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wav" ContentType="audio/wav"/>
  <Default Extension="wdp" ContentType="image/vnd.ms-photo"/>
  <Default Extension="JPG" ContentType="image/jpeg"/>
  <Override PartName="/ppt/presentation.xml" ContentType="application/vnd.openxmlformats-officedocument.presentationml.slideshow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660" r:id="rId2"/>
  </p:sldMasterIdLst>
  <p:notesMasterIdLst>
    <p:notesMasterId r:id="rId48"/>
  </p:notesMasterIdLst>
  <p:sldIdLst>
    <p:sldId id="257" r:id="rId3"/>
    <p:sldId id="383" r:id="rId4"/>
    <p:sldId id="259" r:id="rId5"/>
    <p:sldId id="260" r:id="rId6"/>
    <p:sldId id="401" r:id="rId7"/>
    <p:sldId id="262" r:id="rId8"/>
    <p:sldId id="263" r:id="rId9"/>
    <p:sldId id="264" r:id="rId10"/>
    <p:sldId id="265" r:id="rId11"/>
    <p:sldId id="404" r:id="rId12"/>
    <p:sldId id="267" r:id="rId13"/>
    <p:sldId id="387" r:id="rId14"/>
    <p:sldId id="269" r:id="rId15"/>
    <p:sldId id="419" r:id="rId16"/>
    <p:sldId id="271" r:id="rId17"/>
    <p:sldId id="374" r:id="rId18"/>
    <p:sldId id="413" r:id="rId19"/>
    <p:sldId id="274" r:id="rId20"/>
    <p:sldId id="354" r:id="rId21"/>
    <p:sldId id="414" r:id="rId22"/>
    <p:sldId id="415" r:id="rId23"/>
    <p:sldId id="278" r:id="rId24"/>
    <p:sldId id="279" r:id="rId25"/>
    <p:sldId id="392" r:id="rId26"/>
    <p:sldId id="409" r:id="rId27"/>
    <p:sldId id="393" r:id="rId28"/>
    <p:sldId id="282" r:id="rId29"/>
    <p:sldId id="284" r:id="rId30"/>
    <p:sldId id="285" r:id="rId31"/>
    <p:sldId id="377" r:id="rId32"/>
    <p:sldId id="287" r:id="rId33"/>
    <p:sldId id="288" r:id="rId34"/>
    <p:sldId id="289" r:id="rId35"/>
    <p:sldId id="357" r:id="rId36"/>
    <p:sldId id="355" r:id="rId37"/>
    <p:sldId id="375" r:id="rId38"/>
    <p:sldId id="276" r:id="rId39"/>
    <p:sldId id="396" r:id="rId40"/>
    <p:sldId id="290" r:id="rId41"/>
    <p:sldId id="291" r:id="rId42"/>
    <p:sldId id="420" r:id="rId43"/>
    <p:sldId id="293" r:id="rId44"/>
    <p:sldId id="294" r:id="rId45"/>
    <p:sldId id="295" r:id="rId46"/>
    <p:sldId id="334" r:id="rId47"/>
  </p:sldIdLst>
  <p:sldSz cx="9144000" cy="5143500" type="screen16x9"/>
  <p:notesSz cx="6858000" cy="9144000"/>
  <p:photoAlbum/>
  <p:defaultTextStyle>
    <a:defPPr>
      <a:defRPr lang="es-E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modifyVerifier cryptProviderType="rsaFull" cryptAlgorithmClass="hash" cryptAlgorithmType="typeAny" cryptAlgorithmSid="4" spinCount="100000" saltData="bq1pL0M5Athu49j5oiK6Qw==" hashData="iPruJ+y4Ft+GaIj73le/1+MWqGE="/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CCFF33"/>
    <a:srgbClr val="33CC33"/>
    <a:srgbClr val="F2003A"/>
    <a:srgbClr val="FF0066"/>
    <a:srgbClr val="663300"/>
    <a:srgbClr val="FF0000"/>
    <a:srgbClr val="FF5050"/>
    <a:srgbClr val="66FF33"/>
    <a:srgbClr val="0000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>
      <p:cViewPr>
        <p:scale>
          <a:sx n="100" d="100"/>
          <a:sy n="100" d="100"/>
        </p:scale>
        <p:origin x="-204" y="-618"/>
      </p:cViewPr>
      <p:guideLst>
        <p:guide orient="horz" pos="162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49" d="100"/>
        <a:sy n="49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26" Type="http://schemas.openxmlformats.org/officeDocument/2006/relationships/slide" Target="slides/slide24.xml"/><Relationship Id="rId39" Type="http://schemas.openxmlformats.org/officeDocument/2006/relationships/slide" Target="slides/slide37.xml"/><Relationship Id="rId21" Type="http://schemas.openxmlformats.org/officeDocument/2006/relationships/slide" Target="slides/slide19.xml"/><Relationship Id="rId34" Type="http://schemas.openxmlformats.org/officeDocument/2006/relationships/slide" Target="slides/slide32.xml"/><Relationship Id="rId42" Type="http://schemas.openxmlformats.org/officeDocument/2006/relationships/slide" Target="slides/slide40.xml"/><Relationship Id="rId47" Type="http://schemas.openxmlformats.org/officeDocument/2006/relationships/slide" Target="slides/slide45.xml"/><Relationship Id="rId50" Type="http://schemas.openxmlformats.org/officeDocument/2006/relationships/viewProps" Target="viewProps.xml"/><Relationship Id="rId7" Type="http://schemas.openxmlformats.org/officeDocument/2006/relationships/slide" Target="slides/slide5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4.xml"/><Relationship Id="rId29" Type="http://schemas.openxmlformats.org/officeDocument/2006/relationships/slide" Target="slides/slide27.xml"/><Relationship Id="rId11" Type="http://schemas.openxmlformats.org/officeDocument/2006/relationships/slide" Target="slides/slide9.xml"/><Relationship Id="rId24" Type="http://schemas.openxmlformats.org/officeDocument/2006/relationships/slide" Target="slides/slide22.xml"/><Relationship Id="rId32" Type="http://schemas.openxmlformats.org/officeDocument/2006/relationships/slide" Target="slides/slide30.xml"/><Relationship Id="rId37" Type="http://schemas.openxmlformats.org/officeDocument/2006/relationships/slide" Target="slides/slide35.xml"/><Relationship Id="rId40" Type="http://schemas.openxmlformats.org/officeDocument/2006/relationships/slide" Target="slides/slide38.xml"/><Relationship Id="rId45" Type="http://schemas.openxmlformats.org/officeDocument/2006/relationships/slide" Target="slides/slide43.xml"/><Relationship Id="rId5" Type="http://schemas.openxmlformats.org/officeDocument/2006/relationships/slide" Target="slides/slide3.xml"/><Relationship Id="rId15" Type="http://schemas.openxmlformats.org/officeDocument/2006/relationships/slide" Target="slides/slide13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36" Type="http://schemas.openxmlformats.org/officeDocument/2006/relationships/slide" Target="slides/slide34.xml"/><Relationship Id="rId49" Type="http://schemas.openxmlformats.org/officeDocument/2006/relationships/presProps" Target="presProps.xml"/><Relationship Id="rId10" Type="http://schemas.openxmlformats.org/officeDocument/2006/relationships/slide" Target="slides/slide8.xml"/><Relationship Id="rId19" Type="http://schemas.openxmlformats.org/officeDocument/2006/relationships/slide" Target="slides/slide17.xml"/><Relationship Id="rId31" Type="http://schemas.openxmlformats.org/officeDocument/2006/relationships/slide" Target="slides/slide29.xml"/><Relationship Id="rId44" Type="http://schemas.openxmlformats.org/officeDocument/2006/relationships/slide" Target="slides/slide42.xml"/><Relationship Id="rId52" Type="http://schemas.openxmlformats.org/officeDocument/2006/relationships/tableStyles" Target="tableStyles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4" Type="http://schemas.openxmlformats.org/officeDocument/2006/relationships/slide" Target="slides/slide12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43" Type="http://schemas.openxmlformats.org/officeDocument/2006/relationships/slide" Target="slides/slide41.xml"/><Relationship Id="rId48" Type="http://schemas.openxmlformats.org/officeDocument/2006/relationships/notesMaster" Target="notesMasters/notesMaster1.xml"/><Relationship Id="rId8" Type="http://schemas.openxmlformats.org/officeDocument/2006/relationships/slide" Target="slides/slide6.xml"/><Relationship Id="rId51" Type="http://schemas.openxmlformats.org/officeDocument/2006/relationships/theme" Target="theme/theme1.xml"/><Relationship Id="rId3" Type="http://schemas.openxmlformats.org/officeDocument/2006/relationships/slide" Target="slides/slide1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25" Type="http://schemas.openxmlformats.org/officeDocument/2006/relationships/slide" Target="slides/slide23.xml"/><Relationship Id="rId33" Type="http://schemas.openxmlformats.org/officeDocument/2006/relationships/slide" Target="slides/slide31.xml"/><Relationship Id="rId38" Type="http://schemas.openxmlformats.org/officeDocument/2006/relationships/slide" Target="slides/slide36.xml"/><Relationship Id="rId46" Type="http://schemas.openxmlformats.org/officeDocument/2006/relationships/slide" Target="slides/slide44.xml"/><Relationship Id="rId20" Type="http://schemas.openxmlformats.org/officeDocument/2006/relationships/slide" Target="slides/slide18.xml"/><Relationship Id="rId41" Type="http://schemas.openxmlformats.org/officeDocument/2006/relationships/slide" Target="slides/slide39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Marcador de encabezado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s-ES"/>
          </a:p>
        </p:txBody>
      </p:sp>
      <p:sp>
        <p:nvSpPr>
          <p:cNvPr id="3" name="2 Marcador de fecha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4EAA1284-67C0-49BE-A4EA-A14F4BF18FB6}" type="datetimeFigureOut">
              <a:rPr lang="es-ES" smtClean="0"/>
              <a:t>08/03/2017</a:t>
            </a:fld>
            <a:endParaRPr lang="es-ES"/>
          </a:p>
        </p:txBody>
      </p:sp>
      <p:sp>
        <p:nvSpPr>
          <p:cNvPr id="4" name="3 Marcador de imagen de diapositiva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s-ES"/>
          </a:p>
        </p:txBody>
      </p:sp>
      <p:sp>
        <p:nvSpPr>
          <p:cNvPr id="5" name="4 Marcador de notas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6" name="5 Marcador de pie de página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s-ES"/>
          </a:p>
        </p:txBody>
      </p:sp>
      <p:sp>
        <p:nvSpPr>
          <p:cNvPr id="7" name="6 Marcador de número de diapositiva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4FDDA48E-7FB7-4068-B689-2044516EF9AA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85069104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Marcador de imagen de diapositiva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2 Marcador de notas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 dirty="0"/>
          </a:p>
        </p:txBody>
      </p:sp>
      <p:sp>
        <p:nvSpPr>
          <p:cNvPr id="4" name="3 Marcador de número de diapositiva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FDDA48E-7FB7-4068-B689-2044516EF9AA}" type="slidenum">
              <a:rPr lang="es-ES" smtClean="0"/>
              <a:t>1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238157865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Marcador de imagen de diapositiva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2 Marcador de notas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 dirty="0"/>
          </a:p>
        </p:txBody>
      </p:sp>
      <p:sp>
        <p:nvSpPr>
          <p:cNvPr id="4" name="3 Marcador de número de diapositiva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FDDA48E-7FB7-4068-B689-2044516EF9AA}" type="slidenum">
              <a:rPr lang="es-ES" smtClean="0"/>
              <a:t>11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701718517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Marcador de imagen de diapositiva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2 Marcador de notas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 dirty="0"/>
          </a:p>
        </p:txBody>
      </p:sp>
      <p:sp>
        <p:nvSpPr>
          <p:cNvPr id="4" name="3 Marcador de número de diapositiva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FDDA48E-7FB7-4068-B689-2044516EF9AA}" type="slidenum">
              <a:rPr lang="es-ES" smtClean="0"/>
              <a:t>30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72099953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685800" y="1597819"/>
            <a:ext cx="7772400" cy="1102519"/>
          </a:xfrm>
        </p:spPr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1371600" y="2914650"/>
            <a:ext cx="6400800" cy="131445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s-ES" smtClean="0"/>
              <a:t>Haga clic para modificar el estilo de subtítulo del patrón</a:t>
            </a:r>
            <a:endParaRPr lang="es-ES"/>
          </a:p>
        </p:txBody>
      </p:sp>
      <p:sp>
        <p:nvSpPr>
          <p:cNvPr id="4" name="3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924298-C76E-43EE-9A5E-9E6BF7A10C7E}" type="datetimeFigureOut">
              <a:rPr lang="es-ES" smtClean="0"/>
              <a:t>08/03/2017</a:t>
            </a:fld>
            <a:endParaRPr lang="es-ES"/>
          </a:p>
        </p:txBody>
      </p:sp>
      <p:sp>
        <p:nvSpPr>
          <p:cNvPr id="5" name="4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6" name="5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5852D6-D926-402C-9900-D719300A7DEC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791851624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contenido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4" name="3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924298-C76E-43EE-9A5E-9E6BF7A10C7E}" type="datetimeFigureOut">
              <a:rPr lang="es-ES" smtClean="0"/>
              <a:t>08/03/2017</a:t>
            </a:fld>
            <a:endParaRPr lang="es-ES"/>
          </a:p>
        </p:txBody>
      </p:sp>
      <p:sp>
        <p:nvSpPr>
          <p:cNvPr id="5" name="4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6" name="5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5852D6-D926-402C-9900-D719300A7DEC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90833531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Encabezado de sec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>
          <a:xfrm>
            <a:off x="722313" y="3305176"/>
            <a:ext cx="7772400" cy="1021556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texto"/>
          <p:cNvSpPr>
            <a:spLocks noGrp="1"/>
          </p:cNvSpPr>
          <p:nvPr>
            <p:ph type="body" idx="1"/>
          </p:nvPr>
        </p:nvSpPr>
        <p:spPr>
          <a:xfrm>
            <a:off x="722313" y="2180035"/>
            <a:ext cx="7772400" cy="1125140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</p:txBody>
      </p:sp>
      <p:sp>
        <p:nvSpPr>
          <p:cNvPr id="4" name="3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924298-C76E-43EE-9A5E-9E6BF7A10C7E}" type="datetimeFigureOut">
              <a:rPr lang="es-ES" smtClean="0"/>
              <a:t>08/03/2017</a:t>
            </a:fld>
            <a:endParaRPr lang="es-ES"/>
          </a:p>
        </p:txBody>
      </p:sp>
      <p:sp>
        <p:nvSpPr>
          <p:cNvPr id="5" name="4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6" name="5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5852D6-D926-402C-9900-D719300A7DEC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20303277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os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contenido"/>
          <p:cNvSpPr>
            <a:spLocks noGrp="1"/>
          </p:cNvSpPr>
          <p:nvPr>
            <p:ph sz="half" idx="1"/>
          </p:nvPr>
        </p:nvSpPr>
        <p:spPr>
          <a:xfrm>
            <a:off x="457200" y="1200151"/>
            <a:ext cx="4038600" cy="339447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4" name="3 Marcador de contenido"/>
          <p:cNvSpPr>
            <a:spLocks noGrp="1"/>
          </p:cNvSpPr>
          <p:nvPr>
            <p:ph sz="half" idx="2"/>
          </p:nvPr>
        </p:nvSpPr>
        <p:spPr>
          <a:xfrm>
            <a:off x="4648200" y="1200151"/>
            <a:ext cx="4038600" cy="339447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5" name="4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924298-C76E-43EE-9A5E-9E6BF7A10C7E}" type="datetimeFigureOut">
              <a:rPr lang="es-ES" smtClean="0"/>
              <a:t>08/03/2017</a:t>
            </a:fld>
            <a:endParaRPr lang="es-ES"/>
          </a:p>
        </p:txBody>
      </p:sp>
      <p:sp>
        <p:nvSpPr>
          <p:cNvPr id="6" name="5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7" name="6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5852D6-D926-402C-9900-D719300A7DEC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48008812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texto"/>
          <p:cNvSpPr>
            <a:spLocks noGrp="1"/>
          </p:cNvSpPr>
          <p:nvPr>
            <p:ph type="body" idx="1"/>
          </p:nvPr>
        </p:nvSpPr>
        <p:spPr>
          <a:xfrm>
            <a:off x="457200" y="1151335"/>
            <a:ext cx="4040188" cy="47982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</p:txBody>
      </p:sp>
      <p:sp>
        <p:nvSpPr>
          <p:cNvPr id="4" name="3 Marcador de contenido"/>
          <p:cNvSpPr>
            <a:spLocks noGrp="1"/>
          </p:cNvSpPr>
          <p:nvPr>
            <p:ph sz="half" idx="2"/>
          </p:nvPr>
        </p:nvSpPr>
        <p:spPr>
          <a:xfrm>
            <a:off x="457200" y="1631156"/>
            <a:ext cx="4040188" cy="2963466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5" name="4 Marcador de texto"/>
          <p:cNvSpPr>
            <a:spLocks noGrp="1"/>
          </p:cNvSpPr>
          <p:nvPr>
            <p:ph type="body" sz="quarter" idx="3"/>
          </p:nvPr>
        </p:nvSpPr>
        <p:spPr>
          <a:xfrm>
            <a:off x="4645026" y="1151335"/>
            <a:ext cx="4041775" cy="47982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</p:txBody>
      </p:sp>
      <p:sp>
        <p:nvSpPr>
          <p:cNvPr id="6" name="5 Marcador de contenido"/>
          <p:cNvSpPr>
            <a:spLocks noGrp="1"/>
          </p:cNvSpPr>
          <p:nvPr>
            <p:ph sz="quarter" idx="4"/>
          </p:nvPr>
        </p:nvSpPr>
        <p:spPr>
          <a:xfrm>
            <a:off x="4645026" y="1631156"/>
            <a:ext cx="4041775" cy="2963466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7" name="6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924298-C76E-43EE-9A5E-9E6BF7A10C7E}" type="datetimeFigureOut">
              <a:rPr lang="es-ES" smtClean="0"/>
              <a:t>08/03/2017</a:t>
            </a:fld>
            <a:endParaRPr lang="es-ES"/>
          </a:p>
        </p:txBody>
      </p:sp>
      <p:sp>
        <p:nvSpPr>
          <p:cNvPr id="8" name="7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9" name="8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5852D6-D926-402C-9900-D719300A7DEC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757596127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ó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924298-C76E-43EE-9A5E-9E6BF7A10C7E}" type="datetimeFigureOut">
              <a:rPr lang="es-ES" smtClean="0"/>
              <a:t>08/03/2017</a:t>
            </a:fld>
            <a:endParaRPr lang="es-ES"/>
          </a:p>
        </p:txBody>
      </p:sp>
      <p:sp>
        <p:nvSpPr>
          <p:cNvPr id="4" name="3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5" name="4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5852D6-D926-402C-9900-D719300A7DEC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13961763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924298-C76E-43EE-9A5E-9E6BF7A10C7E}" type="datetimeFigureOut">
              <a:rPr lang="es-ES" smtClean="0"/>
              <a:t>08/03/2017</a:t>
            </a:fld>
            <a:endParaRPr lang="es-ES"/>
          </a:p>
        </p:txBody>
      </p:sp>
      <p:sp>
        <p:nvSpPr>
          <p:cNvPr id="3" name="2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3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5852D6-D926-402C-9900-D719300A7DEC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680570996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ido con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>
          <a:xfrm>
            <a:off x="457201" y="204787"/>
            <a:ext cx="3008313" cy="8715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contenido"/>
          <p:cNvSpPr>
            <a:spLocks noGrp="1"/>
          </p:cNvSpPr>
          <p:nvPr>
            <p:ph idx="1"/>
          </p:nvPr>
        </p:nvSpPr>
        <p:spPr>
          <a:xfrm>
            <a:off x="3575050" y="204788"/>
            <a:ext cx="5111750" cy="438983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4" name="3 Marcador de texto"/>
          <p:cNvSpPr>
            <a:spLocks noGrp="1"/>
          </p:cNvSpPr>
          <p:nvPr>
            <p:ph type="body" sz="half" idx="2"/>
          </p:nvPr>
        </p:nvSpPr>
        <p:spPr>
          <a:xfrm>
            <a:off x="457201" y="1076326"/>
            <a:ext cx="3008313" cy="3518297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</p:txBody>
      </p:sp>
      <p:sp>
        <p:nvSpPr>
          <p:cNvPr id="5" name="4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924298-C76E-43EE-9A5E-9E6BF7A10C7E}" type="datetimeFigureOut">
              <a:rPr lang="es-ES" smtClean="0"/>
              <a:t>08/03/2017</a:t>
            </a:fld>
            <a:endParaRPr lang="es-ES"/>
          </a:p>
        </p:txBody>
      </p:sp>
      <p:sp>
        <p:nvSpPr>
          <p:cNvPr id="6" name="5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7" name="6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5852D6-D926-402C-9900-D719300A7DEC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81756949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n con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>
          <a:xfrm>
            <a:off x="1792288" y="3600450"/>
            <a:ext cx="5486400" cy="425054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posición de imagen"/>
          <p:cNvSpPr>
            <a:spLocks noGrp="1"/>
          </p:cNvSpPr>
          <p:nvPr>
            <p:ph type="pic" idx="1"/>
          </p:nvPr>
        </p:nvSpPr>
        <p:spPr>
          <a:xfrm>
            <a:off x="1792288" y="459581"/>
            <a:ext cx="5486400" cy="30861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s-ES"/>
          </a:p>
        </p:txBody>
      </p:sp>
      <p:sp>
        <p:nvSpPr>
          <p:cNvPr id="4" name="3 Marcador de texto"/>
          <p:cNvSpPr>
            <a:spLocks noGrp="1"/>
          </p:cNvSpPr>
          <p:nvPr>
            <p:ph type="body" sz="half" idx="2"/>
          </p:nvPr>
        </p:nvSpPr>
        <p:spPr>
          <a:xfrm>
            <a:off x="1792288" y="4025503"/>
            <a:ext cx="5486400" cy="603647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</p:txBody>
      </p:sp>
      <p:sp>
        <p:nvSpPr>
          <p:cNvPr id="5" name="4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924298-C76E-43EE-9A5E-9E6BF7A10C7E}" type="datetimeFigureOut">
              <a:rPr lang="es-ES" smtClean="0"/>
              <a:t>08/03/2017</a:t>
            </a:fld>
            <a:endParaRPr lang="es-ES"/>
          </a:p>
        </p:txBody>
      </p:sp>
      <p:sp>
        <p:nvSpPr>
          <p:cNvPr id="6" name="5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7" name="6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5852D6-D926-402C-9900-D719300A7DEC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70855578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y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texto vertical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4" name="3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924298-C76E-43EE-9A5E-9E6BF7A10C7E}" type="datetimeFigureOut">
              <a:rPr lang="es-ES" smtClean="0"/>
              <a:t>08/03/2017</a:t>
            </a:fld>
            <a:endParaRPr lang="es-ES"/>
          </a:p>
        </p:txBody>
      </p:sp>
      <p:sp>
        <p:nvSpPr>
          <p:cNvPr id="5" name="4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6" name="5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5852D6-D926-402C-9900-D719300A7DEC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41727670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vertical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 vertical"/>
          <p:cNvSpPr>
            <a:spLocks noGrp="1"/>
          </p:cNvSpPr>
          <p:nvPr>
            <p:ph type="title" orient="vert"/>
          </p:nvPr>
        </p:nvSpPr>
        <p:spPr>
          <a:xfrm>
            <a:off x="6629400" y="205979"/>
            <a:ext cx="2057400" cy="4388644"/>
          </a:xfrm>
        </p:spPr>
        <p:txBody>
          <a:bodyPr vert="eaVert"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texto vertical"/>
          <p:cNvSpPr>
            <a:spLocks noGrp="1"/>
          </p:cNvSpPr>
          <p:nvPr>
            <p:ph type="body" orient="vert" idx="1"/>
          </p:nvPr>
        </p:nvSpPr>
        <p:spPr>
          <a:xfrm>
            <a:off x="457200" y="205979"/>
            <a:ext cx="6019800" cy="4388644"/>
          </a:xfrm>
        </p:spPr>
        <p:txBody>
          <a:bodyPr vert="eaVert"/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4" name="3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924298-C76E-43EE-9A5E-9E6BF7A10C7E}" type="datetimeFigureOut">
              <a:rPr lang="es-ES" smtClean="0"/>
              <a:t>08/03/2017</a:t>
            </a:fld>
            <a:endParaRPr lang="es-ES"/>
          </a:p>
        </p:txBody>
      </p:sp>
      <p:sp>
        <p:nvSpPr>
          <p:cNvPr id="5" name="4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6" name="5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5852D6-D926-402C-9900-D719300A7DEC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543363176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685800" y="1597820"/>
            <a:ext cx="7772400" cy="1102519"/>
          </a:xfrm>
          <a:prstGeom prst="rect">
            <a:avLst/>
          </a:prstGeom>
        </p:spPr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1371600" y="2914650"/>
            <a:ext cx="6400800" cy="131445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s-ES" smtClean="0"/>
              <a:t>Haga clic para modificar el estilo de subtítulo del patrón</a:t>
            </a:r>
            <a:endParaRPr lang="es-ES"/>
          </a:p>
        </p:txBody>
      </p:sp>
      <p:sp>
        <p:nvSpPr>
          <p:cNvPr id="4" name="3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s-ES" altLang="es-E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31796017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2" Type="http://schemas.openxmlformats.org/officeDocument/2006/relationships/theme" Target="../theme/theme2.xml"/><Relationship Id="rId1" Type="http://schemas.openxmlformats.org/officeDocument/2006/relationships/slideLayout" Target="../slideLayouts/slideLayout1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Marcador de título"/>
          <p:cNvSpPr>
            <a:spLocks noGrp="1"/>
          </p:cNvSpPr>
          <p:nvPr>
            <p:ph type="title"/>
          </p:nvPr>
        </p:nvSpPr>
        <p:spPr>
          <a:xfrm>
            <a:off x="457200" y="205979"/>
            <a:ext cx="8229600" cy="85725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texto"/>
          <p:cNvSpPr>
            <a:spLocks noGrp="1"/>
          </p:cNvSpPr>
          <p:nvPr>
            <p:ph type="body" idx="1"/>
          </p:nvPr>
        </p:nvSpPr>
        <p:spPr>
          <a:xfrm>
            <a:off x="457200" y="1200151"/>
            <a:ext cx="8229600" cy="339447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4" name="3 Marcador de fecha"/>
          <p:cNvSpPr>
            <a:spLocks noGrp="1"/>
          </p:cNvSpPr>
          <p:nvPr>
            <p:ph type="dt" sz="half" idx="2"/>
          </p:nvPr>
        </p:nvSpPr>
        <p:spPr>
          <a:xfrm>
            <a:off x="457200" y="4767263"/>
            <a:ext cx="21336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2B924298-C76E-43EE-9A5E-9E6BF7A10C7E}" type="datetimeFigureOut">
              <a:rPr lang="es-ES" smtClean="0"/>
              <a:t>08/03/2017</a:t>
            </a:fld>
            <a:endParaRPr lang="es-ES"/>
          </a:p>
        </p:txBody>
      </p:sp>
      <p:sp>
        <p:nvSpPr>
          <p:cNvPr id="5" name="4 Marcador de pie de página"/>
          <p:cNvSpPr>
            <a:spLocks noGrp="1"/>
          </p:cNvSpPr>
          <p:nvPr>
            <p:ph type="ftr" sz="quarter" idx="3"/>
          </p:nvPr>
        </p:nvSpPr>
        <p:spPr>
          <a:xfrm>
            <a:off x="3124200" y="4767263"/>
            <a:ext cx="28956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s-ES"/>
          </a:p>
        </p:txBody>
      </p:sp>
      <p:sp>
        <p:nvSpPr>
          <p:cNvPr id="6" name="5 Marcador de número de diapositiva"/>
          <p:cNvSpPr>
            <a:spLocks noGrp="1"/>
          </p:cNvSpPr>
          <p:nvPr>
            <p:ph type="sldNum" sz="quarter" idx="4"/>
          </p:nvPr>
        </p:nvSpPr>
        <p:spPr>
          <a:xfrm>
            <a:off x="6553200" y="4767263"/>
            <a:ext cx="21336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655852D6-D926-402C-9900-D719300A7DEC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428288537"/>
      </p:ext>
    </p:extLst>
  </p:cSld>
  <p:clrMap bg1="dk1" tx1="lt1" bg2="dk2" tx2="lt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E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4683919"/>
            <a:ext cx="2133600" cy="3571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400"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s-ES" altLang="es-ES" smtClean="0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</p:sldLayoutIdLst>
  <p:txStyles>
    <p:titleStyle>
      <a:lvl1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2pPr>
      <a:lvl3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3pPr>
      <a:lvl4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4pPr>
      <a:lvl5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9pPr>
    </p:titleStyle>
    <p:bodyStyle>
      <a:lvl1pPr marL="342900" indent="-342900" algn="l" rtl="0" fontAlgn="base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fontAlgn="base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cs typeface="+mn-cs"/>
        </a:defRPr>
      </a:lvl2pPr>
      <a:lvl3pPr marL="1143000" indent="-228600" algn="l" rtl="0" fontAlgn="base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cs typeface="+mn-cs"/>
        </a:defRPr>
      </a:lvl3pPr>
      <a:lvl4pPr marL="1600200" indent="-228600" algn="l" rtl="0" fontAlgn="base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cs typeface="+mn-cs"/>
        </a:defRPr>
      </a:lvl4pPr>
      <a:lvl5pPr marL="20574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9pPr>
    </p:bodyStyle>
    <p:otherStyle>
      <a:defPPr>
        <a:defRPr lang="es-E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.png"/><Relationship Id="rId3" Type="http://schemas.openxmlformats.org/officeDocument/2006/relationships/audio" Target="../media/audio1.wav"/><Relationship Id="rId7" Type="http://schemas.openxmlformats.org/officeDocument/2006/relationships/image" Target="../media/image4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.png"/><Relationship Id="rId5" Type="http://schemas.openxmlformats.org/officeDocument/2006/relationships/image" Target="../media/image2.JPG"/><Relationship Id="rId4" Type="http://schemas.openxmlformats.org/officeDocument/2006/relationships/image" Target="../media/image1.png"/><Relationship Id="rId9" Type="http://schemas.openxmlformats.org/officeDocument/2006/relationships/audio" Target="../media/audio1.wav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jpg"/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JPG"/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JPG"/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JPG"/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G"/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JPG"/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15.jpeg"/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JP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JPG"/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JPG"/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19.jpg"/><Relationship Id="rId1" Type="http://schemas.openxmlformats.org/officeDocument/2006/relationships/slideLayout" Target="../slideLayouts/slideLayout7.xml"/><Relationship Id="rId4" Type="http://schemas.microsoft.com/office/2007/relationships/hdphoto" Target="../media/hdphoto2.wdp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JPG"/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JPG"/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JPG"/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JPG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JPG"/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jpg"/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JPG"/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JPG"/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JPG"/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JPG"/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image" Target="../media/image31.JPG"/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image" Target="../media/image33.jpeg"/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.JPG"/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.JPG"/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JPG"/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JP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.xml"/><Relationship Id="rId5" Type="http://schemas.microsoft.com/office/2007/relationships/hdphoto" Target="../media/hdphoto2.wdp"/><Relationship Id="rId4" Type="http://schemas.openxmlformats.org/officeDocument/2006/relationships/image" Target="../media/image20.png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JPG"/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JPG"/><Relationship Id="rId1" Type="http://schemas.openxmlformats.org/officeDocument/2006/relationships/slideLayout" Target="../slideLayouts/slideLayout7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1.JPG"/><Relationship Id="rId1" Type="http://schemas.openxmlformats.org/officeDocument/2006/relationships/slideLayout" Target="../slideLayouts/slideLayout7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2.JPG"/><Relationship Id="rId1" Type="http://schemas.openxmlformats.org/officeDocument/2006/relationships/slideLayout" Target="../slideLayouts/slideLayout7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JPG"/><Relationship Id="rId1" Type="http://schemas.openxmlformats.org/officeDocument/2006/relationships/slideLayout" Target="../slideLayouts/slideLayout7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4.JPG"/><Relationship Id="rId1" Type="http://schemas.openxmlformats.org/officeDocument/2006/relationships/slideLayout" Target="../slideLayouts/slideLayout7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JPG"/><Relationship Id="rId1" Type="http://schemas.openxmlformats.org/officeDocument/2006/relationships/slideLayout" Target="../slideLayouts/slideLayout7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jpg"/><Relationship Id="rId1" Type="http://schemas.openxmlformats.org/officeDocument/2006/relationships/slideLayout" Target="../slideLayouts/slideLayout7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7.JPG"/><Relationship Id="rId1" Type="http://schemas.openxmlformats.org/officeDocument/2006/relationships/slideLayout" Target="../slideLayouts/slideLayout7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8.JPG"/><Relationship Id="rId1" Type="http://schemas.openxmlformats.org/officeDocument/2006/relationships/slideLayout" Target="../slideLayouts/slideLayout7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9.JPG"/><Relationship Id="rId1" Type="http://schemas.openxmlformats.org/officeDocument/2006/relationships/slideLayout" Target="../slideLayouts/slideLayout7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0.JPG"/><Relationship Id="rId1" Type="http://schemas.openxmlformats.org/officeDocument/2006/relationships/slideLayout" Target="../slideLayouts/slideLayout7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1.JPG"/><Relationship Id="rId1" Type="http://schemas.openxmlformats.org/officeDocument/2006/relationships/slideLayout" Target="../slideLayouts/slideLayout7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image" Target="../media/image52.jp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54.png"/></Relationships>
</file>

<file path=ppt/slides/_rels/slide45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.png"/><Relationship Id="rId13" Type="http://schemas.openxmlformats.org/officeDocument/2006/relationships/image" Target="../media/image60.png"/><Relationship Id="rId18" Type="http://schemas.openxmlformats.org/officeDocument/2006/relationships/image" Target="../media/image63.png"/><Relationship Id="rId3" Type="http://schemas.openxmlformats.org/officeDocument/2006/relationships/audio" Target="../media/audio2.wav"/><Relationship Id="rId7" Type="http://schemas.openxmlformats.org/officeDocument/2006/relationships/hyperlink" Target="http://www.mispps.com/boletin.html" TargetMode="External"/><Relationship Id="rId12" Type="http://schemas.openxmlformats.org/officeDocument/2006/relationships/hyperlink" Target="https://twitter.com/mispps" TargetMode="External"/><Relationship Id="rId17" Type="http://schemas.openxmlformats.org/officeDocument/2006/relationships/image" Target="../media/image62.png"/><Relationship Id="rId2" Type="http://schemas.openxmlformats.org/officeDocument/2006/relationships/slideLayout" Target="../slideLayouts/slideLayout12.xml"/><Relationship Id="rId16" Type="http://schemas.openxmlformats.org/officeDocument/2006/relationships/hyperlink" Target="https://vk.com/mispps" TargetMode="External"/><Relationship Id="rId1" Type="http://schemas.openxmlformats.org/officeDocument/2006/relationships/audio" Target="file:///C:\Users\colacho\Desktop\Logo_exclusivo-mispps_archivos\sound001.wav" TargetMode="External"/><Relationship Id="rId6" Type="http://schemas.openxmlformats.org/officeDocument/2006/relationships/image" Target="../media/image56.png"/><Relationship Id="rId11" Type="http://schemas.openxmlformats.org/officeDocument/2006/relationships/image" Target="../media/image59.png"/><Relationship Id="rId5" Type="http://schemas.openxmlformats.org/officeDocument/2006/relationships/hyperlink" Target="http://www.mispps.com/" TargetMode="External"/><Relationship Id="rId15" Type="http://schemas.openxmlformats.org/officeDocument/2006/relationships/image" Target="../media/image61.png"/><Relationship Id="rId10" Type="http://schemas.openxmlformats.org/officeDocument/2006/relationships/hyperlink" Target="https://www.facebook.com/mispps" TargetMode="External"/><Relationship Id="rId4" Type="http://schemas.openxmlformats.org/officeDocument/2006/relationships/image" Target="../media/image55.png"/><Relationship Id="rId9" Type="http://schemas.openxmlformats.org/officeDocument/2006/relationships/image" Target="../media/image58.png"/><Relationship Id="rId14" Type="http://schemas.openxmlformats.org/officeDocument/2006/relationships/hyperlink" Target="https://plus.google.com/+Mispps/" TargetMode="Externa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" name="62 Rectángulo"/>
          <p:cNvSpPr/>
          <p:nvPr/>
        </p:nvSpPr>
        <p:spPr>
          <a:xfrm>
            <a:off x="7137" y="8303"/>
            <a:ext cx="9144000" cy="5118974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12000">
                <a:srgbClr val="3E0000"/>
              </a:gs>
              <a:gs pos="22000">
                <a:schemeClr val="bg1">
                  <a:alpha val="0"/>
                </a:schemeClr>
              </a:gs>
              <a:gs pos="33000">
                <a:srgbClr val="FF0000"/>
              </a:gs>
              <a:gs pos="42000">
                <a:schemeClr val="bg1">
                  <a:alpha val="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29" name="Picture 2"/>
          <p:cNvPicPr>
            <a:picLocks noChangeAspect="1" noChangeArrowheads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2123728" y="267494"/>
            <a:ext cx="4754563" cy="45608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2" name="1 Imagen" descr="Diapositiva1"/>
          <p:cNvPicPr>
            <a:picLocks noGrp="1" noChangeAspect="1"/>
          </p:cNvPicPr>
          <p:nvPr isPhoto="1"/>
        </p:nvPicPr>
        <p:blipFill>
          <a:blip r:embed="rId5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pic>
        <p:nvPicPr>
          <p:cNvPr id="48" name="Picture 40" descr="Décos Géométriques Série 43"/>
          <p:cNvPicPr>
            <a:picLocks noChangeAspect="1" noChangeArrowheads="1"/>
          </p:cNvPicPr>
          <p:nvPr/>
        </p:nvPicPr>
        <p:blipFill rotWithShape="1"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66741"/>
          <a:stretch/>
        </p:blipFill>
        <p:spPr bwMode="auto">
          <a:xfrm rot="2912583">
            <a:off x="2849217" y="1973391"/>
            <a:ext cx="973776" cy="31437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6" name="Picture 40" descr="Décos Géométriques Série 43"/>
          <p:cNvPicPr>
            <a:picLocks noChangeAspect="1" noChangeArrowheads="1"/>
          </p:cNvPicPr>
          <p:nvPr/>
        </p:nvPicPr>
        <p:blipFill rotWithShape="1"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66741"/>
          <a:stretch/>
        </p:blipFill>
        <p:spPr bwMode="auto">
          <a:xfrm rot="8150718">
            <a:off x="2937126" y="-269509"/>
            <a:ext cx="973776" cy="31437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5" name="Picture 40" descr="Décos Géométriques Série 43"/>
          <p:cNvPicPr>
            <a:picLocks noChangeAspect="1" noChangeArrowheads="1"/>
          </p:cNvPicPr>
          <p:nvPr/>
        </p:nvPicPr>
        <p:blipFill rotWithShape="1"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66741"/>
          <a:stretch/>
        </p:blipFill>
        <p:spPr bwMode="auto">
          <a:xfrm rot="10800000">
            <a:off x="4067944" y="3147814"/>
            <a:ext cx="973776" cy="31437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0" name="Picture 40" descr="Décos Géométriques Série 43"/>
          <p:cNvPicPr>
            <a:picLocks noChangeAspect="1" noChangeArrowheads="1"/>
          </p:cNvPicPr>
          <p:nvPr/>
        </p:nvPicPr>
        <p:blipFill rotWithShape="1"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66741"/>
          <a:stretch/>
        </p:blipFill>
        <p:spPr bwMode="auto">
          <a:xfrm rot="18692277">
            <a:off x="5207922" y="2136021"/>
            <a:ext cx="973776" cy="31437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2" name="Picture 40" descr="Décos Géométriques Série 43"/>
          <p:cNvPicPr>
            <a:picLocks noChangeAspect="1" noChangeArrowheads="1"/>
          </p:cNvPicPr>
          <p:nvPr/>
        </p:nvPicPr>
        <p:blipFill rotWithShape="1"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66741"/>
          <a:stretch/>
        </p:blipFill>
        <p:spPr bwMode="auto">
          <a:xfrm rot="13676968">
            <a:off x="5290409" y="-178059"/>
            <a:ext cx="973776" cy="31437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9" name="Picture 40" descr="Décos Géométriques Série 43"/>
          <p:cNvPicPr>
            <a:picLocks noChangeAspect="1" noChangeArrowheads="1"/>
          </p:cNvPicPr>
          <p:nvPr/>
        </p:nvPicPr>
        <p:blipFill rotWithShape="1"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66741"/>
          <a:stretch/>
        </p:blipFill>
        <p:spPr bwMode="auto">
          <a:xfrm rot="7941641">
            <a:off x="5718693" y="2490769"/>
            <a:ext cx="973776" cy="31437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8" name="Picture 40" descr="Décos Géométriques Série 43"/>
          <p:cNvPicPr>
            <a:picLocks noChangeAspect="1" noChangeArrowheads="1"/>
          </p:cNvPicPr>
          <p:nvPr/>
        </p:nvPicPr>
        <p:blipFill rotWithShape="1"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66741"/>
          <a:stretch/>
        </p:blipFill>
        <p:spPr bwMode="auto">
          <a:xfrm rot="18860019">
            <a:off x="2453371" y="-721741"/>
            <a:ext cx="973776" cy="31437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0" name="Picture 40" descr="Décos Géométriques Série 43"/>
          <p:cNvPicPr>
            <a:picLocks noChangeAspect="1" noChangeArrowheads="1"/>
          </p:cNvPicPr>
          <p:nvPr/>
        </p:nvPicPr>
        <p:blipFill rotWithShape="1"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66741"/>
          <a:stretch/>
        </p:blipFill>
        <p:spPr bwMode="auto">
          <a:xfrm rot="13758612">
            <a:off x="2441677" y="2372038"/>
            <a:ext cx="973776" cy="31437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7" name="Picture 40" descr="Décos Géométriques Série 43"/>
          <p:cNvPicPr>
            <a:picLocks noChangeAspect="1" noChangeArrowheads="1"/>
          </p:cNvPicPr>
          <p:nvPr/>
        </p:nvPicPr>
        <p:blipFill rotWithShape="1"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66741"/>
          <a:stretch/>
        </p:blipFill>
        <p:spPr bwMode="auto">
          <a:xfrm rot="2822796">
            <a:off x="5639369" y="-597029"/>
            <a:ext cx="973776" cy="31437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7" name="Picture 40" descr="Décos Géométriques Série 43"/>
          <p:cNvPicPr>
            <a:picLocks noChangeAspect="1" noChangeArrowheads="1"/>
          </p:cNvPicPr>
          <p:nvPr/>
        </p:nvPicPr>
        <p:blipFill rotWithShape="1"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66741"/>
          <a:stretch/>
        </p:blipFill>
        <p:spPr bwMode="auto">
          <a:xfrm rot="5400000">
            <a:off x="2488655" y="910679"/>
            <a:ext cx="973776" cy="31437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" name="Picture 40" descr="Décos Géométriques Série 43"/>
          <p:cNvPicPr>
            <a:picLocks noChangeAspect="1" noChangeArrowheads="1"/>
          </p:cNvPicPr>
          <p:nvPr/>
        </p:nvPicPr>
        <p:blipFill rotWithShape="1"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66741"/>
          <a:stretch/>
        </p:blipFill>
        <p:spPr bwMode="auto">
          <a:xfrm rot="16200000" flipH="1">
            <a:off x="5688000" y="942742"/>
            <a:ext cx="973776" cy="31437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9" name="Picture 40" descr="Décos Géométriques Série 43"/>
          <p:cNvPicPr>
            <a:picLocks noChangeAspect="1" noChangeArrowheads="1"/>
          </p:cNvPicPr>
          <p:nvPr/>
        </p:nvPicPr>
        <p:blipFill rotWithShape="1"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66741"/>
          <a:stretch/>
        </p:blipFill>
        <p:spPr bwMode="auto">
          <a:xfrm>
            <a:off x="4067944" y="2571750"/>
            <a:ext cx="973776" cy="31437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3" name="Picture 40" descr="Décos Géométriques Série 43"/>
          <p:cNvPicPr>
            <a:picLocks noChangeAspect="1" noChangeArrowheads="1"/>
          </p:cNvPicPr>
          <p:nvPr/>
        </p:nvPicPr>
        <p:blipFill rotWithShape="1"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66741"/>
          <a:stretch/>
        </p:blipFill>
        <p:spPr bwMode="auto">
          <a:xfrm rot="10800000">
            <a:off x="4067944" y="-668610"/>
            <a:ext cx="973776" cy="31437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5" name="Picture 40" descr="Décos Géométriques Série 43"/>
          <p:cNvPicPr>
            <a:picLocks noChangeAspect="1" noChangeArrowheads="1"/>
          </p:cNvPicPr>
          <p:nvPr/>
        </p:nvPicPr>
        <p:blipFill rotWithShape="1"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66741"/>
          <a:stretch/>
        </p:blipFill>
        <p:spPr bwMode="auto">
          <a:xfrm>
            <a:off x="4067944" y="-1316682"/>
            <a:ext cx="973776" cy="31437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4" name="Picture 40" descr="Décos Géométriques Série 43"/>
          <p:cNvPicPr>
            <a:picLocks noChangeAspect="1" noChangeArrowheads="1"/>
          </p:cNvPicPr>
          <p:nvPr/>
        </p:nvPicPr>
        <p:blipFill rotWithShape="1"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66741"/>
          <a:stretch/>
        </p:blipFill>
        <p:spPr bwMode="auto">
          <a:xfrm rot="5400000">
            <a:off x="6305079" y="982687"/>
            <a:ext cx="973776" cy="31437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6" name="Picture 40" descr="Décos Géométriques Série 43"/>
          <p:cNvPicPr>
            <a:picLocks noChangeAspect="1" noChangeArrowheads="1"/>
          </p:cNvPicPr>
          <p:nvPr/>
        </p:nvPicPr>
        <p:blipFill rotWithShape="1"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66741"/>
          <a:stretch/>
        </p:blipFill>
        <p:spPr bwMode="auto">
          <a:xfrm rot="16200000">
            <a:off x="1840583" y="910679"/>
            <a:ext cx="973776" cy="31437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" name="2 Grupo"/>
          <p:cNvGrpSpPr/>
          <p:nvPr/>
        </p:nvGrpSpPr>
        <p:grpSpPr>
          <a:xfrm>
            <a:off x="0" y="0"/>
            <a:ext cx="9144000" cy="5143500"/>
            <a:chOff x="-26577" y="16590"/>
            <a:chExt cx="9144000" cy="5143500"/>
          </a:xfrm>
          <a:effectLst/>
        </p:grpSpPr>
        <p:sp>
          <p:nvSpPr>
            <p:cNvPr id="4" name="4 Forma en L"/>
            <p:cNvSpPr/>
            <p:nvPr/>
          </p:nvSpPr>
          <p:spPr>
            <a:xfrm>
              <a:off x="-26577" y="16590"/>
              <a:ext cx="9144000" cy="5143500"/>
            </a:xfrm>
            <a:custGeom>
              <a:avLst/>
              <a:gdLst>
                <a:gd name="connsiteX0" fmla="*/ 0 w 9144000"/>
                <a:gd name="connsiteY0" fmla="*/ 0 h 5143500"/>
                <a:gd name="connsiteX1" fmla="*/ 727960 w 9144000"/>
                <a:gd name="connsiteY1" fmla="*/ 0 h 5143500"/>
                <a:gd name="connsiteX2" fmla="*/ 727960 w 9144000"/>
                <a:gd name="connsiteY2" fmla="*/ 4640414 h 5143500"/>
                <a:gd name="connsiteX3" fmla="*/ 9144000 w 9144000"/>
                <a:gd name="connsiteY3" fmla="*/ 4640414 h 5143500"/>
                <a:gd name="connsiteX4" fmla="*/ 9144000 w 9144000"/>
                <a:gd name="connsiteY4" fmla="*/ 5143500 h 5143500"/>
                <a:gd name="connsiteX5" fmla="*/ 0 w 9144000"/>
                <a:gd name="connsiteY5" fmla="*/ 5143500 h 5143500"/>
                <a:gd name="connsiteX6" fmla="*/ 0 w 9144000"/>
                <a:gd name="connsiteY6" fmla="*/ 0 h 5143500"/>
                <a:gd name="connsiteX0" fmla="*/ 0 w 9144000"/>
                <a:gd name="connsiteY0" fmla="*/ 0 h 5143500"/>
                <a:gd name="connsiteX1" fmla="*/ 727960 w 9144000"/>
                <a:gd name="connsiteY1" fmla="*/ 0 h 5143500"/>
                <a:gd name="connsiteX2" fmla="*/ 727960 w 9144000"/>
                <a:gd name="connsiteY2" fmla="*/ 4640414 h 5143500"/>
                <a:gd name="connsiteX3" fmla="*/ 6145967 w 9144000"/>
                <a:gd name="connsiteY3" fmla="*/ 5021705 h 5143500"/>
                <a:gd name="connsiteX4" fmla="*/ 9144000 w 9144000"/>
                <a:gd name="connsiteY4" fmla="*/ 4640414 h 5143500"/>
                <a:gd name="connsiteX5" fmla="*/ 9144000 w 9144000"/>
                <a:gd name="connsiteY5" fmla="*/ 5143500 h 5143500"/>
                <a:gd name="connsiteX6" fmla="*/ 0 w 9144000"/>
                <a:gd name="connsiteY6" fmla="*/ 5143500 h 5143500"/>
                <a:gd name="connsiteX7" fmla="*/ 0 w 9144000"/>
                <a:gd name="connsiteY7" fmla="*/ 0 h 5143500"/>
                <a:gd name="connsiteX0" fmla="*/ 0 w 9144000"/>
                <a:gd name="connsiteY0" fmla="*/ 0 h 5143500"/>
                <a:gd name="connsiteX1" fmla="*/ 727960 w 9144000"/>
                <a:gd name="connsiteY1" fmla="*/ 0 h 5143500"/>
                <a:gd name="connsiteX2" fmla="*/ 727960 w 9144000"/>
                <a:gd name="connsiteY2" fmla="*/ 4640414 h 5143500"/>
                <a:gd name="connsiteX3" fmla="*/ 6160958 w 9144000"/>
                <a:gd name="connsiteY3" fmla="*/ 4946754 h 5143500"/>
                <a:gd name="connsiteX4" fmla="*/ 9144000 w 9144000"/>
                <a:gd name="connsiteY4" fmla="*/ 4640414 h 5143500"/>
                <a:gd name="connsiteX5" fmla="*/ 9144000 w 9144000"/>
                <a:gd name="connsiteY5" fmla="*/ 5143500 h 5143500"/>
                <a:gd name="connsiteX6" fmla="*/ 0 w 9144000"/>
                <a:gd name="connsiteY6" fmla="*/ 5143500 h 5143500"/>
                <a:gd name="connsiteX7" fmla="*/ 0 w 9144000"/>
                <a:gd name="connsiteY7" fmla="*/ 0 h 5143500"/>
                <a:gd name="connsiteX0" fmla="*/ 0 w 9144000"/>
                <a:gd name="connsiteY0" fmla="*/ 0 h 5143500"/>
                <a:gd name="connsiteX1" fmla="*/ 727960 w 9144000"/>
                <a:gd name="connsiteY1" fmla="*/ 0 h 5143500"/>
                <a:gd name="connsiteX2" fmla="*/ 727960 w 9144000"/>
                <a:gd name="connsiteY2" fmla="*/ 4460532 h 5143500"/>
                <a:gd name="connsiteX3" fmla="*/ 6160958 w 9144000"/>
                <a:gd name="connsiteY3" fmla="*/ 4946754 h 5143500"/>
                <a:gd name="connsiteX4" fmla="*/ 9144000 w 9144000"/>
                <a:gd name="connsiteY4" fmla="*/ 4640414 h 5143500"/>
                <a:gd name="connsiteX5" fmla="*/ 9144000 w 9144000"/>
                <a:gd name="connsiteY5" fmla="*/ 5143500 h 5143500"/>
                <a:gd name="connsiteX6" fmla="*/ 0 w 9144000"/>
                <a:gd name="connsiteY6" fmla="*/ 5143500 h 5143500"/>
                <a:gd name="connsiteX7" fmla="*/ 0 w 9144000"/>
                <a:gd name="connsiteY7" fmla="*/ 0 h 5143500"/>
                <a:gd name="connsiteX0" fmla="*/ 0 w 9144000"/>
                <a:gd name="connsiteY0" fmla="*/ 0 h 5143500"/>
                <a:gd name="connsiteX1" fmla="*/ 1297586 w 9144000"/>
                <a:gd name="connsiteY1" fmla="*/ 0 h 5143500"/>
                <a:gd name="connsiteX2" fmla="*/ 727960 w 9144000"/>
                <a:gd name="connsiteY2" fmla="*/ 4460532 h 5143500"/>
                <a:gd name="connsiteX3" fmla="*/ 6160958 w 9144000"/>
                <a:gd name="connsiteY3" fmla="*/ 4946754 h 5143500"/>
                <a:gd name="connsiteX4" fmla="*/ 9144000 w 9144000"/>
                <a:gd name="connsiteY4" fmla="*/ 4640414 h 5143500"/>
                <a:gd name="connsiteX5" fmla="*/ 9144000 w 9144000"/>
                <a:gd name="connsiteY5" fmla="*/ 5143500 h 5143500"/>
                <a:gd name="connsiteX6" fmla="*/ 0 w 9144000"/>
                <a:gd name="connsiteY6" fmla="*/ 5143500 h 5143500"/>
                <a:gd name="connsiteX7" fmla="*/ 0 w 9144000"/>
                <a:gd name="connsiteY7" fmla="*/ 0 h 5143500"/>
                <a:gd name="connsiteX0" fmla="*/ 0 w 9144000"/>
                <a:gd name="connsiteY0" fmla="*/ 0 h 5143500"/>
                <a:gd name="connsiteX1" fmla="*/ 1297586 w 9144000"/>
                <a:gd name="connsiteY1" fmla="*/ 0 h 5143500"/>
                <a:gd name="connsiteX2" fmla="*/ 727960 w 9144000"/>
                <a:gd name="connsiteY2" fmla="*/ 4460532 h 5143500"/>
                <a:gd name="connsiteX3" fmla="*/ 6160958 w 9144000"/>
                <a:gd name="connsiteY3" fmla="*/ 4946754 h 5143500"/>
                <a:gd name="connsiteX4" fmla="*/ 9144000 w 9144000"/>
                <a:gd name="connsiteY4" fmla="*/ 4640414 h 5143500"/>
                <a:gd name="connsiteX5" fmla="*/ 9144000 w 9144000"/>
                <a:gd name="connsiteY5" fmla="*/ 5143500 h 5143500"/>
                <a:gd name="connsiteX6" fmla="*/ 0 w 9144000"/>
                <a:gd name="connsiteY6" fmla="*/ 5143500 h 5143500"/>
                <a:gd name="connsiteX7" fmla="*/ 0 w 9144000"/>
                <a:gd name="connsiteY7" fmla="*/ 0 h 5143500"/>
                <a:gd name="connsiteX0" fmla="*/ 0 w 9144000"/>
                <a:gd name="connsiteY0" fmla="*/ 0 h 5143500"/>
                <a:gd name="connsiteX1" fmla="*/ 1297586 w 9144000"/>
                <a:gd name="connsiteY1" fmla="*/ 0 h 5143500"/>
                <a:gd name="connsiteX2" fmla="*/ 727960 w 9144000"/>
                <a:gd name="connsiteY2" fmla="*/ 4460532 h 5143500"/>
                <a:gd name="connsiteX3" fmla="*/ 6160958 w 9144000"/>
                <a:gd name="connsiteY3" fmla="*/ 4946754 h 5143500"/>
                <a:gd name="connsiteX4" fmla="*/ 9144000 w 9144000"/>
                <a:gd name="connsiteY4" fmla="*/ 4640414 h 5143500"/>
                <a:gd name="connsiteX5" fmla="*/ 9144000 w 9144000"/>
                <a:gd name="connsiteY5" fmla="*/ 5143500 h 5143500"/>
                <a:gd name="connsiteX6" fmla="*/ 0 w 9144000"/>
                <a:gd name="connsiteY6" fmla="*/ 5143500 h 5143500"/>
                <a:gd name="connsiteX7" fmla="*/ 0 w 9144000"/>
                <a:gd name="connsiteY7" fmla="*/ 0 h 5143500"/>
                <a:gd name="connsiteX0" fmla="*/ 0 w 9144000"/>
                <a:gd name="connsiteY0" fmla="*/ 0 h 5143500"/>
                <a:gd name="connsiteX1" fmla="*/ 1297586 w 9144000"/>
                <a:gd name="connsiteY1" fmla="*/ 0 h 5143500"/>
                <a:gd name="connsiteX2" fmla="*/ 727960 w 9144000"/>
                <a:gd name="connsiteY2" fmla="*/ 4460532 h 5143500"/>
                <a:gd name="connsiteX3" fmla="*/ 6160958 w 9144000"/>
                <a:gd name="connsiteY3" fmla="*/ 4946754 h 5143500"/>
                <a:gd name="connsiteX4" fmla="*/ 9144000 w 9144000"/>
                <a:gd name="connsiteY4" fmla="*/ 4640414 h 5143500"/>
                <a:gd name="connsiteX5" fmla="*/ 9144000 w 9144000"/>
                <a:gd name="connsiteY5" fmla="*/ 5143500 h 5143500"/>
                <a:gd name="connsiteX6" fmla="*/ 0 w 9144000"/>
                <a:gd name="connsiteY6" fmla="*/ 5143500 h 5143500"/>
                <a:gd name="connsiteX7" fmla="*/ 0 w 9144000"/>
                <a:gd name="connsiteY7" fmla="*/ 0 h 5143500"/>
                <a:gd name="connsiteX0" fmla="*/ 0 w 9218951"/>
                <a:gd name="connsiteY0" fmla="*/ 0 h 5143500"/>
                <a:gd name="connsiteX1" fmla="*/ 1297586 w 9218951"/>
                <a:gd name="connsiteY1" fmla="*/ 0 h 5143500"/>
                <a:gd name="connsiteX2" fmla="*/ 727960 w 9218951"/>
                <a:gd name="connsiteY2" fmla="*/ 4460532 h 5143500"/>
                <a:gd name="connsiteX3" fmla="*/ 6160958 w 9218951"/>
                <a:gd name="connsiteY3" fmla="*/ 4946754 h 5143500"/>
                <a:gd name="connsiteX4" fmla="*/ 9218951 w 9218951"/>
                <a:gd name="connsiteY4" fmla="*/ 4625424 h 5143500"/>
                <a:gd name="connsiteX5" fmla="*/ 9144000 w 9218951"/>
                <a:gd name="connsiteY5" fmla="*/ 5143500 h 5143500"/>
                <a:gd name="connsiteX6" fmla="*/ 0 w 9218951"/>
                <a:gd name="connsiteY6" fmla="*/ 5143500 h 5143500"/>
                <a:gd name="connsiteX7" fmla="*/ 0 w 9218951"/>
                <a:gd name="connsiteY7" fmla="*/ 0 h 5143500"/>
                <a:gd name="connsiteX0" fmla="*/ 0 w 9263921"/>
                <a:gd name="connsiteY0" fmla="*/ 0 h 5143500"/>
                <a:gd name="connsiteX1" fmla="*/ 1297586 w 9263921"/>
                <a:gd name="connsiteY1" fmla="*/ 0 h 5143500"/>
                <a:gd name="connsiteX2" fmla="*/ 727960 w 9263921"/>
                <a:gd name="connsiteY2" fmla="*/ 4460532 h 5143500"/>
                <a:gd name="connsiteX3" fmla="*/ 6160958 w 9263921"/>
                <a:gd name="connsiteY3" fmla="*/ 4946754 h 5143500"/>
                <a:gd name="connsiteX4" fmla="*/ 9218951 w 9263921"/>
                <a:gd name="connsiteY4" fmla="*/ 4625424 h 5143500"/>
                <a:gd name="connsiteX5" fmla="*/ 9263921 w 9263921"/>
                <a:gd name="connsiteY5" fmla="*/ 5083540 h 5143500"/>
                <a:gd name="connsiteX6" fmla="*/ 0 w 9263921"/>
                <a:gd name="connsiteY6" fmla="*/ 5143500 h 5143500"/>
                <a:gd name="connsiteX7" fmla="*/ 0 w 9263921"/>
                <a:gd name="connsiteY7" fmla="*/ 0 h 5143500"/>
                <a:gd name="connsiteX0" fmla="*/ 0 w 9263921"/>
                <a:gd name="connsiteY0" fmla="*/ 0 h 5158490"/>
                <a:gd name="connsiteX1" fmla="*/ 1297586 w 9263921"/>
                <a:gd name="connsiteY1" fmla="*/ 0 h 5158490"/>
                <a:gd name="connsiteX2" fmla="*/ 727960 w 9263921"/>
                <a:gd name="connsiteY2" fmla="*/ 4460532 h 5158490"/>
                <a:gd name="connsiteX3" fmla="*/ 6160958 w 9263921"/>
                <a:gd name="connsiteY3" fmla="*/ 4946754 h 5158490"/>
                <a:gd name="connsiteX4" fmla="*/ 9218951 w 9263921"/>
                <a:gd name="connsiteY4" fmla="*/ 4625424 h 5158490"/>
                <a:gd name="connsiteX5" fmla="*/ 9263921 w 9263921"/>
                <a:gd name="connsiteY5" fmla="*/ 5158490 h 5158490"/>
                <a:gd name="connsiteX6" fmla="*/ 0 w 9263921"/>
                <a:gd name="connsiteY6" fmla="*/ 5143500 h 5158490"/>
                <a:gd name="connsiteX7" fmla="*/ 0 w 9263921"/>
                <a:gd name="connsiteY7" fmla="*/ 0 h 5158490"/>
                <a:gd name="connsiteX0" fmla="*/ 0 w 9218951"/>
                <a:gd name="connsiteY0" fmla="*/ 0 h 5203461"/>
                <a:gd name="connsiteX1" fmla="*/ 1297586 w 9218951"/>
                <a:gd name="connsiteY1" fmla="*/ 0 h 5203461"/>
                <a:gd name="connsiteX2" fmla="*/ 727960 w 9218951"/>
                <a:gd name="connsiteY2" fmla="*/ 4460532 h 5203461"/>
                <a:gd name="connsiteX3" fmla="*/ 6160958 w 9218951"/>
                <a:gd name="connsiteY3" fmla="*/ 4946754 h 5203461"/>
                <a:gd name="connsiteX4" fmla="*/ 9218951 w 9218951"/>
                <a:gd name="connsiteY4" fmla="*/ 4625424 h 5203461"/>
                <a:gd name="connsiteX5" fmla="*/ 9218950 w 9218951"/>
                <a:gd name="connsiteY5" fmla="*/ 5203461 h 5203461"/>
                <a:gd name="connsiteX6" fmla="*/ 0 w 9218951"/>
                <a:gd name="connsiteY6" fmla="*/ 5143500 h 5203461"/>
                <a:gd name="connsiteX7" fmla="*/ 0 w 9218951"/>
                <a:gd name="connsiteY7" fmla="*/ 0 h 5203461"/>
                <a:gd name="connsiteX0" fmla="*/ 0 w 9218951"/>
                <a:gd name="connsiteY0" fmla="*/ 0 h 5203461"/>
                <a:gd name="connsiteX1" fmla="*/ 1297586 w 9218951"/>
                <a:gd name="connsiteY1" fmla="*/ 0 h 5203461"/>
                <a:gd name="connsiteX2" fmla="*/ 667508 w 9218951"/>
                <a:gd name="connsiteY2" fmla="*/ 4730355 h 5203461"/>
                <a:gd name="connsiteX3" fmla="*/ 6160958 w 9218951"/>
                <a:gd name="connsiteY3" fmla="*/ 4946754 h 5203461"/>
                <a:gd name="connsiteX4" fmla="*/ 9218951 w 9218951"/>
                <a:gd name="connsiteY4" fmla="*/ 4625424 h 5203461"/>
                <a:gd name="connsiteX5" fmla="*/ 9218950 w 9218951"/>
                <a:gd name="connsiteY5" fmla="*/ 5203461 h 5203461"/>
                <a:gd name="connsiteX6" fmla="*/ 0 w 9218951"/>
                <a:gd name="connsiteY6" fmla="*/ 5143500 h 5203461"/>
                <a:gd name="connsiteX7" fmla="*/ 0 w 9218951"/>
                <a:gd name="connsiteY7" fmla="*/ 0 h 5203461"/>
                <a:gd name="connsiteX0" fmla="*/ 0 w 9218951"/>
                <a:gd name="connsiteY0" fmla="*/ 0 h 5203461"/>
                <a:gd name="connsiteX1" fmla="*/ 1297586 w 9218951"/>
                <a:gd name="connsiteY1" fmla="*/ 0 h 5203461"/>
                <a:gd name="connsiteX2" fmla="*/ 667508 w 9218951"/>
                <a:gd name="connsiteY2" fmla="*/ 4730355 h 5203461"/>
                <a:gd name="connsiteX3" fmla="*/ 6160958 w 9218951"/>
                <a:gd name="connsiteY3" fmla="*/ 4946754 h 5203461"/>
                <a:gd name="connsiteX4" fmla="*/ 9218951 w 9218951"/>
                <a:gd name="connsiteY4" fmla="*/ 4625424 h 5203461"/>
                <a:gd name="connsiteX5" fmla="*/ 9218950 w 9218951"/>
                <a:gd name="connsiteY5" fmla="*/ 5203461 h 5203461"/>
                <a:gd name="connsiteX6" fmla="*/ 0 w 9218951"/>
                <a:gd name="connsiteY6" fmla="*/ 5143500 h 5203461"/>
                <a:gd name="connsiteX7" fmla="*/ 0 w 9218951"/>
                <a:gd name="connsiteY7" fmla="*/ 0 h 5203461"/>
                <a:gd name="connsiteX0" fmla="*/ 0 w 9218951"/>
                <a:gd name="connsiteY0" fmla="*/ 0 h 5203461"/>
                <a:gd name="connsiteX1" fmla="*/ 1297586 w 9218951"/>
                <a:gd name="connsiteY1" fmla="*/ 0 h 5203461"/>
                <a:gd name="connsiteX2" fmla="*/ 667508 w 9218951"/>
                <a:gd name="connsiteY2" fmla="*/ 4730355 h 5203461"/>
                <a:gd name="connsiteX3" fmla="*/ 6160958 w 9218951"/>
                <a:gd name="connsiteY3" fmla="*/ 4946754 h 5203461"/>
                <a:gd name="connsiteX4" fmla="*/ 9218951 w 9218951"/>
                <a:gd name="connsiteY4" fmla="*/ 4625424 h 5203461"/>
                <a:gd name="connsiteX5" fmla="*/ 9218950 w 9218951"/>
                <a:gd name="connsiteY5" fmla="*/ 5203461 h 5203461"/>
                <a:gd name="connsiteX6" fmla="*/ 0 w 9218951"/>
                <a:gd name="connsiteY6" fmla="*/ 5143500 h 5203461"/>
                <a:gd name="connsiteX7" fmla="*/ 0 w 9218951"/>
                <a:gd name="connsiteY7" fmla="*/ 0 h 5203461"/>
                <a:gd name="connsiteX0" fmla="*/ 0 w 9218951"/>
                <a:gd name="connsiteY0" fmla="*/ 0 h 5203461"/>
                <a:gd name="connsiteX1" fmla="*/ 1297586 w 9218951"/>
                <a:gd name="connsiteY1" fmla="*/ 0 h 5203461"/>
                <a:gd name="connsiteX2" fmla="*/ 667508 w 9218951"/>
                <a:gd name="connsiteY2" fmla="*/ 4730355 h 5203461"/>
                <a:gd name="connsiteX3" fmla="*/ 6160958 w 9218951"/>
                <a:gd name="connsiteY3" fmla="*/ 4946754 h 5203461"/>
                <a:gd name="connsiteX4" fmla="*/ 9218951 w 9218951"/>
                <a:gd name="connsiteY4" fmla="*/ 4490513 h 5203461"/>
                <a:gd name="connsiteX5" fmla="*/ 9218950 w 9218951"/>
                <a:gd name="connsiteY5" fmla="*/ 5203461 h 5203461"/>
                <a:gd name="connsiteX6" fmla="*/ 0 w 9218951"/>
                <a:gd name="connsiteY6" fmla="*/ 5143500 h 5203461"/>
                <a:gd name="connsiteX7" fmla="*/ 0 w 9218951"/>
                <a:gd name="connsiteY7" fmla="*/ 0 h 5203461"/>
                <a:gd name="connsiteX0" fmla="*/ 0 w 9218951"/>
                <a:gd name="connsiteY0" fmla="*/ 0 h 5203461"/>
                <a:gd name="connsiteX1" fmla="*/ 1297586 w 9218951"/>
                <a:gd name="connsiteY1" fmla="*/ 0 h 5203461"/>
                <a:gd name="connsiteX2" fmla="*/ 667508 w 9218951"/>
                <a:gd name="connsiteY2" fmla="*/ 4730355 h 5203461"/>
                <a:gd name="connsiteX3" fmla="*/ 6160958 w 9218951"/>
                <a:gd name="connsiteY3" fmla="*/ 4946754 h 5203461"/>
                <a:gd name="connsiteX4" fmla="*/ 9218951 w 9218951"/>
                <a:gd name="connsiteY4" fmla="*/ 4490513 h 5203461"/>
                <a:gd name="connsiteX5" fmla="*/ 9218950 w 9218951"/>
                <a:gd name="connsiteY5" fmla="*/ 5203461 h 5203461"/>
                <a:gd name="connsiteX6" fmla="*/ 0 w 9218951"/>
                <a:gd name="connsiteY6" fmla="*/ 5143500 h 5203461"/>
                <a:gd name="connsiteX7" fmla="*/ 0 w 9218951"/>
                <a:gd name="connsiteY7" fmla="*/ 0 h 5203461"/>
                <a:gd name="connsiteX0" fmla="*/ 0 w 9218951"/>
                <a:gd name="connsiteY0" fmla="*/ 0 h 5203461"/>
                <a:gd name="connsiteX1" fmla="*/ 1297586 w 9218951"/>
                <a:gd name="connsiteY1" fmla="*/ 0 h 5203461"/>
                <a:gd name="connsiteX2" fmla="*/ 667508 w 9218951"/>
                <a:gd name="connsiteY2" fmla="*/ 4730355 h 5203461"/>
                <a:gd name="connsiteX3" fmla="*/ 6160958 w 9218951"/>
                <a:gd name="connsiteY3" fmla="*/ 4946754 h 5203461"/>
                <a:gd name="connsiteX4" fmla="*/ 9218951 w 9218951"/>
                <a:gd name="connsiteY4" fmla="*/ 4490513 h 5203461"/>
                <a:gd name="connsiteX5" fmla="*/ 9218950 w 9218951"/>
                <a:gd name="connsiteY5" fmla="*/ 5203461 h 5203461"/>
                <a:gd name="connsiteX6" fmla="*/ 0 w 9218951"/>
                <a:gd name="connsiteY6" fmla="*/ 5143500 h 5203461"/>
                <a:gd name="connsiteX7" fmla="*/ 0 w 9218951"/>
                <a:gd name="connsiteY7" fmla="*/ 0 h 5203461"/>
                <a:gd name="connsiteX0" fmla="*/ 0 w 9218951"/>
                <a:gd name="connsiteY0" fmla="*/ 0 h 5203461"/>
                <a:gd name="connsiteX1" fmla="*/ 1297586 w 9218951"/>
                <a:gd name="connsiteY1" fmla="*/ 0 h 5203461"/>
                <a:gd name="connsiteX2" fmla="*/ 667508 w 9218951"/>
                <a:gd name="connsiteY2" fmla="*/ 4730355 h 5203461"/>
                <a:gd name="connsiteX3" fmla="*/ 6160958 w 9218951"/>
                <a:gd name="connsiteY3" fmla="*/ 4946754 h 5203461"/>
                <a:gd name="connsiteX4" fmla="*/ 9218951 w 9218951"/>
                <a:gd name="connsiteY4" fmla="*/ 4490513 h 5203461"/>
                <a:gd name="connsiteX5" fmla="*/ 9218950 w 9218951"/>
                <a:gd name="connsiteY5" fmla="*/ 5203461 h 5203461"/>
                <a:gd name="connsiteX6" fmla="*/ 0 w 9218951"/>
                <a:gd name="connsiteY6" fmla="*/ 5143500 h 5203461"/>
                <a:gd name="connsiteX7" fmla="*/ 0 w 9218951"/>
                <a:gd name="connsiteY7" fmla="*/ 0 h 5203461"/>
                <a:gd name="connsiteX0" fmla="*/ 0 w 9218951"/>
                <a:gd name="connsiteY0" fmla="*/ 0 h 5203461"/>
                <a:gd name="connsiteX1" fmla="*/ 1297586 w 9218951"/>
                <a:gd name="connsiteY1" fmla="*/ 0 h 5203461"/>
                <a:gd name="connsiteX2" fmla="*/ 667508 w 9218951"/>
                <a:gd name="connsiteY2" fmla="*/ 4730355 h 5203461"/>
                <a:gd name="connsiteX3" fmla="*/ 6160958 w 9218951"/>
                <a:gd name="connsiteY3" fmla="*/ 4946754 h 5203461"/>
                <a:gd name="connsiteX4" fmla="*/ 9218951 w 9218951"/>
                <a:gd name="connsiteY4" fmla="*/ 4490513 h 5203461"/>
                <a:gd name="connsiteX5" fmla="*/ 9218950 w 9218951"/>
                <a:gd name="connsiteY5" fmla="*/ 5203461 h 5203461"/>
                <a:gd name="connsiteX6" fmla="*/ 11382 w 9218951"/>
                <a:gd name="connsiteY6" fmla="*/ 5189182 h 5203461"/>
                <a:gd name="connsiteX7" fmla="*/ 0 w 9218951"/>
                <a:gd name="connsiteY7" fmla="*/ 0 h 5203461"/>
                <a:gd name="connsiteX0" fmla="*/ 0 w 9218951"/>
                <a:gd name="connsiteY0" fmla="*/ 0 h 5203461"/>
                <a:gd name="connsiteX1" fmla="*/ 1297586 w 9218951"/>
                <a:gd name="connsiteY1" fmla="*/ 0 h 5203461"/>
                <a:gd name="connsiteX2" fmla="*/ 437034 w 9218951"/>
                <a:gd name="connsiteY2" fmla="*/ 4817080 h 5203461"/>
                <a:gd name="connsiteX3" fmla="*/ 6160958 w 9218951"/>
                <a:gd name="connsiteY3" fmla="*/ 4946754 h 5203461"/>
                <a:gd name="connsiteX4" fmla="*/ 9218951 w 9218951"/>
                <a:gd name="connsiteY4" fmla="*/ 4490513 h 5203461"/>
                <a:gd name="connsiteX5" fmla="*/ 9218950 w 9218951"/>
                <a:gd name="connsiteY5" fmla="*/ 5203461 h 5203461"/>
                <a:gd name="connsiteX6" fmla="*/ 11382 w 9218951"/>
                <a:gd name="connsiteY6" fmla="*/ 5189182 h 5203461"/>
                <a:gd name="connsiteX7" fmla="*/ 0 w 9218951"/>
                <a:gd name="connsiteY7" fmla="*/ 0 h 5203461"/>
                <a:gd name="connsiteX0" fmla="*/ 0 w 9218951"/>
                <a:gd name="connsiteY0" fmla="*/ 0 h 5203461"/>
                <a:gd name="connsiteX1" fmla="*/ 980685 w 9218951"/>
                <a:gd name="connsiteY1" fmla="*/ 0 h 5203461"/>
                <a:gd name="connsiteX2" fmla="*/ 437034 w 9218951"/>
                <a:gd name="connsiteY2" fmla="*/ 4817080 h 5203461"/>
                <a:gd name="connsiteX3" fmla="*/ 6160958 w 9218951"/>
                <a:gd name="connsiteY3" fmla="*/ 4946754 h 5203461"/>
                <a:gd name="connsiteX4" fmla="*/ 9218951 w 9218951"/>
                <a:gd name="connsiteY4" fmla="*/ 4490513 h 5203461"/>
                <a:gd name="connsiteX5" fmla="*/ 9218950 w 9218951"/>
                <a:gd name="connsiteY5" fmla="*/ 5203461 h 5203461"/>
                <a:gd name="connsiteX6" fmla="*/ 11382 w 9218951"/>
                <a:gd name="connsiteY6" fmla="*/ 5189182 h 5203461"/>
                <a:gd name="connsiteX7" fmla="*/ 0 w 9218951"/>
                <a:gd name="connsiteY7" fmla="*/ 0 h 5203461"/>
                <a:gd name="connsiteX0" fmla="*/ 0 w 9218951"/>
                <a:gd name="connsiteY0" fmla="*/ 0 h 5203461"/>
                <a:gd name="connsiteX1" fmla="*/ 980685 w 9218951"/>
                <a:gd name="connsiteY1" fmla="*/ 0 h 5203461"/>
                <a:gd name="connsiteX2" fmla="*/ 437034 w 9218951"/>
                <a:gd name="connsiteY2" fmla="*/ 4817080 h 5203461"/>
                <a:gd name="connsiteX3" fmla="*/ 6160958 w 9218951"/>
                <a:gd name="connsiteY3" fmla="*/ 4946754 h 5203461"/>
                <a:gd name="connsiteX4" fmla="*/ 9218951 w 9218951"/>
                <a:gd name="connsiteY4" fmla="*/ 4490513 h 5203461"/>
                <a:gd name="connsiteX5" fmla="*/ 9218950 w 9218951"/>
                <a:gd name="connsiteY5" fmla="*/ 5203461 h 5203461"/>
                <a:gd name="connsiteX6" fmla="*/ 11382 w 9218951"/>
                <a:gd name="connsiteY6" fmla="*/ 5189182 h 5203461"/>
                <a:gd name="connsiteX7" fmla="*/ 0 w 9218951"/>
                <a:gd name="connsiteY7" fmla="*/ 0 h 5203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218951" h="5203461">
                  <a:moveTo>
                    <a:pt x="0" y="0"/>
                  </a:moveTo>
                  <a:lnTo>
                    <a:pt x="980685" y="0"/>
                  </a:lnTo>
                  <a:cubicBezTo>
                    <a:pt x="-93609" y="812287"/>
                    <a:pt x="751749" y="3301328"/>
                    <a:pt x="437034" y="4817080"/>
                  </a:cubicBezTo>
                  <a:cubicBezTo>
                    <a:pt x="2177219" y="4499468"/>
                    <a:pt x="4697305" y="5001182"/>
                    <a:pt x="6160958" y="4946754"/>
                  </a:cubicBezTo>
                  <a:cubicBezTo>
                    <a:pt x="7624611" y="4892326"/>
                    <a:pt x="8773916" y="4867446"/>
                    <a:pt x="9218951" y="4490513"/>
                  </a:cubicBezTo>
                  <a:cubicBezTo>
                    <a:pt x="9218951" y="4683192"/>
                    <a:pt x="9218950" y="5010782"/>
                    <a:pt x="9218950" y="5203461"/>
                  </a:cubicBezTo>
                  <a:lnTo>
                    <a:pt x="11382" y="518918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67000">
                  <a:srgbClr val="FF3300"/>
                </a:gs>
                <a:gs pos="0">
                  <a:srgbClr val="A40000">
                    <a:lumMod val="82000"/>
                  </a:srgbClr>
                </a:gs>
                <a:gs pos="27000">
                  <a:srgbClr val="C00000"/>
                </a:gs>
                <a:gs pos="91000">
                  <a:srgbClr val="A60000"/>
                </a:gs>
                <a:gs pos="79000">
                  <a:srgbClr val="FF3300">
                    <a:lumMod val="55000"/>
                    <a:lumOff val="45000"/>
                  </a:srgbClr>
                </a:gs>
              </a:gsLst>
              <a:path path="rect">
                <a:fillToRect l="100000" t="100000"/>
              </a:path>
              <a:tileRect r="-100000" b="-100000"/>
            </a:gradFill>
            <a:ln>
              <a:noFill/>
            </a:ln>
            <a:effectLst/>
            <a:scene3d>
              <a:camera prst="orthographicFront"/>
              <a:lightRig rig="flood" dir="t"/>
            </a:scene3d>
            <a:sp3d>
              <a:bevelT w="152400" h="50800" prst="softRound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5" name="4 CuadroTexto"/>
            <p:cNvSpPr txBox="1"/>
            <p:nvPr/>
          </p:nvSpPr>
          <p:spPr>
            <a:xfrm>
              <a:off x="35496" y="4774168"/>
              <a:ext cx="673582" cy="369332"/>
            </a:xfrm>
            <a:prstGeom prst="rect">
              <a:avLst/>
            </a:prstGeom>
            <a:noFill/>
          </p:spPr>
          <p:txBody>
            <a:bodyPr wrap="none" rtlCol="0">
              <a:spAutoFit/>
              <a:scene3d>
                <a:camera prst="obliqueBottomLeft"/>
                <a:lightRig rig="threePt" dir="t"/>
              </a:scene3d>
              <a:sp3d extrusionH="63500">
                <a:extrusionClr>
                  <a:schemeClr val="bg1"/>
                </a:extrusionClr>
              </a:sp3d>
            </a:bodyPr>
            <a:lstStyle/>
            <a:p>
              <a:pPr algn="ctr"/>
              <a:r>
                <a:rPr lang="es-ES" dirty="0" smtClean="0">
                  <a:ln w="0">
                    <a:noFill/>
                  </a:ln>
                  <a:solidFill>
                    <a:srgbClr val="FF0000"/>
                  </a:solidFill>
                  <a:latin typeface="AR BERKLEY" panose="02000000000000000000" pitchFamily="2" charset="0"/>
                </a:rPr>
                <a:t>P</a:t>
              </a:r>
              <a:r>
                <a:rPr lang="es-ES" sz="1400" dirty="0" smtClean="0">
                  <a:ln w="0">
                    <a:noFill/>
                  </a:ln>
                  <a:solidFill>
                    <a:srgbClr val="FF0000"/>
                  </a:solidFill>
                  <a:latin typeface="AR BERKLEY" panose="02000000000000000000" pitchFamily="2" charset="0"/>
                </a:rPr>
                <a:t>&amp;</a:t>
              </a:r>
              <a:r>
                <a:rPr lang="es-ES" dirty="0" smtClean="0">
                  <a:ln w="0">
                    <a:noFill/>
                  </a:ln>
                  <a:solidFill>
                    <a:srgbClr val="FF0000"/>
                  </a:solidFill>
                  <a:latin typeface="AR BERKLEY" panose="02000000000000000000" pitchFamily="2" charset="0"/>
                </a:rPr>
                <a:t>R</a:t>
              </a:r>
              <a:endParaRPr lang="es-ES" sz="1400" dirty="0" smtClean="0">
                <a:ln w="0">
                  <a:noFill/>
                </a:ln>
                <a:solidFill>
                  <a:srgbClr val="FF0000"/>
                </a:solidFill>
                <a:latin typeface="AR BERKLEY" panose="02000000000000000000" pitchFamily="2" charset="0"/>
              </a:endParaRPr>
            </a:p>
          </p:txBody>
        </p:sp>
      </p:grpSp>
      <p:sp>
        <p:nvSpPr>
          <p:cNvPr id="11" name="10 CuadroTexto"/>
          <p:cNvSpPr txBox="1"/>
          <p:nvPr/>
        </p:nvSpPr>
        <p:spPr>
          <a:xfrm rot="10800000" flipV="1">
            <a:off x="7020272" y="4858807"/>
            <a:ext cx="2708978" cy="284693"/>
          </a:xfrm>
          <a:prstGeom prst="rect">
            <a:avLst/>
          </a:prstGeom>
          <a:noFill/>
        </p:spPr>
        <p:txBody>
          <a:bodyPr wrap="square" lIns="68580" tIns="34290" rIns="68580" bIns="34290">
            <a:spAutoFit/>
            <a:scene3d>
              <a:camera prst="obliqueBottomLeft"/>
              <a:lightRig rig="threePt" dir="t"/>
            </a:scene3d>
            <a:sp3d extrusionH="63500">
              <a:extrusionClr>
                <a:schemeClr val="bg1"/>
              </a:extrusionClr>
            </a:sp3d>
          </a:bodyPr>
          <a:lstStyle/>
          <a:p>
            <a:pPr algn="ctr">
              <a:defRPr/>
            </a:pPr>
            <a:r>
              <a:rPr lang="es-ES" sz="700" i="1" dirty="0">
                <a:ln w="0">
                  <a:noFill/>
                </a:ln>
                <a:solidFill>
                  <a:srgbClr val="FF0000"/>
                </a:solidFill>
                <a:latin typeface="Arial Black" panose="020B0A04020102020204" pitchFamily="34" charset="0"/>
                <a:ea typeface="Adobe Gothic Std B" pitchFamily="34" charset="-128"/>
                <a:cs typeface="Aharoni" pitchFamily="2" charset="-79"/>
              </a:rPr>
              <a:t>CON REPRODUCCIÓN</a:t>
            </a:r>
          </a:p>
          <a:p>
            <a:pPr algn="ctr">
              <a:defRPr/>
            </a:pPr>
            <a:r>
              <a:rPr lang="es-ES" sz="700" i="1" dirty="0">
                <a:ln w="0">
                  <a:noFill/>
                </a:ln>
                <a:solidFill>
                  <a:srgbClr val="FF0000"/>
                </a:solidFill>
                <a:latin typeface="Arial Black" panose="020B0A04020102020204" pitchFamily="34" charset="0"/>
                <a:ea typeface="Adobe Gothic Std B" pitchFamily="34" charset="-128"/>
                <a:cs typeface="Aharoni" pitchFamily="2" charset="-79"/>
              </a:rPr>
              <a:t> MANUAL Y MÚSICA </a:t>
            </a:r>
          </a:p>
        </p:txBody>
      </p:sp>
      <p:pic>
        <p:nvPicPr>
          <p:cNvPr id="25" name="Picture 40" descr="Décos Géométriques Série 43"/>
          <p:cNvPicPr>
            <a:picLocks noChangeAspect="1" noChangeArrowheads="1"/>
          </p:cNvPicPr>
          <p:nvPr/>
        </p:nvPicPr>
        <p:blipFill rotWithShape="1"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-857"/>
          <a:stretch/>
        </p:blipFill>
        <p:spPr bwMode="auto">
          <a:xfrm>
            <a:off x="4139952" y="2139702"/>
            <a:ext cx="794134" cy="720080"/>
          </a:xfrm>
          <a:prstGeom prst="ellips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8" name="27 Imagen" descr="Diapositiva1"/>
          <p:cNvPicPr>
            <a:picLocks noGrp="1" noChangeAspect="1"/>
          </p:cNvPicPr>
          <p:nvPr isPhoto="1"/>
        </p:nvPicPr>
        <p:blipFill>
          <a:blip r:embed="rId5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116632" y="-380578"/>
            <a:ext cx="11265251" cy="6336704"/>
          </a:xfrm>
          <a:prstGeom prst="rect">
            <a:avLst/>
          </a:prstGeom>
          <a:noFill/>
          <a:ln>
            <a:noFill/>
          </a:ln>
        </p:spPr>
      </p:pic>
      <p:pic>
        <p:nvPicPr>
          <p:cNvPr id="27" name="Picture 2"/>
          <p:cNvPicPr>
            <a:picLocks noChangeAspect="1" noChangeArrowheads="1"/>
          </p:cNvPicPr>
          <p:nvPr/>
        </p:nvPicPr>
        <p:blipFill>
          <a:blip r:embed="rId8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395536" y="267494"/>
            <a:ext cx="4921265" cy="32854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3532427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:sndAc>
          <p:stSnd loop="1">
            <p:snd r:embed="rId3" name="SELECTION TE.wav"/>
          </p:stSnd>
        </p:sndAc>
      </p:transition>
    </mc:Choice>
    <mc:Fallback xmlns="">
      <p:transition spd="slow">
        <p:sndAc>
          <p:stSnd loop="1">
            <p:snd r:embed="rId9" name="SELECTION TE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" dur="4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4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4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4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4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" dur="4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4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4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4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4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1" dur="4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4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4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4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4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9" dur="4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4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4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4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4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7" dur="4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" dur="4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4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4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4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5" dur="4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4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4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4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4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3" dur="4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4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4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4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4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4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1" dur="4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2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" dur="4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4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4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4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9" dur="4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0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7" dur="4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8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4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5" dur="4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6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8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2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3" dur="4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4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6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0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1" dur="4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2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8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9" dur="4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0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2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3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4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5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6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7" dur="4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8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0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4" presetID="2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6" dur="4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7" dur="4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8" presetID="23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9" dur="4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4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3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2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3" dur="4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>
                            <p:stCondLst>
                              <p:cond delay="4000"/>
                            </p:stCondLst>
                            <p:childTnLst>
                              <p:par>
                                <p:cTn id="145" presetID="23" presetClass="exit" presetSubtype="54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6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8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9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1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2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3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4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5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6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9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60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1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2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5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68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9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0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1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2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3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6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7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8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9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0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4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5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6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9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1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2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3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94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5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6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7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9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0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1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02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3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4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8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9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10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3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6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7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18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9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0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1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4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5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26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7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8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9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1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32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3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34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7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9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40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1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42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3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4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5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48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9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50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1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2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3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56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7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58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0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1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64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5" presetID="23" presetClass="exit" presetSubtype="54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66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7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8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9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1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72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3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5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6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7" presetID="23" presetClass="exit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78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9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1" presetID="23" presetClass="entr" presetSubtype="528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3" dur="2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4" dur="2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5" dur="2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6" dur="2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 animBg="1"/>
      <p:bldP spid="63" grpId="1" animBg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LA AMAPOLA Y SUS BENEFICIOS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3 Rectángulo"/>
          <p:cNvSpPr/>
          <p:nvPr/>
        </p:nvSpPr>
        <p:spPr>
          <a:xfrm rot="16200000">
            <a:off x="-1204699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250">
                <a:srgbClr val="FF6600">
                  <a:lumMod val="39000"/>
                  <a:lumOff val="61000"/>
                </a:srgbClr>
              </a:gs>
              <a:gs pos="13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  <a:lumMod val="66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Rectángulo"/>
          <p:cNvSpPr/>
          <p:nvPr/>
        </p:nvSpPr>
        <p:spPr>
          <a:xfrm rot="16200000">
            <a:off x="-1348715" y="2248307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250">
                <a:srgbClr val="FF6600">
                  <a:lumMod val="39000"/>
                  <a:lumOff val="61000"/>
                </a:srgbClr>
              </a:gs>
              <a:gs pos="13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  <a:lumMod val="66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3 Rectángulo"/>
          <p:cNvSpPr/>
          <p:nvPr/>
        </p:nvSpPr>
        <p:spPr>
          <a:xfrm rot="16200000">
            <a:off x="-1492731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250">
                <a:srgbClr val="FF6600">
                  <a:lumMod val="39000"/>
                  <a:lumOff val="61000"/>
                </a:srgbClr>
              </a:gs>
              <a:gs pos="13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  <a:lumMod val="66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3 Rectángulo"/>
          <p:cNvSpPr/>
          <p:nvPr/>
        </p:nvSpPr>
        <p:spPr>
          <a:xfrm rot="16200000">
            <a:off x="-1636747" y="2251705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250">
                <a:srgbClr val="FF6600">
                  <a:lumMod val="39000"/>
                  <a:lumOff val="61000"/>
                </a:srgbClr>
              </a:gs>
              <a:gs pos="13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  <a:lumMod val="66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3 Rectángulo"/>
          <p:cNvSpPr/>
          <p:nvPr/>
        </p:nvSpPr>
        <p:spPr>
          <a:xfrm rot="16200000">
            <a:off x="-1780763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250">
                <a:srgbClr val="FF6600">
                  <a:lumMod val="39000"/>
                  <a:lumOff val="61000"/>
                </a:srgbClr>
              </a:gs>
              <a:gs pos="13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  <a:lumMod val="66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3 Rectángulo"/>
          <p:cNvSpPr/>
          <p:nvPr/>
        </p:nvSpPr>
        <p:spPr>
          <a:xfrm rot="16200000">
            <a:off x="-1924779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250">
                <a:srgbClr val="FF6600">
                  <a:lumMod val="39000"/>
                  <a:lumOff val="61000"/>
                </a:srgbClr>
              </a:gs>
              <a:gs pos="13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  <a:lumMod val="66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3 Rectángulo"/>
          <p:cNvSpPr/>
          <p:nvPr/>
        </p:nvSpPr>
        <p:spPr>
          <a:xfrm rot="16200000">
            <a:off x="-2068795" y="2248307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250">
                <a:srgbClr val="FF6600">
                  <a:lumMod val="39000"/>
                  <a:lumOff val="61000"/>
                </a:srgbClr>
              </a:gs>
              <a:gs pos="13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  <a:lumMod val="66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3 Rectángulo"/>
          <p:cNvSpPr/>
          <p:nvPr/>
        </p:nvSpPr>
        <p:spPr>
          <a:xfrm rot="16200000">
            <a:off x="-2230559" y="2230559"/>
            <a:ext cx="5144686" cy="683568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75842" y="-332868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250">
                <a:srgbClr val="FF6600">
                  <a:lumMod val="39000"/>
                  <a:lumOff val="61000"/>
                </a:srgbClr>
              </a:gs>
              <a:gs pos="13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  <a:lumMod val="66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2195736" y="267494"/>
            <a:ext cx="5864225" cy="7381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grpSp>
        <p:nvGrpSpPr>
          <p:cNvPr id="11" name="10 Grupo"/>
          <p:cNvGrpSpPr/>
          <p:nvPr/>
        </p:nvGrpSpPr>
        <p:grpSpPr>
          <a:xfrm>
            <a:off x="1205715" y="-25884"/>
            <a:ext cx="7938285" cy="5169384"/>
            <a:chOff x="1457565" y="47396"/>
            <a:chExt cx="7668344" cy="5078016"/>
          </a:xfrm>
        </p:grpSpPr>
        <p:grpSp>
          <p:nvGrpSpPr>
            <p:cNvPr id="12" name="11 Grupo"/>
            <p:cNvGrpSpPr/>
            <p:nvPr/>
          </p:nvGrpSpPr>
          <p:grpSpPr>
            <a:xfrm>
              <a:off x="1457565" y="47396"/>
              <a:ext cx="7668344" cy="5078016"/>
              <a:chOff x="1331640" y="47396"/>
              <a:chExt cx="7812360" cy="5078016"/>
            </a:xfrm>
          </p:grpSpPr>
          <p:grpSp>
            <p:nvGrpSpPr>
              <p:cNvPr id="16" name="15 Grupo"/>
              <p:cNvGrpSpPr/>
              <p:nvPr/>
            </p:nvGrpSpPr>
            <p:grpSpPr>
              <a:xfrm>
                <a:off x="1331640" y="47396"/>
                <a:ext cx="7812360" cy="5078016"/>
                <a:chOff x="1403648" y="951571"/>
                <a:chExt cx="7596336" cy="3857625"/>
              </a:xfrm>
            </p:grpSpPr>
            <p:sp>
              <p:nvSpPr>
                <p:cNvPr id="18" name="2 Rectángulo"/>
                <p:cNvSpPr/>
                <p:nvPr/>
              </p:nvSpPr>
              <p:spPr>
                <a:xfrm>
                  <a:off x="1403648" y="951571"/>
                  <a:ext cx="7596336" cy="3857625"/>
                </a:xfrm>
                <a:custGeom>
                  <a:avLst/>
                  <a:gdLst>
                    <a:gd name="connsiteX0" fmla="*/ 0 w 7380312"/>
                    <a:gd name="connsiteY0" fmla="*/ 0 h 5143500"/>
                    <a:gd name="connsiteX1" fmla="*/ 7380312 w 7380312"/>
                    <a:gd name="connsiteY1" fmla="*/ 0 h 5143500"/>
                    <a:gd name="connsiteX2" fmla="*/ 7380312 w 7380312"/>
                    <a:gd name="connsiteY2" fmla="*/ 5143500 h 5143500"/>
                    <a:gd name="connsiteX3" fmla="*/ 0 w 7380312"/>
                    <a:gd name="connsiteY3" fmla="*/ 5143500 h 5143500"/>
                    <a:gd name="connsiteX4" fmla="*/ 0 w 7380312"/>
                    <a:gd name="connsiteY4" fmla="*/ 0 h 5143500"/>
                    <a:gd name="connsiteX0" fmla="*/ 541866 w 7922178"/>
                    <a:gd name="connsiteY0" fmla="*/ 0 h 5143500"/>
                    <a:gd name="connsiteX1" fmla="*/ 7922178 w 7922178"/>
                    <a:gd name="connsiteY1" fmla="*/ 0 h 5143500"/>
                    <a:gd name="connsiteX2" fmla="*/ 7922178 w 7922178"/>
                    <a:gd name="connsiteY2" fmla="*/ 5143500 h 5143500"/>
                    <a:gd name="connsiteX3" fmla="*/ 541866 w 7922178"/>
                    <a:gd name="connsiteY3" fmla="*/ 5143500 h 5143500"/>
                    <a:gd name="connsiteX4" fmla="*/ 541866 w 7922178"/>
                    <a:gd name="connsiteY4" fmla="*/ 0 h 51435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922178" h="5143500">
                      <a:moveTo>
                        <a:pt x="541866" y="0"/>
                      </a:moveTo>
                      <a:lnTo>
                        <a:pt x="7922178" y="0"/>
                      </a:lnTo>
                      <a:lnTo>
                        <a:pt x="7922178" y="5143500"/>
                      </a:lnTo>
                      <a:lnTo>
                        <a:pt x="541866" y="5143500"/>
                      </a:lnTo>
                      <a:cubicBezTo>
                        <a:pt x="541866" y="3429000"/>
                        <a:pt x="-677334" y="4943122"/>
                        <a:pt x="541866" y="0"/>
                      </a:cubicBezTo>
                      <a:close/>
                    </a:path>
                  </a:pathLst>
                </a:custGeom>
                <a:gradFill>
                  <a:gsLst>
                    <a:gs pos="78000">
                      <a:srgbClr val="FF0000">
                        <a:alpha val="51000"/>
                      </a:srgbClr>
                    </a:gs>
                    <a:gs pos="0">
                      <a:schemeClr val="tx1">
                        <a:alpha val="46000"/>
                      </a:schemeClr>
                    </a:gs>
                    <a:gs pos="98000">
                      <a:srgbClr val="FF0000">
                        <a:alpha val="59000"/>
                      </a:srgbClr>
                    </a:gs>
                    <a:gs pos="66000">
                      <a:schemeClr val="tx1">
                        <a:alpha val="71000"/>
                      </a:schemeClr>
                    </a:gs>
                    <a:gs pos="90000">
                      <a:schemeClr val="tx1">
                        <a:alpha val="44000"/>
                      </a:schemeClr>
                    </a:gs>
                    <a:gs pos="44000">
                      <a:schemeClr val="tx1">
                        <a:alpha val="60000"/>
                      </a:schemeClr>
                    </a:gs>
                    <a:gs pos="54000">
                      <a:srgbClr val="FF0000">
                        <a:alpha val="58000"/>
                      </a:srgbClr>
                    </a:gs>
                    <a:gs pos="33000">
                      <a:srgbClr val="FF0000">
                        <a:alpha val="48000"/>
                      </a:srgbClr>
                    </a:gs>
                    <a:gs pos="23000">
                      <a:schemeClr val="tx1">
                        <a:alpha val="53000"/>
                      </a:schemeClr>
                    </a:gs>
                    <a:gs pos="11000">
                      <a:srgbClr val="FF0000">
                        <a:alpha val="46000"/>
                      </a:srgbClr>
                    </a:gs>
                  </a:gsLst>
                  <a:path path="circle">
                    <a:fillToRect l="100000" t="100000"/>
                  </a:path>
                </a:gradFill>
                <a:ln>
                  <a:noFill/>
                </a:ln>
                <a:scene3d>
                  <a:camera prst="orthographicFront"/>
                  <a:lightRig rig="flood" dir="t"/>
                </a:scene3d>
                <a:sp3d>
                  <a:bevelT w="184150" prst="convex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grpSp>
              <p:nvGrpSpPr>
                <p:cNvPr id="19" name="18 Grupo"/>
                <p:cNvGrpSpPr/>
                <p:nvPr/>
              </p:nvGrpSpPr>
              <p:grpSpPr>
                <a:xfrm>
                  <a:off x="1969977" y="1351042"/>
                  <a:ext cx="1485599" cy="3348372"/>
                  <a:chOff x="1763688" y="555526"/>
                  <a:chExt cx="1584176" cy="4464496"/>
                </a:xfrm>
                <a:gradFill>
                  <a:gsLst>
                    <a:gs pos="0">
                      <a:schemeClr val="tx2">
                        <a:lumMod val="90000"/>
                        <a:alpha val="72000"/>
                      </a:schemeClr>
                    </a:gs>
                    <a:gs pos="30000">
                      <a:schemeClr val="tx2">
                        <a:lumMod val="50000"/>
                        <a:alpha val="31000"/>
                      </a:schemeClr>
                    </a:gs>
                    <a:gs pos="100000">
                      <a:schemeClr val="tx2">
                        <a:lumMod val="10000"/>
                        <a:alpha val="52000"/>
                      </a:schemeClr>
                    </a:gs>
                  </a:gsLst>
                  <a:lin ang="5400000" scaled="0"/>
                </a:gradFill>
                <a:scene3d>
                  <a:camera prst="orthographicFront"/>
                  <a:lightRig rig="flat" dir="t">
                    <a:rot lat="0" lon="0" rev="13800000"/>
                  </a:lightRig>
                </a:scene3d>
              </p:grpSpPr>
              <p:sp>
                <p:nvSpPr>
                  <p:cNvPr id="20" name="CuadroTexto 6"/>
                  <p:cNvSpPr txBox="1"/>
                  <p:nvPr/>
                </p:nvSpPr>
                <p:spPr>
                  <a:xfrm rot="10800000">
                    <a:off x="2123728" y="3219822"/>
                    <a:ext cx="936104" cy="1800200"/>
                  </a:xfrm>
                  <a:custGeom>
                    <a:avLst/>
                    <a:gdLst>
                      <a:gd name="connsiteX0" fmla="*/ 1424825 w 3432663"/>
                      <a:gd name="connsiteY0" fmla="*/ 0 h 3746571"/>
                      <a:gd name="connsiteX1" fmla="*/ 1883536 w 3432663"/>
                      <a:gd name="connsiteY1" fmla="*/ 64066 h 3746571"/>
                      <a:gd name="connsiteX2" fmla="*/ 2116736 w 3432663"/>
                      <a:gd name="connsiteY2" fmla="*/ 353644 h 3746571"/>
                      <a:gd name="connsiteX3" fmla="*/ 2051389 w 3432663"/>
                      <a:gd name="connsiteY3" fmla="*/ 500995 h 3746571"/>
                      <a:gd name="connsiteX4" fmla="*/ 1936070 w 3432663"/>
                      <a:gd name="connsiteY4" fmla="*/ 571468 h 3746571"/>
                      <a:gd name="connsiteX5" fmla="*/ 1863035 w 3432663"/>
                      <a:gd name="connsiteY5" fmla="*/ 576593 h 3746571"/>
                      <a:gd name="connsiteX6" fmla="*/ 1768218 w 3432663"/>
                      <a:gd name="connsiteY6" fmla="*/ 558654 h 3746571"/>
                      <a:gd name="connsiteX7" fmla="*/ 1740029 w 3432663"/>
                      <a:gd name="connsiteY7" fmla="*/ 533028 h 3746571"/>
                      <a:gd name="connsiteX8" fmla="*/ 1757967 w 3432663"/>
                      <a:gd name="connsiteY8" fmla="*/ 502276 h 3746571"/>
                      <a:gd name="connsiteX9" fmla="*/ 1809220 w 3432663"/>
                      <a:gd name="connsiteY9" fmla="*/ 426679 h 3746571"/>
                      <a:gd name="connsiteX10" fmla="*/ 1824596 w 3432663"/>
                      <a:gd name="connsiteY10" fmla="*/ 343393 h 3746571"/>
                      <a:gd name="connsiteX11" fmla="*/ 1686214 w 3432663"/>
                      <a:gd name="connsiteY11" fmla="*/ 153758 h 3746571"/>
                      <a:gd name="connsiteX12" fmla="*/ 1409449 w 3432663"/>
                      <a:gd name="connsiteY12" fmla="*/ 102506 h 3746571"/>
                      <a:gd name="connsiteX13" fmla="*/ 960988 w 3432663"/>
                      <a:gd name="connsiteY13" fmla="*/ 187072 h 3746571"/>
                      <a:gd name="connsiteX14" fmla="*/ 743164 w 3432663"/>
                      <a:gd name="connsiteY14" fmla="*/ 481775 h 3746571"/>
                      <a:gd name="connsiteX15" fmla="*/ 899485 w 3432663"/>
                      <a:gd name="connsiteY15" fmla="*/ 740602 h 3746571"/>
                      <a:gd name="connsiteX16" fmla="*/ 1283880 w 3432663"/>
                      <a:gd name="connsiteY16" fmla="*/ 943050 h 3746571"/>
                      <a:gd name="connsiteX17" fmla="*/ 1757967 w 3432663"/>
                      <a:gd name="connsiteY17" fmla="*/ 1153185 h 3746571"/>
                      <a:gd name="connsiteX18" fmla="*/ 2280745 w 3432663"/>
                      <a:gd name="connsiteY18" fmla="*/ 1458139 h 3746571"/>
                      <a:gd name="connsiteX19" fmla="*/ 2636951 w 3432663"/>
                      <a:gd name="connsiteY19" fmla="*/ 1875848 h 3746571"/>
                      <a:gd name="connsiteX20" fmla="*/ 3432663 w 3432663"/>
                      <a:gd name="connsiteY20" fmla="*/ 2904434 h 3746571"/>
                      <a:gd name="connsiteX21" fmla="*/ 2316622 w 3432663"/>
                      <a:gd name="connsiteY21" fmla="*/ 3410866 h 3746571"/>
                      <a:gd name="connsiteX22" fmla="*/ 1306944 w 3432663"/>
                      <a:gd name="connsiteY22" fmla="*/ 3746571 h 3746571"/>
                      <a:gd name="connsiteX23" fmla="*/ 407459 w 3432663"/>
                      <a:gd name="connsiteY23" fmla="*/ 3490308 h 3746571"/>
                      <a:gd name="connsiteX24" fmla="*/ 0 w 3432663"/>
                      <a:gd name="connsiteY24" fmla="*/ 2711267 h 3746571"/>
                      <a:gd name="connsiteX25" fmla="*/ 283171 w 3432663"/>
                      <a:gd name="connsiteY25" fmla="*/ 2118017 h 3746571"/>
                      <a:gd name="connsiteX26" fmla="*/ 963551 w 3432663"/>
                      <a:gd name="connsiteY26" fmla="*/ 1870723 h 3746571"/>
                      <a:gd name="connsiteX27" fmla="*/ 1591396 w 3432663"/>
                      <a:gd name="connsiteY27" fmla="*/ 2019356 h 3746571"/>
                      <a:gd name="connsiteX28" fmla="*/ 1860473 w 3432663"/>
                      <a:gd name="connsiteY28" fmla="*/ 2490881 h 3746571"/>
                      <a:gd name="connsiteX29" fmla="*/ 1679807 w 3432663"/>
                      <a:gd name="connsiteY29" fmla="*/ 2861181 h 3746571"/>
                      <a:gd name="connsiteX30" fmla="*/ 1260816 w 3432663"/>
                      <a:gd name="connsiteY30" fmla="*/ 3008533 h 3746571"/>
                      <a:gd name="connsiteX31" fmla="*/ 894360 w 3432663"/>
                      <a:gd name="connsiteY31" fmla="*/ 2926528 h 3746571"/>
                      <a:gd name="connsiteX32" fmla="*/ 717538 w 3432663"/>
                      <a:gd name="connsiteY32" fmla="*/ 2649764 h 3746571"/>
                      <a:gd name="connsiteX33" fmla="*/ 807230 w 3432663"/>
                      <a:gd name="connsiteY33" fmla="*/ 2470379 h 3746571"/>
                      <a:gd name="connsiteX34" fmla="*/ 930236 w 3432663"/>
                      <a:gd name="connsiteY34" fmla="*/ 2406314 h 3746571"/>
                      <a:gd name="connsiteX35" fmla="*/ 989177 w 3432663"/>
                      <a:gd name="connsiteY35" fmla="*/ 2398626 h 3746571"/>
                      <a:gd name="connsiteX36" fmla="*/ 1009678 w 3432663"/>
                      <a:gd name="connsiteY36" fmla="*/ 2414001 h 3746571"/>
                      <a:gd name="connsiteX37" fmla="*/ 999428 w 3432663"/>
                      <a:gd name="connsiteY37" fmla="*/ 2444753 h 3746571"/>
                      <a:gd name="connsiteX38" fmla="*/ 989177 w 3432663"/>
                      <a:gd name="connsiteY38" fmla="*/ 2475505 h 3746571"/>
                      <a:gd name="connsiteX39" fmla="*/ 973801 w 3432663"/>
                      <a:gd name="connsiteY39" fmla="*/ 2588261 h 3746571"/>
                      <a:gd name="connsiteX40" fmla="*/ 1054524 w 3432663"/>
                      <a:gd name="connsiteY40" fmla="*/ 2725362 h 3746571"/>
                      <a:gd name="connsiteX41" fmla="*/ 1230065 w 3432663"/>
                      <a:gd name="connsiteY41" fmla="*/ 2783021 h 3746571"/>
                      <a:gd name="connsiteX42" fmla="*/ 1494016 w 3432663"/>
                      <a:gd name="connsiteY42" fmla="*/ 2685641 h 3746571"/>
                      <a:gd name="connsiteX43" fmla="*/ 1599084 w 3432663"/>
                      <a:gd name="connsiteY43" fmla="*/ 2444753 h 3746571"/>
                      <a:gd name="connsiteX44" fmla="*/ 1386385 w 3432663"/>
                      <a:gd name="connsiteY44" fmla="*/ 2109048 h 3746571"/>
                      <a:gd name="connsiteX45" fmla="*/ 943050 w 3432663"/>
                      <a:gd name="connsiteY45" fmla="*/ 2003980 h 3746571"/>
                      <a:gd name="connsiteX46" fmla="*/ 371582 w 3432663"/>
                      <a:gd name="connsiteY46" fmla="*/ 2198740 h 3746571"/>
                      <a:gd name="connsiteX47" fmla="*/ 117881 w 3432663"/>
                      <a:gd name="connsiteY47" fmla="*/ 2711267 h 3746571"/>
                      <a:gd name="connsiteX48" fmla="*/ 499714 w 3432663"/>
                      <a:gd name="connsiteY48" fmla="*/ 3351926 h 3746571"/>
                      <a:gd name="connsiteX49" fmla="*/ 1312069 w 3432663"/>
                      <a:gd name="connsiteY49" fmla="*/ 3567187 h 3746571"/>
                      <a:gd name="connsiteX50" fmla="*/ 2134674 w 3432663"/>
                      <a:gd name="connsiteY50" fmla="*/ 3269921 h 3746571"/>
                      <a:gd name="connsiteX51" fmla="*/ 2490881 w 3432663"/>
                      <a:gd name="connsiteY51" fmla="*/ 2506256 h 3746571"/>
                      <a:gd name="connsiteX52" fmla="*/ 2372999 w 3432663"/>
                      <a:gd name="connsiteY52" fmla="*/ 2070608 h 3746571"/>
                      <a:gd name="connsiteX53" fmla="*/ 2057795 w 3432663"/>
                      <a:gd name="connsiteY53" fmla="*/ 1755405 h 3746571"/>
                      <a:gd name="connsiteX54" fmla="*/ 1614460 w 3432663"/>
                      <a:gd name="connsiteY54" fmla="*/ 1496578 h 3746571"/>
                      <a:gd name="connsiteX55" fmla="*/ 858483 w 3432663"/>
                      <a:gd name="connsiteY55" fmla="*/ 1135247 h 3746571"/>
                      <a:gd name="connsiteX56" fmla="*/ 476650 w 3432663"/>
                      <a:gd name="connsiteY56" fmla="*/ 609907 h 3746571"/>
                      <a:gd name="connsiteX57" fmla="*/ 781604 w 3432663"/>
                      <a:gd name="connsiteY57" fmla="*/ 143508 h 3746571"/>
                      <a:gd name="connsiteX58" fmla="*/ 1424825 w 3432663"/>
                      <a:gd name="connsiteY58" fmla="*/ 0 h 3746571"/>
                      <a:gd name="connsiteX0" fmla="*/ 1424825 w 3453135"/>
                      <a:gd name="connsiteY0" fmla="*/ 0 h 3746571"/>
                      <a:gd name="connsiteX1" fmla="*/ 1883536 w 3453135"/>
                      <a:gd name="connsiteY1" fmla="*/ 64066 h 3746571"/>
                      <a:gd name="connsiteX2" fmla="*/ 2116736 w 3453135"/>
                      <a:gd name="connsiteY2" fmla="*/ 353644 h 3746571"/>
                      <a:gd name="connsiteX3" fmla="*/ 2051389 w 3453135"/>
                      <a:gd name="connsiteY3" fmla="*/ 500995 h 3746571"/>
                      <a:gd name="connsiteX4" fmla="*/ 1936070 w 3453135"/>
                      <a:gd name="connsiteY4" fmla="*/ 571468 h 3746571"/>
                      <a:gd name="connsiteX5" fmla="*/ 1863035 w 3453135"/>
                      <a:gd name="connsiteY5" fmla="*/ 576593 h 3746571"/>
                      <a:gd name="connsiteX6" fmla="*/ 1768218 w 3453135"/>
                      <a:gd name="connsiteY6" fmla="*/ 558654 h 3746571"/>
                      <a:gd name="connsiteX7" fmla="*/ 1740029 w 3453135"/>
                      <a:gd name="connsiteY7" fmla="*/ 533028 h 3746571"/>
                      <a:gd name="connsiteX8" fmla="*/ 1757967 w 3453135"/>
                      <a:gd name="connsiteY8" fmla="*/ 502276 h 3746571"/>
                      <a:gd name="connsiteX9" fmla="*/ 1809220 w 3453135"/>
                      <a:gd name="connsiteY9" fmla="*/ 426679 h 3746571"/>
                      <a:gd name="connsiteX10" fmla="*/ 1824596 w 3453135"/>
                      <a:gd name="connsiteY10" fmla="*/ 343393 h 3746571"/>
                      <a:gd name="connsiteX11" fmla="*/ 1686214 w 3453135"/>
                      <a:gd name="connsiteY11" fmla="*/ 153758 h 3746571"/>
                      <a:gd name="connsiteX12" fmla="*/ 1409449 w 3453135"/>
                      <a:gd name="connsiteY12" fmla="*/ 102506 h 3746571"/>
                      <a:gd name="connsiteX13" fmla="*/ 960988 w 3453135"/>
                      <a:gd name="connsiteY13" fmla="*/ 187072 h 3746571"/>
                      <a:gd name="connsiteX14" fmla="*/ 743164 w 3453135"/>
                      <a:gd name="connsiteY14" fmla="*/ 481775 h 3746571"/>
                      <a:gd name="connsiteX15" fmla="*/ 899485 w 3453135"/>
                      <a:gd name="connsiteY15" fmla="*/ 740602 h 3746571"/>
                      <a:gd name="connsiteX16" fmla="*/ 1283880 w 3453135"/>
                      <a:gd name="connsiteY16" fmla="*/ 943050 h 3746571"/>
                      <a:gd name="connsiteX17" fmla="*/ 1757967 w 3453135"/>
                      <a:gd name="connsiteY17" fmla="*/ 1153185 h 3746571"/>
                      <a:gd name="connsiteX18" fmla="*/ 2280745 w 3453135"/>
                      <a:gd name="connsiteY18" fmla="*/ 1458139 h 3746571"/>
                      <a:gd name="connsiteX19" fmla="*/ 2983314 w 3453135"/>
                      <a:gd name="connsiteY19" fmla="*/ 1543339 h 3746571"/>
                      <a:gd name="connsiteX20" fmla="*/ 3432663 w 3453135"/>
                      <a:gd name="connsiteY20" fmla="*/ 2904434 h 3746571"/>
                      <a:gd name="connsiteX21" fmla="*/ 2316622 w 3453135"/>
                      <a:gd name="connsiteY21" fmla="*/ 3410866 h 3746571"/>
                      <a:gd name="connsiteX22" fmla="*/ 1306944 w 3453135"/>
                      <a:gd name="connsiteY22" fmla="*/ 3746571 h 3746571"/>
                      <a:gd name="connsiteX23" fmla="*/ 407459 w 3453135"/>
                      <a:gd name="connsiteY23" fmla="*/ 3490308 h 3746571"/>
                      <a:gd name="connsiteX24" fmla="*/ 0 w 3453135"/>
                      <a:gd name="connsiteY24" fmla="*/ 2711267 h 3746571"/>
                      <a:gd name="connsiteX25" fmla="*/ 283171 w 3453135"/>
                      <a:gd name="connsiteY25" fmla="*/ 2118017 h 3746571"/>
                      <a:gd name="connsiteX26" fmla="*/ 963551 w 3453135"/>
                      <a:gd name="connsiteY26" fmla="*/ 1870723 h 3746571"/>
                      <a:gd name="connsiteX27" fmla="*/ 1591396 w 3453135"/>
                      <a:gd name="connsiteY27" fmla="*/ 2019356 h 3746571"/>
                      <a:gd name="connsiteX28" fmla="*/ 1860473 w 3453135"/>
                      <a:gd name="connsiteY28" fmla="*/ 2490881 h 3746571"/>
                      <a:gd name="connsiteX29" fmla="*/ 1679807 w 3453135"/>
                      <a:gd name="connsiteY29" fmla="*/ 2861181 h 3746571"/>
                      <a:gd name="connsiteX30" fmla="*/ 1260816 w 3453135"/>
                      <a:gd name="connsiteY30" fmla="*/ 3008533 h 3746571"/>
                      <a:gd name="connsiteX31" fmla="*/ 894360 w 3453135"/>
                      <a:gd name="connsiteY31" fmla="*/ 2926528 h 3746571"/>
                      <a:gd name="connsiteX32" fmla="*/ 717538 w 3453135"/>
                      <a:gd name="connsiteY32" fmla="*/ 2649764 h 3746571"/>
                      <a:gd name="connsiteX33" fmla="*/ 807230 w 3453135"/>
                      <a:gd name="connsiteY33" fmla="*/ 2470379 h 3746571"/>
                      <a:gd name="connsiteX34" fmla="*/ 930236 w 3453135"/>
                      <a:gd name="connsiteY34" fmla="*/ 2406314 h 3746571"/>
                      <a:gd name="connsiteX35" fmla="*/ 989177 w 3453135"/>
                      <a:gd name="connsiteY35" fmla="*/ 2398626 h 3746571"/>
                      <a:gd name="connsiteX36" fmla="*/ 1009678 w 3453135"/>
                      <a:gd name="connsiteY36" fmla="*/ 2414001 h 3746571"/>
                      <a:gd name="connsiteX37" fmla="*/ 999428 w 3453135"/>
                      <a:gd name="connsiteY37" fmla="*/ 2444753 h 3746571"/>
                      <a:gd name="connsiteX38" fmla="*/ 989177 w 3453135"/>
                      <a:gd name="connsiteY38" fmla="*/ 2475505 h 3746571"/>
                      <a:gd name="connsiteX39" fmla="*/ 973801 w 3453135"/>
                      <a:gd name="connsiteY39" fmla="*/ 2588261 h 3746571"/>
                      <a:gd name="connsiteX40" fmla="*/ 1054524 w 3453135"/>
                      <a:gd name="connsiteY40" fmla="*/ 2725362 h 3746571"/>
                      <a:gd name="connsiteX41" fmla="*/ 1230065 w 3453135"/>
                      <a:gd name="connsiteY41" fmla="*/ 2783021 h 3746571"/>
                      <a:gd name="connsiteX42" fmla="*/ 1494016 w 3453135"/>
                      <a:gd name="connsiteY42" fmla="*/ 2685641 h 3746571"/>
                      <a:gd name="connsiteX43" fmla="*/ 1599084 w 3453135"/>
                      <a:gd name="connsiteY43" fmla="*/ 2444753 h 3746571"/>
                      <a:gd name="connsiteX44" fmla="*/ 1386385 w 3453135"/>
                      <a:gd name="connsiteY44" fmla="*/ 2109048 h 3746571"/>
                      <a:gd name="connsiteX45" fmla="*/ 943050 w 3453135"/>
                      <a:gd name="connsiteY45" fmla="*/ 2003980 h 3746571"/>
                      <a:gd name="connsiteX46" fmla="*/ 371582 w 3453135"/>
                      <a:gd name="connsiteY46" fmla="*/ 2198740 h 3746571"/>
                      <a:gd name="connsiteX47" fmla="*/ 117881 w 3453135"/>
                      <a:gd name="connsiteY47" fmla="*/ 2711267 h 3746571"/>
                      <a:gd name="connsiteX48" fmla="*/ 499714 w 3453135"/>
                      <a:gd name="connsiteY48" fmla="*/ 3351926 h 3746571"/>
                      <a:gd name="connsiteX49" fmla="*/ 1312069 w 3453135"/>
                      <a:gd name="connsiteY49" fmla="*/ 3567187 h 3746571"/>
                      <a:gd name="connsiteX50" fmla="*/ 2134674 w 3453135"/>
                      <a:gd name="connsiteY50" fmla="*/ 3269921 h 3746571"/>
                      <a:gd name="connsiteX51" fmla="*/ 2490881 w 3453135"/>
                      <a:gd name="connsiteY51" fmla="*/ 2506256 h 3746571"/>
                      <a:gd name="connsiteX52" fmla="*/ 2372999 w 3453135"/>
                      <a:gd name="connsiteY52" fmla="*/ 2070608 h 3746571"/>
                      <a:gd name="connsiteX53" fmla="*/ 2057795 w 3453135"/>
                      <a:gd name="connsiteY53" fmla="*/ 1755405 h 3746571"/>
                      <a:gd name="connsiteX54" fmla="*/ 1614460 w 3453135"/>
                      <a:gd name="connsiteY54" fmla="*/ 1496578 h 3746571"/>
                      <a:gd name="connsiteX55" fmla="*/ 858483 w 3453135"/>
                      <a:gd name="connsiteY55" fmla="*/ 1135247 h 3746571"/>
                      <a:gd name="connsiteX56" fmla="*/ 476650 w 3453135"/>
                      <a:gd name="connsiteY56" fmla="*/ 609907 h 3746571"/>
                      <a:gd name="connsiteX57" fmla="*/ 781604 w 3453135"/>
                      <a:gd name="connsiteY57" fmla="*/ 143508 h 3746571"/>
                      <a:gd name="connsiteX58" fmla="*/ 1424825 w 3453135"/>
                      <a:gd name="connsiteY58" fmla="*/ 0 h 3746571"/>
                      <a:gd name="connsiteX0" fmla="*/ 1424825 w 3452383"/>
                      <a:gd name="connsiteY0" fmla="*/ 0 h 3746571"/>
                      <a:gd name="connsiteX1" fmla="*/ 1883536 w 3452383"/>
                      <a:gd name="connsiteY1" fmla="*/ 64066 h 3746571"/>
                      <a:gd name="connsiteX2" fmla="*/ 2116736 w 3452383"/>
                      <a:gd name="connsiteY2" fmla="*/ 353644 h 3746571"/>
                      <a:gd name="connsiteX3" fmla="*/ 2051389 w 3452383"/>
                      <a:gd name="connsiteY3" fmla="*/ 500995 h 3746571"/>
                      <a:gd name="connsiteX4" fmla="*/ 1936070 w 3452383"/>
                      <a:gd name="connsiteY4" fmla="*/ 571468 h 3746571"/>
                      <a:gd name="connsiteX5" fmla="*/ 1863035 w 3452383"/>
                      <a:gd name="connsiteY5" fmla="*/ 576593 h 3746571"/>
                      <a:gd name="connsiteX6" fmla="*/ 1768218 w 3452383"/>
                      <a:gd name="connsiteY6" fmla="*/ 558654 h 3746571"/>
                      <a:gd name="connsiteX7" fmla="*/ 1740029 w 3452383"/>
                      <a:gd name="connsiteY7" fmla="*/ 533028 h 3746571"/>
                      <a:gd name="connsiteX8" fmla="*/ 1757967 w 3452383"/>
                      <a:gd name="connsiteY8" fmla="*/ 502276 h 3746571"/>
                      <a:gd name="connsiteX9" fmla="*/ 1809220 w 3452383"/>
                      <a:gd name="connsiteY9" fmla="*/ 426679 h 3746571"/>
                      <a:gd name="connsiteX10" fmla="*/ 1824596 w 3452383"/>
                      <a:gd name="connsiteY10" fmla="*/ 343393 h 3746571"/>
                      <a:gd name="connsiteX11" fmla="*/ 1686214 w 3452383"/>
                      <a:gd name="connsiteY11" fmla="*/ 153758 h 3746571"/>
                      <a:gd name="connsiteX12" fmla="*/ 1409449 w 3452383"/>
                      <a:gd name="connsiteY12" fmla="*/ 102506 h 3746571"/>
                      <a:gd name="connsiteX13" fmla="*/ 960988 w 3452383"/>
                      <a:gd name="connsiteY13" fmla="*/ 187072 h 3746571"/>
                      <a:gd name="connsiteX14" fmla="*/ 743164 w 3452383"/>
                      <a:gd name="connsiteY14" fmla="*/ 481775 h 3746571"/>
                      <a:gd name="connsiteX15" fmla="*/ 899485 w 3452383"/>
                      <a:gd name="connsiteY15" fmla="*/ 740602 h 3746571"/>
                      <a:gd name="connsiteX16" fmla="*/ 1283880 w 3452383"/>
                      <a:gd name="connsiteY16" fmla="*/ 943050 h 3746571"/>
                      <a:gd name="connsiteX17" fmla="*/ 1757967 w 3452383"/>
                      <a:gd name="connsiteY17" fmla="*/ 1153185 h 3746571"/>
                      <a:gd name="connsiteX18" fmla="*/ 2391581 w 3452383"/>
                      <a:gd name="connsiteY18" fmla="*/ 1111775 h 3746571"/>
                      <a:gd name="connsiteX19" fmla="*/ 2983314 w 3452383"/>
                      <a:gd name="connsiteY19" fmla="*/ 1543339 h 3746571"/>
                      <a:gd name="connsiteX20" fmla="*/ 3432663 w 3452383"/>
                      <a:gd name="connsiteY20" fmla="*/ 2904434 h 3746571"/>
                      <a:gd name="connsiteX21" fmla="*/ 2316622 w 3452383"/>
                      <a:gd name="connsiteY21" fmla="*/ 3410866 h 3746571"/>
                      <a:gd name="connsiteX22" fmla="*/ 1306944 w 3452383"/>
                      <a:gd name="connsiteY22" fmla="*/ 3746571 h 3746571"/>
                      <a:gd name="connsiteX23" fmla="*/ 407459 w 3452383"/>
                      <a:gd name="connsiteY23" fmla="*/ 3490308 h 3746571"/>
                      <a:gd name="connsiteX24" fmla="*/ 0 w 3452383"/>
                      <a:gd name="connsiteY24" fmla="*/ 2711267 h 3746571"/>
                      <a:gd name="connsiteX25" fmla="*/ 283171 w 3452383"/>
                      <a:gd name="connsiteY25" fmla="*/ 2118017 h 3746571"/>
                      <a:gd name="connsiteX26" fmla="*/ 963551 w 3452383"/>
                      <a:gd name="connsiteY26" fmla="*/ 1870723 h 3746571"/>
                      <a:gd name="connsiteX27" fmla="*/ 1591396 w 3452383"/>
                      <a:gd name="connsiteY27" fmla="*/ 2019356 h 3746571"/>
                      <a:gd name="connsiteX28" fmla="*/ 1860473 w 3452383"/>
                      <a:gd name="connsiteY28" fmla="*/ 2490881 h 3746571"/>
                      <a:gd name="connsiteX29" fmla="*/ 1679807 w 3452383"/>
                      <a:gd name="connsiteY29" fmla="*/ 2861181 h 3746571"/>
                      <a:gd name="connsiteX30" fmla="*/ 1260816 w 3452383"/>
                      <a:gd name="connsiteY30" fmla="*/ 3008533 h 3746571"/>
                      <a:gd name="connsiteX31" fmla="*/ 894360 w 3452383"/>
                      <a:gd name="connsiteY31" fmla="*/ 2926528 h 3746571"/>
                      <a:gd name="connsiteX32" fmla="*/ 717538 w 3452383"/>
                      <a:gd name="connsiteY32" fmla="*/ 2649764 h 3746571"/>
                      <a:gd name="connsiteX33" fmla="*/ 807230 w 3452383"/>
                      <a:gd name="connsiteY33" fmla="*/ 2470379 h 3746571"/>
                      <a:gd name="connsiteX34" fmla="*/ 930236 w 3452383"/>
                      <a:gd name="connsiteY34" fmla="*/ 2406314 h 3746571"/>
                      <a:gd name="connsiteX35" fmla="*/ 989177 w 3452383"/>
                      <a:gd name="connsiteY35" fmla="*/ 2398626 h 3746571"/>
                      <a:gd name="connsiteX36" fmla="*/ 1009678 w 3452383"/>
                      <a:gd name="connsiteY36" fmla="*/ 2414001 h 3746571"/>
                      <a:gd name="connsiteX37" fmla="*/ 999428 w 3452383"/>
                      <a:gd name="connsiteY37" fmla="*/ 2444753 h 3746571"/>
                      <a:gd name="connsiteX38" fmla="*/ 989177 w 3452383"/>
                      <a:gd name="connsiteY38" fmla="*/ 2475505 h 3746571"/>
                      <a:gd name="connsiteX39" fmla="*/ 973801 w 3452383"/>
                      <a:gd name="connsiteY39" fmla="*/ 2588261 h 3746571"/>
                      <a:gd name="connsiteX40" fmla="*/ 1054524 w 3452383"/>
                      <a:gd name="connsiteY40" fmla="*/ 2725362 h 3746571"/>
                      <a:gd name="connsiteX41" fmla="*/ 1230065 w 3452383"/>
                      <a:gd name="connsiteY41" fmla="*/ 2783021 h 3746571"/>
                      <a:gd name="connsiteX42" fmla="*/ 1494016 w 3452383"/>
                      <a:gd name="connsiteY42" fmla="*/ 2685641 h 3746571"/>
                      <a:gd name="connsiteX43" fmla="*/ 1599084 w 3452383"/>
                      <a:gd name="connsiteY43" fmla="*/ 2444753 h 3746571"/>
                      <a:gd name="connsiteX44" fmla="*/ 1386385 w 3452383"/>
                      <a:gd name="connsiteY44" fmla="*/ 2109048 h 3746571"/>
                      <a:gd name="connsiteX45" fmla="*/ 943050 w 3452383"/>
                      <a:gd name="connsiteY45" fmla="*/ 2003980 h 3746571"/>
                      <a:gd name="connsiteX46" fmla="*/ 371582 w 3452383"/>
                      <a:gd name="connsiteY46" fmla="*/ 2198740 h 3746571"/>
                      <a:gd name="connsiteX47" fmla="*/ 117881 w 3452383"/>
                      <a:gd name="connsiteY47" fmla="*/ 2711267 h 3746571"/>
                      <a:gd name="connsiteX48" fmla="*/ 499714 w 3452383"/>
                      <a:gd name="connsiteY48" fmla="*/ 3351926 h 3746571"/>
                      <a:gd name="connsiteX49" fmla="*/ 1312069 w 3452383"/>
                      <a:gd name="connsiteY49" fmla="*/ 3567187 h 3746571"/>
                      <a:gd name="connsiteX50" fmla="*/ 2134674 w 3452383"/>
                      <a:gd name="connsiteY50" fmla="*/ 3269921 h 3746571"/>
                      <a:gd name="connsiteX51" fmla="*/ 2490881 w 3452383"/>
                      <a:gd name="connsiteY51" fmla="*/ 2506256 h 3746571"/>
                      <a:gd name="connsiteX52" fmla="*/ 2372999 w 3452383"/>
                      <a:gd name="connsiteY52" fmla="*/ 2070608 h 3746571"/>
                      <a:gd name="connsiteX53" fmla="*/ 2057795 w 3452383"/>
                      <a:gd name="connsiteY53" fmla="*/ 1755405 h 3746571"/>
                      <a:gd name="connsiteX54" fmla="*/ 1614460 w 3452383"/>
                      <a:gd name="connsiteY54" fmla="*/ 1496578 h 3746571"/>
                      <a:gd name="connsiteX55" fmla="*/ 858483 w 3452383"/>
                      <a:gd name="connsiteY55" fmla="*/ 1135247 h 3746571"/>
                      <a:gd name="connsiteX56" fmla="*/ 476650 w 3452383"/>
                      <a:gd name="connsiteY56" fmla="*/ 609907 h 3746571"/>
                      <a:gd name="connsiteX57" fmla="*/ 781604 w 3452383"/>
                      <a:gd name="connsiteY57" fmla="*/ 143508 h 3746571"/>
                      <a:gd name="connsiteX58" fmla="*/ 1424825 w 3452383"/>
                      <a:gd name="connsiteY58" fmla="*/ 0 h 3746571"/>
                      <a:gd name="connsiteX0" fmla="*/ 1424825 w 3452383"/>
                      <a:gd name="connsiteY0" fmla="*/ 0 h 3746571"/>
                      <a:gd name="connsiteX1" fmla="*/ 1883536 w 3452383"/>
                      <a:gd name="connsiteY1" fmla="*/ 64066 h 3746571"/>
                      <a:gd name="connsiteX2" fmla="*/ 2116736 w 3452383"/>
                      <a:gd name="connsiteY2" fmla="*/ 353644 h 3746571"/>
                      <a:gd name="connsiteX3" fmla="*/ 2051389 w 3452383"/>
                      <a:gd name="connsiteY3" fmla="*/ 500995 h 3746571"/>
                      <a:gd name="connsiteX4" fmla="*/ 1936070 w 3452383"/>
                      <a:gd name="connsiteY4" fmla="*/ 571468 h 3746571"/>
                      <a:gd name="connsiteX5" fmla="*/ 1863035 w 3452383"/>
                      <a:gd name="connsiteY5" fmla="*/ 576593 h 3746571"/>
                      <a:gd name="connsiteX6" fmla="*/ 1768218 w 3452383"/>
                      <a:gd name="connsiteY6" fmla="*/ 558654 h 3746571"/>
                      <a:gd name="connsiteX7" fmla="*/ 1740029 w 3452383"/>
                      <a:gd name="connsiteY7" fmla="*/ 533028 h 3746571"/>
                      <a:gd name="connsiteX8" fmla="*/ 1757967 w 3452383"/>
                      <a:gd name="connsiteY8" fmla="*/ 502276 h 3746571"/>
                      <a:gd name="connsiteX9" fmla="*/ 1809220 w 3452383"/>
                      <a:gd name="connsiteY9" fmla="*/ 426679 h 3746571"/>
                      <a:gd name="connsiteX10" fmla="*/ 1824596 w 3452383"/>
                      <a:gd name="connsiteY10" fmla="*/ 343393 h 3746571"/>
                      <a:gd name="connsiteX11" fmla="*/ 1686214 w 3452383"/>
                      <a:gd name="connsiteY11" fmla="*/ 153758 h 3746571"/>
                      <a:gd name="connsiteX12" fmla="*/ 1409449 w 3452383"/>
                      <a:gd name="connsiteY12" fmla="*/ 102506 h 3746571"/>
                      <a:gd name="connsiteX13" fmla="*/ 960988 w 3452383"/>
                      <a:gd name="connsiteY13" fmla="*/ 187072 h 3746571"/>
                      <a:gd name="connsiteX14" fmla="*/ 743164 w 3452383"/>
                      <a:gd name="connsiteY14" fmla="*/ 481775 h 3746571"/>
                      <a:gd name="connsiteX15" fmla="*/ 899485 w 3452383"/>
                      <a:gd name="connsiteY15" fmla="*/ 740602 h 3746571"/>
                      <a:gd name="connsiteX16" fmla="*/ 1283880 w 3452383"/>
                      <a:gd name="connsiteY16" fmla="*/ 943050 h 3746571"/>
                      <a:gd name="connsiteX17" fmla="*/ 1730258 w 3452383"/>
                      <a:gd name="connsiteY17" fmla="*/ 1042349 h 3746571"/>
                      <a:gd name="connsiteX18" fmla="*/ 2391581 w 3452383"/>
                      <a:gd name="connsiteY18" fmla="*/ 1111775 h 3746571"/>
                      <a:gd name="connsiteX19" fmla="*/ 2983314 w 3452383"/>
                      <a:gd name="connsiteY19" fmla="*/ 1543339 h 3746571"/>
                      <a:gd name="connsiteX20" fmla="*/ 3432663 w 3452383"/>
                      <a:gd name="connsiteY20" fmla="*/ 2904434 h 3746571"/>
                      <a:gd name="connsiteX21" fmla="*/ 2316622 w 3452383"/>
                      <a:gd name="connsiteY21" fmla="*/ 3410866 h 3746571"/>
                      <a:gd name="connsiteX22" fmla="*/ 1306944 w 3452383"/>
                      <a:gd name="connsiteY22" fmla="*/ 3746571 h 3746571"/>
                      <a:gd name="connsiteX23" fmla="*/ 407459 w 3452383"/>
                      <a:gd name="connsiteY23" fmla="*/ 3490308 h 3746571"/>
                      <a:gd name="connsiteX24" fmla="*/ 0 w 3452383"/>
                      <a:gd name="connsiteY24" fmla="*/ 2711267 h 3746571"/>
                      <a:gd name="connsiteX25" fmla="*/ 283171 w 3452383"/>
                      <a:gd name="connsiteY25" fmla="*/ 2118017 h 3746571"/>
                      <a:gd name="connsiteX26" fmla="*/ 963551 w 3452383"/>
                      <a:gd name="connsiteY26" fmla="*/ 1870723 h 3746571"/>
                      <a:gd name="connsiteX27" fmla="*/ 1591396 w 3452383"/>
                      <a:gd name="connsiteY27" fmla="*/ 2019356 h 3746571"/>
                      <a:gd name="connsiteX28" fmla="*/ 1860473 w 3452383"/>
                      <a:gd name="connsiteY28" fmla="*/ 2490881 h 3746571"/>
                      <a:gd name="connsiteX29" fmla="*/ 1679807 w 3452383"/>
                      <a:gd name="connsiteY29" fmla="*/ 2861181 h 3746571"/>
                      <a:gd name="connsiteX30" fmla="*/ 1260816 w 3452383"/>
                      <a:gd name="connsiteY30" fmla="*/ 3008533 h 3746571"/>
                      <a:gd name="connsiteX31" fmla="*/ 894360 w 3452383"/>
                      <a:gd name="connsiteY31" fmla="*/ 2926528 h 3746571"/>
                      <a:gd name="connsiteX32" fmla="*/ 717538 w 3452383"/>
                      <a:gd name="connsiteY32" fmla="*/ 2649764 h 3746571"/>
                      <a:gd name="connsiteX33" fmla="*/ 807230 w 3452383"/>
                      <a:gd name="connsiteY33" fmla="*/ 2470379 h 3746571"/>
                      <a:gd name="connsiteX34" fmla="*/ 930236 w 3452383"/>
                      <a:gd name="connsiteY34" fmla="*/ 2406314 h 3746571"/>
                      <a:gd name="connsiteX35" fmla="*/ 989177 w 3452383"/>
                      <a:gd name="connsiteY35" fmla="*/ 2398626 h 3746571"/>
                      <a:gd name="connsiteX36" fmla="*/ 1009678 w 3452383"/>
                      <a:gd name="connsiteY36" fmla="*/ 2414001 h 3746571"/>
                      <a:gd name="connsiteX37" fmla="*/ 999428 w 3452383"/>
                      <a:gd name="connsiteY37" fmla="*/ 2444753 h 3746571"/>
                      <a:gd name="connsiteX38" fmla="*/ 989177 w 3452383"/>
                      <a:gd name="connsiteY38" fmla="*/ 2475505 h 3746571"/>
                      <a:gd name="connsiteX39" fmla="*/ 973801 w 3452383"/>
                      <a:gd name="connsiteY39" fmla="*/ 2588261 h 3746571"/>
                      <a:gd name="connsiteX40" fmla="*/ 1054524 w 3452383"/>
                      <a:gd name="connsiteY40" fmla="*/ 2725362 h 3746571"/>
                      <a:gd name="connsiteX41" fmla="*/ 1230065 w 3452383"/>
                      <a:gd name="connsiteY41" fmla="*/ 2783021 h 3746571"/>
                      <a:gd name="connsiteX42" fmla="*/ 1494016 w 3452383"/>
                      <a:gd name="connsiteY42" fmla="*/ 2685641 h 3746571"/>
                      <a:gd name="connsiteX43" fmla="*/ 1599084 w 3452383"/>
                      <a:gd name="connsiteY43" fmla="*/ 2444753 h 3746571"/>
                      <a:gd name="connsiteX44" fmla="*/ 1386385 w 3452383"/>
                      <a:gd name="connsiteY44" fmla="*/ 2109048 h 3746571"/>
                      <a:gd name="connsiteX45" fmla="*/ 943050 w 3452383"/>
                      <a:gd name="connsiteY45" fmla="*/ 2003980 h 3746571"/>
                      <a:gd name="connsiteX46" fmla="*/ 371582 w 3452383"/>
                      <a:gd name="connsiteY46" fmla="*/ 2198740 h 3746571"/>
                      <a:gd name="connsiteX47" fmla="*/ 117881 w 3452383"/>
                      <a:gd name="connsiteY47" fmla="*/ 2711267 h 3746571"/>
                      <a:gd name="connsiteX48" fmla="*/ 499714 w 3452383"/>
                      <a:gd name="connsiteY48" fmla="*/ 3351926 h 3746571"/>
                      <a:gd name="connsiteX49" fmla="*/ 1312069 w 3452383"/>
                      <a:gd name="connsiteY49" fmla="*/ 3567187 h 3746571"/>
                      <a:gd name="connsiteX50" fmla="*/ 2134674 w 3452383"/>
                      <a:gd name="connsiteY50" fmla="*/ 3269921 h 3746571"/>
                      <a:gd name="connsiteX51" fmla="*/ 2490881 w 3452383"/>
                      <a:gd name="connsiteY51" fmla="*/ 2506256 h 3746571"/>
                      <a:gd name="connsiteX52" fmla="*/ 2372999 w 3452383"/>
                      <a:gd name="connsiteY52" fmla="*/ 2070608 h 3746571"/>
                      <a:gd name="connsiteX53" fmla="*/ 2057795 w 3452383"/>
                      <a:gd name="connsiteY53" fmla="*/ 1755405 h 3746571"/>
                      <a:gd name="connsiteX54" fmla="*/ 1614460 w 3452383"/>
                      <a:gd name="connsiteY54" fmla="*/ 1496578 h 3746571"/>
                      <a:gd name="connsiteX55" fmla="*/ 858483 w 3452383"/>
                      <a:gd name="connsiteY55" fmla="*/ 1135247 h 3746571"/>
                      <a:gd name="connsiteX56" fmla="*/ 476650 w 3452383"/>
                      <a:gd name="connsiteY56" fmla="*/ 609907 h 3746571"/>
                      <a:gd name="connsiteX57" fmla="*/ 781604 w 3452383"/>
                      <a:gd name="connsiteY57" fmla="*/ 143508 h 3746571"/>
                      <a:gd name="connsiteX58" fmla="*/ 1424825 w 3452383"/>
                      <a:gd name="connsiteY58" fmla="*/ 0 h 3746571"/>
                      <a:gd name="connsiteX0" fmla="*/ 1424825 w 3451091"/>
                      <a:gd name="connsiteY0" fmla="*/ 0 h 3837621"/>
                      <a:gd name="connsiteX1" fmla="*/ 1883536 w 3451091"/>
                      <a:gd name="connsiteY1" fmla="*/ 64066 h 3837621"/>
                      <a:gd name="connsiteX2" fmla="*/ 2116736 w 3451091"/>
                      <a:gd name="connsiteY2" fmla="*/ 353644 h 3837621"/>
                      <a:gd name="connsiteX3" fmla="*/ 2051389 w 3451091"/>
                      <a:gd name="connsiteY3" fmla="*/ 500995 h 3837621"/>
                      <a:gd name="connsiteX4" fmla="*/ 1936070 w 3451091"/>
                      <a:gd name="connsiteY4" fmla="*/ 571468 h 3837621"/>
                      <a:gd name="connsiteX5" fmla="*/ 1863035 w 3451091"/>
                      <a:gd name="connsiteY5" fmla="*/ 576593 h 3837621"/>
                      <a:gd name="connsiteX6" fmla="*/ 1768218 w 3451091"/>
                      <a:gd name="connsiteY6" fmla="*/ 558654 h 3837621"/>
                      <a:gd name="connsiteX7" fmla="*/ 1740029 w 3451091"/>
                      <a:gd name="connsiteY7" fmla="*/ 533028 h 3837621"/>
                      <a:gd name="connsiteX8" fmla="*/ 1757967 w 3451091"/>
                      <a:gd name="connsiteY8" fmla="*/ 502276 h 3837621"/>
                      <a:gd name="connsiteX9" fmla="*/ 1809220 w 3451091"/>
                      <a:gd name="connsiteY9" fmla="*/ 426679 h 3837621"/>
                      <a:gd name="connsiteX10" fmla="*/ 1824596 w 3451091"/>
                      <a:gd name="connsiteY10" fmla="*/ 343393 h 3837621"/>
                      <a:gd name="connsiteX11" fmla="*/ 1686214 w 3451091"/>
                      <a:gd name="connsiteY11" fmla="*/ 153758 h 3837621"/>
                      <a:gd name="connsiteX12" fmla="*/ 1409449 w 3451091"/>
                      <a:gd name="connsiteY12" fmla="*/ 102506 h 3837621"/>
                      <a:gd name="connsiteX13" fmla="*/ 960988 w 3451091"/>
                      <a:gd name="connsiteY13" fmla="*/ 187072 h 3837621"/>
                      <a:gd name="connsiteX14" fmla="*/ 743164 w 3451091"/>
                      <a:gd name="connsiteY14" fmla="*/ 481775 h 3837621"/>
                      <a:gd name="connsiteX15" fmla="*/ 899485 w 3451091"/>
                      <a:gd name="connsiteY15" fmla="*/ 740602 h 3837621"/>
                      <a:gd name="connsiteX16" fmla="*/ 1283880 w 3451091"/>
                      <a:gd name="connsiteY16" fmla="*/ 943050 h 3837621"/>
                      <a:gd name="connsiteX17" fmla="*/ 1730258 w 3451091"/>
                      <a:gd name="connsiteY17" fmla="*/ 1042349 h 3837621"/>
                      <a:gd name="connsiteX18" fmla="*/ 2391581 w 3451091"/>
                      <a:gd name="connsiteY18" fmla="*/ 1111775 h 3837621"/>
                      <a:gd name="connsiteX19" fmla="*/ 2983314 w 3451091"/>
                      <a:gd name="connsiteY19" fmla="*/ 1543339 h 3837621"/>
                      <a:gd name="connsiteX20" fmla="*/ 3432663 w 3451091"/>
                      <a:gd name="connsiteY20" fmla="*/ 2904434 h 3837621"/>
                      <a:gd name="connsiteX21" fmla="*/ 2344331 w 3451091"/>
                      <a:gd name="connsiteY21" fmla="*/ 3771084 h 3837621"/>
                      <a:gd name="connsiteX22" fmla="*/ 1306944 w 3451091"/>
                      <a:gd name="connsiteY22" fmla="*/ 3746571 h 3837621"/>
                      <a:gd name="connsiteX23" fmla="*/ 407459 w 3451091"/>
                      <a:gd name="connsiteY23" fmla="*/ 3490308 h 3837621"/>
                      <a:gd name="connsiteX24" fmla="*/ 0 w 3451091"/>
                      <a:gd name="connsiteY24" fmla="*/ 2711267 h 3837621"/>
                      <a:gd name="connsiteX25" fmla="*/ 283171 w 3451091"/>
                      <a:gd name="connsiteY25" fmla="*/ 2118017 h 3837621"/>
                      <a:gd name="connsiteX26" fmla="*/ 963551 w 3451091"/>
                      <a:gd name="connsiteY26" fmla="*/ 1870723 h 3837621"/>
                      <a:gd name="connsiteX27" fmla="*/ 1591396 w 3451091"/>
                      <a:gd name="connsiteY27" fmla="*/ 2019356 h 3837621"/>
                      <a:gd name="connsiteX28" fmla="*/ 1860473 w 3451091"/>
                      <a:gd name="connsiteY28" fmla="*/ 2490881 h 3837621"/>
                      <a:gd name="connsiteX29" fmla="*/ 1679807 w 3451091"/>
                      <a:gd name="connsiteY29" fmla="*/ 2861181 h 3837621"/>
                      <a:gd name="connsiteX30" fmla="*/ 1260816 w 3451091"/>
                      <a:gd name="connsiteY30" fmla="*/ 3008533 h 3837621"/>
                      <a:gd name="connsiteX31" fmla="*/ 894360 w 3451091"/>
                      <a:gd name="connsiteY31" fmla="*/ 2926528 h 3837621"/>
                      <a:gd name="connsiteX32" fmla="*/ 717538 w 3451091"/>
                      <a:gd name="connsiteY32" fmla="*/ 2649764 h 3837621"/>
                      <a:gd name="connsiteX33" fmla="*/ 807230 w 3451091"/>
                      <a:gd name="connsiteY33" fmla="*/ 2470379 h 3837621"/>
                      <a:gd name="connsiteX34" fmla="*/ 930236 w 3451091"/>
                      <a:gd name="connsiteY34" fmla="*/ 2406314 h 3837621"/>
                      <a:gd name="connsiteX35" fmla="*/ 989177 w 3451091"/>
                      <a:gd name="connsiteY35" fmla="*/ 2398626 h 3837621"/>
                      <a:gd name="connsiteX36" fmla="*/ 1009678 w 3451091"/>
                      <a:gd name="connsiteY36" fmla="*/ 2414001 h 3837621"/>
                      <a:gd name="connsiteX37" fmla="*/ 999428 w 3451091"/>
                      <a:gd name="connsiteY37" fmla="*/ 2444753 h 3837621"/>
                      <a:gd name="connsiteX38" fmla="*/ 989177 w 3451091"/>
                      <a:gd name="connsiteY38" fmla="*/ 2475505 h 3837621"/>
                      <a:gd name="connsiteX39" fmla="*/ 973801 w 3451091"/>
                      <a:gd name="connsiteY39" fmla="*/ 2588261 h 3837621"/>
                      <a:gd name="connsiteX40" fmla="*/ 1054524 w 3451091"/>
                      <a:gd name="connsiteY40" fmla="*/ 2725362 h 3837621"/>
                      <a:gd name="connsiteX41" fmla="*/ 1230065 w 3451091"/>
                      <a:gd name="connsiteY41" fmla="*/ 2783021 h 3837621"/>
                      <a:gd name="connsiteX42" fmla="*/ 1494016 w 3451091"/>
                      <a:gd name="connsiteY42" fmla="*/ 2685641 h 3837621"/>
                      <a:gd name="connsiteX43" fmla="*/ 1599084 w 3451091"/>
                      <a:gd name="connsiteY43" fmla="*/ 2444753 h 3837621"/>
                      <a:gd name="connsiteX44" fmla="*/ 1386385 w 3451091"/>
                      <a:gd name="connsiteY44" fmla="*/ 2109048 h 3837621"/>
                      <a:gd name="connsiteX45" fmla="*/ 943050 w 3451091"/>
                      <a:gd name="connsiteY45" fmla="*/ 2003980 h 3837621"/>
                      <a:gd name="connsiteX46" fmla="*/ 371582 w 3451091"/>
                      <a:gd name="connsiteY46" fmla="*/ 2198740 h 3837621"/>
                      <a:gd name="connsiteX47" fmla="*/ 117881 w 3451091"/>
                      <a:gd name="connsiteY47" fmla="*/ 2711267 h 3837621"/>
                      <a:gd name="connsiteX48" fmla="*/ 499714 w 3451091"/>
                      <a:gd name="connsiteY48" fmla="*/ 3351926 h 3837621"/>
                      <a:gd name="connsiteX49" fmla="*/ 1312069 w 3451091"/>
                      <a:gd name="connsiteY49" fmla="*/ 3567187 h 3837621"/>
                      <a:gd name="connsiteX50" fmla="*/ 2134674 w 3451091"/>
                      <a:gd name="connsiteY50" fmla="*/ 3269921 h 3837621"/>
                      <a:gd name="connsiteX51" fmla="*/ 2490881 w 3451091"/>
                      <a:gd name="connsiteY51" fmla="*/ 2506256 h 3837621"/>
                      <a:gd name="connsiteX52" fmla="*/ 2372999 w 3451091"/>
                      <a:gd name="connsiteY52" fmla="*/ 2070608 h 3837621"/>
                      <a:gd name="connsiteX53" fmla="*/ 2057795 w 3451091"/>
                      <a:gd name="connsiteY53" fmla="*/ 1755405 h 3837621"/>
                      <a:gd name="connsiteX54" fmla="*/ 1614460 w 3451091"/>
                      <a:gd name="connsiteY54" fmla="*/ 1496578 h 3837621"/>
                      <a:gd name="connsiteX55" fmla="*/ 858483 w 3451091"/>
                      <a:gd name="connsiteY55" fmla="*/ 1135247 h 3837621"/>
                      <a:gd name="connsiteX56" fmla="*/ 476650 w 3451091"/>
                      <a:gd name="connsiteY56" fmla="*/ 609907 h 3837621"/>
                      <a:gd name="connsiteX57" fmla="*/ 781604 w 3451091"/>
                      <a:gd name="connsiteY57" fmla="*/ 143508 h 3837621"/>
                      <a:gd name="connsiteX58" fmla="*/ 1424825 w 3451091"/>
                      <a:gd name="connsiteY58" fmla="*/ 0 h 3837621"/>
                      <a:gd name="connsiteX0" fmla="*/ 1424825 w 3451091"/>
                      <a:gd name="connsiteY0" fmla="*/ 0 h 3982745"/>
                      <a:gd name="connsiteX1" fmla="*/ 1883536 w 3451091"/>
                      <a:gd name="connsiteY1" fmla="*/ 64066 h 3982745"/>
                      <a:gd name="connsiteX2" fmla="*/ 2116736 w 3451091"/>
                      <a:gd name="connsiteY2" fmla="*/ 353644 h 3982745"/>
                      <a:gd name="connsiteX3" fmla="*/ 2051389 w 3451091"/>
                      <a:gd name="connsiteY3" fmla="*/ 500995 h 3982745"/>
                      <a:gd name="connsiteX4" fmla="*/ 1936070 w 3451091"/>
                      <a:gd name="connsiteY4" fmla="*/ 571468 h 3982745"/>
                      <a:gd name="connsiteX5" fmla="*/ 1863035 w 3451091"/>
                      <a:gd name="connsiteY5" fmla="*/ 576593 h 3982745"/>
                      <a:gd name="connsiteX6" fmla="*/ 1768218 w 3451091"/>
                      <a:gd name="connsiteY6" fmla="*/ 558654 h 3982745"/>
                      <a:gd name="connsiteX7" fmla="*/ 1740029 w 3451091"/>
                      <a:gd name="connsiteY7" fmla="*/ 533028 h 3982745"/>
                      <a:gd name="connsiteX8" fmla="*/ 1757967 w 3451091"/>
                      <a:gd name="connsiteY8" fmla="*/ 502276 h 3982745"/>
                      <a:gd name="connsiteX9" fmla="*/ 1809220 w 3451091"/>
                      <a:gd name="connsiteY9" fmla="*/ 426679 h 3982745"/>
                      <a:gd name="connsiteX10" fmla="*/ 1824596 w 3451091"/>
                      <a:gd name="connsiteY10" fmla="*/ 343393 h 3982745"/>
                      <a:gd name="connsiteX11" fmla="*/ 1686214 w 3451091"/>
                      <a:gd name="connsiteY11" fmla="*/ 153758 h 3982745"/>
                      <a:gd name="connsiteX12" fmla="*/ 1409449 w 3451091"/>
                      <a:gd name="connsiteY12" fmla="*/ 102506 h 3982745"/>
                      <a:gd name="connsiteX13" fmla="*/ 960988 w 3451091"/>
                      <a:gd name="connsiteY13" fmla="*/ 187072 h 3982745"/>
                      <a:gd name="connsiteX14" fmla="*/ 743164 w 3451091"/>
                      <a:gd name="connsiteY14" fmla="*/ 481775 h 3982745"/>
                      <a:gd name="connsiteX15" fmla="*/ 899485 w 3451091"/>
                      <a:gd name="connsiteY15" fmla="*/ 740602 h 3982745"/>
                      <a:gd name="connsiteX16" fmla="*/ 1283880 w 3451091"/>
                      <a:gd name="connsiteY16" fmla="*/ 943050 h 3982745"/>
                      <a:gd name="connsiteX17" fmla="*/ 1730258 w 3451091"/>
                      <a:gd name="connsiteY17" fmla="*/ 1042349 h 3982745"/>
                      <a:gd name="connsiteX18" fmla="*/ 2391581 w 3451091"/>
                      <a:gd name="connsiteY18" fmla="*/ 1111775 h 3982745"/>
                      <a:gd name="connsiteX19" fmla="*/ 2983314 w 3451091"/>
                      <a:gd name="connsiteY19" fmla="*/ 1543339 h 3982745"/>
                      <a:gd name="connsiteX20" fmla="*/ 3432663 w 3451091"/>
                      <a:gd name="connsiteY20" fmla="*/ 2904434 h 3982745"/>
                      <a:gd name="connsiteX21" fmla="*/ 2344331 w 3451091"/>
                      <a:gd name="connsiteY21" fmla="*/ 3771084 h 3982745"/>
                      <a:gd name="connsiteX22" fmla="*/ 1251526 w 3451091"/>
                      <a:gd name="connsiteY22" fmla="*/ 3968244 h 3982745"/>
                      <a:gd name="connsiteX23" fmla="*/ 407459 w 3451091"/>
                      <a:gd name="connsiteY23" fmla="*/ 3490308 h 3982745"/>
                      <a:gd name="connsiteX24" fmla="*/ 0 w 3451091"/>
                      <a:gd name="connsiteY24" fmla="*/ 2711267 h 3982745"/>
                      <a:gd name="connsiteX25" fmla="*/ 283171 w 3451091"/>
                      <a:gd name="connsiteY25" fmla="*/ 2118017 h 3982745"/>
                      <a:gd name="connsiteX26" fmla="*/ 963551 w 3451091"/>
                      <a:gd name="connsiteY26" fmla="*/ 1870723 h 3982745"/>
                      <a:gd name="connsiteX27" fmla="*/ 1591396 w 3451091"/>
                      <a:gd name="connsiteY27" fmla="*/ 2019356 h 3982745"/>
                      <a:gd name="connsiteX28" fmla="*/ 1860473 w 3451091"/>
                      <a:gd name="connsiteY28" fmla="*/ 2490881 h 3982745"/>
                      <a:gd name="connsiteX29" fmla="*/ 1679807 w 3451091"/>
                      <a:gd name="connsiteY29" fmla="*/ 2861181 h 3982745"/>
                      <a:gd name="connsiteX30" fmla="*/ 1260816 w 3451091"/>
                      <a:gd name="connsiteY30" fmla="*/ 3008533 h 3982745"/>
                      <a:gd name="connsiteX31" fmla="*/ 894360 w 3451091"/>
                      <a:gd name="connsiteY31" fmla="*/ 2926528 h 3982745"/>
                      <a:gd name="connsiteX32" fmla="*/ 717538 w 3451091"/>
                      <a:gd name="connsiteY32" fmla="*/ 2649764 h 3982745"/>
                      <a:gd name="connsiteX33" fmla="*/ 807230 w 3451091"/>
                      <a:gd name="connsiteY33" fmla="*/ 2470379 h 3982745"/>
                      <a:gd name="connsiteX34" fmla="*/ 930236 w 3451091"/>
                      <a:gd name="connsiteY34" fmla="*/ 2406314 h 3982745"/>
                      <a:gd name="connsiteX35" fmla="*/ 989177 w 3451091"/>
                      <a:gd name="connsiteY35" fmla="*/ 2398626 h 3982745"/>
                      <a:gd name="connsiteX36" fmla="*/ 1009678 w 3451091"/>
                      <a:gd name="connsiteY36" fmla="*/ 2414001 h 3982745"/>
                      <a:gd name="connsiteX37" fmla="*/ 999428 w 3451091"/>
                      <a:gd name="connsiteY37" fmla="*/ 2444753 h 3982745"/>
                      <a:gd name="connsiteX38" fmla="*/ 989177 w 3451091"/>
                      <a:gd name="connsiteY38" fmla="*/ 2475505 h 3982745"/>
                      <a:gd name="connsiteX39" fmla="*/ 973801 w 3451091"/>
                      <a:gd name="connsiteY39" fmla="*/ 2588261 h 3982745"/>
                      <a:gd name="connsiteX40" fmla="*/ 1054524 w 3451091"/>
                      <a:gd name="connsiteY40" fmla="*/ 2725362 h 3982745"/>
                      <a:gd name="connsiteX41" fmla="*/ 1230065 w 3451091"/>
                      <a:gd name="connsiteY41" fmla="*/ 2783021 h 3982745"/>
                      <a:gd name="connsiteX42" fmla="*/ 1494016 w 3451091"/>
                      <a:gd name="connsiteY42" fmla="*/ 2685641 h 3982745"/>
                      <a:gd name="connsiteX43" fmla="*/ 1599084 w 3451091"/>
                      <a:gd name="connsiteY43" fmla="*/ 2444753 h 3982745"/>
                      <a:gd name="connsiteX44" fmla="*/ 1386385 w 3451091"/>
                      <a:gd name="connsiteY44" fmla="*/ 2109048 h 3982745"/>
                      <a:gd name="connsiteX45" fmla="*/ 943050 w 3451091"/>
                      <a:gd name="connsiteY45" fmla="*/ 2003980 h 3982745"/>
                      <a:gd name="connsiteX46" fmla="*/ 371582 w 3451091"/>
                      <a:gd name="connsiteY46" fmla="*/ 2198740 h 3982745"/>
                      <a:gd name="connsiteX47" fmla="*/ 117881 w 3451091"/>
                      <a:gd name="connsiteY47" fmla="*/ 2711267 h 3982745"/>
                      <a:gd name="connsiteX48" fmla="*/ 499714 w 3451091"/>
                      <a:gd name="connsiteY48" fmla="*/ 3351926 h 3982745"/>
                      <a:gd name="connsiteX49" fmla="*/ 1312069 w 3451091"/>
                      <a:gd name="connsiteY49" fmla="*/ 3567187 h 3982745"/>
                      <a:gd name="connsiteX50" fmla="*/ 2134674 w 3451091"/>
                      <a:gd name="connsiteY50" fmla="*/ 3269921 h 3982745"/>
                      <a:gd name="connsiteX51" fmla="*/ 2490881 w 3451091"/>
                      <a:gd name="connsiteY51" fmla="*/ 2506256 h 3982745"/>
                      <a:gd name="connsiteX52" fmla="*/ 2372999 w 3451091"/>
                      <a:gd name="connsiteY52" fmla="*/ 2070608 h 3982745"/>
                      <a:gd name="connsiteX53" fmla="*/ 2057795 w 3451091"/>
                      <a:gd name="connsiteY53" fmla="*/ 1755405 h 3982745"/>
                      <a:gd name="connsiteX54" fmla="*/ 1614460 w 3451091"/>
                      <a:gd name="connsiteY54" fmla="*/ 1496578 h 3982745"/>
                      <a:gd name="connsiteX55" fmla="*/ 858483 w 3451091"/>
                      <a:gd name="connsiteY55" fmla="*/ 1135247 h 3982745"/>
                      <a:gd name="connsiteX56" fmla="*/ 476650 w 3451091"/>
                      <a:gd name="connsiteY56" fmla="*/ 609907 h 3982745"/>
                      <a:gd name="connsiteX57" fmla="*/ 781604 w 3451091"/>
                      <a:gd name="connsiteY57" fmla="*/ 143508 h 3982745"/>
                      <a:gd name="connsiteX58" fmla="*/ 1424825 w 3451091"/>
                      <a:gd name="connsiteY58" fmla="*/ 0 h 3982745"/>
                      <a:gd name="connsiteX0" fmla="*/ 1424825 w 3451091"/>
                      <a:gd name="connsiteY0" fmla="*/ 0 h 3982745"/>
                      <a:gd name="connsiteX1" fmla="*/ 1883536 w 3451091"/>
                      <a:gd name="connsiteY1" fmla="*/ 64066 h 3982745"/>
                      <a:gd name="connsiteX2" fmla="*/ 2116736 w 3451091"/>
                      <a:gd name="connsiteY2" fmla="*/ 353644 h 3982745"/>
                      <a:gd name="connsiteX3" fmla="*/ 2051389 w 3451091"/>
                      <a:gd name="connsiteY3" fmla="*/ 500995 h 3982745"/>
                      <a:gd name="connsiteX4" fmla="*/ 1936070 w 3451091"/>
                      <a:gd name="connsiteY4" fmla="*/ 571468 h 3982745"/>
                      <a:gd name="connsiteX5" fmla="*/ 1863035 w 3451091"/>
                      <a:gd name="connsiteY5" fmla="*/ 576593 h 3982745"/>
                      <a:gd name="connsiteX6" fmla="*/ 1768218 w 3451091"/>
                      <a:gd name="connsiteY6" fmla="*/ 558654 h 3982745"/>
                      <a:gd name="connsiteX7" fmla="*/ 1740029 w 3451091"/>
                      <a:gd name="connsiteY7" fmla="*/ 533028 h 3982745"/>
                      <a:gd name="connsiteX8" fmla="*/ 1757967 w 3451091"/>
                      <a:gd name="connsiteY8" fmla="*/ 502276 h 3982745"/>
                      <a:gd name="connsiteX9" fmla="*/ 1809220 w 3451091"/>
                      <a:gd name="connsiteY9" fmla="*/ 426679 h 3982745"/>
                      <a:gd name="connsiteX10" fmla="*/ 1824596 w 3451091"/>
                      <a:gd name="connsiteY10" fmla="*/ 343393 h 3982745"/>
                      <a:gd name="connsiteX11" fmla="*/ 1686214 w 3451091"/>
                      <a:gd name="connsiteY11" fmla="*/ 153758 h 3982745"/>
                      <a:gd name="connsiteX12" fmla="*/ 1409449 w 3451091"/>
                      <a:gd name="connsiteY12" fmla="*/ 102506 h 3982745"/>
                      <a:gd name="connsiteX13" fmla="*/ 960988 w 3451091"/>
                      <a:gd name="connsiteY13" fmla="*/ 187072 h 3982745"/>
                      <a:gd name="connsiteX14" fmla="*/ 743164 w 3451091"/>
                      <a:gd name="connsiteY14" fmla="*/ 481775 h 3982745"/>
                      <a:gd name="connsiteX15" fmla="*/ 899485 w 3451091"/>
                      <a:gd name="connsiteY15" fmla="*/ 740602 h 3982745"/>
                      <a:gd name="connsiteX16" fmla="*/ 1283880 w 3451091"/>
                      <a:gd name="connsiteY16" fmla="*/ 943050 h 3982745"/>
                      <a:gd name="connsiteX17" fmla="*/ 1730258 w 3451091"/>
                      <a:gd name="connsiteY17" fmla="*/ 1042349 h 3982745"/>
                      <a:gd name="connsiteX18" fmla="*/ 2391581 w 3451091"/>
                      <a:gd name="connsiteY18" fmla="*/ 1111775 h 3982745"/>
                      <a:gd name="connsiteX19" fmla="*/ 2983314 w 3451091"/>
                      <a:gd name="connsiteY19" fmla="*/ 1543339 h 3982745"/>
                      <a:gd name="connsiteX20" fmla="*/ 3432663 w 3451091"/>
                      <a:gd name="connsiteY20" fmla="*/ 2904434 h 3982745"/>
                      <a:gd name="connsiteX21" fmla="*/ 2344331 w 3451091"/>
                      <a:gd name="connsiteY21" fmla="*/ 3771084 h 3982745"/>
                      <a:gd name="connsiteX22" fmla="*/ 1251526 w 3451091"/>
                      <a:gd name="connsiteY22" fmla="*/ 3968244 h 3982745"/>
                      <a:gd name="connsiteX23" fmla="*/ 407459 w 3451091"/>
                      <a:gd name="connsiteY23" fmla="*/ 3490308 h 3982745"/>
                      <a:gd name="connsiteX24" fmla="*/ 0 w 3451091"/>
                      <a:gd name="connsiteY24" fmla="*/ 2711267 h 3982745"/>
                      <a:gd name="connsiteX25" fmla="*/ 283171 w 3451091"/>
                      <a:gd name="connsiteY25" fmla="*/ 2118017 h 3982745"/>
                      <a:gd name="connsiteX26" fmla="*/ 963551 w 3451091"/>
                      <a:gd name="connsiteY26" fmla="*/ 1870723 h 3982745"/>
                      <a:gd name="connsiteX27" fmla="*/ 1591396 w 3451091"/>
                      <a:gd name="connsiteY27" fmla="*/ 2019356 h 3982745"/>
                      <a:gd name="connsiteX28" fmla="*/ 1860473 w 3451091"/>
                      <a:gd name="connsiteY28" fmla="*/ 2490881 h 3982745"/>
                      <a:gd name="connsiteX29" fmla="*/ 1679807 w 3451091"/>
                      <a:gd name="connsiteY29" fmla="*/ 2861181 h 3982745"/>
                      <a:gd name="connsiteX30" fmla="*/ 1260816 w 3451091"/>
                      <a:gd name="connsiteY30" fmla="*/ 3008533 h 3982745"/>
                      <a:gd name="connsiteX31" fmla="*/ 894360 w 3451091"/>
                      <a:gd name="connsiteY31" fmla="*/ 2926528 h 3982745"/>
                      <a:gd name="connsiteX32" fmla="*/ 717538 w 3451091"/>
                      <a:gd name="connsiteY32" fmla="*/ 2649764 h 3982745"/>
                      <a:gd name="connsiteX33" fmla="*/ 807230 w 3451091"/>
                      <a:gd name="connsiteY33" fmla="*/ 2470379 h 3982745"/>
                      <a:gd name="connsiteX34" fmla="*/ 930236 w 3451091"/>
                      <a:gd name="connsiteY34" fmla="*/ 2406314 h 3982745"/>
                      <a:gd name="connsiteX35" fmla="*/ 989177 w 3451091"/>
                      <a:gd name="connsiteY35" fmla="*/ 2398626 h 3982745"/>
                      <a:gd name="connsiteX36" fmla="*/ 1009678 w 3451091"/>
                      <a:gd name="connsiteY36" fmla="*/ 2414001 h 3982745"/>
                      <a:gd name="connsiteX37" fmla="*/ 999428 w 3451091"/>
                      <a:gd name="connsiteY37" fmla="*/ 2444753 h 3982745"/>
                      <a:gd name="connsiteX38" fmla="*/ 989177 w 3451091"/>
                      <a:gd name="connsiteY38" fmla="*/ 2475505 h 3982745"/>
                      <a:gd name="connsiteX39" fmla="*/ 973801 w 3451091"/>
                      <a:gd name="connsiteY39" fmla="*/ 2588261 h 3982745"/>
                      <a:gd name="connsiteX40" fmla="*/ 1054524 w 3451091"/>
                      <a:gd name="connsiteY40" fmla="*/ 2725362 h 3982745"/>
                      <a:gd name="connsiteX41" fmla="*/ 1230065 w 3451091"/>
                      <a:gd name="connsiteY41" fmla="*/ 2783021 h 3982745"/>
                      <a:gd name="connsiteX42" fmla="*/ 1494016 w 3451091"/>
                      <a:gd name="connsiteY42" fmla="*/ 2685641 h 3982745"/>
                      <a:gd name="connsiteX43" fmla="*/ 1599084 w 3451091"/>
                      <a:gd name="connsiteY43" fmla="*/ 2444753 h 3982745"/>
                      <a:gd name="connsiteX44" fmla="*/ 1386385 w 3451091"/>
                      <a:gd name="connsiteY44" fmla="*/ 2109048 h 3982745"/>
                      <a:gd name="connsiteX45" fmla="*/ 943050 w 3451091"/>
                      <a:gd name="connsiteY45" fmla="*/ 2003980 h 3982745"/>
                      <a:gd name="connsiteX46" fmla="*/ 371582 w 3451091"/>
                      <a:gd name="connsiteY46" fmla="*/ 2198740 h 3982745"/>
                      <a:gd name="connsiteX47" fmla="*/ 117881 w 3451091"/>
                      <a:gd name="connsiteY47" fmla="*/ 2711267 h 3982745"/>
                      <a:gd name="connsiteX48" fmla="*/ 499714 w 3451091"/>
                      <a:gd name="connsiteY48" fmla="*/ 3351926 h 3982745"/>
                      <a:gd name="connsiteX49" fmla="*/ 1312069 w 3451091"/>
                      <a:gd name="connsiteY49" fmla="*/ 3567187 h 3982745"/>
                      <a:gd name="connsiteX50" fmla="*/ 2134674 w 3451091"/>
                      <a:gd name="connsiteY50" fmla="*/ 3269921 h 3982745"/>
                      <a:gd name="connsiteX51" fmla="*/ 2490881 w 3451091"/>
                      <a:gd name="connsiteY51" fmla="*/ 2506256 h 3982745"/>
                      <a:gd name="connsiteX52" fmla="*/ 2372999 w 3451091"/>
                      <a:gd name="connsiteY52" fmla="*/ 2070608 h 3982745"/>
                      <a:gd name="connsiteX53" fmla="*/ 2057795 w 3451091"/>
                      <a:gd name="connsiteY53" fmla="*/ 1755405 h 3982745"/>
                      <a:gd name="connsiteX54" fmla="*/ 1614460 w 3451091"/>
                      <a:gd name="connsiteY54" fmla="*/ 1496578 h 3982745"/>
                      <a:gd name="connsiteX55" fmla="*/ 858483 w 3451091"/>
                      <a:gd name="connsiteY55" fmla="*/ 1135247 h 3982745"/>
                      <a:gd name="connsiteX56" fmla="*/ 476650 w 3451091"/>
                      <a:gd name="connsiteY56" fmla="*/ 609907 h 3982745"/>
                      <a:gd name="connsiteX57" fmla="*/ 781604 w 3451091"/>
                      <a:gd name="connsiteY57" fmla="*/ 143508 h 3982745"/>
                      <a:gd name="connsiteX58" fmla="*/ 1424825 w 3451091"/>
                      <a:gd name="connsiteY58" fmla="*/ 0 h 3982745"/>
                      <a:gd name="connsiteX0" fmla="*/ 1424825 w 3492000"/>
                      <a:gd name="connsiteY0" fmla="*/ 0 h 3982745"/>
                      <a:gd name="connsiteX1" fmla="*/ 1883536 w 3492000"/>
                      <a:gd name="connsiteY1" fmla="*/ 64066 h 3982745"/>
                      <a:gd name="connsiteX2" fmla="*/ 2116736 w 3492000"/>
                      <a:gd name="connsiteY2" fmla="*/ 353644 h 3982745"/>
                      <a:gd name="connsiteX3" fmla="*/ 2051389 w 3492000"/>
                      <a:gd name="connsiteY3" fmla="*/ 500995 h 3982745"/>
                      <a:gd name="connsiteX4" fmla="*/ 1936070 w 3492000"/>
                      <a:gd name="connsiteY4" fmla="*/ 571468 h 3982745"/>
                      <a:gd name="connsiteX5" fmla="*/ 1863035 w 3492000"/>
                      <a:gd name="connsiteY5" fmla="*/ 576593 h 3982745"/>
                      <a:gd name="connsiteX6" fmla="*/ 1768218 w 3492000"/>
                      <a:gd name="connsiteY6" fmla="*/ 558654 h 3982745"/>
                      <a:gd name="connsiteX7" fmla="*/ 1740029 w 3492000"/>
                      <a:gd name="connsiteY7" fmla="*/ 533028 h 3982745"/>
                      <a:gd name="connsiteX8" fmla="*/ 1757967 w 3492000"/>
                      <a:gd name="connsiteY8" fmla="*/ 502276 h 3982745"/>
                      <a:gd name="connsiteX9" fmla="*/ 1809220 w 3492000"/>
                      <a:gd name="connsiteY9" fmla="*/ 426679 h 3982745"/>
                      <a:gd name="connsiteX10" fmla="*/ 1824596 w 3492000"/>
                      <a:gd name="connsiteY10" fmla="*/ 343393 h 3982745"/>
                      <a:gd name="connsiteX11" fmla="*/ 1686214 w 3492000"/>
                      <a:gd name="connsiteY11" fmla="*/ 153758 h 3982745"/>
                      <a:gd name="connsiteX12" fmla="*/ 1409449 w 3492000"/>
                      <a:gd name="connsiteY12" fmla="*/ 102506 h 3982745"/>
                      <a:gd name="connsiteX13" fmla="*/ 960988 w 3492000"/>
                      <a:gd name="connsiteY13" fmla="*/ 187072 h 3982745"/>
                      <a:gd name="connsiteX14" fmla="*/ 743164 w 3492000"/>
                      <a:gd name="connsiteY14" fmla="*/ 481775 h 3982745"/>
                      <a:gd name="connsiteX15" fmla="*/ 899485 w 3492000"/>
                      <a:gd name="connsiteY15" fmla="*/ 740602 h 3982745"/>
                      <a:gd name="connsiteX16" fmla="*/ 1283880 w 3492000"/>
                      <a:gd name="connsiteY16" fmla="*/ 943050 h 3982745"/>
                      <a:gd name="connsiteX17" fmla="*/ 1730258 w 3492000"/>
                      <a:gd name="connsiteY17" fmla="*/ 1042349 h 3982745"/>
                      <a:gd name="connsiteX18" fmla="*/ 2391581 w 3492000"/>
                      <a:gd name="connsiteY18" fmla="*/ 1111775 h 3982745"/>
                      <a:gd name="connsiteX19" fmla="*/ 2983314 w 3492000"/>
                      <a:gd name="connsiteY19" fmla="*/ 1543339 h 3982745"/>
                      <a:gd name="connsiteX20" fmla="*/ 3432663 w 3492000"/>
                      <a:gd name="connsiteY20" fmla="*/ 2904434 h 3982745"/>
                      <a:gd name="connsiteX21" fmla="*/ 2344331 w 3492000"/>
                      <a:gd name="connsiteY21" fmla="*/ 3771084 h 3982745"/>
                      <a:gd name="connsiteX22" fmla="*/ 1251526 w 3492000"/>
                      <a:gd name="connsiteY22" fmla="*/ 3968244 h 3982745"/>
                      <a:gd name="connsiteX23" fmla="*/ 407459 w 3492000"/>
                      <a:gd name="connsiteY23" fmla="*/ 3490308 h 3982745"/>
                      <a:gd name="connsiteX24" fmla="*/ 0 w 3492000"/>
                      <a:gd name="connsiteY24" fmla="*/ 2711267 h 3982745"/>
                      <a:gd name="connsiteX25" fmla="*/ 283171 w 3492000"/>
                      <a:gd name="connsiteY25" fmla="*/ 2118017 h 3982745"/>
                      <a:gd name="connsiteX26" fmla="*/ 963551 w 3492000"/>
                      <a:gd name="connsiteY26" fmla="*/ 1870723 h 3982745"/>
                      <a:gd name="connsiteX27" fmla="*/ 1591396 w 3492000"/>
                      <a:gd name="connsiteY27" fmla="*/ 2019356 h 3982745"/>
                      <a:gd name="connsiteX28" fmla="*/ 1860473 w 3492000"/>
                      <a:gd name="connsiteY28" fmla="*/ 2490881 h 3982745"/>
                      <a:gd name="connsiteX29" fmla="*/ 1679807 w 3492000"/>
                      <a:gd name="connsiteY29" fmla="*/ 2861181 h 3982745"/>
                      <a:gd name="connsiteX30" fmla="*/ 1260816 w 3492000"/>
                      <a:gd name="connsiteY30" fmla="*/ 3008533 h 3982745"/>
                      <a:gd name="connsiteX31" fmla="*/ 894360 w 3492000"/>
                      <a:gd name="connsiteY31" fmla="*/ 2926528 h 3982745"/>
                      <a:gd name="connsiteX32" fmla="*/ 717538 w 3492000"/>
                      <a:gd name="connsiteY32" fmla="*/ 2649764 h 3982745"/>
                      <a:gd name="connsiteX33" fmla="*/ 807230 w 3492000"/>
                      <a:gd name="connsiteY33" fmla="*/ 2470379 h 3982745"/>
                      <a:gd name="connsiteX34" fmla="*/ 930236 w 3492000"/>
                      <a:gd name="connsiteY34" fmla="*/ 2406314 h 3982745"/>
                      <a:gd name="connsiteX35" fmla="*/ 989177 w 3492000"/>
                      <a:gd name="connsiteY35" fmla="*/ 2398626 h 3982745"/>
                      <a:gd name="connsiteX36" fmla="*/ 1009678 w 3492000"/>
                      <a:gd name="connsiteY36" fmla="*/ 2414001 h 3982745"/>
                      <a:gd name="connsiteX37" fmla="*/ 999428 w 3492000"/>
                      <a:gd name="connsiteY37" fmla="*/ 2444753 h 3982745"/>
                      <a:gd name="connsiteX38" fmla="*/ 989177 w 3492000"/>
                      <a:gd name="connsiteY38" fmla="*/ 2475505 h 3982745"/>
                      <a:gd name="connsiteX39" fmla="*/ 973801 w 3492000"/>
                      <a:gd name="connsiteY39" fmla="*/ 2588261 h 3982745"/>
                      <a:gd name="connsiteX40" fmla="*/ 1054524 w 3492000"/>
                      <a:gd name="connsiteY40" fmla="*/ 2725362 h 3982745"/>
                      <a:gd name="connsiteX41" fmla="*/ 1230065 w 3492000"/>
                      <a:gd name="connsiteY41" fmla="*/ 2783021 h 3982745"/>
                      <a:gd name="connsiteX42" fmla="*/ 1494016 w 3492000"/>
                      <a:gd name="connsiteY42" fmla="*/ 2685641 h 3982745"/>
                      <a:gd name="connsiteX43" fmla="*/ 1599084 w 3492000"/>
                      <a:gd name="connsiteY43" fmla="*/ 2444753 h 3982745"/>
                      <a:gd name="connsiteX44" fmla="*/ 1386385 w 3492000"/>
                      <a:gd name="connsiteY44" fmla="*/ 2109048 h 3982745"/>
                      <a:gd name="connsiteX45" fmla="*/ 943050 w 3492000"/>
                      <a:gd name="connsiteY45" fmla="*/ 2003980 h 3982745"/>
                      <a:gd name="connsiteX46" fmla="*/ 371582 w 3492000"/>
                      <a:gd name="connsiteY46" fmla="*/ 2198740 h 3982745"/>
                      <a:gd name="connsiteX47" fmla="*/ 117881 w 3492000"/>
                      <a:gd name="connsiteY47" fmla="*/ 2711267 h 3982745"/>
                      <a:gd name="connsiteX48" fmla="*/ 499714 w 3492000"/>
                      <a:gd name="connsiteY48" fmla="*/ 3351926 h 3982745"/>
                      <a:gd name="connsiteX49" fmla="*/ 1312069 w 3492000"/>
                      <a:gd name="connsiteY49" fmla="*/ 3567187 h 3982745"/>
                      <a:gd name="connsiteX50" fmla="*/ 2134674 w 3492000"/>
                      <a:gd name="connsiteY50" fmla="*/ 3269921 h 3982745"/>
                      <a:gd name="connsiteX51" fmla="*/ 2490881 w 3492000"/>
                      <a:gd name="connsiteY51" fmla="*/ 2506256 h 3982745"/>
                      <a:gd name="connsiteX52" fmla="*/ 2372999 w 3492000"/>
                      <a:gd name="connsiteY52" fmla="*/ 2070608 h 3982745"/>
                      <a:gd name="connsiteX53" fmla="*/ 2057795 w 3492000"/>
                      <a:gd name="connsiteY53" fmla="*/ 1755405 h 3982745"/>
                      <a:gd name="connsiteX54" fmla="*/ 1614460 w 3492000"/>
                      <a:gd name="connsiteY54" fmla="*/ 1496578 h 3982745"/>
                      <a:gd name="connsiteX55" fmla="*/ 858483 w 3492000"/>
                      <a:gd name="connsiteY55" fmla="*/ 1135247 h 3982745"/>
                      <a:gd name="connsiteX56" fmla="*/ 476650 w 3492000"/>
                      <a:gd name="connsiteY56" fmla="*/ 609907 h 3982745"/>
                      <a:gd name="connsiteX57" fmla="*/ 781604 w 3492000"/>
                      <a:gd name="connsiteY57" fmla="*/ 143508 h 3982745"/>
                      <a:gd name="connsiteX58" fmla="*/ 1424825 w 3492000"/>
                      <a:gd name="connsiteY58" fmla="*/ 0 h 3982745"/>
                      <a:gd name="connsiteX0" fmla="*/ 1424825 w 3492000"/>
                      <a:gd name="connsiteY0" fmla="*/ 0 h 3982745"/>
                      <a:gd name="connsiteX1" fmla="*/ 1883536 w 3492000"/>
                      <a:gd name="connsiteY1" fmla="*/ 64066 h 3982745"/>
                      <a:gd name="connsiteX2" fmla="*/ 2116736 w 3492000"/>
                      <a:gd name="connsiteY2" fmla="*/ 353644 h 3982745"/>
                      <a:gd name="connsiteX3" fmla="*/ 2051389 w 3492000"/>
                      <a:gd name="connsiteY3" fmla="*/ 500995 h 3982745"/>
                      <a:gd name="connsiteX4" fmla="*/ 1936070 w 3492000"/>
                      <a:gd name="connsiteY4" fmla="*/ 571468 h 3982745"/>
                      <a:gd name="connsiteX5" fmla="*/ 1863035 w 3492000"/>
                      <a:gd name="connsiteY5" fmla="*/ 576593 h 3982745"/>
                      <a:gd name="connsiteX6" fmla="*/ 1768218 w 3492000"/>
                      <a:gd name="connsiteY6" fmla="*/ 558654 h 3982745"/>
                      <a:gd name="connsiteX7" fmla="*/ 1740029 w 3492000"/>
                      <a:gd name="connsiteY7" fmla="*/ 533028 h 3982745"/>
                      <a:gd name="connsiteX8" fmla="*/ 1757967 w 3492000"/>
                      <a:gd name="connsiteY8" fmla="*/ 502276 h 3982745"/>
                      <a:gd name="connsiteX9" fmla="*/ 1809220 w 3492000"/>
                      <a:gd name="connsiteY9" fmla="*/ 426679 h 3982745"/>
                      <a:gd name="connsiteX10" fmla="*/ 1824596 w 3492000"/>
                      <a:gd name="connsiteY10" fmla="*/ 343393 h 3982745"/>
                      <a:gd name="connsiteX11" fmla="*/ 1686214 w 3492000"/>
                      <a:gd name="connsiteY11" fmla="*/ 153758 h 3982745"/>
                      <a:gd name="connsiteX12" fmla="*/ 1409449 w 3492000"/>
                      <a:gd name="connsiteY12" fmla="*/ 102506 h 3982745"/>
                      <a:gd name="connsiteX13" fmla="*/ 960988 w 3492000"/>
                      <a:gd name="connsiteY13" fmla="*/ 187072 h 3982745"/>
                      <a:gd name="connsiteX14" fmla="*/ 743164 w 3492000"/>
                      <a:gd name="connsiteY14" fmla="*/ 481775 h 3982745"/>
                      <a:gd name="connsiteX15" fmla="*/ 899485 w 3492000"/>
                      <a:gd name="connsiteY15" fmla="*/ 740602 h 3982745"/>
                      <a:gd name="connsiteX16" fmla="*/ 1283880 w 3492000"/>
                      <a:gd name="connsiteY16" fmla="*/ 943050 h 3982745"/>
                      <a:gd name="connsiteX17" fmla="*/ 1730258 w 3492000"/>
                      <a:gd name="connsiteY17" fmla="*/ 1042349 h 3982745"/>
                      <a:gd name="connsiteX18" fmla="*/ 2391581 w 3492000"/>
                      <a:gd name="connsiteY18" fmla="*/ 1111775 h 3982745"/>
                      <a:gd name="connsiteX19" fmla="*/ 2983314 w 3492000"/>
                      <a:gd name="connsiteY19" fmla="*/ 1543339 h 3982745"/>
                      <a:gd name="connsiteX20" fmla="*/ 3432663 w 3492000"/>
                      <a:gd name="connsiteY20" fmla="*/ 2904434 h 3982745"/>
                      <a:gd name="connsiteX21" fmla="*/ 2344331 w 3492000"/>
                      <a:gd name="connsiteY21" fmla="*/ 3771084 h 3982745"/>
                      <a:gd name="connsiteX22" fmla="*/ 1251526 w 3492000"/>
                      <a:gd name="connsiteY22" fmla="*/ 3968244 h 3982745"/>
                      <a:gd name="connsiteX23" fmla="*/ 407459 w 3492000"/>
                      <a:gd name="connsiteY23" fmla="*/ 3490308 h 3982745"/>
                      <a:gd name="connsiteX24" fmla="*/ 0 w 3492000"/>
                      <a:gd name="connsiteY24" fmla="*/ 2711267 h 3982745"/>
                      <a:gd name="connsiteX25" fmla="*/ 283171 w 3492000"/>
                      <a:gd name="connsiteY25" fmla="*/ 2118017 h 3982745"/>
                      <a:gd name="connsiteX26" fmla="*/ 963551 w 3492000"/>
                      <a:gd name="connsiteY26" fmla="*/ 1870723 h 3982745"/>
                      <a:gd name="connsiteX27" fmla="*/ 1591396 w 3492000"/>
                      <a:gd name="connsiteY27" fmla="*/ 2019356 h 3982745"/>
                      <a:gd name="connsiteX28" fmla="*/ 1860473 w 3492000"/>
                      <a:gd name="connsiteY28" fmla="*/ 2490881 h 3982745"/>
                      <a:gd name="connsiteX29" fmla="*/ 1679807 w 3492000"/>
                      <a:gd name="connsiteY29" fmla="*/ 2861181 h 3982745"/>
                      <a:gd name="connsiteX30" fmla="*/ 1260816 w 3492000"/>
                      <a:gd name="connsiteY30" fmla="*/ 3008533 h 3982745"/>
                      <a:gd name="connsiteX31" fmla="*/ 894360 w 3492000"/>
                      <a:gd name="connsiteY31" fmla="*/ 2926528 h 3982745"/>
                      <a:gd name="connsiteX32" fmla="*/ 717538 w 3492000"/>
                      <a:gd name="connsiteY32" fmla="*/ 2649764 h 3982745"/>
                      <a:gd name="connsiteX33" fmla="*/ 807230 w 3492000"/>
                      <a:gd name="connsiteY33" fmla="*/ 2470379 h 3982745"/>
                      <a:gd name="connsiteX34" fmla="*/ 930236 w 3492000"/>
                      <a:gd name="connsiteY34" fmla="*/ 2406314 h 3982745"/>
                      <a:gd name="connsiteX35" fmla="*/ 989177 w 3492000"/>
                      <a:gd name="connsiteY35" fmla="*/ 2398626 h 3982745"/>
                      <a:gd name="connsiteX36" fmla="*/ 1009678 w 3492000"/>
                      <a:gd name="connsiteY36" fmla="*/ 2414001 h 3982745"/>
                      <a:gd name="connsiteX37" fmla="*/ 999428 w 3492000"/>
                      <a:gd name="connsiteY37" fmla="*/ 2444753 h 3982745"/>
                      <a:gd name="connsiteX38" fmla="*/ 989177 w 3492000"/>
                      <a:gd name="connsiteY38" fmla="*/ 2475505 h 3982745"/>
                      <a:gd name="connsiteX39" fmla="*/ 973801 w 3492000"/>
                      <a:gd name="connsiteY39" fmla="*/ 2588261 h 3982745"/>
                      <a:gd name="connsiteX40" fmla="*/ 1054524 w 3492000"/>
                      <a:gd name="connsiteY40" fmla="*/ 2725362 h 3982745"/>
                      <a:gd name="connsiteX41" fmla="*/ 1230065 w 3492000"/>
                      <a:gd name="connsiteY41" fmla="*/ 2783021 h 3982745"/>
                      <a:gd name="connsiteX42" fmla="*/ 1494016 w 3492000"/>
                      <a:gd name="connsiteY42" fmla="*/ 2685641 h 3982745"/>
                      <a:gd name="connsiteX43" fmla="*/ 1599084 w 3492000"/>
                      <a:gd name="connsiteY43" fmla="*/ 2444753 h 3982745"/>
                      <a:gd name="connsiteX44" fmla="*/ 1386385 w 3492000"/>
                      <a:gd name="connsiteY44" fmla="*/ 2109048 h 3982745"/>
                      <a:gd name="connsiteX45" fmla="*/ 943050 w 3492000"/>
                      <a:gd name="connsiteY45" fmla="*/ 2003980 h 3982745"/>
                      <a:gd name="connsiteX46" fmla="*/ 371582 w 3492000"/>
                      <a:gd name="connsiteY46" fmla="*/ 2198740 h 3982745"/>
                      <a:gd name="connsiteX47" fmla="*/ 117881 w 3492000"/>
                      <a:gd name="connsiteY47" fmla="*/ 2711267 h 3982745"/>
                      <a:gd name="connsiteX48" fmla="*/ 499714 w 3492000"/>
                      <a:gd name="connsiteY48" fmla="*/ 3351926 h 3982745"/>
                      <a:gd name="connsiteX49" fmla="*/ 1312069 w 3492000"/>
                      <a:gd name="connsiteY49" fmla="*/ 3567187 h 3982745"/>
                      <a:gd name="connsiteX50" fmla="*/ 2134674 w 3492000"/>
                      <a:gd name="connsiteY50" fmla="*/ 3269921 h 3982745"/>
                      <a:gd name="connsiteX51" fmla="*/ 2490881 w 3492000"/>
                      <a:gd name="connsiteY51" fmla="*/ 2506256 h 3982745"/>
                      <a:gd name="connsiteX52" fmla="*/ 2372999 w 3492000"/>
                      <a:gd name="connsiteY52" fmla="*/ 2070608 h 3982745"/>
                      <a:gd name="connsiteX53" fmla="*/ 2057795 w 3492000"/>
                      <a:gd name="connsiteY53" fmla="*/ 1755405 h 3982745"/>
                      <a:gd name="connsiteX54" fmla="*/ 1614460 w 3492000"/>
                      <a:gd name="connsiteY54" fmla="*/ 1496578 h 3982745"/>
                      <a:gd name="connsiteX55" fmla="*/ 858483 w 3492000"/>
                      <a:gd name="connsiteY55" fmla="*/ 1135247 h 3982745"/>
                      <a:gd name="connsiteX56" fmla="*/ 476650 w 3492000"/>
                      <a:gd name="connsiteY56" fmla="*/ 609907 h 3982745"/>
                      <a:gd name="connsiteX57" fmla="*/ 781604 w 3492000"/>
                      <a:gd name="connsiteY57" fmla="*/ 143508 h 3982745"/>
                      <a:gd name="connsiteX58" fmla="*/ 1424825 w 3492000"/>
                      <a:gd name="connsiteY58" fmla="*/ 0 h 3982745"/>
                      <a:gd name="connsiteX0" fmla="*/ 1424825 w 3450454"/>
                      <a:gd name="connsiteY0" fmla="*/ 0 h 4000455"/>
                      <a:gd name="connsiteX1" fmla="*/ 1883536 w 3450454"/>
                      <a:gd name="connsiteY1" fmla="*/ 64066 h 4000455"/>
                      <a:gd name="connsiteX2" fmla="*/ 2116736 w 3450454"/>
                      <a:gd name="connsiteY2" fmla="*/ 353644 h 4000455"/>
                      <a:gd name="connsiteX3" fmla="*/ 2051389 w 3450454"/>
                      <a:gd name="connsiteY3" fmla="*/ 500995 h 4000455"/>
                      <a:gd name="connsiteX4" fmla="*/ 1936070 w 3450454"/>
                      <a:gd name="connsiteY4" fmla="*/ 571468 h 4000455"/>
                      <a:gd name="connsiteX5" fmla="*/ 1863035 w 3450454"/>
                      <a:gd name="connsiteY5" fmla="*/ 576593 h 4000455"/>
                      <a:gd name="connsiteX6" fmla="*/ 1768218 w 3450454"/>
                      <a:gd name="connsiteY6" fmla="*/ 558654 h 4000455"/>
                      <a:gd name="connsiteX7" fmla="*/ 1740029 w 3450454"/>
                      <a:gd name="connsiteY7" fmla="*/ 533028 h 4000455"/>
                      <a:gd name="connsiteX8" fmla="*/ 1757967 w 3450454"/>
                      <a:gd name="connsiteY8" fmla="*/ 502276 h 4000455"/>
                      <a:gd name="connsiteX9" fmla="*/ 1809220 w 3450454"/>
                      <a:gd name="connsiteY9" fmla="*/ 426679 h 4000455"/>
                      <a:gd name="connsiteX10" fmla="*/ 1824596 w 3450454"/>
                      <a:gd name="connsiteY10" fmla="*/ 343393 h 4000455"/>
                      <a:gd name="connsiteX11" fmla="*/ 1686214 w 3450454"/>
                      <a:gd name="connsiteY11" fmla="*/ 153758 h 4000455"/>
                      <a:gd name="connsiteX12" fmla="*/ 1409449 w 3450454"/>
                      <a:gd name="connsiteY12" fmla="*/ 102506 h 4000455"/>
                      <a:gd name="connsiteX13" fmla="*/ 960988 w 3450454"/>
                      <a:gd name="connsiteY13" fmla="*/ 187072 h 4000455"/>
                      <a:gd name="connsiteX14" fmla="*/ 743164 w 3450454"/>
                      <a:gd name="connsiteY14" fmla="*/ 481775 h 4000455"/>
                      <a:gd name="connsiteX15" fmla="*/ 899485 w 3450454"/>
                      <a:gd name="connsiteY15" fmla="*/ 740602 h 4000455"/>
                      <a:gd name="connsiteX16" fmla="*/ 1283880 w 3450454"/>
                      <a:gd name="connsiteY16" fmla="*/ 943050 h 4000455"/>
                      <a:gd name="connsiteX17" fmla="*/ 1730258 w 3450454"/>
                      <a:gd name="connsiteY17" fmla="*/ 1042349 h 4000455"/>
                      <a:gd name="connsiteX18" fmla="*/ 2391581 w 3450454"/>
                      <a:gd name="connsiteY18" fmla="*/ 1111775 h 4000455"/>
                      <a:gd name="connsiteX19" fmla="*/ 2983314 w 3450454"/>
                      <a:gd name="connsiteY19" fmla="*/ 1543339 h 4000455"/>
                      <a:gd name="connsiteX20" fmla="*/ 3432663 w 3450454"/>
                      <a:gd name="connsiteY20" fmla="*/ 2904434 h 4000455"/>
                      <a:gd name="connsiteX21" fmla="*/ 2358186 w 3450454"/>
                      <a:gd name="connsiteY21" fmla="*/ 3840356 h 4000455"/>
                      <a:gd name="connsiteX22" fmla="*/ 1251526 w 3450454"/>
                      <a:gd name="connsiteY22" fmla="*/ 3968244 h 4000455"/>
                      <a:gd name="connsiteX23" fmla="*/ 407459 w 3450454"/>
                      <a:gd name="connsiteY23" fmla="*/ 3490308 h 4000455"/>
                      <a:gd name="connsiteX24" fmla="*/ 0 w 3450454"/>
                      <a:gd name="connsiteY24" fmla="*/ 2711267 h 4000455"/>
                      <a:gd name="connsiteX25" fmla="*/ 283171 w 3450454"/>
                      <a:gd name="connsiteY25" fmla="*/ 2118017 h 4000455"/>
                      <a:gd name="connsiteX26" fmla="*/ 963551 w 3450454"/>
                      <a:gd name="connsiteY26" fmla="*/ 1870723 h 4000455"/>
                      <a:gd name="connsiteX27" fmla="*/ 1591396 w 3450454"/>
                      <a:gd name="connsiteY27" fmla="*/ 2019356 h 4000455"/>
                      <a:gd name="connsiteX28" fmla="*/ 1860473 w 3450454"/>
                      <a:gd name="connsiteY28" fmla="*/ 2490881 h 4000455"/>
                      <a:gd name="connsiteX29" fmla="*/ 1679807 w 3450454"/>
                      <a:gd name="connsiteY29" fmla="*/ 2861181 h 4000455"/>
                      <a:gd name="connsiteX30" fmla="*/ 1260816 w 3450454"/>
                      <a:gd name="connsiteY30" fmla="*/ 3008533 h 4000455"/>
                      <a:gd name="connsiteX31" fmla="*/ 894360 w 3450454"/>
                      <a:gd name="connsiteY31" fmla="*/ 2926528 h 4000455"/>
                      <a:gd name="connsiteX32" fmla="*/ 717538 w 3450454"/>
                      <a:gd name="connsiteY32" fmla="*/ 2649764 h 4000455"/>
                      <a:gd name="connsiteX33" fmla="*/ 807230 w 3450454"/>
                      <a:gd name="connsiteY33" fmla="*/ 2470379 h 4000455"/>
                      <a:gd name="connsiteX34" fmla="*/ 930236 w 3450454"/>
                      <a:gd name="connsiteY34" fmla="*/ 2406314 h 4000455"/>
                      <a:gd name="connsiteX35" fmla="*/ 989177 w 3450454"/>
                      <a:gd name="connsiteY35" fmla="*/ 2398626 h 4000455"/>
                      <a:gd name="connsiteX36" fmla="*/ 1009678 w 3450454"/>
                      <a:gd name="connsiteY36" fmla="*/ 2414001 h 4000455"/>
                      <a:gd name="connsiteX37" fmla="*/ 999428 w 3450454"/>
                      <a:gd name="connsiteY37" fmla="*/ 2444753 h 4000455"/>
                      <a:gd name="connsiteX38" fmla="*/ 989177 w 3450454"/>
                      <a:gd name="connsiteY38" fmla="*/ 2475505 h 4000455"/>
                      <a:gd name="connsiteX39" fmla="*/ 973801 w 3450454"/>
                      <a:gd name="connsiteY39" fmla="*/ 2588261 h 4000455"/>
                      <a:gd name="connsiteX40" fmla="*/ 1054524 w 3450454"/>
                      <a:gd name="connsiteY40" fmla="*/ 2725362 h 4000455"/>
                      <a:gd name="connsiteX41" fmla="*/ 1230065 w 3450454"/>
                      <a:gd name="connsiteY41" fmla="*/ 2783021 h 4000455"/>
                      <a:gd name="connsiteX42" fmla="*/ 1494016 w 3450454"/>
                      <a:gd name="connsiteY42" fmla="*/ 2685641 h 4000455"/>
                      <a:gd name="connsiteX43" fmla="*/ 1599084 w 3450454"/>
                      <a:gd name="connsiteY43" fmla="*/ 2444753 h 4000455"/>
                      <a:gd name="connsiteX44" fmla="*/ 1386385 w 3450454"/>
                      <a:gd name="connsiteY44" fmla="*/ 2109048 h 4000455"/>
                      <a:gd name="connsiteX45" fmla="*/ 943050 w 3450454"/>
                      <a:gd name="connsiteY45" fmla="*/ 2003980 h 4000455"/>
                      <a:gd name="connsiteX46" fmla="*/ 371582 w 3450454"/>
                      <a:gd name="connsiteY46" fmla="*/ 2198740 h 4000455"/>
                      <a:gd name="connsiteX47" fmla="*/ 117881 w 3450454"/>
                      <a:gd name="connsiteY47" fmla="*/ 2711267 h 4000455"/>
                      <a:gd name="connsiteX48" fmla="*/ 499714 w 3450454"/>
                      <a:gd name="connsiteY48" fmla="*/ 3351926 h 4000455"/>
                      <a:gd name="connsiteX49" fmla="*/ 1312069 w 3450454"/>
                      <a:gd name="connsiteY49" fmla="*/ 3567187 h 4000455"/>
                      <a:gd name="connsiteX50" fmla="*/ 2134674 w 3450454"/>
                      <a:gd name="connsiteY50" fmla="*/ 3269921 h 4000455"/>
                      <a:gd name="connsiteX51" fmla="*/ 2490881 w 3450454"/>
                      <a:gd name="connsiteY51" fmla="*/ 2506256 h 4000455"/>
                      <a:gd name="connsiteX52" fmla="*/ 2372999 w 3450454"/>
                      <a:gd name="connsiteY52" fmla="*/ 2070608 h 4000455"/>
                      <a:gd name="connsiteX53" fmla="*/ 2057795 w 3450454"/>
                      <a:gd name="connsiteY53" fmla="*/ 1755405 h 4000455"/>
                      <a:gd name="connsiteX54" fmla="*/ 1614460 w 3450454"/>
                      <a:gd name="connsiteY54" fmla="*/ 1496578 h 4000455"/>
                      <a:gd name="connsiteX55" fmla="*/ 858483 w 3450454"/>
                      <a:gd name="connsiteY55" fmla="*/ 1135247 h 4000455"/>
                      <a:gd name="connsiteX56" fmla="*/ 476650 w 3450454"/>
                      <a:gd name="connsiteY56" fmla="*/ 609907 h 4000455"/>
                      <a:gd name="connsiteX57" fmla="*/ 781604 w 3450454"/>
                      <a:gd name="connsiteY57" fmla="*/ 143508 h 4000455"/>
                      <a:gd name="connsiteX58" fmla="*/ 1424825 w 3450454"/>
                      <a:gd name="connsiteY58" fmla="*/ 0 h 4000455"/>
                      <a:gd name="connsiteX0" fmla="*/ 1424825 w 3397005"/>
                      <a:gd name="connsiteY0" fmla="*/ 0 h 4003842"/>
                      <a:gd name="connsiteX1" fmla="*/ 1883536 w 3397005"/>
                      <a:gd name="connsiteY1" fmla="*/ 64066 h 4003842"/>
                      <a:gd name="connsiteX2" fmla="*/ 2116736 w 3397005"/>
                      <a:gd name="connsiteY2" fmla="*/ 353644 h 4003842"/>
                      <a:gd name="connsiteX3" fmla="*/ 2051389 w 3397005"/>
                      <a:gd name="connsiteY3" fmla="*/ 500995 h 4003842"/>
                      <a:gd name="connsiteX4" fmla="*/ 1936070 w 3397005"/>
                      <a:gd name="connsiteY4" fmla="*/ 571468 h 4003842"/>
                      <a:gd name="connsiteX5" fmla="*/ 1863035 w 3397005"/>
                      <a:gd name="connsiteY5" fmla="*/ 576593 h 4003842"/>
                      <a:gd name="connsiteX6" fmla="*/ 1768218 w 3397005"/>
                      <a:gd name="connsiteY6" fmla="*/ 558654 h 4003842"/>
                      <a:gd name="connsiteX7" fmla="*/ 1740029 w 3397005"/>
                      <a:gd name="connsiteY7" fmla="*/ 533028 h 4003842"/>
                      <a:gd name="connsiteX8" fmla="*/ 1757967 w 3397005"/>
                      <a:gd name="connsiteY8" fmla="*/ 502276 h 4003842"/>
                      <a:gd name="connsiteX9" fmla="*/ 1809220 w 3397005"/>
                      <a:gd name="connsiteY9" fmla="*/ 426679 h 4003842"/>
                      <a:gd name="connsiteX10" fmla="*/ 1824596 w 3397005"/>
                      <a:gd name="connsiteY10" fmla="*/ 343393 h 4003842"/>
                      <a:gd name="connsiteX11" fmla="*/ 1686214 w 3397005"/>
                      <a:gd name="connsiteY11" fmla="*/ 153758 h 4003842"/>
                      <a:gd name="connsiteX12" fmla="*/ 1409449 w 3397005"/>
                      <a:gd name="connsiteY12" fmla="*/ 102506 h 4003842"/>
                      <a:gd name="connsiteX13" fmla="*/ 960988 w 3397005"/>
                      <a:gd name="connsiteY13" fmla="*/ 187072 h 4003842"/>
                      <a:gd name="connsiteX14" fmla="*/ 743164 w 3397005"/>
                      <a:gd name="connsiteY14" fmla="*/ 481775 h 4003842"/>
                      <a:gd name="connsiteX15" fmla="*/ 899485 w 3397005"/>
                      <a:gd name="connsiteY15" fmla="*/ 740602 h 4003842"/>
                      <a:gd name="connsiteX16" fmla="*/ 1283880 w 3397005"/>
                      <a:gd name="connsiteY16" fmla="*/ 943050 h 4003842"/>
                      <a:gd name="connsiteX17" fmla="*/ 1730258 w 3397005"/>
                      <a:gd name="connsiteY17" fmla="*/ 1042349 h 4003842"/>
                      <a:gd name="connsiteX18" fmla="*/ 2391581 w 3397005"/>
                      <a:gd name="connsiteY18" fmla="*/ 1111775 h 4003842"/>
                      <a:gd name="connsiteX19" fmla="*/ 2983314 w 3397005"/>
                      <a:gd name="connsiteY19" fmla="*/ 1543339 h 4003842"/>
                      <a:gd name="connsiteX20" fmla="*/ 3377245 w 3397005"/>
                      <a:gd name="connsiteY20" fmla="*/ 2821306 h 4003842"/>
                      <a:gd name="connsiteX21" fmla="*/ 2358186 w 3397005"/>
                      <a:gd name="connsiteY21" fmla="*/ 3840356 h 4003842"/>
                      <a:gd name="connsiteX22" fmla="*/ 1251526 w 3397005"/>
                      <a:gd name="connsiteY22" fmla="*/ 3968244 h 4003842"/>
                      <a:gd name="connsiteX23" fmla="*/ 407459 w 3397005"/>
                      <a:gd name="connsiteY23" fmla="*/ 3490308 h 4003842"/>
                      <a:gd name="connsiteX24" fmla="*/ 0 w 3397005"/>
                      <a:gd name="connsiteY24" fmla="*/ 2711267 h 4003842"/>
                      <a:gd name="connsiteX25" fmla="*/ 283171 w 3397005"/>
                      <a:gd name="connsiteY25" fmla="*/ 2118017 h 4003842"/>
                      <a:gd name="connsiteX26" fmla="*/ 963551 w 3397005"/>
                      <a:gd name="connsiteY26" fmla="*/ 1870723 h 4003842"/>
                      <a:gd name="connsiteX27" fmla="*/ 1591396 w 3397005"/>
                      <a:gd name="connsiteY27" fmla="*/ 2019356 h 4003842"/>
                      <a:gd name="connsiteX28" fmla="*/ 1860473 w 3397005"/>
                      <a:gd name="connsiteY28" fmla="*/ 2490881 h 4003842"/>
                      <a:gd name="connsiteX29" fmla="*/ 1679807 w 3397005"/>
                      <a:gd name="connsiteY29" fmla="*/ 2861181 h 4003842"/>
                      <a:gd name="connsiteX30" fmla="*/ 1260816 w 3397005"/>
                      <a:gd name="connsiteY30" fmla="*/ 3008533 h 4003842"/>
                      <a:gd name="connsiteX31" fmla="*/ 894360 w 3397005"/>
                      <a:gd name="connsiteY31" fmla="*/ 2926528 h 4003842"/>
                      <a:gd name="connsiteX32" fmla="*/ 717538 w 3397005"/>
                      <a:gd name="connsiteY32" fmla="*/ 2649764 h 4003842"/>
                      <a:gd name="connsiteX33" fmla="*/ 807230 w 3397005"/>
                      <a:gd name="connsiteY33" fmla="*/ 2470379 h 4003842"/>
                      <a:gd name="connsiteX34" fmla="*/ 930236 w 3397005"/>
                      <a:gd name="connsiteY34" fmla="*/ 2406314 h 4003842"/>
                      <a:gd name="connsiteX35" fmla="*/ 989177 w 3397005"/>
                      <a:gd name="connsiteY35" fmla="*/ 2398626 h 4003842"/>
                      <a:gd name="connsiteX36" fmla="*/ 1009678 w 3397005"/>
                      <a:gd name="connsiteY36" fmla="*/ 2414001 h 4003842"/>
                      <a:gd name="connsiteX37" fmla="*/ 999428 w 3397005"/>
                      <a:gd name="connsiteY37" fmla="*/ 2444753 h 4003842"/>
                      <a:gd name="connsiteX38" fmla="*/ 989177 w 3397005"/>
                      <a:gd name="connsiteY38" fmla="*/ 2475505 h 4003842"/>
                      <a:gd name="connsiteX39" fmla="*/ 973801 w 3397005"/>
                      <a:gd name="connsiteY39" fmla="*/ 2588261 h 4003842"/>
                      <a:gd name="connsiteX40" fmla="*/ 1054524 w 3397005"/>
                      <a:gd name="connsiteY40" fmla="*/ 2725362 h 4003842"/>
                      <a:gd name="connsiteX41" fmla="*/ 1230065 w 3397005"/>
                      <a:gd name="connsiteY41" fmla="*/ 2783021 h 4003842"/>
                      <a:gd name="connsiteX42" fmla="*/ 1494016 w 3397005"/>
                      <a:gd name="connsiteY42" fmla="*/ 2685641 h 4003842"/>
                      <a:gd name="connsiteX43" fmla="*/ 1599084 w 3397005"/>
                      <a:gd name="connsiteY43" fmla="*/ 2444753 h 4003842"/>
                      <a:gd name="connsiteX44" fmla="*/ 1386385 w 3397005"/>
                      <a:gd name="connsiteY44" fmla="*/ 2109048 h 4003842"/>
                      <a:gd name="connsiteX45" fmla="*/ 943050 w 3397005"/>
                      <a:gd name="connsiteY45" fmla="*/ 2003980 h 4003842"/>
                      <a:gd name="connsiteX46" fmla="*/ 371582 w 3397005"/>
                      <a:gd name="connsiteY46" fmla="*/ 2198740 h 4003842"/>
                      <a:gd name="connsiteX47" fmla="*/ 117881 w 3397005"/>
                      <a:gd name="connsiteY47" fmla="*/ 2711267 h 4003842"/>
                      <a:gd name="connsiteX48" fmla="*/ 499714 w 3397005"/>
                      <a:gd name="connsiteY48" fmla="*/ 3351926 h 4003842"/>
                      <a:gd name="connsiteX49" fmla="*/ 1312069 w 3397005"/>
                      <a:gd name="connsiteY49" fmla="*/ 3567187 h 4003842"/>
                      <a:gd name="connsiteX50" fmla="*/ 2134674 w 3397005"/>
                      <a:gd name="connsiteY50" fmla="*/ 3269921 h 4003842"/>
                      <a:gd name="connsiteX51" fmla="*/ 2490881 w 3397005"/>
                      <a:gd name="connsiteY51" fmla="*/ 2506256 h 4003842"/>
                      <a:gd name="connsiteX52" fmla="*/ 2372999 w 3397005"/>
                      <a:gd name="connsiteY52" fmla="*/ 2070608 h 4003842"/>
                      <a:gd name="connsiteX53" fmla="*/ 2057795 w 3397005"/>
                      <a:gd name="connsiteY53" fmla="*/ 1755405 h 4003842"/>
                      <a:gd name="connsiteX54" fmla="*/ 1614460 w 3397005"/>
                      <a:gd name="connsiteY54" fmla="*/ 1496578 h 4003842"/>
                      <a:gd name="connsiteX55" fmla="*/ 858483 w 3397005"/>
                      <a:gd name="connsiteY55" fmla="*/ 1135247 h 4003842"/>
                      <a:gd name="connsiteX56" fmla="*/ 476650 w 3397005"/>
                      <a:gd name="connsiteY56" fmla="*/ 609907 h 4003842"/>
                      <a:gd name="connsiteX57" fmla="*/ 781604 w 3397005"/>
                      <a:gd name="connsiteY57" fmla="*/ 143508 h 4003842"/>
                      <a:gd name="connsiteX58" fmla="*/ 1424825 w 3397005"/>
                      <a:gd name="connsiteY58" fmla="*/ 0 h 4003842"/>
                      <a:gd name="connsiteX0" fmla="*/ 1424825 w 3397005"/>
                      <a:gd name="connsiteY0" fmla="*/ 0 h 4003842"/>
                      <a:gd name="connsiteX1" fmla="*/ 1883536 w 3397005"/>
                      <a:gd name="connsiteY1" fmla="*/ 64066 h 4003842"/>
                      <a:gd name="connsiteX2" fmla="*/ 2116736 w 3397005"/>
                      <a:gd name="connsiteY2" fmla="*/ 353644 h 4003842"/>
                      <a:gd name="connsiteX3" fmla="*/ 2051389 w 3397005"/>
                      <a:gd name="connsiteY3" fmla="*/ 500995 h 4003842"/>
                      <a:gd name="connsiteX4" fmla="*/ 1936070 w 3397005"/>
                      <a:gd name="connsiteY4" fmla="*/ 571468 h 4003842"/>
                      <a:gd name="connsiteX5" fmla="*/ 1863035 w 3397005"/>
                      <a:gd name="connsiteY5" fmla="*/ 576593 h 4003842"/>
                      <a:gd name="connsiteX6" fmla="*/ 1768218 w 3397005"/>
                      <a:gd name="connsiteY6" fmla="*/ 558654 h 4003842"/>
                      <a:gd name="connsiteX7" fmla="*/ 1740029 w 3397005"/>
                      <a:gd name="connsiteY7" fmla="*/ 533028 h 4003842"/>
                      <a:gd name="connsiteX8" fmla="*/ 1757967 w 3397005"/>
                      <a:gd name="connsiteY8" fmla="*/ 502276 h 4003842"/>
                      <a:gd name="connsiteX9" fmla="*/ 1809220 w 3397005"/>
                      <a:gd name="connsiteY9" fmla="*/ 426679 h 4003842"/>
                      <a:gd name="connsiteX10" fmla="*/ 1824596 w 3397005"/>
                      <a:gd name="connsiteY10" fmla="*/ 343393 h 4003842"/>
                      <a:gd name="connsiteX11" fmla="*/ 1686214 w 3397005"/>
                      <a:gd name="connsiteY11" fmla="*/ 153758 h 4003842"/>
                      <a:gd name="connsiteX12" fmla="*/ 1409449 w 3397005"/>
                      <a:gd name="connsiteY12" fmla="*/ 102506 h 4003842"/>
                      <a:gd name="connsiteX13" fmla="*/ 960988 w 3397005"/>
                      <a:gd name="connsiteY13" fmla="*/ 187072 h 4003842"/>
                      <a:gd name="connsiteX14" fmla="*/ 743164 w 3397005"/>
                      <a:gd name="connsiteY14" fmla="*/ 481775 h 4003842"/>
                      <a:gd name="connsiteX15" fmla="*/ 899485 w 3397005"/>
                      <a:gd name="connsiteY15" fmla="*/ 740602 h 4003842"/>
                      <a:gd name="connsiteX16" fmla="*/ 1283880 w 3397005"/>
                      <a:gd name="connsiteY16" fmla="*/ 943050 h 4003842"/>
                      <a:gd name="connsiteX17" fmla="*/ 1730258 w 3397005"/>
                      <a:gd name="connsiteY17" fmla="*/ 1042349 h 4003842"/>
                      <a:gd name="connsiteX18" fmla="*/ 2391581 w 3397005"/>
                      <a:gd name="connsiteY18" fmla="*/ 1111775 h 4003842"/>
                      <a:gd name="connsiteX19" fmla="*/ 2983314 w 3397005"/>
                      <a:gd name="connsiteY19" fmla="*/ 1543339 h 4003842"/>
                      <a:gd name="connsiteX20" fmla="*/ 3377245 w 3397005"/>
                      <a:gd name="connsiteY20" fmla="*/ 2821306 h 4003842"/>
                      <a:gd name="connsiteX21" fmla="*/ 2358186 w 3397005"/>
                      <a:gd name="connsiteY21" fmla="*/ 3840356 h 4003842"/>
                      <a:gd name="connsiteX22" fmla="*/ 1251526 w 3397005"/>
                      <a:gd name="connsiteY22" fmla="*/ 3968244 h 4003842"/>
                      <a:gd name="connsiteX23" fmla="*/ 407459 w 3397005"/>
                      <a:gd name="connsiteY23" fmla="*/ 3490308 h 4003842"/>
                      <a:gd name="connsiteX24" fmla="*/ 0 w 3397005"/>
                      <a:gd name="connsiteY24" fmla="*/ 2711267 h 4003842"/>
                      <a:gd name="connsiteX25" fmla="*/ 283171 w 3397005"/>
                      <a:gd name="connsiteY25" fmla="*/ 2118017 h 4003842"/>
                      <a:gd name="connsiteX26" fmla="*/ 963551 w 3397005"/>
                      <a:gd name="connsiteY26" fmla="*/ 1870723 h 4003842"/>
                      <a:gd name="connsiteX27" fmla="*/ 1591396 w 3397005"/>
                      <a:gd name="connsiteY27" fmla="*/ 2019356 h 4003842"/>
                      <a:gd name="connsiteX28" fmla="*/ 1860473 w 3397005"/>
                      <a:gd name="connsiteY28" fmla="*/ 2490881 h 4003842"/>
                      <a:gd name="connsiteX29" fmla="*/ 1679807 w 3397005"/>
                      <a:gd name="connsiteY29" fmla="*/ 2861181 h 4003842"/>
                      <a:gd name="connsiteX30" fmla="*/ 1260816 w 3397005"/>
                      <a:gd name="connsiteY30" fmla="*/ 3008533 h 4003842"/>
                      <a:gd name="connsiteX31" fmla="*/ 894360 w 3397005"/>
                      <a:gd name="connsiteY31" fmla="*/ 2926528 h 4003842"/>
                      <a:gd name="connsiteX32" fmla="*/ 717538 w 3397005"/>
                      <a:gd name="connsiteY32" fmla="*/ 2649764 h 4003842"/>
                      <a:gd name="connsiteX33" fmla="*/ 807230 w 3397005"/>
                      <a:gd name="connsiteY33" fmla="*/ 2470379 h 4003842"/>
                      <a:gd name="connsiteX34" fmla="*/ 930236 w 3397005"/>
                      <a:gd name="connsiteY34" fmla="*/ 2406314 h 4003842"/>
                      <a:gd name="connsiteX35" fmla="*/ 989177 w 3397005"/>
                      <a:gd name="connsiteY35" fmla="*/ 2398626 h 4003842"/>
                      <a:gd name="connsiteX36" fmla="*/ 1009678 w 3397005"/>
                      <a:gd name="connsiteY36" fmla="*/ 2414001 h 4003842"/>
                      <a:gd name="connsiteX37" fmla="*/ 999428 w 3397005"/>
                      <a:gd name="connsiteY37" fmla="*/ 2444753 h 4003842"/>
                      <a:gd name="connsiteX38" fmla="*/ 989177 w 3397005"/>
                      <a:gd name="connsiteY38" fmla="*/ 2475505 h 4003842"/>
                      <a:gd name="connsiteX39" fmla="*/ 973801 w 3397005"/>
                      <a:gd name="connsiteY39" fmla="*/ 2588261 h 4003842"/>
                      <a:gd name="connsiteX40" fmla="*/ 1054524 w 3397005"/>
                      <a:gd name="connsiteY40" fmla="*/ 2725362 h 4003842"/>
                      <a:gd name="connsiteX41" fmla="*/ 1230065 w 3397005"/>
                      <a:gd name="connsiteY41" fmla="*/ 2783021 h 4003842"/>
                      <a:gd name="connsiteX42" fmla="*/ 1494016 w 3397005"/>
                      <a:gd name="connsiteY42" fmla="*/ 2685641 h 4003842"/>
                      <a:gd name="connsiteX43" fmla="*/ 1599084 w 3397005"/>
                      <a:gd name="connsiteY43" fmla="*/ 2444753 h 4003842"/>
                      <a:gd name="connsiteX44" fmla="*/ 1386385 w 3397005"/>
                      <a:gd name="connsiteY44" fmla="*/ 2109048 h 4003842"/>
                      <a:gd name="connsiteX45" fmla="*/ 943050 w 3397005"/>
                      <a:gd name="connsiteY45" fmla="*/ 2003980 h 4003842"/>
                      <a:gd name="connsiteX46" fmla="*/ 371582 w 3397005"/>
                      <a:gd name="connsiteY46" fmla="*/ 2198740 h 4003842"/>
                      <a:gd name="connsiteX47" fmla="*/ 117881 w 3397005"/>
                      <a:gd name="connsiteY47" fmla="*/ 2711267 h 4003842"/>
                      <a:gd name="connsiteX48" fmla="*/ 499714 w 3397005"/>
                      <a:gd name="connsiteY48" fmla="*/ 3351926 h 4003842"/>
                      <a:gd name="connsiteX49" fmla="*/ 1312069 w 3397005"/>
                      <a:gd name="connsiteY49" fmla="*/ 3567187 h 4003842"/>
                      <a:gd name="connsiteX50" fmla="*/ 2134674 w 3397005"/>
                      <a:gd name="connsiteY50" fmla="*/ 3269921 h 4003842"/>
                      <a:gd name="connsiteX51" fmla="*/ 2490881 w 3397005"/>
                      <a:gd name="connsiteY51" fmla="*/ 2506256 h 4003842"/>
                      <a:gd name="connsiteX52" fmla="*/ 2372999 w 3397005"/>
                      <a:gd name="connsiteY52" fmla="*/ 2070608 h 4003842"/>
                      <a:gd name="connsiteX53" fmla="*/ 2057795 w 3397005"/>
                      <a:gd name="connsiteY53" fmla="*/ 1755405 h 4003842"/>
                      <a:gd name="connsiteX54" fmla="*/ 1614460 w 3397005"/>
                      <a:gd name="connsiteY54" fmla="*/ 1496578 h 4003842"/>
                      <a:gd name="connsiteX55" fmla="*/ 858483 w 3397005"/>
                      <a:gd name="connsiteY55" fmla="*/ 1135247 h 4003842"/>
                      <a:gd name="connsiteX56" fmla="*/ 476650 w 3397005"/>
                      <a:gd name="connsiteY56" fmla="*/ 609907 h 4003842"/>
                      <a:gd name="connsiteX57" fmla="*/ 781604 w 3397005"/>
                      <a:gd name="connsiteY57" fmla="*/ 143508 h 4003842"/>
                      <a:gd name="connsiteX58" fmla="*/ 1424825 w 3397005"/>
                      <a:gd name="connsiteY58" fmla="*/ 0 h 4003842"/>
                      <a:gd name="connsiteX0" fmla="*/ 1424825 w 3397005"/>
                      <a:gd name="connsiteY0" fmla="*/ 0 h 4003842"/>
                      <a:gd name="connsiteX1" fmla="*/ 1883536 w 3397005"/>
                      <a:gd name="connsiteY1" fmla="*/ 64066 h 4003842"/>
                      <a:gd name="connsiteX2" fmla="*/ 2116736 w 3397005"/>
                      <a:gd name="connsiteY2" fmla="*/ 353644 h 4003842"/>
                      <a:gd name="connsiteX3" fmla="*/ 2051389 w 3397005"/>
                      <a:gd name="connsiteY3" fmla="*/ 500995 h 4003842"/>
                      <a:gd name="connsiteX4" fmla="*/ 1936070 w 3397005"/>
                      <a:gd name="connsiteY4" fmla="*/ 571468 h 4003842"/>
                      <a:gd name="connsiteX5" fmla="*/ 1863035 w 3397005"/>
                      <a:gd name="connsiteY5" fmla="*/ 576593 h 4003842"/>
                      <a:gd name="connsiteX6" fmla="*/ 1768218 w 3397005"/>
                      <a:gd name="connsiteY6" fmla="*/ 558654 h 4003842"/>
                      <a:gd name="connsiteX7" fmla="*/ 1740029 w 3397005"/>
                      <a:gd name="connsiteY7" fmla="*/ 533028 h 4003842"/>
                      <a:gd name="connsiteX8" fmla="*/ 1757967 w 3397005"/>
                      <a:gd name="connsiteY8" fmla="*/ 502276 h 4003842"/>
                      <a:gd name="connsiteX9" fmla="*/ 1809220 w 3397005"/>
                      <a:gd name="connsiteY9" fmla="*/ 426679 h 4003842"/>
                      <a:gd name="connsiteX10" fmla="*/ 1824596 w 3397005"/>
                      <a:gd name="connsiteY10" fmla="*/ 343393 h 4003842"/>
                      <a:gd name="connsiteX11" fmla="*/ 1686214 w 3397005"/>
                      <a:gd name="connsiteY11" fmla="*/ 153758 h 4003842"/>
                      <a:gd name="connsiteX12" fmla="*/ 1409449 w 3397005"/>
                      <a:gd name="connsiteY12" fmla="*/ 102506 h 4003842"/>
                      <a:gd name="connsiteX13" fmla="*/ 960988 w 3397005"/>
                      <a:gd name="connsiteY13" fmla="*/ 187072 h 4003842"/>
                      <a:gd name="connsiteX14" fmla="*/ 743164 w 3397005"/>
                      <a:gd name="connsiteY14" fmla="*/ 481775 h 4003842"/>
                      <a:gd name="connsiteX15" fmla="*/ 899485 w 3397005"/>
                      <a:gd name="connsiteY15" fmla="*/ 740602 h 4003842"/>
                      <a:gd name="connsiteX16" fmla="*/ 1283880 w 3397005"/>
                      <a:gd name="connsiteY16" fmla="*/ 943050 h 4003842"/>
                      <a:gd name="connsiteX17" fmla="*/ 1730258 w 3397005"/>
                      <a:gd name="connsiteY17" fmla="*/ 1042349 h 4003842"/>
                      <a:gd name="connsiteX18" fmla="*/ 2391581 w 3397005"/>
                      <a:gd name="connsiteY18" fmla="*/ 1111775 h 4003842"/>
                      <a:gd name="connsiteX19" fmla="*/ 2983314 w 3397005"/>
                      <a:gd name="connsiteY19" fmla="*/ 1543339 h 4003842"/>
                      <a:gd name="connsiteX20" fmla="*/ 3377245 w 3397005"/>
                      <a:gd name="connsiteY20" fmla="*/ 2821306 h 4003842"/>
                      <a:gd name="connsiteX21" fmla="*/ 2358186 w 3397005"/>
                      <a:gd name="connsiteY21" fmla="*/ 3840356 h 4003842"/>
                      <a:gd name="connsiteX22" fmla="*/ 1251526 w 3397005"/>
                      <a:gd name="connsiteY22" fmla="*/ 3968244 h 4003842"/>
                      <a:gd name="connsiteX23" fmla="*/ 407459 w 3397005"/>
                      <a:gd name="connsiteY23" fmla="*/ 3490308 h 4003842"/>
                      <a:gd name="connsiteX24" fmla="*/ 0 w 3397005"/>
                      <a:gd name="connsiteY24" fmla="*/ 2711267 h 4003842"/>
                      <a:gd name="connsiteX25" fmla="*/ 283171 w 3397005"/>
                      <a:gd name="connsiteY25" fmla="*/ 2118017 h 4003842"/>
                      <a:gd name="connsiteX26" fmla="*/ 963551 w 3397005"/>
                      <a:gd name="connsiteY26" fmla="*/ 1870723 h 4003842"/>
                      <a:gd name="connsiteX27" fmla="*/ 1591396 w 3397005"/>
                      <a:gd name="connsiteY27" fmla="*/ 2019356 h 4003842"/>
                      <a:gd name="connsiteX28" fmla="*/ 1860473 w 3397005"/>
                      <a:gd name="connsiteY28" fmla="*/ 2490881 h 4003842"/>
                      <a:gd name="connsiteX29" fmla="*/ 1679807 w 3397005"/>
                      <a:gd name="connsiteY29" fmla="*/ 2861181 h 4003842"/>
                      <a:gd name="connsiteX30" fmla="*/ 1260816 w 3397005"/>
                      <a:gd name="connsiteY30" fmla="*/ 3008533 h 4003842"/>
                      <a:gd name="connsiteX31" fmla="*/ 894360 w 3397005"/>
                      <a:gd name="connsiteY31" fmla="*/ 2926528 h 4003842"/>
                      <a:gd name="connsiteX32" fmla="*/ 717538 w 3397005"/>
                      <a:gd name="connsiteY32" fmla="*/ 2649764 h 4003842"/>
                      <a:gd name="connsiteX33" fmla="*/ 807230 w 3397005"/>
                      <a:gd name="connsiteY33" fmla="*/ 2470379 h 4003842"/>
                      <a:gd name="connsiteX34" fmla="*/ 930236 w 3397005"/>
                      <a:gd name="connsiteY34" fmla="*/ 2406314 h 4003842"/>
                      <a:gd name="connsiteX35" fmla="*/ 989177 w 3397005"/>
                      <a:gd name="connsiteY35" fmla="*/ 2398626 h 4003842"/>
                      <a:gd name="connsiteX36" fmla="*/ 1009678 w 3397005"/>
                      <a:gd name="connsiteY36" fmla="*/ 2414001 h 4003842"/>
                      <a:gd name="connsiteX37" fmla="*/ 999428 w 3397005"/>
                      <a:gd name="connsiteY37" fmla="*/ 2444753 h 4003842"/>
                      <a:gd name="connsiteX38" fmla="*/ 989177 w 3397005"/>
                      <a:gd name="connsiteY38" fmla="*/ 2475505 h 4003842"/>
                      <a:gd name="connsiteX39" fmla="*/ 973801 w 3397005"/>
                      <a:gd name="connsiteY39" fmla="*/ 2588261 h 4003842"/>
                      <a:gd name="connsiteX40" fmla="*/ 1054524 w 3397005"/>
                      <a:gd name="connsiteY40" fmla="*/ 2725362 h 4003842"/>
                      <a:gd name="connsiteX41" fmla="*/ 1230065 w 3397005"/>
                      <a:gd name="connsiteY41" fmla="*/ 2783021 h 4003842"/>
                      <a:gd name="connsiteX42" fmla="*/ 1494016 w 3397005"/>
                      <a:gd name="connsiteY42" fmla="*/ 2685641 h 4003842"/>
                      <a:gd name="connsiteX43" fmla="*/ 1599084 w 3397005"/>
                      <a:gd name="connsiteY43" fmla="*/ 2444753 h 4003842"/>
                      <a:gd name="connsiteX44" fmla="*/ 1386385 w 3397005"/>
                      <a:gd name="connsiteY44" fmla="*/ 2109048 h 4003842"/>
                      <a:gd name="connsiteX45" fmla="*/ 943050 w 3397005"/>
                      <a:gd name="connsiteY45" fmla="*/ 2003980 h 4003842"/>
                      <a:gd name="connsiteX46" fmla="*/ 371582 w 3397005"/>
                      <a:gd name="connsiteY46" fmla="*/ 2198740 h 4003842"/>
                      <a:gd name="connsiteX47" fmla="*/ 117881 w 3397005"/>
                      <a:gd name="connsiteY47" fmla="*/ 2711267 h 4003842"/>
                      <a:gd name="connsiteX48" fmla="*/ 499714 w 3397005"/>
                      <a:gd name="connsiteY48" fmla="*/ 3351926 h 4003842"/>
                      <a:gd name="connsiteX49" fmla="*/ 1312069 w 3397005"/>
                      <a:gd name="connsiteY49" fmla="*/ 3567187 h 4003842"/>
                      <a:gd name="connsiteX50" fmla="*/ 2134674 w 3397005"/>
                      <a:gd name="connsiteY50" fmla="*/ 3269921 h 4003842"/>
                      <a:gd name="connsiteX51" fmla="*/ 2490881 w 3397005"/>
                      <a:gd name="connsiteY51" fmla="*/ 2506256 h 4003842"/>
                      <a:gd name="connsiteX52" fmla="*/ 2372999 w 3397005"/>
                      <a:gd name="connsiteY52" fmla="*/ 2070608 h 4003842"/>
                      <a:gd name="connsiteX53" fmla="*/ 2057795 w 3397005"/>
                      <a:gd name="connsiteY53" fmla="*/ 1755405 h 4003842"/>
                      <a:gd name="connsiteX54" fmla="*/ 1614460 w 3397005"/>
                      <a:gd name="connsiteY54" fmla="*/ 1496578 h 4003842"/>
                      <a:gd name="connsiteX55" fmla="*/ 858483 w 3397005"/>
                      <a:gd name="connsiteY55" fmla="*/ 1135247 h 4003842"/>
                      <a:gd name="connsiteX56" fmla="*/ 476650 w 3397005"/>
                      <a:gd name="connsiteY56" fmla="*/ 609907 h 4003842"/>
                      <a:gd name="connsiteX57" fmla="*/ 781604 w 3397005"/>
                      <a:gd name="connsiteY57" fmla="*/ 143508 h 4003842"/>
                      <a:gd name="connsiteX58" fmla="*/ 1424825 w 3397005"/>
                      <a:gd name="connsiteY58" fmla="*/ 0 h 4003842"/>
                      <a:gd name="connsiteX0" fmla="*/ 1424825 w 3403366"/>
                      <a:gd name="connsiteY0" fmla="*/ 0 h 4003842"/>
                      <a:gd name="connsiteX1" fmla="*/ 1883536 w 3403366"/>
                      <a:gd name="connsiteY1" fmla="*/ 64066 h 4003842"/>
                      <a:gd name="connsiteX2" fmla="*/ 2116736 w 3403366"/>
                      <a:gd name="connsiteY2" fmla="*/ 353644 h 4003842"/>
                      <a:gd name="connsiteX3" fmla="*/ 2051389 w 3403366"/>
                      <a:gd name="connsiteY3" fmla="*/ 500995 h 4003842"/>
                      <a:gd name="connsiteX4" fmla="*/ 1936070 w 3403366"/>
                      <a:gd name="connsiteY4" fmla="*/ 571468 h 4003842"/>
                      <a:gd name="connsiteX5" fmla="*/ 1863035 w 3403366"/>
                      <a:gd name="connsiteY5" fmla="*/ 576593 h 4003842"/>
                      <a:gd name="connsiteX6" fmla="*/ 1768218 w 3403366"/>
                      <a:gd name="connsiteY6" fmla="*/ 558654 h 4003842"/>
                      <a:gd name="connsiteX7" fmla="*/ 1740029 w 3403366"/>
                      <a:gd name="connsiteY7" fmla="*/ 533028 h 4003842"/>
                      <a:gd name="connsiteX8" fmla="*/ 1757967 w 3403366"/>
                      <a:gd name="connsiteY8" fmla="*/ 502276 h 4003842"/>
                      <a:gd name="connsiteX9" fmla="*/ 1809220 w 3403366"/>
                      <a:gd name="connsiteY9" fmla="*/ 426679 h 4003842"/>
                      <a:gd name="connsiteX10" fmla="*/ 1824596 w 3403366"/>
                      <a:gd name="connsiteY10" fmla="*/ 343393 h 4003842"/>
                      <a:gd name="connsiteX11" fmla="*/ 1686214 w 3403366"/>
                      <a:gd name="connsiteY11" fmla="*/ 153758 h 4003842"/>
                      <a:gd name="connsiteX12" fmla="*/ 1409449 w 3403366"/>
                      <a:gd name="connsiteY12" fmla="*/ 102506 h 4003842"/>
                      <a:gd name="connsiteX13" fmla="*/ 960988 w 3403366"/>
                      <a:gd name="connsiteY13" fmla="*/ 187072 h 4003842"/>
                      <a:gd name="connsiteX14" fmla="*/ 743164 w 3403366"/>
                      <a:gd name="connsiteY14" fmla="*/ 481775 h 4003842"/>
                      <a:gd name="connsiteX15" fmla="*/ 899485 w 3403366"/>
                      <a:gd name="connsiteY15" fmla="*/ 740602 h 4003842"/>
                      <a:gd name="connsiteX16" fmla="*/ 1283880 w 3403366"/>
                      <a:gd name="connsiteY16" fmla="*/ 943050 h 4003842"/>
                      <a:gd name="connsiteX17" fmla="*/ 1730258 w 3403366"/>
                      <a:gd name="connsiteY17" fmla="*/ 1042349 h 4003842"/>
                      <a:gd name="connsiteX18" fmla="*/ 2391581 w 3403366"/>
                      <a:gd name="connsiteY18" fmla="*/ 1111775 h 4003842"/>
                      <a:gd name="connsiteX19" fmla="*/ 2983314 w 3403366"/>
                      <a:gd name="connsiteY19" fmla="*/ 1543339 h 4003842"/>
                      <a:gd name="connsiteX20" fmla="*/ 3377245 w 3403366"/>
                      <a:gd name="connsiteY20" fmla="*/ 2821306 h 4003842"/>
                      <a:gd name="connsiteX21" fmla="*/ 2358186 w 3403366"/>
                      <a:gd name="connsiteY21" fmla="*/ 3840356 h 4003842"/>
                      <a:gd name="connsiteX22" fmla="*/ 1251526 w 3403366"/>
                      <a:gd name="connsiteY22" fmla="*/ 3968244 h 4003842"/>
                      <a:gd name="connsiteX23" fmla="*/ 407459 w 3403366"/>
                      <a:gd name="connsiteY23" fmla="*/ 3490308 h 4003842"/>
                      <a:gd name="connsiteX24" fmla="*/ 0 w 3403366"/>
                      <a:gd name="connsiteY24" fmla="*/ 2711267 h 4003842"/>
                      <a:gd name="connsiteX25" fmla="*/ 283171 w 3403366"/>
                      <a:gd name="connsiteY25" fmla="*/ 2118017 h 4003842"/>
                      <a:gd name="connsiteX26" fmla="*/ 963551 w 3403366"/>
                      <a:gd name="connsiteY26" fmla="*/ 1870723 h 4003842"/>
                      <a:gd name="connsiteX27" fmla="*/ 1591396 w 3403366"/>
                      <a:gd name="connsiteY27" fmla="*/ 2019356 h 4003842"/>
                      <a:gd name="connsiteX28" fmla="*/ 1860473 w 3403366"/>
                      <a:gd name="connsiteY28" fmla="*/ 2490881 h 4003842"/>
                      <a:gd name="connsiteX29" fmla="*/ 1679807 w 3403366"/>
                      <a:gd name="connsiteY29" fmla="*/ 2861181 h 4003842"/>
                      <a:gd name="connsiteX30" fmla="*/ 1260816 w 3403366"/>
                      <a:gd name="connsiteY30" fmla="*/ 3008533 h 4003842"/>
                      <a:gd name="connsiteX31" fmla="*/ 894360 w 3403366"/>
                      <a:gd name="connsiteY31" fmla="*/ 2926528 h 4003842"/>
                      <a:gd name="connsiteX32" fmla="*/ 717538 w 3403366"/>
                      <a:gd name="connsiteY32" fmla="*/ 2649764 h 4003842"/>
                      <a:gd name="connsiteX33" fmla="*/ 807230 w 3403366"/>
                      <a:gd name="connsiteY33" fmla="*/ 2470379 h 4003842"/>
                      <a:gd name="connsiteX34" fmla="*/ 930236 w 3403366"/>
                      <a:gd name="connsiteY34" fmla="*/ 2406314 h 4003842"/>
                      <a:gd name="connsiteX35" fmla="*/ 989177 w 3403366"/>
                      <a:gd name="connsiteY35" fmla="*/ 2398626 h 4003842"/>
                      <a:gd name="connsiteX36" fmla="*/ 1009678 w 3403366"/>
                      <a:gd name="connsiteY36" fmla="*/ 2414001 h 4003842"/>
                      <a:gd name="connsiteX37" fmla="*/ 999428 w 3403366"/>
                      <a:gd name="connsiteY37" fmla="*/ 2444753 h 4003842"/>
                      <a:gd name="connsiteX38" fmla="*/ 989177 w 3403366"/>
                      <a:gd name="connsiteY38" fmla="*/ 2475505 h 4003842"/>
                      <a:gd name="connsiteX39" fmla="*/ 973801 w 3403366"/>
                      <a:gd name="connsiteY39" fmla="*/ 2588261 h 4003842"/>
                      <a:gd name="connsiteX40" fmla="*/ 1054524 w 3403366"/>
                      <a:gd name="connsiteY40" fmla="*/ 2725362 h 4003842"/>
                      <a:gd name="connsiteX41" fmla="*/ 1230065 w 3403366"/>
                      <a:gd name="connsiteY41" fmla="*/ 2783021 h 4003842"/>
                      <a:gd name="connsiteX42" fmla="*/ 1494016 w 3403366"/>
                      <a:gd name="connsiteY42" fmla="*/ 2685641 h 4003842"/>
                      <a:gd name="connsiteX43" fmla="*/ 1599084 w 3403366"/>
                      <a:gd name="connsiteY43" fmla="*/ 2444753 h 4003842"/>
                      <a:gd name="connsiteX44" fmla="*/ 1386385 w 3403366"/>
                      <a:gd name="connsiteY44" fmla="*/ 2109048 h 4003842"/>
                      <a:gd name="connsiteX45" fmla="*/ 943050 w 3403366"/>
                      <a:gd name="connsiteY45" fmla="*/ 2003980 h 4003842"/>
                      <a:gd name="connsiteX46" fmla="*/ 371582 w 3403366"/>
                      <a:gd name="connsiteY46" fmla="*/ 2198740 h 4003842"/>
                      <a:gd name="connsiteX47" fmla="*/ 117881 w 3403366"/>
                      <a:gd name="connsiteY47" fmla="*/ 2711267 h 4003842"/>
                      <a:gd name="connsiteX48" fmla="*/ 499714 w 3403366"/>
                      <a:gd name="connsiteY48" fmla="*/ 3351926 h 4003842"/>
                      <a:gd name="connsiteX49" fmla="*/ 1312069 w 3403366"/>
                      <a:gd name="connsiteY49" fmla="*/ 3567187 h 4003842"/>
                      <a:gd name="connsiteX50" fmla="*/ 2134674 w 3403366"/>
                      <a:gd name="connsiteY50" fmla="*/ 3269921 h 4003842"/>
                      <a:gd name="connsiteX51" fmla="*/ 2490881 w 3403366"/>
                      <a:gd name="connsiteY51" fmla="*/ 2506256 h 4003842"/>
                      <a:gd name="connsiteX52" fmla="*/ 2372999 w 3403366"/>
                      <a:gd name="connsiteY52" fmla="*/ 2070608 h 4003842"/>
                      <a:gd name="connsiteX53" fmla="*/ 2057795 w 3403366"/>
                      <a:gd name="connsiteY53" fmla="*/ 1755405 h 4003842"/>
                      <a:gd name="connsiteX54" fmla="*/ 1614460 w 3403366"/>
                      <a:gd name="connsiteY54" fmla="*/ 1496578 h 4003842"/>
                      <a:gd name="connsiteX55" fmla="*/ 858483 w 3403366"/>
                      <a:gd name="connsiteY55" fmla="*/ 1135247 h 4003842"/>
                      <a:gd name="connsiteX56" fmla="*/ 476650 w 3403366"/>
                      <a:gd name="connsiteY56" fmla="*/ 609907 h 4003842"/>
                      <a:gd name="connsiteX57" fmla="*/ 781604 w 3403366"/>
                      <a:gd name="connsiteY57" fmla="*/ 143508 h 4003842"/>
                      <a:gd name="connsiteX58" fmla="*/ 1424825 w 3403366"/>
                      <a:gd name="connsiteY58" fmla="*/ 0 h 4003842"/>
                      <a:gd name="connsiteX0" fmla="*/ 1424825 w 3405535"/>
                      <a:gd name="connsiteY0" fmla="*/ 0 h 4003842"/>
                      <a:gd name="connsiteX1" fmla="*/ 1883536 w 3405535"/>
                      <a:gd name="connsiteY1" fmla="*/ 64066 h 4003842"/>
                      <a:gd name="connsiteX2" fmla="*/ 2116736 w 3405535"/>
                      <a:gd name="connsiteY2" fmla="*/ 353644 h 4003842"/>
                      <a:gd name="connsiteX3" fmla="*/ 2051389 w 3405535"/>
                      <a:gd name="connsiteY3" fmla="*/ 500995 h 4003842"/>
                      <a:gd name="connsiteX4" fmla="*/ 1936070 w 3405535"/>
                      <a:gd name="connsiteY4" fmla="*/ 571468 h 4003842"/>
                      <a:gd name="connsiteX5" fmla="*/ 1863035 w 3405535"/>
                      <a:gd name="connsiteY5" fmla="*/ 576593 h 4003842"/>
                      <a:gd name="connsiteX6" fmla="*/ 1768218 w 3405535"/>
                      <a:gd name="connsiteY6" fmla="*/ 558654 h 4003842"/>
                      <a:gd name="connsiteX7" fmla="*/ 1740029 w 3405535"/>
                      <a:gd name="connsiteY7" fmla="*/ 533028 h 4003842"/>
                      <a:gd name="connsiteX8" fmla="*/ 1757967 w 3405535"/>
                      <a:gd name="connsiteY8" fmla="*/ 502276 h 4003842"/>
                      <a:gd name="connsiteX9" fmla="*/ 1809220 w 3405535"/>
                      <a:gd name="connsiteY9" fmla="*/ 426679 h 4003842"/>
                      <a:gd name="connsiteX10" fmla="*/ 1824596 w 3405535"/>
                      <a:gd name="connsiteY10" fmla="*/ 343393 h 4003842"/>
                      <a:gd name="connsiteX11" fmla="*/ 1686214 w 3405535"/>
                      <a:gd name="connsiteY11" fmla="*/ 153758 h 4003842"/>
                      <a:gd name="connsiteX12" fmla="*/ 1409449 w 3405535"/>
                      <a:gd name="connsiteY12" fmla="*/ 102506 h 4003842"/>
                      <a:gd name="connsiteX13" fmla="*/ 960988 w 3405535"/>
                      <a:gd name="connsiteY13" fmla="*/ 187072 h 4003842"/>
                      <a:gd name="connsiteX14" fmla="*/ 743164 w 3405535"/>
                      <a:gd name="connsiteY14" fmla="*/ 481775 h 4003842"/>
                      <a:gd name="connsiteX15" fmla="*/ 899485 w 3405535"/>
                      <a:gd name="connsiteY15" fmla="*/ 740602 h 4003842"/>
                      <a:gd name="connsiteX16" fmla="*/ 1283880 w 3405535"/>
                      <a:gd name="connsiteY16" fmla="*/ 943050 h 4003842"/>
                      <a:gd name="connsiteX17" fmla="*/ 1730258 w 3405535"/>
                      <a:gd name="connsiteY17" fmla="*/ 1042349 h 4003842"/>
                      <a:gd name="connsiteX18" fmla="*/ 2391581 w 3405535"/>
                      <a:gd name="connsiteY18" fmla="*/ 1111775 h 4003842"/>
                      <a:gd name="connsiteX19" fmla="*/ 2983314 w 3405535"/>
                      <a:gd name="connsiteY19" fmla="*/ 1543339 h 4003842"/>
                      <a:gd name="connsiteX20" fmla="*/ 3377245 w 3405535"/>
                      <a:gd name="connsiteY20" fmla="*/ 2821306 h 4003842"/>
                      <a:gd name="connsiteX21" fmla="*/ 2358186 w 3405535"/>
                      <a:gd name="connsiteY21" fmla="*/ 3840356 h 4003842"/>
                      <a:gd name="connsiteX22" fmla="*/ 1251526 w 3405535"/>
                      <a:gd name="connsiteY22" fmla="*/ 3968244 h 4003842"/>
                      <a:gd name="connsiteX23" fmla="*/ 407459 w 3405535"/>
                      <a:gd name="connsiteY23" fmla="*/ 3490308 h 4003842"/>
                      <a:gd name="connsiteX24" fmla="*/ 0 w 3405535"/>
                      <a:gd name="connsiteY24" fmla="*/ 2711267 h 4003842"/>
                      <a:gd name="connsiteX25" fmla="*/ 283171 w 3405535"/>
                      <a:gd name="connsiteY25" fmla="*/ 2118017 h 4003842"/>
                      <a:gd name="connsiteX26" fmla="*/ 963551 w 3405535"/>
                      <a:gd name="connsiteY26" fmla="*/ 1870723 h 4003842"/>
                      <a:gd name="connsiteX27" fmla="*/ 1591396 w 3405535"/>
                      <a:gd name="connsiteY27" fmla="*/ 2019356 h 4003842"/>
                      <a:gd name="connsiteX28" fmla="*/ 1860473 w 3405535"/>
                      <a:gd name="connsiteY28" fmla="*/ 2490881 h 4003842"/>
                      <a:gd name="connsiteX29" fmla="*/ 1679807 w 3405535"/>
                      <a:gd name="connsiteY29" fmla="*/ 2861181 h 4003842"/>
                      <a:gd name="connsiteX30" fmla="*/ 1260816 w 3405535"/>
                      <a:gd name="connsiteY30" fmla="*/ 3008533 h 4003842"/>
                      <a:gd name="connsiteX31" fmla="*/ 894360 w 3405535"/>
                      <a:gd name="connsiteY31" fmla="*/ 2926528 h 4003842"/>
                      <a:gd name="connsiteX32" fmla="*/ 717538 w 3405535"/>
                      <a:gd name="connsiteY32" fmla="*/ 2649764 h 4003842"/>
                      <a:gd name="connsiteX33" fmla="*/ 807230 w 3405535"/>
                      <a:gd name="connsiteY33" fmla="*/ 2470379 h 4003842"/>
                      <a:gd name="connsiteX34" fmla="*/ 930236 w 3405535"/>
                      <a:gd name="connsiteY34" fmla="*/ 2406314 h 4003842"/>
                      <a:gd name="connsiteX35" fmla="*/ 989177 w 3405535"/>
                      <a:gd name="connsiteY35" fmla="*/ 2398626 h 4003842"/>
                      <a:gd name="connsiteX36" fmla="*/ 1009678 w 3405535"/>
                      <a:gd name="connsiteY36" fmla="*/ 2414001 h 4003842"/>
                      <a:gd name="connsiteX37" fmla="*/ 999428 w 3405535"/>
                      <a:gd name="connsiteY37" fmla="*/ 2444753 h 4003842"/>
                      <a:gd name="connsiteX38" fmla="*/ 989177 w 3405535"/>
                      <a:gd name="connsiteY38" fmla="*/ 2475505 h 4003842"/>
                      <a:gd name="connsiteX39" fmla="*/ 973801 w 3405535"/>
                      <a:gd name="connsiteY39" fmla="*/ 2588261 h 4003842"/>
                      <a:gd name="connsiteX40" fmla="*/ 1054524 w 3405535"/>
                      <a:gd name="connsiteY40" fmla="*/ 2725362 h 4003842"/>
                      <a:gd name="connsiteX41" fmla="*/ 1230065 w 3405535"/>
                      <a:gd name="connsiteY41" fmla="*/ 2783021 h 4003842"/>
                      <a:gd name="connsiteX42" fmla="*/ 1494016 w 3405535"/>
                      <a:gd name="connsiteY42" fmla="*/ 2685641 h 4003842"/>
                      <a:gd name="connsiteX43" fmla="*/ 1599084 w 3405535"/>
                      <a:gd name="connsiteY43" fmla="*/ 2444753 h 4003842"/>
                      <a:gd name="connsiteX44" fmla="*/ 1386385 w 3405535"/>
                      <a:gd name="connsiteY44" fmla="*/ 2109048 h 4003842"/>
                      <a:gd name="connsiteX45" fmla="*/ 943050 w 3405535"/>
                      <a:gd name="connsiteY45" fmla="*/ 2003980 h 4003842"/>
                      <a:gd name="connsiteX46" fmla="*/ 371582 w 3405535"/>
                      <a:gd name="connsiteY46" fmla="*/ 2198740 h 4003842"/>
                      <a:gd name="connsiteX47" fmla="*/ 117881 w 3405535"/>
                      <a:gd name="connsiteY47" fmla="*/ 2711267 h 4003842"/>
                      <a:gd name="connsiteX48" fmla="*/ 499714 w 3405535"/>
                      <a:gd name="connsiteY48" fmla="*/ 3351926 h 4003842"/>
                      <a:gd name="connsiteX49" fmla="*/ 1312069 w 3405535"/>
                      <a:gd name="connsiteY49" fmla="*/ 3567187 h 4003842"/>
                      <a:gd name="connsiteX50" fmla="*/ 2134674 w 3405535"/>
                      <a:gd name="connsiteY50" fmla="*/ 3269921 h 4003842"/>
                      <a:gd name="connsiteX51" fmla="*/ 2490881 w 3405535"/>
                      <a:gd name="connsiteY51" fmla="*/ 2506256 h 4003842"/>
                      <a:gd name="connsiteX52" fmla="*/ 2372999 w 3405535"/>
                      <a:gd name="connsiteY52" fmla="*/ 2070608 h 4003842"/>
                      <a:gd name="connsiteX53" fmla="*/ 2057795 w 3405535"/>
                      <a:gd name="connsiteY53" fmla="*/ 1755405 h 4003842"/>
                      <a:gd name="connsiteX54" fmla="*/ 1614460 w 3405535"/>
                      <a:gd name="connsiteY54" fmla="*/ 1496578 h 4003842"/>
                      <a:gd name="connsiteX55" fmla="*/ 858483 w 3405535"/>
                      <a:gd name="connsiteY55" fmla="*/ 1135247 h 4003842"/>
                      <a:gd name="connsiteX56" fmla="*/ 476650 w 3405535"/>
                      <a:gd name="connsiteY56" fmla="*/ 609907 h 4003842"/>
                      <a:gd name="connsiteX57" fmla="*/ 781604 w 3405535"/>
                      <a:gd name="connsiteY57" fmla="*/ 143508 h 4003842"/>
                      <a:gd name="connsiteX58" fmla="*/ 1424825 w 3405535"/>
                      <a:gd name="connsiteY58" fmla="*/ 0 h 4003842"/>
                      <a:gd name="connsiteX0" fmla="*/ 1424825 w 3403321"/>
                      <a:gd name="connsiteY0" fmla="*/ 0 h 4003842"/>
                      <a:gd name="connsiteX1" fmla="*/ 1883536 w 3403321"/>
                      <a:gd name="connsiteY1" fmla="*/ 64066 h 4003842"/>
                      <a:gd name="connsiteX2" fmla="*/ 2116736 w 3403321"/>
                      <a:gd name="connsiteY2" fmla="*/ 353644 h 4003842"/>
                      <a:gd name="connsiteX3" fmla="*/ 2051389 w 3403321"/>
                      <a:gd name="connsiteY3" fmla="*/ 500995 h 4003842"/>
                      <a:gd name="connsiteX4" fmla="*/ 1936070 w 3403321"/>
                      <a:gd name="connsiteY4" fmla="*/ 571468 h 4003842"/>
                      <a:gd name="connsiteX5" fmla="*/ 1863035 w 3403321"/>
                      <a:gd name="connsiteY5" fmla="*/ 576593 h 4003842"/>
                      <a:gd name="connsiteX6" fmla="*/ 1768218 w 3403321"/>
                      <a:gd name="connsiteY6" fmla="*/ 558654 h 4003842"/>
                      <a:gd name="connsiteX7" fmla="*/ 1740029 w 3403321"/>
                      <a:gd name="connsiteY7" fmla="*/ 533028 h 4003842"/>
                      <a:gd name="connsiteX8" fmla="*/ 1757967 w 3403321"/>
                      <a:gd name="connsiteY8" fmla="*/ 502276 h 4003842"/>
                      <a:gd name="connsiteX9" fmla="*/ 1809220 w 3403321"/>
                      <a:gd name="connsiteY9" fmla="*/ 426679 h 4003842"/>
                      <a:gd name="connsiteX10" fmla="*/ 1824596 w 3403321"/>
                      <a:gd name="connsiteY10" fmla="*/ 343393 h 4003842"/>
                      <a:gd name="connsiteX11" fmla="*/ 1686214 w 3403321"/>
                      <a:gd name="connsiteY11" fmla="*/ 153758 h 4003842"/>
                      <a:gd name="connsiteX12" fmla="*/ 1409449 w 3403321"/>
                      <a:gd name="connsiteY12" fmla="*/ 102506 h 4003842"/>
                      <a:gd name="connsiteX13" fmla="*/ 960988 w 3403321"/>
                      <a:gd name="connsiteY13" fmla="*/ 187072 h 4003842"/>
                      <a:gd name="connsiteX14" fmla="*/ 743164 w 3403321"/>
                      <a:gd name="connsiteY14" fmla="*/ 481775 h 4003842"/>
                      <a:gd name="connsiteX15" fmla="*/ 899485 w 3403321"/>
                      <a:gd name="connsiteY15" fmla="*/ 740602 h 4003842"/>
                      <a:gd name="connsiteX16" fmla="*/ 1283880 w 3403321"/>
                      <a:gd name="connsiteY16" fmla="*/ 943050 h 4003842"/>
                      <a:gd name="connsiteX17" fmla="*/ 1730258 w 3403321"/>
                      <a:gd name="connsiteY17" fmla="*/ 1042349 h 4003842"/>
                      <a:gd name="connsiteX18" fmla="*/ 2983314 w 3403321"/>
                      <a:gd name="connsiteY18" fmla="*/ 1543339 h 4003842"/>
                      <a:gd name="connsiteX19" fmla="*/ 3377245 w 3403321"/>
                      <a:gd name="connsiteY19" fmla="*/ 2821306 h 4003842"/>
                      <a:gd name="connsiteX20" fmla="*/ 2358186 w 3403321"/>
                      <a:gd name="connsiteY20" fmla="*/ 3840356 h 4003842"/>
                      <a:gd name="connsiteX21" fmla="*/ 1251526 w 3403321"/>
                      <a:gd name="connsiteY21" fmla="*/ 3968244 h 4003842"/>
                      <a:gd name="connsiteX22" fmla="*/ 407459 w 3403321"/>
                      <a:gd name="connsiteY22" fmla="*/ 3490308 h 4003842"/>
                      <a:gd name="connsiteX23" fmla="*/ 0 w 3403321"/>
                      <a:gd name="connsiteY23" fmla="*/ 2711267 h 4003842"/>
                      <a:gd name="connsiteX24" fmla="*/ 283171 w 3403321"/>
                      <a:gd name="connsiteY24" fmla="*/ 2118017 h 4003842"/>
                      <a:gd name="connsiteX25" fmla="*/ 963551 w 3403321"/>
                      <a:gd name="connsiteY25" fmla="*/ 1870723 h 4003842"/>
                      <a:gd name="connsiteX26" fmla="*/ 1591396 w 3403321"/>
                      <a:gd name="connsiteY26" fmla="*/ 2019356 h 4003842"/>
                      <a:gd name="connsiteX27" fmla="*/ 1860473 w 3403321"/>
                      <a:gd name="connsiteY27" fmla="*/ 2490881 h 4003842"/>
                      <a:gd name="connsiteX28" fmla="*/ 1679807 w 3403321"/>
                      <a:gd name="connsiteY28" fmla="*/ 2861181 h 4003842"/>
                      <a:gd name="connsiteX29" fmla="*/ 1260816 w 3403321"/>
                      <a:gd name="connsiteY29" fmla="*/ 3008533 h 4003842"/>
                      <a:gd name="connsiteX30" fmla="*/ 894360 w 3403321"/>
                      <a:gd name="connsiteY30" fmla="*/ 2926528 h 4003842"/>
                      <a:gd name="connsiteX31" fmla="*/ 717538 w 3403321"/>
                      <a:gd name="connsiteY31" fmla="*/ 2649764 h 4003842"/>
                      <a:gd name="connsiteX32" fmla="*/ 807230 w 3403321"/>
                      <a:gd name="connsiteY32" fmla="*/ 2470379 h 4003842"/>
                      <a:gd name="connsiteX33" fmla="*/ 930236 w 3403321"/>
                      <a:gd name="connsiteY33" fmla="*/ 2406314 h 4003842"/>
                      <a:gd name="connsiteX34" fmla="*/ 989177 w 3403321"/>
                      <a:gd name="connsiteY34" fmla="*/ 2398626 h 4003842"/>
                      <a:gd name="connsiteX35" fmla="*/ 1009678 w 3403321"/>
                      <a:gd name="connsiteY35" fmla="*/ 2414001 h 4003842"/>
                      <a:gd name="connsiteX36" fmla="*/ 999428 w 3403321"/>
                      <a:gd name="connsiteY36" fmla="*/ 2444753 h 4003842"/>
                      <a:gd name="connsiteX37" fmla="*/ 989177 w 3403321"/>
                      <a:gd name="connsiteY37" fmla="*/ 2475505 h 4003842"/>
                      <a:gd name="connsiteX38" fmla="*/ 973801 w 3403321"/>
                      <a:gd name="connsiteY38" fmla="*/ 2588261 h 4003842"/>
                      <a:gd name="connsiteX39" fmla="*/ 1054524 w 3403321"/>
                      <a:gd name="connsiteY39" fmla="*/ 2725362 h 4003842"/>
                      <a:gd name="connsiteX40" fmla="*/ 1230065 w 3403321"/>
                      <a:gd name="connsiteY40" fmla="*/ 2783021 h 4003842"/>
                      <a:gd name="connsiteX41" fmla="*/ 1494016 w 3403321"/>
                      <a:gd name="connsiteY41" fmla="*/ 2685641 h 4003842"/>
                      <a:gd name="connsiteX42" fmla="*/ 1599084 w 3403321"/>
                      <a:gd name="connsiteY42" fmla="*/ 2444753 h 4003842"/>
                      <a:gd name="connsiteX43" fmla="*/ 1386385 w 3403321"/>
                      <a:gd name="connsiteY43" fmla="*/ 2109048 h 4003842"/>
                      <a:gd name="connsiteX44" fmla="*/ 943050 w 3403321"/>
                      <a:gd name="connsiteY44" fmla="*/ 2003980 h 4003842"/>
                      <a:gd name="connsiteX45" fmla="*/ 371582 w 3403321"/>
                      <a:gd name="connsiteY45" fmla="*/ 2198740 h 4003842"/>
                      <a:gd name="connsiteX46" fmla="*/ 117881 w 3403321"/>
                      <a:gd name="connsiteY46" fmla="*/ 2711267 h 4003842"/>
                      <a:gd name="connsiteX47" fmla="*/ 499714 w 3403321"/>
                      <a:gd name="connsiteY47" fmla="*/ 3351926 h 4003842"/>
                      <a:gd name="connsiteX48" fmla="*/ 1312069 w 3403321"/>
                      <a:gd name="connsiteY48" fmla="*/ 3567187 h 4003842"/>
                      <a:gd name="connsiteX49" fmla="*/ 2134674 w 3403321"/>
                      <a:gd name="connsiteY49" fmla="*/ 3269921 h 4003842"/>
                      <a:gd name="connsiteX50" fmla="*/ 2490881 w 3403321"/>
                      <a:gd name="connsiteY50" fmla="*/ 2506256 h 4003842"/>
                      <a:gd name="connsiteX51" fmla="*/ 2372999 w 3403321"/>
                      <a:gd name="connsiteY51" fmla="*/ 2070608 h 4003842"/>
                      <a:gd name="connsiteX52" fmla="*/ 2057795 w 3403321"/>
                      <a:gd name="connsiteY52" fmla="*/ 1755405 h 4003842"/>
                      <a:gd name="connsiteX53" fmla="*/ 1614460 w 3403321"/>
                      <a:gd name="connsiteY53" fmla="*/ 1496578 h 4003842"/>
                      <a:gd name="connsiteX54" fmla="*/ 858483 w 3403321"/>
                      <a:gd name="connsiteY54" fmla="*/ 1135247 h 4003842"/>
                      <a:gd name="connsiteX55" fmla="*/ 476650 w 3403321"/>
                      <a:gd name="connsiteY55" fmla="*/ 609907 h 4003842"/>
                      <a:gd name="connsiteX56" fmla="*/ 781604 w 3403321"/>
                      <a:gd name="connsiteY56" fmla="*/ 143508 h 4003842"/>
                      <a:gd name="connsiteX57" fmla="*/ 1424825 w 3403321"/>
                      <a:gd name="connsiteY57" fmla="*/ 0 h 4003842"/>
                      <a:gd name="connsiteX0" fmla="*/ 1424825 w 3409854"/>
                      <a:gd name="connsiteY0" fmla="*/ 0 h 4003842"/>
                      <a:gd name="connsiteX1" fmla="*/ 1883536 w 3409854"/>
                      <a:gd name="connsiteY1" fmla="*/ 64066 h 4003842"/>
                      <a:gd name="connsiteX2" fmla="*/ 2116736 w 3409854"/>
                      <a:gd name="connsiteY2" fmla="*/ 353644 h 4003842"/>
                      <a:gd name="connsiteX3" fmla="*/ 2051389 w 3409854"/>
                      <a:gd name="connsiteY3" fmla="*/ 500995 h 4003842"/>
                      <a:gd name="connsiteX4" fmla="*/ 1936070 w 3409854"/>
                      <a:gd name="connsiteY4" fmla="*/ 571468 h 4003842"/>
                      <a:gd name="connsiteX5" fmla="*/ 1863035 w 3409854"/>
                      <a:gd name="connsiteY5" fmla="*/ 576593 h 4003842"/>
                      <a:gd name="connsiteX6" fmla="*/ 1768218 w 3409854"/>
                      <a:gd name="connsiteY6" fmla="*/ 558654 h 4003842"/>
                      <a:gd name="connsiteX7" fmla="*/ 1740029 w 3409854"/>
                      <a:gd name="connsiteY7" fmla="*/ 533028 h 4003842"/>
                      <a:gd name="connsiteX8" fmla="*/ 1757967 w 3409854"/>
                      <a:gd name="connsiteY8" fmla="*/ 502276 h 4003842"/>
                      <a:gd name="connsiteX9" fmla="*/ 1809220 w 3409854"/>
                      <a:gd name="connsiteY9" fmla="*/ 426679 h 4003842"/>
                      <a:gd name="connsiteX10" fmla="*/ 1824596 w 3409854"/>
                      <a:gd name="connsiteY10" fmla="*/ 343393 h 4003842"/>
                      <a:gd name="connsiteX11" fmla="*/ 1686214 w 3409854"/>
                      <a:gd name="connsiteY11" fmla="*/ 153758 h 4003842"/>
                      <a:gd name="connsiteX12" fmla="*/ 1409449 w 3409854"/>
                      <a:gd name="connsiteY12" fmla="*/ 102506 h 4003842"/>
                      <a:gd name="connsiteX13" fmla="*/ 960988 w 3409854"/>
                      <a:gd name="connsiteY13" fmla="*/ 187072 h 4003842"/>
                      <a:gd name="connsiteX14" fmla="*/ 743164 w 3409854"/>
                      <a:gd name="connsiteY14" fmla="*/ 481775 h 4003842"/>
                      <a:gd name="connsiteX15" fmla="*/ 899485 w 3409854"/>
                      <a:gd name="connsiteY15" fmla="*/ 740602 h 4003842"/>
                      <a:gd name="connsiteX16" fmla="*/ 1283880 w 3409854"/>
                      <a:gd name="connsiteY16" fmla="*/ 943050 h 4003842"/>
                      <a:gd name="connsiteX17" fmla="*/ 2983314 w 3409854"/>
                      <a:gd name="connsiteY17" fmla="*/ 1543339 h 4003842"/>
                      <a:gd name="connsiteX18" fmla="*/ 3377245 w 3409854"/>
                      <a:gd name="connsiteY18" fmla="*/ 2821306 h 4003842"/>
                      <a:gd name="connsiteX19" fmla="*/ 2358186 w 3409854"/>
                      <a:gd name="connsiteY19" fmla="*/ 3840356 h 4003842"/>
                      <a:gd name="connsiteX20" fmla="*/ 1251526 w 3409854"/>
                      <a:gd name="connsiteY20" fmla="*/ 3968244 h 4003842"/>
                      <a:gd name="connsiteX21" fmla="*/ 407459 w 3409854"/>
                      <a:gd name="connsiteY21" fmla="*/ 3490308 h 4003842"/>
                      <a:gd name="connsiteX22" fmla="*/ 0 w 3409854"/>
                      <a:gd name="connsiteY22" fmla="*/ 2711267 h 4003842"/>
                      <a:gd name="connsiteX23" fmla="*/ 283171 w 3409854"/>
                      <a:gd name="connsiteY23" fmla="*/ 2118017 h 4003842"/>
                      <a:gd name="connsiteX24" fmla="*/ 963551 w 3409854"/>
                      <a:gd name="connsiteY24" fmla="*/ 1870723 h 4003842"/>
                      <a:gd name="connsiteX25" fmla="*/ 1591396 w 3409854"/>
                      <a:gd name="connsiteY25" fmla="*/ 2019356 h 4003842"/>
                      <a:gd name="connsiteX26" fmla="*/ 1860473 w 3409854"/>
                      <a:gd name="connsiteY26" fmla="*/ 2490881 h 4003842"/>
                      <a:gd name="connsiteX27" fmla="*/ 1679807 w 3409854"/>
                      <a:gd name="connsiteY27" fmla="*/ 2861181 h 4003842"/>
                      <a:gd name="connsiteX28" fmla="*/ 1260816 w 3409854"/>
                      <a:gd name="connsiteY28" fmla="*/ 3008533 h 4003842"/>
                      <a:gd name="connsiteX29" fmla="*/ 894360 w 3409854"/>
                      <a:gd name="connsiteY29" fmla="*/ 2926528 h 4003842"/>
                      <a:gd name="connsiteX30" fmla="*/ 717538 w 3409854"/>
                      <a:gd name="connsiteY30" fmla="*/ 2649764 h 4003842"/>
                      <a:gd name="connsiteX31" fmla="*/ 807230 w 3409854"/>
                      <a:gd name="connsiteY31" fmla="*/ 2470379 h 4003842"/>
                      <a:gd name="connsiteX32" fmla="*/ 930236 w 3409854"/>
                      <a:gd name="connsiteY32" fmla="*/ 2406314 h 4003842"/>
                      <a:gd name="connsiteX33" fmla="*/ 989177 w 3409854"/>
                      <a:gd name="connsiteY33" fmla="*/ 2398626 h 4003842"/>
                      <a:gd name="connsiteX34" fmla="*/ 1009678 w 3409854"/>
                      <a:gd name="connsiteY34" fmla="*/ 2414001 h 4003842"/>
                      <a:gd name="connsiteX35" fmla="*/ 999428 w 3409854"/>
                      <a:gd name="connsiteY35" fmla="*/ 2444753 h 4003842"/>
                      <a:gd name="connsiteX36" fmla="*/ 989177 w 3409854"/>
                      <a:gd name="connsiteY36" fmla="*/ 2475505 h 4003842"/>
                      <a:gd name="connsiteX37" fmla="*/ 973801 w 3409854"/>
                      <a:gd name="connsiteY37" fmla="*/ 2588261 h 4003842"/>
                      <a:gd name="connsiteX38" fmla="*/ 1054524 w 3409854"/>
                      <a:gd name="connsiteY38" fmla="*/ 2725362 h 4003842"/>
                      <a:gd name="connsiteX39" fmla="*/ 1230065 w 3409854"/>
                      <a:gd name="connsiteY39" fmla="*/ 2783021 h 4003842"/>
                      <a:gd name="connsiteX40" fmla="*/ 1494016 w 3409854"/>
                      <a:gd name="connsiteY40" fmla="*/ 2685641 h 4003842"/>
                      <a:gd name="connsiteX41" fmla="*/ 1599084 w 3409854"/>
                      <a:gd name="connsiteY41" fmla="*/ 2444753 h 4003842"/>
                      <a:gd name="connsiteX42" fmla="*/ 1386385 w 3409854"/>
                      <a:gd name="connsiteY42" fmla="*/ 2109048 h 4003842"/>
                      <a:gd name="connsiteX43" fmla="*/ 943050 w 3409854"/>
                      <a:gd name="connsiteY43" fmla="*/ 2003980 h 4003842"/>
                      <a:gd name="connsiteX44" fmla="*/ 371582 w 3409854"/>
                      <a:gd name="connsiteY44" fmla="*/ 2198740 h 4003842"/>
                      <a:gd name="connsiteX45" fmla="*/ 117881 w 3409854"/>
                      <a:gd name="connsiteY45" fmla="*/ 2711267 h 4003842"/>
                      <a:gd name="connsiteX46" fmla="*/ 499714 w 3409854"/>
                      <a:gd name="connsiteY46" fmla="*/ 3351926 h 4003842"/>
                      <a:gd name="connsiteX47" fmla="*/ 1312069 w 3409854"/>
                      <a:gd name="connsiteY47" fmla="*/ 3567187 h 4003842"/>
                      <a:gd name="connsiteX48" fmla="*/ 2134674 w 3409854"/>
                      <a:gd name="connsiteY48" fmla="*/ 3269921 h 4003842"/>
                      <a:gd name="connsiteX49" fmla="*/ 2490881 w 3409854"/>
                      <a:gd name="connsiteY49" fmla="*/ 2506256 h 4003842"/>
                      <a:gd name="connsiteX50" fmla="*/ 2372999 w 3409854"/>
                      <a:gd name="connsiteY50" fmla="*/ 2070608 h 4003842"/>
                      <a:gd name="connsiteX51" fmla="*/ 2057795 w 3409854"/>
                      <a:gd name="connsiteY51" fmla="*/ 1755405 h 4003842"/>
                      <a:gd name="connsiteX52" fmla="*/ 1614460 w 3409854"/>
                      <a:gd name="connsiteY52" fmla="*/ 1496578 h 4003842"/>
                      <a:gd name="connsiteX53" fmla="*/ 858483 w 3409854"/>
                      <a:gd name="connsiteY53" fmla="*/ 1135247 h 4003842"/>
                      <a:gd name="connsiteX54" fmla="*/ 476650 w 3409854"/>
                      <a:gd name="connsiteY54" fmla="*/ 609907 h 4003842"/>
                      <a:gd name="connsiteX55" fmla="*/ 781604 w 3409854"/>
                      <a:gd name="connsiteY55" fmla="*/ 143508 h 4003842"/>
                      <a:gd name="connsiteX56" fmla="*/ 1424825 w 3409854"/>
                      <a:gd name="connsiteY56" fmla="*/ 0 h 4003842"/>
                      <a:gd name="connsiteX0" fmla="*/ 1424825 w 3409854"/>
                      <a:gd name="connsiteY0" fmla="*/ 0 h 3990022"/>
                      <a:gd name="connsiteX1" fmla="*/ 1883536 w 3409854"/>
                      <a:gd name="connsiteY1" fmla="*/ 64066 h 3990022"/>
                      <a:gd name="connsiteX2" fmla="*/ 2116736 w 3409854"/>
                      <a:gd name="connsiteY2" fmla="*/ 353644 h 3990022"/>
                      <a:gd name="connsiteX3" fmla="*/ 2051389 w 3409854"/>
                      <a:gd name="connsiteY3" fmla="*/ 500995 h 3990022"/>
                      <a:gd name="connsiteX4" fmla="*/ 1936070 w 3409854"/>
                      <a:gd name="connsiteY4" fmla="*/ 571468 h 3990022"/>
                      <a:gd name="connsiteX5" fmla="*/ 1863035 w 3409854"/>
                      <a:gd name="connsiteY5" fmla="*/ 576593 h 3990022"/>
                      <a:gd name="connsiteX6" fmla="*/ 1768218 w 3409854"/>
                      <a:gd name="connsiteY6" fmla="*/ 558654 h 3990022"/>
                      <a:gd name="connsiteX7" fmla="*/ 1740029 w 3409854"/>
                      <a:gd name="connsiteY7" fmla="*/ 533028 h 3990022"/>
                      <a:gd name="connsiteX8" fmla="*/ 1757967 w 3409854"/>
                      <a:gd name="connsiteY8" fmla="*/ 502276 h 3990022"/>
                      <a:gd name="connsiteX9" fmla="*/ 1809220 w 3409854"/>
                      <a:gd name="connsiteY9" fmla="*/ 426679 h 3990022"/>
                      <a:gd name="connsiteX10" fmla="*/ 1824596 w 3409854"/>
                      <a:gd name="connsiteY10" fmla="*/ 343393 h 3990022"/>
                      <a:gd name="connsiteX11" fmla="*/ 1686214 w 3409854"/>
                      <a:gd name="connsiteY11" fmla="*/ 153758 h 3990022"/>
                      <a:gd name="connsiteX12" fmla="*/ 1409449 w 3409854"/>
                      <a:gd name="connsiteY12" fmla="*/ 102506 h 3990022"/>
                      <a:gd name="connsiteX13" fmla="*/ 960988 w 3409854"/>
                      <a:gd name="connsiteY13" fmla="*/ 187072 h 3990022"/>
                      <a:gd name="connsiteX14" fmla="*/ 743164 w 3409854"/>
                      <a:gd name="connsiteY14" fmla="*/ 481775 h 3990022"/>
                      <a:gd name="connsiteX15" fmla="*/ 899485 w 3409854"/>
                      <a:gd name="connsiteY15" fmla="*/ 740602 h 3990022"/>
                      <a:gd name="connsiteX16" fmla="*/ 1283880 w 3409854"/>
                      <a:gd name="connsiteY16" fmla="*/ 943050 h 3990022"/>
                      <a:gd name="connsiteX17" fmla="*/ 2983314 w 3409854"/>
                      <a:gd name="connsiteY17" fmla="*/ 1543339 h 3990022"/>
                      <a:gd name="connsiteX18" fmla="*/ 3377245 w 3409854"/>
                      <a:gd name="connsiteY18" fmla="*/ 2821306 h 3990022"/>
                      <a:gd name="connsiteX19" fmla="*/ 2358186 w 3409854"/>
                      <a:gd name="connsiteY19" fmla="*/ 3840356 h 3990022"/>
                      <a:gd name="connsiteX20" fmla="*/ 1251526 w 3409854"/>
                      <a:gd name="connsiteY20" fmla="*/ 3968244 h 3990022"/>
                      <a:gd name="connsiteX21" fmla="*/ 407459 w 3409854"/>
                      <a:gd name="connsiteY21" fmla="*/ 3490308 h 3990022"/>
                      <a:gd name="connsiteX22" fmla="*/ 0 w 3409854"/>
                      <a:gd name="connsiteY22" fmla="*/ 2711267 h 3990022"/>
                      <a:gd name="connsiteX23" fmla="*/ 283171 w 3409854"/>
                      <a:gd name="connsiteY23" fmla="*/ 2118017 h 3990022"/>
                      <a:gd name="connsiteX24" fmla="*/ 963551 w 3409854"/>
                      <a:gd name="connsiteY24" fmla="*/ 1870723 h 3990022"/>
                      <a:gd name="connsiteX25" fmla="*/ 1591396 w 3409854"/>
                      <a:gd name="connsiteY25" fmla="*/ 2019356 h 3990022"/>
                      <a:gd name="connsiteX26" fmla="*/ 1860473 w 3409854"/>
                      <a:gd name="connsiteY26" fmla="*/ 2490881 h 3990022"/>
                      <a:gd name="connsiteX27" fmla="*/ 1679807 w 3409854"/>
                      <a:gd name="connsiteY27" fmla="*/ 2861181 h 3990022"/>
                      <a:gd name="connsiteX28" fmla="*/ 1260816 w 3409854"/>
                      <a:gd name="connsiteY28" fmla="*/ 3008533 h 3990022"/>
                      <a:gd name="connsiteX29" fmla="*/ 894360 w 3409854"/>
                      <a:gd name="connsiteY29" fmla="*/ 2926528 h 3990022"/>
                      <a:gd name="connsiteX30" fmla="*/ 717538 w 3409854"/>
                      <a:gd name="connsiteY30" fmla="*/ 2649764 h 3990022"/>
                      <a:gd name="connsiteX31" fmla="*/ 807230 w 3409854"/>
                      <a:gd name="connsiteY31" fmla="*/ 2470379 h 3990022"/>
                      <a:gd name="connsiteX32" fmla="*/ 930236 w 3409854"/>
                      <a:gd name="connsiteY32" fmla="*/ 2406314 h 3990022"/>
                      <a:gd name="connsiteX33" fmla="*/ 989177 w 3409854"/>
                      <a:gd name="connsiteY33" fmla="*/ 2398626 h 3990022"/>
                      <a:gd name="connsiteX34" fmla="*/ 1009678 w 3409854"/>
                      <a:gd name="connsiteY34" fmla="*/ 2414001 h 3990022"/>
                      <a:gd name="connsiteX35" fmla="*/ 999428 w 3409854"/>
                      <a:gd name="connsiteY35" fmla="*/ 2444753 h 3990022"/>
                      <a:gd name="connsiteX36" fmla="*/ 989177 w 3409854"/>
                      <a:gd name="connsiteY36" fmla="*/ 2475505 h 3990022"/>
                      <a:gd name="connsiteX37" fmla="*/ 973801 w 3409854"/>
                      <a:gd name="connsiteY37" fmla="*/ 2588261 h 3990022"/>
                      <a:gd name="connsiteX38" fmla="*/ 1054524 w 3409854"/>
                      <a:gd name="connsiteY38" fmla="*/ 2725362 h 3990022"/>
                      <a:gd name="connsiteX39" fmla="*/ 1230065 w 3409854"/>
                      <a:gd name="connsiteY39" fmla="*/ 2783021 h 3990022"/>
                      <a:gd name="connsiteX40" fmla="*/ 1494016 w 3409854"/>
                      <a:gd name="connsiteY40" fmla="*/ 2685641 h 3990022"/>
                      <a:gd name="connsiteX41" fmla="*/ 1599084 w 3409854"/>
                      <a:gd name="connsiteY41" fmla="*/ 2444753 h 3990022"/>
                      <a:gd name="connsiteX42" fmla="*/ 1386385 w 3409854"/>
                      <a:gd name="connsiteY42" fmla="*/ 2109048 h 3990022"/>
                      <a:gd name="connsiteX43" fmla="*/ 943050 w 3409854"/>
                      <a:gd name="connsiteY43" fmla="*/ 2003980 h 3990022"/>
                      <a:gd name="connsiteX44" fmla="*/ 371582 w 3409854"/>
                      <a:gd name="connsiteY44" fmla="*/ 2198740 h 3990022"/>
                      <a:gd name="connsiteX45" fmla="*/ 117881 w 3409854"/>
                      <a:gd name="connsiteY45" fmla="*/ 2711267 h 3990022"/>
                      <a:gd name="connsiteX46" fmla="*/ 499714 w 3409854"/>
                      <a:gd name="connsiteY46" fmla="*/ 3351926 h 3990022"/>
                      <a:gd name="connsiteX47" fmla="*/ 1312069 w 3409854"/>
                      <a:gd name="connsiteY47" fmla="*/ 3567187 h 3990022"/>
                      <a:gd name="connsiteX48" fmla="*/ 2134674 w 3409854"/>
                      <a:gd name="connsiteY48" fmla="*/ 3269921 h 3990022"/>
                      <a:gd name="connsiteX49" fmla="*/ 2490881 w 3409854"/>
                      <a:gd name="connsiteY49" fmla="*/ 2506256 h 3990022"/>
                      <a:gd name="connsiteX50" fmla="*/ 2372999 w 3409854"/>
                      <a:gd name="connsiteY50" fmla="*/ 2070608 h 3990022"/>
                      <a:gd name="connsiteX51" fmla="*/ 2057795 w 3409854"/>
                      <a:gd name="connsiteY51" fmla="*/ 1755405 h 3990022"/>
                      <a:gd name="connsiteX52" fmla="*/ 1614460 w 3409854"/>
                      <a:gd name="connsiteY52" fmla="*/ 1496578 h 3990022"/>
                      <a:gd name="connsiteX53" fmla="*/ 858483 w 3409854"/>
                      <a:gd name="connsiteY53" fmla="*/ 1135247 h 3990022"/>
                      <a:gd name="connsiteX54" fmla="*/ 476650 w 3409854"/>
                      <a:gd name="connsiteY54" fmla="*/ 609907 h 3990022"/>
                      <a:gd name="connsiteX55" fmla="*/ 781604 w 3409854"/>
                      <a:gd name="connsiteY55" fmla="*/ 143508 h 3990022"/>
                      <a:gd name="connsiteX56" fmla="*/ 1424825 w 3409854"/>
                      <a:gd name="connsiteY56" fmla="*/ 0 h 3990022"/>
                      <a:gd name="connsiteX0" fmla="*/ 1425671 w 3410700"/>
                      <a:gd name="connsiteY0" fmla="*/ 0 h 3988066"/>
                      <a:gd name="connsiteX1" fmla="*/ 1884382 w 3410700"/>
                      <a:gd name="connsiteY1" fmla="*/ 64066 h 3988066"/>
                      <a:gd name="connsiteX2" fmla="*/ 2117582 w 3410700"/>
                      <a:gd name="connsiteY2" fmla="*/ 353644 h 3988066"/>
                      <a:gd name="connsiteX3" fmla="*/ 2052235 w 3410700"/>
                      <a:gd name="connsiteY3" fmla="*/ 500995 h 3988066"/>
                      <a:gd name="connsiteX4" fmla="*/ 1936916 w 3410700"/>
                      <a:gd name="connsiteY4" fmla="*/ 571468 h 3988066"/>
                      <a:gd name="connsiteX5" fmla="*/ 1863881 w 3410700"/>
                      <a:gd name="connsiteY5" fmla="*/ 576593 h 3988066"/>
                      <a:gd name="connsiteX6" fmla="*/ 1769064 w 3410700"/>
                      <a:gd name="connsiteY6" fmla="*/ 558654 h 3988066"/>
                      <a:gd name="connsiteX7" fmla="*/ 1740875 w 3410700"/>
                      <a:gd name="connsiteY7" fmla="*/ 533028 h 3988066"/>
                      <a:gd name="connsiteX8" fmla="*/ 1758813 w 3410700"/>
                      <a:gd name="connsiteY8" fmla="*/ 502276 h 3988066"/>
                      <a:gd name="connsiteX9" fmla="*/ 1810066 w 3410700"/>
                      <a:gd name="connsiteY9" fmla="*/ 426679 h 3988066"/>
                      <a:gd name="connsiteX10" fmla="*/ 1825442 w 3410700"/>
                      <a:gd name="connsiteY10" fmla="*/ 343393 h 3988066"/>
                      <a:gd name="connsiteX11" fmla="*/ 1687060 w 3410700"/>
                      <a:gd name="connsiteY11" fmla="*/ 153758 h 3988066"/>
                      <a:gd name="connsiteX12" fmla="*/ 1410295 w 3410700"/>
                      <a:gd name="connsiteY12" fmla="*/ 102506 h 3988066"/>
                      <a:gd name="connsiteX13" fmla="*/ 961834 w 3410700"/>
                      <a:gd name="connsiteY13" fmla="*/ 187072 h 3988066"/>
                      <a:gd name="connsiteX14" fmla="*/ 744010 w 3410700"/>
                      <a:gd name="connsiteY14" fmla="*/ 481775 h 3988066"/>
                      <a:gd name="connsiteX15" fmla="*/ 900331 w 3410700"/>
                      <a:gd name="connsiteY15" fmla="*/ 740602 h 3988066"/>
                      <a:gd name="connsiteX16" fmla="*/ 1284726 w 3410700"/>
                      <a:gd name="connsiteY16" fmla="*/ 943050 h 3988066"/>
                      <a:gd name="connsiteX17" fmla="*/ 2984160 w 3410700"/>
                      <a:gd name="connsiteY17" fmla="*/ 1543339 h 3988066"/>
                      <a:gd name="connsiteX18" fmla="*/ 3378091 w 3410700"/>
                      <a:gd name="connsiteY18" fmla="*/ 2821306 h 3988066"/>
                      <a:gd name="connsiteX19" fmla="*/ 2359032 w 3410700"/>
                      <a:gd name="connsiteY19" fmla="*/ 3840356 h 3988066"/>
                      <a:gd name="connsiteX20" fmla="*/ 1252372 w 3410700"/>
                      <a:gd name="connsiteY20" fmla="*/ 3968244 h 3988066"/>
                      <a:gd name="connsiteX21" fmla="*/ 352887 w 3410700"/>
                      <a:gd name="connsiteY21" fmla="*/ 3518017 h 3988066"/>
                      <a:gd name="connsiteX22" fmla="*/ 846 w 3410700"/>
                      <a:gd name="connsiteY22" fmla="*/ 2711267 h 3988066"/>
                      <a:gd name="connsiteX23" fmla="*/ 284017 w 3410700"/>
                      <a:gd name="connsiteY23" fmla="*/ 2118017 h 3988066"/>
                      <a:gd name="connsiteX24" fmla="*/ 964397 w 3410700"/>
                      <a:gd name="connsiteY24" fmla="*/ 1870723 h 3988066"/>
                      <a:gd name="connsiteX25" fmla="*/ 1592242 w 3410700"/>
                      <a:gd name="connsiteY25" fmla="*/ 2019356 h 3988066"/>
                      <a:gd name="connsiteX26" fmla="*/ 1861319 w 3410700"/>
                      <a:gd name="connsiteY26" fmla="*/ 2490881 h 3988066"/>
                      <a:gd name="connsiteX27" fmla="*/ 1680653 w 3410700"/>
                      <a:gd name="connsiteY27" fmla="*/ 2861181 h 3988066"/>
                      <a:gd name="connsiteX28" fmla="*/ 1261662 w 3410700"/>
                      <a:gd name="connsiteY28" fmla="*/ 3008533 h 3988066"/>
                      <a:gd name="connsiteX29" fmla="*/ 895206 w 3410700"/>
                      <a:gd name="connsiteY29" fmla="*/ 2926528 h 3988066"/>
                      <a:gd name="connsiteX30" fmla="*/ 718384 w 3410700"/>
                      <a:gd name="connsiteY30" fmla="*/ 2649764 h 3988066"/>
                      <a:gd name="connsiteX31" fmla="*/ 808076 w 3410700"/>
                      <a:gd name="connsiteY31" fmla="*/ 2470379 h 3988066"/>
                      <a:gd name="connsiteX32" fmla="*/ 931082 w 3410700"/>
                      <a:gd name="connsiteY32" fmla="*/ 2406314 h 3988066"/>
                      <a:gd name="connsiteX33" fmla="*/ 990023 w 3410700"/>
                      <a:gd name="connsiteY33" fmla="*/ 2398626 h 3988066"/>
                      <a:gd name="connsiteX34" fmla="*/ 1010524 w 3410700"/>
                      <a:gd name="connsiteY34" fmla="*/ 2414001 h 3988066"/>
                      <a:gd name="connsiteX35" fmla="*/ 1000274 w 3410700"/>
                      <a:gd name="connsiteY35" fmla="*/ 2444753 h 3988066"/>
                      <a:gd name="connsiteX36" fmla="*/ 990023 w 3410700"/>
                      <a:gd name="connsiteY36" fmla="*/ 2475505 h 3988066"/>
                      <a:gd name="connsiteX37" fmla="*/ 974647 w 3410700"/>
                      <a:gd name="connsiteY37" fmla="*/ 2588261 h 3988066"/>
                      <a:gd name="connsiteX38" fmla="*/ 1055370 w 3410700"/>
                      <a:gd name="connsiteY38" fmla="*/ 2725362 h 3988066"/>
                      <a:gd name="connsiteX39" fmla="*/ 1230911 w 3410700"/>
                      <a:gd name="connsiteY39" fmla="*/ 2783021 h 3988066"/>
                      <a:gd name="connsiteX40" fmla="*/ 1494862 w 3410700"/>
                      <a:gd name="connsiteY40" fmla="*/ 2685641 h 3988066"/>
                      <a:gd name="connsiteX41" fmla="*/ 1599930 w 3410700"/>
                      <a:gd name="connsiteY41" fmla="*/ 2444753 h 3988066"/>
                      <a:gd name="connsiteX42" fmla="*/ 1387231 w 3410700"/>
                      <a:gd name="connsiteY42" fmla="*/ 2109048 h 3988066"/>
                      <a:gd name="connsiteX43" fmla="*/ 943896 w 3410700"/>
                      <a:gd name="connsiteY43" fmla="*/ 2003980 h 3988066"/>
                      <a:gd name="connsiteX44" fmla="*/ 372428 w 3410700"/>
                      <a:gd name="connsiteY44" fmla="*/ 2198740 h 3988066"/>
                      <a:gd name="connsiteX45" fmla="*/ 118727 w 3410700"/>
                      <a:gd name="connsiteY45" fmla="*/ 2711267 h 3988066"/>
                      <a:gd name="connsiteX46" fmla="*/ 500560 w 3410700"/>
                      <a:gd name="connsiteY46" fmla="*/ 3351926 h 3988066"/>
                      <a:gd name="connsiteX47" fmla="*/ 1312915 w 3410700"/>
                      <a:gd name="connsiteY47" fmla="*/ 3567187 h 3988066"/>
                      <a:gd name="connsiteX48" fmla="*/ 2135520 w 3410700"/>
                      <a:gd name="connsiteY48" fmla="*/ 3269921 h 3988066"/>
                      <a:gd name="connsiteX49" fmla="*/ 2491727 w 3410700"/>
                      <a:gd name="connsiteY49" fmla="*/ 2506256 h 3988066"/>
                      <a:gd name="connsiteX50" fmla="*/ 2373845 w 3410700"/>
                      <a:gd name="connsiteY50" fmla="*/ 2070608 h 3988066"/>
                      <a:gd name="connsiteX51" fmla="*/ 2058641 w 3410700"/>
                      <a:gd name="connsiteY51" fmla="*/ 1755405 h 3988066"/>
                      <a:gd name="connsiteX52" fmla="*/ 1615306 w 3410700"/>
                      <a:gd name="connsiteY52" fmla="*/ 1496578 h 3988066"/>
                      <a:gd name="connsiteX53" fmla="*/ 859329 w 3410700"/>
                      <a:gd name="connsiteY53" fmla="*/ 1135247 h 3988066"/>
                      <a:gd name="connsiteX54" fmla="*/ 477496 w 3410700"/>
                      <a:gd name="connsiteY54" fmla="*/ 609907 h 3988066"/>
                      <a:gd name="connsiteX55" fmla="*/ 782450 w 3410700"/>
                      <a:gd name="connsiteY55" fmla="*/ 143508 h 3988066"/>
                      <a:gd name="connsiteX56" fmla="*/ 1425671 w 3410700"/>
                      <a:gd name="connsiteY56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2117582 w 3475899"/>
                      <a:gd name="connsiteY2" fmla="*/ 353644 h 3988066"/>
                      <a:gd name="connsiteX3" fmla="*/ 2052235 w 3475899"/>
                      <a:gd name="connsiteY3" fmla="*/ 500995 h 3988066"/>
                      <a:gd name="connsiteX4" fmla="*/ 1936916 w 3475899"/>
                      <a:gd name="connsiteY4" fmla="*/ 571468 h 3988066"/>
                      <a:gd name="connsiteX5" fmla="*/ 1863881 w 3475899"/>
                      <a:gd name="connsiteY5" fmla="*/ 576593 h 3988066"/>
                      <a:gd name="connsiteX6" fmla="*/ 1769064 w 3475899"/>
                      <a:gd name="connsiteY6" fmla="*/ 558654 h 3988066"/>
                      <a:gd name="connsiteX7" fmla="*/ 1740875 w 3475899"/>
                      <a:gd name="connsiteY7" fmla="*/ 533028 h 3988066"/>
                      <a:gd name="connsiteX8" fmla="*/ 1758813 w 3475899"/>
                      <a:gd name="connsiteY8" fmla="*/ 502276 h 3988066"/>
                      <a:gd name="connsiteX9" fmla="*/ 1810066 w 3475899"/>
                      <a:gd name="connsiteY9" fmla="*/ 426679 h 3988066"/>
                      <a:gd name="connsiteX10" fmla="*/ 1825442 w 3475899"/>
                      <a:gd name="connsiteY10" fmla="*/ 343393 h 3988066"/>
                      <a:gd name="connsiteX11" fmla="*/ 1687060 w 3475899"/>
                      <a:gd name="connsiteY11" fmla="*/ 153758 h 3988066"/>
                      <a:gd name="connsiteX12" fmla="*/ 1410295 w 3475899"/>
                      <a:gd name="connsiteY12" fmla="*/ 102506 h 3988066"/>
                      <a:gd name="connsiteX13" fmla="*/ 961834 w 3475899"/>
                      <a:gd name="connsiteY13" fmla="*/ 187072 h 3988066"/>
                      <a:gd name="connsiteX14" fmla="*/ 744010 w 3475899"/>
                      <a:gd name="connsiteY14" fmla="*/ 481775 h 3988066"/>
                      <a:gd name="connsiteX15" fmla="*/ 900331 w 3475899"/>
                      <a:gd name="connsiteY15" fmla="*/ 740602 h 3988066"/>
                      <a:gd name="connsiteX16" fmla="*/ 1284726 w 3475899"/>
                      <a:gd name="connsiteY16" fmla="*/ 943050 h 3988066"/>
                      <a:gd name="connsiteX17" fmla="*/ 2984160 w 3475899"/>
                      <a:gd name="connsiteY17" fmla="*/ 1543339 h 3988066"/>
                      <a:gd name="connsiteX18" fmla="*/ 3378091 w 3475899"/>
                      <a:gd name="connsiteY18" fmla="*/ 2821306 h 3988066"/>
                      <a:gd name="connsiteX19" fmla="*/ 2359032 w 3475899"/>
                      <a:gd name="connsiteY19" fmla="*/ 3840356 h 3988066"/>
                      <a:gd name="connsiteX20" fmla="*/ 1252372 w 3475899"/>
                      <a:gd name="connsiteY20" fmla="*/ 3968244 h 3988066"/>
                      <a:gd name="connsiteX21" fmla="*/ 352887 w 3475899"/>
                      <a:gd name="connsiteY21" fmla="*/ 3518017 h 3988066"/>
                      <a:gd name="connsiteX22" fmla="*/ 846 w 3475899"/>
                      <a:gd name="connsiteY22" fmla="*/ 2711267 h 3988066"/>
                      <a:gd name="connsiteX23" fmla="*/ 284017 w 3475899"/>
                      <a:gd name="connsiteY23" fmla="*/ 2118017 h 3988066"/>
                      <a:gd name="connsiteX24" fmla="*/ 964397 w 3475899"/>
                      <a:gd name="connsiteY24" fmla="*/ 1870723 h 3988066"/>
                      <a:gd name="connsiteX25" fmla="*/ 1592242 w 3475899"/>
                      <a:gd name="connsiteY25" fmla="*/ 2019356 h 3988066"/>
                      <a:gd name="connsiteX26" fmla="*/ 1861319 w 3475899"/>
                      <a:gd name="connsiteY26" fmla="*/ 2490881 h 3988066"/>
                      <a:gd name="connsiteX27" fmla="*/ 1680653 w 3475899"/>
                      <a:gd name="connsiteY27" fmla="*/ 2861181 h 3988066"/>
                      <a:gd name="connsiteX28" fmla="*/ 1261662 w 3475899"/>
                      <a:gd name="connsiteY28" fmla="*/ 3008533 h 3988066"/>
                      <a:gd name="connsiteX29" fmla="*/ 895206 w 3475899"/>
                      <a:gd name="connsiteY29" fmla="*/ 2926528 h 3988066"/>
                      <a:gd name="connsiteX30" fmla="*/ 718384 w 3475899"/>
                      <a:gd name="connsiteY30" fmla="*/ 2649764 h 3988066"/>
                      <a:gd name="connsiteX31" fmla="*/ 808076 w 3475899"/>
                      <a:gd name="connsiteY31" fmla="*/ 2470379 h 3988066"/>
                      <a:gd name="connsiteX32" fmla="*/ 931082 w 3475899"/>
                      <a:gd name="connsiteY32" fmla="*/ 2406314 h 3988066"/>
                      <a:gd name="connsiteX33" fmla="*/ 990023 w 3475899"/>
                      <a:gd name="connsiteY33" fmla="*/ 2398626 h 3988066"/>
                      <a:gd name="connsiteX34" fmla="*/ 1010524 w 3475899"/>
                      <a:gd name="connsiteY34" fmla="*/ 2414001 h 3988066"/>
                      <a:gd name="connsiteX35" fmla="*/ 1000274 w 3475899"/>
                      <a:gd name="connsiteY35" fmla="*/ 2444753 h 3988066"/>
                      <a:gd name="connsiteX36" fmla="*/ 990023 w 3475899"/>
                      <a:gd name="connsiteY36" fmla="*/ 2475505 h 3988066"/>
                      <a:gd name="connsiteX37" fmla="*/ 974647 w 3475899"/>
                      <a:gd name="connsiteY37" fmla="*/ 2588261 h 3988066"/>
                      <a:gd name="connsiteX38" fmla="*/ 1055370 w 3475899"/>
                      <a:gd name="connsiteY38" fmla="*/ 2725362 h 3988066"/>
                      <a:gd name="connsiteX39" fmla="*/ 1230911 w 3475899"/>
                      <a:gd name="connsiteY39" fmla="*/ 2783021 h 3988066"/>
                      <a:gd name="connsiteX40" fmla="*/ 1494862 w 3475899"/>
                      <a:gd name="connsiteY40" fmla="*/ 2685641 h 3988066"/>
                      <a:gd name="connsiteX41" fmla="*/ 1599930 w 3475899"/>
                      <a:gd name="connsiteY41" fmla="*/ 2444753 h 3988066"/>
                      <a:gd name="connsiteX42" fmla="*/ 1387231 w 3475899"/>
                      <a:gd name="connsiteY42" fmla="*/ 2109048 h 3988066"/>
                      <a:gd name="connsiteX43" fmla="*/ 943896 w 3475899"/>
                      <a:gd name="connsiteY43" fmla="*/ 2003980 h 3988066"/>
                      <a:gd name="connsiteX44" fmla="*/ 372428 w 3475899"/>
                      <a:gd name="connsiteY44" fmla="*/ 2198740 h 3988066"/>
                      <a:gd name="connsiteX45" fmla="*/ 118727 w 3475899"/>
                      <a:gd name="connsiteY45" fmla="*/ 2711267 h 3988066"/>
                      <a:gd name="connsiteX46" fmla="*/ 500560 w 3475899"/>
                      <a:gd name="connsiteY46" fmla="*/ 3351926 h 3988066"/>
                      <a:gd name="connsiteX47" fmla="*/ 1312915 w 3475899"/>
                      <a:gd name="connsiteY47" fmla="*/ 3567187 h 3988066"/>
                      <a:gd name="connsiteX48" fmla="*/ 2135520 w 3475899"/>
                      <a:gd name="connsiteY48" fmla="*/ 3269921 h 3988066"/>
                      <a:gd name="connsiteX49" fmla="*/ 2491727 w 3475899"/>
                      <a:gd name="connsiteY49" fmla="*/ 2506256 h 3988066"/>
                      <a:gd name="connsiteX50" fmla="*/ 2373845 w 3475899"/>
                      <a:gd name="connsiteY50" fmla="*/ 2070608 h 3988066"/>
                      <a:gd name="connsiteX51" fmla="*/ 2058641 w 3475899"/>
                      <a:gd name="connsiteY51" fmla="*/ 1755405 h 3988066"/>
                      <a:gd name="connsiteX52" fmla="*/ 1615306 w 3475899"/>
                      <a:gd name="connsiteY52" fmla="*/ 1496578 h 3988066"/>
                      <a:gd name="connsiteX53" fmla="*/ 859329 w 3475899"/>
                      <a:gd name="connsiteY53" fmla="*/ 1135247 h 3988066"/>
                      <a:gd name="connsiteX54" fmla="*/ 477496 w 3475899"/>
                      <a:gd name="connsiteY54" fmla="*/ 609907 h 3988066"/>
                      <a:gd name="connsiteX55" fmla="*/ 782450 w 3475899"/>
                      <a:gd name="connsiteY55" fmla="*/ 143508 h 3988066"/>
                      <a:gd name="connsiteX56" fmla="*/ 1425671 w 3475899"/>
                      <a:gd name="connsiteY56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2117582 w 3475899"/>
                      <a:gd name="connsiteY2" fmla="*/ 353644 h 3988066"/>
                      <a:gd name="connsiteX3" fmla="*/ 2052235 w 3475899"/>
                      <a:gd name="connsiteY3" fmla="*/ 500995 h 3988066"/>
                      <a:gd name="connsiteX4" fmla="*/ 1863881 w 3475899"/>
                      <a:gd name="connsiteY4" fmla="*/ 576593 h 3988066"/>
                      <a:gd name="connsiteX5" fmla="*/ 1769064 w 3475899"/>
                      <a:gd name="connsiteY5" fmla="*/ 558654 h 3988066"/>
                      <a:gd name="connsiteX6" fmla="*/ 1740875 w 3475899"/>
                      <a:gd name="connsiteY6" fmla="*/ 533028 h 3988066"/>
                      <a:gd name="connsiteX7" fmla="*/ 1758813 w 3475899"/>
                      <a:gd name="connsiteY7" fmla="*/ 502276 h 3988066"/>
                      <a:gd name="connsiteX8" fmla="*/ 1810066 w 3475899"/>
                      <a:gd name="connsiteY8" fmla="*/ 426679 h 3988066"/>
                      <a:gd name="connsiteX9" fmla="*/ 1825442 w 3475899"/>
                      <a:gd name="connsiteY9" fmla="*/ 343393 h 3988066"/>
                      <a:gd name="connsiteX10" fmla="*/ 1687060 w 3475899"/>
                      <a:gd name="connsiteY10" fmla="*/ 153758 h 3988066"/>
                      <a:gd name="connsiteX11" fmla="*/ 1410295 w 3475899"/>
                      <a:gd name="connsiteY11" fmla="*/ 102506 h 3988066"/>
                      <a:gd name="connsiteX12" fmla="*/ 961834 w 3475899"/>
                      <a:gd name="connsiteY12" fmla="*/ 187072 h 3988066"/>
                      <a:gd name="connsiteX13" fmla="*/ 744010 w 3475899"/>
                      <a:gd name="connsiteY13" fmla="*/ 481775 h 3988066"/>
                      <a:gd name="connsiteX14" fmla="*/ 900331 w 3475899"/>
                      <a:gd name="connsiteY14" fmla="*/ 740602 h 3988066"/>
                      <a:gd name="connsiteX15" fmla="*/ 1284726 w 3475899"/>
                      <a:gd name="connsiteY15" fmla="*/ 943050 h 3988066"/>
                      <a:gd name="connsiteX16" fmla="*/ 2984160 w 3475899"/>
                      <a:gd name="connsiteY16" fmla="*/ 1543339 h 3988066"/>
                      <a:gd name="connsiteX17" fmla="*/ 3378091 w 3475899"/>
                      <a:gd name="connsiteY17" fmla="*/ 2821306 h 3988066"/>
                      <a:gd name="connsiteX18" fmla="*/ 2359032 w 3475899"/>
                      <a:gd name="connsiteY18" fmla="*/ 3840356 h 3988066"/>
                      <a:gd name="connsiteX19" fmla="*/ 1252372 w 3475899"/>
                      <a:gd name="connsiteY19" fmla="*/ 3968244 h 3988066"/>
                      <a:gd name="connsiteX20" fmla="*/ 352887 w 3475899"/>
                      <a:gd name="connsiteY20" fmla="*/ 3518017 h 3988066"/>
                      <a:gd name="connsiteX21" fmla="*/ 846 w 3475899"/>
                      <a:gd name="connsiteY21" fmla="*/ 2711267 h 3988066"/>
                      <a:gd name="connsiteX22" fmla="*/ 284017 w 3475899"/>
                      <a:gd name="connsiteY22" fmla="*/ 2118017 h 3988066"/>
                      <a:gd name="connsiteX23" fmla="*/ 964397 w 3475899"/>
                      <a:gd name="connsiteY23" fmla="*/ 1870723 h 3988066"/>
                      <a:gd name="connsiteX24" fmla="*/ 1592242 w 3475899"/>
                      <a:gd name="connsiteY24" fmla="*/ 2019356 h 3988066"/>
                      <a:gd name="connsiteX25" fmla="*/ 1861319 w 3475899"/>
                      <a:gd name="connsiteY25" fmla="*/ 2490881 h 3988066"/>
                      <a:gd name="connsiteX26" fmla="*/ 1680653 w 3475899"/>
                      <a:gd name="connsiteY26" fmla="*/ 2861181 h 3988066"/>
                      <a:gd name="connsiteX27" fmla="*/ 1261662 w 3475899"/>
                      <a:gd name="connsiteY27" fmla="*/ 3008533 h 3988066"/>
                      <a:gd name="connsiteX28" fmla="*/ 895206 w 3475899"/>
                      <a:gd name="connsiteY28" fmla="*/ 2926528 h 3988066"/>
                      <a:gd name="connsiteX29" fmla="*/ 718384 w 3475899"/>
                      <a:gd name="connsiteY29" fmla="*/ 2649764 h 3988066"/>
                      <a:gd name="connsiteX30" fmla="*/ 808076 w 3475899"/>
                      <a:gd name="connsiteY30" fmla="*/ 2470379 h 3988066"/>
                      <a:gd name="connsiteX31" fmla="*/ 931082 w 3475899"/>
                      <a:gd name="connsiteY31" fmla="*/ 2406314 h 3988066"/>
                      <a:gd name="connsiteX32" fmla="*/ 990023 w 3475899"/>
                      <a:gd name="connsiteY32" fmla="*/ 2398626 h 3988066"/>
                      <a:gd name="connsiteX33" fmla="*/ 1010524 w 3475899"/>
                      <a:gd name="connsiteY33" fmla="*/ 2414001 h 3988066"/>
                      <a:gd name="connsiteX34" fmla="*/ 1000274 w 3475899"/>
                      <a:gd name="connsiteY34" fmla="*/ 2444753 h 3988066"/>
                      <a:gd name="connsiteX35" fmla="*/ 990023 w 3475899"/>
                      <a:gd name="connsiteY35" fmla="*/ 2475505 h 3988066"/>
                      <a:gd name="connsiteX36" fmla="*/ 974647 w 3475899"/>
                      <a:gd name="connsiteY36" fmla="*/ 2588261 h 3988066"/>
                      <a:gd name="connsiteX37" fmla="*/ 1055370 w 3475899"/>
                      <a:gd name="connsiteY37" fmla="*/ 2725362 h 3988066"/>
                      <a:gd name="connsiteX38" fmla="*/ 1230911 w 3475899"/>
                      <a:gd name="connsiteY38" fmla="*/ 2783021 h 3988066"/>
                      <a:gd name="connsiteX39" fmla="*/ 1494862 w 3475899"/>
                      <a:gd name="connsiteY39" fmla="*/ 2685641 h 3988066"/>
                      <a:gd name="connsiteX40" fmla="*/ 1599930 w 3475899"/>
                      <a:gd name="connsiteY40" fmla="*/ 2444753 h 3988066"/>
                      <a:gd name="connsiteX41" fmla="*/ 1387231 w 3475899"/>
                      <a:gd name="connsiteY41" fmla="*/ 2109048 h 3988066"/>
                      <a:gd name="connsiteX42" fmla="*/ 943896 w 3475899"/>
                      <a:gd name="connsiteY42" fmla="*/ 2003980 h 3988066"/>
                      <a:gd name="connsiteX43" fmla="*/ 372428 w 3475899"/>
                      <a:gd name="connsiteY43" fmla="*/ 2198740 h 3988066"/>
                      <a:gd name="connsiteX44" fmla="*/ 118727 w 3475899"/>
                      <a:gd name="connsiteY44" fmla="*/ 2711267 h 3988066"/>
                      <a:gd name="connsiteX45" fmla="*/ 500560 w 3475899"/>
                      <a:gd name="connsiteY45" fmla="*/ 3351926 h 3988066"/>
                      <a:gd name="connsiteX46" fmla="*/ 1312915 w 3475899"/>
                      <a:gd name="connsiteY46" fmla="*/ 3567187 h 3988066"/>
                      <a:gd name="connsiteX47" fmla="*/ 2135520 w 3475899"/>
                      <a:gd name="connsiteY47" fmla="*/ 3269921 h 3988066"/>
                      <a:gd name="connsiteX48" fmla="*/ 2491727 w 3475899"/>
                      <a:gd name="connsiteY48" fmla="*/ 2506256 h 3988066"/>
                      <a:gd name="connsiteX49" fmla="*/ 2373845 w 3475899"/>
                      <a:gd name="connsiteY49" fmla="*/ 2070608 h 3988066"/>
                      <a:gd name="connsiteX50" fmla="*/ 2058641 w 3475899"/>
                      <a:gd name="connsiteY50" fmla="*/ 1755405 h 3988066"/>
                      <a:gd name="connsiteX51" fmla="*/ 1615306 w 3475899"/>
                      <a:gd name="connsiteY51" fmla="*/ 1496578 h 3988066"/>
                      <a:gd name="connsiteX52" fmla="*/ 859329 w 3475899"/>
                      <a:gd name="connsiteY52" fmla="*/ 1135247 h 3988066"/>
                      <a:gd name="connsiteX53" fmla="*/ 477496 w 3475899"/>
                      <a:gd name="connsiteY53" fmla="*/ 609907 h 3988066"/>
                      <a:gd name="connsiteX54" fmla="*/ 782450 w 3475899"/>
                      <a:gd name="connsiteY54" fmla="*/ 143508 h 3988066"/>
                      <a:gd name="connsiteX55" fmla="*/ 1425671 w 3475899"/>
                      <a:gd name="connsiteY55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2117582 w 3475899"/>
                      <a:gd name="connsiteY2" fmla="*/ 353644 h 3988066"/>
                      <a:gd name="connsiteX3" fmla="*/ 2052235 w 3475899"/>
                      <a:gd name="connsiteY3" fmla="*/ 500995 h 3988066"/>
                      <a:gd name="connsiteX4" fmla="*/ 1863881 w 3475899"/>
                      <a:gd name="connsiteY4" fmla="*/ 576593 h 3988066"/>
                      <a:gd name="connsiteX5" fmla="*/ 1769064 w 3475899"/>
                      <a:gd name="connsiteY5" fmla="*/ 558654 h 3988066"/>
                      <a:gd name="connsiteX6" fmla="*/ 1740875 w 3475899"/>
                      <a:gd name="connsiteY6" fmla="*/ 533028 h 3988066"/>
                      <a:gd name="connsiteX7" fmla="*/ 1758813 w 3475899"/>
                      <a:gd name="connsiteY7" fmla="*/ 502276 h 3988066"/>
                      <a:gd name="connsiteX8" fmla="*/ 1825442 w 3475899"/>
                      <a:gd name="connsiteY8" fmla="*/ 343393 h 3988066"/>
                      <a:gd name="connsiteX9" fmla="*/ 1687060 w 3475899"/>
                      <a:gd name="connsiteY9" fmla="*/ 153758 h 3988066"/>
                      <a:gd name="connsiteX10" fmla="*/ 1410295 w 3475899"/>
                      <a:gd name="connsiteY10" fmla="*/ 102506 h 3988066"/>
                      <a:gd name="connsiteX11" fmla="*/ 961834 w 3475899"/>
                      <a:gd name="connsiteY11" fmla="*/ 187072 h 3988066"/>
                      <a:gd name="connsiteX12" fmla="*/ 744010 w 3475899"/>
                      <a:gd name="connsiteY12" fmla="*/ 481775 h 3988066"/>
                      <a:gd name="connsiteX13" fmla="*/ 900331 w 3475899"/>
                      <a:gd name="connsiteY13" fmla="*/ 740602 h 3988066"/>
                      <a:gd name="connsiteX14" fmla="*/ 1284726 w 3475899"/>
                      <a:gd name="connsiteY14" fmla="*/ 943050 h 3988066"/>
                      <a:gd name="connsiteX15" fmla="*/ 2984160 w 3475899"/>
                      <a:gd name="connsiteY15" fmla="*/ 1543339 h 3988066"/>
                      <a:gd name="connsiteX16" fmla="*/ 3378091 w 3475899"/>
                      <a:gd name="connsiteY16" fmla="*/ 2821306 h 3988066"/>
                      <a:gd name="connsiteX17" fmla="*/ 2359032 w 3475899"/>
                      <a:gd name="connsiteY17" fmla="*/ 3840356 h 3988066"/>
                      <a:gd name="connsiteX18" fmla="*/ 1252372 w 3475899"/>
                      <a:gd name="connsiteY18" fmla="*/ 3968244 h 3988066"/>
                      <a:gd name="connsiteX19" fmla="*/ 352887 w 3475899"/>
                      <a:gd name="connsiteY19" fmla="*/ 3518017 h 3988066"/>
                      <a:gd name="connsiteX20" fmla="*/ 846 w 3475899"/>
                      <a:gd name="connsiteY20" fmla="*/ 2711267 h 3988066"/>
                      <a:gd name="connsiteX21" fmla="*/ 284017 w 3475899"/>
                      <a:gd name="connsiteY21" fmla="*/ 2118017 h 3988066"/>
                      <a:gd name="connsiteX22" fmla="*/ 964397 w 3475899"/>
                      <a:gd name="connsiteY22" fmla="*/ 1870723 h 3988066"/>
                      <a:gd name="connsiteX23" fmla="*/ 1592242 w 3475899"/>
                      <a:gd name="connsiteY23" fmla="*/ 2019356 h 3988066"/>
                      <a:gd name="connsiteX24" fmla="*/ 1861319 w 3475899"/>
                      <a:gd name="connsiteY24" fmla="*/ 2490881 h 3988066"/>
                      <a:gd name="connsiteX25" fmla="*/ 1680653 w 3475899"/>
                      <a:gd name="connsiteY25" fmla="*/ 2861181 h 3988066"/>
                      <a:gd name="connsiteX26" fmla="*/ 1261662 w 3475899"/>
                      <a:gd name="connsiteY26" fmla="*/ 3008533 h 3988066"/>
                      <a:gd name="connsiteX27" fmla="*/ 895206 w 3475899"/>
                      <a:gd name="connsiteY27" fmla="*/ 2926528 h 3988066"/>
                      <a:gd name="connsiteX28" fmla="*/ 718384 w 3475899"/>
                      <a:gd name="connsiteY28" fmla="*/ 2649764 h 3988066"/>
                      <a:gd name="connsiteX29" fmla="*/ 808076 w 3475899"/>
                      <a:gd name="connsiteY29" fmla="*/ 2470379 h 3988066"/>
                      <a:gd name="connsiteX30" fmla="*/ 931082 w 3475899"/>
                      <a:gd name="connsiteY30" fmla="*/ 2406314 h 3988066"/>
                      <a:gd name="connsiteX31" fmla="*/ 990023 w 3475899"/>
                      <a:gd name="connsiteY31" fmla="*/ 2398626 h 3988066"/>
                      <a:gd name="connsiteX32" fmla="*/ 1010524 w 3475899"/>
                      <a:gd name="connsiteY32" fmla="*/ 2414001 h 3988066"/>
                      <a:gd name="connsiteX33" fmla="*/ 1000274 w 3475899"/>
                      <a:gd name="connsiteY33" fmla="*/ 2444753 h 3988066"/>
                      <a:gd name="connsiteX34" fmla="*/ 990023 w 3475899"/>
                      <a:gd name="connsiteY34" fmla="*/ 2475505 h 3988066"/>
                      <a:gd name="connsiteX35" fmla="*/ 974647 w 3475899"/>
                      <a:gd name="connsiteY35" fmla="*/ 2588261 h 3988066"/>
                      <a:gd name="connsiteX36" fmla="*/ 1055370 w 3475899"/>
                      <a:gd name="connsiteY36" fmla="*/ 2725362 h 3988066"/>
                      <a:gd name="connsiteX37" fmla="*/ 1230911 w 3475899"/>
                      <a:gd name="connsiteY37" fmla="*/ 2783021 h 3988066"/>
                      <a:gd name="connsiteX38" fmla="*/ 1494862 w 3475899"/>
                      <a:gd name="connsiteY38" fmla="*/ 2685641 h 3988066"/>
                      <a:gd name="connsiteX39" fmla="*/ 1599930 w 3475899"/>
                      <a:gd name="connsiteY39" fmla="*/ 2444753 h 3988066"/>
                      <a:gd name="connsiteX40" fmla="*/ 1387231 w 3475899"/>
                      <a:gd name="connsiteY40" fmla="*/ 2109048 h 3988066"/>
                      <a:gd name="connsiteX41" fmla="*/ 943896 w 3475899"/>
                      <a:gd name="connsiteY41" fmla="*/ 2003980 h 3988066"/>
                      <a:gd name="connsiteX42" fmla="*/ 372428 w 3475899"/>
                      <a:gd name="connsiteY42" fmla="*/ 2198740 h 3988066"/>
                      <a:gd name="connsiteX43" fmla="*/ 118727 w 3475899"/>
                      <a:gd name="connsiteY43" fmla="*/ 2711267 h 3988066"/>
                      <a:gd name="connsiteX44" fmla="*/ 500560 w 3475899"/>
                      <a:gd name="connsiteY44" fmla="*/ 3351926 h 3988066"/>
                      <a:gd name="connsiteX45" fmla="*/ 1312915 w 3475899"/>
                      <a:gd name="connsiteY45" fmla="*/ 3567187 h 3988066"/>
                      <a:gd name="connsiteX46" fmla="*/ 2135520 w 3475899"/>
                      <a:gd name="connsiteY46" fmla="*/ 3269921 h 3988066"/>
                      <a:gd name="connsiteX47" fmla="*/ 2491727 w 3475899"/>
                      <a:gd name="connsiteY47" fmla="*/ 2506256 h 3988066"/>
                      <a:gd name="connsiteX48" fmla="*/ 2373845 w 3475899"/>
                      <a:gd name="connsiteY48" fmla="*/ 2070608 h 3988066"/>
                      <a:gd name="connsiteX49" fmla="*/ 2058641 w 3475899"/>
                      <a:gd name="connsiteY49" fmla="*/ 1755405 h 3988066"/>
                      <a:gd name="connsiteX50" fmla="*/ 1615306 w 3475899"/>
                      <a:gd name="connsiteY50" fmla="*/ 1496578 h 3988066"/>
                      <a:gd name="connsiteX51" fmla="*/ 859329 w 3475899"/>
                      <a:gd name="connsiteY51" fmla="*/ 1135247 h 3988066"/>
                      <a:gd name="connsiteX52" fmla="*/ 477496 w 3475899"/>
                      <a:gd name="connsiteY52" fmla="*/ 609907 h 3988066"/>
                      <a:gd name="connsiteX53" fmla="*/ 782450 w 3475899"/>
                      <a:gd name="connsiteY53" fmla="*/ 143508 h 3988066"/>
                      <a:gd name="connsiteX54" fmla="*/ 1425671 w 3475899"/>
                      <a:gd name="connsiteY54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2117582 w 3475899"/>
                      <a:gd name="connsiteY2" fmla="*/ 353644 h 3988066"/>
                      <a:gd name="connsiteX3" fmla="*/ 1863881 w 3475899"/>
                      <a:gd name="connsiteY3" fmla="*/ 576593 h 3988066"/>
                      <a:gd name="connsiteX4" fmla="*/ 1769064 w 3475899"/>
                      <a:gd name="connsiteY4" fmla="*/ 558654 h 3988066"/>
                      <a:gd name="connsiteX5" fmla="*/ 1740875 w 3475899"/>
                      <a:gd name="connsiteY5" fmla="*/ 533028 h 3988066"/>
                      <a:gd name="connsiteX6" fmla="*/ 1758813 w 3475899"/>
                      <a:gd name="connsiteY6" fmla="*/ 502276 h 3988066"/>
                      <a:gd name="connsiteX7" fmla="*/ 1825442 w 3475899"/>
                      <a:gd name="connsiteY7" fmla="*/ 343393 h 3988066"/>
                      <a:gd name="connsiteX8" fmla="*/ 1687060 w 3475899"/>
                      <a:gd name="connsiteY8" fmla="*/ 153758 h 3988066"/>
                      <a:gd name="connsiteX9" fmla="*/ 1410295 w 3475899"/>
                      <a:gd name="connsiteY9" fmla="*/ 102506 h 3988066"/>
                      <a:gd name="connsiteX10" fmla="*/ 961834 w 3475899"/>
                      <a:gd name="connsiteY10" fmla="*/ 187072 h 3988066"/>
                      <a:gd name="connsiteX11" fmla="*/ 744010 w 3475899"/>
                      <a:gd name="connsiteY11" fmla="*/ 481775 h 3988066"/>
                      <a:gd name="connsiteX12" fmla="*/ 900331 w 3475899"/>
                      <a:gd name="connsiteY12" fmla="*/ 740602 h 3988066"/>
                      <a:gd name="connsiteX13" fmla="*/ 1284726 w 3475899"/>
                      <a:gd name="connsiteY13" fmla="*/ 943050 h 3988066"/>
                      <a:gd name="connsiteX14" fmla="*/ 2984160 w 3475899"/>
                      <a:gd name="connsiteY14" fmla="*/ 1543339 h 3988066"/>
                      <a:gd name="connsiteX15" fmla="*/ 3378091 w 3475899"/>
                      <a:gd name="connsiteY15" fmla="*/ 2821306 h 3988066"/>
                      <a:gd name="connsiteX16" fmla="*/ 2359032 w 3475899"/>
                      <a:gd name="connsiteY16" fmla="*/ 3840356 h 3988066"/>
                      <a:gd name="connsiteX17" fmla="*/ 1252372 w 3475899"/>
                      <a:gd name="connsiteY17" fmla="*/ 3968244 h 3988066"/>
                      <a:gd name="connsiteX18" fmla="*/ 352887 w 3475899"/>
                      <a:gd name="connsiteY18" fmla="*/ 3518017 h 3988066"/>
                      <a:gd name="connsiteX19" fmla="*/ 846 w 3475899"/>
                      <a:gd name="connsiteY19" fmla="*/ 2711267 h 3988066"/>
                      <a:gd name="connsiteX20" fmla="*/ 284017 w 3475899"/>
                      <a:gd name="connsiteY20" fmla="*/ 2118017 h 3988066"/>
                      <a:gd name="connsiteX21" fmla="*/ 964397 w 3475899"/>
                      <a:gd name="connsiteY21" fmla="*/ 1870723 h 3988066"/>
                      <a:gd name="connsiteX22" fmla="*/ 1592242 w 3475899"/>
                      <a:gd name="connsiteY22" fmla="*/ 2019356 h 3988066"/>
                      <a:gd name="connsiteX23" fmla="*/ 1861319 w 3475899"/>
                      <a:gd name="connsiteY23" fmla="*/ 2490881 h 3988066"/>
                      <a:gd name="connsiteX24" fmla="*/ 1680653 w 3475899"/>
                      <a:gd name="connsiteY24" fmla="*/ 2861181 h 3988066"/>
                      <a:gd name="connsiteX25" fmla="*/ 1261662 w 3475899"/>
                      <a:gd name="connsiteY25" fmla="*/ 3008533 h 3988066"/>
                      <a:gd name="connsiteX26" fmla="*/ 895206 w 3475899"/>
                      <a:gd name="connsiteY26" fmla="*/ 2926528 h 3988066"/>
                      <a:gd name="connsiteX27" fmla="*/ 718384 w 3475899"/>
                      <a:gd name="connsiteY27" fmla="*/ 2649764 h 3988066"/>
                      <a:gd name="connsiteX28" fmla="*/ 808076 w 3475899"/>
                      <a:gd name="connsiteY28" fmla="*/ 2470379 h 3988066"/>
                      <a:gd name="connsiteX29" fmla="*/ 931082 w 3475899"/>
                      <a:gd name="connsiteY29" fmla="*/ 2406314 h 3988066"/>
                      <a:gd name="connsiteX30" fmla="*/ 990023 w 3475899"/>
                      <a:gd name="connsiteY30" fmla="*/ 2398626 h 3988066"/>
                      <a:gd name="connsiteX31" fmla="*/ 1010524 w 3475899"/>
                      <a:gd name="connsiteY31" fmla="*/ 2414001 h 3988066"/>
                      <a:gd name="connsiteX32" fmla="*/ 1000274 w 3475899"/>
                      <a:gd name="connsiteY32" fmla="*/ 2444753 h 3988066"/>
                      <a:gd name="connsiteX33" fmla="*/ 990023 w 3475899"/>
                      <a:gd name="connsiteY33" fmla="*/ 2475505 h 3988066"/>
                      <a:gd name="connsiteX34" fmla="*/ 974647 w 3475899"/>
                      <a:gd name="connsiteY34" fmla="*/ 2588261 h 3988066"/>
                      <a:gd name="connsiteX35" fmla="*/ 1055370 w 3475899"/>
                      <a:gd name="connsiteY35" fmla="*/ 2725362 h 3988066"/>
                      <a:gd name="connsiteX36" fmla="*/ 1230911 w 3475899"/>
                      <a:gd name="connsiteY36" fmla="*/ 2783021 h 3988066"/>
                      <a:gd name="connsiteX37" fmla="*/ 1494862 w 3475899"/>
                      <a:gd name="connsiteY37" fmla="*/ 2685641 h 3988066"/>
                      <a:gd name="connsiteX38" fmla="*/ 1599930 w 3475899"/>
                      <a:gd name="connsiteY38" fmla="*/ 2444753 h 3988066"/>
                      <a:gd name="connsiteX39" fmla="*/ 1387231 w 3475899"/>
                      <a:gd name="connsiteY39" fmla="*/ 2109048 h 3988066"/>
                      <a:gd name="connsiteX40" fmla="*/ 943896 w 3475899"/>
                      <a:gd name="connsiteY40" fmla="*/ 2003980 h 3988066"/>
                      <a:gd name="connsiteX41" fmla="*/ 372428 w 3475899"/>
                      <a:gd name="connsiteY41" fmla="*/ 2198740 h 3988066"/>
                      <a:gd name="connsiteX42" fmla="*/ 118727 w 3475899"/>
                      <a:gd name="connsiteY42" fmla="*/ 2711267 h 3988066"/>
                      <a:gd name="connsiteX43" fmla="*/ 500560 w 3475899"/>
                      <a:gd name="connsiteY43" fmla="*/ 3351926 h 3988066"/>
                      <a:gd name="connsiteX44" fmla="*/ 1312915 w 3475899"/>
                      <a:gd name="connsiteY44" fmla="*/ 3567187 h 3988066"/>
                      <a:gd name="connsiteX45" fmla="*/ 2135520 w 3475899"/>
                      <a:gd name="connsiteY45" fmla="*/ 3269921 h 3988066"/>
                      <a:gd name="connsiteX46" fmla="*/ 2491727 w 3475899"/>
                      <a:gd name="connsiteY46" fmla="*/ 2506256 h 3988066"/>
                      <a:gd name="connsiteX47" fmla="*/ 2373845 w 3475899"/>
                      <a:gd name="connsiteY47" fmla="*/ 2070608 h 3988066"/>
                      <a:gd name="connsiteX48" fmla="*/ 2058641 w 3475899"/>
                      <a:gd name="connsiteY48" fmla="*/ 1755405 h 3988066"/>
                      <a:gd name="connsiteX49" fmla="*/ 1615306 w 3475899"/>
                      <a:gd name="connsiteY49" fmla="*/ 1496578 h 3988066"/>
                      <a:gd name="connsiteX50" fmla="*/ 859329 w 3475899"/>
                      <a:gd name="connsiteY50" fmla="*/ 1135247 h 3988066"/>
                      <a:gd name="connsiteX51" fmla="*/ 477496 w 3475899"/>
                      <a:gd name="connsiteY51" fmla="*/ 609907 h 3988066"/>
                      <a:gd name="connsiteX52" fmla="*/ 782450 w 3475899"/>
                      <a:gd name="connsiteY52" fmla="*/ 143508 h 3988066"/>
                      <a:gd name="connsiteX53" fmla="*/ 1425671 w 3475899"/>
                      <a:gd name="connsiteY53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2117582 w 3475899"/>
                      <a:gd name="connsiteY2" fmla="*/ 353644 h 3988066"/>
                      <a:gd name="connsiteX3" fmla="*/ 1863881 w 3475899"/>
                      <a:gd name="connsiteY3" fmla="*/ 576593 h 3988066"/>
                      <a:gd name="connsiteX4" fmla="*/ 1769064 w 3475899"/>
                      <a:gd name="connsiteY4" fmla="*/ 558654 h 3988066"/>
                      <a:gd name="connsiteX5" fmla="*/ 1740875 w 3475899"/>
                      <a:gd name="connsiteY5" fmla="*/ 533028 h 3988066"/>
                      <a:gd name="connsiteX6" fmla="*/ 1825442 w 3475899"/>
                      <a:gd name="connsiteY6" fmla="*/ 343393 h 3988066"/>
                      <a:gd name="connsiteX7" fmla="*/ 1687060 w 3475899"/>
                      <a:gd name="connsiteY7" fmla="*/ 153758 h 3988066"/>
                      <a:gd name="connsiteX8" fmla="*/ 1410295 w 3475899"/>
                      <a:gd name="connsiteY8" fmla="*/ 102506 h 3988066"/>
                      <a:gd name="connsiteX9" fmla="*/ 961834 w 3475899"/>
                      <a:gd name="connsiteY9" fmla="*/ 187072 h 3988066"/>
                      <a:gd name="connsiteX10" fmla="*/ 744010 w 3475899"/>
                      <a:gd name="connsiteY10" fmla="*/ 481775 h 3988066"/>
                      <a:gd name="connsiteX11" fmla="*/ 900331 w 3475899"/>
                      <a:gd name="connsiteY11" fmla="*/ 740602 h 3988066"/>
                      <a:gd name="connsiteX12" fmla="*/ 1284726 w 3475899"/>
                      <a:gd name="connsiteY12" fmla="*/ 943050 h 3988066"/>
                      <a:gd name="connsiteX13" fmla="*/ 2984160 w 3475899"/>
                      <a:gd name="connsiteY13" fmla="*/ 1543339 h 3988066"/>
                      <a:gd name="connsiteX14" fmla="*/ 3378091 w 3475899"/>
                      <a:gd name="connsiteY14" fmla="*/ 2821306 h 3988066"/>
                      <a:gd name="connsiteX15" fmla="*/ 2359032 w 3475899"/>
                      <a:gd name="connsiteY15" fmla="*/ 3840356 h 3988066"/>
                      <a:gd name="connsiteX16" fmla="*/ 1252372 w 3475899"/>
                      <a:gd name="connsiteY16" fmla="*/ 3968244 h 3988066"/>
                      <a:gd name="connsiteX17" fmla="*/ 352887 w 3475899"/>
                      <a:gd name="connsiteY17" fmla="*/ 3518017 h 3988066"/>
                      <a:gd name="connsiteX18" fmla="*/ 846 w 3475899"/>
                      <a:gd name="connsiteY18" fmla="*/ 2711267 h 3988066"/>
                      <a:gd name="connsiteX19" fmla="*/ 284017 w 3475899"/>
                      <a:gd name="connsiteY19" fmla="*/ 2118017 h 3988066"/>
                      <a:gd name="connsiteX20" fmla="*/ 964397 w 3475899"/>
                      <a:gd name="connsiteY20" fmla="*/ 1870723 h 3988066"/>
                      <a:gd name="connsiteX21" fmla="*/ 1592242 w 3475899"/>
                      <a:gd name="connsiteY21" fmla="*/ 2019356 h 3988066"/>
                      <a:gd name="connsiteX22" fmla="*/ 1861319 w 3475899"/>
                      <a:gd name="connsiteY22" fmla="*/ 2490881 h 3988066"/>
                      <a:gd name="connsiteX23" fmla="*/ 1680653 w 3475899"/>
                      <a:gd name="connsiteY23" fmla="*/ 2861181 h 3988066"/>
                      <a:gd name="connsiteX24" fmla="*/ 1261662 w 3475899"/>
                      <a:gd name="connsiteY24" fmla="*/ 3008533 h 3988066"/>
                      <a:gd name="connsiteX25" fmla="*/ 895206 w 3475899"/>
                      <a:gd name="connsiteY25" fmla="*/ 2926528 h 3988066"/>
                      <a:gd name="connsiteX26" fmla="*/ 718384 w 3475899"/>
                      <a:gd name="connsiteY26" fmla="*/ 2649764 h 3988066"/>
                      <a:gd name="connsiteX27" fmla="*/ 808076 w 3475899"/>
                      <a:gd name="connsiteY27" fmla="*/ 2470379 h 3988066"/>
                      <a:gd name="connsiteX28" fmla="*/ 931082 w 3475899"/>
                      <a:gd name="connsiteY28" fmla="*/ 2406314 h 3988066"/>
                      <a:gd name="connsiteX29" fmla="*/ 990023 w 3475899"/>
                      <a:gd name="connsiteY29" fmla="*/ 2398626 h 3988066"/>
                      <a:gd name="connsiteX30" fmla="*/ 1010524 w 3475899"/>
                      <a:gd name="connsiteY30" fmla="*/ 2414001 h 3988066"/>
                      <a:gd name="connsiteX31" fmla="*/ 1000274 w 3475899"/>
                      <a:gd name="connsiteY31" fmla="*/ 2444753 h 3988066"/>
                      <a:gd name="connsiteX32" fmla="*/ 990023 w 3475899"/>
                      <a:gd name="connsiteY32" fmla="*/ 2475505 h 3988066"/>
                      <a:gd name="connsiteX33" fmla="*/ 974647 w 3475899"/>
                      <a:gd name="connsiteY33" fmla="*/ 2588261 h 3988066"/>
                      <a:gd name="connsiteX34" fmla="*/ 1055370 w 3475899"/>
                      <a:gd name="connsiteY34" fmla="*/ 2725362 h 3988066"/>
                      <a:gd name="connsiteX35" fmla="*/ 1230911 w 3475899"/>
                      <a:gd name="connsiteY35" fmla="*/ 2783021 h 3988066"/>
                      <a:gd name="connsiteX36" fmla="*/ 1494862 w 3475899"/>
                      <a:gd name="connsiteY36" fmla="*/ 2685641 h 3988066"/>
                      <a:gd name="connsiteX37" fmla="*/ 1599930 w 3475899"/>
                      <a:gd name="connsiteY37" fmla="*/ 2444753 h 3988066"/>
                      <a:gd name="connsiteX38" fmla="*/ 1387231 w 3475899"/>
                      <a:gd name="connsiteY38" fmla="*/ 2109048 h 3988066"/>
                      <a:gd name="connsiteX39" fmla="*/ 943896 w 3475899"/>
                      <a:gd name="connsiteY39" fmla="*/ 2003980 h 3988066"/>
                      <a:gd name="connsiteX40" fmla="*/ 372428 w 3475899"/>
                      <a:gd name="connsiteY40" fmla="*/ 2198740 h 3988066"/>
                      <a:gd name="connsiteX41" fmla="*/ 118727 w 3475899"/>
                      <a:gd name="connsiteY41" fmla="*/ 2711267 h 3988066"/>
                      <a:gd name="connsiteX42" fmla="*/ 500560 w 3475899"/>
                      <a:gd name="connsiteY42" fmla="*/ 3351926 h 3988066"/>
                      <a:gd name="connsiteX43" fmla="*/ 1312915 w 3475899"/>
                      <a:gd name="connsiteY43" fmla="*/ 3567187 h 3988066"/>
                      <a:gd name="connsiteX44" fmla="*/ 2135520 w 3475899"/>
                      <a:gd name="connsiteY44" fmla="*/ 3269921 h 3988066"/>
                      <a:gd name="connsiteX45" fmla="*/ 2491727 w 3475899"/>
                      <a:gd name="connsiteY45" fmla="*/ 2506256 h 3988066"/>
                      <a:gd name="connsiteX46" fmla="*/ 2373845 w 3475899"/>
                      <a:gd name="connsiteY46" fmla="*/ 2070608 h 3988066"/>
                      <a:gd name="connsiteX47" fmla="*/ 2058641 w 3475899"/>
                      <a:gd name="connsiteY47" fmla="*/ 1755405 h 3988066"/>
                      <a:gd name="connsiteX48" fmla="*/ 1615306 w 3475899"/>
                      <a:gd name="connsiteY48" fmla="*/ 1496578 h 3988066"/>
                      <a:gd name="connsiteX49" fmla="*/ 859329 w 3475899"/>
                      <a:gd name="connsiteY49" fmla="*/ 1135247 h 3988066"/>
                      <a:gd name="connsiteX50" fmla="*/ 477496 w 3475899"/>
                      <a:gd name="connsiteY50" fmla="*/ 609907 h 3988066"/>
                      <a:gd name="connsiteX51" fmla="*/ 782450 w 3475899"/>
                      <a:gd name="connsiteY51" fmla="*/ 143508 h 3988066"/>
                      <a:gd name="connsiteX52" fmla="*/ 1425671 w 3475899"/>
                      <a:gd name="connsiteY52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2117582 w 3475899"/>
                      <a:gd name="connsiteY2" fmla="*/ 353644 h 3988066"/>
                      <a:gd name="connsiteX3" fmla="*/ 1863881 w 3475899"/>
                      <a:gd name="connsiteY3" fmla="*/ 576593 h 3988066"/>
                      <a:gd name="connsiteX4" fmla="*/ 1769064 w 3475899"/>
                      <a:gd name="connsiteY4" fmla="*/ 558654 h 3988066"/>
                      <a:gd name="connsiteX5" fmla="*/ 1825442 w 3475899"/>
                      <a:gd name="connsiteY5" fmla="*/ 343393 h 3988066"/>
                      <a:gd name="connsiteX6" fmla="*/ 1687060 w 3475899"/>
                      <a:gd name="connsiteY6" fmla="*/ 153758 h 3988066"/>
                      <a:gd name="connsiteX7" fmla="*/ 1410295 w 3475899"/>
                      <a:gd name="connsiteY7" fmla="*/ 102506 h 3988066"/>
                      <a:gd name="connsiteX8" fmla="*/ 961834 w 3475899"/>
                      <a:gd name="connsiteY8" fmla="*/ 187072 h 3988066"/>
                      <a:gd name="connsiteX9" fmla="*/ 744010 w 3475899"/>
                      <a:gd name="connsiteY9" fmla="*/ 481775 h 3988066"/>
                      <a:gd name="connsiteX10" fmla="*/ 900331 w 3475899"/>
                      <a:gd name="connsiteY10" fmla="*/ 740602 h 3988066"/>
                      <a:gd name="connsiteX11" fmla="*/ 1284726 w 3475899"/>
                      <a:gd name="connsiteY11" fmla="*/ 943050 h 3988066"/>
                      <a:gd name="connsiteX12" fmla="*/ 2984160 w 3475899"/>
                      <a:gd name="connsiteY12" fmla="*/ 1543339 h 3988066"/>
                      <a:gd name="connsiteX13" fmla="*/ 3378091 w 3475899"/>
                      <a:gd name="connsiteY13" fmla="*/ 2821306 h 3988066"/>
                      <a:gd name="connsiteX14" fmla="*/ 2359032 w 3475899"/>
                      <a:gd name="connsiteY14" fmla="*/ 3840356 h 3988066"/>
                      <a:gd name="connsiteX15" fmla="*/ 1252372 w 3475899"/>
                      <a:gd name="connsiteY15" fmla="*/ 3968244 h 3988066"/>
                      <a:gd name="connsiteX16" fmla="*/ 352887 w 3475899"/>
                      <a:gd name="connsiteY16" fmla="*/ 3518017 h 3988066"/>
                      <a:gd name="connsiteX17" fmla="*/ 846 w 3475899"/>
                      <a:gd name="connsiteY17" fmla="*/ 2711267 h 3988066"/>
                      <a:gd name="connsiteX18" fmla="*/ 284017 w 3475899"/>
                      <a:gd name="connsiteY18" fmla="*/ 2118017 h 3988066"/>
                      <a:gd name="connsiteX19" fmla="*/ 964397 w 3475899"/>
                      <a:gd name="connsiteY19" fmla="*/ 1870723 h 3988066"/>
                      <a:gd name="connsiteX20" fmla="*/ 1592242 w 3475899"/>
                      <a:gd name="connsiteY20" fmla="*/ 2019356 h 3988066"/>
                      <a:gd name="connsiteX21" fmla="*/ 1861319 w 3475899"/>
                      <a:gd name="connsiteY21" fmla="*/ 2490881 h 3988066"/>
                      <a:gd name="connsiteX22" fmla="*/ 1680653 w 3475899"/>
                      <a:gd name="connsiteY22" fmla="*/ 2861181 h 3988066"/>
                      <a:gd name="connsiteX23" fmla="*/ 1261662 w 3475899"/>
                      <a:gd name="connsiteY23" fmla="*/ 3008533 h 3988066"/>
                      <a:gd name="connsiteX24" fmla="*/ 895206 w 3475899"/>
                      <a:gd name="connsiteY24" fmla="*/ 2926528 h 3988066"/>
                      <a:gd name="connsiteX25" fmla="*/ 718384 w 3475899"/>
                      <a:gd name="connsiteY25" fmla="*/ 2649764 h 3988066"/>
                      <a:gd name="connsiteX26" fmla="*/ 808076 w 3475899"/>
                      <a:gd name="connsiteY26" fmla="*/ 2470379 h 3988066"/>
                      <a:gd name="connsiteX27" fmla="*/ 931082 w 3475899"/>
                      <a:gd name="connsiteY27" fmla="*/ 2406314 h 3988066"/>
                      <a:gd name="connsiteX28" fmla="*/ 990023 w 3475899"/>
                      <a:gd name="connsiteY28" fmla="*/ 2398626 h 3988066"/>
                      <a:gd name="connsiteX29" fmla="*/ 1010524 w 3475899"/>
                      <a:gd name="connsiteY29" fmla="*/ 2414001 h 3988066"/>
                      <a:gd name="connsiteX30" fmla="*/ 1000274 w 3475899"/>
                      <a:gd name="connsiteY30" fmla="*/ 2444753 h 3988066"/>
                      <a:gd name="connsiteX31" fmla="*/ 990023 w 3475899"/>
                      <a:gd name="connsiteY31" fmla="*/ 2475505 h 3988066"/>
                      <a:gd name="connsiteX32" fmla="*/ 974647 w 3475899"/>
                      <a:gd name="connsiteY32" fmla="*/ 2588261 h 3988066"/>
                      <a:gd name="connsiteX33" fmla="*/ 1055370 w 3475899"/>
                      <a:gd name="connsiteY33" fmla="*/ 2725362 h 3988066"/>
                      <a:gd name="connsiteX34" fmla="*/ 1230911 w 3475899"/>
                      <a:gd name="connsiteY34" fmla="*/ 2783021 h 3988066"/>
                      <a:gd name="connsiteX35" fmla="*/ 1494862 w 3475899"/>
                      <a:gd name="connsiteY35" fmla="*/ 2685641 h 3988066"/>
                      <a:gd name="connsiteX36" fmla="*/ 1599930 w 3475899"/>
                      <a:gd name="connsiteY36" fmla="*/ 2444753 h 3988066"/>
                      <a:gd name="connsiteX37" fmla="*/ 1387231 w 3475899"/>
                      <a:gd name="connsiteY37" fmla="*/ 2109048 h 3988066"/>
                      <a:gd name="connsiteX38" fmla="*/ 943896 w 3475899"/>
                      <a:gd name="connsiteY38" fmla="*/ 2003980 h 3988066"/>
                      <a:gd name="connsiteX39" fmla="*/ 372428 w 3475899"/>
                      <a:gd name="connsiteY39" fmla="*/ 2198740 h 3988066"/>
                      <a:gd name="connsiteX40" fmla="*/ 118727 w 3475899"/>
                      <a:gd name="connsiteY40" fmla="*/ 2711267 h 3988066"/>
                      <a:gd name="connsiteX41" fmla="*/ 500560 w 3475899"/>
                      <a:gd name="connsiteY41" fmla="*/ 3351926 h 3988066"/>
                      <a:gd name="connsiteX42" fmla="*/ 1312915 w 3475899"/>
                      <a:gd name="connsiteY42" fmla="*/ 3567187 h 3988066"/>
                      <a:gd name="connsiteX43" fmla="*/ 2135520 w 3475899"/>
                      <a:gd name="connsiteY43" fmla="*/ 3269921 h 3988066"/>
                      <a:gd name="connsiteX44" fmla="*/ 2491727 w 3475899"/>
                      <a:gd name="connsiteY44" fmla="*/ 2506256 h 3988066"/>
                      <a:gd name="connsiteX45" fmla="*/ 2373845 w 3475899"/>
                      <a:gd name="connsiteY45" fmla="*/ 2070608 h 3988066"/>
                      <a:gd name="connsiteX46" fmla="*/ 2058641 w 3475899"/>
                      <a:gd name="connsiteY46" fmla="*/ 1755405 h 3988066"/>
                      <a:gd name="connsiteX47" fmla="*/ 1615306 w 3475899"/>
                      <a:gd name="connsiteY47" fmla="*/ 1496578 h 3988066"/>
                      <a:gd name="connsiteX48" fmla="*/ 859329 w 3475899"/>
                      <a:gd name="connsiteY48" fmla="*/ 1135247 h 3988066"/>
                      <a:gd name="connsiteX49" fmla="*/ 477496 w 3475899"/>
                      <a:gd name="connsiteY49" fmla="*/ 609907 h 3988066"/>
                      <a:gd name="connsiteX50" fmla="*/ 782450 w 3475899"/>
                      <a:gd name="connsiteY50" fmla="*/ 143508 h 3988066"/>
                      <a:gd name="connsiteX51" fmla="*/ 1425671 w 3475899"/>
                      <a:gd name="connsiteY51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2117582 w 3475899"/>
                      <a:gd name="connsiteY2" fmla="*/ 353644 h 3988066"/>
                      <a:gd name="connsiteX3" fmla="*/ 1863881 w 3475899"/>
                      <a:gd name="connsiteY3" fmla="*/ 576593 h 3988066"/>
                      <a:gd name="connsiteX4" fmla="*/ 1825442 w 3475899"/>
                      <a:gd name="connsiteY4" fmla="*/ 343393 h 3988066"/>
                      <a:gd name="connsiteX5" fmla="*/ 1687060 w 3475899"/>
                      <a:gd name="connsiteY5" fmla="*/ 153758 h 3988066"/>
                      <a:gd name="connsiteX6" fmla="*/ 1410295 w 3475899"/>
                      <a:gd name="connsiteY6" fmla="*/ 102506 h 3988066"/>
                      <a:gd name="connsiteX7" fmla="*/ 961834 w 3475899"/>
                      <a:gd name="connsiteY7" fmla="*/ 187072 h 3988066"/>
                      <a:gd name="connsiteX8" fmla="*/ 744010 w 3475899"/>
                      <a:gd name="connsiteY8" fmla="*/ 481775 h 3988066"/>
                      <a:gd name="connsiteX9" fmla="*/ 900331 w 3475899"/>
                      <a:gd name="connsiteY9" fmla="*/ 740602 h 3988066"/>
                      <a:gd name="connsiteX10" fmla="*/ 1284726 w 3475899"/>
                      <a:gd name="connsiteY10" fmla="*/ 943050 h 3988066"/>
                      <a:gd name="connsiteX11" fmla="*/ 2984160 w 3475899"/>
                      <a:gd name="connsiteY11" fmla="*/ 1543339 h 3988066"/>
                      <a:gd name="connsiteX12" fmla="*/ 3378091 w 3475899"/>
                      <a:gd name="connsiteY12" fmla="*/ 2821306 h 3988066"/>
                      <a:gd name="connsiteX13" fmla="*/ 2359032 w 3475899"/>
                      <a:gd name="connsiteY13" fmla="*/ 3840356 h 3988066"/>
                      <a:gd name="connsiteX14" fmla="*/ 1252372 w 3475899"/>
                      <a:gd name="connsiteY14" fmla="*/ 3968244 h 3988066"/>
                      <a:gd name="connsiteX15" fmla="*/ 352887 w 3475899"/>
                      <a:gd name="connsiteY15" fmla="*/ 3518017 h 3988066"/>
                      <a:gd name="connsiteX16" fmla="*/ 846 w 3475899"/>
                      <a:gd name="connsiteY16" fmla="*/ 2711267 h 3988066"/>
                      <a:gd name="connsiteX17" fmla="*/ 284017 w 3475899"/>
                      <a:gd name="connsiteY17" fmla="*/ 2118017 h 3988066"/>
                      <a:gd name="connsiteX18" fmla="*/ 964397 w 3475899"/>
                      <a:gd name="connsiteY18" fmla="*/ 1870723 h 3988066"/>
                      <a:gd name="connsiteX19" fmla="*/ 1592242 w 3475899"/>
                      <a:gd name="connsiteY19" fmla="*/ 2019356 h 3988066"/>
                      <a:gd name="connsiteX20" fmla="*/ 1861319 w 3475899"/>
                      <a:gd name="connsiteY20" fmla="*/ 2490881 h 3988066"/>
                      <a:gd name="connsiteX21" fmla="*/ 1680653 w 3475899"/>
                      <a:gd name="connsiteY21" fmla="*/ 2861181 h 3988066"/>
                      <a:gd name="connsiteX22" fmla="*/ 1261662 w 3475899"/>
                      <a:gd name="connsiteY22" fmla="*/ 3008533 h 3988066"/>
                      <a:gd name="connsiteX23" fmla="*/ 895206 w 3475899"/>
                      <a:gd name="connsiteY23" fmla="*/ 2926528 h 3988066"/>
                      <a:gd name="connsiteX24" fmla="*/ 718384 w 3475899"/>
                      <a:gd name="connsiteY24" fmla="*/ 2649764 h 3988066"/>
                      <a:gd name="connsiteX25" fmla="*/ 808076 w 3475899"/>
                      <a:gd name="connsiteY25" fmla="*/ 2470379 h 3988066"/>
                      <a:gd name="connsiteX26" fmla="*/ 931082 w 3475899"/>
                      <a:gd name="connsiteY26" fmla="*/ 2406314 h 3988066"/>
                      <a:gd name="connsiteX27" fmla="*/ 990023 w 3475899"/>
                      <a:gd name="connsiteY27" fmla="*/ 2398626 h 3988066"/>
                      <a:gd name="connsiteX28" fmla="*/ 1010524 w 3475899"/>
                      <a:gd name="connsiteY28" fmla="*/ 2414001 h 3988066"/>
                      <a:gd name="connsiteX29" fmla="*/ 1000274 w 3475899"/>
                      <a:gd name="connsiteY29" fmla="*/ 2444753 h 3988066"/>
                      <a:gd name="connsiteX30" fmla="*/ 990023 w 3475899"/>
                      <a:gd name="connsiteY30" fmla="*/ 2475505 h 3988066"/>
                      <a:gd name="connsiteX31" fmla="*/ 974647 w 3475899"/>
                      <a:gd name="connsiteY31" fmla="*/ 2588261 h 3988066"/>
                      <a:gd name="connsiteX32" fmla="*/ 1055370 w 3475899"/>
                      <a:gd name="connsiteY32" fmla="*/ 2725362 h 3988066"/>
                      <a:gd name="connsiteX33" fmla="*/ 1230911 w 3475899"/>
                      <a:gd name="connsiteY33" fmla="*/ 2783021 h 3988066"/>
                      <a:gd name="connsiteX34" fmla="*/ 1494862 w 3475899"/>
                      <a:gd name="connsiteY34" fmla="*/ 2685641 h 3988066"/>
                      <a:gd name="connsiteX35" fmla="*/ 1599930 w 3475899"/>
                      <a:gd name="connsiteY35" fmla="*/ 2444753 h 3988066"/>
                      <a:gd name="connsiteX36" fmla="*/ 1387231 w 3475899"/>
                      <a:gd name="connsiteY36" fmla="*/ 2109048 h 3988066"/>
                      <a:gd name="connsiteX37" fmla="*/ 943896 w 3475899"/>
                      <a:gd name="connsiteY37" fmla="*/ 2003980 h 3988066"/>
                      <a:gd name="connsiteX38" fmla="*/ 372428 w 3475899"/>
                      <a:gd name="connsiteY38" fmla="*/ 2198740 h 3988066"/>
                      <a:gd name="connsiteX39" fmla="*/ 118727 w 3475899"/>
                      <a:gd name="connsiteY39" fmla="*/ 2711267 h 3988066"/>
                      <a:gd name="connsiteX40" fmla="*/ 500560 w 3475899"/>
                      <a:gd name="connsiteY40" fmla="*/ 3351926 h 3988066"/>
                      <a:gd name="connsiteX41" fmla="*/ 1312915 w 3475899"/>
                      <a:gd name="connsiteY41" fmla="*/ 3567187 h 3988066"/>
                      <a:gd name="connsiteX42" fmla="*/ 2135520 w 3475899"/>
                      <a:gd name="connsiteY42" fmla="*/ 3269921 h 3988066"/>
                      <a:gd name="connsiteX43" fmla="*/ 2491727 w 3475899"/>
                      <a:gd name="connsiteY43" fmla="*/ 2506256 h 3988066"/>
                      <a:gd name="connsiteX44" fmla="*/ 2373845 w 3475899"/>
                      <a:gd name="connsiteY44" fmla="*/ 2070608 h 3988066"/>
                      <a:gd name="connsiteX45" fmla="*/ 2058641 w 3475899"/>
                      <a:gd name="connsiteY45" fmla="*/ 1755405 h 3988066"/>
                      <a:gd name="connsiteX46" fmla="*/ 1615306 w 3475899"/>
                      <a:gd name="connsiteY46" fmla="*/ 1496578 h 3988066"/>
                      <a:gd name="connsiteX47" fmla="*/ 859329 w 3475899"/>
                      <a:gd name="connsiteY47" fmla="*/ 1135247 h 3988066"/>
                      <a:gd name="connsiteX48" fmla="*/ 477496 w 3475899"/>
                      <a:gd name="connsiteY48" fmla="*/ 609907 h 3988066"/>
                      <a:gd name="connsiteX49" fmla="*/ 782450 w 3475899"/>
                      <a:gd name="connsiteY49" fmla="*/ 143508 h 3988066"/>
                      <a:gd name="connsiteX50" fmla="*/ 1425671 w 3475899"/>
                      <a:gd name="connsiteY50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2117582 w 3475899"/>
                      <a:gd name="connsiteY2" fmla="*/ 353644 h 3988066"/>
                      <a:gd name="connsiteX3" fmla="*/ 1825442 w 3475899"/>
                      <a:gd name="connsiteY3" fmla="*/ 343393 h 3988066"/>
                      <a:gd name="connsiteX4" fmla="*/ 1687060 w 3475899"/>
                      <a:gd name="connsiteY4" fmla="*/ 153758 h 3988066"/>
                      <a:gd name="connsiteX5" fmla="*/ 1410295 w 3475899"/>
                      <a:gd name="connsiteY5" fmla="*/ 102506 h 3988066"/>
                      <a:gd name="connsiteX6" fmla="*/ 961834 w 3475899"/>
                      <a:gd name="connsiteY6" fmla="*/ 187072 h 3988066"/>
                      <a:gd name="connsiteX7" fmla="*/ 744010 w 3475899"/>
                      <a:gd name="connsiteY7" fmla="*/ 481775 h 3988066"/>
                      <a:gd name="connsiteX8" fmla="*/ 900331 w 3475899"/>
                      <a:gd name="connsiteY8" fmla="*/ 740602 h 3988066"/>
                      <a:gd name="connsiteX9" fmla="*/ 1284726 w 3475899"/>
                      <a:gd name="connsiteY9" fmla="*/ 943050 h 3988066"/>
                      <a:gd name="connsiteX10" fmla="*/ 2984160 w 3475899"/>
                      <a:gd name="connsiteY10" fmla="*/ 1543339 h 3988066"/>
                      <a:gd name="connsiteX11" fmla="*/ 3378091 w 3475899"/>
                      <a:gd name="connsiteY11" fmla="*/ 2821306 h 3988066"/>
                      <a:gd name="connsiteX12" fmla="*/ 2359032 w 3475899"/>
                      <a:gd name="connsiteY12" fmla="*/ 3840356 h 3988066"/>
                      <a:gd name="connsiteX13" fmla="*/ 1252372 w 3475899"/>
                      <a:gd name="connsiteY13" fmla="*/ 3968244 h 3988066"/>
                      <a:gd name="connsiteX14" fmla="*/ 352887 w 3475899"/>
                      <a:gd name="connsiteY14" fmla="*/ 3518017 h 3988066"/>
                      <a:gd name="connsiteX15" fmla="*/ 846 w 3475899"/>
                      <a:gd name="connsiteY15" fmla="*/ 2711267 h 3988066"/>
                      <a:gd name="connsiteX16" fmla="*/ 284017 w 3475899"/>
                      <a:gd name="connsiteY16" fmla="*/ 2118017 h 3988066"/>
                      <a:gd name="connsiteX17" fmla="*/ 964397 w 3475899"/>
                      <a:gd name="connsiteY17" fmla="*/ 1870723 h 3988066"/>
                      <a:gd name="connsiteX18" fmla="*/ 1592242 w 3475899"/>
                      <a:gd name="connsiteY18" fmla="*/ 2019356 h 3988066"/>
                      <a:gd name="connsiteX19" fmla="*/ 1861319 w 3475899"/>
                      <a:gd name="connsiteY19" fmla="*/ 2490881 h 3988066"/>
                      <a:gd name="connsiteX20" fmla="*/ 1680653 w 3475899"/>
                      <a:gd name="connsiteY20" fmla="*/ 2861181 h 3988066"/>
                      <a:gd name="connsiteX21" fmla="*/ 1261662 w 3475899"/>
                      <a:gd name="connsiteY21" fmla="*/ 3008533 h 3988066"/>
                      <a:gd name="connsiteX22" fmla="*/ 895206 w 3475899"/>
                      <a:gd name="connsiteY22" fmla="*/ 2926528 h 3988066"/>
                      <a:gd name="connsiteX23" fmla="*/ 718384 w 3475899"/>
                      <a:gd name="connsiteY23" fmla="*/ 2649764 h 3988066"/>
                      <a:gd name="connsiteX24" fmla="*/ 808076 w 3475899"/>
                      <a:gd name="connsiteY24" fmla="*/ 2470379 h 3988066"/>
                      <a:gd name="connsiteX25" fmla="*/ 931082 w 3475899"/>
                      <a:gd name="connsiteY25" fmla="*/ 2406314 h 3988066"/>
                      <a:gd name="connsiteX26" fmla="*/ 990023 w 3475899"/>
                      <a:gd name="connsiteY26" fmla="*/ 2398626 h 3988066"/>
                      <a:gd name="connsiteX27" fmla="*/ 1010524 w 3475899"/>
                      <a:gd name="connsiteY27" fmla="*/ 2414001 h 3988066"/>
                      <a:gd name="connsiteX28" fmla="*/ 1000274 w 3475899"/>
                      <a:gd name="connsiteY28" fmla="*/ 2444753 h 3988066"/>
                      <a:gd name="connsiteX29" fmla="*/ 990023 w 3475899"/>
                      <a:gd name="connsiteY29" fmla="*/ 2475505 h 3988066"/>
                      <a:gd name="connsiteX30" fmla="*/ 974647 w 3475899"/>
                      <a:gd name="connsiteY30" fmla="*/ 2588261 h 3988066"/>
                      <a:gd name="connsiteX31" fmla="*/ 1055370 w 3475899"/>
                      <a:gd name="connsiteY31" fmla="*/ 2725362 h 3988066"/>
                      <a:gd name="connsiteX32" fmla="*/ 1230911 w 3475899"/>
                      <a:gd name="connsiteY32" fmla="*/ 2783021 h 3988066"/>
                      <a:gd name="connsiteX33" fmla="*/ 1494862 w 3475899"/>
                      <a:gd name="connsiteY33" fmla="*/ 2685641 h 3988066"/>
                      <a:gd name="connsiteX34" fmla="*/ 1599930 w 3475899"/>
                      <a:gd name="connsiteY34" fmla="*/ 2444753 h 3988066"/>
                      <a:gd name="connsiteX35" fmla="*/ 1387231 w 3475899"/>
                      <a:gd name="connsiteY35" fmla="*/ 2109048 h 3988066"/>
                      <a:gd name="connsiteX36" fmla="*/ 943896 w 3475899"/>
                      <a:gd name="connsiteY36" fmla="*/ 2003980 h 3988066"/>
                      <a:gd name="connsiteX37" fmla="*/ 372428 w 3475899"/>
                      <a:gd name="connsiteY37" fmla="*/ 2198740 h 3988066"/>
                      <a:gd name="connsiteX38" fmla="*/ 118727 w 3475899"/>
                      <a:gd name="connsiteY38" fmla="*/ 2711267 h 3988066"/>
                      <a:gd name="connsiteX39" fmla="*/ 500560 w 3475899"/>
                      <a:gd name="connsiteY39" fmla="*/ 3351926 h 3988066"/>
                      <a:gd name="connsiteX40" fmla="*/ 1312915 w 3475899"/>
                      <a:gd name="connsiteY40" fmla="*/ 3567187 h 3988066"/>
                      <a:gd name="connsiteX41" fmla="*/ 2135520 w 3475899"/>
                      <a:gd name="connsiteY41" fmla="*/ 3269921 h 3988066"/>
                      <a:gd name="connsiteX42" fmla="*/ 2491727 w 3475899"/>
                      <a:gd name="connsiteY42" fmla="*/ 2506256 h 3988066"/>
                      <a:gd name="connsiteX43" fmla="*/ 2373845 w 3475899"/>
                      <a:gd name="connsiteY43" fmla="*/ 2070608 h 3988066"/>
                      <a:gd name="connsiteX44" fmla="*/ 2058641 w 3475899"/>
                      <a:gd name="connsiteY44" fmla="*/ 1755405 h 3988066"/>
                      <a:gd name="connsiteX45" fmla="*/ 1615306 w 3475899"/>
                      <a:gd name="connsiteY45" fmla="*/ 1496578 h 3988066"/>
                      <a:gd name="connsiteX46" fmla="*/ 859329 w 3475899"/>
                      <a:gd name="connsiteY46" fmla="*/ 1135247 h 3988066"/>
                      <a:gd name="connsiteX47" fmla="*/ 477496 w 3475899"/>
                      <a:gd name="connsiteY47" fmla="*/ 609907 h 3988066"/>
                      <a:gd name="connsiteX48" fmla="*/ 782450 w 3475899"/>
                      <a:gd name="connsiteY48" fmla="*/ 143508 h 3988066"/>
                      <a:gd name="connsiteX49" fmla="*/ 1425671 w 3475899"/>
                      <a:gd name="connsiteY49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1825442 w 3475899"/>
                      <a:gd name="connsiteY2" fmla="*/ 343393 h 3988066"/>
                      <a:gd name="connsiteX3" fmla="*/ 1687060 w 3475899"/>
                      <a:gd name="connsiteY3" fmla="*/ 153758 h 3988066"/>
                      <a:gd name="connsiteX4" fmla="*/ 1410295 w 3475899"/>
                      <a:gd name="connsiteY4" fmla="*/ 102506 h 3988066"/>
                      <a:gd name="connsiteX5" fmla="*/ 961834 w 3475899"/>
                      <a:gd name="connsiteY5" fmla="*/ 187072 h 3988066"/>
                      <a:gd name="connsiteX6" fmla="*/ 744010 w 3475899"/>
                      <a:gd name="connsiteY6" fmla="*/ 481775 h 3988066"/>
                      <a:gd name="connsiteX7" fmla="*/ 900331 w 3475899"/>
                      <a:gd name="connsiteY7" fmla="*/ 740602 h 3988066"/>
                      <a:gd name="connsiteX8" fmla="*/ 1284726 w 3475899"/>
                      <a:gd name="connsiteY8" fmla="*/ 943050 h 3988066"/>
                      <a:gd name="connsiteX9" fmla="*/ 2984160 w 3475899"/>
                      <a:gd name="connsiteY9" fmla="*/ 1543339 h 3988066"/>
                      <a:gd name="connsiteX10" fmla="*/ 3378091 w 3475899"/>
                      <a:gd name="connsiteY10" fmla="*/ 2821306 h 3988066"/>
                      <a:gd name="connsiteX11" fmla="*/ 2359032 w 3475899"/>
                      <a:gd name="connsiteY11" fmla="*/ 3840356 h 3988066"/>
                      <a:gd name="connsiteX12" fmla="*/ 1252372 w 3475899"/>
                      <a:gd name="connsiteY12" fmla="*/ 3968244 h 3988066"/>
                      <a:gd name="connsiteX13" fmla="*/ 352887 w 3475899"/>
                      <a:gd name="connsiteY13" fmla="*/ 3518017 h 3988066"/>
                      <a:gd name="connsiteX14" fmla="*/ 846 w 3475899"/>
                      <a:gd name="connsiteY14" fmla="*/ 2711267 h 3988066"/>
                      <a:gd name="connsiteX15" fmla="*/ 284017 w 3475899"/>
                      <a:gd name="connsiteY15" fmla="*/ 2118017 h 3988066"/>
                      <a:gd name="connsiteX16" fmla="*/ 964397 w 3475899"/>
                      <a:gd name="connsiteY16" fmla="*/ 1870723 h 3988066"/>
                      <a:gd name="connsiteX17" fmla="*/ 1592242 w 3475899"/>
                      <a:gd name="connsiteY17" fmla="*/ 2019356 h 3988066"/>
                      <a:gd name="connsiteX18" fmla="*/ 1861319 w 3475899"/>
                      <a:gd name="connsiteY18" fmla="*/ 2490881 h 3988066"/>
                      <a:gd name="connsiteX19" fmla="*/ 1680653 w 3475899"/>
                      <a:gd name="connsiteY19" fmla="*/ 2861181 h 3988066"/>
                      <a:gd name="connsiteX20" fmla="*/ 1261662 w 3475899"/>
                      <a:gd name="connsiteY20" fmla="*/ 3008533 h 3988066"/>
                      <a:gd name="connsiteX21" fmla="*/ 895206 w 3475899"/>
                      <a:gd name="connsiteY21" fmla="*/ 2926528 h 3988066"/>
                      <a:gd name="connsiteX22" fmla="*/ 718384 w 3475899"/>
                      <a:gd name="connsiteY22" fmla="*/ 2649764 h 3988066"/>
                      <a:gd name="connsiteX23" fmla="*/ 808076 w 3475899"/>
                      <a:gd name="connsiteY23" fmla="*/ 2470379 h 3988066"/>
                      <a:gd name="connsiteX24" fmla="*/ 931082 w 3475899"/>
                      <a:gd name="connsiteY24" fmla="*/ 2406314 h 3988066"/>
                      <a:gd name="connsiteX25" fmla="*/ 990023 w 3475899"/>
                      <a:gd name="connsiteY25" fmla="*/ 2398626 h 3988066"/>
                      <a:gd name="connsiteX26" fmla="*/ 1010524 w 3475899"/>
                      <a:gd name="connsiteY26" fmla="*/ 2414001 h 3988066"/>
                      <a:gd name="connsiteX27" fmla="*/ 1000274 w 3475899"/>
                      <a:gd name="connsiteY27" fmla="*/ 2444753 h 3988066"/>
                      <a:gd name="connsiteX28" fmla="*/ 990023 w 3475899"/>
                      <a:gd name="connsiteY28" fmla="*/ 2475505 h 3988066"/>
                      <a:gd name="connsiteX29" fmla="*/ 974647 w 3475899"/>
                      <a:gd name="connsiteY29" fmla="*/ 2588261 h 3988066"/>
                      <a:gd name="connsiteX30" fmla="*/ 1055370 w 3475899"/>
                      <a:gd name="connsiteY30" fmla="*/ 2725362 h 3988066"/>
                      <a:gd name="connsiteX31" fmla="*/ 1230911 w 3475899"/>
                      <a:gd name="connsiteY31" fmla="*/ 2783021 h 3988066"/>
                      <a:gd name="connsiteX32" fmla="*/ 1494862 w 3475899"/>
                      <a:gd name="connsiteY32" fmla="*/ 2685641 h 3988066"/>
                      <a:gd name="connsiteX33" fmla="*/ 1599930 w 3475899"/>
                      <a:gd name="connsiteY33" fmla="*/ 2444753 h 3988066"/>
                      <a:gd name="connsiteX34" fmla="*/ 1387231 w 3475899"/>
                      <a:gd name="connsiteY34" fmla="*/ 2109048 h 3988066"/>
                      <a:gd name="connsiteX35" fmla="*/ 943896 w 3475899"/>
                      <a:gd name="connsiteY35" fmla="*/ 2003980 h 3988066"/>
                      <a:gd name="connsiteX36" fmla="*/ 372428 w 3475899"/>
                      <a:gd name="connsiteY36" fmla="*/ 2198740 h 3988066"/>
                      <a:gd name="connsiteX37" fmla="*/ 118727 w 3475899"/>
                      <a:gd name="connsiteY37" fmla="*/ 2711267 h 3988066"/>
                      <a:gd name="connsiteX38" fmla="*/ 500560 w 3475899"/>
                      <a:gd name="connsiteY38" fmla="*/ 3351926 h 3988066"/>
                      <a:gd name="connsiteX39" fmla="*/ 1312915 w 3475899"/>
                      <a:gd name="connsiteY39" fmla="*/ 3567187 h 3988066"/>
                      <a:gd name="connsiteX40" fmla="*/ 2135520 w 3475899"/>
                      <a:gd name="connsiteY40" fmla="*/ 3269921 h 3988066"/>
                      <a:gd name="connsiteX41" fmla="*/ 2491727 w 3475899"/>
                      <a:gd name="connsiteY41" fmla="*/ 2506256 h 3988066"/>
                      <a:gd name="connsiteX42" fmla="*/ 2373845 w 3475899"/>
                      <a:gd name="connsiteY42" fmla="*/ 2070608 h 3988066"/>
                      <a:gd name="connsiteX43" fmla="*/ 2058641 w 3475899"/>
                      <a:gd name="connsiteY43" fmla="*/ 1755405 h 3988066"/>
                      <a:gd name="connsiteX44" fmla="*/ 1615306 w 3475899"/>
                      <a:gd name="connsiteY44" fmla="*/ 1496578 h 3988066"/>
                      <a:gd name="connsiteX45" fmla="*/ 859329 w 3475899"/>
                      <a:gd name="connsiteY45" fmla="*/ 1135247 h 3988066"/>
                      <a:gd name="connsiteX46" fmla="*/ 477496 w 3475899"/>
                      <a:gd name="connsiteY46" fmla="*/ 609907 h 3988066"/>
                      <a:gd name="connsiteX47" fmla="*/ 782450 w 3475899"/>
                      <a:gd name="connsiteY47" fmla="*/ 143508 h 3988066"/>
                      <a:gd name="connsiteX48" fmla="*/ 1425671 w 3475899"/>
                      <a:gd name="connsiteY48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1687060 w 3475899"/>
                      <a:gd name="connsiteY2" fmla="*/ 153758 h 3988066"/>
                      <a:gd name="connsiteX3" fmla="*/ 1410295 w 3475899"/>
                      <a:gd name="connsiteY3" fmla="*/ 102506 h 3988066"/>
                      <a:gd name="connsiteX4" fmla="*/ 961834 w 3475899"/>
                      <a:gd name="connsiteY4" fmla="*/ 187072 h 3988066"/>
                      <a:gd name="connsiteX5" fmla="*/ 744010 w 3475899"/>
                      <a:gd name="connsiteY5" fmla="*/ 481775 h 3988066"/>
                      <a:gd name="connsiteX6" fmla="*/ 900331 w 3475899"/>
                      <a:gd name="connsiteY6" fmla="*/ 740602 h 3988066"/>
                      <a:gd name="connsiteX7" fmla="*/ 1284726 w 3475899"/>
                      <a:gd name="connsiteY7" fmla="*/ 943050 h 3988066"/>
                      <a:gd name="connsiteX8" fmla="*/ 2984160 w 3475899"/>
                      <a:gd name="connsiteY8" fmla="*/ 1543339 h 3988066"/>
                      <a:gd name="connsiteX9" fmla="*/ 3378091 w 3475899"/>
                      <a:gd name="connsiteY9" fmla="*/ 2821306 h 3988066"/>
                      <a:gd name="connsiteX10" fmla="*/ 2359032 w 3475899"/>
                      <a:gd name="connsiteY10" fmla="*/ 3840356 h 3988066"/>
                      <a:gd name="connsiteX11" fmla="*/ 1252372 w 3475899"/>
                      <a:gd name="connsiteY11" fmla="*/ 3968244 h 3988066"/>
                      <a:gd name="connsiteX12" fmla="*/ 352887 w 3475899"/>
                      <a:gd name="connsiteY12" fmla="*/ 3518017 h 3988066"/>
                      <a:gd name="connsiteX13" fmla="*/ 846 w 3475899"/>
                      <a:gd name="connsiteY13" fmla="*/ 2711267 h 3988066"/>
                      <a:gd name="connsiteX14" fmla="*/ 284017 w 3475899"/>
                      <a:gd name="connsiteY14" fmla="*/ 2118017 h 3988066"/>
                      <a:gd name="connsiteX15" fmla="*/ 964397 w 3475899"/>
                      <a:gd name="connsiteY15" fmla="*/ 1870723 h 3988066"/>
                      <a:gd name="connsiteX16" fmla="*/ 1592242 w 3475899"/>
                      <a:gd name="connsiteY16" fmla="*/ 2019356 h 3988066"/>
                      <a:gd name="connsiteX17" fmla="*/ 1861319 w 3475899"/>
                      <a:gd name="connsiteY17" fmla="*/ 2490881 h 3988066"/>
                      <a:gd name="connsiteX18" fmla="*/ 1680653 w 3475899"/>
                      <a:gd name="connsiteY18" fmla="*/ 2861181 h 3988066"/>
                      <a:gd name="connsiteX19" fmla="*/ 1261662 w 3475899"/>
                      <a:gd name="connsiteY19" fmla="*/ 3008533 h 3988066"/>
                      <a:gd name="connsiteX20" fmla="*/ 895206 w 3475899"/>
                      <a:gd name="connsiteY20" fmla="*/ 2926528 h 3988066"/>
                      <a:gd name="connsiteX21" fmla="*/ 718384 w 3475899"/>
                      <a:gd name="connsiteY21" fmla="*/ 2649764 h 3988066"/>
                      <a:gd name="connsiteX22" fmla="*/ 808076 w 3475899"/>
                      <a:gd name="connsiteY22" fmla="*/ 2470379 h 3988066"/>
                      <a:gd name="connsiteX23" fmla="*/ 931082 w 3475899"/>
                      <a:gd name="connsiteY23" fmla="*/ 2406314 h 3988066"/>
                      <a:gd name="connsiteX24" fmla="*/ 990023 w 3475899"/>
                      <a:gd name="connsiteY24" fmla="*/ 2398626 h 3988066"/>
                      <a:gd name="connsiteX25" fmla="*/ 1010524 w 3475899"/>
                      <a:gd name="connsiteY25" fmla="*/ 2414001 h 3988066"/>
                      <a:gd name="connsiteX26" fmla="*/ 1000274 w 3475899"/>
                      <a:gd name="connsiteY26" fmla="*/ 2444753 h 3988066"/>
                      <a:gd name="connsiteX27" fmla="*/ 990023 w 3475899"/>
                      <a:gd name="connsiteY27" fmla="*/ 2475505 h 3988066"/>
                      <a:gd name="connsiteX28" fmla="*/ 974647 w 3475899"/>
                      <a:gd name="connsiteY28" fmla="*/ 2588261 h 3988066"/>
                      <a:gd name="connsiteX29" fmla="*/ 1055370 w 3475899"/>
                      <a:gd name="connsiteY29" fmla="*/ 2725362 h 3988066"/>
                      <a:gd name="connsiteX30" fmla="*/ 1230911 w 3475899"/>
                      <a:gd name="connsiteY30" fmla="*/ 2783021 h 3988066"/>
                      <a:gd name="connsiteX31" fmla="*/ 1494862 w 3475899"/>
                      <a:gd name="connsiteY31" fmla="*/ 2685641 h 3988066"/>
                      <a:gd name="connsiteX32" fmla="*/ 1599930 w 3475899"/>
                      <a:gd name="connsiteY32" fmla="*/ 2444753 h 3988066"/>
                      <a:gd name="connsiteX33" fmla="*/ 1387231 w 3475899"/>
                      <a:gd name="connsiteY33" fmla="*/ 2109048 h 3988066"/>
                      <a:gd name="connsiteX34" fmla="*/ 943896 w 3475899"/>
                      <a:gd name="connsiteY34" fmla="*/ 2003980 h 3988066"/>
                      <a:gd name="connsiteX35" fmla="*/ 372428 w 3475899"/>
                      <a:gd name="connsiteY35" fmla="*/ 2198740 h 3988066"/>
                      <a:gd name="connsiteX36" fmla="*/ 118727 w 3475899"/>
                      <a:gd name="connsiteY36" fmla="*/ 2711267 h 3988066"/>
                      <a:gd name="connsiteX37" fmla="*/ 500560 w 3475899"/>
                      <a:gd name="connsiteY37" fmla="*/ 3351926 h 3988066"/>
                      <a:gd name="connsiteX38" fmla="*/ 1312915 w 3475899"/>
                      <a:gd name="connsiteY38" fmla="*/ 3567187 h 3988066"/>
                      <a:gd name="connsiteX39" fmla="*/ 2135520 w 3475899"/>
                      <a:gd name="connsiteY39" fmla="*/ 3269921 h 3988066"/>
                      <a:gd name="connsiteX40" fmla="*/ 2491727 w 3475899"/>
                      <a:gd name="connsiteY40" fmla="*/ 2506256 h 3988066"/>
                      <a:gd name="connsiteX41" fmla="*/ 2373845 w 3475899"/>
                      <a:gd name="connsiteY41" fmla="*/ 2070608 h 3988066"/>
                      <a:gd name="connsiteX42" fmla="*/ 2058641 w 3475899"/>
                      <a:gd name="connsiteY42" fmla="*/ 1755405 h 3988066"/>
                      <a:gd name="connsiteX43" fmla="*/ 1615306 w 3475899"/>
                      <a:gd name="connsiteY43" fmla="*/ 1496578 h 3988066"/>
                      <a:gd name="connsiteX44" fmla="*/ 859329 w 3475899"/>
                      <a:gd name="connsiteY44" fmla="*/ 1135247 h 3988066"/>
                      <a:gd name="connsiteX45" fmla="*/ 477496 w 3475899"/>
                      <a:gd name="connsiteY45" fmla="*/ 609907 h 3988066"/>
                      <a:gd name="connsiteX46" fmla="*/ 782450 w 3475899"/>
                      <a:gd name="connsiteY46" fmla="*/ 143508 h 3988066"/>
                      <a:gd name="connsiteX47" fmla="*/ 1425671 w 3475899"/>
                      <a:gd name="connsiteY47" fmla="*/ 0 h 3988066"/>
                      <a:gd name="connsiteX0" fmla="*/ 1425671 w 3475899"/>
                      <a:gd name="connsiteY0" fmla="*/ 0 h 3988066"/>
                      <a:gd name="connsiteX1" fmla="*/ 1687060 w 3475899"/>
                      <a:gd name="connsiteY1" fmla="*/ 153758 h 3988066"/>
                      <a:gd name="connsiteX2" fmla="*/ 1410295 w 3475899"/>
                      <a:gd name="connsiteY2" fmla="*/ 102506 h 3988066"/>
                      <a:gd name="connsiteX3" fmla="*/ 961834 w 3475899"/>
                      <a:gd name="connsiteY3" fmla="*/ 187072 h 3988066"/>
                      <a:gd name="connsiteX4" fmla="*/ 744010 w 3475899"/>
                      <a:gd name="connsiteY4" fmla="*/ 481775 h 3988066"/>
                      <a:gd name="connsiteX5" fmla="*/ 900331 w 3475899"/>
                      <a:gd name="connsiteY5" fmla="*/ 740602 h 3988066"/>
                      <a:gd name="connsiteX6" fmla="*/ 1284726 w 3475899"/>
                      <a:gd name="connsiteY6" fmla="*/ 943050 h 3988066"/>
                      <a:gd name="connsiteX7" fmla="*/ 2984160 w 3475899"/>
                      <a:gd name="connsiteY7" fmla="*/ 1543339 h 3988066"/>
                      <a:gd name="connsiteX8" fmla="*/ 3378091 w 3475899"/>
                      <a:gd name="connsiteY8" fmla="*/ 2821306 h 3988066"/>
                      <a:gd name="connsiteX9" fmla="*/ 2359032 w 3475899"/>
                      <a:gd name="connsiteY9" fmla="*/ 3840356 h 3988066"/>
                      <a:gd name="connsiteX10" fmla="*/ 1252372 w 3475899"/>
                      <a:gd name="connsiteY10" fmla="*/ 3968244 h 3988066"/>
                      <a:gd name="connsiteX11" fmla="*/ 352887 w 3475899"/>
                      <a:gd name="connsiteY11" fmla="*/ 3518017 h 3988066"/>
                      <a:gd name="connsiteX12" fmla="*/ 846 w 3475899"/>
                      <a:gd name="connsiteY12" fmla="*/ 2711267 h 3988066"/>
                      <a:gd name="connsiteX13" fmla="*/ 284017 w 3475899"/>
                      <a:gd name="connsiteY13" fmla="*/ 2118017 h 3988066"/>
                      <a:gd name="connsiteX14" fmla="*/ 964397 w 3475899"/>
                      <a:gd name="connsiteY14" fmla="*/ 1870723 h 3988066"/>
                      <a:gd name="connsiteX15" fmla="*/ 1592242 w 3475899"/>
                      <a:gd name="connsiteY15" fmla="*/ 2019356 h 3988066"/>
                      <a:gd name="connsiteX16" fmla="*/ 1861319 w 3475899"/>
                      <a:gd name="connsiteY16" fmla="*/ 2490881 h 3988066"/>
                      <a:gd name="connsiteX17" fmla="*/ 1680653 w 3475899"/>
                      <a:gd name="connsiteY17" fmla="*/ 2861181 h 3988066"/>
                      <a:gd name="connsiteX18" fmla="*/ 1261662 w 3475899"/>
                      <a:gd name="connsiteY18" fmla="*/ 3008533 h 3988066"/>
                      <a:gd name="connsiteX19" fmla="*/ 895206 w 3475899"/>
                      <a:gd name="connsiteY19" fmla="*/ 2926528 h 3988066"/>
                      <a:gd name="connsiteX20" fmla="*/ 718384 w 3475899"/>
                      <a:gd name="connsiteY20" fmla="*/ 2649764 h 3988066"/>
                      <a:gd name="connsiteX21" fmla="*/ 808076 w 3475899"/>
                      <a:gd name="connsiteY21" fmla="*/ 2470379 h 3988066"/>
                      <a:gd name="connsiteX22" fmla="*/ 931082 w 3475899"/>
                      <a:gd name="connsiteY22" fmla="*/ 2406314 h 3988066"/>
                      <a:gd name="connsiteX23" fmla="*/ 990023 w 3475899"/>
                      <a:gd name="connsiteY23" fmla="*/ 2398626 h 3988066"/>
                      <a:gd name="connsiteX24" fmla="*/ 1010524 w 3475899"/>
                      <a:gd name="connsiteY24" fmla="*/ 2414001 h 3988066"/>
                      <a:gd name="connsiteX25" fmla="*/ 1000274 w 3475899"/>
                      <a:gd name="connsiteY25" fmla="*/ 2444753 h 3988066"/>
                      <a:gd name="connsiteX26" fmla="*/ 990023 w 3475899"/>
                      <a:gd name="connsiteY26" fmla="*/ 2475505 h 3988066"/>
                      <a:gd name="connsiteX27" fmla="*/ 974647 w 3475899"/>
                      <a:gd name="connsiteY27" fmla="*/ 2588261 h 3988066"/>
                      <a:gd name="connsiteX28" fmla="*/ 1055370 w 3475899"/>
                      <a:gd name="connsiteY28" fmla="*/ 2725362 h 3988066"/>
                      <a:gd name="connsiteX29" fmla="*/ 1230911 w 3475899"/>
                      <a:gd name="connsiteY29" fmla="*/ 2783021 h 3988066"/>
                      <a:gd name="connsiteX30" fmla="*/ 1494862 w 3475899"/>
                      <a:gd name="connsiteY30" fmla="*/ 2685641 h 3988066"/>
                      <a:gd name="connsiteX31" fmla="*/ 1599930 w 3475899"/>
                      <a:gd name="connsiteY31" fmla="*/ 2444753 h 3988066"/>
                      <a:gd name="connsiteX32" fmla="*/ 1387231 w 3475899"/>
                      <a:gd name="connsiteY32" fmla="*/ 2109048 h 3988066"/>
                      <a:gd name="connsiteX33" fmla="*/ 943896 w 3475899"/>
                      <a:gd name="connsiteY33" fmla="*/ 2003980 h 3988066"/>
                      <a:gd name="connsiteX34" fmla="*/ 372428 w 3475899"/>
                      <a:gd name="connsiteY34" fmla="*/ 2198740 h 3988066"/>
                      <a:gd name="connsiteX35" fmla="*/ 118727 w 3475899"/>
                      <a:gd name="connsiteY35" fmla="*/ 2711267 h 3988066"/>
                      <a:gd name="connsiteX36" fmla="*/ 500560 w 3475899"/>
                      <a:gd name="connsiteY36" fmla="*/ 3351926 h 3988066"/>
                      <a:gd name="connsiteX37" fmla="*/ 1312915 w 3475899"/>
                      <a:gd name="connsiteY37" fmla="*/ 3567187 h 3988066"/>
                      <a:gd name="connsiteX38" fmla="*/ 2135520 w 3475899"/>
                      <a:gd name="connsiteY38" fmla="*/ 3269921 h 3988066"/>
                      <a:gd name="connsiteX39" fmla="*/ 2491727 w 3475899"/>
                      <a:gd name="connsiteY39" fmla="*/ 2506256 h 3988066"/>
                      <a:gd name="connsiteX40" fmla="*/ 2373845 w 3475899"/>
                      <a:gd name="connsiteY40" fmla="*/ 2070608 h 3988066"/>
                      <a:gd name="connsiteX41" fmla="*/ 2058641 w 3475899"/>
                      <a:gd name="connsiteY41" fmla="*/ 1755405 h 3988066"/>
                      <a:gd name="connsiteX42" fmla="*/ 1615306 w 3475899"/>
                      <a:gd name="connsiteY42" fmla="*/ 1496578 h 3988066"/>
                      <a:gd name="connsiteX43" fmla="*/ 859329 w 3475899"/>
                      <a:gd name="connsiteY43" fmla="*/ 1135247 h 3988066"/>
                      <a:gd name="connsiteX44" fmla="*/ 477496 w 3475899"/>
                      <a:gd name="connsiteY44" fmla="*/ 609907 h 3988066"/>
                      <a:gd name="connsiteX45" fmla="*/ 782450 w 3475899"/>
                      <a:gd name="connsiteY45" fmla="*/ 143508 h 3988066"/>
                      <a:gd name="connsiteX46" fmla="*/ 1425671 w 3475899"/>
                      <a:gd name="connsiteY46" fmla="*/ 0 h 3988066"/>
                      <a:gd name="connsiteX0" fmla="*/ 1425671 w 3475899"/>
                      <a:gd name="connsiteY0" fmla="*/ 421 h 3988487"/>
                      <a:gd name="connsiteX1" fmla="*/ 1410295 w 3475899"/>
                      <a:gd name="connsiteY1" fmla="*/ 102927 h 3988487"/>
                      <a:gd name="connsiteX2" fmla="*/ 961834 w 3475899"/>
                      <a:gd name="connsiteY2" fmla="*/ 187493 h 3988487"/>
                      <a:gd name="connsiteX3" fmla="*/ 744010 w 3475899"/>
                      <a:gd name="connsiteY3" fmla="*/ 482196 h 3988487"/>
                      <a:gd name="connsiteX4" fmla="*/ 900331 w 3475899"/>
                      <a:gd name="connsiteY4" fmla="*/ 741023 h 3988487"/>
                      <a:gd name="connsiteX5" fmla="*/ 1284726 w 3475899"/>
                      <a:gd name="connsiteY5" fmla="*/ 943471 h 3988487"/>
                      <a:gd name="connsiteX6" fmla="*/ 2984160 w 3475899"/>
                      <a:gd name="connsiteY6" fmla="*/ 1543760 h 3988487"/>
                      <a:gd name="connsiteX7" fmla="*/ 3378091 w 3475899"/>
                      <a:gd name="connsiteY7" fmla="*/ 2821727 h 3988487"/>
                      <a:gd name="connsiteX8" fmla="*/ 2359032 w 3475899"/>
                      <a:gd name="connsiteY8" fmla="*/ 3840777 h 3988487"/>
                      <a:gd name="connsiteX9" fmla="*/ 1252372 w 3475899"/>
                      <a:gd name="connsiteY9" fmla="*/ 3968665 h 3988487"/>
                      <a:gd name="connsiteX10" fmla="*/ 352887 w 3475899"/>
                      <a:gd name="connsiteY10" fmla="*/ 3518438 h 3988487"/>
                      <a:gd name="connsiteX11" fmla="*/ 846 w 3475899"/>
                      <a:gd name="connsiteY11" fmla="*/ 2711688 h 3988487"/>
                      <a:gd name="connsiteX12" fmla="*/ 284017 w 3475899"/>
                      <a:gd name="connsiteY12" fmla="*/ 2118438 h 3988487"/>
                      <a:gd name="connsiteX13" fmla="*/ 964397 w 3475899"/>
                      <a:gd name="connsiteY13" fmla="*/ 1871144 h 3988487"/>
                      <a:gd name="connsiteX14" fmla="*/ 1592242 w 3475899"/>
                      <a:gd name="connsiteY14" fmla="*/ 2019777 h 3988487"/>
                      <a:gd name="connsiteX15" fmla="*/ 1861319 w 3475899"/>
                      <a:gd name="connsiteY15" fmla="*/ 2491302 h 3988487"/>
                      <a:gd name="connsiteX16" fmla="*/ 1680653 w 3475899"/>
                      <a:gd name="connsiteY16" fmla="*/ 2861602 h 3988487"/>
                      <a:gd name="connsiteX17" fmla="*/ 1261662 w 3475899"/>
                      <a:gd name="connsiteY17" fmla="*/ 3008954 h 3988487"/>
                      <a:gd name="connsiteX18" fmla="*/ 895206 w 3475899"/>
                      <a:gd name="connsiteY18" fmla="*/ 2926949 h 3988487"/>
                      <a:gd name="connsiteX19" fmla="*/ 718384 w 3475899"/>
                      <a:gd name="connsiteY19" fmla="*/ 2650185 h 3988487"/>
                      <a:gd name="connsiteX20" fmla="*/ 808076 w 3475899"/>
                      <a:gd name="connsiteY20" fmla="*/ 2470800 h 3988487"/>
                      <a:gd name="connsiteX21" fmla="*/ 931082 w 3475899"/>
                      <a:gd name="connsiteY21" fmla="*/ 2406735 h 3988487"/>
                      <a:gd name="connsiteX22" fmla="*/ 990023 w 3475899"/>
                      <a:gd name="connsiteY22" fmla="*/ 2399047 h 3988487"/>
                      <a:gd name="connsiteX23" fmla="*/ 1010524 w 3475899"/>
                      <a:gd name="connsiteY23" fmla="*/ 2414422 h 3988487"/>
                      <a:gd name="connsiteX24" fmla="*/ 1000274 w 3475899"/>
                      <a:gd name="connsiteY24" fmla="*/ 2445174 h 3988487"/>
                      <a:gd name="connsiteX25" fmla="*/ 990023 w 3475899"/>
                      <a:gd name="connsiteY25" fmla="*/ 2475926 h 3988487"/>
                      <a:gd name="connsiteX26" fmla="*/ 974647 w 3475899"/>
                      <a:gd name="connsiteY26" fmla="*/ 2588682 h 3988487"/>
                      <a:gd name="connsiteX27" fmla="*/ 1055370 w 3475899"/>
                      <a:gd name="connsiteY27" fmla="*/ 2725783 h 3988487"/>
                      <a:gd name="connsiteX28" fmla="*/ 1230911 w 3475899"/>
                      <a:gd name="connsiteY28" fmla="*/ 2783442 h 3988487"/>
                      <a:gd name="connsiteX29" fmla="*/ 1494862 w 3475899"/>
                      <a:gd name="connsiteY29" fmla="*/ 2686062 h 3988487"/>
                      <a:gd name="connsiteX30" fmla="*/ 1599930 w 3475899"/>
                      <a:gd name="connsiteY30" fmla="*/ 2445174 h 3988487"/>
                      <a:gd name="connsiteX31" fmla="*/ 1387231 w 3475899"/>
                      <a:gd name="connsiteY31" fmla="*/ 2109469 h 3988487"/>
                      <a:gd name="connsiteX32" fmla="*/ 943896 w 3475899"/>
                      <a:gd name="connsiteY32" fmla="*/ 2004401 h 3988487"/>
                      <a:gd name="connsiteX33" fmla="*/ 372428 w 3475899"/>
                      <a:gd name="connsiteY33" fmla="*/ 2199161 h 3988487"/>
                      <a:gd name="connsiteX34" fmla="*/ 118727 w 3475899"/>
                      <a:gd name="connsiteY34" fmla="*/ 2711688 h 3988487"/>
                      <a:gd name="connsiteX35" fmla="*/ 500560 w 3475899"/>
                      <a:gd name="connsiteY35" fmla="*/ 3352347 h 3988487"/>
                      <a:gd name="connsiteX36" fmla="*/ 1312915 w 3475899"/>
                      <a:gd name="connsiteY36" fmla="*/ 3567608 h 3988487"/>
                      <a:gd name="connsiteX37" fmla="*/ 2135520 w 3475899"/>
                      <a:gd name="connsiteY37" fmla="*/ 3270342 h 3988487"/>
                      <a:gd name="connsiteX38" fmla="*/ 2491727 w 3475899"/>
                      <a:gd name="connsiteY38" fmla="*/ 2506677 h 3988487"/>
                      <a:gd name="connsiteX39" fmla="*/ 2373845 w 3475899"/>
                      <a:gd name="connsiteY39" fmla="*/ 2071029 h 3988487"/>
                      <a:gd name="connsiteX40" fmla="*/ 2058641 w 3475899"/>
                      <a:gd name="connsiteY40" fmla="*/ 1755826 h 3988487"/>
                      <a:gd name="connsiteX41" fmla="*/ 1615306 w 3475899"/>
                      <a:gd name="connsiteY41" fmla="*/ 1496999 h 3988487"/>
                      <a:gd name="connsiteX42" fmla="*/ 859329 w 3475899"/>
                      <a:gd name="connsiteY42" fmla="*/ 1135668 h 3988487"/>
                      <a:gd name="connsiteX43" fmla="*/ 477496 w 3475899"/>
                      <a:gd name="connsiteY43" fmla="*/ 610328 h 3988487"/>
                      <a:gd name="connsiteX44" fmla="*/ 782450 w 3475899"/>
                      <a:gd name="connsiteY44" fmla="*/ 143929 h 3988487"/>
                      <a:gd name="connsiteX45" fmla="*/ 1425671 w 3475899"/>
                      <a:gd name="connsiteY45" fmla="*/ 421 h 3988487"/>
                      <a:gd name="connsiteX0" fmla="*/ 1425671 w 3475899"/>
                      <a:gd name="connsiteY0" fmla="*/ 0 h 3988066"/>
                      <a:gd name="connsiteX1" fmla="*/ 961834 w 3475899"/>
                      <a:gd name="connsiteY1" fmla="*/ 187072 h 3988066"/>
                      <a:gd name="connsiteX2" fmla="*/ 744010 w 3475899"/>
                      <a:gd name="connsiteY2" fmla="*/ 481775 h 3988066"/>
                      <a:gd name="connsiteX3" fmla="*/ 900331 w 3475899"/>
                      <a:gd name="connsiteY3" fmla="*/ 740602 h 3988066"/>
                      <a:gd name="connsiteX4" fmla="*/ 1284726 w 3475899"/>
                      <a:gd name="connsiteY4" fmla="*/ 943050 h 3988066"/>
                      <a:gd name="connsiteX5" fmla="*/ 2984160 w 3475899"/>
                      <a:gd name="connsiteY5" fmla="*/ 1543339 h 3988066"/>
                      <a:gd name="connsiteX6" fmla="*/ 3378091 w 3475899"/>
                      <a:gd name="connsiteY6" fmla="*/ 2821306 h 3988066"/>
                      <a:gd name="connsiteX7" fmla="*/ 2359032 w 3475899"/>
                      <a:gd name="connsiteY7" fmla="*/ 3840356 h 3988066"/>
                      <a:gd name="connsiteX8" fmla="*/ 1252372 w 3475899"/>
                      <a:gd name="connsiteY8" fmla="*/ 3968244 h 3988066"/>
                      <a:gd name="connsiteX9" fmla="*/ 352887 w 3475899"/>
                      <a:gd name="connsiteY9" fmla="*/ 3518017 h 3988066"/>
                      <a:gd name="connsiteX10" fmla="*/ 846 w 3475899"/>
                      <a:gd name="connsiteY10" fmla="*/ 2711267 h 3988066"/>
                      <a:gd name="connsiteX11" fmla="*/ 284017 w 3475899"/>
                      <a:gd name="connsiteY11" fmla="*/ 2118017 h 3988066"/>
                      <a:gd name="connsiteX12" fmla="*/ 964397 w 3475899"/>
                      <a:gd name="connsiteY12" fmla="*/ 1870723 h 3988066"/>
                      <a:gd name="connsiteX13" fmla="*/ 1592242 w 3475899"/>
                      <a:gd name="connsiteY13" fmla="*/ 2019356 h 3988066"/>
                      <a:gd name="connsiteX14" fmla="*/ 1861319 w 3475899"/>
                      <a:gd name="connsiteY14" fmla="*/ 2490881 h 3988066"/>
                      <a:gd name="connsiteX15" fmla="*/ 1680653 w 3475899"/>
                      <a:gd name="connsiteY15" fmla="*/ 2861181 h 3988066"/>
                      <a:gd name="connsiteX16" fmla="*/ 1261662 w 3475899"/>
                      <a:gd name="connsiteY16" fmla="*/ 3008533 h 3988066"/>
                      <a:gd name="connsiteX17" fmla="*/ 895206 w 3475899"/>
                      <a:gd name="connsiteY17" fmla="*/ 2926528 h 3988066"/>
                      <a:gd name="connsiteX18" fmla="*/ 718384 w 3475899"/>
                      <a:gd name="connsiteY18" fmla="*/ 2649764 h 3988066"/>
                      <a:gd name="connsiteX19" fmla="*/ 808076 w 3475899"/>
                      <a:gd name="connsiteY19" fmla="*/ 2470379 h 3988066"/>
                      <a:gd name="connsiteX20" fmla="*/ 931082 w 3475899"/>
                      <a:gd name="connsiteY20" fmla="*/ 2406314 h 3988066"/>
                      <a:gd name="connsiteX21" fmla="*/ 990023 w 3475899"/>
                      <a:gd name="connsiteY21" fmla="*/ 2398626 h 3988066"/>
                      <a:gd name="connsiteX22" fmla="*/ 1010524 w 3475899"/>
                      <a:gd name="connsiteY22" fmla="*/ 2414001 h 3988066"/>
                      <a:gd name="connsiteX23" fmla="*/ 1000274 w 3475899"/>
                      <a:gd name="connsiteY23" fmla="*/ 2444753 h 3988066"/>
                      <a:gd name="connsiteX24" fmla="*/ 990023 w 3475899"/>
                      <a:gd name="connsiteY24" fmla="*/ 2475505 h 3988066"/>
                      <a:gd name="connsiteX25" fmla="*/ 974647 w 3475899"/>
                      <a:gd name="connsiteY25" fmla="*/ 2588261 h 3988066"/>
                      <a:gd name="connsiteX26" fmla="*/ 1055370 w 3475899"/>
                      <a:gd name="connsiteY26" fmla="*/ 2725362 h 3988066"/>
                      <a:gd name="connsiteX27" fmla="*/ 1230911 w 3475899"/>
                      <a:gd name="connsiteY27" fmla="*/ 2783021 h 3988066"/>
                      <a:gd name="connsiteX28" fmla="*/ 1494862 w 3475899"/>
                      <a:gd name="connsiteY28" fmla="*/ 2685641 h 3988066"/>
                      <a:gd name="connsiteX29" fmla="*/ 1599930 w 3475899"/>
                      <a:gd name="connsiteY29" fmla="*/ 2444753 h 3988066"/>
                      <a:gd name="connsiteX30" fmla="*/ 1387231 w 3475899"/>
                      <a:gd name="connsiteY30" fmla="*/ 2109048 h 3988066"/>
                      <a:gd name="connsiteX31" fmla="*/ 943896 w 3475899"/>
                      <a:gd name="connsiteY31" fmla="*/ 2003980 h 3988066"/>
                      <a:gd name="connsiteX32" fmla="*/ 372428 w 3475899"/>
                      <a:gd name="connsiteY32" fmla="*/ 2198740 h 3988066"/>
                      <a:gd name="connsiteX33" fmla="*/ 118727 w 3475899"/>
                      <a:gd name="connsiteY33" fmla="*/ 2711267 h 3988066"/>
                      <a:gd name="connsiteX34" fmla="*/ 500560 w 3475899"/>
                      <a:gd name="connsiteY34" fmla="*/ 3351926 h 3988066"/>
                      <a:gd name="connsiteX35" fmla="*/ 1312915 w 3475899"/>
                      <a:gd name="connsiteY35" fmla="*/ 3567187 h 3988066"/>
                      <a:gd name="connsiteX36" fmla="*/ 2135520 w 3475899"/>
                      <a:gd name="connsiteY36" fmla="*/ 3269921 h 3988066"/>
                      <a:gd name="connsiteX37" fmla="*/ 2491727 w 3475899"/>
                      <a:gd name="connsiteY37" fmla="*/ 2506256 h 3988066"/>
                      <a:gd name="connsiteX38" fmla="*/ 2373845 w 3475899"/>
                      <a:gd name="connsiteY38" fmla="*/ 2070608 h 3988066"/>
                      <a:gd name="connsiteX39" fmla="*/ 2058641 w 3475899"/>
                      <a:gd name="connsiteY39" fmla="*/ 1755405 h 3988066"/>
                      <a:gd name="connsiteX40" fmla="*/ 1615306 w 3475899"/>
                      <a:gd name="connsiteY40" fmla="*/ 1496578 h 3988066"/>
                      <a:gd name="connsiteX41" fmla="*/ 859329 w 3475899"/>
                      <a:gd name="connsiteY41" fmla="*/ 1135247 h 3988066"/>
                      <a:gd name="connsiteX42" fmla="*/ 477496 w 3475899"/>
                      <a:gd name="connsiteY42" fmla="*/ 609907 h 3988066"/>
                      <a:gd name="connsiteX43" fmla="*/ 782450 w 3475899"/>
                      <a:gd name="connsiteY43" fmla="*/ 143508 h 3988066"/>
                      <a:gd name="connsiteX44" fmla="*/ 1425671 w 3475899"/>
                      <a:gd name="connsiteY44" fmla="*/ 0 h 3988066"/>
                      <a:gd name="connsiteX0" fmla="*/ 782450 w 3475899"/>
                      <a:gd name="connsiteY0" fmla="*/ 32557 h 3877115"/>
                      <a:gd name="connsiteX1" fmla="*/ 961834 w 3475899"/>
                      <a:gd name="connsiteY1" fmla="*/ 76121 h 3877115"/>
                      <a:gd name="connsiteX2" fmla="*/ 744010 w 3475899"/>
                      <a:gd name="connsiteY2" fmla="*/ 370824 h 3877115"/>
                      <a:gd name="connsiteX3" fmla="*/ 900331 w 3475899"/>
                      <a:gd name="connsiteY3" fmla="*/ 629651 h 3877115"/>
                      <a:gd name="connsiteX4" fmla="*/ 1284726 w 3475899"/>
                      <a:gd name="connsiteY4" fmla="*/ 832099 h 3877115"/>
                      <a:gd name="connsiteX5" fmla="*/ 2984160 w 3475899"/>
                      <a:gd name="connsiteY5" fmla="*/ 1432388 h 3877115"/>
                      <a:gd name="connsiteX6" fmla="*/ 3378091 w 3475899"/>
                      <a:gd name="connsiteY6" fmla="*/ 2710355 h 3877115"/>
                      <a:gd name="connsiteX7" fmla="*/ 2359032 w 3475899"/>
                      <a:gd name="connsiteY7" fmla="*/ 3729405 h 3877115"/>
                      <a:gd name="connsiteX8" fmla="*/ 1252372 w 3475899"/>
                      <a:gd name="connsiteY8" fmla="*/ 3857293 h 3877115"/>
                      <a:gd name="connsiteX9" fmla="*/ 352887 w 3475899"/>
                      <a:gd name="connsiteY9" fmla="*/ 3407066 h 3877115"/>
                      <a:gd name="connsiteX10" fmla="*/ 846 w 3475899"/>
                      <a:gd name="connsiteY10" fmla="*/ 2600316 h 3877115"/>
                      <a:gd name="connsiteX11" fmla="*/ 284017 w 3475899"/>
                      <a:gd name="connsiteY11" fmla="*/ 2007066 h 3877115"/>
                      <a:gd name="connsiteX12" fmla="*/ 964397 w 3475899"/>
                      <a:gd name="connsiteY12" fmla="*/ 1759772 h 3877115"/>
                      <a:gd name="connsiteX13" fmla="*/ 1592242 w 3475899"/>
                      <a:gd name="connsiteY13" fmla="*/ 1908405 h 3877115"/>
                      <a:gd name="connsiteX14" fmla="*/ 1861319 w 3475899"/>
                      <a:gd name="connsiteY14" fmla="*/ 2379930 h 3877115"/>
                      <a:gd name="connsiteX15" fmla="*/ 1680653 w 3475899"/>
                      <a:gd name="connsiteY15" fmla="*/ 2750230 h 3877115"/>
                      <a:gd name="connsiteX16" fmla="*/ 1261662 w 3475899"/>
                      <a:gd name="connsiteY16" fmla="*/ 2897582 h 3877115"/>
                      <a:gd name="connsiteX17" fmla="*/ 895206 w 3475899"/>
                      <a:gd name="connsiteY17" fmla="*/ 2815577 h 3877115"/>
                      <a:gd name="connsiteX18" fmla="*/ 718384 w 3475899"/>
                      <a:gd name="connsiteY18" fmla="*/ 2538813 h 3877115"/>
                      <a:gd name="connsiteX19" fmla="*/ 808076 w 3475899"/>
                      <a:gd name="connsiteY19" fmla="*/ 2359428 h 3877115"/>
                      <a:gd name="connsiteX20" fmla="*/ 931082 w 3475899"/>
                      <a:gd name="connsiteY20" fmla="*/ 2295363 h 3877115"/>
                      <a:gd name="connsiteX21" fmla="*/ 990023 w 3475899"/>
                      <a:gd name="connsiteY21" fmla="*/ 2287675 h 3877115"/>
                      <a:gd name="connsiteX22" fmla="*/ 1010524 w 3475899"/>
                      <a:gd name="connsiteY22" fmla="*/ 2303050 h 3877115"/>
                      <a:gd name="connsiteX23" fmla="*/ 1000274 w 3475899"/>
                      <a:gd name="connsiteY23" fmla="*/ 2333802 h 3877115"/>
                      <a:gd name="connsiteX24" fmla="*/ 990023 w 3475899"/>
                      <a:gd name="connsiteY24" fmla="*/ 2364554 h 3877115"/>
                      <a:gd name="connsiteX25" fmla="*/ 974647 w 3475899"/>
                      <a:gd name="connsiteY25" fmla="*/ 2477310 h 3877115"/>
                      <a:gd name="connsiteX26" fmla="*/ 1055370 w 3475899"/>
                      <a:gd name="connsiteY26" fmla="*/ 2614411 h 3877115"/>
                      <a:gd name="connsiteX27" fmla="*/ 1230911 w 3475899"/>
                      <a:gd name="connsiteY27" fmla="*/ 2672070 h 3877115"/>
                      <a:gd name="connsiteX28" fmla="*/ 1494862 w 3475899"/>
                      <a:gd name="connsiteY28" fmla="*/ 2574690 h 3877115"/>
                      <a:gd name="connsiteX29" fmla="*/ 1599930 w 3475899"/>
                      <a:gd name="connsiteY29" fmla="*/ 2333802 h 3877115"/>
                      <a:gd name="connsiteX30" fmla="*/ 1387231 w 3475899"/>
                      <a:gd name="connsiteY30" fmla="*/ 1998097 h 3877115"/>
                      <a:gd name="connsiteX31" fmla="*/ 943896 w 3475899"/>
                      <a:gd name="connsiteY31" fmla="*/ 1893029 h 3877115"/>
                      <a:gd name="connsiteX32" fmla="*/ 372428 w 3475899"/>
                      <a:gd name="connsiteY32" fmla="*/ 2087789 h 3877115"/>
                      <a:gd name="connsiteX33" fmla="*/ 118727 w 3475899"/>
                      <a:gd name="connsiteY33" fmla="*/ 2600316 h 3877115"/>
                      <a:gd name="connsiteX34" fmla="*/ 500560 w 3475899"/>
                      <a:gd name="connsiteY34" fmla="*/ 3240975 h 3877115"/>
                      <a:gd name="connsiteX35" fmla="*/ 1312915 w 3475899"/>
                      <a:gd name="connsiteY35" fmla="*/ 3456236 h 3877115"/>
                      <a:gd name="connsiteX36" fmla="*/ 2135520 w 3475899"/>
                      <a:gd name="connsiteY36" fmla="*/ 3158970 h 3877115"/>
                      <a:gd name="connsiteX37" fmla="*/ 2491727 w 3475899"/>
                      <a:gd name="connsiteY37" fmla="*/ 2395305 h 3877115"/>
                      <a:gd name="connsiteX38" fmla="*/ 2373845 w 3475899"/>
                      <a:gd name="connsiteY38" fmla="*/ 1959657 h 3877115"/>
                      <a:gd name="connsiteX39" fmla="*/ 2058641 w 3475899"/>
                      <a:gd name="connsiteY39" fmla="*/ 1644454 h 3877115"/>
                      <a:gd name="connsiteX40" fmla="*/ 1615306 w 3475899"/>
                      <a:gd name="connsiteY40" fmla="*/ 1385627 h 3877115"/>
                      <a:gd name="connsiteX41" fmla="*/ 859329 w 3475899"/>
                      <a:gd name="connsiteY41" fmla="*/ 1024296 h 3877115"/>
                      <a:gd name="connsiteX42" fmla="*/ 477496 w 3475899"/>
                      <a:gd name="connsiteY42" fmla="*/ 498956 h 3877115"/>
                      <a:gd name="connsiteX43" fmla="*/ 782450 w 3475899"/>
                      <a:gd name="connsiteY43" fmla="*/ 32557 h 3877115"/>
                      <a:gd name="connsiteX0" fmla="*/ 477496 w 3475899"/>
                      <a:gd name="connsiteY0" fmla="*/ 424506 h 3802665"/>
                      <a:gd name="connsiteX1" fmla="*/ 961834 w 3475899"/>
                      <a:gd name="connsiteY1" fmla="*/ 1671 h 3802665"/>
                      <a:gd name="connsiteX2" fmla="*/ 744010 w 3475899"/>
                      <a:gd name="connsiteY2" fmla="*/ 296374 h 3802665"/>
                      <a:gd name="connsiteX3" fmla="*/ 900331 w 3475899"/>
                      <a:gd name="connsiteY3" fmla="*/ 555201 h 3802665"/>
                      <a:gd name="connsiteX4" fmla="*/ 1284726 w 3475899"/>
                      <a:gd name="connsiteY4" fmla="*/ 757649 h 3802665"/>
                      <a:gd name="connsiteX5" fmla="*/ 2984160 w 3475899"/>
                      <a:gd name="connsiteY5" fmla="*/ 1357938 h 3802665"/>
                      <a:gd name="connsiteX6" fmla="*/ 3378091 w 3475899"/>
                      <a:gd name="connsiteY6" fmla="*/ 2635905 h 3802665"/>
                      <a:gd name="connsiteX7" fmla="*/ 2359032 w 3475899"/>
                      <a:gd name="connsiteY7" fmla="*/ 3654955 h 3802665"/>
                      <a:gd name="connsiteX8" fmla="*/ 1252372 w 3475899"/>
                      <a:gd name="connsiteY8" fmla="*/ 3782843 h 3802665"/>
                      <a:gd name="connsiteX9" fmla="*/ 352887 w 3475899"/>
                      <a:gd name="connsiteY9" fmla="*/ 3332616 h 3802665"/>
                      <a:gd name="connsiteX10" fmla="*/ 846 w 3475899"/>
                      <a:gd name="connsiteY10" fmla="*/ 2525866 h 3802665"/>
                      <a:gd name="connsiteX11" fmla="*/ 284017 w 3475899"/>
                      <a:gd name="connsiteY11" fmla="*/ 1932616 h 3802665"/>
                      <a:gd name="connsiteX12" fmla="*/ 964397 w 3475899"/>
                      <a:gd name="connsiteY12" fmla="*/ 1685322 h 3802665"/>
                      <a:gd name="connsiteX13" fmla="*/ 1592242 w 3475899"/>
                      <a:gd name="connsiteY13" fmla="*/ 1833955 h 3802665"/>
                      <a:gd name="connsiteX14" fmla="*/ 1861319 w 3475899"/>
                      <a:gd name="connsiteY14" fmla="*/ 2305480 h 3802665"/>
                      <a:gd name="connsiteX15" fmla="*/ 1680653 w 3475899"/>
                      <a:gd name="connsiteY15" fmla="*/ 2675780 h 3802665"/>
                      <a:gd name="connsiteX16" fmla="*/ 1261662 w 3475899"/>
                      <a:gd name="connsiteY16" fmla="*/ 2823132 h 3802665"/>
                      <a:gd name="connsiteX17" fmla="*/ 895206 w 3475899"/>
                      <a:gd name="connsiteY17" fmla="*/ 2741127 h 3802665"/>
                      <a:gd name="connsiteX18" fmla="*/ 718384 w 3475899"/>
                      <a:gd name="connsiteY18" fmla="*/ 2464363 h 3802665"/>
                      <a:gd name="connsiteX19" fmla="*/ 808076 w 3475899"/>
                      <a:gd name="connsiteY19" fmla="*/ 2284978 h 3802665"/>
                      <a:gd name="connsiteX20" fmla="*/ 931082 w 3475899"/>
                      <a:gd name="connsiteY20" fmla="*/ 2220913 h 3802665"/>
                      <a:gd name="connsiteX21" fmla="*/ 990023 w 3475899"/>
                      <a:gd name="connsiteY21" fmla="*/ 2213225 h 3802665"/>
                      <a:gd name="connsiteX22" fmla="*/ 1010524 w 3475899"/>
                      <a:gd name="connsiteY22" fmla="*/ 2228600 h 3802665"/>
                      <a:gd name="connsiteX23" fmla="*/ 1000274 w 3475899"/>
                      <a:gd name="connsiteY23" fmla="*/ 2259352 h 3802665"/>
                      <a:gd name="connsiteX24" fmla="*/ 990023 w 3475899"/>
                      <a:gd name="connsiteY24" fmla="*/ 2290104 h 3802665"/>
                      <a:gd name="connsiteX25" fmla="*/ 974647 w 3475899"/>
                      <a:gd name="connsiteY25" fmla="*/ 2402860 h 3802665"/>
                      <a:gd name="connsiteX26" fmla="*/ 1055370 w 3475899"/>
                      <a:gd name="connsiteY26" fmla="*/ 2539961 h 3802665"/>
                      <a:gd name="connsiteX27" fmla="*/ 1230911 w 3475899"/>
                      <a:gd name="connsiteY27" fmla="*/ 2597620 h 3802665"/>
                      <a:gd name="connsiteX28" fmla="*/ 1494862 w 3475899"/>
                      <a:gd name="connsiteY28" fmla="*/ 2500240 h 3802665"/>
                      <a:gd name="connsiteX29" fmla="*/ 1599930 w 3475899"/>
                      <a:gd name="connsiteY29" fmla="*/ 2259352 h 3802665"/>
                      <a:gd name="connsiteX30" fmla="*/ 1387231 w 3475899"/>
                      <a:gd name="connsiteY30" fmla="*/ 1923647 h 3802665"/>
                      <a:gd name="connsiteX31" fmla="*/ 943896 w 3475899"/>
                      <a:gd name="connsiteY31" fmla="*/ 1818579 h 3802665"/>
                      <a:gd name="connsiteX32" fmla="*/ 372428 w 3475899"/>
                      <a:gd name="connsiteY32" fmla="*/ 2013339 h 3802665"/>
                      <a:gd name="connsiteX33" fmla="*/ 118727 w 3475899"/>
                      <a:gd name="connsiteY33" fmla="*/ 2525866 h 3802665"/>
                      <a:gd name="connsiteX34" fmla="*/ 500560 w 3475899"/>
                      <a:gd name="connsiteY34" fmla="*/ 3166525 h 3802665"/>
                      <a:gd name="connsiteX35" fmla="*/ 1312915 w 3475899"/>
                      <a:gd name="connsiteY35" fmla="*/ 3381786 h 3802665"/>
                      <a:gd name="connsiteX36" fmla="*/ 2135520 w 3475899"/>
                      <a:gd name="connsiteY36" fmla="*/ 3084520 h 3802665"/>
                      <a:gd name="connsiteX37" fmla="*/ 2491727 w 3475899"/>
                      <a:gd name="connsiteY37" fmla="*/ 2320855 h 3802665"/>
                      <a:gd name="connsiteX38" fmla="*/ 2373845 w 3475899"/>
                      <a:gd name="connsiteY38" fmla="*/ 1885207 h 3802665"/>
                      <a:gd name="connsiteX39" fmla="*/ 2058641 w 3475899"/>
                      <a:gd name="connsiteY39" fmla="*/ 1570004 h 3802665"/>
                      <a:gd name="connsiteX40" fmla="*/ 1615306 w 3475899"/>
                      <a:gd name="connsiteY40" fmla="*/ 1311177 h 3802665"/>
                      <a:gd name="connsiteX41" fmla="*/ 859329 w 3475899"/>
                      <a:gd name="connsiteY41" fmla="*/ 949846 h 3802665"/>
                      <a:gd name="connsiteX42" fmla="*/ 477496 w 3475899"/>
                      <a:gd name="connsiteY42" fmla="*/ 424506 h 380266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135520 w 3475899"/>
                      <a:gd name="connsiteY36" fmla="*/ 3980450 h 4698595"/>
                      <a:gd name="connsiteX37" fmla="*/ 2491727 w 3475899"/>
                      <a:gd name="connsiteY37" fmla="*/ 3216785 h 4698595"/>
                      <a:gd name="connsiteX38" fmla="*/ 2373845 w 3475899"/>
                      <a:gd name="connsiteY38" fmla="*/ 2781137 h 4698595"/>
                      <a:gd name="connsiteX39" fmla="*/ 2058641 w 3475899"/>
                      <a:gd name="connsiteY39" fmla="*/ 2465934 h 4698595"/>
                      <a:gd name="connsiteX40" fmla="*/ 1615306 w 3475899"/>
                      <a:gd name="connsiteY40" fmla="*/ 2207107 h 4698595"/>
                      <a:gd name="connsiteX41" fmla="*/ 859329 w 3475899"/>
                      <a:gd name="connsiteY41" fmla="*/ 1845776 h 4698595"/>
                      <a:gd name="connsiteX42" fmla="*/ 477496 w 3475899"/>
                      <a:gd name="connsiteY42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135520 w 3475899"/>
                      <a:gd name="connsiteY36" fmla="*/ 3980450 h 4698595"/>
                      <a:gd name="connsiteX37" fmla="*/ 2705552 w 3475899"/>
                      <a:gd name="connsiteY37" fmla="*/ 3234379 h 4698595"/>
                      <a:gd name="connsiteX38" fmla="*/ 2373845 w 3475899"/>
                      <a:gd name="connsiteY38" fmla="*/ 2781137 h 4698595"/>
                      <a:gd name="connsiteX39" fmla="*/ 2058641 w 3475899"/>
                      <a:gd name="connsiteY39" fmla="*/ 2465934 h 4698595"/>
                      <a:gd name="connsiteX40" fmla="*/ 1615306 w 3475899"/>
                      <a:gd name="connsiteY40" fmla="*/ 2207107 h 4698595"/>
                      <a:gd name="connsiteX41" fmla="*/ 859329 w 3475899"/>
                      <a:gd name="connsiteY41" fmla="*/ 1845776 h 4698595"/>
                      <a:gd name="connsiteX42" fmla="*/ 477496 w 3475899"/>
                      <a:gd name="connsiteY42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349344 w 3475899"/>
                      <a:gd name="connsiteY36" fmla="*/ 4033228 h 4698595"/>
                      <a:gd name="connsiteX37" fmla="*/ 2705552 w 3475899"/>
                      <a:gd name="connsiteY37" fmla="*/ 3234379 h 4698595"/>
                      <a:gd name="connsiteX38" fmla="*/ 2373845 w 3475899"/>
                      <a:gd name="connsiteY38" fmla="*/ 2781137 h 4698595"/>
                      <a:gd name="connsiteX39" fmla="*/ 2058641 w 3475899"/>
                      <a:gd name="connsiteY39" fmla="*/ 2465934 h 4698595"/>
                      <a:gd name="connsiteX40" fmla="*/ 1615306 w 3475899"/>
                      <a:gd name="connsiteY40" fmla="*/ 2207107 h 4698595"/>
                      <a:gd name="connsiteX41" fmla="*/ 859329 w 3475899"/>
                      <a:gd name="connsiteY41" fmla="*/ 1845776 h 4698595"/>
                      <a:gd name="connsiteX42" fmla="*/ 477496 w 3475899"/>
                      <a:gd name="connsiteY42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349344 w 3475899"/>
                      <a:gd name="connsiteY36" fmla="*/ 4033228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2058641 w 3475899"/>
                      <a:gd name="connsiteY39" fmla="*/ 2465934 h 4698595"/>
                      <a:gd name="connsiteX40" fmla="*/ 1615306 w 3475899"/>
                      <a:gd name="connsiteY40" fmla="*/ 2207107 h 4698595"/>
                      <a:gd name="connsiteX41" fmla="*/ 859329 w 3475899"/>
                      <a:gd name="connsiteY41" fmla="*/ 1845776 h 4698595"/>
                      <a:gd name="connsiteX42" fmla="*/ 477496 w 3475899"/>
                      <a:gd name="connsiteY42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349344 w 3475899"/>
                      <a:gd name="connsiteY36" fmla="*/ 4033228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615306 w 3475899"/>
                      <a:gd name="connsiteY39" fmla="*/ 2207107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349344 w 3475899"/>
                      <a:gd name="connsiteY36" fmla="*/ 4033228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615306 w 3475899"/>
                      <a:gd name="connsiteY39" fmla="*/ 2207107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349344 w 3475899"/>
                      <a:gd name="connsiteY36" fmla="*/ 4033228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615306 w 3475899"/>
                      <a:gd name="connsiteY39" fmla="*/ 2207107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349344 w 3475899"/>
                      <a:gd name="connsiteY36" fmla="*/ 4033228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615306 w 3475899"/>
                      <a:gd name="connsiteY39" fmla="*/ 2207107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349344 w 3475899"/>
                      <a:gd name="connsiteY36" fmla="*/ 4033228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615306 w 3475899"/>
                      <a:gd name="connsiteY39" fmla="*/ 2207107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195013 w 3475899"/>
                      <a:gd name="connsiteY36" fmla="*/ 3993179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615306 w 3475899"/>
                      <a:gd name="connsiteY39" fmla="*/ 2207107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195013 w 3475899"/>
                      <a:gd name="connsiteY36" fmla="*/ 3993179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615306 w 3475899"/>
                      <a:gd name="connsiteY39" fmla="*/ 2207107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195013 w 3475899"/>
                      <a:gd name="connsiteY36" fmla="*/ 3993179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615306 w 3475899"/>
                      <a:gd name="connsiteY39" fmla="*/ 2207107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195013 w 3475899"/>
                      <a:gd name="connsiteY36" fmla="*/ 3993179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615306 w 3475899"/>
                      <a:gd name="connsiteY39" fmla="*/ 2207107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195013 w 3475899"/>
                      <a:gd name="connsiteY36" fmla="*/ 3993179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769638 w 3475899"/>
                      <a:gd name="connsiteY39" fmla="*/ 2113659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11483"/>
                      <a:gd name="connsiteY0" fmla="*/ 1320436 h 4698595"/>
                      <a:gd name="connsiteX1" fmla="*/ 391637 w 3411483"/>
                      <a:gd name="connsiteY1" fmla="*/ 346 h 4698595"/>
                      <a:gd name="connsiteX2" fmla="*/ 744010 w 3411483"/>
                      <a:gd name="connsiteY2" fmla="*/ 1192304 h 4698595"/>
                      <a:gd name="connsiteX3" fmla="*/ 900331 w 3411483"/>
                      <a:gd name="connsiteY3" fmla="*/ 1451131 h 4698595"/>
                      <a:gd name="connsiteX4" fmla="*/ 1240632 w 3411483"/>
                      <a:gd name="connsiteY4" fmla="*/ 1733678 h 4698595"/>
                      <a:gd name="connsiteX5" fmla="*/ 2984160 w 3411483"/>
                      <a:gd name="connsiteY5" fmla="*/ 2253868 h 4698595"/>
                      <a:gd name="connsiteX6" fmla="*/ 3378091 w 3411483"/>
                      <a:gd name="connsiteY6" fmla="*/ 3531835 h 4698595"/>
                      <a:gd name="connsiteX7" fmla="*/ 2359032 w 3411483"/>
                      <a:gd name="connsiteY7" fmla="*/ 4550885 h 4698595"/>
                      <a:gd name="connsiteX8" fmla="*/ 1252372 w 3411483"/>
                      <a:gd name="connsiteY8" fmla="*/ 4678773 h 4698595"/>
                      <a:gd name="connsiteX9" fmla="*/ 352887 w 3411483"/>
                      <a:gd name="connsiteY9" fmla="*/ 4228546 h 4698595"/>
                      <a:gd name="connsiteX10" fmla="*/ 846 w 3411483"/>
                      <a:gd name="connsiteY10" fmla="*/ 3421796 h 4698595"/>
                      <a:gd name="connsiteX11" fmla="*/ 284017 w 3411483"/>
                      <a:gd name="connsiteY11" fmla="*/ 2828546 h 4698595"/>
                      <a:gd name="connsiteX12" fmla="*/ 964397 w 3411483"/>
                      <a:gd name="connsiteY12" fmla="*/ 2581252 h 4698595"/>
                      <a:gd name="connsiteX13" fmla="*/ 1592242 w 3411483"/>
                      <a:gd name="connsiteY13" fmla="*/ 2729885 h 4698595"/>
                      <a:gd name="connsiteX14" fmla="*/ 1861319 w 3411483"/>
                      <a:gd name="connsiteY14" fmla="*/ 3201410 h 4698595"/>
                      <a:gd name="connsiteX15" fmla="*/ 1680653 w 3411483"/>
                      <a:gd name="connsiteY15" fmla="*/ 3571710 h 4698595"/>
                      <a:gd name="connsiteX16" fmla="*/ 1261662 w 3411483"/>
                      <a:gd name="connsiteY16" fmla="*/ 3719062 h 4698595"/>
                      <a:gd name="connsiteX17" fmla="*/ 895206 w 3411483"/>
                      <a:gd name="connsiteY17" fmla="*/ 3637057 h 4698595"/>
                      <a:gd name="connsiteX18" fmla="*/ 718384 w 3411483"/>
                      <a:gd name="connsiteY18" fmla="*/ 3360293 h 4698595"/>
                      <a:gd name="connsiteX19" fmla="*/ 808076 w 3411483"/>
                      <a:gd name="connsiteY19" fmla="*/ 3180908 h 4698595"/>
                      <a:gd name="connsiteX20" fmla="*/ 931082 w 3411483"/>
                      <a:gd name="connsiteY20" fmla="*/ 3116843 h 4698595"/>
                      <a:gd name="connsiteX21" fmla="*/ 990023 w 3411483"/>
                      <a:gd name="connsiteY21" fmla="*/ 3109155 h 4698595"/>
                      <a:gd name="connsiteX22" fmla="*/ 1010524 w 3411483"/>
                      <a:gd name="connsiteY22" fmla="*/ 3124530 h 4698595"/>
                      <a:gd name="connsiteX23" fmla="*/ 1000274 w 3411483"/>
                      <a:gd name="connsiteY23" fmla="*/ 3155282 h 4698595"/>
                      <a:gd name="connsiteX24" fmla="*/ 990023 w 3411483"/>
                      <a:gd name="connsiteY24" fmla="*/ 3186034 h 4698595"/>
                      <a:gd name="connsiteX25" fmla="*/ 974647 w 3411483"/>
                      <a:gd name="connsiteY25" fmla="*/ 3298790 h 4698595"/>
                      <a:gd name="connsiteX26" fmla="*/ 1055370 w 3411483"/>
                      <a:gd name="connsiteY26" fmla="*/ 3435891 h 4698595"/>
                      <a:gd name="connsiteX27" fmla="*/ 1230911 w 3411483"/>
                      <a:gd name="connsiteY27" fmla="*/ 3493550 h 4698595"/>
                      <a:gd name="connsiteX28" fmla="*/ 1494862 w 3411483"/>
                      <a:gd name="connsiteY28" fmla="*/ 3396170 h 4698595"/>
                      <a:gd name="connsiteX29" fmla="*/ 1599930 w 3411483"/>
                      <a:gd name="connsiteY29" fmla="*/ 3155282 h 4698595"/>
                      <a:gd name="connsiteX30" fmla="*/ 1387231 w 3411483"/>
                      <a:gd name="connsiteY30" fmla="*/ 2819577 h 4698595"/>
                      <a:gd name="connsiteX31" fmla="*/ 943896 w 3411483"/>
                      <a:gd name="connsiteY31" fmla="*/ 2714509 h 4698595"/>
                      <a:gd name="connsiteX32" fmla="*/ 372428 w 3411483"/>
                      <a:gd name="connsiteY32" fmla="*/ 2909269 h 4698595"/>
                      <a:gd name="connsiteX33" fmla="*/ 118727 w 3411483"/>
                      <a:gd name="connsiteY33" fmla="*/ 3421796 h 4698595"/>
                      <a:gd name="connsiteX34" fmla="*/ 500560 w 3411483"/>
                      <a:gd name="connsiteY34" fmla="*/ 4062455 h 4698595"/>
                      <a:gd name="connsiteX35" fmla="*/ 1312915 w 3411483"/>
                      <a:gd name="connsiteY35" fmla="*/ 4277716 h 4698595"/>
                      <a:gd name="connsiteX36" fmla="*/ 2195013 w 3411483"/>
                      <a:gd name="connsiteY36" fmla="*/ 3993179 h 4698595"/>
                      <a:gd name="connsiteX37" fmla="*/ 2705552 w 3411483"/>
                      <a:gd name="connsiteY37" fmla="*/ 3234379 h 4698595"/>
                      <a:gd name="connsiteX38" fmla="*/ 2587666 w 3411483"/>
                      <a:gd name="connsiteY38" fmla="*/ 2728357 h 4698595"/>
                      <a:gd name="connsiteX39" fmla="*/ 1769638 w 3411483"/>
                      <a:gd name="connsiteY39" fmla="*/ 2113659 h 4698595"/>
                      <a:gd name="connsiteX40" fmla="*/ 859329 w 3411483"/>
                      <a:gd name="connsiteY40" fmla="*/ 1845776 h 4698595"/>
                      <a:gd name="connsiteX41" fmla="*/ 477496 w 3411483"/>
                      <a:gd name="connsiteY41" fmla="*/ 1320436 h 4698595"/>
                      <a:gd name="connsiteX0" fmla="*/ 477496 w 3411485"/>
                      <a:gd name="connsiteY0" fmla="*/ 760057 h 4138216"/>
                      <a:gd name="connsiteX1" fmla="*/ 810541 w 3411485"/>
                      <a:gd name="connsiteY1" fmla="*/ 659 h 4138216"/>
                      <a:gd name="connsiteX2" fmla="*/ 744010 w 3411485"/>
                      <a:gd name="connsiteY2" fmla="*/ 631925 h 4138216"/>
                      <a:gd name="connsiteX3" fmla="*/ 900331 w 3411485"/>
                      <a:gd name="connsiteY3" fmla="*/ 890752 h 4138216"/>
                      <a:gd name="connsiteX4" fmla="*/ 1240632 w 3411485"/>
                      <a:gd name="connsiteY4" fmla="*/ 1173299 h 4138216"/>
                      <a:gd name="connsiteX5" fmla="*/ 2984160 w 3411485"/>
                      <a:gd name="connsiteY5" fmla="*/ 1693489 h 4138216"/>
                      <a:gd name="connsiteX6" fmla="*/ 3378091 w 3411485"/>
                      <a:gd name="connsiteY6" fmla="*/ 2971456 h 4138216"/>
                      <a:gd name="connsiteX7" fmla="*/ 2359032 w 3411485"/>
                      <a:gd name="connsiteY7" fmla="*/ 3990506 h 4138216"/>
                      <a:gd name="connsiteX8" fmla="*/ 1252372 w 3411485"/>
                      <a:gd name="connsiteY8" fmla="*/ 4118394 h 4138216"/>
                      <a:gd name="connsiteX9" fmla="*/ 352887 w 3411485"/>
                      <a:gd name="connsiteY9" fmla="*/ 3668167 h 4138216"/>
                      <a:gd name="connsiteX10" fmla="*/ 846 w 3411485"/>
                      <a:gd name="connsiteY10" fmla="*/ 2861417 h 4138216"/>
                      <a:gd name="connsiteX11" fmla="*/ 284017 w 3411485"/>
                      <a:gd name="connsiteY11" fmla="*/ 2268167 h 4138216"/>
                      <a:gd name="connsiteX12" fmla="*/ 964397 w 3411485"/>
                      <a:gd name="connsiteY12" fmla="*/ 2020873 h 4138216"/>
                      <a:gd name="connsiteX13" fmla="*/ 1592242 w 3411485"/>
                      <a:gd name="connsiteY13" fmla="*/ 2169506 h 4138216"/>
                      <a:gd name="connsiteX14" fmla="*/ 1861319 w 3411485"/>
                      <a:gd name="connsiteY14" fmla="*/ 2641031 h 4138216"/>
                      <a:gd name="connsiteX15" fmla="*/ 1680653 w 3411485"/>
                      <a:gd name="connsiteY15" fmla="*/ 3011331 h 4138216"/>
                      <a:gd name="connsiteX16" fmla="*/ 1261662 w 3411485"/>
                      <a:gd name="connsiteY16" fmla="*/ 3158683 h 4138216"/>
                      <a:gd name="connsiteX17" fmla="*/ 895206 w 3411485"/>
                      <a:gd name="connsiteY17" fmla="*/ 3076678 h 4138216"/>
                      <a:gd name="connsiteX18" fmla="*/ 718384 w 3411485"/>
                      <a:gd name="connsiteY18" fmla="*/ 2799914 h 4138216"/>
                      <a:gd name="connsiteX19" fmla="*/ 808076 w 3411485"/>
                      <a:gd name="connsiteY19" fmla="*/ 2620529 h 4138216"/>
                      <a:gd name="connsiteX20" fmla="*/ 931082 w 3411485"/>
                      <a:gd name="connsiteY20" fmla="*/ 2556464 h 4138216"/>
                      <a:gd name="connsiteX21" fmla="*/ 990023 w 3411485"/>
                      <a:gd name="connsiteY21" fmla="*/ 2548776 h 4138216"/>
                      <a:gd name="connsiteX22" fmla="*/ 1010524 w 3411485"/>
                      <a:gd name="connsiteY22" fmla="*/ 2564151 h 4138216"/>
                      <a:gd name="connsiteX23" fmla="*/ 1000274 w 3411485"/>
                      <a:gd name="connsiteY23" fmla="*/ 2594903 h 4138216"/>
                      <a:gd name="connsiteX24" fmla="*/ 990023 w 3411485"/>
                      <a:gd name="connsiteY24" fmla="*/ 2625655 h 4138216"/>
                      <a:gd name="connsiteX25" fmla="*/ 974647 w 3411485"/>
                      <a:gd name="connsiteY25" fmla="*/ 2738411 h 4138216"/>
                      <a:gd name="connsiteX26" fmla="*/ 1055370 w 3411485"/>
                      <a:gd name="connsiteY26" fmla="*/ 2875512 h 4138216"/>
                      <a:gd name="connsiteX27" fmla="*/ 1230911 w 3411485"/>
                      <a:gd name="connsiteY27" fmla="*/ 2933171 h 4138216"/>
                      <a:gd name="connsiteX28" fmla="*/ 1494862 w 3411485"/>
                      <a:gd name="connsiteY28" fmla="*/ 2835791 h 4138216"/>
                      <a:gd name="connsiteX29" fmla="*/ 1599930 w 3411485"/>
                      <a:gd name="connsiteY29" fmla="*/ 2594903 h 4138216"/>
                      <a:gd name="connsiteX30" fmla="*/ 1387231 w 3411485"/>
                      <a:gd name="connsiteY30" fmla="*/ 2259198 h 4138216"/>
                      <a:gd name="connsiteX31" fmla="*/ 943896 w 3411485"/>
                      <a:gd name="connsiteY31" fmla="*/ 2154130 h 4138216"/>
                      <a:gd name="connsiteX32" fmla="*/ 372428 w 3411485"/>
                      <a:gd name="connsiteY32" fmla="*/ 2348890 h 4138216"/>
                      <a:gd name="connsiteX33" fmla="*/ 118727 w 3411485"/>
                      <a:gd name="connsiteY33" fmla="*/ 2861417 h 4138216"/>
                      <a:gd name="connsiteX34" fmla="*/ 500560 w 3411485"/>
                      <a:gd name="connsiteY34" fmla="*/ 3502076 h 4138216"/>
                      <a:gd name="connsiteX35" fmla="*/ 1312915 w 3411485"/>
                      <a:gd name="connsiteY35" fmla="*/ 3717337 h 4138216"/>
                      <a:gd name="connsiteX36" fmla="*/ 2195013 w 3411485"/>
                      <a:gd name="connsiteY36" fmla="*/ 3432800 h 4138216"/>
                      <a:gd name="connsiteX37" fmla="*/ 2705552 w 3411485"/>
                      <a:gd name="connsiteY37" fmla="*/ 2674000 h 4138216"/>
                      <a:gd name="connsiteX38" fmla="*/ 2587666 w 3411485"/>
                      <a:gd name="connsiteY38" fmla="*/ 2167978 h 4138216"/>
                      <a:gd name="connsiteX39" fmla="*/ 1769638 w 3411485"/>
                      <a:gd name="connsiteY39" fmla="*/ 1553280 h 4138216"/>
                      <a:gd name="connsiteX40" fmla="*/ 859329 w 3411485"/>
                      <a:gd name="connsiteY40" fmla="*/ 1285397 h 4138216"/>
                      <a:gd name="connsiteX41" fmla="*/ 477496 w 3411485"/>
                      <a:gd name="connsiteY41" fmla="*/ 760057 h 4138216"/>
                      <a:gd name="connsiteX0" fmla="*/ 477496 w 3415891"/>
                      <a:gd name="connsiteY0" fmla="*/ 760057 h 4122191"/>
                      <a:gd name="connsiteX1" fmla="*/ 810541 w 3415891"/>
                      <a:gd name="connsiteY1" fmla="*/ 659 h 4122191"/>
                      <a:gd name="connsiteX2" fmla="*/ 744010 w 3415891"/>
                      <a:gd name="connsiteY2" fmla="*/ 631925 h 4122191"/>
                      <a:gd name="connsiteX3" fmla="*/ 900331 w 3415891"/>
                      <a:gd name="connsiteY3" fmla="*/ 890752 h 4122191"/>
                      <a:gd name="connsiteX4" fmla="*/ 1240632 w 3415891"/>
                      <a:gd name="connsiteY4" fmla="*/ 1173299 h 4122191"/>
                      <a:gd name="connsiteX5" fmla="*/ 2984160 w 3415891"/>
                      <a:gd name="connsiteY5" fmla="*/ 1693489 h 4122191"/>
                      <a:gd name="connsiteX6" fmla="*/ 3378091 w 3415891"/>
                      <a:gd name="connsiteY6" fmla="*/ 2971456 h 4122191"/>
                      <a:gd name="connsiteX7" fmla="*/ 2292890 w 3415891"/>
                      <a:gd name="connsiteY7" fmla="*/ 3857009 h 4122191"/>
                      <a:gd name="connsiteX8" fmla="*/ 1252372 w 3415891"/>
                      <a:gd name="connsiteY8" fmla="*/ 4118394 h 4122191"/>
                      <a:gd name="connsiteX9" fmla="*/ 352887 w 3415891"/>
                      <a:gd name="connsiteY9" fmla="*/ 3668167 h 4122191"/>
                      <a:gd name="connsiteX10" fmla="*/ 846 w 3415891"/>
                      <a:gd name="connsiteY10" fmla="*/ 2861417 h 4122191"/>
                      <a:gd name="connsiteX11" fmla="*/ 284017 w 3415891"/>
                      <a:gd name="connsiteY11" fmla="*/ 2268167 h 4122191"/>
                      <a:gd name="connsiteX12" fmla="*/ 964397 w 3415891"/>
                      <a:gd name="connsiteY12" fmla="*/ 2020873 h 4122191"/>
                      <a:gd name="connsiteX13" fmla="*/ 1592242 w 3415891"/>
                      <a:gd name="connsiteY13" fmla="*/ 2169506 h 4122191"/>
                      <a:gd name="connsiteX14" fmla="*/ 1861319 w 3415891"/>
                      <a:gd name="connsiteY14" fmla="*/ 2641031 h 4122191"/>
                      <a:gd name="connsiteX15" fmla="*/ 1680653 w 3415891"/>
                      <a:gd name="connsiteY15" fmla="*/ 3011331 h 4122191"/>
                      <a:gd name="connsiteX16" fmla="*/ 1261662 w 3415891"/>
                      <a:gd name="connsiteY16" fmla="*/ 3158683 h 4122191"/>
                      <a:gd name="connsiteX17" fmla="*/ 895206 w 3415891"/>
                      <a:gd name="connsiteY17" fmla="*/ 3076678 h 4122191"/>
                      <a:gd name="connsiteX18" fmla="*/ 718384 w 3415891"/>
                      <a:gd name="connsiteY18" fmla="*/ 2799914 h 4122191"/>
                      <a:gd name="connsiteX19" fmla="*/ 808076 w 3415891"/>
                      <a:gd name="connsiteY19" fmla="*/ 2620529 h 4122191"/>
                      <a:gd name="connsiteX20" fmla="*/ 931082 w 3415891"/>
                      <a:gd name="connsiteY20" fmla="*/ 2556464 h 4122191"/>
                      <a:gd name="connsiteX21" fmla="*/ 990023 w 3415891"/>
                      <a:gd name="connsiteY21" fmla="*/ 2548776 h 4122191"/>
                      <a:gd name="connsiteX22" fmla="*/ 1010524 w 3415891"/>
                      <a:gd name="connsiteY22" fmla="*/ 2564151 h 4122191"/>
                      <a:gd name="connsiteX23" fmla="*/ 1000274 w 3415891"/>
                      <a:gd name="connsiteY23" fmla="*/ 2594903 h 4122191"/>
                      <a:gd name="connsiteX24" fmla="*/ 990023 w 3415891"/>
                      <a:gd name="connsiteY24" fmla="*/ 2625655 h 4122191"/>
                      <a:gd name="connsiteX25" fmla="*/ 974647 w 3415891"/>
                      <a:gd name="connsiteY25" fmla="*/ 2738411 h 4122191"/>
                      <a:gd name="connsiteX26" fmla="*/ 1055370 w 3415891"/>
                      <a:gd name="connsiteY26" fmla="*/ 2875512 h 4122191"/>
                      <a:gd name="connsiteX27" fmla="*/ 1230911 w 3415891"/>
                      <a:gd name="connsiteY27" fmla="*/ 2933171 h 4122191"/>
                      <a:gd name="connsiteX28" fmla="*/ 1494862 w 3415891"/>
                      <a:gd name="connsiteY28" fmla="*/ 2835791 h 4122191"/>
                      <a:gd name="connsiteX29" fmla="*/ 1599930 w 3415891"/>
                      <a:gd name="connsiteY29" fmla="*/ 2594903 h 4122191"/>
                      <a:gd name="connsiteX30" fmla="*/ 1387231 w 3415891"/>
                      <a:gd name="connsiteY30" fmla="*/ 2259198 h 4122191"/>
                      <a:gd name="connsiteX31" fmla="*/ 943896 w 3415891"/>
                      <a:gd name="connsiteY31" fmla="*/ 2154130 h 4122191"/>
                      <a:gd name="connsiteX32" fmla="*/ 372428 w 3415891"/>
                      <a:gd name="connsiteY32" fmla="*/ 2348890 h 4122191"/>
                      <a:gd name="connsiteX33" fmla="*/ 118727 w 3415891"/>
                      <a:gd name="connsiteY33" fmla="*/ 2861417 h 4122191"/>
                      <a:gd name="connsiteX34" fmla="*/ 500560 w 3415891"/>
                      <a:gd name="connsiteY34" fmla="*/ 3502076 h 4122191"/>
                      <a:gd name="connsiteX35" fmla="*/ 1312915 w 3415891"/>
                      <a:gd name="connsiteY35" fmla="*/ 3717337 h 4122191"/>
                      <a:gd name="connsiteX36" fmla="*/ 2195013 w 3415891"/>
                      <a:gd name="connsiteY36" fmla="*/ 3432800 h 4122191"/>
                      <a:gd name="connsiteX37" fmla="*/ 2705552 w 3415891"/>
                      <a:gd name="connsiteY37" fmla="*/ 2674000 h 4122191"/>
                      <a:gd name="connsiteX38" fmla="*/ 2587666 w 3415891"/>
                      <a:gd name="connsiteY38" fmla="*/ 2167978 h 4122191"/>
                      <a:gd name="connsiteX39" fmla="*/ 1769638 w 3415891"/>
                      <a:gd name="connsiteY39" fmla="*/ 1553280 h 4122191"/>
                      <a:gd name="connsiteX40" fmla="*/ 859329 w 3415891"/>
                      <a:gd name="connsiteY40" fmla="*/ 1285397 h 4122191"/>
                      <a:gd name="connsiteX41" fmla="*/ 477496 w 3415891"/>
                      <a:gd name="connsiteY41" fmla="*/ 760057 h 4122191"/>
                      <a:gd name="connsiteX0" fmla="*/ 477496 w 3415891"/>
                      <a:gd name="connsiteY0" fmla="*/ 760057 h 4122191"/>
                      <a:gd name="connsiteX1" fmla="*/ 810541 w 3415891"/>
                      <a:gd name="connsiteY1" fmla="*/ 659 h 4122191"/>
                      <a:gd name="connsiteX2" fmla="*/ 744010 w 3415891"/>
                      <a:gd name="connsiteY2" fmla="*/ 631925 h 4122191"/>
                      <a:gd name="connsiteX3" fmla="*/ 900331 w 3415891"/>
                      <a:gd name="connsiteY3" fmla="*/ 890752 h 4122191"/>
                      <a:gd name="connsiteX4" fmla="*/ 1240632 w 3415891"/>
                      <a:gd name="connsiteY4" fmla="*/ 1173299 h 4122191"/>
                      <a:gd name="connsiteX5" fmla="*/ 2984160 w 3415891"/>
                      <a:gd name="connsiteY5" fmla="*/ 1693489 h 4122191"/>
                      <a:gd name="connsiteX6" fmla="*/ 3378091 w 3415891"/>
                      <a:gd name="connsiteY6" fmla="*/ 2971456 h 4122191"/>
                      <a:gd name="connsiteX7" fmla="*/ 2292890 w 3415891"/>
                      <a:gd name="connsiteY7" fmla="*/ 3857009 h 4122191"/>
                      <a:gd name="connsiteX8" fmla="*/ 1252372 w 3415891"/>
                      <a:gd name="connsiteY8" fmla="*/ 4118394 h 4122191"/>
                      <a:gd name="connsiteX9" fmla="*/ 352887 w 3415891"/>
                      <a:gd name="connsiteY9" fmla="*/ 3668167 h 4122191"/>
                      <a:gd name="connsiteX10" fmla="*/ 846 w 3415891"/>
                      <a:gd name="connsiteY10" fmla="*/ 2861417 h 4122191"/>
                      <a:gd name="connsiteX11" fmla="*/ 284017 w 3415891"/>
                      <a:gd name="connsiteY11" fmla="*/ 2268167 h 4122191"/>
                      <a:gd name="connsiteX12" fmla="*/ 964397 w 3415891"/>
                      <a:gd name="connsiteY12" fmla="*/ 2020873 h 4122191"/>
                      <a:gd name="connsiteX13" fmla="*/ 1592242 w 3415891"/>
                      <a:gd name="connsiteY13" fmla="*/ 2169506 h 4122191"/>
                      <a:gd name="connsiteX14" fmla="*/ 1861319 w 3415891"/>
                      <a:gd name="connsiteY14" fmla="*/ 2641031 h 4122191"/>
                      <a:gd name="connsiteX15" fmla="*/ 1680653 w 3415891"/>
                      <a:gd name="connsiteY15" fmla="*/ 3011331 h 4122191"/>
                      <a:gd name="connsiteX16" fmla="*/ 1261662 w 3415891"/>
                      <a:gd name="connsiteY16" fmla="*/ 3158683 h 4122191"/>
                      <a:gd name="connsiteX17" fmla="*/ 895206 w 3415891"/>
                      <a:gd name="connsiteY17" fmla="*/ 3076678 h 4122191"/>
                      <a:gd name="connsiteX18" fmla="*/ 718384 w 3415891"/>
                      <a:gd name="connsiteY18" fmla="*/ 2799914 h 4122191"/>
                      <a:gd name="connsiteX19" fmla="*/ 808076 w 3415891"/>
                      <a:gd name="connsiteY19" fmla="*/ 2620529 h 4122191"/>
                      <a:gd name="connsiteX20" fmla="*/ 931082 w 3415891"/>
                      <a:gd name="connsiteY20" fmla="*/ 2556464 h 4122191"/>
                      <a:gd name="connsiteX21" fmla="*/ 990023 w 3415891"/>
                      <a:gd name="connsiteY21" fmla="*/ 2548776 h 4122191"/>
                      <a:gd name="connsiteX22" fmla="*/ 1010524 w 3415891"/>
                      <a:gd name="connsiteY22" fmla="*/ 2564151 h 4122191"/>
                      <a:gd name="connsiteX23" fmla="*/ 1000274 w 3415891"/>
                      <a:gd name="connsiteY23" fmla="*/ 2594903 h 4122191"/>
                      <a:gd name="connsiteX24" fmla="*/ 990023 w 3415891"/>
                      <a:gd name="connsiteY24" fmla="*/ 2625655 h 4122191"/>
                      <a:gd name="connsiteX25" fmla="*/ 974647 w 3415891"/>
                      <a:gd name="connsiteY25" fmla="*/ 2738411 h 4122191"/>
                      <a:gd name="connsiteX26" fmla="*/ 1055370 w 3415891"/>
                      <a:gd name="connsiteY26" fmla="*/ 2875512 h 4122191"/>
                      <a:gd name="connsiteX27" fmla="*/ 1230911 w 3415891"/>
                      <a:gd name="connsiteY27" fmla="*/ 2933171 h 4122191"/>
                      <a:gd name="connsiteX28" fmla="*/ 1494862 w 3415891"/>
                      <a:gd name="connsiteY28" fmla="*/ 2835791 h 4122191"/>
                      <a:gd name="connsiteX29" fmla="*/ 1599930 w 3415891"/>
                      <a:gd name="connsiteY29" fmla="*/ 2594903 h 4122191"/>
                      <a:gd name="connsiteX30" fmla="*/ 1387231 w 3415891"/>
                      <a:gd name="connsiteY30" fmla="*/ 2259198 h 4122191"/>
                      <a:gd name="connsiteX31" fmla="*/ 943896 w 3415891"/>
                      <a:gd name="connsiteY31" fmla="*/ 2154130 h 4122191"/>
                      <a:gd name="connsiteX32" fmla="*/ 372428 w 3415891"/>
                      <a:gd name="connsiteY32" fmla="*/ 2348890 h 4122191"/>
                      <a:gd name="connsiteX33" fmla="*/ 118727 w 3415891"/>
                      <a:gd name="connsiteY33" fmla="*/ 2861417 h 4122191"/>
                      <a:gd name="connsiteX34" fmla="*/ 500560 w 3415891"/>
                      <a:gd name="connsiteY34" fmla="*/ 3502076 h 4122191"/>
                      <a:gd name="connsiteX35" fmla="*/ 1312915 w 3415891"/>
                      <a:gd name="connsiteY35" fmla="*/ 3717337 h 4122191"/>
                      <a:gd name="connsiteX36" fmla="*/ 2195013 w 3415891"/>
                      <a:gd name="connsiteY36" fmla="*/ 3432800 h 4122191"/>
                      <a:gd name="connsiteX37" fmla="*/ 2705552 w 3415891"/>
                      <a:gd name="connsiteY37" fmla="*/ 2674000 h 4122191"/>
                      <a:gd name="connsiteX38" fmla="*/ 2587666 w 3415891"/>
                      <a:gd name="connsiteY38" fmla="*/ 2167978 h 4122191"/>
                      <a:gd name="connsiteX39" fmla="*/ 1769638 w 3415891"/>
                      <a:gd name="connsiteY39" fmla="*/ 1553280 h 4122191"/>
                      <a:gd name="connsiteX40" fmla="*/ 859329 w 3415891"/>
                      <a:gd name="connsiteY40" fmla="*/ 1285397 h 4122191"/>
                      <a:gd name="connsiteX41" fmla="*/ 477496 w 3415891"/>
                      <a:gd name="connsiteY41" fmla="*/ 760057 h 4122191"/>
                      <a:gd name="connsiteX0" fmla="*/ 477496 w 3415891"/>
                      <a:gd name="connsiteY0" fmla="*/ 760057 h 3958557"/>
                      <a:gd name="connsiteX1" fmla="*/ 810541 w 3415891"/>
                      <a:gd name="connsiteY1" fmla="*/ 659 h 3958557"/>
                      <a:gd name="connsiteX2" fmla="*/ 744010 w 3415891"/>
                      <a:gd name="connsiteY2" fmla="*/ 631925 h 3958557"/>
                      <a:gd name="connsiteX3" fmla="*/ 900331 w 3415891"/>
                      <a:gd name="connsiteY3" fmla="*/ 890752 h 3958557"/>
                      <a:gd name="connsiteX4" fmla="*/ 1240632 w 3415891"/>
                      <a:gd name="connsiteY4" fmla="*/ 1173299 h 3958557"/>
                      <a:gd name="connsiteX5" fmla="*/ 2984160 w 3415891"/>
                      <a:gd name="connsiteY5" fmla="*/ 1693489 h 3958557"/>
                      <a:gd name="connsiteX6" fmla="*/ 3378091 w 3415891"/>
                      <a:gd name="connsiteY6" fmla="*/ 2971456 h 3958557"/>
                      <a:gd name="connsiteX7" fmla="*/ 2292890 w 3415891"/>
                      <a:gd name="connsiteY7" fmla="*/ 3857009 h 3958557"/>
                      <a:gd name="connsiteX8" fmla="*/ 1075991 w 3415891"/>
                      <a:gd name="connsiteY8" fmla="*/ 3918147 h 3958557"/>
                      <a:gd name="connsiteX9" fmla="*/ 352887 w 3415891"/>
                      <a:gd name="connsiteY9" fmla="*/ 3668167 h 3958557"/>
                      <a:gd name="connsiteX10" fmla="*/ 846 w 3415891"/>
                      <a:gd name="connsiteY10" fmla="*/ 2861417 h 3958557"/>
                      <a:gd name="connsiteX11" fmla="*/ 284017 w 3415891"/>
                      <a:gd name="connsiteY11" fmla="*/ 2268167 h 3958557"/>
                      <a:gd name="connsiteX12" fmla="*/ 964397 w 3415891"/>
                      <a:gd name="connsiteY12" fmla="*/ 2020873 h 3958557"/>
                      <a:gd name="connsiteX13" fmla="*/ 1592242 w 3415891"/>
                      <a:gd name="connsiteY13" fmla="*/ 2169506 h 3958557"/>
                      <a:gd name="connsiteX14" fmla="*/ 1861319 w 3415891"/>
                      <a:gd name="connsiteY14" fmla="*/ 2641031 h 3958557"/>
                      <a:gd name="connsiteX15" fmla="*/ 1680653 w 3415891"/>
                      <a:gd name="connsiteY15" fmla="*/ 3011331 h 3958557"/>
                      <a:gd name="connsiteX16" fmla="*/ 1261662 w 3415891"/>
                      <a:gd name="connsiteY16" fmla="*/ 3158683 h 3958557"/>
                      <a:gd name="connsiteX17" fmla="*/ 895206 w 3415891"/>
                      <a:gd name="connsiteY17" fmla="*/ 3076678 h 3958557"/>
                      <a:gd name="connsiteX18" fmla="*/ 718384 w 3415891"/>
                      <a:gd name="connsiteY18" fmla="*/ 2799914 h 3958557"/>
                      <a:gd name="connsiteX19" fmla="*/ 808076 w 3415891"/>
                      <a:gd name="connsiteY19" fmla="*/ 2620529 h 3958557"/>
                      <a:gd name="connsiteX20" fmla="*/ 931082 w 3415891"/>
                      <a:gd name="connsiteY20" fmla="*/ 2556464 h 3958557"/>
                      <a:gd name="connsiteX21" fmla="*/ 990023 w 3415891"/>
                      <a:gd name="connsiteY21" fmla="*/ 2548776 h 3958557"/>
                      <a:gd name="connsiteX22" fmla="*/ 1010524 w 3415891"/>
                      <a:gd name="connsiteY22" fmla="*/ 2564151 h 3958557"/>
                      <a:gd name="connsiteX23" fmla="*/ 1000274 w 3415891"/>
                      <a:gd name="connsiteY23" fmla="*/ 2594903 h 3958557"/>
                      <a:gd name="connsiteX24" fmla="*/ 990023 w 3415891"/>
                      <a:gd name="connsiteY24" fmla="*/ 2625655 h 3958557"/>
                      <a:gd name="connsiteX25" fmla="*/ 974647 w 3415891"/>
                      <a:gd name="connsiteY25" fmla="*/ 2738411 h 3958557"/>
                      <a:gd name="connsiteX26" fmla="*/ 1055370 w 3415891"/>
                      <a:gd name="connsiteY26" fmla="*/ 2875512 h 3958557"/>
                      <a:gd name="connsiteX27" fmla="*/ 1230911 w 3415891"/>
                      <a:gd name="connsiteY27" fmla="*/ 2933171 h 3958557"/>
                      <a:gd name="connsiteX28" fmla="*/ 1494862 w 3415891"/>
                      <a:gd name="connsiteY28" fmla="*/ 2835791 h 3958557"/>
                      <a:gd name="connsiteX29" fmla="*/ 1599930 w 3415891"/>
                      <a:gd name="connsiteY29" fmla="*/ 2594903 h 3958557"/>
                      <a:gd name="connsiteX30" fmla="*/ 1387231 w 3415891"/>
                      <a:gd name="connsiteY30" fmla="*/ 2259198 h 3958557"/>
                      <a:gd name="connsiteX31" fmla="*/ 943896 w 3415891"/>
                      <a:gd name="connsiteY31" fmla="*/ 2154130 h 3958557"/>
                      <a:gd name="connsiteX32" fmla="*/ 372428 w 3415891"/>
                      <a:gd name="connsiteY32" fmla="*/ 2348890 h 3958557"/>
                      <a:gd name="connsiteX33" fmla="*/ 118727 w 3415891"/>
                      <a:gd name="connsiteY33" fmla="*/ 2861417 h 3958557"/>
                      <a:gd name="connsiteX34" fmla="*/ 500560 w 3415891"/>
                      <a:gd name="connsiteY34" fmla="*/ 3502076 h 3958557"/>
                      <a:gd name="connsiteX35" fmla="*/ 1312915 w 3415891"/>
                      <a:gd name="connsiteY35" fmla="*/ 3717337 h 3958557"/>
                      <a:gd name="connsiteX36" fmla="*/ 2195013 w 3415891"/>
                      <a:gd name="connsiteY36" fmla="*/ 3432800 h 3958557"/>
                      <a:gd name="connsiteX37" fmla="*/ 2705552 w 3415891"/>
                      <a:gd name="connsiteY37" fmla="*/ 2674000 h 3958557"/>
                      <a:gd name="connsiteX38" fmla="*/ 2587666 w 3415891"/>
                      <a:gd name="connsiteY38" fmla="*/ 2167978 h 3958557"/>
                      <a:gd name="connsiteX39" fmla="*/ 1769638 w 3415891"/>
                      <a:gd name="connsiteY39" fmla="*/ 1553280 h 3958557"/>
                      <a:gd name="connsiteX40" fmla="*/ 859329 w 3415891"/>
                      <a:gd name="connsiteY40" fmla="*/ 1285397 h 3958557"/>
                      <a:gd name="connsiteX41" fmla="*/ 477496 w 3415891"/>
                      <a:gd name="connsiteY41" fmla="*/ 760057 h 3958557"/>
                      <a:gd name="connsiteX0" fmla="*/ 565295 w 3503690"/>
                      <a:gd name="connsiteY0" fmla="*/ 760057 h 3958557"/>
                      <a:gd name="connsiteX1" fmla="*/ 898340 w 3503690"/>
                      <a:gd name="connsiteY1" fmla="*/ 659 h 3958557"/>
                      <a:gd name="connsiteX2" fmla="*/ 831809 w 3503690"/>
                      <a:gd name="connsiteY2" fmla="*/ 631925 h 3958557"/>
                      <a:gd name="connsiteX3" fmla="*/ 988130 w 3503690"/>
                      <a:gd name="connsiteY3" fmla="*/ 890752 h 3958557"/>
                      <a:gd name="connsiteX4" fmla="*/ 1328431 w 3503690"/>
                      <a:gd name="connsiteY4" fmla="*/ 1173299 h 3958557"/>
                      <a:gd name="connsiteX5" fmla="*/ 3071959 w 3503690"/>
                      <a:gd name="connsiteY5" fmla="*/ 1693489 h 3958557"/>
                      <a:gd name="connsiteX6" fmla="*/ 3465890 w 3503690"/>
                      <a:gd name="connsiteY6" fmla="*/ 2971456 h 3958557"/>
                      <a:gd name="connsiteX7" fmla="*/ 2380689 w 3503690"/>
                      <a:gd name="connsiteY7" fmla="*/ 3857009 h 3958557"/>
                      <a:gd name="connsiteX8" fmla="*/ 1163790 w 3503690"/>
                      <a:gd name="connsiteY8" fmla="*/ 3918147 h 3958557"/>
                      <a:gd name="connsiteX9" fmla="*/ 440686 w 3503690"/>
                      <a:gd name="connsiteY9" fmla="*/ 3668167 h 3958557"/>
                      <a:gd name="connsiteX10" fmla="*/ 454 w 3503690"/>
                      <a:gd name="connsiteY10" fmla="*/ 2861417 h 3958557"/>
                      <a:gd name="connsiteX11" fmla="*/ 371816 w 3503690"/>
                      <a:gd name="connsiteY11" fmla="*/ 2268167 h 3958557"/>
                      <a:gd name="connsiteX12" fmla="*/ 1052196 w 3503690"/>
                      <a:gd name="connsiteY12" fmla="*/ 2020873 h 3958557"/>
                      <a:gd name="connsiteX13" fmla="*/ 1680041 w 3503690"/>
                      <a:gd name="connsiteY13" fmla="*/ 2169506 h 3958557"/>
                      <a:gd name="connsiteX14" fmla="*/ 1949118 w 3503690"/>
                      <a:gd name="connsiteY14" fmla="*/ 2641031 h 3958557"/>
                      <a:gd name="connsiteX15" fmla="*/ 1768452 w 3503690"/>
                      <a:gd name="connsiteY15" fmla="*/ 3011331 h 3958557"/>
                      <a:gd name="connsiteX16" fmla="*/ 1349461 w 3503690"/>
                      <a:gd name="connsiteY16" fmla="*/ 3158683 h 3958557"/>
                      <a:gd name="connsiteX17" fmla="*/ 983005 w 3503690"/>
                      <a:gd name="connsiteY17" fmla="*/ 3076678 h 3958557"/>
                      <a:gd name="connsiteX18" fmla="*/ 806183 w 3503690"/>
                      <a:gd name="connsiteY18" fmla="*/ 2799914 h 3958557"/>
                      <a:gd name="connsiteX19" fmla="*/ 895875 w 3503690"/>
                      <a:gd name="connsiteY19" fmla="*/ 2620529 h 3958557"/>
                      <a:gd name="connsiteX20" fmla="*/ 1018881 w 3503690"/>
                      <a:gd name="connsiteY20" fmla="*/ 2556464 h 3958557"/>
                      <a:gd name="connsiteX21" fmla="*/ 1077822 w 3503690"/>
                      <a:gd name="connsiteY21" fmla="*/ 2548776 h 3958557"/>
                      <a:gd name="connsiteX22" fmla="*/ 1098323 w 3503690"/>
                      <a:gd name="connsiteY22" fmla="*/ 2564151 h 3958557"/>
                      <a:gd name="connsiteX23" fmla="*/ 1088073 w 3503690"/>
                      <a:gd name="connsiteY23" fmla="*/ 2594903 h 3958557"/>
                      <a:gd name="connsiteX24" fmla="*/ 1077822 w 3503690"/>
                      <a:gd name="connsiteY24" fmla="*/ 2625655 h 3958557"/>
                      <a:gd name="connsiteX25" fmla="*/ 1062446 w 3503690"/>
                      <a:gd name="connsiteY25" fmla="*/ 2738411 h 3958557"/>
                      <a:gd name="connsiteX26" fmla="*/ 1143169 w 3503690"/>
                      <a:gd name="connsiteY26" fmla="*/ 2875512 h 3958557"/>
                      <a:gd name="connsiteX27" fmla="*/ 1318710 w 3503690"/>
                      <a:gd name="connsiteY27" fmla="*/ 2933171 h 3958557"/>
                      <a:gd name="connsiteX28" fmla="*/ 1582661 w 3503690"/>
                      <a:gd name="connsiteY28" fmla="*/ 2835791 h 3958557"/>
                      <a:gd name="connsiteX29" fmla="*/ 1687729 w 3503690"/>
                      <a:gd name="connsiteY29" fmla="*/ 2594903 h 3958557"/>
                      <a:gd name="connsiteX30" fmla="*/ 1475030 w 3503690"/>
                      <a:gd name="connsiteY30" fmla="*/ 2259198 h 3958557"/>
                      <a:gd name="connsiteX31" fmla="*/ 1031695 w 3503690"/>
                      <a:gd name="connsiteY31" fmla="*/ 2154130 h 3958557"/>
                      <a:gd name="connsiteX32" fmla="*/ 460227 w 3503690"/>
                      <a:gd name="connsiteY32" fmla="*/ 2348890 h 3958557"/>
                      <a:gd name="connsiteX33" fmla="*/ 206526 w 3503690"/>
                      <a:gd name="connsiteY33" fmla="*/ 2861417 h 3958557"/>
                      <a:gd name="connsiteX34" fmla="*/ 588359 w 3503690"/>
                      <a:gd name="connsiteY34" fmla="*/ 3502076 h 3958557"/>
                      <a:gd name="connsiteX35" fmla="*/ 1400714 w 3503690"/>
                      <a:gd name="connsiteY35" fmla="*/ 3717337 h 3958557"/>
                      <a:gd name="connsiteX36" fmla="*/ 2282812 w 3503690"/>
                      <a:gd name="connsiteY36" fmla="*/ 3432800 h 3958557"/>
                      <a:gd name="connsiteX37" fmla="*/ 2793351 w 3503690"/>
                      <a:gd name="connsiteY37" fmla="*/ 2674000 h 3958557"/>
                      <a:gd name="connsiteX38" fmla="*/ 2675465 w 3503690"/>
                      <a:gd name="connsiteY38" fmla="*/ 2167978 h 3958557"/>
                      <a:gd name="connsiteX39" fmla="*/ 1857437 w 3503690"/>
                      <a:gd name="connsiteY39" fmla="*/ 1553280 h 3958557"/>
                      <a:gd name="connsiteX40" fmla="*/ 947128 w 3503690"/>
                      <a:gd name="connsiteY40" fmla="*/ 1285397 h 3958557"/>
                      <a:gd name="connsiteX41" fmla="*/ 565295 w 3503690"/>
                      <a:gd name="connsiteY41" fmla="*/ 760057 h 3958557"/>
                      <a:gd name="connsiteX0" fmla="*/ 565297 w 3505172"/>
                      <a:gd name="connsiteY0" fmla="*/ 760057 h 3929318"/>
                      <a:gd name="connsiteX1" fmla="*/ 898342 w 3505172"/>
                      <a:gd name="connsiteY1" fmla="*/ 659 h 3929318"/>
                      <a:gd name="connsiteX2" fmla="*/ 831811 w 3505172"/>
                      <a:gd name="connsiteY2" fmla="*/ 631925 h 3929318"/>
                      <a:gd name="connsiteX3" fmla="*/ 988132 w 3505172"/>
                      <a:gd name="connsiteY3" fmla="*/ 890752 h 3929318"/>
                      <a:gd name="connsiteX4" fmla="*/ 1328433 w 3505172"/>
                      <a:gd name="connsiteY4" fmla="*/ 1173299 h 3929318"/>
                      <a:gd name="connsiteX5" fmla="*/ 3071961 w 3505172"/>
                      <a:gd name="connsiteY5" fmla="*/ 1693489 h 3929318"/>
                      <a:gd name="connsiteX6" fmla="*/ 3465892 w 3505172"/>
                      <a:gd name="connsiteY6" fmla="*/ 2971456 h 3929318"/>
                      <a:gd name="connsiteX7" fmla="*/ 2358642 w 3505172"/>
                      <a:gd name="connsiteY7" fmla="*/ 3790260 h 3929318"/>
                      <a:gd name="connsiteX8" fmla="*/ 1163792 w 3505172"/>
                      <a:gd name="connsiteY8" fmla="*/ 3918147 h 3929318"/>
                      <a:gd name="connsiteX9" fmla="*/ 440688 w 3505172"/>
                      <a:gd name="connsiteY9" fmla="*/ 3668167 h 3929318"/>
                      <a:gd name="connsiteX10" fmla="*/ 456 w 3505172"/>
                      <a:gd name="connsiteY10" fmla="*/ 2861417 h 3929318"/>
                      <a:gd name="connsiteX11" fmla="*/ 371818 w 3505172"/>
                      <a:gd name="connsiteY11" fmla="*/ 2268167 h 3929318"/>
                      <a:gd name="connsiteX12" fmla="*/ 1052198 w 3505172"/>
                      <a:gd name="connsiteY12" fmla="*/ 2020873 h 3929318"/>
                      <a:gd name="connsiteX13" fmla="*/ 1680043 w 3505172"/>
                      <a:gd name="connsiteY13" fmla="*/ 2169506 h 3929318"/>
                      <a:gd name="connsiteX14" fmla="*/ 1949120 w 3505172"/>
                      <a:gd name="connsiteY14" fmla="*/ 2641031 h 3929318"/>
                      <a:gd name="connsiteX15" fmla="*/ 1768454 w 3505172"/>
                      <a:gd name="connsiteY15" fmla="*/ 3011331 h 3929318"/>
                      <a:gd name="connsiteX16" fmla="*/ 1349463 w 3505172"/>
                      <a:gd name="connsiteY16" fmla="*/ 3158683 h 3929318"/>
                      <a:gd name="connsiteX17" fmla="*/ 983007 w 3505172"/>
                      <a:gd name="connsiteY17" fmla="*/ 3076678 h 3929318"/>
                      <a:gd name="connsiteX18" fmla="*/ 806185 w 3505172"/>
                      <a:gd name="connsiteY18" fmla="*/ 2799914 h 3929318"/>
                      <a:gd name="connsiteX19" fmla="*/ 895877 w 3505172"/>
                      <a:gd name="connsiteY19" fmla="*/ 2620529 h 3929318"/>
                      <a:gd name="connsiteX20" fmla="*/ 1018883 w 3505172"/>
                      <a:gd name="connsiteY20" fmla="*/ 2556464 h 3929318"/>
                      <a:gd name="connsiteX21" fmla="*/ 1077824 w 3505172"/>
                      <a:gd name="connsiteY21" fmla="*/ 2548776 h 3929318"/>
                      <a:gd name="connsiteX22" fmla="*/ 1098325 w 3505172"/>
                      <a:gd name="connsiteY22" fmla="*/ 2564151 h 3929318"/>
                      <a:gd name="connsiteX23" fmla="*/ 1088075 w 3505172"/>
                      <a:gd name="connsiteY23" fmla="*/ 2594903 h 3929318"/>
                      <a:gd name="connsiteX24" fmla="*/ 1077824 w 3505172"/>
                      <a:gd name="connsiteY24" fmla="*/ 2625655 h 3929318"/>
                      <a:gd name="connsiteX25" fmla="*/ 1062448 w 3505172"/>
                      <a:gd name="connsiteY25" fmla="*/ 2738411 h 3929318"/>
                      <a:gd name="connsiteX26" fmla="*/ 1143171 w 3505172"/>
                      <a:gd name="connsiteY26" fmla="*/ 2875512 h 3929318"/>
                      <a:gd name="connsiteX27" fmla="*/ 1318712 w 3505172"/>
                      <a:gd name="connsiteY27" fmla="*/ 2933171 h 3929318"/>
                      <a:gd name="connsiteX28" fmla="*/ 1582663 w 3505172"/>
                      <a:gd name="connsiteY28" fmla="*/ 2835791 h 3929318"/>
                      <a:gd name="connsiteX29" fmla="*/ 1687731 w 3505172"/>
                      <a:gd name="connsiteY29" fmla="*/ 2594903 h 3929318"/>
                      <a:gd name="connsiteX30" fmla="*/ 1475032 w 3505172"/>
                      <a:gd name="connsiteY30" fmla="*/ 2259198 h 3929318"/>
                      <a:gd name="connsiteX31" fmla="*/ 1031697 w 3505172"/>
                      <a:gd name="connsiteY31" fmla="*/ 2154130 h 3929318"/>
                      <a:gd name="connsiteX32" fmla="*/ 460229 w 3505172"/>
                      <a:gd name="connsiteY32" fmla="*/ 2348890 h 3929318"/>
                      <a:gd name="connsiteX33" fmla="*/ 206528 w 3505172"/>
                      <a:gd name="connsiteY33" fmla="*/ 2861417 h 3929318"/>
                      <a:gd name="connsiteX34" fmla="*/ 588361 w 3505172"/>
                      <a:gd name="connsiteY34" fmla="*/ 3502076 h 3929318"/>
                      <a:gd name="connsiteX35" fmla="*/ 1400716 w 3505172"/>
                      <a:gd name="connsiteY35" fmla="*/ 3717337 h 3929318"/>
                      <a:gd name="connsiteX36" fmla="*/ 2282814 w 3505172"/>
                      <a:gd name="connsiteY36" fmla="*/ 3432800 h 3929318"/>
                      <a:gd name="connsiteX37" fmla="*/ 2793353 w 3505172"/>
                      <a:gd name="connsiteY37" fmla="*/ 2674000 h 3929318"/>
                      <a:gd name="connsiteX38" fmla="*/ 2675467 w 3505172"/>
                      <a:gd name="connsiteY38" fmla="*/ 2167978 h 3929318"/>
                      <a:gd name="connsiteX39" fmla="*/ 1857439 w 3505172"/>
                      <a:gd name="connsiteY39" fmla="*/ 1553280 h 3929318"/>
                      <a:gd name="connsiteX40" fmla="*/ 947130 w 3505172"/>
                      <a:gd name="connsiteY40" fmla="*/ 1285397 h 3929318"/>
                      <a:gd name="connsiteX41" fmla="*/ 565297 w 3505172"/>
                      <a:gd name="connsiteY41" fmla="*/ 760057 h 3929318"/>
                      <a:gd name="connsiteX0" fmla="*/ 565297 w 3359163"/>
                      <a:gd name="connsiteY0" fmla="*/ 760057 h 3930630"/>
                      <a:gd name="connsiteX1" fmla="*/ 898342 w 3359163"/>
                      <a:gd name="connsiteY1" fmla="*/ 659 h 3930630"/>
                      <a:gd name="connsiteX2" fmla="*/ 831811 w 3359163"/>
                      <a:gd name="connsiteY2" fmla="*/ 631925 h 3930630"/>
                      <a:gd name="connsiteX3" fmla="*/ 988132 w 3359163"/>
                      <a:gd name="connsiteY3" fmla="*/ 890752 h 3930630"/>
                      <a:gd name="connsiteX4" fmla="*/ 1328433 w 3359163"/>
                      <a:gd name="connsiteY4" fmla="*/ 1173299 h 3930630"/>
                      <a:gd name="connsiteX5" fmla="*/ 3071961 w 3359163"/>
                      <a:gd name="connsiteY5" fmla="*/ 1693489 h 3930630"/>
                      <a:gd name="connsiteX6" fmla="*/ 3289512 w 3359163"/>
                      <a:gd name="connsiteY6" fmla="*/ 2931407 h 3930630"/>
                      <a:gd name="connsiteX7" fmla="*/ 2358642 w 3359163"/>
                      <a:gd name="connsiteY7" fmla="*/ 3790260 h 3930630"/>
                      <a:gd name="connsiteX8" fmla="*/ 1163792 w 3359163"/>
                      <a:gd name="connsiteY8" fmla="*/ 3918147 h 3930630"/>
                      <a:gd name="connsiteX9" fmla="*/ 440688 w 3359163"/>
                      <a:gd name="connsiteY9" fmla="*/ 3668167 h 3930630"/>
                      <a:gd name="connsiteX10" fmla="*/ 456 w 3359163"/>
                      <a:gd name="connsiteY10" fmla="*/ 2861417 h 3930630"/>
                      <a:gd name="connsiteX11" fmla="*/ 371818 w 3359163"/>
                      <a:gd name="connsiteY11" fmla="*/ 2268167 h 3930630"/>
                      <a:gd name="connsiteX12" fmla="*/ 1052198 w 3359163"/>
                      <a:gd name="connsiteY12" fmla="*/ 2020873 h 3930630"/>
                      <a:gd name="connsiteX13" fmla="*/ 1680043 w 3359163"/>
                      <a:gd name="connsiteY13" fmla="*/ 2169506 h 3930630"/>
                      <a:gd name="connsiteX14" fmla="*/ 1949120 w 3359163"/>
                      <a:gd name="connsiteY14" fmla="*/ 2641031 h 3930630"/>
                      <a:gd name="connsiteX15" fmla="*/ 1768454 w 3359163"/>
                      <a:gd name="connsiteY15" fmla="*/ 3011331 h 3930630"/>
                      <a:gd name="connsiteX16" fmla="*/ 1349463 w 3359163"/>
                      <a:gd name="connsiteY16" fmla="*/ 3158683 h 3930630"/>
                      <a:gd name="connsiteX17" fmla="*/ 983007 w 3359163"/>
                      <a:gd name="connsiteY17" fmla="*/ 3076678 h 3930630"/>
                      <a:gd name="connsiteX18" fmla="*/ 806185 w 3359163"/>
                      <a:gd name="connsiteY18" fmla="*/ 2799914 h 3930630"/>
                      <a:gd name="connsiteX19" fmla="*/ 895877 w 3359163"/>
                      <a:gd name="connsiteY19" fmla="*/ 2620529 h 3930630"/>
                      <a:gd name="connsiteX20" fmla="*/ 1018883 w 3359163"/>
                      <a:gd name="connsiteY20" fmla="*/ 2556464 h 3930630"/>
                      <a:gd name="connsiteX21" fmla="*/ 1077824 w 3359163"/>
                      <a:gd name="connsiteY21" fmla="*/ 2548776 h 3930630"/>
                      <a:gd name="connsiteX22" fmla="*/ 1098325 w 3359163"/>
                      <a:gd name="connsiteY22" fmla="*/ 2564151 h 3930630"/>
                      <a:gd name="connsiteX23" fmla="*/ 1088075 w 3359163"/>
                      <a:gd name="connsiteY23" fmla="*/ 2594903 h 3930630"/>
                      <a:gd name="connsiteX24" fmla="*/ 1077824 w 3359163"/>
                      <a:gd name="connsiteY24" fmla="*/ 2625655 h 3930630"/>
                      <a:gd name="connsiteX25" fmla="*/ 1062448 w 3359163"/>
                      <a:gd name="connsiteY25" fmla="*/ 2738411 h 3930630"/>
                      <a:gd name="connsiteX26" fmla="*/ 1143171 w 3359163"/>
                      <a:gd name="connsiteY26" fmla="*/ 2875512 h 3930630"/>
                      <a:gd name="connsiteX27" fmla="*/ 1318712 w 3359163"/>
                      <a:gd name="connsiteY27" fmla="*/ 2933171 h 3930630"/>
                      <a:gd name="connsiteX28" fmla="*/ 1582663 w 3359163"/>
                      <a:gd name="connsiteY28" fmla="*/ 2835791 h 3930630"/>
                      <a:gd name="connsiteX29" fmla="*/ 1687731 w 3359163"/>
                      <a:gd name="connsiteY29" fmla="*/ 2594903 h 3930630"/>
                      <a:gd name="connsiteX30" fmla="*/ 1475032 w 3359163"/>
                      <a:gd name="connsiteY30" fmla="*/ 2259198 h 3930630"/>
                      <a:gd name="connsiteX31" fmla="*/ 1031697 w 3359163"/>
                      <a:gd name="connsiteY31" fmla="*/ 2154130 h 3930630"/>
                      <a:gd name="connsiteX32" fmla="*/ 460229 w 3359163"/>
                      <a:gd name="connsiteY32" fmla="*/ 2348890 h 3930630"/>
                      <a:gd name="connsiteX33" fmla="*/ 206528 w 3359163"/>
                      <a:gd name="connsiteY33" fmla="*/ 2861417 h 3930630"/>
                      <a:gd name="connsiteX34" fmla="*/ 588361 w 3359163"/>
                      <a:gd name="connsiteY34" fmla="*/ 3502076 h 3930630"/>
                      <a:gd name="connsiteX35" fmla="*/ 1400716 w 3359163"/>
                      <a:gd name="connsiteY35" fmla="*/ 3717337 h 3930630"/>
                      <a:gd name="connsiteX36" fmla="*/ 2282814 w 3359163"/>
                      <a:gd name="connsiteY36" fmla="*/ 3432800 h 3930630"/>
                      <a:gd name="connsiteX37" fmla="*/ 2793353 w 3359163"/>
                      <a:gd name="connsiteY37" fmla="*/ 2674000 h 3930630"/>
                      <a:gd name="connsiteX38" fmla="*/ 2675467 w 3359163"/>
                      <a:gd name="connsiteY38" fmla="*/ 2167978 h 3930630"/>
                      <a:gd name="connsiteX39" fmla="*/ 1857439 w 3359163"/>
                      <a:gd name="connsiteY39" fmla="*/ 1553280 h 3930630"/>
                      <a:gd name="connsiteX40" fmla="*/ 947130 w 3359163"/>
                      <a:gd name="connsiteY40" fmla="*/ 1285397 h 3930630"/>
                      <a:gd name="connsiteX41" fmla="*/ 565297 w 3359163"/>
                      <a:gd name="connsiteY41" fmla="*/ 760057 h 3930630"/>
                      <a:gd name="connsiteX0" fmla="*/ 565297 w 3314397"/>
                      <a:gd name="connsiteY0" fmla="*/ 760057 h 3930630"/>
                      <a:gd name="connsiteX1" fmla="*/ 898342 w 3314397"/>
                      <a:gd name="connsiteY1" fmla="*/ 659 h 3930630"/>
                      <a:gd name="connsiteX2" fmla="*/ 831811 w 3314397"/>
                      <a:gd name="connsiteY2" fmla="*/ 631925 h 3930630"/>
                      <a:gd name="connsiteX3" fmla="*/ 988132 w 3314397"/>
                      <a:gd name="connsiteY3" fmla="*/ 890752 h 3930630"/>
                      <a:gd name="connsiteX4" fmla="*/ 1328433 w 3314397"/>
                      <a:gd name="connsiteY4" fmla="*/ 1173299 h 3930630"/>
                      <a:gd name="connsiteX5" fmla="*/ 2895583 w 3314397"/>
                      <a:gd name="connsiteY5" fmla="*/ 1826988 h 3930630"/>
                      <a:gd name="connsiteX6" fmla="*/ 3289512 w 3314397"/>
                      <a:gd name="connsiteY6" fmla="*/ 2931407 h 3930630"/>
                      <a:gd name="connsiteX7" fmla="*/ 2358642 w 3314397"/>
                      <a:gd name="connsiteY7" fmla="*/ 3790260 h 3930630"/>
                      <a:gd name="connsiteX8" fmla="*/ 1163792 w 3314397"/>
                      <a:gd name="connsiteY8" fmla="*/ 3918147 h 3930630"/>
                      <a:gd name="connsiteX9" fmla="*/ 440688 w 3314397"/>
                      <a:gd name="connsiteY9" fmla="*/ 3668167 h 3930630"/>
                      <a:gd name="connsiteX10" fmla="*/ 456 w 3314397"/>
                      <a:gd name="connsiteY10" fmla="*/ 2861417 h 3930630"/>
                      <a:gd name="connsiteX11" fmla="*/ 371818 w 3314397"/>
                      <a:gd name="connsiteY11" fmla="*/ 2268167 h 3930630"/>
                      <a:gd name="connsiteX12" fmla="*/ 1052198 w 3314397"/>
                      <a:gd name="connsiteY12" fmla="*/ 2020873 h 3930630"/>
                      <a:gd name="connsiteX13" fmla="*/ 1680043 w 3314397"/>
                      <a:gd name="connsiteY13" fmla="*/ 2169506 h 3930630"/>
                      <a:gd name="connsiteX14" fmla="*/ 1949120 w 3314397"/>
                      <a:gd name="connsiteY14" fmla="*/ 2641031 h 3930630"/>
                      <a:gd name="connsiteX15" fmla="*/ 1768454 w 3314397"/>
                      <a:gd name="connsiteY15" fmla="*/ 3011331 h 3930630"/>
                      <a:gd name="connsiteX16" fmla="*/ 1349463 w 3314397"/>
                      <a:gd name="connsiteY16" fmla="*/ 3158683 h 3930630"/>
                      <a:gd name="connsiteX17" fmla="*/ 983007 w 3314397"/>
                      <a:gd name="connsiteY17" fmla="*/ 3076678 h 3930630"/>
                      <a:gd name="connsiteX18" fmla="*/ 806185 w 3314397"/>
                      <a:gd name="connsiteY18" fmla="*/ 2799914 h 3930630"/>
                      <a:gd name="connsiteX19" fmla="*/ 895877 w 3314397"/>
                      <a:gd name="connsiteY19" fmla="*/ 2620529 h 3930630"/>
                      <a:gd name="connsiteX20" fmla="*/ 1018883 w 3314397"/>
                      <a:gd name="connsiteY20" fmla="*/ 2556464 h 3930630"/>
                      <a:gd name="connsiteX21" fmla="*/ 1077824 w 3314397"/>
                      <a:gd name="connsiteY21" fmla="*/ 2548776 h 3930630"/>
                      <a:gd name="connsiteX22" fmla="*/ 1098325 w 3314397"/>
                      <a:gd name="connsiteY22" fmla="*/ 2564151 h 3930630"/>
                      <a:gd name="connsiteX23" fmla="*/ 1088075 w 3314397"/>
                      <a:gd name="connsiteY23" fmla="*/ 2594903 h 3930630"/>
                      <a:gd name="connsiteX24" fmla="*/ 1077824 w 3314397"/>
                      <a:gd name="connsiteY24" fmla="*/ 2625655 h 3930630"/>
                      <a:gd name="connsiteX25" fmla="*/ 1062448 w 3314397"/>
                      <a:gd name="connsiteY25" fmla="*/ 2738411 h 3930630"/>
                      <a:gd name="connsiteX26" fmla="*/ 1143171 w 3314397"/>
                      <a:gd name="connsiteY26" fmla="*/ 2875512 h 3930630"/>
                      <a:gd name="connsiteX27" fmla="*/ 1318712 w 3314397"/>
                      <a:gd name="connsiteY27" fmla="*/ 2933171 h 3930630"/>
                      <a:gd name="connsiteX28" fmla="*/ 1582663 w 3314397"/>
                      <a:gd name="connsiteY28" fmla="*/ 2835791 h 3930630"/>
                      <a:gd name="connsiteX29" fmla="*/ 1687731 w 3314397"/>
                      <a:gd name="connsiteY29" fmla="*/ 2594903 h 3930630"/>
                      <a:gd name="connsiteX30" fmla="*/ 1475032 w 3314397"/>
                      <a:gd name="connsiteY30" fmla="*/ 2259198 h 3930630"/>
                      <a:gd name="connsiteX31" fmla="*/ 1031697 w 3314397"/>
                      <a:gd name="connsiteY31" fmla="*/ 2154130 h 3930630"/>
                      <a:gd name="connsiteX32" fmla="*/ 460229 w 3314397"/>
                      <a:gd name="connsiteY32" fmla="*/ 2348890 h 3930630"/>
                      <a:gd name="connsiteX33" fmla="*/ 206528 w 3314397"/>
                      <a:gd name="connsiteY33" fmla="*/ 2861417 h 3930630"/>
                      <a:gd name="connsiteX34" fmla="*/ 588361 w 3314397"/>
                      <a:gd name="connsiteY34" fmla="*/ 3502076 h 3930630"/>
                      <a:gd name="connsiteX35" fmla="*/ 1400716 w 3314397"/>
                      <a:gd name="connsiteY35" fmla="*/ 3717337 h 3930630"/>
                      <a:gd name="connsiteX36" fmla="*/ 2282814 w 3314397"/>
                      <a:gd name="connsiteY36" fmla="*/ 3432800 h 3930630"/>
                      <a:gd name="connsiteX37" fmla="*/ 2793353 w 3314397"/>
                      <a:gd name="connsiteY37" fmla="*/ 2674000 h 3930630"/>
                      <a:gd name="connsiteX38" fmla="*/ 2675467 w 3314397"/>
                      <a:gd name="connsiteY38" fmla="*/ 2167978 h 3930630"/>
                      <a:gd name="connsiteX39" fmla="*/ 1857439 w 3314397"/>
                      <a:gd name="connsiteY39" fmla="*/ 1553280 h 3930630"/>
                      <a:gd name="connsiteX40" fmla="*/ 947130 w 3314397"/>
                      <a:gd name="connsiteY40" fmla="*/ 1285397 h 3930630"/>
                      <a:gd name="connsiteX41" fmla="*/ 565297 w 3314397"/>
                      <a:gd name="connsiteY41" fmla="*/ 760057 h 3930630"/>
                      <a:gd name="connsiteX0" fmla="*/ 565297 w 3314397"/>
                      <a:gd name="connsiteY0" fmla="*/ 760057 h 3930630"/>
                      <a:gd name="connsiteX1" fmla="*/ 898342 w 3314397"/>
                      <a:gd name="connsiteY1" fmla="*/ 659 h 3930630"/>
                      <a:gd name="connsiteX2" fmla="*/ 831811 w 3314397"/>
                      <a:gd name="connsiteY2" fmla="*/ 631925 h 3930630"/>
                      <a:gd name="connsiteX3" fmla="*/ 988132 w 3314397"/>
                      <a:gd name="connsiteY3" fmla="*/ 890752 h 3930630"/>
                      <a:gd name="connsiteX4" fmla="*/ 1328433 w 3314397"/>
                      <a:gd name="connsiteY4" fmla="*/ 1173299 h 3930630"/>
                      <a:gd name="connsiteX5" fmla="*/ 2895583 w 3314397"/>
                      <a:gd name="connsiteY5" fmla="*/ 1826988 h 3930630"/>
                      <a:gd name="connsiteX6" fmla="*/ 3289512 w 3314397"/>
                      <a:gd name="connsiteY6" fmla="*/ 2931407 h 3930630"/>
                      <a:gd name="connsiteX7" fmla="*/ 2358642 w 3314397"/>
                      <a:gd name="connsiteY7" fmla="*/ 3790260 h 3930630"/>
                      <a:gd name="connsiteX8" fmla="*/ 1163792 w 3314397"/>
                      <a:gd name="connsiteY8" fmla="*/ 3918147 h 3930630"/>
                      <a:gd name="connsiteX9" fmla="*/ 440688 w 3314397"/>
                      <a:gd name="connsiteY9" fmla="*/ 3668167 h 3930630"/>
                      <a:gd name="connsiteX10" fmla="*/ 456 w 3314397"/>
                      <a:gd name="connsiteY10" fmla="*/ 2861417 h 3930630"/>
                      <a:gd name="connsiteX11" fmla="*/ 371818 w 3314397"/>
                      <a:gd name="connsiteY11" fmla="*/ 2268167 h 3930630"/>
                      <a:gd name="connsiteX12" fmla="*/ 1052198 w 3314397"/>
                      <a:gd name="connsiteY12" fmla="*/ 2020873 h 3930630"/>
                      <a:gd name="connsiteX13" fmla="*/ 1680043 w 3314397"/>
                      <a:gd name="connsiteY13" fmla="*/ 2169506 h 3930630"/>
                      <a:gd name="connsiteX14" fmla="*/ 1949120 w 3314397"/>
                      <a:gd name="connsiteY14" fmla="*/ 2641031 h 3930630"/>
                      <a:gd name="connsiteX15" fmla="*/ 1768454 w 3314397"/>
                      <a:gd name="connsiteY15" fmla="*/ 3011331 h 3930630"/>
                      <a:gd name="connsiteX16" fmla="*/ 1349463 w 3314397"/>
                      <a:gd name="connsiteY16" fmla="*/ 3158683 h 3930630"/>
                      <a:gd name="connsiteX17" fmla="*/ 983007 w 3314397"/>
                      <a:gd name="connsiteY17" fmla="*/ 3076678 h 3930630"/>
                      <a:gd name="connsiteX18" fmla="*/ 806185 w 3314397"/>
                      <a:gd name="connsiteY18" fmla="*/ 2799914 h 3930630"/>
                      <a:gd name="connsiteX19" fmla="*/ 895877 w 3314397"/>
                      <a:gd name="connsiteY19" fmla="*/ 2620529 h 3930630"/>
                      <a:gd name="connsiteX20" fmla="*/ 1018883 w 3314397"/>
                      <a:gd name="connsiteY20" fmla="*/ 2556464 h 3930630"/>
                      <a:gd name="connsiteX21" fmla="*/ 1077824 w 3314397"/>
                      <a:gd name="connsiteY21" fmla="*/ 2548776 h 3930630"/>
                      <a:gd name="connsiteX22" fmla="*/ 1098325 w 3314397"/>
                      <a:gd name="connsiteY22" fmla="*/ 2564151 h 3930630"/>
                      <a:gd name="connsiteX23" fmla="*/ 1088075 w 3314397"/>
                      <a:gd name="connsiteY23" fmla="*/ 2594903 h 3930630"/>
                      <a:gd name="connsiteX24" fmla="*/ 1077824 w 3314397"/>
                      <a:gd name="connsiteY24" fmla="*/ 2625655 h 3930630"/>
                      <a:gd name="connsiteX25" fmla="*/ 1062448 w 3314397"/>
                      <a:gd name="connsiteY25" fmla="*/ 2738411 h 3930630"/>
                      <a:gd name="connsiteX26" fmla="*/ 1143171 w 3314397"/>
                      <a:gd name="connsiteY26" fmla="*/ 2875512 h 3930630"/>
                      <a:gd name="connsiteX27" fmla="*/ 1318712 w 3314397"/>
                      <a:gd name="connsiteY27" fmla="*/ 2933171 h 3930630"/>
                      <a:gd name="connsiteX28" fmla="*/ 1582663 w 3314397"/>
                      <a:gd name="connsiteY28" fmla="*/ 2835791 h 3930630"/>
                      <a:gd name="connsiteX29" fmla="*/ 1687731 w 3314397"/>
                      <a:gd name="connsiteY29" fmla="*/ 2594903 h 3930630"/>
                      <a:gd name="connsiteX30" fmla="*/ 1475032 w 3314397"/>
                      <a:gd name="connsiteY30" fmla="*/ 2259198 h 3930630"/>
                      <a:gd name="connsiteX31" fmla="*/ 1031697 w 3314397"/>
                      <a:gd name="connsiteY31" fmla="*/ 2154130 h 3930630"/>
                      <a:gd name="connsiteX32" fmla="*/ 460229 w 3314397"/>
                      <a:gd name="connsiteY32" fmla="*/ 2348890 h 3930630"/>
                      <a:gd name="connsiteX33" fmla="*/ 206528 w 3314397"/>
                      <a:gd name="connsiteY33" fmla="*/ 2861417 h 3930630"/>
                      <a:gd name="connsiteX34" fmla="*/ 588361 w 3314397"/>
                      <a:gd name="connsiteY34" fmla="*/ 3502076 h 3930630"/>
                      <a:gd name="connsiteX35" fmla="*/ 1400716 w 3314397"/>
                      <a:gd name="connsiteY35" fmla="*/ 3717337 h 3930630"/>
                      <a:gd name="connsiteX36" fmla="*/ 2282814 w 3314397"/>
                      <a:gd name="connsiteY36" fmla="*/ 3432800 h 3930630"/>
                      <a:gd name="connsiteX37" fmla="*/ 2793353 w 3314397"/>
                      <a:gd name="connsiteY37" fmla="*/ 2674000 h 3930630"/>
                      <a:gd name="connsiteX38" fmla="*/ 2675467 w 3314397"/>
                      <a:gd name="connsiteY38" fmla="*/ 2167978 h 3930630"/>
                      <a:gd name="connsiteX39" fmla="*/ 1857439 w 3314397"/>
                      <a:gd name="connsiteY39" fmla="*/ 1553280 h 3930630"/>
                      <a:gd name="connsiteX40" fmla="*/ 1035318 w 3314397"/>
                      <a:gd name="connsiteY40" fmla="*/ 1258698 h 3930630"/>
                      <a:gd name="connsiteX41" fmla="*/ 565297 w 3314397"/>
                      <a:gd name="connsiteY41" fmla="*/ 760057 h 3930630"/>
                      <a:gd name="connsiteX0" fmla="*/ 565297 w 3314397"/>
                      <a:gd name="connsiteY0" fmla="*/ 760057 h 3930630"/>
                      <a:gd name="connsiteX1" fmla="*/ 898342 w 3314397"/>
                      <a:gd name="connsiteY1" fmla="*/ 659 h 3930630"/>
                      <a:gd name="connsiteX2" fmla="*/ 831811 w 3314397"/>
                      <a:gd name="connsiteY2" fmla="*/ 631925 h 3930630"/>
                      <a:gd name="connsiteX3" fmla="*/ 988132 w 3314397"/>
                      <a:gd name="connsiteY3" fmla="*/ 890752 h 3930630"/>
                      <a:gd name="connsiteX4" fmla="*/ 1328433 w 3314397"/>
                      <a:gd name="connsiteY4" fmla="*/ 1173299 h 3930630"/>
                      <a:gd name="connsiteX5" fmla="*/ 2895583 w 3314397"/>
                      <a:gd name="connsiteY5" fmla="*/ 1826988 h 3930630"/>
                      <a:gd name="connsiteX6" fmla="*/ 3289512 w 3314397"/>
                      <a:gd name="connsiteY6" fmla="*/ 2931407 h 3930630"/>
                      <a:gd name="connsiteX7" fmla="*/ 2358642 w 3314397"/>
                      <a:gd name="connsiteY7" fmla="*/ 3790260 h 3930630"/>
                      <a:gd name="connsiteX8" fmla="*/ 1163792 w 3314397"/>
                      <a:gd name="connsiteY8" fmla="*/ 3918147 h 3930630"/>
                      <a:gd name="connsiteX9" fmla="*/ 440688 w 3314397"/>
                      <a:gd name="connsiteY9" fmla="*/ 3668167 h 3930630"/>
                      <a:gd name="connsiteX10" fmla="*/ 456 w 3314397"/>
                      <a:gd name="connsiteY10" fmla="*/ 2861417 h 3930630"/>
                      <a:gd name="connsiteX11" fmla="*/ 371818 w 3314397"/>
                      <a:gd name="connsiteY11" fmla="*/ 2268167 h 3930630"/>
                      <a:gd name="connsiteX12" fmla="*/ 1052198 w 3314397"/>
                      <a:gd name="connsiteY12" fmla="*/ 2020873 h 3930630"/>
                      <a:gd name="connsiteX13" fmla="*/ 1680043 w 3314397"/>
                      <a:gd name="connsiteY13" fmla="*/ 2169506 h 3930630"/>
                      <a:gd name="connsiteX14" fmla="*/ 1949120 w 3314397"/>
                      <a:gd name="connsiteY14" fmla="*/ 2641031 h 3930630"/>
                      <a:gd name="connsiteX15" fmla="*/ 1768454 w 3314397"/>
                      <a:gd name="connsiteY15" fmla="*/ 3011331 h 3930630"/>
                      <a:gd name="connsiteX16" fmla="*/ 1349463 w 3314397"/>
                      <a:gd name="connsiteY16" fmla="*/ 3158683 h 3930630"/>
                      <a:gd name="connsiteX17" fmla="*/ 983007 w 3314397"/>
                      <a:gd name="connsiteY17" fmla="*/ 3076678 h 3930630"/>
                      <a:gd name="connsiteX18" fmla="*/ 806185 w 3314397"/>
                      <a:gd name="connsiteY18" fmla="*/ 2799914 h 3930630"/>
                      <a:gd name="connsiteX19" fmla="*/ 895877 w 3314397"/>
                      <a:gd name="connsiteY19" fmla="*/ 2620529 h 3930630"/>
                      <a:gd name="connsiteX20" fmla="*/ 1018883 w 3314397"/>
                      <a:gd name="connsiteY20" fmla="*/ 2556464 h 3930630"/>
                      <a:gd name="connsiteX21" fmla="*/ 1077824 w 3314397"/>
                      <a:gd name="connsiteY21" fmla="*/ 2548776 h 3930630"/>
                      <a:gd name="connsiteX22" fmla="*/ 1098325 w 3314397"/>
                      <a:gd name="connsiteY22" fmla="*/ 2564151 h 3930630"/>
                      <a:gd name="connsiteX23" fmla="*/ 1088075 w 3314397"/>
                      <a:gd name="connsiteY23" fmla="*/ 2594903 h 3930630"/>
                      <a:gd name="connsiteX24" fmla="*/ 1077824 w 3314397"/>
                      <a:gd name="connsiteY24" fmla="*/ 2625655 h 3930630"/>
                      <a:gd name="connsiteX25" fmla="*/ 1062448 w 3314397"/>
                      <a:gd name="connsiteY25" fmla="*/ 2738411 h 3930630"/>
                      <a:gd name="connsiteX26" fmla="*/ 1143171 w 3314397"/>
                      <a:gd name="connsiteY26" fmla="*/ 2875512 h 3930630"/>
                      <a:gd name="connsiteX27" fmla="*/ 1318712 w 3314397"/>
                      <a:gd name="connsiteY27" fmla="*/ 2933171 h 3930630"/>
                      <a:gd name="connsiteX28" fmla="*/ 1582663 w 3314397"/>
                      <a:gd name="connsiteY28" fmla="*/ 2835791 h 3930630"/>
                      <a:gd name="connsiteX29" fmla="*/ 1687731 w 3314397"/>
                      <a:gd name="connsiteY29" fmla="*/ 2594903 h 3930630"/>
                      <a:gd name="connsiteX30" fmla="*/ 1475032 w 3314397"/>
                      <a:gd name="connsiteY30" fmla="*/ 2259198 h 3930630"/>
                      <a:gd name="connsiteX31" fmla="*/ 1031697 w 3314397"/>
                      <a:gd name="connsiteY31" fmla="*/ 2154130 h 3930630"/>
                      <a:gd name="connsiteX32" fmla="*/ 460229 w 3314397"/>
                      <a:gd name="connsiteY32" fmla="*/ 2348890 h 3930630"/>
                      <a:gd name="connsiteX33" fmla="*/ 206528 w 3314397"/>
                      <a:gd name="connsiteY33" fmla="*/ 2861417 h 3930630"/>
                      <a:gd name="connsiteX34" fmla="*/ 588361 w 3314397"/>
                      <a:gd name="connsiteY34" fmla="*/ 3502076 h 3930630"/>
                      <a:gd name="connsiteX35" fmla="*/ 1400716 w 3314397"/>
                      <a:gd name="connsiteY35" fmla="*/ 3717337 h 3930630"/>
                      <a:gd name="connsiteX36" fmla="*/ 2282814 w 3314397"/>
                      <a:gd name="connsiteY36" fmla="*/ 3432800 h 3930630"/>
                      <a:gd name="connsiteX37" fmla="*/ 2793353 w 3314397"/>
                      <a:gd name="connsiteY37" fmla="*/ 2674000 h 3930630"/>
                      <a:gd name="connsiteX38" fmla="*/ 2675467 w 3314397"/>
                      <a:gd name="connsiteY38" fmla="*/ 2167978 h 3930630"/>
                      <a:gd name="connsiteX39" fmla="*/ 1857439 w 3314397"/>
                      <a:gd name="connsiteY39" fmla="*/ 1553280 h 3930630"/>
                      <a:gd name="connsiteX40" fmla="*/ 1035318 w 3314397"/>
                      <a:gd name="connsiteY40" fmla="*/ 1258698 h 3930630"/>
                      <a:gd name="connsiteX41" fmla="*/ 565297 w 3314397"/>
                      <a:gd name="connsiteY41" fmla="*/ 760057 h 3930630"/>
                      <a:gd name="connsiteX0" fmla="*/ 565297 w 3314397"/>
                      <a:gd name="connsiteY0" fmla="*/ 760057 h 3930630"/>
                      <a:gd name="connsiteX1" fmla="*/ 898342 w 3314397"/>
                      <a:gd name="connsiteY1" fmla="*/ 659 h 3930630"/>
                      <a:gd name="connsiteX2" fmla="*/ 831811 w 3314397"/>
                      <a:gd name="connsiteY2" fmla="*/ 631925 h 3930630"/>
                      <a:gd name="connsiteX3" fmla="*/ 988132 w 3314397"/>
                      <a:gd name="connsiteY3" fmla="*/ 890752 h 3930630"/>
                      <a:gd name="connsiteX4" fmla="*/ 1328433 w 3314397"/>
                      <a:gd name="connsiteY4" fmla="*/ 1173299 h 3930630"/>
                      <a:gd name="connsiteX5" fmla="*/ 2895583 w 3314397"/>
                      <a:gd name="connsiteY5" fmla="*/ 1826988 h 3930630"/>
                      <a:gd name="connsiteX6" fmla="*/ 3289512 w 3314397"/>
                      <a:gd name="connsiteY6" fmla="*/ 2931407 h 3930630"/>
                      <a:gd name="connsiteX7" fmla="*/ 2358642 w 3314397"/>
                      <a:gd name="connsiteY7" fmla="*/ 3790260 h 3930630"/>
                      <a:gd name="connsiteX8" fmla="*/ 1163792 w 3314397"/>
                      <a:gd name="connsiteY8" fmla="*/ 3918147 h 3930630"/>
                      <a:gd name="connsiteX9" fmla="*/ 440688 w 3314397"/>
                      <a:gd name="connsiteY9" fmla="*/ 3668167 h 3930630"/>
                      <a:gd name="connsiteX10" fmla="*/ 456 w 3314397"/>
                      <a:gd name="connsiteY10" fmla="*/ 2861417 h 3930630"/>
                      <a:gd name="connsiteX11" fmla="*/ 371818 w 3314397"/>
                      <a:gd name="connsiteY11" fmla="*/ 2268167 h 3930630"/>
                      <a:gd name="connsiteX12" fmla="*/ 1052198 w 3314397"/>
                      <a:gd name="connsiteY12" fmla="*/ 2020873 h 3930630"/>
                      <a:gd name="connsiteX13" fmla="*/ 1680043 w 3314397"/>
                      <a:gd name="connsiteY13" fmla="*/ 2169506 h 3930630"/>
                      <a:gd name="connsiteX14" fmla="*/ 1949120 w 3314397"/>
                      <a:gd name="connsiteY14" fmla="*/ 2641031 h 3930630"/>
                      <a:gd name="connsiteX15" fmla="*/ 1768454 w 3314397"/>
                      <a:gd name="connsiteY15" fmla="*/ 3011331 h 3930630"/>
                      <a:gd name="connsiteX16" fmla="*/ 1349463 w 3314397"/>
                      <a:gd name="connsiteY16" fmla="*/ 3158683 h 3930630"/>
                      <a:gd name="connsiteX17" fmla="*/ 983007 w 3314397"/>
                      <a:gd name="connsiteY17" fmla="*/ 3076678 h 3930630"/>
                      <a:gd name="connsiteX18" fmla="*/ 806185 w 3314397"/>
                      <a:gd name="connsiteY18" fmla="*/ 2799914 h 3930630"/>
                      <a:gd name="connsiteX19" fmla="*/ 895877 w 3314397"/>
                      <a:gd name="connsiteY19" fmla="*/ 2620529 h 3930630"/>
                      <a:gd name="connsiteX20" fmla="*/ 1018883 w 3314397"/>
                      <a:gd name="connsiteY20" fmla="*/ 2556464 h 3930630"/>
                      <a:gd name="connsiteX21" fmla="*/ 1077824 w 3314397"/>
                      <a:gd name="connsiteY21" fmla="*/ 2548776 h 3930630"/>
                      <a:gd name="connsiteX22" fmla="*/ 1098325 w 3314397"/>
                      <a:gd name="connsiteY22" fmla="*/ 2564151 h 3930630"/>
                      <a:gd name="connsiteX23" fmla="*/ 1088075 w 3314397"/>
                      <a:gd name="connsiteY23" fmla="*/ 2594903 h 3930630"/>
                      <a:gd name="connsiteX24" fmla="*/ 1077824 w 3314397"/>
                      <a:gd name="connsiteY24" fmla="*/ 2625655 h 3930630"/>
                      <a:gd name="connsiteX25" fmla="*/ 1062448 w 3314397"/>
                      <a:gd name="connsiteY25" fmla="*/ 2738411 h 3930630"/>
                      <a:gd name="connsiteX26" fmla="*/ 1143171 w 3314397"/>
                      <a:gd name="connsiteY26" fmla="*/ 2875512 h 3930630"/>
                      <a:gd name="connsiteX27" fmla="*/ 1318712 w 3314397"/>
                      <a:gd name="connsiteY27" fmla="*/ 2933171 h 3930630"/>
                      <a:gd name="connsiteX28" fmla="*/ 1582663 w 3314397"/>
                      <a:gd name="connsiteY28" fmla="*/ 2835791 h 3930630"/>
                      <a:gd name="connsiteX29" fmla="*/ 1687731 w 3314397"/>
                      <a:gd name="connsiteY29" fmla="*/ 2594903 h 3930630"/>
                      <a:gd name="connsiteX30" fmla="*/ 1475032 w 3314397"/>
                      <a:gd name="connsiteY30" fmla="*/ 2259198 h 3930630"/>
                      <a:gd name="connsiteX31" fmla="*/ 1031697 w 3314397"/>
                      <a:gd name="connsiteY31" fmla="*/ 2154130 h 3930630"/>
                      <a:gd name="connsiteX32" fmla="*/ 460229 w 3314397"/>
                      <a:gd name="connsiteY32" fmla="*/ 2348890 h 3930630"/>
                      <a:gd name="connsiteX33" fmla="*/ 206528 w 3314397"/>
                      <a:gd name="connsiteY33" fmla="*/ 2861417 h 3930630"/>
                      <a:gd name="connsiteX34" fmla="*/ 588361 w 3314397"/>
                      <a:gd name="connsiteY34" fmla="*/ 3502076 h 3930630"/>
                      <a:gd name="connsiteX35" fmla="*/ 1400716 w 3314397"/>
                      <a:gd name="connsiteY35" fmla="*/ 3717337 h 3930630"/>
                      <a:gd name="connsiteX36" fmla="*/ 2282814 w 3314397"/>
                      <a:gd name="connsiteY36" fmla="*/ 3432800 h 3930630"/>
                      <a:gd name="connsiteX37" fmla="*/ 2793353 w 3314397"/>
                      <a:gd name="connsiteY37" fmla="*/ 2674000 h 3930630"/>
                      <a:gd name="connsiteX38" fmla="*/ 2675467 w 3314397"/>
                      <a:gd name="connsiteY38" fmla="*/ 2167978 h 3930630"/>
                      <a:gd name="connsiteX39" fmla="*/ 1857439 w 3314397"/>
                      <a:gd name="connsiteY39" fmla="*/ 1553280 h 3930630"/>
                      <a:gd name="connsiteX40" fmla="*/ 1035318 w 3314397"/>
                      <a:gd name="connsiteY40" fmla="*/ 1258698 h 3930630"/>
                      <a:gd name="connsiteX41" fmla="*/ 565297 w 3314397"/>
                      <a:gd name="connsiteY41" fmla="*/ 760057 h 3930630"/>
                      <a:gd name="connsiteX0" fmla="*/ 587343 w 3314397"/>
                      <a:gd name="connsiteY0" fmla="*/ 814080 h 3931254"/>
                      <a:gd name="connsiteX1" fmla="*/ 898342 w 3314397"/>
                      <a:gd name="connsiteY1" fmla="*/ 1283 h 3931254"/>
                      <a:gd name="connsiteX2" fmla="*/ 831811 w 3314397"/>
                      <a:gd name="connsiteY2" fmla="*/ 632549 h 3931254"/>
                      <a:gd name="connsiteX3" fmla="*/ 988132 w 3314397"/>
                      <a:gd name="connsiteY3" fmla="*/ 891376 h 3931254"/>
                      <a:gd name="connsiteX4" fmla="*/ 1328433 w 3314397"/>
                      <a:gd name="connsiteY4" fmla="*/ 1173923 h 3931254"/>
                      <a:gd name="connsiteX5" fmla="*/ 2895583 w 3314397"/>
                      <a:gd name="connsiteY5" fmla="*/ 1827612 h 3931254"/>
                      <a:gd name="connsiteX6" fmla="*/ 3289512 w 3314397"/>
                      <a:gd name="connsiteY6" fmla="*/ 2932031 h 3931254"/>
                      <a:gd name="connsiteX7" fmla="*/ 2358642 w 3314397"/>
                      <a:gd name="connsiteY7" fmla="*/ 3790884 h 3931254"/>
                      <a:gd name="connsiteX8" fmla="*/ 1163792 w 3314397"/>
                      <a:gd name="connsiteY8" fmla="*/ 3918771 h 3931254"/>
                      <a:gd name="connsiteX9" fmla="*/ 440688 w 3314397"/>
                      <a:gd name="connsiteY9" fmla="*/ 3668791 h 3931254"/>
                      <a:gd name="connsiteX10" fmla="*/ 456 w 3314397"/>
                      <a:gd name="connsiteY10" fmla="*/ 2862041 h 3931254"/>
                      <a:gd name="connsiteX11" fmla="*/ 371818 w 3314397"/>
                      <a:gd name="connsiteY11" fmla="*/ 2268791 h 3931254"/>
                      <a:gd name="connsiteX12" fmla="*/ 1052198 w 3314397"/>
                      <a:gd name="connsiteY12" fmla="*/ 2021497 h 3931254"/>
                      <a:gd name="connsiteX13" fmla="*/ 1680043 w 3314397"/>
                      <a:gd name="connsiteY13" fmla="*/ 2170130 h 3931254"/>
                      <a:gd name="connsiteX14" fmla="*/ 1949120 w 3314397"/>
                      <a:gd name="connsiteY14" fmla="*/ 2641655 h 3931254"/>
                      <a:gd name="connsiteX15" fmla="*/ 1768454 w 3314397"/>
                      <a:gd name="connsiteY15" fmla="*/ 3011955 h 3931254"/>
                      <a:gd name="connsiteX16" fmla="*/ 1349463 w 3314397"/>
                      <a:gd name="connsiteY16" fmla="*/ 3159307 h 3931254"/>
                      <a:gd name="connsiteX17" fmla="*/ 983007 w 3314397"/>
                      <a:gd name="connsiteY17" fmla="*/ 3077302 h 3931254"/>
                      <a:gd name="connsiteX18" fmla="*/ 806185 w 3314397"/>
                      <a:gd name="connsiteY18" fmla="*/ 2800538 h 3931254"/>
                      <a:gd name="connsiteX19" fmla="*/ 895877 w 3314397"/>
                      <a:gd name="connsiteY19" fmla="*/ 2621153 h 3931254"/>
                      <a:gd name="connsiteX20" fmla="*/ 1018883 w 3314397"/>
                      <a:gd name="connsiteY20" fmla="*/ 2557088 h 3931254"/>
                      <a:gd name="connsiteX21" fmla="*/ 1077824 w 3314397"/>
                      <a:gd name="connsiteY21" fmla="*/ 2549400 h 3931254"/>
                      <a:gd name="connsiteX22" fmla="*/ 1098325 w 3314397"/>
                      <a:gd name="connsiteY22" fmla="*/ 2564775 h 3931254"/>
                      <a:gd name="connsiteX23" fmla="*/ 1088075 w 3314397"/>
                      <a:gd name="connsiteY23" fmla="*/ 2595527 h 3931254"/>
                      <a:gd name="connsiteX24" fmla="*/ 1077824 w 3314397"/>
                      <a:gd name="connsiteY24" fmla="*/ 2626279 h 3931254"/>
                      <a:gd name="connsiteX25" fmla="*/ 1062448 w 3314397"/>
                      <a:gd name="connsiteY25" fmla="*/ 2739035 h 3931254"/>
                      <a:gd name="connsiteX26" fmla="*/ 1143171 w 3314397"/>
                      <a:gd name="connsiteY26" fmla="*/ 2876136 h 3931254"/>
                      <a:gd name="connsiteX27" fmla="*/ 1318712 w 3314397"/>
                      <a:gd name="connsiteY27" fmla="*/ 2933795 h 3931254"/>
                      <a:gd name="connsiteX28" fmla="*/ 1582663 w 3314397"/>
                      <a:gd name="connsiteY28" fmla="*/ 2836415 h 3931254"/>
                      <a:gd name="connsiteX29" fmla="*/ 1687731 w 3314397"/>
                      <a:gd name="connsiteY29" fmla="*/ 2595527 h 3931254"/>
                      <a:gd name="connsiteX30" fmla="*/ 1475032 w 3314397"/>
                      <a:gd name="connsiteY30" fmla="*/ 2259822 h 3931254"/>
                      <a:gd name="connsiteX31" fmla="*/ 1031697 w 3314397"/>
                      <a:gd name="connsiteY31" fmla="*/ 2154754 h 3931254"/>
                      <a:gd name="connsiteX32" fmla="*/ 460229 w 3314397"/>
                      <a:gd name="connsiteY32" fmla="*/ 2349514 h 3931254"/>
                      <a:gd name="connsiteX33" fmla="*/ 206528 w 3314397"/>
                      <a:gd name="connsiteY33" fmla="*/ 2862041 h 3931254"/>
                      <a:gd name="connsiteX34" fmla="*/ 588361 w 3314397"/>
                      <a:gd name="connsiteY34" fmla="*/ 3502700 h 3931254"/>
                      <a:gd name="connsiteX35" fmla="*/ 1400716 w 3314397"/>
                      <a:gd name="connsiteY35" fmla="*/ 3717961 h 3931254"/>
                      <a:gd name="connsiteX36" fmla="*/ 2282814 w 3314397"/>
                      <a:gd name="connsiteY36" fmla="*/ 3433424 h 3931254"/>
                      <a:gd name="connsiteX37" fmla="*/ 2793353 w 3314397"/>
                      <a:gd name="connsiteY37" fmla="*/ 2674624 h 3931254"/>
                      <a:gd name="connsiteX38" fmla="*/ 2675467 w 3314397"/>
                      <a:gd name="connsiteY38" fmla="*/ 2168602 h 3931254"/>
                      <a:gd name="connsiteX39" fmla="*/ 1857439 w 3314397"/>
                      <a:gd name="connsiteY39" fmla="*/ 1553904 h 3931254"/>
                      <a:gd name="connsiteX40" fmla="*/ 1035318 w 3314397"/>
                      <a:gd name="connsiteY40" fmla="*/ 1259322 h 3931254"/>
                      <a:gd name="connsiteX41" fmla="*/ 587343 w 3314397"/>
                      <a:gd name="connsiteY41" fmla="*/ 814080 h 3931254"/>
                      <a:gd name="connsiteX0" fmla="*/ 587343 w 3314397"/>
                      <a:gd name="connsiteY0" fmla="*/ 814080 h 3931254"/>
                      <a:gd name="connsiteX1" fmla="*/ 898342 w 3314397"/>
                      <a:gd name="connsiteY1" fmla="*/ 1283 h 3931254"/>
                      <a:gd name="connsiteX2" fmla="*/ 831811 w 3314397"/>
                      <a:gd name="connsiteY2" fmla="*/ 632549 h 3931254"/>
                      <a:gd name="connsiteX3" fmla="*/ 988132 w 3314397"/>
                      <a:gd name="connsiteY3" fmla="*/ 891376 h 3931254"/>
                      <a:gd name="connsiteX4" fmla="*/ 1328433 w 3314397"/>
                      <a:gd name="connsiteY4" fmla="*/ 1173923 h 3931254"/>
                      <a:gd name="connsiteX5" fmla="*/ 2895583 w 3314397"/>
                      <a:gd name="connsiteY5" fmla="*/ 1827612 h 3931254"/>
                      <a:gd name="connsiteX6" fmla="*/ 3289512 w 3314397"/>
                      <a:gd name="connsiteY6" fmla="*/ 2932031 h 3931254"/>
                      <a:gd name="connsiteX7" fmla="*/ 2358642 w 3314397"/>
                      <a:gd name="connsiteY7" fmla="*/ 3790884 h 3931254"/>
                      <a:gd name="connsiteX8" fmla="*/ 1163792 w 3314397"/>
                      <a:gd name="connsiteY8" fmla="*/ 3918771 h 3931254"/>
                      <a:gd name="connsiteX9" fmla="*/ 440688 w 3314397"/>
                      <a:gd name="connsiteY9" fmla="*/ 3668791 h 3931254"/>
                      <a:gd name="connsiteX10" fmla="*/ 456 w 3314397"/>
                      <a:gd name="connsiteY10" fmla="*/ 2862041 h 3931254"/>
                      <a:gd name="connsiteX11" fmla="*/ 371818 w 3314397"/>
                      <a:gd name="connsiteY11" fmla="*/ 2268791 h 3931254"/>
                      <a:gd name="connsiteX12" fmla="*/ 1052198 w 3314397"/>
                      <a:gd name="connsiteY12" fmla="*/ 2021497 h 3931254"/>
                      <a:gd name="connsiteX13" fmla="*/ 1680043 w 3314397"/>
                      <a:gd name="connsiteY13" fmla="*/ 2170130 h 3931254"/>
                      <a:gd name="connsiteX14" fmla="*/ 1949120 w 3314397"/>
                      <a:gd name="connsiteY14" fmla="*/ 2641655 h 3931254"/>
                      <a:gd name="connsiteX15" fmla="*/ 1768454 w 3314397"/>
                      <a:gd name="connsiteY15" fmla="*/ 3011955 h 3931254"/>
                      <a:gd name="connsiteX16" fmla="*/ 1349463 w 3314397"/>
                      <a:gd name="connsiteY16" fmla="*/ 3159307 h 3931254"/>
                      <a:gd name="connsiteX17" fmla="*/ 983007 w 3314397"/>
                      <a:gd name="connsiteY17" fmla="*/ 3077302 h 3931254"/>
                      <a:gd name="connsiteX18" fmla="*/ 806185 w 3314397"/>
                      <a:gd name="connsiteY18" fmla="*/ 2800538 h 3931254"/>
                      <a:gd name="connsiteX19" fmla="*/ 895877 w 3314397"/>
                      <a:gd name="connsiteY19" fmla="*/ 2621153 h 3931254"/>
                      <a:gd name="connsiteX20" fmla="*/ 1018883 w 3314397"/>
                      <a:gd name="connsiteY20" fmla="*/ 2557088 h 3931254"/>
                      <a:gd name="connsiteX21" fmla="*/ 1077824 w 3314397"/>
                      <a:gd name="connsiteY21" fmla="*/ 2549400 h 3931254"/>
                      <a:gd name="connsiteX22" fmla="*/ 1098325 w 3314397"/>
                      <a:gd name="connsiteY22" fmla="*/ 2564775 h 3931254"/>
                      <a:gd name="connsiteX23" fmla="*/ 1088075 w 3314397"/>
                      <a:gd name="connsiteY23" fmla="*/ 2595527 h 3931254"/>
                      <a:gd name="connsiteX24" fmla="*/ 1077824 w 3314397"/>
                      <a:gd name="connsiteY24" fmla="*/ 2626279 h 3931254"/>
                      <a:gd name="connsiteX25" fmla="*/ 1062448 w 3314397"/>
                      <a:gd name="connsiteY25" fmla="*/ 2739035 h 3931254"/>
                      <a:gd name="connsiteX26" fmla="*/ 1143171 w 3314397"/>
                      <a:gd name="connsiteY26" fmla="*/ 2876136 h 3931254"/>
                      <a:gd name="connsiteX27" fmla="*/ 1318712 w 3314397"/>
                      <a:gd name="connsiteY27" fmla="*/ 2933795 h 3931254"/>
                      <a:gd name="connsiteX28" fmla="*/ 1582663 w 3314397"/>
                      <a:gd name="connsiteY28" fmla="*/ 2836415 h 3931254"/>
                      <a:gd name="connsiteX29" fmla="*/ 1687731 w 3314397"/>
                      <a:gd name="connsiteY29" fmla="*/ 2595527 h 3931254"/>
                      <a:gd name="connsiteX30" fmla="*/ 1475032 w 3314397"/>
                      <a:gd name="connsiteY30" fmla="*/ 2259822 h 3931254"/>
                      <a:gd name="connsiteX31" fmla="*/ 1031697 w 3314397"/>
                      <a:gd name="connsiteY31" fmla="*/ 2154754 h 3931254"/>
                      <a:gd name="connsiteX32" fmla="*/ 460229 w 3314397"/>
                      <a:gd name="connsiteY32" fmla="*/ 2349514 h 3931254"/>
                      <a:gd name="connsiteX33" fmla="*/ 206528 w 3314397"/>
                      <a:gd name="connsiteY33" fmla="*/ 2862041 h 3931254"/>
                      <a:gd name="connsiteX34" fmla="*/ 588361 w 3314397"/>
                      <a:gd name="connsiteY34" fmla="*/ 3502700 h 3931254"/>
                      <a:gd name="connsiteX35" fmla="*/ 1400716 w 3314397"/>
                      <a:gd name="connsiteY35" fmla="*/ 3717961 h 3931254"/>
                      <a:gd name="connsiteX36" fmla="*/ 2282814 w 3314397"/>
                      <a:gd name="connsiteY36" fmla="*/ 3433424 h 3931254"/>
                      <a:gd name="connsiteX37" fmla="*/ 2793353 w 3314397"/>
                      <a:gd name="connsiteY37" fmla="*/ 2674624 h 3931254"/>
                      <a:gd name="connsiteX38" fmla="*/ 2675467 w 3314397"/>
                      <a:gd name="connsiteY38" fmla="*/ 2168602 h 3931254"/>
                      <a:gd name="connsiteX39" fmla="*/ 1857439 w 3314397"/>
                      <a:gd name="connsiteY39" fmla="*/ 1553904 h 3931254"/>
                      <a:gd name="connsiteX40" fmla="*/ 1035318 w 3314397"/>
                      <a:gd name="connsiteY40" fmla="*/ 1259322 h 3931254"/>
                      <a:gd name="connsiteX41" fmla="*/ 587343 w 3314397"/>
                      <a:gd name="connsiteY41" fmla="*/ 814080 h 3931254"/>
                      <a:gd name="connsiteX0" fmla="*/ 587343 w 3314397"/>
                      <a:gd name="connsiteY0" fmla="*/ 814080 h 3931254"/>
                      <a:gd name="connsiteX1" fmla="*/ 898342 w 3314397"/>
                      <a:gd name="connsiteY1" fmla="*/ 1283 h 3931254"/>
                      <a:gd name="connsiteX2" fmla="*/ 831811 w 3314397"/>
                      <a:gd name="connsiteY2" fmla="*/ 632549 h 3931254"/>
                      <a:gd name="connsiteX3" fmla="*/ 988132 w 3314397"/>
                      <a:gd name="connsiteY3" fmla="*/ 891376 h 3931254"/>
                      <a:gd name="connsiteX4" fmla="*/ 1328433 w 3314397"/>
                      <a:gd name="connsiteY4" fmla="*/ 1173923 h 3931254"/>
                      <a:gd name="connsiteX5" fmla="*/ 2895583 w 3314397"/>
                      <a:gd name="connsiteY5" fmla="*/ 1827612 h 3931254"/>
                      <a:gd name="connsiteX6" fmla="*/ 3289512 w 3314397"/>
                      <a:gd name="connsiteY6" fmla="*/ 2932031 h 3931254"/>
                      <a:gd name="connsiteX7" fmla="*/ 2358642 w 3314397"/>
                      <a:gd name="connsiteY7" fmla="*/ 3790884 h 3931254"/>
                      <a:gd name="connsiteX8" fmla="*/ 1163792 w 3314397"/>
                      <a:gd name="connsiteY8" fmla="*/ 3918771 h 3931254"/>
                      <a:gd name="connsiteX9" fmla="*/ 440688 w 3314397"/>
                      <a:gd name="connsiteY9" fmla="*/ 3668791 h 3931254"/>
                      <a:gd name="connsiteX10" fmla="*/ 456 w 3314397"/>
                      <a:gd name="connsiteY10" fmla="*/ 2862041 h 3931254"/>
                      <a:gd name="connsiteX11" fmla="*/ 371818 w 3314397"/>
                      <a:gd name="connsiteY11" fmla="*/ 2268791 h 3931254"/>
                      <a:gd name="connsiteX12" fmla="*/ 1052198 w 3314397"/>
                      <a:gd name="connsiteY12" fmla="*/ 2021497 h 3931254"/>
                      <a:gd name="connsiteX13" fmla="*/ 1680043 w 3314397"/>
                      <a:gd name="connsiteY13" fmla="*/ 2170130 h 3931254"/>
                      <a:gd name="connsiteX14" fmla="*/ 1949120 w 3314397"/>
                      <a:gd name="connsiteY14" fmla="*/ 2641655 h 3931254"/>
                      <a:gd name="connsiteX15" fmla="*/ 1768454 w 3314397"/>
                      <a:gd name="connsiteY15" fmla="*/ 3011955 h 3931254"/>
                      <a:gd name="connsiteX16" fmla="*/ 1349463 w 3314397"/>
                      <a:gd name="connsiteY16" fmla="*/ 3159307 h 3931254"/>
                      <a:gd name="connsiteX17" fmla="*/ 983007 w 3314397"/>
                      <a:gd name="connsiteY17" fmla="*/ 3077302 h 3931254"/>
                      <a:gd name="connsiteX18" fmla="*/ 806185 w 3314397"/>
                      <a:gd name="connsiteY18" fmla="*/ 2800538 h 3931254"/>
                      <a:gd name="connsiteX19" fmla="*/ 895877 w 3314397"/>
                      <a:gd name="connsiteY19" fmla="*/ 2621153 h 3931254"/>
                      <a:gd name="connsiteX20" fmla="*/ 1018883 w 3314397"/>
                      <a:gd name="connsiteY20" fmla="*/ 2557088 h 3931254"/>
                      <a:gd name="connsiteX21" fmla="*/ 1077824 w 3314397"/>
                      <a:gd name="connsiteY21" fmla="*/ 2549400 h 3931254"/>
                      <a:gd name="connsiteX22" fmla="*/ 1098325 w 3314397"/>
                      <a:gd name="connsiteY22" fmla="*/ 2564775 h 3931254"/>
                      <a:gd name="connsiteX23" fmla="*/ 1088075 w 3314397"/>
                      <a:gd name="connsiteY23" fmla="*/ 2595527 h 3931254"/>
                      <a:gd name="connsiteX24" fmla="*/ 1077824 w 3314397"/>
                      <a:gd name="connsiteY24" fmla="*/ 2626279 h 3931254"/>
                      <a:gd name="connsiteX25" fmla="*/ 1062448 w 3314397"/>
                      <a:gd name="connsiteY25" fmla="*/ 2739035 h 3931254"/>
                      <a:gd name="connsiteX26" fmla="*/ 1143171 w 3314397"/>
                      <a:gd name="connsiteY26" fmla="*/ 2876136 h 3931254"/>
                      <a:gd name="connsiteX27" fmla="*/ 1318712 w 3314397"/>
                      <a:gd name="connsiteY27" fmla="*/ 2933795 h 3931254"/>
                      <a:gd name="connsiteX28" fmla="*/ 1582663 w 3314397"/>
                      <a:gd name="connsiteY28" fmla="*/ 2836415 h 3931254"/>
                      <a:gd name="connsiteX29" fmla="*/ 1687731 w 3314397"/>
                      <a:gd name="connsiteY29" fmla="*/ 2595527 h 3931254"/>
                      <a:gd name="connsiteX30" fmla="*/ 1475032 w 3314397"/>
                      <a:gd name="connsiteY30" fmla="*/ 2259822 h 3931254"/>
                      <a:gd name="connsiteX31" fmla="*/ 1031697 w 3314397"/>
                      <a:gd name="connsiteY31" fmla="*/ 2154754 h 3931254"/>
                      <a:gd name="connsiteX32" fmla="*/ 460229 w 3314397"/>
                      <a:gd name="connsiteY32" fmla="*/ 2349514 h 3931254"/>
                      <a:gd name="connsiteX33" fmla="*/ 206528 w 3314397"/>
                      <a:gd name="connsiteY33" fmla="*/ 2862041 h 3931254"/>
                      <a:gd name="connsiteX34" fmla="*/ 588361 w 3314397"/>
                      <a:gd name="connsiteY34" fmla="*/ 3502700 h 3931254"/>
                      <a:gd name="connsiteX35" fmla="*/ 1400716 w 3314397"/>
                      <a:gd name="connsiteY35" fmla="*/ 3717961 h 3931254"/>
                      <a:gd name="connsiteX36" fmla="*/ 2282814 w 3314397"/>
                      <a:gd name="connsiteY36" fmla="*/ 3433424 h 3931254"/>
                      <a:gd name="connsiteX37" fmla="*/ 2793353 w 3314397"/>
                      <a:gd name="connsiteY37" fmla="*/ 2674624 h 3931254"/>
                      <a:gd name="connsiteX38" fmla="*/ 1857439 w 3314397"/>
                      <a:gd name="connsiteY38" fmla="*/ 1553904 h 3931254"/>
                      <a:gd name="connsiteX39" fmla="*/ 1035318 w 3314397"/>
                      <a:gd name="connsiteY39" fmla="*/ 1259322 h 3931254"/>
                      <a:gd name="connsiteX40" fmla="*/ 587343 w 3314397"/>
                      <a:gd name="connsiteY40" fmla="*/ 814080 h 3931254"/>
                      <a:gd name="connsiteX0" fmla="*/ 587343 w 3314397"/>
                      <a:gd name="connsiteY0" fmla="*/ 814080 h 3931254"/>
                      <a:gd name="connsiteX1" fmla="*/ 898342 w 3314397"/>
                      <a:gd name="connsiteY1" fmla="*/ 1283 h 3931254"/>
                      <a:gd name="connsiteX2" fmla="*/ 831811 w 3314397"/>
                      <a:gd name="connsiteY2" fmla="*/ 632549 h 3931254"/>
                      <a:gd name="connsiteX3" fmla="*/ 988132 w 3314397"/>
                      <a:gd name="connsiteY3" fmla="*/ 891376 h 3931254"/>
                      <a:gd name="connsiteX4" fmla="*/ 1328433 w 3314397"/>
                      <a:gd name="connsiteY4" fmla="*/ 1173923 h 3931254"/>
                      <a:gd name="connsiteX5" fmla="*/ 2895583 w 3314397"/>
                      <a:gd name="connsiteY5" fmla="*/ 1827612 h 3931254"/>
                      <a:gd name="connsiteX6" fmla="*/ 3289512 w 3314397"/>
                      <a:gd name="connsiteY6" fmla="*/ 2932031 h 3931254"/>
                      <a:gd name="connsiteX7" fmla="*/ 2358642 w 3314397"/>
                      <a:gd name="connsiteY7" fmla="*/ 3790884 h 3931254"/>
                      <a:gd name="connsiteX8" fmla="*/ 1163792 w 3314397"/>
                      <a:gd name="connsiteY8" fmla="*/ 3918771 h 3931254"/>
                      <a:gd name="connsiteX9" fmla="*/ 440688 w 3314397"/>
                      <a:gd name="connsiteY9" fmla="*/ 3668791 h 3931254"/>
                      <a:gd name="connsiteX10" fmla="*/ 456 w 3314397"/>
                      <a:gd name="connsiteY10" fmla="*/ 2862041 h 3931254"/>
                      <a:gd name="connsiteX11" fmla="*/ 371818 w 3314397"/>
                      <a:gd name="connsiteY11" fmla="*/ 2268791 h 3931254"/>
                      <a:gd name="connsiteX12" fmla="*/ 1052198 w 3314397"/>
                      <a:gd name="connsiteY12" fmla="*/ 2021497 h 3931254"/>
                      <a:gd name="connsiteX13" fmla="*/ 1680043 w 3314397"/>
                      <a:gd name="connsiteY13" fmla="*/ 2170130 h 3931254"/>
                      <a:gd name="connsiteX14" fmla="*/ 1949120 w 3314397"/>
                      <a:gd name="connsiteY14" fmla="*/ 2641655 h 3931254"/>
                      <a:gd name="connsiteX15" fmla="*/ 1768454 w 3314397"/>
                      <a:gd name="connsiteY15" fmla="*/ 3011955 h 3931254"/>
                      <a:gd name="connsiteX16" fmla="*/ 1349463 w 3314397"/>
                      <a:gd name="connsiteY16" fmla="*/ 3159307 h 3931254"/>
                      <a:gd name="connsiteX17" fmla="*/ 983007 w 3314397"/>
                      <a:gd name="connsiteY17" fmla="*/ 3077302 h 3931254"/>
                      <a:gd name="connsiteX18" fmla="*/ 806185 w 3314397"/>
                      <a:gd name="connsiteY18" fmla="*/ 2800538 h 3931254"/>
                      <a:gd name="connsiteX19" fmla="*/ 895877 w 3314397"/>
                      <a:gd name="connsiteY19" fmla="*/ 2621153 h 3931254"/>
                      <a:gd name="connsiteX20" fmla="*/ 1018883 w 3314397"/>
                      <a:gd name="connsiteY20" fmla="*/ 2557088 h 3931254"/>
                      <a:gd name="connsiteX21" fmla="*/ 1077824 w 3314397"/>
                      <a:gd name="connsiteY21" fmla="*/ 2549400 h 3931254"/>
                      <a:gd name="connsiteX22" fmla="*/ 1098325 w 3314397"/>
                      <a:gd name="connsiteY22" fmla="*/ 2564775 h 3931254"/>
                      <a:gd name="connsiteX23" fmla="*/ 1088075 w 3314397"/>
                      <a:gd name="connsiteY23" fmla="*/ 2595527 h 3931254"/>
                      <a:gd name="connsiteX24" fmla="*/ 1077824 w 3314397"/>
                      <a:gd name="connsiteY24" fmla="*/ 2626279 h 3931254"/>
                      <a:gd name="connsiteX25" fmla="*/ 1062448 w 3314397"/>
                      <a:gd name="connsiteY25" fmla="*/ 2739035 h 3931254"/>
                      <a:gd name="connsiteX26" fmla="*/ 1143171 w 3314397"/>
                      <a:gd name="connsiteY26" fmla="*/ 2876136 h 3931254"/>
                      <a:gd name="connsiteX27" fmla="*/ 1318712 w 3314397"/>
                      <a:gd name="connsiteY27" fmla="*/ 2933795 h 3931254"/>
                      <a:gd name="connsiteX28" fmla="*/ 1582663 w 3314397"/>
                      <a:gd name="connsiteY28" fmla="*/ 2836415 h 3931254"/>
                      <a:gd name="connsiteX29" fmla="*/ 1687731 w 3314397"/>
                      <a:gd name="connsiteY29" fmla="*/ 2595527 h 3931254"/>
                      <a:gd name="connsiteX30" fmla="*/ 1475032 w 3314397"/>
                      <a:gd name="connsiteY30" fmla="*/ 2259822 h 3931254"/>
                      <a:gd name="connsiteX31" fmla="*/ 1031697 w 3314397"/>
                      <a:gd name="connsiteY31" fmla="*/ 2154754 h 3931254"/>
                      <a:gd name="connsiteX32" fmla="*/ 460229 w 3314397"/>
                      <a:gd name="connsiteY32" fmla="*/ 2349514 h 3931254"/>
                      <a:gd name="connsiteX33" fmla="*/ 206528 w 3314397"/>
                      <a:gd name="connsiteY33" fmla="*/ 2862041 h 3931254"/>
                      <a:gd name="connsiteX34" fmla="*/ 588361 w 3314397"/>
                      <a:gd name="connsiteY34" fmla="*/ 3502700 h 3931254"/>
                      <a:gd name="connsiteX35" fmla="*/ 1400716 w 3314397"/>
                      <a:gd name="connsiteY35" fmla="*/ 3717961 h 3931254"/>
                      <a:gd name="connsiteX36" fmla="*/ 2282814 w 3314397"/>
                      <a:gd name="connsiteY36" fmla="*/ 3433424 h 3931254"/>
                      <a:gd name="connsiteX37" fmla="*/ 2793353 w 3314397"/>
                      <a:gd name="connsiteY37" fmla="*/ 2674624 h 3931254"/>
                      <a:gd name="connsiteX38" fmla="*/ 1857439 w 3314397"/>
                      <a:gd name="connsiteY38" fmla="*/ 1553904 h 3931254"/>
                      <a:gd name="connsiteX39" fmla="*/ 1035318 w 3314397"/>
                      <a:gd name="connsiteY39" fmla="*/ 1259322 h 3931254"/>
                      <a:gd name="connsiteX40" fmla="*/ 587343 w 3314397"/>
                      <a:gd name="connsiteY40" fmla="*/ 814080 h 3931254"/>
                      <a:gd name="connsiteX0" fmla="*/ 587343 w 3314397"/>
                      <a:gd name="connsiteY0" fmla="*/ 814080 h 3931254"/>
                      <a:gd name="connsiteX1" fmla="*/ 898342 w 3314397"/>
                      <a:gd name="connsiteY1" fmla="*/ 1283 h 3931254"/>
                      <a:gd name="connsiteX2" fmla="*/ 831811 w 3314397"/>
                      <a:gd name="connsiteY2" fmla="*/ 632549 h 3931254"/>
                      <a:gd name="connsiteX3" fmla="*/ 988132 w 3314397"/>
                      <a:gd name="connsiteY3" fmla="*/ 891376 h 3931254"/>
                      <a:gd name="connsiteX4" fmla="*/ 1328433 w 3314397"/>
                      <a:gd name="connsiteY4" fmla="*/ 1173923 h 3931254"/>
                      <a:gd name="connsiteX5" fmla="*/ 2895583 w 3314397"/>
                      <a:gd name="connsiteY5" fmla="*/ 1827612 h 3931254"/>
                      <a:gd name="connsiteX6" fmla="*/ 3289512 w 3314397"/>
                      <a:gd name="connsiteY6" fmla="*/ 2932031 h 3931254"/>
                      <a:gd name="connsiteX7" fmla="*/ 2358642 w 3314397"/>
                      <a:gd name="connsiteY7" fmla="*/ 3790884 h 3931254"/>
                      <a:gd name="connsiteX8" fmla="*/ 1163792 w 3314397"/>
                      <a:gd name="connsiteY8" fmla="*/ 3918771 h 3931254"/>
                      <a:gd name="connsiteX9" fmla="*/ 440688 w 3314397"/>
                      <a:gd name="connsiteY9" fmla="*/ 3668791 h 3931254"/>
                      <a:gd name="connsiteX10" fmla="*/ 456 w 3314397"/>
                      <a:gd name="connsiteY10" fmla="*/ 2862041 h 3931254"/>
                      <a:gd name="connsiteX11" fmla="*/ 371818 w 3314397"/>
                      <a:gd name="connsiteY11" fmla="*/ 2268791 h 3931254"/>
                      <a:gd name="connsiteX12" fmla="*/ 1052198 w 3314397"/>
                      <a:gd name="connsiteY12" fmla="*/ 2021497 h 3931254"/>
                      <a:gd name="connsiteX13" fmla="*/ 1680043 w 3314397"/>
                      <a:gd name="connsiteY13" fmla="*/ 2170130 h 3931254"/>
                      <a:gd name="connsiteX14" fmla="*/ 1949120 w 3314397"/>
                      <a:gd name="connsiteY14" fmla="*/ 2641655 h 3931254"/>
                      <a:gd name="connsiteX15" fmla="*/ 1768454 w 3314397"/>
                      <a:gd name="connsiteY15" fmla="*/ 3011955 h 3931254"/>
                      <a:gd name="connsiteX16" fmla="*/ 1349463 w 3314397"/>
                      <a:gd name="connsiteY16" fmla="*/ 3159307 h 3931254"/>
                      <a:gd name="connsiteX17" fmla="*/ 983007 w 3314397"/>
                      <a:gd name="connsiteY17" fmla="*/ 3077302 h 3931254"/>
                      <a:gd name="connsiteX18" fmla="*/ 806185 w 3314397"/>
                      <a:gd name="connsiteY18" fmla="*/ 2800538 h 3931254"/>
                      <a:gd name="connsiteX19" fmla="*/ 895877 w 3314397"/>
                      <a:gd name="connsiteY19" fmla="*/ 2621153 h 3931254"/>
                      <a:gd name="connsiteX20" fmla="*/ 1018883 w 3314397"/>
                      <a:gd name="connsiteY20" fmla="*/ 2557088 h 3931254"/>
                      <a:gd name="connsiteX21" fmla="*/ 1077824 w 3314397"/>
                      <a:gd name="connsiteY21" fmla="*/ 2549400 h 3931254"/>
                      <a:gd name="connsiteX22" fmla="*/ 1098325 w 3314397"/>
                      <a:gd name="connsiteY22" fmla="*/ 2564775 h 3931254"/>
                      <a:gd name="connsiteX23" fmla="*/ 1088075 w 3314397"/>
                      <a:gd name="connsiteY23" fmla="*/ 2595527 h 3931254"/>
                      <a:gd name="connsiteX24" fmla="*/ 1077824 w 3314397"/>
                      <a:gd name="connsiteY24" fmla="*/ 2626279 h 3931254"/>
                      <a:gd name="connsiteX25" fmla="*/ 1062448 w 3314397"/>
                      <a:gd name="connsiteY25" fmla="*/ 2739035 h 3931254"/>
                      <a:gd name="connsiteX26" fmla="*/ 1143171 w 3314397"/>
                      <a:gd name="connsiteY26" fmla="*/ 2876136 h 3931254"/>
                      <a:gd name="connsiteX27" fmla="*/ 1318712 w 3314397"/>
                      <a:gd name="connsiteY27" fmla="*/ 2933795 h 3931254"/>
                      <a:gd name="connsiteX28" fmla="*/ 1582663 w 3314397"/>
                      <a:gd name="connsiteY28" fmla="*/ 2836415 h 3931254"/>
                      <a:gd name="connsiteX29" fmla="*/ 1687731 w 3314397"/>
                      <a:gd name="connsiteY29" fmla="*/ 2595527 h 3931254"/>
                      <a:gd name="connsiteX30" fmla="*/ 1475032 w 3314397"/>
                      <a:gd name="connsiteY30" fmla="*/ 2259822 h 3931254"/>
                      <a:gd name="connsiteX31" fmla="*/ 1031697 w 3314397"/>
                      <a:gd name="connsiteY31" fmla="*/ 2154754 h 3931254"/>
                      <a:gd name="connsiteX32" fmla="*/ 460229 w 3314397"/>
                      <a:gd name="connsiteY32" fmla="*/ 2349514 h 3931254"/>
                      <a:gd name="connsiteX33" fmla="*/ 206528 w 3314397"/>
                      <a:gd name="connsiteY33" fmla="*/ 2862041 h 3931254"/>
                      <a:gd name="connsiteX34" fmla="*/ 588361 w 3314397"/>
                      <a:gd name="connsiteY34" fmla="*/ 3502700 h 3931254"/>
                      <a:gd name="connsiteX35" fmla="*/ 1400716 w 3314397"/>
                      <a:gd name="connsiteY35" fmla="*/ 3717961 h 3931254"/>
                      <a:gd name="connsiteX36" fmla="*/ 2282814 w 3314397"/>
                      <a:gd name="connsiteY36" fmla="*/ 3433424 h 3931254"/>
                      <a:gd name="connsiteX37" fmla="*/ 2793353 w 3314397"/>
                      <a:gd name="connsiteY37" fmla="*/ 2674624 h 3931254"/>
                      <a:gd name="connsiteX38" fmla="*/ 1857439 w 3314397"/>
                      <a:gd name="connsiteY38" fmla="*/ 1553904 h 3931254"/>
                      <a:gd name="connsiteX39" fmla="*/ 1035318 w 3314397"/>
                      <a:gd name="connsiteY39" fmla="*/ 1259322 h 3931254"/>
                      <a:gd name="connsiteX40" fmla="*/ 587343 w 3314397"/>
                      <a:gd name="connsiteY40" fmla="*/ 814080 h 3931254"/>
                      <a:gd name="connsiteX0" fmla="*/ 587343 w 3314397"/>
                      <a:gd name="connsiteY0" fmla="*/ 814080 h 3931254"/>
                      <a:gd name="connsiteX1" fmla="*/ 898342 w 3314397"/>
                      <a:gd name="connsiteY1" fmla="*/ 1283 h 3931254"/>
                      <a:gd name="connsiteX2" fmla="*/ 831811 w 3314397"/>
                      <a:gd name="connsiteY2" fmla="*/ 632549 h 3931254"/>
                      <a:gd name="connsiteX3" fmla="*/ 988132 w 3314397"/>
                      <a:gd name="connsiteY3" fmla="*/ 891376 h 3931254"/>
                      <a:gd name="connsiteX4" fmla="*/ 1328433 w 3314397"/>
                      <a:gd name="connsiteY4" fmla="*/ 1173923 h 3931254"/>
                      <a:gd name="connsiteX5" fmla="*/ 2895583 w 3314397"/>
                      <a:gd name="connsiteY5" fmla="*/ 1827612 h 3931254"/>
                      <a:gd name="connsiteX6" fmla="*/ 3289512 w 3314397"/>
                      <a:gd name="connsiteY6" fmla="*/ 2932031 h 3931254"/>
                      <a:gd name="connsiteX7" fmla="*/ 2358642 w 3314397"/>
                      <a:gd name="connsiteY7" fmla="*/ 3790884 h 3931254"/>
                      <a:gd name="connsiteX8" fmla="*/ 1163792 w 3314397"/>
                      <a:gd name="connsiteY8" fmla="*/ 3918771 h 3931254"/>
                      <a:gd name="connsiteX9" fmla="*/ 440688 w 3314397"/>
                      <a:gd name="connsiteY9" fmla="*/ 3668791 h 3931254"/>
                      <a:gd name="connsiteX10" fmla="*/ 456 w 3314397"/>
                      <a:gd name="connsiteY10" fmla="*/ 2862041 h 3931254"/>
                      <a:gd name="connsiteX11" fmla="*/ 371818 w 3314397"/>
                      <a:gd name="connsiteY11" fmla="*/ 2268791 h 3931254"/>
                      <a:gd name="connsiteX12" fmla="*/ 1052198 w 3314397"/>
                      <a:gd name="connsiteY12" fmla="*/ 2021497 h 3931254"/>
                      <a:gd name="connsiteX13" fmla="*/ 1680043 w 3314397"/>
                      <a:gd name="connsiteY13" fmla="*/ 2170130 h 3931254"/>
                      <a:gd name="connsiteX14" fmla="*/ 1949120 w 3314397"/>
                      <a:gd name="connsiteY14" fmla="*/ 2641655 h 3931254"/>
                      <a:gd name="connsiteX15" fmla="*/ 1768454 w 3314397"/>
                      <a:gd name="connsiteY15" fmla="*/ 3011955 h 3931254"/>
                      <a:gd name="connsiteX16" fmla="*/ 1349463 w 3314397"/>
                      <a:gd name="connsiteY16" fmla="*/ 3159307 h 3931254"/>
                      <a:gd name="connsiteX17" fmla="*/ 983007 w 3314397"/>
                      <a:gd name="connsiteY17" fmla="*/ 3077302 h 3931254"/>
                      <a:gd name="connsiteX18" fmla="*/ 806185 w 3314397"/>
                      <a:gd name="connsiteY18" fmla="*/ 2800538 h 3931254"/>
                      <a:gd name="connsiteX19" fmla="*/ 895877 w 3314397"/>
                      <a:gd name="connsiteY19" fmla="*/ 2621153 h 3931254"/>
                      <a:gd name="connsiteX20" fmla="*/ 1018883 w 3314397"/>
                      <a:gd name="connsiteY20" fmla="*/ 2557088 h 3931254"/>
                      <a:gd name="connsiteX21" fmla="*/ 1077824 w 3314397"/>
                      <a:gd name="connsiteY21" fmla="*/ 2549400 h 3931254"/>
                      <a:gd name="connsiteX22" fmla="*/ 1098325 w 3314397"/>
                      <a:gd name="connsiteY22" fmla="*/ 2564775 h 3931254"/>
                      <a:gd name="connsiteX23" fmla="*/ 1088075 w 3314397"/>
                      <a:gd name="connsiteY23" fmla="*/ 2595527 h 3931254"/>
                      <a:gd name="connsiteX24" fmla="*/ 1077824 w 3314397"/>
                      <a:gd name="connsiteY24" fmla="*/ 2626279 h 3931254"/>
                      <a:gd name="connsiteX25" fmla="*/ 1062448 w 3314397"/>
                      <a:gd name="connsiteY25" fmla="*/ 2739035 h 3931254"/>
                      <a:gd name="connsiteX26" fmla="*/ 1143171 w 3314397"/>
                      <a:gd name="connsiteY26" fmla="*/ 2876136 h 3931254"/>
                      <a:gd name="connsiteX27" fmla="*/ 1318712 w 3314397"/>
                      <a:gd name="connsiteY27" fmla="*/ 2933795 h 3931254"/>
                      <a:gd name="connsiteX28" fmla="*/ 1582663 w 3314397"/>
                      <a:gd name="connsiteY28" fmla="*/ 2836415 h 3931254"/>
                      <a:gd name="connsiteX29" fmla="*/ 1687731 w 3314397"/>
                      <a:gd name="connsiteY29" fmla="*/ 2595527 h 3931254"/>
                      <a:gd name="connsiteX30" fmla="*/ 1475032 w 3314397"/>
                      <a:gd name="connsiteY30" fmla="*/ 2259822 h 3931254"/>
                      <a:gd name="connsiteX31" fmla="*/ 1031697 w 3314397"/>
                      <a:gd name="connsiteY31" fmla="*/ 2154754 h 3931254"/>
                      <a:gd name="connsiteX32" fmla="*/ 460229 w 3314397"/>
                      <a:gd name="connsiteY32" fmla="*/ 2349514 h 3931254"/>
                      <a:gd name="connsiteX33" fmla="*/ 206528 w 3314397"/>
                      <a:gd name="connsiteY33" fmla="*/ 2862041 h 3931254"/>
                      <a:gd name="connsiteX34" fmla="*/ 588361 w 3314397"/>
                      <a:gd name="connsiteY34" fmla="*/ 3502700 h 3931254"/>
                      <a:gd name="connsiteX35" fmla="*/ 1400716 w 3314397"/>
                      <a:gd name="connsiteY35" fmla="*/ 3717961 h 3931254"/>
                      <a:gd name="connsiteX36" fmla="*/ 2282814 w 3314397"/>
                      <a:gd name="connsiteY36" fmla="*/ 3433424 h 3931254"/>
                      <a:gd name="connsiteX37" fmla="*/ 2793353 w 3314397"/>
                      <a:gd name="connsiteY37" fmla="*/ 2674624 h 3931254"/>
                      <a:gd name="connsiteX38" fmla="*/ 1857439 w 3314397"/>
                      <a:gd name="connsiteY38" fmla="*/ 1553904 h 3931254"/>
                      <a:gd name="connsiteX39" fmla="*/ 1035318 w 3314397"/>
                      <a:gd name="connsiteY39" fmla="*/ 1259322 h 3931254"/>
                      <a:gd name="connsiteX40" fmla="*/ 587343 w 3314397"/>
                      <a:gd name="connsiteY40" fmla="*/ 814080 h 3931254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793353 w 3314397"/>
                      <a:gd name="connsiteY36" fmla="*/ 2674747 h 3931377"/>
                      <a:gd name="connsiteX37" fmla="*/ 1857439 w 3314397"/>
                      <a:gd name="connsiteY37" fmla="*/ 1554027 h 3931377"/>
                      <a:gd name="connsiteX38" fmla="*/ 1035318 w 3314397"/>
                      <a:gd name="connsiteY38" fmla="*/ 1259445 h 3931377"/>
                      <a:gd name="connsiteX39" fmla="*/ 587343 w 3314397"/>
                      <a:gd name="connsiteY39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793353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793353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793353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793353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793353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793353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793353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859495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859495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859495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2859495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2881543 w 3314397"/>
                      <a:gd name="connsiteY36" fmla="*/ 2567950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2881543 w 3314397"/>
                      <a:gd name="connsiteY36" fmla="*/ 2567950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2881543 w 3314397"/>
                      <a:gd name="connsiteY36" fmla="*/ 2567950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2881543 w 3314397"/>
                      <a:gd name="connsiteY36" fmla="*/ 2567950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2881543 w 3314397"/>
                      <a:gd name="connsiteY36" fmla="*/ 2567950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1035318 w 3314397"/>
                      <a:gd name="connsiteY36" fmla="*/ 1259445 h 3931377"/>
                      <a:gd name="connsiteX37" fmla="*/ 587343 w 3314397"/>
                      <a:gd name="connsiteY37" fmla="*/ 814203 h 3931377"/>
                      <a:gd name="connsiteX0" fmla="*/ 587343 w 3314397"/>
                      <a:gd name="connsiteY0" fmla="*/ 814203 h 4170059"/>
                      <a:gd name="connsiteX1" fmla="*/ 898342 w 3314397"/>
                      <a:gd name="connsiteY1" fmla="*/ 1406 h 4170059"/>
                      <a:gd name="connsiteX2" fmla="*/ 831811 w 3314397"/>
                      <a:gd name="connsiteY2" fmla="*/ 632672 h 4170059"/>
                      <a:gd name="connsiteX3" fmla="*/ 1328433 w 3314397"/>
                      <a:gd name="connsiteY3" fmla="*/ 1174046 h 4170059"/>
                      <a:gd name="connsiteX4" fmla="*/ 2895583 w 3314397"/>
                      <a:gd name="connsiteY4" fmla="*/ 1827735 h 4170059"/>
                      <a:gd name="connsiteX5" fmla="*/ 3289512 w 3314397"/>
                      <a:gd name="connsiteY5" fmla="*/ 2932154 h 4170059"/>
                      <a:gd name="connsiteX6" fmla="*/ 2358642 w 3314397"/>
                      <a:gd name="connsiteY6" fmla="*/ 3791007 h 4170059"/>
                      <a:gd name="connsiteX7" fmla="*/ 1163792 w 3314397"/>
                      <a:gd name="connsiteY7" fmla="*/ 3918894 h 4170059"/>
                      <a:gd name="connsiteX8" fmla="*/ 440688 w 3314397"/>
                      <a:gd name="connsiteY8" fmla="*/ 3668914 h 4170059"/>
                      <a:gd name="connsiteX9" fmla="*/ 456 w 3314397"/>
                      <a:gd name="connsiteY9" fmla="*/ 2862164 h 4170059"/>
                      <a:gd name="connsiteX10" fmla="*/ 371818 w 3314397"/>
                      <a:gd name="connsiteY10" fmla="*/ 2268914 h 4170059"/>
                      <a:gd name="connsiteX11" fmla="*/ 1052198 w 3314397"/>
                      <a:gd name="connsiteY11" fmla="*/ 2021620 h 4170059"/>
                      <a:gd name="connsiteX12" fmla="*/ 1680043 w 3314397"/>
                      <a:gd name="connsiteY12" fmla="*/ 2170253 h 4170059"/>
                      <a:gd name="connsiteX13" fmla="*/ 1949120 w 3314397"/>
                      <a:gd name="connsiteY13" fmla="*/ 2641778 h 4170059"/>
                      <a:gd name="connsiteX14" fmla="*/ 1768454 w 3314397"/>
                      <a:gd name="connsiteY14" fmla="*/ 3012078 h 4170059"/>
                      <a:gd name="connsiteX15" fmla="*/ 1349463 w 3314397"/>
                      <a:gd name="connsiteY15" fmla="*/ 3159430 h 4170059"/>
                      <a:gd name="connsiteX16" fmla="*/ 983007 w 3314397"/>
                      <a:gd name="connsiteY16" fmla="*/ 3077425 h 4170059"/>
                      <a:gd name="connsiteX17" fmla="*/ 806185 w 3314397"/>
                      <a:gd name="connsiteY17" fmla="*/ 2800661 h 4170059"/>
                      <a:gd name="connsiteX18" fmla="*/ 895877 w 3314397"/>
                      <a:gd name="connsiteY18" fmla="*/ 2621276 h 4170059"/>
                      <a:gd name="connsiteX19" fmla="*/ 1018883 w 3314397"/>
                      <a:gd name="connsiteY19" fmla="*/ 2557211 h 4170059"/>
                      <a:gd name="connsiteX20" fmla="*/ 1077824 w 3314397"/>
                      <a:gd name="connsiteY20" fmla="*/ 2549523 h 4170059"/>
                      <a:gd name="connsiteX21" fmla="*/ 1098325 w 3314397"/>
                      <a:gd name="connsiteY21" fmla="*/ 2564898 h 4170059"/>
                      <a:gd name="connsiteX22" fmla="*/ 1088075 w 3314397"/>
                      <a:gd name="connsiteY22" fmla="*/ 2595650 h 4170059"/>
                      <a:gd name="connsiteX23" fmla="*/ 1077824 w 3314397"/>
                      <a:gd name="connsiteY23" fmla="*/ 2626402 h 4170059"/>
                      <a:gd name="connsiteX24" fmla="*/ 1062448 w 3314397"/>
                      <a:gd name="connsiteY24" fmla="*/ 2739158 h 4170059"/>
                      <a:gd name="connsiteX25" fmla="*/ 1143171 w 3314397"/>
                      <a:gd name="connsiteY25" fmla="*/ 2876259 h 4170059"/>
                      <a:gd name="connsiteX26" fmla="*/ 1318712 w 3314397"/>
                      <a:gd name="connsiteY26" fmla="*/ 2933918 h 4170059"/>
                      <a:gd name="connsiteX27" fmla="*/ 1582663 w 3314397"/>
                      <a:gd name="connsiteY27" fmla="*/ 2836538 h 4170059"/>
                      <a:gd name="connsiteX28" fmla="*/ 1687731 w 3314397"/>
                      <a:gd name="connsiteY28" fmla="*/ 2595650 h 4170059"/>
                      <a:gd name="connsiteX29" fmla="*/ 1475032 w 3314397"/>
                      <a:gd name="connsiteY29" fmla="*/ 2259945 h 4170059"/>
                      <a:gd name="connsiteX30" fmla="*/ 1031697 w 3314397"/>
                      <a:gd name="connsiteY30" fmla="*/ 2154877 h 4170059"/>
                      <a:gd name="connsiteX31" fmla="*/ 460229 w 3314397"/>
                      <a:gd name="connsiteY31" fmla="*/ 2349637 h 4170059"/>
                      <a:gd name="connsiteX32" fmla="*/ 206528 w 3314397"/>
                      <a:gd name="connsiteY32" fmla="*/ 2862164 h 4170059"/>
                      <a:gd name="connsiteX33" fmla="*/ 588361 w 3314397"/>
                      <a:gd name="connsiteY33" fmla="*/ 3502823 h 4170059"/>
                      <a:gd name="connsiteX34" fmla="*/ 1400716 w 3314397"/>
                      <a:gd name="connsiteY34" fmla="*/ 3718084 h 4170059"/>
                      <a:gd name="connsiteX35" fmla="*/ 2348956 w 3314397"/>
                      <a:gd name="connsiteY35" fmla="*/ 3433547 h 4170059"/>
                      <a:gd name="connsiteX36" fmla="*/ 1035318 w 3314397"/>
                      <a:gd name="connsiteY36" fmla="*/ 1259445 h 4170059"/>
                      <a:gd name="connsiteX37" fmla="*/ 587343 w 3314397"/>
                      <a:gd name="connsiteY37" fmla="*/ 814203 h 4170059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1035318 w 3314397"/>
                      <a:gd name="connsiteY36" fmla="*/ 1259445 h 3931377"/>
                      <a:gd name="connsiteX37" fmla="*/ 587343 w 3314397"/>
                      <a:gd name="connsiteY37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1035318 w 3314397"/>
                      <a:gd name="connsiteY36" fmla="*/ 1259445 h 3931377"/>
                      <a:gd name="connsiteX37" fmla="*/ 587343 w 3314397"/>
                      <a:gd name="connsiteY37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1035318 w 3314397"/>
                      <a:gd name="connsiteY36" fmla="*/ 1259445 h 3931377"/>
                      <a:gd name="connsiteX37" fmla="*/ 587343 w 3314397"/>
                      <a:gd name="connsiteY37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1035318 w 3314397"/>
                      <a:gd name="connsiteY36" fmla="*/ 1259445 h 3931377"/>
                      <a:gd name="connsiteX37" fmla="*/ 587343 w 3314397"/>
                      <a:gd name="connsiteY37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1035318 w 3314397"/>
                      <a:gd name="connsiteY36" fmla="*/ 1259445 h 3931377"/>
                      <a:gd name="connsiteX37" fmla="*/ 587343 w 3314397"/>
                      <a:gd name="connsiteY37" fmla="*/ 814203 h 3931377"/>
                      <a:gd name="connsiteX0" fmla="*/ 499154 w 3314397"/>
                      <a:gd name="connsiteY0" fmla="*/ 773622 h 3930846"/>
                      <a:gd name="connsiteX1" fmla="*/ 898342 w 3314397"/>
                      <a:gd name="connsiteY1" fmla="*/ 875 h 3930846"/>
                      <a:gd name="connsiteX2" fmla="*/ 831811 w 3314397"/>
                      <a:gd name="connsiteY2" fmla="*/ 632141 h 3930846"/>
                      <a:gd name="connsiteX3" fmla="*/ 1328433 w 3314397"/>
                      <a:gd name="connsiteY3" fmla="*/ 1173515 h 3930846"/>
                      <a:gd name="connsiteX4" fmla="*/ 2895583 w 3314397"/>
                      <a:gd name="connsiteY4" fmla="*/ 1827204 h 3930846"/>
                      <a:gd name="connsiteX5" fmla="*/ 3289512 w 3314397"/>
                      <a:gd name="connsiteY5" fmla="*/ 2931623 h 3930846"/>
                      <a:gd name="connsiteX6" fmla="*/ 2358642 w 3314397"/>
                      <a:gd name="connsiteY6" fmla="*/ 3790476 h 3930846"/>
                      <a:gd name="connsiteX7" fmla="*/ 1163792 w 3314397"/>
                      <a:gd name="connsiteY7" fmla="*/ 3918363 h 3930846"/>
                      <a:gd name="connsiteX8" fmla="*/ 440688 w 3314397"/>
                      <a:gd name="connsiteY8" fmla="*/ 3668383 h 3930846"/>
                      <a:gd name="connsiteX9" fmla="*/ 456 w 3314397"/>
                      <a:gd name="connsiteY9" fmla="*/ 2861633 h 3930846"/>
                      <a:gd name="connsiteX10" fmla="*/ 371818 w 3314397"/>
                      <a:gd name="connsiteY10" fmla="*/ 2268383 h 3930846"/>
                      <a:gd name="connsiteX11" fmla="*/ 1052198 w 3314397"/>
                      <a:gd name="connsiteY11" fmla="*/ 2021089 h 3930846"/>
                      <a:gd name="connsiteX12" fmla="*/ 1680043 w 3314397"/>
                      <a:gd name="connsiteY12" fmla="*/ 2169722 h 3930846"/>
                      <a:gd name="connsiteX13" fmla="*/ 1949120 w 3314397"/>
                      <a:gd name="connsiteY13" fmla="*/ 2641247 h 3930846"/>
                      <a:gd name="connsiteX14" fmla="*/ 1768454 w 3314397"/>
                      <a:gd name="connsiteY14" fmla="*/ 3011547 h 3930846"/>
                      <a:gd name="connsiteX15" fmla="*/ 1349463 w 3314397"/>
                      <a:gd name="connsiteY15" fmla="*/ 3158899 h 3930846"/>
                      <a:gd name="connsiteX16" fmla="*/ 983007 w 3314397"/>
                      <a:gd name="connsiteY16" fmla="*/ 3076894 h 3930846"/>
                      <a:gd name="connsiteX17" fmla="*/ 806185 w 3314397"/>
                      <a:gd name="connsiteY17" fmla="*/ 2800130 h 3930846"/>
                      <a:gd name="connsiteX18" fmla="*/ 895877 w 3314397"/>
                      <a:gd name="connsiteY18" fmla="*/ 2620745 h 3930846"/>
                      <a:gd name="connsiteX19" fmla="*/ 1018883 w 3314397"/>
                      <a:gd name="connsiteY19" fmla="*/ 2556680 h 3930846"/>
                      <a:gd name="connsiteX20" fmla="*/ 1077824 w 3314397"/>
                      <a:gd name="connsiteY20" fmla="*/ 2548992 h 3930846"/>
                      <a:gd name="connsiteX21" fmla="*/ 1098325 w 3314397"/>
                      <a:gd name="connsiteY21" fmla="*/ 2564367 h 3930846"/>
                      <a:gd name="connsiteX22" fmla="*/ 1088075 w 3314397"/>
                      <a:gd name="connsiteY22" fmla="*/ 2595119 h 3930846"/>
                      <a:gd name="connsiteX23" fmla="*/ 1077824 w 3314397"/>
                      <a:gd name="connsiteY23" fmla="*/ 2625871 h 3930846"/>
                      <a:gd name="connsiteX24" fmla="*/ 1062448 w 3314397"/>
                      <a:gd name="connsiteY24" fmla="*/ 2738627 h 3930846"/>
                      <a:gd name="connsiteX25" fmla="*/ 1143171 w 3314397"/>
                      <a:gd name="connsiteY25" fmla="*/ 2875728 h 3930846"/>
                      <a:gd name="connsiteX26" fmla="*/ 1318712 w 3314397"/>
                      <a:gd name="connsiteY26" fmla="*/ 2933387 h 3930846"/>
                      <a:gd name="connsiteX27" fmla="*/ 1582663 w 3314397"/>
                      <a:gd name="connsiteY27" fmla="*/ 2836007 h 3930846"/>
                      <a:gd name="connsiteX28" fmla="*/ 1687731 w 3314397"/>
                      <a:gd name="connsiteY28" fmla="*/ 2595119 h 3930846"/>
                      <a:gd name="connsiteX29" fmla="*/ 1475032 w 3314397"/>
                      <a:gd name="connsiteY29" fmla="*/ 2259414 h 3930846"/>
                      <a:gd name="connsiteX30" fmla="*/ 1031697 w 3314397"/>
                      <a:gd name="connsiteY30" fmla="*/ 2154346 h 3930846"/>
                      <a:gd name="connsiteX31" fmla="*/ 460229 w 3314397"/>
                      <a:gd name="connsiteY31" fmla="*/ 2349106 h 3930846"/>
                      <a:gd name="connsiteX32" fmla="*/ 206528 w 3314397"/>
                      <a:gd name="connsiteY32" fmla="*/ 2861633 h 3930846"/>
                      <a:gd name="connsiteX33" fmla="*/ 588361 w 3314397"/>
                      <a:gd name="connsiteY33" fmla="*/ 3502292 h 3930846"/>
                      <a:gd name="connsiteX34" fmla="*/ 1400716 w 3314397"/>
                      <a:gd name="connsiteY34" fmla="*/ 3717553 h 3930846"/>
                      <a:gd name="connsiteX35" fmla="*/ 2348956 w 3314397"/>
                      <a:gd name="connsiteY35" fmla="*/ 3433016 h 3930846"/>
                      <a:gd name="connsiteX36" fmla="*/ 1035318 w 3314397"/>
                      <a:gd name="connsiteY36" fmla="*/ 1258914 h 3930846"/>
                      <a:gd name="connsiteX37" fmla="*/ 499154 w 3314397"/>
                      <a:gd name="connsiteY37" fmla="*/ 773622 h 3930846"/>
                      <a:gd name="connsiteX0" fmla="*/ 499154 w 3314397"/>
                      <a:gd name="connsiteY0" fmla="*/ 773622 h 3930846"/>
                      <a:gd name="connsiteX1" fmla="*/ 898342 w 3314397"/>
                      <a:gd name="connsiteY1" fmla="*/ 875 h 3930846"/>
                      <a:gd name="connsiteX2" fmla="*/ 831811 w 3314397"/>
                      <a:gd name="connsiteY2" fmla="*/ 632141 h 3930846"/>
                      <a:gd name="connsiteX3" fmla="*/ 1328433 w 3314397"/>
                      <a:gd name="connsiteY3" fmla="*/ 1173515 h 3930846"/>
                      <a:gd name="connsiteX4" fmla="*/ 2895583 w 3314397"/>
                      <a:gd name="connsiteY4" fmla="*/ 1827204 h 3930846"/>
                      <a:gd name="connsiteX5" fmla="*/ 3289512 w 3314397"/>
                      <a:gd name="connsiteY5" fmla="*/ 2931623 h 3930846"/>
                      <a:gd name="connsiteX6" fmla="*/ 2358642 w 3314397"/>
                      <a:gd name="connsiteY6" fmla="*/ 3790476 h 3930846"/>
                      <a:gd name="connsiteX7" fmla="*/ 1163792 w 3314397"/>
                      <a:gd name="connsiteY7" fmla="*/ 3918363 h 3930846"/>
                      <a:gd name="connsiteX8" fmla="*/ 440688 w 3314397"/>
                      <a:gd name="connsiteY8" fmla="*/ 3668383 h 3930846"/>
                      <a:gd name="connsiteX9" fmla="*/ 456 w 3314397"/>
                      <a:gd name="connsiteY9" fmla="*/ 2861633 h 3930846"/>
                      <a:gd name="connsiteX10" fmla="*/ 371818 w 3314397"/>
                      <a:gd name="connsiteY10" fmla="*/ 2268383 h 3930846"/>
                      <a:gd name="connsiteX11" fmla="*/ 1052198 w 3314397"/>
                      <a:gd name="connsiteY11" fmla="*/ 2021089 h 3930846"/>
                      <a:gd name="connsiteX12" fmla="*/ 1680043 w 3314397"/>
                      <a:gd name="connsiteY12" fmla="*/ 2169722 h 3930846"/>
                      <a:gd name="connsiteX13" fmla="*/ 1949120 w 3314397"/>
                      <a:gd name="connsiteY13" fmla="*/ 2641247 h 3930846"/>
                      <a:gd name="connsiteX14" fmla="*/ 1768454 w 3314397"/>
                      <a:gd name="connsiteY14" fmla="*/ 3011547 h 3930846"/>
                      <a:gd name="connsiteX15" fmla="*/ 1349463 w 3314397"/>
                      <a:gd name="connsiteY15" fmla="*/ 3158899 h 3930846"/>
                      <a:gd name="connsiteX16" fmla="*/ 983007 w 3314397"/>
                      <a:gd name="connsiteY16" fmla="*/ 3076894 h 3930846"/>
                      <a:gd name="connsiteX17" fmla="*/ 806185 w 3314397"/>
                      <a:gd name="connsiteY17" fmla="*/ 2800130 h 3930846"/>
                      <a:gd name="connsiteX18" fmla="*/ 895877 w 3314397"/>
                      <a:gd name="connsiteY18" fmla="*/ 2620745 h 3930846"/>
                      <a:gd name="connsiteX19" fmla="*/ 1018883 w 3314397"/>
                      <a:gd name="connsiteY19" fmla="*/ 2556680 h 3930846"/>
                      <a:gd name="connsiteX20" fmla="*/ 1077824 w 3314397"/>
                      <a:gd name="connsiteY20" fmla="*/ 2548992 h 3930846"/>
                      <a:gd name="connsiteX21" fmla="*/ 1098325 w 3314397"/>
                      <a:gd name="connsiteY21" fmla="*/ 2564367 h 3930846"/>
                      <a:gd name="connsiteX22" fmla="*/ 1088075 w 3314397"/>
                      <a:gd name="connsiteY22" fmla="*/ 2595119 h 3930846"/>
                      <a:gd name="connsiteX23" fmla="*/ 1077824 w 3314397"/>
                      <a:gd name="connsiteY23" fmla="*/ 2625871 h 3930846"/>
                      <a:gd name="connsiteX24" fmla="*/ 1062448 w 3314397"/>
                      <a:gd name="connsiteY24" fmla="*/ 2738627 h 3930846"/>
                      <a:gd name="connsiteX25" fmla="*/ 1143171 w 3314397"/>
                      <a:gd name="connsiteY25" fmla="*/ 2875728 h 3930846"/>
                      <a:gd name="connsiteX26" fmla="*/ 1318712 w 3314397"/>
                      <a:gd name="connsiteY26" fmla="*/ 2933387 h 3930846"/>
                      <a:gd name="connsiteX27" fmla="*/ 1582663 w 3314397"/>
                      <a:gd name="connsiteY27" fmla="*/ 2836007 h 3930846"/>
                      <a:gd name="connsiteX28" fmla="*/ 1687731 w 3314397"/>
                      <a:gd name="connsiteY28" fmla="*/ 2595119 h 3930846"/>
                      <a:gd name="connsiteX29" fmla="*/ 1475032 w 3314397"/>
                      <a:gd name="connsiteY29" fmla="*/ 2259414 h 3930846"/>
                      <a:gd name="connsiteX30" fmla="*/ 1031697 w 3314397"/>
                      <a:gd name="connsiteY30" fmla="*/ 2154346 h 3930846"/>
                      <a:gd name="connsiteX31" fmla="*/ 460229 w 3314397"/>
                      <a:gd name="connsiteY31" fmla="*/ 2349106 h 3930846"/>
                      <a:gd name="connsiteX32" fmla="*/ 206528 w 3314397"/>
                      <a:gd name="connsiteY32" fmla="*/ 2861633 h 3930846"/>
                      <a:gd name="connsiteX33" fmla="*/ 588361 w 3314397"/>
                      <a:gd name="connsiteY33" fmla="*/ 3502292 h 3930846"/>
                      <a:gd name="connsiteX34" fmla="*/ 1400716 w 3314397"/>
                      <a:gd name="connsiteY34" fmla="*/ 3717553 h 3930846"/>
                      <a:gd name="connsiteX35" fmla="*/ 2348956 w 3314397"/>
                      <a:gd name="connsiteY35" fmla="*/ 3433016 h 3930846"/>
                      <a:gd name="connsiteX36" fmla="*/ 1035318 w 3314397"/>
                      <a:gd name="connsiteY36" fmla="*/ 1258914 h 3930846"/>
                      <a:gd name="connsiteX37" fmla="*/ 499154 w 3314397"/>
                      <a:gd name="connsiteY37" fmla="*/ 773622 h 3930846"/>
                      <a:gd name="connsiteX0" fmla="*/ 433011 w 3314397"/>
                      <a:gd name="connsiteY0" fmla="*/ 773622 h 3930846"/>
                      <a:gd name="connsiteX1" fmla="*/ 898342 w 3314397"/>
                      <a:gd name="connsiteY1" fmla="*/ 875 h 3930846"/>
                      <a:gd name="connsiteX2" fmla="*/ 831811 w 3314397"/>
                      <a:gd name="connsiteY2" fmla="*/ 632141 h 3930846"/>
                      <a:gd name="connsiteX3" fmla="*/ 1328433 w 3314397"/>
                      <a:gd name="connsiteY3" fmla="*/ 1173515 h 3930846"/>
                      <a:gd name="connsiteX4" fmla="*/ 2895583 w 3314397"/>
                      <a:gd name="connsiteY4" fmla="*/ 1827204 h 3930846"/>
                      <a:gd name="connsiteX5" fmla="*/ 3289512 w 3314397"/>
                      <a:gd name="connsiteY5" fmla="*/ 2931623 h 3930846"/>
                      <a:gd name="connsiteX6" fmla="*/ 2358642 w 3314397"/>
                      <a:gd name="connsiteY6" fmla="*/ 3790476 h 3930846"/>
                      <a:gd name="connsiteX7" fmla="*/ 1163792 w 3314397"/>
                      <a:gd name="connsiteY7" fmla="*/ 3918363 h 3930846"/>
                      <a:gd name="connsiteX8" fmla="*/ 440688 w 3314397"/>
                      <a:gd name="connsiteY8" fmla="*/ 3668383 h 3930846"/>
                      <a:gd name="connsiteX9" fmla="*/ 456 w 3314397"/>
                      <a:gd name="connsiteY9" fmla="*/ 2861633 h 3930846"/>
                      <a:gd name="connsiteX10" fmla="*/ 371818 w 3314397"/>
                      <a:gd name="connsiteY10" fmla="*/ 2268383 h 3930846"/>
                      <a:gd name="connsiteX11" fmla="*/ 1052198 w 3314397"/>
                      <a:gd name="connsiteY11" fmla="*/ 2021089 h 3930846"/>
                      <a:gd name="connsiteX12" fmla="*/ 1680043 w 3314397"/>
                      <a:gd name="connsiteY12" fmla="*/ 2169722 h 3930846"/>
                      <a:gd name="connsiteX13" fmla="*/ 1949120 w 3314397"/>
                      <a:gd name="connsiteY13" fmla="*/ 2641247 h 3930846"/>
                      <a:gd name="connsiteX14" fmla="*/ 1768454 w 3314397"/>
                      <a:gd name="connsiteY14" fmla="*/ 3011547 h 3930846"/>
                      <a:gd name="connsiteX15" fmla="*/ 1349463 w 3314397"/>
                      <a:gd name="connsiteY15" fmla="*/ 3158899 h 3930846"/>
                      <a:gd name="connsiteX16" fmla="*/ 983007 w 3314397"/>
                      <a:gd name="connsiteY16" fmla="*/ 3076894 h 3930846"/>
                      <a:gd name="connsiteX17" fmla="*/ 806185 w 3314397"/>
                      <a:gd name="connsiteY17" fmla="*/ 2800130 h 3930846"/>
                      <a:gd name="connsiteX18" fmla="*/ 895877 w 3314397"/>
                      <a:gd name="connsiteY18" fmla="*/ 2620745 h 3930846"/>
                      <a:gd name="connsiteX19" fmla="*/ 1018883 w 3314397"/>
                      <a:gd name="connsiteY19" fmla="*/ 2556680 h 3930846"/>
                      <a:gd name="connsiteX20" fmla="*/ 1077824 w 3314397"/>
                      <a:gd name="connsiteY20" fmla="*/ 2548992 h 3930846"/>
                      <a:gd name="connsiteX21" fmla="*/ 1098325 w 3314397"/>
                      <a:gd name="connsiteY21" fmla="*/ 2564367 h 3930846"/>
                      <a:gd name="connsiteX22" fmla="*/ 1088075 w 3314397"/>
                      <a:gd name="connsiteY22" fmla="*/ 2595119 h 3930846"/>
                      <a:gd name="connsiteX23" fmla="*/ 1077824 w 3314397"/>
                      <a:gd name="connsiteY23" fmla="*/ 2625871 h 3930846"/>
                      <a:gd name="connsiteX24" fmla="*/ 1062448 w 3314397"/>
                      <a:gd name="connsiteY24" fmla="*/ 2738627 h 3930846"/>
                      <a:gd name="connsiteX25" fmla="*/ 1143171 w 3314397"/>
                      <a:gd name="connsiteY25" fmla="*/ 2875728 h 3930846"/>
                      <a:gd name="connsiteX26" fmla="*/ 1318712 w 3314397"/>
                      <a:gd name="connsiteY26" fmla="*/ 2933387 h 3930846"/>
                      <a:gd name="connsiteX27" fmla="*/ 1582663 w 3314397"/>
                      <a:gd name="connsiteY27" fmla="*/ 2836007 h 3930846"/>
                      <a:gd name="connsiteX28" fmla="*/ 1687731 w 3314397"/>
                      <a:gd name="connsiteY28" fmla="*/ 2595119 h 3930846"/>
                      <a:gd name="connsiteX29" fmla="*/ 1475032 w 3314397"/>
                      <a:gd name="connsiteY29" fmla="*/ 2259414 h 3930846"/>
                      <a:gd name="connsiteX30" fmla="*/ 1031697 w 3314397"/>
                      <a:gd name="connsiteY30" fmla="*/ 2154346 h 3930846"/>
                      <a:gd name="connsiteX31" fmla="*/ 460229 w 3314397"/>
                      <a:gd name="connsiteY31" fmla="*/ 2349106 h 3930846"/>
                      <a:gd name="connsiteX32" fmla="*/ 206528 w 3314397"/>
                      <a:gd name="connsiteY32" fmla="*/ 2861633 h 3930846"/>
                      <a:gd name="connsiteX33" fmla="*/ 588361 w 3314397"/>
                      <a:gd name="connsiteY33" fmla="*/ 3502292 h 3930846"/>
                      <a:gd name="connsiteX34" fmla="*/ 1400716 w 3314397"/>
                      <a:gd name="connsiteY34" fmla="*/ 3717553 h 3930846"/>
                      <a:gd name="connsiteX35" fmla="*/ 2348956 w 3314397"/>
                      <a:gd name="connsiteY35" fmla="*/ 3433016 h 3930846"/>
                      <a:gd name="connsiteX36" fmla="*/ 1035318 w 3314397"/>
                      <a:gd name="connsiteY36" fmla="*/ 1258914 h 3930846"/>
                      <a:gd name="connsiteX37" fmla="*/ 433011 w 3314397"/>
                      <a:gd name="connsiteY37" fmla="*/ 773622 h 3930846"/>
                      <a:gd name="connsiteX0" fmla="*/ 433011 w 3314397"/>
                      <a:gd name="connsiteY0" fmla="*/ 773622 h 3930846"/>
                      <a:gd name="connsiteX1" fmla="*/ 898342 w 3314397"/>
                      <a:gd name="connsiteY1" fmla="*/ 875 h 3930846"/>
                      <a:gd name="connsiteX2" fmla="*/ 831811 w 3314397"/>
                      <a:gd name="connsiteY2" fmla="*/ 632141 h 3930846"/>
                      <a:gd name="connsiteX3" fmla="*/ 1328433 w 3314397"/>
                      <a:gd name="connsiteY3" fmla="*/ 1173515 h 3930846"/>
                      <a:gd name="connsiteX4" fmla="*/ 2895583 w 3314397"/>
                      <a:gd name="connsiteY4" fmla="*/ 1827204 h 3930846"/>
                      <a:gd name="connsiteX5" fmla="*/ 3289512 w 3314397"/>
                      <a:gd name="connsiteY5" fmla="*/ 2931623 h 3930846"/>
                      <a:gd name="connsiteX6" fmla="*/ 2358642 w 3314397"/>
                      <a:gd name="connsiteY6" fmla="*/ 3790476 h 3930846"/>
                      <a:gd name="connsiteX7" fmla="*/ 1163792 w 3314397"/>
                      <a:gd name="connsiteY7" fmla="*/ 3918363 h 3930846"/>
                      <a:gd name="connsiteX8" fmla="*/ 440688 w 3314397"/>
                      <a:gd name="connsiteY8" fmla="*/ 3668383 h 3930846"/>
                      <a:gd name="connsiteX9" fmla="*/ 456 w 3314397"/>
                      <a:gd name="connsiteY9" fmla="*/ 2861633 h 3930846"/>
                      <a:gd name="connsiteX10" fmla="*/ 371818 w 3314397"/>
                      <a:gd name="connsiteY10" fmla="*/ 2268383 h 3930846"/>
                      <a:gd name="connsiteX11" fmla="*/ 1052198 w 3314397"/>
                      <a:gd name="connsiteY11" fmla="*/ 2021089 h 3930846"/>
                      <a:gd name="connsiteX12" fmla="*/ 1680043 w 3314397"/>
                      <a:gd name="connsiteY12" fmla="*/ 2169722 h 3930846"/>
                      <a:gd name="connsiteX13" fmla="*/ 1949120 w 3314397"/>
                      <a:gd name="connsiteY13" fmla="*/ 2641247 h 3930846"/>
                      <a:gd name="connsiteX14" fmla="*/ 1768454 w 3314397"/>
                      <a:gd name="connsiteY14" fmla="*/ 3011547 h 3930846"/>
                      <a:gd name="connsiteX15" fmla="*/ 1349463 w 3314397"/>
                      <a:gd name="connsiteY15" fmla="*/ 3158899 h 3930846"/>
                      <a:gd name="connsiteX16" fmla="*/ 983007 w 3314397"/>
                      <a:gd name="connsiteY16" fmla="*/ 3076894 h 3930846"/>
                      <a:gd name="connsiteX17" fmla="*/ 806185 w 3314397"/>
                      <a:gd name="connsiteY17" fmla="*/ 2800130 h 3930846"/>
                      <a:gd name="connsiteX18" fmla="*/ 895877 w 3314397"/>
                      <a:gd name="connsiteY18" fmla="*/ 2620745 h 3930846"/>
                      <a:gd name="connsiteX19" fmla="*/ 1018883 w 3314397"/>
                      <a:gd name="connsiteY19" fmla="*/ 2556680 h 3930846"/>
                      <a:gd name="connsiteX20" fmla="*/ 1077824 w 3314397"/>
                      <a:gd name="connsiteY20" fmla="*/ 2548992 h 3930846"/>
                      <a:gd name="connsiteX21" fmla="*/ 1098325 w 3314397"/>
                      <a:gd name="connsiteY21" fmla="*/ 2564367 h 3930846"/>
                      <a:gd name="connsiteX22" fmla="*/ 1088075 w 3314397"/>
                      <a:gd name="connsiteY22" fmla="*/ 2595119 h 3930846"/>
                      <a:gd name="connsiteX23" fmla="*/ 1077824 w 3314397"/>
                      <a:gd name="connsiteY23" fmla="*/ 2625871 h 3930846"/>
                      <a:gd name="connsiteX24" fmla="*/ 1062448 w 3314397"/>
                      <a:gd name="connsiteY24" fmla="*/ 2738627 h 3930846"/>
                      <a:gd name="connsiteX25" fmla="*/ 1143171 w 3314397"/>
                      <a:gd name="connsiteY25" fmla="*/ 2875728 h 3930846"/>
                      <a:gd name="connsiteX26" fmla="*/ 1318712 w 3314397"/>
                      <a:gd name="connsiteY26" fmla="*/ 2933387 h 3930846"/>
                      <a:gd name="connsiteX27" fmla="*/ 1582663 w 3314397"/>
                      <a:gd name="connsiteY27" fmla="*/ 2836007 h 3930846"/>
                      <a:gd name="connsiteX28" fmla="*/ 1687731 w 3314397"/>
                      <a:gd name="connsiteY28" fmla="*/ 2595119 h 3930846"/>
                      <a:gd name="connsiteX29" fmla="*/ 1475032 w 3314397"/>
                      <a:gd name="connsiteY29" fmla="*/ 2259414 h 3930846"/>
                      <a:gd name="connsiteX30" fmla="*/ 1031697 w 3314397"/>
                      <a:gd name="connsiteY30" fmla="*/ 2154346 h 3930846"/>
                      <a:gd name="connsiteX31" fmla="*/ 460229 w 3314397"/>
                      <a:gd name="connsiteY31" fmla="*/ 2349106 h 3930846"/>
                      <a:gd name="connsiteX32" fmla="*/ 206528 w 3314397"/>
                      <a:gd name="connsiteY32" fmla="*/ 2861633 h 3930846"/>
                      <a:gd name="connsiteX33" fmla="*/ 588361 w 3314397"/>
                      <a:gd name="connsiteY33" fmla="*/ 3502292 h 3930846"/>
                      <a:gd name="connsiteX34" fmla="*/ 1400716 w 3314397"/>
                      <a:gd name="connsiteY34" fmla="*/ 3717553 h 3930846"/>
                      <a:gd name="connsiteX35" fmla="*/ 2348956 w 3314397"/>
                      <a:gd name="connsiteY35" fmla="*/ 3433016 h 3930846"/>
                      <a:gd name="connsiteX36" fmla="*/ 1035318 w 3314397"/>
                      <a:gd name="connsiteY36" fmla="*/ 1258914 h 3930846"/>
                      <a:gd name="connsiteX37" fmla="*/ 433011 w 3314397"/>
                      <a:gd name="connsiteY37" fmla="*/ 773622 h 3930846"/>
                      <a:gd name="connsiteX0" fmla="*/ 433011 w 3314397"/>
                      <a:gd name="connsiteY0" fmla="*/ 773622 h 3930846"/>
                      <a:gd name="connsiteX1" fmla="*/ 898342 w 3314397"/>
                      <a:gd name="connsiteY1" fmla="*/ 875 h 3930846"/>
                      <a:gd name="connsiteX2" fmla="*/ 831811 w 3314397"/>
                      <a:gd name="connsiteY2" fmla="*/ 632141 h 3930846"/>
                      <a:gd name="connsiteX3" fmla="*/ 1328433 w 3314397"/>
                      <a:gd name="connsiteY3" fmla="*/ 1173515 h 3930846"/>
                      <a:gd name="connsiteX4" fmla="*/ 2895583 w 3314397"/>
                      <a:gd name="connsiteY4" fmla="*/ 1827204 h 3930846"/>
                      <a:gd name="connsiteX5" fmla="*/ 3289512 w 3314397"/>
                      <a:gd name="connsiteY5" fmla="*/ 2931623 h 3930846"/>
                      <a:gd name="connsiteX6" fmla="*/ 2358642 w 3314397"/>
                      <a:gd name="connsiteY6" fmla="*/ 3790476 h 3930846"/>
                      <a:gd name="connsiteX7" fmla="*/ 1163792 w 3314397"/>
                      <a:gd name="connsiteY7" fmla="*/ 3918363 h 3930846"/>
                      <a:gd name="connsiteX8" fmla="*/ 440688 w 3314397"/>
                      <a:gd name="connsiteY8" fmla="*/ 3668383 h 3930846"/>
                      <a:gd name="connsiteX9" fmla="*/ 456 w 3314397"/>
                      <a:gd name="connsiteY9" fmla="*/ 2861633 h 3930846"/>
                      <a:gd name="connsiteX10" fmla="*/ 371818 w 3314397"/>
                      <a:gd name="connsiteY10" fmla="*/ 2268383 h 3930846"/>
                      <a:gd name="connsiteX11" fmla="*/ 1052198 w 3314397"/>
                      <a:gd name="connsiteY11" fmla="*/ 2021089 h 3930846"/>
                      <a:gd name="connsiteX12" fmla="*/ 1680043 w 3314397"/>
                      <a:gd name="connsiteY12" fmla="*/ 2169722 h 3930846"/>
                      <a:gd name="connsiteX13" fmla="*/ 1949120 w 3314397"/>
                      <a:gd name="connsiteY13" fmla="*/ 2641247 h 3930846"/>
                      <a:gd name="connsiteX14" fmla="*/ 1768454 w 3314397"/>
                      <a:gd name="connsiteY14" fmla="*/ 3011547 h 3930846"/>
                      <a:gd name="connsiteX15" fmla="*/ 1349463 w 3314397"/>
                      <a:gd name="connsiteY15" fmla="*/ 3158899 h 3930846"/>
                      <a:gd name="connsiteX16" fmla="*/ 983007 w 3314397"/>
                      <a:gd name="connsiteY16" fmla="*/ 3076894 h 3930846"/>
                      <a:gd name="connsiteX17" fmla="*/ 806185 w 3314397"/>
                      <a:gd name="connsiteY17" fmla="*/ 2800130 h 3930846"/>
                      <a:gd name="connsiteX18" fmla="*/ 895877 w 3314397"/>
                      <a:gd name="connsiteY18" fmla="*/ 2620745 h 3930846"/>
                      <a:gd name="connsiteX19" fmla="*/ 1018883 w 3314397"/>
                      <a:gd name="connsiteY19" fmla="*/ 2556680 h 3930846"/>
                      <a:gd name="connsiteX20" fmla="*/ 1077824 w 3314397"/>
                      <a:gd name="connsiteY20" fmla="*/ 2548992 h 3930846"/>
                      <a:gd name="connsiteX21" fmla="*/ 1098325 w 3314397"/>
                      <a:gd name="connsiteY21" fmla="*/ 2564367 h 3930846"/>
                      <a:gd name="connsiteX22" fmla="*/ 1088075 w 3314397"/>
                      <a:gd name="connsiteY22" fmla="*/ 2595119 h 3930846"/>
                      <a:gd name="connsiteX23" fmla="*/ 1077824 w 3314397"/>
                      <a:gd name="connsiteY23" fmla="*/ 2625871 h 3930846"/>
                      <a:gd name="connsiteX24" fmla="*/ 1062448 w 3314397"/>
                      <a:gd name="connsiteY24" fmla="*/ 2738627 h 3930846"/>
                      <a:gd name="connsiteX25" fmla="*/ 1143171 w 3314397"/>
                      <a:gd name="connsiteY25" fmla="*/ 2875728 h 3930846"/>
                      <a:gd name="connsiteX26" fmla="*/ 1318712 w 3314397"/>
                      <a:gd name="connsiteY26" fmla="*/ 2933387 h 3930846"/>
                      <a:gd name="connsiteX27" fmla="*/ 1582663 w 3314397"/>
                      <a:gd name="connsiteY27" fmla="*/ 2836007 h 3930846"/>
                      <a:gd name="connsiteX28" fmla="*/ 1687731 w 3314397"/>
                      <a:gd name="connsiteY28" fmla="*/ 2595119 h 3930846"/>
                      <a:gd name="connsiteX29" fmla="*/ 1475032 w 3314397"/>
                      <a:gd name="connsiteY29" fmla="*/ 2259414 h 3930846"/>
                      <a:gd name="connsiteX30" fmla="*/ 1031697 w 3314397"/>
                      <a:gd name="connsiteY30" fmla="*/ 2154346 h 3930846"/>
                      <a:gd name="connsiteX31" fmla="*/ 460229 w 3314397"/>
                      <a:gd name="connsiteY31" fmla="*/ 2349106 h 3930846"/>
                      <a:gd name="connsiteX32" fmla="*/ 206528 w 3314397"/>
                      <a:gd name="connsiteY32" fmla="*/ 2861633 h 3930846"/>
                      <a:gd name="connsiteX33" fmla="*/ 588361 w 3314397"/>
                      <a:gd name="connsiteY33" fmla="*/ 3502292 h 3930846"/>
                      <a:gd name="connsiteX34" fmla="*/ 1400716 w 3314397"/>
                      <a:gd name="connsiteY34" fmla="*/ 3717553 h 3930846"/>
                      <a:gd name="connsiteX35" fmla="*/ 2348956 w 3314397"/>
                      <a:gd name="connsiteY35" fmla="*/ 3433016 h 3930846"/>
                      <a:gd name="connsiteX36" fmla="*/ 1035318 w 3314397"/>
                      <a:gd name="connsiteY36" fmla="*/ 1258914 h 3930846"/>
                      <a:gd name="connsiteX37" fmla="*/ 433011 w 3314397"/>
                      <a:gd name="connsiteY37" fmla="*/ 773622 h 3930846"/>
                      <a:gd name="connsiteX0" fmla="*/ 433011 w 3298501"/>
                      <a:gd name="connsiteY0" fmla="*/ 773622 h 3930846"/>
                      <a:gd name="connsiteX1" fmla="*/ 898342 w 3298501"/>
                      <a:gd name="connsiteY1" fmla="*/ 875 h 3930846"/>
                      <a:gd name="connsiteX2" fmla="*/ 831811 w 3298501"/>
                      <a:gd name="connsiteY2" fmla="*/ 632141 h 3930846"/>
                      <a:gd name="connsiteX3" fmla="*/ 1328433 w 3298501"/>
                      <a:gd name="connsiteY3" fmla="*/ 1173515 h 3930846"/>
                      <a:gd name="connsiteX4" fmla="*/ 2741251 w 3298501"/>
                      <a:gd name="connsiteY4" fmla="*/ 1880604 h 3930846"/>
                      <a:gd name="connsiteX5" fmla="*/ 3289512 w 3298501"/>
                      <a:gd name="connsiteY5" fmla="*/ 2931623 h 3930846"/>
                      <a:gd name="connsiteX6" fmla="*/ 2358642 w 3298501"/>
                      <a:gd name="connsiteY6" fmla="*/ 3790476 h 3930846"/>
                      <a:gd name="connsiteX7" fmla="*/ 1163792 w 3298501"/>
                      <a:gd name="connsiteY7" fmla="*/ 3918363 h 3930846"/>
                      <a:gd name="connsiteX8" fmla="*/ 440688 w 3298501"/>
                      <a:gd name="connsiteY8" fmla="*/ 3668383 h 3930846"/>
                      <a:gd name="connsiteX9" fmla="*/ 456 w 3298501"/>
                      <a:gd name="connsiteY9" fmla="*/ 2861633 h 3930846"/>
                      <a:gd name="connsiteX10" fmla="*/ 371818 w 3298501"/>
                      <a:gd name="connsiteY10" fmla="*/ 2268383 h 3930846"/>
                      <a:gd name="connsiteX11" fmla="*/ 1052198 w 3298501"/>
                      <a:gd name="connsiteY11" fmla="*/ 2021089 h 3930846"/>
                      <a:gd name="connsiteX12" fmla="*/ 1680043 w 3298501"/>
                      <a:gd name="connsiteY12" fmla="*/ 2169722 h 3930846"/>
                      <a:gd name="connsiteX13" fmla="*/ 1949120 w 3298501"/>
                      <a:gd name="connsiteY13" fmla="*/ 2641247 h 3930846"/>
                      <a:gd name="connsiteX14" fmla="*/ 1768454 w 3298501"/>
                      <a:gd name="connsiteY14" fmla="*/ 3011547 h 3930846"/>
                      <a:gd name="connsiteX15" fmla="*/ 1349463 w 3298501"/>
                      <a:gd name="connsiteY15" fmla="*/ 3158899 h 3930846"/>
                      <a:gd name="connsiteX16" fmla="*/ 983007 w 3298501"/>
                      <a:gd name="connsiteY16" fmla="*/ 3076894 h 3930846"/>
                      <a:gd name="connsiteX17" fmla="*/ 806185 w 3298501"/>
                      <a:gd name="connsiteY17" fmla="*/ 2800130 h 3930846"/>
                      <a:gd name="connsiteX18" fmla="*/ 895877 w 3298501"/>
                      <a:gd name="connsiteY18" fmla="*/ 2620745 h 3930846"/>
                      <a:gd name="connsiteX19" fmla="*/ 1018883 w 3298501"/>
                      <a:gd name="connsiteY19" fmla="*/ 2556680 h 3930846"/>
                      <a:gd name="connsiteX20" fmla="*/ 1077824 w 3298501"/>
                      <a:gd name="connsiteY20" fmla="*/ 2548992 h 3930846"/>
                      <a:gd name="connsiteX21" fmla="*/ 1098325 w 3298501"/>
                      <a:gd name="connsiteY21" fmla="*/ 2564367 h 3930846"/>
                      <a:gd name="connsiteX22" fmla="*/ 1088075 w 3298501"/>
                      <a:gd name="connsiteY22" fmla="*/ 2595119 h 3930846"/>
                      <a:gd name="connsiteX23" fmla="*/ 1077824 w 3298501"/>
                      <a:gd name="connsiteY23" fmla="*/ 2625871 h 3930846"/>
                      <a:gd name="connsiteX24" fmla="*/ 1062448 w 3298501"/>
                      <a:gd name="connsiteY24" fmla="*/ 2738627 h 3930846"/>
                      <a:gd name="connsiteX25" fmla="*/ 1143171 w 3298501"/>
                      <a:gd name="connsiteY25" fmla="*/ 2875728 h 3930846"/>
                      <a:gd name="connsiteX26" fmla="*/ 1318712 w 3298501"/>
                      <a:gd name="connsiteY26" fmla="*/ 2933387 h 3930846"/>
                      <a:gd name="connsiteX27" fmla="*/ 1582663 w 3298501"/>
                      <a:gd name="connsiteY27" fmla="*/ 2836007 h 3930846"/>
                      <a:gd name="connsiteX28" fmla="*/ 1687731 w 3298501"/>
                      <a:gd name="connsiteY28" fmla="*/ 2595119 h 3930846"/>
                      <a:gd name="connsiteX29" fmla="*/ 1475032 w 3298501"/>
                      <a:gd name="connsiteY29" fmla="*/ 2259414 h 3930846"/>
                      <a:gd name="connsiteX30" fmla="*/ 1031697 w 3298501"/>
                      <a:gd name="connsiteY30" fmla="*/ 2154346 h 3930846"/>
                      <a:gd name="connsiteX31" fmla="*/ 460229 w 3298501"/>
                      <a:gd name="connsiteY31" fmla="*/ 2349106 h 3930846"/>
                      <a:gd name="connsiteX32" fmla="*/ 206528 w 3298501"/>
                      <a:gd name="connsiteY32" fmla="*/ 2861633 h 3930846"/>
                      <a:gd name="connsiteX33" fmla="*/ 588361 w 3298501"/>
                      <a:gd name="connsiteY33" fmla="*/ 3502292 h 3930846"/>
                      <a:gd name="connsiteX34" fmla="*/ 1400716 w 3298501"/>
                      <a:gd name="connsiteY34" fmla="*/ 3717553 h 3930846"/>
                      <a:gd name="connsiteX35" fmla="*/ 2348956 w 3298501"/>
                      <a:gd name="connsiteY35" fmla="*/ 3433016 h 3930846"/>
                      <a:gd name="connsiteX36" fmla="*/ 1035318 w 3298501"/>
                      <a:gd name="connsiteY36" fmla="*/ 1258914 h 3930846"/>
                      <a:gd name="connsiteX37" fmla="*/ 433011 w 3298501"/>
                      <a:gd name="connsiteY37" fmla="*/ 773622 h 3930846"/>
                      <a:gd name="connsiteX0" fmla="*/ 543248 w 3298501"/>
                      <a:gd name="connsiteY0" fmla="*/ 706252 h 3930225"/>
                      <a:gd name="connsiteX1" fmla="*/ 898342 w 3298501"/>
                      <a:gd name="connsiteY1" fmla="*/ 254 h 3930225"/>
                      <a:gd name="connsiteX2" fmla="*/ 831811 w 3298501"/>
                      <a:gd name="connsiteY2" fmla="*/ 631520 h 3930225"/>
                      <a:gd name="connsiteX3" fmla="*/ 1328433 w 3298501"/>
                      <a:gd name="connsiteY3" fmla="*/ 1172894 h 3930225"/>
                      <a:gd name="connsiteX4" fmla="*/ 2741251 w 3298501"/>
                      <a:gd name="connsiteY4" fmla="*/ 1879983 h 3930225"/>
                      <a:gd name="connsiteX5" fmla="*/ 3289512 w 3298501"/>
                      <a:gd name="connsiteY5" fmla="*/ 2931002 h 3930225"/>
                      <a:gd name="connsiteX6" fmla="*/ 2358642 w 3298501"/>
                      <a:gd name="connsiteY6" fmla="*/ 3789855 h 3930225"/>
                      <a:gd name="connsiteX7" fmla="*/ 1163792 w 3298501"/>
                      <a:gd name="connsiteY7" fmla="*/ 3917742 h 3930225"/>
                      <a:gd name="connsiteX8" fmla="*/ 440688 w 3298501"/>
                      <a:gd name="connsiteY8" fmla="*/ 3667762 h 3930225"/>
                      <a:gd name="connsiteX9" fmla="*/ 456 w 3298501"/>
                      <a:gd name="connsiteY9" fmla="*/ 2861012 h 3930225"/>
                      <a:gd name="connsiteX10" fmla="*/ 371818 w 3298501"/>
                      <a:gd name="connsiteY10" fmla="*/ 2267762 h 3930225"/>
                      <a:gd name="connsiteX11" fmla="*/ 1052198 w 3298501"/>
                      <a:gd name="connsiteY11" fmla="*/ 2020468 h 3930225"/>
                      <a:gd name="connsiteX12" fmla="*/ 1680043 w 3298501"/>
                      <a:gd name="connsiteY12" fmla="*/ 2169101 h 3930225"/>
                      <a:gd name="connsiteX13" fmla="*/ 1949120 w 3298501"/>
                      <a:gd name="connsiteY13" fmla="*/ 2640626 h 3930225"/>
                      <a:gd name="connsiteX14" fmla="*/ 1768454 w 3298501"/>
                      <a:gd name="connsiteY14" fmla="*/ 3010926 h 3930225"/>
                      <a:gd name="connsiteX15" fmla="*/ 1349463 w 3298501"/>
                      <a:gd name="connsiteY15" fmla="*/ 3158278 h 3930225"/>
                      <a:gd name="connsiteX16" fmla="*/ 983007 w 3298501"/>
                      <a:gd name="connsiteY16" fmla="*/ 3076273 h 3930225"/>
                      <a:gd name="connsiteX17" fmla="*/ 806185 w 3298501"/>
                      <a:gd name="connsiteY17" fmla="*/ 2799509 h 3930225"/>
                      <a:gd name="connsiteX18" fmla="*/ 895877 w 3298501"/>
                      <a:gd name="connsiteY18" fmla="*/ 2620124 h 3930225"/>
                      <a:gd name="connsiteX19" fmla="*/ 1018883 w 3298501"/>
                      <a:gd name="connsiteY19" fmla="*/ 2556059 h 3930225"/>
                      <a:gd name="connsiteX20" fmla="*/ 1077824 w 3298501"/>
                      <a:gd name="connsiteY20" fmla="*/ 2548371 h 3930225"/>
                      <a:gd name="connsiteX21" fmla="*/ 1098325 w 3298501"/>
                      <a:gd name="connsiteY21" fmla="*/ 2563746 h 3930225"/>
                      <a:gd name="connsiteX22" fmla="*/ 1088075 w 3298501"/>
                      <a:gd name="connsiteY22" fmla="*/ 2594498 h 3930225"/>
                      <a:gd name="connsiteX23" fmla="*/ 1077824 w 3298501"/>
                      <a:gd name="connsiteY23" fmla="*/ 2625250 h 3930225"/>
                      <a:gd name="connsiteX24" fmla="*/ 1062448 w 3298501"/>
                      <a:gd name="connsiteY24" fmla="*/ 2738006 h 3930225"/>
                      <a:gd name="connsiteX25" fmla="*/ 1143171 w 3298501"/>
                      <a:gd name="connsiteY25" fmla="*/ 2875107 h 3930225"/>
                      <a:gd name="connsiteX26" fmla="*/ 1318712 w 3298501"/>
                      <a:gd name="connsiteY26" fmla="*/ 2932766 h 3930225"/>
                      <a:gd name="connsiteX27" fmla="*/ 1582663 w 3298501"/>
                      <a:gd name="connsiteY27" fmla="*/ 2835386 h 3930225"/>
                      <a:gd name="connsiteX28" fmla="*/ 1687731 w 3298501"/>
                      <a:gd name="connsiteY28" fmla="*/ 2594498 h 3930225"/>
                      <a:gd name="connsiteX29" fmla="*/ 1475032 w 3298501"/>
                      <a:gd name="connsiteY29" fmla="*/ 2258793 h 3930225"/>
                      <a:gd name="connsiteX30" fmla="*/ 1031697 w 3298501"/>
                      <a:gd name="connsiteY30" fmla="*/ 2153725 h 3930225"/>
                      <a:gd name="connsiteX31" fmla="*/ 460229 w 3298501"/>
                      <a:gd name="connsiteY31" fmla="*/ 2348485 h 3930225"/>
                      <a:gd name="connsiteX32" fmla="*/ 206528 w 3298501"/>
                      <a:gd name="connsiteY32" fmla="*/ 2861012 h 3930225"/>
                      <a:gd name="connsiteX33" fmla="*/ 588361 w 3298501"/>
                      <a:gd name="connsiteY33" fmla="*/ 3501671 h 3930225"/>
                      <a:gd name="connsiteX34" fmla="*/ 1400716 w 3298501"/>
                      <a:gd name="connsiteY34" fmla="*/ 3716932 h 3930225"/>
                      <a:gd name="connsiteX35" fmla="*/ 2348956 w 3298501"/>
                      <a:gd name="connsiteY35" fmla="*/ 3432395 h 3930225"/>
                      <a:gd name="connsiteX36" fmla="*/ 1035318 w 3298501"/>
                      <a:gd name="connsiteY36" fmla="*/ 1258293 h 3930225"/>
                      <a:gd name="connsiteX37" fmla="*/ 543248 w 3298501"/>
                      <a:gd name="connsiteY37" fmla="*/ 706252 h 3930225"/>
                      <a:gd name="connsiteX0" fmla="*/ 543248 w 3212681"/>
                      <a:gd name="connsiteY0" fmla="*/ 706252 h 3930225"/>
                      <a:gd name="connsiteX1" fmla="*/ 898342 w 3212681"/>
                      <a:gd name="connsiteY1" fmla="*/ 254 h 3930225"/>
                      <a:gd name="connsiteX2" fmla="*/ 831811 w 3212681"/>
                      <a:gd name="connsiteY2" fmla="*/ 631520 h 3930225"/>
                      <a:gd name="connsiteX3" fmla="*/ 1328433 w 3212681"/>
                      <a:gd name="connsiteY3" fmla="*/ 1172894 h 3930225"/>
                      <a:gd name="connsiteX4" fmla="*/ 2741251 w 3212681"/>
                      <a:gd name="connsiteY4" fmla="*/ 1879983 h 3930225"/>
                      <a:gd name="connsiteX5" fmla="*/ 3201322 w 3212681"/>
                      <a:gd name="connsiteY5" fmla="*/ 2931002 h 3930225"/>
                      <a:gd name="connsiteX6" fmla="*/ 2358642 w 3212681"/>
                      <a:gd name="connsiteY6" fmla="*/ 3789855 h 3930225"/>
                      <a:gd name="connsiteX7" fmla="*/ 1163792 w 3212681"/>
                      <a:gd name="connsiteY7" fmla="*/ 3917742 h 3930225"/>
                      <a:gd name="connsiteX8" fmla="*/ 440688 w 3212681"/>
                      <a:gd name="connsiteY8" fmla="*/ 3667762 h 3930225"/>
                      <a:gd name="connsiteX9" fmla="*/ 456 w 3212681"/>
                      <a:gd name="connsiteY9" fmla="*/ 2861012 h 3930225"/>
                      <a:gd name="connsiteX10" fmla="*/ 371818 w 3212681"/>
                      <a:gd name="connsiteY10" fmla="*/ 2267762 h 3930225"/>
                      <a:gd name="connsiteX11" fmla="*/ 1052198 w 3212681"/>
                      <a:gd name="connsiteY11" fmla="*/ 2020468 h 3930225"/>
                      <a:gd name="connsiteX12" fmla="*/ 1680043 w 3212681"/>
                      <a:gd name="connsiteY12" fmla="*/ 2169101 h 3930225"/>
                      <a:gd name="connsiteX13" fmla="*/ 1949120 w 3212681"/>
                      <a:gd name="connsiteY13" fmla="*/ 2640626 h 3930225"/>
                      <a:gd name="connsiteX14" fmla="*/ 1768454 w 3212681"/>
                      <a:gd name="connsiteY14" fmla="*/ 3010926 h 3930225"/>
                      <a:gd name="connsiteX15" fmla="*/ 1349463 w 3212681"/>
                      <a:gd name="connsiteY15" fmla="*/ 3158278 h 3930225"/>
                      <a:gd name="connsiteX16" fmla="*/ 983007 w 3212681"/>
                      <a:gd name="connsiteY16" fmla="*/ 3076273 h 3930225"/>
                      <a:gd name="connsiteX17" fmla="*/ 806185 w 3212681"/>
                      <a:gd name="connsiteY17" fmla="*/ 2799509 h 3930225"/>
                      <a:gd name="connsiteX18" fmla="*/ 895877 w 3212681"/>
                      <a:gd name="connsiteY18" fmla="*/ 2620124 h 3930225"/>
                      <a:gd name="connsiteX19" fmla="*/ 1018883 w 3212681"/>
                      <a:gd name="connsiteY19" fmla="*/ 2556059 h 3930225"/>
                      <a:gd name="connsiteX20" fmla="*/ 1077824 w 3212681"/>
                      <a:gd name="connsiteY20" fmla="*/ 2548371 h 3930225"/>
                      <a:gd name="connsiteX21" fmla="*/ 1098325 w 3212681"/>
                      <a:gd name="connsiteY21" fmla="*/ 2563746 h 3930225"/>
                      <a:gd name="connsiteX22" fmla="*/ 1088075 w 3212681"/>
                      <a:gd name="connsiteY22" fmla="*/ 2594498 h 3930225"/>
                      <a:gd name="connsiteX23" fmla="*/ 1077824 w 3212681"/>
                      <a:gd name="connsiteY23" fmla="*/ 2625250 h 3930225"/>
                      <a:gd name="connsiteX24" fmla="*/ 1062448 w 3212681"/>
                      <a:gd name="connsiteY24" fmla="*/ 2738006 h 3930225"/>
                      <a:gd name="connsiteX25" fmla="*/ 1143171 w 3212681"/>
                      <a:gd name="connsiteY25" fmla="*/ 2875107 h 3930225"/>
                      <a:gd name="connsiteX26" fmla="*/ 1318712 w 3212681"/>
                      <a:gd name="connsiteY26" fmla="*/ 2932766 h 3930225"/>
                      <a:gd name="connsiteX27" fmla="*/ 1582663 w 3212681"/>
                      <a:gd name="connsiteY27" fmla="*/ 2835386 h 3930225"/>
                      <a:gd name="connsiteX28" fmla="*/ 1687731 w 3212681"/>
                      <a:gd name="connsiteY28" fmla="*/ 2594498 h 3930225"/>
                      <a:gd name="connsiteX29" fmla="*/ 1475032 w 3212681"/>
                      <a:gd name="connsiteY29" fmla="*/ 2258793 h 3930225"/>
                      <a:gd name="connsiteX30" fmla="*/ 1031697 w 3212681"/>
                      <a:gd name="connsiteY30" fmla="*/ 2153725 h 3930225"/>
                      <a:gd name="connsiteX31" fmla="*/ 460229 w 3212681"/>
                      <a:gd name="connsiteY31" fmla="*/ 2348485 h 3930225"/>
                      <a:gd name="connsiteX32" fmla="*/ 206528 w 3212681"/>
                      <a:gd name="connsiteY32" fmla="*/ 2861012 h 3930225"/>
                      <a:gd name="connsiteX33" fmla="*/ 588361 w 3212681"/>
                      <a:gd name="connsiteY33" fmla="*/ 3501671 h 3930225"/>
                      <a:gd name="connsiteX34" fmla="*/ 1400716 w 3212681"/>
                      <a:gd name="connsiteY34" fmla="*/ 3716932 h 3930225"/>
                      <a:gd name="connsiteX35" fmla="*/ 2348956 w 3212681"/>
                      <a:gd name="connsiteY35" fmla="*/ 3432395 h 3930225"/>
                      <a:gd name="connsiteX36" fmla="*/ 1035318 w 3212681"/>
                      <a:gd name="connsiteY36" fmla="*/ 1258293 h 3930225"/>
                      <a:gd name="connsiteX37" fmla="*/ 543248 w 3212681"/>
                      <a:gd name="connsiteY37" fmla="*/ 706252 h 3930225"/>
                      <a:gd name="connsiteX0" fmla="*/ 366867 w 3212681"/>
                      <a:gd name="connsiteY0" fmla="*/ 679406 h 3930078"/>
                      <a:gd name="connsiteX1" fmla="*/ 898342 w 3212681"/>
                      <a:gd name="connsiteY1" fmla="*/ 107 h 3930078"/>
                      <a:gd name="connsiteX2" fmla="*/ 831811 w 3212681"/>
                      <a:gd name="connsiteY2" fmla="*/ 631373 h 3930078"/>
                      <a:gd name="connsiteX3" fmla="*/ 1328433 w 3212681"/>
                      <a:gd name="connsiteY3" fmla="*/ 1172747 h 3930078"/>
                      <a:gd name="connsiteX4" fmla="*/ 2741251 w 3212681"/>
                      <a:gd name="connsiteY4" fmla="*/ 1879836 h 3930078"/>
                      <a:gd name="connsiteX5" fmla="*/ 3201322 w 3212681"/>
                      <a:gd name="connsiteY5" fmla="*/ 2930855 h 3930078"/>
                      <a:gd name="connsiteX6" fmla="*/ 2358642 w 3212681"/>
                      <a:gd name="connsiteY6" fmla="*/ 3789708 h 3930078"/>
                      <a:gd name="connsiteX7" fmla="*/ 1163792 w 3212681"/>
                      <a:gd name="connsiteY7" fmla="*/ 3917595 h 3930078"/>
                      <a:gd name="connsiteX8" fmla="*/ 440688 w 3212681"/>
                      <a:gd name="connsiteY8" fmla="*/ 3667615 h 3930078"/>
                      <a:gd name="connsiteX9" fmla="*/ 456 w 3212681"/>
                      <a:gd name="connsiteY9" fmla="*/ 2860865 h 3930078"/>
                      <a:gd name="connsiteX10" fmla="*/ 371818 w 3212681"/>
                      <a:gd name="connsiteY10" fmla="*/ 2267615 h 3930078"/>
                      <a:gd name="connsiteX11" fmla="*/ 1052198 w 3212681"/>
                      <a:gd name="connsiteY11" fmla="*/ 2020321 h 3930078"/>
                      <a:gd name="connsiteX12" fmla="*/ 1680043 w 3212681"/>
                      <a:gd name="connsiteY12" fmla="*/ 2168954 h 3930078"/>
                      <a:gd name="connsiteX13" fmla="*/ 1949120 w 3212681"/>
                      <a:gd name="connsiteY13" fmla="*/ 2640479 h 3930078"/>
                      <a:gd name="connsiteX14" fmla="*/ 1768454 w 3212681"/>
                      <a:gd name="connsiteY14" fmla="*/ 3010779 h 3930078"/>
                      <a:gd name="connsiteX15" fmla="*/ 1349463 w 3212681"/>
                      <a:gd name="connsiteY15" fmla="*/ 3158131 h 3930078"/>
                      <a:gd name="connsiteX16" fmla="*/ 983007 w 3212681"/>
                      <a:gd name="connsiteY16" fmla="*/ 3076126 h 3930078"/>
                      <a:gd name="connsiteX17" fmla="*/ 806185 w 3212681"/>
                      <a:gd name="connsiteY17" fmla="*/ 2799362 h 3930078"/>
                      <a:gd name="connsiteX18" fmla="*/ 895877 w 3212681"/>
                      <a:gd name="connsiteY18" fmla="*/ 2619977 h 3930078"/>
                      <a:gd name="connsiteX19" fmla="*/ 1018883 w 3212681"/>
                      <a:gd name="connsiteY19" fmla="*/ 2555912 h 3930078"/>
                      <a:gd name="connsiteX20" fmla="*/ 1077824 w 3212681"/>
                      <a:gd name="connsiteY20" fmla="*/ 2548224 h 3930078"/>
                      <a:gd name="connsiteX21" fmla="*/ 1098325 w 3212681"/>
                      <a:gd name="connsiteY21" fmla="*/ 2563599 h 3930078"/>
                      <a:gd name="connsiteX22" fmla="*/ 1088075 w 3212681"/>
                      <a:gd name="connsiteY22" fmla="*/ 2594351 h 3930078"/>
                      <a:gd name="connsiteX23" fmla="*/ 1077824 w 3212681"/>
                      <a:gd name="connsiteY23" fmla="*/ 2625103 h 3930078"/>
                      <a:gd name="connsiteX24" fmla="*/ 1062448 w 3212681"/>
                      <a:gd name="connsiteY24" fmla="*/ 2737859 h 3930078"/>
                      <a:gd name="connsiteX25" fmla="*/ 1143171 w 3212681"/>
                      <a:gd name="connsiteY25" fmla="*/ 2874960 h 3930078"/>
                      <a:gd name="connsiteX26" fmla="*/ 1318712 w 3212681"/>
                      <a:gd name="connsiteY26" fmla="*/ 2932619 h 3930078"/>
                      <a:gd name="connsiteX27" fmla="*/ 1582663 w 3212681"/>
                      <a:gd name="connsiteY27" fmla="*/ 2835239 h 3930078"/>
                      <a:gd name="connsiteX28" fmla="*/ 1687731 w 3212681"/>
                      <a:gd name="connsiteY28" fmla="*/ 2594351 h 3930078"/>
                      <a:gd name="connsiteX29" fmla="*/ 1475032 w 3212681"/>
                      <a:gd name="connsiteY29" fmla="*/ 2258646 h 3930078"/>
                      <a:gd name="connsiteX30" fmla="*/ 1031697 w 3212681"/>
                      <a:gd name="connsiteY30" fmla="*/ 2153578 h 3930078"/>
                      <a:gd name="connsiteX31" fmla="*/ 460229 w 3212681"/>
                      <a:gd name="connsiteY31" fmla="*/ 2348338 h 3930078"/>
                      <a:gd name="connsiteX32" fmla="*/ 206528 w 3212681"/>
                      <a:gd name="connsiteY32" fmla="*/ 2860865 h 3930078"/>
                      <a:gd name="connsiteX33" fmla="*/ 588361 w 3212681"/>
                      <a:gd name="connsiteY33" fmla="*/ 3501524 h 3930078"/>
                      <a:gd name="connsiteX34" fmla="*/ 1400716 w 3212681"/>
                      <a:gd name="connsiteY34" fmla="*/ 3716785 h 3930078"/>
                      <a:gd name="connsiteX35" fmla="*/ 2348956 w 3212681"/>
                      <a:gd name="connsiteY35" fmla="*/ 3432248 h 3930078"/>
                      <a:gd name="connsiteX36" fmla="*/ 1035318 w 3212681"/>
                      <a:gd name="connsiteY36" fmla="*/ 1258146 h 3930078"/>
                      <a:gd name="connsiteX37" fmla="*/ 366867 w 3212681"/>
                      <a:gd name="connsiteY37" fmla="*/ 679406 h 3930078"/>
                      <a:gd name="connsiteX0" fmla="*/ 366867 w 3212681"/>
                      <a:gd name="connsiteY0" fmla="*/ 679319 h 3929991"/>
                      <a:gd name="connsiteX1" fmla="*/ 898342 w 3212681"/>
                      <a:gd name="connsiteY1" fmla="*/ 20 h 3929991"/>
                      <a:gd name="connsiteX2" fmla="*/ 699527 w 3212681"/>
                      <a:gd name="connsiteY2" fmla="*/ 657986 h 3929991"/>
                      <a:gd name="connsiteX3" fmla="*/ 1328433 w 3212681"/>
                      <a:gd name="connsiteY3" fmla="*/ 1172660 h 3929991"/>
                      <a:gd name="connsiteX4" fmla="*/ 2741251 w 3212681"/>
                      <a:gd name="connsiteY4" fmla="*/ 1879749 h 3929991"/>
                      <a:gd name="connsiteX5" fmla="*/ 3201322 w 3212681"/>
                      <a:gd name="connsiteY5" fmla="*/ 2930768 h 3929991"/>
                      <a:gd name="connsiteX6" fmla="*/ 2358642 w 3212681"/>
                      <a:gd name="connsiteY6" fmla="*/ 3789621 h 3929991"/>
                      <a:gd name="connsiteX7" fmla="*/ 1163792 w 3212681"/>
                      <a:gd name="connsiteY7" fmla="*/ 3917508 h 3929991"/>
                      <a:gd name="connsiteX8" fmla="*/ 440688 w 3212681"/>
                      <a:gd name="connsiteY8" fmla="*/ 3667528 h 3929991"/>
                      <a:gd name="connsiteX9" fmla="*/ 456 w 3212681"/>
                      <a:gd name="connsiteY9" fmla="*/ 2860778 h 3929991"/>
                      <a:gd name="connsiteX10" fmla="*/ 371818 w 3212681"/>
                      <a:gd name="connsiteY10" fmla="*/ 2267528 h 3929991"/>
                      <a:gd name="connsiteX11" fmla="*/ 1052198 w 3212681"/>
                      <a:gd name="connsiteY11" fmla="*/ 2020234 h 3929991"/>
                      <a:gd name="connsiteX12" fmla="*/ 1680043 w 3212681"/>
                      <a:gd name="connsiteY12" fmla="*/ 2168867 h 3929991"/>
                      <a:gd name="connsiteX13" fmla="*/ 1949120 w 3212681"/>
                      <a:gd name="connsiteY13" fmla="*/ 2640392 h 3929991"/>
                      <a:gd name="connsiteX14" fmla="*/ 1768454 w 3212681"/>
                      <a:gd name="connsiteY14" fmla="*/ 3010692 h 3929991"/>
                      <a:gd name="connsiteX15" fmla="*/ 1349463 w 3212681"/>
                      <a:gd name="connsiteY15" fmla="*/ 3158044 h 3929991"/>
                      <a:gd name="connsiteX16" fmla="*/ 983007 w 3212681"/>
                      <a:gd name="connsiteY16" fmla="*/ 3076039 h 3929991"/>
                      <a:gd name="connsiteX17" fmla="*/ 806185 w 3212681"/>
                      <a:gd name="connsiteY17" fmla="*/ 2799275 h 3929991"/>
                      <a:gd name="connsiteX18" fmla="*/ 895877 w 3212681"/>
                      <a:gd name="connsiteY18" fmla="*/ 2619890 h 3929991"/>
                      <a:gd name="connsiteX19" fmla="*/ 1018883 w 3212681"/>
                      <a:gd name="connsiteY19" fmla="*/ 2555825 h 3929991"/>
                      <a:gd name="connsiteX20" fmla="*/ 1077824 w 3212681"/>
                      <a:gd name="connsiteY20" fmla="*/ 2548137 h 3929991"/>
                      <a:gd name="connsiteX21" fmla="*/ 1098325 w 3212681"/>
                      <a:gd name="connsiteY21" fmla="*/ 2563512 h 3929991"/>
                      <a:gd name="connsiteX22" fmla="*/ 1088075 w 3212681"/>
                      <a:gd name="connsiteY22" fmla="*/ 2594264 h 3929991"/>
                      <a:gd name="connsiteX23" fmla="*/ 1077824 w 3212681"/>
                      <a:gd name="connsiteY23" fmla="*/ 2625016 h 3929991"/>
                      <a:gd name="connsiteX24" fmla="*/ 1062448 w 3212681"/>
                      <a:gd name="connsiteY24" fmla="*/ 2737772 h 3929991"/>
                      <a:gd name="connsiteX25" fmla="*/ 1143171 w 3212681"/>
                      <a:gd name="connsiteY25" fmla="*/ 2874873 h 3929991"/>
                      <a:gd name="connsiteX26" fmla="*/ 1318712 w 3212681"/>
                      <a:gd name="connsiteY26" fmla="*/ 2932532 h 3929991"/>
                      <a:gd name="connsiteX27" fmla="*/ 1582663 w 3212681"/>
                      <a:gd name="connsiteY27" fmla="*/ 2835152 h 3929991"/>
                      <a:gd name="connsiteX28" fmla="*/ 1687731 w 3212681"/>
                      <a:gd name="connsiteY28" fmla="*/ 2594264 h 3929991"/>
                      <a:gd name="connsiteX29" fmla="*/ 1475032 w 3212681"/>
                      <a:gd name="connsiteY29" fmla="*/ 2258559 h 3929991"/>
                      <a:gd name="connsiteX30" fmla="*/ 1031697 w 3212681"/>
                      <a:gd name="connsiteY30" fmla="*/ 2153491 h 3929991"/>
                      <a:gd name="connsiteX31" fmla="*/ 460229 w 3212681"/>
                      <a:gd name="connsiteY31" fmla="*/ 2348251 h 3929991"/>
                      <a:gd name="connsiteX32" fmla="*/ 206528 w 3212681"/>
                      <a:gd name="connsiteY32" fmla="*/ 2860778 h 3929991"/>
                      <a:gd name="connsiteX33" fmla="*/ 588361 w 3212681"/>
                      <a:gd name="connsiteY33" fmla="*/ 3501437 h 3929991"/>
                      <a:gd name="connsiteX34" fmla="*/ 1400716 w 3212681"/>
                      <a:gd name="connsiteY34" fmla="*/ 3716698 h 3929991"/>
                      <a:gd name="connsiteX35" fmla="*/ 2348956 w 3212681"/>
                      <a:gd name="connsiteY35" fmla="*/ 3432161 h 3929991"/>
                      <a:gd name="connsiteX36" fmla="*/ 1035318 w 3212681"/>
                      <a:gd name="connsiteY36" fmla="*/ 1258059 h 3929991"/>
                      <a:gd name="connsiteX37" fmla="*/ 366867 w 3212681"/>
                      <a:gd name="connsiteY37" fmla="*/ 679319 h 3929991"/>
                      <a:gd name="connsiteX0" fmla="*/ 366867 w 3212681"/>
                      <a:gd name="connsiteY0" fmla="*/ 679320 h 3929991"/>
                      <a:gd name="connsiteX1" fmla="*/ 898342 w 3212681"/>
                      <a:gd name="connsiteY1" fmla="*/ 20 h 3929991"/>
                      <a:gd name="connsiteX2" fmla="*/ 699527 w 3212681"/>
                      <a:gd name="connsiteY2" fmla="*/ 657986 h 3929991"/>
                      <a:gd name="connsiteX3" fmla="*/ 1328433 w 3212681"/>
                      <a:gd name="connsiteY3" fmla="*/ 1172660 h 3929991"/>
                      <a:gd name="connsiteX4" fmla="*/ 2741251 w 3212681"/>
                      <a:gd name="connsiteY4" fmla="*/ 1879749 h 3929991"/>
                      <a:gd name="connsiteX5" fmla="*/ 3201322 w 3212681"/>
                      <a:gd name="connsiteY5" fmla="*/ 2930768 h 3929991"/>
                      <a:gd name="connsiteX6" fmla="*/ 2358642 w 3212681"/>
                      <a:gd name="connsiteY6" fmla="*/ 3789621 h 3929991"/>
                      <a:gd name="connsiteX7" fmla="*/ 1163792 w 3212681"/>
                      <a:gd name="connsiteY7" fmla="*/ 3917508 h 3929991"/>
                      <a:gd name="connsiteX8" fmla="*/ 440688 w 3212681"/>
                      <a:gd name="connsiteY8" fmla="*/ 3667528 h 3929991"/>
                      <a:gd name="connsiteX9" fmla="*/ 456 w 3212681"/>
                      <a:gd name="connsiteY9" fmla="*/ 2860778 h 3929991"/>
                      <a:gd name="connsiteX10" fmla="*/ 371818 w 3212681"/>
                      <a:gd name="connsiteY10" fmla="*/ 2267528 h 3929991"/>
                      <a:gd name="connsiteX11" fmla="*/ 1052198 w 3212681"/>
                      <a:gd name="connsiteY11" fmla="*/ 2020234 h 3929991"/>
                      <a:gd name="connsiteX12" fmla="*/ 1680043 w 3212681"/>
                      <a:gd name="connsiteY12" fmla="*/ 2168867 h 3929991"/>
                      <a:gd name="connsiteX13" fmla="*/ 1949120 w 3212681"/>
                      <a:gd name="connsiteY13" fmla="*/ 2640392 h 3929991"/>
                      <a:gd name="connsiteX14" fmla="*/ 1768454 w 3212681"/>
                      <a:gd name="connsiteY14" fmla="*/ 3010692 h 3929991"/>
                      <a:gd name="connsiteX15" fmla="*/ 1349463 w 3212681"/>
                      <a:gd name="connsiteY15" fmla="*/ 3158044 h 3929991"/>
                      <a:gd name="connsiteX16" fmla="*/ 983007 w 3212681"/>
                      <a:gd name="connsiteY16" fmla="*/ 3076039 h 3929991"/>
                      <a:gd name="connsiteX17" fmla="*/ 806185 w 3212681"/>
                      <a:gd name="connsiteY17" fmla="*/ 2799275 h 3929991"/>
                      <a:gd name="connsiteX18" fmla="*/ 895877 w 3212681"/>
                      <a:gd name="connsiteY18" fmla="*/ 2619890 h 3929991"/>
                      <a:gd name="connsiteX19" fmla="*/ 1018883 w 3212681"/>
                      <a:gd name="connsiteY19" fmla="*/ 2555825 h 3929991"/>
                      <a:gd name="connsiteX20" fmla="*/ 1077824 w 3212681"/>
                      <a:gd name="connsiteY20" fmla="*/ 2548137 h 3929991"/>
                      <a:gd name="connsiteX21" fmla="*/ 1098325 w 3212681"/>
                      <a:gd name="connsiteY21" fmla="*/ 2563512 h 3929991"/>
                      <a:gd name="connsiteX22" fmla="*/ 1088075 w 3212681"/>
                      <a:gd name="connsiteY22" fmla="*/ 2594264 h 3929991"/>
                      <a:gd name="connsiteX23" fmla="*/ 1077824 w 3212681"/>
                      <a:gd name="connsiteY23" fmla="*/ 2625016 h 3929991"/>
                      <a:gd name="connsiteX24" fmla="*/ 1062448 w 3212681"/>
                      <a:gd name="connsiteY24" fmla="*/ 2737772 h 3929991"/>
                      <a:gd name="connsiteX25" fmla="*/ 1143171 w 3212681"/>
                      <a:gd name="connsiteY25" fmla="*/ 2874873 h 3929991"/>
                      <a:gd name="connsiteX26" fmla="*/ 1318712 w 3212681"/>
                      <a:gd name="connsiteY26" fmla="*/ 2932532 h 3929991"/>
                      <a:gd name="connsiteX27" fmla="*/ 1582663 w 3212681"/>
                      <a:gd name="connsiteY27" fmla="*/ 2835152 h 3929991"/>
                      <a:gd name="connsiteX28" fmla="*/ 1687731 w 3212681"/>
                      <a:gd name="connsiteY28" fmla="*/ 2594264 h 3929991"/>
                      <a:gd name="connsiteX29" fmla="*/ 1475032 w 3212681"/>
                      <a:gd name="connsiteY29" fmla="*/ 2258559 h 3929991"/>
                      <a:gd name="connsiteX30" fmla="*/ 1031697 w 3212681"/>
                      <a:gd name="connsiteY30" fmla="*/ 2153491 h 3929991"/>
                      <a:gd name="connsiteX31" fmla="*/ 460229 w 3212681"/>
                      <a:gd name="connsiteY31" fmla="*/ 2348251 h 3929991"/>
                      <a:gd name="connsiteX32" fmla="*/ 206528 w 3212681"/>
                      <a:gd name="connsiteY32" fmla="*/ 2860778 h 3929991"/>
                      <a:gd name="connsiteX33" fmla="*/ 588361 w 3212681"/>
                      <a:gd name="connsiteY33" fmla="*/ 3501437 h 3929991"/>
                      <a:gd name="connsiteX34" fmla="*/ 1400716 w 3212681"/>
                      <a:gd name="connsiteY34" fmla="*/ 3716698 h 3929991"/>
                      <a:gd name="connsiteX35" fmla="*/ 2348956 w 3212681"/>
                      <a:gd name="connsiteY35" fmla="*/ 3432161 h 3929991"/>
                      <a:gd name="connsiteX36" fmla="*/ 1035318 w 3212681"/>
                      <a:gd name="connsiteY36" fmla="*/ 1258059 h 3929991"/>
                      <a:gd name="connsiteX37" fmla="*/ 366867 w 3212681"/>
                      <a:gd name="connsiteY37" fmla="*/ 679320 h 3929991"/>
                      <a:gd name="connsiteX0" fmla="*/ 366867 w 3208014"/>
                      <a:gd name="connsiteY0" fmla="*/ 679320 h 3929991"/>
                      <a:gd name="connsiteX1" fmla="*/ 898342 w 3208014"/>
                      <a:gd name="connsiteY1" fmla="*/ 20 h 3929991"/>
                      <a:gd name="connsiteX2" fmla="*/ 699527 w 3208014"/>
                      <a:gd name="connsiteY2" fmla="*/ 657986 h 3929991"/>
                      <a:gd name="connsiteX3" fmla="*/ 1328433 w 3208014"/>
                      <a:gd name="connsiteY3" fmla="*/ 1172660 h 3929991"/>
                      <a:gd name="connsiteX4" fmla="*/ 2675109 w 3208014"/>
                      <a:gd name="connsiteY4" fmla="*/ 1906450 h 3929991"/>
                      <a:gd name="connsiteX5" fmla="*/ 3201322 w 3208014"/>
                      <a:gd name="connsiteY5" fmla="*/ 2930768 h 3929991"/>
                      <a:gd name="connsiteX6" fmla="*/ 2358642 w 3208014"/>
                      <a:gd name="connsiteY6" fmla="*/ 3789621 h 3929991"/>
                      <a:gd name="connsiteX7" fmla="*/ 1163792 w 3208014"/>
                      <a:gd name="connsiteY7" fmla="*/ 3917508 h 3929991"/>
                      <a:gd name="connsiteX8" fmla="*/ 440688 w 3208014"/>
                      <a:gd name="connsiteY8" fmla="*/ 3667528 h 3929991"/>
                      <a:gd name="connsiteX9" fmla="*/ 456 w 3208014"/>
                      <a:gd name="connsiteY9" fmla="*/ 2860778 h 3929991"/>
                      <a:gd name="connsiteX10" fmla="*/ 371818 w 3208014"/>
                      <a:gd name="connsiteY10" fmla="*/ 2267528 h 3929991"/>
                      <a:gd name="connsiteX11" fmla="*/ 1052198 w 3208014"/>
                      <a:gd name="connsiteY11" fmla="*/ 2020234 h 3929991"/>
                      <a:gd name="connsiteX12" fmla="*/ 1680043 w 3208014"/>
                      <a:gd name="connsiteY12" fmla="*/ 2168867 h 3929991"/>
                      <a:gd name="connsiteX13" fmla="*/ 1949120 w 3208014"/>
                      <a:gd name="connsiteY13" fmla="*/ 2640392 h 3929991"/>
                      <a:gd name="connsiteX14" fmla="*/ 1768454 w 3208014"/>
                      <a:gd name="connsiteY14" fmla="*/ 3010692 h 3929991"/>
                      <a:gd name="connsiteX15" fmla="*/ 1349463 w 3208014"/>
                      <a:gd name="connsiteY15" fmla="*/ 3158044 h 3929991"/>
                      <a:gd name="connsiteX16" fmla="*/ 983007 w 3208014"/>
                      <a:gd name="connsiteY16" fmla="*/ 3076039 h 3929991"/>
                      <a:gd name="connsiteX17" fmla="*/ 806185 w 3208014"/>
                      <a:gd name="connsiteY17" fmla="*/ 2799275 h 3929991"/>
                      <a:gd name="connsiteX18" fmla="*/ 895877 w 3208014"/>
                      <a:gd name="connsiteY18" fmla="*/ 2619890 h 3929991"/>
                      <a:gd name="connsiteX19" fmla="*/ 1018883 w 3208014"/>
                      <a:gd name="connsiteY19" fmla="*/ 2555825 h 3929991"/>
                      <a:gd name="connsiteX20" fmla="*/ 1077824 w 3208014"/>
                      <a:gd name="connsiteY20" fmla="*/ 2548137 h 3929991"/>
                      <a:gd name="connsiteX21" fmla="*/ 1098325 w 3208014"/>
                      <a:gd name="connsiteY21" fmla="*/ 2563512 h 3929991"/>
                      <a:gd name="connsiteX22" fmla="*/ 1088075 w 3208014"/>
                      <a:gd name="connsiteY22" fmla="*/ 2594264 h 3929991"/>
                      <a:gd name="connsiteX23" fmla="*/ 1077824 w 3208014"/>
                      <a:gd name="connsiteY23" fmla="*/ 2625016 h 3929991"/>
                      <a:gd name="connsiteX24" fmla="*/ 1062448 w 3208014"/>
                      <a:gd name="connsiteY24" fmla="*/ 2737772 h 3929991"/>
                      <a:gd name="connsiteX25" fmla="*/ 1143171 w 3208014"/>
                      <a:gd name="connsiteY25" fmla="*/ 2874873 h 3929991"/>
                      <a:gd name="connsiteX26" fmla="*/ 1318712 w 3208014"/>
                      <a:gd name="connsiteY26" fmla="*/ 2932532 h 3929991"/>
                      <a:gd name="connsiteX27" fmla="*/ 1582663 w 3208014"/>
                      <a:gd name="connsiteY27" fmla="*/ 2835152 h 3929991"/>
                      <a:gd name="connsiteX28" fmla="*/ 1687731 w 3208014"/>
                      <a:gd name="connsiteY28" fmla="*/ 2594264 h 3929991"/>
                      <a:gd name="connsiteX29" fmla="*/ 1475032 w 3208014"/>
                      <a:gd name="connsiteY29" fmla="*/ 2258559 h 3929991"/>
                      <a:gd name="connsiteX30" fmla="*/ 1031697 w 3208014"/>
                      <a:gd name="connsiteY30" fmla="*/ 2153491 h 3929991"/>
                      <a:gd name="connsiteX31" fmla="*/ 460229 w 3208014"/>
                      <a:gd name="connsiteY31" fmla="*/ 2348251 h 3929991"/>
                      <a:gd name="connsiteX32" fmla="*/ 206528 w 3208014"/>
                      <a:gd name="connsiteY32" fmla="*/ 2860778 h 3929991"/>
                      <a:gd name="connsiteX33" fmla="*/ 588361 w 3208014"/>
                      <a:gd name="connsiteY33" fmla="*/ 3501437 h 3929991"/>
                      <a:gd name="connsiteX34" fmla="*/ 1400716 w 3208014"/>
                      <a:gd name="connsiteY34" fmla="*/ 3716698 h 3929991"/>
                      <a:gd name="connsiteX35" fmla="*/ 2348956 w 3208014"/>
                      <a:gd name="connsiteY35" fmla="*/ 3432161 h 3929991"/>
                      <a:gd name="connsiteX36" fmla="*/ 1035318 w 3208014"/>
                      <a:gd name="connsiteY36" fmla="*/ 1258059 h 3929991"/>
                      <a:gd name="connsiteX37" fmla="*/ 366867 w 3208014"/>
                      <a:gd name="connsiteY37" fmla="*/ 679320 h 3929991"/>
                      <a:gd name="connsiteX0" fmla="*/ 366867 w 3208014"/>
                      <a:gd name="connsiteY0" fmla="*/ 679320 h 3929991"/>
                      <a:gd name="connsiteX1" fmla="*/ 898342 w 3208014"/>
                      <a:gd name="connsiteY1" fmla="*/ 20 h 3929991"/>
                      <a:gd name="connsiteX2" fmla="*/ 611338 w 3208014"/>
                      <a:gd name="connsiteY2" fmla="*/ 657986 h 3929991"/>
                      <a:gd name="connsiteX3" fmla="*/ 1328433 w 3208014"/>
                      <a:gd name="connsiteY3" fmla="*/ 1172660 h 3929991"/>
                      <a:gd name="connsiteX4" fmla="*/ 2675109 w 3208014"/>
                      <a:gd name="connsiteY4" fmla="*/ 1906450 h 3929991"/>
                      <a:gd name="connsiteX5" fmla="*/ 3201322 w 3208014"/>
                      <a:gd name="connsiteY5" fmla="*/ 2930768 h 3929991"/>
                      <a:gd name="connsiteX6" fmla="*/ 2358642 w 3208014"/>
                      <a:gd name="connsiteY6" fmla="*/ 3789621 h 3929991"/>
                      <a:gd name="connsiteX7" fmla="*/ 1163792 w 3208014"/>
                      <a:gd name="connsiteY7" fmla="*/ 3917508 h 3929991"/>
                      <a:gd name="connsiteX8" fmla="*/ 440688 w 3208014"/>
                      <a:gd name="connsiteY8" fmla="*/ 3667528 h 3929991"/>
                      <a:gd name="connsiteX9" fmla="*/ 456 w 3208014"/>
                      <a:gd name="connsiteY9" fmla="*/ 2860778 h 3929991"/>
                      <a:gd name="connsiteX10" fmla="*/ 371818 w 3208014"/>
                      <a:gd name="connsiteY10" fmla="*/ 2267528 h 3929991"/>
                      <a:gd name="connsiteX11" fmla="*/ 1052198 w 3208014"/>
                      <a:gd name="connsiteY11" fmla="*/ 2020234 h 3929991"/>
                      <a:gd name="connsiteX12" fmla="*/ 1680043 w 3208014"/>
                      <a:gd name="connsiteY12" fmla="*/ 2168867 h 3929991"/>
                      <a:gd name="connsiteX13" fmla="*/ 1949120 w 3208014"/>
                      <a:gd name="connsiteY13" fmla="*/ 2640392 h 3929991"/>
                      <a:gd name="connsiteX14" fmla="*/ 1768454 w 3208014"/>
                      <a:gd name="connsiteY14" fmla="*/ 3010692 h 3929991"/>
                      <a:gd name="connsiteX15" fmla="*/ 1349463 w 3208014"/>
                      <a:gd name="connsiteY15" fmla="*/ 3158044 h 3929991"/>
                      <a:gd name="connsiteX16" fmla="*/ 983007 w 3208014"/>
                      <a:gd name="connsiteY16" fmla="*/ 3076039 h 3929991"/>
                      <a:gd name="connsiteX17" fmla="*/ 806185 w 3208014"/>
                      <a:gd name="connsiteY17" fmla="*/ 2799275 h 3929991"/>
                      <a:gd name="connsiteX18" fmla="*/ 895877 w 3208014"/>
                      <a:gd name="connsiteY18" fmla="*/ 2619890 h 3929991"/>
                      <a:gd name="connsiteX19" fmla="*/ 1018883 w 3208014"/>
                      <a:gd name="connsiteY19" fmla="*/ 2555825 h 3929991"/>
                      <a:gd name="connsiteX20" fmla="*/ 1077824 w 3208014"/>
                      <a:gd name="connsiteY20" fmla="*/ 2548137 h 3929991"/>
                      <a:gd name="connsiteX21" fmla="*/ 1098325 w 3208014"/>
                      <a:gd name="connsiteY21" fmla="*/ 2563512 h 3929991"/>
                      <a:gd name="connsiteX22" fmla="*/ 1088075 w 3208014"/>
                      <a:gd name="connsiteY22" fmla="*/ 2594264 h 3929991"/>
                      <a:gd name="connsiteX23" fmla="*/ 1077824 w 3208014"/>
                      <a:gd name="connsiteY23" fmla="*/ 2625016 h 3929991"/>
                      <a:gd name="connsiteX24" fmla="*/ 1062448 w 3208014"/>
                      <a:gd name="connsiteY24" fmla="*/ 2737772 h 3929991"/>
                      <a:gd name="connsiteX25" fmla="*/ 1143171 w 3208014"/>
                      <a:gd name="connsiteY25" fmla="*/ 2874873 h 3929991"/>
                      <a:gd name="connsiteX26" fmla="*/ 1318712 w 3208014"/>
                      <a:gd name="connsiteY26" fmla="*/ 2932532 h 3929991"/>
                      <a:gd name="connsiteX27" fmla="*/ 1582663 w 3208014"/>
                      <a:gd name="connsiteY27" fmla="*/ 2835152 h 3929991"/>
                      <a:gd name="connsiteX28" fmla="*/ 1687731 w 3208014"/>
                      <a:gd name="connsiteY28" fmla="*/ 2594264 h 3929991"/>
                      <a:gd name="connsiteX29" fmla="*/ 1475032 w 3208014"/>
                      <a:gd name="connsiteY29" fmla="*/ 2258559 h 3929991"/>
                      <a:gd name="connsiteX30" fmla="*/ 1031697 w 3208014"/>
                      <a:gd name="connsiteY30" fmla="*/ 2153491 h 3929991"/>
                      <a:gd name="connsiteX31" fmla="*/ 460229 w 3208014"/>
                      <a:gd name="connsiteY31" fmla="*/ 2348251 h 3929991"/>
                      <a:gd name="connsiteX32" fmla="*/ 206528 w 3208014"/>
                      <a:gd name="connsiteY32" fmla="*/ 2860778 h 3929991"/>
                      <a:gd name="connsiteX33" fmla="*/ 588361 w 3208014"/>
                      <a:gd name="connsiteY33" fmla="*/ 3501437 h 3929991"/>
                      <a:gd name="connsiteX34" fmla="*/ 1400716 w 3208014"/>
                      <a:gd name="connsiteY34" fmla="*/ 3716698 h 3929991"/>
                      <a:gd name="connsiteX35" fmla="*/ 2348956 w 3208014"/>
                      <a:gd name="connsiteY35" fmla="*/ 3432161 h 3929991"/>
                      <a:gd name="connsiteX36" fmla="*/ 1035318 w 3208014"/>
                      <a:gd name="connsiteY36" fmla="*/ 1258059 h 3929991"/>
                      <a:gd name="connsiteX37" fmla="*/ 366867 w 3208014"/>
                      <a:gd name="connsiteY37" fmla="*/ 679320 h 3929991"/>
                      <a:gd name="connsiteX0" fmla="*/ 366867 w 3208014"/>
                      <a:gd name="connsiteY0" fmla="*/ 679320 h 3929991"/>
                      <a:gd name="connsiteX1" fmla="*/ 898342 w 3208014"/>
                      <a:gd name="connsiteY1" fmla="*/ 20 h 3929991"/>
                      <a:gd name="connsiteX2" fmla="*/ 611338 w 3208014"/>
                      <a:gd name="connsiteY2" fmla="*/ 657986 h 3929991"/>
                      <a:gd name="connsiteX3" fmla="*/ 1328433 w 3208014"/>
                      <a:gd name="connsiteY3" fmla="*/ 1172660 h 3929991"/>
                      <a:gd name="connsiteX4" fmla="*/ 2675109 w 3208014"/>
                      <a:gd name="connsiteY4" fmla="*/ 1906450 h 3929991"/>
                      <a:gd name="connsiteX5" fmla="*/ 3201322 w 3208014"/>
                      <a:gd name="connsiteY5" fmla="*/ 2930768 h 3929991"/>
                      <a:gd name="connsiteX6" fmla="*/ 2358642 w 3208014"/>
                      <a:gd name="connsiteY6" fmla="*/ 3789621 h 3929991"/>
                      <a:gd name="connsiteX7" fmla="*/ 1163792 w 3208014"/>
                      <a:gd name="connsiteY7" fmla="*/ 3917508 h 3929991"/>
                      <a:gd name="connsiteX8" fmla="*/ 440688 w 3208014"/>
                      <a:gd name="connsiteY8" fmla="*/ 3667528 h 3929991"/>
                      <a:gd name="connsiteX9" fmla="*/ 456 w 3208014"/>
                      <a:gd name="connsiteY9" fmla="*/ 2860778 h 3929991"/>
                      <a:gd name="connsiteX10" fmla="*/ 371818 w 3208014"/>
                      <a:gd name="connsiteY10" fmla="*/ 2267528 h 3929991"/>
                      <a:gd name="connsiteX11" fmla="*/ 1052198 w 3208014"/>
                      <a:gd name="connsiteY11" fmla="*/ 2020234 h 3929991"/>
                      <a:gd name="connsiteX12" fmla="*/ 1680043 w 3208014"/>
                      <a:gd name="connsiteY12" fmla="*/ 2168867 h 3929991"/>
                      <a:gd name="connsiteX13" fmla="*/ 1949120 w 3208014"/>
                      <a:gd name="connsiteY13" fmla="*/ 2640392 h 3929991"/>
                      <a:gd name="connsiteX14" fmla="*/ 1768454 w 3208014"/>
                      <a:gd name="connsiteY14" fmla="*/ 3010692 h 3929991"/>
                      <a:gd name="connsiteX15" fmla="*/ 1349463 w 3208014"/>
                      <a:gd name="connsiteY15" fmla="*/ 3158044 h 3929991"/>
                      <a:gd name="connsiteX16" fmla="*/ 983007 w 3208014"/>
                      <a:gd name="connsiteY16" fmla="*/ 3076039 h 3929991"/>
                      <a:gd name="connsiteX17" fmla="*/ 806185 w 3208014"/>
                      <a:gd name="connsiteY17" fmla="*/ 2799275 h 3929991"/>
                      <a:gd name="connsiteX18" fmla="*/ 895877 w 3208014"/>
                      <a:gd name="connsiteY18" fmla="*/ 2619890 h 3929991"/>
                      <a:gd name="connsiteX19" fmla="*/ 1018883 w 3208014"/>
                      <a:gd name="connsiteY19" fmla="*/ 2555825 h 3929991"/>
                      <a:gd name="connsiteX20" fmla="*/ 1077824 w 3208014"/>
                      <a:gd name="connsiteY20" fmla="*/ 2548137 h 3929991"/>
                      <a:gd name="connsiteX21" fmla="*/ 1098325 w 3208014"/>
                      <a:gd name="connsiteY21" fmla="*/ 2563512 h 3929991"/>
                      <a:gd name="connsiteX22" fmla="*/ 1088075 w 3208014"/>
                      <a:gd name="connsiteY22" fmla="*/ 2594264 h 3929991"/>
                      <a:gd name="connsiteX23" fmla="*/ 1077824 w 3208014"/>
                      <a:gd name="connsiteY23" fmla="*/ 2625016 h 3929991"/>
                      <a:gd name="connsiteX24" fmla="*/ 1062448 w 3208014"/>
                      <a:gd name="connsiteY24" fmla="*/ 2737772 h 3929991"/>
                      <a:gd name="connsiteX25" fmla="*/ 1143171 w 3208014"/>
                      <a:gd name="connsiteY25" fmla="*/ 2874873 h 3929991"/>
                      <a:gd name="connsiteX26" fmla="*/ 1318712 w 3208014"/>
                      <a:gd name="connsiteY26" fmla="*/ 2932532 h 3929991"/>
                      <a:gd name="connsiteX27" fmla="*/ 1582663 w 3208014"/>
                      <a:gd name="connsiteY27" fmla="*/ 2835152 h 3929991"/>
                      <a:gd name="connsiteX28" fmla="*/ 1687731 w 3208014"/>
                      <a:gd name="connsiteY28" fmla="*/ 2594264 h 3929991"/>
                      <a:gd name="connsiteX29" fmla="*/ 1475032 w 3208014"/>
                      <a:gd name="connsiteY29" fmla="*/ 2258559 h 3929991"/>
                      <a:gd name="connsiteX30" fmla="*/ 1031697 w 3208014"/>
                      <a:gd name="connsiteY30" fmla="*/ 2153491 h 3929991"/>
                      <a:gd name="connsiteX31" fmla="*/ 460229 w 3208014"/>
                      <a:gd name="connsiteY31" fmla="*/ 2348251 h 3929991"/>
                      <a:gd name="connsiteX32" fmla="*/ 206528 w 3208014"/>
                      <a:gd name="connsiteY32" fmla="*/ 2860778 h 3929991"/>
                      <a:gd name="connsiteX33" fmla="*/ 588361 w 3208014"/>
                      <a:gd name="connsiteY33" fmla="*/ 3501437 h 3929991"/>
                      <a:gd name="connsiteX34" fmla="*/ 1400716 w 3208014"/>
                      <a:gd name="connsiteY34" fmla="*/ 3716698 h 3929991"/>
                      <a:gd name="connsiteX35" fmla="*/ 2348956 w 3208014"/>
                      <a:gd name="connsiteY35" fmla="*/ 3432161 h 3929991"/>
                      <a:gd name="connsiteX36" fmla="*/ 1035318 w 3208014"/>
                      <a:gd name="connsiteY36" fmla="*/ 1258059 h 3929991"/>
                      <a:gd name="connsiteX37" fmla="*/ 366867 w 3208014"/>
                      <a:gd name="connsiteY37" fmla="*/ 679320 h 3929991"/>
                      <a:gd name="connsiteX0" fmla="*/ 366867 w 3208014"/>
                      <a:gd name="connsiteY0" fmla="*/ 679320 h 3929991"/>
                      <a:gd name="connsiteX1" fmla="*/ 898342 w 3208014"/>
                      <a:gd name="connsiteY1" fmla="*/ 20 h 3929991"/>
                      <a:gd name="connsiteX2" fmla="*/ 611338 w 3208014"/>
                      <a:gd name="connsiteY2" fmla="*/ 657986 h 3929991"/>
                      <a:gd name="connsiteX3" fmla="*/ 1328433 w 3208014"/>
                      <a:gd name="connsiteY3" fmla="*/ 1172660 h 3929991"/>
                      <a:gd name="connsiteX4" fmla="*/ 2675109 w 3208014"/>
                      <a:gd name="connsiteY4" fmla="*/ 1906450 h 3929991"/>
                      <a:gd name="connsiteX5" fmla="*/ 3201322 w 3208014"/>
                      <a:gd name="connsiteY5" fmla="*/ 2930768 h 3929991"/>
                      <a:gd name="connsiteX6" fmla="*/ 2358642 w 3208014"/>
                      <a:gd name="connsiteY6" fmla="*/ 3789621 h 3929991"/>
                      <a:gd name="connsiteX7" fmla="*/ 1163792 w 3208014"/>
                      <a:gd name="connsiteY7" fmla="*/ 3917508 h 3929991"/>
                      <a:gd name="connsiteX8" fmla="*/ 440688 w 3208014"/>
                      <a:gd name="connsiteY8" fmla="*/ 3667528 h 3929991"/>
                      <a:gd name="connsiteX9" fmla="*/ 456 w 3208014"/>
                      <a:gd name="connsiteY9" fmla="*/ 2860778 h 3929991"/>
                      <a:gd name="connsiteX10" fmla="*/ 371818 w 3208014"/>
                      <a:gd name="connsiteY10" fmla="*/ 2267528 h 3929991"/>
                      <a:gd name="connsiteX11" fmla="*/ 1052198 w 3208014"/>
                      <a:gd name="connsiteY11" fmla="*/ 2020234 h 3929991"/>
                      <a:gd name="connsiteX12" fmla="*/ 1680043 w 3208014"/>
                      <a:gd name="connsiteY12" fmla="*/ 2168867 h 3929991"/>
                      <a:gd name="connsiteX13" fmla="*/ 1949120 w 3208014"/>
                      <a:gd name="connsiteY13" fmla="*/ 2640392 h 3929991"/>
                      <a:gd name="connsiteX14" fmla="*/ 1768454 w 3208014"/>
                      <a:gd name="connsiteY14" fmla="*/ 3010692 h 3929991"/>
                      <a:gd name="connsiteX15" fmla="*/ 1349463 w 3208014"/>
                      <a:gd name="connsiteY15" fmla="*/ 3158044 h 3929991"/>
                      <a:gd name="connsiteX16" fmla="*/ 983007 w 3208014"/>
                      <a:gd name="connsiteY16" fmla="*/ 3076039 h 3929991"/>
                      <a:gd name="connsiteX17" fmla="*/ 806185 w 3208014"/>
                      <a:gd name="connsiteY17" fmla="*/ 2799275 h 3929991"/>
                      <a:gd name="connsiteX18" fmla="*/ 895877 w 3208014"/>
                      <a:gd name="connsiteY18" fmla="*/ 2619890 h 3929991"/>
                      <a:gd name="connsiteX19" fmla="*/ 1018883 w 3208014"/>
                      <a:gd name="connsiteY19" fmla="*/ 2555825 h 3929991"/>
                      <a:gd name="connsiteX20" fmla="*/ 1077824 w 3208014"/>
                      <a:gd name="connsiteY20" fmla="*/ 2548137 h 3929991"/>
                      <a:gd name="connsiteX21" fmla="*/ 1098325 w 3208014"/>
                      <a:gd name="connsiteY21" fmla="*/ 2563512 h 3929991"/>
                      <a:gd name="connsiteX22" fmla="*/ 1088075 w 3208014"/>
                      <a:gd name="connsiteY22" fmla="*/ 2594264 h 3929991"/>
                      <a:gd name="connsiteX23" fmla="*/ 1077824 w 3208014"/>
                      <a:gd name="connsiteY23" fmla="*/ 2625016 h 3929991"/>
                      <a:gd name="connsiteX24" fmla="*/ 1062448 w 3208014"/>
                      <a:gd name="connsiteY24" fmla="*/ 2737772 h 3929991"/>
                      <a:gd name="connsiteX25" fmla="*/ 1143171 w 3208014"/>
                      <a:gd name="connsiteY25" fmla="*/ 2874873 h 3929991"/>
                      <a:gd name="connsiteX26" fmla="*/ 1318712 w 3208014"/>
                      <a:gd name="connsiteY26" fmla="*/ 2932532 h 3929991"/>
                      <a:gd name="connsiteX27" fmla="*/ 1582663 w 3208014"/>
                      <a:gd name="connsiteY27" fmla="*/ 2835152 h 3929991"/>
                      <a:gd name="connsiteX28" fmla="*/ 1687731 w 3208014"/>
                      <a:gd name="connsiteY28" fmla="*/ 2594264 h 3929991"/>
                      <a:gd name="connsiteX29" fmla="*/ 1475032 w 3208014"/>
                      <a:gd name="connsiteY29" fmla="*/ 2258559 h 3929991"/>
                      <a:gd name="connsiteX30" fmla="*/ 1031697 w 3208014"/>
                      <a:gd name="connsiteY30" fmla="*/ 2153491 h 3929991"/>
                      <a:gd name="connsiteX31" fmla="*/ 460229 w 3208014"/>
                      <a:gd name="connsiteY31" fmla="*/ 2348251 h 3929991"/>
                      <a:gd name="connsiteX32" fmla="*/ 206528 w 3208014"/>
                      <a:gd name="connsiteY32" fmla="*/ 2860778 h 3929991"/>
                      <a:gd name="connsiteX33" fmla="*/ 588361 w 3208014"/>
                      <a:gd name="connsiteY33" fmla="*/ 3501437 h 3929991"/>
                      <a:gd name="connsiteX34" fmla="*/ 1400716 w 3208014"/>
                      <a:gd name="connsiteY34" fmla="*/ 3716698 h 3929991"/>
                      <a:gd name="connsiteX35" fmla="*/ 2348956 w 3208014"/>
                      <a:gd name="connsiteY35" fmla="*/ 3432161 h 3929991"/>
                      <a:gd name="connsiteX36" fmla="*/ 1035318 w 3208014"/>
                      <a:gd name="connsiteY36" fmla="*/ 1258059 h 3929991"/>
                      <a:gd name="connsiteX37" fmla="*/ 366867 w 3208014"/>
                      <a:gd name="connsiteY37" fmla="*/ 679320 h 39299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3208014" h="3929991">
                        <a:moveTo>
                          <a:pt x="366867" y="679320"/>
                        </a:moveTo>
                        <a:cubicBezTo>
                          <a:pt x="317808" y="427842"/>
                          <a:pt x="857597" y="3576"/>
                          <a:pt x="898342" y="20"/>
                        </a:cubicBezTo>
                        <a:cubicBezTo>
                          <a:pt x="939087" y="-3536"/>
                          <a:pt x="549678" y="459157"/>
                          <a:pt x="611338" y="657986"/>
                        </a:cubicBezTo>
                        <a:cubicBezTo>
                          <a:pt x="705067" y="960224"/>
                          <a:pt x="918328" y="991283"/>
                          <a:pt x="1328433" y="1172660"/>
                        </a:cubicBezTo>
                        <a:cubicBezTo>
                          <a:pt x="1738538" y="1354037"/>
                          <a:pt x="2362961" y="1613432"/>
                          <a:pt x="2675109" y="1906450"/>
                        </a:cubicBezTo>
                        <a:cubicBezTo>
                          <a:pt x="2987257" y="2199468"/>
                          <a:pt x="3254066" y="2616906"/>
                          <a:pt x="3201322" y="2930768"/>
                        </a:cubicBezTo>
                        <a:cubicBezTo>
                          <a:pt x="3148578" y="3244630"/>
                          <a:pt x="2698230" y="3625164"/>
                          <a:pt x="2358642" y="3789621"/>
                        </a:cubicBezTo>
                        <a:cubicBezTo>
                          <a:pt x="2019054" y="3954078"/>
                          <a:pt x="1483451" y="3937857"/>
                          <a:pt x="1163792" y="3917508"/>
                        </a:cubicBezTo>
                        <a:cubicBezTo>
                          <a:pt x="844133" y="3897159"/>
                          <a:pt x="810958" y="3870348"/>
                          <a:pt x="440688" y="3667528"/>
                        </a:cubicBezTo>
                        <a:cubicBezTo>
                          <a:pt x="70418" y="3464708"/>
                          <a:pt x="11934" y="3094111"/>
                          <a:pt x="456" y="2860778"/>
                        </a:cubicBezTo>
                        <a:cubicBezTo>
                          <a:pt x="-11022" y="2627445"/>
                          <a:pt x="196528" y="2407619"/>
                          <a:pt x="371818" y="2267528"/>
                        </a:cubicBezTo>
                        <a:cubicBezTo>
                          <a:pt x="547108" y="2127437"/>
                          <a:pt x="787392" y="2020234"/>
                          <a:pt x="1052198" y="2020234"/>
                        </a:cubicBezTo>
                        <a:cubicBezTo>
                          <a:pt x="1310169" y="2020234"/>
                          <a:pt x="1519451" y="2069778"/>
                          <a:pt x="1680043" y="2168867"/>
                        </a:cubicBezTo>
                        <a:cubicBezTo>
                          <a:pt x="1859427" y="2279914"/>
                          <a:pt x="1949120" y="2437089"/>
                          <a:pt x="1949120" y="2640392"/>
                        </a:cubicBezTo>
                        <a:cubicBezTo>
                          <a:pt x="1949120" y="2789024"/>
                          <a:pt x="1888898" y="2912458"/>
                          <a:pt x="1768454" y="3010692"/>
                        </a:cubicBezTo>
                        <a:cubicBezTo>
                          <a:pt x="1648010" y="3108927"/>
                          <a:pt x="1508347" y="3158044"/>
                          <a:pt x="1349463" y="3158044"/>
                        </a:cubicBezTo>
                        <a:cubicBezTo>
                          <a:pt x="1204247" y="3158044"/>
                          <a:pt x="1082095" y="3130709"/>
                          <a:pt x="983007" y="3076039"/>
                        </a:cubicBezTo>
                        <a:cubicBezTo>
                          <a:pt x="865125" y="3011120"/>
                          <a:pt x="806185" y="2918865"/>
                          <a:pt x="806185" y="2799275"/>
                        </a:cubicBezTo>
                        <a:cubicBezTo>
                          <a:pt x="806185" y="2727521"/>
                          <a:pt x="836082" y="2667726"/>
                          <a:pt x="895877" y="2619890"/>
                        </a:cubicBezTo>
                        <a:cubicBezTo>
                          <a:pt x="942004" y="2582305"/>
                          <a:pt x="983007" y="2560950"/>
                          <a:pt x="1018883" y="2555825"/>
                        </a:cubicBezTo>
                        <a:cubicBezTo>
                          <a:pt x="1054760" y="2550699"/>
                          <a:pt x="1074407" y="2548137"/>
                          <a:pt x="1077824" y="2548137"/>
                        </a:cubicBezTo>
                        <a:cubicBezTo>
                          <a:pt x="1091491" y="2548137"/>
                          <a:pt x="1098325" y="2553262"/>
                          <a:pt x="1098325" y="2563512"/>
                        </a:cubicBezTo>
                        <a:lnTo>
                          <a:pt x="1088075" y="2594264"/>
                        </a:lnTo>
                        <a:cubicBezTo>
                          <a:pt x="1086366" y="2597681"/>
                          <a:pt x="1082949" y="2607932"/>
                          <a:pt x="1077824" y="2625016"/>
                        </a:cubicBezTo>
                        <a:cubicBezTo>
                          <a:pt x="1067573" y="2659184"/>
                          <a:pt x="1062448" y="2696769"/>
                          <a:pt x="1062448" y="2737772"/>
                        </a:cubicBezTo>
                        <a:cubicBezTo>
                          <a:pt x="1062448" y="2790733"/>
                          <a:pt x="1089356" y="2836433"/>
                          <a:pt x="1143171" y="2874873"/>
                        </a:cubicBezTo>
                        <a:cubicBezTo>
                          <a:pt x="1196987" y="2913312"/>
                          <a:pt x="1255500" y="2932532"/>
                          <a:pt x="1318712" y="2932532"/>
                        </a:cubicBezTo>
                        <a:cubicBezTo>
                          <a:pt x="1424634" y="2932532"/>
                          <a:pt x="1512618" y="2900072"/>
                          <a:pt x="1582663" y="2835152"/>
                        </a:cubicBezTo>
                        <a:cubicBezTo>
                          <a:pt x="1652708" y="2770232"/>
                          <a:pt x="1687731" y="2689936"/>
                          <a:pt x="1687731" y="2594264"/>
                        </a:cubicBezTo>
                        <a:cubicBezTo>
                          <a:pt x="1687731" y="2450757"/>
                          <a:pt x="1616831" y="2338855"/>
                          <a:pt x="1475032" y="2258559"/>
                        </a:cubicBezTo>
                        <a:cubicBezTo>
                          <a:pt x="1352026" y="2188514"/>
                          <a:pt x="1204247" y="2153491"/>
                          <a:pt x="1031697" y="2153491"/>
                        </a:cubicBezTo>
                        <a:cubicBezTo>
                          <a:pt x="811310" y="2153491"/>
                          <a:pt x="620821" y="2218411"/>
                          <a:pt x="460229" y="2348251"/>
                        </a:cubicBezTo>
                        <a:cubicBezTo>
                          <a:pt x="291095" y="2484925"/>
                          <a:pt x="206528" y="2655767"/>
                          <a:pt x="206528" y="2860778"/>
                        </a:cubicBezTo>
                        <a:cubicBezTo>
                          <a:pt x="206528" y="3127292"/>
                          <a:pt x="333806" y="3340845"/>
                          <a:pt x="588361" y="3501437"/>
                        </a:cubicBezTo>
                        <a:cubicBezTo>
                          <a:pt x="815581" y="3644944"/>
                          <a:pt x="1107284" y="3728244"/>
                          <a:pt x="1400716" y="3716698"/>
                        </a:cubicBezTo>
                        <a:cubicBezTo>
                          <a:pt x="1694148" y="3705152"/>
                          <a:pt x="1880715" y="3668386"/>
                          <a:pt x="2348956" y="3432161"/>
                        </a:cubicBezTo>
                        <a:cubicBezTo>
                          <a:pt x="2817197" y="3195936"/>
                          <a:pt x="3445477" y="2041712"/>
                          <a:pt x="1035318" y="1258059"/>
                        </a:cubicBezTo>
                        <a:cubicBezTo>
                          <a:pt x="477146" y="968350"/>
                          <a:pt x="415926" y="930798"/>
                          <a:pt x="366867" y="67932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ffectLst>
                    <a:outerShdw dist="50800" dir="5400000" algn="ctr" rotWithShape="0">
                      <a:schemeClr val="tx2">
                        <a:lumMod val="10000"/>
                      </a:schemeClr>
                    </a:outerShdw>
                  </a:effectLst>
                  <a:sp3d>
                    <a:bevelT w="165100" prst="coolSlant"/>
                  </a:sp3d>
                </p:spPr>
                <p:txBody>
  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s-ES" sz="41300" dirty="0">
                      <a:latin typeface="Harrington" panose="04040505050A02020702" pitchFamily="82" charset="0"/>
                    </a:endParaRPr>
                  </a:p>
                </p:txBody>
              </p:sp>
              <p:sp>
                <p:nvSpPr>
                  <p:cNvPr id="21" name="CuadroTexto 6"/>
                  <p:cNvSpPr txBox="1"/>
                  <p:nvPr/>
                </p:nvSpPr>
                <p:spPr>
                  <a:xfrm rot="10800000">
                    <a:off x="2699792" y="2283718"/>
                    <a:ext cx="648072" cy="1232520"/>
                  </a:xfrm>
                  <a:custGeom>
                    <a:avLst/>
                    <a:gdLst>
                      <a:gd name="connsiteX0" fmla="*/ 1424825 w 3432663"/>
                      <a:gd name="connsiteY0" fmla="*/ 0 h 3746571"/>
                      <a:gd name="connsiteX1" fmla="*/ 1883536 w 3432663"/>
                      <a:gd name="connsiteY1" fmla="*/ 64066 h 3746571"/>
                      <a:gd name="connsiteX2" fmla="*/ 2116736 w 3432663"/>
                      <a:gd name="connsiteY2" fmla="*/ 353644 h 3746571"/>
                      <a:gd name="connsiteX3" fmla="*/ 2051389 w 3432663"/>
                      <a:gd name="connsiteY3" fmla="*/ 500995 h 3746571"/>
                      <a:gd name="connsiteX4" fmla="*/ 1936070 w 3432663"/>
                      <a:gd name="connsiteY4" fmla="*/ 571468 h 3746571"/>
                      <a:gd name="connsiteX5" fmla="*/ 1863035 w 3432663"/>
                      <a:gd name="connsiteY5" fmla="*/ 576593 h 3746571"/>
                      <a:gd name="connsiteX6" fmla="*/ 1768218 w 3432663"/>
                      <a:gd name="connsiteY6" fmla="*/ 558654 h 3746571"/>
                      <a:gd name="connsiteX7" fmla="*/ 1740029 w 3432663"/>
                      <a:gd name="connsiteY7" fmla="*/ 533028 h 3746571"/>
                      <a:gd name="connsiteX8" fmla="*/ 1757967 w 3432663"/>
                      <a:gd name="connsiteY8" fmla="*/ 502276 h 3746571"/>
                      <a:gd name="connsiteX9" fmla="*/ 1809220 w 3432663"/>
                      <a:gd name="connsiteY9" fmla="*/ 426679 h 3746571"/>
                      <a:gd name="connsiteX10" fmla="*/ 1824596 w 3432663"/>
                      <a:gd name="connsiteY10" fmla="*/ 343393 h 3746571"/>
                      <a:gd name="connsiteX11" fmla="*/ 1686214 w 3432663"/>
                      <a:gd name="connsiteY11" fmla="*/ 153758 h 3746571"/>
                      <a:gd name="connsiteX12" fmla="*/ 1409449 w 3432663"/>
                      <a:gd name="connsiteY12" fmla="*/ 102506 h 3746571"/>
                      <a:gd name="connsiteX13" fmla="*/ 960988 w 3432663"/>
                      <a:gd name="connsiteY13" fmla="*/ 187072 h 3746571"/>
                      <a:gd name="connsiteX14" fmla="*/ 743164 w 3432663"/>
                      <a:gd name="connsiteY14" fmla="*/ 481775 h 3746571"/>
                      <a:gd name="connsiteX15" fmla="*/ 899485 w 3432663"/>
                      <a:gd name="connsiteY15" fmla="*/ 740602 h 3746571"/>
                      <a:gd name="connsiteX16" fmla="*/ 1283880 w 3432663"/>
                      <a:gd name="connsiteY16" fmla="*/ 943050 h 3746571"/>
                      <a:gd name="connsiteX17" fmla="*/ 1757967 w 3432663"/>
                      <a:gd name="connsiteY17" fmla="*/ 1153185 h 3746571"/>
                      <a:gd name="connsiteX18" fmla="*/ 2280745 w 3432663"/>
                      <a:gd name="connsiteY18" fmla="*/ 1458139 h 3746571"/>
                      <a:gd name="connsiteX19" fmla="*/ 2636951 w 3432663"/>
                      <a:gd name="connsiteY19" fmla="*/ 1875848 h 3746571"/>
                      <a:gd name="connsiteX20" fmla="*/ 3432663 w 3432663"/>
                      <a:gd name="connsiteY20" fmla="*/ 2904434 h 3746571"/>
                      <a:gd name="connsiteX21" fmla="*/ 2316622 w 3432663"/>
                      <a:gd name="connsiteY21" fmla="*/ 3410866 h 3746571"/>
                      <a:gd name="connsiteX22" fmla="*/ 1306944 w 3432663"/>
                      <a:gd name="connsiteY22" fmla="*/ 3746571 h 3746571"/>
                      <a:gd name="connsiteX23" fmla="*/ 407459 w 3432663"/>
                      <a:gd name="connsiteY23" fmla="*/ 3490308 h 3746571"/>
                      <a:gd name="connsiteX24" fmla="*/ 0 w 3432663"/>
                      <a:gd name="connsiteY24" fmla="*/ 2711267 h 3746571"/>
                      <a:gd name="connsiteX25" fmla="*/ 283171 w 3432663"/>
                      <a:gd name="connsiteY25" fmla="*/ 2118017 h 3746571"/>
                      <a:gd name="connsiteX26" fmla="*/ 963551 w 3432663"/>
                      <a:gd name="connsiteY26" fmla="*/ 1870723 h 3746571"/>
                      <a:gd name="connsiteX27" fmla="*/ 1591396 w 3432663"/>
                      <a:gd name="connsiteY27" fmla="*/ 2019356 h 3746571"/>
                      <a:gd name="connsiteX28" fmla="*/ 1860473 w 3432663"/>
                      <a:gd name="connsiteY28" fmla="*/ 2490881 h 3746571"/>
                      <a:gd name="connsiteX29" fmla="*/ 1679807 w 3432663"/>
                      <a:gd name="connsiteY29" fmla="*/ 2861181 h 3746571"/>
                      <a:gd name="connsiteX30" fmla="*/ 1260816 w 3432663"/>
                      <a:gd name="connsiteY30" fmla="*/ 3008533 h 3746571"/>
                      <a:gd name="connsiteX31" fmla="*/ 894360 w 3432663"/>
                      <a:gd name="connsiteY31" fmla="*/ 2926528 h 3746571"/>
                      <a:gd name="connsiteX32" fmla="*/ 717538 w 3432663"/>
                      <a:gd name="connsiteY32" fmla="*/ 2649764 h 3746571"/>
                      <a:gd name="connsiteX33" fmla="*/ 807230 w 3432663"/>
                      <a:gd name="connsiteY33" fmla="*/ 2470379 h 3746571"/>
                      <a:gd name="connsiteX34" fmla="*/ 930236 w 3432663"/>
                      <a:gd name="connsiteY34" fmla="*/ 2406314 h 3746571"/>
                      <a:gd name="connsiteX35" fmla="*/ 989177 w 3432663"/>
                      <a:gd name="connsiteY35" fmla="*/ 2398626 h 3746571"/>
                      <a:gd name="connsiteX36" fmla="*/ 1009678 w 3432663"/>
                      <a:gd name="connsiteY36" fmla="*/ 2414001 h 3746571"/>
                      <a:gd name="connsiteX37" fmla="*/ 999428 w 3432663"/>
                      <a:gd name="connsiteY37" fmla="*/ 2444753 h 3746571"/>
                      <a:gd name="connsiteX38" fmla="*/ 989177 w 3432663"/>
                      <a:gd name="connsiteY38" fmla="*/ 2475505 h 3746571"/>
                      <a:gd name="connsiteX39" fmla="*/ 973801 w 3432663"/>
                      <a:gd name="connsiteY39" fmla="*/ 2588261 h 3746571"/>
                      <a:gd name="connsiteX40" fmla="*/ 1054524 w 3432663"/>
                      <a:gd name="connsiteY40" fmla="*/ 2725362 h 3746571"/>
                      <a:gd name="connsiteX41" fmla="*/ 1230065 w 3432663"/>
                      <a:gd name="connsiteY41" fmla="*/ 2783021 h 3746571"/>
                      <a:gd name="connsiteX42" fmla="*/ 1494016 w 3432663"/>
                      <a:gd name="connsiteY42" fmla="*/ 2685641 h 3746571"/>
                      <a:gd name="connsiteX43" fmla="*/ 1599084 w 3432663"/>
                      <a:gd name="connsiteY43" fmla="*/ 2444753 h 3746571"/>
                      <a:gd name="connsiteX44" fmla="*/ 1386385 w 3432663"/>
                      <a:gd name="connsiteY44" fmla="*/ 2109048 h 3746571"/>
                      <a:gd name="connsiteX45" fmla="*/ 943050 w 3432663"/>
                      <a:gd name="connsiteY45" fmla="*/ 2003980 h 3746571"/>
                      <a:gd name="connsiteX46" fmla="*/ 371582 w 3432663"/>
                      <a:gd name="connsiteY46" fmla="*/ 2198740 h 3746571"/>
                      <a:gd name="connsiteX47" fmla="*/ 117881 w 3432663"/>
                      <a:gd name="connsiteY47" fmla="*/ 2711267 h 3746571"/>
                      <a:gd name="connsiteX48" fmla="*/ 499714 w 3432663"/>
                      <a:gd name="connsiteY48" fmla="*/ 3351926 h 3746571"/>
                      <a:gd name="connsiteX49" fmla="*/ 1312069 w 3432663"/>
                      <a:gd name="connsiteY49" fmla="*/ 3567187 h 3746571"/>
                      <a:gd name="connsiteX50" fmla="*/ 2134674 w 3432663"/>
                      <a:gd name="connsiteY50" fmla="*/ 3269921 h 3746571"/>
                      <a:gd name="connsiteX51" fmla="*/ 2490881 w 3432663"/>
                      <a:gd name="connsiteY51" fmla="*/ 2506256 h 3746571"/>
                      <a:gd name="connsiteX52" fmla="*/ 2372999 w 3432663"/>
                      <a:gd name="connsiteY52" fmla="*/ 2070608 h 3746571"/>
                      <a:gd name="connsiteX53" fmla="*/ 2057795 w 3432663"/>
                      <a:gd name="connsiteY53" fmla="*/ 1755405 h 3746571"/>
                      <a:gd name="connsiteX54" fmla="*/ 1614460 w 3432663"/>
                      <a:gd name="connsiteY54" fmla="*/ 1496578 h 3746571"/>
                      <a:gd name="connsiteX55" fmla="*/ 858483 w 3432663"/>
                      <a:gd name="connsiteY55" fmla="*/ 1135247 h 3746571"/>
                      <a:gd name="connsiteX56" fmla="*/ 476650 w 3432663"/>
                      <a:gd name="connsiteY56" fmla="*/ 609907 h 3746571"/>
                      <a:gd name="connsiteX57" fmla="*/ 781604 w 3432663"/>
                      <a:gd name="connsiteY57" fmla="*/ 143508 h 3746571"/>
                      <a:gd name="connsiteX58" fmla="*/ 1424825 w 3432663"/>
                      <a:gd name="connsiteY58" fmla="*/ 0 h 3746571"/>
                      <a:gd name="connsiteX0" fmla="*/ 1424825 w 3453135"/>
                      <a:gd name="connsiteY0" fmla="*/ 0 h 3746571"/>
                      <a:gd name="connsiteX1" fmla="*/ 1883536 w 3453135"/>
                      <a:gd name="connsiteY1" fmla="*/ 64066 h 3746571"/>
                      <a:gd name="connsiteX2" fmla="*/ 2116736 w 3453135"/>
                      <a:gd name="connsiteY2" fmla="*/ 353644 h 3746571"/>
                      <a:gd name="connsiteX3" fmla="*/ 2051389 w 3453135"/>
                      <a:gd name="connsiteY3" fmla="*/ 500995 h 3746571"/>
                      <a:gd name="connsiteX4" fmla="*/ 1936070 w 3453135"/>
                      <a:gd name="connsiteY4" fmla="*/ 571468 h 3746571"/>
                      <a:gd name="connsiteX5" fmla="*/ 1863035 w 3453135"/>
                      <a:gd name="connsiteY5" fmla="*/ 576593 h 3746571"/>
                      <a:gd name="connsiteX6" fmla="*/ 1768218 w 3453135"/>
                      <a:gd name="connsiteY6" fmla="*/ 558654 h 3746571"/>
                      <a:gd name="connsiteX7" fmla="*/ 1740029 w 3453135"/>
                      <a:gd name="connsiteY7" fmla="*/ 533028 h 3746571"/>
                      <a:gd name="connsiteX8" fmla="*/ 1757967 w 3453135"/>
                      <a:gd name="connsiteY8" fmla="*/ 502276 h 3746571"/>
                      <a:gd name="connsiteX9" fmla="*/ 1809220 w 3453135"/>
                      <a:gd name="connsiteY9" fmla="*/ 426679 h 3746571"/>
                      <a:gd name="connsiteX10" fmla="*/ 1824596 w 3453135"/>
                      <a:gd name="connsiteY10" fmla="*/ 343393 h 3746571"/>
                      <a:gd name="connsiteX11" fmla="*/ 1686214 w 3453135"/>
                      <a:gd name="connsiteY11" fmla="*/ 153758 h 3746571"/>
                      <a:gd name="connsiteX12" fmla="*/ 1409449 w 3453135"/>
                      <a:gd name="connsiteY12" fmla="*/ 102506 h 3746571"/>
                      <a:gd name="connsiteX13" fmla="*/ 960988 w 3453135"/>
                      <a:gd name="connsiteY13" fmla="*/ 187072 h 3746571"/>
                      <a:gd name="connsiteX14" fmla="*/ 743164 w 3453135"/>
                      <a:gd name="connsiteY14" fmla="*/ 481775 h 3746571"/>
                      <a:gd name="connsiteX15" fmla="*/ 899485 w 3453135"/>
                      <a:gd name="connsiteY15" fmla="*/ 740602 h 3746571"/>
                      <a:gd name="connsiteX16" fmla="*/ 1283880 w 3453135"/>
                      <a:gd name="connsiteY16" fmla="*/ 943050 h 3746571"/>
                      <a:gd name="connsiteX17" fmla="*/ 1757967 w 3453135"/>
                      <a:gd name="connsiteY17" fmla="*/ 1153185 h 3746571"/>
                      <a:gd name="connsiteX18" fmla="*/ 2280745 w 3453135"/>
                      <a:gd name="connsiteY18" fmla="*/ 1458139 h 3746571"/>
                      <a:gd name="connsiteX19" fmla="*/ 2983314 w 3453135"/>
                      <a:gd name="connsiteY19" fmla="*/ 1543339 h 3746571"/>
                      <a:gd name="connsiteX20" fmla="*/ 3432663 w 3453135"/>
                      <a:gd name="connsiteY20" fmla="*/ 2904434 h 3746571"/>
                      <a:gd name="connsiteX21" fmla="*/ 2316622 w 3453135"/>
                      <a:gd name="connsiteY21" fmla="*/ 3410866 h 3746571"/>
                      <a:gd name="connsiteX22" fmla="*/ 1306944 w 3453135"/>
                      <a:gd name="connsiteY22" fmla="*/ 3746571 h 3746571"/>
                      <a:gd name="connsiteX23" fmla="*/ 407459 w 3453135"/>
                      <a:gd name="connsiteY23" fmla="*/ 3490308 h 3746571"/>
                      <a:gd name="connsiteX24" fmla="*/ 0 w 3453135"/>
                      <a:gd name="connsiteY24" fmla="*/ 2711267 h 3746571"/>
                      <a:gd name="connsiteX25" fmla="*/ 283171 w 3453135"/>
                      <a:gd name="connsiteY25" fmla="*/ 2118017 h 3746571"/>
                      <a:gd name="connsiteX26" fmla="*/ 963551 w 3453135"/>
                      <a:gd name="connsiteY26" fmla="*/ 1870723 h 3746571"/>
                      <a:gd name="connsiteX27" fmla="*/ 1591396 w 3453135"/>
                      <a:gd name="connsiteY27" fmla="*/ 2019356 h 3746571"/>
                      <a:gd name="connsiteX28" fmla="*/ 1860473 w 3453135"/>
                      <a:gd name="connsiteY28" fmla="*/ 2490881 h 3746571"/>
                      <a:gd name="connsiteX29" fmla="*/ 1679807 w 3453135"/>
                      <a:gd name="connsiteY29" fmla="*/ 2861181 h 3746571"/>
                      <a:gd name="connsiteX30" fmla="*/ 1260816 w 3453135"/>
                      <a:gd name="connsiteY30" fmla="*/ 3008533 h 3746571"/>
                      <a:gd name="connsiteX31" fmla="*/ 894360 w 3453135"/>
                      <a:gd name="connsiteY31" fmla="*/ 2926528 h 3746571"/>
                      <a:gd name="connsiteX32" fmla="*/ 717538 w 3453135"/>
                      <a:gd name="connsiteY32" fmla="*/ 2649764 h 3746571"/>
                      <a:gd name="connsiteX33" fmla="*/ 807230 w 3453135"/>
                      <a:gd name="connsiteY33" fmla="*/ 2470379 h 3746571"/>
                      <a:gd name="connsiteX34" fmla="*/ 930236 w 3453135"/>
                      <a:gd name="connsiteY34" fmla="*/ 2406314 h 3746571"/>
                      <a:gd name="connsiteX35" fmla="*/ 989177 w 3453135"/>
                      <a:gd name="connsiteY35" fmla="*/ 2398626 h 3746571"/>
                      <a:gd name="connsiteX36" fmla="*/ 1009678 w 3453135"/>
                      <a:gd name="connsiteY36" fmla="*/ 2414001 h 3746571"/>
                      <a:gd name="connsiteX37" fmla="*/ 999428 w 3453135"/>
                      <a:gd name="connsiteY37" fmla="*/ 2444753 h 3746571"/>
                      <a:gd name="connsiteX38" fmla="*/ 989177 w 3453135"/>
                      <a:gd name="connsiteY38" fmla="*/ 2475505 h 3746571"/>
                      <a:gd name="connsiteX39" fmla="*/ 973801 w 3453135"/>
                      <a:gd name="connsiteY39" fmla="*/ 2588261 h 3746571"/>
                      <a:gd name="connsiteX40" fmla="*/ 1054524 w 3453135"/>
                      <a:gd name="connsiteY40" fmla="*/ 2725362 h 3746571"/>
                      <a:gd name="connsiteX41" fmla="*/ 1230065 w 3453135"/>
                      <a:gd name="connsiteY41" fmla="*/ 2783021 h 3746571"/>
                      <a:gd name="connsiteX42" fmla="*/ 1494016 w 3453135"/>
                      <a:gd name="connsiteY42" fmla="*/ 2685641 h 3746571"/>
                      <a:gd name="connsiteX43" fmla="*/ 1599084 w 3453135"/>
                      <a:gd name="connsiteY43" fmla="*/ 2444753 h 3746571"/>
                      <a:gd name="connsiteX44" fmla="*/ 1386385 w 3453135"/>
                      <a:gd name="connsiteY44" fmla="*/ 2109048 h 3746571"/>
                      <a:gd name="connsiteX45" fmla="*/ 943050 w 3453135"/>
                      <a:gd name="connsiteY45" fmla="*/ 2003980 h 3746571"/>
                      <a:gd name="connsiteX46" fmla="*/ 371582 w 3453135"/>
                      <a:gd name="connsiteY46" fmla="*/ 2198740 h 3746571"/>
                      <a:gd name="connsiteX47" fmla="*/ 117881 w 3453135"/>
                      <a:gd name="connsiteY47" fmla="*/ 2711267 h 3746571"/>
                      <a:gd name="connsiteX48" fmla="*/ 499714 w 3453135"/>
                      <a:gd name="connsiteY48" fmla="*/ 3351926 h 3746571"/>
                      <a:gd name="connsiteX49" fmla="*/ 1312069 w 3453135"/>
                      <a:gd name="connsiteY49" fmla="*/ 3567187 h 3746571"/>
                      <a:gd name="connsiteX50" fmla="*/ 2134674 w 3453135"/>
                      <a:gd name="connsiteY50" fmla="*/ 3269921 h 3746571"/>
                      <a:gd name="connsiteX51" fmla="*/ 2490881 w 3453135"/>
                      <a:gd name="connsiteY51" fmla="*/ 2506256 h 3746571"/>
                      <a:gd name="connsiteX52" fmla="*/ 2372999 w 3453135"/>
                      <a:gd name="connsiteY52" fmla="*/ 2070608 h 3746571"/>
                      <a:gd name="connsiteX53" fmla="*/ 2057795 w 3453135"/>
                      <a:gd name="connsiteY53" fmla="*/ 1755405 h 3746571"/>
                      <a:gd name="connsiteX54" fmla="*/ 1614460 w 3453135"/>
                      <a:gd name="connsiteY54" fmla="*/ 1496578 h 3746571"/>
                      <a:gd name="connsiteX55" fmla="*/ 858483 w 3453135"/>
                      <a:gd name="connsiteY55" fmla="*/ 1135247 h 3746571"/>
                      <a:gd name="connsiteX56" fmla="*/ 476650 w 3453135"/>
                      <a:gd name="connsiteY56" fmla="*/ 609907 h 3746571"/>
                      <a:gd name="connsiteX57" fmla="*/ 781604 w 3453135"/>
                      <a:gd name="connsiteY57" fmla="*/ 143508 h 3746571"/>
                      <a:gd name="connsiteX58" fmla="*/ 1424825 w 3453135"/>
                      <a:gd name="connsiteY58" fmla="*/ 0 h 3746571"/>
                      <a:gd name="connsiteX0" fmla="*/ 1424825 w 3452383"/>
                      <a:gd name="connsiteY0" fmla="*/ 0 h 3746571"/>
                      <a:gd name="connsiteX1" fmla="*/ 1883536 w 3452383"/>
                      <a:gd name="connsiteY1" fmla="*/ 64066 h 3746571"/>
                      <a:gd name="connsiteX2" fmla="*/ 2116736 w 3452383"/>
                      <a:gd name="connsiteY2" fmla="*/ 353644 h 3746571"/>
                      <a:gd name="connsiteX3" fmla="*/ 2051389 w 3452383"/>
                      <a:gd name="connsiteY3" fmla="*/ 500995 h 3746571"/>
                      <a:gd name="connsiteX4" fmla="*/ 1936070 w 3452383"/>
                      <a:gd name="connsiteY4" fmla="*/ 571468 h 3746571"/>
                      <a:gd name="connsiteX5" fmla="*/ 1863035 w 3452383"/>
                      <a:gd name="connsiteY5" fmla="*/ 576593 h 3746571"/>
                      <a:gd name="connsiteX6" fmla="*/ 1768218 w 3452383"/>
                      <a:gd name="connsiteY6" fmla="*/ 558654 h 3746571"/>
                      <a:gd name="connsiteX7" fmla="*/ 1740029 w 3452383"/>
                      <a:gd name="connsiteY7" fmla="*/ 533028 h 3746571"/>
                      <a:gd name="connsiteX8" fmla="*/ 1757967 w 3452383"/>
                      <a:gd name="connsiteY8" fmla="*/ 502276 h 3746571"/>
                      <a:gd name="connsiteX9" fmla="*/ 1809220 w 3452383"/>
                      <a:gd name="connsiteY9" fmla="*/ 426679 h 3746571"/>
                      <a:gd name="connsiteX10" fmla="*/ 1824596 w 3452383"/>
                      <a:gd name="connsiteY10" fmla="*/ 343393 h 3746571"/>
                      <a:gd name="connsiteX11" fmla="*/ 1686214 w 3452383"/>
                      <a:gd name="connsiteY11" fmla="*/ 153758 h 3746571"/>
                      <a:gd name="connsiteX12" fmla="*/ 1409449 w 3452383"/>
                      <a:gd name="connsiteY12" fmla="*/ 102506 h 3746571"/>
                      <a:gd name="connsiteX13" fmla="*/ 960988 w 3452383"/>
                      <a:gd name="connsiteY13" fmla="*/ 187072 h 3746571"/>
                      <a:gd name="connsiteX14" fmla="*/ 743164 w 3452383"/>
                      <a:gd name="connsiteY14" fmla="*/ 481775 h 3746571"/>
                      <a:gd name="connsiteX15" fmla="*/ 899485 w 3452383"/>
                      <a:gd name="connsiteY15" fmla="*/ 740602 h 3746571"/>
                      <a:gd name="connsiteX16" fmla="*/ 1283880 w 3452383"/>
                      <a:gd name="connsiteY16" fmla="*/ 943050 h 3746571"/>
                      <a:gd name="connsiteX17" fmla="*/ 1757967 w 3452383"/>
                      <a:gd name="connsiteY17" fmla="*/ 1153185 h 3746571"/>
                      <a:gd name="connsiteX18" fmla="*/ 2391581 w 3452383"/>
                      <a:gd name="connsiteY18" fmla="*/ 1111775 h 3746571"/>
                      <a:gd name="connsiteX19" fmla="*/ 2983314 w 3452383"/>
                      <a:gd name="connsiteY19" fmla="*/ 1543339 h 3746571"/>
                      <a:gd name="connsiteX20" fmla="*/ 3432663 w 3452383"/>
                      <a:gd name="connsiteY20" fmla="*/ 2904434 h 3746571"/>
                      <a:gd name="connsiteX21" fmla="*/ 2316622 w 3452383"/>
                      <a:gd name="connsiteY21" fmla="*/ 3410866 h 3746571"/>
                      <a:gd name="connsiteX22" fmla="*/ 1306944 w 3452383"/>
                      <a:gd name="connsiteY22" fmla="*/ 3746571 h 3746571"/>
                      <a:gd name="connsiteX23" fmla="*/ 407459 w 3452383"/>
                      <a:gd name="connsiteY23" fmla="*/ 3490308 h 3746571"/>
                      <a:gd name="connsiteX24" fmla="*/ 0 w 3452383"/>
                      <a:gd name="connsiteY24" fmla="*/ 2711267 h 3746571"/>
                      <a:gd name="connsiteX25" fmla="*/ 283171 w 3452383"/>
                      <a:gd name="connsiteY25" fmla="*/ 2118017 h 3746571"/>
                      <a:gd name="connsiteX26" fmla="*/ 963551 w 3452383"/>
                      <a:gd name="connsiteY26" fmla="*/ 1870723 h 3746571"/>
                      <a:gd name="connsiteX27" fmla="*/ 1591396 w 3452383"/>
                      <a:gd name="connsiteY27" fmla="*/ 2019356 h 3746571"/>
                      <a:gd name="connsiteX28" fmla="*/ 1860473 w 3452383"/>
                      <a:gd name="connsiteY28" fmla="*/ 2490881 h 3746571"/>
                      <a:gd name="connsiteX29" fmla="*/ 1679807 w 3452383"/>
                      <a:gd name="connsiteY29" fmla="*/ 2861181 h 3746571"/>
                      <a:gd name="connsiteX30" fmla="*/ 1260816 w 3452383"/>
                      <a:gd name="connsiteY30" fmla="*/ 3008533 h 3746571"/>
                      <a:gd name="connsiteX31" fmla="*/ 894360 w 3452383"/>
                      <a:gd name="connsiteY31" fmla="*/ 2926528 h 3746571"/>
                      <a:gd name="connsiteX32" fmla="*/ 717538 w 3452383"/>
                      <a:gd name="connsiteY32" fmla="*/ 2649764 h 3746571"/>
                      <a:gd name="connsiteX33" fmla="*/ 807230 w 3452383"/>
                      <a:gd name="connsiteY33" fmla="*/ 2470379 h 3746571"/>
                      <a:gd name="connsiteX34" fmla="*/ 930236 w 3452383"/>
                      <a:gd name="connsiteY34" fmla="*/ 2406314 h 3746571"/>
                      <a:gd name="connsiteX35" fmla="*/ 989177 w 3452383"/>
                      <a:gd name="connsiteY35" fmla="*/ 2398626 h 3746571"/>
                      <a:gd name="connsiteX36" fmla="*/ 1009678 w 3452383"/>
                      <a:gd name="connsiteY36" fmla="*/ 2414001 h 3746571"/>
                      <a:gd name="connsiteX37" fmla="*/ 999428 w 3452383"/>
                      <a:gd name="connsiteY37" fmla="*/ 2444753 h 3746571"/>
                      <a:gd name="connsiteX38" fmla="*/ 989177 w 3452383"/>
                      <a:gd name="connsiteY38" fmla="*/ 2475505 h 3746571"/>
                      <a:gd name="connsiteX39" fmla="*/ 973801 w 3452383"/>
                      <a:gd name="connsiteY39" fmla="*/ 2588261 h 3746571"/>
                      <a:gd name="connsiteX40" fmla="*/ 1054524 w 3452383"/>
                      <a:gd name="connsiteY40" fmla="*/ 2725362 h 3746571"/>
                      <a:gd name="connsiteX41" fmla="*/ 1230065 w 3452383"/>
                      <a:gd name="connsiteY41" fmla="*/ 2783021 h 3746571"/>
                      <a:gd name="connsiteX42" fmla="*/ 1494016 w 3452383"/>
                      <a:gd name="connsiteY42" fmla="*/ 2685641 h 3746571"/>
                      <a:gd name="connsiteX43" fmla="*/ 1599084 w 3452383"/>
                      <a:gd name="connsiteY43" fmla="*/ 2444753 h 3746571"/>
                      <a:gd name="connsiteX44" fmla="*/ 1386385 w 3452383"/>
                      <a:gd name="connsiteY44" fmla="*/ 2109048 h 3746571"/>
                      <a:gd name="connsiteX45" fmla="*/ 943050 w 3452383"/>
                      <a:gd name="connsiteY45" fmla="*/ 2003980 h 3746571"/>
                      <a:gd name="connsiteX46" fmla="*/ 371582 w 3452383"/>
                      <a:gd name="connsiteY46" fmla="*/ 2198740 h 3746571"/>
                      <a:gd name="connsiteX47" fmla="*/ 117881 w 3452383"/>
                      <a:gd name="connsiteY47" fmla="*/ 2711267 h 3746571"/>
                      <a:gd name="connsiteX48" fmla="*/ 499714 w 3452383"/>
                      <a:gd name="connsiteY48" fmla="*/ 3351926 h 3746571"/>
                      <a:gd name="connsiteX49" fmla="*/ 1312069 w 3452383"/>
                      <a:gd name="connsiteY49" fmla="*/ 3567187 h 3746571"/>
                      <a:gd name="connsiteX50" fmla="*/ 2134674 w 3452383"/>
                      <a:gd name="connsiteY50" fmla="*/ 3269921 h 3746571"/>
                      <a:gd name="connsiteX51" fmla="*/ 2490881 w 3452383"/>
                      <a:gd name="connsiteY51" fmla="*/ 2506256 h 3746571"/>
                      <a:gd name="connsiteX52" fmla="*/ 2372999 w 3452383"/>
                      <a:gd name="connsiteY52" fmla="*/ 2070608 h 3746571"/>
                      <a:gd name="connsiteX53" fmla="*/ 2057795 w 3452383"/>
                      <a:gd name="connsiteY53" fmla="*/ 1755405 h 3746571"/>
                      <a:gd name="connsiteX54" fmla="*/ 1614460 w 3452383"/>
                      <a:gd name="connsiteY54" fmla="*/ 1496578 h 3746571"/>
                      <a:gd name="connsiteX55" fmla="*/ 858483 w 3452383"/>
                      <a:gd name="connsiteY55" fmla="*/ 1135247 h 3746571"/>
                      <a:gd name="connsiteX56" fmla="*/ 476650 w 3452383"/>
                      <a:gd name="connsiteY56" fmla="*/ 609907 h 3746571"/>
                      <a:gd name="connsiteX57" fmla="*/ 781604 w 3452383"/>
                      <a:gd name="connsiteY57" fmla="*/ 143508 h 3746571"/>
                      <a:gd name="connsiteX58" fmla="*/ 1424825 w 3452383"/>
                      <a:gd name="connsiteY58" fmla="*/ 0 h 3746571"/>
                      <a:gd name="connsiteX0" fmla="*/ 1424825 w 3452383"/>
                      <a:gd name="connsiteY0" fmla="*/ 0 h 3746571"/>
                      <a:gd name="connsiteX1" fmla="*/ 1883536 w 3452383"/>
                      <a:gd name="connsiteY1" fmla="*/ 64066 h 3746571"/>
                      <a:gd name="connsiteX2" fmla="*/ 2116736 w 3452383"/>
                      <a:gd name="connsiteY2" fmla="*/ 353644 h 3746571"/>
                      <a:gd name="connsiteX3" fmla="*/ 2051389 w 3452383"/>
                      <a:gd name="connsiteY3" fmla="*/ 500995 h 3746571"/>
                      <a:gd name="connsiteX4" fmla="*/ 1936070 w 3452383"/>
                      <a:gd name="connsiteY4" fmla="*/ 571468 h 3746571"/>
                      <a:gd name="connsiteX5" fmla="*/ 1863035 w 3452383"/>
                      <a:gd name="connsiteY5" fmla="*/ 576593 h 3746571"/>
                      <a:gd name="connsiteX6" fmla="*/ 1768218 w 3452383"/>
                      <a:gd name="connsiteY6" fmla="*/ 558654 h 3746571"/>
                      <a:gd name="connsiteX7" fmla="*/ 1740029 w 3452383"/>
                      <a:gd name="connsiteY7" fmla="*/ 533028 h 3746571"/>
                      <a:gd name="connsiteX8" fmla="*/ 1757967 w 3452383"/>
                      <a:gd name="connsiteY8" fmla="*/ 502276 h 3746571"/>
                      <a:gd name="connsiteX9" fmla="*/ 1809220 w 3452383"/>
                      <a:gd name="connsiteY9" fmla="*/ 426679 h 3746571"/>
                      <a:gd name="connsiteX10" fmla="*/ 1824596 w 3452383"/>
                      <a:gd name="connsiteY10" fmla="*/ 343393 h 3746571"/>
                      <a:gd name="connsiteX11" fmla="*/ 1686214 w 3452383"/>
                      <a:gd name="connsiteY11" fmla="*/ 153758 h 3746571"/>
                      <a:gd name="connsiteX12" fmla="*/ 1409449 w 3452383"/>
                      <a:gd name="connsiteY12" fmla="*/ 102506 h 3746571"/>
                      <a:gd name="connsiteX13" fmla="*/ 960988 w 3452383"/>
                      <a:gd name="connsiteY13" fmla="*/ 187072 h 3746571"/>
                      <a:gd name="connsiteX14" fmla="*/ 743164 w 3452383"/>
                      <a:gd name="connsiteY14" fmla="*/ 481775 h 3746571"/>
                      <a:gd name="connsiteX15" fmla="*/ 899485 w 3452383"/>
                      <a:gd name="connsiteY15" fmla="*/ 740602 h 3746571"/>
                      <a:gd name="connsiteX16" fmla="*/ 1283880 w 3452383"/>
                      <a:gd name="connsiteY16" fmla="*/ 943050 h 3746571"/>
                      <a:gd name="connsiteX17" fmla="*/ 1730258 w 3452383"/>
                      <a:gd name="connsiteY17" fmla="*/ 1042349 h 3746571"/>
                      <a:gd name="connsiteX18" fmla="*/ 2391581 w 3452383"/>
                      <a:gd name="connsiteY18" fmla="*/ 1111775 h 3746571"/>
                      <a:gd name="connsiteX19" fmla="*/ 2983314 w 3452383"/>
                      <a:gd name="connsiteY19" fmla="*/ 1543339 h 3746571"/>
                      <a:gd name="connsiteX20" fmla="*/ 3432663 w 3452383"/>
                      <a:gd name="connsiteY20" fmla="*/ 2904434 h 3746571"/>
                      <a:gd name="connsiteX21" fmla="*/ 2316622 w 3452383"/>
                      <a:gd name="connsiteY21" fmla="*/ 3410866 h 3746571"/>
                      <a:gd name="connsiteX22" fmla="*/ 1306944 w 3452383"/>
                      <a:gd name="connsiteY22" fmla="*/ 3746571 h 3746571"/>
                      <a:gd name="connsiteX23" fmla="*/ 407459 w 3452383"/>
                      <a:gd name="connsiteY23" fmla="*/ 3490308 h 3746571"/>
                      <a:gd name="connsiteX24" fmla="*/ 0 w 3452383"/>
                      <a:gd name="connsiteY24" fmla="*/ 2711267 h 3746571"/>
                      <a:gd name="connsiteX25" fmla="*/ 283171 w 3452383"/>
                      <a:gd name="connsiteY25" fmla="*/ 2118017 h 3746571"/>
                      <a:gd name="connsiteX26" fmla="*/ 963551 w 3452383"/>
                      <a:gd name="connsiteY26" fmla="*/ 1870723 h 3746571"/>
                      <a:gd name="connsiteX27" fmla="*/ 1591396 w 3452383"/>
                      <a:gd name="connsiteY27" fmla="*/ 2019356 h 3746571"/>
                      <a:gd name="connsiteX28" fmla="*/ 1860473 w 3452383"/>
                      <a:gd name="connsiteY28" fmla="*/ 2490881 h 3746571"/>
                      <a:gd name="connsiteX29" fmla="*/ 1679807 w 3452383"/>
                      <a:gd name="connsiteY29" fmla="*/ 2861181 h 3746571"/>
                      <a:gd name="connsiteX30" fmla="*/ 1260816 w 3452383"/>
                      <a:gd name="connsiteY30" fmla="*/ 3008533 h 3746571"/>
                      <a:gd name="connsiteX31" fmla="*/ 894360 w 3452383"/>
                      <a:gd name="connsiteY31" fmla="*/ 2926528 h 3746571"/>
                      <a:gd name="connsiteX32" fmla="*/ 717538 w 3452383"/>
                      <a:gd name="connsiteY32" fmla="*/ 2649764 h 3746571"/>
                      <a:gd name="connsiteX33" fmla="*/ 807230 w 3452383"/>
                      <a:gd name="connsiteY33" fmla="*/ 2470379 h 3746571"/>
                      <a:gd name="connsiteX34" fmla="*/ 930236 w 3452383"/>
                      <a:gd name="connsiteY34" fmla="*/ 2406314 h 3746571"/>
                      <a:gd name="connsiteX35" fmla="*/ 989177 w 3452383"/>
                      <a:gd name="connsiteY35" fmla="*/ 2398626 h 3746571"/>
                      <a:gd name="connsiteX36" fmla="*/ 1009678 w 3452383"/>
                      <a:gd name="connsiteY36" fmla="*/ 2414001 h 3746571"/>
                      <a:gd name="connsiteX37" fmla="*/ 999428 w 3452383"/>
                      <a:gd name="connsiteY37" fmla="*/ 2444753 h 3746571"/>
                      <a:gd name="connsiteX38" fmla="*/ 989177 w 3452383"/>
                      <a:gd name="connsiteY38" fmla="*/ 2475505 h 3746571"/>
                      <a:gd name="connsiteX39" fmla="*/ 973801 w 3452383"/>
                      <a:gd name="connsiteY39" fmla="*/ 2588261 h 3746571"/>
                      <a:gd name="connsiteX40" fmla="*/ 1054524 w 3452383"/>
                      <a:gd name="connsiteY40" fmla="*/ 2725362 h 3746571"/>
                      <a:gd name="connsiteX41" fmla="*/ 1230065 w 3452383"/>
                      <a:gd name="connsiteY41" fmla="*/ 2783021 h 3746571"/>
                      <a:gd name="connsiteX42" fmla="*/ 1494016 w 3452383"/>
                      <a:gd name="connsiteY42" fmla="*/ 2685641 h 3746571"/>
                      <a:gd name="connsiteX43" fmla="*/ 1599084 w 3452383"/>
                      <a:gd name="connsiteY43" fmla="*/ 2444753 h 3746571"/>
                      <a:gd name="connsiteX44" fmla="*/ 1386385 w 3452383"/>
                      <a:gd name="connsiteY44" fmla="*/ 2109048 h 3746571"/>
                      <a:gd name="connsiteX45" fmla="*/ 943050 w 3452383"/>
                      <a:gd name="connsiteY45" fmla="*/ 2003980 h 3746571"/>
                      <a:gd name="connsiteX46" fmla="*/ 371582 w 3452383"/>
                      <a:gd name="connsiteY46" fmla="*/ 2198740 h 3746571"/>
                      <a:gd name="connsiteX47" fmla="*/ 117881 w 3452383"/>
                      <a:gd name="connsiteY47" fmla="*/ 2711267 h 3746571"/>
                      <a:gd name="connsiteX48" fmla="*/ 499714 w 3452383"/>
                      <a:gd name="connsiteY48" fmla="*/ 3351926 h 3746571"/>
                      <a:gd name="connsiteX49" fmla="*/ 1312069 w 3452383"/>
                      <a:gd name="connsiteY49" fmla="*/ 3567187 h 3746571"/>
                      <a:gd name="connsiteX50" fmla="*/ 2134674 w 3452383"/>
                      <a:gd name="connsiteY50" fmla="*/ 3269921 h 3746571"/>
                      <a:gd name="connsiteX51" fmla="*/ 2490881 w 3452383"/>
                      <a:gd name="connsiteY51" fmla="*/ 2506256 h 3746571"/>
                      <a:gd name="connsiteX52" fmla="*/ 2372999 w 3452383"/>
                      <a:gd name="connsiteY52" fmla="*/ 2070608 h 3746571"/>
                      <a:gd name="connsiteX53" fmla="*/ 2057795 w 3452383"/>
                      <a:gd name="connsiteY53" fmla="*/ 1755405 h 3746571"/>
                      <a:gd name="connsiteX54" fmla="*/ 1614460 w 3452383"/>
                      <a:gd name="connsiteY54" fmla="*/ 1496578 h 3746571"/>
                      <a:gd name="connsiteX55" fmla="*/ 858483 w 3452383"/>
                      <a:gd name="connsiteY55" fmla="*/ 1135247 h 3746571"/>
                      <a:gd name="connsiteX56" fmla="*/ 476650 w 3452383"/>
                      <a:gd name="connsiteY56" fmla="*/ 609907 h 3746571"/>
                      <a:gd name="connsiteX57" fmla="*/ 781604 w 3452383"/>
                      <a:gd name="connsiteY57" fmla="*/ 143508 h 3746571"/>
                      <a:gd name="connsiteX58" fmla="*/ 1424825 w 3452383"/>
                      <a:gd name="connsiteY58" fmla="*/ 0 h 3746571"/>
                      <a:gd name="connsiteX0" fmla="*/ 1424825 w 3451091"/>
                      <a:gd name="connsiteY0" fmla="*/ 0 h 3837621"/>
                      <a:gd name="connsiteX1" fmla="*/ 1883536 w 3451091"/>
                      <a:gd name="connsiteY1" fmla="*/ 64066 h 3837621"/>
                      <a:gd name="connsiteX2" fmla="*/ 2116736 w 3451091"/>
                      <a:gd name="connsiteY2" fmla="*/ 353644 h 3837621"/>
                      <a:gd name="connsiteX3" fmla="*/ 2051389 w 3451091"/>
                      <a:gd name="connsiteY3" fmla="*/ 500995 h 3837621"/>
                      <a:gd name="connsiteX4" fmla="*/ 1936070 w 3451091"/>
                      <a:gd name="connsiteY4" fmla="*/ 571468 h 3837621"/>
                      <a:gd name="connsiteX5" fmla="*/ 1863035 w 3451091"/>
                      <a:gd name="connsiteY5" fmla="*/ 576593 h 3837621"/>
                      <a:gd name="connsiteX6" fmla="*/ 1768218 w 3451091"/>
                      <a:gd name="connsiteY6" fmla="*/ 558654 h 3837621"/>
                      <a:gd name="connsiteX7" fmla="*/ 1740029 w 3451091"/>
                      <a:gd name="connsiteY7" fmla="*/ 533028 h 3837621"/>
                      <a:gd name="connsiteX8" fmla="*/ 1757967 w 3451091"/>
                      <a:gd name="connsiteY8" fmla="*/ 502276 h 3837621"/>
                      <a:gd name="connsiteX9" fmla="*/ 1809220 w 3451091"/>
                      <a:gd name="connsiteY9" fmla="*/ 426679 h 3837621"/>
                      <a:gd name="connsiteX10" fmla="*/ 1824596 w 3451091"/>
                      <a:gd name="connsiteY10" fmla="*/ 343393 h 3837621"/>
                      <a:gd name="connsiteX11" fmla="*/ 1686214 w 3451091"/>
                      <a:gd name="connsiteY11" fmla="*/ 153758 h 3837621"/>
                      <a:gd name="connsiteX12" fmla="*/ 1409449 w 3451091"/>
                      <a:gd name="connsiteY12" fmla="*/ 102506 h 3837621"/>
                      <a:gd name="connsiteX13" fmla="*/ 960988 w 3451091"/>
                      <a:gd name="connsiteY13" fmla="*/ 187072 h 3837621"/>
                      <a:gd name="connsiteX14" fmla="*/ 743164 w 3451091"/>
                      <a:gd name="connsiteY14" fmla="*/ 481775 h 3837621"/>
                      <a:gd name="connsiteX15" fmla="*/ 899485 w 3451091"/>
                      <a:gd name="connsiteY15" fmla="*/ 740602 h 3837621"/>
                      <a:gd name="connsiteX16" fmla="*/ 1283880 w 3451091"/>
                      <a:gd name="connsiteY16" fmla="*/ 943050 h 3837621"/>
                      <a:gd name="connsiteX17" fmla="*/ 1730258 w 3451091"/>
                      <a:gd name="connsiteY17" fmla="*/ 1042349 h 3837621"/>
                      <a:gd name="connsiteX18" fmla="*/ 2391581 w 3451091"/>
                      <a:gd name="connsiteY18" fmla="*/ 1111775 h 3837621"/>
                      <a:gd name="connsiteX19" fmla="*/ 2983314 w 3451091"/>
                      <a:gd name="connsiteY19" fmla="*/ 1543339 h 3837621"/>
                      <a:gd name="connsiteX20" fmla="*/ 3432663 w 3451091"/>
                      <a:gd name="connsiteY20" fmla="*/ 2904434 h 3837621"/>
                      <a:gd name="connsiteX21" fmla="*/ 2344331 w 3451091"/>
                      <a:gd name="connsiteY21" fmla="*/ 3771084 h 3837621"/>
                      <a:gd name="connsiteX22" fmla="*/ 1306944 w 3451091"/>
                      <a:gd name="connsiteY22" fmla="*/ 3746571 h 3837621"/>
                      <a:gd name="connsiteX23" fmla="*/ 407459 w 3451091"/>
                      <a:gd name="connsiteY23" fmla="*/ 3490308 h 3837621"/>
                      <a:gd name="connsiteX24" fmla="*/ 0 w 3451091"/>
                      <a:gd name="connsiteY24" fmla="*/ 2711267 h 3837621"/>
                      <a:gd name="connsiteX25" fmla="*/ 283171 w 3451091"/>
                      <a:gd name="connsiteY25" fmla="*/ 2118017 h 3837621"/>
                      <a:gd name="connsiteX26" fmla="*/ 963551 w 3451091"/>
                      <a:gd name="connsiteY26" fmla="*/ 1870723 h 3837621"/>
                      <a:gd name="connsiteX27" fmla="*/ 1591396 w 3451091"/>
                      <a:gd name="connsiteY27" fmla="*/ 2019356 h 3837621"/>
                      <a:gd name="connsiteX28" fmla="*/ 1860473 w 3451091"/>
                      <a:gd name="connsiteY28" fmla="*/ 2490881 h 3837621"/>
                      <a:gd name="connsiteX29" fmla="*/ 1679807 w 3451091"/>
                      <a:gd name="connsiteY29" fmla="*/ 2861181 h 3837621"/>
                      <a:gd name="connsiteX30" fmla="*/ 1260816 w 3451091"/>
                      <a:gd name="connsiteY30" fmla="*/ 3008533 h 3837621"/>
                      <a:gd name="connsiteX31" fmla="*/ 894360 w 3451091"/>
                      <a:gd name="connsiteY31" fmla="*/ 2926528 h 3837621"/>
                      <a:gd name="connsiteX32" fmla="*/ 717538 w 3451091"/>
                      <a:gd name="connsiteY32" fmla="*/ 2649764 h 3837621"/>
                      <a:gd name="connsiteX33" fmla="*/ 807230 w 3451091"/>
                      <a:gd name="connsiteY33" fmla="*/ 2470379 h 3837621"/>
                      <a:gd name="connsiteX34" fmla="*/ 930236 w 3451091"/>
                      <a:gd name="connsiteY34" fmla="*/ 2406314 h 3837621"/>
                      <a:gd name="connsiteX35" fmla="*/ 989177 w 3451091"/>
                      <a:gd name="connsiteY35" fmla="*/ 2398626 h 3837621"/>
                      <a:gd name="connsiteX36" fmla="*/ 1009678 w 3451091"/>
                      <a:gd name="connsiteY36" fmla="*/ 2414001 h 3837621"/>
                      <a:gd name="connsiteX37" fmla="*/ 999428 w 3451091"/>
                      <a:gd name="connsiteY37" fmla="*/ 2444753 h 3837621"/>
                      <a:gd name="connsiteX38" fmla="*/ 989177 w 3451091"/>
                      <a:gd name="connsiteY38" fmla="*/ 2475505 h 3837621"/>
                      <a:gd name="connsiteX39" fmla="*/ 973801 w 3451091"/>
                      <a:gd name="connsiteY39" fmla="*/ 2588261 h 3837621"/>
                      <a:gd name="connsiteX40" fmla="*/ 1054524 w 3451091"/>
                      <a:gd name="connsiteY40" fmla="*/ 2725362 h 3837621"/>
                      <a:gd name="connsiteX41" fmla="*/ 1230065 w 3451091"/>
                      <a:gd name="connsiteY41" fmla="*/ 2783021 h 3837621"/>
                      <a:gd name="connsiteX42" fmla="*/ 1494016 w 3451091"/>
                      <a:gd name="connsiteY42" fmla="*/ 2685641 h 3837621"/>
                      <a:gd name="connsiteX43" fmla="*/ 1599084 w 3451091"/>
                      <a:gd name="connsiteY43" fmla="*/ 2444753 h 3837621"/>
                      <a:gd name="connsiteX44" fmla="*/ 1386385 w 3451091"/>
                      <a:gd name="connsiteY44" fmla="*/ 2109048 h 3837621"/>
                      <a:gd name="connsiteX45" fmla="*/ 943050 w 3451091"/>
                      <a:gd name="connsiteY45" fmla="*/ 2003980 h 3837621"/>
                      <a:gd name="connsiteX46" fmla="*/ 371582 w 3451091"/>
                      <a:gd name="connsiteY46" fmla="*/ 2198740 h 3837621"/>
                      <a:gd name="connsiteX47" fmla="*/ 117881 w 3451091"/>
                      <a:gd name="connsiteY47" fmla="*/ 2711267 h 3837621"/>
                      <a:gd name="connsiteX48" fmla="*/ 499714 w 3451091"/>
                      <a:gd name="connsiteY48" fmla="*/ 3351926 h 3837621"/>
                      <a:gd name="connsiteX49" fmla="*/ 1312069 w 3451091"/>
                      <a:gd name="connsiteY49" fmla="*/ 3567187 h 3837621"/>
                      <a:gd name="connsiteX50" fmla="*/ 2134674 w 3451091"/>
                      <a:gd name="connsiteY50" fmla="*/ 3269921 h 3837621"/>
                      <a:gd name="connsiteX51" fmla="*/ 2490881 w 3451091"/>
                      <a:gd name="connsiteY51" fmla="*/ 2506256 h 3837621"/>
                      <a:gd name="connsiteX52" fmla="*/ 2372999 w 3451091"/>
                      <a:gd name="connsiteY52" fmla="*/ 2070608 h 3837621"/>
                      <a:gd name="connsiteX53" fmla="*/ 2057795 w 3451091"/>
                      <a:gd name="connsiteY53" fmla="*/ 1755405 h 3837621"/>
                      <a:gd name="connsiteX54" fmla="*/ 1614460 w 3451091"/>
                      <a:gd name="connsiteY54" fmla="*/ 1496578 h 3837621"/>
                      <a:gd name="connsiteX55" fmla="*/ 858483 w 3451091"/>
                      <a:gd name="connsiteY55" fmla="*/ 1135247 h 3837621"/>
                      <a:gd name="connsiteX56" fmla="*/ 476650 w 3451091"/>
                      <a:gd name="connsiteY56" fmla="*/ 609907 h 3837621"/>
                      <a:gd name="connsiteX57" fmla="*/ 781604 w 3451091"/>
                      <a:gd name="connsiteY57" fmla="*/ 143508 h 3837621"/>
                      <a:gd name="connsiteX58" fmla="*/ 1424825 w 3451091"/>
                      <a:gd name="connsiteY58" fmla="*/ 0 h 3837621"/>
                      <a:gd name="connsiteX0" fmla="*/ 1424825 w 3451091"/>
                      <a:gd name="connsiteY0" fmla="*/ 0 h 3982745"/>
                      <a:gd name="connsiteX1" fmla="*/ 1883536 w 3451091"/>
                      <a:gd name="connsiteY1" fmla="*/ 64066 h 3982745"/>
                      <a:gd name="connsiteX2" fmla="*/ 2116736 w 3451091"/>
                      <a:gd name="connsiteY2" fmla="*/ 353644 h 3982745"/>
                      <a:gd name="connsiteX3" fmla="*/ 2051389 w 3451091"/>
                      <a:gd name="connsiteY3" fmla="*/ 500995 h 3982745"/>
                      <a:gd name="connsiteX4" fmla="*/ 1936070 w 3451091"/>
                      <a:gd name="connsiteY4" fmla="*/ 571468 h 3982745"/>
                      <a:gd name="connsiteX5" fmla="*/ 1863035 w 3451091"/>
                      <a:gd name="connsiteY5" fmla="*/ 576593 h 3982745"/>
                      <a:gd name="connsiteX6" fmla="*/ 1768218 w 3451091"/>
                      <a:gd name="connsiteY6" fmla="*/ 558654 h 3982745"/>
                      <a:gd name="connsiteX7" fmla="*/ 1740029 w 3451091"/>
                      <a:gd name="connsiteY7" fmla="*/ 533028 h 3982745"/>
                      <a:gd name="connsiteX8" fmla="*/ 1757967 w 3451091"/>
                      <a:gd name="connsiteY8" fmla="*/ 502276 h 3982745"/>
                      <a:gd name="connsiteX9" fmla="*/ 1809220 w 3451091"/>
                      <a:gd name="connsiteY9" fmla="*/ 426679 h 3982745"/>
                      <a:gd name="connsiteX10" fmla="*/ 1824596 w 3451091"/>
                      <a:gd name="connsiteY10" fmla="*/ 343393 h 3982745"/>
                      <a:gd name="connsiteX11" fmla="*/ 1686214 w 3451091"/>
                      <a:gd name="connsiteY11" fmla="*/ 153758 h 3982745"/>
                      <a:gd name="connsiteX12" fmla="*/ 1409449 w 3451091"/>
                      <a:gd name="connsiteY12" fmla="*/ 102506 h 3982745"/>
                      <a:gd name="connsiteX13" fmla="*/ 960988 w 3451091"/>
                      <a:gd name="connsiteY13" fmla="*/ 187072 h 3982745"/>
                      <a:gd name="connsiteX14" fmla="*/ 743164 w 3451091"/>
                      <a:gd name="connsiteY14" fmla="*/ 481775 h 3982745"/>
                      <a:gd name="connsiteX15" fmla="*/ 899485 w 3451091"/>
                      <a:gd name="connsiteY15" fmla="*/ 740602 h 3982745"/>
                      <a:gd name="connsiteX16" fmla="*/ 1283880 w 3451091"/>
                      <a:gd name="connsiteY16" fmla="*/ 943050 h 3982745"/>
                      <a:gd name="connsiteX17" fmla="*/ 1730258 w 3451091"/>
                      <a:gd name="connsiteY17" fmla="*/ 1042349 h 3982745"/>
                      <a:gd name="connsiteX18" fmla="*/ 2391581 w 3451091"/>
                      <a:gd name="connsiteY18" fmla="*/ 1111775 h 3982745"/>
                      <a:gd name="connsiteX19" fmla="*/ 2983314 w 3451091"/>
                      <a:gd name="connsiteY19" fmla="*/ 1543339 h 3982745"/>
                      <a:gd name="connsiteX20" fmla="*/ 3432663 w 3451091"/>
                      <a:gd name="connsiteY20" fmla="*/ 2904434 h 3982745"/>
                      <a:gd name="connsiteX21" fmla="*/ 2344331 w 3451091"/>
                      <a:gd name="connsiteY21" fmla="*/ 3771084 h 3982745"/>
                      <a:gd name="connsiteX22" fmla="*/ 1251526 w 3451091"/>
                      <a:gd name="connsiteY22" fmla="*/ 3968244 h 3982745"/>
                      <a:gd name="connsiteX23" fmla="*/ 407459 w 3451091"/>
                      <a:gd name="connsiteY23" fmla="*/ 3490308 h 3982745"/>
                      <a:gd name="connsiteX24" fmla="*/ 0 w 3451091"/>
                      <a:gd name="connsiteY24" fmla="*/ 2711267 h 3982745"/>
                      <a:gd name="connsiteX25" fmla="*/ 283171 w 3451091"/>
                      <a:gd name="connsiteY25" fmla="*/ 2118017 h 3982745"/>
                      <a:gd name="connsiteX26" fmla="*/ 963551 w 3451091"/>
                      <a:gd name="connsiteY26" fmla="*/ 1870723 h 3982745"/>
                      <a:gd name="connsiteX27" fmla="*/ 1591396 w 3451091"/>
                      <a:gd name="connsiteY27" fmla="*/ 2019356 h 3982745"/>
                      <a:gd name="connsiteX28" fmla="*/ 1860473 w 3451091"/>
                      <a:gd name="connsiteY28" fmla="*/ 2490881 h 3982745"/>
                      <a:gd name="connsiteX29" fmla="*/ 1679807 w 3451091"/>
                      <a:gd name="connsiteY29" fmla="*/ 2861181 h 3982745"/>
                      <a:gd name="connsiteX30" fmla="*/ 1260816 w 3451091"/>
                      <a:gd name="connsiteY30" fmla="*/ 3008533 h 3982745"/>
                      <a:gd name="connsiteX31" fmla="*/ 894360 w 3451091"/>
                      <a:gd name="connsiteY31" fmla="*/ 2926528 h 3982745"/>
                      <a:gd name="connsiteX32" fmla="*/ 717538 w 3451091"/>
                      <a:gd name="connsiteY32" fmla="*/ 2649764 h 3982745"/>
                      <a:gd name="connsiteX33" fmla="*/ 807230 w 3451091"/>
                      <a:gd name="connsiteY33" fmla="*/ 2470379 h 3982745"/>
                      <a:gd name="connsiteX34" fmla="*/ 930236 w 3451091"/>
                      <a:gd name="connsiteY34" fmla="*/ 2406314 h 3982745"/>
                      <a:gd name="connsiteX35" fmla="*/ 989177 w 3451091"/>
                      <a:gd name="connsiteY35" fmla="*/ 2398626 h 3982745"/>
                      <a:gd name="connsiteX36" fmla="*/ 1009678 w 3451091"/>
                      <a:gd name="connsiteY36" fmla="*/ 2414001 h 3982745"/>
                      <a:gd name="connsiteX37" fmla="*/ 999428 w 3451091"/>
                      <a:gd name="connsiteY37" fmla="*/ 2444753 h 3982745"/>
                      <a:gd name="connsiteX38" fmla="*/ 989177 w 3451091"/>
                      <a:gd name="connsiteY38" fmla="*/ 2475505 h 3982745"/>
                      <a:gd name="connsiteX39" fmla="*/ 973801 w 3451091"/>
                      <a:gd name="connsiteY39" fmla="*/ 2588261 h 3982745"/>
                      <a:gd name="connsiteX40" fmla="*/ 1054524 w 3451091"/>
                      <a:gd name="connsiteY40" fmla="*/ 2725362 h 3982745"/>
                      <a:gd name="connsiteX41" fmla="*/ 1230065 w 3451091"/>
                      <a:gd name="connsiteY41" fmla="*/ 2783021 h 3982745"/>
                      <a:gd name="connsiteX42" fmla="*/ 1494016 w 3451091"/>
                      <a:gd name="connsiteY42" fmla="*/ 2685641 h 3982745"/>
                      <a:gd name="connsiteX43" fmla="*/ 1599084 w 3451091"/>
                      <a:gd name="connsiteY43" fmla="*/ 2444753 h 3982745"/>
                      <a:gd name="connsiteX44" fmla="*/ 1386385 w 3451091"/>
                      <a:gd name="connsiteY44" fmla="*/ 2109048 h 3982745"/>
                      <a:gd name="connsiteX45" fmla="*/ 943050 w 3451091"/>
                      <a:gd name="connsiteY45" fmla="*/ 2003980 h 3982745"/>
                      <a:gd name="connsiteX46" fmla="*/ 371582 w 3451091"/>
                      <a:gd name="connsiteY46" fmla="*/ 2198740 h 3982745"/>
                      <a:gd name="connsiteX47" fmla="*/ 117881 w 3451091"/>
                      <a:gd name="connsiteY47" fmla="*/ 2711267 h 3982745"/>
                      <a:gd name="connsiteX48" fmla="*/ 499714 w 3451091"/>
                      <a:gd name="connsiteY48" fmla="*/ 3351926 h 3982745"/>
                      <a:gd name="connsiteX49" fmla="*/ 1312069 w 3451091"/>
                      <a:gd name="connsiteY49" fmla="*/ 3567187 h 3982745"/>
                      <a:gd name="connsiteX50" fmla="*/ 2134674 w 3451091"/>
                      <a:gd name="connsiteY50" fmla="*/ 3269921 h 3982745"/>
                      <a:gd name="connsiteX51" fmla="*/ 2490881 w 3451091"/>
                      <a:gd name="connsiteY51" fmla="*/ 2506256 h 3982745"/>
                      <a:gd name="connsiteX52" fmla="*/ 2372999 w 3451091"/>
                      <a:gd name="connsiteY52" fmla="*/ 2070608 h 3982745"/>
                      <a:gd name="connsiteX53" fmla="*/ 2057795 w 3451091"/>
                      <a:gd name="connsiteY53" fmla="*/ 1755405 h 3982745"/>
                      <a:gd name="connsiteX54" fmla="*/ 1614460 w 3451091"/>
                      <a:gd name="connsiteY54" fmla="*/ 1496578 h 3982745"/>
                      <a:gd name="connsiteX55" fmla="*/ 858483 w 3451091"/>
                      <a:gd name="connsiteY55" fmla="*/ 1135247 h 3982745"/>
                      <a:gd name="connsiteX56" fmla="*/ 476650 w 3451091"/>
                      <a:gd name="connsiteY56" fmla="*/ 609907 h 3982745"/>
                      <a:gd name="connsiteX57" fmla="*/ 781604 w 3451091"/>
                      <a:gd name="connsiteY57" fmla="*/ 143508 h 3982745"/>
                      <a:gd name="connsiteX58" fmla="*/ 1424825 w 3451091"/>
                      <a:gd name="connsiteY58" fmla="*/ 0 h 3982745"/>
                      <a:gd name="connsiteX0" fmla="*/ 1424825 w 3451091"/>
                      <a:gd name="connsiteY0" fmla="*/ 0 h 3982745"/>
                      <a:gd name="connsiteX1" fmla="*/ 1883536 w 3451091"/>
                      <a:gd name="connsiteY1" fmla="*/ 64066 h 3982745"/>
                      <a:gd name="connsiteX2" fmla="*/ 2116736 w 3451091"/>
                      <a:gd name="connsiteY2" fmla="*/ 353644 h 3982745"/>
                      <a:gd name="connsiteX3" fmla="*/ 2051389 w 3451091"/>
                      <a:gd name="connsiteY3" fmla="*/ 500995 h 3982745"/>
                      <a:gd name="connsiteX4" fmla="*/ 1936070 w 3451091"/>
                      <a:gd name="connsiteY4" fmla="*/ 571468 h 3982745"/>
                      <a:gd name="connsiteX5" fmla="*/ 1863035 w 3451091"/>
                      <a:gd name="connsiteY5" fmla="*/ 576593 h 3982745"/>
                      <a:gd name="connsiteX6" fmla="*/ 1768218 w 3451091"/>
                      <a:gd name="connsiteY6" fmla="*/ 558654 h 3982745"/>
                      <a:gd name="connsiteX7" fmla="*/ 1740029 w 3451091"/>
                      <a:gd name="connsiteY7" fmla="*/ 533028 h 3982745"/>
                      <a:gd name="connsiteX8" fmla="*/ 1757967 w 3451091"/>
                      <a:gd name="connsiteY8" fmla="*/ 502276 h 3982745"/>
                      <a:gd name="connsiteX9" fmla="*/ 1809220 w 3451091"/>
                      <a:gd name="connsiteY9" fmla="*/ 426679 h 3982745"/>
                      <a:gd name="connsiteX10" fmla="*/ 1824596 w 3451091"/>
                      <a:gd name="connsiteY10" fmla="*/ 343393 h 3982745"/>
                      <a:gd name="connsiteX11" fmla="*/ 1686214 w 3451091"/>
                      <a:gd name="connsiteY11" fmla="*/ 153758 h 3982745"/>
                      <a:gd name="connsiteX12" fmla="*/ 1409449 w 3451091"/>
                      <a:gd name="connsiteY12" fmla="*/ 102506 h 3982745"/>
                      <a:gd name="connsiteX13" fmla="*/ 960988 w 3451091"/>
                      <a:gd name="connsiteY13" fmla="*/ 187072 h 3982745"/>
                      <a:gd name="connsiteX14" fmla="*/ 743164 w 3451091"/>
                      <a:gd name="connsiteY14" fmla="*/ 481775 h 3982745"/>
                      <a:gd name="connsiteX15" fmla="*/ 899485 w 3451091"/>
                      <a:gd name="connsiteY15" fmla="*/ 740602 h 3982745"/>
                      <a:gd name="connsiteX16" fmla="*/ 1283880 w 3451091"/>
                      <a:gd name="connsiteY16" fmla="*/ 943050 h 3982745"/>
                      <a:gd name="connsiteX17" fmla="*/ 1730258 w 3451091"/>
                      <a:gd name="connsiteY17" fmla="*/ 1042349 h 3982745"/>
                      <a:gd name="connsiteX18" fmla="*/ 2391581 w 3451091"/>
                      <a:gd name="connsiteY18" fmla="*/ 1111775 h 3982745"/>
                      <a:gd name="connsiteX19" fmla="*/ 2983314 w 3451091"/>
                      <a:gd name="connsiteY19" fmla="*/ 1543339 h 3982745"/>
                      <a:gd name="connsiteX20" fmla="*/ 3432663 w 3451091"/>
                      <a:gd name="connsiteY20" fmla="*/ 2904434 h 3982745"/>
                      <a:gd name="connsiteX21" fmla="*/ 2344331 w 3451091"/>
                      <a:gd name="connsiteY21" fmla="*/ 3771084 h 3982745"/>
                      <a:gd name="connsiteX22" fmla="*/ 1251526 w 3451091"/>
                      <a:gd name="connsiteY22" fmla="*/ 3968244 h 3982745"/>
                      <a:gd name="connsiteX23" fmla="*/ 407459 w 3451091"/>
                      <a:gd name="connsiteY23" fmla="*/ 3490308 h 3982745"/>
                      <a:gd name="connsiteX24" fmla="*/ 0 w 3451091"/>
                      <a:gd name="connsiteY24" fmla="*/ 2711267 h 3982745"/>
                      <a:gd name="connsiteX25" fmla="*/ 283171 w 3451091"/>
                      <a:gd name="connsiteY25" fmla="*/ 2118017 h 3982745"/>
                      <a:gd name="connsiteX26" fmla="*/ 963551 w 3451091"/>
                      <a:gd name="connsiteY26" fmla="*/ 1870723 h 3982745"/>
                      <a:gd name="connsiteX27" fmla="*/ 1591396 w 3451091"/>
                      <a:gd name="connsiteY27" fmla="*/ 2019356 h 3982745"/>
                      <a:gd name="connsiteX28" fmla="*/ 1860473 w 3451091"/>
                      <a:gd name="connsiteY28" fmla="*/ 2490881 h 3982745"/>
                      <a:gd name="connsiteX29" fmla="*/ 1679807 w 3451091"/>
                      <a:gd name="connsiteY29" fmla="*/ 2861181 h 3982745"/>
                      <a:gd name="connsiteX30" fmla="*/ 1260816 w 3451091"/>
                      <a:gd name="connsiteY30" fmla="*/ 3008533 h 3982745"/>
                      <a:gd name="connsiteX31" fmla="*/ 894360 w 3451091"/>
                      <a:gd name="connsiteY31" fmla="*/ 2926528 h 3982745"/>
                      <a:gd name="connsiteX32" fmla="*/ 717538 w 3451091"/>
                      <a:gd name="connsiteY32" fmla="*/ 2649764 h 3982745"/>
                      <a:gd name="connsiteX33" fmla="*/ 807230 w 3451091"/>
                      <a:gd name="connsiteY33" fmla="*/ 2470379 h 3982745"/>
                      <a:gd name="connsiteX34" fmla="*/ 930236 w 3451091"/>
                      <a:gd name="connsiteY34" fmla="*/ 2406314 h 3982745"/>
                      <a:gd name="connsiteX35" fmla="*/ 989177 w 3451091"/>
                      <a:gd name="connsiteY35" fmla="*/ 2398626 h 3982745"/>
                      <a:gd name="connsiteX36" fmla="*/ 1009678 w 3451091"/>
                      <a:gd name="connsiteY36" fmla="*/ 2414001 h 3982745"/>
                      <a:gd name="connsiteX37" fmla="*/ 999428 w 3451091"/>
                      <a:gd name="connsiteY37" fmla="*/ 2444753 h 3982745"/>
                      <a:gd name="connsiteX38" fmla="*/ 989177 w 3451091"/>
                      <a:gd name="connsiteY38" fmla="*/ 2475505 h 3982745"/>
                      <a:gd name="connsiteX39" fmla="*/ 973801 w 3451091"/>
                      <a:gd name="connsiteY39" fmla="*/ 2588261 h 3982745"/>
                      <a:gd name="connsiteX40" fmla="*/ 1054524 w 3451091"/>
                      <a:gd name="connsiteY40" fmla="*/ 2725362 h 3982745"/>
                      <a:gd name="connsiteX41" fmla="*/ 1230065 w 3451091"/>
                      <a:gd name="connsiteY41" fmla="*/ 2783021 h 3982745"/>
                      <a:gd name="connsiteX42" fmla="*/ 1494016 w 3451091"/>
                      <a:gd name="connsiteY42" fmla="*/ 2685641 h 3982745"/>
                      <a:gd name="connsiteX43" fmla="*/ 1599084 w 3451091"/>
                      <a:gd name="connsiteY43" fmla="*/ 2444753 h 3982745"/>
                      <a:gd name="connsiteX44" fmla="*/ 1386385 w 3451091"/>
                      <a:gd name="connsiteY44" fmla="*/ 2109048 h 3982745"/>
                      <a:gd name="connsiteX45" fmla="*/ 943050 w 3451091"/>
                      <a:gd name="connsiteY45" fmla="*/ 2003980 h 3982745"/>
                      <a:gd name="connsiteX46" fmla="*/ 371582 w 3451091"/>
                      <a:gd name="connsiteY46" fmla="*/ 2198740 h 3982745"/>
                      <a:gd name="connsiteX47" fmla="*/ 117881 w 3451091"/>
                      <a:gd name="connsiteY47" fmla="*/ 2711267 h 3982745"/>
                      <a:gd name="connsiteX48" fmla="*/ 499714 w 3451091"/>
                      <a:gd name="connsiteY48" fmla="*/ 3351926 h 3982745"/>
                      <a:gd name="connsiteX49" fmla="*/ 1312069 w 3451091"/>
                      <a:gd name="connsiteY49" fmla="*/ 3567187 h 3982745"/>
                      <a:gd name="connsiteX50" fmla="*/ 2134674 w 3451091"/>
                      <a:gd name="connsiteY50" fmla="*/ 3269921 h 3982745"/>
                      <a:gd name="connsiteX51" fmla="*/ 2490881 w 3451091"/>
                      <a:gd name="connsiteY51" fmla="*/ 2506256 h 3982745"/>
                      <a:gd name="connsiteX52" fmla="*/ 2372999 w 3451091"/>
                      <a:gd name="connsiteY52" fmla="*/ 2070608 h 3982745"/>
                      <a:gd name="connsiteX53" fmla="*/ 2057795 w 3451091"/>
                      <a:gd name="connsiteY53" fmla="*/ 1755405 h 3982745"/>
                      <a:gd name="connsiteX54" fmla="*/ 1614460 w 3451091"/>
                      <a:gd name="connsiteY54" fmla="*/ 1496578 h 3982745"/>
                      <a:gd name="connsiteX55" fmla="*/ 858483 w 3451091"/>
                      <a:gd name="connsiteY55" fmla="*/ 1135247 h 3982745"/>
                      <a:gd name="connsiteX56" fmla="*/ 476650 w 3451091"/>
                      <a:gd name="connsiteY56" fmla="*/ 609907 h 3982745"/>
                      <a:gd name="connsiteX57" fmla="*/ 781604 w 3451091"/>
                      <a:gd name="connsiteY57" fmla="*/ 143508 h 3982745"/>
                      <a:gd name="connsiteX58" fmla="*/ 1424825 w 3451091"/>
                      <a:gd name="connsiteY58" fmla="*/ 0 h 3982745"/>
                      <a:gd name="connsiteX0" fmla="*/ 1424825 w 3492000"/>
                      <a:gd name="connsiteY0" fmla="*/ 0 h 3982745"/>
                      <a:gd name="connsiteX1" fmla="*/ 1883536 w 3492000"/>
                      <a:gd name="connsiteY1" fmla="*/ 64066 h 3982745"/>
                      <a:gd name="connsiteX2" fmla="*/ 2116736 w 3492000"/>
                      <a:gd name="connsiteY2" fmla="*/ 353644 h 3982745"/>
                      <a:gd name="connsiteX3" fmla="*/ 2051389 w 3492000"/>
                      <a:gd name="connsiteY3" fmla="*/ 500995 h 3982745"/>
                      <a:gd name="connsiteX4" fmla="*/ 1936070 w 3492000"/>
                      <a:gd name="connsiteY4" fmla="*/ 571468 h 3982745"/>
                      <a:gd name="connsiteX5" fmla="*/ 1863035 w 3492000"/>
                      <a:gd name="connsiteY5" fmla="*/ 576593 h 3982745"/>
                      <a:gd name="connsiteX6" fmla="*/ 1768218 w 3492000"/>
                      <a:gd name="connsiteY6" fmla="*/ 558654 h 3982745"/>
                      <a:gd name="connsiteX7" fmla="*/ 1740029 w 3492000"/>
                      <a:gd name="connsiteY7" fmla="*/ 533028 h 3982745"/>
                      <a:gd name="connsiteX8" fmla="*/ 1757967 w 3492000"/>
                      <a:gd name="connsiteY8" fmla="*/ 502276 h 3982745"/>
                      <a:gd name="connsiteX9" fmla="*/ 1809220 w 3492000"/>
                      <a:gd name="connsiteY9" fmla="*/ 426679 h 3982745"/>
                      <a:gd name="connsiteX10" fmla="*/ 1824596 w 3492000"/>
                      <a:gd name="connsiteY10" fmla="*/ 343393 h 3982745"/>
                      <a:gd name="connsiteX11" fmla="*/ 1686214 w 3492000"/>
                      <a:gd name="connsiteY11" fmla="*/ 153758 h 3982745"/>
                      <a:gd name="connsiteX12" fmla="*/ 1409449 w 3492000"/>
                      <a:gd name="connsiteY12" fmla="*/ 102506 h 3982745"/>
                      <a:gd name="connsiteX13" fmla="*/ 960988 w 3492000"/>
                      <a:gd name="connsiteY13" fmla="*/ 187072 h 3982745"/>
                      <a:gd name="connsiteX14" fmla="*/ 743164 w 3492000"/>
                      <a:gd name="connsiteY14" fmla="*/ 481775 h 3982745"/>
                      <a:gd name="connsiteX15" fmla="*/ 899485 w 3492000"/>
                      <a:gd name="connsiteY15" fmla="*/ 740602 h 3982745"/>
                      <a:gd name="connsiteX16" fmla="*/ 1283880 w 3492000"/>
                      <a:gd name="connsiteY16" fmla="*/ 943050 h 3982745"/>
                      <a:gd name="connsiteX17" fmla="*/ 1730258 w 3492000"/>
                      <a:gd name="connsiteY17" fmla="*/ 1042349 h 3982745"/>
                      <a:gd name="connsiteX18" fmla="*/ 2391581 w 3492000"/>
                      <a:gd name="connsiteY18" fmla="*/ 1111775 h 3982745"/>
                      <a:gd name="connsiteX19" fmla="*/ 2983314 w 3492000"/>
                      <a:gd name="connsiteY19" fmla="*/ 1543339 h 3982745"/>
                      <a:gd name="connsiteX20" fmla="*/ 3432663 w 3492000"/>
                      <a:gd name="connsiteY20" fmla="*/ 2904434 h 3982745"/>
                      <a:gd name="connsiteX21" fmla="*/ 2344331 w 3492000"/>
                      <a:gd name="connsiteY21" fmla="*/ 3771084 h 3982745"/>
                      <a:gd name="connsiteX22" fmla="*/ 1251526 w 3492000"/>
                      <a:gd name="connsiteY22" fmla="*/ 3968244 h 3982745"/>
                      <a:gd name="connsiteX23" fmla="*/ 407459 w 3492000"/>
                      <a:gd name="connsiteY23" fmla="*/ 3490308 h 3982745"/>
                      <a:gd name="connsiteX24" fmla="*/ 0 w 3492000"/>
                      <a:gd name="connsiteY24" fmla="*/ 2711267 h 3982745"/>
                      <a:gd name="connsiteX25" fmla="*/ 283171 w 3492000"/>
                      <a:gd name="connsiteY25" fmla="*/ 2118017 h 3982745"/>
                      <a:gd name="connsiteX26" fmla="*/ 963551 w 3492000"/>
                      <a:gd name="connsiteY26" fmla="*/ 1870723 h 3982745"/>
                      <a:gd name="connsiteX27" fmla="*/ 1591396 w 3492000"/>
                      <a:gd name="connsiteY27" fmla="*/ 2019356 h 3982745"/>
                      <a:gd name="connsiteX28" fmla="*/ 1860473 w 3492000"/>
                      <a:gd name="connsiteY28" fmla="*/ 2490881 h 3982745"/>
                      <a:gd name="connsiteX29" fmla="*/ 1679807 w 3492000"/>
                      <a:gd name="connsiteY29" fmla="*/ 2861181 h 3982745"/>
                      <a:gd name="connsiteX30" fmla="*/ 1260816 w 3492000"/>
                      <a:gd name="connsiteY30" fmla="*/ 3008533 h 3982745"/>
                      <a:gd name="connsiteX31" fmla="*/ 894360 w 3492000"/>
                      <a:gd name="connsiteY31" fmla="*/ 2926528 h 3982745"/>
                      <a:gd name="connsiteX32" fmla="*/ 717538 w 3492000"/>
                      <a:gd name="connsiteY32" fmla="*/ 2649764 h 3982745"/>
                      <a:gd name="connsiteX33" fmla="*/ 807230 w 3492000"/>
                      <a:gd name="connsiteY33" fmla="*/ 2470379 h 3982745"/>
                      <a:gd name="connsiteX34" fmla="*/ 930236 w 3492000"/>
                      <a:gd name="connsiteY34" fmla="*/ 2406314 h 3982745"/>
                      <a:gd name="connsiteX35" fmla="*/ 989177 w 3492000"/>
                      <a:gd name="connsiteY35" fmla="*/ 2398626 h 3982745"/>
                      <a:gd name="connsiteX36" fmla="*/ 1009678 w 3492000"/>
                      <a:gd name="connsiteY36" fmla="*/ 2414001 h 3982745"/>
                      <a:gd name="connsiteX37" fmla="*/ 999428 w 3492000"/>
                      <a:gd name="connsiteY37" fmla="*/ 2444753 h 3982745"/>
                      <a:gd name="connsiteX38" fmla="*/ 989177 w 3492000"/>
                      <a:gd name="connsiteY38" fmla="*/ 2475505 h 3982745"/>
                      <a:gd name="connsiteX39" fmla="*/ 973801 w 3492000"/>
                      <a:gd name="connsiteY39" fmla="*/ 2588261 h 3982745"/>
                      <a:gd name="connsiteX40" fmla="*/ 1054524 w 3492000"/>
                      <a:gd name="connsiteY40" fmla="*/ 2725362 h 3982745"/>
                      <a:gd name="connsiteX41" fmla="*/ 1230065 w 3492000"/>
                      <a:gd name="connsiteY41" fmla="*/ 2783021 h 3982745"/>
                      <a:gd name="connsiteX42" fmla="*/ 1494016 w 3492000"/>
                      <a:gd name="connsiteY42" fmla="*/ 2685641 h 3982745"/>
                      <a:gd name="connsiteX43" fmla="*/ 1599084 w 3492000"/>
                      <a:gd name="connsiteY43" fmla="*/ 2444753 h 3982745"/>
                      <a:gd name="connsiteX44" fmla="*/ 1386385 w 3492000"/>
                      <a:gd name="connsiteY44" fmla="*/ 2109048 h 3982745"/>
                      <a:gd name="connsiteX45" fmla="*/ 943050 w 3492000"/>
                      <a:gd name="connsiteY45" fmla="*/ 2003980 h 3982745"/>
                      <a:gd name="connsiteX46" fmla="*/ 371582 w 3492000"/>
                      <a:gd name="connsiteY46" fmla="*/ 2198740 h 3982745"/>
                      <a:gd name="connsiteX47" fmla="*/ 117881 w 3492000"/>
                      <a:gd name="connsiteY47" fmla="*/ 2711267 h 3982745"/>
                      <a:gd name="connsiteX48" fmla="*/ 499714 w 3492000"/>
                      <a:gd name="connsiteY48" fmla="*/ 3351926 h 3982745"/>
                      <a:gd name="connsiteX49" fmla="*/ 1312069 w 3492000"/>
                      <a:gd name="connsiteY49" fmla="*/ 3567187 h 3982745"/>
                      <a:gd name="connsiteX50" fmla="*/ 2134674 w 3492000"/>
                      <a:gd name="connsiteY50" fmla="*/ 3269921 h 3982745"/>
                      <a:gd name="connsiteX51" fmla="*/ 2490881 w 3492000"/>
                      <a:gd name="connsiteY51" fmla="*/ 2506256 h 3982745"/>
                      <a:gd name="connsiteX52" fmla="*/ 2372999 w 3492000"/>
                      <a:gd name="connsiteY52" fmla="*/ 2070608 h 3982745"/>
                      <a:gd name="connsiteX53" fmla="*/ 2057795 w 3492000"/>
                      <a:gd name="connsiteY53" fmla="*/ 1755405 h 3982745"/>
                      <a:gd name="connsiteX54" fmla="*/ 1614460 w 3492000"/>
                      <a:gd name="connsiteY54" fmla="*/ 1496578 h 3982745"/>
                      <a:gd name="connsiteX55" fmla="*/ 858483 w 3492000"/>
                      <a:gd name="connsiteY55" fmla="*/ 1135247 h 3982745"/>
                      <a:gd name="connsiteX56" fmla="*/ 476650 w 3492000"/>
                      <a:gd name="connsiteY56" fmla="*/ 609907 h 3982745"/>
                      <a:gd name="connsiteX57" fmla="*/ 781604 w 3492000"/>
                      <a:gd name="connsiteY57" fmla="*/ 143508 h 3982745"/>
                      <a:gd name="connsiteX58" fmla="*/ 1424825 w 3492000"/>
                      <a:gd name="connsiteY58" fmla="*/ 0 h 3982745"/>
                      <a:gd name="connsiteX0" fmla="*/ 1424825 w 3492000"/>
                      <a:gd name="connsiteY0" fmla="*/ 0 h 3982745"/>
                      <a:gd name="connsiteX1" fmla="*/ 1883536 w 3492000"/>
                      <a:gd name="connsiteY1" fmla="*/ 64066 h 3982745"/>
                      <a:gd name="connsiteX2" fmla="*/ 2116736 w 3492000"/>
                      <a:gd name="connsiteY2" fmla="*/ 353644 h 3982745"/>
                      <a:gd name="connsiteX3" fmla="*/ 2051389 w 3492000"/>
                      <a:gd name="connsiteY3" fmla="*/ 500995 h 3982745"/>
                      <a:gd name="connsiteX4" fmla="*/ 1936070 w 3492000"/>
                      <a:gd name="connsiteY4" fmla="*/ 571468 h 3982745"/>
                      <a:gd name="connsiteX5" fmla="*/ 1863035 w 3492000"/>
                      <a:gd name="connsiteY5" fmla="*/ 576593 h 3982745"/>
                      <a:gd name="connsiteX6" fmla="*/ 1768218 w 3492000"/>
                      <a:gd name="connsiteY6" fmla="*/ 558654 h 3982745"/>
                      <a:gd name="connsiteX7" fmla="*/ 1740029 w 3492000"/>
                      <a:gd name="connsiteY7" fmla="*/ 533028 h 3982745"/>
                      <a:gd name="connsiteX8" fmla="*/ 1757967 w 3492000"/>
                      <a:gd name="connsiteY8" fmla="*/ 502276 h 3982745"/>
                      <a:gd name="connsiteX9" fmla="*/ 1809220 w 3492000"/>
                      <a:gd name="connsiteY9" fmla="*/ 426679 h 3982745"/>
                      <a:gd name="connsiteX10" fmla="*/ 1824596 w 3492000"/>
                      <a:gd name="connsiteY10" fmla="*/ 343393 h 3982745"/>
                      <a:gd name="connsiteX11" fmla="*/ 1686214 w 3492000"/>
                      <a:gd name="connsiteY11" fmla="*/ 153758 h 3982745"/>
                      <a:gd name="connsiteX12" fmla="*/ 1409449 w 3492000"/>
                      <a:gd name="connsiteY12" fmla="*/ 102506 h 3982745"/>
                      <a:gd name="connsiteX13" fmla="*/ 960988 w 3492000"/>
                      <a:gd name="connsiteY13" fmla="*/ 187072 h 3982745"/>
                      <a:gd name="connsiteX14" fmla="*/ 743164 w 3492000"/>
                      <a:gd name="connsiteY14" fmla="*/ 481775 h 3982745"/>
                      <a:gd name="connsiteX15" fmla="*/ 899485 w 3492000"/>
                      <a:gd name="connsiteY15" fmla="*/ 740602 h 3982745"/>
                      <a:gd name="connsiteX16" fmla="*/ 1283880 w 3492000"/>
                      <a:gd name="connsiteY16" fmla="*/ 943050 h 3982745"/>
                      <a:gd name="connsiteX17" fmla="*/ 1730258 w 3492000"/>
                      <a:gd name="connsiteY17" fmla="*/ 1042349 h 3982745"/>
                      <a:gd name="connsiteX18" fmla="*/ 2391581 w 3492000"/>
                      <a:gd name="connsiteY18" fmla="*/ 1111775 h 3982745"/>
                      <a:gd name="connsiteX19" fmla="*/ 2983314 w 3492000"/>
                      <a:gd name="connsiteY19" fmla="*/ 1543339 h 3982745"/>
                      <a:gd name="connsiteX20" fmla="*/ 3432663 w 3492000"/>
                      <a:gd name="connsiteY20" fmla="*/ 2904434 h 3982745"/>
                      <a:gd name="connsiteX21" fmla="*/ 2344331 w 3492000"/>
                      <a:gd name="connsiteY21" fmla="*/ 3771084 h 3982745"/>
                      <a:gd name="connsiteX22" fmla="*/ 1251526 w 3492000"/>
                      <a:gd name="connsiteY22" fmla="*/ 3968244 h 3982745"/>
                      <a:gd name="connsiteX23" fmla="*/ 407459 w 3492000"/>
                      <a:gd name="connsiteY23" fmla="*/ 3490308 h 3982745"/>
                      <a:gd name="connsiteX24" fmla="*/ 0 w 3492000"/>
                      <a:gd name="connsiteY24" fmla="*/ 2711267 h 3982745"/>
                      <a:gd name="connsiteX25" fmla="*/ 283171 w 3492000"/>
                      <a:gd name="connsiteY25" fmla="*/ 2118017 h 3982745"/>
                      <a:gd name="connsiteX26" fmla="*/ 963551 w 3492000"/>
                      <a:gd name="connsiteY26" fmla="*/ 1870723 h 3982745"/>
                      <a:gd name="connsiteX27" fmla="*/ 1591396 w 3492000"/>
                      <a:gd name="connsiteY27" fmla="*/ 2019356 h 3982745"/>
                      <a:gd name="connsiteX28" fmla="*/ 1860473 w 3492000"/>
                      <a:gd name="connsiteY28" fmla="*/ 2490881 h 3982745"/>
                      <a:gd name="connsiteX29" fmla="*/ 1679807 w 3492000"/>
                      <a:gd name="connsiteY29" fmla="*/ 2861181 h 3982745"/>
                      <a:gd name="connsiteX30" fmla="*/ 1260816 w 3492000"/>
                      <a:gd name="connsiteY30" fmla="*/ 3008533 h 3982745"/>
                      <a:gd name="connsiteX31" fmla="*/ 894360 w 3492000"/>
                      <a:gd name="connsiteY31" fmla="*/ 2926528 h 3982745"/>
                      <a:gd name="connsiteX32" fmla="*/ 717538 w 3492000"/>
                      <a:gd name="connsiteY32" fmla="*/ 2649764 h 3982745"/>
                      <a:gd name="connsiteX33" fmla="*/ 807230 w 3492000"/>
                      <a:gd name="connsiteY33" fmla="*/ 2470379 h 3982745"/>
                      <a:gd name="connsiteX34" fmla="*/ 930236 w 3492000"/>
                      <a:gd name="connsiteY34" fmla="*/ 2406314 h 3982745"/>
                      <a:gd name="connsiteX35" fmla="*/ 989177 w 3492000"/>
                      <a:gd name="connsiteY35" fmla="*/ 2398626 h 3982745"/>
                      <a:gd name="connsiteX36" fmla="*/ 1009678 w 3492000"/>
                      <a:gd name="connsiteY36" fmla="*/ 2414001 h 3982745"/>
                      <a:gd name="connsiteX37" fmla="*/ 999428 w 3492000"/>
                      <a:gd name="connsiteY37" fmla="*/ 2444753 h 3982745"/>
                      <a:gd name="connsiteX38" fmla="*/ 989177 w 3492000"/>
                      <a:gd name="connsiteY38" fmla="*/ 2475505 h 3982745"/>
                      <a:gd name="connsiteX39" fmla="*/ 973801 w 3492000"/>
                      <a:gd name="connsiteY39" fmla="*/ 2588261 h 3982745"/>
                      <a:gd name="connsiteX40" fmla="*/ 1054524 w 3492000"/>
                      <a:gd name="connsiteY40" fmla="*/ 2725362 h 3982745"/>
                      <a:gd name="connsiteX41" fmla="*/ 1230065 w 3492000"/>
                      <a:gd name="connsiteY41" fmla="*/ 2783021 h 3982745"/>
                      <a:gd name="connsiteX42" fmla="*/ 1494016 w 3492000"/>
                      <a:gd name="connsiteY42" fmla="*/ 2685641 h 3982745"/>
                      <a:gd name="connsiteX43" fmla="*/ 1599084 w 3492000"/>
                      <a:gd name="connsiteY43" fmla="*/ 2444753 h 3982745"/>
                      <a:gd name="connsiteX44" fmla="*/ 1386385 w 3492000"/>
                      <a:gd name="connsiteY44" fmla="*/ 2109048 h 3982745"/>
                      <a:gd name="connsiteX45" fmla="*/ 943050 w 3492000"/>
                      <a:gd name="connsiteY45" fmla="*/ 2003980 h 3982745"/>
                      <a:gd name="connsiteX46" fmla="*/ 371582 w 3492000"/>
                      <a:gd name="connsiteY46" fmla="*/ 2198740 h 3982745"/>
                      <a:gd name="connsiteX47" fmla="*/ 117881 w 3492000"/>
                      <a:gd name="connsiteY47" fmla="*/ 2711267 h 3982745"/>
                      <a:gd name="connsiteX48" fmla="*/ 499714 w 3492000"/>
                      <a:gd name="connsiteY48" fmla="*/ 3351926 h 3982745"/>
                      <a:gd name="connsiteX49" fmla="*/ 1312069 w 3492000"/>
                      <a:gd name="connsiteY49" fmla="*/ 3567187 h 3982745"/>
                      <a:gd name="connsiteX50" fmla="*/ 2134674 w 3492000"/>
                      <a:gd name="connsiteY50" fmla="*/ 3269921 h 3982745"/>
                      <a:gd name="connsiteX51" fmla="*/ 2490881 w 3492000"/>
                      <a:gd name="connsiteY51" fmla="*/ 2506256 h 3982745"/>
                      <a:gd name="connsiteX52" fmla="*/ 2372999 w 3492000"/>
                      <a:gd name="connsiteY52" fmla="*/ 2070608 h 3982745"/>
                      <a:gd name="connsiteX53" fmla="*/ 2057795 w 3492000"/>
                      <a:gd name="connsiteY53" fmla="*/ 1755405 h 3982745"/>
                      <a:gd name="connsiteX54" fmla="*/ 1614460 w 3492000"/>
                      <a:gd name="connsiteY54" fmla="*/ 1496578 h 3982745"/>
                      <a:gd name="connsiteX55" fmla="*/ 858483 w 3492000"/>
                      <a:gd name="connsiteY55" fmla="*/ 1135247 h 3982745"/>
                      <a:gd name="connsiteX56" fmla="*/ 476650 w 3492000"/>
                      <a:gd name="connsiteY56" fmla="*/ 609907 h 3982745"/>
                      <a:gd name="connsiteX57" fmla="*/ 781604 w 3492000"/>
                      <a:gd name="connsiteY57" fmla="*/ 143508 h 3982745"/>
                      <a:gd name="connsiteX58" fmla="*/ 1424825 w 3492000"/>
                      <a:gd name="connsiteY58" fmla="*/ 0 h 3982745"/>
                      <a:gd name="connsiteX0" fmla="*/ 1424825 w 3450454"/>
                      <a:gd name="connsiteY0" fmla="*/ 0 h 4000455"/>
                      <a:gd name="connsiteX1" fmla="*/ 1883536 w 3450454"/>
                      <a:gd name="connsiteY1" fmla="*/ 64066 h 4000455"/>
                      <a:gd name="connsiteX2" fmla="*/ 2116736 w 3450454"/>
                      <a:gd name="connsiteY2" fmla="*/ 353644 h 4000455"/>
                      <a:gd name="connsiteX3" fmla="*/ 2051389 w 3450454"/>
                      <a:gd name="connsiteY3" fmla="*/ 500995 h 4000455"/>
                      <a:gd name="connsiteX4" fmla="*/ 1936070 w 3450454"/>
                      <a:gd name="connsiteY4" fmla="*/ 571468 h 4000455"/>
                      <a:gd name="connsiteX5" fmla="*/ 1863035 w 3450454"/>
                      <a:gd name="connsiteY5" fmla="*/ 576593 h 4000455"/>
                      <a:gd name="connsiteX6" fmla="*/ 1768218 w 3450454"/>
                      <a:gd name="connsiteY6" fmla="*/ 558654 h 4000455"/>
                      <a:gd name="connsiteX7" fmla="*/ 1740029 w 3450454"/>
                      <a:gd name="connsiteY7" fmla="*/ 533028 h 4000455"/>
                      <a:gd name="connsiteX8" fmla="*/ 1757967 w 3450454"/>
                      <a:gd name="connsiteY8" fmla="*/ 502276 h 4000455"/>
                      <a:gd name="connsiteX9" fmla="*/ 1809220 w 3450454"/>
                      <a:gd name="connsiteY9" fmla="*/ 426679 h 4000455"/>
                      <a:gd name="connsiteX10" fmla="*/ 1824596 w 3450454"/>
                      <a:gd name="connsiteY10" fmla="*/ 343393 h 4000455"/>
                      <a:gd name="connsiteX11" fmla="*/ 1686214 w 3450454"/>
                      <a:gd name="connsiteY11" fmla="*/ 153758 h 4000455"/>
                      <a:gd name="connsiteX12" fmla="*/ 1409449 w 3450454"/>
                      <a:gd name="connsiteY12" fmla="*/ 102506 h 4000455"/>
                      <a:gd name="connsiteX13" fmla="*/ 960988 w 3450454"/>
                      <a:gd name="connsiteY13" fmla="*/ 187072 h 4000455"/>
                      <a:gd name="connsiteX14" fmla="*/ 743164 w 3450454"/>
                      <a:gd name="connsiteY14" fmla="*/ 481775 h 4000455"/>
                      <a:gd name="connsiteX15" fmla="*/ 899485 w 3450454"/>
                      <a:gd name="connsiteY15" fmla="*/ 740602 h 4000455"/>
                      <a:gd name="connsiteX16" fmla="*/ 1283880 w 3450454"/>
                      <a:gd name="connsiteY16" fmla="*/ 943050 h 4000455"/>
                      <a:gd name="connsiteX17" fmla="*/ 1730258 w 3450454"/>
                      <a:gd name="connsiteY17" fmla="*/ 1042349 h 4000455"/>
                      <a:gd name="connsiteX18" fmla="*/ 2391581 w 3450454"/>
                      <a:gd name="connsiteY18" fmla="*/ 1111775 h 4000455"/>
                      <a:gd name="connsiteX19" fmla="*/ 2983314 w 3450454"/>
                      <a:gd name="connsiteY19" fmla="*/ 1543339 h 4000455"/>
                      <a:gd name="connsiteX20" fmla="*/ 3432663 w 3450454"/>
                      <a:gd name="connsiteY20" fmla="*/ 2904434 h 4000455"/>
                      <a:gd name="connsiteX21" fmla="*/ 2358186 w 3450454"/>
                      <a:gd name="connsiteY21" fmla="*/ 3840356 h 4000455"/>
                      <a:gd name="connsiteX22" fmla="*/ 1251526 w 3450454"/>
                      <a:gd name="connsiteY22" fmla="*/ 3968244 h 4000455"/>
                      <a:gd name="connsiteX23" fmla="*/ 407459 w 3450454"/>
                      <a:gd name="connsiteY23" fmla="*/ 3490308 h 4000455"/>
                      <a:gd name="connsiteX24" fmla="*/ 0 w 3450454"/>
                      <a:gd name="connsiteY24" fmla="*/ 2711267 h 4000455"/>
                      <a:gd name="connsiteX25" fmla="*/ 283171 w 3450454"/>
                      <a:gd name="connsiteY25" fmla="*/ 2118017 h 4000455"/>
                      <a:gd name="connsiteX26" fmla="*/ 963551 w 3450454"/>
                      <a:gd name="connsiteY26" fmla="*/ 1870723 h 4000455"/>
                      <a:gd name="connsiteX27" fmla="*/ 1591396 w 3450454"/>
                      <a:gd name="connsiteY27" fmla="*/ 2019356 h 4000455"/>
                      <a:gd name="connsiteX28" fmla="*/ 1860473 w 3450454"/>
                      <a:gd name="connsiteY28" fmla="*/ 2490881 h 4000455"/>
                      <a:gd name="connsiteX29" fmla="*/ 1679807 w 3450454"/>
                      <a:gd name="connsiteY29" fmla="*/ 2861181 h 4000455"/>
                      <a:gd name="connsiteX30" fmla="*/ 1260816 w 3450454"/>
                      <a:gd name="connsiteY30" fmla="*/ 3008533 h 4000455"/>
                      <a:gd name="connsiteX31" fmla="*/ 894360 w 3450454"/>
                      <a:gd name="connsiteY31" fmla="*/ 2926528 h 4000455"/>
                      <a:gd name="connsiteX32" fmla="*/ 717538 w 3450454"/>
                      <a:gd name="connsiteY32" fmla="*/ 2649764 h 4000455"/>
                      <a:gd name="connsiteX33" fmla="*/ 807230 w 3450454"/>
                      <a:gd name="connsiteY33" fmla="*/ 2470379 h 4000455"/>
                      <a:gd name="connsiteX34" fmla="*/ 930236 w 3450454"/>
                      <a:gd name="connsiteY34" fmla="*/ 2406314 h 4000455"/>
                      <a:gd name="connsiteX35" fmla="*/ 989177 w 3450454"/>
                      <a:gd name="connsiteY35" fmla="*/ 2398626 h 4000455"/>
                      <a:gd name="connsiteX36" fmla="*/ 1009678 w 3450454"/>
                      <a:gd name="connsiteY36" fmla="*/ 2414001 h 4000455"/>
                      <a:gd name="connsiteX37" fmla="*/ 999428 w 3450454"/>
                      <a:gd name="connsiteY37" fmla="*/ 2444753 h 4000455"/>
                      <a:gd name="connsiteX38" fmla="*/ 989177 w 3450454"/>
                      <a:gd name="connsiteY38" fmla="*/ 2475505 h 4000455"/>
                      <a:gd name="connsiteX39" fmla="*/ 973801 w 3450454"/>
                      <a:gd name="connsiteY39" fmla="*/ 2588261 h 4000455"/>
                      <a:gd name="connsiteX40" fmla="*/ 1054524 w 3450454"/>
                      <a:gd name="connsiteY40" fmla="*/ 2725362 h 4000455"/>
                      <a:gd name="connsiteX41" fmla="*/ 1230065 w 3450454"/>
                      <a:gd name="connsiteY41" fmla="*/ 2783021 h 4000455"/>
                      <a:gd name="connsiteX42" fmla="*/ 1494016 w 3450454"/>
                      <a:gd name="connsiteY42" fmla="*/ 2685641 h 4000455"/>
                      <a:gd name="connsiteX43" fmla="*/ 1599084 w 3450454"/>
                      <a:gd name="connsiteY43" fmla="*/ 2444753 h 4000455"/>
                      <a:gd name="connsiteX44" fmla="*/ 1386385 w 3450454"/>
                      <a:gd name="connsiteY44" fmla="*/ 2109048 h 4000455"/>
                      <a:gd name="connsiteX45" fmla="*/ 943050 w 3450454"/>
                      <a:gd name="connsiteY45" fmla="*/ 2003980 h 4000455"/>
                      <a:gd name="connsiteX46" fmla="*/ 371582 w 3450454"/>
                      <a:gd name="connsiteY46" fmla="*/ 2198740 h 4000455"/>
                      <a:gd name="connsiteX47" fmla="*/ 117881 w 3450454"/>
                      <a:gd name="connsiteY47" fmla="*/ 2711267 h 4000455"/>
                      <a:gd name="connsiteX48" fmla="*/ 499714 w 3450454"/>
                      <a:gd name="connsiteY48" fmla="*/ 3351926 h 4000455"/>
                      <a:gd name="connsiteX49" fmla="*/ 1312069 w 3450454"/>
                      <a:gd name="connsiteY49" fmla="*/ 3567187 h 4000455"/>
                      <a:gd name="connsiteX50" fmla="*/ 2134674 w 3450454"/>
                      <a:gd name="connsiteY50" fmla="*/ 3269921 h 4000455"/>
                      <a:gd name="connsiteX51" fmla="*/ 2490881 w 3450454"/>
                      <a:gd name="connsiteY51" fmla="*/ 2506256 h 4000455"/>
                      <a:gd name="connsiteX52" fmla="*/ 2372999 w 3450454"/>
                      <a:gd name="connsiteY52" fmla="*/ 2070608 h 4000455"/>
                      <a:gd name="connsiteX53" fmla="*/ 2057795 w 3450454"/>
                      <a:gd name="connsiteY53" fmla="*/ 1755405 h 4000455"/>
                      <a:gd name="connsiteX54" fmla="*/ 1614460 w 3450454"/>
                      <a:gd name="connsiteY54" fmla="*/ 1496578 h 4000455"/>
                      <a:gd name="connsiteX55" fmla="*/ 858483 w 3450454"/>
                      <a:gd name="connsiteY55" fmla="*/ 1135247 h 4000455"/>
                      <a:gd name="connsiteX56" fmla="*/ 476650 w 3450454"/>
                      <a:gd name="connsiteY56" fmla="*/ 609907 h 4000455"/>
                      <a:gd name="connsiteX57" fmla="*/ 781604 w 3450454"/>
                      <a:gd name="connsiteY57" fmla="*/ 143508 h 4000455"/>
                      <a:gd name="connsiteX58" fmla="*/ 1424825 w 3450454"/>
                      <a:gd name="connsiteY58" fmla="*/ 0 h 4000455"/>
                      <a:gd name="connsiteX0" fmla="*/ 1424825 w 3397005"/>
                      <a:gd name="connsiteY0" fmla="*/ 0 h 4003842"/>
                      <a:gd name="connsiteX1" fmla="*/ 1883536 w 3397005"/>
                      <a:gd name="connsiteY1" fmla="*/ 64066 h 4003842"/>
                      <a:gd name="connsiteX2" fmla="*/ 2116736 w 3397005"/>
                      <a:gd name="connsiteY2" fmla="*/ 353644 h 4003842"/>
                      <a:gd name="connsiteX3" fmla="*/ 2051389 w 3397005"/>
                      <a:gd name="connsiteY3" fmla="*/ 500995 h 4003842"/>
                      <a:gd name="connsiteX4" fmla="*/ 1936070 w 3397005"/>
                      <a:gd name="connsiteY4" fmla="*/ 571468 h 4003842"/>
                      <a:gd name="connsiteX5" fmla="*/ 1863035 w 3397005"/>
                      <a:gd name="connsiteY5" fmla="*/ 576593 h 4003842"/>
                      <a:gd name="connsiteX6" fmla="*/ 1768218 w 3397005"/>
                      <a:gd name="connsiteY6" fmla="*/ 558654 h 4003842"/>
                      <a:gd name="connsiteX7" fmla="*/ 1740029 w 3397005"/>
                      <a:gd name="connsiteY7" fmla="*/ 533028 h 4003842"/>
                      <a:gd name="connsiteX8" fmla="*/ 1757967 w 3397005"/>
                      <a:gd name="connsiteY8" fmla="*/ 502276 h 4003842"/>
                      <a:gd name="connsiteX9" fmla="*/ 1809220 w 3397005"/>
                      <a:gd name="connsiteY9" fmla="*/ 426679 h 4003842"/>
                      <a:gd name="connsiteX10" fmla="*/ 1824596 w 3397005"/>
                      <a:gd name="connsiteY10" fmla="*/ 343393 h 4003842"/>
                      <a:gd name="connsiteX11" fmla="*/ 1686214 w 3397005"/>
                      <a:gd name="connsiteY11" fmla="*/ 153758 h 4003842"/>
                      <a:gd name="connsiteX12" fmla="*/ 1409449 w 3397005"/>
                      <a:gd name="connsiteY12" fmla="*/ 102506 h 4003842"/>
                      <a:gd name="connsiteX13" fmla="*/ 960988 w 3397005"/>
                      <a:gd name="connsiteY13" fmla="*/ 187072 h 4003842"/>
                      <a:gd name="connsiteX14" fmla="*/ 743164 w 3397005"/>
                      <a:gd name="connsiteY14" fmla="*/ 481775 h 4003842"/>
                      <a:gd name="connsiteX15" fmla="*/ 899485 w 3397005"/>
                      <a:gd name="connsiteY15" fmla="*/ 740602 h 4003842"/>
                      <a:gd name="connsiteX16" fmla="*/ 1283880 w 3397005"/>
                      <a:gd name="connsiteY16" fmla="*/ 943050 h 4003842"/>
                      <a:gd name="connsiteX17" fmla="*/ 1730258 w 3397005"/>
                      <a:gd name="connsiteY17" fmla="*/ 1042349 h 4003842"/>
                      <a:gd name="connsiteX18" fmla="*/ 2391581 w 3397005"/>
                      <a:gd name="connsiteY18" fmla="*/ 1111775 h 4003842"/>
                      <a:gd name="connsiteX19" fmla="*/ 2983314 w 3397005"/>
                      <a:gd name="connsiteY19" fmla="*/ 1543339 h 4003842"/>
                      <a:gd name="connsiteX20" fmla="*/ 3377245 w 3397005"/>
                      <a:gd name="connsiteY20" fmla="*/ 2821306 h 4003842"/>
                      <a:gd name="connsiteX21" fmla="*/ 2358186 w 3397005"/>
                      <a:gd name="connsiteY21" fmla="*/ 3840356 h 4003842"/>
                      <a:gd name="connsiteX22" fmla="*/ 1251526 w 3397005"/>
                      <a:gd name="connsiteY22" fmla="*/ 3968244 h 4003842"/>
                      <a:gd name="connsiteX23" fmla="*/ 407459 w 3397005"/>
                      <a:gd name="connsiteY23" fmla="*/ 3490308 h 4003842"/>
                      <a:gd name="connsiteX24" fmla="*/ 0 w 3397005"/>
                      <a:gd name="connsiteY24" fmla="*/ 2711267 h 4003842"/>
                      <a:gd name="connsiteX25" fmla="*/ 283171 w 3397005"/>
                      <a:gd name="connsiteY25" fmla="*/ 2118017 h 4003842"/>
                      <a:gd name="connsiteX26" fmla="*/ 963551 w 3397005"/>
                      <a:gd name="connsiteY26" fmla="*/ 1870723 h 4003842"/>
                      <a:gd name="connsiteX27" fmla="*/ 1591396 w 3397005"/>
                      <a:gd name="connsiteY27" fmla="*/ 2019356 h 4003842"/>
                      <a:gd name="connsiteX28" fmla="*/ 1860473 w 3397005"/>
                      <a:gd name="connsiteY28" fmla="*/ 2490881 h 4003842"/>
                      <a:gd name="connsiteX29" fmla="*/ 1679807 w 3397005"/>
                      <a:gd name="connsiteY29" fmla="*/ 2861181 h 4003842"/>
                      <a:gd name="connsiteX30" fmla="*/ 1260816 w 3397005"/>
                      <a:gd name="connsiteY30" fmla="*/ 3008533 h 4003842"/>
                      <a:gd name="connsiteX31" fmla="*/ 894360 w 3397005"/>
                      <a:gd name="connsiteY31" fmla="*/ 2926528 h 4003842"/>
                      <a:gd name="connsiteX32" fmla="*/ 717538 w 3397005"/>
                      <a:gd name="connsiteY32" fmla="*/ 2649764 h 4003842"/>
                      <a:gd name="connsiteX33" fmla="*/ 807230 w 3397005"/>
                      <a:gd name="connsiteY33" fmla="*/ 2470379 h 4003842"/>
                      <a:gd name="connsiteX34" fmla="*/ 930236 w 3397005"/>
                      <a:gd name="connsiteY34" fmla="*/ 2406314 h 4003842"/>
                      <a:gd name="connsiteX35" fmla="*/ 989177 w 3397005"/>
                      <a:gd name="connsiteY35" fmla="*/ 2398626 h 4003842"/>
                      <a:gd name="connsiteX36" fmla="*/ 1009678 w 3397005"/>
                      <a:gd name="connsiteY36" fmla="*/ 2414001 h 4003842"/>
                      <a:gd name="connsiteX37" fmla="*/ 999428 w 3397005"/>
                      <a:gd name="connsiteY37" fmla="*/ 2444753 h 4003842"/>
                      <a:gd name="connsiteX38" fmla="*/ 989177 w 3397005"/>
                      <a:gd name="connsiteY38" fmla="*/ 2475505 h 4003842"/>
                      <a:gd name="connsiteX39" fmla="*/ 973801 w 3397005"/>
                      <a:gd name="connsiteY39" fmla="*/ 2588261 h 4003842"/>
                      <a:gd name="connsiteX40" fmla="*/ 1054524 w 3397005"/>
                      <a:gd name="connsiteY40" fmla="*/ 2725362 h 4003842"/>
                      <a:gd name="connsiteX41" fmla="*/ 1230065 w 3397005"/>
                      <a:gd name="connsiteY41" fmla="*/ 2783021 h 4003842"/>
                      <a:gd name="connsiteX42" fmla="*/ 1494016 w 3397005"/>
                      <a:gd name="connsiteY42" fmla="*/ 2685641 h 4003842"/>
                      <a:gd name="connsiteX43" fmla="*/ 1599084 w 3397005"/>
                      <a:gd name="connsiteY43" fmla="*/ 2444753 h 4003842"/>
                      <a:gd name="connsiteX44" fmla="*/ 1386385 w 3397005"/>
                      <a:gd name="connsiteY44" fmla="*/ 2109048 h 4003842"/>
                      <a:gd name="connsiteX45" fmla="*/ 943050 w 3397005"/>
                      <a:gd name="connsiteY45" fmla="*/ 2003980 h 4003842"/>
                      <a:gd name="connsiteX46" fmla="*/ 371582 w 3397005"/>
                      <a:gd name="connsiteY46" fmla="*/ 2198740 h 4003842"/>
                      <a:gd name="connsiteX47" fmla="*/ 117881 w 3397005"/>
                      <a:gd name="connsiteY47" fmla="*/ 2711267 h 4003842"/>
                      <a:gd name="connsiteX48" fmla="*/ 499714 w 3397005"/>
                      <a:gd name="connsiteY48" fmla="*/ 3351926 h 4003842"/>
                      <a:gd name="connsiteX49" fmla="*/ 1312069 w 3397005"/>
                      <a:gd name="connsiteY49" fmla="*/ 3567187 h 4003842"/>
                      <a:gd name="connsiteX50" fmla="*/ 2134674 w 3397005"/>
                      <a:gd name="connsiteY50" fmla="*/ 3269921 h 4003842"/>
                      <a:gd name="connsiteX51" fmla="*/ 2490881 w 3397005"/>
                      <a:gd name="connsiteY51" fmla="*/ 2506256 h 4003842"/>
                      <a:gd name="connsiteX52" fmla="*/ 2372999 w 3397005"/>
                      <a:gd name="connsiteY52" fmla="*/ 2070608 h 4003842"/>
                      <a:gd name="connsiteX53" fmla="*/ 2057795 w 3397005"/>
                      <a:gd name="connsiteY53" fmla="*/ 1755405 h 4003842"/>
                      <a:gd name="connsiteX54" fmla="*/ 1614460 w 3397005"/>
                      <a:gd name="connsiteY54" fmla="*/ 1496578 h 4003842"/>
                      <a:gd name="connsiteX55" fmla="*/ 858483 w 3397005"/>
                      <a:gd name="connsiteY55" fmla="*/ 1135247 h 4003842"/>
                      <a:gd name="connsiteX56" fmla="*/ 476650 w 3397005"/>
                      <a:gd name="connsiteY56" fmla="*/ 609907 h 4003842"/>
                      <a:gd name="connsiteX57" fmla="*/ 781604 w 3397005"/>
                      <a:gd name="connsiteY57" fmla="*/ 143508 h 4003842"/>
                      <a:gd name="connsiteX58" fmla="*/ 1424825 w 3397005"/>
                      <a:gd name="connsiteY58" fmla="*/ 0 h 4003842"/>
                      <a:gd name="connsiteX0" fmla="*/ 1424825 w 3397005"/>
                      <a:gd name="connsiteY0" fmla="*/ 0 h 4003842"/>
                      <a:gd name="connsiteX1" fmla="*/ 1883536 w 3397005"/>
                      <a:gd name="connsiteY1" fmla="*/ 64066 h 4003842"/>
                      <a:gd name="connsiteX2" fmla="*/ 2116736 w 3397005"/>
                      <a:gd name="connsiteY2" fmla="*/ 353644 h 4003842"/>
                      <a:gd name="connsiteX3" fmla="*/ 2051389 w 3397005"/>
                      <a:gd name="connsiteY3" fmla="*/ 500995 h 4003842"/>
                      <a:gd name="connsiteX4" fmla="*/ 1936070 w 3397005"/>
                      <a:gd name="connsiteY4" fmla="*/ 571468 h 4003842"/>
                      <a:gd name="connsiteX5" fmla="*/ 1863035 w 3397005"/>
                      <a:gd name="connsiteY5" fmla="*/ 576593 h 4003842"/>
                      <a:gd name="connsiteX6" fmla="*/ 1768218 w 3397005"/>
                      <a:gd name="connsiteY6" fmla="*/ 558654 h 4003842"/>
                      <a:gd name="connsiteX7" fmla="*/ 1740029 w 3397005"/>
                      <a:gd name="connsiteY7" fmla="*/ 533028 h 4003842"/>
                      <a:gd name="connsiteX8" fmla="*/ 1757967 w 3397005"/>
                      <a:gd name="connsiteY8" fmla="*/ 502276 h 4003842"/>
                      <a:gd name="connsiteX9" fmla="*/ 1809220 w 3397005"/>
                      <a:gd name="connsiteY9" fmla="*/ 426679 h 4003842"/>
                      <a:gd name="connsiteX10" fmla="*/ 1824596 w 3397005"/>
                      <a:gd name="connsiteY10" fmla="*/ 343393 h 4003842"/>
                      <a:gd name="connsiteX11" fmla="*/ 1686214 w 3397005"/>
                      <a:gd name="connsiteY11" fmla="*/ 153758 h 4003842"/>
                      <a:gd name="connsiteX12" fmla="*/ 1409449 w 3397005"/>
                      <a:gd name="connsiteY12" fmla="*/ 102506 h 4003842"/>
                      <a:gd name="connsiteX13" fmla="*/ 960988 w 3397005"/>
                      <a:gd name="connsiteY13" fmla="*/ 187072 h 4003842"/>
                      <a:gd name="connsiteX14" fmla="*/ 743164 w 3397005"/>
                      <a:gd name="connsiteY14" fmla="*/ 481775 h 4003842"/>
                      <a:gd name="connsiteX15" fmla="*/ 899485 w 3397005"/>
                      <a:gd name="connsiteY15" fmla="*/ 740602 h 4003842"/>
                      <a:gd name="connsiteX16" fmla="*/ 1283880 w 3397005"/>
                      <a:gd name="connsiteY16" fmla="*/ 943050 h 4003842"/>
                      <a:gd name="connsiteX17" fmla="*/ 1730258 w 3397005"/>
                      <a:gd name="connsiteY17" fmla="*/ 1042349 h 4003842"/>
                      <a:gd name="connsiteX18" fmla="*/ 2391581 w 3397005"/>
                      <a:gd name="connsiteY18" fmla="*/ 1111775 h 4003842"/>
                      <a:gd name="connsiteX19" fmla="*/ 2983314 w 3397005"/>
                      <a:gd name="connsiteY19" fmla="*/ 1543339 h 4003842"/>
                      <a:gd name="connsiteX20" fmla="*/ 3377245 w 3397005"/>
                      <a:gd name="connsiteY20" fmla="*/ 2821306 h 4003842"/>
                      <a:gd name="connsiteX21" fmla="*/ 2358186 w 3397005"/>
                      <a:gd name="connsiteY21" fmla="*/ 3840356 h 4003842"/>
                      <a:gd name="connsiteX22" fmla="*/ 1251526 w 3397005"/>
                      <a:gd name="connsiteY22" fmla="*/ 3968244 h 4003842"/>
                      <a:gd name="connsiteX23" fmla="*/ 407459 w 3397005"/>
                      <a:gd name="connsiteY23" fmla="*/ 3490308 h 4003842"/>
                      <a:gd name="connsiteX24" fmla="*/ 0 w 3397005"/>
                      <a:gd name="connsiteY24" fmla="*/ 2711267 h 4003842"/>
                      <a:gd name="connsiteX25" fmla="*/ 283171 w 3397005"/>
                      <a:gd name="connsiteY25" fmla="*/ 2118017 h 4003842"/>
                      <a:gd name="connsiteX26" fmla="*/ 963551 w 3397005"/>
                      <a:gd name="connsiteY26" fmla="*/ 1870723 h 4003842"/>
                      <a:gd name="connsiteX27" fmla="*/ 1591396 w 3397005"/>
                      <a:gd name="connsiteY27" fmla="*/ 2019356 h 4003842"/>
                      <a:gd name="connsiteX28" fmla="*/ 1860473 w 3397005"/>
                      <a:gd name="connsiteY28" fmla="*/ 2490881 h 4003842"/>
                      <a:gd name="connsiteX29" fmla="*/ 1679807 w 3397005"/>
                      <a:gd name="connsiteY29" fmla="*/ 2861181 h 4003842"/>
                      <a:gd name="connsiteX30" fmla="*/ 1260816 w 3397005"/>
                      <a:gd name="connsiteY30" fmla="*/ 3008533 h 4003842"/>
                      <a:gd name="connsiteX31" fmla="*/ 894360 w 3397005"/>
                      <a:gd name="connsiteY31" fmla="*/ 2926528 h 4003842"/>
                      <a:gd name="connsiteX32" fmla="*/ 717538 w 3397005"/>
                      <a:gd name="connsiteY32" fmla="*/ 2649764 h 4003842"/>
                      <a:gd name="connsiteX33" fmla="*/ 807230 w 3397005"/>
                      <a:gd name="connsiteY33" fmla="*/ 2470379 h 4003842"/>
                      <a:gd name="connsiteX34" fmla="*/ 930236 w 3397005"/>
                      <a:gd name="connsiteY34" fmla="*/ 2406314 h 4003842"/>
                      <a:gd name="connsiteX35" fmla="*/ 989177 w 3397005"/>
                      <a:gd name="connsiteY35" fmla="*/ 2398626 h 4003842"/>
                      <a:gd name="connsiteX36" fmla="*/ 1009678 w 3397005"/>
                      <a:gd name="connsiteY36" fmla="*/ 2414001 h 4003842"/>
                      <a:gd name="connsiteX37" fmla="*/ 999428 w 3397005"/>
                      <a:gd name="connsiteY37" fmla="*/ 2444753 h 4003842"/>
                      <a:gd name="connsiteX38" fmla="*/ 989177 w 3397005"/>
                      <a:gd name="connsiteY38" fmla="*/ 2475505 h 4003842"/>
                      <a:gd name="connsiteX39" fmla="*/ 973801 w 3397005"/>
                      <a:gd name="connsiteY39" fmla="*/ 2588261 h 4003842"/>
                      <a:gd name="connsiteX40" fmla="*/ 1054524 w 3397005"/>
                      <a:gd name="connsiteY40" fmla="*/ 2725362 h 4003842"/>
                      <a:gd name="connsiteX41" fmla="*/ 1230065 w 3397005"/>
                      <a:gd name="connsiteY41" fmla="*/ 2783021 h 4003842"/>
                      <a:gd name="connsiteX42" fmla="*/ 1494016 w 3397005"/>
                      <a:gd name="connsiteY42" fmla="*/ 2685641 h 4003842"/>
                      <a:gd name="connsiteX43" fmla="*/ 1599084 w 3397005"/>
                      <a:gd name="connsiteY43" fmla="*/ 2444753 h 4003842"/>
                      <a:gd name="connsiteX44" fmla="*/ 1386385 w 3397005"/>
                      <a:gd name="connsiteY44" fmla="*/ 2109048 h 4003842"/>
                      <a:gd name="connsiteX45" fmla="*/ 943050 w 3397005"/>
                      <a:gd name="connsiteY45" fmla="*/ 2003980 h 4003842"/>
                      <a:gd name="connsiteX46" fmla="*/ 371582 w 3397005"/>
                      <a:gd name="connsiteY46" fmla="*/ 2198740 h 4003842"/>
                      <a:gd name="connsiteX47" fmla="*/ 117881 w 3397005"/>
                      <a:gd name="connsiteY47" fmla="*/ 2711267 h 4003842"/>
                      <a:gd name="connsiteX48" fmla="*/ 499714 w 3397005"/>
                      <a:gd name="connsiteY48" fmla="*/ 3351926 h 4003842"/>
                      <a:gd name="connsiteX49" fmla="*/ 1312069 w 3397005"/>
                      <a:gd name="connsiteY49" fmla="*/ 3567187 h 4003842"/>
                      <a:gd name="connsiteX50" fmla="*/ 2134674 w 3397005"/>
                      <a:gd name="connsiteY50" fmla="*/ 3269921 h 4003842"/>
                      <a:gd name="connsiteX51" fmla="*/ 2490881 w 3397005"/>
                      <a:gd name="connsiteY51" fmla="*/ 2506256 h 4003842"/>
                      <a:gd name="connsiteX52" fmla="*/ 2372999 w 3397005"/>
                      <a:gd name="connsiteY52" fmla="*/ 2070608 h 4003842"/>
                      <a:gd name="connsiteX53" fmla="*/ 2057795 w 3397005"/>
                      <a:gd name="connsiteY53" fmla="*/ 1755405 h 4003842"/>
                      <a:gd name="connsiteX54" fmla="*/ 1614460 w 3397005"/>
                      <a:gd name="connsiteY54" fmla="*/ 1496578 h 4003842"/>
                      <a:gd name="connsiteX55" fmla="*/ 858483 w 3397005"/>
                      <a:gd name="connsiteY55" fmla="*/ 1135247 h 4003842"/>
                      <a:gd name="connsiteX56" fmla="*/ 476650 w 3397005"/>
                      <a:gd name="connsiteY56" fmla="*/ 609907 h 4003842"/>
                      <a:gd name="connsiteX57" fmla="*/ 781604 w 3397005"/>
                      <a:gd name="connsiteY57" fmla="*/ 143508 h 4003842"/>
                      <a:gd name="connsiteX58" fmla="*/ 1424825 w 3397005"/>
                      <a:gd name="connsiteY58" fmla="*/ 0 h 4003842"/>
                      <a:gd name="connsiteX0" fmla="*/ 1424825 w 3397005"/>
                      <a:gd name="connsiteY0" fmla="*/ 0 h 4003842"/>
                      <a:gd name="connsiteX1" fmla="*/ 1883536 w 3397005"/>
                      <a:gd name="connsiteY1" fmla="*/ 64066 h 4003842"/>
                      <a:gd name="connsiteX2" fmla="*/ 2116736 w 3397005"/>
                      <a:gd name="connsiteY2" fmla="*/ 353644 h 4003842"/>
                      <a:gd name="connsiteX3" fmla="*/ 2051389 w 3397005"/>
                      <a:gd name="connsiteY3" fmla="*/ 500995 h 4003842"/>
                      <a:gd name="connsiteX4" fmla="*/ 1936070 w 3397005"/>
                      <a:gd name="connsiteY4" fmla="*/ 571468 h 4003842"/>
                      <a:gd name="connsiteX5" fmla="*/ 1863035 w 3397005"/>
                      <a:gd name="connsiteY5" fmla="*/ 576593 h 4003842"/>
                      <a:gd name="connsiteX6" fmla="*/ 1768218 w 3397005"/>
                      <a:gd name="connsiteY6" fmla="*/ 558654 h 4003842"/>
                      <a:gd name="connsiteX7" fmla="*/ 1740029 w 3397005"/>
                      <a:gd name="connsiteY7" fmla="*/ 533028 h 4003842"/>
                      <a:gd name="connsiteX8" fmla="*/ 1757967 w 3397005"/>
                      <a:gd name="connsiteY8" fmla="*/ 502276 h 4003842"/>
                      <a:gd name="connsiteX9" fmla="*/ 1809220 w 3397005"/>
                      <a:gd name="connsiteY9" fmla="*/ 426679 h 4003842"/>
                      <a:gd name="connsiteX10" fmla="*/ 1824596 w 3397005"/>
                      <a:gd name="connsiteY10" fmla="*/ 343393 h 4003842"/>
                      <a:gd name="connsiteX11" fmla="*/ 1686214 w 3397005"/>
                      <a:gd name="connsiteY11" fmla="*/ 153758 h 4003842"/>
                      <a:gd name="connsiteX12" fmla="*/ 1409449 w 3397005"/>
                      <a:gd name="connsiteY12" fmla="*/ 102506 h 4003842"/>
                      <a:gd name="connsiteX13" fmla="*/ 960988 w 3397005"/>
                      <a:gd name="connsiteY13" fmla="*/ 187072 h 4003842"/>
                      <a:gd name="connsiteX14" fmla="*/ 743164 w 3397005"/>
                      <a:gd name="connsiteY14" fmla="*/ 481775 h 4003842"/>
                      <a:gd name="connsiteX15" fmla="*/ 899485 w 3397005"/>
                      <a:gd name="connsiteY15" fmla="*/ 740602 h 4003842"/>
                      <a:gd name="connsiteX16" fmla="*/ 1283880 w 3397005"/>
                      <a:gd name="connsiteY16" fmla="*/ 943050 h 4003842"/>
                      <a:gd name="connsiteX17" fmla="*/ 1730258 w 3397005"/>
                      <a:gd name="connsiteY17" fmla="*/ 1042349 h 4003842"/>
                      <a:gd name="connsiteX18" fmla="*/ 2391581 w 3397005"/>
                      <a:gd name="connsiteY18" fmla="*/ 1111775 h 4003842"/>
                      <a:gd name="connsiteX19" fmla="*/ 2983314 w 3397005"/>
                      <a:gd name="connsiteY19" fmla="*/ 1543339 h 4003842"/>
                      <a:gd name="connsiteX20" fmla="*/ 3377245 w 3397005"/>
                      <a:gd name="connsiteY20" fmla="*/ 2821306 h 4003842"/>
                      <a:gd name="connsiteX21" fmla="*/ 2358186 w 3397005"/>
                      <a:gd name="connsiteY21" fmla="*/ 3840356 h 4003842"/>
                      <a:gd name="connsiteX22" fmla="*/ 1251526 w 3397005"/>
                      <a:gd name="connsiteY22" fmla="*/ 3968244 h 4003842"/>
                      <a:gd name="connsiteX23" fmla="*/ 407459 w 3397005"/>
                      <a:gd name="connsiteY23" fmla="*/ 3490308 h 4003842"/>
                      <a:gd name="connsiteX24" fmla="*/ 0 w 3397005"/>
                      <a:gd name="connsiteY24" fmla="*/ 2711267 h 4003842"/>
                      <a:gd name="connsiteX25" fmla="*/ 283171 w 3397005"/>
                      <a:gd name="connsiteY25" fmla="*/ 2118017 h 4003842"/>
                      <a:gd name="connsiteX26" fmla="*/ 963551 w 3397005"/>
                      <a:gd name="connsiteY26" fmla="*/ 1870723 h 4003842"/>
                      <a:gd name="connsiteX27" fmla="*/ 1591396 w 3397005"/>
                      <a:gd name="connsiteY27" fmla="*/ 2019356 h 4003842"/>
                      <a:gd name="connsiteX28" fmla="*/ 1860473 w 3397005"/>
                      <a:gd name="connsiteY28" fmla="*/ 2490881 h 4003842"/>
                      <a:gd name="connsiteX29" fmla="*/ 1679807 w 3397005"/>
                      <a:gd name="connsiteY29" fmla="*/ 2861181 h 4003842"/>
                      <a:gd name="connsiteX30" fmla="*/ 1260816 w 3397005"/>
                      <a:gd name="connsiteY30" fmla="*/ 3008533 h 4003842"/>
                      <a:gd name="connsiteX31" fmla="*/ 894360 w 3397005"/>
                      <a:gd name="connsiteY31" fmla="*/ 2926528 h 4003842"/>
                      <a:gd name="connsiteX32" fmla="*/ 717538 w 3397005"/>
                      <a:gd name="connsiteY32" fmla="*/ 2649764 h 4003842"/>
                      <a:gd name="connsiteX33" fmla="*/ 807230 w 3397005"/>
                      <a:gd name="connsiteY33" fmla="*/ 2470379 h 4003842"/>
                      <a:gd name="connsiteX34" fmla="*/ 930236 w 3397005"/>
                      <a:gd name="connsiteY34" fmla="*/ 2406314 h 4003842"/>
                      <a:gd name="connsiteX35" fmla="*/ 989177 w 3397005"/>
                      <a:gd name="connsiteY35" fmla="*/ 2398626 h 4003842"/>
                      <a:gd name="connsiteX36" fmla="*/ 1009678 w 3397005"/>
                      <a:gd name="connsiteY36" fmla="*/ 2414001 h 4003842"/>
                      <a:gd name="connsiteX37" fmla="*/ 999428 w 3397005"/>
                      <a:gd name="connsiteY37" fmla="*/ 2444753 h 4003842"/>
                      <a:gd name="connsiteX38" fmla="*/ 989177 w 3397005"/>
                      <a:gd name="connsiteY38" fmla="*/ 2475505 h 4003842"/>
                      <a:gd name="connsiteX39" fmla="*/ 973801 w 3397005"/>
                      <a:gd name="connsiteY39" fmla="*/ 2588261 h 4003842"/>
                      <a:gd name="connsiteX40" fmla="*/ 1054524 w 3397005"/>
                      <a:gd name="connsiteY40" fmla="*/ 2725362 h 4003842"/>
                      <a:gd name="connsiteX41" fmla="*/ 1230065 w 3397005"/>
                      <a:gd name="connsiteY41" fmla="*/ 2783021 h 4003842"/>
                      <a:gd name="connsiteX42" fmla="*/ 1494016 w 3397005"/>
                      <a:gd name="connsiteY42" fmla="*/ 2685641 h 4003842"/>
                      <a:gd name="connsiteX43" fmla="*/ 1599084 w 3397005"/>
                      <a:gd name="connsiteY43" fmla="*/ 2444753 h 4003842"/>
                      <a:gd name="connsiteX44" fmla="*/ 1386385 w 3397005"/>
                      <a:gd name="connsiteY44" fmla="*/ 2109048 h 4003842"/>
                      <a:gd name="connsiteX45" fmla="*/ 943050 w 3397005"/>
                      <a:gd name="connsiteY45" fmla="*/ 2003980 h 4003842"/>
                      <a:gd name="connsiteX46" fmla="*/ 371582 w 3397005"/>
                      <a:gd name="connsiteY46" fmla="*/ 2198740 h 4003842"/>
                      <a:gd name="connsiteX47" fmla="*/ 117881 w 3397005"/>
                      <a:gd name="connsiteY47" fmla="*/ 2711267 h 4003842"/>
                      <a:gd name="connsiteX48" fmla="*/ 499714 w 3397005"/>
                      <a:gd name="connsiteY48" fmla="*/ 3351926 h 4003842"/>
                      <a:gd name="connsiteX49" fmla="*/ 1312069 w 3397005"/>
                      <a:gd name="connsiteY49" fmla="*/ 3567187 h 4003842"/>
                      <a:gd name="connsiteX50" fmla="*/ 2134674 w 3397005"/>
                      <a:gd name="connsiteY50" fmla="*/ 3269921 h 4003842"/>
                      <a:gd name="connsiteX51" fmla="*/ 2490881 w 3397005"/>
                      <a:gd name="connsiteY51" fmla="*/ 2506256 h 4003842"/>
                      <a:gd name="connsiteX52" fmla="*/ 2372999 w 3397005"/>
                      <a:gd name="connsiteY52" fmla="*/ 2070608 h 4003842"/>
                      <a:gd name="connsiteX53" fmla="*/ 2057795 w 3397005"/>
                      <a:gd name="connsiteY53" fmla="*/ 1755405 h 4003842"/>
                      <a:gd name="connsiteX54" fmla="*/ 1614460 w 3397005"/>
                      <a:gd name="connsiteY54" fmla="*/ 1496578 h 4003842"/>
                      <a:gd name="connsiteX55" fmla="*/ 858483 w 3397005"/>
                      <a:gd name="connsiteY55" fmla="*/ 1135247 h 4003842"/>
                      <a:gd name="connsiteX56" fmla="*/ 476650 w 3397005"/>
                      <a:gd name="connsiteY56" fmla="*/ 609907 h 4003842"/>
                      <a:gd name="connsiteX57" fmla="*/ 781604 w 3397005"/>
                      <a:gd name="connsiteY57" fmla="*/ 143508 h 4003842"/>
                      <a:gd name="connsiteX58" fmla="*/ 1424825 w 3397005"/>
                      <a:gd name="connsiteY58" fmla="*/ 0 h 4003842"/>
                      <a:gd name="connsiteX0" fmla="*/ 1424825 w 3403366"/>
                      <a:gd name="connsiteY0" fmla="*/ 0 h 4003842"/>
                      <a:gd name="connsiteX1" fmla="*/ 1883536 w 3403366"/>
                      <a:gd name="connsiteY1" fmla="*/ 64066 h 4003842"/>
                      <a:gd name="connsiteX2" fmla="*/ 2116736 w 3403366"/>
                      <a:gd name="connsiteY2" fmla="*/ 353644 h 4003842"/>
                      <a:gd name="connsiteX3" fmla="*/ 2051389 w 3403366"/>
                      <a:gd name="connsiteY3" fmla="*/ 500995 h 4003842"/>
                      <a:gd name="connsiteX4" fmla="*/ 1936070 w 3403366"/>
                      <a:gd name="connsiteY4" fmla="*/ 571468 h 4003842"/>
                      <a:gd name="connsiteX5" fmla="*/ 1863035 w 3403366"/>
                      <a:gd name="connsiteY5" fmla="*/ 576593 h 4003842"/>
                      <a:gd name="connsiteX6" fmla="*/ 1768218 w 3403366"/>
                      <a:gd name="connsiteY6" fmla="*/ 558654 h 4003842"/>
                      <a:gd name="connsiteX7" fmla="*/ 1740029 w 3403366"/>
                      <a:gd name="connsiteY7" fmla="*/ 533028 h 4003842"/>
                      <a:gd name="connsiteX8" fmla="*/ 1757967 w 3403366"/>
                      <a:gd name="connsiteY8" fmla="*/ 502276 h 4003842"/>
                      <a:gd name="connsiteX9" fmla="*/ 1809220 w 3403366"/>
                      <a:gd name="connsiteY9" fmla="*/ 426679 h 4003842"/>
                      <a:gd name="connsiteX10" fmla="*/ 1824596 w 3403366"/>
                      <a:gd name="connsiteY10" fmla="*/ 343393 h 4003842"/>
                      <a:gd name="connsiteX11" fmla="*/ 1686214 w 3403366"/>
                      <a:gd name="connsiteY11" fmla="*/ 153758 h 4003842"/>
                      <a:gd name="connsiteX12" fmla="*/ 1409449 w 3403366"/>
                      <a:gd name="connsiteY12" fmla="*/ 102506 h 4003842"/>
                      <a:gd name="connsiteX13" fmla="*/ 960988 w 3403366"/>
                      <a:gd name="connsiteY13" fmla="*/ 187072 h 4003842"/>
                      <a:gd name="connsiteX14" fmla="*/ 743164 w 3403366"/>
                      <a:gd name="connsiteY14" fmla="*/ 481775 h 4003842"/>
                      <a:gd name="connsiteX15" fmla="*/ 899485 w 3403366"/>
                      <a:gd name="connsiteY15" fmla="*/ 740602 h 4003842"/>
                      <a:gd name="connsiteX16" fmla="*/ 1283880 w 3403366"/>
                      <a:gd name="connsiteY16" fmla="*/ 943050 h 4003842"/>
                      <a:gd name="connsiteX17" fmla="*/ 1730258 w 3403366"/>
                      <a:gd name="connsiteY17" fmla="*/ 1042349 h 4003842"/>
                      <a:gd name="connsiteX18" fmla="*/ 2391581 w 3403366"/>
                      <a:gd name="connsiteY18" fmla="*/ 1111775 h 4003842"/>
                      <a:gd name="connsiteX19" fmla="*/ 2983314 w 3403366"/>
                      <a:gd name="connsiteY19" fmla="*/ 1543339 h 4003842"/>
                      <a:gd name="connsiteX20" fmla="*/ 3377245 w 3403366"/>
                      <a:gd name="connsiteY20" fmla="*/ 2821306 h 4003842"/>
                      <a:gd name="connsiteX21" fmla="*/ 2358186 w 3403366"/>
                      <a:gd name="connsiteY21" fmla="*/ 3840356 h 4003842"/>
                      <a:gd name="connsiteX22" fmla="*/ 1251526 w 3403366"/>
                      <a:gd name="connsiteY22" fmla="*/ 3968244 h 4003842"/>
                      <a:gd name="connsiteX23" fmla="*/ 407459 w 3403366"/>
                      <a:gd name="connsiteY23" fmla="*/ 3490308 h 4003842"/>
                      <a:gd name="connsiteX24" fmla="*/ 0 w 3403366"/>
                      <a:gd name="connsiteY24" fmla="*/ 2711267 h 4003842"/>
                      <a:gd name="connsiteX25" fmla="*/ 283171 w 3403366"/>
                      <a:gd name="connsiteY25" fmla="*/ 2118017 h 4003842"/>
                      <a:gd name="connsiteX26" fmla="*/ 963551 w 3403366"/>
                      <a:gd name="connsiteY26" fmla="*/ 1870723 h 4003842"/>
                      <a:gd name="connsiteX27" fmla="*/ 1591396 w 3403366"/>
                      <a:gd name="connsiteY27" fmla="*/ 2019356 h 4003842"/>
                      <a:gd name="connsiteX28" fmla="*/ 1860473 w 3403366"/>
                      <a:gd name="connsiteY28" fmla="*/ 2490881 h 4003842"/>
                      <a:gd name="connsiteX29" fmla="*/ 1679807 w 3403366"/>
                      <a:gd name="connsiteY29" fmla="*/ 2861181 h 4003842"/>
                      <a:gd name="connsiteX30" fmla="*/ 1260816 w 3403366"/>
                      <a:gd name="connsiteY30" fmla="*/ 3008533 h 4003842"/>
                      <a:gd name="connsiteX31" fmla="*/ 894360 w 3403366"/>
                      <a:gd name="connsiteY31" fmla="*/ 2926528 h 4003842"/>
                      <a:gd name="connsiteX32" fmla="*/ 717538 w 3403366"/>
                      <a:gd name="connsiteY32" fmla="*/ 2649764 h 4003842"/>
                      <a:gd name="connsiteX33" fmla="*/ 807230 w 3403366"/>
                      <a:gd name="connsiteY33" fmla="*/ 2470379 h 4003842"/>
                      <a:gd name="connsiteX34" fmla="*/ 930236 w 3403366"/>
                      <a:gd name="connsiteY34" fmla="*/ 2406314 h 4003842"/>
                      <a:gd name="connsiteX35" fmla="*/ 989177 w 3403366"/>
                      <a:gd name="connsiteY35" fmla="*/ 2398626 h 4003842"/>
                      <a:gd name="connsiteX36" fmla="*/ 1009678 w 3403366"/>
                      <a:gd name="connsiteY36" fmla="*/ 2414001 h 4003842"/>
                      <a:gd name="connsiteX37" fmla="*/ 999428 w 3403366"/>
                      <a:gd name="connsiteY37" fmla="*/ 2444753 h 4003842"/>
                      <a:gd name="connsiteX38" fmla="*/ 989177 w 3403366"/>
                      <a:gd name="connsiteY38" fmla="*/ 2475505 h 4003842"/>
                      <a:gd name="connsiteX39" fmla="*/ 973801 w 3403366"/>
                      <a:gd name="connsiteY39" fmla="*/ 2588261 h 4003842"/>
                      <a:gd name="connsiteX40" fmla="*/ 1054524 w 3403366"/>
                      <a:gd name="connsiteY40" fmla="*/ 2725362 h 4003842"/>
                      <a:gd name="connsiteX41" fmla="*/ 1230065 w 3403366"/>
                      <a:gd name="connsiteY41" fmla="*/ 2783021 h 4003842"/>
                      <a:gd name="connsiteX42" fmla="*/ 1494016 w 3403366"/>
                      <a:gd name="connsiteY42" fmla="*/ 2685641 h 4003842"/>
                      <a:gd name="connsiteX43" fmla="*/ 1599084 w 3403366"/>
                      <a:gd name="connsiteY43" fmla="*/ 2444753 h 4003842"/>
                      <a:gd name="connsiteX44" fmla="*/ 1386385 w 3403366"/>
                      <a:gd name="connsiteY44" fmla="*/ 2109048 h 4003842"/>
                      <a:gd name="connsiteX45" fmla="*/ 943050 w 3403366"/>
                      <a:gd name="connsiteY45" fmla="*/ 2003980 h 4003842"/>
                      <a:gd name="connsiteX46" fmla="*/ 371582 w 3403366"/>
                      <a:gd name="connsiteY46" fmla="*/ 2198740 h 4003842"/>
                      <a:gd name="connsiteX47" fmla="*/ 117881 w 3403366"/>
                      <a:gd name="connsiteY47" fmla="*/ 2711267 h 4003842"/>
                      <a:gd name="connsiteX48" fmla="*/ 499714 w 3403366"/>
                      <a:gd name="connsiteY48" fmla="*/ 3351926 h 4003842"/>
                      <a:gd name="connsiteX49" fmla="*/ 1312069 w 3403366"/>
                      <a:gd name="connsiteY49" fmla="*/ 3567187 h 4003842"/>
                      <a:gd name="connsiteX50" fmla="*/ 2134674 w 3403366"/>
                      <a:gd name="connsiteY50" fmla="*/ 3269921 h 4003842"/>
                      <a:gd name="connsiteX51" fmla="*/ 2490881 w 3403366"/>
                      <a:gd name="connsiteY51" fmla="*/ 2506256 h 4003842"/>
                      <a:gd name="connsiteX52" fmla="*/ 2372999 w 3403366"/>
                      <a:gd name="connsiteY52" fmla="*/ 2070608 h 4003842"/>
                      <a:gd name="connsiteX53" fmla="*/ 2057795 w 3403366"/>
                      <a:gd name="connsiteY53" fmla="*/ 1755405 h 4003842"/>
                      <a:gd name="connsiteX54" fmla="*/ 1614460 w 3403366"/>
                      <a:gd name="connsiteY54" fmla="*/ 1496578 h 4003842"/>
                      <a:gd name="connsiteX55" fmla="*/ 858483 w 3403366"/>
                      <a:gd name="connsiteY55" fmla="*/ 1135247 h 4003842"/>
                      <a:gd name="connsiteX56" fmla="*/ 476650 w 3403366"/>
                      <a:gd name="connsiteY56" fmla="*/ 609907 h 4003842"/>
                      <a:gd name="connsiteX57" fmla="*/ 781604 w 3403366"/>
                      <a:gd name="connsiteY57" fmla="*/ 143508 h 4003842"/>
                      <a:gd name="connsiteX58" fmla="*/ 1424825 w 3403366"/>
                      <a:gd name="connsiteY58" fmla="*/ 0 h 4003842"/>
                      <a:gd name="connsiteX0" fmla="*/ 1424825 w 3405535"/>
                      <a:gd name="connsiteY0" fmla="*/ 0 h 4003842"/>
                      <a:gd name="connsiteX1" fmla="*/ 1883536 w 3405535"/>
                      <a:gd name="connsiteY1" fmla="*/ 64066 h 4003842"/>
                      <a:gd name="connsiteX2" fmla="*/ 2116736 w 3405535"/>
                      <a:gd name="connsiteY2" fmla="*/ 353644 h 4003842"/>
                      <a:gd name="connsiteX3" fmla="*/ 2051389 w 3405535"/>
                      <a:gd name="connsiteY3" fmla="*/ 500995 h 4003842"/>
                      <a:gd name="connsiteX4" fmla="*/ 1936070 w 3405535"/>
                      <a:gd name="connsiteY4" fmla="*/ 571468 h 4003842"/>
                      <a:gd name="connsiteX5" fmla="*/ 1863035 w 3405535"/>
                      <a:gd name="connsiteY5" fmla="*/ 576593 h 4003842"/>
                      <a:gd name="connsiteX6" fmla="*/ 1768218 w 3405535"/>
                      <a:gd name="connsiteY6" fmla="*/ 558654 h 4003842"/>
                      <a:gd name="connsiteX7" fmla="*/ 1740029 w 3405535"/>
                      <a:gd name="connsiteY7" fmla="*/ 533028 h 4003842"/>
                      <a:gd name="connsiteX8" fmla="*/ 1757967 w 3405535"/>
                      <a:gd name="connsiteY8" fmla="*/ 502276 h 4003842"/>
                      <a:gd name="connsiteX9" fmla="*/ 1809220 w 3405535"/>
                      <a:gd name="connsiteY9" fmla="*/ 426679 h 4003842"/>
                      <a:gd name="connsiteX10" fmla="*/ 1824596 w 3405535"/>
                      <a:gd name="connsiteY10" fmla="*/ 343393 h 4003842"/>
                      <a:gd name="connsiteX11" fmla="*/ 1686214 w 3405535"/>
                      <a:gd name="connsiteY11" fmla="*/ 153758 h 4003842"/>
                      <a:gd name="connsiteX12" fmla="*/ 1409449 w 3405535"/>
                      <a:gd name="connsiteY12" fmla="*/ 102506 h 4003842"/>
                      <a:gd name="connsiteX13" fmla="*/ 960988 w 3405535"/>
                      <a:gd name="connsiteY13" fmla="*/ 187072 h 4003842"/>
                      <a:gd name="connsiteX14" fmla="*/ 743164 w 3405535"/>
                      <a:gd name="connsiteY14" fmla="*/ 481775 h 4003842"/>
                      <a:gd name="connsiteX15" fmla="*/ 899485 w 3405535"/>
                      <a:gd name="connsiteY15" fmla="*/ 740602 h 4003842"/>
                      <a:gd name="connsiteX16" fmla="*/ 1283880 w 3405535"/>
                      <a:gd name="connsiteY16" fmla="*/ 943050 h 4003842"/>
                      <a:gd name="connsiteX17" fmla="*/ 1730258 w 3405535"/>
                      <a:gd name="connsiteY17" fmla="*/ 1042349 h 4003842"/>
                      <a:gd name="connsiteX18" fmla="*/ 2391581 w 3405535"/>
                      <a:gd name="connsiteY18" fmla="*/ 1111775 h 4003842"/>
                      <a:gd name="connsiteX19" fmla="*/ 2983314 w 3405535"/>
                      <a:gd name="connsiteY19" fmla="*/ 1543339 h 4003842"/>
                      <a:gd name="connsiteX20" fmla="*/ 3377245 w 3405535"/>
                      <a:gd name="connsiteY20" fmla="*/ 2821306 h 4003842"/>
                      <a:gd name="connsiteX21" fmla="*/ 2358186 w 3405535"/>
                      <a:gd name="connsiteY21" fmla="*/ 3840356 h 4003842"/>
                      <a:gd name="connsiteX22" fmla="*/ 1251526 w 3405535"/>
                      <a:gd name="connsiteY22" fmla="*/ 3968244 h 4003842"/>
                      <a:gd name="connsiteX23" fmla="*/ 407459 w 3405535"/>
                      <a:gd name="connsiteY23" fmla="*/ 3490308 h 4003842"/>
                      <a:gd name="connsiteX24" fmla="*/ 0 w 3405535"/>
                      <a:gd name="connsiteY24" fmla="*/ 2711267 h 4003842"/>
                      <a:gd name="connsiteX25" fmla="*/ 283171 w 3405535"/>
                      <a:gd name="connsiteY25" fmla="*/ 2118017 h 4003842"/>
                      <a:gd name="connsiteX26" fmla="*/ 963551 w 3405535"/>
                      <a:gd name="connsiteY26" fmla="*/ 1870723 h 4003842"/>
                      <a:gd name="connsiteX27" fmla="*/ 1591396 w 3405535"/>
                      <a:gd name="connsiteY27" fmla="*/ 2019356 h 4003842"/>
                      <a:gd name="connsiteX28" fmla="*/ 1860473 w 3405535"/>
                      <a:gd name="connsiteY28" fmla="*/ 2490881 h 4003842"/>
                      <a:gd name="connsiteX29" fmla="*/ 1679807 w 3405535"/>
                      <a:gd name="connsiteY29" fmla="*/ 2861181 h 4003842"/>
                      <a:gd name="connsiteX30" fmla="*/ 1260816 w 3405535"/>
                      <a:gd name="connsiteY30" fmla="*/ 3008533 h 4003842"/>
                      <a:gd name="connsiteX31" fmla="*/ 894360 w 3405535"/>
                      <a:gd name="connsiteY31" fmla="*/ 2926528 h 4003842"/>
                      <a:gd name="connsiteX32" fmla="*/ 717538 w 3405535"/>
                      <a:gd name="connsiteY32" fmla="*/ 2649764 h 4003842"/>
                      <a:gd name="connsiteX33" fmla="*/ 807230 w 3405535"/>
                      <a:gd name="connsiteY33" fmla="*/ 2470379 h 4003842"/>
                      <a:gd name="connsiteX34" fmla="*/ 930236 w 3405535"/>
                      <a:gd name="connsiteY34" fmla="*/ 2406314 h 4003842"/>
                      <a:gd name="connsiteX35" fmla="*/ 989177 w 3405535"/>
                      <a:gd name="connsiteY35" fmla="*/ 2398626 h 4003842"/>
                      <a:gd name="connsiteX36" fmla="*/ 1009678 w 3405535"/>
                      <a:gd name="connsiteY36" fmla="*/ 2414001 h 4003842"/>
                      <a:gd name="connsiteX37" fmla="*/ 999428 w 3405535"/>
                      <a:gd name="connsiteY37" fmla="*/ 2444753 h 4003842"/>
                      <a:gd name="connsiteX38" fmla="*/ 989177 w 3405535"/>
                      <a:gd name="connsiteY38" fmla="*/ 2475505 h 4003842"/>
                      <a:gd name="connsiteX39" fmla="*/ 973801 w 3405535"/>
                      <a:gd name="connsiteY39" fmla="*/ 2588261 h 4003842"/>
                      <a:gd name="connsiteX40" fmla="*/ 1054524 w 3405535"/>
                      <a:gd name="connsiteY40" fmla="*/ 2725362 h 4003842"/>
                      <a:gd name="connsiteX41" fmla="*/ 1230065 w 3405535"/>
                      <a:gd name="connsiteY41" fmla="*/ 2783021 h 4003842"/>
                      <a:gd name="connsiteX42" fmla="*/ 1494016 w 3405535"/>
                      <a:gd name="connsiteY42" fmla="*/ 2685641 h 4003842"/>
                      <a:gd name="connsiteX43" fmla="*/ 1599084 w 3405535"/>
                      <a:gd name="connsiteY43" fmla="*/ 2444753 h 4003842"/>
                      <a:gd name="connsiteX44" fmla="*/ 1386385 w 3405535"/>
                      <a:gd name="connsiteY44" fmla="*/ 2109048 h 4003842"/>
                      <a:gd name="connsiteX45" fmla="*/ 943050 w 3405535"/>
                      <a:gd name="connsiteY45" fmla="*/ 2003980 h 4003842"/>
                      <a:gd name="connsiteX46" fmla="*/ 371582 w 3405535"/>
                      <a:gd name="connsiteY46" fmla="*/ 2198740 h 4003842"/>
                      <a:gd name="connsiteX47" fmla="*/ 117881 w 3405535"/>
                      <a:gd name="connsiteY47" fmla="*/ 2711267 h 4003842"/>
                      <a:gd name="connsiteX48" fmla="*/ 499714 w 3405535"/>
                      <a:gd name="connsiteY48" fmla="*/ 3351926 h 4003842"/>
                      <a:gd name="connsiteX49" fmla="*/ 1312069 w 3405535"/>
                      <a:gd name="connsiteY49" fmla="*/ 3567187 h 4003842"/>
                      <a:gd name="connsiteX50" fmla="*/ 2134674 w 3405535"/>
                      <a:gd name="connsiteY50" fmla="*/ 3269921 h 4003842"/>
                      <a:gd name="connsiteX51" fmla="*/ 2490881 w 3405535"/>
                      <a:gd name="connsiteY51" fmla="*/ 2506256 h 4003842"/>
                      <a:gd name="connsiteX52" fmla="*/ 2372999 w 3405535"/>
                      <a:gd name="connsiteY52" fmla="*/ 2070608 h 4003842"/>
                      <a:gd name="connsiteX53" fmla="*/ 2057795 w 3405535"/>
                      <a:gd name="connsiteY53" fmla="*/ 1755405 h 4003842"/>
                      <a:gd name="connsiteX54" fmla="*/ 1614460 w 3405535"/>
                      <a:gd name="connsiteY54" fmla="*/ 1496578 h 4003842"/>
                      <a:gd name="connsiteX55" fmla="*/ 858483 w 3405535"/>
                      <a:gd name="connsiteY55" fmla="*/ 1135247 h 4003842"/>
                      <a:gd name="connsiteX56" fmla="*/ 476650 w 3405535"/>
                      <a:gd name="connsiteY56" fmla="*/ 609907 h 4003842"/>
                      <a:gd name="connsiteX57" fmla="*/ 781604 w 3405535"/>
                      <a:gd name="connsiteY57" fmla="*/ 143508 h 4003842"/>
                      <a:gd name="connsiteX58" fmla="*/ 1424825 w 3405535"/>
                      <a:gd name="connsiteY58" fmla="*/ 0 h 4003842"/>
                      <a:gd name="connsiteX0" fmla="*/ 1424825 w 3403321"/>
                      <a:gd name="connsiteY0" fmla="*/ 0 h 4003842"/>
                      <a:gd name="connsiteX1" fmla="*/ 1883536 w 3403321"/>
                      <a:gd name="connsiteY1" fmla="*/ 64066 h 4003842"/>
                      <a:gd name="connsiteX2" fmla="*/ 2116736 w 3403321"/>
                      <a:gd name="connsiteY2" fmla="*/ 353644 h 4003842"/>
                      <a:gd name="connsiteX3" fmla="*/ 2051389 w 3403321"/>
                      <a:gd name="connsiteY3" fmla="*/ 500995 h 4003842"/>
                      <a:gd name="connsiteX4" fmla="*/ 1936070 w 3403321"/>
                      <a:gd name="connsiteY4" fmla="*/ 571468 h 4003842"/>
                      <a:gd name="connsiteX5" fmla="*/ 1863035 w 3403321"/>
                      <a:gd name="connsiteY5" fmla="*/ 576593 h 4003842"/>
                      <a:gd name="connsiteX6" fmla="*/ 1768218 w 3403321"/>
                      <a:gd name="connsiteY6" fmla="*/ 558654 h 4003842"/>
                      <a:gd name="connsiteX7" fmla="*/ 1740029 w 3403321"/>
                      <a:gd name="connsiteY7" fmla="*/ 533028 h 4003842"/>
                      <a:gd name="connsiteX8" fmla="*/ 1757967 w 3403321"/>
                      <a:gd name="connsiteY8" fmla="*/ 502276 h 4003842"/>
                      <a:gd name="connsiteX9" fmla="*/ 1809220 w 3403321"/>
                      <a:gd name="connsiteY9" fmla="*/ 426679 h 4003842"/>
                      <a:gd name="connsiteX10" fmla="*/ 1824596 w 3403321"/>
                      <a:gd name="connsiteY10" fmla="*/ 343393 h 4003842"/>
                      <a:gd name="connsiteX11" fmla="*/ 1686214 w 3403321"/>
                      <a:gd name="connsiteY11" fmla="*/ 153758 h 4003842"/>
                      <a:gd name="connsiteX12" fmla="*/ 1409449 w 3403321"/>
                      <a:gd name="connsiteY12" fmla="*/ 102506 h 4003842"/>
                      <a:gd name="connsiteX13" fmla="*/ 960988 w 3403321"/>
                      <a:gd name="connsiteY13" fmla="*/ 187072 h 4003842"/>
                      <a:gd name="connsiteX14" fmla="*/ 743164 w 3403321"/>
                      <a:gd name="connsiteY14" fmla="*/ 481775 h 4003842"/>
                      <a:gd name="connsiteX15" fmla="*/ 899485 w 3403321"/>
                      <a:gd name="connsiteY15" fmla="*/ 740602 h 4003842"/>
                      <a:gd name="connsiteX16" fmla="*/ 1283880 w 3403321"/>
                      <a:gd name="connsiteY16" fmla="*/ 943050 h 4003842"/>
                      <a:gd name="connsiteX17" fmla="*/ 1730258 w 3403321"/>
                      <a:gd name="connsiteY17" fmla="*/ 1042349 h 4003842"/>
                      <a:gd name="connsiteX18" fmla="*/ 2983314 w 3403321"/>
                      <a:gd name="connsiteY18" fmla="*/ 1543339 h 4003842"/>
                      <a:gd name="connsiteX19" fmla="*/ 3377245 w 3403321"/>
                      <a:gd name="connsiteY19" fmla="*/ 2821306 h 4003842"/>
                      <a:gd name="connsiteX20" fmla="*/ 2358186 w 3403321"/>
                      <a:gd name="connsiteY20" fmla="*/ 3840356 h 4003842"/>
                      <a:gd name="connsiteX21" fmla="*/ 1251526 w 3403321"/>
                      <a:gd name="connsiteY21" fmla="*/ 3968244 h 4003842"/>
                      <a:gd name="connsiteX22" fmla="*/ 407459 w 3403321"/>
                      <a:gd name="connsiteY22" fmla="*/ 3490308 h 4003842"/>
                      <a:gd name="connsiteX23" fmla="*/ 0 w 3403321"/>
                      <a:gd name="connsiteY23" fmla="*/ 2711267 h 4003842"/>
                      <a:gd name="connsiteX24" fmla="*/ 283171 w 3403321"/>
                      <a:gd name="connsiteY24" fmla="*/ 2118017 h 4003842"/>
                      <a:gd name="connsiteX25" fmla="*/ 963551 w 3403321"/>
                      <a:gd name="connsiteY25" fmla="*/ 1870723 h 4003842"/>
                      <a:gd name="connsiteX26" fmla="*/ 1591396 w 3403321"/>
                      <a:gd name="connsiteY26" fmla="*/ 2019356 h 4003842"/>
                      <a:gd name="connsiteX27" fmla="*/ 1860473 w 3403321"/>
                      <a:gd name="connsiteY27" fmla="*/ 2490881 h 4003842"/>
                      <a:gd name="connsiteX28" fmla="*/ 1679807 w 3403321"/>
                      <a:gd name="connsiteY28" fmla="*/ 2861181 h 4003842"/>
                      <a:gd name="connsiteX29" fmla="*/ 1260816 w 3403321"/>
                      <a:gd name="connsiteY29" fmla="*/ 3008533 h 4003842"/>
                      <a:gd name="connsiteX30" fmla="*/ 894360 w 3403321"/>
                      <a:gd name="connsiteY30" fmla="*/ 2926528 h 4003842"/>
                      <a:gd name="connsiteX31" fmla="*/ 717538 w 3403321"/>
                      <a:gd name="connsiteY31" fmla="*/ 2649764 h 4003842"/>
                      <a:gd name="connsiteX32" fmla="*/ 807230 w 3403321"/>
                      <a:gd name="connsiteY32" fmla="*/ 2470379 h 4003842"/>
                      <a:gd name="connsiteX33" fmla="*/ 930236 w 3403321"/>
                      <a:gd name="connsiteY33" fmla="*/ 2406314 h 4003842"/>
                      <a:gd name="connsiteX34" fmla="*/ 989177 w 3403321"/>
                      <a:gd name="connsiteY34" fmla="*/ 2398626 h 4003842"/>
                      <a:gd name="connsiteX35" fmla="*/ 1009678 w 3403321"/>
                      <a:gd name="connsiteY35" fmla="*/ 2414001 h 4003842"/>
                      <a:gd name="connsiteX36" fmla="*/ 999428 w 3403321"/>
                      <a:gd name="connsiteY36" fmla="*/ 2444753 h 4003842"/>
                      <a:gd name="connsiteX37" fmla="*/ 989177 w 3403321"/>
                      <a:gd name="connsiteY37" fmla="*/ 2475505 h 4003842"/>
                      <a:gd name="connsiteX38" fmla="*/ 973801 w 3403321"/>
                      <a:gd name="connsiteY38" fmla="*/ 2588261 h 4003842"/>
                      <a:gd name="connsiteX39" fmla="*/ 1054524 w 3403321"/>
                      <a:gd name="connsiteY39" fmla="*/ 2725362 h 4003842"/>
                      <a:gd name="connsiteX40" fmla="*/ 1230065 w 3403321"/>
                      <a:gd name="connsiteY40" fmla="*/ 2783021 h 4003842"/>
                      <a:gd name="connsiteX41" fmla="*/ 1494016 w 3403321"/>
                      <a:gd name="connsiteY41" fmla="*/ 2685641 h 4003842"/>
                      <a:gd name="connsiteX42" fmla="*/ 1599084 w 3403321"/>
                      <a:gd name="connsiteY42" fmla="*/ 2444753 h 4003842"/>
                      <a:gd name="connsiteX43" fmla="*/ 1386385 w 3403321"/>
                      <a:gd name="connsiteY43" fmla="*/ 2109048 h 4003842"/>
                      <a:gd name="connsiteX44" fmla="*/ 943050 w 3403321"/>
                      <a:gd name="connsiteY44" fmla="*/ 2003980 h 4003842"/>
                      <a:gd name="connsiteX45" fmla="*/ 371582 w 3403321"/>
                      <a:gd name="connsiteY45" fmla="*/ 2198740 h 4003842"/>
                      <a:gd name="connsiteX46" fmla="*/ 117881 w 3403321"/>
                      <a:gd name="connsiteY46" fmla="*/ 2711267 h 4003842"/>
                      <a:gd name="connsiteX47" fmla="*/ 499714 w 3403321"/>
                      <a:gd name="connsiteY47" fmla="*/ 3351926 h 4003842"/>
                      <a:gd name="connsiteX48" fmla="*/ 1312069 w 3403321"/>
                      <a:gd name="connsiteY48" fmla="*/ 3567187 h 4003842"/>
                      <a:gd name="connsiteX49" fmla="*/ 2134674 w 3403321"/>
                      <a:gd name="connsiteY49" fmla="*/ 3269921 h 4003842"/>
                      <a:gd name="connsiteX50" fmla="*/ 2490881 w 3403321"/>
                      <a:gd name="connsiteY50" fmla="*/ 2506256 h 4003842"/>
                      <a:gd name="connsiteX51" fmla="*/ 2372999 w 3403321"/>
                      <a:gd name="connsiteY51" fmla="*/ 2070608 h 4003842"/>
                      <a:gd name="connsiteX52" fmla="*/ 2057795 w 3403321"/>
                      <a:gd name="connsiteY52" fmla="*/ 1755405 h 4003842"/>
                      <a:gd name="connsiteX53" fmla="*/ 1614460 w 3403321"/>
                      <a:gd name="connsiteY53" fmla="*/ 1496578 h 4003842"/>
                      <a:gd name="connsiteX54" fmla="*/ 858483 w 3403321"/>
                      <a:gd name="connsiteY54" fmla="*/ 1135247 h 4003842"/>
                      <a:gd name="connsiteX55" fmla="*/ 476650 w 3403321"/>
                      <a:gd name="connsiteY55" fmla="*/ 609907 h 4003842"/>
                      <a:gd name="connsiteX56" fmla="*/ 781604 w 3403321"/>
                      <a:gd name="connsiteY56" fmla="*/ 143508 h 4003842"/>
                      <a:gd name="connsiteX57" fmla="*/ 1424825 w 3403321"/>
                      <a:gd name="connsiteY57" fmla="*/ 0 h 4003842"/>
                      <a:gd name="connsiteX0" fmla="*/ 1424825 w 3409854"/>
                      <a:gd name="connsiteY0" fmla="*/ 0 h 4003842"/>
                      <a:gd name="connsiteX1" fmla="*/ 1883536 w 3409854"/>
                      <a:gd name="connsiteY1" fmla="*/ 64066 h 4003842"/>
                      <a:gd name="connsiteX2" fmla="*/ 2116736 w 3409854"/>
                      <a:gd name="connsiteY2" fmla="*/ 353644 h 4003842"/>
                      <a:gd name="connsiteX3" fmla="*/ 2051389 w 3409854"/>
                      <a:gd name="connsiteY3" fmla="*/ 500995 h 4003842"/>
                      <a:gd name="connsiteX4" fmla="*/ 1936070 w 3409854"/>
                      <a:gd name="connsiteY4" fmla="*/ 571468 h 4003842"/>
                      <a:gd name="connsiteX5" fmla="*/ 1863035 w 3409854"/>
                      <a:gd name="connsiteY5" fmla="*/ 576593 h 4003842"/>
                      <a:gd name="connsiteX6" fmla="*/ 1768218 w 3409854"/>
                      <a:gd name="connsiteY6" fmla="*/ 558654 h 4003842"/>
                      <a:gd name="connsiteX7" fmla="*/ 1740029 w 3409854"/>
                      <a:gd name="connsiteY7" fmla="*/ 533028 h 4003842"/>
                      <a:gd name="connsiteX8" fmla="*/ 1757967 w 3409854"/>
                      <a:gd name="connsiteY8" fmla="*/ 502276 h 4003842"/>
                      <a:gd name="connsiteX9" fmla="*/ 1809220 w 3409854"/>
                      <a:gd name="connsiteY9" fmla="*/ 426679 h 4003842"/>
                      <a:gd name="connsiteX10" fmla="*/ 1824596 w 3409854"/>
                      <a:gd name="connsiteY10" fmla="*/ 343393 h 4003842"/>
                      <a:gd name="connsiteX11" fmla="*/ 1686214 w 3409854"/>
                      <a:gd name="connsiteY11" fmla="*/ 153758 h 4003842"/>
                      <a:gd name="connsiteX12" fmla="*/ 1409449 w 3409854"/>
                      <a:gd name="connsiteY12" fmla="*/ 102506 h 4003842"/>
                      <a:gd name="connsiteX13" fmla="*/ 960988 w 3409854"/>
                      <a:gd name="connsiteY13" fmla="*/ 187072 h 4003842"/>
                      <a:gd name="connsiteX14" fmla="*/ 743164 w 3409854"/>
                      <a:gd name="connsiteY14" fmla="*/ 481775 h 4003842"/>
                      <a:gd name="connsiteX15" fmla="*/ 899485 w 3409854"/>
                      <a:gd name="connsiteY15" fmla="*/ 740602 h 4003842"/>
                      <a:gd name="connsiteX16" fmla="*/ 1283880 w 3409854"/>
                      <a:gd name="connsiteY16" fmla="*/ 943050 h 4003842"/>
                      <a:gd name="connsiteX17" fmla="*/ 2983314 w 3409854"/>
                      <a:gd name="connsiteY17" fmla="*/ 1543339 h 4003842"/>
                      <a:gd name="connsiteX18" fmla="*/ 3377245 w 3409854"/>
                      <a:gd name="connsiteY18" fmla="*/ 2821306 h 4003842"/>
                      <a:gd name="connsiteX19" fmla="*/ 2358186 w 3409854"/>
                      <a:gd name="connsiteY19" fmla="*/ 3840356 h 4003842"/>
                      <a:gd name="connsiteX20" fmla="*/ 1251526 w 3409854"/>
                      <a:gd name="connsiteY20" fmla="*/ 3968244 h 4003842"/>
                      <a:gd name="connsiteX21" fmla="*/ 407459 w 3409854"/>
                      <a:gd name="connsiteY21" fmla="*/ 3490308 h 4003842"/>
                      <a:gd name="connsiteX22" fmla="*/ 0 w 3409854"/>
                      <a:gd name="connsiteY22" fmla="*/ 2711267 h 4003842"/>
                      <a:gd name="connsiteX23" fmla="*/ 283171 w 3409854"/>
                      <a:gd name="connsiteY23" fmla="*/ 2118017 h 4003842"/>
                      <a:gd name="connsiteX24" fmla="*/ 963551 w 3409854"/>
                      <a:gd name="connsiteY24" fmla="*/ 1870723 h 4003842"/>
                      <a:gd name="connsiteX25" fmla="*/ 1591396 w 3409854"/>
                      <a:gd name="connsiteY25" fmla="*/ 2019356 h 4003842"/>
                      <a:gd name="connsiteX26" fmla="*/ 1860473 w 3409854"/>
                      <a:gd name="connsiteY26" fmla="*/ 2490881 h 4003842"/>
                      <a:gd name="connsiteX27" fmla="*/ 1679807 w 3409854"/>
                      <a:gd name="connsiteY27" fmla="*/ 2861181 h 4003842"/>
                      <a:gd name="connsiteX28" fmla="*/ 1260816 w 3409854"/>
                      <a:gd name="connsiteY28" fmla="*/ 3008533 h 4003842"/>
                      <a:gd name="connsiteX29" fmla="*/ 894360 w 3409854"/>
                      <a:gd name="connsiteY29" fmla="*/ 2926528 h 4003842"/>
                      <a:gd name="connsiteX30" fmla="*/ 717538 w 3409854"/>
                      <a:gd name="connsiteY30" fmla="*/ 2649764 h 4003842"/>
                      <a:gd name="connsiteX31" fmla="*/ 807230 w 3409854"/>
                      <a:gd name="connsiteY31" fmla="*/ 2470379 h 4003842"/>
                      <a:gd name="connsiteX32" fmla="*/ 930236 w 3409854"/>
                      <a:gd name="connsiteY32" fmla="*/ 2406314 h 4003842"/>
                      <a:gd name="connsiteX33" fmla="*/ 989177 w 3409854"/>
                      <a:gd name="connsiteY33" fmla="*/ 2398626 h 4003842"/>
                      <a:gd name="connsiteX34" fmla="*/ 1009678 w 3409854"/>
                      <a:gd name="connsiteY34" fmla="*/ 2414001 h 4003842"/>
                      <a:gd name="connsiteX35" fmla="*/ 999428 w 3409854"/>
                      <a:gd name="connsiteY35" fmla="*/ 2444753 h 4003842"/>
                      <a:gd name="connsiteX36" fmla="*/ 989177 w 3409854"/>
                      <a:gd name="connsiteY36" fmla="*/ 2475505 h 4003842"/>
                      <a:gd name="connsiteX37" fmla="*/ 973801 w 3409854"/>
                      <a:gd name="connsiteY37" fmla="*/ 2588261 h 4003842"/>
                      <a:gd name="connsiteX38" fmla="*/ 1054524 w 3409854"/>
                      <a:gd name="connsiteY38" fmla="*/ 2725362 h 4003842"/>
                      <a:gd name="connsiteX39" fmla="*/ 1230065 w 3409854"/>
                      <a:gd name="connsiteY39" fmla="*/ 2783021 h 4003842"/>
                      <a:gd name="connsiteX40" fmla="*/ 1494016 w 3409854"/>
                      <a:gd name="connsiteY40" fmla="*/ 2685641 h 4003842"/>
                      <a:gd name="connsiteX41" fmla="*/ 1599084 w 3409854"/>
                      <a:gd name="connsiteY41" fmla="*/ 2444753 h 4003842"/>
                      <a:gd name="connsiteX42" fmla="*/ 1386385 w 3409854"/>
                      <a:gd name="connsiteY42" fmla="*/ 2109048 h 4003842"/>
                      <a:gd name="connsiteX43" fmla="*/ 943050 w 3409854"/>
                      <a:gd name="connsiteY43" fmla="*/ 2003980 h 4003842"/>
                      <a:gd name="connsiteX44" fmla="*/ 371582 w 3409854"/>
                      <a:gd name="connsiteY44" fmla="*/ 2198740 h 4003842"/>
                      <a:gd name="connsiteX45" fmla="*/ 117881 w 3409854"/>
                      <a:gd name="connsiteY45" fmla="*/ 2711267 h 4003842"/>
                      <a:gd name="connsiteX46" fmla="*/ 499714 w 3409854"/>
                      <a:gd name="connsiteY46" fmla="*/ 3351926 h 4003842"/>
                      <a:gd name="connsiteX47" fmla="*/ 1312069 w 3409854"/>
                      <a:gd name="connsiteY47" fmla="*/ 3567187 h 4003842"/>
                      <a:gd name="connsiteX48" fmla="*/ 2134674 w 3409854"/>
                      <a:gd name="connsiteY48" fmla="*/ 3269921 h 4003842"/>
                      <a:gd name="connsiteX49" fmla="*/ 2490881 w 3409854"/>
                      <a:gd name="connsiteY49" fmla="*/ 2506256 h 4003842"/>
                      <a:gd name="connsiteX50" fmla="*/ 2372999 w 3409854"/>
                      <a:gd name="connsiteY50" fmla="*/ 2070608 h 4003842"/>
                      <a:gd name="connsiteX51" fmla="*/ 2057795 w 3409854"/>
                      <a:gd name="connsiteY51" fmla="*/ 1755405 h 4003842"/>
                      <a:gd name="connsiteX52" fmla="*/ 1614460 w 3409854"/>
                      <a:gd name="connsiteY52" fmla="*/ 1496578 h 4003842"/>
                      <a:gd name="connsiteX53" fmla="*/ 858483 w 3409854"/>
                      <a:gd name="connsiteY53" fmla="*/ 1135247 h 4003842"/>
                      <a:gd name="connsiteX54" fmla="*/ 476650 w 3409854"/>
                      <a:gd name="connsiteY54" fmla="*/ 609907 h 4003842"/>
                      <a:gd name="connsiteX55" fmla="*/ 781604 w 3409854"/>
                      <a:gd name="connsiteY55" fmla="*/ 143508 h 4003842"/>
                      <a:gd name="connsiteX56" fmla="*/ 1424825 w 3409854"/>
                      <a:gd name="connsiteY56" fmla="*/ 0 h 4003842"/>
                      <a:gd name="connsiteX0" fmla="*/ 1424825 w 3409854"/>
                      <a:gd name="connsiteY0" fmla="*/ 0 h 3990022"/>
                      <a:gd name="connsiteX1" fmla="*/ 1883536 w 3409854"/>
                      <a:gd name="connsiteY1" fmla="*/ 64066 h 3990022"/>
                      <a:gd name="connsiteX2" fmla="*/ 2116736 w 3409854"/>
                      <a:gd name="connsiteY2" fmla="*/ 353644 h 3990022"/>
                      <a:gd name="connsiteX3" fmla="*/ 2051389 w 3409854"/>
                      <a:gd name="connsiteY3" fmla="*/ 500995 h 3990022"/>
                      <a:gd name="connsiteX4" fmla="*/ 1936070 w 3409854"/>
                      <a:gd name="connsiteY4" fmla="*/ 571468 h 3990022"/>
                      <a:gd name="connsiteX5" fmla="*/ 1863035 w 3409854"/>
                      <a:gd name="connsiteY5" fmla="*/ 576593 h 3990022"/>
                      <a:gd name="connsiteX6" fmla="*/ 1768218 w 3409854"/>
                      <a:gd name="connsiteY6" fmla="*/ 558654 h 3990022"/>
                      <a:gd name="connsiteX7" fmla="*/ 1740029 w 3409854"/>
                      <a:gd name="connsiteY7" fmla="*/ 533028 h 3990022"/>
                      <a:gd name="connsiteX8" fmla="*/ 1757967 w 3409854"/>
                      <a:gd name="connsiteY8" fmla="*/ 502276 h 3990022"/>
                      <a:gd name="connsiteX9" fmla="*/ 1809220 w 3409854"/>
                      <a:gd name="connsiteY9" fmla="*/ 426679 h 3990022"/>
                      <a:gd name="connsiteX10" fmla="*/ 1824596 w 3409854"/>
                      <a:gd name="connsiteY10" fmla="*/ 343393 h 3990022"/>
                      <a:gd name="connsiteX11" fmla="*/ 1686214 w 3409854"/>
                      <a:gd name="connsiteY11" fmla="*/ 153758 h 3990022"/>
                      <a:gd name="connsiteX12" fmla="*/ 1409449 w 3409854"/>
                      <a:gd name="connsiteY12" fmla="*/ 102506 h 3990022"/>
                      <a:gd name="connsiteX13" fmla="*/ 960988 w 3409854"/>
                      <a:gd name="connsiteY13" fmla="*/ 187072 h 3990022"/>
                      <a:gd name="connsiteX14" fmla="*/ 743164 w 3409854"/>
                      <a:gd name="connsiteY14" fmla="*/ 481775 h 3990022"/>
                      <a:gd name="connsiteX15" fmla="*/ 899485 w 3409854"/>
                      <a:gd name="connsiteY15" fmla="*/ 740602 h 3990022"/>
                      <a:gd name="connsiteX16" fmla="*/ 1283880 w 3409854"/>
                      <a:gd name="connsiteY16" fmla="*/ 943050 h 3990022"/>
                      <a:gd name="connsiteX17" fmla="*/ 2983314 w 3409854"/>
                      <a:gd name="connsiteY17" fmla="*/ 1543339 h 3990022"/>
                      <a:gd name="connsiteX18" fmla="*/ 3377245 w 3409854"/>
                      <a:gd name="connsiteY18" fmla="*/ 2821306 h 3990022"/>
                      <a:gd name="connsiteX19" fmla="*/ 2358186 w 3409854"/>
                      <a:gd name="connsiteY19" fmla="*/ 3840356 h 3990022"/>
                      <a:gd name="connsiteX20" fmla="*/ 1251526 w 3409854"/>
                      <a:gd name="connsiteY20" fmla="*/ 3968244 h 3990022"/>
                      <a:gd name="connsiteX21" fmla="*/ 407459 w 3409854"/>
                      <a:gd name="connsiteY21" fmla="*/ 3490308 h 3990022"/>
                      <a:gd name="connsiteX22" fmla="*/ 0 w 3409854"/>
                      <a:gd name="connsiteY22" fmla="*/ 2711267 h 3990022"/>
                      <a:gd name="connsiteX23" fmla="*/ 283171 w 3409854"/>
                      <a:gd name="connsiteY23" fmla="*/ 2118017 h 3990022"/>
                      <a:gd name="connsiteX24" fmla="*/ 963551 w 3409854"/>
                      <a:gd name="connsiteY24" fmla="*/ 1870723 h 3990022"/>
                      <a:gd name="connsiteX25" fmla="*/ 1591396 w 3409854"/>
                      <a:gd name="connsiteY25" fmla="*/ 2019356 h 3990022"/>
                      <a:gd name="connsiteX26" fmla="*/ 1860473 w 3409854"/>
                      <a:gd name="connsiteY26" fmla="*/ 2490881 h 3990022"/>
                      <a:gd name="connsiteX27" fmla="*/ 1679807 w 3409854"/>
                      <a:gd name="connsiteY27" fmla="*/ 2861181 h 3990022"/>
                      <a:gd name="connsiteX28" fmla="*/ 1260816 w 3409854"/>
                      <a:gd name="connsiteY28" fmla="*/ 3008533 h 3990022"/>
                      <a:gd name="connsiteX29" fmla="*/ 894360 w 3409854"/>
                      <a:gd name="connsiteY29" fmla="*/ 2926528 h 3990022"/>
                      <a:gd name="connsiteX30" fmla="*/ 717538 w 3409854"/>
                      <a:gd name="connsiteY30" fmla="*/ 2649764 h 3990022"/>
                      <a:gd name="connsiteX31" fmla="*/ 807230 w 3409854"/>
                      <a:gd name="connsiteY31" fmla="*/ 2470379 h 3990022"/>
                      <a:gd name="connsiteX32" fmla="*/ 930236 w 3409854"/>
                      <a:gd name="connsiteY32" fmla="*/ 2406314 h 3990022"/>
                      <a:gd name="connsiteX33" fmla="*/ 989177 w 3409854"/>
                      <a:gd name="connsiteY33" fmla="*/ 2398626 h 3990022"/>
                      <a:gd name="connsiteX34" fmla="*/ 1009678 w 3409854"/>
                      <a:gd name="connsiteY34" fmla="*/ 2414001 h 3990022"/>
                      <a:gd name="connsiteX35" fmla="*/ 999428 w 3409854"/>
                      <a:gd name="connsiteY35" fmla="*/ 2444753 h 3990022"/>
                      <a:gd name="connsiteX36" fmla="*/ 989177 w 3409854"/>
                      <a:gd name="connsiteY36" fmla="*/ 2475505 h 3990022"/>
                      <a:gd name="connsiteX37" fmla="*/ 973801 w 3409854"/>
                      <a:gd name="connsiteY37" fmla="*/ 2588261 h 3990022"/>
                      <a:gd name="connsiteX38" fmla="*/ 1054524 w 3409854"/>
                      <a:gd name="connsiteY38" fmla="*/ 2725362 h 3990022"/>
                      <a:gd name="connsiteX39" fmla="*/ 1230065 w 3409854"/>
                      <a:gd name="connsiteY39" fmla="*/ 2783021 h 3990022"/>
                      <a:gd name="connsiteX40" fmla="*/ 1494016 w 3409854"/>
                      <a:gd name="connsiteY40" fmla="*/ 2685641 h 3990022"/>
                      <a:gd name="connsiteX41" fmla="*/ 1599084 w 3409854"/>
                      <a:gd name="connsiteY41" fmla="*/ 2444753 h 3990022"/>
                      <a:gd name="connsiteX42" fmla="*/ 1386385 w 3409854"/>
                      <a:gd name="connsiteY42" fmla="*/ 2109048 h 3990022"/>
                      <a:gd name="connsiteX43" fmla="*/ 943050 w 3409854"/>
                      <a:gd name="connsiteY43" fmla="*/ 2003980 h 3990022"/>
                      <a:gd name="connsiteX44" fmla="*/ 371582 w 3409854"/>
                      <a:gd name="connsiteY44" fmla="*/ 2198740 h 3990022"/>
                      <a:gd name="connsiteX45" fmla="*/ 117881 w 3409854"/>
                      <a:gd name="connsiteY45" fmla="*/ 2711267 h 3990022"/>
                      <a:gd name="connsiteX46" fmla="*/ 499714 w 3409854"/>
                      <a:gd name="connsiteY46" fmla="*/ 3351926 h 3990022"/>
                      <a:gd name="connsiteX47" fmla="*/ 1312069 w 3409854"/>
                      <a:gd name="connsiteY47" fmla="*/ 3567187 h 3990022"/>
                      <a:gd name="connsiteX48" fmla="*/ 2134674 w 3409854"/>
                      <a:gd name="connsiteY48" fmla="*/ 3269921 h 3990022"/>
                      <a:gd name="connsiteX49" fmla="*/ 2490881 w 3409854"/>
                      <a:gd name="connsiteY49" fmla="*/ 2506256 h 3990022"/>
                      <a:gd name="connsiteX50" fmla="*/ 2372999 w 3409854"/>
                      <a:gd name="connsiteY50" fmla="*/ 2070608 h 3990022"/>
                      <a:gd name="connsiteX51" fmla="*/ 2057795 w 3409854"/>
                      <a:gd name="connsiteY51" fmla="*/ 1755405 h 3990022"/>
                      <a:gd name="connsiteX52" fmla="*/ 1614460 w 3409854"/>
                      <a:gd name="connsiteY52" fmla="*/ 1496578 h 3990022"/>
                      <a:gd name="connsiteX53" fmla="*/ 858483 w 3409854"/>
                      <a:gd name="connsiteY53" fmla="*/ 1135247 h 3990022"/>
                      <a:gd name="connsiteX54" fmla="*/ 476650 w 3409854"/>
                      <a:gd name="connsiteY54" fmla="*/ 609907 h 3990022"/>
                      <a:gd name="connsiteX55" fmla="*/ 781604 w 3409854"/>
                      <a:gd name="connsiteY55" fmla="*/ 143508 h 3990022"/>
                      <a:gd name="connsiteX56" fmla="*/ 1424825 w 3409854"/>
                      <a:gd name="connsiteY56" fmla="*/ 0 h 3990022"/>
                      <a:gd name="connsiteX0" fmla="*/ 1425671 w 3410700"/>
                      <a:gd name="connsiteY0" fmla="*/ 0 h 3988066"/>
                      <a:gd name="connsiteX1" fmla="*/ 1884382 w 3410700"/>
                      <a:gd name="connsiteY1" fmla="*/ 64066 h 3988066"/>
                      <a:gd name="connsiteX2" fmla="*/ 2117582 w 3410700"/>
                      <a:gd name="connsiteY2" fmla="*/ 353644 h 3988066"/>
                      <a:gd name="connsiteX3" fmla="*/ 2052235 w 3410700"/>
                      <a:gd name="connsiteY3" fmla="*/ 500995 h 3988066"/>
                      <a:gd name="connsiteX4" fmla="*/ 1936916 w 3410700"/>
                      <a:gd name="connsiteY4" fmla="*/ 571468 h 3988066"/>
                      <a:gd name="connsiteX5" fmla="*/ 1863881 w 3410700"/>
                      <a:gd name="connsiteY5" fmla="*/ 576593 h 3988066"/>
                      <a:gd name="connsiteX6" fmla="*/ 1769064 w 3410700"/>
                      <a:gd name="connsiteY6" fmla="*/ 558654 h 3988066"/>
                      <a:gd name="connsiteX7" fmla="*/ 1740875 w 3410700"/>
                      <a:gd name="connsiteY7" fmla="*/ 533028 h 3988066"/>
                      <a:gd name="connsiteX8" fmla="*/ 1758813 w 3410700"/>
                      <a:gd name="connsiteY8" fmla="*/ 502276 h 3988066"/>
                      <a:gd name="connsiteX9" fmla="*/ 1810066 w 3410700"/>
                      <a:gd name="connsiteY9" fmla="*/ 426679 h 3988066"/>
                      <a:gd name="connsiteX10" fmla="*/ 1825442 w 3410700"/>
                      <a:gd name="connsiteY10" fmla="*/ 343393 h 3988066"/>
                      <a:gd name="connsiteX11" fmla="*/ 1687060 w 3410700"/>
                      <a:gd name="connsiteY11" fmla="*/ 153758 h 3988066"/>
                      <a:gd name="connsiteX12" fmla="*/ 1410295 w 3410700"/>
                      <a:gd name="connsiteY12" fmla="*/ 102506 h 3988066"/>
                      <a:gd name="connsiteX13" fmla="*/ 961834 w 3410700"/>
                      <a:gd name="connsiteY13" fmla="*/ 187072 h 3988066"/>
                      <a:gd name="connsiteX14" fmla="*/ 744010 w 3410700"/>
                      <a:gd name="connsiteY14" fmla="*/ 481775 h 3988066"/>
                      <a:gd name="connsiteX15" fmla="*/ 900331 w 3410700"/>
                      <a:gd name="connsiteY15" fmla="*/ 740602 h 3988066"/>
                      <a:gd name="connsiteX16" fmla="*/ 1284726 w 3410700"/>
                      <a:gd name="connsiteY16" fmla="*/ 943050 h 3988066"/>
                      <a:gd name="connsiteX17" fmla="*/ 2984160 w 3410700"/>
                      <a:gd name="connsiteY17" fmla="*/ 1543339 h 3988066"/>
                      <a:gd name="connsiteX18" fmla="*/ 3378091 w 3410700"/>
                      <a:gd name="connsiteY18" fmla="*/ 2821306 h 3988066"/>
                      <a:gd name="connsiteX19" fmla="*/ 2359032 w 3410700"/>
                      <a:gd name="connsiteY19" fmla="*/ 3840356 h 3988066"/>
                      <a:gd name="connsiteX20" fmla="*/ 1252372 w 3410700"/>
                      <a:gd name="connsiteY20" fmla="*/ 3968244 h 3988066"/>
                      <a:gd name="connsiteX21" fmla="*/ 352887 w 3410700"/>
                      <a:gd name="connsiteY21" fmla="*/ 3518017 h 3988066"/>
                      <a:gd name="connsiteX22" fmla="*/ 846 w 3410700"/>
                      <a:gd name="connsiteY22" fmla="*/ 2711267 h 3988066"/>
                      <a:gd name="connsiteX23" fmla="*/ 284017 w 3410700"/>
                      <a:gd name="connsiteY23" fmla="*/ 2118017 h 3988066"/>
                      <a:gd name="connsiteX24" fmla="*/ 964397 w 3410700"/>
                      <a:gd name="connsiteY24" fmla="*/ 1870723 h 3988066"/>
                      <a:gd name="connsiteX25" fmla="*/ 1592242 w 3410700"/>
                      <a:gd name="connsiteY25" fmla="*/ 2019356 h 3988066"/>
                      <a:gd name="connsiteX26" fmla="*/ 1861319 w 3410700"/>
                      <a:gd name="connsiteY26" fmla="*/ 2490881 h 3988066"/>
                      <a:gd name="connsiteX27" fmla="*/ 1680653 w 3410700"/>
                      <a:gd name="connsiteY27" fmla="*/ 2861181 h 3988066"/>
                      <a:gd name="connsiteX28" fmla="*/ 1261662 w 3410700"/>
                      <a:gd name="connsiteY28" fmla="*/ 3008533 h 3988066"/>
                      <a:gd name="connsiteX29" fmla="*/ 895206 w 3410700"/>
                      <a:gd name="connsiteY29" fmla="*/ 2926528 h 3988066"/>
                      <a:gd name="connsiteX30" fmla="*/ 718384 w 3410700"/>
                      <a:gd name="connsiteY30" fmla="*/ 2649764 h 3988066"/>
                      <a:gd name="connsiteX31" fmla="*/ 808076 w 3410700"/>
                      <a:gd name="connsiteY31" fmla="*/ 2470379 h 3988066"/>
                      <a:gd name="connsiteX32" fmla="*/ 931082 w 3410700"/>
                      <a:gd name="connsiteY32" fmla="*/ 2406314 h 3988066"/>
                      <a:gd name="connsiteX33" fmla="*/ 990023 w 3410700"/>
                      <a:gd name="connsiteY33" fmla="*/ 2398626 h 3988066"/>
                      <a:gd name="connsiteX34" fmla="*/ 1010524 w 3410700"/>
                      <a:gd name="connsiteY34" fmla="*/ 2414001 h 3988066"/>
                      <a:gd name="connsiteX35" fmla="*/ 1000274 w 3410700"/>
                      <a:gd name="connsiteY35" fmla="*/ 2444753 h 3988066"/>
                      <a:gd name="connsiteX36" fmla="*/ 990023 w 3410700"/>
                      <a:gd name="connsiteY36" fmla="*/ 2475505 h 3988066"/>
                      <a:gd name="connsiteX37" fmla="*/ 974647 w 3410700"/>
                      <a:gd name="connsiteY37" fmla="*/ 2588261 h 3988066"/>
                      <a:gd name="connsiteX38" fmla="*/ 1055370 w 3410700"/>
                      <a:gd name="connsiteY38" fmla="*/ 2725362 h 3988066"/>
                      <a:gd name="connsiteX39" fmla="*/ 1230911 w 3410700"/>
                      <a:gd name="connsiteY39" fmla="*/ 2783021 h 3988066"/>
                      <a:gd name="connsiteX40" fmla="*/ 1494862 w 3410700"/>
                      <a:gd name="connsiteY40" fmla="*/ 2685641 h 3988066"/>
                      <a:gd name="connsiteX41" fmla="*/ 1599930 w 3410700"/>
                      <a:gd name="connsiteY41" fmla="*/ 2444753 h 3988066"/>
                      <a:gd name="connsiteX42" fmla="*/ 1387231 w 3410700"/>
                      <a:gd name="connsiteY42" fmla="*/ 2109048 h 3988066"/>
                      <a:gd name="connsiteX43" fmla="*/ 943896 w 3410700"/>
                      <a:gd name="connsiteY43" fmla="*/ 2003980 h 3988066"/>
                      <a:gd name="connsiteX44" fmla="*/ 372428 w 3410700"/>
                      <a:gd name="connsiteY44" fmla="*/ 2198740 h 3988066"/>
                      <a:gd name="connsiteX45" fmla="*/ 118727 w 3410700"/>
                      <a:gd name="connsiteY45" fmla="*/ 2711267 h 3988066"/>
                      <a:gd name="connsiteX46" fmla="*/ 500560 w 3410700"/>
                      <a:gd name="connsiteY46" fmla="*/ 3351926 h 3988066"/>
                      <a:gd name="connsiteX47" fmla="*/ 1312915 w 3410700"/>
                      <a:gd name="connsiteY47" fmla="*/ 3567187 h 3988066"/>
                      <a:gd name="connsiteX48" fmla="*/ 2135520 w 3410700"/>
                      <a:gd name="connsiteY48" fmla="*/ 3269921 h 3988066"/>
                      <a:gd name="connsiteX49" fmla="*/ 2491727 w 3410700"/>
                      <a:gd name="connsiteY49" fmla="*/ 2506256 h 3988066"/>
                      <a:gd name="connsiteX50" fmla="*/ 2373845 w 3410700"/>
                      <a:gd name="connsiteY50" fmla="*/ 2070608 h 3988066"/>
                      <a:gd name="connsiteX51" fmla="*/ 2058641 w 3410700"/>
                      <a:gd name="connsiteY51" fmla="*/ 1755405 h 3988066"/>
                      <a:gd name="connsiteX52" fmla="*/ 1615306 w 3410700"/>
                      <a:gd name="connsiteY52" fmla="*/ 1496578 h 3988066"/>
                      <a:gd name="connsiteX53" fmla="*/ 859329 w 3410700"/>
                      <a:gd name="connsiteY53" fmla="*/ 1135247 h 3988066"/>
                      <a:gd name="connsiteX54" fmla="*/ 477496 w 3410700"/>
                      <a:gd name="connsiteY54" fmla="*/ 609907 h 3988066"/>
                      <a:gd name="connsiteX55" fmla="*/ 782450 w 3410700"/>
                      <a:gd name="connsiteY55" fmla="*/ 143508 h 3988066"/>
                      <a:gd name="connsiteX56" fmla="*/ 1425671 w 3410700"/>
                      <a:gd name="connsiteY56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2117582 w 3475899"/>
                      <a:gd name="connsiteY2" fmla="*/ 353644 h 3988066"/>
                      <a:gd name="connsiteX3" fmla="*/ 2052235 w 3475899"/>
                      <a:gd name="connsiteY3" fmla="*/ 500995 h 3988066"/>
                      <a:gd name="connsiteX4" fmla="*/ 1936916 w 3475899"/>
                      <a:gd name="connsiteY4" fmla="*/ 571468 h 3988066"/>
                      <a:gd name="connsiteX5" fmla="*/ 1863881 w 3475899"/>
                      <a:gd name="connsiteY5" fmla="*/ 576593 h 3988066"/>
                      <a:gd name="connsiteX6" fmla="*/ 1769064 w 3475899"/>
                      <a:gd name="connsiteY6" fmla="*/ 558654 h 3988066"/>
                      <a:gd name="connsiteX7" fmla="*/ 1740875 w 3475899"/>
                      <a:gd name="connsiteY7" fmla="*/ 533028 h 3988066"/>
                      <a:gd name="connsiteX8" fmla="*/ 1758813 w 3475899"/>
                      <a:gd name="connsiteY8" fmla="*/ 502276 h 3988066"/>
                      <a:gd name="connsiteX9" fmla="*/ 1810066 w 3475899"/>
                      <a:gd name="connsiteY9" fmla="*/ 426679 h 3988066"/>
                      <a:gd name="connsiteX10" fmla="*/ 1825442 w 3475899"/>
                      <a:gd name="connsiteY10" fmla="*/ 343393 h 3988066"/>
                      <a:gd name="connsiteX11" fmla="*/ 1687060 w 3475899"/>
                      <a:gd name="connsiteY11" fmla="*/ 153758 h 3988066"/>
                      <a:gd name="connsiteX12" fmla="*/ 1410295 w 3475899"/>
                      <a:gd name="connsiteY12" fmla="*/ 102506 h 3988066"/>
                      <a:gd name="connsiteX13" fmla="*/ 961834 w 3475899"/>
                      <a:gd name="connsiteY13" fmla="*/ 187072 h 3988066"/>
                      <a:gd name="connsiteX14" fmla="*/ 744010 w 3475899"/>
                      <a:gd name="connsiteY14" fmla="*/ 481775 h 3988066"/>
                      <a:gd name="connsiteX15" fmla="*/ 900331 w 3475899"/>
                      <a:gd name="connsiteY15" fmla="*/ 740602 h 3988066"/>
                      <a:gd name="connsiteX16" fmla="*/ 1284726 w 3475899"/>
                      <a:gd name="connsiteY16" fmla="*/ 943050 h 3988066"/>
                      <a:gd name="connsiteX17" fmla="*/ 2984160 w 3475899"/>
                      <a:gd name="connsiteY17" fmla="*/ 1543339 h 3988066"/>
                      <a:gd name="connsiteX18" fmla="*/ 3378091 w 3475899"/>
                      <a:gd name="connsiteY18" fmla="*/ 2821306 h 3988066"/>
                      <a:gd name="connsiteX19" fmla="*/ 2359032 w 3475899"/>
                      <a:gd name="connsiteY19" fmla="*/ 3840356 h 3988066"/>
                      <a:gd name="connsiteX20" fmla="*/ 1252372 w 3475899"/>
                      <a:gd name="connsiteY20" fmla="*/ 3968244 h 3988066"/>
                      <a:gd name="connsiteX21" fmla="*/ 352887 w 3475899"/>
                      <a:gd name="connsiteY21" fmla="*/ 3518017 h 3988066"/>
                      <a:gd name="connsiteX22" fmla="*/ 846 w 3475899"/>
                      <a:gd name="connsiteY22" fmla="*/ 2711267 h 3988066"/>
                      <a:gd name="connsiteX23" fmla="*/ 284017 w 3475899"/>
                      <a:gd name="connsiteY23" fmla="*/ 2118017 h 3988066"/>
                      <a:gd name="connsiteX24" fmla="*/ 964397 w 3475899"/>
                      <a:gd name="connsiteY24" fmla="*/ 1870723 h 3988066"/>
                      <a:gd name="connsiteX25" fmla="*/ 1592242 w 3475899"/>
                      <a:gd name="connsiteY25" fmla="*/ 2019356 h 3988066"/>
                      <a:gd name="connsiteX26" fmla="*/ 1861319 w 3475899"/>
                      <a:gd name="connsiteY26" fmla="*/ 2490881 h 3988066"/>
                      <a:gd name="connsiteX27" fmla="*/ 1680653 w 3475899"/>
                      <a:gd name="connsiteY27" fmla="*/ 2861181 h 3988066"/>
                      <a:gd name="connsiteX28" fmla="*/ 1261662 w 3475899"/>
                      <a:gd name="connsiteY28" fmla="*/ 3008533 h 3988066"/>
                      <a:gd name="connsiteX29" fmla="*/ 895206 w 3475899"/>
                      <a:gd name="connsiteY29" fmla="*/ 2926528 h 3988066"/>
                      <a:gd name="connsiteX30" fmla="*/ 718384 w 3475899"/>
                      <a:gd name="connsiteY30" fmla="*/ 2649764 h 3988066"/>
                      <a:gd name="connsiteX31" fmla="*/ 808076 w 3475899"/>
                      <a:gd name="connsiteY31" fmla="*/ 2470379 h 3988066"/>
                      <a:gd name="connsiteX32" fmla="*/ 931082 w 3475899"/>
                      <a:gd name="connsiteY32" fmla="*/ 2406314 h 3988066"/>
                      <a:gd name="connsiteX33" fmla="*/ 990023 w 3475899"/>
                      <a:gd name="connsiteY33" fmla="*/ 2398626 h 3988066"/>
                      <a:gd name="connsiteX34" fmla="*/ 1010524 w 3475899"/>
                      <a:gd name="connsiteY34" fmla="*/ 2414001 h 3988066"/>
                      <a:gd name="connsiteX35" fmla="*/ 1000274 w 3475899"/>
                      <a:gd name="connsiteY35" fmla="*/ 2444753 h 3988066"/>
                      <a:gd name="connsiteX36" fmla="*/ 990023 w 3475899"/>
                      <a:gd name="connsiteY36" fmla="*/ 2475505 h 3988066"/>
                      <a:gd name="connsiteX37" fmla="*/ 974647 w 3475899"/>
                      <a:gd name="connsiteY37" fmla="*/ 2588261 h 3988066"/>
                      <a:gd name="connsiteX38" fmla="*/ 1055370 w 3475899"/>
                      <a:gd name="connsiteY38" fmla="*/ 2725362 h 3988066"/>
                      <a:gd name="connsiteX39" fmla="*/ 1230911 w 3475899"/>
                      <a:gd name="connsiteY39" fmla="*/ 2783021 h 3988066"/>
                      <a:gd name="connsiteX40" fmla="*/ 1494862 w 3475899"/>
                      <a:gd name="connsiteY40" fmla="*/ 2685641 h 3988066"/>
                      <a:gd name="connsiteX41" fmla="*/ 1599930 w 3475899"/>
                      <a:gd name="connsiteY41" fmla="*/ 2444753 h 3988066"/>
                      <a:gd name="connsiteX42" fmla="*/ 1387231 w 3475899"/>
                      <a:gd name="connsiteY42" fmla="*/ 2109048 h 3988066"/>
                      <a:gd name="connsiteX43" fmla="*/ 943896 w 3475899"/>
                      <a:gd name="connsiteY43" fmla="*/ 2003980 h 3988066"/>
                      <a:gd name="connsiteX44" fmla="*/ 372428 w 3475899"/>
                      <a:gd name="connsiteY44" fmla="*/ 2198740 h 3988066"/>
                      <a:gd name="connsiteX45" fmla="*/ 118727 w 3475899"/>
                      <a:gd name="connsiteY45" fmla="*/ 2711267 h 3988066"/>
                      <a:gd name="connsiteX46" fmla="*/ 500560 w 3475899"/>
                      <a:gd name="connsiteY46" fmla="*/ 3351926 h 3988066"/>
                      <a:gd name="connsiteX47" fmla="*/ 1312915 w 3475899"/>
                      <a:gd name="connsiteY47" fmla="*/ 3567187 h 3988066"/>
                      <a:gd name="connsiteX48" fmla="*/ 2135520 w 3475899"/>
                      <a:gd name="connsiteY48" fmla="*/ 3269921 h 3988066"/>
                      <a:gd name="connsiteX49" fmla="*/ 2491727 w 3475899"/>
                      <a:gd name="connsiteY49" fmla="*/ 2506256 h 3988066"/>
                      <a:gd name="connsiteX50" fmla="*/ 2373845 w 3475899"/>
                      <a:gd name="connsiteY50" fmla="*/ 2070608 h 3988066"/>
                      <a:gd name="connsiteX51" fmla="*/ 2058641 w 3475899"/>
                      <a:gd name="connsiteY51" fmla="*/ 1755405 h 3988066"/>
                      <a:gd name="connsiteX52" fmla="*/ 1615306 w 3475899"/>
                      <a:gd name="connsiteY52" fmla="*/ 1496578 h 3988066"/>
                      <a:gd name="connsiteX53" fmla="*/ 859329 w 3475899"/>
                      <a:gd name="connsiteY53" fmla="*/ 1135247 h 3988066"/>
                      <a:gd name="connsiteX54" fmla="*/ 477496 w 3475899"/>
                      <a:gd name="connsiteY54" fmla="*/ 609907 h 3988066"/>
                      <a:gd name="connsiteX55" fmla="*/ 782450 w 3475899"/>
                      <a:gd name="connsiteY55" fmla="*/ 143508 h 3988066"/>
                      <a:gd name="connsiteX56" fmla="*/ 1425671 w 3475899"/>
                      <a:gd name="connsiteY56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2117582 w 3475899"/>
                      <a:gd name="connsiteY2" fmla="*/ 353644 h 3988066"/>
                      <a:gd name="connsiteX3" fmla="*/ 2052235 w 3475899"/>
                      <a:gd name="connsiteY3" fmla="*/ 500995 h 3988066"/>
                      <a:gd name="connsiteX4" fmla="*/ 1863881 w 3475899"/>
                      <a:gd name="connsiteY4" fmla="*/ 576593 h 3988066"/>
                      <a:gd name="connsiteX5" fmla="*/ 1769064 w 3475899"/>
                      <a:gd name="connsiteY5" fmla="*/ 558654 h 3988066"/>
                      <a:gd name="connsiteX6" fmla="*/ 1740875 w 3475899"/>
                      <a:gd name="connsiteY6" fmla="*/ 533028 h 3988066"/>
                      <a:gd name="connsiteX7" fmla="*/ 1758813 w 3475899"/>
                      <a:gd name="connsiteY7" fmla="*/ 502276 h 3988066"/>
                      <a:gd name="connsiteX8" fmla="*/ 1810066 w 3475899"/>
                      <a:gd name="connsiteY8" fmla="*/ 426679 h 3988066"/>
                      <a:gd name="connsiteX9" fmla="*/ 1825442 w 3475899"/>
                      <a:gd name="connsiteY9" fmla="*/ 343393 h 3988066"/>
                      <a:gd name="connsiteX10" fmla="*/ 1687060 w 3475899"/>
                      <a:gd name="connsiteY10" fmla="*/ 153758 h 3988066"/>
                      <a:gd name="connsiteX11" fmla="*/ 1410295 w 3475899"/>
                      <a:gd name="connsiteY11" fmla="*/ 102506 h 3988066"/>
                      <a:gd name="connsiteX12" fmla="*/ 961834 w 3475899"/>
                      <a:gd name="connsiteY12" fmla="*/ 187072 h 3988066"/>
                      <a:gd name="connsiteX13" fmla="*/ 744010 w 3475899"/>
                      <a:gd name="connsiteY13" fmla="*/ 481775 h 3988066"/>
                      <a:gd name="connsiteX14" fmla="*/ 900331 w 3475899"/>
                      <a:gd name="connsiteY14" fmla="*/ 740602 h 3988066"/>
                      <a:gd name="connsiteX15" fmla="*/ 1284726 w 3475899"/>
                      <a:gd name="connsiteY15" fmla="*/ 943050 h 3988066"/>
                      <a:gd name="connsiteX16" fmla="*/ 2984160 w 3475899"/>
                      <a:gd name="connsiteY16" fmla="*/ 1543339 h 3988066"/>
                      <a:gd name="connsiteX17" fmla="*/ 3378091 w 3475899"/>
                      <a:gd name="connsiteY17" fmla="*/ 2821306 h 3988066"/>
                      <a:gd name="connsiteX18" fmla="*/ 2359032 w 3475899"/>
                      <a:gd name="connsiteY18" fmla="*/ 3840356 h 3988066"/>
                      <a:gd name="connsiteX19" fmla="*/ 1252372 w 3475899"/>
                      <a:gd name="connsiteY19" fmla="*/ 3968244 h 3988066"/>
                      <a:gd name="connsiteX20" fmla="*/ 352887 w 3475899"/>
                      <a:gd name="connsiteY20" fmla="*/ 3518017 h 3988066"/>
                      <a:gd name="connsiteX21" fmla="*/ 846 w 3475899"/>
                      <a:gd name="connsiteY21" fmla="*/ 2711267 h 3988066"/>
                      <a:gd name="connsiteX22" fmla="*/ 284017 w 3475899"/>
                      <a:gd name="connsiteY22" fmla="*/ 2118017 h 3988066"/>
                      <a:gd name="connsiteX23" fmla="*/ 964397 w 3475899"/>
                      <a:gd name="connsiteY23" fmla="*/ 1870723 h 3988066"/>
                      <a:gd name="connsiteX24" fmla="*/ 1592242 w 3475899"/>
                      <a:gd name="connsiteY24" fmla="*/ 2019356 h 3988066"/>
                      <a:gd name="connsiteX25" fmla="*/ 1861319 w 3475899"/>
                      <a:gd name="connsiteY25" fmla="*/ 2490881 h 3988066"/>
                      <a:gd name="connsiteX26" fmla="*/ 1680653 w 3475899"/>
                      <a:gd name="connsiteY26" fmla="*/ 2861181 h 3988066"/>
                      <a:gd name="connsiteX27" fmla="*/ 1261662 w 3475899"/>
                      <a:gd name="connsiteY27" fmla="*/ 3008533 h 3988066"/>
                      <a:gd name="connsiteX28" fmla="*/ 895206 w 3475899"/>
                      <a:gd name="connsiteY28" fmla="*/ 2926528 h 3988066"/>
                      <a:gd name="connsiteX29" fmla="*/ 718384 w 3475899"/>
                      <a:gd name="connsiteY29" fmla="*/ 2649764 h 3988066"/>
                      <a:gd name="connsiteX30" fmla="*/ 808076 w 3475899"/>
                      <a:gd name="connsiteY30" fmla="*/ 2470379 h 3988066"/>
                      <a:gd name="connsiteX31" fmla="*/ 931082 w 3475899"/>
                      <a:gd name="connsiteY31" fmla="*/ 2406314 h 3988066"/>
                      <a:gd name="connsiteX32" fmla="*/ 990023 w 3475899"/>
                      <a:gd name="connsiteY32" fmla="*/ 2398626 h 3988066"/>
                      <a:gd name="connsiteX33" fmla="*/ 1010524 w 3475899"/>
                      <a:gd name="connsiteY33" fmla="*/ 2414001 h 3988066"/>
                      <a:gd name="connsiteX34" fmla="*/ 1000274 w 3475899"/>
                      <a:gd name="connsiteY34" fmla="*/ 2444753 h 3988066"/>
                      <a:gd name="connsiteX35" fmla="*/ 990023 w 3475899"/>
                      <a:gd name="connsiteY35" fmla="*/ 2475505 h 3988066"/>
                      <a:gd name="connsiteX36" fmla="*/ 974647 w 3475899"/>
                      <a:gd name="connsiteY36" fmla="*/ 2588261 h 3988066"/>
                      <a:gd name="connsiteX37" fmla="*/ 1055370 w 3475899"/>
                      <a:gd name="connsiteY37" fmla="*/ 2725362 h 3988066"/>
                      <a:gd name="connsiteX38" fmla="*/ 1230911 w 3475899"/>
                      <a:gd name="connsiteY38" fmla="*/ 2783021 h 3988066"/>
                      <a:gd name="connsiteX39" fmla="*/ 1494862 w 3475899"/>
                      <a:gd name="connsiteY39" fmla="*/ 2685641 h 3988066"/>
                      <a:gd name="connsiteX40" fmla="*/ 1599930 w 3475899"/>
                      <a:gd name="connsiteY40" fmla="*/ 2444753 h 3988066"/>
                      <a:gd name="connsiteX41" fmla="*/ 1387231 w 3475899"/>
                      <a:gd name="connsiteY41" fmla="*/ 2109048 h 3988066"/>
                      <a:gd name="connsiteX42" fmla="*/ 943896 w 3475899"/>
                      <a:gd name="connsiteY42" fmla="*/ 2003980 h 3988066"/>
                      <a:gd name="connsiteX43" fmla="*/ 372428 w 3475899"/>
                      <a:gd name="connsiteY43" fmla="*/ 2198740 h 3988066"/>
                      <a:gd name="connsiteX44" fmla="*/ 118727 w 3475899"/>
                      <a:gd name="connsiteY44" fmla="*/ 2711267 h 3988066"/>
                      <a:gd name="connsiteX45" fmla="*/ 500560 w 3475899"/>
                      <a:gd name="connsiteY45" fmla="*/ 3351926 h 3988066"/>
                      <a:gd name="connsiteX46" fmla="*/ 1312915 w 3475899"/>
                      <a:gd name="connsiteY46" fmla="*/ 3567187 h 3988066"/>
                      <a:gd name="connsiteX47" fmla="*/ 2135520 w 3475899"/>
                      <a:gd name="connsiteY47" fmla="*/ 3269921 h 3988066"/>
                      <a:gd name="connsiteX48" fmla="*/ 2491727 w 3475899"/>
                      <a:gd name="connsiteY48" fmla="*/ 2506256 h 3988066"/>
                      <a:gd name="connsiteX49" fmla="*/ 2373845 w 3475899"/>
                      <a:gd name="connsiteY49" fmla="*/ 2070608 h 3988066"/>
                      <a:gd name="connsiteX50" fmla="*/ 2058641 w 3475899"/>
                      <a:gd name="connsiteY50" fmla="*/ 1755405 h 3988066"/>
                      <a:gd name="connsiteX51" fmla="*/ 1615306 w 3475899"/>
                      <a:gd name="connsiteY51" fmla="*/ 1496578 h 3988066"/>
                      <a:gd name="connsiteX52" fmla="*/ 859329 w 3475899"/>
                      <a:gd name="connsiteY52" fmla="*/ 1135247 h 3988066"/>
                      <a:gd name="connsiteX53" fmla="*/ 477496 w 3475899"/>
                      <a:gd name="connsiteY53" fmla="*/ 609907 h 3988066"/>
                      <a:gd name="connsiteX54" fmla="*/ 782450 w 3475899"/>
                      <a:gd name="connsiteY54" fmla="*/ 143508 h 3988066"/>
                      <a:gd name="connsiteX55" fmla="*/ 1425671 w 3475899"/>
                      <a:gd name="connsiteY55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2117582 w 3475899"/>
                      <a:gd name="connsiteY2" fmla="*/ 353644 h 3988066"/>
                      <a:gd name="connsiteX3" fmla="*/ 2052235 w 3475899"/>
                      <a:gd name="connsiteY3" fmla="*/ 500995 h 3988066"/>
                      <a:gd name="connsiteX4" fmla="*/ 1863881 w 3475899"/>
                      <a:gd name="connsiteY4" fmla="*/ 576593 h 3988066"/>
                      <a:gd name="connsiteX5" fmla="*/ 1769064 w 3475899"/>
                      <a:gd name="connsiteY5" fmla="*/ 558654 h 3988066"/>
                      <a:gd name="connsiteX6" fmla="*/ 1740875 w 3475899"/>
                      <a:gd name="connsiteY6" fmla="*/ 533028 h 3988066"/>
                      <a:gd name="connsiteX7" fmla="*/ 1758813 w 3475899"/>
                      <a:gd name="connsiteY7" fmla="*/ 502276 h 3988066"/>
                      <a:gd name="connsiteX8" fmla="*/ 1825442 w 3475899"/>
                      <a:gd name="connsiteY8" fmla="*/ 343393 h 3988066"/>
                      <a:gd name="connsiteX9" fmla="*/ 1687060 w 3475899"/>
                      <a:gd name="connsiteY9" fmla="*/ 153758 h 3988066"/>
                      <a:gd name="connsiteX10" fmla="*/ 1410295 w 3475899"/>
                      <a:gd name="connsiteY10" fmla="*/ 102506 h 3988066"/>
                      <a:gd name="connsiteX11" fmla="*/ 961834 w 3475899"/>
                      <a:gd name="connsiteY11" fmla="*/ 187072 h 3988066"/>
                      <a:gd name="connsiteX12" fmla="*/ 744010 w 3475899"/>
                      <a:gd name="connsiteY12" fmla="*/ 481775 h 3988066"/>
                      <a:gd name="connsiteX13" fmla="*/ 900331 w 3475899"/>
                      <a:gd name="connsiteY13" fmla="*/ 740602 h 3988066"/>
                      <a:gd name="connsiteX14" fmla="*/ 1284726 w 3475899"/>
                      <a:gd name="connsiteY14" fmla="*/ 943050 h 3988066"/>
                      <a:gd name="connsiteX15" fmla="*/ 2984160 w 3475899"/>
                      <a:gd name="connsiteY15" fmla="*/ 1543339 h 3988066"/>
                      <a:gd name="connsiteX16" fmla="*/ 3378091 w 3475899"/>
                      <a:gd name="connsiteY16" fmla="*/ 2821306 h 3988066"/>
                      <a:gd name="connsiteX17" fmla="*/ 2359032 w 3475899"/>
                      <a:gd name="connsiteY17" fmla="*/ 3840356 h 3988066"/>
                      <a:gd name="connsiteX18" fmla="*/ 1252372 w 3475899"/>
                      <a:gd name="connsiteY18" fmla="*/ 3968244 h 3988066"/>
                      <a:gd name="connsiteX19" fmla="*/ 352887 w 3475899"/>
                      <a:gd name="connsiteY19" fmla="*/ 3518017 h 3988066"/>
                      <a:gd name="connsiteX20" fmla="*/ 846 w 3475899"/>
                      <a:gd name="connsiteY20" fmla="*/ 2711267 h 3988066"/>
                      <a:gd name="connsiteX21" fmla="*/ 284017 w 3475899"/>
                      <a:gd name="connsiteY21" fmla="*/ 2118017 h 3988066"/>
                      <a:gd name="connsiteX22" fmla="*/ 964397 w 3475899"/>
                      <a:gd name="connsiteY22" fmla="*/ 1870723 h 3988066"/>
                      <a:gd name="connsiteX23" fmla="*/ 1592242 w 3475899"/>
                      <a:gd name="connsiteY23" fmla="*/ 2019356 h 3988066"/>
                      <a:gd name="connsiteX24" fmla="*/ 1861319 w 3475899"/>
                      <a:gd name="connsiteY24" fmla="*/ 2490881 h 3988066"/>
                      <a:gd name="connsiteX25" fmla="*/ 1680653 w 3475899"/>
                      <a:gd name="connsiteY25" fmla="*/ 2861181 h 3988066"/>
                      <a:gd name="connsiteX26" fmla="*/ 1261662 w 3475899"/>
                      <a:gd name="connsiteY26" fmla="*/ 3008533 h 3988066"/>
                      <a:gd name="connsiteX27" fmla="*/ 895206 w 3475899"/>
                      <a:gd name="connsiteY27" fmla="*/ 2926528 h 3988066"/>
                      <a:gd name="connsiteX28" fmla="*/ 718384 w 3475899"/>
                      <a:gd name="connsiteY28" fmla="*/ 2649764 h 3988066"/>
                      <a:gd name="connsiteX29" fmla="*/ 808076 w 3475899"/>
                      <a:gd name="connsiteY29" fmla="*/ 2470379 h 3988066"/>
                      <a:gd name="connsiteX30" fmla="*/ 931082 w 3475899"/>
                      <a:gd name="connsiteY30" fmla="*/ 2406314 h 3988066"/>
                      <a:gd name="connsiteX31" fmla="*/ 990023 w 3475899"/>
                      <a:gd name="connsiteY31" fmla="*/ 2398626 h 3988066"/>
                      <a:gd name="connsiteX32" fmla="*/ 1010524 w 3475899"/>
                      <a:gd name="connsiteY32" fmla="*/ 2414001 h 3988066"/>
                      <a:gd name="connsiteX33" fmla="*/ 1000274 w 3475899"/>
                      <a:gd name="connsiteY33" fmla="*/ 2444753 h 3988066"/>
                      <a:gd name="connsiteX34" fmla="*/ 990023 w 3475899"/>
                      <a:gd name="connsiteY34" fmla="*/ 2475505 h 3988066"/>
                      <a:gd name="connsiteX35" fmla="*/ 974647 w 3475899"/>
                      <a:gd name="connsiteY35" fmla="*/ 2588261 h 3988066"/>
                      <a:gd name="connsiteX36" fmla="*/ 1055370 w 3475899"/>
                      <a:gd name="connsiteY36" fmla="*/ 2725362 h 3988066"/>
                      <a:gd name="connsiteX37" fmla="*/ 1230911 w 3475899"/>
                      <a:gd name="connsiteY37" fmla="*/ 2783021 h 3988066"/>
                      <a:gd name="connsiteX38" fmla="*/ 1494862 w 3475899"/>
                      <a:gd name="connsiteY38" fmla="*/ 2685641 h 3988066"/>
                      <a:gd name="connsiteX39" fmla="*/ 1599930 w 3475899"/>
                      <a:gd name="connsiteY39" fmla="*/ 2444753 h 3988066"/>
                      <a:gd name="connsiteX40" fmla="*/ 1387231 w 3475899"/>
                      <a:gd name="connsiteY40" fmla="*/ 2109048 h 3988066"/>
                      <a:gd name="connsiteX41" fmla="*/ 943896 w 3475899"/>
                      <a:gd name="connsiteY41" fmla="*/ 2003980 h 3988066"/>
                      <a:gd name="connsiteX42" fmla="*/ 372428 w 3475899"/>
                      <a:gd name="connsiteY42" fmla="*/ 2198740 h 3988066"/>
                      <a:gd name="connsiteX43" fmla="*/ 118727 w 3475899"/>
                      <a:gd name="connsiteY43" fmla="*/ 2711267 h 3988066"/>
                      <a:gd name="connsiteX44" fmla="*/ 500560 w 3475899"/>
                      <a:gd name="connsiteY44" fmla="*/ 3351926 h 3988066"/>
                      <a:gd name="connsiteX45" fmla="*/ 1312915 w 3475899"/>
                      <a:gd name="connsiteY45" fmla="*/ 3567187 h 3988066"/>
                      <a:gd name="connsiteX46" fmla="*/ 2135520 w 3475899"/>
                      <a:gd name="connsiteY46" fmla="*/ 3269921 h 3988066"/>
                      <a:gd name="connsiteX47" fmla="*/ 2491727 w 3475899"/>
                      <a:gd name="connsiteY47" fmla="*/ 2506256 h 3988066"/>
                      <a:gd name="connsiteX48" fmla="*/ 2373845 w 3475899"/>
                      <a:gd name="connsiteY48" fmla="*/ 2070608 h 3988066"/>
                      <a:gd name="connsiteX49" fmla="*/ 2058641 w 3475899"/>
                      <a:gd name="connsiteY49" fmla="*/ 1755405 h 3988066"/>
                      <a:gd name="connsiteX50" fmla="*/ 1615306 w 3475899"/>
                      <a:gd name="connsiteY50" fmla="*/ 1496578 h 3988066"/>
                      <a:gd name="connsiteX51" fmla="*/ 859329 w 3475899"/>
                      <a:gd name="connsiteY51" fmla="*/ 1135247 h 3988066"/>
                      <a:gd name="connsiteX52" fmla="*/ 477496 w 3475899"/>
                      <a:gd name="connsiteY52" fmla="*/ 609907 h 3988066"/>
                      <a:gd name="connsiteX53" fmla="*/ 782450 w 3475899"/>
                      <a:gd name="connsiteY53" fmla="*/ 143508 h 3988066"/>
                      <a:gd name="connsiteX54" fmla="*/ 1425671 w 3475899"/>
                      <a:gd name="connsiteY54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2117582 w 3475899"/>
                      <a:gd name="connsiteY2" fmla="*/ 353644 h 3988066"/>
                      <a:gd name="connsiteX3" fmla="*/ 1863881 w 3475899"/>
                      <a:gd name="connsiteY3" fmla="*/ 576593 h 3988066"/>
                      <a:gd name="connsiteX4" fmla="*/ 1769064 w 3475899"/>
                      <a:gd name="connsiteY4" fmla="*/ 558654 h 3988066"/>
                      <a:gd name="connsiteX5" fmla="*/ 1740875 w 3475899"/>
                      <a:gd name="connsiteY5" fmla="*/ 533028 h 3988066"/>
                      <a:gd name="connsiteX6" fmla="*/ 1758813 w 3475899"/>
                      <a:gd name="connsiteY6" fmla="*/ 502276 h 3988066"/>
                      <a:gd name="connsiteX7" fmla="*/ 1825442 w 3475899"/>
                      <a:gd name="connsiteY7" fmla="*/ 343393 h 3988066"/>
                      <a:gd name="connsiteX8" fmla="*/ 1687060 w 3475899"/>
                      <a:gd name="connsiteY8" fmla="*/ 153758 h 3988066"/>
                      <a:gd name="connsiteX9" fmla="*/ 1410295 w 3475899"/>
                      <a:gd name="connsiteY9" fmla="*/ 102506 h 3988066"/>
                      <a:gd name="connsiteX10" fmla="*/ 961834 w 3475899"/>
                      <a:gd name="connsiteY10" fmla="*/ 187072 h 3988066"/>
                      <a:gd name="connsiteX11" fmla="*/ 744010 w 3475899"/>
                      <a:gd name="connsiteY11" fmla="*/ 481775 h 3988066"/>
                      <a:gd name="connsiteX12" fmla="*/ 900331 w 3475899"/>
                      <a:gd name="connsiteY12" fmla="*/ 740602 h 3988066"/>
                      <a:gd name="connsiteX13" fmla="*/ 1284726 w 3475899"/>
                      <a:gd name="connsiteY13" fmla="*/ 943050 h 3988066"/>
                      <a:gd name="connsiteX14" fmla="*/ 2984160 w 3475899"/>
                      <a:gd name="connsiteY14" fmla="*/ 1543339 h 3988066"/>
                      <a:gd name="connsiteX15" fmla="*/ 3378091 w 3475899"/>
                      <a:gd name="connsiteY15" fmla="*/ 2821306 h 3988066"/>
                      <a:gd name="connsiteX16" fmla="*/ 2359032 w 3475899"/>
                      <a:gd name="connsiteY16" fmla="*/ 3840356 h 3988066"/>
                      <a:gd name="connsiteX17" fmla="*/ 1252372 w 3475899"/>
                      <a:gd name="connsiteY17" fmla="*/ 3968244 h 3988066"/>
                      <a:gd name="connsiteX18" fmla="*/ 352887 w 3475899"/>
                      <a:gd name="connsiteY18" fmla="*/ 3518017 h 3988066"/>
                      <a:gd name="connsiteX19" fmla="*/ 846 w 3475899"/>
                      <a:gd name="connsiteY19" fmla="*/ 2711267 h 3988066"/>
                      <a:gd name="connsiteX20" fmla="*/ 284017 w 3475899"/>
                      <a:gd name="connsiteY20" fmla="*/ 2118017 h 3988066"/>
                      <a:gd name="connsiteX21" fmla="*/ 964397 w 3475899"/>
                      <a:gd name="connsiteY21" fmla="*/ 1870723 h 3988066"/>
                      <a:gd name="connsiteX22" fmla="*/ 1592242 w 3475899"/>
                      <a:gd name="connsiteY22" fmla="*/ 2019356 h 3988066"/>
                      <a:gd name="connsiteX23" fmla="*/ 1861319 w 3475899"/>
                      <a:gd name="connsiteY23" fmla="*/ 2490881 h 3988066"/>
                      <a:gd name="connsiteX24" fmla="*/ 1680653 w 3475899"/>
                      <a:gd name="connsiteY24" fmla="*/ 2861181 h 3988066"/>
                      <a:gd name="connsiteX25" fmla="*/ 1261662 w 3475899"/>
                      <a:gd name="connsiteY25" fmla="*/ 3008533 h 3988066"/>
                      <a:gd name="connsiteX26" fmla="*/ 895206 w 3475899"/>
                      <a:gd name="connsiteY26" fmla="*/ 2926528 h 3988066"/>
                      <a:gd name="connsiteX27" fmla="*/ 718384 w 3475899"/>
                      <a:gd name="connsiteY27" fmla="*/ 2649764 h 3988066"/>
                      <a:gd name="connsiteX28" fmla="*/ 808076 w 3475899"/>
                      <a:gd name="connsiteY28" fmla="*/ 2470379 h 3988066"/>
                      <a:gd name="connsiteX29" fmla="*/ 931082 w 3475899"/>
                      <a:gd name="connsiteY29" fmla="*/ 2406314 h 3988066"/>
                      <a:gd name="connsiteX30" fmla="*/ 990023 w 3475899"/>
                      <a:gd name="connsiteY30" fmla="*/ 2398626 h 3988066"/>
                      <a:gd name="connsiteX31" fmla="*/ 1010524 w 3475899"/>
                      <a:gd name="connsiteY31" fmla="*/ 2414001 h 3988066"/>
                      <a:gd name="connsiteX32" fmla="*/ 1000274 w 3475899"/>
                      <a:gd name="connsiteY32" fmla="*/ 2444753 h 3988066"/>
                      <a:gd name="connsiteX33" fmla="*/ 990023 w 3475899"/>
                      <a:gd name="connsiteY33" fmla="*/ 2475505 h 3988066"/>
                      <a:gd name="connsiteX34" fmla="*/ 974647 w 3475899"/>
                      <a:gd name="connsiteY34" fmla="*/ 2588261 h 3988066"/>
                      <a:gd name="connsiteX35" fmla="*/ 1055370 w 3475899"/>
                      <a:gd name="connsiteY35" fmla="*/ 2725362 h 3988066"/>
                      <a:gd name="connsiteX36" fmla="*/ 1230911 w 3475899"/>
                      <a:gd name="connsiteY36" fmla="*/ 2783021 h 3988066"/>
                      <a:gd name="connsiteX37" fmla="*/ 1494862 w 3475899"/>
                      <a:gd name="connsiteY37" fmla="*/ 2685641 h 3988066"/>
                      <a:gd name="connsiteX38" fmla="*/ 1599930 w 3475899"/>
                      <a:gd name="connsiteY38" fmla="*/ 2444753 h 3988066"/>
                      <a:gd name="connsiteX39" fmla="*/ 1387231 w 3475899"/>
                      <a:gd name="connsiteY39" fmla="*/ 2109048 h 3988066"/>
                      <a:gd name="connsiteX40" fmla="*/ 943896 w 3475899"/>
                      <a:gd name="connsiteY40" fmla="*/ 2003980 h 3988066"/>
                      <a:gd name="connsiteX41" fmla="*/ 372428 w 3475899"/>
                      <a:gd name="connsiteY41" fmla="*/ 2198740 h 3988066"/>
                      <a:gd name="connsiteX42" fmla="*/ 118727 w 3475899"/>
                      <a:gd name="connsiteY42" fmla="*/ 2711267 h 3988066"/>
                      <a:gd name="connsiteX43" fmla="*/ 500560 w 3475899"/>
                      <a:gd name="connsiteY43" fmla="*/ 3351926 h 3988066"/>
                      <a:gd name="connsiteX44" fmla="*/ 1312915 w 3475899"/>
                      <a:gd name="connsiteY44" fmla="*/ 3567187 h 3988066"/>
                      <a:gd name="connsiteX45" fmla="*/ 2135520 w 3475899"/>
                      <a:gd name="connsiteY45" fmla="*/ 3269921 h 3988066"/>
                      <a:gd name="connsiteX46" fmla="*/ 2491727 w 3475899"/>
                      <a:gd name="connsiteY46" fmla="*/ 2506256 h 3988066"/>
                      <a:gd name="connsiteX47" fmla="*/ 2373845 w 3475899"/>
                      <a:gd name="connsiteY47" fmla="*/ 2070608 h 3988066"/>
                      <a:gd name="connsiteX48" fmla="*/ 2058641 w 3475899"/>
                      <a:gd name="connsiteY48" fmla="*/ 1755405 h 3988066"/>
                      <a:gd name="connsiteX49" fmla="*/ 1615306 w 3475899"/>
                      <a:gd name="connsiteY49" fmla="*/ 1496578 h 3988066"/>
                      <a:gd name="connsiteX50" fmla="*/ 859329 w 3475899"/>
                      <a:gd name="connsiteY50" fmla="*/ 1135247 h 3988066"/>
                      <a:gd name="connsiteX51" fmla="*/ 477496 w 3475899"/>
                      <a:gd name="connsiteY51" fmla="*/ 609907 h 3988066"/>
                      <a:gd name="connsiteX52" fmla="*/ 782450 w 3475899"/>
                      <a:gd name="connsiteY52" fmla="*/ 143508 h 3988066"/>
                      <a:gd name="connsiteX53" fmla="*/ 1425671 w 3475899"/>
                      <a:gd name="connsiteY53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2117582 w 3475899"/>
                      <a:gd name="connsiteY2" fmla="*/ 353644 h 3988066"/>
                      <a:gd name="connsiteX3" fmla="*/ 1863881 w 3475899"/>
                      <a:gd name="connsiteY3" fmla="*/ 576593 h 3988066"/>
                      <a:gd name="connsiteX4" fmla="*/ 1769064 w 3475899"/>
                      <a:gd name="connsiteY4" fmla="*/ 558654 h 3988066"/>
                      <a:gd name="connsiteX5" fmla="*/ 1740875 w 3475899"/>
                      <a:gd name="connsiteY5" fmla="*/ 533028 h 3988066"/>
                      <a:gd name="connsiteX6" fmla="*/ 1825442 w 3475899"/>
                      <a:gd name="connsiteY6" fmla="*/ 343393 h 3988066"/>
                      <a:gd name="connsiteX7" fmla="*/ 1687060 w 3475899"/>
                      <a:gd name="connsiteY7" fmla="*/ 153758 h 3988066"/>
                      <a:gd name="connsiteX8" fmla="*/ 1410295 w 3475899"/>
                      <a:gd name="connsiteY8" fmla="*/ 102506 h 3988066"/>
                      <a:gd name="connsiteX9" fmla="*/ 961834 w 3475899"/>
                      <a:gd name="connsiteY9" fmla="*/ 187072 h 3988066"/>
                      <a:gd name="connsiteX10" fmla="*/ 744010 w 3475899"/>
                      <a:gd name="connsiteY10" fmla="*/ 481775 h 3988066"/>
                      <a:gd name="connsiteX11" fmla="*/ 900331 w 3475899"/>
                      <a:gd name="connsiteY11" fmla="*/ 740602 h 3988066"/>
                      <a:gd name="connsiteX12" fmla="*/ 1284726 w 3475899"/>
                      <a:gd name="connsiteY12" fmla="*/ 943050 h 3988066"/>
                      <a:gd name="connsiteX13" fmla="*/ 2984160 w 3475899"/>
                      <a:gd name="connsiteY13" fmla="*/ 1543339 h 3988066"/>
                      <a:gd name="connsiteX14" fmla="*/ 3378091 w 3475899"/>
                      <a:gd name="connsiteY14" fmla="*/ 2821306 h 3988066"/>
                      <a:gd name="connsiteX15" fmla="*/ 2359032 w 3475899"/>
                      <a:gd name="connsiteY15" fmla="*/ 3840356 h 3988066"/>
                      <a:gd name="connsiteX16" fmla="*/ 1252372 w 3475899"/>
                      <a:gd name="connsiteY16" fmla="*/ 3968244 h 3988066"/>
                      <a:gd name="connsiteX17" fmla="*/ 352887 w 3475899"/>
                      <a:gd name="connsiteY17" fmla="*/ 3518017 h 3988066"/>
                      <a:gd name="connsiteX18" fmla="*/ 846 w 3475899"/>
                      <a:gd name="connsiteY18" fmla="*/ 2711267 h 3988066"/>
                      <a:gd name="connsiteX19" fmla="*/ 284017 w 3475899"/>
                      <a:gd name="connsiteY19" fmla="*/ 2118017 h 3988066"/>
                      <a:gd name="connsiteX20" fmla="*/ 964397 w 3475899"/>
                      <a:gd name="connsiteY20" fmla="*/ 1870723 h 3988066"/>
                      <a:gd name="connsiteX21" fmla="*/ 1592242 w 3475899"/>
                      <a:gd name="connsiteY21" fmla="*/ 2019356 h 3988066"/>
                      <a:gd name="connsiteX22" fmla="*/ 1861319 w 3475899"/>
                      <a:gd name="connsiteY22" fmla="*/ 2490881 h 3988066"/>
                      <a:gd name="connsiteX23" fmla="*/ 1680653 w 3475899"/>
                      <a:gd name="connsiteY23" fmla="*/ 2861181 h 3988066"/>
                      <a:gd name="connsiteX24" fmla="*/ 1261662 w 3475899"/>
                      <a:gd name="connsiteY24" fmla="*/ 3008533 h 3988066"/>
                      <a:gd name="connsiteX25" fmla="*/ 895206 w 3475899"/>
                      <a:gd name="connsiteY25" fmla="*/ 2926528 h 3988066"/>
                      <a:gd name="connsiteX26" fmla="*/ 718384 w 3475899"/>
                      <a:gd name="connsiteY26" fmla="*/ 2649764 h 3988066"/>
                      <a:gd name="connsiteX27" fmla="*/ 808076 w 3475899"/>
                      <a:gd name="connsiteY27" fmla="*/ 2470379 h 3988066"/>
                      <a:gd name="connsiteX28" fmla="*/ 931082 w 3475899"/>
                      <a:gd name="connsiteY28" fmla="*/ 2406314 h 3988066"/>
                      <a:gd name="connsiteX29" fmla="*/ 990023 w 3475899"/>
                      <a:gd name="connsiteY29" fmla="*/ 2398626 h 3988066"/>
                      <a:gd name="connsiteX30" fmla="*/ 1010524 w 3475899"/>
                      <a:gd name="connsiteY30" fmla="*/ 2414001 h 3988066"/>
                      <a:gd name="connsiteX31" fmla="*/ 1000274 w 3475899"/>
                      <a:gd name="connsiteY31" fmla="*/ 2444753 h 3988066"/>
                      <a:gd name="connsiteX32" fmla="*/ 990023 w 3475899"/>
                      <a:gd name="connsiteY32" fmla="*/ 2475505 h 3988066"/>
                      <a:gd name="connsiteX33" fmla="*/ 974647 w 3475899"/>
                      <a:gd name="connsiteY33" fmla="*/ 2588261 h 3988066"/>
                      <a:gd name="connsiteX34" fmla="*/ 1055370 w 3475899"/>
                      <a:gd name="connsiteY34" fmla="*/ 2725362 h 3988066"/>
                      <a:gd name="connsiteX35" fmla="*/ 1230911 w 3475899"/>
                      <a:gd name="connsiteY35" fmla="*/ 2783021 h 3988066"/>
                      <a:gd name="connsiteX36" fmla="*/ 1494862 w 3475899"/>
                      <a:gd name="connsiteY36" fmla="*/ 2685641 h 3988066"/>
                      <a:gd name="connsiteX37" fmla="*/ 1599930 w 3475899"/>
                      <a:gd name="connsiteY37" fmla="*/ 2444753 h 3988066"/>
                      <a:gd name="connsiteX38" fmla="*/ 1387231 w 3475899"/>
                      <a:gd name="connsiteY38" fmla="*/ 2109048 h 3988066"/>
                      <a:gd name="connsiteX39" fmla="*/ 943896 w 3475899"/>
                      <a:gd name="connsiteY39" fmla="*/ 2003980 h 3988066"/>
                      <a:gd name="connsiteX40" fmla="*/ 372428 w 3475899"/>
                      <a:gd name="connsiteY40" fmla="*/ 2198740 h 3988066"/>
                      <a:gd name="connsiteX41" fmla="*/ 118727 w 3475899"/>
                      <a:gd name="connsiteY41" fmla="*/ 2711267 h 3988066"/>
                      <a:gd name="connsiteX42" fmla="*/ 500560 w 3475899"/>
                      <a:gd name="connsiteY42" fmla="*/ 3351926 h 3988066"/>
                      <a:gd name="connsiteX43" fmla="*/ 1312915 w 3475899"/>
                      <a:gd name="connsiteY43" fmla="*/ 3567187 h 3988066"/>
                      <a:gd name="connsiteX44" fmla="*/ 2135520 w 3475899"/>
                      <a:gd name="connsiteY44" fmla="*/ 3269921 h 3988066"/>
                      <a:gd name="connsiteX45" fmla="*/ 2491727 w 3475899"/>
                      <a:gd name="connsiteY45" fmla="*/ 2506256 h 3988066"/>
                      <a:gd name="connsiteX46" fmla="*/ 2373845 w 3475899"/>
                      <a:gd name="connsiteY46" fmla="*/ 2070608 h 3988066"/>
                      <a:gd name="connsiteX47" fmla="*/ 2058641 w 3475899"/>
                      <a:gd name="connsiteY47" fmla="*/ 1755405 h 3988066"/>
                      <a:gd name="connsiteX48" fmla="*/ 1615306 w 3475899"/>
                      <a:gd name="connsiteY48" fmla="*/ 1496578 h 3988066"/>
                      <a:gd name="connsiteX49" fmla="*/ 859329 w 3475899"/>
                      <a:gd name="connsiteY49" fmla="*/ 1135247 h 3988066"/>
                      <a:gd name="connsiteX50" fmla="*/ 477496 w 3475899"/>
                      <a:gd name="connsiteY50" fmla="*/ 609907 h 3988066"/>
                      <a:gd name="connsiteX51" fmla="*/ 782450 w 3475899"/>
                      <a:gd name="connsiteY51" fmla="*/ 143508 h 3988066"/>
                      <a:gd name="connsiteX52" fmla="*/ 1425671 w 3475899"/>
                      <a:gd name="connsiteY52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2117582 w 3475899"/>
                      <a:gd name="connsiteY2" fmla="*/ 353644 h 3988066"/>
                      <a:gd name="connsiteX3" fmla="*/ 1863881 w 3475899"/>
                      <a:gd name="connsiteY3" fmla="*/ 576593 h 3988066"/>
                      <a:gd name="connsiteX4" fmla="*/ 1769064 w 3475899"/>
                      <a:gd name="connsiteY4" fmla="*/ 558654 h 3988066"/>
                      <a:gd name="connsiteX5" fmla="*/ 1825442 w 3475899"/>
                      <a:gd name="connsiteY5" fmla="*/ 343393 h 3988066"/>
                      <a:gd name="connsiteX6" fmla="*/ 1687060 w 3475899"/>
                      <a:gd name="connsiteY6" fmla="*/ 153758 h 3988066"/>
                      <a:gd name="connsiteX7" fmla="*/ 1410295 w 3475899"/>
                      <a:gd name="connsiteY7" fmla="*/ 102506 h 3988066"/>
                      <a:gd name="connsiteX8" fmla="*/ 961834 w 3475899"/>
                      <a:gd name="connsiteY8" fmla="*/ 187072 h 3988066"/>
                      <a:gd name="connsiteX9" fmla="*/ 744010 w 3475899"/>
                      <a:gd name="connsiteY9" fmla="*/ 481775 h 3988066"/>
                      <a:gd name="connsiteX10" fmla="*/ 900331 w 3475899"/>
                      <a:gd name="connsiteY10" fmla="*/ 740602 h 3988066"/>
                      <a:gd name="connsiteX11" fmla="*/ 1284726 w 3475899"/>
                      <a:gd name="connsiteY11" fmla="*/ 943050 h 3988066"/>
                      <a:gd name="connsiteX12" fmla="*/ 2984160 w 3475899"/>
                      <a:gd name="connsiteY12" fmla="*/ 1543339 h 3988066"/>
                      <a:gd name="connsiteX13" fmla="*/ 3378091 w 3475899"/>
                      <a:gd name="connsiteY13" fmla="*/ 2821306 h 3988066"/>
                      <a:gd name="connsiteX14" fmla="*/ 2359032 w 3475899"/>
                      <a:gd name="connsiteY14" fmla="*/ 3840356 h 3988066"/>
                      <a:gd name="connsiteX15" fmla="*/ 1252372 w 3475899"/>
                      <a:gd name="connsiteY15" fmla="*/ 3968244 h 3988066"/>
                      <a:gd name="connsiteX16" fmla="*/ 352887 w 3475899"/>
                      <a:gd name="connsiteY16" fmla="*/ 3518017 h 3988066"/>
                      <a:gd name="connsiteX17" fmla="*/ 846 w 3475899"/>
                      <a:gd name="connsiteY17" fmla="*/ 2711267 h 3988066"/>
                      <a:gd name="connsiteX18" fmla="*/ 284017 w 3475899"/>
                      <a:gd name="connsiteY18" fmla="*/ 2118017 h 3988066"/>
                      <a:gd name="connsiteX19" fmla="*/ 964397 w 3475899"/>
                      <a:gd name="connsiteY19" fmla="*/ 1870723 h 3988066"/>
                      <a:gd name="connsiteX20" fmla="*/ 1592242 w 3475899"/>
                      <a:gd name="connsiteY20" fmla="*/ 2019356 h 3988066"/>
                      <a:gd name="connsiteX21" fmla="*/ 1861319 w 3475899"/>
                      <a:gd name="connsiteY21" fmla="*/ 2490881 h 3988066"/>
                      <a:gd name="connsiteX22" fmla="*/ 1680653 w 3475899"/>
                      <a:gd name="connsiteY22" fmla="*/ 2861181 h 3988066"/>
                      <a:gd name="connsiteX23" fmla="*/ 1261662 w 3475899"/>
                      <a:gd name="connsiteY23" fmla="*/ 3008533 h 3988066"/>
                      <a:gd name="connsiteX24" fmla="*/ 895206 w 3475899"/>
                      <a:gd name="connsiteY24" fmla="*/ 2926528 h 3988066"/>
                      <a:gd name="connsiteX25" fmla="*/ 718384 w 3475899"/>
                      <a:gd name="connsiteY25" fmla="*/ 2649764 h 3988066"/>
                      <a:gd name="connsiteX26" fmla="*/ 808076 w 3475899"/>
                      <a:gd name="connsiteY26" fmla="*/ 2470379 h 3988066"/>
                      <a:gd name="connsiteX27" fmla="*/ 931082 w 3475899"/>
                      <a:gd name="connsiteY27" fmla="*/ 2406314 h 3988066"/>
                      <a:gd name="connsiteX28" fmla="*/ 990023 w 3475899"/>
                      <a:gd name="connsiteY28" fmla="*/ 2398626 h 3988066"/>
                      <a:gd name="connsiteX29" fmla="*/ 1010524 w 3475899"/>
                      <a:gd name="connsiteY29" fmla="*/ 2414001 h 3988066"/>
                      <a:gd name="connsiteX30" fmla="*/ 1000274 w 3475899"/>
                      <a:gd name="connsiteY30" fmla="*/ 2444753 h 3988066"/>
                      <a:gd name="connsiteX31" fmla="*/ 990023 w 3475899"/>
                      <a:gd name="connsiteY31" fmla="*/ 2475505 h 3988066"/>
                      <a:gd name="connsiteX32" fmla="*/ 974647 w 3475899"/>
                      <a:gd name="connsiteY32" fmla="*/ 2588261 h 3988066"/>
                      <a:gd name="connsiteX33" fmla="*/ 1055370 w 3475899"/>
                      <a:gd name="connsiteY33" fmla="*/ 2725362 h 3988066"/>
                      <a:gd name="connsiteX34" fmla="*/ 1230911 w 3475899"/>
                      <a:gd name="connsiteY34" fmla="*/ 2783021 h 3988066"/>
                      <a:gd name="connsiteX35" fmla="*/ 1494862 w 3475899"/>
                      <a:gd name="connsiteY35" fmla="*/ 2685641 h 3988066"/>
                      <a:gd name="connsiteX36" fmla="*/ 1599930 w 3475899"/>
                      <a:gd name="connsiteY36" fmla="*/ 2444753 h 3988066"/>
                      <a:gd name="connsiteX37" fmla="*/ 1387231 w 3475899"/>
                      <a:gd name="connsiteY37" fmla="*/ 2109048 h 3988066"/>
                      <a:gd name="connsiteX38" fmla="*/ 943896 w 3475899"/>
                      <a:gd name="connsiteY38" fmla="*/ 2003980 h 3988066"/>
                      <a:gd name="connsiteX39" fmla="*/ 372428 w 3475899"/>
                      <a:gd name="connsiteY39" fmla="*/ 2198740 h 3988066"/>
                      <a:gd name="connsiteX40" fmla="*/ 118727 w 3475899"/>
                      <a:gd name="connsiteY40" fmla="*/ 2711267 h 3988066"/>
                      <a:gd name="connsiteX41" fmla="*/ 500560 w 3475899"/>
                      <a:gd name="connsiteY41" fmla="*/ 3351926 h 3988066"/>
                      <a:gd name="connsiteX42" fmla="*/ 1312915 w 3475899"/>
                      <a:gd name="connsiteY42" fmla="*/ 3567187 h 3988066"/>
                      <a:gd name="connsiteX43" fmla="*/ 2135520 w 3475899"/>
                      <a:gd name="connsiteY43" fmla="*/ 3269921 h 3988066"/>
                      <a:gd name="connsiteX44" fmla="*/ 2491727 w 3475899"/>
                      <a:gd name="connsiteY44" fmla="*/ 2506256 h 3988066"/>
                      <a:gd name="connsiteX45" fmla="*/ 2373845 w 3475899"/>
                      <a:gd name="connsiteY45" fmla="*/ 2070608 h 3988066"/>
                      <a:gd name="connsiteX46" fmla="*/ 2058641 w 3475899"/>
                      <a:gd name="connsiteY46" fmla="*/ 1755405 h 3988066"/>
                      <a:gd name="connsiteX47" fmla="*/ 1615306 w 3475899"/>
                      <a:gd name="connsiteY47" fmla="*/ 1496578 h 3988066"/>
                      <a:gd name="connsiteX48" fmla="*/ 859329 w 3475899"/>
                      <a:gd name="connsiteY48" fmla="*/ 1135247 h 3988066"/>
                      <a:gd name="connsiteX49" fmla="*/ 477496 w 3475899"/>
                      <a:gd name="connsiteY49" fmla="*/ 609907 h 3988066"/>
                      <a:gd name="connsiteX50" fmla="*/ 782450 w 3475899"/>
                      <a:gd name="connsiteY50" fmla="*/ 143508 h 3988066"/>
                      <a:gd name="connsiteX51" fmla="*/ 1425671 w 3475899"/>
                      <a:gd name="connsiteY51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2117582 w 3475899"/>
                      <a:gd name="connsiteY2" fmla="*/ 353644 h 3988066"/>
                      <a:gd name="connsiteX3" fmla="*/ 1863881 w 3475899"/>
                      <a:gd name="connsiteY3" fmla="*/ 576593 h 3988066"/>
                      <a:gd name="connsiteX4" fmla="*/ 1825442 w 3475899"/>
                      <a:gd name="connsiteY4" fmla="*/ 343393 h 3988066"/>
                      <a:gd name="connsiteX5" fmla="*/ 1687060 w 3475899"/>
                      <a:gd name="connsiteY5" fmla="*/ 153758 h 3988066"/>
                      <a:gd name="connsiteX6" fmla="*/ 1410295 w 3475899"/>
                      <a:gd name="connsiteY6" fmla="*/ 102506 h 3988066"/>
                      <a:gd name="connsiteX7" fmla="*/ 961834 w 3475899"/>
                      <a:gd name="connsiteY7" fmla="*/ 187072 h 3988066"/>
                      <a:gd name="connsiteX8" fmla="*/ 744010 w 3475899"/>
                      <a:gd name="connsiteY8" fmla="*/ 481775 h 3988066"/>
                      <a:gd name="connsiteX9" fmla="*/ 900331 w 3475899"/>
                      <a:gd name="connsiteY9" fmla="*/ 740602 h 3988066"/>
                      <a:gd name="connsiteX10" fmla="*/ 1284726 w 3475899"/>
                      <a:gd name="connsiteY10" fmla="*/ 943050 h 3988066"/>
                      <a:gd name="connsiteX11" fmla="*/ 2984160 w 3475899"/>
                      <a:gd name="connsiteY11" fmla="*/ 1543339 h 3988066"/>
                      <a:gd name="connsiteX12" fmla="*/ 3378091 w 3475899"/>
                      <a:gd name="connsiteY12" fmla="*/ 2821306 h 3988066"/>
                      <a:gd name="connsiteX13" fmla="*/ 2359032 w 3475899"/>
                      <a:gd name="connsiteY13" fmla="*/ 3840356 h 3988066"/>
                      <a:gd name="connsiteX14" fmla="*/ 1252372 w 3475899"/>
                      <a:gd name="connsiteY14" fmla="*/ 3968244 h 3988066"/>
                      <a:gd name="connsiteX15" fmla="*/ 352887 w 3475899"/>
                      <a:gd name="connsiteY15" fmla="*/ 3518017 h 3988066"/>
                      <a:gd name="connsiteX16" fmla="*/ 846 w 3475899"/>
                      <a:gd name="connsiteY16" fmla="*/ 2711267 h 3988066"/>
                      <a:gd name="connsiteX17" fmla="*/ 284017 w 3475899"/>
                      <a:gd name="connsiteY17" fmla="*/ 2118017 h 3988066"/>
                      <a:gd name="connsiteX18" fmla="*/ 964397 w 3475899"/>
                      <a:gd name="connsiteY18" fmla="*/ 1870723 h 3988066"/>
                      <a:gd name="connsiteX19" fmla="*/ 1592242 w 3475899"/>
                      <a:gd name="connsiteY19" fmla="*/ 2019356 h 3988066"/>
                      <a:gd name="connsiteX20" fmla="*/ 1861319 w 3475899"/>
                      <a:gd name="connsiteY20" fmla="*/ 2490881 h 3988066"/>
                      <a:gd name="connsiteX21" fmla="*/ 1680653 w 3475899"/>
                      <a:gd name="connsiteY21" fmla="*/ 2861181 h 3988066"/>
                      <a:gd name="connsiteX22" fmla="*/ 1261662 w 3475899"/>
                      <a:gd name="connsiteY22" fmla="*/ 3008533 h 3988066"/>
                      <a:gd name="connsiteX23" fmla="*/ 895206 w 3475899"/>
                      <a:gd name="connsiteY23" fmla="*/ 2926528 h 3988066"/>
                      <a:gd name="connsiteX24" fmla="*/ 718384 w 3475899"/>
                      <a:gd name="connsiteY24" fmla="*/ 2649764 h 3988066"/>
                      <a:gd name="connsiteX25" fmla="*/ 808076 w 3475899"/>
                      <a:gd name="connsiteY25" fmla="*/ 2470379 h 3988066"/>
                      <a:gd name="connsiteX26" fmla="*/ 931082 w 3475899"/>
                      <a:gd name="connsiteY26" fmla="*/ 2406314 h 3988066"/>
                      <a:gd name="connsiteX27" fmla="*/ 990023 w 3475899"/>
                      <a:gd name="connsiteY27" fmla="*/ 2398626 h 3988066"/>
                      <a:gd name="connsiteX28" fmla="*/ 1010524 w 3475899"/>
                      <a:gd name="connsiteY28" fmla="*/ 2414001 h 3988066"/>
                      <a:gd name="connsiteX29" fmla="*/ 1000274 w 3475899"/>
                      <a:gd name="connsiteY29" fmla="*/ 2444753 h 3988066"/>
                      <a:gd name="connsiteX30" fmla="*/ 990023 w 3475899"/>
                      <a:gd name="connsiteY30" fmla="*/ 2475505 h 3988066"/>
                      <a:gd name="connsiteX31" fmla="*/ 974647 w 3475899"/>
                      <a:gd name="connsiteY31" fmla="*/ 2588261 h 3988066"/>
                      <a:gd name="connsiteX32" fmla="*/ 1055370 w 3475899"/>
                      <a:gd name="connsiteY32" fmla="*/ 2725362 h 3988066"/>
                      <a:gd name="connsiteX33" fmla="*/ 1230911 w 3475899"/>
                      <a:gd name="connsiteY33" fmla="*/ 2783021 h 3988066"/>
                      <a:gd name="connsiteX34" fmla="*/ 1494862 w 3475899"/>
                      <a:gd name="connsiteY34" fmla="*/ 2685641 h 3988066"/>
                      <a:gd name="connsiteX35" fmla="*/ 1599930 w 3475899"/>
                      <a:gd name="connsiteY35" fmla="*/ 2444753 h 3988066"/>
                      <a:gd name="connsiteX36" fmla="*/ 1387231 w 3475899"/>
                      <a:gd name="connsiteY36" fmla="*/ 2109048 h 3988066"/>
                      <a:gd name="connsiteX37" fmla="*/ 943896 w 3475899"/>
                      <a:gd name="connsiteY37" fmla="*/ 2003980 h 3988066"/>
                      <a:gd name="connsiteX38" fmla="*/ 372428 w 3475899"/>
                      <a:gd name="connsiteY38" fmla="*/ 2198740 h 3988066"/>
                      <a:gd name="connsiteX39" fmla="*/ 118727 w 3475899"/>
                      <a:gd name="connsiteY39" fmla="*/ 2711267 h 3988066"/>
                      <a:gd name="connsiteX40" fmla="*/ 500560 w 3475899"/>
                      <a:gd name="connsiteY40" fmla="*/ 3351926 h 3988066"/>
                      <a:gd name="connsiteX41" fmla="*/ 1312915 w 3475899"/>
                      <a:gd name="connsiteY41" fmla="*/ 3567187 h 3988066"/>
                      <a:gd name="connsiteX42" fmla="*/ 2135520 w 3475899"/>
                      <a:gd name="connsiteY42" fmla="*/ 3269921 h 3988066"/>
                      <a:gd name="connsiteX43" fmla="*/ 2491727 w 3475899"/>
                      <a:gd name="connsiteY43" fmla="*/ 2506256 h 3988066"/>
                      <a:gd name="connsiteX44" fmla="*/ 2373845 w 3475899"/>
                      <a:gd name="connsiteY44" fmla="*/ 2070608 h 3988066"/>
                      <a:gd name="connsiteX45" fmla="*/ 2058641 w 3475899"/>
                      <a:gd name="connsiteY45" fmla="*/ 1755405 h 3988066"/>
                      <a:gd name="connsiteX46" fmla="*/ 1615306 w 3475899"/>
                      <a:gd name="connsiteY46" fmla="*/ 1496578 h 3988066"/>
                      <a:gd name="connsiteX47" fmla="*/ 859329 w 3475899"/>
                      <a:gd name="connsiteY47" fmla="*/ 1135247 h 3988066"/>
                      <a:gd name="connsiteX48" fmla="*/ 477496 w 3475899"/>
                      <a:gd name="connsiteY48" fmla="*/ 609907 h 3988066"/>
                      <a:gd name="connsiteX49" fmla="*/ 782450 w 3475899"/>
                      <a:gd name="connsiteY49" fmla="*/ 143508 h 3988066"/>
                      <a:gd name="connsiteX50" fmla="*/ 1425671 w 3475899"/>
                      <a:gd name="connsiteY50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2117582 w 3475899"/>
                      <a:gd name="connsiteY2" fmla="*/ 353644 h 3988066"/>
                      <a:gd name="connsiteX3" fmla="*/ 1825442 w 3475899"/>
                      <a:gd name="connsiteY3" fmla="*/ 343393 h 3988066"/>
                      <a:gd name="connsiteX4" fmla="*/ 1687060 w 3475899"/>
                      <a:gd name="connsiteY4" fmla="*/ 153758 h 3988066"/>
                      <a:gd name="connsiteX5" fmla="*/ 1410295 w 3475899"/>
                      <a:gd name="connsiteY5" fmla="*/ 102506 h 3988066"/>
                      <a:gd name="connsiteX6" fmla="*/ 961834 w 3475899"/>
                      <a:gd name="connsiteY6" fmla="*/ 187072 h 3988066"/>
                      <a:gd name="connsiteX7" fmla="*/ 744010 w 3475899"/>
                      <a:gd name="connsiteY7" fmla="*/ 481775 h 3988066"/>
                      <a:gd name="connsiteX8" fmla="*/ 900331 w 3475899"/>
                      <a:gd name="connsiteY8" fmla="*/ 740602 h 3988066"/>
                      <a:gd name="connsiteX9" fmla="*/ 1284726 w 3475899"/>
                      <a:gd name="connsiteY9" fmla="*/ 943050 h 3988066"/>
                      <a:gd name="connsiteX10" fmla="*/ 2984160 w 3475899"/>
                      <a:gd name="connsiteY10" fmla="*/ 1543339 h 3988066"/>
                      <a:gd name="connsiteX11" fmla="*/ 3378091 w 3475899"/>
                      <a:gd name="connsiteY11" fmla="*/ 2821306 h 3988066"/>
                      <a:gd name="connsiteX12" fmla="*/ 2359032 w 3475899"/>
                      <a:gd name="connsiteY12" fmla="*/ 3840356 h 3988066"/>
                      <a:gd name="connsiteX13" fmla="*/ 1252372 w 3475899"/>
                      <a:gd name="connsiteY13" fmla="*/ 3968244 h 3988066"/>
                      <a:gd name="connsiteX14" fmla="*/ 352887 w 3475899"/>
                      <a:gd name="connsiteY14" fmla="*/ 3518017 h 3988066"/>
                      <a:gd name="connsiteX15" fmla="*/ 846 w 3475899"/>
                      <a:gd name="connsiteY15" fmla="*/ 2711267 h 3988066"/>
                      <a:gd name="connsiteX16" fmla="*/ 284017 w 3475899"/>
                      <a:gd name="connsiteY16" fmla="*/ 2118017 h 3988066"/>
                      <a:gd name="connsiteX17" fmla="*/ 964397 w 3475899"/>
                      <a:gd name="connsiteY17" fmla="*/ 1870723 h 3988066"/>
                      <a:gd name="connsiteX18" fmla="*/ 1592242 w 3475899"/>
                      <a:gd name="connsiteY18" fmla="*/ 2019356 h 3988066"/>
                      <a:gd name="connsiteX19" fmla="*/ 1861319 w 3475899"/>
                      <a:gd name="connsiteY19" fmla="*/ 2490881 h 3988066"/>
                      <a:gd name="connsiteX20" fmla="*/ 1680653 w 3475899"/>
                      <a:gd name="connsiteY20" fmla="*/ 2861181 h 3988066"/>
                      <a:gd name="connsiteX21" fmla="*/ 1261662 w 3475899"/>
                      <a:gd name="connsiteY21" fmla="*/ 3008533 h 3988066"/>
                      <a:gd name="connsiteX22" fmla="*/ 895206 w 3475899"/>
                      <a:gd name="connsiteY22" fmla="*/ 2926528 h 3988066"/>
                      <a:gd name="connsiteX23" fmla="*/ 718384 w 3475899"/>
                      <a:gd name="connsiteY23" fmla="*/ 2649764 h 3988066"/>
                      <a:gd name="connsiteX24" fmla="*/ 808076 w 3475899"/>
                      <a:gd name="connsiteY24" fmla="*/ 2470379 h 3988066"/>
                      <a:gd name="connsiteX25" fmla="*/ 931082 w 3475899"/>
                      <a:gd name="connsiteY25" fmla="*/ 2406314 h 3988066"/>
                      <a:gd name="connsiteX26" fmla="*/ 990023 w 3475899"/>
                      <a:gd name="connsiteY26" fmla="*/ 2398626 h 3988066"/>
                      <a:gd name="connsiteX27" fmla="*/ 1010524 w 3475899"/>
                      <a:gd name="connsiteY27" fmla="*/ 2414001 h 3988066"/>
                      <a:gd name="connsiteX28" fmla="*/ 1000274 w 3475899"/>
                      <a:gd name="connsiteY28" fmla="*/ 2444753 h 3988066"/>
                      <a:gd name="connsiteX29" fmla="*/ 990023 w 3475899"/>
                      <a:gd name="connsiteY29" fmla="*/ 2475505 h 3988066"/>
                      <a:gd name="connsiteX30" fmla="*/ 974647 w 3475899"/>
                      <a:gd name="connsiteY30" fmla="*/ 2588261 h 3988066"/>
                      <a:gd name="connsiteX31" fmla="*/ 1055370 w 3475899"/>
                      <a:gd name="connsiteY31" fmla="*/ 2725362 h 3988066"/>
                      <a:gd name="connsiteX32" fmla="*/ 1230911 w 3475899"/>
                      <a:gd name="connsiteY32" fmla="*/ 2783021 h 3988066"/>
                      <a:gd name="connsiteX33" fmla="*/ 1494862 w 3475899"/>
                      <a:gd name="connsiteY33" fmla="*/ 2685641 h 3988066"/>
                      <a:gd name="connsiteX34" fmla="*/ 1599930 w 3475899"/>
                      <a:gd name="connsiteY34" fmla="*/ 2444753 h 3988066"/>
                      <a:gd name="connsiteX35" fmla="*/ 1387231 w 3475899"/>
                      <a:gd name="connsiteY35" fmla="*/ 2109048 h 3988066"/>
                      <a:gd name="connsiteX36" fmla="*/ 943896 w 3475899"/>
                      <a:gd name="connsiteY36" fmla="*/ 2003980 h 3988066"/>
                      <a:gd name="connsiteX37" fmla="*/ 372428 w 3475899"/>
                      <a:gd name="connsiteY37" fmla="*/ 2198740 h 3988066"/>
                      <a:gd name="connsiteX38" fmla="*/ 118727 w 3475899"/>
                      <a:gd name="connsiteY38" fmla="*/ 2711267 h 3988066"/>
                      <a:gd name="connsiteX39" fmla="*/ 500560 w 3475899"/>
                      <a:gd name="connsiteY39" fmla="*/ 3351926 h 3988066"/>
                      <a:gd name="connsiteX40" fmla="*/ 1312915 w 3475899"/>
                      <a:gd name="connsiteY40" fmla="*/ 3567187 h 3988066"/>
                      <a:gd name="connsiteX41" fmla="*/ 2135520 w 3475899"/>
                      <a:gd name="connsiteY41" fmla="*/ 3269921 h 3988066"/>
                      <a:gd name="connsiteX42" fmla="*/ 2491727 w 3475899"/>
                      <a:gd name="connsiteY42" fmla="*/ 2506256 h 3988066"/>
                      <a:gd name="connsiteX43" fmla="*/ 2373845 w 3475899"/>
                      <a:gd name="connsiteY43" fmla="*/ 2070608 h 3988066"/>
                      <a:gd name="connsiteX44" fmla="*/ 2058641 w 3475899"/>
                      <a:gd name="connsiteY44" fmla="*/ 1755405 h 3988066"/>
                      <a:gd name="connsiteX45" fmla="*/ 1615306 w 3475899"/>
                      <a:gd name="connsiteY45" fmla="*/ 1496578 h 3988066"/>
                      <a:gd name="connsiteX46" fmla="*/ 859329 w 3475899"/>
                      <a:gd name="connsiteY46" fmla="*/ 1135247 h 3988066"/>
                      <a:gd name="connsiteX47" fmla="*/ 477496 w 3475899"/>
                      <a:gd name="connsiteY47" fmla="*/ 609907 h 3988066"/>
                      <a:gd name="connsiteX48" fmla="*/ 782450 w 3475899"/>
                      <a:gd name="connsiteY48" fmla="*/ 143508 h 3988066"/>
                      <a:gd name="connsiteX49" fmla="*/ 1425671 w 3475899"/>
                      <a:gd name="connsiteY49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1825442 w 3475899"/>
                      <a:gd name="connsiteY2" fmla="*/ 343393 h 3988066"/>
                      <a:gd name="connsiteX3" fmla="*/ 1687060 w 3475899"/>
                      <a:gd name="connsiteY3" fmla="*/ 153758 h 3988066"/>
                      <a:gd name="connsiteX4" fmla="*/ 1410295 w 3475899"/>
                      <a:gd name="connsiteY4" fmla="*/ 102506 h 3988066"/>
                      <a:gd name="connsiteX5" fmla="*/ 961834 w 3475899"/>
                      <a:gd name="connsiteY5" fmla="*/ 187072 h 3988066"/>
                      <a:gd name="connsiteX6" fmla="*/ 744010 w 3475899"/>
                      <a:gd name="connsiteY6" fmla="*/ 481775 h 3988066"/>
                      <a:gd name="connsiteX7" fmla="*/ 900331 w 3475899"/>
                      <a:gd name="connsiteY7" fmla="*/ 740602 h 3988066"/>
                      <a:gd name="connsiteX8" fmla="*/ 1284726 w 3475899"/>
                      <a:gd name="connsiteY8" fmla="*/ 943050 h 3988066"/>
                      <a:gd name="connsiteX9" fmla="*/ 2984160 w 3475899"/>
                      <a:gd name="connsiteY9" fmla="*/ 1543339 h 3988066"/>
                      <a:gd name="connsiteX10" fmla="*/ 3378091 w 3475899"/>
                      <a:gd name="connsiteY10" fmla="*/ 2821306 h 3988066"/>
                      <a:gd name="connsiteX11" fmla="*/ 2359032 w 3475899"/>
                      <a:gd name="connsiteY11" fmla="*/ 3840356 h 3988066"/>
                      <a:gd name="connsiteX12" fmla="*/ 1252372 w 3475899"/>
                      <a:gd name="connsiteY12" fmla="*/ 3968244 h 3988066"/>
                      <a:gd name="connsiteX13" fmla="*/ 352887 w 3475899"/>
                      <a:gd name="connsiteY13" fmla="*/ 3518017 h 3988066"/>
                      <a:gd name="connsiteX14" fmla="*/ 846 w 3475899"/>
                      <a:gd name="connsiteY14" fmla="*/ 2711267 h 3988066"/>
                      <a:gd name="connsiteX15" fmla="*/ 284017 w 3475899"/>
                      <a:gd name="connsiteY15" fmla="*/ 2118017 h 3988066"/>
                      <a:gd name="connsiteX16" fmla="*/ 964397 w 3475899"/>
                      <a:gd name="connsiteY16" fmla="*/ 1870723 h 3988066"/>
                      <a:gd name="connsiteX17" fmla="*/ 1592242 w 3475899"/>
                      <a:gd name="connsiteY17" fmla="*/ 2019356 h 3988066"/>
                      <a:gd name="connsiteX18" fmla="*/ 1861319 w 3475899"/>
                      <a:gd name="connsiteY18" fmla="*/ 2490881 h 3988066"/>
                      <a:gd name="connsiteX19" fmla="*/ 1680653 w 3475899"/>
                      <a:gd name="connsiteY19" fmla="*/ 2861181 h 3988066"/>
                      <a:gd name="connsiteX20" fmla="*/ 1261662 w 3475899"/>
                      <a:gd name="connsiteY20" fmla="*/ 3008533 h 3988066"/>
                      <a:gd name="connsiteX21" fmla="*/ 895206 w 3475899"/>
                      <a:gd name="connsiteY21" fmla="*/ 2926528 h 3988066"/>
                      <a:gd name="connsiteX22" fmla="*/ 718384 w 3475899"/>
                      <a:gd name="connsiteY22" fmla="*/ 2649764 h 3988066"/>
                      <a:gd name="connsiteX23" fmla="*/ 808076 w 3475899"/>
                      <a:gd name="connsiteY23" fmla="*/ 2470379 h 3988066"/>
                      <a:gd name="connsiteX24" fmla="*/ 931082 w 3475899"/>
                      <a:gd name="connsiteY24" fmla="*/ 2406314 h 3988066"/>
                      <a:gd name="connsiteX25" fmla="*/ 990023 w 3475899"/>
                      <a:gd name="connsiteY25" fmla="*/ 2398626 h 3988066"/>
                      <a:gd name="connsiteX26" fmla="*/ 1010524 w 3475899"/>
                      <a:gd name="connsiteY26" fmla="*/ 2414001 h 3988066"/>
                      <a:gd name="connsiteX27" fmla="*/ 1000274 w 3475899"/>
                      <a:gd name="connsiteY27" fmla="*/ 2444753 h 3988066"/>
                      <a:gd name="connsiteX28" fmla="*/ 990023 w 3475899"/>
                      <a:gd name="connsiteY28" fmla="*/ 2475505 h 3988066"/>
                      <a:gd name="connsiteX29" fmla="*/ 974647 w 3475899"/>
                      <a:gd name="connsiteY29" fmla="*/ 2588261 h 3988066"/>
                      <a:gd name="connsiteX30" fmla="*/ 1055370 w 3475899"/>
                      <a:gd name="connsiteY30" fmla="*/ 2725362 h 3988066"/>
                      <a:gd name="connsiteX31" fmla="*/ 1230911 w 3475899"/>
                      <a:gd name="connsiteY31" fmla="*/ 2783021 h 3988066"/>
                      <a:gd name="connsiteX32" fmla="*/ 1494862 w 3475899"/>
                      <a:gd name="connsiteY32" fmla="*/ 2685641 h 3988066"/>
                      <a:gd name="connsiteX33" fmla="*/ 1599930 w 3475899"/>
                      <a:gd name="connsiteY33" fmla="*/ 2444753 h 3988066"/>
                      <a:gd name="connsiteX34" fmla="*/ 1387231 w 3475899"/>
                      <a:gd name="connsiteY34" fmla="*/ 2109048 h 3988066"/>
                      <a:gd name="connsiteX35" fmla="*/ 943896 w 3475899"/>
                      <a:gd name="connsiteY35" fmla="*/ 2003980 h 3988066"/>
                      <a:gd name="connsiteX36" fmla="*/ 372428 w 3475899"/>
                      <a:gd name="connsiteY36" fmla="*/ 2198740 h 3988066"/>
                      <a:gd name="connsiteX37" fmla="*/ 118727 w 3475899"/>
                      <a:gd name="connsiteY37" fmla="*/ 2711267 h 3988066"/>
                      <a:gd name="connsiteX38" fmla="*/ 500560 w 3475899"/>
                      <a:gd name="connsiteY38" fmla="*/ 3351926 h 3988066"/>
                      <a:gd name="connsiteX39" fmla="*/ 1312915 w 3475899"/>
                      <a:gd name="connsiteY39" fmla="*/ 3567187 h 3988066"/>
                      <a:gd name="connsiteX40" fmla="*/ 2135520 w 3475899"/>
                      <a:gd name="connsiteY40" fmla="*/ 3269921 h 3988066"/>
                      <a:gd name="connsiteX41" fmla="*/ 2491727 w 3475899"/>
                      <a:gd name="connsiteY41" fmla="*/ 2506256 h 3988066"/>
                      <a:gd name="connsiteX42" fmla="*/ 2373845 w 3475899"/>
                      <a:gd name="connsiteY42" fmla="*/ 2070608 h 3988066"/>
                      <a:gd name="connsiteX43" fmla="*/ 2058641 w 3475899"/>
                      <a:gd name="connsiteY43" fmla="*/ 1755405 h 3988066"/>
                      <a:gd name="connsiteX44" fmla="*/ 1615306 w 3475899"/>
                      <a:gd name="connsiteY44" fmla="*/ 1496578 h 3988066"/>
                      <a:gd name="connsiteX45" fmla="*/ 859329 w 3475899"/>
                      <a:gd name="connsiteY45" fmla="*/ 1135247 h 3988066"/>
                      <a:gd name="connsiteX46" fmla="*/ 477496 w 3475899"/>
                      <a:gd name="connsiteY46" fmla="*/ 609907 h 3988066"/>
                      <a:gd name="connsiteX47" fmla="*/ 782450 w 3475899"/>
                      <a:gd name="connsiteY47" fmla="*/ 143508 h 3988066"/>
                      <a:gd name="connsiteX48" fmla="*/ 1425671 w 3475899"/>
                      <a:gd name="connsiteY48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1687060 w 3475899"/>
                      <a:gd name="connsiteY2" fmla="*/ 153758 h 3988066"/>
                      <a:gd name="connsiteX3" fmla="*/ 1410295 w 3475899"/>
                      <a:gd name="connsiteY3" fmla="*/ 102506 h 3988066"/>
                      <a:gd name="connsiteX4" fmla="*/ 961834 w 3475899"/>
                      <a:gd name="connsiteY4" fmla="*/ 187072 h 3988066"/>
                      <a:gd name="connsiteX5" fmla="*/ 744010 w 3475899"/>
                      <a:gd name="connsiteY5" fmla="*/ 481775 h 3988066"/>
                      <a:gd name="connsiteX6" fmla="*/ 900331 w 3475899"/>
                      <a:gd name="connsiteY6" fmla="*/ 740602 h 3988066"/>
                      <a:gd name="connsiteX7" fmla="*/ 1284726 w 3475899"/>
                      <a:gd name="connsiteY7" fmla="*/ 943050 h 3988066"/>
                      <a:gd name="connsiteX8" fmla="*/ 2984160 w 3475899"/>
                      <a:gd name="connsiteY8" fmla="*/ 1543339 h 3988066"/>
                      <a:gd name="connsiteX9" fmla="*/ 3378091 w 3475899"/>
                      <a:gd name="connsiteY9" fmla="*/ 2821306 h 3988066"/>
                      <a:gd name="connsiteX10" fmla="*/ 2359032 w 3475899"/>
                      <a:gd name="connsiteY10" fmla="*/ 3840356 h 3988066"/>
                      <a:gd name="connsiteX11" fmla="*/ 1252372 w 3475899"/>
                      <a:gd name="connsiteY11" fmla="*/ 3968244 h 3988066"/>
                      <a:gd name="connsiteX12" fmla="*/ 352887 w 3475899"/>
                      <a:gd name="connsiteY12" fmla="*/ 3518017 h 3988066"/>
                      <a:gd name="connsiteX13" fmla="*/ 846 w 3475899"/>
                      <a:gd name="connsiteY13" fmla="*/ 2711267 h 3988066"/>
                      <a:gd name="connsiteX14" fmla="*/ 284017 w 3475899"/>
                      <a:gd name="connsiteY14" fmla="*/ 2118017 h 3988066"/>
                      <a:gd name="connsiteX15" fmla="*/ 964397 w 3475899"/>
                      <a:gd name="connsiteY15" fmla="*/ 1870723 h 3988066"/>
                      <a:gd name="connsiteX16" fmla="*/ 1592242 w 3475899"/>
                      <a:gd name="connsiteY16" fmla="*/ 2019356 h 3988066"/>
                      <a:gd name="connsiteX17" fmla="*/ 1861319 w 3475899"/>
                      <a:gd name="connsiteY17" fmla="*/ 2490881 h 3988066"/>
                      <a:gd name="connsiteX18" fmla="*/ 1680653 w 3475899"/>
                      <a:gd name="connsiteY18" fmla="*/ 2861181 h 3988066"/>
                      <a:gd name="connsiteX19" fmla="*/ 1261662 w 3475899"/>
                      <a:gd name="connsiteY19" fmla="*/ 3008533 h 3988066"/>
                      <a:gd name="connsiteX20" fmla="*/ 895206 w 3475899"/>
                      <a:gd name="connsiteY20" fmla="*/ 2926528 h 3988066"/>
                      <a:gd name="connsiteX21" fmla="*/ 718384 w 3475899"/>
                      <a:gd name="connsiteY21" fmla="*/ 2649764 h 3988066"/>
                      <a:gd name="connsiteX22" fmla="*/ 808076 w 3475899"/>
                      <a:gd name="connsiteY22" fmla="*/ 2470379 h 3988066"/>
                      <a:gd name="connsiteX23" fmla="*/ 931082 w 3475899"/>
                      <a:gd name="connsiteY23" fmla="*/ 2406314 h 3988066"/>
                      <a:gd name="connsiteX24" fmla="*/ 990023 w 3475899"/>
                      <a:gd name="connsiteY24" fmla="*/ 2398626 h 3988066"/>
                      <a:gd name="connsiteX25" fmla="*/ 1010524 w 3475899"/>
                      <a:gd name="connsiteY25" fmla="*/ 2414001 h 3988066"/>
                      <a:gd name="connsiteX26" fmla="*/ 1000274 w 3475899"/>
                      <a:gd name="connsiteY26" fmla="*/ 2444753 h 3988066"/>
                      <a:gd name="connsiteX27" fmla="*/ 990023 w 3475899"/>
                      <a:gd name="connsiteY27" fmla="*/ 2475505 h 3988066"/>
                      <a:gd name="connsiteX28" fmla="*/ 974647 w 3475899"/>
                      <a:gd name="connsiteY28" fmla="*/ 2588261 h 3988066"/>
                      <a:gd name="connsiteX29" fmla="*/ 1055370 w 3475899"/>
                      <a:gd name="connsiteY29" fmla="*/ 2725362 h 3988066"/>
                      <a:gd name="connsiteX30" fmla="*/ 1230911 w 3475899"/>
                      <a:gd name="connsiteY30" fmla="*/ 2783021 h 3988066"/>
                      <a:gd name="connsiteX31" fmla="*/ 1494862 w 3475899"/>
                      <a:gd name="connsiteY31" fmla="*/ 2685641 h 3988066"/>
                      <a:gd name="connsiteX32" fmla="*/ 1599930 w 3475899"/>
                      <a:gd name="connsiteY32" fmla="*/ 2444753 h 3988066"/>
                      <a:gd name="connsiteX33" fmla="*/ 1387231 w 3475899"/>
                      <a:gd name="connsiteY33" fmla="*/ 2109048 h 3988066"/>
                      <a:gd name="connsiteX34" fmla="*/ 943896 w 3475899"/>
                      <a:gd name="connsiteY34" fmla="*/ 2003980 h 3988066"/>
                      <a:gd name="connsiteX35" fmla="*/ 372428 w 3475899"/>
                      <a:gd name="connsiteY35" fmla="*/ 2198740 h 3988066"/>
                      <a:gd name="connsiteX36" fmla="*/ 118727 w 3475899"/>
                      <a:gd name="connsiteY36" fmla="*/ 2711267 h 3988066"/>
                      <a:gd name="connsiteX37" fmla="*/ 500560 w 3475899"/>
                      <a:gd name="connsiteY37" fmla="*/ 3351926 h 3988066"/>
                      <a:gd name="connsiteX38" fmla="*/ 1312915 w 3475899"/>
                      <a:gd name="connsiteY38" fmla="*/ 3567187 h 3988066"/>
                      <a:gd name="connsiteX39" fmla="*/ 2135520 w 3475899"/>
                      <a:gd name="connsiteY39" fmla="*/ 3269921 h 3988066"/>
                      <a:gd name="connsiteX40" fmla="*/ 2491727 w 3475899"/>
                      <a:gd name="connsiteY40" fmla="*/ 2506256 h 3988066"/>
                      <a:gd name="connsiteX41" fmla="*/ 2373845 w 3475899"/>
                      <a:gd name="connsiteY41" fmla="*/ 2070608 h 3988066"/>
                      <a:gd name="connsiteX42" fmla="*/ 2058641 w 3475899"/>
                      <a:gd name="connsiteY42" fmla="*/ 1755405 h 3988066"/>
                      <a:gd name="connsiteX43" fmla="*/ 1615306 w 3475899"/>
                      <a:gd name="connsiteY43" fmla="*/ 1496578 h 3988066"/>
                      <a:gd name="connsiteX44" fmla="*/ 859329 w 3475899"/>
                      <a:gd name="connsiteY44" fmla="*/ 1135247 h 3988066"/>
                      <a:gd name="connsiteX45" fmla="*/ 477496 w 3475899"/>
                      <a:gd name="connsiteY45" fmla="*/ 609907 h 3988066"/>
                      <a:gd name="connsiteX46" fmla="*/ 782450 w 3475899"/>
                      <a:gd name="connsiteY46" fmla="*/ 143508 h 3988066"/>
                      <a:gd name="connsiteX47" fmla="*/ 1425671 w 3475899"/>
                      <a:gd name="connsiteY47" fmla="*/ 0 h 3988066"/>
                      <a:gd name="connsiteX0" fmla="*/ 1425671 w 3475899"/>
                      <a:gd name="connsiteY0" fmla="*/ 0 h 3988066"/>
                      <a:gd name="connsiteX1" fmla="*/ 1687060 w 3475899"/>
                      <a:gd name="connsiteY1" fmla="*/ 153758 h 3988066"/>
                      <a:gd name="connsiteX2" fmla="*/ 1410295 w 3475899"/>
                      <a:gd name="connsiteY2" fmla="*/ 102506 h 3988066"/>
                      <a:gd name="connsiteX3" fmla="*/ 961834 w 3475899"/>
                      <a:gd name="connsiteY3" fmla="*/ 187072 h 3988066"/>
                      <a:gd name="connsiteX4" fmla="*/ 744010 w 3475899"/>
                      <a:gd name="connsiteY4" fmla="*/ 481775 h 3988066"/>
                      <a:gd name="connsiteX5" fmla="*/ 900331 w 3475899"/>
                      <a:gd name="connsiteY5" fmla="*/ 740602 h 3988066"/>
                      <a:gd name="connsiteX6" fmla="*/ 1284726 w 3475899"/>
                      <a:gd name="connsiteY6" fmla="*/ 943050 h 3988066"/>
                      <a:gd name="connsiteX7" fmla="*/ 2984160 w 3475899"/>
                      <a:gd name="connsiteY7" fmla="*/ 1543339 h 3988066"/>
                      <a:gd name="connsiteX8" fmla="*/ 3378091 w 3475899"/>
                      <a:gd name="connsiteY8" fmla="*/ 2821306 h 3988066"/>
                      <a:gd name="connsiteX9" fmla="*/ 2359032 w 3475899"/>
                      <a:gd name="connsiteY9" fmla="*/ 3840356 h 3988066"/>
                      <a:gd name="connsiteX10" fmla="*/ 1252372 w 3475899"/>
                      <a:gd name="connsiteY10" fmla="*/ 3968244 h 3988066"/>
                      <a:gd name="connsiteX11" fmla="*/ 352887 w 3475899"/>
                      <a:gd name="connsiteY11" fmla="*/ 3518017 h 3988066"/>
                      <a:gd name="connsiteX12" fmla="*/ 846 w 3475899"/>
                      <a:gd name="connsiteY12" fmla="*/ 2711267 h 3988066"/>
                      <a:gd name="connsiteX13" fmla="*/ 284017 w 3475899"/>
                      <a:gd name="connsiteY13" fmla="*/ 2118017 h 3988066"/>
                      <a:gd name="connsiteX14" fmla="*/ 964397 w 3475899"/>
                      <a:gd name="connsiteY14" fmla="*/ 1870723 h 3988066"/>
                      <a:gd name="connsiteX15" fmla="*/ 1592242 w 3475899"/>
                      <a:gd name="connsiteY15" fmla="*/ 2019356 h 3988066"/>
                      <a:gd name="connsiteX16" fmla="*/ 1861319 w 3475899"/>
                      <a:gd name="connsiteY16" fmla="*/ 2490881 h 3988066"/>
                      <a:gd name="connsiteX17" fmla="*/ 1680653 w 3475899"/>
                      <a:gd name="connsiteY17" fmla="*/ 2861181 h 3988066"/>
                      <a:gd name="connsiteX18" fmla="*/ 1261662 w 3475899"/>
                      <a:gd name="connsiteY18" fmla="*/ 3008533 h 3988066"/>
                      <a:gd name="connsiteX19" fmla="*/ 895206 w 3475899"/>
                      <a:gd name="connsiteY19" fmla="*/ 2926528 h 3988066"/>
                      <a:gd name="connsiteX20" fmla="*/ 718384 w 3475899"/>
                      <a:gd name="connsiteY20" fmla="*/ 2649764 h 3988066"/>
                      <a:gd name="connsiteX21" fmla="*/ 808076 w 3475899"/>
                      <a:gd name="connsiteY21" fmla="*/ 2470379 h 3988066"/>
                      <a:gd name="connsiteX22" fmla="*/ 931082 w 3475899"/>
                      <a:gd name="connsiteY22" fmla="*/ 2406314 h 3988066"/>
                      <a:gd name="connsiteX23" fmla="*/ 990023 w 3475899"/>
                      <a:gd name="connsiteY23" fmla="*/ 2398626 h 3988066"/>
                      <a:gd name="connsiteX24" fmla="*/ 1010524 w 3475899"/>
                      <a:gd name="connsiteY24" fmla="*/ 2414001 h 3988066"/>
                      <a:gd name="connsiteX25" fmla="*/ 1000274 w 3475899"/>
                      <a:gd name="connsiteY25" fmla="*/ 2444753 h 3988066"/>
                      <a:gd name="connsiteX26" fmla="*/ 990023 w 3475899"/>
                      <a:gd name="connsiteY26" fmla="*/ 2475505 h 3988066"/>
                      <a:gd name="connsiteX27" fmla="*/ 974647 w 3475899"/>
                      <a:gd name="connsiteY27" fmla="*/ 2588261 h 3988066"/>
                      <a:gd name="connsiteX28" fmla="*/ 1055370 w 3475899"/>
                      <a:gd name="connsiteY28" fmla="*/ 2725362 h 3988066"/>
                      <a:gd name="connsiteX29" fmla="*/ 1230911 w 3475899"/>
                      <a:gd name="connsiteY29" fmla="*/ 2783021 h 3988066"/>
                      <a:gd name="connsiteX30" fmla="*/ 1494862 w 3475899"/>
                      <a:gd name="connsiteY30" fmla="*/ 2685641 h 3988066"/>
                      <a:gd name="connsiteX31" fmla="*/ 1599930 w 3475899"/>
                      <a:gd name="connsiteY31" fmla="*/ 2444753 h 3988066"/>
                      <a:gd name="connsiteX32" fmla="*/ 1387231 w 3475899"/>
                      <a:gd name="connsiteY32" fmla="*/ 2109048 h 3988066"/>
                      <a:gd name="connsiteX33" fmla="*/ 943896 w 3475899"/>
                      <a:gd name="connsiteY33" fmla="*/ 2003980 h 3988066"/>
                      <a:gd name="connsiteX34" fmla="*/ 372428 w 3475899"/>
                      <a:gd name="connsiteY34" fmla="*/ 2198740 h 3988066"/>
                      <a:gd name="connsiteX35" fmla="*/ 118727 w 3475899"/>
                      <a:gd name="connsiteY35" fmla="*/ 2711267 h 3988066"/>
                      <a:gd name="connsiteX36" fmla="*/ 500560 w 3475899"/>
                      <a:gd name="connsiteY36" fmla="*/ 3351926 h 3988066"/>
                      <a:gd name="connsiteX37" fmla="*/ 1312915 w 3475899"/>
                      <a:gd name="connsiteY37" fmla="*/ 3567187 h 3988066"/>
                      <a:gd name="connsiteX38" fmla="*/ 2135520 w 3475899"/>
                      <a:gd name="connsiteY38" fmla="*/ 3269921 h 3988066"/>
                      <a:gd name="connsiteX39" fmla="*/ 2491727 w 3475899"/>
                      <a:gd name="connsiteY39" fmla="*/ 2506256 h 3988066"/>
                      <a:gd name="connsiteX40" fmla="*/ 2373845 w 3475899"/>
                      <a:gd name="connsiteY40" fmla="*/ 2070608 h 3988066"/>
                      <a:gd name="connsiteX41" fmla="*/ 2058641 w 3475899"/>
                      <a:gd name="connsiteY41" fmla="*/ 1755405 h 3988066"/>
                      <a:gd name="connsiteX42" fmla="*/ 1615306 w 3475899"/>
                      <a:gd name="connsiteY42" fmla="*/ 1496578 h 3988066"/>
                      <a:gd name="connsiteX43" fmla="*/ 859329 w 3475899"/>
                      <a:gd name="connsiteY43" fmla="*/ 1135247 h 3988066"/>
                      <a:gd name="connsiteX44" fmla="*/ 477496 w 3475899"/>
                      <a:gd name="connsiteY44" fmla="*/ 609907 h 3988066"/>
                      <a:gd name="connsiteX45" fmla="*/ 782450 w 3475899"/>
                      <a:gd name="connsiteY45" fmla="*/ 143508 h 3988066"/>
                      <a:gd name="connsiteX46" fmla="*/ 1425671 w 3475899"/>
                      <a:gd name="connsiteY46" fmla="*/ 0 h 3988066"/>
                      <a:gd name="connsiteX0" fmla="*/ 1425671 w 3475899"/>
                      <a:gd name="connsiteY0" fmla="*/ 421 h 3988487"/>
                      <a:gd name="connsiteX1" fmla="*/ 1410295 w 3475899"/>
                      <a:gd name="connsiteY1" fmla="*/ 102927 h 3988487"/>
                      <a:gd name="connsiteX2" fmla="*/ 961834 w 3475899"/>
                      <a:gd name="connsiteY2" fmla="*/ 187493 h 3988487"/>
                      <a:gd name="connsiteX3" fmla="*/ 744010 w 3475899"/>
                      <a:gd name="connsiteY3" fmla="*/ 482196 h 3988487"/>
                      <a:gd name="connsiteX4" fmla="*/ 900331 w 3475899"/>
                      <a:gd name="connsiteY4" fmla="*/ 741023 h 3988487"/>
                      <a:gd name="connsiteX5" fmla="*/ 1284726 w 3475899"/>
                      <a:gd name="connsiteY5" fmla="*/ 943471 h 3988487"/>
                      <a:gd name="connsiteX6" fmla="*/ 2984160 w 3475899"/>
                      <a:gd name="connsiteY6" fmla="*/ 1543760 h 3988487"/>
                      <a:gd name="connsiteX7" fmla="*/ 3378091 w 3475899"/>
                      <a:gd name="connsiteY7" fmla="*/ 2821727 h 3988487"/>
                      <a:gd name="connsiteX8" fmla="*/ 2359032 w 3475899"/>
                      <a:gd name="connsiteY8" fmla="*/ 3840777 h 3988487"/>
                      <a:gd name="connsiteX9" fmla="*/ 1252372 w 3475899"/>
                      <a:gd name="connsiteY9" fmla="*/ 3968665 h 3988487"/>
                      <a:gd name="connsiteX10" fmla="*/ 352887 w 3475899"/>
                      <a:gd name="connsiteY10" fmla="*/ 3518438 h 3988487"/>
                      <a:gd name="connsiteX11" fmla="*/ 846 w 3475899"/>
                      <a:gd name="connsiteY11" fmla="*/ 2711688 h 3988487"/>
                      <a:gd name="connsiteX12" fmla="*/ 284017 w 3475899"/>
                      <a:gd name="connsiteY12" fmla="*/ 2118438 h 3988487"/>
                      <a:gd name="connsiteX13" fmla="*/ 964397 w 3475899"/>
                      <a:gd name="connsiteY13" fmla="*/ 1871144 h 3988487"/>
                      <a:gd name="connsiteX14" fmla="*/ 1592242 w 3475899"/>
                      <a:gd name="connsiteY14" fmla="*/ 2019777 h 3988487"/>
                      <a:gd name="connsiteX15" fmla="*/ 1861319 w 3475899"/>
                      <a:gd name="connsiteY15" fmla="*/ 2491302 h 3988487"/>
                      <a:gd name="connsiteX16" fmla="*/ 1680653 w 3475899"/>
                      <a:gd name="connsiteY16" fmla="*/ 2861602 h 3988487"/>
                      <a:gd name="connsiteX17" fmla="*/ 1261662 w 3475899"/>
                      <a:gd name="connsiteY17" fmla="*/ 3008954 h 3988487"/>
                      <a:gd name="connsiteX18" fmla="*/ 895206 w 3475899"/>
                      <a:gd name="connsiteY18" fmla="*/ 2926949 h 3988487"/>
                      <a:gd name="connsiteX19" fmla="*/ 718384 w 3475899"/>
                      <a:gd name="connsiteY19" fmla="*/ 2650185 h 3988487"/>
                      <a:gd name="connsiteX20" fmla="*/ 808076 w 3475899"/>
                      <a:gd name="connsiteY20" fmla="*/ 2470800 h 3988487"/>
                      <a:gd name="connsiteX21" fmla="*/ 931082 w 3475899"/>
                      <a:gd name="connsiteY21" fmla="*/ 2406735 h 3988487"/>
                      <a:gd name="connsiteX22" fmla="*/ 990023 w 3475899"/>
                      <a:gd name="connsiteY22" fmla="*/ 2399047 h 3988487"/>
                      <a:gd name="connsiteX23" fmla="*/ 1010524 w 3475899"/>
                      <a:gd name="connsiteY23" fmla="*/ 2414422 h 3988487"/>
                      <a:gd name="connsiteX24" fmla="*/ 1000274 w 3475899"/>
                      <a:gd name="connsiteY24" fmla="*/ 2445174 h 3988487"/>
                      <a:gd name="connsiteX25" fmla="*/ 990023 w 3475899"/>
                      <a:gd name="connsiteY25" fmla="*/ 2475926 h 3988487"/>
                      <a:gd name="connsiteX26" fmla="*/ 974647 w 3475899"/>
                      <a:gd name="connsiteY26" fmla="*/ 2588682 h 3988487"/>
                      <a:gd name="connsiteX27" fmla="*/ 1055370 w 3475899"/>
                      <a:gd name="connsiteY27" fmla="*/ 2725783 h 3988487"/>
                      <a:gd name="connsiteX28" fmla="*/ 1230911 w 3475899"/>
                      <a:gd name="connsiteY28" fmla="*/ 2783442 h 3988487"/>
                      <a:gd name="connsiteX29" fmla="*/ 1494862 w 3475899"/>
                      <a:gd name="connsiteY29" fmla="*/ 2686062 h 3988487"/>
                      <a:gd name="connsiteX30" fmla="*/ 1599930 w 3475899"/>
                      <a:gd name="connsiteY30" fmla="*/ 2445174 h 3988487"/>
                      <a:gd name="connsiteX31" fmla="*/ 1387231 w 3475899"/>
                      <a:gd name="connsiteY31" fmla="*/ 2109469 h 3988487"/>
                      <a:gd name="connsiteX32" fmla="*/ 943896 w 3475899"/>
                      <a:gd name="connsiteY32" fmla="*/ 2004401 h 3988487"/>
                      <a:gd name="connsiteX33" fmla="*/ 372428 w 3475899"/>
                      <a:gd name="connsiteY33" fmla="*/ 2199161 h 3988487"/>
                      <a:gd name="connsiteX34" fmla="*/ 118727 w 3475899"/>
                      <a:gd name="connsiteY34" fmla="*/ 2711688 h 3988487"/>
                      <a:gd name="connsiteX35" fmla="*/ 500560 w 3475899"/>
                      <a:gd name="connsiteY35" fmla="*/ 3352347 h 3988487"/>
                      <a:gd name="connsiteX36" fmla="*/ 1312915 w 3475899"/>
                      <a:gd name="connsiteY36" fmla="*/ 3567608 h 3988487"/>
                      <a:gd name="connsiteX37" fmla="*/ 2135520 w 3475899"/>
                      <a:gd name="connsiteY37" fmla="*/ 3270342 h 3988487"/>
                      <a:gd name="connsiteX38" fmla="*/ 2491727 w 3475899"/>
                      <a:gd name="connsiteY38" fmla="*/ 2506677 h 3988487"/>
                      <a:gd name="connsiteX39" fmla="*/ 2373845 w 3475899"/>
                      <a:gd name="connsiteY39" fmla="*/ 2071029 h 3988487"/>
                      <a:gd name="connsiteX40" fmla="*/ 2058641 w 3475899"/>
                      <a:gd name="connsiteY40" fmla="*/ 1755826 h 3988487"/>
                      <a:gd name="connsiteX41" fmla="*/ 1615306 w 3475899"/>
                      <a:gd name="connsiteY41" fmla="*/ 1496999 h 3988487"/>
                      <a:gd name="connsiteX42" fmla="*/ 859329 w 3475899"/>
                      <a:gd name="connsiteY42" fmla="*/ 1135668 h 3988487"/>
                      <a:gd name="connsiteX43" fmla="*/ 477496 w 3475899"/>
                      <a:gd name="connsiteY43" fmla="*/ 610328 h 3988487"/>
                      <a:gd name="connsiteX44" fmla="*/ 782450 w 3475899"/>
                      <a:gd name="connsiteY44" fmla="*/ 143929 h 3988487"/>
                      <a:gd name="connsiteX45" fmla="*/ 1425671 w 3475899"/>
                      <a:gd name="connsiteY45" fmla="*/ 421 h 3988487"/>
                      <a:gd name="connsiteX0" fmla="*/ 1425671 w 3475899"/>
                      <a:gd name="connsiteY0" fmla="*/ 0 h 3988066"/>
                      <a:gd name="connsiteX1" fmla="*/ 961834 w 3475899"/>
                      <a:gd name="connsiteY1" fmla="*/ 187072 h 3988066"/>
                      <a:gd name="connsiteX2" fmla="*/ 744010 w 3475899"/>
                      <a:gd name="connsiteY2" fmla="*/ 481775 h 3988066"/>
                      <a:gd name="connsiteX3" fmla="*/ 900331 w 3475899"/>
                      <a:gd name="connsiteY3" fmla="*/ 740602 h 3988066"/>
                      <a:gd name="connsiteX4" fmla="*/ 1284726 w 3475899"/>
                      <a:gd name="connsiteY4" fmla="*/ 943050 h 3988066"/>
                      <a:gd name="connsiteX5" fmla="*/ 2984160 w 3475899"/>
                      <a:gd name="connsiteY5" fmla="*/ 1543339 h 3988066"/>
                      <a:gd name="connsiteX6" fmla="*/ 3378091 w 3475899"/>
                      <a:gd name="connsiteY6" fmla="*/ 2821306 h 3988066"/>
                      <a:gd name="connsiteX7" fmla="*/ 2359032 w 3475899"/>
                      <a:gd name="connsiteY7" fmla="*/ 3840356 h 3988066"/>
                      <a:gd name="connsiteX8" fmla="*/ 1252372 w 3475899"/>
                      <a:gd name="connsiteY8" fmla="*/ 3968244 h 3988066"/>
                      <a:gd name="connsiteX9" fmla="*/ 352887 w 3475899"/>
                      <a:gd name="connsiteY9" fmla="*/ 3518017 h 3988066"/>
                      <a:gd name="connsiteX10" fmla="*/ 846 w 3475899"/>
                      <a:gd name="connsiteY10" fmla="*/ 2711267 h 3988066"/>
                      <a:gd name="connsiteX11" fmla="*/ 284017 w 3475899"/>
                      <a:gd name="connsiteY11" fmla="*/ 2118017 h 3988066"/>
                      <a:gd name="connsiteX12" fmla="*/ 964397 w 3475899"/>
                      <a:gd name="connsiteY12" fmla="*/ 1870723 h 3988066"/>
                      <a:gd name="connsiteX13" fmla="*/ 1592242 w 3475899"/>
                      <a:gd name="connsiteY13" fmla="*/ 2019356 h 3988066"/>
                      <a:gd name="connsiteX14" fmla="*/ 1861319 w 3475899"/>
                      <a:gd name="connsiteY14" fmla="*/ 2490881 h 3988066"/>
                      <a:gd name="connsiteX15" fmla="*/ 1680653 w 3475899"/>
                      <a:gd name="connsiteY15" fmla="*/ 2861181 h 3988066"/>
                      <a:gd name="connsiteX16" fmla="*/ 1261662 w 3475899"/>
                      <a:gd name="connsiteY16" fmla="*/ 3008533 h 3988066"/>
                      <a:gd name="connsiteX17" fmla="*/ 895206 w 3475899"/>
                      <a:gd name="connsiteY17" fmla="*/ 2926528 h 3988066"/>
                      <a:gd name="connsiteX18" fmla="*/ 718384 w 3475899"/>
                      <a:gd name="connsiteY18" fmla="*/ 2649764 h 3988066"/>
                      <a:gd name="connsiteX19" fmla="*/ 808076 w 3475899"/>
                      <a:gd name="connsiteY19" fmla="*/ 2470379 h 3988066"/>
                      <a:gd name="connsiteX20" fmla="*/ 931082 w 3475899"/>
                      <a:gd name="connsiteY20" fmla="*/ 2406314 h 3988066"/>
                      <a:gd name="connsiteX21" fmla="*/ 990023 w 3475899"/>
                      <a:gd name="connsiteY21" fmla="*/ 2398626 h 3988066"/>
                      <a:gd name="connsiteX22" fmla="*/ 1010524 w 3475899"/>
                      <a:gd name="connsiteY22" fmla="*/ 2414001 h 3988066"/>
                      <a:gd name="connsiteX23" fmla="*/ 1000274 w 3475899"/>
                      <a:gd name="connsiteY23" fmla="*/ 2444753 h 3988066"/>
                      <a:gd name="connsiteX24" fmla="*/ 990023 w 3475899"/>
                      <a:gd name="connsiteY24" fmla="*/ 2475505 h 3988066"/>
                      <a:gd name="connsiteX25" fmla="*/ 974647 w 3475899"/>
                      <a:gd name="connsiteY25" fmla="*/ 2588261 h 3988066"/>
                      <a:gd name="connsiteX26" fmla="*/ 1055370 w 3475899"/>
                      <a:gd name="connsiteY26" fmla="*/ 2725362 h 3988066"/>
                      <a:gd name="connsiteX27" fmla="*/ 1230911 w 3475899"/>
                      <a:gd name="connsiteY27" fmla="*/ 2783021 h 3988066"/>
                      <a:gd name="connsiteX28" fmla="*/ 1494862 w 3475899"/>
                      <a:gd name="connsiteY28" fmla="*/ 2685641 h 3988066"/>
                      <a:gd name="connsiteX29" fmla="*/ 1599930 w 3475899"/>
                      <a:gd name="connsiteY29" fmla="*/ 2444753 h 3988066"/>
                      <a:gd name="connsiteX30" fmla="*/ 1387231 w 3475899"/>
                      <a:gd name="connsiteY30" fmla="*/ 2109048 h 3988066"/>
                      <a:gd name="connsiteX31" fmla="*/ 943896 w 3475899"/>
                      <a:gd name="connsiteY31" fmla="*/ 2003980 h 3988066"/>
                      <a:gd name="connsiteX32" fmla="*/ 372428 w 3475899"/>
                      <a:gd name="connsiteY32" fmla="*/ 2198740 h 3988066"/>
                      <a:gd name="connsiteX33" fmla="*/ 118727 w 3475899"/>
                      <a:gd name="connsiteY33" fmla="*/ 2711267 h 3988066"/>
                      <a:gd name="connsiteX34" fmla="*/ 500560 w 3475899"/>
                      <a:gd name="connsiteY34" fmla="*/ 3351926 h 3988066"/>
                      <a:gd name="connsiteX35" fmla="*/ 1312915 w 3475899"/>
                      <a:gd name="connsiteY35" fmla="*/ 3567187 h 3988066"/>
                      <a:gd name="connsiteX36" fmla="*/ 2135520 w 3475899"/>
                      <a:gd name="connsiteY36" fmla="*/ 3269921 h 3988066"/>
                      <a:gd name="connsiteX37" fmla="*/ 2491727 w 3475899"/>
                      <a:gd name="connsiteY37" fmla="*/ 2506256 h 3988066"/>
                      <a:gd name="connsiteX38" fmla="*/ 2373845 w 3475899"/>
                      <a:gd name="connsiteY38" fmla="*/ 2070608 h 3988066"/>
                      <a:gd name="connsiteX39" fmla="*/ 2058641 w 3475899"/>
                      <a:gd name="connsiteY39" fmla="*/ 1755405 h 3988066"/>
                      <a:gd name="connsiteX40" fmla="*/ 1615306 w 3475899"/>
                      <a:gd name="connsiteY40" fmla="*/ 1496578 h 3988066"/>
                      <a:gd name="connsiteX41" fmla="*/ 859329 w 3475899"/>
                      <a:gd name="connsiteY41" fmla="*/ 1135247 h 3988066"/>
                      <a:gd name="connsiteX42" fmla="*/ 477496 w 3475899"/>
                      <a:gd name="connsiteY42" fmla="*/ 609907 h 3988066"/>
                      <a:gd name="connsiteX43" fmla="*/ 782450 w 3475899"/>
                      <a:gd name="connsiteY43" fmla="*/ 143508 h 3988066"/>
                      <a:gd name="connsiteX44" fmla="*/ 1425671 w 3475899"/>
                      <a:gd name="connsiteY44" fmla="*/ 0 h 3988066"/>
                      <a:gd name="connsiteX0" fmla="*/ 782450 w 3475899"/>
                      <a:gd name="connsiteY0" fmla="*/ 32557 h 3877115"/>
                      <a:gd name="connsiteX1" fmla="*/ 961834 w 3475899"/>
                      <a:gd name="connsiteY1" fmla="*/ 76121 h 3877115"/>
                      <a:gd name="connsiteX2" fmla="*/ 744010 w 3475899"/>
                      <a:gd name="connsiteY2" fmla="*/ 370824 h 3877115"/>
                      <a:gd name="connsiteX3" fmla="*/ 900331 w 3475899"/>
                      <a:gd name="connsiteY3" fmla="*/ 629651 h 3877115"/>
                      <a:gd name="connsiteX4" fmla="*/ 1284726 w 3475899"/>
                      <a:gd name="connsiteY4" fmla="*/ 832099 h 3877115"/>
                      <a:gd name="connsiteX5" fmla="*/ 2984160 w 3475899"/>
                      <a:gd name="connsiteY5" fmla="*/ 1432388 h 3877115"/>
                      <a:gd name="connsiteX6" fmla="*/ 3378091 w 3475899"/>
                      <a:gd name="connsiteY6" fmla="*/ 2710355 h 3877115"/>
                      <a:gd name="connsiteX7" fmla="*/ 2359032 w 3475899"/>
                      <a:gd name="connsiteY7" fmla="*/ 3729405 h 3877115"/>
                      <a:gd name="connsiteX8" fmla="*/ 1252372 w 3475899"/>
                      <a:gd name="connsiteY8" fmla="*/ 3857293 h 3877115"/>
                      <a:gd name="connsiteX9" fmla="*/ 352887 w 3475899"/>
                      <a:gd name="connsiteY9" fmla="*/ 3407066 h 3877115"/>
                      <a:gd name="connsiteX10" fmla="*/ 846 w 3475899"/>
                      <a:gd name="connsiteY10" fmla="*/ 2600316 h 3877115"/>
                      <a:gd name="connsiteX11" fmla="*/ 284017 w 3475899"/>
                      <a:gd name="connsiteY11" fmla="*/ 2007066 h 3877115"/>
                      <a:gd name="connsiteX12" fmla="*/ 964397 w 3475899"/>
                      <a:gd name="connsiteY12" fmla="*/ 1759772 h 3877115"/>
                      <a:gd name="connsiteX13" fmla="*/ 1592242 w 3475899"/>
                      <a:gd name="connsiteY13" fmla="*/ 1908405 h 3877115"/>
                      <a:gd name="connsiteX14" fmla="*/ 1861319 w 3475899"/>
                      <a:gd name="connsiteY14" fmla="*/ 2379930 h 3877115"/>
                      <a:gd name="connsiteX15" fmla="*/ 1680653 w 3475899"/>
                      <a:gd name="connsiteY15" fmla="*/ 2750230 h 3877115"/>
                      <a:gd name="connsiteX16" fmla="*/ 1261662 w 3475899"/>
                      <a:gd name="connsiteY16" fmla="*/ 2897582 h 3877115"/>
                      <a:gd name="connsiteX17" fmla="*/ 895206 w 3475899"/>
                      <a:gd name="connsiteY17" fmla="*/ 2815577 h 3877115"/>
                      <a:gd name="connsiteX18" fmla="*/ 718384 w 3475899"/>
                      <a:gd name="connsiteY18" fmla="*/ 2538813 h 3877115"/>
                      <a:gd name="connsiteX19" fmla="*/ 808076 w 3475899"/>
                      <a:gd name="connsiteY19" fmla="*/ 2359428 h 3877115"/>
                      <a:gd name="connsiteX20" fmla="*/ 931082 w 3475899"/>
                      <a:gd name="connsiteY20" fmla="*/ 2295363 h 3877115"/>
                      <a:gd name="connsiteX21" fmla="*/ 990023 w 3475899"/>
                      <a:gd name="connsiteY21" fmla="*/ 2287675 h 3877115"/>
                      <a:gd name="connsiteX22" fmla="*/ 1010524 w 3475899"/>
                      <a:gd name="connsiteY22" fmla="*/ 2303050 h 3877115"/>
                      <a:gd name="connsiteX23" fmla="*/ 1000274 w 3475899"/>
                      <a:gd name="connsiteY23" fmla="*/ 2333802 h 3877115"/>
                      <a:gd name="connsiteX24" fmla="*/ 990023 w 3475899"/>
                      <a:gd name="connsiteY24" fmla="*/ 2364554 h 3877115"/>
                      <a:gd name="connsiteX25" fmla="*/ 974647 w 3475899"/>
                      <a:gd name="connsiteY25" fmla="*/ 2477310 h 3877115"/>
                      <a:gd name="connsiteX26" fmla="*/ 1055370 w 3475899"/>
                      <a:gd name="connsiteY26" fmla="*/ 2614411 h 3877115"/>
                      <a:gd name="connsiteX27" fmla="*/ 1230911 w 3475899"/>
                      <a:gd name="connsiteY27" fmla="*/ 2672070 h 3877115"/>
                      <a:gd name="connsiteX28" fmla="*/ 1494862 w 3475899"/>
                      <a:gd name="connsiteY28" fmla="*/ 2574690 h 3877115"/>
                      <a:gd name="connsiteX29" fmla="*/ 1599930 w 3475899"/>
                      <a:gd name="connsiteY29" fmla="*/ 2333802 h 3877115"/>
                      <a:gd name="connsiteX30" fmla="*/ 1387231 w 3475899"/>
                      <a:gd name="connsiteY30" fmla="*/ 1998097 h 3877115"/>
                      <a:gd name="connsiteX31" fmla="*/ 943896 w 3475899"/>
                      <a:gd name="connsiteY31" fmla="*/ 1893029 h 3877115"/>
                      <a:gd name="connsiteX32" fmla="*/ 372428 w 3475899"/>
                      <a:gd name="connsiteY32" fmla="*/ 2087789 h 3877115"/>
                      <a:gd name="connsiteX33" fmla="*/ 118727 w 3475899"/>
                      <a:gd name="connsiteY33" fmla="*/ 2600316 h 3877115"/>
                      <a:gd name="connsiteX34" fmla="*/ 500560 w 3475899"/>
                      <a:gd name="connsiteY34" fmla="*/ 3240975 h 3877115"/>
                      <a:gd name="connsiteX35" fmla="*/ 1312915 w 3475899"/>
                      <a:gd name="connsiteY35" fmla="*/ 3456236 h 3877115"/>
                      <a:gd name="connsiteX36" fmla="*/ 2135520 w 3475899"/>
                      <a:gd name="connsiteY36" fmla="*/ 3158970 h 3877115"/>
                      <a:gd name="connsiteX37" fmla="*/ 2491727 w 3475899"/>
                      <a:gd name="connsiteY37" fmla="*/ 2395305 h 3877115"/>
                      <a:gd name="connsiteX38" fmla="*/ 2373845 w 3475899"/>
                      <a:gd name="connsiteY38" fmla="*/ 1959657 h 3877115"/>
                      <a:gd name="connsiteX39" fmla="*/ 2058641 w 3475899"/>
                      <a:gd name="connsiteY39" fmla="*/ 1644454 h 3877115"/>
                      <a:gd name="connsiteX40" fmla="*/ 1615306 w 3475899"/>
                      <a:gd name="connsiteY40" fmla="*/ 1385627 h 3877115"/>
                      <a:gd name="connsiteX41" fmla="*/ 859329 w 3475899"/>
                      <a:gd name="connsiteY41" fmla="*/ 1024296 h 3877115"/>
                      <a:gd name="connsiteX42" fmla="*/ 477496 w 3475899"/>
                      <a:gd name="connsiteY42" fmla="*/ 498956 h 3877115"/>
                      <a:gd name="connsiteX43" fmla="*/ 782450 w 3475899"/>
                      <a:gd name="connsiteY43" fmla="*/ 32557 h 3877115"/>
                      <a:gd name="connsiteX0" fmla="*/ 477496 w 3475899"/>
                      <a:gd name="connsiteY0" fmla="*/ 424506 h 3802665"/>
                      <a:gd name="connsiteX1" fmla="*/ 961834 w 3475899"/>
                      <a:gd name="connsiteY1" fmla="*/ 1671 h 3802665"/>
                      <a:gd name="connsiteX2" fmla="*/ 744010 w 3475899"/>
                      <a:gd name="connsiteY2" fmla="*/ 296374 h 3802665"/>
                      <a:gd name="connsiteX3" fmla="*/ 900331 w 3475899"/>
                      <a:gd name="connsiteY3" fmla="*/ 555201 h 3802665"/>
                      <a:gd name="connsiteX4" fmla="*/ 1284726 w 3475899"/>
                      <a:gd name="connsiteY4" fmla="*/ 757649 h 3802665"/>
                      <a:gd name="connsiteX5" fmla="*/ 2984160 w 3475899"/>
                      <a:gd name="connsiteY5" fmla="*/ 1357938 h 3802665"/>
                      <a:gd name="connsiteX6" fmla="*/ 3378091 w 3475899"/>
                      <a:gd name="connsiteY6" fmla="*/ 2635905 h 3802665"/>
                      <a:gd name="connsiteX7" fmla="*/ 2359032 w 3475899"/>
                      <a:gd name="connsiteY7" fmla="*/ 3654955 h 3802665"/>
                      <a:gd name="connsiteX8" fmla="*/ 1252372 w 3475899"/>
                      <a:gd name="connsiteY8" fmla="*/ 3782843 h 3802665"/>
                      <a:gd name="connsiteX9" fmla="*/ 352887 w 3475899"/>
                      <a:gd name="connsiteY9" fmla="*/ 3332616 h 3802665"/>
                      <a:gd name="connsiteX10" fmla="*/ 846 w 3475899"/>
                      <a:gd name="connsiteY10" fmla="*/ 2525866 h 3802665"/>
                      <a:gd name="connsiteX11" fmla="*/ 284017 w 3475899"/>
                      <a:gd name="connsiteY11" fmla="*/ 1932616 h 3802665"/>
                      <a:gd name="connsiteX12" fmla="*/ 964397 w 3475899"/>
                      <a:gd name="connsiteY12" fmla="*/ 1685322 h 3802665"/>
                      <a:gd name="connsiteX13" fmla="*/ 1592242 w 3475899"/>
                      <a:gd name="connsiteY13" fmla="*/ 1833955 h 3802665"/>
                      <a:gd name="connsiteX14" fmla="*/ 1861319 w 3475899"/>
                      <a:gd name="connsiteY14" fmla="*/ 2305480 h 3802665"/>
                      <a:gd name="connsiteX15" fmla="*/ 1680653 w 3475899"/>
                      <a:gd name="connsiteY15" fmla="*/ 2675780 h 3802665"/>
                      <a:gd name="connsiteX16" fmla="*/ 1261662 w 3475899"/>
                      <a:gd name="connsiteY16" fmla="*/ 2823132 h 3802665"/>
                      <a:gd name="connsiteX17" fmla="*/ 895206 w 3475899"/>
                      <a:gd name="connsiteY17" fmla="*/ 2741127 h 3802665"/>
                      <a:gd name="connsiteX18" fmla="*/ 718384 w 3475899"/>
                      <a:gd name="connsiteY18" fmla="*/ 2464363 h 3802665"/>
                      <a:gd name="connsiteX19" fmla="*/ 808076 w 3475899"/>
                      <a:gd name="connsiteY19" fmla="*/ 2284978 h 3802665"/>
                      <a:gd name="connsiteX20" fmla="*/ 931082 w 3475899"/>
                      <a:gd name="connsiteY20" fmla="*/ 2220913 h 3802665"/>
                      <a:gd name="connsiteX21" fmla="*/ 990023 w 3475899"/>
                      <a:gd name="connsiteY21" fmla="*/ 2213225 h 3802665"/>
                      <a:gd name="connsiteX22" fmla="*/ 1010524 w 3475899"/>
                      <a:gd name="connsiteY22" fmla="*/ 2228600 h 3802665"/>
                      <a:gd name="connsiteX23" fmla="*/ 1000274 w 3475899"/>
                      <a:gd name="connsiteY23" fmla="*/ 2259352 h 3802665"/>
                      <a:gd name="connsiteX24" fmla="*/ 990023 w 3475899"/>
                      <a:gd name="connsiteY24" fmla="*/ 2290104 h 3802665"/>
                      <a:gd name="connsiteX25" fmla="*/ 974647 w 3475899"/>
                      <a:gd name="connsiteY25" fmla="*/ 2402860 h 3802665"/>
                      <a:gd name="connsiteX26" fmla="*/ 1055370 w 3475899"/>
                      <a:gd name="connsiteY26" fmla="*/ 2539961 h 3802665"/>
                      <a:gd name="connsiteX27" fmla="*/ 1230911 w 3475899"/>
                      <a:gd name="connsiteY27" fmla="*/ 2597620 h 3802665"/>
                      <a:gd name="connsiteX28" fmla="*/ 1494862 w 3475899"/>
                      <a:gd name="connsiteY28" fmla="*/ 2500240 h 3802665"/>
                      <a:gd name="connsiteX29" fmla="*/ 1599930 w 3475899"/>
                      <a:gd name="connsiteY29" fmla="*/ 2259352 h 3802665"/>
                      <a:gd name="connsiteX30" fmla="*/ 1387231 w 3475899"/>
                      <a:gd name="connsiteY30" fmla="*/ 1923647 h 3802665"/>
                      <a:gd name="connsiteX31" fmla="*/ 943896 w 3475899"/>
                      <a:gd name="connsiteY31" fmla="*/ 1818579 h 3802665"/>
                      <a:gd name="connsiteX32" fmla="*/ 372428 w 3475899"/>
                      <a:gd name="connsiteY32" fmla="*/ 2013339 h 3802665"/>
                      <a:gd name="connsiteX33" fmla="*/ 118727 w 3475899"/>
                      <a:gd name="connsiteY33" fmla="*/ 2525866 h 3802665"/>
                      <a:gd name="connsiteX34" fmla="*/ 500560 w 3475899"/>
                      <a:gd name="connsiteY34" fmla="*/ 3166525 h 3802665"/>
                      <a:gd name="connsiteX35" fmla="*/ 1312915 w 3475899"/>
                      <a:gd name="connsiteY35" fmla="*/ 3381786 h 3802665"/>
                      <a:gd name="connsiteX36" fmla="*/ 2135520 w 3475899"/>
                      <a:gd name="connsiteY36" fmla="*/ 3084520 h 3802665"/>
                      <a:gd name="connsiteX37" fmla="*/ 2491727 w 3475899"/>
                      <a:gd name="connsiteY37" fmla="*/ 2320855 h 3802665"/>
                      <a:gd name="connsiteX38" fmla="*/ 2373845 w 3475899"/>
                      <a:gd name="connsiteY38" fmla="*/ 1885207 h 3802665"/>
                      <a:gd name="connsiteX39" fmla="*/ 2058641 w 3475899"/>
                      <a:gd name="connsiteY39" fmla="*/ 1570004 h 3802665"/>
                      <a:gd name="connsiteX40" fmla="*/ 1615306 w 3475899"/>
                      <a:gd name="connsiteY40" fmla="*/ 1311177 h 3802665"/>
                      <a:gd name="connsiteX41" fmla="*/ 859329 w 3475899"/>
                      <a:gd name="connsiteY41" fmla="*/ 949846 h 3802665"/>
                      <a:gd name="connsiteX42" fmla="*/ 477496 w 3475899"/>
                      <a:gd name="connsiteY42" fmla="*/ 424506 h 380266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135520 w 3475899"/>
                      <a:gd name="connsiteY36" fmla="*/ 3980450 h 4698595"/>
                      <a:gd name="connsiteX37" fmla="*/ 2491727 w 3475899"/>
                      <a:gd name="connsiteY37" fmla="*/ 3216785 h 4698595"/>
                      <a:gd name="connsiteX38" fmla="*/ 2373845 w 3475899"/>
                      <a:gd name="connsiteY38" fmla="*/ 2781137 h 4698595"/>
                      <a:gd name="connsiteX39" fmla="*/ 2058641 w 3475899"/>
                      <a:gd name="connsiteY39" fmla="*/ 2465934 h 4698595"/>
                      <a:gd name="connsiteX40" fmla="*/ 1615306 w 3475899"/>
                      <a:gd name="connsiteY40" fmla="*/ 2207107 h 4698595"/>
                      <a:gd name="connsiteX41" fmla="*/ 859329 w 3475899"/>
                      <a:gd name="connsiteY41" fmla="*/ 1845776 h 4698595"/>
                      <a:gd name="connsiteX42" fmla="*/ 477496 w 3475899"/>
                      <a:gd name="connsiteY42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135520 w 3475899"/>
                      <a:gd name="connsiteY36" fmla="*/ 3980450 h 4698595"/>
                      <a:gd name="connsiteX37" fmla="*/ 2705552 w 3475899"/>
                      <a:gd name="connsiteY37" fmla="*/ 3234379 h 4698595"/>
                      <a:gd name="connsiteX38" fmla="*/ 2373845 w 3475899"/>
                      <a:gd name="connsiteY38" fmla="*/ 2781137 h 4698595"/>
                      <a:gd name="connsiteX39" fmla="*/ 2058641 w 3475899"/>
                      <a:gd name="connsiteY39" fmla="*/ 2465934 h 4698595"/>
                      <a:gd name="connsiteX40" fmla="*/ 1615306 w 3475899"/>
                      <a:gd name="connsiteY40" fmla="*/ 2207107 h 4698595"/>
                      <a:gd name="connsiteX41" fmla="*/ 859329 w 3475899"/>
                      <a:gd name="connsiteY41" fmla="*/ 1845776 h 4698595"/>
                      <a:gd name="connsiteX42" fmla="*/ 477496 w 3475899"/>
                      <a:gd name="connsiteY42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349344 w 3475899"/>
                      <a:gd name="connsiteY36" fmla="*/ 4033228 h 4698595"/>
                      <a:gd name="connsiteX37" fmla="*/ 2705552 w 3475899"/>
                      <a:gd name="connsiteY37" fmla="*/ 3234379 h 4698595"/>
                      <a:gd name="connsiteX38" fmla="*/ 2373845 w 3475899"/>
                      <a:gd name="connsiteY38" fmla="*/ 2781137 h 4698595"/>
                      <a:gd name="connsiteX39" fmla="*/ 2058641 w 3475899"/>
                      <a:gd name="connsiteY39" fmla="*/ 2465934 h 4698595"/>
                      <a:gd name="connsiteX40" fmla="*/ 1615306 w 3475899"/>
                      <a:gd name="connsiteY40" fmla="*/ 2207107 h 4698595"/>
                      <a:gd name="connsiteX41" fmla="*/ 859329 w 3475899"/>
                      <a:gd name="connsiteY41" fmla="*/ 1845776 h 4698595"/>
                      <a:gd name="connsiteX42" fmla="*/ 477496 w 3475899"/>
                      <a:gd name="connsiteY42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349344 w 3475899"/>
                      <a:gd name="connsiteY36" fmla="*/ 4033228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2058641 w 3475899"/>
                      <a:gd name="connsiteY39" fmla="*/ 2465934 h 4698595"/>
                      <a:gd name="connsiteX40" fmla="*/ 1615306 w 3475899"/>
                      <a:gd name="connsiteY40" fmla="*/ 2207107 h 4698595"/>
                      <a:gd name="connsiteX41" fmla="*/ 859329 w 3475899"/>
                      <a:gd name="connsiteY41" fmla="*/ 1845776 h 4698595"/>
                      <a:gd name="connsiteX42" fmla="*/ 477496 w 3475899"/>
                      <a:gd name="connsiteY42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349344 w 3475899"/>
                      <a:gd name="connsiteY36" fmla="*/ 4033228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615306 w 3475899"/>
                      <a:gd name="connsiteY39" fmla="*/ 2207107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349344 w 3475899"/>
                      <a:gd name="connsiteY36" fmla="*/ 4033228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615306 w 3475899"/>
                      <a:gd name="connsiteY39" fmla="*/ 2207107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349344 w 3475899"/>
                      <a:gd name="connsiteY36" fmla="*/ 4033228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615306 w 3475899"/>
                      <a:gd name="connsiteY39" fmla="*/ 2207107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349344 w 3475899"/>
                      <a:gd name="connsiteY36" fmla="*/ 4033228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615306 w 3475899"/>
                      <a:gd name="connsiteY39" fmla="*/ 2207107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349344 w 3475899"/>
                      <a:gd name="connsiteY36" fmla="*/ 4033228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615306 w 3475899"/>
                      <a:gd name="connsiteY39" fmla="*/ 2207107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195013 w 3475899"/>
                      <a:gd name="connsiteY36" fmla="*/ 3993179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615306 w 3475899"/>
                      <a:gd name="connsiteY39" fmla="*/ 2207107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195013 w 3475899"/>
                      <a:gd name="connsiteY36" fmla="*/ 3993179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615306 w 3475899"/>
                      <a:gd name="connsiteY39" fmla="*/ 2207107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195013 w 3475899"/>
                      <a:gd name="connsiteY36" fmla="*/ 3993179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615306 w 3475899"/>
                      <a:gd name="connsiteY39" fmla="*/ 2207107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195013 w 3475899"/>
                      <a:gd name="connsiteY36" fmla="*/ 3993179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615306 w 3475899"/>
                      <a:gd name="connsiteY39" fmla="*/ 2207107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195013 w 3475899"/>
                      <a:gd name="connsiteY36" fmla="*/ 3993179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769638 w 3475899"/>
                      <a:gd name="connsiteY39" fmla="*/ 2113659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11483"/>
                      <a:gd name="connsiteY0" fmla="*/ 1320436 h 4698595"/>
                      <a:gd name="connsiteX1" fmla="*/ 391637 w 3411483"/>
                      <a:gd name="connsiteY1" fmla="*/ 346 h 4698595"/>
                      <a:gd name="connsiteX2" fmla="*/ 744010 w 3411483"/>
                      <a:gd name="connsiteY2" fmla="*/ 1192304 h 4698595"/>
                      <a:gd name="connsiteX3" fmla="*/ 900331 w 3411483"/>
                      <a:gd name="connsiteY3" fmla="*/ 1451131 h 4698595"/>
                      <a:gd name="connsiteX4" fmla="*/ 1240632 w 3411483"/>
                      <a:gd name="connsiteY4" fmla="*/ 1733678 h 4698595"/>
                      <a:gd name="connsiteX5" fmla="*/ 2984160 w 3411483"/>
                      <a:gd name="connsiteY5" fmla="*/ 2253868 h 4698595"/>
                      <a:gd name="connsiteX6" fmla="*/ 3378091 w 3411483"/>
                      <a:gd name="connsiteY6" fmla="*/ 3531835 h 4698595"/>
                      <a:gd name="connsiteX7" fmla="*/ 2359032 w 3411483"/>
                      <a:gd name="connsiteY7" fmla="*/ 4550885 h 4698595"/>
                      <a:gd name="connsiteX8" fmla="*/ 1252372 w 3411483"/>
                      <a:gd name="connsiteY8" fmla="*/ 4678773 h 4698595"/>
                      <a:gd name="connsiteX9" fmla="*/ 352887 w 3411483"/>
                      <a:gd name="connsiteY9" fmla="*/ 4228546 h 4698595"/>
                      <a:gd name="connsiteX10" fmla="*/ 846 w 3411483"/>
                      <a:gd name="connsiteY10" fmla="*/ 3421796 h 4698595"/>
                      <a:gd name="connsiteX11" fmla="*/ 284017 w 3411483"/>
                      <a:gd name="connsiteY11" fmla="*/ 2828546 h 4698595"/>
                      <a:gd name="connsiteX12" fmla="*/ 964397 w 3411483"/>
                      <a:gd name="connsiteY12" fmla="*/ 2581252 h 4698595"/>
                      <a:gd name="connsiteX13" fmla="*/ 1592242 w 3411483"/>
                      <a:gd name="connsiteY13" fmla="*/ 2729885 h 4698595"/>
                      <a:gd name="connsiteX14" fmla="*/ 1861319 w 3411483"/>
                      <a:gd name="connsiteY14" fmla="*/ 3201410 h 4698595"/>
                      <a:gd name="connsiteX15" fmla="*/ 1680653 w 3411483"/>
                      <a:gd name="connsiteY15" fmla="*/ 3571710 h 4698595"/>
                      <a:gd name="connsiteX16" fmla="*/ 1261662 w 3411483"/>
                      <a:gd name="connsiteY16" fmla="*/ 3719062 h 4698595"/>
                      <a:gd name="connsiteX17" fmla="*/ 895206 w 3411483"/>
                      <a:gd name="connsiteY17" fmla="*/ 3637057 h 4698595"/>
                      <a:gd name="connsiteX18" fmla="*/ 718384 w 3411483"/>
                      <a:gd name="connsiteY18" fmla="*/ 3360293 h 4698595"/>
                      <a:gd name="connsiteX19" fmla="*/ 808076 w 3411483"/>
                      <a:gd name="connsiteY19" fmla="*/ 3180908 h 4698595"/>
                      <a:gd name="connsiteX20" fmla="*/ 931082 w 3411483"/>
                      <a:gd name="connsiteY20" fmla="*/ 3116843 h 4698595"/>
                      <a:gd name="connsiteX21" fmla="*/ 990023 w 3411483"/>
                      <a:gd name="connsiteY21" fmla="*/ 3109155 h 4698595"/>
                      <a:gd name="connsiteX22" fmla="*/ 1010524 w 3411483"/>
                      <a:gd name="connsiteY22" fmla="*/ 3124530 h 4698595"/>
                      <a:gd name="connsiteX23" fmla="*/ 1000274 w 3411483"/>
                      <a:gd name="connsiteY23" fmla="*/ 3155282 h 4698595"/>
                      <a:gd name="connsiteX24" fmla="*/ 990023 w 3411483"/>
                      <a:gd name="connsiteY24" fmla="*/ 3186034 h 4698595"/>
                      <a:gd name="connsiteX25" fmla="*/ 974647 w 3411483"/>
                      <a:gd name="connsiteY25" fmla="*/ 3298790 h 4698595"/>
                      <a:gd name="connsiteX26" fmla="*/ 1055370 w 3411483"/>
                      <a:gd name="connsiteY26" fmla="*/ 3435891 h 4698595"/>
                      <a:gd name="connsiteX27" fmla="*/ 1230911 w 3411483"/>
                      <a:gd name="connsiteY27" fmla="*/ 3493550 h 4698595"/>
                      <a:gd name="connsiteX28" fmla="*/ 1494862 w 3411483"/>
                      <a:gd name="connsiteY28" fmla="*/ 3396170 h 4698595"/>
                      <a:gd name="connsiteX29" fmla="*/ 1599930 w 3411483"/>
                      <a:gd name="connsiteY29" fmla="*/ 3155282 h 4698595"/>
                      <a:gd name="connsiteX30" fmla="*/ 1387231 w 3411483"/>
                      <a:gd name="connsiteY30" fmla="*/ 2819577 h 4698595"/>
                      <a:gd name="connsiteX31" fmla="*/ 943896 w 3411483"/>
                      <a:gd name="connsiteY31" fmla="*/ 2714509 h 4698595"/>
                      <a:gd name="connsiteX32" fmla="*/ 372428 w 3411483"/>
                      <a:gd name="connsiteY32" fmla="*/ 2909269 h 4698595"/>
                      <a:gd name="connsiteX33" fmla="*/ 118727 w 3411483"/>
                      <a:gd name="connsiteY33" fmla="*/ 3421796 h 4698595"/>
                      <a:gd name="connsiteX34" fmla="*/ 500560 w 3411483"/>
                      <a:gd name="connsiteY34" fmla="*/ 4062455 h 4698595"/>
                      <a:gd name="connsiteX35" fmla="*/ 1312915 w 3411483"/>
                      <a:gd name="connsiteY35" fmla="*/ 4277716 h 4698595"/>
                      <a:gd name="connsiteX36" fmla="*/ 2195013 w 3411483"/>
                      <a:gd name="connsiteY36" fmla="*/ 3993179 h 4698595"/>
                      <a:gd name="connsiteX37" fmla="*/ 2705552 w 3411483"/>
                      <a:gd name="connsiteY37" fmla="*/ 3234379 h 4698595"/>
                      <a:gd name="connsiteX38" fmla="*/ 2587666 w 3411483"/>
                      <a:gd name="connsiteY38" fmla="*/ 2728357 h 4698595"/>
                      <a:gd name="connsiteX39" fmla="*/ 1769638 w 3411483"/>
                      <a:gd name="connsiteY39" fmla="*/ 2113659 h 4698595"/>
                      <a:gd name="connsiteX40" fmla="*/ 859329 w 3411483"/>
                      <a:gd name="connsiteY40" fmla="*/ 1845776 h 4698595"/>
                      <a:gd name="connsiteX41" fmla="*/ 477496 w 3411483"/>
                      <a:gd name="connsiteY41" fmla="*/ 1320436 h 4698595"/>
                      <a:gd name="connsiteX0" fmla="*/ 477496 w 3411485"/>
                      <a:gd name="connsiteY0" fmla="*/ 760057 h 4138216"/>
                      <a:gd name="connsiteX1" fmla="*/ 810541 w 3411485"/>
                      <a:gd name="connsiteY1" fmla="*/ 659 h 4138216"/>
                      <a:gd name="connsiteX2" fmla="*/ 744010 w 3411485"/>
                      <a:gd name="connsiteY2" fmla="*/ 631925 h 4138216"/>
                      <a:gd name="connsiteX3" fmla="*/ 900331 w 3411485"/>
                      <a:gd name="connsiteY3" fmla="*/ 890752 h 4138216"/>
                      <a:gd name="connsiteX4" fmla="*/ 1240632 w 3411485"/>
                      <a:gd name="connsiteY4" fmla="*/ 1173299 h 4138216"/>
                      <a:gd name="connsiteX5" fmla="*/ 2984160 w 3411485"/>
                      <a:gd name="connsiteY5" fmla="*/ 1693489 h 4138216"/>
                      <a:gd name="connsiteX6" fmla="*/ 3378091 w 3411485"/>
                      <a:gd name="connsiteY6" fmla="*/ 2971456 h 4138216"/>
                      <a:gd name="connsiteX7" fmla="*/ 2359032 w 3411485"/>
                      <a:gd name="connsiteY7" fmla="*/ 3990506 h 4138216"/>
                      <a:gd name="connsiteX8" fmla="*/ 1252372 w 3411485"/>
                      <a:gd name="connsiteY8" fmla="*/ 4118394 h 4138216"/>
                      <a:gd name="connsiteX9" fmla="*/ 352887 w 3411485"/>
                      <a:gd name="connsiteY9" fmla="*/ 3668167 h 4138216"/>
                      <a:gd name="connsiteX10" fmla="*/ 846 w 3411485"/>
                      <a:gd name="connsiteY10" fmla="*/ 2861417 h 4138216"/>
                      <a:gd name="connsiteX11" fmla="*/ 284017 w 3411485"/>
                      <a:gd name="connsiteY11" fmla="*/ 2268167 h 4138216"/>
                      <a:gd name="connsiteX12" fmla="*/ 964397 w 3411485"/>
                      <a:gd name="connsiteY12" fmla="*/ 2020873 h 4138216"/>
                      <a:gd name="connsiteX13" fmla="*/ 1592242 w 3411485"/>
                      <a:gd name="connsiteY13" fmla="*/ 2169506 h 4138216"/>
                      <a:gd name="connsiteX14" fmla="*/ 1861319 w 3411485"/>
                      <a:gd name="connsiteY14" fmla="*/ 2641031 h 4138216"/>
                      <a:gd name="connsiteX15" fmla="*/ 1680653 w 3411485"/>
                      <a:gd name="connsiteY15" fmla="*/ 3011331 h 4138216"/>
                      <a:gd name="connsiteX16" fmla="*/ 1261662 w 3411485"/>
                      <a:gd name="connsiteY16" fmla="*/ 3158683 h 4138216"/>
                      <a:gd name="connsiteX17" fmla="*/ 895206 w 3411485"/>
                      <a:gd name="connsiteY17" fmla="*/ 3076678 h 4138216"/>
                      <a:gd name="connsiteX18" fmla="*/ 718384 w 3411485"/>
                      <a:gd name="connsiteY18" fmla="*/ 2799914 h 4138216"/>
                      <a:gd name="connsiteX19" fmla="*/ 808076 w 3411485"/>
                      <a:gd name="connsiteY19" fmla="*/ 2620529 h 4138216"/>
                      <a:gd name="connsiteX20" fmla="*/ 931082 w 3411485"/>
                      <a:gd name="connsiteY20" fmla="*/ 2556464 h 4138216"/>
                      <a:gd name="connsiteX21" fmla="*/ 990023 w 3411485"/>
                      <a:gd name="connsiteY21" fmla="*/ 2548776 h 4138216"/>
                      <a:gd name="connsiteX22" fmla="*/ 1010524 w 3411485"/>
                      <a:gd name="connsiteY22" fmla="*/ 2564151 h 4138216"/>
                      <a:gd name="connsiteX23" fmla="*/ 1000274 w 3411485"/>
                      <a:gd name="connsiteY23" fmla="*/ 2594903 h 4138216"/>
                      <a:gd name="connsiteX24" fmla="*/ 990023 w 3411485"/>
                      <a:gd name="connsiteY24" fmla="*/ 2625655 h 4138216"/>
                      <a:gd name="connsiteX25" fmla="*/ 974647 w 3411485"/>
                      <a:gd name="connsiteY25" fmla="*/ 2738411 h 4138216"/>
                      <a:gd name="connsiteX26" fmla="*/ 1055370 w 3411485"/>
                      <a:gd name="connsiteY26" fmla="*/ 2875512 h 4138216"/>
                      <a:gd name="connsiteX27" fmla="*/ 1230911 w 3411485"/>
                      <a:gd name="connsiteY27" fmla="*/ 2933171 h 4138216"/>
                      <a:gd name="connsiteX28" fmla="*/ 1494862 w 3411485"/>
                      <a:gd name="connsiteY28" fmla="*/ 2835791 h 4138216"/>
                      <a:gd name="connsiteX29" fmla="*/ 1599930 w 3411485"/>
                      <a:gd name="connsiteY29" fmla="*/ 2594903 h 4138216"/>
                      <a:gd name="connsiteX30" fmla="*/ 1387231 w 3411485"/>
                      <a:gd name="connsiteY30" fmla="*/ 2259198 h 4138216"/>
                      <a:gd name="connsiteX31" fmla="*/ 943896 w 3411485"/>
                      <a:gd name="connsiteY31" fmla="*/ 2154130 h 4138216"/>
                      <a:gd name="connsiteX32" fmla="*/ 372428 w 3411485"/>
                      <a:gd name="connsiteY32" fmla="*/ 2348890 h 4138216"/>
                      <a:gd name="connsiteX33" fmla="*/ 118727 w 3411485"/>
                      <a:gd name="connsiteY33" fmla="*/ 2861417 h 4138216"/>
                      <a:gd name="connsiteX34" fmla="*/ 500560 w 3411485"/>
                      <a:gd name="connsiteY34" fmla="*/ 3502076 h 4138216"/>
                      <a:gd name="connsiteX35" fmla="*/ 1312915 w 3411485"/>
                      <a:gd name="connsiteY35" fmla="*/ 3717337 h 4138216"/>
                      <a:gd name="connsiteX36" fmla="*/ 2195013 w 3411485"/>
                      <a:gd name="connsiteY36" fmla="*/ 3432800 h 4138216"/>
                      <a:gd name="connsiteX37" fmla="*/ 2705552 w 3411485"/>
                      <a:gd name="connsiteY37" fmla="*/ 2674000 h 4138216"/>
                      <a:gd name="connsiteX38" fmla="*/ 2587666 w 3411485"/>
                      <a:gd name="connsiteY38" fmla="*/ 2167978 h 4138216"/>
                      <a:gd name="connsiteX39" fmla="*/ 1769638 w 3411485"/>
                      <a:gd name="connsiteY39" fmla="*/ 1553280 h 4138216"/>
                      <a:gd name="connsiteX40" fmla="*/ 859329 w 3411485"/>
                      <a:gd name="connsiteY40" fmla="*/ 1285397 h 4138216"/>
                      <a:gd name="connsiteX41" fmla="*/ 477496 w 3411485"/>
                      <a:gd name="connsiteY41" fmla="*/ 760057 h 4138216"/>
                      <a:gd name="connsiteX0" fmla="*/ 477496 w 3415891"/>
                      <a:gd name="connsiteY0" fmla="*/ 760057 h 4122191"/>
                      <a:gd name="connsiteX1" fmla="*/ 810541 w 3415891"/>
                      <a:gd name="connsiteY1" fmla="*/ 659 h 4122191"/>
                      <a:gd name="connsiteX2" fmla="*/ 744010 w 3415891"/>
                      <a:gd name="connsiteY2" fmla="*/ 631925 h 4122191"/>
                      <a:gd name="connsiteX3" fmla="*/ 900331 w 3415891"/>
                      <a:gd name="connsiteY3" fmla="*/ 890752 h 4122191"/>
                      <a:gd name="connsiteX4" fmla="*/ 1240632 w 3415891"/>
                      <a:gd name="connsiteY4" fmla="*/ 1173299 h 4122191"/>
                      <a:gd name="connsiteX5" fmla="*/ 2984160 w 3415891"/>
                      <a:gd name="connsiteY5" fmla="*/ 1693489 h 4122191"/>
                      <a:gd name="connsiteX6" fmla="*/ 3378091 w 3415891"/>
                      <a:gd name="connsiteY6" fmla="*/ 2971456 h 4122191"/>
                      <a:gd name="connsiteX7" fmla="*/ 2292890 w 3415891"/>
                      <a:gd name="connsiteY7" fmla="*/ 3857009 h 4122191"/>
                      <a:gd name="connsiteX8" fmla="*/ 1252372 w 3415891"/>
                      <a:gd name="connsiteY8" fmla="*/ 4118394 h 4122191"/>
                      <a:gd name="connsiteX9" fmla="*/ 352887 w 3415891"/>
                      <a:gd name="connsiteY9" fmla="*/ 3668167 h 4122191"/>
                      <a:gd name="connsiteX10" fmla="*/ 846 w 3415891"/>
                      <a:gd name="connsiteY10" fmla="*/ 2861417 h 4122191"/>
                      <a:gd name="connsiteX11" fmla="*/ 284017 w 3415891"/>
                      <a:gd name="connsiteY11" fmla="*/ 2268167 h 4122191"/>
                      <a:gd name="connsiteX12" fmla="*/ 964397 w 3415891"/>
                      <a:gd name="connsiteY12" fmla="*/ 2020873 h 4122191"/>
                      <a:gd name="connsiteX13" fmla="*/ 1592242 w 3415891"/>
                      <a:gd name="connsiteY13" fmla="*/ 2169506 h 4122191"/>
                      <a:gd name="connsiteX14" fmla="*/ 1861319 w 3415891"/>
                      <a:gd name="connsiteY14" fmla="*/ 2641031 h 4122191"/>
                      <a:gd name="connsiteX15" fmla="*/ 1680653 w 3415891"/>
                      <a:gd name="connsiteY15" fmla="*/ 3011331 h 4122191"/>
                      <a:gd name="connsiteX16" fmla="*/ 1261662 w 3415891"/>
                      <a:gd name="connsiteY16" fmla="*/ 3158683 h 4122191"/>
                      <a:gd name="connsiteX17" fmla="*/ 895206 w 3415891"/>
                      <a:gd name="connsiteY17" fmla="*/ 3076678 h 4122191"/>
                      <a:gd name="connsiteX18" fmla="*/ 718384 w 3415891"/>
                      <a:gd name="connsiteY18" fmla="*/ 2799914 h 4122191"/>
                      <a:gd name="connsiteX19" fmla="*/ 808076 w 3415891"/>
                      <a:gd name="connsiteY19" fmla="*/ 2620529 h 4122191"/>
                      <a:gd name="connsiteX20" fmla="*/ 931082 w 3415891"/>
                      <a:gd name="connsiteY20" fmla="*/ 2556464 h 4122191"/>
                      <a:gd name="connsiteX21" fmla="*/ 990023 w 3415891"/>
                      <a:gd name="connsiteY21" fmla="*/ 2548776 h 4122191"/>
                      <a:gd name="connsiteX22" fmla="*/ 1010524 w 3415891"/>
                      <a:gd name="connsiteY22" fmla="*/ 2564151 h 4122191"/>
                      <a:gd name="connsiteX23" fmla="*/ 1000274 w 3415891"/>
                      <a:gd name="connsiteY23" fmla="*/ 2594903 h 4122191"/>
                      <a:gd name="connsiteX24" fmla="*/ 990023 w 3415891"/>
                      <a:gd name="connsiteY24" fmla="*/ 2625655 h 4122191"/>
                      <a:gd name="connsiteX25" fmla="*/ 974647 w 3415891"/>
                      <a:gd name="connsiteY25" fmla="*/ 2738411 h 4122191"/>
                      <a:gd name="connsiteX26" fmla="*/ 1055370 w 3415891"/>
                      <a:gd name="connsiteY26" fmla="*/ 2875512 h 4122191"/>
                      <a:gd name="connsiteX27" fmla="*/ 1230911 w 3415891"/>
                      <a:gd name="connsiteY27" fmla="*/ 2933171 h 4122191"/>
                      <a:gd name="connsiteX28" fmla="*/ 1494862 w 3415891"/>
                      <a:gd name="connsiteY28" fmla="*/ 2835791 h 4122191"/>
                      <a:gd name="connsiteX29" fmla="*/ 1599930 w 3415891"/>
                      <a:gd name="connsiteY29" fmla="*/ 2594903 h 4122191"/>
                      <a:gd name="connsiteX30" fmla="*/ 1387231 w 3415891"/>
                      <a:gd name="connsiteY30" fmla="*/ 2259198 h 4122191"/>
                      <a:gd name="connsiteX31" fmla="*/ 943896 w 3415891"/>
                      <a:gd name="connsiteY31" fmla="*/ 2154130 h 4122191"/>
                      <a:gd name="connsiteX32" fmla="*/ 372428 w 3415891"/>
                      <a:gd name="connsiteY32" fmla="*/ 2348890 h 4122191"/>
                      <a:gd name="connsiteX33" fmla="*/ 118727 w 3415891"/>
                      <a:gd name="connsiteY33" fmla="*/ 2861417 h 4122191"/>
                      <a:gd name="connsiteX34" fmla="*/ 500560 w 3415891"/>
                      <a:gd name="connsiteY34" fmla="*/ 3502076 h 4122191"/>
                      <a:gd name="connsiteX35" fmla="*/ 1312915 w 3415891"/>
                      <a:gd name="connsiteY35" fmla="*/ 3717337 h 4122191"/>
                      <a:gd name="connsiteX36" fmla="*/ 2195013 w 3415891"/>
                      <a:gd name="connsiteY36" fmla="*/ 3432800 h 4122191"/>
                      <a:gd name="connsiteX37" fmla="*/ 2705552 w 3415891"/>
                      <a:gd name="connsiteY37" fmla="*/ 2674000 h 4122191"/>
                      <a:gd name="connsiteX38" fmla="*/ 2587666 w 3415891"/>
                      <a:gd name="connsiteY38" fmla="*/ 2167978 h 4122191"/>
                      <a:gd name="connsiteX39" fmla="*/ 1769638 w 3415891"/>
                      <a:gd name="connsiteY39" fmla="*/ 1553280 h 4122191"/>
                      <a:gd name="connsiteX40" fmla="*/ 859329 w 3415891"/>
                      <a:gd name="connsiteY40" fmla="*/ 1285397 h 4122191"/>
                      <a:gd name="connsiteX41" fmla="*/ 477496 w 3415891"/>
                      <a:gd name="connsiteY41" fmla="*/ 760057 h 4122191"/>
                      <a:gd name="connsiteX0" fmla="*/ 477496 w 3415891"/>
                      <a:gd name="connsiteY0" fmla="*/ 760057 h 4122191"/>
                      <a:gd name="connsiteX1" fmla="*/ 810541 w 3415891"/>
                      <a:gd name="connsiteY1" fmla="*/ 659 h 4122191"/>
                      <a:gd name="connsiteX2" fmla="*/ 744010 w 3415891"/>
                      <a:gd name="connsiteY2" fmla="*/ 631925 h 4122191"/>
                      <a:gd name="connsiteX3" fmla="*/ 900331 w 3415891"/>
                      <a:gd name="connsiteY3" fmla="*/ 890752 h 4122191"/>
                      <a:gd name="connsiteX4" fmla="*/ 1240632 w 3415891"/>
                      <a:gd name="connsiteY4" fmla="*/ 1173299 h 4122191"/>
                      <a:gd name="connsiteX5" fmla="*/ 2984160 w 3415891"/>
                      <a:gd name="connsiteY5" fmla="*/ 1693489 h 4122191"/>
                      <a:gd name="connsiteX6" fmla="*/ 3378091 w 3415891"/>
                      <a:gd name="connsiteY6" fmla="*/ 2971456 h 4122191"/>
                      <a:gd name="connsiteX7" fmla="*/ 2292890 w 3415891"/>
                      <a:gd name="connsiteY7" fmla="*/ 3857009 h 4122191"/>
                      <a:gd name="connsiteX8" fmla="*/ 1252372 w 3415891"/>
                      <a:gd name="connsiteY8" fmla="*/ 4118394 h 4122191"/>
                      <a:gd name="connsiteX9" fmla="*/ 352887 w 3415891"/>
                      <a:gd name="connsiteY9" fmla="*/ 3668167 h 4122191"/>
                      <a:gd name="connsiteX10" fmla="*/ 846 w 3415891"/>
                      <a:gd name="connsiteY10" fmla="*/ 2861417 h 4122191"/>
                      <a:gd name="connsiteX11" fmla="*/ 284017 w 3415891"/>
                      <a:gd name="connsiteY11" fmla="*/ 2268167 h 4122191"/>
                      <a:gd name="connsiteX12" fmla="*/ 964397 w 3415891"/>
                      <a:gd name="connsiteY12" fmla="*/ 2020873 h 4122191"/>
                      <a:gd name="connsiteX13" fmla="*/ 1592242 w 3415891"/>
                      <a:gd name="connsiteY13" fmla="*/ 2169506 h 4122191"/>
                      <a:gd name="connsiteX14" fmla="*/ 1861319 w 3415891"/>
                      <a:gd name="connsiteY14" fmla="*/ 2641031 h 4122191"/>
                      <a:gd name="connsiteX15" fmla="*/ 1680653 w 3415891"/>
                      <a:gd name="connsiteY15" fmla="*/ 3011331 h 4122191"/>
                      <a:gd name="connsiteX16" fmla="*/ 1261662 w 3415891"/>
                      <a:gd name="connsiteY16" fmla="*/ 3158683 h 4122191"/>
                      <a:gd name="connsiteX17" fmla="*/ 895206 w 3415891"/>
                      <a:gd name="connsiteY17" fmla="*/ 3076678 h 4122191"/>
                      <a:gd name="connsiteX18" fmla="*/ 718384 w 3415891"/>
                      <a:gd name="connsiteY18" fmla="*/ 2799914 h 4122191"/>
                      <a:gd name="connsiteX19" fmla="*/ 808076 w 3415891"/>
                      <a:gd name="connsiteY19" fmla="*/ 2620529 h 4122191"/>
                      <a:gd name="connsiteX20" fmla="*/ 931082 w 3415891"/>
                      <a:gd name="connsiteY20" fmla="*/ 2556464 h 4122191"/>
                      <a:gd name="connsiteX21" fmla="*/ 990023 w 3415891"/>
                      <a:gd name="connsiteY21" fmla="*/ 2548776 h 4122191"/>
                      <a:gd name="connsiteX22" fmla="*/ 1010524 w 3415891"/>
                      <a:gd name="connsiteY22" fmla="*/ 2564151 h 4122191"/>
                      <a:gd name="connsiteX23" fmla="*/ 1000274 w 3415891"/>
                      <a:gd name="connsiteY23" fmla="*/ 2594903 h 4122191"/>
                      <a:gd name="connsiteX24" fmla="*/ 990023 w 3415891"/>
                      <a:gd name="connsiteY24" fmla="*/ 2625655 h 4122191"/>
                      <a:gd name="connsiteX25" fmla="*/ 974647 w 3415891"/>
                      <a:gd name="connsiteY25" fmla="*/ 2738411 h 4122191"/>
                      <a:gd name="connsiteX26" fmla="*/ 1055370 w 3415891"/>
                      <a:gd name="connsiteY26" fmla="*/ 2875512 h 4122191"/>
                      <a:gd name="connsiteX27" fmla="*/ 1230911 w 3415891"/>
                      <a:gd name="connsiteY27" fmla="*/ 2933171 h 4122191"/>
                      <a:gd name="connsiteX28" fmla="*/ 1494862 w 3415891"/>
                      <a:gd name="connsiteY28" fmla="*/ 2835791 h 4122191"/>
                      <a:gd name="connsiteX29" fmla="*/ 1599930 w 3415891"/>
                      <a:gd name="connsiteY29" fmla="*/ 2594903 h 4122191"/>
                      <a:gd name="connsiteX30" fmla="*/ 1387231 w 3415891"/>
                      <a:gd name="connsiteY30" fmla="*/ 2259198 h 4122191"/>
                      <a:gd name="connsiteX31" fmla="*/ 943896 w 3415891"/>
                      <a:gd name="connsiteY31" fmla="*/ 2154130 h 4122191"/>
                      <a:gd name="connsiteX32" fmla="*/ 372428 w 3415891"/>
                      <a:gd name="connsiteY32" fmla="*/ 2348890 h 4122191"/>
                      <a:gd name="connsiteX33" fmla="*/ 118727 w 3415891"/>
                      <a:gd name="connsiteY33" fmla="*/ 2861417 h 4122191"/>
                      <a:gd name="connsiteX34" fmla="*/ 500560 w 3415891"/>
                      <a:gd name="connsiteY34" fmla="*/ 3502076 h 4122191"/>
                      <a:gd name="connsiteX35" fmla="*/ 1312915 w 3415891"/>
                      <a:gd name="connsiteY35" fmla="*/ 3717337 h 4122191"/>
                      <a:gd name="connsiteX36" fmla="*/ 2195013 w 3415891"/>
                      <a:gd name="connsiteY36" fmla="*/ 3432800 h 4122191"/>
                      <a:gd name="connsiteX37" fmla="*/ 2705552 w 3415891"/>
                      <a:gd name="connsiteY37" fmla="*/ 2674000 h 4122191"/>
                      <a:gd name="connsiteX38" fmla="*/ 2587666 w 3415891"/>
                      <a:gd name="connsiteY38" fmla="*/ 2167978 h 4122191"/>
                      <a:gd name="connsiteX39" fmla="*/ 1769638 w 3415891"/>
                      <a:gd name="connsiteY39" fmla="*/ 1553280 h 4122191"/>
                      <a:gd name="connsiteX40" fmla="*/ 859329 w 3415891"/>
                      <a:gd name="connsiteY40" fmla="*/ 1285397 h 4122191"/>
                      <a:gd name="connsiteX41" fmla="*/ 477496 w 3415891"/>
                      <a:gd name="connsiteY41" fmla="*/ 760057 h 4122191"/>
                      <a:gd name="connsiteX0" fmla="*/ 477496 w 3415891"/>
                      <a:gd name="connsiteY0" fmla="*/ 760057 h 3958557"/>
                      <a:gd name="connsiteX1" fmla="*/ 810541 w 3415891"/>
                      <a:gd name="connsiteY1" fmla="*/ 659 h 3958557"/>
                      <a:gd name="connsiteX2" fmla="*/ 744010 w 3415891"/>
                      <a:gd name="connsiteY2" fmla="*/ 631925 h 3958557"/>
                      <a:gd name="connsiteX3" fmla="*/ 900331 w 3415891"/>
                      <a:gd name="connsiteY3" fmla="*/ 890752 h 3958557"/>
                      <a:gd name="connsiteX4" fmla="*/ 1240632 w 3415891"/>
                      <a:gd name="connsiteY4" fmla="*/ 1173299 h 3958557"/>
                      <a:gd name="connsiteX5" fmla="*/ 2984160 w 3415891"/>
                      <a:gd name="connsiteY5" fmla="*/ 1693489 h 3958557"/>
                      <a:gd name="connsiteX6" fmla="*/ 3378091 w 3415891"/>
                      <a:gd name="connsiteY6" fmla="*/ 2971456 h 3958557"/>
                      <a:gd name="connsiteX7" fmla="*/ 2292890 w 3415891"/>
                      <a:gd name="connsiteY7" fmla="*/ 3857009 h 3958557"/>
                      <a:gd name="connsiteX8" fmla="*/ 1075991 w 3415891"/>
                      <a:gd name="connsiteY8" fmla="*/ 3918147 h 3958557"/>
                      <a:gd name="connsiteX9" fmla="*/ 352887 w 3415891"/>
                      <a:gd name="connsiteY9" fmla="*/ 3668167 h 3958557"/>
                      <a:gd name="connsiteX10" fmla="*/ 846 w 3415891"/>
                      <a:gd name="connsiteY10" fmla="*/ 2861417 h 3958557"/>
                      <a:gd name="connsiteX11" fmla="*/ 284017 w 3415891"/>
                      <a:gd name="connsiteY11" fmla="*/ 2268167 h 3958557"/>
                      <a:gd name="connsiteX12" fmla="*/ 964397 w 3415891"/>
                      <a:gd name="connsiteY12" fmla="*/ 2020873 h 3958557"/>
                      <a:gd name="connsiteX13" fmla="*/ 1592242 w 3415891"/>
                      <a:gd name="connsiteY13" fmla="*/ 2169506 h 3958557"/>
                      <a:gd name="connsiteX14" fmla="*/ 1861319 w 3415891"/>
                      <a:gd name="connsiteY14" fmla="*/ 2641031 h 3958557"/>
                      <a:gd name="connsiteX15" fmla="*/ 1680653 w 3415891"/>
                      <a:gd name="connsiteY15" fmla="*/ 3011331 h 3958557"/>
                      <a:gd name="connsiteX16" fmla="*/ 1261662 w 3415891"/>
                      <a:gd name="connsiteY16" fmla="*/ 3158683 h 3958557"/>
                      <a:gd name="connsiteX17" fmla="*/ 895206 w 3415891"/>
                      <a:gd name="connsiteY17" fmla="*/ 3076678 h 3958557"/>
                      <a:gd name="connsiteX18" fmla="*/ 718384 w 3415891"/>
                      <a:gd name="connsiteY18" fmla="*/ 2799914 h 3958557"/>
                      <a:gd name="connsiteX19" fmla="*/ 808076 w 3415891"/>
                      <a:gd name="connsiteY19" fmla="*/ 2620529 h 3958557"/>
                      <a:gd name="connsiteX20" fmla="*/ 931082 w 3415891"/>
                      <a:gd name="connsiteY20" fmla="*/ 2556464 h 3958557"/>
                      <a:gd name="connsiteX21" fmla="*/ 990023 w 3415891"/>
                      <a:gd name="connsiteY21" fmla="*/ 2548776 h 3958557"/>
                      <a:gd name="connsiteX22" fmla="*/ 1010524 w 3415891"/>
                      <a:gd name="connsiteY22" fmla="*/ 2564151 h 3958557"/>
                      <a:gd name="connsiteX23" fmla="*/ 1000274 w 3415891"/>
                      <a:gd name="connsiteY23" fmla="*/ 2594903 h 3958557"/>
                      <a:gd name="connsiteX24" fmla="*/ 990023 w 3415891"/>
                      <a:gd name="connsiteY24" fmla="*/ 2625655 h 3958557"/>
                      <a:gd name="connsiteX25" fmla="*/ 974647 w 3415891"/>
                      <a:gd name="connsiteY25" fmla="*/ 2738411 h 3958557"/>
                      <a:gd name="connsiteX26" fmla="*/ 1055370 w 3415891"/>
                      <a:gd name="connsiteY26" fmla="*/ 2875512 h 3958557"/>
                      <a:gd name="connsiteX27" fmla="*/ 1230911 w 3415891"/>
                      <a:gd name="connsiteY27" fmla="*/ 2933171 h 3958557"/>
                      <a:gd name="connsiteX28" fmla="*/ 1494862 w 3415891"/>
                      <a:gd name="connsiteY28" fmla="*/ 2835791 h 3958557"/>
                      <a:gd name="connsiteX29" fmla="*/ 1599930 w 3415891"/>
                      <a:gd name="connsiteY29" fmla="*/ 2594903 h 3958557"/>
                      <a:gd name="connsiteX30" fmla="*/ 1387231 w 3415891"/>
                      <a:gd name="connsiteY30" fmla="*/ 2259198 h 3958557"/>
                      <a:gd name="connsiteX31" fmla="*/ 943896 w 3415891"/>
                      <a:gd name="connsiteY31" fmla="*/ 2154130 h 3958557"/>
                      <a:gd name="connsiteX32" fmla="*/ 372428 w 3415891"/>
                      <a:gd name="connsiteY32" fmla="*/ 2348890 h 3958557"/>
                      <a:gd name="connsiteX33" fmla="*/ 118727 w 3415891"/>
                      <a:gd name="connsiteY33" fmla="*/ 2861417 h 3958557"/>
                      <a:gd name="connsiteX34" fmla="*/ 500560 w 3415891"/>
                      <a:gd name="connsiteY34" fmla="*/ 3502076 h 3958557"/>
                      <a:gd name="connsiteX35" fmla="*/ 1312915 w 3415891"/>
                      <a:gd name="connsiteY35" fmla="*/ 3717337 h 3958557"/>
                      <a:gd name="connsiteX36" fmla="*/ 2195013 w 3415891"/>
                      <a:gd name="connsiteY36" fmla="*/ 3432800 h 3958557"/>
                      <a:gd name="connsiteX37" fmla="*/ 2705552 w 3415891"/>
                      <a:gd name="connsiteY37" fmla="*/ 2674000 h 3958557"/>
                      <a:gd name="connsiteX38" fmla="*/ 2587666 w 3415891"/>
                      <a:gd name="connsiteY38" fmla="*/ 2167978 h 3958557"/>
                      <a:gd name="connsiteX39" fmla="*/ 1769638 w 3415891"/>
                      <a:gd name="connsiteY39" fmla="*/ 1553280 h 3958557"/>
                      <a:gd name="connsiteX40" fmla="*/ 859329 w 3415891"/>
                      <a:gd name="connsiteY40" fmla="*/ 1285397 h 3958557"/>
                      <a:gd name="connsiteX41" fmla="*/ 477496 w 3415891"/>
                      <a:gd name="connsiteY41" fmla="*/ 760057 h 3958557"/>
                      <a:gd name="connsiteX0" fmla="*/ 565295 w 3503690"/>
                      <a:gd name="connsiteY0" fmla="*/ 760057 h 3958557"/>
                      <a:gd name="connsiteX1" fmla="*/ 898340 w 3503690"/>
                      <a:gd name="connsiteY1" fmla="*/ 659 h 3958557"/>
                      <a:gd name="connsiteX2" fmla="*/ 831809 w 3503690"/>
                      <a:gd name="connsiteY2" fmla="*/ 631925 h 3958557"/>
                      <a:gd name="connsiteX3" fmla="*/ 988130 w 3503690"/>
                      <a:gd name="connsiteY3" fmla="*/ 890752 h 3958557"/>
                      <a:gd name="connsiteX4" fmla="*/ 1328431 w 3503690"/>
                      <a:gd name="connsiteY4" fmla="*/ 1173299 h 3958557"/>
                      <a:gd name="connsiteX5" fmla="*/ 3071959 w 3503690"/>
                      <a:gd name="connsiteY5" fmla="*/ 1693489 h 3958557"/>
                      <a:gd name="connsiteX6" fmla="*/ 3465890 w 3503690"/>
                      <a:gd name="connsiteY6" fmla="*/ 2971456 h 3958557"/>
                      <a:gd name="connsiteX7" fmla="*/ 2380689 w 3503690"/>
                      <a:gd name="connsiteY7" fmla="*/ 3857009 h 3958557"/>
                      <a:gd name="connsiteX8" fmla="*/ 1163790 w 3503690"/>
                      <a:gd name="connsiteY8" fmla="*/ 3918147 h 3958557"/>
                      <a:gd name="connsiteX9" fmla="*/ 440686 w 3503690"/>
                      <a:gd name="connsiteY9" fmla="*/ 3668167 h 3958557"/>
                      <a:gd name="connsiteX10" fmla="*/ 454 w 3503690"/>
                      <a:gd name="connsiteY10" fmla="*/ 2861417 h 3958557"/>
                      <a:gd name="connsiteX11" fmla="*/ 371816 w 3503690"/>
                      <a:gd name="connsiteY11" fmla="*/ 2268167 h 3958557"/>
                      <a:gd name="connsiteX12" fmla="*/ 1052196 w 3503690"/>
                      <a:gd name="connsiteY12" fmla="*/ 2020873 h 3958557"/>
                      <a:gd name="connsiteX13" fmla="*/ 1680041 w 3503690"/>
                      <a:gd name="connsiteY13" fmla="*/ 2169506 h 3958557"/>
                      <a:gd name="connsiteX14" fmla="*/ 1949118 w 3503690"/>
                      <a:gd name="connsiteY14" fmla="*/ 2641031 h 3958557"/>
                      <a:gd name="connsiteX15" fmla="*/ 1768452 w 3503690"/>
                      <a:gd name="connsiteY15" fmla="*/ 3011331 h 3958557"/>
                      <a:gd name="connsiteX16" fmla="*/ 1349461 w 3503690"/>
                      <a:gd name="connsiteY16" fmla="*/ 3158683 h 3958557"/>
                      <a:gd name="connsiteX17" fmla="*/ 983005 w 3503690"/>
                      <a:gd name="connsiteY17" fmla="*/ 3076678 h 3958557"/>
                      <a:gd name="connsiteX18" fmla="*/ 806183 w 3503690"/>
                      <a:gd name="connsiteY18" fmla="*/ 2799914 h 3958557"/>
                      <a:gd name="connsiteX19" fmla="*/ 895875 w 3503690"/>
                      <a:gd name="connsiteY19" fmla="*/ 2620529 h 3958557"/>
                      <a:gd name="connsiteX20" fmla="*/ 1018881 w 3503690"/>
                      <a:gd name="connsiteY20" fmla="*/ 2556464 h 3958557"/>
                      <a:gd name="connsiteX21" fmla="*/ 1077822 w 3503690"/>
                      <a:gd name="connsiteY21" fmla="*/ 2548776 h 3958557"/>
                      <a:gd name="connsiteX22" fmla="*/ 1098323 w 3503690"/>
                      <a:gd name="connsiteY22" fmla="*/ 2564151 h 3958557"/>
                      <a:gd name="connsiteX23" fmla="*/ 1088073 w 3503690"/>
                      <a:gd name="connsiteY23" fmla="*/ 2594903 h 3958557"/>
                      <a:gd name="connsiteX24" fmla="*/ 1077822 w 3503690"/>
                      <a:gd name="connsiteY24" fmla="*/ 2625655 h 3958557"/>
                      <a:gd name="connsiteX25" fmla="*/ 1062446 w 3503690"/>
                      <a:gd name="connsiteY25" fmla="*/ 2738411 h 3958557"/>
                      <a:gd name="connsiteX26" fmla="*/ 1143169 w 3503690"/>
                      <a:gd name="connsiteY26" fmla="*/ 2875512 h 3958557"/>
                      <a:gd name="connsiteX27" fmla="*/ 1318710 w 3503690"/>
                      <a:gd name="connsiteY27" fmla="*/ 2933171 h 3958557"/>
                      <a:gd name="connsiteX28" fmla="*/ 1582661 w 3503690"/>
                      <a:gd name="connsiteY28" fmla="*/ 2835791 h 3958557"/>
                      <a:gd name="connsiteX29" fmla="*/ 1687729 w 3503690"/>
                      <a:gd name="connsiteY29" fmla="*/ 2594903 h 3958557"/>
                      <a:gd name="connsiteX30" fmla="*/ 1475030 w 3503690"/>
                      <a:gd name="connsiteY30" fmla="*/ 2259198 h 3958557"/>
                      <a:gd name="connsiteX31" fmla="*/ 1031695 w 3503690"/>
                      <a:gd name="connsiteY31" fmla="*/ 2154130 h 3958557"/>
                      <a:gd name="connsiteX32" fmla="*/ 460227 w 3503690"/>
                      <a:gd name="connsiteY32" fmla="*/ 2348890 h 3958557"/>
                      <a:gd name="connsiteX33" fmla="*/ 206526 w 3503690"/>
                      <a:gd name="connsiteY33" fmla="*/ 2861417 h 3958557"/>
                      <a:gd name="connsiteX34" fmla="*/ 588359 w 3503690"/>
                      <a:gd name="connsiteY34" fmla="*/ 3502076 h 3958557"/>
                      <a:gd name="connsiteX35" fmla="*/ 1400714 w 3503690"/>
                      <a:gd name="connsiteY35" fmla="*/ 3717337 h 3958557"/>
                      <a:gd name="connsiteX36" fmla="*/ 2282812 w 3503690"/>
                      <a:gd name="connsiteY36" fmla="*/ 3432800 h 3958557"/>
                      <a:gd name="connsiteX37" fmla="*/ 2793351 w 3503690"/>
                      <a:gd name="connsiteY37" fmla="*/ 2674000 h 3958557"/>
                      <a:gd name="connsiteX38" fmla="*/ 2675465 w 3503690"/>
                      <a:gd name="connsiteY38" fmla="*/ 2167978 h 3958557"/>
                      <a:gd name="connsiteX39" fmla="*/ 1857437 w 3503690"/>
                      <a:gd name="connsiteY39" fmla="*/ 1553280 h 3958557"/>
                      <a:gd name="connsiteX40" fmla="*/ 947128 w 3503690"/>
                      <a:gd name="connsiteY40" fmla="*/ 1285397 h 3958557"/>
                      <a:gd name="connsiteX41" fmla="*/ 565295 w 3503690"/>
                      <a:gd name="connsiteY41" fmla="*/ 760057 h 3958557"/>
                      <a:gd name="connsiteX0" fmla="*/ 565297 w 3505172"/>
                      <a:gd name="connsiteY0" fmla="*/ 760057 h 3929318"/>
                      <a:gd name="connsiteX1" fmla="*/ 898342 w 3505172"/>
                      <a:gd name="connsiteY1" fmla="*/ 659 h 3929318"/>
                      <a:gd name="connsiteX2" fmla="*/ 831811 w 3505172"/>
                      <a:gd name="connsiteY2" fmla="*/ 631925 h 3929318"/>
                      <a:gd name="connsiteX3" fmla="*/ 988132 w 3505172"/>
                      <a:gd name="connsiteY3" fmla="*/ 890752 h 3929318"/>
                      <a:gd name="connsiteX4" fmla="*/ 1328433 w 3505172"/>
                      <a:gd name="connsiteY4" fmla="*/ 1173299 h 3929318"/>
                      <a:gd name="connsiteX5" fmla="*/ 3071961 w 3505172"/>
                      <a:gd name="connsiteY5" fmla="*/ 1693489 h 3929318"/>
                      <a:gd name="connsiteX6" fmla="*/ 3465892 w 3505172"/>
                      <a:gd name="connsiteY6" fmla="*/ 2971456 h 3929318"/>
                      <a:gd name="connsiteX7" fmla="*/ 2358642 w 3505172"/>
                      <a:gd name="connsiteY7" fmla="*/ 3790260 h 3929318"/>
                      <a:gd name="connsiteX8" fmla="*/ 1163792 w 3505172"/>
                      <a:gd name="connsiteY8" fmla="*/ 3918147 h 3929318"/>
                      <a:gd name="connsiteX9" fmla="*/ 440688 w 3505172"/>
                      <a:gd name="connsiteY9" fmla="*/ 3668167 h 3929318"/>
                      <a:gd name="connsiteX10" fmla="*/ 456 w 3505172"/>
                      <a:gd name="connsiteY10" fmla="*/ 2861417 h 3929318"/>
                      <a:gd name="connsiteX11" fmla="*/ 371818 w 3505172"/>
                      <a:gd name="connsiteY11" fmla="*/ 2268167 h 3929318"/>
                      <a:gd name="connsiteX12" fmla="*/ 1052198 w 3505172"/>
                      <a:gd name="connsiteY12" fmla="*/ 2020873 h 3929318"/>
                      <a:gd name="connsiteX13" fmla="*/ 1680043 w 3505172"/>
                      <a:gd name="connsiteY13" fmla="*/ 2169506 h 3929318"/>
                      <a:gd name="connsiteX14" fmla="*/ 1949120 w 3505172"/>
                      <a:gd name="connsiteY14" fmla="*/ 2641031 h 3929318"/>
                      <a:gd name="connsiteX15" fmla="*/ 1768454 w 3505172"/>
                      <a:gd name="connsiteY15" fmla="*/ 3011331 h 3929318"/>
                      <a:gd name="connsiteX16" fmla="*/ 1349463 w 3505172"/>
                      <a:gd name="connsiteY16" fmla="*/ 3158683 h 3929318"/>
                      <a:gd name="connsiteX17" fmla="*/ 983007 w 3505172"/>
                      <a:gd name="connsiteY17" fmla="*/ 3076678 h 3929318"/>
                      <a:gd name="connsiteX18" fmla="*/ 806185 w 3505172"/>
                      <a:gd name="connsiteY18" fmla="*/ 2799914 h 3929318"/>
                      <a:gd name="connsiteX19" fmla="*/ 895877 w 3505172"/>
                      <a:gd name="connsiteY19" fmla="*/ 2620529 h 3929318"/>
                      <a:gd name="connsiteX20" fmla="*/ 1018883 w 3505172"/>
                      <a:gd name="connsiteY20" fmla="*/ 2556464 h 3929318"/>
                      <a:gd name="connsiteX21" fmla="*/ 1077824 w 3505172"/>
                      <a:gd name="connsiteY21" fmla="*/ 2548776 h 3929318"/>
                      <a:gd name="connsiteX22" fmla="*/ 1098325 w 3505172"/>
                      <a:gd name="connsiteY22" fmla="*/ 2564151 h 3929318"/>
                      <a:gd name="connsiteX23" fmla="*/ 1088075 w 3505172"/>
                      <a:gd name="connsiteY23" fmla="*/ 2594903 h 3929318"/>
                      <a:gd name="connsiteX24" fmla="*/ 1077824 w 3505172"/>
                      <a:gd name="connsiteY24" fmla="*/ 2625655 h 3929318"/>
                      <a:gd name="connsiteX25" fmla="*/ 1062448 w 3505172"/>
                      <a:gd name="connsiteY25" fmla="*/ 2738411 h 3929318"/>
                      <a:gd name="connsiteX26" fmla="*/ 1143171 w 3505172"/>
                      <a:gd name="connsiteY26" fmla="*/ 2875512 h 3929318"/>
                      <a:gd name="connsiteX27" fmla="*/ 1318712 w 3505172"/>
                      <a:gd name="connsiteY27" fmla="*/ 2933171 h 3929318"/>
                      <a:gd name="connsiteX28" fmla="*/ 1582663 w 3505172"/>
                      <a:gd name="connsiteY28" fmla="*/ 2835791 h 3929318"/>
                      <a:gd name="connsiteX29" fmla="*/ 1687731 w 3505172"/>
                      <a:gd name="connsiteY29" fmla="*/ 2594903 h 3929318"/>
                      <a:gd name="connsiteX30" fmla="*/ 1475032 w 3505172"/>
                      <a:gd name="connsiteY30" fmla="*/ 2259198 h 3929318"/>
                      <a:gd name="connsiteX31" fmla="*/ 1031697 w 3505172"/>
                      <a:gd name="connsiteY31" fmla="*/ 2154130 h 3929318"/>
                      <a:gd name="connsiteX32" fmla="*/ 460229 w 3505172"/>
                      <a:gd name="connsiteY32" fmla="*/ 2348890 h 3929318"/>
                      <a:gd name="connsiteX33" fmla="*/ 206528 w 3505172"/>
                      <a:gd name="connsiteY33" fmla="*/ 2861417 h 3929318"/>
                      <a:gd name="connsiteX34" fmla="*/ 588361 w 3505172"/>
                      <a:gd name="connsiteY34" fmla="*/ 3502076 h 3929318"/>
                      <a:gd name="connsiteX35" fmla="*/ 1400716 w 3505172"/>
                      <a:gd name="connsiteY35" fmla="*/ 3717337 h 3929318"/>
                      <a:gd name="connsiteX36" fmla="*/ 2282814 w 3505172"/>
                      <a:gd name="connsiteY36" fmla="*/ 3432800 h 3929318"/>
                      <a:gd name="connsiteX37" fmla="*/ 2793353 w 3505172"/>
                      <a:gd name="connsiteY37" fmla="*/ 2674000 h 3929318"/>
                      <a:gd name="connsiteX38" fmla="*/ 2675467 w 3505172"/>
                      <a:gd name="connsiteY38" fmla="*/ 2167978 h 3929318"/>
                      <a:gd name="connsiteX39" fmla="*/ 1857439 w 3505172"/>
                      <a:gd name="connsiteY39" fmla="*/ 1553280 h 3929318"/>
                      <a:gd name="connsiteX40" fmla="*/ 947130 w 3505172"/>
                      <a:gd name="connsiteY40" fmla="*/ 1285397 h 3929318"/>
                      <a:gd name="connsiteX41" fmla="*/ 565297 w 3505172"/>
                      <a:gd name="connsiteY41" fmla="*/ 760057 h 3929318"/>
                      <a:gd name="connsiteX0" fmla="*/ 565297 w 3359163"/>
                      <a:gd name="connsiteY0" fmla="*/ 760057 h 3930630"/>
                      <a:gd name="connsiteX1" fmla="*/ 898342 w 3359163"/>
                      <a:gd name="connsiteY1" fmla="*/ 659 h 3930630"/>
                      <a:gd name="connsiteX2" fmla="*/ 831811 w 3359163"/>
                      <a:gd name="connsiteY2" fmla="*/ 631925 h 3930630"/>
                      <a:gd name="connsiteX3" fmla="*/ 988132 w 3359163"/>
                      <a:gd name="connsiteY3" fmla="*/ 890752 h 3930630"/>
                      <a:gd name="connsiteX4" fmla="*/ 1328433 w 3359163"/>
                      <a:gd name="connsiteY4" fmla="*/ 1173299 h 3930630"/>
                      <a:gd name="connsiteX5" fmla="*/ 3071961 w 3359163"/>
                      <a:gd name="connsiteY5" fmla="*/ 1693489 h 3930630"/>
                      <a:gd name="connsiteX6" fmla="*/ 3289512 w 3359163"/>
                      <a:gd name="connsiteY6" fmla="*/ 2931407 h 3930630"/>
                      <a:gd name="connsiteX7" fmla="*/ 2358642 w 3359163"/>
                      <a:gd name="connsiteY7" fmla="*/ 3790260 h 3930630"/>
                      <a:gd name="connsiteX8" fmla="*/ 1163792 w 3359163"/>
                      <a:gd name="connsiteY8" fmla="*/ 3918147 h 3930630"/>
                      <a:gd name="connsiteX9" fmla="*/ 440688 w 3359163"/>
                      <a:gd name="connsiteY9" fmla="*/ 3668167 h 3930630"/>
                      <a:gd name="connsiteX10" fmla="*/ 456 w 3359163"/>
                      <a:gd name="connsiteY10" fmla="*/ 2861417 h 3930630"/>
                      <a:gd name="connsiteX11" fmla="*/ 371818 w 3359163"/>
                      <a:gd name="connsiteY11" fmla="*/ 2268167 h 3930630"/>
                      <a:gd name="connsiteX12" fmla="*/ 1052198 w 3359163"/>
                      <a:gd name="connsiteY12" fmla="*/ 2020873 h 3930630"/>
                      <a:gd name="connsiteX13" fmla="*/ 1680043 w 3359163"/>
                      <a:gd name="connsiteY13" fmla="*/ 2169506 h 3930630"/>
                      <a:gd name="connsiteX14" fmla="*/ 1949120 w 3359163"/>
                      <a:gd name="connsiteY14" fmla="*/ 2641031 h 3930630"/>
                      <a:gd name="connsiteX15" fmla="*/ 1768454 w 3359163"/>
                      <a:gd name="connsiteY15" fmla="*/ 3011331 h 3930630"/>
                      <a:gd name="connsiteX16" fmla="*/ 1349463 w 3359163"/>
                      <a:gd name="connsiteY16" fmla="*/ 3158683 h 3930630"/>
                      <a:gd name="connsiteX17" fmla="*/ 983007 w 3359163"/>
                      <a:gd name="connsiteY17" fmla="*/ 3076678 h 3930630"/>
                      <a:gd name="connsiteX18" fmla="*/ 806185 w 3359163"/>
                      <a:gd name="connsiteY18" fmla="*/ 2799914 h 3930630"/>
                      <a:gd name="connsiteX19" fmla="*/ 895877 w 3359163"/>
                      <a:gd name="connsiteY19" fmla="*/ 2620529 h 3930630"/>
                      <a:gd name="connsiteX20" fmla="*/ 1018883 w 3359163"/>
                      <a:gd name="connsiteY20" fmla="*/ 2556464 h 3930630"/>
                      <a:gd name="connsiteX21" fmla="*/ 1077824 w 3359163"/>
                      <a:gd name="connsiteY21" fmla="*/ 2548776 h 3930630"/>
                      <a:gd name="connsiteX22" fmla="*/ 1098325 w 3359163"/>
                      <a:gd name="connsiteY22" fmla="*/ 2564151 h 3930630"/>
                      <a:gd name="connsiteX23" fmla="*/ 1088075 w 3359163"/>
                      <a:gd name="connsiteY23" fmla="*/ 2594903 h 3930630"/>
                      <a:gd name="connsiteX24" fmla="*/ 1077824 w 3359163"/>
                      <a:gd name="connsiteY24" fmla="*/ 2625655 h 3930630"/>
                      <a:gd name="connsiteX25" fmla="*/ 1062448 w 3359163"/>
                      <a:gd name="connsiteY25" fmla="*/ 2738411 h 3930630"/>
                      <a:gd name="connsiteX26" fmla="*/ 1143171 w 3359163"/>
                      <a:gd name="connsiteY26" fmla="*/ 2875512 h 3930630"/>
                      <a:gd name="connsiteX27" fmla="*/ 1318712 w 3359163"/>
                      <a:gd name="connsiteY27" fmla="*/ 2933171 h 3930630"/>
                      <a:gd name="connsiteX28" fmla="*/ 1582663 w 3359163"/>
                      <a:gd name="connsiteY28" fmla="*/ 2835791 h 3930630"/>
                      <a:gd name="connsiteX29" fmla="*/ 1687731 w 3359163"/>
                      <a:gd name="connsiteY29" fmla="*/ 2594903 h 3930630"/>
                      <a:gd name="connsiteX30" fmla="*/ 1475032 w 3359163"/>
                      <a:gd name="connsiteY30" fmla="*/ 2259198 h 3930630"/>
                      <a:gd name="connsiteX31" fmla="*/ 1031697 w 3359163"/>
                      <a:gd name="connsiteY31" fmla="*/ 2154130 h 3930630"/>
                      <a:gd name="connsiteX32" fmla="*/ 460229 w 3359163"/>
                      <a:gd name="connsiteY32" fmla="*/ 2348890 h 3930630"/>
                      <a:gd name="connsiteX33" fmla="*/ 206528 w 3359163"/>
                      <a:gd name="connsiteY33" fmla="*/ 2861417 h 3930630"/>
                      <a:gd name="connsiteX34" fmla="*/ 588361 w 3359163"/>
                      <a:gd name="connsiteY34" fmla="*/ 3502076 h 3930630"/>
                      <a:gd name="connsiteX35" fmla="*/ 1400716 w 3359163"/>
                      <a:gd name="connsiteY35" fmla="*/ 3717337 h 3930630"/>
                      <a:gd name="connsiteX36" fmla="*/ 2282814 w 3359163"/>
                      <a:gd name="connsiteY36" fmla="*/ 3432800 h 3930630"/>
                      <a:gd name="connsiteX37" fmla="*/ 2793353 w 3359163"/>
                      <a:gd name="connsiteY37" fmla="*/ 2674000 h 3930630"/>
                      <a:gd name="connsiteX38" fmla="*/ 2675467 w 3359163"/>
                      <a:gd name="connsiteY38" fmla="*/ 2167978 h 3930630"/>
                      <a:gd name="connsiteX39" fmla="*/ 1857439 w 3359163"/>
                      <a:gd name="connsiteY39" fmla="*/ 1553280 h 3930630"/>
                      <a:gd name="connsiteX40" fmla="*/ 947130 w 3359163"/>
                      <a:gd name="connsiteY40" fmla="*/ 1285397 h 3930630"/>
                      <a:gd name="connsiteX41" fmla="*/ 565297 w 3359163"/>
                      <a:gd name="connsiteY41" fmla="*/ 760057 h 3930630"/>
                      <a:gd name="connsiteX0" fmla="*/ 565297 w 3314397"/>
                      <a:gd name="connsiteY0" fmla="*/ 760057 h 3930630"/>
                      <a:gd name="connsiteX1" fmla="*/ 898342 w 3314397"/>
                      <a:gd name="connsiteY1" fmla="*/ 659 h 3930630"/>
                      <a:gd name="connsiteX2" fmla="*/ 831811 w 3314397"/>
                      <a:gd name="connsiteY2" fmla="*/ 631925 h 3930630"/>
                      <a:gd name="connsiteX3" fmla="*/ 988132 w 3314397"/>
                      <a:gd name="connsiteY3" fmla="*/ 890752 h 3930630"/>
                      <a:gd name="connsiteX4" fmla="*/ 1328433 w 3314397"/>
                      <a:gd name="connsiteY4" fmla="*/ 1173299 h 3930630"/>
                      <a:gd name="connsiteX5" fmla="*/ 2895583 w 3314397"/>
                      <a:gd name="connsiteY5" fmla="*/ 1826988 h 3930630"/>
                      <a:gd name="connsiteX6" fmla="*/ 3289512 w 3314397"/>
                      <a:gd name="connsiteY6" fmla="*/ 2931407 h 3930630"/>
                      <a:gd name="connsiteX7" fmla="*/ 2358642 w 3314397"/>
                      <a:gd name="connsiteY7" fmla="*/ 3790260 h 3930630"/>
                      <a:gd name="connsiteX8" fmla="*/ 1163792 w 3314397"/>
                      <a:gd name="connsiteY8" fmla="*/ 3918147 h 3930630"/>
                      <a:gd name="connsiteX9" fmla="*/ 440688 w 3314397"/>
                      <a:gd name="connsiteY9" fmla="*/ 3668167 h 3930630"/>
                      <a:gd name="connsiteX10" fmla="*/ 456 w 3314397"/>
                      <a:gd name="connsiteY10" fmla="*/ 2861417 h 3930630"/>
                      <a:gd name="connsiteX11" fmla="*/ 371818 w 3314397"/>
                      <a:gd name="connsiteY11" fmla="*/ 2268167 h 3930630"/>
                      <a:gd name="connsiteX12" fmla="*/ 1052198 w 3314397"/>
                      <a:gd name="connsiteY12" fmla="*/ 2020873 h 3930630"/>
                      <a:gd name="connsiteX13" fmla="*/ 1680043 w 3314397"/>
                      <a:gd name="connsiteY13" fmla="*/ 2169506 h 3930630"/>
                      <a:gd name="connsiteX14" fmla="*/ 1949120 w 3314397"/>
                      <a:gd name="connsiteY14" fmla="*/ 2641031 h 3930630"/>
                      <a:gd name="connsiteX15" fmla="*/ 1768454 w 3314397"/>
                      <a:gd name="connsiteY15" fmla="*/ 3011331 h 3930630"/>
                      <a:gd name="connsiteX16" fmla="*/ 1349463 w 3314397"/>
                      <a:gd name="connsiteY16" fmla="*/ 3158683 h 3930630"/>
                      <a:gd name="connsiteX17" fmla="*/ 983007 w 3314397"/>
                      <a:gd name="connsiteY17" fmla="*/ 3076678 h 3930630"/>
                      <a:gd name="connsiteX18" fmla="*/ 806185 w 3314397"/>
                      <a:gd name="connsiteY18" fmla="*/ 2799914 h 3930630"/>
                      <a:gd name="connsiteX19" fmla="*/ 895877 w 3314397"/>
                      <a:gd name="connsiteY19" fmla="*/ 2620529 h 3930630"/>
                      <a:gd name="connsiteX20" fmla="*/ 1018883 w 3314397"/>
                      <a:gd name="connsiteY20" fmla="*/ 2556464 h 3930630"/>
                      <a:gd name="connsiteX21" fmla="*/ 1077824 w 3314397"/>
                      <a:gd name="connsiteY21" fmla="*/ 2548776 h 3930630"/>
                      <a:gd name="connsiteX22" fmla="*/ 1098325 w 3314397"/>
                      <a:gd name="connsiteY22" fmla="*/ 2564151 h 3930630"/>
                      <a:gd name="connsiteX23" fmla="*/ 1088075 w 3314397"/>
                      <a:gd name="connsiteY23" fmla="*/ 2594903 h 3930630"/>
                      <a:gd name="connsiteX24" fmla="*/ 1077824 w 3314397"/>
                      <a:gd name="connsiteY24" fmla="*/ 2625655 h 3930630"/>
                      <a:gd name="connsiteX25" fmla="*/ 1062448 w 3314397"/>
                      <a:gd name="connsiteY25" fmla="*/ 2738411 h 3930630"/>
                      <a:gd name="connsiteX26" fmla="*/ 1143171 w 3314397"/>
                      <a:gd name="connsiteY26" fmla="*/ 2875512 h 3930630"/>
                      <a:gd name="connsiteX27" fmla="*/ 1318712 w 3314397"/>
                      <a:gd name="connsiteY27" fmla="*/ 2933171 h 3930630"/>
                      <a:gd name="connsiteX28" fmla="*/ 1582663 w 3314397"/>
                      <a:gd name="connsiteY28" fmla="*/ 2835791 h 3930630"/>
                      <a:gd name="connsiteX29" fmla="*/ 1687731 w 3314397"/>
                      <a:gd name="connsiteY29" fmla="*/ 2594903 h 3930630"/>
                      <a:gd name="connsiteX30" fmla="*/ 1475032 w 3314397"/>
                      <a:gd name="connsiteY30" fmla="*/ 2259198 h 3930630"/>
                      <a:gd name="connsiteX31" fmla="*/ 1031697 w 3314397"/>
                      <a:gd name="connsiteY31" fmla="*/ 2154130 h 3930630"/>
                      <a:gd name="connsiteX32" fmla="*/ 460229 w 3314397"/>
                      <a:gd name="connsiteY32" fmla="*/ 2348890 h 3930630"/>
                      <a:gd name="connsiteX33" fmla="*/ 206528 w 3314397"/>
                      <a:gd name="connsiteY33" fmla="*/ 2861417 h 3930630"/>
                      <a:gd name="connsiteX34" fmla="*/ 588361 w 3314397"/>
                      <a:gd name="connsiteY34" fmla="*/ 3502076 h 3930630"/>
                      <a:gd name="connsiteX35" fmla="*/ 1400716 w 3314397"/>
                      <a:gd name="connsiteY35" fmla="*/ 3717337 h 3930630"/>
                      <a:gd name="connsiteX36" fmla="*/ 2282814 w 3314397"/>
                      <a:gd name="connsiteY36" fmla="*/ 3432800 h 3930630"/>
                      <a:gd name="connsiteX37" fmla="*/ 2793353 w 3314397"/>
                      <a:gd name="connsiteY37" fmla="*/ 2674000 h 3930630"/>
                      <a:gd name="connsiteX38" fmla="*/ 2675467 w 3314397"/>
                      <a:gd name="connsiteY38" fmla="*/ 2167978 h 3930630"/>
                      <a:gd name="connsiteX39" fmla="*/ 1857439 w 3314397"/>
                      <a:gd name="connsiteY39" fmla="*/ 1553280 h 3930630"/>
                      <a:gd name="connsiteX40" fmla="*/ 947130 w 3314397"/>
                      <a:gd name="connsiteY40" fmla="*/ 1285397 h 3930630"/>
                      <a:gd name="connsiteX41" fmla="*/ 565297 w 3314397"/>
                      <a:gd name="connsiteY41" fmla="*/ 760057 h 3930630"/>
                      <a:gd name="connsiteX0" fmla="*/ 565297 w 3314397"/>
                      <a:gd name="connsiteY0" fmla="*/ 760057 h 3930630"/>
                      <a:gd name="connsiteX1" fmla="*/ 898342 w 3314397"/>
                      <a:gd name="connsiteY1" fmla="*/ 659 h 3930630"/>
                      <a:gd name="connsiteX2" fmla="*/ 831811 w 3314397"/>
                      <a:gd name="connsiteY2" fmla="*/ 631925 h 3930630"/>
                      <a:gd name="connsiteX3" fmla="*/ 988132 w 3314397"/>
                      <a:gd name="connsiteY3" fmla="*/ 890752 h 3930630"/>
                      <a:gd name="connsiteX4" fmla="*/ 1328433 w 3314397"/>
                      <a:gd name="connsiteY4" fmla="*/ 1173299 h 3930630"/>
                      <a:gd name="connsiteX5" fmla="*/ 2895583 w 3314397"/>
                      <a:gd name="connsiteY5" fmla="*/ 1826988 h 3930630"/>
                      <a:gd name="connsiteX6" fmla="*/ 3289512 w 3314397"/>
                      <a:gd name="connsiteY6" fmla="*/ 2931407 h 3930630"/>
                      <a:gd name="connsiteX7" fmla="*/ 2358642 w 3314397"/>
                      <a:gd name="connsiteY7" fmla="*/ 3790260 h 3930630"/>
                      <a:gd name="connsiteX8" fmla="*/ 1163792 w 3314397"/>
                      <a:gd name="connsiteY8" fmla="*/ 3918147 h 3930630"/>
                      <a:gd name="connsiteX9" fmla="*/ 440688 w 3314397"/>
                      <a:gd name="connsiteY9" fmla="*/ 3668167 h 3930630"/>
                      <a:gd name="connsiteX10" fmla="*/ 456 w 3314397"/>
                      <a:gd name="connsiteY10" fmla="*/ 2861417 h 3930630"/>
                      <a:gd name="connsiteX11" fmla="*/ 371818 w 3314397"/>
                      <a:gd name="connsiteY11" fmla="*/ 2268167 h 3930630"/>
                      <a:gd name="connsiteX12" fmla="*/ 1052198 w 3314397"/>
                      <a:gd name="connsiteY12" fmla="*/ 2020873 h 3930630"/>
                      <a:gd name="connsiteX13" fmla="*/ 1680043 w 3314397"/>
                      <a:gd name="connsiteY13" fmla="*/ 2169506 h 3930630"/>
                      <a:gd name="connsiteX14" fmla="*/ 1949120 w 3314397"/>
                      <a:gd name="connsiteY14" fmla="*/ 2641031 h 3930630"/>
                      <a:gd name="connsiteX15" fmla="*/ 1768454 w 3314397"/>
                      <a:gd name="connsiteY15" fmla="*/ 3011331 h 3930630"/>
                      <a:gd name="connsiteX16" fmla="*/ 1349463 w 3314397"/>
                      <a:gd name="connsiteY16" fmla="*/ 3158683 h 3930630"/>
                      <a:gd name="connsiteX17" fmla="*/ 983007 w 3314397"/>
                      <a:gd name="connsiteY17" fmla="*/ 3076678 h 3930630"/>
                      <a:gd name="connsiteX18" fmla="*/ 806185 w 3314397"/>
                      <a:gd name="connsiteY18" fmla="*/ 2799914 h 3930630"/>
                      <a:gd name="connsiteX19" fmla="*/ 895877 w 3314397"/>
                      <a:gd name="connsiteY19" fmla="*/ 2620529 h 3930630"/>
                      <a:gd name="connsiteX20" fmla="*/ 1018883 w 3314397"/>
                      <a:gd name="connsiteY20" fmla="*/ 2556464 h 3930630"/>
                      <a:gd name="connsiteX21" fmla="*/ 1077824 w 3314397"/>
                      <a:gd name="connsiteY21" fmla="*/ 2548776 h 3930630"/>
                      <a:gd name="connsiteX22" fmla="*/ 1098325 w 3314397"/>
                      <a:gd name="connsiteY22" fmla="*/ 2564151 h 3930630"/>
                      <a:gd name="connsiteX23" fmla="*/ 1088075 w 3314397"/>
                      <a:gd name="connsiteY23" fmla="*/ 2594903 h 3930630"/>
                      <a:gd name="connsiteX24" fmla="*/ 1077824 w 3314397"/>
                      <a:gd name="connsiteY24" fmla="*/ 2625655 h 3930630"/>
                      <a:gd name="connsiteX25" fmla="*/ 1062448 w 3314397"/>
                      <a:gd name="connsiteY25" fmla="*/ 2738411 h 3930630"/>
                      <a:gd name="connsiteX26" fmla="*/ 1143171 w 3314397"/>
                      <a:gd name="connsiteY26" fmla="*/ 2875512 h 3930630"/>
                      <a:gd name="connsiteX27" fmla="*/ 1318712 w 3314397"/>
                      <a:gd name="connsiteY27" fmla="*/ 2933171 h 3930630"/>
                      <a:gd name="connsiteX28" fmla="*/ 1582663 w 3314397"/>
                      <a:gd name="connsiteY28" fmla="*/ 2835791 h 3930630"/>
                      <a:gd name="connsiteX29" fmla="*/ 1687731 w 3314397"/>
                      <a:gd name="connsiteY29" fmla="*/ 2594903 h 3930630"/>
                      <a:gd name="connsiteX30" fmla="*/ 1475032 w 3314397"/>
                      <a:gd name="connsiteY30" fmla="*/ 2259198 h 3930630"/>
                      <a:gd name="connsiteX31" fmla="*/ 1031697 w 3314397"/>
                      <a:gd name="connsiteY31" fmla="*/ 2154130 h 3930630"/>
                      <a:gd name="connsiteX32" fmla="*/ 460229 w 3314397"/>
                      <a:gd name="connsiteY32" fmla="*/ 2348890 h 3930630"/>
                      <a:gd name="connsiteX33" fmla="*/ 206528 w 3314397"/>
                      <a:gd name="connsiteY33" fmla="*/ 2861417 h 3930630"/>
                      <a:gd name="connsiteX34" fmla="*/ 588361 w 3314397"/>
                      <a:gd name="connsiteY34" fmla="*/ 3502076 h 3930630"/>
                      <a:gd name="connsiteX35" fmla="*/ 1400716 w 3314397"/>
                      <a:gd name="connsiteY35" fmla="*/ 3717337 h 3930630"/>
                      <a:gd name="connsiteX36" fmla="*/ 2282814 w 3314397"/>
                      <a:gd name="connsiteY36" fmla="*/ 3432800 h 3930630"/>
                      <a:gd name="connsiteX37" fmla="*/ 2793353 w 3314397"/>
                      <a:gd name="connsiteY37" fmla="*/ 2674000 h 3930630"/>
                      <a:gd name="connsiteX38" fmla="*/ 2675467 w 3314397"/>
                      <a:gd name="connsiteY38" fmla="*/ 2167978 h 3930630"/>
                      <a:gd name="connsiteX39" fmla="*/ 1857439 w 3314397"/>
                      <a:gd name="connsiteY39" fmla="*/ 1553280 h 3930630"/>
                      <a:gd name="connsiteX40" fmla="*/ 1035318 w 3314397"/>
                      <a:gd name="connsiteY40" fmla="*/ 1258698 h 3930630"/>
                      <a:gd name="connsiteX41" fmla="*/ 565297 w 3314397"/>
                      <a:gd name="connsiteY41" fmla="*/ 760057 h 3930630"/>
                      <a:gd name="connsiteX0" fmla="*/ 565297 w 3314397"/>
                      <a:gd name="connsiteY0" fmla="*/ 760057 h 3930630"/>
                      <a:gd name="connsiteX1" fmla="*/ 898342 w 3314397"/>
                      <a:gd name="connsiteY1" fmla="*/ 659 h 3930630"/>
                      <a:gd name="connsiteX2" fmla="*/ 831811 w 3314397"/>
                      <a:gd name="connsiteY2" fmla="*/ 631925 h 3930630"/>
                      <a:gd name="connsiteX3" fmla="*/ 988132 w 3314397"/>
                      <a:gd name="connsiteY3" fmla="*/ 890752 h 3930630"/>
                      <a:gd name="connsiteX4" fmla="*/ 1328433 w 3314397"/>
                      <a:gd name="connsiteY4" fmla="*/ 1173299 h 3930630"/>
                      <a:gd name="connsiteX5" fmla="*/ 2895583 w 3314397"/>
                      <a:gd name="connsiteY5" fmla="*/ 1826988 h 3930630"/>
                      <a:gd name="connsiteX6" fmla="*/ 3289512 w 3314397"/>
                      <a:gd name="connsiteY6" fmla="*/ 2931407 h 3930630"/>
                      <a:gd name="connsiteX7" fmla="*/ 2358642 w 3314397"/>
                      <a:gd name="connsiteY7" fmla="*/ 3790260 h 3930630"/>
                      <a:gd name="connsiteX8" fmla="*/ 1163792 w 3314397"/>
                      <a:gd name="connsiteY8" fmla="*/ 3918147 h 3930630"/>
                      <a:gd name="connsiteX9" fmla="*/ 440688 w 3314397"/>
                      <a:gd name="connsiteY9" fmla="*/ 3668167 h 3930630"/>
                      <a:gd name="connsiteX10" fmla="*/ 456 w 3314397"/>
                      <a:gd name="connsiteY10" fmla="*/ 2861417 h 3930630"/>
                      <a:gd name="connsiteX11" fmla="*/ 371818 w 3314397"/>
                      <a:gd name="connsiteY11" fmla="*/ 2268167 h 3930630"/>
                      <a:gd name="connsiteX12" fmla="*/ 1052198 w 3314397"/>
                      <a:gd name="connsiteY12" fmla="*/ 2020873 h 3930630"/>
                      <a:gd name="connsiteX13" fmla="*/ 1680043 w 3314397"/>
                      <a:gd name="connsiteY13" fmla="*/ 2169506 h 3930630"/>
                      <a:gd name="connsiteX14" fmla="*/ 1949120 w 3314397"/>
                      <a:gd name="connsiteY14" fmla="*/ 2641031 h 3930630"/>
                      <a:gd name="connsiteX15" fmla="*/ 1768454 w 3314397"/>
                      <a:gd name="connsiteY15" fmla="*/ 3011331 h 3930630"/>
                      <a:gd name="connsiteX16" fmla="*/ 1349463 w 3314397"/>
                      <a:gd name="connsiteY16" fmla="*/ 3158683 h 3930630"/>
                      <a:gd name="connsiteX17" fmla="*/ 983007 w 3314397"/>
                      <a:gd name="connsiteY17" fmla="*/ 3076678 h 3930630"/>
                      <a:gd name="connsiteX18" fmla="*/ 806185 w 3314397"/>
                      <a:gd name="connsiteY18" fmla="*/ 2799914 h 3930630"/>
                      <a:gd name="connsiteX19" fmla="*/ 895877 w 3314397"/>
                      <a:gd name="connsiteY19" fmla="*/ 2620529 h 3930630"/>
                      <a:gd name="connsiteX20" fmla="*/ 1018883 w 3314397"/>
                      <a:gd name="connsiteY20" fmla="*/ 2556464 h 3930630"/>
                      <a:gd name="connsiteX21" fmla="*/ 1077824 w 3314397"/>
                      <a:gd name="connsiteY21" fmla="*/ 2548776 h 3930630"/>
                      <a:gd name="connsiteX22" fmla="*/ 1098325 w 3314397"/>
                      <a:gd name="connsiteY22" fmla="*/ 2564151 h 3930630"/>
                      <a:gd name="connsiteX23" fmla="*/ 1088075 w 3314397"/>
                      <a:gd name="connsiteY23" fmla="*/ 2594903 h 3930630"/>
                      <a:gd name="connsiteX24" fmla="*/ 1077824 w 3314397"/>
                      <a:gd name="connsiteY24" fmla="*/ 2625655 h 3930630"/>
                      <a:gd name="connsiteX25" fmla="*/ 1062448 w 3314397"/>
                      <a:gd name="connsiteY25" fmla="*/ 2738411 h 3930630"/>
                      <a:gd name="connsiteX26" fmla="*/ 1143171 w 3314397"/>
                      <a:gd name="connsiteY26" fmla="*/ 2875512 h 3930630"/>
                      <a:gd name="connsiteX27" fmla="*/ 1318712 w 3314397"/>
                      <a:gd name="connsiteY27" fmla="*/ 2933171 h 3930630"/>
                      <a:gd name="connsiteX28" fmla="*/ 1582663 w 3314397"/>
                      <a:gd name="connsiteY28" fmla="*/ 2835791 h 3930630"/>
                      <a:gd name="connsiteX29" fmla="*/ 1687731 w 3314397"/>
                      <a:gd name="connsiteY29" fmla="*/ 2594903 h 3930630"/>
                      <a:gd name="connsiteX30" fmla="*/ 1475032 w 3314397"/>
                      <a:gd name="connsiteY30" fmla="*/ 2259198 h 3930630"/>
                      <a:gd name="connsiteX31" fmla="*/ 1031697 w 3314397"/>
                      <a:gd name="connsiteY31" fmla="*/ 2154130 h 3930630"/>
                      <a:gd name="connsiteX32" fmla="*/ 460229 w 3314397"/>
                      <a:gd name="connsiteY32" fmla="*/ 2348890 h 3930630"/>
                      <a:gd name="connsiteX33" fmla="*/ 206528 w 3314397"/>
                      <a:gd name="connsiteY33" fmla="*/ 2861417 h 3930630"/>
                      <a:gd name="connsiteX34" fmla="*/ 588361 w 3314397"/>
                      <a:gd name="connsiteY34" fmla="*/ 3502076 h 3930630"/>
                      <a:gd name="connsiteX35" fmla="*/ 1400716 w 3314397"/>
                      <a:gd name="connsiteY35" fmla="*/ 3717337 h 3930630"/>
                      <a:gd name="connsiteX36" fmla="*/ 2282814 w 3314397"/>
                      <a:gd name="connsiteY36" fmla="*/ 3432800 h 3930630"/>
                      <a:gd name="connsiteX37" fmla="*/ 2793353 w 3314397"/>
                      <a:gd name="connsiteY37" fmla="*/ 2674000 h 3930630"/>
                      <a:gd name="connsiteX38" fmla="*/ 2675467 w 3314397"/>
                      <a:gd name="connsiteY38" fmla="*/ 2167978 h 3930630"/>
                      <a:gd name="connsiteX39" fmla="*/ 1857439 w 3314397"/>
                      <a:gd name="connsiteY39" fmla="*/ 1553280 h 3930630"/>
                      <a:gd name="connsiteX40" fmla="*/ 1035318 w 3314397"/>
                      <a:gd name="connsiteY40" fmla="*/ 1258698 h 3930630"/>
                      <a:gd name="connsiteX41" fmla="*/ 565297 w 3314397"/>
                      <a:gd name="connsiteY41" fmla="*/ 760057 h 3930630"/>
                      <a:gd name="connsiteX0" fmla="*/ 565297 w 3314397"/>
                      <a:gd name="connsiteY0" fmla="*/ 760057 h 3930630"/>
                      <a:gd name="connsiteX1" fmla="*/ 898342 w 3314397"/>
                      <a:gd name="connsiteY1" fmla="*/ 659 h 3930630"/>
                      <a:gd name="connsiteX2" fmla="*/ 831811 w 3314397"/>
                      <a:gd name="connsiteY2" fmla="*/ 631925 h 3930630"/>
                      <a:gd name="connsiteX3" fmla="*/ 988132 w 3314397"/>
                      <a:gd name="connsiteY3" fmla="*/ 890752 h 3930630"/>
                      <a:gd name="connsiteX4" fmla="*/ 1328433 w 3314397"/>
                      <a:gd name="connsiteY4" fmla="*/ 1173299 h 3930630"/>
                      <a:gd name="connsiteX5" fmla="*/ 2895583 w 3314397"/>
                      <a:gd name="connsiteY5" fmla="*/ 1826988 h 3930630"/>
                      <a:gd name="connsiteX6" fmla="*/ 3289512 w 3314397"/>
                      <a:gd name="connsiteY6" fmla="*/ 2931407 h 3930630"/>
                      <a:gd name="connsiteX7" fmla="*/ 2358642 w 3314397"/>
                      <a:gd name="connsiteY7" fmla="*/ 3790260 h 3930630"/>
                      <a:gd name="connsiteX8" fmla="*/ 1163792 w 3314397"/>
                      <a:gd name="connsiteY8" fmla="*/ 3918147 h 3930630"/>
                      <a:gd name="connsiteX9" fmla="*/ 440688 w 3314397"/>
                      <a:gd name="connsiteY9" fmla="*/ 3668167 h 3930630"/>
                      <a:gd name="connsiteX10" fmla="*/ 456 w 3314397"/>
                      <a:gd name="connsiteY10" fmla="*/ 2861417 h 3930630"/>
                      <a:gd name="connsiteX11" fmla="*/ 371818 w 3314397"/>
                      <a:gd name="connsiteY11" fmla="*/ 2268167 h 3930630"/>
                      <a:gd name="connsiteX12" fmla="*/ 1052198 w 3314397"/>
                      <a:gd name="connsiteY12" fmla="*/ 2020873 h 3930630"/>
                      <a:gd name="connsiteX13" fmla="*/ 1680043 w 3314397"/>
                      <a:gd name="connsiteY13" fmla="*/ 2169506 h 3930630"/>
                      <a:gd name="connsiteX14" fmla="*/ 1949120 w 3314397"/>
                      <a:gd name="connsiteY14" fmla="*/ 2641031 h 3930630"/>
                      <a:gd name="connsiteX15" fmla="*/ 1768454 w 3314397"/>
                      <a:gd name="connsiteY15" fmla="*/ 3011331 h 3930630"/>
                      <a:gd name="connsiteX16" fmla="*/ 1349463 w 3314397"/>
                      <a:gd name="connsiteY16" fmla="*/ 3158683 h 3930630"/>
                      <a:gd name="connsiteX17" fmla="*/ 983007 w 3314397"/>
                      <a:gd name="connsiteY17" fmla="*/ 3076678 h 3930630"/>
                      <a:gd name="connsiteX18" fmla="*/ 806185 w 3314397"/>
                      <a:gd name="connsiteY18" fmla="*/ 2799914 h 3930630"/>
                      <a:gd name="connsiteX19" fmla="*/ 895877 w 3314397"/>
                      <a:gd name="connsiteY19" fmla="*/ 2620529 h 3930630"/>
                      <a:gd name="connsiteX20" fmla="*/ 1018883 w 3314397"/>
                      <a:gd name="connsiteY20" fmla="*/ 2556464 h 3930630"/>
                      <a:gd name="connsiteX21" fmla="*/ 1077824 w 3314397"/>
                      <a:gd name="connsiteY21" fmla="*/ 2548776 h 3930630"/>
                      <a:gd name="connsiteX22" fmla="*/ 1098325 w 3314397"/>
                      <a:gd name="connsiteY22" fmla="*/ 2564151 h 3930630"/>
                      <a:gd name="connsiteX23" fmla="*/ 1088075 w 3314397"/>
                      <a:gd name="connsiteY23" fmla="*/ 2594903 h 3930630"/>
                      <a:gd name="connsiteX24" fmla="*/ 1077824 w 3314397"/>
                      <a:gd name="connsiteY24" fmla="*/ 2625655 h 3930630"/>
                      <a:gd name="connsiteX25" fmla="*/ 1062448 w 3314397"/>
                      <a:gd name="connsiteY25" fmla="*/ 2738411 h 3930630"/>
                      <a:gd name="connsiteX26" fmla="*/ 1143171 w 3314397"/>
                      <a:gd name="connsiteY26" fmla="*/ 2875512 h 3930630"/>
                      <a:gd name="connsiteX27" fmla="*/ 1318712 w 3314397"/>
                      <a:gd name="connsiteY27" fmla="*/ 2933171 h 3930630"/>
                      <a:gd name="connsiteX28" fmla="*/ 1582663 w 3314397"/>
                      <a:gd name="connsiteY28" fmla="*/ 2835791 h 3930630"/>
                      <a:gd name="connsiteX29" fmla="*/ 1687731 w 3314397"/>
                      <a:gd name="connsiteY29" fmla="*/ 2594903 h 3930630"/>
                      <a:gd name="connsiteX30" fmla="*/ 1475032 w 3314397"/>
                      <a:gd name="connsiteY30" fmla="*/ 2259198 h 3930630"/>
                      <a:gd name="connsiteX31" fmla="*/ 1031697 w 3314397"/>
                      <a:gd name="connsiteY31" fmla="*/ 2154130 h 3930630"/>
                      <a:gd name="connsiteX32" fmla="*/ 460229 w 3314397"/>
                      <a:gd name="connsiteY32" fmla="*/ 2348890 h 3930630"/>
                      <a:gd name="connsiteX33" fmla="*/ 206528 w 3314397"/>
                      <a:gd name="connsiteY33" fmla="*/ 2861417 h 3930630"/>
                      <a:gd name="connsiteX34" fmla="*/ 588361 w 3314397"/>
                      <a:gd name="connsiteY34" fmla="*/ 3502076 h 3930630"/>
                      <a:gd name="connsiteX35" fmla="*/ 1400716 w 3314397"/>
                      <a:gd name="connsiteY35" fmla="*/ 3717337 h 3930630"/>
                      <a:gd name="connsiteX36" fmla="*/ 2282814 w 3314397"/>
                      <a:gd name="connsiteY36" fmla="*/ 3432800 h 3930630"/>
                      <a:gd name="connsiteX37" fmla="*/ 2793353 w 3314397"/>
                      <a:gd name="connsiteY37" fmla="*/ 2674000 h 3930630"/>
                      <a:gd name="connsiteX38" fmla="*/ 2675467 w 3314397"/>
                      <a:gd name="connsiteY38" fmla="*/ 2167978 h 3930630"/>
                      <a:gd name="connsiteX39" fmla="*/ 1857439 w 3314397"/>
                      <a:gd name="connsiteY39" fmla="*/ 1553280 h 3930630"/>
                      <a:gd name="connsiteX40" fmla="*/ 1035318 w 3314397"/>
                      <a:gd name="connsiteY40" fmla="*/ 1258698 h 3930630"/>
                      <a:gd name="connsiteX41" fmla="*/ 565297 w 3314397"/>
                      <a:gd name="connsiteY41" fmla="*/ 760057 h 3930630"/>
                      <a:gd name="connsiteX0" fmla="*/ 587343 w 3314397"/>
                      <a:gd name="connsiteY0" fmla="*/ 814080 h 3931254"/>
                      <a:gd name="connsiteX1" fmla="*/ 898342 w 3314397"/>
                      <a:gd name="connsiteY1" fmla="*/ 1283 h 3931254"/>
                      <a:gd name="connsiteX2" fmla="*/ 831811 w 3314397"/>
                      <a:gd name="connsiteY2" fmla="*/ 632549 h 3931254"/>
                      <a:gd name="connsiteX3" fmla="*/ 988132 w 3314397"/>
                      <a:gd name="connsiteY3" fmla="*/ 891376 h 3931254"/>
                      <a:gd name="connsiteX4" fmla="*/ 1328433 w 3314397"/>
                      <a:gd name="connsiteY4" fmla="*/ 1173923 h 3931254"/>
                      <a:gd name="connsiteX5" fmla="*/ 2895583 w 3314397"/>
                      <a:gd name="connsiteY5" fmla="*/ 1827612 h 3931254"/>
                      <a:gd name="connsiteX6" fmla="*/ 3289512 w 3314397"/>
                      <a:gd name="connsiteY6" fmla="*/ 2932031 h 3931254"/>
                      <a:gd name="connsiteX7" fmla="*/ 2358642 w 3314397"/>
                      <a:gd name="connsiteY7" fmla="*/ 3790884 h 3931254"/>
                      <a:gd name="connsiteX8" fmla="*/ 1163792 w 3314397"/>
                      <a:gd name="connsiteY8" fmla="*/ 3918771 h 3931254"/>
                      <a:gd name="connsiteX9" fmla="*/ 440688 w 3314397"/>
                      <a:gd name="connsiteY9" fmla="*/ 3668791 h 3931254"/>
                      <a:gd name="connsiteX10" fmla="*/ 456 w 3314397"/>
                      <a:gd name="connsiteY10" fmla="*/ 2862041 h 3931254"/>
                      <a:gd name="connsiteX11" fmla="*/ 371818 w 3314397"/>
                      <a:gd name="connsiteY11" fmla="*/ 2268791 h 3931254"/>
                      <a:gd name="connsiteX12" fmla="*/ 1052198 w 3314397"/>
                      <a:gd name="connsiteY12" fmla="*/ 2021497 h 3931254"/>
                      <a:gd name="connsiteX13" fmla="*/ 1680043 w 3314397"/>
                      <a:gd name="connsiteY13" fmla="*/ 2170130 h 3931254"/>
                      <a:gd name="connsiteX14" fmla="*/ 1949120 w 3314397"/>
                      <a:gd name="connsiteY14" fmla="*/ 2641655 h 3931254"/>
                      <a:gd name="connsiteX15" fmla="*/ 1768454 w 3314397"/>
                      <a:gd name="connsiteY15" fmla="*/ 3011955 h 3931254"/>
                      <a:gd name="connsiteX16" fmla="*/ 1349463 w 3314397"/>
                      <a:gd name="connsiteY16" fmla="*/ 3159307 h 3931254"/>
                      <a:gd name="connsiteX17" fmla="*/ 983007 w 3314397"/>
                      <a:gd name="connsiteY17" fmla="*/ 3077302 h 3931254"/>
                      <a:gd name="connsiteX18" fmla="*/ 806185 w 3314397"/>
                      <a:gd name="connsiteY18" fmla="*/ 2800538 h 3931254"/>
                      <a:gd name="connsiteX19" fmla="*/ 895877 w 3314397"/>
                      <a:gd name="connsiteY19" fmla="*/ 2621153 h 3931254"/>
                      <a:gd name="connsiteX20" fmla="*/ 1018883 w 3314397"/>
                      <a:gd name="connsiteY20" fmla="*/ 2557088 h 3931254"/>
                      <a:gd name="connsiteX21" fmla="*/ 1077824 w 3314397"/>
                      <a:gd name="connsiteY21" fmla="*/ 2549400 h 3931254"/>
                      <a:gd name="connsiteX22" fmla="*/ 1098325 w 3314397"/>
                      <a:gd name="connsiteY22" fmla="*/ 2564775 h 3931254"/>
                      <a:gd name="connsiteX23" fmla="*/ 1088075 w 3314397"/>
                      <a:gd name="connsiteY23" fmla="*/ 2595527 h 3931254"/>
                      <a:gd name="connsiteX24" fmla="*/ 1077824 w 3314397"/>
                      <a:gd name="connsiteY24" fmla="*/ 2626279 h 3931254"/>
                      <a:gd name="connsiteX25" fmla="*/ 1062448 w 3314397"/>
                      <a:gd name="connsiteY25" fmla="*/ 2739035 h 3931254"/>
                      <a:gd name="connsiteX26" fmla="*/ 1143171 w 3314397"/>
                      <a:gd name="connsiteY26" fmla="*/ 2876136 h 3931254"/>
                      <a:gd name="connsiteX27" fmla="*/ 1318712 w 3314397"/>
                      <a:gd name="connsiteY27" fmla="*/ 2933795 h 3931254"/>
                      <a:gd name="connsiteX28" fmla="*/ 1582663 w 3314397"/>
                      <a:gd name="connsiteY28" fmla="*/ 2836415 h 3931254"/>
                      <a:gd name="connsiteX29" fmla="*/ 1687731 w 3314397"/>
                      <a:gd name="connsiteY29" fmla="*/ 2595527 h 3931254"/>
                      <a:gd name="connsiteX30" fmla="*/ 1475032 w 3314397"/>
                      <a:gd name="connsiteY30" fmla="*/ 2259822 h 3931254"/>
                      <a:gd name="connsiteX31" fmla="*/ 1031697 w 3314397"/>
                      <a:gd name="connsiteY31" fmla="*/ 2154754 h 3931254"/>
                      <a:gd name="connsiteX32" fmla="*/ 460229 w 3314397"/>
                      <a:gd name="connsiteY32" fmla="*/ 2349514 h 3931254"/>
                      <a:gd name="connsiteX33" fmla="*/ 206528 w 3314397"/>
                      <a:gd name="connsiteY33" fmla="*/ 2862041 h 3931254"/>
                      <a:gd name="connsiteX34" fmla="*/ 588361 w 3314397"/>
                      <a:gd name="connsiteY34" fmla="*/ 3502700 h 3931254"/>
                      <a:gd name="connsiteX35" fmla="*/ 1400716 w 3314397"/>
                      <a:gd name="connsiteY35" fmla="*/ 3717961 h 3931254"/>
                      <a:gd name="connsiteX36" fmla="*/ 2282814 w 3314397"/>
                      <a:gd name="connsiteY36" fmla="*/ 3433424 h 3931254"/>
                      <a:gd name="connsiteX37" fmla="*/ 2793353 w 3314397"/>
                      <a:gd name="connsiteY37" fmla="*/ 2674624 h 3931254"/>
                      <a:gd name="connsiteX38" fmla="*/ 2675467 w 3314397"/>
                      <a:gd name="connsiteY38" fmla="*/ 2168602 h 3931254"/>
                      <a:gd name="connsiteX39" fmla="*/ 1857439 w 3314397"/>
                      <a:gd name="connsiteY39" fmla="*/ 1553904 h 3931254"/>
                      <a:gd name="connsiteX40" fmla="*/ 1035318 w 3314397"/>
                      <a:gd name="connsiteY40" fmla="*/ 1259322 h 3931254"/>
                      <a:gd name="connsiteX41" fmla="*/ 587343 w 3314397"/>
                      <a:gd name="connsiteY41" fmla="*/ 814080 h 3931254"/>
                      <a:gd name="connsiteX0" fmla="*/ 587343 w 3314397"/>
                      <a:gd name="connsiteY0" fmla="*/ 814080 h 3931254"/>
                      <a:gd name="connsiteX1" fmla="*/ 898342 w 3314397"/>
                      <a:gd name="connsiteY1" fmla="*/ 1283 h 3931254"/>
                      <a:gd name="connsiteX2" fmla="*/ 831811 w 3314397"/>
                      <a:gd name="connsiteY2" fmla="*/ 632549 h 3931254"/>
                      <a:gd name="connsiteX3" fmla="*/ 988132 w 3314397"/>
                      <a:gd name="connsiteY3" fmla="*/ 891376 h 3931254"/>
                      <a:gd name="connsiteX4" fmla="*/ 1328433 w 3314397"/>
                      <a:gd name="connsiteY4" fmla="*/ 1173923 h 3931254"/>
                      <a:gd name="connsiteX5" fmla="*/ 2895583 w 3314397"/>
                      <a:gd name="connsiteY5" fmla="*/ 1827612 h 3931254"/>
                      <a:gd name="connsiteX6" fmla="*/ 3289512 w 3314397"/>
                      <a:gd name="connsiteY6" fmla="*/ 2932031 h 3931254"/>
                      <a:gd name="connsiteX7" fmla="*/ 2358642 w 3314397"/>
                      <a:gd name="connsiteY7" fmla="*/ 3790884 h 3931254"/>
                      <a:gd name="connsiteX8" fmla="*/ 1163792 w 3314397"/>
                      <a:gd name="connsiteY8" fmla="*/ 3918771 h 3931254"/>
                      <a:gd name="connsiteX9" fmla="*/ 440688 w 3314397"/>
                      <a:gd name="connsiteY9" fmla="*/ 3668791 h 3931254"/>
                      <a:gd name="connsiteX10" fmla="*/ 456 w 3314397"/>
                      <a:gd name="connsiteY10" fmla="*/ 2862041 h 3931254"/>
                      <a:gd name="connsiteX11" fmla="*/ 371818 w 3314397"/>
                      <a:gd name="connsiteY11" fmla="*/ 2268791 h 3931254"/>
                      <a:gd name="connsiteX12" fmla="*/ 1052198 w 3314397"/>
                      <a:gd name="connsiteY12" fmla="*/ 2021497 h 3931254"/>
                      <a:gd name="connsiteX13" fmla="*/ 1680043 w 3314397"/>
                      <a:gd name="connsiteY13" fmla="*/ 2170130 h 3931254"/>
                      <a:gd name="connsiteX14" fmla="*/ 1949120 w 3314397"/>
                      <a:gd name="connsiteY14" fmla="*/ 2641655 h 3931254"/>
                      <a:gd name="connsiteX15" fmla="*/ 1768454 w 3314397"/>
                      <a:gd name="connsiteY15" fmla="*/ 3011955 h 3931254"/>
                      <a:gd name="connsiteX16" fmla="*/ 1349463 w 3314397"/>
                      <a:gd name="connsiteY16" fmla="*/ 3159307 h 3931254"/>
                      <a:gd name="connsiteX17" fmla="*/ 983007 w 3314397"/>
                      <a:gd name="connsiteY17" fmla="*/ 3077302 h 3931254"/>
                      <a:gd name="connsiteX18" fmla="*/ 806185 w 3314397"/>
                      <a:gd name="connsiteY18" fmla="*/ 2800538 h 3931254"/>
                      <a:gd name="connsiteX19" fmla="*/ 895877 w 3314397"/>
                      <a:gd name="connsiteY19" fmla="*/ 2621153 h 3931254"/>
                      <a:gd name="connsiteX20" fmla="*/ 1018883 w 3314397"/>
                      <a:gd name="connsiteY20" fmla="*/ 2557088 h 3931254"/>
                      <a:gd name="connsiteX21" fmla="*/ 1077824 w 3314397"/>
                      <a:gd name="connsiteY21" fmla="*/ 2549400 h 3931254"/>
                      <a:gd name="connsiteX22" fmla="*/ 1098325 w 3314397"/>
                      <a:gd name="connsiteY22" fmla="*/ 2564775 h 3931254"/>
                      <a:gd name="connsiteX23" fmla="*/ 1088075 w 3314397"/>
                      <a:gd name="connsiteY23" fmla="*/ 2595527 h 3931254"/>
                      <a:gd name="connsiteX24" fmla="*/ 1077824 w 3314397"/>
                      <a:gd name="connsiteY24" fmla="*/ 2626279 h 3931254"/>
                      <a:gd name="connsiteX25" fmla="*/ 1062448 w 3314397"/>
                      <a:gd name="connsiteY25" fmla="*/ 2739035 h 3931254"/>
                      <a:gd name="connsiteX26" fmla="*/ 1143171 w 3314397"/>
                      <a:gd name="connsiteY26" fmla="*/ 2876136 h 3931254"/>
                      <a:gd name="connsiteX27" fmla="*/ 1318712 w 3314397"/>
                      <a:gd name="connsiteY27" fmla="*/ 2933795 h 3931254"/>
                      <a:gd name="connsiteX28" fmla="*/ 1582663 w 3314397"/>
                      <a:gd name="connsiteY28" fmla="*/ 2836415 h 3931254"/>
                      <a:gd name="connsiteX29" fmla="*/ 1687731 w 3314397"/>
                      <a:gd name="connsiteY29" fmla="*/ 2595527 h 3931254"/>
                      <a:gd name="connsiteX30" fmla="*/ 1475032 w 3314397"/>
                      <a:gd name="connsiteY30" fmla="*/ 2259822 h 3931254"/>
                      <a:gd name="connsiteX31" fmla="*/ 1031697 w 3314397"/>
                      <a:gd name="connsiteY31" fmla="*/ 2154754 h 3931254"/>
                      <a:gd name="connsiteX32" fmla="*/ 460229 w 3314397"/>
                      <a:gd name="connsiteY32" fmla="*/ 2349514 h 3931254"/>
                      <a:gd name="connsiteX33" fmla="*/ 206528 w 3314397"/>
                      <a:gd name="connsiteY33" fmla="*/ 2862041 h 3931254"/>
                      <a:gd name="connsiteX34" fmla="*/ 588361 w 3314397"/>
                      <a:gd name="connsiteY34" fmla="*/ 3502700 h 3931254"/>
                      <a:gd name="connsiteX35" fmla="*/ 1400716 w 3314397"/>
                      <a:gd name="connsiteY35" fmla="*/ 3717961 h 3931254"/>
                      <a:gd name="connsiteX36" fmla="*/ 2282814 w 3314397"/>
                      <a:gd name="connsiteY36" fmla="*/ 3433424 h 3931254"/>
                      <a:gd name="connsiteX37" fmla="*/ 2793353 w 3314397"/>
                      <a:gd name="connsiteY37" fmla="*/ 2674624 h 3931254"/>
                      <a:gd name="connsiteX38" fmla="*/ 2675467 w 3314397"/>
                      <a:gd name="connsiteY38" fmla="*/ 2168602 h 3931254"/>
                      <a:gd name="connsiteX39" fmla="*/ 1857439 w 3314397"/>
                      <a:gd name="connsiteY39" fmla="*/ 1553904 h 3931254"/>
                      <a:gd name="connsiteX40" fmla="*/ 1035318 w 3314397"/>
                      <a:gd name="connsiteY40" fmla="*/ 1259322 h 3931254"/>
                      <a:gd name="connsiteX41" fmla="*/ 587343 w 3314397"/>
                      <a:gd name="connsiteY41" fmla="*/ 814080 h 3931254"/>
                      <a:gd name="connsiteX0" fmla="*/ 587343 w 3314397"/>
                      <a:gd name="connsiteY0" fmla="*/ 814080 h 3931254"/>
                      <a:gd name="connsiteX1" fmla="*/ 898342 w 3314397"/>
                      <a:gd name="connsiteY1" fmla="*/ 1283 h 3931254"/>
                      <a:gd name="connsiteX2" fmla="*/ 831811 w 3314397"/>
                      <a:gd name="connsiteY2" fmla="*/ 632549 h 3931254"/>
                      <a:gd name="connsiteX3" fmla="*/ 988132 w 3314397"/>
                      <a:gd name="connsiteY3" fmla="*/ 891376 h 3931254"/>
                      <a:gd name="connsiteX4" fmla="*/ 1328433 w 3314397"/>
                      <a:gd name="connsiteY4" fmla="*/ 1173923 h 3931254"/>
                      <a:gd name="connsiteX5" fmla="*/ 2895583 w 3314397"/>
                      <a:gd name="connsiteY5" fmla="*/ 1827612 h 3931254"/>
                      <a:gd name="connsiteX6" fmla="*/ 3289512 w 3314397"/>
                      <a:gd name="connsiteY6" fmla="*/ 2932031 h 3931254"/>
                      <a:gd name="connsiteX7" fmla="*/ 2358642 w 3314397"/>
                      <a:gd name="connsiteY7" fmla="*/ 3790884 h 3931254"/>
                      <a:gd name="connsiteX8" fmla="*/ 1163792 w 3314397"/>
                      <a:gd name="connsiteY8" fmla="*/ 3918771 h 3931254"/>
                      <a:gd name="connsiteX9" fmla="*/ 440688 w 3314397"/>
                      <a:gd name="connsiteY9" fmla="*/ 3668791 h 3931254"/>
                      <a:gd name="connsiteX10" fmla="*/ 456 w 3314397"/>
                      <a:gd name="connsiteY10" fmla="*/ 2862041 h 3931254"/>
                      <a:gd name="connsiteX11" fmla="*/ 371818 w 3314397"/>
                      <a:gd name="connsiteY11" fmla="*/ 2268791 h 3931254"/>
                      <a:gd name="connsiteX12" fmla="*/ 1052198 w 3314397"/>
                      <a:gd name="connsiteY12" fmla="*/ 2021497 h 3931254"/>
                      <a:gd name="connsiteX13" fmla="*/ 1680043 w 3314397"/>
                      <a:gd name="connsiteY13" fmla="*/ 2170130 h 3931254"/>
                      <a:gd name="connsiteX14" fmla="*/ 1949120 w 3314397"/>
                      <a:gd name="connsiteY14" fmla="*/ 2641655 h 3931254"/>
                      <a:gd name="connsiteX15" fmla="*/ 1768454 w 3314397"/>
                      <a:gd name="connsiteY15" fmla="*/ 3011955 h 3931254"/>
                      <a:gd name="connsiteX16" fmla="*/ 1349463 w 3314397"/>
                      <a:gd name="connsiteY16" fmla="*/ 3159307 h 3931254"/>
                      <a:gd name="connsiteX17" fmla="*/ 983007 w 3314397"/>
                      <a:gd name="connsiteY17" fmla="*/ 3077302 h 3931254"/>
                      <a:gd name="connsiteX18" fmla="*/ 806185 w 3314397"/>
                      <a:gd name="connsiteY18" fmla="*/ 2800538 h 3931254"/>
                      <a:gd name="connsiteX19" fmla="*/ 895877 w 3314397"/>
                      <a:gd name="connsiteY19" fmla="*/ 2621153 h 3931254"/>
                      <a:gd name="connsiteX20" fmla="*/ 1018883 w 3314397"/>
                      <a:gd name="connsiteY20" fmla="*/ 2557088 h 3931254"/>
                      <a:gd name="connsiteX21" fmla="*/ 1077824 w 3314397"/>
                      <a:gd name="connsiteY21" fmla="*/ 2549400 h 3931254"/>
                      <a:gd name="connsiteX22" fmla="*/ 1098325 w 3314397"/>
                      <a:gd name="connsiteY22" fmla="*/ 2564775 h 3931254"/>
                      <a:gd name="connsiteX23" fmla="*/ 1088075 w 3314397"/>
                      <a:gd name="connsiteY23" fmla="*/ 2595527 h 3931254"/>
                      <a:gd name="connsiteX24" fmla="*/ 1077824 w 3314397"/>
                      <a:gd name="connsiteY24" fmla="*/ 2626279 h 3931254"/>
                      <a:gd name="connsiteX25" fmla="*/ 1062448 w 3314397"/>
                      <a:gd name="connsiteY25" fmla="*/ 2739035 h 3931254"/>
                      <a:gd name="connsiteX26" fmla="*/ 1143171 w 3314397"/>
                      <a:gd name="connsiteY26" fmla="*/ 2876136 h 3931254"/>
                      <a:gd name="connsiteX27" fmla="*/ 1318712 w 3314397"/>
                      <a:gd name="connsiteY27" fmla="*/ 2933795 h 3931254"/>
                      <a:gd name="connsiteX28" fmla="*/ 1582663 w 3314397"/>
                      <a:gd name="connsiteY28" fmla="*/ 2836415 h 3931254"/>
                      <a:gd name="connsiteX29" fmla="*/ 1687731 w 3314397"/>
                      <a:gd name="connsiteY29" fmla="*/ 2595527 h 3931254"/>
                      <a:gd name="connsiteX30" fmla="*/ 1475032 w 3314397"/>
                      <a:gd name="connsiteY30" fmla="*/ 2259822 h 3931254"/>
                      <a:gd name="connsiteX31" fmla="*/ 1031697 w 3314397"/>
                      <a:gd name="connsiteY31" fmla="*/ 2154754 h 3931254"/>
                      <a:gd name="connsiteX32" fmla="*/ 460229 w 3314397"/>
                      <a:gd name="connsiteY32" fmla="*/ 2349514 h 3931254"/>
                      <a:gd name="connsiteX33" fmla="*/ 206528 w 3314397"/>
                      <a:gd name="connsiteY33" fmla="*/ 2862041 h 3931254"/>
                      <a:gd name="connsiteX34" fmla="*/ 588361 w 3314397"/>
                      <a:gd name="connsiteY34" fmla="*/ 3502700 h 3931254"/>
                      <a:gd name="connsiteX35" fmla="*/ 1400716 w 3314397"/>
                      <a:gd name="connsiteY35" fmla="*/ 3717961 h 3931254"/>
                      <a:gd name="connsiteX36" fmla="*/ 2282814 w 3314397"/>
                      <a:gd name="connsiteY36" fmla="*/ 3433424 h 3931254"/>
                      <a:gd name="connsiteX37" fmla="*/ 2793353 w 3314397"/>
                      <a:gd name="connsiteY37" fmla="*/ 2674624 h 3931254"/>
                      <a:gd name="connsiteX38" fmla="*/ 1857439 w 3314397"/>
                      <a:gd name="connsiteY38" fmla="*/ 1553904 h 3931254"/>
                      <a:gd name="connsiteX39" fmla="*/ 1035318 w 3314397"/>
                      <a:gd name="connsiteY39" fmla="*/ 1259322 h 3931254"/>
                      <a:gd name="connsiteX40" fmla="*/ 587343 w 3314397"/>
                      <a:gd name="connsiteY40" fmla="*/ 814080 h 3931254"/>
                      <a:gd name="connsiteX0" fmla="*/ 587343 w 3314397"/>
                      <a:gd name="connsiteY0" fmla="*/ 814080 h 3931254"/>
                      <a:gd name="connsiteX1" fmla="*/ 898342 w 3314397"/>
                      <a:gd name="connsiteY1" fmla="*/ 1283 h 3931254"/>
                      <a:gd name="connsiteX2" fmla="*/ 831811 w 3314397"/>
                      <a:gd name="connsiteY2" fmla="*/ 632549 h 3931254"/>
                      <a:gd name="connsiteX3" fmla="*/ 988132 w 3314397"/>
                      <a:gd name="connsiteY3" fmla="*/ 891376 h 3931254"/>
                      <a:gd name="connsiteX4" fmla="*/ 1328433 w 3314397"/>
                      <a:gd name="connsiteY4" fmla="*/ 1173923 h 3931254"/>
                      <a:gd name="connsiteX5" fmla="*/ 2895583 w 3314397"/>
                      <a:gd name="connsiteY5" fmla="*/ 1827612 h 3931254"/>
                      <a:gd name="connsiteX6" fmla="*/ 3289512 w 3314397"/>
                      <a:gd name="connsiteY6" fmla="*/ 2932031 h 3931254"/>
                      <a:gd name="connsiteX7" fmla="*/ 2358642 w 3314397"/>
                      <a:gd name="connsiteY7" fmla="*/ 3790884 h 3931254"/>
                      <a:gd name="connsiteX8" fmla="*/ 1163792 w 3314397"/>
                      <a:gd name="connsiteY8" fmla="*/ 3918771 h 3931254"/>
                      <a:gd name="connsiteX9" fmla="*/ 440688 w 3314397"/>
                      <a:gd name="connsiteY9" fmla="*/ 3668791 h 3931254"/>
                      <a:gd name="connsiteX10" fmla="*/ 456 w 3314397"/>
                      <a:gd name="connsiteY10" fmla="*/ 2862041 h 3931254"/>
                      <a:gd name="connsiteX11" fmla="*/ 371818 w 3314397"/>
                      <a:gd name="connsiteY11" fmla="*/ 2268791 h 3931254"/>
                      <a:gd name="connsiteX12" fmla="*/ 1052198 w 3314397"/>
                      <a:gd name="connsiteY12" fmla="*/ 2021497 h 3931254"/>
                      <a:gd name="connsiteX13" fmla="*/ 1680043 w 3314397"/>
                      <a:gd name="connsiteY13" fmla="*/ 2170130 h 3931254"/>
                      <a:gd name="connsiteX14" fmla="*/ 1949120 w 3314397"/>
                      <a:gd name="connsiteY14" fmla="*/ 2641655 h 3931254"/>
                      <a:gd name="connsiteX15" fmla="*/ 1768454 w 3314397"/>
                      <a:gd name="connsiteY15" fmla="*/ 3011955 h 3931254"/>
                      <a:gd name="connsiteX16" fmla="*/ 1349463 w 3314397"/>
                      <a:gd name="connsiteY16" fmla="*/ 3159307 h 3931254"/>
                      <a:gd name="connsiteX17" fmla="*/ 983007 w 3314397"/>
                      <a:gd name="connsiteY17" fmla="*/ 3077302 h 3931254"/>
                      <a:gd name="connsiteX18" fmla="*/ 806185 w 3314397"/>
                      <a:gd name="connsiteY18" fmla="*/ 2800538 h 3931254"/>
                      <a:gd name="connsiteX19" fmla="*/ 895877 w 3314397"/>
                      <a:gd name="connsiteY19" fmla="*/ 2621153 h 3931254"/>
                      <a:gd name="connsiteX20" fmla="*/ 1018883 w 3314397"/>
                      <a:gd name="connsiteY20" fmla="*/ 2557088 h 3931254"/>
                      <a:gd name="connsiteX21" fmla="*/ 1077824 w 3314397"/>
                      <a:gd name="connsiteY21" fmla="*/ 2549400 h 3931254"/>
                      <a:gd name="connsiteX22" fmla="*/ 1098325 w 3314397"/>
                      <a:gd name="connsiteY22" fmla="*/ 2564775 h 3931254"/>
                      <a:gd name="connsiteX23" fmla="*/ 1088075 w 3314397"/>
                      <a:gd name="connsiteY23" fmla="*/ 2595527 h 3931254"/>
                      <a:gd name="connsiteX24" fmla="*/ 1077824 w 3314397"/>
                      <a:gd name="connsiteY24" fmla="*/ 2626279 h 3931254"/>
                      <a:gd name="connsiteX25" fmla="*/ 1062448 w 3314397"/>
                      <a:gd name="connsiteY25" fmla="*/ 2739035 h 3931254"/>
                      <a:gd name="connsiteX26" fmla="*/ 1143171 w 3314397"/>
                      <a:gd name="connsiteY26" fmla="*/ 2876136 h 3931254"/>
                      <a:gd name="connsiteX27" fmla="*/ 1318712 w 3314397"/>
                      <a:gd name="connsiteY27" fmla="*/ 2933795 h 3931254"/>
                      <a:gd name="connsiteX28" fmla="*/ 1582663 w 3314397"/>
                      <a:gd name="connsiteY28" fmla="*/ 2836415 h 3931254"/>
                      <a:gd name="connsiteX29" fmla="*/ 1687731 w 3314397"/>
                      <a:gd name="connsiteY29" fmla="*/ 2595527 h 3931254"/>
                      <a:gd name="connsiteX30" fmla="*/ 1475032 w 3314397"/>
                      <a:gd name="connsiteY30" fmla="*/ 2259822 h 3931254"/>
                      <a:gd name="connsiteX31" fmla="*/ 1031697 w 3314397"/>
                      <a:gd name="connsiteY31" fmla="*/ 2154754 h 3931254"/>
                      <a:gd name="connsiteX32" fmla="*/ 460229 w 3314397"/>
                      <a:gd name="connsiteY32" fmla="*/ 2349514 h 3931254"/>
                      <a:gd name="connsiteX33" fmla="*/ 206528 w 3314397"/>
                      <a:gd name="connsiteY33" fmla="*/ 2862041 h 3931254"/>
                      <a:gd name="connsiteX34" fmla="*/ 588361 w 3314397"/>
                      <a:gd name="connsiteY34" fmla="*/ 3502700 h 3931254"/>
                      <a:gd name="connsiteX35" fmla="*/ 1400716 w 3314397"/>
                      <a:gd name="connsiteY35" fmla="*/ 3717961 h 3931254"/>
                      <a:gd name="connsiteX36" fmla="*/ 2282814 w 3314397"/>
                      <a:gd name="connsiteY36" fmla="*/ 3433424 h 3931254"/>
                      <a:gd name="connsiteX37" fmla="*/ 2793353 w 3314397"/>
                      <a:gd name="connsiteY37" fmla="*/ 2674624 h 3931254"/>
                      <a:gd name="connsiteX38" fmla="*/ 1857439 w 3314397"/>
                      <a:gd name="connsiteY38" fmla="*/ 1553904 h 3931254"/>
                      <a:gd name="connsiteX39" fmla="*/ 1035318 w 3314397"/>
                      <a:gd name="connsiteY39" fmla="*/ 1259322 h 3931254"/>
                      <a:gd name="connsiteX40" fmla="*/ 587343 w 3314397"/>
                      <a:gd name="connsiteY40" fmla="*/ 814080 h 3931254"/>
                      <a:gd name="connsiteX0" fmla="*/ 587343 w 3314397"/>
                      <a:gd name="connsiteY0" fmla="*/ 814080 h 3931254"/>
                      <a:gd name="connsiteX1" fmla="*/ 898342 w 3314397"/>
                      <a:gd name="connsiteY1" fmla="*/ 1283 h 3931254"/>
                      <a:gd name="connsiteX2" fmla="*/ 831811 w 3314397"/>
                      <a:gd name="connsiteY2" fmla="*/ 632549 h 3931254"/>
                      <a:gd name="connsiteX3" fmla="*/ 988132 w 3314397"/>
                      <a:gd name="connsiteY3" fmla="*/ 891376 h 3931254"/>
                      <a:gd name="connsiteX4" fmla="*/ 1328433 w 3314397"/>
                      <a:gd name="connsiteY4" fmla="*/ 1173923 h 3931254"/>
                      <a:gd name="connsiteX5" fmla="*/ 2895583 w 3314397"/>
                      <a:gd name="connsiteY5" fmla="*/ 1827612 h 3931254"/>
                      <a:gd name="connsiteX6" fmla="*/ 3289512 w 3314397"/>
                      <a:gd name="connsiteY6" fmla="*/ 2932031 h 3931254"/>
                      <a:gd name="connsiteX7" fmla="*/ 2358642 w 3314397"/>
                      <a:gd name="connsiteY7" fmla="*/ 3790884 h 3931254"/>
                      <a:gd name="connsiteX8" fmla="*/ 1163792 w 3314397"/>
                      <a:gd name="connsiteY8" fmla="*/ 3918771 h 3931254"/>
                      <a:gd name="connsiteX9" fmla="*/ 440688 w 3314397"/>
                      <a:gd name="connsiteY9" fmla="*/ 3668791 h 3931254"/>
                      <a:gd name="connsiteX10" fmla="*/ 456 w 3314397"/>
                      <a:gd name="connsiteY10" fmla="*/ 2862041 h 3931254"/>
                      <a:gd name="connsiteX11" fmla="*/ 371818 w 3314397"/>
                      <a:gd name="connsiteY11" fmla="*/ 2268791 h 3931254"/>
                      <a:gd name="connsiteX12" fmla="*/ 1052198 w 3314397"/>
                      <a:gd name="connsiteY12" fmla="*/ 2021497 h 3931254"/>
                      <a:gd name="connsiteX13" fmla="*/ 1680043 w 3314397"/>
                      <a:gd name="connsiteY13" fmla="*/ 2170130 h 3931254"/>
                      <a:gd name="connsiteX14" fmla="*/ 1949120 w 3314397"/>
                      <a:gd name="connsiteY14" fmla="*/ 2641655 h 3931254"/>
                      <a:gd name="connsiteX15" fmla="*/ 1768454 w 3314397"/>
                      <a:gd name="connsiteY15" fmla="*/ 3011955 h 3931254"/>
                      <a:gd name="connsiteX16" fmla="*/ 1349463 w 3314397"/>
                      <a:gd name="connsiteY16" fmla="*/ 3159307 h 3931254"/>
                      <a:gd name="connsiteX17" fmla="*/ 983007 w 3314397"/>
                      <a:gd name="connsiteY17" fmla="*/ 3077302 h 3931254"/>
                      <a:gd name="connsiteX18" fmla="*/ 806185 w 3314397"/>
                      <a:gd name="connsiteY18" fmla="*/ 2800538 h 3931254"/>
                      <a:gd name="connsiteX19" fmla="*/ 895877 w 3314397"/>
                      <a:gd name="connsiteY19" fmla="*/ 2621153 h 3931254"/>
                      <a:gd name="connsiteX20" fmla="*/ 1018883 w 3314397"/>
                      <a:gd name="connsiteY20" fmla="*/ 2557088 h 3931254"/>
                      <a:gd name="connsiteX21" fmla="*/ 1077824 w 3314397"/>
                      <a:gd name="connsiteY21" fmla="*/ 2549400 h 3931254"/>
                      <a:gd name="connsiteX22" fmla="*/ 1098325 w 3314397"/>
                      <a:gd name="connsiteY22" fmla="*/ 2564775 h 3931254"/>
                      <a:gd name="connsiteX23" fmla="*/ 1088075 w 3314397"/>
                      <a:gd name="connsiteY23" fmla="*/ 2595527 h 3931254"/>
                      <a:gd name="connsiteX24" fmla="*/ 1077824 w 3314397"/>
                      <a:gd name="connsiteY24" fmla="*/ 2626279 h 3931254"/>
                      <a:gd name="connsiteX25" fmla="*/ 1062448 w 3314397"/>
                      <a:gd name="connsiteY25" fmla="*/ 2739035 h 3931254"/>
                      <a:gd name="connsiteX26" fmla="*/ 1143171 w 3314397"/>
                      <a:gd name="connsiteY26" fmla="*/ 2876136 h 3931254"/>
                      <a:gd name="connsiteX27" fmla="*/ 1318712 w 3314397"/>
                      <a:gd name="connsiteY27" fmla="*/ 2933795 h 3931254"/>
                      <a:gd name="connsiteX28" fmla="*/ 1582663 w 3314397"/>
                      <a:gd name="connsiteY28" fmla="*/ 2836415 h 3931254"/>
                      <a:gd name="connsiteX29" fmla="*/ 1687731 w 3314397"/>
                      <a:gd name="connsiteY29" fmla="*/ 2595527 h 3931254"/>
                      <a:gd name="connsiteX30" fmla="*/ 1475032 w 3314397"/>
                      <a:gd name="connsiteY30" fmla="*/ 2259822 h 3931254"/>
                      <a:gd name="connsiteX31" fmla="*/ 1031697 w 3314397"/>
                      <a:gd name="connsiteY31" fmla="*/ 2154754 h 3931254"/>
                      <a:gd name="connsiteX32" fmla="*/ 460229 w 3314397"/>
                      <a:gd name="connsiteY32" fmla="*/ 2349514 h 3931254"/>
                      <a:gd name="connsiteX33" fmla="*/ 206528 w 3314397"/>
                      <a:gd name="connsiteY33" fmla="*/ 2862041 h 3931254"/>
                      <a:gd name="connsiteX34" fmla="*/ 588361 w 3314397"/>
                      <a:gd name="connsiteY34" fmla="*/ 3502700 h 3931254"/>
                      <a:gd name="connsiteX35" fmla="*/ 1400716 w 3314397"/>
                      <a:gd name="connsiteY35" fmla="*/ 3717961 h 3931254"/>
                      <a:gd name="connsiteX36" fmla="*/ 2282814 w 3314397"/>
                      <a:gd name="connsiteY36" fmla="*/ 3433424 h 3931254"/>
                      <a:gd name="connsiteX37" fmla="*/ 2793353 w 3314397"/>
                      <a:gd name="connsiteY37" fmla="*/ 2674624 h 3931254"/>
                      <a:gd name="connsiteX38" fmla="*/ 1857439 w 3314397"/>
                      <a:gd name="connsiteY38" fmla="*/ 1553904 h 3931254"/>
                      <a:gd name="connsiteX39" fmla="*/ 1035318 w 3314397"/>
                      <a:gd name="connsiteY39" fmla="*/ 1259322 h 3931254"/>
                      <a:gd name="connsiteX40" fmla="*/ 587343 w 3314397"/>
                      <a:gd name="connsiteY40" fmla="*/ 814080 h 3931254"/>
                      <a:gd name="connsiteX0" fmla="*/ 587343 w 3314397"/>
                      <a:gd name="connsiteY0" fmla="*/ 814080 h 3931254"/>
                      <a:gd name="connsiteX1" fmla="*/ 898342 w 3314397"/>
                      <a:gd name="connsiteY1" fmla="*/ 1283 h 3931254"/>
                      <a:gd name="connsiteX2" fmla="*/ 831811 w 3314397"/>
                      <a:gd name="connsiteY2" fmla="*/ 632549 h 3931254"/>
                      <a:gd name="connsiteX3" fmla="*/ 988132 w 3314397"/>
                      <a:gd name="connsiteY3" fmla="*/ 891376 h 3931254"/>
                      <a:gd name="connsiteX4" fmla="*/ 1328433 w 3314397"/>
                      <a:gd name="connsiteY4" fmla="*/ 1173923 h 3931254"/>
                      <a:gd name="connsiteX5" fmla="*/ 2895583 w 3314397"/>
                      <a:gd name="connsiteY5" fmla="*/ 1827612 h 3931254"/>
                      <a:gd name="connsiteX6" fmla="*/ 3289512 w 3314397"/>
                      <a:gd name="connsiteY6" fmla="*/ 2932031 h 3931254"/>
                      <a:gd name="connsiteX7" fmla="*/ 2358642 w 3314397"/>
                      <a:gd name="connsiteY7" fmla="*/ 3790884 h 3931254"/>
                      <a:gd name="connsiteX8" fmla="*/ 1163792 w 3314397"/>
                      <a:gd name="connsiteY8" fmla="*/ 3918771 h 3931254"/>
                      <a:gd name="connsiteX9" fmla="*/ 440688 w 3314397"/>
                      <a:gd name="connsiteY9" fmla="*/ 3668791 h 3931254"/>
                      <a:gd name="connsiteX10" fmla="*/ 456 w 3314397"/>
                      <a:gd name="connsiteY10" fmla="*/ 2862041 h 3931254"/>
                      <a:gd name="connsiteX11" fmla="*/ 371818 w 3314397"/>
                      <a:gd name="connsiteY11" fmla="*/ 2268791 h 3931254"/>
                      <a:gd name="connsiteX12" fmla="*/ 1052198 w 3314397"/>
                      <a:gd name="connsiteY12" fmla="*/ 2021497 h 3931254"/>
                      <a:gd name="connsiteX13" fmla="*/ 1680043 w 3314397"/>
                      <a:gd name="connsiteY13" fmla="*/ 2170130 h 3931254"/>
                      <a:gd name="connsiteX14" fmla="*/ 1949120 w 3314397"/>
                      <a:gd name="connsiteY14" fmla="*/ 2641655 h 3931254"/>
                      <a:gd name="connsiteX15" fmla="*/ 1768454 w 3314397"/>
                      <a:gd name="connsiteY15" fmla="*/ 3011955 h 3931254"/>
                      <a:gd name="connsiteX16" fmla="*/ 1349463 w 3314397"/>
                      <a:gd name="connsiteY16" fmla="*/ 3159307 h 3931254"/>
                      <a:gd name="connsiteX17" fmla="*/ 983007 w 3314397"/>
                      <a:gd name="connsiteY17" fmla="*/ 3077302 h 3931254"/>
                      <a:gd name="connsiteX18" fmla="*/ 806185 w 3314397"/>
                      <a:gd name="connsiteY18" fmla="*/ 2800538 h 3931254"/>
                      <a:gd name="connsiteX19" fmla="*/ 895877 w 3314397"/>
                      <a:gd name="connsiteY19" fmla="*/ 2621153 h 3931254"/>
                      <a:gd name="connsiteX20" fmla="*/ 1018883 w 3314397"/>
                      <a:gd name="connsiteY20" fmla="*/ 2557088 h 3931254"/>
                      <a:gd name="connsiteX21" fmla="*/ 1077824 w 3314397"/>
                      <a:gd name="connsiteY21" fmla="*/ 2549400 h 3931254"/>
                      <a:gd name="connsiteX22" fmla="*/ 1098325 w 3314397"/>
                      <a:gd name="connsiteY22" fmla="*/ 2564775 h 3931254"/>
                      <a:gd name="connsiteX23" fmla="*/ 1088075 w 3314397"/>
                      <a:gd name="connsiteY23" fmla="*/ 2595527 h 3931254"/>
                      <a:gd name="connsiteX24" fmla="*/ 1077824 w 3314397"/>
                      <a:gd name="connsiteY24" fmla="*/ 2626279 h 3931254"/>
                      <a:gd name="connsiteX25" fmla="*/ 1062448 w 3314397"/>
                      <a:gd name="connsiteY25" fmla="*/ 2739035 h 3931254"/>
                      <a:gd name="connsiteX26" fmla="*/ 1143171 w 3314397"/>
                      <a:gd name="connsiteY26" fmla="*/ 2876136 h 3931254"/>
                      <a:gd name="connsiteX27" fmla="*/ 1318712 w 3314397"/>
                      <a:gd name="connsiteY27" fmla="*/ 2933795 h 3931254"/>
                      <a:gd name="connsiteX28" fmla="*/ 1582663 w 3314397"/>
                      <a:gd name="connsiteY28" fmla="*/ 2836415 h 3931254"/>
                      <a:gd name="connsiteX29" fmla="*/ 1687731 w 3314397"/>
                      <a:gd name="connsiteY29" fmla="*/ 2595527 h 3931254"/>
                      <a:gd name="connsiteX30" fmla="*/ 1475032 w 3314397"/>
                      <a:gd name="connsiteY30" fmla="*/ 2259822 h 3931254"/>
                      <a:gd name="connsiteX31" fmla="*/ 1031697 w 3314397"/>
                      <a:gd name="connsiteY31" fmla="*/ 2154754 h 3931254"/>
                      <a:gd name="connsiteX32" fmla="*/ 460229 w 3314397"/>
                      <a:gd name="connsiteY32" fmla="*/ 2349514 h 3931254"/>
                      <a:gd name="connsiteX33" fmla="*/ 206528 w 3314397"/>
                      <a:gd name="connsiteY33" fmla="*/ 2862041 h 3931254"/>
                      <a:gd name="connsiteX34" fmla="*/ 588361 w 3314397"/>
                      <a:gd name="connsiteY34" fmla="*/ 3502700 h 3931254"/>
                      <a:gd name="connsiteX35" fmla="*/ 1400716 w 3314397"/>
                      <a:gd name="connsiteY35" fmla="*/ 3717961 h 3931254"/>
                      <a:gd name="connsiteX36" fmla="*/ 2282814 w 3314397"/>
                      <a:gd name="connsiteY36" fmla="*/ 3433424 h 3931254"/>
                      <a:gd name="connsiteX37" fmla="*/ 2793353 w 3314397"/>
                      <a:gd name="connsiteY37" fmla="*/ 2674624 h 3931254"/>
                      <a:gd name="connsiteX38" fmla="*/ 1857439 w 3314397"/>
                      <a:gd name="connsiteY38" fmla="*/ 1553904 h 3931254"/>
                      <a:gd name="connsiteX39" fmla="*/ 1035318 w 3314397"/>
                      <a:gd name="connsiteY39" fmla="*/ 1259322 h 3931254"/>
                      <a:gd name="connsiteX40" fmla="*/ 587343 w 3314397"/>
                      <a:gd name="connsiteY40" fmla="*/ 814080 h 3931254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793353 w 3314397"/>
                      <a:gd name="connsiteY36" fmla="*/ 2674747 h 3931377"/>
                      <a:gd name="connsiteX37" fmla="*/ 1857439 w 3314397"/>
                      <a:gd name="connsiteY37" fmla="*/ 1554027 h 3931377"/>
                      <a:gd name="connsiteX38" fmla="*/ 1035318 w 3314397"/>
                      <a:gd name="connsiteY38" fmla="*/ 1259445 h 3931377"/>
                      <a:gd name="connsiteX39" fmla="*/ 587343 w 3314397"/>
                      <a:gd name="connsiteY39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793353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793353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793353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793353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793353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793353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793353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859495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859495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859495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2859495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2881543 w 3314397"/>
                      <a:gd name="connsiteY36" fmla="*/ 2567950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2881543 w 3314397"/>
                      <a:gd name="connsiteY36" fmla="*/ 2567950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2881543 w 3314397"/>
                      <a:gd name="connsiteY36" fmla="*/ 2567950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2881543 w 3314397"/>
                      <a:gd name="connsiteY36" fmla="*/ 2567950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2881543 w 3314397"/>
                      <a:gd name="connsiteY36" fmla="*/ 2567950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1035318 w 3314397"/>
                      <a:gd name="connsiteY36" fmla="*/ 1259445 h 3931377"/>
                      <a:gd name="connsiteX37" fmla="*/ 587343 w 3314397"/>
                      <a:gd name="connsiteY37" fmla="*/ 814203 h 3931377"/>
                      <a:gd name="connsiteX0" fmla="*/ 587343 w 3314397"/>
                      <a:gd name="connsiteY0" fmla="*/ 814203 h 4170059"/>
                      <a:gd name="connsiteX1" fmla="*/ 898342 w 3314397"/>
                      <a:gd name="connsiteY1" fmla="*/ 1406 h 4170059"/>
                      <a:gd name="connsiteX2" fmla="*/ 831811 w 3314397"/>
                      <a:gd name="connsiteY2" fmla="*/ 632672 h 4170059"/>
                      <a:gd name="connsiteX3" fmla="*/ 1328433 w 3314397"/>
                      <a:gd name="connsiteY3" fmla="*/ 1174046 h 4170059"/>
                      <a:gd name="connsiteX4" fmla="*/ 2895583 w 3314397"/>
                      <a:gd name="connsiteY4" fmla="*/ 1827735 h 4170059"/>
                      <a:gd name="connsiteX5" fmla="*/ 3289512 w 3314397"/>
                      <a:gd name="connsiteY5" fmla="*/ 2932154 h 4170059"/>
                      <a:gd name="connsiteX6" fmla="*/ 2358642 w 3314397"/>
                      <a:gd name="connsiteY6" fmla="*/ 3791007 h 4170059"/>
                      <a:gd name="connsiteX7" fmla="*/ 1163792 w 3314397"/>
                      <a:gd name="connsiteY7" fmla="*/ 3918894 h 4170059"/>
                      <a:gd name="connsiteX8" fmla="*/ 440688 w 3314397"/>
                      <a:gd name="connsiteY8" fmla="*/ 3668914 h 4170059"/>
                      <a:gd name="connsiteX9" fmla="*/ 456 w 3314397"/>
                      <a:gd name="connsiteY9" fmla="*/ 2862164 h 4170059"/>
                      <a:gd name="connsiteX10" fmla="*/ 371818 w 3314397"/>
                      <a:gd name="connsiteY10" fmla="*/ 2268914 h 4170059"/>
                      <a:gd name="connsiteX11" fmla="*/ 1052198 w 3314397"/>
                      <a:gd name="connsiteY11" fmla="*/ 2021620 h 4170059"/>
                      <a:gd name="connsiteX12" fmla="*/ 1680043 w 3314397"/>
                      <a:gd name="connsiteY12" fmla="*/ 2170253 h 4170059"/>
                      <a:gd name="connsiteX13" fmla="*/ 1949120 w 3314397"/>
                      <a:gd name="connsiteY13" fmla="*/ 2641778 h 4170059"/>
                      <a:gd name="connsiteX14" fmla="*/ 1768454 w 3314397"/>
                      <a:gd name="connsiteY14" fmla="*/ 3012078 h 4170059"/>
                      <a:gd name="connsiteX15" fmla="*/ 1349463 w 3314397"/>
                      <a:gd name="connsiteY15" fmla="*/ 3159430 h 4170059"/>
                      <a:gd name="connsiteX16" fmla="*/ 983007 w 3314397"/>
                      <a:gd name="connsiteY16" fmla="*/ 3077425 h 4170059"/>
                      <a:gd name="connsiteX17" fmla="*/ 806185 w 3314397"/>
                      <a:gd name="connsiteY17" fmla="*/ 2800661 h 4170059"/>
                      <a:gd name="connsiteX18" fmla="*/ 895877 w 3314397"/>
                      <a:gd name="connsiteY18" fmla="*/ 2621276 h 4170059"/>
                      <a:gd name="connsiteX19" fmla="*/ 1018883 w 3314397"/>
                      <a:gd name="connsiteY19" fmla="*/ 2557211 h 4170059"/>
                      <a:gd name="connsiteX20" fmla="*/ 1077824 w 3314397"/>
                      <a:gd name="connsiteY20" fmla="*/ 2549523 h 4170059"/>
                      <a:gd name="connsiteX21" fmla="*/ 1098325 w 3314397"/>
                      <a:gd name="connsiteY21" fmla="*/ 2564898 h 4170059"/>
                      <a:gd name="connsiteX22" fmla="*/ 1088075 w 3314397"/>
                      <a:gd name="connsiteY22" fmla="*/ 2595650 h 4170059"/>
                      <a:gd name="connsiteX23" fmla="*/ 1077824 w 3314397"/>
                      <a:gd name="connsiteY23" fmla="*/ 2626402 h 4170059"/>
                      <a:gd name="connsiteX24" fmla="*/ 1062448 w 3314397"/>
                      <a:gd name="connsiteY24" fmla="*/ 2739158 h 4170059"/>
                      <a:gd name="connsiteX25" fmla="*/ 1143171 w 3314397"/>
                      <a:gd name="connsiteY25" fmla="*/ 2876259 h 4170059"/>
                      <a:gd name="connsiteX26" fmla="*/ 1318712 w 3314397"/>
                      <a:gd name="connsiteY26" fmla="*/ 2933918 h 4170059"/>
                      <a:gd name="connsiteX27" fmla="*/ 1582663 w 3314397"/>
                      <a:gd name="connsiteY27" fmla="*/ 2836538 h 4170059"/>
                      <a:gd name="connsiteX28" fmla="*/ 1687731 w 3314397"/>
                      <a:gd name="connsiteY28" fmla="*/ 2595650 h 4170059"/>
                      <a:gd name="connsiteX29" fmla="*/ 1475032 w 3314397"/>
                      <a:gd name="connsiteY29" fmla="*/ 2259945 h 4170059"/>
                      <a:gd name="connsiteX30" fmla="*/ 1031697 w 3314397"/>
                      <a:gd name="connsiteY30" fmla="*/ 2154877 h 4170059"/>
                      <a:gd name="connsiteX31" fmla="*/ 460229 w 3314397"/>
                      <a:gd name="connsiteY31" fmla="*/ 2349637 h 4170059"/>
                      <a:gd name="connsiteX32" fmla="*/ 206528 w 3314397"/>
                      <a:gd name="connsiteY32" fmla="*/ 2862164 h 4170059"/>
                      <a:gd name="connsiteX33" fmla="*/ 588361 w 3314397"/>
                      <a:gd name="connsiteY33" fmla="*/ 3502823 h 4170059"/>
                      <a:gd name="connsiteX34" fmla="*/ 1400716 w 3314397"/>
                      <a:gd name="connsiteY34" fmla="*/ 3718084 h 4170059"/>
                      <a:gd name="connsiteX35" fmla="*/ 2348956 w 3314397"/>
                      <a:gd name="connsiteY35" fmla="*/ 3433547 h 4170059"/>
                      <a:gd name="connsiteX36" fmla="*/ 1035318 w 3314397"/>
                      <a:gd name="connsiteY36" fmla="*/ 1259445 h 4170059"/>
                      <a:gd name="connsiteX37" fmla="*/ 587343 w 3314397"/>
                      <a:gd name="connsiteY37" fmla="*/ 814203 h 4170059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1035318 w 3314397"/>
                      <a:gd name="connsiteY36" fmla="*/ 1259445 h 3931377"/>
                      <a:gd name="connsiteX37" fmla="*/ 587343 w 3314397"/>
                      <a:gd name="connsiteY37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1035318 w 3314397"/>
                      <a:gd name="connsiteY36" fmla="*/ 1259445 h 3931377"/>
                      <a:gd name="connsiteX37" fmla="*/ 587343 w 3314397"/>
                      <a:gd name="connsiteY37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1035318 w 3314397"/>
                      <a:gd name="connsiteY36" fmla="*/ 1259445 h 3931377"/>
                      <a:gd name="connsiteX37" fmla="*/ 587343 w 3314397"/>
                      <a:gd name="connsiteY37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1035318 w 3314397"/>
                      <a:gd name="connsiteY36" fmla="*/ 1259445 h 3931377"/>
                      <a:gd name="connsiteX37" fmla="*/ 587343 w 3314397"/>
                      <a:gd name="connsiteY37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1035318 w 3314397"/>
                      <a:gd name="connsiteY36" fmla="*/ 1259445 h 3931377"/>
                      <a:gd name="connsiteX37" fmla="*/ 587343 w 3314397"/>
                      <a:gd name="connsiteY37" fmla="*/ 814203 h 3931377"/>
                      <a:gd name="connsiteX0" fmla="*/ 499154 w 3314397"/>
                      <a:gd name="connsiteY0" fmla="*/ 773622 h 3930846"/>
                      <a:gd name="connsiteX1" fmla="*/ 898342 w 3314397"/>
                      <a:gd name="connsiteY1" fmla="*/ 875 h 3930846"/>
                      <a:gd name="connsiteX2" fmla="*/ 831811 w 3314397"/>
                      <a:gd name="connsiteY2" fmla="*/ 632141 h 3930846"/>
                      <a:gd name="connsiteX3" fmla="*/ 1328433 w 3314397"/>
                      <a:gd name="connsiteY3" fmla="*/ 1173515 h 3930846"/>
                      <a:gd name="connsiteX4" fmla="*/ 2895583 w 3314397"/>
                      <a:gd name="connsiteY4" fmla="*/ 1827204 h 3930846"/>
                      <a:gd name="connsiteX5" fmla="*/ 3289512 w 3314397"/>
                      <a:gd name="connsiteY5" fmla="*/ 2931623 h 3930846"/>
                      <a:gd name="connsiteX6" fmla="*/ 2358642 w 3314397"/>
                      <a:gd name="connsiteY6" fmla="*/ 3790476 h 3930846"/>
                      <a:gd name="connsiteX7" fmla="*/ 1163792 w 3314397"/>
                      <a:gd name="connsiteY7" fmla="*/ 3918363 h 3930846"/>
                      <a:gd name="connsiteX8" fmla="*/ 440688 w 3314397"/>
                      <a:gd name="connsiteY8" fmla="*/ 3668383 h 3930846"/>
                      <a:gd name="connsiteX9" fmla="*/ 456 w 3314397"/>
                      <a:gd name="connsiteY9" fmla="*/ 2861633 h 3930846"/>
                      <a:gd name="connsiteX10" fmla="*/ 371818 w 3314397"/>
                      <a:gd name="connsiteY10" fmla="*/ 2268383 h 3930846"/>
                      <a:gd name="connsiteX11" fmla="*/ 1052198 w 3314397"/>
                      <a:gd name="connsiteY11" fmla="*/ 2021089 h 3930846"/>
                      <a:gd name="connsiteX12" fmla="*/ 1680043 w 3314397"/>
                      <a:gd name="connsiteY12" fmla="*/ 2169722 h 3930846"/>
                      <a:gd name="connsiteX13" fmla="*/ 1949120 w 3314397"/>
                      <a:gd name="connsiteY13" fmla="*/ 2641247 h 3930846"/>
                      <a:gd name="connsiteX14" fmla="*/ 1768454 w 3314397"/>
                      <a:gd name="connsiteY14" fmla="*/ 3011547 h 3930846"/>
                      <a:gd name="connsiteX15" fmla="*/ 1349463 w 3314397"/>
                      <a:gd name="connsiteY15" fmla="*/ 3158899 h 3930846"/>
                      <a:gd name="connsiteX16" fmla="*/ 983007 w 3314397"/>
                      <a:gd name="connsiteY16" fmla="*/ 3076894 h 3930846"/>
                      <a:gd name="connsiteX17" fmla="*/ 806185 w 3314397"/>
                      <a:gd name="connsiteY17" fmla="*/ 2800130 h 3930846"/>
                      <a:gd name="connsiteX18" fmla="*/ 895877 w 3314397"/>
                      <a:gd name="connsiteY18" fmla="*/ 2620745 h 3930846"/>
                      <a:gd name="connsiteX19" fmla="*/ 1018883 w 3314397"/>
                      <a:gd name="connsiteY19" fmla="*/ 2556680 h 3930846"/>
                      <a:gd name="connsiteX20" fmla="*/ 1077824 w 3314397"/>
                      <a:gd name="connsiteY20" fmla="*/ 2548992 h 3930846"/>
                      <a:gd name="connsiteX21" fmla="*/ 1098325 w 3314397"/>
                      <a:gd name="connsiteY21" fmla="*/ 2564367 h 3930846"/>
                      <a:gd name="connsiteX22" fmla="*/ 1088075 w 3314397"/>
                      <a:gd name="connsiteY22" fmla="*/ 2595119 h 3930846"/>
                      <a:gd name="connsiteX23" fmla="*/ 1077824 w 3314397"/>
                      <a:gd name="connsiteY23" fmla="*/ 2625871 h 3930846"/>
                      <a:gd name="connsiteX24" fmla="*/ 1062448 w 3314397"/>
                      <a:gd name="connsiteY24" fmla="*/ 2738627 h 3930846"/>
                      <a:gd name="connsiteX25" fmla="*/ 1143171 w 3314397"/>
                      <a:gd name="connsiteY25" fmla="*/ 2875728 h 3930846"/>
                      <a:gd name="connsiteX26" fmla="*/ 1318712 w 3314397"/>
                      <a:gd name="connsiteY26" fmla="*/ 2933387 h 3930846"/>
                      <a:gd name="connsiteX27" fmla="*/ 1582663 w 3314397"/>
                      <a:gd name="connsiteY27" fmla="*/ 2836007 h 3930846"/>
                      <a:gd name="connsiteX28" fmla="*/ 1687731 w 3314397"/>
                      <a:gd name="connsiteY28" fmla="*/ 2595119 h 3930846"/>
                      <a:gd name="connsiteX29" fmla="*/ 1475032 w 3314397"/>
                      <a:gd name="connsiteY29" fmla="*/ 2259414 h 3930846"/>
                      <a:gd name="connsiteX30" fmla="*/ 1031697 w 3314397"/>
                      <a:gd name="connsiteY30" fmla="*/ 2154346 h 3930846"/>
                      <a:gd name="connsiteX31" fmla="*/ 460229 w 3314397"/>
                      <a:gd name="connsiteY31" fmla="*/ 2349106 h 3930846"/>
                      <a:gd name="connsiteX32" fmla="*/ 206528 w 3314397"/>
                      <a:gd name="connsiteY32" fmla="*/ 2861633 h 3930846"/>
                      <a:gd name="connsiteX33" fmla="*/ 588361 w 3314397"/>
                      <a:gd name="connsiteY33" fmla="*/ 3502292 h 3930846"/>
                      <a:gd name="connsiteX34" fmla="*/ 1400716 w 3314397"/>
                      <a:gd name="connsiteY34" fmla="*/ 3717553 h 3930846"/>
                      <a:gd name="connsiteX35" fmla="*/ 2348956 w 3314397"/>
                      <a:gd name="connsiteY35" fmla="*/ 3433016 h 3930846"/>
                      <a:gd name="connsiteX36" fmla="*/ 1035318 w 3314397"/>
                      <a:gd name="connsiteY36" fmla="*/ 1258914 h 3930846"/>
                      <a:gd name="connsiteX37" fmla="*/ 499154 w 3314397"/>
                      <a:gd name="connsiteY37" fmla="*/ 773622 h 3930846"/>
                      <a:gd name="connsiteX0" fmla="*/ 499154 w 3314397"/>
                      <a:gd name="connsiteY0" fmla="*/ 773622 h 3930846"/>
                      <a:gd name="connsiteX1" fmla="*/ 898342 w 3314397"/>
                      <a:gd name="connsiteY1" fmla="*/ 875 h 3930846"/>
                      <a:gd name="connsiteX2" fmla="*/ 831811 w 3314397"/>
                      <a:gd name="connsiteY2" fmla="*/ 632141 h 3930846"/>
                      <a:gd name="connsiteX3" fmla="*/ 1328433 w 3314397"/>
                      <a:gd name="connsiteY3" fmla="*/ 1173515 h 3930846"/>
                      <a:gd name="connsiteX4" fmla="*/ 2895583 w 3314397"/>
                      <a:gd name="connsiteY4" fmla="*/ 1827204 h 3930846"/>
                      <a:gd name="connsiteX5" fmla="*/ 3289512 w 3314397"/>
                      <a:gd name="connsiteY5" fmla="*/ 2931623 h 3930846"/>
                      <a:gd name="connsiteX6" fmla="*/ 2358642 w 3314397"/>
                      <a:gd name="connsiteY6" fmla="*/ 3790476 h 3930846"/>
                      <a:gd name="connsiteX7" fmla="*/ 1163792 w 3314397"/>
                      <a:gd name="connsiteY7" fmla="*/ 3918363 h 3930846"/>
                      <a:gd name="connsiteX8" fmla="*/ 440688 w 3314397"/>
                      <a:gd name="connsiteY8" fmla="*/ 3668383 h 3930846"/>
                      <a:gd name="connsiteX9" fmla="*/ 456 w 3314397"/>
                      <a:gd name="connsiteY9" fmla="*/ 2861633 h 3930846"/>
                      <a:gd name="connsiteX10" fmla="*/ 371818 w 3314397"/>
                      <a:gd name="connsiteY10" fmla="*/ 2268383 h 3930846"/>
                      <a:gd name="connsiteX11" fmla="*/ 1052198 w 3314397"/>
                      <a:gd name="connsiteY11" fmla="*/ 2021089 h 3930846"/>
                      <a:gd name="connsiteX12" fmla="*/ 1680043 w 3314397"/>
                      <a:gd name="connsiteY12" fmla="*/ 2169722 h 3930846"/>
                      <a:gd name="connsiteX13" fmla="*/ 1949120 w 3314397"/>
                      <a:gd name="connsiteY13" fmla="*/ 2641247 h 3930846"/>
                      <a:gd name="connsiteX14" fmla="*/ 1768454 w 3314397"/>
                      <a:gd name="connsiteY14" fmla="*/ 3011547 h 3930846"/>
                      <a:gd name="connsiteX15" fmla="*/ 1349463 w 3314397"/>
                      <a:gd name="connsiteY15" fmla="*/ 3158899 h 3930846"/>
                      <a:gd name="connsiteX16" fmla="*/ 983007 w 3314397"/>
                      <a:gd name="connsiteY16" fmla="*/ 3076894 h 3930846"/>
                      <a:gd name="connsiteX17" fmla="*/ 806185 w 3314397"/>
                      <a:gd name="connsiteY17" fmla="*/ 2800130 h 3930846"/>
                      <a:gd name="connsiteX18" fmla="*/ 895877 w 3314397"/>
                      <a:gd name="connsiteY18" fmla="*/ 2620745 h 3930846"/>
                      <a:gd name="connsiteX19" fmla="*/ 1018883 w 3314397"/>
                      <a:gd name="connsiteY19" fmla="*/ 2556680 h 3930846"/>
                      <a:gd name="connsiteX20" fmla="*/ 1077824 w 3314397"/>
                      <a:gd name="connsiteY20" fmla="*/ 2548992 h 3930846"/>
                      <a:gd name="connsiteX21" fmla="*/ 1098325 w 3314397"/>
                      <a:gd name="connsiteY21" fmla="*/ 2564367 h 3930846"/>
                      <a:gd name="connsiteX22" fmla="*/ 1088075 w 3314397"/>
                      <a:gd name="connsiteY22" fmla="*/ 2595119 h 3930846"/>
                      <a:gd name="connsiteX23" fmla="*/ 1077824 w 3314397"/>
                      <a:gd name="connsiteY23" fmla="*/ 2625871 h 3930846"/>
                      <a:gd name="connsiteX24" fmla="*/ 1062448 w 3314397"/>
                      <a:gd name="connsiteY24" fmla="*/ 2738627 h 3930846"/>
                      <a:gd name="connsiteX25" fmla="*/ 1143171 w 3314397"/>
                      <a:gd name="connsiteY25" fmla="*/ 2875728 h 3930846"/>
                      <a:gd name="connsiteX26" fmla="*/ 1318712 w 3314397"/>
                      <a:gd name="connsiteY26" fmla="*/ 2933387 h 3930846"/>
                      <a:gd name="connsiteX27" fmla="*/ 1582663 w 3314397"/>
                      <a:gd name="connsiteY27" fmla="*/ 2836007 h 3930846"/>
                      <a:gd name="connsiteX28" fmla="*/ 1687731 w 3314397"/>
                      <a:gd name="connsiteY28" fmla="*/ 2595119 h 3930846"/>
                      <a:gd name="connsiteX29" fmla="*/ 1475032 w 3314397"/>
                      <a:gd name="connsiteY29" fmla="*/ 2259414 h 3930846"/>
                      <a:gd name="connsiteX30" fmla="*/ 1031697 w 3314397"/>
                      <a:gd name="connsiteY30" fmla="*/ 2154346 h 3930846"/>
                      <a:gd name="connsiteX31" fmla="*/ 460229 w 3314397"/>
                      <a:gd name="connsiteY31" fmla="*/ 2349106 h 3930846"/>
                      <a:gd name="connsiteX32" fmla="*/ 206528 w 3314397"/>
                      <a:gd name="connsiteY32" fmla="*/ 2861633 h 3930846"/>
                      <a:gd name="connsiteX33" fmla="*/ 588361 w 3314397"/>
                      <a:gd name="connsiteY33" fmla="*/ 3502292 h 3930846"/>
                      <a:gd name="connsiteX34" fmla="*/ 1400716 w 3314397"/>
                      <a:gd name="connsiteY34" fmla="*/ 3717553 h 3930846"/>
                      <a:gd name="connsiteX35" fmla="*/ 2348956 w 3314397"/>
                      <a:gd name="connsiteY35" fmla="*/ 3433016 h 3930846"/>
                      <a:gd name="connsiteX36" fmla="*/ 1035318 w 3314397"/>
                      <a:gd name="connsiteY36" fmla="*/ 1258914 h 3930846"/>
                      <a:gd name="connsiteX37" fmla="*/ 499154 w 3314397"/>
                      <a:gd name="connsiteY37" fmla="*/ 773622 h 3930846"/>
                      <a:gd name="connsiteX0" fmla="*/ 433011 w 3314397"/>
                      <a:gd name="connsiteY0" fmla="*/ 773622 h 3930846"/>
                      <a:gd name="connsiteX1" fmla="*/ 898342 w 3314397"/>
                      <a:gd name="connsiteY1" fmla="*/ 875 h 3930846"/>
                      <a:gd name="connsiteX2" fmla="*/ 831811 w 3314397"/>
                      <a:gd name="connsiteY2" fmla="*/ 632141 h 3930846"/>
                      <a:gd name="connsiteX3" fmla="*/ 1328433 w 3314397"/>
                      <a:gd name="connsiteY3" fmla="*/ 1173515 h 3930846"/>
                      <a:gd name="connsiteX4" fmla="*/ 2895583 w 3314397"/>
                      <a:gd name="connsiteY4" fmla="*/ 1827204 h 3930846"/>
                      <a:gd name="connsiteX5" fmla="*/ 3289512 w 3314397"/>
                      <a:gd name="connsiteY5" fmla="*/ 2931623 h 3930846"/>
                      <a:gd name="connsiteX6" fmla="*/ 2358642 w 3314397"/>
                      <a:gd name="connsiteY6" fmla="*/ 3790476 h 3930846"/>
                      <a:gd name="connsiteX7" fmla="*/ 1163792 w 3314397"/>
                      <a:gd name="connsiteY7" fmla="*/ 3918363 h 3930846"/>
                      <a:gd name="connsiteX8" fmla="*/ 440688 w 3314397"/>
                      <a:gd name="connsiteY8" fmla="*/ 3668383 h 3930846"/>
                      <a:gd name="connsiteX9" fmla="*/ 456 w 3314397"/>
                      <a:gd name="connsiteY9" fmla="*/ 2861633 h 3930846"/>
                      <a:gd name="connsiteX10" fmla="*/ 371818 w 3314397"/>
                      <a:gd name="connsiteY10" fmla="*/ 2268383 h 3930846"/>
                      <a:gd name="connsiteX11" fmla="*/ 1052198 w 3314397"/>
                      <a:gd name="connsiteY11" fmla="*/ 2021089 h 3930846"/>
                      <a:gd name="connsiteX12" fmla="*/ 1680043 w 3314397"/>
                      <a:gd name="connsiteY12" fmla="*/ 2169722 h 3930846"/>
                      <a:gd name="connsiteX13" fmla="*/ 1949120 w 3314397"/>
                      <a:gd name="connsiteY13" fmla="*/ 2641247 h 3930846"/>
                      <a:gd name="connsiteX14" fmla="*/ 1768454 w 3314397"/>
                      <a:gd name="connsiteY14" fmla="*/ 3011547 h 3930846"/>
                      <a:gd name="connsiteX15" fmla="*/ 1349463 w 3314397"/>
                      <a:gd name="connsiteY15" fmla="*/ 3158899 h 3930846"/>
                      <a:gd name="connsiteX16" fmla="*/ 983007 w 3314397"/>
                      <a:gd name="connsiteY16" fmla="*/ 3076894 h 3930846"/>
                      <a:gd name="connsiteX17" fmla="*/ 806185 w 3314397"/>
                      <a:gd name="connsiteY17" fmla="*/ 2800130 h 3930846"/>
                      <a:gd name="connsiteX18" fmla="*/ 895877 w 3314397"/>
                      <a:gd name="connsiteY18" fmla="*/ 2620745 h 3930846"/>
                      <a:gd name="connsiteX19" fmla="*/ 1018883 w 3314397"/>
                      <a:gd name="connsiteY19" fmla="*/ 2556680 h 3930846"/>
                      <a:gd name="connsiteX20" fmla="*/ 1077824 w 3314397"/>
                      <a:gd name="connsiteY20" fmla="*/ 2548992 h 3930846"/>
                      <a:gd name="connsiteX21" fmla="*/ 1098325 w 3314397"/>
                      <a:gd name="connsiteY21" fmla="*/ 2564367 h 3930846"/>
                      <a:gd name="connsiteX22" fmla="*/ 1088075 w 3314397"/>
                      <a:gd name="connsiteY22" fmla="*/ 2595119 h 3930846"/>
                      <a:gd name="connsiteX23" fmla="*/ 1077824 w 3314397"/>
                      <a:gd name="connsiteY23" fmla="*/ 2625871 h 3930846"/>
                      <a:gd name="connsiteX24" fmla="*/ 1062448 w 3314397"/>
                      <a:gd name="connsiteY24" fmla="*/ 2738627 h 3930846"/>
                      <a:gd name="connsiteX25" fmla="*/ 1143171 w 3314397"/>
                      <a:gd name="connsiteY25" fmla="*/ 2875728 h 3930846"/>
                      <a:gd name="connsiteX26" fmla="*/ 1318712 w 3314397"/>
                      <a:gd name="connsiteY26" fmla="*/ 2933387 h 3930846"/>
                      <a:gd name="connsiteX27" fmla="*/ 1582663 w 3314397"/>
                      <a:gd name="connsiteY27" fmla="*/ 2836007 h 3930846"/>
                      <a:gd name="connsiteX28" fmla="*/ 1687731 w 3314397"/>
                      <a:gd name="connsiteY28" fmla="*/ 2595119 h 3930846"/>
                      <a:gd name="connsiteX29" fmla="*/ 1475032 w 3314397"/>
                      <a:gd name="connsiteY29" fmla="*/ 2259414 h 3930846"/>
                      <a:gd name="connsiteX30" fmla="*/ 1031697 w 3314397"/>
                      <a:gd name="connsiteY30" fmla="*/ 2154346 h 3930846"/>
                      <a:gd name="connsiteX31" fmla="*/ 460229 w 3314397"/>
                      <a:gd name="connsiteY31" fmla="*/ 2349106 h 3930846"/>
                      <a:gd name="connsiteX32" fmla="*/ 206528 w 3314397"/>
                      <a:gd name="connsiteY32" fmla="*/ 2861633 h 3930846"/>
                      <a:gd name="connsiteX33" fmla="*/ 588361 w 3314397"/>
                      <a:gd name="connsiteY33" fmla="*/ 3502292 h 3930846"/>
                      <a:gd name="connsiteX34" fmla="*/ 1400716 w 3314397"/>
                      <a:gd name="connsiteY34" fmla="*/ 3717553 h 3930846"/>
                      <a:gd name="connsiteX35" fmla="*/ 2348956 w 3314397"/>
                      <a:gd name="connsiteY35" fmla="*/ 3433016 h 3930846"/>
                      <a:gd name="connsiteX36" fmla="*/ 1035318 w 3314397"/>
                      <a:gd name="connsiteY36" fmla="*/ 1258914 h 3930846"/>
                      <a:gd name="connsiteX37" fmla="*/ 433011 w 3314397"/>
                      <a:gd name="connsiteY37" fmla="*/ 773622 h 3930846"/>
                      <a:gd name="connsiteX0" fmla="*/ 433011 w 3314397"/>
                      <a:gd name="connsiteY0" fmla="*/ 773622 h 3930846"/>
                      <a:gd name="connsiteX1" fmla="*/ 898342 w 3314397"/>
                      <a:gd name="connsiteY1" fmla="*/ 875 h 3930846"/>
                      <a:gd name="connsiteX2" fmla="*/ 831811 w 3314397"/>
                      <a:gd name="connsiteY2" fmla="*/ 632141 h 3930846"/>
                      <a:gd name="connsiteX3" fmla="*/ 1328433 w 3314397"/>
                      <a:gd name="connsiteY3" fmla="*/ 1173515 h 3930846"/>
                      <a:gd name="connsiteX4" fmla="*/ 2895583 w 3314397"/>
                      <a:gd name="connsiteY4" fmla="*/ 1827204 h 3930846"/>
                      <a:gd name="connsiteX5" fmla="*/ 3289512 w 3314397"/>
                      <a:gd name="connsiteY5" fmla="*/ 2931623 h 3930846"/>
                      <a:gd name="connsiteX6" fmla="*/ 2358642 w 3314397"/>
                      <a:gd name="connsiteY6" fmla="*/ 3790476 h 3930846"/>
                      <a:gd name="connsiteX7" fmla="*/ 1163792 w 3314397"/>
                      <a:gd name="connsiteY7" fmla="*/ 3918363 h 3930846"/>
                      <a:gd name="connsiteX8" fmla="*/ 440688 w 3314397"/>
                      <a:gd name="connsiteY8" fmla="*/ 3668383 h 3930846"/>
                      <a:gd name="connsiteX9" fmla="*/ 456 w 3314397"/>
                      <a:gd name="connsiteY9" fmla="*/ 2861633 h 3930846"/>
                      <a:gd name="connsiteX10" fmla="*/ 371818 w 3314397"/>
                      <a:gd name="connsiteY10" fmla="*/ 2268383 h 3930846"/>
                      <a:gd name="connsiteX11" fmla="*/ 1052198 w 3314397"/>
                      <a:gd name="connsiteY11" fmla="*/ 2021089 h 3930846"/>
                      <a:gd name="connsiteX12" fmla="*/ 1680043 w 3314397"/>
                      <a:gd name="connsiteY12" fmla="*/ 2169722 h 3930846"/>
                      <a:gd name="connsiteX13" fmla="*/ 1949120 w 3314397"/>
                      <a:gd name="connsiteY13" fmla="*/ 2641247 h 3930846"/>
                      <a:gd name="connsiteX14" fmla="*/ 1768454 w 3314397"/>
                      <a:gd name="connsiteY14" fmla="*/ 3011547 h 3930846"/>
                      <a:gd name="connsiteX15" fmla="*/ 1349463 w 3314397"/>
                      <a:gd name="connsiteY15" fmla="*/ 3158899 h 3930846"/>
                      <a:gd name="connsiteX16" fmla="*/ 983007 w 3314397"/>
                      <a:gd name="connsiteY16" fmla="*/ 3076894 h 3930846"/>
                      <a:gd name="connsiteX17" fmla="*/ 806185 w 3314397"/>
                      <a:gd name="connsiteY17" fmla="*/ 2800130 h 3930846"/>
                      <a:gd name="connsiteX18" fmla="*/ 895877 w 3314397"/>
                      <a:gd name="connsiteY18" fmla="*/ 2620745 h 3930846"/>
                      <a:gd name="connsiteX19" fmla="*/ 1018883 w 3314397"/>
                      <a:gd name="connsiteY19" fmla="*/ 2556680 h 3930846"/>
                      <a:gd name="connsiteX20" fmla="*/ 1077824 w 3314397"/>
                      <a:gd name="connsiteY20" fmla="*/ 2548992 h 3930846"/>
                      <a:gd name="connsiteX21" fmla="*/ 1098325 w 3314397"/>
                      <a:gd name="connsiteY21" fmla="*/ 2564367 h 3930846"/>
                      <a:gd name="connsiteX22" fmla="*/ 1088075 w 3314397"/>
                      <a:gd name="connsiteY22" fmla="*/ 2595119 h 3930846"/>
                      <a:gd name="connsiteX23" fmla="*/ 1077824 w 3314397"/>
                      <a:gd name="connsiteY23" fmla="*/ 2625871 h 3930846"/>
                      <a:gd name="connsiteX24" fmla="*/ 1062448 w 3314397"/>
                      <a:gd name="connsiteY24" fmla="*/ 2738627 h 3930846"/>
                      <a:gd name="connsiteX25" fmla="*/ 1143171 w 3314397"/>
                      <a:gd name="connsiteY25" fmla="*/ 2875728 h 3930846"/>
                      <a:gd name="connsiteX26" fmla="*/ 1318712 w 3314397"/>
                      <a:gd name="connsiteY26" fmla="*/ 2933387 h 3930846"/>
                      <a:gd name="connsiteX27" fmla="*/ 1582663 w 3314397"/>
                      <a:gd name="connsiteY27" fmla="*/ 2836007 h 3930846"/>
                      <a:gd name="connsiteX28" fmla="*/ 1687731 w 3314397"/>
                      <a:gd name="connsiteY28" fmla="*/ 2595119 h 3930846"/>
                      <a:gd name="connsiteX29" fmla="*/ 1475032 w 3314397"/>
                      <a:gd name="connsiteY29" fmla="*/ 2259414 h 3930846"/>
                      <a:gd name="connsiteX30" fmla="*/ 1031697 w 3314397"/>
                      <a:gd name="connsiteY30" fmla="*/ 2154346 h 3930846"/>
                      <a:gd name="connsiteX31" fmla="*/ 460229 w 3314397"/>
                      <a:gd name="connsiteY31" fmla="*/ 2349106 h 3930846"/>
                      <a:gd name="connsiteX32" fmla="*/ 206528 w 3314397"/>
                      <a:gd name="connsiteY32" fmla="*/ 2861633 h 3930846"/>
                      <a:gd name="connsiteX33" fmla="*/ 588361 w 3314397"/>
                      <a:gd name="connsiteY33" fmla="*/ 3502292 h 3930846"/>
                      <a:gd name="connsiteX34" fmla="*/ 1400716 w 3314397"/>
                      <a:gd name="connsiteY34" fmla="*/ 3717553 h 3930846"/>
                      <a:gd name="connsiteX35" fmla="*/ 2348956 w 3314397"/>
                      <a:gd name="connsiteY35" fmla="*/ 3433016 h 3930846"/>
                      <a:gd name="connsiteX36" fmla="*/ 1035318 w 3314397"/>
                      <a:gd name="connsiteY36" fmla="*/ 1258914 h 3930846"/>
                      <a:gd name="connsiteX37" fmla="*/ 433011 w 3314397"/>
                      <a:gd name="connsiteY37" fmla="*/ 773622 h 3930846"/>
                      <a:gd name="connsiteX0" fmla="*/ 433011 w 3314397"/>
                      <a:gd name="connsiteY0" fmla="*/ 773622 h 3930846"/>
                      <a:gd name="connsiteX1" fmla="*/ 898342 w 3314397"/>
                      <a:gd name="connsiteY1" fmla="*/ 875 h 3930846"/>
                      <a:gd name="connsiteX2" fmla="*/ 831811 w 3314397"/>
                      <a:gd name="connsiteY2" fmla="*/ 632141 h 3930846"/>
                      <a:gd name="connsiteX3" fmla="*/ 1328433 w 3314397"/>
                      <a:gd name="connsiteY3" fmla="*/ 1173515 h 3930846"/>
                      <a:gd name="connsiteX4" fmla="*/ 2895583 w 3314397"/>
                      <a:gd name="connsiteY4" fmla="*/ 1827204 h 3930846"/>
                      <a:gd name="connsiteX5" fmla="*/ 3289512 w 3314397"/>
                      <a:gd name="connsiteY5" fmla="*/ 2931623 h 3930846"/>
                      <a:gd name="connsiteX6" fmla="*/ 2358642 w 3314397"/>
                      <a:gd name="connsiteY6" fmla="*/ 3790476 h 3930846"/>
                      <a:gd name="connsiteX7" fmla="*/ 1163792 w 3314397"/>
                      <a:gd name="connsiteY7" fmla="*/ 3918363 h 3930846"/>
                      <a:gd name="connsiteX8" fmla="*/ 440688 w 3314397"/>
                      <a:gd name="connsiteY8" fmla="*/ 3668383 h 3930846"/>
                      <a:gd name="connsiteX9" fmla="*/ 456 w 3314397"/>
                      <a:gd name="connsiteY9" fmla="*/ 2861633 h 3930846"/>
                      <a:gd name="connsiteX10" fmla="*/ 371818 w 3314397"/>
                      <a:gd name="connsiteY10" fmla="*/ 2268383 h 3930846"/>
                      <a:gd name="connsiteX11" fmla="*/ 1052198 w 3314397"/>
                      <a:gd name="connsiteY11" fmla="*/ 2021089 h 3930846"/>
                      <a:gd name="connsiteX12" fmla="*/ 1680043 w 3314397"/>
                      <a:gd name="connsiteY12" fmla="*/ 2169722 h 3930846"/>
                      <a:gd name="connsiteX13" fmla="*/ 1949120 w 3314397"/>
                      <a:gd name="connsiteY13" fmla="*/ 2641247 h 3930846"/>
                      <a:gd name="connsiteX14" fmla="*/ 1768454 w 3314397"/>
                      <a:gd name="connsiteY14" fmla="*/ 3011547 h 3930846"/>
                      <a:gd name="connsiteX15" fmla="*/ 1349463 w 3314397"/>
                      <a:gd name="connsiteY15" fmla="*/ 3158899 h 3930846"/>
                      <a:gd name="connsiteX16" fmla="*/ 983007 w 3314397"/>
                      <a:gd name="connsiteY16" fmla="*/ 3076894 h 3930846"/>
                      <a:gd name="connsiteX17" fmla="*/ 806185 w 3314397"/>
                      <a:gd name="connsiteY17" fmla="*/ 2800130 h 3930846"/>
                      <a:gd name="connsiteX18" fmla="*/ 895877 w 3314397"/>
                      <a:gd name="connsiteY18" fmla="*/ 2620745 h 3930846"/>
                      <a:gd name="connsiteX19" fmla="*/ 1018883 w 3314397"/>
                      <a:gd name="connsiteY19" fmla="*/ 2556680 h 3930846"/>
                      <a:gd name="connsiteX20" fmla="*/ 1077824 w 3314397"/>
                      <a:gd name="connsiteY20" fmla="*/ 2548992 h 3930846"/>
                      <a:gd name="connsiteX21" fmla="*/ 1098325 w 3314397"/>
                      <a:gd name="connsiteY21" fmla="*/ 2564367 h 3930846"/>
                      <a:gd name="connsiteX22" fmla="*/ 1088075 w 3314397"/>
                      <a:gd name="connsiteY22" fmla="*/ 2595119 h 3930846"/>
                      <a:gd name="connsiteX23" fmla="*/ 1077824 w 3314397"/>
                      <a:gd name="connsiteY23" fmla="*/ 2625871 h 3930846"/>
                      <a:gd name="connsiteX24" fmla="*/ 1062448 w 3314397"/>
                      <a:gd name="connsiteY24" fmla="*/ 2738627 h 3930846"/>
                      <a:gd name="connsiteX25" fmla="*/ 1143171 w 3314397"/>
                      <a:gd name="connsiteY25" fmla="*/ 2875728 h 3930846"/>
                      <a:gd name="connsiteX26" fmla="*/ 1318712 w 3314397"/>
                      <a:gd name="connsiteY26" fmla="*/ 2933387 h 3930846"/>
                      <a:gd name="connsiteX27" fmla="*/ 1582663 w 3314397"/>
                      <a:gd name="connsiteY27" fmla="*/ 2836007 h 3930846"/>
                      <a:gd name="connsiteX28" fmla="*/ 1687731 w 3314397"/>
                      <a:gd name="connsiteY28" fmla="*/ 2595119 h 3930846"/>
                      <a:gd name="connsiteX29" fmla="*/ 1475032 w 3314397"/>
                      <a:gd name="connsiteY29" fmla="*/ 2259414 h 3930846"/>
                      <a:gd name="connsiteX30" fmla="*/ 1031697 w 3314397"/>
                      <a:gd name="connsiteY30" fmla="*/ 2154346 h 3930846"/>
                      <a:gd name="connsiteX31" fmla="*/ 460229 w 3314397"/>
                      <a:gd name="connsiteY31" fmla="*/ 2349106 h 3930846"/>
                      <a:gd name="connsiteX32" fmla="*/ 206528 w 3314397"/>
                      <a:gd name="connsiteY32" fmla="*/ 2861633 h 3930846"/>
                      <a:gd name="connsiteX33" fmla="*/ 588361 w 3314397"/>
                      <a:gd name="connsiteY33" fmla="*/ 3502292 h 3930846"/>
                      <a:gd name="connsiteX34" fmla="*/ 1400716 w 3314397"/>
                      <a:gd name="connsiteY34" fmla="*/ 3717553 h 3930846"/>
                      <a:gd name="connsiteX35" fmla="*/ 2348956 w 3314397"/>
                      <a:gd name="connsiteY35" fmla="*/ 3433016 h 3930846"/>
                      <a:gd name="connsiteX36" fmla="*/ 1035318 w 3314397"/>
                      <a:gd name="connsiteY36" fmla="*/ 1258914 h 3930846"/>
                      <a:gd name="connsiteX37" fmla="*/ 433011 w 3314397"/>
                      <a:gd name="connsiteY37" fmla="*/ 773622 h 3930846"/>
                      <a:gd name="connsiteX0" fmla="*/ 433011 w 3298501"/>
                      <a:gd name="connsiteY0" fmla="*/ 773622 h 3930846"/>
                      <a:gd name="connsiteX1" fmla="*/ 898342 w 3298501"/>
                      <a:gd name="connsiteY1" fmla="*/ 875 h 3930846"/>
                      <a:gd name="connsiteX2" fmla="*/ 831811 w 3298501"/>
                      <a:gd name="connsiteY2" fmla="*/ 632141 h 3930846"/>
                      <a:gd name="connsiteX3" fmla="*/ 1328433 w 3298501"/>
                      <a:gd name="connsiteY3" fmla="*/ 1173515 h 3930846"/>
                      <a:gd name="connsiteX4" fmla="*/ 2741251 w 3298501"/>
                      <a:gd name="connsiteY4" fmla="*/ 1880604 h 3930846"/>
                      <a:gd name="connsiteX5" fmla="*/ 3289512 w 3298501"/>
                      <a:gd name="connsiteY5" fmla="*/ 2931623 h 3930846"/>
                      <a:gd name="connsiteX6" fmla="*/ 2358642 w 3298501"/>
                      <a:gd name="connsiteY6" fmla="*/ 3790476 h 3930846"/>
                      <a:gd name="connsiteX7" fmla="*/ 1163792 w 3298501"/>
                      <a:gd name="connsiteY7" fmla="*/ 3918363 h 3930846"/>
                      <a:gd name="connsiteX8" fmla="*/ 440688 w 3298501"/>
                      <a:gd name="connsiteY8" fmla="*/ 3668383 h 3930846"/>
                      <a:gd name="connsiteX9" fmla="*/ 456 w 3298501"/>
                      <a:gd name="connsiteY9" fmla="*/ 2861633 h 3930846"/>
                      <a:gd name="connsiteX10" fmla="*/ 371818 w 3298501"/>
                      <a:gd name="connsiteY10" fmla="*/ 2268383 h 3930846"/>
                      <a:gd name="connsiteX11" fmla="*/ 1052198 w 3298501"/>
                      <a:gd name="connsiteY11" fmla="*/ 2021089 h 3930846"/>
                      <a:gd name="connsiteX12" fmla="*/ 1680043 w 3298501"/>
                      <a:gd name="connsiteY12" fmla="*/ 2169722 h 3930846"/>
                      <a:gd name="connsiteX13" fmla="*/ 1949120 w 3298501"/>
                      <a:gd name="connsiteY13" fmla="*/ 2641247 h 3930846"/>
                      <a:gd name="connsiteX14" fmla="*/ 1768454 w 3298501"/>
                      <a:gd name="connsiteY14" fmla="*/ 3011547 h 3930846"/>
                      <a:gd name="connsiteX15" fmla="*/ 1349463 w 3298501"/>
                      <a:gd name="connsiteY15" fmla="*/ 3158899 h 3930846"/>
                      <a:gd name="connsiteX16" fmla="*/ 983007 w 3298501"/>
                      <a:gd name="connsiteY16" fmla="*/ 3076894 h 3930846"/>
                      <a:gd name="connsiteX17" fmla="*/ 806185 w 3298501"/>
                      <a:gd name="connsiteY17" fmla="*/ 2800130 h 3930846"/>
                      <a:gd name="connsiteX18" fmla="*/ 895877 w 3298501"/>
                      <a:gd name="connsiteY18" fmla="*/ 2620745 h 3930846"/>
                      <a:gd name="connsiteX19" fmla="*/ 1018883 w 3298501"/>
                      <a:gd name="connsiteY19" fmla="*/ 2556680 h 3930846"/>
                      <a:gd name="connsiteX20" fmla="*/ 1077824 w 3298501"/>
                      <a:gd name="connsiteY20" fmla="*/ 2548992 h 3930846"/>
                      <a:gd name="connsiteX21" fmla="*/ 1098325 w 3298501"/>
                      <a:gd name="connsiteY21" fmla="*/ 2564367 h 3930846"/>
                      <a:gd name="connsiteX22" fmla="*/ 1088075 w 3298501"/>
                      <a:gd name="connsiteY22" fmla="*/ 2595119 h 3930846"/>
                      <a:gd name="connsiteX23" fmla="*/ 1077824 w 3298501"/>
                      <a:gd name="connsiteY23" fmla="*/ 2625871 h 3930846"/>
                      <a:gd name="connsiteX24" fmla="*/ 1062448 w 3298501"/>
                      <a:gd name="connsiteY24" fmla="*/ 2738627 h 3930846"/>
                      <a:gd name="connsiteX25" fmla="*/ 1143171 w 3298501"/>
                      <a:gd name="connsiteY25" fmla="*/ 2875728 h 3930846"/>
                      <a:gd name="connsiteX26" fmla="*/ 1318712 w 3298501"/>
                      <a:gd name="connsiteY26" fmla="*/ 2933387 h 3930846"/>
                      <a:gd name="connsiteX27" fmla="*/ 1582663 w 3298501"/>
                      <a:gd name="connsiteY27" fmla="*/ 2836007 h 3930846"/>
                      <a:gd name="connsiteX28" fmla="*/ 1687731 w 3298501"/>
                      <a:gd name="connsiteY28" fmla="*/ 2595119 h 3930846"/>
                      <a:gd name="connsiteX29" fmla="*/ 1475032 w 3298501"/>
                      <a:gd name="connsiteY29" fmla="*/ 2259414 h 3930846"/>
                      <a:gd name="connsiteX30" fmla="*/ 1031697 w 3298501"/>
                      <a:gd name="connsiteY30" fmla="*/ 2154346 h 3930846"/>
                      <a:gd name="connsiteX31" fmla="*/ 460229 w 3298501"/>
                      <a:gd name="connsiteY31" fmla="*/ 2349106 h 3930846"/>
                      <a:gd name="connsiteX32" fmla="*/ 206528 w 3298501"/>
                      <a:gd name="connsiteY32" fmla="*/ 2861633 h 3930846"/>
                      <a:gd name="connsiteX33" fmla="*/ 588361 w 3298501"/>
                      <a:gd name="connsiteY33" fmla="*/ 3502292 h 3930846"/>
                      <a:gd name="connsiteX34" fmla="*/ 1400716 w 3298501"/>
                      <a:gd name="connsiteY34" fmla="*/ 3717553 h 3930846"/>
                      <a:gd name="connsiteX35" fmla="*/ 2348956 w 3298501"/>
                      <a:gd name="connsiteY35" fmla="*/ 3433016 h 3930846"/>
                      <a:gd name="connsiteX36" fmla="*/ 1035318 w 3298501"/>
                      <a:gd name="connsiteY36" fmla="*/ 1258914 h 3930846"/>
                      <a:gd name="connsiteX37" fmla="*/ 433011 w 3298501"/>
                      <a:gd name="connsiteY37" fmla="*/ 773622 h 3930846"/>
                      <a:gd name="connsiteX0" fmla="*/ 543248 w 3298501"/>
                      <a:gd name="connsiteY0" fmla="*/ 706252 h 3930225"/>
                      <a:gd name="connsiteX1" fmla="*/ 898342 w 3298501"/>
                      <a:gd name="connsiteY1" fmla="*/ 254 h 3930225"/>
                      <a:gd name="connsiteX2" fmla="*/ 831811 w 3298501"/>
                      <a:gd name="connsiteY2" fmla="*/ 631520 h 3930225"/>
                      <a:gd name="connsiteX3" fmla="*/ 1328433 w 3298501"/>
                      <a:gd name="connsiteY3" fmla="*/ 1172894 h 3930225"/>
                      <a:gd name="connsiteX4" fmla="*/ 2741251 w 3298501"/>
                      <a:gd name="connsiteY4" fmla="*/ 1879983 h 3930225"/>
                      <a:gd name="connsiteX5" fmla="*/ 3289512 w 3298501"/>
                      <a:gd name="connsiteY5" fmla="*/ 2931002 h 3930225"/>
                      <a:gd name="connsiteX6" fmla="*/ 2358642 w 3298501"/>
                      <a:gd name="connsiteY6" fmla="*/ 3789855 h 3930225"/>
                      <a:gd name="connsiteX7" fmla="*/ 1163792 w 3298501"/>
                      <a:gd name="connsiteY7" fmla="*/ 3917742 h 3930225"/>
                      <a:gd name="connsiteX8" fmla="*/ 440688 w 3298501"/>
                      <a:gd name="connsiteY8" fmla="*/ 3667762 h 3930225"/>
                      <a:gd name="connsiteX9" fmla="*/ 456 w 3298501"/>
                      <a:gd name="connsiteY9" fmla="*/ 2861012 h 3930225"/>
                      <a:gd name="connsiteX10" fmla="*/ 371818 w 3298501"/>
                      <a:gd name="connsiteY10" fmla="*/ 2267762 h 3930225"/>
                      <a:gd name="connsiteX11" fmla="*/ 1052198 w 3298501"/>
                      <a:gd name="connsiteY11" fmla="*/ 2020468 h 3930225"/>
                      <a:gd name="connsiteX12" fmla="*/ 1680043 w 3298501"/>
                      <a:gd name="connsiteY12" fmla="*/ 2169101 h 3930225"/>
                      <a:gd name="connsiteX13" fmla="*/ 1949120 w 3298501"/>
                      <a:gd name="connsiteY13" fmla="*/ 2640626 h 3930225"/>
                      <a:gd name="connsiteX14" fmla="*/ 1768454 w 3298501"/>
                      <a:gd name="connsiteY14" fmla="*/ 3010926 h 3930225"/>
                      <a:gd name="connsiteX15" fmla="*/ 1349463 w 3298501"/>
                      <a:gd name="connsiteY15" fmla="*/ 3158278 h 3930225"/>
                      <a:gd name="connsiteX16" fmla="*/ 983007 w 3298501"/>
                      <a:gd name="connsiteY16" fmla="*/ 3076273 h 3930225"/>
                      <a:gd name="connsiteX17" fmla="*/ 806185 w 3298501"/>
                      <a:gd name="connsiteY17" fmla="*/ 2799509 h 3930225"/>
                      <a:gd name="connsiteX18" fmla="*/ 895877 w 3298501"/>
                      <a:gd name="connsiteY18" fmla="*/ 2620124 h 3930225"/>
                      <a:gd name="connsiteX19" fmla="*/ 1018883 w 3298501"/>
                      <a:gd name="connsiteY19" fmla="*/ 2556059 h 3930225"/>
                      <a:gd name="connsiteX20" fmla="*/ 1077824 w 3298501"/>
                      <a:gd name="connsiteY20" fmla="*/ 2548371 h 3930225"/>
                      <a:gd name="connsiteX21" fmla="*/ 1098325 w 3298501"/>
                      <a:gd name="connsiteY21" fmla="*/ 2563746 h 3930225"/>
                      <a:gd name="connsiteX22" fmla="*/ 1088075 w 3298501"/>
                      <a:gd name="connsiteY22" fmla="*/ 2594498 h 3930225"/>
                      <a:gd name="connsiteX23" fmla="*/ 1077824 w 3298501"/>
                      <a:gd name="connsiteY23" fmla="*/ 2625250 h 3930225"/>
                      <a:gd name="connsiteX24" fmla="*/ 1062448 w 3298501"/>
                      <a:gd name="connsiteY24" fmla="*/ 2738006 h 3930225"/>
                      <a:gd name="connsiteX25" fmla="*/ 1143171 w 3298501"/>
                      <a:gd name="connsiteY25" fmla="*/ 2875107 h 3930225"/>
                      <a:gd name="connsiteX26" fmla="*/ 1318712 w 3298501"/>
                      <a:gd name="connsiteY26" fmla="*/ 2932766 h 3930225"/>
                      <a:gd name="connsiteX27" fmla="*/ 1582663 w 3298501"/>
                      <a:gd name="connsiteY27" fmla="*/ 2835386 h 3930225"/>
                      <a:gd name="connsiteX28" fmla="*/ 1687731 w 3298501"/>
                      <a:gd name="connsiteY28" fmla="*/ 2594498 h 3930225"/>
                      <a:gd name="connsiteX29" fmla="*/ 1475032 w 3298501"/>
                      <a:gd name="connsiteY29" fmla="*/ 2258793 h 3930225"/>
                      <a:gd name="connsiteX30" fmla="*/ 1031697 w 3298501"/>
                      <a:gd name="connsiteY30" fmla="*/ 2153725 h 3930225"/>
                      <a:gd name="connsiteX31" fmla="*/ 460229 w 3298501"/>
                      <a:gd name="connsiteY31" fmla="*/ 2348485 h 3930225"/>
                      <a:gd name="connsiteX32" fmla="*/ 206528 w 3298501"/>
                      <a:gd name="connsiteY32" fmla="*/ 2861012 h 3930225"/>
                      <a:gd name="connsiteX33" fmla="*/ 588361 w 3298501"/>
                      <a:gd name="connsiteY33" fmla="*/ 3501671 h 3930225"/>
                      <a:gd name="connsiteX34" fmla="*/ 1400716 w 3298501"/>
                      <a:gd name="connsiteY34" fmla="*/ 3716932 h 3930225"/>
                      <a:gd name="connsiteX35" fmla="*/ 2348956 w 3298501"/>
                      <a:gd name="connsiteY35" fmla="*/ 3432395 h 3930225"/>
                      <a:gd name="connsiteX36" fmla="*/ 1035318 w 3298501"/>
                      <a:gd name="connsiteY36" fmla="*/ 1258293 h 3930225"/>
                      <a:gd name="connsiteX37" fmla="*/ 543248 w 3298501"/>
                      <a:gd name="connsiteY37" fmla="*/ 706252 h 3930225"/>
                      <a:gd name="connsiteX0" fmla="*/ 543248 w 3212681"/>
                      <a:gd name="connsiteY0" fmla="*/ 706252 h 3930225"/>
                      <a:gd name="connsiteX1" fmla="*/ 898342 w 3212681"/>
                      <a:gd name="connsiteY1" fmla="*/ 254 h 3930225"/>
                      <a:gd name="connsiteX2" fmla="*/ 831811 w 3212681"/>
                      <a:gd name="connsiteY2" fmla="*/ 631520 h 3930225"/>
                      <a:gd name="connsiteX3" fmla="*/ 1328433 w 3212681"/>
                      <a:gd name="connsiteY3" fmla="*/ 1172894 h 3930225"/>
                      <a:gd name="connsiteX4" fmla="*/ 2741251 w 3212681"/>
                      <a:gd name="connsiteY4" fmla="*/ 1879983 h 3930225"/>
                      <a:gd name="connsiteX5" fmla="*/ 3201322 w 3212681"/>
                      <a:gd name="connsiteY5" fmla="*/ 2931002 h 3930225"/>
                      <a:gd name="connsiteX6" fmla="*/ 2358642 w 3212681"/>
                      <a:gd name="connsiteY6" fmla="*/ 3789855 h 3930225"/>
                      <a:gd name="connsiteX7" fmla="*/ 1163792 w 3212681"/>
                      <a:gd name="connsiteY7" fmla="*/ 3917742 h 3930225"/>
                      <a:gd name="connsiteX8" fmla="*/ 440688 w 3212681"/>
                      <a:gd name="connsiteY8" fmla="*/ 3667762 h 3930225"/>
                      <a:gd name="connsiteX9" fmla="*/ 456 w 3212681"/>
                      <a:gd name="connsiteY9" fmla="*/ 2861012 h 3930225"/>
                      <a:gd name="connsiteX10" fmla="*/ 371818 w 3212681"/>
                      <a:gd name="connsiteY10" fmla="*/ 2267762 h 3930225"/>
                      <a:gd name="connsiteX11" fmla="*/ 1052198 w 3212681"/>
                      <a:gd name="connsiteY11" fmla="*/ 2020468 h 3930225"/>
                      <a:gd name="connsiteX12" fmla="*/ 1680043 w 3212681"/>
                      <a:gd name="connsiteY12" fmla="*/ 2169101 h 3930225"/>
                      <a:gd name="connsiteX13" fmla="*/ 1949120 w 3212681"/>
                      <a:gd name="connsiteY13" fmla="*/ 2640626 h 3930225"/>
                      <a:gd name="connsiteX14" fmla="*/ 1768454 w 3212681"/>
                      <a:gd name="connsiteY14" fmla="*/ 3010926 h 3930225"/>
                      <a:gd name="connsiteX15" fmla="*/ 1349463 w 3212681"/>
                      <a:gd name="connsiteY15" fmla="*/ 3158278 h 3930225"/>
                      <a:gd name="connsiteX16" fmla="*/ 983007 w 3212681"/>
                      <a:gd name="connsiteY16" fmla="*/ 3076273 h 3930225"/>
                      <a:gd name="connsiteX17" fmla="*/ 806185 w 3212681"/>
                      <a:gd name="connsiteY17" fmla="*/ 2799509 h 3930225"/>
                      <a:gd name="connsiteX18" fmla="*/ 895877 w 3212681"/>
                      <a:gd name="connsiteY18" fmla="*/ 2620124 h 3930225"/>
                      <a:gd name="connsiteX19" fmla="*/ 1018883 w 3212681"/>
                      <a:gd name="connsiteY19" fmla="*/ 2556059 h 3930225"/>
                      <a:gd name="connsiteX20" fmla="*/ 1077824 w 3212681"/>
                      <a:gd name="connsiteY20" fmla="*/ 2548371 h 3930225"/>
                      <a:gd name="connsiteX21" fmla="*/ 1098325 w 3212681"/>
                      <a:gd name="connsiteY21" fmla="*/ 2563746 h 3930225"/>
                      <a:gd name="connsiteX22" fmla="*/ 1088075 w 3212681"/>
                      <a:gd name="connsiteY22" fmla="*/ 2594498 h 3930225"/>
                      <a:gd name="connsiteX23" fmla="*/ 1077824 w 3212681"/>
                      <a:gd name="connsiteY23" fmla="*/ 2625250 h 3930225"/>
                      <a:gd name="connsiteX24" fmla="*/ 1062448 w 3212681"/>
                      <a:gd name="connsiteY24" fmla="*/ 2738006 h 3930225"/>
                      <a:gd name="connsiteX25" fmla="*/ 1143171 w 3212681"/>
                      <a:gd name="connsiteY25" fmla="*/ 2875107 h 3930225"/>
                      <a:gd name="connsiteX26" fmla="*/ 1318712 w 3212681"/>
                      <a:gd name="connsiteY26" fmla="*/ 2932766 h 3930225"/>
                      <a:gd name="connsiteX27" fmla="*/ 1582663 w 3212681"/>
                      <a:gd name="connsiteY27" fmla="*/ 2835386 h 3930225"/>
                      <a:gd name="connsiteX28" fmla="*/ 1687731 w 3212681"/>
                      <a:gd name="connsiteY28" fmla="*/ 2594498 h 3930225"/>
                      <a:gd name="connsiteX29" fmla="*/ 1475032 w 3212681"/>
                      <a:gd name="connsiteY29" fmla="*/ 2258793 h 3930225"/>
                      <a:gd name="connsiteX30" fmla="*/ 1031697 w 3212681"/>
                      <a:gd name="connsiteY30" fmla="*/ 2153725 h 3930225"/>
                      <a:gd name="connsiteX31" fmla="*/ 460229 w 3212681"/>
                      <a:gd name="connsiteY31" fmla="*/ 2348485 h 3930225"/>
                      <a:gd name="connsiteX32" fmla="*/ 206528 w 3212681"/>
                      <a:gd name="connsiteY32" fmla="*/ 2861012 h 3930225"/>
                      <a:gd name="connsiteX33" fmla="*/ 588361 w 3212681"/>
                      <a:gd name="connsiteY33" fmla="*/ 3501671 h 3930225"/>
                      <a:gd name="connsiteX34" fmla="*/ 1400716 w 3212681"/>
                      <a:gd name="connsiteY34" fmla="*/ 3716932 h 3930225"/>
                      <a:gd name="connsiteX35" fmla="*/ 2348956 w 3212681"/>
                      <a:gd name="connsiteY35" fmla="*/ 3432395 h 3930225"/>
                      <a:gd name="connsiteX36" fmla="*/ 1035318 w 3212681"/>
                      <a:gd name="connsiteY36" fmla="*/ 1258293 h 3930225"/>
                      <a:gd name="connsiteX37" fmla="*/ 543248 w 3212681"/>
                      <a:gd name="connsiteY37" fmla="*/ 706252 h 3930225"/>
                      <a:gd name="connsiteX0" fmla="*/ 366867 w 3212681"/>
                      <a:gd name="connsiteY0" fmla="*/ 679406 h 3930078"/>
                      <a:gd name="connsiteX1" fmla="*/ 898342 w 3212681"/>
                      <a:gd name="connsiteY1" fmla="*/ 107 h 3930078"/>
                      <a:gd name="connsiteX2" fmla="*/ 831811 w 3212681"/>
                      <a:gd name="connsiteY2" fmla="*/ 631373 h 3930078"/>
                      <a:gd name="connsiteX3" fmla="*/ 1328433 w 3212681"/>
                      <a:gd name="connsiteY3" fmla="*/ 1172747 h 3930078"/>
                      <a:gd name="connsiteX4" fmla="*/ 2741251 w 3212681"/>
                      <a:gd name="connsiteY4" fmla="*/ 1879836 h 3930078"/>
                      <a:gd name="connsiteX5" fmla="*/ 3201322 w 3212681"/>
                      <a:gd name="connsiteY5" fmla="*/ 2930855 h 3930078"/>
                      <a:gd name="connsiteX6" fmla="*/ 2358642 w 3212681"/>
                      <a:gd name="connsiteY6" fmla="*/ 3789708 h 3930078"/>
                      <a:gd name="connsiteX7" fmla="*/ 1163792 w 3212681"/>
                      <a:gd name="connsiteY7" fmla="*/ 3917595 h 3930078"/>
                      <a:gd name="connsiteX8" fmla="*/ 440688 w 3212681"/>
                      <a:gd name="connsiteY8" fmla="*/ 3667615 h 3930078"/>
                      <a:gd name="connsiteX9" fmla="*/ 456 w 3212681"/>
                      <a:gd name="connsiteY9" fmla="*/ 2860865 h 3930078"/>
                      <a:gd name="connsiteX10" fmla="*/ 371818 w 3212681"/>
                      <a:gd name="connsiteY10" fmla="*/ 2267615 h 3930078"/>
                      <a:gd name="connsiteX11" fmla="*/ 1052198 w 3212681"/>
                      <a:gd name="connsiteY11" fmla="*/ 2020321 h 3930078"/>
                      <a:gd name="connsiteX12" fmla="*/ 1680043 w 3212681"/>
                      <a:gd name="connsiteY12" fmla="*/ 2168954 h 3930078"/>
                      <a:gd name="connsiteX13" fmla="*/ 1949120 w 3212681"/>
                      <a:gd name="connsiteY13" fmla="*/ 2640479 h 3930078"/>
                      <a:gd name="connsiteX14" fmla="*/ 1768454 w 3212681"/>
                      <a:gd name="connsiteY14" fmla="*/ 3010779 h 3930078"/>
                      <a:gd name="connsiteX15" fmla="*/ 1349463 w 3212681"/>
                      <a:gd name="connsiteY15" fmla="*/ 3158131 h 3930078"/>
                      <a:gd name="connsiteX16" fmla="*/ 983007 w 3212681"/>
                      <a:gd name="connsiteY16" fmla="*/ 3076126 h 3930078"/>
                      <a:gd name="connsiteX17" fmla="*/ 806185 w 3212681"/>
                      <a:gd name="connsiteY17" fmla="*/ 2799362 h 3930078"/>
                      <a:gd name="connsiteX18" fmla="*/ 895877 w 3212681"/>
                      <a:gd name="connsiteY18" fmla="*/ 2619977 h 3930078"/>
                      <a:gd name="connsiteX19" fmla="*/ 1018883 w 3212681"/>
                      <a:gd name="connsiteY19" fmla="*/ 2555912 h 3930078"/>
                      <a:gd name="connsiteX20" fmla="*/ 1077824 w 3212681"/>
                      <a:gd name="connsiteY20" fmla="*/ 2548224 h 3930078"/>
                      <a:gd name="connsiteX21" fmla="*/ 1098325 w 3212681"/>
                      <a:gd name="connsiteY21" fmla="*/ 2563599 h 3930078"/>
                      <a:gd name="connsiteX22" fmla="*/ 1088075 w 3212681"/>
                      <a:gd name="connsiteY22" fmla="*/ 2594351 h 3930078"/>
                      <a:gd name="connsiteX23" fmla="*/ 1077824 w 3212681"/>
                      <a:gd name="connsiteY23" fmla="*/ 2625103 h 3930078"/>
                      <a:gd name="connsiteX24" fmla="*/ 1062448 w 3212681"/>
                      <a:gd name="connsiteY24" fmla="*/ 2737859 h 3930078"/>
                      <a:gd name="connsiteX25" fmla="*/ 1143171 w 3212681"/>
                      <a:gd name="connsiteY25" fmla="*/ 2874960 h 3930078"/>
                      <a:gd name="connsiteX26" fmla="*/ 1318712 w 3212681"/>
                      <a:gd name="connsiteY26" fmla="*/ 2932619 h 3930078"/>
                      <a:gd name="connsiteX27" fmla="*/ 1582663 w 3212681"/>
                      <a:gd name="connsiteY27" fmla="*/ 2835239 h 3930078"/>
                      <a:gd name="connsiteX28" fmla="*/ 1687731 w 3212681"/>
                      <a:gd name="connsiteY28" fmla="*/ 2594351 h 3930078"/>
                      <a:gd name="connsiteX29" fmla="*/ 1475032 w 3212681"/>
                      <a:gd name="connsiteY29" fmla="*/ 2258646 h 3930078"/>
                      <a:gd name="connsiteX30" fmla="*/ 1031697 w 3212681"/>
                      <a:gd name="connsiteY30" fmla="*/ 2153578 h 3930078"/>
                      <a:gd name="connsiteX31" fmla="*/ 460229 w 3212681"/>
                      <a:gd name="connsiteY31" fmla="*/ 2348338 h 3930078"/>
                      <a:gd name="connsiteX32" fmla="*/ 206528 w 3212681"/>
                      <a:gd name="connsiteY32" fmla="*/ 2860865 h 3930078"/>
                      <a:gd name="connsiteX33" fmla="*/ 588361 w 3212681"/>
                      <a:gd name="connsiteY33" fmla="*/ 3501524 h 3930078"/>
                      <a:gd name="connsiteX34" fmla="*/ 1400716 w 3212681"/>
                      <a:gd name="connsiteY34" fmla="*/ 3716785 h 3930078"/>
                      <a:gd name="connsiteX35" fmla="*/ 2348956 w 3212681"/>
                      <a:gd name="connsiteY35" fmla="*/ 3432248 h 3930078"/>
                      <a:gd name="connsiteX36" fmla="*/ 1035318 w 3212681"/>
                      <a:gd name="connsiteY36" fmla="*/ 1258146 h 3930078"/>
                      <a:gd name="connsiteX37" fmla="*/ 366867 w 3212681"/>
                      <a:gd name="connsiteY37" fmla="*/ 679406 h 3930078"/>
                      <a:gd name="connsiteX0" fmla="*/ 366867 w 3212681"/>
                      <a:gd name="connsiteY0" fmla="*/ 679319 h 3929991"/>
                      <a:gd name="connsiteX1" fmla="*/ 898342 w 3212681"/>
                      <a:gd name="connsiteY1" fmla="*/ 20 h 3929991"/>
                      <a:gd name="connsiteX2" fmla="*/ 699527 w 3212681"/>
                      <a:gd name="connsiteY2" fmla="*/ 657986 h 3929991"/>
                      <a:gd name="connsiteX3" fmla="*/ 1328433 w 3212681"/>
                      <a:gd name="connsiteY3" fmla="*/ 1172660 h 3929991"/>
                      <a:gd name="connsiteX4" fmla="*/ 2741251 w 3212681"/>
                      <a:gd name="connsiteY4" fmla="*/ 1879749 h 3929991"/>
                      <a:gd name="connsiteX5" fmla="*/ 3201322 w 3212681"/>
                      <a:gd name="connsiteY5" fmla="*/ 2930768 h 3929991"/>
                      <a:gd name="connsiteX6" fmla="*/ 2358642 w 3212681"/>
                      <a:gd name="connsiteY6" fmla="*/ 3789621 h 3929991"/>
                      <a:gd name="connsiteX7" fmla="*/ 1163792 w 3212681"/>
                      <a:gd name="connsiteY7" fmla="*/ 3917508 h 3929991"/>
                      <a:gd name="connsiteX8" fmla="*/ 440688 w 3212681"/>
                      <a:gd name="connsiteY8" fmla="*/ 3667528 h 3929991"/>
                      <a:gd name="connsiteX9" fmla="*/ 456 w 3212681"/>
                      <a:gd name="connsiteY9" fmla="*/ 2860778 h 3929991"/>
                      <a:gd name="connsiteX10" fmla="*/ 371818 w 3212681"/>
                      <a:gd name="connsiteY10" fmla="*/ 2267528 h 3929991"/>
                      <a:gd name="connsiteX11" fmla="*/ 1052198 w 3212681"/>
                      <a:gd name="connsiteY11" fmla="*/ 2020234 h 3929991"/>
                      <a:gd name="connsiteX12" fmla="*/ 1680043 w 3212681"/>
                      <a:gd name="connsiteY12" fmla="*/ 2168867 h 3929991"/>
                      <a:gd name="connsiteX13" fmla="*/ 1949120 w 3212681"/>
                      <a:gd name="connsiteY13" fmla="*/ 2640392 h 3929991"/>
                      <a:gd name="connsiteX14" fmla="*/ 1768454 w 3212681"/>
                      <a:gd name="connsiteY14" fmla="*/ 3010692 h 3929991"/>
                      <a:gd name="connsiteX15" fmla="*/ 1349463 w 3212681"/>
                      <a:gd name="connsiteY15" fmla="*/ 3158044 h 3929991"/>
                      <a:gd name="connsiteX16" fmla="*/ 983007 w 3212681"/>
                      <a:gd name="connsiteY16" fmla="*/ 3076039 h 3929991"/>
                      <a:gd name="connsiteX17" fmla="*/ 806185 w 3212681"/>
                      <a:gd name="connsiteY17" fmla="*/ 2799275 h 3929991"/>
                      <a:gd name="connsiteX18" fmla="*/ 895877 w 3212681"/>
                      <a:gd name="connsiteY18" fmla="*/ 2619890 h 3929991"/>
                      <a:gd name="connsiteX19" fmla="*/ 1018883 w 3212681"/>
                      <a:gd name="connsiteY19" fmla="*/ 2555825 h 3929991"/>
                      <a:gd name="connsiteX20" fmla="*/ 1077824 w 3212681"/>
                      <a:gd name="connsiteY20" fmla="*/ 2548137 h 3929991"/>
                      <a:gd name="connsiteX21" fmla="*/ 1098325 w 3212681"/>
                      <a:gd name="connsiteY21" fmla="*/ 2563512 h 3929991"/>
                      <a:gd name="connsiteX22" fmla="*/ 1088075 w 3212681"/>
                      <a:gd name="connsiteY22" fmla="*/ 2594264 h 3929991"/>
                      <a:gd name="connsiteX23" fmla="*/ 1077824 w 3212681"/>
                      <a:gd name="connsiteY23" fmla="*/ 2625016 h 3929991"/>
                      <a:gd name="connsiteX24" fmla="*/ 1062448 w 3212681"/>
                      <a:gd name="connsiteY24" fmla="*/ 2737772 h 3929991"/>
                      <a:gd name="connsiteX25" fmla="*/ 1143171 w 3212681"/>
                      <a:gd name="connsiteY25" fmla="*/ 2874873 h 3929991"/>
                      <a:gd name="connsiteX26" fmla="*/ 1318712 w 3212681"/>
                      <a:gd name="connsiteY26" fmla="*/ 2932532 h 3929991"/>
                      <a:gd name="connsiteX27" fmla="*/ 1582663 w 3212681"/>
                      <a:gd name="connsiteY27" fmla="*/ 2835152 h 3929991"/>
                      <a:gd name="connsiteX28" fmla="*/ 1687731 w 3212681"/>
                      <a:gd name="connsiteY28" fmla="*/ 2594264 h 3929991"/>
                      <a:gd name="connsiteX29" fmla="*/ 1475032 w 3212681"/>
                      <a:gd name="connsiteY29" fmla="*/ 2258559 h 3929991"/>
                      <a:gd name="connsiteX30" fmla="*/ 1031697 w 3212681"/>
                      <a:gd name="connsiteY30" fmla="*/ 2153491 h 3929991"/>
                      <a:gd name="connsiteX31" fmla="*/ 460229 w 3212681"/>
                      <a:gd name="connsiteY31" fmla="*/ 2348251 h 3929991"/>
                      <a:gd name="connsiteX32" fmla="*/ 206528 w 3212681"/>
                      <a:gd name="connsiteY32" fmla="*/ 2860778 h 3929991"/>
                      <a:gd name="connsiteX33" fmla="*/ 588361 w 3212681"/>
                      <a:gd name="connsiteY33" fmla="*/ 3501437 h 3929991"/>
                      <a:gd name="connsiteX34" fmla="*/ 1400716 w 3212681"/>
                      <a:gd name="connsiteY34" fmla="*/ 3716698 h 3929991"/>
                      <a:gd name="connsiteX35" fmla="*/ 2348956 w 3212681"/>
                      <a:gd name="connsiteY35" fmla="*/ 3432161 h 3929991"/>
                      <a:gd name="connsiteX36" fmla="*/ 1035318 w 3212681"/>
                      <a:gd name="connsiteY36" fmla="*/ 1258059 h 3929991"/>
                      <a:gd name="connsiteX37" fmla="*/ 366867 w 3212681"/>
                      <a:gd name="connsiteY37" fmla="*/ 679319 h 3929991"/>
                      <a:gd name="connsiteX0" fmla="*/ 366867 w 3212681"/>
                      <a:gd name="connsiteY0" fmla="*/ 679320 h 3929991"/>
                      <a:gd name="connsiteX1" fmla="*/ 898342 w 3212681"/>
                      <a:gd name="connsiteY1" fmla="*/ 20 h 3929991"/>
                      <a:gd name="connsiteX2" fmla="*/ 699527 w 3212681"/>
                      <a:gd name="connsiteY2" fmla="*/ 657986 h 3929991"/>
                      <a:gd name="connsiteX3" fmla="*/ 1328433 w 3212681"/>
                      <a:gd name="connsiteY3" fmla="*/ 1172660 h 3929991"/>
                      <a:gd name="connsiteX4" fmla="*/ 2741251 w 3212681"/>
                      <a:gd name="connsiteY4" fmla="*/ 1879749 h 3929991"/>
                      <a:gd name="connsiteX5" fmla="*/ 3201322 w 3212681"/>
                      <a:gd name="connsiteY5" fmla="*/ 2930768 h 3929991"/>
                      <a:gd name="connsiteX6" fmla="*/ 2358642 w 3212681"/>
                      <a:gd name="connsiteY6" fmla="*/ 3789621 h 3929991"/>
                      <a:gd name="connsiteX7" fmla="*/ 1163792 w 3212681"/>
                      <a:gd name="connsiteY7" fmla="*/ 3917508 h 3929991"/>
                      <a:gd name="connsiteX8" fmla="*/ 440688 w 3212681"/>
                      <a:gd name="connsiteY8" fmla="*/ 3667528 h 3929991"/>
                      <a:gd name="connsiteX9" fmla="*/ 456 w 3212681"/>
                      <a:gd name="connsiteY9" fmla="*/ 2860778 h 3929991"/>
                      <a:gd name="connsiteX10" fmla="*/ 371818 w 3212681"/>
                      <a:gd name="connsiteY10" fmla="*/ 2267528 h 3929991"/>
                      <a:gd name="connsiteX11" fmla="*/ 1052198 w 3212681"/>
                      <a:gd name="connsiteY11" fmla="*/ 2020234 h 3929991"/>
                      <a:gd name="connsiteX12" fmla="*/ 1680043 w 3212681"/>
                      <a:gd name="connsiteY12" fmla="*/ 2168867 h 3929991"/>
                      <a:gd name="connsiteX13" fmla="*/ 1949120 w 3212681"/>
                      <a:gd name="connsiteY13" fmla="*/ 2640392 h 3929991"/>
                      <a:gd name="connsiteX14" fmla="*/ 1768454 w 3212681"/>
                      <a:gd name="connsiteY14" fmla="*/ 3010692 h 3929991"/>
                      <a:gd name="connsiteX15" fmla="*/ 1349463 w 3212681"/>
                      <a:gd name="connsiteY15" fmla="*/ 3158044 h 3929991"/>
                      <a:gd name="connsiteX16" fmla="*/ 983007 w 3212681"/>
                      <a:gd name="connsiteY16" fmla="*/ 3076039 h 3929991"/>
                      <a:gd name="connsiteX17" fmla="*/ 806185 w 3212681"/>
                      <a:gd name="connsiteY17" fmla="*/ 2799275 h 3929991"/>
                      <a:gd name="connsiteX18" fmla="*/ 895877 w 3212681"/>
                      <a:gd name="connsiteY18" fmla="*/ 2619890 h 3929991"/>
                      <a:gd name="connsiteX19" fmla="*/ 1018883 w 3212681"/>
                      <a:gd name="connsiteY19" fmla="*/ 2555825 h 3929991"/>
                      <a:gd name="connsiteX20" fmla="*/ 1077824 w 3212681"/>
                      <a:gd name="connsiteY20" fmla="*/ 2548137 h 3929991"/>
                      <a:gd name="connsiteX21" fmla="*/ 1098325 w 3212681"/>
                      <a:gd name="connsiteY21" fmla="*/ 2563512 h 3929991"/>
                      <a:gd name="connsiteX22" fmla="*/ 1088075 w 3212681"/>
                      <a:gd name="connsiteY22" fmla="*/ 2594264 h 3929991"/>
                      <a:gd name="connsiteX23" fmla="*/ 1077824 w 3212681"/>
                      <a:gd name="connsiteY23" fmla="*/ 2625016 h 3929991"/>
                      <a:gd name="connsiteX24" fmla="*/ 1062448 w 3212681"/>
                      <a:gd name="connsiteY24" fmla="*/ 2737772 h 3929991"/>
                      <a:gd name="connsiteX25" fmla="*/ 1143171 w 3212681"/>
                      <a:gd name="connsiteY25" fmla="*/ 2874873 h 3929991"/>
                      <a:gd name="connsiteX26" fmla="*/ 1318712 w 3212681"/>
                      <a:gd name="connsiteY26" fmla="*/ 2932532 h 3929991"/>
                      <a:gd name="connsiteX27" fmla="*/ 1582663 w 3212681"/>
                      <a:gd name="connsiteY27" fmla="*/ 2835152 h 3929991"/>
                      <a:gd name="connsiteX28" fmla="*/ 1687731 w 3212681"/>
                      <a:gd name="connsiteY28" fmla="*/ 2594264 h 3929991"/>
                      <a:gd name="connsiteX29" fmla="*/ 1475032 w 3212681"/>
                      <a:gd name="connsiteY29" fmla="*/ 2258559 h 3929991"/>
                      <a:gd name="connsiteX30" fmla="*/ 1031697 w 3212681"/>
                      <a:gd name="connsiteY30" fmla="*/ 2153491 h 3929991"/>
                      <a:gd name="connsiteX31" fmla="*/ 460229 w 3212681"/>
                      <a:gd name="connsiteY31" fmla="*/ 2348251 h 3929991"/>
                      <a:gd name="connsiteX32" fmla="*/ 206528 w 3212681"/>
                      <a:gd name="connsiteY32" fmla="*/ 2860778 h 3929991"/>
                      <a:gd name="connsiteX33" fmla="*/ 588361 w 3212681"/>
                      <a:gd name="connsiteY33" fmla="*/ 3501437 h 3929991"/>
                      <a:gd name="connsiteX34" fmla="*/ 1400716 w 3212681"/>
                      <a:gd name="connsiteY34" fmla="*/ 3716698 h 3929991"/>
                      <a:gd name="connsiteX35" fmla="*/ 2348956 w 3212681"/>
                      <a:gd name="connsiteY35" fmla="*/ 3432161 h 3929991"/>
                      <a:gd name="connsiteX36" fmla="*/ 1035318 w 3212681"/>
                      <a:gd name="connsiteY36" fmla="*/ 1258059 h 3929991"/>
                      <a:gd name="connsiteX37" fmla="*/ 366867 w 3212681"/>
                      <a:gd name="connsiteY37" fmla="*/ 679320 h 3929991"/>
                      <a:gd name="connsiteX0" fmla="*/ 366867 w 3208014"/>
                      <a:gd name="connsiteY0" fmla="*/ 679320 h 3929991"/>
                      <a:gd name="connsiteX1" fmla="*/ 898342 w 3208014"/>
                      <a:gd name="connsiteY1" fmla="*/ 20 h 3929991"/>
                      <a:gd name="connsiteX2" fmla="*/ 699527 w 3208014"/>
                      <a:gd name="connsiteY2" fmla="*/ 657986 h 3929991"/>
                      <a:gd name="connsiteX3" fmla="*/ 1328433 w 3208014"/>
                      <a:gd name="connsiteY3" fmla="*/ 1172660 h 3929991"/>
                      <a:gd name="connsiteX4" fmla="*/ 2675109 w 3208014"/>
                      <a:gd name="connsiteY4" fmla="*/ 1906450 h 3929991"/>
                      <a:gd name="connsiteX5" fmla="*/ 3201322 w 3208014"/>
                      <a:gd name="connsiteY5" fmla="*/ 2930768 h 3929991"/>
                      <a:gd name="connsiteX6" fmla="*/ 2358642 w 3208014"/>
                      <a:gd name="connsiteY6" fmla="*/ 3789621 h 3929991"/>
                      <a:gd name="connsiteX7" fmla="*/ 1163792 w 3208014"/>
                      <a:gd name="connsiteY7" fmla="*/ 3917508 h 3929991"/>
                      <a:gd name="connsiteX8" fmla="*/ 440688 w 3208014"/>
                      <a:gd name="connsiteY8" fmla="*/ 3667528 h 3929991"/>
                      <a:gd name="connsiteX9" fmla="*/ 456 w 3208014"/>
                      <a:gd name="connsiteY9" fmla="*/ 2860778 h 3929991"/>
                      <a:gd name="connsiteX10" fmla="*/ 371818 w 3208014"/>
                      <a:gd name="connsiteY10" fmla="*/ 2267528 h 3929991"/>
                      <a:gd name="connsiteX11" fmla="*/ 1052198 w 3208014"/>
                      <a:gd name="connsiteY11" fmla="*/ 2020234 h 3929991"/>
                      <a:gd name="connsiteX12" fmla="*/ 1680043 w 3208014"/>
                      <a:gd name="connsiteY12" fmla="*/ 2168867 h 3929991"/>
                      <a:gd name="connsiteX13" fmla="*/ 1949120 w 3208014"/>
                      <a:gd name="connsiteY13" fmla="*/ 2640392 h 3929991"/>
                      <a:gd name="connsiteX14" fmla="*/ 1768454 w 3208014"/>
                      <a:gd name="connsiteY14" fmla="*/ 3010692 h 3929991"/>
                      <a:gd name="connsiteX15" fmla="*/ 1349463 w 3208014"/>
                      <a:gd name="connsiteY15" fmla="*/ 3158044 h 3929991"/>
                      <a:gd name="connsiteX16" fmla="*/ 983007 w 3208014"/>
                      <a:gd name="connsiteY16" fmla="*/ 3076039 h 3929991"/>
                      <a:gd name="connsiteX17" fmla="*/ 806185 w 3208014"/>
                      <a:gd name="connsiteY17" fmla="*/ 2799275 h 3929991"/>
                      <a:gd name="connsiteX18" fmla="*/ 895877 w 3208014"/>
                      <a:gd name="connsiteY18" fmla="*/ 2619890 h 3929991"/>
                      <a:gd name="connsiteX19" fmla="*/ 1018883 w 3208014"/>
                      <a:gd name="connsiteY19" fmla="*/ 2555825 h 3929991"/>
                      <a:gd name="connsiteX20" fmla="*/ 1077824 w 3208014"/>
                      <a:gd name="connsiteY20" fmla="*/ 2548137 h 3929991"/>
                      <a:gd name="connsiteX21" fmla="*/ 1098325 w 3208014"/>
                      <a:gd name="connsiteY21" fmla="*/ 2563512 h 3929991"/>
                      <a:gd name="connsiteX22" fmla="*/ 1088075 w 3208014"/>
                      <a:gd name="connsiteY22" fmla="*/ 2594264 h 3929991"/>
                      <a:gd name="connsiteX23" fmla="*/ 1077824 w 3208014"/>
                      <a:gd name="connsiteY23" fmla="*/ 2625016 h 3929991"/>
                      <a:gd name="connsiteX24" fmla="*/ 1062448 w 3208014"/>
                      <a:gd name="connsiteY24" fmla="*/ 2737772 h 3929991"/>
                      <a:gd name="connsiteX25" fmla="*/ 1143171 w 3208014"/>
                      <a:gd name="connsiteY25" fmla="*/ 2874873 h 3929991"/>
                      <a:gd name="connsiteX26" fmla="*/ 1318712 w 3208014"/>
                      <a:gd name="connsiteY26" fmla="*/ 2932532 h 3929991"/>
                      <a:gd name="connsiteX27" fmla="*/ 1582663 w 3208014"/>
                      <a:gd name="connsiteY27" fmla="*/ 2835152 h 3929991"/>
                      <a:gd name="connsiteX28" fmla="*/ 1687731 w 3208014"/>
                      <a:gd name="connsiteY28" fmla="*/ 2594264 h 3929991"/>
                      <a:gd name="connsiteX29" fmla="*/ 1475032 w 3208014"/>
                      <a:gd name="connsiteY29" fmla="*/ 2258559 h 3929991"/>
                      <a:gd name="connsiteX30" fmla="*/ 1031697 w 3208014"/>
                      <a:gd name="connsiteY30" fmla="*/ 2153491 h 3929991"/>
                      <a:gd name="connsiteX31" fmla="*/ 460229 w 3208014"/>
                      <a:gd name="connsiteY31" fmla="*/ 2348251 h 3929991"/>
                      <a:gd name="connsiteX32" fmla="*/ 206528 w 3208014"/>
                      <a:gd name="connsiteY32" fmla="*/ 2860778 h 3929991"/>
                      <a:gd name="connsiteX33" fmla="*/ 588361 w 3208014"/>
                      <a:gd name="connsiteY33" fmla="*/ 3501437 h 3929991"/>
                      <a:gd name="connsiteX34" fmla="*/ 1400716 w 3208014"/>
                      <a:gd name="connsiteY34" fmla="*/ 3716698 h 3929991"/>
                      <a:gd name="connsiteX35" fmla="*/ 2348956 w 3208014"/>
                      <a:gd name="connsiteY35" fmla="*/ 3432161 h 3929991"/>
                      <a:gd name="connsiteX36" fmla="*/ 1035318 w 3208014"/>
                      <a:gd name="connsiteY36" fmla="*/ 1258059 h 3929991"/>
                      <a:gd name="connsiteX37" fmla="*/ 366867 w 3208014"/>
                      <a:gd name="connsiteY37" fmla="*/ 679320 h 3929991"/>
                      <a:gd name="connsiteX0" fmla="*/ 366867 w 3208014"/>
                      <a:gd name="connsiteY0" fmla="*/ 679320 h 3929991"/>
                      <a:gd name="connsiteX1" fmla="*/ 898342 w 3208014"/>
                      <a:gd name="connsiteY1" fmla="*/ 20 h 3929991"/>
                      <a:gd name="connsiteX2" fmla="*/ 611338 w 3208014"/>
                      <a:gd name="connsiteY2" fmla="*/ 657986 h 3929991"/>
                      <a:gd name="connsiteX3" fmla="*/ 1328433 w 3208014"/>
                      <a:gd name="connsiteY3" fmla="*/ 1172660 h 3929991"/>
                      <a:gd name="connsiteX4" fmla="*/ 2675109 w 3208014"/>
                      <a:gd name="connsiteY4" fmla="*/ 1906450 h 3929991"/>
                      <a:gd name="connsiteX5" fmla="*/ 3201322 w 3208014"/>
                      <a:gd name="connsiteY5" fmla="*/ 2930768 h 3929991"/>
                      <a:gd name="connsiteX6" fmla="*/ 2358642 w 3208014"/>
                      <a:gd name="connsiteY6" fmla="*/ 3789621 h 3929991"/>
                      <a:gd name="connsiteX7" fmla="*/ 1163792 w 3208014"/>
                      <a:gd name="connsiteY7" fmla="*/ 3917508 h 3929991"/>
                      <a:gd name="connsiteX8" fmla="*/ 440688 w 3208014"/>
                      <a:gd name="connsiteY8" fmla="*/ 3667528 h 3929991"/>
                      <a:gd name="connsiteX9" fmla="*/ 456 w 3208014"/>
                      <a:gd name="connsiteY9" fmla="*/ 2860778 h 3929991"/>
                      <a:gd name="connsiteX10" fmla="*/ 371818 w 3208014"/>
                      <a:gd name="connsiteY10" fmla="*/ 2267528 h 3929991"/>
                      <a:gd name="connsiteX11" fmla="*/ 1052198 w 3208014"/>
                      <a:gd name="connsiteY11" fmla="*/ 2020234 h 3929991"/>
                      <a:gd name="connsiteX12" fmla="*/ 1680043 w 3208014"/>
                      <a:gd name="connsiteY12" fmla="*/ 2168867 h 3929991"/>
                      <a:gd name="connsiteX13" fmla="*/ 1949120 w 3208014"/>
                      <a:gd name="connsiteY13" fmla="*/ 2640392 h 3929991"/>
                      <a:gd name="connsiteX14" fmla="*/ 1768454 w 3208014"/>
                      <a:gd name="connsiteY14" fmla="*/ 3010692 h 3929991"/>
                      <a:gd name="connsiteX15" fmla="*/ 1349463 w 3208014"/>
                      <a:gd name="connsiteY15" fmla="*/ 3158044 h 3929991"/>
                      <a:gd name="connsiteX16" fmla="*/ 983007 w 3208014"/>
                      <a:gd name="connsiteY16" fmla="*/ 3076039 h 3929991"/>
                      <a:gd name="connsiteX17" fmla="*/ 806185 w 3208014"/>
                      <a:gd name="connsiteY17" fmla="*/ 2799275 h 3929991"/>
                      <a:gd name="connsiteX18" fmla="*/ 895877 w 3208014"/>
                      <a:gd name="connsiteY18" fmla="*/ 2619890 h 3929991"/>
                      <a:gd name="connsiteX19" fmla="*/ 1018883 w 3208014"/>
                      <a:gd name="connsiteY19" fmla="*/ 2555825 h 3929991"/>
                      <a:gd name="connsiteX20" fmla="*/ 1077824 w 3208014"/>
                      <a:gd name="connsiteY20" fmla="*/ 2548137 h 3929991"/>
                      <a:gd name="connsiteX21" fmla="*/ 1098325 w 3208014"/>
                      <a:gd name="connsiteY21" fmla="*/ 2563512 h 3929991"/>
                      <a:gd name="connsiteX22" fmla="*/ 1088075 w 3208014"/>
                      <a:gd name="connsiteY22" fmla="*/ 2594264 h 3929991"/>
                      <a:gd name="connsiteX23" fmla="*/ 1077824 w 3208014"/>
                      <a:gd name="connsiteY23" fmla="*/ 2625016 h 3929991"/>
                      <a:gd name="connsiteX24" fmla="*/ 1062448 w 3208014"/>
                      <a:gd name="connsiteY24" fmla="*/ 2737772 h 3929991"/>
                      <a:gd name="connsiteX25" fmla="*/ 1143171 w 3208014"/>
                      <a:gd name="connsiteY25" fmla="*/ 2874873 h 3929991"/>
                      <a:gd name="connsiteX26" fmla="*/ 1318712 w 3208014"/>
                      <a:gd name="connsiteY26" fmla="*/ 2932532 h 3929991"/>
                      <a:gd name="connsiteX27" fmla="*/ 1582663 w 3208014"/>
                      <a:gd name="connsiteY27" fmla="*/ 2835152 h 3929991"/>
                      <a:gd name="connsiteX28" fmla="*/ 1687731 w 3208014"/>
                      <a:gd name="connsiteY28" fmla="*/ 2594264 h 3929991"/>
                      <a:gd name="connsiteX29" fmla="*/ 1475032 w 3208014"/>
                      <a:gd name="connsiteY29" fmla="*/ 2258559 h 3929991"/>
                      <a:gd name="connsiteX30" fmla="*/ 1031697 w 3208014"/>
                      <a:gd name="connsiteY30" fmla="*/ 2153491 h 3929991"/>
                      <a:gd name="connsiteX31" fmla="*/ 460229 w 3208014"/>
                      <a:gd name="connsiteY31" fmla="*/ 2348251 h 3929991"/>
                      <a:gd name="connsiteX32" fmla="*/ 206528 w 3208014"/>
                      <a:gd name="connsiteY32" fmla="*/ 2860778 h 3929991"/>
                      <a:gd name="connsiteX33" fmla="*/ 588361 w 3208014"/>
                      <a:gd name="connsiteY33" fmla="*/ 3501437 h 3929991"/>
                      <a:gd name="connsiteX34" fmla="*/ 1400716 w 3208014"/>
                      <a:gd name="connsiteY34" fmla="*/ 3716698 h 3929991"/>
                      <a:gd name="connsiteX35" fmla="*/ 2348956 w 3208014"/>
                      <a:gd name="connsiteY35" fmla="*/ 3432161 h 3929991"/>
                      <a:gd name="connsiteX36" fmla="*/ 1035318 w 3208014"/>
                      <a:gd name="connsiteY36" fmla="*/ 1258059 h 3929991"/>
                      <a:gd name="connsiteX37" fmla="*/ 366867 w 3208014"/>
                      <a:gd name="connsiteY37" fmla="*/ 679320 h 3929991"/>
                      <a:gd name="connsiteX0" fmla="*/ 366867 w 3208014"/>
                      <a:gd name="connsiteY0" fmla="*/ 679320 h 3929991"/>
                      <a:gd name="connsiteX1" fmla="*/ 898342 w 3208014"/>
                      <a:gd name="connsiteY1" fmla="*/ 20 h 3929991"/>
                      <a:gd name="connsiteX2" fmla="*/ 611338 w 3208014"/>
                      <a:gd name="connsiteY2" fmla="*/ 657986 h 3929991"/>
                      <a:gd name="connsiteX3" fmla="*/ 1328433 w 3208014"/>
                      <a:gd name="connsiteY3" fmla="*/ 1172660 h 3929991"/>
                      <a:gd name="connsiteX4" fmla="*/ 2675109 w 3208014"/>
                      <a:gd name="connsiteY4" fmla="*/ 1906450 h 3929991"/>
                      <a:gd name="connsiteX5" fmla="*/ 3201322 w 3208014"/>
                      <a:gd name="connsiteY5" fmla="*/ 2930768 h 3929991"/>
                      <a:gd name="connsiteX6" fmla="*/ 2358642 w 3208014"/>
                      <a:gd name="connsiteY6" fmla="*/ 3789621 h 3929991"/>
                      <a:gd name="connsiteX7" fmla="*/ 1163792 w 3208014"/>
                      <a:gd name="connsiteY7" fmla="*/ 3917508 h 3929991"/>
                      <a:gd name="connsiteX8" fmla="*/ 440688 w 3208014"/>
                      <a:gd name="connsiteY8" fmla="*/ 3667528 h 3929991"/>
                      <a:gd name="connsiteX9" fmla="*/ 456 w 3208014"/>
                      <a:gd name="connsiteY9" fmla="*/ 2860778 h 3929991"/>
                      <a:gd name="connsiteX10" fmla="*/ 371818 w 3208014"/>
                      <a:gd name="connsiteY10" fmla="*/ 2267528 h 3929991"/>
                      <a:gd name="connsiteX11" fmla="*/ 1052198 w 3208014"/>
                      <a:gd name="connsiteY11" fmla="*/ 2020234 h 3929991"/>
                      <a:gd name="connsiteX12" fmla="*/ 1680043 w 3208014"/>
                      <a:gd name="connsiteY12" fmla="*/ 2168867 h 3929991"/>
                      <a:gd name="connsiteX13" fmla="*/ 1949120 w 3208014"/>
                      <a:gd name="connsiteY13" fmla="*/ 2640392 h 3929991"/>
                      <a:gd name="connsiteX14" fmla="*/ 1768454 w 3208014"/>
                      <a:gd name="connsiteY14" fmla="*/ 3010692 h 3929991"/>
                      <a:gd name="connsiteX15" fmla="*/ 1349463 w 3208014"/>
                      <a:gd name="connsiteY15" fmla="*/ 3158044 h 3929991"/>
                      <a:gd name="connsiteX16" fmla="*/ 983007 w 3208014"/>
                      <a:gd name="connsiteY16" fmla="*/ 3076039 h 3929991"/>
                      <a:gd name="connsiteX17" fmla="*/ 806185 w 3208014"/>
                      <a:gd name="connsiteY17" fmla="*/ 2799275 h 3929991"/>
                      <a:gd name="connsiteX18" fmla="*/ 895877 w 3208014"/>
                      <a:gd name="connsiteY18" fmla="*/ 2619890 h 3929991"/>
                      <a:gd name="connsiteX19" fmla="*/ 1018883 w 3208014"/>
                      <a:gd name="connsiteY19" fmla="*/ 2555825 h 3929991"/>
                      <a:gd name="connsiteX20" fmla="*/ 1077824 w 3208014"/>
                      <a:gd name="connsiteY20" fmla="*/ 2548137 h 3929991"/>
                      <a:gd name="connsiteX21" fmla="*/ 1098325 w 3208014"/>
                      <a:gd name="connsiteY21" fmla="*/ 2563512 h 3929991"/>
                      <a:gd name="connsiteX22" fmla="*/ 1088075 w 3208014"/>
                      <a:gd name="connsiteY22" fmla="*/ 2594264 h 3929991"/>
                      <a:gd name="connsiteX23" fmla="*/ 1077824 w 3208014"/>
                      <a:gd name="connsiteY23" fmla="*/ 2625016 h 3929991"/>
                      <a:gd name="connsiteX24" fmla="*/ 1062448 w 3208014"/>
                      <a:gd name="connsiteY24" fmla="*/ 2737772 h 3929991"/>
                      <a:gd name="connsiteX25" fmla="*/ 1143171 w 3208014"/>
                      <a:gd name="connsiteY25" fmla="*/ 2874873 h 3929991"/>
                      <a:gd name="connsiteX26" fmla="*/ 1318712 w 3208014"/>
                      <a:gd name="connsiteY26" fmla="*/ 2932532 h 3929991"/>
                      <a:gd name="connsiteX27" fmla="*/ 1582663 w 3208014"/>
                      <a:gd name="connsiteY27" fmla="*/ 2835152 h 3929991"/>
                      <a:gd name="connsiteX28" fmla="*/ 1687731 w 3208014"/>
                      <a:gd name="connsiteY28" fmla="*/ 2594264 h 3929991"/>
                      <a:gd name="connsiteX29" fmla="*/ 1475032 w 3208014"/>
                      <a:gd name="connsiteY29" fmla="*/ 2258559 h 3929991"/>
                      <a:gd name="connsiteX30" fmla="*/ 1031697 w 3208014"/>
                      <a:gd name="connsiteY30" fmla="*/ 2153491 h 3929991"/>
                      <a:gd name="connsiteX31" fmla="*/ 460229 w 3208014"/>
                      <a:gd name="connsiteY31" fmla="*/ 2348251 h 3929991"/>
                      <a:gd name="connsiteX32" fmla="*/ 206528 w 3208014"/>
                      <a:gd name="connsiteY32" fmla="*/ 2860778 h 3929991"/>
                      <a:gd name="connsiteX33" fmla="*/ 588361 w 3208014"/>
                      <a:gd name="connsiteY33" fmla="*/ 3501437 h 3929991"/>
                      <a:gd name="connsiteX34" fmla="*/ 1400716 w 3208014"/>
                      <a:gd name="connsiteY34" fmla="*/ 3716698 h 3929991"/>
                      <a:gd name="connsiteX35" fmla="*/ 2348956 w 3208014"/>
                      <a:gd name="connsiteY35" fmla="*/ 3432161 h 3929991"/>
                      <a:gd name="connsiteX36" fmla="*/ 1035318 w 3208014"/>
                      <a:gd name="connsiteY36" fmla="*/ 1258059 h 3929991"/>
                      <a:gd name="connsiteX37" fmla="*/ 366867 w 3208014"/>
                      <a:gd name="connsiteY37" fmla="*/ 679320 h 3929991"/>
                      <a:gd name="connsiteX0" fmla="*/ 366867 w 3208014"/>
                      <a:gd name="connsiteY0" fmla="*/ 679320 h 3929991"/>
                      <a:gd name="connsiteX1" fmla="*/ 898342 w 3208014"/>
                      <a:gd name="connsiteY1" fmla="*/ 20 h 3929991"/>
                      <a:gd name="connsiteX2" fmla="*/ 611338 w 3208014"/>
                      <a:gd name="connsiteY2" fmla="*/ 657986 h 3929991"/>
                      <a:gd name="connsiteX3" fmla="*/ 1328433 w 3208014"/>
                      <a:gd name="connsiteY3" fmla="*/ 1172660 h 3929991"/>
                      <a:gd name="connsiteX4" fmla="*/ 2675109 w 3208014"/>
                      <a:gd name="connsiteY4" fmla="*/ 1906450 h 3929991"/>
                      <a:gd name="connsiteX5" fmla="*/ 3201322 w 3208014"/>
                      <a:gd name="connsiteY5" fmla="*/ 2930768 h 3929991"/>
                      <a:gd name="connsiteX6" fmla="*/ 2358642 w 3208014"/>
                      <a:gd name="connsiteY6" fmla="*/ 3789621 h 3929991"/>
                      <a:gd name="connsiteX7" fmla="*/ 1163792 w 3208014"/>
                      <a:gd name="connsiteY7" fmla="*/ 3917508 h 3929991"/>
                      <a:gd name="connsiteX8" fmla="*/ 440688 w 3208014"/>
                      <a:gd name="connsiteY8" fmla="*/ 3667528 h 3929991"/>
                      <a:gd name="connsiteX9" fmla="*/ 456 w 3208014"/>
                      <a:gd name="connsiteY9" fmla="*/ 2860778 h 3929991"/>
                      <a:gd name="connsiteX10" fmla="*/ 371818 w 3208014"/>
                      <a:gd name="connsiteY10" fmla="*/ 2267528 h 3929991"/>
                      <a:gd name="connsiteX11" fmla="*/ 1052198 w 3208014"/>
                      <a:gd name="connsiteY11" fmla="*/ 2020234 h 3929991"/>
                      <a:gd name="connsiteX12" fmla="*/ 1680043 w 3208014"/>
                      <a:gd name="connsiteY12" fmla="*/ 2168867 h 3929991"/>
                      <a:gd name="connsiteX13" fmla="*/ 1949120 w 3208014"/>
                      <a:gd name="connsiteY13" fmla="*/ 2640392 h 3929991"/>
                      <a:gd name="connsiteX14" fmla="*/ 1768454 w 3208014"/>
                      <a:gd name="connsiteY14" fmla="*/ 3010692 h 3929991"/>
                      <a:gd name="connsiteX15" fmla="*/ 1349463 w 3208014"/>
                      <a:gd name="connsiteY15" fmla="*/ 3158044 h 3929991"/>
                      <a:gd name="connsiteX16" fmla="*/ 983007 w 3208014"/>
                      <a:gd name="connsiteY16" fmla="*/ 3076039 h 3929991"/>
                      <a:gd name="connsiteX17" fmla="*/ 806185 w 3208014"/>
                      <a:gd name="connsiteY17" fmla="*/ 2799275 h 3929991"/>
                      <a:gd name="connsiteX18" fmla="*/ 895877 w 3208014"/>
                      <a:gd name="connsiteY18" fmla="*/ 2619890 h 3929991"/>
                      <a:gd name="connsiteX19" fmla="*/ 1018883 w 3208014"/>
                      <a:gd name="connsiteY19" fmla="*/ 2555825 h 3929991"/>
                      <a:gd name="connsiteX20" fmla="*/ 1077824 w 3208014"/>
                      <a:gd name="connsiteY20" fmla="*/ 2548137 h 3929991"/>
                      <a:gd name="connsiteX21" fmla="*/ 1098325 w 3208014"/>
                      <a:gd name="connsiteY21" fmla="*/ 2563512 h 3929991"/>
                      <a:gd name="connsiteX22" fmla="*/ 1088075 w 3208014"/>
                      <a:gd name="connsiteY22" fmla="*/ 2594264 h 3929991"/>
                      <a:gd name="connsiteX23" fmla="*/ 1077824 w 3208014"/>
                      <a:gd name="connsiteY23" fmla="*/ 2625016 h 3929991"/>
                      <a:gd name="connsiteX24" fmla="*/ 1062448 w 3208014"/>
                      <a:gd name="connsiteY24" fmla="*/ 2737772 h 3929991"/>
                      <a:gd name="connsiteX25" fmla="*/ 1143171 w 3208014"/>
                      <a:gd name="connsiteY25" fmla="*/ 2874873 h 3929991"/>
                      <a:gd name="connsiteX26" fmla="*/ 1318712 w 3208014"/>
                      <a:gd name="connsiteY26" fmla="*/ 2932532 h 3929991"/>
                      <a:gd name="connsiteX27" fmla="*/ 1582663 w 3208014"/>
                      <a:gd name="connsiteY27" fmla="*/ 2835152 h 3929991"/>
                      <a:gd name="connsiteX28" fmla="*/ 1687731 w 3208014"/>
                      <a:gd name="connsiteY28" fmla="*/ 2594264 h 3929991"/>
                      <a:gd name="connsiteX29" fmla="*/ 1475032 w 3208014"/>
                      <a:gd name="connsiteY29" fmla="*/ 2258559 h 3929991"/>
                      <a:gd name="connsiteX30" fmla="*/ 1031697 w 3208014"/>
                      <a:gd name="connsiteY30" fmla="*/ 2153491 h 3929991"/>
                      <a:gd name="connsiteX31" fmla="*/ 460229 w 3208014"/>
                      <a:gd name="connsiteY31" fmla="*/ 2348251 h 3929991"/>
                      <a:gd name="connsiteX32" fmla="*/ 206528 w 3208014"/>
                      <a:gd name="connsiteY32" fmla="*/ 2860778 h 3929991"/>
                      <a:gd name="connsiteX33" fmla="*/ 588361 w 3208014"/>
                      <a:gd name="connsiteY33" fmla="*/ 3501437 h 3929991"/>
                      <a:gd name="connsiteX34" fmla="*/ 1400716 w 3208014"/>
                      <a:gd name="connsiteY34" fmla="*/ 3716698 h 3929991"/>
                      <a:gd name="connsiteX35" fmla="*/ 2348956 w 3208014"/>
                      <a:gd name="connsiteY35" fmla="*/ 3432161 h 3929991"/>
                      <a:gd name="connsiteX36" fmla="*/ 1035318 w 3208014"/>
                      <a:gd name="connsiteY36" fmla="*/ 1258059 h 3929991"/>
                      <a:gd name="connsiteX37" fmla="*/ 366867 w 3208014"/>
                      <a:gd name="connsiteY37" fmla="*/ 679320 h 39299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3208014" h="3929991">
                        <a:moveTo>
                          <a:pt x="366867" y="679320"/>
                        </a:moveTo>
                        <a:cubicBezTo>
                          <a:pt x="317808" y="427842"/>
                          <a:pt x="857597" y="3576"/>
                          <a:pt x="898342" y="20"/>
                        </a:cubicBezTo>
                        <a:cubicBezTo>
                          <a:pt x="939087" y="-3536"/>
                          <a:pt x="549678" y="459157"/>
                          <a:pt x="611338" y="657986"/>
                        </a:cubicBezTo>
                        <a:cubicBezTo>
                          <a:pt x="705067" y="960224"/>
                          <a:pt x="918328" y="991283"/>
                          <a:pt x="1328433" y="1172660"/>
                        </a:cubicBezTo>
                        <a:cubicBezTo>
                          <a:pt x="1738538" y="1354037"/>
                          <a:pt x="2362961" y="1613432"/>
                          <a:pt x="2675109" y="1906450"/>
                        </a:cubicBezTo>
                        <a:cubicBezTo>
                          <a:pt x="2987257" y="2199468"/>
                          <a:pt x="3254066" y="2616906"/>
                          <a:pt x="3201322" y="2930768"/>
                        </a:cubicBezTo>
                        <a:cubicBezTo>
                          <a:pt x="3148578" y="3244630"/>
                          <a:pt x="2698230" y="3625164"/>
                          <a:pt x="2358642" y="3789621"/>
                        </a:cubicBezTo>
                        <a:cubicBezTo>
                          <a:pt x="2019054" y="3954078"/>
                          <a:pt x="1483451" y="3937857"/>
                          <a:pt x="1163792" y="3917508"/>
                        </a:cubicBezTo>
                        <a:cubicBezTo>
                          <a:pt x="844133" y="3897159"/>
                          <a:pt x="810958" y="3870348"/>
                          <a:pt x="440688" y="3667528"/>
                        </a:cubicBezTo>
                        <a:cubicBezTo>
                          <a:pt x="70418" y="3464708"/>
                          <a:pt x="11934" y="3094111"/>
                          <a:pt x="456" y="2860778"/>
                        </a:cubicBezTo>
                        <a:cubicBezTo>
                          <a:pt x="-11022" y="2627445"/>
                          <a:pt x="196528" y="2407619"/>
                          <a:pt x="371818" y="2267528"/>
                        </a:cubicBezTo>
                        <a:cubicBezTo>
                          <a:pt x="547108" y="2127437"/>
                          <a:pt x="787392" y="2020234"/>
                          <a:pt x="1052198" y="2020234"/>
                        </a:cubicBezTo>
                        <a:cubicBezTo>
                          <a:pt x="1310169" y="2020234"/>
                          <a:pt x="1519451" y="2069778"/>
                          <a:pt x="1680043" y="2168867"/>
                        </a:cubicBezTo>
                        <a:cubicBezTo>
                          <a:pt x="1859427" y="2279914"/>
                          <a:pt x="1949120" y="2437089"/>
                          <a:pt x="1949120" y="2640392"/>
                        </a:cubicBezTo>
                        <a:cubicBezTo>
                          <a:pt x="1949120" y="2789024"/>
                          <a:pt x="1888898" y="2912458"/>
                          <a:pt x="1768454" y="3010692"/>
                        </a:cubicBezTo>
                        <a:cubicBezTo>
                          <a:pt x="1648010" y="3108927"/>
                          <a:pt x="1508347" y="3158044"/>
                          <a:pt x="1349463" y="3158044"/>
                        </a:cubicBezTo>
                        <a:cubicBezTo>
                          <a:pt x="1204247" y="3158044"/>
                          <a:pt x="1082095" y="3130709"/>
                          <a:pt x="983007" y="3076039"/>
                        </a:cubicBezTo>
                        <a:cubicBezTo>
                          <a:pt x="865125" y="3011120"/>
                          <a:pt x="806185" y="2918865"/>
                          <a:pt x="806185" y="2799275"/>
                        </a:cubicBezTo>
                        <a:cubicBezTo>
                          <a:pt x="806185" y="2727521"/>
                          <a:pt x="836082" y="2667726"/>
                          <a:pt x="895877" y="2619890"/>
                        </a:cubicBezTo>
                        <a:cubicBezTo>
                          <a:pt x="942004" y="2582305"/>
                          <a:pt x="983007" y="2560950"/>
                          <a:pt x="1018883" y="2555825"/>
                        </a:cubicBezTo>
                        <a:cubicBezTo>
                          <a:pt x="1054760" y="2550699"/>
                          <a:pt x="1074407" y="2548137"/>
                          <a:pt x="1077824" y="2548137"/>
                        </a:cubicBezTo>
                        <a:cubicBezTo>
                          <a:pt x="1091491" y="2548137"/>
                          <a:pt x="1098325" y="2553262"/>
                          <a:pt x="1098325" y="2563512"/>
                        </a:cubicBezTo>
                        <a:lnTo>
                          <a:pt x="1088075" y="2594264"/>
                        </a:lnTo>
                        <a:cubicBezTo>
                          <a:pt x="1086366" y="2597681"/>
                          <a:pt x="1082949" y="2607932"/>
                          <a:pt x="1077824" y="2625016"/>
                        </a:cubicBezTo>
                        <a:cubicBezTo>
                          <a:pt x="1067573" y="2659184"/>
                          <a:pt x="1062448" y="2696769"/>
                          <a:pt x="1062448" y="2737772"/>
                        </a:cubicBezTo>
                        <a:cubicBezTo>
                          <a:pt x="1062448" y="2790733"/>
                          <a:pt x="1089356" y="2836433"/>
                          <a:pt x="1143171" y="2874873"/>
                        </a:cubicBezTo>
                        <a:cubicBezTo>
                          <a:pt x="1196987" y="2913312"/>
                          <a:pt x="1255500" y="2932532"/>
                          <a:pt x="1318712" y="2932532"/>
                        </a:cubicBezTo>
                        <a:cubicBezTo>
                          <a:pt x="1424634" y="2932532"/>
                          <a:pt x="1512618" y="2900072"/>
                          <a:pt x="1582663" y="2835152"/>
                        </a:cubicBezTo>
                        <a:cubicBezTo>
                          <a:pt x="1652708" y="2770232"/>
                          <a:pt x="1687731" y="2689936"/>
                          <a:pt x="1687731" y="2594264"/>
                        </a:cubicBezTo>
                        <a:cubicBezTo>
                          <a:pt x="1687731" y="2450757"/>
                          <a:pt x="1616831" y="2338855"/>
                          <a:pt x="1475032" y="2258559"/>
                        </a:cubicBezTo>
                        <a:cubicBezTo>
                          <a:pt x="1352026" y="2188514"/>
                          <a:pt x="1204247" y="2153491"/>
                          <a:pt x="1031697" y="2153491"/>
                        </a:cubicBezTo>
                        <a:cubicBezTo>
                          <a:pt x="811310" y="2153491"/>
                          <a:pt x="620821" y="2218411"/>
                          <a:pt x="460229" y="2348251"/>
                        </a:cubicBezTo>
                        <a:cubicBezTo>
                          <a:pt x="291095" y="2484925"/>
                          <a:pt x="206528" y="2655767"/>
                          <a:pt x="206528" y="2860778"/>
                        </a:cubicBezTo>
                        <a:cubicBezTo>
                          <a:pt x="206528" y="3127292"/>
                          <a:pt x="333806" y="3340845"/>
                          <a:pt x="588361" y="3501437"/>
                        </a:cubicBezTo>
                        <a:cubicBezTo>
                          <a:pt x="815581" y="3644944"/>
                          <a:pt x="1107284" y="3728244"/>
                          <a:pt x="1400716" y="3716698"/>
                        </a:cubicBezTo>
                        <a:cubicBezTo>
                          <a:pt x="1694148" y="3705152"/>
                          <a:pt x="1880715" y="3668386"/>
                          <a:pt x="2348956" y="3432161"/>
                        </a:cubicBezTo>
                        <a:cubicBezTo>
                          <a:pt x="2817197" y="3195936"/>
                          <a:pt x="3445477" y="2041712"/>
                          <a:pt x="1035318" y="1258059"/>
                        </a:cubicBezTo>
                        <a:cubicBezTo>
                          <a:pt x="477146" y="968350"/>
                          <a:pt x="415926" y="930798"/>
                          <a:pt x="366867" y="67932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ffectLst>
                    <a:outerShdw dist="50800" dir="5400000" algn="ctr" rotWithShape="0">
                      <a:schemeClr val="tx2">
                        <a:lumMod val="10000"/>
                      </a:schemeClr>
                    </a:outerShdw>
                  </a:effectLst>
                  <a:sp3d>
                    <a:bevelT w="165100" prst="coolSlant"/>
                  </a:sp3d>
                </p:spPr>
                <p:txBody>
  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s-ES" sz="41300" dirty="0">
                      <a:latin typeface="Harrington" panose="04040505050A02020702" pitchFamily="82" charset="0"/>
                    </a:endParaRPr>
                  </a:p>
                </p:txBody>
              </p:sp>
              <p:sp>
                <p:nvSpPr>
                  <p:cNvPr id="22" name="CuadroTexto 6"/>
                  <p:cNvSpPr txBox="1"/>
                  <p:nvPr/>
                </p:nvSpPr>
                <p:spPr>
                  <a:xfrm rot="10800000" flipH="1">
                    <a:off x="1763688" y="1707654"/>
                    <a:ext cx="936104" cy="1944216"/>
                  </a:xfrm>
                  <a:custGeom>
                    <a:avLst/>
                    <a:gdLst>
                      <a:gd name="connsiteX0" fmla="*/ 1424825 w 3432663"/>
                      <a:gd name="connsiteY0" fmla="*/ 0 h 3746571"/>
                      <a:gd name="connsiteX1" fmla="*/ 1883536 w 3432663"/>
                      <a:gd name="connsiteY1" fmla="*/ 64066 h 3746571"/>
                      <a:gd name="connsiteX2" fmla="*/ 2116736 w 3432663"/>
                      <a:gd name="connsiteY2" fmla="*/ 353644 h 3746571"/>
                      <a:gd name="connsiteX3" fmla="*/ 2051389 w 3432663"/>
                      <a:gd name="connsiteY3" fmla="*/ 500995 h 3746571"/>
                      <a:gd name="connsiteX4" fmla="*/ 1936070 w 3432663"/>
                      <a:gd name="connsiteY4" fmla="*/ 571468 h 3746571"/>
                      <a:gd name="connsiteX5" fmla="*/ 1863035 w 3432663"/>
                      <a:gd name="connsiteY5" fmla="*/ 576593 h 3746571"/>
                      <a:gd name="connsiteX6" fmla="*/ 1768218 w 3432663"/>
                      <a:gd name="connsiteY6" fmla="*/ 558654 h 3746571"/>
                      <a:gd name="connsiteX7" fmla="*/ 1740029 w 3432663"/>
                      <a:gd name="connsiteY7" fmla="*/ 533028 h 3746571"/>
                      <a:gd name="connsiteX8" fmla="*/ 1757967 w 3432663"/>
                      <a:gd name="connsiteY8" fmla="*/ 502276 h 3746571"/>
                      <a:gd name="connsiteX9" fmla="*/ 1809220 w 3432663"/>
                      <a:gd name="connsiteY9" fmla="*/ 426679 h 3746571"/>
                      <a:gd name="connsiteX10" fmla="*/ 1824596 w 3432663"/>
                      <a:gd name="connsiteY10" fmla="*/ 343393 h 3746571"/>
                      <a:gd name="connsiteX11" fmla="*/ 1686214 w 3432663"/>
                      <a:gd name="connsiteY11" fmla="*/ 153758 h 3746571"/>
                      <a:gd name="connsiteX12" fmla="*/ 1409449 w 3432663"/>
                      <a:gd name="connsiteY12" fmla="*/ 102506 h 3746571"/>
                      <a:gd name="connsiteX13" fmla="*/ 960988 w 3432663"/>
                      <a:gd name="connsiteY13" fmla="*/ 187072 h 3746571"/>
                      <a:gd name="connsiteX14" fmla="*/ 743164 w 3432663"/>
                      <a:gd name="connsiteY14" fmla="*/ 481775 h 3746571"/>
                      <a:gd name="connsiteX15" fmla="*/ 899485 w 3432663"/>
                      <a:gd name="connsiteY15" fmla="*/ 740602 h 3746571"/>
                      <a:gd name="connsiteX16" fmla="*/ 1283880 w 3432663"/>
                      <a:gd name="connsiteY16" fmla="*/ 943050 h 3746571"/>
                      <a:gd name="connsiteX17" fmla="*/ 1757967 w 3432663"/>
                      <a:gd name="connsiteY17" fmla="*/ 1153185 h 3746571"/>
                      <a:gd name="connsiteX18" fmla="*/ 2280745 w 3432663"/>
                      <a:gd name="connsiteY18" fmla="*/ 1458139 h 3746571"/>
                      <a:gd name="connsiteX19" fmla="*/ 2636951 w 3432663"/>
                      <a:gd name="connsiteY19" fmla="*/ 1875848 h 3746571"/>
                      <a:gd name="connsiteX20" fmla="*/ 3432663 w 3432663"/>
                      <a:gd name="connsiteY20" fmla="*/ 2904434 h 3746571"/>
                      <a:gd name="connsiteX21" fmla="*/ 2316622 w 3432663"/>
                      <a:gd name="connsiteY21" fmla="*/ 3410866 h 3746571"/>
                      <a:gd name="connsiteX22" fmla="*/ 1306944 w 3432663"/>
                      <a:gd name="connsiteY22" fmla="*/ 3746571 h 3746571"/>
                      <a:gd name="connsiteX23" fmla="*/ 407459 w 3432663"/>
                      <a:gd name="connsiteY23" fmla="*/ 3490308 h 3746571"/>
                      <a:gd name="connsiteX24" fmla="*/ 0 w 3432663"/>
                      <a:gd name="connsiteY24" fmla="*/ 2711267 h 3746571"/>
                      <a:gd name="connsiteX25" fmla="*/ 283171 w 3432663"/>
                      <a:gd name="connsiteY25" fmla="*/ 2118017 h 3746571"/>
                      <a:gd name="connsiteX26" fmla="*/ 963551 w 3432663"/>
                      <a:gd name="connsiteY26" fmla="*/ 1870723 h 3746571"/>
                      <a:gd name="connsiteX27" fmla="*/ 1591396 w 3432663"/>
                      <a:gd name="connsiteY27" fmla="*/ 2019356 h 3746571"/>
                      <a:gd name="connsiteX28" fmla="*/ 1860473 w 3432663"/>
                      <a:gd name="connsiteY28" fmla="*/ 2490881 h 3746571"/>
                      <a:gd name="connsiteX29" fmla="*/ 1679807 w 3432663"/>
                      <a:gd name="connsiteY29" fmla="*/ 2861181 h 3746571"/>
                      <a:gd name="connsiteX30" fmla="*/ 1260816 w 3432663"/>
                      <a:gd name="connsiteY30" fmla="*/ 3008533 h 3746571"/>
                      <a:gd name="connsiteX31" fmla="*/ 894360 w 3432663"/>
                      <a:gd name="connsiteY31" fmla="*/ 2926528 h 3746571"/>
                      <a:gd name="connsiteX32" fmla="*/ 717538 w 3432663"/>
                      <a:gd name="connsiteY32" fmla="*/ 2649764 h 3746571"/>
                      <a:gd name="connsiteX33" fmla="*/ 807230 w 3432663"/>
                      <a:gd name="connsiteY33" fmla="*/ 2470379 h 3746571"/>
                      <a:gd name="connsiteX34" fmla="*/ 930236 w 3432663"/>
                      <a:gd name="connsiteY34" fmla="*/ 2406314 h 3746571"/>
                      <a:gd name="connsiteX35" fmla="*/ 989177 w 3432663"/>
                      <a:gd name="connsiteY35" fmla="*/ 2398626 h 3746571"/>
                      <a:gd name="connsiteX36" fmla="*/ 1009678 w 3432663"/>
                      <a:gd name="connsiteY36" fmla="*/ 2414001 h 3746571"/>
                      <a:gd name="connsiteX37" fmla="*/ 999428 w 3432663"/>
                      <a:gd name="connsiteY37" fmla="*/ 2444753 h 3746571"/>
                      <a:gd name="connsiteX38" fmla="*/ 989177 w 3432663"/>
                      <a:gd name="connsiteY38" fmla="*/ 2475505 h 3746571"/>
                      <a:gd name="connsiteX39" fmla="*/ 973801 w 3432663"/>
                      <a:gd name="connsiteY39" fmla="*/ 2588261 h 3746571"/>
                      <a:gd name="connsiteX40" fmla="*/ 1054524 w 3432663"/>
                      <a:gd name="connsiteY40" fmla="*/ 2725362 h 3746571"/>
                      <a:gd name="connsiteX41" fmla="*/ 1230065 w 3432663"/>
                      <a:gd name="connsiteY41" fmla="*/ 2783021 h 3746571"/>
                      <a:gd name="connsiteX42" fmla="*/ 1494016 w 3432663"/>
                      <a:gd name="connsiteY42" fmla="*/ 2685641 h 3746571"/>
                      <a:gd name="connsiteX43" fmla="*/ 1599084 w 3432663"/>
                      <a:gd name="connsiteY43" fmla="*/ 2444753 h 3746571"/>
                      <a:gd name="connsiteX44" fmla="*/ 1386385 w 3432663"/>
                      <a:gd name="connsiteY44" fmla="*/ 2109048 h 3746571"/>
                      <a:gd name="connsiteX45" fmla="*/ 943050 w 3432663"/>
                      <a:gd name="connsiteY45" fmla="*/ 2003980 h 3746571"/>
                      <a:gd name="connsiteX46" fmla="*/ 371582 w 3432663"/>
                      <a:gd name="connsiteY46" fmla="*/ 2198740 h 3746571"/>
                      <a:gd name="connsiteX47" fmla="*/ 117881 w 3432663"/>
                      <a:gd name="connsiteY47" fmla="*/ 2711267 h 3746571"/>
                      <a:gd name="connsiteX48" fmla="*/ 499714 w 3432663"/>
                      <a:gd name="connsiteY48" fmla="*/ 3351926 h 3746571"/>
                      <a:gd name="connsiteX49" fmla="*/ 1312069 w 3432663"/>
                      <a:gd name="connsiteY49" fmla="*/ 3567187 h 3746571"/>
                      <a:gd name="connsiteX50" fmla="*/ 2134674 w 3432663"/>
                      <a:gd name="connsiteY50" fmla="*/ 3269921 h 3746571"/>
                      <a:gd name="connsiteX51" fmla="*/ 2490881 w 3432663"/>
                      <a:gd name="connsiteY51" fmla="*/ 2506256 h 3746571"/>
                      <a:gd name="connsiteX52" fmla="*/ 2372999 w 3432663"/>
                      <a:gd name="connsiteY52" fmla="*/ 2070608 h 3746571"/>
                      <a:gd name="connsiteX53" fmla="*/ 2057795 w 3432663"/>
                      <a:gd name="connsiteY53" fmla="*/ 1755405 h 3746571"/>
                      <a:gd name="connsiteX54" fmla="*/ 1614460 w 3432663"/>
                      <a:gd name="connsiteY54" fmla="*/ 1496578 h 3746571"/>
                      <a:gd name="connsiteX55" fmla="*/ 858483 w 3432663"/>
                      <a:gd name="connsiteY55" fmla="*/ 1135247 h 3746571"/>
                      <a:gd name="connsiteX56" fmla="*/ 476650 w 3432663"/>
                      <a:gd name="connsiteY56" fmla="*/ 609907 h 3746571"/>
                      <a:gd name="connsiteX57" fmla="*/ 781604 w 3432663"/>
                      <a:gd name="connsiteY57" fmla="*/ 143508 h 3746571"/>
                      <a:gd name="connsiteX58" fmla="*/ 1424825 w 3432663"/>
                      <a:gd name="connsiteY58" fmla="*/ 0 h 3746571"/>
                      <a:gd name="connsiteX0" fmla="*/ 1424825 w 3453135"/>
                      <a:gd name="connsiteY0" fmla="*/ 0 h 3746571"/>
                      <a:gd name="connsiteX1" fmla="*/ 1883536 w 3453135"/>
                      <a:gd name="connsiteY1" fmla="*/ 64066 h 3746571"/>
                      <a:gd name="connsiteX2" fmla="*/ 2116736 w 3453135"/>
                      <a:gd name="connsiteY2" fmla="*/ 353644 h 3746571"/>
                      <a:gd name="connsiteX3" fmla="*/ 2051389 w 3453135"/>
                      <a:gd name="connsiteY3" fmla="*/ 500995 h 3746571"/>
                      <a:gd name="connsiteX4" fmla="*/ 1936070 w 3453135"/>
                      <a:gd name="connsiteY4" fmla="*/ 571468 h 3746571"/>
                      <a:gd name="connsiteX5" fmla="*/ 1863035 w 3453135"/>
                      <a:gd name="connsiteY5" fmla="*/ 576593 h 3746571"/>
                      <a:gd name="connsiteX6" fmla="*/ 1768218 w 3453135"/>
                      <a:gd name="connsiteY6" fmla="*/ 558654 h 3746571"/>
                      <a:gd name="connsiteX7" fmla="*/ 1740029 w 3453135"/>
                      <a:gd name="connsiteY7" fmla="*/ 533028 h 3746571"/>
                      <a:gd name="connsiteX8" fmla="*/ 1757967 w 3453135"/>
                      <a:gd name="connsiteY8" fmla="*/ 502276 h 3746571"/>
                      <a:gd name="connsiteX9" fmla="*/ 1809220 w 3453135"/>
                      <a:gd name="connsiteY9" fmla="*/ 426679 h 3746571"/>
                      <a:gd name="connsiteX10" fmla="*/ 1824596 w 3453135"/>
                      <a:gd name="connsiteY10" fmla="*/ 343393 h 3746571"/>
                      <a:gd name="connsiteX11" fmla="*/ 1686214 w 3453135"/>
                      <a:gd name="connsiteY11" fmla="*/ 153758 h 3746571"/>
                      <a:gd name="connsiteX12" fmla="*/ 1409449 w 3453135"/>
                      <a:gd name="connsiteY12" fmla="*/ 102506 h 3746571"/>
                      <a:gd name="connsiteX13" fmla="*/ 960988 w 3453135"/>
                      <a:gd name="connsiteY13" fmla="*/ 187072 h 3746571"/>
                      <a:gd name="connsiteX14" fmla="*/ 743164 w 3453135"/>
                      <a:gd name="connsiteY14" fmla="*/ 481775 h 3746571"/>
                      <a:gd name="connsiteX15" fmla="*/ 899485 w 3453135"/>
                      <a:gd name="connsiteY15" fmla="*/ 740602 h 3746571"/>
                      <a:gd name="connsiteX16" fmla="*/ 1283880 w 3453135"/>
                      <a:gd name="connsiteY16" fmla="*/ 943050 h 3746571"/>
                      <a:gd name="connsiteX17" fmla="*/ 1757967 w 3453135"/>
                      <a:gd name="connsiteY17" fmla="*/ 1153185 h 3746571"/>
                      <a:gd name="connsiteX18" fmla="*/ 2280745 w 3453135"/>
                      <a:gd name="connsiteY18" fmla="*/ 1458139 h 3746571"/>
                      <a:gd name="connsiteX19" fmla="*/ 2983314 w 3453135"/>
                      <a:gd name="connsiteY19" fmla="*/ 1543339 h 3746571"/>
                      <a:gd name="connsiteX20" fmla="*/ 3432663 w 3453135"/>
                      <a:gd name="connsiteY20" fmla="*/ 2904434 h 3746571"/>
                      <a:gd name="connsiteX21" fmla="*/ 2316622 w 3453135"/>
                      <a:gd name="connsiteY21" fmla="*/ 3410866 h 3746571"/>
                      <a:gd name="connsiteX22" fmla="*/ 1306944 w 3453135"/>
                      <a:gd name="connsiteY22" fmla="*/ 3746571 h 3746571"/>
                      <a:gd name="connsiteX23" fmla="*/ 407459 w 3453135"/>
                      <a:gd name="connsiteY23" fmla="*/ 3490308 h 3746571"/>
                      <a:gd name="connsiteX24" fmla="*/ 0 w 3453135"/>
                      <a:gd name="connsiteY24" fmla="*/ 2711267 h 3746571"/>
                      <a:gd name="connsiteX25" fmla="*/ 283171 w 3453135"/>
                      <a:gd name="connsiteY25" fmla="*/ 2118017 h 3746571"/>
                      <a:gd name="connsiteX26" fmla="*/ 963551 w 3453135"/>
                      <a:gd name="connsiteY26" fmla="*/ 1870723 h 3746571"/>
                      <a:gd name="connsiteX27" fmla="*/ 1591396 w 3453135"/>
                      <a:gd name="connsiteY27" fmla="*/ 2019356 h 3746571"/>
                      <a:gd name="connsiteX28" fmla="*/ 1860473 w 3453135"/>
                      <a:gd name="connsiteY28" fmla="*/ 2490881 h 3746571"/>
                      <a:gd name="connsiteX29" fmla="*/ 1679807 w 3453135"/>
                      <a:gd name="connsiteY29" fmla="*/ 2861181 h 3746571"/>
                      <a:gd name="connsiteX30" fmla="*/ 1260816 w 3453135"/>
                      <a:gd name="connsiteY30" fmla="*/ 3008533 h 3746571"/>
                      <a:gd name="connsiteX31" fmla="*/ 894360 w 3453135"/>
                      <a:gd name="connsiteY31" fmla="*/ 2926528 h 3746571"/>
                      <a:gd name="connsiteX32" fmla="*/ 717538 w 3453135"/>
                      <a:gd name="connsiteY32" fmla="*/ 2649764 h 3746571"/>
                      <a:gd name="connsiteX33" fmla="*/ 807230 w 3453135"/>
                      <a:gd name="connsiteY33" fmla="*/ 2470379 h 3746571"/>
                      <a:gd name="connsiteX34" fmla="*/ 930236 w 3453135"/>
                      <a:gd name="connsiteY34" fmla="*/ 2406314 h 3746571"/>
                      <a:gd name="connsiteX35" fmla="*/ 989177 w 3453135"/>
                      <a:gd name="connsiteY35" fmla="*/ 2398626 h 3746571"/>
                      <a:gd name="connsiteX36" fmla="*/ 1009678 w 3453135"/>
                      <a:gd name="connsiteY36" fmla="*/ 2414001 h 3746571"/>
                      <a:gd name="connsiteX37" fmla="*/ 999428 w 3453135"/>
                      <a:gd name="connsiteY37" fmla="*/ 2444753 h 3746571"/>
                      <a:gd name="connsiteX38" fmla="*/ 989177 w 3453135"/>
                      <a:gd name="connsiteY38" fmla="*/ 2475505 h 3746571"/>
                      <a:gd name="connsiteX39" fmla="*/ 973801 w 3453135"/>
                      <a:gd name="connsiteY39" fmla="*/ 2588261 h 3746571"/>
                      <a:gd name="connsiteX40" fmla="*/ 1054524 w 3453135"/>
                      <a:gd name="connsiteY40" fmla="*/ 2725362 h 3746571"/>
                      <a:gd name="connsiteX41" fmla="*/ 1230065 w 3453135"/>
                      <a:gd name="connsiteY41" fmla="*/ 2783021 h 3746571"/>
                      <a:gd name="connsiteX42" fmla="*/ 1494016 w 3453135"/>
                      <a:gd name="connsiteY42" fmla="*/ 2685641 h 3746571"/>
                      <a:gd name="connsiteX43" fmla="*/ 1599084 w 3453135"/>
                      <a:gd name="connsiteY43" fmla="*/ 2444753 h 3746571"/>
                      <a:gd name="connsiteX44" fmla="*/ 1386385 w 3453135"/>
                      <a:gd name="connsiteY44" fmla="*/ 2109048 h 3746571"/>
                      <a:gd name="connsiteX45" fmla="*/ 943050 w 3453135"/>
                      <a:gd name="connsiteY45" fmla="*/ 2003980 h 3746571"/>
                      <a:gd name="connsiteX46" fmla="*/ 371582 w 3453135"/>
                      <a:gd name="connsiteY46" fmla="*/ 2198740 h 3746571"/>
                      <a:gd name="connsiteX47" fmla="*/ 117881 w 3453135"/>
                      <a:gd name="connsiteY47" fmla="*/ 2711267 h 3746571"/>
                      <a:gd name="connsiteX48" fmla="*/ 499714 w 3453135"/>
                      <a:gd name="connsiteY48" fmla="*/ 3351926 h 3746571"/>
                      <a:gd name="connsiteX49" fmla="*/ 1312069 w 3453135"/>
                      <a:gd name="connsiteY49" fmla="*/ 3567187 h 3746571"/>
                      <a:gd name="connsiteX50" fmla="*/ 2134674 w 3453135"/>
                      <a:gd name="connsiteY50" fmla="*/ 3269921 h 3746571"/>
                      <a:gd name="connsiteX51" fmla="*/ 2490881 w 3453135"/>
                      <a:gd name="connsiteY51" fmla="*/ 2506256 h 3746571"/>
                      <a:gd name="connsiteX52" fmla="*/ 2372999 w 3453135"/>
                      <a:gd name="connsiteY52" fmla="*/ 2070608 h 3746571"/>
                      <a:gd name="connsiteX53" fmla="*/ 2057795 w 3453135"/>
                      <a:gd name="connsiteY53" fmla="*/ 1755405 h 3746571"/>
                      <a:gd name="connsiteX54" fmla="*/ 1614460 w 3453135"/>
                      <a:gd name="connsiteY54" fmla="*/ 1496578 h 3746571"/>
                      <a:gd name="connsiteX55" fmla="*/ 858483 w 3453135"/>
                      <a:gd name="connsiteY55" fmla="*/ 1135247 h 3746571"/>
                      <a:gd name="connsiteX56" fmla="*/ 476650 w 3453135"/>
                      <a:gd name="connsiteY56" fmla="*/ 609907 h 3746571"/>
                      <a:gd name="connsiteX57" fmla="*/ 781604 w 3453135"/>
                      <a:gd name="connsiteY57" fmla="*/ 143508 h 3746571"/>
                      <a:gd name="connsiteX58" fmla="*/ 1424825 w 3453135"/>
                      <a:gd name="connsiteY58" fmla="*/ 0 h 3746571"/>
                      <a:gd name="connsiteX0" fmla="*/ 1424825 w 3452383"/>
                      <a:gd name="connsiteY0" fmla="*/ 0 h 3746571"/>
                      <a:gd name="connsiteX1" fmla="*/ 1883536 w 3452383"/>
                      <a:gd name="connsiteY1" fmla="*/ 64066 h 3746571"/>
                      <a:gd name="connsiteX2" fmla="*/ 2116736 w 3452383"/>
                      <a:gd name="connsiteY2" fmla="*/ 353644 h 3746571"/>
                      <a:gd name="connsiteX3" fmla="*/ 2051389 w 3452383"/>
                      <a:gd name="connsiteY3" fmla="*/ 500995 h 3746571"/>
                      <a:gd name="connsiteX4" fmla="*/ 1936070 w 3452383"/>
                      <a:gd name="connsiteY4" fmla="*/ 571468 h 3746571"/>
                      <a:gd name="connsiteX5" fmla="*/ 1863035 w 3452383"/>
                      <a:gd name="connsiteY5" fmla="*/ 576593 h 3746571"/>
                      <a:gd name="connsiteX6" fmla="*/ 1768218 w 3452383"/>
                      <a:gd name="connsiteY6" fmla="*/ 558654 h 3746571"/>
                      <a:gd name="connsiteX7" fmla="*/ 1740029 w 3452383"/>
                      <a:gd name="connsiteY7" fmla="*/ 533028 h 3746571"/>
                      <a:gd name="connsiteX8" fmla="*/ 1757967 w 3452383"/>
                      <a:gd name="connsiteY8" fmla="*/ 502276 h 3746571"/>
                      <a:gd name="connsiteX9" fmla="*/ 1809220 w 3452383"/>
                      <a:gd name="connsiteY9" fmla="*/ 426679 h 3746571"/>
                      <a:gd name="connsiteX10" fmla="*/ 1824596 w 3452383"/>
                      <a:gd name="connsiteY10" fmla="*/ 343393 h 3746571"/>
                      <a:gd name="connsiteX11" fmla="*/ 1686214 w 3452383"/>
                      <a:gd name="connsiteY11" fmla="*/ 153758 h 3746571"/>
                      <a:gd name="connsiteX12" fmla="*/ 1409449 w 3452383"/>
                      <a:gd name="connsiteY12" fmla="*/ 102506 h 3746571"/>
                      <a:gd name="connsiteX13" fmla="*/ 960988 w 3452383"/>
                      <a:gd name="connsiteY13" fmla="*/ 187072 h 3746571"/>
                      <a:gd name="connsiteX14" fmla="*/ 743164 w 3452383"/>
                      <a:gd name="connsiteY14" fmla="*/ 481775 h 3746571"/>
                      <a:gd name="connsiteX15" fmla="*/ 899485 w 3452383"/>
                      <a:gd name="connsiteY15" fmla="*/ 740602 h 3746571"/>
                      <a:gd name="connsiteX16" fmla="*/ 1283880 w 3452383"/>
                      <a:gd name="connsiteY16" fmla="*/ 943050 h 3746571"/>
                      <a:gd name="connsiteX17" fmla="*/ 1757967 w 3452383"/>
                      <a:gd name="connsiteY17" fmla="*/ 1153185 h 3746571"/>
                      <a:gd name="connsiteX18" fmla="*/ 2391581 w 3452383"/>
                      <a:gd name="connsiteY18" fmla="*/ 1111775 h 3746571"/>
                      <a:gd name="connsiteX19" fmla="*/ 2983314 w 3452383"/>
                      <a:gd name="connsiteY19" fmla="*/ 1543339 h 3746571"/>
                      <a:gd name="connsiteX20" fmla="*/ 3432663 w 3452383"/>
                      <a:gd name="connsiteY20" fmla="*/ 2904434 h 3746571"/>
                      <a:gd name="connsiteX21" fmla="*/ 2316622 w 3452383"/>
                      <a:gd name="connsiteY21" fmla="*/ 3410866 h 3746571"/>
                      <a:gd name="connsiteX22" fmla="*/ 1306944 w 3452383"/>
                      <a:gd name="connsiteY22" fmla="*/ 3746571 h 3746571"/>
                      <a:gd name="connsiteX23" fmla="*/ 407459 w 3452383"/>
                      <a:gd name="connsiteY23" fmla="*/ 3490308 h 3746571"/>
                      <a:gd name="connsiteX24" fmla="*/ 0 w 3452383"/>
                      <a:gd name="connsiteY24" fmla="*/ 2711267 h 3746571"/>
                      <a:gd name="connsiteX25" fmla="*/ 283171 w 3452383"/>
                      <a:gd name="connsiteY25" fmla="*/ 2118017 h 3746571"/>
                      <a:gd name="connsiteX26" fmla="*/ 963551 w 3452383"/>
                      <a:gd name="connsiteY26" fmla="*/ 1870723 h 3746571"/>
                      <a:gd name="connsiteX27" fmla="*/ 1591396 w 3452383"/>
                      <a:gd name="connsiteY27" fmla="*/ 2019356 h 3746571"/>
                      <a:gd name="connsiteX28" fmla="*/ 1860473 w 3452383"/>
                      <a:gd name="connsiteY28" fmla="*/ 2490881 h 3746571"/>
                      <a:gd name="connsiteX29" fmla="*/ 1679807 w 3452383"/>
                      <a:gd name="connsiteY29" fmla="*/ 2861181 h 3746571"/>
                      <a:gd name="connsiteX30" fmla="*/ 1260816 w 3452383"/>
                      <a:gd name="connsiteY30" fmla="*/ 3008533 h 3746571"/>
                      <a:gd name="connsiteX31" fmla="*/ 894360 w 3452383"/>
                      <a:gd name="connsiteY31" fmla="*/ 2926528 h 3746571"/>
                      <a:gd name="connsiteX32" fmla="*/ 717538 w 3452383"/>
                      <a:gd name="connsiteY32" fmla="*/ 2649764 h 3746571"/>
                      <a:gd name="connsiteX33" fmla="*/ 807230 w 3452383"/>
                      <a:gd name="connsiteY33" fmla="*/ 2470379 h 3746571"/>
                      <a:gd name="connsiteX34" fmla="*/ 930236 w 3452383"/>
                      <a:gd name="connsiteY34" fmla="*/ 2406314 h 3746571"/>
                      <a:gd name="connsiteX35" fmla="*/ 989177 w 3452383"/>
                      <a:gd name="connsiteY35" fmla="*/ 2398626 h 3746571"/>
                      <a:gd name="connsiteX36" fmla="*/ 1009678 w 3452383"/>
                      <a:gd name="connsiteY36" fmla="*/ 2414001 h 3746571"/>
                      <a:gd name="connsiteX37" fmla="*/ 999428 w 3452383"/>
                      <a:gd name="connsiteY37" fmla="*/ 2444753 h 3746571"/>
                      <a:gd name="connsiteX38" fmla="*/ 989177 w 3452383"/>
                      <a:gd name="connsiteY38" fmla="*/ 2475505 h 3746571"/>
                      <a:gd name="connsiteX39" fmla="*/ 973801 w 3452383"/>
                      <a:gd name="connsiteY39" fmla="*/ 2588261 h 3746571"/>
                      <a:gd name="connsiteX40" fmla="*/ 1054524 w 3452383"/>
                      <a:gd name="connsiteY40" fmla="*/ 2725362 h 3746571"/>
                      <a:gd name="connsiteX41" fmla="*/ 1230065 w 3452383"/>
                      <a:gd name="connsiteY41" fmla="*/ 2783021 h 3746571"/>
                      <a:gd name="connsiteX42" fmla="*/ 1494016 w 3452383"/>
                      <a:gd name="connsiteY42" fmla="*/ 2685641 h 3746571"/>
                      <a:gd name="connsiteX43" fmla="*/ 1599084 w 3452383"/>
                      <a:gd name="connsiteY43" fmla="*/ 2444753 h 3746571"/>
                      <a:gd name="connsiteX44" fmla="*/ 1386385 w 3452383"/>
                      <a:gd name="connsiteY44" fmla="*/ 2109048 h 3746571"/>
                      <a:gd name="connsiteX45" fmla="*/ 943050 w 3452383"/>
                      <a:gd name="connsiteY45" fmla="*/ 2003980 h 3746571"/>
                      <a:gd name="connsiteX46" fmla="*/ 371582 w 3452383"/>
                      <a:gd name="connsiteY46" fmla="*/ 2198740 h 3746571"/>
                      <a:gd name="connsiteX47" fmla="*/ 117881 w 3452383"/>
                      <a:gd name="connsiteY47" fmla="*/ 2711267 h 3746571"/>
                      <a:gd name="connsiteX48" fmla="*/ 499714 w 3452383"/>
                      <a:gd name="connsiteY48" fmla="*/ 3351926 h 3746571"/>
                      <a:gd name="connsiteX49" fmla="*/ 1312069 w 3452383"/>
                      <a:gd name="connsiteY49" fmla="*/ 3567187 h 3746571"/>
                      <a:gd name="connsiteX50" fmla="*/ 2134674 w 3452383"/>
                      <a:gd name="connsiteY50" fmla="*/ 3269921 h 3746571"/>
                      <a:gd name="connsiteX51" fmla="*/ 2490881 w 3452383"/>
                      <a:gd name="connsiteY51" fmla="*/ 2506256 h 3746571"/>
                      <a:gd name="connsiteX52" fmla="*/ 2372999 w 3452383"/>
                      <a:gd name="connsiteY52" fmla="*/ 2070608 h 3746571"/>
                      <a:gd name="connsiteX53" fmla="*/ 2057795 w 3452383"/>
                      <a:gd name="connsiteY53" fmla="*/ 1755405 h 3746571"/>
                      <a:gd name="connsiteX54" fmla="*/ 1614460 w 3452383"/>
                      <a:gd name="connsiteY54" fmla="*/ 1496578 h 3746571"/>
                      <a:gd name="connsiteX55" fmla="*/ 858483 w 3452383"/>
                      <a:gd name="connsiteY55" fmla="*/ 1135247 h 3746571"/>
                      <a:gd name="connsiteX56" fmla="*/ 476650 w 3452383"/>
                      <a:gd name="connsiteY56" fmla="*/ 609907 h 3746571"/>
                      <a:gd name="connsiteX57" fmla="*/ 781604 w 3452383"/>
                      <a:gd name="connsiteY57" fmla="*/ 143508 h 3746571"/>
                      <a:gd name="connsiteX58" fmla="*/ 1424825 w 3452383"/>
                      <a:gd name="connsiteY58" fmla="*/ 0 h 3746571"/>
                      <a:gd name="connsiteX0" fmla="*/ 1424825 w 3452383"/>
                      <a:gd name="connsiteY0" fmla="*/ 0 h 3746571"/>
                      <a:gd name="connsiteX1" fmla="*/ 1883536 w 3452383"/>
                      <a:gd name="connsiteY1" fmla="*/ 64066 h 3746571"/>
                      <a:gd name="connsiteX2" fmla="*/ 2116736 w 3452383"/>
                      <a:gd name="connsiteY2" fmla="*/ 353644 h 3746571"/>
                      <a:gd name="connsiteX3" fmla="*/ 2051389 w 3452383"/>
                      <a:gd name="connsiteY3" fmla="*/ 500995 h 3746571"/>
                      <a:gd name="connsiteX4" fmla="*/ 1936070 w 3452383"/>
                      <a:gd name="connsiteY4" fmla="*/ 571468 h 3746571"/>
                      <a:gd name="connsiteX5" fmla="*/ 1863035 w 3452383"/>
                      <a:gd name="connsiteY5" fmla="*/ 576593 h 3746571"/>
                      <a:gd name="connsiteX6" fmla="*/ 1768218 w 3452383"/>
                      <a:gd name="connsiteY6" fmla="*/ 558654 h 3746571"/>
                      <a:gd name="connsiteX7" fmla="*/ 1740029 w 3452383"/>
                      <a:gd name="connsiteY7" fmla="*/ 533028 h 3746571"/>
                      <a:gd name="connsiteX8" fmla="*/ 1757967 w 3452383"/>
                      <a:gd name="connsiteY8" fmla="*/ 502276 h 3746571"/>
                      <a:gd name="connsiteX9" fmla="*/ 1809220 w 3452383"/>
                      <a:gd name="connsiteY9" fmla="*/ 426679 h 3746571"/>
                      <a:gd name="connsiteX10" fmla="*/ 1824596 w 3452383"/>
                      <a:gd name="connsiteY10" fmla="*/ 343393 h 3746571"/>
                      <a:gd name="connsiteX11" fmla="*/ 1686214 w 3452383"/>
                      <a:gd name="connsiteY11" fmla="*/ 153758 h 3746571"/>
                      <a:gd name="connsiteX12" fmla="*/ 1409449 w 3452383"/>
                      <a:gd name="connsiteY12" fmla="*/ 102506 h 3746571"/>
                      <a:gd name="connsiteX13" fmla="*/ 960988 w 3452383"/>
                      <a:gd name="connsiteY13" fmla="*/ 187072 h 3746571"/>
                      <a:gd name="connsiteX14" fmla="*/ 743164 w 3452383"/>
                      <a:gd name="connsiteY14" fmla="*/ 481775 h 3746571"/>
                      <a:gd name="connsiteX15" fmla="*/ 899485 w 3452383"/>
                      <a:gd name="connsiteY15" fmla="*/ 740602 h 3746571"/>
                      <a:gd name="connsiteX16" fmla="*/ 1283880 w 3452383"/>
                      <a:gd name="connsiteY16" fmla="*/ 943050 h 3746571"/>
                      <a:gd name="connsiteX17" fmla="*/ 1730258 w 3452383"/>
                      <a:gd name="connsiteY17" fmla="*/ 1042349 h 3746571"/>
                      <a:gd name="connsiteX18" fmla="*/ 2391581 w 3452383"/>
                      <a:gd name="connsiteY18" fmla="*/ 1111775 h 3746571"/>
                      <a:gd name="connsiteX19" fmla="*/ 2983314 w 3452383"/>
                      <a:gd name="connsiteY19" fmla="*/ 1543339 h 3746571"/>
                      <a:gd name="connsiteX20" fmla="*/ 3432663 w 3452383"/>
                      <a:gd name="connsiteY20" fmla="*/ 2904434 h 3746571"/>
                      <a:gd name="connsiteX21" fmla="*/ 2316622 w 3452383"/>
                      <a:gd name="connsiteY21" fmla="*/ 3410866 h 3746571"/>
                      <a:gd name="connsiteX22" fmla="*/ 1306944 w 3452383"/>
                      <a:gd name="connsiteY22" fmla="*/ 3746571 h 3746571"/>
                      <a:gd name="connsiteX23" fmla="*/ 407459 w 3452383"/>
                      <a:gd name="connsiteY23" fmla="*/ 3490308 h 3746571"/>
                      <a:gd name="connsiteX24" fmla="*/ 0 w 3452383"/>
                      <a:gd name="connsiteY24" fmla="*/ 2711267 h 3746571"/>
                      <a:gd name="connsiteX25" fmla="*/ 283171 w 3452383"/>
                      <a:gd name="connsiteY25" fmla="*/ 2118017 h 3746571"/>
                      <a:gd name="connsiteX26" fmla="*/ 963551 w 3452383"/>
                      <a:gd name="connsiteY26" fmla="*/ 1870723 h 3746571"/>
                      <a:gd name="connsiteX27" fmla="*/ 1591396 w 3452383"/>
                      <a:gd name="connsiteY27" fmla="*/ 2019356 h 3746571"/>
                      <a:gd name="connsiteX28" fmla="*/ 1860473 w 3452383"/>
                      <a:gd name="connsiteY28" fmla="*/ 2490881 h 3746571"/>
                      <a:gd name="connsiteX29" fmla="*/ 1679807 w 3452383"/>
                      <a:gd name="connsiteY29" fmla="*/ 2861181 h 3746571"/>
                      <a:gd name="connsiteX30" fmla="*/ 1260816 w 3452383"/>
                      <a:gd name="connsiteY30" fmla="*/ 3008533 h 3746571"/>
                      <a:gd name="connsiteX31" fmla="*/ 894360 w 3452383"/>
                      <a:gd name="connsiteY31" fmla="*/ 2926528 h 3746571"/>
                      <a:gd name="connsiteX32" fmla="*/ 717538 w 3452383"/>
                      <a:gd name="connsiteY32" fmla="*/ 2649764 h 3746571"/>
                      <a:gd name="connsiteX33" fmla="*/ 807230 w 3452383"/>
                      <a:gd name="connsiteY33" fmla="*/ 2470379 h 3746571"/>
                      <a:gd name="connsiteX34" fmla="*/ 930236 w 3452383"/>
                      <a:gd name="connsiteY34" fmla="*/ 2406314 h 3746571"/>
                      <a:gd name="connsiteX35" fmla="*/ 989177 w 3452383"/>
                      <a:gd name="connsiteY35" fmla="*/ 2398626 h 3746571"/>
                      <a:gd name="connsiteX36" fmla="*/ 1009678 w 3452383"/>
                      <a:gd name="connsiteY36" fmla="*/ 2414001 h 3746571"/>
                      <a:gd name="connsiteX37" fmla="*/ 999428 w 3452383"/>
                      <a:gd name="connsiteY37" fmla="*/ 2444753 h 3746571"/>
                      <a:gd name="connsiteX38" fmla="*/ 989177 w 3452383"/>
                      <a:gd name="connsiteY38" fmla="*/ 2475505 h 3746571"/>
                      <a:gd name="connsiteX39" fmla="*/ 973801 w 3452383"/>
                      <a:gd name="connsiteY39" fmla="*/ 2588261 h 3746571"/>
                      <a:gd name="connsiteX40" fmla="*/ 1054524 w 3452383"/>
                      <a:gd name="connsiteY40" fmla="*/ 2725362 h 3746571"/>
                      <a:gd name="connsiteX41" fmla="*/ 1230065 w 3452383"/>
                      <a:gd name="connsiteY41" fmla="*/ 2783021 h 3746571"/>
                      <a:gd name="connsiteX42" fmla="*/ 1494016 w 3452383"/>
                      <a:gd name="connsiteY42" fmla="*/ 2685641 h 3746571"/>
                      <a:gd name="connsiteX43" fmla="*/ 1599084 w 3452383"/>
                      <a:gd name="connsiteY43" fmla="*/ 2444753 h 3746571"/>
                      <a:gd name="connsiteX44" fmla="*/ 1386385 w 3452383"/>
                      <a:gd name="connsiteY44" fmla="*/ 2109048 h 3746571"/>
                      <a:gd name="connsiteX45" fmla="*/ 943050 w 3452383"/>
                      <a:gd name="connsiteY45" fmla="*/ 2003980 h 3746571"/>
                      <a:gd name="connsiteX46" fmla="*/ 371582 w 3452383"/>
                      <a:gd name="connsiteY46" fmla="*/ 2198740 h 3746571"/>
                      <a:gd name="connsiteX47" fmla="*/ 117881 w 3452383"/>
                      <a:gd name="connsiteY47" fmla="*/ 2711267 h 3746571"/>
                      <a:gd name="connsiteX48" fmla="*/ 499714 w 3452383"/>
                      <a:gd name="connsiteY48" fmla="*/ 3351926 h 3746571"/>
                      <a:gd name="connsiteX49" fmla="*/ 1312069 w 3452383"/>
                      <a:gd name="connsiteY49" fmla="*/ 3567187 h 3746571"/>
                      <a:gd name="connsiteX50" fmla="*/ 2134674 w 3452383"/>
                      <a:gd name="connsiteY50" fmla="*/ 3269921 h 3746571"/>
                      <a:gd name="connsiteX51" fmla="*/ 2490881 w 3452383"/>
                      <a:gd name="connsiteY51" fmla="*/ 2506256 h 3746571"/>
                      <a:gd name="connsiteX52" fmla="*/ 2372999 w 3452383"/>
                      <a:gd name="connsiteY52" fmla="*/ 2070608 h 3746571"/>
                      <a:gd name="connsiteX53" fmla="*/ 2057795 w 3452383"/>
                      <a:gd name="connsiteY53" fmla="*/ 1755405 h 3746571"/>
                      <a:gd name="connsiteX54" fmla="*/ 1614460 w 3452383"/>
                      <a:gd name="connsiteY54" fmla="*/ 1496578 h 3746571"/>
                      <a:gd name="connsiteX55" fmla="*/ 858483 w 3452383"/>
                      <a:gd name="connsiteY55" fmla="*/ 1135247 h 3746571"/>
                      <a:gd name="connsiteX56" fmla="*/ 476650 w 3452383"/>
                      <a:gd name="connsiteY56" fmla="*/ 609907 h 3746571"/>
                      <a:gd name="connsiteX57" fmla="*/ 781604 w 3452383"/>
                      <a:gd name="connsiteY57" fmla="*/ 143508 h 3746571"/>
                      <a:gd name="connsiteX58" fmla="*/ 1424825 w 3452383"/>
                      <a:gd name="connsiteY58" fmla="*/ 0 h 3746571"/>
                      <a:gd name="connsiteX0" fmla="*/ 1424825 w 3451091"/>
                      <a:gd name="connsiteY0" fmla="*/ 0 h 3837621"/>
                      <a:gd name="connsiteX1" fmla="*/ 1883536 w 3451091"/>
                      <a:gd name="connsiteY1" fmla="*/ 64066 h 3837621"/>
                      <a:gd name="connsiteX2" fmla="*/ 2116736 w 3451091"/>
                      <a:gd name="connsiteY2" fmla="*/ 353644 h 3837621"/>
                      <a:gd name="connsiteX3" fmla="*/ 2051389 w 3451091"/>
                      <a:gd name="connsiteY3" fmla="*/ 500995 h 3837621"/>
                      <a:gd name="connsiteX4" fmla="*/ 1936070 w 3451091"/>
                      <a:gd name="connsiteY4" fmla="*/ 571468 h 3837621"/>
                      <a:gd name="connsiteX5" fmla="*/ 1863035 w 3451091"/>
                      <a:gd name="connsiteY5" fmla="*/ 576593 h 3837621"/>
                      <a:gd name="connsiteX6" fmla="*/ 1768218 w 3451091"/>
                      <a:gd name="connsiteY6" fmla="*/ 558654 h 3837621"/>
                      <a:gd name="connsiteX7" fmla="*/ 1740029 w 3451091"/>
                      <a:gd name="connsiteY7" fmla="*/ 533028 h 3837621"/>
                      <a:gd name="connsiteX8" fmla="*/ 1757967 w 3451091"/>
                      <a:gd name="connsiteY8" fmla="*/ 502276 h 3837621"/>
                      <a:gd name="connsiteX9" fmla="*/ 1809220 w 3451091"/>
                      <a:gd name="connsiteY9" fmla="*/ 426679 h 3837621"/>
                      <a:gd name="connsiteX10" fmla="*/ 1824596 w 3451091"/>
                      <a:gd name="connsiteY10" fmla="*/ 343393 h 3837621"/>
                      <a:gd name="connsiteX11" fmla="*/ 1686214 w 3451091"/>
                      <a:gd name="connsiteY11" fmla="*/ 153758 h 3837621"/>
                      <a:gd name="connsiteX12" fmla="*/ 1409449 w 3451091"/>
                      <a:gd name="connsiteY12" fmla="*/ 102506 h 3837621"/>
                      <a:gd name="connsiteX13" fmla="*/ 960988 w 3451091"/>
                      <a:gd name="connsiteY13" fmla="*/ 187072 h 3837621"/>
                      <a:gd name="connsiteX14" fmla="*/ 743164 w 3451091"/>
                      <a:gd name="connsiteY14" fmla="*/ 481775 h 3837621"/>
                      <a:gd name="connsiteX15" fmla="*/ 899485 w 3451091"/>
                      <a:gd name="connsiteY15" fmla="*/ 740602 h 3837621"/>
                      <a:gd name="connsiteX16" fmla="*/ 1283880 w 3451091"/>
                      <a:gd name="connsiteY16" fmla="*/ 943050 h 3837621"/>
                      <a:gd name="connsiteX17" fmla="*/ 1730258 w 3451091"/>
                      <a:gd name="connsiteY17" fmla="*/ 1042349 h 3837621"/>
                      <a:gd name="connsiteX18" fmla="*/ 2391581 w 3451091"/>
                      <a:gd name="connsiteY18" fmla="*/ 1111775 h 3837621"/>
                      <a:gd name="connsiteX19" fmla="*/ 2983314 w 3451091"/>
                      <a:gd name="connsiteY19" fmla="*/ 1543339 h 3837621"/>
                      <a:gd name="connsiteX20" fmla="*/ 3432663 w 3451091"/>
                      <a:gd name="connsiteY20" fmla="*/ 2904434 h 3837621"/>
                      <a:gd name="connsiteX21" fmla="*/ 2344331 w 3451091"/>
                      <a:gd name="connsiteY21" fmla="*/ 3771084 h 3837621"/>
                      <a:gd name="connsiteX22" fmla="*/ 1306944 w 3451091"/>
                      <a:gd name="connsiteY22" fmla="*/ 3746571 h 3837621"/>
                      <a:gd name="connsiteX23" fmla="*/ 407459 w 3451091"/>
                      <a:gd name="connsiteY23" fmla="*/ 3490308 h 3837621"/>
                      <a:gd name="connsiteX24" fmla="*/ 0 w 3451091"/>
                      <a:gd name="connsiteY24" fmla="*/ 2711267 h 3837621"/>
                      <a:gd name="connsiteX25" fmla="*/ 283171 w 3451091"/>
                      <a:gd name="connsiteY25" fmla="*/ 2118017 h 3837621"/>
                      <a:gd name="connsiteX26" fmla="*/ 963551 w 3451091"/>
                      <a:gd name="connsiteY26" fmla="*/ 1870723 h 3837621"/>
                      <a:gd name="connsiteX27" fmla="*/ 1591396 w 3451091"/>
                      <a:gd name="connsiteY27" fmla="*/ 2019356 h 3837621"/>
                      <a:gd name="connsiteX28" fmla="*/ 1860473 w 3451091"/>
                      <a:gd name="connsiteY28" fmla="*/ 2490881 h 3837621"/>
                      <a:gd name="connsiteX29" fmla="*/ 1679807 w 3451091"/>
                      <a:gd name="connsiteY29" fmla="*/ 2861181 h 3837621"/>
                      <a:gd name="connsiteX30" fmla="*/ 1260816 w 3451091"/>
                      <a:gd name="connsiteY30" fmla="*/ 3008533 h 3837621"/>
                      <a:gd name="connsiteX31" fmla="*/ 894360 w 3451091"/>
                      <a:gd name="connsiteY31" fmla="*/ 2926528 h 3837621"/>
                      <a:gd name="connsiteX32" fmla="*/ 717538 w 3451091"/>
                      <a:gd name="connsiteY32" fmla="*/ 2649764 h 3837621"/>
                      <a:gd name="connsiteX33" fmla="*/ 807230 w 3451091"/>
                      <a:gd name="connsiteY33" fmla="*/ 2470379 h 3837621"/>
                      <a:gd name="connsiteX34" fmla="*/ 930236 w 3451091"/>
                      <a:gd name="connsiteY34" fmla="*/ 2406314 h 3837621"/>
                      <a:gd name="connsiteX35" fmla="*/ 989177 w 3451091"/>
                      <a:gd name="connsiteY35" fmla="*/ 2398626 h 3837621"/>
                      <a:gd name="connsiteX36" fmla="*/ 1009678 w 3451091"/>
                      <a:gd name="connsiteY36" fmla="*/ 2414001 h 3837621"/>
                      <a:gd name="connsiteX37" fmla="*/ 999428 w 3451091"/>
                      <a:gd name="connsiteY37" fmla="*/ 2444753 h 3837621"/>
                      <a:gd name="connsiteX38" fmla="*/ 989177 w 3451091"/>
                      <a:gd name="connsiteY38" fmla="*/ 2475505 h 3837621"/>
                      <a:gd name="connsiteX39" fmla="*/ 973801 w 3451091"/>
                      <a:gd name="connsiteY39" fmla="*/ 2588261 h 3837621"/>
                      <a:gd name="connsiteX40" fmla="*/ 1054524 w 3451091"/>
                      <a:gd name="connsiteY40" fmla="*/ 2725362 h 3837621"/>
                      <a:gd name="connsiteX41" fmla="*/ 1230065 w 3451091"/>
                      <a:gd name="connsiteY41" fmla="*/ 2783021 h 3837621"/>
                      <a:gd name="connsiteX42" fmla="*/ 1494016 w 3451091"/>
                      <a:gd name="connsiteY42" fmla="*/ 2685641 h 3837621"/>
                      <a:gd name="connsiteX43" fmla="*/ 1599084 w 3451091"/>
                      <a:gd name="connsiteY43" fmla="*/ 2444753 h 3837621"/>
                      <a:gd name="connsiteX44" fmla="*/ 1386385 w 3451091"/>
                      <a:gd name="connsiteY44" fmla="*/ 2109048 h 3837621"/>
                      <a:gd name="connsiteX45" fmla="*/ 943050 w 3451091"/>
                      <a:gd name="connsiteY45" fmla="*/ 2003980 h 3837621"/>
                      <a:gd name="connsiteX46" fmla="*/ 371582 w 3451091"/>
                      <a:gd name="connsiteY46" fmla="*/ 2198740 h 3837621"/>
                      <a:gd name="connsiteX47" fmla="*/ 117881 w 3451091"/>
                      <a:gd name="connsiteY47" fmla="*/ 2711267 h 3837621"/>
                      <a:gd name="connsiteX48" fmla="*/ 499714 w 3451091"/>
                      <a:gd name="connsiteY48" fmla="*/ 3351926 h 3837621"/>
                      <a:gd name="connsiteX49" fmla="*/ 1312069 w 3451091"/>
                      <a:gd name="connsiteY49" fmla="*/ 3567187 h 3837621"/>
                      <a:gd name="connsiteX50" fmla="*/ 2134674 w 3451091"/>
                      <a:gd name="connsiteY50" fmla="*/ 3269921 h 3837621"/>
                      <a:gd name="connsiteX51" fmla="*/ 2490881 w 3451091"/>
                      <a:gd name="connsiteY51" fmla="*/ 2506256 h 3837621"/>
                      <a:gd name="connsiteX52" fmla="*/ 2372999 w 3451091"/>
                      <a:gd name="connsiteY52" fmla="*/ 2070608 h 3837621"/>
                      <a:gd name="connsiteX53" fmla="*/ 2057795 w 3451091"/>
                      <a:gd name="connsiteY53" fmla="*/ 1755405 h 3837621"/>
                      <a:gd name="connsiteX54" fmla="*/ 1614460 w 3451091"/>
                      <a:gd name="connsiteY54" fmla="*/ 1496578 h 3837621"/>
                      <a:gd name="connsiteX55" fmla="*/ 858483 w 3451091"/>
                      <a:gd name="connsiteY55" fmla="*/ 1135247 h 3837621"/>
                      <a:gd name="connsiteX56" fmla="*/ 476650 w 3451091"/>
                      <a:gd name="connsiteY56" fmla="*/ 609907 h 3837621"/>
                      <a:gd name="connsiteX57" fmla="*/ 781604 w 3451091"/>
                      <a:gd name="connsiteY57" fmla="*/ 143508 h 3837621"/>
                      <a:gd name="connsiteX58" fmla="*/ 1424825 w 3451091"/>
                      <a:gd name="connsiteY58" fmla="*/ 0 h 3837621"/>
                      <a:gd name="connsiteX0" fmla="*/ 1424825 w 3451091"/>
                      <a:gd name="connsiteY0" fmla="*/ 0 h 3982745"/>
                      <a:gd name="connsiteX1" fmla="*/ 1883536 w 3451091"/>
                      <a:gd name="connsiteY1" fmla="*/ 64066 h 3982745"/>
                      <a:gd name="connsiteX2" fmla="*/ 2116736 w 3451091"/>
                      <a:gd name="connsiteY2" fmla="*/ 353644 h 3982745"/>
                      <a:gd name="connsiteX3" fmla="*/ 2051389 w 3451091"/>
                      <a:gd name="connsiteY3" fmla="*/ 500995 h 3982745"/>
                      <a:gd name="connsiteX4" fmla="*/ 1936070 w 3451091"/>
                      <a:gd name="connsiteY4" fmla="*/ 571468 h 3982745"/>
                      <a:gd name="connsiteX5" fmla="*/ 1863035 w 3451091"/>
                      <a:gd name="connsiteY5" fmla="*/ 576593 h 3982745"/>
                      <a:gd name="connsiteX6" fmla="*/ 1768218 w 3451091"/>
                      <a:gd name="connsiteY6" fmla="*/ 558654 h 3982745"/>
                      <a:gd name="connsiteX7" fmla="*/ 1740029 w 3451091"/>
                      <a:gd name="connsiteY7" fmla="*/ 533028 h 3982745"/>
                      <a:gd name="connsiteX8" fmla="*/ 1757967 w 3451091"/>
                      <a:gd name="connsiteY8" fmla="*/ 502276 h 3982745"/>
                      <a:gd name="connsiteX9" fmla="*/ 1809220 w 3451091"/>
                      <a:gd name="connsiteY9" fmla="*/ 426679 h 3982745"/>
                      <a:gd name="connsiteX10" fmla="*/ 1824596 w 3451091"/>
                      <a:gd name="connsiteY10" fmla="*/ 343393 h 3982745"/>
                      <a:gd name="connsiteX11" fmla="*/ 1686214 w 3451091"/>
                      <a:gd name="connsiteY11" fmla="*/ 153758 h 3982745"/>
                      <a:gd name="connsiteX12" fmla="*/ 1409449 w 3451091"/>
                      <a:gd name="connsiteY12" fmla="*/ 102506 h 3982745"/>
                      <a:gd name="connsiteX13" fmla="*/ 960988 w 3451091"/>
                      <a:gd name="connsiteY13" fmla="*/ 187072 h 3982745"/>
                      <a:gd name="connsiteX14" fmla="*/ 743164 w 3451091"/>
                      <a:gd name="connsiteY14" fmla="*/ 481775 h 3982745"/>
                      <a:gd name="connsiteX15" fmla="*/ 899485 w 3451091"/>
                      <a:gd name="connsiteY15" fmla="*/ 740602 h 3982745"/>
                      <a:gd name="connsiteX16" fmla="*/ 1283880 w 3451091"/>
                      <a:gd name="connsiteY16" fmla="*/ 943050 h 3982745"/>
                      <a:gd name="connsiteX17" fmla="*/ 1730258 w 3451091"/>
                      <a:gd name="connsiteY17" fmla="*/ 1042349 h 3982745"/>
                      <a:gd name="connsiteX18" fmla="*/ 2391581 w 3451091"/>
                      <a:gd name="connsiteY18" fmla="*/ 1111775 h 3982745"/>
                      <a:gd name="connsiteX19" fmla="*/ 2983314 w 3451091"/>
                      <a:gd name="connsiteY19" fmla="*/ 1543339 h 3982745"/>
                      <a:gd name="connsiteX20" fmla="*/ 3432663 w 3451091"/>
                      <a:gd name="connsiteY20" fmla="*/ 2904434 h 3982745"/>
                      <a:gd name="connsiteX21" fmla="*/ 2344331 w 3451091"/>
                      <a:gd name="connsiteY21" fmla="*/ 3771084 h 3982745"/>
                      <a:gd name="connsiteX22" fmla="*/ 1251526 w 3451091"/>
                      <a:gd name="connsiteY22" fmla="*/ 3968244 h 3982745"/>
                      <a:gd name="connsiteX23" fmla="*/ 407459 w 3451091"/>
                      <a:gd name="connsiteY23" fmla="*/ 3490308 h 3982745"/>
                      <a:gd name="connsiteX24" fmla="*/ 0 w 3451091"/>
                      <a:gd name="connsiteY24" fmla="*/ 2711267 h 3982745"/>
                      <a:gd name="connsiteX25" fmla="*/ 283171 w 3451091"/>
                      <a:gd name="connsiteY25" fmla="*/ 2118017 h 3982745"/>
                      <a:gd name="connsiteX26" fmla="*/ 963551 w 3451091"/>
                      <a:gd name="connsiteY26" fmla="*/ 1870723 h 3982745"/>
                      <a:gd name="connsiteX27" fmla="*/ 1591396 w 3451091"/>
                      <a:gd name="connsiteY27" fmla="*/ 2019356 h 3982745"/>
                      <a:gd name="connsiteX28" fmla="*/ 1860473 w 3451091"/>
                      <a:gd name="connsiteY28" fmla="*/ 2490881 h 3982745"/>
                      <a:gd name="connsiteX29" fmla="*/ 1679807 w 3451091"/>
                      <a:gd name="connsiteY29" fmla="*/ 2861181 h 3982745"/>
                      <a:gd name="connsiteX30" fmla="*/ 1260816 w 3451091"/>
                      <a:gd name="connsiteY30" fmla="*/ 3008533 h 3982745"/>
                      <a:gd name="connsiteX31" fmla="*/ 894360 w 3451091"/>
                      <a:gd name="connsiteY31" fmla="*/ 2926528 h 3982745"/>
                      <a:gd name="connsiteX32" fmla="*/ 717538 w 3451091"/>
                      <a:gd name="connsiteY32" fmla="*/ 2649764 h 3982745"/>
                      <a:gd name="connsiteX33" fmla="*/ 807230 w 3451091"/>
                      <a:gd name="connsiteY33" fmla="*/ 2470379 h 3982745"/>
                      <a:gd name="connsiteX34" fmla="*/ 930236 w 3451091"/>
                      <a:gd name="connsiteY34" fmla="*/ 2406314 h 3982745"/>
                      <a:gd name="connsiteX35" fmla="*/ 989177 w 3451091"/>
                      <a:gd name="connsiteY35" fmla="*/ 2398626 h 3982745"/>
                      <a:gd name="connsiteX36" fmla="*/ 1009678 w 3451091"/>
                      <a:gd name="connsiteY36" fmla="*/ 2414001 h 3982745"/>
                      <a:gd name="connsiteX37" fmla="*/ 999428 w 3451091"/>
                      <a:gd name="connsiteY37" fmla="*/ 2444753 h 3982745"/>
                      <a:gd name="connsiteX38" fmla="*/ 989177 w 3451091"/>
                      <a:gd name="connsiteY38" fmla="*/ 2475505 h 3982745"/>
                      <a:gd name="connsiteX39" fmla="*/ 973801 w 3451091"/>
                      <a:gd name="connsiteY39" fmla="*/ 2588261 h 3982745"/>
                      <a:gd name="connsiteX40" fmla="*/ 1054524 w 3451091"/>
                      <a:gd name="connsiteY40" fmla="*/ 2725362 h 3982745"/>
                      <a:gd name="connsiteX41" fmla="*/ 1230065 w 3451091"/>
                      <a:gd name="connsiteY41" fmla="*/ 2783021 h 3982745"/>
                      <a:gd name="connsiteX42" fmla="*/ 1494016 w 3451091"/>
                      <a:gd name="connsiteY42" fmla="*/ 2685641 h 3982745"/>
                      <a:gd name="connsiteX43" fmla="*/ 1599084 w 3451091"/>
                      <a:gd name="connsiteY43" fmla="*/ 2444753 h 3982745"/>
                      <a:gd name="connsiteX44" fmla="*/ 1386385 w 3451091"/>
                      <a:gd name="connsiteY44" fmla="*/ 2109048 h 3982745"/>
                      <a:gd name="connsiteX45" fmla="*/ 943050 w 3451091"/>
                      <a:gd name="connsiteY45" fmla="*/ 2003980 h 3982745"/>
                      <a:gd name="connsiteX46" fmla="*/ 371582 w 3451091"/>
                      <a:gd name="connsiteY46" fmla="*/ 2198740 h 3982745"/>
                      <a:gd name="connsiteX47" fmla="*/ 117881 w 3451091"/>
                      <a:gd name="connsiteY47" fmla="*/ 2711267 h 3982745"/>
                      <a:gd name="connsiteX48" fmla="*/ 499714 w 3451091"/>
                      <a:gd name="connsiteY48" fmla="*/ 3351926 h 3982745"/>
                      <a:gd name="connsiteX49" fmla="*/ 1312069 w 3451091"/>
                      <a:gd name="connsiteY49" fmla="*/ 3567187 h 3982745"/>
                      <a:gd name="connsiteX50" fmla="*/ 2134674 w 3451091"/>
                      <a:gd name="connsiteY50" fmla="*/ 3269921 h 3982745"/>
                      <a:gd name="connsiteX51" fmla="*/ 2490881 w 3451091"/>
                      <a:gd name="connsiteY51" fmla="*/ 2506256 h 3982745"/>
                      <a:gd name="connsiteX52" fmla="*/ 2372999 w 3451091"/>
                      <a:gd name="connsiteY52" fmla="*/ 2070608 h 3982745"/>
                      <a:gd name="connsiteX53" fmla="*/ 2057795 w 3451091"/>
                      <a:gd name="connsiteY53" fmla="*/ 1755405 h 3982745"/>
                      <a:gd name="connsiteX54" fmla="*/ 1614460 w 3451091"/>
                      <a:gd name="connsiteY54" fmla="*/ 1496578 h 3982745"/>
                      <a:gd name="connsiteX55" fmla="*/ 858483 w 3451091"/>
                      <a:gd name="connsiteY55" fmla="*/ 1135247 h 3982745"/>
                      <a:gd name="connsiteX56" fmla="*/ 476650 w 3451091"/>
                      <a:gd name="connsiteY56" fmla="*/ 609907 h 3982745"/>
                      <a:gd name="connsiteX57" fmla="*/ 781604 w 3451091"/>
                      <a:gd name="connsiteY57" fmla="*/ 143508 h 3982745"/>
                      <a:gd name="connsiteX58" fmla="*/ 1424825 w 3451091"/>
                      <a:gd name="connsiteY58" fmla="*/ 0 h 3982745"/>
                      <a:gd name="connsiteX0" fmla="*/ 1424825 w 3451091"/>
                      <a:gd name="connsiteY0" fmla="*/ 0 h 3982745"/>
                      <a:gd name="connsiteX1" fmla="*/ 1883536 w 3451091"/>
                      <a:gd name="connsiteY1" fmla="*/ 64066 h 3982745"/>
                      <a:gd name="connsiteX2" fmla="*/ 2116736 w 3451091"/>
                      <a:gd name="connsiteY2" fmla="*/ 353644 h 3982745"/>
                      <a:gd name="connsiteX3" fmla="*/ 2051389 w 3451091"/>
                      <a:gd name="connsiteY3" fmla="*/ 500995 h 3982745"/>
                      <a:gd name="connsiteX4" fmla="*/ 1936070 w 3451091"/>
                      <a:gd name="connsiteY4" fmla="*/ 571468 h 3982745"/>
                      <a:gd name="connsiteX5" fmla="*/ 1863035 w 3451091"/>
                      <a:gd name="connsiteY5" fmla="*/ 576593 h 3982745"/>
                      <a:gd name="connsiteX6" fmla="*/ 1768218 w 3451091"/>
                      <a:gd name="connsiteY6" fmla="*/ 558654 h 3982745"/>
                      <a:gd name="connsiteX7" fmla="*/ 1740029 w 3451091"/>
                      <a:gd name="connsiteY7" fmla="*/ 533028 h 3982745"/>
                      <a:gd name="connsiteX8" fmla="*/ 1757967 w 3451091"/>
                      <a:gd name="connsiteY8" fmla="*/ 502276 h 3982745"/>
                      <a:gd name="connsiteX9" fmla="*/ 1809220 w 3451091"/>
                      <a:gd name="connsiteY9" fmla="*/ 426679 h 3982745"/>
                      <a:gd name="connsiteX10" fmla="*/ 1824596 w 3451091"/>
                      <a:gd name="connsiteY10" fmla="*/ 343393 h 3982745"/>
                      <a:gd name="connsiteX11" fmla="*/ 1686214 w 3451091"/>
                      <a:gd name="connsiteY11" fmla="*/ 153758 h 3982745"/>
                      <a:gd name="connsiteX12" fmla="*/ 1409449 w 3451091"/>
                      <a:gd name="connsiteY12" fmla="*/ 102506 h 3982745"/>
                      <a:gd name="connsiteX13" fmla="*/ 960988 w 3451091"/>
                      <a:gd name="connsiteY13" fmla="*/ 187072 h 3982745"/>
                      <a:gd name="connsiteX14" fmla="*/ 743164 w 3451091"/>
                      <a:gd name="connsiteY14" fmla="*/ 481775 h 3982745"/>
                      <a:gd name="connsiteX15" fmla="*/ 899485 w 3451091"/>
                      <a:gd name="connsiteY15" fmla="*/ 740602 h 3982745"/>
                      <a:gd name="connsiteX16" fmla="*/ 1283880 w 3451091"/>
                      <a:gd name="connsiteY16" fmla="*/ 943050 h 3982745"/>
                      <a:gd name="connsiteX17" fmla="*/ 1730258 w 3451091"/>
                      <a:gd name="connsiteY17" fmla="*/ 1042349 h 3982745"/>
                      <a:gd name="connsiteX18" fmla="*/ 2391581 w 3451091"/>
                      <a:gd name="connsiteY18" fmla="*/ 1111775 h 3982745"/>
                      <a:gd name="connsiteX19" fmla="*/ 2983314 w 3451091"/>
                      <a:gd name="connsiteY19" fmla="*/ 1543339 h 3982745"/>
                      <a:gd name="connsiteX20" fmla="*/ 3432663 w 3451091"/>
                      <a:gd name="connsiteY20" fmla="*/ 2904434 h 3982745"/>
                      <a:gd name="connsiteX21" fmla="*/ 2344331 w 3451091"/>
                      <a:gd name="connsiteY21" fmla="*/ 3771084 h 3982745"/>
                      <a:gd name="connsiteX22" fmla="*/ 1251526 w 3451091"/>
                      <a:gd name="connsiteY22" fmla="*/ 3968244 h 3982745"/>
                      <a:gd name="connsiteX23" fmla="*/ 407459 w 3451091"/>
                      <a:gd name="connsiteY23" fmla="*/ 3490308 h 3982745"/>
                      <a:gd name="connsiteX24" fmla="*/ 0 w 3451091"/>
                      <a:gd name="connsiteY24" fmla="*/ 2711267 h 3982745"/>
                      <a:gd name="connsiteX25" fmla="*/ 283171 w 3451091"/>
                      <a:gd name="connsiteY25" fmla="*/ 2118017 h 3982745"/>
                      <a:gd name="connsiteX26" fmla="*/ 963551 w 3451091"/>
                      <a:gd name="connsiteY26" fmla="*/ 1870723 h 3982745"/>
                      <a:gd name="connsiteX27" fmla="*/ 1591396 w 3451091"/>
                      <a:gd name="connsiteY27" fmla="*/ 2019356 h 3982745"/>
                      <a:gd name="connsiteX28" fmla="*/ 1860473 w 3451091"/>
                      <a:gd name="connsiteY28" fmla="*/ 2490881 h 3982745"/>
                      <a:gd name="connsiteX29" fmla="*/ 1679807 w 3451091"/>
                      <a:gd name="connsiteY29" fmla="*/ 2861181 h 3982745"/>
                      <a:gd name="connsiteX30" fmla="*/ 1260816 w 3451091"/>
                      <a:gd name="connsiteY30" fmla="*/ 3008533 h 3982745"/>
                      <a:gd name="connsiteX31" fmla="*/ 894360 w 3451091"/>
                      <a:gd name="connsiteY31" fmla="*/ 2926528 h 3982745"/>
                      <a:gd name="connsiteX32" fmla="*/ 717538 w 3451091"/>
                      <a:gd name="connsiteY32" fmla="*/ 2649764 h 3982745"/>
                      <a:gd name="connsiteX33" fmla="*/ 807230 w 3451091"/>
                      <a:gd name="connsiteY33" fmla="*/ 2470379 h 3982745"/>
                      <a:gd name="connsiteX34" fmla="*/ 930236 w 3451091"/>
                      <a:gd name="connsiteY34" fmla="*/ 2406314 h 3982745"/>
                      <a:gd name="connsiteX35" fmla="*/ 989177 w 3451091"/>
                      <a:gd name="connsiteY35" fmla="*/ 2398626 h 3982745"/>
                      <a:gd name="connsiteX36" fmla="*/ 1009678 w 3451091"/>
                      <a:gd name="connsiteY36" fmla="*/ 2414001 h 3982745"/>
                      <a:gd name="connsiteX37" fmla="*/ 999428 w 3451091"/>
                      <a:gd name="connsiteY37" fmla="*/ 2444753 h 3982745"/>
                      <a:gd name="connsiteX38" fmla="*/ 989177 w 3451091"/>
                      <a:gd name="connsiteY38" fmla="*/ 2475505 h 3982745"/>
                      <a:gd name="connsiteX39" fmla="*/ 973801 w 3451091"/>
                      <a:gd name="connsiteY39" fmla="*/ 2588261 h 3982745"/>
                      <a:gd name="connsiteX40" fmla="*/ 1054524 w 3451091"/>
                      <a:gd name="connsiteY40" fmla="*/ 2725362 h 3982745"/>
                      <a:gd name="connsiteX41" fmla="*/ 1230065 w 3451091"/>
                      <a:gd name="connsiteY41" fmla="*/ 2783021 h 3982745"/>
                      <a:gd name="connsiteX42" fmla="*/ 1494016 w 3451091"/>
                      <a:gd name="connsiteY42" fmla="*/ 2685641 h 3982745"/>
                      <a:gd name="connsiteX43" fmla="*/ 1599084 w 3451091"/>
                      <a:gd name="connsiteY43" fmla="*/ 2444753 h 3982745"/>
                      <a:gd name="connsiteX44" fmla="*/ 1386385 w 3451091"/>
                      <a:gd name="connsiteY44" fmla="*/ 2109048 h 3982745"/>
                      <a:gd name="connsiteX45" fmla="*/ 943050 w 3451091"/>
                      <a:gd name="connsiteY45" fmla="*/ 2003980 h 3982745"/>
                      <a:gd name="connsiteX46" fmla="*/ 371582 w 3451091"/>
                      <a:gd name="connsiteY46" fmla="*/ 2198740 h 3982745"/>
                      <a:gd name="connsiteX47" fmla="*/ 117881 w 3451091"/>
                      <a:gd name="connsiteY47" fmla="*/ 2711267 h 3982745"/>
                      <a:gd name="connsiteX48" fmla="*/ 499714 w 3451091"/>
                      <a:gd name="connsiteY48" fmla="*/ 3351926 h 3982745"/>
                      <a:gd name="connsiteX49" fmla="*/ 1312069 w 3451091"/>
                      <a:gd name="connsiteY49" fmla="*/ 3567187 h 3982745"/>
                      <a:gd name="connsiteX50" fmla="*/ 2134674 w 3451091"/>
                      <a:gd name="connsiteY50" fmla="*/ 3269921 h 3982745"/>
                      <a:gd name="connsiteX51" fmla="*/ 2490881 w 3451091"/>
                      <a:gd name="connsiteY51" fmla="*/ 2506256 h 3982745"/>
                      <a:gd name="connsiteX52" fmla="*/ 2372999 w 3451091"/>
                      <a:gd name="connsiteY52" fmla="*/ 2070608 h 3982745"/>
                      <a:gd name="connsiteX53" fmla="*/ 2057795 w 3451091"/>
                      <a:gd name="connsiteY53" fmla="*/ 1755405 h 3982745"/>
                      <a:gd name="connsiteX54" fmla="*/ 1614460 w 3451091"/>
                      <a:gd name="connsiteY54" fmla="*/ 1496578 h 3982745"/>
                      <a:gd name="connsiteX55" fmla="*/ 858483 w 3451091"/>
                      <a:gd name="connsiteY55" fmla="*/ 1135247 h 3982745"/>
                      <a:gd name="connsiteX56" fmla="*/ 476650 w 3451091"/>
                      <a:gd name="connsiteY56" fmla="*/ 609907 h 3982745"/>
                      <a:gd name="connsiteX57" fmla="*/ 781604 w 3451091"/>
                      <a:gd name="connsiteY57" fmla="*/ 143508 h 3982745"/>
                      <a:gd name="connsiteX58" fmla="*/ 1424825 w 3451091"/>
                      <a:gd name="connsiteY58" fmla="*/ 0 h 3982745"/>
                      <a:gd name="connsiteX0" fmla="*/ 1424825 w 3492000"/>
                      <a:gd name="connsiteY0" fmla="*/ 0 h 3982745"/>
                      <a:gd name="connsiteX1" fmla="*/ 1883536 w 3492000"/>
                      <a:gd name="connsiteY1" fmla="*/ 64066 h 3982745"/>
                      <a:gd name="connsiteX2" fmla="*/ 2116736 w 3492000"/>
                      <a:gd name="connsiteY2" fmla="*/ 353644 h 3982745"/>
                      <a:gd name="connsiteX3" fmla="*/ 2051389 w 3492000"/>
                      <a:gd name="connsiteY3" fmla="*/ 500995 h 3982745"/>
                      <a:gd name="connsiteX4" fmla="*/ 1936070 w 3492000"/>
                      <a:gd name="connsiteY4" fmla="*/ 571468 h 3982745"/>
                      <a:gd name="connsiteX5" fmla="*/ 1863035 w 3492000"/>
                      <a:gd name="connsiteY5" fmla="*/ 576593 h 3982745"/>
                      <a:gd name="connsiteX6" fmla="*/ 1768218 w 3492000"/>
                      <a:gd name="connsiteY6" fmla="*/ 558654 h 3982745"/>
                      <a:gd name="connsiteX7" fmla="*/ 1740029 w 3492000"/>
                      <a:gd name="connsiteY7" fmla="*/ 533028 h 3982745"/>
                      <a:gd name="connsiteX8" fmla="*/ 1757967 w 3492000"/>
                      <a:gd name="connsiteY8" fmla="*/ 502276 h 3982745"/>
                      <a:gd name="connsiteX9" fmla="*/ 1809220 w 3492000"/>
                      <a:gd name="connsiteY9" fmla="*/ 426679 h 3982745"/>
                      <a:gd name="connsiteX10" fmla="*/ 1824596 w 3492000"/>
                      <a:gd name="connsiteY10" fmla="*/ 343393 h 3982745"/>
                      <a:gd name="connsiteX11" fmla="*/ 1686214 w 3492000"/>
                      <a:gd name="connsiteY11" fmla="*/ 153758 h 3982745"/>
                      <a:gd name="connsiteX12" fmla="*/ 1409449 w 3492000"/>
                      <a:gd name="connsiteY12" fmla="*/ 102506 h 3982745"/>
                      <a:gd name="connsiteX13" fmla="*/ 960988 w 3492000"/>
                      <a:gd name="connsiteY13" fmla="*/ 187072 h 3982745"/>
                      <a:gd name="connsiteX14" fmla="*/ 743164 w 3492000"/>
                      <a:gd name="connsiteY14" fmla="*/ 481775 h 3982745"/>
                      <a:gd name="connsiteX15" fmla="*/ 899485 w 3492000"/>
                      <a:gd name="connsiteY15" fmla="*/ 740602 h 3982745"/>
                      <a:gd name="connsiteX16" fmla="*/ 1283880 w 3492000"/>
                      <a:gd name="connsiteY16" fmla="*/ 943050 h 3982745"/>
                      <a:gd name="connsiteX17" fmla="*/ 1730258 w 3492000"/>
                      <a:gd name="connsiteY17" fmla="*/ 1042349 h 3982745"/>
                      <a:gd name="connsiteX18" fmla="*/ 2391581 w 3492000"/>
                      <a:gd name="connsiteY18" fmla="*/ 1111775 h 3982745"/>
                      <a:gd name="connsiteX19" fmla="*/ 2983314 w 3492000"/>
                      <a:gd name="connsiteY19" fmla="*/ 1543339 h 3982745"/>
                      <a:gd name="connsiteX20" fmla="*/ 3432663 w 3492000"/>
                      <a:gd name="connsiteY20" fmla="*/ 2904434 h 3982745"/>
                      <a:gd name="connsiteX21" fmla="*/ 2344331 w 3492000"/>
                      <a:gd name="connsiteY21" fmla="*/ 3771084 h 3982745"/>
                      <a:gd name="connsiteX22" fmla="*/ 1251526 w 3492000"/>
                      <a:gd name="connsiteY22" fmla="*/ 3968244 h 3982745"/>
                      <a:gd name="connsiteX23" fmla="*/ 407459 w 3492000"/>
                      <a:gd name="connsiteY23" fmla="*/ 3490308 h 3982745"/>
                      <a:gd name="connsiteX24" fmla="*/ 0 w 3492000"/>
                      <a:gd name="connsiteY24" fmla="*/ 2711267 h 3982745"/>
                      <a:gd name="connsiteX25" fmla="*/ 283171 w 3492000"/>
                      <a:gd name="connsiteY25" fmla="*/ 2118017 h 3982745"/>
                      <a:gd name="connsiteX26" fmla="*/ 963551 w 3492000"/>
                      <a:gd name="connsiteY26" fmla="*/ 1870723 h 3982745"/>
                      <a:gd name="connsiteX27" fmla="*/ 1591396 w 3492000"/>
                      <a:gd name="connsiteY27" fmla="*/ 2019356 h 3982745"/>
                      <a:gd name="connsiteX28" fmla="*/ 1860473 w 3492000"/>
                      <a:gd name="connsiteY28" fmla="*/ 2490881 h 3982745"/>
                      <a:gd name="connsiteX29" fmla="*/ 1679807 w 3492000"/>
                      <a:gd name="connsiteY29" fmla="*/ 2861181 h 3982745"/>
                      <a:gd name="connsiteX30" fmla="*/ 1260816 w 3492000"/>
                      <a:gd name="connsiteY30" fmla="*/ 3008533 h 3982745"/>
                      <a:gd name="connsiteX31" fmla="*/ 894360 w 3492000"/>
                      <a:gd name="connsiteY31" fmla="*/ 2926528 h 3982745"/>
                      <a:gd name="connsiteX32" fmla="*/ 717538 w 3492000"/>
                      <a:gd name="connsiteY32" fmla="*/ 2649764 h 3982745"/>
                      <a:gd name="connsiteX33" fmla="*/ 807230 w 3492000"/>
                      <a:gd name="connsiteY33" fmla="*/ 2470379 h 3982745"/>
                      <a:gd name="connsiteX34" fmla="*/ 930236 w 3492000"/>
                      <a:gd name="connsiteY34" fmla="*/ 2406314 h 3982745"/>
                      <a:gd name="connsiteX35" fmla="*/ 989177 w 3492000"/>
                      <a:gd name="connsiteY35" fmla="*/ 2398626 h 3982745"/>
                      <a:gd name="connsiteX36" fmla="*/ 1009678 w 3492000"/>
                      <a:gd name="connsiteY36" fmla="*/ 2414001 h 3982745"/>
                      <a:gd name="connsiteX37" fmla="*/ 999428 w 3492000"/>
                      <a:gd name="connsiteY37" fmla="*/ 2444753 h 3982745"/>
                      <a:gd name="connsiteX38" fmla="*/ 989177 w 3492000"/>
                      <a:gd name="connsiteY38" fmla="*/ 2475505 h 3982745"/>
                      <a:gd name="connsiteX39" fmla="*/ 973801 w 3492000"/>
                      <a:gd name="connsiteY39" fmla="*/ 2588261 h 3982745"/>
                      <a:gd name="connsiteX40" fmla="*/ 1054524 w 3492000"/>
                      <a:gd name="connsiteY40" fmla="*/ 2725362 h 3982745"/>
                      <a:gd name="connsiteX41" fmla="*/ 1230065 w 3492000"/>
                      <a:gd name="connsiteY41" fmla="*/ 2783021 h 3982745"/>
                      <a:gd name="connsiteX42" fmla="*/ 1494016 w 3492000"/>
                      <a:gd name="connsiteY42" fmla="*/ 2685641 h 3982745"/>
                      <a:gd name="connsiteX43" fmla="*/ 1599084 w 3492000"/>
                      <a:gd name="connsiteY43" fmla="*/ 2444753 h 3982745"/>
                      <a:gd name="connsiteX44" fmla="*/ 1386385 w 3492000"/>
                      <a:gd name="connsiteY44" fmla="*/ 2109048 h 3982745"/>
                      <a:gd name="connsiteX45" fmla="*/ 943050 w 3492000"/>
                      <a:gd name="connsiteY45" fmla="*/ 2003980 h 3982745"/>
                      <a:gd name="connsiteX46" fmla="*/ 371582 w 3492000"/>
                      <a:gd name="connsiteY46" fmla="*/ 2198740 h 3982745"/>
                      <a:gd name="connsiteX47" fmla="*/ 117881 w 3492000"/>
                      <a:gd name="connsiteY47" fmla="*/ 2711267 h 3982745"/>
                      <a:gd name="connsiteX48" fmla="*/ 499714 w 3492000"/>
                      <a:gd name="connsiteY48" fmla="*/ 3351926 h 3982745"/>
                      <a:gd name="connsiteX49" fmla="*/ 1312069 w 3492000"/>
                      <a:gd name="connsiteY49" fmla="*/ 3567187 h 3982745"/>
                      <a:gd name="connsiteX50" fmla="*/ 2134674 w 3492000"/>
                      <a:gd name="connsiteY50" fmla="*/ 3269921 h 3982745"/>
                      <a:gd name="connsiteX51" fmla="*/ 2490881 w 3492000"/>
                      <a:gd name="connsiteY51" fmla="*/ 2506256 h 3982745"/>
                      <a:gd name="connsiteX52" fmla="*/ 2372999 w 3492000"/>
                      <a:gd name="connsiteY52" fmla="*/ 2070608 h 3982745"/>
                      <a:gd name="connsiteX53" fmla="*/ 2057795 w 3492000"/>
                      <a:gd name="connsiteY53" fmla="*/ 1755405 h 3982745"/>
                      <a:gd name="connsiteX54" fmla="*/ 1614460 w 3492000"/>
                      <a:gd name="connsiteY54" fmla="*/ 1496578 h 3982745"/>
                      <a:gd name="connsiteX55" fmla="*/ 858483 w 3492000"/>
                      <a:gd name="connsiteY55" fmla="*/ 1135247 h 3982745"/>
                      <a:gd name="connsiteX56" fmla="*/ 476650 w 3492000"/>
                      <a:gd name="connsiteY56" fmla="*/ 609907 h 3982745"/>
                      <a:gd name="connsiteX57" fmla="*/ 781604 w 3492000"/>
                      <a:gd name="connsiteY57" fmla="*/ 143508 h 3982745"/>
                      <a:gd name="connsiteX58" fmla="*/ 1424825 w 3492000"/>
                      <a:gd name="connsiteY58" fmla="*/ 0 h 3982745"/>
                      <a:gd name="connsiteX0" fmla="*/ 1424825 w 3492000"/>
                      <a:gd name="connsiteY0" fmla="*/ 0 h 3982745"/>
                      <a:gd name="connsiteX1" fmla="*/ 1883536 w 3492000"/>
                      <a:gd name="connsiteY1" fmla="*/ 64066 h 3982745"/>
                      <a:gd name="connsiteX2" fmla="*/ 2116736 w 3492000"/>
                      <a:gd name="connsiteY2" fmla="*/ 353644 h 3982745"/>
                      <a:gd name="connsiteX3" fmla="*/ 2051389 w 3492000"/>
                      <a:gd name="connsiteY3" fmla="*/ 500995 h 3982745"/>
                      <a:gd name="connsiteX4" fmla="*/ 1936070 w 3492000"/>
                      <a:gd name="connsiteY4" fmla="*/ 571468 h 3982745"/>
                      <a:gd name="connsiteX5" fmla="*/ 1863035 w 3492000"/>
                      <a:gd name="connsiteY5" fmla="*/ 576593 h 3982745"/>
                      <a:gd name="connsiteX6" fmla="*/ 1768218 w 3492000"/>
                      <a:gd name="connsiteY6" fmla="*/ 558654 h 3982745"/>
                      <a:gd name="connsiteX7" fmla="*/ 1740029 w 3492000"/>
                      <a:gd name="connsiteY7" fmla="*/ 533028 h 3982745"/>
                      <a:gd name="connsiteX8" fmla="*/ 1757967 w 3492000"/>
                      <a:gd name="connsiteY8" fmla="*/ 502276 h 3982745"/>
                      <a:gd name="connsiteX9" fmla="*/ 1809220 w 3492000"/>
                      <a:gd name="connsiteY9" fmla="*/ 426679 h 3982745"/>
                      <a:gd name="connsiteX10" fmla="*/ 1824596 w 3492000"/>
                      <a:gd name="connsiteY10" fmla="*/ 343393 h 3982745"/>
                      <a:gd name="connsiteX11" fmla="*/ 1686214 w 3492000"/>
                      <a:gd name="connsiteY11" fmla="*/ 153758 h 3982745"/>
                      <a:gd name="connsiteX12" fmla="*/ 1409449 w 3492000"/>
                      <a:gd name="connsiteY12" fmla="*/ 102506 h 3982745"/>
                      <a:gd name="connsiteX13" fmla="*/ 960988 w 3492000"/>
                      <a:gd name="connsiteY13" fmla="*/ 187072 h 3982745"/>
                      <a:gd name="connsiteX14" fmla="*/ 743164 w 3492000"/>
                      <a:gd name="connsiteY14" fmla="*/ 481775 h 3982745"/>
                      <a:gd name="connsiteX15" fmla="*/ 899485 w 3492000"/>
                      <a:gd name="connsiteY15" fmla="*/ 740602 h 3982745"/>
                      <a:gd name="connsiteX16" fmla="*/ 1283880 w 3492000"/>
                      <a:gd name="connsiteY16" fmla="*/ 943050 h 3982745"/>
                      <a:gd name="connsiteX17" fmla="*/ 1730258 w 3492000"/>
                      <a:gd name="connsiteY17" fmla="*/ 1042349 h 3982745"/>
                      <a:gd name="connsiteX18" fmla="*/ 2391581 w 3492000"/>
                      <a:gd name="connsiteY18" fmla="*/ 1111775 h 3982745"/>
                      <a:gd name="connsiteX19" fmla="*/ 2983314 w 3492000"/>
                      <a:gd name="connsiteY19" fmla="*/ 1543339 h 3982745"/>
                      <a:gd name="connsiteX20" fmla="*/ 3432663 w 3492000"/>
                      <a:gd name="connsiteY20" fmla="*/ 2904434 h 3982745"/>
                      <a:gd name="connsiteX21" fmla="*/ 2344331 w 3492000"/>
                      <a:gd name="connsiteY21" fmla="*/ 3771084 h 3982745"/>
                      <a:gd name="connsiteX22" fmla="*/ 1251526 w 3492000"/>
                      <a:gd name="connsiteY22" fmla="*/ 3968244 h 3982745"/>
                      <a:gd name="connsiteX23" fmla="*/ 407459 w 3492000"/>
                      <a:gd name="connsiteY23" fmla="*/ 3490308 h 3982745"/>
                      <a:gd name="connsiteX24" fmla="*/ 0 w 3492000"/>
                      <a:gd name="connsiteY24" fmla="*/ 2711267 h 3982745"/>
                      <a:gd name="connsiteX25" fmla="*/ 283171 w 3492000"/>
                      <a:gd name="connsiteY25" fmla="*/ 2118017 h 3982745"/>
                      <a:gd name="connsiteX26" fmla="*/ 963551 w 3492000"/>
                      <a:gd name="connsiteY26" fmla="*/ 1870723 h 3982745"/>
                      <a:gd name="connsiteX27" fmla="*/ 1591396 w 3492000"/>
                      <a:gd name="connsiteY27" fmla="*/ 2019356 h 3982745"/>
                      <a:gd name="connsiteX28" fmla="*/ 1860473 w 3492000"/>
                      <a:gd name="connsiteY28" fmla="*/ 2490881 h 3982745"/>
                      <a:gd name="connsiteX29" fmla="*/ 1679807 w 3492000"/>
                      <a:gd name="connsiteY29" fmla="*/ 2861181 h 3982745"/>
                      <a:gd name="connsiteX30" fmla="*/ 1260816 w 3492000"/>
                      <a:gd name="connsiteY30" fmla="*/ 3008533 h 3982745"/>
                      <a:gd name="connsiteX31" fmla="*/ 894360 w 3492000"/>
                      <a:gd name="connsiteY31" fmla="*/ 2926528 h 3982745"/>
                      <a:gd name="connsiteX32" fmla="*/ 717538 w 3492000"/>
                      <a:gd name="connsiteY32" fmla="*/ 2649764 h 3982745"/>
                      <a:gd name="connsiteX33" fmla="*/ 807230 w 3492000"/>
                      <a:gd name="connsiteY33" fmla="*/ 2470379 h 3982745"/>
                      <a:gd name="connsiteX34" fmla="*/ 930236 w 3492000"/>
                      <a:gd name="connsiteY34" fmla="*/ 2406314 h 3982745"/>
                      <a:gd name="connsiteX35" fmla="*/ 989177 w 3492000"/>
                      <a:gd name="connsiteY35" fmla="*/ 2398626 h 3982745"/>
                      <a:gd name="connsiteX36" fmla="*/ 1009678 w 3492000"/>
                      <a:gd name="connsiteY36" fmla="*/ 2414001 h 3982745"/>
                      <a:gd name="connsiteX37" fmla="*/ 999428 w 3492000"/>
                      <a:gd name="connsiteY37" fmla="*/ 2444753 h 3982745"/>
                      <a:gd name="connsiteX38" fmla="*/ 989177 w 3492000"/>
                      <a:gd name="connsiteY38" fmla="*/ 2475505 h 3982745"/>
                      <a:gd name="connsiteX39" fmla="*/ 973801 w 3492000"/>
                      <a:gd name="connsiteY39" fmla="*/ 2588261 h 3982745"/>
                      <a:gd name="connsiteX40" fmla="*/ 1054524 w 3492000"/>
                      <a:gd name="connsiteY40" fmla="*/ 2725362 h 3982745"/>
                      <a:gd name="connsiteX41" fmla="*/ 1230065 w 3492000"/>
                      <a:gd name="connsiteY41" fmla="*/ 2783021 h 3982745"/>
                      <a:gd name="connsiteX42" fmla="*/ 1494016 w 3492000"/>
                      <a:gd name="connsiteY42" fmla="*/ 2685641 h 3982745"/>
                      <a:gd name="connsiteX43" fmla="*/ 1599084 w 3492000"/>
                      <a:gd name="connsiteY43" fmla="*/ 2444753 h 3982745"/>
                      <a:gd name="connsiteX44" fmla="*/ 1386385 w 3492000"/>
                      <a:gd name="connsiteY44" fmla="*/ 2109048 h 3982745"/>
                      <a:gd name="connsiteX45" fmla="*/ 943050 w 3492000"/>
                      <a:gd name="connsiteY45" fmla="*/ 2003980 h 3982745"/>
                      <a:gd name="connsiteX46" fmla="*/ 371582 w 3492000"/>
                      <a:gd name="connsiteY46" fmla="*/ 2198740 h 3982745"/>
                      <a:gd name="connsiteX47" fmla="*/ 117881 w 3492000"/>
                      <a:gd name="connsiteY47" fmla="*/ 2711267 h 3982745"/>
                      <a:gd name="connsiteX48" fmla="*/ 499714 w 3492000"/>
                      <a:gd name="connsiteY48" fmla="*/ 3351926 h 3982745"/>
                      <a:gd name="connsiteX49" fmla="*/ 1312069 w 3492000"/>
                      <a:gd name="connsiteY49" fmla="*/ 3567187 h 3982745"/>
                      <a:gd name="connsiteX50" fmla="*/ 2134674 w 3492000"/>
                      <a:gd name="connsiteY50" fmla="*/ 3269921 h 3982745"/>
                      <a:gd name="connsiteX51" fmla="*/ 2490881 w 3492000"/>
                      <a:gd name="connsiteY51" fmla="*/ 2506256 h 3982745"/>
                      <a:gd name="connsiteX52" fmla="*/ 2372999 w 3492000"/>
                      <a:gd name="connsiteY52" fmla="*/ 2070608 h 3982745"/>
                      <a:gd name="connsiteX53" fmla="*/ 2057795 w 3492000"/>
                      <a:gd name="connsiteY53" fmla="*/ 1755405 h 3982745"/>
                      <a:gd name="connsiteX54" fmla="*/ 1614460 w 3492000"/>
                      <a:gd name="connsiteY54" fmla="*/ 1496578 h 3982745"/>
                      <a:gd name="connsiteX55" fmla="*/ 858483 w 3492000"/>
                      <a:gd name="connsiteY55" fmla="*/ 1135247 h 3982745"/>
                      <a:gd name="connsiteX56" fmla="*/ 476650 w 3492000"/>
                      <a:gd name="connsiteY56" fmla="*/ 609907 h 3982745"/>
                      <a:gd name="connsiteX57" fmla="*/ 781604 w 3492000"/>
                      <a:gd name="connsiteY57" fmla="*/ 143508 h 3982745"/>
                      <a:gd name="connsiteX58" fmla="*/ 1424825 w 3492000"/>
                      <a:gd name="connsiteY58" fmla="*/ 0 h 3982745"/>
                      <a:gd name="connsiteX0" fmla="*/ 1424825 w 3450454"/>
                      <a:gd name="connsiteY0" fmla="*/ 0 h 4000455"/>
                      <a:gd name="connsiteX1" fmla="*/ 1883536 w 3450454"/>
                      <a:gd name="connsiteY1" fmla="*/ 64066 h 4000455"/>
                      <a:gd name="connsiteX2" fmla="*/ 2116736 w 3450454"/>
                      <a:gd name="connsiteY2" fmla="*/ 353644 h 4000455"/>
                      <a:gd name="connsiteX3" fmla="*/ 2051389 w 3450454"/>
                      <a:gd name="connsiteY3" fmla="*/ 500995 h 4000455"/>
                      <a:gd name="connsiteX4" fmla="*/ 1936070 w 3450454"/>
                      <a:gd name="connsiteY4" fmla="*/ 571468 h 4000455"/>
                      <a:gd name="connsiteX5" fmla="*/ 1863035 w 3450454"/>
                      <a:gd name="connsiteY5" fmla="*/ 576593 h 4000455"/>
                      <a:gd name="connsiteX6" fmla="*/ 1768218 w 3450454"/>
                      <a:gd name="connsiteY6" fmla="*/ 558654 h 4000455"/>
                      <a:gd name="connsiteX7" fmla="*/ 1740029 w 3450454"/>
                      <a:gd name="connsiteY7" fmla="*/ 533028 h 4000455"/>
                      <a:gd name="connsiteX8" fmla="*/ 1757967 w 3450454"/>
                      <a:gd name="connsiteY8" fmla="*/ 502276 h 4000455"/>
                      <a:gd name="connsiteX9" fmla="*/ 1809220 w 3450454"/>
                      <a:gd name="connsiteY9" fmla="*/ 426679 h 4000455"/>
                      <a:gd name="connsiteX10" fmla="*/ 1824596 w 3450454"/>
                      <a:gd name="connsiteY10" fmla="*/ 343393 h 4000455"/>
                      <a:gd name="connsiteX11" fmla="*/ 1686214 w 3450454"/>
                      <a:gd name="connsiteY11" fmla="*/ 153758 h 4000455"/>
                      <a:gd name="connsiteX12" fmla="*/ 1409449 w 3450454"/>
                      <a:gd name="connsiteY12" fmla="*/ 102506 h 4000455"/>
                      <a:gd name="connsiteX13" fmla="*/ 960988 w 3450454"/>
                      <a:gd name="connsiteY13" fmla="*/ 187072 h 4000455"/>
                      <a:gd name="connsiteX14" fmla="*/ 743164 w 3450454"/>
                      <a:gd name="connsiteY14" fmla="*/ 481775 h 4000455"/>
                      <a:gd name="connsiteX15" fmla="*/ 899485 w 3450454"/>
                      <a:gd name="connsiteY15" fmla="*/ 740602 h 4000455"/>
                      <a:gd name="connsiteX16" fmla="*/ 1283880 w 3450454"/>
                      <a:gd name="connsiteY16" fmla="*/ 943050 h 4000455"/>
                      <a:gd name="connsiteX17" fmla="*/ 1730258 w 3450454"/>
                      <a:gd name="connsiteY17" fmla="*/ 1042349 h 4000455"/>
                      <a:gd name="connsiteX18" fmla="*/ 2391581 w 3450454"/>
                      <a:gd name="connsiteY18" fmla="*/ 1111775 h 4000455"/>
                      <a:gd name="connsiteX19" fmla="*/ 2983314 w 3450454"/>
                      <a:gd name="connsiteY19" fmla="*/ 1543339 h 4000455"/>
                      <a:gd name="connsiteX20" fmla="*/ 3432663 w 3450454"/>
                      <a:gd name="connsiteY20" fmla="*/ 2904434 h 4000455"/>
                      <a:gd name="connsiteX21" fmla="*/ 2358186 w 3450454"/>
                      <a:gd name="connsiteY21" fmla="*/ 3840356 h 4000455"/>
                      <a:gd name="connsiteX22" fmla="*/ 1251526 w 3450454"/>
                      <a:gd name="connsiteY22" fmla="*/ 3968244 h 4000455"/>
                      <a:gd name="connsiteX23" fmla="*/ 407459 w 3450454"/>
                      <a:gd name="connsiteY23" fmla="*/ 3490308 h 4000455"/>
                      <a:gd name="connsiteX24" fmla="*/ 0 w 3450454"/>
                      <a:gd name="connsiteY24" fmla="*/ 2711267 h 4000455"/>
                      <a:gd name="connsiteX25" fmla="*/ 283171 w 3450454"/>
                      <a:gd name="connsiteY25" fmla="*/ 2118017 h 4000455"/>
                      <a:gd name="connsiteX26" fmla="*/ 963551 w 3450454"/>
                      <a:gd name="connsiteY26" fmla="*/ 1870723 h 4000455"/>
                      <a:gd name="connsiteX27" fmla="*/ 1591396 w 3450454"/>
                      <a:gd name="connsiteY27" fmla="*/ 2019356 h 4000455"/>
                      <a:gd name="connsiteX28" fmla="*/ 1860473 w 3450454"/>
                      <a:gd name="connsiteY28" fmla="*/ 2490881 h 4000455"/>
                      <a:gd name="connsiteX29" fmla="*/ 1679807 w 3450454"/>
                      <a:gd name="connsiteY29" fmla="*/ 2861181 h 4000455"/>
                      <a:gd name="connsiteX30" fmla="*/ 1260816 w 3450454"/>
                      <a:gd name="connsiteY30" fmla="*/ 3008533 h 4000455"/>
                      <a:gd name="connsiteX31" fmla="*/ 894360 w 3450454"/>
                      <a:gd name="connsiteY31" fmla="*/ 2926528 h 4000455"/>
                      <a:gd name="connsiteX32" fmla="*/ 717538 w 3450454"/>
                      <a:gd name="connsiteY32" fmla="*/ 2649764 h 4000455"/>
                      <a:gd name="connsiteX33" fmla="*/ 807230 w 3450454"/>
                      <a:gd name="connsiteY33" fmla="*/ 2470379 h 4000455"/>
                      <a:gd name="connsiteX34" fmla="*/ 930236 w 3450454"/>
                      <a:gd name="connsiteY34" fmla="*/ 2406314 h 4000455"/>
                      <a:gd name="connsiteX35" fmla="*/ 989177 w 3450454"/>
                      <a:gd name="connsiteY35" fmla="*/ 2398626 h 4000455"/>
                      <a:gd name="connsiteX36" fmla="*/ 1009678 w 3450454"/>
                      <a:gd name="connsiteY36" fmla="*/ 2414001 h 4000455"/>
                      <a:gd name="connsiteX37" fmla="*/ 999428 w 3450454"/>
                      <a:gd name="connsiteY37" fmla="*/ 2444753 h 4000455"/>
                      <a:gd name="connsiteX38" fmla="*/ 989177 w 3450454"/>
                      <a:gd name="connsiteY38" fmla="*/ 2475505 h 4000455"/>
                      <a:gd name="connsiteX39" fmla="*/ 973801 w 3450454"/>
                      <a:gd name="connsiteY39" fmla="*/ 2588261 h 4000455"/>
                      <a:gd name="connsiteX40" fmla="*/ 1054524 w 3450454"/>
                      <a:gd name="connsiteY40" fmla="*/ 2725362 h 4000455"/>
                      <a:gd name="connsiteX41" fmla="*/ 1230065 w 3450454"/>
                      <a:gd name="connsiteY41" fmla="*/ 2783021 h 4000455"/>
                      <a:gd name="connsiteX42" fmla="*/ 1494016 w 3450454"/>
                      <a:gd name="connsiteY42" fmla="*/ 2685641 h 4000455"/>
                      <a:gd name="connsiteX43" fmla="*/ 1599084 w 3450454"/>
                      <a:gd name="connsiteY43" fmla="*/ 2444753 h 4000455"/>
                      <a:gd name="connsiteX44" fmla="*/ 1386385 w 3450454"/>
                      <a:gd name="connsiteY44" fmla="*/ 2109048 h 4000455"/>
                      <a:gd name="connsiteX45" fmla="*/ 943050 w 3450454"/>
                      <a:gd name="connsiteY45" fmla="*/ 2003980 h 4000455"/>
                      <a:gd name="connsiteX46" fmla="*/ 371582 w 3450454"/>
                      <a:gd name="connsiteY46" fmla="*/ 2198740 h 4000455"/>
                      <a:gd name="connsiteX47" fmla="*/ 117881 w 3450454"/>
                      <a:gd name="connsiteY47" fmla="*/ 2711267 h 4000455"/>
                      <a:gd name="connsiteX48" fmla="*/ 499714 w 3450454"/>
                      <a:gd name="connsiteY48" fmla="*/ 3351926 h 4000455"/>
                      <a:gd name="connsiteX49" fmla="*/ 1312069 w 3450454"/>
                      <a:gd name="connsiteY49" fmla="*/ 3567187 h 4000455"/>
                      <a:gd name="connsiteX50" fmla="*/ 2134674 w 3450454"/>
                      <a:gd name="connsiteY50" fmla="*/ 3269921 h 4000455"/>
                      <a:gd name="connsiteX51" fmla="*/ 2490881 w 3450454"/>
                      <a:gd name="connsiteY51" fmla="*/ 2506256 h 4000455"/>
                      <a:gd name="connsiteX52" fmla="*/ 2372999 w 3450454"/>
                      <a:gd name="connsiteY52" fmla="*/ 2070608 h 4000455"/>
                      <a:gd name="connsiteX53" fmla="*/ 2057795 w 3450454"/>
                      <a:gd name="connsiteY53" fmla="*/ 1755405 h 4000455"/>
                      <a:gd name="connsiteX54" fmla="*/ 1614460 w 3450454"/>
                      <a:gd name="connsiteY54" fmla="*/ 1496578 h 4000455"/>
                      <a:gd name="connsiteX55" fmla="*/ 858483 w 3450454"/>
                      <a:gd name="connsiteY55" fmla="*/ 1135247 h 4000455"/>
                      <a:gd name="connsiteX56" fmla="*/ 476650 w 3450454"/>
                      <a:gd name="connsiteY56" fmla="*/ 609907 h 4000455"/>
                      <a:gd name="connsiteX57" fmla="*/ 781604 w 3450454"/>
                      <a:gd name="connsiteY57" fmla="*/ 143508 h 4000455"/>
                      <a:gd name="connsiteX58" fmla="*/ 1424825 w 3450454"/>
                      <a:gd name="connsiteY58" fmla="*/ 0 h 4000455"/>
                      <a:gd name="connsiteX0" fmla="*/ 1424825 w 3397005"/>
                      <a:gd name="connsiteY0" fmla="*/ 0 h 4003842"/>
                      <a:gd name="connsiteX1" fmla="*/ 1883536 w 3397005"/>
                      <a:gd name="connsiteY1" fmla="*/ 64066 h 4003842"/>
                      <a:gd name="connsiteX2" fmla="*/ 2116736 w 3397005"/>
                      <a:gd name="connsiteY2" fmla="*/ 353644 h 4003842"/>
                      <a:gd name="connsiteX3" fmla="*/ 2051389 w 3397005"/>
                      <a:gd name="connsiteY3" fmla="*/ 500995 h 4003842"/>
                      <a:gd name="connsiteX4" fmla="*/ 1936070 w 3397005"/>
                      <a:gd name="connsiteY4" fmla="*/ 571468 h 4003842"/>
                      <a:gd name="connsiteX5" fmla="*/ 1863035 w 3397005"/>
                      <a:gd name="connsiteY5" fmla="*/ 576593 h 4003842"/>
                      <a:gd name="connsiteX6" fmla="*/ 1768218 w 3397005"/>
                      <a:gd name="connsiteY6" fmla="*/ 558654 h 4003842"/>
                      <a:gd name="connsiteX7" fmla="*/ 1740029 w 3397005"/>
                      <a:gd name="connsiteY7" fmla="*/ 533028 h 4003842"/>
                      <a:gd name="connsiteX8" fmla="*/ 1757967 w 3397005"/>
                      <a:gd name="connsiteY8" fmla="*/ 502276 h 4003842"/>
                      <a:gd name="connsiteX9" fmla="*/ 1809220 w 3397005"/>
                      <a:gd name="connsiteY9" fmla="*/ 426679 h 4003842"/>
                      <a:gd name="connsiteX10" fmla="*/ 1824596 w 3397005"/>
                      <a:gd name="connsiteY10" fmla="*/ 343393 h 4003842"/>
                      <a:gd name="connsiteX11" fmla="*/ 1686214 w 3397005"/>
                      <a:gd name="connsiteY11" fmla="*/ 153758 h 4003842"/>
                      <a:gd name="connsiteX12" fmla="*/ 1409449 w 3397005"/>
                      <a:gd name="connsiteY12" fmla="*/ 102506 h 4003842"/>
                      <a:gd name="connsiteX13" fmla="*/ 960988 w 3397005"/>
                      <a:gd name="connsiteY13" fmla="*/ 187072 h 4003842"/>
                      <a:gd name="connsiteX14" fmla="*/ 743164 w 3397005"/>
                      <a:gd name="connsiteY14" fmla="*/ 481775 h 4003842"/>
                      <a:gd name="connsiteX15" fmla="*/ 899485 w 3397005"/>
                      <a:gd name="connsiteY15" fmla="*/ 740602 h 4003842"/>
                      <a:gd name="connsiteX16" fmla="*/ 1283880 w 3397005"/>
                      <a:gd name="connsiteY16" fmla="*/ 943050 h 4003842"/>
                      <a:gd name="connsiteX17" fmla="*/ 1730258 w 3397005"/>
                      <a:gd name="connsiteY17" fmla="*/ 1042349 h 4003842"/>
                      <a:gd name="connsiteX18" fmla="*/ 2391581 w 3397005"/>
                      <a:gd name="connsiteY18" fmla="*/ 1111775 h 4003842"/>
                      <a:gd name="connsiteX19" fmla="*/ 2983314 w 3397005"/>
                      <a:gd name="connsiteY19" fmla="*/ 1543339 h 4003842"/>
                      <a:gd name="connsiteX20" fmla="*/ 3377245 w 3397005"/>
                      <a:gd name="connsiteY20" fmla="*/ 2821306 h 4003842"/>
                      <a:gd name="connsiteX21" fmla="*/ 2358186 w 3397005"/>
                      <a:gd name="connsiteY21" fmla="*/ 3840356 h 4003842"/>
                      <a:gd name="connsiteX22" fmla="*/ 1251526 w 3397005"/>
                      <a:gd name="connsiteY22" fmla="*/ 3968244 h 4003842"/>
                      <a:gd name="connsiteX23" fmla="*/ 407459 w 3397005"/>
                      <a:gd name="connsiteY23" fmla="*/ 3490308 h 4003842"/>
                      <a:gd name="connsiteX24" fmla="*/ 0 w 3397005"/>
                      <a:gd name="connsiteY24" fmla="*/ 2711267 h 4003842"/>
                      <a:gd name="connsiteX25" fmla="*/ 283171 w 3397005"/>
                      <a:gd name="connsiteY25" fmla="*/ 2118017 h 4003842"/>
                      <a:gd name="connsiteX26" fmla="*/ 963551 w 3397005"/>
                      <a:gd name="connsiteY26" fmla="*/ 1870723 h 4003842"/>
                      <a:gd name="connsiteX27" fmla="*/ 1591396 w 3397005"/>
                      <a:gd name="connsiteY27" fmla="*/ 2019356 h 4003842"/>
                      <a:gd name="connsiteX28" fmla="*/ 1860473 w 3397005"/>
                      <a:gd name="connsiteY28" fmla="*/ 2490881 h 4003842"/>
                      <a:gd name="connsiteX29" fmla="*/ 1679807 w 3397005"/>
                      <a:gd name="connsiteY29" fmla="*/ 2861181 h 4003842"/>
                      <a:gd name="connsiteX30" fmla="*/ 1260816 w 3397005"/>
                      <a:gd name="connsiteY30" fmla="*/ 3008533 h 4003842"/>
                      <a:gd name="connsiteX31" fmla="*/ 894360 w 3397005"/>
                      <a:gd name="connsiteY31" fmla="*/ 2926528 h 4003842"/>
                      <a:gd name="connsiteX32" fmla="*/ 717538 w 3397005"/>
                      <a:gd name="connsiteY32" fmla="*/ 2649764 h 4003842"/>
                      <a:gd name="connsiteX33" fmla="*/ 807230 w 3397005"/>
                      <a:gd name="connsiteY33" fmla="*/ 2470379 h 4003842"/>
                      <a:gd name="connsiteX34" fmla="*/ 930236 w 3397005"/>
                      <a:gd name="connsiteY34" fmla="*/ 2406314 h 4003842"/>
                      <a:gd name="connsiteX35" fmla="*/ 989177 w 3397005"/>
                      <a:gd name="connsiteY35" fmla="*/ 2398626 h 4003842"/>
                      <a:gd name="connsiteX36" fmla="*/ 1009678 w 3397005"/>
                      <a:gd name="connsiteY36" fmla="*/ 2414001 h 4003842"/>
                      <a:gd name="connsiteX37" fmla="*/ 999428 w 3397005"/>
                      <a:gd name="connsiteY37" fmla="*/ 2444753 h 4003842"/>
                      <a:gd name="connsiteX38" fmla="*/ 989177 w 3397005"/>
                      <a:gd name="connsiteY38" fmla="*/ 2475505 h 4003842"/>
                      <a:gd name="connsiteX39" fmla="*/ 973801 w 3397005"/>
                      <a:gd name="connsiteY39" fmla="*/ 2588261 h 4003842"/>
                      <a:gd name="connsiteX40" fmla="*/ 1054524 w 3397005"/>
                      <a:gd name="connsiteY40" fmla="*/ 2725362 h 4003842"/>
                      <a:gd name="connsiteX41" fmla="*/ 1230065 w 3397005"/>
                      <a:gd name="connsiteY41" fmla="*/ 2783021 h 4003842"/>
                      <a:gd name="connsiteX42" fmla="*/ 1494016 w 3397005"/>
                      <a:gd name="connsiteY42" fmla="*/ 2685641 h 4003842"/>
                      <a:gd name="connsiteX43" fmla="*/ 1599084 w 3397005"/>
                      <a:gd name="connsiteY43" fmla="*/ 2444753 h 4003842"/>
                      <a:gd name="connsiteX44" fmla="*/ 1386385 w 3397005"/>
                      <a:gd name="connsiteY44" fmla="*/ 2109048 h 4003842"/>
                      <a:gd name="connsiteX45" fmla="*/ 943050 w 3397005"/>
                      <a:gd name="connsiteY45" fmla="*/ 2003980 h 4003842"/>
                      <a:gd name="connsiteX46" fmla="*/ 371582 w 3397005"/>
                      <a:gd name="connsiteY46" fmla="*/ 2198740 h 4003842"/>
                      <a:gd name="connsiteX47" fmla="*/ 117881 w 3397005"/>
                      <a:gd name="connsiteY47" fmla="*/ 2711267 h 4003842"/>
                      <a:gd name="connsiteX48" fmla="*/ 499714 w 3397005"/>
                      <a:gd name="connsiteY48" fmla="*/ 3351926 h 4003842"/>
                      <a:gd name="connsiteX49" fmla="*/ 1312069 w 3397005"/>
                      <a:gd name="connsiteY49" fmla="*/ 3567187 h 4003842"/>
                      <a:gd name="connsiteX50" fmla="*/ 2134674 w 3397005"/>
                      <a:gd name="connsiteY50" fmla="*/ 3269921 h 4003842"/>
                      <a:gd name="connsiteX51" fmla="*/ 2490881 w 3397005"/>
                      <a:gd name="connsiteY51" fmla="*/ 2506256 h 4003842"/>
                      <a:gd name="connsiteX52" fmla="*/ 2372999 w 3397005"/>
                      <a:gd name="connsiteY52" fmla="*/ 2070608 h 4003842"/>
                      <a:gd name="connsiteX53" fmla="*/ 2057795 w 3397005"/>
                      <a:gd name="connsiteY53" fmla="*/ 1755405 h 4003842"/>
                      <a:gd name="connsiteX54" fmla="*/ 1614460 w 3397005"/>
                      <a:gd name="connsiteY54" fmla="*/ 1496578 h 4003842"/>
                      <a:gd name="connsiteX55" fmla="*/ 858483 w 3397005"/>
                      <a:gd name="connsiteY55" fmla="*/ 1135247 h 4003842"/>
                      <a:gd name="connsiteX56" fmla="*/ 476650 w 3397005"/>
                      <a:gd name="connsiteY56" fmla="*/ 609907 h 4003842"/>
                      <a:gd name="connsiteX57" fmla="*/ 781604 w 3397005"/>
                      <a:gd name="connsiteY57" fmla="*/ 143508 h 4003842"/>
                      <a:gd name="connsiteX58" fmla="*/ 1424825 w 3397005"/>
                      <a:gd name="connsiteY58" fmla="*/ 0 h 4003842"/>
                      <a:gd name="connsiteX0" fmla="*/ 1424825 w 3397005"/>
                      <a:gd name="connsiteY0" fmla="*/ 0 h 4003842"/>
                      <a:gd name="connsiteX1" fmla="*/ 1883536 w 3397005"/>
                      <a:gd name="connsiteY1" fmla="*/ 64066 h 4003842"/>
                      <a:gd name="connsiteX2" fmla="*/ 2116736 w 3397005"/>
                      <a:gd name="connsiteY2" fmla="*/ 353644 h 4003842"/>
                      <a:gd name="connsiteX3" fmla="*/ 2051389 w 3397005"/>
                      <a:gd name="connsiteY3" fmla="*/ 500995 h 4003842"/>
                      <a:gd name="connsiteX4" fmla="*/ 1936070 w 3397005"/>
                      <a:gd name="connsiteY4" fmla="*/ 571468 h 4003842"/>
                      <a:gd name="connsiteX5" fmla="*/ 1863035 w 3397005"/>
                      <a:gd name="connsiteY5" fmla="*/ 576593 h 4003842"/>
                      <a:gd name="connsiteX6" fmla="*/ 1768218 w 3397005"/>
                      <a:gd name="connsiteY6" fmla="*/ 558654 h 4003842"/>
                      <a:gd name="connsiteX7" fmla="*/ 1740029 w 3397005"/>
                      <a:gd name="connsiteY7" fmla="*/ 533028 h 4003842"/>
                      <a:gd name="connsiteX8" fmla="*/ 1757967 w 3397005"/>
                      <a:gd name="connsiteY8" fmla="*/ 502276 h 4003842"/>
                      <a:gd name="connsiteX9" fmla="*/ 1809220 w 3397005"/>
                      <a:gd name="connsiteY9" fmla="*/ 426679 h 4003842"/>
                      <a:gd name="connsiteX10" fmla="*/ 1824596 w 3397005"/>
                      <a:gd name="connsiteY10" fmla="*/ 343393 h 4003842"/>
                      <a:gd name="connsiteX11" fmla="*/ 1686214 w 3397005"/>
                      <a:gd name="connsiteY11" fmla="*/ 153758 h 4003842"/>
                      <a:gd name="connsiteX12" fmla="*/ 1409449 w 3397005"/>
                      <a:gd name="connsiteY12" fmla="*/ 102506 h 4003842"/>
                      <a:gd name="connsiteX13" fmla="*/ 960988 w 3397005"/>
                      <a:gd name="connsiteY13" fmla="*/ 187072 h 4003842"/>
                      <a:gd name="connsiteX14" fmla="*/ 743164 w 3397005"/>
                      <a:gd name="connsiteY14" fmla="*/ 481775 h 4003842"/>
                      <a:gd name="connsiteX15" fmla="*/ 899485 w 3397005"/>
                      <a:gd name="connsiteY15" fmla="*/ 740602 h 4003842"/>
                      <a:gd name="connsiteX16" fmla="*/ 1283880 w 3397005"/>
                      <a:gd name="connsiteY16" fmla="*/ 943050 h 4003842"/>
                      <a:gd name="connsiteX17" fmla="*/ 1730258 w 3397005"/>
                      <a:gd name="connsiteY17" fmla="*/ 1042349 h 4003842"/>
                      <a:gd name="connsiteX18" fmla="*/ 2391581 w 3397005"/>
                      <a:gd name="connsiteY18" fmla="*/ 1111775 h 4003842"/>
                      <a:gd name="connsiteX19" fmla="*/ 2983314 w 3397005"/>
                      <a:gd name="connsiteY19" fmla="*/ 1543339 h 4003842"/>
                      <a:gd name="connsiteX20" fmla="*/ 3377245 w 3397005"/>
                      <a:gd name="connsiteY20" fmla="*/ 2821306 h 4003842"/>
                      <a:gd name="connsiteX21" fmla="*/ 2358186 w 3397005"/>
                      <a:gd name="connsiteY21" fmla="*/ 3840356 h 4003842"/>
                      <a:gd name="connsiteX22" fmla="*/ 1251526 w 3397005"/>
                      <a:gd name="connsiteY22" fmla="*/ 3968244 h 4003842"/>
                      <a:gd name="connsiteX23" fmla="*/ 407459 w 3397005"/>
                      <a:gd name="connsiteY23" fmla="*/ 3490308 h 4003842"/>
                      <a:gd name="connsiteX24" fmla="*/ 0 w 3397005"/>
                      <a:gd name="connsiteY24" fmla="*/ 2711267 h 4003842"/>
                      <a:gd name="connsiteX25" fmla="*/ 283171 w 3397005"/>
                      <a:gd name="connsiteY25" fmla="*/ 2118017 h 4003842"/>
                      <a:gd name="connsiteX26" fmla="*/ 963551 w 3397005"/>
                      <a:gd name="connsiteY26" fmla="*/ 1870723 h 4003842"/>
                      <a:gd name="connsiteX27" fmla="*/ 1591396 w 3397005"/>
                      <a:gd name="connsiteY27" fmla="*/ 2019356 h 4003842"/>
                      <a:gd name="connsiteX28" fmla="*/ 1860473 w 3397005"/>
                      <a:gd name="connsiteY28" fmla="*/ 2490881 h 4003842"/>
                      <a:gd name="connsiteX29" fmla="*/ 1679807 w 3397005"/>
                      <a:gd name="connsiteY29" fmla="*/ 2861181 h 4003842"/>
                      <a:gd name="connsiteX30" fmla="*/ 1260816 w 3397005"/>
                      <a:gd name="connsiteY30" fmla="*/ 3008533 h 4003842"/>
                      <a:gd name="connsiteX31" fmla="*/ 894360 w 3397005"/>
                      <a:gd name="connsiteY31" fmla="*/ 2926528 h 4003842"/>
                      <a:gd name="connsiteX32" fmla="*/ 717538 w 3397005"/>
                      <a:gd name="connsiteY32" fmla="*/ 2649764 h 4003842"/>
                      <a:gd name="connsiteX33" fmla="*/ 807230 w 3397005"/>
                      <a:gd name="connsiteY33" fmla="*/ 2470379 h 4003842"/>
                      <a:gd name="connsiteX34" fmla="*/ 930236 w 3397005"/>
                      <a:gd name="connsiteY34" fmla="*/ 2406314 h 4003842"/>
                      <a:gd name="connsiteX35" fmla="*/ 989177 w 3397005"/>
                      <a:gd name="connsiteY35" fmla="*/ 2398626 h 4003842"/>
                      <a:gd name="connsiteX36" fmla="*/ 1009678 w 3397005"/>
                      <a:gd name="connsiteY36" fmla="*/ 2414001 h 4003842"/>
                      <a:gd name="connsiteX37" fmla="*/ 999428 w 3397005"/>
                      <a:gd name="connsiteY37" fmla="*/ 2444753 h 4003842"/>
                      <a:gd name="connsiteX38" fmla="*/ 989177 w 3397005"/>
                      <a:gd name="connsiteY38" fmla="*/ 2475505 h 4003842"/>
                      <a:gd name="connsiteX39" fmla="*/ 973801 w 3397005"/>
                      <a:gd name="connsiteY39" fmla="*/ 2588261 h 4003842"/>
                      <a:gd name="connsiteX40" fmla="*/ 1054524 w 3397005"/>
                      <a:gd name="connsiteY40" fmla="*/ 2725362 h 4003842"/>
                      <a:gd name="connsiteX41" fmla="*/ 1230065 w 3397005"/>
                      <a:gd name="connsiteY41" fmla="*/ 2783021 h 4003842"/>
                      <a:gd name="connsiteX42" fmla="*/ 1494016 w 3397005"/>
                      <a:gd name="connsiteY42" fmla="*/ 2685641 h 4003842"/>
                      <a:gd name="connsiteX43" fmla="*/ 1599084 w 3397005"/>
                      <a:gd name="connsiteY43" fmla="*/ 2444753 h 4003842"/>
                      <a:gd name="connsiteX44" fmla="*/ 1386385 w 3397005"/>
                      <a:gd name="connsiteY44" fmla="*/ 2109048 h 4003842"/>
                      <a:gd name="connsiteX45" fmla="*/ 943050 w 3397005"/>
                      <a:gd name="connsiteY45" fmla="*/ 2003980 h 4003842"/>
                      <a:gd name="connsiteX46" fmla="*/ 371582 w 3397005"/>
                      <a:gd name="connsiteY46" fmla="*/ 2198740 h 4003842"/>
                      <a:gd name="connsiteX47" fmla="*/ 117881 w 3397005"/>
                      <a:gd name="connsiteY47" fmla="*/ 2711267 h 4003842"/>
                      <a:gd name="connsiteX48" fmla="*/ 499714 w 3397005"/>
                      <a:gd name="connsiteY48" fmla="*/ 3351926 h 4003842"/>
                      <a:gd name="connsiteX49" fmla="*/ 1312069 w 3397005"/>
                      <a:gd name="connsiteY49" fmla="*/ 3567187 h 4003842"/>
                      <a:gd name="connsiteX50" fmla="*/ 2134674 w 3397005"/>
                      <a:gd name="connsiteY50" fmla="*/ 3269921 h 4003842"/>
                      <a:gd name="connsiteX51" fmla="*/ 2490881 w 3397005"/>
                      <a:gd name="connsiteY51" fmla="*/ 2506256 h 4003842"/>
                      <a:gd name="connsiteX52" fmla="*/ 2372999 w 3397005"/>
                      <a:gd name="connsiteY52" fmla="*/ 2070608 h 4003842"/>
                      <a:gd name="connsiteX53" fmla="*/ 2057795 w 3397005"/>
                      <a:gd name="connsiteY53" fmla="*/ 1755405 h 4003842"/>
                      <a:gd name="connsiteX54" fmla="*/ 1614460 w 3397005"/>
                      <a:gd name="connsiteY54" fmla="*/ 1496578 h 4003842"/>
                      <a:gd name="connsiteX55" fmla="*/ 858483 w 3397005"/>
                      <a:gd name="connsiteY55" fmla="*/ 1135247 h 4003842"/>
                      <a:gd name="connsiteX56" fmla="*/ 476650 w 3397005"/>
                      <a:gd name="connsiteY56" fmla="*/ 609907 h 4003842"/>
                      <a:gd name="connsiteX57" fmla="*/ 781604 w 3397005"/>
                      <a:gd name="connsiteY57" fmla="*/ 143508 h 4003842"/>
                      <a:gd name="connsiteX58" fmla="*/ 1424825 w 3397005"/>
                      <a:gd name="connsiteY58" fmla="*/ 0 h 4003842"/>
                      <a:gd name="connsiteX0" fmla="*/ 1424825 w 3397005"/>
                      <a:gd name="connsiteY0" fmla="*/ 0 h 4003842"/>
                      <a:gd name="connsiteX1" fmla="*/ 1883536 w 3397005"/>
                      <a:gd name="connsiteY1" fmla="*/ 64066 h 4003842"/>
                      <a:gd name="connsiteX2" fmla="*/ 2116736 w 3397005"/>
                      <a:gd name="connsiteY2" fmla="*/ 353644 h 4003842"/>
                      <a:gd name="connsiteX3" fmla="*/ 2051389 w 3397005"/>
                      <a:gd name="connsiteY3" fmla="*/ 500995 h 4003842"/>
                      <a:gd name="connsiteX4" fmla="*/ 1936070 w 3397005"/>
                      <a:gd name="connsiteY4" fmla="*/ 571468 h 4003842"/>
                      <a:gd name="connsiteX5" fmla="*/ 1863035 w 3397005"/>
                      <a:gd name="connsiteY5" fmla="*/ 576593 h 4003842"/>
                      <a:gd name="connsiteX6" fmla="*/ 1768218 w 3397005"/>
                      <a:gd name="connsiteY6" fmla="*/ 558654 h 4003842"/>
                      <a:gd name="connsiteX7" fmla="*/ 1740029 w 3397005"/>
                      <a:gd name="connsiteY7" fmla="*/ 533028 h 4003842"/>
                      <a:gd name="connsiteX8" fmla="*/ 1757967 w 3397005"/>
                      <a:gd name="connsiteY8" fmla="*/ 502276 h 4003842"/>
                      <a:gd name="connsiteX9" fmla="*/ 1809220 w 3397005"/>
                      <a:gd name="connsiteY9" fmla="*/ 426679 h 4003842"/>
                      <a:gd name="connsiteX10" fmla="*/ 1824596 w 3397005"/>
                      <a:gd name="connsiteY10" fmla="*/ 343393 h 4003842"/>
                      <a:gd name="connsiteX11" fmla="*/ 1686214 w 3397005"/>
                      <a:gd name="connsiteY11" fmla="*/ 153758 h 4003842"/>
                      <a:gd name="connsiteX12" fmla="*/ 1409449 w 3397005"/>
                      <a:gd name="connsiteY12" fmla="*/ 102506 h 4003842"/>
                      <a:gd name="connsiteX13" fmla="*/ 960988 w 3397005"/>
                      <a:gd name="connsiteY13" fmla="*/ 187072 h 4003842"/>
                      <a:gd name="connsiteX14" fmla="*/ 743164 w 3397005"/>
                      <a:gd name="connsiteY14" fmla="*/ 481775 h 4003842"/>
                      <a:gd name="connsiteX15" fmla="*/ 899485 w 3397005"/>
                      <a:gd name="connsiteY15" fmla="*/ 740602 h 4003842"/>
                      <a:gd name="connsiteX16" fmla="*/ 1283880 w 3397005"/>
                      <a:gd name="connsiteY16" fmla="*/ 943050 h 4003842"/>
                      <a:gd name="connsiteX17" fmla="*/ 1730258 w 3397005"/>
                      <a:gd name="connsiteY17" fmla="*/ 1042349 h 4003842"/>
                      <a:gd name="connsiteX18" fmla="*/ 2391581 w 3397005"/>
                      <a:gd name="connsiteY18" fmla="*/ 1111775 h 4003842"/>
                      <a:gd name="connsiteX19" fmla="*/ 2983314 w 3397005"/>
                      <a:gd name="connsiteY19" fmla="*/ 1543339 h 4003842"/>
                      <a:gd name="connsiteX20" fmla="*/ 3377245 w 3397005"/>
                      <a:gd name="connsiteY20" fmla="*/ 2821306 h 4003842"/>
                      <a:gd name="connsiteX21" fmla="*/ 2358186 w 3397005"/>
                      <a:gd name="connsiteY21" fmla="*/ 3840356 h 4003842"/>
                      <a:gd name="connsiteX22" fmla="*/ 1251526 w 3397005"/>
                      <a:gd name="connsiteY22" fmla="*/ 3968244 h 4003842"/>
                      <a:gd name="connsiteX23" fmla="*/ 407459 w 3397005"/>
                      <a:gd name="connsiteY23" fmla="*/ 3490308 h 4003842"/>
                      <a:gd name="connsiteX24" fmla="*/ 0 w 3397005"/>
                      <a:gd name="connsiteY24" fmla="*/ 2711267 h 4003842"/>
                      <a:gd name="connsiteX25" fmla="*/ 283171 w 3397005"/>
                      <a:gd name="connsiteY25" fmla="*/ 2118017 h 4003842"/>
                      <a:gd name="connsiteX26" fmla="*/ 963551 w 3397005"/>
                      <a:gd name="connsiteY26" fmla="*/ 1870723 h 4003842"/>
                      <a:gd name="connsiteX27" fmla="*/ 1591396 w 3397005"/>
                      <a:gd name="connsiteY27" fmla="*/ 2019356 h 4003842"/>
                      <a:gd name="connsiteX28" fmla="*/ 1860473 w 3397005"/>
                      <a:gd name="connsiteY28" fmla="*/ 2490881 h 4003842"/>
                      <a:gd name="connsiteX29" fmla="*/ 1679807 w 3397005"/>
                      <a:gd name="connsiteY29" fmla="*/ 2861181 h 4003842"/>
                      <a:gd name="connsiteX30" fmla="*/ 1260816 w 3397005"/>
                      <a:gd name="connsiteY30" fmla="*/ 3008533 h 4003842"/>
                      <a:gd name="connsiteX31" fmla="*/ 894360 w 3397005"/>
                      <a:gd name="connsiteY31" fmla="*/ 2926528 h 4003842"/>
                      <a:gd name="connsiteX32" fmla="*/ 717538 w 3397005"/>
                      <a:gd name="connsiteY32" fmla="*/ 2649764 h 4003842"/>
                      <a:gd name="connsiteX33" fmla="*/ 807230 w 3397005"/>
                      <a:gd name="connsiteY33" fmla="*/ 2470379 h 4003842"/>
                      <a:gd name="connsiteX34" fmla="*/ 930236 w 3397005"/>
                      <a:gd name="connsiteY34" fmla="*/ 2406314 h 4003842"/>
                      <a:gd name="connsiteX35" fmla="*/ 989177 w 3397005"/>
                      <a:gd name="connsiteY35" fmla="*/ 2398626 h 4003842"/>
                      <a:gd name="connsiteX36" fmla="*/ 1009678 w 3397005"/>
                      <a:gd name="connsiteY36" fmla="*/ 2414001 h 4003842"/>
                      <a:gd name="connsiteX37" fmla="*/ 999428 w 3397005"/>
                      <a:gd name="connsiteY37" fmla="*/ 2444753 h 4003842"/>
                      <a:gd name="connsiteX38" fmla="*/ 989177 w 3397005"/>
                      <a:gd name="connsiteY38" fmla="*/ 2475505 h 4003842"/>
                      <a:gd name="connsiteX39" fmla="*/ 973801 w 3397005"/>
                      <a:gd name="connsiteY39" fmla="*/ 2588261 h 4003842"/>
                      <a:gd name="connsiteX40" fmla="*/ 1054524 w 3397005"/>
                      <a:gd name="connsiteY40" fmla="*/ 2725362 h 4003842"/>
                      <a:gd name="connsiteX41" fmla="*/ 1230065 w 3397005"/>
                      <a:gd name="connsiteY41" fmla="*/ 2783021 h 4003842"/>
                      <a:gd name="connsiteX42" fmla="*/ 1494016 w 3397005"/>
                      <a:gd name="connsiteY42" fmla="*/ 2685641 h 4003842"/>
                      <a:gd name="connsiteX43" fmla="*/ 1599084 w 3397005"/>
                      <a:gd name="connsiteY43" fmla="*/ 2444753 h 4003842"/>
                      <a:gd name="connsiteX44" fmla="*/ 1386385 w 3397005"/>
                      <a:gd name="connsiteY44" fmla="*/ 2109048 h 4003842"/>
                      <a:gd name="connsiteX45" fmla="*/ 943050 w 3397005"/>
                      <a:gd name="connsiteY45" fmla="*/ 2003980 h 4003842"/>
                      <a:gd name="connsiteX46" fmla="*/ 371582 w 3397005"/>
                      <a:gd name="connsiteY46" fmla="*/ 2198740 h 4003842"/>
                      <a:gd name="connsiteX47" fmla="*/ 117881 w 3397005"/>
                      <a:gd name="connsiteY47" fmla="*/ 2711267 h 4003842"/>
                      <a:gd name="connsiteX48" fmla="*/ 499714 w 3397005"/>
                      <a:gd name="connsiteY48" fmla="*/ 3351926 h 4003842"/>
                      <a:gd name="connsiteX49" fmla="*/ 1312069 w 3397005"/>
                      <a:gd name="connsiteY49" fmla="*/ 3567187 h 4003842"/>
                      <a:gd name="connsiteX50" fmla="*/ 2134674 w 3397005"/>
                      <a:gd name="connsiteY50" fmla="*/ 3269921 h 4003842"/>
                      <a:gd name="connsiteX51" fmla="*/ 2490881 w 3397005"/>
                      <a:gd name="connsiteY51" fmla="*/ 2506256 h 4003842"/>
                      <a:gd name="connsiteX52" fmla="*/ 2372999 w 3397005"/>
                      <a:gd name="connsiteY52" fmla="*/ 2070608 h 4003842"/>
                      <a:gd name="connsiteX53" fmla="*/ 2057795 w 3397005"/>
                      <a:gd name="connsiteY53" fmla="*/ 1755405 h 4003842"/>
                      <a:gd name="connsiteX54" fmla="*/ 1614460 w 3397005"/>
                      <a:gd name="connsiteY54" fmla="*/ 1496578 h 4003842"/>
                      <a:gd name="connsiteX55" fmla="*/ 858483 w 3397005"/>
                      <a:gd name="connsiteY55" fmla="*/ 1135247 h 4003842"/>
                      <a:gd name="connsiteX56" fmla="*/ 476650 w 3397005"/>
                      <a:gd name="connsiteY56" fmla="*/ 609907 h 4003842"/>
                      <a:gd name="connsiteX57" fmla="*/ 781604 w 3397005"/>
                      <a:gd name="connsiteY57" fmla="*/ 143508 h 4003842"/>
                      <a:gd name="connsiteX58" fmla="*/ 1424825 w 3397005"/>
                      <a:gd name="connsiteY58" fmla="*/ 0 h 4003842"/>
                      <a:gd name="connsiteX0" fmla="*/ 1424825 w 3403366"/>
                      <a:gd name="connsiteY0" fmla="*/ 0 h 4003842"/>
                      <a:gd name="connsiteX1" fmla="*/ 1883536 w 3403366"/>
                      <a:gd name="connsiteY1" fmla="*/ 64066 h 4003842"/>
                      <a:gd name="connsiteX2" fmla="*/ 2116736 w 3403366"/>
                      <a:gd name="connsiteY2" fmla="*/ 353644 h 4003842"/>
                      <a:gd name="connsiteX3" fmla="*/ 2051389 w 3403366"/>
                      <a:gd name="connsiteY3" fmla="*/ 500995 h 4003842"/>
                      <a:gd name="connsiteX4" fmla="*/ 1936070 w 3403366"/>
                      <a:gd name="connsiteY4" fmla="*/ 571468 h 4003842"/>
                      <a:gd name="connsiteX5" fmla="*/ 1863035 w 3403366"/>
                      <a:gd name="connsiteY5" fmla="*/ 576593 h 4003842"/>
                      <a:gd name="connsiteX6" fmla="*/ 1768218 w 3403366"/>
                      <a:gd name="connsiteY6" fmla="*/ 558654 h 4003842"/>
                      <a:gd name="connsiteX7" fmla="*/ 1740029 w 3403366"/>
                      <a:gd name="connsiteY7" fmla="*/ 533028 h 4003842"/>
                      <a:gd name="connsiteX8" fmla="*/ 1757967 w 3403366"/>
                      <a:gd name="connsiteY8" fmla="*/ 502276 h 4003842"/>
                      <a:gd name="connsiteX9" fmla="*/ 1809220 w 3403366"/>
                      <a:gd name="connsiteY9" fmla="*/ 426679 h 4003842"/>
                      <a:gd name="connsiteX10" fmla="*/ 1824596 w 3403366"/>
                      <a:gd name="connsiteY10" fmla="*/ 343393 h 4003842"/>
                      <a:gd name="connsiteX11" fmla="*/ 1686214 w 3403366"/>
                      <a:gd name="connsiteY11" fmla="*/ 153758 h 4003842"/>
                      <a:gd name="connsiteX12" fmla="*/ 1409449 w 3403366"/>
                      <a:gd name="connsiteY12" fmla="*/ 102506 h 4003842"/>
                      <a:gd name="connsiteX13" fmla="*/ 960988 w 3403366"/>
                      <a:gd name="connsiteY13" fmla="*/ 187072 h 4003842"/>
                      <a:gd name="connsiteX14" fmla="*/ 743164 w 3403366"/>
                      <a:gd name="connsiteY14" fmla="*/ 481775 h 4003842"/>
                      <a:gd name="connsiteX15" fmla="*/ 899485 w 3403366"/>
                      <a:gd name="connsiteY15" fmla="*/ 740602 h 4003842"/>
                      <a:gd name="connsiteX16" fmla="*/ 1283880 w 3403366"/>
                      <a:gd name="connsiteY16" fmla="*/ 943050 h 4003842"/>
                      <a:gd name="connsiteX17" fmla="*/ 1730258 w 3403366"/>
                      <a:gd name="connsiteY17" fmla="*/ 1042349 h 4003842"/>
                      <a:gd name="connsiteX18" fmla="*/ 2391581 w 3403366"/>
                      <a:gd name="connsiteY18" fmla="*/ 1111775 h 4003842"/>
                      <a:gd name="connsiteX19" fmla="*/ 2983314 w 3403366"/>
                      <a:gd name="connsiteY19" fmla="*/ 1543339 h 4003842"/>
                      <a:gd name="connsiteX20" fmla="*/ 3377245 w 3403366"/>
                      <a:gd name="connsiteY20" fmla="*/ 2821306 h 4003842"/>
                      <a:gd name="connsiteX21" fmla="*/ 2358186 w 3403366"/>
                      <a:gd name="connsiteY21" fmla="*/ 3840356 h 4003842"/>
                      <a:gd name="connsiteX22" fmla="*/ 1251526 w 3403366"/>
                      <a:gd name="connsiteY22" fmla="*/ 3968244 h 4003842"/>
                      <a:gd name="connsiteX23" fmla="*/ 407459 w 3403366"/>
                      <a:gd name="connsiteY23" fmla="*/ 3490308 h 4003842"/>
                      <a:gd name="connsiteX24" fmla="*/ 0 w 3403366"/>
                      <a:gd name="connsiteY24" fmla="*/ 2711267 h 4003842"/>
                      <a:gd name="connsiteX25" fmla="*/ 283171 w 3403366"/>
                      <a:gd name="connsiteY25" fmla="*/ 2118017 h 4003842"/>
                      <a:gd name="connsiteX26" fmla="*/ 963551 w 3403366"/>
                      <a:gd name="connsiteY26" fmla="*/ 1870723 h 4003842"/>
                      <a:gd name="connsiteX27" fmla="*/ 1591396 w 3403366"/>
                      <a:gd name="connsiteY27" fmla="*/ 2019356 h 4003842"/>
                      <a:gd name="connsiteX28" fmla="*/ 1860473 w 3403366"/>
                      <a:gd name="connsiteY28" fmla="*/ 2490881 h 4003842"/>
                      <a:gd name="connsiteX29" fmla="*/ 1679807 w 3403366"/>
                      <a:gd name="connsiteY29" fmla="*/ 2861181 h 4003842"/>
                      <a:gd name="connsiteX30" fmla="*/ 1260816 w 3403366"/>
                      <a:gd name="connsiteY30" fmla="*/ 3008533 h 4003842"/>
                      <a:gd name="connsiteX31" fmla="*/ 894360 w 3403366"/>
                      <a:gd name="connsiteY31" fmla="*/ 2926528 h 4003842"/>
                      <a:gd name="connsiteX32" fmla="*/ 717538 w 3403366"/>
                      <a:gd name="connsiteY32" fmla="*/ 2649764 h 4003842"/>
                      <a:gd name="connsiteX33" fmla="*/ 807230 w 3403366"/>
                      <a:gd name="connsiteY33" fmla="*/ 2470379 h 4003842"/>
                      <a:gd name="connsiteX34" fmla="*/ 930236 w 3403366"/>
                      <a:gd name="connsiteY34" fmla="*/ 2406314 h 4003842"/>
                      <a:gd name="connsiteX35" fmla="*/ 989177 w 3403366"/>
                      <a:gd name="connsiteY35" fmla="*/ 2398626 h 4003842"/>
                      <a:gd name="connsiteX36" fmla="*/ 1009678 w 3403366"/>
                      <a:gd name="connsiteY36" fmla="*/ 2414001 h 4003842"/>
                      <a:gd name="connsiteX37" fmla="*/ 999428 w 3403366"/>
                      <a:gd name="connsiteY37" fmla="*/ 2444753 h 4003842"/>
                      <a:gd name="connsiteX38" fmla="*/ 989177 w 3403366"/>
                      <a:gd name="connsiteY38" fmla="*/ 2475505 h 4003842"/>
                      <a:gd name="connsiteX39" fmla="*/ 973801 w 3403366"/>
                      <a:gd name="connsiteY39" fmla="*/ 2588261 h 4003842"/>
                      <a:gd name="connsiteX40" fmla="*/ 1054524 w 3403366"/>
                      <a:gd name="connsiteY40" fmla="*/ 2725362 h 4003842"/>
                      <a:gd name="connsiteX41" fmla="*/ 1230065 w 3403366"/>
                      <a:gd name="connsiteY41" fmla="*/ 2783021 h 4003842"/>
                      <a:gd name="connsiteX42" fmla="*/ 1494016 w 3403366"/>
                      <a:gd name="connsiteY42" fmla="*/ 2685641 h 4003842"/>
                      <a:gd name="connsiteX43" fmla="*/ 1599084 w 3403366"/>
                      <a:gd name="connsiteY43" fmla="*/ 2444753 h 4003842"/>
                      <a:gd name="connsiteX44" fmla="*/ 1386385 w 3403366"/>
                      <a:gd name="connsiteY44" fmla="*/ 2109048 h 4003842"/>
                      <a:gd name="connsiteX45" fmla="*/ 943050 w 3403366"/>
                      <a:gd name="connsiteY45" fmla="*/ 2003980 h 4003842"/>
                      <a:gd name="connsiteX46" fmla="*/ 371582 w 3403366"/>
                      <a:gd name="connsiteY46" fmla="*/ 2198740 h 4003842"/>
                      <a:gd name="connsiteX47" fmla="*/ 117881 w 3403366"/>
                      <a:gd name="connsiteY47" fmla="*/ 2711267 h 4003842"/>
                      <a:gd name="connsiteX48" fmla="*/ 499714 w 3403366"/>
                      <a:gd name="connsiteY48" fmla="*/ 3351926 h 4003842"/>
                      <a:gd name="connsiteX49" fmla="*/ 1312069 w 3403366"/>
                      <a:gd name="connsiteY49" fmla="*/ 3567187 h 4003842"/>
                      <a:gd name="connsiteX50" fmla="*/ 2134674 w 3403366"/>
                      <a:gd name="connsiteY50" fmla="*/ 3269921 h 4003842"/>
                      <a:gd name="connsiteX51" fmla="*/ 2490881 w 3403366"/>
                      <a:gd name="connsiteY51" fmla="*/ 2506256 h 4003842"/>
                      <a:gd name="connsiteX52" fmla="*/ 2372999 w 3403366"/>
                      <a:gd name="connsiteY52" fmla="*/ 2070608 h 4003842"/>
                      <a:gd name="connsiteX53" fmla="*/ 2057795 w 3403366"/>
                      <a:gd name="connsiteY53" fmla="*/ 1755405 h 4003842"/>
                      <a:gd name="connsiteX54" fmla="*/ 1614460 w 3403366"/>
                      <a:gd name="connsiteY54" fmla="*/ 1496578 h 4003842"/>
                      <a:gd name="connsiteX55" fmla="*/ 858483 w 3403366"/>
                      <a:gd name="connsiteY55" fmla="*/ 1135247 h 4003842"/>
                      <a:gd name="connsiteX56" fmla="*/ 476650 w 3403366"/>
                      <a:gd name="connsiteY56" fmla="*/ 609907 h 4003842"/>
                      <a:gd name="connsiteX57" fmla="*/ 781604 w 3403366"/>
                      <a:gd name="connsiteY57" fmla="*/ 143508 h 4003842"/>
                      <a:gd name="connsiteX58" fmla="*/ 1424825 w 3403366"/>
                      <a:gd name="connsiteY58" fmla="*/ 0 h 4003842"/>
                      <a:gd name="connsiteX0" fmla="*/ 1424825 w 3405535"/>
                      <a:gd name="connsiteY0" fmla="*/ 0 h 4003842"/>
                      <a:gd name="connsiteX1" fmla="*/ 1883536 w 3405535"/>
                      <a:gd name="connsiteY1" fmla="*/ 64066 h 4003842"/>
                      <a:gd name="connsiteX2" fmla="*/ 2116736 w 3405535"/>
                      <a:gd name="connsiteY2" fmla="*/ 353644 h 4003842"/>
                      <a:gd name="connsiteX3" fmla="*/ 2051389 w 3405535"/>
                      <a:gd name="connsiteY3" fmla="*/ 500995 h 4003842"/>
                      <a:gd name="connsiteX4" fmla="*/ 1936070 w 3405535"/>
                      <a:gd name="connsiteY4" fmla="*/ 571468 h 4003842"/>
                      <a:gd name="connsiteX5" fmla="*/ 1863035 w 3405535"/>
                      <a:gd name="connsiteY5" fmla="*/ 576593 h 4003842"/>
                      <a:gd name="connsiteX6" fmla="*/ 1768218 w 3405535"/>
                      <a:gd name="connsiteY6" fmla="*/ 558654 h 4003842"/>
                      <a:gd name="connsiteX7" fmla="*/ 1740029 w 3405535"/>
                      <a:gd name="connsiteY7" fmla="*/ 533028 h 4003842"/>
                      <a:gd name="connsiteX8" fmla="*/ 1757967 w 3405535"/>
                      <a:gd name="connsiteY8" fmla="*/ 502276 h 4003842"/>
                      <a:gd name="connsiteX9" fmla="*/ 1809220 w 3405535"/>
                      <a:gd name="connsiteY9" fmla="*/ 426679 h 4003842"/>
                      <a:gd name="connsiteX10" fmla="*/ 1824596 w 3405535"/>
                      <a:gd name="connsiteY10" fmla="*/ 343393 h 4003842"/>
                      <a:gd name="connsiteX11" fmla="*/ 1686214 w 3405535"/>
                      <a:gd name="connsiteY11" fmla="*/ 153758 h 4003842"/>
                      <a:gd name="connsiteX12" fmla="*/ 1409449 w 3405535"/>
                      <a:gd name="connsiteY12" fmla="*/ 102506 h 4003842"/>
                      <a:gd name="connsiteX13" fmla="*/ 960988 w 3405535"/>
                      <a:gd name="connsiteY13" fmla="*/ 187072 h 4003842"/>
                      <a:gd name="connsiteX14" fmla="*/ 743164 w 3405535"/>
                      <a:gd name="connsiteY14" fmla="*/ 481775 h 4003842"/>
                      <a:gd name="connsiteX15" fmla="*/ 899485 w 3405535"/>
                      <a:gd name="connsiteY15" fmla="*/ 740602 h 4003842"/>
                      <a:gd name="connsiteX16" fmla="*/ 1283880 w 3405535"/>
                      <a:gd name="connsiteY16" fmla="*/ 943050 h 4003842"/>
                      <a:gd name="connsiteX17" fmla="*/ 1730258 w 3405535"/>
                      <a:gd name="connsiteY17" fmla="*/ 1042349 h 4003842"/>
                      <a:gd name="connsiteX18" fmla="*/ 2391581 w 3405535"/>
                      <a:gd name="connsiteY18" fmla="*/ 1111775 h 4003842"/>
                      <a:gd name="connsiteX19" fmla="*/ 2983314 w 3405535"/>
                      <a:gd name="connsiteY19" fmla="*/ 1543339 h 4003842"/>
                      <a:gd name="connsiteX20" fmla="*/ 3377245 w 3405535"/>
                      <a:gd name="connsiteY20" fmla="*/ 2821306 h 4003842"/>
                      <a:gd name="connsiteX21" fmla="*/ 2358186 w 3405535"/>
                      <a:gd name="connsiteY21" fmla="*/ 3840356 h 4003842"/>
                      <a:gd name="connsiteX22" fmla="*/ 1251526 w 3405535"/>
                      <a:gd name="connsiteY22" fmla="*/ 3968244 h 4003842"/>
                      <a:gd name="connsiteX23" fmla="*/ 407459 w 3405535"/>
                      <a:gd name="connsiteY23" fmla="*/ 3490308 h 4003842"/>
                      <a:gd name="connsiteX24" fmla="*/ 0 w 3405535"/>
                      <a:gd name="connsiteY24" fmla="*/ 2711267 h 4003842"/>
                      <a:gd name="connsiteX25" fmla="*/ 283171 w 3405535"/>
                      <a:gd name="connsiteY25" fmla="*/ 2118017 h 4003842"/>
                      <a:gd name="connsiteX26" fmla="*/ 963551 w 3405535"/>
                      <a:gd name="connsiteY26" fmla="*/ 1870723 h 4003842"/>
                      <a:gd name="connsiteX27" fmla="*/ 1591396 w 3405535"/>
                      <a:gd name="connsiteY27" fmla="*/ 2019356 h 4003842"/>
                      <a:gd name="connsiteX28" fmla="*/ 1860473 w 3405535"/>
                      <a:gd name="connsiteY28" fmla="*/ 2490881 h 4003842"/>
                      <a:gd name="connsiteX29" fmla="*/ 1679807 w 3405535"/>
                      <a:gd name="connsiteY29" fmla="*/ 2861181 h 4003842"/>
                      <a:gd name="connsiteX30" fmla="*/ 1260816 w 3405535"/>
                      <a:gd name="connsiteY30" fmla="*/ 3008533 h 4003842"/>
                      <a:gd name="connsiteX31" fmla="*/ 894360 w 3405535"/>
                      <a:gd name="connsiteY31" fmla="*/ 2926528 h 4003842"/>
                      <a:gd name="connsiteX32" fmla="*/ 717538 w 3405535"/>
                      <a:gd name="connsiteY32" fmla="*/ 2649764 h 4003842"/>
                      <a:gd name="connsiteX33" fmla="*/ 807230 w 3405535"/>
                      <a:gd name="connsiteY33" fmla="*/ 2470379 h 4003842"/>
                      <a:gd name="connsiteX34" fmla="*/ 930236 w 3405535"/>
                      <a:gd name="connsiteY34" fmla="*/ 2406314 h 4003842"/>
                      <a:gd name="connsiteX35" fmla="*/ 989177 w 3405535"/>
                      <a:gd name="connsiteY35" fmla="*/ 2398626 h 4003842"/>
                      <a:gd name="connsiteX36" fmla="*/ 1009678 w 3405535"/>
                      <a:gd name="connsiteY36" fmla="*/ 2414001 h 4003842"/>
                      <a:gd name="connsiteX37" fmla="*/ 999428 w 3405535"/>
                      <a:gd name="connsiteY37" fmla="*/ 2444753 h 4003842"/>
                      <a:gd name="connsiteX38" fmla="*/ 989177 w 3405535"/>
                      <a:gd name="connsiteY38" fmla="*/ 2475505 h 4003842"/>
                      <a:gd name="connsiteX39" fmla="*/ 973801 w 3405535"/>
                      <a:gd name="connsiteY39" fmla="*/ 2588261 h 4003842"/>
                      <a:gd name="connsiteX40" fmla="*/ 1054524 w 3405535"/>
                      <a:gd name="connsiteY40" fmla="*/ 2725362 h 4003842"/>
                      <a:gd name="connsiteX41" fmla="*/ 1230065 w 3405535"/>
                      <a:gd name="connsiteY41" fmla="*/ 2783021 h 4003842"/>
                      <a:gd name="connsiteX42" fmla="*/ 1494016 w 3405535"/>
                      <a:gd name="connsiteY42" fmla="*/ 2685641 h 4003842"/>
                      <a:gd name="connsiteX43" fmla="*/ 1599084 w 3405535"/>
                      <a:gd name="connsiteY43" fmla="*/ 2444753 h 4003842"/>
                      <a:gd name="connsiteX44" fmla="*/ 1386385 w 3405535"/>
                      <a:gd name="connsiteY44" fmla="*/ 2109048 h 4003842"/>
                      <a:gd name="connsiteX45" fmla="*/ 943050 w 3405535"/>
                      <a:gd name="connsiteY45" fmla="*/ 2003980 h 4003842"/>
                      <a:gd name="connsiteX46" fmla="*/ 371582 w 3405535"/>
                      <a:gd name="connsiteY46" fmla="*/ 2198740 h 4003842"/>
                      <a:gd name="connsiteX47" fmla="*/ 117881 w 3405535"/>
                      <a:gd name="connsiteY47" fmla="*/ 2711267 h 4003842"/>
                      <a:gd name="connsiteX48" fmla="*/ 499714 w 3405535"/>
                      <a:gd name="connsiteY48" fmla="*/ 3351926 h 4003842"/>
                      <a:gd name="connsiteX49" fmla="*/ 1312069 w 3405535"/>
                      <a:gd name="connsiteY49" fmla="*/ 3567187 h 4003842"/>
                      <a:gd name="connsiteX50" fmla="*/ 2134674 w 3405535"/>
                      <a:gd name="connsiteY50" fmla="*/ 3269921 h 4003842"/>
                      <a:gd name="connsiteX51" fmla="*/ 2490881 w 3405535"/>
                      <a:gd name="connsiteY51" fmla="*/ 2506256 h 4003842"/>
                      <a:gd name="connsiteX52" fmla="*/ 2372999 w 3405535"/>
                      <a:gd name="connsiteY52" fmla="*/ 2070608 h 4003842"/>
                      <a:gd name="connsiteX53" fmla="*/ 2057795 w 3405535"/>
                      <a:gd name="connsiteY53" fmla="*/ 1755405 h 4003842"/>
                      <a:gd name="connsiteX54" fmla="*/ 1614460 w 3405535"/>
                      <a:gd name="connsiteY54" fmla="*/ 1496578 h 4003842"/>
                      <a:gd name="connsiteX55" fmla="*/ 858483 w 3405535"/>
                      <a:gd name="connsiteY55" fmla="*/ 1135247 h 4003842"/>
                      <a:gd name="connsiteX56" fmla="*/ 476650 w 3405535"/>
                      <a:gd name="connsiteY56" fmla="*/ 609907 h 4003842"/>
                      <a:gd name="connsiteX57" fmla="*/ 781604 w 3405535"/>
                      <a:gd name="connsiteY57" fmla="*/ 143508 h 4003842"/>
                      <a:gd name="connsiteX58" fmla="*/ 1424825 w 3405535"/>
                      <a:gd name="connsiteY58" fmla="*/ 0 h 4003842"/>
                      <a:gd name="connsiteX0" fmla="*/ 1424825 w 3403321"/>
                      <a:gd name="connsiteY0" fmla="*/ 0 h 4003842"/>
                      <a:gd name="connsiteX1" fmla="*/ 1883536 w 3403321"/>
                      <a:gd name="connsiteY1" fmla="*/ 64066 h 4003842"/>
                      <a:gd name="connsiteX2" fmla="*/ 2116736 w 3403321"/>
                      <a:gd name="connsiteY2" fmla="*/ 353644 h 4003842"/>
                      <a:gd name="connsiteX3" fmla="*/ 2051389 w 3403321"/>
                      <a:gd name="connsiteY3" fmla="*/ 500995 h 4003842"/>
                      <a:gd name="connsiteX4" fmla="*/ 1936070 w 3403321"/>
                      <a:gd name="connsiteY4" fmla="*/ 571468 h 4003842"/>
                      <a:gd name="connsiteX5" fmla="*/ 1863035 w 3403321"/>
                      <a:gd name="connsiteY5" fmla="*/ 576593 h 4003842"/>
                      <a:gd name="connsiteX6" fmla="*/ 1768218 w 3403321"/>
                      <a:gd name="connsiteY6" fmla="*/ 558654 h 4003842"/>
                      <a:gd name="connsiteX7" fmla="*/ 1740029 w 3403321"/>
                      <a:gd name="connsiteY7" fmla="*/ 533028 h 4003842"/>
                      <a:gd name="connsiteX8" fmla="*/ 1757967 w 3403321"/>
                      <a:gd name="connsiteY8" fmla="*/ 502276 h 4003842"/>
                      <a:gd name="connsiteX9" fmla="*/ 1809220 w 3403321"/>
                      <a:gd name="connsiteY9" fmla="*/ 426679 h 4003842"/>
                      <a:gd name="connsiteX10" fmla="*/ 1824596 w 3403321"/>
                      <a:gd name="connsiteY10" fmla="*/ 343393 h 4003842"/>
                      <a:gd name="connsiteX11" fmla="*/ 1686214 w 3403321"/>
                      <a:gd name="connsiteY11" fmla="*/ 153758 h 4003842"/>
                      <a:gd name="connsiteX12" fmla="*/ 1409449 w 3403321"/>
                      <a:gd name="connsiteY12" fmla="*/ 102506 h 4003842"/>
                      <a:gd name="connsiteX13" fmla="*/ 960988 w 3403321"/>
                      <a:gd name="connsiteY13" fmla="*/ 187072 h 4003842"/>
                      <a:gd name="connsiteX14" fmla="*/ 743164 w 3403321"/>
                      <a:gd name="connsiteY14" fmla="*/ 481775 h 4003842"/>
                      <a:gd name="connsiteX15" fmla="*/ 899485 w 3403321"/>
                      <a:gd name="connsiteY15" fmla="*/ 740602 h 4003842"/>
                      <a:gd name="connsiteX16" fmla="*/ 1283880 w 3403321"/>
                      <a:gd name="connsiteY16" fmla="*/ 943050 h 4003842"/>
                      <a:gd name="connsiteX17" fmla="*/ 1730258 w 3403321"/>
                      <a:gd name="connsiteY17" fmla="*/ 1042349 h 4003842"/>
                      <a:gd name="connsiteX18" fmla="*/ 2983314 w 3403321"/>
                      <a:gd name="connsiteY18" fmla="*/ 1543339 h 4003842"/>
                      <a:gd name="connsiteX19" fmla="*/ 3377245 w 3403321"/>
                      <a:gd name="connsiteY19" fmla="*/ 2821306 h 4003842"/>
                      <a:gd name="connsiteX20" fmla="*/ 2358186 w 3403321"/>
                      <a:gd name="connsiteY20" fmla="*/ 3840356 h 4003842"/>
                      <a:gd name="connsiteX21" fmla="*/ 1251526 w 3403321"/>
                      <a:gd name="connsiteY21" fmla="*/ 3968244 h 4003842"/>
                      <a:gd name="connsiteX22" fmla="*/ 407459 w 3403321"/>
                      <a:gd name="connsiteY22" fmla="*/ 3490308 h 4003842"/>
                      <a:gd name="connsiteX23" fmla="*/ 0 w 3403321"/>
                      <a:gd name="connsiteY23" fmla="*/ 2711267 h 4003842"/>
                      <a:gd name="connsiteX24" fmla="*/ 283171 w 3403321"/>
                      <a:gd name="connsiteY24" fmla="*/ 2118017 h 4003842"/>
                      <a:gd name="connsiteX25" fmla="*/ 963551 w 3403321"/>
                      <a:gd name="connsiteY25" fmla="*/ 1870723 h 4003842"/>
                      <a:gd name="connsiteX26" fmla="*/ 1591396 w 3403321"/>
                      <a:gd name="connsiteY26" fmla="*/ 2019356 h 4003842"/>
                      <a:gd name="connsiteX27" fmla="*/ 1860473 w 3403321"/>
                      <a:gd name="connsiteY27" fmla="*/ 2490881 h 4003842"/>
                      <a:gd name="connsiteX28" fmla="*/ 1679807 w 3403321"/>
                      <a:gd name="connsiteY28" fmla="*/ 2861181 h 4003842"/>
                      <a:gd name="connsiteX29" fmla="*/ 1260816 w 3403321"/>
                      <a:gd name="connsiteY29" fmla="*/ 3008533 h 4003842"/>
                      <a:gd name="connsiteX30" fmla="*/ 894360 w 3403321"/>
                      <a:gd name="connsiteY30" fmla="*/ 2926528 h 4003842"/>
                      <a:gd name="connsiteX31" fmla="*/ 717538 w 3403321"/>
                      <a:gd name="connsiteY31" fmla="*/ 2649764 h 4003842"/>
                      <a:gd name="connsiteX32" fmla="*/ 807230 w 3403321"/>
                      <a:gd name="connsiteY32" fmla="*/ 2470379 h 4003842"/>
                      <a:gd name="connsiteX33" fmla="*/ 930236 w 3403321"/>
                      <a:gd name="connsiteY33" fmla="*/ 2406314 h 4003842"/>
                      <a:gd name="connsiteX34" fmla="*/ 989177 w 3403321"/>
                      <a:gd name="connsiteY34" fmla="*/ 2398626 h 4003842"/>
                      <a:gd name="connsiteX35" fmla="*/ 1009678 w 3403321"/>
                      <a:gd name="connsiteY35" fmla="*/ 2414001 h 4003842"/>
                      <a:gd name="connsiteX36" fmla="*/ 999428 w 3403321"/>
                      <a:gd name="connsiteY36" fmla="*/ 2444753 h 4003842"/>
                      <a:gd name="connsiteX37" fmla="*/ 989177 w 3403321"/>
                      <a:gd name="connsiteY37" fmla="*/ 2475505 h 4003842"/>
                      <a:gd name="connsiteX38" fmla="*/ 973801 w 3403321"/>
                      <a:gd name="connsiteY38" fmla="*/ 2588261 h 4003842"/>
                      <a:gd name="connsiteX39" fmla="*/ 1054524 w 3403321"/>
                      <a:gd name="connsiteY39" fmla="*/ 2725362 h 4003842"/>
                      <a:gd name="connsiteX40" fmla="*/ 1230065 w 3403321"/>
                      <a:gd name="connsiteY40" fmla="*/ 2783021 h 4003842"/>
                      <a:gd name="connsiteX41" fmla="*/ 1494016 w 3403321"/>
                      <a:gd name="connsiteY41" fmla="*/ 2685641 h 4003842"/>
                      <a:gd name="connsiteX42" fmla="*/ 1599084 w 3403321"/>
                      <a:gd name="connsiteY42" fmla="*/ 2444753 h 4003842"/>
                      <a:gd name="connsiteX43" fmla="*/ 1386385 w 3403321"/>
                      <a:gd name="connsiteY43" fmla="*/ 2109048 h 4003842"/>
                      <a:gd name="connsiteX44" fmla="*/ 943050 w 3403321"/>
                      <a:gd name="connsiteY44" fmla="*/ 2003980 h 4003842"/>
                      <a:gd name="connsiteX45" fmla="*/ 371582 w 3403321"/>
                      <a:gd name="connsiteY45" fmla="*/ 2198740 h 4003842"/>
                      <a:gd name="connsiteX46" fmla="*/ 117881 w 3403321"/>
                      <a:gd name="connsiteY46" fmla="*/ 2711267 h 4003842"/>
                      <a:gd name="connsiteX47" fmla="*/ 499714 w 3403321"/>
                      <a:gd name="connsiteY47" fmla="*/ 3351926 h 4003842"/>
                      <a:gd name="connsiteX48" fmla="*/ 1312069 w 3403321"/>
                      <a:gd name="connsiteY48" fmla="*/ 3567187 h 4003842"/>
                      <a:gd name="connsiteX49" fmla="*/ 2134674 w 3403321"/>
                      <a:gd name="connsiteY49" fmla="*/ 3269921 h 4003842"/>
                      <a:gd name="connsiteX50" fmla="*/ 2490881 w 3403321"/>
                      <a:gd name="connsiteY50" fmla="*/ 2506256 h 4003842"/>
                      <a:gd name="connsiteX51" fmla="*/ 2372999 w 3403321"/>
                      <a:gd name="connsiteY51" fmla="*/ 2070608 h 4003842"/>
                      <a:gd name="connsiteX52" fmla="*/ 2057795 w 3403321"/>
                      <a:gd name="connsiteY52" fmla="*/ 1755405 h 4003842"/>
                      <a:gd name="connsiteX53" fmla="*/ 1614460 w 3403321"/>
                      <a:gd name="connsiteY53" fmla="*/ 1496578 h 4003842"/>
                      <a:gd name="connsiteX54" fmla="*/ 858483 w 3403321"/>
                      <a:gd name="connsiteY54" fmla="*/ 1135247 h 4003842"/>
                      <a:gd name="connsiteX55" fmla="*/ 476650 w 3403321"/>
                      <a:gd name="connsiteY55" fmla="*/ 609907 h 4003842"/>
                      <a:gd name="connsiteX56" fmla="*/ 781604 w 3403321"/>
                      <a:gd name="connsiteY56" fmla="*/ 143508 h 4003842"/>
                      <a:gd name="connsiteX57" fmla="*/ 1424825 w 3403321"/>
                      <a:gd name="connsiteY57" fmla="*/ 0 h 4003842"/>
                      <a:gd name="connsiteX0" fmla="*/ 1424825 w 3409854"/>
                      <a:gd name="connsiteY0" fmla="*/ 0 h 4003842"/>
                      <a:gd name="connsiteX1" fmla="*/ 1883536 w 3409854"/>
                      <a:gd name="connsiteY1" fmla="*/ 64066 h 4003842"/>
                      <a:gd name="connsiteX2" fmla="*/ 2116736 w 3409854"/>
                      <a:gd name="connsiteY2" fmla="*/ 353644 h 4003842"/>
                      <a:gd name="connsiteX3" fmla="*/ 2051389 w 3409854"/>
                      <a:gd name="connsiteY3" fmla="*/ 500995 h 4003842"/>
                      <a:gd name="connsiteX4" fmla="*/ 1936070 w 3409854"/>
                      <a:gd name="connsiteY4" fmla="*/ 571468 h 4003842"/>
                      <a:gd name="connsiteX5" fmla="*/ 1863035 w 3409854"/>
                      <a:gd name="connsiteY5" fmla="*/ 576593 h 4003842"/>
                      <a:gd name="connsiteX6" fmla="*/ 1768218 w 3409854"/>
                      <a:gd name="connsiteY6" fmla="*/ 558654 h 4003842"/>
                      <a:gd name="connsiteX7" fmla="*/ 1740029 w 3409854"/>
                      <a:gd name="connsiteY7" fmla="*/ 533028 h 4003842"/>
                      <a:gd name="connsiteX8" fmla="*/ 1757967 w 3409854"/>
                      <a:gd name="connsiteY8" fmla="*/ 502276 h 4003842"/>
                      <a:gd name="connsiteX9" fmla="*/ 1809220 w 3409854"/>
                      <a:gd name="connsiteY9" fmla="*/ 426679 h 4003842"/>
                      <a:gd name="connsiteX10" fmla="*/ 1824596 w 3409854"/>
                      <a:gd name="connsiteY10" fmla="*/ 343393 h 4003842"/>
                      <a:gd name="connsiteX11" fmla="*/ 1686214 w 3409854"/>
                      <a:gd name="connsiteY11" fmla="*/ 153758 h 4003842"/>
                      <a:gd name="connsiteX12" fmla="*/ 1409449 w 3409854"/>
                      <a:gd name="connsiteY12" fmla="*/ 102506 h 4003842"/>
                      <a:gd name="connsiteX13" fmla="*/ 960988 w 3409854"/>
                      <a:gd name="connsiteY13" fmla="*/ 187072 h 4003842"/>
                      <a:gd name="connsiteX14" fmla="*/ 743164 w 3409854"/>
                      <a:gd name="connsiteY14" fmla="*/ 481775 h 4003842"/>
                      <a:gd name="connsiteX15" fmla="*/ 899485 w 3409854"/>
                      <a:gd name="connsiteY15" fmla="*/ 740602 h 4003842"/>
                      <a:gd name="connsiteX16" fmla="*/ 1283880 w 3409854"/>
                      <a:gd name="connsiteY16" fmla="*/ 943050 h 4003842"/>
                      <a:gd name="connsiteX17" fmla="*/ 2983314 w 3409854"/>
                      <a:gd name="connsiteY17" fmla="*/ 1543339 h 4003842"/>
                      <a:gd name="connsiteX18" fmla="*/ 3377245 w 3409854"/>
                      <a:gd name="connsiteY18" fmla="*/ 2821306 h 4003842"/>
                      <a:gd name="connsiteX19" fmla="*/ 2358186 w 3409854"/>
                      <a:gd name="connsiteY19" fmla="*/ 3840356 h 4003842"/>
                      <a:gd name="connsiteX20" fmla="*/ 1251526 w 3409854"/>
                      <a:gd name="connsiteY20" fmla="*/ 3968244 h 4003842"/>
                      <a:gd name="connsiteX21" fmla="*/ 407459 w 3409854"/>
                      <a:gd name="connsiteY21" fmla="*/ 3490308 h 4003842"/>
                      <a:gd name="connsiteX22" fmla="*/ 0 w 3409854"/>
                      <a:gd name="connsiteY22" fmla="*/ 2711267 h 4003842"/>
                      <a:gd name="connsiteX23" fmla="*/ 283171 w 3409854"/>
                      <a:gd name="connsiteY23" fmla="*/ 2118017 h 4003842"/>
                      <a:gd name="connsiteX24" fmla="*/ 963551 w 3409854"/>
                      <a:gd name="connsiteY24" fmla="*/ 1870723 h 4003842"/>
                      <a:gd name="connsiteX25" fmla="*/ 1591396 w 3409854"/>
                      <a:gd name="connsiteY25" fmla="*/ 2019356 h 4003842"/>
                      <a:gd name="connsiteX26" fmla="*/ 1860473 w 3409854"/>
                      <a:gd name="connsiteY26" fmla="*/ 2490881 h 4003842"/>
                      <a:gd name="connsiteX27" fmla="*/ 1679807 w 3409854"/>
                      <a:gd name="connsiteY27" fmla="*/ 2861181 h 4003842"/>
                      <a:gd name="connsiteX28" fmla="*/ 1260816 w 3409854"/>
                      <a:gd name="connsiteY28" fmla="*/ 3008533 h 4003842"/>
                      <a:gd name="connsiteX29" fmla="*/ 894360 w 3409854"/>
                      <a:gd name="connsiteY29" fmla="*/ 2926528 h 4003842"/>
                      <a:gd name="connsiteX30" fmla="*/ 717538 w 3409854"/>
                      <a:gd name="connsiteY30" fmla="*/ 2649764 h 4003842"/>
                      <a:gd name="connsiteX31" fmla="*/ 807230 w 3409854"/>
                      <a:gd name="connsiteY31" fmla="*/ 2470379 h 4003842"/>
                      <a:gd name="connsiteX32" fmla="*/ 930236 w 3409854"/>
                      <a:gd name="connsiteY32" fmla="*/ 2406314 h 4003842"/>
                      <a:gd name="connsiteX33" fmla="*/ 989177 w 3409854"/>
                      <a:gd name="connsiteY33" fmla="*/ 2398626 h 4003842"/>
                      <a:gd name="connsiteX34" fmla="*/ 1009678 w 3409854"/>
                      <a:gd name="connsiteY34" fmla="*/ 2414001 h 4003842"/>
                      <a:gd name="connsiteX35" fmla="*/ 999428 w 3409854"/>
                      <a:gd name="connsiteY35" fmla="*/ 2444753 h 4003842"/>
                      <a:gd name="connsiteX36" fmla="*/ 989177 w 3409854"/>
                      <a:gd name="connsiteY36" fmla="*/ 2475505 h 4003842"/>
                      <a:gd name="connsiteX37" fmla="*/ 973801 w 3409854"/>
                      <a:gd name="connsiteY37" fmla="*/ 2588261 h 4003842"/>
                      <a:gd name="connsiteX38" fmla="*/ 1054524 w 3409854"/>
                      <a:gd name="connsiteY38" fmla="*/ 2725362 h 4003842"/>
                      <a:gd name="connsiteX39" fmla="*/ 1230065 w 3409854"/>
                      <a:gd name="connsiteY39" fmla="*/ 2783021 h 4003842"/>
                      <a:gd name="connsiteX40" fmla="*/ 1494016 w 3409854"/>
                      <a:gd name="connsiteY40" fmla="*/ 2685641 h 4003842"/>
                      <a:gd name="connsiteX41" fmla="*/ 1599084 w 3409854"/>
                      <a:gd name="connsiteY41" fmla="*/ 2444753 h 4003842"/>
                      <a:gd name="connsiteX42" fmla="*/ 1386385 w 3409854"/>
                      <a:gd name="connsiteY42" fmla="*/ 2109048 h 4003842"/>
                      <a:gd name="connsiteX43" fmla="*/ 943050 w 3409854"/>
                      <a:gd name="connsiteY43" fmla="*/ 2003980 h 4003842"/>
                      <a:gd name="connsiteX44" fmla="*/ 371582 w 3409854"/>
                      <a:gd name="connsiteY44" fmla="*/ 2198740 h 4003842"/>
                      <a:gd name="connsiteX45" fmla="*/ 117881 w 3409854"/>
                      <a:gd name="connsiteY45" fmla="*/ 2711267 h 4003842"/>
                      <a:gd name="connsiteX46" fmla="*/ 499714 w 3409854"/>
                      <a:gd name="connsiteY46" fmla="*/ 3351926 h 4003842"/>
                      <a:gd name="connsiteX47" fmla="*/ 1312069 w 3409854"/>
                      <a:gd name="connsiteY47" fmla="*/ 3567187 h 4003842"/>
                      <a:gd name="connsiteX48" fmla="*/ 2134674 w 3409854"/>
                      <a:gd name="connsiteY48" fmla="*/ 3269921 h 4003842"/>
                      <a:gd name="connsiteX49" fmla="*/ 2490881 w 3409854"/>
                      <a:gd name="connsiteY49" fmla="*/ 2506256 h 4003842"/>
                      <a:gd name="connsiteX50" fmla="*/ 2372999 w 3409854"/>
                      <a:gd name="connsiteY50" fmla="*/ 2070608 h 4003842"/>
                      <a:gd name="connsiteX51" fmla="*/ 2057795 w 3409854"/>
                      <a:gd name="connsiteY51" fmla="*/ 1755405 h 4003842"/>
                      <a:gd name="connsiteX52" fmla="*/ 1614460 w 3409854"/>
                      <a:gd name="connsiteY52" fmla="*/ 1496578 h 4003842"/>
                      <a:gd name="connsiteX53" fmla="*/ 858483 w 3409854"/>
                      <a:gd name="connsiteY53" fmla="*/ 1135247 h 4003842"/>
                      <a:gd name="connsiteX54" fmla="*/ 476650 w 3409854"/>
                      <a:gd name="connsiteY54" fmla="*/ 609907 h 4003842"/>
                      <a:gd name="connsiteX55" fmla="*/ 781604 w 3409854"/>
                      <a:gd name="connsiteY55" fmla="*/ 143508 h 4003842"/>
                      <a:gd name="connsiteX56" fmla="*/ 1424825 w 3409854"/>
                      <a:gd name="connsiteY56" fmla="*/ 0 h 4003842"/>
                      <a:gd name="connsiteX0" fmla="*/ 1424825 w 3409854"/>
                      <a:gd name="connsiteY0" fmla="*/ 0 h 3990022"/>
                      <a:gd name="connsiteX1" fmla="*/ 1883536 w 3409854"/>
                      <a:gd name="connsiteY1" fmla="*/ 64066 h 3990022"/>
                      <a:gd name="connsiteX2" fmla="*/ 2116736 w 3409854"/>
                      <a:gd name="connsiteY2" fmla="*/ 353644 h 3990022"/>
                      <a:gd name="connsiteX3" fmla="*/ 2051389 w 3409854"/>
                      <a:gd name="connsiteY3" fmla="*/ 500995 h 3990022"/>
                      <a:gd name="connsiteX4" fmla="*/ 1936070 w 3409854"/>
                      <a:gd name="connsiteY4" fmla="*/ 571468 h 3990022"/>
                      <a:gd name="connsiteX5" fmla="*/ 1863035 w 3409854"/>
                      <a:gd name="connsiteY5" fmla="*/ 576593 h 3990022"/>
                      <a:gd name="connsiteX6" fmla="*/ 1768218 w 3409854"/>
                      <a:gd name="connsiteY6" fmla="*/ 558654 h 3990022"/>
                      <a:gd name="connsiteX7" fmla="*/ 1740029 w 3409854"/>
                      <a:gd name="connsiteY7" fmla="*/ 533028 h 3990022"/>
                      <a:gd name="connsiteX8" fmla="*/ 1757967 w 3409854"/>
                      <a:gd name="connsiteY8" fmla="*/ 502276 h 3990022"/>
                      <a:gd name="connsiteX9" fmla="*/ 1809220 w 3409854"/>
                      <a:gd name="connsiteY9" fmla="*/ 426679 h 3990022"/>
                      <a:gd name="connsiteX10" fmla="*/ 1824596 w 3409854"/>
                      <a:gd name="connsiteY10" fmla="*/ 343393 h 3990022"/>
                      <a:gd name="connsiteX11" fmla="*/ 1686214 w 3409854"/>
                      <a:gd name="connsiteY11" fmla="*/ 153758 h 3990022"/>
                      <a:gd name="connsiteX12" fmla="*/ 1409449 w 3409854"/>
                      <a:gd name="connsiteY12" fmla="*/ 102506 h 3990022"/>
                      <a:gd name="connsiteX13" fmla="*/ 960988 w 3409854"/>
                      <a:gd name="connsiteY13" fmla="*/ 187072 h 3990022"/>
                      <a:gd name="connsiteX14" fmla="*/ 743164 w 3409854"/>
                      <a:gd name="connsiteY14" fmla="*/ 481775 h 3990022"/>
                      <a:gd name="connsiteX15" fmla="*/ 899485 w 3409854"/>
                      <a:gd name="connsiteY15" fmla="*/ 740602 h 3990022"/>
                      <a:gd name="connsiteX16" fmla="*/ 1283880 w 3409854"/>
                      <a:gd name="connsiteY16" fmla="*/ 943050 h 3990022"/>
                      <a:gd name="connsiteX17" fmla="*/ 2983314 w 3409854"/>
                      <a:gd name="connsiteY17" fmla="*/ 1543339 h 3990022"/>
                      <a:gd name="connsiteX18" fmla="*/ 3377245 w 3409854"/>
                      <a:gd name="connsiteY18" fmla="*/ 2821306 h 3990022"/>
                      <a:gd name="connsiteX19" fmla="*/ 2358186 w 3409854"/>
                      <a:gd name="connsiteY19" fmla="*/ 3840356 h 3990022"/>
                      <a:gd name="connsiteX20" fmla="*/ 1251526 w 3409854"/>
                      <a:gd name="connsiteY20" fmla="*/ 3968244 h 3990022"/>
                      <a:gd name="connsiteX21" fmla="*/ 407459 w 3409854"/>
                      <a:gd name="connsiteY21" fmla="*/ 3490308 h 3990022"/>
                      <a:gd name="connsiteX22" fmla="*/ 0 w 3409854"/>
                      <a:gd name="connsiteY22" fmla="*/ 2711267 h 3990022"/>
                      <a:gd name="connsiteX23" fmla="*/ 283171 w 3409854"/>
                      <a:gd name="connsiteY23" fmla="*/ 2118017 h 3990022"/>
                      <a:gd name="connsiteX24" fmla="*/ 963551 w 3409854"/>
                      <a:gd name="connsiteY24" fmla="*/ 1870723 h 3990022"/>
                      <a:gd name="connsiteX25" fmla="*/ 1591396 w 3409854"/>
                      <a:gd name="connsiteY25" fmla="*/ 2019356 h 3990022"/>
                      <a:gd name="connsiteX26" fmla="*/ 1860473 w 3409854"/>
                      <a:gd name="connsiteY26" fmla="*/ 2490881 h 3990022"/>
                      <a:gd name="connsiteX27" fmla="*/ 1679807 w 3409854"/>
                      <a:gd name="connsiteY27" fmla="*/ 2861181 h 3990022"/>
                      <a:gd name="connsiteX28" fmla="*/ 1260816 w 3409854"/>
                      <a:gd name="connsiteY28" fmla="*/ 3008533 h 3990022"/>
                      <a:gd name="connsiteX29" fmla="*/ 894360 w 3409854"/>
                      <a:gd name="connsiteY29" fmla="*/ 2926528 h 3990022"/>
                      <a:gd name="connsiteX30" fmla="*/ 717538 w 3409854"/>
                      <a:gd name="connsiteY30" fmla="*/ 2649764 h 3990022"/>
                      <a:gd name="connsiteX31" fmla="*/ 807230 w 3409854"/>
                      <a:gd name="connsiteY31" fmla="*/ 2470379 h 3990022"/>
                      <a:gd name="connsiteX32" fmla="*/ 930236 w 3409854"/>
                      <a:gd name="connsiteY32" fmla="*/ 2406314 h 3990022"/>
                      <a:gd name="connsiteX33" fmla="*/ 989177 w 3409854"/>
                      <a:gd name="connsiteY33" fmla="*/ 2398626 h 3990022"/>
                      <a:gd name="connsiteX34" fmla="*/ 1009678 w 3409854"/>
                      <a:gd name="connsiteY34" fmla="*/ 2414001 h 3990022"/>
                      <a:gd name="connsiteX35" fmla="*/ 999428 w 3409854"/>
                      <a:gd name="connsiteY35" fmla="*/ 2444753 h 3990022"/>
                      <a:gd name="connsiteX36" fmla="*/ 989177 w 3409854"/>
                      <a:gd name="connsiteY36" fmla="*/ 2475505 h 3990022"/>
                      <a:gd name="connsiteX37" fmla="*/ 973801 w 3409854"/>
                      <a:gd name="connsiteY37" fmla="*/ 2588261 h 3990022"/>
                      <a:gd name="connsiteX38" fmla="*/ 1054524 w 3409854"/>
                      <a:gd name="connsiteY38" fmla="*/ 2725362 h 3990022"/>
                      <a:gd name="connsiteX39" fmla="*/ 1230065 w 3409854"/>
                      <a:gd name="connsiteY39" fmla="*/ 2783021 h 3990022"/>
                      <a:gd name="connsiteX40" fmla="*/ 1494016 w 3409854"/>
                      <a:gd name="connsiteY40" fmla="*/ 2685641 h 3990022"/>
                      <a:gd name="connsiteX41" fmla="*/ 1599084 w 3409854"/>
                      <a:gd name="connsiteY41" fmla="*/ 2444753 h 3990022"/>
                      <a:gd name="connsiteX42" fmla="*/ 1386385 w 3409854"/>
                      <a:gd name="connsiteY42" fmla="*/ 2109048 h 3990022"/>
                      <a:gd name="connsiteX43" fmla="*/ 943050 w 3409854"/>
                      <a:gd name="connsiteY43" fmla="*/ 2003980 h 3990022"/>
                      <a:gd name="connsiteX44" fmla="*/ 371582 w 3409854"/>
                      <a:gd name="connsiteY44" fmla="*/ 2198740 h 3990022"/>
                      <a:gd name="connsiteX45" fmla="*/ 117881 w 3409854"/>
                      <a:gd name="connsiteY45" fmla="*/ 2711267 h 3990022"/>
                      <a:gd name="connsiteX46" fmla="*/ 499714 w 3409854"/>
                      <a:gd name="connsiteY46" fmla="*/ 3351926 h 3990022"/>
                      <a:gd name="connsiteX47" fmla="*/ 1312069 w 3409854"/>
                      <a:gd name="connsiteY47" fmla="*/ 3567187 h 3990022"/>
                      <a:gd name="connsiteX48" fmla="*/ 2134674 w 3409854"/>
                      <a:gd name="connsiteY48" fmla="*/ 3269921 h 3990022"/>
                      <a:gd name="connsiteX49" fmla="*/ 2490881 w 3409854"/>
                      <a:gd name="connsiteY49" fmla="*/ 2506256 h 3990022"/>
                      <a:gd name="connsiteX50" fmla="*/ 2372999 w 3409854"/>
                      <a:gd name="connsiteY50" fmla="*/ 2070608 h 3990022"/>
                      <a:gd name="connsiteX51" fmla="*/ 2057795 w 3409854"/>
                      <a:gd name="connsiteY51" fmla="*/ 1755405 h 3990022"/>
                      <a:gd name="connsiteX52" fmla="*/ 1614460 w 3409854"/>
                      <a:gd name="connsiteY52" fmla="*/ 1496578 h 3990022"/>
                      <a:gd name="connsiteX53" fmla="*/ 858483 w 3409854"/>
                      <a:gd name="connsiteY53" fmla="*/ 1135247 h 3990022"/>
                      <a:gd name="connsiteX54" fmla="*/ 476650 w 3409854"/>
                      <a:gd name="connsiteY54" fmla="*/ 609907 h 3990022"/>
                      <a:gd name="connsiteX55" fmla="*/ 781604 w 3409854"/>
                      <a:gd name="connsiteY55" fmla="*/ 143508 h 3990022"/>
                      <a:gd name="connsiteX56" fmla="*/ 1424825 w 3409854"/>
                      <a:gd name="connsiteY56" fmla="*/ 0 h 3990022"/>
                      <a:gd name="connsiteX0" fmla="*/ 1425671 w 3410700"/>
                      <a:gd name="connsiteY0" fmla="*/ 0 h 3988066"/>
                      <a:gd name="connsiteX1" fmla="*/ 1884382 w 3410700"/>
                      <a:gd name="connsiteY1" fmla="*/ 64066 h 3988066"/>
                      <a:gd name="connsiteX2" fmla="*/ 2117582 w 3410700"/>
                      <a:gd name="connsiteY2" fmla="*/ 353644 h 3988066"/>
                      <a:gd name="connsiteX3" fmla="*/ 2052235 w 3410700"/>
                      <a:gd name="connsiteY3" fmla="*/ 500995 h 3988066"/>
                      <a:gd name="connsiteX4" fmla="*/ 1936916 w 3410700"/>
                      <a:gd name="connsiteY4" fmla="*/ 571468 h 3988066"/>
                      <a:gd name="connsiteX5" fmla="*/ 1863881 w 3410700"/>
                      <a:gd name="connsiteY5" fmla="*/ 576593 h 3988066"/>
                      <a:gd name="connsiteX6" fmla="*/ 1769064 w 3410700"/>
                      <a:gd name="connsiteY6" fmla="*/ 558654 h 3988066"/>
                      <a:gd name="connsiteX7" fmla="*/ 1740875 w 3410700"/>
                      <a:gd name="connsiteY7" fmla="*/ 533028 h 3988066"/>
                      <a:gd name="connsiteX8" fmla="*/ 1758813 w 3410700"/>
                      <a:gd name="connsiteY8" fmla="*/ 502276 h 3988066"/>
                      <a:gd name="connsiteX9" fmla="*/ 1810066 w 3410700"/>
                      <a:gd name="connsiteY9" fmla="*/ 426679 h 3988066"/>
                      <a:gd name="connsiteX10" fmla="*/ 1825442 w 3410700"/>
                      <a:gd name="connsiteY10" fmla="*/ 343393 h 3988066"/>
                      <a:gd name="connsiteX11" fmla="*/ 1687060 w 3410700"/>
                      <a:gd name="connsiteY11" fmla="*/ 153758 h 3988066"/>
                      <a:gd name="connsiteX12" fmla="*/ 1410295 w 3410700"/>
                      <a:gd name="connsiteY12" fmla="*/ 102506 h 3988066"/>
                      <a:gd name="connsiteX13" fmla="*/ 961834 w 3410700"/>
                      <a:gd name="connsiteY13" fmla="*/ 187072 h 3988066"/>
                      <a:gd name="connsiteX14" fmla="*/ 744010 w 3410700"/>
                      <a:gd name="connsiteY14" fmla="*/ 481775 h 3988066"/>
                      <a:gd name="connsiteX15" fmla="*/ 900331 w 3410700"/>
                      <a:gd name="connsiteY15" fmla="*/ 740602 h 3988066"/>
                      <a:gd name="connsiteX16" fmla="*/ 1284726 w 3410700"/>
                      <a:gd name="connsiteY16" fmla="*/ 943050 h 3988066"/>
                      <a:gd name="connsiteX17" fmla="*/ 2984160 w 3410700"/>
                      <a:gd name="connsiteY17" fmla="*/ 1543339 h 3988066"/>
                      <a:gd name="connsiteX18" fmla="*/ 3378091 w 3410700"/>
                      <a:gd name="connsiteY18" fmla="*/ 2821306 h 3988066"/>
                      <a:gd name="connsiteX19" fmla="*/ 2359032 w 3410700"/>
                      <a:gd name="connsiteY19" fmla="*/ 3840356 h 3988066"/>
                      <a:gd name="connsiteX20" fmla="*/ 1252372 w 3410700"/>
                      <a:gd name="connsiteY20" fmla="*/ 3968244 h 3988066"/>
                      <a:gd name="connsiteX21" fmla="*/ 352887 w 3410700"/>
                      <a:gd name="connsiteY21" fmla="*/ 3518017 h 3988066"/>
                      <a:gd name="connsiteX22" fmla="*/ 846 w 3410700"/>
                      <a:gd name="connsiteY22" fmla="*/ 2711267 h 3988066"/>
                      <a:gd name="connsiteX23" fmla="*/ 284017 w 3410700"/>
                      <a:gd name="connsiteY23" fmla="*/ 2118017 h 3988066"/>
                      <a:gd name="connsiteX24" fmla="*/ 964397 w 3410700"/>
                      <a:gd name="connsiteY24" fmla="*/ 1870723 h 3988066"/>
                      <a:gd name="connsiteX25" fmla="*/ 1592242 w 3410700"/>
                      <a:gd name="connsiteY25" fmla="*/ 2019356 h 3988066"/>
                      <a:gd name="connsiteX26" fmla="*/ 1861319 w 3410700"/>
                      <a:gd name="connsiteY26" fmla="*/ 2490881 h 3988066"/>
                      <a:gd name="connsiteX27" fmla="*/ 1680653 w 3410700"/>
                      <a:gd name="connsiteY27" fmla="*/ 2861181 h 3988066"/>
                      <a:gd name="connsiteX28" fmla="*/ 1261662 w 3410700"/>
                      <a:gd name="connsiteY28" fmla="*/ 3008533 h 3988066"/>
                      <a:gd name="connsiteX29" fmla="*/ 895206 w 3410700"/>
                      <a:gd name="connsiteY29" fmla="*/ 2926528 h 3988066"/>
                      <a:gd name="connsiteX30" fmla="*/ 718384 w 3410700"/>
                      <a:gd name="connsiteY30" fmla="*/ 2649764 h 3988066"/>
                      <a:gd name="connsiteX31" fmla="*/ 808076 w 3410700"/>
                      <a:gd name="connsiteY31" fmla="*/ 2470379 h 3988066"/>
                      <a:gd name="connsiteX32" fmla="*/ 931082 w 3410700"/>
                      <a:gd name="connsiteY32" fmla="*/ 2406314 h 3988066"/>
                      <a:gd name="connsiteX33" fmla="*/ 990023 w 3410700"/>
                      <a:gd name="connsiteY33" fmla="*/ 2398626 h 3988066"/>
                      <a:gd name="connsiteX34" fmla="*/ 1010524 w 3410700"/>
                      <a:gd name="connsiteY34" fmla="*/ 2414001 h 3988066"/>
                      <a:gd name="connsiteX35" fmla="*/ 1000274 w 3410700"/>
                      <a:gd name="connsiteY35" fmla="*/ 2444753 h 3988066"/>
                      <a:gd name="connsiteX36" fmla="*/ 990023 w 3410700"/>
                      <a:gd name="connsiteY36" fmla="*/ 2475505 h 3988066"/>
                      <a:gd name="connsiteX37" fmla="*/ 974647 w 3410700"/>
                      <a:gd name="connsiteY37" fmla="*/ 2588261 h 3988066"/>
                      <a:gd name="connsiteX38" fmla="*/ 1055370 w 3410700"/>
                      <a:gd name="connsiteY38" fmla="*/ 2725362 h 3988066"/>
                      <a:gd name="connsiteX39" fmla="*/ 1230911 w 3410700"/>
                      <a:gd name="connsiteY39" fmla="*/ 2783021 h 3988066"/>
                      <a:gd name="connsiteX40" fmla="*/ 1494862 w 3410700"/>
                      <a:gd name="connsiteY40" fmla="*/ 2685641 h 3988066"/>
                      <a:gd name="connsiteX41" fmla="*/ 1599930 w 3410700"/>
                      <a:gd name="connsiteY41" fmla="*/ 2444753 h 3988066"/>
                      <a:gd name="connsiteX42" fmla="*/ 1387231 w 3410700"/>
                      <a:gd name="connsiteY42" fmla="*/ 2109048 h 3988066"/>
                      <a:gd name="connsiteX43" fmla="*/ 943896 w 3410700"/>
                      <a:gd name="connsiteY43" fmla="*/ 2003980 h 3988066"/>
                      <a:gd name="connsiteX44" fmla="*/ 372428 w 3410700"/>
                      <a:gd name="connsiteY44" fmla="*/ 2198740 h 3988066"/>
                      <a:gd name="connsiteX45" fmla="*/ 118727 w 3410700"/>
                      <a:gd name="connsiteY45" fmla="*/ 2711267 h 3988066"/>
                      <a:gd name="connsiteX46" fmla="*/ 500560 w 3410700"/>
                      <a:gd name="connsiteY46" fmla="*/ 3351926 h 3988066"/>
                      <a:gd name="connsiteX47" fmla="*/ 1312915 w 3410700"/>
                      <a:gd name="connsiteY47" fmla="*/ 3567187 h 3988066"/>
                      <a:gd name="connsiteX48" fmla="*/ 2135520 w 3410700"/>
                      <a:gd name="connsiteY48" fmla="*/ 3269921 h 3988066"/>
                      <a:gd name="connsiteX49" fmla="*/ 2491727 w 3410700"/>
                      <a:gd name="connsiteY49" fmla="*/ 2506256 h 3988066"/>
                      <a:gd name="connsiteX50" fmla="*/ 2373845 w 3410700"/>
                      <a:gd name="connsiteY50" fmla="*/ 2070608 h 3988066"/>
                      <a:gd name="connsiteX51" fmla="*/ 2058641 w 3410700"/>
                      <a:gd name="connsiteY51" fmla="*/ 1755405 h 3988066"/>
                      <a:gd name="connsiteX52" fmla="*/ 1615306 w 3410700"/>
                      <a:gd name="connsiteY52" fmla="*/ 1496578 h 3988066"/>
                      <a:gd name="connsiteX53" fmla="*/ 859329 w 3410700"/>
                      <a:gd name="connsiteY53" fmla="*/ 1135247 h 3988066"/>
                      <a:gd name="connsiteX54" fmla="*/ 477496 w 3410700"/>
                      <a:gd name="connsiteY54" fmla="*/ 609907 h 3988066"/>
                      <a:gd name="connsiteX55" fmla="*/ 782450 w 3410700"/>
                      <a:gd name="connsiteY55" fmla="*/ 143508 h 3988066"/>
                      <a:gd name="connsiteX56" fmla="*/ 1425671 w 3410700"/>
                      <a:gd name="connsiteY56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2117582 w 3475899"/>
                      <a:gd name="connsiteY2" fmla="*/ 353644 h 3988066"/>
                      <a:gd name="connsiteX3" fmla="*/ 2052235 w 3475899"/>
                      <a:gd name="connsiteY3" fmla="*/ 500995 h 3988066"/>
                      <a:gd name="connsiteX4" fmla="*/ 1936916 w 3475899"/>
                      <a:gd name="connsiteY4" fmla="*/ 571468 h 3988066"/>
                      <a:gd name="connsiteX5" fmla="*/ 1863881 w 3475899"/>
                      <a:gd name="connsiteY5" fmla="*/ 576593 h 3988066"/>
                      <a:gd name="connsiteX6" fmla="*/ 1769064 w 3475899"/>
                      <a:gd name="connsiteY6" fmla="*/ 558654 h 3988066"/>
                      <a:gd name="connsiteX7" fmla="*/ 1740875 w 3475899"/>
                      <a:gd name="connsiteY7" fmla="*/ 533028 h 3988066"/>
                      <a:gd name="connsiteX8" fmla="*/ 1758813 w 3475899"/>
                      <a:gd name="connsiteY8" fmla="*/ 502276 h 3988066"/>
                      <a:gd name="connsiteX9" fmla="*/ 1810066 w 3475899"/>
                      <a:gd name="connsiteY9" fmla="*/ 426679 h 3988066"/>
                      <a:gd name="connsiteX10" fmla="*/ 1825442 w 3475899"/>
                      <a:gd name="connsiteY10" fmla="*/ 343393 h 3988066"/>
                      <a:gd name="connsiteX11" fmla="*/ 1687060 w 3475899"/>
                      <a:gd name="connsiteY11" fmla="*/ 153758 h 3988066"/>
                      <a:gd name="connsiteX12" fmla="*/ 1410295 w 3475899"/>
                      <a:gd name="connsiteY12" fmla="*/ 102506 h 3988066"/>
                      <a:gd name="connsiteX13" fmla="*/ 961834 w 3475899"/>
                      <a:gd name="connsiteY13" fmla="*/ 187072 h 3988066"/>
                      <a:gd name="connsiteX14" fmla="*/ 744010 w 3475899"/>
                      <a:gd name="connsiteY14" fmla="*/ 481775 h 3988066"/>
                      <a:gd name="connsiteX15" fmla="*/ 900331 w 3475899"/>
                      <a:gd name="connsiteY15" fmla="*/ 740602 h 3988066"/>
                      <a:gd name="connsiteX16" fmla="*/ 1284726 w 3475899"/>
                      <a:gd name="connsiteY16" fmla="*/ 943050 h 3988066"/>
                      <a:gd name="connsiteX17" fmla="*/ 2984160 w 3475899"/>
                      <a:gd name="connsiteY17" fmla="*/ 1543339 h 3988066"/>
                      <a:gd name="connsiteX18" fmla="*/ 3378091 w 3475899"/>
                      <a:gd name="connsiteY18" fmla="*/ 2821306 h 3988066"/>
                      <a:gd name="connsiteX19" fmla="*/ 2359032 w 3475899"/>
                      <a:gd name="connsiteY19" fmla="*/ 3840356 h 3988066"/>
                      <a:gd name="connsiteX20" fmla="*/ 1252372 w 3475899"/>
                      <a:gd name="connsiteY20" fmla="*/ 3968244 h 3988066"/>
                      <a:gd name="connsiteX21" fmla="*/ 352887 w 3475899"/>
                      <a:gd name="connsiteY21" fmla="*/ 3518017 h 3988066"/>
                      <a:gd name="connsiteX22" fmla="*/ 846 w 3475899"/>
                      <a:gd name="connsiteY22" fmla="*/ 2711267 h 3988066"/>
                      <a:gd name="connsiteX23" fmla="*/ 284017 w 3475899"/>
                      <a:gd name="connsiteY23" fmla="*/ 2118017 h 3988066"/>
                      <a:gd name="connsiteX24" fmla="*/ 964397 w 3475899"/>
                      <a:gd name="connsiteY24" fmla="*/ 1870723 h 3988066"/>
                      <a:gd name="connsiteX25" fmla="*/ 1592242 w 3475899"/>
                      <a:gd name="connsiteY25" fmla="*/ 2019356 h 3988066"/>
                      <a:gd name="connsiteX26" fmla="*/ 1861319 w 3475899"/>
                      <a:gd name="connsiteY26" fmla="*/ 2490881 h 3988066"/>
                      <a:gd name="connsiteX27" fmla="*/ 1680653 w 3475899"/>
                      <a:gd name="connsiteY27" fmla="*/ 2861181 h 3988066"/>
                      <a:gd name="connsiteX28" fmla="*/ 1261662 w 3475899"/>
                      <a:gd name="connsiteY28" fmla="*/ 3008533 h 3988066"/>
                      <a:gd name="connsiteX29" fmla="*/ 895206 w 3475899"/>
                      <a:gd name="connsiteY29" fmla="*/ 2926528 h 3988066"/>
                      <a:gd name="connsiteX30" fmla="*/ 718384 w 3475899"/>
                      <a:gd name="connsiteY30" fmla="*/ 2649764 h 3988066"/>
                      <a:gd name="connsiteX31" fmla="*/ 808076 w 3475899"/>
                      <a:gd name="connsiteY31" fmla="*/ 2470379 h 3988066"/>
                      <a:gd name="connsiteX32" fmla="*/ 931082 w 3475899"/>
                      <a:gd name="connsiteY32" fmla="*/ 2406314 h 3988066"/>
                      <a:gd name="connsiteX33" fmla="*/ 990023 w 3475899"/>
                      <a:gd name="connsiteY33" fmla="*/ 2398626 h 3988066"/>
                      <a:gd name="connsiteX34" fmla="*/ 1010524 w 3475899"/>
                      <a:gd name="connsiteY34" fmla="*/ 2414001 h 3988066"/>
                      <a:gd name="connsiteX35" fmla="*/ 1000274 w 3475899"/>
                      <a:gd name="connsiteY35" fmla="*/ 2444753 h 3988066"/>
                      <a:gd name="connsiteX36" fmla="*/ 990023 w 3475899"/>
                      <a:gd name="connsiteY36" fmla="*/ 2475505 h 3988066"/>
                      <a:gd name="connsiteX37" fmla="*/ 974647 w 3475899"/>
                      <a:gd name="connsiteY37" fmla="*/ 2588261 h 3988066"/>
                      <a:gd name="connsiteX38" fmla="*/ 1055370 w 3475899"/>
                      <a:gd name="connsiteY38" fmla="*/ 2725362 h 3988066"/>
                      <a:gd name="connsiteX39" fmla="*/ 1230911 w 3475899"/>
                      <a:gd name="connsiteY39" fmla="*/ 2783021 h 3988066"/>
                      <a:gd name="connsiteX40" fmla="*/ 1494862 w 3475899"/>
                      <a:gd name="connsiteY40" fmla="*/ 2685641 h 3988066"/>
                      <a:gd name="connsiteX41" fmla="*/ 1599930 w 3475899"/>
                      <a:gd name="connsiteY41" fmla="*/ 2444753 h 3988066"/>
                      <a:gd name="connsiteX42" fmla="*/ 1387231 w 3475899"/>
                      <a:gd name="connsiteY42" fmla="*/ 2109048 h 3988066"/>
                      <a:gd name="connsiteX43" fmla="*/ 943896 w 3475899"/>
                      <a:gd name="connsiteY43" fmla="*/ 2003980 h 3988066"/>
                      <a:gd name="connsiteX44" fmla="*/ 372428 w 3475899"/>
                      <a:gd name="connsiteY44" fmla="*/ 2198740 h 3988066"/>
                      <a:gd name="connsiteX45" fmla="*/ 118727 w 3475899"/>
                      <a:gd name="connsiteY45" fmla="*/ 2711267 h 3988066"/>
                      <a:gd name="connsiteX46" fmla="*/ 500560 w 3475899"/>
                      <a:gd name="connsiteY46" fmla="*/ 3351926 h 3988066"/>
                      <a:gd name="connsiteX47" fmla="*/ 1312915 w 3475899"/>
                      <a:gd name="connsiteY47" fmla="*/ 3567187 h 3988066"/>
                      <a:gd name="connsiteX48" fmla="*/ 2135520 w 3475899"/>
                      <a:gd name="connsiteY48" fmla="*/ 3269921 h 3988066"/>
                      <a:gd name="connsiteX49" fmla="*/ 2491727 w 3475899"/>
                      <a:gd name="connsiteY49" fmla="*/ 2506256 h 3988066"/>
                      <a:gd name="connsiteX50" fmla="*/ 2373845 w 3475899"/>
                      <a:gd name="connsiteY50" fmla="*/ 2070608 h 3988066"/>
                      <a:gd name="connsiteX51" fmla="*/ 2058641 w 3475899"/>
                      <a:gd name="connsiteY51" fmla="*/ 1755405 h 3988066"/>
                      <a:gd name="connsiteX52" fmla="*/ 1615306 w 3475899"/>
                      <a:gd name="connsiteY52" fmla="*/ 1496578 h 3988066"/>
                      <a:gd name="connsiteX53" fmla="*/ 859329 w 3475899"/>
                      <a:gd name="connsiteY53" fmla="*/ 1135247 h 3988066"/>
                      <a:gd name="connsiteX54" fmla="*/ 477496 w 3475899"/>
                      <a:gd name="connsiteY54" fmla="*/ 609907 h 3988066"/>
                      <a:gd name="connsiteX55" fmla="*/ 782450 w 3475899"/>
                      <a:gd name="connsiteY55" fmla="*/ 143508 h 3988066"/>
                      <a:gd name="connsiteX56" fmla="*/ 1425671 w 3475899"/>
                      <a:gd name="connsiteY56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2117582 w 3475899"/>
                      <a:gd name="connsiteY2" fmla="*/ 353644 h 3988066"/>
                      <a:gd name="connsiteX3" fmla="*/ 2052235 w 3475899"/>
                      <a:gd name="connsiteY3" fmla="*/ 500995 h 3988066"/>
                      <a:gd name="connsiteX4" fmla="*/ 1863881 w 3475899"/>
                      <a:gd name="connsiteY4" fmla="*/ 576593 h 3988066"/>
                      <a:gd name="connsiteX5" fmla="*/ 1769064 w 3475899"/>
                      <a:gd name="connsiteY5" fmla="*/ 558654 h 3988066"/>
                      <a:gd name="connsiteX6" fmla="*/ 1740875 w 3475899"/>
                      <a:gd name="connsiteY6" fmla="*/ 533028 h 3988066"/>
                      <a:gd name="connsiteX7" fmla="*/ 1758813 w 3475899"/>
                      <a:gd name="connsiteY7" fmla="*/ 502276 h 3988066"/>
                      <a:gd name="connsiteX8" fmla="*/ 1810066 w 3475899"/>
                      <a:gd name="connsiteY8" fmla="*/ 426679 h 3988066"/>
                      <a:gd name="connsiteX9" fmla="*/ 1825442 w 3475899"/>
                      <a:gd name="connsiteY9" fmla="*/ 343393 h 3988066"/>
                      <a:gd name="connsiteX10" fmla="*/ 1687060 w 3475899"/>
                      <a:gd name="connsiteY10" fmla="*/ 153758 h 3988066"/>
                      <a:gd name="connsiteX11" fmla="*/ 1410295 w 3475899"/>
                      <a:gd name="connsiteY11" fmla="*/ 102506 h 3988066"/>
                      <a:gd name="connsiteX12" fmla="*/ 961834 w 3475899"/>
                      <a:gd name="connsiteY12" fmla="*/ 187072 h 3988066"/>
                      <a:gd name="connsiteX13" fmla="*/ 744010 w 3475899"/>
                      <a:gd name="connsiteY13" fmla="*/ 481775 h 3988066"/>
                      <a:gd name="connsiteX14" fmla="*/ 900331 w 3475899"/>
                      <a:gd name="connsiteY14" fmla="*/ 740602 h 3988066"/>
                      <a:gd name="connsiteX15" fmla="*/ 1284726 w 3475899"/>
                      <a:gd name="connsiteY15" fmla="*/ 943050 h 3988066"/>
                      <a:gd name="connsiteX16" fmla="*/ 2984160 w 3475899"/>
                      <a:gd name="connsiteY16" fmla="*/ 1543339 h 3988066"/>
                      <a:gd name="connsiteX17" fmla="*/ 3378091 w 3475899"/>
                      <a:gd name="connsiteY17" fmla="*/ 2821306 h 3988066"/>
                      <a:gd name="connsiteX18" fmla="*/ 2359032 w 3475899"/>
                      <a:gd name="connsiteY18" fmla="*/ 3840356 h 3988066"/>
                      <a:gd name="connsiteX19" fmla="*/ 1252372 w 3475899"/>
                      <a:gd name="connsiteY19" fmla="*/ 3968244 h 3988066"/>
                      <a:gd name="connsiteX20" fmla="*/ 352887 w 3475899"/>
                      <a:gd name="connsiteY20" fmla="*/ 3518017 h 3988066"/>
                      <a:gd name="connsiteX21" fmla="*/ 846 w 3475899"/>
                      <a:gd name="connsiteY21" fmla="*/ 2711267 h 3988066"/>
                      <a:gd name="connsiteX22" fmla="*/ 284017 w 3475899"/>
                      <a:gd name="connsiteY22" fmla="*/ 2118017 h 3988066"/>
                      <a:gd name="connsiteX23" fmla="*/ 964397 w 3475899"/>
                      <a:gd name="connsiteY23" fmla="*/ 1870723 h 3988066"/>
                      <a:gd name="connsiteX24" fmla="*/ 1592242 w 3475899"/>
                      <a:gd name="connsiteY24" fmla="*/ 2019356 h 3988066"/>
                      <a:gd name="connsiteX25" fmla="*/ 1861319 w 3475899"/>
                      <a:gd name="connsiteY25" fmla="*/ 2490881 h 3988066"/>
                      <a:gd name="connsiteX26" fmla="*/ 1680653 w 3475899"/>
                      <a:gd name="connsiteY26" fmla="*/ 2861181 h 3988066"/>
                      <a:gd name="connsiteX27" fmla="*/ 1261662 w 3475899"/>
                      <a:gd name="connsiteY27" fmla="*/ 3008533 h 3988066"/>
                      <a:gd name="connsiteX28" fmla="*/ 895206 w 3475899"/>
                      <a:gd name="connsiteY28" fmla="*/ 2926528 h 3988066"/>
                      <a:gd name="connsiteX29" fmla="*/ 718384 w 3475899"/>
                      <a:gd name="connsiteY29" fmla="*/ 2649764 h 3988066"/>
                      <a:gd name="connsiteX30" fmla="*/ 808076 w 3475899"/>
                      <a:gd name="connsiteY30" fmla="*/ 2470379 h 3988066"/>
                      <a:gd name="connsiteX31" fmla="*/ 931082 w 3475899"/>
                      <a:gd name="connsiteY31" fmla="*/ 2406314 h 3988066"/>
                      <a:gd name="connsiteX32" fmla="*/ 990023 w 3475899"/>
                      <a:gd name="connsiteY32" fmla="*/ 2398626 h 3988066"/>
                      <a:gd name="connsiteX33" fmla="*/ 1010524 w 3475899"/>
                      <a:gd name="connsiteY33" fmla="*/ 2414001 h 3988066"/>
                      <a:gd name="connsiteX34" fmla="*/ 1000274 w 3475899"/>
                      <a:gd name="connsiteY34" fmla="*/ 2444753 h 3988066"/>
                      <a:gd name="connsiteX35" fmla="*/ 990023 w 3475899"/>
                      <a:gd name="connsiteY35" fmla="*/ 2475505 h 3988066"/>
                      <a:gd name="connsiteX36" fmla="*/ 974647 w 3475899"/>
                      <a:gd name="connsiteY36" fmla="*/ 2588261 h 3988066"/>
                      <a:gd name="connsiteX37" fmla="*/ 1055370 w 3475899"/>
                      <a:gd name="connsiteY37" fmla="*/ 2725362 h 3988066"/>
                      <a:gd name="connsiteX38" fmla="*/ 1230911 w 3475899"/>
                      <a:gd name="connsiteY38" fmla="*/ 2783021 h 3988066"/>
                      <a:gd name="connsiteX39" fmla="*/ 1494862 w 3475899"/>
                      <a:gd name="connsiteY39" fmla="*/ 2685641 h 3988066"/>
                      <a:gd name="connsiteX40" fmla="*/ 1599930 w 3475899"/>
                      <a:gd name="connsiteY40" fmla="*/ 2444753 h 3988066"/>
                      <a:gd name="connsiteX41" fmla="*/ 1387231 w 3475899"/>
                      <a:gd name="connsiteY41" fmla="*/ 2109048 h 3988066"/>
                      <a:gd name="connsiteX42" fmla="*/ 943896 w 3475899"/>
                      <a:gd name="connsiteY42" fmla="*/ 2003980 h 3988066"/>
                      <a:gd name="connsiteX43" fmla="*/ 372428 w 3475899"/>
                      <a:gd name="connsiteY43" fmla="*/ 2198740 h 3988066"/>
                      <a:gd name="connsiteX44" fmla="*/ 118727 w 3475899"/>
                      <a:gd name="connsiteY44" fmla="*/ 2711267 h 3988066"/>
                      <a:gd name="connsiteX45" fmla="*/ 500560 w 3475899"/>
                      <a:gd name="connsiteY45" fmla="*/ 3351926 h 3988066"/>
                      <a:gd name="connsiteX46" fmla="*/ 1312915 w 3475899"/>
                      <a:gd name="connsiteY46" fmla="*/ 3567187 h 3988066"/>
                      <a:gd name="connsiteX47" fmla="*/ 2135520 w 3475899"/>
                      <a:gd name="connsiteY47" fmla="*/ 3269921 h 3988066"/>
                      <a:gd name="connsiteX48" fmla="*/ 2491727 w 3475899"/>
                      <a:gd name="connsiteY48" fmla="*/ 2506256 h 3988066"/>
                      <a:gd name="connsiteX49" fmla="*/ 2373845 w 3475899"/>
                      <a:gd name="connsiteY49" fmla="*/ 2070608 h 3988066"/>
                      <a:gd name="connsiteX50" fmla="*/ 2058641 w 3475899"/>
                      <a:gd name="connsiteY50" fmla="*/ 1755405 h 3988066"/>
                      <a:gd name="connsiteX51" fmla="*/ 1615306 w 3475899"/>
                      <a:gd name="connsiteY51" fmla="*/ 1496578 h 3988066"/>
                      <a:gd name="connsiteX52" fmla="*/ 859329 w 3475899"/>
                      <a:gd name="connsiteY52" fmla="*/ 1135247 h 3988066"/>
                      <a:gd name="connsiteX53" fmla="*/ 477496 w 3475899"/>
                      <a:gd name="connsiteY53" fmla="*/ 609907 h 3988066"/>
                      <a:gd name="connsiteX54" fmla="*/ 782450 w 3475899"/>
                      <a:gd name="connsiteY54" fmla="*/ 143508 h 3988066"/>
                      <a:gd name="connsiteX55" fmla="*/ 1425671 w 3475899"/>
                      <a:gd name="connsiteY55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2117582 w 3475899"/>
                      <a:gd name="connsiteY2" fmla="*/ 353644 h 3988066"/>
                      <a:gd name="connsiteX3" fmla="*/ 2052235 w 3475899"/>
                      <a:gd name="connsiteY3" fmla="*/ 500995 h 3988066"/>
                      <a:gd name="connsiteX4" fmla="*/ 1863881 w 3475899"/>
                      <a:gd name="connsiteY4" fmla="*/ 576593 h 3988066"/>
                      <a:gd name="connsiteX5" fmla="*/ 1769064 w 3475899"/>
                      <a:gd name="connsiteY5" fmla="*/ 558654 h 3988066"/>
                      <a:gd name="connsiteX6" fmla="*/ 1740875 w 3475899"/>
                      <a:gd name="connsiteY6" fmla="*/ 533028 h 3988066"/>
                      <a:gd name="connsiteX7" fmla="*/ 1758813 w 3475899"/>
                      <a:gd name="connsiteY7" fmla="*/ 502276 h 3988066"/>
                      <a:gd name="connsiteX8" fmla="*/ 1825442 w 3475899"/>
                      <a:gd name="connsiteY8" fmla="*/ 343393 h 3988066"/>
                      <a:gd name="connsiteX9" fmla="*/ 1687060 w 3475899"/>
                      <a:gd name="connsiteY9" fmla="*/ 153758 h 3988066"/>
                      <a:gd name="connsiteX10" fmla="*/ 1410295 w 3475899"/>
                      <a:gd name="connsiteY10" fmla="*/ 102506 h 3988066"/>
                      <a:gd name="connsiteX11" fmla="*/ 961834 w 3475899"/>
                      <a:gd name="connsiteY11" fmla="*/ 187072 h 3988066"/>
                      <a:gd name="connsiteX12" fmla="*/ 744010 w 3475899"/>
                      <a:gd name="connsiteY12" fmla="*/ 481775 h 3988066"/>
                      <a:gd name="connsiteX13" fmla="*/ 900331 w 3475899"/>
                      <a:gd name="connsiteY13" fmla="*/ 740602 h 3988066"/>
                      <a:gd name="connsiteX14" fmla="*/ 1284726 w 3475899"/>
                      <a:gd name="connsiteY14" fmla="*/ 943050 h 3988066"/>
                      <a:gd name="connsiteX15" fmla="*/ 2984160 w 3475899"/>
                      <a:gd name="connsiteY15" fmla="*/ 1543339 h 3988066"/>
                      <a:gd name="connsiteX16" fmla="*/ 3378091 w 3475899"/>
                      <a:gd name="connsiteY16" fmla="*/ 2821306 h 3988066"/>
                      <a:gd name="connsiteX17" fmla="*/ 2359032 w 3475899"/>
                      <a:gd name="connsiteY17" fmla="*/ 3840356 h 3988066"/>
                      <a:gd name="connsiteX18" fmla="*/ 1252372 w 3475899"/>
                      <a:gd name="connsiteY18" fmla="*/ 3968244 h 3988066"/>
                      <a:gd name="connsiteX19" fmla="*/ 352887 w 3475899"/>
                      <a:gd name="connsiteY19" fmla="*/ 3518017 h 3988066"/>
                      <a:gd name="connsiteX20" fmla="*/ 846 w 3475899"/>
                      <a:gd name="connsiteY20" fmla="*/ 2711267 h 3988066"/>
                      <a:gd name="connsiteX21" fmla="*/ 284017 w 3475899"/>
                      <a:gd name="connsiteY21" fmla="*/ 2118017 h 3988066"/>
                      <a:gd name="connsiteX22" fmla="*/ 964397 w 3475899"/>
                      <a:gd name="connsiteY22" fmla="*/ 1870723 h 3988066"/>
                      <a:gd name="connsiteX23" fmla="*/ 1592242 w 3475899"/>
                      <a:gd name="connsiteY23" fmla="*/ 2019356 h 3988066"/>
                      <a:gd name="connsiteX24" fmla="*/ 1861319 w 3475899"/>
                      <a:gd name="connsiteY24" fmla="*/ 2490881 h 3988066"/>
                      <a:gd name="connsiteX25" fmla="*/ 1680653 w 3475899"/>
                      <a:gd name="connsiteY25" fmla="*/ 2861181 h 3988066"/>
                      <a:gd name="connsiteX26" fmla="*/ 1261662 w 3475899"/>
                      <a:gd name="connsiteY26" fmla="*/ 3008533 h 3988066"/>
                      <a:gd name="connsiteX27" fmla="*/ 895206 w 3475899"/>
                      <a:gd name="connsiteY27" fmla="*/ 2926528 h 3988066"/>
                      <a:gd name="connsiteX28" fmla="*/ 718384 w 3475899"/>
                      <a:gd name="connsiteY28" fmla="*/ 2649764 h 3988066"/>
                      <a:gd name="connsiteX29" fmla="*/ 808076 w 3475899"/>
                      <a:gd name="connsiteY29" fmla="*/ 2470379 h 3988066"/>
                      <a:gd name="connsiteX30" fmla="*/ 931082 w 3475899"/>
                      <a:gd name="connsiteY30" fmla="*/ 2406314 h 3988066"/>
                      <a:gd name="connsiteX31" fmla="*/ 990023 w 3475899"/>
                      <a:gd name="connsiteY31" fmla="*/ 2398626 h 3988066"/>
                      <a:gd name="connsiteX32" fmla="*/ 1010524 w 3475899"/>
                      <a:gd name="connsiteY32" fmla="*/ 2414001 h 3988066"/>
                      <a:gd name="connsiteX33" fmla="*/ 1000274 w 3475899"/>
                      <a:gd name="connsiteY33" fmla="*/ 2444753 h 3988066"/>
                      <a:gd name="connsiteX34" fmla="*/ 990023 w 3475899"/>
                      <a:gd name="connsiteY34" fmla="*/ 2475505 h 3988066"/>
                      <a:gd name="connsiteX35" fmla="*/ 974647 w 3475899"/>
                      <a:gd name="connsiteY35" fmla="*/ 2588261 h 3988066"/>
                      <a:gd name="connsiteX36" fmla="*/ 1055370 w 3475899"/>
                      <a:gd name="connsiteY36" fmla="*/ 2725362 h 3988066"/>
                      <a:gd name="connsiteX37" fmla="*/ 1230911 w 3475899"/>
                      <a:gd name="connsiteY37" fmla="*/ 2783021 h 3988066"/>
                      <a:gd name="connsiteX38" fmla="*/ 1494862 w 3475899"/>
                      <a:gd name="connsiteY38" fmla="*/ 2685641 h 3988066"/>
                      <a:gd name="connsiteX39" fmla="*/ 1599930 w 3475899"/>
                      <a:gd name="connsiteY39" fmla="*/ 2444753 h 3988066"/>
                      <a:gd name="connsiteX40" fmla="*/ 1387231 w 3475899"/>
                      <a:gd name="connsiteY40" fmla="*/ 2109048 h 3988066"/>
                      <a:gd name="connsiteX41" fmla="*/ 943896 w 3475899"/>
                      <a:gd name="connsiteY41" fmla="*/ 2003980 h 3988066"/>
                      <a:gd name="connsiteX42" fmla="*/ 372428 w 3475899"/>
                      <a:gd name="connsiteY42" fmla="*/ 2198740 h 3988066"/>
                      <a:gd name="connsiteX43" fmla="*/ 118727 w 3475899"/>
                      <a:gd name="connsiteY43" fmla="*/ 2711267 h 3988066"/>
                      <a:gd name="connsiteX44" fmla="*/ 500560 w 3475899"/>
                      <a:gd name="connsiteY44" fmla="*/ 3351926 h 3988066"/>
                      <a:gd name="connsiteX45" fmla="*/ 1312915 w 3475899"/>
                      <a:gd name="connsiteY45" fmla="*/ 3567187 h 3988066"/>
                      <a:gd name="connsiteX46" fmla="*/ 2135520 w 3475899"/>
                      <a:gd name="connsiteY46" fmla="*/ 3269921 h 3988066"/>
                      <a:gd name="connsiteX47" fmla="*/ 2491727 w 3475899"/>
                      <a:gd name="connsiteY47" fmla="*/ 2506256 h 3988066"/>
                      <a:gd name="connsiteX48" fmla="*/ 2373845 w 3475899"/>
                      <a:gd name="connsiteY48" fmla="*/ 2070608 h 3988066"/>
                      <a:gd name="connsiteX49" fmla="*/ 2058641 w 3475899"/>
                      <a:gd name="connsiteY49" fmla="*/ 1755405 h 3988066"/>
                      <a:gd name="connsiteX50" fmla="*/ 1615306 w 3475899"/>
                      <a:gd name="connsiteY50" fmla="*/ 1496578 h 3988066"/>
                      <a:gd name="connsiteX51" fmla="*/ 859329 w 3475899"/>
                      <a:gd name="connsiteY51" fmla="*/ 1135247 h 3988066"/>
                      <a:gd name="connsiteX52" fmla="*/ 477496 w 3475899"/>
                      <a:gd name="connsiteY52" fmla="*/ 609907 h 3988066"/>
                      <a:gd name="connsiteX53" fmla="*/ 782450 w 3475899"/>
                      <a:gd name="connsiteY53" fmla="*/ 143508 h 3988066"/>
                      <a:gd name="connsiteX54" fmla="*/ 1425671 w 3475899"/>
                      <a:gd name="connsiteY54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2117582 w 3475899"/>
                      <a:gd name="connsiteY2" fmla="*/ 353644 h 3988066"/>
                      <a:gd name="connsiteX3" fmla="*/ 1863881 w 3475899"/>
                      <a:gd name="connsiteY3" fmla="*/ 576593 h 3988066"/>
                      <a:gd name="connsiteX4" fmla="*/ 1769064 w 3475899"/>
                      <a:gd name="connsiteY4" fmla="*/ 558654 h 3988066"/>
                      <a:gd name="connsiteX5" fmla="*/ 1740875 w 3475899"/>
                      <a:gd name="connsiteY5" fmla="*/ 533028 h 3988066"/>
                      <a:gd name="connsiteX6" fmla="*/ 1758813 w 3475899"/>
                      <a:gd name="connsiteY6" fmla="*/ 502276 h 3988066"/>
                      <a:gd name="connsiteX7" fmla="*/ 1825442 w 3475899"/>
                      <a:gd name="connsiteY7" fmla="*/ 343393 h 3988066"/>
                      <a:gd name="connsiteX8" fmla="*/ 1687060 w 3475899"/>
                      <a:gd name="connsiteY8" fmla="*/ 153758 h 3988066"/>
                      <a:gd name="connsiteX9" fmla="*/ 1410295 w 3475899"/>
                      <a:gd name="connsiteY9" fmla="*/ 102506 h 3988066"/>
                      <a:gd name="connsiteX10" fmla="*/ 961834 w 3475899"/>
                      <a:gd name="connsiteY10" fmla="*/ 187072 h 3988066"/>
                      <a:gd name="connsiteX11" fmla="*/ 744010 w 3475899"/>
                      <a:gd name="connsiteY11" fmla="*/ 481775 h 3988066"/>
                      <a:gd name="connsiteX12" fmla="*/ 900331 w 3475899"/>
                      <a:gd name="connsiteY12" fmla="*/ 740602 h 3988066"/>
                      <a:gd name="connsiteX13" fmla="*/ 1284726 w 3475899"/>
                      <a:gd name="connsiteY13" fmla="*/ 943050 h 3988066"/>
                      <a:gd name="connsiteX14" fmla="*/ 2984160 w 3475899"/>
                      <a:gd name="connsiteY14" fmla="*/ 1543339 h 3988066"/>
                      <a:gd name="connsiteX15" fmla="*/ 3378091 w 3475899"/>
                      <a:gd name="connsiteY15" fmla="*/ 2821306 h 3988066"/>
                      <a:gd name="connsiteX16" fmla="*/ 2359032 w 3475899"/>
                      <a:gd name="connsiteY16" fmla="*/ 3840356 h 3988066"/>
                      <a:gd name="connsiteX17" fmla="*/ 1252372 w 3475899"/>
                      <a:gd name="connsiteY17" fmla="*/ 3968244 h 3988066"/>
                      <a:gd name="connsiteX18" fmla="*/ 352887 w 3475899"/>
                      <a:gd name="connsiteY18" fmla="*/ 3518017 h 3988066"/>
                      <a:gd name="connsiteX19" fmla="*/ 846 w 3475899"/>
                      <a:gd name="connsiteY19" fmla="*/ 2711267 h 3988066"/>
                      <a:gd name="connsiteX20" fmla="*/ 284017 w 3475899"/>
                      <a:gd name="connsiteY20" fmla="*/ 2118017 h 3988066"/>
                      <a:gd name="connsiteX21" fmla="*/ 964397 w 3475899"/>
                      <a:gd name="connsiteY21" fmla="*/ 1870723 h 3988066"/>
                      <a:gd name="connsiteX22" fmla="*/ 1592242 w 3475899"/>
                      <a:gd name="connsiteY22" fmla="*/ 2019356 h 3988066"/>
                      <a:gd name="connsiteX23" fmla="*/ 1861319 w 3475899"/>
                      <a:gd name="connsiteY23" fmla="*/ 2490881 h 3988066"/>
                      <a:gd name="connsiteX24" fmla="*/ 1680653 w 3475899"/>
                      <a:gd name="connsiteY24" fmla="*/ 2861181 h 3988066"/>
                      <a:gd name="connsiteX25" fmla="*/ 1261662 w 3475899"/>
                      <a:gd name="connsiteY25" fmla="*/ 3008533 h 3988066"/>
                      <a:gd name="connsiteX26" fmla="*/ 895206 w 3475899"/>
                      <a:gd name="connsiteY26" fmla="*/ 2926528 h 3988066"/>
                      <a:gd name="connsiteX27" fmla="*/ 718384 w 3475899"/>
                      <a:gd name="connsiteY27" fmla="*/ 2649764 h 3988066"/>
                      <a:gd name="connsiteX28" fmla="*/ 808076 w 3475899"/>
                      <a:gd name="connsiteY28" fmla="*/ 2470379 h 3988066"/>
                      <a:gd name="connsiteX29" fmla="*/ 931082 w 3475899"/>
                      <a:gd name="connsiteY29" fmla="*/ 2406314 h 3988066"/>
                      <a:gd name="connsiteX30" fmla="*/ 990023 w 3475899"/>
                      <a:gd name="connsiteY30" fmla="*/ 2398626 h 3988066"/>
                      <a:gd name="connsiteX31" fmla="*/ 1010524 w 3475899"/>
                      <a:gd name="connsiteY31" fmla="*/ 2414001 h 3988066"/>
                      <a:gd name="connsiteX32" fmla="*/ 1000274 w 3475899"/>
                      <a:gd name="connsiteY32" fmla="*/ 2444753 h 3988066"/>
                      <a:gd name="connsiteX33" fmla="*/ 990023 w 3475899"/>
                      <a:gd name="connsiteY33" fmla="*/ 2475505 h 3988066"/>
                      <a:gd name="connsiteX34" fmla="*/ 974647 w 3475899"/>
                      <a:gd name="connsiteY34" fmla="*/ 2588261 h 3988066"/>
                      <a:gd name="connsiteX35" fmla="*/ 1055370 w 3475899"/>
                      <a:gd name="connsiteY35" fmla="*/ 2725362 h 3988066"/>
                      <a:gd name="connsiteX36" fmla="*/ 1230911 w 3475899"/>
                      <a:gd name="connsiteY36" fmla="*/ 2783021 h 3988066"/>
                      <a:gd name="connsiteX37" fmla="*/ 1494862 w 3475899"/>
                      <a:gd name="connsiteY37" fmla="*/ 2685641 h 3988066"/>
                      <a:gd name="connsiteX38" fmla="*/ 1599930 w 3475899"/>
                      <a:gd name="connsiteY38" fmla="*/ 2444753 h 3988066"/>
                      <a:gd name="connsiteX39" fmla="*/ 1387231 w 3475899"/>
                      <a:gd name="connsiteY39" fmla="*/ 2109048 h 3988066"/>
                      <a:gd name="connsiteX40" fmla="*/ 943896 w 3475899"/>
                      <a:gd name="connsiteY40" fmla="*/ 2003980 h 3988066"/>
                      <a:gd name="connsiteX41" fmla="*/ 372428 w 3475899"/>
                      <a:gd name="connsiteY41" fmla="*/ 2198740 h 3988066"/>
                      <a:gd name="connsiteX42" fmla="*/ 118727 w 3475899"/>
                      <a:gd name="connsiteY42" fmla="*/ 2711267 h 3988066"/>
                      <a:gd name="connsiteX43" fmla="*/ 500560 w 3475899"/>
                      <a:gd name="connsiteY43" fmla="*/ 3351926 h 3988066"/>
                      <a:gd name="connsiteX44" fmla="*/ 1312915 w 3475899"/>
                      <a:gd name="connsiteY44" fmla="*/ 3567187 h 3988066"/>
                      <a:gd name="connsiteX45" fmla="*/ 2135520 w 3475899"/>
                      <a:gd name="connsiteY45" fmla="*/ 3269921 h 3988066"/>
                      <a:gd name="connsiteX46" fmla="*/ 2491727 w 3475899"/>
                      <a:gd name="connsiteY46" fmla="*/ 2506256 h 3988066"/>
                      <a:gd name="connsiteX47" fmla="*/ 2373845 w 3475899"/>
                      <a:gd name="connsiteY47" fmla="*/ 2070608 h 3988066"/>
                      <a:gd name="connsiteX48" fmla="*/ 2058641 w 3475899"/>
                      <a:gd name="connsiteY48" fmla="*/ 1755405 h 3988066"/>
                      <a:gd name="connsiteX49" fmla="*/ 1615306 w 3475899"/>
                      <a:gd name="connsiteY49" fmla="*/ 1496578 h 3988066"/>
                      <a:gd name="connsiteX50" fmla="*/ 859329 w 3475899"/>
                      <a:gd name="connsiteY50" fmla="*/ 1135247 h 3988066"/>
                      <a:gd name="connsiteX51" fmla="*/ 477496 w 3475899"/>
                      <a:gd name="connsiteY51" fmla="*/ 609907 h 3988066"/>
                      <a:gd name="connsiteX52" fmla="*/ 782450 w 3475899"/>
                      <a:gd name="connsiteY52" fmla="*/ 143508 h 3988066"/>
                      <a:gd name="connsiteX53" fmla="*/ 1425671 w 3475899"/>
                      <a:gd name="connsiteY53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2117582 w 3475899"/>
                      <a:gd name="connsiteY2" fmla="*/ 353644 h 3988066"/>
                      <a:gd name="connsiteX3" fmla="*/ 1863881 w 3475899"/>
                      <a:gd name="connsiteY3" fmla="*/ 576593 h 3988066"/>
                      <a:gd name="connsiteX4" fmla="*/ 1769064 w 3475899"/>
                      <a:gd name="connsiteY4" fmla="*/ 558654 h 3988066"/>
                      <a:gd name="connsiteX5" fmla="*/ 1740875 w 3475899"/>
                      <a:gd name="connsiteY5" fmla="*/ 533028 h 3988066"/>
                      <a:gd name="connsiteX6" fmla="*/ 1825442 w 3475899"/>
                      <a:gd name="connsiteY6" fmla="*/ 343393 h 3988066"/>
                      <a:gd name="connsiteX7" fmla="*/ 1687060 w 3475899"/>
                      <a:gd name="connsiteY7" fmla="*/ 153758 h 3988066"/>
                      <a:gd name="connsiteX8" fmla="*/ 1410295 w 3475899"/>
                      <a:gd name="connsiteY8" fmla="*/ 102506 h 3988066"/>
                      <a:gd name="connsiteX9" fmla="*/ 961834 w 3475899"/>
                      <a:gd name="connsiteY9" fmla="*/ 187072 h 3988066"/>
                      <a:gd name="connsiteX10" fmla="*/ 744010 w 3475899"/>
                      <a:gd name="connsiteY10" fmla="*/ 481775 h 3988066"/>
                      <a:gd name="connsiteX11" fmla="*/ 900331 w 3475899"/>
                      <a:gd name="connsiteY11" fmla="*/ 740602 h 3988066"/>
                      <a:gd name="connsiteX12" fmla="*/ 1284726 w 3475899"/>
                      <a:gd name="connsiteY12" fmla="*/ 943050 h 3988066"/>
                      <a:gd name="connsiteX13" fmla="*/ 2984160 w 3475899"/>
                      <a:gd name="connsiteY13" fmla="*/ 1543339 h 3988066"/>
                      <a:gd name="connsiteX14" fmla="*/ 3378091 w 3475899"/>
                      <a:gd name="connsiteY14" fmla="*/ 2821306 h 3988066"/>
                      <a:gd name="connsiteX15" fmla="*/ 2359032 w 3475899"/>
                      <a:gd name="connsiteY15" fmla="*/ 3840356 h 3988066"/>
                      <a:gd name="connsiteX16" fmla="*/ 1252372 w 3475899"/>
                      <a:gd name="connsiteY16" fmla="*/ 3968244 h 3988066"/>
                      <a:gd name="connsiteX17" fmla="*/ 352887 w 3475899"/>
                      <a:gd name="connsiteY17" fmla="*/ 3518017 h 3988066"/>
                      <a:gd name="connsiteX18" fmla="*/ 846 w 3475899"/>
                      <a:gd name="connsiteY18" fmla="*/ 2711267 h 3988066"/>
                      <a:gd name="connsiteX19" fmla="*/ 284017 w 3475899"/>
                      <a:gd name="connsiteY19" fmla="*/ 2118017 h 3988066"/>
                      <a:gd name="connsiteX20" fmla="*/ 964397 w 3475899"/>
                      <a:gd name="connsiteY20" fmla="*/ 1870723 h 3988066"/>
                      <a:gd name="connsiteX21" fmla="*/ 1592242 w 3475899"/>
                      <a:gd name="connsiteY21" fmla="*/ 2019356 h 3988066"/>
                      <a:gd name="connsiteX22" fmla="*/ 1861319 w 3475899"/>
                      <a:gd name="connsiteY22" fmla="*/ 2490881 h 3988066"/>
                      <a:gd name="connsiteX23" fmla="*/ 1680653 w 3475899"/>
                      <a:gd name="connsiteY23" fmla="*/ 2861181 h 3988066"/>
                      <a:gd name="connsiteX24" fmla="*/ 1261662 w 3475899"/>
                      <a:gd name="connsiteY24" fmla="*/ 3008533 h 3988066"/>
                      <a:gd name="connsiteX25" fmla="*/ 895206 w 3475899"/>
                      <a:gd name="connsiteY25" fmla="*/ 2926528 h 3988066"/>
                      <a:gd name="connsiteX26" fmla="*/ 718384 w 3475899"/>
                      <a:gd name="connsiteY26" fmla="*/ 2649764 h 3988066"/>
                      <a:gd name="connsiteX27" fmla="*/ 808076 w 3475899"/>
                      <a:gd name="connsiteY27" fmla="*/ 2470379 h 3988066"/>
                      <a:gd name="connsiteX28" fmla="*/ 931082 w 3475899"/>
                      <a:gd name="connsiteY28" fmla="*/ 2406314 h 3988066"/>
                      <a:gd name="connsiteX29" fmla="*/ 990023 w 3475899"/>
                      <a:gd name="connsiteY29" fmla="*/ 2398626 h 3988066"/>
                      <a:gd name="connsiteX30" fmla="*/ 1010524 w 3475899"/>
                      <a:gd name="connsiteY30" fmla="*/ 2414001 h 3988066"/>
                      <a:gd name="connsiteX31" fmla="*/ 1000274 w 3475899"/>
                      <a:gd name="connsiteY31" fmla="*/ 2444753 h 3988066"/>
                      <a:gd name="connsiteX32" fmla="*/ 990023 w 3475899"/>
                      <a:gd name="connsiteY32" fmla="*/ 2475505 h 3988066"/>
                      <a:gd name="connsiteX33" fmla="*/ 974647 w 3475899"/>
                      <a:gd name="connsiteY33" fmla="*/ 2588261 h 3988066"/>
                      <a:gd name="connsiteX34" fmla="*/ 1055370 w 3475899"/>
                      <a:gd name="connsiteY34" fmla="*/ 2725362 h 3988066"/>
                      <a:gd name="connsiteX35" fmla="*/ 1230911 w 3475899"/>
                      <a:gd name="connsiteY35" fmla="*/ 2783021 h 3988066"/>
                      <a:gd name="connsiteX36" fmla="*/ 1494862 w 3475899"/>
                      <a:gd name="connsiteY36" fmla="*/ 2685641 h 3988066"/>
                      <a:gd name="connsiteX37" fmla="*/ 1599930 w 3475899"/>
                      <a:gd name="connsiteY37" fmla="*/ 2444753 h 3988066"/>
                      <a:gd name="connsiteX38" fmla="*/ 1387231 w 3475899"/>
                      <a:gd name="connsiteY38" fmla="*/ 2109048 h 3988066"/>
                      <a:gd name="connsiteX39" fmla="*/ 943896 w 3475899"/>
                      <a:gd name="connsiteY39" fmla="*/ 2003980 h 3988066"/>
                      <a:gd name="connsiteX40" fmla="*/ 372428 w 3475899"/>
                      <a:gd name="connsiteY40" fmla="*/ 2198740 h 3988066"/>
                      <a:gd name="connsiteX41" fmla="*/ 118727 w 3475899"/>
                      <a:gd name="connsiteY41" fmla="*/ 2711267 h 3988066"/>
                      <a:gd name="connsiteX42" fmla="*/ 500560 w 3475899"/>
                      <a:gd name="connsiteY42" fmla="*/ 3351926 h 3988066"/>
                      <a:gd name="connsiteX43" fmla="*/ 1312915 w 3475899"/>
                      <a:gd name="connsiteY43" fmla="*/ 3567187 h 3988066"/>
                      <a:gd name="connsiteX44" fmla="*/ 2135520 w 3475899"/>
                      <a:gd name="connsiteY44" fmla="*/ 3269921 h 3988066"/>
                      <a:gd name="connsiteX45" fmla="*/ 2491727 w 3475899"/>
                      <a:gd name="connsiteY45" fmla="*/ 2506256 h 3988066"/>
                      <a:gd name="connsiteX46" fmla="*/ 2373845 w 3475899"/>
                      <a:gd name="connsiteY46" fmla="*/ 2070608 h 3988066"/>
                      <a:gd name="connsiteX47" fmla="*/ 2058641 w 3475899"/>
                      <a:gd name="connsiteY47" fmla="*/ 1755405 h 3988066"/>
                      <a:gd name="connsiteX48" fmla="*/ 1615306 w 3475899"/>
                      <a:gd name="connsiteY48" fmla="*/ 1496578 h 3988066"/>
                      <a:gd name="connsiteX49" fmla="*/ 859329 w 3475899"/>
                      <a:gd name="connsiteY49" fmla="*/ 1135247 h 3988066"/>
                      <a:gd name="connsiteX50" fmla="*/ 477496 w 3475899"/>
                      <a:gd name="connsiteY50" fmla="*/ 609907 h 3988066"/>
                      <a:gd name="connsiteX51" fmla="*/ 782450 w 3475899"/>
                      <a:gd name="connsiteY51" fmla="*/ 143508 h 3988066"/>
                      <a:gd name="connsiteX52" fmla="*/ 1425671 w 3475899"/>
                      <a:gd name="connsiteY52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2117582 w 3475899"/>
                      <a:gd name="connsiteY2" fmla="*/ 353644 h 3988066"/>
                      <a:gd name="connsiteX3" fmla="*/ 1863881 w 3475899"/>
                      <a:gd name="connsiteY3" fmla="*/ 576593 h 3988066"/>
                      <a:gd name="connsiteX4" fmla="*/ 1769064 w 3475899"/>
                      <a:gd name="connsiteY4" fmla="*/ 558654 h 3988066"/>
                      <a:gd name="connsiteX5" fmla="*/ 1825442 w 3475899"/>
                      <a:gd name="connsiteY5" fmla="*/ 343393 h 3988066"/>
                      <a:gd name="connsiteX6" fmla="*/ 1687060 w 3475899"/>
                      <a:gd name="connsiteY6" fmla="*/ 153758 h 3988066"/>
                      <a:gd name="connsiteX7" fmla="*/ 1410295 w 3475899"/>
                      <a:gd name="connsiteY7" fmla="*/ 102506 h 3988066"/>
                      <a:gd name="connsiteX8" fmla="*/ 961834 w 3475899"/>
                      <a:gd name="connsiteY8" fmla="*/ 187072 h 3988066"/>
                      <a:gd name="connsiteX9" fmla="*/ 744010 w 3475899"/>
                      <a:gd name="connsiteY9" fmla="*/ 481775 h 3988066"/>
                      <a:gd name="connsiteX10" fmla="*/ 900331 w 3475899"/>
                      <a:gd name="connsiteY10" fmla="*/ 740602 h 3988066"/>
                      <a:gd name="connsiteX11" fmla="*/ 1284726 w 3475899"/>
                      <a:gd name="connsiteY11" fmla="*/ 943050 h 3988066"/>
                      <a:gd name="connsiteX12" fmla="*/ 2984160 w 3475899"/>
                      <a:gd name="connsiteY12" fmla="*/ 1543339 h 3988066"/>
                      <a:gd name="connsiteX13" fmla="*/ 3378091 w 3475899"/>
                      <a:gd name="connsiteY13" fmla="*/ 2821306 h 3988066"/>
                      <a:gd name="connsiteX14" fmla="*/ 2359032 w 3475899"/>
                      <a:gd name="connsiteY14" fmla="*/ 3840356 h 3988066"/>
                      <a:gd name="connsiteX15" fmla="*/ 1252372 w 3475899"/>
                      <a:gd name="connsiteY15" fmla="*/ 3968244 h 3988066"/>
                      <a:gd name="connsiteX16" fmla="*/ 352887 w 3475899"/>
                      <a:gd name="connsiteY16" fmla="*/ 3518017 h 3988066"/>
                      <a:gd name="connsiteX17" fmla="*/ 846 w 3475899"/>
                      <a:gd name="connsiteY17" fmla="*/ 2711267 h 3988066"/>
                      <a:gd name="connsiteX18" fmla="*/ 284017 w 3475899"/>
                      <a:gd name="connsiteY18" fmla="*/ 2118017 h 3988066"/>
                      <a:gd name="connsiteX19" fmla="*/ 964397 w 3475899"/>
                      <a:gd name="connsiteY19" fmla="*/ 1870723 h 3988066"/>
                      <a:gd name="connsiteX20" fmla="*/ 1592242 w 3475899"/>
                      <a:gd name="connsiteY20" fmla="*/ 2019356 h 3988066"/>
                      <a:gd name="connsiteX21" fmla="*/ 1861319 w 3475899"/>
                      <a:gd name="connsiteY21" fmla="*/ 2490881 h 3988066"/>
                      <a:gd name="connsiteX22" fmla="*/ 1680653 w 3475899"/>
                      <a:gd name="connsiteY22" fmla="*/ 2861181 h 3988066"/>
                      <a:gd name="connsiteX23" fmla="*/ 1261662 w 3475899"/>
                      <a:gd name="connsiteY23" fmla="*/ 3008533 h 3988066"/>
                      <a:gd name="connsiteX24" fmla="*/ 895206 w 3475899"/>
                      <a:gd name="connsiteY24" fmla="*/ 2926528 h 3988066"/>
                      <a:gd name="connsiteX25" fmla="*/ 718384 w 3475899"/>
                      <a:gd name="connsiteY25" fmla="*/ 2649764 h 3988066"/>
                      <a:gd name="connsiteX26" fmla="*/ 808076 w 3475899"/>
                      <a:gd name="connsiteY26" fmla="*/ 2470379 h 3988066"/>
                      <a:gd name="connsiteX27" fmla="*/ 931082 w 3475899"/>
                      <a:gd name="connsiteY27" fmla="*/ 2406314 h 3988066"/>
                      <a:gd name="connsiteX28" fmla="*/ 990023 w 3475899"/>
                      <a:gd name="connsiteY28" fmla="*/ 2398626 h 3988066"/>
                      <a:gd name="connsiteX29" fmla="*/ 1010524 w 3475899"/>
                      <a:gd name="connsiteY29" fmla="*/ 2414001 h 3988066"/>
                      <a:gd name="connsiteX30" fmla="*/ 1000274 w 3475899"/>
                      <a:gd name="connsiteY30" fmla="*/ 2444753 h 3988066"/>
                      <a:gd name="connsiteX31" fmla="*/ 990023 w 3475899"/>
                      <a:gd name="connsiteY31" fmla="*/ 2475505 h 3988066"/>
                      <a:gd name="connsiteX32" fmla="*/ 974647 w 3475899"/>
                      <a:gd name="connsiteY32" fmla="*/ 2588261 h 3988066"/>
                      <a:gd name="connsiteX33" fmla="*/ 1055370 w 3475899"/>
                      <a:gd name="connsiteY33" fmla="*/ 2725362 h 3988066"/>
                      <a:gd name="connsiteX34" fmla="*/ 1230911 w 3475899"/>
                      <a:gd name="connsiteY34" fmla="*/ 2783021 h 3988066"/>
                      <a:gd name="connsiteX35" fmla="*/ 1494862 w 3475899"/>
                      <a:gd name="connsiteY35" fmla="*/ 2685641 h 3988066"/>
                      <a:gd name="connsiteX36" fmla="*/ 1599930 w 3475899"/>
                      <a:gd name="connsiteY36" fmla="*/ 2444753 h 3988066"/>
                      <a:gd name="connsiteX37" fmla="*/ 1387231 w 3475899"/>
                      <a:gd name="connsiteY37" fmla="*/ 2109048 h 3988066"/>
                      <a:gd name="connsiteX38" fmla="*/ 943896 w 3475899"/>
                      <a:gd name="connsiteY38" fmla="*/ 2003980 h 3988066"/>
                      <a:gd name="connsiteX39" fmla="*/ 372428 w 3475899"/>
                      <a:gd name="connsiteY39" fmla="*/ 2198740 h 3988066"/>
                      <a:gd name="connsiteX40" fmla="*/ 118727 w 3475899"/>
                      <a:gd name="connsiteY40" fmla="*/ 2711267 h 3988066"/>
                      <a:gd name="connsiteX41" fmla="*/ 500560 w 3475899"/>
                      <a:gd name="connsiteY41" fmla="*/ 3351926 h 3988066"/>
                      <a:gd name="connsiteX42" fmla="*/ 1312915 w 3475899"/>
                      <a:gd name="connsiteY42" fmla="*/ 3567187 h 3988066"/>
                      <a:gd name="connsiteX43" fmla="*/ 2135520 w 3475899"/>
                      <a:gd name="connsiteY43" fmla="*/ 3269921 h 3988066"/>
                      <a:gd name="connsiteX44" fmla="*/ 2491727 w 3475899"/>
                      <a:gd name="connsiteY44" fmla="*/ 2506256 h 3988066"/>
                      <a:gd name="connsiteX45" fmla="*/ 2373845 w 3475899"/>
                      <a:gd name="connsiteY45" fmla="*/ 2070608 h 3988066"/>
                      <a:gd name="connsiteX46" fmla="*/ 2058641 w 3475899"/>
                      <a:gd name="connsiteY46" fmla="*/ 1755405 h 3988066"/>
                      <a:gd name="connsiteX47" fmla="*/ 1615306 w 3475899"/>
                      <a:gd name="connsiteY47" fmla="*/ 1496578 h 3988066"/>
                      <a:gd name="connsiteX48" fmla="*/ 859329 w 3475899"/>
                      <a:gd name="connsiteY48" fmla="*/ 1135247 h 3988066"/>
                      <a:gd name="connsiteX49" fmla="*/ 477496 w 3475899"/>
                      <a:gd name="connsiteY49" fmla="*/ 609907 h 3988066"/>
                      <a:gd name="connsiteX50" fmla="*/ 782450 w 3475899"/>
                      <a:gd name="connsiteY50" fmla="*/ 143508 h 3988066"/>
                      <a:gd name="connsiteX51" fmla="*/ 1425671 w 3475899"/>
                      <a:gd name="connsiteY51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2117582 w 3475899"/>
                      <a:gd name="connsiteY2" fmla="*/ 353644 h 3988066"/>
                      <a:gd name="connsiteX3" fmla="*/ 1863881 w 3475899"/>
                      <a:gd name="connsiteY3" fmla="*/ 576593 h 3988066"/>
                      <a:gd name="connsiteX4" fmla="*/ 1825442 w 3475899"/>
                      <a:gd name="connsiteY4" fmla="*/ 343393 h 3988066"/>
                      <a:gd name="connsiteX5" fmla="*/ 1687060 w 3475899"/>
                      <a:gd name="connsiteY5" fmla="*/ 153758 h 3988066"/>
                      <a:gd name="connsiteX6" fmla="*/ 1410295 w 3475899"/>
                      <a:gd name="connsiteY6" fmla="*/ 102506 h 3988066"/>
                      <a:gd name="connsiteX7" fmla="*/ 961834 w 3475899"/>
                      <a:gd name="connsiteY7" fmla="*/ 187072 h 3988066"/>
                      <a:gd name="connsiteX8" fmla="*/ 744010 w 3475899"/>
                      <a:gd name="connsiteY8" fmla="*/ 481775 h 3988066"/>
                      <a:gd name="connsiteX9" fmla="*/ 900331 w 3475899"/>
                      <a:gd name="connsiteY9" fmla="*/ 740602 h 3988066"/>
                      <a:gd name="connsiteX10" fmla="*/ 1284726 w 3475899"/>
                      <a:gd name="connsiteY10" fmla="*/ 943050 h 3988066"/>
                      <a:gd name="connsiteX11" fmla="*/ 2984160 w 3475899"/>
                      <a:gd name="connsiteY11" fmla="*/ 1543339 h 3988066"/>
                      <a:gd name="connsiteX12" fmla="*/ 3378091 w 3475899"/>
                      <a:gd name="connsiteY12" fmla="*/ 2821306 h 3988066"/>
                      <a:gd name="connsiteX13" fmla="*/ 2359032 w 3475899"/>
                      <a:gd name="connsiteY13" fmla="*/ 3840356 h 3988066"/>
                      <a:gd name="connsiteX14" fmla="*/ 1252372 w 3475899"/>
                      <a:gd name="connsiteY14" fmla="*/ 3968244 h 3988066"/>
                      <a:gd name="connsiteX15" fmla="*/ 352887 w 3475899"/>
                      <a:gd name="connsiteY15" fmla="*/ 3518017 h 3988066"/>
                      <a:gd name="connsiteX16" fmla="*/ 846 w 3475899"/>
                      <a:gd name="connsiteY16" fmla="*/ 2711267 h 3988066"/>
                      <a:gd name="connsiteX17" fmla="*/ 284017 w 3475899"/>
                      <a:gd name="connsiteY17" fmla="*/ 2118017 h 3988066"/>
                      <a:gd name="connsiteX18" fmla="*/ 964397 w 3475899"/>
                      <a:gd name="connsiteY18" fmla="*/ 1870723 h 3988066"/>
                      <a:gd name="connsiteX19" fmla="*/ 1592242 w 3475899"/>
                      <a:gd name="connsiteY19" fmla="*/ 2019356 h 3988066"/>
                      <a:gd name="connsiteX20" fmla="*/ 1861319 w 3475899"/>
                      <a:gd name="connsiteY20" fmla="*/ 2490881 h 3988066"/>
                      <a:gd name="connsiteX21" fmla="*/ 1680653 w 3475899"/>
                      <a:gd name="connsiteY21" fmla="*/ 2861181 h 3988066"/>
                      <a:gd name="connsiteX22" fmla="*/ 1261662 w 3475899"/>
                      <a:gd name="connsiteY22" fmla="*/ 3008533 h 3988066"/>
                      <a:gd name="connsiteX23" fmla="*/ 895206 w 3475899"/>
                      <a:gd name="connsiteY23" fmla="*/ 2926528 h 3988066"/>
                      <a:gd name="connsiteX24" fmla="*/ 718384 w 3475899"/>
                      <a:gd name="connsiteY24" fmla="*/ 2649764 h 3988066"/>
                      <a:gd name="connsiteX25" fmla="*/ 808076 w 3475899"/>
                      <a:gd name="connsiteY25" fmla="*/ 2470379 h 3988066"/>
                      <a:gd name="connsiteX26" fmla="*/ 931082 w 3475899"/>
                      <a:gd name="connsiteY26" fmla="*/ 2406314 h 3988066"/>
                      <a:gd name="connsiteX27" fmla="*/ 990023 w 3475899"/>
                      <a:gd name="connsiteY27" fmla="*/ 2398626 h 3988066"/>
                      <a:gd name="connsiteX28" fmla="*/ 1010524 w 3475899"/>
                      <a:gd name="connsiteY28" fmla="*/ 2414001 h 3988066"/>
                      <a:gd name="connsiteX29" fmla="*/ 1000274 w 3475899"/>
                      <a:gd name="connsiteY29" fmla="*/ 2444753 h 3988066"/>
                      <a:gd name="connsiteX30" fmla="*/ 990023 w 3475899"/>
                      <a:gd name="connsiteY30" fmla="*/ 2475505 h 3988066"/>
                      <a:gd name="connsiteX31" fmla="*/ 974647 w 3475899"/>
                      <a:gd name="connsiteY31" fmla="*/ 2588261 h 3988066"/>
                      <a:gd name="connsiteX32" fmla="*/ 1055370 w 3475899"/>
                      <a:gd name="connsiteY32" fmla="*/ 2725362 h 3988066"/>
                      <a:gd name="connsiteX33" fmla="*/ 1230911 w 3475899"/>
                      <a:gd name="connsiteY33" fmla="*/ 2783021 h 3988066"/>
                      <a:gd name="connsiteX34" fmla="*/ 1494862 w 3475899"/>
                      <a:gd name="connsiteY34" fmla="*/ 2685641 h 3988066"/>
                      <a:gd name="connsiteX35" fmla="*/ 1599930 w 3475899"/>
                      <a:gd name="connsiteY35" fmla="*/ 2444753 h 3988066"/>
                      <a:gd name="connsiteX36" fmla="*/ 1387231 w 3475899"/>
                      <a:gd name="connsiteY36" fmla="*/ 2109048 h 3988066"/>
                      <a:gd name="connsiteX37" fmla="*/ 943896 w 3475899"/>
                      <a:gd name="connsiteY37" fmla="*/ 2003980 h 3988066"/>
                      <a:gd name="connsiteX38" fmla="*/ 372428 w 3475899"/>
                      <a:gd name="connsiteY38" fmla="*/ 2198740 h 3988066"/>
                      <a:gd name="connsiteX39" fmla="*/ 118727 w 3475899"/>
                      <a:gd name="connsiteY39" fmla="*/ 2711267 h 3988066"/>
                      <a:gd name="connsiteX40" fmla="*/ 500560 w 3475899"/>
                      <a:gd name="connsiteY40" fmla="*/ 3351926 h 3988066"/>
                      <a:gd name="connsiteX41" fmla="*/ 1312915 w 3475899"/>
                      <a:gd name="connsiteY41" fmla="*/ 3567187 h 3988066"/>
                      <a:gd name="connsiteX42" fmla="*/ 2135520 w 3475899"/>
                      <a:gd name="connsiteY42" fmla="*/ 3269921 h 3988066"/>
                      <a:gd name="connsiteX43" fmla="*/ 2491727 w 3475899"/>
                      <a:gd name="connsiteY43" fmla="*/ 2506256 h 3988066"/>
                      <a:gd name="connsiteX44" fmla="*/ 2373845 w 3475899"/>
                      <a:gd name="connsiteY44" fmla="*/ 2070608 h 3988066"/>
                      <a:gd name="connsiteX45" fmla="*/ 2058641 w 3475899"/>
                      <a:gd name="connsiteY45" fmla="*/ 1755405 h 3988066"/>
                      <a:gd name="connsiteX46" fmla="*/ 1615306 w 3475899"/>
                      <a:gd name="connsiteY46" fmla="*/ 1496578 h 3988066"/>
                      <a:gd name="connsiteX47" fmla="*/ 859329 w 3475899"/>
                      <a:gd name="connsiteY47" fmla="*/ 1135247 h 3988066"/>
                      <a:gd name="connsiteX48" fmla="*/ 477496 w 3475899"/>
                      <a:gd name="connsiteY48" fmla="*/ 609907 h 3988066"/>
                      <a:gd name="connsiteX49" fmla="*/ 782450 w 3475899"/>
                      <a:gd name="connsiteY49" fmla="*/ 143508 h 3988066"/>
                      <a:gd name="connsiteX50" fmla="*/ 1425671 w 3475899"/>
                      <a:gd name="connsiteY50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2117582 w 3475899"/>
                      <a:gd name="connsiteY2" fmla="*/ 353644 h 3988066"/>
                      <a:gd name="connsiteX3" fmla="*/ 1825442 w 3475899"/>
                      <a:gd name="connsiteY3" fmla="*/ 343393 h 3988066"/>
                      <a:gd name="connsiteX4" fmla="*/ 1687060 w 3475899"/>
                      <a:gd name="connsiteY4" fmla="*/ 153758 h 3988066"/>
                      <a:gd name="connsiteX5" fmla="*/ 1410295 w 3475899"/>
                      <a:gd name="connsiteY5" fmla="*/ 102506 h 3988066"/>
                      <a:gd name="connsiteX6" fmla="*/ 961834 w 3475899"/>
                      <a:gd name="connsiteY6" fmla="*/ 187072 h 3988066"/>
                      <a:gd name="connsiteX7" fmla="*/ 744010 w 3475899"/>
                      <a:gd name="connsiteY7" fmla="*/ 481775 h 3988066"/>
                      <a:gd name="connsiteX8" fmla="*/ 900331 w 3475899"/>
                      <a:gd name="connsiteY8" fmla="*/ 740602 h 3988066"/>
                      <a:gd name="connsiteX9" fmla="*/ 1284726 w 3475899"/>
                      <a:gd name="connsiteY9" fmla="*/ 943050 h 3988066"/>
                      <a:gd name="connsiteX10" fmla="*/ 2984160 w 3475899"/>
                      <a:gd name="connsiteY10" fmla="*/ 1543339 h 3988066"/>
                      <a:gd name="connsiteX11" fmla="*/ 3378091 w 3475899"/>
                      <a:gd name="connsiteY11" fmla="*/ 2821306 h 3988066"/>
                      <a:gd name="connsiteX12" fmla="*/ 2359032 w 3475899"/>
                      <a:gd name="connsiteY12" fmla="*/ 3840356 h 3988066"/>
                      <a:gd name="connsiteX13" fmla="*/ 1252372 w 3475899"/>
                      <a:gd name="connsiteY13" fmla="*/ 3968244 h 3988066"/>
                      <a:gd name="connsiteX14" fmla="*/ 352887 w 3475899"/>
                      <a:gd name="connsiteY14" fmla="*/ 3518017 h 3988066"/>
                      <a:gd name="connsiteX15" fmla="*/ 846 w 3475899"/>
                      <a:gd name="connsiteY15" fmla="*/ 2711267 h 3988066"/>
                      <a:gd name="connsiteX16" fmla="*/ 284017 w 3475899"/>
                      <a:gd name="connsiteY16" fmla="*/ 2118017 h 3988066"/>
                      <a:gd name="connsiteX17" fmla="*/ 964397 w 3475899"/>
                      <a:gd name="connsiteY17" fmla="*/ 1870723 h 3988066"/>
                      <a:gd name="connsiteX18" fmla="*/ 1592242 w 3475899"/>
                      <a:gd name="connsiteY18" fmla="*/ 2019356 h 3988066"/>
                      <a:gd name="connsiteX19" fmla="*/ 1861319 w 3475899"/>
                      <a:gd name="connsiteY19" fmla="*/ 2490881 h 3988066"/>
                      <a:gd name="connsiteX20" fmla="*/ 1680653 w 3475899"/>
                      <a:gd name="connsiteY20" fmla="*/ 2861181 h 3988066"/>
                      <a:gd name="connsiteX21" fmla="*/ 1261662 w 3475899"/>
                      <a:gd name="connsiteY21" fmla="*/ 3008533 h 3988066"/>
                      <a:gd name="connsiteX22" fmla="*/ 895206 w 3475899"/>
                      <a:gd name="connsiteY22" fmla="*/ 2926528 h 3988066"/>
                      <a:gd name="connsiteX23" fmla="*/ 718384 w 3475899"/>
                      <a:gd name="connsiteY23" fmla="*/ 2649764 h 3988066"/>
                      <a:gd name="connsiteX24" fmla="*/ 808076 w 3475899"/>
                      <a:gd name="connsiteY24" fmla="*/ 2470379 h 3988066"/>
                      <a:gd name="connsiteX25" fmla="*/ 931082 w 3475899"/>
                      <a:gd name="connsiteY25" fmla="*/ 2406314 h 3988066"/>
                      <a:gd name="connsiteX26" fmla="*/ 990023 w 3475899"/>
                      <a:gd name="connsiteY26" fmla="*/ 2398626 h 3988066"/>
                      <a:gd name="connsiteX27" fmla="*/ 1010524 w 3475899"/>
                      <a:gd name="connsiteY27" fmla="*/ 2414001 h 3988066"/>
                      <a:gd name="connsiteX28" fmla="*/ 1000274 w 3475899"/>
                      <a:gd name="connsiteY28" fmla="*/ 2444753 h 3988066"/>
                      <a:gd name="connsiteX29" fmla="*/ 990023 w 3475899"/>
                      <a:gd name="connsiteY29" fmla="*/ 2475505 h 3988066"/>
                      <a:gd name="connsiteX30" fmla="*/ 974647 w 3475899"/>
                      <a:gd name="connsiteY30" fmla="*/ 2588261 h 3988066"/>
                      <a:gd name="connsiteX31" fmla="*/ 1055370 w 3475899"/>
                      <a:gd name="connsiteY31" fmla="*/ 2725362 h 3988066"/>
                      <a:gd name="connsiteX32" fmla="*/ 1230911 w 3475899"/>
                      <a:gd name="connsiteY32" fmla="*/ 2783021 h 3988066"/>
                      <a:gd name="connsiteX33" fmla="*/ 1494862 w 3475899"/>
                      <a:gd name="connsiteY33" fmla="*/ 2685641 h 3988066"/>
                      <a:gd name="connsiteX34" fmla="*/ 1599930 w 3475899"/>
                      <a:gd name="connsiteY34" fmla="*/ 2444753 h 3988066"/>
                      <a:gd name="connsiteX35" fmla="*/ 1387231 w 3475899"/>
                      <a:gd name="connsiteY35" fmla="*/ 2109048 h 3988066"/>
                      <a:gd name="connsiteX36" fmla="*/ 943896 w 3475899"/>
                      <a:gd name="connsiteY36" fmla="*/ 2003980 h 3988066"/>
                      <a:gd name="connsiteX37" fmla="*/ 372428 w 3475899"/>
                      <a:gd name="connsiteY37" fmla="*/ 2198740 h 3988066"/>
                      <a:gd name="connsiteX38" fmla="*/ 118727 w 3475899"/>
                      <a:gd name="connsiteY38" fmla="*/ 2711267 h 3988066"/>
                      <a:gd name="connsiteX39" fmla="*/ 500560 w 3475899"/>
                      <a:gd name="connsiteY39" fmla="*/ 3351926 h 3988066"/>
                      <a:gd name="connsiteX40" fmla="*/ 1312915 w 3475899"/>
                      <a:gd name="connsiteY40" fmla="*/ 3567187 h 3988066"/>
                      <a:gd name="connsiteX41" fmla="*/ 2135520 w 3475899"/>
                      <a:gd name="connsiteY41" fmla="*/ 3269921 h 3988066"/>
                      <a:gd name="connsiteX42" fmla="*/ 2491727 w 3475899"/>
                      <a:gd name="connsiteY42" fmla="*/ 2506256 h 3988066"/>
                      <a:gd name="connsiteX43" fmla="*/ 2373845 w 3475899"/>
                      <a:gd name="connsiteY43" fmla="*/ 2070608 h 3988066"/>
                      <a:gd name="connsiteX44" fmla="*/ 2058641 w 3475899"/>
                      <a:gd name="connsiteY44" fmla="*/ 1755405 h 3988066"/>
                      <a:gd name="connsiteX45" fmla="*/ 1615306 w 3475899"/>
                      <a:gd name="connsiteY45" fmla="*/ 1496578 h 3988066"/>
                      <a:gd name="connsiteX46" fmla="*/ 859329 w 3475899"/>
                      <a:gd name="connsiteY46" fmla="*/ 1135247 h 3988066"/>
                      <a:gd name="connsiteX47" fmla="*/ 477496 w 3475899"/>
                      <a:gd name="connsiteY47" fmla="*/ 609907 h 3988066"/>
                      <a:gd name="connsiteX48" fmla="*/ 782450 w 3475899"/>
                      <a:gd name="connsiteY48" fmla="*/ 143508 h 3988066"/>
                      <a:gd name="connsiteX49" fmla="*/ 1425671 w 3475899"/>
                      <a:gd name="connsiteY49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1825442 w 3475899"/>
                      <a:gd name="connsiteY2" fmla="*/ 343393 h 3988066"/>
                      <a:gd name="connsiteX3" fmla="*/ 1687060 w 3475899"/>
                      <a:gd name="connsiteY3" fmla="*/ 153758 h 3988066"/>
                      <a:gd name="connsiteX4" fmla="*/ 1410295 w 3475899"/>
                      <a:gd name="connsiteY4" fmla="*/ 102506 h 3988066"/>
                      <a:gd name="connsiteX5" fmla="*/ 961834 w 3475899"/>
                      <a:gd name="connsiteY5" fmla="*/ 187072 h 3988066"/>
                      <a:gd name="connsiteX6" fmla="*/ 744010 w 3475899"/>
                      <a:gd name="connsiteY6" fmla="*/ 481775 h 3988066"/>
                      <a:gd name="connsiteX7" fmla="*/ 900331 w 3475899"/>
                      <a:gd name="connsiteY7" fmla="*/ 740602 h 3988066"/>
                      <a:gd name="connsiteX8" fmla="*/ 1284726 w 3475899"/>
                      <a:gd name="connsiteY8" fmla="*/ 943050 h 3988066"/>
                      <a:gd name="connsiteX9" fmla="*/ 2984160 w 3475899"/>
                      <a:gd name="connsiteY9" fmla="*/ 1543339 h 3988066"/>
                      <a:gd name="connsiteX10" fmla="*/ 3378091 w 3475899"/>
                      <a:gd name="connsiteY10" fmla="*/ 2821306 h 3988066"/>
                      <a:gd name="connsiteX11" fmla="*/ 2359032 w 3475899"/>
                      <a:gd name="connsiteY11" fmla="*/ 3840356 h 3988066"/>
                      <a:gd name="connsiteX12" fmla="*/ 1252372 w 3475899"/>
                      <a:gd name="connsiteY12" fmla="*/ 3968244 h 3988066"/>
                      <a:gd name="connsiteX13" fmla="*/ 352887 w 3475899"/>
                      <a:gd name="connsiteY13" fmla="*/ 3518017 h 3988066"/>
                      <a:gd name="connsiteX14" fmla="*/ 846 w 3475899"/>
                      <a:gd name="connsiteY14" fmla="*/ 2711267 h 3988066"/>
                      <a:gd name="connsiteX15" fmla="*/ 284017 w 3475899"/>
                      <a:gd name="connsiteY15" fmla="*/ 2118017 h 3988066"/>
                      <a:gd name="connsiteX16" fmla="*/ 964397 w 3475899"/>
                      <a:gd name="connsiteY16" fmla="*/ 1870723 h 3988066"/>
                      <a:gd name="connsiteX17" fmla="*/ 1592242 w 3475899"/>
                      <a:gd name="connsiteY17" fmla="*/ 2019356 h 3988066"/>
                      <a:gd name="connsiteX18" fmla="*/ 1861319 w 3475899"/>
                      <a:gd name="connsiteY18" fmla="*/ 2490881 h 3988066"/>
                      <a:gd name="connsiteX19" fmla="*/ 1680653 w 3475899"/>
                      <a:gd name="connsiteY19" fmla="*/ 2861181 h 3988066"/>
                      <a:gd name="connsiteX20" fmla="*/ 1261662 w 3475899"/>
                      <a:gd name="connsiteY20" fmla="*/ 3008533 h 3988066"/>
                      <a:gd name="connsiteX21" fmla="*/ 895206 w 3475899"/>
                      <a:gd name="connsiteY21" fmla="*/ 2926528 h 3988066"/>
                      <a:gd name="connsiteX22" fmla="*/ 718384 w 3475899"/>
                      <a:gd name="connsiteY22" fmla="*/ 2649764 h 3988066"/>
                      <a:gd name="connsiteX23" fmla="*/ 808076 w 3475899"/>
                      <a:gd name="connsiteY23" fmla="*/ 2470379 h 3988066"/>
                      <a:gd name="connsiteX24" fmla="*/ 931082 w 3475899"/>
                      <a:gd name="connsiteY24" fmla="*/ 2406314 h 3988066"/>
                      <a:gd name="connsiteX25" fmla="*/ 990023 w 3475899"/>
                      <a:gd name="connsiteY25" fmla="*/ 2398626 h 3988066"/>
                      <a:gd name="connsiteX26" fmla="*/ 1010524 w 3475899"/>
                      <a:gd name="connsiteY26" fmla="*/ 2414001 h 3988066"/>
                      <a:gd name="connsiteX27" fmla="*/ 1000274 w 3475899"/>
                      <a:gd name="connsiteY27" fmla="*/ 2444753 h 3988066"/>
                      <a:gd name="connsiteX28" fmla="*/ 990023 w 3475899"/>
                      <a:gd name="connsiteY28" fmla="*/ 2475505 h 3988066"/>
                      <a:gd name="connsiteX29" fmla="*/ 974647 w 3475899"/>
                      <a:gd name="connsiteY29" fmla="*/ 2588261 h 3988066"/>
                      <a:gd name="connsiteX30" fmla="*/ 1055370 w 3475899"/>
                      <a:gd name="connsiteY30" fmla="*/ 2725362 h 3988066"/>
                      <a:gd name="connsiteX31" fmla="*/ 1230911 w 3475899"/>
                      <a:gd name="connsiteY31" fmla="*/ 2783021 h 3988066"/>
                      <a:gd name="connsiteX32" fmla="*/ 1494862 w 3475899"/>
                      <a:gd name="connsiteY32" fmla="*/ 2685641 h 3988066"/>
                      <a:gd name="connsiteX33" fmla="*/ 1599930 w 3475899"/>
                      <a:gd name="connsiteY33" fmla="*/ 2444753 h 3988066"/>
                      <a:gd name="connsiteX34" fmla="*/ 1387231 w 3475899"/>
                      <a:gd name="connsiteY34" fmla="*/ 2109048 h 3988066"/>
                      <a:gd name="connsiteX35" fmla="*/ 943896 w 3475899"/>
                      <a:gd name="connsiteY35" fmla="*/ 2003980 h 3988066"/>
                      <a:gd name="connsiteX36" fmla="*/ 372428 w 3475899"/>
                      <a:gd name="connsiteY36" fmla="*/ 2198740 h 3988066"/>
                      <a:gd name="connsiteX37" fmla="*/ 118727 w 3475899"/>
                      <a:gd name="connsiteY37" fmla="*/ 2711267 h 3988066"/>
                      <a:gd name="connsiteX38" fmla="*/ 500560 w 3475899"/>
                      <a:gd name="connsiteY38" fmla="*/ 3351926 h 3988066"/>
                      <a:gd name="connsiteX39" fmla="*/ 1312915 w 3475899"/>
                      <a:gd name="connsiteY39" fmla="*/ 3567187 h 3988066"/>
                      <a:gd name="connsiteX40" fmla="*/ 2135520 w 3475899"/>
                      <a:gd name="connsiteY40" fmla="*/ 3269921 h 3988066"/>
                      <a:gd name="connsiteX41" fmla="*/ 2491727 w 3475899"/>
                      <a:gd name="connsiteY41" fmla="*/ 2506256 h 3988066"/>
                      <a:gd name="connsiteX42" fmla="*/ 2373845 w 3475899"/>
                      <a:gd name="connsiteY42" fmla="*/ 2070608 h 3988066"/>
                      <a:gd name="connsiteX43" fmla="*/ 2058641 w 3475899"/>
                      <a:gd name="connsiteY43" fmla="*/ 1755405 h 3988066"/>
                      <a:gd name="connsiteX44" fmla="*/ 1615306 w 3475899"/>
                      <a:gd name="connsiteY44" fmla="*/ 1496578 h 3988066"/>
                      <a:gd name="connsiteX45" fmla="*/ 859329 w 3475899"/>
                      <a:gd name="connsiteY45" fmla="*/ 1135247 h 3988066"/>
                      <a:gd name="connsiteX46" fmla="*/ 477496 w 3475899"/>
                      <a:gd name="connsiteY46" fmla="*/ 609907 h 3988066"/>
                      <a:gd name="connsiteX47" fmla="*/ 782450 w 3475899"/>
                      <a:gd name="connsiteY47" fmla="*/ 143508 h 3988066"/>
                      <a:gd name="connsiteX48" fmla="*/ 1425671 w 3475899"/>
                      <a:gd name="connsiteY48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1687060 w 3475899"/>
                      <a:gd name="connsiteY2" fmla="*/ 153758 h 3988066"/>
                      <a:gd name="connsiteX3" fmla="*/ 1410295 w 3475899"/>
                      <a:gd name="connsiteY3" fmla="*/ 102506 h 3988066"/>
                      <a:gd name="connsiteX4" fmla="*/ 961834 w 3475899"/>
                      <a:gd name="connsiteY4" fmla="*/ 187072 h 3988066"/>
                      <a:gd name="connsiteX5" fmla="*/ 744010 w 3475899"/>
                      <a:gd name="connsiteY5" fmla="*/ 481775 h 3988066"/>
                      <a:gd name="connsiteX6" fmla="*/ 900331 w 3475899"/>
                      <a:gd name="connsiteY6" fmla="*/ 740602 h 3988066"/>
                      <a:gd name="connsiteX7" fmla="*/ 1284726 w 3475899"/>
                      <a:gd name="connsiteY7" fmla="*/ 943050 h 3988066"/>
                      <a:gd name="connsiteX8" fmla="*/ 2984160 w 3475899"/>
                      <a:gd name="connsiteY8" fmla="*/ 1543339 h 3988066"/>
                      <a:gd name="connsiteX9" fmla="*/ 3378091 w 3475899"/>
                      <a:gd name="connsiteY9" fmla="*/ 2821306 h 3988066"/>
                      <a:gd name="connsiteX10" fmla="*/ 2359032 w 3475899"/>
                      <a:gd name="connsiteY10" fmla="*/ 3840356 h 3988066"/>
                      <a:gd name="connsiteX11" fmla="*/ 1252372 w 3475899"/>
                      <a:gd name="connsiteY11" fmla="*/ 3968244 h 3988066"/>
                      <a:gd name="connsiteX12" fmla="*/ 352887 w 3475899"/>
                      <a:gd name="connsiteY12" fmla="*/ 3518017 h 3988066"/>
                      <a:gd name="connsiteX13" fmla="*/ 846 w 3475899"/>
                      <a:gd name="connsiteY13" fmla="*/ 2711267 h 3988066"/>
                      <a:gd name="connsiteX14" fmla="*/ 284017 w 3475899"/>
                      <a:gd name="connsiteY14" fmla="*/ 2118017 h 3988066"/>
                      <a:gd name="connsiteX15" fmla="*/ 964397 w 3475899"/>
                      <a:gd name="connsiteY15" fmla="*/ 1870723 h 3988066"/>
                      <a:gd name="connsiteX16" fmla="*/ 1592242 w 3475899"/>
                      <a:gd name="connsiteY16" fmla="*/ 2019356 h 3988066"/>
                      <a:gd name="connsiteX17" fmla="*/ 1861319 w 3475899"/>
                      <a:gd name="connsiteY17" fmla="*/ 2490881 h 3988066"/>
                      <a:gd name="connsiteX18" fmla="*/ 1680653 w 3475899"/>
                      <a:gd name="connsiteY18" fmla="*/ 2861181 h 3988066"/>
                      <a:gd name="connsiteX19" fmla="*/ 1261662 w 3475899"/>
                      <a:gd name="connsiteY19" fmla="*/ 3008533 h 3988066"/>
                      <a:gd name="connsiteX20" fmla="*/ 895206 w 3475899"/>
                      <a:gd name="connsiteY20" fmla="*/ 2926528 h 3988066"/>
                      <a:gd name="connsiteX21" fmla="*/ 718384 w 3475899"/>
                      <a:gd name="connsiteY21" fmla="*/ 2649764 h 3988066"/>
                      <a:gd name="connsiteX22" fmla="*/ 808076 w 3475899"/>
                      <a:gd name="connsiteY22" fmla="*/ 2470379 h 3988066"/>
                      <a:gd name="connsiteX23" fmla="*/ 931082 w 3475899"/>
                      <a:gd name="connsiteY23" fmla="*/ 2406314 h 3988066"/>
                      <a:gd name="connsiteX24" fmla="*/ 990023 w 3475899"/>
                      <a:gd name="connsiteY24" fmla="*/ 2398626 h 3988066"/>
                      <a:gd name="connsiteX25" fmla="*/ 1010524 w 3475899"/>
                      <a:gd name="connsiteY25" fmla="*/ 2414001 h 3988066"/>
                      <a:gd name="connsiteX26" fmla="*/ 1000274 w 3475899"/>
                      <a:gd name="connsiteY26" fmla="*/ 2444753 h 3988066"/>
                      <a:gd name="connsiteX27" fmla="*/ 990023 w 3475899"/>
                      <a:gd name="connsiteY27" fmla="*/ 2475505 h 3988066"/>
                      <a:gd name="connsiteX28" fmla="*/ 974647 w 3475899"/>
                      <a:gd name="connsiteY28" fmla="*/ 2588261 h 3988066"/>
                      <a:gd name="connsiteX29" fmla="*/ 1055370 w 3475899"/>
                      <a:gd name="connsiteY29" fmla="*/ 2725362 h 3988066"/>
                      <a:gd name="connsiteX30" fmla="*/ 1230911 w 3475899"/>
                      <a:gd name="connsiteY30" fmla="*/ 2783021 h 3988066"/>
                      <a:gd name="connsiteX31" fmla="*/ 1494862 w 3475899"/>
                      <a:gd name="connsiteY31" fmla="*/ 2685641 h 3988066"/>
                      <a:gd name="connsiteX32" fmla="*/ 1599930 w 3475899"/>
                      <a:gd name="connsiteY32" fmla="*/ 2444753 h 3988066"/>
                      <a:gd name="connsiteX33" fmla="*/ 1387231 w 3475899"/>
                      <a:gd name="connsiteY33" fmla="*/ 2109048 h 3988066"/>
                      <a:gd name="connsiteX34" fmla="*/ 943896 w 3475899"/>
                      <a:gd name="connsiteY34" fmla="*/ 2003980 h 3988066"/>
                      <a:gd name="connsiteX35" fmla="*/ 372428 w 3475899"/>
                      <a:gd name="connsiteY35" fmla="*/ 2198740 h 3988066"/>
                      <a:gd name="connsiteX36" fmla="*/ 118727 w 3475899"/>
                      <a:gd name="connsiteY36" fmla="*/ 2711267 h 3988066"/>
                      <a:gd name="connsiteX37" fmla="*/ 500560 w 3475899"/>
                      <a:gd name="connsiteY37" fmla="*/ 3351926 h 3988066"/>
                      <a:gd name="connsiteX38" fmla="*/ 1312915 w 3475899"/>
                      <a:gd name="connsiteY38" fmla="*/ 3567187 h 3988066"/>
                      <a:gd name="connsiteX39" fmla="*/ 2135520 w 3475899"/>
                      <a:gd name="connsiteY39" fmla="*/ 3269921 h 3988066"/>
                      <a:gd name="connsiteX40" fmla="*/ 2491727 w 3475899"/>
                      <a:gd name="connsiteY40" fmla="*/ 2506256 h 3988066"/>
                      <a:gd name="connsiteX41" fmla="*/ 2373845 w 3475899"/>
                      <a:gd name="connsiteY41" fmla="*/ 2070608 h 3988066"/>
                      <a:gd name="connsiteX42" fmla="*/ 2058641 w 3475899"/>
                      <a:gd name="connsiteY42" fmla="*/ 1755405 h 3988066"/>
                      <a:gd name="connsiteX43" fmla="*/ 1615306 w 3475899"/>
                      <a:gd name="connsiteY43" fmla="*/ 1496578 h 3988066"/>
                      <a:gd name="connsiteX44" fmla="*/ 859329 w 3475899"/>
                      <a:gd name="connsiteY44" fmla="*/ 1135247 h 3988066"/>
                      <a:gd name="connsiteX45" fmla="*/ 477496 w 3475899"/>
                      <a:gd name="connsiteY45" fmla="*/ 609907 h 3988066"/>
                      <a:gd name="connsiteX46" fmla="*/ 782450 w 3475899"/>
                      <a:gd name="connsiteY46" fmla="*/ 143508 h 3988066"/>
                      <a:gd name="connsiteX47" fmla="*/ 1425671 w 3475899"/>
                      <a:gd name="connsiteY47" fmla="*/ 0 h 3988066"/>
                      <a:gd name="connsiteX0" fmla="*/ 1425671 w 3475899"/>
                      <a:gd name="connsiteY0" fmla="*/ 0 h 3988066"/>
                      <a:gd name="connsiteX1" fmla="*/ 1687060 w 3475899"/>
                      <a:gd name="connsiteY1" fmla="*/ 153758 h 3988066"/>
                      <a:gd name="connsiteX2" fmla="*/ 1410295 w 3475899"/>
                      <a:gd name="connsiteY2" fmla="*/ 102506 h 3988066"/>
                      <a:gd name="connsiteX3" fmla="*/ 961834 w 3475899"/>
                      <a:gd name="connsiteY3" fmla="*/ 187072 h 3988066"/>
                      <a:gd name="connsiteX4" fmla="*/ 744010 w 3475899"/>
                      <a:gd name="connsiteY4" fmla="*/ 481775 h 3988066"/>
                      <a:gd name="connsiteX5" fmla="*/ 900331 w 3475899"/>
                      <a:gd name="connsiteY5" fmla="*/ 740602 h 3988066"/>
                      <a:gd name="connsiteX6" fmla="*/ 1284726 w 3475899"/>
                      <a:gd name="connsiteY6" fmla="*/ 943050 h 3988066"/>
                      <a:gd name="connsiteX7" fmla="*/ 2984160 w 3475899"/>
                      <a:gd name="connsiteY7" fmla="*/ 1543339 h 3988066"/>
                      <a:gd name="connsiteX8" fmla="*/ 3378091 w 3475899"/>
                      <a:gd name="connsiteY8" fmla="*/ 2821306 h 3988066"/>
                      <a:gd name="connsiteX9" fmla="*/ 2359032 w 3475899"/>
                      <a:gd name="connsiteY9" fmla="*/ 3840356 h 3988066"/>
                      <a:gd name="connsiteX10" fmla="*/ 1252372 w 3475899"/>
                      <a:gd name="connsiteY10" fmla="*/ 3968244 h 3988066"/>
                      <a:gd name="connsiteX11" fmla="*/ 352887 w 3475899"/>
                      <a:gd name="connsiteY11" fmla="*/ 3518017 h 3988066"/>
                      <a:gd name="connsiteX12" fmla="*/ 846 w 3475899"/>
                      <a:gd name="connsiteY12" fmla="*/ 2711267 h 3988066"/>
                      <a:gd name="connsiteX13" fmla="*/ 284017 w 3475899"/>
                      <a:gd name="connsiteY13" fmla="*/ 2118017 h 3988066"/>
                      <a:gd name="connsiteX14" fmla="*/ 964397 w 3475899"/>
                      <a:gd name="connsiteY14" fmla="*/ 1870723 h 3988066"/>
                      <a:gd name="connsiteX15" fmla="*/ 1592242 w 3475899"/>
                      <a:gd name="connsiteY15" fmla="*/ 2019356 h 3988066"/>
                      <a:gd name="connsiteX16" fmla="*/ 1861319 w 3475899"/>
                      <a:gd name="connsiteY16" fmla="*/ 2490881 h 3988066"/>
                      <a:gd name="connsiteX17" fmla="*/ 1680653 w 3475899"/>
                      <a:gd name="connsiteY17" fmla="*/ 2861181 h 3988066"/>
                      <a:gd name="connsiteX18" fmla="*/ 1261662 w 3475899"/>
                      <a:gd name="connsiteY18" fmla="*/ 3008533 h 3988066"/>
                      <a:gd name="connsiteX19" fmla="*/ 895206 w 3475899"/>
                      <a:gd name="connsiteY19" fmla="*/ 2926528 h 3988066"/>
                      <a:gd name="connsiteX20" fmla="*/ 718384 w 3475899"/>
                      <a:gd name="connsiteY20" fmla="*/ 2649764 h 3988066"/>
                      <a:gd name="connsiteX21" fmla="*/ 808076 w 3475899"/>
                      <a:gd name="connsiteY21" fmla="*/ 2470379 h 3988066"/>
                      <a:gd name="connsiteX22" fmla="*/ 931082 w 3475899"/>
                      <a:gd name="connsiteY22" fmla="*/ 2406314 h 3988066"/>
                      <a:gd name="connsiteX23" fmla="*/ 990023 w 3475899"/>
                      <a:gd name="connsiteY23" fmla="*/ 2398626 h 3988066"/>
                      <a:gd name="connsiteX24" fmla="*/ 1010524 w 3475899"/>
                      <a:gd name="connsiteY24" fmla="*/ 2414001 h 3988066"/>
                      <a:gd name="connsiteX25" fmla="*/ 1000274 w 3475899"/>
                      <a:gd name="connsiteY25" fmla="*/ 2444753 h 3988066"/>
                      <a:gd name="connsiteX26" fmla="*/ 990023 w 3475899"/>
                      <a:gd name="connsiteY26" fmla="*/ 2475505 h 3988066"/>
                      <a:gd name="connsiteX27" fmla="*/ 974647 w 3475899"/>
                      <a:gd name="connsiteY27" fmla="*/ 2588261 h 3988066"/>
                      <a:gd name="connsiteX28" fmla="*/ 1055370 w 3475899"/>
                      <a:gd name="connsiteY28" fmla="*/ 2725362 h 3988066"/>
                      <a:gd name="connsiteX29" fmla="*/ 1230911 w 3475899"/>
                      <a:gd name="connsiteY29" fmla="*/ 2783021 h 3988066"/>
                      <a:gd name="connsiteX30" fmla="*/ 1494862 w 3475899"/>
                      <a:gd name="connsiteY30" fmla="*/ 2685641 h 3988066"/>
                      <a:gd name="connsiteX31" fmla="*/ 1599930 w 3475899"/>
                      <a:gd name="connsiteY31" fmla="*/ 2444753 h 3988066"/>
                      <a:gd name="connsiteX32" fmla="*/ 1387231 w 3475899"/>
                      <a:gd name="connsiteY32" fmla="*/ 2109048 h 3988066"/>
                      <a:gd name="connsiteX33" fmla="*/ 943896 w 3475899"/>
                      <a:gd name="connsiteY33" fmla="*/ 2003980 h 3988066"/>
                      <a:gd name="connsiteX34" fmla="*/ 372428 w 3475899"/>
                      <a:gd name="connsiteY34" fmla="*/ 2198740 h 3988066"/>
                      <a:gd name="connsiteX35" fmla="*/ 118727 w 3475899"/>
                      <a:gd name="connsiteY35" fmla="*/ 2711267 h 3988066"/>
                      <a:gd name="connsiteX36" fmla="*/ 500560 w 3475899"/>
                      <a:gd name="connsiteY36" fmla="*/ 3351926 h 3988066"/>
                      <a:gd name="connsiteX37" fmla="*/ 1312915 w 3475899"/>
                      <a:gd name="connsiteY37" fmla="*/ 3567187 h 3988066"/>
                      <a:gd name="connsiteX38" fmla="*/ 2135520 w 3475899"/>
                      <a:gd name="connsiteY38" fmla="*/ 3269921 h 3988066"/>
                      <a:gd name="connsiteX39" fmla="*/ 2491727 w 3475899"/>
                      <a:gd name="connsiteY39" fmla="*/ 2506256 h 3988066"/>
                      <a:gd name="connsiteX40" fmla="*/ 2373845 w 3475899"/>
                      <a:gd name="connsiteY40" fmla="*/ 2070608 h 3988066"/>
                      <a:gd name="connsiteX41" fmla="*/ 2058641 w 3475899"/>
                      <a:gd name="connsiteY41" fmla="*/ 1755405 h 3988066"/>
                      <a:gd name="connsiteX42" fmla="*/ 1615306 w 3475899"/>
                      <a:gd name="connsiteY42" fmla="*/ 1496578 h 3988066"/>
                      <a:gd name="connsiteX43" fmla="*/ 859329 w 3475899"/>
                      <a:gd name="connsiteY43" fmla="*/ 1135247 h 3988066"/>
                      <a:gd name="connsiteX44" fmla="*/ 477496 w 3475899"/>
                      <a:gd name="connsiteY44" fmla="*/ 609907 h 3988066"/>
                      <a:gd name="connsiteX45" fmla="*/ 782450 w 3475899"/>
                      <a:gd name="connsiteY45" fmla="*/ 143508 h 3988066"/>
                      <a:gd name="connsiteX46" fmla="*/ 1425671 w 3475899"/>
                      <a:gd name="connsiteY46" fmla="*/ 0 h 3988066"/>
                      <a:gd name="connsiteX0" fmla="*/ 1425671 w 3475899"/>
                      <a:gd name="connsiteY0" fmla="*/ 421 h 3988487"/>
                      <a:gd name="connsiteX1" fmla="*/ 1410295 w 3475899"/>
                      <a:gd name="connsiteY1" fmla="*/ 102927 h 3988487"/>
                      <a:gd name="connsiteX2" fmla="*/ 961834 w 3475899"/>
                      <a:gd name="connsiteY2" fmla="*/ 187493 h 3988487"/>
                      <a:gd name="connsiteX3" fmla="*/ 744010 w 3475899"/>
                      <a:gd name="connsiteY3" fmla="*/ 482196 h 3988487"/>
                      <a:gd name="connsiteX4" fmla="*/ 900331 w 3475899"/>
                      <a:gd name="connsiteY4" fmla="*/ 741023 h 3988487"/>
                      <a:gd name="connsiteX5" fmla="*/ 1284726 w 3475899"/>
                      <a:gd name="connsiteY5" fmla="*/ 943471 h 3988487"/>
                      <a:gd name="connsiteX6" fmla="*/ 2984160 w 3475899"/>
                      <a:gd name="connsiteY6" fmla="*/ 1543760 h 3988487"/>
                      <a:gd name="connsiteX7" fmla="*/ 3378091 w 3475899"/>
                      <a:gd name="connsiteY7" fmla="*/ 2821727 h 3988487"/>
                      <a:gd name="connsiteX8" fmla="*/ 2359032 w 3475899"/>
                      <a:gd name="connsiteY8" fmla="*/ 3840777 h 3988487"/>
                      <a:gd name="connsiteX9" fmla="*/ 1252372 w 3475899"/>
                      <a:gd name="connsiteY9" fmla="*/ 3968665 h 3988487"/>
                      <a:gd name="connsiteX10" fmla="*/ 352887 w 3475899"/>
                      <a:gd name="connsiteY10" fmla="*/ 3518438 h 3988487"/>
                      <a:gd name="connsiteX11" fmla="*/ 846 w 3475899"/>
                      <a:gd name="connsiteY11" fmla="*/ 2711688 h 3988487"/>
                      <a:gd name="connsiteX12" fmla="*/ 284017 w 3475899"/>
                      <a:gd name="connsiteY12" fmla="*/ 2118438 h 3988487"/>
                      <a:gd name="connsiteX13" fmla="*/ 964397 w 3475899"/>
                      <a:gd name="connsiteY13" fmla="*/ 1871144 h 3988487"/>
                      <a:gd name="connsiteX14" fmla="*/ 1592242 w 3475899"/>
                      <a:gd name="connsiteY14" fmla="*/ 2019777 h 3988487"/>
                      <a:gd name="connsiteX15" fmla="*/ 1861319 w 3475899"/>
                      <a:gd name="connsiteY15" fmla="*/ 2491302 h 3988487"/>
                      <a:gd name="connsiteX16" fmla="*/ 1680653 w 3475899"/>
                      <a:gd name="connsiteY16" fmla="*/ 2861602 h 3988487"/>
                      <a:gd name="connsiteX17" fmla="*/ 1261662 w 3475899"/>
                      <a:gd name="connsiteY17" fmla="*/ 3008954 h 3988487"/>
                      <a:gd name="connsiteX18" fmla="*/ 895206 w 3475899"/>
                      <a:gd name="connsiteY18" fmla="*/ 2926949 h 3988487"/>
                      <a:gd name="connsiteX19" fmla="*/ 718384 w 3475899"/>
                      <a:gd name="connsiteY19" fmla="*/ 2650185 h 3988487"/>
                      <a:gd name="connsiteX20" fmla="*/ 808076 w 3475899"/>
                      <a:gd name="connsiteY20" fmla="*/ 2470800 h 3988487"/>
                      <a:gd name="connsiteX21" fmla="*/ 931082 w 3475899"/>
                      <a:gd name="connsiteY21" fmla="*/ 2406735 h 3988487"/>
                      <a:gd name="connsiteX22" fmla="*/ 990023 w 3475899"/>
                      <a:gd name="connsiteY22" fmla="*/ 2399047 h 3988487"/>
                      <a:gd name="connsiteX23" fmla="*/ 1010524 w 3475899"/>
                      <a:gd name="connsiteY23" fmla="*/ 2414422 h 3988487"/>
                      <a:gd name="connsiteX24" fmla="*/ 1000274 w 3475899"/>
                      <a:gd name="connsiteY24" fmla="*/ 2445174 h 3988487"/>
                      <a:gd name="connsiteX25" fmla="*/ 990023 w 3475899"/>
                      <a:gd name="connsiteY25" fmla="*/ 2475926 h 3988487"/>
                      <a:gd name="connsiteX26" fmla="*/ 974647 w 3475899"/>
                      <a:gd name="connsiteY26" fmla="*/ 2588682 h 3988487"/>
                      <a:gd name="connsiteX27" fmla="*/ 1055370 w 3475899"/>
                      <a:gd name="connsiteY27" fmla="*/ 2725783 h 3988487"/>
                      <a:gd name="connsiteX28" fmla="*/ 1230911 w 3475899"/>
                      <a:gd name="connsiteY28" fmla="*/ 2783442 h 3988487"/>
                      <a:gd name="connsiteX29" fmla="*/ 1494862 w 3475899"/>
                      <a:gd name="connsiteY29" fmla="*/ 2686062 h 3988487"/>
                      <a:gd name="connsiteX30" fmla="*/ 1599930 w 3475899"/>
                      <a:gd name="connsiteY30" fmla="*/ 2445174 h 3988487"/>
                      <a:gd name="connsiteX31" fmla="*/ 1387231 w 3475899"/>
                      <a:gd name="connsiteY31" fmla="*/ 2109469 h 3988487"/>
                      <a:gd name="connsiteX32" fmla="*/ 943896 w 3475899"/>
                      <a:gd name="connsiteY32" fmla="*/ 2004401 h 3988487"/>
                      <a:gd name="connsiteX33" fmla="*/ 372428 w 3475899"/>
                      <a:gd name="connsiteY33" fmla="*/ 2199161 h 3988487"/>
                      <a:gd name="connsiteX34" fmla="*/ 118727 w 3475899"/>
                      <a:gd name="connsiteY34" fmla="*/ 2711688 h 3988487"/>
                      <a:gd name="connsiteX35" fmla="*/ 500560 w 3475899"/>
                      <a:gd name="connsiteY35" fmla="*/ 3352347 h 3988487"/>
                      <a:gd name="connsiteX36" fmla="*/ 1312915 w 3475899"/>
                      <a:gd name="connsiteY36" fmla="*/ 3567608 h 3988487"/>
                      <a:gd name="connsiteX37" fmla="*/ 2135520 w 3475899"/>
                      <a:gd name="connsiteY37" fmla="*/ 3270342 h 3988487"/>
                      <a:gd name="connsiteX38" fmla="*/ 2491727 w 3475899"/>
                      <a:gd name="connsiteY38" fmla="*/ 2506677 h 3988487"/>
                      <a:gd name="connsiteX39" fmla="*/ 2373845 w 3475899"/>
                      <a:gd name="connsiteY39" fmla="*/ 2071029 h 3988487"/>
                      <a:gd name="connsiteX40" fmla="*/ 2058641 w 3475899"/>
                      <a:gd name="connsiteY40" fmla="*/ 1755826 h 3988487"/>
                      <a:gd name="connsiteX41" fmla="*/ 1615306 w 3475899"/>
                      <a:gd name="connsiteY41" fmla="*/ 1496999 h 3988487"/>
                      <a:gd name="connsiteX42" fmla="*/ 859329 w 3475899"/>
                      <a:gd name="connsiteY42" fmla="*/ 1135668 h 3988487"/>
                      <a:gd name="connsiteX43" fmla="*/ 477496 w 3475899"/>
                      <a:gd name="connsiteY43" fmla="*/ 610328 h 3988487"/>
                      <a:gd name="connsiteX44" fmla="*/ 782450 w 3475899"/>
                      <a:gd name="connsiteY44" fmla="*/ 143929 h 3988487"/>
                      <a:gd name="connsiteX45" fmla="*/ 1425671 w 3475899"/>
                      <a:gd name="connsiteY45" fmla="*/ 421 h 3988487"/>
                      <a:gd name="connsiteX0" fmla="*/ 1425671 w 3475899"/>
                      <a:gd name="connsiteY0" fmla="*/ 0 h 3988066"/>
                      <a:gd name="connsiteX1" fmla="*/ 961834 w 3475899"/>
                      <a:gd name="connsiteY1" fmla="*/ 187072 h 3988066"/>
                      <a:gd name="connsiteX2" fmla="*/ 744010 w 3475899"/>
                      <a:gd name="connsiteY2" fmla="*/ 481775 h 3988066"/>
                      <a:gd name="connsiteX3" fmla="*/ 900331 w 3475899"/>
                      <a:gd name="connsiteY3" fmla="*/ 740602 h 3988066"/>
                      <a:gd name="connsiteX4" fmla="*/ 1284726 w 3475899"/>
                      <a:gd name="connsiteY4" fmla="*/ 943050 h 3988066"/>
                      <a:gd name="connsiteX5" fmla="*/ 2984160 w 3475899"/>
                      <a:gd name="connsiteY5" fmla="*/ 1543339 h 3988066"/>
                      <a:gd name="connsiteX6" fmla="*/ 3378091 w 3475899"/>
                      <a:gd name="connsiteY6" fmla="*/ 2821306 h 3988066"/>
                      <a:gd name="connsiteX7" fmla="*/ 2359032 w 3475899"/>
                      <a:gd name="connsiteY7" fmla="*/ 3840356 h 3988066"/>
                      <a:gd name="connsiteX8" fmla="*/ 1252372 w 3475899"/>
                      <a:gd name="connsiteY8" fmla="*/ 3968244 h 3988066"/>
                      <a:gd name="connsiteX9" fmla="*/ 352887 w 3475899"/>
                      <a:gd name="connsiteY9" fmla="*/ 3518017 h 3988066"/>
                      <a:gd name="connsiteX10" fmla="*/ 846 w 3475899"/>
                      <a:gd name="connsiteY10" fmla="*/ 2711267 h 3988066"/>
                      <a:gd name="connsiteX11" fmla="*/ 284017 w 3475899"/>
                      <a:gd name="connsiteY11" fmla="*/ 2118017 h 3988066"/>
                      <a:gd name="connsiteX12" fmla="*/ 964397 w 3475899"/>
                      <a:gd name="connsiteY12" fmla="*/ 1870723 h 3988066"/>
                      <a:gd name="connsiteX13" fmla="*/ 1592242 w 3475899"/>
                      <a:gd name="connsiteY13" fmla="*/ 2019356 h 3988066"/>
                      <a:gd name="connsiteX14" fmla="*/ 1861319 w 3475899"/>
                      <a:gd name="connsiteY14" fmla="*/ 2490881 h 3988066"/>
                      <a:gd name="connsiteX15" fmla="*/ 1680653 w 3475899"/>
                      <a:gd name="connsiteY15" fmla="*/ 2861181 h 3988066"/>
                      <a:gd name="connsiteX16" fmla="*/ 1261662 w 3475899"/>
                      <a:gd name="connsiteY16" fmla="*/ 3008533 h 3988066"/>
                      <a:gd name="connsiteX17" fmla="*/ 895206 w 3475899"/>
                      <a:gd name="connsiteY17" fmla="*/ 2926528 h 3988066"/>
                      <a:gd name="connsiteX18" fmla="*/ 718384 w 3475899"/>
                      <a:gd name="connsiteY18" fmla="*/ 2649764 h 3988066"/>
                      <a:gd name="connsiteX19" fmla="*/ 808076 w 3475899"/>
                      <a:gd name="connsiteY19" fmla="*/ 2470379 h 3988066"/>
                      <a:gd name="connsiteX20" fmla="*/ 931082 w 3475899"/>
                      <a:gd name="connsiteY20" fmla="*/ 2406314 h 3988066"/>
                      <a:gd name="connsiteX21" fmla="*/ 990023 w 3475899"/>
                      <a:gd name="connsiteY21" fmla="*/ 2398626 h 3988066"/>
                      <a:gd name="connsiteX22" fmla="*/ 1010524 w 3475899"/>
                      <a:gd name="connsiteY22" fmla="*/ 2414001 h 3988066"/>
                      <a:gd name="connsiteX23" fmla="*/ 1000274 w 3475899"/>
                      <a:gd name="connsiteY23" fmla="*/ 2444753 h 3988066"/>
                      <a:gd name="connsiteX24" fmla="*/ 990023 w 3475899"/>
                      <a:gd name="connsiteY24" fmla="*/ 2475505 h 3988066"/>
                      <a:gd name="connsiteX25" fmla="*/ 974647 w 3475899"/>
                      <a:gd name="connsiteY25" fmla="*/ 2588261 h 3988066"/>
                      <a:gd name="connsiteX26" fmla="*/ 1055370 w 3475899"/>
                      <a:gd name="connsiteY26" fmla="*/ 2725362 h 3988066"/>
                      <a:gd name="connsiteX27" fmla="*/ 1230911 w 3475899"/>
                      <a:gd name="connsiteY27" fmla="*/ 2783021 h 3988066"/>
                      <a:gd name="connsiteX28" fmla="*/ 1494862 w 3475899"/>
                      <a:gd name="connsiteY28" fmla="*/ 2685641 h 3988066"/>
                      <a:gd name="connsiteX29" fmla="*/ 1599930 w 3475899"/>
                      <a:gd name="connsiteY29" fmla="*/ 2444753 h 3988066"/>
                      <a:gd name="connsiteX30" fmla="*/ 1387231 w 3475899"/>
                      <a:gd name="connsiteY30" fmla="*/ 2109048 h 3988066"/>
                      <a:gd name="connsiteX31" fmla="*/ 943896 w 3475899"/>
                      <a:gd name="connsiteY31" fmla="*/ 2003980 h 3988066"/>
                      <a:gd name="connsiteX32" fmla="*/ 372428 w 3475899"/>
                      <a:gd name="connsiteY32" fmla="*/ 2198740 h 3988066"/>
                      <a:gd name="connsiteX33" fmla="*/ 118727 w 3475899"/>
                      <a:gd name="connsiteY33" fmla="*/ 2711267 h 3988066"/>
                      <a:gd name="connsiteX34" fmla="*/ 500560 w 3475899"/>
                      <a:gd name="connsiteY34" fmla="*/ 3351926 h 3988066"/>
                      <a:gd name="connsiteX35" fmla="*/ 1312915 w 3475899"/>
                      <a:gd name="connsiteY35" fmla="*/ 3567187 h 3988066"/>
                      <a:gd name="connsiteX36" fmla="*/ 2135520 w 3475899"/>
                      <a:gd name="connsiteY36" fmla="*/ 3269921 h 3988066"/>
                      <a:gd name="connsiteX37" fmla="*/ 2491727 w 3475899"/>
                      <a:gd name="connsiteY37" fmla="*/ 2506256 h 3988066"/>
                      <a:gd name="connsiteX38" fmla="*/ 2373845 w 3475899"/>
                      <a:gd name="connsiteY38" fmla="*/ 2070608 h 3988066"/>
                      <a:gd name="connsiteX39" fmla="*/ 2058641 w 3475899"/>
                      <a:gd name="connsiteY39" fmla="*/ 1755405 h 3988066"/>
                      <a:gd name="connsiteX40" fmla="*/ 1615306 w 3475899"/>
                      <a:gd name="connsiteY40" fmla="*/ 1496578 h 3988066"/>
                      <a:gd name="connsiteX41" fmla="*/ 859329 w 3475899"/>
                      <a:gd name="connsiteY41" fmla="*/ 1135247 h 3988066"/>
                      <a:gd name="connsiteX42" fmla="*/ 477496 w 3475899"/>
                      <a:gd name="connsiteY42" fmla="*/ 609907 h 3988066"/>
                      <a:gd name="connsiteX43" fmla="*/ 782450 w 3475899"/>
                      <a:gd name="connsiteY43" fmla="*/ 143508 h 3988066"/>
                      <a:gd name="connsiteX44" fmla="*/ 1425671 w 3475899"/>
                      <a:gd name="connsiteY44" fmla="*/ 0 h 3988066"/>
                      <a:gd name="connsiteX0" fmla="*/ 782450 w 3475899"/>
                      <a:gd name="connsiteY0" fmla="*/ 32557 h 3877115"/>
                      <a:gd name="connsiteX1" fmla="*/ 961834 w 3475899"/>
                      <a:gd name="connsiteY1" fmla="*/ 76121 h 3877115"/>
                      <a:gd name="connsiteX2" fmla="*/ 744010 w 3475899"/>
                      <a:gd name="connsiteY2" fmla="*/ 370824 h 3877115"/>
                      <a:gd name="connsiteX3" fmla="*/ 900331 w 3475899"/>
                      <a:gd name="connsiteY3" fmla="*/ 629651 h 3877115"/>
                      <a:gd name="connsiteX4" fmla="*/ 1284726 w 3475899"/>
                      <a:gd name="connsiteY4" fmla="*/ 832099 h 3877115"/>
                      <a:gd name="connsiteX5" fmla="*/ 2984160 w 3475899"/>
                      <a:gd name="connsiteY5" fmla="*/ 1432388 h 3877115"/>
                      <a:gd name="connsiteX6" fmla="*/ 3378091 w 3475899"/>
                      <a:gd name="connsiteY6" fmla="*/ 2710355 h 3877115"/>
                      <a:gd name="connsiteX7" fmla="*/ 2359032 w 3475899"/>
                      <a:gd name="connsiteY7" fmla="*/ 3729405 h 3877115"/>
                      <a:gd name="connsiteX8" fmla="*/ 1252372 w 3475899"/>
                      <a:gd name="connsiteY8" fmla="*/ 3857293 h 3877115"/>
                      <a:gd name="connsiteX9" fmla="*/ 352887 w 3475899"/>
                      <a:gd name="connsiteY9" fmla="*/ 3407066 h 3877115"/>
                      <a:gd name="connsiteX10" fmla="*/ 846 w 3475899"/>
                      <a:gd name="connsiteY10" fmla="*/ 2600316 h 3877115"/>
                      <a:gd name="connsiteX11" fmla="*/ 284017 w 3475899"/>
                      <a:gd name="connsiteY11" fmla="*/ 2007066 h 3877115"/>
                      <a:gd name="connsiteX12" fmla="*/ 964397 w 3475899"/>
                      <a:gd name="connsiteY12" fmla="*/ 1759772 h 3877115"/>
                      <a:gd name="connsiteX13" fmla="*/ 1592242 w 3475899"/>
                      <a:gd name="connsiteY13" fmla="*/ 1908405 h 3877115"/>
                      <a:gd name="connsiteX14" fmla="*/ 1861319 w 3475899"/>
                      <a:gd name="connsiteY14" fmla="*/ 2379930 h 3877115"/>
                      <a:gd name="connsiteX15" fmla="*/ 1680653 w 3475899"/>
                      <a:gd name="connsiteY15" fmla="*/ 2750230 h 3877115"/>
                      <a:gd name="connsiteX16" fmla="*/ 1261662 w 3475899"/>
                      <a:gd name="connsiteY16" fmla="*/ 2897582 h 3877115"/>
                      <a:gd name="connsiteX17" fmla="*/ 895206 w 3475899"/>
                      <a:gd name="connsiteY17" fmla="*/ 2815577 h 3877115"/>
                      <a:gd name="connsiteX18" fmla="*/ 718384 w 3475899"/>
                      <a:gd name="connsiteY18" fmla="*/ 2538813 h 3877115"/>
                      <a:gd name="connsiteX19" fmla="*/ 808076 w 3475899"/>
                      <a:gd name="connsiteY19" fmla="*/ 2359428 h 3877115"/>
                      <a:gd name="connsiteX20" fmla="*/ 931082 w 3475899"/>
                      <a:gd name="connsiteY20" fmla="*/ 2295363 h 3877115"/>
                      <a:gd name="connsiteX21" fmla="*/ 990023 w 3475899"/>
                      <a:gd name="connsiteY21" fmla="*/ 2287675 h 3877115"/>
                      <a:gd name="connsiteX22" fmla="*/ 1010524 w 3475899"/>
                      <a:gd name="connsiteY22" fmla="*/ 2303050 h 3877115"/>
                      <a:gd name="connsiteX23" fmla="*/ 1000274 w 3475899"/>
                      <a:gd name="connsiteY23" fmla="*/ 2333802 h 3877115"/>
                      <a:gd name="connsiteX24" fmla="*/ 990023 w 3475899"/>
                      <a:gd name="connsiteY24" fmla="*/ 2364554 h 3877115"/>
                      <a:gd name="connsiteX25" fmla="*/ 974647 w 3475899"/>
                      <a:gd name="connsiteY25" fmla="*/ 2477310 h 3877115"/>
                      <a:gd name="connsiteX26" fmla="*/ 1055370 w 3475899"/>
                      <a:gd name="connsiteY26" fmla="*/ 2614411 h 3877115"/>
                      <a:gd name="connsiteX27" fmla="*/ 1230911 w 3475899"/>
                      <a:gd name="connsiteY27" fmla="*/ 2672070 h 3877115"/>
                      <a:gd name="connsiteX28" fmla="*/ 1494862 w 3475899"/>
                      <a:gd name="connsiteY28" fmla="*/ 2574690 h 3877115"/>
                      <a:gd name="connsiteX29" fmla="*/ 1599930 w 3475899"/>
                      <a:gd name="connsiteY29" fmla="*/ 2333802 h 3877115"/>
                      <a:gd name="connsiteX30" fmla="*/ 1387231 w 3475899"/>
                      <a:gd name="connsiteY30" fmla="*/ 1998097 h 3877115"/>
                      <a:gd name="connsiteX31" fmla="*/ 943896 w 3475899"/>
                      <a:gd name="connsiteY31" fmla="*/ 1893029 h 3877115"/>
                      <a:gd name="connsiteX32" fmla="*/ 372428 w 3475899"/>
                      <a:gd name="connsiteY32" fmla="*/ 2087789 h 3877115"/>
                      <a:gd name="connsiteX33" fmla="*/ 118727 w 3475899"/>
                      <a:gd name="connsiteY33" fmla="*/ 2600316 h 3877115"/>
                      <a:gd name="connsiteX34" fmla="*/ 500560 w 3475899"/>
                      <a:gd name="connsiteY34" fmla="*/ 3240975 h 3877115"/>
                      <a:gd name="connsiteX35" fmla="*/ 1312915 w 3475899"/>
                      <a:gd name="connsiteY35" fmla="*/ 3456236 h 3877115"/>
                      <a:gd name="connsiteX36" fmla="*/ 2135520 w 3475899"/>
                      <a:gd name="connsiteY36" fmla="*/ 3158970 h 3877115"/>
                      <a:gd name="connsiteX37" fmla="*/ 2491727 w 3475899"/>
                      <a:gd name="connsiteY37" fmla="*/ 2395305 h 3877115"/>
                      <a:gd name="connsiteX38" fmla="*/ 2373845 w 3475899"/>
                      <a:gd name="connsiteY38" fmla="*/ 1959657 h 3877115"/>
                      <a:gd name="connsiteX39" fmla="*/ 2058641 w 3475899"/>
                      <a:gd name="connsiteY39" fmla="*/ 1644454 h 3877115"/>
                      <a:gd name="connsiteX40" fmla="*/ 1615306 w 3475899"/>
                      <a:gd name="connsiteY40" fmla="*/ 1385627 h 3877115"/>
                      <a:gd name="connsiteX41" fmla="*/ 859329 w 3475899"/>
                      <a:gd name="connsiteY41" fmla="*/ 1024296 h 3877115"/>
                      <a:gd name="connsiteX42" fmla="*/ 477496 w 3475899"/>
                      <a:gd name="connsiteY42" fmla="*/ 498956 h 3877115"/>
                      <a:gd name="connsiteX43" fmla="*/ 782450 w 3475899"/>
                      <a:gd name="connsiteY43" fmla="*/ 32557 h 3877115"/>
                      <a:gd name="connsiteX0" fmla="*/ 477496 w 3475899"/>
                      <a:gd name="connsiteY0" fmla="*/ 424506 h 3802665"/>
                      <a:gd name="connsiteX1" fmla="*/ 961834 w 3475899"/>
                      <a:gd name="connsiteY1" fmla="*/ 1671 h 3802665"/>
                      <a:gd name="connsiteX2" fmla="*/ 744010 w 3475899"/>
                      <a:gd name="connsiteY2" fmla="*/ 296374 h 3802665"/>
                      <a:gd name="connsiteX3" fmla="*/ 900331 w 3475899"/>
                      <a:gd name="connsiteY3" fmla="*/ 555201 h 3802665"/>
                      <a:gd name="connsiteX4" fmla="*/ 1284726 w 3475899"/>
                      <a:gd name="connsiteY4" fmla="*/ 757649 h 3802665"/>
                      <a:gd name="connsiteX5" fmla="*/ 2984160 w 3475899"/>
                      <a:gd name="connsiteY5" fmla="*/ 1357938 h 3802665"/>
                      <a:gd name="connsiteX6" fmla="*/ 3378091 w 3475899"/>
                      <a:gd name="connsiteY6" fmla="*/ 2635905 h 3802665"/>
                      <a:gd name="connsiteX7" fmla="*/ 2359032 w 3475899"/>
                      <a:gd name="connsiteY7" fmla="*/ 3654955 h 3802665"/>
                      <a:gd name="connsiteX8" fmla="*/ 1252372 w 3475899"/>
                      <a:gd name="connsiteY8" fmla="*/ 3782843 h 3802665"/>
                      <a:gd name="connsiteX9" fmla="*/ 352887 w 3475899"/>
                      <a:gd name="connsiteY9" fmla="*/ 3332616 h 3802665"/>
                      <a:gd name="connsiteX10" fmla="*/ 846 w 3475899"/>
                      <a:gd name="connsiteY10" fmla="*/ 2525866 h 3802665"/>
                      <a:gd name="connsiteX11" fmla="*/ 284017 w 3475899"/>
                      <a:gd name="connsiteY11" fmla="*/ 1932616 h 3802665"/>
                      <a:gd name="connsiteX12" fmla="*/ 964397 w 3475899"/>
                      <a:gd name="connsiteY12" fmla="*/ 1685322 h 3802665"/>
                      <a:gd name="connsiteX13" fmla="*/ 1592242 w 3475899"/>
                      <a:gd name="connsiteY13" fmla="*/ 1833955 h 3802665"/>
                      <a:gd name="connsiteX14" fmla="*/ 1861319 w 3475899"/>
                      <a:gd name="connsiteY14" fmla="*/ 2305480 h 3802665"/>
                      <a:gd name="connsiteX15" fmla="*/ 1680653 w 3475899"/>
                      <a:gd name="connsiteY15" fmla="*/ 2675780 h 3802665"/>
                      <a:gd name="connsiteX16" fmla="*/ 1261662 w 3475899"/>
                      <a:gd name="connsiteY16" fmla="*/ 2823132 h 3802665"/>
                      <a:gd name="connsiteX17" fmla="*/ 895206 w 3475899"/>
                      <a:gd name="connsiteY17" fmla="*/ 2741127 h 3802665"/>
                      <a:gd name="connsiteX18" fmla="*/ 718384 w 3475899"/>
                      <a:gd name="connsiteY18" fmla="*/ 2464363 h 3802665"/>
                      <a:gd name="connsiteX19" fmla="*/ 808076 w 3475899"/>
                      <a:gd name="connsiteY19" fmla="*/ 2284978 h 3802665"/>
                      <a:gd name="connsiteX20" fmla="*/ 931082 w 3475899"/>
                      <a:gd name="connsiteY20" fmla="*/ 2220913 h 3802665"/>
                      <a:gd name="connsiteX21" fmla="*/ 990023 w 3475899"/>
                      <a:gd name="connsiteY21" fmla="*/ 2213225 h 3802665"/>
                      <a:gd name="connsiteX22" fmla="*/ 1010524 w 3475899"/>
                      <a:gd name="connsiteY22" fmla="*/ 2228600 h 3802665"/>
                      <a:gd name="connsiteX23" fmla="*/ 1000274 w 3475899"/>
                      <a:gd name="connsiteY23" fmla="*/ 2259352 h 3802665"/>
                      <a:gd name="connsiteX24" fmla="*/ 990023 w 3475899"/>
                      <a:gd name="connsiteY24" fmla="*/ 2290104 h 3802665"/>
                      <a:gd name="connsiteX25" fmla="*/ 974647 w 3475899"/>
                      <a:gd name="connsiteY25" fmla="*/ 2402860 h 3802665"/>
                      <a:gd name="connsiteX26" fmla="*/ 1055370 w 3475899"/>
                      <a:gd name="connsiteY26" fmla="*/ 2539961 h 3802665"/>
                      <a:gd name="connsiteX27" fmla="*/ 1230911 w 3475899"/>
                      <a:gd name="connsiteY27" fmla="*/ 2597620 h 3802665"/>
                      <a:gd name="connsiteX28" fmla="*/ 1494862 w 3475899"/>
                      <a:gd name="connsiteY28" fmla="*/ 2500240 h 3802665"/>
                      <a:gd name="connsiteX29" fmla="*/ 1599930 w 3475899"/>
                      <a:gd name="connsiteY29" fmla="*/ 2259352 h 3802665"/>
                      <a:gd name="connsiteX30" fmla="*/ 1387231 w 3475899"/>
                      <a:gd name="connsiteY30" fmla="*/ 1923647 h 3802665"/>
                      <a:gd name="connsiteX31" fmla="*/ 943896 w 3475899"/>
                      <a:gd name="connsiteY31" fmla="*/ 1818579 h 3802665"/>
                      <a:gd name="connsiteX32" fmla="*/ 372428 w 3475899"/>
                      <a:gd name="connsiteY32" fmla="*/ 2013339 h 3802665"/>
                      <a:gd name="connsiteX33" fmla="*/ 118727 w 3475899"/>
                      <a:gd name="connsiteY33" fmla="*/ 2525866 h 3802665"/>
                      <a:gd name="connsiteX34" fmla="*/ 500560 w 3475899"/>
                      <a:gd name="connsiteY34" fmla="*/ 3166525 h 3802665"/>
                      <a:gd name="connsiteX35" fmla="*/ 1312915 w 3475899"/>
                      <a:gd name="connsiteY35" fmla="*/ 3381786 h 3802665"/>
                      <a:gd name="connsiteX36" fmla="*/ 2135520 w 3475899"/>
                      <a:gd name="connsiteY36" fmla="*/ 3084520 h 3802665"/>
                      <a:gd name="connsiteX37" fmla="*/ 2491727 w 3475899"/>
                      <a:gd name="connsiteY37" fmla="*/ 2320855 h 3802665"/>
                      <a:gd name="connsiteX38" fmla="*/ 2373845 w 3475899"/>
                      <a:gd name="connsiteY38" fmla="*/ 1885207 h 3802665"/>
                      <a:gd name="connsiteX39" fmla="*/ 2058641 w 3475899"/>
                      <a:gd name="connsiteY39" fmla="*/ 1570004 h 3802665"/>
                      <a:gd name="connsiteX40" fmla="*/ 1615306 w 3475899"/>
                      <a:gd name="connsiteY40" fmla="*/ 1311177 h 3802665"/>
                      <a:gd name="connsiteX41" fmla="*/ 859329 w 3475899"/>
                      <a:gd name="connsiteY41" fmla="*/ 949846 h 3802665"/>
                      <a:gd name="connsiteX42" fmla="*/ 477496 w 3475899"/>
                      <a:gd name="connsiteY42" fmla="*/ 424506 h 380266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135520 w 3475899"/>
                      <a:gd name="connsiteY36" fmla="*/ 3980450 h 4698595"/>
                      <a:gd name="connsiteX37" fmla="*/ 2491727 w 3475899"/>
                      <a:gd name="connsiteY37" fmla="*/ 3216785 h 4698595"/>
                      <a:gd name="connsiteX38" fmla="*/ 2373845 w 3475899"/>
                      <a:gd name="connsiteY38" fmla="*/ 2781137 h 4698595"/>
                      <a:gd name="connsiteX39" fmla="*/ 2058641 w 3475899"/>
                      <a:gd name="connsiteY39" fmla="*/ 2465934 h 4698595"/>
                      <a:gd name="connsiteX40" fmla="*/ 1615306 w 3475899"/>
                      <a:gd name="connsiteY40" fmla="*/ 2207107 h 4698595"/>
                      <a:gd name="connsiteX41" fmla="*/ 859329 w 3475899"/>
                      <a:gd name="connsiteY41" fmla="*/ 1845776 h 4698595"/>
                      <a:gd name="connsiteX42" fmla="*/ 477496 w 3475899"/>
                      <a:gd name="connsiteY42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135520 w 3475899"/>
                      <a:gd name="connsiteY36" fmla="*/ 3980450 h 4698595"/>
                      <a:gd name="connsiteX37" fmla="*/ 2705552 w 3475899"/>
                      <a:gd name="connsiteY37" fmla="*/ 3234379 h 4698595"/>
                      <a:gd name="connsiteX38" fmla="*/ 2373845 w 3475899"/>
                      <a:gd name="connsiteY38" fmla="*/ 2781137 h 4698595"/>
                      <a:gd name="connsiteX39" fmla="*/ 2058641 w 3475899"/>
                      <a:gd name="connsiteY39" fmla="*/ 2465934 h 4698595"/>
                      <a:gd name="connsiteX40" fmla="*/ 1615306 w 3475899"/>
                      <a:gd name="connsiteY40" fmla="*/ 2207107 h 4698595"/>
                      <a:gd name="connsiteX41" fmla="*/ 859329 w 3475899"/>
                      <a:gd name="connsiteY41" fmla="*/ 1845776 h 4698595"/>
                      <a:gd name="connsiteX42" fmla="*/ 477496 w 3475899"/>
                      <a:gd name="connsiteY42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349344 w 3475899"/>
                      <a:gd name="connsiteY36" fmla="*/ 4033228 h 4698595"/>
                      <a:gd name="connsiteX37" fmla="*/ 2705552 w 3475899"/>
                      <a:gd name="connsiteY37" fmla="*/ 3234379 h 4698595"/>
                      <a:gd name="connsiteX38" fmla="*/ 2373845 w 3475899"/>
                      <a:gd name="connsiteY38" fmla="*/ 2781137 h 4698595"/>
                      <a:gd name="connsiteX39" fmla="*/ 2058641 w 3475899"/>
                      <a:gd name="connsiteY39" fmla="*/ 2465934 h 4698595"/>
                      <a:gd name="connsiteX40" fmla="*/ 1615306 w 3475899"/>
                      <a:gd name="connsiteY40" fmla="*/ 2207107 h 4698595"/>
                      <a:gd name="connsiteX41" fmla="*/ 859329 w 3475899"/>
                      <a:gd name="connsiteY41" fmla="*/ 1845776 h 4698595"/>
                      <a:gd name="connsiteX42" fmla="*/ 477496 w 3475899"/>
                      <a:gd name="connsiteY42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349344 w 3475899"/>
                      <a:gd name="connsiteY36" fmla="*/ 4033228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2058641 w 3475899"/>
                      <a:gd name="connsiteY39" fmla="*/ 2465934 h 4698595"/>
                      <a:gd name="connsiteX40" fmla="*/ 1615306 w 3475899"/>
                      <a:gd name="connsiteY40" fmla="*/ 2207107 h 4698595"/>
                      <a:gd name="connsiteX41" fmla="*/ 859329 w 3475899"/>
                      <a:gd name="connsiteY41" fmla="*/ 1845776 h 4698595"/>
                      <a:gd name="connsiteX42" fmla="*/ 477496 w 3475899"/>
                      <a:gd name="connsiteY42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349344 w 3475899"/>
                      <a:gd name="connsiteY36" fmla="*/ 4033228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615306 w 3475899"/>
                      <a:gd name="connsiteY39" fmla="*/ 2207107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349344 w 3475899"/>
                      <a:gd name="connsiteY36" fmla="*/ 4033228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615306 w 3475899"/>
                      <a:gd name="connsiteY39" fmla="*/ 2207107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349344 w 3475899"/>
                      <a:gd name="connsiteY36" fmla="*/ 4033228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615306 w 3475899"/>
                      <a:gd name="connsiteY39" fmla="*/ 2207107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349344 w 3475899"/>
                      <a:gd name="connsiteY36" fmla="*/ 4033228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615306 w 3475899"/>
                      <a:gd name="connsiteY39" fmla="*/ 2207107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349344 w 3475899"/>
                      <a:gd name="connsiteY36" fmla="*/ 4033228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615306 w 3475899"/>
                      <a:gd name="connsiteY39" fmla="*/ 2207107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195013 w 3475899"/>
                      <a:gd name="connsiteY36" fmla="*/ 3993179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615306 w 3475899"/>
                      <a:gd name="connsiteY39" fmla="*/ 2207107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195013 w 3475899"/>
                      <a:gd name="connsiteY36" fmla="*/ 3993179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615306 w 3475899"/>
                      <a:gd name="connsiteY39" fmla="*/ 2207107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195013 w 3475899"/>
                      <a:gd name="connsiteY36" fmla="*/ 3993179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615306 w 3475899"/>
                      <a:gd name="connsiteY39" fmla="*/ 2207107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195013 w 3475899"/>
                      <a:gd name="connsiteY36" fmla="*/ 3993179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615306 w 3475899"/>
                      <a:gd name="connsiteY39" fmla="*/ 2207107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195013 w 3475899"/>
                      <a:gd name="connsiteY36" fmla="*/ 3993179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769638 w 3475899"/>
                      <a:gd name="connsiteY39" fmla="*/ 2113659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11483"/>
                      <a:gd name="connsiteY0" fmla="*/ 1320436 h 4698595"/>
                      <a:gd name="connsiteX1" fmla="*/ 391637 w 3411483"/>
                      <a:gd name="connsiteY1" fmla="*/ 346 h 4698595"/>
                      <a:gd name="connsiteX2" fmla="*/ 744010 w 3411483"/>
                      <a:gd name="connsiteY2" fmla="*/ 1192304 h 4698595"/>
                      <a:gd name="connsiteX3" fmla="*/ 900331 w 3411483"/>
                      <a:gd name="connsiteY3" fmla="*/ 1451131 h 4698595"/>
                      <a:gd name="connsiteX4" fmla="*/ 1240632 w 3411483"/>
                      <a:gd name="connsiteY4" fmla="*/ 1733678 h 4698595"/>
                      <a:gd name="connsiteX5" fmla="*/ 2984160 w 3411483"/>
                      <a:gd name="connsiteY5" fmla="*/ 2253868 h 4698595"/>
                      <a:gd name="connsiteX6" fmla="*/ 3378091 w 3411483"/>
                      <a:gd name="connsiteY6" fmla="*/ 3531835 h 4698595"/>
                      <a:gd name="connsiteX7" fmla="*/ 2359032 w 3411483"/>
                      <a:gd name="connsiteY7" fmla="*/ 4550885 h 4698595"/>
                      <a:gd name="connsiteX8" fmla="*/ 1252372 w 3411483"/>
                      <a:gd name="connsiteY8" fmla="*/ 4678773 h 4698595"/>
                      <a:gd name="connsiteX9" fmla="*/ 352887 w 3411483"/>
                      <a:gd name="connsiteY9" fmla="*/ 4228546 h 4698595"/>
                      <a:gd name="connsiteX10" fmla="*/ 846 w 3411483"/>
                      <a:gd name="connsiteY10" fmla="*/ 3421796 h 4698595"/>
                      <a:gd name="connsiteX11" fmla="*/ 284017 w 3411483"/>
                      <a:gd name="connsiteY11" fmla="*/ 2828546 h 4698595"/>
                      <a:gd name="connsiteX12" fmla="*/ 964397 w 3411483"/>
                      <a:gd name="connsiteY12" fmla="*/ 2581252 h 4698595"/>
                      <a:gd name="connsiteX13" fmla="*/ 1592242 w 3411483"/>
                      <a:gd name="connsiteY13" fmla="*/ 2729885 h 4698595"/>
                      <a:gd name="connsiteX14" fmla="*/ 1861319 w 3411483"/>
                      <a:gd name="connsiteY14" fmla="*/ 3201410 h 4698595"/>
                      <a:gd name="connsiteX15" fmla="*/ 1680653 w 3411483"/>
                      <a:gd name="connsiteY15" fmla="*/ 3571710 h 4698595"/>
                      <a:gd name="connsiteX16" fmla="*/ 1261662 w 3411483"/>
                      <a:gd name="connsiteY16" fmla="*/ 3719062 h 4698595"/>
                      <a:gd name="connsiteX17" fmla="*/ 895206 w 3411483"/>
                      <a:gd name="connsiteY17" fmla="*/ 3637057 h 4698595"/>
                      <a:gd name="connsiteX18" fmla="*/ 718384 w 3411483"/>
                      <a:gd name="connsiteY18" fmla="*/ 3360293 h 4698595"/>
                      <a:gd name="connsiteX19" fmla="*/ 808076 w 3411483"/>
                      <a:gd name="connsiteY19" fmla="*/ 3180908 h 4698595"/>
                      <a:gd name="connsiteX20" fmla="*/ 931082 w 3411483"/>
                      <a:gd name="connsiteY20" fmla="*/ 3116843 h 4698595"/>
                      <a:gd name="connsiteX21" fmla="*/ 990023 w 3411483"/>
                      <a:gd name="connsiteY21" fmla="*/ 3109155 h 4698595"/>
                      <a:gd name="connsiteX22" fmla="*/ 1010524 w 3411483"/>
                      <a:gd name="connsiteY22" fmla="*/ 3124530 h 4698595"/>
                      <a:gd name="connsiteX23" fmla="*/ 1000274 w 3411483"/>
                      <a:gd name="connsiteY23" fmla="*/ 3155282 h 4698595"/>
                      <a:gd name="connsiteX24" fmla="*/ 990023 w 3411483"/>
                      <a:gd name="connsiteY24" fmla="*/ 3186034 h 4698595"/>
                      <a:gd name="connsiteX25" fmla="*/ 974647 w 3411483"/>
                      <a:gd name="connsiteY25" fmla="*/ 3298790 h 4698595"/>
                      <a:gd name="connsiteX26" fmla="*/ 1055370 w 3411483"/>
                      <a:gd name="connsiteY26" fmla="*/ 3435891 h 4698595"/>
                      <a:gd name="connsiteX27" fmla="*/ 1230911 w 3411483"/>
                      <a:gd name="connsiteY27" fmla="*/ 3493550 h 4698595"/>
                      <a:gd name="connsiteX28" fmla="*/ 1494862 w 3411483"/>
                      <a:gd name="connsiteY28" fmla="*/ 3396170 h 4698595"/>
                      <a:gd name="connsiteX29" fmla="*/ 1599930 w 3411483"/>
                      <a:gd name="connsiteY29" fmla="*/ 3155282 h 4698595"/>
                      <a:gd name="connsiteX30" fmla="*/ 1387231 w 3411483"/>
                      <a:gd name="connsiteY30" fmla="*/ 2819577 h 4698595"/>
                      <a:gd name="connsiteX31" fmla="*/ 943896 w 3411483"/>
                      <a:gd name="connsiteY31" fmla="*/ 2714509 h 4698595"/>
                      <a:gd name="connsiteX32" fmla="*/ 372428 w 3411483"/>
                      <a:gd name="connsiteY32" fmla="*/ 2909269 h 4698595"/>
                      <a:gd name="connsiteX33" fmla="*/ 118727 w 3411483"/>
                      <a:gd name="connsiteY33" fmla="*/ 3421796 h 4698595"/>
                      <a:gd name="connsiteX34" fmla="*/ 500560 w 3411483"/>
                      <a:gd name="connsiteY34" fmla="*/ 4062455 h 4698595"/>
                      <a:gd name="connsiteX35" fmla="*/ 1312915 w 3411483"/>
                      <a:gd name="connsiteY35" fmla="*/ 4277716 h 4698595"/>
                      <a:gd name="connsiteX36" fmla="*/ 2195013 w 3411483"/>
                      <a:gd name="connsiteY36" fmla="*/ 3993179 h 4698595"/>
                      <a:gd name="connsiteX37" fmla="*/ 2705552 w 3411483"/>
                      <a:gd name="connsiteY37" fmla="*/ 3234379 h 4698595"/>
                      <a:gd name="connsiteX38" fmla="*/ 2587666 w 3411483"/>
                      <a:gd name="connsiteY38" fmla="*/ 2728357 h 4698595"/>
                      <a:gd name="connsiteX39" fmla="*/ 1769638 w 3411483"/>
                      <a:gd name="connsiteY39" fmla="*/ 2113659 h 4698595"/>
                      <a:gd name="connsiteX40" fmla="*/ 859329 w 3411483"/>
                      <a:gd name="connsiteY40" fmla="*/ 1845776 h 4698595"/>
                      <a:gd name="connsiteX41" fmla="*/ 477496 w 3411483"/>
                      <a:gd name="connsiteY41" fmla="*/ 1320436 h 4698595"/>
                      <a:gd name="connsiteX0" fmla="*/ 477496 w 3411485"/>
                      <a:gd name="connsiteY0" fmla="*/ 760057 h 4138216"/>
                      <a:gd name="connsiteX1" fmla="*/ 810541 w 3411485"/>
                      <a:gd name="connsiteY1" fmla="*/ 659 h 4138216"/>
                      <a:gd name="connsiteX2" fmla="*/ 744010 w 3411485"/>
                      <a:gd name="connsiteY2" fmla="*/ 631925 h 4138216"/>
                      <a:gd name="connsiteX3" fmla="*/ 900331 w 3411485"/>
                      <a:gd name="connsiteY3" fmla="*/ 890752 h 4138216"/>
                      <a:gd name="connsiteX4" fmla="*/ 1240632 w 3411485"/>
                      <a:gd name="connsiteY4" fmla="*/ 1173299 h 4138216"/>
                      <a:gd name="connsiteX5" fmla="*/ 2984160 w 3411485"/>
                      <a:gd name="connsiteY5" fmla="*/ 1693489 h 4138216"/>
                      <a:gd name="connsiteX6" fmla="*/ 3378091 w 3411485"/>
                      <a:gd name="connsiteY6" fmla="*/ 2971456 h 4138216"/>
                      <a:gd name="connsiteX7" fmla="*/ 2359032 w 3411485"/>
                      <a:gd name="connsiteY7" fmla="*/ 3990506 h 4138216"/>
                      <a:gd name="connsiteX8" fmla="*/ 1252372 w 3411485"/>
                      <a:gd name="connsiteY8" fmla="*/ 4118394 h 4138216"/>
                      <a:gd name="connsiteX9" fmla="*/ 352887 w 3411485"/>
                      <a:gd name="connsiteY9" fmla="*/ 3668167 h 4138216"/>
                      <a:gd name="connsiteX10" fmla="*/ 846 w 3411485"/>
                      <a:gd name="connsiteY10" fmla="*/ 2861417 h 4138216"/>
                      <a:gd name="connsiteX11" fmla="*/ 284017 w 3411485"/>
                      <a:gd name="connsiteY11" fmla="*/ 2268167 h 4138216"/>
                      <a:gd name="connsiteX12" fmla="*/ 964397 w 3411485"/>
                      <a:gd name="connsiteY12" fmla="*/ 2020873 h 4138216"/>
                      <a:gd name="connsiteX13" fmla="*/ 1592242 w 3411485"/>
                      <a:gd name="connsiteY13" fmla="*/ 2169506 h 4138216"/>
                      <a:gd name="connsiteX14" fmla="*/ 1861319 w 3411485"/>
                      <a:gd name="connsiteY14" fmla="*/ 2641031 h 4138216"/>
                      <a:gd name="connsiteX15" fmla="*/ 1680653 w 3411485"/>
                      <a:gd name="connsiteY15" fmla="*/ 3011331 h 4138216"/>
                      <a:gd name="connsiteX16" fmla="*/ 1261662 w 3411485"/>
                      <a:gd name="connsiteY16" fmla="*/ 3158683 h 4138216"/>
                      <a:gd name="connsiteX17" fmla="*/ 895206 w 3411485"/>
                      <a:gd name="connsiteY17" fmla="*/ 3076678 h 4138216"/>
                      <a:gd name="connsiteX18" fmla="*/ 718384 w 3411485"/>
                      <a:gd name="connsiteY18" fmla="*/ 2799914 h 4138216"/>
                      <a:gd name="connsiteX19" fmla="*/ 808076 w 3411485"/>
                      <a:gd name="connsiteY19" fmla="*/ 2620529 h 4138216"/>
                      <a:gd name="connsiteX20" fmla="*/ 931082 w 3411485"/>
                      <a:gd name="connsiteY20" fmla="*/ 2556464 h 4138216"/>
                      <a:gd name="connsiteX21" fmla="*/ 990023 w 3411485"/>
                      <a:gd name="connsiteY21" fmla="*/ 2548776 h 4138216"/>
                      <a:gd name="connsiteX22" fmla="*/ 1010524 w 3411485"/>
                      <a:gd name="connsiteY22" fmla="*/ 2564151 h 4138216"/>
                      <a:gd name="connsiteX23" fmla="*/ 1000274 w 3411485"/>
                      <a:gd name="connsiteY23" fmla="*/ 2594903 h 4138216"/>
                      <a:gd name="connsiteX24" fmla="*/ 990023 w 3411485"/>
                      <a:gd name="connsiteY24" fmla="*/ 2625655 h 4138216"/>
                      <a:gd name="connsiteX25" fmla="*/ 974647 w 3411485"/>
                      <a:gd name="connsiteY25" fmla="*/ 2738411 h 4138216"/>
                      <a:gd name="connsiteX26" fmla="*/ 1055370 w 3411485"/>
                      <a:gd name="connsiteY26" fmla="*/ 2875512 h 4138216"/>
                      <a:gd name="connsiteX27" fmla="*/ 1230911 w 3411485"/>
                      <a:gd name="connsiteY27" fmla="*/ 2933171 h 4138216"/>
                      <a:gd name="connsiteX28" fmla="*/ 1494862 w 3411485"/>
                      <a:gd name="connsiteY28" fmla="*/ 2835791 h 4138216"/>
                      <a:gd name="connsiteX29" fmla="*/ 1599930 w 3411485"/>
                      <a:gd name="connsiteY29" fmla="*/ 2594903 h 4138216"/>
                      <a:gd name="connsiteX30" fmla="*/ 1387231 w 3411485"/>
                      <a:gd name="connsiteY30" fmla="*/ 2259198 h 4138216"/>
                      <a:gd name="connsiteX31" fmla="*/ 943896 w 3411485"/>
                      <a:gd name="connsiteY31" fmla="*/ 2154130 h 4138216"/>
                      <a:gd name="connsiteX32" fmla="*/ 372428 w 3411485"/>
                      <a:gd name="connsiteY32" fmla="*/ 2348890 h 4138216"/>
                      <a:gd name="connsiteX33" fmla="*/ 118727 w 3411485"/>
                      <a:gd name="connsiteY33" fmla="*/ 2861417 h 4138216"/>
                      <a:gd name="connsiteX34" fmla="*/ 500560 w 3411485"/>
                      <a:gd name="connsiteY34" fmla="*/ 3502076 h 4138216"/>
                      <a:gd name="connsiteX35" fmla="*/ 1312915 w 3411485"/>
                      <a:gd name="connsiteY35" fmla="*/ 3717337 h 4138216"/>
                      <a:gd name="connsiteX36" fmla="*/ 2195013 w 3411485"/>
                      <a:gd name="connsiteY36" fmla="*/ 3432800 h 4138216"/>
                      <a:gd name="connsiteX37" fmla="*/ 2705552 w 3411485"/>
                      <a:gd name="connsiteY37" fmla="*/ 2674000 h 4138216"/>
                      <a:gd name="connsiteX38" fmla="*/ 2587666 w 3411485"/>
                      <a:gd name="connsiteY38" fmla="*/ 2167978 h 4138216"/>
                      <a:gd name="connsiteX39" fmla="*/ 1769638 w 3411485"/>
                      <a:gd name="connsiteY39" fmla="*/ 1553280 h 4138216"/>
                      <a:gd name="connsiteX40" fmla="*/ 859329 w 3411485"/>
                      <a:gd name="connsiteY40" fmla="*/ 1285397 h 4138216"/>
                      <a:gd name="connsiteX41" fmla="*/ 477496 w 3411485"/>
                      <a:gd name="connsiteY41" fmla="*/ 760057 h 4138216"/>
                      <a:gd name="connsiteX0" fmla="*/ 477496 w 3415891"/>
                      <a:gd name="connsiteY0" fmla="*/ 760057 h 4122191"/>
                      <a:gd name="connsiteX1" fmla="*/ 810541 w 3415891"/>
                      <a:gd name="connsiteY1" fmla="*/ 659 h 4122191"/>
                      <a:gd name="connsiteX2" fmla="*/ 744010 w 3415891"/>
                      <a:gd name="connsiteY2" fmla="*/ 631925 h 4122191"/>
                      <a:gd name="connsiteX3" fmla="*/ 900331 w 3415891"/>
                      <a:gd name="connsiteY3" fmla="*/ 890752 h 4122191"/>
                      <a:gd name="connsiteX4" fmla="*/ 1240632 w 3415891"/>
                      <a:gd name="connsiteY4" fmla="*/ 1173299 h 4122191"/>
                      <a:gd name="connsiteX5" fmla="*/ 2984160 w 3415891"/>
                      <a:gd name="connsiteY5" fmla="*/ 1693489 h 4122191"/>
                      <a:gd name="connsiteX6" fmla="*/ 3378091 w 3415891"/>
                      <a:gd name="connsiteY6" fmla="*/ 2971456 h 4122191"/>
                      <a:gd name="connsiteX7" fmla="*/ 2292890 w 3415891"/>
                      <a:gd name="connsiteY7" fmla="*/ 3857009 h 4122191"/>
                      <a:gd name="connsiteX8" fmla="*/ 1252372 w 3415891"/>
                      <a:gd name="connsiteY8" fmla="*/ 4118394 h 4122191"/>
                      <a:gd name="connsiteX9" fmla="*/ 352887 w 3415891"/>
                      <a:gd name="connsiteY9" fmla="*/ 3668167 h 4122191"/>
                      <a:gd name="connsiteX10" fmla="*/ 846 w 3415891"/>
                      <a:gd name="connsiteY10" fmla="*/ 2861417 h 4122191"/>
                      <a:gd name="connsiteX11" fmla="*/ 284017 w 3415891"/>
                      <a:gd name="connsiteY11" fmla="*/ 2268167 h 4122191"/>
                      <a:gd name="connsiteX12" fmla="*/ 964397 w 3415891"/>
                      <a:gd name="connsiteY12" fmla="*/ 2020873 h 4122191"/>
                      <a:gd name="connsiteX13" fmla="*/ 1592242 w 3415891"/>
                      <a:gd name="connsiteY13" fmla="*/ 2169506 h 4122191"/>
                      <a:gd name="connsiteX14" fmla="*/ 1861319 w 3415891"/>
                      <a:gd name="connsiteY14" fmla="*/ 2641031 h 4122191"/>
                      <a:gd name="connsiteX15" fmla="*/ 1680653 w 3415891"/>
                      <a:gd name="connsiteY15" fmla="*/ 3011331 h 4122191"/>
                      <a:gd name="connsiteX16" fmla="*/ 1261662 w 3415891"/>
                      <a:gd name="connsiteY16" fmla="*/ 3158683 h 4122191"/>
                      <a:gd name="connsiteX17" fmla="*/ 895206 w 3415891"/>
                      <a:gd name="connsiteY17" fmla="*/ 3076678 h 4122191"/>
                      <a:gd name="connsiteX18" fmla="*/ 718384 w 3415891"/>
                      <a:gd name="connsiteY18" fmla="*/ 2799914 h 4122191"/>
                      <a:gd name="connsiteX19" fmla="*/ 808076 w 3415891"/>
                      <a:gd name="connsiteY19" fmla="*/ 2620529 h 4122191"/>
                      <a:gd name="connsiteX20" fmla="*/ 931082 w 3415891"/>
                      <a:gd name="connsiteY20" fmla="*/ 2556464 h 4122191"/>
                      <a:gd name="connsiteX21" fmla="*/ 990023 w 3415891"/>
                      <a:gd name="connsiteY21" fmla="*/ 2548776 h 4122191"/>
                      <a:gd name="connsiteX22" fmla="*/ 1010524 w 3415891"/>
                      <a:gd name="connsiteY22" fmla="*/ 2564151 h 4122191"/>
                      <a:gd name="connsiteX23" fmla="*/ 1000274 w 3415891"/>
                      <a:gd name="connsiteY23" fmla="*/ 2594903 h 4122191"/>
                      <a:gd name="connsiteX24" fmla="*/ 990023 w 3415891"/>
                      <a:gd name="connsiteY24" fmla="*/ 2625655 h 4122191"/>
                      <a:gd name="connsiteX25" fmla="*/ 974647 w 3415891"/>
                      <a:gd name="connsiteY25" fmla="*/ 2738411 h 4122191"/>
                      <a:gd name="connsiteX26" fmla="*/ 1055370 w 3415891"/>
                      <a:gd name="connsiteY26" fmla="*/ 2875512 h 4122191"/>
                      <a:gd name="connsiteX27" fmla="*/ 1230911 w 3415891"/>
                      <a:gd name="connsiteY27" fmla="*/ 2933171 h 4122191"/>
                      <a:gd name="connsiteX28" fmla="*/ 1494862 w 3415891"/>
                      <a:gd name="connsiteY28" fmla="*/ 2835791 h 4122191"/>
                      <a:gd name="connsiteX29" fmla="*/ 1599930 w 3415891"/>
                      <a:gd name="connsiteY29" fmla="*/ 2594903 h 4122191"/>
                      <a:gd name="connsiteX30" fmla="*/ 1387231 w 3415891"/>
                      <a:gd name="connsiteY30" fmla="*/ 2259198 h 4122191"/>
                      <a:gd name="connsiteX31" fmla="*/ 943896 w 3415891"/>
                      <a:gd name="connsiteY31" fmla="*/ 2154130 h 4122191"/>
                      <a:gd name="connsiteX32" fmla="*/ 372428 w 3415891"/>
                      <a:gd name="connsiteY32" fmla="*/ 2348890 h 4122191"/>
                      <a:gd name="connsiteX33" fmla="*/ 118727 w 3415891"/>
                      <a:gd name="connsiteY33" fmla="*/ 2861417 h 4122191"/>
                      <a:gd name="connsiteX34" fmla="*/ 500560 w 3415891"/>
                      <a:gd name="connsiteY34" fmla="*/ 3502076 h 4122191"/>
                      <a:gd name="connsiteX35" fmla="*/ 1312915 w 3415891"/>
                      <a:gd name="connsiteY35" fmla="*/ 3717337 h 4122191"/>
                      <a:gd name="connsiteX36" fmla="*/ 2195013 w 3415891"/>
                      <a:gd name="connsiteY36" fmla="*/ 3432800 h 4122191"/>
                      <a:gd name="connsiteX37" fmla="*/ 2705552 w 3415891"/>
                      <a:gd name="connsiteY37" fmla="*/ 2674000 h 4122191"/>
                      <a:gd name="connsiteX38" fmla="*/ 2587666 w 3415891"/>
                      <a:gd name="connsiteY38" fmla="*/ 2167978 h 4122191"/>
                      <a:gd name="connsiteX39" fmla="*/ 1769638 w 3415891"/>
                      <a:gd name="connsiteY39" fmla="*/ 1553280 h 4122191"/>
                      <a:gd name="connsiteX40" fmla="*/ 859329 w 3415891"/>
                      <a:gd name="connsiteY40" fmla="*/ 1285397 h 4122191"/>
                      <a:gd name="connsiteX41" fmla="*/ 477496 w 3415891"/>
                      <a:gd name="connsiteY41" fmla="*/ 760057 h 4122191"/>
                      <a:gd name="connsiteX0" fmla="*/ 477496 w 3415891"/>
                      <a:gd name="connsiteY0" fmla="*/ 760057 h 4122191"/>
                      <a:gd name="connsiteX1" fmla="*/ 810541 w 3415891"/>
                      <a:gd name="connsiteY1" fmla="*/ 659 h 4122191"/>
                      <a:gd name="connsiteX2" fmla="*/ 744010 w 3415891"/>
                      <a:gd name="connsiteY2" fmla="*/ 631925 h 4122191"/>
                      <a:gd name="connsiteX3" fmla="*/ 900331 w 3415891"/>
                      <a:gd name="connsiteY3" fmla="*/ 890752 h 4122191"/>
                      <a:gd name="connsiteX4" fmla="*/ 1240632 w 3415891"/>
                      <a:gd name="connsiteY4" fmla="*/ 1173299 h 4122191"/>
                      <a:gd name="connsiteX5" fmla="*/ 2984160 w 3415891"/>
                      <a:gd name="connsiteY5" fmla="*/ 1693489 h 4122191"/>
                      <a:gd name="connsiteX6" fmla="*/ 3378091 w 3415891"/>
                      <a:gd name="connsiteY6" fmla="*/ 2971456 h 4122191"/>
                      <a:gd name="connsiteX7" fmla="*/ 2292890 w 3415891"/>
                      <a:gd name="connsiteY7" fmla="*/ 3857009 h 4122191"/>
                      <a:gd name="connsiteX8" fmla="*/ 1252372 w 3415891"/>
                      <a:gd name="connsiteY8" fmla="*/ 4118394 h 4122191"/>
                      <a:gd name="connsiteX9" fmla="*/ 352887 w 3415891"/>
                      <a:gd name="connsiteY9" fmla="*/ 3668167 h 4122191"/>
                      <a:gd name="connsiteX10" fmla="*/ 846 w 3415891"/>
                      <a:gd name="connsiteY10" fmla="*/ 2861417 h 4122191"/>
                      <a:gd name="connsiteX11" fmla="*/ 284017 w 3415891"/>
                      <a:gd name="connsiteY11" fmla="*/ 2268167 h 4122191"/>
                      <a:gd name="connsiteX12" fmla="*/ 964397 w 3415891"/>
                      <a:gd name="connsiteY12" fmla="*/ 2020873 h 4122191"/>
                      <a:gd name="connsiteX13" fmla="*/ 1592242 w 3415891"/>
                      <a:gd name="connsiteY13" fmla="*/ 2169506 h 4122191"/>
                      <a:gd name="connsiteX14" fmla="*/ 1861319 w 3415891"/>
                      <a:gd name="connsiteY14" fmla="*/ 2641031 h 4122191"/>
                      <a:gd name="connsiteX15" fmla="*/ 1680653 w 3415891"/>
                      <a:gd name="connsiteY15" fmla="*/ 3011331 h 4122191"/>
                      <a:gd name="connsiteX16" fmla="*/ 1261662 w 3415891"/>
                      <a:gd name="connsiteY16" fmla="*/ 3158683 h 4122191"/>
                      <a:gd name="connsiteX17" fmla="*/ 895206 w 3415891"/>
                      <a:gd name="connsiteY17" fmla="*/ 3076678 h 4122191"/>
                      <a:gd name="connsiteX18" fmla="*/ 718384 w 3415891"/>
                      <a:gd name="connsiteY18" fmla="*/ 2799914 h 4122191"/>
                      <a:gd name="connsiteX19" fmla="*/ 808076 w 3415891"/>
                      <a:gd name="connsiteY19" fmla="*/ 2620529 h 4122191"/>
                      <a:gd name="connsiteX20" fmla="*/ 931082 w 3415891"/>
                      <a:gd name="connsiteY20" fmla="*/ 2556464 h 4122191"/>
                      <a:gd name="connsiteX21" fmla="*/ 990023 w 3415891"/>
                      <a:gd name="connsiteY21" fmla="*/ 2548776 h 4122191"/>
                      <a:gd name="connsiteX22" fmla="*/ 1010524 w 3415891"/>
                      <a:gd name="connsiteY22" fmla="*/ 2564151 h 4122191"/>
                      <a:gd name="connsiteX23" fmla="*/ 1000274 w 3415891"/>
                      <a:gd name="connsiteY23" fmla="*/ 2594903 h 4122191"/>
                      <a:gd name="connsiteX24" fmla="*/ 990023 w 3415891"/>
                      <a:gd name="connsiteY24" fmla="*/ 2625655 h 4122191"/>
                      <a:gd name="connsiteX25" fmla="*/ 974647 w 3415891"/>
                      <a:gd name="connsiteY25" fmla="*/ 2738411 h 4122191"/>
                      <a:gd name="connsiteX26" fmla="*/ 1055370 w 3415891"/>
                      <a:gd name="connsiteY26" fmla="*/ 2875512 h 4122191"/>
                      <a:gd name="connsiteX27" fmla="*/ 1230911 w 3415891"/>
                      <a:gd name="connsiteY27" fmla="*/ 2933171 h 4122191"/>
                      <a:gd name="connsiteX28" fmla="*/ 1494862 w 3415891"/>
                      <a:gd name="connsiteY28" fmla="*/ 2835791 h 4122191"/>
                      <a:gd name="connsiteX29" fmla="*/ 1599930 w 3415891"/>
                      <a:gd name="connsiteY29" fmla="*/ 2594903 h 4122191"/>
                      <a:gd name="connsiteX30" fmla="*/ 1387231 w 3415891"/>
                      <a:gd name="connsiteY30" fmla="*/ 2259198 h 4122191"/>
                      <a:gd name="connsiteX31" fmla="*/ 943896 w 3415891"/>
                      <a:gd name="connsiteY31" fmla="*/ 2154130 h 4122191"/>
                      <a:gd name="connsiteX32" fmla="*/ 372428 w 3415891"/>
                      <a:gd name="connsiteY32" fmla="*/ 2348890 h 4122191"/>
                      <a:gd name="connsiteX33" fmla="*/ 118727 w 3415891"/>
                      <a:gd name="connsiteY33" fmla="*/ 2861417 h 4122191"/>
                      <a:gd name="connsiteX34" fmla="*/ 500560 w 3415891"/>
                      <a:gd name="connsiteY34" fmla="*/ 3502076 h 4122191"/>
                      <a:gd name="connsiteX35" fmla="*/ 1312915 w 3415891"/>
                      <a:gd name="connsiteY35" fmla="*/ 3717337 h 4122191"/>
                      <a:gd name="connsiteX36" fmla="*/ 2195013 w 3415891"/>
                      <a:gd name="connsiteY36" fmla="*/ 3432800 h 4122191"/>
                      <a:gd name="connsiteX37" fmla="*/ 2705552 w 3415891"/>
                      <a:gd name="connsiteY37" fmla="*/ 2674000 h 4122191"/>
                      <a:gd name="connsiteX38" fmla="*/ 2587666 w 3415891"/>
                      <a:gd name="connsiteY38" fmla="*/ 2167978 h 4122191"/>
                      <a:gd name="connsiteX39" fmla="*/ 1769638 w 3415891"/>
                      <a:gd name="connsiteY39" fmla="*/ 1553280 h 4122191"/>
                      <a:gd name="connsiteX40" fmla="*/ 859329 w 3415891"/>
                      <a:gd name="connsiteY40" fmla="*/ 1285397 h 4122191"/>
                      <a:gd name="connsiteX41" fmla="*/ 477496 w 3415891"/>
                      <a:gd name="connsiteY41" fmla="*/ 760057 h 4122191"/>
                      <a:gd name="connsiteX0" fmla="*/ 477496 w 3415891"/>
                      <a:gd name="connsiteY0" fmla="*/ 760057 h 3958557"/>
                      <a:gd name="connsiteX1" fmla="*/ 810541 w 3415891"/>
                      <a:gd name="connsiteY1" fmla="*/ 659 h 3958557"/>
                      <a:gd name="connsiteX2" fmla="*/ 744010 w 3415891"/>
                      <a:gd name="connsiteY2" fmla="*/ 631925 h 3958557"/>
                      <a:gd name="connsiteX3" fmla="*/ 900331 w 3415891"/>
                      <a:gd name="connsiteY3" fmla="*/ 890752 h 3958557"/>
                      <a:gd name="connsiteX4" fmla="*/ 1240632 w 3415891"/>
                      <a:gd name="connsiteY4" fmla="*/ 1173299 h 3958557"/>
                      <a:gd name="connsiteX5" fmla="*/ 2984160 w 3415891"/>
                      <a:gd name="connsiteY5" fmla="*/ 1693489 h 3958557"/>
                      <a:gd name="connsiteX6" fmla="*/ 3378091 w 3415891"/>
                      <a:gd name="connsiteY6" fmla="*/ 2971456 h 3958557"/>
                      <a:gd name="connsiteX7" fmla="*/ 2292890 w 3415891"/>
                      <a:gd name="connsiteY7" fmla="*/ 3857009 h 3958557"/>
                      <a:gd name="connsiteX8" fmla="*/ 1075991 w 3415891"/>
                      <a:gd name="connsiteY8" fmla="*/ 3918147 h 3958557"/>
                      <a:gd name="connsiteX9" fmla="*/ 352887 w 3415891"/>
                      <a:gd name="connsiteY9" fmla="*/ 3668167 h 3958557"/>
                      <a:gd name="connsiteX10" fmla="*/ 846 w 3415891"/>
                      <a:gd name="connsiteY10" fmla="*/ 2861417 h 3958557"/>
                      <a:gd name="connsiteX11" fmla="*/ 284017 w 3415891"/>
                      <a:gd name="connsiteY11" fmla="*/ 2268167 h 3958557"/>
                      <a:gd name="connsiteX12" fmla="*/ 964397 w 3415891"/>
                      <a:gd name="connsiteY12" fmla="*/ 2020873 h 3958557"/>
                      <a:gd name="connsiteX13" fmla="*/ 1592242 w 3415891"/>
                      <a:gd name="connsiteY13" fmla="*/ 2169506 h 3958557"/>
                      <a:gd name="connsiteX14" fmla="*/ 1861319 w 3415891"/>
                      <a:gd name="connsiteY14" fmla="*/ 2641031 h 3958557"/>
                      <a:gd name="connsiteX15" fmla="*/ 1680653 w 3415891"/>
                      <a:gd name="connsiteY15" fmla="*/ 3011331 h 3958557"/>
                      <a:gd name="connsiteX16" fmla="*/ 1261662 w 3415891"/>
                      <a:gd name="connsiteY16" fmla="*/ 3158683 h 3958557"/>
                      <a:gd name="connsiteX17" fmla="*/ 895206 w 3415891"/>
                      <a:gd name="connsiteY17" fmla="*/ 3076678 h 3958557"/>
                      <a:gd name="connsiteX18" fmla="*/ 718384 w 3415891"/>
                      <a:gd name="connsiteY18" fmla="*/ 2799914 h 3958557"/>
                      <a:gd name="connsiteX19" fmla="*/ 808076 w 3415891"/>
                      <a:gd name="connsiteY19" fmla="*/ 2620529 h 3958557"/>
                      <a:gd name="connsiteX20" fmla="*/ 931082 w 3415891"/>
                      <a:gd name="connsiteY20" fmla="*/ 2556464 h 3958557"/>
                      <a:gd name="connsiteX21" fmla="*/ 990023 w 3415891"/>
                      <a:gd name="connsiteY21" fmla="*/ 2548776 h 3958557"/>
                      <a:gd name="connsiteX22" fmla="*/ 1010524 w 3415891"/>
                      <a:gd name="connsiteY22" fmla="*/ 2564151 h 3958557"/>
                      <a:gd name="connsiteX23" fmla="*/ 1000274 w 3415891"/>
                      <a:gd name="connsiteY23" fmla="*/ 2594903 h 3958557"/>
                      <a:gd name="connsiteX24" fmla="*/ 990023 w 3415891"/>
                      <a:gd name="connsiteY24" fmla="*/ 2625655 h 3958557"/>
                      <a:gd name="connsiteX25" fmla="*/ 974647 w 3415891"/>
                      <a:gd name="connsiteY25" fmla="*/ 2738411 h 3958557"/>
                      <a:gd name="connsiteX26" fmla="*/ 1055370 w 3415891"/>
                      <a:gd name="connsiteY26" fmla="*/ 2875512 h 3958557"/>
                      <a:gd name="connsiteX27" fmla="*/ 1230911 w 3415891"/>
                      <a:gd name="connsiteY27" fmla="*/ 2933171 h 3958557"/>
                      <a:gd name="connsiteX28" fmla="*/ 1494862 w 3415891"/>
                      <a:gd name="connsiteY28" fmla="*/ 2835791 h 3958557"/>
                      <a:gd name="connsiteX29" fmla="*/ 1599930 w 3415891"/>
                      <a:gd name="connsiteY29" fmla="*/ 2594903 h 3958557"/>
                      <a:gd name="connsiteX30" fmla="*/ 1387231 w 3415891"/>
                      <a:gd name="connsiteY30" fmla="*/ 2259198 h 3958557"/>
                      <a:gd name="connsiteX31" fmla="*/ 943896 w 3415891"/>
                      <a:gd name="connsiteY31" fmla="*/ 2154130 h 3958557"/>
                      <a:gd name="connsiteX32" fmla="*/ 372428 w 3415891"/>
                      <a:gd name="connsiteY32" fmla="*/ 2348890 h 3958557"/>
                      <a:gd name="connsiteX33" fmla="*/ 118727 w 3415891"/>
                      <a:gd name="connsiteY33" fmla="*/ 2861417 h 3958557"/>
                      <a:gd name="connsiteX34" fmla="*/ 500560 w 3415891"/>
                      <a:gd name="connsiteY34" fmla="*/ 3502076 h 3958557"/>
                      <a:gd name="connsiteX35" fmla="*/ 1312915 w 3415891"/>
                      <a:gd name="connsiteY35" fmla="*/ 3717337 h 3958557"/>
                      <a:gd name="connsiteX36" fmla="*/ 2195013 w 3415891"/>
                      <a:gd name="connsiteY36" fmla="*/ 3432800 h 3958557"/>
                      <a:gd name="connsiteX37" fmla="*/ 2705552 w 3415891"/>
                      <a:gd name="connsiteY37" fmla="*/ 2674000 h 3958557"/>
                      <a:gd name="connsiteX38" fmla="*/ 2587666 w 3415891"/>
                      <a:gd name="connsiteY38" fmla="*/ 2167978 h 3958557"/>
                      <a:gd name="connsiteX39" fmla="*/ 1769638 w 3415891"/>
                      <a:gd name="connsiteY39" fmla="*/ 1553280 h 3958557"/>
                      <a:gd name="connsiteX40" fmla="*/ 859329 w 3415891"/>
                      <a:gd name="connsiteY40" fmla="*/ 1285397 h 3958557"/>
                      <a:gd name="connsiteX41" fmla="*/ 477496 w 3415891"/>
                      <a:gd name="connsiteY41" fmla="*/ 760057 h 3958557"/>
                      <a:gd name="connsiteX0" fmla="*/ 565295 w 3503690"/>
                      <a:gd name="connsiteY0" fmla="*/ 760057 h 3958557"/>
                      <a:gd name="connsiteX1" fmla="*/ 898340 w 3503690"/>
                      <a:gd name="connsiteY1" fmla="*/ 659 h 3958557"/>
                      <a:gd name="connsiteX2" fmla="*/ 831809 w 3503690"/>
                      <a:gd name="connsiteY2" fmla="*/ 631925 h 3958557"/>
                      <a:gd name="connsiteX3" fmla="*/ 988130 w 3503690"/>
                      <a:gd name="connsiteY3" fmla="*/ 890752 h 3958557"/>
                      <a:gd name="connsiteX4" fmla="*/ 1328431 w 3503690"/>
                      <a:gd name="connsiteY4" fmla="*/ 1173299 h 3958557"/>
                      <a:gd name="connsiteX5" fmla="*/ 3071959 w 3503690"/>
                      <a:gd name="connsiteY5" fmla="*/ 1693489 h 3958557"/>
                      <a:gd name="connsiteX6" fmla="*/ 3465890 w 3503690"/>
                      <a:gd name="connsiteY6" fmla="*/ 2971456 h 3958557"/>
                      <a:gd name="connsiteX7" fmla="*/ 2380689 w 3503690"/>
                      <a:gd name="connsiteY7" fmla="*/ 3857009 h 3958557"/>
                      <a:gd name="connsiteX8" fmla="*/ 1163790 w 3503690"/>
                      <a:gd name="connsiteY8" fmla="*/ 3918147 h 3958557"/>
                      <a:gd name="connsiteX9" fmla="*/ 440686 w 3503690"/>
                      <a:gd name="connsiteY9" fmla="*/ 3668167 h 3958557"/>
                      <a:gd name="connsiteX10" fmla="*/ 454 w 3503690"/>
                      <a:gd name="connsiteY10" fmla="*/ 2861417 h 3958557"/>
                      <a:gd name="connsiteX11" fmla="*/ 371816 w 3503690"/>
                      <a:gd name="connsiteY11" fmla="*/ 2268167 h 3958557"/>
                      <a:gd name="connsiteX12" fmla="*/ 1052196 w 3503690"/>
                      <a:gd name="connsiteY12" fmla="*/ 2020873 h 3958557"/>
                      <a:gd name="connsiteX13" fmla="*/ 1680041 w 3503690"/>
                      <a:gd name="connsiteY13" fmla="*/ 2169506 h 3958557"/>
                      <a:gd name="connsiteX14" fmla="*/ 1949118 w 3503690"/>
                      <a:gd name="connsiteY14" fmla="*/ 2641031 h 3958557"/>
                      <a:gd name="connsiteX15" fmla="*/ 1768452 w 3503690"/>
                      <a:gd name="connsiteY15" fmla="*/ 3011331 h 3958557"/>
                      <a:gd name="connsiteX16" fmla="*/ 1349461 w 3503690"/>
                      <a:gd name="connsiteY16" fmla="*/ 3158683 h 3958557"/>
                      <a:gd name="connsiteX17" fmla="*/ 983005 w 3503690"/>
                      <a:gd name="connsiteY17" fmla="*/ 3076678 h 3958557"/>
                      <a:gd name="connsiteX18" fmla="*/ 806183 w 3503690"/>
                      <a:gd name="connsiteY18" fmla="*/ 2799914 h 3958557"/>
                      <a:gd name="connsiteX19" fmla="*/ 895875 w 3503690"/>
                      <a:gd name="connsiteY19" fmla="*/ 2620529 h 3958557"/>
                      <a:gd name="connsiteX20" fmla="*/ 1018881 w 3503690"/>
                      <a:gd name="connsiteY20" fmla="*/ 2556464 h 3958557"/>
                      <a:gd name="connsiteX21" fmla="*/ 1077822 w 3503690"/>
                      <a:gd name="connsiteY21" fmla="*/ 2548776 h 3958557"/>
                      <a:gd name="connsiteX22" fmla="*/ 1098323 w 3503690"/>
                      <a:gd name="connsiteY22" fmla="*/ 2564151 h 3958557"/>
                      <a:gd name="connsiteX23" fmla="*/ 1088073 w 3503690"/>
                      <a:gd name="connsiteY23" fmla="*/ 2594903 h 3958557"/>
                      <a:gd name="connsiteX24" fmla="*/ 1077822 w 3503690"/>
                      <a:gd name="connsiteY24" fmla="*/ 2625655 h 3958557"/>
                      <a:gd name="connsiteX25" fmla="*/ 1062446 w 3503690"/>
                      <a:gd name="connsiteY25" fmla="*/ 2738411 h 3958557"/>
                      <a:gd name="connsiteX26" fmla="*/ 1143169 w 3503690"/>
                      <a:gd name="connsiteY26" fmla="*/ 2875512 h 3958557"/>
                      <a:gd name="connsiteX27" fmla="*/ 1318710 w 3503690"/>
                      <a:gd name="connsiteY27" fmla="*/ 2933171 h 3958557"/>
                      <a:gd name="connsiteX28" fmla="*/ 1582661 w 3503690"/>
                      <a:gd name="connsiteY28" fmla="*/ 2835791 h 3958557"/>
                      <a:gd name="connsiteX29" fmla="*/ 1687729 w 3503690"/>
                      <a:gd name="connsiteY29" fmla="*/ 2594903 h 3958557"/>
                      <a:gd name="connsiteX30" fmla="*/ 1475030 w 3503690"/>
                      <a:gd name="connsiteY30" fmla="*/ 2259198 h 3958557"/>
                      <a:gd name="connsiteX31" fmla="*/ 1031695 w 3503690"/>
                      <a:gd name="connsiteY31" fmla="*/ 2154130 h 3958557"/>
                      <a:gd name="connsiteX32" fmla="*/ 460227 w 3503690"/>
                      <a:gd name="connsiteY32" fmla="*/ 2348890 h 3958557"/>
                      <a:gd name="connsiteX33" fmla="*/ 206526 w 3503690"/>
                      <a:gd name="connsiteY33" fmla="*/ 2861417 h 3958557"/>
                      <a:gd name="connsiteX34" fmla="*/ 588359 w 3503690"/>
                      <a:gd name="connsiteY34" fmla="*/ 3502076 h 3958557"/>
                      <a:gd name="connsiteX35" fmla="*/ 1400714 w 3503690"/>
                      <a:gd name="connsiteY35" fmla="*/ 3717337 h 3958557"/>
                      <a:gd name="connsiteX36" fmla="*/ 2282812 w 3503690"/>
                      <a:gd name="connsiteY36" fmla="*/ 3432800 h 3958557"/>
                      <a:gd name="connsiteX37" fmla="*/ 2793351 w 3503690"/>
                      <a:gd name="connsiteY37" fmla="*/ 2674000 h 3958557"/>
                      <a:gd name="connsiteX38" fmla="*/ 2675465 w 3503690"/>
                      <a:gd name="connsiteY38" fmla="*/ 2167978 h 3958557"/>
                      <a:gd name="connsiteX39" fmla="*/ 1857437 w 3503690"/>
                      <a:gd name="connsiteY39" fmla="*/ 1553280 h 3958557"/>
                      <a:gd name="connsiteX40" fmla="*/ 947128 w 3503690"/>
                      <a:gd name="connsiteY40" fmla="*/ 1285397 h 3958557"/>
                      <a:gd name="connsiteX41" fmla="*/ 565295 w 3503690"/>
                      <a:gd name="connsiteY41" fmla="*/ 760057 h 3958557"/>
                      <a:gd name="connsiteX0" fmla="*/ 565297 w 3505172"/>
                      <a:gd name="connsiteY0" fmla="*/ 760057 h 3929318"/>
                      <a:gd name="connsiteX1" fmla="*/ 898342 w 3505172"/>
                      <a:gd name="connsiteY1" fmla="*/ 659 h 3929318"/>
                      <a:gd name="connsiteX2" fmla="*/ 831811 w 3505172"/>
                      <a:gd name="connsiteY2" fmla="*/ 631925 h 3929318"/>
                      <a:gd name="connsiteX3" fmla="*/ 988132 w 3505172"/>
                      <a:gd name="connsiteY3" fmla="*/ 890752 h 3929318"/>
                      <a:gd name="connsiteX4" fmla="*/ 1328433 w 3505172"/>
                      <a:gd name="connsiteY4" fmla="*/ 1173299 h 3929318"/>
                      <a:gd name="connsiteX5" fmla="*/ 3071961 w 3505172"/>
                      <a:gd name="connsiteY5" fmla="*/ 1693489 h 3929318"/>
                      <a:gd name="connsiteX6" fmla="*/ 3465892 w 3505172"/>
                      <a:gd name="connsiteY6" fmla="*/ 2971456 h 3929318"/>
                      <a:gd name="connsiteX7" fmla="*/ 2358642 w 3505172"/>
                      <a:gd name="connsiteY7" fmla="*/ 3790260 h 3929318"/>
                      <a:gd name="connsiteX8" fmla="*/ 1163792 w 3505172"/>
                      <a:gd name="connsiteY8" fmla="*/ 3918147 h 3929318"/>
                      <a:gd name="connsiteX9" fmla="*/ 440688 w 3505172"/>
                      <a:gd name="connsiteY9" fmla="*/ 3668167 h 3929318"/>
                      <a:gd name="connsiteX10" fmla="*/ 456 w 3505172"/>
                      <a:gd name="connsiteY10" fmla="*/ 2861417 h 3929318"/>
                      <a:gd name="connsiteX11" fmla="*/ 371818 w 3505172"/>
                      <a:gd name="connsiteY11" fmla="*/ 2268167 h 3929318"/>
                      <a:gd name="connsiteX12" fmla="*/ 1052198 w 3505172"/>
                      <a:gd name="connsiteY12" fmla="*/ 2020873 h 3929318"/>
                      <a:gd name="connsiteX13" fmla="*/ 1680043 w 3505172"/>
                      <a:gd name="connsiteY13" fmla="*/ 2169506 h 3929318"/>
                      <a:gd name="connsiteX14" fmla="*/ 1949120 w 3505172"/>
                      <a:gd name="connsiteY14" fmla="*/ 2641031 h 3929318"/>
                      <a:gd name="connsiteX15" fmla="*/ 1768454 w 3505172"/>
                      <a:gd name="connsiteY15" fmla="*/ 3011331 h 3929318"/>
                      <a:gd name="connsiteX16" fmla="*/ 1349463 w 3505172"/>
                      <a:gd name="connsiteY16" fmla="*/ 3158683 h 3929318"/>
                      <a:gd name="connsiteX17" fmla="*/ 983007 w 3505172"/>
                      <a:gd name="connsiteY17" fmla="*/ 3076678 h 3929318"/>
                      <a:gd name="connsiteX18" fmla="*/ 806185 w 3505172"/>
                      <a:gd name="connsiteY18" fmla="*/ 2799914 h 3929318"/>
                      <a:gd name="connsiteX19" fmla="*/ 895877 w 3505172"/>
                      <a:gd name="connsiteY19" fmla="*/ 2620529 h 3929318"/>
                      <a:gd name="connsiteX20" fmla="*/ 1018883 w 3505172"/>
                      <a:gd name="connsiteY20" fmla="*/ 2556464 h 3929318"/>
                      <a:gd name="connsiteX21" fmla="*/ 1077824 w 3505172"/>
                      <a:gd name="connsiteY21" fmla="*/ 2548776 h 3929318"/>
                      <a:gd name="connsiteX22" fmla="*/ 1098325 w 3505172"/>
                      <a:gd name="connsiteY22" fmla="*/ 2564151 h 3929318"/>
                      <a:gd name="connsiteX23" fmla="*/ 1088075 w 3505172"/>
                      <a:gd name="connsiteY23" fmla="*/ 2594903 h 3929318"/>
                      <a:gd name="connsiteX24" fmla="*/ 1077824 w 3505172"/>
                      <a:gd name="connsiteY24" fmla="*/ 2625655 h 3929318"/>
                      <a:gd name="connsiteX25" fmla="*/ 1062448 w 3505172"/>
                      <a:gd name="connsiteY25" fmla="*/ 2738411 h 3929318"/>
                      <a:gd name="connsiteX26" fmla="*/ 1143171 w 3505172"/>
                      <a:gd name="connsiteY26" fmla="*/ 2875512 h 3929318"/>
                      <a:gd name="connsiteX27" fmla="*/ 1318712 w 3505172"/>
                      <a:gd name="connsiteY27" fmla="*/ 2933171 h 3929318"/>
                      <a:gd name="connsiteX28" fmla="*/ 1582663 w 3505172"/>
                      <a:gd name="connsiteY28" fmla="*/ 2835791 h 3929318"/>
                      <a:gd name="connsiteX29" fmla="*/ 1687731 w 3505172"/>
                      <a:gd name="connsiteY29" fmla="*/ 2594903 h 3929318"/>
                      <a:gd name="connsiteX30" fmla="*/ 1475032 w 3505172"/>
                      <a:gd name="connsiteY30" fmla="*/ 2259198 h 3929318"/>
                      <a:gd name="connsiteX31" fmla="*/ 1031697 w 3505172"/>
                      <a:gd name="connsiteY31" fmla="*/ 2154130 h 3929318"/>
                      <a:gd name="connsiteX32" fmla="*/ 460229 w 3505172"/>
                      <a:gd name="connsiteY32" fmla="*/ 2348890 h 3929318"/>
                      <a:gd name="connsiteX33" fmla="*/ 206528 w 3505172"/>
                      <a:gd name="connsiteY33" fmla="*/ 2861417 h 3929318"/>
                      <a:gd name="connsiteX34" fmla="*/ 588361 w 3505172"/>
                      <a:gd name="connsiteY34" fmla="*/ 3502076 h 3929318"/>
                      <a:gd name="connsiteX35" fmla="*/ 1400716 w 3505172"/>
                      <a:gd name="connsiteY35" fmla="*/ 3717337 h 3929318"/>
                      <a:gd name="connsiteX36" fmla="*/ 2282814 w 3505172"/>
                      <a:gd name="connsiteY36" fmla="*/ 3432800 h 3929318"/>
                      <a:gd name="connsiteX37" fmla="*/ 2793353 w 3505172"/>
                      <a:gd name="connsiteY37" fmla="*/ 2674000 h 3929318"/>
                      <a:gd name="connsiteX38" fmla="*/ 2675467 w 3505172"/>
                      <a:gd name="connsiteY38" fmla="*/ 2167978 h 3929318"/>
                      <a:gd name="connsiteX39" fmla="*/ 1857439 w 3505172"/>
                      <a:gd name="connsiteY39" fmla="*/ 1553280 h 3929318"/>
                      <a:gd name="connsiteX40" fmla="*/ 947130 w 3505172"/>
                      <a:gd name="connsiteY40" fmla="*/ 1285397 h 3929318"/>
                      <a:gd name="connsiteX41" fmla="*/ 565297 w 3505172"/>
                      <a:gd name="connsiteY41" fmla="*/ 760057 h 3929318"/>
                      <a:gd name="connsiteX0" fmla="*/ 565297 w 3359163"/>
                      <a:gd name="connsiteY0" fmla="*/ 760057 h 3930630"/>
                      <a:gd name="connsiteX1" fmla="*/ 898342 w 3359163"/>
                      <a:gd name="connsiteY1" fmla="*/ 659 h 3930630"/>
                      <a:gd name="connsiteX2" fmla="*/ 831811 w 3359163"/>
                      <a:gd name="connsiteY2" fmla="*/ 631925 h 3930630"/>
                      <a:gd name="connsiteX3" fmla="*/ 988132 w 3359163"/>
                      <a:gd name="connsiteY3" fmla="*/ 890752 h 3930630"/>
                      <a:gd name="connsiteX4" fmla="*/ 1328433 w 3359163"/>
                      <a:gd name="connsiteY4" fmla="*/ 1173299 h 3930630"/>
                      <a:gd name="connsiteX5" fmla="*/ 3071961 w 3359163"/>
                      <a:gd name="connsiteY5" fmla="*/ 1693489 h 3930630"/>
                      <a:gd name="connsiteX6" fmla="*/ 3289512 w 3359163"/>
                      <a:gd name="connsiteY6" fmla="*/ 2931407 h 3930630"/>
                      <a:gd name="connsiteX7" fmla="*/ 2358642 w 3359163"/>
                      <a:gd name="connsiteY7" fmla="*/ 3790260 h 3930630"/>
                      <a:gd name="connsiteX8" fmla="*/ 1163792 w 3359163"/>
                      <a:gd name="connsiteY8" fmla="*/ 3918147 h 3930630"/>
                      <a:gd name="connsiteX9" fmla="*/ 440688 w 3359163"/>
                      <a:gd name="connsiteY9" fmla="*/ 3668167 h 3930630"/>
                      <a:gd name="connsiteX10" fmla="*/ 456 w 3359163"/>
                      <a:gd name="connsiteY10" fmla="*/ 2861417 h 3930630"/>
                      <a:gd name="connsiteX11" fmla="*/ 371818 w 3359163"/>
                      <a:gd name="connsiteY11" fmla="*/ 2268167 h 3930630"/>
                      <a:gd name="connsiteX12" fmla="*/ 1052198 w 3359163"/>
                      <a:gd name="connsiteY12" fmla="*/ 2020873 h 3930630"/>
                      <a:gd name="connsiteX13" fmla="*/ 1680043 w 3359163"/>
                      <a:gd name="connsiteY13" fmla="*/ 2169506 h 3930630"/>
                      <a:gd name="connsiteX14" fmla="*/ 1949120 w 3359163"/>
                      <a:gd name="connsiteY14" fmla="*/ 2641031 h 3930630"/>
                      <a:gd name="connsiteX15" fmla="*/ 1768454 w 3359163"/>
                      <a:gd name="connsiteY15" fmla="*/ 3011331 h 3930630"/>
                      <a:gd name="connsiteX16" fmla="*/ 1349463 w 3359163"/>
                      <a:gd name="connsiteY16" fmla="*/ 3158683 h 3930630"/>
                      <a:gd name="connsiteX17" fmla="*/ 983007 w 3359163"/>
                      <a:gd name="connsiteY17" fmla="*/ 3076678 h 3930630"/>
                      <a:gd name="connsiteX18" fmla="*/ 806185 w 3359163"/>
                      <a:gd name="connsiteY18" fmla="*/ 2799914 h 3930630"/>
                      <a:gd name="connsiteX19" fmla="*/ 895877 w 3359163"/>
                      <a:gd name="connsiteY19" fmla="*/ 2620529 h 3930630"/>
                      <a:gd name="connsiteX20" fmla="*/ 1018883 w 3359163"/>
                      <a:gd name="connsiteY20" fmla="*/ 2556464 h 3930630"/>
                      <a:gd name="connsiteX21" fmla="*/ 1077824 w 3359163"/>
                      <a:gd name="connsiteY21" fmla="*/ 2548776 h 3930630"/>
                      <a:gd name="connsiteX22" fmla="*/ 1098325 w 3359163"/>
                      <a:gd name="connsiteY22" fmla="*/ 2564151 h 3930630"/>
                      <a:gd name="connsiteX23" fmla="*/ 1088075 w 3359163"/>
                      <a:gd name="connsiteY23" fmla="*/ 2594903 h 3930630"/>
                      <a:gd name="connsiteX24" fmla="*/ 1077824 w 3359163"/>
                      <a:gd name="connsiteY24" fmla="*/ 2625655 h 3930630"/>
                      <a:gd name="connsiteX25" fmla="*/ 1062448 w 3359163"/>
                      <a:gd name="connsiteY25" fmla="*/ 2738411 h 3930630"/>
                      <a:gd name="connsiteX26" fmla="*/ 1143171 w 3359163"/>
                      <a:gd name="connsiteY26" fmla="*/ 2875512 h 3930630"/>
                      <a:gd name="connsiteX27" fmla="*/ 1318712 w 3359163"/>
                      <a:gd name="connsiteY27" fmla="*/ 2933171 h 3930630"/>
                      <a:gd name="connsiteX28" fmla="*/ 1582663 w 3359163"/>
                      <a:gd name="connsiteY28" fmla="*/ 2835791 h 3930630"/>
                      <a:gd name="connsiteX29" fmla="*/ 1687731 w 3359163"/>
                      <a:gd name="connsiteY29" fmla="*/ 2594903 h 3930630"/>
                      <a:gd name="connsiteX30" fmla="*/ 1475032 w 3359163"/>
                      <a:gd name="connsiteY30" fmla="*/ 2259198 h 3930630"/>
                      <a:gd name="connsiteX31" fmla="*/ 1031697 w 3359163"/>
                      <a:gd name="connsiteY31" fmla="*/ 2154130 h 3930630"/>
                      <a:gd name="connsiteX32" fmla="*/ 460229 w 3359163"/>
                      <a:gd name="connsiteY32" fmla="*/ 2348890 h 3930630"/>
                      <a:gd name="connsiteX33" fmla="*/ 206528 w 3359163"/>
                      <a:gd name="connsiteY33" fmla="*/ 2861417 h 3930630"/>
                      <a:gd name="connsiteX34" fmla="*/ 588361 w 3359163"/>
                      <a:gd name="connsiteY34" fmla="*/ 3502076 h 3930630"/>
                      <a:gd name="connsiteX35" fmla="*/ 1400716 w 3359163"/>
                      <a:gd name="connsiteY35" fmla="*/ 3717337 h 3930630"/>
                      <a:gd name="connsiteX36" fmla="*/ 2282814 w 3359163"/>
                      <a:gd name="connsiteY36" fmla="*/ 3432800 h 3930630"/>
                      <a:gd name="connsiteX37" fmla="*/ 2793353 w 3359163"/>
                      <a:gd name="connsiteY37" fmla="*/ 2674000 h 3930630"/>
                      <a:gd name="connsiteX38" fmla="*/ 2675467 w 3359163"/>
                      <a:gd name="connsiteY38" fmla="*/ 2167978 h 3930630"/>
                      <a:gd name="connsiteX39" fmla="*/ 1857439 w 3359163"/>
                      <a:gd name="connsiteY39" fmla="*/ 1553280 h 3930630"/>
                      <a:gd name="connsiteX40" fmla="*/ 947130 w 3359163"/>
                      <a:gd name="connsiteY40" fmla="*/ 1285397 h 3930630"/>
                      <a:gd name="connsiteX41" fmla="*/ 565297 w 3359163"/>
                      <a:gd name="connsiteY41" fmla="*/ 760057 h 3930630"/>
                      <a:gd name="connsiteX0" fmla="*/ 565297 w 3314397"/>
                      <a:gd name="connsiteY0" fmla="*/ 760057 h 3930630"/>
                      <a:gd name="connsiteX1" fmla="*/ 898342 w 3314397"/>
                      <a:gd name="connsiteY1" fmla="*/ 659 h 3930630"/>
                      <a:gd name="connsiteX2" fmla="*/ 831811 w 3314397"/>
                      <a:gd name="connsiteY2" fmla="*/ 631925 h 3930630"/>
                      <a:gd name="connsiteX3" fmla="*/ 988132 w 3314397"/>
                      <a:gd name="connsiteY3" fmla="*/ 890752 h 3930630"/>
                      <a:gd name="connsiteX4" fmla="*/ 1328433 w 3314397"/>
                      <a:gd name="connsiteY4" fmla="*/ 1173299 h 3930630"/>
                      <a:gd name="connsiteX5" fmla="*/ 2895583 w 3314397"/>
                      <a:gd name="connsiteY5" fmla="*/ 1826988 h 3930630"/>
                      <a:gd name="connsiteX6" fmla="*/ 3289512 w 3314397"/>
                      <a:gd name="connsiteY6" fmla="*/ 2931407 h 3930630"/>
                      <a:gd name="connsiteX7" fmla="*/ 2358642 w 3314397"/>
                      <a:gd name="connsiteY7" fmla="*/ 3790260 h 3930630"/>
                      <a:gd name="connsiteX8" fmla="*/ 1163792 w 3314397"/>
                      <a:gd name="connsiteY8" fmla="*/ 3918147 h 3930630"/>
                      <a:gd name="connsiteX9" fmla="*/ 440688 w 3314397"/>
                      <a:gd name="connsiteY9" fmla="*/ 3668167 h 3930630"/>
                      <a:gd name="connsiteX10" fmla="*/ 456 w 3314397"/>
                      <a:gd name="connsiteY10" fmla="*/ 2861417 h 3930630"/>
                      <a:gd name="connsiteX11" fmla="*/ 371818 w 3314397"/>
                      <a:gd name="connsiteY11" fmla="*/ 2268167 h 3930630"/>
                      <a:gd name="connsiteX12" fmla="*/ 1052198 w 3314397"/>
                      <a:gd name="connsiteY12" fmla="*/ 2020873 h 3930630"/>
                      <a:gd name="connsiteX13" fmla="*/ 1680043 w 3314397"/>
                      <a:gd name="connsiteY13" fmla="*/ 2169506 h 3930630"/>
                      <a:gd name="connsiteX14" fmla="*/ 1949120 w 3314397"/>
                      <a:gd name="connsiteY14" fmla="*/ 2641031 h 3930630"/>
                      <a:gd name="connsiteX15" fmla="*/ 1768454 w 3314397"/>
                      <a:gd name="connsiteY15" fmla="*/ 3011331 h 3930630"/>
                      <a:gd name="connsiteX16" fmla="*/ 1349463 w 3314397"/>
                      <a:gd name="connsiteY16" fmla="*/ 3158683 h 3930630"/>
                      <a:gd name="connsiteX17" fmla="*/ 983007 w 3314397"/>
                      <a:gd name="connsiteY17" fmla="*/ 3076678 h 3930630"/>
                      <a:gd name="connsiteX18" fmla="*/ 806185 w 3314397"/>
                      <a:gd name="connsiteY18" fmla="*/ 2799914 h 3930630"/>
                      <a:gd name="connsiteX19" fmla="*/ 895877 w 3314397"/>
                      <a:gd name="connsiteY19" fmla="*/ 2620529 h 3930630"/>
                      <a:gd name="connsiteX20" fmla="*/ 1018883 w 3314397"/>
                      <a:gd name="connsiteY20" fmla="*/ 2556464 h 3930630"/>
                      <a:gd name="connsiteX21" fmla="*/ 1077824 w 3314397"/>
                      <a:gd name="connsiteY21" fmla="*/ 2548776 h 3930630"/>
                      <a:gd name="connsiteX22" fmla="*/ 1098325 w 3314397"/>
                      <a:gd name="connsiteY22" fmla="*/ 2564151 h 3930630"/>
                      <a:gd name="connsiteX23" fmla="*/ 1088075 w 3314397"/>
                      <a:gd name="connsiteY23" fmla="*/ 2594903 h 3930630"/>
                      <a:gd name="connsiteX24" fmla="*/ 1077824 w 3314397"/>
                      <a:gd name="connsiteY24" fmla="*/ 2625655 h 3930630"/>
                      <a:gd name="connsiteX25" fmla="*/ 1062448 w 3314397"/>
                      <a:gd name="connsiteY25" fmla="*/ 2738411 h 3930630"/>
                      <a:gd name="connsiteX26" fmla="*/ 1143171 w 3314397"/>
                      <a:gd name="connsiteY26" fmla="*/ 2875512 h 3930630"/>
                      <a:gd name="connsiteX27" fmla="*/ 1318712 w 3314397"/>
                      <a:gd name="connsiteY27" fmla="*/ 2933171 h 3930630"/>
                      <a:gd name="connsiteX28" fmla="*/ 1582663 w 3314397"/>
                      <a:gd name="connsiteY28" fmla="*/ 2835791 h 3930630"/>
                      <a:gd name="connsiteX29" fmla="*/ 1687731 w 3314397"/>
                      <a:gd name="connsiteY29" fmla="*/ 2594903 h 3930630"/>
                      <a:gd name="connsiteX30" fmla="*/ 1475032 w 3314397"/>
                      <a:gd name="connsiteY30" fmla="*/ 2259198 h 3930630"/>
                      <a:gd name="connsiteX31" fmla="*/ 1031697 w 3314397"/>
                      <a:gd name="connsiteY31" fmla="*/ 2154130 h 3930630"/>
                      <a:gd name="connsiteX32" fmla="*/ 460229 w 3314397"/>
                      <a:gd name="connsiteY32" fmla="*/ 2348890 h 3930630"/>
                      <a:gd name="connsiteX33" fmla="*/ 206528 w 3314397"/>
                      <a:gd name="connsiteY33" fmla="*/ 2861417 h 3930630"/>
                      <a:gd name="connsiteX34" fmla="*/ 588361 w 3314397"/>
                      <a:gd name="connsiteY34" fmla="*/ 3502076 h 3930630"/>
                      <a:gd name="connsiteX35" fmla="*/ 1400716 w 3314397"/>
                      <a:gd name="connsiteY35" fmla="*/ 3717337 h 3930630"/>
                      <a:gd name="connsiteX36" fmla="*/ 2282814 w 3314397"/>
                      <a:gd name="connsiteY36" fmla="*/ 3432800 h 3930630"/>
                      <a:gd name="connsiteX37" fmla="*/ 2793353 w 3314397"/>
                      <a:gd name="connsiteY37" fmla="*/ 2674000 h 3930630"/>
                      <a:gd name="connsiteX38" fmla="*/ 2675467 w 3314397"/>
                      <a:gd name="connsiteY38" fmla="*/ 2167978 h 3930630"/>
                      <a:gd name="connsiteX39" fmla="*/ 1857439 w 3314397"/>
                      <a:gd name="connsiteY39" fmla="*/ 1553280 h 3930630"/>
                      <a:gd name="connsiteX40" fmla="*/ 947130 w 3314397"/>
                      <a:gd name="connsiteY40" fmla="*/ 1285397 h 3930630"/>
                      <a:gd name="connsiteX41" fmla="*/ 565297 w 3314397"/>
                      <a:gd name="connsiteY41" fmla="*/ 760057 h 3930630"/>
                      <a:gd name="connsiteX0" fmla="*/ 565297 w 3314397"/>
                      <a:gd name="connsiteY0" fmla="*/ 760057 h 3930630"/>
                      <a:gd name="connsiteX1" fmla="*/ 898342 w 3314397"/>
                      <a:gd name="connsiteY1" fmla="*/ 659 h 3930630"/>
                      <a:gd name="connsiteX2" fmla="*/ 831811 w 3314397"/>
                      <a:gd name="connsiteY2" fmla="*/ 631925 h 3930630"/>
                      <a:gd name="connsiteX3" fmla="*/ 988132 w 3314397"/>
                      <a:gd name="connsiteY3" fmla="*/ 890752 h 3930630"/>
                      <a:gd name="connsiteX4" fmla="*/ 1328433 w 3314397"/>
                      <a:gd name="connsiteY4" fmla="*/ 1173299 h 3930630"/>
                      <a:gd name="connsiteX5" fmla="*/ 2895583 w 3314397"/>
                      <a:gd name="connsiteY5" fmla="*/ 1826988 h 3930630"/>
                      <a:gd name="connsiteX6" fmla="*/ 3289512 w 3314397"/>
                      <a:gd name="connsiteY6" fmla="*/ 2931407 h 3930630"/>
                      <a:gd name="connsiteX7" fmla="*/ 2358642 w 3314397"/>
                      <a:gd name="connsiteY7" fmla="*/ 3790260 h 3930630"/>
                      <a:gd name="connsiteX8" fmla="*/ 1163792 w 3314397"/>
                      <a:gd name="connsiteY8" fmla="*/ 3918147 h 3930630"/>
                      <a:gd name="connsiteX9" fmla="*/ 440688 w 3314397"/>
                      <a:gd name="connsiteY9" fmla="*/ 3668167 h 3930630"/>
                      <a:gd name="connsiteX10" fmla="*/ 456 w 3314397"/>
                      <a:gd name="connsiteY10" fmla="*/ 2861417 h 3930630"/>
                      <a:gd name="connsiteX11" fmla="*/ 371818 w 3314397"/>
                      <a:gd name="connsiteY11" fmla="*/ 2268167 h 3930630"/>
                      <a:gd name="connsiteX12" fmla="*/ 1052198 w 3314397"/>
                      <a:gd name="connsiteY12" fmla="*/ 2020873 h 3930630"/>
                      <a:gd name="connsiteX13" fmla="*/ 1680043 w 3314397"/>
                      <a:gd name="connsiteY13" fmla="*/ 2169506 h 3930630"/>
                      <a:gd name="connsiteX14" fmla="*/ 1949120 w 3314397"/>
                      <a:gd name="connsiteY14" fmla="*/ 2641031 h 3930630"/>
                      <a:gd name="connsiteX15" fmla="*/ 1768454 w 3314397"/>
                      <a:gd name="connsiteY15" fmla="*/ 3011331 h 3930630"/>
                      <a:gd name="connsiteX16" fmla="*/ 1349463 w 3314397"/>
                      <a:gd name="connsiteY16" fmla="*/ 3158683 h 3930630"/>
                      <a:gd name="connsiteX17" fmla="*/ 983007 w 3314397"/>
                      <a:gd name="connsiteY17" fmla="*/ 3076678 h 3930630"/>
                      <a:gd name="connsiteX18" fmla="*/ 806185 w 3314397"/>
                      <a:gd name="connsiteY18" fmla="*/ 2799914 h 3930630"/>
                      <a:gd name="connsiteX19" fmla="*/ 895877 w 3314397"/>
                      <a:gd name="connsiteY19" fmla="*/ 2620529 h 3930630"/>
                      <a:gd name="connsiteX20" fmla="*/ 1018883 w 3314397"/>
                      <a:gd name="connsiteY20" fmla="*/ 2556464 h 3930630"/>
                      <a:gd name="connsiteX21" fmla="*/ 1077824 w 3314397"/>
                      <a:gd name="connsiteY21" fmla="*/ 2548776 h 3930630"/>
                      <a:gd name="connsiteX22" fmla="*/ 1098325 w 3314397"/>
                      <a:gd name="connsiteY22" fmla="*/ 2564151 h 3930630"/>
                      <a:gd name="connsiteX23" fmla="*/ 1088075 w 3314397"/>
                      <a:gd name="connsiteY23" fmla="*/ 2594903 h 3930630"/>
                      <a:gd name="connsiteX24" fmla="*/ 1077824 w 3314397"/>
                      <a:gd name="connsiteY24" fmla="*/ 2625655 h 3930630"/>
                      <a:gd name="connsiteX25" fmla="*/ 1062448 w 3314397"/>
                      <a:gd name="connsiteY25" fmla="*/ 2738411 h 3930630"/>
                      <a:gd name="connsiteX26" fmla="*/ 1143171 w 3314397"/>
                      <a:gd name="connsiteY26" fmla="*/ 2875512 h 3930630"/>
                      <a:gd name="connsiteX27" fmla="*/ 1318712 w 3314397"/>
                      <a:gd name="connsiteY27" fmla="*/ 2933171 h 3930630"/>
                      <a:gd name="connsiteX28" fmla="*/ 1582663 w 3314397"/>
                      <a:gd name="connsiteY28" fmla="*/ 2835791 h 3930630"/>
                      <a:gd name="connsiteX29" fmla="*/ 1687731 w 3314397"/>
                      <a:gd name="connsiteY29" fmla="*/ 2594903 h 3930630"/>
                      <a:gd name="connsiteX30" fmla="*/ 1475032 w 3314397"/>
                      <a:gd name="connsiteY30" fmla="*/ 2259198 h 3930630"/>
                      <a:gd name="connsiteX31" fmla="*/ 1031697 w 3314397"/>
                      <a:gd name="connsiteY31" fmla="*/ 2154130 h 3930630"/>
                      <a:gd name="connsiteX32" fmla="*/ 460229 w 3314397"/>
                      <a:gd name="connsiteY32" fmla="*/ 2348890 h 3930630"/>
                      <a:gd name="connsiteX33" fmla="*/ 206528 w 3314397"/>
                      <a:gd name="connsiteY33" fmla="*/ 2861417 h 3930630"/>
                      <a:gd name="connsiteX34" fmla="*/ 588361 w 3314397"/>
                      <a:gd name="connsiteY34" fmla="*/ 3502076 h 3930630"/>
                      <a:gd name="connsiteX35" fmla="*/ 1400716 w 3314397"/>
                      <a:gd name="connsiteY35" fmla="*/ 3717337 h 3930630"/>
                      <a:gd name="connsiteX36" fmla="*/ 2282814 w 3314397"/>
                      <a:gd name="connsiteY36" fmla="*/ 3432800 h 3930630"/>
                      <a:gd name="connsiteX37" fmla="*/ 2793353 w 3314397"/>
                      <a:gd name="connsiteY37" fmla="*/ 2674000 h 3930630"/>
                      <a:gd name="connsiteX38" fmla="*/ 2675467 w 3314397"/>
                      <a:gd name="connsiteY38" fmla="*/ 2167978 h 3930630"/>
                      <a:gd name="connsiteX39" fmla="*/ 1857439 w 3314397"/>
                      <a:gd name="connsiteY39" fmla="*/ 1553280 h 3930630"/>
                      <a:gd name="connsiteX40" fmla="*/ 1035318 w 3314397"/>
                      <a:gd name="connsiteY40" fmla="*/ 1258698 h 3930630"/>
                      <a:gd name="connsiteX41" fmla="*/ 565297 w 3314397"/>
                      <a:gd name="connsiteY41" fmla="*/ 760057 h 3930630"/>
                      <a:gd name="connsiteX0" fmla="*/ 565297 w 3314397"/>
                      <a:gd name="connsiteY0" fmla="*/ 760057 h 3930630"/>
                      <a:gd name="connsiteX1" fmla="*/ 898342 w 3314397"/>
                      <a:gd name="connsiteY1" fmla="*/ 659 h 3930630"/>
                      <a:gd name="connsiteX2" fmla="*/ 831811 w 3314397"/>
                      <a:gd name="connsiteY2" fmla="*/ 631925 h 3930630"/>
                      <a:gd name="connsiteX3" fmla="*/ 988132 w 3314397"/>
                      <a:gd name="connsiteY3" fmla="*/ 890752 h 3930630"/>
                      <a:gd name="connsiteX4" fmla="*/ 1328433 w 3314397"/>
                      <a:gd name="connsiteY4" fmla="*/ 1173299 h 3930630"/>
                      <a:gd name="connsiteX5" fmla="*/ 2895583 w 3314397"/>
                      <a:gd name="connsiteY5" fmla="*/ 1826988 h 3930630"/>
                      <a:gd name="connsiteX6" fmla="*/ 3289512 w 3314397"/>
                      <a:gd name="connsiteY6" fmla="*/ 2931407 h 3930630"/>
                      <a:gd name="connsiteX7" fmla="*/ 2358642 w 3314397"/>
                      <a:gd name="connsiteY7" fmla="*/ 3790260 h 3930630"/>
                      <a:gd name="connsiteX8" fmla="*/ 1163792 w 3314397"/>
                      <a:gd name="connsiteY8" fmla="*/ 3918147 h 3930630"/>
                      <a:gd name="connsiteX9" fmla="*/ 440688 w 3314397"/>
                      <a:gd name="connsiteY9" fmla="*/ 3668167 h 3930630"/>
                      <a:gd name="connsiteX10" fmla="*/ 456 w 3314397"/>
                      <a:gd name="connsiteY10" fmla="*/ 2861417 h 3930630"/>
                      <a:gd name="connsiteX11" fmla="*/ 371818 w 3314397"/>
                      <a:gd name="connsiteY11" fmla="*/ 2268167 h 3930630"/>
                      <a:gd name="connsiteX12" fmla="*/ 1052198 w 3314397"/>
                      <a:gd name="connsiteY12" fmla="*/ 2020873 h 3930630"/>
                      <a:gd name="connsiteX13" fmla="*/ 1680043 w 3314397"/>
                      <a:gd name="connsiteY13" fmla="*/ 2169506 h 3930630"/>
                      <a:gd name="connsiteX14" fmla="*/ 1949120 w 3314397"/>
                      <a:gd name="connsiteY14" fmla="*/ 2641031 h 3930630"/>
                      <a:gd name="connsiteX15" fmla="*/ 1768454 w 3314397"/>
                      <a:gd name="connsiteY15" fmla="*/ 3011331 h 3930630"/>
                      <a:gd name="connsiteX16" fmla="*/ 1349463 w 3314397"/>
                      <a:gd name="connsiteY16" fmla="*/ 3158683 h 3930630"/>
                      <a:gd name="connsiteX17" fmla="*/ 983007 w 3314397"/>
                      <a:gd name="connsiteY17" fmla="*/ 3076678 h 3930630"/>
                      <a:gd name="connsiteX18" fmla="*/ 806185 w 3314397"/>
                      <a:gd name="connsiteY18" fmla="*/ 2799914 h 3930630"/>
                      <a:gd name="connsiteX19" fmla="*/ 895877 w 3314397"/>
                      <a:gd name="connsiteY19" fmla="*/ 2620529 h 3930630"/>
                      <a:gd name="connsiteX20" fmla="*/ 1018883 w 3314397"/>
                      <a:gd name="connsiteY20" fmla="*/ 2556464 h 3930630"/>
                      <a:gd name="connsiteX21" fmla="*/ 1077824 w 3314397"/>
                      <a:gd name="connsiteY21" fmla="*/ 2548776 h 3930630"/>
                      <a:gd name="connsiteX22" fmla="*/ 1098325 w 3314397"/>
                      <a:gd name="connsiteY22" fmla="*/ 2564151 h 3930630"/>
                      <a:gd name="connsiteX23" fmla="*/ 1088075 w 3314397"/>
                      <a:gd name="connsiteY23" fmla="*/ 2594903 h 3930630"/>
                      <a:gd name="connsiteX24" fmla="*/ 1077824 w 3314397"/>
                      <a:gd name="connsiteY24" fmla="*/ 2625655 h 3930630"/>
                      <a:gd name="connsiteX25" fmla="*/ 1062448 w 3314397"/>
                      <a:gd name="connsiteY25" fmla="*/ 2738411 h 3930630"/>
                      <a:gd name="connsiteX26" fmla="*/ 1143171 w 3314397"/>
                      <a:gd name="connsiteY26" fmla="*/ 2875512 h 3930630"/>
                      <a:gd name="connsiteX27" fmla="*/ 1318712 w 3314397"/>
                      <a:gd name="connsiteY27" fmla="*/ 2933171 h 3930630"/>
                      <a:gd name="connsiteX28" fmla="*/ 1582663 w 3314397"/>
                      <a:gd name="connsiteY28" fmla="*/ 2835791 h 3930630"/>
                      <a:gd name="connsiteX29" fmla="*/ 1687731 w 3314397"/>
                      <a:gd name="connsiteY29" fmla="*/ 2594903 h 3930630"/>
                      <a:gd name="connsiteX30" fmla="*/ 1475032 w 3314397"/>
                      <a:gd name="connsiteY30" fmla="*/ 2259198 h 3930630"/>
                      <a:gd name="connsiteX31" fmla="*/ 1031697 w 3314397"/>
                      <a:gd name="connsiteY31" fmla="*/ 2154130 h 3930630"/>
                      <a:gd name="connsiteX32" fmla="*/ 460229 w 3314397"/>
                      <a:gd name="connsiteY32" fmla="*/ 2348890 h 3930630"/>
                      <a:gd name="connsiteX33" fmla="*/ 206528 w 3314397"/>
                      <a:gd name="connsiteY33" fmla="*/ 2861417 h 3930630"/>
                      <a:gd name="connsiteX34" fmla="*/ 588361 w 3314397"/>
                      <a:gd name="connsiteY34" fmla="*/ 3502076 h 3930630"/>
                      <a:gd name="connsiteX35" fmla="*/ 1400716 w 3314397"/>
                      <a:gd name="connsiteY35" fmla="*/ 3717337 h 3930630"/>
                      <a:gd name="connsiteX36" fmla="*/ 2282814 w 3314397"/>
                      <a:gd name="connsiteY36" fmla="*/ 3432800 h 3930630"/>
                      <a:gd name="connsiteX37" fmla="*/ 2793353 w 3314397"/>
                      <a:gd name="connsiteY37" fmla="*/ 2674000 h 3930630"/>
                      <a:gd name="connsiteX38" fmla="*/ 2675467 w 3314397"/>
                      <a:gd name="connsiteY38" fmla="*/ 2167978 h 3930630"/>
                      <a:gd name="connsiteX39" fmla="*/ 1857439 w 3314397"/>
                      <a:gd name="connsiteY39" fmla="*/ 1553280 h 3930630"/>
                      <a:gd name="connsiteX40" fmla="*/ 1035318 w 3314397"/>
                      <a:gd name="connsiteY40" fmla="*/ 1258698 h 3930630"/>
                      <a:gd name="connsiteX41" fmla="*/ 565297 w 3314397"/>
                      <a:gd name="connsiteY41" fmla="*/ 760057 h 3930630"/>
                      <a:gd name="connsiteX0" fmla="*/ 565297 w 3314397"/>
                      <a:gd name="connsiteY0" fmla="*/ 760057 h 3930630"/>
                      <a:gd name="connsiteX1" fmla="*/ 898342 w 3314397"/>
                      <a:gd name="connsiteY1" fmla="*/ 659 h 3930630"/>
                      <a:gd name="connsiteX2" fmla="*/ 831811 w 3314397"/>
                      <a:gd name="connsiteY2" fmla="*/ 631925 h 3930630"/>
                      <a:gd name="connsiteX3" fmla="*/ 988132 w 3314397"/>
                      <a:gd name="connsiteY3" fmla="*/ 890752 h 3930630"/>
                      <a:gd name="connsiteX4" fmla="*/ 1328433 w 3314397"/>
                      <a:gd name="connsiteY4" fmla="*/ 1173299 h 3930630"/>
                      <a:gd name="connsiteX5" fmla="*/ 2895583 w 3314397"/>
                      <a:gd name="connsiteY5" fmla="*/ 1826988 h 3930630"/>
                      <a:gd name="connsiteX6" fmla="*/ 3289512 w 3314397"/>
                      <a:gd name="connsiteY6" fmla="*/ 2931407 h 3930630"/>
                      <a:gd name="connsiteX7" fmla="*/ 2358642 w 3314397"/>
                      <a:gd name="connsiteY7" fmla="*/ 3790260 h 3930630"/>
                      <a:gd name="connsiteX8" fmla="*/ 1163792 w 3314397"/>
                      <a:gd name="connsiteY8" fmla="*/ 3918147 h 3930630"/>
                      <a:gd name="connsiteX9" fmla="*/ 440688 w 3314397"/>
                      <a:gd name="connsiteY9" fmla="*/ 3668167 h 3930630"/>
                      <a:gd name="connsiteX10" fmla="*/ 456 w 3314397"/>
                      <a:gd name="connsiteY10" fmla="*/ 2861417 h 3930630"/>
                      <a:gd name="connsiteX11" fmla="*/ 371818 w 3314397"/>
                      <a:gd name="connsiteY11" fmla="*/ 2268167 h 3930630"/>
                      <a:gd name="connsiteX12" fmla="*/ 1052198 w 3314397"/>
                      <a:gd name="connsiteY12" fmla="*/ 2020873 h 3930630"/>
                      <a:gd name="connsiteX13" fmla="*/ 1680043 w 3314397"/>
                      <a:gd name="connsiteY13" fmla="*/ 2169506 h 3930630"/>
                      <a:gd name="connsiteX14" fmla="*/ 1949120 w 3314397"/>
                      <a:gd name="connsiteY14" fmla="*/ 2641031 h 3930630"/>
                      <a:gd name="connsiteX15" fmla="*/ 1768454 w 3314397"/>
                      <a:gd name="connsiteY15" fmla="*/ 3011331 h 3930630"/>
                      <a:gd name="connsiteX16" fmla="*/ 1349463 w 3314397"/>
                      <a:gd name="connsiteY16" fmla="*/ 3158683 h 3930630"/>
                      <a:gd name="connsiteX17" fmla="*/ 983007 w 3314397"/>
                      <a:gd name="connsiteY17" fmla="*/ 3076678 h 3930630"/>
                      <a:gd name="connsiteX18" fmla="*/ 806185 w 3314397"/>
                      <a:gd name="connsiteY18" fmla="*/ 2799914 h 3930630"/>
                      <a:gd name="connsiteX19" fmla="*/ 895877 w 3314397"/>
                      <a:gd name="connsiteY19" fmla="*/ 2620529 h 3930630"/>
                      <a:gd name="connsiteX20" fmla="*/ 1018883 w 3314397"/>
                      <a:gd name="connsiteY20" fmla="*/ 2556464 h 3930630"/>
                      <a:gd name="connsiteX21" fmla="*/ 1077824 w 3314397"/>
                      <a:gd name="connsiteY21" fmla="*/ 2548776 h 3930630"/>
                      <a:gd name="connsiteX22" fmla="*/ 1098325 w 3314397"/>
                      <a:gd name="connsiteY22" fmla="*/ 2564151 h 3930630"/>
                      <a:gd name="connsiteX23" fmla="*/ 1088075 w 3314397"/>
                      <a:gd name="connsiteY23" fmla="*/ 2594903 h 3930630"/>
                      <a:gd name="connsiteX24" fmla="*/ 1077824 w 3314397"/>
                      <a:gd name="connsiteY24" fmla="*/ 2625655 h 3930630"/>
                      <a:gd name="connsiteX25" fmla="*/ 1062448 w 3314397"/>
                      <a:gd name="connsiteY25" fmla="*/ 2738411 h 3930630"/>
                      <a:gd name="connsiteX26" fmla="*/ 1143171 w 3314397"/>
                      <a:gd name="connsiteY26" fmla="*/ 2875512 h 3930630"/>
                      <a:gd name="connsiteX27" fmla="*/ 1318712 w 3314397"/>
                      <a:gd name="connsiteY27" fmla="*/ 2933171 h 3930630"/>
                      <a:gd name="connsiteX28" fmla="*/ 1582663 w 3314397"/>
                      <a:gd name="connsiteY28" fmla="*/ 2835791 h 3930630"/>
                      <a:gd name="connsiteX29" fmla="*/ 1687731 w 3314397"/>
                      <a:gd name="connsiteY29" fmla="*/ 2594903 h 3930630"/>
                      <a:gd name="connsiteX30" fmla="*/ 1475032 w 3314397"/>
                      <a:gd name="connsiteY30" fmla="*/ 2259198 h 3930630"/>
                      <a:gd name="connsiteX31" fmla="*/ 1031697 w 3314397"/>
                      <a:gd name="connsiteY31" fmla="*/ 2154130 h 3930630"/>
                      <a:gd name="connsiteX32" fmla="*/ 460229 w 3314397"/>
                      <a:gd name="connsiteY32" fmla="*/ 2348890 h 3930630"/>
                      <a:gd name="connsiteX33" fmla="*/ 206528 w 3314397"/>
                      <a:gd name="connsiteY33" fmla="*/ 2861417 h 3930630"/>
                      <a:gd name="connsiteX34" fmla="*/ 588361 w 3314397"/>
                      <a:gd name="connsiteY34" fmla="*/ 3502076 h 3930630"/>
                      <a:gd name="connsiteX35" fmla="*/ 1400716 w 3314397"/>
                      <a:gd name="connsiteY35" fmla="*/ 3717337 h 3930630"/>
                      <a:gd name="connsiteX36" fmla="*/ 2282814 w 3314397"/>
                      <a:gd name="connsiteY36" fmla="*/ 3432800 h 3930630"/>
                      <a:gd name="connsiteX37" fmla="*/ 2793353 w 3314397"/>
                      <a:gd name="connsiteY37" fmla="*/ 2674000 h 3930630"/>
                      <a:gd name="connsiteX38" fmla="*/ 2675467 w 3314397"/>
                      <a:gd name="connsiteY38" fmla="*/ 2167978 h 3930630"/>
                      <a:gd name="connsiteX39" fmla="*/ 1857439 w 3314397"/>
                      <a:gd name="connsiteY39" fmla="*/ 1553280 h 3930630"/>
                      <a:gd name="connsiteX40" fmla="*/ 1035318 w 3314397"/>
                      <a:gd name="connsiteY40" fmla="*/ 1258698 h 3930630"/>
                      <a:gd name="connsiteX41" fmla="*/ 565297 w 3314397"/>
                      <a:gd name="connsiteY41" fmla="*/ 760057 h 3930630"/>
                      <a:gd name="connsiteX0" fmla="*/ 587343 w 3314397"/>
                      <a:gd name="connsiteY0" fmla="*/ 814080 h 3931254"/>
                      <a:gd name="connsiteX1" fmla="*/ 898342 w 3314397"/>
                      <a:gd name="connsiteY1" fmla="*/ 1283 h 3931254"/>
                      <a:gd name="connsiteX2" fmla="*/ 831811 w 3314397"/>
                      <a:gd name="connsiteY2" fmla="*/ 632549 h 3931254"/>
                      <a:gd name="connsiteX3" fmla="*/ 988132 w 3314397"/>
                      <a:gd name="connsiteY3" fmla="*/ 891376 h 3931254"/>
                      <a:gd name="connsiteX4" fmla="*/ 1328433 w 3314397"/>
                      <a:gd name="connsiteY4" fmla="*/ 1173923 h 3931254"/>
                      <a:gd name="connsiteX5" fmla="*/ 2895583 w 3314397"/>
                      <a:gd name="connsiteY5" fmla="*/ 1827612 h 3931254"/>
                      <a:gd name="connsiteX6" fmla="*/ 3289512 w 3314397"/>
                      <a:gd name="connsiteY6" fmla="*/ 2932031 h 3931254"/>
                      <a:gd name="connsiteX7" fmla="*/ 2358642 w 3314397"/>
                      <a:gd name="connsiteY7" fmla="*/ 3790884 h 3931254"/>
                      <a:gd name="connsiteX8" fmla="*/ 1163792 w 3314397"/>
                      <a:gd name="connsiteY8" fmla="*/ 3918771 h 3931254"/>
                      <a:gd name="connsiteX9" fmla="*/ 440688 w 3314397"/>
                      <a:gd name="connsiteY9" fmla="*/ 3668791 h 3931254"/>
                      <a:gd name="connsiteX10" fmla="*/ 456 w 3314397"/>
                      <a:gd name="connsiteY10" fmla="*/ 2862041 h 3931254"/>
                      <a:gd name="connsiteX11" fmla="*/ 371818 w 3314397"/>
                      <a:gd name="connsiteY11" fmla="*/ 2268791 h 3931254"/>
                      <a:gd name="connsiteX12" fmla="*/ 1052198 w 3314397"/>
                      <a:gd name="connsiteY12" fmla="*/ 2021497 h 3931254"/>
                      <a:gd name="connsiteX13" fmla="*/ 1680043 w 3314397"/>
                      <a:gd name="connsiteY13" fmla="*/ 2170130 h 3931254"/>
                      <a:gd name="connsiteX14" fmla="*/ 1949120 w 3314397"/>
                      <a:gd name="connsiteY14" fmla="*/ 2641655 h 3931254"/>
                      <a:gd name="connsiteX15" fmla="*/ 1768454 w 3314397"/>
                      <a:gd name="connsiteY15" fmla="*/ 3011955 h 3931254"/>
                      <a:gd name="connsiteX16" fmla="*/ 1349463 w 3314397"/>
                      <a:gd name="connsiteY16" fmla="*/ 3159307 h 3931254"/>
                      <a:gd name="connsiteX17" fmla="*/ 983007 w 3314397"/>
                      <a:gd name="connsiteY17" fmla="*/ 3077302 h 3931254"/>
                      <a:gd name="connsiteX18" fmla="*/ 806185 w 3314397"/>
                      <a:gd name="connsiteY18" fmla="*/ 2800538 h 3931254"/>
                      <a:gd name="connsiteX19" fmla="*/ 895877 w 3314397"/>
                      <a:gd name="connsiteY19" fmla="*/ 2621153 h 3931254"/>
                      <a:gd name="connsiteX20" fmla="*/ 1018883 w 3314397"/>
                      <a:gd name="connsiteY20" fmla="*/ 2557088 h 3931254"/>
                      <a:gd name="connsiteX21" fmla="*/ 1077824 w 3314397"/>
                      <a:gd name="connsiteY21" fmla="*/ 2549400 h 3931254"/>
                      <a:gd name="connsiteX22" fmla="*/ 1098325 w 3314397"/>
                      <a:gd name="connsiteY22" fmla="*/ 2564775 h 3931254"/>
                      <a:gd name="connsiteX23" fmla="*/ 1088075 w 3314397"/>
                      <a:gd name="connsiteY23" fmla="*/ 2595527 h 3931254"/>
                      <a:gd name="connsiteX24" fmla="*/ 1077824 w 3314397"/>
                      <a:gd name="connsiteY24" fmla="*/ 2626279 h 3931254"/>
                      <a:gd name="connsiteX25" fmla="*/ 1062448 w 3314397"/>
                      <a:gd name="connsiteY25" fmla="*/ 2739035 h 3931254"/>
                      <a:gd name="connsiteX26" fmla="*/ 1143171 w 3314397"/>
                      <a:gd name="connsiteY26" fmla="*/ 2876136 h 3931254"/>
                      <a:gd name="connsiteX27" fmla="*/ 1318712 w 3314397"/>
                      <a:gd name="connsiteY27" fmla="*/ 2933795 h 3931254"/>
                      <a:gd name="connsiteX28" fmla="*/ 1582663 w 3314397"/>
                      <a:gd name="connsiteY28" fmla="*/ 2836415 h 3931254"/>
                      <a:gd name="connsiteX29" fmla="*/ 1687731 w 3314397"/>
                      <a:gd name="connsiteY29" fmla="*/ 2595527 h 3931254"/>
                      <a:gd name="connsiteX30" fmla="*/ 1475032 w 3314397"/>
                      <a:gd name="connsiteY30" fmla="*/ 2259822 h 3931254"/>
                      <a:gd name="connsiteX31" fmla="*/ 1031697 w 3314397"/>
                      <a:gd name="connsiteY31" fmla="*/ 2154754 h 3931254"/>
                      <a:gd name="connsiteX32" fmla="*/ 460229 w 3314397"/>
                      <a:gd name="connsiteY32" fmla="*/ 2349514 h 3931254"/>
                      <a:gd name="connsiteX33" fmla="*/ 206528 w 3314397"/>
                      <a:gd name="connsiteY33" fmla="*/ 2862041 h 3931254"/>
                      <a:gd name="connsiteX34" fmla="*/ 588361 w 3314397"/>
                      <a:gd name="connsiteY34" fmla="*/ 3502700 h 3931254"/>
                      <a:gd name="connsiteX35" fmla="*/ 1400716 w 3314397"/>
                      <a:gd name="connsiteY35" fmla="*/ 3717961 h 3931254"/>
                      <a:gd name="connsiteX36" fmla="*/ 2282814 w 3314397"/>
                      <a:gd name="connsiteY36" fmla="*/ 3433424 h 3931254"/>
                      <a:gd name="connsiteX37" fmla="*/ 2793353 w 3314397"/>
                      <a:gd name="connsiteY37" fmla="*/ 2674624 h 3931254"/>
                      <a:gd name="connsiteX38" fmla="*/ 2675467 w 3314397"/>
                      <a:gd name="connsiteY38" fmla="*/ 2168602 h 3931254"/>
                      <a:gd name="connsiteX39" fmla="*/ 1857439 w 3314397"/>
                      <a:gd name="connsiteY39" fmla="*/ 1553904 h 3931254"/>
                      <a:gd name="connsiteX40" fmla="*/ 1035318 w 3314397"/>
                      <a:gd name="connsiteY40" fmla="*/ 1259322 h 3931254"/>
                      <a:gd name="connsiteX41" fmla="*/ 587343 w 3314397"/>
                      <a:gd name="connsiteY41" fmla="*/ 814080 h 3931254"/>
                      <a:gd name="connsiteX0" fmla="*/ 587343 w 3314397"/>
                      <a:gd name="connsiteY0" fmla="*/ 814080 h 3931254"/>
                      <a:gd name="connsiteX1" fmla="*/ 898342 w 3314397"/>
                      <a:gd name="connsiteY1" fmla="*/ 1283 h 3931254"/>
                      <a:gd name="connsiteX2" fmla="*/ 831811 w 3314397"/>
                      <a:gd name="connsiteY2" fmla="*/ 632549 h 3931254"/>
                      <a:gd name="connsiteX3" fmla="*/ 988132 w 3314397"/>
                      <a:gd name="connsiteY3" fmla="*/ 891376 h 3931254"/>
                      <a:gd name="connsiteX4" fmla="*/ 1328433 w 3314397"/>
                      <a:gd name="connsiteY4" fmla="*/ 1173923 h 3931254"/>
                      <a:gd name="connsiteX5" fmla="*/ 2895583 w 3314397"/>
                      <a:gd name="connsiteY5" fmla="*/ 1827612 h 3931254"/>
                      <a:gd name="connsiteX6" fmla="*/ 3289512 w 3314397"/>
                      <a:gd name="connsiteY6" fmla="*/ 2932031 h 3931254"/>
                      <a:gd name="connsiteX7" fmla="*/ 2358642 w 3314397"/>
                      <a:gd name="connsiteY7" fmla="*/ 3790884 h 3931254"/>
                      <a:gd name="connsiteX8" fmla="*/ 1163792 w 3314397"/>
                      <a:gd name="connsiteY8" fmla="*/ 3918771 h 3931254"/>
                      <a:gd name="connsiteX9" fmla="*/ 440688 w 3314397"/>
                      <a:gd name="connsiteY9" fmla="*/ 3668791 h 3931254"/>
                      <a:gd name="connsiteX10" fmla="*/ 456 w 3314397"/>
                      <a:gd name="connsiteY10" fmla="*/ 2862041 h 3931254"/>
                      <a:gd name="connsiteX11" fmla="*/ 371818 w 3314397"/>
                      <a:gd name="connsiteY11" fmla="*/ 2268791 h 3931254"/>
                      <a:gd name="connsiteX12" fmla="*/ 1052198 w 3314397"/>
                      <a:gd name="connsiteY12" fmla="*/ 2021497 h 3931254"/>
                      <a:gd name="connsiteX13" fmla="*/ 1680043 w 3314397"/>
                      <a:gd name="connsiteY13" fmla="*/ 2170130 h 3931254"/>
                      <a:gd name="connsiteX14" fmla="*/ 1949120 w 3314397"/>
                      <a:gd name="connsiteY14" fmla="*/ 2641655 h 3931254"/>
                      <a:gd name="connsiteX15" fmla="*/ 1768454 w 3314397"/>
                      <a:gd name="connsiteY15" fmla="*/ 3011955 h 3931254"/>
                      <a:gd name="connsiteX16" fmla="*/ 1349463 w 3314397"/>
                      <a:gd name="connsiteY16" fmla="*/ 3159307 h 3931254"/>
                      <a:gd name="connsiteX17" fmla="*/ 983007 w 3314397"/>
                      <a:gd name="connsiteY17" fmla="*/ 3077302 h 3931254"/>
                      <a:gd name="connsiteX18" fmla="*/ 806185 w 3314397"/>
                      <a:gd name="connsiteY18" fmla="*/ 2800538 h 3931254"/>
                      <a:gd name="connsiteX19" fmla="*/ 895877 w 3314397"/>
                      <a:gd name="connsiteY19" fmla="*/ 2621153 h 3931254"/>
                      <a:gd name="connsiteX20" fmla="*/ 1018883 w 3314397"/>
                      <a:gd name="connsiteY20" fmla="*/ 2557088 h 3931254"/>
                      <a:gd name="connsiteX21" fmla="*/ 1077824 w 3314397"/>
                      <a:gd name="connsiteY21" fmla="*/ 2549400 h 3931254"/>
                      <a:gd name="connsiteX22" fmla="*/ 1098325 w 3314397"/>
                      <a:gd name="connsiteY22" fmla="*/ 2564775 h 3931254"/>
                      <a:gd name="connsiteX23" fmla="*/ 1088075 w 3314397"/>
                      <a:gd name="connsiteY23" fmla="*/ 2595527 h 3931254"/>
                      <a:gd name="connsiteX24" fmla="*/ 1077824 w 3314397"/>
                      <a:gd name="connsiteY24" fmla="*/ 2626279 h 3931254"/>
                      <a:gd name="connsiteX25" fmla="*/ 1062448 w 3314397"/>
                      <a:gd name="connsiteY25" fmla="*/ 2739035 h 3931254"/>
                      <a:gd name="connsiteX26" fmla="*/ 1143171 w 3314397"/>
                      <a:gd name="connsiteY26" fmla="*/ 2876136 h 3931254"/>
                      <a:gd name="connsiteX27" fmla="*/ 1318712 w 3314397"/>
                      <a:gd name="connsiteY27" fmla="*/ 2933795 h 3931254"/>
                      <a:gd name="connsiteX28" fmla="*/ 1582663 w 3314397"/>
                      <a:gd name="connsiteY28" fmla="*/ 2836415 h 3931254"/>
                      <a:gd name="connsiteX29" fmla="*/ 1687731 w 3314397"/>
                      <a:gd name="connsiteY29" fmla="*/ 2595527 h 3931254"/>
                      <a:gd name="connsiteX30" fmla="*/ 1475032 w 3314397"/>
                      <a:gd name="connsiteY30" fmla="*/ 2259822 h 3931254"/>
                      <a:gd name="connsiteX31" fmla="*/ 1031697 w 3314397"/>
                      <a:gd name="connsiteY31" fmla="*/ 2154754 h 3931254"/>
                      <a:gd name="connsiteX32" fmla="*/ 460229 w 3314397"/>
                      <a:gd name="connsiteY32" fmla="*/ 2349514 h 3931254"/>
                      <a:gd name="connsiteX33" fmla="*/ 206528 w 3314397"/>
                      <a:gd name="connsiteY33" fmla="*/ 2862041 h 3931254"/>
                      <a:gd name="connsiteX34" fmla="*/ 588361 w 3314397"/>
                      <a:gd name="connsiteY34" fmla="*/ 3502700 h 3931254"/>
                      <a:gd name="connsiteX35" fmla="*/ 1400716 w 3314397"/>
                      <a:gd name="connsiteY35" fmla="*/ 3717961 h 3931254"/>
                      <a:gd name="connsiteX36" fmla="*/ 2282814 w 3314397"/>
                      <a:gd name="connsiteY36" fmla="*/ 3433424 h 3931254"/>
                      <a:gd name="connsiteX37" fmla="*/ 2793353 w 3314397"/>
                      <a:gd name="connsiteY37" fmla="*/ 2674624 h 3931254"/>
                      <a:gd name="connsiteX38" fmla="*/ 2675467 w 3314397"/>
                      <a:gd name="connsiteY38" fmla="*/ 2168602 h 3931254"/>
                      <a:gd name="connsiteX39" fmla="*/ 1857439 w 3314397"/>
                      <a:gd name="connsiteY39" fmla="*/ 1553904 h 3931254"/>
                      <a:gd name="connsiteX40" fmla="*/ 1035318 w 3314397"/>
                      <a:gd name="connsiteY40" fmla="*/ 1259322 h 3931254"/>
                      <a:gd name="connsiteX41" fmla="*/ 587343 w 3314397"/>
                      <a:gd name="connsiteY41" fmla="*/ 814080 h 3931254"/>
                      <a:gd name="connsiteX0" fmla="*/ 587343 w 3314397"/>
                      <a:gd name="connsiteY0" fmla="*/ 814080 h 3931254"/>
                      <a:gd name="connsiteX1" fmla="*/ 898342 w 3314397"/>
                      <a:gd name="connsiteY1" fmla="*/ 1283 h 3931254"/>
                      <a:gd name="connsiteX2" fmla="*/ 831811 w 3314397"/>
                      <a:gd name="connsiteY2" fmla="*/ 632549 h 3931254"/>
                      <a:gd name="connsiteX3" fmla="*/ 988132 w 3314397"/>
                      <a:gd name="connsiteY3" fmla="*/ 891376 h 3931254"/>
                      <a:gd name="connsiteX4" fmla="*/ 1328433 w 3314397"/>
                      <a:gd name="connsiteY4" fmla="*/ 1173923 h 3931254"/>
                      <a:gd name="connsiteX5" fmla="*/ 2895583 w 3314397"/>
                      <a:gd name="connsiteY5" fmla="*/ 1827612 h 3931254"/>
                      <a:gd name="connsiteX6" fmla="*/ 3289512 w 3314397"/>
                      <a:gd name="connsiteY6" fmla="*/ 2932031 h 3931254"/>
                      <a:gd name="connsiteX7" fmla="*/ 2358642 w 3314397"/>
                      <a:gd name="connsiteY7" fmla="*/ 3790884 h 3931254"/>
                      <a:gd name="connsiteX8" fmla="*/ 1163792 w 3314397"/>
                      <a:gd name="connsiteY8" fmla="*/ 3918771 h 3931254"/>
                      <a:gd name="connsiteX9" fmla="*/ 440688 w 3314397"/>
                      <a:gd name="connsiteY9" fmla="*/ 3668791 h 3931254"/>
                      <a:gd name="connsiteX10" fmla="*/ 456 w 3314397"/>
                      <a:gd name="connsiteY10" fmla="*/ 2862041 h 3931254"/>
                      <a:gd name="connsiteX11" fmla="*/ 371818 w 3314397"/>
                      <a:gd name="connsiteY11" fmla="*/ 2268791 h 3931254"/>
                      <a:gd name="connsiteX12" fmla="*/ 1052198 w 3314397"/>
                      <a:gd name="connsiteY12" fmla="*/ 2021497 h 3931254"/>
                      <a:gd name="connsiteX13" fmla="*/ 1680043 w 3314397"/>
                      <a:gd name="connsiteY13" fmla="*/ 2170130 h 3931254"/>
                      <a:gd name="connsiteX14" fmla="*/ 1949120 w 3314397"/>
                      <a:gd name="connsiteY14" fmla="*/ 2641655 h 3931254"/>
                      <a:gd name="connsiteX15" fmla="*/ 1768454 w 3314397"/>
                      <a:gd name="connsiteY15" fmla="*/ 3011955 h 3931254"/>
                      <a:gd name="connsiteX16" fmla="*/ 1349463 w 3314397"/>
                      <a:gd name="connsiteY16" fmla="*/ 3159307 h 3931254"/>
                      <a:gd name="connsiteX17" fmla="*/ 983007 w 3314397"/>
                      <a:gd name="connsiteY17" fmla="*/ 3077302 h 3931254"/>
                      <a:gd name="connsiteX18" fmla="*/ 806185 w 3314397"/>
                      <a:gd name="connsiteY18" fmla="*/ 2800538 h 3931254"/>
                      <a:gd name="connsiteX19" fmla="*/ 895877 w 3314397"/>
                      <a:gd name="connsiteY19" fmla="*/ 2621153 h 3931254"/>
                      <a:gd name="connsiteX20" fmla="*/ 1018883 w 3314397"/>
                      <a:gd name="connsiteY20" fmla="*/ 2557088 h 3931254"/>
                      <a:gd name="connsiteX21" fmla="*/ 1077824 w 3314397"/>
                      <a:gd name="connsiteY21" fmla="*/ 2549400 h 3931254"/>
                      <a:gd name="connsiteX22" fmla="*/ 1098325 w 3314397"/>
                      <a:gd name="connsiteY22" fmla="*/ 2564775 h 3931254"/>
                      <a:gd name="connsiteX23" fmla="*/ 1088075 w 3314397"/>
                      <a:gd name="connsiteY23" fmla="*/ 2595527 h 3931254"/>
                      <a:gd name="connsiteX24" fmla="*/ 1077824 w 3314397"/>
                      <a:gd name="connsiteY24" fmla="*/ 2626279 h 3931254"/>
                      <a:gd name="connsiteX25" fmla="*/ 1062448 w 3314397"/>
                      <a:gd name="connsiteY25" fmla="*/ 2739035 h 3931254"/>
                      <a:gd name="connsiteX26" fmla="*/ 1143171 w 3314397"/>
                      <a:gd name="connsiteY26" fmla="*/ 2876136 h 3931254"/>
                      <a:gd name="connsiteX27" fmla="*/ 1318712 w 3314397"/>
                      <a:gd name="connsiteY27" fmla="*/ 2933795 h 3931254"/>
                      <a:gd name="connsiteX28" fmla="*/ 1582663 w 3314397"/>
                      <a:gd name="connsiteY28" fmla="*/ 2836415 h 3931254"/>
                      <a:gd name="connsiteX29" fmla="*/ 1687731 w 3314397"/>
                      <a:gd name="connsiteY29" fmla="*/ 2595527 h 3931254"/>
                      <a:gd name="connsiteX30" fmla="*/ 1475032 w 3314397"/>
                      <a:gd name="connsiteY30" fmla="*/ 2259822 h 3931254"/>
                      <a:gd name="connsiteX31" fmla="*/ 1031697 w 3314397"/>
                      <a:gd name="connsiteY31" fmla="*/ 2154754 h 3931254"/>
                      <a:gd name="connsiteX32" fmla="*/ 460229 w 3314397"/>
                      <a:gd name="connsiteY32" fmla="*/ 2349514 h 3931254"/>
                      <a:gd name="connsiteX33" fmla="*/ 206528 w 3314397"/>
                      <a:gd name="connsiteY33" fmla="*/ 2862041 h 3931254"/>
                      <a:gd name="connsiteX34" fmla="*/ 588361 w 3314397"/>
                      <a:gd name="connsiteY34" fmla="*/ 3502700 h 3931254"/>
                      <a:gd name="connsiteX35" fmla="*/ 1400716 w 3314397"/>
                      <a:gd name="connsiteY35" fmla="*/ 3717961 h 3931254"/>
                      <a:gd name="connsiteX36" fmla="*/ 2282814 w 3314397"/>
                      <a:gd name="connsiteY36" fmla="*/ 3433424 h 3931254"/>
                      <a:gd name="connsiteX37" fmla="*/ 2793353 w 3314397"/>
                      <a:gd name="connsiteY37" fmla="*/ 2674624 h 3931254"/>
                      <a:gd name="connsiteX38" fmla="*/ 1857439 w 3314397"/>
                      <a:gd name="connsiteY38" fmla="*/ 1553904 h 3931254"/>
                      <a:gd name="connsiteX39" fmla="*/ 1035318 w 3314397"/>
                      <a:gd name="connsiteY39" fmla="*/ 1259322 h 3931254"/>
                      <a:gd name="connsiteX40" fmla="*/ 587343 w 3314397"/>
                      <a:gd name="connsiteY40" fmla="*/ 814080 h 3931254"/>
                      <a:gd name="connsiteX0" fmla="*/ 587343 w 3314397"/>
                      <a:gd name="connsiteY0" fmla="*/ 814080 h 3931254"/>
                      <a:gd name="connsiteX1" fmla="*/ 898342 w 3314397"/>
                      <a:gd name="connsiteY1" fmla="*/ 1283 h 3931254"/>
                      <a:gd name="connsiteX2" fmla="*/ 831811 w 3314397"/>
                      <a:gd name="connsiteY2" fmla="*/ 632549 h 3931254"/>
                      <a:gd name="connsiteX3" fmla="*/ 988132 w 3314397"/>
                      <a:gd name="connsiteY3" fmla="*/ 891376 h 3931254"/>
                      <a:gd name="connsiteX4" fmla="*/ 1328433 w 3314397"/>
                      <a:gd name="connsiteY4" fmla="*/ 1173923 h 3931254"/>
                      <a:gd name="connsiteX5" fmla="*/ 2895583 w 3314397"/>
                      <a:gd name="connsiteY5" fmla="*/ 1827612 h 3931254"/>
                      <a:gd name="connsiteX6" fmla="*/ 3289512 w 3314397"/>
                      <a:gd name="connsiteY6" fmla="*/ 2932031 h 3931254"/>
                      <a:gd name="connsiteX7" fmla="*/ 2358642 w 3314397"/>
                      <a:gd name="connsiteY7" fmla="*/ 3790884 h 3931254"/>
                      <a:gd name="connsiteX8" fmla="*/ 1163792 w 3314397"/>
                      <a:gd name="connsiteY8" fmla="*/ 3918771 h 3931254"/>
                      <a:gd name="connsiteX9" fmla="*/ 440688 w 3314397"/>
                      <a:gd name="connsiteY9" fmla="*/ 3668791 h 3931254"/>
                      <a:gd name="connsiteX10" fmla="*/ 456 w 3314397"/>
                      <a:gd name="connsiteY10" fmla="*/ 2862041 h 3931254"/>
                      <a:gd name="connsiteX11" fmla="*/ 371818 w 3314397"/>
                      <a:gd name="connsiteY11" fmla="*/ 2268791 h 3931254"/>
                      <a:gd name="connsiteX12" fmla="*/ 1052198 w 3314397"/>
                      <a:gd name="connsiteY12" fmla="*/ 2021497 h 3931254"/>
                      <a:gd name="connsiteX13" fmla="*/ 1680043 w 3314397"/>
                      <a:gd name="connsiteY13" fmla="*/ 2170130 h 3931254"/>
                      <a:gd name="connsiteX14" fmla="*/ 1949120 w 3314397"/>
                      <a:gd name="connsiteY14" fmla="*/ 2641655 h 3931254"/>
                      <a:gd name="connsiteX15" fmla="*/ 1768454 w 3314397"/>
                      <a:gd name="connsiteY15" fmla="*/ 3011955 h 3931254"/>
                      <a:gd name="connsiteX16" fmla="*/ 1349463 w 3314397"/>
                      <a:gd name="connsiteY16" fmla="*/ 3159307 h 3931254"/>
                      <a:gd name="connsiteX17" fmla="*/ 983007 w 3314397"/>
                      <a:gd name="connsiteY17" fmla="*/ 3077302 h 3931254"/>
                      <a:gd name="connsiteX18" fmla="*/ 806185 w 3314397"/>
                      <a:gd name="connsiteY18" fmla="*/ 2800538 h 3931254"/>
                      <a:gd name="connsiteX19" fmla="*/ 895877 w 3314397"/>
                      <a:gd name="connsiteY19" fmla="*/ 2621153 h 3931254"/>
                      <a:gd name="connsiteX20" fmla="*/ 1018883 w 3314397"/>
                      <a:gd name="connsiteY20" fmla="*/ 2557088 h 3931254"/>
                      <a:gd name="connsiteX21" fmla="*/ 1077824 w 3314397"/>
                      <a:gd name="connsiteY21" fmla="*/ 2549400 h 3931254"/>
                      <a:gd name="connsiteX22" fmla="*/ 1098325 w 3314397"/>
                      <a:gd name="connsiteY22" fmla="*/ 2564775 h 3931254"/>
                      <a:gd name="connsiteX23" fmla="*/ 1088075 w 3314397"/>
                      <a:gd name="connsiteY23" fmla="*/ 2595527 h 3931254"/>
                      <a:gd name="connsiteX24" fmla="*/ 1077824 w 3314397"/>
                      <a:gd name="connsiteY24" fmla="*/ 2626279 h 3931254"/>
                      <a:gd name="connsiteX25" fmla="*/ 1062448 w 3314397"/>
                      <a:gd name="connsiteY25" fmla="*/ 2739035 h 3931254"/>
                      <a:gd name="connsiteX26" fmla="*/ 1143171 w 3314397"/>
                      <a:gd name="connsiteY26" fmla="*/ 2876136 h 3931254"/>
                      <a:gd name="connsiteX27" fmla="*/ 1318712 w 3314397"/>
                      <a:gd name="connsiteY27" fmla="*/ 2933795 h 3931254"/>
                      <a:gd name="connsiteX28" fmla="*/ 1582663 w 3314397"/>
                      <a:gd name="connsiteY28" fmla="*/ 2836415 h 3931254"/>
                      <a:gd name="connsiteX29" fmla="*/ 1687731 w 3314397"/>
                      <a:gd name="connsiteY29" fmla="*/ 2595527 h 3931254"/>
                      <a:gd name="connsiteX30" fmla="*/ 1475032 w 3314397"/>
                      <a:gd name="connsiteY30" fmla="*/ 2259822 h 3931254"/>
                      <a:gd name="connsiteX31" fmla="*/ 1031697 w 3314397"/>
                      <a:gd name="connsiteY31" fmla="*/ 2154754 h 3931254"/>
                      <a:gd name="connsiteX32" fmla="*/ 460229 w 3314397"/>
                      <a:gd name="connsiteY32" fmla="*/ 2349514 h 3931254"/>
                      <a:gd name="connsiteX33" fmla="*/ 206528 w 3314397"/>
                      <a:gd name="connsiteY33" fmla="*/ 2862041 h 3931254"/>
                      <a:gd name="connsiteX34" fmla="*/ 588361 w 3314397"/>
                      <a:gd name="connsiteY34" fmla="*/ 3502700 h 3931254"/>
                      <a:gd name="connsiteX35" fmla="*/ 1400716 w 3314397"/>
                      <a:gd name="connsiteY35" fmla="*/ 3717961 h 3931254"/>
                      <a:gd name="connsiteX36" fmla="*/ 2282814 w 3314397"/>
                      <a:gd name="connsiteY36" fmla="*/ 3433424 h 3931254"/>
                      <a:gd name="connsiteX37" fmla="*/ 2793353 w 3314397"/>
                      <a:gd name="connsiteY37" fmla="*/ 2674624 h 3931254"/>
                      <a:gd name="connsiteX38" fmla="*/ 1857439 w 3314397"/>
                      <a:gd name="connsiteY38" fmla="*/ 1553904 h 3931254"/>
                      <a:gd name="connsiteX39" fmla="*/ 1035318 w 3314397"/>
                      <a:gd name="connsiteY39" fmla="*/ 1259322 h 3931254"/>
                      <a:gd name="connsiteX40" fmla="*/ 587343 w 3314397"/>
                      <a:gd name="connsiteY40" fmla="*/ 814080 h 3931254"/>
                      <a:gd name="connsiteX0" fmla="*/ 587343 w 3314397"/>
                      <a:gd name="connsiteY0" fmla="*/ 814080 h 3931254"/>
                      <a:gd name="connsiteX1" fmla="*/ 898342 w 3314397"/>
                      <a:gd name="connsiteY1" fmla="*/ 1283 h 3931254"/>
                      <a:gd name="connsiteX2" fmla="*/ 831811 w 3314397"/>
                      <a:gd name="connsiteY2" fmla="*/ 632549 h 3931254"/>
                      <a:gd name="connsiteX3" fmla="*/ 988132 w 3314397"/>
                      <a:gd name="connsiteY3" fmla="*/ 891376 h 3931254"/>
                      <a:gd name="connsiteX4" fmla="*/ 1328433 w 3314397"/>
                      <a:gd name="connsiteY4" fmla="*/ 1173923 h 3931254"/>
                      <a:gd name="connsiteX5" fmla="*/ 2895583 w 3314397"/>
                      <a:gd name="connsiteY5" fmla="*/ 1827612 h 3931254"/>
                      <a:gd name="connsiteX6" fmla="*/ 3289512 w 3314397"/>
                      <a:gd name="connsiteY6" fmla="*/ 2932031 h 3931254"/>
                      <a:gd name="connsiteX7" fmla="*/ 2358642 w 3314397"/>
                      <a:gd name="connsiteY7" fmla="*/ 3790884 h 3931254"/>
                      <a:gd name="connsiteX8" fmla="*/ 1163792 w 3314397"/>
                      <a:gd name="connsiteY8" fmla="*/ 3918771 h 3931254"/>
                      <a:gd name="connsiteX9" fmla="*/ 440688 w 3314397"/>
                      <a:gd name="connsiteY9" fmla="*/ 3668791 h 3931254"/>
                      <a:gd name="connsiteX10" fmla="*/ 456 w 3314397"/>
                      <a:gd name="connsiteY10" fmla="*/ 2862041 h 3931254"/>
                      <a:gd name="connsiteX11" fmla="*/ 371818 w 3314397"/>
                      <a:gd name="connsiteY11" fmla="*/ 2268791 h 3931254"/>
                      <a:gd name="connsiteX12" fmla="*/ 1052198 w 3314397"/>
                      <a:gd name="connsiteY12" fmla="*/ 2021497 h 3931254"/>
                      <a:gd name="connsiteX13" fmla="*/ 1680043 w 3314397"/>
                      <a:gd name="connsiteY13" fmla="*/ 2170130 h 3931254"/>
                      <a:gd name="connsiteX14" fmla="*/ 1949120 w 3314397"/>
                      <a:gd name="connsiteY14" fmla="*/ 2641655 h 3931254"/>
                      <a:gd name="connsiteX15" fmla="*/ 1768454 w 3314397"/>
                      <a:gd name="connsiteY15" fmla="*/ 3011955 h 3931254"/>
                      <a:gd name="connsiteX16" fmla="*/ 1349463 w 3314397"/>
                      <a:gd name="connsiteY16" fmla="*/ 3159307 h 3931254"/>
                      <a:gd name="connsiteX17" fmla="*/ 983007 w 3314397"/>
                      <a:gd name="connsiteY17" fmla="*/ 3077302 h 3931254"/>
                      <a:gd name="connsiteX18" fmla="*/ 806185 w 3314397"/>
                      <a:gd name="connsiteY18" fmla="*/ 2800538 h 3931254"/>
                      <a:gd name="connsiteX19" fmla="*/ 895877 w 3314397"/>
                      <a:gd name="connsiteY19" fmla="*/ 2621153 h 3931254"/>
                      <a:gd name="connsiteX20" fmla="*/ 1018883 w 3314397"/>
                      <a:gd name="connsiteY20" fmla="*/ 2557088 h 3931254"/>
                      <a:gd name="connsiteX21" fmla="*/ 1077824 w 3314397"/>
                      <a:gd name="connsiteY21" fmla="*/ 2549400 h 3931254"/>
                      <a:gd name="connsiteX22" fmla="*/ 1098325 w 3314397"/>
                      <a:gd name="connsiteY22" fmla="*/ 2564775 h 3931254"/>
                      <a:gd name="connsiteX23" fmla="*/ 1088075 w 3314397"/>
                      <a:gd name="connsiteY23" fmla="*/ 2595527 h 3931254"/>
                      <a:gd name="connsiteX24" fmla="*/ 1077824 w 3314397"/>
                      <a:gd name="connsiteY24" fmla="*/ 2626279 h 3931254"/>
                      <a:gd name="connsiteX25" fmla="*/ 1062448 w 3314397"/>
                      <a:gd name="connsiteY25" fmla="*/ 2739035 h 3931254"/>
                      <a:gd name="connsiteX26" fmla="*/ 1143171 w 3314397"/>
                      <a:gd name="connsiteY26" fmla="*/ 2876136 h 3931254"/>
                      <a:gd name="connsiteX27" fmla="*/ 1318712 w 3314397"/>
                      <a:gd name="connsiteY27" fmla="*/ 2933795 h 3931254"/>
                      <a:gd name="connsiteX28" fmla="*/ 1582663 w 3314397"/>
                      <a:gd name="connsiteY28" fmla="*/ 2836415 h 3931254"/>
                      <a:gd name="connsiteX29" fmla="*/ 1687731 w 3314397"/>
                      <a:gd name="connsiteY29" fmla="*/ 2595527 h 3931254"/>
                      <a:gd name="connsiteX30" fmla="*/ 1475032 w 3314397"/>
                      <a:gd name="connsiteY30" fmla="*/ 2259822 h 3931254"/>
                      <a:gd name="connsiteX31" fmla="*/ 1031697 w 3314397"/>
                      <a:gd name="connsiteY31" fmla="*/ 2154754 h 3931254"/>
                      <a:gd name="connsiteX32" fmla="*/ 460229 w 3314397"/>
                      <a:gd name="connsiteY32" fmla="*/ 2349514 h 3931254"/>
                      <a:gd name="connsiteX33" fmla="*/ 206528 w 3314397"/>
                      <a:gd name="connsiteY33" fmla="*/ 2862041 h 3931254"/>
                      <a:gd name="connsiteX34" fmla="*/ 588361 w 3314397"/>
                      <a:gd name="connsiteY34" fmla="*/ 3502700 h 3931254"/>
                      <a:gd name="connsiteX35" fmla="*/ 1400716 w 3314397"/>
                      <a:gd name="connsiteY35" fmla="*/ 3717961 h 3931254"/>
                      <a:gd name="connsiteX36" fmla="*/ 2282814 w 3314397"/>
                      <a:gd name="connsiteY36" fmla="*/ 3433424 h 3931254"/>
                      <a:gd name="connsiteX37" fmla="*/ 2793353 w 3314397"/>
                      <a:gd name="connsiteY37" fmla="*/ 2674624 h 3931254"/>
                      <a:gd name="connsiteX38" fmla="*/ 1857439 w 3314397"/>
                      <a:gd name="connsiteY38" fmla="*/ 1553904 h 3931254"/>
                      <a:gd name="connsiteX39" fmla="*/ 1035318 w 3314397"/>
                      <a:gd name="connsiteY39" fmla="*/ 1259322 h 3931254"/>
                      <a:gd name="connsiteX40" fmla="*/ 587343 w 3314397"/>
                      <a:gd name="connsiteY40" fmla="*/ 814080 h 3931254"/>
                      <a:gd name="connsiteX0" fmla="*/ 587343 w 3314397"/>
                      <a:gd name="connsiteY0" fmla="*/ 814080 h 3931254"/>
                      <a:gd name="connsiteX1" fmla="*/ 898342 w 3314397"/>
                      <a:gd name="connsiteY1" fmla="*/ 1283 h 3931254"/>
                      <a:gd name="connsiteX2" fmla="*/ 831811 w 3314397"/>
                      <a:gd name="connsiteY2" fmla="*/ 632549 h 3931254"/>
                      <a:gd name="connsiteX3" fmla="*/ 988132 w 3314397"/>
                      <a:gd name="connsiteY3" fmla="*/ 891376 h 3931254"/>
                      <a:gd name="connsiteX4" fmla="*/ 1328433 w 3314397"/>
                      <a:gd name="connsiteY4" fmla="*/ 1173923 h 3931254"/>
                      <a:gd name="connsiteX5" fmla="*/ 2895583 w 3314397"/>
                      <a:gd name="connsiteY5" fmla="*/ 1827612 h 3931254"/>
                      <a:gd name="connsiteX6" fmla="*/ 3289512 w 3314397"/>
                      <a:gd name="connsiteY6" fmla="*/ 2932031 h 3931254"/>
                      <a:gd name="connsiteX7" fmla="*/ 2358642 w 3314397"/>
                      <a:gd name="connsiteY7" fmla="*/ 3790884 h 3931254"/>
                      <a:gd name="connsiteX8" fmla="*/ 1163792 w 3314397"/>
                      <a:gd name="connsiteY8" fmla="*/ 3918771 h 3931254"/>
                      <a:gd name="connsiteX9" fmla="*/ 440688 w 3314397"/>
                      <a:gd name="connsiteY9" fmla="*/ 3668791 h 3931254"/>
                      <a:gd name="connsiteX10" fmla="*/ 456 w 3314397"/>
                      <a:gd name="connsiteY10" fmla="*/ 2862041 h 3931254"/>
                      <a:gd name="connsiteX11" fmla="*/ 371818 w 3314397"/>
                      <a:gd name="connsiteY11" fmla="*/ 2268791 h 3931254"/>
                      <a:gd name="connsiteX12" fmla="*/ 1052198 w 3314397"/>
                      <a:gd name="connsiteY12" fmla="*/ 2021497 h 3931254"/>
                      <a:gd name="connsiteX13" fmla="*/ 1680043 w 3314397"/>
                      <a:gd name="connsiteY13" fmla="*/ 2170130 h 3931254"/>
                      <a:gd name="connsiteX14" fmla="*/ 1949120 w 3314397"/>
                      <a:gd name="connsiteY14" fmla="*/ 2641655 h 3931254"/>
                      <a:gd name="connsiteX15" fmla="*/ 1768454 w 3314397"/>
                      <a:gd name="connsiteY15" fmla="*/ 3011955 h 3931254"/>
                      <a:gd name="connsiteX16" fmla="*/ 1349463 w 3314397"/>
                      <a:gd name="connsiteY16" fmla="*/ 3159307 h 3931254"/>
                      <a:gd name="connsiteX17" fmla="*/ 983007 w 3314397"/>
                      <a:gd name="connsiteY17" fmla="*/ 3077302 h 3931254"/>
                      <a:gd name="connsiteX18" fmla="*/ 806185 w 3314397"/>
                      <a:gd name="connsiteY18" fmla="*/ 2800538 h 3931254"/>
                      <a:gd name="connsiteX19" fmla="*/ 895877 w 3314397"/>
                      <a:gd name="connsiteY19" fmla="*/ 2621153 h 3931254"/>
                      <a:gd name="connsiteX20" fmla="*/ 1018883 w 3314397"/>
                      <a:gd name="connsiteY20" fmla="*/ 2557088 h 3931254"/>
                      <a:gd name="connsiteX21" fmla="*/ 1077824 w 3314397"/>
                      <a:gd name="connsiteY21" fmla="*/ 2549400 h 3931254"/>
                      <a:gd name="connsiteX22" fmla="*/ 1098325 w 3314397"/>
                      <a:gd name="connsiteY22" fmla="*/ 2564775 h 3931254"/>
                      <a:gd name="connsiteX23" fmla="*/ 1088075 w 3314397"/>
                      <a:gd name="connsiteY23" fmla="*/ 2595527 h 3931254"/>
                      <a:gd name="connsiteX24" fmla="*/ 1077824 w 3314397"/>
                      <a:gd name="connsiteY24" fmla="*/ 2626279 h 3931254"/>
                      <a:gd name="connsiteX25" fmla="*/ 1062448 w 3314397"/>
                      <a:gd name="connsiteY25" fmla="*/ 2739035 h 3931254"/>
                      <a:gd name="connsiteX26" fmla="*/ 1143171 w 3314397"/>
                      <a:gd name="connsiteY26" fmla="*/ 2876136 h 3931254"/>
                      <a:gd name="connsiteX27" fmla="*/ 1318712 w 3314397"/>
                      <a:gd name="connsiteY27" fmla="*/ 2933795 h 3931254"/>
                      <a:gd name="connsiteX28" fmla="*/ 1582663 w 3314397"/>
                      <a:gd name="connsiteY28" fmla="*/ 2836415 h 3931254"/>
                      <a:gd name="connsiteX29" fmla="*/ 1687731 w 3314397"/>
                      <a:gd name="connsiteY29" fmla="*/ 2595527 h 3931254"/>
                      <a:gd name="connsiteX30" fmla="*/ 1475032 w 3314397"/>
                      <a:gd name="connsiteY30" fmla="*/ 2259822 h 3931254"/>
                      <a:gd name="connsiteX31" fmla="*/ 1031697 w 3314397"/>
                      <a:gd name="connsiteY31" fmla="*/ 2154754 h 3931254"/>
                      <a:gd name="connsiteX32" fmla="*/ 460229 w 3314397"/>
                      <a:gd name="connsiteY32" fmla="*/ 2349514 h 3931254"/>
                      <a:gd name="connsiteX33" fmla="*/ 206528 w 3314397"/>
                      <a:gd name="connsiteY33" fmla="*/ 2862041 h 3931254"/>
                      <a:gd name="connsiteX34" fmla="*/ 588361 w 3314397"/>
                      <a:gd name="connsiteY34" fmla="*/ 3502700 h 3931254"/>
                      <a:gd name="connsiteX35" fmla="*/ 1400716 w 3314397"/>
                      <a:gd name="connsiteY35" fmla="*/ 3717961 h 3931254"/>
                      <a:gd name="connsiteX36" fmla="*/ 2282814 w 3314397"/>
                      <a:gd name="connsiteY36" fmla="*/ 3433424 h 3931254"/>
                      <a:gd name="connsiteX37" fmla="*/ 2793353 w 3314397"/>
                      <a:gd name="connsiteY37" fmla="*/ 2674624 h 3931254"/>
                      <a:gd name="connsiteX38" fmla="*/ 1857439 w 3314397"/>
                      <a:gd name="connsiteY38" fmla="*/ 1553904 h 3931254"/>
                      <a:gd name="connsiteX39" fmla="*/ 1035318 w 3314397"/>
                      <a:gd name="connsiteY39" fmla="*/ 1259322 h 3931254"/>
                      <a:gd name="connsiteX40" fmla="*/ 587343 w 3314397"/>
                      <a:gd name="connsiteY40" fmla="*/ 814080 h 3931254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793353 w 3314397"/>
                      <a:gd name="connsiteY36" fmla="*/ 2674747 h 3931377"/>
                      <a:gd name="connsiteX37" fmla="*/ 1857439 w 3314397"/>
                      <a:gd name="connsiteY37" fmla="*/ 1554027 h 3931377"/>
                      <a:gd name="connsiteX38" fmla="*/ 1035318 w 3314397"/>
                      <a:gd name="connsiteY38" fmla="*/ 1259445 h 3931377"/>
                      <a:gd name="connsiteX39" fmla="*/ 587343 w 3314397"/>
                      <a:gd name="connsiteY39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793353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793353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793353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793353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793353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793353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793353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859495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859495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859495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2859495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2881543 w 3314397"/>
                      <a:gd name="connsiteY36" fmla="*/ 2567950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2881543 w 3314397"/>
                      <a:gd name="connsiteY36" fmla="*/ 2567950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2881543 w 3314397"/>
                      <a:gd name="connsiteY36" fmla="*/ 2567950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2881543 w 3314397"/>
                      <a:gd name="connsiteY36" fmla="*/ 2567950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2881543 w 3314397"/>
                      <a:gd name="connsiteY36" fmla="*/ 2567950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1035318 w 3314397"/>
                      <a:gd name="connsiteY36" fmla="*/ 1259445 h 3931377"/>
                      <a:gd name="connsiteX37" fmla="*/ 587343 w 3314397"/>
                      <a:gd name="connsiteY37" fmla="*/ 814203 h 3931377"/>
                      <a:gd name="connsiteX0" fmla="*/ 587343 w 3314397"/>
                      <a:gd name="connsiteY0" fmla="*/ 814203 h 4170059"/>
                      <a:gd name="connsiteX1" fmla="*/ 898342 w 3314397"/>
                      <a:gd name="connsiteY1" fmla="*/ 1406 h 4170059"/>
                      <a:gd name="connsiteX2" fmla="*/ 831811 w 3314397"/>
                      <a:gd name="connsiteY2" fmla="*/ 632672 h 4170059"/>
                      <a:gd name="connsiteX3" fmla="*/ 1328433 w 3314397"/>
                      <a:gd name="connsiteY3" fmla="*/ 1174046 h 4170059"/>
                      <a:gd name="connsiteX4" fmla="*/ 2895583 w 3314397"/>
                      <a:gd name="connsiteY4" fmla="*/ 1827735 h 4170059"/>
                      <a:gd name="connsiteX5" fmla="*/ 3289512 w 3314397"/>
                      <a:gd name="connsiteY5" fmla="*/ 2932154 h 4170059"/>
                      <a:gd name="connsiteX6" fmla="*/ 2358642 w 3314397"/>
                      <a:gd name="connsiteY6" fmla="*/ 3791007 h 4170059"/>
                      <a:gd name="connsiteX7" fmla="*/ 1163792 w 3314397"/>
                      <a:gd name="connsiteY7" fmla="*/ 3918894 h 4170059"/>
                      <a:gd name="connsiteX8" fmla="*/ 440688 w 3314397"/>
                      <a:gd name="connsiteY8" fmla="*/ 3668914 h 4170059"/>
                      <a:gd name="connsiteX9" fmla="*/ 456 w 3314397"/>
                      <a:gd name="connsiteY9" fmla="*/ 2862164 h 4170059"/>
                      <a:gd name="connsiteX10" fmla="*/ 371818 w 3314397"/>
                      <a:gd name="connsiteY10" fmla="*/ 2268914 h 4170059"/>
                      <a:gd name="connsiteX11" fmla="*/ 1052198 w 3314397"/>
                      <a:gd name="connsiteY11" fmla="*/ 2021620 h 4170059"/>
                      <a:gd name="connsiteX12" fmla="*/ 1680043 w 3314397"/>
                      <a:gd name="connsiteY12" fmla="*/ 2170253 h 4170059"/>
                      <a:gd name="connsiteX13" fmla="*/ 1949120 w 3314397"/>
                      <a:gd name="connsiteY13" fmla="*/ 2641778 h 4170059"/>
                      <a:gd name="connsiteX14" fmla="*/ 1768454 w 3314397"/>
                      <a:gd name="connsiteY14" fmla="*/ 3012078 h 4170059"/>
                      <a:gd name="connsiteX15" fmla="*/ 1349463 w 3314397"/>
                      <a:gd name="connsiteY15" fmla="*/ 3159430 h 4170059"/>
                      <a:gd name="connsiteX16" fmla="*/ 983007 w 3314397"/>
                      <a:gd name="connsiteY16" fmla="*/ 3077425 h 4170059"/>
                      <a:gd name="connsiteX17" fmla="*/ 806185 w 3314397"/>
                      <a:gd name="connsiteY17" fmla="*/ 2800661 h 4170059"/>
                      <a:gd name="connsiteX18" fmla="*/ 895877 w 3314397"/>
                      <a:gd name="connsiteY18" fmla="*/ 2621276 h 4170059"/>
                      <a:gd name="connsiteX19" fmla="*/ 1018883 w 3314397"/>
                      <a:gd name="connsiteY19" fmla="*/ 2557211 h 4170059"/>
                      <a:gd name="connsiteX20" fmla="*/ 1077824 w 3314397"/>
                      <a:gd name="connsiteY20" fmla="*/ 2549523 h 4170059"/>
                      <a:gd name="connsiteX21" fmla="*/ 1098325 w 3314397"/>
                      <a:gd name="connsiteY21" fmla="*/ 2564898 h 4170059"/>
                      <a:gd name="connsiteX22" fmla="*/ 1088075 w 3314397"/>
                      <a:gd name="connsiteY22" fmla="*/ 2595650 h 4170059"/>
                      <a:gd name="connsiteX23" fmla="*/ 1077824 w 3314397"/>
                      <a:gd name="connsiteY23" fmla="*/ 2626402 h 4170059"/>
                      <a:gd name="connsiteX24" fmla="*/ 1062448 w 3314397"/>
                      <a:gd name="connsiteY24" fmla="*/ 2739158 h 4170059"/>
                      <a:gd name="connsiteX25" fmla="*/ 1143171 w 3314397"/>
                      <a:gd name="connsiteY25" fmla="*/ 2876259 h 4170059"/>
                      <a:gd name="connsiteX26" fmla="*/ 1318712 w 3314397"/>
                      <a:gd name="connsiteY26" fmla="*/ 2933918 h 4170059"/>
                      <a:gd name="connsiteX27" fmla="*/ 1582663 w 3314397"/>
                      <a:gd name="connsiteY27" fmla="*/ 2836538 h 4170059"/>
                      <a:gd name="connsiteX28" fmla="*/ 1687731 w 3314397"/>
                      <a:gd name="connsiteY28" fmla="*/ 2595650 h 4170059"/>
                      <a:gd name="connsiteX29" fmla="*/ 1475032 w 3314397"/>
                      <a:gd name="connsiteY29" fmla="*/ 2259945 h 4170059"/>
                      <a:gd name="connsiteX30" fmla="*/ 1031697 w 3314397"/>
                      <a:gd name="connsiteY30" fmla="*/ 2154877 h 4170059"/>
                      <a:gd name="connsiteX31" fmla="*/ 460229 w 3314397"/>
                      <a:gd name="connsiteY31" fmla="*/ 2349637 h 4170059"/>
                      <a:gd name="connsiteX32" fmla="*/ 206528 w 3314397"/>
                      <a:gd name="connsiteY32" fmla="*/ 2862164 h 4170059"/>
                      <a:gd name="connsiteX33" fmla="*/ 588361 w 3314397"/>
                      <a:gd name="connsiteY33" fmla="*/ 3502823 h 4170059"/>
                      <a:gd name="connsiteX34" fmla="*/ 1400716 w 3314397"/>
                      <a:gd name="connsiteY34" fmla="*/ 3718084 h 4170059"/>
                      <a:gd name="connsiteX35" fmla="*/ 2348956 w 3314397"/>
                      <a:gd name="connsiteY35" fmla="*/ 3433547 h 4170059"/>
                      <a:gd name="connsiteX36" fmla="*/ 1035318 w 3314397"/>
                      <a:gd name="connsiteY36" fmla="*/ 1259445 h 4170059"/>
                      <a:gd name="connsiteX37" fmla="*/ 587343 w 3314397"/>
                      <a:gd name="connsiteY37" fmla="*/ 814203 h 4170059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1035318 w 3314397"/>
                      <a:gd name="connsiteY36" fmla="*/ 1259445 h 3931377"/>
                      <a:gd name="connsiteX37" fmla="*/ 587343 w 3314397"/>
                      <a:gd name="connsiteY37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1035318 w 3314397"/>
                      <a:gd name="connsiteY36" fmla="*/ 1259445 h 3931377"/>
                      <a:gd name="connsiteX37" fmla="*/ 587343 w 3314397"/>
                      <a:gd name="connsiteY37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1035318 w 3314397"/>
                      <a:gd name="connsiteY36" fmla="*/ 1259445 h 3931377"/>
                      <a:gd name="connsiteX37" fmla="*/ 587343 w 3314397"/>
                      <a:gd name="connsiteY37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1035318 w 3314397"/>
                      <a:gd name="connsiteY36" fmla="*/ 1259445 h 3931377"/>
                      <a:gd name="connsiteX37" fmla="*/ 587343 w 3314397"/>
                      <a:gd name="connsiteY37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1035318 w 3314397"/>
                      <a:gd name="connsiteY36" fmla="*/ 1259445 h 3931377"/>
                      <a:gd name="connsiteX37" fmla="*/ 587343 w 3314397"/>
                      <a:gd name="connsiteY37" fmla="*/ 814203 h 3931377"/>
                      <a:gd name="connsiteX0" fmla="*/ 499154 w 3314397"/>
                      <a:gd name="connsiteY0" fmla="*/ 773622 h 3930846"/>
                      <a:gd name="connsiteX1" fmla="*/ 898342 w 3314397"/>
                      <a:gd name="connsiteY1" fmla="*/ 875 h 3930846"/>
                      <a:gd name="connsiteX2" fmla="*/ 831811 w 3314397"/>
                      <a:gd name="connsiteY2" fmla="*/ 632141 h 3930846"/>
                      <a:gd name="connsiteX3" fmla="*/ 1328433 w 3314397"/>
                      <a:gd name="connsiteY3" fmla="*/ 1173515 h 3930846"/>
                      <a:gd name="connsiteX4" fmla="*/ 2895583 w 3314397"/>
                      <a:gd name="connsiteY4" fmla="*/ 1827204 h 3930846"/>
                      <a:gd name="connsiteX5" fmla="*/ 3289512 w 3314397"/>
                      <a:gd name="connsiteY5" fmla="*/ 2931623 h 3930846"/>
                      <a:gd name="connsiteX6" fmla="*/ 2358642 w 3314397"/>
                      <a:gd name="connsiteY6" fmla="*/ 3790476 h 3930846"/>
                      <a:gd name="connsiteX7" fmla="*/ 1163792 w 3314397"/>
                      <a:gd name="connsiteY7" fmla="*/ 3918363 h 3930846"/>
                      <a:gd name="connsiteX8" fmla="*/ 440688 w 3314397"/>
                      <a:gd name="connsiteY8" fmla="*/ 3668383 h 3930846"/>
                      <a:gd name="connsiteX9" fmla="*/ 456 w 3314397"/>
                      <a:gd name="connsiteY9" fmla="*/ 2861633 h 3930846"/>
                      <a:gd name="connsiteX10" fmla="*/ 371818 w 3314397"/>
                      <a:gd name="connsiteY10" fmla="*/ 2268383 h 3930846"/>
                      <a:gd name="connsiteX11" fmla="*/ 1052198 w 3314397"/>
                      <a:gd name="connsiteY11" fmla="*/ 2021089 h 3930846"/>
                      <a:gd name="connsiteX12" fmla="*/ 1680043 w 3314397"/>
                      <a:gd name="connsiteY12" fmla="*/ 2169722 h 3930846"/>
                      <a:gd name="connsiteX13" fmla="*/ 1949120 w 3314397"/>
                      <a:gd name="connsiteY13" fmla="*/ 2641247 h 3930846"/>
                      <a:gd name="connsiteX14" fmla="*/ 1768454 w 3314397"/>
                      <a:gd name="connsiteY14" fmla="*/ 3011547 h 3930846"/>
                      <a:gd name="connsiteX15" fmla="*/ 1349463 w 3314397"/>
                      <a:gd name="connsiteY15" fmla="*/ 3158899 h 3930846"/>
                      <a:gd name="connsiteX16" fmla="*/ 983007 w 3314397"/>
                      <a:gd name="connsiteY16" fmla="*/ 3076894 h 3930846"/>
                      <a:gd name="connsiteX17" fmla="*/ 806185 w 3314397"/>
                      <a:gd name="connsiteY17" fmla="*/ 2800130 h 3930846"/>
                      <a:gd name="connsiteX18" fmla="*/ 895877 w 3314397"/>
                      <a:gd name="connsiteY18" fmla="*/ 2620745 h 3930846"/>
                      <a:gd name="connsiteX19" fmla="*/ 1018883 w 3314397"/>
                      <a:gd name="connsiteY19" fmla="*/ 2556680 h 3930846"/>
                      <a:gd name="connsiteX20" fmla="*/ 1077824 w 3314397"/>
                      <a:gd name="connsiteY20" fmla="*/ 2548992 h 3930846"/>
                      <a:gd name="connsiteX21" fmla="*/ 1098325 w 3314397"/>
                      <a:gd name="connsiteY21" fmla="*/ 2564367 h 3930846"/>
                      <a:gd name="connsiteX22" fmla="*/ 1088075 w 3314397"/>
                      <a:gd name="connsiteY22" fmla="*/ 2595119 h 3930846"/>
                      <a:gd name="connsiteX23" fmla="*/ 1077824 w 3314397"/>
                      <a:gd name="connsiteY23" fmla="*/ 2625871 h 3930846"/>
                      <a:gd name="connsiteX24" fmla="*/ 1062448 w 3314397"/>
                      <a:gd name="connsiteY24" fmla="*/ 2738627 h 3930846"/>
                      <a:gd name="connsiteX25" fmla="*/ 1143171 w 3314397"/>
                      <a:gd name="connsiteY25" fmla="*/ 2875728 h 3930846"/>
                      <a:gd name="connsiteX26" fmla="*/ 1318712 w 3314397"/>
                      <a:gd name="connsiteY26" fmla="*/ 2933387 h 3930846"/>
                      <a:gd name="connsiteX27" fmla="*/ 1582663 w 3314397"/>
                      <a:gd name="connsiteY27" fmla="*/ 2836007 h 3930846"/>
                      <a:gd name="connsiteX28" fmla="*/ 1687731 w 3314397"/>
                      <a:gd name="connsiteY28" fmla="*/ 2595119 h 3930846"/>
                      <a:gd name="connsiteX29" fmla="*/ 1475032 w 3314397"/>
                      <a:gd name="connsiteY29" fmla="*/ 2259414 h 3930846"/>
                      <a:gd name="connsiteX30" fmla="*/ 1031697 w 3314397"/>
                      <a:gd name="connsiteY30" fmla="*/ 2154346 h 3930846"/>
                      <a:gd name="connsiteX31" fmla="*/ 460229 w 3314397"/>
                      <a:gd name="connsiteY31" fmla="*/ 2349106 h 3930846"/>
                      <a:gd name="connsiteX32" fmla="*/ 206528 w 3314397"/>
                      <a:gd name="connsiteY32" fmla="*/ 2861633 h 3930846"/>
                      <a:gd name="connsiteX33" fmla="*/ 588361 w 3314397"/>
                      <a:gd name="connsiteY33" fmla="*/ 3502292 h 3930846"/>
                      <a:gd name="connsiteX34" fmla="*/ 1400716 w 3314397"/>
                      <a:gd name="connsiteY34" fmla="*/ 3717553 h 3930846"/>
                      <a:gd name="connsiteX35" fmla="*/ 2348956 w 3314397"/>
                      <a:gd name="connsiteY35" fmla="*/ 3433016 h 3930846"/>
                      <a:gd name="connsiteX36" fmla="*/ 1035318 w 3314397"/>
                      <a:gd name="connsiteY36" fmla="*/ 1258914 h 3930846"/>
                      <a:gd name="connsiteX37" fmla="*/ 499154 w 3314397"/>
                      <a:gd name="connsiteY37" fmla="*/ 773622 h 3930846"/>
                      <a:gd name="connsiteX0" fmla="*/ 499154 w 3314397"/>
                      <a:gd name="connsiteY0" fmla="*/ 773622 h 3930846"/>
                      <a:gd name="connsiteX1" fmla="*/ 898342 w 3314397"/>
                      <a:gd name="connsiteY1" fmla="*/ 875 h 3930846"/>
                      <a:gd name="connsiteX2" fmla="*/ 831811 w 3314397"/>
                      <a:gd name="connsiteY2" fmla="*/ 632141 h 3930846"/>
                      <a:gd name="connsiteX3" fmla="*/ 1328433 w 3314397"/>
                      <a:gd name="connsiteY3" fmla="*/ 1173515 h 3930846"/>
                      <a:gd name="connsiteX4" fmla="*/ 2895583 w 3314397"/>
                      <a:gd name="connsiteY4" fmla="*/ 1827204 h 3930846"/>
                      <a:gd name="connsiteX5" fmla="*/ 3289512 w 3314397"/>
                      <a:gd name="connsiteY5" fmla="*/ 2931623 h 3930846"/>
                      <a:gd name="connsiteX6" fmla="*/ 2358642 w 3314397"/>
                      <a:gd name="connsiteY6" fmla="*/ 3790476 h 3930846"/>
                      <a:gd name="connsiteX7" fmla="*/ 1163792 w 3314397"/>
                      <a:gd name="connsiteY7" fmla="*/ 3918363 h 3930846"/>
                      <a:gd name="connsiteX8" fmla="*/ 440688 w 3314397"/>
                      <a:gd name="connsiteY8" fmla="*/ 3668383 h 3930846"/>
                      <a:gd name="connsiteX9" fmla="*/ 456 w 3314397"/>
                      <a:gd name="connsiteY9" fmla="*/ 2861633 h 3930846"/>
                      <a:gd name="connsiteX10" fmla="*/ 371818 w 3314397"/>
                      <a:gd name="connsiteY10" fmla="*/ 2268383 h 3930846"/>
                      <a:gd name="connsiteX11" fmla="*/ 1052198 w 3314397"/>
                      <a:gd name="connsiteY11" fmla="*/ 2021089 h 3930846"/>
                      <a:gd name="connsiteX12" fmla="*/ 1680043 w 3314397"/>
                      <a:gd name="connsiteY12" fmla="*/ 2169722 h 3930846"/>
                      <a:gd name="connsiteX13" fmla="*/ 1949120 w 3314397"/>
                      <a:gd name="connsiteY13" fmla="*/ 2641247 h 3930846"/>
                      <a:gd name="connsiteX14" fmla="*/ 1768454 w 3314397"/>
                      <a:gd name="connsiteY14" fmla="*/ 3011547 h 3930846"/>
                      <a:gd name="connsiteX15" fmla="*/ 1349463 w 3314397"/>
                      <a:gd name="connsiteY15" fmla="*/ 3158899 h 3930846"/>
                      <a:gd name="connsiteX16" fmla="*/ 983007 w 3314397"/>
                      <a:gd name="connsiteY16" fmla="*/ 3076894 h 3930846"/>
                      <a:gd name="connsiteX17" fmla="*/ 806185 w 3314397"/>
                      <a:gd name="connsiteY17" fmla="*/ 2800130 h 3930846"/>
                      <a:gd name="connsiteX18" fmla="*/ 895877 w 3314397"/>
                      <a:gd name="connsiteY18" fmla="*/ 2620745 h 3930846"/>
                      <a:gd name="connsiteX19" fmla="*/ 1018883 w 3314397"/>
                      <a:gd name="connsiteY19" fmla="*/ 2556680 h 3930846"/>
                      <a:gd name="connsiteX20" fmla="*/ 1077824 w 3314397"/>
                      <a:gd name="connsiteY20" fmla="*/ 2548992 h 3930846"/>
                      <a:gd name="connsiteX21" fmla="*/ 1098325 w 3314397"/>
                      <a:gd name="connsiteY21" fmla="*/ 2564367 h 3930846"/>
                      <a:gd name="connsiteX22" fmla="*/ 1088075 w 3314397"/>
                      <a:gd name="connsiteY22" fmla="*/ 2595119 h 3930846"/>
                      <a:gd name="connsiteX23" fmla="*/ 1077824 w 3314397"/>
                      <a:gd name="connsiteY23" fmla="*/ 2625871 h 3930846"/>
                      <a:gd name="connsiteX24" fmla="*/ 1062448 w 3314397"/>
                      <a:gd name="connsiteY24" fmla="*/ 2738627 h 3930846"/>
                      <a:gd name="connsiteX25" fmla="*/ 1143171 w 3314397"/>
                      <a:gd name="connsiteY25" fmla="*/ 2875728 h 3930846"/>
                      <a:gd name="connsiteX26" fmla="*/ 1318712 w 3314397"/>
                      <a:gd name="connsiteY26" fmla="*/ 2933387 h 3930846"/>
                      <a:gd name="connsiteX27" fmla="*/ 1582663 w 3314397"/>
                      <a:gd name="connsiteY27" fmla="*/ 2836007 h 3930846"/>
                      <a:gd name="connsiteX28" fmla="*/ 1687731 w 3314397"/>
                      <a:gd name="connsiteY28" fmla="*/ 2595119 h 3930846"/>
                      <a:gd name="connsiteX29" fmla="*/ 1475032 w 3314397"/>
                      <a:gd name="connsiteY29" fmla="*/ 2259414 h 3930846"/>
                      <a:gd name="connsiteX30" fmla="*/ 1031697 w 3314397"/>
                      <a:gd name="connsiteY30" fmla="*/ 2154346 h 3930846"/>
                      <a:gd name="connsiteX31" fmla="*/ 460229 w 3314397"/>
                      <a:gd name="connsiteY31" fmla="*/ 2349106 h 3930846"/>
                      <a:gd name="connsiteX32" fmla="*/ 206528 w 3314397"/>
                      <a:gd name="connsiteY32" fmla="*/ 2861633 h 3930846"/>
                      <a:gd name="connsiteX33" fmla="*/ 588361 w 3314397"/>
                      <a:gd name="connsiteY33" fmla="*/ 3502292 h 3930846"/>
                      <a:gd name="connsiteX34" fmla="*/ 1400716 w 3314397"/>
                      <a:gd name="connsiteY34" fmla="*/ 3717553 h 3930846"/>
                      <a:gd name="connsiteX35" fmla="*/ 2348956 w 3314397"/>
                      <a:gd name="connsiteY35" fmla="*/ 3433016 h 3930846"/>
                      <a:gd name="connsiteX36" fmla="*/ 1035318 w 3314397"/>
                      <a:gd name="connsiteY36" fmla="*/ 1258914 h 3930846"/>
                      <a:gd name="connsiteX37" fmla="*/ 499154 w 3314397"/>
                      <a:gd name="connsiteY37" fmla="*/ 773622 h 3930846"/>
                      <a:gd name="connsiteX0" fmla="*/ 433011 w 3314397"/>
                      <a:gd name="connsiteY0" fmla="*/ 773622 h 3930846"/>
                      <a:gd name="connsiteX1" fmla="*/ 898342 w 3314397"/>
                      <a:gd name="connsiteY1" fmla="*/ 875 h 3930846"/>
                      <a:gd name="connsiteX2" fmla="*/ 831811 w 3314397"/>
                      <a:gd name="connsiteY2" fmla="*/ 632141 h 3930846"/>
                      <a:gd name="connsiteX3" fmla="*/ 1328433 w 3314397"/>
                      <a:gd name="connsiteY3" fmla="*/ 1173515 h 3930846"/>
                      <a:gd name="connsiteX4" fmla="*/ 2895583 w 3314397"/>
                      <a:gd name="connsiteY4" fmla="*/ 1827204 h 3930846"/>
                      <a:gd name="connsiteX5" fmla="*/ 3289512 w 3314397"/>
                      <a:gd name="connsiteY5" fmla="*/ 2931623 h 3930846"/>
                      <a:gd name="connsiteX6" fmla="*/ 2358642 w 3314397"/>
                      <a:gd name="connsiteY6" fmla="*/ 3790476 h 3930846"/>
                      <a:gd name="connsiteX7" fmla="*/ 1163792 w 3314397"/>
                      <a:gd name="connsiteY7" fmla="*/ 3918363 h 3930846"/>
                      <a:gd name="connsiteX8" fmla="*/ 440688 w 3314397"/>
                      <a:gd name="connsiteY8" fmla="*/ 3668383 h 3930846"/>
                      <a:gd name="connsiteX9" fmla="*/ 456 w 3314397"/>
                      <a:gd name="connsiteY9" fmla="*/ 2861633 h 3930846"/>
                      <a:gd name="connsiteX10" fmla="*/ 371818 w 3314397"/>
                      <a:gd name="connsiteY10" fmla="*/ 2268383 h 3930846"/>
                      <a:gd name="connsiteX11" fmla="*/ 1052198 w 3314397"/>
                      <a:gd name="connsiteY11" fmla="*/ 2021089 h 3930846"/>
                      <a:gd name="connsiteX12" fmla="*/ 1680043 w 3314397"/>
                      <a:gd name="connsiteY12" fmla="*/ 2169722 h 3930846"/>
                      <a:gd name="connsiteX13" fmla="*/ 1949120 w 3314397"/>
                      <a:gd name="connsiteY13" fmla="*/ 2641247 h 3930846"/>
                      <a:gd name="connsiteX14" fmla="*/ 1768454 w 3314397"/>
                      <a:gd name="connsiteY14" fmla="*/ 3011547 h 3930846"/>
                      <a:gd name="connsiteX15" fmla="*/ 1349463 w 3314397"/>
                      <a:gd name="connsiteY15" fmla="*/ 3158899 h 3930846"/>
                      <a:gd name="connsiteX16" fmla="*/ 983007 w 3314397"/>
                      <a:gd name="connsiteY16" fmla="*/ 3076894 h 3930846"/>
                      <a:gd name="connsiteX17" fmla="*/ 806185 w 3314397"/>
                      <a:gd name="connsiteY17" fmla="*/ 2800130 h 3930846"/>
                      <a:gd name="connsiteX18" fmla="*/ 895877 w 3314397"/>
                      <a:gd name="connsiteY18" fmla="*/ 2620745 h 3930846"/>
                      <a:gd name="connsiteX19" fmla="*/ 1018883 w 3314397"/>
                      <a:gd name="connsiteY19" fmla="*/ 2556680 h 3930846"/>
                      <a:gd name="connsiteX20" fmla="*/ 1077824 w 3314397"/>
                      <a:gd name="connsiteY20" fmla="*/ 2548992 h 3930846"/>
                      <a:gd name="connsiteX21" fmla="*/ 1098325 w 3314397"/>
                      <a:gd name="connsiteY21" fmla="*/ 2564367 h 3930846"/>
                      <a:gd name="connsiteX22" fmla="*/ 1088075 w 3314397"/>
                      <a:gd name="connsiteY22" fmla="*/ 2595119 h 3930846"/>
                      <a:gd name="connsiteX23" fmla="*/ 1077824 w 3314397"/>
                      <a:gd name="connsiteY23" fmla="*/ 2625871 h 3930846"/>
                      <a:gd name="connsiteX24" fmla="*/ 1062448 w 3314397"/>
                      <a:gd name="connsiteY24" fmla="*/ 2738627 h 3930846"/>
                      <a:gd name="connsiteX25" fmla="*/ 1143171 w 3314397"/>
                      <a:gd name="connsiteY25" fmla="*/ 2875728 h 3930846"/>
                      <a:gd name="connsiteX26" fmla="*/ 1318712 w 3314397"/>
                      <a:gd name="connsiteY26" fmla="*/ 2933387 h 3930846"/>
                      <a:gd name="connsiteX27" fmla="*/ 1582663 w 3314397"/>
                      <a:gd name="connsiteY27" fmla="*/ 2836007 h 3930846"/>
                      <a:gd name="connsiteX28" fmla="*/ 1687731 w 3314397"/>
                      <a:gd name="connsiteY28" fmla="*/ 2595119 h 3930846"/>
                      <a:gd name="connsiteX29" fmla="*/ 1475032 w 3314397"/>
                      <a:gd name="connsiteY29" fmla="*/ 2259414 h 3930846"/>
                      <a:gd name="connsiteX30" fmla="*/ 1031697 w 3314397"/>
                      <a:gd name="connsiteY30" fmla="*/ 2154346 h 3930846"/>
                      <a:gd name="connsiteX31" fmla="*/ 460229 w 3314397"/>
                      <a:gd name="connsiteY31" fmla="*/ 2349106 h 3930846"/>
                      <a:gd name="connsiteX32" fmla="*/ 206528 w 3314397"/>
                      <a:gd name="connsiteY32" fmla="*/ 2861633 h 3930846"/>
                      <a:gd name="connsiteX33" fmla="*/ 588361 w 3314397"/>
                      <a:gd name="connsiteY33" fmla="*/ 3502292 h 3930846"/>
                      <a:gd name="connsiteX34" fmla="*/ 1400716 w 3314397"/>
                      <a:gd name="connsiteY34" fmla="*/ 3717553 h 3930846"/>
                      <a:gd name="connsiteX35" fmla="*/ 2348956 w 3314397"/>
                      <a:gd name="connsiteY35" fmla="*/ 3433016 h 3930846"/>
                      <a:gd name="connsiteX36" fmla="*/ 1035318 w 3314397"/>
                      <a:gd name="connsiteY36" fmla="*/ 1258914 h 3930846"/>
                      <a:gd name="connsiteX37" fmla="*/ 433011 w 3314397"/>
                      <a:gd name="connsiteY37" fmla="*/ 773622 h 3930846"/>
                      <a:gd name="connsiteX0" fmla="*/ 433011 w 3314397"/>
                      <a:gd name="connsiteY0" fmla="*/ 773622 h 3930846"/>
                      <a:gd name="connsiteX1" fmla="*/ 898342 w 3314397"/>
                      <a:gd name="connsiteY1" fmla="*/ 875 h 3930846"/>
                      <a:gd name="connsiteX2" fmla="*/ 831811 w 3314397"/>
                      <a:gd name="connsiteY2" fmla="*/ 632141 h 3930846"/>
                      <a:gd name="connsiteX3" fmla="*/ 1328433 w 3314397"/>
                      <a:gd name="connsiteY3" fmla="*/ 1173515 h 3930846"/>
                      <a:gd name="connsiteX4" fmla="*/ 2895583 w 3314397"/>
                      <a:gd name="connsiteY4" fmla="*/ 1827204 h 3930846"/>
                      <a:gd name="connsiteX5" fmla="*/ 3289512 w 3314397"/>
                      <a:gd name="connsiteY5" fmla="*/ 2931623 h 3930846"/>
                      <a:gd name="connsiteX6" fmla="*/ 2358642 w 3314397"/>
                      <a:gd name="connsiteY6" fmla="*/ 3790476 h 3930846"/>
                      <a:gd name="connsiteX7" fmla="*/ 1163792 w 3314397"/>
                      <a:gd name="connsiteY7" fmla="*/ 3918363 h 3930846"/>
                      <a:gd name="connsiteX8" fmla="*/ 440688 w 3314397"/>
                      <a:gd name="connsiteY8" fmla="*/ 3668383 h 3930846"/>
                      <a:gd name="connsiteX9" fmla="*/ 456 w 3314397"/>
                      <a:gd name="connsiteY9" fmla="*/ 2861633 h 3930846"/>
                      <a:gd name="connsiteX10" fmla="*/ 371818 w 3314397"/>
                      <a:gd name="connsiteY10" fmla="*/ 2268383 h 3930846"/>
                      <a:gd name="connsiteX11" fmla="*/ 1052198 w 3314397"/>
                      <a:gd name="connsiteY11" fmla="*/ 2021089 h 3930846"/>
                      <a:gd name="connsiteX12" fmla="*/ 1680043 w 3314397"/>
                      <a:gd name="connsiteY12" fmla="*/ 2169722 h 3930846"/>
                      <a:gd name="connsiteX13" fmla="*/ 1949120 w 3314397"/>
                      <a:gd name="connsiteY13" fmla="*/ 2641247 h 3930846"/>
                      <a:gd name="connsiteX14" fmla="*/ 1768454 w 3314397"/>
                      <a:gd name="connsiteY14" fmla="*/ 3011547 h 3930846"/>
                      <a:gd name="connsiteX15" fmla="*/ 1349463 w 3314397"/>
                      <a:gd name="connsiteY15" fmla="*/ 3158899 h 3930846"/>
                      <a:gd name="connsiteX16" fmla="*/ 983007 w 3314397"/>
                      <a:gd name="connsiteY16" fmla="*/ 3076894 h 3930846"/>
                      <a:gd name="connsiteX17" fmla="*/ 806185 w 3314397"/>
                      <a:gd name="connsiteY17" fmla="*/ 2800130 h 3930846"/>
                      <a:gd name="connsiteX18" fmla="*/ 895877 w 3314397"/>
                      <a:gd name="connsiteY18" fmla="*/ 2620745 h 3930846"/>
                      <a:gd name="connsiteX19" fmla="*/ 1018883 w 3314397"/>
                      <a:gd name="connsiteY19" fmla="*/ 2556680 h 3930846"/>
                      <a:gd name="connsiteX20" fmla="*/ 1077824 w 3314397"/>
                      <a:gd name="connsiteY20" fmla="*/ 2548992 h 3930846"/>
                      <a:gd name="connsiteX21" fmla="*/ 1098325 w 3314397"/>
                      <a:gd name="connsiteY21" fmla="*/ 2564367 h 3930846"/>
                      <a:gd name="connsiteX22" fmla="*/ 1088075 w 3314397"/>
                      <a:gd name="connsiteY22" fmla="*/ 2595119 h 3930846"/>
                      <a:gd name="connsiteX23" fmla="*/ 1077824 w 3314397"/>
                      <a:gd name="connsiteY23" fmla="*/ 2625871 h 3930846"/>
                      <a:gd name="connsiteX24" fmla="*/ 1062448 w 3314397"/>
                      <a:gd name="connsiteY24" fmla="*/ 2738627 h 3930846"/>
                      <a:gd name="connsiteX25" fmla="*/ 1143171 w 3314397"/>
                      <a:gd name="connsiteY25" fmla="*/ 2875728 h 3930846"/>
                      <a:gd name="connsiteX26" fmla="*/ 1318712 w 3314397"/>
                      <a:gd name="connsiteY26" fmla="*/ 2933387 h 3930846"/>
                      <a:gd name="connsiteX27" fmla="*/ 1582663 w 3314397"/>
                      <a:gd name="connsiteY27" fmla="*/ 2836007 h 3930846"/>
                      <a:gd name="connsiteX28" fmla="*/ 1687731 w 3314397"/>
                      <a:gd name="connsiteY28" fmla="*/ 2595119 h 3930846"/>
                      <a:gd name="connsiteX29" fmla="*/ 1475032 w 3314397"/>
                      <a:gd name="connsiteY29" fmla="*/ 2259414 h 3930846"/>
                      <a:gd name="connsiteX30" fmla="*/ 1031697 w 3314397"/>
                      <a:gd name="connsiteY30" fmla="*/ 2154346 h 3930846"/>
                      <a:gd name="connsiteX31" fmla="*/ 460229 w 3314397"/>
                      <a:gd name="connsiteY31" fmla="*/ 2349106 h 3930846"/>
                      <a:gd name="connsiteX32" fmla="*/ 206528 w 3314397"/>
                      <a:gd name="connsiteY32" fmla="*/ 2861633 h 3930846"/>
                      <a:gd name="connsiteX33" fmla="*/ 588361 w 3314397"/>
                      <a:gd name="connsiteY33" fmla="*/ 3502292 h 3930846"/>
                      <a:gd name="connsiteX34" fmla="*/ 1400716 w 3314397"/>
                      <a:gd name="connsiteY34" fmla="*/ 3717553 h 3930846"/>
                      <a:gd name="connsiteX35" fmla="*/ 2348956 w 3314397"/>
                      <a:gd name="connsiteY35" fmla="*/ 3433016 h 3930846"/>
                      <a:gd name="connsiteX36" fmla="*/ 1035318 w 3314397"/>
                      <a:gd name="connsiteY36" fmla="*/ 1258914 h 3930846"/>
                      <a:gd name="connsiteX37" fmla="*/ 433011 w 3314397"/>
                      <a:gd name="connsiteY37" fmla="*/ 773622 h 3930846"/>
                      <a:gd name="connsiteX0" fmla="*/ 433011 w 3314397"/>
                      <a:gd name="connsiteY0" fmla="*/ 773622 h 3930846"/>
                      <a:gd name="connsiteX1" fmla="*/ 898342 w 3314397"/>
                      <a:gd name="connsiteY1" fmla="*/ 875 h 3930846"/>
                      <a:gd name="connsiteX2" fmla="*/ 831811 w 3314397"/>
                      <a:gd name="connsiteY2" fmla="*/ 632141 h 3930846"/>
                      <a:gd name="connsiteX3" fmla="*/ 1328433 w 3314397"/>
                      <a:gd name="connsiteY3" fmla="*/ 1173515 h 3930846"/>
                      <a:gd name="connsiteX4" fmla="*/ 2895583 w 3314397"/>
                      <a:gd name="connsiteY4" fmla="*/ 1827204 h 3930846"/>
                      <a:gd name="connsiteX5" fmla="*/ 3289512 w 3314397"/>
                      <a:gd name="connsiteY5" fmla="*/ 2931623 h 3930846"/>
                      <a:gd name="connsiteX6" fmla="*/ 2358642 w 3314397"/>
                      <a:gd name="connsiteY6" fmla="*/ 3790476 h 3930846"/>
                      <a:gd name="connsiteX7" fmla="*/ 1163792 w 3314397"/>
                      <a:gd name="connsiteY7" fmla="*/ 3918363 h 3930846"/>
                      <a:gd name="connsiteX8" fmla="*/ 440688 w 3314397"/>
                      <a:gd name="connsiteY8" fmla="*/ 3668383 h 3930846"/>
                      <a:gd name="connsiteX9" fmla="*/ 456 w 3314397"/>
                      <a:gd name="connsiteY9" fmla="*/ 2861633 h 3930846"/>
                      <a:gd name="connsiteX10" fmla="*/ 371818 w 3314397"/>
                      <a:gd name="connsiteY10" fmla="*/ 2268383 h 3930846"/>
                      <a:gd name="connsiteX11" fmla="*/ 1052198 w 3314397"/>
                      <a:gd name="connsiteY11" fmla="*/ 2021089 h 3930846"/>
                      <a:gd name="connsiteX12" fmla="*/ 1680043 w 3314397"/>
                      <a:gd name="connsiteY12" fmla="*/ 2169722 h 3930846"/>
                      <a:gd name="connsiteX13" fmla="*/ 1949120 w 3314397"/>
                      <a:gd name="connsiteY13" fmla="*/ 2641247 h 3930846"/>
                      <a:gd name="connsiteX14" fmla="*/ 1768454 w 3314397"/>
                      <a:gd name="connsiteY14" fmla="*/ 3011547 h 3930846"/>
                      <a:gd name="connsiteX15" fmla="*/ 1349463 w 3314397"/>
                      <a:gd name="connsiteY15" fmla="*/ 3158899 h 3930846"/>
                      <a:gd name="connsiteX16" fmla="*/ 983007 w 3314397"/>
                      <a:gd name="connsiteY16" fmla="*/ 3076894 h 3930846"/>
                      <a:gd name="connsiteX17" fmla="*/ 806185 w 3314397"/>
                      <a:gd name="connsiteY17" fmla="*/ 2800130 h 3930846"/>
                      <a:gd name="connsiteX18" fmla="*/ 895877 w 3314397"/>
                      <a:gd name="connsiteY18" fmla="*/ 2620745 h 3930846"/>
                      <a:gd name="connsiteX19" fmla="*/ 1018883 w 3314397"/>
                      <a:gd name="connsiteY19" fmla="*/ 2556680 h 3930846"/>
                      <a:gd name="connsiteX20" fmla="*/ 1077824 w 3314397"/>
                      <a:gd name="connsiteY20" fmla="*/ 2548992 h 3930846"/>
                      <a:gd name="connsiteX21" fmla="*/ 1098325 w 3314397"/>
                      <a:gd name="connsiteY21" fmla="*/ 2564367 h 3930846"/>
                      <a:gd name="connsiteX22" fmla="*/ 1088075 w 3314397"/>
                      <a:gd name="connsiteY22" fmla="*/ 2595119 h 3930846"/>
                      <a:gd name="connsiteX23" fmla="*/ 1077824 w 3314397"/>
                      <a:gd name="connsiteY23" fmla="*/ 2625871 h 3930846"/>
                      <a:gd name="connsiteX24" fmla="*/ 1062448 w 3314397"/>
                      <a:gd name="connsiteY24" fmla="*/ 2738627 h 3930846"/>
                      <a:gd name="connsiteX25" fmla="*/ 1143171 w 3314397"/>
                      <a:gd name="connsiteY25" fmla="*/ 2875728 h 3930846"/>
                      <a:gd name="connsiteX26" fmla="*/ 1318712 w 3314397"/>
                      <a:gd name="connsiteY26" fmla="*/ 2933387 h 3930846"/>
                      <a:gd name="connsiteX27" fmla="*/ 1582663 w 3314397"/>
                      <a:gd name="connsiteY27" fmla="*/ 2836007 h 3930846"/>
                      <a:gd name="connsiteX28" fmla="*/ 1687731 w 3314397"/>
                      <a:gd name="connsiteY28" fmla="*/ 2595119 h 3930846"/>
                      <a:gd name="connsiteX29" fmla="*/ 1475032 w 3314397"/>
                      <a:gd name="connsiteY29" fmla="*/ 2259414 h 3930846"/>
                      <a:gd name="connsiteX30" fmla="*/ 1031697 w 3314397"/>
                      <a:gd name="connsiteY30" fmla="*/ 2154346 h 3930846"/>
                      <a:gd name="connsiteX31" fmla="*/ 460229 w 3314397"/>
                      <a:gd name="connsiteY31" fmla="*/ 2349106 h 3930846"/>
                      <a:gd name="connsiteX32" fmla="*/ 206528 w 3314397"/>
                      <a:gd name="connsiteY32" fmla="*/ 2861633 h 3930846"/>
                      <a:gd name="connsiteX33" fmla="*/ 588361 w 3314397"/>
                      <a:gd name="connsiteY33" fmla="*/ 3502292 h 3930846"/>
                      <a:gd name="connsiteX34" fmla="*/ 1400716 w 3314397"/>
                      <a:gd name="connsiteY34" fmla="*/ 3717553 h 3930846"/>
                      <a:gd name="connsiteX35" fmla="*/ 2348956 w 3314397"/>
                      <a:gd name="connsiteY35" fmla="*/ 3433016 h 3930846"/>
                      <a:gd name="connsiteX36" fmla="*/ 1035318 w 3314397"/>
                      <a:gd name="connsiteY36" fmla="*/ 1258914 h 3930846"/>
                      <a:gd name="connsiteX37" fmla="*/ 433011 w 3314397"/>
                      <a:gd name="connsiteY37" fmla="*/ 773622 h 3930846"/>
                      <a:gd name="connsiteX0" fmla="*/ 433011 w 3298501"/>
                      <a:gd name="connsiteY0" fmla="*/ 773622 h 3930846"/>
                      <a:gd name="connsiteX1" fmla="*/ 898342 w 3298501"/>
                      <a:gd name="connsiteY1" fmla="*/ 875 h 3930846"/>
                      <a:gd name="connsiteX2" fmla="*/ 831811 w 3298501"/>
                      <a:gd name="connsiteY2" fmla="*/ 632141 h 3930846"/>
                      <a:gd name="connsiteX3" fmla="*/ 1328433 w 3298501"/>
                      <a:gd name="connsiteY3" fmla="*/ 1173515 h 3930846"/>
                      <a:gd name="connsiteX4" fmla="*/ 2741251 w 3298501"/>
                      <a:gd name="connsiteY4" fmla="*/ 1880604 h 3930846"/>
                      <a:gd name="connsiteX5" fmla="*/ 3289512 w 3298501"/>
                      <a:gd name="connsiteY5" fmla="*/ 2931623 h 3930846"/>
                      <a:gd name="connsiteX6" fmla="*/ 2358642 w 3298501"/>
                      <a:gd name="connsiteY6" fmla="*/ 3790476 h 3930846"/>
                      <a:gd name="connsiteX7" fmla="*/ 1163792 w 3298501"/>
                      <a:gd name="connsiteY7" fmla="*/ 3918363 h 3930846"/>
                      <a:gd name="connsiteX8" fmla="*/ 440688 w 3298501"/>
                      <a:gd name="connsiteY8" fmla="*/ 3668383 h 3930846"/>
                      <a:gd name="connsiteX9" fmla="*/ 456 w 3298501"/>
                      <a:gd name="connsiteY9" fmla="*/ 2861633 h 3930846"/>
                      <a:gd name="connsiteX10" fmla="*/ 371818 w 3298501"/>
                      <a:gd name="connsiteY10" fmla="*/ 2268383 h 3930846"/>
                      <a:gd name="connsiteX11" fmla="*/ 1052198 w 3298501"/>
                      <a:gd name="connsiteY11" fmla="*/ 2021089 h 3930846"/>
                      <a:gd name="connsiteX12" fmla="*/ 1680043 w 3298501"/>
                      <a:gd name="connsiteY12" fmla="*/ 2169722 h 3930846"/>
                      <a:gd name="connsiteX13" fmla="*/ 1949120 w 3298501"/>
                      <a:gd name="connsiteY13" fmla="*/ 2641247 h 3930846"/>
                      <a:gd name="connsiteX14" fmla="*/ 1768454 w 3298501"/>
                      <a:gd name="connsiteY14" fmla="*/ 3011547 h 3930846"/>
                      <a:gd name="connsiteX15" fmla="*/ 1349463 w 3298501"/>
                      <a:gd name="connsiteY15" fmla="*/ 3158899 h 3930846"/>
                      <a:gd name="connsiteX16" fmla="*/ 983007 w 3298501"/>
                      <a:gd name="connsiteY16" fmla="*/ 3076894 h 3930846"/>
                      <a:gd name="connsiteX17" fmla="*/ 806185 w 3298501"/>
                      <a:gd name="connsiteY17" fmla="*/ 2800130 h 3930846"/>
                      <a:gd name="connsiteX18" fmla="*/ 895877 w 3298501"/>
                      <a:gd name="connsiteY18" fmla="*/ 2620745 h 3930846"/>
                      <a:gd name="connsiteX19" fmla="*/ 1018883 w 3298501"/>
                      <a:gd name="connsiteY19" fmla="*/ 2556680 h 3930846"/>
                      <a:gd name="connsiteX20" fmla="*/ 1077824 w 3298501"/>
                      <a:gd name="connsiteY20" fmla="*/ 2548992 h 3930846"/>
                      <a:gd name="connsiteX21" fmla="*/ 1098325 w 3298501"/>
                      <a:gd name="connsiteY21" fmla="*/ 2564367 h 3930846"/>
                      <a:gd name="connsiteX22" fmla="*/ 1088075 w 3298501"/>
                      <a:gd name="connsiteY22" fmla="*/ 2595119 h 3930846"/>
                      <a:gd name="connsiteX23" fmla="*/ 1077824 w 3298501"/>
                      <a:gd name="connsiteY23" fmla="*/ 2625871 h 3930846"/>
                      <a:gd name="connsiteX24" fmla="*/ 1062448 w 3298501"/>
                      <a:gd name="connsiteY24" fmla="*/ 2738627 h 3930846"/>
                      <a:gd name="connsiteX25" fmla="*/ 1143171 w 3298501"/>
                      <a:gd name="connsiteY25" fmla="*/ 2875728 h 3930846"/>
                      <a:gd name="connsiteX26" fmla="*/ 1318712 w 3298501"/>
                      <a:gd name="connsiteY26" fmla="*/ 2933387 h 3930846"/>
                      <a:gd name="connsiteX27" fmla="*/ 1582663 w 3298501"/>
                      <a:gd name="connsiteY27" fmla="*/ 2836007 h 3930846"/>
                      <a:gd name="connsiteX28" fmla="*/ 1687731 w 3298501"/>
                      <a:gd name="connsiteY28" fmla="*/ 2595119 h 3930846"/>
                      <a:gd name="connsiteX29" fmla="*/ 1475032 w 3298501"/>
                      <a:gd name="connsiteY29" fmla="*/ 2259414 h 3930846"/>
                      <a:gd name="connsiteX30" fmla="*/ 1031697 w 3298501"/>
                      <a:gd name="connsiteY30" fmla="*/ 2154346 h 3930846"/>
                      <a:gd name="connsiteX31" fmla="*/ 460229 w 3298501"/>
                      <a:gd name="connsiteY31" fmla="*/ 2349106 h 3930846"/>
                      <a:gd name="connsiteX32" fmla="*/ 206528 w 3298501"/>
                      <a:gd name="connsiteY32" fmla="*/ 2861633 h 3930846"/>
                      <a:gd name="connsiteX33" fmla="*/ 588361 w 3298501"/>
                      <a:gd name="connsiteY33" fmla="*/ 3502292 h 3930846"/>
                      <a:gd name="connsiteX34" fmla="*/ 1400716 w 3298501"/>
                      <a:gd name="connsiteY34" fmla="*/ 3717553 h 3930846"/>
                      <a:gd name="connsiteX35" fmla="*/ 2348956 w 3298501"/>
                      <a:gd name="connsiteY35" fmla="*/ 3433016 h 3930846"/>
                      <a:gd name="connsiteX36" fmla="*/ 1035318 w 3298501"/>
                      <a:gd name="connsiteY36" fmla="*/ 1258914 h 3930846"/>
                      <a:gd name="connsiteX37" fmla="*/ 433011 w 3298501"/>
                      <a:gd name="connsiteY37" fmla="*/ 773622 h 3930846"/>
                      <a:gd name="connsiteX0" fmla="*/ 543248 w 3298501"/>
                      <a:gd name="connsiteY0" fmla="*/ 706252 h 3930225"/>
                      <a:gd name="connsiteX1" fmla="*/ 898342 w 3298501"/>
                      <a:gd name="connsiteY1" fmla="*/ 254 h 3930225"/>
                      <a:gd name="connsiteX2" fmla="*/ 831811 w 3298501"/>
                      <a:gd name="connsiteY2" fmla="*/ 631520 h 3930225"/>
                      <a:gd name="connsiteX3" fmla="*/ 1328433 w 3298501"/>
                      <a:gd name="connsiteY3" fmla="*/ 1172894 h 3930225"/>
                      <a:gd name="connsiteX4" fmla="*/ 2741251 w 3298501"/>
                      <a:gd name="connsiteY4" fmla="*/ 1879983 h 3930225"/>
                      <a:gd name="connsiteX5" fmla="*/ 3289512 w 3298501"/>
                      <a:gd name="connsiteY5" fmla="*/ 2931002 h 3930225"/>
                      <a:gd name="connsiteX6" fmla="*/ 2358642 w 3298501"/>
                      <a:gd name="connsiteY6" fmla="*/ 3789855 h 3930225"/>
                      <a:gd name="connsiteX7" fmla="*/ 1163792 w 3298501"/>
                      <a:gd name="connsiteY7" fmla="*/ 3917742 h 3930225"/>
                      <a:gd name="connsiteX8" fmla="*/ 440688 w 3298501"/>
                      <a:gd name="connsiteY8" fmla="*/ 3667762 h 3930225"/>
                      <a:gd name="connsiteX9" fmla="*/ 456 w 3298501"/>
                      <a:gd name="connsiteY9" fmla="*/ 2861012 h 3930225"/>
                      <a:gd name="connsiteX10" fmla="*/ 371818 w 3298501"/>
                      <a:gd name="connsiteY10" fmla="*/ 2267762 h 3930225"/>
                      <a:gd name="connsiteX11" fmla="*/ 1052198 w 3298501"/>
                      <a:gd name="connsiteY11" fmla="*/ 2020468 h 3930225"/>
                      <a:gd name="connsiteX12" fmla="*/ 1680043 w 3298501"/>
                      <a:gd name="connsiteY12" fmla="*/ 2169101 h 3930225"/>
                      <a:gd name="connsiteX13" fmla="*/ 1949120 w 3298501"/>
                      <a:gd name="connsiteY13" fmla="*/ 2640626 h 3930225"/>
                      <a:gd name="connsiteX14" fmla="*/ 1768454 w 3298501"/>
                      <a:gd name="connsiteY14" fmla="*/ 3010926 h 3930225"/>
                      <a:gd name="connsiteX15" fmla="*/ 1349463 w 3298501"/>
                      <a:gd name="connsiteY15" fmla="*/ 3158278 h 3930225"/>
                      <a:gd name="connsiteX16" fmla="*/ 983007 w 3298501"/>
                      <a:gd name="connsiteY16" fmla="*/ 3076273 h 3930225"/>
                      <a:gd name="connsiteX17" fmla="*/ 806185 w 3298501"/>
                      <a:gd name="connsiteY17" fmla="*/ 2799509 h 3930225"/>
                      <a:gd name="connsiteX18" fmla="*/ 895877 w 3298501"/>
                      <a:gd name="connsiteY18" fmla="*/ 2620124 h 3930225"/>
                      <a:gd name="connsiteX19" fmla="*/ 1018883 w 3298501"/>
                      <a:gd name="connsiteY19" fmla="*/ 2556059 h 3930225"/>
                      <a:gd name="connsiteX20" fmla="*/ 1077824 w 3298501"/>
                      <a:gd name="connsiteY20" fmla="*/ 2548371 h 3930225"/>
                      <a:gd name="connsiteX21" fmla="*/ 1098325 w 3298501"/>
                      <a:gd name="connsiteY21" fmla="*/ 2563746 h 3930225"/>
                      <a:gd name="connsiteX22" fmla="*/ 1088075 w 3298501"/>
                      <a:gd name="connsiteY22" fmla="*/ 2594498 h 3930225"/>
                      <a:gd name="connsiteX23" fmla="*/ 1077824 w 3298501"/>
                      <a:gd name="connsiteY23" fmla="*/ 2625250 h 3930225"/>
                      <a:gd name="connsiteX24" fmla="*/ 1062448 w 3298501"/>
                      <a:gd name="connsiteY24" fmla="*/ 2738006 h 3930225"/>
                      <a:gd name="connsiteX25" fmla="*/ 1143171 w 3298501"/>
                      <a:gd name="connsiteY25" fmla="*/ 2875107 h 3930225"/>
                      <a:gd name="connsiteX26" fmla="*/ 1318712 w 3298501"/>
                      <a:gd name="connsiteY26" fmla="*/ 2932766 h 3930225"/>
                      <a:gd name="connsiteX27" fmla="*/ 1582663 w 3298501"/>
                      <a:gd name="connsiteY27" fmla="*/ 2835386 h 3930225"/>
                      <a:gd name="connsiteX28" fmla="*/ 1687731 w 3298501"/>
                      <a:gd name="connsiteY28" fmla="*/ 2594498 h 3930225"/>
                      <a:gd name="connsiteX29" fmla="*/ 1475032 w 3298501"/>
                      <a:gd name="connsiteY29" fmla="*/ 2258793 h 3930225"/>
                      <a:gd name="connsiteX30" fmla="*/ 1031697 w 3298501"/>
                      <a:gd name="connsiteY30" fmla="*/ 2153725 h 3930225"/>
                      <a:gd name="connsiteX31" fmla="*/ 460229 w 3298501"/>
                      <a:gd name="connsiteY31" fmla="*/ 2348485 h 3930225"/>
                      <a:gd name="connsiteX32" fmla="*/ 206528 w 3298501"/>
                      <a:gd name="connsiteY32" fmla="*/ 2861012 h 3930225"/>
                      <a:gd name="connsiteX33" fmla="*/ 588361 w 3298501"/>
                      <a:gd name="connsiteY33" fmla="*/ 3501671 h 3930225"/>
                      <a:gd name="connsiteX34" fmla="*/ 1400716 w 3298501"/>
                      <a:gd name="connsiteY34" fmla="*/ 3716932 h 3930225"/>
                      <a:gd name="connsiteX35" fmla="*/ 2348956 w 3298501"/>
                      <a:gd name="connsiteY35" fmla="*/ 3432395 h 3930225"/>
                      <a:gd name="connsiteX36" fmla="*/ 1035318 w 3298501"/>
                      <a:gd name="connsiteY36" fmla="*/ 1258293 h 3930225"/>
                      <a:gd name="connsiteX37" fmla="*/ 543248 w 3298501"/>
                      <a:gd name="connsiteY37" fmla="*/ 706252 h 3930225"/>
                      <a:gd name="connsiteX0" fmla="*/ 543248 w 3212681"/>
                      <a:gd name="connsiteY0" fmla="*/ 706252 h 3930225"/>
                      <a:gd name="connsiteX1" fmla="*/ 898342 w 3212681"/>
                      <a:gd name="connsiteY1" fmla="*/ 254 h 3930225"/>
                      <a:gd name="connsiteX2" fmla="*/ 831811 w 3212681"/>
                      <a:gd name="connsiteY2" fmla="*/ 631520 h 3930225"/>
                      <a:gd name="connsiteX3" fmla="*/ 1328433 w 3212681"/>
                      <a:gd name="connsiteY3" fmla="*/ 1172894 h 3930225"/>
                      <a:gd name="connsiteX4" fmla="*/ 2741251 w 3212681"/>
                      <a:gd name="connsiteY4" fmla="*/ 1879983 h 3930225"/>
                      <a:gd name="connsiteX5" fmla="*/ 3201322 w 3212681"/>
                      <a:gd name="connsiteY5" fmla="*/ 2931002 h 3930225"/>
                      <a:gd name="connsiteX6" fmla="*/ 2358642 w 3212681"/>
                      <a:gd name="connsiteY6" fmla="*/ 3789855 h 3930225"/>
                      <a:gd name="connsiteX7" fmla="*/ 1163792 w 3212681"/>
                      <a:gd name="connsiteY7" fmla="*/ 3917742 h 3930225"/>
                      <a:gd name="connsiteX8" fmla="*/ 440688 w 3212681"/>
                      <a:gd name="connsiteY8" fmla="*/ 3667762 h 3930225"/>
                      <a:gd name="connsiteX9" fmla="*/ 456 w 3212681"/>
                      <a:gd name="connsiteY9" fmla="*/ 2861012 h 3930225"/>
                      <a:gd name="connsiteX10" fmla="*/ 371818 w 3212681"/>
                      <a:gd name="connsiteY10" fmla="*/ 2267762 h 3930225"/>
                      <a:gd name="connsiteX11" fmla="*/ 1052198 w 3212681"/>
                      <a:gd name="connsiteY11" fmla="*/ 2020468 h 3930225"/>
                      <a:gd name="connsiteX12" fmla="*/ 1680043 w 3212681"/>
                      <a:gd name="connsiteY12" fmla="*/ 2169101 h 3930225"/>
                      <a:gd name="connsiteX13" fmla="*/ 1949120 w 3212681"/>
                      <a:gd name="connsiteY13" fmla="*/ 2640626 h 3930225"/>
                      <a:gd name="connsiteX14" fmla="*/ 1768454 w 3212681"/>
                      <a:gd name="connsiteY14" fmla="*/ 3010926 h 3930225"/>
                      <a:gd name="connsiteX15" fmla="*/ 1349463 w 3212681"/>
                      <a:gd name="connsiteY15" fmla="*/ 3158278 h 3930225"/>
                      <a:gd name="connsiteX16" fmla="*/ 983007 w 3212681"/>
                      <a:gd name="connsiteY16" fmla="*/ 3076273 h 3930225"/>
                      <a:gd name="connsiteX17" fmla="*/ 806185 w 3212681"/>
                      <a:gd name="connsiteY17" fmla="*/ 2799509 h 3930225"/>
                      <a:gd name="connsiteX18" fmla="*/ 895877 w 3212681"/>
                      <a:gd name="connsiteY18" fmla="*/ 2620124 h 3930225"/>
                      <a:gd name="connsiteX19" fmla="*/ 1018883 w 3212681"/>
                      <a:gd name="connsiteY19" fmla="*/ 2556059 h 3930225"/>
                      <a:gd name="connsiteX20" fmla="*/ 1077824 w 3212681"/>
                      <a:gd name="connsiteY20" fmla="*/ 2548371 h 3930225"/>
                      <a:gd name="connsiteX21" fmla="*/ 1098325 w 3212681"/>
                      <a:gd name="connsiteY21" fmla="*/ 2563746 h 3930225"/>
                      <a:gd name="connsiteX22" fmla="*/ 1088075 w 3212681"/>
                      <a:gd name="connsiteY22" fmla="*/ 2594498 h 3930225"/>
                      <a:gd name="connsiteX23" fmla="*/ 1077824 w 3212681"/>
                      <a:gd name="connsiteY23" fmla="*/ 2625250 h 3930225"/>
                      <a:gd name="connsiteX24" fmla="*/ 1062448 w 3212681"/>
                      <a:gd name="connsiteY24" fmla="*/ 2738006 h 3930225"/>
                      <a:gd name="connsiteX25" fmla="*/ 1143171 w 3212681"/>
                      <a:gd name="connsiteY25" fmla="*/ 2875107 h 3930225"/>
                      <a:gd name="connsiteX26" fmla="*/ 1318712 w 3212681"/>
                      <a:gd name="connsiteY26" fmla="*/ 2932766 h 3930225"/>
                      <a:gd name="connsiteX27" fmla="*/ 1582663 w 3212681"/>
                      <a:gd name="connsiteY27" fmla="*/ 2835386 h 3930225"/>
                      <a:gd name="connsiteX28" fmla="*/ 1687731 w 3212681"/>
                      <a:gd name="connsiteY28" fmla="*/ 2594498 h 3930225"/>
                      <a:gd name="connsiteX29" fmla="*/ 1475032 w 3212681"/>
                      <a:gd name="connsiteY29" fmla="*/ 2258793 h 3930225"/>
                      <a:gd name="connsiteX30" fmla="*/ 1031697 w 3212681"/>
                      <a:gd name="connsiteY30" fmla="*/ 2153725 h 3930225"/>
                      <a:gd name="connsiteX31" fmla="*/ 460229 w 3212681"/>
                      <a:gd name="connsiteY31" fmla="*/ 2348485 h 3930225"/>
                      <a:gd name="connsiteX32" fmla="*/ 206528 w 3212681"/>
                      <a:gd name="connsiteY32" fmla="*/ 2861012 h 3930225"/>
                      <a:gd name="connsiteX33" fmla="*/ 588361 w 3212681"/>
                      <a:gd name="connsiteY33" fmla="*/ 3501671 h 3930225"/>
                      <a:gd name="connsiteX34" fmla="*/ 1400716 w 3212681"/>
                      <a:gd name="connsiteY34" fmla="*/ 3716932 h 3930225"/>
                      <a:gd name="connsiteX35" fmla="*/ 2348956 w 3212681"/>
                      <a:gd name="connsiteY35" fmla="*/ 3432395 h 3930225"/>
                      <a:gd name="connsiteX36" fmla="*/ 1035318 w 3212681"/>
                      <a:gd name="connsiteY36" fmla="*/ 1258293 h 3930225"/>
                      <a:gd name="connsiteX37" fmla="*/ 543248 w 3212681"/>
                      <a:gd name="connsiteY37" fmla="*/ 706252 h 3930225"/>
                      <a:gd name="connsiteX0" fmla="*/ 366867 w 3212681"/>
                      <a:gd name="connsiteY0" fmla="*/ 679406 h 3930078"/>
                      <a:gd name="connsiteX1" fmla="*/ 898342 w 3212681"/>
                      <a:gd name="connsiteY1" fmla="*/ 107 h 3930078"/>
                      <a:gd name="connsiteX2" fmla="*/ 831811 w 3212681"/>
                      <a:gd name="connsiteY2" fmla="*/ 631373 h 3930078"/>
                      <a:gd name="connsiteX3" fmla="*/ 1328433 w 3212681"/>
                      <a:gd name="connsiteY3" fmla="*/ 1172747 h 3930078"/>
                      <a:gd name="connsiteX4" fmla="*/ 2741251 w 3212681"/>
                      <a:gd name="connsiteY4" fmla="*/ 1879836 h 3930078"/>
                      <a:gd name="connsiteX5" fmla="*/ 3201322 w 3212681"/>
                      <a:gd name="connsiteY5" fmla="*/ 2930855 h 3930078"/>
                      <a:gd name="connsiteX6" fmla="*/ 2358642 w 3212681"/>
                      <a:gd name="connsiteY6" fmla="*/ 3789708 h 3930078"/>
                      <a:gd name="connsiteX7" fmla="*/ 1163792 w 3212681"/>
                      <a:gd name="connsiteY7" fmla="*/ 3917595 h 3930078"/>
                      <a:gd name="connsiteX8" fmla="*/ 440688 w 3212681"/>
                      <a:gd name="connsiteY8" fmla="*/ 3667615 h 3930078"/>
                      <a:gd name="connsiteX9" fmla="*/ 456 w 3212681"/>
                      <a:gd name="connsiteY9" fmla="*/ 2860865 h 3930078"/>
                      <a:gd name="connsiteX10" fmla="*/ 371818 w 3212681"/>
                      <a:gd name="connsiteY10" fmla="*/ 2267615 h 3930078"/>
                      <a:gd name="connsiteX11" fmla="*/ 1052198 w 3212681"/>
                      <a:gd name="connsiteY11" fmla="*/ 2020321 h 3930078"/>
                      <a:gd name="connsiteX12" fmla="*/ 1680043 w 3212681"/>
                      <a:gd name="connsiteY12" fmla="*/ 2168954 h 3930078"/>
                      <a:gd name="connsiteX13" fmla="*/ 1949120 w 3212681"/>
                      <a:gd name="connsiteY13" fmla="*/ 2640479 h 3930078"/>
                      <a:gd name="connsiteX14" fmla="*/ 1768454 w 3212681"/>
                      <a:gd name="connsiteY14" fmla="*/ 3010779 h 3930078"/>
                      <a:gd name="connsiteX15" fmla="*/ 1349463 w 3212681"/>
                      <a:gd name="connsiteY15" fmla="*/ 3158131 h 3930078"/>
                      <a:gd name="connsiteX16" fmla="*/ 983007 w 3212681"/>
                      <a:gd name="connsiteY16" fmla="*/ 3076126 h 3930078"/>
                      <a:gd name="connsiteX17" fmla="*/ 806185 w 3212681"/>
                      <a:gd name="connsiteY17" fmla="*/ 2799362 h 3930078"/>
                      <a:gd name="connsiteX18" fmla="*/ 895877 w 3212681"/>
                      <a:gd name="connsiteY18" fmla="*/ 2619977 h 3930078"/>
                      <a:gd name="connsiteX19" fmla="*/ 1018883 w 3212681"/>
                      <a:gd name="connsiteY19" fmla="*/ 2555912 h 3930078"/>
                      <a:gd name="connsiteX20" fmla="*/ 1077824 w 3212681"/>
                      <a:gd name="connsiteY20" fmla="*/ 2548224 h 3930078"/>
                      <a:gd name="connsiteX21" fmla="*/ 1098325 w 3212681"/>
                      <a:gd name="connsiteY21" fmla="*/ 2563599 h 3930078"/>
                      <a:gd name="connsiteX22" fmla="*/ 1088075 w 3212681"/>
                      <a:gd name="connsiteY22" fmla="*/ 2594351 h 3930078"/>
                      <a:gd name="connsiteX23" fmla="*/ 1077824 w 3212681"/>
                      <a:gd name="connsiteY23" fmla="*/ 2625103 h 3930078"/>
                      <a:gd name="connsiteX24" fmla="*/ 1062448 w 3212681"/>
                      <a:gd name="connsiteY24" fmla="*/ 2737859 h 3930078"/>
                      <a:gd name="connsiteX25" fmla="*/ 1143171 w 3212681"/>
                      <a:gd name="connsiteY25" fmla="*/ 2874960 h 3930078"/>
                      <a:gd name="connsiteX26" fmla="*/ 1318712 w 3212681"/>
                      <a:gd name="connsiteY26" fmla="*/ 2932619 h 3930078"/>
                      <a:gd name="connsiteX27" fmla="*/ 1582663 w 3212681"/>
                      <a:gd name="connsiteY27" fmla="*/ 2835239 h 3930078"/>
                      <a:gd name="connsiteX28" fmla="*/ 1687731 w 3212681"/>
                      <a:gd name="connsiteY28" fmla="*/ 2594351 h 3930078"/>
                      <a:gd name="connsiteX29" fmla="*/ 1475032 w 3212681"/>
                      <a:gd name="connsiteY29" fmla="*/ 2258646 h 3930078"/>
                      <a:gd name="connsiteX30" fmla="*/ 1031697 w 3212681"/>
                      <a:gd name="connsiteY30" fmla="*/ 2153578 h 3930078"/>
                      <a:gd name="connsiteX31" fmla="*/ 460229 w 3212681"/>
                      <a:gd name="connsiteY31" fmla="*/ 2348338 h 3930078"/>
                      <a:gd name="connsiteX32" fmla="*/ 206528 w 3212681"/>
                      <a:gd name="connsiteY32" fmla="*/ 2860865 h 3930078"/>
                      <a:gd name="connsiteX33" fmla="*/ 588361 w 3212681"/>
                      <a:gd name="connsiteY33" fmla="*/ 3501524 h 3930078"/>
                      <a:gd name="connsiteX34" fmla="*/ 1400716 w 3212681"/>
                      <a:gd name="connsiteY34" fmla="*/ 3716785 h 3930078"/>
                      <a:gd name="connsiteX35" fmla="*/ 2348956 w 3212681"/>
                      <a:gd name="connsiteY35" fmla="*/ 3432248 h 3930078"/>
                      <a:gd name="connsiteX36" fmla="*/ 1035318 w 3212681"/>
                      <a:gd name="connsiteY36" fmla="*/ 1258146 h 3930078"/>
                      <a:gd name="connsiteX37" fmla="*/ 366867 w 3212681"/>
                      <a:gd name="connsiteY37" fmla="*/ 679406 h 3930078"/>
                      <a:gd name="connsiteX0" fmla="*/ 366867 w 3212681"/>
                      <a:gd name="connsiteY0" fmla="*/ 679319 h 3929991"/>
                      <a:gd name="connsiteX1" fmla="*/ 898342 w 3212681"/>
                      <a:gd name="connsiteY1" fmla="*/ 20 h 3929991"/>
                      <a:gd name="connsiteX2" fmla="*/ 699527 w 3212681"/>
                      <a:gd name="connsiteY2" fmla="*/ 657986 h 3929991"/>
                      <a:gd name="connsiteX3" fmla="*/ 1328433 w 3212681"/>
                      <a:gd name="connsiteY3" fmla="*/ 1172660 h 3929991"/>
                      <a:gd name="connsiteX4" fmla="*/ 2741251 w 3212681"/>
                      <a:gd name="connsiteY4" fmla="*/ 1879749 h 3929991"/>
                      <a:gd name="connsiteX5" fmla="*/ 3201322 w 3212681"/>
                      <a:gd name="connsiteY5" fmla="*/ 2930768 h 3929991"/>
                      <a:gd name="connsiteX6" fmla="*/ 2358642 w 3212681"/>
                      <a:gd name="connsiteY6" fmla="*/ 3789621 h 3929991"/>
                      <a:gd name="connsiteX7" fmla="*/ 1163792 w 3212681"/>
                      <a:gd name="connsiteY7" fmla="*/ 3917508 h 3929991"/>
                      <a:gd name="connsiteX8" fmla="*/ 440688 w 3212681"/>
                      <a:gd name="connsiteY8" fmla="*/ 3667528 h 3929991"/>
                      <a:gd name="connsiteX9" fmla="*/ 456 w 3212681"/>
                      <a:gd name="connsiteY9" fmla="*/ 2860778 h 3929991"/>
                      <a:gd name="connsiteX10" fmla="*/ 371818 w 3212681"/>
                      <a:gd name="connsiteY10" fmla="*/ 2267528 h 3929991"/>
                      <a:gd name="connsiteX11" fmla="*/ 1052198 w 3212681"/>
                      <a:gd name="connsiteY11" fmla="*/ 2020234 h 3929991"/>
                      <a:gd name="connsiteX12" fmla="*/ 1680043 w 3212681"/>
                      <a:gd name="connsiteY12" fmla="*/ 2168867 h 3929991"/>
                      <a:gd name="connsiteX13" fmla="*/ 1949120 w 3212681"/>
                      <a:gd name="connsiteY13" fmla="*/ 2640392 h 3929991"/>
                      <a:gd name="connsiteX14" fmla="*/ 1768454 w 3212681"/>
                      <a:gd name="connsiteY14" fmla="*/ 3010692 h 3929991"/>
                      <a:gd name="connsiteX15" fmla="*/ 1349463 w 3212681"/>
                      <a:gd name="connsiteY15" fmla="*/ 3158044 h 3929991"/>
                      <a:gd name="connsiteX16" fmla="*/ 983007 w 3212681"/>
                      <a:gd name="connsiteY16" fmla="*/ 3076039 h 3929991"/>
                      <a:gd name="connsiteX17" fmla="*/ 806185 w 3212681"/>
                      <a:gd name="connsiteY17" fmla="*/ 2799275 h 3929991"/>
                      <a:gd name="connsiteX18" fmla="*/ 895877 w 3212681"/>
                      <a:gd name="connsiteY18" fmla="*/ 2619890 h 3929991"/>
                      <a:gd name="connsiteX19" fmla="*/ 1018883 w 3212681"/>
                      <a:gd name="connsiteY19" fmla="*/ 2555825 h 3929991"/>
                      <a:gd name="connsiteX20" fmla="*/ 1077824 w 3212681"/>
                      <a:gd name="connsiteY20" fmla="*/ 2548137 h 3929991"/>
                      <a:gd name="connsiteX21" fmla="*/ 1098325 w 3212681"/>
                      <a:gd name="connsiteY21" fmla="*/ 2563512 h 3929991"/>
                      <a:gd name="connsiteX22" fmla="*/ 1088075 w 3212681"/>
                      <a:gd name="connsiteY22" fmla="*/ 2594264 h 3929991"/>
                      <a:gd name="connsiteX23" fmla="*/ 1077824 w 3212681"/>
                      <a:gd name="connsiteY23" fmla="*/ 2625016 h 3929991"/>
                      <a:gd name="connsiteX24" fmla="*/ 1062448 w 3212681"/>
                      <a:gd name="connsiteY24" fmla="*/ 2737772 h 3929991"/>
                      <a:gd name="connsiteX25" fmla="*/ 1143171 w 3212681"/>
                      <a:gd name="connsiteY25" fmla="*/ 2874873 h 3929991"/>
                      <a:gd name="connsiteX26" fmla="*/ 1318712 w 3212681"/>
                      <a:gd name="connsiteY26" fmla="*/ 2932532 h 3929991"/>
                      <a:gd name="connsiteX27" fmla="*/ 1582663 w 3212681"/>
                      <a:gd name="connsiteY27" fmla="*/ 2835152 h 3929991"/>
                      <a:gd name="connsiteX28" fmla="*/ 1687731 w 3212681"/>
                      <a:gd name="connsiteY28" fmla="*/ 2594264 h 3929991"/>
                      <a:gd name="connsiteX29" fmla="*/ 1475032 w 3212681"/>
                      <a:gd name="connsiteY29" fmla="*/ 2258559 h 3929991"/>
                      <a:gd name="connsiteX30" fmla="*/ 1031697 w 3212681"/>
                      <a:gd name="connsiteY30" fmla="*/ 2153491 h 3929991"/>
                      <a:gd name="connsiteX31" fmla="*/ 460229 w 3212681"/>
                      <a:gd name="connsiteY31" fmla="*/ 2348251 h 3929991"/>
                      <a:gd name="connsiteX32" fmla="*/ 206528 w 3212681"/>
                      <a:gd name="connsiteY32" fmla="*/ 2860778 h 3929991"/>
                      <a:gd name="connsiteX33" fmla="*/ 588361 w 3212681"/>
                      <a:gd name="connsiteY33" fmla="*/ 3501437 h 3929991"/>
                      <a:gd name="connsiteX34" fmla="*/ 1400716 w 3212681"/>
                      <a:gd name="connsiteY34" fmla="*/ 3716698 h 3929991"/>
                      <a:gd name="connsiteX35" fmla="*/ 2348956 w 3212681"/>
                      <a:gd name="connsiteY35" fmla="*/ 3432161 h 3929991"/>
                      <a:gd name="connsiteX36" fmla="*/ 1035318 w 3212681"/>
                      <a:gd name="connsiteY36" fmla="*/ 1258059 h 3929991"/>
                      <a:gd name="connsiteX37" fmla="*/ 366867 w 3212681"/>
                      <a:gd name="connsiteY37" fmla="*/ 679319 h 3929991"/>
                      <a:gd name="connsiteX0" fmla="*/ 366867 w 3212681"/>
                      <a:gd name="connsiteY0" fmla="*/ 679320 h 3929991"/>
                      <a:gd name="connsiteX1" fmla="*/ 898342 w 3212681"/>
                      <a:gd name="connsiteY1" fmla="*/ 20 h 3929991"/>
                      <a:gd name="connsiteX2" fmla="*/ 699527 w 3212681"/>
                      <a:gd name="connsiteY2" fmla="*/ 657986 h 3929991"/>
                      <a:gd name="connsiteX3" fmla="*/ 1328433 w 3212681"/>
                      <a:gd name="connsiteY3" fmla="*/ 1172660 h 3929991"/>
                      <a:gd name="connsiteX4" fmla="*/ 2741251 w 3212681"/>
                      <a:gd name="connsiteY4" fmla="*/ 1879749 h 3929991"/>
                      <a:gd name="connsiteX5" fmla="*/ 3201322 w 3212681"/>
                      <a:gd name="connsiteY5" fmla="*/ 2930768 h 3929991"/>
                      <a:gd name="connsiteX6" fmla="*/ 2358642 w 3212681"/>
                      <a:gd name="connsiteY6" fmla="*/ 3789621 h 3929991"/>
                      <a:gd name="connsiteX7" fmla="*/ 1163792 w 3212681"/>
                      <a:gd name="connsiteY7" fmla="*/ 3917508 h 3929991"/>
                      <a:gd name="connsiteX8" fmla="*/ 440688 w 3212681"/>
                      <a:gd name="connsiteY8" fmla="*/ 3667528 h 3929991"/>
                      <a:gd name="connsiteX9" fmla="*/ 456 w 3212681"/>
                      <a:gd name="connsiteY9" fmla="*/ 2860778 h 3929991"/>
                      <a:gd name="connsiteX10" fmla="*/ 371818 w 3212681"/>
                      <a:gd name="connsiteY10" fmla="*/ 2267528 h 3929991"/>
                      <a:gd name="connsiteX11" fmla="*/ 1052198 w 3212681"/>
                      <a:gd name="connsiteY11" fmla="*/ 2020234 h 3929991"/>
                      <a:gd name="connsiteX12" fmla="*/ 1680043 w 3212681"/>
                      <a:gd name="connsiteY12" fmla="*/ 2168867 h 3929991"/>
                      <a:gd name="connsiteX13" fmla="*/ 1949120 w 3212681"/>
                      <a:gd name="connsiteY13" fmla="*/ 2640392 h 3929991"/>
                      <a:gd name="connsiteX14" fmla="*/ 1768454 w 3212681"/>
                      <a:gd name="connsiteY14" fmla="*/ 3010692 h 3929991"/>
                      <a:gd name="connsiteX15" fmla="*/ 1349463 w 3212681"/>
                      <a:gd name="connsiteY15" fmla="*/ 3158044 h 3929991"/>
                      <a:gd name="connsiteX16" fmla="*/ 983007 w 3212681"/>
                      <a:gd name="connsiteY16" fmla="*/ 3076039 h 3929991"/>
                      <a:gd name="connsiteX17" fmla="*/ 806185 w 3212681"/>
                      <a:gd name="connsiteY17" fmla="*/ 2799275 h 3929991"/>
                      <a:gd name="connsiteX18" fmla="*/ 895877 w 3212681"/>
                      <a:gd name="connsiteY18" fmla="*/ 2619890 h 3929991"/>
                      <a:gd name="connsiteX19" fmla="*/ 1018883 w 3212681"/>
                      <a:gd name="connsiteY19" fmla="*/ 2555825 h 3929991"/>
                      <a:gd name="connsiteX20" fmla="*/ 1077824 w 3212681"/>
                      <a:gd name="connsiteY20" fmla="*/ 2548137 h 3929991"/>
                      <a:gd name="connsiteX21" fmla="*/ 1098325 w 3212681"/>
                      <a:gd name="connsiteY21" fmla="*/ 2563512 h 3929991"/>
                      <a:gd name="connsiteX22" fmla="*/ 1088075 w 3212681"/>
                      <a:gd name="connsiteY22" fmla="*/ 2594264 h 3929991"/>
                      <a:gd name="connsiteX23" fmla="*/ 1077824 w 3212681"/>
                      <a:gd name="connsiteY23" fmla="*/ 2625016 h 3929991"/>
                      <a:gd name="connsiteX24" fmla="*/ 1062448 w 3212681"/>
                      <a:gd name="connsiteY24" fmla="*/ 2737772 h 3929991"/>
                      <a:gd name="connsiteX25" fmla="*/ 1143171 w 3212681"/>
                      <a:gd name="connsiteY25" fmla="*/ 2874873 h 3929991"/>
                      <a:gd name="connsiteX26" fmla="*/ 1318712 w 3212681"/>
                      <a:gd name="connsiteY26" fmla="*/ 2932532 h 3929991"/>
                      <a:gd name="connsiteX27" fmla="*/ 1582663 w 3212681"/>
                      <a:gd name="connsiteY27" fmla="*/ 2835152 h 3929991"/>
                      <a:gd name="connsiteX28" fmla="*/ 1687731 w 3212681"/>
                      <a:gd name="connsiteY28" fmla="*/ 2594264 h 3929991"/>
                      <a:gd name="connsiteX29" fmla="*/ 1475032 w 3212681"/>
                      <a:gd name="connsiteY29" fmla="*/ 2258559 h 3929991"/>
                      <a:gd name="connsiteX30" fmla="*/ 1031697 w 3212681"/>
                      <a:gd name="connsiteY30" fmla="*/ 2153491 h 3929991"/>
                      <a:gd name="connsiteX31" fmla="*/ 460229 w 3212681"/>
                      <a:gd name="connsiteY31" fmla="*/ 2348251 h 3929991"/>
                      <a:gd name="connsiteX32" fmla="*/ 206528 w 3212681"/>
                      <a:gd name="connsiteY32" fmla="*/ 2860778 h 3929991"/>
                      <a:gd name="connsiteX33" fmla="*/ 588361 w 3212681"/>
                      <a:gd name="connsiteY33" fmla="*/ 3501437 h 3929991"/>
                      <a:gd name="connsiteX34" fmla="*/ 1400716 w 3212681"/>
                      <a:gd name="connsiteY34" fmla="*/ 3716698 h 3929991"/>
                      <a:gd name="connsiteX35" fmla="*/ 2348956 w 3212681"/>
                      <a:gd name="connsiteY35" fmla="*/ 3432161 h 3929991"/>
                      <a:gd name="connsiteX36" fmla="*/ 1035318 w 3212681"/>
                      <a:gd name="connsiteY36" fmla="*/ 1258059 h 3929991"/>
                      <a:gd name="connsiteX37" fmla="*/ 366867 w 3212681"/>
                      <a:gd name="connsiteY37" fmla="*/ 679320 h 3929991"/>
                      <a:gd name="connsiteX0" fmla="*/ 366867 w 3208014"/>
                      <a:gd name="connsiteY0" fmla="*/ 679320 h 3929991"/>
                      <a:gd name="connsiteX1" fmla="*/ 898342 w 3208014"/>
                      <a:gd name="connsiteY1" fmla="*/ 20 h 3929991"/>
                      <a:gd name="connsiteX2" fmla="*/ 699527 w 3208014"/>
                      <a:gd name="connsiteY2" fmla="*/ 657986 h 3929991"/>
                      <a:gd name="connsiteX3" fmla="*/ 1328433 w 3208014"/>
                      <a:gd name="connsiteY3" fmla="*/ 1172660 h 3929991"/>
                      <a:gd name="connsiteX4" fmla="*/ 2675109 w 3208014"/>
                      <a:gd name="connsiteY4" fmla="*/ 1906450 h 3929991"/>
                      <a:gd name="connsiteX5" fmla="*/ 3201322 w 3208014"/>
                      <a:gd name="connsiteY5" fmla="*/ 2930768 h 3929991"/>
                      <a:gd name="connsiteX6" fmla="*/ 2358642 w 3208014"/>
                      <a:gd name="connsiteY6" fmla="*/ 3789621 h 3929991"/>
                      <a:gd name="connsiteX7" fmla="*/ 1163792 w 3208014"/>
                      <a:gd name="connsiteY7" fmla="*/ 3917508 h 3929991"/>
                      <a:gd name="connsiteX8" fmla="*/ 440688 w 3208014"/>
                      <a:gd name="connsiteY8" fmla="*/ 3667528 h 3929991"/>
                      <a:gd name="connsiteX9" fmla="*/ 456 w 3208014"/>
                      <a:gd name="connsiteY9" fmla="*/ 2860778 h 3929991"/>
                      <a:gd name="connsiteX10" fmla="*/ 371818 w 3208014"/>
                      <a:gd name="connsiteY10" fmla="*/ 2267528 h 3929991"/>
                      <a:gd name="connsiteX11" fmla="*/ 1052198 w 3208014"/>
                      <a:gd name="connsiteY11" fmla="*/ 2020234 h 3929991"/>
                      <a:gd name="connsiteX12" fmla="*/ 1680043 w 3208014"/>
                      <a:gd name="connsiteY12" fmla="*/ 2168867 h 3929991"/>
                      <a:gd name="connsiteX13" fmla="*/ 1949120 w 3208014"/>
                      <a:gd name="connsiteY13" fmla="*/ 2640392 h 3929991"/>
                      <a:gd name="connsiteX14" fmla="*/ 1768454 w 3208014"/>
                      <a:gd name="connsiteY14" fmla="*/ 3010692 h 3929991"/>
                      <a:gd name="connsiteX15" fmla="*/ 1349463 w 3208014"/>
                      <a:gd name="connsiteY15" fmla="*/ 3158044 h 3929991"/>
                      <a:gd name="connsiteX16" fmla="*/ 983007 w 3208014"/>
                      <a:gd name="connsiteY16" fmla="*/ 3076039 h 3929991"/>
                      <a:gd name="connsiteX17" fmla="*/ 806185 w 3208014"/>
                      <a:gd name="connsiteY17" fmla="*/ 2799275 h 3929991"/>
                      <a:gd name="connsiteX18" fmla="*/ 895877 w 3208014"/>
                      <a:gd name="connsiteY18" fmla="*/ 2619890 h 3929991"/>
                      <a:gd name="connsiteX19" fmla="*/ 1018883 w 3208014"/>
                      <a:gd name="connsiteY19" fmla="*/ 2555825 h 3929991"/>
                      <a:gd name="connsiteX20" fmla="*/ 1077824 w 3208014"/>
                      <a:gd name="connsiteY20" fmla="*/ 2548137 h 3929991"/>
                      <a:gd name="connsiteX21" fmla="*/ 1098325 w 3208014"/>
                      <a:gd name="connsiteY21" fmla="*/ 2563512 h 3929991"/>
                      <a:gd name="connsiteX22" fmla="*/ 1088075 w 3208014"/>
                      <a:gd name="connsiteY22" fmla="*/ 2594264 h 3929991"/>
                      <a:gd name="connsiteX23" fmla="*/ 1077824 w 3208014"/>
                      <a:gd name="connsiteY23" fmla="*/ 2625016 h 3929991"/>
                      <a:gd name="connsiteX24" fmla="*/ 1062448 w 3208014"/>
                      <a:gd name="connsiteY24" fmla="*/ 2737772 h 3929991"/>
                      <a:gd name="connsiteX25" fmla="*/ 1143171 w 3208014"/>
                      <a:gd name="connsiteY25" fmla="*/ 2874873 h 3929991"/>
                      <a:gd name="connsiteX26" fmla="*/ 1318712 w 3208014"/>
                      <a:gd name="connsiteY26" fmla="*/ 2932532 h 3929991"/>
                      <a:gd name="connsiteX27" fmla="*/ 1582663 w 3208014"/>
                      <a:gd name="connsiteY27" fmla="*/ 2835152 h 3929991"/>
                      <a:gd name="connsiteX28" fmla="*/ 1687731 w 3208014"/>
                      <a:gd name="connsiteY28" fmla="*/ 2594264 h 3929991"/>
                      <a:gd name="connsiteX29" fmla="*/ 1475032 w 3208014"/>
                      <a:gd name="connsiteY29" fmla="*/ 2258559 h 3929991"/>
                      <a:gd name="connsiteX30" fmla="*/ 1031697 w 3208014"/>
                      <a:gd name="connsiteY30" fmla="*/ 2153491 h 3929991"/>
                      <a:gd name="connsiteX31" fmla="*/ 460229 w 3208014"/>
                      <a:gd name="connsiteY31" fmla="*/ 2348251 h 3929991"/>
                      <a:gd name="connsiteX32" fmla="*/ 206528 w 3208014"/>
                      <a:gd name="connsiteY32" fmla="*/ 2860778 h 3929991"/>
                      <a:gd name="connsiteX33" fmla="*/ 588361 w 3208014"/>
                      <a:gd name="connsiteY33" fmla="*/ 3501437 h 3929991"/>
                      <a:gd name="connsiteX34" fmla="*/ 1400716 w 3208014"/>
                      <a:gd name="connsiteY34" fmla="*/ 3716698 h 3929991"/>
                      <a:gd name="connsiteX35" fmla="*/ 2348956 w 3208014"/>
                      <a:gd name="connsiteY35" fmla="*/ 3432161 h 3929991"/>
                      <a:gd name="connsiteX36" fmla="*/ 1035318 w 3208014"/>
                      <a:gd name="connsiteY36" fmla="*/ 1258059 h 3929991"/>
                      <a:gd name="connsiteX37" fmla="*/ 366867 w 3208014"/>
                      <a:gd name="connsiteY37" fmla="*/ 679320 h 3929991"/>
                      <a:gd name="connsiteX0" fmla="*/ 366867 w 3208014"/>
                      <a:gd name="connsiteY0" fmla="*/ 679320 h 3929991"/>
                      <a:gd name="connsiteX1" fmla="*/ 898342 w 3208014"/>
                      <a:gd name="connsiteY1" fmla="*/ 20 h 3929991"/>
                      <a:gd name="connsiteX2" fmla="*/ 611338 w 3208014"/>
                      <a:gd name="connsiteY2" fmla="*/ 657986 h 3929991"/>
                      <a:gd name="connsiteX3" fmla="*/ 1328433 w 3208014"/>
                      <a:gd name="connsiteY3" fmla="*/ 1172660 h 3929991"/>
                      <a:gd name="connsiteX4" fmla="*/ 2675109 w 3208014"/>
                      <a:gd name="connsiteY4" fmla="*/ 1906450 h 3929991"/>
                      <a:gd name="connsiteX5" fmla="*/ 3201322 w 3208014"/>
                      <a:gd name="connsiteY5" fmla="*/ 2930768 h 3929991"/>
                      <a:gd name="connsiteX6" fmla="*/ 2358642 w 3208014"/>
                      <a:gd name="connsiteY6" fmla="*/ 3789621 h 3929991"/>
                      <a:gd name="connsiteX7" fmla="*/ 1163792 w 3208014"/>
                      <a:gd name="connsiteY7" fmla="*/ 3917508 h 3929991"/>
                      <a:gd name="connsiteX8" fmla="*/ 440688 w 3208014"/>
                      <a:gd name="connsiteY8" fmla="*/ 3667528 h 3929991"/>
                      <a:gd name="connsiteX9" fmla="*/ 456 w 3208014"/>
                      <a:gd name="connsiteY9" fmla="*/ 2860778 h 3929991"/>
                      <a:gd name="connsiteX10" fmla="*/ 371818 w 3208014"/>
                      <a:gd name="connsiteY10" fmla="*/ 2267528 h 3929991"/>
                      <a:gd name="connsiteX11" fmla="*/ 1052198 w 3208014"/>
                      <a:gd name="connsiteY11" fmla="*/ 2020234 h 3929991"/>
                      <a:gd name="connsiteX12" fmla="*/ 1680043 w 3208014"/>
                      <a:gd name="connsiteY12" fmla="*/ 2168867 h 3929991"/>
                      <a:gd name="connsiteX13" fmla="*/ 1949120 w 3208014"/>
                      <a:gd name="connsiteY13" fmla="*/ 2640392 h 3929991"/>
                      <a:gd name="connsiteX14" fmla="*/ 1768454 w 3208014"/>
                      <a:gd name="connsiteY14" fmla="*/ 3010692 h 3929991"/>
                      <a:gd name="connsiteX15" fmla="*/ 1349463 w 3208014"/>
                      <a:gd name="connsiteY15" fmla="*/ 3158044 h 3929991"/>
                      <a:gd name="connsiteX16" fmla="*/ 983007 w 3208014"/>
                      <a:gd name="connsiteY16" fmla="*/ 3076039 h 3929991"/>
                      <a:gd name="connsiteX17" fmla="*/ 806185 w 3208014"/>
                      <a:gd name="connsiteY17" fmla="*/ 2799275 h 3929991"/>
                      <a:gd name="connsiteX18" fmla="*/ 895877 w 3208014"/>
                      <a:gd name="connsiteY18" fmla="*/ 2619890 h 3929991"/>
                      <a:gd name="connsiteX19" fmla="*/ 1018883 w 3208014"/>
                      <a:gd name="connsiteY19" fmla="*/ 2555825 h 3929991"/>
                      <a:gd name="connsiteX20" fmla="*/ 1077824 w 3208014"/>
                      <a:gd name="connsiteY20" fmla="*/ 2548137 h 3929991"/>
                      <a:gd name="connsiteX21" fmla="*/ 1098325 w 3208014"/>
                      <a:gd name="connsiteY21" fmla="*/ 2563512 h 3929991"/>
                      <a:gd name="connsiteX22" fmla="*/ 1088075 w 3208014"/>
                      <a:gd name="connsiteY22" fmla="*/ 2594264 h 3929991"/>
                      <a:gd name="connsiteX23" fmla="*/ 1077824 w 3208014"/>
                      <a:gd name="connsiteY23" fmla="*/ 2625016 h 3929991"/>
                      <a:gd name="connsiteX24" fmla="*/ 1062448 w 3208014"/>
                      <a:gd name="connsiteY24" fmla="*/ 2737772 h 3929991"/>
                      <a:gd name="connsiteX25" fmla="*/ 1143171 w 3208014"/>
                      <a:gd name="connsiteY25" fmla="*/ 2874873 h 3929991"/>
                      <a:gd name="connsiteX26" fmla="*/ 1318712 w 3208014"/>
                      <a:gd name="connsiteY26" fmla="*/ 2932532 h 3929991"/>
                      <a:gd name="connsiteX27" fmla="*/ 1582663 w 3208014"/>
                      <a:gd name="connsiteY27" fmla="*/ 2835152 h 3929991"/>
                      <a:gd name="connsiteX28" fmla="*/ 1687731 w 3208014"/>
                      <a:gd name="connsiteY28" fmla="*/ 2594264 h 3929991"/>
                      <a:gd name="connsiteX29" fmla="*/ 1475032 w 3208014"/>
                      <a:gd name="connsiteY29" fmla="*/ 2258559 h 3929991"/>
                      <a:gd name="connsiteX30" fmla="*/ 1031697 w 3208014"/>
                      <a:gd name="connsiteY30" fmla="*/ 2153491 h 3929991"/>
                      <a:gd name="connsiteX31" fmla="*/ 460229 w 3208014"/>
                      <a:gd name="connsiteY31" fmla="*/ 2348251 h 3929991"/>
                      <a:gd name="connsiteX32" fmla="*/ 206528 w 3208014"/>
                      <a:gd name="connsiteY32" fmla="*/ 2860778 h 3929991"/>
                      <a:gd name="connsiteX33" fmla="*/ 588361 w 3208014"/>
                      <a:gd name="connsiteY33" fmla="*/ 3501437 h 3929991"/>
                      <a:gd name="connsiteX34" fmla="*/ 1400716 w 3208014"/>
                      <a:gd name="connsiteY34" fmla="*/ 3716698 h 3929991"/>
                      <a:gd name="connsiteX35" fmla="*/ 2348956 w 3208014"/>
                      <a:gd name="connsiteY35" fmla="*/ 3432161 h 3929991"/>
                      <a:gd name="connsiteX36" fmla="*/ 1035318 w 3208014"/>
                      <a:gd name="connsiteY36" fmla="*/ 1258059 h 3929991"/>
                      <a:gd name="connsiteX37" fmla="*/ 366867 w 3208014"/>
                      <a:gd name="connsiteY37" fmla="*/ 679320 h 3929991"/>
                      <a:gd name="connsiteX0" fmla="*/ 366867 w 3208014"/>
                      <a:gd name="connsiteY0" fmla="*/ 679320 h 3929991"/>
                      <a:gd name="connsiteX1" fmla="*/ 898342 w 3208014"/>
                      <a:gd name="connsiteY1" fmla="*/ 20 h 3929991"/>
                      <a:gd name="connsiteX2" fmla="*/ 611338 w 3208014"/>
                      <a:gd name="connsiteY2" fmla="*/ 657986 h 3929991"/>
                      <a:gd name="connsiteX3" fmla="*/ 1328433 w 3208014"/>
                      <a:gd name="connsiteY3" fmla="*/ 1172660 h 3929991"/>
                      <a:gd name="connsiteX4" fmla="*/ 2675109 w 3208014"/>
                      <a:gd name="connsiteY4" fmla="*/ 1906450 h 3929991"/>
                      <a:gd name="connsiteX5" fmla="*/ 3201322 w 3208014"/>
                      <a:gd name="connsiteY5" fmla="*/ 2930768 h 3929991"/>
                      <a:gd name="connsiteX6" fmla="*/ 2358642 w 3208014"/>
                      <a:gd name="connsiteY6" fmla="*/ 3789621 h 3929991"/>
                      <a:gd name="connsiteX7" fmla="*/ 1163792 w 3208014"/>
                      <a:gd name="connsiteY7" fmla="*/ 3917508 h 3929991"/>
                      <a:gd name="connsiteX8" fmla="*/ 440688 w 3208014"/>
                      <a:gd name="connsiteY8" fmla="*/ 3667528 h 3929991"/>
                      <a:gd name="connsiteX9" fmla="*/ 456 w 3208014"/>
                      <a:gd name="connsiteY9" fmla="*/ 2860778 h 3929991"/>
                      <a:gd name="connsiteX10" fmla="*/ 371818 w 3208014"/>
                      <a:gd name="connsiteY10" fmla="*/ 2267528 h 3929991"/>
                      <a:gd name="connsiteX11" fmla="*/ 1052198 w 3208014"/>
                      <a:gd name="connsiteY11" fmla="*/ 2020234 h 3929991"/>
                      <a:gd name="connsiteX12" fmla="*/ 1680043 w 3208014"/>
                      <a:gd name="connsiteY12" fmla="*/ 2168867 h 3929991"/>
                      <a:gd name="connsiteX13" fmla="*/ 1949120 w 3208014"/>
                      <a:gd name="connsiteY13" fmla="*/ 2640392 h 3929991"/>
                      <a:gd name="connsiteX14" fmla="*/ 1768454 w 3208014"/>
                      <a:gd name="connsiteY14" fmla="*/ 3010692 h 3929991"/>
                      <a:gd name="connsiteX15" fmla="*/ 1349463 w 3208014"/>
                      <a:gd name="connsiteY15" fmla="*/ 3158044 h 3929991"/>
                      <a:gd name="connsiteX16" fmla="*/ 983007 w 3208014"/>
                      <a:gd name="connsiteY16" fmla="*/ 3076039 h 3929991"/>
                      <a:gd name="connsiteX17" fmla="*/ 806185 w 3208014"/>
                      <a:gd name="connsiteY17" fmla="*/ 2799275 h 3929991"/>
                      <a:gd name="connsiteX18" fmla="*/ 895877 w 3208014"/>
                      <a:gd name="connsiteY18" fmla="*/ 2619890 h 3929991"/>
                      <a:gd name="connsiteX19" fmla="*/ 1018883 w 3208014"/>
                      <a:gd name="connsiteY19" fmla="*/ 2555825 h 3929991"/>
                      <a:gd name="connsiteX20" fmla="*/ 1077824 w 3208014"/>
                      <a:gd name="connsiteY20" fmla="*/ 2548137 h 3929991"/>
                      <a:gd name="connsiteX21" fmla="*/ 1098325 w 3208014"/>
                      <a:gd name="connsiteY21" fmla="*/ 2563512 h 3929991"/>
                      <a:gd name="connsiteX22" fmla="*/ 1088075 w 3208014"/>
                      <a:gd name="connsiteY22" fmla="*/ 2594264 h 3929991"/>
                      <a:gd name="connsiteX23" fmla="*/ 1077824 w 3208014"/>
                      <a:gd name="connsiteY23" fmla="*/ 2625016 h 3929991"/>
                      <a:gd name="connsiteX24" fmla="*/ 1062448 w 3208014"/>
                      <a:gd name="connsiteY24" fmla="*/ 2737772 h 3929991"/>
                      <a:gd name="connsiteX25" fmla="*/ 1143171 w 3208014"/>
                      <a:gd name="connsiteY25" fmla="*/ 2874873 h 3929991"/>
                      <a:gd name="connsiteX26" fmla="*/ 1318712 w 3208014"/>
                      <a:gd name="connsiteY26" fmla="*/ 2932532 h 3929991"/>
                      <a:gd name="connsiteX27" fmla="*/ 1582663 w 3208014"/>
                      <a:gd name="connsiteY27" fmla="*/ 2835152 h 3929991"/>
                      <a:gd name="connsiteX28" fmla="*/ 1687731 w 3208014"/>
                      <a:gd name="connsiteY28" fmla="*/ 2594264 h 3929991"/>
                      <a:gd name="connsiteX29" fmla="*/ 1475032 w 3208014"/>
                      <a:gd name="connsiteY29" fmla="*/ 2258559 h 3929991"/>
                      <a:gd name="connsiteX30" fmla="*/ 1031697 w 3208014"/>
                      <a:gd name="connsiteY30" fmla="*/ 2153491 h 3929991"/>
                      <a:gd name="connsiteX31" fmla="*/ 460229 w 3208014"/>
                      <a:gd name="connsiteY31" fmla="*/ 2348251 h 3929991"/>
                      <a:gd name="connsiteX32" fmla="*/ 206528 w 3208014"/>
                      <a:gd name="connsiteY32" fmla="*/ 2860778 h 3929991"/>
                      <a:gd name="connsiteX33" fmla="*/ 588361 w 3208014"/>
                      <a:gd name="connsiteY33" fmla="*/ 3501437 h 3929991"/>
                      <a:gd name="connsiteX34" fmla="*/ 1400716 w 3208014"/>
                      <a:gd name="connsiteY34" fmla="*/ 3716698 h 3929991"/>
                      <a:gd name="connsiteX35" fmla="*/ 2348956 w 3208014"/>
                      <a:gd name="connsiteY35" fmla="*/ 3432161 h 3929991"/>
                      <a:gd name="connsiteX36" fmla="*/ 1035318 w 3208014"/>
                      <a:gd name="connsiteY36" fmla="*/ 1258059 h 3929991"/>
                      <a:gd name="connsiteX37" fmla="*/ 366867 w 3208014"/>
                      <a:gd name="connsiteY37" fmla="*/ 679320 h 3929991"/>
                      <a:gd name="connsiteX0" fmla="*/ 366867 w 3208014"/>
                      <a:gd name="connsiteY0" fmla="*/ 679320 h 3929991"/>
                      <a:gd name="connsiteX1" fmla="*/ 898342 w 3208014"/>
                      <a:gd name="connsiteY1" fmla="*/ 20 h 3929991"/>
                      <a:gd name="connsiteX2" fmla="*/ 611338 w 3208014"/>
                      <a:gd name="connsiteY2" fmla="*/ 657986 h 3929991"/>
                      <a:gd name="connsiteX3" fmla="*/ 1328433 w 3208014"/>
                      <a:gd name="connsiteY3" fmla="*/ 1172660 h 3929991"/>
                      <a:gd name="connsiteX4" fmla="*/ 2675109 w 3208014"/>
                      <a:gd name="connsiteY4" fmla="*/ 1906450 h 3929991"/>
                      <a:gd name="connsiteX5" fmla="*/ 3201322 w 3208014"/>
                      <a:gd name="connsiteY5" fmla="*/ 2930768 h 3929991"/>
                      <a:gd name="connsiteX6" fmla="*/ 2358642 w 3208014"/>
                      <a:gd name="connsiteY6" fmla="*/ 3789621 h 3929991"/>
                      <a:gd name="connsiteX7" fmla="*/ 1163792 w 3208014"/>
                      <a:gd name="connsiteY7" fmla="*/ 3917508 h 3929991"/>
                      <a:gd name="connsiteX8" fmla="*/ 440688 w 3208014"/>
                      <a:gd name="connsiteY8" fmla="*/ 3667528 h 3929991"/>
                      <a:gd name="connsiteX9" fmla="*/ 456 w 3208014"/>
                      <a:gd name="connsiteY9" fmla="*/ 2860778 h 3929991"/>
                      <a:gd name="connsiteX10" fmla="*/ 371818 w 3208014"/>
                      <a:gd name="connsiteY10" fmla="*/ 2267528 h 3929991"/>
                      <a:gd name="connsiteX11" fmla="*/ 1052198 w 3208014"/>
                      <a:gd name="connsiteY11" fmla="*/ 2020234 h 3929991"/>
                      <a:gd name="connsiteX12" fmla="*/ 1680043 w 3208014"/>
                      <a:gd name="connsiteY12" fmla="*/ 2168867 h 3929991"/>
                      <a:gd name="connsiteX13" fmla="*/ 1949120 w 3208014"/>
                      <a:gd name="connsiteY13" fmla="*/ 2640392 h 3929991"/>
                      <a:gd name="connsiteX14" fmla="*/ 1768454 w 3208014"/>
                      <a:gd name="connsiteY14" fmla="*/ 3010692 h 3929991"/>
                      <a:gd name="connsiteX15" fmla="*/ 1349463 w 3208014"/>
                      <a:gd name="connsiteY15" fmla="*/ 3158044 h 3929991"/>
                      <a:gd name="connsiteX16" fmla="*/ 983007 w 3208014"/>
                      <a:gd name="connsiteY16" fmla="*/ 3076039 h 3929991"/>
                      <a:gd name="connsiteX17" fmla="*/ 806185 w 3208014"/>
                      <a:gd name="connsiteY17" fmla="*/ 2799275 h 3929991"/>
                      <a:gd name="connsiteX18" fmla="*/ 895877 w 3208014"/>
                      <a:gd name="connsiteY18" fmla="*/ 2619890 h 3929991"/>
                      <a:gd name="connsiteX19" fmla="*/ 1018883 w 3208014"/>
                      <a:gd name="connsiteY19" fmla="*/ 2555825 h 3929991"/>
                      <a:gd name="connsiteX20" fmla="*/ 1077824 w 3208014"/>
                      <a:gd name="connsiteY20" fmla="*/ 2548137 h 3929991"/>
                      <a:gd name="connsiteX21" fmla="*/ 1098325 w 3208014"/>
                      <a:gd name="connsiteY21" fmla="*/ 2563512 h 3929991"/>
                      <a:gd name="connsiteX22" fmla="*/ 1088075 w 3208014"/>
                      <a:gd name="connsiteY22" fmla="*/ 2594264 h 3929991"/>
                      <a:gd name="connsiteX23" fmla="*/ 1077824 w 3208014"/>
                      <a:gd name="connsiteY23" fmla="*/ 2625016 h 3929991"/>
                      <a:gd name="connsiteX24" fmla="*/ 1062448 w 3208014"/>
                      <a:gd name="connsiteY24" fmla="*/ 2737772 h 3929991"/>
                      <a:gd name="connsiteX25" fmla="*/ 1143171 w 3208014"/>
                      <a:gd name="connsiteY25" fmla="*/ 2874873 h 3929991"/>
                      <a:gd name="connsiteX26" fmla="*/ 1318712 w 3208014"/>
                      <a:gd name="connsiteY26" fmla="*/ 2932532 h 3929991"/>
                      <a:gd name="connsiteX27" fmla="*/ 1582663 w 3208014"/>
                      <a:gd name="connsiteY27" fmla="*/ 2835152 h 3929991"/>
                      <a:gd name="connsiteX28" fmla="*/ 1687731 w 3208014"/>
                      <a:gd name="connsiteY28" fmla="*/ 2594264 h 3929991"/>
                      <a:gd name="connsiteX29" fmla="*/ 1475032 w 3208014"/>
                      <a:gd name="connsiteY29" fmla="*/ 2258559 h 3929991"/>
                      <a:gd name="connsiteX30" fmla="*/ 1031697 w 3208014"/>
                      <a:gd name="connsiteY30" fmla="*/ 2153491 h 3929991"/>
                      <a:gd name="connsiteX31" fmla="*/ 460229 w 3208014"/>
                      <a:gd name="connsiteY31" fmla="*/ 2348251 h 3929991"/>
                      <a:gd name="connsiteX32" fmla="*/ 206528 w 3208014"/>
                      <a:gd name="connsiteY32" fmla="*/ 2860778 h 3929991"/>
                      <a:gd name="connsiteX33" fmla="*/ 588361 w 3208014"/>
                      <a:gd name="connsiteY33" fmla="*/ 3501437 h 3929991"/>
                      <a:gd name="connsiteX34" fmla="*/ 1400716 w 3208014"/>
                      <a:gd name="connsiteY34" fmla="*/ 3716698 h 3929991"/>
                      <a:gd name="connsiteX35" fmla="*/ 2348956 w 3208014"/>
                      <a:gd name="connsiteY35" fmla="*/ 3432161 h 3929991"/>
                      <a:gd name="connsiteX36" fmla="*/ 1035318 w 3208014"/>
                      <a:gd name="connsiteY36" fmla="*/ 1258059 h 3929991"/>
                      <a:gd name="connsiteX37" fmla="*/ 366867 w 3208014"/>
                      <a:gd name="connsiteY37" fmla="*/ 679320 h 39299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3208014" h="3929991">
                        <a:moveTo>
                          <a:pt x="366867" y="679320"/>
                        </a:moveTo>
                        <a:cubicBezTo>
                          <a:pt x="317808" y="427842"/>
                          <a:pt x="857597" y="3576"/>
                          <a:pt x="898342" y="20"/>
                        </a:cubicBezTo>
                        <a:cubicBezTo>
                          <a:pt x="939087" y="-3536"/>
                          <a:pt x="549678" y="459157"/>
                          <a:pt x="611338" y="657986"/>
                        </a:cubicBezTo>
                        <a:cubicBezTo>
                          <a:pt x="705067" y="960224"/>
                          <a:pt x="918328" y="991283"/>
                          <a:pt x="1328433" y="1172660"/>
                        </a:cubicBezTo>
                        <a:cubicBezTo>
                          <a:pt x="1738538" y="1354037"/>
                          <a:pt x="2362961" y="1613432"/>
                          <a:pt x="2675109" y="1906450"/>
                        </a:cubicBezTo>
                        <a:cubicBezTo>
                          <a:pt x="2987257" y="2199468"/>
                          <a:pt x="3254066" y="2616906"/>
                          <a:pt x="3201322" y="2930768"/>
                        </a:cubicBezTo>
                        <a:cubicBezTo>
                          <a:pt x="3148578" y="3244630"/>
                          <a:pt x="2698230" y="3625164"/>
                          <a:pt x="2358642" y="3789621"/>
                        </a:cubicBezTo>
                        <a:cubicBezTo>
                          <a:pt x="2019054" y="3954078"/>
                          <a:pt x="1483451" y="3937857"/>
                          <a:pt x="1163792" y="3917508"/>
                        </a:cubicBezTo>
                        <a:cubicBezTo>
                          <a:pt x="844133" y="3897159"/>
                          <a:pt x="810958" y="3870348"/>
                          <a:pt x="440688" y="3667528"/>
                        </a:cubicBezTo>
                        <a:cubicBezTo>
                          <a:pt x="70418" y="3464708"/>
                          <a:pt x="11934" y="3094111"/>
                          <a:pt x="456" y="2860778"/>
                        </a:cubicBezTo>
                        <a:cubicBezTo>
                          <a:pt x="-11022" y="2627445"/>
                          <a:pt x="196528" y="2407619"/>
                          <a:pt x="371818" y="2267528"/>
                        </a:cubicBezTo>
                        <a:cubicBezTo>
                          <a:pt x="547108" y="2127437"/>
                          <a:pt x="787392" y="2020234"/>
                          <a:pt x="1052198" y="2020234"/>
                        </a:cubicBezTo>
                        <a:cubicBezTo>
                          <a:pt x="1310169" y="2020234"/>
                          <a:pt x="1519451" y="2069778"/>
                          <a:pt x="1680043" y="2168867"/>
                        </a:cubicBezTo>
                        <a:cubicBezTo>
                          <a:pt x="1859427" y="2279914"/>
                          <a:pt x="1949120" y="2437089"/>
                          <a:pt x="1949120" y="2640392"/>
                        </a:cubicBezTo>
                        <a:cubicBezTo>
                          <a:pt x="1949120" y="2789024"/>
                          <a:pt x="1888898" y="2912458"/>
                          <a:pt x="1768454" y="3010692"/>
                        </a:cubicBezTo>
                        <a:cubicBezTo>
                          <a:pt x="1648010" y="3108927"/>
                          <a:pt x="1508347" y="3158044"/>
                          <a:pt x="1349463" y="3158044"/>
                        </a:cubicBezTo>
                        <a:cubicBezTo>
                          <a:pt x="1204247" y="3158044"/>
                          <a:pt x="1082095" y="3130709"/>
                          <a:pt x="983007" y="3076039"/>
                        </a:cubicBezTo>
                        <a:cubicBezTo>
                          <a:pt x="865125" y="3011120"/>
                          <a:pt x="806185" y="2918865"/>
                          <a:pt x="806185" y="2799275"/>
                        </a:cubicBezTo>
                        <a:cubicBezTo>
                          <a:pt x="806185" y="2727521"/>
                          <a:pt x="836082" y="2667726"/>
                          <a:pt x="895877" y="2619890"/>
                        </a:cubicBezTo>
                        <a:cubicBezTo>
                          <a:pt x="942004" y="2582305"/>
                          <a:pt x="983007" y="2560950"/>
                          <a:pt x="1018883" y="2555825"/>
                        </a:cubicBezTo>
                        <a:cubicBezTo>
                          <a:pt x="1054760" y="2550699"/>
                          <a:pt x="1074407" y="2548137"/>
                          <a:pt x="1077824" y="2548137"/>
                        </a:cubicBezTo>
                        <a:cubicBezTo>
                          <a:pt x="1091491" y="2548137"/>
                          <a:pt x="1098325" y="2553262"/>
                          <a:pt x="1098325" y="2563512"/>
                        </a:cubicBezTo>
                        <a:lnTo>
                          <a:pt x="1088075" y="2594264"/>
                        </a:lnTo>
                        <a:cubicBezTo>
                          <a:pt x="1086366" y="2597681"/>
                          <a:pt x="1082949" y="2607932"/>
                          <a:pt x="1077824" y="2625016"/>
                        </a:cubicBezTo>
                        <a:cubicBezTo>
                          <a:pt x="1067573" y="2659184"/>
                          <a:pt x="1062448" y="2696769"/>
                          <a:pt x="1062448" y="2737772"/>
                        </a:cubicBezTo>
                        <a:cubicBezTo>
                          <a:pt x="1062448" y="2790733"/>
                          <a:pt x="1089356" y="2836433"/>
                          <a:pt x="1143171" y="2874873"/>
                        </a:cubicBezTo>
                        <a:cubicBezTo>
                          <a:pt x="1196987" y="2913312"/>
                          <a:pt x="1255500" y="2932532"/>
                          <a:pt x="1318712" y="2932532"/>
                        </a:cubicBezTo>
                        <a:cubicBezTo>
                          <a:pt x="1424634" y="2932532"/>
                          <a:pt x="1512618" y="2900072"/>
                          <a:pt x="1582663" y="2835152"/>
                        </a:cubicBezTo>
                        <a:cubicBezTo>
                          <a:pt x="1652708" y="2770232"/>
                          <a:pt x="1687731" y="2689936"/>
                          <a:pt x="1687731" y="2594264"/>
                        </a:cubicBezTo>
                        <a:cubicBezTo>
                          <a:pt x="1687731" y="2450757"/>
                          <a:pt x="1616831" y="2338855"/>
                          <a:pt x="1475032" y="2258559"/>
                        </a:cubicBezTo>
                        <a:cubicBezTo>
                          <a:pt x="1352026" y="2188514"/>
                          <a:pt x="1204247" y="2153491"/>
                          <a:pt x="1031697" y="2153491"/>
                        </a:cubicBezTo>
                        <a:cubicBezTo>
                          <a:pt x="811310" y="2153491"/>
                          <a:pt x="620821" y="2218411"/>
                          <a:pt x="460229" y="2348251"/>
                        </a:cubicBezTo>
                        <a:cubicBezTo>
                          <a:pt x="291095" y="2484925"/>
                          <a:pt x="206528" y="2655767"/>
                          <a:pt x="206528" y="2860778"/>
                        </a:cubicBezTo>
                        <a:cubicBezTo>
                          <a:pt x="206528" y="3127292"/>
                          <a:pt x="333806" y="3340845"/>
                          <a:pt x="588361" y="3501437"/>
                        </a:cubicBezTo>
                        <a:cubicBezTo>
                          <a:pt x="815581" y="3644944"/>
                          <a:pt x="1107284" y="3728244"/>
                          <a:pt x="1400716" y="3716698"/>
                        </a:cubicBezTo>
                        <a:cubicBezTo>
                          <a:pt x="1694148" y="3705152"/>
                          <a:pt x="1880715" y="3668386"/>
                          <a:pt x="2348956" y="3432161"/>
                        </a:cubicBezTo>
                        <a:cubicBezTo>
                          <a:pt x="2817197" y="3195936"/>
                          <a:pt x="3445477" y="2041712"/>
                          <a:pt x="1035318" y="1258059"/>
                        </a:cubicBezTo>
                        <a:cubicBezTo>
                          <a:pt x="477146" y="968350"/>
                          <a:pt x="415926" y="930798"/>
                          <a:pt x="366867" y="67932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ffectLst>
                    <a:outerShdw dist="50800" dir="5400000" algn="ctr" rotWithShape="0">
                      <a:schemeClr val="tx2">
                        <a:lumMod val="10000"/>
                      </a:schemeClr>
                    </a:outerShdw>
                  </a:effectLst>
                  <a:sp3d>
                    <a:bevelT w="165100" prst="coolSlant"/>
                  </a:sp3d>
                </p:spPr>
                <p:txBody>
  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s-ES" sz="41300" dirty="0">
                      <a:latin typeface="Harrington" panose="04040505050A02020702" pitchFamily="82" charset="0"/>
                    </a:endParaRPr>
                  </a:p>
                </p:txBody>
              </p:sp>
              <p:sp>
                <p:nvSpPr>
                  <p:cNvPr id="23" name="CuadroTexto 6"/>
                  <p:cNvSpPr txBox="1"/>
                  <p:nvPr/>
                </p:nvSpPr>
                <p:spPr>
                  <a:xfrm rot="10800000">
                    <a:off x="2195736" y="555526"/>
                    <a:ext cx="792088" cy="1584176"/>
                  </a:xfrm>
                  <a:custGeom>
                    <a:avLst/>
                    <a:gdLst>
                      <a:gd name="connsiteX0" fmla="*/ 1424825 w 3432663"/>
                      <a:gd name="connsiteY0" fmla="*/ 0 h 3746571"/>
                      <a:gd name="connsiteX1" fmla="*/ 1883536 w 3432663"/>
                      <a:gd name="connsiteY1" fmla="*/ 64066 h 3746571"/>
                      <a:gd name="connsiteX2" fmla="*/ 2116736 w 3432663"/>
                      <a:gd name="connsiteY2" fmla="*/ 353644 h 3746571"/>
                      <a:gd name="connsiteX3" fmla="*/ 2051389 w 3432663"/>
                      <a:gd name="connsiteY3" fmla="*/ 500995 h 3746571"/>
                      <a:gd name="connsiteX4" fmla="*/ 1936070 w 3432663"/>
                      <a:gd name="connsiteY4" fmla="*/ 571468 h 3746571"/>
                      <a:gd name="connsiteX5" fmla="*/ 1863035 w 3432663"/>
                      <a:gd name="connsiteY5" fmla="*/ 576593 h 3746571"/>
                      <a:gd name="connsiteX6" fmla="*/ 1768218 w 3432663"/>
                      <a:gd name="connsiteY6" fmla="*/ 558654 h 3746571"/>
                      <a:gd name="connsiteX7" fmla="*/ 1740029 w 3432663"/>
                      <a:gd name="connsiteY7" fmla="*/ 533028 h 3746571"/>
                      <a:gd name="connsiteX8" fmla="*/ 1757967 w 3432663"/>
                      <a:gd name="connsiteY8" fmla="*/ 502276 h 3746571"/>
                      <a:gd name="connsiteX9" fmla="*/ 1809220 w 3432663"/>
                      <a:gd name="connsiteY9" fmla="*/ 426679 h 3746571"/>
                      <a:gd name="connsiteX10" fmla="*/ 1824596 w 3432663"/>
                      <a:gd name="connsiteY10" fmla="*/ 343393 h 3746571"/>
                      <a:gd name="connsiteX11" fmla="*/ 1686214 w 3432663"/>
                      <a:gd name="connsiteY11" fmla="*/ 153758 h 3746571"/>
                      <a:gd name="connsiteX12" fmla="*/ 1409449 w 3432663"/>
                      <a:gd name="connsiteY12" fmla="*/ 102506 h 3746571"/>
                      <a:gd name="connsiteX13" fmla="*/ 960988 w 3432663"/>
                      <a:gd name="connsiteY13" fmla="*/ 187072 h 3746571"/>
                      <a:gd name="connsiteX14" fmla="*/ 743164 w 3432663"/>
                      <a:gd name="connsiteY14" fmla="*/ 481775 h 3746571"/>
                      <a:gd name="connsiteX15" fmla="*/ 899485 w 3432663"/>
                      <a:gd name="connsiteY15" fmla="*/ 740602 h 3746571"/>
                      <a:gd name="connsiteX16" fmla="*/ 1283880 w 3432663"/>
                      <a:gd name="connsiteY16" fmla="*/ 943050 h 3746571"/>
                      <a:gd name="connsiteX17" fmla="*/ 1757967 w 3432663"/>
                      <a:gd name="connsiteY17" fmla="*/ 1153185 h 3746571"/>
                      <a:gd name="connsiteX18" fmla="*/ 2280745 w 3432663"/>
                      <a:gd name="connsiteY18" fmla="*/ 1458139 h 3746571"/>
                      <a:gd name="connsiteX19" fmla="*/ 2636951 w 3432663"/>
                      <a:gd name="connsiteY19" fmla="*/ 1875848 h 3746571"/>
                      <a:gd name="connsiteX20" fmla="*/ 3432663 w 3432663"/>
                      <a:gd name="connsiteY20" fmla="*/ 2904434 h 3746571"/>
                      <a:gd name="connsiteX21" fmla="*/ 2316622 w 3432663"/>
                      <a:gd name="connsiteY21" fmla="*/ 3410866 h 3746571"/>
                      <a:gd name="connsiteX22" fmla="*/ 1306944 w 3432663"/>
                      <a:gd name="connsiteY22" fmla="*/ 3746571 h 3746571"/>
                      <a:gd name="connsiteX23" fmla="*/ 407459 w 3432663"/>
                      <a:gd name="connsiteY23" fmla="*/ 3490308 h 3746571"/>
                      <a:gd name="connsiteX24" fmla="*/ 0 w 3432663"/>
                      <a:gd name="connsiteY24" fmla="*/ 2711267 h 3746571"/>
                      <a:gd name="connsiteX25" fmla="*/ 283171 w 3432663"/>
                      <a:gd name="connsiteY25" fmla="*/ 2118017 h 3746571"/>
                      <a:gd name="connsiteX26" fmla="*/ 963551 w 3432663"/>
                      <a:gd name="connsiteY26" fmla="*/ 1870723 h 3746571"/>
                      <a:gd name="connsiteX27" fmla="*/ 1591396 w 3432663"/>
                      <a:gd name="connsiteY27" fmla="*/ 2019356 h 3746571"/>
                      <a:gd name="connsiteX28" fmla="*/ 1860473 w 3432663"/>
                      <a:gd name="connsiteY28" fmla="*/ 2490881 h 3746571"/>
                      <a:gd name="connsiteX29" fmla="*/ 1679807 w 3432663"/>
                      <a:gd name="connsiteY29" fmla="*/ 2861181 h 3746571"/>
                      <a:gd name="connsiteX30" fmla="*/ 1260816 w 3432663"/>
                      <a:gd name="connsiteY30" fmla="*/ 3008533 h 3746571"/>
                      <a:gd name="connsiteX31" fmla="*/ 894360 w 3432663"/>
                      <a:gd name="connsiteY31" fmla="*/ 2926528 h 3746571"/>
                      <a:gd name="connsiteX32" fmla="*/ 717538 w 3432663"/>
                      <a:gd name="connsiteY32" fmla="*/ 2649764 h 3746571"/>
                      <a:gd name="connsiteX33" fmla="*/ 807230 w 3432663"/>
                      <a:gd name="connsiteY33" fmla="*/ 2470379 h 3746571"/>
                      <a:gd name="connsiteX34" fmla="*/ 930236 w 3432663"/>
                      <a:gd name="connsiteY34" fmla="*/ 2406314 h 3746571"/>
                      <a:gd name="connsiteX35" fmla="*/ 989177 w 3432663"/>
                      <a:gd name="connsiteY35" fmla="*/ 2398626 h 3746571"/>
                      <a:gd name="connsiteX36" fmla="*/ 1009678 w 3432663"/>
                      <a:gd name="connsiteY36" fmla="*/ 2414001 h 3746571"/>
                      <a:gd name="connsiteX37" fmla="*/ 999428 w 3432663"/>
                      <a:gd name="connsiteY37" fmla="*/ 2444753 h 3746571"/>
                      <a:gd name="connsiteX38" fmla="*/ 989177 w 3432663"/>
                      <a:gd name="connsiteY38" fmla="*/ 2475505 h 3746571"/>
                      <a:gd name="connsiteX39" fmla="*/ 973801 w 3432663"/>
                      <a:gd name="connsiteY39" fmla="*/ 2588261 h 3746571"/>
                      <a:gd name="connsiteX40" fmla="*/ 1054524 w 3432663"/>
                      <a:gd name="connsiteY40" fmla="*/ 2725362 h 3746571"/>
                      <a:gd name="connsiteX41" fmla="*/ 1230065 w 3432663"/>
                      <a:gd name="connsiteY41" fmla="*/ 2783021 h 3746571"/>
                      <a:gd name="connsiteX42" fmla="*/ 1494016 w 3432663"/>
                      <a:gd name="connsiteY42" fmla="*/ 2685641 h 3746571"/>
                      <a:gd name="connsiteX43" fmla="*/ 1599084 w 3432663"/>
                      <a:gd name="connsiteY43" fmla="*/ 2444753 h 3746571"/>
                      <a:gd name="connsiteX44" fmla="*/ 1386385 w 3432663"/>
                      <a:gd name="connsiteY44" fmla="*/ 2109048 h 3746571"/>
                      <a:gd name="connsiteX45" fmla="*/ 943050 w 3432663"/>
                      <a:gd name="connsiteY45" fmla="*/ 2003980 h 3746571"/>
                      <a:gd name="connsiteX46" fmla="*/ 371582 w 3432663"/>
                      <a:gd name="connsiteY46" fmla="*/ 2198740 h 3746571"/>
                      <a:gd name="connsiteX47" fmla="*/ 117881 w 3432663"/>
                      <a:gd name="connsiteY47" fmla="*/ 2711267 h 3746571"/>
                      <a:gd name="connsiteX48" fmla="*/ 499714 w 3432663"/>
                      <a:gd name="connsiteY48" fmla="*/ 3351926 h 3746571"/>
                      <a:gd name="connsiteX49" fmla="*/ 1312069 w 3432663"/>
                      <a:gd name="connsiteY49" fmla="*/ 3567187 h 3746571"/>
                      <a:gd name="connsiteX50" fmla="*/ 2134674 w 3432663"/>
                      <a:gd name="connsiteY50" fmla="*/ 3269921 h 3746571"/>
                      <a:gd name="connsiteX51" fmla="*/ 2490881 w 3432663"/>
                      <a:gd name="connsiteY51" fmla="*/ 2506256 h 3746571"/>
                      <a:gd name="connsiteX52" fmla="*/ 2372999 w 3432663"/>
                      <a:gd name="connsiteY52" fmla="*/ 2070608 h 3746571"/>
                      <a:gd name="connsiteX53" fmla="*/ 2057795 w 3432663"/>
                      <a:gd name="connsiteY53" fmla="*/ 1755405 h 3746571"/>
                      <a:gd name="connsiteX54" fmla="*/ 1614460 w 3432663"/>
                      <a:gd name="connsiteY54" fmla="*/ 1496578 h 3746571"/>
                      <a:gd name="connsiteX55" fmla="*/ 858483 w 3432663"/>
                      <a:gd name="connsiteY55" fmla="*/ 1135247 h 3746571"/>
                      <a:gd name="connsiteX56" fmla="*/ 476650 w 3432663"/>
                      <a:gd name="connsiteY56" fmla="*/ 609907 h 3746571"/>
                      <a:gd name="connsiteX57" fmla="*/ 781604 w 3432663"/>
                      <a:gd name="connsiteY57" fmla="*/ 143508 h 3746571"/>
                      <a:gd name="connsiteX58" fmla="*/ 1424825 w 3432663"/>
                      <a:gd name="connsiteY58" fmla="*/ 0 h 3746571"/>
                      <a:gd name="connsiteX0" fmla="*/ 1424825 w 3453135"/>
                      <a:gd name="connsiteY0" fmla="*/ 0 h 3746571"/>
                      <a:gd name="connsiteX1" fmla="*/ 1883536 w 3453135"/>
                      <a:gd name="connsiteY1" fmla="*/ 64066 h 3746571"/>
                      <a:gd name="connsiteX2" fmla="*/ 2116736 w 3453135"/>
                      <a:gd name="connsiteY2" fmla="*/ 353644 h 3746571"/>
                      <a:gd name="connsiteX3" fmla="*/ 2051389 w 3453135"/>
                      <a:gd name="connsiteY3" fmla="*/ 500995 h 3746571"/>
                      <a:gd name="connsiteX4" fmla="*/ 1936070 w 3453135"/>
                      <a:gd name="connsiteY4" fmla="*/ 571468 h 3746571"/>
                      <a:gd name="connsiteX5" fmla="*/ 1863035 w 3453135"/>
                      <a:gd name="connsiteY5" fmla="*/ 576593 h 3746571"/>
                      <a:gd name="connsiteX6" fmla="*/ 1768218 w 3453135"/>
                      <a:gd name="connsiteY6" fmla="*/ 558654 h 3746571"/>
                      <a:gd name="connsiteX7" fmla="*/ 1740029 w 3453135"/>
                      <a:gd name="connsiteY7" fmla="*/ 533028 h 3746571"/>
                      <a:gd name="connsiteX8" fmla="*/ 1757967 w 3453135"/>
                      <a:gd name="connsiteY8" fmla="*/ 502276 h 3746571"/>
                      <a:gd name="connsiteX9" fmla="*/ 1809220 w 3453135"/>
                      <a:gd name="connsiteY9" fmla="*/ 426679 h 3746571"/>
                      <a:gd name="connsiteX10" fmla="*/ 1824596 w 3453135"/>
                      <a:gd name="connsiteY10" fmla="*/ 343393 h 3746571"/>
                      <a:gd name="connsiteX11" fmla="*/ 1686214 w 3453135"/>
                      <a:gd name="connsiteY11" fmla="*/ 153758 h 3746571"/>
                      <a:gd name="connsiteX12" fmla="*/ 1409449 w 3453135"/>
                      <a:gd name="connsiteY12" fmla="*/ 102506 h 3746571"/>
                      <a:gd name="connsiteX13" fmla="*/ 960988 w 3453135"/>
                      <a:gd name="connsiteY13" fmla="*/ 187072 h 3746571"/>
                      <a:gd name="connsiteX14" fmla="*/ 743164 w 3453135"/>
                      <a:gd name="connsiteY14" fmla="*/ 481775 h 3746571"/>
                      <a:gd name="connsiteX15" fmla="*/ 899485 w 3453135"/>
                      <a:gd name="connsiteY15" fmla="*/ 740602 h 3746571"/>
                      <a:gd name="connsiteX16" fmla="*/ 1283880 w 3453135"/>
                      <a:gd name="connsiteY16" fmla="*/ 943050 h 3746571"/>
                      <a:gd name="connsiteX17" fmla="*/ 1757967 w 3453135"/>
                      <a:gd name="connsiteY17" fmla="*/ 1153185 h 3746571"/>
                      <a:gd name="connsiteX18" fmla="*/ 2280745 w 3453135"/>
                      <a:gd name="connsiteY18" fmla="*/ 1458139 h 3746571"/>
                      <a:gd name="connsiteX19" fmla="*/ 2983314 w 3453135"/>
                      <a:gd name="connsiteY19" fmla="*/ 1543339 h 3746571"/>
                      <a:gd name="connsiteX20" fmla="*/ 3432663 w 3453135"/>
                      <a:gd name="connsiteY20" fmla="*/ 2904434 h 3746571"/>
                      <a:gd name="connsiteX21" fmla="*/ 2316622 w 3453135"/>
                      <a:gd name="connsiteY21" fmla="*/ 3410866 h 3746571"/>
                      <a:gd name="connsiteX22" fmla="*/ 1306944 w 3453135"/>
                      <a:gd name="connsiteY22" fmla="*/ 3746571 h 3746571"/>
                      <a:gd name="connsiteX23" fmla="*/ 407459 w 3453135"/>
                      <a:gd name="connsiteY23" fmla="*/ 3490308 h 3746571"/>
                      <a:gd name="connsiteX24" fmla="*/ 0 w 3453135"/>
                      <a:gd name="connsiteY24" fmla="*/ 2711267 h 3746571"/>
                      <a:gd name="connsiteX25" fmla="*/ 283171 w 3453135"/>
                      <a:gd name="connsiteY25" fmla="*/ 2118017 h 3746571"/>
                      <a:gd name="connsiteX26" fmla="*/ 963551 w 3453135"/>
                      <a:gd name="connsiteY26" fmla="*/ 1870723 h 3746571"/>
                      <a:gd name="connsiteX27" fmla="*/ 1591396 w 3453135"/>
                      <a:gd name="connsiteY27" fmla="*/ 2019356 h 3746571"/>
                      <a:gd name="connsiteX28" fmla="*/ 1860473 w 3453135"/>
                      <a:gd name="connsiteY28" fmla="*/ 2490881 h 3746571"/>
                      <a:gd name="connsiteX29" fmla="*/ 1679807 w 3453135"/>
                      <a:gd name="connsiteY29" fmla="*/ 2861181 h 3746571"/>
                      <a:gd name="connsiteX30" fmla="*/ 1260816 w 3453135"/>
                      <a:gd name="connsiteY30" fmla="*/ 3008533 h 3746571"/>
                      <a:gd name="connsiteX31" fmla="*/ 894360 w 3453135"/>
                      <a:gd name="connsiteY31" fmla="*/ 2926528 h 3746571"/>
                      <a:gd name="connsiteX32" fmla="*/ 717538 w 3453135"/>
                      <a:gd name="connsiteY32" fmla="*/ 2649764 h 3746571"/>
                      <a:gd name="connsiteX33" fmla="*/ 807230 w 3453135"/>
                      <a:gd name="connsiteY33" fmla="*/ 2470379 h 3746571"/>
                      <a:gd name="connsiteX34" fmla="*/ 930236 w 3453135"/>
                      <a:gd name="connsiteY34" fmla="*/ 2406314 h 3746571"/>
                      <a:gd name="connsiteX35" fmla="*/ 989177 w 3453135"/>
                      <a:gd name="connsiteY35" fmla="*/ 2398626 h 3746571"/>
                      <a:gd name="connsiteX36" fmla="*/ 1009678 w 3453135"/>
                      <a:gd name="connsiteY36" fmla="*/ 2414001 h 3746571"/>
                      <a:gd name="connsiteX37" fmla="*/ 999428 w 3453135"/>
                      <a:gd name="connsiteY37" fmla="*/ 2444753 h 3746571"/>
                      <a:gd name="connsiteX38" fmla="*/ 989177 w 3453135"/>
                      <a:gd name="connsiteY38" fmla="*/ 2475505 h 3746571"/>
                      <a:gd name="connsiteX39" fmla="*/ 973801 w 3453135"/>
                      <a:gd name="connsiteY39" fmla="*/ 2588261 h 3746571"/>
                      <a:gd name="connsiteX40" fmla="*/ 1054524 w 3453135"/>
                      <a:gd name="connsiteY40" fmla="*/ 2725362 h 3746571"/>
                      <a:gd name="connsiteX41" fmla="*/ 1230065 w 3453135"/>
                      <a:gd name="connsiteY41" fmla="*/ 2783021 h 3746571"/>
                      <a:gd name="connsiteX42" fmla="*/ 1494016 w 3453135"/>
                      <a:gd name="connsiteY42" fmla="*/ 2685641 h 3746571"/>
                      <a:gd name="connsiteX43" fmla="*/ 1599084 w 3453135"/>
                      <a:gd name="connsiteY43" fmla="*/ 2444753 h 3746571"/>
                      <a:gd name="connsiteX44" fmla="*/ 1386385 w 3453135"/>
                      <a:gd name="connsiteY44" fmla="*/ 2109048 h 3746571"/>
                      <a:gd name="connsiteX45" fmla="*/ 943050 w 3453135"/>
                      <a:gd name="connsiteY45" fmla="*/ 2003980 h 3746571"/>
                      <a:gd name="connsiteX46" fmla="*/ 371582 w 3453135"/>
                      <a:gd name="connsiteY46" fmla="*/ 2198740 h 3746571"/>
                      <a:gd name="connsiteX47" fmla="*/ 117881 w 3453135"/>
                      <a:gd name="connsiteY47" fmla="*/ 2711267 h 3746571"/>
                      <a:gd name="connsiteX48" fmla="*/ 499714 w 3453135"/>
                      <a:gd name="connsiteY48" fmla="*/ 3351926 h 3746571"/>
                      <a:gd name="connsiteX49" fmla="*/ 1312069 w 3453135"/>
                      <a:gd name="connsiteY49" fmla="*/ 3567187 h 3746571"/>
                      <a:gd name="connsiteX50" fmla="*/ 2134674 w 3453135"/>
                      <a:gd name="connsiteY50" fmla="*/ 3269921 h 3746571"/>
                      <a:gd name="connsiteX51" fmla="*/ 2490881 w 3453135"/>
                      <a:gd name="connsiteY51" fmla="*/ 2506256 h 3746571"/>
                      <a:gd name="connsiteX52" fmla="*/ 2372999 w 3453135"/>
                      <a:gd name="connsiteY52" fmla="*/ 2070608 h 3746571"/>
                      <a:gd name="connsiteX53" fmla="*/ 2057795 w 3453135"/>
                      <a:gd name="connsiteY53" fmla="*/ 1755405 h 3746571"/>
                      <a:gd name="connsiteX54" fmla="*/ 1614460 w 3453135"/>
                      <a:gd name="connsiteY54" fmla="*/ 1496578 h 3746571"/>
                      <a:gd name="connsiteX55" fmla="*/ 858483 w 3453135"/>
                      <a:gd name="connsiteY55" fmla="*/ 1135247 h 3746571"/>
                      <a:gd name="connsiteX56" fmla="*/ 476650 w 3453135"/>
                      <a:gd name="connsiteY56" fmla="*/ 609907 h 3746571"/>
                      <a:gd name="connsiteX57" fmla="*/ 781604 w 3453135"/>
                      <a:gd name="connsiteY57" fmla="*/ 143508 h 3746571"/>
                      <a:gd name="connsiteX58" fmla="*/ 1424825 w 3453135"/>
                      <a:gd name="connsiteY58" fmla="*/ 0 h 3746571"/>
                      <a:gd name="connsiteX0" fmla="*/ 1424825 w 3452383"/>
                      <a:gd name="connsiteY0" fmla="*/ 0 h 3746571"/>
                      <a:gd name="connsiteX1" fmla="*/ 1883536 w 3452383"/>
                      <a:gd name="connsiteY1" fmla="*/ 64066 h 3746571"/>
                      <a:gd name="connsiteX2" fmla="*/ 2116736 w 3452383"/>
                      <a:gd name="connsiteY2" fmla="*/ 353644 h 3746571"/>
                      <a:gd name="connsiteX3" fmla="*/ 2051389 w 3452383"/>
                      <a:gd name="connsiteY3" fmla="*/ 500995 h 3746571"/>
                      <a:gd name="connsiteX4" fmla="*/ 1936070 w 3452383"/>
                      <a:gd name="connsiteY4" fmla="*/ 571468 h 3746571"/>
                      <a:gd name="connsiteX5" fmla="*/ 1863035 w 3452383"/>
                      <a:gd name="connsiteY5" fmla="*/ 576593 h 3746571"/>
                      <a:gd name="connsiteX6" fmla="*/ 1768218 w 3452383"/>
                      <a:gd name="connsiteY6" fmla="*/ 558654 h 3746571"/>
                      <a:gd name="connsiteX7" fmla="*/ 1740029 w 3452383"/>
                      <a:gd name="connsiteY7" fmla="*/ 533028 h 3746571"/>
                      <a:gd name="connsiteX8" fmla="*/ 1757967 w 3452383"/>
                      <a:gd name="connsiteY8" fmla="*/ 502276 h 3746571"/>
                      <a:gd name="connsiteX9" fmla="*/ 1809220 w 3452383"/>
                      <a:gd name="connsiteY9" fmla="*/ 426679 h 3746571"/>
                      <a:gd name="connsiteX10" fmla="*/ 1824596 w 3452383"/>
                      <a:gd name="connsiteY10" fmla="*/ 343393 h 3746571"/>
                      <a:gd name="connsiteX11" fmla="*/ 1686214 w 3452383"/>
                      <a:gd name="connsiteY11" fmla="*/ 153758 h 3746571"/>
                      <a:gd name="connsiteX12" fmla="*/ 1409449 w 3452383"/>
                      <a:gd name="connsiteY12" fmla="*/ 102506 h 3746571"/>
                      <a:gd name="connsiteX13" fmla="*/ 960988 w 3452383"/>
                      <a:gd name="connsiteY13" fmla="*/ 187072 h 3746571"/>
                      <a:gd name="connsiteX14" fmla="*/ 743164 w 3452383"/>
                      <a:gd name="connsiteY14" fmla="*/ 481775 h 3746571"/>
                      <a:gd name="connsiteX15" fmla="*/ 899485 w 3452383"/>
                      <a:gd name="connsiteY15" fmla="*/ 740602 h 3746571"/>
                      <a:gd name="connsiteX16" fmla="*/ 1283880 w 3452383"/>
                      <a:gd name="connsiteY16" fmla="*/ 943050 h 3746571"/>
                      <a:gd name="connsiteX17" fmla="*/ 1757967 w 3452383"/>
                      <a:gd name="connsiteY17" fmla="*/ 1153185 h 3746571"/>
                      <a:gd name="connsiteX18" fmla="*/ 2391581 w 3452383"/>
                      <a:gd name="connsiteY18" fmla="*/ 1111775 h 3746571"/>
                      <a:gd name="connsiteX19" fmla="*/ 2983314 w 3452383"/>
                      <a:gd name="connsiteY19" fmla="*/ 1543339 h 3746571"/>
                      <a:gd name="connsiteX20" fmla="*/ 3432663 w 3452383"/>
                      <a:gd name="connsiteY20" fmla="*/ 2904434 h 3746571"/>
                      <a:gd name="connsiteX21" fmla="*/ 2316622 w 3452383"/>
                      <a:gd name="connsiteY21" fmla="*/ 3410866 h 3746571"/>
                      <a:gd name="connsiteX22" fmla="*/ 1306944 w 3452383"/>
                      <a:gd name="connsiteY22" fmla="*/ 3746571 h 3746571"/>
                      <a:gd name="connsiteX23" fmla="*/ 407459 w 3452383"/>
                      <a:gd name="connsiteY23" fmla="*/ 3490308 h 3746571"/>
                      <a:gd name="connsiteX24" fmla="*/ 0 w 3452383"/>
                      <a:gd name="connsiteY24" fmla="*/ 2711267 h 3746571"/>
                      <a:gd name="connsiteX25" fmla="*/ 283171 w 3452383"/>
                      <a:gd name="connsiteY25" fmla="*/ 2118017 h 3746571"/>
                      <a:gd name="connsiteX26" fmla="*/ 963551 w 3452383"/>
                      <a:gd name="connsiteY26" fmla="*/ 1870723 h 3746571"/>
                      <a:gd name="connsiteX27" fmla="*/ 1591396 w 3452383"/>
                      <a:gd name="connsiteY27" fmla="*/ 2019356 h 3746571"/>
                      <a:gd name="connsiteX28" fmla="*/ 1860473 w 3452383"/>
                      <a:gd name="connsiteY28" fmla="*/ 2490881 h 3746571"/>
                      <a:gd name="connsiteX29" fmla="*/ 1679807 w 3452383"/>
                      <a:gd name="connsiteY29" fmla="*/ 2861181 h 3746571"/>
                      <a:gd name="connsiteX30" fmla="*/ 1260816 w 3452383"/>
                      <a:gd name="connsiteY30" fmla="*/ 3008533 h 3746571"/>
                      <a:gd name="connsiteX31" fmla="*/ 894360 w 3452383"/>
                      <a:gd name="connsiteY31" fmla="*/ 2926528 h 3746571"/>
                      <a:gd name="connsiteX32" fmla="*/ 717538 w 3452383"/>
                      <a:gd name="connsiteY32" fmla="*/ 2649764 h 3746571"/>
                      <a:gd name="connsiteX33" fmla="*/ 807230 w 3452383"/>
                      <a:gd name="connsiteY33" fmla="*/ 2470379 h 3746571"/>
                      <a:gd name="connsiteX34" fmla="*/ 930236 w 3452383"/>
                      <a:gd name="connsiteY34" fmla="*/ 2406314 h 3746571"/>
                      <a:gd name="connsiteX35" fmla="*/ 989177 w 3452383"/>
                      <a:gd name="connsiteY35" fmla="*/ 2398626 h 3746571"/>
                      <a:gd name="connsiteX36" fmla="*/ 1009678 w 3452383"/>
                      <a:gd name="connsiteY36" fmla="*/ 2414001 h 3746571"/>
                      <a:gd name="connsiteX37" fmla="*/ 999428 w 3452383"/>
                      <a:gd name="connsiteY37" fmla="*/ 2444753 h 3746571"/>
                      <a:gd name="connsiteX38" fmla="*/ 989177 w 3452383"/>
                      <a:gd name="connsiteY38" fmla="*/ 2475505 h 3746571"/>
                      <a:gd name="connsiteX39" fmla="*/ 973801 w 3452383"/>
                      <a:gd name="connsiteY39" fmla="*/ 2588261 h 3746571"/>
                      <a:gd name="connsiteX40" fmla="*/ 1054524 w 3452383"/>
                      <a:gd name="connsiteY40" fmla="*/ 2725362 h 3746571"/>
                      <a:gd name="connsiteX41" fmla="*/ 1230065 w 3452383"/>
                      <a:gd name="connsiteY41" fmla="*/ 2783021 h 3746571"/>
                      <a:gd name="connsiteX42" fmla="*/ 1494016 w 3452383"/>
                      <a:gd name="connsiteY42" fmla="*/ 2685641 h 3746571"/>
                      <a:gd name="connsiteX43" fmla="*/ 1599084 w 3452383"/>
                      <a:gd name="connsiteY43" fmla="*/ 2444753 h 3746571"/>
                      <a:gd name="connsiteX44" fmla="*/ 1386385 w 3452383"/>
                      <a:gd name="connsiteY44" fmla="*/ 2109048 h 3746571"/>
                      <a:gd name="connsiteX45" fmla="*/ 943050 w 3452383"/>
                      <a:gd name="connsiteY45" fmla="*/ 2003980 h 3746571"/>
                      <a:gd name="connsiteX46" fmla="*/ 371582 w 3452383"/>
                      <a:gd name="connsiteY46" fmla="*/ 2198740 h 3746571"/>
                      <a:gd name="connsiteX47" fmla="*/ 117881 w 3452383"/>
                      <a:gd name="connsiteY47" fmla="*/ 2711267 h 3746571"/>
                      <a:gd name="connsiteX48" fmla="*/ 499714 w 3452383"/>
                      <a:gd name="connsiteY48" fmla="*/ 3351926 h 3746571"/>
                      <a:gd name="connsiteX49" fmla="*/ 1312069 w 3452383"/>
                      <a:gd name="connsiteY49" fmla="*/ 3567187 h 3746571"/>
                      <a:gd name="connsiteX50" fmla="*/ 2134674 w 3452383"/>
                      <a:gd name="connsiteY50" fmla="*/ 3269921 h 3746571"/>
                      <a:gd name="connsiteX51" fmla="*/ 2490881 w 3452383"/>
                      <a:gd name="connsiteY51" fmla="*/ 2506256 h 3746571"/>
                      <a:gd name="connsiteX52" fmla="*/ 2372999 w 3452383"/>
                      <a:gd name="connsiteY52" fmla="*/ 2070608 h 3746571"/>
                      <a:gd name="connsiteX53" fmla="*/ 2057795 w 3452383"/>
                      <a:gd name="connsiteY53" fmla="*/ 1755405 h 3746571"/>
                      <a:gd name="connsiteX54" fmla="*/ 1614460 w 3452383"/>
                      <a:gd name="connsiteY54" fmla="*/ 1496578 h 3746571"/>
                      <a:gd name="connsiteX55" fmla="*/ 858483 w 3452383"/>
                      <a:gd name="connsiteY55" fmla="*/ 1135247 h 3746571"/>
                      <a:gd name="connsiteX56" fmla="*/ 476650 w 3452383"/>
                      <a:gd name="connsiteY56" fmla="*/ 609907 h 3746571"/>
                      <a:gd name="connsiteX57" fmla="*/ 781604 w 3452383"/>
                      <a:gd name="connsiteY57" fmla="*/ 143508 h 3746571"/>
                      <a:gd name="connsiteX58" fmla="*/ 1424825 w 3452383"/>
                      <a:gd name="connsiteY58" fmla="*/ 0 h 3746571"/>
                      <a:gd name="connsiteX0" fmla="*/ 1424825 w 3452383"/>
                      <a:gd name="connsiteY0" fmla="*/ 0 h 3746571"/>
                      <a:gd name="connsiteX1" fmla="*/ 1883536 w 3452383"/>
                      <a:gd name="connsiteY1" fmla="*/ 64066 h 3746571"/>
                      <a:gd name="connsiteX2" fmla="*/ 2116736 w 3452383"/>
                      <a:gd name="connsiteY2" fmla="*/ 353644 h 3746571"/>
                      <a:gd name="connsiteX3" fmla="*/ 2051389 w 3452383"/>
                      <a:gd name="connsiteY3" fmla="*/ 500995 h 3746571"/>
                      <a:gd name="connsiteX4" fmla="*/ 1936070 w 3452383"/>
                      <a:gd name="connsiteY4" fmla="*/ 571468 h 3746571"/>
                      <a:gd name="connsiteX5" fmla="*/ 1863035 w 3452383"/>
                      <a:gd name="connsiteY5" fmla="*/ 576593 h 3746571"/>
                      <a:gd name="connsiteX6" fmla="*/ 1768218 w 3452383"/>
                      <a:gd name="connsiteY6" fmla="*/ 558654 h 3746571"/>
                      <a:gd name="connsiteX7" fmla="*/ 1740029 w 3452383"/>
                      <a:gd name="connsiteY7" fmla="*/ 533028 h 3746571"/>
                      <a:gd name="connsiteX8" fmla="*/ 1757967 w 3452383"/>
                      <a:gd name="connsiteY8" fmla="*/ 502276 h 3746571"/>
                      <a:gd name="connsiteX9" fmla="*/ 1809220 w 3452383"/>
                      <a:gd name="connsiteY9" fmla="*/ 426679 h 3746571"/>
                      <a:gd name="connsiteX10" fmla="*/ 1824596 w 3452383"/>
                      <a:gd name="connsiteY10" fmla="*/ 343393 h 3746571"/>
                      <a:gd name="connsiteX11" fmla="*/ 1686214 w 3452383"/>
                      <a:gd name="connsiteY11" fmla="*/ 153758 h 3746571"/>
                      <a:gd name="connsiteX12" fmla="*/ 1409449 w 3452383"/>
                      <a:gd name="connsiteY12" fmla="*/ 102506 h 3746571"/>
                      <a:gd name="connsiteX13" fmla="*/ 960988 w 3452383"/>
                      <a:gd name="connsiteY13" fmla="*/ 187072 h 3746571"/>
                      <a:gd name="connsiteX14" fmla="*/ 743164 w 3452383"/>
                      <a:gd name="connsiteY14" fmla="*/ 481775 h 3746571"/>
                      <a:gd name="connsiteX15" fmla="*/ 899485 w 3452383"/>
                      <a:gd name="connsiteY15" fmla="*/ 740602 h 3746571"/>
                      <a:gd name="connsiteX16" fmla="*/ 1283880 w 3452383"/>
                      <a:gd name="connsiteY16" fmla="*/ 943050 h 3746571"/>
                      <a:gd name="connsiteX17" fmla="*/ 1730258 w 3452383"/>
                      <a:gd name="connsiteY17" fmla="*/ 1042349 h 3746571"/>
                      <a:gd name="connsiteX18" fmla="*/ 2391581 w 3452383"/>
                      <a:gd name="connsiteY18" fmla="*/ 1111775 h 3746571"/>
                      <a:gd name="connsiteX19" fmla="*/ 2983314 w 3452383"/>
                      <a:gd name="connsiteY19" fmla="*/ 1543339 h 3746571"/>
                      <a:gd name="connsiteX20" fmla="*/ 3432663 w 3452383"/>
                      <a:gd name="connsiteY20" fmla="*/ 2904434 h 3746571"/>
                      <a:gd name="connsiteX21" fmla="*/ 2316622 w 3452383"/>
                      <a:gd name="connsiteY21" fmla="*/ 3410866 h 3746571"/>
                      <a:gd name="connsiteX22" fmla="*/ 1306944 w 3452383"/>
                      <a:gd name="connsiteY22" fmla="*/ 3746571 h 3746571"/>
                      <a:gd name="connsiteX23" fmla="*/ 407459 w 3452383"/>
                      <a:gd name="connsiteY23" fmla="*/ 3490308 h 3746571"/>
                      <a:gd name="connsiteX24" fmla="*/ 0 w 3452383"/>
                      <a:gd name="connsiteY24" fmla="*/ 2711267 h 3746571"/>
                      <a:gd name="connsiteX25" fmla="*/ 283171 w 3452383"/>
                      <a:gd name="connsiteY25" fmla="*/ 2118017 h 3746571"/>
                      <a:gd name="connsiteX26" fmla="*/ 963551 w 3452383"/>
                      <a:gd name="connsiteY26" fmla="*/ 1870723 h 3746571"/>
                      <a:gd name="connsiteX27" fmla="*/ 1591396 w 3452383"/>
                      <a:gd name="connsiteY27" fmla="*/ 2019356 h 3746571"/>
                      <a:gd name="connsiteX28" fmla="*/ 1860473 w 3452383"/>
                      <a:gd name="connsiteY28" fmla="*/ 2490881 h 3746571"/>
                      <a:gd name="connsiteX29" fmla="*/ 1679807 w 3452383"/>
                      <a:gd name="connsiteY29" fmla="*/ 2861181 h 3746571"/>
                      <a:gd name="connsiteX30" fmla="*/ 1260816 w 3452383"/>
                      <a:gd name="connsiteY30" fmla="*/ 3008533 h 3746571"/>
                      <a:gd name="connsiteX31" fmla="*/ 894360 w 3452383"/>
                      <a:gd name="connsiteY31" fmla="*/ 2926528 h 3746571"/>
                      <a:gd name="connsiteX32" fmla="*/ 717538 w 3452383"/>
                      <a:gd name="connsiteY32" fmla="*/ 2649764 h 3746571"/>
                      <a:gd name="connsiteX33" fmla="*/ 807230 w 3452383"/>
                      <a:gd name="connsiteY33" fmla="*/ 2470379 h 3746571"/>
                      <a:gd name="connsiteX34" fmla="*/ 930236 w 3452383"/>
                      <a:gd name="connsiteY34" fmla="*/ 2406314 h 3746571"/>
                      <a:gd name="connsiteX35" fmla="*/ 989177 w 3452383"/>
                      <a:gd name="connsiteY35" fmla="*/ 2398626 h 3746571"/>
                      <a:gd name="connsiteX36" fmla="*/ 1009678 w 3452383"/>
                      <a:gd name="connsiteY36" fmla="*/ 2414001 h 3746571"/>
                      <a:gd name="connsiteX37" fmla="*/ 999428 w 3452383"/>
                      <a:gd name="connsiteY37" fmla="*/ 2444753 h 3746571"/>
                      <a:gd name="connsiteX38" fmla="*/ 989177 w 3452383"/>
                      <a:gd name="connsiteY38" fmla="*/ 2475505 h 3746571"/>
                      <a:gd name="connsiteX39" fmla="*/ 973801 w 3452383"/>
                      <a:gd name="connsiteY39" fmla="*/ 2588261 h 3746571"/>
                      <a:gd name="connsiteX40" fmla="*/ 1054524 w 3452383"/>
                      <a:gd name="connsiteY40" fmla="*/ 2725362 h 3746571"/>
                      <a:gd name="connsiteX41" fmla="*/ 1230065 w 3452383"/>
                      <a:gd name="connsiteY41" fmla="*/ 2783021 h 3746571"/>
                      <a:gd name="connsiteX42" fmla="*/ 1494016 w 3452383"/>
                      <a:gd name="connsiteY42" fmla="*/ 2685641 h 3746571"/>
                      <a:gd name="connsiteX43" fmla="*/ 1599084 w 3452383"/>
                      <a:gd name="connsiteY43" fmla="*/ 2444753 h 3746571"/>
                      <a:gd name="connsiteX44" fmla="*/ 1386385 w 3452383"/>
                      <a:gd name="connsiteY44" fmla="*/ 2109048 h 3746571"/>
                      <a:gd name="connsiteX45" fmla="*/ 943050 w 3452383"/>
                      <a:gd name="connsiteY45" fmla="*/ 2003980 h 3746571"/>
                      <a:gd name="connsiteX46" fmla="*/ 371582 w 3452383"/>
                      <a:gd name="connsiteY46" fmla="*/ 2198740 h 3746571"/>
                      <a:gd name="connsiteX47" fmla="*/ 117881 w 3452383"/>
                      <a:gd name="connsiteY47" fmla="*/ 2711267 h 3746571"/>
                      <a:gd name="connsiteX48" fmla="*/ 499714 w 3452383"/>
                      <a:gd name="connsiteY48" fmla="*/ 3351926 h 3746571"/>
                      <a:gd name="connsiteX49" fmla="*/ 1312069 w 3452383"/>
                      <a:gd name="connsiteY49" fmla="*/ 3567187 h 3746571"/>
                      <a:gd name="connsiteX50" fmla="*/ 2134674 w 3452383"/>
                      <a:gd name="connsiteY50" fmla="*/ 3269921 h 3746571"/>
                      <a:gd name="connsiteX51" fmla="*/ 2490881 w 3452383"/>
                      <a:gd name="connsiteY51" fmla="*/ 2506256 h 3746571"/>
                      <a:gd name="connsiteX52" fmla="*/ 2372999 w 3452383"/>
                      <a:gd name="connsiteY52" fmla="*/ 2070608 h 3746571"/>
                      <a:gd name="connsiteX53" fmla="*/ 2057795 w 3452383"/>
                      <a:gd name="connsiteY53" fmla="*/ 1755405 h 3746571"/>
                      <a:gd name="connsiteX54" fmla="*/ 1614460 w 3452383"/>
                      <a:gd name="connsiteY54" fmla="*/ 1496578 h 3746571"/>
                      <a:gd name="connsiteX55" fmla="*/ 858483 w 3452383"/>
                      <a:gd name="connsiteY55" fmla="*/ 1135247 h 3746571"/>
                      <a:gd name="connsiteX56" fmla="*/ 476650 w 3452383"/>
                      <a:gd name="connsiteY56" fmla="*/ 609907 h 3746571"/>
                      <a:gd name="connsiteX57" fmla="*/ 781604 w 3452383"/>
                      <a:gd name="connsiteY57" fmla="*/ 143508 h 3746571"/>
                      <a:gd name="connsiteX58" fmla="*/ 1424825 w 3452383"/>
                      <a:gd name="connsiteY58" fmla="*/ 0 h 3746571"/>
                      <a:gd name="connsiteX0" fmla="*/ 1424825 w 3451091"/>
                      <a:gd name="connsiteY0" fmla="*/ 0 h 3837621"/>
                      <a:gd name="connsiteX1" fmla="*/ 1883536 w 3451091"/>
                      <a:gd name="connsiteY1" fmla="*/ 64066 h 3837621"/>
                      <a:gd name="connsiteX2" fmla="*/ 2116736 w 3451091"/>
                      <a:gd name="connsiteY2" fmla="*/ 353644 h 3837621"/>
                      <a:gd name="connsiteX3" fmla="*/ 2051389 w 3451091"/>
                      <a:gd name="connsiteY3" fmla="*/ 500995 h 3837621"/>
                      <a:gd name="connsiteX4" fmla="*/ 1936070 w 3451091"/>
                      <a:gd name="connsiteY4" fmla="*/ 571468 h 3837621"/>
                      <a:gd name="connsiteX5" fmla="*/ 1863035 w 3451091"/>
                      <a:gd name="connsiteY5" fmla="*/ 576593 h 3837621"/>
                      <a:gd name="connsiteX6" fmla="*/ 1768218 w 3451091"/>
                      <a:gd name="connsiteY6" fmla="*/ 558654 h 3837621"/>
                      <a:gd name="connsiteX7" fmla="*/ 1740029 w 3451091"/>
                      <a:gd name="connsiteY7" fmla="*/ 533028 h 3837621"/>
                      <a:gd name="connsiteX8" fmla="*/ 1757967 w 3451091"/>
                      <a:gd name="connsiteY8" fmla="*/ 502276 h 3837621"/>
                      <a:gd name="connsiteX9" fmla="*/ 1809220 w 3451091"/>
                      <a:gd name="connsiteY9" fmla="*/ 426679 h 3837621"/>
                      <a:gd name="connsiteX10" fmla="*/ 1824596 w 3451091"/>
                      <a:gd name="connsiteY10" fmla="*/ 343393 h 3837621"/>
                      <a:gd name="connsiteX11" fmla="*/ 1686214 w 3451091"/>
                      <a:gd name="connsiteY11" fmla="*/ 153758 h 3837621"/>
                      <a:gd name="connsiteX12" fmla="*/ 1409449 w 3451091"/>
                      <a:gd name="connsiteY12" fmla="*/ 102506 h 3837621"/>
                      <a:gd name="connsiteX13" fmla="*/ 960988 w 3451091"/>
                      <a:gd name="connsiteY13" fmla="*/ 187072 h 3837621"/>
                      <a:gd name="connsiteX14" fmla="*/ 743164 w 3451091"/>
                      <a:gd name="connsiteY14" fmla="*/ 481775 h 3837621"/>
                      <a:gd name="connsiteX15" fmla="*/ 899485 w 3451091"/>
                      <a:gd name="connsiteY15" fmla="*/ 740602 h 3837621"/>
                      <a:gd name="connsiteX16" fmla="*/ 1283880 w 3451091"/>
                      <a:gd name="connsiteY16" fmla="*/ 943050 h 3837621"/>
                      <a:gd name="connsiteX17" fmla="*/ 1730258 w 3451091"/>
                      <a:gd name="connsiteY17" fmla="*/ 1042349 h 3837621"/>
                      <a:gd name="connsiteX18" fmla="*/ 2391581 w 3451091"/>
                      <a:gd name="connsiteY18" fmla="*/ 1111775 h 3837621"/>
                      <a:gd name="connsiteX19" fmla="*/ 2983314 w 3451091"/>
                      <a:gd name="connsiteY19" fmla="*/ 1543339 h 3837621"/>
                      <a:gd name="connsiteX20" fmla="*/ 3432663 w 3451091"/>
                      <a:gd name="connsiteY20" fmla="*/ 2904434 h 3837621"/>
                      <a:gd name="connsiteX21" fmla="*/ 2344331 w 3451091"/>
                      <a:gd name="connsiteY21" fmla="*/ 3771084 h 3837621"/>
                      <a:gd name="connsiteX22" fmla="*/ 1306944 w 3451091"/>
                      <a:gd name="connsiteY22" fmla="*/ 3746571 h 3837621"/>
                      <a:gd name="connsiteX23" fmla="*/ 407459 w 3451091"/>
                      <a:gd name="connsiteY23" fmla="*/ 3490308 h 3837621"/>
                      <a:gd name="connsiteX24" fmla="*/ 0 w 3451091"/>
                      <a:gd name="connsiteY24" fmla="*/ 2711267 h 3837621"/>
                      <a:gd name="connsiteX25" fmla="*/ 283171 w 3451091"/>
                      <a:gd name="connsiteY25" fmla="*/ 2118017 h 3837621"/>
                      <a:gd name="connsiteX26" fmla="*/ 963551 w 3451091"/>
                      <a:gd name="connsiteY26" fmla="*/ 1870723 h 3837621"/>
                      <a:gd name="connsiteX27" fmla="*/ 1591396 w 3451091"/>
                      <a:gd name="connsiteY27" fmla="*/ 2019356 h 3837621"/>
                      <a:gd name="connsiteX28" fmla="*/ 1860473 w 3451091"/>
                      <a:gd name="connsiteY28" fmla="*/ 2490881 h 3837621"/>
                      <a:gd name="connsiteX29" fmla="*/ 1679807 w 3451091"/>
                      <a:gd name="connsiteY29" fmla="*/ 2861181 h 3837621"/>
                      <a:gd name="connsiteX30" fmla="*/ 1260816 w 3451091"/>
                      <a:gd name="connsiteY30" fmla="*/ 3008533 h 3837621"/>
                      <a:gd name="connsiteX31" fmla="*/ 894360 w 3451091"/>
                      <a:gd name="connsiteY31" fmla="*/ 2926528 h 3837621"/>
                      <a:gd name="connsiteX32" fmla="*/ 717538 w 3451091"/>
                      <a:gd name="connsiteY32" fmla="*/ 2649764 h 3837621"/>
                      <a:gd name="connsiteX33" fmla="*/ 807230 w 3451091"/>
                      <a:gd name="connsiteY33" fmla="*/ 2470379 h 3837621"/>
                      <a:gd name="connsiteX34" fmla="*/ 930236 w 3451091"/>
                      <a:gd name="connsiteY34" fmla="*/ 2406314 h 3837621"/>
                      <a:gd name="connsiteX35" fmla="*/ 989177 w 3451091"/>
                      <a:gd name="connsiteY35" fmla="*/ 2398626 h 3837621"/>
                      <a:gd name="connsiteX36" fmla="*/ 1009678 w 3451091"/>
                      <a:gd name="connsiteY36" fmla="*/ 2414001 h 3837621"/>
                      <a:gd name="connsiteX37" fmla="*/ 999428 w 3451091"/>
                      <a:gd name="connsiteY37" fmla="*/ 2444753 h 3837621"/>
                      <a:gd name="connsiteX38" fmla="*/ 989177 w 3451091"/>
                      <a:gd name="connsiteY38" fmla="*/ 2475505 h 3837621"/>
                      <a:gd name="connsiteX39" fmla="*/ 973801 w 3451091"/>
                      <a:gd name="connsiteY39" fmla="*/ 2588261 h 3837621"/>
                      <a:gd name="connsiteX40" fmla="*/ 1054524 w 3451091"/>
                      <a:gd name="connsiteY40" fmla="*/ 2725362 h 3837621"/>
                      <a:gd name="connsiteX41" fmla="*/ 1230065 w 3451091"/>
                      <a:gd name="connsiteY41" fmla="*/ 2783021 h 3837621"/>
                      <a:gd name="connsiteX42" fmla="*/ 1494016 w 3451091"/>
                      <a:gd name="connsiteY42" fmla="*/ 2685641 h 3837621"/>
                      <a:gd name="connsiteX43" fmla="*/ 1599084 w 3451091"/>
                      <a:gd name="connsiteY43" fmla="*/ 2444753 h 3837621"/>
                      <a:gd name="connsiteX44" fmla="*/ 1386385 w 3451091"/>
                      <a:gd name="connsiteY44" fmla="*/ 2109048 h 3837621"/>
                      <a:gd name="connsiteX45" fmla="*/ 943050 w 3451091"/>
                      <a:gd name="connsiteY45" fmla="*/ 2003980 h 3837621"/>
                      <a:gd name="connsiteX46" fmla="*/ 371582 w 3451091"/>
                      <a:gd name="connsiteY46" fmla="*/ 2198740 h 3837621"/>
                      <a:gd name="connsiteX47" fmla="*/ 117881 w 3451091"/>
                      <a:gd name="connsiteY47" fmla="*/ 2711267 h 3837621"/>
                      <a:gd name="connsiteX48" fmla="*/ 499714 w 3451091"/>
                      <a:gd name="connsiteY48" fmla="*/ 3351926 h 3837621"/>
                      <a:gd name="connsiteX49" fmla="*/ 1312069 w 3451091"/>
                      <a:gd name="connsiteY49" fmla="*/ 3567187 h 3837621"/>
                      <a:gd name="connsiteX50" fmla="*/ 2134674 w 3451091"/>
                      <a:gd name="connsiteY50" fmla="*/ 3269921 h 3837621"/>
                      <a:gd name="connsiteX51" fmla="*/ 2490881 w 3451091"/>
                      <a:gd name="connsiteY51" fmla="*/ 2506256 h 3837621"/>
                      <a:gd name="connsiteX52" fmla="*/ 2372999 w 3451091"/>
                      <a:gd name="connsiteY52" fmla="*/ 2070608 h 3837621"/>
                      <a:gd name="connsiteX53" fmla="*/ 2057795 w 3451091"/>
                      <a:gd name="connsiteY53" fmla="*/ 1755405 h 3837621"/>
                      <a:gd name="connsiteX54" fmla="*/ 1614460 w 3451091"/>
                      <a:gd name="connsiteY54" fmla="*/ 1496578 h 3837621"/>
                      <a:gd name="connsiteX55" fmla="*/ 858483 w 3451091"/>
                      <a:gd name="connsiteY55" fmla="*/ 1135247 h 3837621"/>
                      <a:gd name="connsiteX56" fmla="*/ 476650 w 3451091"/>
                      <a:gd name="connsiteY56" fmla="*/ 609907 h 3837621"/>
                      <a:gd name="connsiteX57" fmla="*/ 781604 w 3451091"/>
                      <a:gd name="connsiteY57" fmla="*/ 143508 h 3837621"/>
                      <a:gd name="connsiteX58" fmla="*/ 1424825 w 3451091"/>
                      <a:gd name="connsiteY58" fmla="*/ 0 h 3837621"/>
                      <a:gd name="connsiteX0" fmla="*/ 1424825 w 3451091"/>
                      <a:gd name="connsiteY0" fmla="*/ 0 h 3982745"/>
                      <a:gd name="connsiteX1" fmla="*/ 1883536 w 3451091"/>
                      <a:gd name="connsiteY1" fmla="*/ 64066 h 3982745"/>
                      <a:gd name="connsiteX2" fmla="*/ 2116736 w 3451091"/>
                      <a:gd name="connsiteY2" fmla="*/ 353644 h 3982745"/>
                      <a:gd name="connsiteX3" fmla="*/ 2051389 w 3451091"/>
                      <a:gd name="connsiteY3" fmla="*/ 500995 h 3982745"/>
                      <a:gd name="connsiteX4" fmla="*/ 1936070 w 3451091"/>
                      <a:gd name="connsiteY4" fmla="*/ 571468 h 3982745"/>
                      <a:gd name="connsiteX5" fmla="*/ 1863035 w 3451091"/>
                      <a:gd name="connsiteY5" fmla="*/ 576593 h 3982745"/>
                      <a:gd name="connsiteX6" fmla="*/ 1768218 w 3451091"/>
                      <a:gd name="connsiteY6" fmla="*/ 558654 h 3982745"/>
                      <a:gd name="connsiteX7" fmla="*/ 1740029 w 3451091"/>
                      <a:gd name="connsiteY7" fmla="*/ 533028 h 3982745"/>
                      <a:gd name="connsiteX8" fmla="*/ 1757967 w 3451091"/>
                      <a:gd name="connsiteY8" fmla="*/ 502276 h 3982745"/>
                      <a:gd name="connsiteX9" fmla="*/ 1809220 w 3451091"/>
                      <a:gd name="connsiteY9" fmla="*/ 426679 h 3982745"/>
                      <a:gd name="connsiteX10" fmla="*/ 1824596 w 3451091"/>
                      <a:gd name="connsiteY10" fmla="*/ 343393 h 3982745"/>
                      <a:gd name="connsiteX11" fmla="*/ 1686214 w 3451091"/>
                      <a:gd name="connsiteY11" fmla="*/ 153758 h 3982745"/>
                      <a:gd name="connsiteX12" fmla="*/ 1409449 w 3451091"/>
                      <a:gd name="connsiteY12" fmla="*/ 102506 h 3982745"/>
                      <a:gd name="connsiteX13" fmla="*/ 960988 w 3451091"/>
                      <a:gd name="connsiteY13" fmla="*/ 187072 h 3982745"/>
                      <a:gd name="connsiteX14" fmla="*/ 743164 w 3451091"/>
                      <a:gd name="connsiteY14" fmla="*/ 481775 h 3982745"/>
                      <a:gd name="connsiteX15" fmla="*/ 899485 w 3451091"/>
                      <a:gd name="connsiteY15" fmla="*/ 740602 h 3982745"/>
                      <a:gd name="connsiteX16" fmla="*/ 1283880 w 3451091"/>
                      <a:gd name="connsiteY16" fmla="*/ 943050 h 3982745"/>
                      <a:gd name="connsiteX17" fmla="*/ 1730258 w 3451091"/>
                      <a:gd name="connsiteY17" fmla="*/ 1042349 h 3982745"/>
                      <a:gd name="connsiteX18" fmla="*/ 2391581 w 3451091"/>
                      <a:gd name="connsiteY18" fmla="*/ 1111775 h 3982745"/>
                      <a:gd name="connsiteX19" fmla="*/ 2983314 w 3451091"/>
                      <a:gd name="connsiteY19" fmla="*/ 1543339 h 3982745"/>
                      <a:gd name="connsiteX20" fmla="*/ 3432663 w 3451091"/>
                      <a:gd name="connsiteY20" fmla="*/ 2904434 h 3982745"/>
                      <a:gd name="connsiteX21" fmla="*/ 2344331 w 3451091"/>
                      <a:gd name="connsiteY21" fmla="*/ 3771084 h 3982745"/>
                      <a:gd name="connsiteX22" fmla="*/ 1251526 w 3451091"/>
                      <a:gd name="connsiteY22" fmla="*/ 3968244 h 3982745"/>
                      <a:gd name="connsiteX23" fmla="*/ 407459 w 3451091"/>
                      <a:gd name="connsiteY23" fmla="*/ 3490308 h 3982745"/>
                      <a:gd name="connsiteX24" fmla="*/ 0 w 3451091"/>
                      <a:gd name="connsiteY24" fmla="*/ 2711267 h 3982745"/>
                      <a:gd name="connsiteX25" fmla="*/ 283171 w 3451091"/>
                      <a:gd name="connsiteY25" fmla="*/ 2118017 h 3982745"/>
                      <a:gd name="connsiteX26" fmla="*/ 963551 w 3451091"/>
                      <a:gd name="connsiteY26" fmla="*/ 1870723 h 3982745"/>
                      <a:gd name="connsiteX27" fmla="*/ 1591396 w 3451091"/>
                      <a:gd name="connsiteY27" fmla="*/ 2019356 h 3982745"/>
                      <a:gd name="connsiteX28" fmla="*/ 1860473 w 3451091"/>
                      <a:gd name="connsiteY28" fmla="*/ 2490881 h 3982745"/>
                      <a:gd name="connsiteX29" fmla="*/ 1679807 w 3451091"/>
                      <a:gd name="connsiteY29" fmla="*/ 2861181 h 3982745"/>
                      <a:gd name="connsiteX30" fmla="*/ 1260816 w 3451091"/>
                      <a:gd name="connsiteY30" fmla="*/ 3008533 h 3982745"/>
                      <a:gd name="connsiteX31" fmla="*/ 894360 w 3451091"/>
                      <a:gd name="connsiteY31" fmla="*/ 2926528 h 3982745"/>
                      <a:gd name="connsiteX32" fmla="*/ 717538 w 3451091"/>
                      <a:gd name="connsiteY32" fmla="*/ 2649764 h 3982745"/>
                      <a:gd name="connsiteX33" fmla="*/ 807230 w 3451091"/>
                      <a:gd name="connsiteY33" fmla="*/ 2470379 h 3982745"/>
                      <a:gd name="connsiteX34" fmla="*/ 930236 w 3451091"/>
                      <a:gd name="connsiteY34" fmla="*/ 2406314 h 3982745"/>
                      <a:gd name="connsiteX35" fmla="*/ 989177 w 3451091"/>
                      <a:gd name="connsiteY35" fmla="*/ 2398626 h 3982745"/>
                      <a:gd name="connsiteX36" fmla="*/ 1009678 w 3451091"/>
                      <a:gd name="connsiteY36" fmla="*/ 2414001 h 3982745"/>
                      <a:gd name="connsiteX37" fmla="*/ 999428 w 3451091"/>
                      <a:gd name="connsiteY37" fmla="*/ 2444753 h 3982745"/>
                      <a:gd name="connsiteX38" fmla="*/ 989177 w 3451091"/>
                      <a:gd name="connsiteY38" fmla="*/ 2475505 h 3982745"/>
                      <a:gd name="connsiteX39" fmla="*/ 973801 w 3451091"/>
                      <a:gd name="connsiteY39" fmla="*/ 2588261 h 3982745"/>
                      <a:gd name="connsiteX40" fmla="*/ 1054524 w 3451091"/>
                      <a:gd name="connsiteY40" fmla="*/ 2725362 h 3982745"/>
                      <a:gd name="connsiteX41" fmla="*/ 1230065 w 3451091"/>
                      <a:gd name="connsiteY41" fmla="*/ 2783021 h 3982745"/>
                      <a:gd name="connsiteX42" fmla="*/ 1494016 w 3451091"/>
                      <a:gd name="connsiteY42" fmla="*/ 2685641 h 3982745"/>
                      <a:gd name="connsiteX43" fmla="*/ 1599084 w 3451091"/>
                      <a:gd name="connsiteY43" fmla="*/ 2444753 h 3982745"/>
                      <a:gd name="connsiteX44" fmla="*/ 1386385 w 3451091"/>
                      <a:gd name="connsiteY44" fmla="*/ 2109048 h 3982745"/>
                      <a:gd name="connsiteX45" fmla="*/ 943050 w 3451091"/>
                      <a:gd name="connsiteY45" fmla="*/ 2003980 h 3982745"/>
                      <a:gd name="connsiteX46" fmla="*/ 371582 w 3451091"/>
                      <a:gd name="connsiteY46" fmla="*/ 2198740 h 3982745"/>
                      <a:gd name="connsiteX47" fmla="*/ 117881 w 3451091"/>
                      <a:gd name="connsiteY47" fmla="*/ 2711267 h 3982745"/>
                      <a:gd name="connsiteX48" fmla="*/ 499714 w 3451091"/>
                      <a:gd name="connsiteY48" fmla="*/ 3351926 h 3982745"/>
                      <a:gd name="connsiteX49" fmla="*/ 1312069 w 3451091"/>
                      <a:gd name="connsiteY49" fmla="*/ 3567187 h 3982745"/>
                      <a:gd name="connsiteX50" fmla="*/ 2134674 w 3451091"/>
                      <a:gd name="connsiteY50" fmla="*/ 3269921 h 3982745"/>
                      <a:gd name="connsiteX51" fmla="*/ 2490881 w 3451091"/>
                      <a:gd name="connsiteY51" fmla="*/ 2506256 h 3982745"/>
                      <a:gd name="connsiteX52" fmla="*/ 2372999 w 3451091"/>
                      <a:gd name="connsiteY52" fmla="*/ 2070608 h 3982745"/>
                      <a:gd name="connsiteX53" fmla="*/ 2057795 w 3451091"/>
                      <a:gd name="connsiteY53" fmla="*/ 1755405 h 3982745"/>
                      <a:gd name="connsiteX54" fmla="*/ 1614460 w 3451091"/>
                      <a:gd name="connsiteY54" fmla="*/ 1496578 h 3982745"/>
                      <a:gd name="connsiteX55" fmla="*/ 858483 w 3451091"/>
                      <a:gd name="connsiteY55" fmla="*/ 1135247 h 3982745"/>
                      <a:gd name="connsiteX56" fmla="*/ 476650 w 3451091"/>
                      <a:gd name="connsiteY56" fmla="*/ 609907 h 3982745"/>
                      <a:gd name="connsiteX57" fmla="*/ 781604 w 3451091"/>
                      <a:gd name="connsiteY57" fmla="*/ 143508 h 3982745"/>
                      <a:gd name="connsiteX58" fmla="*/ 1424825 w 3451091"/>
                      <a:gd name="connsiteY58" fmla="*/ 0 h 3982745"/>
                      <a:gd name="connsiteX0" fmla="*/ 1424825 w 3451091"/>
                      <a:gd name="connsiteY0" fmla="*/ 0 h 3982745"/>
                      <a:gd name="connsiteX1" fmla="*/ 1883536 w 3451091"/>
                      <a:gd name="connsiteY1" fmla="*/ 64066 h 3982745"/>
                      <a:gd name="connsiteX2" fmla="*/ 2116736 w 3451091"/>
                      <a:gd name="connsiteY2" fmla="*/ 353644 h 3982745"/>
                      <a:gd name="connsiteX3" fmla="*/ 2051389 w 3451091"/>
                      <a:gd name="connsiteY3" fmla="*/ 500995 h 3982745"/>
                      <a:gd name="connsiteX4" fmla="*/ 1936070 w 3451091"/>
                      <a:gd name="connsiteY4" fmla="*/ 571468 h 3982745"/>
                      <a:gd name="connsiteX5" fmla="*/ 1863035 w 3451091"/>
                      <a:gd name="connsiteY5" fmla="*/ 576593 h 3982745"/>
                      <a:gd name="connsiteX6" fmla="*/ 1768218 w 3451091"/>
                      <a:gd name="connsiteY6" fmla="*/ 558654 h 3982745"/>
                      <a:gd name="connsiteX7" fmla="*/ 1740029 w 3451091"/>
                      <a:gd name="connsiteY7" fmla="*/ 533028 h 3982745"/>
                      <a:gd name="connsiteX8" fmla="*/ 1757967 w 3451091"/>
                      <a:gd name="connsiteY8" fmla="*/ 502276 h 3982745"/>
                      <a:gd name="connsiteX9" fmla="*/ 1809220 w 3451091"/>
                      <a:gd name="connsiteY9" fmla="*/ 426679 h 3982745"/>
                      <a:gd name="connsiteX10" fmla="*/ 1824596 w 3451091"/>
                      <a:gd name="connsiteY10" fmla="*/ 343393 h 3982745"/>
                      <a:gd name="connsiteX11" fmla="*/ 1686214 w 3451091"/>
                      <a:gd name="connsiteY11" fmla="*/ 153758 h 3982745"/>
                      <a:gd name="connsiteX12" fmla="*/ 1409449 w 3451091"/>
                      <a:gd name="connsiteY12" fmla="*/ 102506 h 3982745"/>
                      <a:gd name="connsiteX13" fmla="*/ 960988 w 3451091"/>
                      <a:gd name="connsiteY13" fmla="*/ 187072 h 3982745"/>
                      <a:gd name="connsiteX14" fmla="*/ 743164 w 3451091"/>
                      <a:gd name="connsiteY14" fmla="*/ 481775 h 3982745"/>
                      <a:gd name="connsiteX15" fmla="*/ 899485 w 3451091"/>
                      <a:gd name="connsiteY15" fmla="*/ 740602 h 3982745"/>
                      <a:gd name="connsiteX16" fmla="*/ 1283880 w 3451091"/>
                      <a:gd name="connsiteY16" fmla="*/ 943050 h 3982745"/>
                      <a:gd name="connsiteX17" fmla="*/ 1730258 w 3451091"/>
                      <a:gd name="connsiteY17" fmla="*/ 1042349 h 3982745"/>
                      <a:gd name="connsiteX18" fmla="*/ 2391581 w 3451091"/>
                      <a:gd name="connsiteY18" fmla="*/ 1111775 h 3982745"/>
                      <a:gd name="connsiteX19" fmla="*/ 2983314 w 3451091"/>
                      <a:gd name="connsiteY19" fmla="*/ 1543339 h 3982745"/>
                      <a:gd name="connsiteX20" fmla="*/ 3432663 w 3451091"/>
                      <a:gd name="connsiteY20" fmla="*/ 2904434 h 3982745"/>
                      <a:gd name="connsiteX21" fmla="*/ 2344331 w 3451091"/>
                      <a:gd name="connsiteY21" fmla="*/ 3771084 h 3982745"/>
                      <a:gd name="connsiteX22" fmla="*/ 1251526 w 3451091"/>
                      <a:gd name="connsiteY22" fmla="*/ 3968244 h 3982745"/>
                      <a:gd name="connsiteX23" fmla="*/ 407459 w 3451091"/>
                      <a:gd name="connsiteY23" fmla="*/ 3490308 h 3982745"/>
                      <a:gd name="connsiteX24" fmla="*/ 0 w 3451091"/>
                      <a:gd name="connsiteY24" fmla="*/ 2711267 h 3982745"/>
                      <a:gd name="connsiteX25" fmla="*/ 283171 w 3451091"/>
                      <a:gd name="connsiteY25" fmla="*/ 2118017 h 3982745"/>
                      <a:gd name="connsiteX26" fmla="*/ 963551 w 3451091"/>
                      <a:gd name="connsiteY26" fmla="*/ 1870723 h 3982745"/>
                      <a:gd name="connsiteX27" fmla="*/ 1591396 w 3451091"/>
                      <a:gd name="connsiteY27" fmla="*/ 2019356 h 3982745"/>
                      <a:gd name="connsiteX28" fmla="*/ 1860473 w 3451091"/>
                      <a:gd name="connsiteY28" fmla="*/ 2490881 h 3982745"/>
                      <a:gd name="connsiteX29" fmla="*/ 1679807 w 3451091"/>
                      <a:gd name="connsiteY29" fmla="*/ 2861181 h 3982745"/>
                      <a:gd name="connsiteX30" fmla="*/ 1260816 w 3451091"/>
                      <a:gd name="connsiteY30" fmla="*/ 3008533 h 3982745"/>
                      <a:gd name="connsiteX31" fmla="*/ 894360 w 3451091"/>
                      <a:gd name="connsiteY31" fmla="*/ 2926528 h 3982745"/>
                      <a:gd name="connsiteX32" fmla="*/ 717538 w 3451091"/>
                      <a:gd name="connsiteY32" fmla="*/ 2649764 h 3982745"/>
                      <a:gd name="connsiteX33" fmla="*/ 807230 w 3451091"/>
                      <a:gd name="connsiteY33" fmla="*/ 2470379 h 3982745"/>
                      <a:gd name="connsiteX34" fmla="*/ 930236 w 3451091"/>
                      <a:gd name="connsiteY34" fmla="*/ 2406314 h 3982745"/>
                      <a:gd name="connsiteX35" fmla="*/ 989177 w 3451091"/>
                      <a:gd name="connsiteY35" fmla="*/ 2398626 h 3982745"/>
                      <a:gd name="connsiteX36" fmla="*/ 1009678 w 3451091"/>
                      <a:gd name="connsiteY36" fmla="*/ 2414001 h 3982745"/>
                      <a:gd name="connsiteX37" fmla="*/ 999428 w 3451091"/>
                      <a:gd name="connsiteY37" fmla="*/ 2444753 h 3982745"/>
                      <a:gd name="connsiteX38" fmla="*/ 989177 w 3451091"/>
                      <a:gd name="connsiteY38" fmla="*/ 2475505 h 3982745"/>
                      <a:gd name="connsiteX39" fmla="*/ 973801 w 3451091"/>
                      <a:gd name="connsiteY39" fmla="*/ 2588261 h 3982745"/>
                      <a:gd name="connsiteX40" fmla="*/ 1054524 w 3451091"/>
                      <a:gd name="connsiteY40" fmla="*/ 2725362 h 3982745"/>
                      <a:gd name="connsiteX41" fmla="*/ 1230065 w 3451091"/>
                      <a:gd name="connsiteY41" fmla="*/ 2783021 h 3982745"/>
                      <a:gd name="connsiteX42" fmla="*/ 1494016 w 3451091"/>
                      <a:gd name="connsiteY42" fmla="*/ 2685641 h 3982745"/>
                      <a:gd name="connsiteX43" fmla="*/ 1599084 w 3451091"/>
                      <a:gd name="connsiteY43" fmla="*/ 2444753 h 3982745"/>
                      <a:gd name="connsiteX44" fmla="*/ 1386385 w 3451091"/>
                      <a:gd name="connsiteY44" fmla="*/ 2109048 h 3982745"/>
                      <a:gd name="connsiteX45" fmla="*/ 943050 w 3451091"/>
                      <a:gd name="connsiteY45" fmla="*/ 2003980 h 3982745"/>
                      <a:gd name="connsiteX46" fmla="*/ 371582 w 3451091"/>
                      <a:gd name="connsiteY46" fmla="*/ 2198740 h 3982745"/>
                      <a:gd name="connsiteX47" fmla="*/ 117881 w 3451091"/>
                      <a:gd name="connsiteY47" fmla="*/ 2711267 h 3982745"/>
                      <a:gd name="connsiteX48" fmla="*/ 499714 w 3451091"/>
                      <a:gd name="connsiteY48" fmla="*/ 3351926 h 3982745"/>
                      <a:gd name="connsiteX49" fmla="*/ 1312069 w 3451091"/>
                      <a:gd name="connsiteY49" fmla="*/ 3567187 h 3982745"/>
                      <a:gd name="connsiteX50" fmla="*/ 2134674 w 3451091"/>
                      <a:gd name="connsiteY50" fmla="*/ 3269921 h 3982745"/>
                      <a:gd name="connsiteX51" fmla="*/ 2490881 w 3451091"/>
                      <a:gd name="connsiteY51" fmla="*/ 2506256 h 3982745"/>
                      <a:gd name="connsiteX52" fmla="*/ 2372999 w 3451091"/>
                      <a:gd name="connsiteY52" fmla="*/ 2070608 h 3982745"/>
                      <a:gd name="connsiteX53" fmla="*/ 2057795 w 3451091"/>
                      <a:gd name="connsiteY53" fmla="*/ 1755405 h 3982745"/>
                      <a:gd name="connsiteX54" fmla="*/ 1614460 w 3451091"/>
                      <a:gd name="connsiteY54" fmla="*/ 1496578 h 3982745"/>
                      <a:gd name="connsiteX55" fmla="*/ 858483 w 3451091"/>
                      <a:gd name="connsiteY55" fmla="*/ 1135247 h 3982745"/>
                      <a:gd name="connsiteX56" fmla="*/ 476650 w 3451091"/>
                      <a:gd name="connsiteY56" fmla="*/ 609907 h 3982745"/>
                      <a:gd name="connsiteX57" fmla="*/ 781604 w 3451091"/>
                      <a:gd name="connsiteY57" fmla="*/ 143508 h 3982745"/>
                      <a:gd name="connsiteX58" fmla="*/ 1424825 w 3451091"/>
                      <a:gd name="connsiteY58" fmla="*/ 0 h 3982745"/>
                      <a:gd name="connsiteX0" fmla="*/ 1424825 w 3492000"/>
                      <a:gd name="connsiteY0" fmla="*/ 0 h 3982745"/>
                      <a:gd name="connsiteX1" fmla="*/ 1883536 w 3492000"/>
                      <a:gd name="connsiteY1" fmla="*/ 64066 h 3982745"/>
                      <a:gd name="connsiteX2" fmla="*/ 2116736 w 3492000"/>
                      <a:gd name="connsiteY2" fmla="*/ 353644 h 3982745"/>
                      <a:gd name="connsiteX3" fmla="*/ 2051389 w 3492000"/>
                      <a:gd name="connsiteY3" fmla="*/ 500995 h 3982745"/>
                      <a:gd name="connsiteX4" fmla="*/ 1936070 w 3492000"/>
                      <a:gd name="connsiteY4" fmla="*/ 571468 h 3982745"/>
                      <a:gd name="connsiteX5" fmla="*/ 1863035 w 3492000"/>
                      <a:gd name="connsiteY5" fmla="*/ 576593 h 3982745"/>
                      <a:gd name="connsiteX6" fmla="*/ 1768218 w 3492000"/>
                      <a:gd name="connsiteY6" fmla="*/ 558654 h 3982745"/>
                      <a:gd name="connsiteX7" fmla="*/ 1740029 w 3492000"/>
                      <a:gd name="connsiteY7" fmla="*/ 533028 h 3982745"/>
                      <a:gd name="connsiteX8" fmla="*/ 1757967 w 3492000"/>
                      <a:gd name="connsiteY8" fmla="*/ 502276 h 3982745"/>
                      <a:gd name="connsiteX9" fmla="*/ 1809220 w 3492000"/>
                      <a:gd name="connsiteY9" fmla="*/ 426679 h 3982745"/>
                      <a:gd name="connsiteX10" fmla="*/ 1824596 w 3492000"/>
                      <a:gd name="connsiteY10" fmla="*/ 343393 h 3982745"/>
                      <a:gd name="connsiteX11" fmla="*/ 1686214 w 3492000"/>
                      <a:gd name="connsiteY11" fmla="*/ 153758 h 3982745"/>
                      <a:gd name="connsiteX12" fmla="*/ 1409449 w 3492000"/>
                      <a:gd name="connsiteY12" fmla="*/ 102506 h 3982745"/>
                      <a:gd name="connsiteX13" fmla="*/ 960988 w 3492000"/>
                      <a:gd name="connsiteY13" fmla="*/ 187072 h 3982745"/>
                      <a:gd name="connsiteX14" fmla="*/ 743164 w 3492000"/>
                      <a:gd name="connsiteY14" fmla="*/ 481775 h 3982745"/>
                      <a:gd name="connsiteX15" fmla="*/ 899485 w 3492000"/>
                      <a:gd name="connsiteY15" fmla="*/ 740602 h 3982745"/>
                      <a:gd name="connsiteX16" fmla="*/ 1283880 w 3492000"/>
                      <a:gd name="connsiteY16" fmla="*/ 943050 h 3982745"/>
                      <a:gd name="connsiteX17" fmla="*/ 1730258 w 3492000"/>
                      <a:gd name="connsiteY17" fmla="*/ 1042349 h 3982745"/>
                      <a:gd name="connsiteX18" fmla="*/ 2391581 w 3492000"/>
                      <a:gd name="connsiteY18" fmla="*/ 1111775 h 3982745"/>
                      <a:gd name="connsiteX19" fmla="*/ 2983314 w 3492000"/>
                      <a:gd name="connsiteY19" fmla="*/ 1543339 h 3982745"/>
                      <a:gd name="connsiteX20" fmla="*/ 3432663 w 3492000"/>
                      <a:gd name="connsiteY20" fmla="*/ 2904434 h 3982745"/>
                      <a:gd name="connsiteX21" fmla="*/ 2344331 w 3492000"/>
                      <a:gd name="connsiteY21" fmla="*/ 3771084 h 3982745"/>
                      <a:gd name="connsiteX22" fmla="*/ 1251526 w 3492000"/>
                      <a:gd name="connsiteY22" fmla="*/ 3968244 h 3982745"/>
                      <a:gd name="connsiteX23" fmla="*/ 407459 w 3492000"/>
                      <a:gd name="connsiteY23" fmla="*/ 3490308 h 3982745"/>
                      <a:gd name="connsiteX24" fmla="*/ 0 w 3492000"/>
                      <a:gd name="connsiteY24" fmla="*/ 2711267 h 3982745"/>
                      <a:gd name="connsiteX25" fmla="*/ 283171 w 3492000"/>
                      <a:gd name="connsiteY25" fmla="*/ 2118017 h 3982745"/>
                      <a:gd name="connsiteX26" fmla="*/ 963551 w 3492000"/>
                      <a:gd name="connsiteY26" fmla="*/ 1870723 h 3982745"/>
                      <a:gd name="connsiteX27" fmla="*/ 1591396 w 3492000"/>
                      <a:gd name="connsiteY27" fmla="*/ 2019356 h 3982745"/>
                      <a:gd name="connsiteX28" fmla="*/ 1860473 w 3492000"/>
                      <a:gd name="connsiteY28" fmla="*/ 2490881 h 3982745"/>
                      <a:gd name="connsiteX29" fmla="*/ 1679807 w 3492000"/>
                      <a:gd name="connsiteY29" fmla="*/ 2861181 h 3982745"/>
                      <a:gd name="connsiteX30" fmla="*/ 1260816 w 3492000"/>
                      <a:gd name="connsiteY30" fmla="*/ 3008533 h 3982745"/>
                      <a:gd name="connsiteX31" fmla="*/ 894360 w 3492000"/>
                      <a:gd name="connsiteY31" fmla="*/ 2926528 h 3982745"/>
                      <a:gd name="connsiteX32" fmla="*/ 717538 w 3492000"/>
                      <a:gd name="connsiteY32" fmla="*/ 2649764 h 3982745"/>
                      <a:gd name="connsiteX33" fmla="*/ 807230 w 3492000"/>
                      <a:gd name="connsiteY33" fmla="*/ 2470379 h 3982745"/>
                      <a:gd name="connsiteX34" fmla="*/ 930236 w 3492000"/>
                      <a:gd name="connsiteY34" fmla="*/ 2406314 h 3982745"/>
                      <a:gd name="connsiteX35" fmla="*/ 989177 w 3492000"/>
                      <a:gd name="connsiteY35" fmla="*/ 2398626 h 3982745"/>
                      <a:gd name="connsiteX36" fmla="*/ 1009678 w 3492000"/>
                      <a:gd name="connsiteY36" fmla="*/ 2414001 h 3982745"/>
                      <a:gd name="connsiteX37" fmla="*/ 999428 w 3492000"/>
                      <a:gd name="connsiteY37" fmla="*/ 2444753 h 3982745"/>
                      <a:gd name="connsiteX38" fmla="*/ 989177 w 3492000"/>
                      <a:gd name="connsiteY38" fmla="*/ 2475505 h 3982745"/>
                      <a:gd name="connsiteX39" fmla="*/ 973801 w 3492000"/>
                      <a:gd name="connsiteY39" fmla="*/ 2588261 h 3982745"/>
                      <a:gd name="connsiteX40" fmla="*/ 1054524 w 3492000"/>
                      <a:gd name="connsiteY40" fmla="*/ 2725362 h 3982745"/>
                      <a:gd name="connsiteX41" fmla="*/ 1230065 w 3492000"/>
                      <a:gd name="connsiteY41" fmla="*/ 2783021 h 3982745"/>
                      <a:gd name="connsiteX42" fmla="*/ 1494016 w 3492000"/>
                      <a:gd name="connsiteY42" fmla="*/ 2685641 h 3982745"/>
                      <a:gd name="connsiteX43" fmla="*/ 1599084 w 3492000"/>
                      <a:gd name="connsiteY43" fmla="*/ 2444753 h 3982745"/>
                      <a:gd name="connsiteX44" fmla="*/ 1386385 w 3492000"/>
                      <a:gd name="connsiteY44" fmla="*/ 2109048 h 3982745"/>
                      <a:gd name="connsiteX45" fmla="*/ 943050 w 3492000"/>
                      <a:gd name="connsiteY45" fmla="*/ 2003980 h 3982745"/>
                      <a:gd name="connsiteX46" fmla="*/ 371582 w 3492000"/>
                      <a:gd name="connsiteY46" fmla="*/ 2198740 h 3982745"/>
                      <a:gd name="connsiteX47" fmla="*/ 117881 w 3492000"/>
                      <a:gd name="connsiteY47" fmla="*/ 2711267 h 3982745"/>
                      <a:gd name="connsiteX48" fmla="*/ 499714 w 3492000"/>
                      <a:gd name="connsiteY48" fmla="*/ 3351926 h 3982745"/>
                      <a:gd name="connsiteX49" fmla="*/ 1312069 w 3492000"/>
                      <a:gd name="connsiteY49" fmla="*/ 3567187 h 3982745"/>
                      <a:gd name="connsiteX50" fmla="*/ 2134674 w 3492000"/>
                      <a:gd name="connsiteY50" fmla="*/ 3269921 h 3982745"/>
                      <a:gd name="connsiteX51" fmla="*/ 2490881 w 3492000"/>
                      <a:gd name="connsiteY51" fmla="*/ 2506256 h 3982745"/>
                      <a:gd name="connsiteX52" fmla="*/ 2372999 w 3492000"/>
                      <a:gd name="connsiteY52" fmla="*/ 2070608 h 3982745"/>
                      <a:gd name="connsiteX53" fmla="*/ 2057795 w 3492000"/>
                      <a:gd name="connsiteY53" fmla="*/ 1755405 h 3982745"/>
                      <a:gd name="connsiteX54" fmla="*/ 1614460 w 3492000"/>
                      <a:gd name="connsiteY54" fmla="*/ 1496578 h 3982745"/>
                      <a:gd name="connsiteX55" fmla="*/ 858483 w 3492000"/>
                      <a:gd name="connsiteY55" fmla="*/ 1135247 h 3982745"/>
                      <a:gd name="connsiteX56" fmla="*/ 476650 w 3492000"/>
                      <a:gd name="connsiteY56" fmla="*/ 609907 h 3982745"/>
                      <a:gd name="connsiteX57" fmla="*/ 781604 w 3492000"/>
                      <a:gd name="connsiteY57" fmla="*/ 143508 h 3982745"/>
                      <a:gd name="connsiteX58" fmla="*/ 1424825 w 3492000"/>
                      <a:gd name="connsiteY58" fmla="*/ 0 h 3982745"/>
                      <a:gd name="connsiteX0" fmla="*/ 1424825 w 3492000"/>
                      <a:gd name="connsiteY0" fmla="*/ 0 h 3982745"/>
                      <a:gd name="connsiteX1" fmla="*/ 1883536 w 3492000"/>
                      <a:gd name="connsiteY1" fmla="*/ 64066 h 3982745"/>
                      <a:gd name="connsiteX2" fmla="*/ 2116736 w 3492000"/>
                      <a:gd name="connsiteY2" fmla="*/ 353644 h 3982745"/>
                      <a:gd name="connsiteX3" fmla="*/ 2051389 w 3492000"/>
                      <a:gd name="connsiteY3" fmla="*/ 500995 h 3982745"/>
                      <a:gd name="connsiteX4" fmla="*/ 1936070 w 3492000"/>
                      <a:gd name="connsiteY4" fmla="*/ 571468 h 3982745"/>
                      <a:gd name="connsiteX5" fmla="*/ 1863035 w 3492000"/>
                      <a:gd name="connsiteY5" fmla="*/ 576593 h 3982745"/>
                      <a:gd name="connsiteX6" fmla="*/ 1768218 w 3492000"/>
                      <a:gd name="connsiteY6" fmla="*/ 558654 h 3982745"/>
                      <a:gd name="connsiteX7" fmla="*/ 1740029 w 3492000"/>
                      <a:gd name="connsiteY7" fmla="*/ 533028 h 3982745"/>
                      <a:gd name="connsiteX8" fmla="*/ 1757967 w 3492000"/>
                      <a:gd name="connsiteY8" fmla="*/ 502276 h 3982745"/>
                      <a:gd name="connsiteX9" fmla="*/ 1809220 w 3492000"/>
                      <a:gd name="connsiteY9" fmla="*/ 426679 h 3982745"/>
                      <a:gd name="connsiteX10" fmla="*/ 1824596 w 3492000"/>
                      <a:gd name="connsiteY10" fmla="*/ 343393 h 3982745"/>
                      <a:gd name="connsiteX11" fmla="*/ 1686214 w 3492000"/>
                      <a:gd name="connsiteY11" fmla="*/ 153758 h 3982745"/>
                      <a:gd name="connsiteX12" fmla="*/ 1409449 w 3492000"/>
                      <a:gd name="connsiteY12" fmla="*/ 102506 h 3982745"/>
                      <a:gd name="connsiteX13" fmla="*/ 960988 w 3492000"/>
                      <a:gd name="connsiteY13" fmla="*/ 187072 h 3982745"/>
                      <a:gd name="connsiteX14" fmla="*/ 743164 w 3492000"/>
                      <a:gd name="connsiteY14" fmla="*/ 481775 h 3982745"/>
                      <a:gd name="connsiteX15" fmla="*/ 899485 w 3492000"/>
                      <a:gd name="connsiteY15" fmla="*/ 740602 h 3982745"/>
                      <a:gd name="connsiteX16" fmla="*/ 1283880 w 3492000"/>
                      <a:gd name="connsiteY16" fmla="*/ 943050 h 3982745"/>
                      <a:gd name="connsiteX17" fmla="*/ 1730258 w 3492000"/>
                      <a:gd name="connsiteY17" fmla="*/ 1042349 h 3982745"/>
                      <a:gd name="connsiteX18" fmla="*/ 2391581 w 3492000"/>
                      <a:gd name="connsiteY18" fmla="*/ 1111775 h 3982745"/>
                      <a:gd name="connsiteX19" fmla="*/ 2983314 w 3492000"/>
                      <a:gd name="connsiteY19" fmla="*/ 1543339 h 3982745"/>
                      <a:gd name="connsiteX20" fmla="*/ 3432663 w 3492000"/>
                      <a:gd name="connsiteY20" fmla="*/ 2904434 h 3982745"/>
                      <a:gd name="connsiteX21" fmla="*/ 2344331 w 3492000"/>
                      <a:gd name="connsiteY21" fmla="*/ 3771084 h 3982745"/>
                      <a:gd name="connsiteX22" fmla="*/ 1251526 w 3492000"/>
                      <a:gd name="connsiteY22" fmla="*/ 3968244 h 3982745"/>
                      <a:gd name="connsiteX23" fmla="*/ 407459 w 3492000"/>
                      <a:gd name="connsiteY23" fmla="*/ 3490308 h 3982745"/>
                      <a:gd name="connsiteX24" fmla="*/ 0 w 3492000"/>
                      <a:gd name="connsiteY24" fmla="*/ 2711267 h 3982745"/>
                      <a:gd name="connsiteX25" fmla="*/ 283171 w 3492000"/>
                      <a:gd name="connsiteY25" fmla="*/ 2118017 h 3982745"/>
                      <a:gd name="connsiteX26" fmla="*/ 963551 w 3492000"/>
                      <a:gd name="connsiteY26" fmla="*/ 1870723 h 3982745"/>
                      <a:gd name="connsiteX27" fmla="*/ 1591396 w 3492000"/>
                      <a:gd name="connsiteY27" fmla="*/ 2019356 h 3982745"/>
                      <a:gd name="connsiteX28" fmla="*/ 1860473 w 3492000"/>
                      <a:gd name="connsiteY28" fmla="*/ 2490881 h 3982745"/>
                      <a:gd name="connsiteX29" fmla="*/ 1679807 w 3492000"/>
                      <a:gd name="connsiteY29" fmla="*/ 2861181 h 3982745"/>
                      <a:gd name="connsiteX30" fmla="*/ 1260816 w 3492000"/>
                      <a:gd name="connsiteY30" fmla="*/ 3008533 h 3982745"/>
                      <a:gd name="connsiteX31" fmla="*/ 894360 w 3492000"/>
                      <a:gd name="connsiteY31" fmla="*/ 2926528 h 3982745"/>
                      <a:gd name="connsiteX32" fmla="*/ 717538 w 3492000"/>
                      <a:gd name="connsiteY32" fmla="*/ 2649764 h 3982745"/>
                      <a:gd name="connsiteX33" fmla="*/ 807230 w 3492000"/>
                      <a:gd name="connsiteY33" fmla="*/ 2470379 h 3982745"/>
                      <a:gd name="connsiteX34" fmla="*/ 930236 w 3492000"/>
                      <a:gd name="connsiteY34" fmla="*/ 2406314 h 3982745"/>
                      <a:gd name="connsiteX35" fmla="*/ 989177 w 3492000"/>
                      <a:gd name="connsiteY35" fmla="*/ 2398626 h 3982745"/>
                      <a:gd name="connsiteX36" fmla="*/ 1009678 w 3492000"/>
                      <a:gd name="connsiteY36" fmla="*/ 2414001 h 3982745"/>
                      <a:gd name="connsiteX37" fmla="*/ 999428 w 3492000"/>
                      <a:gd name="connsiteY37" fmla="*/ 2444753 h 3982745"/>
                      <a:gd name="connsiteX38" fmla="*/ 989177 w 3492000"/>
                      <a:gd name="connsiteY38" fmla="*/ 2475505 h 3982745"/>
                      <a:gd name="connsiteX39" fmla="*/ 973801 w 3492000"/>
                      <a:gd name="connsiteY39" fmla="*/ 2588261 h 3982745"/>
                      <a:gd name="connsiteX40" fmla="*/ 1054524 w 3492000"/>
                      <a:gd name="connsiteY40" fmla="*/ 2725362 h 3982745"/>
                      <a:gd name="connsiteX41" fmla="*/ 1230065 w 3492000"/>
                      <a:gd name="connsiteY41" fmla="*/ 2783021 h 3982745"/>
                      <a:gd name="connsiteX42" fmla="*/ 1494016 w 3492000"/>
                      <a:gd name="connsiteY42" fmla="*/ 2685641 h 3982745"/>
                      <a:gd name="connsiteX43" fmla="*/ 1599084 w 3492000"/>
                      <a:gd name="connsiteY43" fmla="*/ 2444753 h 3982745"/>
                      <a:gd name="connsiteX44" fmla="*/ 1386385 w 3492000"/>
                      <a:gd name="connsiteY44" fmla="*/ 2109048 h 3982745"/>
                      <a:gd name="connsiteX45" fmla="*/ 943050 w 3492000"/>
                      <a:gd name="connsiteY45" fmla="*/ 2003980 h 3982745"/>
                      <a:gd name="connsiteX46" fmla="*/ 371582 w 3492000"/>
                      <a:gd name="connsiteY46" fmla="*/ 2198740 h 3982745"/>
                      <a:gd name="connsiteX47" fmla="*/ 117881 w 3492000"/>
                      <a:gd name="connsiteY47" fmla="*/ 2711267 h 3982745"/>
                      <a:gd name="connsiteX48" fmla="*/ 499714 w 3492000"/>
                      <a:gd name="connsiteY48" fmla="*/ 3351926 h 3982745"/>
                      <a:gd name="connsiteX49" fmla="*/ 1312069 w 3492000"/>
                      <a:gd name="connsiteY49" fmla="*/ 3567187 h 3982745"/>
                      <a:gd name="connsiteX50" fmla="*/ 2134674 w 3492000"/>
                      <a:gd name="connsiteY50" fmla="*/ 3269921 h 3982745"/>
                      <a:gd name="connsiteX51" fmla="*/ 2490881 w 3492000"/>
                      <a:gd name="connsiteY51" fmla="*/ 2506256 h 3982745"/>
                      <a:gd name="connsiteX52" fmla="*/ 2372999 w 3492000"/>
                      <a:gd name="connsiteY52" fmla="*/ 2070608 h 3982745"/>
                      <a:gd name="connsiteX53" fmla="*/ 2057795 w 3492000"/>
                      <a:gd name="connsiteY53" fmla="*/ 1755405 h 3982745"/>
                      <a:gd name="connsiteX54" fmla="*/ 1614460 w 3492000"/>
                      <a:gd name="connsiteY54" fmla="*/ 1496578 h 3982745"/>
                      <a:gd name="connsiteX55" fmla="*/ 858483 w 3492000"/>
                      <a:gd name="connsiteY55" fmla="*/ 1135247 h 3982745"/>
                      <a:gd name="connsiteX56" fmla="*/ 476650 w 3492000"/>
                      <a:gd name="connsiteY56" fmla="*/ 609907 h 3982745"/>
                      <a:gd name="connsiteX57" fmla="*/ 781604 w 3492000"/>
                      <a:gd name="connsiteY57" fmla="*/ 143508 h 3982745"/>
                      <a:gd name="connsiteX58" fmla="*/ 1424825 w 3492000"/>
                      <a:gd name="connsiteY58" fmla="*/ 0 h 3982745"/>
                      <a:gd name="connsiteX0" fmla="*/ 1424825 w 3450454"/>
                      <a:gd name="connsiteY0" fmla="*/ 0 h 4000455"/>
                      <a:gd name="connsiteX1" fmla="*/ 1883536 w 3450454"/>
                      <a:gd name="connsiteY1" fmla="*/ 64066 h 4000455"/>
                      <a:gd name="connsiteX2" fmla="*/ 2116736 w 3450454"/>
                      <a:gd name="connsiteY2" fmla="*/ 353644 h 4000455"/>
                      <a:gd name="connsiteX3" fmla="*/ 2051389 w 3450454"/>
                      <a:gd name="connsiteY3" fmla="*/ 500995 h 4000455"/>
                      <a:gd name="connsiteX4" fmla="*/ 1936070 w 3450454"/>
                      <a:gd name="connsiteY4" fmla="*/ 571468 h 4000455"/>
                      <a:gd name="connsiteX5" fmla="*/ 1863035 w 3450454"/>
                      <a:gd name="connsiteY5" fmla="*/ 576593 h 4000455"/>
                      <a:gd name="connsiteX6" fmla="*/ 1768218 w 3450454"/>
                      <a:gd name="connsiteY6" fmla="*/ 558654 h 4000455"/>
                      <a:gd name="connsiteX7" fmla="*/ 1740029 w 3450454"/>
                      <a:gd name="connsiteY7" fmla="*/ 533028 h 4000455"/>
                      <a:gd name="connsiteX8" fmla="*/ 1757967 w 3450454"/>
                      <a:gd name="connsiteY8" fmla="*/ 502276 h 4000455"/>
                      <a:gd name="connsiteX9" fmla="*/ 1809220 w 3450454"/>
                      <a:gd name="connsiteY9" fmla="*/ 426679 h 4000455"/>
                      <a:gd name="connsiteX10" fmla="*/ 1824596 w 3450454"/>
                      <a:gd name="connsiteY10" fmla="*/ 343393 h 4000455"/>
                      <a:gd name="connsiteX11" fmla="*/ 1686214 w 3450454"/>
                      <a:gd name="connsiteY11" fmla="*/ 153758 h 4000455"/>
                      <a:gd name="connsiteX12" fmla="*/ 1409449 w 3450454"/>
                      <a:gd name="connsiteY12" fmla="*/ 102506 h 4000455"/>
                      <a:gd name="connsiteX13" fmla="*/ 960988 w 3450454"/>
                      <a:gd name="connsiteY13" fmla="*/ 187072 h 4000455"/>
                      <a:gd name="connsiteX14" fmla="*/ 743164 w 3450454"/>
                      <a:gd name="connsiteY14" fmla="*/ 481775 h 4000455"/>
                      <a:gd name="connsiteX15" fmla="*/ 899485 w 3450454"/>
                      <a:gd name="connsiteY15" fmla="*/ 740602 h 4000455"/>
                      <a:gd name="connsiteX16" fmla="*/ 1283880 w 3450454"/>
                      <a:gd name="connsiteY16" fmla="*/ 943050 h 4000455"/>
                      <a:gd name="connsiteX17" fmla="*/ 1730258 w 3450454"/>
                      <a:gd name="connsiteY17" fmla="*/ 1042349 h 4000455"/>
                      <a:gd name="connsiteX18" fmla="*/ 2391581 w 3450454"/>
                      <a:gd name="connsiteY18" fmla="*/ 1111775 h 4000455"/>
                      <a:gd name="connsiteX19" fmla="*/ 2983314 w 3450454"/>
                      <a:gd name="connsiteY19" fmla="*/ 1543339 h 4000455"/>
                      <a:gd name="connsiteX20" fmla="*/ 3432663 w 3450454"/>
                      <a:gd name="connsiteY20" fmla="*/ 2904434 h 4000455"/>
                      <a:gd name="connsiteX21" fmla="*/ 2358186 w 3450454"/>
                      <a:gd name="connsiteY21" fmla="*/ 3840356 h 4000455"/>
                      <a:gd name="connsiteX22" fmla="*/ 1251526 w 3450454"/>
                      <a:gd name="connsiteY22" fmla="*/ 3968244 h 4000455"/>
                      <a:gd name="connsiteX23" fmla="*/ 407459 w 3450454"/>
                      <a:gd name="connsiteY23" fmla="*/ 3490308 h 4000455"/>
                      <a:gd name="connsiteX24" fmla="*/ 0 w 3450454"/>
                      <a:gd name="connsiteY24" fmla="*/ 2711267 h 4000455"/>
                      <a:gd name="connsiteX25" fmla="*/ 283171 w 3450454"/>
                      <a:gd name="connsiteY25" fmla="*/ 2118017 h 4000455"/>
                      <a:gd name="connsiteX26" fmla="*/ 963551 w 3450454"/>
                      <a:gd name="connsiteY26" fmla="*/ 1870723 h 4000455"/>
                      <a:gd name="connsiteX27" fmla="*/ 1591396 w 3450454"/>
                      <a:gd name="connsiteY27" fmla="*/ 2019356 h 4000455"/>
                      <a:gd name="connsiteX28" fmla="*/ 1860473 w 3450454"/>
                      <a:gd name="connsiteY28" fmla="*/ 2490881 h 4000455"/>
                      <a:gd name="connsiteX29" fmla="*/ 1679807 w 3450454"/>
                      <a:gd name="connsiteY29" fmla="*/ 2861181 h 4000455"/>
                      <a:gd name="connsiteX30" fmla="*/ 1260816 w 3450454"/>
                      <a:gd name="connsiteY30" fmla="*/ 3008533 h 4000455"/>
                      <a:gd name="connsiteX31" fmla="*/ 894360 w 3450454"/>
                      <a:gd name="connsiteY31" fmla="*/ 2926528 h 4000455"/>
                      <a:gd name="connsiteX32" fmla="*/ 717538 w 3450454"/>
                      <a:gd name="connsiteY32" fmla="*/ 2649764 h 4000455"/>
                      <a:gd name="connsiteX33" fmla="*/ 807230 w 3450454"/>
                      <a:gd name="connsiteY33" fmla="*/ 2470379 h 4000455"/>
                      <a:gd name="connsiteX34" fmla="*/ 930236 w 3450454"/>
                      <a:gd name="connsiteY34" fmla="*/ 2406314 h 4000455"/>
                      <a:gd name="connsiteX35" fmla="*/ 989177 w 3450454"/>
                      <a:gd name="connsiteY35" fmla="*/ 2398626 h 4000455"/>
                      <a:gd name="connsiteX36" fmla="*/ 1009678 w 3450454"/>
                      <a:gd name="connsiteY36" fmla="*/ 2414001 h 4000455"/>
                      <a:gd name="connsiteX37" fmla="*/ 999428 w 3450454"/>
                      <a:gd name="connsiteY37" fmla="*/ 2444753 h 4000455"/>
                      <a:gd name="connsiteX38" fmla="*/ 989177 w 3450454"/>
                      <a:gd name="connsiteY38" fmla="*/ 2475505 h 4000455"/>
                      <a:gd name="connsiteX39" fmla="*/ 973801 w 3450454"/>
                      <a:gd name="connsiteY39" fmla="*/ 2588261 h 4000455"/>
                      <a:gd name="connsiteX40" fmla="*/ 1054524 w 3450454"/>
                      <a:gd name="connsiteY40" fmla="*/ 2725362 h 4000455"/>
                      <a:gd name="connsiteX41" fmla="*/ 1230065 w 3450454"/>
                      <a:gd name="connsiteY41" fmla="*/ 2783021 h 4000455"/>
                      <a:gd name="connsiteX42" fmla="*/ 1494016 w 3450454"/>
                      <a:gd name="connsiteY42" fmla="*/ 2685641 h 4000455"/>
                      <a:gd name="connsiteX43" fmla="*/ 1599084 w 3450454"/>
                      <a:gd name="connsiteY43" fmla="*/ 2444753 h 4000455"/>
                      <a:gd name="connsiteX44" fmla="*/ 1386385 w 3450454"/>
                      <a:gd name="connsiteY44" fmla="*/ 2109048 h 4000455"/>
                      <a:gd name="connsiteX45" fmla="*/ 943050 w 3450454"/>
                      <a:gd name="connsiteY45" fmla="*/ 2003980 h 4000455"/>
                      <a:gd name="connsiteX46" fmla="*/ 371582 w 3450454"/>
                      <a:gd name="connsiteY46" fmla="*/ 2198740 h 4000455"/>
                      <a:gd name="connsiteX47" fmla="*/ 117881 w 3450454"/>
                      <a:gd name="connsiteY47" fmla="*/ 2711267 h 4000455"/>
                      <a:gd name="connsiteX48" fmla="*/ 499714 w 3450454"/>
                      <a:gd name="connsiteY48" fmla="*/ 3351926 h 4000455"/>
                      <a:gd name="connsiteX49" fmla="*/ 1312069 w 3450454"/>
                      <a:gd name="connsiteY49" fmla="*/ 3567187 h 4000455"/>
                      <a:gd name="connsiteX50" fmla="*/ 2134674 w 3450454"/>
                      <a:gd name="connsiteY50" fmla="*/ 3269921 h 4000455"/>
                      <a:gd name="connsiteX51" fmla="*/ 2490881 w 3450454"/>
                      <a:gd name="connsiteY51" fmla="*/ 2506256 h 4000455"/>
                      <a:gd name="connsiteX52" fmla="*/ 2372999 w 3450454"/>
                      <a:gd name="connsiteY52" fmla="*/ 2070608 h 4000455"/>
                      <a:gd name="connsiteX53" fmla="*/ 2057795 w 3450454"/>
                      <a:gd name="connsiteY53" fmla="*/ 1755405 h 4000455"/>
                      <a:gd name="connsiteX54" fmla="*/ 1614460 w 3450454"/>
                      <a:gd name="connsiteY54" fmla="*/ 1496578 h 4000455"/>
                      <a:gd name="connsiteX55" fmla="*/ 858483 w 3450454"/>
                      <a:gd name="connsiteY55" fmla="*/ 1135247 h 4000455"/>
                      <a:gd name="connsiteX56" fmla="*/ 476650 w 3450454"/>
                      <a:gd name="connsiteY56" fmla="*/ 609907 h 4000455"/>
                      <a:gd name="connsiteX57" fmla="*/ 781604 w 3450454"/>
                      <a:gd name="connsiteY57" fmla="*/ 143508 h 4000455"/>
                      <a:gd name="connsiteX58" fmla="*/ 1424825 w 3450454"/>
                      <a:gd name="connsiteY58" fmla="*/ 0 h 4000455"/>
                      <a:gd name="connsiteX0" fmla="*/ 1424825 w 3397005"/>
                      <a:gd name="connsiteY0" fmla="*/ 0 h 4003842"/>
                      <a:gd name="connsiteX1" fmla="*/ 1883536 w 3397005"/>
                      <a:gd name="connsiteY1" fmla="*/ 64066 h 4003842"/>
                      <a:gd name="connsiteX2" fmla="*/ 2116736 w 3397005"/>
                      <a:gd name="connsiteY2" fmla="*/ 353644 h 4003842"/>
                      <a:gd name="connsiteX3" fmla="*/ 2051389 w 3397005"/>
                      <a:gd name="connsiteY3" fmla="*/ 500995 h 4003842"/>
                      <a:gd name="connsiteX4" fmla="*/ 1936070 w 3397005"/>
                      <a:gd name="connsiteY4" fmla="*/ 571468 h 4003842"/>
                      <a:gd name="connsiteX5" fmla="*/ 1863035 w 3397005"/>
                      <a:gd name="connsiteY5" fmla="*/ 576593 h 4003842"/>
                      <a:gd name="connsiteX6" fmla="*/ 1768218 w 3397005"/>
                      <a:gd name="connsiteY6" fmla="*/ 558654 h 4003842"/>
                      <a:gd name="connsiteX7" fmla="*/ 1740029 w 3397005"/>
                      <a:gd name="connsiteY7" fmla="*/ 533028 h 4003842"/>
                      <a:gd name="connsiteX8" fmla="*/ 1757967 w 3397005"/>
                      <a:gd name="connsiteY8" fmla="*/ 502276 h 4003842"/>
                      <a:gd name="connsiteX9" fmla="*/ 1809220 w 3397005"/>
                      <a:gd name="connsiteY9" fmla="*/ 426679 h 4003842"/>
                      <a:gd name="connsiteX10" fmla="*/ 1824596 w 3397005"/>
                      <a:gd name="connsiteY10" fmla="*/ 343393 h 4003842"/>
                      <a:gd name="connsiteX11" fmla="*/ 1686214 w 3397005"/>
                      <a:gd name="connsiteY11" fmla="*/ 153758 h 4003842"/>
                      <a:gd name="connsiteX12" fmla="*/ 1409449 w 3397005"/>
                      <a:gd name="connsiteY12" fmla="*/ 102506 h 4003842"/>
                      <a:gd name="connsiteX13" fmla="*/ 960988 w 3397005"/>
                      <a:gd name="connsiteY13" fmla="*/ 187072 h 4003842"/>
                      <a:gd name="connsiteX14" fmla="*/ 743164 w 3397005"/>
                      <a:gd name="connsiteY14" fmla="*/ 481775 h 4003842"/>
                      <a:gd name="connsiteX15" fmla="*/ 899485 w 3397005"/>
                      <a:gd name="connsiteY15" fmla="*/ 740602 h 4003842"/>
                      <a:gd name="connsiteX16" fmla="*/ 1283880 w 3397005"/>
                      <a:gd name="connsiteY16" fmla="*/ 943050 h 4003842"/>
                      <a:gd name="connsiteX17" fmla="*/ 1730258 w 3397005"/>
                      <a:gd name="connsiteY17" fmla="*/ 1042349 h 4003842"/>
                      <a:gd name="connsiteX18" fmla="*/ 2391581 w 3397005"/>
                      <a:gd name="connsiteY18" fmla="*/ 1111775 h 4003842"/>
                      <a:gd name="connsiteX19" fmla="*/ 2983314 w 3397005"/>
                      <a:gd name="connsiteY19" fmla="*/ 1543339 h 4003842"/>
                      <a:gd name="connsiteX20" fmla="*/ 3377245 w 3397005"/>
                      <a:gd name="connsiteY20" fmla="*/ 2821306 h 4003842"/>
                      <a:gd name="connsiteX21" fmla="*/ 2358186 w 3397005"/>
                      <a:gd name="connsiteY21" fmla="*/ 3840356 h 4003842"/>
                      <a:gd name="connsiteX22" fmla="*/ 1251526 w 3397005"/>
                      <a:gd name="connsiteY22" fmla="*/ 3968244 h 4003842"/>
                      <a:gd name="connsiteX23" fmla="*/ 407459 w 3397005"/>
                      <a:gd name="connsiteY23" fmla="*/ 3490308 h 4003842"/>
                      <a:gd name="connsiteX24" fmla="*/ 0 w 3397005"/>
                      <a:gd name="connsiteY24" fmla="*/ 2711267 h 4003842"/>
                      <a:gd name="connsiteX25" fmla="*/ 283171 w 3397005"/>
                      <a:gd name="connsiteY25" fmla="*/ 2118017 h 4003842"/>
                      <a:gd name="connsiteX26" fmla="*/ 963551 w 3397005"/>
                      <a:gd name="connsiteY26" fmla="*/ 1870723 h 4003842"/>
                      <a:gd name="connsiteX27" fmla="*/ 1591396 w 3397005"/>
                      <a:gd name="connsiteY27" fmla="*/ 2019356 h 4003842"/>
                      <a:gd name="connsiteX28" fmla="*/ 1860473 w 3397005"/>
                      <a:gd name="connsiteY28" fmla="*/ 2490881 h 4003842"/>
                      <a:gd name="connsiteX29" fmla="*/ 1679807 w 3397005"/>
                      <a:gd name="connsiteY29" fmla="*/ 2861181 h 4003842"/>
                      <a:gd name="connsiteX30" fmla="*/ 1260816 w 3397005"/>
                      <a:gd name="connsiteY30" fmla="*/ 3008533 h 4003842"/>
                      <a:gd name="connsiteX31" fmla="*/ 894360 w 3397005"/>
                      <a:gd name="connsiteY31" fmla="*/ 2926528 h 4003842"/>
                      <a:gd name="connsiteX32" fmla="*/ 717538 w 3397005"/>
                      <a:gd name="connsiteY32" fmla="*/ 2649764 h 4003842"/>
                      <a:gd name="connsiteX33" fmla="*/ 807230 w 3397005"/>
                      <a:gd name="connsiteY33" fmla="*/ 2470379 h 4003842"/>
                      <a:gd name="connsiteX34" fmla="*/ 930236 w 3397005"/>
                      <a:gd name="connsiteY34" fmla="*/ 2406314 h 4003842"/>
                      <a:gd name="connsiteX35" fmla="*/ 989177 w 3397005"/>
                      <a:gd name="connsiteY35" fmla="*/ 2398626 h 4003842"/>
                      <a:gd name="connsiteX36" fmla="*/ 1009678 w 3397005"/>
                      <a:gd name="connsiteY36" fmla="*/ 2414001 h 4003842"/>
                      <a:gd name="connsiteX37" fmla="*/ 999428 w 3397005"/>
                      <a:gd name="connsiteY37" fmla="*/ 2444753 h 4003842"/>
                      <a:gd name="connsiteX38" fmla="*/ 989177 w 3397005"/>
                      <a:gd name="connsiteY38" fmla="*/ 2475505 h 4003842"/>
                      <a:gd name="connsiteX39" fmla="*/ 973801 w 3397005"/>
                      <a:gd name="connsiteY39" fmla="*/ 2588261 h 4003842"/>
                      <a:gd name="connsiteX40" fmla="*/ 1054524 w 3397005"/>
                      <a:gd name="connsiteY40" fmla="*/ 2725362 h 4003842"/>
                      <a:gd name="connsiteX41" fmla="*/ 1230065 w 3397005"/>
                      <a:gd name="connsiteY41" fmla="*/ 2783021 h 4003842"/>
                      <a:gd name="connsiteX42" fmla="*/ 1494016 w 3397005"/>
                      <a:gd name="connsiteY42" fmla="*/ 2685641 h 4003842"/>
                      <a:gd name="connsiteX43" fmla="*/ 1599084 w 3397005"/>
                      <a:gd name="connsiteY43" fmla="*/ 2444753 h 4003842"/>
                      <a:gd name="connsiteX44" fmla="*/ 1386385 w 3397005"/>
                      <a:gd name="connsiteY44" fmla="*/ 2109048 h 4003842"/>
                      <a:gd name="connsiteX45" fmla="*/ 943050 w 3397005"/>
                      <a:gd name="connsiteY45" fmla="*/ 2003980 h 4003842"/>
                      <a:gd name="connsiteX46" fmla="*/ 371582 w 3397005"/>
                      <a:gd name="connsiteY46" fmla="*/ 2198740 h 4003842"/>
                      <a:gd name="connsiteX47" fmla="*/ 117881 w 3397005"/>
                      <a:gd name="connsiteY47" fmla="*/ 2711267 h 4003842"/>
                      <a:gd name="connsiteX48" fmla="*/ 499714 w 3397005"/>
                      <a:gd name="connsiteY48" fmla="*/ 3351926 h 4003842"/>
                      <a:gd name="connsiteX49" fmla="*/ 1312069 w 3397005"/>
                      <a:gd name="connsiteY49" fmla="*/ 3567187 h 4003842"/>
                      <a:gd name="connsiteX50" fmla="*/ 2134674 w 3397005"/>
                      <a:gd name="connsiteY50" fmla="*/ 3269921 h 4003842"/>
                      <a:gd name="connsiteX51" fmla="*/ 2490881 w 3397005"/>
                      <a:gd name="connsiteY51" fmla="*/ 2506256 h 4003842"/>
                      <a:gd name="connsiteX52" fmla="*/ 2372999 w 3397005"/>
                      <a:gd name="connsiteY52" fmla="*/ 2070608 h 4003842"/>
                      <a:gd name="connsiteX53" fmla="*/ 2057795 w 3397005"/>
                      <a:gd name="connsiteY53" fmla="*/ 1755405 h 4003842"/>
                      <a:gd name="connsiteX54" fmla="*/ 1614460 w 3397005"/>
                      <a:gd name="connsiteY54" fmla="*/ 1496578 h 4003842"/>
                      <a:gd name="connsiteX55" fmla="*/ 858483 w 3397005"/>
                      <a:gd name="connsiteY55" fmla="*/ 1135247 h 4003842"/>
                      <a:gd name="connsiteX56" fmla="*/ 476650 w 3397005"/>
                      <a:gd name="connsiteY56" fmla="*/ 609907 h 4003842"/>
                      <a:gd name="connsiteX57" fmla="*/ 781604 w 3397005"/>
                      <a:gd name="connsiteY57" fmla="*/ 143508 h 4003842"/>
                      <a:gd name="connsiteX58" fmla="*/ 1424825 w 3397005"/>
                      <a:gd name="connsiteY58" fmla="*/ 0 h 4003842"/>
                      <a:gd name="connsiteX0" fmla="*/ 1424825 w 3397005"/>
                      <a:gd name="connsiteY0" fmla="*/ 0 h 4003842"/>
                      <a:gd name="connsiteX1" fmla="*/ 1883536 w 3397005"/>
                      <a:gd name="connsiteY1" fmla="*/ 64066 h 4003842"/>
                      <a:gd name="connsiteX2" fmla="*/ 2116736 w 3397005"/>
                      <a:gd name="connsiteY2" fmla="*/ 353644 h 4003842"/>
                      <a:gd name="connsiteX3" fmla="*/ 2051389 w 3397005"/>
                      <a:gd name="connsiteY3" fmla="*/ 500995 h 4003842"/>
                      <a:gd name="connsiteX4" fmla="*/ 1936070 w 3397005"/>
                      <a:gd name="connsiteY4" fmla="*/ 571468 h 4003842"/>
                      <a:gd name="connsiteX5" fmla="*/ 1863035 w 3397005"/>
                      <a:gd name="connsiteY5" fmla="*/ 576593 h 4003842"/>
                      <a:gd name="connsiteX6" fmla="*/ 1768218 w 3397005"/>
                      <a:gd name="connsiteY6" fmla="*/ 558654 h 4003842"/>
                      <a:gd name="connsiteX7" fmla="*/ 1740029 w 3397005"/>
                      <a:gd name="connsiteY7" fmla="*/ 533028 h 4003842"/>
                      <a:gd name="connsiteX8" fmla="*/ 1757967 w 3397005"/>
                      <a:gd name="connsiteY8" fmla="*/ 502276 h 4003842"/>
                      <a:gd name="connsiteX9" fmla="*/ 1809220 w 3397005"/>
                      <a:gd name="connsiteY9" fmla="*/ 426679 h 4003842"/>
                      <a:gd name="connsiteX10" fmla="*/ 1824596 w 3397005"/>
                      <a:gd name="connsiteY10" fmla="*/ 343393 h 4003842"/>
                      <a:gd name="connsiteX11" fmla="*/ 1686214 w 3397005"/>
                      <a:gd name="connsiteY11" fmla="*/ 153758 h 4003842"/>
                      <a:gd name="connsiteX12" fmla="*/ 1409449 w 3397005"/>
                      <a:gd name="connsiteY12" fmla="*/ 102506 h 4003842"/>
                      <a:gd name="connsiteX13" fmla="*/ 960988 w 3397005"/>
                      <a:gd name="connsiteY13" fmla="*/ 187072 h 4003842"/>
                      <a:gd name="connsiteX14" fmla="*/ 743164 w 3397005"/>
                      <a:gd name="connsiteY14" fmla="*/ 481775 h 4003842"/>
                      <a:gd name="connsiteX15" fmla="*/ 899485 w 3397005"/>
                      <a:gd name="connsiteY15" fmla="*/ 740602 h 4003842"/>
                      <a:gd name="connsiteX16" fmla="*/ 1283880 w 3397005"/>
                      <a:gd name="connsiteY16" fmla="*/ 943050 h 4003842"/>
                      <a:gd name="connsiteX17" fmla="*/ 1730258 w 3397005"/>
                      <a:gd name="connsiteY17" fmla="*/ 1042349 h 4003842"/>
                      <a:gd name="connsiteX18" fmla="*/ 2391581 w 3397005"/>
                      <a:gd name="connsiteY18" fmla="*/ 1111775 h 4003842"/>
                      <a:gd name="connsiteX19" fmla="*/ 2983314 w 3397005"/>
                      <a:gd name="connsiteY19" fmla="*/ 1543339 h 4003842"/>
                      <a:gd name="connsiteX20" fmla="*/ 3377245 w 3397005"/>
                      <a:gd name="connsiteY20" fmla="*/ 2821306 h 4003842"/>
                      <a:gd name="connsiteX21" fmla="*/ 2358186 w 3397005"/>
                      <a:gd name="connsiteY21" fmla="*/ 3840356 h 4003842"/>
                      <a:gd name="connsiteX22" fmla="*/ 1251526 w 3397005"/>
                      <a:gd name="connsiteY22" fmla="*/ 3968244 h 4003842"/>
                      <a:gd name="connsiteX23" fmla="*/ 407459 w 3397005"/>
                      <a:gd name="connsiteY23" fmla="*/ 3490308 h 4003842"/>
                      <a:gd name="connsiteX24" fmla="*/ 0 w 3397005"/>
                      <a:gd name="connsiteY24" fmla="*/ 2711267 h 4003842"/>
                      <a:gd name="connsiteX25" fmla="*/ 283171 w 3397005"/>
                      <a:gd name="connsiteY25" fmla="*/ 2118017 h 4003842"/>
                      <a:gd name="connsiteX26" fmla="*/ 963551 w 3397005"/>
                      <a:gd name="connsiteY26" fmla="*/ 1870723 h 4003842"/>
                      <a:gd name="connsiteX27" fmla="*/ 1591396 w 3397005"/>
                      <a:gd name="connsiteY27" fmla="*/ 2019356 h 4003842"/>
                      <a:gd name="connsiteX28" fmla="*/ 1860473 w 3397005"/>
                      <a:gd name="connsiteY28" fmla="*/ 2490881 h 4003842"/>
                      <a:gd name="connsiteX29" fmla="*/ 1679807 w 3397005"/>
                      <a:gd name="connsiteY29" fmla="*/ 2861181 h 4003842"/>
                      <a:gd name="connsiteX30" fmla="*/ 1260816 w 3397005"/>
                      <a:gd name="connsiteY30" fmla="*/ 3008533 h 4003842"/>
                      <a:gd name="connsiteX31" fmla="*/ 894360 w 3397005"/>
                      <a:gd name="connsiteY31" fmla="*/ 2926528 h 4003842"/>
                      <a:gd name="connsiteX32" fmla="*/ 717538 w 3397005"/>
                      <a:gd name="connsiteY32" fmla="*/ 2649764 h 4003842"/>
                      <a:gd name="connsiteX33" fmla="*/ 807230 w 3397005"/>
                      <a:gd name="connsiteY33" fmla="*/ 2470379 h 4003842"/>
                      <a:gd name="connsiteX34" fmla="*/ 930236 w 3397005"/>
                      <a:gd name="connsiteY34" fmla="*/ 2406314 h 4003842"/>
                      <a:gd name="connsiteX35" fmla="*/ 989177 w 3397005"/>
                      <a:gd name="connsiteY35" fmla="*/ 2398626 h 4003842"/>
                      <a:gd name="connsiteX36" fmla="*/ 1009678 w 3397005"/>
                      <a:gd name="connsiteY36" fmla="*/ 2414001 h 4003842"/>
                      <a:gd name="connsiteX37" fmla="*/ 999428 w 3397005"/>
                      <a:gd name="connsiteY37" fmla="*/ 2444753 h 4003842"/>
                      <a:gd name="connsiteX38" fmla="*/ 989177 w 3397005"/>
                      <a:gd name="connsiteY38" fmla="*/ 2475505 h 4003842"/>
                      <a:gd name="connsiteX39" fmla="*/ 973801 w 3397005"/>
                      <a:gd name="connsiteY39" fmla="*/ 2588261 h 4003842"/>
                      <a:gd name="connsiteX40" fmla="*/ 1054524 w 3397005"/>
                      <a:gd name="connsiteY40" fmla="*/ 2725362 h 4003842"/>
                      <a:gd name="connsiteX41" fmla="*/ 1230065 w 3397005"/>
                      <a:gd name="connsiteY41" fmla="*/ 2783021 h 4003842"/>
                      <a:gd name="connsiteX42" fmla="*/ 1494016 w 3397005"/>
                      <a:gd name="connsiteY42" fmla="*/ 2685641 h 4003842"/>
                      <a:gd name="connsiteX43" fmla="*/ 1599084 w 3397005"/>
                      <a:gd name="connsiteY43" fmla="*/ 2444753 h 4003842"/>
                      <a:gd name="connsiteX44" fmla="*/ 1386385 w 3397005"/>
                      <a:gd name="connsiteY44" fmla="*/ 2109048 h 4003842"/>
                      <a:gd name="connsiteX45" fmla="*/ 943050 w 3397005"/>
                      <a:gd name="connsiteY45" fmla="*/ 2003980 h 4003842"/>
                      <a:gd name="connsiteX46" fmla="*/ 371582 w 3397005"/>
                      <a:gd name="connsiteY46" fmla="*/ 2198740 h 4003842"/>
                      <a:gd name="connsiteX47" fmla="*/ 117881 w 3397005"/>
                      <a:gd name="connsiteY47" fmla="*/ 2711267 h 4003842"/>
                      <a:gd name="connsiteX48" fmla="*/ 499714 w 3397005"/>
                      <a:gd name="connsiteY48" fmla="*/ 3351926 h 4003842"/>
                      <a:gd name="connsiteX49" fmla="*/ 1312069 w 3397005"/>
                      <a:gd name="connsiteY49" fmla="*/ 3567187 h 4003842"/>
                      <a:gd name="connsiteX50" fmla="*/ 2134674 w 3397005"/>
                      <a:gd name="connsiteY50" fmla="*/ 3269921 h 4003842"/>
                      <a:gd name="connsiteX51" fmla="*/ 2490881 w 3397005"/>
                      <a:gd name="connsiteY51" fmla="*/ 2506256 h 4003842"/>
                      <a:gd name="connsiteX52" fmla="*/ 2372999 w 3397005"/>
                      <a:gd name="connsiteY52" fmla="*/ 2070608 h 4003842"/>
                      <a:gd name="connsiteX53" fmla="*/ 2057795 w 3397005"/>
                      <a:gd name="connsiteY53" fmla="*/ 1755405 h 4003842"/>
                      <a:gd name="connsiteX54" fmla="*/ 1614460 w 3397005"/>
                      <a:gd name="connsiteY54" fmla="*/ 1496578 h 4003842"/>
                      <a:gd name="connsiteX55" fmla="*/ 858483 w 3397005"/>
                      <a:gd name="connsiteY55" fmla="*/ 1135247 h 4003842"/>
                      <a:gd name="connsiteX56" fmla="*/ 476650 w 3397005"/>
                      <a:gd name="connsiteY56" fmla="*/ 609907 h 4003842"/>
                      <a:gd name="connsiteX57" fmla="*/ 781604 w 3397005"/>
                      <a:gd name="connsiteY57" fmla="*/ 143508 h 4003842"/>
                      <a:gd name="connsiteX58" fmla="*/ 1424825 w 3397005"/>
                      <a:gd name="connsiteY58" fmla="*/ 0 h 4003842"/>
                      <a:gd name="connsiteX0" fmla="*/ 1424825 w 3397005"/>
                      <a:gd name="connsiteY0" fmla="*/ 0 h 4003842"/>
                      <a:gd name="connsiteX1" fmla="*/ 1883536 w 3397005"/>
                      <a:gd name="connsiteY1" fmla="*/ 64066 h 4003842"/>
                      <a:gd name="connsiteX2" fmla="*/ 2116736 w 3397005"/>
                      <a:gd name="connsiteY2" fmla="*/ 353644 h 4003842"/>
                      <a:gd name="connsiteX3" fmla="*/ 2051389 w 3397005"/>
                      <a:gd name="connsiteY3" fmla="*/ 500995 h 4003842"/>
                      <a:gd name="connsiteX4" fmla="*/ 1936070 w 3397005"/>
                      <a:gd name="connsiteY4" fmla="*/ 571468 h 4003842"/>
                      <a:gd name="connsiteX5" fmla="*/ 1863035 w 3397005"/>
                      <a:gd name="connsiteY5" fmla="*/ 576593 h 4003842"/>
                      <a:gd name="connsiteX6" fmla="*/ 1768218 w 3397005"/>
                      <a:gd name="connsiteY6" fmla="*/ 558654 h 4003842"/>
                      <a:gd name="connsiteX7" fmla="*/ 1740029 w 3397005"/>
                      <a:gd name="connsiteY7" fmla="*/ 533028 h 4003842"/>
                      <a:gd name="connsiteX8" fmla="*/ 1757967 w 3397005"/>
                      <a:gd name="connsiteY8" fmla="*/ 502276 h 4003842"/>
                      <a:gd name="connsiteX9" fmla="*/ 1809220 w 3397005"/>
                      <a:gd name="connsiteY9" fmla="*/ 426679 h 4003842"/>
                      <a:gd name="connsiteX10" fmla="*/ 1824596 w 3397005"/>
                      <a:gd name="connsiteY10" fmla="*/ 343393 h 4003842"/>
                      <a:gd name="connsiteX11" fmla="*/ 1686214 w 3397005"/>
                      <a:gd name="connsiteY11" fmla="*/ 153758 h 4003842"/>
                      <a:gd name="connsiteX12" fmla="*/ 1409449 w 3397005"/>
                      <a:gd name="connsiteY12" fmla="*/ 102506 h 4003842"/>
                      <a:gd name="connsiteX13" fmla="*/ 960988 w 3397005"/>
                      <a:gd name="connsiteY13" fmla="*/ 187072 h 4003842"/>
                      <a:gd name="connsiteX14" fmla="*/ 743164 w 3397005"/>
                      <a:gd name="connsiteY14" fmla="*/ 481775 h 4003842"/>
                      <a:gd name="connsiteX15" fmla="*/ 899485 w 3397005"/>
                      <a:gd name="connsiteY15" fmla="*/ 740602 h 4003842"/>
                      <a:gd name="connsiteX16" fmla="*/ 1283880 w 3397005"/>
                      <a:gd name="connsiteY16" fmla="*/ 943050 h 4003842"/>
                      <a:gd name="connsiteX17" fmla="*/ 1730258 w 3397005"/>
                      <a:gd name="connsiteY17" fmla="*/ 1042349 h 4003842"/>
                      <a:gd name="connsiteX18" fmla="*/ 2391581 w 3397005"/>
                      <a:gd name="connsiteY18" fmla="*/ 1111775 h 4003842"/>
                      <a:gd name="connsiteX19" fmla="*/ 2983314 w 3397005"/>
                      <a:gd name="connsiteY19" fmla="*/ 1543339 h 4003842"/>
                      <a:gd name="connsiteX20" fmla="*/ 3377245 w 3397005"/>
                      <a:gd name="connsiteY20" fmla="*/ 2821306 h 4003842"/>
                      <a:gd name="connsiteX21" fmla="*/ 2358186 w 3397005"/>
                      <a:gd name="connsiteY21" fmla="*/ 3840356 h 4003842"/>
                      <a:gd name="connsiteX22" fmla="*/ 1251526 w 3397005"/>
                      <a:gd name="connsiteY22" fmla="*/ 3968244 h 4003842"/>
                      <a:gd name="connsiteX23" fmla="*/ 407459 w 3397005"/>
                      <a:gd name="connsiteY23" fmla="*/ 3490308 h 4003842"/>
                      <a:gd name="connsiteX24" fmla="*/ 0 w 3397005"/>
                      <a:gd name="connsiteY24" fmla="*/ 2711267 h 4003842"/>
                      <a:gd name="connsiteX25" fmla="*/ 283171 w 3397005"/>
                      <a:gd name="connsiteY25" fmla="*/ 2118017 h 4003842"/>
                      <a:gd name="connsiteX26" fmla="*/ 963551 w 3397005"/>
                      <a:gd name="connsiteY26" fmla="*/ 1870723 h 4003842"/>
                      <a:gd name="connsiteX27" fmla="*/ 1591396 w 3397005"/>
                      <a:gd name="connsiteY27" fmla="*/ 2019356 h 4003842"/>
                      <a:gd name="connsiteX28" fmla="*/ 1860473 w 3397005"/>
                      <a:gd name="connsiteY28" fmla="*/ 2490881 h 4003842"/>
                      <a:gd name="connsiteX29" fmla="*/ 1679807 w 3397005"/>
                      <a:gd name="connsiteY29" fmla="*/ 2861181 h 4003842"/>
                      <a:gd name="connsiteX30" fmla="*/ 1260816 w 3397005"/>
                      <a:gd name="connsiteY30" fmla="*/ 3008533 h 4003842"/>
                      <a:gd name="connsiteX31" fmla="*/ 894360 w 3397005"/>
                      <a:gd name="connsiteY31" fmla="*/ 2926528 h 4003842"/>
                      <a:gd name="connsiteX32" fmla="*/ 717538 w 3397005"/>
                      <a:gd name="connsiteY32" fmla="*/ 2649764 h 4003842"/>
                      <a:gd name="connsiteX33" fmla="*/ 807230 w 3397005"/>
                      <a:gd name="connsiteY33" fmla="*/ 2470379 h 4003842"/>
                      <a:gd name="connsiteX34" fmla="*/ 930236 w 3397005"/>
                      <a:gd name="connsiteY34" fmla="*/ 2406314 h 4003842"/>
                      <a:gd name="connsiteX35" fmla="*/ 989177 w 3397005"/>
                      <a:gd name="connsiteY35" fmla="*/ 2398626 h 4003842"/>
                      <a:gd name="connsiteX36" fmla="*/ 1009678 w 3397005"/>
                      <a:gd name="connsiteY36" fmla="*/ 2414001 h 4003842"/>
                      <a:gd name="connsiteX37" fmla="*/ 999428 w 3397005"/>
                      <a:gd name="connsiteY37" fmla="*/ 2444753 h 4003842"/>
                      <a:gd name="connsiteX38" fmla="*/ 989177 w 3397005"/>
                      <a:gd name="connsiteY38" fmla="*/ 2475505 h 4003842"/>
                      <a:gd name="connsiteX39" fmla="*/ 973801 w 3397005"/>
                      <a:gd name="connsiteY39" fmla="*/ 2588261 h 4003842"/>
                      <a:gd name="connsiteX40" fmla="*/ 1054524 w 3397005"/>
                      <a:gd name="connsiteY40" fmla="*/ 2725362 h 4003842"/>
                      <a:gd name="connsiteX41" fmla="*/ 1230065 w 3397005"/>
                      <a:gd name="connsiteY41" fmla="*/ 2783021 h 4003842"/>
                      <a:gd name="connsiteX42" fmla="*/ 1494016 w 3397005"/>
                      <a:gd name="connsiteY42" fmla="*/ 2685641 h 4003842"/>
                      <a:gd name="connsiteX43" fmla="*/ 1599084 w 3397005"/>
                      <a:gd name="connsiteY43" fmla="*/ 2444753 h 4003842"/>
                      <a:gd name="connsiteX44" fmla="*/ 1386385 w 3397005"/>
                      <a:gd name="connsiteY44" fmla="*/ 2109048 h 4003842"/>
                      <a:gd name="connsiteX45" fmla="*/ 943050 w 3397005"/>
                      <a:gd name="connsiteY45" fmla="*/ 2003980 h 4003842"/>
                      <a:gd name="connsiteX46" fmla="*/ 371582 w 3397005"/>
                      <a:gd name="connsiteY46" fmla="*/ 2198740 h 4003842"/>
                      <a:gd name="connsiteX47" fmla="*/ 117881 w 3397005"/>
                      <a:gd name="connsiteY47" fmla="*/ 2711267 h 4003842"/>
                      <a:gd name="connsiteX48" fmla="*/ 499714 w 3397005"/>
                      <a:gd name="connsiteY48" fmla="*/ 3351926 h 4003842"/>
                      <a:gd name="connsiteX49" fmla="*/ 1312069 w 3397005"/>
                      <a:gd name="connsiteY49" fmla="*/ 3567187 h 4003842"/>
                      <a:gd name="connsiteX50" fmla="*/ 2134674 w 3397005"/>
                      <a:gd name="connsiteY50" fmla="*/ 3269921 h 4003842"/>
                      <a:gd name="connsiteX51" fmla="*/ 2490881 w 3397005"/>
                      <a:gd name="connsiteY51" fmla="*/ 2506256 h 4003842"/>
                      <a:gd name="connsiteX52" fmla="*/ 2372999 w 3397005"/>
                      <a:gd name="connsiteY52" fmla="*/ 2070608 h 4003842"/>
                      <a:gd name="connsiteX53" fmla="*/ 2057795 w 3397005"/>
                      <a:gd name="connsiteY53" fmla="*/ 1755405 h 4003842"/>
                      <a:gd name="connsiteX54" fmla="*/ 1614460 w 3397005"/>
                      <a:gd name="connsiteY54" fmla="*/ 1496578 h 4003842"/>
                      <a:gd name="connsiteX55" fmla="*/ 858483 w 3397005"/>
                      <a:gd name="connsiteY55" fmla="*/ 1135247 h 4003842"/>
                      <a:gd name="connsiteX56" fmla="*/ 476650 w 3397005"/>
                      <a:gd name="connsiteY56" fmla="*/ 609907 h 4003842"/>
                      <a:gd name="connsiteX57" fmla="*/ 781604 w 3397005"/>
                      <a:gd name="connsiteY57" fmla="*/ 143508 h 4003842"/>
                      <a:gd name="connsiteX58" fmla="*/ 1424825 w 3397005"/>
                      <a:gd name="connsiteY58" fmla="*/ 0 h 4003842"/>
                      <a:gd name="connsiteX0" fmla="*/ 1424825 w 3403366"/>
                      <a:gd name="connsiteY0" fmla="*/ 0 h 4003842"/>
                      <a:gd name="connsiteX1" fmla="*/ 1883536 w 3403366"/>
                      <a:gd name="connsiteY1" fmla="*/ 64066 h 4003842"/>
                      <a:gd name="connsiteX2" fmla="*/ 2116736 w 3403366"/>
                      <a:gd name="connsiteY2" fmla="*/ 353644 h 4003842"/>
                      <a:gd name="connsiteX3" fmla="*/ 2051389 w 3403366"/>
                      <a:gd name="connsiteY3" fmla="*/ 500995 h 4003842"/>
                      <a:gd name="connsiteX4" fmla="*/ 1936070 w 3403366"/>
                      <a:gd name="connsiteY4" fmla="*/ 571468 h 4003842"/>
                      <a:gd name="connsiteX5" fmla="*/ 1863035 w 3403366"/>
                      <a:gd name="connsiteY5" fmla="*/ 576593 h 4003842"/>
                      <a:gd name="connsiteX6" fmla="*/ 1768218 w 3403366"/>
                      <a:gd name="connsiteY6" fmla="*/ 558654 h 4003842"/>
                      <a:gd name="connsiteX7" fmla="*/ 1740029 w 3403366"/>
                      <a:gd name="connsiteY7" fmla="*/ 533028 h 4003842"/>
                      <a:gd name="connsiteX8" fmla="*/ 1757967 w 3403366"/>
                      <a:gd name="connsiteY8" fmla="*/ 502276 h 4003842"/>
                      <a:gd name="connsiteX9" fmla="*/ 1809220 w 3403366"/>
                      <a:gd name="connsiteY9" fmla="*/ 426679 h 4003842"/>
                      <a:gd name="connsiteX10" fmla="*/ 1824596 w 3403366"/>
                      <a:gd name="connsiteY10" fmla="*/ 343393 h 4003842"/>
                      <a:gd name="connsiteX11" fmla="*/ 1686214 w 3403366"/>
                      <a:gd name="connsiteY11" fmla="*/ 153758 h 4003842"/>
                      <a:gd name="connsiteX12" fmla="*/ 1409449 w 3403366"/>
                      <a:gd name="connsiteY12" fmla="*/ 102506 h 4003842"/>
                      <a:gd name="connsiteX13" fmla="*/ 960988 w 3403366"/>
                      <a:gd name="connsiteY13" fmla="*/ 187072 h 4003842"/>
                      <a:gd name="connsiteX14" fmla="*/ 743164 w 3403366"/>
                      <a:gd name="connsiteY14" fmla="*/ 481775 h 4003842"/>
                      <a:gd name="connsiteX15" fmla="*/ 899485 w 3403366"/>
                      <a:gd name="connsiteY15" fmla="*/ 740602 h 4003842"/>
                      <a:gd name="connsiteX16" fmla="*/ 1283880 w 3403366"/>
                      <a:gd name="connsiteY16" fmla="*/ 943050 h 4003842"/>
                      <a:gd name="connsiteX17" fmla="*/ 1730258 w 3403366"/>
                      <a:gd name="connsiteY17" fmla="*/ 1042349 h 4003842"/>
                      <a:gd name="connsiteX18" fmla="*/ 2391581 w 3403366"/>
                      <a:gd name="connsiteY18" fmla="*/ 1111775 h 4003842"/>
                      <a:gd name="connsiteX19" fmla="*/ 2983314 w 3403366"/>
                      <a:gd name="connsiteY19" fmla="*/ 1543339 h 4003842"/>
                      <a:gd name="connsiteX20" fmla="*/ 3377245 w 3403366"/>
                      <a:gd name="connsiteY20" fmla="*/ 2821306 h 4003842"/>
                      <a:gd name="connsiteX21" fmla="*/ 2358186 w 3403366"/>
                      <a:gd name="connsiteY21" fmla="*/ 3840356 h 4003842"/>
                      <a:gd name="connsiteX22" fmla="*/ 1251526 w 3403366"/>
                      <a:gd name="connsiteY22" fmla="*/ 3968244 h 4003842"/>
                      <a:gd name="connsiteX23" fmla="*/ 407459 w 3403366"/>
                      <a:gd name="connsiteY23" fmla="*/ 3490308 h 4003842"/>
                      <a:gd name="connsiteX24" fmla="*/ 0 w 3403366"/>
                      <a:gd name="connsiteY24" fmla="*/ 2711267 h 4003842"/>
                      <a:gd name="connsiteX25" fmla="*/ 283171 w 3403366"/>
                      <a:gd name="connsiteY25" fmla="*/ 2118017 h 4003842"/>
                      <a:gd name="connsiteX26" fmla="*/ 963551 w 3403366"/>
                      <a:gd name="connsiteY26" fmla="*/ 1870723 h 4003842"/>
                      <a:gd name="connsiteX27" fmla="*/ 1591396 w 3403366"/>
                      <a:gd name="connsiteY27" fmla="*/ 2019356 h 4003842"/>
                      <a:gd name="connsiteX28" fmla="*/ 1860473 w 3403366"/>
                      <a:gd name="connsiteY28" fmla="*/ 2490881 h 4003842"/>
                      <a:gd name="connsiteX29" fmla="*/ 1679807 w 3403366"/>
                      <a:gd name="connsiteY29" fmla="*/ 2861181 h 4003842"/>
                      <a:gd name="connsiteX30" fmla="*/ 1260816 w 3403366"/>
                      <a:gd name="connsiteY30" fmla="*/ 3008533 h 4003842"/>
                      <a:gd name="connsiteX31" fmla="*/ 894360 w 3403366"/>
                      <a:gd name="connsiteY31" fmla="*/ 2926528 h 4003842"/>
                      <a:gd name="connsiteX32" fmla="*/ 717538 w 3403366"/>
                      <a:gd name="connsiteY32" fmla="*/ 2649764 h 4003842"/>
                      <a:gd name="connsiteX33" fmla="*/ 807230 w 3403366"/>
                      <a:gd name="connsiteY33" fmla="*/ 2470379 h 4003842"/>
                      <a:gd name="connsiteX34" fmla="*/ 930236 w 3403366"/>
                      <a:gd name="connsiteY34" fmla="*/ 2406314 h 4003842"/>
                      <a:gd name="connsiteX35" fmla="*/ 989177 w 3403366"/>
                      <a:gd name="connsiteY35" fmla="*/ 2398626 h 4003842"/>
                      <a:gd name="connsiteX36" fmla="*/ 1009678 w 3403366"/>
                      <a:gd name="connsiteY36" fmla="*/ 2414001 h 4003842"/>
                      <a:gd name="connsiteX37" fmla="*/ 999428 w 3403366"/>
                      <a:gd name="connsiteY37" fmla="*/ 2444753 h 4003842"/>
                      <a:gd name="connsiteX38" fmla="*/ 989177 w 3403366"/>
                      <a:gd name="connsiteY38" fmla="*/ 2475505 h 4003842"/>
                      <a:gd name="connsiteX39" fmla="*/ 973801 w 3403366"/>
                      <a:gd name="connsiteY39" fmla="*/ 2588261 h 4003842"/>
                      <a:gd name="connsiteX40" fmla="*/ 1054524 w 3403366"/>
                      <a:gd name="connsiteY40" fmla="*/ 2725362 h 4003842"/>
                      <a:gd name="connsiteX41" fmla="*/ 1230065 w 3403366"/>
                      <a:gd name="connsiteY41" fmla="*/ 2783021 h 4003842"/>
                      <a:gd name="connsiteX42" fmla="*/ 1494016 w 3403366"/>
                      <a:gd name="connsiteY42" fmla="*/ 2685641 h 4003842"/>
                      <a:gd name="connsiteX43" fmla="*/ 1599084 w 3403366"/>
                      <a:gd name="connsiteY43" fmla="*/ 2444753 h 4003842"/>
                      <a:gd name="connsiteX44" fmla="*/ 1386385 w 3403366"/>
                      <a:gd name="connsiteY44" fmla="*/ 2109048 h 4003842"/>
                      <a:gd name="connsiteX45" fmla="*/ 943050 w 3403366"/>
                      <a:gd name="connsiteY45" fmla="*/ 2003980 h 4003842"/>
                      <a:gd name="connsiteX46" fmla="*/ 371582 w 3403366"/>
                      <a:gd name="connsiteY46" fmla="*/ 2198740 h 4003842"/>
                      <a:gd name="connsiteX47" fmla="*/ 117881 w 3403366"/>
                      <a:gd name="connsiteY47" fmla="*/ 2711267 h 4003842"/>
                      <a:gd name="connsiteX48" fmla="*/ 499714 w 3403366"/>
                      <a:gd name="connsiteY48" fmla="*/ 3351926 h 4003842"/>
                      <a:gd name="connsiteX49" fmla="*/ 1312069 w 3403366"/>
                      <a:gd name="connsiteY49" fmla="*/ 3567187 h 4003842"/>
                      <a:gd name="connsiteX50" fmla="*/ 2134674 w 3403366"/>
                      <a:gd name="connsiteY50" fmla="*/ 3269921 h 4003842"/>
                      <a:gd name="connsiteX51" fmla="*/ 2490881 w 3403366"/>
                      <a:gd name="connsiteY51" fmla="*/ 2506256 h 4003842"/>
                      <a:gd name="connsiteX52" fmla="*/ 2372999 w 3403366"/>
                      <a:gd name="connsiteY52" fmla="*/ 2070608 h 4003842"/>
                      <a:gd name="connsiteX53" fmla="*/ 2057795 w 3403366"/>
                      <a:gd name="connsiteY53" fmla="*/ 1755405 h 4003842"/>
                      <a:gd name="connsiteX54" fmla="*/ 1614460 w 3403366"/>
                      <a:gd name="connsiteY54" fmla="*/ 1496578 h 4003842"/>
                      <a:gd name="connsiteX55" fmla="*/ 858483 w 3403366"/>
                      <a:gd name="connsiteY55" fmla="*/ 1135247 h 4003842"/>
                      <a:gd name="connsiteX56" fmla="*/ 476650 w 3403366"/>
                      <a:gd name="connsiteY56" fmla="*/ 609907 h 4003842"/>
                      <a:gd name="connsiteX57" fmla="*/ 781604 w 3403366"/>
                      <a:gd name="connsiteY57" fmla="*/ 143508 h 4003842"/>
                      <a:gd name="connsiteX58" fmla="*/ 1424825 w 3403366"/>
                      <a:gd name="connsiteY58" fmla="*/ 0 h 4003842"/>
                      <a:gd name="connsiteX0" fmla="*/ 1424825 w 3405535"/>
                      <a:gd name="connsiteY0" fmla="*/ 0 h 4003842"/>
                      <a:gd name="connsiteX1" fmla="*/ 1883536 w 3405535"/>
                      <a:gd name="connsiteY1" fmla="*/ 64066 h 4003842"/>
                      <a:gd name="connsiteX2" fmla="*/ 2116736 w 3405535"/>
                      <a:gd name="connsiteY2" fmla="*/ 353644 h 4003842"/>
                      <a:gd name="connsiteX3" fmla="*/ 2051389 w 3405535"/>
                      <a:gd name="connsiteY3" fmla="*/ 500995 h 4003842"/>
                      <a:gd name="connsiteX4" fmla="*/ 1936070 w 3405535"/>
                      <a:gd name="connsiteY4" fmla="*/ 571468 h 4003842"/>
                      <a:gd name="connsiteX5" fmla="*/ 1863035 w 3405535"/>
                      <a:gd name="connsiteY5" fmla="*/ 576593 h 4003842"/>
                      <a:gd name="connsiteX6" fmla="*/ 1768218 w 3405535"/>
                      <a:gd name="connsiteY6" fmla="*/ 558654 h 4003842"/>
                      <a:gd name="connsiteX7" fmla="*/ 1740029 w 3405535"/>
                      <a:gd name="connsiteY7" fmla="*/ 533028 h 4003842"/>
                      <a:gd name="connsiteX8" fmla="*/ 1757967 w 3405535"/>
                      <a:gd name="connsiteY8" fmla="*/ 502276 h 4003842"/>
                      <a:gd name="connsiteX9" fmla="*/ 1809220 w 3405535"/>
                      <a:gd name="connsiteY9" fmla="*/ 426679 h 4003842"/>
                      <a:gd name="connsiteX10" fmla="*/ 1824596 w 3405535"/>
                      <a:gd name="connsiteY10" fmla="*/ 343393 h 4003842"/>
                      <a:gd name="connsiteX11" fmla="*/ 1686214 w 3405535"/>
                      <a:gd name="connsiteY11" fmla="*/ 153758 h 4003842"/>
                      <a:gd name="connsiteX12" fmla="*/ 1409449 w 3405535"/>
                      <a:gd name="connsiteY12" fmla="*/ 102506 h 4003842"/>
                      <a:gd name="connsiteX13" fmla="*/ 960988 w 3405535"/>
                      <a:gd name="connsiteY13" fmla="*/ 187072 h 4003842"/>
                      <a:gd name="connsiteX14" fmla="*/ 743164 w 3405535"/>
                      <a:gd name="connsiteY14" fmla="*/ 481775 h 4003842"/>
                      <a:gd name="connsiteX15" fmla="*/ 899485 w 3405535"/>
                      <a:gd name="connsiteY15" fmla="*/ 740602 h 4003842"/>
                      <a:gd name="connsiteX16" fmla="*/ 1283880 w 3405535"/>
                      <a:gd name="connsiteY16" fmla="*/ 943050 h 4003842"/>
                      <a:gd name="connsiteX17" fmla="*/ 1730258 w 3405535"/>
                      <a:gd name="connsiteY17" fmla="*/ 1042349 h 4003842"/>
                      <a:gd name="connsiteX18" fmla="*/ 2391581 w 3405535"/>
                      <a:gd name="connsiteY18" fmla="*/ 1111775 h 4003842"/>
                      <a:gd name="connsiteX19" fmla="*/ 2983314 w 3405535"/>
                      <a:gd name="connsiteY19" fmla="*/ 1543339 h 4003842"/>
                      <a:gd name="connsiteX20" fmla="*/ 3377245 w 3405535"/>
                      <a:gd name="connsiteY20" fmla="*/ 2821306 h 4003842"/>
                      <a:gd name="connsiteX21" fmla="*/ 2358186 w 3405535"/>
                      <a:gd name="connsiteY21" fmla="*/ 3840356 h 4003842"/>
                      <a:gd name="connsiteX22" fmla="*/ 1251526 w 3405535"/>
                      <a:gd name="connsiteY22" fmla="*/ 3968244 h 4003842"/>
                      <a:gd name="connsiteX23" fmla="*/ 407459 w 3405535"/>
                      <a:gd name="connsiteY23" fmla="*/ 3490308 h 4003842"/>
                      <a:gd name="connsiteX24" fmla="*/ 0 w 3405535"/>
                      <a:gd name="connsiteY24" fmla="*/ 2711267 h 4003842"/>
                      <a:gd name="connsiteX25" fmla="*/ 283171 w 3405535"/>
                      <a:gd name="connsiteY25" fmla="*/ 2118017 h 4003842"/>
                      <a:gd name="connsiteX26" fmla="*/ 963551 w 3405535"/>
                      <a:gd name="connsiteY26" fmla="*/ 1870723 h 4003842"/>
                      <a:gd name="connsiteX27" fmla="*/ 1591396 w 3405535"/>
                      <a:gd name="connsiteY27" fmla="*/ 2019356 h 4003842"/>
                      <a:gd name="connsiteX28" fmla="*/ 1860473 w 3405535"/>
                      <a:gd name="connsiteY28" fmla="*/ 2490881 h 4003842"/>
                      <a:gd name="connsiteX29" fmla="*/ 1679807 w 3405535"/>
                      <a:gd name="connsiteY29" fmla="*/ 2861181 h 4003842"/>
                      <a:gd name="connsiteX30" fmla="*/ 1260816 w 3405535"/>
                      <a:gd name="connsiteY30" fmla="*/ 3008533 h 4003842"/>
                      <a:gd name="connsiteX31" fmla="*/ 894360 w 3405535"/>
                      <a:gd name="connsiteY31" fmla="*/ 2926528 h 4003842"/>
                      <a:gd name="connsiteX32" fmla="*/ 717538 w 3405535"/>
                      <a:gd name="connsiteY32" fmla="*/ 2649764 h 4003842"/>
                      <a:gd name="connsiteX33" fmla="*/ 807230 w 3405535"/>
                      <a:gd name="connsiteY33" fmla="*/ 2470379 h 4003842"/>
                      <a:gd name="connsiteX34" fmla="*/ 930236 w 3405535"/>
                      <a:gd name="connsiteY34" fmla="*/ 2406314 h 4003842"/>
                      <a:gd name="connsiteX35" fmla="*/ 989177 w 3405535"/>
                      <a:gd name="connsiteY35" fmla="*/ 2398626 h 4003842"/>
                      <a:gd name="connsiteX36" fmla="*/ 1009678 w 3405535"/>
                      <a:gd name="connsiteY36" fmla="*/ 2414001 h 4003842"/>
                      <a:gd name="connsiteX37" fmla="*/ 999428 w 3405535"/>
                      <a:gd name="connsiteY37" fmla="*/ 2444753 h 4003842"/>
                      <a:gd name="connsiteX38" fmla="*/ 989177 w 3405535"/>
                      <a:gd name="connsiteY38" fmla="*/ 2475505 h 4003842"/>
                      <a:gd name="connsiteX39" fmla="*/ 973801 w 3405535"/>
                      <a:gd name="connsiteY39" fmla="*/ 2588261 h 4003842"/>
                      <a:gd name="connsiteX40" fmla="*/ 1054524 w 3405535"/>
                      <a:gd name="connsiteY40" fmla="*/ 2725362 h 4003842"/>
                      <a:gd name="connsiteX41" fmla="*/ 1230065 w 3405535"/>
                      <a:gd name="connsiteY41" fmla="*/ 2783021 h 4003842"/>
                      <a:gd name="connsiteX42" fmla="*/ 1494016 w 3405535"/>
                      <a:gd name="connsiteY42" fmla="*/ 2685641 h 4003842"/>
                      <a:gd name="connsiteX43" fmla="*/ 1599084 w 3405535"/>
                      <a:gd name="connsiteY43" fmla="*/ 2444753 h 4003842"/>
                      <a:gd name="connsiteX44" fmla="*/ 1386385 w 3405535"/>
                      <a:gd name="connsiteY44" fmla="*/ 2109048 h 4003842"/>
                      <a:gd name="connsiteX45" fmla="*/ 943050 w 3405535"/>
                      <a:gd name="connsiteY45" fmla="*/ 2003980 h 4003842"/>
                      <a:gd name="connsiteX46" fmla="*/ 371582 w 3405535"/>
                      <a:gd name="connsiteY46" fmla="*/ 2198740 h 4003842"/>
                      <a:gd name="connsiteX47" fmla="*/ 117881 w 3405535"/>
                      <a:gd name="connsiteY47" fmla="*/ 2711267 h 4003842"/>
                      <a:gd name="connsiteX48" fmla="*/ 499714 w 3405535"/>
                      <a:gd name="connsiteY48" fmla="*/ 3351926 h 4003842"/>
                      <a:gd name="connsiteX49" fmla="*/ 1312069 w 3405535"/>
                      <a:gd name="connsiteY49" fmla="*/ 3567187 h 4003842"/>
                      <a:gd name="connsiteX50" fmla="*/ 2134674 w 3405535"/>
                      <a:gd name="connsiteY50" fmla="*/ 3269921 h 4003842"/>
                      <a:gd name="connsiteX51" fmla="*/ 2490881 w 3405535"/>
                      <a:gd name="connsiteY51" fmla="*/ 2506256 h 4003842"/>
                      <a:gd name="connsiteX52" fmla="*/ 2372999 w 3405535"/>
                      <a:gd name="connsiteY52" fmla="*/ 2070608 h 4003842"/>
                      <a:gd name="connsiteX53" fmla="*/ 2057795 w 3405535"/>
                      <a:gd name="connsiteY53" fmla="*/ 1755405 h 4003842"/>
                      <a:gd name="connsiteX54" fmla="*/ 1614460 w 3405535"/>
                      <a:gd name="connsiteY54" fmla="*/ 1496578 h 4003842"/>
                      <a:gd name="connsiteX55" fmla="*/ 858483 w 3405535"/>
                      <a:gd name="connsiteY55" fmla="*/ 1135247 h 4003842"/>
                      <a:gd name="connsiteX56" fmla="*/ 476650 w 3405535"/>
                      <a:gd name="connsiteY56" fmla="*/ 609907 h 4003842"/>
                      <a:gd name="connsiteX57" fmla="*/ 781604 w 3405535"/>
                      <a:gd name="connsiteY57" fmla="*/ 143508 h 4003842"/>
                      <a:gd name="connsiteX58" fmla="*/ 1424825 w 3405535"/>
                      <a:gd name="connsiteY58" fmla="*/ 0 h 4003842"/>
                      <a:gd name="connsiteX0" fmla="*/ 1424825 w 3403321"/>
                      <a:gd name="connsiteY0" fmla="*/ 0 h 4003842"/>
                      <a:gd name="connsiteX1" fmla="*/ 1883536 w 3403321"/>
                      <a:gd name="connsiteY1" fmla="*/ 64066 h 4003842"/>
                      <a:gd name="connsiteX2" fmla="*/ 2116736 w 3403321"/>
                      <a:gd name="connsiteY2" fmla="*/ 353644 h 4003842"/>
                      <a:gd name="connsiteX3" fmla="*/ 2051389 w 3403321"/>
                      <a:gd name="connsiteY3" fmla="*/ 500995 h 4003842"/>
                      <a:gd name="connsiteX4" fmla="*/ 1936070 w 3403321"/>
                      <a:gd name="connsiteY4" fmla="*/ 571468 h 4003842"/>
                      <a:gd name="connsiteX5" fmla="*/ 1863035 w 3403321"/>
                      <a:gd name="connsiteY5" fmla="*/ 576593 h 4003842"/>
                      <a:gd name="connsiteX6" fmla="*/ 1768218 w 3403321"/>
                      <a:gd name="connsiteY6" fmla="*/ 558654 h 4003842"/>
                      <a:gd name="connsiteX7" fmla="*/ 1740029 w 3403321"/>
                      <a:gd name="connsiteY7" fmla="*/ 533028 h 4003842"/>
                      <a:gd name="connsiteX8" fmla="*/ 1757967 w 3403321"/>
                      <a:gd name="connsiteY8" fmla="*/ 502276 h 4003842"/>
                      <a:gd name="connsiteX9" fmla="*/ 1809220 w 3403321"/>
                      <a:gd name="connsiteY9" fmla="*/ 426679 h 4003842"/>
                      <a:gd name="connsiteX10" fmla="*/ 1824596 w 3403321"/>
                      <a:gd name="connsiteY10" fmla="*/ 343393 h 4003842"/>
                      <a:gd name="connsiteX11" fmla="*/ 1686214 w 3403321"/>
                      <a:gd name="connsiteY11" fmla="*/ 153758 h 4003842"/>
                      <a:gd name="connsiteX12" fmla="*/ 1409449 w 3403321"/>
                      <a:gd name="connsiteY12" fmla="*/ 102506 h 4003842"/>
                      <a:gd name="connsiteX13" fmla="*/ 960988 w 3403321"/>
                      <a:gd name="connsiteY13" fmla="*/ 187072 h 4003842"/>
                      <a:gd name="connsiteX14" fmla="*/ 743164 w 3403321"/>
                      <a:gd name="connsiteY14" fmla="*/ 481775 h 4003842"/>
                      <a:gd name="connsiteX15" fmla="*/ 899485 w 3403321"/>
                      <a:gd name="connsiteY15" fmla="*/ 740602 h 4003842"/>
                      <a:gd name="connsiteX16" fmla="*/ 1283880 w 3403321"/>
                      <a:gd name="connsiteY16" fmla="*/ 943050 h 4003842"/>
                      <a:gd name="connsiteX17" fmla="*/ 1730258 w 3403321"/>
                      <a:gd name="connsiteY17" fmla="*/ 1042349 h 4003842"/>
                      <a:gd name="connsiteX18" fmla="*/ 2983314 w 3403321"/>
                      <a:gd name="connsiteY18" fmla="*/ 1543339 h 4003842"/>
                      <a:gd name="connsiteX19" fmla="*/ 3377245 w 3403321"/>
                      <a:gd name="connsiteY19" fmla="*/ 2821306 h 4003842"/>
                      <a:gd name="connsiteX20" fmla="*/ 2358186 w 3403321"/>
                      <a:gd name="connsiteY20" fmla="*/ 3840356 h 4003842"/>
                      <a:gd name="connsiteX21" fmla="*/ 1251526 w 3403321"/>
                      <a:gd name="connsiteY21" fmla="*/ 3968244 h 4003842"/>
                      <a:gd name="connsiteX22" fmla="*/ 407459 w 3403321"/>
                      <a:gd name="connsiteY22" fmla="*/ 3490308 h 4003842"/>
                      <a:gd name="connsiteX23" fmla="*/ 0 w 3403321"/>
                      <a:gd name="connsiteY23" fmla="*/ 2711267 h 4003842"/>
                      <a:gd name="connsiteX24" fmla="*/ 283171 w 3403321"/>
                      <a:gd name="connsiteY24" fmla="*/ 2118017 h 4003842"/>
                      <a:gd name="connsiteX25" fmla="*/ 963551 w 3403321"/>
                      <a:gd name="connsiteY25" fmla="*/ 1870723 h 4003842"/>
                      <a:gd name="connsiteX26" fmla="*/ 1591396 w 3403321"/>
                      <a:gd name="connsiteY26" fmla="*/ 2019356 h 4003842"/>
                      <a:gd name="connsiteX27" fmla="*/ 1860473 w 3403321"/>
                      <a:gd name="connsiteY27" fmla="*/ 2490881 h 4003842"/>
                      <a:gd name="connsiteX28" fmla="*/ 1679807 w 3403321"/>
                      <a:gd name="connsiteY28" fmla="*/ 2861181 h 4003842"/>
                      <a:gd name="connsiteX29" fmla="*/ 1260816 w 3403321"/>
                      <a:gd name="connsiteY29" fmla="*/ 3008533 h 4003842"/>
                      <a:gd name="connsiteX30" fmla="*/ 894360 w 3403321"/>
                      <a:gd name="connsiteY30" fmla="*/ 2926528 h 4003842"/>
                      <a:gd name="connsiteX31" fmla="*/ 717538 w 3403321"/>
                      <a:gd name="connsiteY31" fmla="*/ 2649764 h 4003842"/>
                      <a:gd name="connsiteX32" fmla="*/ 807230 w 3403321"/>
                      <a:gd name="connsiteY32" fmla="*/ 2470379 h 4003842"/>
                      <a:gd name="connsiteX33" fmla="*/ 930236 w 3403321"/>
                      <a:gd name="connsiteY33" fmla="*/ 2406314 h 4003842"/>
                      <a:gd name="connsiteX34" fmla="*/ 989177 w 3403321"/>
                      <a:gd name="connsiteY34" fmla="*/ 2398626 h 4003842"/>
                      <a:gd name="connsiteX35" fmla="*/ 1009678 w 3403321"/>
                      <a:gd name="connsiteY35" fmla="*/ 2414001 h 4003842"/>
                      <a:gd name="connsiteX36" fmla="*/ 999428 w 3403321"/>
                      <a:gd name="connsiteY36" fmla="*/ 2444753 h 4003842"/>
                      <a:gd name="connsiteX37" fmla="*/ 989177 w 3403321"/>
                      <a:gd name="connsiteY37" fmla="*/ 2475505 h 4003842"/>
                      <a:gd name="connsiteX38" fmla="*/ 973801 w 3403321"/>
                      <a:gd name="connsiteY38" fmla="*/ 2588261 h 4003842"/>
                      <a:gd name="connsiteX39" fmla="*/ 1054524 w 3403321"/>
                      <a:gd name="connsiteY39" fmla="*/ 2725362 h 4003842"/>
                      <a:gd name="connsiteX40" fmla="*/ 1230065 w 3403321"/>
                      <a:gd name="connsiteY40" fmla="*/ 2783021 h 4003842"/>
                      <a:gd name="connsiteX41" fmla="*/ 1494016 w 3403321"/>
                      <a:gd name="connsiteY41" fmla="*/ 2685641 h 4003842"/>
                      <a:gd name="connsiteX42" fmla="*/ 1599084 w 3403321"/>
                      <a:gd name="connsiteY42" fmla="*/ 2444753 h 4003842"/>
                      <a:gd name="connsiteX43" fmla="*/ 1386385 w 3403321"/>
                      <a:gd name="connsiteY43" fmla="*/ 2109048 h 4003842"/>
                      <a:gd name="connsiteX44" fmla="*/ 943050 w 3403321"/>
                      <a:gd name="connsiteY44" fmla="*/ 2003980 h 4003842"/>
                      <a:gd name="connsiteX45" fmla="*/ 371582 w 3403321"/>
                      <a:gd name="connsiteY45" fmla="*/ 2198740 h 4003842"/>
                      <a:gd name="connsiteX46" fmla="*/ 117881 w 3403321"/>
                      <a:gd name="connsiteY46" fmla="*/ 2711267 h 4003842"/>
                      <a:gd name="connsiteX47" fmla="*/ 499714 w 3403321"/>
                      <a:gd name="connsiteY47" fmla="*/ 3351926 h 4003842"/>
                      <a:gd name="connsiteX48" fmla="*/ 1312069 w 3403321"/>
                      <a:gd name="connsiteY48" fmla="*/ 3567187 h 4003842"/>
                      <a:gd name="connsiteX49" fmla="*/ 2134674 w 3403321"/>
                      <a:gd name="connsiteY49" fmla="*/ 3269921 h 4003842"/>
                      <a:gd name="connsiteX50" fmla="*/ 2490881 w 3403321"/>
                      <a:gd name="connsiteY50" fmla="*/ 2506256 h 4003842"/>
                      <a:gd name="connsiteX51" fmla="*/ 2372999 w 3403321"/>
                      <a:gd name="connsiteY51" fmla="*/ 2070608 h 4003842"/>
                      <a:gd name="connsiteX52" fmla="*/ 2057795 w 3403321"/>
                      <a:gd name="connsiteY52" fmla="*/ 1755405 h 4003842"/>
                      <a:gd name="connsiteX53" fmla="*/ 1614460 w 3403321"/>
                      <a:gd name="connsiteY53" fmla="*/ 1496578 h 4003842"/>
                      <a:gd name="connsiteX54" fmla="*/ 858483 w 3403321"/>
                      <a:gd name="connsiteY54" fmla="*/ 1135247 h 4003842"/>
                      <a:gd name="connsiteX55" fmla="*/ 476650 w 3403321"/>
                      <a:gd name="connsiteY55" fmla="*/ 609907 h 4003842"/>
                      <a:gd name="connsiteX56" fmla="*/ 781604 w 3403321"/>
                      <a:gd name="connsiteY56" fmla="*/ 143508 h 4003842"/>
                      <a:gd name="connsiteX57" fmla="*/ 1424825 w 3403321"/>
                      <a:gd name="connsiteY57" fmla="*/ 0 h 4003842"/>
                      <a:gd name="connsiteX0" fmla="*/ 1424825 w 3409854"/>
                      <a:gd name="connsiteY0" fmla="*/ 0 h 4003842"/>
                      <a:gd name="connsiteX1" fmla="*/ 1883536 w 3409854"/>
                      <a:gd name="connsiteY1" fmla="*/ 64066 h 4003842"/>
                      <a:gd name="connsiteX2" fmla="*/ 2116736 w 3409854"/>
                      <a:gd name="connsiteY2" fmla="*/ 353644 h 4003842"/>
                      <a:gd name="connsiteX3" fmla="*/ 2051389 w 3409854"/>
                      <a:gd name="connsiteY3" fmla="*/ 500995 h 4003842"/>
                      <a:gd name="connsiteX4" fmla="*/ 1936070 w 3409854"/>
                      <a:gd name="connsiteY4" fmla="*/ 571468 h 4003842"/>
                      <a:gd name="connsiteX5" fmla="*/ 1863035 w 3409854"/>
                      <a:gd name="connsiteY5" fmla="*/ 576593 h 4003842"/>
                      <a:gd name="connsiteX6" fmla="*/ 1768218 w 3409854"/>
                      <a:gd name="connsiteY6" fmla="*/ 558654 h 4003842"/>
                      <a:gd name="connsiteX7" fmla="*/ 1740029 w 3409854"/>
                      <a:gd name="connsiteY7" fmla="*/ 533028 h 4003842"/>
                      <a:gd name="connsiteX8" fmla="*/ 1757967 w 3409854"/>
                      <a:gd name="connsiteY8" fmla="*/ 502276 h 4003842"/>
                      <a:gd name="connsiteX9" fmla="*/ 1809220 w 3409854"/>
                      <a:gd name="connsiteY9" fmla="*/ 426679 h 4003842"/>
                      <a:gd name="connsiteX10" fmla="*/ 1824596 w 3409854"/>
                      <a:gd name="connsiteY10" fmla="*/ 343393 h 4003842"/>
                      <a:gd name="connsiteX11" fmla="*/ 1686214 w 3409854"/>
                      <a:gd name="connsiteY11" fmla="*/ 153758 h 4003842"/>
                      <a:gd name="connsiteX12" fmla="*/ 1409449 w 3409854"/>
                      <a:gd name="connsiteY12" fmla="*/ 102506 h 4003842"/>
                      <a:gd name="connsiteX13" fmla="*/ 960988 w 3409854"/>
                      <a:gd name="connsiteY13" fmla="*/ 187072 h 4003842"/>
                      <a:gd name="connsiteX14" fmla="*/ 743164 w 3409854"/>
                      <a:gd name="connsiteY14" fmla="*/ 481775 h 4003842"/>
                      <a:gd name="connsiteX15" fmla="*/ 899485 w 3409854"/>
                      <a:gd name="connsiteY15" fmla="*/ 740602 h 4003842"/>
                      <a:gd name="connsiteX16" fmla="*/ 1283880 w 3409854"/>
                      <a:gd name="connsiteY16" fmla="*/ 943050 h 4003842"/>
                      <a:gd name="connsiteX17" fmla="*/ 2983314 w 3409854"/>
                      <a:gd name="connsiteY17" fmla="*/ 1543339 h 4003842"/>
                      <a:gd name="connsiteX18" fmla="*/ 3377245 w 3409854"/>
                      <a:gd name="connsiteY18" fmla="*/ 2821306 h 4003842"/>
                      <a:gd name="connsiteX19" fmla="*/ 2358186 w 3409854"/>
                      <a:gd name="connsiteY19" fmla="*/ 3840356 h 4003842"/>
                      <a:gd name="connsiteX20" fmla="*/ 1251526 w 3409854"/>
                      <a:gd name="connsiteY20" fmla="*/ 3968244 h 4003842"/>
                      <a:gd name="connsiteX21" fmla="*/ 407459 w 3409854"/>
                      <a:gd name="connsiteY21" fmla="*/ 3490308 h 4003842"/>
                      <a:gd name="connsiteX22" fmla="*/ 0 w 3409854"/>
                      <a:gd name="connsiteY22" fmla="*/ 2711267 h 4003842"/>
                      <a:gd name="connsiteX23" fmla="*/ 283171 w 3409854"/>
                      <a:gd name="connsiteY23" fmla="*/ 2118017 h 4003842"/>
                      <a:gd name="connsiteX24" fmla="*/ 963551 w 3409854"/>
                      <a:gd name="connsiteY24" fmla="*/ 1870723 h 4003842"/>
                      <a:gd name="connsiteX25" fmla="*/ 1591396 w 3409854"/>
                      <a:gd name="connsiteY25" fmla="*/ 2019356 h 4003842"/>
                      <a:gd name="connsiteX26" fmla="*/ 1860473 w 3409854"/>
                      <a:gd name="connsiteY26" fmla="*/ 2490881 h 4003842"/>
                      <a:gd name="connsiteX27" fmla="*/ 1679807 w 3409854"/>
                      <a:gd name="connsiteY27" fmla="*/ 2861181 h 4003842"/>
                      <a:gd name="connsiteX28" fmla="*/ 1260816 w 3409854"/>
                      <a:gd name="connsiteY28" fmla="*/ 3008533 h 4003842"/>
                      <a:gd name="connsiteX29" fmla="*/ 894360 w 3409854"/>
                      <a:gd name="connsiteY29" fmla="*/ 2926528 h 4003842"/>
                      <a:gd name="connsiteX30" fmla="*/ 717538 w 3409854"/>
                      <a:gd name="connsiteY30" fmla="*/ 2649764 h 4003842"/>
                      <a:gd name="connsiteX31" fmla="*/ 807230 w 3409854"/>
                      <a:gd name="connsiteY31" fmla="*/ 2470379 h 4003842"/>
                      <a:gd name="connsiteX32" fmla="*/ 930236 w 3409854"/>
                      <a:gd name="connsiteY32" fmla="*/ 2406314 h 4003842"/>
                      <a:gd name="connsiteX33" fmla="*/ 989177 w 3409854"/>
                      <a:gd name="connsiteY33" fmla="*/ 2398626 h 4003842"/>
                      <a:gd name="connsiteX34" fmla="*/ 1009678 w 3409854"/>
                      <a:gd name="connsiteY34" fmla="*/ 2414001 h 4003842"/>
                      <a:gd name="connsiteX35" fmla="*/ 999428 w 3409854"/>
                      <a:gd name="connsiteY35" fmla="*/ 2444753 h 4003842"/>
                      <a:gd name="connsiteX36" fmla="*/ 989177 w 3409854"/>
                      <a:gd name="connsiteY36" fmla="*/ 2475505 h 4003842"/>
                      <a:gd name="connsiteX37" fmla="*/ 973801 w 3409854"/>
                      <a:gd name="connsiteY37" fmla="*/ 2588261 h 4003842"/>
                      <a:gd name="connsiteX38" fmla="*/ 1054524 w 3409854"/>
                      <a:gd name="connsiteY38" fmla="*/ 2725362 h 4003842"/>
                      <a:gd name="connsiteX39" fmla="*/ 1230065 w 3409854"/>
                      <a:gd name="connsiteY39" fmla="*/ 2783021 h 4003842"/>
                      <a:gd name="connsiteX40" fmla="*/ 1494016 w 3409854"/>
                      <a:gd name="connsiteY40" fmla="*/ 2685641 h 4003842"/>
                      <a:gd name="connsiteX41" fmla="*/ 1599084 w 3409854"/>
                      <a:gd name="connsiteY41" fmla="*/ 2444753 h 4003842"/>
                      <a:gd name="connsiteX42" fmla="*/ 1386385 w 3409854"/>
                      <a:gd name="connsiteY42" fmla="*/ 2109048 h 4003842"/>
                      <a:gd name="connsiteX43" fmla="*/ 943050 w 3409854"/>
                      <a:gd name="connsiteY43" fmla="*/ 2003980 h 4003842"/>
                      <a:gd name="connsiteX44" fmla="*/ 371582 w 3409854"/>
                      <a:gd name="connsiteY44" fmla="*/ 2198740 h 4003842"/>
                      <a:gd name="connsiteX45" fmla="*/ 117881 w 3409854"/>
                      <a:gd name="connsiteY45" fmla="*/ 2711267 h 4003842"/>
                      <a:gd name="connsiteX46" fmla="*/ 499714 w 3409854"/>
                      <a:gd name="connsiteY46" fmla="*/ 3351926 h 4003842"/>
                      <a:gd name="connsiteX47" fmla="*/ 1312069 w 3409854"/>
                      <a:gd name="connsiteY47" fmla="*/ 3567187 h 4003842"/>
                      <a:gd name="connsiteX48" fmla="*/ 2134674 w 3409854"/>
                      <a:gd name="connsiteY48" fmla="*/ 3269921 h 4003842"/>
                      <a:gd name="connsiteX49" fmla="*/ 2490881 w 3409854"/>
                      <a:gd name="connsiteY49" fmla="*/ 2506256 h 4003842"/>
                      <a:gd name="connsiteX50" fmla="*/ 2372999 w 3409854"/>
                      <a:gd name="connsiteY50" fmla="*/ 2070608 h 4003842"/>
                      <a:gd name="connsiteX51" fmla="*/ 2057795 w 3409854"/>
                      <a:gd name="connsiteY51" fmla="*/ 1755405 h 4003842"/>
                      <a:gd name="connsiteX52" fmla="*/ 1614460 w 3409854"/>
                      <a:gd name="connsiteY52" fmla="*/ 1496578 h 4003842"/>
                      <a:gd name="connsiteX53" fmla="*/ 858483 w 3409854"/>
                      <a:gd name="connsiteY53" fmla="*/ 1135247 h 4003842"/>
                      <a:gd name="connsiteX54" fmla="*/ 476650 w 3409854"/>
                      <a:gd name="connsiteY54" fmla="*/ 609907 h 4003842"/>
                      <a:gd name="connsiteX55" fmla="*/ 781604 w 3409854"/>
                      <a:gd name="connsiteY55" fmla="*/ 143508 h 4003842"/>
                      <a:gd name="connsiteX56" fmla="*/ 1424825 w 3409854"/>
                      <a:gd name="connsiteY56" fmla="*/ 0 h 4003842"/>
                      <a:gd name="connsiteX0" fmla="*/ 1424825 w 3409854"/>
                      <a:gd name="connsiteY0" fmla="*/ 0 h 3990022"/>
                      <a:gd name="connsiteX1" fmla="*/ 1883536 w 3409854"/>
                      <a:gd name="connsiteY1" fmla="*/ 64066 h 3990022"/>
                      <a:gd name="connsiteX2" fmla="*/ 2116736 w 3409854"/>
                      <a:gd name="connsiteY2" fmla="*/ 353644 h 3990022"/>
                      <a:gd name="connsiteX3" fmla="*/ 2051389 w 3409854"/>
                      <a:gd name="connsiteY3" fmla="*/ 500995 h 3990022"/>
                      <a:gd name="connsiteX4" fmla="*/ 1936070 w 3409854"/>
                      <a:gd name="connsiteY4" fmla="*/ 571468 h 3990022"/>
                      <a:gd name="connsiteX5" fmla="*/ 1863035 w 3409854"/>
                      <a:gd name="connsiteY5" fmla="*/ 576593 h 3990022"/>
                      <a:gd name="connsiteX6" fmla="*/ 1768218 w 3409854"/>
                      <a:gd name="connsiteY6" fmla="*/ 558654 h 3990022"/>
                      <a:gd name="connsiteX7" fmla="*/ 1740029 w 3409854"/>
                      <a:gd name="connsiteY7" fmla="*/ 533028 h 3990022"/>
                      <a:gd name="connsiteX8" fmla="*/ 1757967 w 3409854"/>
                      <a:gd name="connsiteY8" fmla="*/ 502276 h 3990022"/>
                      <a:gd name="connsiteX9" fmla="*/ 1809220 w 3409854"/>
                      <a:gd name="connsiteY9" fmla="*/ 426679 h 3990022"/>
                      <a:gd name="connsiteX10" fmla="*/ 1824596 w 3409854"/>
                      <a:gd name="connsiteY10" fmla="*/ 343393 h 3990022"/>
                      <a:gd name="connsiteX11" fmla="*/ 1686214 w 3409854"/>
                      <a:gd name="connsiteY11" fmla="*/ 153758 h 3990022"/>
                      <a:gd name="connsiteX12" fmla="*/ 1409449 w 3409854"/>
                      <a:gd name="connsiteY12" fmla="*/ 102506 h 3990022"/>
                      <a:gd name="connsiteX13" fmla="*/ 960988 w 3409854"/>
                      <a:gd name="connsiteY13" fmla="*/ 187072 h 3990022"/>
                      <a:gd name="connsiteX14" fmla="*/ 743164 w 3409854"/>
                      <a:gd name="connsiteY14" fmla="*/ 481775 h 3990022"/>
                      <a:gd name="connsiteX15" fmla="*/ 899485 w 3409854"/>
                      <a:gd name="connsiteY15" fmla="*/ 740602 h 3990022"/>
                      <a:gd name="connsiteX16" fmla="*/ 1283880 w 3409854"/>
                      <a:gd name="connsiteY16" fmla="*/ 943050 h 3990022"/>
                      <a:gd name="connsiteX17" fmla="*/ 2983314 w 3409854"/>
                      <a:gd name="connsiteY17" fmla="*/ 1543339 h 3990022"/>
                      <a:gd name="connsiteX18" fmla="*/ 3377245 w 3409854"/>
                      <a:gd name="connsiteY18" fmla="*/ 2821306 h 3990022"/>
                      <a:gd name="connsiteX19" fmla="*/ 2358186 w 3409854"/>
                      <a:gd name="connsiteY19" fmla="*/ 3840356 h 3990022"/>
                      <a:gd name="connsiteX20" fmla="*/ 1251526 w 3409854"/>
                      <a:gd name="connsiteY20" fmla="*/ 3968244 h 3990022"/>
                      <a:gd name="connsiteX21" fmla="*/ 407459 w 3409854"/>
                      <a:gd name="connsiteY21" fmla="*/ 3490308 h 3990022"/>
                      <a:gd name="connsiteX22" fmla="*/ 0 w 3409854"/>
                      <a:gd name="connsiteY22" fmla="*/ 2711267 h 3990022"/>
                      <a:gd name="connsiteX23" fmla="*/ 283171 w 3409854"/>
                      <a:gd name="connsiteY23" fmla="*/ 2118017 h 3990022"/>
                      <a:gd name="connsiteX24" fmla="*/ 963551 w 3409854"/>
                      <a:gd name="connsiteY24" fmla="*/ 1870723 h 3990022"/>
                      <a:gd name="connsiteX25" fmla="*/ 1591396 w 3409854"/>
                      <a:gd name="connsiteY25" fmla="*/ 2019356 h 3990022"/>
                      <a:gd name="connsiteX26" fmla="*/ 1860473 w 3409854"/>
                      <a:gd name="connsiteY26" fmla="*/ 2490881 h 3990022"/>
                      <a:gd name="connsiteX27" fmla="*/ 1679807 w 3409854"/>
                      <a:gd name="connsiteY27" fmla="*/ 2861181 h 3990022"/>
                      <a:gd name="connsiteX28" fmla="*/ 1260816 w 3409854"/>
                      <a:gd name="connsiteY28" fmla="*/ 3008533 h 3990022"/>
                      <a:gd name="connsiteX29" fmla="*/ 894360 w 3409854"/>
                      <a:gd name="connsiteY29" fmla="*/ 2926528 h 3990022"/>
                      <a:gd name="connsiteX30" fmla="*/ 717538 w 3409854"/>
                      <a:gd name="connsiteY30" fmla="*/ 2649764 h 3990022"/>
                      <a:gd name="connsiteX31" fmla="*/ 807230 w 3409854"/>
                      <a:gd name="connsiteY31" fmla="*/ 2470379 h 3990022"/>
                      <a:gd name="connsiteX32" fmla="*/ 930236 w 3409854"/>
                      <a:gd name="connsiteY32" fmla="*/ 2406314 h 3990022"/>
                      <a:gd name="connsiteX33" fmla="*/ 989177 w 3409854"/>
                      <a:gd name="connsiteY33" fmla="*/ 2398626 h 3990022"/>
                      <a:gd name="connsiteX34" fmla="*/ 1009678 w 3409854"/>
                      <a:gd name="connsiteY34" fmla="*/ 2414001 h 3990022"/>
                      <a:gd name="connsiteX35" fmla="*/ 999428 w 3409854"/>
                      <a:gd name="connsiteY35" fmla="*/ 2444753 h 3990022"/>
                      <a:gd name="connsiteX36" fmla="*/ 989177 w 3409854"/>
                      <a:gd name="connsiteY36" fmla="*/ 2475505 h 3990022"/>
                      <a:gd name="connsiteX37" fmla="*/ 973801 w 3409854"/>
                      <a:gd name="connsiteY37" fmla="*/ 2588261 h 3990022"/>
                      <a:gd name="connsiteX38" fmla="*/ 1054524 w 3409854"/>
                      <a:gd name="connsiteY38" fmla="*/ 2725362 h 3990022"/>
                      <a:gd name="connsiteX39" fmla="*/ 1230065 w 3409854"/>
                      <a:gd name="connsiteY39" fmla="*/ 2783021 h 3990022"/>
                      <a:gd name="connsiteX40" fmla="*/ 1494016 w 3409854"/>
                      <a:gd name="connsiteY40" fmla="*/ 2685641 h 3990022"/>
                      <a:gd name="connsiteX41" fmla="*/ 1599084 w 3409854"/>
                      <a:gd name="connsiteY41" fmla="*/ 2444753 h 3990022"/>
                      <a:gd name="connsiteX42" fmla="*/ 1386385 w 3409854"/>
                      <a:gd name="connsiteY42" fmla="*/ 2109048 h 3990022"/>
                      <a:gd name="connsiteX43" fmla="*/ 943050 w 3409854"/>
                      <a:gd name="connsiteY43" fmla="*/ 2003980 h 3990022"/>
                      <a:gd name="connsiteX44" fmla="*/ 371582 w 3409854"/>
                      <a:gd name="connsiteY44" fmla="*/ 2198740 h 3990022"/>
                      <a:gd name="connsiteX45" fmla="*/ 117881 w 3409854"/>
                      <a:gd name="connsiteY45" fmla="*/ 2711267 h 3990022"/>
                      <a:gd name="connsiteX46" fmla="*/ 499714 w 3409854"/>
                      <a:gd name="connsiteY46" fmla="*/ 3351926 h 3990022"/>
                      <a:gd name="connsiteX47" fmla="*/ 1312069 w 3409854"/>
                      <a:gd name="connsiteY47" fmla="*/ 3567187 h 3990022"/>
                      <a:gd name="connsiteX48" fmla="*/ 2134674 w 3409854"/>
                      <a:gd name="connsiteY48" fmla="*/ 3269921 h 3990022"/>
                      <a:gd name="connsiteX49" fmla="*/ 2490881 w 3409854"/>
                      <a:gd name="connsiteY49" fmla="*/ 2506256 h 3990022"/>
                      <a:gd name="connsiteX50" fmla="*/ 2372999 w 3409854"/>
                      <a:gd name="connsiteY50" fmla="*/ 2070608 h 3990022"/>
                      <a:gd name="connsiteX51" fmla="*/ 2057795 w 3409854"/>
                      <a:gd name="connsiteY51" fmla="*/ 1755405 h 3990022"/>
                      <a:gd name="connsiteX52" fmla="*/ 1614460 w 3409854"/>
                      <a:gd name="connsiteY52" fmla="*/ 1496578 h 3990022"/>
                      <a:gd name="connsiteX53" fmla="*/ 858483 w 3409854"/>
                      <a:gd name="connsiteY53" fmla="*/ 1135247 h 3990022"/>
                      <a:gd name="connsiteX54" fmla="*/ 476650 w 3409854"/>
                      <a:gd name="connsiteY54" fmla="*/ 609907 h 3990022"/>
                      <a:gd name="connsiteX55" fmla="*/ 781604 w 3409854"/>
                      <a:gd name="connsiteY55" fmla="*/ 143508 h 3990022"/>
                      <a:gd name="connsiteX56" fmla="*/ 1424825 w 3409854"/>
                      <a:gd name="connsiteY56" fmla="*/ 0 h 3990022"/>
                      <a:gd name="connsiteX0" fmla="*/ 1425671 w 3410700"/>
                      <a:gd name="connsiteY0" fmla="*/ 0 h 3988066"/>
                      <a:gd name="connsiteX1" fmla="*/ 1884382 w 3410700"/>
                      <a:gd name="connsiteY1" fmla="*/ 64066 h 3988066"/>
                      <a:gd name="connsiteX2" fmla="*/ 2117582 w 3410700"/>
                      <a:gd name="connsiteY2" fmla="*/ 353644 h 3988066"/>
                      <a:gd name="connsiteX3" fmla="*/ 2052235 w 3410700"/>
                      <a:gd name="connsiteY3" fmla="*/ 500995 h 3988066"/>
                      <a:gd name="connsiteX4" fmla="*/ 1936916 w 3410700"/>
                      <a:gd name="connsiteY4" fmla="*/ 571468 h 3988066"/>
                      <a:gd name="connsiteX5" fmla="*/ 1863881 w 3410700"/>
                      <a:gd name="connsiteY5" fmla="*/ 576593 h 3988066"/>
                      <a:gd name="connsiteX6" fmla="*/ 1769064 w 3410700"/>
                      <a:gd name="connsiteY6" fmla="*/ 558654 h 3988066"/>
                      <a:gd name="connsiteX7" fmla="*/ 1740875 w 3410700"/>
                      <a:gd name="connsiteY7" fmla="*/ 533028 h 3988066"/>
                      <a:gd name="connsiteX8" fmla="*/ 1758813 w 3410700"/>
                      <a:gd name="connsiteY8" fmla="*/ 502276 h 3988066"/>
                      <a:gd name="connsiteX9" fmla="*/ 1810066 w 3410700"/>
                      <a:gd name="connsiteY9" fmla="*/ 426679 h 3988066"/>
                      <a:gd name="connsiteX10" fmla="*/ 1825442 w 3410700"/>
                      <a:gd name="connsiteY10" fmla="*/ 343393 h 3988066"/>
                      <a:gd name="connsiteX11" fmla="*/ 1687060 w 3410700"/>
                      <a:gd name="connsiteY11" fmla="*/ 153758 h 3988066"/>
                      <a:gd name="connsiteX12" fmla="*/ 1410295 w 3410700"/>
                      <a:gd name="connsiteY12" fmla="*/ 102506 h 3988066"/>
                      <a:gd name="connsiteX13" fmla="*/ 961834 w 3410700"/>
                      <a:gd name="connsiteY13" fmla="*/ 187072 h 3988066"/>
                      <a:gd name="connsiteX14" fmla="*/ 744010 w 3410700"/>
                      <a:gd name="connsiteY14" fmla="*/ 481775 h 3988066"/>
                      <a:gd name="connsiteX15" fmla="*/ 900331 w 3410700"/>
                      <a:gd name="connsiteY15" fmla="*/ 740602 h 3988066"/>
                      <a:gd name="connsiteX16" fmla="*/ 1284726 w 3410700"/>
                      <a:gd name="connsiteY16" fmla="*/ 943050 h 3988066"/>
                      <a:gd name="connsiteX17" fmla="*/ 2984160 w 3410700"/>
                      <a:gd name="connsiteY17" fmla="*/ 1543339 h 3988066"/>
                      <a:gd name="connsiteX18" fmla="*/ 3378091 w 3410700"/>
                      <a:gd name="connsiteY18" fmla="*/ 2821306 h 3988066"/>
                      <a:gd name="connsiteX19" fmla="*/ 2359032 w 3410700"/>
                      <a:gd name="connsiteY19" fmla="*/ 3840356 h 3988066"/>
                      <a:gd name="connsiteX20" fmla="*/ 1252372 w 3410700"/>
                      <a:gd name="connsiteY20" fmla="*/ 3968244 h 3988066"/>
                      <a:gd name="connsiteX21" fmla="*/ 352887 w 3410700"/>
                      <a:gd name="connsiteY21" fmla="*/ 3518017 h 3988066"/>
                      <a:gd name="connsiteX22" fmla="*/ 846 w 3410700"/>
                      <a:gd name="connsiteY22" fmla="*/ 2711267 h 3988066"/>
                      <a:gd name="connsiteX23" fmla="*/ 284017 w 3410700"/>
                      <a:gd name="connsiteY23" fmla="*/ 2118017 h 3988066"/>
                      <a:gd name="connsiteX24" fmla="*/ 964397 w 3410700"/>
                      <a:gd name="connsiteY24" fmla="*/ 1870723 h 3988066"/>
                      <a:gd name="connsiteX25" fmla="*/ 1592242 w 3410700"/>
                      <a:gd name="connsiteY25" fmla="*/ 2019356 h 3988066"/>
                      <a:gd name="connsiteX26" fmla="*/ 1861319 w 3410700"/>
                      <a:gd name="connsiteY26" fmla="*/ 2490881 h 3988066"/>
                      <a:gd name="connsiteX27" fmla="*/ 1680653 w 3410700"/>
                      <a:gd name="connsiteY27" fmla="*/ 2861181 h 3988066"/>
                      <a:gd name="connsiteX28" fmla="*/ 1261662 w 3410700"/>
                      <a:gd name="connsiteY28" fmla="*/ 3008533 h 3988066"/>
                      <a:gd name="connsiteX29" fmla="*/ 895206 w 3410700"/>
                      <a:gd name="connsiteY29" fmla="*/ 2926528 h 3988066"/>
                      <a:gd name="connsiteX30" fmla="*/ 718384 w 3410700"/>
                      <a:gd name="connsiteY30" fmla="*/ 2649764 h 3988066"/>
                      <a:gd name="connsiteX31" fmla="*/ 808076 w 3410700"/>
                      <a:gd name="connsiteY31" fmla="*/ 2470379 h 3988066"/>
                      <a:gd name="connsiteX32" fmla="*/ 931082 w 3410700"/>
                      <a:gd name="connsiteY32" fmla="*/ 2406314 h 3988066"/>
                      <a:gd name="connsiteX33" fmla="*/ 990023 w 3410700"/>
                      <a:gd name="connsiteY33" fmla="*/ 2398626 h 3988066"/>
                      <a:gd name="connsiteX34" fmla="*/ 1010524 w 3410700"/>
                      <a:gd name="connsiteY34" fmla="*/ 2414001 h 3988066"/>
                      <a:gd name="connsiteX35" fmla="*/ 1000274 w 3410700"/>
                      <a:gd name="connsiteY35" fmla="*/ 2444753 h 3988066"/>
                      <a:gd name="connsiteX36" fmla="*/ 990023 w 3410700"/>
                      <a:gd name="connsiteY36" fmla="*/ 2475505 h 3988066"/>
                      <a:gd name="connsiteX37" fmla="*/ 974647 w 3410700"/>
                      <a:gd name="connsiteY37" fmla="*/ 2588261 h 3988066"/>
                      <a:gd name="connsiteX38" fmla="*/ 1055370 w 3410700"/>
                      <a:gd name="connsiteY38" fmla="*/ 2725362 h 3988066"/>
                      <a:gd name="connsiteX39" fmla="*/ 1230911 w 3410700"/>
                      <a:gd name="connsiteY39" fmla="*/ 2783021 h 3988066"/>
                      <a:gd name="connsiteX40" fmla="*/ 1494862 w 3410700"/>
                      <a:gd name="connsiteY40" fmla="*/ 2685641 h 3988066"/>
                      <a:gd name="connsiteX41" fmla="*/ 1599930 w 3410700"/>
                      <a:gd name="connsiteY41" fmla="*/ 2444753 h 3988066"/>
                      <a:gd name="connsiteX42" fmla="*/ 1387231 w 3410700"/>
                      <a:gd name="connsiteY42" fmla="*/ 2109048 h 3988066"/>
                      <a:gd name="connsiteX43" fmla="*/ 943896 w 3410700"/>
                      <a:gd name="connsiteY43" fmla="*/ 2003980 h 3988066"/>
                      <a:gd name="connsiteX44" fmla="*/ 372428 w 3410700"/>
                      <a:gd name="connsiteY44" fmla="*/ 2198740 h 3988066"/>
                      <a:gd name="connsiteX45" fmla="*/ 118727 w 3410700"/>
                      <a:gd name="connsiteY45" fmla="*/ 2711267 h 3988066"/>
                      <a:gd name="connsiteX46" fmla="*/ 500560 w 3410700"/>
                      <a:gd name="connsiteY46" fmla="*/ 3351926 h 3988066"/>
                      <a:gd name="connsiteX47" fmla="*/ 1312915 w 3410700"/>
                      <a:gd name="connsiteY47" fmla="*/ 3567187 h 3988066"/>
                      <a:gd name="connsiteX48" fmla="*/ 2135520 w 3410700"/>
                      <a:gd name="connsiteY48" fmla="*/ 3269921 h 3988066"/>
                      <a:gd name="connsiteX49" fmla="*/ 2491727 w 3410700"/>
                      <a:gd name="connsiteY49" fmla="*/ 2506256 h 3988066"/>
                      <a:gd name="connsiteX50" fmla="*/ 2373845 w 3410700"/>
                      <a:gd name="connsiteY50" fmla="*/ 2070608 h 3988066"/>
                      <a:gd name="connsiteX51" fmla="*/ 2058641 w 3410700"/>
                      <a:gd name="connsiteY51" fmla="*/ 1755405 h 3988066"/>
                      <a:gd name="connsiteX52" fmla="*/ 1615306 w 3410700"/>
                      <a:gd name="connsiteY52" fmla="*/ 1496578 h 3988066"/>
                      <a:gd name="connsiteX53" fmla="*/ 859329 w 3410700"/>
                      <a:gd name="connsiteY53" fmla="*/ 1135247 h 3988066"/>
                      <a:gd name="connsiteX54" fmla="*/ 477496 w 3410700"/>
                      <a:gd name="connsiteY54" fmla="*/ 609907 h 3988066"/>
                      <a:gd name="connsiteX55" fmla="*/ 782450 w 3410700"/>
                      <a:gd name="connsiteY55" fmla="*/ 143508 h 3988066"/>
                      <a:gd name="connsiteX56" fmla="*/ 1425671 w 3410700"/>
                      <a:gd name="connsiteY56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2117582 w 3475899"/>
                      <a:gd name="connsiteY2" fmla="*/ 353644 h 3988066"/>
                      <a:gd name="connsiteX3" fmla="*/ 2052235 w 3475899"/>
                      <a:gd name="connsiteY3" fmla="*/ 500995 h 3988066"/>
                      <a:gd name="connsiteX4" fmla="*/ 1936916 w 3475899"/>
                      <a:gd name="connsiteY4" fmla="*/ 571468 h 3988066"/>
                      <a:gd name="connsiteX5" fmla="*/ 1863881 w 3475899"/>
                      <a:gd name="connsiteY5" fmla="*/ 576593 h 3988066"/>
                      <a:gd name="connsiteX6" fmla="*/ 1769064 w 3475899"/>
                      <a:gd name="connsiteY6" fmla="*/ 558654 h 3988066"/>
                      <a:gd name="connsiteX7" fmla="*/ 1740875 w 3475899"/>
                      <a:gd name="connsiteY7" fmla="*/ 533028 h 3988066"/>
                      <a:gd name="connsiteX8" fmla="*/ 1758813 w 3475899"/>
                      <a:gd name="connsiteY8" fmla="*/ 502276 h 3988066"/>
                      <a:gd name="connsiteX9" fmla="*/ 1810066 w 3475899"/>
                      <a:gd name="connsiteY9" fmla="*/ 426679 h 3988066"/>
                      <a:gd name="connsiteX10" fmla="*/ 1825442 w 3475899"/>
                      <a:gd name="connsiteY10" fmla="*/ 343393 h 3988066"/>
                      <a:gd name="connsiteX11" fmla="*/ 1687060 w 3475899"/>
                      <a:gd name="connsiteY11" fmla="*/ 153758 h 3988066"/>
                      <a:gd name="connsiteX12" fmla="*/ 1410295 w 3475899"/>
                      <a:gd name="connsiteY12" fmla="*/ 102506 h 3988066"/>
                      <a:gd name="connsiteX13" fmla="*/ 961834 w 3475899"/>
                      <a:gd name="connsiteY13" fmla="*/ 187072 h 3988066"/>
                      <a:gd name="connsiteX14" fmla="*/ 744010 w 3475899"/>
                      <a:gd name="connsiteY14" fmla="*/ 481775 h 3988066"/>
                      <a:gd name="connsiteX15" fmla="*/ 900331 w 3475899"/>
                      <a:gd name="connsiteY15" fmla="*/ 740602 h 3988066"/>
                      <a:gd name="connsiteX16" fmla="*/ 1284726 w 3475899"/>
                      <a:gd name="connsiteY16" fmla="*/ 943050 h 3988066"/>
                      <a:gd name="connsiteX17" fmla="*/ 2984160 w 3475899"/>
                      <a:gd name="connsiteY17" fmla="*/ 1543339 h 3988066"/>
                      <a:gd name="connsiteX18" fmla="*/ 3378091 w 3475899"/>
                      <a:gd name="connsiteY18" fmla="*/ 2821306 h 3988066"/>
                      <a:gd name="connsiteX19" fmla="*/ 2359032 w 3475899"/>
                      <a:gd name="connsiteY19" fmla="*/ 3840356 h 3988066"/>
                      <a:gd name="connsiteX20" fmla="*/ 1252372 w 3475899"/>
                      <a:gd name="connsiteY20" fmla="*/ 3968244 h 3988066"/>
                      <a:gd name="connsiteX21" fmla="*/ 352887 w 3475899"/>
                      <a:gd name="connsiteY21" fmla="*/ 3518017 h 3988066"/>
                      <a:gd name="connsiteX22" fmla="*/ 846 w 3475899"/>
                      <a:gd name="connsiteY22" fmla="*/ 2711267 h 3988066"/>
                      <a:gd name="connsiteX23" fmla="*/ 284017 w 3475899"/>
                      <a:gd name="connsiteY23" fmla="*/ 2118017 h 3988066"/>
                      <a:gd name="connsiteX24" fmla="*/ 964397 w 3475899"/>
                      <a:gd name="connsiteY24" fmla="*/ 1870723 h 3988066"/>
                      <a:gd name="connsiteX25" fmla="*/ 1592242 w 3475899"/>
                      <a:gd name="connsiteY25" fmla="*/ 2019356 h 3988066"/>
                      <a:gd name="connsiteX26" fmla="*/ 1861319 w 3475899"/>
                      <a:gd name="connsiteY26" fmla="*/ 2490881 h 3988066"/>
                      <a:gd name="connsiteX27" fmla="*/ 1680653 w 3475899"/>
                      <a:gd name="connsiteY27" fmla="*/ 2861181 h 3988066"/>
                      <a:gd name="connsiteX28" fmla="*/ 1261662 w 3475899"/>
                      <a:gd name="connsiteY28" fmla="*/ 3008533 h 3988066"/>
                      <a:gd name="connsiteX29" fmla="*/ 895206 w 3475899"/>
                      <a:gd name="connsiteY29" fmla="*/ 2926528 h 3988066"/>
                      <a:gd name="connsiteX30" fmla="*/ 718384 w 3475899"/>
                      <a:gd name="connsiteY30" fmla="*/ 2649764 h 3988066"/>
                      <a:gd name="connsiteX31" fmla="*/ 808076 w 3475899"/>
                      <a:gd name="connsiteY31" fmla="*/ 2470379 h 3988066"/>
                      <a:gd name="connsiteX32" fmla="*/ 931082 w 3475899"/>
                      <a:gd name="connsiteY32" fmla="*/ 2406314 h 3988066"/>
                      <a:gd name="connsiteX33" fmla="*/ 990023 w 3475899"/>
                      <a:gd name="connsiteY33" fmla="*/ 2398626 h 3988066"/>
                      <a:gd name="connsiteX34" fmla="*/ 1010524 w 3475899"/>
                      <a:gd name="connsiteY34" fmla="*/ 2414001 h 3988066"/>
                      <a:gd name="connsiteX35" fmla="*/ 1000274 w 3475899"/>
                      <a:gd name="connsiteY35" fmla="*/ 2444753 h 3988066"/>
                      <a:gd name="connsiteX36" fmla="*/ 990023 w 3475899"/>
                      <a:gd name="connsiteY36" fmla="*/ 2475505 h 3988066"/>
                      <a:gd name="connsiteX37" fmla="*/ 974647 w 3475899"/>
                      <a:gd name="connsiteY37" fmla="*/ 2588261 h 3988066"/>
                      <a:gd name="connsiteX38" fmla="*/ 1055370 w 3475899"/>
                      <a:gd name="connsiteY38" fmla="*/ 2725362 h 3988066"/>
                      <a:gd name="connsiteX39" fmla="*/ 1230911 w 3475899"/>
                      <a:gd name="connsiteY39" fmla="*/ 2783021 h 3988066"/>
                      <a:gd name="connsiteX40" fmla="*/ 1494862 w 3475899"/>
                      <a:gd name="connsiteY40" fmla="*/ 2685641 h 3988066"/>
                      <a:gd name="connsiteX41" fmla="*/ 1599930 w 3475899"/>
                      <a:gd name="connsiteY41" fmla="*/ 2444753 h 3988066"/>
                      <a:gd name="connsiteX42" fmla="*/ 1387231 w 3475899"/>
                      <a:gd name="connsiteY42" fmla="*/ 2109048 h 3988066"/>
                      <a:gd name="connsiteX43" fmla="*/ 943896 w 3475899"/>
                      <a:gd name="connsiteY43" fmla="*/ 2003980 h 3988066"/>
                      <a:gd name="connsiteX44" fmla="*/ 372428 w 3475899"/>
                      <a:gd name="connsiteY44" fmla="*/ 2198740 h 3988066"/>
                      <a:gd name="connsiteX45" fmla="*/ 118727 w 3475899"/>
                      <a:gd name="connsiteY45" fmla="*/ 2711267 h 3988066"/>
                      <a:gd name="connsiteX46" fmla="*/ 500560 w 3475899"/>
                      <a:gd name="connsiteY46" fmla="*/ 3351926 h 3988066"/>
                      <a:gd name="connsiteX47" fmla="*/ 1312915 w 3475899"/>
                      <a:gd name="connsiteY47" fmla="*/ 3567187 h 3988066"/>
                      <a:gd name="connsiteX48" fmla="*/ 2135520 w 3475899"/>
                      <a:gd name="connsiteY48" fmla="*/ 3269921 h 3988066"/>
                      <a:gd name="connsiteX49" fmla="*/ 2491727 w 3475899"/>
                      <a:gd name="connsiteY49" fmla="*/ 2506256 h 3988066"/>
                      <a:gd name="connsiteX50" fmla="*/ 2373845 w 3475899"/>
                      <a:gd name="connsiteY50" fmla="*/ 2070608 h 3988066"/>
                      <a:gd name="connsiteX51" fmla="*/ 2058641 w 3475899"/>
                      <a:gd name="connsiteY51" fmla="*/ 1755405 h 3988066"/>
                      <a:gd name="connsiteX52" fmla="*/ 1615306 w 3475899"/>
                      <a:gd name="connsiteY52" fmla="*/ 1496578 h 3988066"/>
                      <a:gd name="connsiteX53" fmla="*/ 859329 w 3475899"/>
                      <a:gd name="connsiteY53" fmla="*/ 1135247 h 3988066"/>
                      <a:gd name="connsiteX54" fmla="*/ 477496 w 3475899"/>
                      <a:gd name="connsiteY54" fmla="*/ 609907 h 3988066"/>
                      <a:gd name="connsiteX55" fmla="*/ 782450 w 3475899"/>
                      <a:gd name="connsiteY55" fmla="*/ 143508 h 3988066"/>
                      <a:gd name="connsiteX56" fmla="*/ 1425671 w 3475899"/>
                      <a:gd name="connsiteY56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2117582 w 3475899"/>
                      <a:gd name="connsiteY2" fmla="*/ 353644 h 3988066"/>
                      <a:gd name="connsiteX3" fmla="*/ 2052235 w 3475899"/>
                      <a:gd name="connsiteY3" fmla="*/ 500995 h 3988066"/>
                      <a:gd name="connsiteX4" fmla="*/ 1863881 w 3475899"/>
                      <a:gd name="connsiteY4" fmla="*/ 576593 h 3988066"/>
                      <a:gd name="connsiteX5" fmla="*/ 1769064 w 3475899"/>
                      <a:gd name="connsiteY5" fmla="*/ 558654 h 3988066"/>
                      <a:gd name="connsiteX6" fmla="*/ 1740875 w 3475899"/>
                      <a:gd name="connsiteY6" fmla="*/ 533028 h 3988066"/>
                      <a:gd name="connsiteX7" fmla="*/ 1758813 w 3475899"/>
                      <a:gd name="connsiteY7" fmla="*/ 502276 h 3988066"/>
                      <a:gd name="connsiteX8" fmla="*/ 1810066 w 3475899"/>
                      <a:gd name="connsiteY8" fmla="*/ 426679 h 3988066"/>
                      <a:gd name="connsiteX9" fmla="*/ 1825442 w 3475899"/>
                      <a:gd name="connsiteY9" fmla="*/ 343393 h 3988066"/>
                      <a:gd name="connsiteX10" fmla="*/ 1687060 w 3475899"/>
                      <a:gd name="connsiteY10" fmla="*/ 153758 h 3988066"/>
                      <a:gd name="connsiteX11" fmla="*/ 1410295 w 3475899"/>
                      <a:gd name="connsiteY11" fmla="*/ 102506 h 3988066"/>
                      <a:gd name="connsiteX12" fmla="*/ 961834 w 3475899"/>
                      <a:gd name="connsiteY12" fmla="*/ 187072 h 3988066"/>
                      <a:gd name="connsiteX13" fmla="*/ 744010 w 3475899"/>
                      <a:gd name="connsiteY13" fmla="*/ 481775 h 3988066"/>
                      <a:gd name="connsiteX14" fmla="*/ 900331 w 3475899"/>
                      <a:gd name="connsiteY14" fmla="*/ 740602 h 3988066"/>
                      <a:gd name="connsiteX15" fmla="*/ 1284726 w 3475899"/>
                      <a:gd name="connsiteY15" fmla="*/ 943050 h 3988066"/>
                      <a:gd name="connsiteX16" fmla="*/ 2984160 w 3475899"/>
                      <a:gd name="connsiteY16" fmla="*/ 1543339 h 3988066"/>
                      <a:gd name="connsiteX17" fmla="*/ 3378091 w 3475899"/>
                      <a:gd name="connsiteY17" fmla="*/ 2821306 h 3988066"/>
                      <a:gd name="connsiteX18" fmla="*/ 2359032 w 3475899"/>
                      <a:gd name="connsiteY18" fmla="*/ 3840356 h 3988066"/>
                      <a:gd name="connsiteX19" fmla="*/ 1252372 w 3475899"/>
                      <a:gd name="connsiteY19" fmla="*/ 3968244 h 3988066"/>
                      <a:gd name="connsiteX20" fmla="*/ 352887 w 3475899"/>
                      <a:gd name="connsiteY20" fmla="*/ 3518017 h 3988066"/>
                      <a:gd name="connsiteX21" fmla="*/ 846 w 3475899"/>
                      <a:gd name="connsiteY21" fmla="*/ 2711267 h 3988066"/>
                      <a:gd name="connsiteX22" fmla="*/ 284017 w 3475899"/>
                      <a:gd name="connsiteY22" fmla="*/ 2118017 h 3988066"/>
                      <a:gd name="connsiteX23" fmla="*/ 964397 w 3475899"/>
                      <a:gd name="connsiteY23" fmla="*/ 1870723 h 3988066"/>
                      <a:gd name="connsiteX24" fmla="*/ 1592242 w 3475899"/>
                      <a:gd name="connsiteY24" fmla="*/ 2019356 h 3988066"/>
                      <a:gd name="connsiteX25" fmla="*/ 1861319 w 3475899"/>
                      <a:gd name="connsiteY25" fmla="*/ 2490881 h 3988066"/>
                      <a:gd name="connsiteX26" fmla="*/ 1680653 w 3475899"/>
                      <a:gd name="connsiteY26" fmla="*/ 2861181 h 3988066"/>
                      <a:gd name="connsiteX27" fmla="*/ 1261662 w 3475899"/>
                      <a:gd name="connsiteY27" fmla="*/ 3008533 h 3988066"/>
                      <a:gd name="connsiteX28" fmla="*/ 895206 w 3475899"/>
                      <a:gd name="connsiteY28" fmla="*/ 2926528 h 3988066"/>
                      <a:gd name="connsiteX29" fmla="*/ 718384 w 3475899"/>
                      <a:gd name="connsiteY29" fmla="*/ 2649764 h 3988066"/>
                      <a:gd name="connsiteX30" fmla="*/ 808076 w 3475899"/>
                      <a:gd name="connsiteY30" fmla="*/ 2470379 h 3988066"/>
                      <a:gd name="connsiteX31" fmla="*/ 931082 w 3475899"/>
                      <a:gd name="connsiteY31" fmla="*/ 2406314 h 3988066"/>
                      <a:gd name="connsiteX32" fmla="*/ 990023 w 3475899"/>
                      <a:gd name="connsiteY32" fmla="*/ 2398626 h 3988066"/>
                      <a:gd name="connsiteX33" fmla="*/ 1010524 w 3475899"/>
                      <a:gd name="connsiteY33" fmla="*/ 2414001 h 3988066"/>
                      <a:gd name="connsiteX34" fmla="*/ 1000274 w 3475899"/>
                      <a:gd name="connsiteY34" fmla="*/ 2444753 h 3988066"/>
                      <a:gd name="connsiteX35" fmla="*/ 990023 w 3475899"/>
                      <a:gd name="connsiteY35" fmla="*/ 2475505 h 3988066"/>
                      <a:gd name="connsiteX36" fmla="*/ 974647 w 3475899"/>
                      <a:gd name="connsiteY36" fmla="*/ 2588261 h 3988066"/>
                      <a:gd name="connsiteX37" fmla="*/ 1055370 w 3475899"/>
                      <a:gd name="connsiteY37" fmla="*/ 2725362 h 3988066"/>
                      <a:gd name="connsiteX38" fmla="*/ 1230911 w 3475899"/>
                      <a:gd name="connsiteY38" fmla="*/ 2783021 h 3988066"/>
                      <a:gd name="connsiteX39" fmla="*/ 1494862 w 3475899"/>
                      <a:gd name="connsiteY39" fmla="*/ 2685641 h 3988066"/>
                      <a:gd name="connsiteX40" fmla="*/ 1599930 w 3475899"/>
                      <a:gd name="connsiteY40" fmla="*/ 2444753 h 3988066"/>
                      <a:gd name="connsiteX41" fmla="*/ 1387231 w 3475899"/>
                      <a:gd name="connsiteY41" fmla="*/ 2109048 h 3988066"/>
                      <a:gd name="connsiteX42" fmla="*/ 943896 w 3475899"/>
                      <a:gd name="connsiteY42" fmla="*/ 2003980 h 3988066"/>
                      <a:gd name="connsiteX43" fmla="*/ 372428 w 3475899"/>
                      <a:gd name="connsiteY43" fmla="*/ 2198740 h 3988066"/>
                      <a:gd name="connsiteX44" fmla="*/ 118727 w 3475899"/>
                      <a:gd name="connsiteY44" fmla="*/ 2711267 h 3988066"/>
                      <a:gd name="connsiteX45" fmla="*/ 500560 w 3475899"/>
                      <a:gd name="connsiteY45" fmla="*/ 3351926 h 3988066"/>
                      <a:gd name="connsiteX46" fmla="*/ 1312915 w 3475899"/>
                      <a:gd name="connsiteY46" fmla="*/ 3567187 h 3988066"/>
                      <a:gd name="connsiteX47" fmla="*/ 2135520 w 3475899"/>
                      <a:gd name="connsiteY47" fmla="*/ 3269921 h 3988066"/>
                      <a:gd name="connsiteX48" fmla="*/ 2491727 w 3475899"/>
                      <a:gd name="connsiteY48" fmla="*/ 2506256 h 3988066"/>
                      <a:gd name="connsiteX49" fmla="*/ 2373845 w 3475899"/>
                      <a:gd name="connsiteY49" fmla="*/ 2070608 h 3988066"/>
                      <a:gd name="connsiteX50" fmla="*/ 2058641 w 3475899"/>
                      <a:gd name="connsiteY50" fmla="*/ 1755405 h 3988066"/>
                      <a:gd name="connsiteX51" fmla="*/ 1615306 w 3475899"/>
                      <a:gd name="connsiteY51" fmla="*/ 1496578 h 3988066"/>
                      <a:gd name="connsiteX52" fmla="*/ 859329 w 3475899"/>
                      <a:gd name="connsiteY52" fmla="*/ 1135247 h 3988066"/>
                      <a:gd name="connsiteX53" fmla="*/ 477496 w 3475899"/>
                      <a:gd name="connsiteY53" fmla="*/ 609907 h 3988066"/>
                      <a:gd name="connsiteX54" fmla="*/ 782450 w 3475899"/>
                      <a:gd name="connsiteY54" fmla="*/ 143508 h 3988066"/>
                      <a:gd name="connsiteX55" fmla="*/ 1425671 w 3475899"/>
                      <a:gd name="connsiteY55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2117582 w 3475899"/>
                      <a:gd name="connsiteY2" fmla="*/ 353644 h 3988066"/>
                      <a:gd name="connsiteX3" fmla="*/ 2052235 w 3475899"/>
                      <a:gd name="connsiteY3" fmla="*/ 500995 h 3988066"/>
                      <a:gd name="connsiteX4" fmla="*/ 1863881 w 3475899"/>
                      <a:gd name="connsiteY4" fmla="*/ 576593 h 3988066"/>
                      <a:gd name="connsiteX5" fmla="*/ 1769064 w 3475899"/>
                      <a:gd name="connsiteY5" fmla="*/ 558654 h 3988066"/>
                      <a:gd name="connsiteX6" fmla="*/ 1740875 w 3475899"/>
                      <a:gd name="connsiteY6" fmla="*/ 533028 h 3988066"/>
                      <a:gd name="connsiteX7" fmla="*/ 1758813 w 3475899"/>
                      <a:gd name="connsiteY7" fmla="*/ 502276 h 3988066"/>
                      <a:gd name="connsiteX8" fmla="*/ 1825442 w 3475899"/>
                      <a:gd name="connsiteY8" fmla="*/ 343393 h 3988066"/>
                      <a:gd name="connsiteX9" fmla="*/ 1687060 w 3475899"/>
                      <a:gd name="connsiteY9" fmla="*/ 153758 h 3988066"/>
                      <a:gd name="connsiteX10" fmla="*/ 1410295 w 3475899"/>
                      <a:gd name="connsiteY10" fmla="*/ 102506 h 3988066"/>
                      <a:gd name="connsiteX11" fmla="*/ 961834 w 3475899"/>
                      <a:gd name="connsiteY11" fmla="*/ 187072 h 3988066"/>
                      <a:gd name="connsiteX12" fmla="*/ 744010 w 3475899"/>
                      <a:gd name="connsiteY12" fmla="*/ 481775 h 3988066"/>
                      <a:gd name="connsiteX13" fmla="*/ 900331 w 3475899"/>
                      <a:gd name="connsiteY13" fmla="*/ 740602 h 3988066"/>
                      <a:gd name="connsiteX14" fmla="*/ 1284726 w 3475899"/>
                      <a:gd name="connsiteY14" fmla="*/ 943050 h 3988066"/>
                      <a:gd name="connsiteX15" fmla="*/ 2984160 w 3475899"/>
                      <a:gd name="connsiteY15" fmla="*/ 1543339 h 3988066"/>
                      <a:gd name="connsiteX16" fmla="*/ 3378091 w 3475899"/>
                      <a:gd name="connsiteY16" fmla="*/ 2821306 h 3988066"/>
                      <a:gd name="connsiteX17" fmla="*/ 2359032 w 3475899"/>
                      <a:gd name="connsiteY17" fmla="*/ 3840356 h 3988066"/>
                      <a:gd name="connsiteX18" fmla="*/ 1252372 w 3475899"/>
                      <a:gd name="connsiteY18" fmla="*/ 3968244 h 3988066"/>
                      <a:gd name="connsiteX19" fmla="*/ 352887 w 3475899"/>
                      <a:gd name="connsiteY19" fmla="*/ 3518017 h 3988066"/>
                      <a:gd name="connsiteX20" fmla="*/ 846 w 3475899"/>
                      <a:gd name="connsiteY20" fmla="*/ 2711267 h 3988066"/>
                      <a:gd name="connsiteX21" fmla="*/ 284017 w 3475899"/>
                      <a:gd name="connsiteY21" fmla="*/ 2118017 h 3988066"/>
                      <a:gd name="connsiteX22" fmla="*/ 964397 w 3475899"/>
                      <a:gd name="connsiteY22" fmla="*/ 1870723 h 3988066"/>
                      <a:gd name="connsiteX23" fmla="*/ 1592242 w 3475899"/>
                      <a:gd name="connsiteY23" fmla="*/ 2019356 h 3988066"/>
                      <a:gd name="connsiteX24" fmla="*/ 1861319 w 3475899"/>
                      <a:gd name="connsiteY24" fmla="*/ 2490881 h 3988066"/>
                      <a:gd name="connsiteX25" fmla="*/ 1680653 w 3475899"/>
                      <a:gd name="connsiteY25" fmla="*/ 2861181 h 3988066"/>
                      <a:gd name="connsiteX26" fmla="*/ 1261662 w 3475899"/>
                      <a:gd name="connsiteY26" fmla="*/ 3008533 h 3988066"/>
                      <a:gd name="connsiteX27" fmla="*/ 895206 w 3475899"/>
                      <a:gd name="connsiteY27" fmla="*/ 2926528 h 3988066"/>
                      <a:gd name="connsiteX28" fmla="*/ 718384 w 3475899"/>
                      <a:gd name="connsiteY28" fmla="*/ 2649764 h 3988066"/>
                      <a:gd name="connsiteX29" fmla="*/ 808076 w 3475899"/>
                      <a:gd name="connsiteY29" fmla="*/ 2470379 h 3988066"/>
                      <a:gd name="connsiteX30" fmla="*/ 931082 w 3475899"/>
                      <a:gd name="connsiteY30" fmla="*/ 2406314 h 3988066"/>
                      <a:gd name="connsiteX31" fmla="*/ 990023 w 3475899"/>
                      <a:gd name="connsiteY31" fmla="*/ 2398626 h 3988066"/>
                      <a:gd name="connsiteX32" fmla="*/ 1010524 w 3475899"/>
                      <a:gd name="connsiteY32" fmla="*/ 2414001 h 3988066"/>
                      <a:gd name="connsiteX33" fmla="*/ 1000274 w 3475899"/>
                      <a:gd name="connsiteY33" fmla="*/ 2444753 h 3988066"/>
                      <a:gd name="connsiteX34" fmla="*/ 990023 w 3475899"/>
                      <a:gd name="connsiteY34" fmla="*/ 2475505 h 3988066"/>
                      <a:gd name="connsiteX35" fmla="*/ 974647 w 3475899"/>
                      <a:gd name="connsiteY35" fmla="*/ 2588261 h 3988066"/>
                      <a:gd name="connsiteX36" fmla="*/ 1055370 w 3475899"/>
                      <a:gd name="connsiteY36" fmla="*/ 2725362 h 3988066"/>
                      <a:gd name="connsiteX37" fmla="*/ 1230911 w 3475899"/>
                      <a:gd name="connsiteY37" fmla="*/ 2783021 h 3988066"/>
                      <a:gd name="connsiteX38" fmla="*/ 1494862 w 3475899"/>
                      <a:gd name="connsiteY38" fmla="*/ 2685641 h 3988066"/>
                      <a:gd name="connsiteX39" fmla="*/ 1599930 w 3475899"/>
                      <a:gd name="connsiteY39" fmla="*/ 2444753 h 3988066"/>
                      <a:gd name="connsiteX40" fmla="*/ 1387231 w 3475899"/>
                      <a:gd name="connsiteY40" fmla="*/ 2109048 h 3988066"/>
                      <a:gd name="connsiteX41" fmla="*/ 943896 w 3475899"/>
                      <a:gd name="connsiteY41" fmla="*/ 2003980 h 3988066"/>
                      <a:gd name="connsiteX42" fmla="*/ 372428 w 3475899"/>
                      <a:gd name="connsiteY42" fmla="*/ 2198740 h 3988066"/>
                      <a:gd name="connsiteX43" fmla="*/ 118727 w 3475899"/>
                      <a:gd name="connsiteY43" fmla="*/ 2711267 h 3988066"/>
                      <a:gd name="connsiteX44" fmla="*/ 500560 w 3475899"/>
                      <a:gd name="connsiteY44" fmla="*/ 3351926 h 3988066"/>
                      <a:gd name="connsiteX45" fmla="*/ 1312915 w 3475899"/>
                      <a:gd name="connsiteY45" fmla="*/ 3567187 h 3988066"/>
                      <a:gd name="connsiteX46" fmla="*/ 2135520 w 3475899"/>
                      <a:gd name="connsiteY46" fmla="*/ 3269921 h 3988066"/>
                      <a:gd name="connsiteX47" fmla="*/ 2491727 w 3475899"/>
                      <a:gd name="connsiteY47" fmla="*/ 2506256 h 3988066"/>
                      <a:gd name="connsiteX48" fmla="*/ 2373845 w 3475899"/>
                      <a:gd name="connsiteY48" fmla="*/ 2070608 h 3988066"/>
                      <a:gd name="connsiteX49" fmla="*/ 2058641 w 3475899"/>
                      <a:gd name="connsiteY49" fmla="*/ 1755405 h 3988066"/>
                      <a:gd name="connsiteX50" fmla="*/ 1615306 w 3475899"/>
                      <a:gd name="connsiteY50" fmla="*/ 1496578 h 3988066"/>
                      <a:gd name="connsiteX51" fmla="*/ 859329 w 3475899"/>
                      <a:gd name="connsiteY51" fmla="*/ 1135247 h 3988066"/>
                      <a:gd name="connsiteX52" fmla="*/ 477496 w 3475899"/>
                      <a:gd name="connsiteY52" fmla="*/ 609907 h 3988066"/>
                      <a:gd name="connsiteX53" fmla="*/ 782450 w 3475899"/>
                      <a:gd name="connsiteY53" fmla="*/ 143508 h 3988066"/>
                      <a:gd name="connsiteX54" fmla="*/ 1425671 w 3475899"/>
                      <a:gd name="connsiteY54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2117582 w 3475899"/>
                      <a:gd name="connsiteY2" fmla="*/ 353644 h 3988066"/>
                      <a:gd name="connsiteX3" fmla="*/ 1863881 w 3475899"/>
                      <a:gd name="connsiteY3" fmla="*/ 576593 h 3988066"/>
                      <a:gd name="connsiteX4" fmla="*/ 1769064 w 3475899"/>
                      <a:gd name="connsiteY4" fmla="*/ 558654 h 3988066"/>
                      <a:gd name="connsiteX5" fmla="*/ 1740875 w 3475899"/>
                      <a:gd name="connsiteY5" fmla="*/ 533028 h 3988066"/>
                      <a:gd name="connsiteX6" fmla="*/ 1758813 w 3475899"/>
                      <a:gd name="connsiteY6" fmla="*/ 502276 h 3988066"/>
                      <a:gd name="connsiteX7" fmla="*/ 1825442 w 3475899"/>
                      <a:gd name="connsiteY7" fmla="*/ 343393 h 3988066"/>
                      <a:gd name="connsiteX8" fmla="*/ 1687060 w 3475899"/>
                      <a:gd name="connsiteY8" fmla="*/ 153758 h 3988066"/>
                      <a:gd name="connsiteX9" fmla="*/ 1410295 w 3475899"/>
                      <a:gd name="connsiteY9" fmla="*/ 102506 h 3988066"/>
                      <a:gd name="connsiteX10" fmla="*/ 961834 w 3475899"/>
                      <a:gd name="connsiteY10" fmla="*/ 187072 h 3988066"/>
                      <a:gd name="connsiteX11" fmla="*/ 744010 w 3475899"/>
                      <a:gd name="connsiteY11" fmla="*/ 481775 h 3988066"/>
                      <a:gd name="connsiteX12" fmla="*/ 900331 w 3475899"/>
                      <a:gd name="connsiteY12" fmla="*/ 740602 h 3988066"/>
                      <a:gd name="connsiteX13" fmla="*/ 1284726 w 3475899"/>
                      <a:gd name="connsiteY13" fmla="*/ 943050 h 3988066"/>
                      <a:gd name="connsiteX14" fmla="*/ 2984160 w 3475899"/>
                      <a:gd name="connsiteY14" fmla="*/ 1543339 h 3988066"/>
                      <a:gd name="connsiteX15" fmla="*/ 3378091 w 3475899"/>
                      <a:gd name="connsiteY15" fmla="*/ 2821306 h 3988066"/>
                      <a:gd name="connsiteX16" fmla="*/ 2359032 w 3475899"/>
                      <a:gd name="connsiteY16" fmla="*/ 3840356 h 3988066"/>
                      <a:gd name="connsiteX17" fmla="*/ 1252372 w 3475899"/>
                      <a:gd name="connsiteY17" fmla="*/ 3968244 h 3988066"/>
                      <a:gd name="connsiteX18" fmla="*/ 352887 w 3475899"/>
                      <a:gd name="connsiteY18" fmla="*/ 3518017 h 3988066"/>
                      <a:gd name="connsiteX19" fmla="*/ 846 w 3475899"/>
                      <a:gd name="connsiteY19" fmla="*/ 2711267 h 3988066"/>
                      <a:gd name="connsiteX20" fmla="*/ 284017 w 3475899"/>
                      <a:gd name="connsiteY20" fmla="*/ 2118017 h 3988066"/>
                      <a:gd name="connsiteX21" fmla="*/ 964397 w 3475899"/>
                      <a:gd name="connsiteY21" fmla="*/ 1870723 h 3988066"/>
                      <a:gd name="connsiteX22" fmla="*/ 1592242 w 3475899"/>
                      <a:gd name="connsiteY22" fmla="*/ 2019356 h 3988066"/>
                      <a:gd name="connsiteX23" fmla="*/ 1861319 w 3475899"/>
                      <a:gd name="connsiteY23" fmla="*/ 2490881 h 3988066"/>
                      <a:gd name="connsiteX24" fmla="*/ 1680653 w 3475899"/>
                      <a:gd name="connsiteY24" fmla="*/ 2861181 h 3988066"/>
                      <a:gd name="connsiteX25" fmla="*/ 1261662 w 3475899"/>
                      <a:gd name="connsiteY25" fmla="*/ 3008533 h 3988066"/>
                      <a:gd name="connsiteX26" fmla="*/ 895206 w 3475899"/>
                      <a:gd name="connsiteY26" fmla="*/ 2926528 h 3988066"/>
                      <a:gd name="connsiteX27" fmla="*/ 718384 w 3475899"/>
                      <a:gd name="connsiteY27" fmla="*/ 2649764 h 3988066"/>
                      <a:gd name="connsiteX28" fmla="*/ 808076 w 3475899"/>
                      <a:gd name="connsiteY28" fmla="*/ 2470379 h 3988066"/>
                      <a:gd name="connsiteX29" fmla="*/ 931082 w 3475899"/>
                      <a:gd name="connsiteY29" fmla="*/ 2406314 h 3988066"/>
                      <a:gd name="connsiteX30" fmla="*/ 990023 w 3475899"/>
                      <a:gd name="connsiteY30" fmla="*/ 2398626 h 3988066"/>
                      <a:gd name="connsiteX31" fmla="*/ 1010524 w 3475899"/>
                      <a:gd name="connsiteY31" fmla="*/ 2414001 h 3988066"/>
                      <a:gd name="connsiteX32" fmla="*/ 1000274 w 3475899"/>
                      <a:gd name="connsiteY32" fmla="*/ 2444753 h 3988066"/>
                      <a:gd name="connsiteX33" fmla="*/ 990023 w 3475899"/>
                      <a:gd name="connsiteY33" fmla="*/ 2475505 h 3988066"/>
                      <a:gd name="connsiteX34" fmla="*/ 974647 w 3475899"/>
                      <a:gd name="connsiteY34" fmla="*/ 2588261 h 3988066"/>
                      <a:gd name="connsiteX35" fmla="*/ 1055370 w 3475899"/>
                      <a:gd name="connsiteY35" fmla="*/ 2725362 h 3988066"/>
                      <a:gd name="connsiteX36" fmla="*/ 1230911 w 3475899"/>
                      <a:gd name="connsiteY36" fmla="*/ 2783021 h 3988066"/>
                      <a:gd name="connsiteX37" fmla="*/ 1494862 w 3475899"/>
                      <a:gd name="connsiteY37" fmla="*/ 2685641 h 3988066"/>
                      <a:gd name="connsiteX38" fmla="*/ 1599930 w 3475899"/>
                      <a:gd name="connsiteY38" fmla="*/ 2444753 h 3988066"/>
                      <a:gd name="connsiteX39" fmla="*/ 1387231 w 3475899"/>
                      <a:gd name="connsiteY39" fmla="*/ 2109048 h 3988066"/>
                      <a:gd name="connsiteX40" fmla="*/ 943896 w 3475899"/>
                      <a:gd name="connsiteY40" fmla="*/ 2003980 h 3988066"/>
                      <a:gd name="connsiteX41" fmla="*/ 372428 w 3475899"/>
                      <a:gd name="connsiteY41" fmla="*/ 2198740 h 3988066"/>
                      <a:gd name="connsiteX42" fmla="*/ 118727 w 3475899"/>
                      <a:gd name="connsiteY42" fmla="*/ 2711267 h 3988066"/>
                      <a:gd name="connsiteX43" fmla="*/ 500560 w 3475899"/>
                      <a:gd name="connsiteY43" fmla="*/ 3351926 h 3988066"/>
                      <a:gd name="connsiteX44" fmla="*/ 1312915 w 3475899"/>
                      <a:gd name="connsiteY44" fmla="*/ 3567187 h 3988066"/>
                      <a:gd name="connsiteX45" fmla="*/ 2135520 w 3475899"/>
                      <a:gd name="connsiteY45" fmla="*/ 3269921 h 3988066"/>
                      <a:gd name="connsiteX46" fmla="*/ 2491727 w 3475899"/>
                      <a:gd name="connsiteY46" fmla="*/ 2506256 h 3988066"/>
                      <a:gd name="connsiteX47" fmla="*/ 2373845 w 3475899"/>
                      <a:gd name="connsiteY47" fmla="*/ 2070608 h 3988066"/>
                      <a:gd name="connsiteX48" fmla="*/ 2058641 w 3475899"/>
                      <a:gd name="connsiteY48" fmla="*/ 1755405 h 3988066"/>
                      <a:gd name="connsiteX49" fmla="*/ 1615306 w 3475899"/>
                      <a:gd name="connsiteY49" fmla="*/ 1496578 h 3988066"/>
                      <a:gd name="connsiteX50" fmla="*/ 859329 w 3475899"/>
                      <a:gd name="connsiteY50" fmla="*/ 1135247 h 3988066"/>
                      <a:gd name="connsiteX51" fmla="*/ 477496 w 3475899"/>
                      <a:gd name="connsiteY51" fmla="*/ 609907 h 3988066"/>
                      <a:gd name="connsiteX52" fmla="*/ 782450 w 3475899"/>
                      <a:gd name="connsiteY52" fmla="*/ 143508 h 3988066"/>
                      <a:gd name="connsiteX53" fmla="*/ 1425671 w 3475899"/>
                      <a:gd name="connsiteY53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2117582 w 3475899"/>
                      <a:gd name="connsiteY2" fmla="*/ 353644 h 3988066"/>
                      <a:gd name="connsiteX3" fmla="*/ 1863881 w 3475899"/>
                      <a:gd name="connsiteY3" fmla="*/ 576593 h 3988066"/>
                      <a:gd name="connsiteX4" fmla="*/ 1769064 w 3475899"/>
                      <a:gd name="connsiteY4" fmla="*/ 558654 h 3988066"/>
                      <a:gd name="connsiteX5" fmla="*/ 1740875 w 3475899"/>
                      <a:gd name="connsiteY5" fmla="*/ 533028 h 3988066"/>
                      <a:gd name="connsiteX6" fmla="*/ 1825442 w 3475899"/>
                      <a:gd name="connsiteY6" fmla="*/ 343393 h 3988066"/>
                      <a:gd name="connsiteX7" fmla="*/ 1687060 w 3475899"/>
                      <a:gd name="connsiteY7" fmla="*/ 153758 h 3988066"/>
                      <a:gd name="connsiteX8" fmla="*/ 1410295 w 3475899"/>
                      <a:gd name="connsiteY8" fmla="*/ 102506 h 3988066"/>
                      <a:gd name="connsiteX9" fmla="*/ 961834 w 3475899"/>
                      <a:gd name="connsiteY9" fmla="*/ 187072 h 3988066"/>
                      <a:gd name="connsiteX10" fmla="*/ 744010 w 3475899"/>
                      <a:gd name="connsiteY10" fmla="*/ 481775 h 3988066"/>
                      <a:gd name="connsiteX11" fmla="*/ 900331 w 3475899"/>
                      <a:gd name="connsiteY11" fmla="*/ 740602 h 3988066"/>
                      <a:gd name="connsiteX12" fmla="*/ 1284726 w 3475899"/>
                      <a:gd name="connsiteY12" fmla="*/ 943050 h 3988066"/>
                      <a:gd name="connsiteX13" fmla="*/ 2984160 w 3475899"/>
                      <a:gd name="connsiteY13" fmla="*/ 1543339 h 3988066"/>
                      <a:gd name="connsiteX14" fmla="*/ 3378091 w 3475899"/>
                      <a:gd name="connsiteY14" fmla="*/ 2821306 h 3988066"/>
                      <a:gd name="connsiteX15" fmla="*/ 2359032 w 3475899"/>
                      <a:gd name="connsiteY15" fmla="*/ 3840356 h 3988066"/>
                      <a:gd name="connsiteX16" fmla="*/ 1252372 w 3475899"/>
                      <a:gd name="connsiteY16" fmla="*/ 3968244 h 3988066"/>
                      <a:gd name="connsiteX17" fmla="*/ 352887 w 3475899"/>
                      <a:gd name="connsiteY17" fmla="*/ 3518017 h 3988066"/>
                      <a:gd name="connsiteX18" fmla="*/ 846 w 3475899"/>
                      <a:gd name="connsiteY18" fmla="*/ 2711267 h 3988066"/>
                      <a:gd name="connsiteX19" fmla="*/ 284017 w 3475899"/>
                      <a:gd name="connsiteY19" fmla="*/ 2118017 h 3988066"/>
                      <a:gd name="connsiteX20" fmla="*/ 964397 w 3475899"/>
                      <a:gd name="connsiteY20" fmla="*/ 1870723 h 3988066"/>
                      <a:gd name="connsiteX21" fmla="*/ 1592242 w 3475899"/>
                      <a:gd name="connsiteY21" fmla="*/ 2019356 h 3988066"/>
                      <a:gd name="connsiteX22" fmla="*/ 1861319 w 3475899"/>
                      <a:gd name="connsiteY22" fmla="*/ 2490881 h 3988066"/>
                      <a:gd name="connsiteX23" fmla="*/ 1680653 w 3475899"/>
                      <a:gd name="connsiteY23" fmla="*/ 2861181 h 3988066"/>
                      <a:gd name="connsiteX24" fmla="*/ 1261662 w 3475899"/>
                      <a:gd name="connsiteY24" fmla="*/ 3008533 h 3988066"/>
                      <a:gd name="connsiteX25" fmla="*/ 895206 w 3475899"/>
                      <a:gd name="connsiteY25" fmla="*/ 2926528 h 3988066"/>
                      <a:gd name="connsiteX26" fmla="*/ 718384 w 3475899"/>
                      <a:gd name="connsiteY26" fmla="*/ 2649764 h 3988066"/>
                      <a:gd name="connsiteX27" fmla="*/ 808076 w 3475899"/>
                      <a:gd name="connsiteY27" fmla="*/ 2470379 h 3988066"/>
                      <a:gd name="connsiteX28" fmla="*/ 931082 w 3475899"/>
                      <a:gd name="connsiteY28" fmla="*/ 2406314 h 3988066"/>
                      <a:gd name="connsiteX29" fmla="*/ 990023 w 3475899"/>
                      <a:gd name="connsiteY29" fmla="*/ 2398626 h 3988066"/>
                      <a:gd name="connsiteX30" fmla="*/ 1010524 w 3475899"/>
                      <a:gd name="connsiteY30" fmla="*/ 2414001 h 3988066"/>
                      <a:gd name="connsiteX31" fmla="*/ 1000274 w 3475899"/>
                      <a:gd name="connsiteY31" fmla="*/ 2444753 h 3988066"/>
                      <a:gd name="connsiteX32" fmla="*/ 990023 w 3475899"/>
                      <a:gd name="connsiteY32" fmla="*/ 2475505 h 3988066"/>
                      <a:gd name="connsiteX33" fmla="*/ 974647 w 3475899"/>
                      <a:gd name="connsiteY33" fmla="*/ 2588261 h 3988066"/>
                      <a:gd name="connsiteX34" fmla="*/ 1055370 w 3475899"/>
                      <a:gd name="connsiteY34" fmla="*/ 2725362 h 3988066"/>
                      <a:gd name="connsiteX35" fmla="*/ 1230911 w 3475899"/>
                      <a:gd name="connsiteY35" fmla="*/ 2783021 h 3988066"/>
                      <a:gd name="connsiteX36" fmla="*/ 1494862 w 3475899"/>
                      <a:gd name="connsiteY36" fmla="*/ 2685641 h 3988066"/>
                      <a:gd name="connsiteX37" fmla="*/ 1599930 w 3475899"/>
                      <a:gd name="connsiteY37" fmla="*/ 2444753 h 3988066"/>
                      <a:gd name="connsiteX38" fmla="*/ 1387231 w 3475899"/>
                      <a:gd name="connsiteY38" fmla="*/ 2109048 h 3988066"/>
                      <a:gd name="connsiteX39" fmla="*/ 943896 w 3475899"/>
                      <a:gd name="connsiteY39" fmla="*/ 2003980 h 3988066"/>
                      <a:gd name="connsiteX40" fmla="*/ 372428 w 3475899"/>
                      <a:gd name="connsiteY40" fmla="*/ 2198740 h 3988066"/>
                      <a:gd name="connsiteX41" fmla="*/ 118727 w 3475899"/>
                      <a:gd name="connsiteY41" fmla="*/ 2711267 h 3988066"/>
                      <a:gd name="connsiteX42" fmla="*/ 500560 w 3475899"/>
                      <a:gd name="connsiteY42" fmla="*/ 3351926 h 3988066"/>
                      <a:gd name="connsiteX43" fmla="*/ 1312915 w 3475899"/>
                      <a:gd name="connsiteY43" fmla="*/ 3567187 h 3988066"/>
                      <a:gd name="connsiteX44" fmla="*/ 2135520 w 3475899"/>
                      <a:gd name="connsiteY44" fmla="*/ 3269921 h 3988066"/>
                      <a:gd name="connsiteX45" fmla="*/ 2491727 w 3475899"/>
                      <a:gd name="connsiteY45" fmla="*/ 2506256 h 3988066"/>
                      <a:gd name="connsiteX46" fmla="*/ 2373845 w 3475899"/>
                      <a:gd name="connsiteY46" fmla="*/ 2070608 h 3988066"/>
                      <a:gd name="connsiteX47" fmla="*/ 2058641 w 3475899"/>
                      <a:gd name="connsiteY47" fmla="*/ 1755405 h 3988066"/>
                      <a:gd name="connsiteX48" fmla="*/ 1615306 w 3475899"/>
                      <a:gd name="connsiteY48" fmla="*/ 1496578 h 3988066"/>
                      <a:gd name="connsiteX49" fmla="*/ 859329 w 3475899"/>
                      <a:gd name="connsiteY49" fmla="*/ 1135247 h 3988066"/>
                      <a:gd name="connsiteX50" fmla="*/ 477496 w 3475899"/>
                      <a:gd name="connsiteY50" fmla="*/ 609907 h 3988066"/>
                      <a:gd name="connsiteX51" fmla="*/ 782450 w 3475899"/>
                      <a:gd name="connsiteY51" fmla="*/ 143508 h 3988066"/>
                      <a:gd name="connsiteX52" fmla="*/ 1425671 w 3475899"/>
                      <a:gd name="connsiteY52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2117582 w 3475899"/>
                      <a:gd name="connsiteY2" fmla="*/ 353644 h 3988066"/>
                      <a:gd name="connsiteX3" fmla="*/ 1863881 w 3475899"/>
                      <a:gd name="connsiteY3" fmla="*/ 576593 h 3988066"/>
                      <a:gd name="connsiteX4" fmla="*/ 1769064 w 3475899"/>
                      <a:gd name="connsiteY4" fmla="*/ 558654 h 3988066"/>
                      <a:gd name="connsiteX5" fmla="*/ 1825442 w 3475899"/>
                      <a:gd name="connsiteY5" fmla="*/ 343393 h 3988066"/>
                      <a:gd name="connsiteX6" fmla="*/ 1687060 w 3475899"/>
                      <a:gd name="connsiteY6" fmla="*/ 153758 h 3988066"/>
                      <a:gd name="connsiteX7" fmla="*/ 1410295 w 3475899"/>
                      <a:gd name="connsiteY7" fmla="*/ 102506 h 3988066"/>
                      <a:gd name="connsiteX8" fmla="*/ 961834 w 3475899"/>
                      <a:gd name="connsiteY8" fmla="*/ 187072 h 3988066"/>
                      <a:gd name="connsiteX9" fmla="*/ 744010 w 3475899"/>
                      <a:gd name="connsiteY9" fmla="*/ 481775 h 3988066"/>
                      <a:gd name="connsiteX10" fmla="*/ 900331 w 3475899"/>
                      <a:gd name="connsiteY10" fmla="*/ 740602 h 3988066"/>
                      <a:gd name="connsiteX11" fmla="*/ 1284726 w 3475899"/>
                      <a:gd name="connsiteY11" fmla="*/ 943050 h 3988066"/>
                      <a:gd name="connsiteX12" fmla="*/ 2984160 w 3475899"/>
                      <a:gd name="connsiteY12" fmla="*/ 1543339 h 3988066"/>
                      <a:gd name="connsiteX13" fmla="*/ 3378091 w 3475899"/>
                      <a:gd name="connsiteY13" fmla="*/ 2821306 h 3988066"/>
                      <a:gd name="connsiteX14" fmla="*/ 2359032 w 3475899"/>
                      <a:gd name="connsiteY14" fmla="*/ 3840356 h 3988066"/>
                      <a:gd name="connsiteX15" fmla="*/ 1252372 w 3475899"/>
                      <a:gd name="connsiteY15" fmla="*/ 3968244 h 3988066"/>
                      <a:gd name="connsiteX16" fmla="*/ 352887 w 3475899"/>
                      <a:gd name="connsiteY16" fmla="*/ 3518017 h 3988066"/>
                      <a:gd name="connsiteX17" fmla="*/ 846 w 3475899"/>
                      <a:gd name="connsiteY17" fmla="*/ 2711267 h 3988066"/>
                      <a:gd name="connsiteX18" fmla="*/ 284017 w 3475899"/>
                      <a:gd name="connsiteY18" fmla="*/ 2118017 h 3988066"/>
                      <a:gd name="connsiteX19" fmla="*/ 964397 w 3475899"/>
                      <a:gd name="connsiteY19" fmla="*/ 1870723 h 3988066"/>
                      <a:gd name="connsiteX20" fmla="*/ 1592242 w 3475899"/>
                      <a:gd name="connsiteY20" fmla="*/ 2019356 h 3988066"/>
                      <a:gd name="connsiteX21" fmla="*/ 1861319 w 3475899"/>
                      <a:gd name="connsiteY21" fmla="*/ 2490881 h 3988066"/>
                      <a:gd name="connsiteX22" fmla="*/ 1680653 w 3475899"/>
                      <a:gd name="connsiteY22" fmla="*/ 2861181 h 3988066"/>
                      <a:gd name="connsiteX23" fmla="*/ 1261662 w 3475899"/>
                      <a:gd name="connsiteY23" fmla="*/ 3008533 h 3988066"/>
                      <a:gd name="connsiteX24" fmla="*/ 895206 w 3475899"/>
                      <a:gd name="connsiteY24" fmla="*/ 2926528 h 3988066"/>
                      <a:gd name="connsiteX25" fmla="*/ 718384 w 3475899"/>
                      <a:gd name="connsiteY25" fmla="*/ 2649764 h 3988066"/>
                      <a:gd name="connsiteX26" fmla="*/ 808076 w 3475899"/>
                      <a:gd name="connsiteY26" fmla="*/ 2470379 h 3988066"/>
                      <a:gd name="connsiteX27" fmla="*/ 931082 w 3475899"/>
                      <a:gd name="connsiteY27" fmla="*/ 2406314 h 3988066"/>
                      <a:gd name="connsiteX28" fmla="*/ 990023 w 3475899"/>
                      <a:gd name="connsiteY28" fmla="*/ 2398626 h 3988066"/>
                      <a:gd name="connsiteX29" fmla="*/ 1010524 w 3475899"/>
                      <a:gd name="connsiteY29" fmla="*/ 2414001 h 3988066"/>
                      <a:gd name="connsiteX30" fmla="*/ 1000274 w 3475899"/>
                      <a:gd name="connsiteY30" fmla="*/ 2444753 h 3988066"/>
                      <a:gd name="connsiteX31" fmla="*/ 990023 w 3475899"/>
                      <a:gd name="connsiteY31" fmla="*/ 2475505 h 3988066"/>
                      <a:gd name="connsiteX32" fmla="*/ 974647 w 3475899"/>
                      <a:gd name="connsiteY32" fmla="*/ 2588261 h 3988066"/>
                      <a:gd name="connsiteX33" fmla="*/ 1055370 w 3475899"/>
                      <a:gd name="connsiteY33" fmla="*/ 2725362 h 3988066"/>
                      <a:gd name="connsiteX34" fmla="*/ 1230911 w 3475899"/>
                      <a:gd name="connsiteY34" fmla="*/ 2783021 h 3988066"/>
                      <a:gd name="connsiteX35" fmla="*/ 1494862 w 3475899"/>
                      <a:gd name="connsiteY35" fmla="*/ 2685641 h 3988066"/>
                      <a:gd name="connsiteX36" fmla="*/ 1599930 w 3475899"/>
                      <a:gd name="connsiteY36" fmla="*/ 2444753 h 3988066"/>
                      <a:gd name="connsiteX37" fmla="*/ 1387231 w 3475899"/>
                      <a:gd name="connsiteY37" fmla="*/ 2109048 h 3988066"/>
                      <a:gd name="connsiteX38" fmla="*/ 943896 w 3475899"/>
                      <a:gd name="connsiteY38" fmla="*/ 2003980 h 3988066"/>
                      <a:gd name="connsiteX39" fmla="*/ 372428 w 3475899"/>
                      <a:gd name="connsiteY39" fmla="*/ 2198740 h 3988066"/>
                      <a:gd name="connsiteX40" fmla="*/ 118727 w 3475899"/>
                      <a:gd name="connsiteY40" fmla="*/ 2711267 h 3988066"/>
                      <a:gd name="connsiteX41" fmla="*/ 500560 w 3475899"/>
                      <a:gd name="connsiteY41" fmla="*/ 3351926 h 3988066"/>
                      <a:gd name="connsiteX42" fmla="*/ 1312915 w 3475899"/>
                      <a:gd name="connsiteY42" fmla="*/ 3567187 h 3988066"/>
                      <a:gd name="connsiteX43" fmla="*/ 2135520 w 3475899"/>
                      <a:gd name="connsiteY43" fmla="*/ 3269921 h 3988066"/>
                      <a:gd name="connsiteX44" fmla="*/ 2491727 w 3475899"/>
                      <a:gd name="connsiteY44" fmla="*/ 2506256 h 3988066"/>
                      <a:gd name="connsiteX45" fmla="*/ 2373845 w 3475899"/>
                      <a:gd name="connsiteY45" fmla="*/ 2070608 h 3988066"/>
                      <a:gd name="connsiteX46" fmla="*/ 2058641 w 3475899"/>
                      <a:gd name="connsiteY46" fmla="*/ 1755405 h 3988066"/>
                      <a:gd name="connsiteX47" fmla="*/ 1615306 w 3475899"/>
                      <a:gd name="connsiteY47" fmla="*/ 1496578 h 3988066"/>
                      <a:gd name="connsiteX48" fmla="*/ 859329 w 3475899"/>
                      <a:gd name="connsiteY48" fmla="*/ 1135247 h 3988066"/>
                      <a:gd name="connsiteX49" fmla="*/ 477496 w 3475899"/>
                      <a:gd name="connsiteY49" fmla="*/ 609907 h 3988066"/>
                      <a:gd name="connsiteX50" fmla="*/ 782450 w 3475899"/>
                      <a:gd name="connsiteY50" fmla="*/ 143508 h 3988066"/>
                      <a:gd name="connsiteX51" fmla="*/ 1425671 w 3475899"/>
                      <a:gd name="connsiteY51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2117582 w 3475899"/>
                      <a:gd name="connsiteY2" fmla="*/ 353644 h 3988066"/>
                      <a:gd name="connsiteX3" fmla="*/ 1863881 w 3475899"/>
                      <a:gd name="connsiteY3" fmla="*/ 576593 h 3988066"/>
                      <a:gd name="connsiteX4" fmla="*/ 1825442 w 3475899"/>
                      <a:gd name="connsiteY4" fmla="*/ 343393 h 3988066"/>
                      <a:gd name="connsiteX5" fmla="*/ 1687060 w 3475899"/>
                      <a:gd name="connsiteY5" fmla="*/ 153758 h 3988066"/>
                      <a:gd name="connsiteX6" fmla="*/ 1410295 w 3475899"/>
                      <a:gd name="connsiteY6" fmla="*/ 102506 h 3988066"/>
                      <a:gd name="connsiteX7" fmla="*/ 961834 w 3475899"/>
                      <a:gd name="connsiteY7" fmla="*/ 187072 h 3988066"/>
                      <a:gd name="connsiteX8" fmla="*/ 744010 w 3475899"/>
                      <a:gd name="connsiteY8" fmla="*/ 481775 h 3988066"/>
                      <a:gd name="connsiteX9" fmla="*/ 900331 w 3475899"/>
                      <a:gd name="connsiteY9" fmla="*/ 740602 h 3988066"/>
                      <a:gd name="connsiteX10" fmla="*/ 1284726 w 3475899"/>
                      <a:gd name="connsiteY10" fmla="*/ 943050 h 3988066"/>
                      <a:gd name="connsiteX11" fmla="*/ 2984160 w 3475899"/>
                      <a:gd name="connsiteY11" fmla="*/ 1543339 h 3988066"/>
                      <a:gd name="connsiteX12" fmla="*/ 3378091 w 3475899"/>
                      <a:gd name="connsiteY12" fmla="*/ 2821306 h 3988066"/>
                      <a:gd name="connsiteX13" fmla="*/ 2359032 w 3475899"/>
                      <a:gd name="connsiteY13" fmla="*/ 3840356 h 3988066"/>
                      <a:gd name="connsiteX14" fmla="*/ 1252372 w 3475899"/>
                      <a:gd name="connsiteY14" fmla="*/ 3968244 h 3988066"/>
                      <a:gd name="connsiteX15" fmla="*/ 352887 w 3475899"/>
                      <a:gd name="connsiteY15" fmla="*/ 3518017 h 3988066"/>
                      <a:gd name="connsiteX16" fmla="*/ 846 w 3475899"/>
                      <a:gd name="connsiteY16" fmla="*/ 2711267 h 3988066"/>
                      <a:gd name="connsiteX17" fmla="*/ 284017 w 3475899"/>
                      <a:gd name="connsiteY17" fmla="*/ 2118017 h 3988066"/>
                      <a:gd name="connsiteX18" fmla="*/ 964397 w 3475899"/>
                      <a:gd name="connsiteY18" fmla="*/ 1870723 h 3988066"/>
                      <a:gd name="connsiteX19" fmla="*/ 1592242 w 3475899"/>
                      <a:gd name="connsiteY19" fmla="*/ 2019356 h 3988066"/>
                      <a:gd name="connsiteX20" fmla="*/ 1861319 w 3475899"/>
                      <a:gd name="connsiteY20" fmla="*/ 2490881 h 3988066"/>
                      <a:gd name="connsiteX21" fmla="*/ 1680653 w 3475899"/>
                      <a:gd name="connsiteY21" fmla="*/ 2861181 h 3988066"/>
                      <a:gd name="connsiteX22" fmla="*/ 1261662 w 3475899"/>
                      <a:gd name="connsiteY22" fmla="*/ 3008533 h 3988066"/>
                      <a:gd name="connsiteX23" fmla="*/ 895206 w 3475899"/>
                      <a:gd name="connsiteY23" fmla="*/ 2926528 h 3988066"/>
                      <a:gd name="connsiteX24" fmla="*/ 718384 w 3475899"/>
                      <a:gd name="connsiteY24" fmla="*/ 2649764 h 3988066"/>
                      <a:gd name="connsiteX25" fmla="*/ 808076 w 3475899"/>
                      <a:gd name="connsiteY25" fmla="*/ 2470379 h 3988066"/>
                      <a:gd name="connsiteX26" fmla="*/ 931082 w 3475899"/>
                      <a:gd name="connsiteY26" fmla="*/ 2406314 h 3988066"/>
                      <a:gd name="connsiteX27" fmla="*/ 990023 w 3475899"/>
                      <a:gd name="connsiteY27" fmla="*/ 2398626 h 3988066"/>
                      <a:gd name="connsiteX28" fmla="*/ 1010524 w 3475899"/>
                      <a:gd name="connsiteY28" fmla="*/ 2414001 h 3988066"/>
                      <a:gd name="connsiteX29" fmla="*/ 1000274 w 3475899"/>
                      <a:gd name="connsiteY29" fmla="*/ 2444753 h 3988066"/>
                      <a:gd name="connsiteX30" fmla="*/ 990023 w 3475899"/>
                      <a:gd name="connsiteY30" fmla="*/ 2475505 h 3988066"/>
                      <a:gd name="connsiteX31" fmla="*/ 974647 w 3475899"/>
                      <a:gd name="connsiteY31" fmla="*/ 2588261 h 3988066"/>
                      <a:gd name="connsiteX32" fmla="*/ 1055370 w 3475899"/>
                      <a:gd name="connsiteY32" fmla="*/ 2725362 h 3988066"/>
                      <a:gd name="connsiteX33" fmla="*/ 1230911 w 3475899"/>
                      <a:gd name="connsiteY33" fmla="*/ 2783021 h 3988066"/>
                      <a:gd name="connsiteX34" fmla="*/ 1494862 w 3475899"/>
                      <a:gd name="connsiteY34" fmla="*/ 2685641 h 3988066"/>
                      <a:gd name="connsiteX35" fmla="*/ 1599930 w 3475899"/>
                      <a:gd name="connsiteY35" fmla="*/ 2444753 h 3988066"/>
                      <a:gd name="connsiteX36" fmla="*/ 1387231 w 3475899"/>
                      <a:gd name="connsiteY36" fmla="*/ 2109048 h 3988066"/>
                      <a:gd name="connsiteX37" fmla="*/ 943896 w 3475899"/>
                      <a:gd name="connsiteY37" fmla="*/ 2003980 h 3988066"/>
                      <a:gd name="connsiteX38" fmla="*/ 372428 w 3475899"/>
                      <a:gd name="connsiteY38" fmla="*/ 2198740 h 3988066"/>
                      <a:gd name="connsiteX39" fmla="*/ 118727 w 3475899"/>
                      <a:gd name="connsiteY39" fmla="*/ 2711267 h 3988066"/>
                      <a:gd name="connsiteX40" fmla="*/ 500560 w 3475899"/>
                      <a:gd name="connsiteY40" fmla="*/ 3351926 h 3988066"/>
                      <a:gd name="connsiteX41" fmla="*/ 1312915 w 3475899"/>
                      <a:gd name="connsiteY41" fmla="*/ 3567187 h 3988066"/>
                      <a:gd name="connsiteX42" fmla="*/ 2135520 w 3475899"/>
                      <a:gd name="connsiteY42" fmla="*/ 3269921 h 3988066"/>
                      <a:gd name="connsiteX43" fmla="*/ 2491727 w 3475899"/>
                      <a:gd name="connsiteY43" fmla="*/ 2506256 h 3988066"/>
                      <a:gd name="connsiteX44" fmla="*/ 2373845 w 3475899"/>
                      <a:gd name="connsiteY44" fmla="*/ 2070608 h 3988066"/>
                      <a:gd name="connsiteX45" fmla="*/ 2058641 w 3475899"/>
                      <a:gd name="connsiteY45" fmla="*/ 1755405 h 3988066"/>
                      <a:gd name="connsiteX46" fmla="*/ 1615306 w 3475899"/>
                      <a:gd name="connsiteY46" fmla="*/ 1496578 h 3988066"/>
                      <a:gd name="connsiteX47" fmla="*/ 859329 w 3475899"/>
                      <a:gd name="connsiteY47" fmla="*/ 1135247 h 3988066"/>
                      <a:gd name="connsiteX48" fmla="*/ 477496 w 3475899"/>
                      <a:gd name="connsiteY48" fmla="*/ 609907 h 3988066"/>
                      <a:gd name="connsiteX49" fmla="*/ 782450 w 3475899"/>
                      <a:gd name="connsiteY49" fmla="*/ 143508 h 3988066"/>
                      <a:gd name="connsiteX50" fmla="*/ 1425671 w 3475899"/>
                      <a:gd name="connsiteY50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2117582 w 3475899"/>
                      <a:gd name="connsiteY2" fmla="*/ 353644 h 3988066"/>
                      <a:gd name="connsiteX3" fmla="*/ 1825442 w 3475899"/>
                      <a:gd name="connsiteY3" fmla="*/ 343393 h 3988066"/>
                      <a:gd name="connsiteX4" fmla="*/ 1687060 w 3475899"/>
                      <a:gd name="connsiteY4" fmla="*/ 153758 h 3988066"/>
                      <a:gd name="connsiteX5" fmla="*/ 1410295 w 3475899"/>
                      <a:gd name="connsiteY5" fmla="*/ 102506 h 3988066"/>
                      <a:gd name="connsiteX6" fmla="*/ 961834 w 3475899"/>
                      <a:gd name="connsiteY6" fmla="*/ 187072 h 3988066"/>
                      <a:gd name="connsiteX7" fmla="*/ 744010 w 3475899"/>
                      <a:gd name="connsiteY7" fmla="*/ 481775 h 3988066"/>
                      <a:gd name="connsiteX8" fmla="*/ 900331 w 3475899"/>
                      <a:gd name="connsiteY8" fmla="*/ 740602 h 3988066"/>
                      <a:gd name="connsiteX9" fmla="*/ 1284726 w 3475899"/>
                      <a:gd name="connsiteY9" fmla="*/ 943050 h 3988066"/>
                      <a:gd name="connsiteX10" fmla="*/ 2984160 w 3475899"/>
                      <a:gd name="connsiteY10" fmla="*/ 1543339 h 3988066"/>
                      <a:gd name="connsiteX11" fmla="*/ 3378091 w 3475899"/>
                      <a:gd name="connsiteY11" fmla="*/ 2821306 h 3988066"/>
                      <a:gd name="connsiteX12" fmla="*/ 2359032 w 3475899"/>
                      <a:gd name="connsiteY12" fmla="*/ 3840356 h 3988066"/>
                      <a:gd name="connsiteX13" fmla="*/ 1252372 w 3475899"/>
                      <a:gd name="connsiteY13" fmla="*/ 3968244 h 3988066"/>
                      <a:gd name="connsiteX14" fmla="*/ 352887 w 3475899"/>
                      <a:gd name="connsiteY14" fmla="*/ 3518017 h 3988066"/>
                      <a:gd name="connsiteX15" fmla="*/ 846 w 3475899"/>
                      <a:gd name="connsiteY15" fmla="*/ 2711267 h 3988066"/>
                      <a:gd name="connsiteX16" fmla="*/ 284017 w 3475899"/>
                      <a:gd name="connsiteY16" fmla="*/ 2118017 h 3988066"/>
                      <a:gd name="connsiteX17" fmla="*/ 964397 w 3475899"/>
                      <a:gd name="connsiteY17" fmla="*/ 1870723 h 3988066"/>
                      <a:gd name="connsiteX18" fmla="*/ 1592242 w 3475899"/>
                      <a:gd name="connsiteY18" fmla="*/ 2019356 h 3988066"/>
                      <a:gd name="connsiteX19" fmla="*/ 1861319 w 3475899"/>
                      <a:gd name="connsiteY19" fmla="*/ 2490881 h 3988066"/>
                      <a:gd name="connsiteX20" fmla="*/ 1680653 w 3475899"/>
                      <a:gd name="connsiteY20" fmla="*/ 2861181 h 3988066"/>
                      <a:gd name="connsiteX21" fmla="*/ 1261662 w 3475899"/>
                      <a:gd name="connsiteY21" fmla="*/ 3008533 h 3988066"/>
                      <a:gd name="connsiteX22" fmla="*/ 895206 w 3475899"/>
                      <a:gd name="connsiteY22" fmla="*/ 2926528 h 3988066"/>
                      <a:gd name="connsiteX23" fmla="*/ 718384 w 3475899"/>
                      <a:gd name="connsiteY23" fmla="*/ 2649764 h 3988066"/>
                      <a:gd name="connsiteX24" fmla="*/ 808076 w 3475899"/>
                      <a:gd name="connsiteY24" fmla="*/ 2470379 h 3988066"/>
                      <a:gd name="connsiteX25" fmla="*/ 931082 w 3475899"/>
                      <a:gd name="connsiteY25" fmla="*/ 2406314 h 3988066"/>
                      <a:gd name="connsiteX26" fmla="*/ 990023 w 3475899"/>
                      <a:gd name="connsiteY26" fmla="*/ 2398626 h 3988066"/>
                      <a:gd name="connsiteX27" fmla="*/ 1010524 w 3475899"/>
                      <a:gd name="connsiteY27" fmla="*/ 2414001 h 3988066"/>
                      <a:gd name="connsiteX28" fmla="*/ 1000274 w 3475899"/>
                      <a:gd name="connsiteY28" fmla="*/ 2444753 h 3988066"/>
                      <a:gd name="connsiteX29" fmla="*/ 990023 w 3475899"/>
                      <a:gd name="connsiteY29" fmla="*/ 2475505 h 3988066"/>
                      <a:gd name="connsiteX30" fmla="*/ 974647 w 3475899"/>
                      <a:gd name="connsiteY30" fmla="*/ 2588261 h 3988066"/>
                      <a:gd name="connsiteX31" fmla="*/ 1055370 w 3475899"/>
                      <a:gd name="connsiteY31" fmla="*/ 2725362 h 3988066"/>
                      <a:gd name="connsiteX32" fmla="*/ 1230911 w 3475899"/>
                      <a:gd name="connsiteY32" fmla="*/ 2783021 h 3988066"/>
                      <a:gd name="connsiteX33" fmla="*/ 1494862 w 3475899"/>
                      <a:gd name="connsiteY33" fmla="*/ 2685641 h 3988066"/>
                      <a:gd name="connsiteX34" fmla="*/ 1599930 w 3475899"/>
                      <a:gd name="connsiteY34" fmla="*/ 2444753 h 3988066"/>
                      <a:gd name="connsiteX35" fmla="*/ 1387231 w 3475899"/>
                      <a:gd name="connsiteY35" fmla="*/ 2109048 h 3988066"/>
                      <a:gd name="connsiteX36" fmla="*/ 943896 w 3475899"/>
                      <a:gd name="connsiteY36" fmla="*/ 2003980 h 3988066"/>
                      <a:gd name="connsiteX37" fmla="*/ 372428 w 3475899"/>
                      <a:gd name="connsiteY37" fmla="*/ 2198740 h 3988066"/>
                      <a:gd name="connsiteX38" fmla="*/ 118727 w 3475899"/>
                      <a:gd name="connsiteY38" fmla="*/ 2711267 h 3988066"/>
                      <a:gd name="connsiteX39" fmla="*/ 500560 w 3475899"/>
                      <a:gd name="connsiteY39" fmla="*/ 3351926 h 3988066"/>
                      <a:gd name="connsiteX40" fmla="*/ 1312915 w 3475899"/>
                      <a:gd name="connsiteY40" fmla="*/ 3567187 h 3988066"/>
                      <a:gd name="connsiteX41" fmla="*/ 2135520 w 3475899"/>
                      <a:gd name="connsiteY41" fmla="*/ 3269921 h 3988066"/>
                      <a:gd name="connsiteX42" fmla="*/ 2491727 w 3475899"/>
                      <a:gd name="connsiteY42" fmla="*/ 2506256 h 3988066"/>
                      <a:gd name="connsiteX43" fmla="*/ 2373845 w 3475899"/>
                      <a:gd name="connsiteY43" fmla="*/ 2070608 h 3988066"/>
                      <a:gd name="connsiteX44" fmla="*/ 2058641 w 3475899"/>
                      <a:gd name="connsiteY44" fmla="*/ 1755405 h 3988066"/>
                      <a:gd name="connsiteX45" fmla="*/ 1615306 w 3475899"/>
                      <a:gd name="connsiteY45" fmla="*/ 1496578 h 3988066"/>
                      <a:gd name="connsiteX46" fmla="*/ 859329 w 3475899"/>
                      <a:gd name="connsiteY46" fmla="*/ 1135247 h 3988066"/>
                      <a:gd name="connsiteX47" fmla="*/ 477496 w 3475899"/>
                      <a:gd name="connsiteY47" fmla="*/ 609907 h 3988066"/>
                      <a:gd name="connsiteX48" fmla="*/ 782450 w 3475899"/>
                      <a:gd name="connsiteY48" fmla="*/ 143508 h 3988066"/>
                      <a:gd name="connsiteX49" fmla="*/ 1425671 w 3475899"/>
                      <a:gd name="connsiteY49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1825442 w 3475899"/>
                      <a:gd name="connsiteY2" fmla="*/ 343393 h 3988066"/>
                      <a:gd name="connsiteX3" fmla="*/ 1687060 w 3475899"/>
                      <a:gd name="connsiteY3" fmla="*/ 153758 h 3988066"/>
                      <a:gd name="connsiteX4" fmla="*/ 1410295 w 3475899"/>
                      <a:gd name="connsiteY4" fmla="*/ 102506 h 3988066"/>
                      <a:gd name="connsiteX5" fmla="*/ 961834 w 3475899"/>
                      <a:gd name="connsiteY5" fmla="*/ 187072 h 3988066"/>
                      <a:gd name="connsiteX6" fmla="*/ 744010 w 3475899"/>
                      <a:gd name="connsiteY6" fmla="*/ 481775 h 3988066"/>
                      <a:gd name="connsiteX7" fmla="*/ 900331 w 3475899"/>
                      <a:gd name="connsiteY7" fmla="*/ 740602 h 3988066"/>
                      <a:gd name="connsiteX8" fmla="*/ 1284726 w 3475899"/>
                      <a:gd name="connsiteY8" fmla="*/ 943050 h 3988066"/>
                      <a:gd name="connsiteX9" fmla="*/ 2984160 w 3475899"/>
                      <a:gd name="connsiteY9" fmla="*/ 1543339 h 3988066"/>
                      <a:gd name="connsiteX10" fmla="*/ 3378091 w 3475899"/>
                      <a:gd name="connsiteY10" fmla="*/ 2821306 h 3988066"/>
                      <a:gd name="connsiteX11" fmla="*/ 2359032 w 3475899"/>
                      <a:gd name="connsiteY11" fmla="*/ 3840356 h 3988066"/>
                      <a:gd name="connsiteX12" fmla="*/ 1252372 w 3475899"/>
                      <a:gd name="connsiteY12" fmla="*/ 3968244 h 3988066"/>
                      <a:gd name="connsiteX13" fmla="*/ 352887 w 3475899"/>
                      <a:gd name="connsiteY13" fmla="*/ 3518017 h 3988066"/>
                      <a:gd name="connsiteX14" fmla="*/ 846 w 3475899"/>
                      <a:gd name="connsiteY14" fmla="*/ 2711267 h 3988066"/>
                      <a:gd name="connsiteX15" fmla="*/ 284017 w 3475899"/>
                      <a:gd name="connsiteY15" fmla="*/ 2118017 h 3988066"/>
                      <a:gd name="connsiteX16" fmla="*/ 964397 w 3475899"/>
                      <a:gd name="connsiteY16" fmla="*/ 1870723 h 3988066"/>
                      <a:gd name="connsiteX17" fmla="*/ 1592242 w 3475899"/>
                      <a:gd name="connsiteY17" fmla="*/ 2019356 h 3988066"/>
                      <a:gd name="connsiteX18" fmla="*/ 1861319 w 3475899"/>
                      <a:gd name="connsiteY18" fmla="*/ 2490881 h 3988066"/>
                      <a:gd name="connsiteX19" fmla="*/ 1680653 w 3475899"/>
                      <a:gd name="connsiteY19" fmla="*/ 2861181 h 3988066"/>
                      <a:gd name="connsiteX20" fmla="*/ 1261662 w 3475899"/>
                      <a:gd name="connsiteY20" fmla="*/ 3008533 h 3988066"/>
                      <a:gd name="connsiteX21" fmla="*/ 895206 w 3475899"/>
                      <a:gd name="connsiteY21" fmla="*/ 2926528 h 3988066"/>
                      <a:gd name="connsiteX22" fmla="*/ 718384 w 3475899"/>
                      <a:gd name="connsiteY22" fmla="*/ 2649764 h 3988066"/>
                      <a:gd name="connsiteX23" fmla="*/ 808076 w 3475899"/>
                      <a:gd name="connsiteY23" fmla="*/ 2470379 h 3988066"/>
                      <a:gd name="connsiteX24" fmla="*/ 931082 w 3475899"/>
                      <a:gd name="connsiteY24" fmla="*/ 2406314 h 3988066"/>
                      <a:gd name="connsiteX25" fmla="*/ 990023 w 3475899"/>
                      <a:gd name="connsiteY25" fmla="*/ 2398626 h 3988066"/>
                      <a:gd name="connsiteX26" fmla="*/ 1010524 w 3475899"/>
                      <a:gd name="connsiteY26" fmla="*/ 2414001 h 3988066"/>
                      <a:gd name="connsiteX27" fmla="*/ 1000274 w 3475899"/>
                      <a:gd name="connsiteY27" fmla="*/ 2444753 h 3988066"/>
                      <a:gd name="connsiteX28" fmla="*/ 990023 w 3475899"/>
                      <a:gd name="connsiteY28" fmla="*/ 2475505 h 3988066"/>
                      <a:gd name="connsiteX29" fmla="*/ 974647 w 3475899"/>
                      <a:gd name="connsiteY29" fmla="*/ 2588261 h 3988066"/>
                      <a:gd name="connsiteX30" fmla="*/ 1055370 w 3475899"/>
                      <a:gd name="connsiteY30" fmla="*/ 2725362 h 3988066"/>
                      <a:gd name="connsiteX31" fmla="*/ 1230911 w 3475899"/>
                      <a:gd name="connsiteY31" fmla="*/ 2783021 h 3988066"/>
                      <a:gd name="connsiteX32" fmla="*/ 1494862 w 3475899"/>
                      <a:gd name="connsiteY32" fmla="*/ 2685641 h 3988066"/>
                      <a:gd name="connsiteX33" fmla="*/ 1599930 w 3475899"/>
                      <a:gd name="connsiteY33" fmla="*/ 2444753 h 3988066"/>
                      <a:gd name="connsiteX34" fmla="*/ 1387231 w 3475899"/>
                      <a:gd name="connsiteY34" fmla="*/ 2109048 h 3988066"/>
                      <a:gd name="connsiteX35" fmla="*/ 943896 w 3475899"/>
                      <a:gd name="connsiteY35" fmla="*/ 2003980 h 3988066"/>
                      <a:gd name="connsiteX36" fmla="*/ 372428 w 3475899"/>
                      <a:gd name="connsiteY36" fmla="*/ 2198740 h 3988066"/>
                      <a:gd name="connsiteX37" fmla="*/ 118727 w 3475899"/>
                      <a:gd name="connsiteY37" fmla="*/ 2711267 h 3988066"/>
                      <a:gd name="connsiteX38" fmla="*/ 500560 w 3475899"/>
                      <a:gd name="connsiteY38" fmla="*/ 3351926 h 3988066"/>
                      <a:gd name="connsiteX39" fmla="*/ 1312915 w 3475899"/>
                      <a:gd name="connsiteY39" fmla="*/ 3567187 h 3988066"/>
                      <a:gd name="connsiteX40" fmla="*/ 2135520 w 3475899"/>
                      <a:gd name="connsiteY40" fmla="*/ 3269921 h 3988066"/>
                      <a:gd name="connsiteX41" fmla="*/ 2491727 w 3475899"/>
                      <a:gd name="connsiteY41" fmla="*/ 2506256 h 3988066"/>
                      <a:gd name="connsiteX42" fmla="*/ 2373845 w 3475899"/>
                      <a:gd name="connsiteY42" fmla="*/ 2070608 h 3988066"/>
                      <a:gd name="connsiteX43" fmla="*/ 2058641 w 3475899"/>
                      <a:gd name="connsiteY43" fmla="*/ 1755405 h 3988066"/>
                      <a:gd name="connsiteX44" fmla="*/ 1615306 w 3475899"/>
                      <a:gd name="connsiteY44" fmla="*/ 1496578 h 3988066"/>
                      <a:gd name="connsiteX45" fmla="*/ 859329 w 3475899"/>
                      <a:gd name="connsiteY45" fmla="*/ 1135247 h 3988066"/>
                      <a:gd name="connsiteX46" fmla="*/ 477496 w 3475899"/>
                      <a:gd name="connsiteY46" fmla="*/ 609907 h 3988066"/>
                      <a:gd name="connsiteX47" fmla="*/ 782450 w 3475899"/>
                      <a:gd name="connsiteY47" fmla="*/ 143508 h 3988066"/>
                      <a:gd name="connsiteX48" fmla="*/ 1425671 w 3475899"/>
                      <a:gd name="connsiteY48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1687060 w 3475899"/>
                      <a:gd name="connsiteY2" fmla="*/ 153758 h 3988066"/>
                      <a:gd name="connsiteX3" fmla="*/ 1410295 w 3475899"/>
                      <a:gd name="connsiteY3" fmla="*/ 102506 h 3988066"/>
                      <a:gd name="connsiteX4" fmla="*/ 961834 w 3475899"/>
                      <a:gd name="connsiteY4" fmla="*/ 187072 h 3988066"/>
                      <a:gd name="connsiteX5" fmla="*/ 744010 w 3475899"/>
                      <a:gd name="connsiteY5" fmla="*/ 481775 h 3988066"/>
                      <a:gd name="connsiteX6" fmla="*/ 900331 w 3475899"/>
                      <a:gd name="connsiteY6" fmla="*/ 740602 h 3988066"/>
                      <a:gd name="connsiteX7" fmla="*/ 1284726 w 3475899"/>
                      <a:gd name="connsiteY7" fmla="*/ 943050 h 3988066"/>
                      <a:gd name="connsiteX8" fmla="*/ 2984160 w 3475899"/>
                      <a:gd name="connsiteY8" fmla="*/ 1543339 h 3988066"/>
                      <a:gd name="connsiteX9" fmla="*/ 3378091 w 3475899"/>
                      <a:gd name="connsiteY9" fmla="*/ 2821306 h 3988066"/>
                      <a:gd name="connsiteX10" fmla="*/ 2359032 w 3475899"/>
                      <a:gd name="connsiteY10" fmla="*/ 3840356 h 3988066"/>
                      <a:gd name="connsiteX11" fmla="*/ 1252372 w 3475899"/>
                      <a:gd name="connsiteY11" fmla="*/ 3968244 h 3988066"/>
                      <a:gd name="connsiteX12" fmla="*/ 352887 w 3475899"/>
                      <a:gd name="connsiteY12" fmla="*/ 3518017 h 3988066"/>
                      <a:gd name="connsiteX13" fmla="*/ 846 w 3475899"/>
                      <a:gd name="connsiteY13" fmla="*/ 2711267 h 3988066"/>
                      <a:gd name="connsiteX14" fmla="*/ 284017 w 3475899"/>
                      <a:gd name="connsiteY14" fmla="*/ 2118017 h 3988066"/>
                      <a:gd name="connsiteX15" fmla="*/ 964397 w 3475899"/>
                      <a:gd name="connsiteY15" fmla="*/ 1870723 h 3988066"/>
                      <a:gd name="connsiteX16" fmla="*/ 1592242 w 3475899"/>
                      <a:gd name="connsiteY16" fmla="*/ 2019356 h 3988066"/>
                      <a:gd name="connsiteX17" fmla="*/ 1861319 w 3475899"/>
                      <a:gd name="connsiteY17" fmla="*/ 2490881 h 3988066"/>
                      <a:gd name="connsiteX18" fmla="*/ 1680653 w 3475899"/>
                      <a:gd name="connsiteY18" fmla="*/ 2861181 h 3988066"/>
                      <a:gd name="connsiteX19" fmla="*/ 1261662 w 3475899"/>
                      <a:gd name="connsiteY19" fmla="*/ 3008533 h 3988066"/>
                      <a:gd name="connsiteX20" fmla="*/ 895206 w 3475899"/>
                      <a:gd name="connsiteY20" fmla="*/ 2926528 h 3988066"/>
                      <a:gd name="connsiteX21" fmla="*/ 718384 w 3475899"/>
                      <a:gd name="connsiteY21" fmla="*/ 2649764 h 3988066"/>
                      <a:gd name="connsiteX22" fmla="*/ 808076 w 3475899"/>
                      <a:gd name="connsiteY22" fmla="*/ 2470379 h 3988066"/>
                      <a:gd name="connsiteX23" fmla="*/ 931082 w 3475899"/>
                      <a:gd name="connsiteY23" fmla="*/ 2406314 h 3988066"/>
                      <a:gd name="connsiteX24" fmla="*/ 990023 w 3475899"/>
                      <a:gd name="connsiteY24" fmla="*/ 2398626 h 3988066"/>
                      <a:gd name="connsiteX25" fmla="*/ 1010524 w 3475899"/>
                      <a:gd name="connsiteY25" fmla="*/ 2414001 h 3988066"/>
                      <a:gd name="connsiteX26" fmla="*/ 1000274 w 3475899"/>
                      <a:gd name="connsiteY26" fmla="*/ 2444753 h 3988066"/>
                      <a:gd name="connsiteX27" fmla="*/ 990023 w 3475899"/>
                      <a:gd name="connsiteY27" fmla="*/ 2475505 h 3988066"/>
                      <a:gd name="connsiteX28" fmla="*/ 974647 w 3475899"/>
                      <a:gd name="connsiteY28" fmla="*/ 2588261 h 3988066"/>
                      <a:gd name="connsiteX29" fmla="*/ 1055370 w 3475899"/>
                      <a:gd name="connsiteY29" fmla="*/ 2725362 h 3988066"/>
                      <a:gd name="connsiteX30" fmla="*/ 1230911 w 3475899"/>
                      <a:gd name="connsiteY30" fmla="*/ 2783021 h 3988066"/>
                      <a:gd name="connsiteX31" fmla="*/ 1494862 w 3475899"/>
                      <a:gd name="connsiteY31" fmla="*/ 2685641 h 3988066"/>
                      <a:gd name="connsiteX32" fmla="*/ 1599930 w 3475899"/>
                      <a:gd name="connsiteY32" fmla="*/ 2444753 h 3988066"/>
                      <a:gd name="connsiteX33" fmla="*/ 1387231 w 3475899"/>
                      <a:gd name="connsiteY33" fmla="*/ 2109048 h 3988066"/>
                      <a:gd name="connsiteX34" fmla="*/ 943896 w 3475899"/>
                      <a:gd name="connsiteY34" fmla="*/ 2003980 h 3988066"/>
                      <a:gd name="connsiteX35" fmla="*/ 372428 w 3475899"/>
                      <a:gd name="connsiteY35" fmla="*/ 2198740 h 3988066"/>
                      <a:gd name="connsiteX36" fmla="*/ 118727 w 3475899"/>
                      <a:gd name="connsiteY36" fmla="*/ 2711267 h 3988066"/>
                      <a:gd name="connsiteX37" fmla="*/ 500560 w 3475899"/>
                      <a:gd name="connsiteY37" fmla="*/ 3351926 h 3988066"/>
                      <a:gd name="connsiteX38" fmla="*/ 1312915 w 3475899"/>
                      <a:gd name="connsiteY38" fmla="*/ 3567187 h 3988066"/>
                      <a:gd name="connsiteX39" fmla="*/ 2135520 w 3475899"/>
                      <a:gd name="connsiteY39" fmla="*/ 3269921 h 3988066"/>
                      <a:gd name="connsiteX40" fmla="*/ 2491727 w 3475899"/>
                      <a:gd name="connsiteY40" fmla="*/ 2506256 h 3988066"/>
                      <a:gd name="connsiteX41" fmla="*/ 2373845 w 3475899"/>
                      <a:gd name="connsiteY41" fmla="*/ 2070608 h 3988066"/>
                      <a:gd name="connsiteX42" fmla="*/ 2058641 w 3475899"/>
                      <a:gd name="connsiteY42" fmla="*/ 1755405 h 3988066"/>
                      <a:gd name="connsiteX43" fmla="*/ 1615306 w 3475899"/>
                      <a:gd name="connsiteY43" fmla="*/ 1496578 h 3988066"/>
                      <a:gd name="connsiteX44" fmla="*/ 859329 w 3475899"/>
                      <a:gd name="connsiteY44" fmla="*/ 1135247 h 3988066"/>
                      <a:gd name="connsiteX45" fmla="*/ 477496 w 3475899"/>
                      <a:gd name="connsiteY45" fmla="*/ 609907 h 3988066"/>
                      <a:gd name="connsiteX46" fmla="*/ 782450 w 3475899"/>
                      <a:gd name="connsiteY46" fmla="*/ 143508 h 3988066"/>
                      <a:gd name="connsiteX47" fmla="*/ 1425671 w 3475899"/>
                      <a:gd name="connsiteY47" fmla="*/ 0 h 3988066"/>
                      <a:gd name="connsiteX0" fmla="*/ 1425671 w 3475899"/>
                      <a:gd name="connsiteY0" fmla="*/ 0 h 3988066"/>
                      <a:gd name="connsiteX1" fmla="*/ 1687060 w 3475899"/>
                      <a:gd name="connsiteY1" fmla="*/ 153758 h 3988066"/>
                      <a:gd name="connsiteX2" fmla="*/ 1410295 w 3475899"/>
                      <a:gd name="connsiteY2" fmla="*/ 102506 h 3988066"/>
                      <a:gd name="connsiteX3" fmla="*/ 961834 w 3475899"/>
                      <a:gd name="connsiteY3" fmla="*/ 187072 h 3988066"/>
                      <a:gd name="connsiteX4" fmla="*/ 744010 w 3475899"/>
                      <a:gd name="connsiteY4" fmla="*/ 481775 h 3988066"/>
                      <a:gd name="connsiteX5" fmla="*/ 900331 w 3475899"/>
                      <a:gd name="connsiteY5" fmla="*/ 740602 h 3988066"/>
                      <a:gd name="connsiteX6" fmla="*/ 1284726 w 3475899"/>
                      <a:gd name="connsiteY6" fmla="*/ 943050 h 3988066"/>
                      <a:gd name="connsiteX7" fmla="*/ 2984160 w 3475899"/>
                      <a:gd name="connsiteY7" fmla="*/ 1543339 h 3988066"/>
                      <a:gd name="connsiteX8" fmla="*/ 3378091 w 3475899"/>
                      <a:gd name="connsiteY8" fmla="*/ 2821306 h 3988066"/>
                      <a:gd name="connsiteX9" fmla="*/ 2359032 w 3475899"/>
                      <a:gd name="connsiteY9" fmla="*/ 3840356 h 3988066"/>
                      <a:gd name="connsiteX10" fmla="*/ 1252372 w 3475899"/>
                      <a:gd name="connsiteY10" fmla="*/ 3968244 h 3988066"/>
                      <a:gd name="connsiteX11" fmla="*/ 352887 w 3475899"/>
                      <a:gd name="connsiteY11" fmla="*/ 3518017 h 3988066"/>
                      <a:gd name="connsiteX12" fmla="*/ 846 w 3475899"/>
                      <a:gd name="connsiteY12" fmla="*/ 2711267 h 3988066"/>
                      <a:gd name="connsiteX13" fmla="*/ 284017 w 3475899"/>
                      <a:gd name="connsiteY13" fmla="*/ 2118017 h 3988066"/>
                      <a:gd name="connsiteX14" fmla="*/ 964397 w 3475899"/>
                      <a:gd name="connsiteY14" fmla="*/ 1870723 h 3988066"/>
                      <a:gd name="connsiteX15" fmla="*/ 1592242 w 3475899"/>
                      <a:gd name="connsiteY15" fmla="*/ 2019356 h 3988066"/>
                      <a:gd name="connsiteX16" fmla="*/ 1861319 w 3475899"/>
                      <a:gd name="connsiteY16" fmla="*/ 2490881 h 3988066"/>
                      <a:gd name="connsiteX17" fmla="*/ 1680653 w 3475899"/>
                      <a:gd name="connsiteY17" fmla="*/ 2861181 h 3988066"/>
                      <a:gd name="connsiteX18" fmla="*/ 1261662 w 3475899"/>
                      <a:gd name="connsiteY18" fmla="*/ 3008533 h 3988066"/>
                      <a:gd name="connsiteX19" fmla="*/ 895206 w 3475899"/>
                      <a:gd name="connsiteY19" fmla="*/ 2926528 h 3988066"/>
                      <a:gd name="connsiteX20" fmla="*/ 718384 w 3475899"/>
                      <a:gd name="connsiteY20" fmla="*/ 2649764 h 3988066"/>
                      <a:gd name="connsiteX21" fmla="*/ 808076 w 3475899"/>
                      <a:gd name="connsiteY21" fmla="*/ 2470379 h 3988066"/>
                      <a:gd name="connsiteX22" fmla="*/ 931082 w 3475899"/>
                      <a:gd name="connsiteY22" fmla="*/ 2406314 h 3988066"/>
                      <a:gd name="connsiteX23" fmla="*/ 990023 w 3475899"/>
                      <a:gd name="connsiteY23" fmla="*/ 2398626 h 3988066"/>
                      <a:gd name="connsiteX24" fmla="*/ 1010524 w 3475899"/>
                      <a:gd name="connsiteY24" fmla="*/ 2414001 h 3988066"/>
                      <a:gd name="connsiteX25" fmla="*/ 1000274 w 3475899"/>
                      <a:gd name="connsiteY25" fmla="*/ 2444753 h 3988066"/>
                      <a:gd name="connsiteX26" fmla="*/ 990023 w 3475899"/>
                      <a:gd name="connsiteY26" fmla="*/ 2475505 h 3988066"/>
                      <a:gd name="connsiteX27" fmla="*/ 974647 w 3475899"/>
                      <a:gd name="connsiteY27" fmla="*/ 2588261 h 3988066"/>
                      <a:gd name="connsiteX28" fmla="*/ 1055370 w 3475899"/>
                      <a:gd name="connsiteY28" fmla="*/ 2725362 h 3988066"/>
                      <a:gd name="connsiteX29" fmla="*/ 1230911 w 3475899"/>
                      <a:gd name="connsiteY29" fmla="*/ 2783021 h 3988066"/>
                      <a:gd name="connsiteX30" fmla="*/ 1494862 w 3475899"/>
                      <a:gd name="connsiteY30" fmla="*/ 2685641 h 3988066"/>
                      <a:gd name="connsiteX31" fmla="*/ 1599930 w 3475899"/>
                      <a:gd name="connsiteY31" fmla="*/ 2444753 h 3988066"/>
                      <a:gd name="connsiteX32" fmla="*/ 1387231 w 3475899"/>
                      <a:gd name="connsiteY32" fmla="*/ 2109048 h 3988066"/>
                      <a:gd name="connsiteX33" fmla="*/ 943896 w 3475899"/>
                      <a:gd name="connsiteY33" fmla="*/ 2003980 h 3988066"/>
                      <a:gd name="connsiteX34" fmla="*/ 372428 w 3475899"/>
                      <a:gd name="connsiteY34" fmla="*/ 2198740 h 3988066"/>
                      <a:gd name="connsiteX35" fmla="*/ 118727 w 3475899"/>
                      <a:gd name="connsiteY35" fmla="*/ 2711267 h 3988066"/>
                      <a:gd name="connsiteX36" fmla="*/ 500560 w 3475899"/>
                      <a:gd name="connsiteY36" fmla="*/ 3351926 h 3988066"/>
                      <a:gd name="connsiteX37" fmla="*/ 1312915 w 3475899"/>
                      <a:gd name="connsiteY37" fmla="*/ 3567187 h 3988066"/>
                      <a:gd name="connsiteX38" fmla="*/ 2135520 w 3475899"/>
                      <a:gd name="connsiteY38" fmla="*/ 3269921 h 3988066"/>
                      <a:gd name="connsiteX39" fmla="*/ 2491727 w 3475899"/>
                      <a:gd name="connsiteY39" fmla="*/ 2506256 h 3988066"/>
                      <a:gd name="connsiteX40" fmla="*/ 2373845 w 3475899"/>
                      <a:gd name="connsiteY40" fmla="*/ 2070608 h 3988066"/>
                      <a:gd name="connsiteX41" fmla="*/ 2058641 w 3475899"/>
                      <a:gd name="connsiteY41" fmla="*/ 1755405 h 3988066"/>
                      <a:gd name="connsiteX42" fmla="*/ 1615306 w 3475899"/>
                      <a:gd name="connsiteY42" fmla="*/ 1496578 h 3988066"/>
                      <a:gd name="connsiteX43" fmla="*/ 859329 w 3475899"/>
                      <a:gd name="connsiteY43" fmla="*/ 1135247 h 3988066"/>
                      <a:gd name="connsiteX44" fmla="*/ 477496 w 3475899"/>
                      <a:gd name="connsiteY44" fmla="*/ 609907 h 3988066"/>
                      <a:gd name="connsiteX45" fmla="*/ 782450 w 3475899"/>
                      <a:gd name="connsiteY45" fmla="*/ 143508 h 3988066"/>
                      <a:gd name="connsiteX46" fmla="*/ 1425671 w 3475899"/>
                      <a:gd name="connsiteY46" fmla="*/ 0 h 3988066"/>
                      <a:gd name="connsiteX0" fmla="*/ 1425671 w 3475899"/>
                      <a:gd name="connsiteY0" fmla="*/ 421 h 3988487"/>
                      <a:gd name="connsiteX1" fmla="*/ 1410295 w 3475899"/>
                      <a:gd name="connsiteY1" fmla="*/ 102927 h 3988487"/>
                      <a:gd name="connsiteX2" fmla="*/ 961834 w 3475899"/>
                      <a:gd name="connsiteY2" fmla="*/ 187493 h 3988487"/>
                      <a:gd name="connsiteX3" fmla="*/ 744010 w 3475899"/>
                      <a:gd name="connsiteY3" fmla="*/ 482196 h 3988487"/>
                      <a:gd name="connsiteX4" fmla="*/ 900331 w 3475899"/>
                      <a:gd name="connsiteY4" fmla="*/ 741023 h 3988487"/>
                      <a:gd name="connsiteX5" fmla="*/ 1284726 w 3475899"/>
                      <a:gd name="connsiteY5" fmla="*/ 943471 h 3988487"/>
                      <a:gd name="connsiteX6" fmla="*/ 2984160 w 3475899"/>
                      <a:gd name="connsiteY6" fmla="*/ 1543760 h 3988487"/>
                      <a:gd name="connsiteX7" fmla="*/ 3378091 w 3475899"/>
                      <a:gd name="connsiteY7" fmla="*/ 2821727 h 3988487"/>
                      <a:gd name="connsiteX8" fmla="*/ 2359032 w 3475899"/>
                      <a:gd name="connsiteY8" fmla="*/ 3840777 h 3988487"/>
                      <a:gd name="connsiteX9" fmla="*/ 1252372 w 3475899"/>
                      <a:gd name="connsiteY9" fmla="*/ 3968665 h 3988487"/>
                      <a:gd name="connsiteX10" fmla="*/ 352887 w 3475899"/>
                      <a:gd name="connsiteY10" fmla="*/ 3518438 h 3988487"/>
                      <a:gd name="connsiteX11" fmla="*/ 846 w 3475899"/>
                      <a:gd name="connsiteY11" fmla="*/ 2711688 h 3988487"/>
                      <a:gd name="connsiteX12" fmla="*/ 284017 w 3475899"/>
                      <a:gd name="connsiteY12" fmla="*/ 2118438 h 3988487"/>
                      <a:gd name="connsiteX13" fmla="*/ 964397 w 3475899"/>
                      <a:gd name="connsiteY13" fmla="*/ 1871144 h 3988487"/>
                      <a:gd name="connsiteX14" fmla="*/ 1592242 w 3475899"/>
                      <a:gd name="connsiteY14" fmla="*/ 2019777 h 3988487"/>
                      <a:gd name="connsiteX15" fmla="*/ 1861319 w 3475899"/>
                      <a:gd name="connsiteY15" fmla="*/ 2491302 h 3988487"/>
                      <a:gd name="connsiteX16" fmla="*/ 1680653 w 3475899"/>
                      <a:gd name="connsiteY16" fmla="*/ 2861602 h 3988487"/>
                      <a:gd name="connsiteX17" fmla="*/ 1261662 w 3475899"/>
                      <a:gd name="connsiteY17" fmla="*/ 3008954 h 3988487"/>
                      <a:gd name="connsiteX18" fmla="*/ 895206 w 3475899"/>
                      <a:gd name="connsiteY18" fmla="*/ 2926949 h 3988487"/>
                      <a:gd name="connsiteX19" fmla="*/ 718384 w 3475899"/>
                      <a:gd name="connsiteY19" fmla="*/ 2650185 h 3988487"/>
                      <a:gd name="connsiteX20" fmla="*/ 808076 w 3475899"/>
                      <a:gd name="connsiteY20" fmla="*/ 2470800 h 3988487"/>
                      <a:gd name="connsiteX21" fmla="*/ 931082 w 3475899"/>
                      <a:gd name="connsiteY21" fmla="*/ 2406735 h 3988487"/>
                      <a:gd name="connsiteX22" fmla="*/ 990023 w 3475899"/>
                      <a:gd name="connsiteY22" fmla="*/ 2399047 h 3988487"/>
                      <a:gd name="connsiteX23" fmla="*/ 1010524 w 3475899"/>
                      <a:gd name="connsiteY23" fmla="*/ 2414422 h 3988487"/>
                      <a:gd name="connsiteX24" fmla="*/ 1000274 w 3475899"/>
                      <a:gd name="connsiteY24" fmla="*/ 2445174 h 3988487"/>
                      <a:gd name="connsiteX25" fmla="*/ 990023 w 3475899"/>
                      <a:gd name="connsiteY25" fmla="*/ 2475926 h 3988487"/>
                      <a:gd name="connsiteX26" fmla="*/ 974647 w 3475899"/>
                      <a:gd name="connsiteY26" fmla="*/ 2588682 h 3988487"/>
                      <a:gd name="connsiteX27" fmla="*/ 1055370 w 3475899"/>
                      <a:gd name="connsiteY27" fmla="*/ 2725783 h 3988487"/>
                      <a:gd name="connsiteX28" fmla="*/ 1230911 w 3475899"/>
                      <a:gd name="connsiteY28" fmla="*/ 2783442 h 3988487"/>
                      <a:gd name="connsiteX29" fmla="*/ 1494862 w 3475899"/>
                      <a:gd name="connsiteY29" fmla="*/ 2686062 h 3988487"/>
                      <a:gd name="connsiteX30" fmla="*/ 1599930 w 3475899"/>
                      <a:gd name="connsiteY30" fmla="*/ 2445174 h 3988487"/>
                      <a:gd name="connsiteX31" fmla="*/ 1387231 w 3475899"/>
                      <a:gd name="connsiteY31" fmla="*/ 2109469 h 3988487"/>
                      <a:gd name="connsiteX32" fmla="*/ 943896 w 3475899"/>
                      <a:gd name="connsiteY32" fmla="*/ 2004401 h 3988487"/>
                      <a:gd name="connsiteX33" fmla="*/ 372428 w 3475899"/>
                      <a:gd name="connsiteY33" fmla="*/ 2199161 h 3988487"/>
                      <a:gd name="connsiteX34" fmla="*/ 118727 w 3475899"/>
                      <a:gd name="connsiteY34" fmla="*/ 2711688 h 3988487"/>
                      <a:gd name="connsiteX35" fmla="*/ 500560 w 3475899"/>
                      <a:gd name="connsiteY35" fmla="*/ 3352347 h 3988487"/>
                      <a:gd name="connsiteX36" fmla="*/ 1312915 w 3475899"/>
                      <a:gd name="connsiteY36" fmla="*/ 3567608 h 3988487"/>
                      <a:gd name="connsiteX37" fmla="*/ 2135520 w 3475899"/>
                      <a:gd name="connsiteY37" fmla="*/ 3270342 h 3988487"/>
                      <a:gd name="connsiteX38" fmla="*/ 2491727 w 3475899"/>
                      <a:gd name="connsiteY38" fmla="*/ 2506677 h 3988487"/>
                      <a:gd name="connsiteX39" fmla="*/ 2373845 w 3475899"/>
                      <a:gd name="connsiteY39" fmla="*/ 2071029 h 3988487"/>
                      <a:gd name="connsiteX40" fmla="*/ 2058641 w 3475899"/>
                      <a:gd name="connsiteY40" fmla="*/ 1755826 h 3988487"/>
                      <a:gd name="connsiteX41" fmla="*/ 1615306 w 3475899"/>
                      <a:gd name="connsiteY41" fmla="*/ 1496999 h 3988487"/>
                      <a:gd name="connsiteX42" fmla="*/ 859329 w 3475899"/>
                      <a:gd name="connsiteY42" fmla="*/ 1135668 h 3988487"/>
                      <a:gd name="connsiteX43" fmla="*/ 477496 w 3475899"/>
                      <a:gd name="connsiteY43" fmla="*/ 610328 h 3988487"/>
                      <a:gd name="connsiteX44" fmla="*/ 782450 w 3475899"/>
                      <a:gd name="connsiteY44" fmla="*/ 143929 h 3988487"/>
                      <a:gd name="connsiteX45" fmla="*/ 1425671 w 3475899"/>
                      <a:gd name="connsiteY45" fmla="*/ 421 h 3988487"/>
                      <a:gd name="connsiteX0" fmla="*/ 1425671 w 3475899"/>
                      <a:gd name="connsiteY0" fmla="*/ 0 h 3988066"/>
                      <a:gd name="connsiteX1" fmla="*/ 961834 w 3475899"/>
                      <a:gd name="connsiteY1" fmla="*/ 187072 h 3988066"/>
                      <a:gd name="connsiteX2" fmla="*/ 744010 w 3475899"/>
                      <a:gd name="connsiteY2" fmla="*/ 481775 h 3988066"/>
                      <a:gd name="connsiteX3" fmla="*/ 900331 w 3475899"/>
                      <a:gd name="connsiteY3" fmla="*/ 740602 h 3988066"/>
                      <a:gd name="connsiteX4" fmla="*/ 1284726 w 3475899"/>
                      <a:gd name="connsiteY4" fmla="*/ 943050 h 3988066"/>
                      <a:gd name="connsiteX5" fmla="*/ 2984160 w 3475899"/>
                      <a:gd name="connsiteY5" fmla="*/ 1543339 h 3988066"/>
                      <a:gd name="connsiteX6" fmla="*/ 3378091 w 3475899"/>
                      <a:gd name="connsiteY6" fmla="*/ 2821306 h 3988066"/>
                      <a:gd name="connsiteX7" fmla="*/ 2359032 w 3475899"/>
                      <a:gd name="connsiteY7" fmla="*/ 3840356 h 3988066"/>
                      <a:gd name="connsiteX8" fmla="*/ 1252372 w 3475899"/>
                      <a:gd name="connsiteY8" fmla="*/ 3968244 h 3988066"/>
                      <a:gd name="connsiteX9" fmla="*/ 352887 w 3475899"/>
                      <a:gd name="connsiteY9" fmla="*/ 3518017 h 3988066"/>
                      <a:gd name="connsiteX10" fmla="*/ 846 w 3475899"/>
                      <a:gd name="connsiteY10" fmla="*/ 2711267 h 3988066"/>
                      <a:gd name="connsiteX11" fmla="*/ 284017 w 3475899"/>
                      <a:gd name="connsiteY11" fmla="*/ 2118017 h 3988066"/>
                      <a:gd name="connsiteX12" fmla="*/ 964397 w 3475899"/>
                      <a:gd name="connsiteY12" fmla="*/ 1870723 h 3988066"/>
                      <a:gd name="connsiteX13" fmla="*/ 1592242 w 3475899"/>
                      <a:gd name="connsiteY13" fmla="*/ 2019356 h 3988066"/>
                      <a:gd name="connsiteX14" fmla="*/ 1861319 w 3475899"/>
                      <a:gd name="connsiteY14" fmla="*/ 2490881 h 3988066"/>
                      <a:gd name="connsiteX15" fmla="*/ 1680653 w 3475899"/>
                      <a:gd name="connsiteY15" fmla="*/ 2861181 h 3988066"/>
                      <a:gd name="connsiteX16" fmla="*/ 1261662 w 3475899"/>
                      <a:gd name="connsiteY16" fmla="*/ 3008533 h 3988066"/>
                      <a:gd name="connsiteX17" fmla="*/ 895206 w 3475899"/>
                      <a:gd name="connsiteY17" fmla="*/ 2926528 h 3988066"/>
                      <a:gd name="connsiteX18" fmla="*/ 718384 w 3475899"/>
                      <a:gd name="connsiteY18" fmla="*/ 2649764 h 3988066"/>
                      <a:gd name="connsiteX19" fmla="*/ 808076 w 3475899"/>
                      <a:gd name="connsiteY19" fmla="*/ 2470379 h 3988066"/>
                      <a:gd name="connsiteX20" fmla="*/ 931082 w 3475899"/>
                      <a:gd name="connsiteY20" fmla="*/ 2406314 h 3988066"/>
                      <a:gd name="connsiteX21" fmla="*/ 990023 w 3475899"/>
                      <a:gd name="connsiteY21" fmla="*/ 2398626 h 3988066"/>
                      <a:gd name="connsiteX22" fmla="*/ 1010524 w 3475899"/>
                      <a:gd name="connsiteY22" fmla="*/ 2414001 h 3988066"/>
                      <a:gd name="connsiteX23" fmla="*/ 1000274 w 3475899"/>
                      <a:gd name="connsiteY23" fmla="*/ 2444753 h 3988066"/>
                      <a:gd name="connsiteX24" fmla="*/ 990023 w 3475899"/>
                      <a:gd name="connsiteY24" fmla="*/ 2475505 h 3988066"/>
                      <a:gd name="connsiteX25" fmla="*/ 974647 w 3475899"/>
                      <a:gd name="connsiteY25" fmla="*/ 2588261 h 3988066"/>
                      <a:gd name="connsiteX26" fmla="*/ 1055370 w 3475899"/>
                      <a:gd name="connsiteY26" fmla="*/ 2725362 h 3988066"/>
                      <a:gd name="connsiteX27" fmla="*/ 1230911 w 3475899"/>
                      <a:gd name="connsiteY27" fmla="*/ 2783021 h 3988066"/>
                      <a:gd name="connsiteX28" fmla="*/ 1494862 w 3475899"/>
                      <a:gd name="connsiteY28" fmla="*/ 2685641 h 3988066"/>
                      <a:gd name="connsiteX29" fmla="*/ 1599930 w 3475899"/>
                      <a:gd name="connsiteY29" fmla="*/ 2444753 h 3988066"/>
                      <a:gd name="connsiteX30" fmla="*/ 1387231 w 3475899"/>
                      <a:gd name="connsiteY30" fmla="*/ 2109048 h 3988066"/>
                      <a:gd name="connsiteX31" fmla="*/ 943896 w 3475899"/>
                      <a:gd name="connsiteY31" fmla="*/ 2003980 h 3988066"/>
                      <a:gd name="connsiteX32" fmla="*/ 372428 w 3475899"/>
                      <a:gd name="connsiteY32" fmla="*/ 2198740 h 3988066"/>
                      <a:gd name="connsiteX33" fmla="*/ 118727 w 3475899"/>
                      <a:gd name="connsiteY33" fmla="*/ 2711267 h 3988066"/>
                      <a:gd name="connsiteX34" fmla="*/ 500560 w 3475899"/>
                      <a:gd name="connsiteY34" fmla="*/ 3351926 h 3988066"/>
                      <a:gd name="connsiteX35" fmla="*/ 1312915 w 3475899"/>
                      <a:gd name="connsiteY35" fmla="*/ 3567187 h 3988066"/>
                      <a:gd name="connsiteX36" fmla="*/ 2135520 w 3475899"/>
                      <a:gd name="connsiteY36" fmla="*/ 3269921 h 3988066"/>
                      <a:gd name="connsiteX37" fmla="*/ 2491727 w 3475899"/>
                      <a:gd name="connsiteY37" fmla="*/ 2506256 h 3988066"/>
                      <a:gd name="connsiteX38" fmla="*/ 2373845 w 3475899"/>
                      <a:gd name="connsiteY38" fmla="*/ 2070608 h 3988066"/>
                      <a:gd name="connsiteX39" fmla="*/ 2058641 w 3475899"/>
                      <a:gd name="connsiteY39" fmla="*/ 1755405 h 3988066"/>
                      <a:gd name="connsiteX40" fmla="*/ 1615306 w 3475899"/>
                      <a:gd name="connsiteY40" fmla="*/ 1496578 h 3988066"/>
                      <a:gd name="connsiteX41" fmla="*/ 859329 w 3475899"/>
                      <a:gd name="connsiteY41" fmla="*/ 1135247 h 3988066"/>
                      <a:gd name="connsiteX42" fmla="*/ 477496 w 3475899"/>
                      <a:gd name="connsiteY42" fmla="*/ 609907 h 3988066"/>
                      <a:gd name="connsiteX43" fmla="*/ 782450 w 3475899"/>
                      <a:gd name="connsiteY43" fmla="*/ 143508 h 3988066"/>
                      <a:gd name="connsiteX44" fmla="*/ 1425671 w 3475899"/>
                      <a:gd name="connsiteY44" fmla="*/ 0 h 3988066"/>
                      <a:gd name="connsiteX0" fmla="*/ 782450 w 3475899"/>
                      <a:gd name="connsiteY0" fmla="*/ 32557 h 3877115"/>
                      <a:gd name="connsiteX1" fmla="*/ 961834 w 3475899"/>
                      <a:gd name="connsiteY1" fmla="*/ 76121 h 3877115"/>
                      <a:gd name="connsiteX2" fmla="*/ 744010 w 3475899"/>
                      <a:gd name="connsiteY2" fmla="*/ 370824 h 3877115"/>
                      <a:gd name="connsiteX3" fmla="*/ 900331 w 3475899"/>
                      <a:gd name="connsiteY3" fmla="*/ 629651 h 3877115"/>
                      <a:gd name="connsiteX4" fmla="*/ 1284726 w 3475899"/>
                      <a:gd name="connsiteY4" fmla="*/ 832099 h 3877115"/>
                      <a:gd name="connsiteX5" fmla="*/ 2984160 w 3475899"/>
                      <a:gd name="connsiteY5" fmla="*/ 1432388 h 3877115"/>
                      <a:gd name="connsiteX6" fmla="*/ 3378091 w 3475899"/>
                      <a:gd name="connsiteY6" fmla="*/ 2710355 h 3877115"/>
                      <a:gd name="connsiteX7" fmla="*/ 2359032 w 3475899"/>
                      <a:gd name="connsiteY7" fmla="*/ 3729405 h 3877115"/>
                      <a:gd name="connsiteX8" fmla="*/ 1252372 w 3475899"/>
                      <a:gd name="connsiteY8" fmla="*/ 3857293 h 3877115"/>
                      <a:gd name="connsiteX9" fmla="*/ 352887 w 3475899"/>
                      <a:gd name="connsiteY9" fmla="*/ 3407066 h 3877115"/>
                      <a:gd name="connsiteX10" fmla="*/ 846 w 3475899"/>
                      <a:gd name="connsiteY10" fmla="*/ 2600316 h 3877115"/>
                      <a:gd name="connsiteX11" fmla="*/ 284017 w 3475899"/>
                      <a:gd name="connsiteY11" fmla="*/ 2007066 h 3877115"/>
                      <a:gd name="connsiteX12" fmla="*/ 964397 w 3475899"/>
                      <a:gd name="connsiteY12" fmla="*/ 1759772 h 3877115"/>
                      <a:gd name="connsiteX13" fmla="*/ 1592242 w 3475899"/>
                      <a:gd name="connsiteY13" fmla="*/ 1908405 h 3877115"/>
                      <a:gd name="connsiteX14" fmla="*/ 1861319 w 3475899"/>
                      <a:gd name="connsiteY14" fmla="*/ 2379930 h 3877115"/>
                      <a:gd name="connsiteX15" fmla="*/ 1680653 w 3475899"/>
                      <a:gd name="connsiteY15" fmla="*/ 2750230 h 3877115"/>
                      <a:gd name="connsiteX16" fmla="*/ 1261662 w 3475899"/>
                      <a:gd name="connsiteY16" fmla="*/ 2897582 h 3877115"/>
                      <a:gd name="connsiteX17" fmla="*/ 895206 w 3475899"/>
                      <a:gd name="connsiteY17" fmla="*/ 2815577 h 3877115"/>
                      <a:gd name="connsiteX18" fmla="*/ 718384 w 3475899"/>
                      <a:gd name="connsiteY18" fmla="*/ 2538813 h 3877115"/>
                      <a:gd name="connsiteX19" fmla="*/ 808076 w 3475899"/>
                      <a:gd name="connsiteY19" fmla="*/ 2359428 h 3877115"/>
                      <a:gd name="connsiteX20" fmla="*/ 931082 w 3475899"/>
                      <a:gd name="connsiteY20" fmla="*/ 2295363 h 3877115"/>
                      <a:gd name="connsiteX21" fmla="*/ 990023 w 3475899"/>
                      <a:gd name="connsiteY21" fmla="*/ 2287675 h 3877115"/>
                      <a:gd name="connsiteX22" fmla="*/ 1010524 w 3475899"/>
                      <a:gd name="connsiteY22" fmla="*/ 2303050 h 3877115"/>
                      <a:gd name="connsiteX23" fmla="*/ 1000274 w 3475899"/>
                      <a:gd name="connsiteY23" fmla="*/ 2333802 h 3877115"/>
                      <a:gd name="connsiteX24" fmla="*/ 990023 w 3475899"/>
                      <a:gd name="connsiteY24" fmla="*/ 2364554 h 3877115"/>
                      <a:gd name="connsiteX25" fmla="*/ 974647 w 3475899"/>
                      <a:gd name="connsiteY25" fmla="*/ 2477310 h 3877115"/>
                      <a:gd name="connsiteX26" fmla="*/ 1055370 w 3475899"/>
                      <a:gd name="connsiteY26" fmla="*/ 2614411 h 3877115"/>
                      <a:gd name="connsiteX27" fmla="*/ 1230911 w 3475899"/>
                      <a:gd name="connsiteY27" fmla="*/ 2672070 h 3877115"/>
                      <a:gd name="connsiteX28" fmla="*/ 1494862 w 3475899"/>
                      <a:gd name="connsiteY28" fmla="*/ 2574690 h 3877115"/>
                      <a:gd name="connsiteX29" fmla="*/ 1599930 w 3475899"/>
                      <a:gd name="connsiteY29" fmla="*/ 2333802 h 3877115"/>
                      <a:gd name="connsiteX30" fmla="*/ 1387231 w 3475899"/>
                      <a:gd name="connsiteY30" fmla="*/ 1998097 h 3877115"/>
                      <a:gd name="connsiteX31" fmla="*/ 943896 w 3475899"/>
                      <a:gd name="connsiteY31" fmla="*/ 1893029 h 3877115"/>
                      <a:gd name="connsiteX32" fmla="*/ 372428 w 3475899"/>
                      <a:gd name="connsiteY32" fmla="*/ 2087789 h 3877115"/>
                      <a:gd name="connsiteX33" fmla="*/ 118727 w 3475899"/>
                      <a:gd name="connsiteY33" fmla="*/ 2600316 h 3877115"/>
                      <a:gd name="connsiteX34" fmla="*/ 500560 w 3475899"/>
                      <a:gd name="connsiteY34" fmla="*/ 3240975 h 3877115"/>
                      <a:gd name="connsiteX35" fmla="*/ 1312915 w 3475899"/>
                      <a:gd name="connsiteY35" fmla="*/ 3456236 h 3877115"/>
                      <a:gd name="connsiteX36" fmla="*/ 2135520 w 3475899"/>
                      <a:gd name="connsiteY36" fmla="*/ 3158970 h 3877115"/>
                      <a:gd name="connsiteX37" fmla="*/ 2491727 w 3475899"/>
                      <a:gd name="connsiteY37" fmla="*/ 2395305 h 3877115"/>
                      <a:gd name="connsiteX38" fmla="*/ 2373845 w 3475899"/>
                      <a:gd name="connsiteY38" fmla="*/ 1959657 h 3877115"/>
                      <a:gd name="connsiteX39" fmla="*/ 2058641 w 3475899"/>
                      <a:gd name="connsiteY39" fmla="*/ 1644454 h 3877115"/>
                      <a:gd name="connsiteX40" fmla="*/ 1615306 w 3475899"/>
                      <a:gd name="connsiteY40" fmla="*/ 1385627 h 3877115"/>
                      <a:gd name="connsiteX41" fmla="*/ 859329 w 3475899"/>
                      <a:gd name="connsiteY41" fmla="*/ 1024296 h 3877115"/>
                      <a:gd name="connsiteX42" fmla="*/ 477496 w 3475899"/>
                      <a:gd name="connsiteY42" fmla="*/ 498956 h 3877115"/>
                      <a:gd name="connsiteX43" fmla="*/ 782450 w 3475899"/>
                      <a:gd name="connsiteY43" fmla="*/ 32557 h 3877115"/>
                      <a:gd name="connsiteX0" fmla="*/ 477496 w 3475899"/>
                      <a:gd name="connsiteY0" fmla="*/ 424506 h 3802665"/>
                      <a:gd name="connsiteX1" fmla="*/ 961834 w 3475899"/>
                      <a:gd name="connsiteY1" fmla="*/ 1671 h 3802665"/>
                      <a:gd name="connsiteX2" fmla="*/ 744010 w 3475899"/>
                      <a:gd name="connsiteY2" fmla="*/ 296374 h 3802665"/>
                      <a:gd name="connsiteX3" fmla="*/ 900331 w 3475899"/>
                      <a:gd name="connsiteY3" fmla="*/ 555201 h 3802665"/>
                      <a:gd name="connsiteX4" fmla="*/ 1284726 w 3475899"/>
                      <a:gd name="connsiteY4" fmla="*/ 757649 h 3802665"/>
                      <a:gd name="connsiteX5" fmla="*/ 2984160 w 3475899"/>
                      <a:gd name="connsiteY5" fmla="*/ 1357938 h 3802665"/>
                      <a:gd name="connsiteX6" fmla="*/ 3378091 w 3475899"/>
                      <a:gd name="connsiteY6" fmla="*/ 2635905 h 3802665"/>
                      <a:gd name="connsiteX7" fmla="*/ 2359032 w 3475899"/>
                      <a:gd name="connsiteY7" fmla="*/ 3654955 h 3802665"/>
                      <a:gd name="connsiteX8" fmla="*/ 1252372 w 3475899"/>
                      <a:gd name="connsiteY8" fmla="*/ 3782843 h 3802665"/>
                      <a:gd name="connsiteX9" fmla="*/ 352887 w 3475899"/>
                      <a:gd name="connsiteY9" fmla="*/ 3332616 h 3802665"/>
                      <a:gd name="connsiteX10" fmla="*/ 846 w 3475899"/>
                      <a:gd name="connsiteY10" fmla="*/ 2525866 h 3802665"/>
                      <a:gd name="connsiteX11" fmla="*/ 284017 w 3475899"/>
                      <a:gd name="connsiteY11" fmla="*/ 1932616 h 3802665"/>
                      <a:gd name="connsiteX12" fmla="*/ 964397 w 3475899"/>
                      <a:gd name="connsiteY12" fmla="*/ 1685322 h 3802665"/>
                      <a:gd name="connsiteX13" fmla="*/ 1592242 w 3475899"/>
                      <a:gd name="connsiteY13" fmla="*/ 1833955 h 3802665"/>
                      <a:gd name="connsiteX14" fmla="*/ 1861319 w 3475899"/>
                      <a:gd name="connsiteY14" fmla="*/ 2305480 h 3802665"/>
                      <a:gd name="connsiteX15" fmla="*/ 1680653 w 3475899"/>
                      <a:gd name="connsiteY15" fmla="*/ 2675780 h 3802665"/>
                      <a:gd name="connsiteX16" fmla="*/ 1261662 w 3475899"/>
                      <a:gd name="connsiteY16" fmla="*/ 2823132 h 3802665"/>
                      <a:gd name="connsiteX17" fmla="*/ 895206 w 3475899"/>
                      <a:gd name="connsiteY17" fmla="*/ 2741127 h 3802665"/>
                      <a:gd name="connsiteX18" fmla="*/ 718384 w 3475899"/>
                      <a:gd name="connsiteY18" fmla="*/ 2464363 h 3802665"/>
                      <a:gd name="connsiteX19" fmla="*/ 808076 w 3475899"/>
                      <a:gd name="connsiteY19" fmla="*/ 2284978 h 3802665"/>
                      <a:gd name="connsiteX20" fmla="*/ 931082 w 3475899"/>
                      <a:gd name="connsiteY20" fmla="*/ 2220913 h 3802665"/>
                      <a:gd name="connsiteX21" fmla="*/ 990023 w 3475899"/>
                      <a:gd name="connsiteY21" fmla="*/ 2213225 h 3802665"/>
                      <a:gd name="connsiteX22" fmla="*/ 1010524 w 3475899"/>
                      <a:gd name="connsiteY22" fmla="*/ 2228600 h 3802665"/>
                      <a:gd name="connsiteX23" fmla="*/ 1000274 w 3475899"/>
                      <a:gd name="connsiteY23" fmla="*/ 2259352 h 3802665"/>
                      <a:gd name="connsiteX24" fmla="*/ 990023 w 3475899"/>
                      <a:gd name="connsiteY24" fmla="*/ 2290104 h 3802665"/>
                      <a:gd name="connsiteX25" fmla="*/ 974647 w 3475899"/>
                      <a:gd name="connsiteY25" fmla="*/ 2402860 h 3802665"/>
                      <a:gd name="connsiteX26" fmla="*/ 1055370 w 3475899"/>
                      <a:gd name="connsiteY26" fmla="*/ 2539961 h 3802665"/>
                      <a:gd name="connsiteX27" fmla="*/ 1230911 w 3475899"/>
                      <a:gd name="connsiteY27" fmla="*/ 2597620 h 3802665"/>
                      <a:gd name="connsiteX28" fmla="*/ 1494862 w 3475899"/>
                      <a:gd name="connsiteY28" fmla="*/ 2500240 h 3802665"/>
                      <a:gd name="connsiteX29" fmla="*/ 1599930 w 3475899"/>
                      <a:gd name="connsiteY29" fmla="*/ 2259352 h 3802665"/>
                      <a:gd name="connsiteX30" fmla="*/ 1387231 w 3475899"/>
                      <a:gd name="connsiteY30" fmla="*/ 1923647 h 3802665"/>
                      <a:gd name="connsiteX31" fmla="*/ 943896 w 3475899"/>
                      <a:gd name="connsiteY31" fmla="*/ 1818579 h 3802665"/>
                      <a:gd name="connsiteX32" fmla="*/ 372428 w 3475899"/>
                      <a:gd name="connsiteY32" fmla="*/ 2013339 h 3802665"/>
                      <a:gd name="connsiteX33" fmla="*/ 118727 w 3475899"/>
                      <a:gd name="connsiteY33" fmla="*/ 2525866 h 3802665"/>
                      <a:gd name="connsiteX34" fmla="*/ 500560 w 3475899"/>
                      <a:gd name="connsiteY34" fmla="*/ 3166525 h 3802665"/>
                      <a:gd name="connsiteX35" fmla="*/ 1312915 w 3475899"/>
                      <a:gd name="connsiteY35" fmla="*/ 3381786 h 3802665"/>
                      <a:gd name="connsiteX36" fmla="*/ 2135520 w 3475899"/>
                      <a:gd name="connsiteY36" fmla="*/ 3084520 h 3802665"/>
                      <a:gd name="connsiteX37" fmla="*/ 2491727 w 3475899"/>
                      <a:gd name="connsiteY37" fmla="*/ 2320855 h 3802665"/>
                      <a:gd name="connsiteX38" fmla="*/ 2373845 w 3475899"/>
                      <a:gd name="connsiteY38" fmla="*/ 1885207 h 3802665"/>
                      <a:gd name="connsiteX39" fmla="*/ 2058641 w 3475899"/>
                      <a:gd name="connsiteY39" fmla="*/ 1570004 h 3802665"/>
                      <a:gd name="connsiteX40" fmla="*/ 1615306 w 3475899"/>
                      <a:gd name="connsiteY40" fmla="*/ 1311177 h 3802665"/>
                      <a:gd name="connsiteX41" fmla="*/ 859329 w 3475899"/>
                      <a:gd name="connsiteY41" fmla="*/ 949846 h 3802665"/>
                      <a:gd name="connsiteX42" fmla="*/ 477496 w 3475899"/>
                      <a:gd name="connsiteY42" fmla="*/ 424506 h 380266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135520 w 3475899"/>
                      <a:gd name="connsiteY36" fmla="*/ 3980450 h 4698595"/>
                      <a:gd name="connsiteX37" fmla="*/ 2491727 w 3475899"/>
                      <a:gd name="connsiteY37" fmla="*/ 3216785 h 4698595"/>
                      <a:gd name="connsiteX38" fmla="*/ 2373845 w 3475899"/>
                      <a:gd name="connsiteY38" fmla="*/ 2781137 h 4698595"/>
                      <a:gd name="connsiteX39" fmla="*/ 2058641 w 3475899"/>
                      <a:gd name="connsiteY39" fmla="*/ 2465934 h 4698595"/>
                      <a:gd name="connsiteX40" fmla="*/ 1615306 w 3475899"/>
                      <a:gd name="connsiteY40" fmla="*/ 2207107 h 4698595"/>
                      <a:gd name="connsiteX41" fmla="*/ 859329 w 3475899"/>
                      <a:gd name="connsiteY41" fmla="*/ 1845776 h 4698595"/>
                      <a:gd name="connsiteX42" fmla="*/ 477496 w 3475899"/>
                      <a:gd name="connsiteY42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135520 w 3475899"/>
                      <a:gd name="connsiteY36" fmla="*/ 3980450 h 4698595"/>
                      <a:gd name="connsiteX37" fmla="*/ 2705552 w 3475899"/>
                      <a:gd name="connsiteY37" fmla="*/ 3234379 h 4698595"/>
                      <a:gd name="connsiteX38" fmla="*/ 2373845 w 3475899"/>
                      <a:gd name="connsiteY38" fmla="*/ 2781137 h 4698595"/>
                      <a:gd name="connsiteX39" fmla="*/ 2058641 w 3475899"/>
                      <a:gd name="connsiteY39" fmla="*/ 2465934 h 4698595"/>
                      <a:gd name="connsiteX40" fmla="*/ 1615306 w 3475899"/>
                      <a:gd name="connsiteY40" fmla="*/ 2207107 h 4698595"/>
                      <a:gd name="connsiteX41" fmla="*/ 859329 w 3475899"/>
                      <a:gd name="connsiteY41" fmla="*/ 1845776 h 4698595"/>
                      <a:gd name="connsiteX42" fmla="*/ 477496 w 3475899"/>
                      <a:gd name="connsiteY42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349344 w 3475899"/>
                      <a:gd name="connsiteY36" fmla="*/ 4033228 h 4698595"/>
                      <a:gd name="connsiteX37" fmla="*/ 2705552 w 3475899"/>
                      <a:gd name="connsiteY37" fmla="*/ 3234379 h 4698595"/>
                      <a:gd name="connsiteX38" fmla="*/ 2373845 w 3475899"/>
                      <a:gd name="connsiteY38" fmla="*/ 2781137 h 4698595"/>
                      <a:gd name="connsiteX39" fmla="*/ 2058641 w 3475899"/>
                      <a:gd name="connsiteY39" fmla="*/ 2465934 h 4698595"/>
                      <a:gd name="connsiteX40" fmla="*/ 1615306 w 3475899"/>
                      <a:gd name="connsiteY40" fmla="*/ 2207107 h 4698595"/>
                      <a:gd name="connsiteX41" fmla="*/ 859329 w 3475899"/>
                      <a:gd name="connsiteY41" fmla="*/ 1845776 h 4698595"/>
                      <a:gd name="connsiteX42" fmla="*/ 477496 w 3475899"/>
                      <a:gd name="connsiteY42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349344 w 3475899"/>
                      <a:gd name="connsiteY36" fmla="*/ 4033228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2058641 w 3475899"/>
                      <a:gd name="connsiteY39" fmla="*/ 2465934 h 4698595"/>
                      <a:gd name="connsiteX40" fmla="*/ 1615306 w 3475899"/>
                      <a:gd name="connsiteY40" fmla="*/ 2207107 h 4698595"/>
                      <a:gd name="connsiteX41" fmla="*/ 859329 w 3475899"/>
                      <a:gd name="connsiteY41" fmla="*/ 1845776 h 4698595"/>
                      <a:gd name="connsiteX42" fmla="*/ 477496 w 3475899"/>
                      <a:gd name="connsiteY42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349344 w 3475899"/>
                      <a:gd name="connsiteY36" fmla="*/ 4033228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615306 w 3475899"/>
                      <a:gd name="connsiteY39" fmla="*/ 2207107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349344 w 3475899"/>
                      <a:gd name="connsiteY36" fmla="*/ 4033228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615306 w 3475899"/>
                      <a:gd name="connsiteY39" fmla="*/ 2207107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349344 w 3475899"/>
                      <a:gd name="connsiteY36" fmla="*/ 4033228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615306 w 3475899"/>
                      <a:gd name="connsiteY39" fmla="*/ 2207107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349344 w 3475899"/>
                      <a:gd name="connsiteY36" fmla="*/ 4033228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615306 w 3475899"/>
                      <a:gd name="connsiteY39" fmla="*/ 2207107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349344 w 3475899"/>
                      <a:gd name="connsiteY36" fmla="*/ 4033228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615306 w 3475899"/>
                      <a:gd name="connsiteY39" fmla="*/ 2207107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195013 w 3475899"/>
                      <a:gd name="connsiteY36" fmla="*/ 3993179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615306 w 3475899"/>
                      <a:gd name="connsiteY39" fmla="*/ 2207107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195013 w 3475899"/>
                      <a:gd name="connsiteY36" fmla="*/ 3993179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615306 w 3475899"/>
                      <a:gd name="connsiteY39" fmla="*/ 2207107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195013 w 3475899"/>
                      <a:gd name="connsiteY36" fmla="*/ 3993179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615306 w 3475899"/>
                      <a:gd name="connsiteY39" fmla="*/ 2207107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195013 w 3475899"/>
                      <a:gd name="connsiteY36" fmla="*/ 3993179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615306 w 3475899"/>
                      <a:gd name="connsiteY39" fmla="*/ 2207107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195013 w 3475899"/>
                      <a:gd name="connsiteY36" fmla="*/ 3993179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769638 w 3475899"/>
                      <a:gd name="connsiteY39" fmla="*/ 2113659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11483"/>
                      <a:gd name="connsiteY0" fmla="*/ 1320436 h 4698595"/>
                      <a:gd name="connsiteX1" fmla="*/ 391637 w 3411483"/>
                      <a:gd name="connsiteY1" fmla="*/ 346 h 4698595"/>
                      <a:gd name="connsiteX2" fmla="*/ 744010 w 3411483"/>
                      <a:gd name="connsiteY2" fmla="*/ 1192304 h 4698595"/>
                      <a:gd name="connsiteX3" fmla="*/ 900331 w 3411483"/>
                      <a:gd name="connsiteY3" fmla="*/ 1451131 h 4698595"/>
                      <a:gd name="connsiteX4" fmla="*/ 1240632 w 3411483"/>
                      <a:gd name="connsiteY4" fmla="*/ 1733678 h 4698595"/>
                      <a:gd name="connsiteX5" fmla="*/ 2984160 w 3411483"/>
                      <a:gd name="connsiteY5" fmla="*/ 2253868 h 4698595"/>
                      <a:gd name="connsiteX6" fmla="*/ 3378091 w 3411483"/>
                      <a:gd name="connsiteY6" fmla="*/ 3531835 h 4698595"/>
                      <a:gd name="connsiteX7" fmla="*/ 2359032 w 3411483"/>
                      <a:gd name="connsiteY7" fmla="*/ 4550885 h 4698595"/>
                      <a:gd name="connsiteX8" fmla="*/ 1252372 w 3411483"/>
                      <a:gd name="connsiteY8" fmla="*/ 4678773 h 4698595"/>
                      <a:gd name="connsiteX9" fmla="*/ 352887 w 3411483"/>
                      <a:gd name="connsiteY9" fmla="*/ 4228546 h 4698595"/>
                      <a:gd name="connsiteX10" fmla="*/ 846 w 3411483"/>
                      <a:gd name="connsiteY10" fmla="*/ 3421796 h 4698595"/>
                      <a:gd name="connsiteX11" fmla="*/ 284017 w 3411483"/>
                      <a:gd name="connsiteY11" fmla="*/ 2828546 h 4698595"/>
                      <a:gd name="connsiteX12" fmla="*/ 964397 w 3411483"/>
                      <a:gd name="connsiteY12" fmla="*/ 2581252 h 4698595"/>
                      <a:gd name="connsiteX13" fmla="*/ 1592242 w 3411483"/>
                      <a:gd name="connsiteY13" fmla="*/ 2729885 h 4698595"/>
                      <a:gd name="connsiteX14" fmla="*/ 1861319 w 3411483"/>
                      <a:gd name="connsiteY14" fmla="*/ 3201410 h 4698595"/>
                      <a:gd name="connsiteX15" fmla="*/ 1680653 w 3411483"/>
                      <a:gd name="connsiteY15" fmla="*/ 3571710 h 4698595"/>
                      <a:gd name="connsiteX16" fmla="*/ 1261662 w 3411483"/>
                      <a:gd name="connsiteY16" fmla="*/ 3719062 h 4698595"/>
                      <a:gd name="connsiteX17" fmla="*/ 895206 w 3411483"/>
                      <a:gd name="connsiteY17" fmla="*/ 3637057 h 4698595"/>
                      <a:gd name="connsiteX18" fmla="*/ 718384 w 3411483"/>
                      <a:gd name="connsiteY18" fmla="*/ 3360293 h 4698595"/>
                      <a:gd name="connsiteX19" fmla="*/ 808076 w 3411483"/>
                      <a:gd name="connsiteY19" fmla="*/ 3180908 h 4698595"/>
                      <a:gd name="connsiteX20" fmla="*/ 931082 w 3411483"/>
                      <a:gd name="connsiteY20" fmla="*/ 3116843 h 4698595"/>
                      <a:gd name="connsiteX21" fmla="*/ 990023 w 3411483"/>
                      <a:gd name="connsiteY21" fmla="*/ 3109155 h 4698595"/>
                      <a:gd name="connsiteX22" fmla="*/ 1010524 w 3411483"/>
                      <a:gd name="connsiteY22" fmla="*/ 3124530 h 4698595"/>
                      <a:gd name="connsiteX23" fmla="*/ 1000274 w 3411483"/>
                      <a:gd name="connsiteY23" fmla="*/ 3155282 h 4698595"/>
                      <a:gd name="connsiteX24" fmla="*/ 990023 w 3411483"/>
                      <a:gd name="connsiteY24" fmla="*/ 3186034 h 4698595"/>
                      <a:gd name="connsiteX25" fmla="*/ 974647 w 3411483"/>
                      <a:gd name="connsiteY25" fmla="*/ 3298790 h 4698595"/>
                      <a:gd name="connsiteX26" fmla="*/ 1055370 w 3411483"/>
                      <a:gd name="connsiteY26" fmla="*/ 3435891 h 4698595"/>
                      <a:gd name="connsiteX27" fmla="*/ 1230911 w 3411483"/>
                      <a:gd name="connsiteY27" fmla="*/ 3493550 h 4698595"/>
                      <a:gd name="connsiteX28" fmla="*/ 1494862 w 3411483"/>
                      <a:gd name="connsiteY28" fmla="*/ 3396170 h 4698595"/>
                      <a:gd name="connsiteX29" fmla="*/ 1599930 w 3411483"/>
                      <a:gd name="connsiteY29" fmla="*/ 3155282 h 4698595"/>
                      <a:gd name="connsiteX30" fmla="*/ 1387231 w 3411483"/>
                      <a:gd name="connsiteY30" fmla="*/ 2819577 h 4698595"/>
                      <a:gd name="connsiteX31" fmla="*/ 943896 w 3411483"/>
                      <a:gd name="connsiteY31" fmla="*/ 2714509 h 4698595"/>
                      <a:gd name="connsiteX32" fmla="*/ 372428 w 3411483"/>
                      <a:gd name="connsiteY32" fmla="*/ 2909269 h 4698595"/>
                      <a:gd name="connsiteX33" fmla="*/ 118727 w 3411483"/>
                      <a:gd name="connsiteY33" fmla="*/ 3421796 h 4698595"/>
                      <a:gd name="connsiteX34" fmla="*/ 500560 w 3411483"/>
                      <a:gd name="connsiteY34" fmla="*/ 4062455 h 4698595"/>
                      <a:gd name="connsiteX35" fmla="*/ 1312915 w 3411483"/>
                      <a:gd name="connsiteY35" fmla="*/ 4277716 h 4698595"/>
                      <a:gd name="connsiteX36" fmla="*/ 2195013 w 3411483"/>
                      <a:gd name="connsiteY36" fmla="*/ 3993179 h 4698595"/>
                      <a:gd name="connsiteX37" fmla="*/ 2705552 w 3411483"/>
                      <a:gd name="connsiteY37" fmla="*/ 3234379 h 4698595"/>
                      <a:gd name="connsiteX38" fmla="*/ 2587666 w 3411483"/>
                      <a:gd name="connsiteY38" fmla="*/ 2728357 h 4698595"/>
                      <a:gd name="connsiteX39" fmla="*/ 1769638 w 3411483"/>
                      <a:gd name="connsiteY39" fmla="*/ 2113659 h 4698595"/>
                      <a:gd name="connsiteX40" fmla="*/ 859329 w 3411483"/>
                      <a:gd name="connsiteY40" fmla="*/ 1845776 h 4698595"/>
                      <a:gd name="connsiteX41" fmla="*/ 477496 w 3411483"/>
                      <a:gd name="connsiteY41" fmla="*/ 1320436 h 4698595"/>
                      <a:gd name="connsiteX0" fmla="*/ 477496 w 3411485"/>
                      <a:gd name="connsiteY0" fmla="*/ 760057 h 4138216"/>
                      <a:gd name="connsiteX1" fmla="*/ 810541 w 3411485"/>
                      <a:gd name="connsiteY1" fmla="*/ 659 h 4138216"/>
                      <a:gd name="connsiteX2" fmla="*/ 744010 w 3411485"/>
                      <a:gd name="connsiteY2" fmla="*/ 631925 h 4138216"/>
                      <a:gd name="connsiteX3" fmla="*/ 900331 w 3411485"/>
                      <a:gd name="connsiteY3" fmla="*/ 890752 h 4138216"/>
                      <a:gd name="connsiteX4" fmla="*/ 1240632 w 3411485"/>
                      <a:gd name="connsiteY4" fmla="*/ 1173299 h 4138216"/>
                      <a:gd name="connsiteX5" fmla="*/ 2984160 w 3411485"/>
                      <a:gd name="connsiteY5" fmla="*/ 1693489 h 4138216"/>
                      <a:gd name="connsiteX6" fmla="*/ 3378091 w 3411485"/>
                      <a:gd name="connsiteY6" fmla="*/ 2971456 h 4138216"/>
                      <a:gd name="connsiteX7" fmla="*/ 2359032 w 3411485"/>
                      <a:gd name="connsiteY7" fmla="*/ 3990506 h 4138216"/>
                      <a:gd name="connsiteX8" fmla="*/ 1252372 w 3411485"/>
                      <a:gd name="connsiteY8" fmla="*/ 4118394 h 4138216"/>
                      <a:gd name="connsiteX9" fmla="*/ 352887 w 3411485"/>
                      <a:gd name="connsiteY9" fmla="*/ 3668167 h 4138216"/>
                      <a:gd name="connsiteX10" fmla="*/ 846 w 3411485"/>
                      <a:gd name="connsiteY10" fmla="*/ 2861417 h 4138216"/>
                      <a:gd name="connsiteX11" fmla="*/ 284017 w 3411485"/>
                      <a:gd name="connsiteY11" fmla="*/ 2268167 h 4138216"/>
                      <a:gd name="connsiteX12" fmla="*/ 964397 w 3411485"/>
                      <a:gd name="connsiteY12" fmla="*/ 2020873 h 4138216"/>
                      <a:gd name="connsiteX13" fmla="*/ 1592242 w 3411485"/>
                      <a:gd name="connsiteY13" fmla="*/ 2169506 h 4138216"/>
                      <a:gd name="connsiteX14" fmla="*/ 1861319 w 3411485"/>
                      <a:gd name="connsiteY14" fmla="*/ 2641031 h 4138216"/>
                      <a:gd name="connsiteX15" fmla="*/ 1680653 w 3411485"/>
                      <a:gd name="connsiteY15" fmla="*/ 3011331 h 4138216"/>
                      <a:gd name="connsiteX16" fmla="*/ 1261662 w 3411485"/>
                      <a:gd name="connsiteY16" fmla="*/ 3158683 h 4138216"/>
                      <a:gd name="connsiteX17" fmla="*/ 895206 w 3411485"/>
                      <a:gd name="connsiteY17" fmla="*/ 3076678 h 4138216"/>
                      <a:gd name="connsiteX18" fmla="*/ 718384 w 3411485"/>
                      <a:gd name="connsiteY18" fmla="*/ 2799914 h 4138216"/>
                      <a:gd name="connsiteX19" fmla="*/ 808076 w 3411485"/>
                      <a:gd name="connsiteY19" fmla="*/ 2620529 h 4138216"/>
                      <a:gd name="connsiteX20" fmla="*/ 931082 w 3411485"/>
                      <a:gd name="connsiteY20" fmla="*/ 2556464 h 4138216"/>
                      <a:gd name="connsiteX21" fmla="*/ 990023 w 3411485"/>
                      <a:gd name="connsiteY21" fmla="*/ 2548776 h 4138216"/>
                      <a:gd name="connsiteX22" fmla="*/ 1010524 w 3411485"/>
                      <a:gd name="connsiteY22" fmla="*/ 2564151 h 4138216"/>
                      <a:gd name="connsiteX23" fmla="*/ 1000274 w 3411485"/>
                      <a:gd name="connsiteY23" fmla="*/ 2594903 h 4138216"/>
                      <a:gd name="connsiteX24" fmla="*/ 990023 w 3411485"/>
                      <a:gd name="connsiteY24" fmla="*/ 2625655 h 4138216"/>
                      <a:gd name="connsiteX25" fmla="*/ 974647 w 3411485"/>
                      <a:gd name="connsiteY25" fmla="*/ 2738411 h 4138216"/>
                      <a:gd name="connsiteX26" fmla="*/ 1055370 w 3411485"/>
                      <a:gd name="connsiteY26" fmla="*/ 2875512 h 4138216"/>
                      <a:gd name="connsiteX27" fmla="*/ 1230911 w 3411485"/>
                      <a:gd name="connsiteY27" fmla="*/ 2933171 h 4138216"/>
                      <a:gd name="connsiteX28" fmla="*/ 1494862 w 3411485"/>
                      <a:gd name="connsiteY28" fmla="*/ 2835791 h 4138216"/>
                      <a:gd name="connsiteX29" fmla="*/ 1599930 w 3411485"/>
                      <a:gd name="connsiteY29" fmla="*/ 2594903 h 4138216"/>
                      <a:gd name="connsiteX30" fmla="*/ 1387231 w 3411485"/>
                      <a:gd name="connsiteY30" fmla="*/ 2259198 h 4138216"/>
                      <a:gd name="connsiteX31" fmla="*/ 943896 w 3411485"/>
                      <a:gd name="connsiteY31" fmla="*/ 2154130 h 4138216"/>
                      <a:gd name="connsiteX32" fmla="*/ 372428 w 3411485"/>
                      <a:gd name="connsiteY32" fmla="*/ 2348890 h 4138216"/>
                      <a:gd name="connsiteX33" fmla="*/ 118727 w 3411485"/>
                      <a:gd name="connsiteY33" fmla="*/ 2861417 h 4138216"/>
                      <a:gd name="connsiteX34" fmla="*/ 500560 w 3411485"/>
                      <a:gd name="connsiteY34" fmla="*/ 3502076 h 4138216"/>
                      <a:gd name="connsiteX35" fmla="*/ 1312915 w 3411485"/>
                      <a:gd name="connsiteY35" fmla="*/ 3717337 h 4138216"/>
                      <a:gd name="connsiteX36" fmla="*/ 2195013 w 3411485"/>
                      <a:gd name="connsiteY36" fmla="*/ 3432800 h 4138216"/>
                      <a:gd name="connsiteX37" fmla="*/ 2705552 w 3411485"/>
                      <a:gd name="connsiteY37" fmla="*/ 2674000 h 4138216"/>
                      <a:gd name="connsiteX38" fmla="*/ 2587666 w 3411485"/>
                      <a:gd name="connsiteY38" fmla="*/ 2167978 h 4138216"/>
                      <a:gd name="connsiteX39" fmla="*/ 1769638 w 3411485"/>
                      <a:gd name="connsiteY39" fmla="*/ 1553280 h 4138216"/>
                      <a:gd name="connsiteX40" fmla="*/ 859329 w 3411485"/>
                      <a:gd name="connsiteY40" fmla="*/ 1285397 h 4138216"/>
                      <a:gd name="connsiteX41" fmla="*/ 477496 w 3411485"/>
                      <a:gd name="connsiteY41" fmla="*/ 760057 h 4138216"/>
                      <a:gd name="connsiteX0" fmla="*/ 477496 w 3415891"/>
                      <a:gd name="connsiteY0" fmla="*/ 760057 h 4122191"/>
                      <a:gd name="connsiteX1" fmla="*/ 810541 w 3415891"/>
                      <a:gd name="connsiteY1" fmla="*/ 659 h 4122191"/>
                      <a:gd name="connsiteX2" fmla="*/ 744010 w 3415891"/>
                      <a:gd name="connsiteY2" fmla="*/ 631925 h 4122191"/>
                      <a:gd name="connsiteX3" fmla="*/ 900331 w 3415891"/>
                      <a:gd name="connsiteY3" fmla="*/ 890752 h 4122191"/>
                      <a:gd name="connsiteX4" fmla="*/ 1240632 w 3415891"/>
                      <a:gd name="connsiteY4" fmla="*/ 1173299 h 4122191"/>
                      <a:gd name="connsiteX5" fmla="*/ 2984160 w 3415891"/>
                      <a:gd name="connsiteY5" fmla="*/ 1693489 h 4122191"/>
                      <a:gd name="connsiteX6" fmla="*/ 3378091 w 3415891"/>
                      <a:gd name="connsiteY6" fmla="*/ 2971456 h 4122191"/>
                      <a:gd name="connsiteX7" fmla="*/ 2292890 w 3415891"/>
                      <a:gd name="connsiteY7" fmla="*/ 3857009 h 4122191"/>
                      <a:gd name="connsiteX8" fmla="*/ 1252372 w 3415891"/>
                      <a:gd name="connsiteY8" fmla="*/ 4118394 h 4122191"/>
                      <a:gd name="connsiteX9" fmla="*/ 352887 w 3415891"/>
                      <a:gd name="connsiteY9" fmla="*/ 3668167 h 4122191"/>
                      <a:gd name="connsiteX10" fmla="*/ 846 w 3415891"/>
                      <a:gd name="connsiteY10" fmla="*/ 2861417 h 4122191"/>
                      <a:gd name="connsiteX11" fmla="*/ 284017 w 3415891"/>
                      <a:gd name="connsiteY11" fmla="*/ 2268167 h 4122191"/>
                      <a:gd name="connsiteX12" fmla="*/ 964397 w 3415891"/>
                      <a:gd name="connsiteY12" fmla="*/ 2020873 h 4122191"/>
                      <a:gd name="connsiteX13" fmla="*/ 1592242 w 3415891"/>
                      <a:gd name="connsiteY13" fmla="*/ 2169506 h 4122191"/>
                      <a:gd name="connsiteX14" fmla="*/ 1861319 w 3415891"/>
                      <a:gd name="connsiteY14" fmla="*/ 2641031 h 4122191"/>
                      <a:gd name="connsiteX15" fmla="*/ 1680653 w 3415891"/>
                      <a:gd name="connsiteY15" fmla="*/ 3011331 h 4122191"/>
                      <a:gd name="connsiteX16" fmla="*/ 1261662 w 3415891"/>
                      <a:gd name="connsiteY16" fmla="*/ 3158683 h 4122191"/>
                      <a:gd name="connsiteX17" fmla="*/ 895206 w 3415891"/>
                      <a:gd name="connsiteY17" fmla="*/ 3076678 h 4122191"/>
                      <a:gd name="connsiteX18" fmla="*/ 718384 w 3415891"/>
                      <a:gd name="connsiteY18" fmla="*/ 2799914 h 4122191"/>
                      <a:gd name="connsiteX19" fmla="*/ 808076 w 3415891"/>
                      <a:gd name="connsiteY19" fmla="*/ 2620529 h 4122191"/>
                      <a:gd name="connsiteX20" fmla="*/ 931082 w 3415891"/>
                      <a:gd name="connsiteY20" fmla="*/ 2556464 h 4122191"/>
                      <a:gd name="connsiteX21" fmla="*/ 990023 w 3415891"/>
                      <a:gd name="connsiteY21" fmla="*/ 2548776 h 4122191"/>
                      <a:gd name="connsiteX22" fmla="*/ 1010524 w 3415891"/>
                      <a:gd name="connsiteY22" fmla="*/ 2564151 h 4122191"/>
                      <a:gd name="connsiteX23" fmla="*/ 1000274 w 3415891"/>
                      <a:gd name="connsiteY23" fmla="*/ 2594903 h 4122191"/>
                      <a:gd name="connsiteX24" fmla="*/ 990023 w 3415891"/>
                      <a:gd name="connsiteY24" fmla="*/ 2625655 h 4122191"/>
                      <a:gd name="connsiteX25" fmla="*/ 974647 w 3415891"/>
                      <a:gd name="connsiteY25" fmla="*/ 2738411 h 4122191"/>
                      <a:gd name="connsiteX26" fmla="*/ 1055370 w 3415891"/>
                      <a:gd name="connsiteY26" fmla="*/ 2875512 h 4122191"/>
                      <a:gd name="connsiteX27" fmla="*/ 1230911 w 3415891"/>
                      <a:gd name="connsiteY27" fmla="*/ 2933171 h 4122191"/>
                      <a:gd name="connsiteX28" fmla="*/ 1494862 w 3415891"/>
                      <a:gd name="connsiteY28" fmla="*/ 2835791 h 4122191"/>
                      <a:gd name="connsiteX29" fmla="*/ 1599930 w 3415891"/>
                      <a:gd name="connsiteY29" fmla="*/ 2594903 h 4122191"/>
                      <a:gd name="connsiteX30" fmla="*/ 1387231 w 3415891"/>
                      <a:gd name="connsiteY30" fmla="*/ 2259198 h 4122191"/>
                      <a:gd name="connsiteX31" fmla="*/ 943896 w 3415891"/>
                      <a:gd name="connsiteY31" fmla="*/ 2154130 h 4122191"/>
                      <a:gd name="connsiteX32" fmla="*/ 372428 w 3415891"/>
                      <a:gd name="connsiteY32" fmla="*/ 2348890 h 4122191"/>
                      <a:gd name="connsiteX33" fmla="*/ 118727 w 3415891"/>
                      <a:gd name="connsiteY33" fmla="*/ 2861417 h 4122191"/>
                      <a:gd name="connsiteX34" fmla="*/ 500560 w 3415891"/>
                      <a:gd name="connsiteY34" fmla="*/ 3502076 h 4122191"/>
                      <a:gd name="connsiteX35" fmla="*/ 1312915 w 3415891"/>
                      <a:gd name="connsiteY35" fmla="*/ 3717337 h 4122191"/>
                      <a:gd name="connsiteX36" fmla="*/ 2195013 w 3415891"/>
                      <a:gd name="connsiteY36" fmla="*/ 3432800 h 4122191"/>
                      <a:gd name="connsiteX37" fmla="*/ 2705552 w 3415891"/>
                      <a:gd name="connsiteY37" fmla="*/ 2674000 h 4122191"/>
                      <a:gd name="connsiteX38" fmla="*/ 2587666 w 3415891"/>
                      <a:gd name="connsiteY38" fmla="*/ 2167978 h 4122191"/>
                      <a:gd name="connsiteX39" fmla="*/ 1769638 w 3415891"/>
                      <a:gd name="connsiteY39" fmla="*/ 1553280 h 4122191"/>
                      <a:gd name="connsiteX40" fmla="*/ 859329 w 3415891"/>
                      <a:gd name="connsiteY40" fmla="*/ 1285397 h 4122191"/>
                      <a:gd name="connsiteX41" fmla="*/ 477496 w 3415891"/>
                      <a:gd name="connsiteY41" fmla="*/ 760057 h 4122191"/>
                      <a:gd name="connsiteX0" fmla="*/ 477496 w 3415891"/>
                      <a:gd name="connsiteY0" fmla="*/ 760057 h 4122191"/>
                      <a:gd name="connsiteX1" fmla="*/ 810541 w 3415891"/>
                      <a:gd name="connsiteY1" fmla="*/ 659 h 4122191"/>
                      <a:gd name="connsiteX2" fmla="*/ 744010 w 3415891"/>
                      <a:gd name="connsiteY2" fmla="*/ 631925 h 4122191"/>
                      <a:gd name="connsiteX3" fmla="*/ 900331 w 3415891"/>
                      <a:gd name="connsiteY3" fmla="*/ 890752 h 4122191"/>
                      <a:gd name="connsiteX4" fmla="*/ 1240632 w 3415891"/>
                      <a:gd name="connsiteY4" fmla="*/ 1173299 h 4122191"/>
                      <a:gd name="connsiteX5" fmla="*/ 2984160 w 3415891"/>
                      <a:gd name="connsiteY5" fmla="*/ 1693489 h 4122191"/>
                      <a:gd name="connsiteX6" fmla="*/ 3378091 w 3415891"/>
                      <a:gd name="connsiteY6" fmla="*/ 2971456 h 4122191"/>
                      <a:gd name="connsiteX7" fmla="*/ 2292890 w 3415891"/>
                      <a:gd name="connsiteY7" fmla="*/ 3857009 h 4122191"/>
                      <a:gd name="connsiteX8" fmla="*/ 1252372 w 3415891"/>
                      <a:gd name="connsiteY8" fmla="*/ 4118394 h 4122191"/>
                      <a:gd name="connsiteX9" fmla="*/ 352887 w 3415891"/>
                      <a:gd name="connsiteY9" fmla="*/ 3668167 h 4122191"/>
                      <a:gd name="connsiteX10" fmla="*/ 846 w 3415891"/>
                      <a:gd name="connsiteY10" fmla="*/ 2861417 h 4122191"/>
                      <a:gd name="connsiteX11" fmla="*/ 284017 w 3415891"/>
                      <a:gd name="connsiteY11" fmla="*/ 2268167 h 4122191"/>
                      <a:gd name="connsiteX12" fmla="*/ 964397 w 3415891"/>
                      <a:gd name="connsiteY12" fmla="*/ 2020873 h 4122191"/>
                      <a:gd name="connsiteX13" fmla="*/ 1592242 w 3415891"/>
                      <a:gd name="connsiteY13" fmla="*/ 2169506 h 4122191"/>
                      <a:gd name="connsiteX14" fmla="*/ 1861319 w 3415891"/>
                      <a:gd name="connsiteY14" fmla="*/ 2641031 h 4122191"/>
                      <a:gd name="connsiteX15" fmla="*/ 1680653 w 3415891"/>
                      <a:gd name="connsiteY15" fmla="*/ 3011331 h 4122191"/>
                      <a:gd name="connsiteX16" fmla="*/ 1261662 w 3415891"/>
                      <a:gd name="connsiteY16" fmla="*/ 3158683 h 4122191"/>
                      <a:gd name="connsiteX17" fmla="*/ 895206 w 3415891"/>
                      <a:gd name="connsiteY17" fmla="*/ 3076678 h 4122191"/>
                      <a:gd name="connsiteX18" fmla="*/ 718384 w 3415891"/>
                      <a:gd name="connsiteY18" fmla="*/ 2799914 h 4122191"/>
                      <a:gd name="connsiteX19" fmla="*/ 808076 w 3415891"/>
                      <a:gd name="connsiteY19" fmla="*/ 2620529 h 4122191"/>
                      <a:gd name="connsiteX20" fmla="*/ 931082 w 3415891"/>
                      <a:gd name="connsiteY20" fmla="*/ 2556464 h 4122191"/>
                      <a:gd name="connsiteX21" fmla="*/ 990023 w 3415891"/>
                      <a:gd name="connsiteY21" fmla="*/ 2548776 h 4122191"/>
                      <a:gd name="connsiteX22" fmla="*/ 1010524 w 3415891"/>
                      <a:gd name="connsiteY22" fmla="*/ 2564151 h 4122191"/>
                      <a:gd name="connsiteX23" fmla="*/ 1000274 w 3415891"/>
                      <a:gd name="connsiteY23" fmla="*/ 2594903 h 4122191"/>
                      <a:gd name="connsiteX24" fmla="*/ 990023 w 3415891"/>
                      <a:gd name="connsiteY24" fmla="*/ 2625655 h 4122191"/>
                      <a:gd name="connsiteX25" fmla="*/ 974647 w 3415891"/>
                      <a:gd name="connsiteY25" fmla="*/ 2738411 h 4122191"/>
                      <a:gd name="connsiteX26" fmla="*/ 1055370 w 3415891"/>
                      <a:gd name="connsiteY26" fmla="*/ 2875512 h 4122191"/>
                      <a:gd name="connsiteX27" fmla="*/ 1230911 w 3415891"/>
                      <a:gd name="connsiteY27" fmla="*/ 2933171 h 4122191"/>
                      <a:gd name="connsiteX28" fmla="*/ 1494862 w 3415891"/>
                      <a:gd name="connsiteY28" fmla="*/ 2835791 h 4122191"/>
                      <a:gd name="connsiteX29" fmla="*/ 1599930 w 3415891"/>
                      <a:gd name="connsiteY29" fmla="*/ 2594903 h 4122191"/>
                      <a:gd name="connsiteX30" fmla="*/ 1387231 w 3415891"/>
                      <a:gd name="connsiteY30" fmla="*/ 2259198 h 4122191"/>
                      <a:gd name="connsiteX31" fmla="*/ 943896 w 3415891"/>
                      <a:gd name="connsiteY31" fmla="*/ 2154130 h 4122191"/>
                      <a:gd name="connsiteX32" fmla="*/ 372428 w 3415891"/>
                      <a:gd name="connsiteY32" fmla="*/ 2348890 h 4122191"/>
                      <a:gd name="connsiteX33" fmla="*/ 118727 w 3415891"/>
                      <a:gd name="connsiteY33" fmla="*/ 2861417 h 4122191"/>
                      <a:gd name="connsiteX34" fmla="*/ 500560 w 3415891"/>
                      <a:gd name="connsiteY34" fmla="*/ 3502076 h 4122191"/>
                      <a:gd name="connsiteX35" fmla="*/ 1312915 w 3415891"/>
                      <a:gd name="connsiteY35" fmla="*/ 3717337 h 4122191"/>
                      <a:gd name="connsiteX36" fmla="*/ 2195013 w 3415891"/>
                      <a:gd name="connsiteY36" fmla="*/ 3432800 h 4122191"/>
                      <a:gd name="connsiteX37" fmla="*/ 2705552 w 3415891"/>
                      <a:gd name="connsiteY37" fmla="*/ 2674000 h 4122191"/>
                      <a:gd name="connsiteX38" fmla="*/ 2587666 w 3415891"/>
                      <a:gd name="connsiteY38" fmla="*/ 2167978 h 4122191"/>
                      <a:gd name="connsiteX39" fmla="*/ 1769638 w 3415891"/>
                      <a:gd name="connsiteY39" fmla="*/ 1553280 h 4122191"/>
                      <a:gd name="connsiteX40" fmla="*/ 859329 w 3415891"/>
                      <a:gd name="connsiteY40" fmla="*/ 1285397 h 4122191"/>
                      <a:gd name="connsiteX41" fmla="*/ 477496 w 3415891"/>
                      <a:gd name="connsiteY41" fmla="*/ 760057 h 4122191"/>
                      <a:gd name="connsiteX0" fmla="*/ 477496 w 3415891"/>
                      <a:gd name="connsiteY0" fmla="*/ 760057 h 3958557"/>
                      <a:gd name="connsiteX1" fmla="*/ 810541 w 3415891"/>
                      <a:gd name="connsiteY1" fmla="*/ 659 h 3958557"/>
                      <a:gd name="connsiteX2" fmla="*/ 744010 w 3415891"/>
                      <a:gd name="connsiteY2" fmla="*/ 631925 h 3958557"/>
                      <a:gd name="connsiteX3" fmla="*/ 900331 w 3415891"/>
                      <a:gd name="connsiteY3" fmla="*/ 890752 h 3958557"/>
                      <a:gd name="connsiteX4" fmla="*/ 1240632 w 3415891"/>
                      <a:gd name="connsiteY4" fmla="*/ 1173299 h 3958557"/>
                      <a:gd name="connsiteX5" fmla="*/ 2984160 w 3415891"/>
                      <a:gd name="connsiteY5" fmla="*/ 1693489 h 3958557"/>
                      <a:gd name="connsiteX6" fmla="*/ 3378091 w 3415891"/>
                      <a:gd name="connsiteY6" fmla="*/ 2971456 h 3958557"/>
                      <a:gd name="connsiteX7" fmla="*/ 2292890 w 3415891"/>
                      <a:gd name="connsiteY7" fmla="*/ 3857009 h 3958557"/>
                      <a:gd name="connsiteX8" fmla="*/ 1075991 w 3415891"/>
                      <a:gd name="connsiteY8" fmla="*/ 3918147 h 3958557"/>
                      <a:gd name="connsiteX9" fmla="*/ 352887 w 3415891"/>
                      <a:gd name="connsiteY9" fmla="*/ 3668167 h 3958557"/>
                      <a:gd name="connsiteX10" fmla="*/ 846 w 3415891"/>
                      <a:gd name="connsiteY10" fmla="*/ 2861417 h 3958557"/>
                      <a:gd name="connsiteX11" fmla="*/ 284017 w 3415891"/>
                      <a:gd name="connsiteY11" fmla="*/ 2268167 h 3958557"/>
                      <a:gd name="connsiteX12" fmla="*/ 964397 w 3415891"/>
                      <a:gd name="connsiteY12" fmla="*/ 2020873 h 3958557"/>
                      <a:gd name="connsiteX13" fmla="*/ 1592242 w 3415891"/>
                      <a:gd name="connsiteY13" fmla="*/ 2169506 h 3958557"/>
                      <a:gd name="connsiteX14" fmla="*/ 1861319 w 3415891"/>
                      <a:gd name="connsiteY14" fmla="*/ 2641031 h 3958557"/>
                      <a:gd name="connsiteX15" fmla="*/ 1680653 w 3415891"/>
                      <a:gd name="connsiteY15" fmla="*/ 3011331 h 3958557"/>
                      <a:gd name="connsiteX16" fmla="*/ 1261662 w 3415891"/>
                      <a:gd name="connsiteY16" fmla="*/ 3158683 h 3958557"/>
                      <a:gd name="connsiteX17" fmla="*/ 895206 w 3415891"/>
                      <a:gd name="connsiteY17" fmla="*/ 3076678 h 3958557"/>
                      <a:gd name="connsiteX18" fmla="*/ 718384 w 3415891"/>
                      <a:gd name="connsiteY18" fmla="*/ 2799914 h 3958557"/>
                      <a:gd name="connsiteX19" fmla="*/ 808076 w 3415891"/>
                      <a:gd name="connsiteY19" fmla="*/ 2620529 h 3958557"/>
                      <a:gd name="connsiteX20" fmla="*/ 931082 w 3415891"/>
                      <a:gd name="connsiteY20" fmla="*/ 2556464 h 3958557"/>
                      <a:gd name="connsiteX21" fmla="*/ 990023 w 3415891"/>
                      <a:gd name="connsiteY21" fmla="*/ 2548776 h 3958557"/>
                      <a:gd name="connsiteX22" fmla="*/ 1010524 w 3415891"/>
                      <a:gd name="connsiteY22" fmla="*/ 2564151 h 3958557"/>
                      <a:gd name="connsiteX23" fmla="*/ 1000274 w 3415891"/>
                      <a:gd name="connsiteY23" fmla="*/ 2594903 h 3958557"/>
                      <a:gd name="connsiteX24" fmla="*/ 990023 w 3415891"/>
                      <a:gd name="connsiteY24" fmla="*/ 2625655 h 3958557"/>
                      <a:gd name="connsiteX25" fmla="*/ 974647 w 3415891"/>
                      <a:gd name="connsiteY25" fmla="*/ 2738411 h 3958557"/>
                      <a:gd name="connsiteX26" fmla="*/ 1055370 w 3415891"/>
                      <a:gd name="connsiteY26" fmla="*/ 2875512 h 3958557"/>
                      <a:gd name="connsiteX27" fmla="*/ 1230911 w 3415891"/>
                      <a:gd name="connsiteY27" fmla="*/ 2933171 h 3958557"/>
                      <a:gd name="connsiteX28" fmla="*/ 1494862 w 3415891"/>
                      <a:gd name="connsiteY28" fmla="*/ 2835791 h 3958557"/>
                      <a:gd name="connsiteX29" fmla="*/ 1599930 w 3415891"/>
                      <a:gd name="connsiteY29" fmla="*/ 2594903 h 3958557"/>
                      <a:gd name="connsiteX30" fmla="*/ 1387231 w 3415891"/>
                      <a:gd name="connsiteY30" fmla="*/ 2259198 h 3958557"/>
                      <a:gd name="connsiteX31" fmla="*/ 943896 w 3415891"/>
                      <a:gd name="connsiteY31" fmla="*/ 2154130 h 3958557"/>
                      <a:gd name="connsiteX32" fmla="*/ 372428 w 3415891"/>
                      <a:gd name="connsiteY32" fmla="*/ 2348890 h 3958557"/>
                      <a:gd name="connsiteX33" fmla="*/ 118727 w 3415891"/>
                      <a:gd name="connsiteY33" fmla="*/ 2861417 h 3958557"/>
                      <a:gd name="connsiteX34" fmla="*/ 500560 w 3415891"/>
                      <a:gd name="connsiteY34" fmla="*/ 3502076 h 3958557"/>
                      <a:gd name="connsiteX35" fmla="*/ 1312915 w 3415891"/>
                      <a:gd name="connsiteY35" fmla="*/ 3717337 h 3958557"/>
                      <a:gd name="connsiteX36" fmla="*/ 2195013 w 3415891"/>
                      <a:gd name="connsiteY36" fmla="*/ 3432800 h 3958557"/>
                      <a:gd name="connsiteX37" fmla="*/ 2705552 w 3415891"/>
                      <a:gd name="connsiteY37" fmla="*/ 2674000 h 3958557"/>
                      <a:gd name="connsiteX38" fmla="*/ 2587666 w 3415891"/>
                      <a:gd name="connsiteY38" fmla="*/ 2167978 h 3958557"/>
                      <a:gd name="connsiteX39" fmla="*/ 1769638 w 3415891"/>
                      <a:gd name="connsiteY39" fmla="*/ 1553280 h 3958557"/>
                      <a:gd name="connsiteX40" fmla="*/ 859329 w 3415891"/>
                      <a:gd name="connsiteY40" fmla="*/ 1285397 h 3958557"/>
                      <a:gd name="connsiteX41" fmla="*/ 477496 w 3415891"/>
                      <a:gd name="connsiteY41" fmla="*/ 760057 h 3958557"/>
                      <a:gd name="connsiteX0" fmla="*/ 565295 w 3503690"/>
                      <a:gd name="connsiteY0" fmla="*/ 760057 h 3958557"/>
                      <a:gd name="connsiteX1" fmla="*/ 898340 w 3503690"/>
                      <a:gd name="connsiteY1" fmla="*/ 659 h 3958557"/>
                      <a:gd name="connsiteX2" fmla="*/ 831809 w 3503690"/>
                      <a:gd name="connsiteY2" fmla="*/ 631925 h 3958557"/>
                      <a:gd name="connsiteX3" fmla="*/ 988130 w 3503690"/>
                      <a:gd name="connsiteY3" fmla="*/ 890752 h 3958557"/>
                      <a:gd name="connsiteX4" fmla="*/ 1328431 w 3503690"/>
                      <a:gd name="connsiteY4" fmla="*/ 1173299 h 3958557"/>
                      <a:gd name="connsiteX5" fmla="*/ 3071959 w 3503690"/>
                      <a:gd name="connsiteY5" fmla="*/ 1693489 h 3958557"/>
                      <a:gd name="connsiteX6" fmla="*/ 3465890 w 3503690"/>
                      <a:gd name="connsiteY6" fmla="*/ 2971456 h 3958557"/>
                      <a:gd name="connsiteX7" fmla="*/ 2380689 w 3503690"/>
                      <a:gd name="connsiteY7" fmla="*/ 3857009 h 3958557"/>
                      <a:gd name="connsiteX8" fmla="*/ 1163790 w 3503690"/>
                      <a:gd name="connsiteY8" fmla="*/ 3918147 h 3958557"/>
                      <a:gd name="connsiteX9" fmla="*/ 440686 w 3503690"/>
                      <a:gd name="connsiteY9" fmla="*/ 3668167 h 3958557"/>
                      <a:gd name="connsiteX10" fmla="*/ 454 w 3503690"/>
                      <a:gd name="connsiteY10" fmla="*/ 2861417 h 3958557"/>
                      <a:gd name="connsiteX11" fmla="*/ 371816 w 3503690"/>
                      <a:gd name="connsiteY11" fmla="*/ 2268167 h 3958557"/>
                      <a:gd name="connsiteX12" fmla="*/ 1052196 w 3503690"/>
                      <a:gd name="connsiteY12" fmla="*/ 2020873 h 3958557"/>
                      <a:gd name="connsiteX13" fmla="*/ 1680041 w 3503690"/>
                      <a:gd name="connsiteY13" fmla="*/ 2169506 h 3958557"/>
                      <a:gd name="connsiteX14" fmla="*/ 1949118 w 3503690"/>
                      <a:gd name="connsiteY14" fmla="*/ 2641031 h 3958557"/>
                      <a:gd name="connsiteX15" fmla="*/ 1768452 w 3503690"/>
                      <a:gd name="connsiteY15" fmla="*/ 3011331 h 3958557"/>
                      <a:gd name="connsiteX16" fmla="*/ 1349461 w 3503690"/>
                      <a:gd name="connsiteY16" fmla="*/ 3158683 h 3958557"/>
                      <a:gd name="connsiteX17" fmla="*/ 983005 w 3503690"/>
                      <a:gd name="connsiteY17" fmla="*/ 3076678 h 3958557"/>
                      <a:gd name="connsiteX18" fmla="*/ 806183 w 3503690"/>
                      <a:gd name="connsiteY18" fmla="*/ 2799914 h 3958557"/>
                      <a:gd name="connsiteX19" fmla="*/ 895875 w 3503690"/>
                      <a:gd name="connsiteY19" fmla="*/ 2620529 h 3958557"/>
                      <a:gd name="connsiteX20" fmla="*/ 1018881 w 3503690"/>
                      <a:gd name="connsiteY20" fmla="*/ 2556464 h 3958557"/>
                      <a:gd name="connsiteX21" fmla="*/ 1077822 w 3503690"/>
                      <a:gd name="connsiteY21" fmla="*/ 2548776 h 3958557"/>
                      <a:gd name="connsiteX22" fmla="*/ 1098323 w 3503690"/>
                      <a:gd name="connsiteY22" fmla="*/ 2564151 h 3958557"/>
                      <a:gd name="connsiteX23" fmla="*/ 1088073 w 3503690"/>
                      <a:gd name="connsiteY23" fmla="*/ 2594903 h 3958557"/>
                      <a:gd name="connsiteX24" fmla="*/ 1077822 w 3503690"/>
                      <a:gd name="connsiteY24" fmla="*/ 2625655 h 3958557"/>
                      <a:gd name="connsiteX25" fmla="*/ 1062446 w 3503690"/>
                      <a:gd name="connsiteY25" fmla="*/ 2738411 h 3958557"/>
                      <a:gd name="connsiteX26" fmla="*/ 1143169 w 3503690"/>
                      <a:gd name="connsiteY26" fmla="*/ 2875512 h 3958557"/>
                      <a:gd name="connsiteX27" fmla="*/ 1318710 w 3503690"/>
                      <a:gd name="connsiteY27" fmla="*/ 2933171 h 3958557"/>
                      <a:gd name="connsiteX28" fmla="*/ 1582661 w 3503690"/>
                      <a:gd name="connsiteY28" fmla="*/ 2835791 h 3958557"/>
                      <a:gd name="connsiteX29" fmla="*/ 1687729 w 3503690"/>
                      <a:gd name="connsiteY29" fmla="*/ 2594903 h 3958557"/>
                      <a:gd name="connsiteX30" fmla="*/ 1475030 w 3503690"/>
                      <a:gd name="connsiteY30" fmla="*/ 2259198 h 3958557"/>
                      <a:gd name="connsiteX31" fmla="*/ 1031695 w 3503690"/>
                      <a:gd name="connsiteY31" fmla="*/ 2154130 h 3958557"/>
                      <a:gd name="connsiteX32" fmla="*/ 460227 w 3503690"/>
                      <a:gd name="connsiteY32" fmla="*/ 2348890 h 3958557"/>
                      <a:gd name="connsiteX33" fmla="*/ 206526 w 3503690"/>
                      <a:gd name="connsiteY33" fmla="*/ 2861417 h 3958557"/>
                      <a:gd name="connsiteX34" fmla="*/ 588359 w 3503690"/>
                      <a:gd name="connsiteY34" fmla="*/ 3502076 h 3958557"/>
                      <a:gd name="connsiteX35" fmla="*/ 1400714 w 3503690"/>
                      <a:gd name="connsiteY35" fmla="*/ 3717337 h 3958557"/>
                      <a:gd name="connsiteX36" fmla="*/ 2282812 w 3503690"/>
                      <a:gd name="connsiteY36" fmla="*/ 3432800 h 3958557"/>
                      <a:gd name="connsiteX37" fmla="*/ 2793351 w 3503690"/>
                      <a:gd name="connsiteY37" fmla="*/ 2674000 h 3958557"/>
                      <a:gd name="connsiteX38" fmla="*/ 2675465 w 3503690"/>
                      <a:gd name="connsiteY38" fmla="*/ 2167978 h 3958557"/>
                      <a:gd name="connsiteX39" fmla="*/ 1857437 w 3503690"/>
                      <a:gd name="connsiteY39" fmla="*/ 1553280 h 3958557"/>
                      <a:gd name="connsiteX40" fmla="*/ 947128 w 3503690"/>
                      <a:gd name="connsiteY40" fmla="*/ 1285397 h 3958557"/>
                      <a:gd name="connsiteX41" fmla="*/ 565295 w 3503690"/>
                      <a:gd name="connsiteY41" fmla="*/ 760057 h 3958557"/>
                      <a:gd name="connsiteX0" fmla="*/ 565297 w 3505172"/>
                      <a:gd name="connsiteY0" fmla="*/ 760057 h 3929318"/>
                      <a:gd name="connsiteX1" fmla="*/ 898342 w 3505172"/>
                      <a:gd name="connsiteY1" fmla="*/ 659 h 3929318"/>
                      <a:gd name="connsiteX2" fmla="*/ 831811 w 3505172"/>
                      <a:gd name="connsiteY2" fmla="*/ 631925 h 3929318"/>
                      <a:gd name="connsiteX3" fmla="*/ 988132 w 3505172"/>
                      <a:gd name="connsiteY3" fmla="*/ 890752 h 3929318"/>
                      <a:gd name="connsiteX4" fmla="*/ 1328433 w 3505172"/>
                      <a:gd name="connsiteY4" fmla="*/ 1173299 h 3929318"/>
                      <a:gd name="connsiteX5" fmla="*/ 3071961 w 3505172"/>
                      <a:gd name="connsiteY5" fmla="*/ 1693489 h 3929318"/>
                      <a:gd name="connsiteX6" fmla="*/ 3465892 w 3505172"/>
                      <a:gd name="connsiteY6" fmla="*/ 2971456 h 3929318"/>
                      <a:gd name="connsiteX7" fmla="*/ 2358642 w 3505172"/>
                      <a:gd name="connsiteY7" fmla="*/ 3790260 h 3929318"/>
                      <a:gd name="connsiteX8" fmla="*/ 1163792 w 3505172"/>
                      <a:gd name="connsiteY8" fmla="*/ 3918147 h 3929318"/>
                      <a:gd name="connsiteX9" fmla="*/ 440688 w 3505172"/>
                      <a:gd name="connsiteY9" fmla="*/ 3668167 h 3929318"/>
                      <a:gd name="connsiteX10" fmla="*/ 456 w 3505172"/>
                      <a:gd name="connsiteY10" fmla="*/ 2861417 h 3929318"/>
                      <a:gd name="connsiteX11" fmla="*/ 371818 w 3505172"/>
                      <a:gd name="connsiteY11" fmla="*/ 2268167 h 3929318"/>
                      <a:gd name="connsiteX12" fmla="*/ 1052198 w 3505172"/>
                      <a:gd name="connsiteY12" fmla="*/ 2020873 h 3929318"/>
                      <a:gd name="connsiteX13" fmla="*/ 1680043 w 3505172"/>
                      <a:gd name="connsiteY13" fmla="*/ 2169506 h 3929318"/>
                      <a:gd name="connsiteX14" fmla="*/ 1949120 w 3505172"/>
                      <a:gd name="connsiteY14" fmla="*/ 2641031 h 3929318"/>
                      <a:gd name="connsiteX15" fmla="*/ 1768454 w 3505172"/>
                      <a:gd name="connsiteY15" fmla="*/ 3011331 h 3929318"/>
                      <a:gd name="connsiteX16" fmla="*/ 1349463 w 3505172"/>
                      <a:gd name="connsiteY16" fmla="*/ 3158683 h 3929318"/>
                      <a:gd name="connsiteX17" fmla="*/ 983007 w 3505172"/>
                      <a:gd name="connsiteY17" fmla="*/ 3076678 h 3929318"/>
                      <a:gd name="connsiteX18" fmla="*/ 806185 w 3505172"/>
                      <a:gd name="connsiteY18" fmla="*/ 2799914 h 3929318"/>
                      <a:gd name="connsiteX19" fmla="*/ 895877 w 3505172"/>
                      <a:gd name="connsiteY19" fmla="*/ 2620529 h 3929318"/>
                      <a:gd name="connsiteX20" fmla="*/ 1018883 w 3505172"/>
                      <a:gd name="connsiteY20" fmla="*/ 2556464 h 3929318"/>
                      <a:gd name="connsiteX21" fmla="*/ 1077824 w 3505172"/>
                      <a:gd name="connsiteY21" fmla="*/ 2548776 h 3929318"/>
                      <a:gd name="connsiteX22" fmla="*/ 1098325 w 3505172"/>
                      <a:gd name="connsiteY22" fmla="*/ 2564151 h 3929318"/>
                      <a:gd name="connsiteX23" fmla="*/ 1088075 w 3505172"/>
                      <a:gd name="connsiteY23" fmla="*/ 2594903 h 3929318"/>
                      <a:gd name="connsiteX24" fmla="*/ 1077824 w 3505172"/>
                      <a:gd name="connsiteY24" fmla="*/ 2625655 h 3929318"/>
                      <a:gd name="connsiteX25" fmla="*/ 1062448 w 3505172"/>
                      <a:gd name="connsiteY25" fmla="*/ 2738411 h 3929318"/>
                      <a:gd name="connsiteX26" fmla="*/ 1143171 w 3505172"/>
                      <a:gd name="connsiteY26" fmla="*/ 2875512 h 3929318"/>
                      <a:gd name="connsiteX27" fmla="*/ 1318712 w 3505172"/>
                      <a:gd name="connsiteY27" fmla="*/ 2933171 h 3929318"/>
                      <a:gd name="connsiteX28" fmla="*/ 1582663 w 3505172"/>
                      <a:gd name="connsiteY28" fmla="*/ 2835791 h 3929318"/>
                      <a:gd name="connsiteX29" fmla="*/ 1687731 w 3505172"/>
                      <a:gd name="connsiteY29" fmla="*/ 2594903 h 3929318"/>
                      <a:gd name="connsiteX30" fmla="*/ 1475032 w 3505172"/>
                      <a:gd name="connsiteY30" fmla="*/ 2259198 h 3929318"/>
                      <a:gd name="connsiteX31" fmla="*/ 1031697 w 3505172"/>
                      <a:gd name="connsiteY31" fmla="*/ 2154130 h 3929318"/>
                      <a:gd name="connsiteX32" fmla="*/ 460229 w 3505172"/>
                      <a:gd name="connsiteY32" fmla="*/ 2348890 h 3929318"/>
                      <a:gd name="connsiteX33" fmla="*/ 206528 w 3505172"/>
                      <a:gd name="connsiteY33" fmla="*/ 2861417 h 3929318"/>
                      <a:gd name="connsiteX34" fmla="*/ 588361 w 3505172"/>
                      <a:gd name="connsiteY34" fmla="*/ 3502076 h 3929318"/>
                      <a:gd name="connsiteX35" fmla="*/ 1400716 w 3505172"/>
                      <a:gd name="connsiteY35" fmla="*/ 3717337 h 3929318"/>
                      <a:gd name="connsiteX36" fmla="*/ 2282814 w 3505172"/>
                      <a:gd name="connsiteY36" fmla="*/ 3432800 h 3929318"/>
                      <a:gd name="connsiteX37" fmla="*/ 2793353 w 3505172"/>
                      <a:gd name="connsiteY37" fmla="*/ 2674000 h 3929318"/>
                      <a:gd name="connsiteX38" fmla="*/ 2675467 w 3505172"/>
                      <a:gd name="connsiteY38" fmla="*/ 2167978 h 3929318"/>
                      <a:gd name="connsiteX39" fmla="*/ 1857439 w 3505172"/>
                      <a:gd name="connsiteY39" fmla="*/ 1553280 h 3929318"/>
                      <a:gd name="connsiteX40" fmla="*/ 947130 w 3505172"/>
                      <a:gd name="connsiteY40" fmla="*/ 1285397 h 3929318"/>
                      <a:gd name="connsiteX41" fmla="*/ 565297 w 3505172"/>
                      <a:gd name="connsiteY41" fmla="*/ 760057 h 3929318"/>
                      <a:gd name="connsiteX0" fmla="*/ 565297 w 3359163"/>
                      <a:gd name="connsiteY0" fmla="*/ 760057 h 3930630"/>
                      <a:gd name="connsiteX1" fmla="*/ 898342 w 3359163"/>
                      <a:gd name="connsiteY1" fmla="*/ 659 h 3930630"/>
                      <a:gd name="connsiteX2" fmla="*/ 831811 w 3359163"/>
                      <a:gd name="connsiteY2" fmla="*/ 631925 h 3930630"/>
                      <a:gd name="connsiteX3" fmla="*/ 988132 w 3359163"/>
                      <a:gd name="connsiteY3" fmla="*/ 890752 h 3930630"/>
                      <a:gd name="connsiteX4" fmla="*/ 1328433 w 3359163"/>
                      <a:gd name="connsiteY4" fmla="*/ 1173299 h 3930630"/>
                      <a:gd name="connsiteX5" fmla="*/ 3071961 w 3359163"/>
                      <a:gd name="connsiteY5" fmla="*/ 1693489 h 3930630"/>
                      <a:gd name="connsiteX6" fmla="*/ 3289512 w 3359163"/>
                      <a:gd name="connsiteY6" fmla="*/ 2931407 h 3930630"/>
                      <a:gd name="connsiteX7" fmla="*/ 2358642 w 3359163"/>
                      <a:gd name="connsiteY7" fmla="*/ 3790260 h 3930630"/>
                      <a:gd name="connsiteX8" fmla="*/ 1163792 w 3359163"/>
                      <a:gd name="connsiteY8" fmla="*/ 3918147 h 3930630"/>
                      <a:gd name="connsiteX9" fmla="*/ 440688 w 3359163"/>
                      <a:gd name="connsiteY9" fmla="*/ 3668167 h 3930630"/>
                      <a:gd name="connsiteX10" fmla="*/ 456 w 3359163"/>
                      <a:gd name="connsiteY10" fmla="*/ 2861417 h 3930630"/>
                      <a:gd name="connsiteX11" fmla="*/ 371818 w 3359163"/>
                      <a:gd name="connsiteY11" fmla="*/ 2268167 h 3930630"/>
                      <a:gd name="connsiteX12" fmla="*/ 1052198 w 3359163"/>
                      <a:gd name="connsiteY12" fmla="*/ 2020873 h 3930630"/>
                      <a:gd name="connsiteX13" fmla="*/ 1680043 w 3359163"/>
                      <a:gd name="connsiteY13" fmla="*/ 2169506 h 3930630"/>
                      <a:gd name="connsiteX14" fmla="*/ 1949120 w 3359163"/>
                      <a:gd name="connsiteY14" fmla="*/ 2641031 h 3930630"/>
                      <a:gd name="connsiteX15" fmla="*/ 1768454 w 3359163"/>
                      <a:gd name="connsiteY15" fmla="*/ 3011331 h 3930630"/>
                      <a:gd name="connsiteX16" fmla="*/ 1349463 w 3359163"/>
                      <a:gd name="connsiteY16" fmla="*/ 3158683 h 3930630"/>
                      <a:gd name="connsiteX17" fmla="*/ 983007 w 3359163"/>
                      <a:gd name="connsiteY17" fmla="*/ 3076678 h 3930630"/>
                      <a:gd name="connsiteX18" fmla="*/ 806185 w 3359163"/>
                      <a:gd name="connsiteY18" fmla="*/ 2799914 h 3930630"/>
                      <a:gd name="connsiteX19" fmla="*/ 895877 w 3359163"/>
                      <a:gd name="connsiteY19" fmla="*/ 2620529 h 3930630"/>
                      <a:gd name="connsiteX20" fmla="*/ 1018883 w 3359163"/>
                      <a:gd name="connsiteY20" fmla="*/ 2556464 h 3930630"/>
                      <a:gd name="connsiteX21" fmla="*/ 1077824 w 3359163"/>
                      <a:gd name="connsiteY21" fmla="*/ 2548776 h 3930630"/>
                      <a:gd name="connsiteX22" fmla="*/ 1098325 w 3359163"/>
                      <a:gd name="connsiteY22" fmla="*/ 2564151 h 3930630"/>
                      <a:gd name="connsiteX23" fmla="*/ 1088075 w 3359163"/>
                      <a:gd name="connsiteY23" fmla="*/ 2594903 h 3930630"/>
                      <a:gd name="connsiteX24" fmla="*/ 1077824 w 3359163"/>
                      <a:gd name="connsiteY24" fmla="*/ 2625655 h 3930630"/>
                      <a:gd name="connsiteX25" fmla="*/ 1062448 w 3359163"/>
                      <a:gd name="connsiteY25" fmla="*/ 2738411 h 3930630"/>
                      <a:gd name="connsiteX26" fmla="*/ 1143171 w 3359163"/>
                      <a:gd name="connsiteY26" fmla="*/ 2875512 h 3930630"/>
                      <a:gd name="connsiteX27" fmla="*/ 1318712 w 3359163"/>
                      <a:gd name="connsiteY27" fmla="*/ 2933171 h 3930630"/>
                      <a:gd name="connsiteX28" fmla="*/ 1582663 w 3359163"/>
                      <a:gd name="connsiteY28" fmla="*/ 2835791 h 3930630"/>
                      <a:gd name="connsiteX29" fmla="*/ 1687731 w 3359163"/>
                      <a:gd name="connsiteY29" fmla="*/ 2594903 h 3930630"/>
                      <a:gd name="connsiteX30" fmla="*/ 1475032 w 3359163"/>
                      <a:gd name="connsiteY30" fmla="*/ 2259198 h 3930630"/>
                      <a:gd name="connsiteX31" fmla="*/ 1031697 w 3359163"/>
                      <a:gd name="connsiteY31" fmla="*/ 2154130 h 3930630"/>
                      <a:gd name="connsiteX32" fmla="*/ 460229 w 3359163"/>
                      <a:gd name="connsiteY32" fmla="*/ 2348890 h 3930630"/>
                      <a:gd name="connsiteX33" fmla="*/ 206528 w 3359163"/>
                      <a:gd name="connsiteY33" fmla="*/ 2861417 h 3930630"/>
                      <a:gd name="connsiteX34" fmla="*/ 588361 w 3359163"/>
                      <a:gd name="connsiteY34" fmla="*/ 3502076 h 3930630"/>
                      <a:gd name="connsiteX35" fmla="*/ 1400716 w 3359163"/>
                      <a:gd name="connsiteY35" fmla="*/ 3717337 h 3930630"/>
                      <a:gd name="connsiteX36" fmla="*/ 2282814 w 3359163"/>
                      <a:gd name="connsiteY36" fmla="*/ 3432800 h 3930630"/>
                      <a:gd name="connsiteX37" fmla="*/ 2793353 w 3359163"/>
                      <a:gd name="connsiteY37" fmla="*/ 2674000 h 3930630"/>
                      <a:gd name="connsiteX38" fmla="*/ 2675467 w 3359163"/>
                      <a:gd name="connsiteY38" fmla="*/ 2167978 h 3930630"/>
                      <a:gd name="connsiteX39" fmla="*/ 1857439 w 3359163"/>
                      <a:gd name="connsiteY39" fmla="*/ 1553280 h 3930630"/>
                      <a:gd name="connsiteX40" fmla="*/ 947130 w 3359163"/>
                      <a:gd name="connsiteY40" fmla="*/ 1285397 h 3930630"/>
                      <a:gd name="connsiteX41" fmla="*/ 565297 w 3359163"/>
                      <a:gd name="connsiteY41" fmla="*/ 760057 h 3930630"/>
                      <a:gd name="connsiteX0" fmla="*/ 565297 w 3314397"/>
                      <a:gd name="connsiteY0" fmla="*/ 760057 h 3930630"/>
                      <a:gd name="connsiteX1" fmla="*/ 898342 w 3314397"/>
                      <a:gd name="connsiteY1" fmla="*/ 659 h 3930630"/>
                      <a:gd name="connsiteX2" fmla="*/ 831811 w 3314397"/>
                      <a:gd name="connsiteY2" fmla="*/ 631925 h 3930630"/>
                      <a:gd name="connsiteX3" fmla="*/ 988132 w 3314397"/>
                      <a:gd name="connsiteY3" fmla="*/ 890752 h 3930630"/>
                      <a:gd name="connsiteX4" fmla="*/ 1328433 w 3314397"/>
                      <a:gd name="connsiteY4" fmla="*/ 1173299 h 3930630"/>
                      <a:gd name="connsiteX5" fmla="*/ 2895583 w 3314397"/>
                      <a:gd name="connsiteY5" fmla="*/ 1826988 h 3930630"/>
                      <a:gd name="connsiteX6" fmla="*/ 3289512 w 3314397"/>
                      <a:gd name="connsiteY6" fmla="*/ 2931407 h 3930630"/>
                      <a:gd name="connsiteX7" fmla="*/ 2358642 w 3314397"/>
                      <a:gd name="connsiteY7" fmla="*/ 3790260 h 3930630"/>
                      <a:gd name="connsiteX8" fmla="*/ 1163792 w 3314397"/>
                      <a:gd name="connsiteY8" fmla="*/ 3918147 h 3930630"/>
                      <a:gd name="connsiteX9" fmla="*/ 440688 w 3314397"/>
                      <a:gd name="connsiteY9" fmla="*/ 3668167 h 3930630"/>
                      <a:gd name="connsiteX10" fmla="*/ 456 w 3314397"/>
                      <a:gd name="connsiteY10" fmla="*/ 2861417 h 3930630"/>
                      <a:gd name="connsiteX11" fmla="*/ 371818 w 3314397"/>
                      <a:gd name="connsiteY11" fmla="*/ 2268167 h 3930630"/>
                      <a:gd name="connsiteX12" fmla="*/ 1052198 w 3314397"/>
                      <a:gd name="connsiteY12" fmla="*/ 2020873 h 3930630"/>
                      <a:gd name="connsiteX13" fmla="*/ 1680043 w 3314397"/>
                      <a:gd name="connsiteY13" fmla="*/ 2169506 h 3930630"/>
                      <a:gd name="connsiteX14" fmla="*/ 1949120 w 3314397"/>
                      <a:gd name="connsiteY14" fmla="*/ 2641031 h 3930630"/>
                      <a:gd name="connsiteX15" fmla="*/ 1768454 w 3314397"/>
                      <a:gd name="connsiteY15" fmla="*/ 3011331 h 3930630"/>
                      <a:gd name="connsiteX16" fmla="*/ 1349463 w 3314397"/>
                      <a:gd name="connsiteY16" fmla="*/ 3158683 h 3930630"/>
                      <a:gd name="connsiteX17" fmla="*/ 983007 w 3314397"/>
                      <a:gd name="connsiteY17" fmla="*/ 3076678 h 3930630"/>
                      <a:gd name="connsiteX18" fmla="*/ 806185 w 3314397"/>
                      <a:gd name="connsiteY18" fmla="*/ 2799914 h 3930630"/>
                      <a:gd name="connsiteX19" fmla="*/ 895877 w 3314397"/>
                      <a:gd name="connsiteY19" fmla="*/ 2620529 h 3930630"/>
                      <a:gd name="connsiteX20" fmla="*/ 1018883 w 3314397"/>
                      <a:gd name="connsiteY20" fmla="*/ 2556464 h 3930630"/>
                      <a:gd name="connsiteX21" fmla="*/ 1077824 w 3314397"/>
                      <a:gd name="connsiteY21" fmla="*/ 2548776 h 3930630"/>
                      <a:gd name="connsiteX22" fmla="*/ 1098325 w 3314397"/>
                      <a:gd name="connsiteY22" fmla="*/ 2564151 h 3930630"/>
                      <a:gd name="connsiteX23" fmla="*/ 1088075 w 3314397"/>
                      <a:gd name="connsiteY23" fmla="*/ 2594903 h 3930630"/>
                      <a:gd name="connsiteX24" fmla="*/ 1077824 w 3314397"/>
                      <a:gd name="connsiteY24" fmla="*/ 2625655 h 3930630"/>
                      <a:gd name="connsiteX25" fmla="*/ 1062448 w 3314397"/>
                      <a:gd name="connsiteY25" fmla="*/ 2738411 h 3930630"/>
                      <a:gd name="connsiteX26" fmla="*/ 1143171 w 3314397"/>
                      <a:gd name="connsiteY26" fmla="*/ 2875512 h 3930630"/>
                      <a:gd name="connsiteX27" fmla="*/ 1318712 w 3314397"/>
                      <a:gd name="connsiteY27" fmla="*/ 2933171 h 3930630"/>
                      <a:gd name="connsiteX28" fmla="*/ 1582663 w 3314397"/>
                      <a:gd name="connsiteY28" fmla="*/ 2835791 h 3930630"/>
                      <a:gd name="connsiteX29" fmla="*/ 1687731 w 3314397"/>
                      <a:gd name="connsiteY29" fmla="*/ 2594903 h 3930630"/>
                      <a:gd name="connsiteX30" fmla="*/ 1475032 w 3314397"/>
                      <a:gd name="connsiteY30" fmla="*/ 2259198 h 3930630"/>
                      <a:gd name="connsiteX31" fmla="*/ 1031697 w 3314397"/>
                      <a:gd name="connsiteY31" fmla="*/ 2154130 h 3930630"/>
                      <a:gd name="connsiteX32" fmla="*/ 460229 w 3314397"/>
                      <a:gd name="connsiteY32" fmla="*/ 2348890 h 3930630"/>
                      <a:gd name="connsiteX33" fmla="*/ 206528 w 3314397"/>
                      <a:gd name="connsiteY33" fmla="*/ 2861417 h 3930630"/>
                      <a:gd name="connsiteX34" fmla="*/ 588361 w 3314397"/>
                      <a:gd name="connsiteY34" fmla="*/ 3502076 h 3930630"/>
                      <a:gd name="connsiteX35" fmla="*/ 1400716 w 3314397"/>
                      <a:gd name="connsiteY35" fmla="*/ 3717337 h 3930630"/>
                      <a:gd name="connsiteX36" fmla="*/ 2282814 w 3314397"/>
                      <a:gd name="connsiteY36" fmla="*/ 3432800 h 3930630"/>
                      <a:gd name="connsiteX37" fmla="*/ 2793353 w 3314397"/>
                      <a:gd name="connsiteY37" fmla="*/ 2674000 h 3930630"/>
                      <a:gd name="connsiteX38" fmla="*/ 2675467 w 3314397"/>
                      <a:gd name="connsiteY38" fmla="*/ 2167978 h 3930630"/>
                      <a:gd name="connsiteX39" fmla="*/ 1857439 w 3314397"/>
                      <a:gd name="connsiteY39" fmla="*/ 1553280 h 3930630"/>
                      <a:gd name="connsiteX40" fmla="*/ 947130 w 3314397"/>
                      <a:gd name="connsiteY40" fmla="*/ 1285397 h 3930630"/>
                      <a:gd name="connsiteX41" fmla="*/ 565297 w 3314397"/>
                      <a:gd name="connsiteY41" fmla="*/ 760057 h 3930630"/>
                      <a:gd name="connsiteX0" fmla="*/ 565297 w 3314397"/>
                      <a:gd name="connsiteY0" fmla="*/ 760057 h 3930630"/>
                      <a:gd name="connsiteX1" fmla="*/ 898342 w 3314397"/>
                      <a:gd name="connsiteY1" fmla="*/ 659 h 3930630"/>
                      <a:gd name="connsiteX2" fmla="*/ 831811 w 3314397"/>
                      <a:gd name="connsiteY2" fmla="*/ 631925 h 3930630"/>
                      <a:gd name="connsiteX3" fmla="*/ 988132 w 3314397"/>
                      <a:gd name="connsiteY3" fmla="*/ 890752 h 3930630"/>
                      <a:gd name="connsiteX4" fmla="*/ 1328433 w 3314397"/>
                      <a:gd name="connsiteY4" fmla="*/ 1173299 h 3930630"/>
                      <a:gd name="connsiteX5" fmla="*/ 2895583 w 3314397"/>
                      <a:gd name="connsiteY5" fmla="*/ 1826988 h 3930630"/>
                      <a:gd name="connsiteX6" fmla="*/ 3289512 w 3314397"/>
                      <a:gd name="connsiteY6" fmla="*/ 2931407 h 3930630"/>
                      <a:gd name="connsiteX7" fmla="*/ 2358642 w 3314397"/>
                      <a:gd name="connsiteY7" fmla="*/ 3790260 h 3930630"/>
                      <a:gd name="connsiteX8" fmla="*/ 1163792 w 3314397"/>
                      <a:gd name="connsiteY8" fmla="*/ 3918147 h 3930630"/>
                      <a:gd name="connsiteX9" fmla="*/ 440688 w 3314397"/>
                      <a:gd name="connsiteY9" fmla="*/ 3668167 h 3930630"/>
                      <a:gd name="connsiteX10" fmla="*/ 456 w 3314397"/>
                      <a:gd name="connsiteY10" fmla="*/ 2861417 h 3930630"/>
                      <a:gd name="connsiteX11" fmla="*/ 371818 w 3314397"/>
                      <a:gd name="connsiteY11" fmla="*/ 2268167 h 3930630"/>
                      <a:gd name="connsiteX12" fmla="*/ 1052198 w 3314397"/>
                      <a:gd name="connsiteY12" fmla="*/ 2020873 h 3930630"/>
                      <a:gd name="connsiteX13" fmla="*/ 1680043 w 3314397"/>
                      <a:gd name="connsiteY13" fmla="*/ 2169506 h 3930630"/>
                      <a:gd name="connsiteX14" fmla="*/ 1949120 w 3314397"/>
                      <a:gd name="connsiteY14" fmla="*/ 2641031 h 3930630"/>
                      <a:gd name="connsiteX15" fmla="*/ 1768454 w 3314397"/>
                      <a:gd name="connsiteY15" fmla="*/ 3011331 h 3930630"/>
                      <a:gd name="connsiteX16" fmla="*/ 1349463 w 3314397"/>
                      <a:gd name="connsiteY16" fmla="*/ 3158683 h 3930630"/>
                      <a:gd name="connsiteX17" fmla="*/ 983007 w 3314397"/>
                      <a:gd name="connsiteY17" fmla="*/ 3076678 h 3930630"/>
                      <a:gd name="connsiteX18" fmla="*/ 806185 w 3314397"/>
                      <a:gd name="connsiteY18" fmla="*/ 2799914 h 3930630"/>
                      <a:gd name="connsiteX19" fmla="*/ 895877 w 3314397"/>
                      <a:gd name="connsiteY19" fmla="*/ 2620529 h 3930630"/>
                      <a:gd name="connsiteX20" fmla="*/ 1018883 w 3314397"/>
                      <a:gd name="connsiteY20" fmla="*/ 2556464 h 3930630"/>
                      <a:gd name="connsiteX21" fmla="*/ 1077824 w 3314397"/>
                      <a:gd name="connsiteY21" fmla="*/ 2548776 h 3930630"/>
                      <a:gd name="connsiteX22" fmla="*/ 1098325 w 3314397"/>
                      <a:gd name="connsiteY22" fmla="*/ 2564151 h 3930630"/>
                      <a:gd name="connsiteX23" fmla="*/ 1088075 w 3314397"/>
                      <a:gd name="connsiteY23" fmla="*/ 2594903 h 3930630"/>
                      <a:gd name="connsiteX24" fmla="*/ 1077824 w 3314397"/>
                      <a:gd name="connsiteY24" fmla="*/ 2625655 h 3930630"/>
                      <a:gd name="connsiteX25" fmla="*/ 1062448 w 3314397"/>
                      <a:gd name="connsiteY25" fmla="*/ 2738411 h 3930630"/>
                      <a:gd name="connsiteX26" fmla="*/ 1143171 w 3314397"/>
                      <a:gd name="connsiteY26" fmla="*/ 2875512 h 3930630"/>
                      <a:gd name="connsiteX27" fmla="*/ 1318712 w 3314397"/>
                      <a:gd name="connsiteY27" fmla="*/ 2933171 h 3930630"/>
                      <a:gd name="connsiteX28" fmla="*/ 1582663 w 3314397"/>
                      <a:gd name="connsiteY28" fmla="*/ 2835791 h 3930630"/>
                      <a:gd name="connsiteX29" fmla="*/ 1687731 w 3314397"/>
                      <a:gd name="connsiteY29" fmla="*/ 2594903 h 3930630"/>
                      <a:gd name="connsiteX30" fmla="*/ 1475032 w 3314397"/>
                      <a:gd name="connsiteY30" fmla="*/ 2259198 h 3930630"/>
                      <a:gd name="connsiteX31" fmla="*/ 1031697 w 3314397"/>
                      <a:gd name="connsiteY31" fmla="*/ 2154130 h 3930630"/>
                      <a:gd name="connsiteX32" fmla="*/ 460229 w 3314397"/>
                      <a:gd name="connsiteY32" fmla="*/ 2348890 h 3930630"/>
                      <a:gd name="connsiteX33" fmla="*/ 206528 w 3314397"/>
                      <a:gd name="connsiteY33" fmla="*/ 2861417 h 3930630"/>
                      <a:gd name="connsiteX34" fmla="*/ 588361 w 3314397"/>
                      <a:gd name="connsiteY34" fmla="*/ 3502076 h 3930630"/>
                      <a:gd name="connsiteX35" fmla="*/ 1400716 w 3314397"/>
                      <a:gd name="connsiteY35" fmla="*/ 3717337 h 3930630"/>
                      <a:gd name="connsiteX36" fmla="*/ 2282814 w 3314397"/>
                      <a:gd name="connsiteY36" fmla="*/ 3432800 h 3930630"/>
                      <a:gd name="connsiteX37" fmla="*/ 2793353 w 3314397"/>
                      <a:gd name="connsiteY37" fmla="*/ 2674000 h 3930630"/>
                      <a:gd name="connsiteX38" fmla="*/ 2675467 w 3314397"/>
                      <a:gd name="connsiteY38" fmla="*/ 2167978 h 3930630"/>
                      <a:gd name="connsiteX39" fmla="*/ 1857439 w 3314397"/>
                      <a:gd name="connsiteY39" fmla="*/ 1553280 h 3930630"/>
                      <a:gd name="connsiteX40" fmla="*/ 1035318 w 3314397"/>
                      <a:gd name="connsiteY40" fmla="*/ 1258698 h 3930630"/>
                      <a:gd name="connsiteX41" fmla="*/ 565297 w 3314397"/>
                      <a:gd name="connsiteY41" fmla="*/ 760057 h 3930630"/>
                      <a:gd name="connsiteX0" fmla="*/ 565297 w 3314397"/>
                      <a:gd name="connsiteY0" fmla="*/ 760057 h 3930630"/>
                      <a:gd name="connsiteX1" fmla="*/ 898342 w 3314397"/>
                      <a:gd name="connsiteY1" fmla="*/ 659 h 3930630"/>
                      <a:gd name="connsiteX2" fmla="*/ 831811 w 3314397"/>
                      <a:gd name="connsiteY2" fmla="*/ 631925 h 3930630"/>
                      <a:gd name="connsiteX3" fmla="*/ 988132 w 3314397"/>
                      <a:gd name="connsiteY3" fmla="*/ 890752 h 3930630"/>
                      <a:gd name="connsiteX4" fmla="*/ 1328433 w 3314397"/>
                      <a:gd name="connsiteY4" fmla="*/ 1173299 h 3930630"/>
                      <a:gd name="connsiteX5" fmla="*/ 2895583 w 3314397"/>
                      <a:gd name="connsiteY5" fmla="*/ 1826988 h 3930630"/>
                      <a:gd name="connsiteX6" fmla="*/ 3289512 w 3314397"/>
                      <a:gd name="connsiteY6" fmla="*/ 2931407 h 3930630"/>
                      <a:gd name="connsiteX7" fmla="*/ 2358642 w 3314397"/>
                      <a:gd name="connsiteY7" fmla="*/ 3790260 h 3930630"/>
                      <a:gd name="connsiteX8" fmla="*/ 1163792 w 3314397"/>
                      <a:gd name="connsiteY8" fmla="*/ 3918147 h 3930630"/>
                      <a:gd name="connsiteX9" fmla="*/ 440688 w 3314397"/>
                      <a:gd name="connsiteY9" fmla="*/ 3668167 h 3930630"/>
                      <a:gd name="connsiteX10" fmla="*/ 456 w 3314397"/>
                      <a:gd name="connsiteY10" fmla="*/ 2861417 h 3930630"/>
                      <a:gd name="connsiteX11" fmla="*/ 371818 w 3314397"/>
                      <a:gd name="connsiteY11" fmla="*/ 2268167 h 3930630"/>
                      <a:gd name="connsiteX12" fmla="*/ 1052198 w 3314397"/>
                      <a:gd name="connsiteY12" fmla="*/ 2020873 h 3930630"/>
                      <a:gd name="connsiteX13" fmla="*/ 1680043 w 3314397"/>
                      <a:gd name="connsiteY13" fmla="*/ 2169506 h 3930630"/>
                      <a:gd name="connsiteX14" fmla="*/ 1949120 w 3314397"/>
                      <a:gd name="connsiteY14" fmla="*/ 2641031 h 3930630"/>
                      <a:gd name="connsiteX15" fmla="*/ 1768454 w 3314397"/>
                      <a:gd name="connsiteY15" fmla="*/ 3011331 h 3930630"/>
                      <a:gd name="connsiteX16" fmla="*/ 1349463 w 3314397"/>
                      <a:gd name="connsiteY16" fmla="*/ 3158683 h 3930630"/>
                      <a:gd name="connsiteX17" fmla="*/ 983007 w 3314397"/>
                      <a:gd name="connsiteY17" fmla="*/ 3076678 h 3930630"/>
                      <a:gd name="connsiteX18" fmla="*/ 806185 w 3314397"/>
                      <a:gd name="connsiteY18" fmla="*/ 2799914 h 3930630"/>
                      <a:gd name="connsiteX19" fmla="*/ 895877 w 3314397"/>
                      <a:gd name="connsiteY19" fmla="*/ 2620529 h 3930630"/>
                      <a:gd name="connsiteX20" fmla="*/ 1018883 w 3314397"/>
                      <a:gd name="connsiteY20" fmla="*/ 2556464 h 3930630"/>
                      <a:gd name="connsiteX21" fmla="*/ 1077824 w 3314397"/>
                      <a:gd name="connsiteY21" fmla="*/ 2548776 h 3930630"/>
                      <a:gd name="connsiteX22" fmla="*/ 1098325 w 3314397"/>
                      <a:gd name="connsiteY22" fmla="*/ 2564151 h 3930630"/>
                      <a:gd name="connsiteX23" fmla="*/ 1088075 w 3314397"/>
                      <a:gd name="connsiteY23" fmla="*/ 2594903 h 3930630"/>
                      <a:gd name="connsiteX24" fmla="*/ 1077824 w 3314397"/>
                      <a:gd name="connsiteY24" fmla="*/ 2625655 h 3930630"/>
                      <a:gd name="connsiteX25" fmla="*/ 1062448 w 3314397"/>
                      <a:gd name="connsiteY25" fmla="*/ 2738411 h 3930630"/>
                      <a:gd name="connsiteX26" fmla="*/ 1143171 w 3314397"/>
                      <a:gd name="connsiteY26" fmla="*/ 2875512 h 3930630"/>
                      <a:gd name="connsiteX27" fmla="*/ 1318712 w 3314397"/>
                      <a:gd name="connsiteY27" fmla="*/ 2933171 h 3930630"/>
                      <a:gd name="connsiteX28" fmla="*/ 1582663 w 3314397"/>
                      <a:gd name="connsiteY28" fmla="*/ 2835791 h 3930630"/>
                      <a:gd name="connsiteX29" fmla="*/ 1687731 w 3314397"/>
                      <a:gd name="connsiteY29" fmla="*/ 2594903 h 3930630"/>
                      <a:gd name="connsiteX30" fmla="*/ 1475032 w 3314397"/>
                      <a:gd name="connsiteY30" fmla="*/ 2259198 h 3930630"/>
                      <a:gd name="connsiteX31" fmla="*/ 1031697 w 3314397"/>
                      <a:gd name="connsiteY31" fmla="*/ 2154130 h 3930630"/>
                      <a:gd name="connsiteX32" fmla="*/ 460229 w 3314397"/>
                      <a:gd name="connsiteY32" fmla="*/ 2348890 h 3930630"/>
                      <a:gd name="connsiteX33" fmla="*/ 206528 w 3314397"/>
                      <a:gd name="connsiteY33" fmla="*/ 2861417 h 3930630"/>
                      <a:gd name="connsiteX34" fmla="*/ 588361 w 3314397"/>
                      <a:gd name="connsiteY34" fmla="*/ 3502076 h 3930630"/>
                      <a:gd name="connsiteX35" fmla="*/ 1400716 w 3314397"/>
                      <a:gd name="connsiteY35" fmla="*/ 3717337 h 3930630"/>
                      <a:gd name="connsiteX36" fmla="*/ 2282814 w 3314397"/>
                      <a:gd name="connsiteY36" fmla="*/ 3432800 h 3930630"/>
                      <a:gd name="connsiteX37" fmla="*/ 2793353 w 3314397"/>
                      <a:gd name="connsiteY37" fmla="*/ 2674000 h 3930630"/>
                      <a:gd name="connsiteX38" fmla="*/ 2675467 w 3314397"/>
                      <a:gd name="connsiteY38" fmla="*/ 2167978 h 3930630"/>
                      <a:gd name="connsiteX39" fmla="*/ 1857439 w 3314397"/>
                      <a:gd name="connsiteY39" fmla="*/ 1553280 h 3930630"/>
                      <a:gd name="connsiteX40" fmla="*/ 1035318 w 3314397"/>
                      <a:gd name="connsiteY40" fmla="*/ 1258698 h 3930630"/>
                      <a:gd name="connsiteX41" fmla="*/ 565297 w 3314397"/>
                      <a:gd name="connsiteY41" fmla="*/ 760057 h 3930630"/>
                      <a:gd name="connsiteX0" fmla="*/ 565297 w 3314397"/>
                      <a:gd name="connsiteY0" fmla="*/ 760057 h 3930630"/>
                      <a:gd name="connsiteX1" fmla="*/ 898342 w 3314397"/>
                      <a:gd name="connsiteY1" fmla="*/ 659 h 3930630"/>
                      <a:gd name="connsiteX2" fmla="*/ 831811 w 3314397"/>
                      <a:gd name="connsiteY2" fmla="*/ 631925 h 3930630"/>
                      <a:gd name="connsiteX3" fmla="*/ 988132 w 3314397"/>
                      <a:gd name="connsiteY3" fmla="*/ 890752 h 3930630"/>
                      <a:gd name="connsiteX4" fmla="*/ 1328433 w 3314397"/>
                      <a:gd name="connsiteY4" fmla="*/ 1173299 h 3930630"/>
                      <a:gd name="connsiteX5" fmla="*/ 2895583 w 3314397"/>
                      <a:gd name="connsiteY5" fmla="*/ 1826988 h 3930630"/>
                      <a:gd name="connsiteX6" fmla="*/ 3289512 w 3314397"/>
                      <a:gd name="connsiteY6" fmla="*/ 2931407 h 3930630"/>
                      <a:gd name="connsiteX7" fmla="*/ 2358642 w 3314397"/>
                      <a:gd name="connsiteY7" fmla="*/ 3790260 h 3930630"/>
                      <a:gd name="connsiteX8" fmla="*/ 1163792 w 3314397"/>
                      <a:gd name="connsiteY8" fmla="*/ 3918147 h 3930630"/>
                      <a:gd name="connsiteX9" fmla="*/ 440688 w 3314397"/>
                      <a:gd name="connsiteY9" fmla="*/ 3668167 h 3930630"/>
                      <a:gd name="connsiteX10" fmla="*/ 456 w 3314397"/>
                      <a:gd name="connsiteY10" fmla="*/ 2861417 h 3930630"/>
                      <a:gd name="connsiteX11" fmla="*/ 371818 w 3314397"/>
                      <a:gd name="connsiteY11" fmla="*/ 2268167 h 3930630"/>
                      <a:gd name="connsiteX12" fmla="*/ 1052198 w 3314397"/>
                      <a:gd name="connsiteY12" fmla="*/ 2020873 h 3930630"/>
                      <a:gd name="connsiteX13" fmla="*/ 1680043 w 3314397"/>
                      <a:gd name="connsiteY13" fmla="*/ 2169506 h 3930630"/>
                      <a:gd name="connsiteX14" fmla="*/ 1949120 w 3314397"/>
                      <a:gd name="connsiteY14" fmla="*/ 2641031 h 3930630"/>
                      <a:gd name="connsiteX15" fmla="*/ 1768454 w 3314397"/>
                      <a:gd name="connsiteY15" fmla="*/ 3011331 h 3930630"/>
                      <a:gd name="connsiteX16" fmla="*/ 1349463 w 3314397"/>
                      <a:gd name="connsiteY16" fmla="*/ 3158683 h 3930630"/>
                      <a:gd name="connsiteX17" fmla="*/ 983007 w 3314397"/>
                      <a:gd name="connsiteY17" fmla="*/ 3076678 h 3930630"/>
                      <a:gd name="connsiteX18" fmla="*/ 806185 w 3314397"/>
                      <a:gd name="connsiteY18" fmla="*/ 2799914 h 3930630"/>
                      <a:gd name="connsiteX19" fmla="*/ 895877 w 3314397"/>
                      <a:gd name="connsiteY19" fmla="*/ 2620529 h 3930630"/>
                      <a:gd name="connsiteX20" fmla="*/ 1018883 w 3314397"/>
                      <a:gd name="connsiteY20" fmla="*/ 2556464 h 3930630"/>
                      <a:gd name="connsiteX21" fmla="*/ 1077824 w 3314397"/>
                      <a:gd name="connsiteY21" fmla="*/ 2548776 h 3930630"/>
                      <a:gd name="connsiteX22" fmla="*/ 1098325 w 3314397"/>
                      <a:gd name="connsiteY22" fmla="*/ 2564151 h 3930630"/>
                      <a:gd name="connsiteX23" fmla="*/ 1088075 w 3314397"/>
                      <a:gd name="connsiteY23" fmla="*/ 2594903 h 3930630"/>
                      <a:gd name="connsiteX24" fmla="*/ 1077824 w 3314397"/>
                      <a:gd name="connsiteY24" fmla="*/ 2625655 h 3930630"/>
                      <a:gd name="connsiteX25" fmla="*/ 1062448 w 3314397"/>
                      <a:gd name="connsiteY25" fmla="*/ 2738411 h 3930630"/>
                      <a:gd name="connsiteX26" fmla="*/ 1143171 w 3314397"/>
                      <a:gd name="connsiteY26" fmla="*/ 2875512 h 3930630"/>
                      <a:gd name="connsiteX27" fmla="*/ 1318712 w 3314397"/>
                      <a:gd name="connsiteY27" fmla="*/ 2933171 h 3930630"/>
                      <a:gd name="connsiteX28" fmla="*/ 1582663 w 3314397"/>
                      <a:gd name="connsiteY28" fmla="*/ 2835791 h 3930630"/>
                      <a:gd name="connsiteX29" fmla="*/ 1687731 w 3314397"/>
                      <a:gd name="connsiteY29" fmla="*/ 2594903 h 3930630"/>
                      <a:gd name="connsiteX30" fmla="*/ 1475032 w 3314397"/>
                      <a:gd name="connsiteY30" fmla="*/ 2259198 h 3930630"/>
                      <a:gd name="connsiteX31" fmla="*/ 1031697 w 3314397"/>
                      <a:gd name="connsiteY31" fmla="*/ 2154130 h 3930630"/>
                      <a:gd name="connsiteX32" fmla="*/ 460229 w 3314397"/>
                      <a:gd name="connsiteY32" fmla="*/ 2348890 h 3930630"/>
                      <a:gd name="connsiteX33" fmla="*/ 206528 w 3314397"/>
                      <a:gd name="connsiteY33" fmla="*/ 2861417 h 3930630"/>
                      <a:gd name="connsiteX34" fmla="*/ 588361 w 3314397"/>
                      <a:gd name="connsiteY34" fmla="*/ 3502076 h 3930630"/>
                      <a:gd name="connsiteX35" fmla="*/ 1400716 w 3314397"/>
                      <a:gd name="connsiteY35" fmla="*/ 3717337 h 3930630"/>
                      <a:gd name="connsiteX36" fmla="*/ 2282814 w 3314397"/>
                      <a:gd name="connsiteY36" fmla="*/ 3432800 h 3930630"/>
                      <a:gd name="connsiteX37" fmla="*/ 2793353 w 3314397"/>
                      <a:gd name="connsiteY37" fmla="*/ 2674000 h 3930630"/>
                      <a:gd name="connsiteX38" fmla="*/ 2675467 w 3314397"/>
                      <a:gd name="connsiteY38" fmla="*/ 2167978 h 3930630"/>
                      <a:gd name="connsiteX39" fmla="*/ 1857439 w 3314397"/>
                      <a:gd name="connsiteY39" fmla="*/ 1553280 h 3930630"/>
                      <a:gd name="connsiteX40" fmla="*/ 1035318 w 3314397"/>
                      <a:gd name="connsiteY40" fmla="*/ 1258698 h 3930630"/>
                      <a:gd name="connsiteX41" fmla="*/ 565297 w 3314397"/>
                      <a:gd name="connsiteY41" fmla="*/ 760057 h 3930630"/>
                      <a:gd name="connsiteX0" fmla="*/ 587343 w 3314397"/>
                      <a:gd name="connsiteY0" fmla="*/ 814080 h 3931254"/>
                      <a:gd name="connsiteX1" fmla="*/ 898342 w 3314397"/>
                      <a:gd name="connsiteY1" fmla="*/ 1283 h 3931254"/>
                      <a:gd name="connsiteX2" fmla="*/ 831811 w 3314397"/>
                      <a:gd name="connsiteY2" fmla="*/ 632549 h 3931254"/>
                      <a:gd name="connsiteX3" fmla="*/ 988132 w 3314397"/>
                      <a:gd name="connsiteY3" fmla="*/ 891376 h 3931254"/>
                      <a:gd name="connsiteX4" fmla="*/ 1328433 w 3314397"/>
                      <a:gd name="connsiteY4" fmla="*/ 1173923 h 3931254"/>
                      <a:gd name="connsiteX5" fmla="*/ 2895583 w 3314397"/>
                      <a:gd name="connsiteY5" fmla="*/ 1827612 h 3931254"/>
                      <a:gd name="connsiteX6" fmla="*/ 3289512 w 3314397"/>
                      <a:gd name="connsiteY6" fmla="*/ 2932031 h 3931254"/>
                      <a:gd name="connsiteX7" fmla="*/ 2358642 w 3314397"/>
                      <a:gd name="connsiteY7" fmla="*/ 3790884 h 3931254"/>
                      <a:gd name="connsiteX8" fmla="*/ 1163792 w 3314397"/>
                      <a:gd name="connsiteY8" fmla="*/ 3918771 h 3931254"/>
                      <a:gd name="connsiteX9" fmla="*/ 440688 w 3314397"/>
                      <a:gd name="connsiteY9" fmla="*/ 3668791 h 3931254"/>
                      <a:gd name="connsiteX10" fmla="*/ 456 w 3314397"/>
                      <a:gd name="connsiteY10" fmla="*/ 2862041 h 3931254"/>
                      <a:gd name="connsiteX11" fmla="*/ 371818 w 3314397"/>
                      <a:gd name="connsiteY11" fmla="*/ 2268791 h 3931254"/>
                      <a:gd name="connsiteX12" fmla="*/ 1052198 w 3314397"/>
                      <a:gd name="connsiteY12" fmla="*/ 2021497 h 3931254"/>
                      <a:gd name="connsiteX13" fmla="*/ 1680043 w 3314397"/>
                      <a:gd name="connsiteY13" fmla="*/ 2170130 h 3931254"/>
                      <a:gd name="connsiteX14" fmla="*/ 1949120 w 3314397"/>
                      <a:gd name="connsiteY14" fmla="*/ 2641655 h 3931254"/>
                      <a:gd name="connsiteX15" fmla="*/ 1768454 w 3314397"/>
                      <a:gd name="connsiteY15" fmla="*/ 3011955 h 3931254"/>
                      <a:gd name="connsiteX16" fmla="*/ 1349463 w 3314397"/>
                      <a:gd name="connsiteY16" fmla="*/ 3159307 h 3931254"/>
                      <a:gd name="connsiteX17" fmla="*/ 983007 w 3314397"/>
                      <a:gd name="connsiteY17" fmla="*/ 3077302 h 3931254"/>
                      <a:gd name="connsiteX18" fmla="*/ 806185 w 3314397"/>
                      <a:gd name="connsiteY18" fmla="*/ 2800538 h 3931254"/>
                      <a:gd name="connsiteX19" fmla="*/ 895877 w 3314397"/>
                      <a:gd name="connsiteY19" fmla="*/ 2621153 h 3931254"/>
                      <a:gd name="connsiteX20" fmla="*/ 1018883 w 3314397"/>
                      <a:gd name="connsiteY20" fmla="*/ 2557088 h 3931254"/>
                      <a:gd name="connsiteX21" fmla="*/ 1077824 w 3314397"/>
                      <a:gd name="connsiteY21" fmla="*/ 2549400 h 3931254"/>
                      <a:gd name="connsiteX22" fmla="*/ 1098325 w 3314397"/>
                      <a:gd name="connsiteY22" fmla="*/ 2564775 h 3931254"/>
                      <a:gd name="connsiteX23" fmla="*/ 1088075 w 3314397"/>
                      <a:gd name="connsiteY23" fmla="*/ 2595527 h 3931254"/>
                      <a:gd name="connsiteX24" fmla="*/ 1077824 w 3314397"/>
                      <a:gd name="connsiteY24" fmla="*/ 2626279 h 3931254"/>
                      <a:gd name="connsiteX25" fmla="*/ 1062448 w 3314397"/>
                      <a:gd name="connsiteY25" fmla="*/ 2739035 h 3931254"/>
                      <a:gd name="connsiteX26" fmla="*/ 1143171 w 3314397"/>
                      <a:gd name="connsiteY26" fmla="*/ 2876136 h 3931254"/>
                      <a:gd name="connsiteX27" fmla="*/ 1318712 w 3314397"/>
                      <a:gd name="connsiteY27" fmla="*/ 2933795 h 3931254"/>
                      <a:gd name="connsiteX28" fmla="*/ 1582663 w 3314397"/>
                      <a:gd name="connsiteY28" fmla="*/ 2836415 h 3931254"/>
                      <a:gd name="connsiteX29" fmla="*/ 1687731 w 3314397"/>
                      <a:gd name="connsiteY29" fmla="*/ 2595527 h 3931254"/>
                      <a:gd name="connsiteX30" fmla="*/ 1475032 w 3314397"/>
                      <a:gd name="connsiteY30" fmla="*/ 2259822 h 3931254"/>
                      <a:gd name="connsiteX31" fmla="*/ 1031697 w 3314397"/>
                      <a:gd name="connsiteY31" fmla="*/ 2154754 h 3931254"/>
                      <a:gd name="connsiteX32" fmla="*/ 460229 w 3314397"/>
                      <a:gd name="connsiteY32" fmla="*/ 2349514 h 3931254"/>
                      <a:gd name="connsiteX33" fmla="*/ 206528 w 3314397"/>
                      <a:gd name="connsiteY33" fmla="*/ 2862041 h 3931254"/>
                      <a:gd name="connsiteX34" fmla="*/ 588361 w 3314397"/>
                      <a:gd name="connsiteY34" fmla="*/ 3502700 h 3931254"/>
                      <a:gd name="connsiteX35" fmla="*/ 1400716 w 3314397"/>
                      <a:gd name="connsiteY35" fmla="*/ 3717961 h 3931254"/>
                      <a:gd name="connsiteX36" fmla="*/ 2282814 w 3314397"/>
                      <a:gd name="connsiteY36" fmla="*/ 3433424 h 3931254"/>
                      <a:gd name="connsiteX37" fmla="*/ 2793353 w 3314397"/>
                      <a:gd name="connsiteY37" fmla="*/ 2674624 h 3931254"/>
                      <a:gd name="connsiteX38" fmla="*/ 2675467 w 3314397"/>
                      <a:gd name="connsiteY38" fmla="*/ 2168602 h 3931254"/>
                      <a:gd name="connsiteX39" fmla="*/ 1857439 w 3314397"/>
                      <a:gd name="connsiteY39" fmla="*/ 1553904 h 3931254"/>
                      <a:gd name="connsiteX40" fmla="*/ 1035318 w 3314397"/>
                      <a:gd name="connsiteY40" fmla="*/ 1259322 h 3931254"/>
                      <a:gd name="connsiteX41" fmla="*/ 587343 w 3314397"/>
                      <a:gd name="connsiteY41" fmla="*/ 814080 h 3931254"/>
                      <a:gd name="connsiteX0" fmla="*/ 587343 w 3314397"/>
                      <a:gd name="connsiteY0" fmla="*/ 814080 h 3931254"/>
                      <a:gd name="connsiteX1" fmla="*/ 898342 w 3314397"/>
                      <a:gd name="connsiteY1" fmla="*/ 1283 h 3931254"/>
                      <a:gd name="connsiteX2" fmla="*/ 831811 w 3314397"/>
                      <a:gd name="connsiteY2" fmla="*/ 632549 h 3931254"/>
                      <a:gd name="connsiteX3" fmla="*/ 988132 w 3314397"/>
                      <a:gd name="connsiteY3" fmla="*/ 891376 h 3931254"/>
                      <a:gd name="connsiteX4" fmla="*/ 1328433 w 3314397"/>
                      <a:gd name="connsiteY4" fmla="*/ 1173923 h 3931254"/>
                      <a:gd name="connsiteX5" fmla="*/ 2895583 w 3314397"/>
                      <a:gd name="connsiteY5" fmla="*/ 1827612 h 3931254"/>
                      <a:gd name="connsiteX6" fmla="*/ 3289512 w 3314397"/>
                      <a:gd name="connsiteY6" fmla="*/ 2932031 h 3931254"/>
                      <a:gd name="connsiteX7" fmla="*/ 2358642 w 3314397"/>
                      <a:gd name="connsiteY7" fmla="*/ 3790884 h 3931254"/>
                      <a:gd name="connsiteX8" fmla="*/ 1163792 w 3314397"/>
                      <a:gd name="connsiteY8" fmla="*/ 3918771 h 3931254"/>
                      <a:gd name="connsiteX9" fmla="*/ 440688 w 3314397"/>
                      <a:gd name="connsiteY9" fmla="*/ 3668791 h 3931254"/>
                      <a:gd name="connsiteX10" fmla="*/ 456 w 3314397"/>
                      <a:gd name="connsiteY10" fmla="*/ 2862041 h 3931254"/>
                      <a:gd name="connsiteX11" fmla="*/ 371818 w 3314397"/>
                      <a:gd name="connsiteY11" fmla="*/ 2268791 h 3931254"/>
                      <a:gd name="connsiteX12" fmla="*/ 1052198 w 3314397"/>
                      <a:gd name="connsiteY12" fmla="*/ 2021497 h 3931254"/>
                      <a:gd name="connsiteX13" fmla="*/ 1680043 w 3314397"/>
                      <a:gd name="connsiteY13" fmla="*/ 2170130 h 3931254"/>
                      <a:gd name="connsiteX14" fmla="*/ 1949120 w 3314397"/>
                      <a:gd name="connsiteY14" fmla="*/ 2641655 h 3931254"/>
                      <a:gd name="connsiteX15" fmla="*/ 1768454 w 3314397"/>
                      <a:gd name="connsiteY15" fmla="*/ 3011955 h 3931254"/>
                      <a:gd name="connsiteX16" fmla="*/ 1349463 w 3314397"/>
                      <a:gd name="connsiteY16" fmla="*/ 3159307 h 3931254"/>
                      <a:gd name="connsiteX17" fmla="*/ 983007 w 3314397"/>
                      <a:gd name="connsiteY17" fmla="*/ 3077302 h 3931254"/>
                      <a:gd name="connsiteX18" fmla="*/ 806185 w 3314397"/>
                      <a:gd name="connsiteY18" fmla="*/ 2800538 h 3931254"/>
                      <a:gd name="connsiteX19" fmla="*/ 895877 w 3314397"/>
                      <a:gd name="connsiteY19" fmla="*/ 2621153 h 3931254"/>
                      <a:gd name="connsiteX20" fmla="*/ 1018883 w 3314397"/>
                      <a:gd name="connsiteY20" fmla="*/ 2557088 h 3931254"/>
                      <a:gd name="connsiteX21" fmla="*/ 1077824 w 3314397"/>
                      <a:gd name="connsiteY21" fmla="*/ 2549400 h 3931254"/>
                      <a:gd name="connsiteX22" fmla="*/ 1098325 w 3314397"/>
                      <a:gd name="connsiteY22" fmla="*/ 2564775 h 3931254"/>
                      <a:gd name="connsiteX23" fmla="*/ 1088075 w 3314397"/>
                      <a:gd name="connsiteY23" fmla="*/ 2595527 h 3931254"/>
                      <a:gd name="connsiteX24" fmla="*/ 1077824 w 3314397"/>
                      <a:gd name="connsiteY24" fmla="*/ 2626279 h 3931254"/>
                      <a:gd name="connsiteX25" fmla="*/ 1062448 w 3314397"/>
                      <a:gd name="connsiteY25" fmla="*/ 2739035 h 3931254"/>
                      <a:gd name="connsiteX26" fmla="*/ 1143171 w 3314397"/>
                      <a:gd name="connsiteY26" fmla="*/ 2876136 h 3931254"/>
                      <a:gd name="connsiteX27" fmla="*/ 1318712 w 3314397"/>
                      <a:gd name="connsiteY27" fmla="*/ 2933795 h 3931254"/>
                      <a:gd name="connsiteX28" fmla="*/ 1582663 w 3314397"/>
                      <a:gd name="connsiteY28" fmla="*/ 2836415 h 3931254"/>
                      <a:gd name="connsiteX29" fmla="*/ 1687731 w 3314397"/>
                      <a:gd name="connsiteY29" fmla="*/ 2595527 h 3931254"/>
                      <a:gd name="connsiteX30" fmla="*/ 1475032 w 3314397"/>
                      <a:gd name="connsiteY30" fmla="*/ 2259822 h 3931254"/>
                      <a:gd name="connsiteX31" fmla="*/ 1031697 w 3314397"/>
                      <a:gd name="connsiteY31" fmla="*/ 2154754 h 3931254"/>
                      <a:gd name="connsiteX32" fmla="*/ 460229 w 3314397"/>
                      <a:gd name="connsiteY32" fmla="*/ 2349514 h 3931254"/>
                      <a:gd name="connsiteX33" fmla="*/ 206528 w 3314397"/>
                      <a:gd name="connsiteY33" fmla="*/ 2862041 h 3931254"/>
                      <a:gd name="connsiteX34" fmla="*/ 588361 w 3314397"/>
                      <a:gd name="connsiteY34" fmla="*/ 3502700 h 3931254"/>
                      <a:gd name="connsiteX35" fmla="*/ 1400716 w 3314397"/>
                      <a:gd name="connsiteY35" fmla="*/ 3717961 h 3931254"/>
                      <a:gd name="connsiteX36" fmla="*/ 2282814 w 3314397"/>
                      <a:gd name="connsiteY36" fmla="*/ 3433424 h 3931254"/>
                      <a:gd name="connsiteX37" fmla="*/ 2793353 w 3314397"/>
                      <a:gd name="connsiteY37" fmla="*/ 2674624 h 3931254"/>
                      <a:gd name="connsiteX38" fmla="*/ 2675467 w 3314397"/>
                      <a:gd name="connsiteY38" fmla="*/ 2168602 h 3931254"/>
                      <a:gd name="connsiteX39" fmla="*/ 1857439 w 3314397"/>
                      <a:gd name="connsiteY39" fmla="*/ 1553904 h 3931254"/>
                      <a:gd name="connsiteX40" fmla="*/ 1035318 w 3314397"/>
                      <a:gd name="connsiteY40" fmla="*/ 1259322 h 3931254"/>
                      <a:gd name="connsiteX41" fmla="*/ 587343 w 3314397"/>
                      <a:gd name="connsiteY41" fmla="*/ 814080 h 3931254"/>
                      <a:gd name="connsiteX0" fmla="*/ 587343 w 3314397"/>
                      <a:gd name="connsiteY0" fmla="*/ 814080 h 3931254"/>
                      <a:gd name="connsiteX1" fmla="*/ 898342 w 3314397"/>
                      <a:gd name="connsiteY1" fmla="*/ 1283 h 3931254"/>
                      <a:gd name="connsiteX2" fmla="*/ 831811 w 3314397"/>
                      <a:gd name="connsiteY2" fmla="*/ 632549 h 3931254"/>
                      <a:gd name="connsiteX3" fmla="*/ 988132 w 3314397"/>
                      <a:gd name="connsiteY3" fmla="*/ 891376 h 3931254"/>
                      <a:gd name="connsiteX4" fmla="*/ 1328433 w 3314397"/>
                      <a:gd name="connsiteY4" fmla="*/ 1173923 h 3931254"/>
                      <a:gd name="connsiteX5" fmla="*/ 2895583 w 3314397"/>
                      <a:gd name="connsiteY5" fmla="*/ 1827612 h 3931254"/>
                      <a:gd name="connsiteX6" fmla="*/ 3289512 w 3314397"/>
                      <a:gd name="connsiteY6" fmla="*/ 2932031 h 3931254"/>
                      <a:gd name="connsiteX7" fmla="*/ 2358642 w 3314397"/>
                      <a:gd name="connsiteY7" fmla="*/ 3790884 h 3931254"/>
                      <a:gd name="connsiteX8" fmla="*/ 1163792 w 3314397"/>
                      <a:gd name="connsiteY8" fmla="*/ 3918771 h 3931254"/>
                      <a:gd name="connsiteX9" fmla="*/ 440688 w 3314397"/>
                      <a:gd name="connsiteY9" fmla="*/ 3668791 h 3931254"/>
                      <a:gd name="connsiteX10" fmla="*/ 456 w 3314397"/>
                      <a:gd name="connsiteY10" fmla="*/ 2862041 h 3931254"/>
                      <a:gd name="connsiteX11" fmla="*/ 371818 w 3314397"/>
                      <a:gd name="connsiteY11" fmla="*/ 2268791 h 3931254"/>
                      <a:gd name="connsiteX12" fmla="*/ 1052198 w 3314397"/>
                      <a:gd name="connsiteY12" fmla="*/ 2021497 h 3931254"/>
                      <a:gd name="connsiteX13" fmla="*/ 1680043 w 3314397"/>
                      <a:gd name="connsiteY13" fmla="*/ 2170130 h 3931254"/>
                      <a:gd name="connsiteX14" fmla="*/ 1949120 w 3314397"/>
                      <a:gd name="connsiteY14" fmla="*/ 2641655 h 3931254"/>
                      <a:gd name="connsiteX15" fmla="*/ 1768454 w 3314397"/>
                      <a:gd name="connsiteY15" fmla="*/ 3011955 h 3931254"/>
                      <a:gd name="connsiteX16" fmla="*/ 1349463 w 3314397"/>
                      <a:gd name="connsiteY16" fmla="*/ 3159307 h 3931254"/>
                      <a:gd name="connsiteX17" fmla="*/ 983007 w 3314397"/>
                      <a:gd name="connsiteY17" fmla="*/ 3077302 h 3931254"/>
                      <a:gd name="connsiteX18" fmla="*/ 806185 w 3314397"/>
                      <a:gd name="connsiteY18" fmla="*/ 2800538 h 3931254"/>
                      <a:gd name="connsiteX19" fmla="*/ 895877 w 3314397"/>
                      <a:gd name="connsiteY19" fmla="*/ 2621153 h 3931254"/>
                      <a:gd name="connsiteX20" fmla="*/ 1018883 w 3314397"/>
                      <a:gd name="connsiteY20" fmla="*/ 2557088 h 3931254"/>
                      <a:gd name="connsiteX21" fmla="*/ 1077824 w 3314397"/>
                      <a:gd name="connsiteY21" fmla="*/ 2549400 h 3931254"/>
                      <a:gd name="connsiteX22" fmla="*/ 1098325 w 3314397"/>
                      <a:gd name="connsiteY22" fmla="*/ 2564775 h 3931254"/>
                      <a:gd name="connsiteX23" fmla="*/ 1088075 w 3314397"/>
                      <a:gd name="connsiteY23" fmla="*/ 2595527 h 3931254"/>
                      <a:gd name="connsiteX24" fmla="*/ 1077824 w 3314397"/>
                      <a:gd name="connsiteY24" fmla="*/ 2626279 h 3931254"/>
                      <a:gd name="connsiteX25" fmla="*/ 1062448 w 3314397"/>
                      <a:gd name="connsiteY25" fmla="*/ 2739035 h 3931254"/>
                      <a:gd name="connsiteX26" fmla="*/ 1143171 w 3314397"/>
                      <a:gd name="connsiteY26" fmla="*/ 2876136 h 3931254"/>
                      <a:gd name="connsiteX27" fmla="*/ 1318712 w 3314397"/>
                      <a:gd name="connsiteY27" fmla="*/ 2933795 h 3931254"/>
                      <a:gd name="connsiteX28" fmla="*/ 1582663 w 3314397"/>
                      <a:gd name="connsiteY28" fmla="*/ 2836415 h 3931254"/>
                      <a:gd name="connsiteX29" fmla="*/ 1687731 w 3314397"/>
                      <a:gd name="connsiteY29" fmla="*/ 2595527 h 3931254"/>
                      <a:gd name="connsiteX30" fmla="*/ 1475032 w 3314397"/>
                      <a:gd name="connsiteY30" fmla="*/ 2259822 h 3931254"/>
                      <a:gd name="connsiteX31" fmla="*/ 1031697 w 3314397"/>
                      <a:gd name="connsiteY31" fmla="*/ 2154754 h 3931254"/>
                      <a:gd name="connsiteX32" fmla="*/ 460229 w 3314397"/>
                      <a:gd name="connsiteY32" fmla="*/ 2349514 h 3931254"/>
                      <a:gd name="connsiteX33" fmla="*/ 206528 w 3314397"/>
                      <a:gd name="connsiteY33" fmla="*/ 2862041 h 3931254"/>
                      <a:gd name="connsiteX34" fmla="*/ 588361 w 3314397"/>
                      <a:gd name="connsiteY34" fmla="*/ 3502700 h 3931254"/>
                      <a:gd name="connsiteX35" fmla="*/ 1400716 w 3314397"/>
                      <a:gd name="connsiteY35" fmla="*/ 3717961 h 3931254"/>
                      <a:gd name="connsiteX36" fmla="*/ 2282814 w 3314397"/>
                      <a:gd name="connsiteY36" fmla="*/ 3433424 h 3931254"/>
                      <a:gd name="connsiteX37" fmla="*/ 2793353 w 3314397"/>
                      <a:gd name="connsiteY37" fmla="*/ 2674624 h 3931254"/>
                      <a:gd name="connsiteX38" fmla="*/ 1857439 w 3314397"/>
                      <a:gd name="connsiteY38" fmla="*/ 1553904 h 3931254"/>
                      <a:gd name="connsiteX39" fmla="*/ 1035318 w 3314397"/>
                      <a:gd name="connsiteY39" fmla="*/ 1259322 h 3931254"/>
                      <a:gd name="connsiteX40" fmla="*/ 587343 w 3314397"/>
                      <a:gd name="connsiteY40" fmla="*/ 814080 h 3931254"/>
                      <a:gd name="connsiteX0" fmla="*/ 587343 w 3314397"/>
                      <a:gd name="connsiteY0" fmla="*/ 814080 h 3931254"/>
                      <a:gd name="connsiteX1" fmla="*/ 898342 w 3314397"/>
                      <a:gd name="connsiteY1" fmla="*/ 1283 h 3931254"/>
                      <a:gd name="connsiteX2" fmla="*/ 831811 w 3314397"/>
                      <a:gd name="connsiteY2" fmla="*/ 632549 h 3931254"/>
                      <a:gd name="connsiteX3" fmla="*/ 988132 w 3314397"/>
                      <a:gd name="connsiteY3" fmla="*/ 891376 h 3931254"/>
                      <a:gd name="connsiteX4" fmla="*/ 1328433 w 3314397"/>
                      <a:gd name="connsiteY4" fmla="*/ 1173923 h 3931254"/>
                      <a:gd name="connsiteX5" fmla="*/ 2895583 w 3314397"/>
                      <a:gd name="connsiteY5" fmla="*/ 1827612 h 3931254"/>
                      <a:gd name="connsiteX6" fmla="*/ 3289512 w 3314397"/>
                      <a:gd name="connsiteY6" fmla="*/ 2932031 h 3931254"/>
                      <a:gd name="connsiteX7" fmla="*/ 2358642 w 3314397"/>
                      <a:gd name="connsiteY7" fmla="*/ 3790884 h 3931254"/>
                      <a:gd name="connsiteX8" fmla="*/ 1163792 w 3314397"/>
                      <a:gd name="connsiteY8" fmla="*/ 3918771 h 3931254"/>
                      <a:gd name="connsiteX9" fmla="*/ 440688 w 3314397"/>
                      <a:gd name="connsiteY9" fmla="*/ 3668791 h 3931254"/>
                      <a:gd name="connsiteX10" fmla="*/ 456 w 3314397"/>
                      <a:gd name="connsiteY10" fmla="*/ 2862041 h 3931254"/>
                      <a:gd name="connsiteX11" fmla="*/ 371818 w 3314397"/>
                      <a:gd name="connsiteY11" fmla="*/ 2268791 h 3931254"/>
                      <a:gd name="connsiteX12" fmla="*/ 1052198 w 3314397"/>
                      <a:gd name="connsiteY12" fmla="*/ 2021497 h 3931254"/>
                      <a:gd name="connsiteX13" fmla="*/ 1680043 w 3314397"/>
                      <a:gd name="connsiteY13" fmla="*/ 2170130 h 3931254"/>
                      <a:gd name="connsiteX14" fmla="*/ 1949120 w 3314397"/>
                      <a:gd name="connsiteY14" fmla="*/ 2641655 h 3931254"/>
                      <a:gd name="connsiteX15" fmla="*/ 1768454 w 3314397"/>
                      <a:gd name="connsiteY15" fmla="*/ 3011955 h 3931254"/>
                      <a:gd name="connsiteX16" fmla="*/ 1349463 w 3314397"/>
                      <a:gd name="connsiteY16" fmla="*/ 3159307 h 3931254"/>
                      <a:gd name="connsiteX17" fmla="*/ 983007 w 3314397"/>
                      <a:gd name="connsiteY17" fmla="*/ 3077302 h 3931254"/>
                      <a:gd name="connsiteX18" fmla="*/ 806185 w 3314397"/>
                      <a:gd name="connsiteY18" fmla="*/ 2800538 h 3931254"/>
                      <a:gd name="connsiteX19" fmla="*/ 895877 w 3314397"/>
                      <a:gd name="connsiteY19" fmla="*/ 2621153 h 3931254"/>
                      <a:gd name="connsiteX20" fmla="*/ 1018883 w 3314397"/>
                      <a:gd name="connsiteY20" fmla="*/ 2557088 h 3931254"/>
                      <a:gd name="connsiteX21" fmla="*/ 1077824 w 3314397"/>
                      <a:gd name="connsiteY21" fmla="*/ 2549400 h 3931254"/>
                      <a:gd name="connsiteX22" fmla="*/ 1098325 w 3314397"/>
                      <a:gd name="connsiteY22" fmla="*/ 2564775 h 3931254"/>
                      <a:gd name="connsiteX23" fmla="*/ 1088075 w 3314397"/>
                      <a:gd name="connsiteY23" fmla="*/ 2595527 h 3931254"/>
                      <a:gd name="connsiteX24" fmla="*/ 1077824 w 3314397"/>
                      <a:gd name="connsiteY24" fmla="*/ 2626279 h 3931254"/>
                      <a:gd name="connsiteX25" fmla="*/ 1062448 w 3314397"/>
                      <a:gd name="connsiteY25" fmla="*/ 2739035 h 3931254"/>
                      <a:gd name="connsiteX26" fmla="*/ 1143171 w 3314397"/>
                      <a:gd name="connsiteY26" fmla="*/ 2876136 h 3931254"/>
                      <a:gd name="connsiteX27" fmla="*/ 1318712 w 3314397"/>
                      <a:gd name="connsiteY27" fmla="*/ 2933795 h 3931254"/>
                      <a:gd name="connsiteX28" fmla="*/ 1582663 w 3314397"/>
                      <a:gd name="connsiteY28" fmla="*/ 2836415 h 3931254"/>
                      <a:gd name="connsiteX29" fmla="*/ 1687731 w 3314397"/>
                      <a:gd name="connsiteY29" fmla="*/ 2595527 h 3931254"/>
                      <a:gd name="connsiteX30" fmla="*/ 1475032 w 3314397"/>
                      <a:gd name="connsiteY30" fmla="*/ 2259822 h 3931254"/>
                      <a:gd name="connsiteX31" fmla="*/ 1031697 w 3314397"/>
                      <a:gd name="connsiteY31" fmla="*/ 2154754 h 3931254"/>
                      <a:gd name="connsiteX32" fmla="*/ 460229 w 3314397"/>
                      <a:gd name="connsiteY32" fmla="*/ 2349514 h 3931254"/>
                      <a:gd name="connsiteX33" fmla="*/ 206528 w 3314397"/>
                      <a:gd name="connsiteY33" fmla="*/ 2862041 h 3931254"/>
                      <a:gd name="connsiteX34" fmla="*/ 588361 w 3314397"/>
                      <a:gd name="connsiteY34" fmla="*/ 3502700 h 3931254"/>
                      <a:gd name="connsiteX35" fmla="*/ 1400716 w 3314397"/>
                      <a:gd name="connsiteY35" fmla="*/ 3717961 h 3931254"/>
                      <a:gd name="connsiteX36" fmla="*/ 2282814 w 3314397"/>
                      <a:gd name="connsiteY36" fmla="*/ 3433424 h 3931254"/>
                      <a:gd name="connsiteX37" fmla="*/ 2793353 w 3314397"/>
                      <a:gd name="connsiteY37" fmla="*/ 2674624 h 3931254"/>
                      <a:gd name="connsiteX38" fmla="*/ 1857439 w 3314397"/>
                      <a:gd name="connsiteY38" fmla="*/ 1553904 h 3931254"/>
                      <a:gd name="connsiteX39" fmla="*/ 1035318 w 3314397"/>
                      <a:gd name="connsiteY39" fmla="*/ 1259322 h 3931254"/>
                      <a:gd name="connsiteX40" fmla="*/ 587343 w 3314397"/>
                      <a:gd name="connsiteY40" fmla="*/ 814080 h 3931254"/>
                      <a:gd name="connsiteX0" fmla="*/ 587343 w 3314397"/>
                      <a:gd name="connsiteY0" fmla="*/ 814080 h 3931254"/>
                      <a:gd name="connsiteX1" fmla="*/ 898342 w 3314397"/>
                      <a:gd name="connsiteY1" fmla="*/ 1283 h 3931254"/>
                      <a:gd name="connsiteX2" fmla="*/ 831811 w 3314397"/>
                      <a:gd name="connsiteY2" fmla="*/ 632549 h 3931254"/>
                      <a:gd name="connsiteX3" fmla="*/ 988132 w 3314397"/>
                      <a:gd name="connsiteY3" fmla="*/ 891376 h 3931254"/>
                      <a:gd name="connsiteX4" fmla="*/ 1328433 w 3314397"/>
                      <a:gd name="connsiteY4" fmla="*/ 1173923 h 3931254"/>
                      <a:gd name="connsiteX5" fmla="*/ 2895583 w 3314397"/>
                      <a:gd name="connsiteY5" fmla="*/ 1827612 h 3931254"/>
                      <a:gd name="connsiteX6" fmla="*/ 3289512 w 3314397"/>
                      <a:gd name="connsiteY6" fmla="*/ 2932031 h 3931254"/>
                      <a:gd name="connsiteX7" fmla="*/ 2358642 w 3314397"/>
                      <a:gd name="connsiteY7" fmla="*/ 3790884 h 3931254"/>
                      <a:gd name="connsiteX8" fmla="*/ 1163792 w 3314397"/>
                      <a:gd name="connsiteY8" fmla="*/ 3918771 h 3931254"/>
                      <a:gd name="connsiteX9" fmla="*/ 440688 w 3314397"/>
                      <a:gd name="connsiteY9" fmla="*/ 3668791 h 3931254"/>
                      <a:gd name="connsiteX10" fmla="*/ 456 w 3314397"/>
                      <a:gd name="connsiteY10" fmla="*/ 2862041 h 3931254"/>
                      <a:gd name="connsiteX11" fmla="*/ 371818 w 3314397"/>
                      <a:gd name="connsiteY11" fmla="*/ 2268791 h 3931254"/>
                      <a:gd name="connsiteX12" fmla="*/ 1052198 w 3314397"/>
                      <a:gd name="connsiteY12" fmla="*/ 2021497 h 3931254"/>
                      <a:gd name="connsiteX13" fmla="*/ 1680043 w 3314397"/>
                      <a:gd name="connsiteY13" fmla="*/ 2170130 h 3931254"/>
                      <a:gd name="connsiteX14" fmla="*/ 1949120 w 3314397"/>
                      <a:gd name="connsiteY14" fmla="*/ 2641655 h 3931254"/>
                      <a:gd name="connsiteX15" fmla="*/ 1768454 w 3314397"/>
                      <a:gd name="connsiteY15" fmla="*/ 3011955 h 3931254"/>
                      <a:gd name="connsiteX16" fmla="*/ 1349463 w 3314397"/>
                      <a:gd name="connsiteY16" fmla="*/ 3159307 h 3931254"/>
                      <a:gd name="connsiteX17" fmla="*/ 983007 w 3314397"/>
                      <a:gd name="connsiteY17" fmla="*/ 3077302 h 3931254"/>
                      <a:gd name="connsiteX18" fmla="*/ 806185 w 3314397"/>
                      <a:gd name="connsiteY18" fmla="*/ 2800538 h 3931254"/>
                      <a:gd name="connsiteX19" fmla="*/ 895877 w 3314397"/>
                      <a:gd name="connsiteY19" fmla="*/ 2621153 h 3931254"/>
                      <a:gd name="connsiteX20" fmla="*/ 1018883 w 3314397"/>
                      <a:gd name="connsiteY20" fmla="*/ 2557088 h 3931254"/>
                      <a:gd name="connsiteX21" fmla="*/ 1077824 w 3314397"/>
                      <a:gd name="connsiteY21" fmla="*/ 2549400 h 3931254"/>
                      <a:gd name="connsiteX22" fmla="*/ 1098325 w 3314397"/>
                      <a:gd name="connsiteY22" fmla="*/ 2564775 h 3931254"/>
                      <a:gd name="connsiteX23" fmla="*/ 1088075 w 3314397"/>
                      <a:gd name="connsiteY23" fmla="*/ 2595527 h 3931254"/>
                      <a:gd name="connsiteX24" fmla="*/ 1077824 w 3314397"/>
                      <a:gd name="connsiteY24" fmla="*/ 2626279 h 3931254"/>
                      <a:gd name="connsiteX25" fmla="*/ 1062448 w 3314397"/>
                      <a:gd name="connsiteY25" fmla="*/ 2739035 h 3931254"/>
                      <a:gd name="connsiteX26" fmla="*/ 1143171 w 3314397"/>
                      <a:gd name="connsiteY26" fmla="*/ 2876136 h 3931254"/>
                      <a:gd name="connsiteX27" fmla="*/ 1318712 w 3314397"/>
                      <a:gd name="connsiteY27" fmla="*/ 2933795 h 3931254"/>
                      <a:gd name="connsiteX28" fmla="*/ 1582663 w 3314397"/>
                      <a:gd name="connsiteY28" fmla="*/ 2836415 h 3931254"/>
                      <a:gd name="connsiteX29" fmla="*/ 1687731 w 3314397"/>
                      <a:gd name="connsiteY29" fmla="*/ 2595527 h 3931254"/>
                      <a:gd name="connsiteX30" fmla="*/ 1475032 w 3314397"/>
                      <a:gd name="connsiteY30" fmla="*/ 2259822 h 3931254"/>
                      <a:gd name="connsiteX31" fmla="*/ 1031697 w 3314397"/>
                      <a:gd name="connsiteY31" fmla="*/ 2154754 h 3931254"/>
                      <a:gd name="connsiteX32" fmla="*/ 460229 w 3314397"/>
                      <a:gd name="connsiteY32" fmla="*/ 2349514 h 3931254"/>
                      <a:gd name="connsiteX33" fmla="*/ 206528 w 3314397"/>
                      <a:gd name="connsiteY33" fmla="*/ 2862041 h 3931254"/>
                      <a:gd name="connsiteX34" fmla="*/ 588361 w 3314397"/>
                      <a:gd name="connsiteY34" fmla="*/ 3502700 h 3931254"/>
                      <a:gd name="connsiteX35" fmla="*/ 1400716 w 3314397"/>
                      <a:gd name="connsiteY35" fmla="*/ 3717961 h 3931254"/>
                      <a:gd name="connsiteX36" fmla="*/ 2282814 w 3314397"/>
                      <a:gd name="connsiteY36" fmla="*/ 3433424 h 3931254"/>
                      <a:gd name="connsiteX37" fmla="*/ 2793353 w 3314397"/>
                      <a:gd name="connsiteY37" fmla="*/ 2674624 h 3931254"/>
                      <a:gd name="connsiteX38" fmla="*/ 1857439 w 3314397"/>
                      <a:gd name="connsiteY38" fmla="*/ 1553904 h 3931254"/>
                      <a:gd name="connsiteX39" fmla="*/ 1035318 w 3314397"/>
                      <a:gd name="connsiteY39" fmla="*/ 1259322 h 3931254"/>
                      <a:gd name="connsiteX40" fmla="*/ 587343 w 3314397"/>
                      <a:gd name="connsiteY40" fmla="*/ 814080 h 3931254"/>
                      <a:gd name="connsiteX0" fmla="*/ 587343 w 3314397"/>
                      <a:gd name="connsiteY0" fmla="*/ 814080 h 3931254"/>
                      <a:gd name="connsiteX1" fmla="*/ 898342 w 3314397"/>
                      <a:gd name="connsiteY1" fmla="*/ 1283 h 3931254"/>
                      <a:gd name="connsiteX2" fmla="*/ 831811 w 3314397"/>
                      <a:gd name="connsiteY2" fmla="*/ 632549 h 3931254"/>
                      <a:gd name="connsiteX3" fmla="*/ 988132 w 3314397"/>
                      <a:gd name="connsiteY3" fmla="*/ 891376 h 3931254"/>
                      <a:gd name="connsiteX4" fmla="*/ 1328433 w 3314397"/>
                      <a:gd name="connsiteY4" fmla="*/ 1173923 h 3931254"/>
                      <a:gd name="connsiteX5" fmla="*/ 2895583 w 3314397"/>
                      <a:gd name="connsiteY5" fmla="*/ 1827612 h 3931254"/>
                      <a:gd name="connsiteX6" fmla="*/ 3289512 w 3314397"/>
                      <a:gd name="connsiteY6" fmla="*/ 2932031 h 3931254"/>
                      <a:gd name="connsiteX7" fmla="*/ 2358642 w 3314397"/>
                      <a:gd name="connsiteY7" fmla="*/ 3790884 h 3931254"/>
                      <a:gd name="connsiteX8" fmla="*/ 1163792 w 3314397"/>
                      <a:gd name="connsiteY8" fmla="*/ 3918771 h 3931254"/>
                      <a:gd name="connsiteX9" fmla="*/ 440688 w 3314397"/>
                      <a:gd name="connsiteY9" fmla="*/ 3668791 h 3931254"/>
                      <a:gd name="connsiteX10" fmla="*/ 456 w 3314397"/>
                      <a:gd name="connsiteY10" fmla="*/ 2862041 h 3931254"/>
                      <a:gd name="connsiteX11" fmla="*/ 371818 w 3314397"/>
                      <a:gd name="connsiteY11" fmla="*/ 2268791 h 3931254"/>
                      <a:gd name="connsiteX12" fmla="*/ 1052198 w 3314397"/>
                      <a:gd name="connsiteY12" fmla="*/ 2021497 h 3931254"/>
                      <a:gd name="connsiteX13" fmla="*/ 1680043 w 3314397"/>
                      <a:gd name="connsiteY13" fmla="*/ 2170130 h 3931254"/>
                      <a:gd name="connsiteX14" fmla="*/ 1949120 w 3314397"/>
                      <a:gd name="connsiteY14" fmla="*/ 2641655 h 3931254"/>
                      <a:gd name="connsiteX15" fmla="*/ 1768454 w 3314397"/>
                      <a:gd name="connsiteY15" fmla="*/ 3011955 h 3931254"/>
                      <a:gd name="connsiteX16" fmla="*/ 1349463 w 3314397"/>
                      <a:gd name="connsiteY16" fmla="*/ 3159307 h 3931254"/>
                      <a:gd name="connsiteX17" fmla="*/ 983007 w 3314397"/>
                      <a:gd name="connsiteY17" fmla="*/ 3077302 h 3931254"/>
                      <a:gd name="connsiteX18" fmla="*/ 806185 w 3314397"/>
                      <a:gd name="connsiteY18" fmla="*/ 2800538 h 3931254"/>
                      <a:gd name="connsiteX19" fmla="*/ 895877 w 3314397"/>
                      <a:gd name="connsiteY19" fmla="*/ 2621153 h 3931254"/>
                      <a:gd name="connsiteX20" fmla="*/ 1018883 w 3314397"/>
                      <a:gd name="connsiteY20" fmla="*/ 2557088 h 3931254"/>
                      <a:gd name="connsiteX21" fmla="*/ 1077824 w 3314397"/>
                      <a:gd name="connsiteY21" fmla="*/ 2549400 h 3931254"/>
                      <a:gd name="connsiteX22" fmla="*/ 1098325 w 3314397"/>
                      <a:gd name="connsiteY22" fmla="*/ 2564775 h 3931254"/>
                      <a:gd name="connsiteX23" fmla="*/ 1088075 w 3314397"/>
                      <a:gd name="connsiteY23" fmla="*/ 2595527 h 3931254"/>
                      <a:gd name="connsiteX24" fmla="*/ 1077824 w 3314397"/>
                      <a:gd name="connsiteY24" fmla="*/ 2626279 h 3931254"/>
                      <a:gd name="connsiteX25" fmla="*/ 1062448 w 3314397"/>
                      <a:gd name="connsiteY25" fmla="*/ 2739035 h 3931254"/>
                      <a:gd name="connsiteX26" fmla="*/ 1143171 w 3314397"/>
                      <a:gd name="connsiteY26" fmla="*/ 2876136 h 3931254"/>
                      <a:gd name="connsiteX27" fmla="*/ 1318712 w 3314397"/>
                      <a:gd name="connsiteY27" fmla="*/ 2933795 h 3931254"/>
                      <a:gd name="connsiteX28" fmla="*/ 1582663 w 3314397"/>
                      <a:gd name="connsiteY28" fmla="*/ 2836415 h 3931254"/>
                      <a:gd name="connsiteX29" fmla="*/ 1687731 w 3314397"/>
                      <a:gd name="connsiteY29" fmla="*/ 2595527 h 3931254"/>
                      <a:gd name="connsiteX30" fmla="*/ 1475032 w 3314397"/>
                      <a:gd name="connsiteY30" fmla="*/ 2259822 h 3931254"/>
                      <a:gd name="connsiteX31" fmla="*/ 1031697 w 3314397"/>
                      <a:gd name="connsiteY31" fmla="*/ 2154754 h 3931254"/>
                      <a:gd name="connsiteX32" fmla="*/ 460229 w 3314397"/>
                      <a:gd name="connsiteY32" fmla="*/ 2349514 h 3931254"/>
                      <a:gd name="connsiteX33" fmla="*/ 206528 w 3314397"/>
                      <a:gd name="connsiteY33" fmla="*/ 2862041 h 3931254"/>
                      <a:gd name="connsiteX34" fmla="*/ 588361 w 3314397"/>
                      <a:gd name="connsiteY34" fmla="*/ 3502700 h 3931254"/>
                      <a:gd name="connsiteX35" fmla="*/ 1400716 w 3314397"/>
                      <a:gd name="connsiteY35" fmla="*/ 3717961 h 3931254"/>
                      <a:gd name="connsiteX36" fmla="*/ 2282814 w 3314397"/>
                      <a:gd name="connsiteY36" fmla="*/ 3433424 h 3931254"/>
                      <a:gd name="connsiteX37" fmla="*/ 2793353 w 3314397"/>
                      <a:gd name="connsiteY37" fmla="*/ 2674624 h 3931254"/>
                      <a:gd name="connsiteX38" fmla="*/ 1857439 w 3314397"/>
                      <a:gd name="connsiteY38" fmla="*/ 1553904 h 3931254"/>
                      <a:gd name="connsiteX39" fmla="*/ 1035318 w 3314397"/>
                      <a:gd name="connsiteY39" fmla="*/ 1259322 h 3931254"/>
                      <a:gd name="connsiteX40" fmla="*/ 587343 w 3314397"/>
                      <a:gd name="connsiteY40" fmla="*/ 814080 h 3931254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793353 w 3314397"/>
                      <a:gd name="connsiteY36" fmla="*/ 2674747 h 3931377"/>
                      <a:gd name="connsiteX37" fmla="*/ 1857439 w 3314397"/>
                      <a:gd name="connsiteY37" fmla="*/ 1554027 h 3931377"/>
                      <a:gd name="connsiteX38" fmla="*/ 1035318 w 3314397"/>
                      <a:gd name="connsiteY38" fmla="*/ 1259445 h 3931377"/>
                      <a:gd name="connsiteX39" fmla="*/ 587343 w 3314397"/>
                      <a:gd name="connsiteY39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793353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793353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793353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793353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793353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793353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793353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859495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859495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859495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2859495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2881543 w 3314397"/>
                      <a:gd name="connsiteY36" fmla="*/ 2567950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2881543 w 3314397"/>
                      <a:gd name="connsiteY36" fmla="*/ 2567950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2881543 w 3314397"/>
                      <a:gd name="connsiteY36" fmla="*/ 2567950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2881543 w 3314397"/>
                      <a:gd name="connsiteY36" fmla="*/ 2567950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2881543 w 3314397"/>
                      <a:gd name="connsiteY36" fmla="*/ 2567950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1035318 w 3314397"/>
                      <a:gd name="connsiteY36" fmla="*/ 1259445 h 3931377"/>
                      <a:gd name="connsiteX37" fmla="*/ 587343 w 3314397"/>
                      <a:gd name="connsiteY37" fmla="*/ 814203 h 3931377"/>
                      <a:gd name="connsiteX0" fmla="*/ 587343 w 3314397"/>
                      <a:gd name="connsiteY0" fmla="*/ 814203 h 4170059"/>
                      <a:gd name="connsiteX1" fmla="*/ 898342 w 3314397"/>
                      <a:gd name="connsiteY1" fmla="*/ 1406 h 4170059"/>
                      <a:gd name="connsiteX2" fmla="*/ 831811 w 3314397"/>
                      <a:gd name="connsiteY2" fmla="*/ 632672 h 4170059"/>
                      <a:gd name="connsiteX3" fmla="*/ 1328433 w 3314397"/>
                      <a:gd name="connsiteY3" fmla="*/ 1174046 h 4170059"/>
                      <a:gd name="connsiteX4" fmla="*/ 2895583 w 3314397"/>
                      <a:gd name="connsiteY4" fmla="*/ 1827735 h 4170059"/>
                      <a:gd name="connsiteX5" fmla="*/ 3289512 w 3314397"/>
                      <a:gd name="connsiteY5" fmla="*/ 2932154 h 4170059"/>
                      <a:gd name="connsiteX6" fmla="*/ 2358642 w 3314397"/>
                      <a:gd name="connsiteY6" fmla="*/ 3791007 h 4170059"/>
                      <a:gd name="connsiteX7" fmla="*/ 1163792 w 3314397"/>
                      <a:gd name="connsiteY7" fmla="*/ 3918894 h 4170059"/>
                      <a:gd name="connsiteX8" fmla="*/ 440688 w 3314397"/>
                      <a:gd name="connsiteY8" fmla="*/ 3668914 h 4170059"/>
                      <a:gd name="connsiteX9" fmla="*/ 456 w 3314397"/>
                      <a:gd name="connsiteY9" fmla="*/ 2862164 h 4170059"/>
                      <a:gd name="connsiteX10" fmla="*/ 371818 w 3314397"/>
                      <a:gd name="connsiteY10" fmla="*/ 2268914 h 4170059"/>
                      <a:gd name="connsiteX11" fmla="*/ 1052198 w 3314397"/>
                      <a:gd name="connsiteY11" fmla="*/ 2021620 h 4170059"/>
                      <a:gd name="connsiteX12" fmla="*/ 1680043 w 3314397"/>
                      <a:gd name="connsiteY12" fmla="*/ 2170253 h 4170059"/>
                      <a:gd name="connsiteX13" fmla="*/ 1949120 w 3314397"/>
                      <a:gd name="connsiteY13" fmla="*/ 2641778 h 4170059"/>
                      <a:gd name="connsiteX14" fmla="*/ 1768454 w 3314397"/>
                      <a:gd name="connsiteY14" fmla="*/ 3012078 h 4170059"/>
                      <a:gd name="connsiteX15" fmla="*/ 1349463 w 3314397"/>
                      <a:gd name="connsiteY15" fmla="*/ 3159430 h 4170059"/>
                      <a:gd name="connsiteX16" fmla="*/ 983007 w 3314397"/>
                      <a:gd name="connsiteY16" fmla="*/ 3077425 h 4170059"/>
                      <a:gd name="connsiteX17" fmla="*/ 806185 w 3314397"/>
                      <a:gd name="connsiteY17" fmla="*/ 2800661 h 4170059"/>
                      <a:gd name="connsiteX18" fmla="*/ 895877 w 3314397"/>
                      <a:gd name="connsiteY18" fmla="*/ 2621276 h 4170059"/>
                      <a:gd name="connsiteX19" fmla="*/ 1018883 w 3314397"/>
                      <a:gd name="connsiteY19" fmla="*/ 2557211 h 4170059"/>
                      <a:gd name="connsiteX20" fmla="*/ 1077824 w 3314397"/>
                      <a:gd name="connsiteY20" fmla="*/ 2549523 h 4170059"/>
                      <a:gd name="connsiteX21" fmla="*/ 1098325 w 3314397"/>
                      <a:gd name="connsiteY21" fmla="*/ 2564898 h 4170059"/>
                      <a:gd name="connsiteX22" fmla="*/ 1088075 w 3314397"/>
                      <a:gd name="connsiteY22" fmla="*/ 2595650 h 4170059"/>
                      <a:gd name="connsiteX23" fmla="*/ 1077824 w 3314397"/>
                      <a:gd name="connsiteY23" fmla="*/ 2626402 h 4170059"/>
                      <a:gd name="connsiteX24" fmla="*/ 1062448 w 3314397"/>
                      <a:gd name="connsiteY24" fmla="*/ 2739158 h 4170059"/>
                      <a:gd name="connsiteX25" fmla="*/ 1143171 w 3314397"/>
                      <a:gd name="connsiteY25" fmla="*/ 2876259 h 4170059"/>
                      <a:gd name="connsiteX26" fmla="*/ 1318712 w 3314397"/>
                      <a:gd name="connsiteY26" fmla="*/ 2933918 h 4170059"/>
                      <a:gd name="connsiteX27" fmla="*/ 1582663 w 3314397"/>
                      <a:gd name="connsiteY27" fmla="*/ 2836538 h 4170059"/>
                      <a:gd name="connsiteX28" fmla="*/ 1687731 w 3314397"/>
                      <a:gd name="connsiteY28" fmla="*/ 2595650 h 4170059"/>
                      <a:gd name="connsiteX29" fmla="*/ 1475032 w 3314397"/>
                      <a:gd name="connsiteY29" fmla="*/ 2259945 h 4170059"/>
                      <a:gd name="connsiteX30" fmla="*/ 1031697 w 3314397"/>
                      <a:gd name="connsiteY30" fmla="*/ 2154877 h 4170059"/>
                      <a:gd name="connsiteX31" fmla="*/ 460229 w 3314397"/>
                      <a:gd name="connsiteY31" fmla="*/ 2349637 h 4170059"/>
                      <a:gd name="connsiteX32" fmla="*/ 206528 w 3314397"/>
                      <a:gd name="connsiteY32" fmla="*/ 2862164 h 4170059"/>
                      <a:gd name="connsiteX33" fmla="*/ 588361 w 3314397"/>
                      <a:gd name="connsiteY33" fmla="*/ 3502823 h 4170059"/>
                      <a:gd name="connsiteX34" fmla="*/ 1400716 w 3314397"/>
                      <a:gd name="connsiteY34" fmla="*/ 3718084 h 4170059"/>
                      <a:gd name="connsiteX35" fmla="*/ 2348956 w 3314397"/>
                      <a:gd name="connsiteY35" fmla="*/ 3433547 h 4170059"/>
                      <a:gd name="connsiteX36" fmla="*/ 1035318 w 3314397"/>
                      <a:gd name="connsiteY36" fmla="*/ 1259445 h 4170059"/>
                      <a:gd name="connsiteX37" fmla="*/ 587343 w 3314397"/>
                      <a:gd name="connsiteY37" fmla="*/ 814203 h 4170059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1035318 w 3314397"/>
                      <a:gd name="connsiteY36" fmla="*/ 1259445 h 3931377"/>
                      <a:gd name="connsiteX37" fmla="*/ 587343 w 3314397"/>
                      <a:gd name="connsiteY37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1035318 w 3314397"/>
                      <a:gd name="connsiteY36" fmla="*/ 1259445 h 3931377"/>
                      <a:gd name="connsiteX37" fmla="*/ 587343 w 3314397"/>
                      <a:gd name="connsiteY37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1035318 w 3314397"/>
                      <a:gd name="connsiteY36" fmla="*/ 1259445 h 3931377"/>
                      <a:gd name="connsiteX37" fmla="*/ 587343 w 3314397"/>
                      <a:gd name="connsiteY37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1035318 w 3314397"/>
                      <a:gd name="connsiteY36" fmla="*/ 1259445 h 3931377"/>
                      <a:gd name="connsiteX37" fmla="*/ 587343 w 3314397"/>
                      <a:gd name="connsiteY37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1035318 w 3314397"/>
                      <a:gd name="connsiteY36" fmla="*/ 1259445 h 3931377"/>
                      <a:gd name="connsiteX37" fmla="*/ 587343 w 3314397"/>
                      <a:gd name="connsiteY37" fmla="*/ 814203 h 3931377"/>
                      <a:gd name="connsiteX0" fmla="*/ 499154 w 3314397"/>
                      <a:gd name="connsiteY0" fmla="*/ 773622 h 3930846"/>
                      <a:gd name="connsiteX1" fmla="*/ 898342 w 3314397"/>
                      <a:gd name="connsiteY1" fmla="*/ 875 h 3930846"/>
                      <a:gd name="connsiteX2" fmla="*/ 831811 w 3314397"/>
                      <a:gd name="connsiteY2" fmla="*/ 632141 h 3930846"/>
                      <a:gd name="connsiteX3" fmla="*/ 1328433 w 3314397"/>
                      <a:gd name="connsiteY3" fmla="*/ 1173515 h 3930846"/>
                      <a:gd name="connsiteX4" fmla="*/ 2895583 w 3314397"/>
                      <a:gd name="connsiteY4" fmla="*/ 1827204 h 3930846"/>
                      <a:gd name="connsiteX5" fmla="*/ 3289512 w 3314397"/>
                      <a:gd name="connsiteY5" fmla="*/ 2931623 h 3930846"/>
                      <a:gd name="connsiteX6" fmla="*/ 2358642 w 3314397"/>
                      <a:gd name="connsiteY6" fmla="*/ 3790476 h 3930846"/>
                      <a:gd name="connsiteX7" fmla="*/ 1163792 w 3314397"/>
                      <a:gd name="connsiteY7" fmla="*/ 3918363 h 3930846"/>
                      <a:gd name="connsiteX8" fmla="*/ 440688 w 3314397"/>
                      <a:gd name="connsiteY8" fmla="*/ 3668383 h 3930846"/>
                      <a:gd name="connsiteX9" fmla="*/ 456 w 3314397"/>
                      <a:gd name="connsiteY9" fmla="*/ 2861633 h 3930846"/>
                      <a:gd name="connsiteX10" fmla="*/ 371818 w 3314397"/>
                      <a:gd name="connsiteY10" fmla="*/ 2268383 h 3930846"/>
                      <a:gd name="connsiteX11" fmla="*/ 1052198 w 3314397"/>
                      <a:gd name="connsiteY11" fmla="*/ 2021089 h 3930846"/>
                      <a:gd name="connsiteX12" fmla="*/ 1680043 w 3314397"/>
                      <a:gd name="connsiteY12" fmla="*/ 2169722 h 3930846"/>
                      <a:gd name="connsiteX13" fmla="*/ 1949120 w 3314397"/>
                      <a:gd name="connsiteY13" fmla="*/ 2641247 h 3930846"/>
                      <a:gd name="connsiteX14" fmla="*/ 1768454 w 3314397"/>
                      <a:gd name="connsiteY14" fmla="*/ 3011547 h 3930846"/>
                      <a:gd name="connsiteX15" fmla="*/ 1349463 w 3314397"/>
                      <a:gd name="connsiteY15" fmla="*/ 3158899 h 3930846"/>
                      <a:gd name="connsiteX16" fmla="*/ 983007 w 3314397"/>
                      <a:gd name="connsiteY16" fmla="*/ 3076894 h 3930846"/>
                      <a:gd name="connsiteX17" fmla="*/ 806185 w 3314397"/>
                      <a:gd name="connsiteY17" fmla="*/ 2800130 h 3930846"/>
                      <a:gd name="connsiteX18" fmla="*/ 895877 w 3314397"/>
                      <a:gd name="connsiteY18" fmla="*/ 2620745 h 3930846"/>
                      <a:gd name="connsiteX19" fmla="*/ 1018883 w 3314397"/>
                      <a:gd name="connsiteY19" fmla="*/ 2556680 h 3930846"/>
                      <a:gd name="connsiteX20" fmla="*/ 1077824 w 3314397"/>
                      <a:gd name="connsiteY20" fmla="*/ 2548992 h 3930846"/>
                      <a:gd name="connsiteX21" fmla="*/ 1098325 w 3314397"/>
                      <a:gd name="connsiteY21" fmla="*/ 2564367 h 3930846"/>
                      <a:gd name="connsiteX22" fmla="*/ 1088075 w 3314397"/>
                      <a:gd name="connsiteY22" fmla="*/ 2595119 h 3930846"/>
                      <a:gd name="connsiteX23" fmla="*/ 1077824 w 3314397"/>
                      <a:gd name="connsiteY23" fmla="*/ 2625871 h 3930846"/>
                      <a:gd name="connsiteX24" fmla="*/ 1062448 w 3314397"/>
                      <a:gd name="connsiteY24" fmla="*/ 2738627 h 3930846"/>
                      <a:gd name="connsiteX25" fmla="*/ 1143171 w 3314397"/>
                      <a:gd name="connsiteY25" fmla="*/ 2875728 h 3930846"/>
                      <a:gd name="connsiteX26" fmla="*/ 1318712 w 3314397"/>
                      <a:gd name="connsiteY26" fmla="*/ 2933387 h 3930846"/>
                      <a:gd name="connsiteX27" fmla="*/ 1582663 w 3314397"/>
                      <a:gd name="connsiteY27" fmla="*/ 2836007 h 3930846"/>
                      <a:gd name="connsiteX28" fmla="*/ 1687731 w 3314397"/>
                      <a:gd name="connsiteY28" fmla="*/ 2595119 h 3930846"/>
                      <a:gd name="connsiteX29" fmla="*/ 1475032 w 3314397"/>
                      <a:gd name="connsiteY29" fmla="*/ 2259414 h 3930846"/>
                      <a:gd name="connsiteX30" fmla="*/ 1031697 w 3314397"/>
                      <a:gd name="connsiteY30" fmla="*/ 2154346 h 3930846"/>
                      <a:gd name="connsiteX31" fmla="*/ 460229 w 3314397"/>
                      <a:gd name="connsiteY31" fmla="*/ 2349106 h 3930846"/>
                      <a:gd name="connsiteX32" fmla="*/ 206528 w 3314397"/>
                      <a:gd name="connsiteY32" fmla="*/ 2861633 h 3930846"/>
                      <a:gd name="connsiteX33" fmla="*/ 588361 w 3314397"/>
                      <a:gd name="connsiteY33" fmla="*/ 3502292 h 3930846"/>
                      <a:gd name="connsiteX34" fmla="*/ 1400716 w 3314397"/>
                      <a:gd name="connsiteY34" fmla="*/ 3717553 h 3930846"/>
                      <a:gd name="connsiteX35" fmla="*/ 2348956 w 3314397"/>
                      <a:gd name="connsiteY35" fmla="*/ 3433016 h 3930846"/>
                      <a:gd name="connsiteX36" fmla="*/ 1035318 w 3314397"/>
                      <a:gd name="connsiteY36" fmla="*/ 1258914 h 3930846"/>
                      <a:gd name="connsiteX37" fmla="*/ 499154 w 3314397"/>
                      <a:gd name="connsiteY37" fmla="*/ 773622 h 3930846"/>
                      <a:gd name="connsiteX0" fmla="*/ 499154 w 3314397"/>
                      <a:gd name="connsiteY0" fmla="*/ 773622 h 3930846"/>
                      <a:gd name="connsiteX1" fmla="*/ 898342 w 3314397"/>
                      <a:gd name="connsiteY1" fmla="*/ 875 h 3930846"/>
                      <a:gd name="connsiteX2" fmla="*/ 831811 w 3314397"/>
                      <a:gd name="connsiteY2" fmla="*/ 632141 h 3930846"/>
                      <a:gd name="connsiteX3" fmla="*/ 1328433 w 3314397"/>
                      <a:gd name="connsiteY3" fmla="*/ 1173515 h 3930846"/>
                      <a:gd name="connsiteX4" fmla="*/ 2895583 w 3314397"/>
                      <a:gd name="connsiteY4" fmla="*/ 1827204 h 3930846"/>
                      <a:gd name="connsiteX5" fmla="*/ 3289512 w 3314397"/>
                      <a:gd name="connsiteY5" fmla="*/ 2931623 h 3930846"/>
                      <a:gd name="connsiteX6" fmla="*/ 2358642 w 3314397"/>
                      <a:gd name="connsiteY6" fmla="*/ 3790476 h 3930846"/>
                      <a:gd name="connsiteX7" fmla="*/ 1163792 w 3314397"/>
                      <a:gd name="connsiteY7" fmla="*/ 3918363 h 3930846"/>
                      <a:gd name="connsiteX8" fmla="*/ 440688 w 3314397"/>
                      <a:gd name="connsiteY8" fmla="*/ 3668383 h 3930846"/>
                      <a:gd name="connsiteX9" fmla="*/ 456 w 3314397"/>
                      <a:gd name="connsiteY9" fmla="*/ 2861633 h 3930846"/>
                      <a:gd name="connsiteX10" fmla="*/ 371818 w 3314397"/>
                      <a:gd name="connsiteY10" fmla="*/ 2268383 h 3930846"/>
                      <a:gd name="connsiteX11" fmla="*/ 1052198 w 3314397"/>
                      <a:gd name="connsiteY11" fmla="*/ 2021089 h 3930846"/>
                      <a:gd name="connsiteX12" fmla="*/ 1680043 w 3314397"/>
                      <a:gd name="connsiteY12" fmla="*/ 2169722 h 3930846"/>
                      <a:gd name="connsiteX13" fmla="*/ 1949120 w 3314397"/>
                      <a:gd name="connsiteY13" fmla="*/ 2641247 h 3930846"/>
                      <a:gd name="connsiteX14" fmla="*/ 1768454 w 3314397"/>
                      <a:gd name="connsiteY14" fmla="*/ 3011547 h 3930846"/>
                      <a:gd name="connsiteX15" fmla="*/ 1349463 w 3314397"/>
                      <a:gd name="connsiteY15" fmla="*/ 3158899 h 3930846"/>
                      <a:gd name="connsiteX16" fmla="*/ 983007 w 3314397"/>
                      <a:gd name="connsiteY16" fmla="*/ 3076894 h 3930846"/>
                      <a:gd name="connsiteX17" fmla="*/ 806185 w 3314397"/>
                      <a:gd name="connsiteY17" fmla="*/ 2800130 h 3930846"/>
                      <a:gd name="connsiteX18" fmla="*/ 895877 w 3314397"/>
                      <a:gd name="connsiteY18" fmla="*/ 2620745 h 3930846"/>
                      <a:gd name="connsiteX19" fmla="*/ 1018883 w 3314397"/>
                      <a:gd name="connsiteY19" fmla="*/ 2556680 h 3930846"/>
                      <a:gd name="connsiteX20" fmla="*/ 1077824 w 3314397"/>
                      <a:gd name="connsiteY20" fmla="*/ 2548992 h 3930846"/>
                      <a:gd name="connsiteX21" fmla="*/ 1098325 w 3314397"/>
                      <a:gd name="connsiteY21" fmla="*/ 2564367 h 3930846"/>
                      <a:gd name="connsiteX22" fmla="*/ 1088075 w 3314397"/>
                      <a:gd name="connsiteY22" fmla="*/ 2595119 h 3930846"/>
                      <a:gd name="connsiteX23" fmla="*/ 1077824 w 3314397"/>
                      <a:gd name="connsiteY23" fmla="*/ 2625871 h 3930846"/>
                      <a:gd name="connsiteX24" fmla="*/ 1062448 w 3314397"/>
                      <a:gd name="connsiteY24" fmla="*/ 2738627 h 3930846"/>
                      <a:gd name="connsiteX25" fmla="*/ 1143171 w 3314397"/>
                      <a:gd name="connsiteY25" fmla="*/ 2875728 h 3930846"/>
                      <a:gd name="connsiteX26" fmla="*/ 1318712 w 3314397"/>
                      <a:gd name="connsiteY26" fmla="*/ 2933387 h 3930846"/>
                      <a:gd name="connsiteX27" fmla="*/ 1582663 w 3314397"/>
                      <a:gd name="connsiteY27" fmla="*/ 2836007 h 3930846"/>
                      <a:gd name="connsiteX28" fmla="*/ 1687731 w 3314397"/>
                      <a:gd name="connsiteY28" fmla="*/ 2595119 h 3930846"/>
                      <a:gd name="connsiteX29" fmla="*/ 1475032 w 3314397"/>
                      <a:gd name="connsiteY29" fmla="*/ 2259414 h 3930846"/>
                      <a:gd name="connsiteX30" fmla="*/ 1031697 w 3314397"/>
                      <a:gd name="connsiteY30" fmla="*/ 2154346 h 3930846"/>
                      <a:gd name="connsiteX31" fmla="*/ 460229 w 3314397"/>
                      <a:gd name="connsiteY31" fmla="*/ 2349106 h 3930846"/>
                      <a:gd name="connsiteX32" fmla="*/ 206528 w 3314397"/>
                      <a:gd name="connsiteY32" fmla="*/ 2861633 h 3930846"/>
                      <a:gd name="connsiteX33" fmla="*/ 588361 w 3314397"/>
                      <a:gd name="connsiteY33" fmla="*/ 3502292 h 3930846"/>
                      <a:gd name="connsiteX34" fmla="*/ 1400716 w 3314397"/>
                      <a:gd name="connsiteY34" fmla="*/ 3717553 h 3930846"/>
                      <a:gd name="connsiteX35" fmla="*/ 2348956 w 3314397"/>
                      <a:gd name="connsiteY35" fmla="*/ 3433016 h 3930846"/>
                      <a:gd name="connsiteX36" fmla="*/ 1035318 w 3314397"/>
                      <a:gd name="connsiteY36" fmla="*/ 1258914 h 3930846"/>
                      <a:gd name="connsiteX37" fmla="*/ 499154 w 3314397"/>
                      <a:gd name="connsiteY37" fmla="*/ 773622 h 3930846"/>
                      <a:gd name="connsiteX0" fmla="*/ 433011 w 3314397"/>
                      <a:gd name="connsiteY0" fmla="*/ 773622 h 3930846"/>
                      <a:gd name="connsiteX1" fmla="*/ 898342 w 3314397"/>
                      <a:gd name="connsiteY1" fmla="*/ 875 h 3930846"/>
                      <a:gd name="connsiteX2" fmla="*/ 831811 w 3314397"/>
                      <a:gd name="connsiteY2" fmla="*/ 632141 h 3930846"/>
                      <a:gd name="connsiteX3" fmla="*/ 1328433 w 3314397"/>
                      <a:gd name="connsiteY3" fmla="*/ 1173515 h 3930846"/>
                      <a:gd name="connsiteX4" fmla="*/ 2895583 w 3314397"/>
                      <a:gd name="connsiteY4" fmla="*/ 1827204 h 3930846"/>
                      <a:gd name="connsiteX5" fmla="*/ 3289512 w 3314397"/>
                      <a:gd name="connsiteY5" fmla="*/ 2931623 h 3930846"/>
                      <a:gd name="connsiteX6" fmla="*/ 2358642 w 3314397"/>
                      <a:gd name="connsiteY6" fmla="*/ 3790476 h 3930846"/>
                      <a:gd name="connsiteX7" fmla="*/ 1163792 w 3314397"/>
                      <a:gd name="connsiteY7" fmla="*/ 3918363 h 3930846"/>
                      <a:gd name="connsiteX8" fmla="*/ 440688 w 3314397"/>
                      <a:gd name="connsiteY8" fmla="*/ 3668383 h 3930846"/>
                      <a:gd name="connsiteX9" fmla="*/ 456 w 3314397"/>
                      <a:gd name="connsiteY9" fmla="*/ 2861633 h 3930846"/>
                      <a:gd name="connsiteX10" fmla="*/ 371818 w 3314397"/>
                      <a:gd name="connsiteY10" fmla="*/ 2268383 h 3930846"/>
                      <a:gd name="connsiteX11" fmla="*/ 1052198 w 3314397"/>
                      <a:gd name="connsiteY11" fmla="*/ 2021089 h 3930846"/>
                      <a:gd name="connsiteX12" fmla="*/ 1680043 w 3314397"/>
                      <a:gd name="connsiteY12" fmla="*/ 2169722 h 3930846"/>
                      <a:gd name="connsiteX13" fmla="*/ 1949120 w 3314397"/>
                      <a:gd name="connsiteY13" fmla="*/ 2641247 h 3930846"/>
                      <a:gd name="connsiteX14" fmla="*/ 1768454 w 3314397"/>
                      <a:gd name="connsiteY14" fmla="*/ 3011547 h 3930846"/>
                      <a:gd name="connsiteX15" fmla="*/ 1349463 w 3314397"/>
                      <a:gd name="connsiteY15" fmla="*/ 3158899 h 3930846"/>
                      <a:gd name="connsiteX16" fmla="*/ 983007 w 3314397"/>
                      <a:gd name="connsiteY16" fmla="*/ 3076894 h 3930846"/>
                      <a:gd name="connsiteX17" fmla="*/ 806185 w 3314397"/>
                      <a:gd name="connsiteY17" fmla="*/ 2800130 h 3930846"/>
                      <a:gd name="connsiteX18" fmla="*/ 895877 w 3314397"/>
                      <a:gd name="connsiteY18" fmla="*/ 2620745 h 3930846"/>
                      <a:gd name="connsiteX19" fmla="*/ 1018883 w 3314397"/>
                      <a:gd name="connsiteY19" fmla="*/ 2556680 h 3930846"/>
                      <a:gd name="connsiteX20" fmla="*/ 1077824 w 3314397"/>
                      <a:gd name="connsiteY20" fmla="*/ 2548992 h 3930846"/>
                      <a:gd name="connsiteX21" fmla="*/ 1098325 w 3314397"/>
                      <a:gd name="connsiteY21" fmla="*/ 2564367 h 3930846"/>
                      <a:gd name="connsiteX22" fmla="*/ 1088075 w 3314397"/>
                      <a:gd name="connsiteY22" fmla="*/ 2595119 h 3930846"/>
                      <a:gd name="connsiteX23" fmla="*/ 1077824 w 3314397"/>
                      <a:gd name="connsiteY23" fmla="*/ 2625871 h 3930846"/>
                      <a:gd name="connsiteX24" fmla="*/ 1062448 w 3314397"/>
                      <a:gd name="connsiteY24" fmla="*/ 2738627 h 3930846"/>
                      <a:gd name="connsiteX25" fmla="*/ 1143171 w 3314397"/>
                      <a:gd name="connsiteY25" fmla="*/ 2875728 h 3930846"/>
                      <a:gd name="connsiteX26" fmla="*/ 1318712 w 3314397"/>
                      <a:gd name="connsiteY26" fmla="*/ 2933387 h 3930846"/>
                      <a:gd name="connsiteX27" fmla="*/ 1582663 w 3314397"/>
                      <a:gd name="connsiteY27" fmla="*/ 2836007 h 3930846"/>
                      <a:gd name="connsiteX28" fmla="*/ 1687731 w 3314397"/>
                      <a:gd name="connsiteY28" fmla="*/ 2595119 h 3930846"/>
                      <a:gd name="connsiteX29" fmla="*/ 1475032 w 3314397"/>
                      <a:gd name="connsiteY29" fmla="*/ 2259414 h 3930846"/>
                      <a:gd name="connsiteX30" fmla="*/ 1031697 w 3314397"/>
                      <a:gd name="connsiteY30" fmla="*/ 2154346 h 3930846"/>
                      <a:gd name="connsiteX31" fmla="*/ 460229 w 3314397"/>
                      <a:gd name="connsiteY31" fmla="*/ 2349106 h 3930846"/>
                      <a:gd name="connsiteX32" fmla="*/ 206528 w 3314397"/>
                      <a:gd name="connsiteY32" fmla="*/ 2861633 h 3930846"/>
                      <a:gd name="connsiteX33" fmla="*/ 588361 w 3314397"/>
                      <a:gd name="connsiteY33" fmla="*/ 3502292 h 3930846"/>
                      <a:gd name="connsiteX34" fmla="*/ 1400716 w 3314397"/>
                      <a:gd name="connsiteY34" fmla="*/ 3717553 h 3930846"/>
                      <a:gd name="connsiteX35" fmla="*/ 2348956 w 3314397"/>
                      <a:gd name="connsiteY35" fmla="*/ 3433016 h 3930846"/>
                      <a:gd name="connsiteX36" fmla="*/ 1035318 w 3314397"/>
                      <a:gd name="connsiteY36" fmla="*/ 1258914 h 3930846"/>
                      <a:gd name="connsiteX37" fmla="*/ 433011 w 3314397"/>
                      <a:gd name="connsiteY37" fmla="*/ 773622 h 3930846"/>
                      <a:gd name="connsiteX0" fmla="*/ 433011 w 3314397"/>
                      <a:gd name="connsiteY0" fmla="*/ 773622 h 3930846"/>
                      <a:gd name="connsiteX1" fmla="*/ 898342 w 3314397"/>
                      <a:gd name="connsiteY1" fmla="*/ 875 h 3930846"/>
                      <a:gd name="connsiteX2" fmla="*/ 831811 w 3314397"/>
                      <a:gd name="connsiteY2" fmla="*/ 632141 h 3930846"/>
                      <a:gd name="connsiteX3" fmla="*/ 1328433 w 3314397"/>
                      <a:gd name="connsiteY3" fmla="*/ 1173515 h 3930846"/>
                      <a:gd name="connsiteX4" fmla="*/ 2895583 w 3314397"/>
                      <a:gd name="connsiteY4" fmla="*/ 1827204 h 3930846"/>
                      <a:gd name="connsiteX5" fmla="*/ 3289512 w 3314397"/>
                      <a:gd name="connsiteY5" fmla="*/ 2931623 h 3930846"/>
                      <a:gd name="connsiteX6" fmla="*/ 2358642 w 3314397"/>
                      <a:gd name="connsiteY6" fmla="*/ 3790476 h 3930846"/>
                      <a:gd name="connsiteX7" fmla="*/ 1163792 w 3314397"/>
                      <a:gd name="connsiteY7" fmla="*/ 3918363 h 3930846"/>
                      <a:gd name="connsiteX8" fmla="*/ 440688 w 3314397"/>
                      <a:gd name="connsiteY8" fmla="*/ 3668383 h 3930846"/>
                      <a:gd name="connsiteX9" fmla="*/ 456 w 3314397"/>
                      <a:gd name="connsiteY9" fmla="*/ 2861633 h 3930846"/>
                      <a:gd name="connsiteX10" fmla="*/ 371818 w 3314397"/>
                      <a:gd name="connsiteY10" fmla="*/ 2268383 h 3930846"/>
                      <a:gd name="connsiteX11" fmla="*/ 1052198 w 3314397"/>
                      <a:gd name="connsiteY11" fmla="*/ 2021089 h 3930846"/>
                      <a:gd name="connsiteX12" fmla="*/ 1680043 w 3314397"/>
                      <a:gd name="connsiteY12" fmla="*/ 2169722 h 3930846"/>
                      <a:gd name="connsiteX13" fmla="*/ 1949120 w 3314397"/>
                      <a:gd name="connsiteY13" fmla="*/ 2641247 h 3930846"/>
                      <a:gd name="connsiteX14" fmla="*/ 1768454 w 3314397"/>
                      <a:gd name="connsiteY14" fmla="*/ 3011547 h 3930846"/>
                      <a:gd name="connsiteX15" fmla="*/ 1349463 w 3314397"/>
                      <a:gd name="connsiteY15" fmla="*/ 3158899 h 3930846"/>
                      <a:gd name="connsiteX16" fmla="*/ 983007 w 3314397"/>
                      <a:gd name="connsiteY16" fmla="*/ 3076894 h 3930846"/>
                      <a:gd name="connsiteX17" fmla="*/ 806185 w 3314397"/>
                      <a:gd name="connsiteY17" fmla="*/ 2800130 h 3930846"/>
                      <a:gd name="connsiteX18" fmla="*/ 895877 w 3314397"/>
                      <a:gd name="connsiteY18" fmla="*/ 2620745 h 3930846"/>
                      <a:gd name="connsiteX19" fmla="*/ 1018883 w 3314397"/>
                      <a:gd name="connsiteY19" fmla="*/ 2556680 h 3930846"/>
                      <a:gd name="connsiteX20" fmla="*/ 1077824 w 3314397"/>
                      <a:gd name="connsiteY20" fmla="*/ 2548992 h 3930846"/>
                      <a:gd name="connsiteX21" fmla="*/ 1098325 w 3314397"/>
                      <a:gd name="connsiteY21" fmla="*/ 2564367 h 3930846"/>
                      <a:gd name="connsiteX22" fmla="*/ 1088075 w 3314397"/>
                      <a:gd name="connsiteY22" fmla="*/ 2595119 h 3930846"/>
                      <a:gd name="connsiteX23" fmla="*/ 1077824 w 3314397"/>
                      <a:gd name="connsiteY23" fmla="*/ 2625871 h 3930846"/>
                      <a:gd name="connsiteX24" fmla="*/ 1062448 w 3314397"/>
                      <a:gd name="connsiteY24" fmla="*/ 2738627 h 3930846"/>
                      <a:gd name="connsiteX25" fmla="*/ 1143171 w 3314397"/>
                      <a:gd name="connsiteY25" fmla="*/ 2875728 h 3930846"/>
                      <a:gd name="connsiteX26" fmla="*/ 1318712 w 3314397"/>
                      <a:gd name="connsiteY26" fmla="*/ 2933387 h 3930846"/>
                      <a:gd name="connsiteX27" fmla="*/ 1582663 w 3314397"/>
                      <a:gd name="connsiteY27" fmla="*/ 2836007 h 3930846"/>
                      <a:gd name="connsiteX28" fmla="*/ 1687731 w 3314397"/>
                      <a:gd name="connsiteY28" fmla="*/ 2595119 h 3930846"/>
                      <a:gd name="connsiteX29" fmla="*/ 1475032 w 3314397"/>
                      <a:gd name="connsiteY29" fmla="*/ 2259414 h 3930846"/>
                      <a:gd name="connsiteX30" fmla="*/ 1031697 w 3314397"/>
                      <a:gd name="connsiteY30" fmla="*/ 2154346 h 3930846"/>
                      <a:gd name="connsiteX31" fmla="*/ 460229 w 3314397"/>
                      <a:gd name="connsiteY31" fmla="*/ 2349106 h 3930846"/>
                      <a:gd name="connsiteX32" fmla="*/ 206528 w 3314397"/>
                      <a:gd name="connsiteY32" fmla="*/ 2861633 h 3930846"/>
                      <a:gd name="connsiteX33" fmla="*/ 588361 w 3314397"/>
                      <a:gd name="connsiteY33" fmla="*/ 3502292 h 3930846"/>
                      <a:gd name="connsiteX34" fmla="*/ 1400716 w 3314397"/>
                      <a:gd name="connsiteY34" fmla="*/ 3717553 h 3930846"/>
                      <a:gd name="connsiteX35" fmla="*/ 2348956 w 3314397"/>
                      <a:gd name="connsiteY35" fmla="*/ 3433016 h 3930846"/>
                      <a:gd name="connsiteX36" fmla="*/ 1035318 w 3314397"/>
                      <a:gd name="connsiteY36" fmla="*/ 1258914 h 3930846"/>
                      <a:gd name="connsiteX37" fmla="*/ 433011 w 3314397"/>
                      <a:gd name="connsiteY37" fmla="*/ 773622 h 3930846"/>
                      <a:gd name="connsiteX0" fmla="*/ 433011 w 3314397"/>
                      <a:gd name="connsiteY0" fmla="*/ 773622 h 3930846"/>
                      <a:gd name="connsiteX1" fmla="*/ 898342 w 3314397"/>
                      <a:gd name="connsiteY1" fmla="*/ 875 h 3930846"/>
                      <a:gd name="connsiteX2" fmla="*/ 831811 w 3314397"/>
                      <a:gd name="connsiteY2" fmla="*/ 632141 h 3930846"/>
                      <a:gd name="connsiteX3" fmla="*/ 1328433 w 3314397"/>
                      <a:gd name="connsiteY3" fmla="*/ 1173515 h 3930846"/>
                      <a:gd name="connsiteX4" fmla="*/ 2895583 w 3314397"/>
                      <a:gd name="connsiteY4" fmla="*/ 1827204 h 3930846"/>
                      <a:gd name="connsiteX5" fmla="*/ 3289512 w 3314397"/>
                      <a:gd name="connsiteY5" fmla="*/ 2931623 h 3930846"/>
                      <a:gd name="connsiteX6" fmla="*/ 2358642 w 3314397"/>
                      <a:gd name="connsiteY6" fmla="*/ 3790476 h 3930846"/>
                      <a:gd name="connsiteX7" fmla="*/ 1163792 w 3314397"/>
                      <a:gd name="connsiteY7" fmla="*/ 3918363 h 3930846"/>
                      <a:gd name="connsiteX8" fmla="*/ 440688 w 3314397"/>
                      <a:gd name="connsiteY8" fmla="*/ 3668383 h 3930846"/>
                      <a:gd name="connsiteX9" fmla="*/ 456 w 3314397"/>
                      <a:gd name="connsiteY9" fmla="*/ 2861633 h 3930846"/>
                      <a:gd name="connsiteX10" fmla="*/ 371818 w 3314397"/>
                      <a:gd name="connsiteY10" fmla="*/ 2268383 h 3930846"/>
                      <a:gd name="connsiteX11" fmla="*/ 1052198 w 3314397"/>
                      <a:gd name="connsiteY11" fmla="*/ 2021089 h 3930846"/>
                      <a:gd name="connsiteX12" fmla="*/ 1680043 w 3314397"/>
                      <a:gd name="connsiteY12" fmla="*/ 2169722 h 3930846"/>
                      <a:gd name="connsiteX13" fmla="*/ 1949120 w 3314397"/>
                      <a:gd name="connsiteY13" fmla="*/ 2641247 h 3930846"/>
                      <a:gd name="connsiteX14" fmla="*/ 1768454 w 3314397"/>
                      <a:gd name="connsiteY14" fmla="*/ 3011547 h 3930846"/>
                      <a:gd name="connsiteX15" fmla="*/ 1349463 w 3314397"/>
                      <a:gd name="connsiteY15" fmla="*/ 3158899 h 3930846"/>
                      <a:gd name="connsiteX16" fmla="*/ 983007 w 3314397"/>
                      <a:gd name="connsiteY16" fmla="*/ 3076894 h 3930846"/>
                      <a:gd name="connsiteX17" fmla="*/ 806185 w 3314397"/>
                      <a:gd name="connsiteY17" fmla="*/ 2800130 h 3930846"/>
                      <a:gd name="connsiteX18" fmla="*/ 895877 w 3314397"/>
                      <a:gd name="connsiteY18" fmla="*/ 2620745 h 3930846"/>
                      <a:gd name="connsiteX19" fmla="*/ 1018883 w 3314397"/>
                      <a:gd name="connsiteY19" fmla="*/ 2556680 h 3930846"/>
                      <a:gd name="connsiteX20" fmla="*/ 1077824 w 3314397"/>
                      <a:gd name="connsiteY20" fmla="*/ 2548992 h 3930846"/>
                      <a:gd name="connsiteX21" fmla="*/ 1098325 w 3314397"/>
                      <a:gd name="connsiteY21" fmla="*/ 2564367 h 3930846"/>
                      <a:gd name="connsiteX22" fmla="*/ 1088075 w 3314397"/>
                      <a:gd name="connsiteY22" fmla="*/ 2595119 h 3930846"/>
                      <a:gd name="connsiteX23" fmla="*/ 1077824 w 3314397"/>
                      <a:gd name="connsiteY23" fmla="*/ 2625871 h 3930846"/>
                      <a:gd name="connsiteX24" fmla="*/ 1062448 w 3314397"/>
                      <a:gd name="connsiteY24" fmla="*/ 2738627 h 3930846"/>
                      <a:gd name="connsiteX25" fmla="*/ 1143171 w 3314397"/>
                      <a:gd name="connsiteY25" fmla="*/ 2875728 h 3930846"/>
                      <a:gd name="connsiteX26" fmla="*/ 1318712 w 3314397"/>
                      <a:gd name="connsiteY26" fmla="*/ 2933387 h 3930846"/>
                      <a:gd name="connsiteX27" fmla="*/ 1582663 w 3314397"/>
                      <a:gd name="connsiteY27" fmla="*/ 2836007 h 3930846"/>
                      <a:gd name="connsiteX28" fmla="*/ 1687731 w 3314397"/>
                      <a:gd name="connsiteY28" fmla="*/ 2595119 h 3930846"/>
                      <a:gd name="connsiteX29" fmla="*/ 1475032 w 3314397"/>
                      <a:gd name="connsiteY29" fmla="*/ 2259414 h 3930846"/>
                      <a:gd name="connsiteX30" fmla="*/ 1031697 w 3314397"/>
                      <a:gd name="connsiteY30" fmla="*/ 2154346 h 3930846"/>
                      <a:gd name="connsiteX31" fmla="*/ 460229 w 3314397"/>
                      <a:gd name="connsiteY31" fmla="*/ 2349106 h 3930846"/>
                      <a:gd name="connsiteX32" fmla="*/ 206528 w 3314397"/>
                      <a:gd name="connsiteY32" fmla="*/ 2861633 h 3930846"/>
                      <a:gd name="connsiteX33" fmla="*/ 588361 w 3314397"/>
                      <a:gd name="connsiteY33" fmla="*/ 3502292 h 3930846"/>
                      <a:gd name="connsiteX34" fmla="*/ 1400716 w 3314397"/>
                      <a:gd name="connsiteY34" fmla="*/ 3717553 h 3930846"/>
                      <a:gd name="connsiteX35" fmla="*/ 2348956 w 3314397"/>
                      <a:gd name="connsiteY35" fmla="*/ 3433016 h 3930846"/>
                      <a:gd name="connsiteX36" fmla="*/ 1035318 w 3314397"/>
                      <a:gd name="connsiteY36" fmla="*/ 1258914 h 3930846"/>
                      <a:gd name="connsiteX37" fmla="*/ 433011 w 3314397"/>
                      <a:gd name="connsiteY37" fmla="*/ 773622 h 3930846"/>
                      <a:gd name="connsiteX0" fmla="*/ 433011 w 3298501"/>
                      <a:gd name="connsiteY0" fmla="*/ 773622 h 3930846"/>
                      <a:gd name="connsiteX1" fmla="*/ 898342 w 3298501"/>
                      <a:gd name="connsiteY1" fmla="*/ 875 h 3930846"/>
                      <a:gd name="connsiteX2" fmla="*/ 831811 w 3298501"/>
                      <a:gd name="connsiteY2" fmla="*/ 632141 h 3930846"/>
                      <a:gd name="connsiteX3" fmla="*/ 1328433 w 3298501"/>
                      <a:gd name="connsiteY3" fmla="*/ 1173515 h 3930846"/>
                      <a:gd name="connsiteX4" fmla="*/ 2741251 w 3298501"/>
                      <a:gd name="connsiteY4" fmla="*/ 1880604 h 3930846"/>
                      <a:gd name="connsiteX5" fmla="*/ 3289512 w 3298501"/>
                      <a:gd name="connsiteY5" fmla="*/ 2931623 h 3930846"/>
                      <a:gd name="connsiteX6" fmla="*/ 2358642 w 3298501"/>
                      <a:gd name="connsiteY6" fmla="*/ 3790476 h 3930846"/>
                      <a:gd name="connsiteX7" fmla="*/ 1163792 w 3298501"/>
                      <a:gd name="connsiteY7" fmla="*/ 3918363 h 3930846"/>
                      <a:gd name="connsiteX8" fmla="*/ 440688 w 3298501"/>
                      <a:gd name="connsiteY8" fmla="*/ 3668383 h 3930846"/>
                      <a:gd name="connsiteX9" fmla="*/ 456 w 3298501"/>
                      <a:gd name="connsiteY9" fmla="*/ 2861633 h 3930846"/>
                      <a:gd name="connsiteX10" fmla="*/ 371818 w 3298501"/>
                      <a:gd name="connsiteY10" fmla="*/ 2268383 h 3930846"/>
                      <a:gd name="connsiteX11" fmla="*/ 1052198 w 3298501"/>
                      <a:gd name="connsiteY11" fmla="*/ 2021089 h 3930846"/>
                      <a:gd name="connsiteX12" fmla="*/ 1680043 w 3298501"/>
                      <a:gd name="connsiteY12" fmla="*/ 2169722 h 3930846"/>
                      <a:gd name="connsiteX13" fmla="*/ 1949120 w 3298501"/>
                      <a:gd name="connsiteY13" fmla="*/ 2641247 h 3930846"/>
                      <a:gd name="connsiteX14" fmla="*/ 1768454 w 3298501"/>
                      <a:gd name="connsiteY14" fmla="*/ 3011547 h 3930846"/>
                      <a:gd name="connsiteX15" fmla="*/ 1349463 w 3298501"/>
                      <a:gd name="connsiteY15" fmla="*/ 3158899 h 3930846"/>
                      <a:gd name="connsiteX16" fmla="*/ 983007 w 3298501"/>
                      <a:gd name="connsiteY16" fmla="*/ 3076894 h 3930846"/>
                      <a:gd name="connsiteX17" fmla="*/ 806185 w 3298501"/>
                      <a:gd name="connsiteY17" fmla="*/ 2800130 h 3930846"/>
                      <a:gd name="connsiteX18" fmla="*/ 895877 w 3298501"/>
                      <a:gd name="connsiteY18" fmla="*/ 2620745 h 3930846"/>
                      <a:gd name="connsiteX19" fmla="*/ 1018883 w 3298501"/>
                      <a:gd name="connsiteY19" fmla="*/ 2556680 h 3930846"/>
                      <a:gd name="connsiteX20" fmla="*/ 1077824 w 3298501"/>
                      <a:gd name="connsiteY20" fmla="*/ 2548992 h 3930846"/>
                      <a:gd name="connsiteX21" fmla="*/ 1098325 w 3298501"/>
                      <a:gd name="connsiteY21" fmla="*/ 2564367 h 3930846"/>
                      <a:gd name="connsiteX22" fmla="*/ 1088075 w 3298501"/>
                      <a:gd name="connsiteY22" fmla="*/ 2595119 h 3930846"/>
                      <a:gd name="connsiteX23" fmla="*/ 1077824 w 3298501"/>
                      <a:gd name="connsiteY23" fmla="*/ 2625871 h 3930846"/>
                      <a:gd name="connsiteX24" fmla="*/ 1062448 w 3298501"/>
                      <a:gd name="connsiteY24" fmla="*/ 2738627 h 3930846"/>
                      <a:gd name="connsiteX25" fmla="*/ 1143171 w 3298501"/>
                      <a:gd name="connsiteY25" fmla="*/ 2875728 h 3930846"/>
                      <a:gd name="connsiteX26" fmla="*/ 1318712 w 3298501"/>
                      <a:gd name="connsiteY26" fmla="*/ 2933387 h 3930846"/>
                      <a:gd name="connsiteX27" fmla="*/ 1582663 w 3298501"/>
                      <a:gd name="connsiteY27" fmla="*/ 2836007 h 3930846"/>
                      <a:gd name="connsiteX28" fmla="*/ 1687731 w 3298501"/>
                      <a:gd name="connsiteY28" fmla="*/ 2595119 h 3930846"/>
                      <a:gd name="connsiteX29" fmla="*/ 1475032 w 3298501"/>
                      <a:gd name="connsiteY29" fmla="*/ 2259414 h 3930846"/>
                      <a:gd name="connsiteX30" fmla="*/ 1031697 w 3298501"/>
                      <a:gd name="connsiteY30" fmla="*/ 2154346 h 3930846"/>
                      <a:gd name="connsiteX31" fmla="*/ 460229 w 3298501"/>
                      <a:gd name="connsiteY31" fmla="*/ 2349106 h 3930846"/>
                      <a:gd name="connsiteX32" fmla="*/ 206528 w 3298501"/>
                      <a:gd name="connsiteY32" fmla="*/ 2861633 h 3930846"/>
                      <a:gd name="connsiteX33" fmla="*/ 588361 w 3298501"/>
                      <a:gd name="connsiteY33" fmla="*/ 3502292 h 3930846"/>
                      <a:gd name="connsiteX34" fmla="*/ 1400716 w 3298501"/>
                      <a:gd name="connsiteY34" fmla="*/ 3717553 h 3930846"/>
                      <a:gd name="connsiteX35" fmla="*/ 2348956 w 3298501"/>
                      <a:gd name="connsiteY35" fmla="*/ 3433016 h 3930846"/>
                      <a:gd name="connsiteX36" fmla="*/ 1035318 w 3298501"/>
                      <a:gd name="connsiteY36" fmla="*/ 1258914 h 3930846"/>
                      <a:gd name="connsiteX37" fmla="*/ 433011 w 3298501"/>
                      <a:gd name="connsiteY37" fmla="*/ 773622 h 3930846"/>
                      <a:gd name="connsiteX0" fmla="*/ 543248 w 3298501"/>
                      <a:gd name="connsiteY0" fmla="*/ 706252 h 3930225"/>
                      <a:gd name="connsiteX1" fmla="*/ 898342 w 3298501"/>
                      <a:gd name="connsiteY1" fmla="*/ 254 h 3930225"/>
                      <a:gd name="connsiteX2" fmla="*/ 831811 w 3298501"/>
                      <a:gd name="connsiteY2" fmla="*/ 631520 h 3930225"/>
                      <a:gd name="connsiteX3" fmla="*/ 1328433 w 3298501"/>
                      <a:gd name="connsiteY3" fmla="*/ 1172894 h 3930225"/>
                      <a:gd name="connsiteX4" fmla="*/ 2741251 w 3298501"/>
                      <a:gd name="connsiteY4" fmla="*/ 1879983 h 3930225"/>
                      <a:gd name="connsiteX5" fmla="*/ 3289512 w 3298501"/>
                      <a:gd name="connsiteY5" fmla="*/ 2931002 h 3930225"/>
                      <a:gd name="connsiteX6" fmla="*/ 2358642 w 3298501"/>
                      <a:gd name="connsiteY6" fmla="*/ 3789855 h 3930225"/>
                      <a:gd name="connsiteX7" fmla="*/ 1163792 w 3298501"/>
                      <a:gd name="connsiteY7" fmla="*/ 3917742 h 3930225"/>
                      <a:gd name="connsiteX8" fmla="*/ 440688 w 3298501"/>
                      <a:gd name="connsiteY8" fmla="*/ 3667762 h 3930225"/>
                      <a:gd name="connsiteX9" fmla="*/ 456 w 3298501"/>
                      <a:gd name="connsiteY9" fmla="*/ 2861012 h 3930225"/>
                      <a:gd name="connsiteX10" fmla="*/ 371818 w 3298501"/>
                      <a:gd name="connsiteY10" fmla="*/ 2267762 h 3930225"/>
                      <a:gd name="connsiteX11" fmla="*/ 1052198 w 3298501"/>
                      <a:gd name="connsiteY11" fmla="*/ 2020468 h 3930225"/>
                      <a:gd name="connsiteX12" fmla="*/ 1680043 w 3298501"/>
                      <a:gd name="connsiteY12" fmla="*/ 2169101 h 3930225"/>
                      <a:gd name="connsiteX13" fmla="*/ 1949120 w 3298501"/>
                      <a:gd name="connsiteY13" fmla="*/ 2640626 h 3930225"/>
                      <a:gd name="connsiteX14" fmla="*/ 1768454 w 3298501"/>
                      <a:gd name="connsiteY14" fmla="*/ 3010926 h 3930225"/>
                      <a:gd name="connsiteX15" fmla="*/ 1349463 w 3298501"/>
                      <a:gd name="connsiteY15" fmla="*/ 3158278 h 3930225"/>
                      <a:gd name="connsiteX16" fmla="*/ 983007 w 3298501"/>
                      <a:gd name="connsiteY16" fmla="*/ 3076273 h 3930225"/>
                      <a:gd name="connsiteX17" fmla="*/ 806185 w 3298501"/>
                      <a:gd name="connsiteY17" fmla="*/ 2799509 h 3930225"/>
                      <a:gd name="connsiteX18" fmla="*/ 895877 w 3298501"/>
                      <a:gd name="connsiteY18" fmla="*/ 2620124 h 3930225"/>
                      <a:gd name="connsiteX19" fmla="*/ 1018883 w 3298501"/>
                      <a:gd name="connsiteY19" fmla="*/ 2556059 h 3930225"/>
                      <a:gd name="connsiteX20" fmla="*/ 1077824 w 3298501"/>
                      <a:gd name="connsiteY20" fmla="*/ 2548371 h 3930225"/>
                      <a:gd name="connsiteX21" fmla="*/ 1098325 w 3298501"/>
                      <a:gd name="connsiteY21" fmla="*/ 2563746 h 3930225"/>
                      <a:gd name="connsiteX22" fmla="*/ 1088075 w 3298501"/>
                      <a:gd name="connsiteY22" fmla="*/ 2594498 h 3930225"/>
                      <a:gd name="connsiteX23" fmla="*/ 1077824 w 3298501"/>
                      <a:gd name="connsiteY23" fmla="*/ 2625250 h 3930225"/>
                      <a:gd name="connsiteX24" fmla="*/ 1062448 w 3298501"/>
                      <a:gd name="connsiteY24" fmla="*/ 2738006 h 3930225"/>
                      <a:gd name="connsiteX25" fmla="*/ 1143171 w 3298501"/>
                      <a:gd name="connsiteY25" fmla="*/ 2875107 h 3930225"/>
                      <a:gd name="connsiteX26" fmla="*/ 1318712 w 3298501"/>
                      <a:gd name="connsiteY26" fmla="*/ 2932766 h 3930225"/>
                      <a:gd name="connsiteX27" fmla="*/ 1582663 w 3298501"/>
                      <a:gd name="connsiteY27" fmla="*/ 2835386 h 3930225"/>
                      <a:gd name="connsiteX28" fmla="*/ 1687731 w 3298501"/>
                      <a:gd name="connsiteY28" fmla="*/ 2594498 h 3930225"/>
                      <a:gd name="connsiteX29" fmla="*/ 1475032 w 3298501"/>
                      <a:gd name="connsiteY29" fmla="*/ 2258793 h 3930225"/>
                      <a:gd name="connsiteX30" fmla="*/ 1031697 w 3298501"/>
                      <a:gd name="connsiteY30" fmla="*/ 2153725 h 3930225"/>
                      <a:gd name="connsiteX31" fmla="*/ 460229 w 3298501"/>
                      <a:gd name="connsiteY31" fmla="*/ 2348485 h 3930225"/>
                      <a:gd name="connsiteX32" fmla="*/ 206528 w 3298501"/>
                      <a:gd name="connsiteY32" fmla="*/ 2861012 h 3930225"/>
                      <a:gd name="connsiteX33" fmla="*/ 588361 w 3298501"/>
                      <a:gd name="connsiteY33" fmla="*/ 3501671 h 3930225"/>
                      <a:gd name="connsiteX34" fmla="*/ 1400716 w 3298501"/>
                      <a:gd name="connsiteY34" fmla="*/ 3716932 h 3930225"/>
                      <a:gd name="connsiteX35" fmla="*/ 2348956 w 3298501"/>
                      <a:gd name="connsiteY35" fmla="*/ 3432395 h 3930225"/>
                      <a:gd name="connsiteX36" fmla="*/ 1035318 w 3298501"/>
                      <a:gd name="connsiteY36" fmla="*/ 1258293 h 3930225"/>
                      <a:gd name="connsiteX37" fmla="*/ 543248 w 3298501"/>
                      <a:gd name="connsiteY37" fmla="*/ 706252 h 3930225"/>
                      <a:gd name="connsiteX0" fmla="*/ 543248 w 3212681"/>
                      <a:gd name="connsiteY0" fmla="*/ 706252 h 3930225"/>
                      <a:gd name="connsiteX1" fmla="*/ 898342 w 3212681"/>
                      <a:gd name="connsiteY1" fmla="*/ 254 h 3930225"/>
                      <a:gd name="connsiteX2" fmla="*/ 831811 w 3212681"/>
                      <a:gd name="connsiteY2" fmla="*/ 631520 h 3930225"/>
                      <a:gd name="connsiteX3" fmla="*/ 1328433 w 3212681"/>
                      <a:gd name="connsiteY3" fmla="*/ 1172894 h 3930225"/>
                      <a:gd name="connsiteX4" fmla="*/ 2741251 w 3212681"/>
                      <a:gd name="connsiteY4" fmla="*/ 1879983 h 3930225"/>
                      <a:gd name="connsiteX5" fmla="*/ 3201322 w 3212681"/>
                      <a:gd name="connsiteY5" fmla="*/ 2931002 h 3930225"/>
                      <a:gd name="connsiteX6" fmla="*/ 2358642 w 3212681"/>
                      <a:gd name="connsiteY6" fmla="*/ 3789855 h 3930225"/>
                      <a:gd name="connsiteX7" fmla="*/ 1163792 w 3212681"/>
                      <a:gd name="connsiteY7" fmla="*/ 3917742 h 3930225"/>
                      <a:gd name="connsiteX8" fmla="*/ 440688 w 3212681"/>
                      <a:gd name="connsiteY8" fmla="*/ 3667762 h 3930225"/>
                      <a:gd name="connsiteX9" fmla="*/ 456 w 3212681"/>
                      <a:gd name="connsiteY9" fmla="*/ 2861012 h 3930225"/>
                      <a:gd name="connsiteX10" fmla="*/ 371818 w 3212681"/>
                      <a:gd name="connsiteY10" fmla="*/ 2267762 h 3930225"/>
                      <a:gd name="connsiteX11" fmla="*/ 1052198 w 3212681"/>
                      <a:gd name="connsiteY11" fmla="*/ 2020468 h 3930225"/>
                      <a:gd name="connsiteX12" fmla="*/ 1680043 w 3212681"/>
                      <a:gd name="connsiteY12" fmla="*/ 2169101 h 3930225"/>
                      <a:gd name="connsiteX13" fmla="*/ 1949120 w 3212681"/>
                      <a:gd name="connsiteY13" fmla="*/ 2640626 h 3930225"/>
                      <a:gd name="connsiteX14" fmla="*/ 1768454 w 3212681"/>
                      <a:gd name="connsiteY14" fmla="*/ 3010926 h 3930225"/>
                      <a:gd name="connsiteX15" fmla="*/ 1349463 w 3212681"/>
                      <a:gd name="connsiteY15" fmla="*/ 3158278 h 3930225"/>
                      <a:gd name="connsiteX16" fmla="*/ 983007 w 3212681"/>
                      <a:gd name="connsiteY16" fmla="*/ 3076273 h 3930225"/>
                      <a:gd name="connsiteX17" fmla="*/ 806185 w 3212681"/>
                      <a:gd name="connsiteY17" fmla="*/ 2799509 h 3930225"/>
                      <a:gd name="connsiteX18" fmla="*/ 895877 w 3212681"/>
                      <a:gd name="connsiteY18" fmla="*/ 2620124 h 3930225"/>
                      <a:gd name="connsiteX19" fmla="*/ 1018883 w 3212681"/>
                      <a:gd name="connsiteY19" fmla="*/ 2556059 h 3930225"/>
                      <a:gd name="connsiteX20" fmla="*/ 1077824 w 3212681"/>
                      <a:gd name="connsiteY20" fmla="*/ 2548371 h 3930225"/>
                      <a:gd name="connsiteX21" fmla="*/ 1098325 w 3212681"/>
                      <a:gd name="connsiteY21" fmla="*/ 2563746 h 3930225"/>
                      <a:gd name="connsiteX22" fmla="*/ 1088075 w 3212681"/>
                      <a:gd name="connsiteY22" fmla="*/ 2594498 h 3930225"/>
                      <a:gd name="connsiteX23" fmla="*/ 1077824 w 3212681"/>
                      <a:gd name="connsiteY23" fmla="*/ 2625250 h 3930225"/>
                      <a:gd name="connsiteX24" fmla="*/ 1062448 w 3212681"/>
                      <a:gd name="connsiteY24" fmla="*/ 2738006 h 3930225"/>
                      <a:gd name="connsiteX25" fmla="*/ 1143171 w 3212681"/>
                      <a:gd name="connsiteY25" fmla="*/ 2875107 h 3930225"/>
                      <a:gd name="connsiteX26" fmla="*/ 1318712 w 3212681"/>
                      <a:gd name="connsiteY26" fmla="*/ 2932766 h 3930225"/>
                      <a:gd name="connsiteX27" fmla="*/ 1582663 w 3212681"/>
                      <a:gd name="connsiteY27" fmla="*/ 2835386 h 3930225"/>
                      <a:gd name="connsiteX28" fmla="*/ 1687731 w 3212681"/>
                      <a:gd name="connsiteY28" fmla="*/ 2594498 h 3930225"/>
                      <a:gd name="connsiteX29" fmla="*/ 1475032 w 3212681"/>
                      <a:gd name="connsiteY29" fmla="*/ 2258793 h 3930225"/>
                      <a:gd name="connsiteX30" fmla="*/ 1031697 w 3212681"/>
                      <a:gd name="connsiteY30" fmla="*/ 2153725 h 3930225"/>
                      <a:gd name="connsiteX31" fmla="*/ 460229 w 3212681"/>
                      <a:gd name="connsiteY31" fmla="*/ 2348485 h 3930225"/>
                      <a:gd name="connsiteX32" fmla="*/ 206528 w 3212681"/>
                      <a:gd name="connsiteY32" fmla="*/ 2861012 h 3930225"/>
                      <a:gd name="connsiteX33" fmla="*/ 588361 w 3212681"/>
                      <a:gd name="connsiteY33" fmla="*/ 3501671 h 3930225"/>
                      <a:gd name="connsiteX34" fmla="*/ 1400716 w 3212681"/>
                      <a:gd name="connsiteY34" fmla="*/ 3716932 h 3930225"/>
                      <a:gd name="connsiteX35" fmla="*/ 2348956 w 3212681"/>
                      <a:gd name="connsiteY35" fmla="*/ 3432395 h 3930225"/>
                      <a:gd name="connsiteX36" fmla="*/ 1035318 w 3212681"/>
                      <a:gd name="connsiteY36" fmla="*/ 1258293 h 3930225"/>
                      <a:gd name="connsiteX37" fmla="*/ 543248 w 3212681"/>
                      <a:gd name="connsiteY37" fmla="*/ 706252 h 3930225"/>
                      <a:gd name="connsiteX0" fmla="*/ 366867 w 3212681"/>
                      <a:gd name="connsiteY0" fmla="*/ 679406 h 3930078"/>
                      <a:gd name="connsiteX1" fmla="*/ 898342 w 3212681"/>
                      <a:gd name="connsiteY1" fmla="*/ 107 h 3930078"/>
                      <a:gd name="connsiteX2" fmla="*/ 831811 w 3212681"/>
                      <a:gd name="connsiteY2" fmla="*/ 631373 h 3930078"/>
                      <a:gd name="connsiteX3" fmla="*/ 1328433 w 3212681"/>
                      <a:gd name="connsiteY3" fmla="*/ 1172747 h 3930078"/>
                      <a:gd name="connsiteX4" fmla="*/ 2741251 w 3212681"/>
                      <a:gd name="connsiteY4" fmla="*/ 1879836 h 3930078"/>
                      <a:gd name="connsiteX5" fmla="*/ 3201322 w 3212681"/>
                      <a:gd name="connsiteY5" fmla="*/ 2930855 h 3930078"/>
                      <a:gd name="connsiteX6" fmla="*/ 2358642 w 3212681"/>
                      <a:gd name="connsiteY6" fmla="*/ 3789708 h 3930078"/>
                      <a:gd name="connsiteX7" fmla="*/ 1163792 w 3212681"/>
                      <a:gd name="connsiteY7" fmla="*/ 3917595 h 3930078"/>
                      <a:gd name="connsiteX8" fmla="*/ 440688 w 3212681"/>
                      <a:gd name="connsiteY8" fmla="*/ 3667615 h 3930078"/>
                      <a:gd name="connsiteX9" fmla="*/ 456 w 3212681"/>
                      <a:gd name="connsiteY9" fmla="*/ 2860865 h 3930078"/>
                      <a:gd name="connsiteX10" fmla="*/ 371818 w 3212681"/>
                      <a:gd name="connsiteY10" fmla="*/ 2267615 h 3930078"/>
                      <a:gd name="connsiteX11" fmla="*/ 1052198 w 3212681"/>
                      <a:gd name="connsiteY11" fmla="*/ 2020321 h 3930078"/>
                      <a:gd name="connsiteX12" fmla="*/ 1680043 w 3212681"/>
                      <a:gd name="connsiteY12" fmla="*/ 2168954 h 3930078"/>
                      <a:gd name="connsiteX13" fmla="*/ 1949120 w 3212681"/>
                      <a:gd name="connsiteY13" fmla="*/ 2640479 h 3930078"/>
                      <a:gd name="connsiteX14" fmla="*/ 1768454 w 3212681"/>
                      <a:gd name="connsiteY14" fmla="*/ 3010779 h 3930078"/>
                      <a:gd name="connsiteX15" fmla="*/ 1349463 w 3212681"/>
                      <a:gd name="connsiteY15" fmla="*/ 3158131 h 3930078"/>
                      <a:gd name="connsiteX16" fmla="*/ 983007 w 3212681"/>
                      <a:gd name="connsiteY16" fmla="*/ 3076126 h 3930078"/>
                      <a:gd name="connsiteX17" fmla="*/ 806185 w 3212681"/>
                      <a:gd name="connsiteY17" fmla="*/ 2799362 h 3930078"/>
                      <a:gd name="connsiteX18" fmla="*/ 895877 w 3212681"/>
                      <a:gd name="connsiteY18" fmla="*/ 2619977 h 3930078"/>
                      <a:gd name="connsiteX19" fmla="*/ 1018883 w 3212681"/>
                      <a:gd name="connsiteY19" fmla="*/ 2555912 h 3930078"/>
                      <a:gd name="connsiteX20" fmla="*/ 1077824 w 3212681"/>
                      <a:gd name="connsiteY20" fmla="*/ 2548224 h 3930078"/>
                      <a:gd name="connsiteX21" fmla="*/ 1098325 w 3212681"/>
                      <a:gd name="connsiteY21" fmla="*/ 2563599 h 3930078"/>
                      <a:gd name="connsiteX22" fmla="*/ 1088075 w 3212681"/>
                      <a:gd name="connsiteY22" fmla="*/ 2594351 h 3930078"/>
                      <a:gd name="connsiteX23" fmla="*/ 1077824 w 3212681"/>
                      <a:gd name="connsiteY23" fmla="*/ 2625103 h 3930078"/>
                      <a:gd name="connsiteX24" fmla="*/ 1062448 w 3212681"/>
                      <a:gd name="connsiteY24" fmla="*/ 2737859 h 3930078"/>
                      <a:gd name="connsiteX25" fmla="*/ 1143171 w 3212681"/>
                      <a:gd name="connsiteY25" fmla="*/ 2874960 h 3930078"/>
                      <a:gd name="connsiteX26" fmla="*/ 1318712 w 3212681"/>
                      <a:gd name="connsiteY26" fmla="*/ 2932619 h 3930078"/>
                      <a:gd name="connsiteX27" fmla="*/ 1582663 w 3212681"/>
                      <a:gd name="connsiteY27" fmla="*/ 2835239 h 3930078"/>
                      <a:gd name="connsiteX28" fmla="*/ 1687731 w 3212681"/>
                      <a:gd name="connsiteY28" fmla="*/ 2594351 h 3930078"/>
                      <a:gd name="connsiteX29" fmla="*/ 1475032 w 3212681"/>
                      <a:gd name="connsiteY29" fmla="*/ 2258646 h 3930078"/>
                      <a:gd name="connsiteX30" fmla="*/ 1031697 w 3212681"/>
                      <a:gd name="connsiteY30" fmla="*/ 2153578 h 3930078"/>
                      <a:gd name="connsiteX31" fmla="*/ 460229 w 3212681"/>
                      <a:gd name="connsiteY31" fmla="*/ 2348338 h 3930078"/>
                      <a:gd name="connsiteX32" fmla="*/ 206528 w 3212681"/>
                      <a:gd name="connsiteY32" fmla="*/ 2860865 h 3930078"/>
                      <a:gd name="connsiteX33" fmla="*/ 588361 w 3212681"/>
                      <a:gd name="connsiteY33" fmla="*/ 3501524 h 3930078"/>
                      <a:gd name="connsiteX34" fmla="*/ 1400716 w 3212681"/>
                      <a:gd name="connsiteY34" fmla="*/ 3716785 h 3930078"/>
                      <a:gd name="connsiteX35" fmla="*/ 2348956 w 3212681"/>
                      <a:gd name="connsiteY35" fmla="*/ 3432248 h 3930078"/>
                      <a:gd name="connsiteX36" fmla="*/ 1035318 w 3212681"/>
                      <a:gd name="connsiteY36" fmla="*/ 1258146 h 3930078"/>
                      <a:gd name="connsiteX37" fmla="*/ 366867 w 3212681"/>
                      <a:gd name="connsiteY37" fmla="*/ 679406 h 3930078"/>
                      <a:gd name="connsiteX0" fmla="*/ 366867 w 3212681"/>
                      <a:gd name="connsiteY0" fmla="*/ 679319 h 3929991"/>
                      <a:gd name="connsiteX1" fmla="*/ 898342 w 3212681"/>
                      <a:gd name="connsiteY1" fmla="*/ 20 h 3929991"/>
                      <a:gd name="connsiteX2" fmla="*/ 699527 w 3212681"/>
                      <a:gd name="connsiteY2" fmla="*/ 657986 h 3929991"/>
                      <a:gd name="connsiteX3" fmla="*/ 1328433 w 3212681"/>
                      <a:gd name="connsiteY3" fmla="*/ 1172660 h 3929991"/>
                      <a:gd name="connsiteX4" fmla="*/ 2741251 w 3212681"/>
                      <a:gd name="connsiteY4" fmla="*/ 1879749 h 3929991"/>
                      <a:gd name="connsiteX5" fmla="*/ 3201322 w 3212681"/>
                      <a:gd name="connsiteY5" fmla="*/ 2930768 h 3929991"/>
                      <a:gd name="connsiteX6" fmla="*/ 2358642 w 3212681"/>
                      <a:gd name="connsiteY6" fmla="*/ 3789621 h 3929991"/>
                      <a:gd name="connsiteX7" fmla="*/ 1163792 w 3212681"/>
                      <a:gd name="connsiteY7" fmla="*/ 3917508 h 3929991"/>
                      <a:gd name="connsiteX8" fmla="*/ 440688 w 3212681"/>
                      <a:gd name="connsiteY8" fmla="*/ 3667528 h 3929991"/>
                      <a:gd name="connsiteX9" fmla="*/ 456 w 3212681"/>
                      <a:gd name="connsiteY9" fmla="*/ 2860778 h 3929991"/>
                      <a:gd name="connsiteX10" fmla="*/ 371818 w 3212681"/>
                      <a:gd name="connsiteY10" fmla="*/ 2267528 h 3929991"/>
                      <a:gd name="connsiteX11" fmla="*/ 1052198 w 3212681"/>
                      <a:gd name="connsiteY11" fmla="*/ 2020234 h 3929991"/>
                      <a:gd name="connsiteX12" fmla="*/ 1680043 w 3212681"/>
                      <a:gd name="connsiteY12" fmla="*/ 2168867 h 3929991"/>
                      <a:gd name="connsiteX13" fmla="*/ 1949120 w 3212681"/>
                      <a:gd name="connsiteY13" fmla="*/ 2640392 h 3929991"/>
                      <a:gd name="connsiteX14" fmla="*/ 1768454 w 3212681"/>
                      <a:gd name="connsiteY14" fmla="*/ 3010692 h 3929991"/>
                      <a:gd name="connsiteX15" fmla="*/ 1349463 w 3212681"/>
                      <a:gd name="connsiteY15" fmla="*/ 3158044 h 3929991"/>
                      <a:gd name="connsiteX16" fmla="*/ 983007 w 3212681"/>
                      <a:gd name="connsiteY16" fmla="*/ 3076039 h 3929991"/>
                      <a:gd name="connsiteX17" fmla="*/ 806185 w 3212681"/>
                      <a:gd name="connsiteY17" fmla="*/ 2799275 h 3929991"/>
                      <a:gd name="connsiteX18" fmla="*/ 895877 w 3212681"/>
                      <a:gd name="connsiteY18" fmla="*/ 2619890 h 3929991"/>
                      <a:gd name="connsiteX19" fmla="*/ 1018883 w 3212681"/>
                      <a:gd name="connsiteY19" fmla="*/ 2555825 h 3929991"/>
                      <a:gd name="connsiteX20" fmla="*/ 1077824 w 3212681"/>
                      <a:gd name="connsiteY20" fmla="*/ 2548137 h 3929991"/>
                      <a:gd name="connsiteX21" fmla="*/ 1098325 w 3212681"/>
                      <a:gd name="connsiteY21" fmla="*/ 2563512 h 3929991"/>
                      <a:gd name="connsiteX22" fmla="*/ 1088075 w 3212681"/>
                      <a:gd name="connsiteY22" fmla="*/ 2594264 h 3929991"/>
                      <a:gd name="connsiteX23" fmla="*/ 1077824 w 3212681"/>
                      <a:gd name="connsiteY23" fmla="*/ 2625016 h 3929991"/>
                      <a:gd name="connsiteX24" fmla="*/ 1062448 w 3212681"/>
                      <a:gd name="connsiteY24" fmla="*/ 2737772 h 3929991"/>
                      <a:gd name="connsiteX25" fmla="*/ 1143171 w 3212681"/>
                      <a:gd name="connsiteY25" fmla="*/ 2874873 h 3929991"/>
                      <a:gd name="connsiteX26" fmla="*/ 1318712 w 3212681"/>
                      <a:gd name="connsiteY26" fmla="*/ 2932532 h 3929991"/>
                      <a:gd name="connsiteX27" fmla="*/ 1582663 w 3212681"/>
                      <a:gd name="connsiteY27" fmla="*/ 2835152 h 3929991"/>
                      <a:gd name="connsiteX28" fmla="*/ 1687731 w 3212681"/>
                      <a:gd name="connsiteY28" fmla="*/ 2594264 h 3929991"/>
                      <a:gd name="connsiteX29" fmla="*/ 1475032 w 3212681"/>
                      <a:gd name="connsiteY29" fmla="*/ 2258559 h 3929991"/>
                      <a:gd name="connsiteX30" fmla="*/ 1031697 w 3212681"/>
                      <a:gd name="connsiteY30" fmla="*/ 2153491 h 3929991"/>
                      <a:gd name="connsiteX31" fmla="*/ 460229 w 3212681"/>
                      <a:gd name="connsiteY31" fmla="*/ 2348251 h 3929991"/>
                      <a:gd name="connsiteX32" fmla="*/ 206528 w 3212681"/>
                      <a:gd name="connsiteY32" fmla="*/ 2860778 h 3929991"/>
                      <a:gd name="connsiteX33" fmla="*/ 588361 w 3212681"/>
                      <a:gd name="connsiteY33" fmla="*/ 3501437 h 3929991"/>
                      <a:gd name="connsiteX34" fmla="*/ 1400716 w 3212681"/>
                      <a:gd name="connsiteY34" fmla="*/ 3716698 h 3929991"/>
                      <a:gd name="connsiteX35" fmla="*/ 2348956 w 3212681"/>
                      <a:gd name="connsiteY35" fmla="*/ 3432161 h 3929991"/>
                      <a:gd name="connsiteX36" fmla="*/ 1035318 w 3212681"/>
                      <a:gd name="connsiteY36" fmla="*/ 1258059 h 3929991"/>
                      <a:gd name="connsiteX37" fmla="*/ 366867 w 3212681"/>
                      <a:gd name="connsiteY37" fmla="*/ 679319 h 3929991"/>
                      <a:gd name="connsiteX0" fmla="*/ 366867 w 3212681"/>
                      <a:gd name="connsiteY0" fmla="*/ 679320 h 3929991"/>
                      <a:gd name="connsiteX1" fmla="*/ 898342 w 3212681"/>
                      <a:gd name="connsiteY1" fmla="*/ 20 h 3929991"/>
                      <a:gd name="connsiteX2" fmla="*/ 699527 w 3212681"/>
                      <a:gd name="connsiteY2" fmla="*/ 657986 h 3929991"/>
                      <a:gd name="connsiteX3" fmla="*/ 1328433 w 3212681"/>
                      <a:gd name="connsiteY3" fmla="*/ 1172660 h 3929991"/>
                      <a:gd name="connsiteX4" fmla="*/ 2741251 w 3212681"/>
                      <a:gd name="connsiteY4" fmla="*/ 1879749 h 3929991"/>
                      <a:gd name="connsiteX5" fmla="*/ 3201322 w 3212681"/>
                      <a:gd name="connsiteY5" fmla="*/ 2930768 h 3929991"/>
                      <a:gd name="connsiteX6" fmla="*/ 2358642 w 3212681"/>
                      <a:gd name="connsiteY6" fmla="*/ 3789621 h 3929991"/>
                      <a:gd name="connsiteX7" fmla="*/ 1163792 w 3212681"/>
                      <a:gd name="connsiteY7" fmla="*/ 3917508 h 3929991"/>
                      <a:gd name="connsiteX8" fmla="*/ 440688 w 3212681"/>
                      <a:gd name="connsiteY8" fmla="*/ 3667528 h 3929991"/>
                      <a:gd name="connsiteX9" fmla="*/ 456 w 3212681"/>
                      <a:gd name="connsiteY9" fmla="*/ 2860778 h 3929991"/>
                      <a:gd name="connsiteX10" fmla="*/ 371818 w 3212681"/>
                      <a:gd name="connsiteY10" fmla="*/ 2267528 h 3929991"/>
                      <a:gd name="connsiteX11" fmla="*/ 1052198 w 3212681"/>
                      <a:gd name="connsiteY11" fmla="*/ 2020234 h 3929991"/>
                      <a:gd name="connsiteX12" fmla="*/ 1680043 w 3212681"/>
                      <a:gd name="connsiteY12" fmla="*/ 2168867 h 3929991"/>
                      <a:gd name="connsiteX13" fmla="*/ 1949120 w 3212681"/>
                      <a:gd name="connsiteY13" fmla="*/ 2640392 h 3929991"/>
                      <a:gd name="connsiteX14" fmla="*/ 1768454 w 3212681"/>
                      <a:gd name="connsiteY14" fmla="*/ 3010692 h 3929991"/>
                      <a:gd name="connsiteX15" fmla="*/ 1349463 w 3212681"/>
                      <a:gd name="connsiteY15" fmla="*/ 3158044 h 3929991"/>
                      <a:gd name="connsiteX16" fmla="*/ 983007 w 3212681"/>
                      <a:gd name="connsiteY16" fmla="*/ 3076039 h 3929991"/>
                      <a:gd name="connsiteX17" fmla="*/ 806185 w 3212681"/>
                      <a:gd name="connsiteY17" fmla="*/ 2799275 h 3929991"/>
                      <a:gd name="connsiteX18" fmla="*/ 895877 w 3212681"/>
                      <a:gd name="connsiteY18" fmla="*/ 2619890 h 3929991"/>
                      <a:gd name="connsiteX19" fmla="*/ 1018883 w 3212681"/>
                      <a:gd name="connsiteY19" fmla="*/ 2555825 h 3929991"/>
                      <a:gd name="connsiteX20" fmla="*/ 1077824 w 3212681"/>
                      <a:gd name="connsiteY20" fmla="*/ 2548137 h 3929991"/>
                      <a:gd name="connsiteX21" fmla="*/ 1098325 w 3212681"/>
                      <a:gd name="connsiteY21" fmla="*/ 2563512 h 3929991"/>
                      <a:gd name="connsiteX22" fmla="*/ 1088075 w 3212681"/>
                      <a:gd name="connsiteY22" fmla="*/ 2594264 h 3929991"/>
                      <a:gd name="connsiteX23" fmla="*/ 1077824 w 3212681"/>
                      <a:gd name="connsiteY23" fmla="*/ 2625016 h 3929991"/>
                      <a:gd name="connsiteX24" fmla="*/ 1062448 w 3212681"/>
                      <a:gd name="connsiteY24" fmla="*/ 2737772 h 3929991"/>
                      <a:gd name="connsiteX25" fmla="*/ 1143171 w 3212681"/>
                      <a:gd name="connsiteY25" fmla="*/ 2874873 h 3929991"/>
                      <a:gd name="connsiteX26" fmla="*/ 1318712 w 3212681"/>
                      <a:gd name="connsiteY26" fmla="*/ 2932532 h 3929991"/>
                      <a:gd name="connsiteX27" fmla="*/ 1582663 w 3212681"/>
                      <a:gd name="connsiteY27" fmla="*/ 2835152 h 3929991"/>
                      <a:gd name="connsiteX28" fmla="*/ 1687731 w 3212681"/>
                      <a:gd name="connsiteY28" fmla="*/ 2594264 h 3929991"/>
                      <a:gd name="connsiteX29" fmla="*/ 1475032 w 3212681"/>
                      <a:gd name="connsiteY29" fmla="*/ 2258559 h 3929991"/>
                      <a:gd name="connsiteX30" fmla="*/ 1031697 w 3212681"/>
                      <a:gd name="connsiteY30" fmla="*/ 2153491 h 3929991"/>
                      <a:gd name="connsiteX31" fmla="*/ 460229 w 3212681"/>
                      <a:gd name="connsiteY31" fmla="*/ 2348251 h 3929991"/>
                      <a:gd name="connsiteX32" fmla="*/ 206528 w 3212681"/>
                      <a:gd name="connsiteY32" fmla="*/ 2860778 h 3929991"/>
                      <a:gd name="connsiteX33" fmla="*/ 588361 w 3212681"/>
                      <a:gd name="connsiteY33" fmla="*/ 3501437 h 3929991"/>
                      <a:gd name="connsiteX34" fmla="*/ 1400716 w 3212681"/>
                      <a:gd name="connsiteY34" fmla="*/ 3716698 h 3929991"/>
                      <a:gd name="connsiteX35" fmla="*/ 2348956 w 3212681"/>
                      <a:gd name="connsiteY35" fmla="*/ 3432161 h 3929991"/>
                      <a:gd name="connsiteX36" fmla="*/ 1035318 w 3212681"/>
                      <a:gd name="connsiteY36" fmla="*/ 1258059 h 3929991"/>
                      <a:gd name="connsiteX37" fmla="*/ 366867 w 3212681"/>
                      <a:gd name="connsiteY37" fmla="*/ 679320 h 3929991"/>
                      <a:gd name="connsiteX0" fmla="*/ 366867 w 3208014"/>
                      <a:gd name="connsiteY0" fmla="*/ 679320 h 3929991"/>
                      <a:gd name="connsiteX1" fmla="*/ 898342 w 3208014"/>
                      <a:gd name="connsiteY1" fmla="*/ 20 h 3929991"/>
                      <a:gd name="connsiteX2" fmla="*/ 699527 w 3208014"/>
                      <a:gd name="connsiteY2" fmla="*/ 657986 h 3929991"/>
                      <a:gd name="connsiteX3" fmla="*/ 1328433 w 3208014"/>
                      <a:gd name="connsiteY3" fmla="*/ 1172660 h 3929991"/>
                      <a:gd name="connsiteX4" fmla="*/ 2675109 w 3208014"/>
                      <a:gd name="connsiteY4" fmla="*/ 1906450 h 3929991"/>
                      <a:gd name="connsiteX5" fmla="*/ 3201322 w 3208014"/>
                      <a:gd name="connsiteY5" fmla="*/ 2930768 h 3929991"/>
                      <a:gd name="connsiteX6" fmla="*/ 2358642 w 3208014"/>
                      <a:gd name="connsiteY6" fmla="*/ 3789621 h 3929991"/>
                      <a:gd name="connsiteX7" fmla="*/ 1163792 w 3208014"/>
                      <a:gd name="connsiteY7" fmla="*/ 3917508 h 3929991"/>
                      <a:gd name="connsiteX8" fmla="*/ 440688 w 3208014"/>
                      <a:gd name="connsiteY8" fmla="*/ 3667528 h 3929991"/>
                      <a:gd name="connsiteX9" fmla="*/ 456 w 3208014"/>
                      <a:gd name="connsiteY9" fmla="*/ 2860778 h 3929991"/>
                      <a:gd name="connsiteX10" fmla="*/ 371818 w 3208014"/>
                      <a:gd name="connsiteY10" fmla="*/ 2267528 h 3929991"/>
                      <a:gd name="connsiteX11" fmla="*/ 1052198 w 3208014"/>
                      <a:gd name="connsiteY11" fmla="*/ 2020234 h 3929991"/>
                      <a:gd name="connsiteX12" fmla="*/ 1680043 w 3208014"/>
                      <a:gd name="connsiteY12" fmla="*/ 2168867 h 3929991"/>
                      <a:gd name="connsiteX13" fmla="*/ 1949120 w 3208014"/>
                      <a:gd name="connsiteY13" fmla="*/ 2640392 h 3929991"/>
                      <a:gd name="connsiteX14" fmla="*/ 1768454 w 3208014"/>
                      <a:gd name="connsiteY14" fmla="*/ 3010692 h 3929991"/>
                      <a:gd name="connsiteX15" fmla="*/ 1349463 w 3208014"/>
                      <a:gd name="connsiteY15" fmla="*/ 3158044 h 3929991"/>
                      <a:gd name="connsiteX16" fmla="*/ 983007 w 3208014"/>
                      <a:gd name="connsiteY16" fmla="*/ 3076039 h 3929991"/>
                      <a:gd name="connsiteX17" fmla="*/ 806185 w 3208014"/>
                      <a:gd name="connsiteY17" fmla="*/ 2799275 h 3929991"/>
                      <a:gd name="connsiteX18" fmla="*/ 895877 w 3208014"/>
                      <a:gd name="connsiteY18" fmla="*/ 2619890 h 3929991"/>
                      <a:gd name="connsiteX19" fmla="*/ 1018883 w 3208014"/>
                      <a:gd name="connsiteY19" fmla="*/ 2555825 h 3929991"/>
                      <a:gd name="connsiteX20" fmla="*/ 1077824 w 3208014"/>
                      <a:gd name="connsiteY20" fmla="*/ 2548137 h 3929991"/>
                      <a:gd name="connsiteX21" fmla="*/ 1098325 w 3208014"/>
                      <a:gd name="connsiteY21" fmla="*/ 2563512 h 3929991"/>
                      <a:gd name="connsiteX22" fmla="*/ 1088075 w 3208014"/>
                      <a:gd name="connsiteY22" fmla="*/ 2594264 h 3929991"/>
                      <a:gd name="connsiteX23" fmla="*/ 1077824 w 3208014"/>
                      <a:gd name="connsiteY23" fmla="*/ 2625016 h 3929991"/>
                      <a:gd name="connsiteX24" fmla="*/ 1062448 w 3208014"/>
                      <a:gd name="connsiteY24" fmla="*/ 2737772 h 3929991"/>
                      <a:gd name="connsiteX25" fmla="*/ 1143171 w 3208014"/>
                      <a:gd name="connsiteY25" fmla="*/ 2874873 h 3929991"/>
                      <a:gd name="connsiteX26" fmla="*/ 1318712 w 3208014"/>
                      <a:gd name="connsiteY26" fmla="*/ 2932532 h 3929991"/>
                      <a:gd name="connsiteX27" fmla="*/ 1582663 w 3208014"/>
                      <a:gd name="connsiteY27" fmla="*/ 2835152 h 3929991"/>
                      <a:gd name="connsiteX28" fmla="*/ 1687731 w 3208014"/>
                      <a:gd name="connsiteY28" fmla="*/ 2594264 h 3929991"/>
                      <a:gd name="connsiteX29" fmla="*/ 1475032 w 3208014"/>
                      <a:gd name="connsiteY29" fmla="*/ 2258559 h 3929991"/>
                      <a:gd name="connsiteX30" fmla="*/ 1031697 w 3208014"/>
                      <a:gd name="connsiteY30" fmla="*/ 2153491 h 3929991"/>
                      <a:gd name="connsiteX31" fmla="*/ 460229 w 3208014"/>
                      <a:gd name="connsiteY31" fmla="*/ 2348251 h 3929991"/>
                      <a:gd name="connsiteX32" fmla="*/ 206528 w 3208014"/>
                      <a:gd name="connsiteY32" fmla="*/ 2860778 h 3929991"/>
                      <a:gd name="connsiteX33" fmla="*/ 588361 w 3208014"/>
                      <a:gd name="connsiteY33" fmla="*/ 3501437 h 3929991"/>
                      <a:gd name="connsiteX34" fmla="*/ 1400716 w 3208014"/>
                      <a:gd name="connsiteY34" fmla="*/ 3716698 h 3929991"/>
                      <a:gd name="connsiteX35" fmla="*/ 2348956 w 3208014"/>
                      <a:gd name="connsiteY35" fmla="*/ 3432161 h 3929991"/>
                      <a:gd name="connsiteX36" fmla="*/ 1035318 w 3208014"/>
                      <a:gd name="connsiteY36" fmla="*/ 1258059 h 3929991"/>
                      <a:gd name="connsiteX37" fmla="*/ 366867 w 3208014"/>
                      <a:gd name="connsiteY37" fmla="*/ 679320 h 3929991"/>
                      <a:gd name="connsiteX0" fmla="*/ 366867 w 3208014"/>
                      <a:gd name="connsiteY0" fmla="*/ 679320 h 3929991"/>
                      <a:gd name="connsiteX1" fmla="*/ 898342 w 3208014"/>
                      <a:gd name="connsiteY1" fmla="*/ 20 h 3929991"/>
                      <a:gd name="connsiteX2" fmla="*/ 611338 w 3208014"/>
                      <a:gd name="connsiteY2" fmla="*/ 657986 h 3929991"/>
                      <a:gd name="connsiteX3" fmla="*/ 1328433 w 3208014"/>
                      <a:gd name="connsiteY3" fmla="*/ 1172660 h 3929991"/>
                      <a:gd name="connsiteX4" fmla="*/ 2675109 w 3208014"/>
                      <a:gd name="connsiteY4" fmla="*/ 1906450 h 3929991"/>
                      <a:gd name="connsiteX5" fmla="*/ 3201322 w 3208014"/>
                      <a:gd name="connsiteY5" fmla="*/ 2930768 h 3929991"/>
                      <a:gd name="connsiteX6" fmla="*/ 2358642 w 3208014"/>
                      <a:gd name="connsiteY6" fmla="*/ 3789621 h 3929991"/>
                      <a:gd name="connsiteX7" fmla="*/ 1163792 w 3208014"/>
                      <a:gd name="connsiteY7" fmla="*/ 3917508 h 3929991"/>
                      <a:gd name="connsiteX8" fmla="*/ 440688 w 3208014"/>
                      <a:gd name="connsiteY8" fmla="*/ 3667528 h 3929991"/>
                      <a:gd name="connsiteX9" fmla="*/ 456 w 3208014"/>
                      <a:gd name="connsiteY9" fmla="*/ 2860778 h 3929991"/>
                      <a:gd name="connsiteX10" fmla="*/ 371818 w 3208014"/>
                      <a:gd name="connsiteY10" fmla="*/ 2267528 h 3929991"/>
                      <a:gd name="connsiteX11" fmla="*/ 1052198 w 3208014"/>
                      <a:gd name="connsiteY11" fmla="*/ 2020234 h 3929991"/>
                      <a:gd name="connsiteX12" fmla="*/ 1680043 w 3208014"/>
                      <a:gd name="connsiteY12" fmla="*/ 2168867 h 3929991"/>
                      <a:gd name="connsiteX13" fmla="*/ 1949120 w 3208014"/>
                      <a:gd name="connsiteY13" fmla="*/ 2640392 h 3929991"/>
                      <a:gd name="connsiteX14" fmla="*/ 1768454 w 3208014"/>
                      <a:gd name="connsiteY14" fmla="*/ 3010692 h 3929991"/>
                      <a:gd name="connsiteX15" fmla="*/ 1349463 w 3208014"/>
                      <a:gd name="connsiteY15" fmla="*/ 3158044 h 3929991"/>
                      <a:gd name="connsiteX16" fmla="*/ 983007 w 3208014"/>
                      <a:gd name="connsiteY16" fmla="*/ 3076039 h 3929991"/>
                      <a:gd name="connsiteX17" fmla="*/ 806185 w 3208014"/>
                      <a:gd name="connsiteY17" fmla="*/ 2799275 h 3929991"/>
                      <a:gd name="connsiteX18" fmla="*/ 895877 w 3208014"/>
                      <a:gd name="connsiteY18" fmla="*/ 2619890 h 3929991"/>
                      <a:gd name="connsiteX19" fmla="*/ 1018883 w 3208014"/>
                      <a:gd name="connsiteY19" fmla="*/ 2555825 h 3929991"/>
                      <a:gd name="connsiteX20" fmla="*/ 1077824 w 3208014"/>
                      <a:gd name="connsiteY20" fmla="*/ 2548137 h 3929991"/>
                      <a:gd name="connsiteX21" fmla="*/ 1098325 w 3208014"/>
                      <a:gd name="connsiteY21" fmla="*/ 2563512 h 3929991"/>
                      <a:gd name="connsiteX22" fmla="*/ 1088075 w 3208014"/>
                      <a:gd name="connsiteY22" fmla="*/ 2594264 h 3929991"/>
                      <a:gd name="connsiteX23" fmla="*/ 1077824 w 3208014"/>
                      <a:gd name="connsiteY23" fmla="*/ 2625016 h 3929991"/>
                      <a:gd name="connsiteX24" fmla="*/ 1062448 w 3208014"/>
                      <a:gd name="connsiteY24" fmla="*/ 2737772 h 3929991"/>
                      <a:gd name="connsiteX25" fmla="*/ 1143171 w 3208014"/>
                      <a:gd name="connsiteY25" fmla="*/ 2874873 h 3929991"/>
                      <a:gd name="connsiteX26" fmla="*/ 1318712 w 3208014"/>
                      <a:gd name="connsiteY26" fmla="*/ 2932532 h 3929991"/>
                      <a:gd name="connsiteX27" fmla="*/ 1582663 w 3208014"/>
                      <a:gd name="connsiteY27" fmla="*/ 2835152 h 3929991"/>
                      <a:gd name="connsiteX28" fmla="*/ 1687731 w 3208014"/>
                      <a:gd name="connsiteY28" fmla="*/ 2594264 h 3929991"/>
                      <a:gd name="connsiteX29" fmla="*/ 1475032 w 3208014"/>
                      <a:gd name="connsiteY29" fmla="*/ 2258559 h 3929991"/>
                      <a:gd name="connsiteX30" fmla="*/ 1031697 w 3208014"/>
                      <a:gd name="connsiteY30" fmla="*/ 2153491 h 3929991"/>
                      <a:gd name="connsiteX31" fmla="*/ 460229 w 3208014"/>
                      <a:gd name="connsiteY31" fmla="*/ 2348251 h 3929991"/>
                      <a:gd name="connsiteX32" fmla="*/ 206528 w 3208014"/>
                      <a:gd name="connsiteY32" fmla="*/ 2860778 h 3929991"/>
                      <a:gd name="connsiteX33" fmla="*/ 588361 w 3208014"/>
                      <a:gd name="connsiteY33" fmla="*/ 3501437 h 3929991"/>
                      <a:gd name="connsiteX34" fmla="*/ 1400716 w 3208014"/>
                      <a:gd name="connsiteY34" fmla="*/ 3716698 h 3929991"/>
                      <a:gd name="connsiteX35" fmla="*/ 2348956 w 3208014"/>
                      <a:gd name="connsiteY35" fmla="*/ 3432161 h 3929991"/>
                      <a:gd name="connsiteX36" fmla="*/ 1035318 w 3208014"/>
                      <a:gd name="connsiteY36" fmla="*/ 1258059 h 3929991"/>
                      <a:gd name="connsiteX37" fmla="*/ 366867 w 3208014"/>
                      <a:gd name="connsiteY37" fmla="*/ 679320 h 3929991"/>
                      <a:gd name="connsiteX0" fmla="*/ 366867 w 3208014"/>
                      <a:gd name="connsiteY0" fmla="*/ 679320 h 3929991"/>
                      <a:gd name="connsiteX1" fmla="*/ 898342 w 3208014"/>
                      <a:gd name="connsiteY1" fmla="*/ 20 h 3929991"/>
                      <a:gd name="connsiteX2" fmla="*/ 611338 w 3208014"/>
                      <a:gd name="connsiteY2" fmla="*/ 657986 h 3929991"/>
                      <a:gd name="connsiteX3" fmla="*/ 1328433 w 3208014"/>
                      <a:gd name="connsiteY3" fmla="*/ 1172660 h 3929991"/>
                      <a:gd name="connsiteX4" fmla="*/ 2675109 w 3208014"/>
                      <a:gd name="connsiteY4" fmla="*/ 1906450 h 3929991"/>
                      <a:gd name="connsiteX5" fmla="*/ 3201322 w 3208014"/>
                      <a:gd name="connsiteY5" fmla="*/ 2930768 h 3929991"/>
                      <a:gd name="connsiteX6" fmla="*/ 2358642 w 3208014"/>
                      <a:gd name="connsiteY6" fmla="*/ 3789621 h 3929991"/>
                      <a:gd name="connsiteX7" fmla="*/ 1163792 w 3208014"/>
                      <a:gd name="connsiteY7" fmla="*/ 3917508 h 3929991"/>
                      <a:gd name="connsiteX8" fmla="*/ 440688 w 3208014"/>
                      <a:gd name="connsiteY8" fmla="*/ 3667528 h 3929991"/>
                      <a:gd name="connsiteX9" fmla="*/ 456 w 3208014"/>
                      <a:gd name="connsiteY9" fmla="*/ 2860778 h 3929991"/>
                      <a:gd name="connsiteX10" fmla="*/ 371818 w 3208014"/>
                      <a:gd name="connsiteY10" fmla="*/ 2267528 h 3929991"/>
                      <a:gd name="connsiteX11" fmla="*/ 1052198 w 3208014"/>
                      <a:gd name="connsiteY11" fmla="*/ 2020234 h 3929991"/>
                      <a:gd name="connsiteX12" fmla="*/ 1680043 w 3208014"/>
                      <a:gd name="connsiteY12" fmla="*/ 2168867 h 3929991"/>
                      <a:gd name="connsiteX13" fmla="*/ 1949120 w 3208014"/>
                      <a:gd name="connsiteY13" fmla="*/ 2640392 h 3929991"/>
                      <a:gd name="connsiteX14" fmla="*/ 1768454 w 3208014"/>
                      <a:gd name="connsiteY14" fmla="*/ 3010692 h 3929991"/>
                      <a:gd name="connsiteX15" fmla="*/ 1349463 w 3208014"/>
                      <a:gd name="connsiteY15" fmla="*/ 3158044 h 3929991"/>
                      <a:gd name="connsiteX16" fmla="*/ 983007 w 3208014"/>
                      <a:gd name="connsiteY16" fmla="*/ 3076039 h 3929991"/>
                      <a:gd name="connsiteX17" fmla="*/ 806185 w 3208014"/>
                      <a:gd name="connsiteY17" fmla="*/ 2799275 h 3929991"/>
                      <a:gd name="connsiteX18" fmla="*/ 895877 w 3208014"/>
                      <a:gd name="connsiteY18" fmla="*/ 2619890 h 3929991"/>
                      <a:gd name="connsiteX19" fmla="*/ 1018883 w 3208014"/>
                      <a:gd name="connsiteY19" fmla="*/ 2555825 h 3929991"/>
                      <a:gd name="connsiteX20" fmla="*/ 1077824 w 3208014"/>
                      <a:gd name="connsiteY20" fmla="*/ 2548137 h 3929991"/>
                      <a:gd name="connsiteX21" fmla="*/ 1098325 w 3208014"/>
                      <a:gd name="connsiteY21" fmla="*/ 2563512 h 3929991"/>
                      <a:gd name="connsiteX22" fmla="*/ 1088075 w 3208014"/>
                      <a:gd name="connsiteY22" fmla="*/ 2594264 h 3929991"/>
                      <a:gd name="connsiteX23" fmla="*/ 1077824 w 3208014"/>
                      <a:gd name="connsiteY23" fmla="*/ 2625016 h 3929991"/>
                      <a:gd name="connsiteX24" fmla="*/ 1062448 w 3208014"/>
                      <a:gd name="connsiteY24" fmla="*/ 2737772 h 3929991"/>
                      <a:gd name="connsiteX25" fmla="*/ 1143171 w 3208014"/>
                      <a:gd name="connsiteY25" fmla="*/ 2874873 h 3929991"/>
                      <a:gd name="connsiteX26" fmla="*/ 1318712 w 3208014"/>
                      <a:gd name="connsiteY26" fmla="*/ 2932532 h 3929991"/>
                      <a:gd name="connsiteX27" fmla="*/ 1582663 w 3208014"/>
                      <a:gd name="connsiteY27" fmla="*/ 2835152 h 3929991"/>
                      <a:gd name="connsiteX28" fmla="*/ 1687731 w 3208014"/>
                      <a:gd name="connsiteY28" fmla="*/ 2594264 h 3929991"/>
                      <a:gd name="connsiteX29" fmla="*/ 1475032 w 3208014"/>
                      <a:gd name="connsiteY29" fmla="*/ 2258559 h 3929991"/>
                      <a:gd name="connsiteX30" fmla="*/ 1031697 w 3208014"/>
                      <a:gd name="connsiteY30" fmla="*/ 2153491 h 3929991"/>
                      <a:gd name="connsiteX31" fmla="*/ 460229 w 3208014"/>
                      <a:gd name="connsiteY31" fmla="*/ 2348251 h 3929991"/>
                      <a:gd name="connsiteX32" fmla="*/ 206528 w 3208014"/>
                      <a:gd name="connsiteY32" fmla="*/ 2860778 h 3929991"/>
                      <a:gd name="connsiteX33" fmla="*/ 588361 w 3208014"/>
                      <a:gd name="connsiteY33" fmla="*/ 3501437 h 3929991"/>
                      <a:gd name="connsiteX34" fmla="*/ 1400716 w 3208014"/>
                      <a:gd name="connsiteY34" fmla="*/ 3716698 h 3929991"/>
                      <a:gd name="connsiteX35" fmla="*/ 2348956 w 3208014"/>
                      <a:gd name="connsiteY35" fmla="*/ 3432161 h 3929991"/>
                      <a:gd name="connsiteX36" fmla="*/ 1035318 w 3208014"/>
                      <a:gd name="connsiteY36" fmla="*/ 1258059 h 3929991"/>
                      <a:gd name="connsiteX37" fmla="*/ 366867 w 3208014"/>
                      <a:gd name="connsiteY37" fmla="*/ 679320 h 3929991"/>
                      <a:gd name="connsiteX0" fmla="*/ 366867 w 3208014"/>
                      <a:gd name="connsiteY0" fmla="*/ 679320 h 3929991"/>
                      <a:gd name="connsiteX1" fmla="*/ 898342 w 3208014"/>
                      <a:gd name="connsiteY1" fmla="*/ 20 h 3929991"/>
                      <a:gd name="connsiteX2" fmla="*/ 611338 w 3208014"/>
                      <a:gd name="connsiteY2" fmla="*/ 657986 h 3929991"/>
                      <a:gd name="connsiteX3" fmla="*/ 1328433 w 3208014"/>
                      <a:gd name="connsiteY3" fmla="*/ 1172660 h 3929991"/>
                      <a:gd name="connsiteX4" fmla="*/ 2675109 w 3208014"/>
                      <a:gd name="connsiteY4" fmla="*/ 1906450 h 3929991"/>
                      <a:gd name="connsiteX5" fmla="*/ 3201322 w 3208014"/>
                      <a:gd name="connsiteY5" fmla="*/ 2930768 h 3929991"/>
                      <a:gd name="connsiteX6" fmla="*/ 2358642 w 3208014"/>
                      <a:gd name="connsiteY6" fmla="*/ 3789621 h 3929991"/>
                      <a:gd name="connsiteX7" fmla="*/ 1163792 w 3208014"/>
                      <a:gd name="connsiteY7" fmla="*/ 3917508 h 3929991"/>
                      <a:gd name="connsiteX8" fmla="*/ 440688 w 3208014"/>
                      <a:gd name="connsiteY8" fmla="*/ 3667528 h 3929991"/>
                      <a:gd name="connsiteX9" fmla="*/ 456 w 3208014"/>
                      <a:gd name="connsiteY9" fmla="*/ 2860778 h 3929991"/>
                      <a:gd name="connsiteX10" fmla="*/ 371818 w 3208014"/>
                      <a:gd name="connsiteY10" fmla="*/ 2267528 h 3929991"/>
                      <a:gd name="connsiteX11" fmla="*/ 1052198 w 3208014"/>
                      <a:gd name="connsiteY11" fmla="*/ 2020234 h 3929991"/>
                      <a:gd name="connsiteX12" fmla="*/ 1680043 w 3208014"/>
                      <a:gd name="connsiteY12" fmla="*/ 2168867 h 3929991"/>
                      <a:gd name="connsiteX13" fmla="*/ 1949120 w 3208014"/>
                      <a:gd name="connsiteY13" fmla="*/ 2640392 h 3929991"/>
                      <a:gd name="connsiteX14" fmla="*/ 1768454 w 3208014"/>
                      <a:gd name="connsiteY14" fmla="*/ 3010692 h 3929991"/>
                      <a:gd name="connsiteX15" fmla="*/ 1349463 w 3208014"/>
                      <a:gd name="connsiteY15" fmla="*/ 3158044 h 3929991"/>
                      <a:gd name="connsiteX16" fmla="*/ 983007 w 3208014"/>
                      <a:gd name="connsiteY16" fmla="*/ 3076039 h 3929991"/>
                      <a:gd name="connsiteX17" fmla="*/ 806185 w 3208014"/>
                      <a:gd name="connsiteY17" fmla="*/ 2799275 h 3929991"/>
                      <a:gd name="connsiteX18" fmla="*/ 895877 w 3208014"/>
                      <a:gd name="connsiteY18" fmla="*/ 2619890 h 3929991"/>
                      <a:gd name="connsiteX19" fmla="*/ 1018883 w 3208014"/>
                      <a:gd name="connsiteY19" fmla="*/ 2555825 h 3929991"/>
                      <a:gd name="connsiteX20" fmla="*/ 1077824 w 3208014"/>
                      <a:gd name="connsiteY20" fmla="*/ 2548137 h 3929991"/>
                      <a:gd name="connsiteX21" fmla="*/ 1098325 w 3208014"/>
                      <a:gd name="connsiteY21" fmla="*/ 2563512 h 3929991"/>
                      <a:gd name="connsiteX22" fmla="*/ 1088075 w 3208014"/>
                      <a:gd name="connsiteY22" fmla="*/ 2594264 h 3929991"/>
                      <a:gd name="connsiteX23" fmla="*/ 1077824 w 3208014"/>
                      <a:gd name="connsiteY23" fmla="*/ 2625016 h 3929991"/>
                      <a:gd name="connsiteX24" fmla="*/ 1062448 w 3208014"/>
                      <a:gd name="connsiteY24" fmla="*/ 2737772 h 3929991"/>
                      <a:gd name="connsiteX25" fmla="*/ 1143171 w 3208014"/>
                      <a:gd name="connsiteY25" fmla="*/ 2874873 h 3929991"/>
                      <a:gd name="connsiteX26" fmla="*/ 1318712 w 3208014"/>
                      <a:gd name="connsiteY26" fmla="*/ 2932532 h 3929991"/>
                      <a:gd name="connsiteX27" fmla="*/ 1582663 w 3208014"/>
                      <a:gd name="connsiteY27" fmla="*/ 2835152 h 3929991"/>
                      <a:gd name="connsiteX28" fmla="*/ 1687731 w 3208014"/>
                      <a:gd name="connsiteY28" fmla="*/ 2594264 h 3929991"/>
                      <a:gd name="connsiteX29" fmla="*/ 1475032 w 3208014"/>
                      <a:gd name="connsiteY29" fmla="*/ 2258559 h 3929991"/>
                      <a:gd name="connsiteX30" fmla="*/ 1031697 w 3208014"/>
                      <a:gd name="connsiteY30" fmla="*/ 2153491 h 3929991"/>
                      <a:gd name="connsiteX31" fmla="*/ 460229 w 3208014"/>
                      <a:gd name="connsiteY31" fmla="*/ 2348251 h 3929991"/>
                      <a:gd name="connsiteX32" fmla="*/ 206528 w 3208014"/>
                      <a:gd name="connsiteY32" fmla="*/ 2860778 h 3929991"/>
                      <a:gd name="connsiteX33" fmla="*/ 588361 w 3208014"/>
                      <a:gd name="connsiteY33" fmla="*/ 3501437 h 3929991"/>
                      <a:gd name="connsiteX34" fmla="*/ 1400716 w 3208014"/>
                      <a:gd name="connsiteY34" fmla="*/ 3716698 h 3929991"/>
                      <a:gd name="connsiteX35" fmla="*/ 2348956 w 3208014"/>
                      <a:gd name="connsiteY35" fmla="*/ 3432161 h 3929991"/>
                      <a:gd name="connsiteX36" fmla="*/ 1035318 w 3208014"/>
                      <a:gd name="connsiteY36" fmla="*/ 1258059 h 3929991"/>
                      <a:gd name="connsiteX37" fmla="*/ 366867 w 3208014"/>
                      <a:gd name="connsiteY37" fmla="*/ 679320 h 39299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3208014" h="3929991">
                        <a:moveTo>
                          <a:pt x="366867" y="679320"/>
                        </a:moveTo>
                        <a:cubicBezTo>
                          <a:pt x="317808" y="427842"/>
                          <a:pt x="857597" y="3576"/>
                          <a:pt x="898342" y="20"/>
                        </a:cubicBezTo>
                        <a:cubicBezTo>
                          <a:pt x="939087" y="-3536"/>
                          <a:pt x="549678" y="459157"/>
                          <a:pt x="611338" y="657986"/>
                        </a:cubicBezTo>
                        <a:cubicBezTo>
                          <a:pt x="705067" y="960224"/>
                          <a:pt x="918328" y="991283"/>
                          <a:pt x="1328433" y="1172660"/>
                        </a:cubicBezTo>
                        <a:cubicBezTo>
                          <a:pt x="1738538" y="1354037"/>
                          <a:pt x="2362961" y="1613432"/>
                          <a:pt x="2675109" y="1906450"/>
                        </a:cubicBezTo>
                        <a:cubicBezTo>
                          <a:pt x="2987257" y="2199468"/>
                          <a:pt x="3254066" y="2616906"/>
                          <a:pt x="3201322" y="2930768"/>
                        </a:cubicBezTo>
                        <a:cubicBezTo>
                          <a:pt x="3148578" y="3244630"/>
                          <a:pt x="2698230" y="3625164"/>
                          <a:pt x="2358642" y="3789621"/>
                        </a:cubicBezTo>
                        <a:cubicBezTo>
                          <a:pt x="2019054" y="3954078"/>
                          <a:pt x="1483451" y="3937857"/>
                          <a:pt x="1163792" y="3917508"/>
                        </a:cubicBezTo>
                        <a:cubicBezTo>
                          <a:pt x="844133" y="3897159"/>
                          <a:pt x="810958" y="3870348"/>
                          <a:pt x="440688" y="3667528"/>
                        </a:cubicBezTo>
                        <a:cubicBezTo>
                          <a:pt x="70418" y="3464708"/>
                          <a:pt x="11934" y="3094111"/>
                          <a:pt x="456" y="2860778"/>
                        </a:cubicBezTo>
                        <a:cubicBezTo>
                          <a:pt x="-11022" y="2627445"/>
                          <a:pt x="196528" y="2407619"/>
                          <a:pt x="371818" y="2267528"/>
                        </a:cubicBezTo>
                        <a:cubicBezTo>
                          <a:pt x="547108" y="2127437"/>
                          <a:pt x="787392" y="2020234"/>
                          <a:pt x="1052198" y="2020234"/>
                        </a:cubicBezTo>
                        <a:cubicBezTo>
                          <a:pt x="1310169" y="2020234"/>
                          <a:pt x="1519451" y="2069778"/>
                          <a:pt x="1680043" y="2168867"/>
                        </a:cubicBezTo>
                        <a:cubicBezTo>
                          <a:pt x="1859427" y="2279914"/>
                          <a:pt x="1949120" y="2437089"/>
                          <a:pt x="1949120" y="2640392"/>
                        </a:cubicBezTo>
                        <a:cubicBezTo>
                          <a:pt x="1949120" y="2789024"/>
                          <a:pt x="1888898" y="2912458"/>
                          <a:pt x="1768454" y="3010692"/>
                        </a:cubicBezTo>
                        <a:cubicBezTo>
                          <a:pt x="1648010" y="3108927"/>
                          <a:pt x="1508347" y="3158044"/>
                          <a:pt x="1349463" y="3158044"/>
                        </a:cubicBezTo>
                        <a:cubicBezTo>
                          <a:pt x="1204247" y="3158044"/>
                          <a:pt x="1082095" y="3130709"/>
                          <a:pt x="983007" y="3076039"/>
                        </a:cubicBezTo>
                        <a:cubicBezTo>
                          <a:pt x="865125" y="3011120"/>
                          <a:pt x="806185" y="2918865"/>
                          <a:pt x="806185" y="2799275"/>
                        </a:cubicBezTo>
                        <a:cubicBezTo>
                          <a:pt x="806185" y="2727521"/>
                          <a:pt x="836082" y="2667726"/>
                          <a:pt x="895877" y="2619890"/>
                        </a:cubicBezTo>
                        <a:cubicBezTo>
                          <a:pt x="942004" y="2582305"/>
                          <a:pt x="983007" y="2560950"/>
                          <a:pt x="1018883" y="2555825"/>
                        </a:cubicBezTo>
                        <a:cubicBezTo>
                          <a:pt x="1054760" y="2550699"/>
                          <a:pt x="1074407" y="2548137"/>
                          <a:pt x="1077824" y="2548137"/>
                        </a:cubicBezTo>
                        <a:cubicBezTo>
                          <a:pt x="1091491" y="2548137"/>
                          <a:pt x="1098325" y="2553262"/>
                          <a:pt x="1098325" y="2563512"/>
                        </a:cubicBezTo>
                        <a:lnTo>
                          <a:pt x="1088075" y="2594264"/>
                        </a:lnTo>
                        <a:cubicBezTo>
                          <a:pt x="1086366" y="2597681"/>
                          <a:pt x="1082949" y="2607932"/>
                          <a:pt x="1077824" y="2625016"/>
                        </a:cubicBezTo>
                        <a:cubicBezTo>
                          <a:pt x="1067573" y="2659184"/>
                          <a:pt x="1062448" y="2696769"/>
                          <a:pt x="1062448" y="2737772"/>
                        </a:cubicBezTo>
                        <a:cubicBezTo>
                          <a:pt x="1062448" y="2790733"/>
                          <a:pt x="1089356" y="2836433"/>
                          <a:pt x="1143171" y="2874873"/>
                        </a:cubicBezTo>
                        <a:cubicBezTo>
                          <a:pt x="1196987" y="2913312"/>
                          <a:pt x="1255500" y="2932532"/>
                          <a:pt x="1318712" y="2932532"/>
                        </a:cubicBezTo>
                        <a:cubicBezTo>
                          <a:pt x="1424634" y="2932532"/>
                          <a:pt x="1512618" y="2900072"/>
                          <a:pt x="1582663" y="2835152"/>
                        </a:cubicBezTo>
                        <a:cubicBezTo>
                          <a:pt x="1652708" y="2770232"/>
                          <a:pt x="1687731" y="2689936"/>
                          <a:pt x="1687731" y="2594264"/>
                        </a:cubicBezTo>
                        <a:cubicBezTo>
                          <a:pt x="1687731" y="2450757"/>
                          <a:pt x="1616831" y="2338855"/>
                          <a:pt x="1475032" y="2258559"/>
                        </a:cubicBezTo>
                        <a:cubicBezTo>
                          <a:pt x="1352026" y="2188514"/>
                          <a:pt x="1204247" y="2153491"/>
                          <a:pt x="1031697" y="2153491"/>
                        </a:cubicBezTo>
                        <a:cubicBezTo>
                          <a:pt x="811310" y="2153491"/>
                          <a:pt x="620821" y="2218411"/>
                          <a:pt x="460229" y="2348251"/>
                        </a:cubicBezTo>
                        <a:cubicBezTo>
                          <a:pt x="291095" y="2484925"/>
                          <a:pt x="206528" y="2655767"/>
                          <a:pt x="206528" y="2860778"/>
                        </a:cubicBezTo>
                        <a:cubicBezTo>
                          <a:pt x="206528" y="3127292"/>
                          <a:pt x="333806" y="3340845"/>
                          <a:pt x="588361" y="3501437"/>
                        </a:cubicBezTo>
                        <a:cubicBezTo>
                          <a:pt x="815581" y="3644944"/>
                          <a:pt x="1107284" y="3728244"/>
                          <a:pt x="1400716" y="3716698"/>
                        </a:cubicBezTo>
                        <a:cubicBezTo>
                          <a:pt x="1694148" y="3705152"/>
                          <a:pt x="1880715" y="3668386"/>
                          <a:pt x="2348956" y="3432161"/>
                        </a:cubicBezTo>
                        <a:cubicBezTo>
                          <a:pt x="2817197" y="3195936"/>
                          <a:pt x="3445477" y="2041712"/>
                          <a:pt x="1035318" y="1258059"/>
                        </a:cubicBezTo>
                        <a:cubicBezTo>
                          <a:pt x="477146" y="968350"/>
                          <a:pt x="415926" y="930798"/>
                          <a:pt x="366867" y="67932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ffectLst>
                    <a:outerShdw dist="50800" dir="5400000" algn="ctr" rotWithShape="0">
                      <a:schemeClr val="tx2">
                        <a:lumMod val="10000"/>
                      </a:schemeClr>
                    </a:outerShdw>
                  </a:effectLst>
                  <a:sp3d>
                    <a:bevelT w="165100" prst="coolSlant"/>
                  </a:sp3d>
                </p:spPr>
                <p:txBody>
  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s-ES" sz="41300" dirty="0">
                      <a:latin typeface="Harrington" panose="04040505050A02020702" pitchFamily="82" charset="0"/>
                    </a:endParaRPr>
                  </a:p>
                </p:txBody>
              </p:sp>
            </p:grpSp>
          </p:grpSp>
          <p:sp>
            <p:nvSpPr>
              <p:cNvPr id="17" name="16 Elipse"/>
              <p:cNvSpPr/>
              <p:nvPr/>
            </p:nvSpPr>
            <p:spPr>
              <a:xfrm>
                <a:off x="2799035" y="3780000"/>
                <a:ext cx="144041" cy="12389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sunset" dir="t"/>
              </a:scene3d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</p:grpSp>
        <p:sp>
          <p:nvSpPr>
            <p:cNvPr id="13" name="12 Elipse"/>
            <p:cNvSpPr/>
            <p:nvPr/>
          </p:nvSpPr>
          <p:spPr>
            <a:xfrm>
              <a:off x="2843808" y="1044000"/>
              <a:ext cx="141386" cy="12389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scene3d>
              <a:camera prst="orthographicFront"/>
              <a:lightRig rig="sunset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4" name="13 Elipse"/>
            <p:cNvSpPr/>
            <p:nvPr/>
          </p:nvSpPr>
          <p:spPr>
            <a:xfrm>
              <a:off x="2340000" y="2304000"/>
              <a:ext cx="141386" cy="12389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scene3d>
              <a:camera prst="orthographicFront"/>
              <a:lightRig rig="sunset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5" name="14 Elipse"/>
            <p:cNvSpPr/>
            <p:nvPr/>
          </p:nvSpPr>
          <p:spPr>
            <a:xfrm>
              <a:off x="3275856" y="2643758"/>
              <a:ext cx="141386" cy="12389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scene3d>
              <a:camera prst="orthographicFront"/>
              <a:lightRig rig="sunset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sp>
        <p:nvSpPr>
          <p:cNvPr id="25" name="24 Rectángulo"/>
          <p:cNvSpPr/>
          <p:nvPr/>
        </p:nvSpPr>
        <p:spPr>
          <a:xfrm>
            <a:off x="-21459" y="-16116"/>
            <a:ext cx="9144000" cy="5236046"/>
          </a:xfrm>
          <a:prstGeom prst="rect">
            <a:avLst/>
          </a:prstGeom>
          <a:gradFill>
            <a:gsLst>
              <a:gs pos="78000">
                <a:srgbClr val="C00000">
                  <a:alpha val="84000"/>
                </a:srgbClr>
              </a:gs>
              <a:gs pos="0">
                <a:schemeClr val="tx1">
                  <a:lumMod val="98000"/>
                </a:schemeClr>
              </a:gs>
              <a:gs pos="100000">
                <a:srgbClr val="C00000"/>
              </a:gs>
              <a:gs pos="66000">
                <a:schemeClr val="tx1"/>
              </a:gs>
              <a:gs pos="90000">
                <a:schemeClr val="tx1">
                  <a:alpha val="92000"/>
                </a:schemeClr>
              </a:gs>
              <a:gs pos="44000">
                <a:schemeClr val="tx1">
                  <a:alpha val="90000"/>
                </a:schemeClr>
              </a:gs>
              <a:gs pos="54000">
                <a:srgbClr val="C00000">
                  <a:alpha val="82000"/>
                </a:srgbClr>
              </a:gs>
              <a:gs pos="33000">
                <a:srgbClr val="C00000">
                  <a:alpha val="92000"/>
                </a:srgbClr>
              </a:gs>
              <a:gs pos="23000">
                <a:schemeClr val="tx1"/>
              </a:gs>
              <a:gs pos="12000">
                <a:srgbClr val="C00000"/>
              </a:gs>
            </a:gsLst>
            <a:path path="circle">
              <a:fillToRect l="100000" t="10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42439952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31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1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" dur="315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315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314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3150" fill="hold"/>
                                        <p:tgtEl>
                                          <p:spTgt spid="10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3150" fill="hold"/>
                                        <p:tgtEl>
                                          <p:spTgt spid="10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3150" fill="hold"/>
                                        <p:tgtEl>
                                          <p:spTgt spid="10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3150" fill="hold"/>
                                        <p:tgtEl>
                                          <p:spTgt spid="10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 animBg="1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Diapositiva3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75"/>
            <a:ext cx="9144000" cy="5143225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2 Rectángulo"/>
          <p:cNvSpPr/>
          <p:nvPr/>
        </p:nvSpPr>
        <p:spPr>
          <a:xfrm>
            <a:off x="899592" y="1059582"/>
            <a:ext cx="5112568" cy="3385542"/>
          </a:xfrm>
          <a:prstGeom prst="rect">
            <a:avLst/>
          </a:prstGeom>
        </p:spPr>
        <p:txBody>
          <a:bodyPr wrap="square">
            <a:spAutoFit/>
            <a:scene3d>
              <a:camera prst="obliqueBottomLeft"/>
              <a:lightRig rig="threePt" dir="t"/>
            </a:scene3d>
            <a:sp3d extrusionH="31750">
              <a:extrusionClr>
                <a:srgbClr val="FF6600"/>
              </a:extrusionClr>
            </a:sp3d>
          </a:bodyPr>
          <a:lstStyle/>
          <a:p>
            <a:pPr algn="ctr"/>
            <a:r>
              <a:rPr lang="es-ES" sz="1400" dirty="0" smtClean="0">
                <a:solidFill>
                  <a:schemeClr val="bg1"/>
                </a:solidFill>
                <a:latin typeface="Hobo Std" pitchFamily="34" charset="0"/>
              </a:rPr>
              <a:t>Todos </a:t>
            </a:r>
            <a:r>
              <a:rPr lang="es-ES" sz="1400" dirty="0">
                <a:solidFill>
                  <a:schemeClr val="bg1"/>
                </a:solidFill>
                <a:latin typeface="Hobo Std" pitchFamily="34" charset="0"/>
              </a:rPr>
              <a:t>sabemos que la amapola es una flor roja </a:t>
            </a:r>
            <a:endParaRPr lang="es-ES" sz="1400" dirty="0" smtClean="0">
              <a:solidFill>
                <a:schemeClr val="bg1"/>
              </a:solidFill>
              <a:latin typeface="Hobo Std" pitchFamily="34" charset="0"/>
            </a:endParaRPr>
          </a:p>
          <a:p>
            <a:pPr algn="ctr"/>
            <a:r>
              <a:rPr lang="es-ES" sz="1400" dirty="0" smtClean="0">
                <a:solidFill>
                  <a:schemeClr val="bg1"/>
                </a:solidFill>
                <a:latin typeface="Hobo Std" pitchFamily="34" charset="0"/>
              </a:rPr>
              <a:t>que crece </a:t>
            </a:r>
            <a:r>
              <a:rPr lang="es-ES" sz="1400" dirty="0">
                <a:solidFill>
                  <a:schemeClr val="bg1"/>
                </a:solidFill>
                <a:latin typeface="Hobo Std" pitchFamily="34" charset="0"/>
              </a:rPr>
              <a:t>de forma casi salvaje en cualquier parte</a:t>
            </a:r>
            <a:r>
              <a:rPr lang="es-ES" sz="1400" dirty="0" smtClean="0">
                <a:solidFill>
                  <a:schemeClr val="bg1"/>
                </a:solidFill>
                <a:latin typeface="Hobo Std" pitchFamily="34" charset="0"/>
              </a:rPr>
              <a:t>,</a:t>
            </a:r>
          </a:p>
          <a:p>
            <a:pPr algn="ctr"/>
            <a:r>
              <a:rPr lang="es-ES" sz="1400" dirty="0" smtClean="0">
                <a:solidFill>
                  <a:schemeClr val="bg1"/>
                </a:solidFill>
                <a:latin typeface="Hobo Std" pitchFamily="34" charset="0"/>
              </a:rPr>
              <a:t>pero </a:t>
            </a:r>
            <a:r>
              <a:rPr lang="es-ES" sz="1400" dirty="0">
                <a:solidFill>
                  <a:schemeClr val="bg1"/>
                </a:solidFill>
                <a:latin typeface="Hobo Std" pitchFamily="34" charset="0"/>
              </a:rPr>
              <a:t>lo que no sabemos tanto es que alguna de sus partes puede ser muy beneficiosa para </a:t>
            </a:r>
            <a:r>
              <a:rPr lang="es-ES" sz="1400" dirty="0" smtClean="0">
                <a:solidFill>
                  <a:schemeClr val="bg1"/>
                </a:solidFill>
                <a:latin typeface="Hobo Std" pitchFamily="34" charset="0"/>
              </a:rPr>
              <a:t>el </a:t>
            </a:r>
            <a:r>
              <a:rPr lang="es-ES" sz="1400" dirty="0">
                <a:solidFill>
                  <a:schemeClr val="bg1"/>
                </a:solidFill>
                <a:latin typeface="Hobo Std" pitchFamily="34" charset="0"/>
              </a:rPr>
              <a:t>organismo. Se trata de las semillas que podemos ingerir de </a:t>
            </a:r>
            <a:r>
              <a:rPr lang="es-ES" sz="1400" dirty="0" smtClean="0">
                <a:solidFill>
                  <a:schemeClr val="bg1"/>
                </a:solidFill>
                <a:latin typeface="Hobo Std" pitchFamily="34" charset="0"/>
              </a:rPr>
              <a:t>diferentes maneras. </a:t>
            </a:r>
            <a:r>
              <a:rPr lang="es-ES" sz="1400" dirty="0">
                <a:solidFill>
                  <a:schemeClr val="bg1"/>
                </a:solidFill>
                <a:latin typeface="Hobo Std" pitchFamily="34" charset="0"/>
              </a:rPr>
              <a:t>Las semillas de la amapola son un fruto negro y pequeño que se encuentra en cada una de las flores. Son la forma que tiene esta planta de reproducirse, pero también constituyen en sí mismas una buena forma de ayudar a nuestro organismo a mejorar su estado. La semilla de amapola se ha utilizado en la medicina natural desde </a:t>
            </a:r>
            <a:r>
              <a:rPr lang="es-ES" sz="1400" dirty="0" smtClean="0">
                <a:solidFill>
                  <a:schemeClr val="bg1"/>
                </a:solidFill>
                <a:latin typeface="Hobo Std" pitchFamily="34" charset="0"/>
              </a:rPr>
              <a:t>hace muchos </a:t>
            </a:r>
            <a:r>
              <a:rPr lang="es-ES" sz="1400" dirty="0">
                <a:solidFill>
                  <a:schemeClr val="bg1"/>
                </a:solidFill>
                <a:latin typeface="Hobo Std" pitchFamily="34" charset="0"/>
              </a:rPr>
              <a:t>siglos. En la actualidad </a:t>
            </a:r>
            <a:r>
              <a:rPr lang="es-ES" sz="1400" dirty="0" smtClean="0">
                <a:solidFill>
                  <a:schemeClr val="bg1"/>
                </a:solidFill>
                <a:latin typeface="Hobo Std" pitchFamily="34" charset="0"/>
              </a:rPr>
              <a:t>son  </a:t>
            </a:r>
            <a:r>
              <a:rPr lang="es-ES" sz="1400" dirty="0">
                <a:solidFill>
                  <a:schemeClr val="bg1"/>
                </a:solidFill>
                <a:latin typeface="Hobo Std" pitchFamily="34" charset="0"/>
              </a:rPr>
              <a:t>cada </a:t>
            </a:r>
            <a:r>
              <a:rPr lang="es-ES" sz="1400" dirty="0" smtClean="0">
                <a:solidFill>
                  <a:schemeClr val="bg1"/>
                </a:solidFill>
                <a:latin typeface="Hobo Std" pitchFamily="34" charset="0"/>
              </a:rPr>
              <a:t>vez </a:t>
            </a:r>
            <a:r>
              <a:rPr lang="es-ES" sz="1400" dirty="0">
                <a:solidFill>
                  <a:schemeClr val="bg1"/>
                </a:solidFill>
                <a:latin typeface="Hobo Std" pitchFamily="34" charset="0"/>
              </a:rPr>
              <a:t>más </a:t>
            </a:r>
            <a:r>
              <a:rPr lang="es-ES" sz="1400" dirty="0" smtClean="0">
                <a:solidFill>
                  <a:schemeClr val="bg1"/>
                </a:solidFill>
                <a:latin typeface="Hobo Std" pitchFamily="34" charset="0"/>
              </a:rPr>
              <a:t>usadas </a:t>
            </a:r>
            <a:r>
              <a:rPr lang="es-ES" sz="1400" dirty="0">
                <a:solidFill>
                  <a:schemeClr val="bg1"/>
                </a:solidFill>
                <a:latin typeface="Hobo Std" pitchFamily="34" charset="0"/>
              </a:rPr>
              <a:t>en panadería y </a:t>
            </a:r>
            <a:endParaRPr lang="es-ES" sz="1400" dirty="0" smtClean="0">
              <a:solidFill>
                <a:schemeClr val="bg1"/>
              </a:solidFill>
              <a:latin typeface="Hobo Std" pitchFamily="34" charset="0"/>
            </a:endParaRPr>
          </a:p>
          <a:p>
            <a:pPr algn="ctr"/>
            <a:r>
              <a:rPr lang="es-ES" sz="1400" dirty="0" smtClean="0">
                <a:solidFill>
                  <a:schemeClr val="bg1"/>
                </a:solidFill>
                <a:latin typeface="Hobo Std" pitchFamily="34" charset="0"/>
              </a:rPr>
              <a:t>como </a:t>
            </a:r>
            <a:r>
              <a:rPr lang="es-ES" sz="1400" dirty="0">
                <a:solidFill>
                  <a:schemeClr val="bg1"/>
                </a:solidFill>
                <a:latin typeface="Hobo Std" pitchFamily="34" charset="0"/>
              </a:rPr>
              <a:t>complemento </a:t>
            </a:r>
            <a:r>
              <a:rPr lang="es-ES" sz="1400" dirty="0" smtClean="0">
                <a:solidFill>
                  <a:schemeClr val="bg1"/>
                </a:solidFill>
                <a:latin typeface="Hobo Std" pitchFamily="34" charset="0"/>
              </a:rPr>
              <a:t>perfecto </a:t>
            </a:r>
            <a:r>
              <a:rPr lang="es-ES" sz="1400" dirty="0">
                <a:solidFill>
                  <a:schemeClr val="bg1"/>
                </a:solidFill>
                <a:latin typeface="Hobo Std" pitchFamily="34" charset="0"/>
              </a:rPr>
              <a:t>para </a:t>
            </a:r>
            <a:r>
              <a:rPr lang="es-ES" sz="1400" dirty="0" smtClean="0">
                <a:solidFill>
                  <a:schemeClr val="bg1"/>
                </a:solidFill>
                <a:latin typeface="Hobo Std" pitchFamily="34" charset="0"/>
              </a:rPr>
              <a:t>mejorar</a:t>
            </a:r>
          </a:p>
          <a:p>
            <a:pPr algn="ctr"/>
            <a:r>
              <a:rPr lang="es-ES" sz="1400" dirty="0" smtClean="0">
                <a:solidFill>
                  <a:schemeClr val="bg1"/>
                </a:solidFill>
                <a:latin typeface="Hobo Std" pitchFamily="34" charset="0"/>
              </a:rPr>
              <a:t> </a:t>
            </a:r>
            <a:r>
              <a:rPr lang="es-ES" sz="1400" dirty="0">
                <a:solidFill>
                  <a:schemeClr val="bg1"/>
                </a:solidFill>
                <a:latin typeface="Hobo Std" pitchFamily="34" charset="0"/>
              </a:rPr>
              <a:t>nuestra salud.</a:t>
            </a:r>
          </a:p>
          <a:p>
            <a:pPr algn="ctr"/>
            <a:endParaRPr lang="es-ES" dirty="0">
              <a:solidFill>
                <a:schemeClr val="bg1"/>
              </a:solidFill>
              <a:latin typeface="Hobo Std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804022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Diapositiva4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4041"/>
            <a:ext cx="9144000" cy="5139459"/>
          </a:xfrm>
          <a:prstGeom prst="rect">
            <a:avLst/>
          </a:prstGeom>
          <a:noFill/>
          <a:ln>
            <a:noFill/>
          </a:ln>
        </p:spPr>
      </p:pic>
      <p:sp>
        <p:nvSpPr>
          <p:cNvPr id="12" name="3 Rectángulo"/>
          <p:cNvSpPr/>
          <p:nvPr/>
        </p:nvSpPr>
        <p:spPr>
          <a:xfrm rot="16200000">
            <a:off x="-1204699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250">
                <a:srgbClr val="FF6600">
                  <a:lumMod val="39000"/>
                  <a:lumOff val="61000"/>
                </a:srgbClr>
              </a:gs>
              <a:gs pos="13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3 Rectángulo"/>
          <p:cNvSpPr/>
          <p:nvPr/>
        </p:nvSpPr>
        <p:spPr>
          <a:xfrm rot="16200000">
            <a:off x="-1348715" y="2248307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250">
                <a:srgbClr val="FF6600">
                  <a:lumMod val="39000"/>
                  <a:lumOff val="61000"/>
                </a:srgbClr>
              </a:gs>
              <a:gs pos="13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3 Rectángulo"/>
          <p:cNvSpPr/>
          <p:nvPr/>
        </p:nvSpPr>
        <p:spPr>
          <a:xfrm rot="16200000">
            <a:off x="-1492731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250">
                <a:srgbClr val="FF6600">
                  <a:lumMod val="39000"/>
                  <a:lumOff val="61000"/>
                </a:srgbClr>
              </a:gs>
              <a:gs pos="13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3 Rectángulo"/>
          <p:cNvSpPr/>
          <p:nvPr/>
        </p:nvSpPr>
        <p:spPr>
          <a:xfrm rot="16200000">
            <a:off x="-1636747" y="2251705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250">
                <a:srgbClr val="FF6600">
                  <a:lumMod val="39000"/>
                  <a:lumOff val="61000"/>
                </a:srgbClr>
              </a:gs>
              <a:gs pos="13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3 Rectángulo"/>
          <p:cNvSpPr/>
          <p:nvPr/>
        </p:nvSpPr>
        <p:spPr>
          <a:xfrm rot="16200000">
            <a:off x="-1780763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250">
                <a:srgbClr val="FF6600">
                  <a:lumMod val="39000"/>
                  <a:lumOff val="61000"/>
                </a:srgbClr>
              </a:gs>
              <a:gs pos="13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3 Rectángulo"/>
          <p:cNvSpPr/>
          <p:nvPr/>
        </p:nvSpPr>
        <p:spPr>
          <a:xfrm rot="16200000">
            <a:off x="-1924779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250">
                <a:srgbClr val="FF6600">
                  <a:lumMod val="39000"/>
                  <a:lumOff val="61000"/>
                </a:srgbClr>
              </a:gs>
              <a:gs pos="13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3 Rectángulo"/>
          <p:cNvSpPr/>
          <p:nvPr/>
        </p:nvSpPr>
        <p:spPr>
          <a:xfrm rot="16200000">
            <a:off x="-2068795" y="2248307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250">
                <a:srgbClr val="FF6600">
                  <a:lumMod val="39000"/>
                  <a:lumOff val="61000"/>
                </a:srgbClr>
              </a:gs>
              <a:gs pos="13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3 Rectángulo"/>
          <p:cNvSpPr/>
          <p:nvPr/>
        </p:nvSpPr>
        <p:spPr>
          <a:xfrm rot="16200000">
            <a:off x="-2230559" y="2230559"/>
            <a:ext cx="5144686" cy="683568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75842" y="-332868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250">
                <a:srgbClr val="FF6600">
                  <a:lumMod val="39000"/>
                  <a:lumOff val="61000"/>
                </a:srgbClr>
              </a:gs>
              <a:gs pos="13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grpSp>
        <p:nvGrpSpPr>
          <p:cNvPr id="3" name="2 Grupo"/>
          <p:cNvGrpSpPr/>
          <p:nvPr/>
        </p:nvGrpSpPr>
        <p:grpSpPr>
          <a:xfrm>
            <a:off x="1169348" y="0"/>
            <a:ext cx="7974652" cy="5143500"/>
            <a:chOff x="1158985" y="0"/>
            <a:chExt cx="7974652" cy="5143500"/>
          </a:xfrm>
        </p:grpSpPr>
        <p:grpSp>
          <p:nvGrpSpPr>
            <p:cNvPr id="4" name="3 Grupo"/>
            <p:cNvGrpSpPr/>
            <p:nvPr/>
          </p:nvGrpSpPr>
          <p:grpSpPr>
            <a:xfrm>
              <a:off x="1158985" y="0"/>
              <a:ext cx="7974652" cy="5143500"/>
              <a:chOff x="1172059" y="-11751"/>
              <a:chExt cx="7974652" cy="5143500"/>
            </a:xfrm>
          </p:grpSpPr>
          <p:sp>
            <p:nvSpPr>
              <p:cNvPr id="8" name="Forma libre 5"/>
              <p:cNvSpPr/>
              <p:nvPr/>
            </p:nvSpPr>
            <p:spPr>
              <a:xfrm>
                <a:off x="1172059" y="-11751"/>
                <a:ext cx="7974652" cy="5143500"/>
              </a:xfrm>
              <a:custGeom>
                <a:avLst/>
                <a:gdLst>
                  <a:gd name="connsiteX0" fmla="*/ 755392 w 7832149"/>
                  <a:gd name="connsiteY0" fmla="*/ 0 h 5143500"/>
                  <a:gd name="connsiteX1" fmla="*/ 7832149 w 7832149"/>
                  <a:gd name="connsiteY1" fmla="*/ 0 h 5143500"/>
                  <a:gd name="connsiteX2" fmla="*/ 7832149 w 7832149"/>
                  <a:gd name="connsiteY2" fmla="*/ 5143500 h 5143500"/>
                  <a:gd name="connsiteX3" fmla="*/ 755392 w 7832149"/>
                  <a:gd name="connsiteY3" fmla="*/ 5143500 h 5143500"/>
                  <a:gd name="connsiteX4" fmla="*/ 755392 w 7832149"/>
                  <a:gd name="connsiteY4" fmla="*/ 0 h 5143500"/>
                  <a:gd name="connsiteX5" fmla="*/ 560165 w 7832149"/>
                  <a:gd name="connsiteY5" fmla="*/ 2391730 h 5143500"/>
                  <a:gd name="connsiteX6" fmla="*/ 416149 w 7832149"/>
                  <a:gd name="connsiteY6" fmla="*/ 2535746 h 5143500"/>
                  <a:gd name="connsiteX7" fmla="*/ 560165 w 7832149"/>
                  <a:gd name="connsiteY7" fmla="*/ 2679762 h 5143500"/>
                  <a:gd name="connsiteX8" fmla="*/ 704181 w 7832149"/>
                  <a:gd name="connsiteY8" fmla="*/ 2535746 h 5143500"/>
                  <a:gd name="connsiteX9" fmla="*/ 560165 w 7832149"/>
                  <a:gd name="connsiteY9" fmla="*/ 2391730 h 5143500"/>
                  <a:gd name="connsiteX10" fmla="*/ 488165 w 7832149"/>
                  <a:gd name="connsiteY10" fmla="*/ 2931790 h 5143500"/>
                  <a:gd name="connsiteX11" fmla="*/ 344149 w 7832149"/>
                  <a:gd name="connsiteY11" fmla="*/ 3075806 h 5143500"/>
                  <a:gd name="connsiteX12" fmla="*/ 488165 w 7832149"/>
                  <a:gd name="connsiteY12" fmla="*/ 3219822 h 5143500"/>
                  <a:gd name="connsiteX13" fmla="*/ 632181 w 7832149"/>
                  <a:gd name="connsiteY13" fmla="*/ 3075806 h 5143500"/>
                  <a:gd name="connsiteX14" fmla="*/ 488165 w 7832149"/>
                  <a:gd name="connsiteY14" fmla="*/ 2931790 h 5143500"/>
                  <a:gd name="connsiteX15" fmla="*/ 595853 w 7832149"/>
                  <a:gd name="connsiteY15" fmla="*/ 3435846 h 5143500"/>
                  <a:gd name="connsiteX16" fmla="*/ 451837 w 7832149"/>
                  <a:gd name="connsiteY16" fmla="*/ 3579862 h 5143500"/>
                  <a:gd name="connsiteX17" fmla="*/ 595853 w 7832149"/>
                  <a:gd name="connsiteY17" fmla="*/ 3723878 h 5143500"/>
                  <a:gd name="connsiteX18" fmla="*/ 739869 w 7832149"/>
                  <a:gd name="connsiteY18" fmla="*/ 3579862 h 5143500"/>
                  <a:gd name="connsiteX19" fmla="*/ 595853 w 7832149"/>
                  <a:gd name="connsiteY19" fmla="*/ 3435846 h 5143500"/>
                  <a:gd name="connsiteX0" fmla="*/ 677875 w 8087141"/>
                  <a:gd name="connsiteY0" fmla="*/ 11875 h 5143500"/>
                  <a:gd name="connsiteX1" fmla="*/ 8087141 w 8087141"/>
                  <a:gd name="connsiteY1" fmla="*/ 0 h 5143500"/>
                  <a:gd name="connsiteX2" fmla="*/ 8087141 w 8087141"/>
                  <a:gd name="connsiteY2" fmla="*/ 5143500 h 5143500"/>
                  <a:gd name="connsiteX3" fmla="*/ 1010384 w 8087141"/>
                  <a:gd name="connsiteY3" fmla="*/ 5143500 h 5143500"/>
                  <a:gd name="connsiteX4" fmla="*/ 677875 w 8087141"/>
                  <a:gd name="connsiteY4" fmla="*/ 11875 h 5143500"/>
                  <a:gd name="connsiteX5" fmla="*/ 815157 w 8087141"/>
                  <a:gd name="connsiteY5" fmla="*/ 2391730 h 5143500"/>
                  <a:gd name="connsiteX6" fmla="*/ 671141 w 8087141"/>
                  <a:gd name="connsiteY6" fmla="*/ 2535746 h 5143500"/>
                  <a:gd name="connsiteX7" fmla="*/ 815157 w 8087141"/>
                  <a:gd name="connsiteY7" fmla="*/ 2679762 h 5143500"/>
                  <a:gd name="connsiteX8" fmla="*/ 959173 w 8087141"/>
                  <a:gd name="connsiteY8" fmla="*/ 2535746 h 5143500"/>
                  <a:gd name="connsiteX9" fmla="*/ 815157 w 8087141"/>
                  <a:gd name="connsiteY9" fmla="*/ 2391730 h 5143500"/>
                  <a:gd name="connsiteX10" fmla="*/ 743157 w 8087141"/>
                  <a:gd name="connsiteY10" fmla="*/ 2931790 h 5143500"/>
                  <a:gd name="connsiteX11" fmla="*/ 599141 w 8087141"/>
                  <a:gd name="connsiteY11" fmla="*/ 3075806 h 5143500"/>
                  <a:gd name="connsiteX12" fmla="*/ 743157 w 8087141"/>
                  <a:gd name="connsiteY12" fmla="*/ 3219822 h 5143500"/>
                  <a:gd name="connsiteX13" fmla="*/ 887173 w 8087141"/>
                  <a:gd name="connsiteY13" fmla="*/ 3075806 h 5143500"/>
                  <a:gd name="connsiteX14" fmla="*/ 743157 w 8087141"/>
                  <a:gd name="connsiteY14" fmla="*/ 2931790 h 5143500"/>
                  <a:gd name="connsiteX15" fmla="*/ 850845 w 8087141"/>
                  <a:gd name="connsiteY15" fmla="*/ 3435846 h 5143500"/>
                  <a:gd name="connsiteX16" fmla="*/ 706829 w 8087141"/>
                  <a:gd name="connsiteY16" fmla="*/ 3579862 h 5143500"/>
                  <a:gd name="connsiteX17" fmla="*/ 850845 w 8087141"/>
                  <a:gd name="connsiteY17" fmla="*/ 3723878 h 5143500"/>
                  <a:gd name="connsiteX18" fmla="*/ 994861 w 8087141"/>
                  <a:gd name="connsiteY18" fmla="*/ 3579862 h 5143500"/>
                  <a:gd name="connsiteX19" fmla="*/ 850845 w 8087141"/>
                  <a:gd name="connsiteY19" fmla="*/ 3435846 h 5143500"/>
                  <a:gd name="connsiteX0" fmla="*/ 490417 w 7899683"/>
                  <a:gd name="connsiteY0" fmla="*/ 11875 h 5143500"/>
                  <a:gd name="connsiteX1" fmla="*/ 7899683 w 7899683"/>
                  <a:gd name="connsiteY1" fmla="*/ 0 h 5143500"/>
                  <a:gd name="connsiteX2" fmla="*/ 7899683 w 7899683"/>
                  <a:gd name="connsiteY2" fmla="*/ 5143500 h 5143500"/>
                  <a:gd name="connsiteX3" fmla="*/ 822926 w 7899683"/>
                  <a:gd name="connsiteY3" fmla="*/ 5143500 h 5143500"/>
                  <a:gd name="connsiteX4" fmla="*/ 490417 w 7899683"/>
                  <a:gd name="connsiteY4" fmla="*/ 11875 h 5143500"/>
                  <a:gd name="connsiteX5" fmla="*/ 627699 w 7899683"/>
                  <a:gd name="connsiteY5" fmla="*/ 2391730 h 5143500"/>
                  <a:gd name="connsiteX6" fmla="*/ 483683 w 7899683"/>
                  <a:gd name="connsiteY6" fmla="*/ 2535746 h 5143500"/>
                  <a:gd name="connsiteX7" fmla="*/ 627699 w 7899683"/>
                  <a:gd name="connsiteY7" fmla="*/ 2679762 h 5143500"/>
                  <a:gd name="connsiteX8" fmla="*/ 771715 w 7899683"/>
                  <a:gd name="connsiteY8" fmla="*/ 2535746 h 5143500"/>
                  <a:gd name="connsiteX9" fmla="*/ 627699 w 7899683"/>
                  <a:gd name="connsiteY9" fmla="*/ 2391730 h 5143500"/>
                  <a:gd name="connsiteX10" fmla="*/ 555699 w 7899683"/>
                  <a:gd name="connsiteY10" fmla="*/ 2931790 h 5143500"/>
                  <a:gd name="connsiteX11" fmla="*/ 411683 w 7899683"/>
                  <a:gd name="connsiteY11" fmla="*/ 3075806 h 5143500"/>
                  <a:gd name="connsiteX12" fmla="*/ 555699 w 7899683"/>
                  <a:gd name="connsiteY12" fmla="*/ 3219822 h 5143500"/>
                  <a:gd name="connsiteX13" fmla="*/ 699715 w 7899683"/>
                  <a:gd name="connsiteY13" fmla="*/ 3075806 h 5143500"/>
                  <a:gd name="connsiteX14" fmla="*/ 555699 w 7899683"/>
                  <a:gd name="connsiteY14" fmla="*/ 2931790 h 5143500"/>
                  <a:gd name="connsiteX15" fmla="*/ 663387 w 7899683"/>
                  <a:gd name="connsiteY15" fmla="*/ 3435846 h 5143500"/>
                  <a:gd name="connsiteX16" fmla="*/ 519371 w 7899683"/>
                  <a:gd name="connsiteY16" fmla="*/ 3579862 h 5143500"/>
                  <a:gd name="connsiteX17" fmla="*/ 663387 w 7899683"/>
                  <a:gd name="connsiteY17" fmla="*/ 3723878 h 5143500"/>
                  <a:gd name="connsiteX18" fmla="*/ 807403 w 7899683"/>
                  <a:gd name="connsiteY18" fmla="*/ 3579862 h 5143500"/>
                  <a:gd name="connsiteX19" fmla="*/ 663387 w 7899683"/>
                  <a:gd name="connsiteY19" fmla="*/ 3435846 h 5143500"/>
                  <a:gd name="connsiteX0" fmla="*/ 565386 w 7974652"/>
                  <a:gd name="connsiteY0" fmla="*/ 11875 h 5143500"/>
                  <a:gd name="connsiteX1" fmla="*/ 7974652 w 7974652"/>
                  <a:gd name="connsiteY1" fmla="*/ 0 h 5143500"/>
                  <a:gd name="connsiteX2" fmla="*/ 7974652 w 7974652"/>
                  <a:gd name="connsiteY2" fmla="*/ 5143500 h 5143500"/>
                  <a:gd name="connsiteX3" fmla="*/ 565386 w 7974652"/>
                  <a:gd name="connsiteY3" fmla="*/ 5143500 h 5143500"/>
                  <a:gd name="connsiteX4" fmla="*/ 565386 w 7974652"/>
                  <a:gd name="connsiteY4" fmla="*/ 11875 h 5143500"/>
                  <a:gd name="connsiteX5" fmla="*/ 702668 w 7974652"/>
                  <a:gd name="connsiteY5" fmla="*/ 2391730 h 5143500"/>
                  <a:gd name="connsiteX6" fmla="*/ 558652 w 7974652"/>
                  <a:gd name="connsiteY6" fmla="*/ 2535746 h 5143500"/>
                  <a:gd name="connsiteX7" fmla="*/ 702668 w 7974652"/>
                  <a:gd name="connsiteY7" fmla="*/ 2679762 h 5143500"/>
                  <a:gd name="connsiteX8" fmla="*/ 846684 w 7974652"/>
                  <a:gd name="connsiteY8" fmla="*/ 2535746 h 5143500"/>
                  <a:gd name="connsiteX9" fmla="*/ 702668 w 7974652"/>
                  <a:gd name="connsiteY9" fmla="*/ 2391730 h 5143500"/>
                  <a:gd name="connsiteX10" fmla="*/ 630668 w 7974652"/>
                  <a:gd name="connsiteY10" fmla="*/ 2931790 h 5143500"/>
                  <a:gd name="connsiteX11" fmla="*/ 486652 w 7974652"/>
                  <a:gd name="connsiteY11" fmla="*/ 3075806 h 5143500"/>
                  <a:gd name="connsiteX12" fmla="*/ 630668 w 7974652"/>
                  <a:gd name="connsiteY12" fmla="*/ 3219822 h 5143500"/>
                  <a:gd name="connsiteX13" fmla="*/ 774684 w 7974652"/>
                  <a:gd name="connsiteY13" fmla="*/ 3075806 h 5143500"/>
                  <a:gd name="connsiteX14" fmla="*/ 630668 w 7974652"/>
                  <a:gd name="connsiteY14" fmla="*/ 2931790 h 5143500"/>
                  <a:gd name="connsiteX15" fmla="*/ 738356 w 7974652"/>
                  <a:gd name="connsiteY15" fmla="*/ 3435846 h 5143500"/>
                  <a:gd name="connsiteX16" fmla="*/ 594340 w 7974652"/>
                  <a:gd name="connsiteY16" fmla="*/ 3579862 h 5143500"/>
                  <a:gd name="connsiteX17" fmla="*/ 738356 w 7974652"/>
                  <a:gd name="connsiteY17" fmla="*/ 3723878 h 5143500"/>
                  <a:gd name="connsiteX18" fmla="*/ 882372 w 7974652"/>
                  <a:gd name="connsiteY18" fmla="*/ 3579862 h 5143500"/>
                  <a:gd name="connsiteX19" fmla="*/ 738356 w 7974652"/>
                  <a:gd name="connsiteY19" fmla="*/ 3435846 h 5143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7974652" h="5143500">
                    <a:moveTo>
                      <a:pt x="565386" y="11875"/>
                    </a:moveTo>
                    <a:lnTo>
                      <a:pt x="7974652" y="0"/>
                    </a:lnTo>
                    <a:lnTo>
                      <a:pt x="7974652" y="5143500"/>
                    </a:lnTo>
                    <a:lnTo>
                      <a:pt x="565386" y="5143500"/>
                    </a:lnTo>
                    <a:cubicBezTo>
                      <a:pt x="565386" y="3429000"/>
                      <a:pt x="-706734" y="4767925"/>
                      <a:pt x="565386" y="11875"/>
                    </a:cubicBezTo>
                    <a:close/>
                    <a:moveTo>
                      <a:pt x="702668" y="2391730"/>
                    </a:moveTo>
                    <a:cubicBezTo>
                      <a:pt x="623130" y="2391730"/>
                      <a:pt x="558652" y="2456208"/>
                      <a:pt x="558652" y="2535746"/>
                    </a:cubicBezTo>
                    <a:cubicBezTo>
                      <a:pt x="558652" y="2615284"/>
                      <a:pt x="623130" y="2679762"/>
                      <a:pt x="702668" y="2679762"/>
                    </a:cubicBezTo>
                    <a:cubicBezTo>
                      <a:pt x="782206" y="2679762"/>
                      <a:pt x="846684" y="2615284"/>
                      <a:pt x="846684" y="2535746"/>
                    </a:cubicBezTo>
                    <a:cubicBezTo>
                      <a:pt x="846684" y="2456208"/>
                      <a:pt x="782206" y="2391730"/>
                      <a:pt x="702668" y="2391730"/>
                    </a:cubicBezTo>
                    <a:close/>
                    <a:moveTo>
                      <a:pt x="630668" y="2931790"/>
                    </a:moveTo>
                    <a:cubicBezTo>
                      <a:pt x="551130" y="2931790"/>
                      <a:pt x="486652" y="2996268"/>
                      <a:pt x="486652" y="3075806"/>
                    </a:cubicBezTo>
                    <a:cubicBezTo>
                      <a:pt x="486652" y="3155344"/>
                      <a:pt x="551130" y="3219822"/>
                      <a:pt x="630668" y="3219822"/>
                    </a:cubicBezTo>
                    <a:cubicBezTo>
                      <a:pt x="710206" y="3219822"/>
                      <a:pt x="774684" y="3155344"/>
                      <a:pt x="774684" y="3075806"/>
                    </a:cubicBezTo>
                    <a:cubicBezTo>
                      <a:pt x="774684" y="2996268"/>
                      <a:pt x="710206" y="2931790"/>
                      <a:pt x="630668" y="2931790"/>
                    </a:cubicBezTo>
                    <a:close/>
                    <a:moveTo>
                      <a:pt x="738356" y="3435846"/>
                    </a:moveTo>
                    <a:cubicBezTo>
                      <a:pt x="658818" y="3435846"/>
                      <a:pt x="594340" y="3500324"/>
                      <a:pt x="594340" y="3579862"/>
                    </a:cubicBezTo>
                    <a:cubicBezTo>
                      <a:pt x="594340" y="3659400"/>
                      <a:pt x="658818" y="3723878"/>
                      <a:pt x="738356" y="3723878"/>
                    </a:cubicBezTo>
                    <a:cubicBezTo>
                      <a:pt x="817894" y="3723878"/>
                      <a:pt x="882372" y="3659400"/>
                      <a:pt x="882372" y="3579862"/>
                    </a:cubicBezTo>
                    <a:cubicBezTo>
                      <a:pt x="882372" y="3500324"/>
                      <a:pt x="817894" y="3435846"/>
                      <a:pt x="738356" y="3435846"/>
                    </a:cubicBezTo>
                    <a:close/>
                  </a:path>
                </a:pathLst>
              </a:custGeom>
              <a:gradFill>
                <a:gsLst>
                  <a:gs pos="78000">
                    <a:srgbClr val="C00000">
                      <a:alpha val="47000"/>
                    </a:srgbClr>
                  </a:gs>
                  <a:gs pos="0">
                    <a:schemeClr val="tx1">
                      <a:alpha val="46000"/>
                    </a:schemeClr>
                  </a:gs>
                  <a:gs pos="100000">
                    <a:srgbClr val="C00000">
                      <a:alpha val="48000"/>
                    </a:srgbClr>
                  </a:gs>
                  <a:gs pos="66000">
                    <a:schemeClr val="tx1">
                      <a:alpha val="71000"/>
                    </a:schemeClr>
                  </a:gs>
                  <a:gs pos="90000">
                    <a:schemeClr val="tx1">
                      <a:alpha val="44000"/>
                    </a:schemeClr>
                  </a:gs>
                  <a:gs pos="44000">
                    <a:schemeClr val="tx1">
                      <a:alpha val="60000"/>
                    </a:schemeClr>
                  </a:gs>
                  <a:gs pos="54000">
                    <a:srgbClr val="C00000">
                      <a:alpha val="45000"/>
                    </a:srgbClr>
                  </a:gs>
                  <a:gs pos="33000">
                    <a:srgbClr val="C00000">
                      <a:alpha val="55000"/>
                    </a:srgbClr>
                  </a:gs>
                  <a:gs pos="23000">
                    <a:schemeClr val="tx1">
                      <a:alpha val="53000"/>
                    </a:schemeClr>
                  </a:gs>
                  <a:gs pos="12000">
                    <a:srgbClr val="C00000">
                      <a:alpha val="53000"/>
                    </a:srgbClr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  <a:scene3d>
                <a:camera prst="orthographicFront"/>
                <a:lightRig rig="flood" dir="t">
                  <a:rot lat="0" lon="0" rev="1800000"/>
                </a:lightRig>
              </a:scene3d>
              <a:sp3d>
                <a:bevelT w="1524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9" name="Forma libre 8"/>
              <p:cNvSpPr/>
              <p:nvPr/>
            </p:nvSpPr>
            <p:spPr>
              <a:xfrm>
                <a:off x="1728000" y="2391730"/>
                <a:ext cx="288032" cy="288032"/>
              </a:xfrm>
              <a:custGeom>
                <a:avLst/>
                <a:gdLst>
                  <a:gd name="connsiteX0" fmla="*/ 144016 w 288032"/>
                  <a:gd name="connsiteY0" fmla="*/ 0 h 288032"/>
                  <a:gd name="connsiteX1" fmla="*/ 288032 w 288032"/>
                  <a:gd name="connsiteY1" fmla="*/ 144016 h 288032"/>
                  <a:gd name="connsiteX2" fmla="*/ 144016 w 288032"/>
                  <a:gd name="connsiteY2" fmla="*/ 288032 h 288032"/>
                  <a:gd name="connsiteX3" fmla="*/ 0 w 288032"/>
                  <a:gd name="connsiteY3" fmla="*/ 144016 h 288032"/>
                  <a:gd name="connsiteX4" fmla="*/ 144016 w 288032"/>
                  <a:gd name="connsiteY4" fmla="*/ 0 h 288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8032" h="288032">
                    <a:moveTo>
                      <a:pt x="144016" y="0"/>
                    </a:moveTo>
                    <a:cubicBezTo>
                      <a:pt x="223554" y="0"/>
                      <a:pt x="288032" y="64478"/>
                      <a:pt x="288032" y="144016"/>
                    </a:cubicBezTo>
                    <a:cubicBezTo>
                      <a:pt x="288032" y="223554"/>
                      <a:pt x="223554" y="288032"/>
                      <a:pt x="144016" y="288032"/>
                    </a:cubicBezTo>
                    <a:cubicBezTo>
                      <a:pt x="64478" y="288032"/>
                      <a:pt x="0" y="223554"/>
                      <a:pt x="0" y="144016"/>
                    </a:cubicBezTo>
                    <a:cubicBezTo>
                      <a:pt x="0" y="64478"/>
                      <a:pt x="64478" y="0"/>
                      <a:pt x="144016" y="0"/>
                    </a:cubicBez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morning" dir="t"/>
              </a:scene3d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0" name="Forma libre 7"/>
              <p:cNvSpPr/>
              <p:nvPr/>
            </p:nvSpPr>
            <p:spPr>
              <a:xfrm>
                <a:off x="1656000" y="2931790"/>
                <a:ext cx="288032" cy="288032"/>
              </a:xfrm>
              <a:custGeom>
                <a:avLst/>
                <a:gdLst>
                  <a:gd name="connsiteX0" fmla="*/ 144016 w 288032"/>
                  <a:gd name="connsiteY0" fmla="*/ 0 h 288032"/>
                  <a:gd name="connsiteX1" fmla="*/ 288032 w 288032"/>
                  <a:gd name="connsiteY1" fmla="*/ 144016 h 288032"/>
                  <a:gd name="connsiteX2" fmla="*/ 144016 w 288032"/>
                  <a:gd name="connsiteY2" fmla="*/ 288032 h 288032"/>
                  <a:gd name="connsiteX3" fmla="*/ 0 w 288032"/>
                  <a:gd name="connsiteY3" fmla="*/ 144016 h 288032"/>
                  <a:gd name="connsiteX4" fmla="*/ 144016 w 288032"/>
                  <a:gd name="connsiteY4" fmla="*/ 0 h 288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8032" h="288032">
                    <a:moveTo>
                      <a:pt x="144016" y="0"/>
                    </a:moveTo>
                    <a:cubicBezTo>
                      <a:pt x="223554" y="0"/>
                      <a:pt x="288032" y="64478"/>
                      <a:pt x="288032" y="144016"/>
                    </a:cubicBezTo>
                    <a:cubicBezTo>
                      <a:pt x="288032" y="223554"/>
                      <a:pt x="223554" y="288032"/>
                      <a:pt x="144016" y="288032"/>
                    </a:cubicBezTo>
                    <a:cubicBezTo>
                      <a:pt x="64478" y="288032"/>
                      <a:pt x="0" y="223554"/>
                      <a:pt x="0" y="144016"/>
                    </a:cubicBezTo>
                    <a:cubicBezTo>
                      <a:pt x="0" y="64478"/>
                      <a:pt x="64478" y="0"/>
                      <a:pt x="144016" y="0"/>
                    </a:cubicBez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morning" dir="t"/>
              </a:scene3d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1" name="Forma libre 6"/>
              <p:cNvSpPr/>
              <p:nvPr/>
            </p:nvSpPr>
            <p:spPr>
              <a:xfrm>
                <a:off x="1763688" y="3435846"/>
                <a:ext cx="288032" cy="288032"/>
              </a:xfrm>
              <a:custGeom>
                <a:avLst/>
                <a:gdLst>
                  <a:gd name="connsiteX0" fmla="*/ 144016 w 288032"/>
                  <a:gd name="connsiteY0" fmla="*/ 0 h 288032"/>
                  <a:gd name="connsiteX1" fmla="*/ 288032 w 288032"/>
                  <a:gd name="connsiteY1" fmla="*/ 144016 h 288032"/>
                  <a:gd name="connsiteX2" fmla="*/ 144016 w 288032"/>
                  <a:gd name="connsiteY2" fmla="*/ 288032 h 288032"/>
                  <a:gd name="connsiteX3" fmla="*/ 0 w 288032"/>
                  <a:gd name="connsiteY3" fmla="*/ 144016 h 288032"/>
                  <a:gd name="connsiteX4" fmla="*/ 144016 w 288032"/>
                  <a:gd name="connsiteY4" fmla="*/ 0 h 288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8032" h="288032">
                    <a:moveTo>
                      <a:pt x="144016" y="0"/>
                    </a:moveTo>
                    <a:cubicBezTo>
                      <a:pt x="223554" y="0"/>
                      <a:pt x="288032" y="64478"/>
                      <a:pt x="288032" y="144016"/>
                    </a:cubicBezTo>
                    <a:cubicBezTo>
                      <a:pt x="288032" y="223554"/>
                      <a:pt x="223554" y="288032"/>
                      <a:pt x="144016" y="288032"/>
                    </a:cubicBezTo>
                    <a:cubicBezTo>
                      <a:pt x="64478" y="288032"/>
                      <a:pt x="0" y="223554"/>
                      <a:pt x="0" y="144016"/>
                    </a:cubicBezTo>
                    <a:cubicBezTo>
                      <a:pt x="0" y="64478"/>
                      <a:pt x="64478" y="0"/>
                      <a:pt x="144016" y="0"/>
                    </a:cubicBez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morning" dir="t"/>
              </a:scene3d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</p:grpSp>
        <p:sp>
          <p:nvSpPr>
            <p:cNvPr id="5" name="Forma libre 10"/>
            <p:cNvSpPr/>
            <p:nvPr/>
          </p:nvSpPr>
          <p:spPr>
            <a:xfrm rot="8456201">
              <a:off x="1692000" y="1620000"/>
              <a:ext cx="1867326" cy="316518"/>
            </a:xfrm>
            <a:custGeom>
              <a:avLst/>
              <a:gdLst>
                <a:gd name="connsiteX0" fmla="*/ 0 w 7815514"/>
                <a:gd name="connsiteY0" fmla="*/ 4482655 h 5254192"/>
                <a:gd name="connsiteX1" fmla="*/ 36266 w 7815514"/>
                <a:gd name="connsiteY1" fmla="*/ 4108279 h 5254192"/>
                <a:gd name="connsiteX2" fmla="*/ 1253803 w 7815514"/>
                <a:gd name="connsiteY2" fmla="*/ 982771 h 5254192"/>
                <a:gd name="connsiteX3" fmla="*/ 2013503 w 7815514"/>
                <a:gd name="connsiteY3" fmla="*/ 1943573 h 5254192"/>
                <a:gd name="connsiteX4" fmla="*/ 2112368 w 7815514"/>
                <a:gd name="connsiteY4" fmla="*/ 2249663 h 5254192"/>
                <a:gd name="connsiteX5" fmla="*/ 2121215 w 7815514"/>
                <a:gd name="connsiteY5" fmla="*/ 2193904 h 5254192"/>
                <a:gd name="connsiteX6" fmla="*/ 2140771 w 7815514"/>
                <a:gd name="connsiteY6" fmla="*/ 2308119 h 5254192"/>
                <a:gd name="connsiteX7" fmla="*/ 3042806 w 7815514"/>
                <a:gd name="connsiteY7" fmla="*/ 4165933 h 5254192"/>
                <a:gd name="connsiteX8" fmla="*/ 3910455 w 7815514"/>
                <a:gd name="connsiteY8" fmla="*/ 2482005 h 5254192"/>
                <a:gd name="connsiteX9" fmla="*/ 3910971 w 7815514"/>
                <a:gd name="connsiteY9" fmla="*/ 2479360 h 5254192"/>
                <a:gd name="connsiteX10" fmla="*/ 3914031 w 7815514"/>
                <a:gd name="connsiteY10" fmla="*/ 2459353 h 5254192"/>
                <a:gd name="connsiteX11" fmla="*/ 3968966 w 7815514"/>
                <a:gd name="connsiteY11" fmla="*/ 2149185 h 5254192"/>
                <a:gd name="connsiteX12" fmla="*/ 3996151 w 7815514"/>
                <a:gd name="connsiteY12" fmla="*/ 2015764 h 5254192"/>
                <a:gd name="connsiteX13" fmla="*/ 4032019 w 7815514"/>
                <a:gd name="connsiteY13" fmla="*/ 1754308 h 5254192"/>
                <a:gd name="connsiteX14" fmla="*/ 4016245 w 7815514"/>
                <a:gd name="connsiteY14" fmla="*/ 1917144 h 5254192"/>
                <a:gd name="connsiteX15" fmla="*/ 4028776 w 7815514"/>
                <a:gd name="connsiteY15" fmla="*/ 1855645 h 5254192"/>
                <a:gd name="connsiteX16" fmla="*/ 5037298 w 7815514"/>
                <a:gd name="connsiteY16" fmla="*/ 0 h 5254192"/>
                <a:gd name="connsiteX17" fmla="*/ 5796998 w 7815514"/>
                <a:gd name="connsiteY17" fmla="*/ 960801 h 5254192"/>
                <a:gd name="connsiteX18" fmla="*/ 5895863 w 7815514"/>
                <a:gd name="connsiteY18" fmla="*/ 1266892 h 5254192"/>
                <a:gd name="connsiteX19" fmla="*/ 5904710 w 7815514"/>
                <a:gd name="connsiteY19" fmla="*/ 1211133 h 5254192"/>
                <a:gd name="connsiteX20" fmla="*/ 5924266 w 7815514"/>
                <a:gd name="connsiteY20" fmla="*/ 1325348 h 5254192"/>
                <a:gd name="connsiteX21" fmla="*/ 6826301 w 7815514"/>
                <a:gd name="connsiteY21" fmla="*/ 3183162 h 5254192"/>
                <a:gd name="connsiteX22" fmla="*/ 7779604 w 7815514"/>
                <a:gd name="connsiteY22" fmla="*/ 1033299 h 5254192"/>
                <a:gd name="connsiteX23" fmla="*/ 7815514 w 7815514"/>
                <a:gd name="connsiteY23" fmla="*/ 771537 h 5254192"/>
                <a:gd name="connsiteX24" fmla="*/ 7779248 w 7815514"/>
                <a:gd name="connsiteY24" fmla="*/ 1145914 h 5254192"/>
                <a:gd name="connsiteX25" fmla="*/ 6561711 w 7815514"/>
                <a:gd name="connsiteY25" fmla="*/ 4271421 h 5254192"/>
                <a:gd name="connsiteX26" fmla="*/ 5802011 w 7815514"/>
                <a:gd name="connsiteY26" fmla="*/ 3310620 h 5254192"/>
                <a:gd name="connsiteX27" fmla="*/ 5703147 w 7815514"/>
                <a:gd name="connsiteY27" fmla="*/ 3004529 h 5254192"/>
                <a:gd name="connsiteX28" fmla="*/ 5694299 w 7815514"/>
                <a:gd name="connsiteY28" fmla="*/ 3060288 h 5254192"/>
                <a:gd name="connsiteX29" fmla="*/ 5674743 w 7815514"/>
                <a:gd name="connsiteY29" fmla="*/ 2946074 h 5254192"/>
                <a:gd name="connsiteX30" fmla="*/ 4772708 w 7815514"/>
                <a:gd name="connsiteY30" fmla="*/ 1088260 h 5254192"/>
                <a:gd name="connsiteX31" fmla="*/ 3905060 w 7815514"/>
                <a:gd name="connsiteY31" fmla="*/ 2772187 h 5254192"/>
                <a:gd name="connsiteX32" fmla="*/ 3904544 w 7815514"/>
                <a:gd name="connsiteY32" fmla="*/ 2774831 h 5254192"/>
                <a:gd name="connsiteX33" fmla="*/ 3901484 w 7815514"/>
                <a:gd name="connsiteY33" fmla="*/ 2794839 h 5254192"/>
                <a:gd name="connsiteX34" fmla="*/ 3846548 w 7815514"/>
                <a:gd name="connsiteY34" fmla="*/ 3105007 h 5254192"/>
                <a:gd name="connsiteX35" fmla="*/ 3819364 w 7815514"/>
                <a:gd name="connsiteY35" fmla="*/ 3238426 h 5254192"/>
                <a:gd name="connsiteX36" fmla="*/ 3783495 w 7815514"/>
                <a:gd name="connsiteY36" fmla="*/ 3499884 h 5254192"/>
                <a:gd name="connsiteX37" fmla="*/ 3799269 w 7815514"/>
                <a:gd name="connsiteY37" fmla="*/ 3337047 h 5254192"/>
                <a:gd name="connsiteX38" fmla="*/ 3786739 w 7815514"/>
                <a:gd name="connsiteY38" fmla="*/ 3398547 h 5254192"/>
                <a:gd name="connsiteX39" fmla="*/ 2778216 w 7815514"/>
                <a:gd name="connsiteY39" fmla="*/ 5254192 h 5254192"/>
                <a:gd name="connsiteX40" fmla="*/ 2018516 w 7815514"/>
                <a:gd name="connsiteY40" fmla="*/ 4293391 h 5254192"/>
                <a:gd name="connsiteX41" fmla="*/ 1919652 w 7815514"/>
                <a:gd name="connsiteY41" fmla="*/ 3987300 h 5254192"/>
                <a:gd name="connsiteX42" fmla="*/ 1910804 w 7815514"/>
                <a:gd name="connsiteY42" fmla="*/ 4043059 h 5254192"/>
                <a:gd name="connsiteX43" fmla="*/ 1891248 w 7815514"/>
                <a:gd name="connsiteY43" fmla="*/ 3928845 h 5254192"/>
                <a:gd name="connsiteX44" fmla="*/ 989213 w 7815514"/>
                <a:gd name="connsiteY44" fmla="*/ 2071031 h 5254192"/>
                <a:gd name="connsiteX45" fmla="*/ 35910 w 7815514"/>
                <a:gd name="connsiteY45" fmla="*/ 4220894 h 525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815514" h="5254192">
                  <a:moveTo>
                    <a:pt x="0" y="4482655"/>
                  </a:moveTo>
                  <a:lnTo>
                    <a:pt x="36266" y="4108279"/>
                  </a:lnTo>
                  <a:cubicBezTo>
                    <a:pt x="258604" y="2255830"/>
                    <a:pt x="720296" y="982771"/>
                    <a:pt x="1253803" y="982771"/>
                  </a:cubicBezTo>
                  <a:cubicBezTo>
                    <a:pt x="1535213" y="982771"/>
                    <a:pt x="1796642" y="1336971"/>
                    <a:pt x="2013503" y="1943573"/>
                  </a:cubicBezTo>
                  <a:lnTo>
                    <a:pt x="2112368" y="2249663"/>
                  </a:lnTo>
                  <a:lnTo>
                    <a:pt x="2121215" y="2193904"/>
                  </a:lnTo>
                  <a:lnTo>
                    <a:pt x="2140771" y="2308119"/>
                  </a:lnTo>
                  <a:cubicBezTo>
                    <a:pt x="2355178" y="3442733"/>
                    <a:pt x="2679654" y="4165933"/>
                    <a:pt x="3042806" y="4165933"/>
                  </a:cubicBezTo>
                  <a:cubicBezTo>
                    <a:pt x="3387044" y="4165933"/>
                    <a:pt x="3696530" y="3516101"/>
                    <a:pt x="3910455" y="2482005"/>
                  </a:cubicBezTo>
                  <a:lnTo>
                    <a:pt x="3910971" y="2479360"/>
                  </a:lnTo>
                  <a:lnTo>
                    <a:pt x="3914031" y="2459353"/>
                  </a:lnTo>
                  <a:cubicBezTo>
                    <a:pt x="3931503" y="2353305"/>
                    <a:pt x="3949829" y="2249860"/>
                    <a:pt x="3968966" y="2149185"/>
                  </a:cubicBezTo>
                  <a:lnTo>
                    <a:pt x="3996151" y="2015764"/>
                  </a:lnTo>
                  <a:lnTo>
                    <a:pt x="4032019" y="1754308"/>
                  </a:lnTo>
                  <a:lnTo>
                    <a:pt x="4016245" y="1917144"/>
                  </a:lnTo>
                  <a:lnTo>
                    <a:pt x="4028776" y="1855645"/>
                  </a:lnTo>
                  <a:cubicBezTo>
                    <a:pt x="4277434" y="716095"/>
                    <a:pt x="4637168" y="0"/>
                    <a:pt x="5037298" y="0"/>
                  </a:cubicBezTo>
                  <a:cubicBezTo>
                    <a:pt x="5318708" y="0"/>
                    <a:pt x="5580137" y="354199"/>
                    <a:pt x="5796998" y="960801"/>
                  </a:cubicBezTo>
                  <a:lnTo>
                    <a:pt x="5895863" y="1266892"/>
                  </a:lnTo>
                  <a:lnTo>
                    <a:pt x="5904710" y="1211133"/>
                  </a:lnTo>
                  <a:lnTo>
                    <a:pt x="5924266" y="1325348"/>
                  </a:lnTo>
                  <a:cubicBezTo>
                    <a:pt x="6138673" y="2459962"/>
                    <a:pt x="6463149" y="3183162"/>
                    <a:pt x="6826301" y="3183162"/>
                  </a:cubicBezTo>
                  <a:cubicBezTo>
                    <a:pt x="7219716" y="3183162"/>
                    <a:pt x="7567740" y="2334402"/>
                    <a:pt x="7779604" y="1033299"/>
                  </a:cubicBezTo>
                  <a:lnTo>
                    <a:pt x="7815514" y="771537"/>
                  </a:lnTo>
                  <a:lnTo>
                    <a:pt x="7779248" y="1145914"/>
                  </a:lnTo>
                  <a:cubicBezTo>
                    <a:pt x="7556910" y="2998363"/>
                    <a:pt x="7095218" y="4271421"/>
                    <a:pt x="6561711" y="4271421"/>
                  </a:cubicBezTo>
                  <a:cubicBezTo>
                    <a:pt x="6280301" y="4271421"/>
                    <a:pt x="6018872" y="3917222"/>
                    <a:pt x="5802011" y="3310620"/>
                  </a:cubicBezTo>
                  <a:lnTo>
                    <a:pt x="5703147" y="3004529"/>
                  </a:lnTo>
                  <a:lnTo>
                    <a:pt x="5694299" y="3060288"/>
                  </a:lnTo>
                  <a:lnTo>
                    <a:pt x="5674743" y="2946074"/>
                  </a:lnTo>
                  <a:cubicBezTo>
                    <a:pt x="5460336" y="1811460"/>
                    <a:pt x="5135860" y="1088260"/>
                    <a:pt x="4772708" y="1088260"/>
                  </a:cubicBezTo>
                  <a:cubicBezTo>
                    <a:pt x="4428470" y="1088260"/>
                    <a:pt x="4118984" y="1738091"/>
                    <a:pt x="3905060" y="2772187"/>
                  </a:cubicBezTo>
                  <a:lnTo>
                    <a:pt x="3904544" y="2774831"/>
                  </a:lnTo>
                  <a:lnTo>
                    <a:pt x="3901484" y="2794839"/>
                  </a:lnTo>
                  <a:cubicBezTo>
                    <a:pt x="3884012" y="2900887"/>
                    <a:pt x="3865686" y="3004333"/>
                    <a:pt x="3846548" y="3105007"/>
                  </a:cubicBezTo>
                  <a:lnTo>
                    <a:pt x="3819364" y="3238426"/>
                  </a:lnTo>
                  <a:lnTo>
                    <a:pt x="3783495" y="3499884"/>
                  </a:lnTo>
                  <a:lnTo>
                    <a:pt x="3799269" y="3337047"/>
                  </a:lnTo>
                  <a:lnTo>
                    <a:pt x="3786739" y="3398547"/>
                  </a:lnTo>
                  <a:cubicBezTo>
                    <a:pt x="3538081" y="4538097"/>
                    <a:pt x="3178347" y="5254192"/>
                    <a:pt x="2778216" y="5254192"/>
                  </a:cubicBezTo>
                  <a:cubicBezTo>
                    <a:pt x="2496806" y="5254192"/>
                    <a:pt x="2235377" y="4899993"/>
                    <a:pt x="2018516" y="4293391"/>
                  </a:cubicBezTo>
                  <a:lnTo>
                    <a:pt x="1919652" y="3987300"/>
                  </a:lnTo>
                  <a:lnTo>
                    <a:pt x="1910804" y="4043059"/>
                  </a:lnTo>
                  <a:lnTo>
                    <a:pt x="1891248" y="3928845"/>
                  </a:lnTo>
                  <a:cubicBezTo>
                    <a:pt x="1676841" y="2794231"/>
                    <a:pt x="1352365" y="2071031"/>
                    <a:pt x="989213" y="2071031"/>
                  </a:cubicBezTo>
                  <a:cubicBezTo>
                    <a:pt x="595798" y="2071031"/>
                    <a:pt x="247774" y="2919790"/>
                    <a:pt x="35910" y="4220894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  <a:scene3d>
              <a:camera prst="orthographicFront"/>
              <a:lightRig rig="sunrise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s-ES" sz="1350"/>
            </a:p>
          </p:txBody>
        </p:sp>
        <p:sp>
          <p:nvSpPr>
            <p:cNvPr id="6" name="Forma libre 10"/>
            <p:cNvSpPr/>
            <p:nvPr/>
          </p:nvSpPr>
          <p:spPr>
            <a:xfrm rot="8544993">
              <a:off x="1666445" y="2232000"/>
              <a:ext cx="1867326" cy="316518"/>
            </a:xfrm>
            <a:custGeom>
              <a:avLst/>
              <a:gdLst>
                <a:gd name="connsiteX0" fmla="*/ 0 w 7815514"/>
                <a:gd name="connsiteY0" fmla="*/ 4482655 h 5254192"/>
                <a:gd name="connsiteX1" fmla="*/ 36266 w 7815514"/>
                <a:gd name="connsiteY1" fmla="*/ 4108279 h 5254192"/>
                <a:gd name="connsiteX2" fmla="*/ 1253803 w 7815514"/>
                <a:gd name="connsiteY2" fmla="*/ 982771 h 5254192"/>
                <a:gd name="connsiteX3" fmla="*/ 2013503 w 7815514"/>
                <a:gd name="connsiteY3" fmla="*/ 1943573 h 5254192"/>
                <a:gd name="connsiteX4" fmla="*/ 2112368 w 7815514"/>
                <a:gd name="connsiteY4" fmla="*/ 2249663 h 5254192"/>
                <a:gd name="connsiteX5" fmla="*/ 2121215 w 7815514"/>
                <a:gd name="connsiteY5" fmla="*/ 2193904 h 5254192"/>
                <a:gd name="connsiteX6" fmla="*/ 2140771 w 7815514"/>
                <a:gd name="connsiteY6" fmla="*/ 2308119 h 5254192"/>
                <a:gd name="connsiteX7" fmla="*/ 3042806 w 7815514"/>
                <a:gd name="connsiteY7" fmla="*/ 4165933 h 5254192"/>
                <a:gd name="connsiteX8" fmla="*/ 3910455 w 7815514"/>
                <a:gd name="connsiteY8" fmla="*/ 2482005 h 5254192"/>
                <a:gd name="connsiteX9" fmla="*/ 3910971 w 7815514"/>
                <a:gd name="connsiteY9" fmla="*/ 2479360 h 5254192"/>
                <a:gd name="connsiteX10" fmla="*/ 3914031 w 7815514"/>
                <a:gd name="connsiteY10" fmla="*/ 2459353 h 5254192"/>
                <a:gd name="connsiteX11" fmla="*/ 3968966 w 7815514"/>
                <a:gd name="connsiteY11" fmla="*/ 2149185 h 5254192"/>
                <a:gd name="connsiteX12" fmla="*/ 3996151 w 7815514"/>
                <a:gd name="connsiteY12" fmla="*/ 2015764 h 5254192"/>
                <a:gd name="connsiteX13" fmla="*/ 4032019 w 7815514"/>
                <a:gd name="connsiteY13" fmla="*/ 1754308 h 5254192"/>
                <a:gd name="connsiteX14" fmla="*/ 4016245 w 7815514"/>
                <a:gd name="connsiteY14" fmla="*/ 1917144 h 5254192"/>
                <a:gd name="connsiteX15" fmla="*/ 4028776 w 7815514"/>
                <a:gd name="connsiteY15" fmla="*/ 1855645 h 5254192"/>
                <a:gd name="connsiteX16" fmla="*/ 5037298 w 7815514"/>
                <a:gd name="connsiteY16" fmla="*/ 0 h 5254192"/>
                <a:gd name="connsiteX17" fmla="*/ 5796998 w 7815514"/>
                <a:gd name="connsiteY17" fmla="*/ 960801 h 5254192"/>
                <a:gd name="connsiteX18" fmla="*/ 5895863 w 7815514"/>
                <a:gd name="connsiteY18" fmla="*/ 1266892 h 5254192"/>
                <a:gd name="connsiteX19" fmla="*/ 5904710 w 7815514"/>
                <a:gd name="connsiteY19" fmla="*/ 1211133 h 5254192"/>
                <a:gd name="connsiteX20" fmla="*/ 5924266 w 7815514"/>
                <a:gd name="connsiteY20" fmla="*/ 1325348 h 5254192"/>
                <a:gd name="connsiteX21" fmla="*/ 6826301 w 7815514"/>
                <a:gd name="connsiteY21" fmla="*/ 3183162 h 5254192"/>
                <a:gd name="connsiteX22" fmla="*/ 7779604 w 7815514"/>
                <a:gd name="connsiteY22" fmla="*/ 1033299 h 5254192"/>
                <a:gd name="connsiteX23" fmla="*/ 7815514 w 7815514"/>
                <a:gd name="connsiteY23" fmla="*/ 771537 h 5254192"/>
                <a:gd name="connsiteX24" fmla="*/ 7779248 w 7815514"/>
                <a:gd name="connsiteY24" fmla="*/ 1145914 h 5254192"/>
                <a:gd name="connsiteX25" fmla="*/ 6561711 w 7815514"/>
                <a:gd name="connsiteY25" fmla="*/ 4271421 h 5254192"/>
                <a:gd name="connsiteX26" fmla="*/ 5802011 w 7815514"/>
                <a:gd name="connsiteY26" fmla="*/ 3310620 h 5254192"/>
                <a:gd name="connsiteX27" fmla="*/ 5703147 w 7815514"/>
                <a:gd name="connsiteY27" fmla="*/ 3004529 h 5254192"/>
                <a:gd name="connsiteX28" fmla="*/ 5694299 w 7815514"/>
                <a:gd name="connsiteY28" fmla="*/ 3060288 h 5254192"/>
                <a:gd name="connsiteX29" fmla="*/ 5674743 w 7815514"/>
                <a:gd name="connsiteY29" fmla="*/ 2946074 h 5254192"/>
                <a:gd name="connsiteX30" fmla="*/ 4772708 w 7815514"/>
                <a:gd name="connsiteY30" fmla="*/ 1088260 h 5254192"/>
                <a:gd name="connsiteX31" fmla="*/ 3905060 w 7815514"/>
                <a:gd name="connsiteY31" fmla="*/ 2772187 h 5254192"/>
                <a:gd name="connsiteX32" fmla="*/ 3904544 w 7815514"/>
                <a:gd name="connsiteY32" fmla="*/ 2774831 h 5254192"/>
                <a:gd name="connsiteX33" fmla="*/ 3901484 w 7815514"/>
                <a:gd name="connsiteY33" fmla="*/ 2794839 h 5254192"/>
                <a:gd name="connsiteX34" fmla="*/ 3846548 w 7815514"/>
                <a:gd name="connsiteY34" fmla="*/ 3105007 h 5254192"/>
                <a:gd name="connsiteX35" fmla="*/ 3819364 w 7815514"/>
                <a:gd name="connsiteY35" fmla="*/ 3238426 h 5254192"/>
                <a:gd name="connsiteX36" fmla="*/ 3783495 w 7815514"/>
                <a:gd name="connsiteY36" fmla="*/ 3499884 h 5254192"/>
                <a:gd name="connsiteX37" fmla="*/ 3799269 w 7815514"/>
                <a:gd name="connsiteY37" fmla="*/ 3337047 h 5254192"/>
                <a:gd name="connsiteX38" fmla="*/ 3786739 w 7815514"/>
                <a:gd name="connsiteY38" fmla="*/ 3398547 h 5254192"/>
                <a:gd name="connsiteX39" fmla="*/ 2778216 w 7815514"/>
                <a:gd name="connsiteY39" fmla="*/ 5254192 h 5254192"/>
                <a:gd name="connsiteX40" fmla="*/ 2018516 w 7815514"/>
                <a:gd name="connsiteY40" fmla="*/ 4293391 h 5254192"/>
                <a:gd name="connsiteX41" fmla="*/ 1919652 w 7815514"/>
                <a:gd name="connsiteY41" fmla="*/ 3987300 h 5254192"/>
                <a:gd name="connsiteX42" fmla="*/ 1910804 w 7815514"/>
                <a:gd name="connsiteY42" fmla="*/ 4043059 h 5254192"/>
                <a:gd name="connsiteX43" fmla="*/ 1891248 w 7815514"/>
                <a:gd name="connsiteY43" fmla="*/ 3928845 h 5254192"/>
                <a:gd name="connsiteX44" fmla="*/ 989213 w 7815514"/>
                <a:gd name="connsiteY44" fmla="*/ 2071031 h 5254192"/>
                <a:gd name="connsiteX45" fmla="*/ 35910 w 7815514"/>
                <a:gd name="connsiteY45" fmla="*/ 4220894 h 525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815514" h="5254192">
                  <a:moveTo>
                    <a:pt x="0" y="4482655"/>
                  </a:moveTo>
                  <a:lnTo>
                    <a:pt x="36266" y="4108279"/>
                  </a:lnTo>
                  <a:cubicBezTo>
                    <a:pt x="258604" y="2255830"/>
                    <a:pt x="720296" y="982771"/>
                    <a:pt x="1253803" y="982771"/>
                  </a:cubicBezTo>
                  <a:cubicBezTo>
                    <a:pt x="1535213" y="982771"/>
                    <a:pt x="1796642" y="1336971"/>
                    <a:pt x="2013503" y="1943573"/>
                  </a:cubicBezTo>
                  <a:lnTo>
                    <a:pt x="2112368" y="2249663"/>
                  </a:lnTo>
                  <a:lnTo>
                    <a:pt x="2121215" y="2193904"/>
                  </a:lnTo>
                  <a:lnTo>
                    <a:pt x="2140771" y="2308119"/>
                  </a:lnTo>
                  <a:cubicBezTo>
                    <a:pt x="2355178" y="3442733"/>
                    <a:pt x="2679654" y="4165933"/>
                    <a:pt x="3042806" y="4165933"/>
                  </a:cubicBezTo>
                  <a:cubicBezTo>
                    <a:pt x="3387044" y="4165933"/>
                    <a:pt x="3696530" y="3516101"/>
                    <a:pt x="3910455" y="2482005"/>
                  </a:cubicBezTo>
                  <a:lnTo>
                    <a:pt x="3910971" y="2479360"/>
                  </a:lnTo>
                  <a:lnTo>
                    <a:pt x="3914031" y="2459353"/>
                  </a:lnTo>
                  <a:cubicBezTo>
                    <a:pt x="3931503" y="2353305"/>
                    <a:pt x="3949829" y="2249860"/>
                    <a:pt x="3968966" y="2149185"/>
                  </a:cubicBezTo>
                  <a:lnTo>
                    <a:pt x="3996151" y="2015764"/>
                  </a:lnTo>
                  <a:lnTo>
                    <a:pt x="4032019" y="1754308"/>
                  </a:lnTo>
                  <a:lnTo>
                    <a:pt x="4016245" y="1917144"/>
                  </a:lnTo>
                  <a:lnTo>
                    <a:pt x="4028776" y="1855645"/>
                  </a:lnTo>
                  <a:cubicBezTo>
                    <a:pt x="4277434" y="716095"/>
                    <a:pt x="4637168" y="0"/>
                    <a:pt x="5037298" y="0"/>
                  </a:cubicBezTo>
                  <a:cubicBezTo>
                    <a:pt x="5318708" y="0"/>
                    <a:pt x="5580137" y="354199"/>
                    <a:pt x="5796998" y="960801"/>
                  </a:cubicBezTo>
                  <a:lnTo>
                    <a:pt x="5895863" y="1266892"/>
                  </a:lnTo>
                  <a:lnTo>
                    <a:pt x="5904710" y="1211133"/>
                  </a:lnTo>
                  <a:lnTo>
                    <a:pt x="5924266" y="1325348"/>
                  </a:lnTo>
                  <a:cubicBezTo>
                    <a:pt x="6138673" y="2459962"/>
                    <a:pt x="6463149" y="3183162"/>
                    <a:pt x="6826301" y="3183162"/>
                  </a:cubicBezTo>
                  <a:cubicBezTo>
                    <a:pt x="7219716" y="3183162"/>
                    <a:pt x="7567740" y="2334402"/>
                    <a:pt x="7779604" y="1033299"/>
                  </a:cubicBezTo>
                  <a:lnTo>
                    <a:pt x="7815514" y="771537"/>
                  </a:lnTo>
                  <a:lnTo>
                    <a:pt x="7779248" y="1145914"/>
                  </a:lnTo>
                  <a:cubicBezTo>
                    <a:pt x="7556910" y="2998363"/>
                    <a:pt x="7095218" y="4271421"/>
                    <a:pt x="6561711" y="4271421"/>
                  </a:cubicBezTo>
                  <a:cubicBezTo>
                    <a:pt x="6280301" y="4271421"/>
                    <a:pt x="6018872" y="3917222"/>
                    <a:pt x="5802011" y="3310620"/>
                  </a:cubicBezTo>
                  <a:lnTo>
                    <a:pt x="5703147" y="3004529"/>
                  </a:lnTo>
                  <a:lnTo>
                    <a:pt x="5694299" y="3060288"/>
                  </a:lnTo>
                  <a:lnTo>
                    <a:pt x="5674743" y="2946074"/>
                  </a:lnTo>
                  <a:cubicBezTo>
                    <a:pt x="5460336" y="1811460"/>
                    <a:pt x="5135860" y="1088260"/>
                    <a:pt x="4772708" y="1088260"/>
                  </a:cubicBezTo>
                  <a:cubicBezTo>
                    <a:pt x="4428470" y="1088260"/>
                    <a:pt x="4118984" y="1738091"/>
                    <a:pt x="3905060" y="2772187"/>
                  </a:cubicBezTo>
                  <a:lnTo>
                    <a:pt x="3904544" y="2774831"/>
                  </a:lnTo>
                  <a:lnTo>
                    <a:pt x="3901484" y="2794839"/>
                  </a:lnTo>
                  <a:cubicBezTo>
                    <a:pt x="3884012" y="2900887"/>
                    <a:pt x="3865686" y="3004333"/>
                    <a:pt x="3846548" y="3105007"/>
                  </a:cubicBezTo>
                  <a:lnTo>
                    <a:pt x="3819364" y="3238426"/>
                  </a:lnTo>
                  <a:lnTo>
                    <a:pt x="3783495" y="3499884"/>
                  </a:lnTo>
                  <a:lnTo>
                    <a:pt x="3799269" y="3337047"/>
                  </a:lnTo>
                  <a:lnTo>
                    <a:pt x="3786739" y="3398547"/>
                  </a:lnTo>
                  <a:cubicBezTo>
                    <a:pt x="3538081" y="4538097"/>
                    <a:pt x="3178347" y="5254192"/>
                    <a:pt x="2778216" y="5254192"/>
                  </a:cubicBezTo>
                  <a:cubicBezTo>
                    <a:pt x="2496806" y="5254192"/>
                    <a:pt x="2235377" y="4899993"/>
                    <a:pt x="2018516" y="4293391"/>
                  </a:cubicBezTo>
                  <a:lnTo>
                    <a:pt x="1919652" y="3987300"/>
                  </a:lnTo>
                  <a:lnTo>
                    <a:pt x="1910804" y="4043059"/>
                  </a:lnTo>
                  <a:lnTo>
                    <a:pt x="1891248" y="3928845"/>
                  </a:lnTo>
                  <a:cubicBezTo>
                    <a:pt x="1676841" y="2794231"/>
                    <a:pt x="1352365" y="2071031"/>
                    <a:pt x="989213" y="2071031"/>
                  </a:cubicBezTo>
                  <a:cubicBezTo>
                    <a:pt x="595798" y="2071031"/>
                    <a:pt x="247774" y="2919790"/>
                    <a:pt x="35910" y="4220894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  <a:scene3d>
              <a:camera prst="orthographicFront"/>
              <a:lightRig rig="sunrise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s-ES" sz="1350"/>
            </a:p>
          </p:txBody>
        </p:sp>
        <p:sp>
          <p:nvSpPr>
            <p:cNvPr id="7" name="Forma libre 10"/>
            <p:cNvSpPr/>
            <p:nvPr/>
          </p:nvSpPr>
          <p:spPr>
            <a:xfrm rot="8518072">
              <a:off x="1728000" y="2700000"/>
              <a:ext cx="1867326" cy="316518"/>
            </a:xfrm>
            <a:custGeom>
              <a:avLst/>
              <a:gdLst>
                <a:gd name="connsiteX0" fmla="*/ 0 w 7815514"/>
                <a:gd name="connsiteY0" fmla="*/ 4482655 h 5254192"/>
                <a:gd name="connsiteX1" fmla="*/ 36266 w 7815514"/>
                <a:gd name="connsiteY1" fmla="*/ 4108279 h 5254192"/>
                <a:gd name="connsiteX2" fmla="*/ 1253803 w 7815514"/>
                <a:gd name="connsiteY2" fmla="*/ 982771 h 5254192"/>
                <a:gd name="connsiteX3" fmla="*/ 2013503 w 7815514"/>
                <a:gd name="connsiteY3" fmla="*/ 1943573 h 5254192"/>
                <a:gd name="connsiteX4" fmla="*/ 2112368 w 7815514"/>
                <a:gd name="connsiteY4" fmla="*/ 2249663 h 5254192"/>
                <a:gd name="connsiteX5" fmla="*/ 2121215 w 7815514"/>
                <a:gd name="connsiteY5" fmla="*/ 2193904 h 5254192"/>
                <a:gd name="connsiteX6" fmla="*/ 2140771 w 7815514"/>
                <a:gd name="connsiteY6" fmla="*/ 2308119 h 5254192"/>
                <a:gd name="connsiteX7" fmla="*/ 3042806 w 7815514"/>
                <a:gd name="connsiteY7" fmla="*/ 4165933 h 5254192"/>
                <a:gd name="connsiteX8" fmla="*/ 3910455 w 7815514"/>
                <a:gd name="connsiteY8" fmla="*/ 2482005 h 5254192"/>
                <a:gd name="connsiteX9" fmla="*/ 3910971 w 7815514"/>
                <a:gd name="connsiteY9" fmla="*/ 2479360 h 5254192"/>
                <a:gd name="connsiteX10" fmla="*/ 3914031 w 7815514"/>
                <a:gd name="connsiteY10" fmla="*/ 2459353 h 5254192"/>
                <a:gd name="connsiteX11" fmla="*/ 3968966 w 7815514"/>
                <a:gd name="connsiteY11" fmla="*/ 2149185 h 5254192"/>
                <a:gd name="connsiteX12" fmla="*/ 3996151 w 7815514"/>
                <a:gd name="connsiteY12" fmla="*/ 2015764 h 5254192"/>
                <a:gd name="connsiteX13" fmla="*/ 4032019 w 7815514"/>
                <a:gd name="connsiteY13" fmla="*/ 1754308 h 5254192"/>
                <a:gd name="connsiteX14" fmla="*/ 4016245 w 7815514"/>
                <a:gd name="connsiteY14" fmla="*/ 1917144 h 5254192"/>
                <a:gd name="connsiteX15" fmla="*/ 4028776 w 7815514"/>
                <a:gd name="connsiteY15" fmla="*/ 1855645 h 5254192"/>
                <a:gd name="connsiteX16" fmla="*/ 5037298 w 7815514"/>
                <a:gd name="connsiteY16" fmla="*/ 0 h 5254192"/>
                <a:gd name="connsiteX17" fmla="*/ 5796998 w 7815514"/>
                <a:gd name="connsiteY17" fmla="*/ 960801 h 5254192"/>
                <a:gd name="connsiteX18" fmla="*/ 5895863 w 7815514"/>
                <a:gd name="connsiteY18" fmla="*/ 1266892 h 5254192"/>
                <a:gd name="connsiteX19" fmla="*/ 5904710 w 7815514"/>
                <a:gd name="connsiteY19" fmla="*/ 1211133 h 5254192"/>
                <a:gd name="connsiteX20" fmla="*/ 5924266 w 7815514"/>
                <a:gd name="connsiteY20" fmla="*/ 1325348 h 5254192"/>
                <a:gd name="connsiteX21" fmla="*/ 6826301 w 7815514"/>
                <a:gd name="connsiteY21" fmla="*/ 3183162 h 5254192"/>
                <a:gd name="connsiteX22" fmla="*/ 7779604 w 7815514"/>
                <a:gd name="connsiteY22" fmla="*/ 1033299 h 5254192"/>
                <a:gd name="connsiteX23" fmla="*/ 7815514 w 7815514"/>
                <a:gd name="connsiteY23" fmla="*/ 771537 h 5254192"/>
                <a:gd name="connsiteX24" fmla="*/ 7779248 w 7815514"/>
                <a:gd name="connsiteY24" fmla="*/ 1145914 h 5254192"/>
                <a:gd name="connsiteX25" fmla="*/ 6561711 w 7815514"/>
                <a:gd name="connsiteY25" fmla="*/ 4271421 h 5254192"/>
                <a:gd name="connsiteX26" fmla="*/ 5802011 w 7815514"/>
                <a:gd name="connsiteY26" fmla="*/ 3310620 h 5254192"/>
                <a:gd name="connsiteX27" fmla="*/ 5703147 w 7815514"/>
                <a:gd name="connsiteY27" fmla="*/ 3004529 h 5254192"/>
                <a:gd name="connsiteX28" fmla="*/ 5694299 w 7815514"/>
                <a:gd name="connsiteY28" fmla="*/ 3060288 h 5254192"/>
                <a:gd name="connsiteX29" fmla="*/ 5674743 w 7815514"/>
                <a:gd name="connsiteY29" fmla="*/ 2946074 h 5254192"/>
                <a:gd name="connsiteX30" fmla="*/ 4772708 w 7815514"/>
                <a:gd name="connsiteY30" fmla="*/ 1088260 h 5254192"/>
                <a:gd name="connsiteX31" fmla="*/ 3905060 w 7815514"/>
                <a:gd name="connsiteY31" fmla="*/ 2772187 h 5254192"/>
                <a:gd name="connsiteX32" fmla="*/ 3904544 w 7815514"/>
                <a:gd name="connsiteY32" fmla="*/ 2774831 h 5254192"/>
                <a:gd name="connsiteX33" fmla="*/ 3901484 w 7815514"/>
                <a:gd name="connsiteY33" fmla="*/ 2794839 h 5254192"/>
                <a:gd name="connsiteX34" fmla="*/ 3846548 w 7815514"/>
                <a:gd name="connsiteY34" fmla="*/ 3105007 h 5254192"/>
                <a:gd name="connsiteX35" fmla="*/ 3819364 w 7815514"/>
                <a:gd name="connsiteY35" fmla="*/ 3238426 h 5254192"/>
                <a:gd name="connsiteX36" fmla="*/ 3783495 w 7815514"/>
                <a:gd name="connsiteY36" fmla="*/ 3499884 h 5254192"/>
                <a:gd name="connsiteX37" fmla="*/ 3799269 w 7815514"/>
                <a:gd name="connsiteY37" fmla="*/ 3337047 h 5254192"/>
                <a:gd name="connsiteX38" fmla="*/ 3786739 w 7815514"/>
                <a:gd name="connsiteY38" fmla="*/ 3398547 h 5254192"/>
                <a:gd name="connsiteX39" fmla="*/ 2778216 w 7815514"/>
                <a:gd name="connsiteY39" fmla="*/ 5254192 h 5254192"/>
                <a:gd name="connsiteX40" fmla="*/ 2018516 w 7815514"/>
                <a:gd name="connsiteY40" fmla="*/ 4293391 h 5254192"/>
                <a:gd name="connsiteX41" fmla="*/ 1919652 w 7815514"/>
                <a:gd name="connsiteY41" fmla="*/ 3987300 h 5254192"/>
                <a:gd name="connsiteX42" fmla="*/ 1910804 w 7815514"/>
                <a:gd name="connsiteY42" fmla="*/ 4043059 h 5254192"/>
                <a:gd name="connsiteX43" fmla="*/ 1891248 w 7815514"/>
                <a:gd name="connsiteY43" fmla="*/ 3928845 h 5254192"/>
                <a:gd name="connsiteX44" fmla="*/ 989213 w 7815514"/>
                <a:gd name="connsiteY44" fmla="*/ 2071031 h 5254192"/>
                <a:gd name="connsiteX45" fmla="*/ 35910 w 7815514"/>
                <a:gd name="connsiteY45" fmla="*/ 4220894 h 525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815514" h="5254192">
                  <a:moveTo>
                    <a:pt x="0" y="4482655"/>
                  </a:moveTo>
                  <a:lnTo>
                    <a:pt x="36266" y="4108279"/>
                  </a:lnTo>
                  <a:cubicBezTo>
                    <a:pt x="258604" y="2255830"/>
                    <a:pt x="720296" y="982771"/>
                    <a:pt x="1253803" y="982771"/>
                  </a:cubicBezTo>
                  <a:cubicBezTo>
                    <a:pt x="1535213" y="982771"/>
                    <a:pt x="1796642" y="1336971"/>
                    <a:pt x="2013503" y="1943573"/>
                  </a:cubicBezTo>
                  <a:lnTo>
                    <a:pt x="2112368" y="2249663"/>
                  </a:lnTo>
                  <a:lnTo>
                    <a:pt x="2121215" y="2193904"/>
                  </a:lnTo>
                  <a:lnTo>
                    <a:pt x="2140771" y="2308119"/>
                  </a:lnTo>
                  <a:cubicBezTo>
                    <a:pt x="2355178" y="3442733"/>
                    <a:pt x="2679654" y="4165933"/>
                    <a:pt x="3042806" y="4165933"/>
                  </a:cubicBezTo>
                  <a:cubicBezTo>
                    <a:pt x="3387044" y="4165933"/>
                    <a:pt x="3696530" y="3516101"/>
                    <a:pt x="3910455" y="2482005"/>
                  </a:cubicBezTo>
                  <a:lnTo>
                    <a:pt x="3910971" y="2479360"/>
                  </a:lnTo>
                  <a:lnTo>
                    <a:pt x="3914031" y="2459353"/>
                  </a:lnTo>
                  <a:cubicBezTo>
                    <a:pt x="3931503" y="2353305"/>
                    <a:pt x="3949829" y="2249860"/>
                    <a:pt x="3968966" y="2149185"/>
                  </a:cubicBezTo>
                  <a:lnTo>
                    <a:pt x="3996151" y="2015764"/>
                  </a:lnTo>
                  <a:lnTo>
                    <a:pt x="4032019" y="1754308"/>
                  </a:lnTo>
                  <a:lnTo>
                    <a:pt x="4016245" y="1917144"/>
                  </a:lnTo>
                  <a:lnTo>
                    <a:pt x="4028776" y="1855645"/>
                  </a:lnTo>
                  <a:cubicBezTo>
                    <a:pt x="4277434" y="716095"/>
                    <a:pt x="4637168" y="0"/>
                    <a:pt x="5037298" y="0"/>
                  </a:cubicBezTo>
                  <a:cubicBezTo>
                    <a:pt x="5318708" y="0"/>
                    <a:pt x="5580137" y="354199"/>
                    <a:pt x="5796998" y="960801"/>
                  </a:cubicBezTo>
                  <a:lnTo>
                    <a:pt x="5895863" y="1266892"/>
                  </a:lnTo>
                  <a:lnTo>
                    <a:pt x="5904710" y="1211133"/>
                  </a:lnTo>
                  <a:lnTo>
                    <a:pt x="5924266" y="1325348"/>
                  </a:lnTo>
                  <a:cubicBezTo>
                    <a:pt x="6138673" y="2459962"/>
                    <a:pt x="6463149" y="3183162"/>
                    <a:pt x="6826301" y="3183162"/>
                  </a:cubicBezTo>
                  <a:cubicBezTo>
                    <a:pt x="7219716" y="3183162"/>
                    <a:pt x="7567740" y="2334402"/>
                    <a:pt x="7779604" y="1033299"/>
                  </a:cubicBezTo>
                  <a:lnTo>
                    <a:pt x="7815514" y="771537"/>
                  </a:lnTo>
                  <a:lnTo>
                    <a:pt x="7779248" y="1145914"/>
                  </a:lnTo>
                  <a:cubicBezTo>
                    <a:pt x="7556910" y="2998363"/>
                    <a:pt x="7095218" y="4271421"/>
                    <a:pt x="6561711" y="4271421"/>
                  </a:cubicBezTo>
                  <a:cubicBezTo>
                    <a:pt x="6280301" y="4271421"/>
                    <a:pt x="6018872" y="3917222"/>
                    <a:pt x="5802011" y="3310620"/>
                  </a:cubicBezTo>
                  <a:lnTo>
                    <a:pt x="5703147" y="3004529"/>
                  </a:lnTo>
                  <a:lnTo>
                    <a:pt x="5694299" y="3060288"/>
                  </a:lnTo>
                  <a:lnTo>
                    <a:pt x="5674743" y="2946074"/>
                  </a:lnTo>
                  <a:cubicBezTo>
                    <a:pt x="5460336" y="1811460"/>
                    <a:pt x="5135860" y="1088260"/>
                    <a:pt x="4772708" y="1088260"/>
                  </a:cubicBezTo>
                  <a:cubicBezTo>
                    <a:pt x="4428470" y="1088260"/>
                    <a:pt x="4118984" y="1738091"/>
                    <a:pt x="3905060" y="2772187"/>
                  </a:cubicBezTo>
                  <a:lnTo>
                    <a:pt x="3904544" y="2774831"/>
                  </a:lnTo>
                  <a:lnTo>
                    <a:pt x="3901484" y="2794839"/>
                  </a:lnTo>
                  <a:cubicBezTo>
                    <a:pt x="3884012" y="2900887"/>
                    <a:pt x="3865686" y="3004333"/>
                    <a:pt x="3846548" y="3105007"/>
                  </a:cubicBezTo>
                  <a:lnTo>
                    <a:pt x="3819364" y="3238426"/>
                  </a:lnTo>
                  <a:lnTo>
                    <a:pt x="3783495" y="3499884"/>
                  </a:lnTo>
                  <a:lnTo>
                    <a:pt x="3799269" y="3337047"/>
                  </a:lnTo>
                  <a:lnTo>
                    <a:pt x="3786739" y="3398547"/>
                  </a:lnTo>
                  <a:cubicBezTo>
                    <a:pt x="3538081" y="4538097"/>
                    <a:pt x="3178347" y="5254192"/>
                    <a:pt x="2778216" y="5254192"/>
                  </a:cubicBezTo>
                  <a:cubicBezTo>
                    <a:pt x="2496806" y="5254192"/>
                    <a:pt x="2235377" y="4899993"/>
                    <a:pt x="2018516" y="4293391"/>
                  </a:cubicBezTo>
                  <a:lnTo>
                    <a:pt x="1919652" y="3987300"/>
                  </a:lnTo>
                  <a:lnTo>
                    <a:pt x="1910804" y="4043059"/>
                  </a:lnTo>
                  <a:lnTo>
                    <a:pt x="1891248" y="3928845"/>
                  </a:lnTo>
                  <a:cubicBezTo>
                    <a:pt x="1676841" y="2794231"/>
                    <a:pt x="1352365" y="2071031"/>
                    <a:pt x="989213" y="2071031"/>
                  </a:cubicBezTo>
                  <a:cubicBezTo>
                    <a:pt x="595798" y="2071031"/>
                    <a:pt x="247774" y="2919790"/>
                    <a:pt x="35910" y="4220894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  <a:effectLst>
              <a:outerShdw blurRad="50800" dist="50800" dir="5400000" algn="ctr" rotWithShape="0">
                <a:schemeClr val="tx2">
                  <a:lumMod val="50000"/>
                </a:schemeClr>
              </a:outerShdw>
            </a:effectLst>
            <a:scene3d>
              <a:camera prst="orthographicFront"/>
              <a:lightRig rig="sunrise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s-ES" sz="1350"/>
            </a:p>
          </p:txBody>
        </p:sp>
      </p:grpSp>
      <p:sp>
        <p:nvSpPr>
          <p:cNvPr id="20" name="19 Rectángulo"/>
          <p:cNvSpPr/>
          <p:nvPr/>
        </p:nvSpPr>
        <p:spPr>
          <a:xfrm>
            <a:off x="-21459" y="-16116"/>
            <a:ext cx="9144000" cy="5236046"/>
          </a:xfrm>
          <a:prstGeom prst="rect">
            <a:avLst/>
          </a:prstGeom>
          <a:gradFill>
            <a:gsLst>
              <a:gs pos="78000">
                <a:srgbClr val="C00000">
                  <a:alpha val="84000"/>
                </a:srgbClr>
              </a:gs>
              <a:gs pos="0">
                <a:schemeClr val="tx1">
                  <a:lumMod val="98000"/>
                </a:schemeClr>
              </a:gs>
              <a:gs pos="100000">
                <a:srgbClr val="C00000"/>
              </a:gs>
              <a:gs pos="66000">
                <a:schemeClr val="tx1"/>
              </a:gs>
              <a:gs pos="90000">
                <a:schemeClr val="tx1">
                  <a:alpha val="92000"/>
                </a:schemeClr>
              </a:gs>
              <a:gs pos="44000">
                <a:schemeClr val="tx1">
                  <a:alpha val="90000"/>
                </a:schemeClr>
              </a:gs>
              <a:gs pos="54000">
                <a:srgbClr val="C00000">
                  <a:alpha val="82000"/>
                </a:srgbClr>
              </a:gs>
              <a:gs pos="33000">
                <a:srgbClr val="C00000">
                  <a:alpha val="92000"/>
                </a:srgbClr>
              </a:gs>
              <a:gs pos="23000">
                <a:schemeClr val="tx1"/>
              </a:gs>
              <a:gs pos="12000">
                <a:srgbClr val="C00000"/>
              </a:gs>
            </a:gsLst>
            <a:path path="circle">
              <a:fillToRect l="100000" t="10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40586400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31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1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" dur="315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315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314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Diapositiva12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17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3 Rectángulo"/>
          <p:cNvSpPr/>
          <p:nvPr/>
        </p:nvSpPr>
        <p:spPr>
          <a:xfrm rot="16200000">
            <a:off x="-1204699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667">
                <a:srgbClr val="FF6600">
                  <a:lumMod val="23000"/>
                  <a:lumOff val="77000"/>
                </a:srgbClr>
              </a:gs>
              <a:gs pos="13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Rectángulo"/>
          <p:cNvSpPr/>
          <p:nvPr/>
        </p:nvSpPr>
        <p:spPr>
          <a:xfrm rot="16200000">
            <a:off x="-1348715" y="2248307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667">
                <a:srgbClr val="FF6600">
                  <a:lumMod val="23000"/>
                  <a:lumOff val="77000"/>
                </a:srgbClr>
              </a:gs>
              <a:gs pos="13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3 Rectángulo"/>
          <p:cNvSpPr/>
          <p:nvPr/>
        </p:nvSpPr>
        <p:spPr>
          <a:xfrm rot="16200000">
            <a:off x="-1492731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667">
                <a:srgbClr val="FF6600">
                  <a:lumMod val="23000"/>
                  <a:lumOff val="77000"/>
                </a:srgbClr>
              </a:gs>
              <a:gs pos="13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3 Rectángulo"/>
          <p:cNvSpPr/>
          <p:nvPr/>
        </p:nvSpPr>
        <p:spPr>
          <a:xfrm rot="16200000">
            <a:off x="-1636747" y="2251705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667">
                <a:srgbClr val="FF6600">
                  <a:lumMod val="23000"/>
                  <a:lumOff val="77000"/>
                </a:srgbClr>
              </a:gs>
              <a:gs pos="13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3 Rectángulo"/>
          <p:cNvSpPr/>
          <p:nvPr/>
        </p:nvSpPr>
        <p:spPr>
          <a:xfrm rot="16200000">
            <a:off x="-1780763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667">
                <a:srgbClr val="FF6600">
                  <a:lumMod val="23000"/>
                  <a:lumOff val="77000"/>
                </a:srgbClr>
              </a:gs>
              <a:gs pos="13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3 Rectángulo"/>
          <p:cNvSpPr/>
          <p:nvPr/>
        </p:nvSpPr>
        <p:spPr>
          <a:xfrm rot="16200000">
            <a:off x="-1924779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667">
                <a:srgbClr val="FF6600">
                  <a:lumMod val="23000"/>
                  <a:lumOff val="77000"/>
                </a:srgbClr>
              </a:gs>
              <a:gs pos="13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3 Rectángulo"/>
          <p:cNvSpPr/>
          <p:nvPr/>
        </p:nvSpPr>
        <p:spPr>
          <a:xfrm rot="16200000">
            <a:off x="-2068795" y="2248307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667">
                <a:srgbClr val="FF6600">
                  <a:lumMod val="23000"/>
                  <a:lumOff val="77000"/>
                </a:srgbClr>
              </a:gs>
              <a:gs pos="13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3 Rectángulo"/>
          <p:cNvSpPr/>
          <p:nvPr/>
        </p:nvSpPr>
        <p:spPr>
          <a:xfrm rot="16200000">
            <a:off x="-2230559" y="2230559"/>
            <a:ext cx="5144686" cy="683568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12522" y="-332867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667">
                <a:srgbClr val="FF6600">
                  <a:lumMod val="23000"/>
                  <a:lumOff val="77000"/>
                </a:srgbClr>
              </a:gs>
              <a:gs pos="13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grpSp>
        <p:nvGrpSpPr>
          <p:cNvPr id="17" name="16 Grupo"/>
          <p:cNvGrpSpPr/>
          <p:nvPr/>
        </p:nvGrpSpPr>
        <p:grpSpPr>
          <a:xfrm>
            <a:off x="1207287" y="742"/>
            <a:ext cx="7936713" cy="5143500"/>
            <a:chOff x="1135279" y="-44196"/>
            <a:chExt cx="8040296" cy="5235199"/>
          </a:xfrm>
        </p:grpSpPr>
        <p:sp>
          <p:nvSpPr>
            <p:cNvPr id="18" name="2 Rectángulo"/>
            <p:cNvSpPr/>
            <p:nvPr/>
          </p:nvSpPr>
          <p:spPr>
            <a:xfrm>
              <a:off x="1135279" y="-44196"/>
              <a:ext cx="8040296" cy="5235199"/>
            </a:xfrm>
            <a:custGeom>
              <a:avLst/>
              <a:gdLst>
                <a:gd name="connsiteX0" fmla="*/ 0 w 7380312"/>
                <a:gd name="connsiteY0" fmla="*/ 0 h 5143500"/>
                <a:gd name="connsiteX1" fmla="*/ 7380312 w 7380312"/>
                <a:gd name="connsiteY1" fmla="*/ 0 h 5143500"/>
                <a:gd name="connsiteX2" fmla="*/ 7380312 w 7380312"/>
                <a:gd name="connsiteY2" fmla="*/ 5143500 h 5143500"/>
                <a:gd name="connsiteX3" fmla="*/ 0 w 7380312"/>
                <a:gd name="connsiteY3" fmla="*/ 5143500 h 5143500"/>
                <a:gd name="connsiteX4" fmla="*/ 0 w 7380312"/>
                <a:gd name="connsiteY4" fmla="*/ 0 h 5143500"/>
                <a:gd name="connsiteX0" fmla="*/ 541866 w 7922178"/>
                <a:gd name="connsiteY0" fmla="*/ 0 h 5143500"/>
                <a:gd name="connsiteX1" fmla="*/ 7922178 w 7922178"/>
                <a:gd name="connsiteY1" fmla="*/ 0 h 5143500"/>
                <a:gd name="connsiteX2" fmla="*/ 7922178 w 7922178"/>
                <a:gd name="connsiteY2" fmla="*/ 5143500 h 5143500"/>
                <a:gd name="connsiteX3" fmla="*/ 541866 w 7922178"/>
                <a:gd name="connsiteY3" fmla="*/ 5143500 h 5143500"/>
                <a:gd name="connsiteX4" fmla="*/ 541866 w 7922178"/>
                <a:gd name="connsiteY4" fmla="*/ 0 h 5143500"/>
                <a:gd name="connsiteX0" fmla="*/ 533667 w 7946079"/>
                <a:gd name="connsiteY0" fmla="*/ 0 h 5143500"/>
                <a:gd name="connsiteX1" fmla="*/ 7946079 w 7946079"/>
                <a:gd name="connsiteY1" fmla="*/ 0 h 5143500"/>
                <a:gd name="connsiteX2" fmla="*/ 7946079 w 7946079"/>
                <a:gd name="connsiteY2" fmla="*/ 5143500 h 5143500"/>
                <a:gd name="connsiteX3" fmla="*/ 565767 w 7946079"/>
                <a:gd name="connsiteY3" fmla="*/ 5143500 h 5143500"/>
                <a:gd name="connsiteX4" fmla="*/ 533667 w 7946079"/>
                <a:gd name="connsiteY4" fmla="*/ 0 h 5143500"/>
                <a:gd name="connsiteX0" fmla="*/ 486126 w 7898538"/>
                <a:gd name="connsiteY0" fmla="*/ 0 h 5143500"/>
                <a:gd name="connsiteX1" fmla="*/ 7898538 w 7898538"/>
                <a:gd name="connsiteY1" fmla="*/ 0 h 5143500"/>
                <a:gd name="connsiteX2" fmla="*/ 7898538 w 7898538"/>
                <a:gd name="connsiteY2" fmla="*/ 5143500 h 5143500"/>
                <a:gd name="connsiteX3" fmla="*/ 518226 w 7898538"/>
                <a:gd name="connsiteY3" fmla="*/ 5143500 h 5143500"/>
                <a:gd name="connsiteX4" fmla="*/ 486126 w 7898538"/>
                <a:gd name="connsiteY4" fmla="*/ 0 h 5143500"/>
                <a:gd name="connsiteX0" fmla="*/ 497102 w 7909514"/>
                <a:gd name="connsiteY0" fmla="*/ 0 h 5143500"/>
                <a:gd name="connsiteX1" fmla="*/ 7909514 w 7909514"/>
                <a:gd name="connsiteY1" fmla="*/ 0 h 5143500"/>
                <a:gd name="connsiteX2" fmla="*/ 7909514 w 7909514"/>
                <a:gd name="connsiteY2" fmla="*/ 5143500 h 5143500"/>
                <a:gd name="connsiteX3" fmla="*/ 486403 w 7909514"/>
                <a:gd name="connsiteY3" fmla="*/ 5122109 h 5143500"/>
                <a:gd name="connsiteX4" fmla="*/ 497102 w 7909514"/>
                <a:gd name="connsiteY4" fmla="*/ 0 h 5143500"/>
                <a:gd name="connsiteX0" fmla="*/ 476187 w 7888599"/>
                <a:gd name="connsiteY0" fmla="*/ 0 h 5143500"/>
                <a:gd name="connsiteX1" fmla="*/ 7888599 w 7888599"/>
                <a:gd name="connsiteY1" fmla="*/ 0 h 5143500"/>
                <a:gd name="connsiteX2" fmla="*/ 7888599 w 7888599"/>
                <a:gd name="connsiteY2" fmla="*/ 5143500 h 5143500"/>
                <a:gd name="connsiteX3" fmla="*/ 465488 w 7888599"/>
                <a:gd name="connsiteY3" fmla="*/ 5122109 h 5143500"/>
                <a:gd name="connsiteX4" fmla="*/ 476187 w 7888599"/>
                <a:gd name="connsiteY4" fmla="*/ 0 h 5143500"/>
                <a:gd name="connsiteX0" fmla="*/ 490438 w 7902850"/>
                <a:gd name="connsiteY0" fmla="*/ 0 h 5143500"/>
                <a:gd name="connsiteX1" fmla="*/ 7902850 w 7902850"/>
                <a:gd name="connsiteY1" fmla="*/ 0 h 5143500"/>
                <a:gd name="connsiteX2" fmla="*/ 7902850 w 7902850"/>
                <a:gd name="connsiteY2" fmla="*/ 5143500 h 5143500"/>
                <a:gd name="connsiteX3" fmla="*/ 479739 w 7902850"/>
                <a:gd name="connsiteY3" fmla="*/ 5122109 h 5143500"/>
                <a:gd name="connsiteX4" fmla="*/ 490438 w 7902850"/>
                <a:gd name="connsiteY4" fmla="*/ 0 h 5143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02850" h="5143500">
                  <a:moveTo>
                    <a:pt x="490438" y="0"/>
                  </a:moveTo>
                  <a:lnTo>
                    <a:pt x="7902850" y="0"/>
                  </a:lnTo>
                  <a:lnTo>
                    <a:pt x="7902850" y="5143500"/>
                  </a:lnTo>
                  <a:lnTo>
                    <a:pt x="479739" y="5122109"/>
                  </a:lnTo>
                  <a:cubicBezTo>
                    <a:pt x="576036" y="3439694"/>
                    <a:pt x="-653865" y="4932427"/>
                    <a:pt x="490438" y="0"/>
                  </a:cubicBezTo>
                  <a:close/>
                </a:path>
              </a:pathLst>
            </a:custGeom>
            <a:gradFill>
              <a:gsLst>
                <a:gs pos="78000">
                  <a:srgbClr val="FF0000">
                    <a:alpha val="51000"/>
                  </a:srgbClr>
                </a:gs>
                <a:gs pos="0">
                  <a:srgbClr val="FFFF00">
                    <a:lumMod val="27000"/>
                    <a:lumOff val="73000"/>
                  </a:srgbClr>
                </a:gs>
                <a:gs pos="98000">
                  <a:srgbClr val="FF0000">
                    <a:alpha val="59000"/>
                  </a:srgbClr>
                </a:gs>
                <a:gs pos="66000">
                  <a:srgbClr val="FFC000">
                    <a:lumMod val="37000"/>
                    <a:lumOff val="63000"/>
                    <a:alpha val="41000"/>
                  </a:srgbClr>
                </a:gs>
                <a:gs pos="90000">
                  <a:srgbClr val="FFFF00">
                    <a:lumMod val="65000"/>
                    <a:lumOff val="35000"/>
                    <a:alpha val="24000"/>
                  </a:srgbClr>
                </a:gs>
                <a:gs pos="44000">
                  <a:srgbClr val="FFC000">
                    <a:lumMod val="40000"/>
                    <a:lumOff val="60000"/>
                    <a:alpha val="70000"/>
                  </a:srgbClr>
                </a:gs>
                <a:gs pos="54000">
                  <a:srgbClr val="FF0000">
                    <a:alpha val="58000"/>
                  </a:srgbClr>
                </a:gs>
                <a:gs pos="33000">
                  <a:srgbClr val="FF0000">
                    <a:alpha val="48000"/>
                  </a:srgbClr>
                </a:gs>
                <a:gs pos="23000">
                  <a:srgbClr val="FFC000">
                    <a:lumMod val="52000"/>
                    <a:lumOff val="48000"/>
                    <a:alpha val="60000"/>
                  </a:srgbClr>
                </a:gs>
                <a:gs pos="11000">
                  <a:srgbClr val="FF0000">
                    <a:alpha val="46000"/>
                  </a:srgbClr>
                </a:gs>
              </a:gsLst>
              <a:path path="circle">
                <a:fillToRect l="100000" t="100000"/>
              </a:path>
            </a:gradFill>
            <a:ln>
              <a:noFill/>
            </a:ln>
            <a:scene3d>
              <a:camera prst="orthographicFront"/>
              <a:lightRig rig="flood" dir="t"/>
            </a:scene3d>
            <a:sp3d>
              <a:bevelT w="127000" prst="convex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grpSp>
          <p:nvGrpSpPr>
            <p:cNvPr id="19" name="18 Grupo"/>
            <p:cNvGrpSpPr/>
            <p:nvPr/>
          </p:nvGrpSpPr>
          <p:grpSpPr>
            <a:xfrm rot="13313757">
              <a:off x="1745681" y="107217"/>
              <a:ext cx="1740958" cy="2984849"/>
              <a:chOff x="3131886" y="-158985"/>
              <a:chExt cx="2207643" cy="3637551"/>
            </a:xfrm>
          </p:grpSpPr>
          <p:sp>
            <p:nvSpPr>
              <p:cNvPr id="29" name="3 Elipse"/>
              <p:cNvSpPr/>
              <p:nvPr/>
            </p:nvSpPr>
            <p:spPr>
              <a:xfrm rot="17888435">
                <a:off x="4636096" y="2333930"/>
                <a:ext cx="889073" cy="507854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670"/>
                  <a:gd name="connsiteX1" fmla="*/ 1224136 w 2507594"/>
                  <a:gd name="connsiteY1" fmla="*/ 21622 h 936670"/>
                  <a:gd name="connsiteX2" fmla="*/ 2507594 w 2507594"/>
                  <a:gd name="connsiteY2" fmla="*/ 676900 h 936670"/>
                  <a:gd name="connsiteX3" fmla="*/ 1224136 w 2507594"/>
                  <a:gd name="connsiteY3" fmla="*/ 936022 h 936670"/>
                  <a:gd name="connsiteX4" fmla="*/ 0 w 2507594"/>
                  <a:gd name="connsiteY4" fmla="*/ 478822 h 936670"/>
                  <a:gd name="connsiteX0" fmla="*/ 0 w 2507594"/>
                  <a:gd name="connsiteY0" fmla="*/ 477455 h 935303"/>
                  <a:gd name="connsiteX1" fmla="*/ 1224136 w 2507594"/>
                  <a:gd name="connsiteY1" fmla="*/ 20255 h 935303"/>
                  <a:gd name="connsiteX2" fmla="*/ 2507594 w 2507594"/>
                  <a:gd name="connsiteY2" fmla="*/ 675533 h 935303"/>
                  <a:gd name="connsiteX3" fmla="*/ 1224136 w 2507594"/>
                  <a:gd name="connsiteY3" fmla="*/ 934655 h 935303"/>
                  <a:gd name="connsiteX4" fmla="*/ 0 w 2507594"/>
                  <a:gd name="connsiteY4" fmla="*/ 477455 h 935303"/>
                  <a:gd name="connsiteX0" fmla="*/ 0 w 2507594"/>
                  <a:gd name="connsiteY0" fmla="*/ 477455 h 935641"/>
                  <a:gd name="connsiteX1" fmla="*/ 1224136 w 2507594"/>
                  <a:gd name="connsiteY1" fmla="*/ 20255 h 935641"/>
                  <a:gd name="connsiteX2" fmla="*/ 2507594 w 2507594"/>
                  <a:gd name="connsiteY2" fmla="*/ 675533 h 935641"/>
                  <a:gd name="connsiteX3" fmla="*/ 1224136 w 2507594"/>
                  <a:gd name="connsiteY3" fmla="*/ 934655 h 935641"/>
                  <a:gd name="connsiteX4" fmla="*/ 0 w 2507594"/>
                  <a:gd name="connsiteY4" fmla="*/ 477455 h 935641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21317"/>
                  <a:gd name="connsiteX1" fmla="*/ 1244591 w 2528049"/>
                  <a:gd name="connsiteY1" fmla="*/ 3909 h 921317"/>
                  <a:gd name="connsiteX2" fmla="*/ 2528049 w 2528049"/>
                  <a:gd name="connsiteY2" fmla="*/ 659187 h 921317"/>
                  <a:gd name="connsiteX3" fmla="*/ 1244591 w 2528049"/>
                  <a:gd name="connsiteY3" fmla="*/ 918309 h 921317"/>
                  <a:gd name="connsiteX4" fmla="*/ 0 w 2528049"/>
                  <a:gd name="connsiteY4" fmla="*/ 432522 h 921317"/>
                  <a:gd name="connsiteX0" fmla="*/ 0 w 2528049"/>
                  <a:gd name="connsiteY0" fmla="*/ 336397 h 825192"/>
                  <a:gd name="connsiteX1" fmla="*/ 1289237 w 2528049"/>
                  <a:gd name="connsiteY1" fmla="*/ 5982 h 825192"/>
                  <a:gd name="connsiteX2" fmla="*/ 2528049 w 2528049"/>
                  <a:gd name="connsiteY2" fmla="*/ 563062 h 825192"/>
                  <a:gd name="connsiteX3" fmla="*/ 1244591 w 2528049"/>
                  <a:gd name="connsiteY3" fmla="*/ 822184 h 825192"/>
                  <a:gd name="connsiteX4" fmla="*/ 0 w 2528049"/>
                  <a:gd name="connsiteY4" fmla="*/ 336397 h 825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28049" h="825192">
                    <a:moveTo>
                      <a:pt x="0" y="336397"/>
                    </a:moveTo>
                    <a:cubicBezTo>
                      <a:pt x="154363" y="113063"/>
                      <a:pt x="867896" y="-31795"/>
                      <a:pt x="1289237" y="5982"/>
                    </a:cubicBezTo>
                    <a:cubicBezTo>
                      <a:pt x="1710578" y="43759"/>
                      <a:pt x="2107920" y="248774"/>
                      <a:pt x="2528049" y="563062"/>
                    </a:cubicBezTo>
                    <a:cubicBezTo>
                      <a:pt x="1561847" y="859940"/>
                      <a:pt x="1699823" y="825892"/>
                      <a:pt x="1244591" y="822184"/>
                    </a:cubicBezTo>
                    <a:cubicBezTo>
                      <a:pt x="789359" y="818476"/>
                      <a:pt x="357946" y="691155"/>
                      <a:pt x="0" y="336397"/>
                    </a:cubicBezTo>
                    <a:close/>
                  </a:path>
                </a:pathLst>
              </a:custGeom>
              <a:gradFill>
                <a:gsLst>
                  <a:gs pos="50000">
                    <a:srgbClr val="00B050"/>
                  </a:gs>
                  <a:gs pos="100000">
                    <a:srgbClr val="5DF85B"/>
                  </a:gs>
                  <a:gs pos="0">
                    <a:srgbClr val="00FF00"/>
                  </a:gs>
                </a:gsLst>
                <a:lin ang="2700000" scaled="1"/>
              </a:gradFill>
              <a:ln w="76200">
                <a:noFill/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30" name="3 Elipse"/>
              <p:cNvSpPr/>
              <p:nvPr/>
            </p:nvSpPr>
            <p:spPr>
              <a:xfrm rot="11409656">
                <a:off x="3485657" y="2542818"/>
                <a:ext cx="938628" cy="516274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07594" h="936832">
                    <a:moveTo>
                      <a:pt x="0" y="478822"/>
                    </a:moveTo>
                    <a:cubicBezTo>
                      <a:pt x="0" y="226317"/>
                      <a:pt x="622230" y="-85342"/>
                      <a:pt x="1224136" y="21622"/>
                    </a:cubicBezTo>
                    <a:cubicBezTo>
                      <a:pt x="1826042" y="128586"/>
                      <a:pt x="2087465" y="362612"/>
                      <a:pt x="2507594" y="676900"/>
                    </a:cubicBezTo>
                    <a:cubicBezTo>
                      <a:pt x="1541392" y="973778"/>
                      <a:pt x="1527238" y="920113"/>
                      <a:pt x="1224136" y="936022"/>
                    </a:cubicBezTo>
                    <a:cubicBezTo>
                      <a:pt x="921034" y="951931"/>
                      <a:pt x="0" y="731327"/>
                      <a:pt x="0" y="478822"/>
                    </a:cubicBezTo>
                    <a:close/>
                  </a:path>
                </a:pathLst>
              </a:custGeom>
              <a:gradFill>
                <a:gsLst>
                  <a:gs pos="0">
                    <a:srgbClr val="DDEBCF"/>
                  </a:gs>
                  <a:gs pos="50000">
                    <a:srgbClr val="9CB86E"/>
                  </a:gs>
                  <a:gs pos="100000">
                    <a:srgbClr val="156B13"/>
                  </a:gs>
                </a:gsLst>
                <a:lin ang="2700000" scaled="0"/>
              </a:gradFill>
              <a:ln w="76200">
                <a:noFill/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31" name="3 Elipse"/>
              <p:cNvSpPr/>
              <p:nvPr/>
            </p:nvSpPr>
            <p:spPr>
              <a:xfrm rot="11409656">
                <a:off x="3467484" y="2542360"/>
                <a:ext cx="938629" cy="516274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07594" h="936832">
                    <a:moveTo>
                      <a:pt x="0" y="478822"/>
                    </a:moveTo>
                    <a:cubicBezTo>
                      <a:pt x="0" y="226317"/>
                      <a:pt x="622230" y="-85342"/>
                      <a:pt x="1224136" y="21622"/>
                    </a:cubicBezTo>
                    <a:cubicBezTo>
                      <a:pt x="1826042" y="128586"/>
                      <a:pt x="2087465" y="362612"/>
                      <a:pt x="2507594" y="676900"/>
                    </a:cubicBezTo>
                    <a:cubicBezTo>
                      <a:pt x="1541392" y="973778"/>
                      <a:pt x="1527238" y="920113"/>
                      <a:pt x="1224136" y="936022"/>
                    </a:cubicBezTo>
                    <a:cubicBezTo>
                      <a:pt x="921034" y="951931"/>
                      <a:pt x="0" y="731327"/>
                      <a:pt x="0" y="478822"/>
                    </a:cubicBezTo>
                    <a:close/>
                  </a:path>
                </a:pathLst>
              </a:custGeom>
              <a:noFill/>
              <a:ln w="76200">
                <a:solidFill>
                  <a:schemeClr val="bg1">
                    <a:lumMod val="50000"/>
                    <a:lumOff val="50000"/>
                  </a:schemeClr>
                </a:solidFill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32" name="3 Elipse"/>
              <p:cNvSpPr/>
              <p:nvPr/>
            </p:nvSpPr>
            <p:spPr>
              <a:xfrm rot="17888435">
                <a:off x="4607792" y="2323508"/>
                <a:ext cx="955619" cy="507854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670"/>
                  <a:gd name="connsiteX1" fmla="*/ 1224136 w 2507594"/>
                  <a:gd name="connsiteY1" fmla="*/ 21622 h 936670"/>
                  <a:gd name="connsiteX2" fmla="*/ 2507594 w 2507594"/>
                  <a:gd name="connsiteY2" fmla="*/ 676900 h 936670"/>
                  <a:gd name="connsiteX3" fmla="*/ 1224136 w 2507594"/>
                  <a:gd name="connsiteY3" fmla="*/ 936022 h 936670"/>
                  <a:gd name="connsiteX4" fmla="*/ 0 w 2507594"/>
                  <a:gd name="connsiteY4" fmla="*/ 478822 h 936670"/>
                  <a:gd name="connsiteX0" fmla="*/ 0 w 2507594"/>
                  <a:gd name="connsiteY0" fmla="*/ 477455 h 935303"/>
                  <a:gd name="connsiteX1" fmla="*/ 1224136 w 2507594"/>
                  <a:gd name="connsiteY1" fmla="*/ 20255 h 935303"/>
                  <a:gd name="connsiteX2" fmla="*/ 2507594 w 2507594"/>
                  <a:gd name="connsiteY2" fmla="*/ 675533 h 935303"/>
                  <a:gd name="connsiteX3" fmla="*/ 1224136 w 2507594"/>
                  <a:gd name="connsiteY3" fmla="*/ 934655 h 935303"/>
                  <a:gd name="connsiteX4" fmla="*/ 0 w 2507594"/>
                  <a:gd name="connsiteY4" fmla="*/ 477455 h 935303"/>
                  <a:gd name="connsiteX0" fmla="*/ 0 w 2507594"/>
                  <a:gd name="connsiteY0" fmla="*/ 477455 h 935641"/>
                  <a:gd name="connsiteX1" fmla="*/ 1224136 w 2507594"/>
                  <a:gd name="connsiteY1" fmla="*/ 20255 h 935641"/>
                  <a:gd name="connsiteX2" fmla="*/ 2507594 w 2507594"/>
                  <a:gd name="connsiteY2" fmla="*/ 675533 h 935641"/>
                  <a:gd name="connsiteX3" fmla="*/ 1224136 w 2507594"/>
                  <a:gd name="connsiteY3" fmla="*/ 934655 h 935641"/>
                  <a:gd name="connsiteX4" fmla="*/ 0 w 2507594"/>
                  <a:gd name="connsiteY4" fmla="*/ 477455 h 935641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21317"/>
                  <a:gd name="connsiteX1" fmla="*/ 1244591 w 2528049"/>
                  <a:gd name="connsiteY1" fmla="*/ 3909 h 921317"/>
                  <a:gd name="connsiteX2" fmla="*/ 2528049 w 2528049"/>
                  <a:gd name="connsiteY2" fmla="*/ 659187 h 921317"/>
                  <a:gd name="connsiteX3" fmla="*/ 1244591 w 2528049"/>
                  <a:gd name="connsiteY3" fmla="*/ 918309 h 921317"/>
                  <a:gd name="connsiteX4" fmla="*/ 0 w 2528049"/>
                  <a:gd name="connsiteY4" fmla="*/ 432522 h 921317"/>
                  <a:gd name="connsiteX0" fmla="*/ 0 w 2528049"/>
                  <a:gd name="connsiteY0" fmla="*/ 336397 h 825192"/>
                  <a:gd name="connsiteX1" fmla="*/ 1289237 w 2528049"/>
                  <a:gd name="connsiteY1" fmla="*/ 5982 h 825192"/>
                  <a:gd name="connsiteX2" fmla="*/ 2528049 w 2528049"/>
                  <a:gd name="connsiteY2" fmla="*/ 563062 h 825192"/>
                  <a:gd name="connsiteX3" fmla="*/ 1244591 w 2528049"/>
                  <a:gd name="connsiteY3" fmla="*/ 822184 h 825192"/>
                  <a:gd name="connsiteX4" fmla="*/ 0 w 2528049"/>
                  <a:gd name="connsiteY4" fmla="*/ 336397 h 825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28049" h="825192">
                    <a:moveTo>
                      <a:pt x="0" y="336397"/>
                    </a:moveTo>
                    <a:cubicBezTo>
                      <a:pt x="154363" y="113063"/>
                      <a:pt x="867896" y="-31795"/>
                      <a:pt x="1289237" y="5982"/>
                    </a:cubicBezTo>
                    <a:cubicBezTo>
                      <a:pt x="1710578" y="43759"/>
                      <a:pt x="2107920" y="248774"/>
                      <a:pt x="2528049" y="563062"/>
                    </a:cubicBezTo>
                    <a:cubicBezTo>
                      <a:pt x="1561847" y="859940"/>
                      <a:pt x="1699823" y="825892"/>
                      <a:pt x="1244591" y="822184"/>
                    </a:cubicBezTo>
                    <a:cubicBezTo>
                      <a:pt x="789359" y="818476"/>
                      <a:pt x="357946" y="691155"/>
                      <a:pt x="0" y="336397"/>
                    </a:cubicBezTo>
                    <a:close/>
                  </a:path>
                </a:pathLst>
              </a:custGeom>
              <a:gradFill>
                <a:gsLst>
                  <a:gs pos="0">
                    <a:srgbClr val="DDEBCF"/>
                  </a:gs>
                  <a:gs pos="50000">
                    <a:srgbClr val="9CB86E"/>
                  </a:gs>
                  <a:gs pos="100000">
                    <a:srgbClr val="156B13"/>
                  </a:gs>
                </a:gsLst>
                <a:lin ang="2700000" scaled="0"/>
              </a:gradFill>
              <a:ln w="76200">
                <a:solidFill>
                  <a:schemeClr val="bg1">
                    <a:lumMod val="50000"/>
                    <a:lumOff val="50000"/>
                  </a:schemeClr>
                </a:solidFill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33" name="14 Forma libre"/>
              <p:cNvSpPr/>
              <p:nvPr/>
            </p:nvSpPr>
            <p:spPr>
              <a:xfrm rot="19689411" flipH="1">
                <a:off x="4075954" y="824855"/>
                <a:ext cx="1066611" cy="2653711"/>
              </a:xfrm>
              <a:custGeom>
                <a:avLst/>
                <a:gdLst>
                  <a:gd name="connsiteX0" fmla="*/ 752513 w 819249"/>
                  <a:gd name="connsiteY0" fmla="*/ 0 h 571500"/>
                  <a:gd name="connsiteX1" fmla="*/ 47663 w 819249"/>
                  <a:gd name="connsiteY1" fmla="*/ 66675 h 571500"/>
                  <a:gd name="connsiteX2" fmla="*/ 819188 w 819249"/>
                  <a:gd name="connsiteY2" fmla="*/ 133350 h 571500"/>
                  <a:gd name="connsiteX3" fmla="*/ 38 w 819249"/>
                  <a:gd name="connsiteY3" fmla="*/ 180975 h 571500"/>
                  <a:gd name="connsiteX4" fmla="*/ 781088 w 819249"/>
                  <a:gd name="connsiteY4" fmla="*/ 257175 h 571500"/>
                  <a:gd name="connsiteX5" fmla="*/ 47663 w 819249"/>
                  <a:gd name="connsiteY5" fmla="*/ 304800 h 571500"/>
                  <a:gd name="connsiteX6" fmla="*/ 771563 w 819249"/>
                  <a:gd name="connsiteY6" fmla="*/ 390525 h 571500"/>
                  <a:gd name="connsiteX7" fmla="*/ 47663 w 819249"/>
                  <a:gd name="connsiteY7" fmla="*/ 447675 h 571500"/>
                  <a:gd name="connsiteX8" fmla="*/ 771563 w 819249"/>
                  <a:gd name="connsiteY8" fmla="*/ 514350 h 571500"/>
                  <a:gd name="connsiteX9" fmla="*/ 95288 w 819249"/>
                  <a:gd name="connsiteY9" fmla="*/ 571500 h 571500"/>
                  <a:gd name="connsiteX10" fmla="*/ 95288 w 819249"/>
                  <a:gd name="connsiteY10" fmla="*/ 571500 h 571500"/>
                  <a:gd name="connsiteX0" fmla="*/ 752513 w 819249"/>
                  <a:gd name="connsiteY0" fmla="*/ 0 h 571500"/>
                  <a:gd name="connsiteX1" fmla="*/ 47663 w 819249"/>
                  <a:gd name="connsiteY1" fmla="*/ 66675 h 571500"/>
                  <a:gd name="connsiteX2" fmla="*/ 819188 w 819249"/>
                  <a:gd name="connsiteY2" fmla="*/ 133350 h 571500"/>
                  <a:gd name="connsiteX3" fmla="*/ 38 w 819249"/>
                  <a:gd name="connsiteY3" fmla="*/ 180975 h 571500"/>
                  <a:gd name="connsiteX4" fmla="*/ 781088 w 819249"/>
                  <a:gd name="connsiteY4" fmla="*/ 257175 h 571500"/>
                  <a:gd name="connsiteX5" fmla="*/ 47663 w 819249"/>
                  <a:gd name="connsiteY5" fmla="*/ 304800 h 571500"/>
                  <a:gd name="connsiteX6" fmla="*/ 771563 w 819249"/>
                  <a:gd name="connsiteY6" fmla="*/ 390525 h 571500"/>
                  <a:gd name="connsiteX7" fmla="*/ 47663 w 819249"/>
                  <a:gd name="connsiteY7" fmla="*/ 447675 h 571500"/>
                  <a:gd name="connsiteX8" fmla="*/ 771563 w 819249"/>
                  <a:gd name="connsiteY8" fmla="*/ 514350 h 571500"/>
                  <a:gd name="connsiteX9" fmla="*/ 95288 w 819249"/>
                  <a:gd name="connsiteY9" fmla="*/ 571500 h 571500"/>
                  <a:gd name="connsiteX10" fmla="*/ 95288 w 819249"/>
                  <a:gd name="connsiteY10" fmla="*/ 571500 h 571500"/>
                  <a:gd name="connsiteX0" fmla="*/ 47663 w 819249"/>
                  <a:gd name="connsiteY0" fmla="*/ 0 h 504825"/>
                  <a:gd name="connsiteX1" fmla="*/ 819188 w 819249"/>
                  <a:gd name="connsiteY1" fmla="*/ 66675 h 504825"/>
                  <a:gd name="connsiteX2" fmla="*/ 38 w 819249"/>
                  <a:gd name="connsiteY2" fmla="*/ 114300 h 504825"/>
                  <a:gd name="connsiteX3" fmla="*/ 781088 w 819249"/>
                  <a:gd name="connsiteY3" fmla="*/ 190500 h 504825"/>
                  <a:gd name="connsiteX4" fmla="*/ 47663 w 819249"/>
                  <a:gd name="connsiteY4" fmla="*/ 238125 h 504825"/>
                  <a:gd name="connsiteX5" fmla="*/ 771563 w 819249"/>
                  <a:gd name="connsiteY5" fmla="*/ 323850 h 504825"/>
                  <a:gd name="connsiteX6" fmla="*/ 47663 w 819249"/>
                  <a:gd name="connsiteY6" fmla="*/ 381000 h 504825"/>
                  <a:gd name="connsiteX7" fmla="*/ 771563 w 819249"/>
                  <a:gd name="connsiteY7" fmla="*/ 447675 h 504825"/>
                  <a:gd name="connsiteX8" fmla="*/ 95288 w 819249"/>
                  <a:gd name="connsiteY8" fmla="*/ 504825 h 504825"/>
                  <a:gd name="connsiteX9" fmla="*/ 95288 w 819249"/>
                  <a:gd name="connsiteY9" fmla="*/ 504825 h 504825"/>
                  <a:gd name="connsiteX0" fmla="*/ 50416 w 1170913"/>
                  <a:gd name="connsiteY0" fmla="*/ 0 h 504825"/>
                  <a:gd name="connsiteX1" fmla="*/ 821941 w 1170913"/>
                  <a:gd name="connsiteY1" fmla="*/ 66675 h 504825"/>
                  <a:gd name="connsiteX2" fmla="*/ 2791 w 1170913"/>
                  <a:gd name="connsiteY2" fmla="*/ 114300 h 504825"/>
                  <a:gd name="connsiteX3" fmla="*/ 1170869 w 1170913"/>
                  <a:gd name="connsiteY3" fmla="*/ 178712 h 504825"/>
                  <a:gd name="connsiteX4" fmla="*/ 50416 w 1170913"/>
                  <a:gd name="connsiteY4" fmla="*/ 238125 h 504825"/>
                  <a:gd name="connsiteX5" fmla="*/ 774316 w 1170913"/>
                  <a:gd name="connsiteY5" fmla="*/ 323850 h 504825"/>
                  <a:gd name="connsiteX6" fmla="*/ 50416 w 1170913"/>
                  <a:gd name="connsiteY6" fmla="*/ 381000 h 504825"/>
                  <a:gd name="connsiteX7" fmla="*/ 774316 w 1170913"/>
                  <a:gd name="connsiteY7" fmla="*/ 447675 h 504825"/>
                  <a:gd name="connsiteX8" fmla="*/ 98041 w 1170913"/>
                  <a:gd name="connsiteY8" fmla="*/ 504825 h 504825"/>
                  <a:gd name="connsiteX9" fmla="*/ 98041 w 1170913"/>
                  <a:gd name="connsiteY9" fmla="*/ 504825 h 504825"/>
                  <a:gd name="connsiteX0" fmla="*/ 47750 w 1252785"/>
                  <a:gd name="connsiteY0" fmla="*/ 0 h 504825"/>
                  <a:gd name="connsiteX1" fmla="*/ 1252745 w 1252785"/>
                  <a:gd name="connsiteY1" fmla="*/ 65202 h 504825"/>
                  <a:gd name="connsiteX2" fmla="*/ 125 w 1252785"/>
                  <a:gd name="connsiteY2" fmla="*/ 114300 h 504825"/>
                  <a:gd name="connsiteX3" fmla="*/ 1168203 w 1252785"/>
                  <a:gd name="connsiteY3" fmla="*/ 178712 h 504825"/>
                  <a:gd name="connsiteX4" fmla="*/ 47750 w 1252785"/>
                  <a:gd name="connsiteY4" fmla="*/ 238125 h 504825"/>
                  <a:gd name="connsiteX5" fmla="*/ 771650 w 1252785"/>
                  <a:gd name="connsiteY5" fmla="*/ 323850 h 504825"/>
                  <a:gd name="connsiteX6" fmla="*/ 47750 w 1252785"/>
                  <a:gd name="connsiteY6" fmla="*/ 381000 h 504825"/>
                  <a:gd name="connsiteX7" fmla="*/ 771650 w 1252785"/>
                  <a:gd name="connsiteY7" fmla="*/ 447675 h 504825"/>
                  <a:gd name="connsiteX8" fmla="*/ 95375 w 1252785"/>
                  <a:gd name="connsiteY8" fmla="*/ 504825 h 504825"/>
                  <a:gd name="connsiteX9" fmla="*/ 95375 w 1252785"/>
                  <a:gd name="connsiteY9" fmla="*/ 504825 h 504825"/>
                  <a:gd name="connsiteX0" fmla="*/ 47750 w 1252783"/>
                  <a:gd name="connsiteY0" fmla="*/ 0 h 504825"/>
                  <a:gd name="connsiteX1" fmla="*/ 1252745 w 1252783"/>
                  <a:gd name="connsiteY1" fmla="*/ 65202 h 504825"/>
                  <a:gd name="connsiteX2" fmla="*/ 125 w 1252783"/>
                  <a:gd name="connsiteY2" fmla="*/ 114300 h 504825"/>
                  <a:gd name="connsiteX3" fmla="*/ 1168203 w 1252783"/>
                  <a:gd name="connsiteY3" fmla="*/ 178712 h 504825"/>
                  <a:gd name="connsiteX4" fmla="*/ 47750 w 1252783"/>
                  <a:gd name="connsiteY4" fmla="*/ 238125 h 504825"/>
                  <a:gd name="connsiteX5" fmla="*/ 1189640 w 1252783"/>
                  <a:gd name="connsiteY5" fmla="*/ 300273 h 504825"/>
                  <a:gd name="connsiteX6" fmla="*/ 47750 w 1252783"/>
                  <a:gd name="connsiteY6" fmla="*/ 381000 h 504825"/>
                  <a:gd name="connsiteX7" fmla="*/ 771650 w 1252783"/>
                  <a:gd name="connsiteY7" fmla="*/ 447675 h 504825"/>
                  <a:gd name="connsiteX8" fmla="*/ 95375 w 1252783"/>
                  <a:gd name="connsiteY8" fmla="*/ 504825 h 504825"/>
                  <a:gd name="connsiteX9" fmla="*/ 95375 w 1252783"/>
                  <a:gd name="connsiteY9" fmla="*/ 504825 h 504825"/>
                  <a:gd name="connsiteX0" fmla="*/ 47750 w 1252785"/>
                  <a:gd name="connsiteY0" fmla="*/ 0 h 504825"/>
                  <a:gd name="connsiteX1" fmla="*/ 1252745 w 1252785"/>
                  <a:gd name="connsiteY1" fmla="*/ 65202 h 504825"/>
                  <a:gd name="connsiteX2" fmla="*/ 125 w 1252785"/>
                  <a:gd name="connsiteY2" fmla="*/ 114300 h 504825"/>
                  <a:gd name="connsiteX3" fmla="*/ 1168203 w 1252785"/>
                  <a:gd name="connsiteY3" fmla="*/ 178712 h 504825"/>
                  <a:gd name="connsiteX4" fmla="*/ 47750 w 1252785"/>
                  <a:gd name="connsiteY4" fmla="*/ 238125 h 504825"/>
                  <a:gd name="connsiteX5" fmla="*/ 1189640 w 1252785"/>
                  <a:gd name="connsiteY5" fmla="*/ 300273 h 504825"/>
                  <a:gd name="connsiteX6" fmla="*/ 125156 w 1252785"/>
                  <a:gd name="connsiteY6" fmla="*/ 355950 h 504825"/>
                  <a:gd name="connsiteX7" fmla="*/ 771650 w 1252785"/>
                  <a:gd name="connsiteY7" fmla="*/ 447675 h 504825"/>
                  <a:gd name="connsiteX8" fmla="*/ 95375 w 1252785"/>
                  <a:gd name="connsiteY8" fmla="*/ 504825 h 504825"/>
                  <a:gd name="connsiteX9" fmla="*/ 95375 w 1252785"/>
                  <a:gd name="connsiteY9" fmla="*/ 504825 h 504825"/>
                  <a:gd name="connsiteX0" fmla="*/ 47750 w 1252783"/>
                  <a:gd name="connsiteY0" fmla="*/ 0 h 504825"/>
                  <a:gd name="connsiteX1" fmla="*/ 1252745 w 1252783"/>
                  <a:gd name="connsiteY1" fmla="*/ 65202 h 504825"/>
                  <a:gd name="connsiteX2" fmla="*/ 125 w 1252783"/>
                  <a:gd name="connsiteY2" fmla="*/ 114300 h 504825"/>
                  <a:gd name="connsiteX3" fmla="*/ 1168203 w 1252783"/>
                  <a:gd name="connsiteY3" fmla="*/ 178712 h 504825"/>
                  <a:gd name="connsiteX4" fmla="*/ 47750 w 1252783"/>
                  <a:gd name="connsiteY4" fmla="*/ 238125 h 504825"/>
                  <a:gd name="connsiteX5" fmla="*/ 1189640 w 1252783"/>
                  <a:gd name="connsiteY5" fmla="*/ 300273 h 504825"/>
                  <a:gd name="connsiteX6" fmla="*/ 125156 w 1252783"/>
                  <a:gd name="connsiteY6" fmla="*/ 355950 h 504825"/>
                  <a:gd name="connsiteX7" fmla="*/ 1189640 w 1252783"/>
                  <a:gd name="connsiteY7" fmla="*/ 410836 h 504825"/>
                  <a:gd name="connsiteX8" fmla="*/ 95375 w 1252783"/>
                  <a:gd name="connsiteY8" fmla="*/ 504825 h 504825"/>
                  <a:gd name="connsiteX9" fmla="*/ 95375 w 1252783"/>
                  <a:gd name="connsiteY9" fmla="*/ 504825 h 504825"/>
                  <a:gd name="connsiteX0" fmla="*/ 47750 w 1252785"/>
                  <a:gd name="connsiteY0" fmla="*/ 0 h 504825"/>
                  <a:gd name="connsiteX1" fmla="*/ 1252745 w 1252785"/>
                  <a:gd name="connsiteY1" fmla="*/ 65202 h 504825"/>
                  <a:gd name="connsiteX2" fmla="*/ 125 w 1252785"/>
                  <a:gd name="connsiteY2" fmla="*/ 114300 h 504825"/>
                  <a:gd name="connsiteX3" fmla="*/ 1168203 w 1252785"/>
                  <a:gd name="connsiteY3" fmla="*/ 178712 h 504825"/>
                  <a:gd name="connsiteX4" fmla="*/ 47750 w 1252785"/>
                  <a:gd name="connsiteY4" fmla="*/ 238125 h 504825"/>
                  <a:gd name="connsiteX5" fmla="*/ 1189640 w 1252785"/>
                  <a:gd name="connsiteY5" fmla="*/ 300273 h 504825"/>
                  <a:gd name="connsiteX6" fmla="*/ 125156 w 1252785"/>
                  <a:gd name="connsiteY6" fmla="*/ 355950 h 504825"/>
                  <a:gd name="connsiteX7" fmla="*/ 1189640 w 1252785"/>
                  <a:gd name="connsiteY7" fmla="*/ 410836 h 504825"/>
                  <a:gd name="connsiteX8" fmla="*/ 95375 w 1252785"/>
                  <a:gd name="connsiteY8" fmla="*/ 504825 h 504825"/>
                  <a:gd name="connsiteX9" fmla="*/ 17969 w 1252785"/>
                  <a:gd name="connsiteY9" fmla="*/ 504825 h 504825"/>
                  <a:gd name="connsiteX0" fmla="*/ 47750 w 1252783"/>
                  <a:gd name="connsiteY0" fmla="*/ 0 h 504825"/>
                  <a:gd name="connsiteX1" fmla="*/ 1252745 w 1252783"/>
                  <a:gd name="connsiteY1" fmla="*/ 65202 h 504825"/>
                  <a:gd name="connsiteX2" fmla="*/ 125 w 1252783"/>
                  <a:gd name="connsiteY2" fmla="*/ 114300 h 504825"/>
                  <a:gd name="connsiteX3" fmla="*/ 1168203 w 1252783"/>
                  <a:gd name="connsiteY3" fmla="*/ 178712 h 504825"/>
                  <a:gd name="connsiteX4" fmla="*/ 47750 w 1252783"/>
                  <a:gd name="connsiteY4" fmla="*/ 238125 h 504825"/>
                  <a:gd name="connsiteX5" fmla="*/ 1189640 w 1252783"/>
                  <a:gd name="connsiteY5" fmla="*/ 300273 h 504825"/>
                  <a:gd name="connsiteX6" fmla="*/ 125156 w 1252783"/>
                  <a:gd name="connsiteY6" fmla="*/ 355950 h 504825"/>
                  <a:gd name="connsiteX7" fmla="*/ 1189640 w 1252783"/>
                  <a:gd name="connsiteY7" fmla="*/ 410836 h 504825"/>
                  <a:gd name="connsiteX8" fmla="*/ 95375 w 1252783"/>
                  <a:gd name="connsiteY8" fmla="*/ 504825 h 504825"/>
                  <a:gd name="connsiteX0" fmla="*/ 47750 w 1252785"/>
                  <a:gd name="connsiteY0" fmla="*/ 0 h 465039"/>
                  <a:gd name="connsiteX1" fmla="*/ 1252745 w 1252785"/>
                  <a:gd name="connsiteY1" fmla="*/ 65202 h 465039"/>
                  <a:gd name="connsiteX2" fmla="*/ 125 w 1252785"/>
                  <a:gd name="connsiteY2" fmla="*/ 114300 h 465039"/>
                  <a:gd name="connsiteX3" fmla="*/ 1168203 w 1252785"/>
                  <a:gd name="connsiteY3" fmla="*/ 178712 h 465039"/>
                  <a:gd name="connsiteX4" fmla="*/ 47750 w 1252785"/>
                  <a:gd name="connsiteY4" fmla="*/ 238125 h 465039"/>
                  <a:gd name="connsiteX5" fmla="*/ 1189640 w 1252785"/>
                  <a:gd name="connsiteY5" fmla="*/ 300273 h 465039"/>
                  <a:gd name="connsiteX6" fmla="*/ 125156 w 1252785"/>
                  <a:gd name="connsiteY6" fmla="*/ 355950 h 465039"/>
                  <a:gd name="connsiteX7" fmla="*/ 1189640 w 1252785"/>
                  <a:gd name="connsiteY7" fmla="*/ 410836 h 465039"/>
                  <a:gd name="connsiteX8" fmla="*/ 126337 w 1252785"/>
                  <a:gd name="connsiteY8" fmla="*/ 465039 h 465039"/>
                  <a:gd name="connsiteX0" fmla="*/ 47750 w 1252783"/>
                  <a:gd name="connsiteY0" fmla="*/ 0 h 465039"/>
                  <a:gd name="connsiteX1" fmla="*/ 1252745 w 1252783"/>
                  <a:gd name="connsiteY1" fmla="*/ 65202 h 465039"/>
                  <a:gd name="connsiteX2" fmla="*/ 125 w 1252783"/>
                  <a:gd name="connsiteY2" fmla="*/ 114300 h 465039"/>
                  <a:gd name="connsiteX3" fmla="*/ 1168203 w 1252783"/>
                  <a:gd name="connsiteY3" fmla="*/ 178712 h 465039"/>
                  <a:gd name="connsiteX4" fmla="*/ 47750 w 1252783"/>
                  <a:gd name="connsiteY4" fmla="*/ 238125 h 465039"/>
                  <a:gd name="connsiteX5" fmla="*/ 1189640 w 1252783"/>
                  <a:gd name="connsiteY5" fmla="*/ 300273 h 465039"/>
                  <a:gd name="connsiteX6" fmla="*/ 125156 w 1252783"/>
                  <a:gd name="connsiteY6" fmla="*/ 355950 h 465039"/>
                  <a:gd name="connsiteX7" fmla="*/ 1189640 w 1252783"/>
                  <a:gd name="connsiteY7" fmla="*/ 410836 h 465039"/>
                  <a:gd name="connsiteX8" fmla="*/ 126337 w 1252783"/>
                  <a:gd name="connsiteY8" fmla="*/ 465039 h 465039"/>
                  <a:gd name="connsiteX0" fmla="*/ 47750 w 1252785"/>
                  <a:gd name="connsiteY0" fmla="*/ 0 h 465039"/>
                  <a:gd name="connsiteX1" fmla="*/ 1252745 w 1252785"/>
                  <a:gd name="connsiteY1" fmla="*/ 65202 h 465039"/>
                  <a:gd name="connsiteX2" fmla="*/ 125 w 1252785"/>
                  <a:gd name="connsiteY2" fmla="*/ 114300 h 465039"/>
                  <a:gd name="connsiteX3" fmla="*/ 1168203 w 1252785"/>
                  <a:gd name="connsiteY3" fmla="*/ 178712 h 465039"/>
                  <a:gd name="connsiteX4" fmla="*/ 47750 w 1252785"/>
                  <a:gd name="connsiteY4" fmla="*/ 238125 h 465039"/>
                  <a:gd name="connsiteX5" fmla="*/ 1189640 w 1252785"/>
                  <a:gd name="connsiteY5" fmla="*/ 300273 h 465039"/>
                  <a:gd name="connsiteX6" fmla="*/ 125156 w 1252785"/>
                  <a:gd name="connsiteY6" fmla="*/ 355950 h 465039"/>
                  <a:gd name="connsiteX7" fmla="*/ 1189640 w 1252785"/>
                  <a:gd name="connsiteY7" fmla="*/ 410836 h 465039"/>
                  <a:gd name="connsiteX8" fmla="*/ 126337 w 1252785"/>
                  <a:gd name="connsiteY8" fmla="*/ 465039 h 465039"/>
                  <a:gd name="connsiteX0" fmla="*/ 47750 w 1252783"/>
                  <a:gd name="connsiteY0" fmla="*/ 0 h 465039"/>
                  <a:gd name="connsiteX1" fmla="*/ 1252745 w 1252783"/>
                  <a:gd name="connsiteY1" fmla="*/ 65202 h 465039"/>
                  <a:gd name="connsiteX2" fmla="*/ 125 w 1252783"/>
                  <a:gd name="connsiteY2" fmla="*/ 114300 h 465039"/>
                  <a:gd name="connsiteX3" fmla="*/ 1168203 w 1252783"/>
                  <a:gd name="connsiteY3" fmla="*/ 178712 h 465039"/>
                  <a:gd name="connsiteX4" fmla="*/ 47750 w 1252783"/>
                  <a:gd name="connsiteY4" fmla="*/ 238125 h 465039"/>
                  <a:gd name="connsiteX5" fmla="*/ 1189640 w 1252783"/>
                  <a:gd name="connsiteY5" fmla="*/ 300273 h 465039"/>
                  <a:gd name="connsiteX6" fmla="*/ 125156 w 1252783"/>
                  <a:gd name="connsiteY6" fmla="*/ 355950 h 465039"/>
                  <a:gd name="connsiteX7" fmla="*/ 1189640 w 1252783"/>
                  <a:gd name="connsiteY7" fmla="*/ 410836 h 465039"/>
                  <a:gd name="connsiteX8" fmla="*/ 126337 w 1252783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91 w 1205088"/>
                  <a:gd name="connsiteY0" fmla="*/ 0 h 465039"/>
                  <a:gd name="connsiteX1" fmla="*/ 1205086 w 1205088"/>
                  <a:gd name="connsiteY1" fmla="*/ 65202 h 465039"/>
                  <a:gd name="connsiteX2" fmla="*/ 14391 w 1205088"/>
                  <a:gd name="connsiteY2" fmla="*/ 121668 h 465039"/>
                  <a:gd name="connsiteX3" fmla="*/ 1120544 w 1205088"/>
                  <a:gd name="connsiteY3" fmla="*/ 178712 h 465039"/>
                  <a:gd name="connsiteX4" fmla="*/ 91 w 1205088"/>
                  <a:gd name="connsiteY4" fmla="*/ 238125 h 465039"/>
                  <a:gd name="connsiteX5" fmla="*/ 1141981 w 1205088"/>
                  <a:gd name="connsiteY5" fmla="*/ 300273 h 465039"/>
                  <a:gd name="connsiteX6" fmla="*/ 77497 w 1205088"/>
                  <a:gd name="connsiteY6" fmla="*/ 355950 h 465039"/>
                  <a:gd name="connsiteX7" fmla="*/ 1141981 w 1205088"/>
                  <a:gd name="connsiteY7" fmla="*/ 410836 h 465039"/>
                  <a:gd name="connsiteX8" fmla="*/ 78678 w 1205088"/>
                  <a:gd name="connsiteY8" fmla="*/ 465039 h 465039"/>
                  <a:gd name="connsiteX0" fmla="*/ 93 w 1205091"/>
                  <a:gd name="connsiteY0" fmla="*/ 0 h 465039"/>
                  <a:gd name="connsiteX1" fmla="*/ 1205088 w 1205091"/>
                  <a:gd name="connsiteY1" fmla="*/ 65202 h 465039"/>
                  <a:gd name="connsiteX2" fmla="*/ 14393 w 1205091"/>
                  <a:gd name="connsiteY2" fmla="*/ 121668 h 465039"/>
                  <a:gd name="connsiteX3" fmla="*/ 1120546 w 1205091"/>
                  <a:gd name="connsiteY3" fmla="*/ 178712 h 465039"/>
                  <a:gd name="connsiteX4" fmla="*/ 93 w 1205091"/>
                  <a:gd name="connsiteY4" fmla="*/ 238125 h 465039"/>
                  <a:gd name="connsiteX5" fmla="*/ 1141983 w 1205091"/>
                  <a:gd name="connsiteY5" fmla="*/ 300273 h 465039"/>
                  <a:gd name="connsiteX6" fmla="*/ 77499 w 1205091"/>
                  <a:gd name="connsiteY6" fmla="*/ 350056 h 465039"/>
                  <a:gd name="connsiteX7" fmla="*/ 1141983 w 1205091"/>
                  <a:gd name="connsiteY7" fmla="*/ 410836 h 465039"/>
                  <a:gd name="connsiteX8" fmla="*/ 78680 w 1205091"/>
                  <a:gd name="connsiteY8" fmla="*/ 465039 h 465039"/>
                  <a:gd name="connsiteX0" fmla="*/ 93 w 1205091"/>
                  <a:gd name="connsiteY0" fmla="*/ 0 h 465039"/>
                  <a:gd name="connsiteX1" fmla="*/ 1205088 w 1205091"/>
                  <a:gd name="connsiteY1" fmla="*/ 65202 h 465039"/>
                  <a:gd name="connsiteX2" fmla="*/ 14393 w 1205091"/>
                  <a:gd name="connsiteY2" fmla="*/ 121668 h 465039"/>
                  <a:gd name="connsiteX3" fmla="*/ 1120546 w 1205091"/>
                  <a:gd name="connsiteY3" fmla="*/ 178712 h 465039"/>
                  <a:gd name="connsiteX4" fmla="*/ 93 w 1205091"/>
                  <a:gd name="connsiteY4" fmla="*/ 238125 h 465039"/>
                  <a:gd name="connsiteX5" fmla="*/ 1141983 w 1205091"/>
                  <a:gd name="connsiteY5" fmla="*/ 300273 h 465039"/>
                  <a:gd name="connsiteX6" fmla="*/ 77499 w 1205091"/>
                  <a:gd name="connsiteY6" fmla="*/ 350056 h 465039"/>
                  <a:gd name="connsiteX7" fmla="*/ 1141983 w 1205091"/>
                  <a:gd name="connsiteY7" fmla="*/ 410836 h 465039"/>
                  <a:gd name="connsiteX8" fmla="*/ 78680 w 1205091"/>
                  <a:gd name="connsiteY8" fmla="*/ 465039 h 465039"/>
                  <a:gd name="connsiteX0" fmla="*/ 91 w 1205089"/>
                  <a:gd name="connsiteY0" fmla="*/ 0 h 465039"/>
                  <a:gd name="connsiteX1" fmla="*/ 1205086 w 1205089"/>
                  <a:gd name="connsiteY1" fmla="*/ 65202 h 465039"/>
                  <a:gd name="connsiteX2" fmla="*/ 14391 w 1205089"/>
                  <a:gd name="connsiteY2" fmla="*/ 121668 h 465039"/>
                  <a:gd name="connsiteX3" fmla="*/ 1120544 w 1205089"/>
                  <a:gd name="connsiteY3" fmla="*/ 178712 h 465039"/>
                  <a:gd name="connsiteX4" fmla="*/ 91 w 1205089"/>
                  <a:gd name="connsiteY4" fmla="*/ 238125 h 465039"/>
                  <a:gd name="connsiteX5" fmla="*/ 1141981 w 1205089"/>
                  <a:gd name="connsiteY5" fmla="*/ 300273 h 465039"/>
                  <a:gd name="connsiteX6" fmla="*/ 77497 w 1205089"/>
                  <a:gd name="connsiteY6" fmla="*/ 350056 h 465039"/>
                  <a:gd name="connsiteX7" fmla="*/ 1141981 w 1205089"/>
                  <a:gd name="connsiteY7" fmla="*/ 410836 h 465039"/>
                  <a:gd name="connsiteX8" fmla="*/ 78678 w 1205089"/>
                  <a:gd name="connsiteY8" fmla="*/ 465039 h 465039"/>
                  <a:gd name="connsiteX0" fmla="*/ 91 w 1205089"/>
                  <a:gd name="connsiteY0" fmla="*/ 0 h 465039"/>
                  <a:gd name="connsiteX1" fmla="*/ 1205086 w 1205089"/>
                  <a:gd name="connsiteY1" fmla="*/ 65202 h 465039"/>
                  <a:gd name="connsiteX2" fmla="*/ 14391 w 1205089"/>
                  <a:gd name="connsiteY2" fmla="*/ 121668 h 465039"/>
                  <a:gd name="connsiteX3" fmla="*/ 1120544 w 1205089"/>
                  <a:gd name="connsiteY3" fmla="*/ 178712 h 465039"/>
                  <a:gd name="connsiteX4" fmla="*/ 91 w 1205089"/>
                  <a:gd name="connsiteY4" fmla="*/ 238125 h 465039"/>
                  <a:gd name="connsiteX5" fmla="*/ 1141981 w 1205089"/>
                  <a:gd name="connsiteY5" fmla="*/ 300273 h 465039"/>
                  <a:gd name="connsiteX6" fmla="*/ 77497 w 1205089"/>
                  <a:gd name="connsiteY6" fmla="*/ 350056 h 465039"/>
                  <a:gd name="connsiteX7" fmla="*/ 1141981 w 1205089"/>
                  <a:gd name="connsiteY7" fmla="*/ 410836 h 465039"/>
                  <a:gd name="connsiteX8" fmla="*/ 78678 w 1205089"/>
                  <a:gd name="connsiteY8" fmla="*/ 465039 h 465039"/>
                  <a:gd name="connsiteX0" fmla="*/ 91 w 1205191"/>
                  <a:gd name="connsiteY0" fmla="*/ 0 h 465039"/>
                  <a:gd name="connsiteX1" fmla="*/ 1205086 w 1205191"/>
                  <a:gd name="connsiteY1" fmla="*/ 65202 h 465039"/>
                  <a:gd name="connsiteX2" fmla="*/ 14391 w 1205191"/>
                  <a:gd name="connsiteY2" fmla="*/ 121668 h 465039"/>
                  <a:gd name="connsiteX3" fmla="*/ 1120544 w 1205191"/>
                  <a:gd name="connsiteY3" fmla="*/ 178712 h 465039"/>
                  <a:gd name="connsiteX4" fmla="*/ 91 w 1205191"/>
                  <a:gd name="connsiteY4" fmla="*/ 238125 h 465039"/>
                  <a:gd name="connsiteX5" fmla="*/ 1141981 w 1205191"/>
                  <a:gd name="connsiteY5" fmla="*/ 300273 h 465039"/>
                  <a:gd name="connsiteX6" fmla="*/ 77497 w 1205191"/>
                  <a:gd name="connsiteY6" fmla="*/ 350056 h 465039"/>
                  <a:gd name="connsiteX7" fmla="*/ 1141981 w 1205191"/>
                  <a:gd name="connsiteY7" fmla="*/ 410836 h 465039"/>
                  <a:gd name="connsiteX8" fmla="*/ 78678 w 1205191"/>
                  <a:gd name="connsiteY8" fmla="*/ 465039 h 465039"/>
                  <a:gd name="connsiteX0" fmla="*/ 46534 w 1205103"/>
                  <a:gd name="connsiteY0" fmla="*/ 0 h 456198"/>
                  <a:gd name="connsiteX1" fmla="*/ 1205086 w 1205103"/>
                  <a:gd name="connsiteY1" fmla="*/ 56361 h 456198"/>
                  <a:gd name="connsiteX2" fmla="*/ 14391 w 1205103"/>
                  <a:gd name="connsiteY2" fmla="*/ 112827 h 456198"/>
                  <a:gd name="connsiteX3" fmla="*/ 1120544 w 1205103"/>
                  <a:gd name="connsiteY3" fmla="*/ 169871 h 456198"/>
                  <a:gd name="connsiteX4" fmla="*/ 91 w 1205103"/>
                  <a:gd name="connsiteY4" fmla="*/ 229284 h 456198"/>
                  <a:gd name="connsiteX5" fmla="*/ 1141981 w 1205103"/>
                  <a:gd name="connsiteY5" fmla="*/ 291432 h 456198"/>
                  <a:gd name="connsiteX6" fmla="*/ 77497 w 1205103"/>
                  <a:gd name="connsiteY6" fmla="*/ 341215 h 456198"/>
                  <a:gd name="connsiteX7" fmla="*/ 1141981 w 1205103"/>
                  <a:gd name="connsiteY7" fmla="*/ 401995 h 456198"/>
                  <a:gd name="connsiteX8" fmla="*/ 78678 w 1205103"/>
                  <a:gd name="connsiteY8" fmla="*/ 456198 h 456198"/>
                  <a:gd name="connsiteX0" fmla="*/ 46534 w 1205904"/>
                  <a:gd name="connsiteY0" fmla="*/ 0 h 456198"/>
                  <a:gd name="connsiteX1" fmla="*/ 1205086 w 1205904"/>
                  <a:gd name="connsiteY1" fmla="*/ 56361 h 456198"/>
                  <a:gd name="connsiteX2" fmla="*/ 14391 w 1205904"/>
                  <a:gd name="connsiteY2" fmla="*/ 112827 h 456198"/>
                  <a:gd name="connsiteX3" fmla="*/ 1120544 w 1205904"/>
                  <a:gd name="connsiteY3" fmla="*/ 169871 h 456198"/>
                  <a:gd name="connsiteX4" fmla="*/ 91 w 1205904"/>
                  <a:gd name="connsiteY4" fmla="*/ 229284 h 456198"/>
                  <a:gd name="connsiteX5" fmla="*/ 1141981 w 1205904"/>
                  <a:gd name="connsiteY5" fmla="*/ 291432 h 456198"/>
                  <a:gd name="connsiteX6" fmla="*/ 77497 w 1205904"/>
                  <a:gd name="connsiteY6" fmla="*/ 341215 h 456198"/>
                  <a:gd name="connsiteX7" fmla="*/ 1141981 w 1205904"/>
                  <a:gd name="connsiteY7" fmla="*/ 401995 h 456198"/>
                  <a:gd name="connsiteX8" fmla="*/ 78678 w 1205904"/>
                  <a:gd name="connsiteY8" fmla="*/ 456198 h 456198"/>
                  <a:gd name="connsiteX0" fmla="*/ 1205086 w 1205086"/>
                  <a:gd name="connsiteY0" fmla="*/ 0 h 399837"/>
                  <a:gd name="connsiteX1" fmla="*/ 14391 w 1205086"/>
                  <a:gd name="connsiteY1" fmla="*/ 56466 h 399837"/>
                  <a:gd name="connsiteX2" fmla="*/ 1120544 w 1205086"/>
                  <a:gd name="connsiteY2" fmla="*/ 113510 h 399837"/>
                  <a:gd name="connsiteX3" fmla="*/ 91 w 1205086"/>
                  <a:gd name="connsiteY3" fmla="*/ 172923 h 399837"/>
                  <a:gd name="connsiteX4" fmla="*/ 1141981 w 1205086"/>
                  <a:gd name="connsiteY4" fmla="*/ 235071 h 399837"/>
                  <a:gd name="connsiteX5" fmla="*/ 77497 w 1205086"/>
                  <a:gd name="connsiteY5" fmla="*/ 284854 h 399837"/>
                  <a:gd name="connsiteX6" fmla="*/ 1141981 w 1205086"/>
                  <a:gd name="connsiteY6" fmla="*/ 345634 h 399837"/>
                  <a:gd name="connsiteX7" fmla="*/ 78678 w 1205086"/>
                  <a:gd name="connsiteY7" fmla="*/ 399837 h 399837"/>
                  <a:gd name="connsiteX0" fmla="*/ 14391 w 1141985"/>
                  <a:gd name="connsiteY0" fmla="*/ 0 h 343371"/>
                  <a:gd name="connsiteX1" fmla="*/ 1120544 w 1141985"/>
                  <a:gd name="connsiteY1" fmla="*/ 57044 h 343371"/>
                  <a:gd name="connsiteX2" fmla="*/ 91 w 1141985"/>
                  <a:gd name="connsiteY2" fmla="*/ 116457 h 343371"/>
                  <a:gd name="connsiteX3" fmla="*/ 1141981 w 1141985"/>
                  <a:gd name="connsiteY3" fmla="*/ 178605 h 343371"/>
                  <a:gd name="connsiteX4" fmla="*/ 77497 w 1141985"/>
                  <a:gd name="connsiteY4" fmla="*/ 228388 h 343371"/>
                  <a:gd name="connsiteX5" fmla="*/ 1141981 w 1141985"/>
                  <a:gd name="connsiteY5" fmla="*/ 289168 h 343371"/>
                  <a:gd name="connsiteX6" fmla="*/ 78678 w 1141985"/>
                  <a:gd name="connsiteY6" fmla="*/ 343371 h 343371"/>
                  <a:gd name="connsiteX0" fmla="*/ 1120544 w 1141985"/>
                  <a:gd name="connsiteY0" fmla="*/ 0 h 286327"/>
                  <a:gd name="connsiteX1" fmla="*/ 91 w 1141985"/>
                  <a:gd name="connsiteY1" fmla="*/ 59413 h 286327"/>
                  <a:gd name="connsiteX2" fmla="*/ 1141981 w 1141985"/>
                  <a:gd name="connsiteY2" fmla="*/ 121561 h 286327"/>
                  <a:gd name="connsiteX3" fmla="*/ 77497 w 1141985"/>
                  <a:gd name="connsiteY3" fmla="*/ 171344 h 286327"/>
                  <a:gd name="connsiteX4" fmla="*/ 1141981 w 1141985"/>
                  <a:gd name="connsiteY4" fmla="*/ 232124 h 286327"/>
                  <a:gd name="connsiteX5" fmla="*/ 78678 w 1141985"/>
                  <a:gd name="connsiteY5" fmla="*/ 286327 h 286327"/>
                  <a:gd name="connsiteX0" fmla="*/ 4817881 w 4979423"/>
                  <a:gd name="connsiteY0" fmla="*/ 0 h 286327"/>
                  <a:gd name="connsiteX1" fmla="*/ 26 w 4979423"/>
                  <a:gd name="connsiteY1" fmla="*/ 26746 h 286327"/>
                  <a:gd name="connsiteX2" fmla="*/ 4839318 w 4979423"/>
                  <a:gd name="connsiteY2" fmla="*/ 121561 h 286327"/>
                  <a:gd name="connsiteX3" fmla="*/ 3774834 w 4979423"/>
                  <a:gd name="connsiteY3" fmla="*/ 171344 h 286327"/>
                  <a:gd name="connsiteX4" fmla="*/ 4839318 w 4979423"/>
                  <a:gd name="connsiteY4" fmla="*/ 232124 h 286327"/>
                  <a:gd name="connsiteX5" fmla="*/ 3776015 w 4979423"/>
                  <a:gd name="connsiteY5" fmla="*/ 286327 h 286327"/>
                  <a:gd name="connsiteX0" fmla="*/ 1850115 w 5053819"/>
                  <a:gd name="connsiteY0" fmla="*/ 0 h 344311"/>
                  <a:gd name="connsiteX1" fmla="*/ 74422 w 5053819"/>
                  <a:gd name="connsiteY1" fmla="*/ 84730 h 344311"/>
                  <a:gd name="connsiteX2" fmla="*/ 4913714 w 5053819"/>
                  <a:gd name="connsiteY2" fmla="*/ 179545 h 344311"/>
                  <a:gd name="connsiteX3" fmla="*/ 3849230 w 5053819"/>
                  <a:gd name="connsiteY3" fmla="*/ 229328 h 344311"/>
                  <a:gd name="connsiteX4" fmla="*/ 4913714 w 5053819"/>
                  <a:gd name="connsiteY4" fmla="*/ 290108 h 344311"/>
                  <a:gd name="connsiteX5" fmla="*/ 3850411 w 5053819"/>
                  <a:gd name="connsiteY5" fmla="*/ 344311 h 344311"/>
                  <a:gd name="connsiteX0" fmla="*/ 1719938 w 5064051"/>
                  <a:gd name="connsiteY0" fmla="*/ 0 h 331244"/>
                  <a:gd name="connsiteX1" fmla="*/ 84654 w 5064051"/>
                  <a:gd name="connsiteY1" fmla="*/ 71663 h 331244"/>
                  <a:gd name="connsiteX2" fmla="*/ 4923946 w 5064051"/>
                  <a:gd name="connsiteY2" fmla="*/ 166478 h 331244"/>
                  <a:gd name="connsiteX3" fmla="*/ 3859462 w 5064051"/>
                  <a:gd name="connsiteY3" fmla="*/ 216261 h 331244"/>
                  <a:gd name="connsiteX4" fmla="*/ 4923946 w 5064051"/>
                  <a:gd name="connsiteY4" fmla="*/ 277041 h 331244"/>
                  <a:gd name="connsiteX5" fmla="*/ 3860643 w 5064051"/>
                  <a:gd name="connsiteY5" fmla="*/ 331244 h 331244"/>
                  <a:gd name="connsiteX0" fmla="*/ 1701515 w 5045628"/>
                  <a:gd name="connsiteY0" fmla="*/ 0 h 331244"/>
                  <a:gd name="connsiteX1" fmla="*/ 66231 w 5045628"/>
                  <a:gd name="connsiteY1" fmla="*/ 71663 h 331244"/>
                  <a:gd name="connsiteX2" fmla="*/ 4905523 w 5045628"/>
                  <a:gd name="connsiteY2" fmla="*/ 166478 h 331244"/>
                  <a:gd name="connsiteX3" fmla="*/ 3841039 w 5045628"/>
                  <a:gd name="connsiteY3" fmla="*/ 216261 h 331244"/>
                  <a:gd name="connsiteX4" fmla="*/ 4905523 w 5045628"/>
                  <a:gd name="connsiteY4" fmla="*/ 277041 h 331244"/>
                  <a:gd name="connsiteX5" fmla="*/ 3842220 w 5045628"/>
                  <a:gd name="connsiteY5" fmla="*/ 331244 h 331244"/>
                  <a:gd name="connsiteX0" fmla="*/ 1701515 w 5045628"/>
                  <a:gd name="connsiteY0" fmla="*/ 0 h 331244"/>
                  <a:gd name="connsiteX1" fmla="*/ 66231 w 5045628"/>
                  <a:gd name="connsiteY1" fmla="*/ 71663 h 331244"/>
                  <a:gd name="connsiteX2" fmla="*/ 4905523 w 5045628"/>
                  <a:gd name="connsiteY2" fmla="*/ 166478 h 331244"/>
                  <a:gd name="connsiteX3" fmla="*/ 3841039 w 5045628"/>
                  <a:gd name="connsiteY3" fmla="*/ 216261 h 331244"/>
                  <a:gd name="connsiteX4" fmla="*/ 4905523 w 5045628"/>
                  <a:gd name="connsiteY4" fmla="*/ 277041 h 331244"/>
                  <a:gd name="connsiteX5" fmla="*/ 3842220 w 5045628"/>
                  <a:gd name="connsiteY5" fmla="*/ 331244 h 331244"/>
                  <a:gd name="connsiteX0" fmla="*/ 1701515 w 5045628"/>
                  <a:gd name="connsiteY0" fmla="*/ 0 h 331244"/>
                  <a:gd name="connsiteX1" fmla="*/ 66231 w 5045628"/>
                  <a:gd name="connsiteY1" fmla="*/ 71663 h 331244"/>
                  <a:gd name="connsiteX2" fmla="*/ 4905523 w 5045628"/>
                  <a:gd name="connsiteY2" fmla="*/ 166478 h 331244"/>
                  <a:gd name="connsiteX3" fmla="*/ 3841039 w 5045628"/>
                  <a:gd name="connsiteY3" fmla="*/ 216261 h 331244"/>
                  <a:gd name="connsiteX4" fmla="*/ 4905523 w 5045628"/>
                  <a:gd name="connsiteY4" fmla="*/ 277041 h 331244"/>
                  <a:gd name="connsiteX5" fmla="*/ 3842220 w 5045628"/>
                  <a:gd name="connsiteY5" fmla="*/ 331244 h 331244"/>
                  <a:gd name="connsiteX0" fmla="*/ 1635298 w 4839306"/>
                  <a:gd name="connsiteY0" fmla="*/ 0 h 331244"/>
                  <a:gd name="connsiteX1" fmla="*/ 14 w 4839306"/>
                  <a:gd name="connsiteY1" fmla="*/ 71663 h 331244"/>
                  <a:gd name="connsiteX2" fmla="*/ 1609932 w 4839306"/>
                  <a:gd name="connsiteY2" fmla="*/ 174645 h 331244"/>
                  <a:gd name="connsiteX3" fmla="*/ 3774822 w 4839306"/>
                  <a:gd name="connsiteY3" fmla="*/ 216261 h 331244"/>
                  <a:gd name="connsiteX4" fmla="*/ 4839306 w 4839306"/>
                  <a:gd name="connsiteY4" fmla="*/ 277041 h 331244"/>
                  <a:gd name="connsiteX5" fmla="*/ 3776003 w 4839306"/>
                  <a:gd name="connsiteY5" fmla="*/ 331244 h 331244"/>
                  <a:gd name="connsiteX0" fmla="*/ 1635298 w 4839306"/>
                  <a:gd name="connsiteY0" fmla="*/ 0 h 331244"/>
                  <a:gd name="connsiteX1" fmla="*/ 14 w 4839306"/>
                  <a:gd name="connsiteY1" fmla="*/ 71663 h 331244"/>
                  <a:gd name="connsiteX2" fmla="*/ 1609932 w 4839306"/>
                  <a:gd name="connsiteY2" fmla="*/ 174645 h 331244"/>
                  <a:gd name="connsiteX3" fmla="*/ 3634412 w 4839306"/>
                  <a:gd name="connsiteY3" fmla="*/ 227694 h 331244"/>
                  <a:gd name="connsiteX4" fmla="*/ 4839306 w 4839306"/>
                  <a:gd name="connsiteY4" fmla="*/ 277041 h 331244"/>
                  <a:gd name="connsiteX5" fmla="*/ 3776003 w 4839306"/>
                  <a:gd name="connsiteY5" fmla="*/ 331244 h 331244"/>
                  <a:gd name="connsiteX0" fmla="*/ 1635298 w 4628694"/>
                  <a:gd name="connsiteY0" fmla="*/ 0 h 331244"/>
                  <a:gd name="connsiteX1" fmla="*/ 14 w 4628694"/>
                  <a:gd name="connsiteY1" fmla="*/ 71663 h 331244"/>
                  <a:gd name="connsiteX2" fmla="*/ 1609932 w 4628694"/>
                  <a:gd name="connsiteY2" fmla="*/ 174645 h 331244"/>
                  <a:gd name="connsiteX3" fmla="*/ 3634412 w 4628694"/>
                  <a:gd name="connsiteY3" fmla="*/ 227694 h 331244"/>
                  <a:gd name="connsiteX4" fmla="*/ 4628694 w 4628694"/>
                  <a:gd name="connsiteY4" fmla="*/ 286841 h 331244"/>
                  <a:gd name="connsiteX5" fmla="*/ 3776003 w 4628694"/>
                  <a:gd name="connsiteY5" fmla="*/ 331244 h 331244"/>
                  <a:gd name="connsiteX0" fmla="*/ 1644341 w 4637737"/>
                  <a:gd name="connsiteY0" fmla="*/ 0 h 331244"/>
                  <a:gd name="connsiteX1" fmla="*/ 9057 w 4637737"/>
                  <a:gd name="connsiteY1" fmla="*/ 71663 h 331244"/>
                  <a:gd name="connsiteX2" fmla="*/ 1618975 w 4637737"/>
                  <a:gd name="connsiteY2" fmla="*/ 174645 h 331244"/>
                  <a:gd name="connsiteX3" fmla="*/ 3643455 w 4637737"/>
                  <a:gd name="connsiteY3" fmla="*/ 227694 h 331244"/>
                  <a:gd name="connsiteX4" fmla="*/ 4637737 w 4637737"/>
                  <a:gd name="connsiteY4" fmla="*/ 286841 h 331244"/>
                  <a:gd name="connsiteX5" fmla="*/ 3785046 w 4637737"/>
                  <a:gd name="connsiteY5" fmla="*/ 331244 h 331244"/>
                  <a:gd name="connsiteX0" fmla="*/ 1644341 w 4637737"/>
                  <a:gd name="connsiteY0" fmla="*/ 0 h 331244"/>
                  <a:gd name="connsiteX1" fmla="*/ 9057 w 4637737"/>
                  <a:gd name="connsiteY1" fmla="*/ 71663 h 331244"/>
                  <a:gd name="connsiteX2" fmla="*/ 1618975 w 4637737"/>
                  <a:gd name="connsiteY2" fmla="*/ 174645 h 331244"/>
                  <a:gd name="connsiteX3" fmla="*/ 3643455 w 4637737"/>
                  <a:gd name="connsiteY3" fmla="*/ 227694 h 331244"/>
                  <a:gd name="connsiteX4" fmla="*/ 4637737 w 4637737"/>
                  <a:gd name="connsiteY4" fmla="*/ 286841 h 331244"/>
                  <a:gd name="connsiteX5" fmla="*/ 3785046 w 4637737"/>
                  <a:gd name="connsiteY5" fmla="*/ 331244 h 331244"/>
                  <a:gd name="connsiteX0" fmla="*/ 1285770 w 4630188"/>
                  <a:gd name="connsiteY0" fmla="*/ 0 h 380245"/>
                  <a:gd name="connsiteX1" fmla="*/ 1508 w 4630188"/>
                  <a:gd name="connsiteY1" fmla="*/ 120664 h 380245"/>
                  <a:gd name="connsiteX2" fmla="*/ 1611426 w 4630188"/>
                  <a:gd name="connsiteY2" fmla="*/ 223646 h 380245"/>
                  <a:gd name="connsiteX3" fmla="*/ 3635906 w 4630188"/>
                  <a:gd name="connsiteY3" fmla="*/ 276695 h 380245"/>
                  <a:gd name="connsiteX4" fmla="*/ 4630188 w 4630188"/>
                  <a:gd name="connsiteY4" fmla="*/ 335842 h 380245"/>
                  <a:gd name="connsiteX5" fmla="*/ 3777497 w 4630188"/>
                  <a:gd name="connsiteY5" fmla="*/ 380245 h 380245"/>
                  <a:gd name="connsiteX0" fmla="*/ 1286088 w 4630506"/>
                  <a:gd name="connsiteY0" fmla="*/ 0 h 380245"/>
                  <a:gd name="connsiteX1" fmla="*/ 1826 w 4630506"/>
                  <a:gd name="connsiteY1" fmla="*/ 120664 h 380245"/>
                  <a:gd name="connsiteX2" fmla="*/ 1611744 w 4630506"/>
                  <a:gd name="connsiteY2" fmla="*/ 223646 h 380245"/>
                  <a:gd name="connsiteX3" fmla="*/ 3636224 w 4630506"/>
                  <a:gd name="connsiteY3" fmla="*/ 276695 h 380245"/>
                  <a:gd name="connsiteX4" fmla="*/ 4630506 w 4630506"/>
                  <a:gd name="connsiteY4" fmla="*/ 335842 h 380245"/>
                  <a:gd name="connsiteX5" fmla="*/ 3777815 w 4630506"/>
                  <a:gd name="connsiteY5" fmla="*/ 380245 h 380245"/>
                  <a:gd name="connsiteX0" fmla="*/ 1193861 w 4631885"/>
                  <a:gd name="connsiteY0" fmla="*/ 0 h 331244"/>
                  <a:gd name="connsiteX1" fmla="*/ 3205 w 4631885"/>
                  <a:gd name="connsiteY1" fmla="*/ 71663 h 331244"/>
                  <a:gd name="connsiteX2" fmla="*/ 1613123 w 4631885"/>
                  <a:gd name="connsiteY2" fmla="*/ 174645 h 331244"/>
                  <a:gd name="connsiteX3" fmla="*/ 3637603 w 4631885"/>
                  <a:gd name="connsiteY3" fmla="*/ 227694 h 331244"/>
                  <a:gd name="connsiteX4" fmla="*/ 4631885 w 4631885"/>
                  <a:gd name="connsiteY4" fmla="*/ 286841 h 331244"/>
                  <a:gd name="connsiteX5" fmla="*/ 3779194 w 4631885"/>
                  <a:gd name="connsiteY5" fmla="*/ 331244 h 331244"/>
                  <a:gd name="connsiteX0" fmla="*/ 1194387 w 4632411"/>
                  <a:gd name="connsiteY0" fmla="*/ 0 h 331244"/>
                  <a:gd name="connsiteX1" fmla="*/ 3731 w 4632411"/>
                  <a:gd name="connsiteY1" fmla="*/ 71663 h 331244"/>
                  <a:gd name="connsiteX2" fmla="*/ 1613649 w 4632411"/>
                  <a:gd name="connsiteY2" fmla="*/ 174645 h 331244"/>
                  <a:gd name="connsiteX3" fmla="*/ 3638129 w 4632411"/>
                  <a:gd name="connsiteY3" fmla="*/ 227694 h 331244"/>
                  <a:gd name="connsiteX4" fmla="*/ 4632411 w 4632411"/>
                  <a:gd name="connsiteY4" fmla="*/ 286841 h 331244"/>
                  <a:gd name="connsiteX5" fmla="*/ 3779720 w 4632411"/>
                  <a:gd name="connsiteY5" fmla="*/ 331244 h 331244"/>
                  <a:gd name="connsiteX0" fmla="*/ 1191060 w 4629084"/>
                  <a:gd name="connsiteY0" fmla="*/ 0 h 331244"/>
                  <a:gd name="connsiteX1" fmla="*/ 404 w 4629084"/>
                  <a:gd name="connsiteY1" fmla="*/ 71663 h 331244"/>
                  <a:gd name="connsiteX2" fmla="*/ 1610322 w 4629084"/>
                  <a:gd name="connsiteY2" fmla="*/ 174645 h 331244"/>
                  <a:gd name="connsiteX3" fmla="*/ 3634802 w 4629084"/>
                  <a:gd name="connsiteY3" fmla="*/ 227694 h 331244"/>
                  <a:gd name="connsiteX4" fmla="*/ 4629084 w 4629084"/>
                  <a:gd name="connsiteY4" fmla="*/ 286841 h 331244"/>
                  <a:gd name="connsiteX5" fmla="*/ 3776393 w 4629084"/>
                  <a:gd name="connsiteY5" fmla="*/ 331244 h 331244"/>
                  <a:gd name="connsiteX0" fmla="*/ 1425290 w 4629302"/>
                  <a:gd name="connsiteY0" fmla="*/ 0 h 327977"/>
                  <a:gd name="connsiteX1" fmla="*/ 622 w 4629302"/>
                  <a:gd name="connsiteY1" fmla="*/ 68396 h 327977"/>
                  <a:gd name="connsiteX2" fmla="*/ 1610540 w 4629302"/>
                  <a:gd name="connsiteY2" fmla="*/ 171378 h 327977"/>
                  <a:gd name="connsiteX3" fmla="*/ 3635020 w 4629302"/>
                  <a:gd name="connsiteY3" fmla="*/ 224427 h 327977"/>
                  <a:gd name="connsiteX4" fmla="*/ 4629302 w 4629302"/>
                  <a:gd name="connsiteY4" fmla="*/ 283574 h 327977"/>
                  <a:gd name="connsiteX5" fmla="*/ 3776611 w 4629302"/>
                  <a:gd name="connsiteY5" fmla="*/ 327977 h 327977"/>
                  <a:gd name="connsiteX0" fmla="*/ 1425290 w 4629302"/>
                  <a:gd name="connsiteY0" fmla="*/ 0 h 326644"/>
                  <a:gd name="connsiteX1" fmla="*/ 622 w 4629302"/>
                  <a:gd name="connsiteY1" fmla="*/ 68396 h 326644"/>
                  <a:gd name="connsiteX2" fmla="*/ 1610540 w 4629302"/>
                  <a:gd name="connsiteY2" fmla="*/ 171378 h 326644"/>
                  <a:gd name="connsiteX3" fmla="*/ 3635020 w 4629302"/>
                  <a:gd name="connsiteY3" fmla="*/ 224427 h 326644"/>
                  <a:gd name="connsiteX4" fmla="*/ 4629302 w 4629302"/>
                  <a:gd name="connsiteY4" fmla="*/ 283574 h 326644"/>
                  <a:gd name="connsiteX5" fmla="*/ 3572883 w 4629302"/>
                  <a:gd name="connsiteY5" fmla="*/ 326644 h 326644"/>
                  <a:gd name="connsiteX0" fmla="*/ 1425290 w 4629302"/>
                  <a:gd name="connsiteY0" fmla="*/ 0 h 326644"/>
                  <a:gd name="connsiteX1" fmla="*/ 622 w 4629302"/>
                  <a:gd name="connsiteY1" fmla="*/ 68396 h 326644"/>
                  <a:gd name="connsiteX2" fmla="*/ 1610540 w 4629302"/>
                  <a:gd name="connsiteY2" fmla="*/ 171378 h 326644"/>
                  <a:gd name="connsiteX3" fmla="*/ 3635020 w 4629302"/>
                  <a:gd name="connsiteY3" fmla="*/ 224427 h 326644"/>
                  <a:gd name="connsiteX4" fmla="*/ 4629302 w 4629302"/>
                  <a:gd name="connsiteY4" fmla="*/ 283574 h 326644"/>
                  <a:gd name="connsiteX5" fmla="*/ 3572883 w 4629302"/>
                  <a:gd name="connsiteY5" fmla="*/ 326644 h 326644"/>
                  <a:gd name="connsiteX0" fmla="*/ 1425290 w 4629302"/>
                  <a:gd name="connsiteY0" fmla="*/ 0 h 326644"/>
                  <a:gd name="connsiteX1" fmla="*/ 622 w 4629302"/>
                  <a:gd name="connsiteY1" fmla="*/ 68396 h 326644"/>
                  <a:gd name="connsiteX2" fmla="*/ 1610540 w 4629302"/>
                  <a:gd name="connsiteY2" fmla="*/ 171378 h 326644"/>
                  <a:gd name="connsiteX3" fmla="*/ 3635020 w 4629302"/>
                  <a:gd name="connsiteY3" fmla="*/ 224427 h 326644"/>
                  <a:gd name="connsiteX4" fmla="*/ 4629302 w 4629302"/>
                  <a:gd name="connsiteY4" fmla="*/ 283574 h 326644"/>
                  <a:gd name="connsiteX5" fmla="*/ 3572883 w 4629302"/>
                  <a:gd name="connsiteY5" fmla="*/ 326644 h 326644"/>
                  <a:gd name="connsiteX0" fmla="*/ 1435206 w 4639218"/>
                  <a:gd name="connsiteY0" fmla="*/ 0 h 326644"/>
                  <a:gd name="connsiteX1" fmla="*/ 10538 w 4639218"/>
                  <a:gd name="connsiteY1" fmla="*/ 68396 h 326644"/>
                  <a:gd name="connsiteX2" fmla="*/ 1620456 w 4639218"/>
                  <a:gd name="connsiteY2" fmla="*/ 171378 h 326644"/>
                  <a:gd name="connsiteX3" fmla="*/ 3644936 w 4639218"/>
                  <a:gd name="connsiteY3" fmla="*/ 224427 h 326644"/>
                  <a:gd name="connsiteX4" fmla="*/ 4639218 w 4639218"/>
                  <a:gd name="connsiteY4" fmla="*/ 283574 h 326644"/>
                  <a:gd name="connsiteX5" fmla="*/ 3582799 w 4639218"/>
                  <a:gd name="connsiteY5" fmla="*/ 326644 h 326644"/>
                  <a:gd name="connsiteX0" fmla="*/ 1425330 w 4629342"/>
                  <a:gd name="connsiteY0" fmla="*/ 5311 h 331955"/>
                  <a:gd name="connsiteX1" fmla="*/ 1412893 w 4629342"/>
                  <a:gd name="connsiteY1" fmla="*/ 4997 h 331955"/>
                  <a:gd name="connsiteX2" fmla="*/ 662 w 4629342"/>
                  <a:gd name="connsiteY2" fmla="*/ 73707 h 331955"/>
                  <a:gd name="connsiteX3" fmla="*/ 1610580 w 4629342"/>
                  <a:gd name="connsiteY3" fmla="*/ 176689 h 331955"/>
                  <a:gd name="connsiteX4" fmla="*/ 3635060 w 4629342"/>
                  <a:gd name="connsiteY4" fmla="*/ 229738 h 331955"/>
                  <a:gd name="connsiteX5" fmla="*/ 4629342 w 4629342"/>
                  <a:gd name="connsiteY5" fmla="*/ 288885 h 331955"/>
                  <a:gd name="connsiteX6" fmla="*/ 3572923 w 4629342"/>
                  <a:gd name="connsiteY6" fmla="*/ 331955 h 331955"/>
                  <a:gd name="connsiteX0" fmla="*/ 1429574 w 4633586"/>
                  <a:gd name="connsiteY0" fmla="*/ 0 h 326644"/>
                  <a:gd name="connsiteX1" fmla="*/ 1124276 w 4633586"/>
                  <a:gd name="connsiteY1" fmla="*/ 9462 h 326644"/>
                  <a:gd name="connsiteX2" fmla="*/ 4906 w 4633586"/>
                  <a:gd name="connsiteY2" fmla="*/ 68396 h 326644"/>
                  <a:gd name="connsiteX3" fmla="*/ 1614824 w 4633586"/>
                  <a:gd name="connsiteY3" fmla="*/ 171378 h 326644"/>
                  <a:gd name="connsiteX4" fmla="*/ 3639304 w 4633586"/>
                  <a:gd name="connsiteY4" fmla="*/ 224427 h 326644"/>
                  <a:gd name="connsiteX5" fmla="*/ 4633586 w 4633586"/>
                  <a:gd name="connsiteY5" fmla="*/ 283574 h 326644"/>
                  <a:gd name="connsiteX6" fmla="*/ 3577167 w 4633586"/>
                  <a:gd name="connsiteY6" fmla="*/ 326644 h 326644"/>
                  <a:gd name="connsiteX0" fmla="*/ 1862496 w 4633586"/>
                  <a:gd name="connsiteY0" fmla="*/ 7868 h 317182"/>
                  <a:gd name="connsiteX1" fmla="*/ 1124276 w 4633586"/>
                  <a:gd name="connsiteY1" fmla="*/ 0 h 317182"/>
                  <a:gd name="connsiteX2" fmla="*/ 4906 w 4633586"/>
                  <a:gd name="connsiteY2" fmla="*/ 58934 h 317182"/>
                  <a:gd name="connsiteX3" fmla="*/ 1614824 w 4633586"/>
                  <a:gd name="connsiteY3" fmla="*/ 161916 h 317182"/>
                  <a:gd name="connsiteX4" fmla="*/ 3639304 w 4633586"/>
                  <a:gd name="connsiteY4" fmla="*/ 214965 h 317182"/>
                  <a:gd name="connsiteX5" fmla="*/ 4633586 w 4633586"/>
                  <a:gd name="connsiteY5" fmla="*/ 274112 h 317182"/>
                  <a:gd name="connsiteX6" fmla="*/ 3577167 w 4633586"/>
                  <a:gd name="connsiteY6" fmla="*/ 317182 h 317182"/>
                  <a:gd name="connsiteX0" fmla="*/ 1862538 w 4633628"/>
                  <a:gd name="connsiteY0" fmla="*/ 8008 h 317322"/>
                  <a:gd name="connsiteX1" fmla="*/ 1124318 w 4633628"/>
                  <a:gd name="connsiteY1" fmla="*/ 140 h 317322"/>
                  <a:gd name="connsiteX2" fmla="*/ 4948 w 4633628"/>
                  <a:gd name="connsiteY2" fmla="*/ 59074 h 317322"/>
                  <a:gd name="connsiteX3" fmla="*/ 1614866 w 4633628"/>
                  <a:gd name="connsiteY3" fmla="*/ 162056 h 317322"/>
                  <a:gd name="connsiteX4" fmla="*/ 3639346 w 4633628"/>
                  <a:gd name="connsiteY4" fmla="*/ 215105 h 317322"/>
                  <a:gd name="connsiteX5" fmla="*/ 4633628 w 4633628"/>
                  <a:gd name="connsiteY5" fmla="*/ 274252 h 317322"/>
                  <a:gd name="connsiteX6" fmla="*/ 3577209 w 4633628"/>
                  <a:gd name="connsiteY6" fmla="*/ 317322 h 317322"/>
                  <a:gd name="connsiteX0" fmla="*/ 1862599 w 4633689"/>
                  <a:gd name="connsiteY0" fmla="*/ 7868 h 317182"/>
                  <a:gd name="connsiteX1" fmla="*/ 1124379 w 4633689"/>
                  <a:gd name="connsiteY1" fmla="*/ 0 h 317182"/>
                  <a:gd name="connsiteX2" fmla="*/ 5009 w 4633689"/>
                  <a:gd name="connsiteY2" fmla="*/ 58934 h 317182"/>
                  <a:gd name="connsiteX3" fmla="*/ 1614927 w 4633689"/>
                  <a:gd name="connsiteY3" fmla="*/ 161916 h 317182"/>
                  <a:gd name="connsiteX4" fmla="*/ 3639407 w 4633689"/>
                  <a:gd name="connsiteY4" fmla="*/ 214965 h 317182"/>
                  <a:gd name="connsiteX5" fmla="*/ 4633689 w 4633689"/>
                  <a:gd name="connsiteY5" fmla="*/ 274112 h 317182"/>
                  <a:gd name="connsiteX6" fmla="*/ 3577270 w 4633689"/>
                  <a:gd name="connsiteY6" fmla="*/ 317182 h 317182"/>
                  <a:gd name="connsiteX0" fmla="*/ 1870019 w 4641109"/>
                  <a:gd name="connsiteY0" fmla="*/ 9545 h 318859"/>
                  <a:gd name="connsiteX1" fmla="*/ 1131799 w 4641109"/>
                  <a:gd name="connsiteY1" fmla="*/ 1677 h 318859"/>
                  <a:gd name="connsiteX2" fmla="*/ 889873 w 4641109"/>
                  <a:gd name="connsiteY2" fmla="*/ 6120 h 318859"/>
                  <a:gd name="connsiteX3" fmla="*/ 12429 w 4641109"/>
                  <a:gd name="connsiteY3" fmla="*/ 60611 h 318859"/>
                  <a:gd name="connsiteX4" fmla="*/ 1622347 w 4641109"/>
                  <a:gd name="connsiteY4" fmla="*/ 163593 h 318859"/>
                  <a:gd name="connsiteX5" fmla="*/ 3646827 w 4641109"/>
                  <a:gd name="connsiteY5" fmla="*/ 216642 h 318859"/>
                  <a:gd name="connsiteX6" fmla="*/ 4641109 w 4641109"/>
                  <a:gd name="connsiteY6" fmla="*/ 275789 h 318859"/>
                  <a:gd name="connsiteX7" fmla="*/ 3584690 w 4641109"/>
                  <a:gd name="connsiteY7" fmla="*/ 318859 h 318859"/>
                  <a:gd name="connsiteX0" fmla="*/ 1870019 w 4641109"/>
                  <a:gd name="connsiteY0" fmla="*/ 3425 h 312739"/>
                  <a:gd name="connsiteX1" fmla="*/ 889873 w 4641109"/>
                  <a:gd name="connsiteY1" fmla="*/ 0 h 312739"/>
                  <a:gd name="connsiteX2" fmla="*/ 12429 w 4641109"/>
                  <a:gd name="connsiteY2" fmla="*/ 54491 h 312739"/>
                  <a:gd name="connsiteX3" fmla="*/ 1622347 w 4641109"/>
                  <a:gd name="connsiteY3" fmla="*/ 157473 h 312739"/>
                  <a:gd name="connsiteX4" fmla="*/ 3646827 w 4641109"/>
                  <a:gd name="connsiteY4" fmla="*/ 210522 h 312739"/>
                  <a:gd name="connsiteX5" fmla="*/ 4641109 w 4641109"/>
                  <a:gd name="connsiteY5" fmla="*/ 269669 h 312739"/>
                  <a:gd name="connsiteX6" fmla="*/ 3584690 w 4641109"/>
                  <a:gd name="connsiteY6" fmla="*/ 312739 h 312739"/>
                  <a:gd name="connsiteX0" fmla="*/ 1870019 w 4641109"/>
                  <a:gd name="connsiteY0" fmla="*/ 6529 h 315843"/>
                  <a:gd name="connsiteX1" fmla="*/ 889873 w 4641109"/>
                  <a:gd name="connsiteY1" fmla="*/ 3104 h 315843"/>
                  <a:gd name="connsiteX2" fmla="*/ 12429 w 4641109"/>
                  <a:gd name="connsiteY2" fmla="*/ 57595 h 315843"/>
                  <a:gd name="connsiteX3" fmla="*/ 1622347 w 4641109"/>
                  <a:gd name="connsiteY3" fmla="*/ 160577 h 315843"/>
                  <a:gd name="connsiteX4" fmla="*/ 3646827 w 4641109"/>
                  <a:gd name="connsiteY4" fmla="*/ 213626 h 315843"/>
                  <a:gd name="connsiteX5" fmla="*/ 4641109 w 4641109"/>
                  <a:gd name="connsiteY5" fmla="*/ 272773 h 315843"/>
                  <a:gd name="connsiteX6" fmla="*/ 3584690 w 4641109"/>
                  <a:gd name="connsiteY6" fmla="*/ 315843 h 315843"/>
                  <a:gd name="connsiteX0" fmla="*/ 1871761 w 4642851"/>
                  <a:gd name="connsiteY0" fmla="*/ 6529 h 315843"/>
                  <a:gd name="connsiteX1" fmla="*/ 891615 w 4642851"/>
                  <a:gd name="connsiteY1" fmla="*/ 3104 h 315843"/>
                  <a:gd name="connsiteX2" fmla="*/ 14171 w 4642851"/>
                  <a:gd name="connsiteY2" fmla="*/ 57595 h 315843"/>
                  <a:gd name="connsiteX3" fmla="*/ 1624089 w 4642851"/>
                  <a:gd name="connsiteY3" fmla="*/ 160577 h 315843"/>
                  <a:gd name="connsiteX4" fmla="*/ 3648569 w 4642851"/>
                  <a:gd name="connsiteY4" fmla="*/ 213626 h 315843"/>
                  <a:gd name="connsiteX5" fmla="*/ 4642851 w 4642851"/>
                  <a:gd name="connsiteY5" fmla="*/ 272773 h 315843"/>
                  <a:gd name="connsiteX6" fmla="*/ 3586432 w 4642851"/>
                  <a:gd name="connsiteY6" fmla="*/ 315843 h 315843"/>
                  <a:gd name="connsiteX0" fmla="*/ 1871761 w 4642851"/>
                  <a:gd name="connsiteY0" fmla="*/ 6659 h 315973"/>
                  <a:gd name="connsiteX1" fmla="*/ 891615 w 4642851"/>
                  <a:gd name="connsiteY1" fmla="*/ 3234 h 315973"/>
                  <a:gd name="connsiteX2" fmla="*/ 14171 w 4642851"/>
                  <a:gd name="connsiteY2" fmla="*/ 57725 h 315973"/>
                  <a:gd name="connsiteX3" fmla="*/ 1624089 w 4642851"/>
                  <a:gd name="connsiteY3" fmla="*/ 160707 h 315973"/>
                  <a:gd name="connsiteX4" fmla="*/ 3648569 w 4642851"/>
                  <a:gd name="connsiteY4" fmla="*/ 213756 h 315973"/>
                  <a:gd name="connsiteX5" fmla="*/ 4642851 w 4642851"/>
                  <a:gd name="connsiteY5" fmla="*/ 272903 h 315973"/>
                  <a:gd name="connsiteX6" fmla="*/ 3586432 w 4642851"/>
                  <a:gd name="connsiteY6" fmla="*/ 315973 h 315973"/>
                  <a:gd name="connsiteX0" fmla="*/ 1871337 w 4642427"/>
                  <a:gd name="connsiteY0" fmla="*/ 6659 h 315973"/>
                  <a:gd name="connsiteX1" fmla="*/ 891191 w 4642427"/>
                  <a:gd name="connsiteY1" fmla="*/ 3234 h 315973"/>
                  <a:gd name="connsiteX2" fmla="*/ 13747 w 4642427"/>
                  <a:gd name="connsiteY2" fmla="*/ 57725 h 315973"/>
                  <a:gd name="connsiteX3" fmla="*/ 1623665 w 4642427"/>
                  <a:gd name="connsiteY3" fmla="*/ 160707 h 315973"/>
                  <a:gd name="connsiteX4" fmla="*/ 3648145 w 4642427"/>
                  <a:gd name="connsiteY4" fmla="*/ 213756 h 315973"/>
                  <a:gd name="connsiteX5" fmla="*/ 4642427 w 4642427"/>
                  <a:gd name="connsiteY5" fmla="*/ 272903 h 315973"/>
                  <a:gd name="connsiteX6" fmla="*/ 3586008 w 4642427"/>
                  <a:gd name="connsiteY6" fmla="*/ 315973 h 315973"/>
                  <a:gd name="connsiteX0" fmla="*/ 1873477 w 4644567"/>
                  <a:gd name="connsiteY0" fmla="*/ 5510 h 314824"/>
                  <a:gd name="connsiteX1" fmla="*/ 893331 w 4644567"/>
                  <a:gd name="connsiteY1" fmla="*/ 2085 h 314824"/>
                  <a:gd name="connsiteX2" fmla="*/ 15887 w 4644567"/>
                  <a:gd name="connsiteY2" fmla="*/ 56576 h 314824"/>
                  <a:gd name="connsiteX3" fmla="*/ 1625805 w 4644567"/>
                  <a:gd name="connsiteY3" fmla="*/ 159558 h 314824"/>
                  <a:gd name="connsiteX4" fmla="*/ 3650285 w 4644567"/>
                  <a:gd name="connsiteY4" fmla="*/ 212607 h 314824"/>
                  <a:gd name="connsiteX5" fmla="*/ 4644567 w 4644567"/>
                  <a:gd name="connsiteY5" fmla="*/ 271754 h 314824"/>
                  <a:gd name="connsiteX6" fmla="*/ 3588148 w 4644567"/>
                  <a:gd name="connsiteY6" fmla="*/ 314824 h 314824"/>
                  <a:gd name="connsiteX0" fmla="*/ 1859133 w 4630223"/>
                  <a:gd name="connsiteY0" fmla="*/ 5510 h 314824"/>
                  <a:gd name="connsiteX1" fmla="*/ 878987 w 4630223"/>
                  <a:gd name="connsiteY1" fmla="*/ 2085 h 314824"/>
                  <a:gd name="connsiteX2" fmla="*/ 1543 w 4630223"/>
                  <a:gd name="connsiteY2" fmla="*/ 56576 h 314824"/>
                  <a:gd name="connsiteX3" fmla="*/ 1611461 w 4630223"/>
                  <a:gd name="connsiteY3" fmla="*/ 159558 h 314824"/>
                  <a:gd name="connsiteX4" fmla="*/ 3635941 w 4630223"/>
                  <a:gd name="connsiteY4" fmla="*/ 212607 h 314824"/>
                  <a:gd name="connsiteX5" fmla="*/ 4630223 w 4630223"/>
                  <a:gd name="connsiteY5" fmla="*/ 271754 h 314824"/>
                  <a:gd name="connsiteX6" fmla="*/ 3573804 w 4630223"/>
                  <a:gd name="connsiteY6" fmla="*/ 314824 h 314824"/>
                  <a:gd name="connsiteX0" fmla="*/ 878987 w 4630223"/>
                  <a:gd name="connsiteY0" fmla="*/ 0 h 312739"/>
                  <a:gd name="connsiteX1" fmla="*/ 1543 w 4630223"/>
                  <a:gd name="connsiteY1" fmla="*/ 54491 h 312739"/>
                  <a:gd name="connsiteX2" fmla="*/ 1611461 w 4630223"/>
                  <a:gd name="connsiteY2" fmla="*/ 157473 h 312739"/>
                  <a:gd name="connsiteX3" fmla="*/ 3635941 w 4630223"/>
                  <a:gd name="connsiteY3" fmla="*/ 210522 h 312739"/>
                  <a:gd name="connsiteX4" fmla="*/ 4630223 w 4630223"/>
                  <a:gd name="connsiteY4" fmla="*/ 269669 h 312739"/>
                  <a:gd name="connsiteX5" fmla="*/ 3573804 w 4630223"/>
                  <a:gd name="connsiteY5" fmla="*/ 312739 h 3127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630223" h="312739">
                    <a:moveTo>
                      <a:pt x="878987" y="0"/>
                    </a:moveTo>
                    <a:cubicBezTo>
                      <a:pt x="488698" y="5823"/>
                      <a:pt x="44994" y="17137"/>
                      <a:pt x="1543" y="54491"/>
                    </a:cubicBezTo>
                    <a:cubicBezTo>
                      <a:pt x="-41908" y="91845"/>
                      <a:pt x="840198" y="135467"/>
                      <a:pt x="1611461" y="157473"/>
                    </a:cubicBezTo>
                    <a:lnTo>
                      <a:pt x="3635941" y="210522"/>
                    </a:lnTo>
                    <a:cubicBezTo>
                      <a:pt x="4164533" y="225666"/>
                      <a:pt x="4630026" y="237243"/>
                      <a:pt x="4630223" y="269669"/>
                    </a:cubicBezTo>
                    <a:cubicBezTo>
                      <a:pt x="4630420" y="302095"/>
                      <a:pt x="3573804" y="312739"/>
                      <a:pt x="3573804" y="312739"/>
                    </a:cubicBezTo>
                  </a:path>
                </a:pathLst>
              </a:custGeom>
              <a:noFill/>
              <a:ln w="76200" cap="flat" cmpd="sng" algn="ctr">
                <a:solidFill>
                  <a:schemeClr val="bg1">
                    <a:lumMod val="50000"/>
                    <a:lumOff val="50000"/>
                  </a:schemeClr>
                </a:solidFill>
                <a:prstDash val="solid"/>
              </a:ln>
              <a:effectLst/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txBody>
              <a:bodyPr rtlCol="0" anchor="ctr"/>
              <a:lstStyle/>
              <a:p>
                <a:pPr algn="ctr">
                  <a:defRPr/>
                </a:pPr>
                <a:endParaRPr lang="es-ES_tradnl" kern="0">
                  <a:solidFill>
                    <a:prstClr val="white"/>
                  </a:solidFill>
                  <a:latin typeface="Calibri"/>
                </a:endParaRPr>
              </a:p>
            </p:txBody>
          </p:sp>
          <p:grpSp>
            <p:nvGrpSpPr>
              <p:cNvPr id="34" name="33 Grupo"/>
              <p:cNvGrpSpPr/>
              <p:nvPr/>
            </p:nvGrpSpPr>
            <p:grpSpPr>
              <a:xfrm rot="3583653">
                <a:off x="3193329" y="-220428"/>
                <a:ext cx="1655704" cy="1778589"/>
                <a:chOff x="249161" y="-75919"/>
                <a:chExt cx="1963672" cy="2046205"/>
              </a:xfrm>
            </p:grpSpPr>
            <p:sp>
              <p:nvSpPr>
                <p:cNvPr id="35" name="19 Estrella de 6 puntas"/>
                <p:cNvSpPr/>
                <p:nvPr/>
              </p:nvSpPr>
              <p:spPr>
                <a:xfrm rot="20363738">
                  <a:off x="315951" y="-45938"/>
                  <a:ext cx="1859085" cy="2016224"/>
                </a:xfrm>
                <a:custGeom>
                  <a:avLst/>
                  <a:gdLst>
                    <a:gd name="connsiteX0" fmla="*/ 0 w 1800200"/>
                    <a:gd name="connsiteY0" fmla="*/ 504056 h 2016224"/>
                    <a:gd name="connsiteX1" fmla="*/ 710970 w 1800200"/>
                    <a:gd name="connsiteY1" fmla="*/ 690374 h 2016224"/>
                    <a:gd name="connsiteX2" fmla="*/ 900100 w 1800200"/>
                    <a:gd name="connsiteY2" fmla="*/ 0 h 2016224"/>
                    <a:gd name="connsiteX3" fmla="*/ 1089230 w 1800200"/>
                    <a:gd name="connsiteY3" fmla="*/ 690374 h 2016224"/>
                    <a:gd name="connsiteX4" fmla="*/ 1800200 w 1800200"/>
                    <a:gd name="connsiteY4" fmla="*/ 504056 h 2016224"/>
                    <a:gd name="connsiteX5" fmla="*/ 1278359 w 1800200"/>
                    <a:gd name="connsiteY5" fmla="*/ 1008112 h 2016224"/>
                    <a:gd name="connsiteX6" fmla="*/ 1800200 w 1800200"/>
                    <a:gd name="connsiteY6" fmla="*/ 1512168 h 2016224"/>
                    <a:gd name="connsiteX7" fmla="*/ 1089230 w 1800200"/>
                    <a:gd name="connsiteY7" fmla="*/ 1325850 h 2016224"/>
                    <a:gd name="connsiteX8" fmla="*/ 900100 w 1800200"/>
                    <a:gd name="connsiteY8" fmla="*/ 2016224 h 2016224"/>
                    <a:gd name="connsiteX9" fmla="*/ 710970 w 1800200"/>
                    <a:gd name="connsiteY9" fmla="*/ 1325850 h 2016224"/>
                    <a:gd name="connsiteX10" fmla="*/ 0 w 1800200"/>
                    <a:gd name="connsiteY10" fmla="*/ 1512168 h 2016224"/>
                    <a:gd name="connsiteX11" fmla="*/ 521841 w 1800200"/>
                    <a:gd name="connsiteY11" fmla="*/ 1008112 h 2016224"/>
                    <a:gd name="connsiteX12" fmla="*/ 0 w 1800200"/>
                    <a:gd name="connsiteY12" fmla="*/ 504056 h 2016224"/>
                    <a:gd name="connsiteX0" fmla="*/ 0 w 1800200"/>
                    <a:gd name="connsiteY0" fmla="*/ 504056 h 2016224"/>
                    <a:gd name="connsiteX1" fmla="*/ 710970 w 1800200"/>
                    <a:gd name="connsiteY1" fmla="*/ 690374 h 2016224"/>
                    <a:gd name="connsiteX2" fmla="*/ 900100 w 1800200"/>
                    <a:gd name="connsiteY2" fmla="*/ 0 h 2016224"/>
                    <a:gd name="connsiteX3" fmla="*/ 1089230 w 1800200"/>
                    <a:gd name="connsiteY3" fmla="*/ 690374 h 2016224"/>
                    <a:gd name="connsiteX4" fmla="*/ 1800200 w 1800200"/>
                    <a:gd name="connsiteY4" fmla="*/ 504056 h 2016224"/>
                    <a:gd name="connsiteX5" fmla="*/ 1278359 w 1800200"/>
                    <a:gd name="connsiteY5" fmla="*/ 1008112 h 2016224"/>
                    <a:gd name="connsiteX6" fmla="*/ 1800200 w 1800200"/>
                    <a:gd name="connsiteY6" fmla="*/ 1512168 h 2016224"/>
                    <a:gd name="connsiteX7" fmla="*/ 1089230 w 1800200"/>
                    <a:gd name="connsiteY7" fmla="*/ 1325850 h 2016224"/>
                    <a:gd name="connsiteX8" fmla="*/ 900100 w 1800200"/>
                    <a:gd name="connsiteY8" fmla="*/ 2016224 h 2016224"/>
                    <a:gd name="connsiteX9" fmla="*/ 710970 w 1800200"/>
                    <a:gd name="connsiteY9" fmla="*/ 1325850 h 2016224"/>
                    <a:gd name="connsiteX10" fmla="*/ 0 w 1800200"/>
                    <a:gd name="connsiteY10" fmla="*/ 1512168 h 2016224"/>
                    <a:gd name="connsiteX11" fmla="*/ 521841 w 1800200"/>
                    <a:gd name="connsiteY11" fmla="*/ 1008112 h 2016224"/>
                    <a:gd name="connsiteX12" fmla="*/ 0 w 1800200"/>
                    <a:gd name="connsiteY12" fmla="*/ 504056 h 2016224"/>
                    <a:gd name="connsiteX0" fmla="*/ 0 w 1800200"/>
                    <a:gd name="connsiteY0" fmla="*/ 504056 h 2016224"/>
                    <a:gd name="connsiteX1" fmla="*/ 710970 w 1800200"/>
                    <a:gd name="connsiteY1" fmla="*/ 690374 h 2016224"/>
                    <a:gd name="connsiteX2" fmla="*/ 900100 w 1800200"/>
                    <a:gd name="connsiteY2" fmla="*/ 0 h 2016224"/>
                    <a:gd name="connsiteX3" fmla="*/ 1089230 w 1800200"/>
                    <a:gd name="connsiteY3" fmla="*/ 690374 h 2016224"/>
                    <a:gd name="connsiteX4" fmla="*/ 1800200 w 1800200"/>
                    <a:gd name="connsiteY4" fmla="*/ 504056 h 2016224"/>
                    <a:gd name="connsiteX5" fmla="*/ 1278359 w 1800200"/>
                    <a:gd name="connsiteY5" fmla="*/ 1008112 h 2016224"/>
                    <a:gd name="connsiteX6" fmla="*/ 1800200 w 1800200"/>
                    <a:gd name="connsiteY6" fmla="*/ 1512168 h 2016224"/>
                    <a:gd name="connsiteX7" fmla="*/ 1089230 w 1800200"/>
                    <a:gd name="connsiteY7" fmla="*/ 1325850 h 2016224"/>
                    <a:gd name="connsiteX8" fmla="*/ 900100 w 1800200"/>
                    <a:gd name="connsiteY8" fmla="*/ 2016224 h 2016224"/>
                    <a:gd name="connsiteX9" fmla="*/ 710970 w 1800200"/>
                    <a:gd name="connsiteY9" fmla="*/ 1325850 h 2016224"/>
                    <a:gd name="connsiteX10" fmla="*/ 0 w 1800200"/>
                    <a:gd name="connsiteY10" fmla="*/ 1512168 h 2016224"/>
                    <a:gd name="connsiteX11" fmla="*/ 521841 w 1800200"/>
                    <a:gd name="connsiteY11" fmla="*/ 1008112 h 2016224"/>
                    <a:gd name="connsiteX12" fmla="*/ 0 w 1800200"/>
                    <a:gd name="connsiteY12" fmla="*/ 504056 h 2016224"/>
                    <a:gd name="connsiteX0" fmla="*/ 0 w 1800200"/>
                    <a:gd name="connsiteY0" fmla="*/ 504056 h 2016224"/>
                    <a:gd name="connsiteX1" fmla="*/ 710970 w 1800200"/>
                    <a:gd name="connsiteY1" fmla="*/ 690374 h 2016224"/>
                    <a:gd name="connsiteX2" fmla="*/ 900100 w 1800200"/>
                    <a:gd name="connsiteY2" fmla="*/ 0 h 2016224"/>
                    <a:gd name="connsiteX3" fmla="*/ 1089230 w 1800200"/>
                    <a:gd name="connsiteY3" fmla="*/ 690374 h 2016224"/>
                    <a:gd name="connsiteX4" fmla="*/ 1800200 w 1800200"/>
                    <a:gd name="connsiteY4" fmla="*/ 504056 h 2016224"/>
                    <a:gd name="connsiteX5" fmla="*/ 1278359 w 1800200"/>
                    <a:gd name="connsiteY5" fmla="*/ 1008112 h 2016224"/>
                    <a:gd name="connsiteX6" fmla="*/ 1800200 w 1800200"/>
                    <a:gd name="connsiteY6" fmla="*/ 1512168 h 2016224"/>
                    <a:gd name="connsiteX7" fmla="*/ 1089230 w 1800200"/>
                    <a:gd name="connsiteY7" fmla="*/ 1325850 h 2016224"/>
                    <a:gd name="connsiteX8" fmla="*/ 900100 w 1800200"/>
                    <a:gd name="connsiteY8" fmla="*/ 2016224 h 2016224"/>
                    <a:gd name="connsiteX9" fmla="*/ 710970 w 1800200"/>
                    <a:gd name="connsiteY9" fmla="*/ 1325850 h 2016224"/>
                    <a:gd name="connsiteX10" fmla="*/ 0 w 1800200"/>
                    <a:gd name="connsiteY10" fmla="*/ 1512168 h 2016224"/>
                    <a:gd name="connsiteX11" fmla="*/ 521841 w 1800200"/>
                    <a:gd name="connsiteY11" fmla="*/ 1008112 h 2016224"/>
                    <a:gd name="connsiteX12" fmla="*/ 0 w 1800200"/>
                    <a:gd name="connsiteY12" fmla="*/ 504056 h 2016224"/>
                    <a:gd name="connsiteX0" fmla="*/ 0 w 1815990"/>
                    <a:gd name="connsiteY0" fmla="*/ 504056 h 2016224"/>
                    <a:gd name="connsiteX1" fmla="*/ 710970 w 1815990"/>
                    <a:gd name="connsiteY1" fmla="*/ 690374 h 2016224"/>
                    <a:gd name="connsiteX2" fmla="*/ 900100 w 1815990"/>
                    <a:gd name="connsiteY2" fmla="*/ 0 h 2016224"/>
                    <a:gd name="connsiteX3" fmla="*/ 1089230 w 1815990"/>
                    <a:gd name="connsiteY3" fmla="*/ 690374 h 2016224"/>
                    <a:gd name="connsiteX4" fmla="*/ 1800200 w 1815990"/>
                    <a:gd name="connsiteY4" fmla="*/ 504056 h 2016224"/>
                    <a:gd name="connsiteX5" fmla="*/ 1278359 w 1815990"/>
                    <a:gd name="connsiteY5" fmla="*/ 1008112 h 2016224"/>
                    <a:gd name="connsiteX6" fmla="*/ 1800200 w 1815990"/>
                    <a:gd name="connsiteY6" fmla="*/ 1512168 h 2016224"/>
                    <a:gd name="connsiteX7" fmla="*/ 1089230 w 1815990"/>
                    <a:gd name="connsiteY7" fmla="*/ 1325850 h 2016224"/>
                    <a:gd name="connsiteX8" fmla="*/ 900100 w 1815990"/>
                    <a:gd name="connsiteY8" fmla="*/ 2016224 h 2016224"/>
                    <a:gd name="connsiteX9" fmla="*/ 710970 w 1815990"/>
                    <a:gd name="connsiteY9" fmla="*/ 1325850 h 2016224"/>
                    <a:gd name="connsiteX10" fmla="*/ 0 w 1815990"/>
                    <a:gd name="connsiteY10" fmla="*/ 1512168 h 2016224"/>
                    <a:gd name="connsiteX11" fmla="*/ 521841 w 1815990"/>
                    <a:gd name="connsiteY11" fmla="*/ 1008112 h 2016224"/>
                    <a:gd name="connsiteX12" fmla="*/ 0 w 1815990"/>
                    <a:gd name="connsiteY12" fmla="*/ 504056 h 2016224"/>
                    <a:gd name="connsiteX0" fmla="*/ 0 w 1815990"/>
                    <a:gd name="connsiteY0" fmla="*/ 504056 h 2016224"/>
                    <a:gd name="connsiteX1" fmla="*/ 710970 w 1815990"/>
                    <a:gd name="connsiteY1" fmla="*/ 690374 h 2016224"/>
                    <a:gd name="connsiteX2" fmla="*/ 900100 w 1815990"/>
                    <a:gd name="connsiteY2" fmla="*/ 0 h 2016224"/>
                    <a:gd name="connsiteX3" fmla="*/ 1089230 w 1815990"/>
                    <a:gd name="connsiteY3" fmla="*/ 690374 h 2016224"/>
                    <a:gd name="connsiteX4" fmla="*/ 1800200 w 1815990"/>
                    <a:gd name="connsiteY4" fmla="*/ 504056 h 2016224"/>
                    <a:gd name="connsiteX5" fmla="*/ 1278359 w 1815990"/>
                    <a:gd name="connsiteY5" fmla="*/ 1008112 h 2016224"/>
                    <a:gd name="connsiteX6" fmla="*/ 1800200 w 1815990"/>
                    <a:gd name="connsiteY6" fmla="*/ 1512168 h 2016224"/>
                    <a:gd name="connsiteX7" fmla="*/ 1089230 w 1815990"/>
                    <a:gd name="connsiteY7" fmla="*/ 1325850 h 2016224"/>
                    <a:gd name="connsiteX8" fmla="*/ 900100 w 1815990"/>
                    <a:gd name="connsiteY8" fmla="*/ 2016224 h 2016224"/>
                    <a:gd name="connsiteX9" fmla="*/ 710970 w 1815990"/>
                    <a:gd name="connsiteY9" fmla="*/ 1325850 h 2016224"/>
                    <a:gd name="connsiteX10" fmla="*/ 0 w 1815990"/>
                    <a:gd name="connsiteY10" fmla="*/ 1512168 h 2016224"/>
                    <a:gd name="connsiteX11" fmla="*/ 521841 w 1815990"/>
                    <a:gd name="connsiteY11" fmla="*/ 1008112 h 2016224"/>
                    <a:gd name="connsiteX12" fmla="*/ 0 w 1815990"/>
                    <a:gd name="connsiteY12" fmla="*/ 504056 h 2016224"/>
                    <a:gd name="connsiteX0" fmla="*/ 0 w 1815990"/>
                    <a:gd name="connsiteY0" fmla="*/ 504056 h 2016224"/>
                    <a:gd name="connsiteX1" fmla="*/ 710970 w 1815990"/>
                    <a:gd name="connsiteY1" fmla="*/ 690374 h 2016224"/>
                    <a:gd name="connsiteX2" fmla="*/ 900100 w 1815990"/>
                    <a:gd name="connsiteY2" fmla="*/ 0 h 2016224"/>
                    <a:gd name="connsiteX3" fmla="*/ 1089230 w 1815990"/>
                    <a:gd name="connsiteY3" fmla="*/ 690374 h 2016224"/>
                    <a:gd name="connsiteX4" fmla="*/ 1800200 w 1815990"/>
                    <a:gd name="connsiteY4" fmla="*/ 504056 h 2016224"/>
                    <a:gd name="connsiteX5" fmla="*/ 1278359 w 1815990"/>
                    <a:gd name="connsiteY5" fmla="*/ 1008112 h 2016224"/>
                    <a:gd name="connsiteX6" fmla="*/ 1800200 w 1815990"/>
                    <a:gd name="connsiteY6" fmla="*/ 1512168 h 2016224"/>
                    <a:gd name="connsiteX7" fmla="*/ 1089230 w 1815990"/>
                    <a:gd name="connsiteY7" fmla="*/ 1325850 h 2016224"/>
                    <a:gd name="connsiteX8" fmla="*/ 900100 w 1815990"/>
                    <a:gd name="connsiteY8" fmla="*/ 2016224 h 2016224"/>
                    <a:gd name="connsiteX9" fmla="*/ 710970 w 1815990"/>
                    <a:gd name="connsiteY9" fmla="*/ 1325850 h 2016224"/>
                    <a:gd name="connsiteX10" fmla="*/ 0 w 1815990"/>
                    <a:gd name="connsiteY10" fmla="*/ 1512168 h 2016224"/>
                    <a:gd name="connsiteX11" fmla="*/ 521841 w 1815990"/>
                    <a:gd name="connsiteY11" fmla="*/ 1008112 h 2016224"/>
                    <a:gd name="connsiteX12" fmla="*/ 0 w 1815990"/>
                    <a:gd name="connsiteY12" fmla="*/ 504056 h 2016224"/>
                    <a:gd name="connsiteX0" fmla="*/ 0 w 1815990"/>
                    <a:gd name="connsiteY0" fmla="*/ 504056 h 2016224"/>
                    <a:gd name="connsiteX1" fmla="*/ 710970 w 1815990"/>
                    <a:gd name="connsiteY1" fmla="*/ 690374 h 2016224"/>
                    <a:gd name="connsiteX2" fmla="*/ 900100 w 1815990"/>
                    <a:gd name="connsiteY2" fmla="*/ 0 h 2016224"/>
                    <a:gd name="connsiteX3" fmla="*/ 1089230 w 1815990"/>
                    <a:gd name="connsiteY3" fmla="*/ 690374 h 2016224"/>
                    <a:gd name="connsiteX4" fmla="*/ 1800200 w 1815990"/>
                    <a:gd name="connsiteY4" fmla="*/ 504056 h 2016224"/>
                    <a:gd name="connsiteX5" fmla="*/ 1278359 w 1815990"/>
                    <a:gd name="connsiteY5" fmla="*/ 1008112 h 2016224"/>
                    <a:gd name="connsiteX6" fmla="*/ 1800200 w 1815990"/>
                    <a:gd name="connsiteY6" fmla="*/ 1512168 h 2016224"/>
                    <a:gd name="connsiteX7" fmla="*/ 1089230 w 1815990"/>
                    <a:gd name="connsiteY7" fmla="*/ 1325850 h 2016224"/>
                    <a:gd name="connsiteX8" fmla="*/ 900100 w 1815990"/>
                    <a:gd name="connsiteY8" fmla="*/ 2016224 h 2016224"/>
                    <a:gd name="connsiteX9" fmla="*/ 710970 w 1815990"/>
                    <a:gd name="connsiteY9" fmla="*/ 1325850 h 2016224"/>
                    <a:gd name="connsiteX10" fmla="*/ 0 w 1815990"/>
                    <a:gd name="connsiteY10" fmla="*/ 1512168 h 2016224"/>
                    <a:gd name="connsiteX11" fmla="*/ 521841 w 1815990"/>
                    <a:gd name="connsiteY11" fmla="*/ 1008112 h 2016224"/>
                    <a:gd name="connsiteX12" fmla="*/ 0 w 1815990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3034 w 1819024"/>
                    <a:gd name="connsiteY0" fmla="*/ 504056 h 2016224"/>
                    <a:gd name="connsiteX1" fmla="*/ 714004 w 1819024"/>
                    <a:gd name="connsiteY1" fmla="*/ 690374 h 2016224"/>
                    <a:gd name="connsiteX2" fmla="*/ 903134 w 1819024"/>
                    <a:gd name="connsiteY2" fmla="*/ 0 h 2016224"/>
                    <a:gd name="connsiteX3" fmla="*/ 1092264 w 1819024"/>
                    <a:gd name="connsiteY3" fmla="*/ 690374 h 2016224"/>
                    <a:gd name="connsiteX4" fmla="*/ 1803234 w 1819024"/>
                    <a:gd name="connsiteY4" fmla="*/ 504056 h 2016224"/>
                    <a:gd name="connsiteX5" fmla="*/ 1281393 w 1819024"/>
                    <a:gd name="connsiteY5" fmla="*/ 1008112 h 2016224"/>
                    <a:gd name="connsiteX6" fmla="*/ 1803234 w 1819024"/>
                    <a:gd name="connsiteY6" fmla="*/ 1512168 h 2016224"/>
                    <a:gd name="connsiteX7" fmla="*/ 1092264 w 1819024"/>
                    <a:gd name="connsiteY7" fmla="*/ 1325850 h 2016224"/>
                    <a:gd name="connsiteX8" fmla="*/ 903134 w 1819024"/>
                    <a:gd name="connsiteY8" fmla="*/ 2016224 h 2016224"/>
                    <a:gd name="connsiteX9" fmla="*/ 714004 w 1819024"/>
                    <a:gd name="connsiteY9" fmla="*/ 1325850 h 2016224"/>
                    <a:gd name="connsiteX10" fmla="*/ 3034 w 1819024"/>
                    <a:gd name="connsiteY10" fmla="*/ 1512168 h 2016224"/>
                    <a:gd name="connsiteX11" fmla="*/ 524875 w 1819024"/>
                    <a:gd name="connsiteY11" fmla="*/ 1008112 h 2016224"/>
                    <a:gd name="connsiteX12" fmla="*/ 3034 w 1819024"/>
                    <a:gd name="connsiteY12" fmla="*/ 504056 h 2016224"/>
                    <a:gd name="connsiteX0" fmla="*/ 3034 w 1819024"/>
                    <a:gd name="connsiteY0" fmla="*/ 504056 h 2016224"/>
                    <a:gd name="connsiteX1" fmla="*/ 714004 w 1819024"/>
                    <a:gd name="connsiteY1" fmla="*/ 690374 h 2016224"/>
                    <a:gd name="connsiteX2" fmla="*/ 903134 w 1819024"/>
                    <a:gd name="connsiteY2" fmla="*/ 0 h 2016224"/>
                    <a:gd name="connsiteX3" fmla="*/ 1092264 w 1819024"/>
                    <a:gd name="connsiteY3" fmla="*/ 690374 h 2016224"/>
                    <a:gd name="connsiteX4" fmla="*/ 1803234 w 1819024"/>
                    <a:gd name="connsiteY4" fmla="*/ 504056 h 2016224"/>
                    <a:gd name="connsiteX5" fmla="*/ 1281393 w 1819024"/>
                    <a:gd name="connsiteY5" fmla="*/ 1008112 h 2016224"/>
                    <a:gd name="connsiteX6" fmla="*/ 1803234 w 1819024"/>
                    <a:gd name="connsiteY6" fmla="*/ 1512168 h 2016224"/>
                    <a:gd name="connsiteX7" fmla="*/ 1092264 w 1819024"/>
                    <a:gd name="connsiteY7" fmla="*/ 1325850 h 2016224"/>
                    <a:gd name="connsiteX8" fmla="*/ 903134 w 1819024"/>
                    <a:gd name="connsiteY8" fmla="*/ 2016224 h 2016224"/>
                    <a:gd name="connsiteX9" fmla="*/ 714004 w 1819024"/>
                    <a:gd name="connsiteY9" fmla="*/ 1325850 h 2016224"/>
                    <a:gd name="connsiteX10" fmla="*/ 3034 w 1819024"/>
                    <a:gd name="connsiteY10" fmla="*/ 1512168 h 2016224"/>
                    <a:gd name="connsiteX11" fmla="*/ 524875 w 1819024"/>
                    <a:gd name="connsiteY11" fmla="*/ 1008112 h 2016224"/>
                    <a:gd name="connsiteX12" fmla="*/ 3034 w 1819024"/>
                    <a:gd name="connsiteY12" fmla="*/ 504056 h 2016224"/>
                    <a:gd name="connsiteX0" fmla="*/ 3034 w 1819024"/>
                    <a:gd name="connsiteY0" fmla="*/ 504056 h 2016224"/>
                    <a:gd name="connsiteX1" fmla="*/ 714004 w 1819024"/>
                    <a:gd name="connsiteY1" fmla="*/ 690374 h 2016224"/>
                    <a:gd name="connsiteX2" fmla="*/ 903134 w 1819024"/>
                    <a:gd name="connsiteY2" fmla="*/ 0 h 2016224"/>
                    <a:gd name="connsiteX3" fmla="*/ 1092264 w 1819024"/>
                    <a:gd name="connsiteY3" fmla="*/ 690374 h 2016224"/>
                    <a:gd name="connsiteX4" fmla="*/ 1803234 w 1819024"/>
                    <a:gd name="connsiteY4" fmla="*/ 504056 h 2016224"/>
                    <a:gd name="connsiteX5" fmla="*/ 1281393 w 1819024"/>
                    <a:gd name="connsiteY5" fmla="*/ 1008112 h 2016224"/>
                    <a:gd name="connsiteX6" fmla="*/ 1803234 w 1819024"/>
                    <a:gd name="connsiteY6" fmla="*/ 1512168 h 2016224"/>
                    <a:gd name="connsiteX7" fmla="*/ 1092264 w 1819024"/>
                    <a:gd name="connsiteY7" fmla="*/ 1325850 h 2016224"/>
                    <a:gd name="connsiteX8" fmla="*/ 903134 w 1819024"/>
                    <a:gd name="connsiteY8" fmla="*/ 2016224 h 2016224"/>
                    <a:gd name="connsiteX9" fmla="*/ 714004 w 1819024"/>
                    <a:gd name="connsiteY9" fmla="*/ 1325850 h 2016224"/>
                    <a:gd name="connsiteX10" fmla="*/ 3034 w 1819024"/>
                    <a:gd name="connsiteY10" fmla="*/ 1512168 h 2016224"/>
                    <a:gd name="connsiteX11" fmla="*/ 524875 w 1819024"/>
                    <a:gd name="connsiteY11" fmla="*/ 1008112 h 2016224"/>
                    <a:gd name="connsiteX12" fmla="*/ 3034 w 1819024"/>
                    <a:gd name="connsiteY12" fmla="*/ 504056 h 2016224"/>
                    <a:gd name="connsiteX0" fmla="*/ 8515 w 1824505"/>
                    <a:gd name="connsiteY0" fmla="*/ 504056 h 2016224"/>
                    <a:gd name="connsiteX1" fmla="*/ 719485 w 1824505"/>
                    <a:gd name="connsiteY1" fmla="*/ 690374 h 2016224"/>
                    <a:gd name="connsiteX2" fmla="*/ 908615 w 1824505"/>
                    <a:gd name="connsiteY2" fmla="*/ 0 h 2016224"/>
                    <a:gd name="connsiteX3" fmla="*/ 1097745 w 1824505"/>
                    <a:gd name="connsiteY3" fmla="*/ 690374 h 2016224"/>
                    <a:gd name="connsiteX4" fmla="*/ 1808715 w 1824505"/>
                    <a:gd name="connsiteY4" fmla="*/ 504056 h 2016224"/>
                    <a:gd name="connsiteX5" fmla="*/ 1286874 w 1824505"/>
                    <a:gd name="connsiteY5" fmla="*/ 1008112 h 2016224"/>
                    <a:gd name="connsiteX6" fmla="*/ 1808715 w 1824505"/>
                    <a:gd name="connsiteY6" fmla="*/ 1512168 h 2016224"/>
                    <a:gd name="connsiteX7" fmla="*/ 1097745 w 1824505"/>
                    <a:gd name="connsiteY7" fmla="*/ 1325850 h 2016224"/>
                    <a:gd name="connsiteX8" fmla="*/ 908615 w 1824505"/>
                    <a:gd name="connsiteY8" fmla="*/ 2016224 h 2016224"/>
                    <a:gd name="connsiteX9" fmla="*/ 719485 w 1824505"/>
                    <a:gd name="connsiteY9" fmla="*/ 1325850 h 2016224"/>
                    <a:gd name="connsiteX10" fmla="*/ 8515 w 1824505"/>
                    <a:gd name="connsiteY10" fmla="*/ 1512168 h 2016224"/>
                    <a:gd name="connsiteX11" fmla="*/ 530356 w 1824505"/>
                    <a:gd name="connsiteY11" fmla="*/ 1008112 h 2016224"/>
                    <a:gd name="connsiteX12" fmla="*/ 8515 w 1824505"/>
                    <a:gd name="connsiteY12" fmla="*/ 504056 h 2016224"/>
                    <a:gd name="connsiteX0" fmla="*/ 8515 w 1824505"/>
                    <a:gd name="connsiteY0" fmla="*/ 504056 h 2016224"/>
                    <a:gd name="connsiteX1" fmla="*/ 719485 w 1824505"/>
                    <a:gd name="connsiteY1" fmla="*/ 690374 h 2016224"/>
                    <a:gd name="connsiteX2" fmla="*/ 908615 w 1824505"/>
                    <a:gd name="connsiteY2" fmla="*/ 0 h 2016224"/>
                    <a:gd name="connsiteX3" fmla="*/ 1097745 w 1824505"/>
                    <a:gd name="connsiteY3" fmla="*/ 690374 h 2016224"/>
                    <a:gd name="connsiteX4" fmla="*/ 1808715 w 1824505"/>
                    <a:gd name="connsiteY4" fmla="*/ 504056 h 2016224"/>
                    <a:gd name="connsiteX5" fmla="*/ 1286874 w 1824505"/>
                    <a:gd name="connsiteY5" fmla="*/ 1008112 h 2016224"/>
                    <a:gd name="connsiteX6" fmla="*/ 1808715 w 1824505"/>
                    <a:gd name="connsiteY6" fmla="*/ 1512168 h 2016224"/>
                    <a:gd name="connsiteX7" fmla="*/ 1097745 w 1824505"/>
                    <a:gd name="connsiteY7" fmla="*/ 1325850 h 2016224"/>
                    <a:gd name="connsiteX8" fmla="*/ 908615 w 1824505"/>
                    <a:gd name="connsiteY8" fmla="*/ 2016224 h 2016224"/>
                    <a:gd name="connsiteX9" fmla="*/ 719485 w 1824505"/>
                    <a:gd name="connsiteY9" fmla="*/ 1325850 h 2016224"/>
                    <a:gd name="connsiteX10" fmla="*/ 8515 w 1824505"/>
                    <a:gd name="connsiteY10" fmla="*/ 1512168 h 2016224"/>
                    <a:gd name="connsiteX11" fmla="*/ 530356 w 1824505"/>
                    <a:gd name="connsiteY11" fmla="*/ 1008112 h 2016224"/>
                    <a:gd name="connsiteX12" fmla="*/ 8515 w 1824505"/>
                    <a:gd name="connsiteY12" fmla="*/ 504056 h 2016224"/>
                    <a:gd name="connsiteX0" fmla="*/ 8515 w 1836152"/>
                    <a:gd name="connsiteY0" fmla="*/ 504056 h 2016224"/>
                    <a:gd name="connsiteX1" fmla="*/ 719485 w 1836152"/>
                    <a:gd name="connsiteY1" fmla="*/ 690374 h 2016224"/>
                    <a:gd name="connsiteX2" fmla="*/ 908615 w 1836152"/>
                    <a:gd name="connsiteY2" fmla="*/ 0 h 2016224"/>
                    <a:gd name="connsiteX3" fmla="*/ 1097745 w 1836152"/>
                    <a:gd name="connsiteY3" fmla="*/ 690374 h 2016224"/>
                    <a:gd name="connsiteX4" fmla="*/ 1808715 w 1836152"/>
                    <a:gd name="connsiteY4" fmla="*/ 504056 h 2016224"/>
                    <a:gd name="connsiteX5" fmla="*/ 1286874 w 1836152"/>
                    <a:gd name="connsiteY5" fmla="*/ 1008112 h 2016224"/>
                    <a:gd name="connsiteX6" fmla="*/ 1808715 w 1836152"/>
                    <a:gd name="connsiteY6" fmla="*/ 1512168 h 2016224"/>
                    <a:gd name="connsiteX7" fmla="*/ 1097745 w 1836152"/>
                    <a:gd name="connsiteY7" fmla="*/ 1325850 h 2016224"/>
                    <a:gd name="connsiteX8" fmla="*/ 908615 w 1836152"/>
                    <a:gd name="connsiteY8" fmla="*/ 2016224 h 2016224"/>
                    <a:gd name="connsiteX9" fmla="*/ 719485 w 1836152"/>
                    <a:gd name="connsiteY9" fmla="*/ 1325850 h 2016224"/>
                    <a:gd name="connsiteX10" fmla="*/ 8515 w 1836152"/>
                    <a:gd name="connsiteY10" fmla="*/ 1512168 h 2016224"/>
                    <a:gd name="connsiteX11" fmla="*/ 530356 w 1836152"/>
                    <a:gd name="connsiteY11" fmla="*/ 1008112 h 2016224"/>
                    <a:gd name="connsiteX12" fmla="*/ 8515 w 1836152"/>
                    <a:gd name="connsiteY12" fmla="*/ 504056 h 2016224"/>
                    <a:gd name="connsiteX0" fmla="*/ 8515 w 1836152"/>
                    <a:gd name="connsiteY0" fmla="*/ 504056 h 2016224"/>
                    <a:gd name="connsiteX1" fmla="*/ 719485 w 1836152"/>
                    <a:gd name="connsiteY1" fmla="*/ 690374 h 2016224"/>
                    <a:gd name="connsiteX2" fmla="*/ 908615 w 1836152"/>
                    <a:gd name="connsiteY2" fmla="*/ 0 h 2016224"/>
                    <a:gd name="connsiteX3" fmla="*/ 1097745 w 1836152"/>
                    <a:gd name="connsiteY3" fmla="*/ 690374 h 2016224"/>
                    <a:gd name="connsiteX4" fmla="*/ 1808715 w 1836152"/>
                    <a:gd name="connsiteY4" fmla="*/ 504056 h 2016224"/>
                    <a:gd name="connsiteX5" fmla="*/ 1286874 w 1836152"/>
                    <a:gd name="connsiteY5" fmla="*/ 1008112 h 2016224"/>
                    <a:gd name="connsiteX6" fmla="*/ 1808715 w 1836152"/>
                    <a:gd name="connsiteY6" fmla="*/ 1512168 h 2016224"/>
                    <a:gd name="connsiteX7" fmla="*/ 1097745 w 1836152"/>
                    <a:gd name="connsiteY7" fmla="*/ 1325850 h 2016224"/>
                    <a:gd name="connsiteX8" fmla="*/ 908615 w 1836152"/>
                    <a:gd name="connsiteY8" fmla="*/ 2016224 h 2016224"/>
                    <a:gd name="connsiteX9" fmla="*/ 719485 w 1836152"/>
                    <a:gd name="connsiteY9" fmla="*/ 1325850 h 2016224"/>
                    <a:gd name="connsiteX10" fmla="*/ 8515 w 1836152"/>
                    <a:gd name="connsiteY10" fmla="*/ 1512168 h 2016224"/>
                    <a:gd name="connsiteX11" fmla="*/ 530356 w 1836152"/>
                    <a:gd name="connsiteY11" fmla="*/ 1008112 h 2016224"/>
                    <a:gd name="connsiteX12" fmla="*/ 8515 w 1836152"/>
                    <a:gd name="connsiteY12" fmla="*/ 504056 h 2016224"/>
                    <a:gd name="connsiteX0" fmla="*/ 8515 w 1836152"/>
                    <a:gd name="connsiteY0" fmla="*/ 504056 h 2016224"/>
                    <a:gd name="connsiteX1" fmla="*/ 719485 w 1836152"/>
                    <a:gd name="connsiteY1" fmla="*/ 690374 h 2016224"/>
                    <a:gd name="connsiteX2" fmla="*/ 908615 w 1836152"/>
                    <a:gd name="connsiteY2" fmla="*/ 0 h 2016224"/>
                    <a:gd name="connsiteX3" fmla="*/ 1043957 w 1836152"/>
                    <a:gd name="connsiteY3" fmla="*/ 830223 h 2016224"/>
                    <a:gd name="connsiteX4" fmla="*/ 1808715 w 1836152"/>
                    <a:gd name="connsiteY4" fmla="*/ 504056 h 2016224"/>
                    <a:gd name="connsiteX5" fmla="*/ 1286874 w 1836152"/>
                    <a:gd name="connsiteY5" fmla="*/ 1008112 h 2016224"/>
                    <a:gd name="connsiteX6" fmla="*/ 1808715 w 1836152"/>
                    <a:gd name="connsiteY6" fmla="*/ 1512168 h 2016224"/>
                    <a:gd name="connsiteX7" fmla="*/ 1097745 w 1836152"/>
                    <a:gd name="connsiteY7" fmla="*/ 1325850 h 2016224"/>
                    <a:gd name="connsiteX8" fmla="*/ 908615 w 1836152"/>
                    <a:gd name="connsiteY8" fmla="*/ 2016224 h 2016224"/>
                    <a:gd name="connsiteX9" fmla="*/ 719485 w 1836152"/>
                    <a:gd name="connsiteY9" fmla="*/ 1325850 h 2016224"/>
                    <a:gd name="connsiteX10" fmla="*/ 8515 w 1836152"/>
                    <a:gd name="connsiteY10" fmla="*/ 1512168 h 2016224"/>
                    <a:gd name="connsiteX11" fmla="*/ 530356 w 1836152"/>
                    <a:gd name="connsiteY11" fmla="*/ 1008112 h 2016224"/>
                    <a:gd name="connsiteX12" fmla="*/ 8515 w 1836152"/>
                    <a:gd name="connsiteY12" fmla="*/ 504056 h 2016224"/>
                    <a:gd name="connsiteX0" fmla="*/ 8515 w 1836152"/>
                    <a:gd name="connsiteY0" fmla="*/ 504056 h 2016224"/>
                    <a:gd name="connsiteX1" fmla="*/ 816303 w 1836152"/>
                    <a:gd name="connsiteY1" fmla="*/ 840981 h 2016224"/>
                    <a:gd name="connsiteX2" fmla="*/ 908615 w 1836152"/>
                    <a:gd name="connsiteY2" fmla="*/ 0 h 2016224"/>
                    <a:gd name="connsiteX3" fmla="*/ 1043957 w 1836152"/>
                    <a:gd name="connsiteY3" fmla="*/ 830223 h 2016224"/>
                    <a:gd name="connsiteX4" fmla="*/ 1808715 w 1836152"/>
                    <a:gd name="connsiteY4" fmla="*/ 504056 h 2016224"/>
                    <a:gd name="connsiteX5" fmla="*/ 1286874 w 1836152"/>
                    <a:gd name="connsiteY5" fmla="*/ 1008112 h 2016224"/>
                    <a:gd name="connsiteX6" fmla="*/ 1808715 w 1836152"/>
                    <a:gd name="connsiteY6" fmla="*/ 1512168 h 2016224"/>
                    <a:gd name="connsiteX7" fmla="*/ 1097745 w 1836152"/>
                    <a:gd name="connsiteY7" fmla="*/ 1325850 h 2016224"/>
                    <a:gd name="connsiteX8" fmla="*/ 908615 w 1836152"/>
                    <a:gd name="connsiteY8" fmla="*/ 2016224 h 2016224"/>
                    <a:gd name="connsiteX9" fmla="*/ 719485 w 1836152"/>
                    <a:gd name="connsiteY9" fmla="*/ 1325850 h 2016224"/>
                    <a:gd name="connsiteX10" fmla="*/ 8515 w 1836152"/>
                    <a:gd name="connsiteY10" fmla="*/ 1512168 h 2016224"/>
                    <a:gd name="connsiteX11" fmla="*/ 530356 w 1836152"/>
                    <a:gd name="connsiteY11" fmla="*/ 1008112 h 2016224"/>
                    <a:gd name="connsiteX12" fmla="*/ 8515 w 1836152"/>
                    <a:gd name="connsiteY12" fmla="*/ 504056 h 2016224"/>
                    <a:gd name="connsiteX0" fmla="*/ 6165 w 1833802"/>
                    <a:gd name="connsiteY0" fmla="*/ 504056 h 2016224"/>
                    <a:gd name="connsiteX1" fmla="*/ 813953 w 1833802"/>
                    <a:gd name="connsiteY1" fmla="*/ 840981 h 2016224"/>
                    <a:gd name="connsiteX2" fmla="*/ 906265 w 1833802"/>
                    <a:gd name="connsiteY2" fmla="*/ 0 h 2016224"/>
                    <a:gd name="connsiteX3" fmla="*/ 1041607 w 1833802"/>
                    <a:gd name="connsiteY3" fmla="*/ 830223 h 2016224"/>
                    <a:gd name="connsiteX4" fmla="*/ 1806365 w 1833802"/>
                    <a:gd name="connsiteY4" fmla="*/ 504056 h 2016224"/>
                    <a:gd name="connsiteX5" fmla="*/ 1284524 w 1833802"/>
                    <a:gd name="connsiteY5" fmla="*/ 1008112 h 2016224"/>
                    <a:gd name="connsiteX6" fmla="*/ 1806365 w 1833802"/>
                    <a:gd name="connsiteY6" fmla="*/ 1512168 h 2016224"/>
                    <a:gd name="connsiteX7" fmla="*/ 1095395 w 1833802"/>
                    <a:gd name="connsiteY7" fmla="*/ 1325850 h 2016224"/>
                    <a:gd name="connsiteX8" fmla="*/ 906265 w 1833802"/>
                    <a:gd name="connsiteY8" fmla="*/ 2016224 h 2016224"/>
                    <a:gd name="connsiteX9" fmla="*/ 717135 w 1833802"/>
                    <a:gd name="connsiteY9" fmla="*/ 1325850 h 2016224"/>
                    <a:gd name="connsiteX10" fmla="*/ 6165 w 1833802"/>
                    <a:gd name="connsiteY10" fmla="*/ 1512168 h 2016224"/>
                    <a:gd name="connsiteX11" fmla="*/ 710886 w 1833802"/>
                    <a:gd name="connsiteY11" fmla="*/ 1018870 h 2016224"/>
                    <a:gd name="connsiteX12" fmla="*/ 6165 w 1833802"/>
                    <a:gd name="connsiteY12" fmla="*/ 504056 h 2016224"/>
                    <a:gd name="connsiteX0" fmla="*/ 6165 w 1833802"/>
                    <a:gd name="connsiteY0" fmla="*/ 504056 h 2016224"/>
                    <a:gd name="connsiteX1" fmla="*/ 813953 w 1833802"/>
                    <a:gd name="connsiteY1" fmla="*/ 840981 h 2016224"/>
                    <a:gd name="connsiteX2" fmla="*/ 906265 w 1833802"/>
                    <a:gd name="connsiteY2" fmla="*/ 0 h 2016224"/>
                    <a:gd name="connsiteX3" fmla="*/ 1041607 w 1833802"/>
                    <a:gd name="connsiteY3" fmla="*/ 830223 h 2016224"/>
                    <a:gd name="connsiteX4" fmla="*/ 1806365 w 1833802"/>
                    <a:gd name="connsiteY4" fmla="*/ 504056 h 2016224"/>
                    <a:gd name="connsiteX5" fmla="*/ 1284524 w 1833802"/>
                    <a:gd name="connsiteY5" fmla="*/ 1008112 h 2016224"/>
                    <a:gd name="connsiteX6" fmla="*/ 1806365 w 1833802"/>
                    <a:gd name="connsiteY6" fmla="*/ 1512168 h 2016224"/>
                    <a:gd name="connsiteX7" fmla="*/ 1095395 w 1833802"/>
                    <a:gd name="connsiteY7" fmla="*/ 1325850 h 2016224"/>
                    <a:gd name="connsiteX8" fmla="*/ 906265 w 1833802"/>
                    <a:gd name="connsiteY8" fmla="*/ 2016224 h 2016224"/>
                    <a:gd name="connsiteX9" fmla="*/ 803196 w 1833802"/>
                    <a:gd name="connsiteY9" fmla="*/ 1207516 h 2016224"/>
                    <a:gd name="connsiteX10" fmla="*/ 6165 w 1833802"/>
                    <a:gd name="connsiteY10" fmla="*/ 1512168 h 2016224"/>
                    <a:gd name="connsiteX11" fmla="*/ 710886 w 1833802"/>
                    <a:gd name="connsiteY11" fmla="*/ 1018870 h 2016224"/>
                    <a:gd name="connsiteX12" fmla="*/ 6165 w 1833802"/>
                    <a:gd name="connsiteY12" fmla="*/ 504056 h 2016224"/>
                    <a:gd name="connsiteX0" fmla="*/ 6165 w 1833802"/>
                    <a:gd name="connsiteY0" fmla="*/ 504056 h 2016224"/>
                    <a:gd name="connsiteX1" fmla="*/ 813953 w 1833802"/>
                    <a:gd name="connsiteY1" fmla="*/ 840981 h 2016224"/>
                    <a:gd name="connsiteX2" fmla="*/ 906265 w 1833802"/>
                    <a:gd name="connsiteY2" fmla="*/ 0 h 2016224"/>
                    <a:gd name="connsiteX3" fmla="*/ 1041607 w 1833802"/>
                    <a:gd name="connsiteY3" fmla="*/ 830223 h 2016224"/>
                    <a:gd name="connsiteX4" fmla="*/ 1806365 w 1833802"/>
                    <a:gd name="connsiteY4" fmla="*/ 504056 h 2016224"/>
                    <a:gd name="connsiteX5" fmla="*/ 1284524 w 1833802"/>
                    <a:gd name="connsiteY5" fmla="*/ 1008112 h 2016224"/>
                    <a:gd name="connsiteX6" fmla="*/ 1806365 w 1833802"/>
                    <a:gd name="connsiteY6" fmla="*/ 1512168 h 2016224"/>
                    <a:gd name="connsiteX7" fmla="*/ 1041606 w 1833802"/>
                    <a:gd name="connsiteY7" fmla="*/ 1164485 h 2016224"/>
                    <a:gd name="connsiteX8" fmla="*/ 906265 w 1833802"/>
                    <a:gd name="connsiteY8" fmla="*/ 2016224 h 2016224"/>
                    <a:gd name="connsiteX9" fmla="*/ 803196 w 1833802"/>
                    <a:gd name="connsiteY9" fmla="*/ 1207516 h 2016224"/>
                    <a:gd name="connsiteX10" fmla="*/ 6165 w 1833802"/>
                    <a:gd name="connsiteY10" fmla="*/ 1512168 h 2016224"/>
                    <a:gd name="connsiteX11" fmla="*/ 710886 w 1833802"/>
                    <a:gd name="connsiteY11" fmla="*/ 1018870 h 2016224"/>
                    <a:gd name="connsiteX12" fmla="*/ 6165 w 1833802"/>
                    <a:gd name="connsiteY12" fmla="*/ 504056 h 2016224"/>
                    <a:gd name="connsiteX0" fmla="*/ 6165 w 1833802"/>
                    <a:gd name="connsiteY0" fmla="*/ 504056 h 2016224"/>
                    <a:gd name="connsiteX1" fmla="*/ 813953 w 1833802"/>
                    <a:gd name="connsiteY1" fmla="*/ 840981 h 2016224"/>
                    <a:gd name="connsiteX2" fmla="*/ 906265 w 1833802"/>
                    <a:gd name="connsiteY2" fmla="*/ 0 h 2016224"/>
                    <a:gd name="connsiteX3" fmla="*/ 1041607 w 1833802"/>
                    <a:gd name="connsiteY3" fmla="*/ 830223 h 2016224"/>
                    <a:gd name="connsiteX4" fmla="*/ 1806365 w 1833802"/>
                    <a:gd name="connsiteY4" fmla="*/ 504056 h 2016224"/>
                    <a:gd name="connsiteX5" fmla="*/ 1284524 w 1833802"/>
                    <a:gd name="connsiteY5" fmla="*/ 1008112 h 2016224"/>
                    <a:gd name="connsiteX6" fmla="*/ 1806365 w 1833802"/>
                    <a:gd name="connsiteY6" fmla="*/ 1512168 h 2016224"/>
                    <a:gd name="connsiteX7" fmla="*/ 1041606 w 1833802"/>
                    <a:gd name="connsiteY7" fmla="*/ 1164485 h 2016224"/>
                    <a:gd name="connsiteX8" fmla="*/ 906265 w 1833802"/>
                    <a:gd name="connsiteY8" fmla="*/ 2016224 h 2016224"/>
                    <a:gd name="connsiteX9" fmla="*/ 803196 w 1833802"/>
                    <a:gd name="connsiteY9" fmla="*/ 1207516 h 2016224"/>
                    <a:gd name="connsiteX10" fmla="*/ 6165 w 1833802"/>
                    <a:gd name="connsiteY10" fmla="*/ 1512168 h 2016224"/>
                    <a:gd name="connsiteX11" fmla="*/ 710886 w 1833802"/>
                    <a:gd name="connsiteY11" fmla="*/ 1018870 h 2016224"/>
                    <a:gd name="connsiteX12" fmla="*/ 6165 w 1833802"/>
                    <a:gd name="connsiteY12" fmla="*/ 504056 h 2016224"/>
                    <a:gd name="connsiteX0" fmla="*/ 7880 w 1835517"/>
                    <a:gd name="connsiteY0" fmla="*/ 504056 h 2016224"/>
                    <a:gd name="connsiteX1" fmla="*/ 815668 w 1835517"/>
                    <a:gd name="connsiteY1" fmla="*/ 840981 h 2016224"/>
                    <a:gd name="connsiteX2" fmla="*/ 907980 w 1835517"/>
                    <a:gd name="connsiteY2" fmla="*/ 0 h 2016224"/>
                    <a:gd name="connsiteX3" fmla="*/ 1043322 w 1835517"/>
                    <a:gd name="connsiteY3" fmla="*/ 830223 h 2016224"/>
                    <a:gd name="connsiteX4" fmla="*/ 1808080 w 1835517"/>
                    <a:gd name="connsiteY4" fmla="*/ 504056 h 2016224"/>
                    <a:gd name="connsiteX5" fmla="*/ 1286239 w 1835517"/>
                    <a:gd name="connsiteY5" fmla="*/ 1008112 h 2016224"/>
                    <a:gd name="connsiteX6" fmla="*/ 1808080 w 1835517"/>
                    <a:gd name="connsiteY6" fmla="*/ 1512168 h 2016224"/>
                    <a:gd name="connsiteX7" fmla="*/ 1043321 w 1835517"/>
                    <a:gd name="connsiteY7" fmla="*/ 1164485 h 2016224"/>
                    <a:gd name="connsiteX8" fmla="*/ 907980 w 1835517"/>
                    <a:gd name="connsiteY8" fmla="*/ 2016224 h 2016224"/>
                    <a:gd name="connsiteX9" fmla="*/ 804911 w 1835517"/>
                    <a:gd name="connsiteY9" fmla="*/ 1207516 h 2016224"/>
                    <a:gd name="connsiteX10" fmla="*/ 7880 w 1835517"/>
                    <a:gd name="connsiteY10" fmla="*/ 1512168 h 2016224"/>
                    <a:gd name="connsiteX11" fmla="*/ 712601 w 1835517"/>
                    <a:gd name="connsiteY11" fmla="*/ 1018870 h 2016224"/>
                    <a:gd name="connsiteX12" fmla="*/ 7880 w 1835517"/>
                    <a:gd name="connsiteY12" fmla="*/ 504056 h 2016224"/>
                    <a:gd name="connsiteX0" fmla="*/ 7880 w 1835517"/>
                    <a:gd name="connsiteY0" fmla="*/ 504056 h 2016224"/>
                    <a:gd name="connsiteX1" fmla="*/ 815668 w 1835517"/>
                    <a:gd name="connsiteY1" fmla="*/ 840981 h 2016224"/>
                    <a:gd name="connsiteX2" fmla="*/ 907980 w 1835517"/>
                    <a:gd name="connsiteY2" fmla="*/ 0 h 2016224"/>
                    <a:gd name="connsiteX3" fmla="*/ 1043322 w 1835517"/>
                    <a:gd name="connsiteY3" fmla="*/ 830223 h 2016224"/>
                    <a:gd name="connsiteX4" fmla="*/ 1808080 w 1835517"/>
                    <a:gd name="connsiteY4" fmla="*/ 504056 h 2016224"/>
                    <a:gd name="connsiteX5" fmla="*/ 1286239 w 1835517"/>
                    <a:gd name="connsiteY5" fmla="*/ 1008112 h 2016224"/>
                    <a:gd name="connsiteX6" fmla="*/ 1808080 w 1835517"/>
                    <a:gd name="connsiteY6" fmla="*/ 1512168 h 2016224"/>
                    <a:gd name="connsiteX7" fmla="*/ 1043321 w 1835517"/>
                    <a:gd name="connsiteY7" fmla="*/ 1164485 h 2016224"/>
                    <a:gd name="connsiteX8" fmla="*/ 907980 w 1835517"/>
                    <a:gd name="connsiteY8" fmla="*/ 2016224 h 2016224"/>
                    <a:gd name="connsiteX9" fmla="*/ 804911 w 1835517"/>
                    <a:gd name="connsiteY9" fmla="*/ 1207516 h 2016224"/>
                    <a:gd name="connsiteX10" fmla="*/ 7880 w 1835517"/>
                    <a:gd name="connsiteY10" fmla="*/ 1512168 h 2016224"/>
                    <a:gd name="connsiteX11" fmla="*/ 712601 w 1835517"/>
                    <a:gd name="connsiteY11" fmla="*/ 1018870 h 2016224"/>
                    <a:gd name="connsiteX12" fmla="*/ 7880 w 1835517"/>
                    <a:gd name="connsiteY12" fmla="*/ 504056 h 2016224"/>
                    <a:gd name="connsiteX0" fmla="*/ 7880 w 1835517"/>
                    <a:gd name="connsiteY0" fmla="*/ 504056 h 2016224"/>
                    <a:gd name="connsiteX1" fmla="*/ 815668 w 1835517"/>
                    <a:gd name="connsiteY1" fmla="*/ 840981 h 2016224"/>
                    <a:gd name="connsiteX2" fmla="*/ 907980 w 1835517"/>
                    <a:gd name="connsiteY2" fmla="*/ 0 h 2016224"/>
                    <a:gd name="connsiteX3" fmla="*/ 1043322 w 1835517"/>
                    <a:gd name="connsiteY3" fmla="*/ 830223 h 2016224"/>
                    <a:gd name="connsiteX4" fmla="*/ 1808080 w 1835517"/>
                    <a:gd name="connsiteY4" fmla="*/ 504056 h 2016224"/>
                    <a:gd name="connsiteX5" fmla="*/ 1286239 w 1835517"/>
                    <a:gd name="connsiteY5" fmla="*/ 1008112 h 2016224"/>
                    <a:gd name="connsiteX6" fmla="*/ 1808080 w 1835517"/>
                    <a:gd name="connsiteY6" fmla="*/ 1512168 h 2016224"/>
                    <a:gd name="connsiteX7" fmla="*/ 1043321 w 1835517"/>
                    <a:gd name="connsiteY7" fmla="*/ 1164485 h 2016224"/>
                    <a:gd name="connsiteX8" fmla="*/ 907980 w 1835517"/>
                    <a:gd name="connsiteY8" fmla="*/ 2016224 h 2016224"/>
                    <a:gd name="connsiteX9" fmla="*/ 804911 w 1835517"/>
                    <a:gd name="connsiteY9" fmla="*/ 1207516 h 2016224"/>
                    <a:gd name="connsiteX10" fmla="*/ 7880 w 1835517"/>
                    <a:gd name="connsiteY10" fmla="*/ 1512168 h 2016224"/>
                    <a:gd name="connsiteX11" fmla="*/ 712601 w 1835517"/>
                    <a:gd name="connsiteY11" fmla="*/ 1018870 h 2016224"/>
                    <a:gd name="connsiteX12" fmla="*/ 7880 w 1835517"/>
                    <a:gd name="connsiteY12" fmla="*/ 504056 h 2016224"/>
                    <a:gd name="connsiteX0" fmla="*/ 7880 w 1835517"/>
                    <a:gd name="connsiteY0" fmla="*/ 504056 h 2016224"/>
                    <a:gd name="connsiteX1" fmla="*/ 815668 w 1835517"/>
                    <a:gd name="connsiteY1" fmla="*/ 840981 h 2016224"/>
                    <a:gd name="connsiteX2" fmla="*/ 907980 w 1835517"/>
                    <a:gd name="connsiteY2" fmla="*/ 0 h 2016224"/>
                    <a:gd name="connsiteX3" fmla="*/ 1043322 w 1835517"/>
                    <a:gd name="connsiteY3" fmla="*/ 830223 h 2016224"/>
                    <a:gd name="connsiteX4" fmla="*/ 1808080 w 1835517"/>
                    <a:gd name="connsiteY4" fmla="*/ 504056 h 2016224"/>
                    <a:gd name="connsiteX5" fmla="*/ 1286239 w 1835517"/>
                    <a:gd name="connsiteY5" fmla="*/ 1008112 h 2016224"/>
                    <a:gd name="connsiteX6" fmla="*/ 1808080 w 1835517"/>
                    <a:gd name="connsiteY6" fmla="*/ 1512168 h 2016224"/>
                    <a:gd name="connsiteX7" fmla="*/ 1043321 w 1835517"/>
                    <a:gd name="connsiteY7" fmla="*/ 1164485 h 2016224"/>
                    <a:gd name="connsiteX8" fmla="*/ 907980 w 1835517"/>
                    <a:gd name="connsiteY8" fmla="*/ 2016224 h 2016224"/>
                    <a:gd name="connsiteX9" fmla="*/ 804911 w 1835517"/>
                    <a:gd name="connsiteY9" fmla="*/ 1207516 h 2016224"/>
                    <a:gd name="connsiteX10" fmla="*/ 7880 w 1835517"/>
                    <a:gd name="connsiteY10" fmla="*/ 1512168 h 2016224"/>
                    <a:gd name="connsiteX11" fmla="*/ 712601 w 1835517"/>
                    <a:gd name="connsiteY11" fmla="*/ 1018870 h 2016224"/>
                    <a:gd name="connsiteX12" fmla="*/ 7880 w 1835517"/>
                    <a:gd name="connsiteY12" fmla="*/ 504056 h 2016224"/>
                    <a:gd name="connsiteX0" fmla="*/ 7880 w 1838696"/>
                    <a:gd name="connsiteY0" fmla="*/ 504056 h 2016224"/>
                    <a:gd name="connsiteX1" fmla="*/ 815668 w 1838696"/>
                    <a:gd name="connsiteY1" fmla="*/ 840981 h 2016224"/>
                    <a:gd name="connsiteX2" fmla="*/ 907980 w 1838696"/>
                    <a:gd name="connsiteY2" fmla="*/ 0 h 2016224"/>
                    <a:gd name="connsiteX3" fmla="*/ 1043322 w 1838696"/>
                    <a:gd name="connsiteY3" fmla="*/ 830223 h 2016224"/>
                    <a:gd name="connsiteX4" fmla="*/ 1808080 w 1838696"/>
                    <a:gd name="connsiteY4" fmla="*/ 504056 h 2016224"/>
                    <a:gd name="connsiteX5" fmla="*/ 1286239 w 1838696"/>
                    <a:gd name="connsiteY5" fmla="*/ 1008112 h 2016224"/>
                    <a:gd name="connsiteX6" fmla="*/ 1808080 w 1838696"/>
                    <a:gd name="connsiteY6" fmla="*/ 1512168 h 2016224"/>
                    <a:gd name="connsiteX7" fmla="*/ 1043321 w 1838696"/>
                    <a:gd name="connsiteY7" fmla="*/ 1164485 h 2016224"/>
                    <a:gd name="connsiteX8" fmla="*/ 907980 w 1838696"/>
                    <a:gd name="connsiteY8" fmla="*/ 2016224 h 2016224"/>
                    <a:gd name="connsiteX9" fmla="*/ 804911 w 1838696"/>
                    <a:gd name="connsiteY9" fmla="*/ 1207516 h 2016224"/>
                    <a:gd name="connsiteX10" fmla="*/ 7880 w 1838696"/>
                    <a:gd name="connsiteY10" fmla="*/ 1512168 h 2016224"/>
                    <a:gd name="connsiteX11" fmla="*/ 712601 w 1838696"/>
                    <a:gd name="connsiteY11" fmla="*/ 1018870 h 2016224"/>
                    <a:gd name="connsiteX12" fmla="*/ 7880 w 1838696"/>
                    <a:gd name="connsiteY12" fmla="*/ 504056 h 2016224"/>
                    <a:gd name="connsiteX0" fmla="*/ 7880 w 1838696"/>
                    <a:gd name="connsiteY0" fmla="*/ 504056 h 2016224"/>
                    <a:gd name="connsiteX1" fmla="*/ 815668 w 1838696"/>
                    <a:gd name="connsiteY1" fmla="*/ 840981 h 2016224"/>
                    <a:gd name="connsiteX2" fmla="*/ 907980 w 1838696"/>
                    <a:gd name="connsiteY2" fmla="*/ 0 h 2016224"/>
                    <a:gd name="connsiteX3" fmla="*/ 1043322 w 1838696"/>
                    <a:gd name="connsiteY3" fmla="*/ 830223 h 2016224"/>
                    <a:gd name="connsiteX4" fmla="*/ 1808080 w 1838696"/>
                    <a:gd name="connsiteY4" fmla="*/ 504056 h 2016224"/>
                    <a:gd name="connsiteX5" fmla="*/ 1286239 w 1838696"/>
                    <a:gd name="connsiteY5" fmla="*/ 1008112 h 2016224"/>
                    <a:gd name="connsiteX6" fmla="*/ 1808080 w 1838696"/>
                    <a:gd name="connsiteY6" fmla="*/ 1512168 h 2016224"/>
                    <a:gd name="connsiteX7" fmla="*/ 1043321 w 1838696"/>
                    <a:gd name="connsiteY7" fmla="*/ 1164485 h 2016224"/>
                    <a:gd name="connsiteX8" fmla="*/ 907980 w 1838696"/>
                    <a:gd name="connsiteY8" fmla="*/ 2016224 h 2016224"/>
                    <a:gd name="connsiteX9" fmla="*/ 804911 w 1838696"/>
                    <a:gd name="connsiteY9" fmla="*/ 1207516 h 2016224"/>
                    <a:gd name="connsiteX10" fmla="*/ 7880 w 1838696"/>
                    <a:gd name="connsiteY10" fmla="*/ 1512168 h 2016224"/>
                    <a:gd name="connsiteX11" fmla="*/ 712601 w 1838696"/>
                    <a:gd name="connsiteY11" fmla="*/ 1018870 h 2016224"/>
                    <a:gd name="connsiteX12" fmla="*/ 7880 w 1838696"/>
                    <a:gd name="connsiteY12" fmla="*/ 504056 h 2016224"/>
                    <a:gd name="connsiteX0" fmla="*/ 7880 w 1835864"/>
                    <a:gd name="connsiteY0" fmla="*/ 504056 h 2016224"/>
                    <a:gd name="connsiteX1" fmla="*/ 815668 w 1835864"/>
                    <a:gd name="connsiteY1" fmla="*/ 840981 h 2016224"/>
                    <a:gd name="connsiteX2" fmla="*/ 907980 w 1835864"/>
                    <a:gd name="connsiteY2" fmla="*/ 0 h 2016224"/>
                    <a:gd name="connsiteX3" fmla="*/ 1043322 w 1835864"/>
                    <a:gd name="connsiteY3" fmla="*/ 830223 h 2016224"/>
                    <a:gd name="connsiteX4" fmla="*/ 1808080 w 1835864"/>
                    <a:gd name="connsiteY4" fmla="*/ 504056 h 2016224"/>
                    <a:gd name="connsiteX5" fmla="*/ 1221693 w 1835864"/>
                    <a:gd name="connsiteY5" fmla="*/ 1008112 h 2016224"/>
                    <a:gd name="connsiteX6" fmla="*/ 1808080 w 1835864"/>
                    <a:gd name="connsiteY6" fmla="*/ 1512168 h 2016224"/>
                    <a:gd name="connsiteX7" fmla="*/ 1043321 w 1835864"/>
                    <a:gd name="connsiteY7" fmla="*/ 1164485 h 2016224"/>
                    <a:gd name="connsiteX8" fmla="*/ 907980 w 1835864"/>
                    <a:gd name="connsiteY8" fmla="*/ 2016224 h 2016224"/>
                    <a:gd name="connsiteX9" fmla="*/ 804911 w 1835864"/>
                    <a:gd name="connsiteY9" fmla="*/ 1207516 h 2016224"/>
                    <a:gd name="connsiteX10" fmla="*/ 7880 w 1835864"/>
                    <a:gd name="connsiteY10" fmla="*/ 1512168 h 2016224"/>
                    <a:gd name="connsiteX11" fmla="*/ 712601 w 1835864"/>
                    <a:gd name="connsiteY11" fmla="*/ 1018870 h 2016224"/>
                    <a:gd name="connsiteX12" fmla="*/ 7880 w 1835864"/>
                    <a:gd name="connsiteY12" fmla="*/ 504056 h 2016224"/>
                    <a:gd name="connsiteX0" fmla="*/ 7880 w 1835864"/>
                    <a:gd name="connsiteY0" fmla="*/ 504056 h 2016224"/>
                    <a:gd name="connsiteX1" fmla="*/ 815668 w 1835864"/>
                    <a:gd name="connsiteY1" fmla="*/ 840981 h 2016224"/>
                    <a:gd name="connsiteX2" fmla="*/ 907980 w 1835864"/>
                    <a:gd name="connsiteY2" fmla="*/ 0 h 2016224"/>
                    <a:gd name="connsiteX3" fmla="*/ 1043322 w 1835864"/>
                    <a:gd name="connsiteY3" fmla="*/ 830223 h 2016224"/>
                    <a:gd name="connsiteX4" fmla="*/ 1808080 w 1835864"/>
                    <a:gd name="connsiteY4" fmla="*/ 504056 h 2016224"/>
                    <a:gd name="connsiteX5" fmla="*/ 1221693 w 1835864"/>
                    <a:gd name="connsiteY5" fmla="*/ 1008112 h 2016224"/>
                    <a:gd name="connsiteX6" fmla="*/ 1808080 w 1835864"/>
                    <a:gd name="connsiteY6" fmla="*/ 1512168 h 2016224"/>
                    <a:gd name="connsiteX7" fmla="*/ 1043321 w 1835864"/>
                    <a:gd name="connsiteY7" fmla="*/ 1164485 h 2016224"/>
                    <a:gd name="connsiteX8" fmla="*/ 907980 w 1835864"/>
                    <a:gd name="connsiteY8" fmla="*/ 2016224 h 2016224"/>
                    <a:gd name="connsiteX9" fmla="*/ 804911 w 1835864"/>
                    <a:gd name="connsiteY9" fmla="*/ 1207516 h 2016224"/>
                    <a:gd name="connsiteX10" fmla="*/ 7880 w 1835864"/>
                    <a:gd name="connsiteY10" fmla="*/ 1512168 h 2016224"/>
                    <a:gd name="connsiteX11" fmla="*/ 712601 w 1835864"/>
                    <a:gd name="connsiteY11" fmla="*/ 1018870 h 2016224"/>
                    <a:gd name="connsiteX12" fmla="*/ 7880 w 1835864"/>
                    <a:gd name="connsiteY12" fmla="*/ 504056 h 2016224"/>
                    <a:gd name="connsiteX0" fmla="*/ 7880 w 1835864"/>
                    <a:gd name="connsiteY0" fmla="*/ 504056 h 2016224"/>
                    <a:gd name="connsiteX1" fmla="*/ 815668 w 1835864"/>
                    <a:gd name="connsiteY1" fmla="*/ 840981 h 2016224"/>
                    <a:gd name="connsiteX2" fmla="*/ 907980 w 1835864"/>
                    <a:gd name="connsiteY2" fmla="*/ 0 h 2016224"/>
                    <a:gd name="connsiteX3" fmla="*/ 1043322 w 1835864"/>
                    <a:gd name="connsiteY3" fmla="*/ 830223 h 2016224"/>
                    <a:gd name="connsiteX4" fmla="*/ 1808080 w 1835864"/>
                    <a:gd name="connsiteY4" fmla="*/ 504056 h 2016224"/>
                    <a:gd name="connsiteX5" fmla="*/ 1221693 w 1835864"/>
                    <a:gd name="connsiteY5" fmla="*/ 1008112 h 2016224"/>
                    <a:gd name="connsiteX6" fmla="*/ 1808080 w 1835864"/>
                    <a:gd name="connsiteY6" fmla="*/ 1512168 h 2016224"/>
                    <a:gd name="connsiteX7" fmla="*/ 1043321 w 1835864"/>
                    <a:gd name="connsiteY7" fmla="*/ 1164485 h 2016224"/>
                    <a:gd name="connsiteX8" fmla="*/ 907980 w 1835864"/>
                    <a:gd name="connsiteY8" fmla="*/ 2016224 h 2016224"/>
                    <a:gd name="connsiteX9" fmla="*/ 804911 w 1835864"/>
                    <a:gd name="connsiteY9" fmla="*/ 1207516 h 2016224"/>
                    <a:gd name="connsiteX10" fmla="*/ 7880 w 1835864"/>
                    <a:gd name="connsiteY10" fmla="*/ 1512168 h 2016224"/>
                    <a:gd name="connsiteX11" fmla="*/ 712601 w 1835864"/>
                    <a:gd name="connsiteY11" fmla="*/ 1018870 h 2016224"/>
                    <a:gd name="connsiteX12" fmla="*/ 7880 w 1835864"/>
                    <a:gd name="connsiteY12" fmla="*/ 504056 h 2016224"/>
                    <a:gd name="connsiteX0" fmla="*/ 7880 w 1862324"/>
                    <a:gd name="connsiteY0" fmla="*/ 504056 h 2016224"/>
                    <a:gd name="connsiteX1" fmla="*/ 815668 w 1862324"/>
                    <a:gd name="connsiteY1" fmla="*/ 840981 h 2016224"/>
                    <a:gd name="connsiteX2" fmla="*/ 907980 w 1862324"/>
                    <a:gd name="connsiteY2" fmla="*/ 0 h 2016224"/>
                    <a:gd name="connsiteX3" fmla="*/ 1043322 w 1862324"/>
                    <a:gd name="connsiteY3" fmla="*/ 830223 h 2016224"/>
                    <a:gd name="connsiteX4" fmla="*/ 1808080 w 1862324"/>
                    <a:gd name="connsiteY4" fmla="*/ 504056 h 2016224"/>
                    <a:gd name="connsiteX5" fmla="*/ 1221693 w 1862324"/>
                    <a:gd name="connsiteY5" fmla="*/ 1008112 h 2016224"/>
                    <a:gd name="connsiteX6" fmla="*/ 1808080 w 1862324"/>
                    <a:gd name="connsiteY6" fmla="*/ 1512168 h 2016224"/>
                    <a:gd name="connsiteX7" fmla="*/ 1043321 w 1862324"/>
                    <a:gd name="connsiteY7" fmla="*/ 1164485 h 2016224"/>
                    <a:gd name="connsiteX8" fmla="*/ 907980 w 1862324"/>
                    <a:gd name="connsiteY8" fmla="*/ 2016224 h 2016224"/>
                    <a:gd name="connsiteX9" fmla="*/ 804911 w 1862324"/>
                    <a:gd name="connsiteY9" fmla="*/ 1207516 h 2016224"/>
                    <a:gd name="connsiteX10" fmla="*/ 7880 w 1862324"/>
                    <a:gd name="connsiteY10" fmla="*/ 1512168 h 2016224"/>
                    <a:gd name="connsiteX11" fmla="*/ 712601 w 1862324"/>
                    <a:gd name="connsiteY11" fmla="*/ 1018870 h 2016224"/>
                    <a:gd name="connsiteX12" fmla="*/ 7880 w 1862324"/>
                    <a:gd name="connsiteY12" fmla="*/ 504056 h 2016224"/>
                    <a:gd name="connsiteX0" fmla="*/ 7880 w 1859085"/>
                    <a:gd name="connsiteY0" fmla="*/ 504056 h 2016224"/>
                    <a:gd name="connsiteX1" fmla="*/ 815668 w 1859085"/>
                    <a:gd name="connsiteY1" fmla="*/ 840981 h 2016224"/>
                    <a:gd name="connsiteX2" fmla="*/ 907980 w 1859085"/>
                    <a:gd name="connsiteY2" fmla="*/ 0 h 2016224"/>
                    <a:gd name="connsiteX3" fmla="*/ 1043322 w 1859085"/>
                    <a:gd name="connsiteY3" fmla="*/ 830223 h 2016224"/>
                    <a:gd name="connsiteX4" fmla="*/ 1808080 w 1859085"/>
                    <a:gd name="connsiteY4" fmla="*/ 504056 h 2016224"/>
                    <a:gd name="connsiteX5" fmla="*/ 1167905 w 1859085"/>
                    <a:gd name="connsiteY5" fmla="*/ 997355 h 2016224"/>
                    <a:gd name="connsiteX6" fmla="*/ 1808080 w 1859085"/>
                    <a:gd name="connsiteY6" fmla="*/ 1512168 h 2016224"/>
                    <a:gd name="connsiteX7" fmla="*/ 1043321 w 1859085"/>
                    <a:gd name="connsiteY7" fmla="*/ 1164485 h 2016224"/>
                    <a:gd name="connsiteX8" fmla="*/ 907980 w 1859085"/>
                    <a:gd name="connsiteY8" fmla="*/ 2016224 h 2016224"/>
                    <a:gd name="connsiteX9" fmla="*/ 804911 w 1859085"/>
                    <a:gd name="connsiteY9" fmla="*/ 1207516 h 2016224"/>
                    <a:gd name="connsiteX10" fmla="*/ 7880 w 1859085"/>
                    <a:gd name="connsiteY10" fmla="*/ 1512168 h 2016224"/>
                    <a:gd name="connsiteX11" fmla="*/ 712601 w 1859085"/>
                    <a:gd name="connsiteY11" fmla="*/ 1018870 h 2016224"/>
                    <a:gd name="connsiteX12" fmla="*/ 7880 w 1859085"/>
                    <a:gd name="connsiteY12" fmla="*/ 504056 h 2016224"/>
                    <a:gd name="connsiteX0" fmla="*/ 7880 w 1859085"/>
                    <a:gd name="connsiteY0" fmla="*/ 504056 h 2016224"/>
                    <a:gd name="connsiteX1" fmla="*/ 815668 w 1859085"/>
                    <a:gd name="connsiteY1" fmla="*/ 840981 h 2016224"/>
                    <a:gd name="connsiteX2" fmla="*/ 907980 w 1859085"/>
                    <a:gd name="connsiteY2" fmla="*/ 0 h 2016224"/>
                    <a:gd name="connsiteX3" fmla="*/ 1043322 w 1859085"/>
                    <a:gd name="connsiteY3" fmla="*/ 830223 h 2016224"/>
                    <a:gd name="connsiteX4" fmla="*/ 1808080 w 1859085"/>
                    <a:gd name="connsiteY4" fmla="*/ 504056 h 2016224"/>
                    <a:gd name="connsiteX5" fmla="*/ 1167905 w 1859085"/>
                    <a:gd name="connsiteY5" fmla="*/ 997355 h 2016224"/>
                    <a:gd name="connsiteX6" fmla="*/ 1808080 w 1859085"/>
                    <a:gd name="connsiteY6" fmla="*/ 1512168 h 2016224"/>
                    <a:gd name="connsiteX7" fmla="*/ 1043321 w 1859085"/>
                    <a:gd name="connsiteY7" fmla="*/ 1164485 h 2016224"/>
                    <a:gd name="connsiteX8" fmla="*/ 907980 w 1859085"/>
                    <a:gd name="connsiteY8" fmla="*/ 2016224 h 2016224"/>
                    <a:gd name="connsiteX9" fmla="*/ 837183 w 1859085"/>
                    <a:gd name="connsiteY9" fmla="*/ 1175243 h 2016224"/>
                    <a:gd name="connsiteX10" fmla="*/ 7880 w 1859085"/>
                    <a:gd name="connsiteY10" fmla="*/ 1512168 h 2016224"/>
                    <a:gd name="connsiteX11" fmla="*/ 712601 w 1859085"/>
                    <a:gd name="connsiteY11" fmla="*/ 1018870 h 2016224"/>
                    <a:gd name="connsiteX12" fmla="*/ 7880 w 1859085"/>
                    <a:gd name="connsiteY12" fmla="*/ 504056 h 2016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859085" h="2016224">
                      <a:moveTo>
                        <a:pt x="7880" y="504056"/>
                      </a:moveTo>
                      <a:cubicBezTo>
                        <a:pt x="406235" y="243433"/>
                        <a:pt x="578678" y="778875"/>
                        <a:pt x="815668" y="840981"/>
                      </a:cubicBezTo>
                      <a:cubicBezTo>
                        <a:pt x="878711" y="610856"/>
                        <a:pt x="403873" y="154822"/>
                        <a:pt x="907980" y="0"/>
                      </a:cubicBezTo>
                      <a:cubicBezTo>
                        <a:pt x="1336782" y="90276"/>
                        <a:pt x="980279" y="600098"/>
                        <a:pt x="1043322" y="830223"/>
                      </a:cubicBezTo>
                      <a:cubicBezTo>
                        <a:pt x="1280312" y="768117"/>
                        <a:pt x="1431241" y="264948"/>
                        <a:pt x="1808080" y="504056"/>
                      </a:cubicBezTo>
                      <a:cubicBezTo>
                        <a:pt x="1913832" y="951774"/>
                        <a:pt x="1341852" y="829336"/>
                        <a:pt x="1167905" y="997355"/>
                      </a:cubicBezTo>
                      <a:cubicBezTo>
                        <a:pt x="1341852" y="1165374"/>
                        <a:pt x="2053682" y="999903"/>
                        <a:pt x="1808080" y="1512168"/>
                      </a:cubicBezTo>
                      <a:cubicBezTo>
                        <a:pt x="1495787" y="1751275"/>
                        <a:pt x="1280311" y="1226591"/>
                        <a:pt x="1043321" y="1164485"/>
                      </a:cubicBezTo>
                      <a:cubicBezTo>
                        <a:pt x="980278" y="1394610"/>
                        <a:pt x="1444359" y="1882918"/>
                        <a:pt x="907980" y="2016224"/>
                      </a:cubicBezTo>
                      <a:cubicBezTo>
                        <a:pt x="457661" y="1872160"/>
                        <a:pt x="900226" y="1405368"/>
                        <a:pt x="837183" y="1175243"/>
                      </a:cubicBezTo>
                      <a:cubicBezTo>
                        <a:pt x="600193" y="1237349"/>
                        <a:pt x="460022" y="1815822"/>
                        <a:pt x="7880" y="1512168"/>
                      </a:cubicBezTo>
                      <a:cubicBezTo>
                        <a:pt x="-65599" y="1010662"/>
                        <a:pt x="538654" y="1186889"/>
                        <a:pt x="712601" y="1018870"/>
                      </a:cubicBezTo>
                      <a:cubicBezTo>
                        <a:pt x="538654" y="850851"/>
                        <a:pt x="-76356" y="1048594"/>
                        <a:pt x="7880" y="504056"/>
                      </a:cubicBezTo>
                      <a:close/>
                    </a:path>
                  </a:pathLst>
                </a:custGeom>
                <a:gradFill>
                  <a:gsLst>
                    <a:gs pos="46252">
                      <a:srgbClr val="C00000"/>
                    </a:gs>
                    <a:gs pos="84000">
                      <a:srgbClr val="F31207">
                        <a:lumMod val="52000"/>
                      </a:srgbClr>
                    </a:gs>
                    <a:gs pos="29000">
                      <a:srgbClr val="FF0000"/>
                    </a:gs>
                  </a:gsLst>
                  <a:lin ang="2700000" scaled="1"/>
                </a:gradFill>
                <a:ln>
                  <a:noFill/>
                </a:ln>
                <a:scene3d>
                  <a:camera prst="orthographicFront"/>
                  <a:lightRig rig="flat" dir="t"/>
                </a:scene3d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6" name="19 Estrella de 6 puntas"/>
                <p:cNvSpPr/>
                <p:nvPr/>
              </p:nvSpPr>
              <p:spPr>
                <a:xfrm rot="20363738">
                  <a:off x="249161" y="-75919"/>
                  <a:ext cx="1963672" cy="2039471"/>
                </a:xfrm>
                <a:custGeom>
                  <a:avLst/>
                  <a:gdLst>
                    <a:gd name="connsiteX0" fmla="*/ 0 w 1800200"/>
                    <a:gd name="connsiteY0" fmla="*/ 504056 h 2016224"/>
                    <a:gd name="connsiteX1" fmla="*/ 710970 w 1800200"/>
                    <a:gd name="connsiteY1" fmla="*/ 690374 h 2016224"/>
                    <a:gd name="connsiteX2" fmla="*/ 900100 w 1800200"/>
                    <a:gd name="connsiteY2" fmla="*/ 0 h 2016224"/>
                    <a:gd name="connsiteX3" fmla="*/ 1089230 w 1800200"/>
                    <a:gd name="connsiteY3" fmla="*/ 690374 h 2016224"/>
                    <a:gd name="connsiteX4" fmla="*/ 1800200 w 1800200"/>
                    <a:gd name="connsiteY4" fmla="*/ 504056 h 2016224"/>
                    <a:gd name="connsiteX5" fmla="*/ 1278359 w 1800200"/>
                    <a:gd name="connsiteY5" fmla="*/ 1008112 h 2016224"/>
                    <a:gd name="connsiteX6" fmla="*/ 1800200 w 1800200"/>
                    <a:gd name="connsiteY6" fmla="*/ 1512168 h 2016224"/>
                    <a:gd name="connsiteX7" fmla="*/ 1089230 w 1800200"/>
                    <a:gd name="connsiteY7" fmla="*/ 1325850 h 2016224"/>
                    <a:gd name="connsiteX8" fmla="*/ 900100 w 1800200"/>
                    <a:gd name="connsiteY8" fmla="*/ 2016224 h 2016224"/>
                    <a:gd name="connsiteX9" fmla="*/ 710970 w 1800200"/>
                    <a:gd name="connsiteY9" fmla="*/ 1325850 h 2016224"/>
                    <a:gd name="connsiteX10" fmla="*/ 0 w 1800200"/>
                    <a:gd name="connsiteY10" fmla="*/ 1512168 h 2016224"/>
                    <a:gd name="connsiteX11" fmla="*/ 521841 w 1800200"/>
                    <a:gd name="connsiteY11" fmla="*/ 1008112 h 2016224"/>
                    <a:gd name="connsiteX12" fmla="*/ 0 w 1800200"/>
                    <a:gd name="connsiteY12" fmla="*/ 504056 h 2016224"/>
                    <a:gd name="connsiteX0" fmla="*/ 0 w 1800200"/>
                    <a:gd name="connsiteY0" fmla="*/ 504056 h 2016224"/>
                    <a:gd name="connsiteX1" fmla="*/ 710970 w 1800200"/>
                    <a:gd name="connsiteY1" fmla="*/ 690374 h 2016224"/>
                    <a:gd name="connsiteX2" fmla="*/ 900100 w 1800200"/>
                    <a:gd name="connsiteY2" fmla="*/ 0 h 2016224"/>
                    <a:gd name="connsiteX3" fmla="*/ 1089230 w 1800200"/>
                    <a:gd name="connsiteY3" fmla="*/ 690374 h 2016224"/>
                    <a:gd name="connsiteX4" fmla="*/ 1800200 w 1800200"/>
                    <a:gd name="connsiteY4" fmla="*/ 504056 h 2016224"/>
                    <a:gd name="connsiteX5" fmla="*/ 1278359 w 1800200"/>
                    <a:gd name="connsiteY5" fmla="*/ 1008112 h 2016224"/>
                    <a:gd name="connsiteX6" fmla="*/ 1800200 w 1800200"/>
                    <a:gd name="connsiteY6" fmla="*/ 1512168 h 2016224"/>
                    <a:gd name="connsiteX7" fmla="*/ 1089230 w 1800200"/>
                    <a:gd name="connsiteY7" fmla="*/ 1325850 h 2016224"/>
                    <a:gd name="connsiteX8" fmla="*/ 900100 w 1800200"/>
                    <a:gd name="connsiteY8" fmla="*/ 2016224 h 2016224"/>
                    <a:gd name="connsiteX9" fmla="*/ 710970 w 1800200"/>
                    <a:gd name="connsiteY9" fmla="*/ 1325850 h 2016224"/>
                    <a:gd name="connsiteX10" fmla="*/ 0 w 1800200"/>
                    <a:gd name="connsiteY10" fmla="*/ 1512168 h 2016224"/>
                    <a:gd name="connsiteX11" fmla="*/ 521841 w 1800200"/>
                    <a:gd name="connsiteY11" fmla="*/ 1008112 h 2016224"/>
                    <a:gd name="connsiteX12" fmla="*/ 0 w 1800200"/>
                    <a:gd name="connsiteY12" fmla="*/ 504056 h 2016224"/>
                    <a:gd name="connsiteX0" fmla="*/ 0 w 1800200"/>
                    <a:gd name="connsiteY0" fmla="*/ 504056 h 2016224"/>
                    <a:gd name="connsiteX1" fmla="*/ 710970 w 1800200"/>
                    <a:gd name="connsiteY1" fmla="*/ 690374 h 2016224"/>
                    <a:gd name="connsiteX2" fmla="*/ 900100 w 1800200"/>
                    <a:gd name="connsiteY2" fmla="*/ 0 h 2016224"/>
                    <a:gd name="connsiteX3" fmla="*/ 1089230 w 1800200"/>
                    <a:gd name="connsiteY3" fmla="*/ 690374 h 2016224"/>
                    <a:gd name="connsiteX4" fmla="*/ 1800200 w 1800200"/>
                    <a:gd name="connsiteY4" fmla="*/ 504056 h 2016224"/>
                    <a:gd name="connsiteX5" fmla="*/ 1278359 w 1800200"/>
                    <a:gd name="connsiteY5" fmla="*/ 1008112 h 2016224"/>
                    <a:gd name="connsiteX6" fmla="*/ 1800200 w 1800200"/>
                    <a:gd name="connsiteY6" fmla="*/ 1512168 h 2016224"/>
                    <a:gd name="connsiteX7" fmla="*/ 1089230 w 1800200"/>
                    <a:gd name="connsiteY7" fmla="*/ 1325850 h 2016224"/>
                    <a:gd name="connsiteX8" fmla="*/ 900100 w 1800200"/>
                    <a:gd name="connsiteY8" fmla="*/ 2016224 h 2016224"/>
                    <a:gd name="connsiteX9" fmla="*/ 710970 w 1800200"/>
                    <a:gd name="connsiteY9" fmla="*/ 1325850 h 2016224"/>
                    <a:gd name="connsiteX10" fmla="*/ 0 w 1800200"/>
                    <a:gd name="connsiteY10" fmla="*/ 1512168 h 2016224"/>
                    <a:gd name="connsiteX11" fmla="*/ 521841 w 1800200"/>
                    <a:gd name="connsiteY11" fmla="*/ 1008112 h 2016224"/>
                    <a:gd name="connsiteX12" fmla="*/ 0 w 1800200"/>
                    <a:gd name="connsiteY12" fmla="*/ 504056 h 2016224"/>
                    <a:gd name="connsiteX0" fmla="*/ 0 w 1800200"/>
                    <a:gd name="connsiteY0" fmla="*/ 504056 h 2016224"/>
                    <a:gd name="connsiteX1" fmla="*/ 710970 w 1800200"/>
                    <a:gd name="connsiteY1" fmla="*/ 690374 h 2016224"/>
                    <a:gd name="connsiteX2" fmla="*/ 900100 w 1800200"/>
                    <a:gd name="connsiteY2" fmla="*/ 0 h 2016224"/>
                    <a:gd name="connsiteX3" fmla="*/ 1089230 w 1800200"/>
                    <a:gd name="connsiteY3" fmla="*/ 690374 h 2016224"/>
                    <a:gd name="connsiteX4" fmla="*/ 1800200 w 1800200"/>
                    <a:gd name="connsiteY4" fmla="*/ 504056 h 2016224"/>
                    <a:gd name="connsiteX5" fmla="*/ 1278359 w 1800200"/>
                    <a:gd name="connsiteY5" fmla="*/ 1008112 h 2016224"/>
                    <a:gd name="connsiteX6" fmla="*/ 1800200 w 1800200"/>
                    <a:gd name="connsiteY6" fmla="*/ 1512168 h 2016224"/>
                    <a:gd name="connsiteX7" fmla="*/ 1089230 w 1800200"/>
                    <a:gd name="connsiteY7" fmla="*/ 1325850 h 2016224"/>
                    <a:gd name="connsiteX8" fmla="*/ 900100 w 1800200"/>
                    <a:gd name="connsiteY8" fmla="*/ 2016224 h 2016224"/>
                    <a:gd name="connsiteX9" fmla="*/ 710970 w 1800200"/>
                    <a:gd name="connsiteY9" fmla="*/ 1325850 h 2016224"/>
                    <a:gd name="connsiteX10" fmla="*/ 0 w 1800200"/>
                    <a:gd name="connsiteY10" fmla="*/ 1512168 h 2016224"/>
                    <a:gd name="connsiteX11" fmla="*/ 521841 w 1800200"/>
                    <a:gd name="connsiteY11" fmla="*/ 1008112 h 2016224"/>
                    <a:gd name="connsiteX12" fmla="*/ 0 w 1800200"/>
                    <a:gd name="connsiteY12" fmla="*/ 504056 h 2016224"/>
                    <a:gd name="connsiteX0" fmla="*/ 0 w 1815990"/>
                    <a:gd name="connsiteY0" fmla="*/ 504056 h 2016224"/>
                    <a:gd name="connsiteX1" fmla="*/ 710970 w 1815990"/>
                    <a:gd name="connsiteY1" fmla="*/ 690374 h 2016224"/>
                    <a:gd name="connsiteX2" fmla="*/ 900100 w 1815990"/>
                    <a:gd name="connsiteY2" fmla="*/ 0 h 2016224"/>
                    <a:gd name="connsiteX3" fmla="*/ 1089230 w 1815990"/>
                    <a:gd name="connsiteY3" fmla="*/ 690374 h 2016224"/>
                    <a:gd name="connsiteX4" fmla="*/ 1800200 w 1815990"/>
                    <a:gd name="connsiteY4" fmla="*/ 504056 h 2016224"/>
                    <a:gd name="connsiteX5" fmla="*/ 1278359 w 1815990"/>
                    <a:gd name="connsiteY5" fmla="*/ 1008112 h 2016224"/>
                    <a:gd name="connsiteX6" fmla="*/ 1800200 w 1815990"/>
                    <a:gd name="connsiteY6" fmla="*/ 1512168 h 2016224"/>
                    <a:gd name="connsiteX7" fmla="*/ 1089230 w 1815990"/>
                    <a:gd name="connsiteY7" fmla="*/ 1325850 h 2016224"/>
                    <a:gd name="connsiteX8" fmla="*/ 900100 w 1815990"/>
                    <a:gd name="connsiteY8" fmla="*/ 2016224 h 2016224"/>
                    <a:gd name="connsiteX9" fmla="*/ 710970 w 1815990"/>
                    <a:gd name="connsiteY9" fmla="*/ 1325850 h 2016224"/>
                    <a:gd name="connsiteX10" fmla="*/ 0 w 1815990"/>
                    <a:gd name="connsiteY10" fmla="*/ 1512168 h 2016224"/>
                    <a:gd name="connsiteX11" fmla="*/ 521841 w 1815990"/>
                    <a:gd name="connsiteY11" fmla="*/ 1008112 h 2016224"/>
                    <a:gd name="connsiteX12" fmla="*/ 0 w 1815990"/>
                    <a:gd name="connsiteY12" fmla="*/ 504056 h 2016224"/>
                    <a:gd name="connsiteX0" fmla="*/ 0 w 1815990"/>
                    <a:gd name="connsiteY0" fmla="*/ 504056 h 2016224"/>
                    <a:gd name="connsiteX1" fmla="*/ 710970 w 1815990"/>
                    <a:gd name="connsiteY1" fmla="*/ 690374 h 2016224"/>
                    <a:gd name="connsiteX2" fmla="*/ 900100 w 1815990"/>
                    <a:gd name="connsiteY2" fmla="*/ 0 h 2016224"/>
                    <a:gd name="connsiteX3" fmla="*/ 1089230 w 1815990"/>
                    <a:gd name="connsiteY3" fmla="*/ 690374 h 2016224"/>
                    <a:gd name="connsiteX4" fmla="*/ 1800200 w 1815990"/>
                    <a:gd name="connsiteY4" fmla="*/ 504056 h 2016224"/>
                    <a:gd name="connsiteX5" fmla="*/ 1278359 w 1815990"/>
                    <a:gd name="connsiteY5" fmla="*/ 1008112 h 2016224"/>
                    <a:gd name="connsiteX6" fmla="*/ 1800200 w 1815990"/>
                    <a:gd name="connsiteY6" fmla="*/ 1512168 h 2016224"/>
                    <a:gd name="connsiteX7" fmla="*/ 1089230 w 1815990"/>
                    <a:gd name="connsiteY7" fmla="*/ 1325850 h 2016224"/>
                    <a:gd name="connsiteX8" fmla="*/ 900100 w 1815990"/>
                    <a:gd name="connsiteY8" fmla="*/ 2016224 h 2016224"/>
                    <a:gd name="connsiteX9" fmla="*/ 710970 w 1815990"/>
                    <a:gd name="connsiteY9" fmla="*/ 1325850 h 2016224"/>
                    <a:gd name="connsiteX10" fmla="*/ 0 w 1815990"/>
                    <a:gd name="connsiteY10" fmla="*/ 1512168 h 2016224"/>
                    <a:gd name="connsiteX11" fmla="*/ 521841 w 1815990"/>
                    <a:gd name="connsiteY11" fmla="*/ 1008112 h 2016224"/>
                    <a:gd name="connsiteX12" fmla="*/ 0 w 1815990"/>
                    <a:gd name="connsiteY12" fmla="*/ 504056 h 2016224"/>
                    <a:gd name="connsiteX0" fmla="*/ 0 w 1815990"/>
                    <a:gd name="connsiteY0" fmla="*/ 504056 h 2016224"/>
                    <a:gd name="connsiteX1" fmla="*/ 710970 w 1815990"/>
                    <a:gd name="connsiteY1" fmla="*/ 690374 h 2016224"/>
                    <a:gd name="connsiteX2" fmla="*/ 900100 w 1815990"/>
                    <a:gd name="connsiteY2" fmla="*/ 0 h 2016224"/>
                    <a:gd name="connsiteX3" fmla="*/ 1089230 w 1815990"/>
                    <a:gd name="connsiteY3" fmla="*/ 690374 h 2016224"/>
                    <a:gd name="connsiteX4" fmla="*/ 1800200 w 1815990"/>
                    <a:gd name="connsiteY4" fmla="*/ 504056 h 2016224"/>
                    <a:gd name="connsiteX5" fmla="*/ 1278359 w 1815990"/>
                    <a:gd name="connsiteY5" fmla="*/ 1008112 h 2016224"/>
                    <a:gd name="connsiteX6" fmla="*/ 1800200 w 1815990"/>
                    <a:gd name="connsiteY6" fmla="*/ 1512168 h 2016224"/>
                    <a:gd name="connsiteX7" fmla="*/ 1089230 w 1815990"/>
                    <a:gd name="connsiteY7" fmla="*/ 1325850 h 2016224"/>
                    <a:gd name="connsiteX8" fmla="*/ 900100 w 1815990"/>
                    <a:gd name="connsiteY8" fmla="*/ 2016224 h 2016224"/>
                    <a:gd name="connsiteX9" fmla="*/ 710970 w 1815990"/>
                    <a:gd name="connsiteY9" fmla="*/ 1325850 h 2016224"/>
                    <a:gd name="connsiteX10" fmla="*/ 0 w 1815990"/>
                    <a:gd name="connsiteY10" fmla="*/ 1512168 h 2016224"/>
                    <a:gd name="connsiteX11" fmla="*/ 521841 w 1815990"/>
                    <a:gd name="connsiteY11" fmla="*/ 1008112 h 2016224"/>
                    <a:gd name="connsiteX12" fmla="*/ 0 w 1815990"/>
                    <a:gd name="connsiteY12" fmla="*/ 504056 h 2016224"/>
                    <a:gd name="connsiteX0" fmla="*/ 0 w 1815990"/>
                    <a:gd name="connsiteY0" fmla="*/ 504056 h 2016224"/>
                    <a:gd name="connsiteX1" fmla="*/ 710970 w 1815990"/>
                    <a:gd name="connsiteY1" fmla="*/ 690374 h 2016224"/>
                    <a:gd name="connsiteX2" fmla="*/ 900100 w 1815990"/>
                    <a:gd name="connsiteY2" fmla="*/ 0 h 2016224"/>
                    <a:gd name="connsiteX3" fmla="*/ 1089230 w 1815990"/>
                    <a:gd name="connsiteY3" fmla="*/ 690374 h 2016224"/>
                    <a:gd name="connsiteX4" fmla="*/ 1800200 w 1815990"/>
                    <a:gd name="connsiteY4" fmla="*/ 504056 h 2016224"/>
                    <a:gd name="connsiteX5" fmla="*/ 1278359 w 1815990"/>
                    <a:gd name="connsiteY5" fmla="*/ 1008112 h 2016224"/>
                    <a:gd name="connsiteX6" fmla="*/ 1800200 w 1815990"/>
                    <a:gd name="connsiteY6" fmla="*/ 1512168 h 2016224"/>
                    <a:gd name="connsiteX7" fmla="*/ 1089230 w 1815990"/>
                    <a:gd name="connsiteY7" fmla="*/ 1325850 h 2016224"/>
                    <a:gd name="connsiteX8" fmla="*/ 900100 w 1815990"/>
                    <a:gd name="connsiteY8" fmla="*/ 2016224 h 2016224"/>
                    <a:gd name="connsiteX9" fmla="*/ 710970 w 1815990"/>
                    <a:gd name="connsiteY9" fmla="*/ 1325850 h 2016224"/>
                    <a:gd name="connsiteX10" fmla="*/ 0 w 1815990"/>
                    <a:gd name="connsiteY10" fmla="*/ 1512168 h 2016224"/>
                    <a:gd name="connsiteX11" fmla="*/ 521841 w 1815990"/>
                    <a:gd name="connsiteY11" fmla="*/ 1008112 h 2016224"/>
                    <a:gd name="connsiteX12" fmla="*/ 0 w 1815990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3034 w 1819024"/>
                    <a:gd name="connsiteY0" fmla="*/ 504056 h 2016224"/>
                    <a:gd name="connsiteX1" fmla="*/ 714004 w 1819024"/>
                    <a:gd name="connsiteY1" fmla="*/ 690374 h 2016224"/>
                    <a:gd name="connsiteX2" fmla="*/ 903134 w 1819024"/>
                    <a:gd name="connsiteY2" fmla="*/ 0 h 2016224"/>
                    <a:gd name="connsiteX3" fmla="*/ 1092264 w 1819024"/>
                    <a:gd name="connsiteY3" fmla="*/ 690374 h 2016224"/>
                    <a:gd name="connsiteX4" fmla="*/ 1803234 w 1819024"/>
                    <a:gd name="connsiteY4" fmla="*/ 504056 h 2016224"/>
                    <a:gd name="connsiteX5" fmla="*/ 1281393 w 1819024"/>
                    <a:gd name="connsiteY5" fmla="*/ 1008112 h 2016224"/>
                    <a:gd name="connsiteX6" fmla="*/ 1803234 w 1819024"/>
                    <a:gd name="connsiteY6" fmla="*/ 1512168 h 2016224"/>
                    <a:gd name="connsiteX7" fmla="*/ 1092264 w 1819024"/>
                    <a:gd name="connsiteY7" fmla="*/ 1325850 h 2016224"/>
                    <a:gd name="connsiteX8" fmla="*/ 903134 w 1819024"/>
                    <a:gd name="connsiteY8" fmla="*/ 2016224 h 2016224"/>
                    <a:gd name="connsiteX9" fmla="*/ 714004 w 1819024"/>
                    <a:gd name="connsiteY9" fmla="*/ 1325850 h 2016224"/>
                    <a:gd name="connsiteX10" fmla="*/ 3034 w 1819024"/>
                    <a:gd name="connsiteY10" fmla="*/ 1512168 h 2016224"/>
                    <a:gd name="connsiteX11" fmla="*/ 524875 w 1819024"/>
                    <a:gd name="connsiteY11" fmla="*/ 1008112 h 2016224"/>
                    <a:gd name="connsiteX12" fmla="*/ 3034 w 1819024"/>
                    <a:gd name="connsiteY12" fmla="*/ 504056 h 2016224"/>
                    <a:gd name="connsiteX0" fmla="*/ 3034 w 1819024"/>
                    <a:gd name="connsiteY0" fmla="*/ 504056 h 2016224"/>
                    <a:gd name="connsiteX1" fmla="*/ 714004 w 1819024"/>
                    <a:gd name="connsiteY1" fmla="*/ 690374 h 2016224"/>
                    <a:gd name="connsiteX2" fmla="*/ 903134 w 1819024"/>
                    <a:gd name="connsiteY2" fmla="*/ 0 h 2016224"/>
                    <a:gd name="connsiteX3" fmla="*/ 1092264 w 1819024"/>
                    <a:gd name="connsiteY3" fmla="*/ 690374 h 2016224"/>
                    <a:gd name="connsiteX4" fmla="*/ 1803234 w 1819024"/>
                    <a:gd name="connsiteY4" fmla="*/ 504056 h 2016224"/>
                    <a:gd name="connsiteX5" fmla="*/ 1281393 w 1819024"/>
                    <a:gd name="connsiteY5" fmla="*/ 1008112 h 2016224"/>
                    <a:gd name="connsiteX6" fmla="*/ 1803234 w 1819024"/>
                    <a:gd name="connsiteY6" fmla="*/ 1512168 h 2016224"/>
                    <a:gd name="connsiteX7" fmla="*/ 1092264 w 1819024"/>
                    <a:gd name="connsiteY7" fmla="*/ 1325850 h 2016224"/>
                    <a:gd name="connsiteX8" fmla="*/ 903134 w 1819024"/>
                    <a:gd name="connsiteY8" fmla="*/ 2016224 h 2016224"/>
                    <a:gd name="connsiteX9" fmla="*/ 714004 w 1819024"/>
                    <a:gd name="connsiteY9" fmla="*/ 1325850 h 2016224"/>
                    <a:gd name="connsiteX10" fmla="*/ 3034 w 1819024"/>
                    <a:gd name="connsiteY10" fmla="*/ 1512168 h 2016224"/>
                    <a:gd name="connsiteX11" fmla="*/ 524875 w 1819024"/>
                    <a:gd name="connsiteY11" fmla="*/ 1008112 h 2016224"/>
                    <a:gd name="connsiteX12" fmla="*/ 3034 w 1819024"/>
                    <a:gd name="connsiteY12" fmla="*/ 504056 h 2016224"/>
                    <a:gd name="connsiteX0" fmla="*/ 3034 w 1819024"/>
                    <a:gd name="connsiteY0" fmla="*/ 504056 h 2016224"/>
                    <a:gd name="connsiteX1" fmla="*/ 714004 w 1819024"/>
                    <a:gd name="connsiteY1" fmla="*/ 690374 h 2016224"/>
                    <a:gd name="connsiteX2" fmla="*/ 903134 w 1819024"/>
                    <a:gd name="connsiteY2" fmla="*/ 0 h 2016224"/>
                    <a:gd name="connsiteX3" fmla="*/ 1092264 w 1819024"/>
                    <a:gd name="connsiteY3" fmla="*/ 690374 h 2016224"/>
                    <a:gd name="connsiteX4" fmla="*/ 1803234 w 1819024"/>
                    <a:gd name="connsiteY4" fmla="*/ 504056 h 2016224"/>
                    <a:gd name="connsiteX5" fmla="*/ 1281393 w 1819024"/>
                    <a:gd name="connsiteY5" fmla="*/ 1008112 h 2016224"/>
                    <a:gd name="connsiteX6" fmla="*/ 1803234 w 1819024"/>
                    <a:gd name="connsiteY6" fmla="*/ 1512168 h 2016224"/>
                    <a:gd name="connsiteX7" fmla="*/ 1092264 w 1819024"/>
                    <a:gd name="connsiteY7" fmla="*/ 1325850 h 2016224"/>
                    <a:gd name="connsiteX8" fmla="*/ 903134 w 1819024"/>
                    <a:gd name="connsiteY8" fmla="*/ 2016224 h 2016224"/>
                    <a:gd name="connsiteX9" fmla="*/ 714004 w 1819024"/>
                    <a:gd name="connsiteY9" fmla="*/ 1325850 h 2016224"/>
                    <a:gd name="connsiteX10" fmla="*/ 3034 w 1819024"/>
                    <a:gd name="connsiteY10" fmla="*/ 1512168 h 2016224"/>
                    <a:gd name="connsiteX11" fmla="*/ 524875 w 1819024"/>
                    <a:gd name="connsiteY11" fmla="*/ 1008112 h 2016224"/>
                    <a:gd name="connsiteX12" fmla="*/ 3034 w 1819024"/>
                    <a:gd name="connsiteY12" fmla="*/ 504056 h 2016224"/>
                    <a:gd name="connsiteX0" fmla="*/ 8515 w 1824505"/>
                    <a:gd name="connsiteY0" fmla="*/ 504056 h 2016224"/>
                    <a:gd name="connsiteX1" fmla="*/ 719485 w 1824505"/>
                    <a:gd name="connsiteY1" fmla="*/ 690374 h 2016224"/>
                    <a:gd name="connsiteX2" fmla="*/ 908615 w 1824505"/>
                    <a:gd name="connsiteY2" fmla="*/ 0 h 2016224"/>
                    <a:gd name="connsiteX3" fmla="*/ 1097745 w 1824505"/>
                    <a:gd name="connsiteY3" fmla="*/ 690374 h 2016224"/>
                    <a:gd name="connsiteX4" fmla="*/ 1808715 w 1824505"/>
                    <a:gd name="connsiteY4" fmla="*/ 504056 h 2016224"/>
                    <a:gd name="connsiteX5" fmla="*/ 1286874 w 1824505"/>
                    <a:gd name="connsiteY5" fmla="*/ 1008112 h 2016224"/>
                    <a:gd name="connsiteX6" fmla="*/ 1808715 w 1824505"/>
                    <a:gd name="connsiteY6" fmla="*/ 1512168 h 2016224"/>
                    <a:gd name="connsiteX7" fmla="*/ 1097745 w 1824505"/>
                    <a:gd name="connsiteY7" fmla="*/ 1325850 h 2016224"/>
                    <a:gd name="connsiteX8" fmla="*/ 908615 w 1824505"/>
                    <a:gd name="connsiteY8" fmla="*/ 2016224 h 2016224"/>
                    <a:gd name="connsiteX9" fmla="*/ 719485 w 1824505"/>
                    <a:gd name="connsiteY9" fmla="*/ 1325850 h 2016224"/>
                    <a:gd name="connsiteX10" fmla="*/ 8515 w 1824505"/>
                    <a:gd name="connsiteY10" fmla="*/ 1512168 h 2016224"/>
                    <a:gd name="connsiteX11" fmla="*/ 530356 w 1824505"/>
                    <a:gd name="connsiteY11" fmla="*/ 1008112 h 2016224"/>
                    <a:gd name="connsiteX12" fmla="*/ 8515 w 1824505"/>
                    <a:gd name="connsiteY12" fmla="*/ 504056 h 2016224"/>
                    <a:gd name="connsiteX0" fmla="*/ 8515 w 1824505"/>
                    <a:gd name="connsiteY0" fmla="*/ 504056 h 2016224"/>
                    <a:gd name="connsiteX1" fmla="*/ 719485 w 1824505"/>
                    <a:gd name="connsiteY1" fmla="*/ 690374 h 2016224"/>
                    <a:gd name="connsiteX2" fmla="*/ 908615 w 1824505"/>
                    <a:gd name="connsiteY2" fmla="*/ 0 h 2016224"/>
                    <a:gd name="connsiteX3" fmla="*/ 1097745 w 1824505"/>
                    <a:gd name="connsiteY3" fmla="*/ 690374 h 2016224"/>
                    <a:gd name="connsiteX4" fmla="*/ 1808715 w 1824505"/>
                    <a:gd name="connsiteY4" fmla="*/ 504056 h 2016224"/>
                    <a:gd name="connsiteX5" fmla="*/ 1286874 w 1824505"/>
                    <a:gd name="connsiteY5" fmla="*/ 1008112 h 2016224"/>
                    <a:gd name="connsiteX6" fmla="*/ 1808715 w 1824505"/>
                    <a:gd name="connsiteY6" fmla="*/ 1512168 h 2016224"/>
                    <a:gd name="connsiteX7" fmla="*/ 1097745 w 1824505"/>
                    <a:gd name="connsiteY7" fmla="*/ 1325850 h 2016224"/>
                    <a:gd name="connsiteX8" fmla="*/ 908615 w 1824505"/>
                    <a:gd name="connsiteY8" fmla="*/ 2016224 h 2016224"/>
                    <a:gd name="connsiteX9" fmla="*/ 719485 w 1824505"/>
                    <a:gd name="connsiteY9" fmla="*/ 1325850 h 2016224"/>
                    <a:gd name="connsiteX10" fmla="*/ 8515 w 1824505"/>
                    <a:gd name="connsiteY10" fmla="*/ 1512168 h 2016224"/>
                    <a:gd name="connsiteX11" fmla="*/ 530356 w 1824505"/>
                    <a:gd name="connsiteY11" fmla="*/ 1008112 h 2016224"/>
                    <a:gd name="connsiteX12" fmla="*/ 8515 w 1824505"/>
                    <a:gd name="connsiteY12" fmla="*/ 504056 h 2016224"/>
                    <a:gd name="connsiteX0" fmla="*/ 8515 w 1836152"/>
                    <a:gd name="connsiteY0" fmla="*/ 504056 h 2016224"/>
                    <a:gd name="connsiteX1" fmla="*/ 719485 w 1836152"/>
                    <a:gd name="connsiteY1" fmla="*/ 690374 h 2016224"/>
                    <a:gd name="connsiteX2" fmla="*/ 908615 w 1836152"/>
                    <a:gd name="connsiteY2" fmla="*/ 0 h 2016224"/>
                    <a:gd name="connsiteX3" fmla="*/ 1097745 w 1836152"/>
                    <a:gd name="connsiteY3" fmla="*/ 690374 h 2016224"/>
                    <a:gd name="connsiteX4" fmla="*/ 1808715 w 1836152"/>
                    <a:gd name="connsiteY4" fmla="*/ 504056 h 2016224"/>
                    <a:gd name="connsiteX5" fmla="*/ 1286874 w 1836152"/>
                    <a:gd name="connsiteY5" fmla="*/ 1008112 h 2016224"/>
                    <a:gd name="connsiteX6" fmla="*/ 1808715 w 1836152"/>
                    <a:gd name="connsiteY6" fmla="*/ 1512168 h 2016224"/>
                    <a:gd name="connsiteX7" fmla="*/ 1097745 w 1836152"/>
                    <a:gd name="connsiteY7" fmla="*/ 1325850 h 2016224"/>
                    <a:gd name="connsiteX8" fmla="*/ 908615 w 1836152"/>
                    <a:gd name="connsiteY8" fmla="*/ 2016224 h 2016224"/>
                    <a:gd name="connsiteX9" fmla="*/ 719485 w 1836152"/>
                    <a:gd name="connsiteY9" fmla="*/ 1325850 h 2016224"/>
                    <a:gd name="connsiteX10" fmla="*/ 8515 w 1836152"/>
                    <a:gd name="connsiteY10" fmla="*/ 1512168 h 2016224"/>
                    <a:gd name="connsiteX11" fmla="*/ 530356 w 1836152"/>
                    <a:gd name="connsiteY11" fmla="*/ 1008112 h 2016224"/>
                    <a:gd name="connsiteX12" fmla="*/ 8515 w 1836152"/>
                    <a:gd name="connsiteY12" fmla="*/ 504056 h 2016224"/>
                    <a:gd name="connsiteX0" fmla="*/ 8515 w 1836152"/>
                    <a:gd name="connsiteY0" fmla="*/ 504056 h 2016224"/>
                    <a:gd name="connsiteX1" fmla="*/ 719485 w 1836152"/>
                    <a:gd name="connsiteY1" fmla="*/ 690374 h 2016224"/>
                    <a:gd name="connsiteX2" fmla="*/ 908615 w 1836152"/>
                    <a:gd name="connsiteY2" fmla="*/ 0 h 2016224"/>
                    <a:gd name="connsiteX3" fmla="*/ 1097745 w 1836152"/>
                    <a:gd name="connsiteY3" fmla="*/ 690374 h 2016224"/>
                    <a:gd name="connsiteX4" fmla="*/ 1808715 w 1836152"/>
                    <a:gd name="connsiteY4" fmla="*/ 504056 h 2016224"/>
                    <a:gd name="connsiteX5" fmla="*/ 1286874 w 1836152"/>
                    <a:gd name="connsiteY5" fmla="*/ 1008112 h 2016224"/>
                    <a:gd name="connsiteX6" fmla="*/ 1808715 w 1836152"/>
                    <a:gd name="connsiteY6" fmla="*/ 1512168 h 2016224"/>
                    <a:gd name="connsiteX7" fmla="*/ 1097745 w 1836152"/>
                    <a:gd name="connsiteY7" fmla="*/ 1325850 h 2016224"/>
                    <a:gd name="connsiteX8" fmla="*/ 908615 w 1836152"/>
                    <a:gd name="connsiteY8" fmla="*/ 2016224 h 2016224"/>
                    <a:gd name="connsiteX9" fmla="*/ 719485 w 1836152"/>
                    <a:gd name="connsiteY9" fmla="*/ 1325850 h 2016224"/>
                    <a:gd name="connsiteX10" fmla="*/ 8515 w 1836152"/>
                    <a:gd name="connsiteY10" fmla="*/ 1512168 h 2016224"/>
                    <a:gd name="connsiteX11" fmla="*/ 530356 w 1836152"/>
                    <a:gd name="connsiteY11" fmla="*/ 1008112 h 2016224"/>
                    <a:gd name="connsiteX12" fmla="*/ 8515 w 1836152"/>
                    <a:gd name="connsiteY12" fmla="*/ 504056 h 2016224"/>
                    <a:gd name="connsiteX0" fmla="*/ 8515 w 1836152"/>
                    <a:gd name="connsiteY0" fmla="*/ 504056 h 2016224"/>
                    <a:gd name="connsiteX1" fmla="*/ 719485 w 1836152"/>
                    <a:gd name="connsiteY1" fmla="*/ 690374 h 2016224"/>
                    <a:gd name="connsiteX2" fmla="*/ 908615 w 1836152"/>
                    <a:gd name="connsiteY2" fmla="*/ 0 h 2016224"/>
                    <a:gd name="connsiteX3" fmla="*/ 1043957 w 1836152"/>
                    <a:gd name="connsiteY3" fmla="*/ 830223 h 2016224"/>
                    <a:gd name="connsiteX4" fmla="*/ 1808715 w 1836152"/>
                    <a:gd name="connsiteY4" fmla="*/ 504056 h 2016224"/>
                    <a:gd name="connsiteX5" fmla="*/ 1286874 w 1836152"/>
                    <a:gd name="connsiteY5" fmla="*/ 1008112 h 2016224"/>
                    <a:gd name="connsiteX6" fmla="*/ 1808715 w 1836152"/>
                    <a:gd name="connsiteY6" fmla="*/ 1512168 h 2016224"/>
                    <a:gd name="connsiteX7" fmla="*/ 1097745 w 1836152"/>
                    <a:gd name="connsiteY7" fmla="*/ 1325850 h 2016224"/>
                    <a:gd name="connsiteX8" fmla="*/ 908615 w 1836152"/>
                    <a:gd name="connsiteY8" fmla="*/ 2016224 h 2016224"/>
                    <a:gd name="connsiteX9" fmla="*/ 719485 w 1836152"/>
                    <a:gd name="connsiteY9" fmla="*/ 1325850 h 2016224"/>
                    <a:gd name="connsiteX10" fmla="*/ 8515 w 1836152"/>
                    <a:gd name="connsiteY10" fmla="*/ 1512168 h 2016224"/>
                    <a:gd name="connsiteX11" fmla="*/ 530356 w 1836152"/>
                    <a:gd name="connsiteY11" fmla="*/ 1008112 h 2016224"/>
                    <a:gd name="connsiteX12" fmla="*/ 8515 w 1836152"/>
                    <a:gd name="connsiteY12" fmla="*/ 504056 h 2016224"/>
                    <a:gd name="connsiteX0" fmla="*/ 8515 w 1836152"/>
                    <a:gd name="connsiteY0" fmla="*/ 504056 h 2016224"/>
                    <a:gd name="connsiteX1" fmla="*/ 816303 w 1836152"/>
                    <a:gd name="connsiteY1" fmla="*/ 840981 h 2016224"/>
                    <a:gd name="connsiteX2" fmla="*/ 908615 w 1836152"/>
                    <a:gd name="connsiteY2" fmla="*/ 0 h 2016224"/>
                    <a:gd name="connsiteX3" fmla="*/ 1043957 w 1836152"/>
                    <a:gd name="connsiteY3" fmla="*/ 830223 h 2016224"/>
                    <a:gd name="connsiteX4" fmla="*/ 1808715 w 1836152"/>
                    <a:gd name="connsiteY4" fmla="*/ 504056 h 2016224"/>
                    <a:gd name="connsiteX5" fmla="*/ 1286874 w 1836152"/>
                    <a:gd name="connsiteY5" fmla="*/ 1008112 h 2016224"/>
                    <a:gd name="connsiteX6" fmla="*/ 1808715 w 1836152"/>
                    <a:gd name="connsiteY6" fmla="*/ 1512168 h 2016224"/>
                    <a:gd name="connsiteX7" fmla="*/ 1097745 w 1836152"/>
                    <a:gd name="connsiteY7" fmla="*/ 1325850 h 2016224"/>
                    <a:gd name="connsiteX8" fmla="*/ 908615 w 1836152"/>
                    <a:gd name="connsiteY8" fmla="*/ 2016224 h 2016224"/>
                    <a:gd name="connsiteX9" fmla="*/ 719485 w 1836152"/>
                    <a:gd name="connsiteY9" fmla="*/ 1325850 h 2016224"/>
                    <a:gd name="connsiteX10" fmla="*/ 8515 w 1836152"/>
                    <a:gd name="connsiteY10" fmla="*/ 1512168 h 2016224"/>
                    <a:gd name="connsiteX11" fmla="*/ 530356 w 1836152"/>
                    <a:gd name="connsiteY11" fmla="*/ 1008112 h 2016224"/>
                    <a:gd name="connsiteX12" fmla="*/ 8515 w 1836152"/>
                    <a:gd name="connsiteY12" fmla="*/ 504056 h 2016224"/>
                    <a:gd name="connsiteX0" fmla="*/ 6165 w 1833802"/>
                    <a:gd name="connsiteY0" fmla="*/ 504056 h 2016224"/>
                    <a:gd name="connsiteX1" fmla="*/ 813953 w 1833802"/>
                    <a:gd name="connsiteY1" fmla="*/ 840981 h 2016224"/>
                    <a:gd name="connsiteX2" fmla="*/ 906265 w 1833802"/>
                    <a:gd name="connsiteY2" fmla="*/ 0 h 2016224"/>
                    <a:gd name="connsiteX3" fmla="*/ 1041607 w 1833802"/>
                    <a:gd name="connsiteY3" fmla="*/ 830223 h 2016224"/>
                    <a:gd name="connsiteX4" fmla="*/ 1806365 w 1833802"/>
                    <a:gd name="connsiteY4" fmla="*/ 504056 h 2016224"/>
                    <a:gd name="connsiteX5" fmla="*/ 1284524 w 1833802"/>
                    <a:gd name="connsiteY5" fmla="*/ 1008112 h 2016224"/>
                    <a:gd name="connsiteX6" fmla="*/ 1806365 w 1833802"/>
                    <a:gd name="connsiteY6" fmla="*/ 1512168 h 2016224"/>
                    <a:gd name="connsiteX7" fmla="*/ 1095395 w 1833802"/>
                    <a:gd name="connsiteY7" fmla="*/ 1325850 h 2016224"/>
                    <a:gd name="connsiteX8" fmla="*/ 906265 w 1833802"/>
                    <a:gd name="connsiteY8" fmla="*/ 2016224 h 2016224"/>
                    <a:gd name="connsiteX9" fmla="*/ 717135 w 1833802"/>
                    <a:gd name="connsiteY9" fmla="*/ 1325850 h 2016224"/>
                    <a:gd name="connsiteX10" fmla="*/ 6165 w 1833802"/>
                    <a:gd name="connsiteY10" fmla="*/ 1512168 h 2016224"/>
                    <a:gd name="connsiteX11" fmla="*/ 710886 w 1833802"/>
                    <a:gd name="connsiteY11" fmla="*/ 1018870 h 2016224"/>
                    <a:gd name="connsiteX12" fmla="*/ 6165 w 1833802"/>
                    <a:gd name="connsiteY12" fmla="*/ 504056 h 2016224"/>
                    <a:gd name="connsiteX0" fmla="*/ 6165 w 1833802"/>
                    <a:gd name="connsiteY0" fmla="*/ 504056 h 2016224"/>
                    <a:gd name="connsiteX1" fmla="*/ 813953 w 1833802"/>
                    <a:gd name="connsiteY1" fmla="*/ 840981 h 2016224"/>
                    <a:gd name="connsiteX2" fmla="*/ 906265 w 1833802"/>
                    <a:gd name="connsiteY2" fmla="*/ 0 h 2016224"/>
                    <a:gd name="connsiteX3" fmla="*/ 1041607 w 1833802"/>
                    <a:gd name="connsiteY3" fmla="*/ 830223 h 2016224"/>
                    <a:gd name="connsiteX4" fmla="*/ 1806365 w 1833802"/>
                    <a:gd name="connsiteY4" fmla="*/ 504056 h 2016224"/>
                    <a:gd name="connsiteX5" fmla="*/ 1284524 w 1833802"/>
                    <a:gd name="connsiteY5" fmla="*/ 1008112 h 2016224"/>
                    <a:gd name="connsiteX6" fmla="*/ 1806365 w 1833802"/>
                    <a:gd name="connsiteY6" fmla="*/ 1512168 h 2016224"/>
                    <a:gd name="connsiteX7" fmla="*/ 1095395 w 1833802"/>
                    <a:gd name="connsiteY7" fmla="*/ 1325850 h 2016224"/>
                    <a:gd name="connsiteX8" fmla="*/ 906265 w 1833802"/>
                    <a:gd name="connsiteY8" fmla="*/ 2016224 h 2016224"/>
                    <a:gd name="connsiteX9" fmla="*/ 803196 w 1833802"/>
                    <a:gd name="connsiteY9" fmla="*/ 1207516 h 2016224"/>
                    <a:gd name="connsiteX10" fmla="*/ 6165 w 1833802"/>
                    <a:gd name="connsiteY10" fmla="*/ 1512168 h 2016224"/>
                    <a:gd name="connsiteX11" fmla="*/ 710886 w 1833802"/>
                    <a:gd name="connsiteY11" fmla="*/ 1018870 h 2016224"/>
                    <a:gd name="connsiteX12" fmla="*/ 6165 w 1833802"/>
                    <a:gd name="connsiteY12" fmla="*/ 504056 h 2016224"/>
                    <a:gd name="connsiteX0" fmla="*/ 6165 w 1833802"/>
                    <a:gd name="connsiteY0" fmla="*/ 504056 h 2016224"/>
                    <a:gd name="connsiteX1" fmla="*/ 813953 w 1833802"/>
                    <a:gd name="connsiteY1" fmla="*/ 840981 h 2016224"/>
                    <a:gd name="connsiteX2" fmla="*/ 906265 w 1833802"/>
                    <a:gd name="connsiteY2" fmla="*/ 0 h 2016224"/>
                    <a:gd name="connsiteX3" fmla="*/ 1041607 w 1833802"/>
                    <a:gd name="connsiteY3" fmla="*/ 830223 h 2016224"/>
                    <a:gd name="connsiteX4" fmla="*/ 1806365 w 1833802"/>
                    <a:gd name="connsiteY4" fmla="*/ 504056 h 2016224"/>
                    <a:gd name="connsiteX5" fmla="*/ 1284524 w 1833802"/>
                    <a:gd name="connsiteY5" fmla="*/ 1008112 h 2016224"/>
                    <a:gd name="connsiteX6" fmla="*/ 1806365 w 1833802"/>
                    <a:gd name="connsiteY6" fmla="*/ 1512168 h 2016224"/>
                    <a:gd name="connsiteX7" fmla="*/ 1041606 w 1833802"/>
                    <a:gd name="connsiteY7" fmla="*/ 1164485 h 2016224"/>
                    <a:gd name="connsiteX8" fmla="*/ 906265 w 1833802"/>
                    <a:gd name="connsiteY8" fmla="*/ 2016224 h 2016224"/>
                    <a:gd name="connsiteX9" fmla="*/ 803196 w 1833802"/>
                    <a:gd name="connsiteY9" fmla="*/ 1207516 h 2016224"/>
                    <a:gd name="connsiteX10" fmla="*/ 6165 w 1833802"/>
                    <a:gd name="connsiteY10" fmla="*/ 1512168 h 2016224"/>
                    <a:gd name="connsiteX11" fmla="*/ 710886 w 1833802"/>
                    <a:gd name="connsiteY11" fmla="*/ 1018870 h 2016224"/>
                    <a:gd name="connsiteX12" fmla="*/ 6165 w 1833802"/>
                    <a:gd name="connsiteY12" fmla="*/ 504056 h 2016224"/>
                    <a:gd name="connsiteX0" fmla="*/ 6165 w 1833802"/>
                    <a:gd name="connsiteY0" fmla="*/ 504056 h 2016224"/>
                    <a:gd name="connsiteX1" fmla="*/ 813953 w 1833802"/>
                    <a:gd name="connsiteY1" fmla="*/ 840981 h 2016224"/>
                    <a:gd name="connsiteX2" fmla="*/ 906265 w 1833802"/>
                    <a:gd name="connsiteY2" fmla="*/ 0 h 2016224"/>
                    <a:gd name="connsiteX3" fmla="*/ 1041607 w 1833802"/>
                    <a:gd name="connsiteY3" fmla="*/ 830223 h 2016224"/>
                    <a:gd name="connsiteX4" fmla="*/ 1806365 w 1833802"/>
                    <a:gd name="connsiteY4" fmla="*/ 504056 h 2016224"/>
                    <a:gd name="connsiteX5" fmla="*/ 1284524 w 1833802"/>
                    <a:gd name="connsiteY5" fmla="*/ 1008112 h 2016224"/>
                    <a:gd name="connsiteX6" fmla="*/ 1806365 w 1833802"/>
                    <a:gd name="connsiteY6" fmla="*/ 1512168 h 2016224"/>
                    <a:gd name="connsiteX7" fmla="*/ 1041606 w 1833802"/>
                    <a:gd name="connsiteY7" fmla="*/ 1164485 h 2016224"/>
                    <a:gd name="connsiteX8" fmla="*/ 906265 w 1833802"/>
                    <a:gd name="connsiteY8" fmla="*/ 2016224 h 2016224"/>
                    <a:gd name="connsiteX9" fmla="*/ 803196 w 1833802"/>
                    <a:gd name="connsiteY9" fmla="*/ 1207516 h 2016224"/>
                    <a:gd name="connsiteX10" fmla="*/ 6165 w 1833802"/>
                    <a:gd name="connsiteY10" fmla="*/ 1512168 h 2016224"/>
                    <a:gd name="connsiteX11" fmla="*/ 710886 w 1833802"/>
                    <a:gd name="connsiteY11" fmla="*/ 1018870 h 2016224"/>
                    <a:gd name="connsiteX12" fmla="*/ 6165 w 1833802"/>
                    <a:gd name="connsiteY12" fmla="*/ 504056 h 2016224"/>
                    <a:gd name="connsiteX0" fmla="*/ 7880 w 1835517"/>
                    <a:gd name="connsiteY0" fmla="*/ 504056 h 2016224"/>
                    <a:gd name="connsiteX1" fmla="*/ 815668 w 1835517"/>
                    <a:gd name="connsiteY1" fmla="*/ 840981 h 2016224"/>
                    <a:gd name="connsiteX2" fmla="*/ 907980 w 1835517"/>
                    <a:gd name="connsiteY2" fmla="*/ 0 h 2016224"/>
                    <a:gd name="connsiteX3" fmla="*/ 1043322 w 1835517"/>
                    <a:gd name="connsiteY3" fmla="*/ 830223 h 2016224"/>
                    <a:gd name="connsiteX4" fmla="*/ 1808080 w 1835517"/>
                    <a:gd name="connsiteY4" fmla="*/ 504056 h 2016224"/>
                    <a:gd name="connsiteX5" fmla="*/ 1286239 w 1835517"/>
                    <a:gd name="connsiteY5" fmla="*/ 1008112 h 2016224"/>
                    <a:gd name="connsiteX6" fmla="*/ 1808080 w 1835517"/>
                    <a:gd name="connsiteY6" fmla="*/ 1512168 h 2016224"/>
                    <a:gd name="connsiteX7" fmla="*/ 1043321 w 1835517"/>
                    <a:gd name="connsiteY7" fmla="*/ 1164485 h 2016224"/>
                    <a:gd name="connsiteX8" fmla="*/ 907980 w 1835517"/>
                    <a:gd name="connsiteY8" fmla="*/ 2016224 h 2016224"/>
                    <a:gd name="connsiteX9" fmla="*/ 804911 w 1835517"/>
                    <a:gd name="connsiteY9" fmla="*/ 1207516 h 2016224"/>
                    <a:gd name="connsiteX10" fmla="*/ 7880 w 1835517"/>
                    <a:gd name="connsiteY10" fmla="*/ 1512168 h 2016224"/>
                    <a:gd name="connsiteX11" fmla="*/ 712601 w 1835517"/>
                    <a:gd name="connsiteY11" fmla="*/ 1018870 h 2016224"/>
                    <a:gd name="connsiteX12" fmla="*/ 7880 w 1835517"/>
                    <a:gd name="connsiteY12" fmla="*/ 504056 h 2016224"/>
                    <a:gd name="connsiteX0" fmla="*/ 7880 w 1835517"/>
                    <a:gd name="connsiteY0" fmla="*/ 504056 h 2016224"/>
                    <a:gd name="connsiteX1" fmla="*/ 815668 w 1835517"/>
                    <a:gd name="connsiteY1" fmla="*/ 840981 h 2016224"/>
                    <a:gd name="connsiteX2" fmla="*/ 907980 w 1835517"/>
                    <a:gd name="connsiteY2" fmla="*/ 0 h 2016224"/>
                    <a:gd name="connsiteX3" fmla="*/ 1043322 w 1835517"/>
                    <a:gd name="connsiteY3" fmla="*/ 830223 h 2016224"/>
                    <a:gd name="connsiteX4" fmla="*/ 1808080 w 1835517"/>
                    <a:gd name="connsiteY4" fmla="*/ 504056 h 2016224"/>
                    <a:gd name="connsiteX5" fmla="*/ 1286239 w 1835517"/>
                    <a:gd name="connsiteY5" fmla="*/ 1008112 h 2016224"/>
                    <a:gd name="connsiteX6" fmla="*/ 1808080 w 1835517"/>
                    <a:gd name="connsiteY6" fmla="*/ 1512168 h 2016224"/>
                    <a:gd name="connsiteX7" fmla="*/ 1043321 w 1835517"/>
                    <a:gd name="connsiteY7" fmla="*/ 1164485 h 2016224"/>
                    <a:gd name="connsiteX8" fmla="*/ 907980 w 1835517"/>
                    <a:gd name="connsiteY8" fmla="*/ 2016224 h 2016224"/>
                    <a:gd name="connsiteX9" fmla="*/ 804911 w 1835517"/>
                    <a:gd name="connsiteY9" fmla="*/ 1207516 h 2016224"/>
                    <a:gd name="connsiteX10" fmla="*/ 7880 w 1835517"/>
                    <a:gd name="connsiteY10" fmla="*/ 1512168 h 2016224"/>
                    <a:gd name="connsiteX11" fmla="*/ 712601 w 1835517"/>
                    <a:gd name="connsiteY11" fmla="*/ 1018870 h 2016224"/>
                    <a:gd name="connsiteX12" fmla="*/ 7880 w 1835517"/>
                    <a:gd name="connsiteY12" fmla="*/ 504056 h 2016224"/>
                    <a:gd name="connsiteX0" fmla="*/ 7880 w 1835517"/>
                    <a:gd name="connsiteY0" fmla="*/ 504056 h 2016224"/>
                    <a:gd name="connsiteX1" fmla="*/ 815668 w 1835517"/>
                    <a:gd name="connsiteY1" fmla="*/ 840981 h 2016224"/>
                    <a:gd name="connsiteX2" fmla="*/ 907980 w 1835517"/>
                    <a:gd name="connsiteY2" fmla="*/ 0 h 2016224"/>
                    <a:gd name="connsiteX3" fmla="*/ 1043322 w 1835517"/>
                    <a:gd name="connsiteY3" fmla="*/ 830223 h 2016224"/>
                    <a:gd name="connsiteX4" fmla="*/ 1808080 w 1835517"/>
                    <a:gd name="connsiteY4" fmla="*/ 504056 h 2016224"/>
                    <a:gd name="connsiteX5" fmla="*/ 1286239 w 1835517"/>
                    <a:gd name="connsiteY5" fmla="*/ 1008112 h 2016224"/>
                    <a:gd name="connsiteX6" fmla="*/ 1808080 w 1835517"/>
                    <a:gd name="connsiteY6" fmla="*/ 1512168 h 2016224"/>
                    <a:gd name="connsiteX7" fmla="*/ 1043321 w 1835517"/>
                    <a:gd name="connsiteY7" fmla="*/ 1164485 h 2016224"/>
                    <a:gd name="connsiteX8" fmla="*/ 907980 w 1835517"/>
                    <a:gd name="connsiteY8" fmla="*/ 2016224 h 2016224"/>
                    <a:gd name="connsiteX9" fmla="*/ 804911 w 1835517"/>
                    <a:gd name="connsiteY9" fmla="*/ 1207516 h 2016224"/>
                    <a:gd name="connsiteX10" fmla="*/ 7880 w 1835517"/>
                    <a:gd name="connsiteY10" fmla="*/ 1512168 h 2016224"/>
                    <a:gd name="connsiteX11" fmla="*/ 712601 w 1835517"/>
                    <a:gd name="connsiteY11" fmla="*/ 1018870 h 2016224"/>
                    <a:gd name="connsiteX12" fmla="*/ 7880 w 1835517"/>
                    <a:gd name="connsiteY12" fmla="*/ 504056 h 2016224"/>
                    <a:gd name="connsiteX0" fmla="*/ 7880 w 1835517"/>
                    <a:gd name="connsiteY0" fmla="*/ 504056 h 2016224"/>
                    <a:gd name="connsiteX1" fmla="*/ 815668 w 1835517"/>
                    <a:gd name="connsiteY1" fmla="*/ 840981 h 2016224"/>
                    <a:gd name="connsiteX2" fmla="*/ 907980 w 1835517"/>
                    <a:gd name="connsiteY2" fmla="*/ 0 h 2016224"/>
                    <a:gd name="connsiteX3" fmla="*/ 1043322 w 1835517"/>
                    <a:gd name="connsiteY3" fmla="*/ 830223 h 2016224"/>
                    <a:gd name="connsiteX4" fmla="*/ 1808080 w 1835517"/>
                    <a:gd name="connsiteY4" fmla="*/ 504056 h 2016224"/>
                    <a:gd name="connsiteX5" fmla="*/ 1286239 w 1835517"/>
                    <a:gd name="connsiteY5" fmla="*/ 1008112 h 2016224"/>
                    <a:gd name="connsiteX6" fmla="*/ 1808080 w 1835517"/>
                    <a:gd name="connsiteY6" fmla="*/ 1512168 h 2016224"/>
                    <a:gd name="connsiteX7" fmla="*/ 1043321 w 1835517"/>
                    <a:gd name="connsiteY7" fmla="*/ 1164485 h 2016224"/>
                    <a:gd name="connsiteX8" fmla="*/ 907980 w 1835517"/>
                    <a:gd name="connsiteY8" fmla="*/ 2016224 h 2016224"/>
                    <a:gd name="connsiteX9" fmla="*/ 804911 w 1835517"/>
                    <a:gd name="connsiteY9" fmla="*/ 1207516 h 2016224"/>
                    <a:gd name="connsiteX10" fmla="*/ 7880 w 1835517"/>
                    <a:gd name="connsiteY10" fmla="*/ 1512168 h 2016224"/>
                    <a:gd name="connsiteX11" fmla="*/ 712601 w 1835517"/>
                    <a:gd name="connsiteY11" fmla="*/ 1018870 h 2016224"/>
                    <a:gd name="connsiteX12" fmla="*/ 7880 w 1835517"/>
                    <a:gd name="connsiteY12" fmla="*/ 504056 h 2016224"/>
                    <a:gd name="connsiteX0" fmla="*/ 7880 w 1838696"/>
                    <a:gd name="connsiteY0" fmla="*/ 504056 h 2016224"/>
                    <a:gd name="connsiteX1" fmla="*/ 815668 w 1838696"/>
                    <a:gd name="connsiteY1" fmla="*/ 840981 h 2016224"/>
                    <a:gd name="connsiteX2" fmla="*/ 907980 w 1838696"/>
                    <a:gd name="connsiteY2" fmla="*/ 0 h 2016224"/>
                    <a:gd name="connsiteX3" fmla="*/ 1043322 w 1838696"/>
                    <a:gd name="connsiteY3" fmla="*/ 830223 h 2016224"/>
                    <a:gd name="connsiteX4" fmla="*/ 1808080 w 1838696"/>
                    <a:gd name="connsiteY4" fmla="*/ 504056 h 2016224"/>
                    <a:gd name="connsiteX5" fmla="*/ 1286239 w 1838696"/>
                    <a:gd name="connsiteY5" fmla="*/ 1008112 h 2016224"/>
                    <a:gd name="connsiteX6" fmla="*/ 1808080 w 1838696"/>
                    <a:gd name="connsiteY6" fmla="*/ 1512168 h 2016224"/>
                    <a:gd name="connsiteX7" fmla="*/ 1043321 w 1838696"/>
                    <a:gd name="connsiteY7" fmla="*/ 1164485 h 2016224"/>
                    <a:gd name="connsiteX8" fmla="*/ 907980 w 1838696"/>
                    <a:gd name="connsiteY8" fmla="*/ 2016224 h 2016224"/>
                    <a:gd name="connsiteX9" fmla="*/ 804911 w 1838696"/>
                    <a:gd name="connsiteY9" fmla="*/ 1207516 h 2016224"/>
                    <a:gd name="connsiteX10" fmla="*/ 7880 w 1838696"/>
                    <a:gd name="connsiteY10" fmla="*/ 1512168 h 2016224"/>
                    <a:gd name="connsiteX11" fmla="*/ 712601 w 1838696"/>
                    <a:gd name="connsiteY11" fmla="*/ 1018870 h 2016224"/>
                    <a:gd name="connsiteX12" fmla="*/ 7880 w 1838696"/>
                    <a:gd name="connsiteY12" fmla="*/ 504056 h 2016224"/>
                    <a:gd name="connsiteX0" fmla="*/ 7880 w 1838696"/>
                    <a:gd name="connsiteY0" fmla="*/ 504056 h 2016224"/>
                    <a:gd name="connsiteX1" fmla="*/ 815668 w 1838696"/>
                    <a:gd name="connsiteY1" fmla="*/ 840981 h 2016224"/>
                    <a:gd name="connsiteX2" fmla="*/ 907980 w 1838696"/>
                    <a:gd name="connsiteY2" fmla="*/ 0 h 2016224"/>
                    <a:gd name="connsiteX3" fmla="*/ 1043322 w 1838696"/>
                    <a:gd name="connsiteY3" fmla="*/ 830223 h 2016224"/>
                    <a:gd name="connsiteX4" fmla="*/ 1808080 w 1838696"/>
                    <a:gd name="connsiteY4" fmla="*/ 504056 h 2016224"/>
                    <a:gd name="connsiteX5" fmla="*/ 1286239 w 1838696"/>
                    <a:gd name="connsiteY5" fmla="*/ 1008112 h 2016224"/>
                    <a:gd name="connsiteX6" fmla="*/ 1808080 w 1838696"/>
                    <a:gd name="connsiteY6" fmla="*/ 1512168 h 2016224"/>
                    <a:gd name="connsiteX7" fmla="*/ 1043321 w 1838696"/>
                    <a:gd name="connsiteY7" fmla="*/ 1164485 h 2016224"/>
                    <a:gd name="connsiteX8" fmla="*/ 907980 w 1838696"/>
                    <a:gd name="connsiteY8" fmla="*/ 2016224 h 2016224"/>
                    <a:gd name="connsiteX9" fmla="*/ 804911 w 1838696"/>
                    <a:gd name="connsiteY9" fmla="*/ 1207516 h 2016224"/>
                    <a:gd name="connsiteX10" fmla="*/ 7880 w 1838696"/>
                    <a:gd name="connsiteY10" fmla="*/ 1512168 h 2016224"/>
                    <a:gd name="connsiteX11" fmla="*/ 712601 w 1838696"/>
                    <a:gd name="connsiteY11" fmla="*/ 1018870 h 2016224"/>
                    <a:gd name="connsiteX12" fmla="*/ 7880 w 1838696"/>
                    <a:gd name="connsiteY12" fmla="*/ 504056 h 2016224"/>
                    <a:gd name="connsiteX0" fmla="*/ 7880 w 1835864"/>
                    <a:gd name="connsiteY0" fmla="*/ 504056 h 2016224"/>
                    <a:gd name="connsiteX1" fmla="*/ 815668 w 1835864"/>
                    <a:gd name="connsiteY1" fmla="*/ 840981 h 2016224"/>
                    <a:gd name="connsiteX2" fmla="*/ 907980 w 1835864"/>
                    <a:gd name="connsiteY2" fmla="*/ 0 h 2016224"/>
                    <a:gd name="connsiteX3" fmla="*/ 1043322 w 1835864"/>
                    <a:gd name="connsiteY3" fmla="*/ 830223 h 2016224"/>
                    <a:gd name="connsiteX4" fmla="*/ 1808080 w 1835864"/>
                    <a:gd name="connsiteY4" fmla="*/ 504056 h 2016224"/>
                    <a:gd name="connsiteX5" fmla="*/ 1221693 w 1835864"/>
                    <a:gd name="connsiteY5" fmla="*/ 1008112 h 2016224"/>
                    <a:gd name="connsiteX6" fmla="*/ 1808080 w 1835864"/>
                    <a:gd name="connsiteY6" fmla="*/ 1512168 h 2016224"/>
                    <a:gd name="connsiteX7" fmla="*/ 1043321 w 1835864"/>
                    <a:gd name="connsiteY7" fmla="*/ 1164485 h 2016224"/>
                    <a:gd name="connsiteX8" fmla="*/ 907980 w 1835864"/>
                    <a:gd name="connsiteY8" fmla="*/ 2016224 h 2016224"/>
                    <a:gd name="connsiteX9" fmla="*/ 804911 w 1835864"/>
                    <a:gd name="connsiteY9" fmla="*/ 1207516 h 2016224"/>
                    <a:gd name="connsiteX10" fmla="*/ 7880 w 1835864"/>
                    <a:gd name="connsiteY10" fmla="*/ 1512168 h 2016224"/>
                    <a:gd name="connsiteX11" fmla="*/ 712601 w 1835864"/>
                    <a:gd name="connsiteY11" fmla="*/ 1018870 h 2016224"/>
                    <a:gd name="connsiteX12" fmla="*/ 7880 w 1835864"/>
                    <a:gd name="connsiteY12" fmla="*/ 504056 h 2016224"/>
                    <a:gd name="connsiteX0" fmla="*/ 7880 w 1835864"/>
                    <a:gd name="connsiteY0" fmla="*/ 504056 h 2016224"/>
                    <a:gd name="connsiteX1" fmla="*/ 815668 w 1835864"/>
                    <a:gd name="connsiteY1" fmla="*/ 840981 h 2016224"/>
                    <a:gd name="connsiteX2" fmla="*/ 907980 w 1835864"/>
                    <a:gd name="connsiteY2" fmla="*/ 0 h 2016224"/>
                    <a:gd name="connsiteX3" fmla="*/ 1043322 w 1835864"/>
                    <a:gd name="connsiteY3" fmla="*/ 830223 h 2016224"/>
                    <a:gd name="connsiteX4" fmla="*/ 1808080 w 1835864"/>
                    <a:gd name="connsiteY4" fmla="*/ 504056 h 2016224"/>
                    <a:gd name="connsiteX5" fmla="*/ 1221693 w 1835864"/>
                    <a:gd name="connsiteY5" fmla="*/ 1008112 h 2016224"/>
                    <a:gd name="connsiteX6" fmla="*/ 1808080 w 1835864"/>
                    <a:gd name="connsiteY6" fmla="*/ 1512168 h 2016224"/>
                    <a:gd name="connsiteX7" fmla="*/ 1043321 w 1835864"/>
                    <a:gd name="connsiteY7" fmla="*/ 1164485 h 2016224"/>
                    <a:gd name="connsiteX8" fmla="*/ 907980 w 1835864"/>
                    <a:gd name="connsiteY8" fmla="*/ 2016224 h 2016224"/>
                    <a:gd name="connsiteX9" fmla="*/ 804911 w 1835864"/>
                    <a:gd name="connsiteY9" fmla="*/ 1207516 h 2016224"/>
                    <a:gd name="connsiteX10" fmla="*/ 7880 w 1835864"/>
                    <a:gd name="connsiteY10" fmla="*/ 1512168 h 2016224"/>
                    <a:gd name="connsiteX11" fmla="*/ 712601 w 1835864"/>
                    <a:gd name="connsiteY11" fmla="*/ 1018870 h 2016224"/>
                    <a:gd name="connsiteX12" fmla="*/ 7880 w 1835864"/>
                    <a:gd name="connsiteY12" fmla="*/ 504056 h 2016224"/>
                    <a:gd name="connsiteX0" fmla="*/ 7880 w 1835864"/>
                    <a:gd name="connsiteY0" fmla="*/ 504056 h 2016224"/>
                    <a:gd name="connsiteX1" fmla="*/ 815668 w 1835864"/>
                    <a:gd name="connsiteY1" fmla="*/ 840981 h 2016224"/>
                    <a:gd name="connsiteX2" fmla="*/ 907980 w 1835864"/>
                    <a:gd name="connsiteY2" fmla="*/ 0 h 2016224"/>
                    <a:gd name="connsiteX3" fmla="*/ 1043322 w 1835864"/>
                    <a:gd name="connsiteY3" fmla="*/ 830223 h 2016224"/>
                    <a:gd name="connsiteX4" fmla="*/ 1808080 w 1835864"/>
                    <a:gd name="connsiteY4" fmla="*/ 504056 h 2016224"/>
                    <a:gd name="connsiteX5" fmla="*/ 1221693 w 1835864"/>
                    <a:gd name="connsiteY5" fmla="*/ 1008112 h 2016224"/>
                    <a:gd name="connsiteX6" fmla="*/ 1808080 w 1835864"/>
                    <a:gd name="connsiteY6" fmla="*/ 1512168 h 2016224"/>
                    <a:gd name="connsiteX7" fmla="*/ 1043321 w 1835864"/>
                    <a:gd name="connsiteY7" fmla="*/ 1164485 h 2016224"/>
                    <a:gd name="connsiteX8" fmla="*/ 907980 w 1835864"/>
                    <a:gd name="connsiteY8" fmla="*/ 2016224 h 2016224"/>
                    <a:gd name="connsiteX9" fmla="*/ 804911 w 1835864"/>
                    <a:gd name="connsiteY9" fmla="*/ 1207516 h 2016224"/>
                    <a:gd name="connsiteX10" fmla="*/ 7880 w 1835864"/>
                    <a:gd name="connsiteY10" fmla="*/ 1512168 h 2016224"/>
                    <a:gd name="connsiteX11" fmla="*/ 712601 w 1835864"/>
                    <a:gd name="connsiteY11" fmla="*/ 1018870 h 2016224"/>
                    <a:gd name="connsiteX12" fmla="*/ 7880 w 1835864"/>
                    <a:gd name="connsiteY12" fmla="*/ 504056 h 2016224"/>
                    <a:gd name="connsiteX0" fmla="*/ 7880 w 1862324"/>
                    <a:gd name="connsiteY0" fmla="*/ 504056 h 2016224"/>
                    <a:gd name="connsiteX1" fmla="*/ 815668 w 1862324"/>
                    <a:gd name="connsiteY1" fmla="*/ 840981 h 2016224"/>
                    <a:gd name="connsiteX2" fmla="*/ 907980 w 1862324"/>
                    <a:gd name="connsiteY2" fmla="*/ 0 h 2016224"/>
                    <a:gd name="connsiteX3" fmla="*/ 1043322 w 1862324"/>
                    <a:gd name="connsiteY3" fmla="*/ 830223 h 2016224"/>
                    <a:gd name="connsiteX4" fmla="*/ 1808080 w 1862324"/>
                    <a:gd name="connsiteY4" fmla="*/ 504056 h 2016224"/>
                    <a:gd name="connsiteX5" fmla="*/ 1221693 w 1862324"/>
                    <a:gd name="connsiteY5" fmla="*/ 1008112 h 2016224"/>
                    <a:gd name="connsiteX6" fmla="*/ 1808080 w 1862324"/>
                    <a:gd name="connsiteY6" fmla="*/ 1512168 h 2016224"/>
                    <a:gd name="connsiteX7" fmla="*/ 1043321 w 1862324"/>
                    <a:gd name="connsiteY7" fmla="*/ 1164485 h 2016224"/>
                    <a:gd name="connsiteX8" fmla="*/ 907980 w 1862324"/>
                    <a:gd name="connsiteY8" fmla="*/ 2016224 h 2016224"/>
                    <a:gd name="connsiteX9" fmla="*/ 804911 w 1862324"/>
                    <a:gd name="connsiteY9" fmla="*/ 1207516 h 2016224"/>
                    <a:gd name="connsiteX10" fmla="*/ 7880 w 1862324"/>
                    <a:gd name="connsiteY10" fmla="*/ 1512168 h 2016224"/>
                    <a:gd name="connsiteX11" fmla="*/ 712601 w 1862324"/>
                    <a:gd name="connsiteY11" fmla="*/ 1018870 h 2016224"/>
                    <a:gd name="connsiteX12" fmla="*/ 7880 w 1862324"/>
                    <a:gd name="connsiteY12" fmla="*/ 504056 h 2016224"/>
                    <a:gd name="connsiteX0" fmla="*/ 7880 w 1859085"/>
                    <a:gd name="connsiteY0" fmla="*/ 504056 h 2016224"/>
                    <a:gd name="connsiteX1" fmla="*/ 815668 w 1859085"/>
                    <a:gd name="connsiteY1" fmla="*/ 840981 h 2016224"/>
                    <a:gd name="connsiteX2" fmla="*/ 907980 w 1859085"/>
                    <a:gd name="connsiteY2" fmla="*/ 0 h 2016224"/>
                    <a:gd name="connsiteX3" fmla="*/ 1043322 w 1859085"/>
                    <a:gd name="connsiteY3" fmla="*/ 830223 h 2016224"/>
                    <a:gd name="connsiteX4" fmla="*/ 1808080 w 1859085"/>
                    <a:gd name="connsiteY4" fmla="*/ 504056 h 2016224"/>
                    <a:gd name="connsiteX5" fmla="*/ 1167905 w 1859085"/>
                    <a:gd name="connsiteY5" fmla="*/ 997355 h 2016224"/>
                    <a:gd name="connsiteX6" fmla="*/ 1808080 w 1859085"/>
                    <a:gd name="connsiteY6" fmla="*/ 1512168 h 2016224"/>
                    <a:gd name="connsiteX7" fmla="*/ 1043321 w 1859085"/>
                    <a:gd name="connsiteY7" fmla="*/ 1164485 h 2016224"/>
                    <a:gd name="connsiteX8" fmla="*/ 907980 w 1859085"/>
                    <a:gd name="connsiteY8" fmla="*/ 2016224 h 2016224"/>
                    <a:gd name="connsiteX9" fmla="*/ 804911 w 1859085"/>
                    <a:gd name="connsiteY9" fmla="*/ 1207516 h 2016224"/>
                    <a:gd name="connsiteX10" fmla="*/ 7880 w 1859085"/>
                    <a:gd name="connsiteY10" fmla="*/ 1512168 h 2016224"/>
                    <a:gd name="connsiteX11" fmla="*/ 712601 w 1859085"/>
                    <a:gd name="connsiteY11" fmla="*/ 1018870 h 2016224"/>
                    <a:gd name="connsiteX12" fmla="*/ 7880 w 1859085"/>
                    <a:gd name="connsiteY12" fmla="*/ 504056 h 2016224"/>
                    <a:gd name="connsiteX0" fmla="*/ 7880 w 1859085"/>
                    <a:gd name="connsiteY0" fmla="*/ 504056 h 2016224"/>
                    <a:gd name="connsiteX1" fmla="*/ 815668 w 1859085"/>
                    <a:gd name="connsiteY1" fmla="*/ 840981 h 2016224"/>
                    <a:gd name="connsiteX2" fmla="*/ 907980 w 1859085"/>
                    <a:gd name="connsiteY2" fmla="*/ 0 h 2016224"/>
                    <a:gd name="connsiteX3" fmla="*/ 1043322 w 1859085"/>
                    <a:gd name="connsiteY3" fmla="*/ 830223 h 2016224"/>
                    <a:gd name="connsiteX4" fmla="*/ 1808080 w 1859085"/>
                    <a:gd name="connsiteY4" fmla="*/ 504056 h 2016224"/>
                    <a:gd name="connsiteX5" fmla="*/ 1167905 w 1859085"/>
                    <a:gd name="connsiteY5" fmla="*/ 997355 h 2016224"/>
                    <a:gd name="connsiteX6" fmla="*/ 1808080 w 1859085"/>
                    <a:gd name="connsiteY6" fmla="*/ 1512168 h 2016224"/>
                    <a:gd name="connsiteX7" fmla="*/ 1043321 w 1859085"/>
                    <a:gd name="connsiteY7" fmla="*/ 1164485 h 2016224"/>
                    <a:gd name="connsiteX8" fmla="*/ 907980 w 1859085"/>
                    <a:gd name="connsiteY8" fmla="*/ 2016224 h 2016224"/>
                    <a:gd name="connsiteX9" fmla="*/ 837183 w 1859085"/>
                    <a:gd name="connsiteY9" fmla="*/ 1175243 h 2016224"/>
                    <a:gd name="connsiteX10" fmla="*/ 7880 w 1859085"/>
                    <a:gd name="connsiteY10" fmla="*/ 1512168 h 2016224"/>
                    <a:gd name="connsiteX11" fmla="*/ 712601 w 1859085"/>
                    <a:gd name="connsiteY11" fmla="*/ 1018870 h 2016224"/>
                    <a:gd name="connsiteX12" fmla="*/ 7880 w 1859085"/>
                    <a:gd name="connsiteY12" fmla="*/ 504056 h 2016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859085" h="2016224">
                      <a:moveTo>
                        <a:pt x="7880" y="504056"/>
                      </a:moveTo>
                      <a:cubicBezTo>
                        <a:pt x="406235" y="243433"/>
                        <a:pt x="578678" y="778875"/>
                        <a:pt x="815668" y="840981"/>
                      </a:cubicBezTo>
                      <a:cubicBezTo>
                        <a:pt x="878711" y="610856"/>
                        <a:pt x="403873" y="154822"/>
                        <a:pt x="907980" y="0"/>
                      </a:cubicBezTo>
                      <a:cubicBezTo>
                        <a:pt x="1336782" y="90276"/>
                        <a:pt x="980279" y="600098"/>
                        <a:pt x="1043322" y="830223"/>
                      </a:cubicBezTo>
                      <a:cubicBezTo>
                        <a:pt x="1280312" y="768117"/>
                        <a:pt x="1431241" y="264948"/>
                        <a:pt x="1808080" y="504056"/>
                      </a:cubicBezTo>
                      <a:cubicBezTo>
                        <a:pt x="1913832" y="951774"/>
                        <a:pt x="1341852" y="829336"/>
                        <a:pt x="1167905" y="997355"/>
                      </a:cubicBezTo>
                      <a:cubicBezTo>
                        <a:pt x="1341852" y="1165374"/>
                        <a:pt x="2053682" y="999903"/>
                        <a:pt x="1808080" y="1512168"/>
                      </a:cubicBezTo>
                      <a:cubicBezTo>
                        <a:pt x="1495787" y="1751275"/>
                        <a:pt x="1280311" y="1226591"/>
                        <a:pt x="1043321" y="1164485"/>
                      </a:cubicBezTo>
                      <a:cubicBezTo>
                        <a:pt x="980278" y="1394610"/>
                        <a:pt x="1444359" y="1882918"/>
                        <a:pt x="907980" y="2016224"/>
                      </a:cubicBezTo>
                      <a:cubicBezTo>
                        <a:pt x="457661" y="1872160"/>
                        <a:pt x="900226" y="1405368"/>
                        <a:pt x="837183" y="1175243"/>
                      </a:cubicBezTo>
                      <a:cubicBezTo>
                        <a:pt x="600193" y="1237349"/>
                        <a:pt x="460022" y="1815822"/>
                        <a:pt x="7880" y="1512168"/>
                      </a:cubicBezTo>
                      <a:cubicBezTo>
                        <a:pt x="-65599" y="1010662"/>
                        <a:pt x="538654" y="1186889"/>
                        <a:pt x="712601" y="1018870"/>
                      </a:cubicBezTo>
                      <a:cubicBezTo>
                        <a:pt x="538654" y="850851"/>
                        <a:pt x="-76356" y="1048594"/>
                        <a:pt x="7880" y="504056"/>
                      </a:cubicBezTo>
                      <a:close/>
                    </a:path>
                  </a:pathLst>
                </a:custGeom>
                <a:noFill/>
                <a:ln w="69850">
                  <a:solidFill>
                    <a:schemeClr val="bg1">
                      <a:lumMod val="50000"/>
                      <a:lumOff val="50000"/>
                    </a:schemeClr>
                  </a:solidFill>
                </a:ln>
                <a:scene3d>
                  <a:camera prst="orthographicFront"/>
                  <a:lightRig rig="morning" dir="t"/>
                </a:scene3d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20" name="19 Grupo"/>
            <p:cNvGrpSpPr/>
            <p:nvPr/>
          </p:nvGrpSpPr>
          <p:grpSpPr>
            <a:xfrm rot="20788618">
              <a:off x="1740739" y="3257218"/>
              <a:ext cx="1029893" cy="1773471"/>
              <a:chOff x="3131886" y="-158985"/>
              <a:chExt cx="2207643" cy="3637551"/>
            </a:xfrm>
          </p:grpSpPr>
          <p:sp>
            <p:nvSpPr>
              <p:cNvPr id="21" name="3 Elipse"/>
              <p:cNvSpPr/>
              <p:nvPr/>
            </p:nvSpPr>
            <p:spPr>
              <a:xfrm rot="17888435">
                <a:off x="4636096" y="2333930"/>
                <a:ext cx="889073" cy="507854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670"/>
                  <a:gd name="connsiteX1" fmla="*/ 1224136 w 2507594"/>
                  <a:gd name="connsiteY1" fmla="*/ 21622 h 936670"/>
                  <a:gd name="connsiteX2" fmla="*/ 2507594 w 2507594"/>
                  <a:gd name="connsiteY2" fmla="*/ 676900 h 936670"/>
                  <a:gd name="connsiteX3" fmla="*/ 1224136 w 2507594"/>
                  <a:gd name="connsiteY3" fmla="*/ 936022 h 936670"/>
                  <a:gd name="connsiteX4" fmla="*/ 0 w 2507594"/>
                  <a:gd name="connsiteY4" fmla="*/ 478822 h 936670"/>
                  <a:gd name="connsiteX0" fmla="*/ 0 w 2507594"/>
                  <a:gd name="connsiteY0" fmla="*/ 477455 h 935303"/>
                  <a:gd name="connsiteX1" fmla="*/ 1224136 w 2507594"/>
                  <a:gd name="connsiteY1" fmla="*/ 20255 h 935303"/>
                  <a:gd name="connsiteX2" fmla="*/ 2507594 w 2507594"/>
                  <a:gd name="connsiteY2" fmla="*/ 675533 h 935303"/>
                  <a:gd name="connsiteX3" fmla="*/ 1224136 w 2507594"/>
                  <a:gd name="connsiteY3" fmla="*/ 934655 h 935303"/>
                  <a:gd name="connsiteX4" fmla="*/ 0 w 2507594"/>
                  <a:gd name="connsiteY4" fmla="*/ 477455 h 935303"/>
                  <a:gd name="connsiteX0" fmla="*/ 0 w 2507594"/>
                  <a:gd name="connsiteY0" fmla="*/ 477455 h 935641"/>
                  <a:gd name="connsiteX1" fmla="*/ 1224136 w 2507594"/>
                  <a:gd name="connsiteY1" fmla="*/ 20255 h 935641"/>
                  <a:gd name="connsiteX2" fmla="*/ 2507594 w 2507594"/>
                  <a:gd name="connsiteY2" fmla="*/ 675533 h 935641"/>
                  <a:gd name="connsiteX3" fmla="*/ 1224136 w 2507594"/>
                  <a:gd name="connsiteY3" fmla="*/ 934655 h 935641"/>
                  <a:gd name="connsiteX4" fmla="*/ 0 w 2507594"/>
                  <a:gd name="connsiteY4" fmla="*/ 477455 h 935641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21317"/>
                  <a:gd name="connsiteX1" fmla="*/ 1244591 w 2528049"/>
                  <a:gd name="connsiteY1" fmla="*/ 3909 h 921317"/>
                  <a:gd name="connsiteX2" fmla="*/ 2528049 w 2528049"/>
                  <a:gd name="connsiteY2" fmla="*/ 659187 h 921317"/>
                  <a:gd name="connsiteX3" fmla="*/ 1244591 w 2528049"/>
                  <a:gd name="connsiteY3" fmla="*/ 918309 h 921317"/>
                  <a:gd name="connsiteX4" fmla="*/ 0 w 2528049"/>
                  <a:gd name="connsiteY4" fmla="*/ 432522 h 921317"/>
                  <a:gd name="connsiteX0" fmla="*/ 0 w 2528049"/>
                  <a:gd name="connsiteY0" fmla="*/ 336397 h 825192"/>
                  <a:gd name="connsiteX1" fmla="*/ 1289237 w 2528049"/>
                  <a:gd name="connsiteY1" fmla="*/ 5982 h 825192"/>
                  <a:gd name="connsiteX2" fmla="*/ 2528049 w 2528049"/>
                  <a:gd name="connsiteY2" fmla="*/ 563062 h 825192"/>
                  <a:gd name="connsiteX3" fmla="*/ 1244591 w 2528049"/>
                  <a:gd name="connsiteY3" fmla="*/ 822184 h 825192"/>
                  <a:gd name="connsiteX4" fmla="*/ 0 w 2528049"/>
                  <a:gd name="connsiteY4" fmla="*/ 336397 h 825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28049" h="825192">
                    <a:moveTo>
                      <a:pt x="0" y="336397"/>
                    </a:moveTo>
                    <a:cubicBezTo>
                      <a:pt x="154363" y="113063"/>
                      <a:pt x="867896" y="-31795"/>
                      <a:pt x="1289237" y="5982"/>
                    </a:cubicBezTo>
                    <a:cubicBezTo>
                      <a:pt x="1710578" y="43759"/>
                      <a:pt x="2107920" y="248774"/>
                      <a:pt x="2528049" y="563062"/>
                    </a:cubicBezTo>
                    <a:cubicBezTo>
                      <a:pt x="1561847" y="859940"/>
                      <a:pt x="1699823" y="825892"/>
                      <a:pt x="1244591" y="822184"/>
                    </a:cubicBezTo>
                    <a:cubicBezTo>
                      <a:pt x="789359" y="818476"/>
                      <a:pt x="357946" y="691155"/>
                      <a:pt x="0" y="336397"/>
                    </a:cubicBezTo>
                    <a:close/>
                  </a:path>
                </a:pathLst>
              </a:custGeom>
              <a:gradFill>
                <a:gsLst>
                  <a:gs pos="50000">
                    <a:srgbClr val="00B050"/>
                  </a:gs>
                  <a:gs pos="100000">
                    <a:srgbClr val="5DF85B"/>
                  </a:gs>
                  <a:gs pos="0">
                    <a:srgbClr val="00FF00"/>
                  </a:gs>
                </a:gsLst>
                <a:lin ang="2700000" scaled="1"/>
              </a:gradFill>
              <a:ln w="76200">
                <a:noFill/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2" name="3 Elipse"/>
              <p:cNvSpPr/>
              <p:nvPr/>
            </p:nvSpPr>
            <p:spPr>
              <a:xfrm rot="11409656">
                <a:off x="3485657" y="2542818"/>
                <a:ext cx="938628" cy="516274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07594" h="936832">
                    <a:moveTo>
                      <a:pt x="0" y="478822"/>
                    </a:moveTo>
                    <a:cubicBezTo>
                      <a:pt x="0" y="226317"/>
                      <a:pt x="622230" y="-85342"/>
                      <a:pt x="1224136" y="21622"/>
                    </a:cubicBezTo>
                    <a:cubicBezTo>
                      <a:pt x="1826042" y="128586"/>
                      <a:pt x="2087465" y="362612"/>
                      <a:pt x="2507594" y="676900"/>
                    </a:cubicBezTo>
                    <a:cubicBezTo>
                      <a:pt x="1541392" y="973778"/>
                      <a:pt x="1527238" y="920113"/>
                      <a:pt x="1224136" y="936022"/>
                    </a:cubicBezTo>
                    <a:cubicBezTo>
                      <a:pt x="921034" y="951931"/>
                      <a:pt x="0" y="731327"/>
                      <a:pt x="0" y="478822"/>
                    </a:cubicBezTo>
                    <a:close/>
                  </a:path>
                </a:pathLst>
              </a:custGeom>
              <a:gradFill>
                <a:gsLst>
                  <a:gs pos="0">
                    <a:srgbClr val="DDEBCF"/>
                  </a:gs>
                  <a:gs pos="50000">
                    <a:srgbClr val="9CB86E"/>
                  </a:gs>
                  <a:gs pos="100000">
                    <a:srgbClr val="156B13"/>
                  </a:gs>
                </a:gsLst>
                <a:lin ang="2700000" scaled="0"/>
              </a:gradFill>
              <a:ln w="76200">
                <a:noFill/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3" name="3 Elipse"/>
              <p:cNvSpPr/>
              <p:nvPr/>
            </p:nvSpPr>
            <p:spPr>
              <a:xfrm rot="11409656">
                <a:off x="3467484" y="2542360"/>
                <a:ext cx="938629" cy="516274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07594" h="936832">
                    <a:moveTo>
                      <a:pt x="0" y="478822"/>
                    </a:moveTo>
                    <a:cubicBezTo>
                      <a:pt x="0" y="226317"/>
                      <a:pt x="622230" y="-85342"/>
                      <a:pt x="1224136" y="21622"/>
                    </a:cubicBezTo>
                    <a:cubicBezTo>
                      <a:pt x="1826042" y="128586"/>
                      <a:pt x="2087465" y="362612"/>
                      <a:pt x="2507594" y="676900"/>
                    </a:cubicBezTo>
                    <a:cubicBezTo>
                      <a:pt x="1541392" y="973778"/>
                      <a:pt x="1527238" y="920113"/>
                      <a:pt x="1224136" y="936022"/>
                    </a:cubicBezTo>
                    <a:cubicBezTo>
                      <a:pt x="921034" y="951931"/>
                      <a:pt x="0" y="731327"/>
                      <a:pt x="0" y="478822"/>
                    </a:cubicBezTo>
                    <a:close/>
                  </a:path>
                </a:pathLst>
              </a:custGeom>
              <a:noFill/>
              <a:ln w="76200">
                <a:solidFill>
                  <a:schemeClr val="bg1">
                    <a:lumMod val="50000"/>
                    <a:lumOff val="50000"/>
                  </a:schemeClr>
                </a:solidFill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4" name="3 Elipse"/>
              <p:cNvSpPr/>
              <p:nvPr/>
            </p:nvSpPr>
            <p:spPr>
              <a:xfrm rot="17888435">
                <a:off x="4607792" y="2323508"/>
                <a:ext cx="955619" cy="507854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670"/>
                  <a:gd name="connsiteX1" fmla="*/ 1224136 w 2507594"/>
                  <a:gd name="connsiteY1" fmla="*/ 21622 h 936670"/>
                  <a:gd name="connsiteX2" fmla="*/ 2507594 w 2507594"/>
                  <a:gd name="connsiteY2" fmla="*/ 676900 h 936670"/>
                  <a:gd name="connsiteX3" fmla="*/ 1224136 w 2507594"/>
                  <a:gd name="connsiteY3" fmla="*/ 936022 h 936670"/>
                  <a:gd name="connsiteX4" fmla="*/ 0 w 2507594"/>
                  <a:gd name="connsiteY4" fmla="*/ 478822 h 936670"/>
                  <a:gd name="connsiteX0" fmla="*/ 0 w 2507594"/>
                  <a:gd name="connsiteY0" fmla="*/ 477455 h 935303"/>
                  <a:gd name="connsiteX1" fmla="*/ 1224136 w 2507594"/>
                  <a:gd name="connsiteY1" fmla="*/ 20255 h 935303"/>
                  <a:gd name="connsiteX2" fmla="*/ 2507594 w 2507594"/>
                  <a:gd name="connsiteY2" fmla="*/ 675533 h 935303"/>
                  <a:gd name="connsiteX3" fmla="*/ 1224136 w 2507594"/>
                  <a:gd name="connsiteY3" fmla="*/ 934655 h 935303"/>
                  <a:gd name="connsiteX4" fmla="*/ 0 w 2507594"/>
                  <a:gd name="connsiteY4" fmla="*/ 477455 h 935303"/>
                  <a:gd name="connsiteX0" fmla="*/ 0 w 2507594"/>
                  <a:gd name="connsiteY0" fmla="*/ 477455 h 935641"/>
                  <a:gd name="connsiteX1" fmla="*/ 1224136 w 2507594"/>
                  <a:gd name="connsiteY1" fmla="*/ 20255 h 935641"/>
                  <a:gd name="connsiteX2" fmla="*/ 2507594 w 2507594"/>
                  <a:gd name="connsiteY2" fmla="*/ 675533 h 935641"/>
                  <a:gd name="connsiteX3" fmla="*/ 1224136 w 2507594"/>
                  <a:gd name="connsiteY3" fmla="*/ 934655 h 935641"/>
                  <a:gd name="connsiteX4" fmla="*/ 0 w 2507594"/>
                  <a:gd name="connsiteY4" fmla="*/ 477455 h 935641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21317"/>
                  <a:gd name="connsiteX1" fmla="*/ 1244591 w 2528049"/>
                  <a:gd name="connsiteY1" fmla="*/ 3909 h 921317"/>
                  <a:gd name="connsiteX2" fmla="*/ 2528049 w 2528049"/>
                  <a:gd name="connsiteY2" fmla="*/ 659187 h 921317"/>
                  <a:gd name="connsiteX3" fmla="*/ 1244591 w 2528049"/>
                  <a:gd name="connsiteY3" fmla="*/ 918309 h 921317"/>
                  <a:gd name="connsiteX4" fmla="*/ 0 w 2528049"/>
                  <a:gd name="connsiteY4" fmla="*/ 432522 h 921317"/>
                  <a:gd name="connsiteX0" fmla="*/ 0 w 2528049"/>
                  <a:gd name="connsiteY0" fmla="*/ 336397 h 825192"/>
                  <a:gd name="connsiteX1" fmla="*/ 1289237 w 2528049"/>
                  <a:gd name="connsiteY1" fmla="*/ 5982 h 825192"/>
                  <a:gd name="connsiteX2" fmla="*/ 2528049 w 2528049"/>
                  <a:gd name="connsiteY2" fmla="*/ 563062 h 825192"/>
                  <a:gd name="connsiteX3" fmla="*/ 1244591 w 2528049"/>
                  <a:gd name="connsiteY3" fmla="*/ 822184 h 825192"/>
                  <a:gd name="connsiteX4" fmla="*/ 0 w 2528049"/>
                  <a:gd name="connsiteY4" fmla="*/ 336397 h 825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28049" h="825192">
                    <a:moveTo>
                      <a:pt x="0" y="336397"/>
                    </a:moveTo>
                    <a:cubicBezTo>
                      <a:pt x="154363" y="113063"/>
                      <a:pt x="867896" y="-31795"/>
                      <a:pt x="1289237" y="5982"/>
                    </a:cubicBezTo>
                    <a:cubicBezTo>
                      <a:pt x="1710578" y="43759"/>
                      <a:pt x="2107920" y="248774"/>
                      <a:pt x="2528049" y="563062"/>
                    </a:cubicBezTo>
                    <a:cubicBezTo>
                      <a:pt x="1561847" y="859940"/>
                      <a:pt x="1699823" y="825892"/>
                      <a:pt x="1244591" y="822184"/>
                    </a:cubicBezTo>
                    <a:cubicBezTo>
                      <a:pt x="789359" y="818476"/>
                      <a:pt x="357946" y="691155"/>
                      <a:pt x="0" y="336397"/>
                    </a:cubicBezTo>
                    <a:close/>
                  </a:path>
                </a:pathLst>
              </a:custGeom>
              <a:gradFill>
                <a:gsLst>
                  <a:gs pos="0">
                    <a:srgbClr val="DDEBCF"/>
                  </a:gs>
                  <a:gs pos="50000">
                    <a:srgbClr val="9CB86E"/>
                  </a:gs>
                  <a:gs pos="100000">
                    <a:srgbClr val="156B13"/>
                  </a:gs>
                </a:gsLst>
                <a:lin ang="2700000" scaled="0"/>
              </a:gradFill>
              <a:ln w="76200">
                <a:solidFill>
                  <a:schemeClr val="bg1">
                    <a:lumMod val="50000"/>
                    <a:lumOff val="50000"/>
                  </a:schemeClr>
                </a:solidFill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5" name="14 Forma libre"/>
              <p:cNvSpPr/>
              <p:nvPr/>
            </p:nvSpPr>
            <p:spPr>
              <a:xfrm rot="19689411" flipH="1">
                <a:off x="4075954" y="824855"/>
                <a:ext cx="1066611" cy="2653711"/>
              </a:xfrm>
              <a:custGeom>
                <a:avLst/>
                <a:gdLst>
                  <a:gd name="connsiteX0" fmla="*/ 752513 w 819249"/>
                  <a:gd name="connsiteY0" fmla="*/ 0 h 571500"/>
                  <a:gd name="connsiteX1" fmla="*/ 47663 w 819249"/>
                  <a:gd name="connsiteY1" fmla="*/ 66675 h 571500"/>
                  <a:gd name="connsiteX2" fmla="*/ 819188 w 819249"/>
                  <a:gd name="connsiteY2" fmla="*/ 133350 h 571500"/>
                  <a:gd name="connsiteX3" fmla="*/ 38 w 819249"/>
                  <a:gd name="connsiteY3" fmla="*/ 180975 h 571500"/>
                  <a:gd name="connsiteX4" fmla="*/ 781088 w 819249"/>
                  <a:gd name="connsiteY4" fmla="*/ 257175 h 571500"/>
                  <a:gd name="connsiteX5" fmla="*/ 47663 w 819249"/>
                  <a:gd name="connsiteY5" fmla="*/ 304800 h 571500"/>
                  <a:gd name="connsiteX6" fmla="*/ 771563 w 819249"/>
                  <a:gd name="connsiteY6" fmla="*/ 390525 h 571500"/>
                  <a:gd name="connsiteX7" fmla="*/ 47663 w 819249"/>
                  <a:gd name="connsiteY7" fmla="*/ 447675 h 571500"/>
                  <a:gd name="connsiteX8" fmla="*/ 771563 w 819249"/>
                  <a:gd name="connsiteY8" fmla="*/ 514350 h 571500"/>
                  <a:gd name="connsiteX9" fmla="*/ 95288 w 819249"/>
                  <a:gd name="connsiteY9" fmla="*/ 571500 h 571500"/>
                  <a:gd name="connsiteX10" fmla="*/ 95288 w 819249"/>
                  <a:gd name="connsiteY10" fmla="*/ 571500 h 571500"/>
                  <a:gd name="connsiteX0" fmla="*/ 752513 w 819249"/>
                  <a:gd name="connsiteY0" fmla="*/ 0 h 571500"/>
                  <a:gd name="connsiteX1" fmla="*/ 47663 w 819249"/>
                  <a:gd name="connsiteY1" fmla="*/ 66675 h 571500"/>
                  <a:gd name="connsiteX2" fmla="*/ 819188 w 819249"/>
                  <a:gd name="connsiteY2" fmla="*/ 133350 h 571500"/>
                  <a:gd name="connsiteX3" fmla="*/ 38 w 819249"/>
                  <a:gd name="connsiteY3" fmla="*/ 180975 h 571500"/>
                  <a:gd name="connsiteX4" fmla="*/ 781088 w 819249"/>
                  <a:gd name="connsiteY4" fmla="*/ 257175 h 571500"/>
                  <a:gd name="connsiteX5" fmla="*/ 47663 w 819249"/>
                  <a:gd name="connsiteY5" fmla="*/ 304800 h 571500"/>
                  <a:gd name="connsiteX6" fmla="*/ 771563 w 819249"/>
                  <a:gd name="connsiteY6" fmla="*/ 390525 h 571500"/>
                  <a:gd name="connsiteX7" fmla="*/ 47663 w 819249"/>
                  <a:gd name="connsiteY7" fmla="*/ 447675 h 571500"/>
                  <a:gd name="connsiteX8" fmla="*/ 771563 w 819249"/>
                  <a:gd name="connsiteY8" fmla="*/ 514350 h 571500"/>
                  <a:gd name="connsiteX9" fmla="*/ 95288 w 819249"/>
                  <a:gd name="connsiteY9" fmla="*/ 571500 h 571500"/>
                  <a:gd name="connsiteX10" fmla="*/ 95288 w 819249"/>
                  <a:gd name="connsiteY10" fmla="*/ 571500 h 571500"/>
                  <a:gd name="connsiteX0" fmla="*/ 47663 w 819249"/>
                  <a:gd name="connsiteY0" fmla="*/ 0 h 504825"/>
                  <a:gd name="connsiteX1" fmla="*/ 819188 w 819249"/>
                  <a:gd name="connsiteY1" fmla="*/ 66675 h 504825"/>
                  <a:gd name="connsiteX2" fmla="*/ 38 w 819249"/>
                  <a:gd name="connsiteY2" fmla="*/ 114300 h 504825"/>
                  <a:gd name="connsiteX3" fmla="*/ 781088 w 819249"/>
                  <a:gd name="connsiteY3" fmla="*/ 190500 h 504825"/>
                  <a:gd name="connsiteX4" fmla="*/ 47663 w 819249"/>
                  <a:gd name="connsiteY4" fmla="*/ 238125 h 504825"/>
                  <a:gd name="connsiteX5" fmla="*/ 771563 w 819249"/>
                  <a:gd name="connsiteY5" fmla="*/ 323850 h 504825"/>
                  <a:gd name="connsiteX6" fmla="*/ 47663 w 819249"/>
                  <a:gd name="connsiteY6" fmla="*/ 381000 h 504825"/>
                  <a:gd name="connsiteX7" fmla="*/ 771563 w 819249"/>
                  <a:gd name="connsiteY7" fmla="*/ 447675 h 504825"/>
                  <a:gd name="connsiteX8" fmla="*/ 95288 w 819249"/>
                  <a:gd name="connsiteY8" fmla="*/ 504825 h 504825"/>
                  <a:gd name="connsiteX9" fmla="*/ 95288 w 819249"/>
                  <a:gd name="connsiteY9" fmla="*/ 504825 h 504825"/>
                  <a:gd name="connsiteX0" fmla="*/ 50416 w 1170913"/>
                  <a:gd name="connsiteY0" fmla="*/ 0 h 504825"/>
                  <a:gd name="connsiteX1" fmla="*/ 821941 w 1170913"/>
                  <a:gd name="connsiteY1" fmla="*/ 66675 h 504825"/>
                  <a:gd name="connsiteX2" fmla="*/ 2791 w 1170913"/>
                  <a:gd name="connsiteY2" fmla="*/ 114300 h 504825"/>
                  <a:gd name="connsiteX3" fmla="*/ 1170869 w 1170913"/>
                  <a:gd name="connsiteY3" fmla="*/ 178712 h 504825"/>
                  <a:gd name="connsiteX4" fmla="*/ 50416 w 1170913"/>
                  <a:gd name="connsiteY4" fmla="*/ 238125 h 504825"/>
                  <a:gd name="connsiteX5" fmla="*/ 774316 w 1170913"/>
                  <a:gd name="connsiteY5" fmla="*/ 323850 h 504825"/>
                  <a:gd name="connsiteX6" fmla="*/ 50416 w 1170913"/>
                  <a:gd name="connsiteY6" fmla="*/ 381000 h 504825"/>
                  <a:gd name="connsiteX7" fmla="*/ 774316 w 1170913"/>
                  <a:gd name="connsiteY7" fmla="*/ 447675 h 504825"/>
                  <a:gd name="connsiteX8" fmla="*/ 98041 w 1170913"/>
                  <a:gd name="connsiteY8" fmla="*/ 504825 h 504825"/>
                  <a:gd name="connsiteX9" fmla="*/ 98041 w 1170913"/>
                  <a:gd name="connsiteY9" fmla="*/ 504825 h 504825"/>
                  <a:gd name="connsiteX0" fmla="*/ 47750 w 1252785"/>
                  <a:gd name="connsiteY0" fmla="*/ 0 h 504825"/>
                  <a:gd name="connsiteX1" fmla="*/ 1252745 w 1252785"/>
                  <a:gd name="connsiteY1" fmla="*/ 65202 h 504825"/>
                  <a:gd name="connsiteX2" fmla="*/ 125 w 1252785"/>
                  <a:gd name="connsiteY2" fmla="*/ 114300 h 504825"/>
                  <a:gd name="connsiteX3" fmla="*/ 1168203 w 1252785"/>
                  <a:gd name="connsiteY3" fmla="*/ 178712 h 504825"/>
                  <a:gd name="connsiteX4" fmla="*/ 47750 w 1252785"/>
                  <a:gd name="connsiteY4" fmla="*/ 238125 h 504825"/>
                  <a:gd name="connsiteX5" fmla="*/ 771650 w 1252785"/>
                  <a:gd name="connsiteY5" fmla="*/ 323850 h 504825"/>
                  <a:gd name="connsiteX6" fmla="*/ 47750 w 1252785"/>
                  <a:gd name="connsiteY6" fmla="*/ 381000 h 504825"/>
                  <a:gd name="connsiteX7" fmla="*/ 771650 w 1252785"/>
                  <a:gd name="connsiteY7" fmla="*/ 447675 h 504825"/>
                  <a:gd name="connsiteX8" fmla="*/ 95375 w 1252785"/>
                  <a:gd name="connsiteY8" fmla="*/ 504825 h 504825"/>
                  <a:gd name="connsiteX9" fmla="*/ 95375 w 1252785"/>
                  <a:gd name="connsiteY9" fmla="*/ 504825 h 504825"/>
                  <a:gd name="connsiteX0" fmla="*/ 47750 w 1252783"/>
                  <a:gd name="connsiteY0" fmla="*/ 0 h 504825"/>
                  <a:gd name="connsiteX1" fmla="*/ 1252745 w 1252783"/>
                  <a:gd name="connsiteY1" fmla="*/ 65202 h 504825"/>
                  <a:gd name="connsiteX2" fmla="*/ 125 w 1252783"/>
                  <a:gd name="connsiteY2" fmla="*/ 114300 h 504825"/>
                  <a:gd name="connsiteX3" fmla="*/ 1168203 w 1252783"/>
                  <a:gd name="connsiteY3" fmla="*/ 178712 h 504825"/>
                  <a:gd name="connsiteX4" fmla="*/ 47750 w 1252783"/>
                  <a:gd name="connsiteY4" fmla="*/ 238125 h 504825"/>
                  <a:gd name="connsiteX5" fmla="*/ 1189640 w 1252783"/>
                  <a:gd name="connsiteY5" fmla="*/ 300273 h 504825"/>
                  <a:gd name="connsiteX6" fmla="*/ 47750 w 1252783"/>
                  <a:gd name="connsiteY6" fmla="*/ 381000 h 504825"/>
                  <a:gd name="connsiteX7" fmla="*/ 771650 w 1252783"/>
                  <a:gd name="connsiteY7" fmla="*/ 447675 h 504825"/>
                  <a:gd name="connsiteX8" fmla="*/ 95375 w 1252783"/>
                  <a:gd name="connsiteY8" fmla="*/ 504825 h 504825"/>
                  <a:gd name="connsiteX9" fmla="*/ 95375 w 1252783"/>
                  <a:gd name="connsiteY9" fmla="*/ 504825 h 504825"/>
                  <a:gd name="connsiteX0" fmla="*/ 47750 w 1252785"/>
                  <a:gd name="connsiteY0" fmla="*/ 0 h 504825"/>
                  <a:gd name="connsiteX1" fmla="*/ 1252745 w 1252785"/>
                  <a:gd name="connsiteY1" fmla="*/ 65202 h 504825"/>
                  <a:gd name="connsiteX2" fmla="*/ 125 w 1252785"/>
                  <a:gd name="connsiteY2" fmla="*/ 114300 h 504825"/>
                  <a:gd name="connsiteX3" fmla="*/ 1168203 w 1252785"/>
                  <a:gd name="connsiteY3" fmla="*/ 178712 h 504825"/>
                  <a:gd name="connsiteX4" fmla="*/ 47750 w 1252785"/>
                  <a:gd name="connsiteY4" fmla="*/ 238125 h 504825"/>
                  <a:gd name="connsiteX5" fmla="*/ 1189640 w 1252785"/>
                  <a:gd name="connsiteY5" fmla="*/ 300273 h 504825"/>
                  <a:gd name="connsiteX6" fmla="*/ 125156 w 1252785"/>
                  <a:gd name="connsiteY6" fmla="*/ 355950 h 504825"/>
                  <a:gd name="connsiteX7" fmla="*/ 771650 w 1252785"/>
                  <a:gd name="connsiteY7" fmla="*/ 447675 h 504825"/>
                  <a:gd name="connsiteX8" fmla="*/ 95375 w 1252785"/>
                  <a:gd name="connsiteY8" fmla="*/ 504825 h 504825"/>
                  <a:gd name="connsiteX9" fmla="*/ 95375 w 1252785"/>
                  <a:gd name="connsiteY9" fmla="*/ 504825 h 504825"/>
                  <a:gd name="connsiteX0" fmla="*/ 47750 w 1252783"/>
                  <a:gd name="connsiteY0" fmla="*/ 0 h 504825"/>
                  <a:gd name="connsiteX1" fmla="*/ 1252745 w 1252783"/>
                  <a:gd name="connsiteY1" fmla="*/ 65202 h 504825"/>
                  <a:gd name="connsiteX2" fmla="*/ 125 w 1252783"/>
                  <a:gd name="connsiteY2" fmla="*/ 114300 h 504825"/>
                  <a:gd name="connsiteX3" fmla="*/ 1168203 w 1252783"/>
                  <a:gd name="connsiteY3" fmla="*/ 178712 h 504825"/>
                  <a:gd name="connsiteX4" fmla="*/ 47750 w 1252783"/>
                  <a:gd name="connsiteY4" fmla="*/ 238125 h 504825"/>
                  <a:gd name="connsiteX5" fmla="*/ 1189640 w 1252783"/>
                  <a:gd name="connsiteY5" fmla="*/ 300273 h 504825"/>
                  <a:gd name="connsiteX6" fmla="*/ 125156 w 1252783"/>
                  <a:gd name="connsiteY6" fmla="*/ 355950 h 504825"/>
                  <a:gd name="connsiteX7" fmla="*/ 1189640 w 1252783"/>
                  <a:gd name="connsiteY7" fmla="*/ 410836 h 504825"/>
                  <a:gd name="connsiteX8" fmla="*/ 95375 w 1252783"/>
                  <a:gd name="connsiteY8" fmla="*/ 504825 h 504825"/>
                  <a:gd name="connsiteX9" fmla="*/ 95375 w 1252783"/>
                  <a:gd name="connsiteY9" fmla="*/ 504825 h 504825"/>
                  <a:gd name="connsiteX0" fmla="*/ 47750 w 1252785"/>
                  <a:gd name="connsiteY0" fmla="*/ 0 h 504825"/>
                  <a:gd name="connsiteX1" fmla="*/ 1252745 w 1252785"/>
                  <a:gd name="connsiteY1" fmla="*/ 65202 h 504825"/>
                  <a:gd name="connsiteX2" fmla="*/ 125 w 1252785"/>
                  <a:gd name="connsiteY2" fmla="*/ 114300 h 504825"/>
                  <a:gd name="connsiteX3" fmla="*/ 1168203 w 1252785"/>
                  <a:gd name="connsiteY3" fmla="*/ 178712 h 504825"/>
                  <a:gd name="connsiteX4" fmla="*/ 47750 w 1252785"/>
                  <a:gd name="connsiteY4" fmla="*/ 238125 h 504825"/>
                  <a:gd name="connsiteX5" fmla="*/ 1189640 w 1252785"/>
                  <a:gd name="connsiteY5" fmla="*/ 300273 h 504825"/>
                  <a:gd name="connsiteX6" fmla="*/ 125156 w 1252785"/>
                  <a:gd name="connsiteY6" fmla="*/ 355950 h 504825"/>
                  <a:gd name="connsiteX7" fmla="*/ 1189640 w 1252785"/>
                  <a:gd name="connsiteY7" fmla="*/ 410836 h 504825"/>
                  <a:gd name="connsiteX8" fmla="*/ 95375 w 1252785"/>
                  <a:gd name="connsiteY8" fmla="*/ 504825 h 504825"/>
                  <a:gd name="connsiteX9" fmla="*/ 17969 w 1252785"/>
                  <a:gd name="connsiteY9" fmla="*/ 504825 h 504825"/>
                  <a:gd name="connsiteX0" fmla="*/ 47750 w 1252783"/>
                  <a:gd name="connsiteY0" fmla="*/ 0 h 504825"/>
                  <a:gd name="connsiteX1" fmla="*/ 1252745 w 1252783"/>
                  <a:gd name="connsiteY1" fmla="*/ 65202 h 504825"/>
                  <a:gd name="connsiteX2" fmla="*/ 125 w 1252783"/>
                  <a:gd name="connsiteY2" fmla="*/ 114300 h 504825"/>
                  <a:gd name="connsiteX3" fmla="*/ 1168203 w 1252783"/>
                  <a:gd name="connsiteY3" fmla="*/ 178712 h 504825"/>
                  <a:gd name="connsiteX4" fmla="*/ 47750 w 1252783"/>
                  <a:gd name="connsiteY4" fmla="*/ 238125 h 504825"/>
                  <a:gd name="connsiteX5" fmla="*/ 1189640 w 1252783"/>
                  <a:gd name="connsiteY5" fmla="*/ 300273 h 504825"/>
                  <a:gd name="connsiteX6" fmla="*/ 125156 w 1252783"/>
                  <a:gd name="connsiteY6" fmla="*/ 355950 h 504825"/>
                  <a:gd name="connsiteX7" fmla="*/ 1189640 w 1252783"/>
                  <a:gd name="connsiteY7" fmla="*/ 410836 h 504825"/>
                  <a:gd name="connsiteX8" fmla="*/ 95375 w 1252783"/>
                  <a:gd name="connsiteY8" fmla="*/ 504825 h 504825"/>
                  <a:gd name="connsiteX0" fmla="*/ 47750 w 1252785"/>
                  <a:gd name="connsiteY0" fmla="*/ 0 h 465039"/>
                  <a:gd name="connsiteX1" fmla="*/ 1252745 w 1252785"/>
                  <a:gd name="connsiteY1" fmla="*/ 65202 h 465039"/>
                  <a:gd name="connsiteX2" fmla="*/ 125 w 1252785"/>
                  <a:gd name="connsiteY2" fmla="*/ 114300 h 465039"/>
                  <a:gd name="connsiteX3" fmla="*/ 1168203 w 1252785"/>
                  <a:gd name="connsiteY3" fmla="*/ 178712 h 465039"/>
                  <a:gd name="connsiteX4" fmla="*/ 47750 w 1252785"/>
                  <a:gd name="connsiteY4" fmla="*/ 238125 h 465039"/>
                  <a:gd name="connsiteX5" fmla="*/ 1189640 w 1252785"/>
                  <a:gd name="connsiteY5" fmla="*/ 300273 h 465039"/>
                  <a:gd name="connsiteX6" fmla="*/ 125156 w 1252785"/>
                  <a:gd name="connsiteY6" fmla="*/ 355950 h 465039"/>
                  <a:gd name="connsiteX7" fmla="*/ 1189640 w 1252785"/>
                  <a:gd name="connsiteY7" fmla="*/ 410836 h 465039"/>
                  <a:gd name="connsiteX8" fmla="*/ 126337 w 1252785"/>
                  <a:gd name="connsiteY8" fmla="*/ 465039 h 465039"/>
                  <a:gd name="connsiteX0" fmla="*/ 47750 w 1252783"/>
                  <a:gd name="connsiteY0" fmla="*/ 0 h 465039"/>
                  <a:gd name="connsiteX1" fmla="*/ 1252745 w 1252783"/>
                  <a:gd name="connsiteY1" fmla="*/ 65202 h 465039"/>
                  <a:gd name="connsiteX2" fmla="*/ 125 w 1252783"/>
                  <a:gd name="connsiteY2" fmla="*/ 114300 h 465039"/>
                  <a:gd name="connsiteX3" fmla="*/ 1168203 w 1252783"/>
                  <a:gd name="connsiteY3" fmla="*/ 178712 h 465039"/>
                  <a:gd name="connsiteX4" fmla="*/ 47750 w 1252783"/>
                  <a:gd name="connsiteY4" fmla="*/ 238125 h 465039"/>
                  <a:gd name="connsiteX5" fmla="*/ 1189640 w 1252783"/>
                  <a:gd name="connsiteY5" fmla="*/ 300273 h 465039"/>
                  <a:gd name="connsiteX6" fmla="*/ 125156 w 1252783"/>
                  <a:gd name="connsiteY6" fmla="*/ 355950 h 465039"/>
                  <a:gd name="connsiteX7" fmla="*/ 1189640 w 1252783"/>
                  <a:gd name="connsiteY7" fmla="*/ 410836 h 465039"/>
                  <a:gd name="connsiteX8" fmla="*/ 126337 w 1252783"/>
                  <a:gd name="connsiteY8" fmla="*/ 465039 h 465039"/>
                  <a:gd name="connsiteX0" fmla="*/ 47750 w 1252785"/>
                  <a:gd name="connsiteY0" fmla="*/ 0 h 465039"/>
                  <a:gd name="connsiteX1" fmla="*/ 1252745 w 1252785"/>
                  <a:gd name="connsiteY1" fmla="*/ 65202 h 465039"/>
                  <a:gd name="connsiteX2" fmla="*/ 125 w 1252785"/>
                  <a:gd name="connsiteY2" fmla="*/ 114300 h 465039"/>
                  <a:gd name="connsiteX3" fmla="*/ 1168203 w 1252785"/>
                  <a:gd name="connsiteY3" fmla="*/ 178712 h 465039"/>
                  <a:gd name="connsiteX4" fmla="*/ 47750 w 1252785"/>
                  <a:gd name="connsiteY4" fmla="*/ 238125 h 465039"/>
                  <a:gd name="connsiteX5" fmla="*/ 1189640 w 1252785"/>
                  <a:gd name="connsiteY5" fmla="*/ 300273 h 465039"/>
                  <a:gd name="connsiteX6" fmla="*/ 125156 w 1252785"/>
                  <a:gd name="connsiteY6" fmla="*/ 355950 h 465039"/>
                  <a:gd name="connsiteX7" fmla="*/ 1189640 w 1252785"/>
                  <a:gd name="connsiteY7" fmla="*/ 410836 h 465039"/>
                  <a:gd name="connsiteX8" fmla="*/ 126337 w 1252785"/>
                  <a:gd name="connsiteY8" fmla="*/ 465039 h 465039"/>
                  <a:gd name="connsiteX0" fmla="*/ 47750 w 1252783"/>
                  <a:gd name="connsiteY0" fmla="*/ 0 h 465039"/>
                  <a:gd name="connsiteX1" fmla="*/ 1252745 w 1252783"/>
                  <a:gd name="connsiteY1" fmla="*/ 65202 h 465039"/>
                  <a:gd name="connsiteX2" fmla="*/ 125 w 1252783"/>
                  <a:gd name="connsiteY2" fmla="*/ 114300 h 465039"/>
                  <a:gd name="connsiteX3" fmla="*/ 1168203 w 1252783"/>
                  <a:gd name="connsiteY3" fmla="*/ 178712 h 465039"/>
                  <a:gd name="connsiteX4" fmla="*/ 47750 w 1252783"/>
                  <a:gd name="connsiteY4" fmla="*/ 238125 h 465039"/>
                  <a:gd name="connsiteX5" fmla="*/ 1189640 w 1252783"/>
                  <a:gd name="connsiteY5" fmla="*/ 300273 h 465039"/>
                  <a:gd name="connsiteX6" fmla="*/ 125156 w 1252783"/>
                  <a:gd name="connsiteY6" fmla="*/ 355950 h 465039"/>
                  <a:gd name="connsiteX7" fmla="*/ 1189640 w 1252783"/>
                  <a:gd name="connsiteY7" fmla="*/ 410836 h 465039"/>
                  <a:gd name="connsiteX8" fmla="*/ 126337 w 1252783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91 w 1205088"/>
                  <a:gd name="connsiteY0" fmla="*/ 0 h 465039"/>
                  <a:gd name="connsiteX1" fmla="*/ 1205086 w 1205088"/>
                  <a:gd name="connsiteY1" fmla="*/ 65202 h 465039"/>
                  <a:gd name="connsiteX2" fmla="*/ 14391 w 1205088"/>
                  <a:gd name="connsiteY2" fmla="*/ 121668 h 465039"/>
                  <a:gd name="connsiteX3" fmla="*/ 1120544 w 1205088"/>
                  <a:gd name="connsiteY3" fmla="*/ 178712 h 465039"/>
                  <a:gd name="connsiteX4" fmla="*/ 91 w 1205088"/>
                  <a:gd name="connsiteY4" fmla="*/ 238125 h 465039"/>
                  <a:gd name="connsiteX5" fmla="*/ 1141981 w 1205088"/>
                  <a:gd name="connsiteY5" fmla="*/ 300273 h 465039"/>
                  <a:gd name="connsiteX6" fmla="*/ 77497 w 1205088"/>
                  <a:gd name="connsiteY6" fmla="*/ 355950 h 465039"/>
                  <a:gd name="connsiteX7" fmla="*/ 1141981 w 1205088"/>
                  <a:gd name="connsiteY7" fmla="*/ 410836 h 465039"/>
                  <a:gd name="connsiteX8" fmla="*/ 78678 w 1205088"/>
                  <a:gd name="connsiteY8" fmla="*/ 465039 h 465039"/>
                  <a:gd name="connsiteX0" fmla="*/ 93 w 1205091"/>
                  <a:gd name="connsiteY0" fmla="*/ 0 h 465039"/>
                  <a:gd name="connsiteX1" fmla="*/ 1205088 w 1205091"/>
                  <a:gd name="connsiteY1" fmla="*/ 65202 h 465039"/>
                  <a:gd name="connsiteX2" fmla="*/ 14393 w 1205091"/>
                  <a:gd name="connsiteY2" fmla="*/ 121668 h 465039"/>
                  <a:gd name="connsiteX3" fmla="*/ 1120546 w 1205091"/>
                  <a:gd name="connsiteY3" fmla="*/ 178712 h 465039"/>
                  <a:gd name="connsiteX4" fmla="*/ 93 w 1205091"/>
                  <a:gd name="connsiteY4" fmla="*/ 238125 h 465039"/>
                  <a:gd name="connsiteX5" fmla="*/ 1141983 w 1205091"/>
                  <a:gd name="connsiteY5" fmla="*/ 300273 h 465039"/>
                  <a:gd name="connsiteX6" fmla="*/ 77499 w 1205091"/>
                  <a:gd name="connsiteY6" fmla="*/ 350056 h 465039"/>
                  <a:gd name="connsiteX7" fmla="*/ 1141983 w 1205091"/>
                  <a:gd name="connsiteY7" fmla="*/ 410836 h 465039"/>
                  <a:gd name="connsiteX8" fmla="*/ 78680 w 1205091"/>
                  <a:gd name="connsiteY8" fmla="*/ 465039 h 465039"/>
                  <a:gd name="connsiteX0" fmla="*/ 93 w 1205091"/>
                  <a:gd name="connsiteY0" fmla="*/ 0 h 465039"/>
                  <a:gd name="connsiteX1" fmla="*/ 1205088 w 1205091"/>
                  <a:gd name="connsiteY1" fmla="*/ 65202 h 465039"/>
                  <a:gd name="connsiteX2" fmla="*/ 14393 w 1205091"/>
                  <a:gd name="connsiteY2" fmla="*/ 121668 h 465039"/>
                  <a:gd name="connsiteX3" fmla="*/ 1120546 w 1205091"/>
                  <a:gd name="connsiteY3" fmla="*/ 178712 h 465039"/>
                  <a:gd name="connsiteX4" fmla="*/ 93 w 1205091"/>
                  <a:gd name="connsiteY4" fmla="*/ 238125 h 465039"/>
                  <a:gd name="connsiteX5" fmla="*/ 1141983 w 1205091"/>
                  <a:gd name="connsiteY5" fmla="*/ 300273 h 465039"/>
                  <a:gd name="connsiteX6" fmla="*/ 77499 w 1205091"/>
                  <a:gd name="connsiteY6" fmla="*/ 350056 h 465039"/>
                  <a:gd name="connsiteX7" fmla="*/ 1141983 w 1205091"/>
                  <a:gd name="connsiteY7" fmla="*/ 410836 h 465039"/>
                  <a:gd name="connsiteX8" fmla="*/ 78680 w 1205091"/>
                  <a:gd name="connsiteY8" fmla="*/ 465039 h 465039"/>
                  <a:gd name="connsiteX0" fmla="*/ 91 w 1205089"/>
                  <a:gd name="connsiteY0" fmla="*/ 0 h 465039"/>
                  <a:gd name="connsiteX1" fmla="*/ 1205086 w 1205089"/>
                  <a:gd name="connsiteY1" fmla="*/ 65202 h 465039"/>
                  <a:gd name="connsiteX2" fmla="*/ 14391 w 1205089"/>
                  <a:gd name="connsiteY2" fmla="*/ 121668 h 465039"/>
                  <a:gd name="connsiteX3" fmla="*/ 1120544 w 1205089"/>
                  <a:gd name="connsiteY3" fmla="*/ 178712 h 465039"/>
                  <a:gd name="connsiteX4" fmla="*/ 91 w 1205089"/>
                  <a:gd name="connsiteY4" fmla="*/ 238125 h 465039"/>
                  <a:gd name="connsiteX5" fmla="*/ 1141981 w 1205089"/>
                  <a:gd name="connsiteY5" fmla="*/ 300273 h 465039"/>
                  <a:gd name="connsiteX6" fmla="*/ 77497 w 1205089"/>
                  <a:gd name="connsiteY6" fmla="*/ 350056 h 465039"/>
                  <a:gd name="connsiteX7" fmla="*/ 1141981 w 1205089"/>
                  <a:gd name="connsiteY7" fmla="*/ 410836 h 465039"/>
                  <a:gd name="connsiteX8" fmla="*/ 78678 w 1205089"/>
                  <a:gd name="connsiteY8" fmla="*/ 465039 h 465039"/>
                  <a:gd name="connsiteX0" fmla="*/ 91 w 1205089"/>
                  <a:gd name="connsiteY0" fmla="*/ 0 h 465039"/>
                  <a:gd name="connsiteX1" fmla="*/ 1205086 w 1205089"/>
                  <a:gd name="connsiteY1" fmla="*/ 65202 h 465039"/>
                  <a:gd name="connsiteX2" fmla="*/ 14391 w 1205089"/>
                  <a:gd name="connsiteY2" fmla="*/ 121668 h 465039"/>
                  <a:gd name="connsiteX3" fmla="*/ 1120544 w 1205089"/>
                  <a:gd name="connsiteY3" fmla="*/ 178712 h 465039"/>
                  <a:gd name="connsiteX4" fmla="*/ 91 w 1205089"/>
                  <a:gd name="connsiteY4" fmla="*/ 238125 h 465039"/>
                  <a:gd name="connsiteX5" fmla="*/ 1141981 w 1205089"/>
                  <a:gd name="connsiteY5" fmla="*/ 300273 h 465039"/>
                  <a:gd name="connsiteX6" fmla="*/ 77497 w 1205089"/>
                  <a:gd name="connsiteY6" fmla="*/ 350056 h 465039"/>
                  <a:gd name="connsiteX7" fmla="*/ 1141981 w 1205089"/>
                  <a:gd name="connsiteY7" fmla="*/ 410836 h 465039"/>
                  <a:gd name="connsiteX8" fmla="*/ 78678 w 1205089"/>
                  <a:gd name="connsiteY8" fmla="*/ 465039 h 465039"/>
                  <a:gd name="connsiteX0" fmla="*/ 91 w 1205191"/>
                  <a:gd name="connsiteY0" fmla="*/ 0 h 465039"/>
                  <a:gd name="connsiteX1" fmla="*/ 1205086 w 1205191"/>
                  <a:gd name="connsiteY1" fmla="*/ 65202 h 465039"/>
                  <a:gd name="connsiteX2" fmla="*/ 14391 w 1205191"/>
                  <a:gd name="connsiteY2" fmla="*/ 121668 h 465039"/>
                  <a:gd name="connsiteX3" fmla="*/ 1120544 w 1205191"/>
                  <a:gd name="connsiteY3" fmla="*/ 178712 h 465039"/>
                  <a:gd name="connsiteX4" fmla="*/ 91 w 1205191"/>
                  <a:gd name="connsiteY4" fmla="*/ 238125 h 465039"/>
                  <a:gd name="connsiteX5" fmla="*/ 1141981 w 1205191"/>
                  <a:gd name="connsiteY5" fmla="*/ 300273 h 465039"/>
                  <a:gd name="connsiteX6" fmla="*/ 77497 w 1205191"/>
                  <a:gd name="connsiteY6" fmla="*/ 350056 h 465039"/>
                  <a:gd name="connsiteX7" fmla="*/ 1141981 w 1205191"/>
                  <a:gd name="connsiteY7" fmla="*/ 410836 h 465039"/>
                  <a:gd name="connsiteX8" fmla="*/ 78678 w 1205191"/>
                  <a:gd name="connsiteY8" fmla="*/ 465039 h 465039"/>
                  <a:gd name="connsiteX0" fmla="*/ 46534 w 1205103"/>
                  <a:gd name="connsiteY0" fmla="*/ 0 h 456198"/>
                  <a:gd name="connsiteX1" fmla="*/ 1205086 w 1205103"/>
                  <a:gd name="connsiteY1" fmla="*/ 56361 h 456198"/>
                  <a:gd name="connsiteX2" fmla="*/ 14391 w 1205103"/>
                  <a:gd name="connsiteY2" fmla="*/ 112827 h 456198"/>
                  <a:gd name="connsiteX3" fmla="*/ 1120544 w 1205103"/>
                  <a:gd name="connsiteY3" fmla="*/ 169871 h 456198"/>
                  <a:gd name="connsiteX4" fmla="*/ 91 w 1205103"/>
                  <a:gd name="connsiteY4" fmla="*/ 229284 h 456198"/>
                  <a:gd name="connsiteX5" fmla="*/ 1141981 w 1205103"/>
                  <a:gd name="connsiteY5" fmla="*/ 291432 h 456198"/>
                  <a:gd name="connsiteX6" fmla="*/ 77497 w 1205103"/>
                  <a:gd name="connsiteY6" fmla="*/ 341215 h 456198"/>
                  <a:gd name="connsiteX7" fmla="*/ 1141981 w 1205103"/>
                  <a:gd name="connsiteY7" fmla="*/ 401995 h 456198"/>
                  <a:gd name="connsiteX8" fmla="*/ 78678 w 1205103"/>
                  <a:gd name="connsiteY8" fmla="*/ 456198 h 456198"/>
                  <a:gd name="connsiteX0" fmla="*/ 46534 w 1205904"/>
                  <a:gd name="connsiteY0" fmla="*/ 0 h 456198"/>
                  <a:gd name="connsiteX1" fmla="*/ 1205086 w 1205904"/>
                  <a:gd name="connsiteY1" fmla="*/ 56361 h 456198"/>
                  <a:gd name="connsiteX2" fmla="*/ 14391 w 1205904"/>
                  <a:gd name="connsiteY2" fmla="*/ 112827 h 456198"/>
                  <a:gd name="connsiteX3" fmla="*/ 1120544 w 1205904"/>
                  <a:gd name="connsiteY3" fmla="*/ 169871 h 456198"/>
                  <a:gd name="connsiteX4" fmla="*/ 91 w 1205904"/>
                  <a:gd name="connsiteY4" fmla="*/ 229284 h 456198"/>
                  <a:gd name="connsiteX5" fmla="*/ 1141981 w 1205904"/>
                  <a:gd name="connsiteY5" fmla="*/ 291432 h 456198"/>
                  <a:gd name="connsiteX6" fmla="*/ 77497 w 1205904"/>
                  <a:gd name="connsiteY6" fmla="*/ 341215 h 456198"/>
                  <a:gd name="connsiteX7" fmla="*/ 1141981 w 1205904"/>
                  <a:gd name="connsiteY7" fmla="*/ 401995 h 456198"/>
                  <a:gd name="connsiteX8" fmla="*/ 78678 w 1205904"/>
                  <a:gd name="connsiteY8" fmla="*/ 456198 h 456198"/>
                  <a:gd name="connsiteX0" fmla="*/ 1205086 w 1205086"/>
                  <a:gd name="connsiteY0" fmla="*/ 0 h 399837"/>
                  <a:gd name="connsiteX1" fmla="*/ 14391 w 1205086"/>
                  <a:gd name="connsiteY1" fmla="*/ 56466 h 399837"/>
                  <a:gd name="connsiteX2" fmla="*/ 1120544 w 1205086"/>
                  <a:gd name="connsiteY2" fmla="*/ 113510 h 399837"/>
                  <a:gd name="connsiteX3" fmla="*/ 91 w 1205086"/>
                  <a:gd name="connsiteY3" fmla="*/ 172923 h 399837"/>
                  <a:gd name="connsiteX4" fmla="*/ 1141981 w 1205086"/>
                  <a:gd name="connsiteY4" fmla="*/ 235071 h 399837"/>
                  <a:gd name="connsiteX5" fmla="*/ 77497 w 1205086"/>
                  <a:gd name="connsiteY5" fmla="*/ 284854 h 399837"/>
                  <a:gd name="connsiteX6" fmla="*/ 1141981 w 1205086"/>
                  <a:gd name="connsiteY6" fmla="*/ 345634 h 399837"/>
                  <a:gd name="connsiteX7" fmla="*/ 78678 w 1205086"/>
                  <a:gd name="connsiteY7" fmla="*/ 399837 h 399837"/>
                  <a:gd name="connsiteX0" fmla="*/ 14391 w 1141985"/>
                  <a:gd name="connsiteY0" fmla="*/ 0 h 343371"/>
                  <a:gd name="connsiteX1" fmla="*/ 1120544 w 1141985"/>
                  <a:gd name="connsiteY1" fmla="*/ 57044 h 343371"/>
                  <a:gd name="connsiteX2" fmla="*/ 91 w 1141985"/>
                  <a:gd name="connsiteY2" fmla="*/ 116457 h 343371"/>
                  <a:gd name="connsiteX3" fmla="*/ 1141981 w 1141985"/>
                  <a:gd name="connsiteY3" fmla="*/ 178605 h 343371"/>
                  <a:gd name="connsiteX4" fmla="*/ 77497 w 1141985"/>
                  <a:gd name="connsiteY4" fmla="*/ 228388 h 343371"/>
                  <a:gd name="connsiteX5" fmla="*/ 1141981 w 1141985"/>
                  <a:gd name="connsiteY5" fmla="*/ 289168 h 343371"/>
                  <a:gd name="connsiteX6" fmla="*/ 78678 w 1141985"/>
                  <a:gd name="connsiteY6" fmla="*/ 343371 h 343371"/>
                  <a:gd name="connsiteX0" fmla="*/ 1120544 w 1141985"/>
                  <a:gd name="connsiteY0" fmla="*/ 0 h 286327"/>
                  <a:gd name="connsiteX1" fmla="*/ 91 w 1141985"/>
                  <a:gd name="connsiteY1" fmla="*/ 59413 h 286327"/>
                  <a:gd name="connsiteX2" fmla="*/ 1141981 w 1141985"/>
                  <a:gd name="connsiteY2" fmla="*/ 121561 h 286327"/>
                  <a:gd name="connsiteX3" fmla="*/ 77497 w 1141985"/>
                  <a:gd name="connsiteY3" fmla="*/ 171344 h 286327"/>
                  <a:gd name="connsiteX4" fmla="*/ 1141981 w 1141985"/>
                  <a:gd name="connsiteY4" fmla="*/ 232124 h 286327"/>
                  <a:gd name="connsiteX5" fmla="*/ 78678 w 1141985"/>
                  <a:gd name="connsiteY5" fmla="*/ 286327 h 286327"/>
                  <a:gd name="connsiteX0" fmla="*/ 4817881 w 4979423"/>
                  <a:gd name="connsiteY0" fmla="*/ 0 h 286327"/>
                  <a:gd name="connsiteX1" fmla="*/ 26 w 4979423"/>
                  <a:gd name="connsiteY1" fmla="*/ 26746 h 286327"/>
                  <a:gd name="connsiteX2" fmla="*/ 4839318 w 4979423"/>
                  <a:gd name="connsiteY2" fmla="*/ 121561 h 286327"/>
                  <a:gd name="connsiteX3" fmla="*/ 3774834 w 4979423"/>
                  <a:gd name="connsiteY3" fmla="*/ 171344 h 286327"/>
                  <a:gd name="connsiteX4" fmla="*/ 4839318 w 4979423"/>
                  <a:gd name="connsiteY4" fmla="*/ 232124 h 286327"/>
                  <a:gd name="connsiteX5" fmla="*/ 3776015 w 4979423"/>
                  <a:gd name="connsiteY5" fmla="*/ 286327 h 286327"/>
                  <a:gd name="connsiteX0" fmla="*/ 1850115 w 5053819"/>
                  <a:gd name="connsiteY0" fmla="*/ 0 h 344311"/>
                  <a:gd name="connsiteX1" fmla="*/ 74422 w 5053819"/>
                  <a:gd name="connsiteY1" fmla="*/ 84730 h 344311"/>
                  <a:gd name="connsiteX2" fmla="*/ 4913714 w 5053819"/>
                  <a:gd name="connsiteY2" fmla="*/ 179545 h 344311"/>
                  <a:gd name="connsiteX3" fmla="*/ 3849230 w 5053819"/>
                  <a:gd name="connsiteY3" fmla="*/ 229328 h 344311"/>
                  <a:gd name="connsiteX4" fmla="*/ 4913714 w 5053819"/>
                  <a:gd name="connsiteY4" fmla="*/ 290108 h 344311"/>
                  <a:gd name="connsiteX5" fmla="*/ 3850411 w 5053819"/>
                  <a:gd name="connsiteY5" fmla="*/ 344311 h 344311"/>
                  <a:gd name="connsiteX0" fmla="*/ 1719938 w 5064051"/>
                  <a:gd name="connsiteY0" fmla="*/ 0 h 331244"/>
                  <a:gd name="connsiteX1" fmla="*/ 84654 w 5064051"/>
                  <a:gd name="connsiteY1" fmla="*/ 71663 h 331244"/>
                  <a:gd name="connsiteX2" fmla="*/ 4923946 w 5064051"/>
                  <a:gd name="connsiteY2" fmla="*/ 166478 h 331244"/>
                  <a:gd name="connsiteX3" fmla="*/ 3859462 w 5064051"/>
                  <a:gd name="connsiteY3" fmla="*/ 216261 h 331244"/>
                  <a:gd name="connsiteX4" fmla="*/ 4923946 w 5064051"/>
                  <a:gd name="connsiteY4" fmla="*/ 277041 h 331244"/>
                  <a:gd name="connsiteX5" fmla="*/ 3860643 w 5064051"/>
                  <a:gd name="connsiteY5" fmla="*/ 331244 h 331244"/>
                  <a:gd name="connsiteX0" fmla="*/ 1701515 w 5045628"/>
                  <a:gd name="connsiteY0" fmla="*/ 0 h 331244"/>
                  <a:gd name="connsiteX1" fmla="*/ 66231 w 5045628"/>
                  <a:gd name="connsiteY1" fmla="*/ 71663 h 331244"/>
                  <a:gd name="connsiteX2" fmla="*/ 4905523 w 5045628"/>
                  <a:gd name="connsiteY2" fmla="*/ 166478 h 331244"/>
                  <a:gd name="connsiteX3" fmla="*/ 3841039 w 5045628"/>
                  <a:gd name="connsiteY3" fmla="*/ 216261 h 331244"/>
                  <a:gd name="connsiteX4" fmla="*/ 4905523 w 5045628"/>
                  <a:gd name="connsiteY4" fmla="*/ 277041 h 331244"/>
                  <a:gd name="connsiteX5" fmla="*/ 3842220 w 5045628"/>
                  <a:gd name="connsiteY5" fmla="*/ 331244 h 331244"/>
                  <a:gd name="connsiteX0" fmla="*/ 1701515 w 5045628"/>
                  <a:gd name="connsiteY0" fmla="*/ 0 h 331244"/>
                  <a:gd name="connsiteX1" fmla="*/ 66231 w 5045628"/>
                  <a:gd name="connsiteY1" fmla="*/ 71663 h 331244"/>
                  <a:gd name="connsiteX2" fmla="*/ 4905523 w 5045628"/>
                  <a:gd name="connsiteY2" fmla="*/ 166478 h 331244"/>
                  <a:gd name="connsiteX3" fmla="*/ 3841039 w 5045628"/>
                  <a:gd name="connsiteY3" fmla="*/ 216261 h 331244"/>
                  <a:gd name="connsiteX4" fmla="*/ 4905523 w 5045628"/>
                  <a:gd name="connsiteY4" fmla="*/ 277041 h 331244"/>
                  <a:gd name="connsiteX5" fmla="*/ 3842220 w 5045628"/>
                  <a:gd name="connsiteY5" fmla="*/ 331244 h 331244"/>
                  <a:gd name="connsiteX0" fmla="*/ 1701515 w 5045628"/>
                  <a:gd name="connsiteY0" fmla="*/ 0 h 331244"/>
                  <a:gd name="connsiteX1" fmla="*/ 66231 w 5045628"/>
                  <a:gd name="connsiteY1" fmla="*/ 71663 h 331244"/>
                  <a:gd name="connsiteX2" fmla="*/ 4905523 w 5045628"/>
                  <a:gd name="connsiteY2" fmla="*/ 166478 h 331244"/>
                  <a:gd name="connsiteX3" fmla="*/ 3841039 w 5045628"/>
                  <a:gd name="connsiteY3" fmla="*/ 216261 h 331244"/>
                  <a:gd name="connsiteX4" fmla="*/ 4905523 w 5045628"/>
                  <a:gd name="connsiteY4" fmla="*/ 277041 h 331244"/>
                  <a:gd name="connsiteX5" fmla="*/ 3842220 w 5045628"/>
                  <a:gd name="connsiteY5" fmla="*/ 331244 h 331244"/>
                  <a:gd name="connsiteX0" fmla="*/ 1635298 w 4839306"/>
                  <a:gd name="connsiteY0" fmla="*/ 0 h 331244"/>
                  <a:gd name="connsiteX1" fmla="*/ 14 w 4839306"/>
                  <a:gd name="connsiteY1" fmla="*/ 71663 h 331244"/>
                  <a:gd name="connsiteX2" fmla="*/ 1609932 w 4839306"/>
                  <a:gd name="connsiteY2" fmla="*/ 174645 h 331244"/>
                  <a:gd name="connsiteX3" fmla="*/ 3774822 w 4839306"/>
                  <a:gd name="connsiteY3" fmla="*/ 216261 h 331244"/>
                  <a:gd name="connsiteX4" fmla="*/ 4839306 w 4839306"/>
                  <a:gd name="connsiteY4" fmla="*/ 277041 h 331244"/>
                  <a:gd name="connsiteX5" fmla="*/ 3776003 w 4839306"/>
                  <a:gd name="connsiteY5" fmla="*/ 331244 h 331244"/>
                  <a:gd name="connsiteX0" fmla="*/ 1635298 w 4839306"/>
                  <a:gd name="connsiteY0" fmla="*/ 0 h 331244"/>
                  <a:gd name="connsiteX1" fmla="*/ 14 w 4839306"/>
                  <a:gd name="connsiteY1" fmla="*/ 71663 h 331244"/>
                  <a:gd name="connsiteX2" fmla="*/ 1609932 w 4839306"/>
                  <a:gd name="connsiteY2" fmla="*/ 174645 h 331244"/>
                  <a:gd name="connsiteX3" fmla="*/ 3634412 w 4839306"/>
                  <a:gd name="connsiteY3" fmla="*/ 227694 h 331244"/>
                  <a:gd name="connsiteX4" fmla="*/ 4839306 w 4839306"/>
                  <a:gd name="connsiteY4" fmla="*/ 277041 h 331244"/>
                  <a:gd name="connsiteX5" fmla="*/ 3776003 w 4839306"/>
                  <a:gd name="connsiteY5" fmla="*/ 331244 h 331244"/>
                  <a:gd name="connsiteX0" fmla="*/ 1635298 w 4628694"/>
                  <a:gd name="connsiteY0" fmla="*/ 0 h 331244"/>
                  <a:gd name="connsiteX1" fmla="*/ 14 w 4628694"/>
                  <a:gd name="connsiteY1" fmla="*/ 71663 h 331244"/>
                  <a:gd name="connsiteX2" fmla="*/ 1609932 w 4628694"/>
                  <a:gd name="connsiteY2" fmla="*/ 174645 h 331244"/>
                  <a:gd name="connsiteX3" fmla="*/ 3634412 w 4628694"/>
                  <a:gd name="connsiteY3" fmla="*/ 227694 h 331244"/>
                  <a:gd name="connsiteX4" fmla="*/ 4628694 w 4628694"/>
                  <a:gd name="connsiteY4" fmla="*/ 286841 h 331244"/>
                  <a:gd name="connsiteX5" fmla="*/ 3776003 w 4628694"/>
                  <a:gd name="connsiteY5" fmla="*/ 331244 h 331244"/>
                  <a:gd name="connsiteX0" fmla="*/ 1644341 w 4637737"/>
                  <a:gd name="connsiteY0" fmla="*/ 0 h 331244"/>
                  <a:gd name="connsiteX1" fmla="*/ 9057 w 4637737"/>
                  <a:gd name="connsiteY1" fmla="*/ 71663 h 331244"/>
                  <a:gd name="connsiteX2" fmla="*/ 1618975 w 4637737"/>
                  <a:gd name="connsiteY2" fmla="*/ 174645 h 331244"/>
                  <a:gd name="connsiteX3" fmla="*/ 3643455 w 4637737"/>
                  <a:gd name="connsiteY3" fmla="*/ 227694 h 331244"/>
                  <a:gd name="connsiteX4" fmla="*/ 4637737 w 4637737"/>
                  <a:gd name="connsiteY4" fmla="*/ 286841 h 331244"/>
                  <a:gd name="connsiteX5" fmla="*/ 3785046 w 4637737"/>
                  <a:gd name="connsiteY5" fmla="*/ 331244 h 331244"/>
                  <a:gd name="connsiteX0" fmla="*/ 1644341 w 4637737"/>
                  <a:gd name="connsiteY0" fmla="*/ 0 h 331244"/>
                  <a:gd name="connsiteX1" fmla="*/ 9057 w 4637737"/>
                  <a:gd name="connsiteY1" fmla="*/ 71663 h 331244"/>
                  <a:gd name="connsiteX2" fmla="*/ 1618975 w 4637737"/>
                  <a:gd name="connsiteY2" fmla="*/ 174645 h 331244"/>
                  <a:gd name="connsiteX3" fmla="*/ 3643455 w 4637737"/>
                  <a:gd name="connsiteY3" fmla="*/ 227694 h 331244"/>
                  <a:gd name="connsiteX4" fmla="*/ 4637737 w 4637737"/>
                  <a:gd name="connsiteY4" fmla="*/ 286841 h 331244"/>
                  <a:gd name="connsiteX5" fmla="*/ 3785046 w 4637737"/>
                  <a:gd name="connsiteY5" fmla="*/ 331244 h 331244"/>
                  <a:gd name="connsiteX0" fmla="*/ 1285770 w 4630188"/>
                  <a:gd name="connsiteY0" fmla="*/ 0 h 380245"/>
                  <a:gd name="connsiteX1" fmla="*/ 1508 w 4630188"/>
                  <a:gd name="connsiteY1" fmla="*/ 120664 h 380245"/>
                  <a:gd name="connsiteX2" fmla="*/ 1611426 w 4630188"/>
                  <a:gd name="connsiteY2" fmla="*/ 223646 h 380245"/>
                  <a:gd name="connsiteX3" fmla="*/ 3635906 w 4630188"/>
                  <a:gd name="connsiteY3" fmla="*/ 276695 h 380245"/>
                  <a:gd name="connsiteX4" fmla="*/ 4630188 w 4630188"/>
                  <a:gd name="connsiteY4" fmla="*/ 335842 h 380245"/>
                  <a:gd name="connsiteX5" fmla="*/ 3777497 w 4630188"/>
                  <a:gd name="connsiteY5" fmla="*/ 380245 h 380245"/>
                  <a:gd name="connsiteX0" fmla="*/ 1286088 w 4630506"/>
                  <a:gd name="connsiteY0" fmla="*/ 0 h 380245"/>
                  <a:gd name="connsiteX1" fmla="*/ 1826 w 4630506"/>
                  <a:gd name="connsiteY1" fmla="*/ 120664 h 380245"/>
                  <a:gd name="connsiteX2" fmla="*/ 1611744 w 4630506"/>
                  <a:gd name="connsiteY2" fmla="*/ 223646 h 380245"/>
                  <a:gd name="connsiteX3" fmla="*/ 3636224 w 4630506"/>
                  <a:gd name="connsiteY3" fmla="*/ 276695 h 380245"/>
                  <a:gd name="connsiteX4" fmla="*/ 4630506 w 4630506"/>
                  <a:gd name="connsiteY4" fmla="*/ 335842 h 380245"/>
                  <a:gd name="connsiteX5" fmla="*/ 3777815 w 4630506"/>
                  <a:gd name="connsiteY5" fmla="*/ 380245 h 380245"/>
                  <a:gd name="connsiteX0" fmla="*/ 1193861 w 4631885"/>
                  <a:gd name="connsiteY0" fmla="*/ 0 h 331244"/>
                  <a:gd name="connsiteX1" fmla="*/ 3205 w 4631885"/>
                  <a:gd name="connsiteY1" fmla="*/ 71663 h 331244"/>
                  <a:gd name="connsiteX2" fmla="*/ 1613123 w 4631885"/>
                  <a:gd name="connsiteY2" fmla="*/ 174645 h 331244"/>
                  <a:gd name="connsiteX3" fmla="*/ 3637603 w 4631885"/>
                  <a:gd name="connsiteY3" fmla="*/ 227694 h 331244"/>
                  <a:gd name="connsiteX4" fmla="*/ 4631885 w 4631885"/>
                  <a:gd name="connsiteY4" fmla="*/ 286841 h 331244"/>
                  <a:gd name="connsiteX5" fmla="*/ 3779194 w 4631885"/>
                  <a:gd name="connsiteY5" fmla="*/ 331244 h 331244"/>
                  <a:gd name="connsiteX0" fmla="*/ 1194387 w 4632411"/>
                  <a:gd name="connsiteY0" fmla="*/ 0 h 331244"/>
                  <a:gd name="connsiteX1" fmla="*/ 3731 w 4632411"/>
                  <a:gd name="connsiteY1" fmla="*/ 71663 h 331244"/>
                  <a:gd name="connsiteX2" fmla="*/ 1613649 w 4632411"/>
                  <a:gd name="connsiteY2" fmla="*/ 174645 h 331244"/>
                  <a:gd name="connsiteX3" fmla="*/ 3638129 w 4632411"/>
                  <a:gd name="connsiteY3" fmla="*/ 227694 h 331244"/>
                  <a:gd name="connsiteX4" fmla="*/ 4632411 w 4632411"/>
                  <a:gd name="connsiteY4" fmla="*/ 286841 h 331244"/>
                  <a:gd name="connsiteX5" fmla="*/ 3779720 w 4632411"/>
                  <a:gd name="connsiteY5" fmla="*/ 331244 h 331244"/>
                  <a:gd name="connsiteX0" fmla="*/ 1191060 w 4629084"/>
                  <a:gd name="connsiteY0" fmla="*/ 0 h 331244"/>
                  <a:gd name="connsiteX1" fmla="*/ 404 w 4629084"/>
                  <a:gd name="connsiteY1" fmla="*/ 71663 h 331244"/>
                  <a:gd name="connsiteX2" fmla="*/ 1610322 w 4629084"/>
                  <a:gd name="connsiteY2" fmla="*/ 174645 h 331244"/>
                  <a:gd name="connsiteX3" fmla="*/ 3634802 w 4629084"/>
                  <a:gd name="connsiteY3" fmla="*/ 227694 h 331244"/>
                  <a:gd name="connsiteX4" fmla="*/ 4629084 w 4629084"/>
                  <a:gd name="connsiteY4" fmla="*/ 286841 h 331244"/>
                  <a:gd name="connsiteX5" fmla="*/ 3776393 w 4629084"/>
                  <a:gd name="connsiteY5" fmla="*/ 331244 h 331244"/>
                  <a:gd name="connsiteX0" fmla="*/ 1425290 w 4629302"/>
                  <a:gd name="connsiteY0" fmla="*/ 0 h 327977"/>
                  <a:gd name="connsiteX1" fmla="*/ 622 w 4629302"/>
                  <a:gd name="connsiteY1" fmla="*/ 68396 h 327977"/>
                  <a:gd name="connsiteX2" fmla="*/ 1610540 w 4629302"/>
                  <a:gd name="connsiteY2" fmla="*/ 171378 h 327977"/>
                  <a:gd name="connsiteX3" fmla="*/ 3635020 w 4629302"/>
                  <a:gd name="connsiteY3" fmla="*/ 224427 h 327977"/>
                  <a:gd name="connsiteX4" fmla="*/ 4629302 w 4629302"/>
                  <a:gd name="connsiteY4" fmla="*/ 283574 h 327977"/>
                  <a:gd name="connsiteX5" fmla="*/ 3776611 w 4629302"/>
                  <a:gd name="connsiteY5" fmla="*/ 327977 h 327977"/>
                  <a:gd name="connsiteX0" fmla="*/ 1425290 w 4629302"/>
                  <a:gd name="connsiteY0" fmla="*/ 0 h 326644"/>
                  <a:gd name="connsiteX1" fmla="*/ 622 w 4629302"/>
                  <a:gd name="connsiteY1" fmla="*/ 68396 h 326644"/>
                  <a:gd name="connsiteX2" fmla="*/ 1610540 w 4629302"/>
                  <a:gd name="connsiteY2" fmla="*/ 171378 h 326644"/>
                  <a:gd name="connsiteX3" fmla="*/ 3635020 w 4629302"/>
                  <a:gd name="connsiteY3" fmla="*/ 224427 h 326644"/>
                  <a:gd name="connsiteX4" fmla="*/ 4629302 w 4629302"/>
                  <a:gd name="connsiteY4" fmla="*/ 283574 h 326644"/>
                  <a:gd name="connsiteX5" fmla="*/ 3572883 w 4629302"/>
                  <a:gd name="connsiteY5" fmla="*/ 326644 h 326644"/>
                  <a:gd name="connsiteX0" fmla="*/ 1425290 w 4629302"/>
                  <a:gd name="connsiteY0" fmla="*/ 0 h 326644"/>
                  <a:gd name="connsiteX1" fmla="*/ 622 w 4629302"/>
                  <a:gd name="connsiteY1" fmla="*/ 68396 h 326644"/>
                  <a:gd name="connsiteX2" fmla="*/ 1610540 w 4629302"/>
                  <a:gd name="connsiteY2" fmla="*/ 171378 h 326644"/>
                  <a:gd name="connsiteX3" fmla="*/ 3635020 w 4629302"/>
                  <a:gd name="connsiteY3" fmla="*/ 224427 h 326644"/>
                  <a:gd name="connsiteX4" fmla="*/ 4629302 w 4629302"/>
                  <a:gd name="connsiteY4" fmla="*/ 283574 h 326644"/>
                  <a:gd name="connsiteX5" fmla="*/ 3572883 w 4629302"/>
                  <a:gd name="connsiteY5" fmla="*/ 326644 h 326644"/>
                  <a:gd name="connsiteX0" fmla="*/ 1425290 w 4629302"/>
                  <a:gd name="connsiteY0" fmla="*/ 0 h 326644"/>
                  <a:gd name="connsiteX1" fmla="*/ 622 w 4629302"/>
                  <a:gd name="connsiteY1" fmla="*/ 68396 h 326644"/>
                  <a:gd name="connsiteX2" fmla="*/ 1610540 w 4629302"/>
                  <a:gd name="connsiteY2" fmla="*/ 171378 h 326644"/>
                  <a:gd name="connsiteX3" fmla="*/ 3635020 w 4629302"/>
                  <a:gd name="connsiteY3" fmla="*/ 224427 h 326644"/>
                  <a:gd name="connsiteX4" fmla="*/ 4629302 w 4629302"/>
                  <a:gd name="connsiteY4" fmla="*/ 283574 h 326644"/>
                  <a:gd name="connsiteX5" fmla="*/ 3572883 w 4629302"/>
                  <a:gd name="connsiteY5" fmla="*/ 326644 h 326644"/>
                  <a:gd name="connsiteX0" fmla="*/ 1435206 w 4639218"/>
                  <a:gd name="connsiteY0" fmla="*/ 0 h 326644"/>
                  <a:gd name="connsiteX1" fmla="*/ 10538 w 4639218"/>
                  <a:gd name="connsiteY1" fmla="*/ 68396 h 326644"/>
                  <a:gd name="connsiteX2" fmla="*/ 1620456 w 4639218"/>
                  <a:gd name="connsiteY2" fmla="*/ 171378 h 326644"/>
                  <a:gd name="connsiteX3" fmla="*/ 3644936 w 4639218"/>
                  <a:gd name="connsiteY3" fmla="*/ 224427 h 326644"/>
                  <a:gd name="connsiteX4" fmla="*/ 4639218 w 4639218"/>
                  <a:gd name="connsiteY4" fmla="*/ 283574 h 326644"/>
                  <a:gd name="connsiteX5" fmla="*/ 3582799 w 4639218"/>
                  <a:gd name="connsiteY5" fmla="*/ 326644 h 326644"/>
                  <a:gd name="connsiteX0" fmla="*/ 1425330 w 4629342"/>
                  <a:gd name="connsiteY0" fmla="*/ 5311 h 331955"/>
                  <a:gd name="connsiteX1" fmla="*/ 1412893 w 4629342"/>
                  <a:gd name="connsiteY1" fmla="*/ 4997 h 331955"/>
                  <a:gd name="connsiteX2" fmla="*/ 662 w 4629342"/>
                  <a:gd name="connsiteY2" fmla="*/ 73707 h 331955"/>
                  <a:gd name="connsiteX3" fmla="*/ 1610580 w 4629342"/>
                  <a:gd name="connsiteY3" fmla="*/ 176689 h 331955"/>
                  <a:gd name="connsiteX4" fmla="*/ 3635060 w 4629342"/>
                  <a:gd name="connsiteY4" fmla="*/ 229738 h 331955"/>
                  <a:gd name="connsiteX5" fmla="*/ 4629342 w 4629342"/>
                  <a:gd name="connsiteY5" fmla="*/ 288885 h 331955"/>
                  <a:gd name="connsiteX6" fmla="*/ 3572923 w 4629342"/>
                  <a:gd name="connsiteY6" fmla="*/ 331955 h 331955"/>
                  <a:gd name="connsiteX0" fmla="*/ 1429574 w 4633586"/>
                  <a:gd name="connsiteY0" fmla="*/ 0 h 326644"/>
                  <a:gd name="connsiteX1" fmla="*/ 1124276 w 4633586"/>
                  <a:gd name="connsiteY1" fmla="*/ 9462 h 326644"/>
                  <a:gd name="connsiteX2" fmla="*/ 4906 w 4633586"/>
                  <a:gd name="connsiteY2" fmla="*/ 68396 h 326644"/>
                  <a:gd name="connsiteX3" fmla="*/ 1614824 w 4633586"/>
                  <a:gd name="connsiteY3" fmla="*/ 171378 h 326644"/>
                  <a:gd name="connsiteX4" fmla="*/ 3639304 w 4633586"/>
                  <a:gd name="connsiteY4" fmla="*/ 224427 h 326644"/>
                  <a:gd name="connsiteX5" fmla="*/ 4633586 w 4633586"/>
                  <a:gd name="connsiteY5" fmla="*/ 283574 h 326644"/>
                  <a:gd name="connsiteX6" fmla="*/ 3577167 w 4633586"/>
                  <a:gd name="connsiteY6" fmla="*/ 326644 h 326644"/>
                  <a:gd name="connsiteX0" fmla="*/ 1862496 w 4633586"/>
                  <a:gd name="connsiteY0" fmla="*/ 7868 h 317182"/>
                  <a:gd name="connsiteX1" fmla="*/ 1124276 w 4633586"/>
                  <a:gd name="connsiteY1" fmla="*/ 0 h 317182"/>
                  <a:gd name="connsiteX2" fmla="*/ 4906 w 4633586"/>
                  <a:gd name="connsiteY2" fmla="*/ 58934 h 317182"/>
                  <a:gd name="connsiteX3" fmla="*/ 1614824 w 4633586"/>
                  <a:gd name="connsiteY3" fmla="*/ 161916 h 317182"/>
                  <a:gd name="connsiteX4" fmla="*/ 3639304 w 4633586"/>
                  <a:gd name="connsiteY4" fmla="*/ 214965 h 317182"/>
                  <a:gd name="connsiteX5" fmla="*/ 4633586 w 4633586"/>
                  <a:gd name="connsiteY5" fmla="*/ 274112 h 317182"/>
                  <a:gd name="connsiteX6" fmla="*/ 3577167 w 4633586"/>
                  <a:gd name="connsiteY6" fmla="*/ 317182 h 317182"/>
                  <a:gd name="connsiteX0" fmla="*/ 1862538 w 4633628"/>
                  <a:gd name="connsiteY0" fmla="*/ 8008 h 317322"/>
                  <a:gd name="connsiteX1" fmla="*/ 1124318 w 4633628"/>
                  <a:gd name="connsiteY1" fmla="*/ 140 h 317322"/>
                  <a:gd name="connsiteX2" fmla="*/ 4948 w 4633628"/>
                  <a:gd name="connsiteY2" fmla="*/ 59074 h 317322"/>
                  <a:gd name="connsiteX3" fmla="*/ 1614866 w 4633628"/>
                  <a:gd name="connsiteY3" fmla="*/ 162056 h 317322"/>
                  <a:gd name="connsiteX4" fmla="*/ 3639346 w 4633628"/>
                  <a:gd name="connsiteY4" fmla="*/ 215105 h 317322"/>
                  <a:gd name="connsiteX5" fmla="*/ 4633628 w 4633628"/>
                  <a:gd name="connsiteY5" fmla="*/ 274252 h 317322"/>
                  <a:gd name="connsiteX6" fmla="*/ 3577209 w 4633628"/>
                  <a:gd name="connsiteY6" fmla="*/ 317322 h 317322"/>
                  <a:gd name="connsiteX0" fmla="*/ 1862599 w 4633689"/>
                  <a:gd name="connsiteY0" fmla="*/ 7868 h 317182"/>
                  <a:gd name="connsiteX1" fmla="*/ 1124379 w 4633689"/>
                  <a:gd name="connsiteY1" fmla="*/ 0 h 317182"/>
                  <a:gd name="connsiteX2" fmla="*/ 5009 w 4633689"/>
                  <a:gd name="connsiteY2" fmla="*/ 58934 h 317182"/>
                  <a:gd name="connsiteX3" fmla="*/ 1614927 w 4633689"/>
                  <a:gd name="connsiteY3" fmla="*/ 161916 h 317182"/>
                  <a:gd name="connsiteX4" fmla="*/ 3639407 w 4633689"/>
                  <a:gd name="connsiteY4" fmla="*/ 214965 h 317182"/>
                  <a:gd name="connsiteX5" fmla="*/ 4633689 w 4633689"/>
                  <a:gd name="connsiteY5" fmla="*/ 274112 h 317182"/>
                  <a:gd name="connsiteX6" fmla="*/ 3577270 w 4633689"/>
                  <a:gd name="connsiteY6" fmla="*/ 317182 h 317182"/>
                  <a:gd name="connsiteX0" fmla="*/ 1870019 w 4641109"/>
                  <a:gd name="connsiteY0" fmla="*/ 9545 h 318859"/>
                  <a:gd name="connsiteX1" fmla="*/ 1131799 w 4641109"/>
                  <a:gd name="connsiteY1" fmla="*/ 1677 h 318859"/>
                  <a:gd name="connsiteX2" fmla="*/ 889873 w 4641109"/>
                  <a:gd name="connsiteY2" fmla="*/ 6120 h 318859"/>
                  <a:gd name="connsiteX3" fmla="*/ 12429 w 4641109"/>
                  <a:gd name="connsiteY3" fmla="*/ 60611 h 318859"/>
                  <a:gd name="connsiteX4" fmla="*/ 1622347 w 4641109"/>
                  <a:gd name="connsiteY4" fmla="*/ 163593 h 318859"/>
                  <a:gd name="connsiteX5" fmla="*/ 3646827 w 4641109"/>
                  <a:gd name="connsiteY5" fmla="*/ 216642 h 318859"/>
                  <a:gd name="connsiteX6" fmla="*/ 4641109 w 4641109"/>
                  <a:gd name="connsiteY6" fmla="*/ 275789 h 318859"/>
                  <a:gd name="connsiteX7" fmla="*/ 3584690 w 4641109"/>
                  <a:gd name="connsiteY7" fmla="*/ 318859 h 318859"/>
                  <a:gd name="connsiteX0" fmla="*/ 1870019 w 4641109"/>
                  <a:gd name="connsiteY0" fmla="*/ 3425 h 312739"/>
                  <a:gd name="connsiteX1" fmla="*/ 889873 w 4641109"/>
                  <a:gd name="connsiteY1" fmla="*/ 0 h 312739"/>
                  <a:gd name="connsiteX2" fmla="*/ 12429 w 4641109"/>
                  <a:gd name="connsiteY2" fmla="*/ 54491 h 312739"/>
                  <a:gd name="connsiteX3" fmla="*/ 1622347 w 4641109"/>
                  <a:gd name="connsiteY3" fmla="*/ 157473 h 312739"/>
                  <a:gd name="connsiteX4" fmla="*/ 3646827 w 4641109"/>
                  <a:gd name="connsiteY4" fmla="*/ 210522 h 312739"/>
                  <a:gd name="connsiteX5" fmla="*/ 4641109 w 4641109"/>
                  <a:gd name="connsiteY5" fmla="*/ 269669 h 312739"/>
                  <a:gd name="connsiteX6" fmla="*/ 3584690 w 4641109"/>
                  <a:gd name="connsiteY6" fmla="*/ 312739 h 312739"/>
                  <a:gd name="connsiteX0" fmla="*/ 1870019 w 4641109"/>
                  <a:gd name="connsiteY0" fmla="*/ 6529 h 315843"/>
                  <a:gd name="connsiteX1" fmla="*/ 889873 w 4641109"/>
                  <a:gd name="connsiteY1" fmla="*/ 3104 h 315843"/>
                  <a:gd name="connsiteX2" fmla="*/ 12429 w 4641109"/>
                  <a:gd name="connsiteY2" fmla="*/ 57595 h 315843"/>
                  <a:gd name="connsiteX3" fmla="*/ 1622347 w 4641109"/>
                  <a:gd name="connsiteY3" fmla="*/ 160577 h 315843"/>
                  <a:gd name="connsiteX4" fmla="*/ 3646827 w 4641109"/>
                  <a:gd name="connsiteY4" fmla="*/ 213626 h 315843"/>
                  <a:gd name="connsiteX5" fmla="*/ 4641109 w 4641109"/>
                  <a:gd name="connsiteY5" fmla="*/ 272773 h 315843"/>
                  <a:gd name="connsiteX6" fmla="*/ 3584690 w 4641109"/>
                  <a:gd name="connsiteY6" fmla="*/ 315843 h 315843"/>
                  <a:gd name="connsiteX0" fmla="*/ 1871761 w 4642851"/>
                  <a:gd name="connsiteY0" fmla="*/ 6529 h 315843"/>
                  <a:gd name="connsiteX1" fmla="*/ 891615 w 4642851"/>
                  <a:gd name="connsiteY1" fmla="*/ 3104 h 315843"/>
                  <a:gd name="connsiteX2" fmla="*/ 14171 w 4642851"/>
                  <a:gd name="connsiteY2" fmla="*/ 57595 h 315843"/>
                  <a:gd name="connsiteX3" fmla="*/ 1624089 w 4642851"/>
                  <a:gd name="connsiteY3" fmla="*/ 160577 h 315843"/>
                  <a:gd name="connsiteX4" fmla="*/ 3648569 w 4642851"/>
                  <a:gd name="connsiteY4" fmla="*/ 213626 h 315843"/>
                  <a:gd name="connsiteX5" fmla="*/ 4642851 w 4642851"/>
                  <a:gd name="connsiteY5" fmla="*/ 272773 h 315843"/>
                  <a:gd name="connsiteX6" fmla="*/ 3586432 w 4642851"/>
                  <a:gd name="connsiteY6" fmla="*/ 315843 h 315843"/>
                  <a:gd name="connsiteX0" fmla="*/ 1871761 w 4642851"/>
                  <a:gd name="connsiteY0" fmla="*/ 6659 h 315973"/>
                  <a:gd name="connsiteX1" fmla="*/ 891615 w 4642851"/>
                  <a:gd name="connsiteY1" fmla="*/ 3234 h 315973"/>
                  <a:gd name="connsiteX2" fmla="*/ 14171 w 4642851"/>
                  <a:gd name="connsiteY2" fmla="*/ 57725 h 315973"/>
                  <a:gd name="connsiteX3" fmla="*/ 1624089 w 4642851"/>
                  <a:gd name="connsiteY3" fmla="*/ 160707 h 315973"/>
                  <a:gd name="connsiteX4" fmla="*/ 3648569 w 4642851"/>
                  <a:gd name="connsiteY4" fmla="*/ 213756 h 315973"/>
                  <a:gd name="connsiteX5" fmla="*/ 4642851 w 4642851"/>
                  <a:gd name="connsiteY5" fmla="*/ 272903 h 315973"/>
                  <a:gd name="connsiteX6" fmla="*/ 3586432 w 4642851"/>
                  <a:gd name="connsiteY6" fmla="*/ 315973 h 315973"/>
                  <a:gd name="connsiteX0" fmla="*/ 1871337 w 4642427"/>
                  <a:gd name="connsiteY0" fmla="*/ 6659 h 315973"/>
                  <a:gd name="connsiteX1" fmla="*/ 891191 w 4642427"/>
                  <a:gd name="connsiteY1" fmla="*/ 3234 h 315973"/>
                  <a:gd name="connsiteX2" fmla="*/ 13747 w 4642427"/>
                  <a:gd name="connsiteY2" fmla="*/ 57725 h 315973"/>
                  <a:gd name="connsiteX3" fmla="*/ 1623665 w 4642427"/>
                  <a:gd name="connsiteY3" fmla="*/ 160707 h 315973"/>
                  <a:gd name="connsiteX4" fmla="*/ 3648145 w 4642427"/>
                  <a:gd name="connsiteY4" fmla="*/ 213756 h 315973"/>
                  <a:gd name="connsiteX5" fmla="*/ 4642427 w 4642427"/>
                  <a:gd name="connsiteY5" fmla="*/ 272903 h 315973"/>
                  <a:gd name="connsiteX6" fmla="*/ 3586008 w 4642427"/>
                  <a:gd name="connsiteY6" fmla="*/ 315973 h 315973"/>
                  <a:gd name="connsiteX0" fmla="*/ 1873477 w 4644567"/>
                  <a:gd name="connsiteY0" fmla="*/ 5510 h 314824"/>
                  <a:gd name="connsiteX1" fmla="*/ 893331 w 4644567"/>
                  <a:gd name="connsiteY1" fmla="*/ 2085 h 314824"/>
                  <a:gd name="connsiteX2" fmla="*/ 15887 w 4644567"/>
                  <a:gd name="connsiteY2" fmla="*/ 56576 h 314824"/>
                  <a:gd name="connsiteX3" fmla="*/ 1625805 w 4644567"/>
                  <a:gd name="connsiteY3" fmla="*/ 159558 h 314824"/>
                  <a:gd name="connsiteX4" fmla="*/ 3650285 w 4644567"/>
                  <a:gd name="connsiteY4" fmla="*/ 212607 h 314824"/>
                  <a:gd name="connsiteX5" fmla="*/ 4644567 w 4644567"/>
                  <a:gd name="connsiteY5" fmla="*/ 271754 h 314824"/>
                  <a:gd name="connsiteX6" fmla="*/ 3588148 w 4644567"/>
                  <a:gd name="connsiteY6" fmla="*/ 314824 h 314824"/>
                  <a:gd name="connsiteX0" fmla="*/ 1859133 w 4630223"/>
                  <a:gd name="connsiteY0" fmla="*/ 5510 h 314824"/>
                  <a:gd name="connsiteX1" fmla="*/ 878987 w 4630223"/>
                  <a:gd name="connsiteY1" fmla="*/ 2085 h 314824"/>
                  <a:gd name="connsiteX2" fmla="*/ 1543 w 4630223"/>
                  <a:gd name="connsiteY2" fmla="*/ 56576 h 314824"/>
                  <a:gd name="connsiteX3" fmla="*/ 1611461 w 4630223"/>
                  <a:gd name="connsiteY3" fmla="*/ 159558 h 314824"/>
                  <a:gd name="connsiteX4" fmla="*/ 3635941 w 4630223"/>
                  <a:gd name="connsiteY4" fmla="*/ 212607 h 314824"/>
                  <a:gd name="connsiteX5" fmla="*/ 4630223 w 4630223"/>
                  <a:gd name="connsiteY5" fmla="*/ 271754 h 314824"/>
                  <a:gd name="connsiteX6" fmla="*/ 3573804 w 4630223"/>
                  <a:gd name="connsiteY6" fmla="*/ 314824 h 314824"/>
                  <a:gd name="connsiteX0" fmla="*/ 878987 w 4630223"/>
                  <a:gd name="connsiteY0" fmla="*/ 0 h 312739"/>
                  <a:gd name="connsiteX1" fmla="*/ 1543 w 4630223"/>
                  <a:gd name="connsiteY1" fmla="*/ 54491 h 312739"/>
                  <a:gd name="connsiteX2" fmla="*/ 1611461 w 4630223"/>
                  <a:gd name="connsiteY2" fmla="*/ 157473 h 312739"/>
                  <a:gd name="connsiteX3" fmla="*/ 3635941 w 4630223"/>
                  <a:gd name="connsiteY3" fmla="*/ 210522 h 312739"/>
                  <a:gd name="connsiteX4" fmla="*/ 4630223 w 4630223"/>
                  <a:gd name="connsiteY4" fmla="*/ 269669 h 312739"/>
                  <a:gd name="connsiteX5" fmla="*/ 3573804 w 4630223"/>
                  <a:gd name="connsiteY5" fmla="*/ 312739 h 3127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630223" h="312739">
                    <a:moveTo>
                      <a:pt x="878987" y="0"/>
                    </a:moveTo>
                    <a:cubicBezTo>
                      <a:pt x="488698" y="5823"/>
                      <a:pt x="44994" y="17137"/>
                      <a:pt x="1543" y="54491"/>
                    </a:cubicBezTo>
                    <a:cubicBezTo>
                      <a:pt x="-41908" y="91845"/>
                      <a:pt x="840198" y="135467"/>
                      <a:pt x="1611461" y="157473"/>
                    </a:cubicBezTo>
                    <a:lnTo>
                      <a:pt x="3635941" y="210522"/>
                    </a:lnTo>
                    <a:cubicBezTo>
                      <a:pt x="4164533" y="225666"/>
                      <a:pt x="4630026" y="237243"/>
                      <a:pt x="4630223" y="269669"/>
                    </a:cubicBezTo>
                    <a:cubicBezTo>
                      <a:pt x="4630420" y="302095"/>
                      <a:pt x="3573804" y="312739"/>
                      <a:pt x="3573804" y="312739"/>
                    </a:cubicBezTo>
                  </a:path>
                </a:pathLst>
              </a:custGeom>
              <a:noFill/>
              <a:ln w="76200" cap="flat" cmpd="sng" algn="ctr">
                <a:solidFill>
                  <a:schemeClr val="bg1">
                    <a:lumMod val="50000"/>
                    <a:lumOff val="50000"/>
                  </a:schemeClr>
                </a:solidFill>
                <a:prstDash val="solid"/>
              </a:ln>
              <a:effectLst/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txBody>
              <a:bodyPr rtlCol="0" anchor="ctr"/>
              <a:lstStyle/>
              <a:p>
                <a:pPr algn="ctr">
                  <a:defRPr/>
                </a:pPr>
                <a:endParaRPr lang="es-ES_tradnl" kern="0">
                  <a:solidFill>
                    <a:prstClr val="white"/>
                  </a:solidFill>
                  <a:latin typeface="Calibri"/>
                </a:endParaRPr>
              </a:p>
            </p:txBody>
          </p:sp>
          <p:grpSp>
            <p:nvGrpSpPr>
              <p:cNvPr id="26" name="25 Grupo"/>
              <p:cNvGrpSpPr/>
              <p:nvPr/>
            </p:nvGrpSpPr>
            <p:grpSpPr>
              <a:xfrm rot="3583653">
                <a:off x="3193329" y="-220428"/>
                <a:ext cx="1655704" cy="1778589"/>
                <a:chOff x="249161" y="-75919"/>
                <a:chExt cx="1963672" cy="2046205"/>
              </a:xfrm>
            </p:grpSpPr>
            <p:sp>
              <p:nvSpPr>
                <p:cNvPr id="27" name="19 Estrella de 6 puntas"/>
                <p:cNvSpPr/>
                <p:nvPr/>
              </p:nvSpPr>
              <p:spPr>
                <a:xfrm rot="20363738">
                  <a:off x="315951" y="-45938"/>
                  <a:ext cx="1859085" cy="2016224"/>
                </a:xfrm>
                <a:custGeom>
                  <a:avLst/>
                  <a:gdLst>
                    <a:gd name="connsiteX0" fmla="*/ 0 w 1800200"/>
                    <a:gd name="connsiteY0" fmla="*/ 504056 h 2016224"/>
                    <a:gd name="connsiteX1" fmla="*/ 710970 w 1800200"/>
                    <a:gd name="connsiteY1" fmla="*/ 690374 h 2016224"/>
                    <a:gd name="connsiteX2" fmla="*/ 900100 w 1800200"/>
                    <a:gd name="connsiteY2" fmla="*/ 0 h 2016224"/>
                    <a:gd name="connsiteX3" fmla="*/ 1089230 w 1800200"/>
                    <a:gd name="connsiteY3" fmla="*/ 690374 h 2016224"/>
                    <a:gd name="connsiteX4" fmla="*/ 1800200 w 1800200"/>
                    <a:gd name="connsiteY4" fmla="*/ 504056 h 2016224"/>
                    <a:gd name="connsiteX5" fmla="*/ 1278359 w 1800200"/>
                    <a:gd name="connsiteY5" fmla="*/ 1008112 h 2016224"/>
                    <a:gd name="connsiteX6" fmla="*/ 1800200 w 1800200"/>
                    <a:gd name="connsiteY6" fmla="*/ 1512168 h 2016224"/>
                    <a:gd name="connsiteX7" fmla="*/ 1089230 w 1800200"/>
                    <a:gd name="connsiteY7" fmla="*/ 1325850 h 2016224"/>
                    <a:gd name="connsiteX8" fmla="*/ 900100 w 1800200"/>
                    <a:gd name="connsiteY8" fmla="*/ 2016224 h 2016224"/>
                    <a:gd name="connsiteX9" fmla="*/ 710970 w 1800200"/>
                    <a:gd name="connsiteY9" fmla="*/ 1325850 h 2016224"/>
                    <a:gd name="connsiteX10" fmla="*/ 0 w 1800200"/>
                    <a:gd name="connsiteY10" fmla="*/ 1512168 h 2016224"/>
                    <a:gd name="connsiteX11" fmla="*/ 521841 w 1800200"/>
                    <a:gd name="connsiteY11" fmla="*/ 1008112 h 2016224"/>
                    <a:gd name="connsiteX12" fmla="*/ 0 w 1800200"/>
                    <a:gd name="connsiteY12" fmla="*/ 504056 h 2016224"/>
                    <a:gd name="connsiteX0" fmla="*/ 0 w 1800200"/>
                    <a:gd name="connsiteY0" fmla="*/ 504056 h 2016224"/>
                    <a:gd name="connsiteX1" fmla="*/ 710970 w 1800200"/>
                    <a:gd name="connsiteY1" fmla="*/ 690374 h 2016224"/>
                    <a:gd name="connsiteX2" fmla="*/ 900100 w 1800200"/>
                    <a:gd name="connsiteY2" fmla="*/ 0 h 2016224"/>
                    <a:gd name="connsiteX3" fmla="*/ 1089230 w 1800200"/>
                    <a:gd name="connsiteY3" fmla="*/ 690374 h 2016224"/>
                    <a:gd name="connsiteX4" fmla="*/ 1800200 w 1800200"/>
                    <a:gd name="connsiteY4" fmla="*/ 504056 h 2016224"/>
                    <a:gd name="connsiteX5" fmla="*/ 1278359 w 1800200"/>
                    <a:gd name="connsiteY5" fmla="*/ 1008112 h 2016224"/>
                    <a:gd name="connsiteX6" fmla="*/ 1800200 w 1800200"/>
                    <a:gd name="connsiteY6" fmla="*/ 1512168 h 2016224"/>
                    <a:gd name="connsiteX7" fmla="*/ 1089230 w 1800200"/>
                    <a:gd name="connsiteY7" fmla="*/ 1325850 h 2016224"/>
                    <a:gd name="connsiteX8" fmla="*/ 900100 w 1800200"/>
                    <a:gd name="connsiteY8" fmla="*/ 2016224 h 2016224"/>
                    <a:gd name="connsiteX9" fmla="*/ 710970 w 1800200"/>
                    <a:gd name="connsiteY9" fmla="*/ 1325850 h 2016224"/>
                    <a:gd name="connsiteX10" fmla="*/ 0 w 1800200"/>
                    <a:gd name="connsiteY10" fmla="*/ 1512168 h 2016224"/>
                    <a:gd name="connsiteX11" fmla="*/ 521841 w 1800200"/>
                    <a:gd name="connsiteY11" fmla="*/ 1008112 h 2016224"/>
                    <a:gd name="connsiteX12" fmla="*/ 0 w 1800200"/>
                    <a:gd name="connsiteY12" fmla="*/ 504056 h 2016224"/>
                    <a:gd name="connsiteX0" fmla="*/ 0 w 1800200"/>
                    <a:gd name="connsiteY0" fmla="*/ 504056 h 2016224"/>
                    <a:gd name="connsiteX1" fmla="*/ 710970 w 1800200"/>
                    <a:gd name="connsiteY1" fmla="*/ 690374 h 2016224"/>
                    <a:gd name="connsiteX2" fmla="*/ 900100 w 1800200"/>
                    <a:gd name="connsiteY2" fmla="*/ 0 h 2016224"/>
                    <a:gd name="connsiteX3" fmla="*/ 1089230 w 1800200"/>
                    <a:gd name="connsiteY3" fmla="*/ 690374 h 2016224"/>
                    <a:gd name="connsiteX4" fmla="*/ 1800200 w 1800200"/>
                    <a:gd name="connsiteY4" fmla="*/ 504056 h 2016224"/>
                    <a:gd name="connsiteX5" fmla="*/ 1278359 w 1800200"/>
                    <a:gd name="connsiteY5" fmla="*/ 1008112 h 2016224"/>
                    <a:gd name="connsiteX6" fmla="*/ 1800200 w 1800200"/>
                    <a:gd name="connsiteY6" fmla="*/ 1512168 h 2016224"/>
                    <a:gd name="connsiteX7" fmla="*/ 1089230 w 1800200"/>
                    <a:gd name="connsiteY7" fmla="*/ 1325850 h 2016224"/>
                    <a:gd name="connsiteX8" fmla="*/ 900100 w 1800200"/>
                    <a:gd name="connsiteY8" fmla="*/ 2016224 h 2016224"/>
                    <a:gd name="connsiteX9" fmla="*/ 710970 w 1800200"/>
                    <a:gd name="connsiteY9" fmla="*/ 1325850 h 2016224"/>
                    <a:gd name="connsiteX10" fmla="*/ 0 w 1800200"/>
                    <a:gd name="connsiteY10" fmla="*/ 1512168 h 2016224"/>
                    <a:gd name="connsiteX11" fmla="*/ 521841 w 1800200"/>
                    <a:gd name="connsiteY11" fmla="*/ 1008112 h 2016224"/>
                    <a:gd name="connsiteX12" fmla="*/ 0 w 1800200"/>
                    <a:gd name="connsiteY12" fmla="*/ 504056 h 2016224"/>
                    <a:gd name="connsiteX0" fmla="*/ 0 w 1800200"/>
                    <a:gd name="connsiteY0" fmla="*/ 504056 h 2016224"/>
                    <a:gd name="connsiteX1" fmla="*/ 710970 w 1800200"/>
                    <a:gd name="connsiteY1" fmla="*/ 690374 h 2016224"/>
                    <a:gd name="connsiteX2" fmla="*/ 900100 w 1800200"/>
                    <a:gd name="connsiteY2" fmla="*/ 0 h 2016224"/>
                    <a:gd name="connsiteX3" fmla="*/ 1089230 w 1800200"/>
                    <a:gd name="connsiteY3" fmla="*/ 690374 h 2016224"/>
                    <a:gd name="connsiteX4" fmla="*/ 1800200 w 1800200"/>
                    <a:gd name="connsiteY4" fmla="*/ 504056 h 2016224"/>
                    <a:gd name="connsiteX5" fmla="*/ 1278359 w 1800200"/>
                    <a:gd name="connsiteY5" fmla="*/ 1008112 h 2016224"/>
                    <a:gd name="connsiteX6" fmla="*/ 1800200 w 1800200"/>
                    <a:gd name="connsiteY6" fmla="*/ 1512168 h 2016224"/>
                    <a:gd name="connsiteX7" fmla="*/ 1089230 w 1800200"/>
                    <a:gd name="connsiteY7" fmla="*/ 1325850 h 2016224"/>
                    <a:gd name="connsiteX8" fmla="*/ 900100 w 1800200"/>
                    <a:gd name="connsiteY8" fmla="*/ 2016224 h 2016224"/>
                    <a:gd name="connsiteX9" fmla="*/ 710970 w 1800200"/>
                    <a:gd name="connsiteY9" fmla="*/ 1325850 h 2016224"/>
                    <a:gd name="connsiteX10" fmla="*/ 0 w 1800200"/>
                    <a:gd name="connsiteY10" fmla="*/ 1512168 h 2016224"/>
                    <a:gd name="connsiteX11" fmla="*/ 521841 w 1800200"/>
                    <a:gd name="connsiteY11" fmla="*/ 1008112 h 2016224"/>
                    <a:gd name="connsiteX12" fmla="*/ 0 w 1800200"/>
                    <a:gd name="connsiteY12" fmla="*/ 504056 h 2016224"/>
                    <a:gd name="connsiteX0" fmla="*/ 0 w 1815990"/>
                    <a:gd name="connsiteY0" fmla="*/ 504056 h 2016224"/>
                    <a:gd name="connsiteX1" fmla="*/ 710970 w 1815990"/>
                    <a:gd name="connsiteY1" fmla="*/ 690374 h 2016224"/>
                    <a:gd name="connsiteX2" fmla="*/ 900100 w 1815990"/>
                    <a:gd name="connsiteY2" fmla="*/ 0 h 2016224"/>
                    <a:gd name="connsiteX3" fmla="*/ 1089230 w 1815990"/>
                    <a:gd name="connsiteY3" fmla="*/ 690374 h 2016224"/>
                    <a:gd name="connsiteX4" fmla="*/ 1800200 w 1815990"/>
                    <a:gd name="connsiteY4" fmla="*/ 504056 h 2016224"/>
                    <a:gd name="connsiteX5" fmla="*/ 1278359 w 1815990"/>
                    <a:gd name="connsiteY5" fmla="*/ 1008112 h 2016224"/>
                    <a:gd name="connsiteX6" fmla="*/ 1800200 w 1815990"/>
                    <a:gd name="connsiteY6" fmla="*/ 1512168 h 2016224"/>
                    <a:gd name="connsiteX7" fmla="*/ 1089230 w 1815990"/>
                    <a:gd name="connsiteY7" fmla="*/ 1325850 h 2016224"/>
                    <a:gd name="connsiteX8" fmla="*/ 900100 w 1815990"/>
                    <a:gd name="connsiteY8" fmla="*/ 2016224 h 2016224"/>
                    <a:gd name="connsiteX9" fmla="*/ 710970 w 1815990"/>
                    <a:gd name="connsiteY9" fmla="*/ 1325850 h 2016224"/>
                    <a:gd name="connsiteX10" fmla="*/ 0 w 1815990"/>
                    <a:gd name="connsiteY10" fmla="*/ 1512168 h 2016224"/>
                    <a:gd name="connsiteX11" fmla="*/ 521841 w 1815990"/>
                    <a:gd name="connsiteY11" fmla="*/ 1008112 h 2016224"/>
                    <a:gd name="connsiteX12" fmla="*/ 0 w 1815990"/>
                    <a:gd name="connsiteY12" fmla="*/ 504056 h 2016224"/>
                    <a:gd name="connsiteX0" fmla="*/ 0 w 1815990"/>
                    <a:gd name="connsiteY0" fmla="*/ 504056 h 2016224"/>
                    <a:gd name="connsiteX1" fmla="*/ 710970 w 1815990"/>
                    <a:gd name="connsiteY1" fmla="*/ 690374 h 2016224"/>
                    <a:gd name="connsiteX2" fmla="*/ 900100 w 1815990"/>
                    <a:gd name="connsiteY2" fmla="*/ 0 h 2016224"/>
                    <a:gd name="connsiteX3" fmla="*/ 1089230 w 1815990"/>
                    <a:gd name="connsiteY3" fmla="*/ 690374 h 2016224"/>
                    <a:gd name="connsiteX4" fmla="*/ 1800200 w 1815990"/>
                    <a:gd name="connsiteY4" fmla="*/ 504056 h 2016224"/>
                    <a:gd name="connsiteX5" fmla="*/ 1278359 w 1815990"/>
                    <a:gd name="connsiteY5" fmla="*/ 1008112 h 2016224"/>
                    <a:gd name="connsiteX6" fmla="*/ 1800200 w 1815990"/>
                    <a:gd name="connsiteY6" fmla="*/ 1512168 h 2016224"/>
                    <a:gd name="connsiteX7" fmla="*/ 1089230 w 1815990"/>
                    <a:gd name="connsiteY7" fmla="*/ 1325850 h 2016224"/>
                    <a:gd name="connsiteX8" fmla="*/ 900100 w 1815990"/>
                    <a:gd name="connsiteY8" fmla="*/ 2016224 h 2016224"/>
                    <a:gd name="connsiteX9" fmla="*/ 710970 w 1815990"/>
                    <a:gd name="connsiteY9" fmla="*/ 1325850 h 2016224"/>
                    <a:gd name="connsiteX10" fmla="*/ 0 w 1815990"/>
                    <a:gd name="connsiteY10" fmla="*/ 1512168 h 2016224"/>
                    <a:gd name="connsiteX11" fmla="*/ 521841 w 1815990"/>
                    <a:gd name="connsiteY11" fmla="*/ 1008112 h 2016224"/>
                    <a:gd name="connsiteX12" fmla="*/ 0 w 1815990"/>
                    <a:gd name="connsiteY12" fmla="*/ 504056 h 2016224"/>
                    <a:gd name="connsiteX0" fmla="*/ 0 w 1815990"/>
                    <a:gd name="connsiteY0" fmla="*/ 504056 h 2016224"/>
                    <a:gd name="connsiteX1" fmla="*/ 710970 w 1815990"/>
                    <a:gd name="connsiteY1" fmla="*/ 690374 h 2016224"/>
                    <a:gd name="connsiteX2" fmla="*/ 900100 w 1815990"/>
                    <a:gd name="connsiteY2" fmla="*/ 0 h 2016224"/>
                    <a:gd name="connsiteX3" fmla="*/ 1089230 w 1815990"/>
                    <a:gd name="connsiteY3" fmla="*/ 690374 h 2016224"/>
                    <a:gd name="connsiteX4" fmla="*/ 1800200 w 1815990"/>
                    <a:gd name="connsiteY4" fmla="*/ 504056 h 2016224"/>
                    <a:gd name="connsiteX5" fmla="*/ 1278359 w 1815990"/>
                    <a:gd name="connsiteY5" fmla="*/ 1008112 h 2016224"/>
                    <a:gd name="connsiteX6" fmla="*/ 1800200 w 1815990"/>
                    <a:gd name="connsiteY6" fmla="*/ 1512168 h 2016224"/>
                    <a:gd name="connsiteX7" fmla="*/ 1089230 w 1815990"/>
                    <a:gd name="connsiteY7" fmla="*/ 1325850 h 2016224"/>
                    <a:gd name="connsiteX8" fmla="*/ 900100 w 1815990"/>
                    <a:gd name="connsiteY8" fmla="*/ 2016224 h 2016224"/>
                    <a:gd name="connsiteX9" fmla="*/ 710970 w 1815990"/>
                    <a:gd name="connsiteY9" fmla="*/ 1325850 h 2016224"/>
                    <a:gd name="connsiteX10" fmla="*/ 0 w 1815990"/>
                    <a:gd name="connsiteY10" fmla="*/ 1512168 h 2016224"/>
                    <a:gd name="connsiteX11" fmla="*/ 521841 w 1815990"/>
                    <a:gd name="connsiteY11" fmla="*/ 1008112 h 2016224"/>
                    <a:gd name="connsiteX12" fmla="*/ 0 w 1815990"/>
                    <a:gd name="connsiteY12" fmla="*/ 504056 h 2016224"/>
                    <a:gd name="connsiteX0" fmla="*/ 0 w 1815990"/>
                    <a:gd name="connsiteY0" fmla="*/ 504056 h 2016224"/>
                    <a:gd name="connsiteX1" fmla="*/ 710970 w 1815990"/>
                    <a:gd name="connsiteY1" fmla="*/ 690374 h 2016224"/>
                    <a:gd name="connsiteX2" fmla="*/ 900100 w 1815990"/>
                    <a:gd name="connsiteY2" fmla="*/ 0 h 2016224"/>
                    <a:gd name="connsiteX3" fmla="*/ 1089230 w 1815990"/>
                    <a:gd name="connsiteY3" fmla="*/ 690374 h 2016224"/>
                    <a:gd name="connsiteX4" fmla="*/ 1800200 w 1815990"/>
                    <a:gd name="connsiteY4" fmla="*/ 504056 h 2016224"/>
                    <a:gd name="connsiteX5" fmla="*/ 1278359 w 1815990"/>
                    <a:gd name="connsiteY5" fmla="*/ 1008112 h 2016224"/>
                    <a:gd name="connsiteX6" fmla="*/ 1800200 w 1815990"/>
                    <a:gd name="connsiteY6" fmla="*/ 1512168 h 2016224"/>
                    <a:gd name="connsiteX7" fmla="*/ 1089230 w 1815990"/>
                    <a:gd name="connsiteY7" fmla="*/ 1325850 h 2016224"/>
                    <a:gd name="connsiteX8" fmla="*/ 900100 w 1815990"/>
                    <a:gd name="connsiteY8" fmla="*/ 2016224 h 2016224"/>
                    <a:gd name="connsiteX9" fmla="*/ 710970 w 1815990"/>
                    <a:gd name="connsiteY9" fmla="*/ 1325850 h 2016224"/>
                    <a:gd name="connsiteX10" fmla="*/ 0 w 1815990"/>
                    <a:gd name="connsiteY10" fmla="*/ 1512168 h 2016224"/>
                    <a:gd name="connsiteX11" fmla="*/ 521841 w 1815990"/>
                    <a:gd name="connsiteY11" fmla="*/ 1008112 h 2016224"/>
                    <a:gd name="connsiteX12" fmla="*/ 0 w 1815990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3034 w 1819024"/>
                    <a:gd name="connsiteY0" fmla="*/ 504056 h 2016224"/>
                    <a:gd name="connsiteX1" fmla="*/ 714004 w 1819024"/>
                    <a:gd name="connsiteY1" fmla="*/ 690374 h 2016224"/>
                    <a:gd name="connsiteX2" fmla="*/ 903134 w 1819024"/>
                    <a:gd name="connsiteY2" fmla="*/ 0 h 2016224"/>
                    <a:gd name="connsiteX3" fmla="*/ 1092264 w 1819024"/>
                    <a:gd name="connsiteY3" fmla="*/ 690374 h 2016224"/>
                    <a:gd name="connsiteX4" fmla="*/ 1803234 w 1819024"/>
                    <a:gd name="connsiteY4" fmla="*/ 504056 h 2016224"/>
                    <a:gd name="connsiteX5" fmla="*/ 1281393 w 1819024"/>
                    <a:gd name="connsiteY5" fmla="*/ 1008112 h 2016224"/>
                    <a:gd name="connsiteX6" fmla="*/ 1803234 w 1819024"/>
                    <a:gd name="connsiteY6" fmla="*/ 1512168 h 2016224"/>
                    <a:gd name="connsiteX7" fmla="*/ 1092264 w 1819024"/>
                    <a:gd name="connsiteY7" fmla="*/ 1325850 h 2016224"/>
                    <a:gd name="connsiteX8" fmla="*/ 903134 w 1819024"/>
                    <a:gd name="connsiteY8" fmla="*/ 2016224 h 2016224"/>
                    <a:gd name="connsiteX9" fmla="*/ 714004 w 1819024"/>
                    <a:gd name="connsiteY9" fmla="*/ 1325850 h 2016224"/>
                    <a:gd name="connsiteX10" fmla="*/ 3034 w 1819024"/>
                    <a:gd name="connsiteY10" fmla="*/ 1512168 h 2016224"/>
                    <a:gd name="connsiteX11" fmla="*/ 524875 w 1819024"/>
                    <a:gd name="connsiteY11" fmla="*/ 1008112 h 2016224"/>
                    <a:gd name="connsiteX12" fmla="*/ 3034 w 1819024"/>
                    <a:gd name="connsiteY12" fmla="*/ 504056 h 2016224"/>
                    <a:gd name="connsiteX0" fmla="*/ 3034 w 1819024"/>
                    <a:gd name="connsiteY0" fmla="*/ 504056 h 2016224"/>
                    <a:gd name="connsiteX1" fmla="*/ 714004 w 1819024"/>
                    <a:gd name="connsiteY1" fmla="*/ 690374 h 2016224"/>
                    <a:gd name="connsiteX2" fmla="*/ 903134 w 1819024"/>
                    <a:gd name="connsiteY2" fmla="*/ 0 h 2016224"/>
                    <a:gd name="connsiteX3" fmla="*/ 1092264 w 1819024"/>
                    <a:gd name="connsiteY3" fmla="*/ 690374 h 2016224"/>
                    <a:gd name="connsiteX4" fmla="*/ 1803234 w 1819024"/>
                    <a:gd name="connsiteY4" fmla="*/ 504056 h 2016224"/>
                    <a:gd name="connsiteX5" fmla="*/ 1281393 w 1819024"/>
                    <a:gd name="connsiteY5" fmla="*/ 1008112 h 2016224"/>
                    <a:gd name="connsiteX6" fmla="*/ 1803234 w 1819024"/>
                    <a:gd name="connsiteY6" fmla="*/ 1512168 h 2016224"/>
                    <a:gd name="connsiteX7" fmla="*/ 1092264 w 1819024"/>
                    <a:gd name="connsiteY7" fmla="*/ 1325850 h 2016224"/>
                    <a:gd name="connsiteX8" fmla="*/ 903134 w 1819024"/>
                    <a:gd name="connsiteY8" fmla="*/ 2016224 h 2016224"/>
                    <a:gd name="connsiteX9" fmla="*/ 714004 w 1819024"/>
                    <a:gd name="connsiteY9" fmla="*/ 1325850 h 2016224"/>
                    <a:gd name="connsiteX10" fmla="*/ 3034 w 1819024"/>
                    <a:gd name="connsiteY10" fmla="*/ 1512168 h 2016224"/>
                    <a:gd name="connsiteX11" fmla="*/ 524875 w 1819024"/>
                    <a:gd name="connsiteY11" fmla="*/ 1008112 h 2016224"/>
                    <a:gd name="connsiteX12" fmla="*/ 3034 w 1819024"/>
                    <a:gd name="connsiteY12" fmla="*/ 504056 h 2016224"/>
                    <a:gd name="connsiteX0" fmla="*/ 3034 w 1819024"/>
                    <a:gd name="connsiteY0" fmla="*/ 504056 h 2016224"/>
                    <a:gd name="connsiteX1" fmla="*/ 714004 w 1819024"/>
                    <a:gd name="connsiteY1" fmla="*/ 690374 h 2016224"/>
                    <a:gd name="connsiteX2" fmla="*/ 903134 w 1819024"/>
                    <a:gd name="connsiteY2" fmla="*/ 0 h 2016224"/>
                    <a:gd name="connsiteX3" fmla="*/ 1092264 w 1819024"/>
                    <a:gd name="connsiteY3" fmla="*/ 690374 h 2016224"/>
                    <a:gd name="connsiteX4" fmla="*/ 1803234 w 1819024"/>
                    <a:gd name="connsiteY4" fmla="*/ 504056 h 2016224"/>
                    <a:gd name="connsiteX5" fmla="*/ 1281393 w 1819024"/>
                    <a:gd name="connsiteY5" fmla="*/ 1008112 h 2016224"/>
                    <a:gd name="connsiteX6" fmla="*/ 1803234 w 1819024"/>
                    <a:gd name="connsiteY6" fmla="*/ 1512168 h 2016224"/>
                    <a:gd name="connsiteX7" fmla="*/ 1092264 w 1819024"/>
                    <a:gd name="connsiteY7" fmla="*/ 1325850 h 2016224"/>
                    <a:gd name="connsiteX8" fmla="*/ 903134 w 1819024"/>
                    <a:gd name="connsiteY8" fmla="*/ 2016224 h 2016224"/>
                    <a:gd name="connsiteX9" fmla="*/ 714004 w 1819024"/>
                    <a:gd name="connsiteY9" fmla="*/ 1325850 h 2016224"/>
                    <a:gd name="connsiteX10" fmla="*/ 3034 w 1819024"/>
                    <a:gd name="connsiteY10" fmla="*/ 1512168 h 2016224"/>
                    <a:gd name="connsiteX11" fmla="*/ 524875 w 1819024"/>
                    <a:gd name="connsiteY11" fmla="*/ 1008112 h 2016224"/>
                    <a:gd name="connsiteX12" fmla="*/ 3034 w 1819024"/>
                    <a:gd name="connsiteY12" fmla="*/ 504056 h 2016224"/>
                    <a:gd name="connsiteX0" fmla="*/ 8515 w 1824505"/>
                    <a:gd name="connsiteY0" fmla="*/ 504056 h 2016224"/>
                    <a:gd name="connsiteX1" fmla="*/ 719485 w 1824505"/>
                    <a:gd name="connsiteY1" fmla="*/ 690374 h 2016224"/>
                    <a:gd name="connsiteX2" fmla="*/ 908615 w 1824505"/>
                    <a:gd name="connsiteY2" fmla="*/ 0 h 2016224"/>
                    <a:gd name="connsiteX3" fmla="*/ 1097745 w 1824505"/>
                    <a:gd name="connsiteY3" fmla="*/ 690374 h 2016224"/>
                    <a:gd name="connsiteX4" fmla="*/ 1808715 w 1824505"/>
                    <a:gd name="connsiteY4" fmla="*/ 504056 h 2016224"/>
                    <a:gd name="connsiteX5" fmla="*/ 1286874 w 1824505"/>
                    <a:gd name="connsiteY5" fmla="*/ 1008112 h 2016224"/>
                    <a:gd name="connsiteX6" fmla="*/ 1808715 w 1824505"/>
                    <a:gd name="connsiteY6" fmla="*/ 1512168 h 2016224"/>
                    <a:gd name="connsiteX7" fmla="*/ 1097745 w 1824505"/>
                    <a:gd name="connsiteY7" fmla="*/ 1325850 h 2016224"/>
                    <a:gd name="connsiteX8" fmla="*/ 908615 w 1824505"/>
                    <a:gd name="connsiteY8" fmla="*/ 2016224 h 2016224"/>
                    <a:gd name="connsiteX9" fmla="*/ 719485 w 1824505"/>
                    <a:gd name="connsiteY9" fmla="*/ 1325850 h 2016224"/>
                    <a:gd name="connsiteX10" fmla="*/ 8515 w 1824505"/>
                    <a:gd name="connsiteY10" fmla="*/ 1512168 h 2016224"/>
                    <a:gd name="connsiteX11" fmla="*/ 530356 w 1824505"/>
                    <a:gd name="connsiteY11" fmla="*/ 1008112 h 2016224"/>
                    <a:gd name="connsiteX12" fmla="*/ 8515 w 1824505"/>
                    <a:gd name="connsiteY12" fmla="*/ 504056 h 2016224"/>
                    <a:gd name="connsiteX0" fmla="*/ 8515 w 1824505"/>
                    <a:gd name="connsiteY0" fmla="*/ 504056 h 2016224"/>
                    <a:gd name="connsiteX1" fmla="*/ 719485 w 1824505"/>
                    <a:gd name="connsiteY1" fmla="*/ 690374 h 2016224"/>
                    <a:gd name="connsiteX2" fmla="*/ 908615 w 1824505"/>
                    <a:gd name="connsiteY2" fmla="*/ 0 h 2016224"/>
                    <a:gd name="connsiteX3" fmla="*/ 1097745 w 1824505"/>
                    <a:gd name="connsiteY3" fmla="*/ 690374 h 2016224"/>
                    <a:gd name="connsiteX4" fmla="*/ 1808715 w 1824505"/>
                    <a:gd name="connsiteY4" fmla="*/ 504056 h 2016224"/>
                    <a:gd name="connsiteX5" fmla="*/ 1286874 w 1824505"/>
                    <a:gd name="connsiteY5" fmla="*/ 1008112 h 2016224"/>
                    <a:gd name="connsiteX6" fmla="*/ 1808715 w 1824505"/>
                    <a:gd name="connsiteY6" fmla="*/ 1512168 h 2016224"/>
                    <a:gd name="connsiteX7" fmla="*/ 1097745 w 1824505"/>
                    <a:gd name="connsiteY7" fmla="*/ 1325850 h 2016224"/>
                    <a:gd name="connsiteX8" fmla="*/ 908615 w 1824505"/>
                    <a:gd name="connsiteY8" fmla="*/ 2016224 h 2016224"/>
                    <a:gd name="connsiteX9" fmla="*/ 719485 w 1824505"/>
                    <a:gd name="connsiteY9" fmla="*/ 1325850 h 2016224"/>
                    <a:gd name="connsiteX10" fmla="*/ 8515 w 1824505"/>
                    <a:gd name="connsiteY10" fmla="*/ 1512168 h 2016224"/>
                    <a:gd name="connsiteX11" fmla="*/ 530356 w 1824505"/>
                    <a:gd name="connsiteY11" fmla="*/ 1008112 h 2016224"/>
                    <a:gd name="connsiteX12" fmla="*/ 8515 w 1824505"/>
                    <a:gd name="connsiteY12" fmla="*/ 504056 h 2016224"/>
                    <a:gd name="connsiteX0" fmla="*/ 8515 w 1836152"/>
                    <a:gd name="connsiteY0" fmla="*/ 504056 h 2016224"/>
                    <a:gd name="connsiteX1" fmla="*/ 719485 w 1836152"/>
                    <a:gd name="connsiteY1" fmla="*/ 690374 h 2016224"/>
                    <a:gd name="connsiteX2" fmla="*/ 908615 w 1836152"/>
                    <a:gd name="connsiteY2" fmla="*/ 0 h 2016224"/>
                    <a:gd name="connsiteX3" fmla="*/ 1097745 w 1836152"/>
                    <a:gd name="connsiteY3" fmla="*/ 690374 h 2016224"/>
                    <a:gd name="connsiteX4" fmla="*/ 1808715 w 1836152"/>
                    <a:gd name="connsiteY4" fmla="*/ 504056 h 2016224"/>
                    <a:gd name="connsiteX5" fmla="*/ 1286874 w 1836152"/>
                    <a:gd name="connsiteY5" fmla="*/ 1008112 h 2016224"/>
                    <a:gd name="connsiteX6" fmla="*/ 1808715 w 1836152"/>
                    <a:gd name="connsiteY6" fmla="*/ 1512168 h 2016224"/>
                    <a:gd name="connsiteX7" fmla="*/ 1097745 w 1836152"/>
                    <a:gd name="connsiteY7" fmla="*/ 1325850 h 2016224"/>
                    <a:gd name="connsiteX8" fmla="*/ 908615 w 1836152"/>
                    <a:gd name="connsiteY8" fmla="*/ 2016224 h 2016224"/>
                    <a:gd name="connsiteX9" fmla="*/ 719485 w 1836152"/>
                    <a:gd name="connsiteY9" fmla="*/ 1325850 h 2016224"/>
                    <a:gd name="connsiteX10" fmla="*/ 8515 w 1836152"/>
                    <a:gd name="connsiteY10" fmla="*/ 1512168 h 2016224"/>
                    <a:gd name="connsiteX11" fmla="*/ 530356 w 1836152"/>
                    <a:gd name="connsiteY11" fmla="*/ 1008112 h 2016224"/>
                    <a:gd name="connsiteX12" fmla="*/ 8515 w 1836152"/>
                    <a:gd name="connsiteY12" fmla="*/ 504056 h 2016224"/>
                    <a:gd name="connsiteX0" fmla="*/ 8515 w 1836152"/>
                    <a:gd name="connsiteY0" fmla="*/ 504056 h 2016224"/>
                    <a:gd name="connsiteX1" fmla="*/ 719485 w 1836152"/>
                    <a:gd name="connsiteY1" fmla="*/ 690374 h 2016224"/>
                    <a:gd name="connsiteX2" fmla="*/ 908615 w 1836152"/>
                    <a:gd name="connsiteY2" fmla="*/ 0 h 2016224"/>
                    <a:gd name="connsiteX3" fmla="*/ 1097745 w 1836152"/>
                    <a:gd name="connsiteY3" fmla="*/ 690374 h 2016224"/>
                    <a:gd name="connsiteX4" fmla="*/ 1808715 w 1836152"/>
                    <a:gd name="connsiteY4" fmla="*/ 504056 h 2016224"/>
                    <a:gd name="connsiteX5" fmla="*/ 1286874 w 1836152"/>
                    <a:gd name="connsiteY5" fmla="*/ 1008112 h 2016224"/>
                    <a:gd name="connsiteX6" fmla="*/ 1808715 w 1836152"/>
                    <a:gd name="connsiteY6" fmla="*/ 1512168 h 2016224"/>
                    <a:gd name="connsiteX7" fmla="*/ 1097745 w 1836152"/>
                    <a:gd name="connsiteY7" fmla="*/ 1325850 h 2016224"/>
                    <a:gd name="connsiteX8" fmla="*/ 908615 w 1836152"/>
                    <a:gd name="connsiteY8" fmla="*/ 2016224 h 2016224"/>
                    <a:gd name="connsiteX9" fmla="*/ 719485 w 1836152"/>
                    <a:gd name="connsiteY9" fmla="*/ 1325850 h 2016224"/>
                    <a:gd name="connsiteX10" fmla="*/ 8515 w 1836152"/>
                    <a:gd name="connsiteY10" fmla="*/ 1512168 h 2016224"/>
                    <a:gd name="connsiteX11" fmla="*/ 530356 w 1836152"/>
                    <a:gd name="connsiteY11" fmla="*/ 1008112 h 2016224"/>
                    <a:gd name="connsiteX12" fmla="*/ 8515 w 1836152"/>
                    <a:gd name="connsiteY12" fmla="*/ 504056 h 2016224"/>
                    <a:gd name="connsiteX0" fmla="*/ 8515 w 1836152"/>
                    <a:gd name="connsiteY0" fmla="*/ 504056 h 2016224"/>
                    <a:gd name="connsiteX1" fmla="*/ 719485 w 1836152"/>
                    <a:gd name="connsiteY1" fmla="*/ 690374 h 2016224"/>
                    <a:gd name="connsiteX2" fmla="*/ 908615 w 1836152"/>
                    <a:gd name="connsiteY2" fmla="*/ 0 h 2016224"/>
                    <a:gd name="connsiteX3" fmla="*/ 1043957 w 1836152"/>
                    <a:gd name="connsiteY3" fmla="*/ 830223 h 2016224"/>
                    <a:gd name="connsiteX4" fmla="*/ 1808715 w 1836152"/>
                    <a:gd name="connsiteY4" fmla="*/ 504056 h 2016224"/>
                    <a:gd name="connsiteX5" fmla="*/ 1286874 w 1836152"/>
                    <a:gd name="connsiteY5" fmla="*/ 1008112 h 2016224"/>
                    <a:gd name="connsiteX6" fmla="*/ 1808715 w 1836152"/>
                    <a:gd name="connsiteY6" fmla="*/ 1512168 h 2016224"/>
                    <a:gd name="connsiteX7" fmla="*/ 1097745 w 1836152"/>
                    <a:gd name="connsiteY7" fmla="*/ 1325850 h 2016224"/>
                    <a:gd name="connsiteX8" fmla="*/ 908615 w 1836152"/>
                    <a:gd name="connsiteY8" fmla="*/ 2016224 h 2016224"/>
                    <a:gd name="connsiteX9" fmla="*/ 719485 w 1836152"/>
                    <a:gd name="connsiteY9" fmla="*/ 1325850 h 2016224"/>
                    <a:gd name="connsiteX10" fmla="*/ 8515 w 1836152"/>
                    <a:gd name="connsiteY10" fmla="*/ 1512168 h 2016224"/>
                    <a:gd name="connsiteX11" fmla="*/ 530356 w 1836152"/>
                    <a:gd name="connsiteY11" fmla="*/ 1008112 h 2016224"/>
                    <a:gd name="connsiteX12" fmla="*/ 8515 w 1836152"/>
                    <a:gd name="connsiteY12" fmla="*/ 504056 h 2016224"/>
                    <a:gd name="connsiteX0" fmla="*/ 8515 w 1836152"/>
                    <a:gd name="connsiteY0" fmla="*/ 504056 h 2016224"/>
                    <a:gd name="connsiteX1" fmla="*/ 816303 w 1836152"/>
                    <a:gd name="connsiteY1" fmla="*/ 840981 h 2016224"/>
                    <a:gd name="connsiteX2" fmla="*/ 908615 w 1836152"/>
                    <a:gd name="connsiteY2" fmla="*/ 0 h 2016224"/>
                    <a:gd name="connsiteX3" fmla="*/ 1043957 w 1836152"/>
                    <a:gd name="connsiteY3" fmla="*/ 830223 h 2016224"/>
                    <a:gd name="connsiteX4" fmla="*/ 1808715 w 1836152"/>
                    <a:gd name="connsiteY4" fmla="*/ 504056 h 2016224"/>
                    <a:gd name="connsiteX5" fmla="*/ 1286874 w 1836152"/>
                    <a:gd name="connsiteY5" fmla="*/ 1008112 h 2016224"/>
                    <a:gd name="connsiteX6" fmla="*/ 1808715 w 1836152"/>
                    <a:gd name="connsiteY6" fmla="*/ 1512168 h 2016224"/>
                    <a:gd name="connsiteX7" fmla="*/ 1097745 w 1836152"/>
                    <a:gd name="connsiteY7" fmla="*/ 1325850 h 2016224"/>
                    <a:gd name="connsiteX8" fmla="*/ 908615 w 1836152"/>
                    <a:gd name="connsiteY8" fmla="*/ 2016224 h 2016224"/>
                    <a:gd name="connsiteX9" fmla="*/ 719485 w 1836152"/>
                    <a:gd name="connsiteY9" fmla="*/ 1325850 h 2016224"/>
                    <a:gd name="connsiteX10" fmla="*/ 8515 w 1836152"/>
                    <a:gd name="connsiteY10" fmla="*/ 1512168 h 2016224"/>
                    <a:gd name="connsiteX11" fmla="*/ 530356 w 1836152"/>
                    <a:gd name="connsiteY11" fmla="*/ 1008112 h 2016224"/>
                    <a:gd name="connsiteX12" fmla="*/ 8515 w 1836152"/>
                    <a:gd name="connsiteY12" fmla="*/ 504056 h 2016224"/>
                    <a:gd name="connsiteX0" fmla="*/ 6165 w 1833802"/>
                    <a:gd name="connsiteY0" fmla="*/ 504056 h 2016224"/>
                    <a:gd name="connsiteX1" fmla="*/ 813953 w 1833802"/>
                    <a:gd name="connsiteY1" fmla="*/ 840981 h 2016224"/>
                    <a:gd name="connsiteX2" fmla="*/ 906265 w 1833802"/>
                    <a:gd name="connsiteY2" fmla="*/ 0 h 2016224"/>
                    <a:gd name="connsiteX3" fmla="*/ 1041607 w 1833802"/>
                    <a:gd name="connsiteY3" fmla="*/ 830223 h 2016224"/>
                    <a:gd name="connsiteX4" fmla="*/ 1806365 w 1833802"/>
                    <a:gd name="connsiteY4" fmla="*/ 504056 h 2016224"/>
                    <a:gd name="connsiteX5" fmla="*/ 1284524 w 1833802"/>
                    <a:gd name="connsiteY5" fmla="*/ 1008112 h 2016224"/>
                    <a:gd name="connsiteX6" fmla="*/ 1806365 w 1833802"/>
                    <a:gd name="connsiteY6" fmla="*/ 1512168 h 2016224"/>
                    <a:gd name="connsiteX7" fmla="*/ 1095395 w 1833802"/>
                    <a:gd name="connsiteY7" fmla="*/ 1325850 h 2016224"/>
                    <a:gd name="connsiteX8" fmla="*/ 906265 w 1833802"/>
                    <a:gd name="connsiteY8" fmla="*/ 2016224 h 2016224"/>
                    <a:gd name="connsiteX9" fmla="*/ 717135 w 1833802"/>
                    <a:gd name="connsiteY9" fmla="*/ 1325850 h 2016224"/>
                    <a:gd name="connsiteX10" fmla="*/ 6165 w 1833802"/>
                    <a:gd name="connsiteY10" fmla="*/ 1512168 h 2016224"/>
                    <a:gd name="connsiteX11" fmla="*/ 710886 w 1833802"/>
                    <a:gd name="connsiteY11" fmla="*/ 1018870 h 2016224"/>
                    <a:gd name="connsiteX12" fmla="*/ 6165 w 1833802"/>
                    <a:gd name="connsiteY12" fmla="*/ 504056 h 2016224"/>
                    <a:gd name="connsiteX0" fmla="*/ 6165 w 1833802"/>
                    <a:gd name="connsiteY0" fmla="*/ 504056 h 2016224"/>
                    <a:gd name="connsiteX1" fmla="*/ 813953 w 1833802"/>
                    <a:gd name="connsiteY1" fmla="*/ 840981 h 2016224"/>
                    <a:gd name="connsiteX2" fmla="*/ 906265 w 1833802"/>
                    <a:gd name="connsiteY2" fmla="*/ 0 h 2016224"/>
                    <a:gd name="connsiteX3" fmla="*/ 1041607 w 1833802"/>
                    <a:gd name="connsiteY3" fmla="*/ 830223 h 2016224"/>
                    <a:gd name="connsiteX4" fmla="*/ 1806365 w 1833802"/>
                    <a:gd name="connsiteY4" fmla="*/ 504056 h 2016224"/>
                    <a:gd name="connsiteX5" fmla="*/ 1284524 w 1833802"/>
                    <a:gd name="connsiteY5" fmla="*/ 1008112 h 2016224"/>
                    <a:gd name="connsiteX6" fmla="*/ 1806365 w 1833802"/>
                    <a:gd name="connsiteY6" fmla="*/ 1512168 h 2016224"/>
                    <a:gd name="connsiteX7" fmla="*/ 1095395 w 1833802"/>
                    <a:gd name="connsiteY7" fmla="*/ 1325850 h 2016224"/>
                    <a:gd name="connsiteX8" fmla="*/ 906265 w 1833802"/>
                    <a:gd name="connsiteY8" fmla="*/ 2016224 h 2016224"/>
                    <a:gd name="connsiteX9" fmla="*/ 803196 w 1833802"/>
                    <a:gd name="connsiteY9" fmla="*/ 1207516 h 2016224"/>
                    <a:gd name="connsiteX10" fmla="*/ 6165 w 1833802"/>
                    <a:gd name="connsiteY10" fmla="*/ 1512168 h 2016224"/>
                    <a:gd name="connsiteX11" fmla="*/ 710886 w 1833802"/>
                    <a:gd name="connsiteY11" fmla="*/ 1018870 h 2016224"/>
                    <a:gd name="connsiteX12" fmla="*/ 6165 w 1833802"/>
                    <a:gd name="connsiteY12" fmla="*/ 504056 h 2016224"/>
                    <a:gd name="connsiteX0" fmla="*/ 6165 w 1833802"/>
                    <a:gd name="connsiteY0" fmla="*/ 504056 h 2016224"/>
                    <a:gd name="connsiteX1" fmla="*/ 813953 w 1833802"/>
                    <a:gd name="connsiteY1" fmla="*/ 840981 h 2016224"/>
                    <a:gd name="connsiteX2" fmla="*/ 906265 w 1833802"/>
                    <a:gd name="connsiteY2" fmla="*/ 0 h 2016224"/>
                    <a:gd name="connsiteX3" fmla="*/ 1041607 w 1833802"/>
                    <a:gd name="connsiteY3" fmla="*/ 830223 h 2016224"/>
                    <a:gd name="connsiteX4" fmla="*/ 1806365 w 1833802"/>
                    <a:gd name="connsiteY4" fmla="*/ 504056 h 2016224"/>
                    <a:gd name="connsiteX5" fmla="*/ 1284524 w 1833802"/>
                    <a:gd name="connsiteY5" fmla="*/ 1008112 h 2016224"/>
                    <a:gd name="connsiteX6" fmla="*/ 1806365 w 1833802"/>
                    <a:gd name="connsiteY6" fmla="*/ 1512168 h 2016224"/>
                    <a:gd name="connsiteX7" fmla="*/ 1041606 w 1833802"/>
                    <a:gd name="connsiteY7" fmla="*/ 1164485 h 2016224"/>
                    <a:gd name="connsiteX8" fmla="*/ 906265 w 1833802"/>
                    <a:gd name="connsiteY8" fmla="*/ 2016224 h 2016224"/>
                    <a:gd name="connsiteX9" fmla="*/ 803196 w 1833802"/>
                    <a:gd name="connsiteY9" fmla="*/ 1207516 h 2016224"/>
                    <a:gd name="connsiteX10" fmla="*/ 6165 w 1833802"/>
                    <a:gd name="connsiteY10" fmla="*/ 1512168 h 2016224"/>
                    <a:gd name="connsiteX11" fmla="*/ 710886 w 1833802"/>
                    <a:gd name="connsiteY11" fmla="*/ 1018870 h 2016224"/>
                    <a:gd name="connsiteX12" fmla="*/ 6165 w 1833802"/>
                    <a:gd name="connsiteY12" fmla="*/ 504056 h 2016224"/>
                    <a:gd name="connsiteX0" fmla="*/ 6165 w 1833802"/>
                    <a:gd name="connsiteY0" fmla="*/ 504056 h 2016224"/>
                    <a:gd name="connsiteX1" fmla="*/ 813953 w 1833802"/>
                    <a:gd name="connsiteY1" fmla="*/ 840981 h 2016224"/>
                    <a:gd name="connsiteX2" fmla="*/ 906265 w 1833802"/>
                    <a:gd name="connsiteY2" fmla="*/ 0 h 2016224"/>
                    <a:gd name="connsiteX3" fmla="*/ 1041607 w 1833802"/>
                    <a:gd name="connsiteY3" fmla="*/ 830223 h 2016224"/>
                    <a:gd name="connsiteX4" fmla="*/ 1806365 w 1833802"/>
                    <a:gd name="connsiteY4" fmla="*/ 504056 h 2016224"/>
                    <a:gd name="connsiteX5" fmla="*/ 1284524 w 1833802"/>
                    <a:gd name="connsiteY5" fmla="*/ 1008112 h 2016224"/>
                    <a:gd name="connsiteX6" fmla="*/ 1806365 w 1833802"/>
                    <a:gd name="connsiteY6" fmla="*/ 1512168 h 2016224"/>
                    <a:gd name="connsiteX7" fmla="*/ 1041606 w 1833802"/>
                    <a:gd name="connsiteY7" fmla="*/ 1164485 h 2016224"/>
                    <a:gd name="connsiteX8" fmla="*/ 906265 w 1833802"/>
                    <a:gd name="connsiteY8" fmla="*/ 2016224 h 2016224"/>
                    <a:gd name="connsiteX9" fmla="*/ 803196 w 1833802"/>
                    <a:gd name="connsiteY9" fmla="*/ 1207516 h 2016224"/>
                    <a:gd name="connsiteX10" fmla="*/ 6165 w 1833802"/>
                    <a:gd name="connsiteY10" fmla="*/ 1512168 h 2016224"/>
                    <a:gd name="connsiteX11" fmla="*/ 710886 w 1833802"/>
                    <a:gd name="connsiteY11" fmla="*/ 1018870 h 2016224"/>
                    <a:gd name="connsiteX12" fmla="*/ 6165 w 1833802"/>
                    <a:gd name="connsiteY12" fmla="*/ 504056 h 2016224"/>
                    <a:gd name="connsiteX0" fmla="*/ 7880 w 1835517"/>
                    <a:gd name="connsiteY0" fmla="*/ 504056 h 2016224"/>
                    <a:gd name="connsiteX1" fmla="*/ 815668 w 1835517"/>
                    <a:gd name="connsiteY1" fmla="*/ 840981 h 2016224"/>
                    <a:gd name="connsiteX2" fmla="*/ 907980 w 1835517"/>
                    <a:gd name="connsiteY2" fmla="*/ 0 h 2016224"/>
                    <a:gd name="connsiteX3" fmla="*/ 1043322 w 1835517"/>
                    <a:gd name="connsiteY3" fmla="*/ 830223 h 2016224"/>
                    <a:gd name="connsiteX4" fmla="*/ 1808080 w 1835517"/>
                    <a:gd name="connsiteY4" fmla="*/ 504056 h 2016224"/>
                    <a:gd name="connsiteX5" fmla="*/ 1286239 w 1835517"/>
                    <a:gd name="connsiteY5" fmla="*/ 1008112 h 2016224"/>
                    <a:gd name="connsiteX6" fmla="*/ 1808080 w 1835517"/>
                    <a:gd name="connsiteY6" fmla="*/ 1512168 h 2016224"/>
                    <a:gd name="connsiteX7" fmla="*/ 1043321 w 1835517"/>
                    <a:gd name="connsiteY7" fmla="*/ 1164485 h 2016224"/>
                    <a:gd name="connsiteX8" fmla="*/ 907980 w 1835517"/>
                    <a:gd name="connsiteY8" fmla="*/ 2016224 h 2016224"/>
                    <a:gd name="connsiteX9" fmla="*/ 804911 w 1835517"/>
                    <a:gd name="connsiteY9" fmla="*/ 1207516 h 2016224"/>
                    <a:gd name="connsiteX10" fmla="*/ 7880 w 1835517"/>
                    <a:gd name="connsiteY10" fmla="*/ 1512168 h 2016224"/>
                    <a:gd name="connsiteX11" fmla="*/ 712601 w 1835517"/>
                    <a:gd name="connsiteY11" fmla="*/ 1018870 h 2016224"/>
                    <a:gd name="connsiteX12" fmla="*/ 7880 w 1835517"/>
                    <a:gd name="connsiteY12" fmla="*/ 504056 h 2016224"/>
                    <a:gd name="connsiteX0" fmla="*/ 7880 w 1835517"/>
                    <a:gd name="connsiteY0" fmla="*/ 504056 h 2016224"/>
                    <a:gd name="connsiteX1" fmla="*/ 815668 w 1835517"/>
                    <a:gd name="connsiteY1" fmla="*/ 840981 h 2016224"/>
                    <a:gd name="connsiteX2" fmla="*/ 907980 w 1835517"/>
                    <a:gd name="connsiteY2" fmla="*/ 0 h 2016224"/>
                    <a:gd name="connsiteX3" fmla="*/ 1043322 w 1835517"/>
                    <a:gd name="connsiteY3" fmla="*/ 830223 h 2016224"/>
                    <a:gd name="connsiteX4" fmla="*/ 1808080 w 1835517"/>
                    <a:gd name="connsiteY4" fmla="*/ 504056 h 2016224"/>
                    <a:gd name="connsiteX5" fmla="*/ 1286239 w 1835517"/>
                    <a:gd name="connsiteY5" fmla="*/ 1008112 h 2016224"/>
                    <a:gd name="connsiteX6" fmla="*/ 1808080 w 1835517"/>
                    <a:gd name="connsiteY6" fmla="*/ 1512168 h 2016224"/>
                    <a:gd name="connsiteX7" fmla="*/ 1043321 w 1835517"/>
                    <a:gd name="connsiteY7" fmla="*/ 1164485 h 2016224"/>
                    <a:gd name="connsiteX8" fmla="*/ 907980 w 1835517"/>
                    <a:gd name="connsiteY8" fmla="*/ 2016224 h 2016224"/>
                    <a:gd name="connsiteX9" fmla="*/ 804911 w 1835517"/>
                    <a:gd name="connsiteY9" fmla="*/ 1207516 h 2016224"/>
                    <a:gd name="connsiteX10" fmla="*/ 7880 w 1835517"/>
                    <a:gd name="connsiteY10" fmla="*/ 1512168 h 2016224"/>
                    <a:gd name="connsiteX11" fmla="*/ 712601 w 1835517"/>
                    <a:gd name="connsiteY11" fmla="*/ 1018870 h 2016224"/>
                    <a:gd name="connsiteX12" fmla="*/ 7880 w 1835517"/>
                    <a:gd name="connsiteY12" fmla="*/ 504056 h 2016224"/>
                    <a:gd name="connsiteX0" fmla="*/ 7880 w 1835517"/>
                    <a:gd name="connsiteY0" fmla="*/ 504056 h 2016224"/>
                    <a:gd name="connsiteX1" fmla="*/ 815668 w 1835517"/>
                    <a:gd name="connsiteY1" fmla="*/ 840981 h 2016224"/>
                    <a:gd name="connsiteX2" fmla="*/ 907980 w 1835517"/>
                    <a:gd name="connsiteY2" fmla="*/ 0 h 2016224"/>
                    <a:gd name="connsiteX3" fmla="*/ 1043322 w 1835517"/>
                    <a:gd name="connsiteY3" fmla="*/ 830223 h 2016224"/>
                    <a:gd name="connsiteX4" fmla="*/ 1808080 w 1835517"/>
                    <a:gd name="connsiteY4" fmla="*/ 504056 h 2016224"/>
                    <a:gd name="connsiteX5" fmla="*/ 1286239 w 1835517"/>
                    <a:gd name="connsiteY5" fmla="*/ 1008112 h 2016224"/>
                    <a:gd name="connsiteX6" fmla="*/ 1808080 w 1835517"/>
                    <a:gd name="connsiteY6" fmla="*/ 1512168 h 2016224"/>
                    <a:gd name="connsiteX7" fmla="*/ 1043321 w 1835517"/>
                    <a:gd name="connsiteY7" fmla="*/ 1164485 h 2016224"/>
                    <a:gd name="connsiteX8" fmla="*/ 907980 w 1835517"/>
                    <a:gd name="connsiteY8" fmla="*/ 2016224 h 2016224"/>
                    <a:gd name="connsiteX9" fmla="*/ 804911 w 1835517"/>
                    <a:gd name="connsiteY9" fmla="*/ 1207516 h 2016224"/>
                    <a:gd name="connsiteX10" fmla="*/ 7880 w 1835517"/>
                    <a:gd name="connsiteY10" fmla="*/ 1512168 h 2016224"/>
                    <a:gd name="connsiteX11" fmla="*/ 712601 w 1835517"/>
                    <a:gd name="connsiteY11" fmla="*/ 1018870 h 2016224"/>
                    <a:gd name="connsiteX12" fmla="*/ 7880 w 1835517"/>
                    <a:gd name="connsiteY12" fmla="*/ 504056 h 2016224"/>
                    <a:gd name="connsiteX0" fmla="*/ 7880 w 1835517"/>
                    <a:gd name="connsiteY0" fmla="*/ 504056 h 2016224"/>
                    <a:gd name="connsiteX1" fmla="*/ 815668 w 1835517"/>
                    <a:gd name="connsiteY1" fmla="*/ 840981 h 2016224"/>
                    <a:gd name="connsiteX2" fmla="*/ 907980 w 1835517"/>
                    <a:gd name="connsiteY2" fmla="*/ 0 h 2016224"/>
                    <a:gd name="connsiteX3" fmla="*/ 1043322 w 1835517"/>
                    <a:gd name="connsiteY3" fmla="*/ 830223 h 2016224"/>
                    <a:gd name="connsiteX4" fmla="*/ 1808080 w 1835517"/>
                    <a:gd name="connsiteY4" fmla="*/ 504056 h 2016224"/>
                    <a:gd name="connsiteX5" fmla="*/ 1286239 w 1835517"/>
                    <a:gd name="connsiteY5" fmla="*/ 1008112 h 2016224"/>
                    <a:gd name="connsiteX6" fmla="*/ 1808080 w 1835517"/>
                    <a:gd name="connsiteY6" fmla="*/ 1512168 h 2016224"/>
                    <a:gd name="connsiteX7" fmla="*/ 1043321 w 1835517"/>
                    <a:gd name="connsiteY7" fmla="*/ 1164485 h 2016224"/>
                    <a:gd name="connsiteX8" fmla="*/ 907980 w 1835517"/>
                    <a:gd name="connsiteY8" fmla="*/ 2016224 h 2016224"/>
                    <a:gd name="connsiteX9" fmla="*/ 804911 w 1835517"/>
                    <a:gd name="connsiteY9" fmla="*/ 1207516 h 2016224"/>
                    <a:gd name="connsiteX10" fmla="*/ 7880 w 1835517"/>
                    <a:gd name="connsiteY10" fmla="*/ 1512168 h 2016224"/>
                    <a:gd name="connsiteX11" fmla="*/ 712601 w 1835517"/>
                    <a:gd name="connsiteY11" fmla="*/ 1018870 h 2016224"/>
                    <a:gd name="connsiteX12" fmla="*/ 7880 w 1835517"/>
                    <a:gd name="connsiteY12" fmla="*/ 504056 h 2016224"/>
                    <a:gd name="connsiteX0" fmla="*/ 7880 w 1838696"/>
                    <a:gd name="connsiteY0" fmla="*/ 504056 h 2016224"/>
                    <a:gd name="connsiteX1" fmla="*/ 815668 w 1838696"/>
                    <a:gd name="connsiteY1" fmla="*/ 840981 h 2016224"/>
                    <a:gd name="connsiteX2" fmla="*/ 907980 w 1838696"/>
                    <a:gd name="connsiteY2" fmla="*/ 0 h 2016224"/>
                    <a:gd name="connsiteX3" fmla="*/ 1043322 w 1838696"/>
                    <a:gd name="connsiteY3" fmla="*/ 830223 h 2016224"/>
                    <a:gd name="connsiteX4" fmla="*/ 1808080 w 1838696"/>
                    <a:gd name="connsiteY4" fmla="*/ 504056 h 2016224"/>
                    <a:gd name="connsiteX5" fmla="*/ 1286239 w 1838696"/>
                    <a:gd name="connsiteY5" fmla="*/ 1008112 h 2016224"/>
                    <a:gd name="connsiteX6" fmla="*/ 1808080 w 1838696"/>
                    <a:gd name="connsiteY6" fmla="*/ 1512168 h 2016224"/>
                    <a:gd name="connsiteX7" fmla="*/ 1043321 w 1838696"/>
                    <a:gd name="connsiteY7" fmla="*/ 1164485 h 2016224"/>
                    <a:gd name="connsiteX8" fmla="*/ 907980 w 1838696"/>
                    <a:gd name="connsiteY8" fmla="*/ 2016224 h 2016224"/>
                    <a:gd name="connsiteX9" fmla="*/ 804911 w 1838696"/>
                    <a:gd name="connsiteY9" fmla="*/ 1207516 h 2016224"/>
                    <a:gd name="connsiteX10" fmla="*/ 7880 w 1838696"/>
                    <a:gd name="connsiteY10" fmla="*/ 1512168 h 2016224"/>
                    <a:gd name="connsiteX11" fmla="*/ 712601 w 1838696"/>
                    <a:gd name="connsiteY11" fmla="*/ 1018870 h 2016224"/>
                    <a:gd name="connsiteX12" fmla="*/ 7880 w 1838696"/>
                    <a:gd name="connsiteY12" fmla="*/ 504056 h 2016224"/>
                    <a:gd name="connsiteX0" fmla="*/ 7880 w 1838696"/>
                    <a:gd name="connsiteY0" fmla="*/ 504056 h 2016224"/>
                    <a:gd name="connsiteX1" fmla="*/ 815668 w 1838696"/>
                    <a:gd name="connsiteY1" fmla="*/ 840981 h 2016224"/>
                    <a:gd name="connsiteX2" fmla="*/ 907980 w 1838696"/>
                    <a:gd name="connsiteY2" fmla="*/ 0 h 2016224"/>
                    <a:gd name="connsiteX3" fmla="*/ 1043322 w 1838696"/>
                    <a:gd name="connsiteY3" fmla="*/ 830223 h 2016224"/>
                    <a:gd name="connsiteX4" fmla="*/ 1808080 w 1838696"/>
                    <a:gd name="connsiteY4" fmla="*/ 504056 h 2016224"/>
                    <a:gd name="connsiteX5" fmla="*/ 1286239 w 1838696"/>
                    <a:gd name="connsiteY5" fmla="*/ 1008112 h 2016224"/>
                    <a:gd name="connsiteX6" fmla="*/ 1808080 w 1838696"/>
                    <a:gd name="connsiteY6" fmla="*/ 1512168 h 2016224"/>
                    <a:gd name="connsiteX7" fmla="*/ 1043321 w 1838696"/>
                    <a:gd name="connsiteY7" fmla="*/ 1164485 h 2016224"/>
                    <a:gd name="connsiteX8" fmla="*/ 907980 w 1838696"/>
                    <a:gd name="connsiteY8" fmla="*/ 2016224 h 2016224"/>
                    <a:gd name="connsiteX9" fmla="*/ 804911 w 1838696"/>
                    <a:gd name="connsiteY9" fmla="*/ 1207516 h 2016224"/>
                    <a:gd name="connsiteX10" fmla="*/ 7880 w 1838696"/>
                    <a:gd name="connsiteY10" fmla="*/ 1512168 h 2016224"/>
                    <a:gd name="connsiteX11" fmla="*/ 712601 w 1838696"/>
                    <a:gd name="connsiteY11" fmla="*/ 1018870 h 2016224"/>
                    <a:gd name="connsiteX12" fmla="*/ 7880 w 1838696"/>
                    <a:gd name="connsiteY12" fmla="*/ 504056 h 2016224"/>
                    <a:gd name="connsiteX0" fmla="*/ 7880 w 1835864"/>
                    <a:gd name="connsiteY0" fmla="*/ 504056 h 2016224"/>
                    <a:gd name="connsiteX1" fmla="*/ 815668 w 1835864"/>
                    <a:gd name="connsiteY1" fmla="*/ 840981 h 2016224"/>
                    <a:gd name="connsiteX2" fmla="*/ 907980 w 1835864"/>
                    <a:gd name="connsiteY2" fmla="*/ 0 h 2016224"/>
                    <a:gd name="connsiteX3" fmla="*/ 1043322 w 1835864"/>
                    <a:gd name="connsiteY3" fmla="*/ 830223 h 2016224"/>
                    <a:gd name="connsiteX4" fmla="*/ 1808080 w 1835864"/>
                    <a:gd name="connsiteY4" fmla="*/ 504056 h 2016224"/>
                    <a:gd name="connsiteX5" fmla="*/ 1221693 w 1835864"/>
                    <a:gd name="connsiteY5" fmla="*/ 1008112 h 2016224"/>
                    <a:gd name="connsiteX6" fmla="*/ 1808080 w 1835864"/>
                    <a:gd name="connsiteY6" fmla="*/ 1512168 h 2016224"/>
                    <a:gd name="connsiteX7" fmla="*/ 1043321 w 1835864"/>
                    <a:gd name="connsiteY7" fmla="*/ 1164485 h 2016224"/>
                    <a:gd name="connsiteX8" fmla="*/ 907980 w 1835864"/>
                    <a:gd name="connsiteY8" fmla="*/ 2016224 h 2016224"/>
                    <a:gd name="connsiteX9" fmla="*/ 804911 w 1835864"/>
                    <a:gd name="connsiteY9" fmla="*/ 1207516 h 2016224"/>
                    <a:gd name="connsiteX10" fmla="*/ 7880 w 1835864"/>
                    <a:gd name="connsiteY10" fmla="*/ 1512168 h 2016224"/>
                    <a:gd name="connsiteX11" fmla="*/ 712601 w 1835864"/>
                    <a:gd name="connsiteY11" fmla="*/ 1018870 h 2016224"/>
                    <a:gd name="connsiteX12" fmla="*/ 7880 w 1835864"/>
                    <a:gd name="connsiteY12" fmla="*/ 504056 h 2016224"/>
                    <a:gd name="connsiteX0" fmla="*/ 7880 w 1835864"/>
                    <a:gd name="connsiteY0" fmla="*/ 504056 h 2016224"/>
                    <a:gd name="connsiteX1" fmla="*/ 815668 w 1835864"/>
                    <a:gd name="connsiteY1" fmla="*/ 840981 h 2016224"/>
                    <a:gd name="connsiteX2" fmla="*/ 907980 w 1835864"/>
                    <a:gd name="connsiteY2" fmla="*/ 0 h 2016224"/>
                    <a:gd name="connsiteX3" fmla="*/ 1043322 w 1835864"/>
                    <a:gd name="connsiteY3" fmla="*/ 830223 h 2016224"/>
                    <a:gd name="connsiteX4" fmla="*/ 1808080 w 1835864"/>
                    <a:gd name="connsiteY4" fmla="*/ 504056 h 2016224"/>
                    <a:gd name="connsiteX5" fmla="*/ 1221693 w 1835864"/>
                    <a:gd name="connsiteY5" fmla="*/ 1008112 h 2016224"/>
                    <a:gd name="connsiteX6" fmla="*/ 1808080 w 1835864"/>
                    <a:gd name="connsiteY6" fmla="*/ 1512168 h 2016224"/>
                    <a:gd name="connsiteX7" fmla="*/ 1043321 w 1835864"/>
                    <a:gd name="connsiteY7" fmla="*/ 1164485 h 2016224"/>
                    <a:gd name="connsiteX8" fmla="*/ 907980 w 1835864"/>
                    <a:gd name="connsiteY8" fmla="*/ 2016224 h 2016224"/>
                    <a:gd name="connsiteX9" fmla="*/ 804911 w 1835864"/>
                    <a:gd name="connsiteY9" fmla="*/ 1207516 h 2016224"/>
                    <a:gd name="connsiteX10" fmla="*/ 7880 w 1835864"/>
                    <a:gd name="connsiteY10" fmla="*/ 1512168 h 2016224"/>
                    <a:gd name="connsiteX11" fmla="*/ 712601 w 1835864"/>
                    <a:gd name="connsiteY11" fmla="*/ 1018870 h 2016224"/>
                    <a:gd name="connsiteX12" fmla="*/ 7880 w 1835864"/>
                    <a:gd name="connsiteY12" fmla="*/ 504056 h 2016224"/>
                    <a:gd name="connsiteX0" fmla="*/ 7880 w 1835864"/>
                    <a:gd name="connsiteY0" fmla="*/ 504056 h 2016224"/>
                    <a:gd name="connsiteX1" fmla="*/ 815668 w 1835864"/>
                    <a:gd name="connsiteY1" fmla="*/ 840981 h 2016224"/>
                    <a:gd name="connsiteX2" fmla="*/ 907980 w 1835864"/>
                    <a:gd name="connsiteY2" fmla="*/ 0 h 2016224"/>
                    <a:gd name="connsiteX3" fmla="*/ 1043322 w 1835864"/>
                    <a:gd name="connsiteY3" fmla="*/ 830223 h 2016224"/>
                    <a:gd name="connsiteX4" fmla="*/ 1808080 w 1835864"/>
                    <a:gd name="connsiteY4" fmla="*/ 504056 h 2016224"/>
                    <a:gd name="connsiteX5" fmla="*/ 1221693 w 1835864"/>
                    <a:gd name="connsiteY5" fmla="*/ 1008112 h 2016224"/>
                    <a:gd name="connsiteX6" fmla="*/ 1808080 w 1835864"/>
                    <a:gd name="connsiteY6" fmla="*/ 1512168 h 2016224"/>
                    <a:gd name="connsiteX7" fmla="*/ 1043321 w 1835864"/>
                    <a:gd name="connsiteY7" fmla="*/ 1164485 h 2016224"/>
                    <a:gd name="connsiteX8" fmla="*/ 907980 w 1835864"/>
                    <a:gd name="connsiteY8" fmla="*/ 2016224 h 2016224"/>
                    <a:gd name="connsiteX9" fmla="*/ 804911 w 1835864"/>
                    <a:gd name="connsiteY9" fmla="*/ 1207516 h 2016224"/>
                    <a:gd name="connsiteX10" fmla="*/ 7880 w 1835864"/>
                    <a:gd name="connsiteY10" fmla="*/ 1512168 h 2016224"/>
                    <a:gd name="connsiteX11" fmla="*/ 712601 w 1835864"/>
                    <a:gd name="connsiteY11" fmla="*/ 1018870 h 2016224"/>
                    <a:gd name="connsiteX12" fmla="*/ 7880 w 1835864"/>
                    <a:gd name="connsiteY12" fmla="*/ 504056 h 2016224"/>
                    <a:gd name="connsiteX0" fmla="*/ 7880 w 1862324"/>
                    <a:gd name="connsiteY0" fmla="*/ 504056 h 2016224"/>
                    <a:gd name="connsiteX1" fmla="*/ 815668 w 1862324"/>
                    <a:gd name="connsiteY1" fmla="*/ 840981 h 2016224"/>
                    <a:gd name="connsiteX2" fmla="*/ 907980 w 1862324"/>
                    <a:gd name="connsiteY2" fmla="*/ 0 h 2016224"/>
                    <a:gd name="connsiteX3" fmla="*/ 1043322 w 1862324"/>
                    <a:gd name="connsiteY3" fmla="*/ 830223 h 2016224"/>
                    <a:gd name="connsiteX4" fmla="*/ 1808080 w 1862324"/>
                    <a:gd name="connsiteY4" fmla="*/ 504056 h 2016224"/>
                    <a:gd name="connsiteX5" fmla="*/ 1221693 w 1862324"/>
                    <a:gd name="connsiteY5" fmla="*/ 1008112 h 2016224"/>
                    <a:gd name="connsiteX6" fmla="*/ 1808080 w 1862324"/>
                    <a:gd name="connsiteY6" fmla="*/ 1512168 h 2016224"/>
                    <a:gd name="connsiteX7" fmla="*/ 1043321 w 1862324"/>
                    <a:gd name="connsiteY7" fmla="*/ 1164485 h 2016224"/>
                    <a:gd name="connsiteX8" fmla="*/ 907980 w 1862324"/>
                    <a:gd name="connsiteY8" fmla="*/ 2016224 h 2016224"/>
                    <a:gd name="connsiteX9" fmla="*/ 804911 w 1862324"/>
                    <a:gd name="connsiteY9" fmla="*/ 1207516 h 2016224"/>
                    <a:gd name="connsiteX10" fmla="*/ 7880 w 1862324"/>
                    <a:gd name="connsiteY10" fmla="*/ 1512168 h 2016224"/>
                    <a:gd name="connsiteX11" fmla="*/ 712601 w 1862324"/>
                    <a:gd name="connsiteY11" fmla="*/ 1018870 h 2016224"/>
                    <a:gd name="connsiteX12" fmla="*/ 7880 w 1862324"/>
                    <a:gd name="connsiteY12" fmla="*/ 504056 h 2016224"/>
                    <a:gd name="connsiteX0" fmla="*/ 7880 w 1859085"/>
                    <a:gd name="connsiteY0" fmla="*/ 504056 h 2016224"/>
                    <a:gd name="connsiteX1" fmla="*/ 815668 w 1859085"/>
                    <a:gd name="connsiteY1" fmla="*/ 840981 h 2016224"/>
                    <a:gd name="connsiteX2" fmla="*/ 907980 w 1859085"/>
                    <a:gd name="connsiteY2" fmla="*/ 0 h 2016224"/>
                    <a:gd name="connsiteX3" fmla="*/ 1043322 w 1859085"/>
                    <a:gd name="connsiteY3" fmla="*/ 830223 h 2016224"/>
                    <a:gd name="connsiteX4" fmla="*/ 1808080 w 1859085"/>
                    <a:gd name="connsiteY4" fmla="*/ 504056 h 2016224"/>
                    <a:gd name="connsiteX5" fmla="*/ 1167905 w 1859085"/>
                    <a:gd name="connsiteY5" fmla="*/ 997355 h 2016224"/>
                    <a:gd name="connsiteX6" fmla="*/ 1808080 w 1859085"/>
                    <a:gd name="connsiteY6" fmla="*/ 1512168 h 2016224"/>
                    <a:gd name="connsiteX7" fmla="*/ 1043321 w 1859085"/>
                    <a:gd name="connsiteY7" fmla="*/ 1164485 h 2016224"/>
                    <a:gd name="connsiteX8" fmla="*/ 907980 w 1859085"/>
                    <a:gd name="connsiteY8" fmla="*/ 2016224 h 2016224"/>
                    <a:gd name="connsiteX9" fmla="*/ 804911 w 1859085"/>
                    <a:gd name="connsiteY9" fmla="*/ 1207516 h 2016224"/>
                    <a:gd name="connsiteX10" fmla="*/ 7880 w 1859085"/>
                    <a:gd name="connsiteY10" fmla="*/ 1512168 h 2016224"/>
                    <a:gd name="connsiteX11" fmla="*/ 712601 w 1859085"/>
                    <a:gd name="connsiteY11" fmla="*/ 1018870 h 2016224"/>
                    <a:gd name="connsiteX12" fmla="*/ 7880 w 1859085"/>
                    <a:gd name="connsiteY12" fmla="*/ 504056 h 2016224"/>
                    <a:gd name="connsiteX0" fmla="*/ 7880 w 1859085"/>
                    <a:gd name="connsiteY0" fmla="*/ 504056 h 2016224"/>
                    <a:gd name="connsiteX1" fmla="*/ 815668 w 1859085"/>
                    <a:gd name="connsiteY1" fmla="*/ 840981 h 2016224"/>
                    <a:gd name="connsiteX2" fmla="*/ 907980 w 1859085"/>
                    <a:gd name="connsiteY2" fmla="*/ 0 h 2016224"/>
                    <a:gd name="connsiteX3" fmla="*/ 1043322 w 1859085"/>
                    <a:gd name="connsiteY3" fmla="*/ 830223 h 2016224"/>
                    <a:gd name="connsiteX4" fmla="*/ 1808080 w 1859085"/>
                    <a:gd name="connsiteY4" fmla="*/ 504056 h 2016224"/>
                    <a:gd name="connsiteX5" fmla="*/ 1167905 w 1859085"/>
                    <a:gd name="connsiteY5" fmla="*/ 997355 h 2016224"/>
                    <a:gd name="connsiteX6" fmla="*/ 1808080 w 1859085"/>
                    <a:gd name="connsiteY6" fmla="*/ 1512168 h 2016224"/>
                    <a:gd name="connsiteX7" fmla="*/ 1043321 w 1859085"/>
                    <a:gd name="connsiteY7" fmla="*/ 1164485 h 2016224"/>
                    <a:gd name="connsiteX8" fmla="*/ 907980 w 1859085"/>
                    <a:gd name="connsiteY8" fmla="*/ 2016224 h 2016224"/>
                    <a:gd name="connsiteX9" fmla="*/ 837183 w 1859085"/>
                    <a:gd name="connsiteY9" fmla="*/ 1175243 h 2016224"/>
                    <a:gd name="connsiteX10" fmla="*/ 7880 w 1859085"/>
                    <a:gd name="connsiteY10" fmla="*/ 1512168 h 2016224"/>
                    <a:gd name="connsiteX11" fmla="*/ 712601 w 1859085"/>
                    <a:gd name="connsiteY11" fmla="*/ 1018870 h 2016224"/>
                    <a:gd name="connsiteX12" fmla="*/ 7880 w 1859085"/>
                    <a:gd name="connsiteY12" fmla="*/ 504056 h 2016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859085" h="2016224">
                      <a:moveTo>
                        <a:pt x="7880" y="504056"/>
                      </a:moveTo>
                      <a:cubicBezTo>
                        <a:pt x="406235" y="243433"/>
                        <a:pt x="578678" y="778875"/>
                        <a:pt x="815668" y="840981"/>
                      </a:cubicBezTo>
                      <a:cubicBezTo>
                        <a:pt x="878711" y="610856"/>
                        <a:pt x="403873" y="154822"/>
                        <a:pt x="907980" y="0"/>
                      </a:cubicBezTo>
                      <a:cubicBezTo>
                        <a:pt x="1336782" y="90276"/>
                        <a:pt x="980279" y="600098"/>
                        <a:pt x="1043322" y="830223"/>
                      </a:cubicBezTo>
                      <a:cubicBezTo>
                        <a:pt x="1280312" y="768117"/>
                        <a:pt x="1431241" y="264948"/>
                        <a:pt x="1808080" y="504056"/>
                      </a:cubicBezTo>
                      <a:cubicBezTo>
                        <a:pt x="1913832" y="951774"/>
                        <a:pt x="1341852" y="829336"/>
                        <a:pt x="1167905" y="997355"/>
                      </a:cubicBezTo>
                      <a:cubicBezTo>
                        <a:pt x="1341852" y="1165374"/>
                        <a:pt x="2053682" y="999903"/>
                        <a:pt x="1808080" y="1512168"/>
                      </a:cubicBezTo>
                      <a:cubicBezTo>
                        <a:pt x="1495787" y="1751275"/>
                        <a:pt x="1280311" y="1226591"/>
                        <a:pt x="1043321" y="1164485"/>
                      </a:cubicBezTo>
                      <a:cubicBezTo>
                        <a:pt x="980278" y="1394610"/>
                        <a:pt x="1444359" y="1882918"/>
                        <a:pt x="907980" y="2016224"/>
                      </a:cubicBezTo>
                      <a:cubicBezTo>
                        <a:pt x="457661" y="1872160"/>
                        <a:pt x="900226" y="1405368"/>
                        <a:pt x="837183" y="1175243"/>
                      </a:cubicBezTo>
                      <a:cubicBezTo>
                        <a:pt x="600193" y="1237349"/>
                        <a:pt x="460022" y="1815822"/>
                        <a:pt x="7880" y="1512168"/>
                      </a:cubicBezTo>
                      <a:cubicBezTo>
                        <a:pt x="-65599" y="1010662"/>
                        <a:pt x="538654" y="1186889"/>
                        <a:pt x="712601" y="1018870"/>
                      </a:cubicBezTo>
                      <a:cubicBezTo>
                        <a:pt x="538654" y="850851"/>
                        <a:pt x="-76356" y="1048594"/>
                        <a:pt x="7880" y="504056"/>
                      </a:cubicBezTo>
                      <a:close/>
                    </a:path>
                  </a:pathLst>
                </a:custGeom>
                <a:gradFill>
                  <a:gsLst>
                    <a:gs pos="46252">
                      <a:srgbClr val="FF0000"/>
                    </a:gs>
                    <a:gs pos="76000">
                      <a:srgbClr val="F31207">
                        <a:lumMod val="52000"/>
                      </a:srgbClr>
                    </a:gs>
                    <a:gs pos="29000">
                      <a:srgbClr val="FF0000"/>
                    </a:gs>
                  </a:gsLst>
                  <a:lin ang="2700000" scaled="1"/>
                </a:gradFill>
                <a:ln>
                  <a:noFill/>
                </a:ln>
                <a:scene3d>
                  <a:camera prst="orthographicFront"/>
                  <a:lightRig rig="flat" dir="t"/>
                </a:scene3d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8" name="19 Estrella de 6 puntas"/>
                <p:cNvSpPr/>
                <p:nvPr/>
              </p:nvSpPr>
              <p:spPr>
                <a:xfrm rot="20363738">
                  <a:off x="249161" y="-75919"/>
                  <a:ext cx="1963672" cy="2039471"/>
                </a:xfrm>
                <a:custGeom>
                  <a:avLst/>
                  <a:gdLst>
                    <a:gd name="connsiteX0" fmla="*/ 0 w 1800200"/>
                    <a:gd name="connsiteY0" fmla="*/ 504056 h 2016224"/>
                    <a:gd name="connsiteX1" fmla="*/ 710970 w 1800200"/>
                    <a:gd name="connsiteY1" fmla="*/ 690374 h 2016224"/>
                    <a:gd name="connsiteX2" fmla="*/ 900100 w 1800200"/>
                    <a:gd name="connsiteY2" fmla="*/ 0 h 2016224"/>
                    <a:gd name="connsiteX3" fmla="*/ 1089230 w 1800200"/>
                    <a:gd name="connsiteY3" fmla="*/ 690374 h 2016224"/>
                    <a:gd name="connsiteX4" fmla="*/ 1800200 w 1800200"/>
                    <a:gd name="connsiteY4" fmla="*/ 504056 h 2016224"/>
                    <a:gd name="connsiteX5" fmla="*/ 1278359 w 1800200"/>
                    <a:gd name="connsiteY5" fmla="*/ 1008112 h 2016224"/>
                    <a:gd name="connsiteX6" fmla="*/ 1800200 w 1800200"/>
                    <a:gd name="connsiteY6" fmla="*/ 1512168 h 2016224"/>
                    <a:gd name="connsiteX7" fmla="*/ 1089230 w 1800200"/>
                    <a:gd name="connsiteY7" fmla="*/ 1325850 h 2016224"/>
                    <a:gd name="connsiteX8" fmla="*/ 900100 w 1800200"/>
                    <a:gd name="connsiteY8" fmla="*/ 2016224 h 2016224"/>
                    <a:gd name="connsiteX9" fmla="*/ 710970 w 1800200"/>
                    <a:gd name="connsiteY9" fmla="*/ 1325850 h 2016224"/>
                    <a:gd name="connsiteX10" fmla="*/ 0 w 1800200"/>
                    <a:gd name="connsiteY10" fmla="*/ 1512168 h 2016224"/>
                    <a:gd name="connsiteX11" fmla="*/ 521841 w 1800200"/>
                    <a:gd name="connsiteY11" fmla="*/ 1008112 h 2016224"/>
                    <a:gd name="connsiteX12" fmla="*/ 0 w 1800200"/>
                    <a:gd name="connsiteY12" fmla="*/ 504056 h 2016224"/>
                    <a:gd name="connsiteX0" fmla="*/ 0 w 1800200"/>
                    <a:gd name="connsiteY0" fmla="*/ 504056 h 2016224"/>
                    <a:gd name="connsiteX1" fmla="*/ 710970 w 1800200"/>
                    <a:gd name="connsiteY1" fmla="*/ 690374 h 2016224"/>
                    <a:gd name="connsiteX2" fmla="*/ 900100 w 1800200"/>
                    <a:gd name="connsiteY2" fmla="*/ 0 h 2016224"/>
                    <a:gd name="connsiteX3" fmla="*/ 1089230 w 1800200"/>
                    <a:gd name="connsiteY3" fmla="*/ 690374 h 2016224"/>
                    <a:gd name="connsiteX4" fmla="*/ 1800200 w 1800200"/>
                    <a:gd name="connsiteY4" fmla="*/ 504056 h 2016224"/>
                    <a:gd name="connsiteX5" fmla="*/ 1278359 w 1800200"/>
                    <a:gd name="connsiteY5" fmla="*/ 1008112 h 2016224"/>
                    <a:gd name="connsiteX6" fmla="*/ 1800200 w 1800200"/>
                    <a:gd name="connsiteY6" fmla="*/ 1512168 h 2016224"/>
                    <a:gd name="connsiteX7" fmla="*/ 1089230 w 1800200"/>
                    <a:gd name="connsiteY7" fmla="*/ 1325850 h 2016224"/>
                    <a:gd name="connsiteX8" fmla="*/ 900100 w 1800200"/>
                    <a:gd name="connsiteY8" fmla="*/ 2016224 h 2016224"/>
                    <a:gd name="connsiteX9" fmla="*/ 710970 w 1800200"/>
                    <a:gd name="connsiteY9" fmla="*/ 1325850 h 2016224"/>
                    <a:gd name="connsiteX10" fmla="*/ 0 w 1800200"/>
                    <a:gd name="connsiteY10" fmla="*/ 1512168 h 2016224"/>
                    <a:gd name="connsiteX11" fmla="*/ 521841 w 1800200"/>
                    <a:gd name="connsiteY11" fmla="*/ 1008112 h 2016224"/>
                    <a:gd name="connsiteX12" fmla="*/ 0 w 1800200"/>
                    <a:gd name="connsiteY12" fmla="*/ 504056 h 2016224"/>
                    <a:gd name="connsiteX0" fmla="*/ 0 w 1800200"/>
                    <a:gd name="connsiteY0" fmla="*/ 504056 h 2016224"/>
                    <a:gd name="connsiteX1" fmla="*/ 710970 w 1800200"/>
                    <a:gd name="connsiteY1" fmla="*/ 690374 h 2016224"/>
                    <a:gd name="connsiteX2" fmla="*/ 900100 w 1800200"/>
                    <a:gd name="connsiteY2" fmla="*/ 0 h 2016224"/>
                    <a:gd name="connsiteX3" fmla="*/ 1089230 w 1800200"/>
                    <a:gd name="connsiteY3" fmla="*/ 690374 h 2016224"/>
                    <a:gd name="connsiteX4" fmla="*/ 1800200 w 1800200"/>
                    <a:gd name="connsiteY4" fmla="*/ 504056 h 2016224"/>
                    <a:gd name="connsiteX5" fmla="*/ 1278359 w 1800200"/>
                    <a:gd name="connsiteY5" fmla="*/ 1008112 h 2016224"/>
                    <a:gd name="connsiteX6" fmla="*/ 1800200 w 1800200"/>
                    <a:gd name="connsiteY6" fmla="*/ 1512168 h 2016224"/>
                    <a:gd name="connsiteX7" fmla="*/ 1089230 w 1800200"/>
                    <a:gd name="connsiteY7" fmla="*/ 1325850 h 2016224"/>
                    <a:gd name="connsiteX8" fmla="*/ 900100 w 1800200"/>
                    <a:gd name="connsiteY8" fmla="*/ 2016224 h 2016224"/>
                    <a:gd name="connsiteX9" fmla="*/ 710970 w 1800200"/>
                    <a:gd name="connsiteY9" fmla="*/ 1325850 h 2016224"/>
                    <a:gd name="connsiteX10" fmla="*/ 0 w 1800200"/>
                    <a:gd name="connsiteY10" fmla="*/ 1512168 h 2016224"/>
                    <a:gd name="connsiteX11" fmla="*/ 521841 w 1800200"/>
                    <a:gd name="connsiteY11" fmla="*/ 1008112 h 2016224"/>
                    <a:gd name="connsiteX12" fmla="*/ 0 w 1800200"/>
                    <a:gd name="connsiteY12" fmla="*/ 504056 h 2016224"/>
                    <a:gd name="connsiteX0" fmla="*/ 0 w 1800200"/>
                    <a:gd name="connsiteY0" fmla="*/ 504056 h 2016224"/>
                    <a:gd name="connsiteX1" fmla="*/ 710970 w 1800200"/>
                    <a:gd name="connsiteY1" fmla="*/ 690374 h 2016224"/>
                    <a:gd name="connsiteX2" fmla="*/ 900100 w 1800200"/>
                    <a:gd name="connsiteY2" fmla="*/ 0 h 2016224"/>
                    <a:gd name="connsiteX3" fmla="*/ 1089230 w 1800200"/>
                    <a:gd name="connsiteY3" fmla="*/ 690374 h 2016224"/>
                    <a:gd name="connsiteX4" fmla="*/ 1800200 w 1800200"/>
                    <a:gd name="connsiteY4" fmla="*/ 504056 h 2016224"/>
                    <a:gd name="connsiteX5" fmla="*/ 1278359 w 1800200"/>
                    <a:gd name="connsiteY5" fmla="*/ 1008112 h 2016224"/>
                    <a:gd name="connsiteX6" fmla="*/ 1800200 w 1800200"/>
                    <a:gd name="connsiteY6" fmla="*/ 1512168 h 2016224"/>
                    <a:gd name="connsiteX7" fmla="*/ 1089230 w 1800200"/>
                    <a:gd name="connsiteY7" fmla="*/ 1325850 h 2016224"/>
                    <a:gd name="connsiteX8" fmla="*/ 900100 w 1800200"/>
                    <a:gd name="connsiteY8" fmla="*/ 2016224 h 2016224"/>
                    <a:gd name="connsiteX9" fmla="*/ 710970 w 1800200"/>
                    <a:gd name="connsiteY9" fmla="*/ 1325850 h 2016224"/>
                    <a:gd name="connsiteX10" fmla="*/ 0 w 1800200"/>
                    <a:gd name="connsiteY10" fmla="*/ 1512168 h 2016224"/>
                    <a:gd name="connsiteX11" fmla="*/ 521841 w 1800200"/>
                    <a:gd name="connsiteY11" fmla="*/ 1008112 h 2016224"/>
                    <a:gd name="connsiteX12" fmla="*/ 0 w 1800200"/>
                    <a:gd name="connsiteY12" fmla="*/ 504056 h 2016224"/>
                    <a:gd name="connsiteX0" fmla="*/ 0 w 1815990"/>
                    <a:gd name="connsiteY0" fmla="*/ 504056 h 2016224"/>
                    <a:gd name="connsiteX1" fmla="*/ 710970 w 1815990"/>
                    <a:gd name="connsiteY1" fmla="*/ 690374 h 2016224"/>
                    <a:gd name="connsiteX2" fmla="*/ 900100 w 1815990"/>
                    <a:gd name="connsiteY2" fmla="*/ 0 h 2016224"/>
                    <a:gd name="connsiteX3" fmla="*/ 1089230 w 1815990"/>
                    <a:gd name="connsiteY3" fmla="*/ 690374 h 2016224"/>
                    <a:gd name="connsiteX4" fmla="*/ 1800200 w 1815990"/>
                    <a:gd name="connsiteY4" fmla="*/ 504056 h 2016224"/>
                    <a:gd name="connsiteX5" fmla="*/ 1278359 w 1815990"/>
                    <a:gd name="connsiteY5" fmla="*/ 1008112 h 2016224"/>
                    <a:gd name="connsiteX6" fmla="*/ 1800200 w 1815990"/>
                    <a:gd name="connsiteY6" fmla="*/ 1512168 h 2016224"/>
                    <a:gd name="connsiteX7" fmla="*/ 1089230 w 1815990"/>
                    <a:gd name="connsiteY7" fmla="*/ 1325850 h 2016224"/>
                    <a:gd name="connsiteX8" fmla="*/ 900100 w 1815990"/>
                    <a:gd name="connsiteY8" fmla="*/ 2016224 h 2016224"/>
                    <a:gd name="connsiteX9" fmla="*/ 710970 w 1815990"/>
                    <a:gd name="connsiteY9" fmla="*/ 1325850 h 2016224"/>
                    <a:gd name="connsiteX10" fmla="*/ 0 w 1815990"/>
                    <a:gd name="connsiteY10" fmla="*/ 1512168 h 2016224"/>
                    <a:gd name="connsiteX11" fmla="*/ 521841 w 1815990"/>
                    <a:gd name="connsiteY11" fmla="*/ 1008112 h 2016224"/>
                    <a:gd name="connsiteX12" fmla="*/ 0 w 1815990"/>
                    <a:gd name="connsiteY12" fmla="*/ 504056 h 2016224"/>
                    <a:gd name="connsiteX0" fmla="*/ 0 w 1815990"/>
                    <a:gd name="connsiteY0" fmla="*/ 504056 h 2016224"/>
                    <a:gd name="connsiteX1" fmla="*/ 710970 w 1815990"/>
                    <a:gd name="connsiteY1" fmla="*/ 690374 h 2016224"/>
                    <a:gd name="connsiteX2" fmla="*/ 900100 w 1815990"/>
                    <a:gd name="connsiteY2" fmla="*/ 0 h 2016224"/>
                    <a:gd name="connsiteX3" fmla="*/ 1089230 w 1815990"/>
                    <a:gd name="connsiteY3" fmla="*/ 690374 h 2016224"/>
                    <a:gd name="connsiteX4" fmla="*/ 1800200 w 1815990"/>
                    <a:gd name="connsiteY4" fmla="*/ 504056 h 2016224"/>
                    <a:gd name="connsiteX5" fmla="*/ 1278359 w 1815990"/>
                    <a:gd name="connsiteY5" fmla="*/ 1008112 h 2016224"/>
                    <a:gd name="connsiteX6" fmla="*/ 1800200 w 1815990"/>
                    <a:gd name="connsiteY6" fmla="*/ 1512168 h 2016224"/>
                    <a:gd name="connsiteX7" fmla="*/ 1089230 w 1815990"/>
                    <a:gd name="connsiteY7" fmla="*/ 1325850 h 2016224"/>
                    <a:gd name="connsiteX8" fmla="*/ 900100 w 1815990"/>
                    <a:gd name="connsiteY8" fmla="*/ 2016224 h 2016224"/>
                    <a:gd name="connsiteX9" fmla="*/ 710970 w 1815990"/>
                    <a:gd name="connsiteY9" fmla="*/ 1325850 h 2016224"/>
                    <a:gd name="connsiteX10" fmla="*/ 0 w 1815990"/>
                    <a:gd name="connsiteY10" fmla="*/ 1512168 h 2016224"/>
                    <a:gd name="connsiteX11" fmla="*/ 521841 w 1815990"/>
                    <a:gd name="connsiteY11" fmla="*/ 1008112 h 2016224"/>
                    <a:gd name="connsiteX12" fmla="*/ 0 w 1815990"/>
                    <a:gd name="connsiteY12" fmla="*/ 504056 h 2016224"/>
                    <a:gd name="connsiteX0" fmla="*/ 0 w 1815990"/>
                    <a:gd name="connsiteY0" fmla="*/ 504056 h 2016224"/>
                    <a:gd name="connsiteX1" fmla="*/ 710970 w 1815990"/>
                    <a:gd name="connsiteY1" fmla="*/ 690374 h 2016224"/>
                    <a:gd name="connsiteX2" fmla="*/ 900100 w 1815990"/>
                    <a:gd name="connsiteY2" fmla="*/ 0 h 2016224"/>
                    <a:gd name="connsiteX3" fmla="*/ 1089230 w 1815990"/>
                    <a:gd name="connsiteY3" fmla="*/ 690374 h 2016224"/>
                    <a:gd name="connsiteX4" fmla="*/ 1800200 w 1815990"/>
                    <a:gd name="connsiteY4" fmla="*/ 504056 h 2016224"/>
                    <a:gd name="connsiteX5" fmla="*/ 1278359 w 1815990"/>
                    <a:gd name="connsiteY5" fmla="*/ 1008112 h 2016224"/>
                    <a:gd name="connsiteX6" fmla="*/ 1800200 w 1815990"/>
                    <a:gd name="connsiteY6" fmla="*/ 1512168 h 2016224"/>
                    <a:gd name="connsiteX7" fmla="*/ 1089230 w 1815990"/>
                    <a:gd name="connsiteY7" fmla="*/ 1325850 h 2016224"/>
                    <a:gd name="connsiteX8" fmla="*/ 900100 w 1815990"/>
                    <a:gd name="connsiteY8" fmla="*/ 2016224 h 2016224"/>
                    <a:gd name="connsiteX9" fmla="*/ 710970 w 1815990"/>
                    <a:gd name="connsiteY9" fmla="*/ 1325850 h 2016224"/>
                    <a:gd name="connsiteX10" fmla="*/ 0 w 1815990"/>
                    <a:gd name="connsiteY10" fmla="*/ 1512168 h 2016224"/>
                    <a:gd name="connsiteX11" fmla="*/ 521841 w 1815990"/>
                    <a:gd name="connsiteY11" fmla="*/ 1008112 h 2016224"/>
                    <a:gd name="connsiteX12" fmla="*/ 0 w 1815990"/>
                    <a:gd name="connsiteY12" fmla="*/ 504056 h 2016224"/>
                    <a:gd name="connsiteX0" fmla="*/ 0 w 1815990"/>
                    <a:gd name="connsiteY0" fmla="*/ 504056 h 2016224"/>
                    <a:gd name="connsiteX1" fmla="*/ 710970 w 1815990"/>
                    <a:gd name="connsiteY1" fmla="*/ 690374 h 2016224"/>
                    <a:gd name="connsiteX2" fmla="*/ 900100 w 1815990"/>
                    <a:gd name="connsiteY2" fmla="*/ 0 h 2016224"/>
                    <a:gd name="connsiteX3" fmla="*/ 1089230 w 1815990"/>
                    <a:gd name="connsiteY3" fmla="*/ 690374 h 2016224"/>
                    <a:gd name="connsiteX4" fmla="*/ 1800200 w 1815990"/>
                    <a:gd name="connsiteY4" fmla="*/ 504056 h 2016224"/>
                    <a:gd name="connsiteX5" fmla="*/ 1278359 w 1815990"/>
                    <a:gd name="connsiteY5" fmla="*/ 1008112 h 2016224"/>
                    <a:gd name="connsiteX6" fmla="*/ 1800200 w 1815990"/>
                    <a:gd name="connsiteY6" fmla="*/ 1512168 h 2016224"/>
                    <a:gd name="connsiteX7" fmla="*/ 1089230 w 1815990"/>
                    <a:gd name="connsiteY7" fmla="*/ 1325850 h 2016224"/>
                    <a:gd name="connsiteX8" fmla="*/ 900100 w 1815990"/>
                    <a:gd name="connsiteY8" fmla="*/ 2016224 h 2016224"/>
                    <a:gd name="connsiteX9" fmla="*/ 710970 w 1815990"/>
                    <a:gd name="connsiteY9" fmla="*/ 1325850 h 2016224"/>
                    <a:gd name="connsiteX10" fmla="*/ 0 w 1815990"/>
                    <a:gd name="connsiteY10" fmla="*/ 1512168 h 2016224"/>
                    <a:gd name="connsiteX11" fmla="*/ 521841 w 1815990"/>
                    <a:gd name="connsiteY11" fmla="*/ 1008112 h 2016224"/>
                    <a:gd name="connsiteX12" fmla="*/ 0 w 1815990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3034 w 1819024"/>
                    <a:gd name="connsiteY0" fmla="*/ 504056 h 2016224"/>
                    <a:gd name="connsiteX1" fmla="*/ 714004 w 1819024"/>
                    <a:gd name="connsiteY1" fmla="*/ 690374 h 2016224"/>
                    <a:gd name="connsiteX2" fmla="*/ 903134 w 1819024"/>
                    <a:gd name="connsiteY2" fmla="*/ 0 h 2016224"/>
                    <a:gd name="connsiteX3" fmla="*/ 1092264 w 1819024"/>
                    <a:gd name="connsiteY3" fmla="*/ 690374 h 2016224"/>
                    <a:gd name="connsiteX4" fmla="*/ 1803234 w 1819024"/>
                    <a:gd name="connsiteY4" fmla="*/ 504056 h 2016224"/>
                    <a:gd name="connsiteX5" fmla="*/ 1281393 w 1819024"/>
                    <a:gd name="connsiteY5" fmla="*/ 1008112 h 2016224"/>
                    <a:gd name="connsiteX6" fmla="*/ 1803234 w 1819024"/>
                    <a:gd name="connsiteY6" fmla="*/ 1512168 h 2016224"/>
                    <a:gd name="connsiteX7" fmla="*/ 1092264 w 1819024"/>
                    <a:gd name="connsiteY7" fmla="*/ 1325850 h 2016224"/>
                    <a:gd name="connsiteX8" fmla="*/ 903134 w 1819024"/>
                    <a:gd name="connsiteY8" fmla="*/ 2016224 h 2016224"/>
                    <a:gd name="connsiteX9" fmla="*/ 714004 w 1819024"/>
                    <a:gd name="connsiteY9" fmla="*/ 1325850 h 2016224"/>
                    <a:gd name="connsiteX10" fmla="*/ 3034 w 1819024"/>
                    <a:gd name="connsiteY10" fmla="*/ 1512168 h 2016224"/>
                    <a:gd name="connsiteX11" fmla="*/ 524875 w 1819024"/>
                    <a:gd name="connsiteY11" fmla="*/ 1008112 h 2016224"/>
                    <a:gd name="connsiteX12" fmla="*/ 3034 w 1819024"/>
                    <a:gd name="connsiteY12" fmla="*/ 504056 h 2016224"/>
                    <a:gd name="connsiteX0" fmla="*/ 3034 w 1819024"/>
                    <a:gd name="connsiteY0" fmla="*/ 504056 h 2016224"/>
                    <a:gd name="connsiteX1" fmla="*/ 714004 w 1819024"/>
                    <a:gd name="connsiteY1" fmla="*/ 690374 h 2016224"/>
                    <a:gd name="connsiteX2" fmla="*/ 903134 w 1819024"/>
                    <a:gd name="connsiteY2" fmla="*/ 0 h 2016224"/>
                    <a:gd name="connsiteX3" fmla="*/ 1092264 w 1819024"/>
                    <a:gd name="connsiteY3" fmla="*/ 690374 h 2016224"/>
                    <a:gd name="connsiteX4" fmla="*/ 1803234 w 1819024"/>
                    <a:gd name="connsiteY4" fmla="*/ 504056 h 2016224"/>
                    <a:gd name="connsiteX5" fmla="*/ 1281393 w 1819024"/>
                    <a:gd name="connsiteY5" fmla="*/ 1008112 h 2016224"/>
                    <a:gd name="connsiteX6" fmla="*/ 1803234 w 1819024"/>
                    <a:gd name="connsiteY6" fmla="*/ 1512168 h 2016224"/>
                    <a:gd name="connsiteX7" fmla="*/ 1092264 w 1819024"/>
                    <a:gd name="connsiteY7" fmla="*/ 1325850 h 2016224"/>
                    <a:gd name="connsiteX8" fmla="*/ 903134 w 1819024"/>
                    <a:gd name="connsiteY8" fmla="*/ 2016224 h 2016224"/>
                    <a:gd name="connsiteX9" fmla="*/ 714004 w 1819024"/>
                    <a:gd name="connsiteY9" fmla="*/ 1325850 h 2016224"/>
                    <a:gd name="connsiteX10" fmla="*/ 3034 w 1819024"/>
                    <a:gd name="connsiteY10" fmla="*/ 1512168 h 2016224"/>
                    <a:gd name="connsiteX11" fmla="*/ 524875 w 1819024"/>
                    <a:gd name="connsiteY11" fmla="*/ 1008112 h 2016224"/>
                    <a:gd name="connsiteX12" fmla="*/ 3034 w 1819024"/>
                    <a:gd name="connsiteY12" fmla="*/ 504056 h 2016224"/>
                    <a:gd name="connsiteX0" fmla="*/ 3034 w 1819024"/>
                    <a:gd name="connsiteY0" fmla="*/ 504056 h 2016224"/>
                    <a:gd name="connsiteX1" fmla="*/ 714004 w 1819024"/>
                    <a:gd name="connsiteY1" fmla="*/ 690374 h 2016224"/>
                    <a:gd name="connsiteX2" fmla="*/ 903134 w 1819024"/>
                    <a:gd name="connsiteY2" fmla="*/ 0 h 2016224"/>
                    <a:gd name="connsiteX3" fmla="*/ 1092264 w 1819024"/>
                    <a:gd name="connsiteY3" fmla="*/ 690374 h 2016224"/>
                    <a:gd name="connsiteX4" fmla="*/ 1803234 w 1819024"/>
                    <a:gd name="connsiteY4" fmla="*/ 504056 h 2016224"/>
                    <a:gd name="connsiteX5" fmla="*/ 1281393 w 1819024"/>
                    <a:gd name="connsiteY5" fmla="*/ 1008112 h 2016224"/>
                    <a:gd name="connsiteX6" fmla="*/ 1803234 w 1819024"/>
                    <a:gd name="connsiteY6" fmla="*/ 1512168 h 2016224"/>
                    <a:gd name="connsiteX7" fmla="*/ 1092264 w 1819024"/>
                    <a:gd name="connsiteY7" fmla="*/ 1325850 h 2016224"/>
                    <a:gd name="connsiteX8" fmla="*/ 903134 w 1819024"/>
                    <a:gd name="connsiteY8" fmla="*/ 2016224 h 2016224"/>
                    <a:gd name="connsiteX9" fmla="*/ 714004 w 1819024"/>
                    <a:gd name="connsiteY9" fmla="*/ 1325850 h 2016224"/>
                    <a:gd name="connsiteX10" fmla="*/ 3034 w 1819024"/>
                    <a:gd name="connsiteY10" fmla="*/ 1512168 h 2016224"/>
                    <a:gd name="connsiteX11" fmla="*/ 524875 w 1819024"/>
                    <a:gd name="connsiteY11" fmla="*/ 1008112 h 2016224"/>
                    <a:gd name="connsiteX12" fmla="*/ 3034 w 1819024"/>
                    <a:gd name="connsiteY12" fmla="*/ 504056 h 2016224"/>
                    <a:gd name="connsiteX0" fmla="*/ 8515 w 1824505"/>
                    <a:gd name="connsiteY0" fmla="*/ 504056 h 2016224"/>
                    <a:gd name="connsiteX1" fmla="*/ 719485 w 1824505"/>
                    <a:gd name="connsiteY1" fmla="*/ 690374 h 2016224"/>
                    <a:gd name="connsiteX2" fmla="*/ 908615 w 1824505"/>
                    <a:gd name="connsiteY2" fmla="*/ 0 h 2016224"/>
                    <a:gd name="connsiteX3" fmla="*/ 1097745 w 1824505"/>
                    <a:gd name="connsiteY3" fmla="*/ 690374 h 2016224"/>
                    <a:gd name="connsiteX4" fmla="*/ 1808715 w 1824505"/>
                    <a:gd name="connsiteY4" fmla="*/ 504056 h 2016224"/>
                    <a:gd name="connsiteX5" fmla="*/ 1286874 w 1824505"/>
                    <a:gd name="connsiteY5" fmla="*/ 1008112 h 2016224"/>
                    <a:gd name="connsiteX6" fmla="*/ 1808715 w 1824505"/>
                    <a:gd name="connsiteY6" fmla="*/ 1512168 h 2016224"/>
                    <a:gd name="connsiteX7" fmla="*/ 1097745 w 1824505"/>
                    <a:gd name="connsiteY7" fmla="*/ 1325850 h 2016224"/>
                    <a:gd name="connsiteX8" fmla="*/ 908615 w 1824505"/>
                    <a:gd name="connsiteY8" fmla="*/ 2016224 h 2016224"/>
                    <a:gd name="connsiteX9" fmla="*/ 719485 w 1824505"/>
                    <a:gd name="connsiteY9" fmla="*/ 1325850 h 2016224"/>
                    <a:gd name="connsiteX10" fmla="*/ 8515 w 1824505"/>
                    <a:gd name="connsiteY10" fmla="*/ 1512168 h 2016224"/>
                    <a:gd name="connsiteX11" fmla="*/ 530356 w 1824505"/>
                    <a:gd name="connsiteY11" fmla="*/ 1008112 h 2016224"/>
                    <a:gd name="connsiteX12" fmla="*/ 8515 w 1824505"/>
                    <a:gd name="connsiteY12" fmla="*/ 504056 h 2016224"/>
                    <a:gd name="connsiteX0" fmla="*/ 8515 w 1824505"/>
                    <a:gd name="connsiteY0" fmla="*/ 504056 h 2016224"/>
                    <a:gd name="connsiteX1" fmla="*/ 719485 w 1824505"/>
                    <a:gd name="connsiteY1" fmla="*/ 690374 h 2016224"/>
                    <a:gd name="connsiteX2" fmla="*/ 908615 w 1824505"/>
                    <a:gd name="connsiteY2" fmla="*/ 0 h 2016224"/>
                    <a:gd name="connsiteX3" fmla="*/ 1097745 w 1824505"/>
                    <a:gd name="connsiteY3" fmla="*/ 690374 h 2016224"/>
                    <a:gd name="connsiteX4" fmla="*/ 1808715 w 1824505"/>
                    <a:gd name="connsiteY4" fmla="*/ 504056 h 2016224"/>
                    <a:gd name="connsiteX5" fmla="*/ 1286874 w 1824505"/>
                    <a:gd name="connsiteY5" fmla="*/ 1008112 h 2016224"/>
                    <a:gd name="connsiteX6" fmla="*/ 1808715 w 1824505"/>
                    <a:gd name="connsiteY6" fmla="*/ 1512168 h 2016224"/>
                    <a:gd name="connsiteX7" fmla="*/ 1097745 w 1824505"/>
                    <a:gd name="connsiteY7" fmla="*/ 1325850 h 2016224"/>
                    <a:gd name="connsiteX8" fmla="*/ 908615 w 1824505"/>
                    <a:gd name="connsiteY8" fmla="*/ 2016224 h 2016224"/>
                    <a:gd name="connsiteX9" fmla="*/ 719485 w 1824505"/>
                    <a:gd name="connsiteY9" fmla="*/ 1325850 h 2016224"/>
                    <a:gd name="connsiteX10" fmla="*/ 8515 w 1824505"/>
                    <a:gd name="connsiteY10" fmla="*/ 1512168 h 2016224"/>
                    <a:gd name="connsiteX11" fmla="*/ 530356 w 1824505"/>
                    <a:gd name="connsiteY11" fmla="*/ 1008112 h 2016224"/>
                    <a:gd name="connsiteX12" fmla="*/ 8515 w 1824505"/>
                    <a:gd name="connsiteY12" fmla="*/ 504056 h 2016224"/>
                    <a:gd name="connsiteX0" fmla="*/ 8515 w 1836152"/>
                    <a:gd name="connsiteY0" fmla="*/ 504056 h 2016224"/>
                    <a:gd name="connsiteX1" fmla="*/ 719485 w 1836152"/>
                    <a:gd name="connsiteY1" fmla="*/ 690374 h 2016224"/>
                    <a:gd name="connsiteX2" fmla="*/ 908615 w 1836152"/>
                    <a:gd name="connsiteY2" fmla="*/ 0 h 2016224"/>
                    <a:gd name="connsiteX3" fmla="*/ 1097745 w 1836152"/>
                    <a:gd name="connsiteY3" fmla="*/ 690374 h 2016224"/>
                    <a:gd name="connsiteX4" fmla="*/ 1808715 w 1836152"/>
                    <a:gd name="connsiteY4" fmla="*/ 504056 h 2016224"/>
                    <a:gd name="connsiteX5" fmla="*/ 1286874 w 1836152"/>
                    <a:gd name="connsiteY5" fmla="*/ 1008112 h 2016224"/>
                    <a:gd name="connsiteX6" fmla="*/ 1808715 w 1836152"/>
                    <a:gd name="connsiteY6" fmla="*/ 1512168 h 2016224"/>
                    <a:gd name="connsiteX7" fmla="*/ 1097745 w 1836152"/>
                    <a:gd name="connsiteY7" fmla="*/ 1325850 h 2016224"/>
                    <a:gd name="connsiteX8" fmla="*/ 908615 w 1836152"/>
                    <a:gd name="connsiteY8" fmla="*/ 2016224 h 2016224"/>
                    <a:gd name="connsiteX9" fmla="*/ 719485 w 1836152"/>
                    <a:gd name="connsiteY9" fmla="*/ 1325850 h 2016224"/>
                    <a:gd name="connsiteX10" fmla="*/ 8515 w 1836152"/>
                    <a:gd name="connsiteY10" fmla="*/ 1512168 h 2016224"/>
                    <a:gd name="connsiteX11" fmla="*/ 530356 w 1836152"/>
                    <a:gd name="connsiteY11" fmla="*/ 1008112 h 2016224"/>
                    <a:gd name="connsiteX12" fmla="*/ 8515 w 1836152"/>
                    <a:gd name="connsiteY12" fmla="*/ 504056 h 2016224"/>
                    <a:gd name="connsiteX0" fmla="*/ 8515 w 1836152"/>
                    <a:gd name="connsiteY0" fmla="*/ 504056 h 2016224"/>
                    <a:gd name="connsiteX1" fmla="*/ 719485 w 1836152"/>
                    <a:gd name="connsiteY1" fmla="*/ 690374 h 2016224"/>
                    <a:gd name="connsiteX2" fmla="*/ 908615 w 1836152"/>
                    <a:gd name="connsiteY2" fmla="*/ 0 h 2016224"/>
                    <a:gd name="connsiteX3" fmla="*/ 1097745 w 1836152"/>
                    <a:gd name="connsiteY3" fmla="*/ 690374 h 2016224"/>
                    <a:gd name="connsiteX4" fmla="*/ 1808715 w 1836152"/>
                    <a:gd name="connsiteY4" fmla="*/ 504056 h 2016224"/>
                    <a:gd name="connsiteX5" fmla="*/ 1286874 w 1836152"/>
                    <a:gd name="connsiteY5" fmla="*/ 1008112 h 2016224"/>
                    <a:gd name="connsiteX6" fmla="*/ 1808715 w 1836152"/>
                    <a:gd name="connsiteY6" fmla="*/ 1512168 h 2016224"/>
                    <a:gd name="connsiteX7" fmla="*/ 1097745 w 1836152"/>
                    <a:gd name="connsiteY7" fmla="*/ 1325850 h 2016224"/>
                    <a:gd name="connsiteX8" fmla="*/ 908615 w 1836152"/>
                    <a:gd name="connsiteY8" fmla="*/ 2016224 h 2016224"/>
                    <a:gd name="connsiteX9" fmla="*/ 719485 w 1836152"/>
                    <a:gd name="connsiteY9" fmla="*/ 1325850 h 2016224"/>
                    <a:gd name="connsiteX10" fmla="*/ 8515 w 1836152"/>
                    <a:gd name="connsiteY10" fmla="*/ 1512168 h 2016224"/>
                    <a:gd name="connsiteX11" fmla="*/ 530356 w 1836152"/>
                    <a:gd name="connsiteY11" fmla="*/ 1008112 h 2016224"/>
                    <a:gd name="connsiteX12" fmla="*/ 8515 w 1836152"/>
                    <a:gd name="connsiteY12" fmla="*/ 504056 h 2016224"/>
                    <a:gd name="connsiteX0" fmla="*/ 8515 w 1836152"/>
                    <a:gd name="connsiteY0" fmla="*/ 504056 h 2016224"/>
                    <a:gd name="connsiteX1" fmla="*/ 719485 w 1836152"/>
                    <a:gd name="connsiteY1" fmla="*/ 690374 h 2016224"/>
                    <a:gd name="connsiteX2" fmla="*/ 908615 w 1836152"/>
                    <a:gd name="connsiteY2" fmla="*/ 0 h 2016224"/>
                    <a:gd name="connsiteX3" fmla="*/ 1043957 w 1836152"/>
                    <a:gd name="connsiteY3" fmla="*/ 830223 h 2016224"/>
                    <a:gd name="connsiteX4" fmla="*/ 1808715 w 1836152"/>
                    <a:gd name="connsiteY4" fmla="*/ 504056 h 2016224"/>
                    <a:gd name="connsiteX5" fmla="*/ 1286874 w 1836152"/>
                    <a:gd name="connsiteY5" fmla="*/ 1008112 h 2016224"/>
                    <a:gd name="connsiteX6" fmla="*/ 1808715 w 1836152"/>
                    <a:gd name="connsiteY6" fmla="*/ 1512168 h 2016224"/>
                    <a:gd name="connsiteX7" fmla="*/ 1097745 w 1836152"/>
                    <a:gd name="connsiteY7" fmla="*/ 1325850 h 2016224"/>
                    <a:gd name="connsiteX8" fmla="*/ 908615 w 1836152"/>
                    <a:gd name="connsiteY8" fmla="*/ 2016224 h 2016224"/>
                    <a:gd name="connsiteX9" fmla="*/ 719485 w 1836152"/>
                    <a:gd name="connsiteY9" fmla="*/ 1325850 h 2016224"/>
                    <a:gd name="connsiteX10" fmla="*/ 8515 w 1836152"/>
                    <a:gd name="connsiteY10" fmla="*/ 1512168 h 2016224"/>
                    <a:gd name="connsiteX11" fmla="*/ 530356 w 1836152"/>
                    <a:gd name="connsiteY11" fmla="*/ 1008112 h 2016224"/>
                    <a:gd name="connsiteX12" fmla="*/ 8515 w 1836152"/>
                    <a:gd name="connsiteY12" fmla="*/ 504056 h 2016224"/>
                    <a:gd name="connsiteX0" fmla="*/ 8515 w 1836152"/>
                    <a:gd name="connsiteY0" fmla="*/ 504056 h 2016224"/>
                    <a:gd name="connsiteX1" fmla="*/ 816303 w 1836152"/>
                    <a:gd name="connsiteY1" fmla="*/ 840981 h 2016224"/>
                    <a:gd name="connsiteX2" fmla="*/ 908615 w 1836152"/>
                    <a:gd name="connsiteY2" fmla="*/ 0 h 2016224"/>
                    <a:gd name="connsiteX3" fmla="*/ 1043957 w 1836152"/>
                    <a:gd name="connsiteY3" fmla="*/ 830223 h 2016224"/>
                    <a:gd name="connsiteX4" fmla="*/ 1808715 w 1836152"/>
                    <a:gd name="connsiteY4" fmla="*/ 504056 h 2016224"/>
                    <a:gd name="connsiteX5" fmla="*/ 1286874 w 1836152"/>
                    <a:gd name="connsiteY5" fmla="*/ 1008112 h 2016224"/>
                    <a:gd name="connsiteX6" fmla="*/ 1808715 w 1836152"/>
                    <a:gd name="connsiteY6" fmla="*/ 1512168 h 2016224"/>
                    <a:gd name="connsiteX7" fmla="*/ 1097745 w 1836152"/>
                    <a:gd name="connsiteY7" fmla="*/ 1325850 h 2016224"/>
                    <a:gd name="connsiteX8" fmla="*/ 908615 w 1836152"/>
                    <a:gd name="connsiteY8" fmla="*/ 2016224 h 2016224"/>
                    <a:gd name="connsiteX9" fmla="*/ 719485 w 1836152"/>
                    <a:gd name="connsiteY9" fmla="*/ 1325850 h 2016224"/>
                    <a:gd name="connsiteX10" fmla="*/ 8515 w 1836152"/>
                    <a:gd name="connsiteY10" fmla="*/ 1512168 h 2016224"/>
                    <a:gd name="connsiteX11" fmla="*/ 530356 w 1836152"/>
                    <a:gd name="connsiteY11" fmla="*/ 1008112 h 2016224"/>
                    <a:gd name="connsiteX12" fmla="*/ 8515 w 1836152"/>
                    <a:gd name="connsiteY12" fmla="*/ 504056 h 2016224"/>
                    <a:gd name="connsiteX0" fmla="*/ 6165 w 1833802"/>
                    <a:gd name="connsiteY0" fmla="*/ 504056 h 2016224"/>
                    <a:gd name="connsiteX1" fmla="*/ 813953 w 1833802"/>
                    <a:gd name="connsiteY1" fmla="*/ 840981 h 2016224"/>
                    <a:gd name="connsiteX2" fmla="*/ 906265 w 1833802"/>
                    <a:gd name="connsiteY2" fmla="*/ 0 h 2016224"/>
                    <a:gd name="connsiteX3" fmla="*/ 1041607 w 1833802"/>
                    <a:gd name="connsiteY3" fmla="*/ 830223 h 2016224"/>
                    <a:gd name="connsiteX4" fmla="*/ 1806365 w 1833802"/>
                    <a:gd name="connsiteY4" fmla="*/ 504056 h 2016224"/>
                    <a:gd name="connsiteX5" fmla="*/ 1284524 w 1833802"/>
                    <a:gd name="connsiteY5" fmla="*/ 1008112 h 2016224"/>
                    <a:gd name="connsiteX6" fmla="*/ 1806365 w 1833802"/>
                    <a:gd name="connsiteY6" fmla="*/ 1512168 h 2016224"/>
                    <a:gd name="connsiteX7" fmla="*/ 1095395 w 1833802"/>
                    <a:gd name="connsiteY7" fmla="*/ 1325850 h 2016224"/>
                    <a:gd name="connsiteX8" fmla="*/ 906265 w 1833802"/>
                    <a:gd name="connsiteY8" fmla="*/ 2016224 h 2016224"/>
                    <a:gd name="connsiteX9" fmla="*/ 717135 w 1833802"/>
                    <a:gd name="connsiteY9" fmla="*/ 1325850 h 2016224"/>
                    <a:gd name="connsiteX10" fmla="*/ 6165 w 1833802"/>
                    <a:gd name="connsiteY10" fmla="*/ 1512168 h 2016224"/>
                    <a:gd name="connsiteX11" fmla="*/ 710886 w 1833802"/>
                    <a:gd name="connsiteY11" fmla="*/ 1018870 h 2016224"/>
                    <a:gd name="connsiteX12" fmla="*/ 6165 w 1833802"/>
                    <a:gd name="connsiteY12" fmla="*/ 504056 h 2016224"/>
                    <a:gd name="connsiteX0" fmla="*/ 6165 w 1833802"/>
                    <a:gd name="connsiteY0" fmla="*/ 504056 h 2016224"/>
                    <a:gd name="connsiteX1" fmla="*/ 813953 w 1833802"/>
                    <a:gd name="connsiteY1" fmla="*/ 840981 h 2016224"/>
                    <a:gd name="connsiteX2" fmla="*/ 906265 w 1833802"/>
                    <a:gd name="connsiteY2" fmla="*/ 0 h 2016224"/>
                    <a:gd name="connsiteX3" fmla="*/ 1041607 w 1833802"/>
                    <a:gd name="connsiteY3" fmla="*/ 830223 h 2016224"/>
                    <a:gd name="connsiteX4" fmla="*/ 1806365 w 1833802"/>
                    <a:gd name="connsiteY4" fmla="*/ 504056 h 2016224"/>
                    <a:gd name="connsiteX5" fmla="*/ 1284524 w 1833802"/>
                    <a:gd name="connsiteY5" fmla="*/ 1008112 h 2016224"/>
                    <a:gd name="connsiteX6" fmla="*/ 1806365 w 1833802"/>
                    <a:gd name="connsiteY6" fmla="*/ 1512168 h 2016224"/>
                    <a:gd name="connsiteX7" fmla="*/ 1095395 w 1833802"/>
                    <a:gd name="connsiteY7" fmla="*/ 1325850 h 2016224"/>
                    <a:gd name="connsiteX8" fmla="*/ 906265 w 1833802"/>
                    <a:gd name="connsiteY8" fmla="*/ 2016224 h 2016224"/>
                    <a:gd name="connsiteX9" fmla="*/ 803196 w 1833802"/>
                    <a:gd name="connsiteY9" fmla="*/ 1207516 h 2016224"/>
                    <a:gd name="connsiteX10" fmla="*/ 6165 w 1833802"/>
                    <a:gd name="connsiteY10" fmla="*/ 1512168 h 2016224"/>
                    <a:gd name="connsiteX11" fmla="*/ 710886 w 1833802"/>
                    <a:gd name="connsiteY11" fmla="*/ 1018870 h 2016224"/>
                    <a:gd name="connsiteX12" fmla="*/ 6165 w 1833802"/>
                    <a:gd name="connsiteY12" fmla="*/ 504056 h 2016224"/>
                    <a:gd name="connsiteX0" fmla="*/ 6165 w 1833802"/>
                    <a:gd name="connsiteY0" fmla="*/ 504056 h 2016224"/>
                    <a:gd name="connsiteX1" fmla="*/ 813953 w 1833802"/>
                    <a:gd name="connsiteY1" fmla="*/ 840981 h 2016224"/>
                    <a:gd name="connsiteX2" fmla="*/ 906265 w 1833802"/>
                    <a:gd name="connsiteY2" fmla="*/ 0 h 2016224"/>
                    <a:gd name="connsiteX3" fmla="*/ 1041607 w 1833802"/>
                    <a:gd name="connsiteY3" fmla="*/ 830223 h 2016224"/>
                    <a:gd name="connsiteX4" fmla="*/ 1806365 w 1833802"/>
                    <a:gd name="connsiteY4" fmla="*/ 504056 h 2016224"/>
                    <a:gd name="connsiteX5" fmla="*/ 1284524 w 1833802"/>
                    <a:gd name="connsiteY5" fmla="*/ 1008112 h 2016224"/>
                    <a:gd name="connsiteX6" fmla="*/ 1806365 w 1833802"/>
                    <a:gd name="connsiteY6" fmla="*/ 1512168 h 2016224"/>
                    <a:gd name="connsiteX7" fmla="*/ 1041606 w 1833802"/>
                    <a:gd name="connsiteY7" fmla="*/ 1164485 h 2016224"/>
                    <a:gd name="connsiteX8" fmla="*/ 906265 w 1833802"/>
                    <a:gd name="connsiteY8" fmla="*/ 2016224 h 2016224"/>
                    <a:gd name="connsiteX9" fmla="*/ 803196 w 1833802"/>
                    <a:gd name="connsiteY9" fmla="*/ 1207516 h 2016224"/>
                    <a:gd name="connsiteX10" fmla="*/ 6165 w 1833802"/>
                    <a:gd name="connsiteY10" fmla="*/ 1512168 h 2016224"/>
                    <a:gd name="connsiteX11" fmla="*/ 710886 w 1833802"/>
                    <a:gd name="connsiteY11" fmla="*/ 1018870 h 2016224"/>
                    <a:gd name="connsiteX12" fmla="*/ 6165 w 1833802"/>
                    <a:gd name="connsiteY12" fmla="*/ 504056 h 2016224"/>
                    <a:gd name="connsiteX0" fmla="*/ 6165 w 1833802"/>
                    <a:gd name="connsiteY0" fmla="*/ 504056 h 2016224"/>
                    <a:gd name="connsiteX1" fmla="*/ 813953 w 1833802"/>
                    <a:gd name="connsiteY1" fmla="*/ 840981 h 2016224"/>
                    <a:gd name="connsiteX2" fmla="*/ 906265 w 1833802"/>
                    <a:gd name="connsiteY2" fmla="*/ 0 h 2016224"/>
                    <a:gd name="connsiteX3" fmla="*/ 1041607 w 1833802"/>
                    <a:gd name="connsiteY3" fmla="*/ 830223 h 2016224"/>
                    <a:gd name="connsiteX4" fmla="*/ 1806365 w 1833802"/>
                    <a:gd name="connsiteY4" fmla="*/ 504056 h 2016224"/>
                    <a:gd name="connsiteX5" fmla="*/ 1284524 w 1833802"/>
                    <a:gd name="connsiteY5" fmla="*/ 1008112 h 2016224"/>
                    <a:gd name="connsiteX6" fmla="*/ 1806365 w 1833802"/>
                    <a:gd name="connsiteY6" fmla="*/ 1512168 h 2016224"/>
                    <a:gd name="connsiteX7" fmla="*/ 1041606 w 1833802"/>
                    <a:gd name="connsiteY7" fmla="*/ 1164485 h 2016224"/>
                    <a:gd name="connsiteX8" fmla="*/ 906265 w 1833802"/>
                    <a:gd name="connsiteY8" fmla="*/ 2016224 h 2016224"/>
                    <a:gd name="connsiteX9" fmla="*/ 803196 w 1833802"/>
                    <a:gd name="connsiteY9" fmla="*/ 1207516 h 2016224"/>
                    <a:gd name="connsiteX10" fmla="*/ 6165 w 1833802"/>
                    <a:gd name="connsiteY10" fmla="*/ 1512168 h 2016224"/>
                    <a:gd name="connsiteX11" fmla="*/ 710886 w 1833802"/>
                    <a:gd name="connsiteY11" fmla="*/ 1018870 h 2016224"/>
                    <a:gd name="connsiteX12" fmla="*/ 6165 w 1833802"/>
                    <a:gd name="connsiteY12" fmla="*/ 504056 h 2016224"/>
                    <a:gd name="connsiteX0" fmla="*/ 7880 w 1835517"/>
                    <a:gd name="connsiteY0" fmla="*/ 504056 h 2016224"/>
                    <a:gd name="connsiteX1" fmla="*/ 815668 w 1835517"/>
                    <a:gd name="connsiteY1" fmla="*/ 840981 h 2016224"/>
                    <a:gd name="connsiteX2" fmla="*/ 907980 w 1835517"/>
                    <a:gd name="connsiteY2" fmla="*/ 0 h 2016224"/>
                    <a:gd name="connsiteX3" fmla="*/ 1043322 w 1835517"/>
                    <a:gd name="connsiteY3" fmla="*/ 830223 h 2016224"/>
                    <a:gd name="connsiteX4" fmla="*/ 1808080 w 1835517"/>
                    <a:gd name="connsiteY4" fmla="*/ 504056 h 2016224"/>
                    <a:gd name="connsiteX5" fmla="*/ 1286239 w 1835517"/>
                    <a:gd name="connsiteY5" fmla="*/ 1008112 h 2016224"/>
                    <a:gd name="connsiteX6" fmla="*/ 1808080 w 1835517"/>
                    <a:gd name="connsiteY6" fmla="*/ 1512168 h 2016224"/>
                    <a:gd name="connsiteX7" fmla="*/ 1043321 w 1835517"/>
                    <a:gd name="connsiteY7" fmla="*/ 1164485 h 2016224"/>
                    <a:gd name="connsiteX8" fmla="*/ 907980 w 1835517"/>
                    <a:gd name="connsiteY8" fmla="*/ 2016224 h 2016224"/>
                    <a:gd name="connsiteX9" fmla="*/ 804911 w 1835517"/>
                    <a:gd name="connsiteY9" fmla="*/ 1207516 h 2016224"/>
                    <a:gd name="connsiteX10" fmla="*/ 7880 w 1835517"/>
                    <a:gd name="connsiteY10" fmla="*/ 1512168 h 2016224"/>
                    <a:gd name="connsiteX11" fmla="*/ 712601 w 1835517"/>
                    <a:gd name="connsiteY11" fmla="*/ 1018870 h 2016224"/>
                    <a:gd name="connsiteX12" fmla="*/ 7880 w 1835517"/>
                    <a:gd name="connsiteY12" fmla="*/ 504056 h 2016224"/>
                    <a:gd name="connsiteX0" fmla="*/ 7880 w 1835517"/>
                    <a:gd name="connsiteY0" fmla="*/ 504056 h 2016224"/>
                    <a:gd name="connsiteX1" fmla="*/ 815668 w 1835517"/>
                    <a:gd name="connsiteY1" fmla="*/ 840981 h 2016224"/>
                    <a:gd name="connsiteX2" fmla="*/ 907980 w 1835517"/>
                    <a:gd name="connsiteY2" fmla="*/ 0 h 2016224"/>
                    <a:gd name="connsiteX3" fmla="*/ 1043322 w 1835517"/>
                    <a:gd name="connsiteY3" fmla="*/ 830223 h 2016224"/>
                    <a:gd name="connsiteX4" fmla="*/ 1808080 w 1835517"/>
                    <a:gd name="connsiteY4" fmla="*/ 504056 h 2016224"/>
                    <a:gd name="connsiteX5" fmla="*/ 1286239 w 1835517"/>
                    <a:gd name="connsiteY5" fmla="*/ 1008112 h 2016224"/>
                    <a:gd name="connsiteX6" fmla="*/ 1808080 w 1835517"/>
                    <a:gd name="connsiteY6" fmla="*/ 1512168 h 2016224"/>
                    <a:gd name="connsiteX7" fmla="*/ 1043321 w 1835517"/>
                    <a:gd name="connsiteY7" fmla="*/ 1164485 h 2016224"/>
                    <a:gd name="connsiteX8" fmla="*/ 907980 w 1835517"/>
                    <a:gd name="connsiteY8" fmla="*/ 2016224 h 2016224"/>
                    <a:gd name="connsiteX9" fmla="*/ 804911 w 1835517"/>
                    <a:gd name="connsiteY9" fmla="*/ 1207516 h 2016224"/>
                    <a:gd name="connsiteX10" fmla="*/ 7880 w 1835517"/>
                    <a:gd name="connsiteY10" fmla="*/ 1512168 h 2016224"/>
                    <a:gd name="connsiteX11" fmla="*/ 712601 w 1835517"/>
                    <a:gd name="connsiteY11" fmla="*/ 1018870 h 2016224"/>
                    <a:gd name="connsiteX12" fmla="*/ 7880 w 1835517"/>
                    <a:gd name="connsiteY12" fmla="*/ 504056 h 2016224"/>
                    <a:gd name="connsiteX0" fmla="*/ 7880 w 1835517"/>
                    <a:gd name="connsiteY0" fmla="*/ 504056 h 2016224"/>
                    <a:gd name="connsiteX1" fmla="*/ 815668 w 1835517"/>
                    <a:gd name="connsiteY1" fmla="*/ 840981 h 2016224"/>
                    <a:gd name="connsiteX2" fmla="*/ 907980 w 1835517"/>
                    <a:gd name="connsiteY2" fmla="*/ 0 h 2016224"/>
                    <a:gd name="connsiteX3" fmla="*/ 1043322 w 1835517"/>
                    <a:gd name="connsiteY3" fmla="*/ 830223 h 2016224"/>
                    <a:gd name="connsiteX4" fmla="*/ 1808080 w 1835517"/>
                    <a:gd name="connsiteY4" fmla="*/ 504056 h 2016224"/>
                    <a:gd name="connsiteX5" fmla="*/ 1286239 w 1835517"/>
                    <a:gd name="connsiteY5" fmla="*/ 1008112 h 2016224"/>
                    <a:gd name="connsiteX6" fmla="*/ 1808080 w 1835517"/>
                    <a:gd name="connsiteY6" fmla="*/ 1512168 h 2016224"/>
                    <a:gd name="connsiteX7" fmla="*/ 1043321 w 1835517"/>
                    <a:gd name="connsiteY7" fmla="*/ 1164485 h 2016224"/>
                    <a:gd name="connsiteX8" fmla="*/ 907980 w 1835517"/>
                    <a:gd name="connsiteY8" fmla="*/ 2016224 h 2016224"/>
                    <a:gd name="connsiteX9" fmla="*/ 804911 w 1835517"/>
                    <a:gd name="connsiteY9" fmla="*/ 1207516 h 2016224"/>
                    <a:gd name="connsiteX10" fmla="*/ 7880 w 1835517"/>
                    <a:gd name="connsiteY10" fmla="*/ 1512168 h 2016224"/>
                    <a:gd name="connsiteX11" fmla="*/ 712601 w 1835517"/>
                    <a:gd name="connsiteY11" fmla="*/ 1018870 h 2016224"/>
                    <a:gd name="connsiteX12" fmla="*/ 7880 w 1835517"/>
                    <a:gd name="connsiteY12" fmla="*/ 504056 h 2016224"/>
                    <a:gd name="connsiteX0" fmla="*/ 7880 w 1835517"/>
                    <a:gd name="connsiteY0" fmla="*/ 504056 h 2016224"/>
                    <a:gd name="connsiteX1" fmla="*/ 815668 w 1835517"/>
                    <a:gd name="connsiteY1" fmla="*/ 840981 h 2016224"/>
                    <a:gd name="connsiteX2" fmla="*/ 907980 w 1835517"/>
                    <a:gd name="connsiteY2" fmla="*/ 0 h 2016224"/>
                    <a:gd name="connsiteX3" fmla="*/ 1043322 w 1835517"/>
                    <a:gd name="connsiteY3" fmla="*/ 830223 h 2016224"/>
                    <a:gd name="connsiteX4" fmla="*/ 1808080 w 1835517"/>
                    <a:gd name="connsiteY4" fmla="*/ 504056 h 2016224"/>
                    <a:gd name="connsiteX5" fmla="*/ 1286239 w 1835517"/>
                    <a:gd name="connsiteY5" fmla="*/ 1008112 h 2016224"/>
                    <a:gd name="connsiteX6" fmla="*/ 1808080 w 1835517"/>
                    <a:gd name="connsiteY6" fmla="*/ 1512168 h 2016224"/>
                    <a:gd name="connsiteX7" fmla="*/ 1043321 w 1835517"/>
                    <a:gd name="connsiteY7" fmla="*/ 1164485 h 2016224"/>
                    <a:gd name="connsiteX8" fmla="*/ 907980 w 1835517"/>
                    <a:gd name="connsiteY8" fmla="*/ 2016224 h 2016224"/>
                    <a:gd name="connsiteX9" fmla="*/ 804911 w 1835517"/>
                    <a:gd name="connsiteY9" fmla="*/ 1207516 h 2016224"/>
                    <a:gd name="connsiteX10" fmla="*/ 7880 w 1835517"/>
                    <a:gd name="connsiteY10" fmla="*/ 1512168 h 2016224"/>
                    <a:gd name="connsiteX11" fmla="*/ 712601 w 1835517"/>
                    <a:gd name="connsiteY11" fmla="*/ 1018870 h 2016224"/>
                    <a:gd name="connsiteX12" fmla="*/ 7880 w 1835517"/>
                    <a:gd name="connsiteY12" fmla="*/ 504056 h 2016224"/>
                    <a:gd name="connsiteX0" fmla="*/ 7880 w 1838696"/>
                    <a:gd name="connsiteY0" fmla="*/ 504056 h 2016224"/>
                    <a:gd name="connsiteX1" fmla="*/ 815668 w 1838696"/>
                    <a:gd name="connsiteY1" fmla="*/ 840981 h 2016224"/>
                    <a:gd name="connsiteX2" fmla="*/ 907980 w 1838696"/>
                    <a:gd name="connsiteY2" fmla="*/ 0 h 2016224"/>
                    <a:gd name="connsiteX3" fmla="*/ 1043322 w 1838696"/>
                    <a:gd name="connsiteY3" fmla="*/ 830223 h 2016224"/>
                    <a:gd name="connsiteX4" fmla="*/ 1808080 w 1838696"/>
                    <a:gd name="connsiteY4" fmla="*/ 504056 h 2016224"/>
                    <a:gd name="connsiteX5" fmla="*/ 1286239 w 1838696"/>
                    <a:gd name="connsiteY5" fmla="*/ 1008112 h 2016224"/>
                    <a:gd name="connsiteX6" fmla="*/ 1808080 w 1838696"/>
                    <a:gd name="connsiteY6" fmla="*/ 1512168 h 2016224"/>
                    <a:gd name="connsiteX7" fmla="*/ 1043321 w 1838696"/>
                    <a:gd name="connsiteY7" fmla="*/ 1164485 h 2016224"/>
                    <a:gd name="connsiteX8" fmla="*/ 907980 w 1838696"/>
                    <a:gd name="connsiteY8" fmla="*/ 2016224 h 2016224"/>
                    <a:gd name="connsiteX9" fmla="*/ 804911 w 1838696"/>
                    <a:gd name="connsiteY9" fmla="*/ 1207516 h 2016224"/>
                    <a:gd name="connsiteX10" fmla="*/ 7880 w 1838696"/>
                    <a:gd name="connsiteY10" fmla="*/ 1512168 h 2016224"/>
                    <a:gd name="connsiteX11" fmla="*/ 712601 w 1838696"/>
                    <a:gd name="connsiteY11" fmla="*/ 1018870 h 2016224"/>
                    <a:gd name="connsiteX12" fmla="*/ 7880 w 1838696"/>
                    <a:gd name="connsiteY12" fmla="*/ 504056 h 2016224"/>
                    <a:gd name="connsiteX0" fmla="*/ 7880 w 1838696"/>
                    <a:gd name="connsiteY0" fmla="*/ 504056 h 2016224"/>
                    <a:gd name="connsiteX1" fmla="*/ 815668 w 1838696"/>
                    <a:gd name="connsiteY1" fmla="*/ 840981 h 2016224"/>
                    <a:gd name="connsiteX2" fmla="*/ 907980 w 1838696"/>
                    <a:gd name="connsiteY2" fmla="*/ 0 h 2016224"/>
                    <a:gd name="connsiteX3" fmla="*/ 1043322 w 1838696"/>
                    <a:gd name="connsiteY3" fmla="*/ 830223 h 2016224"/>
                    <a:gd name="connsiteX4" fmla="*/ 1808080 w 1838696"/>
                    <a:gd name="connsiteY4" fmla="*/ 504056 h 2016224"/>
                    <a:gd name="connsiteX5" fmla="*/ 1286239 w 1838696"/>
                    <a:gd name="connsiteY5" fmla="*/ 1008112 h 2016224"/>
                    <a:gd name="connsiteX6" fmla="*/ 1808080 w 1838696"/>
                    <a:gd name="connsiteY6" fmla="*/ 1512168 h 2016224"/>
                    <a:gd name="connsiteX7" fmla="*/ 1043321 w 1838696"/>
                    <a:gd name="connsiteY7" fmla="*/ 1164485 h 2016224"/>
                    <a:gd name="connsiteX8" fmla="*/ 907980 w 1838696"/>
                    <a:gd name="connsiteY8" fmla="*/ 2016224 h 2016224"/>
                    <a:gd name="connsiteX9" fmla="*/ 804911 w 1838696"/>
                    <a:gd name="connsiteY9" fmla="*/ 1207516 h 2016224"/>
                    <a:gd name="connsiteX10" fmla="*/ 7880 w 1838696"/>
                    <a:gd name="connsiteY10" fmla="*/ 1512168 h 2016224"/>
                    <a:gd name="connsiteX11" fmla="*/ 712601 w 1838696"/>
                    <a:gd name="connsiteY11" fmla="*/ 1018870 h 2016224"/>
                    <a:gd name="connsiteX12" fmla="*/ 7880 w 1838696"/>
                    <a:gd name="connsiteY12" fmla="*/ 504056 h 2016224"/>
                    <a:gd name="connsiteX0" fmla="*/ 7880 w 1835864"/>
                    <a:gd name="connsiteY0" fmla="*/ 504056 h 2016224"/>
                    <a:gd name="connsiteX1" fmla="*/ 815668 w 1835864"/>
                    <a:gd name="connsiteY1" fmla="*/ 840981 h 2016224"/>
                    <a:gd name="connsiteX2" fmla="*/ 907980 w 1835864"/>
                    <a:gd name="connsiteY2" fmla="*/ 0 h 2016224"/>
                    <a:gd name="connsiteX3" fmla="*/ 1043322 w 1835864"/>
                    <a:gd name="connsiteY3" fmla="*/ 830223 h 2016224"/>
                    <a:gd name="connsiteX4" fmla="*/ 1808080 w 1835864"/>
                    <a:gd name="connsiteY4" fmla="*/ 504056 h 2016224"/>
                    <a:gd name="connsiteX5" fmla="*/ 1221693 w 1835864"/>
                    <a:gd name="connsiteY5" fmla="*/ 1008112 h 2016224"/>
                    <a:gd name="connsiteX6" fmla="*/ 1808080 w 1835864"/>
                    <a:gd name="connsiteY6" fmla="*/ 1512168 h 2016224"/>
                    <a:gd name="connsiteX7" fmla="*/ 1043321 w 1835864"/>
                    <a:gd name="connsiteY7" fmla="*/ 1164485 h 2016224"/>
                    <a:gd name="connsiteX8" fmla="*/ 907980 w 1835864"/>
                    <a:gd name="connsiteY8" fmla="*/ 2016224 h 2016224"/>
                    <a:gd name="connsiteX9" fmla="*/ 804911 w 1835864"/>
                    <a:gd name="connsiteY9" fmla="*/ 1207516 h 2016224"/>
                    <a:gd name="connsiteX10" fmla="*/ 7880 w 1835864"/>
                    <a:gd name="connsiteY10" fmla="*/ 1512168 h 2016224"/>
                    <a:gd name="connsiteX11" fmla="*/ 712601 w 1835864"/>
                    <a:gd name="connsiteY11" fmla="*/ 1018870 h 2016224"/>
                    <a:gd name="connsiteX12" fmla="*/ 7880 w 1835864"/>
                    <a:gd name="connsiteY12" fmla="*/ 504056 h 2016224"/>
                    <a:gd name="connsiteX0" fmla="*/ 7880 w 1835864"/>
                    <a:gd name="connsiteY0" fmla="*/ 504056 h 2016224"/>
                    <a:gd name="connsiteX1" fmla="*/ 815668 w 1835864"/>
                    <a:gd name="connsiteY1" fmla="*/ 840981 h 2016224"/>
                    <a:gd name="connsiteX2" fmla="*/ 907980 w 1835864"/>
                    <a:gd name="connsiteY2" fmla="*/ 0 h 2016224"/>
                    <a:gd name="connsiteX3" fmla="*/ 1043322 w 1835864"/>
                    <a:gd name="connsiteY3" fmla="*/ 830223 h 2016224"/>
                    <a:gd name="connsiteX4" fmla="*/ 1808080 w 1835864"/>
                    <a:gd name="connsiteY4" fmla="*/ 504056 h 2016224"/>
                    <a:gd name="connsiteX5" fmla="*/ 1221693 w 1835864"/>
                    <a:gd name="connsiteY5" fmla="*/ 1008112 h 2016224"/>
                    <a:gd name="connsiteX6" fmla="*/ 1808080 w 1835864"/>
                    <a:gd name="connsiteY6" fmla="*/ 1512168 h 2016224"/>
                    <a:gd name="connsiteX7" fmla="*/ 1043321 w 1835864"/>
                    <a:gd name="connsiteY7" fmla="*/ 1164485 h 2016224"/>
                    <a:gd name="connsiteX8" fmla="*/ 907980 w 1835864"/>
                    <a:gd name="connsiteY8" fmla="*/ 2016224 h 2016224"/>
                    <a:gd name="connsiteX9" fmla="*/ 804911 w 1835864"/>
                    <a:gd name="connsiteY9" fmla="*/ 1207516 h 2016224"/>
                    <a:gd name="connsiteX10" fmla="*/ 7880 w 1835864"/>
                    <a:gd name="connsiteY10" fmla="*/ 1512168 h 2016224"/>
                    <a:gd name="connsiteX11" fmla="*/ 712601 w 1835864"/>
                    <a:gd name="connsiteY11" fmla="*/ 1018870 h 2016224"/>
                    <a:gd name="connsiteX12" fmla="*/ 7880 w 1835864"/>
                    <a:gd name="connsiteY12" fmla="*/ 504056 h 2016224"/>
                    <a:gd name="connsiteX0" fmla="*/ 7880 w 1835864"/>
                    <a:gd name="connsiteY0" fmla="*/ 504056 h 2016224"/>
                    <a:gd name="connsiteX1" fmla="*/ 815668 w 1835864"/>
                    <a:gd name="connsiteY1" fmla="*/ 840981 h 2016224"/>
                    <a:gd name="connsiteX2" fmla="*/ 907980 w 1835864"/>
                    <a:gd name="connsiteY2" fmla="*/ 0 h 2016224"/>
                    <a:gd name="connsiteX3" fmla="*/ 1043322 w 1835864"/>
                    <a:gd name="connsiteY3" fmla="*/ 830223 h 2016224"/>
                    <a:gd name="connsiteX4" fmla="*/ 1808080 w 1835864"/>
                    <a:gd name="connsiteY4" fmla="*/ 504056 h 2016224"/>
                    <a:gd name="connsiteX5" fmla="*/ 1221693 w 1835864"/>
                    <a:gd name="connsiteY5" fmla="*/ 1008112 h 2016224"/>
                    <a:gd name="connsiteX6" fmla="*/ 1808080 w 1835864"/>
                    <a:gd name="connsiteY6" fmla="*/ 1512168 h 2016224"/>
                    <a:gd name="connsiteX7" fmla="*/ 1043321 w 1835864"/>
                    <a:gd name="connsiteY7" fmla="*/ 1164485 h 2016224"/>
                    <a:gd name="connsiteX8" fmla="*/ 907980 w 1835864"/>
                    <a:gd name="connsiteY8" fmla="*/ 2016224 h 2016224"/>
                    <a:gd name="connsiteX9" fmla="*/ 804911 w 1835864"/>
                    <a:gd name="connsiteY9" fmla="*/ 1207516 h 2016224"/>
                    <a:gd name="connsiteX10" fmla="*/ 7880 w 1835864"/>
                    <a:gd name="connsiteY10" fmla="*/ 1512168 h 2016224"/>
                    <a:gd name="connsiteX11" fmla="*/ 712601 w 1835864"/>
                    <a:gd name="connsiteY11" fmla="*/ 1018870 h 2016224"/>
                    <a:gd name="connsiteX12" fmla="*/ 7880 w 1835864"/>
                    <a:gd name="connsiteY12" fmla="*/ 504056 h 2016224"/>
                    <a:gd name="connsiteX0" fmla="*/ 7880 w 1862324"/>
                    <a:gd name="connsiteY0" fmla="*/ 504056 h 2016224"/>
                    <a:gd name="connsiteX1" fmla="*/ 815668 w 1862324"/>
                    <a:gd name="connsiteY1" fmla="*/ 840981 h 2016224"/>
                    <a:gd name="connsiteX2" fmla="*/ 907980 w 1862324"/>
                    <a:gd name="connsiteY2" fmla="*/ 0 h 2016224"/>
                    <a:gd name="connsiteX3" fmla="*/ 1043322 w 1862324"/>
                    <a:gd name="connsiteY3" fmla="*/ 830223 h 2016224"/>
                    <a:gd name="connsiteX4" fmla="*/ 1808080 w 1862324"/>
                    <a:gd name="connsiteY4" fmla="*/ 504056 h 2016224"/>
                    <a:gd name="connsiteX5" fmla="*/ 1221693 w 1862324"/>
                    <a:gd name="connsiteY5" fmla="*/ 1008112 h 2016224"/>
                    <a:gd name="connsiteX6" fmla="*/ 1808080 w 1862324"/>
                    <a:gd name="connsiteY6" fmla="*/ 1512168 h 2016224"/>
                    <a:gd name="connsiteX7" fmla="*/ 1043321 w 1862324"/>
                    <a:gd name="connsiteY7" fmla="*/ 1164485 h 2016224"/>
                    <a:gd name="connsiteX8" fmla="*/ 907980 w 1862324"/>
                    <a:gd name="connsiteY8" fmla="*/ 2016224 h 2016224"/>
                    <a:gd name="connsiteX9" fmla="*/ 804911 w 1862324"/>
                    <a:gd name="connsiteY9" fmla="*/ 1207516 h 2016224"/>
                    <a:gd name="connsiteX10" fmla="*/ 7880 w 1862324"/>
                    <a:gd name="connsiteY10" fmla="*/ 1512168 h 2016224"/>
                    <a:gd name="connsiteX11" fmla="*/ 712601 w 1862324"/>
                    <a:gd name="connsiteY11" fmla="*/ 1018870 h 2016224"/>
                    <a:gd name="connsiteX12" fmla="*/ 7880 w 1862324"/>
                    <a:gd name="connsiteY12" fmla="*/ 504056 h 2016224"/>
                    <a:gd name="connsiteX0" fmla="*/ 7880 w 1859085"/>
                    <a:gd name="connsiteY0" fmla="*/ 504056 h 2016224"/>
                    <a:gd name="connsiteX1" fmla="*/ 815668 w 1859085"/>
                    <a:gd name="connsiteY1" fmla="*/ 840981 h 2016224"/>
                    <a:gd name="connsiteX2" fmla="*/ 907980 w 1859085"/>
                    <a:gd name="connsiteY2" fmla="*/ 0 h 2016224"/>
                    <a:gd name="connsiteX3" fmla="*/ 1043322 w 1859085"/>
                    <a:gd name="connsiteY3" fmla="*/ 830223 h 2016224"/>
                    <a:gd name="connsiteX4" fmla="*/ 1808080 w 1859085"/>
                    <a:gd name="connsiteY4" fmla="*/ 504056 h 2016224"/>
                    <a:gd name="connsiteX5" fmla="*/ 1167905 w 1859085"/>
                    <a:gd name="connsiteY5" fmla="*/ 997355 h 2016224"/>
                    <a:gd name="connsiteX6" fmla="*/ 1808080 w 1859085"/>
                    <a:gd name="connsiteY6" fmla="*/ 1512168 h 2016224"/>
                    <a:gd name="connsiteX7" fmla="*/ 1043321 w 1859085"/>
                    <a:gd name="connsiteY7" fmla="*/ 1164485 h 2016224"/>
                    <a:gd name="connsiteX8" fmla="*/ 907980 w 1859085"/>
                    <a:gd name="connsiteY8" fmla="*/ 2016224 h 2016224"/>
                    <a:gd name="connsiteX9" fmla="*/ 804911 w 1859085"/>
                    <a:gd name="connsiteY9" fmla="*/ 1207516 h 2016224"/>
                    <a:gd name="connsiteX10" fmla="*/ 7880 w 1859085"/>
                    <a:gd name="connsiteY10" fmla="*/ 1512168 h 2016224"/>
                    <a:gd name="connsiteX11" fmla="*/ 712601 w 1859085"/>
                    <a:gd name="connsiteY11" fmla="*/ 1018870 h 2016224"/>
                    <a:gd name="connsiteX12" fmla="*/ 7880 w 1859085"/>
                    <a:gd name="connsiteY12" fmla="*/ 504056 h 2016224"/>
                    <a:gd name="connsiteX0" fmla="*/ 7880 w 1859085"/>
                    <a:gd name="connsiteY0" fmla="*/ 504056 h 2016224"/>
                    <a:gd name="connsiteX1" fmla="*/ 815668 w 1859085"/>
                    <a:gd name="connsiteY1" fmla="*/ 840981 h 2016224"/>
                    <a:gd name="connsiteX2" fmla="*/ 907980 w 1859085"/>
                    <a:gd name="connsiteY2" fmla="*/ 0 h 2016224"/>
                    <a:gd name="connsiteX3" fmla="*/ 1043322 w 1859085"/>
                    <a:gd name="connsiteY3" fmla="*/ 830223 h 2016224"/>
                    <a:gd name="connsiteX4" fmla="*/ 1808080 w 1859085"/>
                    <a:gd name="connsiteY4" fmla="*/ 504056 h 2016224"/>
                    <a:gd name="connsiteX5" fmla="*/ 1167905 w 1859085"/>
                    <a:gd name="connsiteY5" fmla="*/ 997355 h 2016224"/>
                    <a:gd name="connsiteX6" fmla="*/ 1808080 w 1859085"/>
                    <a:gd name="connsiteY6" fmla="*/ 1512168 h 2016224"/>
                    <a:gd name="connsiteX7" fmla="*/ 1043321 w 1859085"/>
                    <a:gd name="connsiteY7" fmla="*/ 1164485 h 2016224"/>
                    <a:gd name="connsiteX8" fmla="*/ 907980 w 1859085"/>
                    <a:gd name="connsiteY8" fmla="*/ 2016224 h 2016224"/>
                    <a:gd name="connsiteX9" fmla="*/ 837183 w 1859085"/>
                    <a:gd name="connsiteY9" fmla="*/ 1175243 h 2016224"/>
                    <a:gd name="connsiteX10" fmla="*/ 7880 w 1859085"/>
                    <a:gd name="connsiteY10" fmla="*/ 1512168 h 2016224"/>
                    <a:gd name="connsiteX11" fmla="*/ 712601 w 1859085"/>
                    <a:gd name="connsiteY11" fmla="*/ 1018870 h 2016224"/>
                    <a:gd name="connsiteX12" fmla="*/ 7880 w 1859085"/>
                    <a:gd name="connsiteY12" fmla="*/ 504056 h 2016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859085" h="2016224">
                      <a:moveTo>
                        <a:pt x="7880" y="504056"/>
                      </a:moveTo>
                      <a:cubicBezTo>
                        <a:pt x="406235" y="243433"/>
                        <a:pt x="578678" y="778875"/>
                        <a:pt x="815668" y="840981"/>
                      </a:cubicBezTo>
                      <a:cubicBezTo>
                        <a:pt x="878711" y="610856"/>
                        <a:pt x="403873" y="154822"/>
                        <a:pt x="907980" y="0"/>
                      </a:cubicBezTo>
                      <a:cubicBezTo>
                        <a:pt x="1336782" y="90276"/>
                        <a:pt x="980279" y="600098"/>
                        <a:pt x="1043322" y="830223"/>
                      </a:cubicBezTo>
                      <a:cubicBezTo>
                        <a:pt x="1280312" y="768117"/>
                        <a:pt x="1431241" y="264948"/>
                        <a:pt x="1808080" y="504056"/>
                      </a:cubicBezTo>
                      <a:cubicBezTo>
                        <a:pt x="1913832" y="951774"/>
                        <a:pt x="1341852" y="829336"/>
                        <a:pt x="1167905" y="997355"/>
                      </a:cubicBezTo>
                      <a:cubicBezTo>
                        <a:pt x="1341852" y="1165374"/>
                        <a:pt x="2053682" y="999903"/>
                        <a:pt x="1808080" y="1512168"/>
                      </a:cubicBezTo>
                      <a:cubicBezTo>
                        <a:pt x="1495787" y="1751275"/>
                        <a:pt x="1280311" y="1226591"/>
                        <a:pt x="1043321" y="1164485"/>
                      </a:cubicBezTo>
                      <a:cubicBezTo>
                        <a:pt x="980278" y="1394610"/>
                        <a:pt x="1444359" y="1882918"/>
                        <a:pt x="907980" y="2016224"/>
                      </a:cubicBezTo>
                      <a:cubicBezTo>
                        <a:pt x="457661" y="1872160"/>
                        <a:pt x="900226" y="1405368"/>
                        <a:pt x="837183" y="1175243"/>
                      </a:cubicBezTo>
                      <a:cubicBezTo>
                        <a:pt x="600193" y="1237349"/>
                        <a:pt x="460022" y="1815822"/>
                        <a:pt x="7880" y="1512168"/>
                      </a:cubicBezTo>
                      <a:cubicBezTo>
                        <a:pt x="-65599" y="1010662"/>
                        <a:pt x="538654" y="1186889"/>
                        <a:pt x="712601" y="1018870"/>
                      </a:cubicBezTo>
                      <a:cubicBezTo>
                        <a:pt x="538654" y="850851"/>
                        <a:pt x="-76356" y="1048594"/>
                        <a:pt x="7880" y="504056"/>
                      </a:cubicBezTo>
                      <a:close/>
                    </a:path>
                  </a:pathLst>
                </a:custGeom>
                <a:noFill/>
                <a:ln w="57150">
                  <a:solidFill>
                    <a:schemeClr val="bg1">
                      <a:lumMod val="50000"/>
                      <a:lumOff val="50000"/>
                    </a:schemeClr>
                  </a:solidFill>
                </a:ln>
                <a:scene3d>
                  <a:camera prst="orthographicFront"/>
                  <a:lightRig rig="morning" dir="t"/>
                </a:scene3d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</p:grpSp>
      <p:sp>
        <p:nvSpPr>
          <p:cNvPr id="37" name="36 Rectángulo"/>
          <p:cNvSpPr/>
          <p:nvPr/>
        </p:nvSpPr>
        <p:spPr>
          <a:xfrm>
            <a:off x="-21459" y="-16116"/>
            <a:ext cx="9144000" cy="5236046"/>
          </a:xfrm>
          <a:prstGeom prst="rect">
            <a:avLst/>
          </a:prstGeom>
          <a:gradFill>
            <a:gsLst>
              <a:gs pos="78000">
                <a:srgbClr val="C00000">
                  <a:alpha val="84000"/>
                </a:srgbClr>
              </a:gs>
              <a:gs pos="0">
                <a:schemeClr val="tx1">
                  <a:lumMod val="98000"/>
                </a:schemeClr>
              </a:gs>
              <a:gs pos="100000">
                <a:srgbClr val="C00000"/>
              </a:gs>
              <a:gs pos="66000">
                <a:schemeClr val="tx1"/>
              </a:gs>
              <a:gs pos="90000">
                <a:schemeClr val="tx1">
                  <a:alpha val="92000"/>
                </a:schemeClr>
              </a:gs>
              <a:gs pos="44000">
                <a:schemeClr val="tx1">
                  <a:alpha val="90000"/>
                </a:schemeClr>
              </a:gs>
              <a:gs pos="54000">
                <a:srgbClr val="C00000">
                  <a:alpha val="82000"/>
                </a:srgbClr>
              </a:gs>
              <a:gs pos="33000">
                <a:srgbClr val="C00000">
                  <a:alpha val="92000"/>
                </a:srgbClr>
              </a:gs>
              <a:gs pos="23000">
                <a:schemeClr val="tx1"/>
              </a:gs>
              <a:gs pos="12000">
                <a:srgbClr val="C00000"/>
              </a:gs>
            </a:gsLst>
            <a:path path="circle">
              <a:fillToRect l="100000" t="10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4243683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31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1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" dur="315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315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314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" grpId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Diapositiva6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3 Rectángulo"/>
          <p:cNvSpPr/>
          <p:nvPr/>
        </p:nvSpPr>
        <p:spPr>
          <a:xfrm rot="16200000">
            <a:off x="-1204699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rgbClr val="FFFF00">
                  <a:lumMod val="52000"/>
                  <a:lumOff val="48000"/>
                </a:srgbClr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Rectángulo"/>
          <p:cNvSpPr/>
          <p:nvPr/>
        </p:nvSpPr>
        <p:spPr>
          <a:xfrm rot="16200000">
            <a:off x="-1348715" y="2248307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rgbClr val="FFFF00">
                  <a:lumMod val="52000"/>
                  <a:lumOff val="48000"/>
                </a:srgbClr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3 Rectángulo"/>
          <p:cNvSpPr/>
          <p:nvPr/>
        </p:nvSpPr>
        <p:spPr>
          <a:xfrm rot="16200000">
            <a:off x="-1492731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rgbClr val="FFFF00">
                  <a:lumMod val="52000"/>
                  <a:lumOff val="48000"/>
                </a:srgbClr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3 Rectángulo"/>
          <p:cNvSpPr/>
          <p:nvPr/>
        </p:nvSpPr>
        <p:spPr>
          <a:xfrm rot="16200000">
            <a:off x="-1636747" y="2251705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rgbClr val="FFFF00">
                  <a:lumMod val="52000"/>
                  <a:lumOff val="48000"/>
                </a:srgbClr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3 Rectángulo"/>
          <p:cNvSpPr/>
          <p:nvPr/>
        </p:nvSpPr>
        <p:spPr>
          <a:xfrm rot="16200000">
            <a:off x="-1780763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rgbClr val="FFFF00">
                  <a:lumMod val="52000"/>
                  <a:lumOff val="48000"/>
                </a:srgbClr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3 Rectángulo"/>
          <p:cNvSpPr/>
          <p:nvPr/>
        </p:nvSpPr>
        <p:spPr>
          <a:xfrm rot="16200000">
            <a:off x="-1924779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rgbClr val="FFFF00">
                  <a:lumMod val="52000"/>
                  <a:lumOff val="48000"/>
                </a:srgbClr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3 Rectángulo"/>
          <p:cNvSpPr/>
          <p:nvPr/>
        </p:nvSpPr>
        <p:spPr>
          <a:xfrm rot="16200000">
            <a:off x="-2068795" y="2248307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rgbClr val="FFFF00">
                  <a:lumMod val="52000"/>
                  <a:lumOff val="48000"/>
                </a:srgbClr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3 Rectángulo"/>
          <p:cNvSpPr/>
          <p:nvPr/>
        </p:nvSpPr>
        <p:spPr>
          <a:xfrm rot="16200000">
            <a:off x="-2230559" y="2230559"/>
            <a:ext cx="5144686" cy="683568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41725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rgbClr val="FFFF00">
                  <a:lumMod val="52000"/>
                  <a:lumOff val="48000"/>
                </a:srgbClr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grpSp>
        <p:nvGrpSpPr>
          <p:cNvPr id="11" name="10 Grupo"/>
          <p:cNvGrpSpPr/>
          <p:nvPr/>
        </p:nvGrpSpPr>
        <p:grpSpPr>
          <a:xfrm>
            <a:off x="1097560" y="-66180"/>
            <a:ext cx="8059960" cy="5235199"/>
            <a:chOff x="1187624" y="0"/>
            <a:chExt cx="8100392" cy="5143500"/>
          </a:xfrm>
        </p:grpSpPr>
        <p:sp>
          <p:nvSpPr>
            <p:cNvPr id="12" name="2 Rectángulo"/>
            <p:cNvSpPr/>
            <p:nvPr/>
          </p:nvSpPr>
          <p:spPr>
            <a:xfrm>
              <a:off x="1187624" y="0"/>
              <a:ext cx="8100392" cy="5143500"/>
            </a:xfrm>
            <a:custGeom>
              <a:avLst/>
              <a:gdLst>
                <a:gd name="connsiteX0" fmla="*/ 0 w 7380312"/>
                <a:gd name="connsiteY0" fmla="*/ 0 h 5143500"/>
                <a:gd name="connsiteX1" fmla="*/ 7380312 w 7380312"/>
                <a:gd name="connsiteY1" fmla="*/ 0 h 5143500"/>
                <a:gd name="connsiteX2" fmla="*/ 7380312 w 7380312"/>
                <a:gd name="connsiteY2" fmla="*/ 5143500 h 5143500"/>
                <a:gd name="connsiteX3" fmla="*/ 0 w 7380312"/>
                <a:gd name="connsiteY3" fmla="*/ 5143500 h 5143500"/>
                <a:gd name="connsiteX4" fmla="*/ 0 w 7380312"/>
                <a:gd name="connsiteY4" fmla="*/ 0 h 5143500"/>
                <a:gd name="connsiteX0" fmla="*/ 541866 w 7922178"/>
                <a:gd name="connsiteY0" fmla="*/ 0 h 5143500"/>
                <a:gd name="connsiteX1" fmla="*/ 7922178 w 7922178"/>
                <a:gd name="connsiteY1" fmla="*/ 0 h 5143500"/>
                <a:gd name="connsiteX2" fmla="*/ 7922178 w 7922178"/>
                <a:gd name="connsiteY2" fmla="*/ 5143500 h 5143500"/>
                <a:gd name="connsiteX3" fmla="*/ 541866 w 7922178"/>
                <a:gd name="connsiteY3" fmla="*/ 5143500 h 5143500"/>
                <a:gd name="connsiteX4" fmla="*/ 541866 w 7922178"/>
                <a:gd name="connsiteY4" fmla="*/ 0 h 5143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22178" h="5143500">
                  <a:moveTo>
                    <a:pt x="541866" y="0"/>
                  </a:moveTo>
                  <a:lnTo>
                    <a:pt x="7922178" y="0"/>
                  </a:lnTo>
                  <a:lnTo>
                    <a:pt x="7922178" y="5143500"/>
                  </a:lnTo>
                  <a:lnTo>
                    <a:pt x="541866" y="5143500"/>
                  </a:lnTo>
                  <a:cubicBezTo>
                    <a:pt x="541866" y="3429000"/>
                    <a:pt x="-677334" y="4943122"/>
                    <a:pt x="541866" y="0"/>
                  </a:cubicBezTo>
                  <a:close/>
                </a:path>
              </a:pathLst>
            </a:custGeom>
            <a:gradFill>
              <a:gsLst>
                <a:gs pos="78000">
                  <a:srgbClr val="FF0000">
                    <a:alpha val="51000"/>
                  </a:srgbClr>
                </a:gs>
                <a:gs pos="0">
                  <a:srgbClr val="FFFF00">
                    <a:lumMod val="27000"/>
                    <a:lumOff val="73000"/>
                  </a:srgbClr>
                </a:gs>
                <a:gs pos="98000">
                  <a:srgbClr val="FF0000">
                    <a:alpha val="59000"/>
                  </a:srgbClr>
                </a:gs>
                <a:gs pos="66000">
                  <a:srgbClr val="FFC000">
                    <a:lumMod val="37000"/>
                    <a:lumOff val="63000"/>
                    <a:alpha val="41000"/>
                  </a:srgbClr>
                </a:gs>
                <a:gs pos="90000">
                  <a:srgbClr val="FFFF00">
                    <a:lumMod val="65000"/>
                    <a:lumOff val="35000"/>
                    <a:alpha val="24000"/>
                  </a:srgbClr>
                </a:gs>
                <a:gs pos="44000">
                  <a:srgbClr val="FFC000">
                    <a:lumMod val="40000"/>
                    <a:lumOff val="60000"/>
                    <a:alpha val="70000"/>
                  </a:srgbClr>
                </a:gs>
                <a:gs pos="54000">
                  <a:srgbClr val="FF0000">
                    <a:alpha val="58000"/>
                  </a:srgbClr>
                </a:gs>
                <a:gs pos="33000">
                  <a:srgbClr val="FF0000">
                    <a:alpha val="48000"/>
                  </a:srgbClr>
                </a:gs>
                <a:gs pos="23000">
                  <a:srgbClr val="FFC000">
                    <a:lumMod val="52000"/>
                    <a:lumOff val="48000"/>
                    <a:alpha val="60000"/>
                  </a:srgbClr>
                </a:gs>
                <a:gs pos="11000">
                  <a:srgbClr val="FF0000">
                    <a:alpha val="46000"/>
                  </a:srgbClr>
                </a:gs>
              </a:gsLst>
              <a:path path="circle">
                <a:fillToRect l="100000" t="100000"/>
              </a:path>
            </a:gradFill>
            <a:ln>
              <a:noFill/>
            </a:ln>
            <a:scene3d>
              <a:camera prst="orthographicFront"/>
              <a:lightRig rig="flood" dir="t"/>
            </a:scene3d>
            <a:sp3d>
              <a:bevelT w="127000" prst="convex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3" name="29 Rectángulo"/>
            <p:cNvSpPr/>
            <p:nvPr/>
          </p:nvSpPr>
          <p:spPr>
            <a:xfrm>
              <a:off x="1709819" y="43422"/>
              <a:ext cx="1544330" cy="5100077"/>
            </a:xfrm>
            <a:custGeom>
              <a:avLst/>
              <a:gdLst>
                <a:gd name="connsiteX0" fmla="*/ 0 w 914400"/>
                <a:gd name="connsiteY0" fmla="*/ 0 h 5143500"/>
                <a:gd name="connsiteX1" fmla="*/ 914400 w 914400"/>
                <a:gd name="connsiteY1" fmla="*/ 0 h 5143500"/>
                <a:gd name="connsiteX2" fmla="*/ 914400 w 914400"/>
                <a:gd name="connsiteY2" fmla="*/ 5143500 h 5143500"/>
                <a:gd name="connsiteX3" fmla="*/ 0 w 914400"/>
                <a:gd name="connsiteY3" fmla="*/ 5143500 h 5143500"/>
                <a:gd name="connsiteX4" fmla="*/ 0 w 914400"/>
                <a:gd name="connsiteY4" fmla="*/ 0 h 5143500"/>
                <a:gd name="connsiteX0" fmla="*/ 313 w 914713"/>
                <a:gd name="connsiteY0" fmla="*/ 0 h 5143500"/>
                <a:gd name="connsiteX1" fmla="*/ 914713 w 914713"/>
                <a:gd name="connsiteY1" fmla="*/ 0 h 5143500"/>
                <a:gd name="connsiteX2" fmla="*/ 914713 w 914713"/>
                <a:gd name="connsiteY2" fmla="*/ 5143500 h 5143500"/>
                <a:gd name="connsiteX3" fmla="*/ 313 w 914713"/>
                <a:gd name="connsiteY3" fmla="*/ 5143500 h 5143500"/>
                <a:gd name="connsiteX4" fmla="*/ 0 w 914713"/>
                <a:gd name="connsiteY4" fmla="*/ 2446317 h 5143500"/>
                <a:gd name="connsiteX5" fmla="*/ 313 w 914713"/>
                <a:gd name="connsiteY5" fmla="*/ 0 h 5143500"/>
                <a:gd name="connsiteX0" fmla="*/ 313 w 914713"/>
                <a:gd name="connsiteY0" fmla="*/ 0 h 5143500"/>
                <a:gd name="connsiteX1" fmla="*/ 914713 w 914713"/>
                <a:gd name="connsiteY1" fmla="*/ 0 h 5143500"/>
                <a:gd name="connsiteX2" fmla="*/ 902526 w 914713"/>
                <a:gd name="connsiteY2" fmla="*/ 2481943 h 5143500"/>
                <a:gd name="connsiteX3" fmla="*/ 914713 w 914713"/>
                <a:gd name="connsiteY3" fmla="*/ 5143500 h 5143500"/>
                <a:gd name="connsiteX4" fmla="*/ 313 w 914713"/>
                <a:gd name="connsiteY4" fmla="*/ 5143500 h 5143500"/>
                <a:gd name="connsiteX5" fmla="*/ 0 w 914713"/>
                <a:gd name="connsiteY5" fmla="*/ 2446317 h 5143500"/>
                <a:gd name="connsiteX6" fmla="*/ 313 w 914713"/>
                <a:gd name="connsiteY6" fmla="*/ 0 h 5143500"/>
                <a:gd name="connsiteX0" fmla="*/ 313 w 977699"/>
                <a:gd name="connsiteY0" fmla="*/ 0 h 5143500"/>
                <a:gd name="connsiteX1" fmla="*/ 914713 w 977699"/>
                <a:gd name="connsiteY1" fmla="*/ 0 h 5143500"/>
                <a:gd name="connsiteX2" fmla="*/ 902526 w 977699"/>
                <a:gd name="connsiteY2" fmla="*/ 2481943 h 5143500"/>
                <a:gd name="connsiteX3" fmla="*/ 914713 w 977699"/>
                <a:gd name="connsiteY3" fmla="*/ 5143500 h 5143500"/>
                <a:gd name="connsiteX4" fmla="*/ 313 w 977699"/>
                <a:gd name="connsiteY4" fmla="*/ 5143500 h 5143500"/>
                <a:gd name="connsiteX5" fmla="*/ 0 w 977699"/>
                <a:gd name="connsiteY5" fmla="*/ 2446317 h 5143500"/>
                <a:gd name="connsiteX6" fmla="*/ 313 w 977699"/>
                <a:gd name="connsiteY6" fmla="*/ 0 h 5143500"/>
                <a:gd name="connsiteX0" fmla="*/ 67860 w 1045246"/>
                <a:gd name="connsiteY0" fmla="*/ 0 h 5143500"/>
                <a:gd name="connsiteX1" fmla="*/ 982260 w 1045246"/>
                <a:gd name="connsiteY1" fmla="*/ 0 h 5143500"/>
                <a:gd name="connsiteX2" fmla="*/ 970073 w 1045246"/>
                <a:gd name="connsiteY2" fmla="*/ 2481943 h 5143500"/>
                <a:gd name="connsiteX3" fmla="*/ 982260 w 1045246"/>
                <a:gd name="connsiteY3" fmla="*/ 5143500 h 5143500"/>
                <a:gd name="connsiteX4" fmla="*/ 67860 w 1045246"/>
                <a:gd name="connsiteY4" fmla="*/ 5143500 h 5143500"/>
                <a:gd name="connsiteX5" fmla="*/ 67547 w 1045246"/>
                <a:gd name="connsiteY5" fmla="*/ 2446317 h 5143500"/>
                <a:gd name="connsiteX6" fmla="*/ 67860 w 1045246"/>
                <a:gd name="connsiteY6" fmla="*/ 0 h 5143500"/>
                <a:gd name="connsiteX0" fmla="*/ 594079 w 1571465"/>
                <a:gd name="connsiteY0" fmla="*/ 0 h 5143500"/>
                <a:gd name="connsiteX1" fmla="*/ 1508479 w 1571465"/>
                <a:gd name="connsiteY1" fmla="*/ 0 h 5143500"/>
                <a:gd name="connsiteX2" fmla="*/ 1496292 w 1571465"/>
                <a:gd name="connsiteY2" fmla="*/ 2481943 h 5143500"/>
                <a:gd name="connsiteX3" fmla="*/ 1508479 w 1571465"/>
                <a:gd name="connsiteY3" fmla="*/ 5143500 h 5143500"/>
                <a:gd name="connsiteX4" fmla="*/ 594079 w 1571465"/>
                <a:gd name="connsiteY4" fmla="*/ 5143500 h 5143500"/>
                <a:gd name="connsiteX5" fmla="*/ 0 w 1571465"/>
                <a:gd name="connsiteY5" fmla="*/ 2921330 h 5143500"/>
                <a:gd name="connsiteX6" fmla="*/ 594079 w 1571465"/>
                <a:gd name="connsiteY6" fmla="*/ 0 h 5143500"/>
                <a:gd name="connsiteX0" fmla="*/ 594079 w 1571465"/>
                <a:gd name="connsiteY0" fmla="*/ 0 h 5143500"/>
                <a:gd name="connsiteX1" fmla="*/ 1508479 w 1571465"/>
                <a:gd name="connsiteY1" fmla="*/ 0 h 5143500"/>
                <a:gd name="connsiteX2" fmla="*/ 1496292 w 1571465"/>
                <a:gd name="connsiteY2" fmla="*/ 2481943 h 5143500"/>
                <a:gd name="connsiteX3" fmla="*/ 1508479 w 1571465"/>
                <a:gd name="connsiteY3" fmla="*/ 5143500 h 5143500"/>
                <a:gd name="connsiteX4" fmla="*/ 594079 w 1571465"/>
                <a:gd name="connsiteY4" fmla="*/ 5143500 h 5143500"/>
                <a:gd name="connsiteX5" fmla="*/ 0 w 1571465"/>
                <a:gd name="connsiteY5" fmla="*/ 2921330 h 5143500"/>
                <a:gd name="connsiteX6" fmla="*/ 594079 w 1571465"/>
                <a:gd name="connsiteY6" fmla="*/ 0 h 5143500"/>
                <a:gd name="connsiteX0" fmla="*/ 594079 w 1520842"/>
                <a:gd name="connsiteY0" fmla="*/ 0 h 5143500"/>
                <a:gd name="connsiteX1" fmla="*/ 1508479 w 1520842"/>
                <a:gd name="connsiteY1" fmla="*/ 0 h 5143500"/>
                <a:gd name="connsiteX2" fmla="*/ 391887 w 1520842"/>
                <a:gd name="connsiteY2" fmla="*/ 2921330 h 5143500"/>
                <a:gd name="connsiteX3" fmla="*/ 1508479 w 1520842"/>
                <a:gd name="connsiteY3" fmla="*/ 5143500 h 5143500"/>
                <a:gd name="connsiteX4" fmla="*/ 594079 w 1520842"/>
                <a:gd name="connsiteY4" fmla="*/ 5143500 h 5143500"/>
                <a:gd name="connsiteX5" fmla="*/ 0 w 1520842"/>
                <a:gd name="connsiteY5" fmla="*/ 2921330 h 5143500"/>
                <a:gd name="connsiteX6" fmla="*/ 594079 w 1520842"/>
                <a:gd name="connsiteY6" fmla="*/ 0 h 5143500"/>
                <a:gd name="connsiteX0" fmla="*/ 594079 w 1508479"/>
                <a:gd name="connsiteY0" fmla="*/ 0 h 5143500"/>
                <a:gd name="connsiteX1" fmla="*/ 926588 w 1508479"/>
                <a:gd name="connsiteY1" fmla="*/ 11875 h 5143500"/>
                <a:gd name="connsiteX2" fmla="*/ 391887 w 1508479"/>
                <a:gd name="connsiteY2" fmla="*/ 2921330 h 5143500"/>
                <a:gd name="connsiteX3" fmla="*/ 1508479 w 1508479"/>
                <a:gd name="connsiteY3" fmla="*/ 5143500 h 5143500"/>
                <a:gd name="connsiteX4" fmla="*/ 594079 w 1508479"/>
                <a:gd name="connsiteY4" fmla="*/ 5143500 h 5143500"/>
                <a:gd name="connsiteX5" fmla="*/ 0 w 1508479"/>
                <a:gd name="connsiteY5" fmla="*/ 2921330 h 5143500"/>
                <a:gd name="connsiteX6" fmla="*/ 594079 w 1508479"/>
                <a:gd name="connsiteY6" fmla="*/ 0 h 5143500"/>
                <a:gd name="connsiteX0" fmla="*/ 594079 w 1508479"/>
                <a:gd name="connsiteY0" fmla="*/ 1 h 5143501"/>
                <a:gd name="connsiteX1" fmla="*/ 1045342 w 1508479"/>
                <a:gd name="connsiteY1" fmla="*/ 0 h 5143501"/>
                <a:gd name="connsiteX2" fmla="*/ 391887 w 1508479"/>
                <a:gd name="connsiteY2" fmla="*/ 2921331 h 5143501"/>
                <a:gd name="connsiteX3" fmla="*/ 1508479 w 1508479"/>
                <a:gd name="connsiteY3" fmla="*/ 5143501 h 5143501"/>
                <a:gd name="connsiteX4" fmla="*/ 594079 w 1508479"/>
                <a:gd name="connsiteY4" fmla="*/ 5143501 h 5143501"/>
                <a:gd name="connsiteX5" fmla="*/ 0 w 1508479"/>
                <a:gd name="connsiteY5" fmla="*/ 2921331 h 5143501"/>
                <a:gd name="connsiteX6" fmla="*/ 594079 w 1508479"/>
                <a:gd name="connsiteY6" fmla="*/ 1 h 5143501"/>
                <a:gd name="connsiteX0" fmla="*/ 821141 w 1509910"/>
                <a:gd name="connsiteY0" fmla="*/ 0 h 5214752"/>
                <a:gd name="connsiteX1" fmla="*/ 1046773 w 1509910"/>
                <a:gd name="connsiteY1" fmla="*/ 71251 h 5214752"/>
                <a:gd name="connsiteX2" fmla="*/ 393318 w 1509910"/>
                <a:gd name="connsiteY2" fmla="*/ 2992582 h 5214752"/>
                <a:gd name="connsiteX3" fmla="*/ 1509910 w 1509910"/>
                <a:gd name="connsiteY3" fmla="*/ 5214752 h 5214752"/>
                <a:gd name="connsiteX4" fmla="*/ 595510 w 1509910"/>
                <a:gd name="connsiteY4" fmla="*/ 5214752 h 5214752"/>
                <a:gd name="connsiteX5" fmla="*/ 1431 w 1509910"/>
                <a:gd name="connsiteY5" fmla="*/ 2992582 h 5214752"/>
                <a:gd name="connsiteX6" fmla="*/ 821141 w 1509910"/>
                <a:gd name="connsiteY6" fmla="*/ 0 h 5214752"/>
                <a:gd name="connsiteX0" fmla="*/ 821141 w 1509910"/>
                <a:gd name="connsiteY0" fmla="*/ 0 h 5214752"/>
                <a:gd name="connsiteX1" fmla="*/ 1046773 w 1509910"/>
                <a:gd name="connsiteY1" fmla="*/ 71251 h 5214752"/>
                <a:gd name="connsiteX2" fmla="*/ 393318 w 1509910"/>
                <a:gd name="connsiteY2" fmla="*/ 2992582 h 5214752"/>
                <a:gd name="connsiteX3" fmla="*/ 1509910 w 1509910"/>
                <a:gd name="connsiteY3" fmla="*/ 5214752 h 5214752"/>
                <a:gd name="connsiteX4" fmla="*/ 595510 w 1509910"/>
                <a:gd name="connsiteY4" fmla="*/ 5214752 h 5214752"/>
                <a:gd name="connsiteX5" fmla="*/ 1431 w 1509910"/>
                <a:gd name="connsiteY5" fmla="*/ 2992582 h 5214752"/>
                <a:gd name="connsiteX6" fmla="*/ 821141 w 1509910"/>
                <a:gd name="connsiteY6" fmla="*/ 0 h 5214752"/>
                <a:gd name="connsiteX0" fmla="*/ 821141 w 1509910"/>
                <a:gd name="connsiteY0" fmla="*/ 0 h 5214752"/>
                <a:gd name="connsiteX1" fmla="*/ 1046773 w 1509910"/>
                <a:gd name="connsiteY1" fmla="*/ 71251 h 5214752"/>
                <a:gd name="connsiteX2" fmla="*/ 393318 w 1509910"/>
                <a:gd name="connsiteY2" fmla="*/ 2992582 h 5214752"/>
                <a:gd name="connsiteX3" fmla="*/ 1509910 w 1509910"/>
                <a:gd name="connsiteY3" fmla="*/ 5214752 h 5214752"/>
                <a:gd name="connsiteX4" fmla="*/ 595510 w 1509910"/>
                <a:gd name="connsiteY4" fmla="*/ 5214752 h 5214752"/>
                <a:gd name="connsiteX5" fmla="*/ 1431 w 1509910"/>
                <a:gd name="connsiteY5" fmla="*/ 2992582 h 5214752"/>
                <a:gd name="connsiteX6" fmla="*/ 821141 w 1509910"/>
                <a:gd name="connsiteY6" fmla="*/ 0 h 5214752"/>
                <a:gd name="connsiteX0" fmla="*/ 821141 w 1509910"/>
                <a:gd name="connsiteY0" fmla="*/ 0 h 5214752"/>
                <a:gd name="connsiteX1" fmla="*/ 1046773 w 1509910"/>
                <a:gd name="connsiteY1" fmla="*/ 71251 h 5214752"/>
                <a:gd name="connsiteX2" fmla="*/ 393318 w 1509910"/>
                <a:gd name="connsiteY2" fmla="*/ 2992582 h 5214752"/>
                <a:gd name="connsiteX3" fmla="*/ 1509910 w 1509910"/>
                <a:gd name="connsiteY3" fmla="*/ 5214752 h 5214752"/>
                <a:gd name="connsiteX4" fmla="*/ 595510 w 1509910"/>
                <a:gd name="connsiteY4" fmla="*/ 5214752 h 5214752"/>
                <a:gd name="connsiteX5" fmla="*/ 1431 w 1509910"/>
                <a:gd name="connsiteY5" fmla="*/ 2992582 h 5214752"/>
                <a:gd name="connsiteX6" fmla="*/ 821141 w 1509910"/>
                <a:gd name="connsiteY6" fmla="*/ 0 h 5214752"/>
                <a:gd name="connsiteX0" fmla="*/ 821141 w 1509910"/>
                <a:gd name="connsiteY0" fmla="*/ 35627 h 5250379"/>
                <a:gd name="connsiteX1" fmla="*/ 916144 w 1509910"/>
                <a:gd name="connsiteY1" fmla="*/ 0 h 5250379"/>
                <a:gd name="connsiteX2" fmla="*/ 393318 w 1509910"/>
                <a:gd name="connsiteY2" fmla="*/ 3028209 h 5250379"/>
                <a:gd name="connsiteX3" fmla="*/ 1509910 w 1509910"/>
                <a:gd name="connsiteY3" fmla="*/ 5250379 h 5250379"/>
                <a:gd name="connsiteX4" fmla="*/ 595510 w 1509910"/>
                <a:gd name="connsiteY4" fmla="*/ 5250379 h 5250379"/>
                <a:gd name="connsiteX5" fmla="*/ 1431 w 1509910"/>
                <a:gd name="connsiteY5" fmla="*/ 3028209 h 5250379"/>
                <a:gd name="connsiteX6" fmla="*/ 821141 w 1509910"/>
                <a:gd name="connsiteY6" fmla="*/ 35627 h 5250379"/>
                <a:gd name="connsiteX0" fmla="*/ 821141 w 1509910"/>
                <a:gd name="connsiteY0" fmla="*/ 0 h 5214752"/>
                <a:gd name="connsiteX1" fmla="*/ 904268 w 1509910"/>
                <a:gd name="connsiteY1" fmla="*/ 23750 h 5214752"/>
                <a:gd name="connsiteX2" fmla="*/ 393318 w 1509910"/>
                <a:gd name="connsiteY2" fmla="*/ 2992582 h 5214752"/>
                <a:gd name="connsiteX3" fmla="*/ 1509910 w 1509910"/>
                <a:gd name="connsiteY3" fmla="*/ 5214752 h 5214752"/>
                <a:gd name="connsiteX4" fmla="*/ 595510 w 1509910"/>
                <a:gd name="connsiteY4" fmla="*/ 5214752 h 5214752"/>
                <a:gd name="connsiteX5" fmla="*/ 1431 w 1509910"/>
                <a:gd name="connsiteY5" fmla="*/ 2992582 h 5214752"/>
                <a:gd name="connsiteX6" fmla="*/ 821141 w 1509910"/>
                <a:gd name="connsiteY6" fmla="*/ 0 h 5214752"/>
                <a:gd name="connsiteX0" fmla="*/ 821141 w 1509910"/>
                <a:gd name="connsiteY0" fmla="*/ 0 h 5214752"/>
                <a:gd name="connsiteX1" fmla="*/ 904268 w 1509910"/>
                <a:gd name="connsiteY1" fmla="*/ 23750 h 5214752"/>
                <a:gd name="connsiteX2" fmla="*/ 393318 w 1509910"/>
                <a:gd name="connsiteY2" fmla="*/ 2992582 h 5214752"/>
                <a:gd name="connsiteX3" fmla="*/ 1509910 w 1509910"/>
                <a:gd name="connsiteY3" fmla="*/ 5214752 h 5214752"/>
                <a:gd name="connsiteX4" fmla="*/ 595510 w 1509910"/>
                <a:gd name="connsiteY4" fmla="*/ 5214752 h 5214752"/>
                <a:gd name="connsiteX5" fmla="*/ 1431 w 1509910"/>
                <a:gd name="connsiteY5" fmla="*/ 2992582 h 5214752"/>
                <a:gd name="connsiteX6" fmla="*/ 821141 w 1509910"/>
                <a:gd name="connsiteY6" fmla="*/ 0 h 5214752"/>
                <a:gd name="connsiteX0" fmla="*/ 905436 w 1511078"/>
                <a:gd name="connsiteY0" fmla="*/ 0 h 5191002"/>
                <a:gd name="connsiteX1" fmla="*/ 905436 w 1511078"/>
                <a:gd name="connsiteY1" fmla="*/ 0 h 5191002"/>
                <a:gd name="connsiteX2" fmla="*/ 394486 w 1511078"/>
                <a:gd name="connsiteY2" fmla="*/ 2968832 h 5191002"/>
                <a:gd name="connsiteX3" fmla="*/ 1511078 w 1511078"/>
                <a:gd name="connsiteY3" fmla="*/ 5191002 h 5191002"/>
                <a:gd name="connsiteX4" fmla="*/ 596678 w 1511078"/>
                <a:gd name="connsiteY4" fmla="*/ 5191002 h 5191002"/>
                <a:gd name="connsiteX5" fmla="*/ 2599 w 1511078"/>
                <a:gd name="connsiteY5" fmla="*/ 2968832 h 5191002"/>
                <a:gd name="connsiteX6" fmla="*/ 905436 w 1511078"/>
                <a:gd name="connsiteY6" fmla="*/ 0 h 5191002"/>
                <a:gd name="connsiteX0" fmla="*/ 903108 w 1508750"/>
                <a:gd name="connsiteY0" fmla="*/ 0 h 5191002"/>
                <a:gd name="connsiteX1" fmla="*/ 903108 w 1508750"/>
                <a:gd name="connsiteY1" fmla="*/ 0 h 5191002"/>
                <a:gd name="connsiteX2" fmla="*/ 392158 w 1508750"/>
                <a:gd name="connsiteY2" fmla="*/ 2968832 h 5191002"/>
                <a:gd name="connsiteX3" fmla="*/ 1508750 w 1508750"/>
                <a:gd name="connsiteY3" fmla="*/ 5191002 h 5191002"/>
                <a:gd name="connsiteX4" fmla="*/ 594350 w 1508750"/>
                <a:gd name="connsiteY4" fmla="*/ 5191002 h 5191002"/>
                <a:gd name="connsiteX5" fmla="*/ 271 w 1508750"/>
                <a:gd name="connsiteY5" fmla="*/ 2968832 h 5191002"/>
                <a:gd name="connsiteX6" fmla="*/ 903108 w 1508750"/>
                <a:gd name="connsiteY6" fmla="*/ 0 h 5191002"/>
                <a:gd name="connsiteX0" fmla="*/ 938688 w 1544330"/>
                <a:gd name="connsiteY0" fmla="*/ 0 h 5191002"/>
                <a:gd name="connsiteX1" fmla="*/ 938688 w 1544330"/>
                <a:gd name="connsiteY1" fmla="*/ 0 h 5191002"/>
                <a:gd name="connsiteX2" fmla="*/ 427738 w 1544330"/>
                <a:gd name="connsiteY2" fmla="*/ 2968832 h 5191002"/>
                <a:gd name="connsiteX3" fmla="*/ 1544330 w 1544330"/>
                <a:gd name="connsiteY3" fmla="*/ 5191002 h 5191002"/>
                <a:gd name="connsiteX4" fmla="*/ 629930 w 1544330"/>
                <a:gd name="connsiteY4" fmla="*/ 5191002 h 5191002"/>
                <a:gd name="connsiteX5" fmla="*/ 225 w 1544330"/>
                <a:gd name="connsiteY5" fmla="*/ 3063835 h 5191002"/>
                <a:gd name="connsiteX6" fmla="*/ 938688 w 1544330"/>
                <a:gd name="connsiteY6" fmla="*/ 0 h 5191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44330" h="5191002">
                  <a:moveTo>
                    <a:pt x="938688" y="0"/>
                  </a:moveTo>
                  <a:lnTo>
                    <a:pt x="938688" y="0"/>
                  </a:lnTo>
                  <a:cubicBezTo>
                    <a:pt x="519041" y="722415"/>
                    <a:pt x="326798" y="2103665"/>
                    <a:pt x="427738" y="2968832"/>
                  </a:cubicBezTo>
                  <a:cubicBezTo>
                    <a:pt x="528678" y="3833999"/>
                    <a:pt x="1540268" y="4303816"/>
                    <a:pt x="1544330" y="5191002"/>
                  </a:cubicBezTo>
                  <a:lnTo>
                    <a:pt x="629930" y="5191002"/>
                  </a:lnTo>
                  <a:cubicBezTo>
                    <a:pt x="714985" y="4634594"/>
                    <a:pt x="8142" y="3952752"/>
                    <a:pt x="225" y="3063835"/>
                  </a:cubicBezTo>
                  <a:cubicBezTo>
                    <a:pt x="-7692" y="2174918"/>
                    <a:pt x="190439" y="1064821"/>
                    <a:pt x="938688" y="0"/>
                  </a:cubicBezTo>
                  <a:close/>
                </a:path>
              </a:pathLst>
            </a:custGeom>
            <a:gradFill>
              <a:gsLst>
                <a:gs pos="0">
                  <a:srgbClr val="FFF200"/>
                </a:gs>
                <a:gs pos="24000">
                  <a:srgbClr val="FF7A00">
                    <a:alpha val="83000"/>
                  </a:srgbClr>
                </a:gs>
                <a:gs pos="70000">
                  <a:srgbClr val="FF0300">
                    <a:alpha val="86000"/>
                  </a:srgbClr>
                </a:gs>
                <a:gs pos="100000">
                  <a:srgbClr val="4D0808"/>
                </a:gs>
              </a:gsLst>
              <a:lin ang="5400000" scaled="0"/>
            </a:gradFill>
            <a:ln w="53975">
              <a:solidFill>
                <a:schemeClr val="tx2">
                  <a:lumMod val="50000"/>
                </a:schemeClr>
              </a:solidFill>
            </a:ln>
            <a:scene3d>
              <a:camera prst="orthographicFront"/>
              <a:lightRig rig="flat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4" name="29 Rectángulo"/>
            <p:cNvSpPr/>
            <p:nvPr/>
          </p:nvSpPr>
          <p:spPr>
            <a:xfrm>
              <a:off x="2915816" y="1419622"/>
              <a:ext cx="1220718" cy="3723878"/>
            </a:xfrm>
            <a:custGeom>
              <a:avLst/>
              <a:gdLst>
                <a:gd name="connsiteX0" fmla="*/ 0 w 914400"/>
                <a:gd name="connsiteY0" fmla="*/ 0 h 5143500"/>
                <a:gd name="connsiteX1" fmla="*/ 914400 w 914400"/>
                <a:gd name="connsiteY1" fmla="*/ 0 h 5143500"/>
                <a:gd name="connsiteX2" fmla="*/ 914400 w 914400"/>
                <a:gd name="connsiteY2" fmla="*/ 5143500 h 5143500"/>
                <a:gd name="connsiteX3" fmla="*/ 0 w 914400"/>
                <a:gd name="connsiteY3" fmla="*/ 5143500 h 5143500"/>
                <a:gd name="connsiteX4" fmla="*/ 0 w 914400"/>
                <a:gd name="connsiteY4" fmla="*/ 0 h 5143500"/>
                <a:gd name="connsiteX0" fmla="*/ 313 w 914713"/>
                <a:gd name="connsiteY0" fmla="*/ 0 h 5143500"/>
                <a:gd name="connsiteX1" fmla="*/ 914713 w 914713"/>
                <a:gd name="connsiteY1" fmla="*/ 0 h 5143500"/>
                <a:gd name="connsiteX2" fmla="*/ 914713 w 914713"/>
                <a:gd name="connsiteY2" fmla="*/ 5143500 h 5143500"/>
                <a:gd name="connsiteX3" fmla="*/ 313 w 914713"/>
                <a:gd name="connsiteY3" fmla="*/ 5143500 h 5143500"/>
                <a:gd name="connsiteX4" fmla="*/ 0 w 914713"/>
                <a:gd name="connsiteY4" fmla="*/ 2446317 h 5143500"/>
                <a:gd name="connsiteX5" fmla="*/ 313 w 914713"/>
                <a:gd name="connsiteY5" fmla="*/ 0 h 5143500"/>
                <a:gd name="connsiteX0" fmla="*/ 313 w 914713"/>
                <a:gd name="connsiteY0" fmla="*/ 0 h 5143500"/>
                <a:gd name="connsiteX1" fmla="*/ 914713 w 914713"/>
                <a:gd name="connsiteY1" fmla="*/ 0 h 5143500"/>
                <a:gd name="connsiteX2" fmla="*/ 902526 w 914713"/>
                <a:gd name="connsiteY2" fmla="*/ 2481943 h 5143500"/>
                <a:gd name="connsiteX3" fmla="*/ 914713 w 914713"/>
                <a:gd name="connsiteY3" fmla="*/ 5143500 h 5143500"/>
                <a:gd name="connsiteX4" fmla="*/ 313 w 914713"/>
                <a:gd name="connsiteY4" fmla="*/ 5143500 h 5143500"/>
                <a:gd name="connsiteX5" fmla="*/ 0 w 914713"/>
                <a:gd name="connsiteY5" fmla="*/ 2446317 h 5143500"/>
                <a:gd name="connsiteX6" fmla="*/ 313 w 914713"/>
                <a:gd name="connsiteY6" fmla="*/ 0 h 5143500"/>
                <a:gd name="connsiteX0" fmla="*/ 313 w 977699"/>
                <a:gd name="connsiteY0" fmla="*/ 0 h 5143500"/>
                <a:gd name="connsiteX1" fmla="*/ 914713 w 977699"/>
                <a:gd name="connsiteY1" fmla="*/ 0 h 5143500"/>
                <a:gd name="connsiteX2" fmla="*/ 902526 w 977699"/>
                <a:gd name="connsiteY2" fmla="*/ 2481943 h 5143500"/>
                <a:gd name="connsiteX3" fmla="*/ 914713 w 977699"/>
                <a:gd name="connsiteY3" fmla="*/ 5143500 h 5143500"/>
                <a:gd name="connsiteX4" fmla="*/ 313 w 977699"/>
                <a:gd name="connsiteY4" fmla="*/ 5143500 h 5143500"/>
                <a:gd name="connsiteX5" fmla="*/ 0 w 977699"/>
                <a:gd name="connsiteY5" fmla="*/ 2446317 h 5143500"/>
                <a:gd name="connsiteX6" fmla="*/ 313 w 977699"/>
                <a:gd name="connsiteY6" fmla="*/ 0 h 5143500"/>
                <a:gd name="connsiteX0" fmla="*/ 67860 w 1045246"/>
                <a:gd name="connsiteY0" fmla="*/ 0 h 5143500"/>
                <a:gd name="connsiteX1" fmla="*/ 982260 w 1045246"/>
                <a:gd name="connsiteY1" fmla="*/ 0 h 5143500"/>
                <a:gd name="connsiteX2" fmla="*/ 970073 w 1045246"/>
                <a:gd name="connsiteY2" fmla="*/ 2481943 h 5143500"/>
                <a:gd name="connsiteX3" fmla="*/ 982260 w 1045246"/>
                <a:gd name="connsiteY3" fmla="*/ 5143500 h 5143500"/>
                <a:gd name="connsiteX4" fmla="*/ 67860 w 1045246"/>
                <a:gd name="connsiteY4" fmla="*/ 5143500 h 5143500"/>
                <a:gd name="connsiteX5" fmla="*/ 67547 w 1045246"/>
                <a:gd name="connsiteY5" fmla="*/ 2446317 h 5143500"/>
                <a:gd name="connsiteX6" fmla="*/ 67860 w 1045246"/>
                <a:gd name="connsiteY6" fmla="*/ 0 h 5143500"/>
                <a:gd name="connsiteX0" fmla="*/ 594079 w 1571465"/>
                <a:gd name="connsiteY0" fmla="*/ 0 h 5143500"/>
                <a:gd name="connsiteX1" fmla="*/ 1508479 w 1571465"/>
                <a:gd name="connsiteY1" fmla="*/ 0 h 5143500"/>
                <a:gd name="connsiteX2" fmla="*/ 1496292 w 1571465"/>
                <a:gd name="connsiteY2" fmla="*/ 2481943 h 5143500"/>
                <a:gd name="connsiteX3" fmla="*/ 1508479 w 1571465"/>
                <a:gd name="connsiteY3" fmla="*/ 5143500 h 5143500"/>
                <a:gd name="connsiteX4" fmla="*/ 594079 w 1571465"/>
                <a:gd name="connsiteY4" fmla="*/ 5143500 h 5143500"/>
                <a:gd name="connsiteX5" fmla="*/ 0 w 1571465"/>
                <a:gd name="connsiteY5" fmla="*/ 2921330 h 5143500"/>
                <a:gd name="connsiteX6" fmla="*/ 594079 w 1571465"/>
                <a:gd name="connsiteY6" fmla="*/ 0 h 5143500"/>
                <a:gd name="connsiteX0" fmla="*/ 594079 w 1571465"/>
                <a:gd name="connsiteY0" fmla="*/ 0 h 5143500"/>
                <a:gd name="connsiteX1" fmla="*/ 1508479 w 1571465"/>
                <a:gd name="connsiteY1" fmla="*/ 0 h 5143500"/>
                <a:gd name="connsiteX2" fmla="*/ 1496292 w 1571465"/>
                <a:gd name="connsiteY2" fmla="*/ 2481943 h 5143500"/>
                <a:gd name="connsiteX3" fmla="*/ 1508479 w 1571465"/>
                <a:gd name="connsiteY3" fmla="*/ 5143500 h 5143500"/>
                <a:gd name="connsiteX4" fmla="*/ 594079 w 1571465"/>
                <a:gd name="connsiteY4" fmla="*/ 5143500 h 5143500"/>
                <a:gd name="connsiteX5" fmla="*/ 0 w 1571465"/>
                <a:gd name="connsiteY5" fmla="*/ 2921330 h 5143500"/>
                <a:gd name="connsiteX6" fmla="*/ 594079 w 1571465"/>
                <a:gd name="connsiteY6" fmla="*/ 0 h 5143500"/>
                <a:gd name="connsiteX0" fmla="*/ 594079 w 1520842"/>
                <a:gd name="connsiteY0" fmla="*/ 0 h 5143500"/>
                <a:gd name="connsiteX1" fmla="*/ 1508479 w 1520842"/>
                <a:gd name="connsiteY1" fmla="*/ 0 h 5143500"/>
                <a:gd name="connsiteX2" fmla="*/ 391887 w 1520842"/>
                <a:gd name="connsiteY2" fmla="*/ 2921330 h 5143500"/>
                <a:gd name="connsiteX3" fmla="*/ 1508479 w 1520842"/>
                <a:gd name="connsiteY3" fmla="*/ 5143500 h 5143500"/>
                <a:gd name="connsiteX4" fmla="*/ 594079 w 1520842"/>
                <a:gd name="connsiteY4" fmla="*/ 5143500 h 5143500"/>
                <a:gd name="connsiteX5" fmla="*/ 0 w 1520842"/>
                <a:gd name="connsiteY5" fmla="*/ 2921330 h 5143500"/>
                <a:gd name="connsiteX6" fmla="*/ 594079 w 1520842"/>
                <a:gd name="connsiteY6" fmla="*/ 0 h 5143500"/>
                <a:gd name="connsiteX0" fmla="*/ 594079 w 1508479"/>
                <a:gd name="connsiteY0" fmla="*/ 0 h 5143500"/>
                <a:gd name="connsiteX1" fmla="*/ 926588 w 1508479"/>
                <a:gd name="connsiteY1" fmla="*/ 11875 h 5143500"/>
                <a:gd name="connsiteX2" fmla="*/ 391887 w 1508479"/>
                <a:gd name="connsiteY2" fmla="*/ 2921330 h 5143500"/>
                <a:gd name="connsiteX3" fmla="*/ 1508479 w 1508479"/>
                <a:gd name="connsiteY3" fmla="*/ 5143500 h 5143500"/>
                <a:gd name="connsiteX4" fmla="*/ 594079 w 1508479"/>
                <a:gd name="connsiteY4" fmla="*/ 5143500 h 5143500"/>
                <a:gd name="connsiteX5" fmla="*/ 0 w 1508479"/>
                <a:gd name="connsiteY5" fmla="*/ 2921330 h 5143500"/>
                <a:gd name="connsiteX6" fmla="*/ 594079 w 1508479"/>
                <a:gd name="connsiteY6" fmla="*/ 0 h 5143500"/>
                <a:gd name="connsiteX0" fmla="*/ 594079 w 1508479"/>
                <a:gd name="connsiteY0" fmla="*/ 1 h 5143501"/>
                <a:gd name="connsiteX1" fmla="*/ 1045342 w 1508479"/>
                <a:gd name="connsiteY1" fmla="*/ 0 h 5143501"/>
                <a:gd name="connsiteX2" fmla="*/ 391887 w 1508479"/>
                <a:gd name="connsiteY2" fmla="*/ 2921331 h 5143501"/>
                <a:gd name="connsiteX3" fmla="*/ 1508479 w 1508479"/>
                <a:gd name="connsiteY3" fmla="*/ 5143501 h 5143501"/>
                <a:gd name="connsiteX4" fmla="*/ 594079 w 1508479"/>
                <a:gd name="connsiteY4" fmla="*/ 5143501 h 5143501"/>
                <a:gd name="connsiteX5" fmla="*/ 0 w 1508479"/>
                <a:gd name="connsiteY5" fmla="*/ 2921331 h 5143501"/>
                <a:gd name="connsiteX6" fmla="*/ 594079 w 1508479"/>
                <a:gd name="connsiteY6" fmla="*/ 1 h 5143501"/>
                <a:gd name="connsiteX0" fmla="*/ 821141 w 1509910"/>
                <a:gd name="connsiteY0" fmla="*/ 0 h 5214752"/>
                <a:gd name="connsiteX1" fmla="*/ 1046773 w 1509910"/>
                <a:gd name="connsiteY1" fmla="*/ 71251 h 5214752"/>
                <a:gd name="connsiteX2" fmla="*/ 393318 w 1509910"/>
                <a:gd name="connsiteY2" fmla="*/ 2992582 h 5214752"/>
                <a:gd name="connsiteX3" fmla="*/ 1509910 w 1509910"/>
                <a:gd name="connsiteY3" fmla="*/ 5214752 h 5214752"/>
                <a:gd name="connsiteX4" fmla="*/ 595510 w 1509910"/>
                <a:gd name="connsiteY4" fmla="*/ 5214752 h 5214752"/>
                <a:gd name="connsiteX5" fmla="*/ 1431 w 1509910"/>
                <a:gd name="connsiteY5" fmla="*/ 2992582 h 5214752"/>
                <a:gd name="connsiteX6" fmla="*/ 821141 w 1509910"/>
                <a:gd name="connsiteY6" fmla="*/ 0 h 5214752"/>
                <a:gd name="connsiteX0" fmla="*/ 821141 w 1509910"/>
                <a:gd name="connsiteY0" fmla="*/ 0 h 5214752"/>
                <a:gd name="connsiteX1" fmla="*/ 1046773 w 1509910"/>
                <a:gd name="connsiteY1" fmla="*/ 71251 h 5214752"/>
                <a:gd name="connsiteX2" fmla="*/ 393318 w 1509910"/>
                <a:gd name="connsiteY2" fmla="*/ 2992582 h 5214752"/>
                <a:gd name="connsiteX3" fmla="*/ 1509910 w 1509910"/>
                <a:gd name="connsiteY3" fmla="*/ 5214752 h 5214752"/>
                <a:gd name="connsiteX4" fmla="*/ 595510 w 1509910"/>
                <a:gd name="connsiteY4" fmla="*/ 5214752 h 5214752"/>
                <a:gd name="connsiteX5" fmla="*/ 1431 w 1509910"/>
                <a:gd name="connsiteY5" fmla="*/ 2992582 h 5214752"/>
                <a:gd name="connsiteX6" fmla="*/ 821141 w 1509910"/>
                <a:gd name="connsiteY6" fmla="*/ 0 h 5214752"/>
                <a:gd name="connsiteX0" fmla="*/ 821141 w 1509910"/>
                <a:gd name="connsiteY0" fmla="*/ 0 h 5214752"/>
                <a:gd name="connsiteX1" fmla="*/ 1046773 w 1509910"/>
                <a:gd name="connsiteY1" fmla="*/ 71251 h 5214752"/>
                <a:gd name="connsiteX2" fmla="*/ 393318 w 1509910"/>
                <a:gd name="connsiteY2" fmla="*/ 2992582 h 5214752"/>
                <a:gd name="connsiteX3" fmla="*/ 1509910 w 1509910"/>
                <a:gd name="connsiteY3" fmla="*/ 5214752 h 5214752"/>
                <a:gd name="connsiteX4" fmla="*/ 595510 w 1509910"/>
                <a:gd name="connsiteY4" fmla="*/ 5214752 h 5214752"/>
                <a:gd name="connsiteX5" fmla="*/ 1431 w 1509910"/>
                <a:gd name="connsiteY5" fmla="*/ 2992582 h 5214752"/>
                <a:gd name="connsiteX6" fmla="*/ 821141 w 1509910"/>
                <a:gd name="connsiteY6" fmla="*/ 0 h 5214752"/>
                <a:gd name="connsiteX0" fmla="*/ 821141 w 1509910"/>
                <a:gd name="connsiteY0" fmla="*/ 0 h 5214752"/>
                <a:gd name="connsiteX1" fmla="*/ 1046773 w 1509910"/>
                <a:gd name="connsiteY1" fmla="*/ 71251 h 5214752"/>
                <a:gd name="connsiteX2" fmla="*/ 393318 w 1509910"/>
                <a:gd name="connsiteY2" fmla="*/ 2992582 h 5214752"/>
                <a:gd name="connsiteX3" fmla="*/ 1509910 w 1509910"/>
                <a:gd name="connsiteY3" fmla="*/ 5214752 h 5214752"/>
                <a:gd name="connsiteX4" fmla="*/ 595510 w 1509910"/>
                <a:gd name="connsiteY4" fmla="*/ 5214752 h 5214752"/>
                <a:gd name="connsiteX5" fmla="*/ 1431 w 1509910"/>
                <a:gd name="connsiteY5" fmla="*/ 2992582 h 5214752"/>
                <a:gd name="connsiteX6" fmla="*/ 821141 w 1509910"/>
                <a:gd name="connsiteY6" fmla="*/ 0 h 5214752"/>
                <a:gd name="connsiteX0" fmla="*/ 821141 w 1509910"/>
                <a:gd name="connsiteY0" fmla="*/ 35627 h 5250379"/>
                <a:gd name="connsiteX1" fmla="*/ 916144 w 1509910"/>
                <a:gd name="connsiteY1" fmla="*/ 0 h 5250379"/>
                <a:gd name="connsiteX2" fmla="*/ 393318 w 1509910"/>
                <a:gd name="connsiteY2" fmla="*/ 3028209 h 5250379"/>
                <a:gd name="connsiteX3" fmla="*/ 1509910 w 1509910"/>
                <a:gd name="connsiteY3" fmla="*/ 5250379 h 5250379"/>
                <a:gd name="connsiteX4" fmla="*/ 595510 w 1509910"/>
                <a:gd name="connsiteY4" fmla="*/ 5250379 h 5250379"/>
                <a:gd name="connsiteX5" fmla="*/ 1431 w 1509910"/>
                <a:gd name="connsiteY5" fmla="*/ 3028209 h 5250379"/>
                <a:gd name="connsiteX6" fmla="*/ 821141 w 1509910"/>
                <a:gd name="connsiteY6" fmla="*/ 35627 h 5250379"/>
                <a:gd name="connsiteX0" fmla="*/ 821141 w 1509910"/>
                <a:gd name="connsiteY0" fmla="*/ 0 h 5214752"/>
                <a:gd name="connsiteX1" fmla="*/ 904268 w 1509910"/>
                <a:gd name="connsiteY1" fmla="*/ 23750 h 5214752"/>
                <a:gd name="connsiteX2" fmla="*/ 393318 w 1509910"/>
                <a:gd name="connsiteY2" fmla="*/ 2992582 h 5214752"/>
                <a:gd name="connsiteX3" fmla="*/ 1509910 w 1509910"/>
                <a:gd name="connsiteY3" fmla="*/ 5214752 h 5214752"/>
                <a:gd name="connsiteX4" fmla="*/ 595510 w 1509910"/>
                <a:gd name="connsiteY4" fmla="*/ 5214752 h 5214752"/>
                <a:gd name="connsiteX5" fmla="*/ 1431 w 1509910"/>
                <a:gd name="connsiteY5" fmla="*/ 2992582 h 5214752"/>
                <a:gd name="connsiteX6" fmla="*/ 821141 w 1509910"/>
                <a:gd name="connsiteY6" fmla="*/ 0 h 5214752"/>
                <a:gd name="connsiteX0" fmla="*/ 821141 w 1509910"/>
                <a:gd name="connsiteY0" fmla="*/ 0 h 5214752"/>
                <a:gd name="connsiteX1" fmla="*/ 904268 w 1509910"/>
                <a:gd name="connsiteY1" fmla="*/ 23750 h 5214752"/>
                <a:gd name="connsiteX2" fmla="*/ 393318 w 1509910"/>
                <a:gd name="connsiteY2" fmla="*/ 2992582 h 5214752"/>
                <a:gd name="connsiteX3" fmla="*/ 1509910 w 1509910"/>
                <a:gd name="connsiteY3" fmla="*/ 5214752 h 5214752"/>
                <a:gd name="connsiteX4" fmla="*/ 595510 w 1509910"/>
                <a:gd name="connsiteY4" fmla="*/ 5214752 h 5214752"/>
                <a:gd name="connsiteX5" fmla="*/ 1431 w 1509910"/>
                <a:gd name="connsiteY5" fmla="*/ 2992582 h 5214752"/>
                <a:gd name="connsiteX6" fmla="*/ 821141 w 1509910"/>
                <a:gd name="connsiteY6" fmla="*/ 0 h 5214752"/>
                <a:gd name="connsiteX0" fmla="*/ 905436 w 1511078"/>
                <a:gd name="connsiteY0" fmla="*/ 0 h 5191002"/>
                <a:gd name="connsiteX1" fmla="*/ 905436 w 1511078"/>
                <a:gd name="connsiteY1" fmla="*/ 0 h 5191002"/>
                <a:gd name="connsiteX2" fmla="*/ 394486 w 1511078"/>
                <a:gd name="connsiteY2" fmla="*/ 2968832 h 5191002"/>
                <a:gd name="connsiteX3" fmla="*/ 1511078 w 1511078"/>
                <a:gd name="connsiteY3" fmla="*/ 5191002 h 5191002"/>
                <a:gd name="connsiteX4" fmla="*/ 596678 w 1511078"/>
                <a:gd name="connsiteY4" fmla="*/ 5191002 h 5191002"/>
                <a:gd name="connsiteX5" fmla="*/ 2599 w 1511078"/>
                <a:gd name="connsiteY5" fmla="*/ 2968832 h 5191002"/>
                <a:gd name="connsiteX6" fmla="*/ 905436 w 1511078"/>
                <a:gd name="connsiteY6" fmla="*/ 0 h 5191002"/>
                <a:gd name="connsiteX0" fmla="*/ 903108 w 1508750"/>
                <a:gd name="connsiteY0" fmla="*/ 0 h 5191002"/>
                <a:gd name="connsiteX1" fmla="*/ 903108 w 1508750"/>
                <a:gd name="connsiteY1" fmla="*/ 0 h 5191002"/>
                <a:gd name="connsiteX2" fmla="*/ 392158 w 1508750"/>
                <a:gd name="connsiteY2" fmla="*/ 2968832 h 5191002"/>
                <a:gd name="connsiteX3" fmla="*/ 1508750 w 1508750"/>
                <a:gd name="connsiteY3" fmla="*/ 5191002 h 5191002"/>
                <a:gd name="connsiteX4" fmla="*/ 594350 w 1508750"/>
                <a:gd name="connsiteY4" fmla="*/ 5191002 h 5191002"/>
                <a:gd name="connsiteX5" fmla="*/ 271 w 1508750"/>
                <a:gd name="connsiteY5" fmla="*/ 2968832 h 5191002"/>
                <a:gd name="connsiteX6" fmla="*/ 903108 w 1508750"/>
                <a:gd name="connsiteY6" fmla="*/ 0 h 5191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08750" h="5191002">
                  <a:moveTo>
                    <a:pt x="903108" y="0"/>
                  </a:moveTo>
                  <a:lnTo>
                    <a:pt x="903108" y="0"/>
                  </a:lnTo>
                  <a:cubicBezTo>
                    <a:pt x="483461" y="722415"/>
                    <a:pt x="291218" y="2103665"/>
                    <a:pt x="392158" y="2968832"/>
                  </a:cubicBezTo>
                  <a:cubicBezTo>
                    <a:pt x="493098" y="3833999"/>
                    <a:pt x="1504688" y="4303816"/>
                    <a:pt x="1508750" y="5191002"/>
                  </a:cubicBezTo>
                  <a:lnTo>
                    <a:pt x="594350" y="5191002"/>
                  </a:lnTo>
                  <a:cubicBezTo>
                    <a:pt x="679405" y="4634594"/>
                    <a:pt x="8188" y="3857749"/>
                    <a:pt x="271" y="2968832"/>
                  </a:cubicBezTo>
                  <a:cubicBezTo>
                    <a:pt x="-7646" y="2079915"/>
                    <a:pt x="154859" y="1064821"/>
                    <a:pt x="903108" y="0"/>
                  </a:cubicBezTo>
                  <a:close/>
                </a:path>
              </a:pathLst>
            </a:custGeom>
            <a:gradFill>
              <a:gsLst>
                <a:gs pos="87000">
                  <a:srgbClr val="FF7A00"/>
                </a:gs>
                <a:gs pos="100000">
                  <a:srgbClr val="FF0300">
                    <a:lumMod val="55000"/>
                    <a:alpha val="94000"/>
                  </a:srgbClr>
                </a:gs>
              </a:gsLst>
              <a:lin ang="5400000" scaled="0"/>
            </a:gradFill>
            <a:ln w="38100">
              <a:solidFill>
                <a:schemeClr val="tx2">
                  <a:lumMod val="50000"/>
                </a:schemeClr>
              </a:solidFill>
            </a:ln>
            <a:scene3d>
              <a:camera prst="orthographicFront"/>
              <a:lightRig rig="flat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sp>
        <p:nvSpPr>
          <p:cNvPr id="15" name="14 Rectángulo"/>
          <p:cNvSpPr/>
          <p:nvPr/>
        </p:nvSpPr>
        <p:spPr>
          <a:xfrm>
            <a:off x="-21459" y="-16116"/>
            <a:ext cx="9144000" cy="5236046"/>
          </a:xfrm>
          <a:prstGeom prst="rect">
            <a:avLst/>
          </a:prstGeom>
          <a:gradFill>
            <a:gsLst>
              <a:gs pos="78000">
                <a:srgbClr val="C00000">
                  <a:alpha val="84000"/>
                </a:srgbClr>
              </a:gs>
              <a:gs pos="0">
                <a:schemeClr val="tx1">
                  <a:lumMod val="98000"/>
                </a:schemeClr>
              </a:gs>
              <a:gs pos="100000">
                <a:srgbClr val="C00000"/>
              </a:gs>
              <a:gs pos="66000">
                <a:schemeClr val="tx1"/>
              </a:gs>
              <a:gs pos="90000">
                <a:schemeClr val="tx1">
                  <a:alpha val="92000"/>
                </a:schemeClr>
              </a:gs>
              <a:gs pos="44000">
                <a:schemeClr val="tx1">
                  <a:alpha val="90000"/>
                </a:schemeClr>
              </a:gs>
              <a:gs pos="54000">
                <a:srgbClr val="C00000">
                  <a:alpha val="82000"/>
                </a:srgbClr>
              </a:gs>
              <a:gs pos="33000">
                <a:srgbClr val="C00000">
                  <a:alpha val="92000"/>
                </a:srgbClr>
              </a:gs>
              <a:gs pos="23000">
                <a:schemeClr val="tx1"/>
              </a:gs>
              <a:gs pos="12000">
                <a:srgbClr val="C00000"/>
              </a:gs>
            </a:gsLst>
            <a:path path="circle">
              <a:fillToRect l="100000" t="10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5967435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31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1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" dur="315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315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314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Diapositiva7"/>
          <p:cNvPicPr>
            <a:picLocks noGrp="1" noChangeAspect="1"/>
          </p:cNvPicPr>
          <p:nvPr isPhoto="1"/>
        </p:nvPicPr>
        <p:blipFill>
          <a:blip r:embed="rId2" cstate="email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7271"/>
            <a:ext cx="9144000" cy="5116229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3 Rectángulo"/>
          <p:cNvSpPr/>
          <p:nvPr/>
        </p:nvSpPr>
        <p:spPr>
          <a:xfrm rot="16200000">
            <a:off x="-1204699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rgbClr val="FF0000">
                  <a:lumMod val="50000"/>
                  <a:lumOff val="50000"/>
                </a:srgbClr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Rectángulo"/>
          <p:cNvSpPr/>
          <p:nvPr/>
        </p:nvSpPr>
        <p:spPr>
          <a:xfrm rot="16200000">
            <a:off x="-1348715" y="2248307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rgbClr val="FF0000">
                  <a:lumMod val="50000"/>
                  <a:lumOff val="50000"/>
                </a:srgbClr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3 Rectángulo"/>
          <p:cNvSpPr/>
          <p:nvPr/>
        </p:nvSpPr>
        <p:spPr>
          <a:xfrm rot="16200000">
            <a:off x="-1492731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rgbClr val="FF0000">
                  <a:lumMod val="50000"/>
                  <a:lumOff val="50000"/>
                </a:srgbClr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3 Rectángulo"/>
          <p:cNvSpPr/>
          <p:nvPr/>
        </p:nvSpPr>
        <p:spPr>
          <a:xfrm rot="16200000">
            <a:off x="-1636747" y="2251705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rgbClr val="FF0000">
                  <a:lumMod val="50000"/>
                  <a:lumOff val="50000"/>
                </a:srgbClr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3 Rectángulo"/>
          <p:cNvSpPr/>
          <p:nvPr/>
        </p:nvSpPr>
        <p:spPr>
          <a:xfrm rot="16200000">
            <a:off x="-1780763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rgbClr val="FF0000">
                  <a:lumMod val="50000"/>
                  <a:lumOff val="50000"/>
                </a:srgbClr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3 Rectángulo"/>
          <p:cNvSpPr/>
          <p:nvPr/>
        </p:nvSpPr>
        <p:spPr>
          <a:xfrm rot="16200000">
            <a:off x="-1924779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rgbClr val="FF0000">
                  <a:lumMod val="50000"/>
                  <a:lumOff val="50000"/>
                </a:srgbClr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3 Rectángulo"/>
          <p:cNvSpPr/>
          <p:nvPr/>
        </p:nvSpPr>
        <p:spPr>
          <a:xfrm rot="16200000">
            <a:off x="-2068795" y="2248307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rgbClr val="FF0000">
                  <a:lumMod val="50000"/>
                  <a:lumOff val="50000"/>
                </a:srgbClr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3 Rectángulo"/>
          <p:cNvSpPr/>
          <p:nvPr/>
        </p:nvSpPr>
        <p:spPr>
          <a:xfrm rot="16200000">
            <a:off x="-2230559" y="2230559"/>
            <a:ext cx="5144686" cy="683568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41725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rgbClr val="FF0000">
                  <a:lumMod val="50000"/>
                  <a:lumOff val="50000"/>
                </a:srgbClr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grpSp>
        <p:nvGrpSpPr>
          <p:cNvPr id="40" name="39 Grupo"/>
          <p:cNvGrpSpPr/>
          <p:nvPr/>
        </p:nvGrpSpPr>
        <p:grpSpPr>
          <a:xfrm>
            <a:off x="1204440" y="0"/>
            <a:ext cx="7942180" cy="5143500"/>
            <a:chOff x="2392781" y="-2468810"/>
            <a:chExt cx="7942180" cy="5143500"/>
          </a:xfrm>
        </p:grpSpPr>
        <p:sp>
          <p:nvSpPr>
            <p:cNvPr id="12" name="2 Rectángulo"/>
            <p:cNvSpPr/>
            <p:nvPr/>
          </p:nvSpPr>
          <p:spPr>
            <a:xfrm>
              <a:off x="2392781" y="-2468810"/>
              <a:ext cx="7942180" cy="5143500"/>
            </a:xfrm>
            <a:custGeom>
              <a:avLst/>
              <a:gdLst>
                <a:gd name="connsiteX0" fmla="*/ 0 w 7380312"/>
                <a:gd name="connsiteY0" fmla="*/ 0 h 5143500"/>
                <a:gd name="connsiteX1" fmla="*/ 7380312 w 7380312"/>
                <a:gd name="connsiteY1" fmla="*/ 0 h 5143500"/>
                <a:gd name="connsiteX2" fmla="*/ 7380312 w 7380312"/>
                <a:gd name="connsiteY2" fmla="*/ 5143500 h 5143500"/>
                <a:gd name="connsiteX3" fmla="*/ 0 w 7380312"/>
                <a:gd name="connsiteY3" fmla="*/ 5143500 h 5143500"/>
                <a:gd name="connsiteX4" fmla="*/ 0 w 7380312"/>
                <a:gd name="connsiteY4" fmla="*/ 0 h 5143500"/>
                <a:gd name="connsiteX0" fmla="*/ 541866 w 7922178"/>
                <a:gd name="connsiteY0" fmla="*/ 0 h 5143500"/>
                <a:gd name="connsiteX1" fmla="*/ 7922178 w 7922178"/>
                <a:gd name="connsiteY1" fmla="*/ 0 h 5143500"/>
                <a:gd name="connsiteX2" fmla="*/ 7922178 w 7922178"/>
                <a:gd name="connsiteY2" fmla="*/ 5143500 h 5143500"/>
                <a:gd name="connsiteX3" fmla="*/ 541866 w 7922178"/>
                <a:gd name="connsiteY3" fmla="*/ 5143500 h 5143500"/>
                <a:gd name="connsiteX4" fmla="*/ 541866 w 7922178"/>
                <a:gd name="connsiteY4" fmla="*/ 0 h 5143500"/>
                <a:gd name="connsiteX0" fmla="*/ 508834 w 7889146"/>
                <a:gd name="connsiteY0" fmla="*/ 0 h 5143500"/>
                <a:gd name="connsiteX1" fmla="*/ 7889146 w 7889146"/>
                <a:gd name="connsiteY1" fmla="*/ 0 h 5143500"/>
                <a:gd name="connsiteX2" fmla="*/ 7889146 w 7889146"/>
                <a:gd name="connsiteY2" fmla="*/ 5143500 h 5143500"/>
                <a:gd name="connsiteX3" fmla="*/ 508834 w 7889146"/>
                <a:gd name="connsiteY3" fmla="*/ 5143500 h 5143500"/>
                <a:gd name="connsiteX4" fmla="*/ 508834 w 7889146"/>
                <a:gd name="connsiteY4" fmla="*/ 0 h 5143500"/>
                <a:gd name="connsiteX0" fmla="*/ 527731 w 7908043"/>
                <a:gd name="connsiteY0" fmla="*/ 0 h 5143500"/>
                <a:gd name="connsiteX1" fmla="*/ 7908043 w 7908043"/>
                <a:gd name="connsiteY1" fmla="*/ 0 h 5143500"/>
                <a:gd name="connsiteX2" fmla="*/ 7908043 w 7908043"/>
                <a:gd name="connsiteY2" fmla="*/ 5143500 h 5143500"/>
                <a:gd name="connsiteX3" fmla="*/ 527731 w 7908043"/>
                <a:gd name="connsiteY3" fmla="*/ 5143500 h 5143500"/>
                <a:gd name="connsiteX4" fmla="*/ 527731 w 7908043"/>
                <a:gd name="connsiteY4" fmla="*/ 0 h 5143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08043" h="5143500">
                  <a:moveTo>
                    <a:pt x="527731" y="0"/>
                  </a:moveTo>
                  <a:lnTo>
                    <a:pt x="7908043" y="0"/>
                  </a:lnTo>
                  <a:lnTo>
                    <a:pt x="7908043" y="5143500"/>
                  </a:lnTo>
                  <a:lnTo>
                    <a:pt x="527731" y="5143500"/>
                  </a:lnTo>
                  <a:cubicBezTo>
                    <a:pt x="444961" y="3562003"/>
                    <a:pt x="-617145" y="4737849"/>
                    <a:pt x="527731" y="0"/>
                  </a:cubicBezTo>
                  <a:close/>
                </a:path>
              </a:pathLst>
            </a:custGeom>
            <a:gradFill>
              <a:gsLst>
                <a:gs pos="78000">
                  <a:srgbClr val="C00000">
                    <a:alpha val="47000"/>
                  </a:srgbClr>
                </a:gs>
                <a:gs pos="0">
                  <a:schemeClr val="tx1">
                    <a:alpha val="46000"/>
                  </a:schemeClr>
                </a:gs>
                <a:gs pos="100000">
                  <a:srgbClr val="C00000">
                    <a:alpha val="48000"/>
                  </a:srgbClr>
                </a:gs>
                <a:gs pos="66000">
                  <a:schemeClr val="tx1">
                    <a:alpha val="71000"/>
                  </a:schemeClr>
                </a:gs>
                <a:gs pos="90000">
                  <a:schemeClr val="tx1">
                    <a:alpha val="44000"/>
                  </a:schemeClr>
                </a:gs>
                <a:gs pos="44000">
                  <a:schemeClr val="tx1">
                    <a:alpha val="60000"/>
                  </a:schemeClr>
                </a:gs>
                <a:gs pos="54000">
                  <a:srgbClr val="C00000">
                    <a:alpha val="45000"/>
                  </a:srgbClr>
                </a:gs>
                <a:gs pos="33000">
                  <a:srgbClr val="C00000">
                    <a:alpha val="55000"/>
                  </a:srgbClr>
                </a:gs>
                <a:gs pos="23000">
                  <a:schemeClr val="tx1">
                    <a:alpha val="53000"/>
                  </a:schemeClr>
                </a:gs>
                <a:gs pos="12000">
                  <a:srgbClr val="C00000">
                    <a:alpha val="53000"/>
                  </a:srgbClr>
                </a:gs>
              </a:gsLst>
              <a:path path="circle">
                <a:fillToRect l="100000" t="100000"/>
              </a:path>
            </a:gradFill>
            <a:ln>
              <a:noFill/>
            </a:ln>
            <a:scene3d>
              <a:camera prst="orthographicFront"/>
              <a:lightRig rig="flood" dir="t"/>
            </a:scene3d>
            <a:sp3d>
              <a:bevelT w="184150" prst="convex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grpSp>
          <p:nvGrpSpPr>
            <p:cNvPr id="11" name="10 Grupo"/>
            <p:cNvGrpSpPr/>
            <p:nvPr/>
          </p:nvGrpSpPr>
          <p:grpSpPr>
            <a:xfrm rot="14957190">
              <a:off x="3118726" y="-2231218"/>
              <a:ext cx="1960043" cy="1942157"/>
              <a:chOff x="3427788" y="-1996897"/>
              <a:chExt cx="1436634" cy="1406712"/>
            </a:xfrm>
          </p:grpSpPr>
          <p:sp>
            <p:nvSpPr>
              <p:cNvPr id="30" name="19 Estrella de 6 puntas"/>
              <p:cNvSpPr/>
              <p:nvPr/>
            </p:nvSpPr>
            <p:spPr>
              <a:xfrm rot="16456762">
                <a:off x="3442383" y="-1960821"/>
                <a:ext cx="1398428" cy="1342844"/>
              </a:xfrm>
              <a:custGeom>
                <a:avLst/>
                <a:gdLst>
                  <a:gd name="connsiteX0" fmla="*/ 0 w 1800200"/>
                  <a:gd name="connsiteY0" fmla="*/ 504056 h 2016224"/>
                  <a:gd name="connsiteX1" fmla="*/ 710970 w 1800200"/>
                  <a:gd name="connsiteY1" fmla="*/ 690374 h 2016224"/>
                  <a:gd name="connsiteX2" fmla="*/ 900100 w 1800200"/>
                  <a:gd name="connsiteY2" fmla="*/ 0 h 2016224"/>
                  <a:gd name="connsiteX3" fmla="*/ 1089230 w 1800200"/>
                  <a:gd name="connsiteY3" fmla="*/ 690374 h 2016224"/>
                  <a:gd name="connsiteX4" fmla="*/ 1800200 w 1800200"/>
                  <a:gd name="connsiteY4" fmla="*/ 504056 h 2016224"/>
                  <a:gd name="connsiteX5" fmla="*/ 1278359 w 1800200"/>
                  <a:gd name="connsiteY5" fmla="*/ 1008112 h 2016224"/>
                  <a:gd name="connsiteX6" fmla="*/ 1800200 w 1800200"/>
                  <a:gd name="connsiteY6" fmla="*/ 1512168 h 2016224"/>
                  <a:gd name="connsiteX7" fmla="*/ 1089230 w 1800200"/>
                  <a:gd name="connsiteY7" fmla="*/ 1325850 h 2016224"/>
                  <a:gd name="connsiteX8" fmla="*/ 900100 w 1800200"/>
                  <a:gd name="connsiteY8" fmla="*/ 2016224 h 2016224"/>
                  <a:gd name="connsiteX9" fmla="*/ 710970 w 1800200"/>
                  <a:gd name="connsiteY9" fmla="*/ 1325850 h 2016224"/>
                  <a:gd name="connsiteX10" fmla="*/ 0 w 1800200"/>
                  <a:gd name="connsiteY10" fmla="*/ 1512168 h 2016224"/>
                  <a:gd name="connsiteX11" fmla="*/ 521841 w 1800200"/>
                  <a:gd name="connsiteY11" fmla="*/ 1008112 h 2016224"/>
                  <a:gd name="connsiteX12" fmla="*/ 0 w 1800200"/>
                  <a:gd name="connsiteY12" fmla="*/ 504056 h 2016224"/>
                  <a:gd name="connsiteX0" fmla="*/ 0 w 1800200"/>
                  <a:gd name="connsiteY0" fmla="*/ 504056 h 2016224"/>
                  <a:gd name="connsiteX1" fmla="*/ 710970 w 1800200"/>
                  <a:gd name="connsiteY1" fmla="*/ 690374 h 2016224"/>
                  <a:gd name="connsiteX2" fmla="*/ 900100 w 1800200"/>
                  <a:gd name="connsiteY2" fmla="*/ 0 h 2016224"/>
                  <a:gd name="connsiteX3" fmla="*/ 1089230 w 1800200"/>
                  <a:gd name="connsiteY3" fmla="*/ 690374 h 2016224"/>
                  <a:gd name="connsiteX4" fmla="*/ 1800200 w 1800200"/>
                  <a:gd name="connsiteY4" fmla="*/ 504056 h 2016224"/>
                  <a:gd name="connsiteX5" fmla="*/ 1278359 w 1800200"/>
                  <a:gd name="connsiteY5" fmla="*/ 1008112 h 2016224"/>
                  <a:gd name="connsiteX6" fmla="*/ 1800200 w 1800200"/>
                  <a:gd name="connsiteY6" fmla="*/ 1512168 h 2016224"/>
                  <a:gd name="connsiteX7" fmla="*/ 1089230 w 1800200"/>
                  <a:gd name="connsiteY7" fmla="*/ 1325850 h 2016224"/>
                  <a:gd name="connsiteX8" fmla="*/ 900100 w 1800200"/>
                  <a:gd name="connsiteY8" fmla="*/ 2016224 h 2016224"/>
                  <a:gd name="connsiteX9" fmla="*/ 710970 w 1800200"/>
                  <a:gd name="connsiteY9" fmla="*/ 1325850 h 2016224"/>
                  <a:gd name="connsiteX10" fmla="*/ 0 w 1800200"/>
                  <a:gd name="connsiteY10" fmla="*/ 1512168 h 2016224"/>
                  <a:gd name="connsiteX11" fmla="*/ 521841 w 1800200"/>
                  <a:gd name="connsiteY11" fmla="*/ 1008112 h 2016224"/>
                  <a:gd name="connsiteX12" fmla="*/ 0 w 1800200"/>
                  <a:gd name="connsiteY12" fmla="*/ 504056 h 2016224"/>
                  <a:gd name="connsiteX0" fmla="*/ 0 w 1800200"/>
                  <a:gd name="connsiteY0" fmla="*/ 504056 h 2016224"/>
                  <a:gd name="connsiteX1" fmla="*/ 710970 w 1800200"/>
                  <a:gd name="connsiteY1" fmla="*/ 690374 h 2016224"/>
                  <a:gd name="connsiteX2" fmla="*/ 900100 w 1800200"/>
                  <a:gd name="connsiteY2" fmla="*/ 0 h 2016224"/>
                  <a:gd name="connsiteX3" fmla="*/ 1089230 w 1800200"/>
                  <a:gd name="connsiteY3" fmla="*/ 690374 h 2016224"/>
                  <a:gd name="connsiteX4" fmla="*/ 1800200 w 1800200"/>
                  <a:gd name="connsiteY4" fmla="*/ 504056 h 2016224"/>
                  <a:gd name="connsiteX5" fmla="*/ 1278359 w 1800200"/>
                  <a:gd name="connsiteY5" fmla="*/ 1008112 h 2016224"/>
                  <a:gd name="connsiteX6" fmla="*/ 1800200 w 1800200"/>
                  <a:gd name="connsiteY6" fmla="*/ 1512168 h 2016224"/>
                  <a:gd name="connsiteX7" fmla="*/ 1089230 w 1800200"/>
                  <a:gd name="connsiteY7" fmla="*/ 1325850 h 2016224"/>
                  <a:gd name="connsiteX8" fmla="*/ 900100 w 1800200"/>
                  <a:gd name="connsiteY8" fmla="*/ 2016224 h 2016224"/>
                  <a:gd name="connsiteX9" fmla="*/ 710970 w 1800200"/>
                  <a:gd name="connsiteY9" fmla="*/ 1325850 h 2016224"/>
                  <a:gd name="connsiteX10" fmla="*/ 0 w 1800200"/>
                  <a:gd name="connsiteY10" fmla="*/ 1512168 h 2016224"/>
                  <a:gd name="connsiteX11" fmla="*/ 521841 w 1800200"/>
                  <a:gd name="connsiteY11" fmla="*/ 1008112 h 2016224"/>
                  <a:gd name="connsiteX12" fmla="*/ 0 w 1800200"/>
                  <a:gd name="connsiteY12" fmla="*/ 504056 h 2016224"/>
                  <a:gd name="connsiteX0" fmla="*/ 0 w 1800200"/>
                  <a:gd name="connsiteY0" fmla="*/ 504056 h 2016224"/>
                  <a:gd name="connsiteX1" fmla="*/ 710970 w 1800200"/>
                  <a:gd name="connsiteY1" fmla="*/ 690374 h 2016224"/>
                  <a:gd name="connsiteX2" fmla="*/ 900100 w 1800200"/>
                  <a:gd name="connsiteY2" fmla="*/ 0 h 2016224"/>
                  <a:gd name="connsiteX3" fmla="*/ 1089230 w 1800200"/>
                  <a:gd name="connsiteY3" fmla="*/ 690374 h 2016224"/>
                  <a:gd name="connsiteX4" fmla="*/ 1800200 w 1800200"/>
                  <a:gd name="connsiteY4" fmla="*/ 504056 h 2016224"/>
                  <a:gd name="connsiteX5" fmla="*/ 1278359 w 1800200"/>
                  <a:gd name="connsiteY5" fmla="*/ 1008112 h 2016224"/>
                  <a:gd name="connsiteX6" fmla="*/ 1800200 w 1800200"/>
                  <a:gd name="connsiteY6" fmla="*/ 1512168 h 2016224"/>
                  <a:gd name="connsiteX7" fmla="*/ 1089230 w 1800200"/>
                  <a:gd name="connsiteY7" fmla="*/ 1325850 h 2016224"/>
                  <a:gd name="connsiteX8" fmla="*/ 900100 w 1800200"/>
                  <a:gd name="connsiteY8" fmla="*/ 2016224 h 2016224"/>
                  <a:gd name="connsiteX9" fmla="*/ 710970 w 1800200"/>
                  <a:gd name="connsiteY9" fmla="*/ 1325850 h 2016224"/>
                  <a:gd name="connsiteX10" fmla="*/ 0 w 1800200"/>
                  <a:gd name="connsiteY10" fmla="*/ 1512168 h 2016224"/>
                  <a:gd name="connsiteX11" fmla="*/ 521841 w 1800200"/>
                  <a:gd name="connsiteY11" fmla="*/ 1008112 h 2016224"/>
                  <a:gd name="connsiteX12" fmla="*/ 0 w 1800200"/>
                  <a:gd name="connsiteY12" fmla="*/ 504056 h 2016224"/>
                  <a:gd name="connsiteX0" fmla="*/ 0 w 1815990"/>
                  <a:gd name="connsiteY0" fmla="*/ 504056 h 2016224"/>
                  <a:gd name="connsiteX1" fmla="*/ 710970 w 1815990"/>
                  <a:gd name="connsiteY1" fmla="*/ 690374 h 2016224"/>
                  <a:gd name="connsiteX2" fmla="*/ 900100 w 1815990"/>
                  <a:gd name="connsiteY2" fmla="*/ 0 h 2016224"/>
                  <a:gd name="connsiteX3" fmla="*/ 1089230 w 1815990"/>
                  <a:gd name="connsiteY3" fmla="*/ 690374 h 2016224"/>
                  <a:gd name="connsiteX4" fmla="*/ 1800200 w 1815990"/>
                  <a:gd name="connsiteY4" fmla="*/ 504056 h 2016224"/>
                  <a:gd name="connsiteX5" fmla="*/ 1278359 w 1815990"/>
                  <a:gd name="connsiteY5" fmla="*/ 1008112 h 2016224"/>
                  <a:gd name="connsiteX6" fmla="*/ 1800200 w 1815990"/>
                  <a:gd name="connsiteY6" fmla="*/ 1512168 h 2016224"/>
                  <a:gd name="connsiteX7" fmla="*/ 1089230 w 1815990"/>
                  <a:gd name="connsiteY7" fmla="*/ 1325850 h 2016224"/>
                  <a:gd name="connsiteX8" fmla="*/ 900100 w 1815990"/>
                  <a:gd name="connsiteY8" fmla="*/ 2016224 h 2016224"/>
                  <a:gd name="connsiteX9" fmla="*/ 710970 w 1815990"/>
                  <a:gd name="connsiteY9" fmla="*/ 1325850 h 2016224"/>
                  <a:gd name="connsiteX10" fmla="*/ 0 w 1815990"/>
                  <a:gd name="connsiteY10" fmla="*/ 1512168 h 2016224"/>
                  <a:gd name="connsiteX11" fmla="*/ 521841 w 1815990"/>
                  <a:gd name="connsiteY11" fmla="*/ 1008112 h 2016224"/>
                  <a:gd name="connsiteX12" fmla="*/ 0 w 1815990"/>
                  <a:gd name="connsiteY12" fmla="*/ 504056 h 2016224"/>
                  <a:gd name="connsiteX0" fmla="*/ 0 w 1815990"/>
                  <a:gd name="connsiteY0" fmla="*/ 504056 h 2016224"/>
                  <a:gd name="connsiteX1" fmla="*/ 710970 w 1815990"/>
                  <a:gd name="connsiteY1" fmla="*/ 690374 h 2016224"/>
                  <a:gd name="connsiteX2" fmla="*/ 900100 w 1815990"/>
                  <a:gd name="connsiteY2" fmla="*/ 0 h 2016224"/>
                  <a:gd name="connsiteX3" fmla="*/ 1089230 w 1815990"/>
                  <a:gd name="connsiteY3" fmla="*/ 690374 h 2016224"/>
                  <a:gd name="connsiteX4" fmla="*/ 1800200 w 1815990"/>
                  <a:gd name="connsiteY4" fmla="*/ 504056 h 2016224"/>
                  <a:gd name="connsiteX5" fmla="*/ 1278359 w 1815990"/>
                  <a:gd name="connsiteY5" fmla="*/ 1008112 h 2016224"/>
                  <a:gd name="connsiteX6" fmla="*/ 1800200 w 1815990"/>
                  <a:gd name="connsiteY6" fmla="*/ 1512168 h 2016224"/>
                  <a:gd name="connsiteX7" fmla="*/ 1089230 w 1815990"/>
                  <a:gd name="connsiteY7" fmla="*/ 1325850 h 2016224"/>
                  <a:gd name="connsiteX8" fmla="*/ 900100 w 1815990"/>
                  <a:gd name="connsiteY8" fmla="*/ 2016224 h 2016224"/>
                  <a:gd name="connsiteX9" fmla="*/ 710970 w 1815990"/>
                  <a:gd name="connsiteY9" fmla="*/ 1325850 h 2016224"/>
                  <a:gd name="connsiteX10" fmla="*/ 0 w 1815990"/>
                  <a:gd name="connsiteY10" fmla="*/ 1512168 h 2016224"/>
                  <a:gd name="connsiteX11" fmla="*/ 521841 w 1815990"/>
                  <a:gd name="connsiteY11" fmla="*/ 1008112 h 2016224"/>
                  <a:gd name="connsiteX12" fmla="*/ 0 w 1815990"/>
                  <a:gd name="connsiteY12" fmla="*/ 504056 h 2016224"/>
                  <a:gd name="connsiteX0" fmla="*/ 0 w 1815990"/>
                  <a:gd name="connsiteY0" fmla="*/ 504056 h 2016224"/>
                  <a:gd name="connsiteX1" fmla="*/ 710970 w 1815990"/>
                  <a:gd name="connsiteY1" fmla="*/ 690374 h 2016224"/>
                  <a:gd name="connsiteX2" fmla="*/ 900100 w 1815990"/>
                  <a:gd name="connsiteY2" fmla="*/ 0 h 2016224"/>
                  <a:gd name="connsiteX3" fmla="*/ 1089230 w 1815990"/>
                  <a:gd name="connsiteY3" fmla="*/ 690374 h 2016224"/>
                  <a:gd name="connsiteX4" fmla="*/ 1800200 w 1815990"/>
                  <a:gd name="connsiteY4" fmla="*/ 504056 h 2016224"/>
                  <a:gd name="connsiteX5" fmla="*/ 1278359 w 1815990"/>
                  <a:gd name="connsiteY5" fmla="*/ 1008112 h 2016224"/>
                  <a:gd name="connsiteX6" fmla="*/ 1800200 w 1815990"/>
                  <a:gd name="connsiteY6" fmla="*/ 1512168 h 2016224"/>
                  <a:gd name="connsiteX7" fmla="*/ 1089230 w 1815990"/>
                  <a:gd name="connsiteY7" fmla="*/ 1325850 h 2016224"/>
                  <a:gd name="connsiteX8" fmla="*/ 900100 w 1815990"/>
                  <a:gd name="connsiteY8" fmla="*/ 2016224 h 2016224"/>
                  <a:gd name="connsiteX9" fmla="*/ 710970 w 1815990"/>
                  <a:gd name="connsiteY9" fmla="*/ 1325850 h 2016224"/>
                  <a:gd name="connsiteX10" fmla="*/ 0 w 1815990"/>
                  <a:gd name="connsiteY10" fmla="*/ 1512168 h 2016224"/>
                  <a:gd name="connsiteX11" fmla="*/ 521841 w 1815990"/>
                  <a:gd name="connsiteY11" fmla="*/ 1008112 h 2016224"/>
                  <a:gd name="connsiteX12" fmla="*/ 0 w 1815990"/>
                  <a:gd name="connsiteY12" fmla="*/ 504056 h 2016224"/>
                  <a:gd name="connsiteX0" fmla="*/ 0 w 1815990"/>
                  <a:gd name="connsiteY0" fmla="*/ 504056 h 2016224"/>
                  <a:gd name="connsiteX1" fmla="*/ 710970 w 1815990"/>
                  <a:gd name="connsiteY1" fmla="*/ 690374 h 2016224"/>
                  <a:gd name="connsiteX2" fmla="*/ 900100 w 1815990"/>
                  <a:gd name="connsiteY2" fmla="*/ 0 h 2016224"/>
                  <a:gd name="connsiteX3" fmla="*/ 1089230 w 1815990"/>
                  <a:gd name="connsiteY3" fmla="*/ 690374 h 2016224"/>
                  <a:gd name="connsiteX4" fmla="*/ 1800200 w 1815990"/>
                  <a:gd name="connsiteY4" fmla="*/ 504056 h 2016224"/>
                  <a:gd name="connsiteX5" fmla="*/ 1278359 w 1815990"/>
                  <a:gd name="connsiteY5" fmla="*/ 1008112 h 2016224"/>
                  <a:gd name="connsiteX6" fmla="*/ 1800200 w 1815990"/>
                  <a:gd name="connsiteY6" fmla="*/ 1512168 h 2016224"/>
                  <a:gd name="connsiteX7" fmla="*/ 1089230 w 1815990"/>
                  <a:gd name="connsiteY7" fmla="*/ 1325850 h 2016224"/>
                  <a:gd name="connsiteX8" fmla="*/ 900100 w 1815990"/>
                  <a:gd name="connsiteY8" fmla="*/ 2016224 h 2016224"/>
                  <a:gd name="connsiteX9" fmla="*/ 710970 w 1815990"/>
                  <a:gd name="connsiteY9" fmla="*/ 1325850 h 2016224"/>
                  <a:gd name="connsiteX10" fmla="*/ 0 w 1815990"/>
                  <a:gd name="connsiteY10" fmla="*/ 1512168 h 2016224"/>
                  <a:gd name="connsiteX11" fmla="*/ 521841 w 1815990"/>
                  <a:gd name="connsiteY11" fmla="*/ 1008112 h 2016224"/>
                  <a:gd name="connsiteX12" fmla="*/ 0 w 1815990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3034 w 1819024"/>
                  <a:gd name="connsiteY0" fmla="*/ 504056 h 2016224"/>
                  <a:gd name="connsiteX1" fmla="*/ 714004 w 1819024"/>
                  <a:gd name="connsiteY1" fmla="*/ 690374 h 2016224"/>
                  <a:gd name="connsiteX2" fmla="*/ 903134 w 1819024"/>
                  <a:gd name="connsiteY2" fmla="*/ 0 h 2016224"/>
                  <a:gd name="connsiteX3" fmla="*/ 1092264 w 1819024"/>
                  <a:gd name="connsiteY3" fmla="*/ 690374 h 2016224"/>
                  <a:gd name="connsiteX4" fmla="*/ 1803234 w 1819024"/>
                  <a:gd name="connsiteY4" fmla="*/ 504056 h 2016224"/>
                  <a:gd name="connsiteX5" fmla="*/ 1281393 w 1819024"/>
                  <a:gd name="connsiteY5" fmla="*/ 1008112 h 2016224"/>
                  <a:gd name="connsiteX6" fmla="*/ 1803234 w 1819024"/>
                  <a:gd name="connsiteY6" fmla="*/ 1512168 h 2016224"/>
                  <a:gd name="connsiteX7" fmla="*/ 1092264 w 1819024"/>
                  <a:gd name="connsiteY7" fmla="*/ 1325850 h 2016224"/>
                  <a:gd name="connsiteX8" fmla="*/ 903134 w 1819024"/>
                  <a:gd name="connsiteY8" fmla="*/ 2016224 h 2016224"/>
                  <a:gd name="connsiteX9" fmla="*/ 714004 w 1819024"/>
                  <a:gd name="connsiteY9" fmla="*/ 1325850 h 2016224"/>
                  <a:gd name="connsiteX10" fmla="*/ 3034 w 1819024"/>
                  <a:gd name="connsiteY10" fmla="*/ 1512168 h 2016224"/>
                  <a:gd name="connsiteX11" fmla="*/ 524875 w 1819024"/>
                  <a:gd name="connsiteY11" fmla="*/ 1008112 h 2016224"/>
                  <a:gd name="connsiteX12" fmla="*/ 3034 w 1819024"/>
                  <a:gd name="connsiteY12" fmla="*/ 504056 h 2016224"/>
                  <a:gd name="connsiteX0" fmla="*/ 3034 w 1819024"/>
                  <a:gd name="connsiteY0" fmla="*/ 504056 h 2016224"/>
                  <a:gd name="connsiteX1" fmla="*/ 714004 w 1819024"/>
                  <a:gd name="connsiteY1" fmla="*/ 690374 h 2016224"/>
                  <a:gd name="connsiteX2" fmla="*/ 903134 w 1819024"/>
                  <a:gd name="connsiteY2" fmla="*/ 0 h 2016224"/>
                  <a:gd name="connsiteX3" fmla="*/ 1092264 w 1819024"/>
                  <a:gd name="connsiteY3" fmla="*/ 690374 h 2016224"/>
                  <a:gd name="connsiteX4" fmla="*/ 1803234 w 1819024"/>
                  <a:gd name="connsiteY4" fmla="*/ 504056 h 2016224"/>
                  <a:gd name="connsiteX5" fmla="*/ 1281393 w 1819024"/>
                  <a:gd name="connsiteY5" fmla="*/ 1008112 h 2016224"/>
                  <a:gd name="connsiteX6" fmla="*/ 1803234 w 1819024"/>
                  <a:gd name="connsiteY6" fmla="*/ 1512168 h 2016224"/>
                  <a:gd name="connsiteX7" fmla="*/ 1092264 w 1819024"/>
                  <a:gd name="connsiteY7" fmla="*/ 1325850 h 2016224"/>
                  <a:gd name="connsiteX8" fmla="*/ 903134 w 1819024"/>
                  <a:gd name="connsiteY8" fmla="*/ 2016224 h 2016224"/>
                  <a:gd name="connsiteX9" fmla="*/ 714004 w 1819024"/>
                  <a:gd name="connsiteY9" fmla="*/ 1325850 h 2016224"/>
                  <a:gd name="connsiteX10" fmla="*/ 3034 w 1819024"/>
                  <a:gd name="connsiteY10" fmla="*/ 1512168 h 2016224"/>
                  <a:gd name="connsiteX11" fmla="*/ 524875 w 1819024"/>
                  <a:gd name="connsiteY11" fmla="*/ 1008112 h 2016224"/>
                  <a:gd name="connsiteX12" fmla="*/ 3034 w 1819024"/>
                  <a:gd name="connsiteY12" fmla="*/ 504056 h 2016224"/>
                  <a:gd name="connsiteX0" fmla="*/ 3034 w 1819024"/>
                  <a:gd name="connsiteY0" fmla="*/ 504056 h 2016224"/>
                  <a:gd name="connsiteX1" fmla="*/ 714004 w 1819024"/>
                  <a:gd name="connsiteY1" fmla="*/ 690374 h 2016224"/>
                  <a:gd name="connsiteX2" fmla="*/ 903134 w 1819024"/>
                  <a:gd name="connsiteY2" fmla="*/ 0 h 2016224"/>
                  <a:gd name="connsiteX3" fmla="*/ 1092264 w 1819024"/>
                  <a:gd name="connsiteY3" fmla="*/ 690374 h 2016224"/>
                  <a:gd name="connsiteX4" fmla="*/ 1803234 w 1819024"/>
                  <a:gd name="connsiteY4" fmla="*/ 504056 h 2016224"/>
                  <a:gd name="connsiteX5" fmla="*/ 1281393 w 1819024"/>
                  <a:gd name="connsiteY5" fmla="*/ 1008112 h 2016224"/>
                  <a:gd name="connsiteX6" fmla="*/ 1803234 w 1819024"/>
                  <a:gd name="connsiteY6" fmla="*/ 1512168 h 2016224"/>
                  <a:gd name="connsiteX7" fmla="*/ 1092264 w 1819024"/>
                  <a:gd name="connsiteY7" fmla="*/ 1325850 h 2016224"/>
                  <a:gd name="connsiteX8" fmla="*/ 903134 w 1819024"/>
                  <a:gd name="connsiteY8" fmla="*/ 2016224 h 2016224"/>
                  <a:gd name="connsiteX9" fmla="*/ 714004 w 1819024"/>
                  <a:gd name="connsiteY9" fmla="*/ 1325850 h 2016224"/>
                  <a:gd name="connsiteX10" fmla="*/ 3034 w 1819024"/>
                  <a:gd name="connsiteY10" fmla="*/ 1512168 h 2016224"/>
                  <a:gd name="connsiteX11" fmla="*/ 524875 w 1819024"/>
                  <a:gd name="connsiteY11" fmla="*/ 1008112 h 2016224"/>
                  <a:gd name="connsiteX12" fmla="*/ 3034 w 1819024"/>
                  <a:gd name="connsiteY12" fmla="*/ 504056 h 2016224"/>
                  <a:gd name="connsiteX0" fmla="*/ 8515 w 1824505"/>
                  <a:gd name="connsiteY0" fmla="*/ 504056 h 2016224"/>
                  <a:gd name="connsiteX1" fmla="*/ 719485 w 1824505"/>
                  <a:gd name="connsiteY1" fmla="*/ 690374 h 2016224"/>
                  <a:gd name="connsiteX2" fmla="*/ 908615 w 1824505"/>
                  <a:gd name="connsiteY2" fmla="*/ 0 h 2016224"/>
                  <a:gd name="connsiteX3" fmla="*/ 1097745 w 1824505"/>
                  <a:gd name="connsiteY3" fmla="*/ 690374 h 2016224"/>
                  <a:gd name="connsiteX4" fmla="*/ 1808715 w 1824505"/>
                  <a:gd name="connsiteY4" fmla="*/ 504056 h 2016224"/>
                  <a:gd name="connsiteX5" fmla="*/ 1286874 w 1824505"/>
                  <a:gd name="connsiteY5" fmla="*/ 1008112 h 2016224"/>
                  <a:gd name="connsiteX6" fmla="*/ 1808715 w 1824505"/>
                  <a:gd name="connsiteY6" fmla="*/ 1512168 h 2016224"/>
                  <a:gd name="connsiteX7" fmla="*/ 1097745 w 1824505"/>
                  <a:gd name="connsiteY7" fmla="*/ 1325850 h 2016224"/>
                  <a:gd name="connsiteX8" fmla="*/ 908615 w 1824505"/>
                  <a:gd name="connsiteY8" fmla="*/ 2016224 h 2016224"/>
                  <a:gd name="connsiteX9" fmla="*/ 719485 w 1824505"/>
                  <a:gd name="connsiteY9" fmla="*/ 1325850 h 2016224"/>
                  <a:gd name="connsiteX10" fmla="*/ 8515 w 1824505"/>
                  <a:gd name="connsiteY10" fmla="*/ 1512168 h 2016224"/>
                  <a:gd name="connsiteX11" fmla="*/ 530356 w 1824505"/>
                  <a:gd name="connsiteY11" fmla="*/ 1008112 h 2016224"/>
                  <a:gd name="connsiteX12" fmla="*/ 8515 w 1824505"/>
                  <a:gd name="connsiteY12" fmla="*/ 504056 h 2016224"/>
                  <a:gd name="connsiteX0" fmla="*/ 8515 w 1824505"/>
                  <a:gd name="connsiteY0" fmla="*/ 504056 h 2016224"/>
                  <a:gd name="connsiteX1" fmla="*/ 719485 w 1824505"/>
                  <a:gd name="connsiteY1" fmla="*/ 690374 h 2016224"/>
                  <a:gd name="connsiteX2" fmla="*/ 908615 w 1824505"/>
                  <a:gd name="connsiteY2" fmla="*/ 0 h 2016224"/>
                  <a:gd name="connsiteX3" fmla="*/ 1097745 w 1824505"/>
                  <a:gd name="connsiteY3" fmla="*/ 690374 h 2016224"/>
                  <a:gd name="connsiteX4" fmla="*/ 1808715 w 1824505"/>
                  <a:gd name="connsiteY4" fmla="*/ 504056 h 2016224"/>
                  <a:gd name="connsiteX5" fmla="*/ 1286874 w 1824505"/>
                  <a:gd name="connsiteY5" fmla="*/ 1008112 h 2016224"/>
                  <a:gd name="connsiteX6" fmla="*/ 1808715 w 1824505"/>
                  <a:gd name="connsiteY6" fmla="*/ 1512168 h 2016224"/>
                  <a:gd name="connsiteX7" fmla="*/ 1097745 w 1824505"/>
                  <a:gd name="connsiteY7" fmla="*/ 1325850 h 2016224"/>
                  <a:gd name="connsiteX8" fmla="*/ 908615 w 1824505"/>
                  <a:gd name="connsiteY8" fmla="*/ 2016224 h 2016224"/>
                  <a:gd name="connsiteX9" fmla="*/ 719485 w 1824505"/>
                  <a:gd name="connsiteY9" fmla="*/ 1325850 h 2016224"/>
                  <a:gd name="connsiteX10" fmla="*/ 8515 w 1824505"/>
                  <a:gd name="connsiteY10" fmla="*/ 1512168 h 2016224"/>
                  <a:gd name="connsiteX11" fmla="*/ 530356 w 1824505"/>
                  <a:gd name="connsiteY11" fmla="*/ 1008112 h 2016224"/>
                  <a:gd name="connsiteX12" fmla="*/ 8515 w 1824505"/>
                  <a:gd name="connsiteY12" fmla="*/ 504056 h 2016224"/>
                  <a:gd name="connsiteX0" fmla="*/ 8515 w 1836152"/>
                  <a:gd name="connsiteY0" fmla="*/ 504056 h 2016224"/>
                  <a:gd name="connsiteX1" fmla="*/ 719485 w 1836152"/>
                  <a:gd name="connsiteY1" fmla="*/ 690374 h 2016224"/>
                  <a:gd name="connsiteX2" fmla="*/ 908615 w 1836152"/>
                  <a:gd name="connsiteY2" fmla="*/ 0 h 2016224"/>
                  <a:gd name="connsiteX3" fmla="*/ 1097745 w 1836152"/>
                  <a:gd name="connsiteY3" fmla="*/ 690374 h 2016224"/>
                  <a:gd name="connsiteX4" fmla="*/ 1808715 w 1836152"/>
                  <a:gd name="connsiteY4" fmla="*/ 504056 h 2016224"/>
                  <a:gd name="connsiteX5" fmla="*/ 1286874 w 1836152"/>
                  <a:gd name="connsiteY5" fmla="*/ 1008112 h 2016224"/>
                  <a:gd name="connsiteX6" fmla="*/ 1808715 w 1836152"/>
                  <a:gd name="connsiteY6" fmla="*/ 1512168 h 2016224"/>
                  <a:gd name="connsiteX7" fmla="*/ 1097745 w 1836152"/>
                  <a:gd name="connsiteY7" fmla="*/ 1325850 h 2016224"/>
                  <a:gd name="connsiteX8" fmla="*/ 908615 w 1836152"/>
                  <a:gd name="connsiteY8" fmla="*/ 2016224 h 2016224"/>
                  <a:gd name="connsiteX9" fmla="*/ 719485 w 1836152"/>
                  <a:gd name="connsiteY9" fmla="*/ 1325850 h 2016224"/>
                  <a:gd name="connsiteX10" fmla="*/ 8515 w 1836152"/>
                  <a:gd name="connsiteY10" fmla="*/ 1512168 h 2016224"/>
                  <a:gd name="connsiteX11" fmla="*/ 530356 w 1836152"/>
                  <a:gd name="connsiteY11" fmla="*/ 1008112 h 2016224"/>
                  <a:gd name="connsiteX12" fmla="*/ 8515 w 1836152"/>
                  <a:gd name="connsiteY12" fmla="*/ 504056 h 2016224"/>
                  <a:gd name="connsiteX0" fmla="*/ 8515 w 1836152"/>
                  <a:gd name="connsiteY0" fmla="*/ 504056 h 2016224"/>
                  <a:gd name="connsiteX1" fmla="*/ 719485 w 1836152"/>
                  <a:gd name="connsiteY1" fmla="*/ 690374 h 2016224"/>
                  <a:gd name="connsiteX2" fmla="*/ 908615 w 1836152"/>
                  <a:gd name="connsiteY2" fmla="*/ 0 h 2016224"/>
                  <a:gd name="connsiteX3" fmla="*/ 1097745 w 1836152"/>
                  <a:gd name="connsiteY3" fmla="*/ 690374 h 2016224"/>
                  <a:gd name="connsiteX4" fmla="*/ 1808715 w 1836152"/>
                  <a:gd name="connsiteY4" fmla="*/ 504056 h 2016224"/>
                  <a:gd name="connsiteX5" fmla="*/ 1286874 w 1836152"/>
                  <a:gd name="connsiteY5" fmla="*/ 1008112 h 2016224"/>
                  <a:gd name="connsiteX6" fmla="*/ 1808715 w 1836152"/>
                  <a:gd name="connsiteY6" fmla="*/ 1512168 h 2016224"/>
                  <a:gd name="connsiteX7" fmla="*/ 1097745 w 1836152"/>
                  <a:gd name="connsiteY7" fmla="*/ 1325850 h 2016224"/>
                  <a:gd name="connsiteX8" fmla="*/ 908615 w 1836152"/>
                  <a:gd name="connsiteY8" fmla="*/ 2016224 h 2016224"/>
                  <a:gd name="connsiteX9" fmla="*/ 719485 w 1836152"/>
                  <a:gd name="connsiteY9" fmla="*/ 1325850 h 2016224"/>
                  <a:gd name="connsiteX10" fmla="*/ 8515 w 1836152"/>
                  <a:gd name="connsiteY10" fmla="*/ 1512168 h 2016224"/>
                  <a:gd name="connsiteX11" fmla="*/ 530356 w 1836152"/>
                  <a:gd name="connsiteY11" fmla="*/ 1008112 h 2016224"/>
                  <a:gd name="connsiteX12" fmla="*/ 8515 w 1836152"/>
                  <a:gd name="connsiteY12" fmla="*/ 504056 h 2016224"/>
                  <a:gd name="connsiteX0" fmla="*/ 8515 w 1836152"/>
                  <a:gd name="connsiteY0" fmla="*/ 504056 h 2016224"/>
                  <a:gd name="connsiteX1" fmla="*/ 719485 w 1836152"/>
                  <a:gd name="connsiteY1" fmla="*/ 690374 h 2016224"/>
                  <a:gd name="connsiteX2" fmla="*/ 908615 w 1836152"/>
                  <a:gd name="connsiteY2" fmla="*/ 0 h 2016224"/>
                  <a:gd name="connsiteX3" fmla="*/ 1043957 w 1836152"/>
                  <a:gd name="connsiteY3" fmla="*/ 830223 h 2016224"/>
                  <a:gd name="connsiteX4" fmla="*/ 1808715 w 1836152"/>
                  <a:gd name="connsiteY4" fmla="*/ 504056 h 2016224"/>
                  <a:gd name="connsiteX5" fmla="*/ 1286874 w 1836152"/>
                  <a:gd name="connsiteY5" fmla="*/ 1008112 h 2016224"/>
                  <a:gd name="connsiteX6" fmla="*/ 1808715 w 1836152"/>
                  <a:gd name="connsiteY6" fmla="*/ 1512168 h 2016224"/>
                  <a:gd name="connsiteX7" fmla="*/ 1097745 w 1836152"/>
                  <a:gd name="connsiteY7" fmla="*/ 1325850 h 2016224"/>
                  <a:gd name="connsiteX8" fmla="*/ 908615 w 1836152"/>
                  <a:gd name="connsiteY8" fmla="*/ 2016224 h 2016224"/>
                  <a:gd name="connsiteX9" fmla="*/ 719485 w 1836152"/>
                  <a:gd name="connsiteY9" fmla="*/ 1325850 h 2016224"/>
                  <a:gd name="connsiteX10" fmla="*/ 8515 w 1836152"/>
                  <a:gd name="connsiteY10" fmla="*/ 1512168 h 2016224"/>
                  <a:gd name="connsiteX11" fmla="*/ 530356 w 1836152"/>
                  <a:gd name="connsiteY11" fmla="*/ 1008112 h 2016224"/>
                  <a:gd name="connsiteX12" fmla="*/ 8515 w 1836152"/>
                  <a:gd name="connsiteY12" fmla="*/ 504056 h 2016224"/>
                  <a:gd name="connsiteX0" fmla="*/ 8515 w 1836152"/>
                  <a:gd name="connsiteY0" fmla="*/ 504056 h 2016224"/>
                  <a:gd name="connsiteX1" fmla="*/ 816303 w 1836152"/>
                  <a:gd name="connsiteY1" fmla="*/ 840981 h 2016224"/>
                  <a:gd name="connsiteX2" fmla="*/ 908615 w 1836152"/>
                  <a:gd name="connsiteY2" fmla="*/ 0 h 2016224"/>
                  <a:gd name="connsiteX3" fmla="*/ 1043957 w 1836152"/>
                  <a:gd name="connsiteY3" fmla="*/ 830223 h 2016224"/>
                  <a:gd name="connsiteX4" fmla="*/ 1808715 w 1836152"/>
                  <a:gd name="connsiteY4" fmla="*/ 504056 h 2016224"/>
                  <a:gd name="connsiteX5" fmla="*/ 1286874 w 1836152"/>
                  <a:gd name="connsiteY5" fmla="*/ 1008112 h 2016224"/>
                  <a:gd name="connsiteX6" fmla="*/ 1808715 w 1836152"/>
                  <a:gd name="connsiteY6" fmla="*/ 1512168 h 2016224"/>
                  <a:gd name="connsiteX7" fmla="*/ 1097745 w 1836152"/>
                  <a:gd name="connsiteY7" fmla="*/ 1325850 h 2016224"/>
                  <a:gd name="connsiteX8" fmla="*/ 908615 w 1836152"/>
                  <a:gd name="connsiteY8" fmla="*/ 2016224 h 2016224"/>
                  <a:gd name="connsiteX9" fmla="*/ 719485 w 1836152"/>
                  <a:gd name="connsiteY9" fmla="*/ 1325850 h 2016224"/>
                  <a:gd name="connsiteX10" fmla="*/ 8515 w 1836152"/>
                  <a:gd name="connsiteY10" fmla="*/ 1512168 h 2016224"/>
                  <a:gd name="connsiteX11" fmla="*/ 530356 w 1836152"/>
                  <a:gd name="connsiteY11" fmla="*/ 1008112 h 2016224"/>
                  <a:gd name="connsiteX12" fmla="*/ 8515 w 1836152"/>
                  <a:gd name="connsiteY12" fmla="*/ 504056 h 2016224"/>
                  <a:gd name="connsiteX0" fmla="*/ 6165 w 1833802"/>
                  <a:gd name="connsiteY0" fmla="*/ 504056 h 2016224"/>
                  <a:gd name="connsiteX1" fmla="*/ 813953 w 1833802"/>
                  <a:gd name="connsiteY1" fmla="*/ 840981 h 2016224"/>
                  <a:gd name="connsiteX2" fmla="*/ 906265 w 1833802"/>
                  <a:gd name="connsiteY2" fmla="*/ 0 h 2016224"/>
                  <a:gd name="connsiteX3" fmla="*/ 1041607 w 1833802"/>
                  <a:gd name="connsiteY3" fmla="*/ 830223 h 2016224"/>
                  <a:gd name="connsiteX4" fmla="*/ 1806365 w 1833802"/>
                  <a:gd name="connsiteY4" fmla="*/ 504056 h 2016224"/>
                  <a:gd name="connsiteX5" fmla="*/ 1284524 w 1833802"/>
                  <a:gd name="connsiteY5" fmla="*/ 1008112 h 2016224"/>
                  <a:gd name="connsiteX6" fmla="*/ 1806365 w 1833802"/>
                  <a:gd name="connsiteY6" fmla="*/ 1512168 h 2016224"/>
                  <a:gd name="connsiteX7" fmla="*/ 1095395 w 1833802"/>
                  <a:gd name="connsiteY7" fmla="*/ 1325850 h 2016224"/>
                  <a:gd name="connsiteX8" fmla="*/ 906265 w 1833802"/>
                  <a:gd name="connsiteY8" fmla="*/ 2016224 h 2016224"/>
                  <a:gd name="connsiteX9" fmla="*/ 717135 w 1833802"/>
                  <a:gd name="connsiteY9" fmla="*/ 1325850 h 2016224"/>
                  <a:gd name="connsiteX10" fmla="*/ 6165 w 1833802"/>
                  <a:gd name="connsiteY10" fmla="*/ 1512168 h 2016224"/>
                  <a:gd name="connsiteX11" fmla="*/ 710886 w 1833802"/>
                  <a:gd name="connsiteY11" fmla="*/ 1018870 h 2016224"/>
                  <a:gd name="connsiteX12" fmla="*/ 6165 w 1833802"/>
                  <a:gd name="connsiteY12" fmla="*/ 504056 h 2016224"/>
                  <a:gd name="connsiteX0" fmla="*/ 6165 w 1833802"/>
                  <a:gd name="connsiteY0" fmla="*/ 504056 h 2016224"/>
                  <a:gd name="connsiteX1" fmla="*/ 813953 w 1833802"/>
                  <a:gd name="connsiteY1" fmla="*/ 840981 h 2016224"/>
                  <a:gd name="connsiteX2" fmla="*/ 906265 w 1833802"/>
                  <a:gd name="connsiteY2" fmla="*/ 0 h 2016224"/>
                  <a:gd name="connsiteX3" fmla="*/ 1041607 w 1833802"/>
                  <a:gd name="connsiteY3" fmla="*/ 830223 h 2016224"/>
                  <a:gd name="connsiteX4" fmla="*/ 1806365 w 1833802"/>
                  <a:gd name="connsiteY4" fmla="*/ 504056 h 2016224"/>
                  <a:gd name="connsiteX5" fmla="*/ 1284524 w 1833802"/>
                  <a:gd name="connsiteY5" fmla="*/ 1008112 h 2016224"/>
                  <a:gd name="connsiteX6" fmla="*/ 1806365 w 1833802"/>
                  <a:gd name="connsiteY6" fmla="*/ 1512168 h 2016224"/>
                  <a:gd name="connsiteX7" fmla="*/ 1095395 w 1833802"/>
                  <a:gd name="connsiteY7" fmla="*/ 1325850 h 2016224"/>
                  <a:gd name="connsiteX8" fmla="*/ 906265 w 1833802"/>
                  <a:gd name="connsiteY8" fmla="*/ 2016224 h 2016224"/>
                  <a:gd name="connsiteX9" fmla="*/ 803196 w 1833802"/>
                  <a:gd name="connsiteY9" fmla="*/ 1207516 h 2016224"/>
                  <a:gd name="connsiteX10" fmla="*/ 6165 w 1833802"/>
                  <a:gd name="connsiteY10" fmla="*/ 1512168 h 2016224"/>
                  <a:gd name="connsiteX11" fmla="*/ 710886 w 1833802"/>
                  <a:gd name="connsiteY11" fmla="*/ 1018870 h 2016224"/>
                  <a:gd name="connsiteX12" fmla="*/ 6165 w 1833802"/>
                  <a:gd name="connsiteY12" fmla="*/ 504056 h 2016224"/>
                  <a:gd name="connsiteX0" fmla="*/ 6165 w 1833802"/>
                  <a:gd name="connsiteY0" fmla="*/ 504056 h 2016224"/>
                  <a:gd name="connsiteX1" fmla="*/ 813953 w 1833802"/>
                  <a:gd name="connsiteY1" fmla="*/ 840981 h 2016224"/>
                  <a:gd name="connsiteX2" fmla="*/ 906265 w 1833802"/>
                  <a:gd name="connsiteY2" fmla="*/ 0 h 2016224"/>
                  <a:gd name="connsiteX3" fmla="*/ 1041607 w 1833802"/>
                  <a:gd name="connsiteY3" fmla="*/ 830223 h 2016224"/>
                  <a:gd name="connsiteX4" fmla="*/ 1806365 w 1833802"/>
                  <a:gd name="connsiteY4" fmla="*/ 504056 h 2016224"/>
                  <a:gd name="connsiteX5" fmla="*/ 1284524 w 1833802"/>
                  <a:gd name="connsiteY5" fmla="*/ 1008112 h 2016224"/>
                  <a:gd name="connsiteX6" fmla="*/ 1806365 w 1833802"/>
                  <a:gd name="connsiteY6" fmla="*/ 1512168 h 2016224"/>
                  <a:gd name="connsiteX7" fmla="*/ 1041606 w 1833802"/>
                  <a:gd name="connsiteY7" fmla="*/ 1164485 h 2016224"/>
                  <a:gd name="connsiteX8" fmla="*/ 906265 w 1833802"/>
                  <a:gd name="connsiteY8" fmla="*/ 2016224 h 2016224"/>
                  <a:gd name="connsiteX9" fmla="*/ 803196 w 1833802"/>
                  <a:gd name="connsiteY9" fmla="*/ 1207516 h 2016224"/>
                  <a:gd name="connsiteX10" fmla="*/ 6165 w 1833802"/>
                  <a:gd name="connsiteY10" fmla="*/ 1512168 h 2016224"/>
                  <a:gd name="connsiteX11" fmla="*/ 710886 w 1833802"/>
                  <a:gd name="connsiteY11" fmla="*/ 1018870 h 2016224"/>
                  <a:gd name="connsiteX12" fmla="*/ 6165 w 1833802"/>
                  <a:gd name="connsiteY12" fmla="*/ 504056 h 2016224"/>
                  <a:gd name="connsiteX0" fmla="*/ 6165 w 1833802"/>
                  <a:gd name="connsiteY0" fmla="*/ 504056 h 2016224"/>
                  <a:gd name="connsiteX1" fmla="*/ 813953 w 1833802"/>
                  <a:gd name="connsiteY1" fmla="*/ 840981 h 2016224"/>
                  <a:gd name="connsiteX2" fmla="*/ 906265 w 1833802"/>
                  <a:gd name="connsiteY2" fmla="*/ 0 h 2016224"/>
                  <a:gd name="connsiteX3" fmla="*/ 1041607 w 1833802"/>
                  <a:gd name="connsiteY3" fmla="*/ 830223 h 2016224"/>
                  <a:gd name="connsiteX4" fmla="*/ 1806365 w 1833802"/>
                  <a:gd name="connsiteY4" fmla="*/ 504056 h 2016224"/>
                  <a:gd name="connsiteX5" fmla="*/ 1284524 w 1833802"/>
                  <a:gd name="connsiteY5" fmla="*/ 1008112 h 2016224"/>
                  <a:gd name="connsiteX6" fmla="*/ 1806365 w 1833802"/>
                  <a:gd name="connsiteY6" fmla="*/ 1512168 h 2016224"/>
                  <a:gd name="connsiteX7" fmla="*/ 1041606 w 1833802"/>
                  <a:gd name="connsiteY7" fmla="*/ 1164485 h 2016224"/>
                  <a:gd name="connsiteX8" fmla="*/ 906265 w 1833802"/>
                  <a:gd name="connsiteY8" fmla="*/ 2016224 h 2016224"/>
                  <a:gd name="connsiteX9" fmla="*/ 803196 w 1833802"/>
                  <a:gd name="connsiteY9" fmla="*/ 1207516 h 2016224"/>
                  <a:gd name="connsiteX10" fmla="*/ 6165 w 1833802"/>
                  <a:gd name="connsiteY10" fmla="*/ 1512168 h 2016224"/>
                  <a:gd name="connsiteX11" fmla="*/ 710886 w 1833802"/>
                  <a:gd name="connsiteY11" fmla="*/ 1018870 h 2016224"/>
                  <a:gd name="connsiteX12" fmla="*/ 6165 w 1833802"/>
                  <a:gd name="connsiteY12" fmla="*/ 504056 h 2016224"/>
                  <a:gd name="connsiteX0" fmla="*/ 7880 w 1835517"/>
                  <a:gd name="connsiteY0" fmla="*/ 504056 h 2016224"/>
                  <a:gd name="connsiteX1" fmla="*/ 815668 w 1835517"/>
                  <a:gd name="connsiteY1" fmla="*/ 840981 h 2016224"/>
                  <a:gd name="connsiteX2" fmla="*/ 907980 w 1835517"/>
                  <a:gd name="connsiteY2" fmla="*/ 0 h 2016224"/>
                  <a:gd name="connsiteX3" fmla="*/ 1043322 w 1835517"/>
                  <a:gd name="connsiteY3" fmla="*/ 830223 h 2016224"/>
                  <a:gd name="connsiteX4" fmla="*/ 1808080 w 1835517"/>
                  <a:gd name="connsiteY4" fmla="*/ 504056 h 2016224"/>
                  <a:gd name="connsiteX5" fmla="*/ 1286239 w 1835517"/>
                  <a:gd name="connsiteY5" fmla="*/ 1008112 h 2016224"/>
                  <a:gd name="connsiteX6" fmla="*/ 1808080 w 1835517"/>
                  <a:gd name="connsiteY6" fmla="*/ 1512168 h 2016224"/>
                  <a:gd name="connsiteX7" fmla="*/ 1043321 w 1835517"/>
                  <a:gd name="connsiteY7" fmla="*/ 1164485 h 2016224"/>
                  <a:gd name="connsiteX8" fmla="*/ 907980 w 1835517"/>
                  <a:gd name="connsiteY8" fmla="*/ 2016224 h 2016224"/>
                  <a:gd name="connsiteX9" fmla="*/ 804911 w 1835517"/>
                  <a:gd name="connsiteY9" fmla="*/ 1207516 h 2016224"/>
                  <a:gd name="connsiteX10" fmla="*/ 7880 w 1835517"/>
                  <a:gd name="connsiteY10" fmla="*/ 1512168 h 2016224"/>
                  <a:gd name="connsiteX11" fmla="*/ 712601 w 1835517"/>
                  <a:gd name="connsiteY11" fmla="*/ 1018870 h 2016224"/>
                  <a:gd name="connsiteX12" fmla="*/ 7880 w 1835517"/>
                  <a:gd name="connsiteY12" fmla="*/ 504056 h 2016224"/>
                  <a:gd name="connsiteX0" fmla="*/ 7880 w 1835517"/>
                  <a:gd name="connsiteY0" fmla="*/ 504056 h 2016224"/>
                  <a:gd name="connsiteX1" fmla="*/ 815668 w 1835517"/>
                  <a:gd name="connsiteY1" fmla="*/ 840981 h 2016224"/>
                  <a:gd name="connsiteX2" fmla="*/ 907980 w 1835517"/>
                  <a:gd name="connsiteY2" fmla="*/ 0 h 2016224"/>
                  <a:gd name="connsiteX3" fmla="*/ 1043322 w 1835517"/>
                  <a:gd name="connsiteY3" fmla="*/ 830223 h 2016224"/>
                  <a:gd name="connsiteX4" fmla="*/ 1808080 w 1835517"/>
                  <a:gd name="connsiteY4" fmla="*/ 504056 h 2016224"/>
                  <a:gd name="connsiteX5" fmla="*/ 1286239 w 1835517"/>
                  <a:gd name="connsiteY5" fmla="*/ 1008112 h 2016224"/>
                  <a:gd name="connsiteX6" fmla="*/ 1808080 w 1835517"/>
                  <a:gd name="connsiteY6" fmla="*/ 1512168 h 2016224"/>
                  <a:gd name="connsiteX7" fmla="*/ 1043321 w 1835517"/>
                  <a:gd name="connsiteY7" fmla="*/ 1164485 h 2016224"/>
                  <a:gd name="connsiteX8" fmla="*/ 907980 w 1835517"/>
                  <a:gd name="connsiteY8" fmla="*/ 2016224 h 2016224"/>
                  <a:gd name="connsiteX9" fmla="*/ 804911 w 1835517"/>
                  <a:gd name="connsiteY9" fmla="*/ 1207516 h 2016224"/>
                  <a:gd name="connsiteX10" fmla="*/ 7880 w 1835517"/>
                  <a:gd name="connsiteY10" fmla="*/ 1512168 h 2016224"/>
                  <a:gd name="connsiteX11" fmla="*/ 712601 w 1835517"/>
                  <a:gd name="connsiteY11" fmla="*/ 1018870 h 2016224"/>
                  <a:gd name="connsiteX12" fmla="*/ 7880 w 1835517"/>
                  <a:gd name="connsiteY12" fmla="*/ 504056 h 2016224"/>
                  <a:gd name="connsiteX0" fmla="*/ 7880 w 1835517"/>
                  <a:gd name="connsiteY0" fmla="*/ 504056 h 2016224"/>
                  <a:gd name="connsiteX1" fmla="*/ 815668 w 1835517"/>
                  <a:gd name="connsiteY1" fmla="*/ 840981 h 2016224"/>
                  <a:gd name="connsiteX2" fmla="*/ 907980 w 1835517"/>
                  <a:gd name="connsiteY2" fmla="*/ 0 h 2016224"/>
                  <a:gd name="connsiteX3" fmla="*/ 1043322 w 1835517"/>
                  <a:gd name="connsiteY3" fmla="*/ 830223 h 2016224"/>
                  <a:gd name="connsiteX4" fmla="*/ 1808080 w 1835517"/>
                  <a:gd name="connsiteY4" fmla="*/ 504056 h 2016224"/>
                  <a:gd name="connsiteX5" fmla="*/ 1286239 w 1835517"/>
                  <a:gd name="connsiteY5" fmla="*/ 1008112 h 2016224"/>
                  <a:gd name="connsiteX6" fmla="*/ 1808080 w 1835517"/>
                  <a:gd name="connsiteY6" fmla="*/ 1512168 h 2016224"/>
                  <a:gd name="connsiteX7" fmla="*/ 1043321 w 1835517"/>
                  <a:gd name="connsiteY7" fmla="*/ 1164485 h 2016224"/>
                  <a:gd name="connsiteX8" fmla="*/ 907980 w 1835517"/>
                  <a:gd name="connsiteY8" fmla="*/ 2016224 h 2016224"/>
                  <a:gd name="connsiteX9" fmla="*/ 804911 w 1835517"/>
                  <a:gd name="connsiteY9" fmla="*/ 1207516 h 2016224"/>
                  <a:gd name="connsiteX10" fmla="*/ 7880 w 1835517"/>
                  <a:gd name="connsiteY10" fmla="*/ 1512168 h 2016224"/>
                  <a:gd name="connsiteX11" fmla="*/ 712601 w 1835517"/>
                  <a:gd name="connsiteY11" fmla="*/ 1018870 h 2016224"/>
                  <a:gd name="connsiteX12" fmla="*/ 7880 w 1835517"/>
                  <a:gd name="connsiteY12" fmla="*/ 504056 h 2016224"/>
                  <a:gd name="connsiteX0" fmla="*/ 7880 w 1835517"/>
                  <a:gd name="connsiteY0" fmla="*/ 504056 h 2016224"/>
                  <a:gd name="connsiteX1" fmla="*/ 815668 w 1835517"/>
                  <a:gd name="connsiteY1" fmla="*/ 840981 h 2016224"/>
                  <a:gd name="connsiteX2" fmla="*/ 907980 w 1835517"/>
                  <a:gd name="connsiteY2" fmla="*/ 0 h 2016224"/>
                  <a:gd name="connsiteX3" fmla="*/ 1043322 w 1835517"/>
                  <a:gd name="connsiteY3" fmla="*/ 830223 h 2016224"/>
                  <a:gd name="connsiteX4" fmla="*/ 1808080 w 1835517"/>
                  <a:gd name="connsiteY4" fmla="*/ 504056 h 2016224"/>
                  <a:gd name="connsiteX5" fmla="*/ 1286239 w 1835517"/>
                  <a:gd name="connsiteY5" fmla="*/ 1008112 h 2016224"/>
                  <a:gd name="connsiteX6" fmla="*/ 1808080 w 1835517"/>
                  <a:gd name="connsiteY6" fmla="*/ 1512168 h 2016224"/>
                  <a:gd name="connsiteX7" fmla="*/ 1043321 w 1835517"/>
                  <a:gd name="connsiteY7" fmla="*/ 1164485 h 2016224"/>
                  <a:gd name="connsiteX8" fmla="*/ 907980 w 1835517"/>
                  <a:gd name="connsiteY8" fmla="*/ 2016224 h 2016224"/>
                  <a:gd name="connsiteX9" fmla="*/ 804911 w 1835517"/>
                  <a:gd name="connsiteY9" fmla="*/ 1207516 h 2016224"/>
                  <a:gd name="connsiteX10" fmla="*/ 7880 w 1835517"/>
                  <a:gd name="connsiteY10" fmla="*/ 1512168 h 2016224"/>
                  <a:gd name="connsiteX11" fmla="*/ 712601 w 1835517"/>
                  <a:gd name="connsiteY11" fmla="*/ 1018870 h 2016224"/>
                  <a:gd name="connsiteX12" fmla="*/ 7880 w 1835517"/>
                  <a:gd name="connsiteY12" fmla="*/ 504056 h 2016224"/>
                  <a:gd name="connsiteX0" fmla="*/ 7880 w 1838696"/>
                  <a:gd name="connsiteY0" fmla="*/ 504056 h 2016224"/>
                  <a:gd name="connsiteX1" fmla="*/ 815668 w 1838696"/>
                  <a:gd name="connsiteY1" fmla="*/ 840981 h 2016224"/>
                  <a:gd name="connsiteX2" fmla="*/ 907980 w 1838696"/>
                  <a:gd name="connsiteY2" fmla="*/ 0 h 2016224"/>
                  <a:gd name="connsiteX3" fmla="*/ 1043322 w 1838696"/>
                  <a:gd name="connsiteY3" fmla="*/ 830223 h 2016224"/>
                  <a:gd name="connsiteX4" fmla="*/ 1808080 w 1838696"/>
                  <a:gd name="connsiteY4" fmla="*/ 504056 h 2016224"/>
                  <a:gd name="connsiteX5" fmla="*/ 1286239 w 1838696"/>
                  <a:gd name="connsiteY5" fmla="*/ 1008112 h 2016224"/>
                  <a:gd name="connsiteX6" fmla="*/ 1808080 w 1838696"/>
                  <a:gd name="connsiteY6" fmla="*/ 1512168 h 2016224"/>
                  <a:gd name="connsiteX7" fmla="*/ 1043321 w 1838696"/>
                  <a:gd name="connsiteY7" fmla="*/ 1164485 h 2016224"/>
                  <a:gd name="connsiteX8" fmla="*/ 907980 w 1838696"/>
                  <a:gd name="connsiteY8" fmla="*/ 2016224 h 2016224"/>
                  <a:gd name="connsiteX9" fmla="*/ 804911 w 1838696"/>
                  <a:gd name="connsiteY9" fmla="*/ 1207516 h 2016224"/>
                  <a:gd name="connsiteX10" fmla="*/ 7880 w 1838696"/>
                  <a:gd name="connsiteY10" fmla="*/ 1512168 h 2016224"/>
                  <a:gd name="connsiteX11" fmla="*/ 712601 w 1838696"/>
                  <a:gd name="connsiteY11" fmla="*/ 1018870 h 2016224"/>
                  <a:gd name="connsiteX12" fmla="*/ 7880 w 1838696"/>
                  <a:gd name="connsiteY12" fmla="*/ 504056 h 2016224"/>
                  <a:gd name="connsiteX0" fmla="*/ 7880 w 1838696"/>
                  <a:gd name="connsiteY0" fmla="*/ 504056 h 2016224"/>
                  <a:gd name="connsiteX1" fmla="*/ 815668 w 1838696"/>
                  <a:gd name="connsiteY1" fmla="*/ 840981 h 2016224"/>
                  <a:gd name="connsiteX2" fmla="*/ 907980 w 1838696"/>
                  <a:gd name="connsiteY2" fmla="*/ 0 h 2016224"/>
                  <a:gd name="connsiteX3" fmla="*/ 1043322 w 1838696"/>
                  <a:gd name="connsiteY3" fmla="*/ 830223 h 2016224"/>
                  <a:gd name="connsiteX4" fmla="*/ 1808080 w 1838696"/>
                  <a:gd name="connsiteY4" fmla="*/ 504056 h 2016224"/>
                  <a:gd name="connsiteX5" fmla="*/ 1286239 w 1838696"/>
                  <a:gd name="connsiteY5" fmla="*/ 1008112 h 2016224"/>
                  <a:gd name="connsiteX6" fmla="*/ 1808080 w 1838696"/>
                  <a:gd name="connsiteY6" fmla="*/ 1512168 h 2016224"/>
                  <a:gd name="connsiteX7" fmla="*/ 1043321 w 1838696"/>
                  <a:gd name="connsiteY7" fmla="*/ 1164485 h 2016224"/>
                  <a:gd name="connsiteX8" fmla="*/ 907980 w 1838696"/>
                  <a:gd name="connsiteY8" fmla="*/ 2016224 h 2016224"/>
                  <a:gd name="connsiteX9" fmla="*/ 804911 w 1838696"/>
                  <a:gd name="connsiteY9" fmla="*/ 1207516 h 2016224"/>
                  <a:gd name="connsiteX10" fmla="*/ 7880 w 1838696"/>
                  <a:gd name="connsiteY10" fmla="*/ 1512168 h 2016224"/>
                  <a:gd name="connsiteX11" fmla="*/ 712601 w 1838696"/>
                  <a:gd name="connsiteY11" fmla="*/ 1018870 h 2016224"/>
                  <a:gd name="connsiteX12" fmla="*/ 7880 w 1838696"/>
                  <a:gd name="connsiteY12" fmla="*/ 504056 h 2016224"/>
                  <a:gd name="connsiteX0" fmla="*/ 7880 w 1835864"/>
                  <a:gd name="connsiteY0" fmla="*/ 504056 h 2016224"/>
                  <a:gd name="connsiteX1" fmla="*/ 815668 w 1835864"/>
                  <a:gd name="connsiteY1" fmla="*/ 840981 h 2016224"/>
                  <a:gd name="connsiteX2" fmla="*/ 907980 w 1835864"/>
                  <a:gd name="connsiteY2" fmla="*/ 0 h 2016224"/>
                  <a:gd name="connsiteX3" fmla="*/ 1043322 w 1835864"/>
                  <a:gd name="connsiteY3" fmla="*/ 830223 h 2016224"/>
                  <a:gd name="connsiteX4" fmla="*/ 1808080 w 1835864"/>
                  <a:gd name="connsiteY4" fmla="*/ 504056 h 2016224"/>
                  <a:gd name="connsiteX5" fmla="*/ 1221693 w 1835864"/>
                  <a:gd name="connsiteY5" fmla="*/ 1008112 h 2016224"/>
                  <a:gd name="connsiteX6" fmla="*/ 1808080 w 1835864"/>
                  <a:gd name="connsiteY6" fmla="*/ 1512168 h 2016224"/>
                  <a:gd name="connsiteX7" fmla="*/ 1043321 w 1835864"/>
                  <a:gd name="connsiteY7" fmla="*/ 1164485 h 2016224"/>
                  <a:gd name="connsiteX8" fmla="*/ 907980 w 1835864"/>
                  <a:gd name="connsiteY8" fmla="*/ 2016224 h 2016224"/>
                  <a:gd name="connsiteX9" fmla="*/ 804911 w 1835864"/>
                  <a:gd name="connsiteY9" fmla="*/ 1207516 h 2016224"/>
                  <a:gd name="connsiteX10" fmla="*/ 7880 w 1835864"/>
                  <a:gd name="connsiteY10" fmla="*/ 1512168 h 2016224"/>
                  <a:gd name="connsiteX11" fmla="*/ 712601 w 1835864"/>
                  <a:gd name="connsiteY11" fmla="*/ 1018870 h 2016224"/>
                  <a:gd name="connsiteX12" fmla="*/ 7880 w 1835864"/>
                  <a:gd name="connsiteY12" fmla="*/ 504056 h 2016224"/>
                  <a:gd name="connsiteX0" fmla="*/ 7880 w 1835864"/>
                  <a:gd name="connsiteY0" fmla="*/ 504056 h 2016224"/>
                  <a:gd name="connsiteX1" fmla="*/ 815668 w 1835864"/>
                  <a:gd name="connsiteY1" fmla="*/ 840981 h 2016224"/>
                  <a:gd name="connsiteX2" fmla="*/ 907980 w 1835864"/>
                  <a:gd name="connsiteY2" fmla="*/ 0 h 2016224"/>
                  <a:gd name="connsiteX3" fmla="*/ 1043322 w 1835864"/>
                  <a:gd name="connsiteY3" fmla="*/ 830223 h 2016224"/>
                  <a:gd name="connsiteX4" fmla="*/ 1808080 w 1835864"/>
                  <a:gd name="connsiteY4" fmla="*/ 504056 h 2016224"/>
                  <a:gd name="connsiteX5" fmla="*/ 1221693 w 1835864"/>
                  <a:gd name="connsiteY5" fmla="*/ 1008112 h 2016224"/>
                  <a:gd name="connsiteX6" fmla="*/ 1808080 w 1835864"/>
                  <a:gd name="connsiteY6" fmla="*/ 1512168 h 2016224"/>
                  <a:gd name="connsiteX7" fmla="*/ 1043321 w 1835864"/>
                  <a:gd name="connsiteY7" fmla="*/ 1164485 h 2016224"/>
                  <a:gd name="connsiteX8" fmla="*/ 907980 w 1835864"/>
                  <a:gd name="connsiteY8" fmla="*/ 2016224 h 2016224"/>
                  <a:gd name="connsiteX9" fmla="*/ 804911 w 1835864"/>
                  <a:gd name="connsiteY9" fmla="*/ 1207516 h 2016224"/>
                  <a:gd name="connsiteX10" fmla="*/ 7880 w 1835864"/>
                  <a:gd name="connsiteY10" fmla="*/ 1512168 h 2016224"/>
                  <a:gd name="connsiteX11" fmla="*/ 712601 w 1835864"/>
                  <a:gd name="connsiteY11" fmla="*/ 1018870 h 2016224"/>
                  <a:gd name="connsiteX12" fmla="*/ 7880 w 1835864"/>
                  <a:gd name="connsiteY12" fmla="*/ 504056 h 2016224"/>
                  <a:gd name="connsiteX0" fmla="*/ 7880 w 1835864"/>
                  <a:gd name="connsiteY0" fmla="*/ 504056 h 2016224"/>
                  <a:gd name="connsiteX1" fmla="*/ 815668 w 1835864"/>
                  <a:gd name="connsiteY1" fmla="*/ 840981 h 2016224"/>
                  <a:gd name="connsiteX2" fmla="*/ 907980 w 1835864"/>
                  <a:gd name="connsiteY2" fmla="*/ 0 h 2016224"/>
                  <a:gd name="connsiteX3" fmla="*/ 1043322 w 1835864"/>
                  <a:gd name="connsiteY3" fmla="*/ 830223 h 2016224"/>
                  <a:gd name="connsiteX4" fmla="*/ 1808080 w 1835864"/>
                  <a:gd name="connsiteY4" fmla="*/ 504056 h 2016224"/>
                  <a:gd name="connsiteX5" fmla="*/ 1221693 w 1835864"/>
                  <a:gd name="connsiteY5" fmla="*/ 1008112 h 2016224"/>
                  <a:gd name="connsiteX6" fmla="*/ 1808080 w 1835864"/>
                  <a:gd name="connsiteY6" fmla="*/ 1512168 h 2016224"/>
                  <a:gd name="connsiteX7" fmla="*/ 1043321 w 1835864"/>
                  <a:gd name="connsiteY7" fmla="*/ 1164485 h 2016224"/>
                  <a:gd name="connsiteX8" fmla="*/ 907980 w 1835864"/>
                  <a:gd name="connsiteY8" fmla="*/ 2016224 h 2016224"/>
                  <a:gd name="connsiteX9" fmla="*/ 804911 w 1835864"/>
                  <a:gd name="connsiteY9" fmla="*/ 1207516 h 2016224"/>
                  <a:gd name="connsiteX10" fmla="*/ 7880 w 1835864"/>
                  <a:gd name="connsiteY10" fmla="*/ 1512168 h 2016224"/>
                  <a:gd name="connsiteX11" fmla="*/ 712601 w 1835864"/>
                  <a:gd name="connsiteY11" fmla="*/ 1018870 h 2016224"/>
                  <a:gd name="connsiteX12" fmla="*/ 7880 w 1835864"/>
                  <a:gd name="connsiteY12" fmla="*/ 504056 h 2016224"/>
                  <a:gd name="connsiteX0" fmla="*/ 7880 w 1862324"/>
                  <a:gd name="connsiteY0" fmla="*/ 504056 h 2016224"/>
                  <a:gd name="connsiteX1" fmla="*/ 815668 w 1862324"/>
                  <a:gd name="connsiteY1" fmla="*/ 840981 h 2016224"/>
                  <a:gd name="connsiteX2" fmla="*/ 907980 w 1862324"/>
                  <a:gd name="connsiteY2" fmla="*/ 0 h 2016224"/>
                  <a:gd name="connsiteX3" fmla="*/ 1043322 w 1862324"/>
                  <a:gd name="connsiteY3" fmla="*/ 830223 h 2016224"/>
                  <a:gd name="connsiteX4" fmla="*/ 1808080 w 1862324"/>
                  <a:gd name="connsiteY4" fmla="*/ 504056 h 2016224"/>
                  <a:gd name="connsiteX5" fmla="*/ 1221693 w 1862324"/>
                  <a:gd name="connsiteY5" fmla="*/ 1008112 h 2016224"/>
                  <a:gd name="connsiteX6" fmla="*/ 1808080 w 1862324"/>
                  <a:gd name="connsiteY6" fmla="*/ 1512168 h 2016224"/>
                  <a:gd name="connsiteX7" fmla="*/ 1043321 w 1862324"/>
                  <a:gd name="connsiteY7" fmla="*/ 1164485 h 2016224"/>
                  <a:gd name="connsiteX8" fmla="*/ 907980 w 1862324"/>
                  <a:gd name="connsiteY8" fmla="*/ 2016224 h 2016224"/>
                  <a:gd name="connsiteX9" fmla="*/ 804911 w 1862324"/>
                  <a:gd name="connsiteY9" fmla="*/ 1207516 h 2016224"/>
                  <a:gd name="connsiteX10" fmla="*/ 7880 w 1862324"/>
                  <a:gd name="connsiteY10" fmla="*/ 1512168 h 2016224"/>
                  <a:gd name="connsiteX11" fmla="*/ 712601 w 1862324"/>
                  <a:gd name="connsiteY11" fmla="*/ 1018870 h 2016224"/>
                  <a:gd name="connsiteX12" fmla="*/ 7880 w 1862324"/>
                  <a:gd name="connsiteY12" fmla="*/ 504056 h 2016224"/>
                  <a:gd name="connsiteX0" fmla="*/ 7880 w 1859085"/>
                  <a:gd name="connsiteY0" fmla="*/ 504056 h 2016224"/>
                  <a:gd name="connsiteX1" fmla="*/ 815668 w 1859085"/>
                  <a:gd name="connsiteY1" fmla="*/ 840981 h 2016224"/>
                  <a:gd name="connsiteX2" fmla="*/ 907980 w 1859085"/>
                  <a:gd name="connsiteY2" fmla="*/ 0 h 2016224"/>
                  <a:gd name="connsiteX3" fmla="*/ 1043322 w 1859085"/>
                  <a:gd name="connsiteY3" fmla="*/ 830223 h 2016224"/>
                  <a:gd name="connsiteX4" fmla="*/ 1808080 w 1859085"/>
                  <a:gd name="connsiteY4" fmla="*/ 504056 h 2016224"/>
                  <a:gd name="connsiteX5" fmla="*/ 1167905 w 1859085"/>
                  <a:gd name="connsiteY5" fmla="*/ 997355 h 2016224"/>
                  <a:gd name="connsiteX6" fmla="*/ 1808080 w 1859085"/>
                  <a:gd name="connsiteY6" fmla="*/ 1512168 h 2016224"/>
                  <a:gd name="connsiteX7" fmla="*/ 1043321 w 1859085"/>
                  <a:gd name="connsiteY7" fmla="*/ 1164485 h 2016224"/>
                  <a:gd name="connsiteX8" fmla="*/ 907980 w 1859085"/>
                  <a:gd name="connsiteY8" fmla="*/ 2016224 h 2016224"/>
                  <a:gd name="connsiteX9" fmla="*/ 804911 w 1859085"/>
                  <a:gd name="connsiteY9" fmla="*/ 1207516 h 2016224"/>
                  <a:gd name="connsiteX10" fmla="*/ 7880 w 1859085"/>
                  <a:gd name="connsiteY10" fmla="*/ 1512168 h 2016224"/>
                  <a:gd name="connsiteX11" fmla="*/ 712601 w 1859085"/>
                  <a:gd name="connsiteY11" fmla="*/ 1018870 h 2016224"/>
                  <a:gd name="connsiteX12" fmla="*/ 7880 w 1859085"/>
                  <a:gd name="connsiteY12" fmla="*/ 504056 h 2016224"/>
                  <a:gd name="connsiteX0" fmla="*/ 7880 w 1859085"/>
                  <a:gd name="connsiteY0" fmla="*/ 504056 h 2016224"/>
                  <a:gd name="connsiteX1" fmla="*/ 815668 w 1859085"/>
                  <a:gd name="connsiteY1" fmla="*/ 840981 h 2016224"/>
                  <a:gd name="connsiteX2" fmla="*/ 907980 w 1859085"/>
                  <a:gd name="connsiteY2" fmla="*/ 0 h 2016224"/>
                  <a:gd name="connsiteX3" fmla="*/ 1043322 w 1859085"/>
                  <a:gd name="connsiteY3" fmla="*/ 830223 h 2016224"/>
                  <a:gd name="connsiteX4" fmla="*/ 1808080 w 1859085"/>
                  <a:gd name="connsiteY4" fmla="*/ 504056 h 2016224"/>
                  <a:gd name="connsiteX5" fmla="*/ 1167905 w 1859085"/>
                  <a:gd name="connsiteY5" fmla="*/ 997355 h 2016224"/>
                  <a:gd name="connsiteX6" fmla="*/ 1808080 w 1859085"/>
                  <a:gd name="connsiteY6" fmla="*/ 1512168 h 2016224"/>
                  <a:gd name="connsiteX7" fmla="*/ 1043321 w 1859085"/>
                  <a:gd name="connsiteY7" fmla="*/ 1164485 h 2016224"/>
                  <a:gd name="connsiteX8" fmla="*/ 907980 w 1859085"/>
                  <a:gd name="connsiteY8" fmla="*/ 2016224 h 2016224"/>
                  <a:gd name="connsiteX9" fmla="*/ 837183 w 1859085"/>
                  <a:gd name="connsiteY9" fmla="*/ 1175243 h 2016224"/>
                  <a:gd name="connsiteX10" fmla="*/ 7880 w 1859085"/>
                  <a:gd name="connsiteY10" fmla="*/ 1512168 h 2016224"/>
                  <a:gd name="connsiteX11" fmla="*/ 712601 w 1859085"/>
                  <a:gd name="connsiteY11" fmla="*/ 1018870 h 2016224"/>
                  <a:gd name="connsiteX12" fmla="*/ 7880 w 1859085"/>
                  <a:gd name="connsiteY12" fmla="*/ 504056 h 2016224"/>
                  <a:gd name="connsiteX0" fmla="*/ 7880 w 1859085"/>
                  <a:gd name="connsiteY0" fmla="*/ 504056 h 2034129"/>
                  <a:gd name="connsiteX1" fmla="*/ 815668 w 1859085"/>
                  <a:gd name="connsiteY1" fmla="*/ 840981 h 2034129"/>
                  <a:gd name="connsiteX2" fmla="*/ 907980 w 1859085"/>
                  <a:gd name="connsiteY2" fmla="*/ 0 h 2034129"/>
                  <a:gd name="connsiteX3" fmla="*/ 1043322 w 1859085"/>
                  <a:gd name="connsiteY3" fmla="*/ 830223 h 2034129"/>
                  <a:gd name="connsiteX4" fmla="*/ 1808080 w 1859085"/>
                  <a:gd name="connsiteY4" fmla="*/ 504056 h 2034129"/>
                  <a:gd name="connsiteX5" fmla="*/ 1167905 w 1859085"/>
                  <a:gd name="connsiteY5" fmla="*/ 997355 h 2034129"/>
                  <a:gd name="connsiteX6" fmla="*/ 1808080 w 1859085"/>
                  <a:gd name="connsiteY6" fmla="*/ 1512168 h 2034129"/>
                  <a:gd name="connsiteX7" fmla="*/ 1043321 w 1859085"/>
                  <a:gd name="connsiteY7" fmla="*/ 1164485 h 2034129"/>
                  <a:gd name="connsiteX8" fmla="*/ 907980 w 1859085"/>
                  <a:gd name="connsiteY8" fmla="*/ 2016224 h 2034129"/>
                  <a:gd name="connsiteX9" fmla="*/ 837183 w 1859085"/>
                  <a:gd name="connsiteY9" fmla="*/ 1175243 h 2034129"/>
                  <a:gd name="connsiteX10" fmla="*/ 7880 w 1859085"/>
                  <a:gd name="connsiteY10" fmla="*/ 1512168 h 2034129"/>
                  <a:gd name="connsiteX11" fmla="*/ 712601 w 1859085"/>
                  <a:gd name="connsiteY11" fmla="*/ 1018870 h 2034129"/>
                  <a:gd name="connsiteX12" fmla="*/ 7880 w 1859085"/>
                  <a:gd name="connsiteY12" fmla="*/ 504056 h 2034129"/>
                  <a:gd name="connsiteX0" fmla="*/ 7880 w 1881190"/>
                  <a:gd name="connsiteY0" fmla="*/ 504056 h 2034129"/>
                  <a:gd name="connsiteX1" fmla="*/ 815668 w 1881190"/>
                  <a:gd name="connsiteY1" fmla="*/ 840981 h 2034129"/>
                  <a:gd name="connsiteX2" fmla="*/ 907980 w 1881190"/>
                  <a:gd name="connsiteY2" fmla="*/ 0 h 2034129"/>
                  <a:gd name="connsiteX3" fmla="*/ 1043322 w 1881190"/>
                  <a:gd name="connsiteY3" fmla="*/ 830223 h 2034129"/>
                  <a:gd name="connsiteX4" fmla="*/ 1808080 w 1881190"/>
                  <a:gd name="connsiteY4" fmla="*/ 504056 h 2034129"/>
                  <a:gd name="connsiteX5" fmla="*/ 1167905 w 1881190"/>
                  <a:gd name="connsiteY5" fmla="*/ 997355 h 2034129"/>
                  <a:gd name="connsiteX6" fmla="*/ 1808080 w 1881190"/>
                  <a:gd name="connsiteY6" fmla="*/ 1512168 h 2034129"/>
                  <a:gd name="connsiteX7" fmla="*/ 1043321 w 1881190"/>
                  <a:gd name="connsiteY7" fmla="*/ 1164485 h 2034129"/>
                  <a:gd name="connsiteX8" fmla="*/ 907980 w 1881190"/>
                  <a:gd name="connsiteY8" fmla="*/ 2016224 h 2034129"/>
                  <a:gd name="connsiteX9" fmla="*/ 837183 w 1881190"/>
                  <a:gd name="connsiteY9" fmla="*/ 1175243 h 2034129"/>
                  <a:gd name="connsiteX10" fmla="*/ 7880 w 1881190"/>
                  <a:gd name="connsiteY10" fmla="*/ 1512168 h 2034129"/>
                  <a:gd name="connsiteX11" fmla="*/ 712601 w 1881190"/>
                  <a:gd name="connsiteY11" fmla="*/ 1018870 h 2034129"/>
                  <a:gd name="connsiteX12" fmla="*/ 7880 w 1881190"/>
                  <a:gd name="connsiteY12" fmla="*/ 504056 h 2034129"/>
                  <a:gd name="connsiteX0" fmla="*/ 7880 w 1881190"/>
                  <a:gd name="connsiteY0" fmla="*/ 504056 h 2034129"/>
                  <a:gd name="connsiteX1" fmla="*/ 815668 w 1881190"/>
                  <a:gd name="connsiteY1" fmla="*/ 840981 h 2034129"/>
                  <a:gd name="connsiteX2" fmla="*/ 907980 w 1881190"/>
                  <a:gd name="connsiteY2" fmla="*/ 0 h 2034129"/>
                  <a:gd name="connsiteX3" fmla="*/ 1043322 w 1881190"/>
                  <a:gd name="connsiteY3" fmla="*/ 830223 h 2034129"/>
                  <a:gd name="connsiteX4" fmla="*/ 1808080 w 1881190"/>
                  <a:gd name="connsiteY4" fmla="*/ 504056 h 2034129"/>
                  <a:gd name="connsiteX5" fmla="*/ 1167905 w 1881190"/>
                  <a:gd name="connsiteY5" fmla="*/ 997355 h 2034129"/>
                  <a:gd name="connsiteX6" fmla="*/ 1808080 w 1881190"/>
                  <a:gd name="connsiteY6" fmla="*/ 1512168 h 2034129"/>
                  <a:gd name="connsiteX7" fmla="*/ 1043321 w 1881190"/>
                  <a:gd name="connsiteY7" fmla="*/ 1164485 h 2034129"/>
                  <a:gd name="connsiteX8" fmla="*/ 907980 w 1881190"/>
                  <a:gd name="connsiteY8" fmla="*/ 2016224 h 2034129"/>
                  <a:gd name="connsiteX9" fmla="*/ 837183 w 1881190"/>
                  <a:gd name="connsiteY9" fmla="*/ 1175243 h 2034129"/>
                  <a:gd name="connsiteX10" fmla="*/ 7880 w 1881190"/>
                  <a:gd name="connsiteY10" fmla="*/ 1512168 h 2034129"/>
                  <a:gd name="connsiteX11" fmla="*/ 712601 w 1881190"/>
                  <a:gd name="connsiteY11" fmla="*/ 1018870 h 2034129"/>
                  <a:gd name="connsiteX12" fmla="*/ 7880 w 1881190"/>
                  <a:gd name="connsiteY12" fmla="*/ 504056 h 2034129"/>
                  <a:gd name="connsiteX0" fmla="*/ 7880 w 1881190"/>
                  <a:gd name="connsiteY0" fmla="*/ 512031 h 2042104"/>
                  <a:gd name="connsiteX1" fmla="*/ 815668 w 1881190"/>
                  <a:gd name="connsiteY1" fmla="*/ 848956 h 2042104"/>
                  <a:gd name="connsiteX2" fmla="*/ 907980 w 1881190"/>
                  <a:gd name="connsiteY2" fmla="*/ 7975 h 2042104"/>
                  <a:gd name="connsiteX3" fmla="*/ 1043322 w 1881190"/>
                  <a:gd name="connsiteY3" fmla="*/ 838198 h 2042104"/>
                  <a:gd name="connsiteX4" fmla="*/ 1808080 w 1881190"/>
                  <a:gd name="connsiteY4" fmla="*/ 512031 h 2042104"/>
                  <a:gd name="connsiteX5" fmla="*/ 1167905 w 1881190"/>
                  <a:gd name="connsiteY5" fmla="*/ 1005330 h 2042104"/>
                  <a:gd name="connsiteX6" fmla="*/ 1808080 w 1881190"/>
                  <a:gd name="connsiteY6" fmla="*/ 1520143 h 2042104"/>
                  <a:gd name="connsiteX7" fmla="*/ 1043321 w 1881190"/>
                  <a:gd name="connsiteY7" fmla="*/ 1172460 h 2042104"/>
                  <a:gd name="connsiteX8" fmla="*/ 907980 w 1881190"/>
                  <a:gd name="connsiteY8" fmla="*/ 2024199 h 2042104"/>
                  <a:gd name="connsiteX9" fmla="*/ 837183 w 1881190"/>
                  <a:gd name="connsiteY9" fmla="*/ 1183218 h 2042104"/>
                  <a:gd name="connsiteX10" fmla="*/ 7880 w 1881190"/>
                  <a:gd name="connsiteY10" fmla="*/ 1520143 h 2042104"/>
                  <a:gd name="connsiteX11" fmla="*/ 712601 w 1881190"/>
                  <a:gd name="connsiteY11" fmla="*/ 1026845 h 2042104"/>
                  <a:gd name="connsiteX12" fmla="*/ 7880 w 1881190"/>
                  <a:gd name="connsiteY12" fmla="*/ 512031 h 2042104"/>
                  <a:gd name="connsiteX0" fmla="*/ 98340 w 1971650"/>
                  <a:gd name="connsiteY0" fmla="*/ 512031 h 2042104"/>
                  <a:gd name="connsiteX1" fmla="*/ 906128 w 1971650"/>
                  <a:gd name="connsiteY1" fmla="*/ 848956 h 2042104"/>
                  <a:gd name="connsiteX2" fmla="*/ 998440 w 1971650"/>
                  <a:gd name="connsiteY2" fmla="*/ 7975 h 2042104"/>
                  <a:gd name="connsiteX3" fmla="*/ 1133782 w 1971650"/>
                  <a:gd name="connsiteY3" fmla="*/ 838198 h 2042104"/>
                  <a:gd name="connsiteX4" fmla="*/ 1898540 w 1971650"/>
                  <a:gd name="connsiteY4" fmla="*/ 512031 h 2042104"/>
                  <a:gd name="connsiteX5" fmla="*/ 1258365 w 1971650"/>
                  <a:gd name="connsiteY5" fmla="*/ 1005330 h 2042104"/>
                  <a:gd name="connsiteX6" fmla="*/ 1898540 w 1971650"/>
                  <a:gd name="connsiteY6" fmla="*/ 1520143 h 2042104"/>
                  <a:gd name="connsiteX7" fmla="*/ 1133781 w 1971650"/>
                  <a:gd name="connsiteY7" fmla="*/ 1172460 h 2042104"/>
                  <a:gd name="connsiteX8" fmla="*/ 998440 w 1971650"/>
                  <a:gd name="connsiteY8" fmla="*/ 2024199 h 2042104"/>
                  <a:gd name="connsiteX9" fmla="*/ 927643 w 1971650"/>
                  <a:gd name="connsiteY9" fmla="*/ 1183218 h 2042104"/>
                  <a:gd name="connsiteX10" fmla="*/ 98340 w 1971650"/>
                  <a:gd name="connsiteY10" fmla="*/ 1520143 h 2042104"/>
                  <a:gd name="connsiteX11" fmla="*/ 803061 w 1971650"/>
                  <a:gd name="connsiteY11" fmla="*/ 1026845 h 2042104"/>
                  <a:gd name="connsiteX12" fmla="*/ 98340 w 1971650"/>
                  <a:gd name="connsiteY12" fmla="*/ 512031 h 2042104"/>
                  <a:gd name="connsiteX0" fmla="*/ 98340 w 1971650"/>
                  <a:gd name="connsiteY0" fmla="*/ 512031 h 2042104"/>
                  <a:gd name="connsiteX1" fmla="*/ 906128 w 1971650"/>
                  <a:gd name="connsiteY1" fmla="*/ 848956 h 2042104"/>
                  <a:gd name="connsiteX2" fmla="*/ 998440 w 1971650"/>
                  <a:gd name="connsiteY2" fmla="*/ 7975 h 2042104"/>
                  <a:gd name="connsiteX3" fmla="*/ 1133782 w 1971650"/>
                  <a:gd name="connsiteY3" fmla="*/ 838198 h 2042104"/>
                  <a:gd name="connsiteX4" fmla="*/ 1898540 w 1971650"/>
                  <a:gd name="connsiteY4" fmla="*/ 512031 h 2042104"/>
                  <a:gd name="connsiteX5" fmla="*/ 1258365 w 1971650"/>
                  <a:gd name="connsiteY5" fmla="*/ 1005330 h 2042104"/>
                  <a:gd name="connsiteX6" fmla="*/ 1898540 w 1971650"/>
                  <a:gd name="connsiteY6" fmla="*/ 1520143 h 2042104"/>
                  <a:gd name="connsiteX7" fmla="*/ 1133781 w 1971650"/>
                  <a:gd name="connsiteY7" fmla="*/ 1172460 h 2042104"/>
                  <a:gd name="connsiteX8" fmla="*/ 998440 w 1971650"/>
                  <a:gd name="connsiteY8" fmla="*/ 2024199 h 2042104"/>
                  <a:gd name="connsiteX9" fmla="*/ 927643 w 1971650"/>
                  <a:gd name="connsiteY9" fmla="*/ 1183218 h 2042104"/>
                  <a:gd name="connsiteX10" fmla="*/ 98340 w 1971650"/>
                  <a:gd name="connsiteY10" fmla="*/ 1520143 h 2042104"/>
                  <a:gd name="connsiteX11" fmla="*/ 803061 w 1971650"/>
                  <a:gd name="connsiteY11" fmla="*/ 1026845 h 2042104"/>
                  <a:gd name="connsiteX12" fmla="*/ 98340 w 1971650"/>
                  <a:gd name="connsiteY12" fmla="*/ 512031 h 2042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971650" h="2042104">
                    <a:moveTo>
                      <a:pt x="98340" y="512031"/>
                    </a:moveTo>
                    <a:cubicBezTo>
                      <a:pt x="496695" y="251408"/>
                      <a:pt x="669138" y="786850"/>
                      <a:pt x="906128" y="848956"/>
                    </a:cubicBezTo>
                    <a:cubicBezTo>
                      <a:pt x="969171" y="618831"/>
                      <a:pt x="569638" y="-82301"/>
                      <a:pt x="998440" y="7975"/>
                    </a:cubicBezTo>
                    <a:cubicBezTo>
                      <a:pt x="1427242" y="98251"/>
                      <a:pt x="1070739" y="608073"/>
                      <a:pt x="1133782" y="838198"/>
                    </a:cubicBezTo>
                    <a:cubicBezTo>
                      <a:pt x="1370772" y="776092"/>
                      <a:pt x="1792788" y="64313"/>
                      <a:pt x="1898540" y="512031"/>
                    </a:cubicBezTo>
                    <a:cubicBezTo>
                      <a:pt x="2004292" y="959749"/>
                      <a:pt x="1432312" y="837311"/>
                      <a:pt x="1258365" y="1005330"/>
                    </a:cubicBezTo>
                    <a:cubicBezTo>
                      <a:pt x="1432312" y="1173349"/>
                      <a:pt x="2210833" y="1281036"/>
                      <a:pt x="1898540" y="1520143"/>
                    </a:cubicBezTo>
                    <a:cubicBezTo>
                      <a:pt x="1586247" y="1759250"/>
                      <a:pt x="1370771" y="1234566"/>
                      <a:pt x="1133781" y="1172460"/>
                    </a:cubicBezTo>
                    <a:cubicBezTo>
                      <a:pt x="1070738" y="1402585"/>
                      <a:pt x="1448759" y="2168263"/>
                      <a:pt x="998440" y="2024199"/>
                    </a:cubicBezTo>
                    <a:cubicBezTo>
                      <a:pt x="548121" y="1880135"/>
                      <a:pt x="990686" y="1413343"/>
                      <a:pt x="927643" y="1183218"/>
                    </a:cubicBezTo>
                    <a:cubicBezTo>
                      <a:pt x="690653" y="1245324"/>
                      <a:pt x="171819" y="2021649"/>
                      <a:pt x="98340" y="1520143"/>
                    </a:cubicBezTo>
                    <a:cubicBezTo>
                      <a:pt x="24861" y="1018637"/>
                      <a:pt x="629114" y="1194864"/>
                      <a:pt x="803061" y="1026845"/>
                    </a:cubicBezTo>
                    <a:cubicBezTo>
                      <a:pt x="629114" y="858826"/>
                      <a:pt x="-300015" y="772654"/>
                      <a:pt x="98340" y="512031"/>
                    </a:cubicBezTo>
                    <a:close/>
                  </a:path>
                </a:pathLst>
              </a:custGeom>
              <a:gradFill flip="none" rotWithShape="1">
                <a:gsLst>
                  <a:gs pos="46252">
                    <a:srgbClr val="66FF33"/>
                  </a:gs>
                  <a:gs pos="89000">
                    <a:srgbClr val="F31207">
                      <a:lumMod val="52000"/>
                    </a:srgbClr>
                  </a:gs>
                  <a:gs pos="0">
                    <a:srgbClr val="92D050"/>
                  </a:gs>
                </a:gsLst>
                <a:path path="circle">
                  <a:fillToRect l="100000" t="100000"/>
                </a:path>
                <a:tileRect r="-100000" b="-100000"/>
              </a:gradFill>
              <a:ln w="57150">
                <a:noFill/>
              </a:ln>
              <a:scene3d>
                <a:camera prst="orthographicFront"/>
                <a:lightRig rig="flat" dir="t"/>
              </a:scene3d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33" name="19 Estrella de 6 puntas"/>
              <p:cNvSpPr/>
              <p:nvPr/>
            </p:nvSpPr>
            <p:spPr>
              <a:xfrm rot="16462390">
                <a:off x="3446891" y="-2016000"/>
                <a:ext cx="1398428" cy="1436634"/>
              </a:xfrm>
              <a:custGeom>
                <a:avLst/>
                <a:gdLst>
                  <a:gd name="connsiteX0" fmla="*/ 0 w 1800200"/>
                  <a:gd name="connsiteY0" fmla="*/ 504056 h 2016224"/>
                  <a:gd name="connsiteX1" fmla="*/ 710970 w 1800200"/>
                  <a:gd name="connsiteY1" fmla="*/ 690374 h 2016224"/>
                  <a:gd name="connsiteX2" fmla="*/ 900100 w 1800200"/>
                  <a:gd name="connsiteY2" fmla="*/ 0 h 2016224"/>
                  <a:gd name="connsiteX3" fmla="*/ 1089230 w 1800200"/>
                  <a:gd name="connsiteY3" fmla="*/ 690374 h 2016224"/>
                  <a:gd name="connsiteX4" fmla="*/ 1800200 w 1800200"/>
                  <a:gd name="connsiteY4" fmla="*/ 504056 h 2016224"/>
                  <a:gd name="connsiteX5" fmla="*/ 1278359 w 1800200"/>
                  <a:gd name="connsiteY5" fmla="*/ 1008112 h 2016224"/>
                  <a:gd name="connsiteX6" fmla="*/ 1800200 w 1800200"/>
                  <a:gd name="connsiteY6" fmla="*/ 1512168 h 2016224"/>
                  <a:gd name="connsiteX7" fmla="*/ 1089230 w 1800200"/>
                  <a:gd name="connsiteY7" fmla="*/ 1325850 h 2016224"/>
                  <a:gd name="connsiteX8" fmla="*/ 900100 w 1800200"/>
                  <a:gd name="connsiteY8" fmla="*/ 2016224 h 2016224"/>
                  <a:gd name="connsiteX9" fmla="*/ 710970 w 1800200"/>
                  <a:gd name="connsiteY9" fmla="*/ 1325850 h 2016224"/>
                  <a:gd name="connsiteX10" fmla="*/ 0 w 1800200"/>
                  <a:gd name="connsiteY10" fmla="*/ 1512168 h 2016224"/>
                  <a:gd name="connsiteX11" fmla="*/ 521841 w 1800200"/>
                  <a:gd name="connsiteY11" fmla="*/ 1008112 h 2016224"/>
                  <a:gd name="connsiteX12" fmla="*/ 0 w 1800200"/>
                  <a:gd name="connsiteY12" fmla="*/ 504056 h 2016224"/>
                  <a:gd name="connsiteX0" fmla="*/ 0 w 1800200"/>
                  <a:gd name="connsiteY0" fmla="*/ 504056 h 2016224"/>
                  <a:gd name="connsiteX1" fmla="*/ 710970 w 1800200"/>
                  <a:gd name="connsiteY1" fmla="*/ 690374 h 2016224"/>
                  <a:gd name="connsiteX2" fmla="*/ 900100 w 1800200"/>
                  <a:gd name="connsiteY2" fmla="*/ 0 h 2016224"/>
                  <a:gd name="connsiteX3" fmla="*/ 1089230 w 1800200"/>
                  <a:gd name="connsiteY3" fmla="*/ 690374 h 2016224"/>
                  <a:gd name="connsiteX4" fmla="*/ 1800200 w 1800200"/>
                  <a:gd name="connsiteY4" fmla="*/ 504056 h 2016224"/>
                  <a:gd name="connsiteX5" fmla="*/ 1278359 w 1800200"/>
                  <a:gd name="connsiteY5" fmla="*/ 1008112 h 2016224"/>
                  <a:gd name="connsiteX6" fmla="*/ 1800200 w 1800200"/>
                  <a:gd name="connsiteY6" fmla="*/ 1512168 h 2016224"/>
                  <a:gd name="connsiteX7" fmla="*/ 1089230 w 1800200"/>
                  <a:gd name="connsiteY7" fmla="*/ 1325850 h 2016224"/>
                  <a:gd name="connsiteX8" fmla="*/ 900100 w 1800200"/>
                  <a:gd name="connsiteY8" fmla="*/ 2016224 h 2016224"/>
                  <a:gd name="connsiteX9" fmla="*/ 710970 w 1800200"/>
                  <a:gd name="connsiteY9" fmla="*/ 1325850 h 2016224"/>
                  <a:gd name="connsiteX10" fmla="*/ 0 w 1800200"/>
                  <a:gd name="connsiteY10" fmla="*/ 1512168 h 2016224"/>
                  <a:gd name="connsiteX11" fmla="*/ 521841 w 1800200"/>
                  <a:gd name="connsiteY11" fmla="*/ 1008112 h 2016224"/>
                  <a:gd name="connsiteX12" fmla="*/ 0 w 1800200"/>
                  <a:gd name="connsiteY12" fmla="*/ 504056 h 2016224"/>
                  <a:gd name="connsiteX0" fmla="*/ 0 w 1800200"/>
                  <a:gd name="connsiteY0" fmla="*/ 504056 h 2016224"/>
                  <a:gd name="connsiteX1" fmla="*/ 710970 w 1800200"/>
                  <a:gd name="connsiteY1" fmla="*/ 690374 h 2016224"/>
                  <a:gd name="connsiteX2" fmla="*/ 900100 w 1800200"/>
                  <a:gd name="connsiteY2" fmla="*/ 0 h 2016224"/>
                  <a:gd name="connsiteX3" fmla="*/ 1089230 w 1800200"/>
                  <a:gd name="connsiteY3" fmla="*/ 690374 h 2016224"/>
                  <a:gd name="connsiteX4" fmla="*/ 1800200 w 1800200"/>
                  <a:gd name="connsiteY4" fmla="*/ 504056 h 2016224"/>
                  <a:gd name="connsiteX5" fmla="*/ 1278359 w 1800200"/>
                  <a:gd name="connsiteY5" fmla="*/ 1008112 h 2016224"/>
                  <a:gd name="connsiteX6" fmla="*/ 1800200 w 1800200"/>
                  <a:gd name="connsiteY6" fmla="*/ 1512168 h 2016224"/>
                  <a:gd name="connsiteX7" fmla="*/ 1089230 w 1800200"/>
                  <a:gd name="connsiteY7" fmla="*/ 1325850 h 2016224"/>
                  <a:gd name="connsiteX8" fmla="*/ 900100 w 1800200"/>
                  <a:gd name="connsiteY8" fmla="*/ 2016224 h 2016224"/>
                  <a:gd name="connsiteX9" fmla="*/ 710970 w 1800200"/>
                  <a:gd name="connsiteY9" fmla="*/ 1325850 h 2016224"/>
                  <a:gd name="connsiteX10" fmla="*/ 0 w 1800200"/>
                  <a:gd name="connsiteY10" fmla="*/ 1512168 h 2016224"/>
                  <a:gd name="connsiteX11" fmla="*/ 521841 w 1800200"/>
                  <a:gd name="connsiteY11" fmla="*/ 1008112 h 2016224"/>
                  <a:gd name="connsiteX12" fmla="*/ 0 w 1800200"/>
                  <a:gd name="connsiteY12" fmla="*/ 504056 h 2016224"/>
                  <a:gd name="connsiteX0" fmla="*/ 0 w 1800200"/>
                  <a:gd name="connsiteY0" fmla="*/ 504056 h 2016224"/>
                  <a:gd name="connsiteX1" fmla="*/ 710970 w 1800200"/>
                  <a:gd name="connsiteY1" fmla="*/ 690374 h 2016224"/>
                  <a:gd name="connsiteX2" fmla="*/ 900100 w 1800200"/>
                  <a:gd name="connsiteY2" fmla="*/ 0 h 2016224"/>
                  <a:gd name="connsiteX3" fmla="*/ 1089230 w 1800200"/>
                  <a:gd name="connsiteY3" fmla="*/ 690374 h 2016224"/>
                  <a:gd name="connsiteX4" fmla="*/ 1800200 w 1800200"/>
                  <a:gd name="connsiteY4" fmla="*/ 504056 h 2016224"/>
                  <a:gd name="connsiteX5" fmla="*/ 1278359 w 1800200"/>
                  <a:gd name="connsiteY5" fmla="*/ 1008112 h 2016224"/>
                  <a:gd name="connsiteX6" fmla="*/ 1800200 w 1800200"/>
                  <a:gd name="connsiteY6" fmla="*/ 1512168 h 2016224"/>
                  <a:gd name="connsiteX7" fmla="*/ 1089230 w 1800200"/>
                  <a:gd name="connsiteY7" fmla="*/ 1325850 h 2016224"/>
                  <a:gd name="connsiteX8" fmla="*/ 900100 w 1800200"/>
                  <a:gd name="connsiteY8" fmla="*/ 2016224 h 2016224"/>
                  <a:gd name="connsiteX9" fmla="*/ 710970 w 1800200"/>
                  <a:gd name="connsiteY9" fmla="*/ 1325850 h 2016224"/>
                  <a:gd name="connsiteX10" fmla="*/ 0 w 1800200"/>
                  <a:gd name="connsiteY10" fmla="*/ 1512168 h 2016224"/>
                  <a:gd name="connsiteX11" fmla="*/ 521841 w 1800200"/>
                  <a:gd name="connsiteY11" fmla="*/ 1008112 h 2016224"/>
                  <a:gd name="connsiteX12" fmla="*/ 0 w 1800200"/>
                  <a:gd name="connsiteY12" fmla="*/ 504056 h 2016224"/>
                  <a:gd name="connsiteX0" fmla="*/ 0 w 1815990"/>
                  <a:gd name="connsiteY0" fmla="*/ 504056 h 2016224"/>
                  <a:gd name="connsiteX1" fmla="*/ 710970 w 1815990"/>
                  <a:gd name="connsiteY1" fmla="*/ 690374 h 2016224"/>
                  <a:gd name="connsiteX2" fmla="*/ 900100 w 1815990"/>
                  <a:gd name="connsiteY2" fmla="*/ 0 h 2016224"/>
                  <a:gd name="connsiteX3" fmla="*/ 1089230 w 1815990"/>
                  <a:gd name="connsiteY3" fmla="*/ 690374 h 2016224"/>
                  <a:gd name="connsiteX4" fmla="*/ 1800200 w 1815990"/>
                  <a:gd name="connsiteY4" fmla="*/ 504056 h 2016224"/>
                  <a:gd name="connsiteX5" fmla="*/ 1278359 w 1815990"/>
                  <a:gd name="connsiteY5" fmla="*/ 1008112 h 2016224"/>
                  <a:gd name="connsiteX6" fmla="*/ 1800200 w 1815990"/>
                  <a:gd name="connsiteY6" fmla="*/ 1512168 h 2016224"/>
                  <a:gd name="connsiteX7" fmla="*/ 1089230 w 1815990"/>
                  <a:gd name="connsiteY7" fmla="*/ 1325850 h 2016224"/>
                  <a:gd name="connsiteX8" fmla="*/ 900100 w 1815990"/>
                  <a:gd name="connsiteY8" fmla="*/ 2016224 h 2016224"/>
                  <a:gd name="connsiteX9" fmla="*/ 710970 w 1815990"/>
                  <a:gd name="connsiteY9" fmla="*/ 1325850 h 2016224"/>
                  <a:gd name="connsiteX10" fmla="*/ 0 w 1815990"/>
                  <a:gd name="connsiteY10" fmla="*/ 1512168 h 2016224"/>
                  <a:gd name="connsiteX11" fmla="*/ 521841 w 1815990"/>
                  <a:gd name="connsiteY11" fmla="*/ 1008112 h 2016224"/>
                  <a:gd name="connsiteX12" fmla="*/ 0 w 1815990"/>
                  <a:gd name="connsiteY12" fmla="*/ 504056 h 2016224"/>
                  <a:gd name="connsiteX0" fmla="*/ 0 w 1815990"/>
                  <a:gd name="connsiteY0" fmla="*/ 504056 h 2016224"/>
                  <a:gd name="connsiteX1" fmla="*/ 710970 w 1815990"/>
                  <a:gd name="connsiteY1" fmla="*/ 690374 h 2016224"/>
                  <a:gd name="connsiteX2" fmla="*/ 900100 w 1815990"/>
                  <a:gd name="connsiteY2" fmla="*/ 0 h 2016224"/>
                  <a:gd name="connsiteX3" fmla="*/ 1089230 w 1815990"/>
                  <a:gd name="connsiteY3" fmla="*/ 690374 h 2016224"/>
                  <a:gd name="connsiteX4" fmla="*/ 1800200 w 1815990"/>
                  <a:gd name="connsiteY4" fmla="*/ 504056 h 2016224"/>
                  <a:gd name="connsiteX5" fmla="*/ 1278359 w 1815990"/>
                  <a:gd name="connsiteY5" fmla="*/ 1008112 h 2016224"/>
                  <a:gd name="connsiteX6" fmla="*/ 1800200 w 1815990"/>
                  <a:gd name="connsiteY6" fmla="*/ 1512168 h 2016224"/>
                  <a:gd name="connsiteX7" fmla="*/ 1089230 w 1815990"/>
                  <a:gd name="connsiteY7" fmla="*/ 1325850 h 2016224"/>
                  <a:gd name="connsiteX8" fmla="*/ 900100 w 1815990"/>
                  <a:gd name="connsiteY8" fmla="*/ 2016224 h 2016224"/>
                  <a:gd name="connsiteX9" fmla="*/ 710970 w 1815990"/>
                  <a:gd name="connsiteY9" fmla="*/ 1325850 h 2016224"/>
                  <a:gd name="connsiteX10" fmla="*/ 0 w 1815990"/>
                  <a:gd name="connsiteY10" fmla="*/ 1512168 h 2016224"/>
                  <a:gd name="connsiteX11" fmla="*/ 521841 w 1815990"/>
                  <a:gd name="connsiteY11" fmla="*/ 1008112 h 2016224"/>
                  <a:gd name="connsiteX12" fmla="*/ 0 w 1815990"/>
                  <a:gd name="connsiteY12" fmla="*/ 504056 h 2016224"/>
                  <a:gd name="connsiteX0" fmla="*/ 0 w 1815990"/>
                  <a:gd name="connsiteY0" fmla="*/ 504056 h 2016224"/>
                  <a:gd name="connsiteX1" fmla="*/ 710970 w 1815990"/>
                  <a:gd name="connsiteY1" fmla="*/ 690374 h 2016224"/>
                  <a:gd name="connsiteX2" fmla="*/ 900100 w 1815990"/>
                  <a:gd name="connsiteY2" fmla="*/ 0 h 2016224"/>
                  <a:gd name="connsiteX3" fmla="*/ 1089230 w 1815990"/>
                  <a:gd name="connsiteY3" fmla="*/ 690374 h 2016224"/>
                  <a:gd name="connsiteX4" fmla="*/ 1800200 w 1815990"/>
                  <a:gd name="connsiteY4" fmla="*/ 504056 h 2016224"/>
                  <a:gd name="connsiteX5" fmla="*/ 1278359 w 1815990"/>
                  <a:gd name="connsiteY5" fmla="*/ 1008112 h 2016224"/>
                  <a:gd name="connsiteX6" fmla="*/ 1800200 w 1815990"/>
                  <a:gd name="connsiteY6" fmla="*/ 1512168 h 2016224"/>
                  <a:gd name="connsiteX7" fmla="*/ 1089230 w 1815990"/>
                  <a:gd name="connsiteY7" fmla="*/ 1325850 h 2016224"/>
                  <a:gd name="connsiteX8" fmla="*/ 900100 w 1815990"/>
                  <a:gd name="connsiteY8" fmla="*/ 2016224 h 2016224"/>
                  <a:gd name="connsiteX9" fmla="*/ 710970 w 1815990"/>
                  <a:gd name="connsiteY9" fmla="*/ 1325850 h 2016224"/>
                  <a:gd name="connsiteX10" fmla="*/ 0 w 1815990"/>
                  <a:gd name="connsiteY10" fmla="*/ 1512168 h 2016224"/>
                  <a:gd name="connsiteX11" fmla="*/ 521841 w 1815990"/>
                  <a:gd name="connsiteY11" fmla="*/ 1008112 h 2016224"/>
                  <a:gd name="connsiteX12" fmla="*/ 0 w 1815990"/>
                  <a:gd name="connsiteY12" fmla="*/ 504056 h 2016224"/>
                  <a:gd name="connsiteX0" fmla="*/ 0 w 1815990"/>
                  <a:gd name="connsiteY0" fmla="*/ 504056 h 2016224"/>
                  <a:gd name="connsiteX1" fmla="*/ 710970 w 1815990"/>
                  <a:gd name="connsiteY1" fmla="*/ 690374 h 2016224"/>
                  <a:gd name="connsiteX2" fmla="*/ 900100 w 1815990"/>
                  <a:gd name="connsiteY2" fmla="*/ 0 h 2016224"/>
                  <a:gd name="connsiteX3" fmla="*/ 1089230 w 1815990"/>
                  <a:gd name="connsiteY3" fmla="*/ 690374 h 2016224"/>
                  <a:gd name="connsiteX4" fmla="*/ 1800200 w 1815990"/>
                  <a:gd name="connsiteY4" fmla="*/ 504056 h 2016224"/>
                  <a:gd name="connsiteX5" fmla="*/ 1278359 w 1815990"/>
                  <a:gd name="connsiteY5" fmla="*/ 1008112 h 2016224"/>
                  <a:gd name="connsiteX6" fmla="*/ 1800200 w 1815990"/>
                  <a:gd name="connsiteY6" fmla="*/ 1512168 h 2016224"/>
                  <a:gd name="connsiteX7" fmla="*/ 1089230 w 1815990"/>
                  <a:gd name="connsiteY7" fmla="*/ 1325850 h 2016224"/>
                  <a:gd name="connsiteX8" fmla="*/ 900100 w 1815990"/>
                  <a:gd name="connsiteY8" fmla="*/ 2016224 h 2016224"/>
                  <a:gd name="connsiteX9" fmla="*/ 710970 w 1815990"/>
                  <a:gd name="connsiteY9" fmla="*/ 1325850 h 2016224"/>
                  <a:gd name="connsiteX10" fmla="*/ 0 w 1815990"/>
                  <a:gd name="connsiteY10" fmla="*/ 1512168 h 2016224"/>
                  <a:gd name="connsiteX11" fmla="*/ 521841 w 1815990"/>
                  <a:gd name="connsiteY11" fmla="*/ 1008112 h 2016224"/>
                  <a:gd name="connsiteX12" fmla="*/ 0 w 1815990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3034 w 1819024"/>
                  <a:gd name="connsiteY0" fmla="*/ 504056 h 2016224"/>
                  <a:gd name="connsiteX1" fmla="*/ 714004 w 1819024"/>
                  <a:gd name="connsiteY1" fmla="*/ 690374 h 2016224"/>
                  <a:gd name="connsiteX2" fmla="*/ 903134 w 1819024"/>
                  <a:gd name="connsiteY2" fmla="*/ 0 h 2016224"/>
                  <a:gd name="connsiteX3" fmla="*/ 1092264 w 1819024"/>
                  <a:gd name="connsiteY3" fmla="*/ 690374 h 2016224"/>
                  <a:gd name="connsiteX4" fmla="*/ 1803234 w 1819024"/>
                  <a:gd name="connsiteY4" fmla="*/ 504056 h 2016224"/>
                  <a:gd name="connsiteX5" fmla="*/ 1281393 w 1819024"/>
                  <a:gd name="connsiteY5" fmla="*/ 1008112 h 2016224"/>
                  <a:gd name="connsiteX6" fmla="*/ 1803234 w 1819024"/>
                  <a:gd name="connsiteY6" fmla="*/ 1512168 h 2016224"/>
                  <a:gd name="connsiteX7" fmla="*/ 1092264 w 1819024"/>
                  <a:gd name="connsiteY7" fmla="*/ 1325850 h 2016224"/>
                  <a:gd name="connsiteX8" fmla="*/ 903134 w 1819024"/>
                  <a:gd name="connsiteY8" fmla="*/ 2016224 h 2016224"/>
                  <a:gd name="connsiteX9" fmla="*/ 714004 w 1819024"/>
                  <a:gd name="connsiteY9" fmla="*/ 1325850 h 2016224"/>
                  <a:gd name="connsiteX10" fmla="*/ 3034 w 1819024"/>
                  <a:gd name="connsiteY10" fmla="*/ 1512168 h 2016224"/>
                  <a:gd name="connsiteX11" fmla="*/ 524875 w 1819024"/>
                  <a:gd name="connsiteY11" fmla="*/ 1008112 h 2016224"/>
                  <a:gd name="connsiteX12" fmla="*/ 3034 w 1819024"/>
                  <a:gd name="connsiteY12" fmla="*/ 504056 h 2016224"/>
                  <a:gd name="connsiteX0" fmla="*/ 3034 w 1819024"/>
                  <a:gd name="connsiteY0" fmla="*/ 504056 h 2016224"/>
                  <a:gd name="connsiteX1" fmla="*/ 714004 w 1819024"/>
                  <a:gd name="connsiteY1" fmla="*/ 690374 h 2016224"/>
                  <a:gd name="connsiteX2" fmla="*/ 903134 w 1819024"/>
                  <a:gd name="connsiteY2" fmla="*/ 0 h 2016224"/>
                  <a:gd name="connsiteX3" fmla="*/ 1092264 w 1819024"/>
                  <a:gd name="connsiteY3" fmla="*/ 690374 h 2016224"/>
                  <a:gd name="connsiteX4" fmla="*/ 1803234 w 1819024"/>
                  <a:gd name="connsiteY4" fmla="*/ 504056 h 2016224"/>
                  <a:gd name="connsiteX5" fmla="*/ 1281393 w 1819024"/>
                  <a:gd name="connsiteY5" fmla="*/ 1008112 h 2016224"/>
                  <a:gd name="connsiteX6" fmla="*/ 1803234 w 1819024"/>
                  <a:gd name="connsiteY6" fmla="*/ 1512168 h 2016224"/>
                  <a:gd name="connsiteX7" fmla="*/ 1092264 w 1819024"/>
                  <a:gd name="connsiteY7" fmla="*/ 1325850 h 2016224"/>
                  <a:gd name="connsiteX8" fmla="*/ 903134 w 1819024"/>
                  <a:gd name="connsiteY8" fmla="*/ 2016224 h 2016224"/>
                  <a:gd name="connsiteX9" fmla="*/ 714004 w 1819024"/>
                  <a:gd name="connsiteY9" fmla="*/ 1325850 h 2016224"/>
                  <a:gd name="connsiteX10" fmla="*/ 3034 w 1819024"/>
                  <a:gd name="connsiteY10" fmla="*/ 1512168 h 2016224"/>
                  <a:gd name="connsiteX11" fmla="*/ 524875 w 1819024"/>
                  <a:gd name="connsiteY11" fmla="*/ 1008112 h 2016224"/>
                  <a:gd name="connsiteX12" fmla="*/ 3034 w 1819024"/>
                  <a:gd name="connsiteY12" fmla="*/ 504056 h 2016224"/>
                  <a:gd name="connsiteX0" fmla="*/ 3034 w 1819024"/>
                  <a:gd name="connsiteY0" fmla="*/ 504056 h 2016224"/>
                  <a:gd name="connsiteX1" fmla="*/ 714004 w 1819024"/>
                  <a:gd name="connsiteY1" fmla="*/ 690374 h 2016224"/>
                  <a:gd name="connsiteX2" fmla="*/ 903134 w 1819024"/>
                  <a:gd name="connsiteY2" fmla="*/ 0 h 2016224"/>
                  <a:gd name="connsiteX3" fmla="*/ 1092264 w 1819024"/>
                  <a:gd name="connsiteY3" fmla="*/ 690374 h 2016224"/>
                  <a:gd name="connsiteX4" fmla="*/ 1803234 w 1819024"/>
                  <a:gd name="connsiteY4" fmla="*/ 504056 h 2016224"/>
                  <a:gd name="connsiteX5" fmla="*/ 1281393 w 1819024"/>
                  <a:gd name="connsiteY5" fmla="*/ 1008112 h 2016224"/>
                  <a:gd name="connsiteX6" fmla="*/ 1803234 w 1819024"/>
                  <a:gd name="connsiteY6" fmla="*/ 1512168 h 2016224"/>
                  <a:gd name="connsiteX7" fmla="*/ 1092264 w 1819024"/>
                  <a:gd name="connsiteY7" fmla="*/ 1325850 h 2016224"/>
                  <a:gd name="connsiteX8" fmla="*/ 903134 w 1819024"/>
                  <a:gd name="connsiteY8" fmla="*/ 2016224 h 2016224"/>
                  <a:gd name="connsiteX9" fmla="*/ 714004 w 1819024"/>
                  <a:gd name="connsiteY9" fmla="*/ 1325850 h 2016224"/>
                  <a:gd name="connsiteX10" fmla="*/ 3034 w 1819024"/>
                  <a:gd name="connsiteY10" fmla="*/ 1512168 h 2016224"/>
                  <a:gd name="connsiteX11" fmla="*/ 524875 w 1819024"/>
                  <a:gd name="connsiteY11" fmla="*/ 1008112 h 2016224"/>
                  <a:gd name="connsiteX12" fmla="*/ 3034 w 1819024"/>
                  <a:gd name="connsiteY12" fmla="*/ 504056 h 2016224"/>
                  <a:gd name="connsiteX0" fmla="*/ 8515 w 1824505"/>
                  <a:gd name="connsiteY0" fmla="*/ 504056 h 2016224"/>
                  <a:gd name="connsiteX1" fmla="*/ 719485 w 1824505"/>
                  <a:gd name="connsiteY1" fmla="*/ 690374 h 2016224"/>
                  <a:gd name="connsiteX2" fmla="*/ 908615 w 1824505"/>
                  <a:gd name="connsiteY2" fmla="*/ 0 h 2016224"/>
                  <a:gd name="connsiteX3" fmla="*/ 1097745 w 1824505"/>
                  <a:gd name="connsiteY3" fmla="*/ 690374 h 2016224"/>
                  <a:gd name="connsiteX4" fmla="*/ 1808715 w 1824505"/>
                  <a:gd name="connsiteY4" fmla="*/ 504056 h 2016224"/>
                  <a:gd name="connsiteX5" fmla="*/ 1286874 w 1824505"/>
                  <a:gd name="connsiteY5" fmla="*/ 1008112 h 2016224"/>
                  <a:gd name="connsiteX6" fmla="*/ 1808715 w 1824505"/>
                  <a:gd name="connsiteY6" fmla="*/ 1512168 h 2016224"/>
                  <a:gd name="connsiteX7" fmla="*/ 1097745 w 1824505"/>
                  <a:gd name="connsiteY7" fmla="*/ 1325850 h 2016224"/>
                  <a:gd name="connsiteX8" fmla="*/ 908615 w 1824505"/>
                  <a:gd name="connsiteY8" fmla="*/ 2016224 h 2016224"/>
                  <a:gd name="connsiteX9" fmla="*/ 719485 w 1824505"/>
                  <a:gd name="connsiteY9" fmla="*/ 1325850 h 2016224"/>
                  <a:gd name="connsiteX10" fmla="*/ 8515 w 1824505"/>
                  <a:gd name="connsiteY10" fmla="*/ 1512168 h 2016224"/>
                  <a:gd name="connsiteX11" fmla="*/ 530356 w 1824505"/>
                  <a:gd name="connsiteY11" fmla="*/ 1008112 h 2016224"/>
                  <a:gd name="connsiteX12" fmla="*/ 8515 w 1824505"/>
                  <a:gd name="connsiteY12" fmla="*/ 504056 h 2016224"/>
                  <a:gd name="connsiteX0" fmla="*/ 8515 w 1824505"/>
                  <a:gd name="connsiteY0" fmla="*/ 504056 h 2016224"/>
                  <a:gd name="connsiteX1" fmla="*/ 719485 w 1824505"/>
                  <a:gd name="connsiteY1" fmla="*/ 690374 h 2016224"/>
                  <a:gd name="connsiteX2" fmla="*/ 908615 w 1824505"/>
                  <a:gd name="connsiteY2" fmla="*/ 0 h 2016224"/>
                  <a:gd name="connsiteX3" fmla="*/ 1097745 w 1824505"/>
                  <a:gd name="connsiteY3" fmla="*/ 690374 h 2016224"/>
                  <a:gd name="connsiteX4" fmla="*/ 1808715 w 1824505"/>
                  <a:gd name="connsiteY4" fmla="*/ 504056 h 2016224"/>
                  <a:gd name="connsiteX5" fmla="*/ 1286874 w 1824505"/>
                  <a:gd name="connsiteY5" fmla="*/ 1008112 h 2016224"/>
                  <a:gd name="connsiteX6" fmla="*/ 1808715 w 1824505"/>
                  <a:gd name="connsiteY6" fmla="*/ 1512168 h 2016224"/>
                  <a:gd name="connsiteX7" fmla="*/ 1097745 w 1824505"/>
                  <a:gd name="connsiteY7" fmla="*/ 1325850 h 2016224"/>
                  <a:gd name="connsiteX8" fmla="*/ 908615 w 1824505"/>
                  <a:gd name="connsiteY8" fmla="*/ 2016224 h 2016224"/>
                  <a:gd name="connsiteX9" fmla="*/ 719485 w 1824505"/>
                  <a:gd name="connsiteY9" fmla="*/ 1325850 h 2016224"/>
                  <a:gd name="connsiteX10" fmla="*/ 8515 w 1824505"/>
                  <a:gd name="connsiteY10" fmla="*/ 1512168 h 2016224"/>
                  <a:gd name="connsiteX11" fmla="*/ 530356 w 1824505"/>
                  <a:gd name="connsiteY11" fmla="*/ 1008112 h 2016224"/>
                  <a:gd name="connsiteX12" fmla="*/ 8515 w 1824505"/>
                  <a:gd name="connsiteY12" fmla="*/ 504056 h 2016224"/>
                  <a:gd name="connsiteX0" fmla="*/ 8515 w 1836152"/>
                  <a:gd name="connsiteY0" fmla="*/ 504056 h 2016224"/>
                  <a:gd name="connsiteX1" fmla="*/ 719485 w 1836152"/>
                  <a:gd name="connsiteY1" fmla="*/ 690374 h 2016224"/>
                  <a:gd name="connsiteX2" fmla="*/ 908615 w 1836152"/>
                  <a:gd name="connsiteY2" fmla="*/ 0 h 2016224"/>
                  <a:gd name="connsiteX3" fmla="*/ 1097745 w 1836152"/>
                  <a:gd name="connsiteY3" fmla="*/ 690374 h 2016224"/>
                  <a:gd name="connsiteX4" fmla="*/ 1808715 w 1836152"/>
                  <a:gd name="connsiteY4" fmla="*/ 504056 h 2016224"/>
                  <a:gd name="connsiteX5" fmla="*/ 1286874 w 1836152"/>
                  <a:gd name="connsiteY5" fmla="*/ 1008112 h 2016224"/>
                  <a:gd name="connsiteX6" fmla="*/ 1808715 w 1836152"/>
                  <a:gd name="connsiteY6" fmla="*/ 1512168 h 2016224"/>
                  <a:gd name="connsiteX7" fmla="*/ 1097745 w 1836152"/>
                  <a:gd name="connsiteY7" fmla="*/ 1325850 h 2016224"/>
                  <a:gd name="connsiteX8" fmla="*/ 908615 w 1836152"/>
                  <a:gd name="connsiteY8" fmla="*/ 2016224 h 2016224"/>
                  <a:gd name="connsiteX9" fmla="*/ 719485 w 1836152"/>
                  <a:gd name="connsiteY9" fmla="*/ 1325850 h 2016224"/>
                  <a:gd name="connsiteX10" fmla="*/ 8515 w 1836152"/>
                  <a:gd name="connsiteY10" fmla="*/ 1512168 h 2016224"/>
                  <a:gd name="connsiteX11" fmla="*/ 530356 w 1836152"/>
                  <a:gd name="connsiteY11" fmla="*/ 1008112 h 2016224"/>
                  <a:gd name="connsiteX12" fmla="*/ 8515 w 1836152"/>
                  <a:gd name="connsiteY12" fmla="*/ 504056 h 2016224"/>
                  <a:gd name="connsiteX0" fmla="*/ 8515 w 1836152"/>
                  <a:gd name="connsiteY0" fmla="*/ 504056 h 2016224"/>
                  <a:gd name="connsiteX1" fmla="*/ 719485 w 1836152"/>
                  <a:gd name="connsiteY1" fmla="*/ 690374 h 2016224"/>
                  <a:gd name="connsiteX2" fmla="*/ 908615 w 1836152"/>
                  <a:gd name="connsiteY2" fmla="*/ 0 h 2016224"/>
                  <a:gd name="connsiteX3" fmla="*/ 1097745 w 1836152"/>
                  <a:gd name="connsiteY3" fmla="*/ 690374 h 2016224"/>
                  <a:gd name="connsiteX4" fmla="*/ 1808715 w 1836152"/>
                  <a:gd name="connsiteY4" fmla="*/ 504056 h 2016224"/>
                  <a:gd name="connsiteX5" fmla="*/ 1286874 w 1836152"/>
                  <a:gd name="connsiteY5" fmla="*/ 1008112 h 2016224"/>
                  <a:gd name="connsiteX6" fmla="*/ 1808715 w 1836152"/>
                  <a:gd name="connsiteY6" fmla="*/ 1512168 h 2016224"/>
                  <a:gd name="connsiteX7" fmla="*/ 1097745 w 1836152"/>
                  <a:gd name="connsiteY7" fmla="*/ 1325850 h 2016224"/>
                  <a:gd name="connsiteX8" fmla="*/ 908615 w 1836152"/>
                  <a:gd name="connsiteY8" fmla="*/ 2016224 h 2016224"/>
                  <a:gd name="connsiteX9" fmla="*/ 719485 w 1836152"/>
                  <a:gd name="connsiteY9" fmla="*/ 1325850 h 2016224"/>
                  <a:gd name="connsiteX10" fmla="*/ 8515 w 1836152"/>
                  <a:gd name="connsiteY10" fmla="*/ 1512168 h 2016224"/>
                  <a:gd name="connsiteX11" fmla="*/ 530356 w 1836152"/>
                  <a:gd name="connsiteY11" fmla="*/ 1008112 h 2016224"/>
                  <a:gd name="connsiteX12" fmla="*/ 8515 w 1836152"/>
                  <a:gd name="connsiteY12" fmla="*/ 504056 h 2016224"/>
                  <a:gd name="connsiteX0" fmla="*/ 8515 w 1836152"/>
                  <a:gd name="connsiteY0" fmla="*/ 504056 h 2016224"/>
                  <a:gd name="connsiteX1" fmla="*/ 719485 w 1836152"/>
                  <a:gd name="connsiteY1" fmla="*/ 690374 h 2016224"/>
                  <a:gd name="connsiteX2" fmla="*/ 908615 w 1836152"/>
                  <a:gd name="connsiteY2" fmla="*/ 0 h 2016224"/>
                  <a:gd name="connsiteX3" fmla="*/ 1043957 w 1836152"/>
                  <a:gd name="connsiteY3" fmla="*/ 830223 h 2016224"/>
                  <a:gd name="connsiteX4" fmla="*/ 1808715 w 1836152"/>
                  <a:gd name="connsiteY4" fmla="*/ 504056 h 2016224"/>
                  <a:gd name="connsiteX5" fmla="*/ 1286874 w 1836152"/>
                  <a:gd name="connsiteY5" fmla="*/ 1008112 h 2016224"/>
                  <a:gd name="connsiteX6" fmla="*/ 1808715 w 1836152"/>
                  <a:gd name="connsiteY6" fmla="*/ 1512168 h 2016224"/>
                  <a:gd name="connsiteX7" fmla="*/ 1097745 w 1836152"/>
                  <a:gd name="connsiteY7" fmla="*/ 1325850 h 2016224"/>
                  <a:gd name="connsiteX8" fmla="*/ 908615 w 1836152"/>
                  <a:gd name="connsiteY8" fmla="*/ 2016224 h 2016224"/>
                  <a:gd name="connsiteX9" fmla="*/ 719485 w 1836152"/>
                  <a:gd name="connsiteY9" fmla="*/ 1325850 h 2016224"/>
                  <a:gd name="connsiteX10" fmla="*/ 8515 w 1836152"/>
                  <a:gd name="connsiteY10" fmla="*/ 1512168 h 2016224"/>
                  <a:gd name="connsiteX11" fmla="*/ 530356 w 1836152"/>
                  <a:gd name="connsiteY11" fmla="*/ 1008112 h 2016224"/>
                  <a:gd name="connsiteX12" fmla="*/ 8515 w 1836152"/>
                  <a:gd name="connsiteY12" fmla="*/ 504056 h 2016224"/>
                  <a:gd name="connsiteX0" fmla="*/ 8515 w 1836152"/>
                  <a:gd name="connsiteY0" fmla="*/ 504056 h 2016224"/>
                  <a:gd name="connsiteX1" fmla="*/ 816303 w 1836152"/>
                  <a:gd name="connsiteY1" fmla="*/ 840981 h 2016224"/>
                  <a:gd name="connsiteX2" fmla="*/ 908615 w 1836152"/>
                  <a:gd name="connsiteY2" fmla="*/ 0 h 2016224"/>
                  <a:gd name="connsiteX3" fmla="*/ 1043957 w 1836152"/>
                  <a:gd name="connsiteY3" fmla="*/ 830223 h 2016224"/>
                  <a:gd name="connsiteX4" fmla="*/ 1808715 w 1836152"/>
                  <a:gd name="connsiteY4" fmla="*/ 504056 h 2016224"/>
                  <a:gd name="connsiteX5" fmla="*/ 1286874 w 1836152"/>
                  <a:gd name="connsiteY5" fmla="*/ 1008112 h 2016224"/>
                  <a:gd name="connsiteX6" fmla="*/ 1808715 w 1836152"/>
                  <a:gd name="connsiteY6" fmla="*/ 1512168 h 2016224"/>
                  <a:gd name="connsiteX7" fmla="*/ 1097745 w 1836152"/>
                  <a:gd name="connsiteY7" fmla="*/ 1325850 h 2016224"/>
                  <a:gd name="connsiteX8" fmla="*/ 908615 w 1836152"/>
                  <a:gd name="connsiteY8" fmla="*/ 2016224 h 2016224"/>
                  <a:gd name="connsiteX9" fmla="*/ 719485 w 1836152"/>
                  <a:gd name="connsiteY9" fmla="*/ 1325850 h 2016224"/>
                  <a:gd name="connsiteX10" fmla="*/ 8515 w 1836152"/>
                  <a:gd name="connsiteY10" fmla="*/ 1512168 h 2016224"/>
                  <a:gd name="connsiteX11" fmla="*/ 530356 w 1836152"/>
                  <a:gd name="connsiteY11" fmla="*/ 1008112 h 2016224"/>
                  <a:gd name="connsiteX12" fmla="*/ 8515 w 1836152"/>
                  <a:gd name="connsiteY12" fmla="*/ 504056 h 2016224"/>
                  <a:gd name="connsiteX0" fmla="*/ 6165 w 1833802"/>
                  <a:gd name="connsiteY0" fmla="*/ 504056 h 2016224"/>
                  <a:gd name="connsiteX1" fmla="*/ 813953 w 1833802"/>
                  <a:gd name="connsiteY1" fmla="*/ 840981 h 2016224"/>
                  <a:gd name="connsiteX2" fmla="*/ 906265 w 1833802"/>
                  <a:gd name="connsiteY2" fmla="*/ 0 h 2016224"/>
                  <a:gd name="connsiteX3" fmla="*/ 1041607 w 1833802"/>
                  <a:gd name="connsiteY3" fmla="*/ 830223 h 2016224"/>
                  <a:gd name="connsiteX4" fmla="*/ 1806365 w 1833802"/>
                  <a:gd name="connsiteY4" fmla="*/ 504056 h 2016224"/>
                  <a:gd name="connsiteX5" fmla="*/ 1284524 w 1833802"/>
                  <a:gd name="connsiteY5" fmla="*/ 1008112 h 2016224"/>
                  <a:gd name="connsiteX6" fmla="*/ 1806365 w 1833802"/>
                  <a:gd name="connsiteY6" fmla="*/ 1512168 h 2016224"/>
                  <a:gd name="connsiteX7" fmla="*/ 1095395 w 1833802"/>
                  <a:gd name="connsiteY7" fmla="*/ 1325850 h 2016224"/>
                  <a:gd name="connsiteX8" fmla="*/ 906265 w 1833802"/>
                  <a:gd name="connsiteY8" fmla="*/ 2016224 h 2016224"/>
                  <a:gd name="connsiteX9" fmla="*/ 717135 w 1833802"/>
                  <a:gd name="connsiteY9" fmla="*/ 1325850 h 2016224"/>
                  <a:gd name="connsiteX10" fmla="*/ 6165 w 1833802"/>
                  <a:gd name="connsiteY10" fmla="*/ 1512168 h 2016224"/>
                  <a:gd name="connsiteX11" fmla="*/ 710886 w 1833802"/>
                  <a:gd name="connsiteY11" fmla="*/ 1018870 h 2016224"/>
                  <a:gd name="connsiteX12" fmla="*/ 6165 w 1833802"/>
                  <a:gd name="connsiteY12" fmla="*/ 504056 h 2016224"/>
                  <a:gd name="connsiteX0" fmla="*/ 6165 w 1833802"/>
                  <a:gd name="connsiteY0" fmla="*/ 504056 h 2016224"/>
                  <a:gd name="connsiteX1" fmla="*/ 813953 w 1833802"/>
                  <a:gd name="connsiteY1" fmla="*/ 840981 h 2016224"/>
                  <a:gd name="connsiteX2" fmla="*/ 906265 w 1833802"/>
                  <a:gd name="connsiteY2" fmla="*/ 0 h 2016224"/>
                  <a:gd name="connsiteX3" fmla="*/ 1041607 w 1833802"/>
                  <a:gd name="connsiteY3" fmla="*/ 830223 h 2016224"/>
                  <a:gd name="connsiteX4" fmla="*/ 1806365 w 1833802"/>
                  <a:gd name="connsiteY4" fmla="*/ 504056 h 2016224"/>
                  <a:gd name="connsiteX5" fmla="*/ 1284524 w 1833802"/>
                  <a:gd name="connsiteY5" fmla="*/ 1008112 h 2016224"/>
                  <a:gd name="connsiteX6" fmla="*/ 1806365 w 1833802"/>
                  <a:gd name="connsiteY6" fmla="*/ 1512168 h 2016224"/>
                  <a:gd name="connsiteX7" fmla="*/ 1095395 w 1833802"/>
                  <a:gd name="connsiteY7" fmla="*/ 1325850 h 2016224"/>
                  <a:gd name="connsiteX8" fmla="*/ 906265 w 1833802"/>
                  <a:gd name="connsiteY8" fmla="*/ 2016224 h 2016224"/>
                  <a:gd name="connsiteX9" fmla="*/ 803196 w 1833802"/>
                  <a:gd name="connsiteY9" fmla="*/ 1207516 h 2016224"/>
                  <a:gd name="connsiteX10" fmla="*/ 6165 w 1833802"/>
                  <a:gd name="connsiteY10" fmla="*/ 1512168 h 2016224"/>
                  <a:gd name="connsiteX11" fmla="*/ 710886 w 1833802"/>
                  <a:gd name="connsiteY11" fmla="*/ 1018870 h 2016224"/>
                  <a:gd name="connsiteX12" fmla="*/ 6165 w 1833802"/>
                  <a:gd name="connsiteY12" fmla="*/ 504056 h 2016224"/>
                  <a:gd name="connsiteX0" fmla="*/ 6165 w 1833802"/>
                  <a:gd name="connsiteY0" fmla="*/ 504056 h 2016224"/>
                  <a:gd name="connsiteX1" fmla="*/ 813953 w 1833802"/>
                  <a:gd name="connsiteY1" fmla="*/ 840981 h 2016224"/>
                  <a:gd name="connsiteX2" fmla="*/ 906265 w 1833802"/>
                  <a:gd name="connsiteY2" fmla="*/ 0 h 2016224"/>
                  <a:gd name="connsiteX3" fmla="*/ 1041607 w 1833802"/>
                  <a:gd name="connsiteY3" fmla="*/ 830223 h 2016224"/>
                  <a:gd name="connsiteX4" fmla="*/ 1806365 w 1833802"/>
                  <a:gd name="connsiteY4" fmla="*/ 504056 h 2016224"/>
                  <a:gd name="connsiteX5" fmla="*/ 1284524 w 1833802"/>
                  <a:gd name="connsiteY5" fmla="*/ 1008112 h 2016224"/>
                  <a:gd name="connsiteX6" fmla="*/ 1806365 w 1833802"/>
                  <a:gd name="connsiteY6" fmla="*/ 1512168 h 2016224"/>
                  <a:gd name="connsiteX7" fmla="*/ 1041606 w 1833802"/>
                  <a:gd name="connsiteY7" fmla="*/ 1164485 h 2016224"/>
                  <a:gd name="connsiteX8" fmla="*/ 906265 w 1833802"/>
                  <a:gd name="connsiteY8" fmla="*/ 2016224 h 2016224"/>
                  <a:gd name="connsiteX9" fmla="*/ 803196 w 1833802"/>
                  <a:gd name="connsiteY9" fmla="*/ 1207516 h 2016224"/>
                  <a:gd name="connsiteX10" fmla="*/ 6165 w 1833802"/>
                  <a:gd name="connsiteY10" fmla="*/ 1512168 h 2016224"/>
                  <a:gd name="connsiteX11" fmla="*/ 710886 w 1833802"/>
                  <a:gd name="connsiteY11" fmla="*/ 1018870 h 2016224"/>
                  <a:gd name="connsiteX12" fmla="*/ 6165 w 1833802"/>
                  <a:gd name="connsiteY12" fmla="*/ 504056 h 2016224"/>
                  <a:gd name="connsiteX0" fmla="*/ 6165 w 1833802"/>
                  <a:gd name="connsiteY0" fmla="*/ 504056 h 2016224"/>
                  <a:gd name="connsiteX1" fmla="*/ 813953 w 1833802"/>
                  <a:gd name="connsiteY1" fmla="*/ 840981 h 2016224"/>
                  <a:gd name="connsiteX2" fmla="*/ 906265 w 1833802"/>
                  <a:gd name="connsiteY2" fmla="*/ 0 h 2016224"/>
                  <a:gd name="connsiteX3" fmla="*/ 1041607 w 1833802"/>
                  <a:gd name="connsiteY3" fmla="*/ 830223 h 2016224"/>
                  <a:gd name="connsiteX4" fmla="*/ 1806365 w 1833802"/>
                  <a:gd name="connsiteY4" fmla="*/ 504056 h 2016224"/>
                  <a:gd name="connsiteX5" fmla="*/ 1284524 w 1833802"/>
                  <a:gd name="connsiteY5" fmla="*/ 1008112 h 2016224"/>
                  <a:gd name="connsiteX6" fmla="*/ 1806365 w 1833802"/>
                  <a:gd name="connsiteY6" fmla="*/ 1512168 h 2016224"/>
                  <a:gd name="connsiteX7" fmla="*/ 1041606 w 1833802"/>
                  <a:gd name="connsiteY7" fmla="*/ 1164485 h 2016224"/>
                  <a:gd name="connsiteX8" fmla="*/ 906265 w 1833802"/>
                  <a:gd name="connsiteY8" fmla="*/ 2016224 h 2016224"/>
                  <a:gd name="connsiteX9" fmla="*/ 803196 w 1833802"/>
                  <a:gd name="connsiteY9" fmla="*/ 1207516 h 2016224"/>
                  <a:gd name="connsiteX10" fmla="*/ 6165 w 1833802"/>
                  <a:gd name="connsiteY10" fmla="*/ 1512168 h 2016224"/>
                  <a:gd name="connsiteX11" fmla="*/ 710886 w 1833802"/>
                  <a:gd name="connsiteY11" fmla="*/ 1018870 h 2016224"/>
                  <a:gd name="connsiteX12" fmla="*/ 6165 w 1833802"/>
                  <a:gd name="connsiteY12" fmla="*/ 504056 h 2016224"/>
                  <a:gd name="connsiteX0" fmla="*/ 7880 w 1835517"/>
                  <a:gd name="connsiteY0" fmla="*/ 504056 h 2016224"/>
                  <a:gd name="connsiteX1" fmla="*/ 815668 w 1835517"/>
                  <a:gd name="connsiteY1" fmla="*/ 840981 h 2016224"/>
                  <a:gd name="connsiteX2" fmla="*/ 907980 w 1835517"/>
                  <a:gd name="connsiteY2" fmla="*/ 0 h 2016224"/>
                  <a:gd name="connsiteX3" fmla="*/ 1043322 w 1835517"/>
                  <a:gd name="connsiteY3" fmla="*/ 830223 h 2016224"/>
                  <a:gd name="connsiteX4" fmla="*/ 1808080 w 1835517"/>
                  <a:gd name="connsiteY4" fmla="*/ 504056 h 2016224"/>
                  <a:gd name="connsiteX5" fmla="*/ 1286239 w 1835517"/>
                  <a:gd name="connsiteY5" fmla="*/ 1008112 h 2016224"/>
                  <a:gd name="connsiteX6" fmla="*/ 1808080 w 1835517"/>
                  <a:gd name="connsiteY6" fmla="*/ 1512168 h 2016224"/>
                  <a:gd name="connsiteX7" fmla="*/ 1043321 w 1835517"/>
                  <a:gd name="connsiteY7" fmla="*/ 1164485 h 2016224"/>
                  <a:gd name="connsiteX8" fmla="*/ 907980 w 1835517"/>
                  <a:gd name="connsiteY8" fmla="*/ 2016224 h 2016224"/>
                  <a:gd name="connsiteX9" fmla="*/ 804911 w 1835517"/>
                  <a:gd name="connsiteY9" fmla="*/ 1207516 h 2016224"/>
                  <a:gd name="connsiteX10" fmla="*/ 7880 w 1835517"/>
                  <a:gd name="connsiteY10" fmla="*/ 1512168 h 2016224"/>
                  <a:gd name="connsiteX11" fmla="*/ 712601 w 1835517"/>
                  <a:gd name="connsiteY11" fmla="*/ 1018870 h 2016224"/>
                  <a:gd name="connsiteX12" fmla="*/ 7880 w 1835517"/>
                  <a:gd name="connsiteY12" fmla="*/ 504056 h 2016224"/>
                  <a:gd name="connsiteX0" fmla="*/ 7880 w 1835517"/>
                  <a:gd name="connsiteY0" fmla="*/ 504056 h 2016224"/>
                  <a:gd name="connsiteX1" fmla="*/ 815668 w 1835517"/>
                  <a:gd name="connsiteY1" fmla="*/ 840981 h 2016224"/>
                  <a:gd name="connsiteX2" fmla="*/ 907980 w 1835517"/>
                  <a:gd name="connsiteY2" fmla="*/ 0 h 2016224"/>
                  <a:gd name="connsiteX3" fmla="*/ 1043322 w 1835517"/>
                  <a:gd name="connsiteY3" fmla="*/ 830223 h 2016224"/>
                  <a:gd name="connsiteX4" fmla="*/ 1808080 w 1835517"/>
                  <a:gd name="connsiteY4" fmla="*/ 504056 h 2016224"/>
                  <a:gd name="connsiteX5" fmla="*/ 1286239 w 1835517"/>
                  <a:gd name="connsiteY5" fmla="*/ 1008112 h 2016224"/>
                  <a:gd name="connsiteX6" fmla="*/ 1808080 w 1835517"/>
                  <a:gd name="connsiteY6" fmla="*/ 1512168 h 2016224"/>
                  <a:gd name="connsiteX7" fmla="*/ 1043321 w 1835517"/>
                  <a:gd name="connsiteY7" fmla="*/ 1164485 h 2016224"/>
                  <a:gd name="connsiteX8" fmla="*/ 907980 w 1835517"/>
                  <a:gd name="connsiteY8" fmla="*/ 2016224 h 2016224"/>
                  <a:gd name="connsiteX9" fmla="*/ 804911 w 1835517"/>
                  <a:gd name="connsiteY9" fmla="*/ 1207516 h 2016224"/>
                  <a:gd name="connsiteX10" fmla="*/ 7880 w 1835517"/>
                  <a:gd name="connsiteY10" fmla="*/ 1512168 h 2016224"/>
                  <a:gd name="connsiteX11" fmla="*/ 712601 w 1835517"/>
                  <a:gd name="connsiteY11" fmla="*/ 1018870 h 2016224"/>
                  <a:gd name="connsiteX12" fmla="*/ 7880 w 1835517"/>
                  <a:gd name="connsiteY12" fmla="*/ 504056 h 2016224"/>
                  <a:gd name="connsiteX0" fmla="*/ 7880 w 1835517"/>
                  <a:gd name="connsiteY0" fmla="*/ 504056 h 2016224"/>
                  <a:gd name="connsiteX1" fmla="*/ 815668 w 1835517"/>
                  <a:gd name="connsiteY1" fmla="*/ 840981 h 2016224"/>
                  <a:gd name="connsiteX2" fmla="*/ 907980 w 1835517"/>
                  <a:gd name="connsiteY2" fmla="*/ 0 h 2016224"/>
                  <a:gd name="connsiteX3" fmla="*/ 1043322 w 1835517"/>
                  <a:gd name="connsiteY3" fmla="*/ 830223 h 2016224"/>
                  <a:gd name="connsiteX4" fmla="*/ 1808080 w 1835517"/>
                  <a:gd name="connsiteY4" fmla="*/ 504056 h 2016224"/>
                  <a:gd name="connsiteX5" fmla="*/ 1286239 w 1835517"/>
                  <a:gd name="connsiteY5" fmla="*/ 1008112 h 2016224"/>
                  <a:gd name="connsiteX6" fmla="*/ 1808080 w 1835517"/>
                  <a:gd name="connsiteY6" fmla="*/ 1512168 h 2016224"/>
                  <a:gd name="connsiteX7" fmla="*/ 1043321 w 1835517"/>
                  <a:gd name="connsiteY7" fmla="*/ 1164485 h 2016224"/>
                  <a:gd name="connsiteX8" fmla="*/ 907980 w 1835517"/>
                  <a:gd name="connsiteY8" fmla="*/ 2016224 h 2016224"/>
                  <a:gd name="connsiteX9" fmla="*/ 804911 w 1835517"/>
                  <a:gd name="connsiteY9" fmla="*/ 1207516 h 2016224"/>
                  <a:gd name="connsiteX10" fmla="*/ 7880 w 1835517"/>
                  <a:gd name="connsiteY10" fmla="*/ 1512168 h 2016224"/>
                  <a:gd name="connsiteX11" fmla="*/ 712601 w 1835517"/>
                  <a:gd name="connsiteY11" fmla="*/ 1018870 h 2016224"/>
                  <a:gd name="connsiteX12" fmla="*/ 7880 w 1835517"/>
                  <a:gd name="connsiteY12" fmla="*/ 504056 h 2016224"/>
                  <a:gd name="connsiteX0" fmla="*/ 7880 w 1835517"/>
                  <a:gd name="connsiteY0" fmla="*/ 504056 h 2016224"/>
                  <a:gd name="connsiteX1" fmla="*/ 815668 w 1835517"/>
                  <a:gd name="connsiteY1" fmla="*/ 840981 h 2016224"/>
                  <a:gd name="connsiteX2" fmla="*/ 907980 w 1835517"/>
                  <a:gd name="connsiteY2" fmla="*/ 0 h 2016224"/>
                  <a:gd name="connsiteX3" fmla="*/ 1043322 w 1835517"/>
                  <a:gd name="connsiteY3" fmla="*/ 830223 h 2016224"/>
                  <a:gd name="connsiteX4" fmla="*/ 1808080 w 1835517"/>
                  <a:gd name="connsiteY4" fmla="*/ 504056 h 2016224"/>
                  <a:gd name="connsiteX5" fmla="*/ 1286239 w 1835517"/>
                  <a:gd name="connsiteY5" fmla="*/ 1008112 h 2016224"/>
                  <a:gd name="connsiteX6" fmla="*/ 1808080 w 1835517"/>
                  <a:gd name="connsiteY6" fmla="*/ 1512168 h 2016224"/>
                  <a:gd name="connsiteX7" fmla="*/ 1043321 w 1835517"/>
                  <a:gd name="connsiteY7" fmla="*/ 1164485 h 2016224"/>
                  <a:gd name="connsiteX8" fmla="*/ 907980 w 1835517"/>
                  <a:gd name="connsiteY8" fmla="*/ 2016224 h 2016224"/>
                  <a:gd name="connsiteX9" fmla="*/ 804911 w 1835517"/>
                  <a:gd name="connsiteY9" fmla="*/ 1207516 h 2016224"/>
                  <a:gd name="connsiteX10" fmla="*/ 7880 w 1835517"/>
                  <a:gd name="connsiteY10" fmla="*/ 1512168 h 2016224"/>
                  <a:gd name="connsiteX11" fmla="*/ 712601 w 1835517"/>
                  <a:gd name="connsiteY11" fmla="*/ 1018870 h 2016224"/>
                  <a:gd name="connsiteX12" fmla="*/ 7880 w 1835517"/>
                  <a:gd name="connsiteY12" fmla="*/ 504056 h 2016224"/>
                  <a:gd name="connsiteX0" fmla="*/ 7880 w 1838696"/>
                  <a:gd name="connsiteY0" fmla="*/ 504056 h 2016224"/>
                  <a:gd name="connsiteX1" fmla="*/ 815668 w 1838696"/>
                  <a:gd name="connsiteY1" fmla="*/ 840981 h 2016224"/>
                  <a:gd name="connsiteX2" fmla="*/ 907980 w 1838696"/>
                  <a:gd name="connsiteY2" fmla="*/ 0 h 2016224"/>
                  <a:gd name="connsiteX3" fmla="*/ 1043322 w 1838696"/>
                  <a:gd name="connsiteY3" fmla="*/ 830223 h 2016224"/>
                  <a:gd name="connsiteX4" fmla="*/ 1808080 w 1838696"/>
                  <a:gd name="connsiteY4" fmla="*/ 504056 h 2016224"/>
                  <a:gd name="connsiteX5" fmla="*/ 1286239 w 1838696"/>
                  <a:gd name="connsiteY5" fmla="*/ 1008112 h 2016224"/>
                  <a:gd name="connsiteX6" fmla="*/ 1808080 w 1838696"/>
                  <a:gd name="connsiteY6" fmla="*/ 1512168 h 2016224"/>
                  <a:gd name="connsiteX7" fmla="*/ 1043321 w 1838696"/>
                  <a:gd name="connsiteY7" fmla="*/ 1164485 h 2016224"/>
                  <a:gd name="connsiteX8" fmla="*/ 907980 w 1838696"/>
                  <a:gd name="connsiteY8" fmla="*/ 2016224 h 2016224"/>
                  <a:gd name="connsiteX9" fmla="*/ 804911 w 1838696"/>
                  <a:gd name="connsiteY9" fmla="*/ 1207516 h 2016224"/>
                  <a:gd name="connsiteX10" fmla="*/ 7880 w 1838696"/>
                  <a:gd name="connsiteY10" fmla="*/ 1512168 h 2016224"/>
                  <a:gd name="connsiteX11" fmla="*/ 712601 w 1838696"/>
                  <a:gd name="connsiteY11" fmla="*/ 1018870 h 2016224"/>
                  <a:gd name="connsiteX12" fmla="*/ 7880 w 1838696"/>
                  <a:gd name="connsiteY12" fmla="*/ 504056 h 2016224"/>
                  <a:gd name="connsiteX0" fmla="*/ 7880 w 1838696"/>
                  <a:gd name="connsiteY0" fmla="*/ 504056 h 2016224"/>
                  <a:gd name="connsiteX1" fmla="*/ 815668 w 1838696"/>
                  <a:gd name="connsiteY1" fmla="*/ 840981 h 2016224"/>
                  <a:gd name="connsiteX2" fmla="*/ 907980 w 1838696"/>
                  <a:gd name="connsiteY2" fmla="*/ 0 h 2016224"/>
                  <a:gd name="connsiteX3" fmla="*/ 1043322 w 1838696"/>
                  <a:gd name="connsiteY3" fmla="*/ 830223 h 2016224"/>
                  <a:gd name="connsiteX4" fmla="*/ 1808080 w 1838696"/>
                  <a:gd name="connsiteY4" fmla="*/ 504056 h 2016224"/>
                  <a:gd name="connsiteX5" fmla="*/ 1286239 w 1838696"/>
                  <a:gd name="connsiteY5" fmla="*/ 1008112 h 2016224"/>
                  <a:gd name="connsiteX6" fmla="*/ 1808080 w 1838696"/>
                  <a:gd name="connsiteY6" fmla="*/ 1512168 h 2016224"/>
                  <a:gd name="connsiteX7" fmla="*/ 1043321 w 1838696"/>
                  <a:gd name="connsiteY7" fmla="*/ 1164485 h 2016224"/>
                  <a:gd name="connsiteX8" fmla="*/ 907980 w 1838696"/>
                  <a:gd name="connsiteY8" fmla="*/ 2016224 h 2016224"/>
                  <a:gd name="connsiteX9" fmla="*/ 804911 w 1838696"/>
                  <a:gd name="connsiteY9" fmla="*/ 1207516 h 2016224"/>
                  <a:gd name="connsiteX10" fmla="*/ 7880 w 1838696"/>
                  <a:gd name="connsiteY10" fmla="*/ 1512168 h 2016224"/>
                  <a:gd name="connsiteX11" fmla="*/ 712601 w 1838696"/>
                  <a:gd name="connsiteY11" fmla="*/ 1018870 h 2016224"/>
                  <a:gd name="connsiteX12" fmla="*/ 7880 w 1838696"/>
                  <a:gd name="connsiteY12" fmla="*/ 504056 h 2016224"/>
                  <a:gd name="connsiteX0" fmla="*/ 7880 w 1835864"/>
                  <a:gd name="connsiteY0" fmla="*/ 504056 h 2016224"/>
                  <a:gd name="connsiteX1" fmla="*/ 815668 w 1835864"/>
                  <a:gd name="connsiteY1" fmla="*/ 840981 h 2016224"/>
                  <a:gd name="connsiteX2" fmla="*/ 907980 w 1835864"/>
                  <a:gd name="connsiteY2" fmla="*/ 0 h 2016224"/>
                  <a:gd name="connsiteX3" fmla="*/ 1043322 w 1835864"/>
                  <a:gd name="connsiteY3" fmla="*/ 830223 h 2016224"/>
                  <a:gd name="connsiteX4" fmla="*/ 1808080 w 1835864"/>
                  <a:gd name="connsiteY4" fmla="*/ 504056 h 2016224"/>
                  <a:gd name="connsiteX5" fmla="*/ 1221693 w 1835864"/>
                  <a:gd name="connsiteY5" fmla="*/ 1008112 h 2016224"/>
                  <a:gd name="connsiteX6" fmla="*/ 1808080 w 1835864"/>
                  <a:gd name="connsiteY6" fmla="*/ 1512168 h 2016224"/>
                  <a:gd name="connsiteX7" fmla="*/ 1043321 w 1835864"/>
                  <a:gd name="connsiteY7" fmla="*/ 1164485 h 2016224"/>
                  <a:gd name="connsiteX8" fmla="*/ 907980 w 1835864"/>
                  <a:gd name="connsiteY8" fmla="*/ 2016224 h 2016224"/>
                  <a:gd name="connsiteX9" fmla="*/ 804911 w 1835864"/>
                  <a:gd name="connsiteY9" fmla="*/ 1207516 h 2016224"/>
                  <a:gd name="connsiteX10" fmla="*/ 7880 w 1835864"/>
                  <a:gd name="connsiteY10" fmla="*/ 1512168 h 2016224"/>
                  <a:gd name="connsiteX11" fmla="*/ 712601 w 1835864"/>
                  <a:gd name="connsiteY11" fmla="*/ 1018870 h 2016224"/>
                  <a:gd name="connsiteX12" fmla="*/ 7880 w 1835864"/>
                  <a:gd name="connsiteY12" fmla="*/ 504056 h 2016224"/>
                  <a:gd name="connsiteX0" fmla="*/ 7880 w 1835864"/>
                  <a:gd name="connsiteY0" fmla="*/ 504056 h 2016224"/>
                  <a:gd name="connsiteX1" fmla="*/ 815668 w 1835864"/>
                  <a:gd name="connsiteY1" fmla="*/ 840981 h 2016224"/>
                  <a:gd name="connsiteX2" fmla="*/ 907980 w 1835864"/>
                  <a:gd name="connsiteY2" fmla="*/ 0 h 2016224"/>
                  <a:gd name="connsiteX3" fmla="*/ 1043322 w 1835864"/>
                  <a:gd name="connsiteY3" fmla="*/ 830223 h 2016224"/>
                  <a:gd name="connsiteX4" fmla="*/ 1808080 w 1835864"/>
                  <a:gd name="connsiteY4" fmla="*/ 504056 h 2016224"/>
                  <a:gd name="connsiteX5" fmla="*/ 1221693 w 1835864"/>
                  <a:gd name="connsiteY5" fmla="*/ 1008112 h 2016224"/>
                  <a:gd name="connsiteX6" fmla="*/ 1808080 w 1835864"/>
                  <a:gd name="connsiteY6" fmla="*/ 1512168 h 2016224"/>
                  <a:gd name="connsiteX7" fmla="*/ 1043321 w 1835864"/>
                  <a:gd name="connsiteY7" fmla="*/ 1164485 h 2016224"/>
                  <a:gd name="connsiteX8" fmla="*/ 907980 w 1835864"/>
                  <a:gd name="connsiteY8" fmla="*/ 2016224 h 2016224"/>
                  <a:gd name="connsiteX9" fmla="*/ 804911 w 1835864"/>
                  <a:gd name="connsiteY9" fmla="*/ 1207516 h 2016224"/>
                  <a:gd name="connsiteX10" fmla="*/ 7880 w 1835864"/>
                  <a:gd name="connsiteY10" fmla="*/ 1512168 h 2016224"/>
                  <a:gd name="connsiteX11" fmla="*/ 712601 w 1835864"/>
                  <a:gd name="connsiteY11" fmla="*/ 1018870 h 2016224"/>
                  <a:gd name="connsiteX12" fmla="*/ 7880 w 1835864"/>
                  <a:gd name="connsiteY12" fmla="*/ 504056 h 2016224"/>
                  <a:gd name="connsiteX0" fmla="*/ 7880 w 1835864"/>
                  <a:gd name="connsiteY0" fmla="*/ 504056 h 2016224"/>
                  <a:gd name="connsiteX1" fmla="*/ 815668 w 1835864"/>
                  <a:gd name="connsiteY1" fmla="*/ 840981 h 2016224"/>
                  <a:gd name="connsiteX2" fmla="*/ 907980 w 1835864"/>
                  <a:gd name="connsiteY2" fmla="*/ 0 h 2016224"/>
                  <a:gd name="connsiteX3" fmla="*/ 1043322 w 1835864"/>
                  <a:gd name="connsiteY3" fmla="*/ 830223 h 2016224"/>
                  <a:gd name="connsiteX4" fmla="*/ 1808080 w 1835864"/>
                  <a:gd name="connsiteY4" fmla="*/ 504056 h 2016224"/>
                  <a:gd name="connsiteX5" fmla="*/ 1221693 w 1835864"/>
                  <a:gd name="connsiteY5" fmla="*/ 1008112 h 2016224"/>
                  <a:gd name="connsiteX6" fmla="*/ 1808080 w 1835864"/>
                  <a:gd name="connsiteY6" fmla="*/ 1512168 h 2016224"/>
                  <a:gd name="connsiteX7" fmla="*/ 1043321 w 1835864"/>
                  <a:gd name="connsiteY7" fmla="*/ 1164485 h 2016224"/>
                  <a:gd name="connsiteX8" fmla="*/ 907980 w 1835864"/>
                  <a:gd name="connsiteY8" fmla="*/ 2016224 h 2016224"/>
                  <a:gd name="connsiteX9" fmla="*/ 804911 w 1835864"/>
                  <a:gd name="connsiteY9" fmla="*/ 1207516 h 2016224"/>
                  <a:gd name="connsiteX10" fmla="*/ 7880 w 1835864"/>
                  <a:gd name="connsiteY10" fmla="*/ 1512168 h 2016224"/>
                  <a:gd name="connsiteX11" fmla="*/ 712601 w 1835864"/>
                  <a:gd name="connsiteY11" fmla="*/ 1018870 h 2016224"/>
                  <a:gd name="connsiteX12" fmla="*/ 7880 w 1835864"/>
                  <a:gd name="connsiteY12" fmla="*/ 504056 h 2016224"/>
                  <a:gd name="connsiteX0" fmla="*/ 7880 w 1862324"/>
                  <a:gd name="connsiteY0" fmla="*/ 504056 h 2016224"/>
                  <a:gd name="connsiteX1" fmla="*/ 815668 w 1862324"/>
                  <a:gd name="connsiteY1" fmla="*/ 840981 h 2016224"/>
                  <a:gd name="connsiteX2" fmla="*/ 907980 w 1862324"/>
                  <a:gd name="connsiteY2" fmla="*/ 0 h 2016224"/>
                  <a:gd name="connsiteX3" fmla="*/ 1043322 w 1862324"/>
                  <a:gd name="connsiteY3" fmla="*/ 830223 h 2016224"/>
                  <a:gd name="connsiteX4" fmla="*/ 1808080 w 1862324"/>
                  <a:gd name="connsiteY4" fmla="*/ 504056 h 2016224"/>
                  <a:gd name="connsiteX5" fmla="*/ 1221693 w 1862324"/>
                  <a:gd name="connsiteY5" fmla="*/ 1008112 h 2016224"/>
                  <a:gd name="connsiteX6" fmla="*/ 1808080 w 1862324"/>
                  <a:gd name="connsiteY6" fmla="*/ 1512168 h 2016224"/>
                  <a:gd name="connsiteX7" fmla="*/ 1043321 w 1862324"/>
                  <a:gd name="connsiteY7" fmla="*/ 1164485 h 2016224"/>
                  <a:gd name="connsiteX8" fmla="*/ 907980 w 1862324"/>
                  <a:gd name="connsiteY8" fmla="*/ 2016224 h 2016224"/>
                  <a:gd name="connsiteX9" fmla="*/ 804911 w 1862324"/>
                  <a:gd name="connsiteY9" fmla="*/ 1207516 h 2016224"/>
                  <a:gd name="connsiteX10" fmla="*/ 7880 w 1862324"/>
                  <a:gd name="connsiteY10" fmla="*/ 1512168 h 2016224"/>
                  <a:gd name="connsiteX11" fmla="*/ 712601 w 1862324"/>
                  <a:gd name="connsiteY11" fmla="*/ 1018870 h 2016224"/>
                  <a:gd name="connsiteX12" fmla="*/ 7880 w 1862324"/>
                  <a:gd name="connsiteY12" fmla="*/ 504056 h 2016224"/>
                  <a:gd name="connsiteX0" fmla="*/ 7880 w 1859085"/>
                  <a:gd name="connsiteY0" fmla="*/ 504056 h 2016224"/>
                  <a:gd name="connsiteX1" fmla="*/ 815668 w 1859085"/>
                  <a:gd name="connsiteY1" fmla="*/ 840981 h 2016224"/>
                  <a:gd name="connsiteX2" fmla="*/ 907980 w 1859085"/>
                  <a:gd name="connsiteY2" fmla="*/ 0 h 2016224"/>
                  <a:gd name="connsiteX3" fmla="*/ 1043322 w 1859085"/>
                  <a:gd name="connsiteY3" fmla="*/ 830223 h 2016224"/>
                  <a:gd name="connsiteX4" fmla="*/ 1808080 w 1859085"/>
                  <a:gd name="connsiteY4" fmla="*/ 504056 h 2016224"/>
                  <a:gd name="connsiteX5" fmla="*/ 1167905 w 1859085"/>
                  <a:gd name="connsiteY5" fmla="*/ 997355 h 2016224"/>
                  <a:gd name="connsiteX6" fmla="*/ 1808080 w 1859085"/>
                  <a:gd name="connsiteY6" fmla="*/ 1512168 h 2016224"/>
                  <a:gd name="connsiteX7" fmla="*/ 1043321 w 1859085"/>
                  <a:gd name="connsiteY7" fmla="*/ 1164485 h 2016224"/>
                  <a:gd name="connsiteX8" fmla="*/ 907980 w 1859085"/>
                  <a:gd name="connsiteY8" fmla="*/ 2016224 h 2016224"/>
                  <a:gd name="connsiteX9" fmla="*/ 804911 w 1859085"/>
                  <a:gd name="connsiteY9" fmla="*/ 1207516 h 2016224"/>
                  <a:gd name="connsiteX10" fmla="*/ 7880 w 1859085"/>
                  <a:gd name="connsiteY10" fmla="*/ 1512168 h 2016224"/>
                  <a:gd name="connsiteX11" fmla="*/ 712601 w 1859085"/>
                  <a:gd name="connsiteY11" fmla="*/ 1018870 h 2016224"/>
                  <a:gd name="connsiteX12" fmla="*/ 7880 w 1859085"/>
                  <a:gd name="connsiteY12" fmla="*/ 504056 h 2016224"/>
                  <a:gd name="connsiteX0" fmla="*/ 7880 w 1859085"/>
                  <a:gd name="connsiteY0" fmla="*/ 504056 h 2016224"/>
                  <a:gd name="connsiteX1" fmla="*/ 815668 w 1859085"/>
                  <a:gd name="connsiteY1" fmla="*/ 840981 h 2016224"/>
                  <a:gd name="connsiteX2" fmla="*/ 907980 w 1859085"/>
                  <a:gd name="connsiteY2" fmla="*/ 0 h 2016224"/>
                  <a:gd name="connsiteX3" fmla="*/ 1043322 w 1859085"/>
                  <a:gd name="connsiteY3" fmla="*/ 830223 h 2016224"/>
                  <a:gd name="connsiteX4" fmla="*/ 1808080 w 1859085"/>
                  <a:gd name="connsiteY4" fmla="*/ 504056 h 2016224"/>
                  <a:gd name="connsiteX5" fmla="*/ 1167905 w 1859085"/>
                  <a:gd name="connsiteY5" fmla="*/ 997355 h 2016224"/>
                  <a:gd name="connsiteX6" fmla="*/ 1808080 w 1859085"/>
                  <a:gd name="connsiteY6" fmla="*/ 1512168 h 2016224"/>
                  <a:gd name="connsiteX7" fmla="*/ 1043321 w 1859085"/>
                  <a:gd name="connsiteY7" fmla="*/ 1164485 h 2016224"/>
                  <a:gd name="connsiteX8" fmla="*/ 907980 w 1859085"/>
                  <a:gd name="connsiteY8" fmla="*/ 2016224 h 2016224"/>
                  <a:gd name="connsiteX9" fmla="*/ 837183 w 1859085"/>
                  <a:gd name="connsiteY9" fmla="*/ 1175243 h 2016224"/>
                  <a:gd name="connsiteX10" fmla="*/ 7880 w 1859085"/>
                  <a:gd name="connsiteY10" fmla="*/ 1512168 h 2016224"/>
                  <a:gd name="connsiteX11" fmla="*/ 712601 w 1859085"/>
                  <a:gd name="connsiteY11" fmla="*/ 1018870 h 2016224"/>
                  <a:gd name="connsiteX12" fmla="*/ 7880 w 1859085"/>
                  <a:gd name="connsiteY12" fmla="*/ 504056 h 2016224"/>
                  <a:gd name="connsiteX0" fmla="*/ 7880 w 1859085"/>
                  <a:gd name="connsiteY0" fmla="*/ 504056 h 2034129"/>
                  <a:gd name="connsiteX1" fmla="*/ 815668 w 1859085"/>
                  <a:gd name="connsiteY1" fmla="*/ 840981 h 2034129"/>
                  <a:gd name="connsiteX2" fmla="*/ 907980 w 1859085"/>
                  <a:gd name="connsiteY2" fmla="*/ 0 h 2034129"/>
                  <a:gd name="connsiteX3" fmla="*/ 1043322 w 1859085"/>
                  <a:gd name="connsiteY3" fmla="*/ 830223 h 2034129"/>
                  <a:gd name="connsiteX4" fmla="*/ 1808080 w 1859085"/>
                  <a:gd name="connsiteY4" fmla="*/ 504056 h 2034129"/>
                  <a:gd name="connsiteX5" fmla="*/ 1167905 w 1859085"/>
                  <a:gd name="connsiteY5" fmla="*/ 997355 h 2034129"/>
                  <a:gd name="connsiteX6" fmla="*/ 1808080 w 1859085"/>
                  <a:gd name="connsiteY6" fmla="*/ 1512168 h 2034129"/>
                  <a:gd name="connsiteX7" fmla="*/ 1043321 w 1859085"/>
                  <a:gd name="connsiteY7" fmla="*/ 1164485 h 2034129"/>
                  <a:gd name="connsiteX8" fmla="*/ 907980 w 1859085"/>
                  <a:gd name="connsiteY8" fmla="*/ 2016224 h 2034129"/>
                  <a:gd name="connsiteX9" fmla="*/ 837183 w 1859085"/>
                  <a:gd name="connsiteY9" fmla="*/ 1175243 h 2034129"/>
                  <a:gd name="connsiteX10" fmla="*/ 7880 w 1859085"/>
                  <a:gd name="connsiteY10" fmla="*/ 1512168 h 2034129"/>
                  <a:gd name="connsiteX11" fmla="*/ 712601 w 1859085"/>
                  <a:gd name="connsiteY11" fmla="*/ 1018870 h 2034129"/>
                  <a:gd name="connsiteX12" fmla="*/ 7880 w 1859085"/>
                  <a:gd name="connsiteY12" fmla="*/ 504056 h 2034129"/>
                  <a:gd name="connsiteX0" fmla="*/ 7880 w 1881190"/>
                  <a:gd name="connsiteY0" fmla="*/ 504056 h 2034129"/>
                  <a:gd name="connsiteX1" fmla="*/ 815668 w 1881190"/>
                  <a:gd name="connsiteY1" fmla="*/ 840981 h 2034129"/>
                  <a:gd name="connsiteX2" fmla="*/ 907980 w 1881190"/>
                  <a:gd name="connsiteY2" fmla="*/ 0 h 2034129"/>
                  <a:gd name="connsiteX3" fmla="*/ 1043322 w 1881190"/>
                  <a:gd name="connsiteY3" fmla="*/ 830223 h 2034129"/>
                  <a:gd name="connsiteX4" fmla="*/ 1808080 w 1881190"/>
                  <a:gd name="connsiteY4" fmla="*/ 504056 h 2034129"/>
                  <a:gd name="connsiteX5" fmla="*/ 1167905 w 1881190"/>
                  <a:gd name="connsiteY5" fmla="*/ 997355 h 2034129"/>
                  <a:gd name="connsiteX6" fmla="*/ 1808080 w 1881190"/>
                  <a:gd name="connsiteY6" fmla="*/ 1512168 h 2034129"/>
                  <a:gd name="connsiteX7" fmla="*/ 1043321 w 1881190"/>
                  <a:gd name="connsiteY7" fmla="*/ 1164485 h 2034129"/>
                  <a:gd name="connsiteX8" fmla="*/ 907980 w 1881190"/>
                  <a:gd name="connsiteY8" fmla="*/ 2016224 h 2034129"/>
                  <a:gd name="connsiteX9" fmla="*/ 837183 w 1881190"/>
                  <a:gd name="connsiteY9" fmla="*/ 1175243 h 2034129"/>
                  <a:gd name="connsiteX10" fmla="*/ 7880 w 1881190"/>
                  <a:gd name="connsiteY10" fmla="*/ 1512168 h 2034129"/>
                  <a:gd name="connsiteX11" fmla="*/ 712601 w 1881190"/>
                  <a:gd name="connsiteY11" fmla="*/ 1018870 h 2034129"/>
                  <a:gd name="connsiteX12" fmla="*/ 7880 w 1881190"/>
                  <a:gd name="connsiteY12" fmla="*/ 504056 h 2034129"/>
                  <a:gd name="connsiteX0" fmla="*/ 7880 w 1881190"/>
                  <a:gd name="connsiteY0" fmla="*/ 504056 h 2034129"/>
                  <a:gd name="connsiteX1" fmla="*/ 815668 w 1881190"/>
                  <a:gd name="connsiteY1" fmla="*/ 840981 h 2034129"/>
                  <a:gd name="connsiteX2" fmla="*/ 907980 w 1881190"/>
                  <a:gd name="connsiteY2" fmla="*/ 0 h 2034129"/>
                  <a:gd name="connsiteX3" fmla="*/ 1043322 w 1881190"/>
                  <a:gd name="connsiteY3" fmla="*/ 830223 h 2034129"/>
                  <a:gd name="connsiteX4" fmla="*/ 1808080 w 1881190"/>
                  <a:gd name="connsiteY4" fmla="*/ 504056 h 2034129"/>
                  <a:gd name="connsiteX5" fmla="*/ 1167905 w 1881190"/>
                  <a:gd name="connsiteY5" fmla="*/ 997355 h 2034129"/>
                  <a:gd name="connsiteX6" fmla="*/ 1808080 w 1881190"/>
                  <a:gd name="connsiteY6" fmla="*/ 1512168 h 2034129"/>
                  <a:gd name="connsiteX7" fmla="*/ 1043321 w 1881190"/>
                  <a:gd name="connsiteY7" fmla="*/ 1164485 h 2034129"/>
                  <a:gd name="connsiteX8" fmla="*/ 907980 w 1881190"/>
                  <a:gd name="connsiteY8" fmla="*/ 2016224 h 2034129"/>
                  <a:gd name="connsiteX9" fmla="*/ 837183 w 1881190"/>
                  <a:gd name="connsiteY9" fmla="*/ 1175243 h 2034129"/>
                  <a:gd name="connsiteX10" fmla="*/ 7880 w 1881190"/>
                  <a:gd name="connsiteY10" fmla="*/ 1512168 h 2034129"/>
                  <a:gd name="connsiteX11" fmla="*/ 712601 w 1881190"/>
                  <a:gd name="connsiteY11" fmla="*/ 1018870 h 2034129"/>
                  <a:gd name="connsiteX12" fmla="*/ 7880 w 1881190"/>
                  <a:gd name="connsiteY12" fmla="*/ 504056 h 2034129"/>
                  <a:gd name="connsiteX0" fmla="*/ 7880 w 1881190"/>
                  <a:gd name="connsiteY0" fmla="*/ 512031 h 2042104"/>
                  <a:gd name="connsiteX1" fmla="*/ 815668 w 1881190"/>
                  <a:gd name="connsiteY1" fmla="*/ 848956 h 2042104"/>
                  <a:gd name="connsiteX2" fmla="*/ 907980 w 1881190"/>
                  <a:gd name="connsiteY2" fmla="*/ 7975 h 2042104"/>
                  <a:gd name="connsiteX3" fmla="*/ 1043322 w 1881190"/>
                  <a:gd name="connsiteY3" fmla="*/ 838198 h 2042104"/>
                  <a:gd name="connsiteX4" fmla="*/ 1808080 w 1881190"/>
                  <a:gd name="connsiteY4" fmla="*/ 512031 h 2042104"/>
                  <a:gd name="connsiteX5" fmla="*/ 1167905 w 1881190"/>
                  <a:gd name="connsiteY5" fmla="*/ 1005330 h 2042104"/>
                  <a:gd name="connsiteX6" fmla="*/ 1808080 w 1881190"/>
                  <a:gd name="connsiteY6" fmla="*/ 1520143 h 2042104"/>
                  <a:gd name="connsiteX7" fmla="*/ 1043321 w 1881190"/>
                  <a:gd name="connsiteY7" fmla="*/ 1172460 h 2042104"/>
                  <a:gd name="connsiteX8" fmla="*/ 907980 w 1881190"/>
                  <a:gd name="connsiteY8" fmla="*/ 2024199 h 2042104"/>
                  <a:gd name="connsiteX9" fmla="*/ 837183 w 1881190"/>
                  <a:gd name="connsiteY9" fmla="*/ 1183218 h 2042104"/>
                  <a:gd name="connsiteX10" fmla="*/ 7880 w 1881190"/>
                  <a:gd name="connsiteY10" fmla="*/ 1520143 h 2042104"/>
                  <a:gd name="connsiteX11" fmla="*/ 712601 w 1881190"/>
                  <a:gd name="connsiteY11" fmla="*/ 1026845 h 2042104"/>
                  <a:gd name="connsiteX12" fmla="*/ 7880 w 1881190"/>
                  <a:gd name="connsiteY12" fmla="*/ 512031 h 2042104"/>
                  <a:gd name="connsiteX0" fmla="*/ 98340 w 1971650"/>
                  <a:gd name="connsiteY0" fmla="*/ 512031 h 2042104"/>
                  <a:gd name="connsiteX1" fmla="*/ 906128 w 1971650"/>
                  <a:gd name="connsiteY1" fmla="*/ 848956 h 2042104"/>
                  <a:gd name="connsiteX2" fmla="*/ 998440 w 1971650"/>
                  <a:gd name="connsiteY2" fmla="*/ 7975 h 2042104"/>
                  <a:gd name="connsiteX3" fmla="*/ 1133782 w 1971650"/>
                  <a:gd name="connsiteY3" fmla="*/ 838198 h 2042104"/>
                  <a:gd name="connsiteX4" fmla="*/ 1898540 w 1971650"/>
                  <a:gd name="connsiteY4" fmla="*/ 512031 h 2042104"/>
                  <a:gd name="connsiteX5" fmla="*/ 1258365 w 1971650"/>
                  <a:gd name="connsiteY5" fmla="*/ 1005330 h 2042104"/>
                  <a:gd name="connsiteX6" fmla="*/ 1898540 w 1971650"/>
                  <a:gd name="connsiteY6" fmla="*/ 1520143 h 2042104"/>
                  <a:gd name="connsiteX7" fmla="*/ 1133781 w 1971650"/>
                  <a:gd name="connsiteY7" fmla="*/ 1172460 h 2042104"/>
                  <a:gd name="connsiteX8" fmla="*/ 998440 w 1971650"/>
                  <a:gd name="connsiteY8" fmla="*/ 2024199 h 2042104"/>
                  <a:gd name="connsiteX9" fmla="*/ 927643 w 1971650"/>
                  <a:gd name="connsiteY9" fmla="*/ 1183218 h 2042104"/>
                  <a:gd name="connsiteX10" fmla="*/ 98340 w 1971650"/>
                  <a:gd name="connsiteY10" fmla="*/ 1520143 h 2042104"/>
                  <a:gd name="connsiteX11" fmla="*/ 803061 w 1971650"/>
                  <a:gd name="connsiteY11" fmla="*/ 1026845 h 2042104"/>
                  <a:gd name="connsiteX12" fmla="*/ 98340 w 1971650"/>
                  <a:gd name="connsiteY12" fmla="*/ 512031 h 2042104"/>
                  <a:gd name="connsiteX0" fmla="*/ 98340 w 1971650"/>
                  <a:gd name="connsiteY0" fmla="*/ 512031 h 2042104"/>
                  <a:gd name="connsiteX1" fmla="*/ 906128 w 1971650"/>
                  <a:gd name="connsiteY1" fmla="*/ 848956 h 2042104"/>
                  <a:gd name="connsiteX2" fmla="*/ 998440 w 1971650"/>
                  <a:gd name="connsiteY2" fmla="*/ 7975 h 2042104"/>
                  <a:gd name="connsiteX3" fmla="*/ 1133782 w 1971650"/>
                  <a:gd name="connsiteY3" fmla="*/ 838198 h 2042104"/>
                  <a:gd name="connsiteX4" fmla="*/ 1898540 w 1971650"/>
                  <a:gd name="connsiteY4" fmla="*/ 512031 h 2042104"/>
                  <a:gd name="connsiteX5" fmla="*/ 1258365 w 1971650"/>
                  <a:gd name="connsiteY5" fmla="*/ 1005330 h 2042104"/>
                  <a:gd name="connsiteX6" fmla="*/ 1898540 w 1971650"/>
                  <a:gd name="connsiteY6" fmla="*/ 1520143 h 2042104"/>
                  <a:gd name="connsiteX7" fmla="*/ 1133781 w 1971650"/>
                  <a:gd name="connsiteY7" fmla="*/ 1172460 h 2042104"/>
                  <a:gd name="connsiteX8" fmla="*/ 998440 w 1971650"/>
                  <a:gd name="connsiteY8" fmla="*/ 2024199 h 2042104"/>
                  <a:gd name="connsiteX9" fmla="*/ 927643 w 1971650"/>
                  <a:gd name="connsiteY9" fmla="*/ 1183218 h 2042104"/>
                  <a:gd name="connsiteX10" fmla="*/ 98340 w 1971650"/>
                  <a:gd name="connsiteY10" fmla="*/ 1520143 h 2042104"/>
                  <a:gd name="connsiteX11" fmla="*/ 803061 w 1971650"/>
                  <a:gd name="connsiteY11" fmla="*/ 1026845 h 2042104"/>
                  <a:gd name="connsiteX12" fmla="*/ 98340 w 1971650"/>
                  <a:gd name="connsiteY12" fmla="*/ 512031 h 2042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971650" h="2042104">
                    <a:moveTo>
                      <a:pt x="98340" y="512031"/>
                    </a:moveTo>
                    <a:cubicBezTo>
                      <a:pt x="496695" y="251408"/>
                      <a:pt x="669138" y="786850"/>
                      <a:pt x="906128" y="848956"/>
                    </a:cubicBezTo>
                    <a:cubicBezTo>
                      <a:pt x="969171" y="618831"/>
                      <a:pt x="569638" y="-82301"/>
                      <a:pt x="998440" y="7975"/>
                    </a:cubicBezTo>
                    <a:cubicBezTo>
                      <a:pt x="1427242" y="98251"/>
                      <a:pt x="1070739" y="608073"/>
                      <a:pt x="1133782" y="838198"/>
                    </a:cubicBezTo>
                    <a:cubicBezTo>
                      <a:pt x="1370772" y="776092"/>
                      <a:pt x="1792788" y="64313"/>
                      <a:pt x="1898540" y="512031"/>
                    </a:cubicBezTo>
                    <a:cubicBezTo>
                      <a:pt x="2004292" y="959749"/>
                      <a:pt x="1432312" y="837311"/>
                      <a:pt x="1258365" y="1005330"/>
                    </a:cubicBezTo>
                    <a:cubicBezTo>
                      <a:pt x="1432312" y="1173349"/>
                      <a:pt x="2210833" y="1281036"/>
                      <a:pt x="1898540" y="1520143"/>
                    </a:cubicBezTo>
                    <a:cubicBezTo>
                      <a:pt x="1586247" y="1759250"/>
                      <a:pt x="1370771" y="1234566"/>
                      <a:pt x="1133781" y="1172460"/>
                    </a:cubicBezTo>
                    <a:cubicBezTo>
                      <a:pt x="1070738" y="1402585"/>
                      <a:pt x="1448759" y="2168263"/>
                      <a:pt x="998440" y="2024199"/>
                    </a:cubicBezTo>
                    <a:cubicBezTo>
                      <a:pt x="548121" y="1880135"/>
                      <a:pt x="990686" y="1413343"/>
                      <a:pt x="927643" y="1183218"/>
                    </a:cubicBezTo>
                    <a:cubicBezTo>
                      <a:pt x="690653" y="1245324"/>
                      <a:pt x="171819" y="2021649"/>
                      <a:pt x="98340" y="1520143"/>
                    </a:cubicBezTo>
                    <a:cubicBezTo>
                      <a:pt x="24861" y="1018637"/>
                      <a:pt x="629114" y="1194864"/>
                      <a:pt x="803061" y="1026845"/>
                    </a:cubicBezTo>
                    <a:cubicBezTo>
                      <a:pt x="629114" y="858826"/>
                      <a:pt x="-300015" y="772654"/>
                      <a:pt x="98340" y="512031"/>
                    </a:cubicBezTo>
                    <a:close/>
                  </a:path>
                </a:pathLst>
              </a:custGeom>
              <a:noFill/>
              <a:ln w="57150">
                <a:solidFill>
                  <a:schemeClr val="bg1">
                    <a:lumMod val="50000"/>
                    <a:lumOff val="50000"/>
                  </a:schemeClr>
                </a:solidFill>
              </a:ln>
              <a:scene3d>
                <a:camera prst="orthographicFront"/>
                <a:lightRig rig="morning" dir="t"/>
              </a:scene3d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</p:grpSp>
        <p:grpSp>
          <p:nvGrpSpPr>
            <p:cNvPr id="34" name="33 Grupo"/>
            <p:cNvGrpSpPr/>
            <p:nvPr/>
          </p:nvGrpSpPr>
          <p:grpSpPr>
            <a:xfrm rot="13838835">
              <a:off x="2930437" y="-179021"/>
              <a:ext cx="1389016" cy="1440087"/>
              <a:chOff x="3427788" y="-1996897"/>
              <a:chExt cx="1436634" cy="1406712"/>
            </a:xfrm>
          </p:grpSpPr>
          <p:sp>
            <p:nvSpPr>
              <p:cNvPr id="35" name="19 Estrella de 6 puntas"/>
              <p:cNvSpPr/>
              <p:nvPr/>
            </p:nvSpPr>
            <p:spPr>
              <a:xfrm rot="16456762">
                <a:off x="3442383" y="-1960821"/>
                <a:ext cx="1398428" cy="1342844"/>
              </a:xfrm>
              <a:custGeom>
                <a:avLst/>
                <a:gdLst>
                  <a:gd name="connsiteX0" fmla="*/ 0 w 1800200"/>
                  <a:gd name="connsiteY0" fmla="*/ 504056 h 2016224"/>
                  <a:gd name="connsiteX1" fmla="*/ 710970 w 1800200"/>
                  <a:gd name="connsiteY1" fmla="*/ 690374 h 2016224"/>
                  <a:gd name="connsiteX2" fmla="*/ 900100 w 1800200"/>
                  <a:gd name="connsiteY2" fmla="*/ 0 h 2016224"/>
                  <a:gd name="connsiteX3" fmla="*/ 1089230 w 1800200"/>
                  <a:gd name="connsiteY3" fmla="*/ 690374 h 2016224"/>
                  <a:gd name="connsiteX4" fmla="*/ 1800200 w 1800200"/>
                  <a:gd name="connsiteY4" fmla="*/ 504056 h 2016224"/>
                  <a:gd name="connsiteX5" fmla="*/ 1278359 w 1800200"/>
                  <a:gd name="connsiteY5" fmla="*/ 1008112 h 2016224"/>
                  <a:gd name="connsiteX6" fmla="*/ 1800200 w 1800200"/>
                  <a:gd name="connsiteY6" fmla="*/ 1512168 h 2016224"/>
                  <a:gd name="connsiteX7" fmla="*/ 1089230 w 1800200"/>
                  <a:gd name="connsiteY7" fmla="*/ 1325850 h 2016224"/>
                  <a:gd name="connsiteX8" fmla="*/ 900100 w 1800200"/>
                  <a:gd name="connsiteY8" fmla="*/ 2016224 h 2016224"/>
                  <a:gd name="connsiteX9" fmla="*/ 710970 w 1800200"/>
                  <a:gd name="connsiteY9" fmla="*/ 1325850 h 2016224"/>
                  <a:gd name="connsiteX10" fmla="*/ 0 w 1800200"/>
                  <a:gd name="connsiteY10" fmla="*/ 1512168 h 2016224"/>
                  <a:gd name="connsiteX11" fmla="*/ 521841 w 1800200"/>
                  <a:gd name="connsiteY11" fmla="*/ 1008112 h 2016224"/>
                  <a:gd name="connsiteX12" fmla="*/ 0 w 1800200"/>
                  <a:gd name="connsiteY12" fmla="*/ 504056 h 2016224"/>
                  <a:gd name="connsiteX0" fmla="*/ 0 w 1800200"/>
                  <a:gd name="connsiteY0" fmla="*/ 504056 h 2016224"/>
                  <a:gd name="connsiteX1" fmla="*/ 710970 w 1800200"/>
                  <a:gd name="connsiteY1" fmla="*/ 690374 h 2016224"/>
                  <a:gd name="connsiteX2" fmla="*/ 900100 w 1800200"/>
                  <a:gd name="connsiteY2" fmla="*/ 0 h 2016224"/>
                  <a:gd name="connsiteX3" fmla="*/ 1089230 w 1800200"/>
                  <a:gd name="connsiteY3" fmla="*/ 690374 h 2016224"/>
                  <a:gd name="connsiteX4" fmla="*/ 1800200 w 1800200"/>
                  <a:gd name="connsiteY4" fmla="*/ 504056 h 2016224"/>
                  <a:gd name="connsiteX5" fmla="*/ 1278359 w 1800200"/>
                  <a:gd name="connsiteY5" fmla="*/ 1008112 h 2016224"/>
                  <a:gd name="connsiteX6" fmla="*/ 1800200 w 1800200"/>
                  <a:gd name="connsiteY6" fmla="*/ 1512168 h 2016224"/>
                  <a:gd name="connsiteX7" fmla="*/ 1089230 w 1800200"/>
                  <a:gd name="connsiteY7" fmla="*/ 1325850 h 2016224"/>
                  <a:gd name="connsiteX8" fmla="*/ 900100 w 1800200"/>
                  <a:gd name="connsiteY8" fmla="*/ 2016224 h 2016224"/>
                  <a:gd name="connsiteX9" fmla="*/ 710970 w 1800200"/>
                  <a:gd name="connsiteY9" fmla="*/ 1325850 h 2016224"/>
                  <a:gd name="connsiteX10" fmla="*/ 0 w 1800200"/>
                  <a:gd name="connsiteY10" fmla="*/ 1512168 h 2016224"/>
                  <a:gd name="connsiteX11" fmla="*/ 521841 w 1800200"/>
                  <a:gd name="connsiteY11" fmla="*/ 1008112 h 2016224"/>
                  <a:gd name="connsiteX12" fmla="*/ 0 w 1800200"/>
                  <a:gd name="connsiteY12" fmla="*/ 504056 h 2016224"/>
                  <a:gd name="connsiteX0" fmla="*/ 0 w 1800200"/>
                  <a:gd name="connsiteY0" fmla="*/ 504056 h 2016224"/>
                  <a:gd name="connsiteX1" fmla="*/ 710970 w 1800200"/>
                  <a:gd name="connsiteY1" fmla="*/ 690374 h 2016224"/>
                  <a:gd name="connsiteX2" fmla="*/ 900100 w 1800200"/>
                  <a:gd name="connsiteY2" fmla="*/ 0 h 2016224"/>
                  <a:gd name="connsiteX3" fmla="*/ 1089230 w 1800200"/>
                  <a:gd name="connsiteY3" fmla="*/ 690374 h 2016224"/>
                  <a:gd name="connsiteX4" fmla="*/ 1800200 w 1800200"/>
                  <a:gd name="connsiteY4" fmla="*/ 504056 h 2016224"/>
                  <a:gd name="connsiteX5" fmla="*/ 1278359 w 1800200"/>
                  <a:gd name="connsiteY5" fmla="*/ 1008112 h 2016224"/>
                  <a:gd name="connsiteX6" fmla="*/ 1800200 w 1800200"/>
                  <a:gd name="connsiteY6" fmla="*/ 1512168 h 2016224"/>
                  <a:gd name="connsiteX7" fmla="*/ 1089230 w 1800200"/>
                  <a:gd name="connsiteY7" fmla="*/ 1325850 h 2016224"/>
                  <a:gd name="connsiteX8" fmla="*/ 900100 w 1800200"/>
                  <a:gd name="connsiteY8" fmla="*/ 2016224 h 2016224"/>
                  <a:gd name="connsiteX9" fmla="*/ 710970 w 1800200"/>
                  <a:gd name="connsiteY9" fmla="*/ 1325850 h 2016224"/>
                  <a:gd name="connsiteX10" fmla="*/ 0 w 1800200"/>
                  <a:gd name="connsiteY10" fmla="*/ 1512168 h 2016224"/>
                  <a:gd name="connsiteX11" fmla="*/ 521841 w 1800200"/>
                  <a:gd name="connsiteY11" fmla="*/ 1008112 h 2016224"/>
                  <a:gd name="connsiteX12" fmla="*/ 0 w 1800200"/>
                  <a:gd name="connsiteY12" fmla="*/ 504056 h 2016224"/>
                  <a:gd name="connsiteX0" fmla="*/ 0 w 1800200"/>
                  <a:gd name="connsiteY0" fmla="*/ 504056 h 2016224"/>
                  <a:gd name="connsiteX1" fmla="*/ 710970 w 1800200"/>
                  <a:gd name="connsiteY1" fmla="*/ 690374 h 2016224"/>
                  <a:gd name="connsiteX2" fmla="*/ 900100 w 1800200"/>
                  <a:gd name="connsiteY2" fmla="*/ 0 h 2016224"/>
                  <a:gd name="connsiteX3" fmla="*/ 1089230 w 1800200"/>
                  <a:gd name="connsiteY3" fmla="*/ 690374 h 2016224"/>
                  <a:gd name="connsiteX4" fmla="*/ 1800200 w 1800200"/>
                  <a:gd name="connsiteY4" fmla="*/ 504056 h 2016224"/>
                  <a:gd name="connsiteX5" fmla="*/ 1278359 w 1800200"/>
                  <a:gd name="connsiteY5" fmla="*/ 1008112 h 2016224"/>
                  <a:gd name="connsiteX6" fmla="*/ 1800200 w 1800200"/>
                  <a:gd name="connsiteY6" fmla="*/ 1512168 h 2016224"/>
                  <a:gd name="connsiteX7" fmla="*/ 1089230 w 1800200"/>
                  <a:gd name="connsiteY7" fmla="*/ 1325850 h 2016224"/>
                  <a:gd name="connsiteX8" fmla="*/ 900100 w 1800200"/>
                  <a:gd name="connsiteY8" fmla="*/ 2016224 h 2016224"/>
                  <a:gd name="connsiteX9" fmla="*/ 710970 w 1800200"/>
                  <a:gd name="connsiteY9" fmla="*/ 1325850 h 2016224"/>
                  <a:gd name="connsiteX10" fmla="*/ 0 w 1800200"/>
                  <a:gd name="connsiteY10" fmla="*/ 1512168 h 2016224"/>
                  <a:gd name="connsiteX11" fmla="*/ 521841 w 1800200"/>
                  <a:gd name="connsiteY11" fmla="*/ 1008112 h 2016224"/>
                  <a:gd name="connsiteX12" fmla="*/ 0 w 1800200"/>
                  <a:gd name="connsiteY12" fmla="*/ 504056 h 2016224"/>
                  <a:gd name="connsiteX0" fmla="*/ 0 w 1815990"/>
                  <a:gd name="connsiteY0" fmla="*/ 504056 h 2016224"/>
                  <a:gd name="connsiteX1" fmla="*/ 710970 w 1815990"/>
                  <a:gd name="connsiteY1" fmla="*/ 690374 h 2016224"/>
                  <a:gd name="connsiteX2" fmla="*/ 900100 w 1815990"/>
                  <a:gd name="connsiteY2" fmla="*/ 0 h 2016224"/>
                  <a:gd name="connsiteX3" fmla="*/ 1089230 w 1815990"/>
                  <a:gd name="connsiteY3" fmla="*/ 690374 h 2016224"/>
                  <a:gd name="connsiteX4" fmla="*/ 1800200 w 1815990"/>
                  <a:gd name="connsiteY4" fmla="*/ 504056 h 2016224"/>
                  <a:gd name="connsiteX5" fmla="*/ 1278359 w 1815990"/>
                  <a:gd name="connsiteY5" fmla="*/ 1008112 h 2016224"/>
                  <a:gd name="connsiteX6" fmla="*/ 1800200 w 1815990"/>
                  <a:gd name="connsiteY6" fmla="*/ 1512168 h 2016224"/>
                  <a:gd name="connsiteX7" fmla="*/ 1089230 w 1815990"/>
                  <a:gd name="connsiteY7" fmla="*/ 1325850 h 2016224"/>
                  <a:gd name="connsiteX8" fmla="*/ 900100 w 1815990"/>
                  <a:gd name="connsiteY8" fmla="*/ 2016224 h 2016224"/>
                  <a:gd name="connsiteX9" fmla="*/ 710970 w 1815990"/>
                  <a:gd name="connsiteY9" fmla="*/ 1325850 h 2016224"/>
                  <a:gd name="connsiteX10" fmla="*/ 0 w 1815990"/>
                  <a:gd name="connsiteY10" fmla="*/ 1512168 h 2016224"/>
                  <a:gd name="connsiteX11" fmla="*/ 521841 w 1815990"/>
                  <a:gd name="connsiteY11" fmla="*/ 1008112 h 2016224"/>
                  <a:gd name="connsiteX12" fmla="*/ 0 w 1815990"/>
                  <a:gd name="connsiteY12" fmla="*/ 504056 h 2016224"/>
                  <a:gd name="connsiteX0" fmla="*/ 0 w 1815990"/>
                  <a:gd name="connsiteY0" fmla="*/ 504056 h 2016224"/>
                  <a:gd name="connsiteX1" fmla="*/ 710970 w 1815990"/>
                  <a:gd name="connsiteY1" fmla="*/ 690374 h 2016224"/>
                  <a:gd name="connsiteX2" fmla="*/ 900100 w 1815990"/>
                  <a:gd name="connsiteY2" fmla="*/ 0 h 2016224"/>
                  <a:gd name="connsiteX3" fmla="*/ 1089230 w 1815990"/>
                  <a:gd name="connsiteY3" fmla="*/ 690374 h 2016224"/>
                  <a:gd name="connsiteX4" fmla="*/ 1800200 w 1815990"/>
                  <a:gd name="connsiteY4" fmla="*/ 504056 h 2016224"/>
                  <a:gd name="connsiteX5" fmla="*/ 1278359 w 1815990"/>
                  <a:gd name="connsiteY5" fmla="*/ 1008112 h 2016224"/>
                  <a:gd name="connsiteX6" fmla="*/ 1800200 w 1815990"/>
                  <a:gd name="connsiteY6" fmla="*/ 1512168 h 2016224"/>
                  <a:gd name="connsiteX7" fmla="*/ 1089230 w 1815990"/>
                  <a:gd name="connsiteY7" fmla="*/ 1325850 h 2016224"/>
                  <a:gd name="connsiteX8" fmla="*/ 900100 w 1815990"/>
                  <a:gd name="connsiteY8" fmla="*/ 2016224 h 2016224"/>
                  <a:gd name="connsiteX9" fmla="*/ 710970 w 1815990"/>
                  <a:gd name="connsiteY9" fmla="*/ 1325850 h 2016224"/>
                  <a:gd name="connsiteX10" fmla="*/ 0 w 1815990"/>
                  <a:gd name="connsiteY10" fmla="*/ 1512168 h 2016224"/>
                  <a:gd name="connsiteX11" fmla="*/ 521841 w 1815990"/>
                  <a:gd name="connsiteY11" fmla="*/ 1008112 h 2016224"/>
                  <a:gd name="connsiteX12" fmla="*/ 0 w 1815990"/>
                  <a:gd name="connsiteY12" fmla="*/ 504056 h 2016224"/>
                  <a:gd name="connsiteX0" fmla="*/ 0 w 1815990"/>
                  <a:gd name="connsiteY0" fmla="*/ 504056 h 2016224"/>
                  <a:gd name="connsiteX1" fmla="*/ 710970 w 1815990"/>
                  <a:gd name="connsiteY1" fmla="*/ 690374 h 2016224"/>
                  <a:gd name="connsiteX2" fmla="*/ 900100 w 1815990"/>
                  <a:gd name="connsiteY2" fmla="*/ 0 h 2016224"/>
                  <a:gd name="connsiteX3" fmla="*/ 1089230 w 1815990"/>
                  <a:gd name="connsiteY3" fmla="*/ 690374 h 2016224"/>
                  <a:gd name="connsiteX4" fmla="*/ 1800200 w 1815990"/>
                  <a:gd name="connsiteY4" fmla="*/ 504056 h 2016224"/>
                  <a:gd name="connsiteX5" fmla="*/ 1278359 w 1815990"/>
                  <a:gd name="connsiteY5" fmla="*/ 1008112 h 2016224"/>
                  <a:gd name="connsiteX6" fmla="*/ 1800200 w 1815990"/>
                  <a:gd name="connsiteY6" fmla="*/ 1512168 h 2016224"/>
                  <a:gd name="connsiteX7" fmla="*/ 1089230 w 1815990"/>
                  <a:gd name="connsiteY7" fmla="*/ 1325850 h 2016224"/>
                  <a:gd name="connsiteX8" fmla="*/ 900100 w 1815990"/>
                  <a:gd name="connsiteY8" fmla="*/ 2016224 h 2016224"/>
                  <a:gd name="connsiteX9" fmla="*/ 710970 w 1815990"/>
                  <a:gd name="connsiteY9" fmla="*/ 1325850 h 2016224"/>
                  <a:gd name="connsiteX10" fmla="*/ 0 w 1815990"/>
                  <a:gd name="connsiteY10" fmla="*/ 1512168 h 2016224"/>
                  <a:gd name="connsiteX11" fmla="*/ 521841 w 1815990"/>
                  <a:gd name="connsiteY11" fmla="*/ 1008112 h 2016224"/>
                  <a:gd name="connsiteX12" fmla="*/ 0 w 1815990"/>
                  <a:gd name="connsiteY12" fmla="*/ 504056 h 2016224"/>
                  <a:gd name="connsiteX0" fmla="*/ 0 w 1815990"/>
                  <a:gd name="connsiteY0" fmla="*/ 504056 h 2016224"/>
                  <a:gd name="connsiteX1" fmla="*/ 710970 w 1815990"/>
                  <a:gd name="connsiteY1" fmla="*/ 690374 h 2016224"/>
                  <a:gd name="connsiteX2" fmla="*/ 900100 w 1815990"/>
                  <a:gd name="connsiteY2" fmla="*/ 0 h 2016224"/>
                  <a:gd name="connsiteX3" fmla="*/ 1089230 w 1815990"/>
                  <a:gd name="connsiteY3" fmla="*/ 690374 h 2016224"/>
                  <a:gd name="connsiteX4" fmla="*/ 1800200 w 1815990"/>
                  <a:gd name="connsiteY4" fmla="*/ 504056 h 2016224"/>
                  <a:gd name="connsiteX5" fmla="*/ 1278359 w 1815990"/>
                  <a:gd name="connsiteY5" fmla="*/ 1008112 h 2016224"/>
                  <a:gd name="connsiteX6" fmla="*/ 1800200 w 1815990"/>
                  <a:gd name="connsiteY6" fmla="*/ 1512168 h 2016224"/>
                  <a:gd name="connsiteX7" fmla="*/ 1089230 w 1815990"/>
                  <a:gd name="connsiteY7" fmla="*/ 1325850 h 2016224"/>
                  <a:gd name="connsiteX8" fmla="*/ 900100 w 1815990"/>
                  <a:gd name="connsiteY8" fmla="*/ 2016224 h 2016224"/>
                  <a:gd name="connsiteX9" fmla="*/ 710970 w 1815990"/>
                  <a:gd name="connsiteY9" fmla="*/ 1325850 h 2016224"/>
                  <a:gd name="connsiteX10" fmla="*/ 0 w 1815990"/>
                  <a:gd name="connsiteY10" fmla="*/ 1512168 h 2016224"/>
                  <a:gd name="connsiteX11" fmla="*/ 521841 w 1815990"/>
                  <a:gd name="connsiteY11" fmla="*/ 1008112 h 2016224"/>
                  <a:gd name="connsiteX12" fmla="*/ 0 w 1815990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3034 w 1819024"/>
                  <a:gd name="connsiteY0" fmla="*/ 504056 h 2016224"/>
                  <a:gd name="connsiteX1" fmla="*/ 714004 w 1819024"/>
                  <a:gd name="connsiteY1" fmla="*/ 690374 h 2016224"/>
                  <a:gd name="connsiteX2" fmla="*/ 903134 w 1819024"/>
                  <a:gd name="connsiteY2" fmla="*/ 0 h 2016224"/>
                  <a:gd name="connsiteX3" fmla="*/ 1092264 w 1819024"/>
                  <a:gd name="connsiteY3" fmla="*/ 690374 h 2016224"/>
                  <a:gd name="connsiteX4" fmla="*/ 1803234 w 1819024"/>
                  <a:gd name="connsiteY4" fmla="*/ 504056 h 2016224"/>
                  <a:gd name="connsiteX5" fmla="*/ 1281393 w 1819024"/>
                  <a:gd name="connsiteY5" fmla="*/ 1008112 h 2016224"/>
                  <a:gd name="connsiteX6" fmla="*/ 1803234 w 1819024"/>
                  <a:gd name="connsiteY6" fmla="*/ 1512168 h 2016224"/>
                  <a:gd name="connsiteX7" fmla="*/ 1092264 w 1819024"/>
                  <a:gd name="connsiteY7" fmla="*/ 1325850 h 2016224"/>
                  <a:gd name="connsiteX8" fmla="*/ 903134 w 1819024"/>
                  <a:gd name="connsiteY8" fmla="*/ 2016224 h 2016224"/>
                  <a:gd name="connsiteX9" fmla="*/ 714004 w 1819024"/>
                  <a:gd name="connsiteY9" fmla="*/ 1325850 h 2016224"/>
                  <a:gd name="connsiteX10" fmla="*/ 3034 w 1819024"/>
                  <a:gd name="connsiteY10" fmla="*/ 1512168 h 2016224"/>
                  <a:gd name="connsiteX11" fmla="*/ 524875 w 1819024"/>
                  <a:gd name="connsiteY11" fmla="*/ 1008112 h 2016224"/>
                  <a:gd name="connsiteX12" fmla="*/ 3034 w 1819024"/>
                  <a:gd name="connsiteY12" fmla="*/ 504056 h 2016224"/>
                  <a:gd name="connsiteX0" fmla="*/ 3034 w 1819024"/>
                  <a:gd name="connsiteY0" fmla="*/ 504056 h 2016224"/>
                  <a:gd name="connsiteX1" fmla="*/ 714004 w 1819024"/>
                  <a:gd name="connsiteY1" fmla="*/ 690374 h 2016224"/>
                  <a:gd name="connsiteX2" fmla="*/ 903134 w 1819024"/>
                  <a:gd name="connsiteY2" fmla="*/ 0 h 2016224"/>
                  <a:gd name="connsiteX3" fmla="*/ 1092264 w 1819024"/>
                  <a:gd name="connsiteY3" fmla="*/ 690374 h 2016224"/>
                  <a:gd name="connsiteX4" fmla="*/ 1803234 w 1819024"/>
                  <a:gd name="connsiteY4" fmla="*/ 504056 h 2016224"/>
                  <a:gd name="connsiteX5" fmla="*/ 1281393 w 1819024"/>
                  <a:gd name="connsiteY5" fmla="*/ 1008112 h 2016224"/>
                  <a:gd name="connsiteX6" fmla="*/ 1803234 w 1819024"/>
                  <a:gd name="connsiteY6" fmla="*/ 1512168 h 2016224"/>
                  <a:gd name="connsiteX7" fmla="*/ 1092264 w 1819024"/>
                  <a:gd name="connsiteY7" fmla="*/ 1325850 h 2016224"/>
                  <a:gd name="connsiteX8" fmla="*/ 903134 w 1819024"/>
                  <a:gd name="connsiteY8" fmla="*/ 2016224 h 2016224"/>
                  <a:gd name="connsiteX9" fmla="*/ 714004 w 1819024"/>
                  <a:gd name="connsiteY9" fmla="*/ 1325850 h 2016224"/>
                  <a:gd name="connsiteX10" fmla="*/ 3034 w 1819024"/>
                  <a:gd name="connsiteY10" fmla="*/ 1512168 h 2016224"/>
                  <a:gd name="connsiteX11" fmla="*/ 524875 w 1819024"/>
                  <a:gd name="connsiteY11" fmla="*/ 1008112 h 2016224"/>
                  <a:gd name="connsiteX12" fmla="*/ 3034 w 1819024"/>
                  <a:gd name="connsiteY12" fmla="*/ 504056 h 2016224"/>
                  <a:gd name="connsiteX0" fmla="*/ 3034 w 1819024"/>
                  <a:gd name="connsiteY0" fmla="*/ 504056 h 2016224"/>
                  <a:gd name="connsiteX1" fmla="*/ 714004 w 1819024"/>
                  <a:gd name="connsiteY1" fmla="*/ 690374 h 2016224"/>
                  <a:gd name="connsiteX2" fmla="*/ 903134 w 1819024"/>
                  <a:gd name="connsiteY2" fmla="*/ 0 h 2016224"/>
                  <a:gd name="connsiteX3" fmla="*/ 1092264 w 1819024"/>
                  <a:gd name="connsiteY3" fmla="*/ 690374 h 2016224"/>
                  <a:gd name="connsiteX4" fmla="*/ 1803234 w 1819024"/>
                  <a:gd name="connsiteY4" fmla="*/ 504056 h 2016224"/>
                  <a:gd name="connsiteX5" fmla="*/ 1281393 w 1819024"/>
                  <a:gd name="connsiteY5" fmla="*/ 1008112 h 2016224"/>
                  <a:gd name="connsiteX6" fmla="*/ 1803234 w 1819024"/>
                  <a:gd name="connsiteY6" fmla="*/ 1512168 h 2016224"/>
                  <a:gd name="connsiteX7" fmla="*/ 1092264 w 1819024"/>
                  <a:gd name="connsiteY7" fmla="*/ 1325850 h 2016224"/>
                  <a:gd name="connsiteX8" fmla="*/ 903134 w 1819024"/>
                  <a:gd name="connsiteY8" fmla="*/ 2016224 h 2016224"/>
                  <a:gd name="connsiteX9" fmla="*/ 714004 w 1819024"/>
                  <a:gd name="connsiteY9" fmla="*/ 1325850 h 2016224"/>
                  <a:gd name="connsiteX10" fmla="*/ 3034 w 1819024"/>
                  <a:gd name="connsiteY10" fmla="*/ 1512168 h 2016224"/>
                  <a:gd name="connsiteX11" fmla="*/ 524875 w 1819024"/>
                  <a:gd name="connsiteY11" fmla="*/ 1008112 h 2016224"/>
                  <a:gd name="connsiteX12" fmla="*/ 3034 w 1819024"/>
                  <a:gd name="connsiteY12" fmla="*/ 504056 h 2016224"/>
                  <a:gd name="connsiteX0" fmla="*/ 8515 w 1824505"/>
                  <a:gd name="connsiteY0" fmla="*/ 504056 h 2016224"/>
                  <a:gd name="connsiteX1" fmla="*/ 719485 w 1824505"/>
                  <a:gd name="connsiteY1" fmla="*/ 690374 h 2016224"/>
                  <a:gd name="connsiteX2" fmla="*/ 908615 w 1824505"/>
                  <a:gd name="connsiteY2" fmla="*/ 0 h 2016224"/>
                  <a:gd name="connsiteX3" fmla="*/ 1097745 w 1824505"/>
                  <a:gd name="connsiteY3" fmla="*/ 690374 h 2016224"/>
                  <a:gd name="connsiteX4" fmla="*/ 1808715 w 1824505"/>
                  <a:gd name="connsiteY4" fmla="*/ 504056 h 2016224"/>
                  <a:gd name="connsiteX5" fmla="*/ 1286874 w 1824505"/>
                  <a:gd name="connsiteY5" fmla="*/ 1008112 h 2016224"/>
                  <a:gd name="connsiteX6" fmla="*/ 1808715 w 1824505"/>
                  <a:gd name="connsiteY6" fmla="*/ 1512168 h 2016224"/>
                  <a:gd name="connsiteX7" fmla="*/ 1097745 w 1824505"/>
                  <a:gd name="connsiteY7" fmla="*/ 1325850 h 2016224"/>
                  <a:gd name="connsiteX8" fmla="*/ 908615 w 1824505"/>
                  <a:gd name="connsiteY8" fmla="*/ 2016224 h 2016224"/>
                  <a:gd name="connsiteX9" fmla="*/ 719485 w 1824505"/>
                  <a:gd name="connsiteY9" fmla="*/ 1325850 h 2016224"/>
                  <a:gd name="connsiteX10" fmla="*/ 8515 w 1824505"/>
                  <a:gd name="connsiteY10" fmla="*/ 1512168 h 2016224"/>
                  <a:gd name="connsiteX11" fmla="*/ 530356 w 1824505"/>
                  <a:gd name="connsiteY11" fmla="*/ 1008112 h 2016224"/>
                  <a:gd name="connsiteX12" fmla="*/ 8515 w 1824505"/>
                  <a:gd name="connsiteY12" fmla="*/ 504056 h 2016224"/>
                  <a:gd name="connsiteX0" fmla="*/ 8515 w 1824505"/>
                  <a:gd name="connsiteY0" fmla="*/ 504056 h 2016224"/>
                  <a:gd name="connsiteX1" fmla="*/ 719485 w 1824505"/>
                  <a:gd name="connsiteY1" fmla="*/ 690374 h 2016224"/>
                  <a:gd name="connsiteX2" fmla="*/ 908615 w 1824505"/>
                  <a:gd name="connsiteY2" fmla="*/ 0 h 2016224"/>
                  <a:gd name="connsiteX3" fmla="*/ 1097745 w 1824505"/>
                  <a:gd name="connsiteY3" fmla="*/ 690374 h 2016224"/>
                  <a:gd name="connsiteX4" fmla="*/ 1808715 w 1824505"/>
                  <a:gd name="connsiteY4" fmla="*/ 504056 h 2016224"/>
                  <a:gd name="connsiteX5" fmla="*/ 1286874 w 1824505"/>
                  <a:gd name="connsiteY5" fmla="*/ 1008112 h 2016224"/>
                  <a:gd name="connsiteX6" fmla="*/ 1808715 w 1824505"/>
                  <a:gd name="connsiteY6" fmla="*/ 1512168 h 2016224"/>
                  <a:gd name="connsiteX7" fmla="*/ 1097745 w 1824505"/>
                  <a:gd name="connsiteY7" fmla="*/ 1325850 h 2016224"/>
                  <a:gd name="connsiteX8" fmla="*/ 908615 w 1824505"/>
                  <a:gd name="connsiteY8" fmla="*/ 2016224 h 2016224"/>
                  <a:gd name="connsiteX9" fmla="*/ 719485 w 1824505"/>
                  <a:gd name="connsiteY9" fmla="*/ 1325850 h 2016224"/>
                  <a:gd name="connsiteX10" fmla="*/ 8515 w 1824505"/>
                  <a:gd name="connsiteY10" fmla="*/ 1512168 h 2016224"/>
                  <a:gd name="connsiteX11" fmla="*/ 530356 w 1824505"/>
                  <a:gd name="connsiteY11" fmla="*/ 1008112 h 2016224"/>
                  <a:gd name="connsiteX12" fmla="*/ 8515 w 1824505"/>
                  <a:gd name="connsiteY12" fmla="*/ 504056 h 2016224"/>
                  <a:gd name="connsiteX0" fmla="*/ 8515 w 1836152"/>
                  <a:gd name="connsiteY0" fmla="*/ 504056 h 2016224"/>
                  <a:gd name="connsiteX1" fmla="*/ 719485 w 1836152"/>
                  <a:gd name="connsiteY1" fmla="*/ 690374 h 2016224"/>
                  <a:gd name="connsiteX2" fmla="*/ 908615 w 1836152"/>
                  <a:gd name="connsiteY2" fmla="*/ 0 h 2016224"/>
                  <a:gd name="connsiteX3" fmla="*/ 1097745 w 1836152"/>
                  <a:gd name="connsiteY3" fmla="*/ 690374 h 2016224"/>
                  <a:gd name="connsiteX4" fmla="*/ 1808715 w 1836152"/>
                  <a:gd name="connsiteY4" fmla="*/ 504056 h 2016224"/>
                  <a:gd name="connsiteX5" fmla="*/ 1286874 w 1836152"/>
                  <a:gd name="connsiteY5" fmla="*/ 1008112 h 2016224"/>
                  <a:gd name="connsiteX6" fmla="*/ 1808715 w 1836152"/>
                  <a:gd name="connsiteY6" fmla="*/ 1512168 h 2016224"/>
                  <a:gd name="connsiteX7" fmla="*/ 1097745 w 1836152"/>
                  <a:gd name="connsiteY7" fmla="*/ 1325850 h 2016224"/>
                  <a:gd name="connsiteX8" fmla="*/ 908615 w 1836152"/>
                  <a:gd name="connsiteY8" fmla="*/ 2016224 h 2016224"/>
                  <a:gd name="connsiteX9" fmla="*/ 719485 w 1836152"/>
                  <a:gd name="connsiteY9" fmla="*/ 1325850 h 2016224"/>
                  <a:gd name="connsiteX10" fmla="*/ 8515 w 1836152"/>
                  <a:gd name="connsiteY10" fmla="*/ 1512168 h 2016224"/>
                  <a:gd name="connsiteX11" fmla="*/ 530356 w 1836152"/>
                  <a:gd name="connsiteY11" fmla="*/ 1008112 h 2016224"/>
                  <a:gd name="connsiteX12" fmla="*/ 8515 w 1836152"/>
                  <a:gd name="connsiteY12" fmla="*/ 504056 h 2016224"/>
                  <a:gd name="connsiteX0" fmla="*/ 8515 w 1836152"/>
                  <a:gd name="connsiteY0" fmla="*/ 504056 h 2016224"/>
                  <a:gd name="connsiteX1" fmla="*/ 719485 w 1836152"/>
                  <a:gd name="connsiteY1" fmla="*/ 690374 h 2016224"/>
                  <a:gd name="connsiteX2" fmla="*/ 908615 w 1836152"/>
                  <a:gd name="connsiteY2" fmla="*/ 0 h 2016224"/>
                  <a:gd name="connsiteX3" fmla="*/ 1097745 w 1836152"/>
                  <a:gd name="connsiteY3" fmla="*/ 690374 h 2016224"/>
                  <a:gd name="connsiteX4" fmla="*/ 1808715 w 1836152"/>
                  <a:gd name="connsiteY4" fmla="*/ 504056 h 2016224"/>
                  <a:gd name="connsiteX5" fmla="*/ 1286874 w 1836152"/>
                  <a:gd name="connsiteY5" fmla="*/ 1008112 h 2016224"/>
                  <a:gd name="connsiteX6" fmla="*/ 1808715 w 1836152"/>
                  <a:gd name="connsiteY6" fmla="*/ 1512168 h 2016224"/>
                  <a:gd name="connsiteX7" fmla="*/ 1097745 w 1836152"/>
                  <a:gd name="connsiteY7" fmla="*/ 1325850 h 2016224"/>
                  <a:gd name="connsiteX8" fmla="*/ 908615 w 1836152"/>
                  <a:gd name="connsiteY8" fmla="*/ 2016224 h 2016224"/>
                  <a:gd name="connsiteX9" fmla="*/ 719485 w 1836152"/>
                  <a:gd name="connsiteY9" fmla="*/ 1325850 h 2016224"/>
                  <a:gd name="connsiteX10" fmla="*/ 8515 w 1836152"/>
                  <a:gd name="connsiteY10" fmla="*/ 1512168 h 2016224"/>
                  <a:gd name="connsiteX11" fmla="*/ 530356 w 1836152"/>
                  <a:gd name="connsiteY11" fmla="*/ 1008112 h 2016224"/>
                  <a:gd name="connsiteX12" fmla="*/ 8515 w 1836152"/>
                  <a:gd name="connsiteY12" fmla="*/ 504056 h 2016224"/>
                  <a:gd name="connsiteX0" fmla="*/ 8515 w 1836152"/>
                  <a:gd name="connsiteY0" fmla="*/ 504056 h 2016224"/>
                  <a:gd name="connsiteX1" fmla="*/ 719485 w 1836152"/>
                  <a:gd name="connsiteY1" fmla="*/ 690374 h 2016224"/>
                  <a:gd name="connsiteX2" fmla="*/ 908615 w 1836152"/>
                  <a:gd name="connsiteY2" fmla="*/ 0 h 2016224"/>
                  <a:gd name="connsiteX3" fmla="*/ 1043957 w 1836152"/>
                  <a:gd name="connsiteY3" fmla="*/ 830223 h 2016224"/>
                  <a:gd name="connsiteX4" fmla="*/ 1808715 w 1836152"/>
                  <a:gd name="connsiteY4" fmla="*/ 504056 h 2016224"/>
                  <a:gd name="connsiteX5" fmla="*/ 1286874 w 1836152"/>
                  <a:gd name="connsiteY5" fmla="*/ 1008112 h 2016224"/>
                  <a:gd name="connsiteX6" fmla="*/ 1808715 w 1836152"/>
                  <a:gd name="connsiteY6" fmla="*/ 1512168 h 2016224"/>
                  <a:gd name="connsiteX7" fmla="*/ 1097745 w 1836152"/>
                  <a:gd name="connsiteY7" fmla="*/ 1325850 h 2016224"/>
                  <a:gd name="connsiteX8" fmla="*/ 908615 w 1836152"/>
                  <a:gd name="connsiteY8" fmla="*/ 2016224 h 2016224"/>
                  <a:gd name="connsiteX9" fmla="*/ 719485 w 1836152"/>
                  <a:gd name="connsiteY9" fmla="*/ 1325850 h 2016224"/>
                  <a:gd name="connsiteX10" fmla="*/ 8515 w 1836152"/>
                  <a:gd name="connsiteY10" fmla="*/ 1512168 h 2016224"/>
                  <a:gd name="connsiteX11" fmla="*/ 530356 w 1836152"/>
                  <a:gd name="connsiteY11" fmla="*/ 1008112 h 2016224"/>
                  <a:gd name="connsiteX12" fmla="*/ 8515 w 1836152"/>
                  <a:gd name="connsiteY12" fmla="*/ 504056 h 2016224"/>
                  <a:gd name="connsiteX0" fmla="*/ 8515 w 1836152"/>
                  <a:gd name="connsiteY0" fmla="*/ 504056 h 2016224"/>
                  <a:gd name="connsiteX1" fmla="*/ 816303 w 1836152"/>
                  <a:gd name="connsiteY1" fmla="*/ 840981 h 2016224"/>
                  <a:gd name="connsiteX2" fmla="*/ 908615 w 1836152"/>
                  <a:gd name="connsiteY2" fmla="*/ 0 h 2016224"/>
                  <a:gd name="connsiteX3" fmla="*/ 1043957 w 1836152"/>
                  <a:gd name="connsiteY3" fmla="*/ 830223 h 2016224"/>
                  <a:gd name="connsiteX4" fmla="*/ 1808715 w 1836152"/>
                  <a:gd name="connsiteY4" fmla="*/ 504056 h 2016224"/>
                  <a:gd name="connsiteX5" fmla="*/ 1286874 w 1836152"/>
                  <a:gd name="connsiteY5" fmla="*/ 1008112 h 2016224"/>
                  <a:gd name="connsiteX6" fmla="*/ 1808715 w 1836152"/>
                  <a:gd name="connsiteY6" fmla="*/ 1512168 h 2016224"/>
                  <a:gd name="connsiteX7" fmla="*/ 1097745 w 1836152"/>
                  <a:gd name="connsiteY7" fmla="*/ 1325850 h 2016224"/>
                  <a:gd name="connsiteX8" fmla="*/ 908615 w 1836152"/>
                  <a:gd name="connsiteY8" fmla="*/ 2016224 h 2016224"/>
                  <a:gd name="connsiteX9" fmla="*/ 719485 w 1836152"/>
                  <a:gd name="connsiteY9" fmla="*/ 1325850 h 2016224"/>
                  <a:gd name="connsiteX10" fmla="*/ 8515 w 1836152"/>
                  <a:gd name="connsiteY10" fmla="*/ 1512168 h 2016224"/>
                  <a:gd name="connsiteX11" fmla="*/ 530356 w 1836152"/>
                  <a:gd name="connsiteY11" fmla="*/ 1008112 h 2016224"/>
                  <a:gd name="connsiteX12" fmla="*/ 8515 w 1836152"/>
                  <a:gd name="connsiteY12" fmla="*/ 504056 h 2016224"/>
                  <a:gd name="connsiteX0" fmla="*/ 6165 w 1833802"/>
                  <a:gd name="connsiteY0" fmla="*/ 504056 h 2016224"/>
                  <a:gd name="connsiteX1" fmla="*/ 813953 w 1833802"/>
                  <a:gd name="connsiteY1" fmla="*/ 840981 h 2016224"/>
                  <a:gd name="connsiteX2" fmla="*/ 906265 w 1833802"/>
                  <a:gd name="connsiteY2" fmla="*/ 0 h 2016224"/>
                  <a:gd name="connsiteX3" fmla="*/ 1041607 w 1833802"/>
                  <a:gd name="connsiteY3" fmla="*/ 830223 h 2016224"/>
                  <a:gd name="connsiteX4" fmla="*/ 1806365 w 1833802"/>
                  <a:gd name="connsiteY4" fmla="*/ 504056 h 2016224"/>
                  <a:gd name="connsiteX5" fmla="*/ 1284524 w 1833802"/>
                  <a:gd name="connsiteY5" fmla="*/ 1008112 h 2016224"/>
                  <a:gd name="connsiteX6" fmla="*/ 1806365 w 1833802"/>
                  <a:gd name="connsiteY6" fmla="*/ 1512168 h 2016224"/>
                  <a:gd name="connsiteX7" fmla="*/ 1095395 w 1833802"/>
                  <a:gd name="connsiteY7" fmla="*/ 1325850 h 2016224"/>
                  <a:gd name="connsiteX8" fmla="*/ 906265 w 1833802"/>
                  <a:gd name="connsiteY8" fmla="*/ 2016224 h 2016224"/>
                  <a:gd name="connsiteX9" fmla="*/ 717135 w 1833802"/>
                  <a:gd name="connsiteY9" fmla="*/ 1325850 h 2016224"/>
                  <a:gd name="connsiteX10" fmla="*/ 6165 w 1833802"/>
                  <a:gd name="connsiteY10" fmla="*/ 1512168 h 2016224"/>
                  <a:gd name="connsiteX11" fmla="*/ 710886 w 1833802"/>
                  <a:gd name="connsiteY11" fmla="*/ 1018870 h 2016224"/>
                  <a:gd name="connsiteX12" fmla="*/ 6165 w 1833802"/>
                  <a:gd name="connsiteY12" fmla="*/ 504056 h 2016224"/>
                  <a:gd name="connsiteX0" fmla="*/ 6165 w 1833802"/>
                  <a:gd name="connsiteY0" fmla="*/ 504056 h 2016224"/>
                  <a:gd name="connsiteX1" fmla="*/ 813953 w 1833802"/>
                  <a:gd name="connsiteY1" fmla="*/ 840981 h 2016224"/>
                  <a:gd name="connsiteX2" fmla="*/ 906265 w 1833802"/>
                  <a:gd name="connsiteY2" fmla="*/ 0 h 2016224"/>
                  <a:gd name="connsiteX3" fmla="*/ 1041607 w 1833802"/>
                  <a:gd name="connsiteY3" fmla="*/ 830223 h 2016224"/>
                  <a:gd name="connsiteX4" fmla="*/ 1806365 w 1833802"/>
                  <a:gd name="connsiteY4" fmla="*/ 504056 h 2016224"/>
                  <a:gd name="connsiteX5" fmla="*/ 1284524 w 1833802"/>
                  <a:gd name="connsiteY5" fmla="*/ 1008112 h 2016224"/>
                  <a:gd name="connsiteX6" fmla="*/ 1806365 w 1833802"/>
                  <a:gd name="connsiteY6" fmla="*/ 1512168 h 2016224"/>
                  <a:gd name="connsiteX7" fmla="*/ 1095395 w 1833802"/>
                  <a:gd name="connsiteY7" fmla="*/ 1325850 h 2016224"/>
                  <a:gd name="connsiteX8" fmla="*/ 906265 w 1833802"/>
                  <a:gd name="connsiteY8" fmla="*/ 2016224 h 2016224"/>
                  <a:gd name="connsiteX9" fmla="*/ 803196 w 1833802"/>
                  <a:gd name="connsiteY9" fmla="*/ 1207516 h 2016224"/>
                  <a:gd name="connsiteX10" fmla="*/ 6165 w 1833802"/>
                  <a:gd name="connsiteY10" fmla="*/ 1512168 h 2016224"/>
                  <a:gd name="connsiteX11" fmla="*/ 710886 w 1833802"/>
                  <a:gd name="connsiteY11" fmla="*/ 1018870 h 2016224"/>
                  <a:gd name="connsiteX12" fmla="*/ 6165 w 1833802"/>
                  <a:gd name="connsiteY12" fmla="*/ 504056 h 2016224"/>
                  <a:gd name="connsiteX0" fmla="*/ 6165 w 1833802"/>
                  <a:gd name="connsiteY0" fmla="*/ 504056 h 2016224"/>
                  <a:gd name="connsiteX1" fmla="*/ 813953 w 1833802"/>
                  <a:gd name="connsiteY1" fmla="*/ 840981 h 2016224"/>
                  <a:gd name="connsiteX2" fmla="*/ 906265 w 1833802"/>
                  <a:gd name="connsiteY2" fmla="*/ 0 h 2016224"/>
                  <a:gd name="connsiteX3" fmla="*/ 1041607 w 1833802"/>
                  <a:gd name="connsiteY3" fmla="*/ 830223 h 2016224"/>
                  <a:gd name="connsiteX4" fmla="*/ 1806365 w 1833802"/>
                  <a:gd name="connsiteY4" fmla="*/ 504056 h 2016224"/>
                  <a:gd name="connsiteX5" fmla="*/ 1284524 w 1833802"/>
                  <a:gd name="connsiteY5" fmla="*/ 1008112 h 2016224"/>
                  <a:gd name="connsiteX6" fmla="*/ 1806365 w 1833802"/>
                  <a:gd name="connsiteY6" fmla="*/ 1512168 h 2016224"/>
                  <a:gd name="connsiteX7" fmla="*/ 1041606 w 1833802"/>
                  <a:gd name="connsiteY7" fmla="*/ 1164485 h 2016224"/>
                  <a:gd name="connsiteX8" fmla="*/ 906265 w 1833802"/>
                  <a:gd name="connsiteY8" fmla="*/ 2016224 h 2016224"/>
                  <a:gd name="connsiteX9" fmla="*/ 803196 w 1833802"/>
                  <a:gd name="connsiteY9" fmla="*/ 1207516 h 2016224"/>
                  <a:gd name="connsiteX10" fmla="*/ 6165 w 1833802"/>
                  <a:gd name="connsiteY10" fmla="*/ 1512168 h 2016224"/>
                  <a:gd name="connsiteX11" fmla="*/ 710886 w 1833802"/>
                  <a:gd name="connsiteY11" fmla="*/ 1018870 h 2016224"/>
                  <a:gd name="connsiteX12" fmla="*/ 6165 w 1833802"/>
                  <a:gd name="connsiteY12" fmla="*/ 504056 h 2016224"/>
                  <a:gd name="connsiteX0" fmla="*/ 6165 w 1833802"/>
                  <a:gd name="connsiteY0" fmla="*/ 504056 h 2016224"/>
                  <a:gd name="connsiteX1" fmla="*/ 813953 w 1833802"/>
                  <a:gd name="connsiteY1" fmla="*/ 840981 h 2016224"/>
                  <a:gd name="connsiteX2" fmla="*/ 906265 w 1833802"/>
                  <a:gd name="connsiteY2" fmla="*/ 0 h 2016224"/>
                  <a:gd name="connsiteX3" fmla="*/ 1041607 w 1833802"/>
                  <a:gd name="connsiteY3" fmla="*/ 830223 h 2016224"/>
                  <a:gd name="connsiteX4" fmla="*/ 1806365 w 1833802"/>
                  <a:gd name="connsiteY4" fmla="*/ 504056 h 2016224"/>
                  <a:gd name="connsiteX5" fmla="*/ 1284524 w 1833802"/>
                  <a:gd name="connsiteY5" fmla="*/ 1008112 h 2016224"/>
                  <a:gd name="connsiteX6" fmla="*/ 1806365 w 1833802"/>
                  <a:gd name="connsiteY6" fmla="*/ 1512168 h 2016224"/>
                  <a:gd name="connsiteX7" fmla="*/ 1041606 w 1833802"/>
                  <a:gd name="connsiteY7" fmla="*/ 1164485 h 2016224"/>
                  <a:gd name="connsiteX8" fmla="*/ 906265 w 1833802"/>
                  <a:gd name="connsiteY8" fmla="*/ 2016224 h 2016224"/>
                  <a:gd name="connsiteX9" fmla="*/ 803196 w 1833802"/>
                  <a:gd name="connsiteY9" fmla="*/ 1207516 h 2016224"/>
                  <a:gd name="connsiteX10" fmla="*/ 6165 w 1833802"/>
                  <a:gd name="connsiteY10" fmla="*/ 1512168 h 2016224"/>
                  <a:gd name="connsiteX11" fmla="*/ 710886 w 1833802"/>
                  <a:gd name="connsiteY11" fmla="*/ 1018870 h 2016224"/>
                  <a:gd name="connsiteX12" fmla="*/ 6165 w 1833802"/>
                  <a:gd name="connsiteY12" fmla="*/ 504056 h 2016224"/>
                  <a:gd name="connsiteX0" fmla="*/ 7880 w 1835517"/>
                  <a:gd name="connsiteY0" fmla="*/ 504056 h 2016224"/>
                  <a:gd name="connsiteX1" fmla="*/ 815668 w 1835517"/>
                  <a:gd name="connsiteY1" fmla="*/ 840981 h 2016224"/>
                  <a:gd name="connsiteX2" fmla="*/ 907980 w 1835517"/>
                  <a:gd name="connsiteY2" fmla="*/ 0 h 2016224"/>
                  <a:gd name="connsiteX3" fmla="*/ 1043322 w 1835517"/>
                  <a:gd name="connsiteY3" fmla="*/ 830223 h 2016224"/>
                  <a:gd name="connsiteX4" fmla="*/ 1808080 w 1835517"/>
                  <a:gd name="connsiteY4" fmla="*/ 504056 h 2016224"/>
                  <a:gd name="connsiteX5" fmla="*/ 1286239 w 1835517"/>
                  <a:gd name="connsiteY5" fmla="*/ 1008112 h 2016224"/>
                  <a:gd name="connsiteX6" fmla="*/ 1808080 w 1835517"/>
                  <a:gd name="connsiteY6" fmla="*/ 1512168 h 2016224"/>
                  <a:gd name="connsiteX7" fmla="*/ 1043321 w 1835517"/>
                  <a:gd name="connsiteY7" fmla="*/ 1164485 h 2016224"/>
                  <a:gd name="connsiteX8" fmla="*/ 907980 w 1835517"/>
                  <a:gd name="connsiteY8" fmla="*/ 2016224 h 2016224"/>
                  <a:gd name="connsiteX9" fmla="*/ 804911 w 1835517"/>
                  <a:gd name="connsiteY9" fmla="*/ 1207516 h 2016224"/>
                  <a:gd name="connsiteX10" fmla="*/ 7880 w 1835517"/>
                  <a:gd name="connsiteY10" fmla="*/ 1512168 h 2016224"/>
                  <a:gd name="connsiteX11" fmla="*/ 712601 w 1835517"/>
                  <a:gd name="connsiteY11" fmla="*/ 1018870 h 2016224"/>
                  <a:gd name="connsiteX12" fmla="*/ 7880 w 1835517"/>
                  <a:gd name="connsiteY12" fmla="*/ 504056 h 2016224"/>
                  <a:gd name="connsiteX0" fmla="*/ 7880 w 1835517"/>
                  <a:gd name="connsiteY0" fmla="*/ 504056 h 2016224"/>
                  <a:gd name="connsiteX1" fmla="*/ 815668 w 1835517"/>
                  <a:gd name="connsiteY1" fmla="*/ 840981 h 2016224"/>
                  <a:gd name="connsiteX2" fmla="*/ 907980 w 1835517"/>
                  <a:gd name="connsiteY2" fmla="*/ 0 h 2016224"/>
                  <a:gd name="connsiteX3" fmla="*/ 1043322 w 1835517"/>
                  <a:gd name="connsiteY3" fmla="*/ 830223 h 2016224"/>
                  <a:gd name="connsiteX4" fmla="*/ 1808080 w 1835517"/>
                  <a:gd name="connsiteY4" fmla="*/ 504056 h 2016224"/>
                  <a:gd name="connsiteX5" fmla="*/ 1286239 w 1835517"/>
                  <a:gd name="connsiteY5" fmla="*/ 1008112 h 2016224"/>
                  <a:gd name="connsiteX6" fmla="*/ 1808080 w 1835517"/>
                  <a:gd name="connsiteY6" fmla="*/ 1512168 h 2016224"/>
                  <a:gd name="connsiteX7" fmla="*/ 1043321 w 1835517"/>
                  <a:gd name="connsiteY7" fmla="*/ 1164485 h 2016224"/>
                  <a:gd name="connsiteX8" fmla="*/ 907980 w 1835517"/>
                  <a:gd name="connsiteY8" fmla="*/ 2016224 h 2016224"/>
                  <a:gd name="connsiteX9" fmla="*/ 804911 w 1835517"/>
                  <a:gd name="connsiteY9" fmla="*/ 1207516 h 2016224"/>
                  <a:gd name="connsiteX10" fmla="*/ 7880 w 1835517"/>
                  <a:gd name="connsiteY10" fmla="*/ 1512168 h 2016224"/>
                  <a:gd name="connsiteX11" fmla="*/ 712601 w 1835517"/>
                  <a:gd name="connsiteY11" fmla="*/ 1018870 h 2016224"/>
                  <a:gd name="connsiteX12" fmla="*/ 7880 w 1835517"/>
                  <a:gd name="connsiteY12" fmla="*/ 504056 h 2016224"/>
                  <a:gd name="connsiteX0" fmla="*/ 7880 w 1835517"/>
                  <a:gd name="connsiteY0" fmla="*/ 504056 h 2016224"/>
                  <a:gd name="connsiteX1" fmla="*/ 815668 w 1835517"/>
                  <a:gd name="connsiteY1" fmla="*/ 840981 h 2016224"/>
                  <a:gd name="connsiteX2" fmla="*/ 907980 w 1835517"/>
                  <a:gd name="connsiteY2" fmla="*/ 0 h 2016224"/>
                  <a:gd name="connsiteX3" fmla="*/ 1043322 w 1835517"/>
                  <a:gd name="connsiteY3" fmla="*/ 830223 h 2016224"/>
                  <a:gd name="connsiteX4" fmla="*/ 1808080 w 1835517"/>
                  <a:gd name="connsiteY4" fmla="*/ 504056 h 2016224"/>
                  <a:gd name="connsiteX5" fmla="*/ 1286239 w 1835517"/>
                  <a:gd name="connsiteY5" fmla="*/ 1008112 h 2016224"/>
                  <a:gd name="connsiteX6" fmla="*/ 1808080 w 1835517"/>
                  <a:gd name="connsiteY6" fmla="*/ 1512168 h 2016224"/>
                  <a:gd name="connsiteX7" fmla="*/ 1043321 w 1835517"/>
                  <a:gd name="connsiteY7" fmla="*/ 1164485 h 2016224"/>
                  <a:gd name="connsiteX8" fmla="*/ 907980 w 1835517"/>
                  <a:gd name="connsiteY8" fmla="*/ 2016224 h 2016224"/>
                  <a:gd name="connsiteX9" fmla="*/ 804911 w 1835517"/>
                  <a:gd name="connsiteY9" fmla="*/ 1207516 h 2016224"/>
                  <a:gd name="connsiteX10" fmla="*/ 7880 w 1835517"/>
                  <a:gd name="connsiteY10" fmla="*/ 1512168 h 2016224"/>
                  <a:gd name="connsiteX11" fmla="*/ 712601 w 1835517"/>
                  <a:gd name="connsiteY11" fmla="*/ 1018870 h 2016224"/>
                  <a:gd name="connsiteX12" fmla="*/ 7880 w 1835517"/>
                  <a:gd name="connsiteY12" fmla="*/ 504056 h 2016224"/>
                  <a:gd name="connsiteX0" fmla="*/ 7880 w 1835517"/>
                  <a:gd name="connsiteY0" fmla="*/ 504056 h 2016224"/>
                  <a:gd name="connsiteX1" fmla="*/ 815668 w 1835517"/>
                  <a:gd name="connsiteY1" fmla="*/ 840981 h 2016224"/>
                  <a:gd name="connsiteX2" fmla="*/ 907980 w 1835517"/>
                  <a:gd name="connsiteY2" fmla="*/ 0 h 2016224"/>
                  <a:gd name="connsiteX3" fmla="*/ 1043322 w 1835517"/>
                  <a:gd name="connsiteY3" fmla="*/ 830223 h 2016224"/>
                  <a:gd name="connsiteX4" fmla="*/ 1808080 w 1835517"/>
                  <a:gd name="connsiteY4" fmla="*/ 504056 h 2016224"/>
                  <a:gd name="connsiteX5" fmla="*/ 1286239 w 1835517"/>
                  <a:gd name="connsiteY5" fmla="*/ 1008112 h 2016224"/>
                  <a:gd name="connsiteX6" fmla="*/ 1808080 w 1835517"/>
                  <a:gd name="connsiteY6" fmla="*/ 1512168 h 2016224"/>
                  <a:gd name="connsiteX7" fmla="*/ 1043321 w 1835517"/>
                  <a:gd name="connsiteY7" fmla="*/ 1164485 h 2016224"/>
                  <a:gd name="connsiteX8" fmla="*/ 907980 w 1835517"/>
                  <a:gd name="connsiteY8" fmla="*/ 2016224 h 2016224"/>
                  <a:gd name="connsiteX9" fmla="*/ 804911 w 1835517"/>
                  <a:gd name="connsiteY9" fmla="*/ 1207516 h 2016224"/>
                  <a:gd name="connsiteX10" fmla="*/ 7880 w 1835517"/>
                  <a:gd name="connsiteY10" fmla="*/ 1512168 h 2016224"/>
                  <a:gd name="connsiteX11" fmla="*/ 712601 w 1835517"/>
                  <a:gd name="connsiteY11" fmla="*/ 1018870 h 2016224"/>
                  <a:gd name="connsiteX12" fmla="*/ 7880 w 1835517"/>
                  <a:gd name="connsiteY12" fmla="*/ 504056 h 2016224"/>
                  <a:gd name="connsiteX0" fmla="*/ 7880 w 1838696"/>
                  <a:gd name="connsiteY0" fmla="*/ 504056 h 2016224"/>
                  <a:gd name="connsiteX1" fmla="*/ 815668 w 1838696"/>
                  <a:gd name="connsiteY1" fmla="*/ 840981 h 2016224"/>
                  <a:gd name="connsiteX2" fmla="*/ 907980 w 1838696"/>
                  <a:gd name="connsiteY2" fmla="*/ 0 h 2016224"/>
                  <a:gd name="connsiteX3" fmla="*/ 1043322 w 1838696"/>
                  <a:gd name="connsiteY3" fmla="*/ 830223 h 2016224"/>
                  <a:gd name="connsiteX4" fmla="*/ 1808080 w 1838696"/>
                  <a:gd name="connsiteY4" fmla="*/ 504056 h 2016224"/>
                  <a:gd name="connsiteX5" fmla="*/ 1286239 w 1838696"/>
                  <a:gd name="connsiteY5" fmla="*/ 1008112 h 2016224"/>
                  <a:gd name="connsiteX6" fmla="*/ 1808080 w 1838696"/>
                  <a:gd name="connsiteY6" fmla="*/ 1512168 h 2016224"/>
                  <a:gd name="connsiteX7" fmla="*/ 1043321 w 1838696"/>
                  <a:gd name="connsiteY7" fmla="*/ 1164485 h 2016224"/>
                  <a:gd name="connsiteX8" fmla="*/ 907980 w 1838696"/>
                  <a:gd name="connsiteY8" fmla="*/ 2016224 h 2016224"/>
                  <a:gd name="connsiteX9" fmla="*/ 804911 w 1838696"/>
                  <a:gd name="connsiteY9" fmla="*/ 1207516 h 2016224"/>
                  <a:gd name="connsiteX10" fmla="*/ 7880 w 1838696"/>
                  <a:gd name="connsiteY10" fmla="*/ 1512168 h 2016224"/>
                  <a:gd name="connsiteX11" fmla="*/ 712601 w 1838696"/>
                  <a:gd name="connsiteY11" fmla="*/ 1018870 h 2016224"/>
                  <a:gd name="connsiteX12" fmla="*/ 7880 w 1838696"/>
                  <a:gd name="connsiteY12" fmla="*/ 504056 h 2016224"/>
                  <a:gd name="connsiteX0" fmla="*/ 7880 w 1838696"/>
                  <a:gd name="connsiteY0" fmla="*/ 504056 h 2016224"/>
                  <a:gd name="connsiteX1" fmla="*/ 815668 w 1838696"/>
                  <a:gd name="connsiteY1" fmla="*/ 840981 h 2016224"/>
                  <a:gd name="connsiteX2" fmla="*/ 907980 w 1838696"/>
                  <a:gd name="connsiteY2" fmla="*/ 0 h 2016224"/>
                  <a:gd name="connsiteX3" fmla="*/ 1043322 w 1838696"/>
                  <a:gd name="connsiteY3" fmla="*/ 830223 h 2016224"/>
                  <a:gd name="connsiteX4" fmla="*/ 1808080 w 1838696"/>
                  <a:gd name="connsiteY4" fmla="*/ 504056 h 2016224"/>
                  <a:gd name="connsiteX5" fmla="*/ 1286239 w 1838696"/>
                  <a:gd name="connsiteY5" fmla="*/ 1008112 h 2016224"/>
                  <a:gd name="connsiteX6" fmla="*/ 1808080 w 1838696"/>
                  <a:gd name="connsiteY6" fmla="*/ 1512168 h 2016224"/>
                  <a:gd name="connsiteX7" fmla="*/ 1043321 w 1838696"/>
                  <a:gd name="connsiteY7" fmla="*/ 1164485 h 2016224"/>
                  <a:gd name="connsiteX8" fmla="*/ 907980 w 1838696"/>
                  <a:gd name="connsiteY8" fmla="*/ 2016224 h 2016224"/>
                  <a:gd name="connsiteX9" fmla="*/ 804911 w 1838696"/>
                  <a:gd name="connsiteY9" fmla="*/ 1207516 h 2016224"/>
                  <a:gd name="connsiteX10" fmla="*/ 7880 w 1838696"/>
                  <a:gd name="connsiteY10" fmla="*/ 1512168 h 2016224"/>
                  <a:gd name="connsiteX11" fmla="*/ 712601 w 1838696"/>
                  <a:gd name="connsiteY11" fmla="*/ 1018870 h 2016224"/>
                  <a:gd name="connsiteX12" fmla="*/ 7880 w 1838696"/>
                  <a:gd name="connsiteY12" fmla="*/ 504056 h 2016224"/>
                  <a:gd name="connsiteX0" fmla="*/ 7880 w 1835864"/>
                  <a:gd name="connsiteY0" fmla="*/ 504056 h 2016224"/>
                  <a:gd name="connsiteX1" fmla="*/ 815668 w 1835864"/>
                  <a:gd name="connsiteY1" fmla="*/ 840981 h 2016224"/>
                  <a:gd name="connsiteX2" fmla="*/ 907980 w 1835864"/>
                  <a:gd name="connsiteY2" fmla="*/ 0 h 2016224"/>
                  <a:gd name="connsiteX3" fmla="*/ 1043322 w 1835864"/>
                  <a:gd name="connsiteY3" fmla="*/ 830223 h 2016224"/>
                  <a:gd name="connsiteX4" fmla="*/ 1808080 w 1835864"/>
                  <a:gd name="connsiteY4" fmla="*/ 504056 h 2016224"/>
                  <a:gd name="connsiteX5" fmla="*/ 1221693 w 1835864"/>
                  <a:gd name="connsiteY5" fmla="*/ 1008112 h 2016224"/>
                  <a:gd name="connsiteX6" fmla="*/ 1808080 w 1835864"/>
                  <a:gd name="connsiteY6" fmla="*/ 1512168 h 2016224"/>
                  <a:gd name="connsiteX7" fmla="*/ 1043321 w 1835864"/>
                  <a:gd name="connsiteY7" fmla="*/ 1164485 h 2016224"/>
                  <a:gd name="connsiteX8" fmla="*/ 907980 w 1835864"/>
                  <a:gd name="connsiteY8" fmla="*/ 2016224 h 2016224"/>
                  <a:gd name="connsiteX9" fmla="*/ 804911 w 1835864"/>
                  <a:gd name="connsiteY9" fmla="*/ 1207516 h 2016224"/>
                  <a:gd name="connsiteX10" fmla="*/ 7880 w 1835864"/>
                  <a:gd name="connsiteY10" fmla="*/ 1512168 h 2016224"/>
                  <a:gd name="connsiteX11" fmla="*/ 712601 w 1835864"/>
                  <a:gd name="connsiteY11" fmla="*/ 1018870 h 2016224"/>
                  <a:gd name="connsiteX12" fmla="*/ 7880 w 1835864"/>
                  <a:gd name="connsiteY12" fmla="*/ 504056 h 2016224"/>
                  <a:gd name="connsiteX0" fmla="*/ 7880 w 1835864"/>
                  <a:gd name="connsiteY0" fmla="*/ 504056 h 2016224"/>
                  <a:gd name="connsiteX1" fmla="*/ 815668 w 1835864"/>
                  <a:gd name="connsiteY1" fmla="*/ 840981 h 2016224"/>
                  <a:gd name="connsiteX2" fmla="*/ 907980 w 1835864"/>
                  <a:gd name="connsiteY2" fmla="*/ 0 h 2016224"/>
                  <a:gd name="connsiteX3" fmla="*/ 1043322 w 1835864"/>
                  <a:gd name="connsiteY3" fmla="*/ 830223 h 2016224"/>
                  <a:gd name="connsiteX4" fmla="*/ 1808080 w 1835864"/>
                  <a:gd name="connsiteY4" fmla="*/ 504056 h 2016224"/>
                  <a:gd name="connsiteX5" fmla="*/ 1221693 w 1835864"/>
                  <a:gd name="connsiteY5" fmla="*/ 1008112 h 2016224"/>
                  <a:gd name="connsiteX6" fmla="*/ 1808080 w 1835864"/>
                  <a:gd name="connsiteY6" fmla="*/ 1512168 h 2016224"/>
                  <a:gd name="connsiteX7" fmla="*/ 1043321 w 1835864"/>
                  <a:gd name="connsiteY7" fmla="*/ 1164485 h 2016224"/>
                  <a:gd name="connsiteX8" fmla="*/ 907980 w 1835864"/>
                  <a:gd name="connsiteY8" fmla="*/ 2016224 h 2016224"/>
                  <a:gd name="connsiteX9" fmla="*/ 804911 w 1835864"/>
                  <a:gd name="connsiteY9" fmla="*/ 1207516 h 2016224"/>
                  <a:gd name="connsiteX10" fmla="*/ 7880 w 1835864"/>
                  <a:gd name="connsiteY10" fmla="*/ 1512168 h 2016224"/>
                  <a:gd name="connsiteX11" fmla="*/ 712601 w 1835864"/>
                  <a:gd name="connsiteY11" fmla="*/ 1018870 h 2016224"/>
                  <a:gd name="connsiteX12" fmla="*/ 7880 w 1835864"/>
                  <a:gd name="connsiteY12" fmla="*/ 504056 h 2016224"/>
                  <a:gd name="connsiteX0" fmla="*/ 7880 w 1835864"/>
                  <a:gd name="connsiteY0" fmla="*/ 504056 h 2016224"/>
                  <a:gd name="connsiteX1" fmla="*/ 815668 w 1835864"/>
                  <a:gd name="connsiteY1" fmla="*/ 840981 h 2016224"/>
                  <a:gd name="connsiteX2" fmla="*/ 907980 w 1835864"/>
                  <a:gd name="connsiteY2" fmla="*/ 0 h 2016224"/>
                  <a:gd name="connsiteX3" fmla="*/ 1043322 w 1835864"/>
                  <a:gd name="connsiteY3" fmla="*/ 830223 h 2016224"/>
                  <a:gd name="connsiteX4" fmla="*/ 1808080 w 1835864"/>
                  <a:gd name="connsiteY4" fmla="*/ 504056 h 2016224"/>
                  <a:gd name="connsiteX5" fmla="*/ 1221693 w 1835864"/>
                  <a:gd name="connsiteY5" fmla="*/ 1008112 h 2016224"/>
                  <a:gd name="connsiteX6" fmla="*/ 1808080 w 1835864"/>
                  <a:gd name="connsiteY6" fmla="*/ 1512168 h 2016224"/>
                  <a:gd name="connsiteX7" fmla="*/ 1043321 w 1835864"/>
                  <a:gd name="connsiteY7" fmla="*/ 1164485 h 2016224"/>
                  <a:gd name="connsiteX8" fmla="*/ 907980 w 1835864"/>
                  <a:gd name="connsiteY8" fmla="*/ 2016224 h 2016224"/>
                  <a:gd name="connsiteX9" fmla="*/ 804911 w 1835864"/>
                  <a:gd name="connsiteY9" fmla="*/ 1207516 h 2016224"/>
                  <a:gd name="connsiteX10" fmla="*/ 7880 w 1835864"/>
                  <a:gd name="connsiteY10" fmla="*/ 1512168 h 2016224"/>
                  <a:gd name="connsiteX11" fmla="*/ 712601 w 1835864"/>
                  <a:gd name="connsiteY11" fmla="*/ 1018870 h 2016224"/>
                  <a:gd name="connsiteX12" fmla="*/ 7880 w 1835864"/>
                  <a:gd name="connsiteY12" fmla="*/ 504056 h 2016224"/>
                  <a:gd name="connsiteX0" fmla="*/ 7880 w 1862324"/>
                  <a:gd name="connsiteY0" fmla="*/ 504056 h 2016224"/>
                  <a:gd name="connsiteX1" fmla="*/ 815668 w 1862324"/>
                  <a:gd name="connsiteY1" fmla="*/ 840981 h 2016224"/>
                  <a:gd name="connsiteX2" fmla="*/ 907980 w 1862324"/>
                  <a:gd name="connsiteY2" fmla="*/ 0 h 2016224"/>
                  <a:gd name="connsiteX3" fmla="*/ 1043322 w 1862324"/>
                  <a:gd name="connsiteY3" fmla="*/ 830223 h 2016224"/>
                  <a:gd name="connsiteX4" fmla="*/ 1808080 w 1862324"/>
                  <a:gd name="connsiteY4" fmla="*/ 504056 h 2016224"/>
                  <a:gd name="connsiteX5" fmla="*/ 1221693 w 1862324"/>
                  <a:gd name="connsiteY5" fmla="*/ 1008112 h 2016224"/>
                  <a:gd name="connsiteX6" fmla="*/ 1808080 w 1862324"/>
                  <a:gd name="connsiteY6" fmla="*/ 1512168 h 2016224"/>
                  <a:gd name="connsiteX7" fmla="*/ 1043321 w 1862324"/>
                  <a:gd name="connsiteY7" fmla="*/ 1164485 h 2016224"/>
                  <a:gd name="connsiteX8" fmla="*/ 907980 w 1862324"/>
                  <a:gd name="connsiteY8" fmla="*/ 2016224 h 2016224"/>
                  <a:gd name="connsiteX9" fmla="*/ 804911 w 1862324"/>
                  <a:gd name="connsiteY9" fmla="*/ 1207516 h 2016224"/>
                  <a:gd name="connsiteX10" fmla="*/ 7880 w 1862324"/>
                  <a:gd name="connsiteY10" fmla="*/ 1512168 h 2016224"/>
                  <a:gd name="connsiteX11" fmla="*/ 712601 w 1862324"/>
                  <a:gd name="connsiteY11" fmla="*/ 1018870 h 2016224"/>
                  <a:gd name="connsiteX12" fmla="*/ 7880 w 1862324"/>
                  <a:gd name="connsiteY12" fmla="*/ 504056 h 2016224"/>
                  <a:gd name="connsiteX0" fmla="*/ 7880 w 1859085"/>
                  <a:gd name="connsiteY0" fmla="*/ 504056 h 2016224"/>
                  <a:gd name="connsiteX1" fmla="*/ 815668 w 1859085"/>
                  <a:gd name="connsiteY1" fmla="*/ 840981 h 2016224"/>
                  <a:gd name="connsiteX2" fmla="*/ 907980 w 1859085"/>
                  <a:gd name="connsiteY2" fmla="*/ 0 h 2016224"/>
                  <a:gd name="connsiteX3" fmla="*/ 1043322 w 1859085"/>
                  <a:gd name="connsiteY3" fmla="*/ 830223 h 2016224"/>
                  <a:gd name="connsiteX4" fmla="*/ 1808080 w 1859085"/>
                  <a:gd name="connsiteY4" fmla="*/ 504056 h 2016224"/>
                  <a:gd name="connsiteX5" fmla="*/ 1167905 w 1859085"/>
                  <a:gd name="connsiteY5" fmla="*/ 997355 h 2016224"/>
                  <a:gd name="connsiteX6" fmla="*/ 1808080 w 1859085"/>
                  <a:gd name="connsiteY6" fmla="*/ 1512168 h 2016224"/>
                  <a:gd name="connsiteX7" fmla="*/ 1043321 w 1859085"/>
                  <a:gd name="connsiteY7" fmla="*/ 1164485 h 2016224"/>
                  <a:gd name="connsiteX8" fmla="*/ 907980 w 1859085"/>
                  <a:gd name="connsiteY8" fmla="*/ 2016224 h 2016224"/>
                  <a:gd name="connsiteX9" fmla="*/ 804911 w 1859085"/>
                  <a:gd name="connsiteY9" fmla="*/ 1207516 h 2016224"/>
                  <a:gd name="connsiteX10" fmla="*/ 7880 w 1859085"/>
                  <a:gd name="connsiteY10" fmla="*/ 1512168 h 2016224"/>
                  <a:gd name="connsiteX11" fmla="*/ 712601 w 1859085"/>
                  <a:gd name="connsiteY11" fmla="*/ 1018870 h 2016224"/>
                  <a:gd name="connsiteX12" fmla="*/ 7880 w 1859085"/>
                  <a:gd name="connsiteY12" fmla="*/ 504056 h 2016224"/>
                  <a:gd name="connsiteX0" fmla="*/ 7880 w 1859085"/>
                  <a:gd name="connsiteY0" fmla="*/ 504056 h 2016224"/>
                  <a:gd name="connsiteX1" fmla="*/ 815668 w 1859085"/>
                  <a:gd name="connsiteY1" fmla="*/ 840981 h 2016224"/>
                  <a:gd name="connsiteX2" fmla="*/ 907980 w 1859085"/>
                  <a:gd name="connsiteY2" fmla="*/ 0 h 2016224"/>
                  <a:gd name="connsiteX3" fmla="*/ 1043322 w 1859085"/>
                  <a:gd name="connsiteY3" fmla="*/ 830223 h 2016224"/>
                  <a:gd name="connsiteX4" fmla="*/ 1808080 w 1859085"/>
                  <a:gd name="connsiteY4" fmla="*/ 504056 h 2016224"/>
                  <a:gd name="connsiteX5" fmla="*/ 1167905 w 1859085"/>
                  <a:gd name="connsiteY5" fmla="*/ 997355 h 2016224"/>
                  <a:gd name="connsiteX6" fmla="*/ 1808080 w 1859085"/>
                  <a:gd name="connsiteY6" fmla="*/ 1512168 h 2016224"/>
                  <a:gd name="connsiteX7" fmla="*/ 1043321 w 1859085"/>
                  <a:gd name="connsiteY7" fmla="*/ 1164485 h 2016224"/>
                  <a:gd name="connsiteX8" fmla="*/ 907980 w 1859085"/>
                  <a:gd name="connsiteY8" fmla="*/ 2016224 h 2016224"/>
                  <a:gd name="connsiteX9" fmla="*/ 837183 w 1859085"/>
                  <a:gd name="connsiteY9" fmla="*/ 1175243 h 2016224"/>
                  <a:gd name="connsiteX10" fmla="*/ 7880 w 1859085"/>
                  <a:gd name="connsiteY10" fmla="*/ 1512168 h 2016224"/>
                  <a:gd name="connsiteX11" fmla="*/ 712601 w 1859085"/>
                  <a:gd name="connsiteY11" fmla="*/ 1018870 h 2016224"/>
                  <a:gd name="connsiteX12" fmla="*/ 7880 w 1859085"/>
                  <a:gd name="connsiteY12" fmla="*/ 504056 h 2016224"/>
                  <a:gd name="connsiteX0" fmla="*/ 7880 w 1859085"/>
                  <a:gd name="connsiteY0" fmla="*/ 504056 h 2034129"/>
                  <a:gd name="connsiteX1" fmla="*/ 815668 w 1859085"/>
                  <a:gd name="connsiteY1" fmla="*/ 840981 h 2034129"/>
                  <a:gd name="connsiteX2" fmla="*/ 907980 w 1859085"/>
                  <a:gd name="connsiteY2" fmla="*/ 0 h 2034129"/>
                  <a:gd name="connsiteX3" fmla="*/ 1043322 w 1859085"/>
                  <a:gd name="connsiteY3" fmla="*/ 830223 h 2034129"/>
                  <a:gd name="connsiteX4" fmla="*/ 1808080 w 1859085"/>
                  <a:gd name="connsiteY4" fmla="*/ 504056 h 2034129"/>
                  <a:gd name="connsiteX5" fmla="*/ 1167905 w 1859085"/>
                  <a:gd name="connsiteY5" fmla="*/ 997355 h 2034129"/>
                  <a:gd name="connsiteX6" fmla="*/ 1808080 w 1859085"/>
                  <a:gd name="connsiteY6" fmla="*/ 1512168 h 2034129"/>
                  <a:gd name="connsiteX7" fmla="*/ 1043321 w 1859085"/>
                  <a:gd name="connsiteY7" fmla="*/ 1164485 h 2034129"/>
                  <a:gd name="connsiteX8" fmla="*/ 907980 w 1859085"/>
                  <a:gd name="connsiteY8" fmla="*/ 2016224 h 2034129"/>
                  <a:gd name="connsiteX9" fmla="*/ 837183 w 1859085"/>
                  <a:gd name="connsiteY9" fmla="*/ 1175243 h 2034129"/>
                  <a:gd name="connsiteX10" fmla="*/ 7880 w 1859085"/>
                  <a:gd name="connsiteY10" fmla="*/ 1512168 h 2034129"/>
                  <a:gd name="connsiteX11" fmla="*/ 712601 w 1859085"/>
                  <a:gd name="connsiteY11" fmla="*/ 1018870 h 2034129"/>
                  <a:gd name="connsiteX12" fmla="*/ 7880 w 1859085"/>
                  <a:gd name="connsiteY12" fmla="*/ 504056 h 2034129"/>
                  <a:gd name="connsiteX0" fmla="*/ 7880 w 1881190"/>
                  <a:gd name="connsiteY0" fmla="*/ 504056 h 2034129"/>
                  <a:gd name="connsiteX1" fmla="*/ 815668 w 1881190"/>
                  <a:gd name="connsiteY1" fmla="*/ 840981 h 2034129"/>
                  <a:gd name="connsiteX2" fmla="*/ 907980 w 1881190"/>
                  <a:gd name="connsiteY2" fmla="*/ 0 h 2034129"/>
                  <a:gd name="connsiteX3" fmla="*/ 1043322 w 1881190"/>
                  <a:gd name="connsiteY3" fmla="*/ 830223 h 2034129"/>
                  <a:gd name="connsiteX4" fmla="*/ 1808080 w 1881190"/>
                  <a:gd name="connsiteY4" fmla="*/ 504056 h 2034129"/>
                  <a:gd name="connsiteX5" fmla="*/ 1167905 w 1881190"/>
                  <a:gd name="connsiteY5" fmla="*/ 997355 h 2034129"/>
                  <a:gd name="connsiteX6" fmla="*/ 1808080 w 1881190"/>
                  <a:gd name="connsiteY6" fmla="*/ 1512168 h 2034129"/>
                  <a:gd name="connsiteX7" fmla="*/ 1043321 w 1881190"/>
                  <a:gd name="connsiteY7" fmla="*/ 1164485 h 2034129"/>
                  <a:gd name="connsiteX8" fmla="*/ 907980 w 1881190"/>
                  <a:gd name="connsiteY8" fmla="*/ 2016224 h 2034129"/>
                  <a:gd name="connsiteX9" fmla="*/ 837183 w 1881190"/>
                  <a:gd name="connsiteY9" fmla="*/ 1175243 h 2034129"/>
                  <a:gd name="connsiteX10" fmla="*/ 7880 w 1881190"/>
                  <a:gd name="connsiteY10" fmla="*/ 1512168 h 2034129"/>
                  <a:gd name="connsiteX11" fmla="*/ 712601 w 1881190"/>
                  <a:gd name="connsiteY11" fmla="*/ 1018870 h 2034129"/>
                  <a:gd name="connsiteX12" fmla="*/ 7880 w 1881190"/>
                  <a:gd name="connsiteY12" fmla="*/ 504056 h 2034129"/>
                  <a:gd name="connsiteX0" fmla="*/ 7880 w 1881190"/>
                  <a:gd name="connsiteY0" fmla="*/ 504056 h 2034129"/>
                  <a:gd name="connsiteX1" fmla="*/ 815668 w 1881190"/>
                  <a:gd name="connsiteY1" fmla="*/ 840981 h 2034129"/>
                  <a:gd name="connsiteX2" fmla="*/ 907980 w 1881190"/>
                  <a:gd name="connsiteY2" fmla="*/ 0 h 2034129"/>
                  <a:gd name="connsiteX3" fmla="*/ 1043322 w 1881190"/>
                  <a:gd name="connsiteY3" fmla="*/ 830223 h 2034129"/>
                  <a:gd name="connsiteX4" fmla="*/ 1808080 w 1881190"/>
                  <a:gd name="connsiteY4" fmla="*/ 504056 h 2034129"/>
                  <a:gd name="connsiteX5" fmla="*/ 1167905 w 1881190"/>
                  <a:gd name="connsiteY5" fmla="*/ 997355 h 2034129"/>
                  <a:gd name="connsiteX6" fmla="*/ 1808080 w 1881190"/>
                  <a:gd name="connsiteY6" fmla="*/ 1512168 h 2034129"/>
                  <a:gd name="connsiteX7" fmla="*/ 1043321 w 1881190"/>
                  <a:gd name="connsiteY7" fmla="*/ 1164485 h 2034129"/>
                  <a:gd name="connsiteX8" fmla="*/ 907980 w 1881190"/>
                  <a:gd name="connsiteY8" fmla="*/ 2016224 h 2034129"/>
                  <a:gd name="connsiteX9" fmla="*/ 837183 w 1881190"/>
                  <a:gd name="connsiteY9" fmla="*/ 1175243 h 2034129"/>
                  <a:gd name="connsiteX10" fmla="*/ 7880 w 1881190"/>
                  <a:gd name="connsiteY10" fmla="*/ 1512168 h 2034129"/>
                  <a:gd name="connsiteX11" fmla="*/ 712601 w 1881190"/>
                  <a:gd name="connsiteY11" fmla="*/ 1018870 h 2034129"/>
                  <a:gd name="connsiteX12" fmla="*/ 7880 w 1881190"/>
                  <a:gd name="connsiteY12" fmla="*/ 504056 h 2034129"/>
                  <a:gd name="connsiteX0" fmla="*/ 7880 w 1881190"/>
                  <a:gd name="connsiteY0" fmla="*/ 512031 h 2042104"/>
                  <a:gd name="connsiteX1" fmla="*/ 815668 w 1881190"/>
                  <a:gd name="connsiteY1" fmla="*/ 848956 h 2042104"/>
                  <a:gd name="connsiteX2" fmla="*/ 907980 w 1881190"/>
                  <a:gd name="connsiteY2" fmla="*/ 7975 h 2042104"/>
                  <a:gd name="connsiteX3" fmla="*/ 1043322 w 1881190"/>
                  <a:gd name="connsiteY3" fmla="*/ 838198 h 2042104"/>
                  <a:gd name="connsiteX4" fmla="*/ 1808080 w 1881190"/>
                  <a:gd name="connsiteY4" fmla="*/ 512031 h 2042104"/>
                  <a:gd name="connsiteX5" fmla="*/ 1167905 w 1881190"/>
                  <a:gd name="connsiteY5" fmla="*/ 1005330 h 2042104"/>
                  <a:gd name="connsiteX6" fmla="*/ 1808080 w 1881190"/>
                  <a:gd name="connsiteY6" fmla="*/ 1520143 h 2042104"/>
                  <a:gd name="connsiteX7" fmla="*/ 1043321 w 1881190"/>
                  <a:gd name="connsiteY7" fmla="*/ 1172460 h 2042104"/>
                  <a:gd name="connsiteX8" fmla="*/ 907980 w 1881190"/>
                  <a:gd name="connsiteY8" fmla="*/ 2024199 h 2042104"/>
                  <a:gd name="connsiteX9" fmla="*/ 837183 w 1881190"/>
                  <a:gd name="connsiteY9" fmla="*/ 1183218 h 2042104"/>
                  <a:gd name="connsiteX10" fmla="*/ 7880 w 1881190"/>
                  <a:gd name="connsiteY10" fmla="*/ 1520143 h 2042104"/>
                  <a:gd name="connsiteX11" fmla="*/ 712601 w 1881190"/>
                  <a:gd name="connsiteY11" fmla="*/ 1026845 h 2042104"/>
                  <a:gd name="connsiteX12" fmla="*/ 7880 w 1881190"/>
                  <a:gd name="connsiteY12" fmla="*/ 512031 h 2042104"/>
                  <a:gd name="connsiteX0" fmla="*/ 98340 w 1971650"/>
                  <a:gd name="connsiteY0" fmla="*/ 512031 h 2042104"/>
                  <a:gd name="connsiteX1" fmla="*/ 906128 w 1971650"/>
                  <a:gd name="connsiteY1" fmla="*/ 848956 h 2042104"/>
                  <a:gd name="connsiteX2" fmla="*/ 998440 w 1971650"/>
                  <a:gd name="connsiteY2" fmla="*/ 7975 h 2042104"/>
                  <a:gd name="connsiteX3" fmla="*/ 1133782 w 1971650"/>
                  <a:gd name="connsiteY3" fmla="*/ 838198 h 2042104"/>
                  <a:gd name="connsiteX4" fmla="*/ 1898540 w 1971650"/>
                  <a:gd name="connsiteY4" fmla="*/ 512031 h 2042104"/>
                  <a:gd name="connsiteX5" fmla="*/ 1258365 w 1971650"/>
                  <a:gd name="connsiteY5" fmla="*/ 1005330 h 2042104"/>
                  <a:gd name="connsiteX6" fmla="*/ 1898540 w 1971650"/>
                  <a:gd name="connsiteY6" fmla="*/ 1520143 h 2042104"/>
                  <a:gd name="connsiteX7" fmla="*/ 1133781 w 1971650"/>
                  <a:gd name="connsiteY7" fmla="*/ 1172460 h 2042104"/>
                  <a:gd name="connsiteX8" fmla="*/ 998440 w 1971650"/>
                  <a:gd name="connsiteY8" fmla="*/ 2024199 h 2042104"/>
                  <a:gd name="connsiteX9" fmla="*/ 927643 w 1971650"/>
                  <a:gd name="connsiteY9" fmla="*/ 1183218 h 2042104"/>
                  <a:gd name="connsiteX10" fmla="*/ 98340 w 1971650"/>
                  <a:gd name="connsiteY10" fmla="*/ 1520143 h 2042104"/>
                  <a:gd name="connsiteX11" fmla="*/ 803061 w 1971650"/>
                  <a:gd name="connsiteY11" fmla="*/ 1026845 h 2042104"/>
                  <a:gd name="connsiteX12" fmla="*/ 98340 w 1971650"/>
                  <a:gd name="connsiteY12" fmla="*/ 512031 h 2042104"/>
                  <a:gd name="connsiteX0" fmla="*/ 98340 w 1971650"/>
                  <a:gd name="connsiteY0" fmla="*/ 512031 h 2042104"/>
                  <a:gd name="connsiteX1" fmla="*/ 906128 w 1971650"/>
                  <a:gd name="connsiteY1" fmla="*/ 848956 h 2042104"/>
                  <a:gd name="connsiteX2" fmla="*/ 998440 w 1971650"/>
                  <a:gd name="connsiteY2" fmla="*/ 7975 h 2042104"/>
                  <a:gd name="connsiteX3" fmla="*/ 1133782 w 1971650"/>
                  <a:gd name="connsiteY3" fmla="*/ 838198 h 2042104"/>
                  <a:gd name="connsiteX4" fmla="*/ 1898540 w 1971650"/>
                  <a:gd name="connsiteY4" fmla="*/ 512031 h 2042104"/>
                  <a:gd name="connsiteX5" fmla="*/ 1258365 w 1971650"/>
                  <a:gd name="connsiteY5" fmla="*/ 1005330 h 2042104"/>
                  <a:gd name="connsiteX6" fmla="*/ 1898540 w 1971650"/>
                  <a:gd name="connsiteY6" fmla="*/ 1520143 h 2042104"/>
                  <a:gd name="connsiteX7" fmla="*/ 1133781 w 1971650"/>
                  <a:gd name="connsiteY7" fmla="*/ 1172460 h 2042104"/>
                  <a:gd name="connsiteX8" fmla="*/ 998440 w 1971650"/>
                  <a:gd name="connsiteY8" fmla="*/ 2024199 h 2042104"/>
                  <a:gd name="connsiteX9" fmla="*/ 927643 w 1971650"/>
                  <a:gd name="connsiteY9" fmla="*/ 1183218 h 2042104"/>
                  <a:gd name="connsiteX10" fmla="*/ 98340 w 1971650"/>
                  <a:gd name="connsiteY10" fmla="*/ 1520143 h 2042104"/>
                  <a:gd name="connsiteX11" fmla="*/ 803061 w 1971650"/>
                  <a:gd name="connsiteY11" fmla="*/ 1026845 h 2042104"/>
                  <a:gd name="connsiteX12" fmla="*/ 98340 w 1971650"/>
                  <a:gd name="connsiteY12" fmla="*/ 512031 h 2042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971650" h="2042104">
                    <a:moveTo>
                      <a:pt x="98340" y="512031"/>
                    </a:moveTo>
                    <a:cubicBezTo>
                      <a:pt x="496695" y="251408"/>
                      <a:pt x="669138" y="786850"/>
                      <a:pt x="906128" y="848956"/>
                    </a:cubicBezTo>
                    <a:cubicBezTo>
                      <a:pt x="969171" y="618831"/>
                      <a:pt x="569638" y="-82301"/>
                      <a:pt x="998440" y="7975"/>
                    </a:cubicBezTo>
                    <a:cubicBezTo>
                      <a:pt x="1427242" y="98251"/>
                      <a:pt x="1070739" y="608073"/>
                      <a:pt x="1133782" y="838198"/>
                    </a:cubicBezTo>
                    <a:cubicBezTo>
                      <a:pt x="1370772" y="776092"/>
                      <a:pt x="1792788" y="64313"/>
                      <a:pt x="1898540" y="512031"/>
                    </a:cubicBezTo>
                    <a:cubicBezTo>
                      <a:pt x="2004292" y="959749"/>
                      <a:pt x="1432312" y="837311"/>
                      <a:pt x="1258365" y="1005330"/>
                    </a:cubicBezTo>
                    <a:cubicBezTo>
                      <a:pt x="1432312" y="1173349"/>
                      <a:pt x="2210833" y="1281036"/>
                      <a:pt x="1898540" y="1520143"/>
                    </a:cubicBezTo>
                    <a:cubicBezTo>
                      <a:pt x="1586247" y="1759250"/>
                      <a:pt x="1370771" y="1234566"/>
                      <a:pt x="1133781" y="1172460"/>
                    </a:cubicBezTo>
                    <a:cubicBezTo>
                      <a:pt x="1070738" y="1402585"/>
                      <a:pt x="1448759" y="2168263"/>
                      <a:pt x="998440" y="2024199"/>
                    </a:cubicBezTo>
                    <a:cubicBezTo>
                      <a:pt x="548121" y="1880135"/>
                      <a:pt x="990686" y="1413343"/>
                      <a:pt x="927643" y="1183218"/>
                    </a:cubicBezTo>
                    <a:cubicBezTo>
                      <a:pt x="690653" y="1245324"/>
                      <a:pt x="171819" y="2021649"/>
                      <a:pt x="98340" y="1520143"/>
                    </a:cubicBezTo>
                    <a:cubicBezTo>
                      <a:pt x="24861" y="1018637"/>
                      <a:pt x="629114" y="1194864"/>
                      <a:pt x="803061" y="1026845"/>
                    </a:cubicBezTo>
                    <a:cubicBezTo>
                      <a:pt x="629114" y="858826"/>
                      <a:pt x="-300015" y="772654"/>
                      <a:pt x="98340" y="512031"/>
                    </a:cubicBezTo>
                    <a:close/>
                  </a:path>
                </a:pathLst>
              </a:custGeom>
              <a:gradFill flip="none" rotWithShape="1">
                <a:gsLst>
                  <a:gs pos="46252">
                    <a:srgbClr val="66FF33"/>
                  </a:gs>
                  <a:gs pos="89000">
                    <a:srgbClr val="F31207">
                      <a:lumMod val="52000"/>
                    </a:srgbClr>
                  </a:gs>
                  <a:gs pos="0">
                    <a:srgbClr val="92D050"/>
                  </a:gs>
                </a:gsLst>
                <a:path path="circle">
                  <a:fillToRect l="100000" t="100000"/>
                </a:path>
                <a:tileRect r="-100000" b="-100000"/>
              </a:gradFill>
              <a:ln w="57150">
                <a:noFill/>
              </a:ln>
              <a:scene3d>
                <a:camera prst="orthographicFront"/>
                <a:lightRig rig="flat" dir="t"/>
              </a:scene3d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36" name="19 Estrella de 6 puntas"/>
              <p:cNvSpPr/>
              <p:nvPr/>
            </p:nvSpPr>
            <p:spPr>
              <a:xfrm rot="16462390">
                <a:off x="3446891" y="-2016000"/>
                <a:ext cx="1398428" cy="1436634"/>
              </a:xfrm>
              <a:custGeom>
                <a:avLst/>
                <a:gdLst>
                  <a:gd name="connsiteX0" fmla="*/ 0 w 1800200"/>
                  <a:gd name="connsiteY0" fmla="*/ 504056 h 2016224"/>
                  <a:gd name="connsiteX1" fmla="*/ 710970 w 1800200"/>
                  <a:gd name="connsiteY1" fmla="*/ 690374 h 2016224"/>
                  <a:gd name="connsiteX2" fmla="*/ 900100 w 1800200"/>
                  <a:gd name="connsiteY2" fmla="*/ 0 h 2016224"/>
                  <a:gd name="connsiteX3" fmla="*/ 1089230 w 1800200"/>
                  <a:gd name="connsiteY3" fmla="*/ 690374 h 2016224"/>
                  <a:gd name="connsiteX4" fmla="*/ 1800200 w 1800200"/>
                  <a:gd name="connsiteY4" fmla="*/ 504056 h 2016224"/>
                  <a:gd name="connsiteX5" fmla="*/ 1278359 w 1800200"/>
                  <a:gd name="connsiteY5" fmla="*/ 1008112 h 2016224"/>
                  <a:gd name="connsiteX6" fmla="*/ 1800200 w 1800200"/>
                  <a:gd name="connsiteY6" fmla="*/ 1512168 h 2016224"/>
                  <a:gd name="connsiteX7" fmla="*/ 1089230 w 1800200"/>
                  <a:gd name="connsiteY7" fmla="*/ 1325850 h 2016224"/>
                  <a:gd name="connsiteX8" fmla="*/ 900100 w 1800200"/>
                  <a:gd name="connsiteY8" fmla="*/ 2016224 h 2016224"/>
                  <a:gd name="connsiteX9" fmla="*/ 710970 w 1800200"/>
                  <a:gd name="connsiteY9" fmla="*/ 1325850 h 2016224"/>
                  <a:gd name="connsiteX10" fmla="*/ 0 w 1800200"/>
                  <a:gd name="connsiteY10" fmla="*/ 1512168 h 2016224"/>
                  <a:gd name="connsiteX11" fmla="*/ 521841 w 1800200"/>
                  <a:gd name="connsiteY11" fmla="*/ 1008112 h 2016224"/>
                  <a:gd name="connsiteX12" fmla="*/ 0 w 1800200"/>
                  <a:gd name="connsiteY12" fmla="*/ 504056 h 2016224"/>
                  <a:gd name="connsiteX0" fmla="*/ 0 w 1800200"/>
                  <a:gd name="connsiteY0" fmla="*/ 504056 h 2016224"/>
                  <a:gd name="connsiteX1" fmla="*/ 710970 w 1800200"/>
                  <a:gd name="connsiteY1" fmla="*/ 690374 h 2016224"/>
                  <a:gd name="connsiteX2" fmla="*/ 900100 w 1800200"/>
                  <a:gd name="connsiteY2" fmla="*/ 0 h 2016224"/>
                  <a:gd name="connsiteX3" fmla="*/ 1089230 w 1800200"/>
                  <a:gd name="connsiteY3" fmla="*/ 690374 h 2016224"/>
                  <a:gd name="connsiteX4" fmla="*/ 1800200 w 1800200"/>
                  <a:gd name="connsiteY4" fmla="*/ 504056 h 2016224"/>
                  <a:gd name="connsiteX5" fmla="*/ 1278359 w 1800200"/>
                  <a:gd name="connsiteY5" fmla="*/ 1008112 h 2016224"/>
                  <a:gd name="connsiteX6" fmla="*/ 1800200 w 1800200"/>
                  <a:gd name="connsiteY6" fmla="*/ 1512168 h 2016224"/>
                  <a:gd name="connsiteX7" fmla="*/ 1089230 w 1800200"/>
                  <a:gd name="connsiteY7" fmla="*/ 1325850 h 2016224"/>
                  <a:gd name="connsiteX8" fmla="*/ 900100 w 1800200"/>
                  <a:gd name="connsiteY8" fmla="*/ 2016224 h 2016224"/>
                  <a:gd name="connsiteX9" fmla="*/ 710970 w 1800200"/>
                  <a:gd name="connsiteY9" fmla="*/ 1325850 h 2016224"/>
                  <a:gd name="connsiteX10" fmla="*/ 0 w 1800200"/>
                  <a:gd name="connsiteY10" fmla="*/ 1512168 h 2016224"/>
                  <a:gd name="connsiteX11" fmla="*/ 521841 w 1800200"/>
                  <a:gd name="connsiteY11" fmla="*/ 1008112 h 2016224"/>
                  <a:gd name="connsiteX12" fmla="*/ 0 w 1800200"/>
                  <a:gd name="connsiteY12" fmla="*/ 504056 h 2016224"/>
                  <a:gd name="connsiteX0" fmla="*/ 0 w 1800200"/>
                  <a:gd name="connsiteY0" fmla="*/ 504056 h 2016224"/>
                  <a:gd name="connsiteX1" fmla="*/ 710970 w 1800200"/>
                  <a:gd name="connsiteY1" fmla="*/ 690374 h 2016224"/>
                  <a:gd name="connsiteX2" fmla="*/ 900100 w 1800200"/>
                  <a:gd name="connsiteY2" fmla="*/ 0 h 2016224"/>
                  <a:gd name="connsiteX3" fmla="*/ 1089230 w 1800200"/>
                  <a:gd name="connsiteY3" fmla="*/ 690374 h 2016224"/>
                  <a:gd name="connsiteX4" fmla="*/ 1800200 w 1800200"/>
                  <a:gd name="connsiteY4" fmla="*/ 504056 h 2016224"/>
                  <a:gd name="connsiteX5" fmla="*/ 1278359 w 1800200"/>
                  <a:gd name="connsiteY5" fmla="*/ 1008112 h 2016224"/>
                  <a:gd name="connsiteX6" fmla="*/ 1800200 w 1800200"/>
                  <a:gd name="connsiteY6" fmla="*/ 1512168 h 2016224"/>
                  <a:gd name="connsiteX7" fmla="*/ 1089230 w 1800200"/>
                  <a:gd name="connsiteY7" fmla="*/ 1325850 h 2016224"/>
                  <a:gd name="connsiteX8" fmla="*/ 900100 w 1800200"/>
                  <a:gd name="connsiteY8" fmla="*/ 2016224 h 2016224"/>
                  <a:gd name="connsiteX9" fmla="*/ 710970 w 1800200"/>
                  <a:gd name="connsiteY9" fmla="*/ 1325850 h 2016224"/>
                  <a:gd name="connsiteX10" fmla="*/ 0 w 1800200"/>
                  <a:gd name="connsiteY10" fmla="*/ 1512168 h 2016224"/>
                  <a:gd name="connsiteX11" fmla="*/ 521841 w 1800200"/>
                  <a:gd name="connsiteY11" fmla="*/ 1008112 h 2016224"/>
                  <a:gd name="connsiteX12" fmla="*/ 0 w 1800200"/>
                  <a:gd name="connsiteY12" fmla="*/ 504056 h 2016224"/>
                  <a:gd name="connsiteX0" fmla="*/ 0 w 1800200"/>
                  <a:gd name="connsiteY0" fmla="*/ 504056 h 2016224"/>
                  <a:gd name="connsiteX1" fmla="*/ 710970 w 1800200"/>
                  <a:gd name="connsiteY1" fmla="*/ 690374 h 2016224"/>
                  <a:gd name="connsiteX2" fmla="*/ 900100 w 1800200"/>
                  <a:gd name="connsiteY2" fmla="*/ 0 h 2016224"/>
                  <a:gd name="connsiteX3" fmla="*/ 1089230 w 1800200"/>
                  <a:gd name="connsiteY3" fmla="*/ 690374 h 2016224"/>
                  <a:gd name="connsiteX4" fmla="*/ 1800200 w 1800200"/>
                  <a:gd name="connsiteY4" fmla="*/ 504056 h 2016224"/>
                  <a:gd name="connsiteX5" fmla="*/ 1278359 w 1800200"/>
                  <a:gd name="connsiteY5" fmla="*/ 1008112 h 2016224"/>
                  <a:gd name="connsiteX6" fmla="*/ 1800200 w 1800200"/>
                  <a:gd name="connsiteY6" fmla="*/ 1512168 h 2016224"/>
                  <a:gd name="connsiteX7" fmla="*/ 1089230 w 1800200"/>
                  <a:gd name="connsiteY7" fmla="*/ 1325850 h 2016224"/>
                  <a:gd name="connsiteX8" fmla="*/ 900100 w 1800200"/>
                  <a:gd name="connsiteY8" fmla="*/ 2016224 h 2016224"/>
                  <a:gd name="connsiteX9" fmla="*/ 710970 w 1800200"/>
                  <a:gd name="connsiteY9" fmla="*/ 1325850 h 2016224"/>
                  <a:gd name="connsiteX10" fmla="*/ 0 w 1800200"/>
                  <a:gd name="connsiteY10" fmla="*/ 1512168 h 2016224"/>
                  <a:gd name="connsiteX11" fmla="*/ 521841 w 1800200"/>
                  <a:gd name="connsiteY11" fmla="*/ 1008112 h 2016224"/>
                  <a:gd name="connsiteX12" fmla="*/ 0 w 1800200"/>
                  <a:gd name="connsiteY12" fmla="*/ 504056 h 2016224"/>
                  <a:gd name="connsiteX0" fmla="*/ 0 w 1815990"/>
                  <a:gd name="connsiteY0" fmla="*/ 504056 h 2016224"/>
                  <a:gd name="connsiteX1" fmla="*/ 710970 w 1815990"/>
                  <a:gd name="connsiteY1" fmla="*/ 690374 h 2016224"/>
                  <a:gd name="connsiteX2" fmla="*/ 900100 w 1815990"/>
                  <a:gd name="connsiteY2" fmla="*/ 0 h 2016224"/>
                  <a:gd name="connsiteX3" fmla="*/ 1089230 w 1815990"/>
                  <a:gd name="connsiteY3" fmla="*/ 690374 h 2016224"/>
                  <a:gd name="connsiteX4" fmla="*/ 1800200 w 1815990"/>
                  <a:gd name="connsiteY4" fmla="*/ 504056 h 2016224"/>
                  <a:gd name="connsiteX5" fmla="*/ 1278359 w 1815990"/>
                  <a:gd name="connsiteY5" fmla="*/ 1008112 h 2016224"/>
                  <a:gd name="connsiteX6" fmla="*/ 1800200 w 1815990"/>
                  <a:gd name="connsiteY6" fmla="*/ 1512168 h 2016224"/>
                  <a:gd name="connsiteX7" fmla="*/ 1089230 w 1815990"/>
                  <a:gd name="connsiteY7" fmla="*/ 1325850 h 2016224"/>
                  <a:gd name="connsiteX8" fmla="*/ 900100 w 1815990"/>
                  <a:gd name="connsiteY8" fmla="*/ 2016224 h 2016224"/>
                  <a:gd name="connsiteX9" fmla="*/ 710970 w 1815990"/>
                  <a:gd name="connsiteY9" fmla="*/ 1325850 h 2016224"/>
                  <a:gd name="connsiteX10" fmla="*/ 0 w 1815990"/>
                  <a:gd name="connsiteY10" fmla="*/ 1512168 h 2016224"/>
                  <a:gd name="connsiteX11" fmla="*/ 521841 w 1815990"/>
                  <a:gd name="connsiteY11" fmla="*/ 1008112 h 2016224"/>
                  <a:gd name="connsiteX12" fmla="*/ 0 w 1815990"/>
                  <a:gd name="connsiteY12" fmla="*/ 504056 h 2016224"/>
                  <a:gd name="connsiteX0" fmla="*/ 0 w 1815990"/>
                  <a:gd name="connsiteY0" fmla="*/ 504056 h 2016224"/>
                  <a:gd name="connsiteX1" fmla="*/ 710970 w 1815990"/>
                  <a:gd name="connsiteY1" fmla="*/ 690374 h 2016224"/>
                  <a:gd name="connsiteX2" fmla="*/ 900100 w 1815990"/>
                  <a:gd name="connsiteY2" fmla="*/ 0 h 2016224"/>
                  <a:gd name="connsiteX3" fmla="*/ 1089230 w 1815990"/>
                  <a:gd name="connsiteY3" fmla="*/ 690374 h 2016224"/>
                  <a:gd name="connsiteX4" fmla="*/ 1800200 w 1815990"/>
                  <a:gd name="connsiteY4" fmla="*/ 504056 h 2016224"/>
                  <a:gd name="connsiteX5" fmla="*/ 1278359 w 1815990"/>
                  <a:gd name="connsiteY5" fmla="*/ 1008112 h 2016224"/>
                  <a:gd name="connsiteX6" fmla="*/ 1800200 w 1815990"/>
                  <a:gd name="connsiteY6" fmla="*/ 1512168 h 2016224"/>
                  <a:gd name="connsiteX7" fmla="*/ 1089230 w 1815990"/>
                  <a:gd name="connsiteY7" fmla="*/ 1325850 h 2016224"/>
                  <a:gd name="connsiteX8" fmla="*/ 900100 w 1815990"/>
                  <a:gd name="connsiteY8" fmla="*/ 2016224 h 2016224"/>
                  <a:gd name="connsiteX9" fmla="*/ 710970 w 1815990"/>
                  <a:gd name="connsiteY9" fmla="*/ 1325850 h 2016224"/>
                  <a:gd name="connsiteX10" fmla="*/ 0 w 1815990"/>
                  <a:gd name="connsiteY10" fmla="*/ 1512168 h 2016224"/>
                  <a:gd name="connsiteX11" fmla="*/ 521841 w 1815990"/>
                  <a:gd name="connsiteY11" fmla="*/ 1008112 h 2016224"/>
                  <a:gd name="connsiteX12" fmla="*/ 0 w 1815990"/>
                  <a:gd name="connsiteY12" fmla="*/ 504056 h 2016224"/>
                  <a:gd name="connsiteX0" fmla="*/ 0 w 1815990"/>
                  <a:gd name="connsiteY0" fmla="*/ 504056 h 2016224"/>
                  <a:gd name="connsiteX1" fmla="*/ 710970 w 1815990"/>
                  <a:gd name="connsiteY1" fmla="*/ 690374 h 2016224"/>
                  <a:gd name="connsiteX2" fmla="*/ 900100 w 1815990"/>
                  <a:gd name="connsiteY2" fmla="*/ 0 h 2016224"/>
                  <a:gd name="connsiteX3" fmla="*/ 1089230 w 1815990"/>
                  <a:gd name="connsiteY3" fmla="*/ 690374 h 2016224"/>
                  <a:gd name="connsiteX4" fmla="*/ 1800200 w 1815990"/>
                  <a:gd name="connsiteY4" fmla="*/ 504056 h 2016224"/>
                  <a:gd name="connsiteX5" fmla="*/ 1278359 w 1815990"/>
                  <a:gd name="connsiteY5" fmla="*/ 1008112 h 2016224"/>
                  <a:gd name="connsiteX6" fmla="*/ 1800200 w 1815990"/>
                  <a:gd name="connsiteY6" fmla="*/ 1512168 h 2016224"/>
                  <a:gd name="connsiteX7" fmla="*/ 1089230 w 1815990"/>
                  <a:gd name="connsiteY7" fmla="*/ 1325850 h 2016224"/>
                  <a:gd name="connsiteX8" fmla="*/ 900100 w 1815990"/>
                  <a:gd name="connsiteY8" fmla="*/ 2016224 h 2016224"/>
                  <a:gd name="connsiteX9" fmla="*/ 710970 w 1815990"/>
                  <a:gd name="connsiteY9" fmla="*/ 1325850 h 2016224"/>
                  <a:gd name="connsiteX10" fmla="*/ 0 w 1815990"/>
                  <a:gd name="connsiteY10" fmla="*/ 1512168 h 2016224"/>
                  <a:gd name="connsiteX11" fmla="*/ 521841 w 1815990"/>
                  <a:gd name="connsiteY11" fmla="*/ 1008112 h 2016224"/>
                  <a:gd name="connsiteX12" fmla="*/ 0 w 1815990"/>
                  <a:gd name="connsiteY12" fmla="*/ 504056 h 2016224"/>
                  <a:gd name="connsiteX0" fmla="*/ 0 w 1815990"/>
                  <a:gd name="connsiteY0" fmla="*/ 504056 h 2016224"/>
                  <a:gd name="connsiteX1" fmla="*/ 710970 w 1815990"/>
                  <a:gd name="connsiteY1" fmla="*/ 690374 h 2016224"/>
                  <a:gd name="connsiteX2" fmla="*/ 900100 w 1815990"/>
                  <a:gd name="connsiteY2" fmla="*/ 0 h 2016224"/>
                  <a:gd name="connsiteX3" fmla="*/ 1089230 w 1815990"/>
                  <a:gd name="connsiteY3" fmla="*/ 690374 h 2016224"/>
                  <a:gd name="connsiteX4" fmla="*/ 1800200 w 1815990"/>
                  <a:gd name="connsiteY4" fmla="*/ 504056 h 2016224"/>
                  <a:gd name="connsiteX5" fmla="*/ 1278359 w 1815990"/>
                  <a:gd name="connsiteY5" fmla="*/ 1008112 h 2016224"/>
                  <a:gd name="connsiteX6" fmla="*/ 1800200 w 1815990"/>
                  <a:gd name="connsiteY6" fmla="*/ 1512168 h 2016224"/>
                  <a:gd name="connsiteX7" fmla="*/ 1089230 w 1815990"/>
                  <a:gd name="connsiteY7" fmla="*/ 1325850 h 2016224"/>
                  <a:gd name="connsiteX8" fmla="*/ 900100 w 1815990"/>
                  <a:gd name="connsiteY8" fmla="*/ 2016224 h 2016224"/>
                  <a:gd name="connsiteX9" fmla="*/ 710970 w 1815990"/>
                  <a:gd name="connsiteY9" fmla="*/ 1325850 h 2016224"/>
                  <a:gd name="connsiteX10" fmla="*/ 0 w 1815990"/>
                  <a:gd name="connsiteY10" fmla="*/ 1512168 h 2016224"/>
                  <a:gd name="connsiteX11" fmla="*/ 521841 w 1815990"/>
                  <a:gd name="connsiteY11" fmla="*/ 1008112 h 2016224"/>
                  <a:gd name="connsiteX12" fmla="*/ 0 w 1815990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3034 w 1819024"/>
                  <a:gd name="connsiteY0" fmla="*/ 504056 h 2016224"/>
                  <a:gd name="connsiteX1" fmla="*/ 714004 w 1819024"/>
                  <a:gd name="connsiteY1" fmla="*/ 690374 h 2016224"/>
                  <a:gd name="connsiteX2" fmla="*/ 903134 w 1819024"/>
                  <a:gd name="connsiteY2" fmla="*/ 0 h 2016224"/>
                  <a:gd name="connsiteX3" fmla="*/ 1092264 w 1819024"/>
                  <a:gd name="connsiteY3" fmla="*/ 690374 h 2016224"/>
                  <a:gd name="connsiteX4" fmla="*/ 1803234 w 1819024"/>
                  <a:gd name="connsiteY4" fmla="*/ 504056 h 2016224"/>
                  <a:gd name="connsiteX5" fmla="*/ 1281393 w 1819024"/>
                  <a:gd name="connsiteY5" fmla="*/ 1008112 h 2016224"/>
                  <a:gd name="connsiteX6" fmla="*/ 1803234 w 1819024"/>
                  <a:gd name="connsiteY6" fmla="*/ 1512168 h 2016224"/>
                  <a:gd name="connsiteX7" fmla="*/ 1092264 w 1819024"/>
                  <a:gd name="connsiteY7" fmla="*/ 1325850 h 2016224"/>
                  <a:gd name="connsiteX8" fmla="*/ 903134 w 1819024"/>
                  <a:gd name="connsiteY8" fmla="*/ 2016224 h 2016224"/>
                  <a:gd name="connsiteX9" fmla="*/ 714004 w 1819024"/>
                  <a:gd name="connsiteY9" fmla="*/ 1325850 h 2016224"/>
                  <a:gd name="connsiteX10" fmla="*/ 3034 w 1819024"/>
                  <a:gd name="connsiteY10" fmla="*/ 1512168 h 2016224"/>
                  <a:gd name="connsiteX11" fmla="*/ 524875 w 1819024"/>
                  <a:gd name="connsiteY11" fmla="*/ 1008112 h 2016224"/>
                  <a:gd name="connsiteX12" fmla="*/ 3034 w 1819024"/>
                  <a:gd name="connsiteY12" fmla="*/ 504056 h 2016224"/>
                  <a:gd name="connsiteX0" fmla="*/ 3034 w 1819024"/>
                  <a:gd name="connsiteY0" fmla="*/ 504056 h 2016224"/>
                  <a:gd name="connsiteX1" fmla="*/ 714004 w 1819024"/>
                  <a:gd name="connsiteY1" fmla="*/ 690374 h 2016224"/>
                  <a:gd name="connsiteX2" fmla="*/ 903134 w 1819024"/>
                  <a:gd name="connsiteY2" fmla="*/ 0 h 2016224"/>
                  <a:gd name="connsiteX3" fmla="*/ 1092264 w 1819024"/>
                  <a:gd name="connsiteY3" fmla="*/ 690374 h 2016224"/>
                  <a:gd name="connsiteX4" fmla="*/ 1803234 w 1819024"/>
                  <a:gd name="connsiteY4" fmla="*/ 504056 h 2016224"/>
                  <a:gd name="connsiteX5" fmla="*/ 1281393 w 1819024"/>
                  <a:gd name="connsiteY5" fmla="*/ 1008112 h 2016224"/>
                  <a:gd name="connsiteX6" fmla="*/ 1803234 w 1819024"/>
                  <a:gd name="connsiteY6" fmla="*/ 1512168 h 2016224"/>
                  <a:gd name="connsiteX7" fmla="*/ 1092264 w 1819024"/>
                  <a:gd name="connsiteY7" fmla="*/ 1325850 h 2016224"/>
                  <a:gd name="connsiteX8" fmla="*/ 903134 w 1819024"/>
                  <a:gd name="connsiteY8" fmla="*/ 2016224 h 2016224"/>
                  <a:gd name="connsiteX9" fmla="*/ 714004 w 1819024"/>
                  <a:gd name="connsiteY9" fmla="*/ 1325850 h 2016224"/>
                  <a:gd name="connsiteX10" fmla="*/ 3034 w 1819024"/>
                  <a:gd name="connsiteY10" fmla="*/ 1512168 h 2016224"/>
                  <a:gd name="connsiteX11" fmla="*/ 524875 w 1819024"/>
                  <a:gd name="connsiteY11" fmla="*/ 1008112 h 2016224"/>
                  <a:gd name="connsiteX12" fmla="*/ 3034 w 1819024"/>
                  <a:gd name="connsiteY12" fmla="*/ 504056 h 2016224"/>
                  <a:gd name="connsiteX0" fmla="*/ 3034 w 1819024"/>
                  <a:gd name="connsiteY0" fmla="*/ 504056 h 2016224"/>
                  <a:gd name="connsiteX1" fmla="*/ 714004 w 1819024"/>
                  <a:gd name="connsiteY1" fmla="*/ 690374 h 2016224"/>
                  <a:gd name="connsiteX2" fmla="*/ 903134 w 1819024"/>
                  <a:gd name="connsiteY2" fmla="*/ 0 h 2016224"/>
                  <a:gd name="connsiteX3" fmla="*/ 1092264 w 1819024"/>
                  <a:gd name="connsiteY3" fmla="*/ 690374 h 2016224"/>
                  <a:gd name="connsiteX4" fmla="*/ 1803234 w 1819024"/>
                  <a:gd name="connsiteY4" fmla="*/ 504056 h 2016224"/>
                  <a:gd name="connsiteX5" fmla="*/ 1281393 w 1819024"/>
                  <a:gd name="connsiteY5" fmla="*/ 1008112 h 2016224"/>
                  <a:gd name="connsiteX6" fmla="*/ 1803234 w 1819024"/>
                  <a:gd name="connsiteY6" fmla="*/ 1512168 h 2016224"/>
                  <a:gd name="connsiteX7" fmla="*/ 1092264 w 1819024"/>
                  <a:gd name="connsiteY7" fmla="*/ 1325850 h 2016224"/>
                  <a:gd name="connsiteX8" fmla="*/ 903134 w 1819024"/>
                  <a:gd name="connsiteY8" fmla="*/ 2016224 h 2016224"/>
                  <a:gd name="connsiteX9" fmla="*/ 714004 w 1819024"/>
                  <a:gd name="connsiteY9" fmla="*/ 1325850 h 2016224"/>
                  <a:gd name="connsiteX10" fmla="*/ 3034 w 1819024"/>
                  <a:gd name="connsiteY10" fmla="*/ 1512168 h 2016224"/>
                  <a:gd name="connsiteX11" fmla="*/ 524875 w 1819024"/>
                  <a:gd name="connsiteY11" fmla="*/ 1008112 h 2016224"/>
                  <a:gd name="connsiteX12" fmla="*/ 3034 w 1819024"/>
                  <a:gd name="connsiteY12" fmla="*/ 504056 h 2016224"/>
                  <a:gd name="connsiteX0" fmla="*/ 8515 w 1824505"/>
                  <a:gd name="connsiteY0" fmla="*/ 504056 h 2016224"/>
                  <a:gd name="connsiteX1" fmla="*/ 719485 w 1824505"/>
                  <a:gd name="connsiteY1" fmla="*/ 690374 h 2016224"/>
                  <a:gd name="connsiteX2" fmla="*/ 908615 w 1824505"/>
                  <a:gd name="connsiteY2" fmla="*/ 0 h 2016224"/>
                  <a:gd name="connsiteX3" fmla="*/ 1097745 w 1824505"/>
                  <a:gd name="connsiteY3" fmla="*/ 690374 h 2016224"/>
                  <a:gd name="connsiteX4" fmla="*/ 1808715 w 1824505"/>
                  <a:gd name="connsiteY4" fmla="*/ 504056 h 2016224"/>
                  <a:gd name="connsiteX5" fmla="*/ 1286874 w 1824505"/>
                  <a:gd name="connsiteY5" fmla="*/ 1008112 h 2016224"/>
                  <a:gd name="connsiteX6" fmla="*/ 1808715 w 1824505"/>
                  <a:gd name="connsiteY6" fmla="*/ 1512168 h 2016224"/>
                  <a:gd name="connsiteX7" fmla="*/ 1097745 w 1824505"/>
                  <a:gd name="connsiteY7" fmla="*/ 1325850 h 2016224"/>
                  <a:gd name="connsiteX8" fmla="*/ 908615 w 1824505"/>
                  <a:gd name="connsiteY8" fmla="*/ 2016224 h 2016224"/>
                  <a:gd name="connsiteX9" fmla="*/ 719485 w 1824505"/>
                  <a:gd name="connsiteY9" fmla="*/ 1325850 h 2016224"/>
                  <a:gd name="connsiteX10" fmla="*/ 8515 w 1824505"/>
                  <a:gd name="connsiteY10" fmla="*/ 1512168 h 2016224"/>
                  <a:gd name="connsiteX11" fmla="*/ 530356 w 1824505"/>
                  <a:gd name="connsiteY11" fmla="*/ 1008112 h 2016224"/>
                  <a:gd name="connsiteX12" fmla="*/ 8515 w 1824505"/>
                  <a:gd name="connsiteY12" fmla="*/ 504056 h 2016224"/>
                  <a:gd name="connsiteX0" fmla="*/ 8515 w 1824505"/>
                  <a:gd name="connsiteY0" fmla="*/ 504056 h 2016224"/>
                  <a:gd name="connsiteX1" fmla="*/ 719485 w 1824505"/>
                  <a:gd name="connsiteY1" fmla="*/ 690374 h 2016224"/>
                  <a:gd name="connsiteX2" fmla="*/ 908615 w 1824505"/>
                  <a:gd name="connsiteY2" fmla="*/ 0 h 2016224"/>
                  <a:gd name="connsiteX3" fmla="*/ 1097745 w 1824505"/>
                  <a:gd name="connsiteY3" fmla="*/ 690374 h 2016224"/>
                  <a:gd name="connsiteX4" fmla="*/ 1808715 w 1824505"/>
                  <a:gd name="connsiteY4" fmla="*/ 504056 h 2016224"/>
                  <a:gd name="connsiteX5" fmla="*/ 1286874 w 1824505"/>
                  <a:gd name="connsiteY5" fmla="*/ 1008112 h 2016224"/>
                  <a:gd name="connsiteX6" fmla="*/ 1808715 w 1824505"/>
                  <a:gd name="connsiteY6" fmla="*/ 1512168 h 2016224"/>
                  <a:gd name="connsiteX7" fmla="*/ 1097745 w 1824505"/>
                  <a:gd name="connsiteY7" fmla="*/ 1325850 h 2016224"/>
                  <a:gd name="connsiteX8" fmla="*/ 908615 w 1824505"/>
                  <a:gd name="connsiteY8" fmla="*/ 2016224 h 2016224"/>
                  <a:gd name="connsiteX9" fmla="*/ 719485 w 1824505"/>
                  <a:gd name="connsiteY9" fmla="*/ 1325850 h 2016224"/>
                  <a:gd name="connsiteX10" fmla="*/ 8515 w 1824505"/>
                  <a:gd name="connsiteY10" fmla="*/ 1512168 h 2016224"/>
                  <a:gd name="connsiteX11" fmla="*/ 530356 w 1824505"/>
                  <a:gd name="connsiteY11" fmla="*/ 1008112 h 2016224"/>
                  <a:gd name="connsiteX12" fmla="*/ 8515 w 1824505"/>
                  <a:gd name="connsiteY12" fmla="*/ 504056 h 2016224"/>
                  <a:gd name="connsiteX0" fmla="*/ 8515 w 1836152"/>
                  <a:gd name="connsiteY0" fmla="*/ 504056 h 2016224"/>
                  <a:gd name="connsiteX1" fmla="*/ 719485 w 1836152"/>
                  <a:gd name="connsiteY1" fmla="*/ 690374 h 2016224"/>
                  <a:gd name="connsiteX2" fmla="*/ 908615 w 1836152"/>
                  <a:gd name="connsiteY2" fmla="*/ 0 h 2016224"/>
                  <a:gd name="connsiteX3" fmla="*/ 1097745 w 1836152"/>
                  <a:gd name="connsiteY3" fmla="*/ 690374 h 2016224"/>
                  <a:gd name="connsiteX4" fmla="*/ 1808715 w 1836152"/>
                  <a:gd name="connsiteY4" fmla="*/ 504056 h 2016224"/>
                  <a:gd name="connsiteX5" fmla="*/ 1286874 w 1836152"/>
                  <a:gd name="connsiteY5" fmla="*/ 1008112 h 2016224"/>
                  <a:gd name="connsiteX6" fmla="*/ 1808715 w 1836152"/>
                  <a:gd name="connsiteY6" fmla="*/ 1512168 h 2016224"/>
                  <a:gd name="connsiteX7" fmla="*/ 1097745 w 1836152"/>
                  <a:gd name="connsiteY7" fmla="*/ 1325850 h 2016224"/>
                  <a:gd name="connsiteX8" fmla="*/ 908615 w 1836152"/>
                  <a:gd name="connsiteY8" fmla="*/ 2016224 h 2016224"/>
                  <a:gd name="connsiteX9" fmla="*/ 719485 w 1836152"/>
                  <a:gd name="connsiteY9" fmla="*/ 1325850 h 2016224"/>
                  <a:gd name="connsiteX10" fmla="*/ 8515 w 1836152"/>
                  <a:gd name="connsiteY10" fmla="*/ 1512168 h 2016224"/>
                  <a:gd name="connsiteX11" fmla="*/ 530356 w 1836152"/>
                  <a:gd name="connsiteY11" fmla="*/ 1008112 h 2016224"/>
                  <a:gd name="connsiteX12" fmla="*/ 8515 w 1836152"/>
                  <a:gd name="connsiteY12" fmla="*/ 504056 h 2016224"/>
                  <a:gd name="connsiteX0" fmla="*/ 8515 w 1836152"/>
                  <a:gd name="connsiteY0" fmla="*/ 504056 h 2016224"/>
                  <a:gd name="connsiteX1" fmla="*/ 719485 w 1836152"/>
                  <a:gd name="connsiteY1" fmla="*/ 690374 h 2016224"/>
                  <a:gd name="connsiteX2" fmla="*/ 908615 w 1836152"/>
                  <a:gd name="connsiteY2" fmla="*/ 0 h 2016224"/>
                  <a:gd name="connsiteX3" fmla="*/ 1097745 w 1836152"/>
                  <a:gd name="connsiteY3" fmla="*/ 690374 h 2016224"/>
                  <a:gd name="connsiteX4" fmla="*/ 1808715 w 1836152"/>
                  <a:gd name="connsiteY4" fmla="*/ 504056 h 2016224"/>
                  <a:gd name="connsiteX5" fmla="*/ 1286874 w 1836152"/>
                  <a:gd name="connsiteY5" fmla="*/ 1008112 h 2016224"/>
                  <a:gd name="connsiteX6" fmla="*/ 1808715 w 1836152"/>
                  <a:gd name="connsiteY6" fmla="*/ 1512168 h 2016224"/>
                  <a:gd name="connsiteX7" fmla="*/ 1097745 w 1836152"/>
                  <a:gd name="connsiteY7" fmla="*/ 1325850 h 2016224"/>
                  <a:gd name="connsiteX8" fmla="*/ 908615 w 1836152"/>
                  <a:gd name="connsiteY8" fmla="*/ 2016224 h 2016224"/>
                  <a:gd name="connsiteX9" fmla="*/ 719485 w 1836152"/>
                  <a:gd name="connsiteY9" fmla="*/ 1325850 h 2016224"/>
                  <a:gd name="connsiteX10" fmla="*/ 8515 w 1836152"/>
                  <a:gd name="connsiteY10" fmla="*/ 1512168 h 2016224"/>
                  <a:gd name="connsiteX11" fmla="*/ 530356 w 1836152"/>
                  <a:gd name="connsiteY11" fmla="*/ 1008112 h 2016224"/>
                  <a:gd name="connsiteX12" fmla="*/ 8515 w 1836152"/>
                  <a:gd name="connsiteY12" fmla="*/ 504056 h 2016224"/>
                  <a:gd name="connsiteX0" fmla="*/ 8515 w 1836152"/>
                  <a:gd name="connsiteY0" fmla="*/ 504056 h 2016224"/>
                  <a:gd name="connsiteX1" fmla="*/ 719485 w 1836152"/>
                  <a:gd name="connsiteY1" fmla="*/ 690374 h 2016224"/>
                  <a:gd name="connsiteX2" fmla="*/ 908615 w 1836152"/>
                  <a:gd name="connsiteY2" fmla="*/ 0 h 2016224"/>
                  <a:gd name="connsiteX3" fmla="*/ 1043957 w 1836152"/>
                  <a:gd name="connsiteY3" fmla="*/ 830223 h 2016224"/>
                  <a:gd name="connsiteX4" fmla="*/ 1808715 w 1836152"/>
                  <a:gd name="connsiteY4" fmla="*/ 504056 h 2016224"/>
                  <a:gd name="connsiteX5" fmla="*/ 1286874 w 1836152"/>
                  <a:gd name="connsiteY5" fmla="*/ 1008112 h 2016224"/>
                  <a:gd name="connsiteX6" fmla="*/ 1808715 w 1836152"/>
                  <a:gd name="connsiteY6" fmla="*/ 1512168 h 2016224"/>
                  <a:gd name="connsiteX7" fmla="*/ 1097745 w 1836152"/>
                  <a:gd name="connsiteY7" fmla="*/ 1325850 h 2016224"/>
                  <a:gd name="connsiteX8" fmla="*/ 908615 w 1836152"/>
                  <a:gd name="connsiteY8" fmla="*/ 2016224 h 2016224"/>
                  <a:gd name="connsiteX9" fmla="*/ 719485 w 1836152"/>
                  <a:gd name="connsiteY9" fmla="*/ 1325850 h 2016224"/>
                  <a:gd name="connsiteX10" fmla="*/ 8515 w 1836152"/>
                  <a:gd name="connsiteY10" fmla="*/ 1512168 h 2016224"/>
                  <a:gd name="connsiteX11" fmla="*/ 530356 w 1836152"/>
                  <a:gd name="connsiteY11" fmla="*/ 1008112 h 2016224"/>
                  <a:gd name="connsiteX12" fmla="*/ 8515 w 1836152"/>
                  <a:gd name="connsiteY12" fmla="*/ 504056 h 2016224"/>
                  <a:gd name="connsiteX0" fmla="*/ 8515 w 1836152"/>
                  <a:gd name="connsiteY0" fmla="*/ 504056 h 2016224"/>
                  <a:gd name="connsiteX1" fmla="*/ 816303 w 1836152"/>
                  <a:gd name="connsiteY1" fmla="*/ 840981 h 2016224"/>
                  <a:gd name="connsiteX2" fmla="*/ 908615 w 1836152"/>
                  <a:gd name="connsiteY2" fmla="*/ 0 h 2016224"/>
                  <a:gd name="connsiteX3" fmla="*/ 1043957 w 1836152"/>
                  <a:gd name="connsiteY3" fmla="*/ 830223 h 2016224"/>
                  <a:gd name="connsiteX4" fmla="*/ 1808715 w 1836152"/>
                  <a:gd name="connsiteY4" fmla="*/ 504056 h 2016224"/>
                  <a:gd name="connsiteX5" fmla="*/ 1286874 w 1836152"/>
                  <a:gd name="connsiteY5" fmla="*/ 1008112 h 2016224"/>
                  <a:gd name="connsiteX6" fmla="*/ 1808715 w 1836152"/>
                  <a:gd name="connsiteY6" fmla="*/ 1512168 h 2016224"/>
                  <a:gd name="connsiteX7" fmla="*/ 1097745 w 1836152"/>
                  <a:gd name="connsiteY7" fmla="*/ 1325850 h 2016224"/>
                  <a:gd name="connsiteX8" fmla="*/ 908615 w 1836152"/>
                  <a:gd name="connsiteY8" fmla="*/ 2016224 h 2016224"/>
                  <a:gd name="connsiteX9" fmla="*/ 719485 w 1836152"/>
                  <a:gd name="connsiteY9" fmla="*/ 1325850 h 2016224"/>
                  <a:gd name="connsiteX10" fmla="*/ 8515 w 1836152"/>
                  <a:gd name="connsiteY10" fmla="*/ 1512168 h 2016224"/>
                  <a:gd name="connsiteX11" fmla="*/ 530356 w 1836152"/>
                  <a:gd name="connsiteY11" fmla="*/ 1008112 h 2016224"/>
                  <a:gd name="connsiteX12" fmla="*/ 8515 w 1836152"/>
                  <a:gd name="connsiteY12" fmla="*/ 504056 h 2016224"/>
                  <a:gd name="connsiteX0" fmla="*/ 6165 w 1833802"/>
                  <a:gd name="connsiteY0" fmla="*/ 504056 h 2016224"/>
                  <a:gd name="connsiteX1" fmla="*/ 813953 w 1833802"/>
                  <a:gd name="connsiteY1" fmla="*/ 840981 h 2016224"/>
                  <a:gd name="connsiteX2" fmla="*/ 906265 w 1833802"/>
                  <a:gd name="connsiteY2" fmla="*/ 0 h 2016224"/>
                  <a:gd name="connsiteX3" fmla="*/ 1041607 w 1833802"/>
                  <a:gd name="connsiteY3" fmla="*/ 830223 h 2016224"/>
                  <a:gd name="connsiteX4" fmla="*/ 1806365 w 1833802"/>
                  <a:gd name="connsiteY4" fmla="*/ 504056 h 2016224"/>
                  <a:gd name="connsiteX5" fmla="*/ 1284524 w 1833802"/>
                  <a:gd name="connsiteY5" fmla="*/ 1008112 h 2016224"/>
                  <a:gd name="connsiteX6" fmla="*/ 1806365 w 1833802"/>
                  <a:gd name="connsiteY6" fmla="*/ 1512168 h 2016224"/>
                  <a:gd name="connsiteX7" fmla="*/ 1095395 w 1833802"/>
                  <a:gd name="connsiteY7" fmla="*/ 1325850 h 2016224"/>
                  <a:gd name="connsiteX8" fmla="*/ 906265 w 1833802"/>
                  <a:gd name="connsiteY8" fmla="*/ 2016224 h 2016224"/>
                  <a:gd name="connsiteX9" fmla="*/ 717135 w 1833802"/>
                  <a:gd name="connsiteY9" fmla="*/ 1325850 h 2016224"/>
                  <a:gd name="connsiteX10" fmla="*/ 6165 w 1833802"/>
                  <a:gd name="connsiteY10" fmla="*/ 1512168 h 2016224"/>
                  <a:gd name="connsiteX11" fmla="*/ 710886 w 1833802"/>
                  <a:gd name="connsiteY11" fmla="*/ 1018870 h 2016224"/>
                  <a:gd name="connsiteX12" fmla="*/ 6165 w 1833802"/>
                  <a:gd name="connsiteY12" fmla="*/ 504056 h 2016224"/>
                  <a:gd name="connsiteX0" fmla="*/ 6165 w 1833802"/>
                  <a:gd name="connsiteY0" fmla="*/ 504056 h 2016224"/>
                  <a:gd name="connsiteX1" fmla="*/ 813953 w 1833802"/>
                  <a:gd name="connsiteY1" fmla="*/ 840981 h 2016224"/>
                  <a:gd name="connsiteX2" fmla="*/ 906265 w 1833802"/>
                  <a:gd name="connsiteY2" fmla="*/ 0 h 2016224"/>
                  <a:gd name="connsiteX3" fmla="*/ 1041607 w 1833802"/>
                  <a:gd name="connsiteY3" fmla="*/ 830223 h 2016224"/>
                  <a:gd name="connsiteX4" fmla="*/ 1806365 w 1833802"/>
                  <a:gd name="connsiteY4" fmla="*/ 504056 h 2016224"/>
                  <a:gd name="connsiteX5" fmla="*/ 1284524 w 1833802"/>
                  <a:gd name="connsiteY5" fmla="*/ 1008112 h 2016224"/>
                  <a:gd name="connsiteX6" fmla="*/ 1806365 w 1833802"/>
                  <a:gd name="connsiteY6" fmla="*/ 1512168 h 2016224"/>
                  <a:gd name="connsiteX7" fmla="*/ 1095395 w 1833802"/>
                  <a:gd name="connsiteY7" fmla="*/ 1325850 h 2016224"/>
                  <a:gd name="connsiteX8" fmla="*/ 906265 w 1833802"/>
                  <a:gd name="connsiteY8" fmla="*/ 2016224 h 2016224"/>
                  <a:gd name="connsiteX9" fmla="*/ 803196 w 1833802"/>
                  <a:gd name="connsiteY9" fmla="*/ 1207516 h 2016224"/>
                  <a:gd name="connsiteX10" fmla="*/ 6165 w 1833802"/>
                  <a:gd name="connsiteY10" fmla="*/ 1512168 h 2016224"/>
                  <a:gd name="connsiteX11" fmla="*/ 710886 w 1833802"/>
                  <a:gd name="connsiteY11" fmla="*/ 1018870 h 2016224"/>
                  <a:gd name="connsiteX12" fmla="*/ 6165 w 1833802"/>
                  <a:gd name="connsiteY12" fmla="*/ 504056 h 2016224"/>
                  <a:gd name="connsiteX0" fmla="*/ 6165 w 1833802"/>
                  <a:gd name="connsiteY0" fmla="*/ 504056 h 2016224"/>
                  <a:gd name="connsiteX1" fmla="*/ 813953 w 1833802"/>
                  <a:gd name="connsiteY1" fmla="*/ 840981 h 2016224"/>
                  <a:gd name="connsiteX2" fmla="*/ 906265 w 1833802"/>
                  <a:gd name="connsiteY2" fmla="*/ 0 h 2016224"/>
                  <a:gd name="connsiteX3" fmla="*/ 1041607 w 1833802"/>
                  <a:gd name="connsiteY3" fmla="*/ 830223 h 2016224"/>
                  <a:gd name="connsiteX4" fmla="*/ 1806365 w 1833802"/>
                  <a:gd name="connsiteY4" fmla="*/ 504056 h 2016224"/>
                  <a:gd name="connsiteX5" fmla="*/ 1284524 w 1833802"/>
                  <a:gd name="connsiteY5" fmla="*/ 1008112 h 2016224"/>
                  <a:gd name="connsiteX6" fmla="*/ 1806365 w 1833802"/>
                  <a:gd name="connsiteY6" fmla="*/ 1512168 h 2016224"/>
                  <a:gd name="connsiteX7" fmla="*/ 1041606 w 1833802"/>
                  <a:gd name="connsiteY7" fmla="*/ 1164485 h 2016224"/>
                  <a:gd name="connsiteX8" fmla="*/ 906265 w 1833802"/>
                  <a:gd name="connsiteY8" fmla="*/ 2016224 h 2016224"/>
                  <a:gd name="connsiteX9" fmla="*/ 803196 w 1833802"/>
                  <a:gd name="connsiteY9" fmla="*/ 1207516 h 2016224"/>
                  <a:gd name="connsiteX10" fmla="*/ 6165 w 1833802"/>
                  <a:gd name="connsiteY10" fmla="*/ 1512168 h 2016224"/>
                  <a:gd name="connsiteX11" fmla="*/ 710886 w 1833802"/>
                  <a:gd name="connsiteY11" fmla="*/ 1018870 h 2016224"/>
                  <a:gd name="connsiteX12" fmla="*/ 6165 w 1833802"/>
                  <a:gd name="connsiteY12" fmla="*/ 504056 h 2016224"/>
                  <a:gd name="connsiteX0" fmla="*/ 6165 w 1833802"/>
                  <a:gd name="connsiteY0" fmla="*/ 504056 h 2016224"/>
                  <a:gd name="connsiteX1" fmla="*/ 813953 w 1833802"/>
                  <a:gd name="connsiteY1" fmla="*/ 840981 h 2016224"/>
                  <a:gd name="connsiteX2" fmla="*/ 906265 w 1833802"/>
                  <a:gd name="connsiteY2" fmla="*/ 0 h 2016224"/>
                  <a:gd name="connsiteX3" fmla="*/ 1041607 w 1833802"/>
                  <a:gd name="connsiteY3" fmla="*/ 830223 h 2016224"/>
                  <a:gd name="connsiteX4" fmla="*/ 1806365 w 1833802"/>
                  <a:gd name="connsiteY4" fmla="*/ 504056 h 2016224"/>
                  <a:gd name="connsiteX5" fmla="*/ 1284524 w 1833802"/>
                  <a:gd name="connsiteY5" fmla="*/ 1008112 h 2016224"/>
                  <a:gd name="connsiteX6" fmla="*/ 1806365 w 1833802"/>
                  <a:gd name="connsiteY6" fmla="*/ 1512168 h 2016224"/>
                  <a:gd name="connsiteX7" fmla="*/ 1041606 w 1833802"/>
                  <a:gd name="connsiteY7" fmla="*/ 1164485 h 2016224"/>
                  <a:gd name="connsiteX8" fmla="*/ 906265 w 1833802"/>
                  <a:gd name="connsiteY8" fmla="*/ 2016224 h 2016224"/>
                  <a:gd name="connsiteX9" fmla="*/ 803196 w 1833802"/>
                  <a:gd name="connsiteY9" fmla="*/ 1207516 h 2016224"/>
                  <a:gd name="connsiteX10" fmla="*/ 6165 w 1833802"/>
                  <a:gd name="connsiteY10" fmla="*/ 1512168 h 2016224"/>
                  <a:gd name="connsiteX11" fmla="*/ 710886 w 1833802"/>
                  <a:gd name="connsiteY11" fmla="*/ 1018870 h 2016224"/>
                  <a:gd name="connsiteX12" fmla="*/ 6165 w 1833802"/>
                  <a:gd name="connsiteY12" fmla="*/ 504056 h 2016224"/>
                  <a:gd name="connsiteX0" fmla="*/ 7880 w 1835517"/>
                  <a:gd name="connsiteY0" fmla="*/ 504056 h 2016224"/>
                  <a:gd name="connsiteX1" fmla="*/ 815668 w 1835517"/>
                  <a:gd name="connsiteY1" fmla="*/ 840981 h 2016224"/>
                  <a:gd name="connsiteX2" fmla="*/ 907980 w 1835517"/>
                  <a:gd name="connsiteY2" fmla="*/ 0 h 2016224"/>
                  <a:gd name="connsiteX3" fmla="*/ 1043322 w 1835517"/>
                  <a:gd name="connsiteY3" fmla="*/ 830223 h 2016224"/>
                  <a:gd name="connsiteX4" fmla="*/ 1808080 w 1835517"/>
                  <a:gd name="connsiteY4" fmla="*/ 504056 h 2016224"/>
                  <a:gd name="connsiteX5" fmla="*/ 1286239 w 1835517"/>
                  <a:gd name="connsiteY5" fmla="*/ 1008112 h 2016224"/>
                  <a:gd name="connsiteX6" fmla="*/ 1808080 w 1835517"/>
                  <a:gd name="connsiteY6" fmla="*/ 1512168 h 2016224"/>
                  <a:gd name="connsiteX7" fmla="*/ 1043321 w 1835517"/>
                  <a:gd name="connsiteY7" fmla="*/ 1164485 h 2016224"/>
                  <a:gd name="connsiteX8" fmla="*/ 907980 w 1835517"/>
                  <a:gd name="connsiteY8" fmla="*/ 2016224 h 2016224"/>
                  <a:gd name="connsiteX9" fmla="*/ 804911 w 1835517"/>
                  <a:gd name="connsiteY9" fmla="*/ 1207516 h 2016224"/>
                  <a:gd name="connsiteX10" fmla="*/ 7880 w 1835517"/>
                  <a:gd name="connsiteY10" fmla="*/ 1512168 h 2016224"/>
                  <a:gd name="connsiteX11" fmla="*/ 712601 w 1835517"/>
                  <a:gd name="connsiteY11" fmla="*/ 1018870 h 2016224"/>
                  <a:gd name="connsiteX12" fmla="*/ 7880 w 1835517"/>
                  <a:gd name="connsiteY12" fmla="*/ 504056 h 2016224"/>
                  <a:gd name="connsiteX0" fmla="*/ 7880 w 1835517"/>
                  <a:gd name="connsiteY0" fmla="*/ 504056 h 2016224"/>
                  <a:gd name="connsiteX1" fmla="*/ 815668 w 1835517"/>
                  <a:gd name="connsiteY1" fmla="*/ 840981 h 2016224"/>
                  <a:gd name="connsiteX2" fmla="*/ 907980 w 1835517"/>
                  <a:gd name="connsiteY2" fmla="*/ 0 h 2016224"/>
                  <a:gd name="connsiteX3" fmla="*/ 1043322 w 1835517"/>
                  <a:gd name="connsiteY3" fmla="*/ 830223 h 2016224"/>
                  <a:gd name="connsiteX4" fmla="*/ 1808080 w 1835517"/>
                  <a:gd name="connsiteY4" fmla="*/ 504056 h 2016224"/>
                  <a:gd name="connsiteX5" fmla="*/ 1286239 w 1835517"/>
                  <a:gd name="connsiteY5" fmla="*/ 1008112 h 2016224"/>
                  <a:gd name="connsiteX6" fmla="*/ 1808080 w 1835517"/>
                  <a:gd name="connsiteY6" fmla="*/ 1512168 h 2016224"/>
                  <a:gd name="connsiteX7" fmla="*/ 1043321 w 1835517"/>
                  <a:gd name="connsiteY7" fmla="*/ 1164485 h 2016224"/>
                  <a:gd name="connsiteX8" fmla="*/ 907980 w 1835517"/>
                  <a:gd name="connsiteY8" fmla="*/ 2016224 h 2016224"/>
                  <a:gd name="connsiteX9" fmla="*/ 804911 w 1835517"/>
                  <a:gd name="connsiteY9" fmla="*/ 1207516 h 2016224"/>
                  <a:gd name="connsiteX10" fmla="*/ 7880 w 1835517"/>
                  <a:gd name="connsiteY10" fmla="*/ 1512168 h 2016224"/>
                  <a:gd name="connsiteX11" fmla="*/ 712601 w 1835517"/>
                  <a:gd name="connsiteY11" fmla="*/ 1018870 h 2016224"/>
                  <a:gd name="connsiteX12" fmla="*/ 7880 w 1835517"/>
                  <a:gd name="connsiteY12" fmla="*/ 504056 h 2016224"/>
                  <a:gd name="connsiteX0" fmla="*/ 7880 w 1835517"/>
                  <a:gd name="connsiteY0" fmla="*/ 504056 h 2016224"/>
                  <a:gd name="connsiteX1" fmla="*/ 815668 w 1835517"/>
                  <a:gd name="connsiteY1" fmla="*/ 840981 h 2016224"/>
                  <a:gd name="connsiteX2" fmla="*/ 907980 w 1835517"/>
                  <a:gd name="connsiteY2" fmla="*/ 0 h 2016224"/>
                  <a:gd name="connsiteX3" fmla="*/ 1043322 w 1835517"/>
                  <a:gd name="connsiteY3" fmla="*/ 830223 h 2016224"/>
                  <a:gd name="connsiteX4" fmla="*/ 1808080 w 1835517"/>
                  <a:gd name="connsiteY4" fmla="*/ 504056 h 2016224"/>
                  <a:gd name="connsiteX5" fmla="*/ 1286239 w 1835517"/>
                  <a:gd name="connsiteY5" fmla="*/ 1008112 h 2016224"/>
                  <a:gd name="connsiteX6" fmla="*/ 1808080 w 1835517"/>
                  <a:gd name="connsiteY6" fmla="*/ 1512168 h 2016224"/>
                  <a:gd name="connsiteX7" fmla="*/ 1043321 w 1835517"/>
                  <a:gd name="connsiteY7" fmla="*/ 1164485 h 2016224"/>
                  <a:gd name="connsiteX8" fmla="*/ 907980 w 1835517"/>
                  <a:gd name="connsiteY8" fmla="*/ 2016224 h 2016224"/>
                  <a:gd name="connsiteX9" fmla="*/ 804911 w 1835517"/>
                  <a:gd name="connsiteY9" fmla="*/ 1207516 h 2016224"/>
                  <a:gd name="connsiteX10" fmla="*/ 7880 w 1835517"/>
                  <a:gd name="connsiteY10" fmla="*/ 1512168 h 2016224"/>
                  <a:gd name="connsiteX11" fmla="*/ 712601 w 1835517"/>
                  <a:gd name="connsiteY11" fmla="*/ 1018870 h 2016224"/>
                  <a:gd name="connsiteX12" fmla="*/ 7880 w 1835517"/>
                  <a:gd name="connsiteY12" fmla="*/ 504056 h 2016224"/>
                  <a:gd name="connsiteX0" fmla="*/ 7880 w 1835517"/>
                  <a:gd name="connsiteY0" fmla="*/ 504056 h 2016224"/>
                  <a:gd name="connsiteX1" fmla="*/ 815668 w 1835517"/>
                  <a:gd name="connsiteY1" fmla="*/ 840981 h 2016224"/>
                  <a:gd name="connsiteX2" fmla="*/ 907980 w 1835517"/>
                  <a:gd name="connsiteY2" fmla="*/ 0 h 2016224"/>
                  <a:gd name="connsiteX3" fmla="*/ 1043322 w 1835517"/>
                  <a:gd name="connsiteY3" fmla="*/ 830223 h 2016224"/>
                  <a:gd name="connsiteX4" fmla="*/ 1808080 w 1835517"/>
                  <a:gd name="connsiteY4" fmla="*/ 504056 h 2016224"/>
                  <a:gd name="connsiteX5" fmla="*/ 1286239 w 1835517"/>
                  <a:gd name="connsiteY5" fmla="*/ 1008112 h 2016224"/>
                  <a:gd name="connsiteX6" fmla="*/ 1808080 w 1835517"/>
                  <a:gd name="connsiteY6" fmla="*/ 1512168 h 2016224"/>
                  <a:gd name="connsiteX7" fmla="*/ 1043321 w 1835517"/>
                  <a:gd name="connsiteY7" fmla="*/ 1164485 h 2016224"/>
                  <a:gd name="connsiteX8" fmla="*/ 907980 w 1835517"/>
                  <a:gd name="connsiteY8" fmla="*/ 2016224 h 2016224"/>
                  <a:gd name="connsiteX9" fmla="*/ 804911 w 1835517"/>
                  <a:gd name="connsiteY9" fmla="*/ 1207516 h 2016224"/>
                  <a:gd name="connsiteX10" fmla="*/ 7880 w 1835517"/>
                  <a:gd name="connsiteY10" fmla="*/ 1512168 h 2016224"/>
                  <a:gd name="connsiteX11" fmla="*/ 712601 w 1835517"/>
                  <a:gd name="connsiteY11" fmla="*/ 1018870 h 2016224"/>
                  <a:gd name="connsiteX12" fmla="*/ 7880 w 1835517"/>
                  <a:gd name="connsiteY12" fmla="*/ 504056 h 2016224"/>
                  <a:gd name="connsiteX0" fmla="*/ 7880 w 1838696"/>
                  <a:gd name="connsiteY0" fmla="*/ 504056 h 2016224"/>
                  <a:gd name="connsiteX1" fmla="*/ 815668 w 1838696"/>
                  <a:gd name="connsiteY1" fmla="*/ 840981 h 2016224"/>
                  <a:gd name="connsiteX2" fmla="*/ 907980 w 1838696"/>
                  <a:gd name="connsiteY2" fmla="*/ 0 h 2016224"/>
                  <a:gd name="connsiteX3" fmla="*/ 1043322 w 1838696"/>
                  <a:gd name="connsiteY3" fmla="*/ 830223 h 2016224"/>
                  <a:gd name="connsiteX4" fmla="*/ 1808080 w 1838696"/>
                  <a:gd name="connsiteY4" fmla="*/ 504056 h 2016224"/>
                  <a:gd name="connsiteX5" fmla="*/ 1286239 w 1838696"/>
                  <a:gd name="connsiteY5" fmla="*/ 1008112 h 2016224"/>
                  <a:gd name="connsiteX6" fmla="*/ 1808080 w 1838696"/>
                  <a:gd name="connsiteY6" fmla="*/ 1512168 h 2016224"/>
                  <a:gd name="connsiteX7" fmla="*/ 1043321 w 1838696"/>
                  <a:gd name="connsiteY7" fmla="*/ 1164485 h 2016224"/>
                  <a:gd name="connsiteX8" fmla="*/ 907980 w 1838696"/>
                  <a:gd name="connsiteY8" fmla="*/ 2016224 h 2016224"/>
                  <a:gd name="connsiteX9" fmla="*/ 804911 w 1838696"/>
                  <a:gd name="connsiteY9" fmla="*/ 1207516 h 2016224"/>
                  <a:gd name="connsiteX10" fmla="*/ 7880 w 1838696"/>
                  <a:gd name="connsiteY10" fmla="*/ 1512168 h 2016224"/>
                  <a:gd name="connsiteX11" fmla="*/ 712601 w 1838696"/>
                  <a:gd name="connsiteY11" fmla="*/ 1018870 h 2016224"/>
                  <a:gd name="connsiteX12" fmla="*/ 7880 w 1838696"/>
                  <a:gd name="connsiteY12" fmla="*/ 504056 h 2016224"/>
                  <a:gd name="connsiteX0" fmla="*/ 7880 w 1838696"/>
                  <a:gd name="connsiteY0" fmla="*/ 504056 h 2016224"/>
                  <a:gd name="connsiteX1" fmla="*/ 815668 w 1838696"/>
                  <a:gd name="connsiteY1" fmla="*/ 840981 h 2016224"/>
                  <a:gd name="connsiteX2" fmla="*/ 907980 w 1838696"/>
                  <a:gd name="connsiteY2" fmla="*/ 0 h 2016224"/>
                  <a:gd name="connsiteX3" fmla="*/ 1043322 w 1838696"/>
                  <a:gd name="connsiteY3" fmla="*/ 830223 h 2016224"/>
                  <a:gd name="connsiteX4" fmla="*/ 1808080 w 1838696"/>
                  <a:gd name="connsiteY4" fmla="*/ 504056 h 2016224"/>
                  <a:gd name="connsiteX5" fmla="*/ 1286239 w 1838696"/>
                  <a:gd name="connsiteY5" fmla="*/ 1008112 h 2016224"/>
                  <a:gd name="connsiteX6" fmla="*/ 1808080 w 1838696"/>
                  <a:gd name="connsiteY6" fmla="*/ 1512168 h 2016224"/>
                  <a:gd name="connsiteX7" fmla="*/ 1043321 w 1838696"/>
                  <a:gd name="connsiteY7" fmla="*/ 1164485 h 2016224"/>
                  <a:gd name="connsiteX8" fmla="*/ 907980 w 1838696"/>
                  <a:gd name="connsiteY8" fmla="*/ 2016224 h 2016224"/>
                  <a:gd name="connsiteX9" fmla="*/ 804911 w 1838696"/>
                  <a:gd name="connsiteY9" fmla="*/ 1207516 h 2016224"/>
                  <a:gd name="connsiteX10" fmla="*/ 7880 w 1838696"/>
                  <a:gd name="connsiteY10" fmla="*/ 1512168 h 2016224"/>
                  <a:gd name="connsiteX11" fmla="*/ 712601 w 1838696"/>
                  <a:gd name="connsiteY11" fmla="*/ 1018870 h 2016224"/>
                  <a:gd name="connsiteX12" fmla="*/ 7880 w 1838696"/>
                  <a:gd name="connsiteY12" fmla="*/ 504056 h 2016224"/>
                  <a:gd name="connsiteX0" fmla="*/ 7880 w 1835864"/>
                  <a:gd name="connsiteY0" fmla="*/ 504056 h 2016224"/>
                  <a:gd name="connsiteX1" fmla="*/ 815668 w 1835864"/>
                  <a:gd name="connsiteY1" fmla="*/ 840981 h 2016224"/>
                  <a:gd name="connsiteX2" fmla="*/ 907980 w 1835864"/>
                  <a:gd name="connsiteY2" fmla="*/ 0 h 2016224"/>
                  <a:gd name="connsiteX3" fmla="*/ 1043322 w 1835864"/>
                  <a:gd name="connsiteY3" fmla="*/ 830223 h 2016224"/>
                  <a:gd name="connsiteX4" fmla="*/ 1808080 w 1835864"/>
                  <a:gd name="connsiteY4" fmla="*/ 504056 h 2016224"/>
                  <a:gd name="connsiteX5" fmla="*/ 1221693 w 1835864"/>
                  <a:gd name="connsiteY5" fmla="*/ 1008112 h 2016224"/>
                  <a:gd name="connsiteX6" fmla="*/ 1808080 w 1835864"/>
                  <a:gd name="connsiteY6" fmla="*/ 1512168 h 2016224"/>
                  <a:gd name="connsiteX7" fmla="*/ 1043321 w 1835864"/>
                  <a:gd name="connsiteY7" fmla="*/ 1164485 h 2016224"/>
                  <a:gd name="connsiteX8" fmla="*/ 907980 w 1835864"/>
                  <a:gd name="connsiteY8" fmla="*/ 2016224 h 2016224"/>
                  <a:gd name="connsiteX9" fmla="*/ 804911 w 1835864"/>
                  <a:gd name="connsiteY9" fmla="*/ 1207516 h 2016224"/>
                  <a:gd name="connsiteX10" fmla="*/ 7880 w 1835864"/>
                  <a:gd name="connsiteY10" fmla="*/ 1512168 h 2016224"/>
                  <a:gd name="connsiteX11" fmla="*/ 712601 w 1835864"/>
                  <a:gd name="connsiteY11" fmla="*/ 1018870 h 2016224"/>
                  <a:gd name="connsiteX12" fmla="*/ 7880 w 1835864"/>
                  <a:gd name="connsiteY12" fmla="*/ 504056 h 2016224"/>
                  <a:gd name="connsiteX0" fmla="*/ 7880 w 1835864"/>
                  <a:gd name="connsiteY0" fmla="*/ 504056 h 2016224"/>
                  <a:gd name="connsiteX1" fmla="*/ 815668 w 1835864"/>
                  <a:gd name="connsiteY1" fmla="*/ 840981 h 2016224"/>
                  <a:gd name="connsiteX2" fmla="*/ 907980 w 1835864"/>
                  <a:gd name="connsiteY2" fmla="*/ 0 h 2016224"/>
                  <a:gd name="connsiteX3" fmla="*/ 1043322 w 1835864"/>
                  <a:gd name="connsiteY3" fmla="*/ 830223 h 2016224"/>
                  <a:gd name="connsiteX4" fmla="*/ 1808080 w 1835864"/>
                  <a:gd name="connsiteY4" fmla="*/ 504056 h 2016224"/>
                  <a:gd name="connsiteX5" fmla="*/ 1221693 w 1835864"/>
                  <a:gd name="connsiteY5" fmla="*/ 1008112 h 2016224"/>
                  <a:gd name="connsiteX6" fmla="*/ 1808080 w 1835864"/>
                  <a:gd name="connsiteY6" fmla="*/ 1512168 h 2016224"/>
                  <a:gd name="connsiteX7" fmla="*/ 1043321 w 1835864"/>
                  <a:gd name="connsiteY7" fmla="*/ 1164485 h 2016224"/>
                  <a:gd name="connsiteX8" fmla="*/ 907980 w 1835864"/>
                  <a:gd name="connsiteY8" fmla="*/ 2016224 h 2016224"/>
                  <a:gd name="connsiteX9" fmla="*/ 804911 w 1835864"/>
                  <a:gd name="connsiteY9" fmla="*/ 1207516 h 2016224"/>
                  <a:gd name="connsiteX10" fmla="*/ 7880 w 1835864"/>
                  <a:gd name="connsiteY10" fmla="*/ 1512168 h 2016224"/>
                  <a:gd name="connsiteX11" fmla="*/ 712601 w 1835864"/>
                  <a:gd name="connsiteY11" fmla="*/ 1018870 h 2016224"/>
                  <a:gd name="connsiteX12" fmla="*/ 7880 w 1835864"/>
                  <a:gd name="connsiteY12" fmla="*/ 504056 h 2016224"/>
                  <a:gd name="connsiteX0" fmla="*/ 7880 w 1835864"/>
                  <a:gd name="connsiteY0" fmla="*/ 504056 h 2016224"/>
                  <a:gd name="connsiteX1" fmla="*/ 815668 w 1835864"/>
                  <a:gd name="connsiteY1" fmla="*/ 840981 h 2016224"/>
                  <a:gd name="connsiteX2" fmla="*/ 907980 w 1835864"/>
                  <a:gd name="connsiteY2" fmla="*/ 0 h 2016224"/>
                  <a:gd name="connsiteX3" fmla="*/ 1043322 w 1835864"/>
                  <a:gd name="connsiteY3" fmla="*/ 830223 h 2016224"/>
                  <a:gd name="connsiteX4" fmla="*/ 1808080 w 1835864"/>
                  <a:gd name="connsiteY4" fmla="*/ 504056 h 2016224"/>
                  <a:gd name="connsiteX5" fmla="*/ 1221693 w 1835864"/>
                  <a:gd name="connsiteY5" fmla="*/ 1008112 h 2016224"/>
                  <a:gd name="connsiteX6" fmla="*/ 1808080 w 1835864"/>
                  <a:gd name="connsiteY6" fmla="*/ 1512168 h 2016224"/>
                  <a:gd name="connsiteX7" fmla="*/ 1043321 w 1835864"/>
                  <a:gd name="connsiteY7" fmla="*/ 1164485 h 2016224"/>
                  <a:gd name="connsiteX8" fmla="*/ 907980 w 1835864"/>
                  <a:gd name="connsiteY8" fmla="*/ 2016224 h 2016224"/>
                  <a:gd name="connsiteX9" fmla="*/ 804911 w 1835864"/>
                  <a:gd name="connsiteY9" fmla="*/ 1207516 h 2016224"/>
                  <a:gd name="connsiteX10" fmla="*/ 7880 w 1835864"/>
                  <a:gd name="connsiteY10" fmla="*/ 1512168 h 2016224"/>
                  <a:gd name="connsiteX11" fmla="*/ 712601 w 1835864"/>
                  <a:gd name="connsiteY11" fmla="*/ 1018870 h 2016224"/>
                  <a:gd name="connsiteX12" fmla="*/ 7880 w 1835864"/>
                  <a:gd name="connsiteY12" fmla="*/ 504056 h 2016224"/>
                  <a:gd name="connsiteX0" fmla="*/ 7880 w 1862324"/>
                  <a:gd name="connsiteY0" fmla="*/ 504056 h 2016224"/>
                  <a:gd name="connsiteX1" fmla="*/ 815668 w 1862324"/>
                  <a:gd name="connsiteY1" fmla="*/ 840981 h 2016224"/>
                  <a:gd name="connsiteX2" fmla="*/ 907980 w 1862324"/>
                  <a:gd name="connsiteY2" fmla="*/ 0 h 2016224"/>
                  <a:gd name="connsiteX3" fmla="*/ 1043322 w 1862324"/>
                  <a:gd name="connsiteY3" fmla="*/ 830223 h 2016224"/>
                  <a:gd name="connsiteX4" fmla="*/ 1808080 w 1862324"/>
                  <a:gd name="connsiteY4" fmla="*/ 504056 h 2016224"/>
                  <a:gd name="connsiteX5" fmla="*/ 1221693 w 1862324"/>
                  <a:gd name="connsiteY5" fmla="*/ 1008112 h 2016224"/>
                  <a:gd name="connsiteX6" fmla="*/ 1808080 w 1862324"/>
                  <a:gd name="connsiteY6" fmla="*/ 1512168 h 2016224"/>
                  <a:gd name="connsiteX7" fmla="*/ 1043321 w 1862324"/>
                  <a:gd name="connsiteY7" fmla="*/ 1164485 h 2016224"/>
                  <a:gd name="connsiteX8" fmla="*/ 907980 w 1862324"/>
                  <a:gd name="connsiteY8" fmla="*/ 2016224 h 2016224"/>
                  <a:gd name="connsiteX9" fmla="*/ 804911 w 1862324"/>
                  <a:gd name="connsiteY9" fmla="*/ 1207516 h 2016224"/>
                  <a:gd name="connsiteX10" fmla="*/ 7880 w 1862324"/>
                  <a:gd name="connsiteY10" fmla="*/ 1512168 h 2016224"/>
                  <a:gd name="connsiteX11" fmla="*/ 712601 w 1862324"/>
                  <a:gd name="connsiteY11" fmla="*/ 1018870 h 2016224"/>
                  <a:gd name="connsiteX12" fmla="*/ 7880 w 1862324"/>
                  <a:gd name="connsiteY12" fmla="*/ 504056 h 2016224"/>
                  <a:gd name="connsiteX0" fmla="*/ 7880 w 1859085"/>
                  <a:gd name="connsiteY0" fmla="*/ 504056 h 2016224"/>
                  <a:gd name="connsiteX1" fmla="*/ 815668 w 1859085"/>
                  <a:gd name="connsiteY1" fmla="*/ 840981 h 2016224"/>
                  <a:gd name="connsiteX2" fmla="*/ 907980 w 1859085"/>
                  <a:gd name="connsiteY2" fmla="*/ 0 h 2016224"/>
                  <a:gd name="connsiteX3" fmla="*/ 1043322 w 1859085"/>
                  <a:gd name="connsiteY3" fmla="*/ 830223 h 2016224"/>
                  <a:gd name="connsiteX4" fmla="*/ 1808080 w 1859085"/>
                  <a:gd name="connsiteY4" fmla="*/ 504056 h 2016224"/>
                  <a:gd name="connsiteX5" fmla="*/ 1167905 w 1859085"/>
                  <a:gd name="connsiteY5" fmla="*/ 997355 h 2016224"/>
                  <a:gd name="connsiteX6" fmla="*/ 1808080 w 1859085"/>
                  <a:gd name="connsiteY6" fmla="*/ 1512168 h 2016224"/>
                  <a:gd name="connsiteX7" fmla="*/ 1043321 w 1859085"/>
                  <a:gd name="connsiteY7" fmla="*/ 1164485 h 2016224"/>
                  <a:gd name="connsiteX8" fmla="*/ 907980 w 1859085"/>
                  <a:gd name="connsiteY8" fmla="*/ 2016224 h 2016224"/>
                  <a:gd name="connsiteX9" fmla="*/ 804911 w 1859085"/>
                  <a:gd name="connsiteY9" fmla="*/ 1207516 h 2016224"/>
                  <a:gd name="connsiteX10" fmla="*/ 7880 w 1859085"/>
                  <a:gd name="connsiteY10" fmla="*/ 1512168 h 2016224"/>
                  <a:gd name="connsiteX11" fmla="*/ 712601 w 1859085"/>
                  <a:gd name="connsiteY11" fmla="*/ 1018870 h 2016224"/>
                  <a:gd name="connsiteX12" fmla="*/ 7880 w 1859085"/>
                  <a:gd name="connsiteY12" fmla="*/ 504056 h 2016224"/>
                  <a:gd name="connsiteX0" fmla="*/ 7880 w 1859085"/>
                  <a:gd name="connsiteY0" fmla="*/ 504056 h 2016224"/>
                  <a:gd name="connsiteX1" fmla="*/ 815668 w 1859085"/>
                  <a:gd name="connsiteY1" fmla="*/ 840981 h 2016224"/>
                  <a:gd name="connsiteX2" fmla="*/ 907980 w 1859085"/>
                  <a:gd name="connsiteY2" fmla="*/ 0 h 2016224"/>
                  <a:gd name="connsiteX3" fmla="*/ 1043322 w 1859085"/>
                  <a:gd name="connsiteY3" fmla="*/ 830223 h 2016224"/>
                  <a:gd name="connsiteX4" fmla="*/ 1808080 w 1859085"/>
                  <a:gd name="connsiteY4" fmla="*/ 504056 h 2016224"/>
                  <a:gd name="connsiteX5" fmla="*/ 1167905 w 1859085"/>
                  <a:gd name="connsiteY5" fmla="*/ 997355 h 2016224"/>
                  <a:gd name="connsiteX6" fmla="*/ 1808080 w 1859085"/>
                  <a:gd name="connsiteY6" fmla="*/ 1512168 h 2016224"/>
                  <a:gd name="connsiteX7" fmla="*/ 1043321 w 1859085"/>
                  <a:gd name="connsiteY7" fmla="*/ 1164485 h 2016224"/>
                  <a:gd name="connsiteX8" fmla="*/ 907980 w 1859085"/>
                  <a:gd name="connsiteY8" fmla="*/ 2016224 h 2016224"/>
                  <a:gd name="connsiteX9" fmla="*/ 837183 w 1859085"/>
                  <a:gd name="connsiteY9" fmla="*/ 1175243 h 2016224"/>
                  <a:gd name="connsiteX10" fmla="*/ 7880 w 1859085"/>
                  <a:gd name="connsiteY10" fmla="*/ 1512168 h 2016224"/>
                  <a:gd name="connsiteX11" fmla="*/ 712601 w 1859085"/>
                  <a:gd name="connsiteY11" fmla="*/ 1018870 h 2016224"/>
                  <a:gd name="connsiteX12" fmla="*/ 7880 w 1859085"/>
                  <a:gd name="connsiteY12" fmla="*/ 504056 h 2016224"/>
                  <a:gd name="connsiteX0" fmla="*/ 7880 w 1859085"/>
                  <a:gd name="connsiteY0" fmla="*/ 504056 h 2034129"/>
                  <a:gd name="connsiteX1" fmla="*/ 815668 w 1859085"/>
                  <a:gd name="connsiteY1" fmla="*/ 840981 h 2034129"/>
                  <a:gd name="connsiteX2" fmla="*/ 907980 w 1859085"/>
                  <a:gd name="connsiteY2" fmla="*/ 0 h 2034129"/>
                  <a:gd name="connsiteX3" fmla="*/ 1043322 w 1859085"/>
                  <a:gd name="connsiteY3" fmla="*/ 830223 h 2034129"/>
                  <a:gd name="connsiteX4" fmla="*/ 1808080 w 1859085"/>
                  <a:gd name="connsiteY4" fmla="*/ 504056 h 2034129"/>
                  <a:gd name="connsiteX5" fmla="*/ 1167905 w 1859085"/>
                  <a:gd name="connsiteY5" fmla="*/ 997355 h 2034129"/>
                  <a:gd name="connsiteX6" fmla="*/ 1808080 w 1859085"/>
                  <a:gd name="connsiteY6" fmla="*/ 1512168 h 2034129"/>
                  <a:gd name="connsiteX7" fmla="*/ 1043321 w 1859085"/>
                  <a:gd name="connsiteY7" fmla="*/ 1164485 h 2034129"/>
                  <a:gd name="connsiteX8" fmla="*/ 907980 w 1859085"/>
                  <a:gd name="connsiteY8" fmla="*/ 2016224 h 2034129"/>
                  <a:gd name="connsiteX9" fmla="*/ 837183 w 1859085"/>
                  <a:gd name="connsiteY9" fmla="*/ 1175243 h 2034129"/>
                  <a:gd name="connsiteX10" fmla="*/ 7880 w 1859085"/>
                  <a:gd name="connsiteY10" fmla="*/ 1512168 h 2034129"/>
                  <a:gd name="connsiteX11" fmla="*/ 712601 w 1859085"/>
                  <a:gd name="connsiteY11" fmla="*/ 1018870 h 2034129"/>
                  <a:gd name="connsiteX12" fmla="*/ 7880 w 1859085"/>
                  <a:gd name="connsiteY12" fmla="*/ 504056 h 2034129"/>
                  <a:gd name="connsiteX0" fmla="*/ 7880 w 1881190"/>
                  <a:gd name="connsiteY0" fmla="*/ 504056 h 2034129"/>
                  <a:gd name="connsiteX1" fmla="*/ 815668 w 1881190"/>
                  <a:gd name="connsiteY1" fmla="*/ 840981 h 2034129"/>
                  <a:gd name="connsiteX2" fmla="*/ 907980 w 1881190"/>
                  <a:gd name="connsiteY2" fmla="*/ 0 h 2034129"/>
                  <a:gd name="connsiteX3" fmla="*/ 1043322 w 1881190"/>
                  <a:gd name="connsiteY3" fmla="*/ 830223 h 2034129"/>
                  <a:gd name="connsiteX4" fmla="*/ 1808080 w 1881190"/>
                  <a:gd name="connsiteY4" fmla="*/ 504056 h 2034129"/>
                  <a:gd name="connsiteX5" fmla="*/ 1167905 w 1881190"/>
                  <a:gd name="connsiteY5" fmla="*/ 997355 h 2034129"/>
                  <a:gd name="connsiteX6" fmla="*/ 1808080 w 1881190"/>
                  <a:gd name="connsiteY6" fmla="*/ 1512168 h 2034129"/>
                  <a:gd name="connsiteX7" fmla="*/ 1043321 w 1881190"/>
                  <a:gd name="connsiteY7" fmla="*/ 1164485 h 2034129"/>
                  <a:gd name="connsiteX8" fmla="*/ 907980 w 1881190"/>
                  <a:gd name="connsiteY8" fmla="*/ 2016224 h 2034129"/>
                  <a:gd name="connsiteX9" fmla="*/ 837183 w 1881190"/>
                  <a:gd name="connsiteY9" fmla="*/ 1175243 h 2034129"/>
                  <a:gd name="connsiteX10" fmla="*/ 7880 w 1881190"/>
                  <a:gd name="connsiteY10" fmla="*/ 1512168 h 2034129"/>
                  <a:gd name="connsiteX11" fmla="*/ 712601 w 1881190"/>
                  <a:gd name="connsiteY11" fmla="*/ 1018870 h 2034129"/>
                  <a:gd name="connsiteX12" fmla="*/ 7880 w 1881190"/>
                  <a:gd name="connsiteY12" fmla="*/ 504056 h 2034129"/>
                  <a:gd name="connsiteX0" fmla="*/ 7880 w 1881190"/>
                  <a:gd name="connsiteY0" fmla="*/ 504056 h 2034129"/>
                  <a:gd name="connsiteX1" fmla="*/ 815668 w 1881190"/>
                  <a:gd name="connsiteY1" fmla="*/ 840981 h 2034129"/>
                  <a:gd name="connsiteX2" fmla="*/ 907980 w 1881190"/>
                  <a:gd name="connsiteY2" fmla="*/ 0 h 2034129"/>
                  <a:gd name="connsiteX3" fmla="*/ 1043322 w 1881190"/>
                  <a:gd name="connsiteY3" fmla="*/ 830223 h 2034129"/>
                  <a:gd name="connsiteX4" fmla="*/ 1808080 w 1881190"/>
                  <a:gd name="connsiteY4" fmla="*/ 504056 h 2034129"/>
                  <a:gd name="connsiteX5" fmla="*/ 1167905 w 1881190"/>
                  <a:gd name="connsiteY5" fmla="*/ 997355 h 2034129"/>
                  <a:gd name="connsiteX6" fmla="*/ 1808080 w 1881190"/>
                  <a:gd name="connsiteY6" fmla="*/ 1512168 h 2034129"/>
                  <a:gd name="connsiteX7" fmla="*/ 1043321 w 1881190"/>
                  <a:gd name="connsiteY7" fmla="*/ 1164485 h 2034129"/>
                  <a:gd name="connsiteX8" fmla="*/ 907980 w 1881190"/>
                  <a:gd name="connsiteY8" fmla="*/ 2016224 h 2034129"/>
                  <a:gd name="connsiteX9" fmla="*/ 837183 w 1881190"/>
                  <a:gd name="connsiteY9" fmla="*/ 1175243 h 2034129"/>
                  <a:gd name="connsiteX10" fmla="*/ 7880 w 1881190"/>
                  <a:gd name="connsiteY10" fmla="*/ 1512168 h 2034129"/>
                  <a:gd name="connsiteX11" fmla="*/ 712601 w 1881190"/>
                  <a:gd name="connsiteY11" fmla="*/ 1018870 h 2034129"/>
                  <a:gd name="connsiteX12" fmla="*/ 7880 w 1881190"/>
                  <a:gd name="connsiteY12" fmla="*/ 504056 h 2034129"/>
                  <a:gd name="connsiteX0" fmla="*/ 7880 w 1881190"/>
                  <a:gd name="connsiteY0" fmla="*/ 512031 h 2042104"/>
                  <a:gd name="connsiteX1" fmla="*/ 815668 w 1881190"/>
                  <a:gd name="connsiteY1" fmla="*/ 848956 h 2042104"/>
                  <a:gd name="connsiteX2" fmla="*/ 907980 w 1881190"/>
                  <a:gd name="connsiteY2" fmla="*/ 7975 h 2042104"/>
                  <a:gd name="connsiteX3" fmla="*/ 1043322 w 1881190"/>
                  <a:gd name="connsiteY3" fmla="*/ 838198 h 2042104"/>
                  <a:gd name="connsiteX4" fmla="*/ 1808080 w 1881190"/>
                  <a:gd name="connsiteY4" fmla="*/ 512031 h 2042104"/>
                  <a:gd name="connsiteX5" fmla="*/ 1167905 w 1881190"/>
                  <a:gd name="connsiteY5" fmla="*/ 1005330 h 2042104"/>
                  <a:gd name="connsiteX6" fmla="*/ 1808080 w 1881190"/>
                  <a:gd name="connsiteY6" fmla="*/ 1520143 h 2042104"/>
                  <a:gd name="connsiteX7" fmla="*/ 1043321 w 1881190"/>
                  <a:gd name="connsiteY7" fmla="*/ 1172460 h 2042104"/>
                  <a:gd name="connsiteX8" fmla="*/ 907980 w 1881190"/>
                  <a:gd name="connsiteY8" fmla="*/ 2024199 h 2042104"/>
                  <a:gd name="connsiteX9" fmla="*/ 837183 w 1881190"/>
                  <a:gd name="connsiteY9" fmla="*/ 1183218 h 2042104"/>
                  <a:gd name="connsiteX10" fmla="*/ 7880 w 1881190"/>
                  <a:gd name="connsiteY10" fmla="*/ 1520143 h 2042104"/>
                  <a:gd name="connsiteX11" fmla="*/ 712601 w 1881190"/>
                  <a:gd name="connsiteY11" fmla="*/ 1026845 h 2042104"/>
                  <a:gd name="connsiteX12" fmla="*/ 7880 w 1881190"/>
                  <a:gd name="connsiteY12" fmla="*/ 512031 h 2042104"/>
                  <a:gd name="connsiteX0" fmla="*/ 98340 w 1971650"/>
                  <a:gd name="connsiteY0" fmla="*/ 512031 h 2042104"/>
                  <a:gd name="connsiteX1" fmla="*/ 906128 w 1971650"/>
                  <a:gd name="connsiteY1" fmla="*/ 848956 h 2042104"/>
                  <a:gd name="connsiteX2" fmla="*/ 998440 w 1971650"/>
                  <a:gd name="connsiteY2" fmla="*/ 7975 h 2042104"/>
                  <a:gd name="connsiteX3" fmla="*/ 1133782 w 1971650"/>
                  <a:gd name="connsiteY3" fmla="*/ 838198 h 2042104"/>
                  <a:gd name="connsiteX4" fmla="*/ 1898540 w 1971650"/>
                  <a:gd name="connsiteY4" fmla="*/ 512031 h 2042104"/>
                  <a:gd name="connsiteX5" fmla="*/ 1258365 w 1971650"/>
                  <a:gd name="connsiteY5" fmla="*/ 1005330 h 2042104"/>
                  <a:gd name="connsiteX6" fmla="*/ 1898540 w 1971650"/>
                  <a:gd name="connsiteY6" fmla="*/ 1520143 h 2042104"/>
                  <a:gd name="connsiteX7" fmla="*/ 1133781 w 1971650"/>
                  <a:gd name="connsiteY7" fmla="*/ 1172460 h 2042104"/>
                  <a:gd name="connsiteX8" fmla="*/ 998440 w 1971650"/>
                  <a:gd name="connsiteY8" fmla="*/ 2024199 h 2042104"/>
                  <a:gd name="connsiteX9" fmla="*/ 927643 w 1971650"/>
                  <a:gd name="connsiteY9" fmla="*/ 1183218 h 2042104"/>
                  <a:gd name="connsiteX10" fmla="*/ 98340 w 1971650"/>
                  <a:gd name="connsiteY10" fmla="*/ 1520143 h 2042104"/>
                  <a:gd name="connsiteX11" fmla="*/ 803061 w 1971650"/>
                  <a:gd name="connsiteY11" fmla="*/ 1026845 h 2042104"/>
                  <a:gd name="connsiteX12" fmla="*/ 98340 w 1971650"/>
                  <a:gd name="connsiteY12" fmla="*/ 512031 h 2042104"/>
                  <a:gd name="connsiteX0" fmla="*/ 98340 w 1971650"/>
                  <a:gd name="connsiteY0" fmla="*/ 512031 h 2042104"/>
                  <a:gd name="connsiteX1" fmla="*/ 906128 w 1971650"/>
                  <a:gd name="connsiteY1" fmla="*/ 848956 h 2042104"/>
                  <a:gd name="connsiteX2" fmla="*/ 998440 w 1971650"/>
                  <a:gd name="connsiteY2" fmla="*/ 7975 h 2042104"/>
                  <a:gd name="connsiteX3" fmla="*/ 1133782 w 1971650"/>
                  <a:gd name="connsiteY3" fmla="*/ 838198 h 2042104"/>
                  <a:gd name="connsiteX4" fmla="*/ 1898540 w 1971650"/>
                  <a:gd name="connsiteY4" fmla="*/ 512031 h 2042104"/>
                  <a:gd name="connsiteX5" fmla="*/ 1258365 w 1971650"/>
                  <a:gd name="connsiteY5" fmla="*/ 1005330 h 2042104"/>
                  <a:gd name="connsiteX6" fmla="*/ 1898540 w 1971650"/>
                  <a:gd name="connsiteY6" fmla="*/ 1520143 h 2042104"/>
                  <a:gd name="connsiteX7" fmla="*/ 1133781 w 1971650"/>
                  <a:gd name="connsiteY7" fmla="*/ 1172460 h 2042104"/>
                  <a:gd name="connsiteX8" fmla="*/ 998440 w 1971650"/>
                  <a:gd name="connsiteY8" fmla="*/ 2024199 h 2042104"/>
                  <a:gd name="connsiteX9" fmla="*/ 927643 w 1971650"/>
                  <a:gd name="connsiteY9" fmla="*/ 1183218 h 2042104"/>
                  <a:gd name="connsiteX10" fmla="*/ 98340 w 1971650"/>
                  <a:gd name="connsiteY10" fmla="*/ 1520143 h 2042104"/>
                  <a:gd name="connsiteX11" fmla="*/ 803061 w 1971650"/>
                  <a:gd name="connsiteY11" fmla="*/ 1026845 h 2042104"/>
                  <a:gd name="connsiteX12" fmla="*/ 98340 w 1971650"/>
                  <a:gd name="connsiteY12" fmla="*/ 512031 h 2042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971650" h="2042104">
                    <a:moveTo>
                      <a:pt x="98340" y="512031"/>
                    </a:moveTo>
                    <a:cubicBezTo>
                      <a:pt x="496695" y="251408"/>
                      <a:pt x="669138" y="786850"/>
                      <a:pt x="906128" y="848956"/>
                    </a:cubicBezTo>
                    <a:cubicBezTo>
                      <a:pt x="969171" y="618831"/>
                      <a:pt x="569638" y="-82301"/>
                      <a:pt x="998440" y="7975"/>
                    </a:cubicBezTo>
                    <a:cubicBezTo>
                      <a:pt x="1427242" y="98251"/>
                      <a:pt x="1070739" y="608073"/>
                      <a:pt x="1133782" y="838198"/>
                    </a:cubicBezTo>
                    <a:cubicBezTo>
                      <a:pt x="1370772" y="776092"/>
                      <a:pt x="1792788" y="64313"/>
                      <a:pt x="1898540" y="512031"/>
                    </a:cubicBezTo>
                    <a:cubicBezTo>
                      <a:pt x="2004292" y="959749"/>
                      <a:pt x="1432312" y="837311"/>
                      <a:pt x="1258365" y="1005330"/>
                    </a:cubicBezTo>
                    <a:cubicBezTo>
                      <a:pt x="1432312" y="1173349"/>
                      <a:pt x="2210833" y="1281036"/>
                      <a:pt x="1898540" y="1520143"/>
                    </a:cubicBezTo>
                    <a:cubicBezTo>
                      <a:pt x="1586247" y="1759250"/>
                      <a:pt x="1370771" y="1234566"/>
                      <a:pt x="1133781" y="1172460"/>
                    </a:cubicBezTo>
                    <a:cubicBezTo>
                      <a:pt x="1070738" y="1402585"/>
                      <a:pt x="1448759" y="2168263"/>
                      <a:pt x="998440" y="2024199"/>
                    </a:cubicBezTo>
                    <a:cubicBezTo>
                      <a:pt x="548121" y="1880135"/>
                      <a:pt x="990686" y="1413343"/>
                      <a:pt x="927643" y="1183218"/>
                    </a:cubicBezTo>
                    <a:cubicBezTo>
                      <a:pt x="690653" y="1245324"/>
                      <a:pt x="171819" y="2021649"/>
                      <a:pt x="98340" y="1520143"/>
                    </a:cubicBezTo>
                    <a:cubicBezTo>
                      <a:pt x="24861" y="1018637"/>
                      <a:pt x="629114" y="1194864"/>
                      <a:pt x="803061" y="1026845"/>
                    </a:cubicBezTo>
                    <a:cubicBezTo>
                      <a:pt x="629114" y="858826"/>
                      <a:pt x="-300015" y="772654"/>
                      <a:pt x="98340" y="512031"/>
                    </a:cubicBezTo>
                    <a:close/>
                  </a:path>
                </a:pathLst>
              </a:custGeom>
              <a:noFill/>
              <a:ln w="57150">
                <a:solidFill>
                  <a:schemeClr val="bg1">
                    <a:lumMod val="50000"/>
                    <a:lumOff val="50000"/>
                  </a:schemeClr>
                </a:solidFill>
              </a:ln>
              <a:scene3d>
                <a:camera prst="orthographicFront"/>
                <a:lightRig rig="morning" dir="t"/>
              </a:scene3d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</p:grpSp>
        <p:grpSp>
          <p:nvGrpSpPr>
            <p:cNvPr id="37" name="36 Grupo"/>
            <p:cNvGrpSpPr/>
            <p:nvPr/>
          </p:nvGrpSpPr>
          <p:grpSpPr>
            <a:xfrm rot="15269404">
              <a:off x="3376294" y="1407047"/>
              <a:ext cx="937221" cy="1070476"/>
              <a:chOff x="3427788" y="-1996897"/>
              <a:chExt cx="1436634" cy="1406713"/>
            </a:xfrm>
          </p:grpSpPr>
          <p:sp>
            <p:nvSpPr>
              <p:cNvPr id="38" name="19 Estrella de 6 puntas"/>
              <p:cNvSpPr/>
              <p:nvPr/>
            </p:nvSpPr>
            <p:spPr>
              <a:xfrm rot="16456762">
                <a:off x="3442383" y="-1960820"/>
                <a:ext cx="1398428" cy="1342844"/>
              </a:xfrm>
              <a:custGeom>
                <a:avLst/>
                <a:gdLst>
                  <a:gd name="connsiteX0" fmla="*/ 0 w 1800200"/>
                  <a:gd name="connsiteY0" fmla="*/ 504056 h 2016224"/>
                  <a:gd name="connsiteX1" fmla="*/ 710970 w 1800200"/>
                  <a:gd name="connsiteY1" fmla="*/ 690374 h 2016224"/>
                  <a:gd name="connsiteX2" fmla="*/ 900100 w 1800200"/>
                  <a:gd name="connsiteY2" fmla="*/ 0 h 2016224"/>
                  <a:gd name="connsiteX3" fmla="*/ 1089230 w 1800200"/>
                  <a:gd name="connsiteY3" fmla="*/ 690374 h 2016224"/>
                  <a:gd name="connsiteX4" fmla="*/ 1800200 w 1800200"/>
                  <a:gd name="connsiteY4" fmla="*/ 504056 h 2016224"/>
                  <a:gd name="connsiteX5" fmla="*/ 1278359 w 1800200"/>
                  <a:gd name="connsiteY5" fmla="*/ 1008112 h 2016224"/>
                  <a:gd name="connsiteX6" fmla="*/ 1800200 w 1800200"/>
                  <a:gd name="connsiteY6" fmla="*/ 1512168 h 2016224"/>
                  <a:gd name="connsiteX7" fmla="*/ 1089230 w 1800200"/>
                  <a:gd name="connsiteY7" fmla="*/ 1325850 h 2016224"/>
                  <a:gd name="connsiteX8" fmla="*/ 900100 w 1800200"/>
                  <a:gd name="connsiteY8" fmla="*/ 2016224 h 2016224"/>
                  <a:gd name="connsiteX9" fmla="*/ 710970 w 1800200"/>
                  <a:gd name="connsiteY9" fmla="*/ 1325850 h 2016224"/>
                  <a:gd name="connsiteX10" fmla="*/ 0 w 1800200"/>
                  <a:gd name="connsiteY10" fmla="*/ 1512168 h 2016224"/>
                  <a:gd name="connsiteX11" fmla="*/ 521841 w 1800200"/>
                  <a:gd name="connsiteY11" fmla="*/ 1008112 h 2016224"/>
                  <a:gd name="connsiteX12" fmla="*/ 0 w 1800200"/>
                  <a:gd name="connsiteY12" fmla="*/ 504056 h 2016224"/>
                  <a:gd name="connsiteX0" fmla="*/ 0 w 1800200"/>
                  <a:gd name="connsiteY0" fmla="*/ 504056 h 2016224"/>
                  <a:gd name="connsiteX1" fmla="*/ 710970 w 1800200"/>
                  <a:gd name="connsiteY1" fmla="*/ 690374 h 2016224"/>
                  <a:gd name="connsiteX2" fmla="*/ 900100 w 1800200"/>
                  <a:gd name="connsiteY2" fmla="*/ 0 h 2016224"/>
                  <a:gd name="connsiteX3" fmla="*/ 1089230 w 1800200"/>
                  <a:gd name="connsiteY3" fmla="*/ 690374 h 2016224"/>
                  <a:gd name="connsiteX4" fmla="*/ 1800200 w 1800200"/>
                  <a:gd name="connsiteY4" fmla="*/ 504056 h 2016224"/>
                  <a:gd name="connsiteX5" fmla="*/ 1278359 w 1800200"/>
                  <a:gd name="connsiteY5" fmla="*/ 1008112 h 2016224"/>
                  <a:gd name="connsiteX6" fmla="*/ 1800200 w 1800200"/>
                  <a:gd name="connsiteY6" fmla="*/ 1512168 h 2016224"/>
                  <a:gd name="connsiteX7" fmla="*/ 1089230 w 1800200"/>
                  <a:gd name="connsiteY7" fmla="*/ 1325850 h 2016224"/>
                  <a:gd name="connsiteX8" fmla="*/ 900100 w 1800200"/>
                  <a:gd name="connsiteY8" fmla="*/ 2016224 h 2016224"/>
                  <a:gd name="connsiteX9" fmla="*/ 710970 w 1800200"/>
                  <a:gd name="connsiteY9" fmla="*/ 1325850 h 2016224"/>
                  <a:gd name="connsiteX10" fmla="*/ 0 w 1800200"/>
                  <a:gd name="connsiteY10" fmla="*/ 1512168 h 2016224"/>
                  <a:gd name="connsiteX11" fmla="*/ 521841 w 1800200"/>
                  <a:gd name="connsiteY11" fmla="*/ 1008112 h 2016224"/>
                  <a:gd name="connsiteX12" fmla="*/ 0 w 1800200"/>
                  <a:gd name="connsiteY12" fmla="*/ 504056 h 2016224"/>
                  <a:gd name="connsiteX0" fmla="*/ 0 w 1800200"/>
                  <a:gd name="connsiteY0" fmla="*/ 504056 h 2016224"/>
                  <a:gd name="connsiteX1" fmla="*/ 710970 w 1800200"/>
                  <a:gd name="connsiteY1" fmla="*/ 690374 h 2016224"/>
                  <a:gd name="connsiteX2" fmla="*/ 900100 w 1800200"/>
                  <a:gd name="connsiteY2" fmla="*/ 0 h 2016224"/>
                  <a:gd name="connsiteX3" fmla="*/ 1089230 w 1800200"/>
                  <a:gd name="connsiteY3" fmla="*/ 690374 h 2016224"/>
                  <a:gd name="connsiteX4" fmla="*/ 1800200 w 1800200"/>
                  <a:gd name="connsiteY4" fmla="*/ 504056 h 2016224"/>
                  <a:gd name="connsiteX5" fmla="*/ 1278359 w 1800200"/>
                  <a:gd name="connsiteY5" fmla="*/ 1008112 h 2016224"/>
                  <a:gd name="connsiteX6" fmla="*/ 1800200 w 1800200"/>
                  <a:gd name="connsiteY6" fmla="*/ 1512168 h 2016224"/>
                  <a:gd name="connsiteX7" fmla="*/ 1089230 w 1800200"/>
                  <a:gd name="connsiteY7" fmla="*/ 1325850 h 2016224"/>
                  <a:gd name="connsiteX8" fmla="*/ 900100 w 1800200"/>
                  <a:gd name="connsiteY8" fmla="*/ 2016224 h 2016224"/>
                  <a:gd name="connsiteX9" fmla="*/ 710970 w 1800200"/>
                  <a:gd name="connsiteY9" fmla="*/ 1325850 h 2016224"/>
                  <a:gd name="connsiteX10" fmla="*/ 0 w 1800200"/>
                  <a:gd name="connsiteY10" fmla="*/ 1512168 h 2016224"/>
                  <a:gd name="connsiteX11" fmla="*/ 521841 w 1800200"/>
                  <a:gd name="connsiteY11" fmla="*/ 1008112 h 2016224"/>
                  <a:gd name="connsiteX12" fmla="*/ 0 w 1800200"/>
                  <a:gd name="connsiteY12" fmla="*/ 504056 h 2016224"/>
                  <a:gd name="connsiteX0" fmla="*/ 0 w 1800200"/>
                  <a:gd name="connsiteY0" fmla="*/ 504056 h 2016224"/>
                  <a:gd name="connsiteX1" fmla="*/ 710970 w 1800200"/>
                  <a:gd name="connsiteY1" fmla="*/ 690374 h 2016224"/>
                  <a:gd name="connsiteX2" fmla="*/ 900100 w 1800200"/>
                  <a:gd name="connsiteY2" fmla="*/ 0 h 2016224"/>
                  <a:gd name="connsiteX3" fmla="*/ 1089230 w 1800200"/>
                  <a:gd name="connsiteY3" fmla="*/ 690374 h 2016224"/>
                  <a:gd name="connsiteX4" fmla="*/ 1800200 w 1800200"/>
                  <a:gd name="connsiteY4" fmla="*/ 504056 h 2016224"/>
                  <a:gd name="connsiteX5" fmla="*/ 1278359 w 1800200"/>
                  <a:gd name="connsiteY5" fmla="*/ 1008112 h 2016224"/>
                  <a:gd name="connsiteX6" fmla="*/ 1800200 w 1800200"/>
                  <a:gd name="connsiteY6" fmla="*/ 1512168 h 2016224"/>
                  <a:gd name="connsiteX7" fmla="*/ 1089230 w 1800200"/>
                  <a:gd name="connsiteY7" fmla="*/ 1325850 h 2016224"/>
                  <a:gd name="connsiteX8" fmla="*/ 900100 w 1800200"/>
                  <a:gd name="connsiteY8" fmla="*/ 2016224 h 2016224"/>
                  <a:gd name="connsiteX9" fmla="*/ 710970 w 1800200"/>
                  <a:gd name="connsiteY9" fmla="*/ 1325850 h 2016224"/>
                  <a:gd name="connsiteX10" fmla="*/ 0 w 1800200"/>
                  <a:gd name="connsiteY10" fmla="*/ 1512168 h 2016224"/>
                  <a:gd name="connsiteX11" fmla="*/ 521841 w 1800200"/>
                  <a:gd name="connsiteY11" fmla="*/ 1008112 h 2016224"/>
                  <a:gd name="connsiteX12" fmla="*/ 0 w 1800200"/>
                  <a:gd name="connsiteY12" fmla="*/ 504056 h 2016224"/>
                  <a:gd name="connsiteX0" fmla="*/ 0 w 1815990"/>
                  <a:gd name="connsiteY0" fmla="*/ 504056 h 2016224"/>
                  <a:gd name="connsiteX1" fmla="*/ 710970 w 1815990"/>
                  <a:gd name="connsiteY1" fmla="*/ 690374 h 2016224"/>
                  <a:gd name="connsiteX2" fmla="*/ 900100 w 1815990"/>
                  <a:gd name="connsiteY2" fmla="*/ 0 h 2016224"/>
                  <a:gd name="connsiteX3" fmla="*/ 1089230 w 1815990"/>
                  <a:gd name="connsiteY3" fmla="*/ 690374 h 2016224"/>
                  <a:gd name="connsiteX4" fmla="*/ 1800200 w 1815990"/>
                  <a:gd name="connsiteY4" fmla="*/ 504056 h 2016224"/>
                  <a:gd name="connsiteX5" fmla="*/ 1278359 w 1815990"/>
                  <a:gd name="connsiteY5" fmla="*/ 1008112 h 2016224"/>
                  <a:gd name="connsiteX6" fmla="*/ 1800200 w 1815990"/>
                  <a:gd name="connsiteY6" fmla="*/ 1512168 h 2016224"/>
                  <a:gd name="connsiteX7" fmla="*/ 1089230 w 1815990"/>
                  <a:gd name="connsiteY7" fmla="*/ 1325850 h 2016224"/>
                  <a:gd name="connsiteX8" fmla="*/ 900100 w 1815990"/>
                  <a:gd name="connsiteY8" fmla="*/ 2016224 h 2016224"/>
                  <a:gd name="connsiteX9" fmla="*/ 710970 w 1815990"/>
                  <a:gd name="connsiteY9" fmla="*/ 1325850 h 2016224"/>
                  <a:gd name="connsiteX10" fmla="*/ 0 w 1815990"/>
                  <a:gd name="connsiteY10" fmla="*/ 1512168 h 2016224"/>
                  <a:gd name="connsiteX11" fmla="*/ 521841 w 1815990"/>
                  <a:gd name="connsiteY11" fmla="*/ 1008112 h 2016224"/>
                  <a:gd name="connsiteX12" fmla="*/ 0 w 1815990"/>
                  <a:gd name="connsiteY12" fmla="*/ 504056 h 2016224"/>
                  <a:gd name="connsiteX0" fmla="*/ 0 w 1815990"/>
                  <a:gd name="connsiteY0" fmla="*/ 504056 h 2016224"/>
                  <a:gd name="connsiteX1" fmla="*/ 710970 w 1815990"/>
                  <a:gd name="connsiteY1" fmla="*/ 690374 h 2016224"/>
                  <a:gd name="connsiteX2" fmla="*/ 900100 w 1815990"/>
                  <a:gd name="connsiteY2" fmla="*/ 0 h 2016224"/>
                  <a:gd name="connsiteX3" fmla="*/ 1089230 w 1815990"/>
                  <a:gd name="connsiteY3" fmla="*/ 690374 h 2016224"/>
                  <a:gd name="connsiteX4" fmla="*/ 1800200 w 1815990"/>
                  <a:gd name="connsiteY4" fmla="*/ 504056 h 2016224"/>
                  <a:gd name="connsiteX5" fmla="*/ 1278359 w 1815990"/>
                  <a:gd name="connsiteY5" fmla="*/ 1008112 h 2016224"/>
                  <a:gd name="connsiteX6" fmla="*/ 1800200 w 1815990"/>
                  <a:gd name="connsiteY6" fmla="*/ 1512168 h 2016224"/>
                  <a:gd name="connsiteX7" fmla="*/ 1089230 w 1815990"/>
                  <a:gd name="connsiteY7" fmla="*/ 1325850 h 2016224"/>
                  <a:gd name="connsiteX8" fmla="*/ 900100 w 1815990"/>
                  <a:gd name="connsiteY8" fmla="*/ 2016224 h 2016224"/>
                  <a:gd name="connsiteX9" fmla="*/ 710970 w 1815990"/>
                  <a:gd name="connsiteY9" fmla="*/ 1325850 h 2016224"/>
                  <a:gd name="connsiteX10" fmla="*/ 0 w 1815990"/>
                  <a:gd name="connsiteY10" fmla="*/ 1512168 h 2016224"/>
                  <a:gd name="connsiteX11" fmla="*/ 521841 w 1815990"/>
                  <a:gd name="connsiteY11" fmla="*/ 1008112 h 2016224"/>
                  <a:gd name="connsiteX12" fmla="*/ 0 w 1815990"/>
                  <a:gd name="connsiteY12" fmla="*/ 504056 h 2016224"/>
                  <a:gd name="connsiteX0" fmla="*/ 0 w 1815990"/>
                  <a:gd name="connsiteY0" fmla="*/ 504056 h 2016224"/>
                  <a:gd name="connsiteX1" fmla="*/ 710970 w 1815990"/>
                  <a:gd name="connsiteY1" fmla="*/ 690374 h 2016224"/>
                  <a:gd name="connsiteX2" fmla="*/ 900100 w 1815990"/>
                  <a:gd name="connsiteY2" fmla="*/ 0 h 2016224"/>
                  <a:gd name="connsiteX3" fmla="*/ 1089230 w 1815990"/>
                  <a:gd name="connsiteY3" fmla="*/ 690374 h 2016224"/>
                  <a:gd name="connsiteX4" fmla="*/ 1800200 w 1815990"/>
                  <a:gd name="connsiteY4" fmla="*/ 504056 h 2016224"/>
                  <a:gd name="connsiteX5" fmla="*/ 1278359 w 1815990"/>
                  <a:gd name="connsiteY5" fmla="*/ 1008112 h 2016224"/>
                  <a:gd name="connsiteX6" fmla="*/ 1800200 w 1815990"/>
                  <a:gd name="connsiteY6" fmla="*/ 1512168 h 2016224"/>
                  <a:gd name="connsiteX7" fmla="*/ 1089230 w 1815990"/>
                  <a:gd name="connsiteY7" fmla="*/ 1325850 h 2016224"/>
                  <a:gd name="connsiteX8" fmla="*/ 900100 w 1815990"/>
                  <a:gd name="connsiteY8" fmla="*/ 2016224 h 2016224"/>
                  <a:gd name="connsiteX9" fmla="*/ 710970 w 1815990"/>
                  <a:gd name="connsiteY9" fmla="*/ 1325850 h 2016224"/>
                  <a:gd name="connsiteX10" fmla="*/ 0 w 1815990"/>
                  <a:gd name="connsiteY10" fmla="*/ 1512168 h 2016224"/>
                  <a:gd name="connsiteX11" fmla="*/ 521841 w 1815990"/>
                  <a:gd name="connsiteY11" fmla="*/ 1008112 h 2016224"/>
                  <a:gd name="connsiteX12" fmla="*/ 0 w 1815990"/>
                  <a:gd name="connsiteY12" fmla="*/ 504056 h 2016224"/>
                  <a:gd name="connsiteX0" fmla="*/ 0 w 1815990"/>
                  <a:gd name="connsiteY0" fmla="*/ 504056 h 2016224"/>
                  <a:gd name="connsiteX1" fmla="*/ 710970 w 1815990"/>
                  <a:gd name="connsiteY1" fmla="*/ 690374 h 2016224"/>
                  <a:gd name="connsiteX2" fmla="*/ 900100 w 1815990"/>
                  <a:gd name="connsiteY2" fmla="*/ 0 h 2016224"/>
                  <a:gd name="connsiteX3" fmla="*/ 1089230 w 1815990"/>
                  <a:gd name="connsiteY3" fmla="*/ 690374 h 2016224"/>
                  <a:gd name="connsiteX4" fmla="*/ 1800200 w 1815990"/>
                  <a:gd name="connsiteY4" fmla="*/ 504056 h 2016224"/>
                  <a:gd name="connsiteX5" fmla="*/ 1278359 w 1815990"/>
                  <a:gd name="connsiteY5" fmla="*/ 1008112 h 2016224"/>
                  <a:gd name="connsiteX6" fmla="*/ 1800200 w 1815990"/>
                  <a:gd name="connsiteY6" fmla="*/ 1512168 h 2016224"/>
                  <a:gd name="connsiteX7" fmla="*/ 1089230 w 1815990"/>
                  <a:gd name="connsiteY7" fmla="*/ 1325850 h 2016224"/>
                  <a:gd name="connsiteX8" fmla="*/ 900100 w 1815990"/>
                  <a:gd name="connsiteY8" fmla="*/ 2016224 h 2016224"/>
                  <a:gd name="connsiteX9" fmla="*/ 710970 w 1815990"/>
                  <a:gd name="connsiteY9" fmla="*/ 1325850 h 2016224"/>
                  <a:gd name="connsiteX10" fmla="*/ 0 w 1815990"/>
                  <a:gd name="connsiteY10" fmla="*/ 1512168 h 2016224"/>
                  <a:gd name="connsiteX11" fmla="*/ 521841 w 1815990"/>
                  <a:gd name="connsiteY11" fmla="*/ 1008112 h 2016224"/>
                  <a:gd name="connsiteX12" fmla="*/ 0 w 1815990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3034 w 1819024"/>
                  <a:gd name="connsiteY0" fmla="*/ 504056 h 2016224"/>
                  <a:gd name="connsiteX1" fmla="*/ 714004 w 1819024"/>
                  <a:gd name="connsiteY1" fmla="*/ 690374 h 2016224"/>
                  <a:gd name="connsiteX2" fmla="*/ 903134 w 1819024"/>
                  <a:gd name="connsiteY2" fmla="*/ 0 h 2016224"/>
                  <a:gd name="connsiteX3" fmla="*/ 1092264 w 1819024"/>
                  <a:gd name="connsiteY3" fmla="*/ 690374 h 2016224"/>
                  <a:gd name="connsiteX4" fmla="*/ 1803234 w 1819024"/>
                  <a:gd name="connsiteY4" fmla="*/ 504056 h 2016224"/>
                  <a:gd name="connsiteX5" fmla="*/ 1281393 w 1819024"/>
                  <a:gd name="connsiteY5" fmla="*/ 1008112 h 2016224"/>
                  <a:gd name="connsiteX6" fmla="*/ 1803234 w 1819024"/>
                  <a:gd name="connsiteY6" fmla="*/ 1512168 h 2016224"/>
                  <a:gd name="connsiteX7" fmla="*/ 1092264 w 1819024"/>
                  <a:gd name="connsiteY7" fmla="*/ 1325850 h 2016224"/>
                  <a:gd name="connsiteX8" fmla="*/ 903134 w 1819024"/>
                  <a:gd name="connsiteY8" fmla="*/ 2016224 h 2016224"/>
                  <a:gd name="connsiteX9" fmla="*/ 714004 w 1819024"/>
                  <a:gd name="connsiteY9" fmla="*/ 1325850 h 2016224"/>
                  <a:gd name="connsiteX10" fmla="*/ 3034 w 1819024"/>
                  <a:gd name="connsiteY10" fmla="*/ 1512168 h 2016224"/>
                  <a:gd name="connsiteX11" fmla="*/ 524875 w 1819024"/>
                  <a:gd name="connsiteY11" fmla="*/ 1008112 h 2016224"/>
                  <a:gd name="connsiteX12" fmla="*/ 3034 w 1819024"/>
                  <a:gd name="connsiteY12" fmla="*/ 504056 h 2016224"/>
                  <a:gd name="connsiteX0" fmla="*/ 3034 w 1819024"/>
                  <a:gd name="connsiteY0" fmla="*/ 504056 h 2016224"/>
                  <a:gd name="connsiteX1" fmla="*/ 714004 w 1819024"/>
                  <a:gd name="connsiteY1" fmla="*/ 690374 h 2016224"/>
                  <a:gd name="connsiteX2" fmla="*/ 903134 w 1819024"/>
                  <a:gd name="connsiteY2" fmla="*/ 0 h 2016224"/>
                  <a:gd name="connsiteX3" fmla="*/ 1092264 w 1819024"/>
                  <a:gd name="connsiteY3" fmla="*/ 690374 h 2016224"/>
                  <a:gd name="connsiteX4" fmla="*/ 1803234 w 1819024"/>
                  <a:gd name="connsiteY4" fmla="*/ 504056 h 2016224"/>
                  <a:gd name="connsiteX5" fmla="*/ 1281393 w 1819024"/>
                  <a:gd name="connsiteY5" fmla="*/ 1008112 h 2016224"/>
                  <a:gd name="connsiteX6" fmla="*/ 1803234 w 1819024"/>
                  <a:gd name="connsiteY6" fmla="*/ 1512168 h 2016224"/>
                  <a:gd name="connsiteX7" fmla="*/ 1092264 w 1819024"/>
                  <a:gd name="connsiteY7" fmla="*/ 1325850 h 2016224"/>
                  <a:gd name="connsiteX8" fmla="*/ 903134 w 1819024"/>
                  <a:gd name="connsiteY8" fmla="*/ 2016224 h 2016224"/>
                  <a:gd name="connsiteX9" fmla="*/ 714004 w 1819024"/>
                  <a:gd name="connsiteY9" fmla="*/ 1325850 h 2016224"/>
                  <a:gd name="connsiteX10" fmla="*/ 3034 w 1819024"/>
                  <a:gd name="connsiteY10" fmla="*/ 1512168 h 2016224"/>
                  <a:gd name="connsiteX11" fmla="*/ 524875 w 1819024"/>
                  <a:gd name="connsiteY11" fmla="*/ 1008112 h 2016224"/>
                  <a:gd name="connsiteX12" fmla="*/ 3034 w 1819024"/>
                  <a:gd name="connsiteY12" fmla="*/ 504056 h 2016224"/>
                  <a:gd name="connsiteX0" fmla="*/ 3034 w 1819024"/>
                  <a:gd name="connsiteY0" fmla="*/ 504056 h 2016224"/>
                  <a:gd name="connsiteX1" fmla="*/ 714004 w 1819024"/>
                  <a:gd name="connsiteY1" fmla="*/ 690374 h 2016224"/>
                  <a:gd name="connsiteX2" fmla="*/ 903134 w 1819024"/>
                  <a:gd name="connsiteY2" fmla="*/ 0 h 2016224"/>
                  <a:gd name="connsiteX3" fmla="*/ 1092264 w 1819024"/>
                  <a:gd name="connsiteY3" fmla="*/ 690374 h 2016224"/>
                  <a:gd name="connsiteX4" fmla="*/ 1803234 w 1819024"/>
                  <a:gd name="connsiteY4" fmla="*/ 504056 h 2016224"/>
                  <a:gd name="connsiteX5" fmla="*/ 1281393 w 1819024"/>
                  <a:gd name="connsiteY5" fmla="*/ 1008112 h 2016224"/>
                  <a:gd name="connsiteX6" fmla="*/ 1803234 w 1819024"/>
                  <a:gd name="connsiteY6" fmla="*/ 1512168 h 2016224"/>
                  <a:gd name="connsiteX7" fmla="*/ 1092264 w 1819024"/>
                  <a:gd name="connsiteY7" fmla="*/ 1325850 h 2016224"/>
                  <a:gd name="connsiteX8" fmla="*/ 903134 w 1819024"/>
                  <a:gd name="connsiteY8" fmla="*/ 2016224 h 2016224"/>
                  <a:gd name="connsiteX9" fmla="*/ 714004 w 1819024"/>
                  <a:gd name="connsiteY9" fmla="*/ 1325850 h 2016224"/>
                  <a:gd name="connsiteX10" fmla="*/ 3034 w 1819024"/>
                  <a:gd name="connsiteY10" fmla="*/ 1512168 h 2016224"/>
                  <a:gd name="connsiteX11" fmla="*/ 524875 w 1819024"/>
                  <a:gd name="connsiteY11" fmla="*/ 1008112 h 2016224"/>
                  <a:gd name="connsiteX12" fmla="*/ 3034 w 1819024"/>
                  <a:gd name="connsiteY12" fmla="*/ 504056 h 2016224"/>
                  <a:gd name="connsiteX0" fmla="*/ 8515 w 1824505"/>
                  <a:gd name="connsiteY0" fmla="*/ 504056 h 2016224"/>
                  <a:gd name="connsiteX1" fmla="*/ 719485 w 1824505"/>
                  <a:gd name="connsiteY1" fmla="*/ 690374 h 2016224"/>
                  <a:gd name="connsiteX2" fmla="*/ 908615 w 1824505"/>
                  <a:gd name="connsiteY2" fmla="*/ 0 h 2016224"/>
                  <a:gd name="connsiteX3" fmla="*/ 1097745 w 1824505"/>
                  <a:gd name="connsiteY3" fmla="*/ 690374 h 2016224"/>
                  <a:gd name="connsiteX4" fmla="*/ 1808715 w 1824505"/>
                  <a:gd name="connsiteY4" fmla="*/ 504056 h 2016224"/>
                  <a:gd name="connsiteX5" fmla="*/ 1286874 w 1824505"/>
                  <a:gd name="connsiteY5" fmla="*/ 1008112 h 2016224"/>
                  <a:gd name="connsiteX6" fmla="*/ 1808715 w 1824505"/>
                  <a:gd name="connsiteY6" fmla="*/ 1512168 h 2016224"/>
                  <a:gd name="connsiteX7" fmla="*/ 1097745 w 1824505"/>
                  <a:gd name="connsiteY7" fmla="*/ 1325850 h 2016224"/>
                  <a:gd name="connsiteX8" fmla="*/ 908615 w 1824505"/>
                  <a:gd name="connsiteY8" fmla="*/ 2016224 h 2016224"/>
                  <a:gd name="connsiteX9" fmla="*/ 719485 w 1824505"/>
                  <a:gd name="connsiteY9" fmla="*/ 1325850 h 2016224"/>
                  <a:gd name="connsiteX10" fmla="*/ 8515 w 1824505"/>
                  <a:gd name="connsiteY10" fmla="*/ 1512168 h 2016224"/>
                  <a:gd name="connsiteX11" fmla="*/ 530356 w 1824505"/>
                  <a:gd name="connsiteY11" fmla="*/ 1008112 h 2016224"/>
                  <a:gd name="connsiteX12" fmla="*/ 8515 w 1824505"/>
                  <a:gd name="connsiteY12" fmla="*/ 504056 h 2016224"/>
                  <a:gd name="connsiteX0" fmla="*/ 8515 w 1824505"/>
                  <a:gd name="connsiteY0" fmla="*/ 504056 h 2016224"/>
                  <a:gd name="connsiteX1" fmla="*/ 719485 w 1824505"/>
                  <a:gd name="connsiteY1" fmla="*/ 690374 h 2016224"/>
                  <a:gd name="connsiteX2" fmla="*/ 908615 w 1824505"/>
                  <a:gd name="connsiteY2" fmla="*/ 0 h 2016224"/>
                  <a:gd name="connsiteX3" fmla="*/ 1097745 w 1824505"/>
                  <a:gd name="connsiteY3" fmla="*/ 690374 h 2016224"/>
                  <a:gd name="connsiteX4" fmla="*/ 1808715 w 1824505"/>
                  <a:gd name="connsiteY4" fmla="*/ 504056 h 2016224"/>
                  <a:gd name="connsiteX5" fmla="*/ 1286874 w 1824505"/>
                  <a:gd name="connsiteY5" fmla="*/ 1008112 h 2016224"/>
                  <a:gd name="connsiteX6" fmla="*/ 1808715 w 1824505"/>
                  <a:gd name="connsiteY6" fmla="*/ 1512168 h 2016224"/>
                  <a:gd name="connsiteX7" fmla="*/ 1097745 w 1824505"/>
                  <a:gd name="connsiteY7" fmla="*/ 1325850 h 2016224"/>
                  <a:gd name="connsiteX8" fmla="*/ 908615 w 1824505"/>
                  <a:gd name="connsiteY8" fmla="*/ 2016224 h 2016224"/>
                  <a:gd name="connsiteX9" fmla="*/ 719485 w 1824505"/>
                  <a:gd name="connsiteY9" fmla="*/ 1325850 h 2016224"/>
                  <a:gd name="connsiteX10" fmla="*/ 8515 w 1824505"/>
                  <a:gd name="connsiteY10" fmla="*/ 1512168 h 2016224"/>
                  <a:gd name="connsiteX11" fmla="*/ 530356 w 1824505"/>
                  <a:gd name="connsiteY11" fmla="*/ 1008112 h 2016224"/>
                  <a:gd name="connsiteX12" fmla="*/ 8515 w 1824505"/>
                  <a:gd name="connsiteY12" fmla="*/ 504056 h 2016224"/>
                  <a:gd name="connsiteX0" fmla="*/ 8515 w 1836152"/>
                  <a:gd name="connsiteY0" fmla="*/ 504056 h 2016224"/>
                  <a:gd name="connsiteX1" fmla="*/ 719485 w 1836152"/>
                  <a:gd name="connsiteY1" fmla="*/ 690374 h 2016224"/>
                  <a:gd name="connsiteX2" fmla="*/ 908615 w 1836152"/>
                  <a:gd name="connsiteY2" fmla="*/ 0 h 2016224"/>
                  <a:gd name="connsiteX3" fmla="*/ 1097745 w 1836152"/>
                  <a:gd name="connsiteY3" fmla="*/ 690374 h 2016224"/>
                  <a:gd name="connsiteX4" fmla="*/ 1808715 w 1836152"/>
                  <a:gd name="connsiteY4" fmla="*/ 504056 h 2016224"/>
                  <a:gd name="connsiteX5" fmla="*/ 1286874 w 1836152"/>
                  <a:gd name="connsiteY5" fmla="*/ 1008112 h 2016224"/>
                  <a:gd name="connsiteX6" fmla="*/ 1808715 w 1836152"/>
                  <a:gd name="connsiteY6" fmla="*/ 1512168 h 2016224"/>
                  <a:gd name="connsiteX7" fmla="*/ 1097745 w 1836152"/>
                  <a:gd name="connsiteY7" fmla="*/ 1325850 h 2016224"/>
                  <a:gd name="connsiteX8" fmla="*/ 908615 w 1836152"/>
                  <a:gd name="connsiteY8" fmla="*/ 2016224 h 2016224"/>
                  <a:gd name="connsiteX9" fmla="*/ 719485 w 1836152"/>
                  <a:gd name="connsiteY9" fmla="*/ 1325850 h 2016224"/>
                  <a:gd name="connsiteX10" fmla="*/ 8515 w 1836152"/>
                  <a:gd name="connsiteY10" fmla="*/ 1512168 h 2016224"/>
                  <a:gd name="connsiteX11" fmla="*/ 530356 w 1836152"/>
                  <a:gd name="connsiteY11" fmla="*/ 1008112 h 2016224"/>
                  <a:gd name="connsiteX12" fmla="*/ 8515 w 1836152"/>
                  <a:gd name="connsiteY12" fmla="*/ 504056 h 2016224"/>
                  <a:gd name="connsiteX0" fmla="*/ 8515 w 1836152"/>
                  <a:gd name="connsiteY0" fmla="*/ 504056 h 2016224"/>
                  <a:gd name="connsiteX1" fmla="*/ 719485 w 1836152"/>
                  <a:gd name="connsiteY1" fmla="*/ 690374 h 2016224"/>
                  <a:gd name="connsiteX2" fmla="*/ 908615 w 1836152"/>
                  <a:gd name="connsiteY2" fmla="*/ 0 h 2016224"/>
                  <a:gd name="connsiteX3" fmla="*/ 1097745 w 1836152"/>
                  <a:gd name="connsiteY3" fmla="*/ 690374 h 2016224"/>
                  <a:gd name="connsiteX4" fmla="*/ 1808715 w 1836152"/>
                  <a:gd name="connsiteY4" fmla="*/ 504056 h 2016224"/>
                  <a:gd name="connsiteX5" fmla="*/ 1286874 w 1836152"/>
                  <a:gd name="connsiteY5" fmla="*/ 1008112 h 2016224"/>
                  <a:gd name="connsiteX6" fmla="*/ 1808715 w 1836152"/>
                  <a:gd name="connsiteY6" fmla="*/ 1512168 h 2016224"/>
                  <a:gd name="connsiteX7" fmla="*/ 1097745 w 1836152"/>
                  <a:gd name="connsiteY7" fmla="*/ 1325850 h 2016224"/>
                  <a:gd name="connsiteX8" fmla="*/ 908615 w 1836152"/>
                  <a:gd name="connsiteY8" fmla="*/ 2016224 h 2016224"/>
                  <a:gd name="connsiteX9" fmla="*/ 719485 w 1836152"/>
                  <a:gd name="connsiteY9" fmla="*/ 1325850 h 2016224"/>
                  <a:gd name="connsiteX10" fmla="*/ 8515 w 1836152"/>
                  <a:gd name="connsiteY10" fmla="*/ 1512168 h 2016224"/>
                  <a:gd name="connsiteX11" fmla="*/ 530356 w 1836152"/>
                  <a:gd name="connsiteY11" fmla="*/ 1008112 h 2016224"/>
                  <a:gd name="connsiteX12" fmla="*/ 8515 w 1836152"/>
                  <a:gd name="connsiteY12" fmla="*/ 504056 h 2016224"/>
                  <a:gd name="connsiteX0" fmla="*/ 8515 w 1836152"/>
                  <a:gd name="connsiteY0" fmla="*/ 504056 h 2016224"/>
                  <a:gd name="connsiteX1" fmla="*/ 719485 w 1836152"/>
                  <a:gd name="connsiteY1" fmla="*/ 690374 h 2016224"/>
                  <a:gd name="connsiteX2" fmla="*/ 908615 w 1836152"/>
                  <a:gd name="connsiteY2" fmla="*/ 0 h 2016224"/>
                  <a:gd name="connsiteX3" fmla="*/ 1043957 w 1836152"/>
                  <a:gd name="connsiteY3" fmla="*/ 830223 h 2016224"/>
                  <a:gd name="connsiteX4" fmla="*/ 1808715 w 1836152"/>
                  <a:gd name="connsiteY4" fmla="*/ 504056 h 2016224"/>
                  <a:gd name="connsiteX5" fmla="*/ 1286874 w 1836152"/>
                  <a:gd name="connsiteY5" fmla="*/ 1008112 h 2016224"/>
                  <a:gd name="connsiteX6" fmla="*/ 1808715 w 1836152"/>
                  <a:gd name="connsiteY6" fmla="*/ 1512168 h 2016224"/>
                  <a:gd name="connsiteX7" fmla="*/ 1097745 w 1836152"/>
                  <a:gd name="connsiteY7" fmla="*/ 1325850 h 2016224"/>
                  <a:gd name="connsiteX8" fmla="*/ 908615 w 1836152"/>
                  <a:gd name="connsiteY8" fmla="*/ 2016224 h 2016224"/>
                  <a:gd name="connsiteX9" fmla="*/ 719485 w 1836152"/>
                  <a:gd name="connsiteY9" fmla="*/ 1325850 h 2016224"/>
                  <a:gd name="connsiteX10" fmla="*/ 8515 w 1836152"/>
                  <a:gd name="connsiteY10" fmla="*/ 1512168 h 2016224"/>
                  <a:gd name="connsiteX11" fmla="*/ 530356 w 1836152"/>
                  <a:gd name="connsiteY11" fmla="*/ 1008112 h 2016224"/>
                  <a:gd name="connsiteX12" fmla="*/ 8515 w 1836152"/>
                  <a:gd name="connsiteY12" fmla="*/ 504056 h 2016224"/>
                  <a:gd name="connsiteX0" fmla="*/ 8515 w 1836152"/>
                  <a:gd name="connsiteY0" fmla="*/ 504056 h 2016224"/>
                  <a:gd name="connsiteX1" fmla="*/ 816303 w 1836152"/>
                  <a:gd name="connsiteY1" fmla="*/ 840981 h 2016224"/>
                  <a:gd name="connsiteX2" fmla="*/ 908615 w 1836152"/>
                  <a:gd name="connsiteY2" fmla="*/ 0 h 2016224"/>
                  <a:gd name="connsiteX3" fmla="*/ 1043957 w 1836152"/>
                  <a:gd name="connsiteY3" fmla="*/ 830223 h 2016224"/>
                  <a:gd name="connsiteX4" fmla="*/ 1808715 w 1836152"/>
                  <a:gd name="connsiteY4" fmla="*/ 504056 h 2016224"/>
                  <a:gd name="connsiteX5" fmla="*/ 1286874 w 1836152"/>
                  <a:gd name="connsiteY5" fmla="*/ 1008112 h 2016224"/>
                  <a:gd name="connsiteX6" fmla="*/ 1808715 w 1836152"/>
                  <a:gd name="connsiteY6" fmla="*/ 1512168 h 2016224"/>
                  <a:gd name="connsiteX7" fmla="*/ 1097745 w 1836152"/>
                  <a:gd name="connsiteY7" fmla="*/ 1325850 h 2016224"/>
                  <a:gd name="connsiteX8" fmla="*/ 908615 w 1836152"/>
                  <a:gd name="connsiteY8" fmla="*/ 2016224 h 2016224"/>
                  <a:gd name="connsiteX9" fmla="*/ 719485 w 1836152"/>
                  <a:gd name="connsiteY9" fmla="*/ 1325850 h 2016224"/>
                  <a:gd name="connsiteX10" fmla="*/ 8515 w 1836152"/>
                  <a:gd name="connsiteY10" fmla="*/ 1512168 h 2016224"/>
                  <a:gd name="connsiteX11" fmla="*/ 530356 w 1836152"/>
                  <a:gd name="connsiteY11" fmla="*/ 1008112 h 2016224"/>
                  <a:gd name="connsiteX12" fmla="*/ 8515 w 1836152"/>
                  <a:gd name="connsiteY12" fmla="*/ 504056 h 2016224"/>
                  <a:gd name="connsiteX0" fmla="*/ 6165 w 1833802"/>
                  <a:gd name="connsiteY0" fmla="*/ 504056 h 2016224"/>
                  <a:gd name="connsiteX1" fmla="*/ 813953 w 1833802"/>
                  <a:gd name="connsiteY1" fmla="*/ 840981 h 2016224"/>
                  <a:gd name="connsiteX2" fmla="*/ 906265 w 1833802"/>
                  <a:gd name="connsiteY2" fmla="*/ 0 h 2016224"/>
                  <a:gd name="connsiteX3" fmla="*/ 1041607 w 1833802"/>
                  <a:gd name="connsiteY3" fmla="*/ 830223 h 2016224"/>
                  <a:gd name="connsiteX4" fmla="*/ 1806365 w 1833802"/>
                  <a:gd name="connsiteY4" fmla="*/ 504056 h 2016224"/>
                  <a:gd name="connsiteX5" fmla="*/ 1284524 w 1833802"/>
                  <a:gd name="connsiteY5" fmla="*/ 1008112 h 2016224"/>
                  <a:gd name="connsiteX6" fmla="*/ 1806365 w 1833802"/>
                  <a:gd name="connsiteY6" fmla="*/ 1512168 h 2016224"/>
                  <a:gd name="connsiteX7" fmla="*/ 1095395 w 1833802"/>
                  <a:gd name="connsiteY7" fmla="*/ 1325850 h 2016224"/>
                  <a:gd name="connsiteX8" fmla="*/ 906265 w 1833802"/>
                  <a:gd name="connsiteY8" fmla="*/ 2016224 h 2016224"/>
                  <a:gd name="connsiteX9" fmla="*/ 717135 w 1833802"/>
                  <a:gd name="connsiteY9" fmla="*/ 1325850 h 2016224"/>
                  <a:gd name="connsiteX10" fmla="*/ 6165 w 1833802"/>
                  <a:gd name="connsiteY10" fmla="*/ 1512168 h 2016224"/>
                  <a:gd name="connsiteX11" fmla="*/ 710886 w 1833802"/>
                  <a:gd name="connsiteY11" fmla="*/ 1018870 h 2016224"/>
                  <a:gd name="connsiteX12" fmla="*/ 6165 w 1833802"/>
                  <a:gd name="connsiteY12" fmla="*/ 504056 h 2016224"/>
                  <a:gd name="connsiteX0" fmla="*/ 6165 w 1833802"/>
                  <a:gd name="connsiteY0" fmla="*/ 504056 h 2016224"/>
                  <a:gd name="connsiteX1" fmla="*/ 813953 w 1833802"/>
                  <a:gd name="connsiteY1" fmla="*/ 840981 h 2016224"/>
                  <a:gd name="connsiteX2" fmla="*/ 906265 w 1833802"/>
                  <a:gd name="connsiteY2" fmla="*/ 0 h 2016224"/>
                  <a:gd name="connsiteX3" fmla="*/ 1041607 w 1833802"/>
                  <a:gd name="connsiteY3" fmla="*/ 830223 h 2016224"/>
                  <a:gd name="connsiteX4" fmla="*/ 1806365 w 1833802"/>
                  <a:gd name="connsiteY4" fmla="*/ 504056 h 2016224"/>
                  <a:gd name="connsiteX5" fmla="*/ 1284524 w 1833802"/>
                  <a:gd name="connsiteY5" fmla="*/ 1008112 h 2016224"/>
                  <a:gd name="connsiteX6" fmla="*/ 1806365 w 1833802"/>
                  <a:gd name="connsiteY6" fmla="*/ 1512168 h 2016224"/>
                  <a:gd name="connsiteX7" fmla="*/ 1095395 w 1833802"/>
                  <a:gd name="connsiteY7" fmla="*/ 1325850 h 2016224"/>
                  <a:gd name="connsiteX8" fmla="*/ 906265 w 1833802"/>
                  <a:gd name="connsiteY8" fmla="*/ 2016224 h 2016224"/>
                  <a:gd name="connsiteX9" fmla="*/ 803196 w 1833802"/>
                  <a:gd name="connsiteY9" fmla="*/ 1207516 h 2016224"/>
                  <a:gd name="connsiteX10" fmla="*/ 6165 w 1833802"/>
                  <a:gd name="connsiteY10" fmla="*/ 1512168 h 2016224"/>
                  <a:gd name="connsiteX11" fmla="*/ 710886 w 1833802"/>
                  <a:gd name="connsiteY11" fmla="*/ 1018870 h 2016224"/>
                  <a:gd name="connsiteX12" fmla="*/ 6165 w 1833802"/>
                  <a:gd name="connsiteY12" fmla="*/ 504056 h 2016224"/>
                  <a:gd name="connsiteX0" fmla="*/ 6165 w 1833802"/>
                  <a:gd name="connsiteY0" fmla="*/ 504056 h 2016224"/>
                  <a:gd name="connsiteX1" fmla="*/ 813953 w 1833802"/>
                  <a:gd name="connsiteY1" fmla="*/ 840981 h 2016224"/>
                  <a:gd name="connsiteX2" fmla="*/ 906265 w 1833802"/>
                  <a:gd name="connsiteY2" fmla="*/ 0 h 2016224"/>
                  <a:gd name="connsiteX3" fmla="*/ 1041607 w 1833802"/>
                  <a:gd name="connsiteY3" fmla="*/ 830223 h 2016224"/>
                  <a:gd name="connsiteX4" fmla="*/ 1806365 w 1833802"/>
                  <a:gd name="connsiteY4" fmla="*/ 504056 h 2016224"/>
                  <a:gd name="connsiteX5" fmla="*/ 1284524 w 1833802"/>
                  <a:gd name="connsiteY5" fmla="*/ 1008112 h 2016224"/>
                  <a:gd name="connsiteX6" fmla="*/ 1806365 w 1833802"/>
                  <a:gd name="connsiteY6" fmla="*/ 1512168 h 2016224"/>
                  <a:gd name="connsiteX7" fmla="*/ 1041606 w 1833802"/>
                  <a:gd name="connsiteY7" fmla="*/ 1164485 h 2016224"/>
                  <a:gd name="connsiteX8" fmla="*/ 906265 w 1833802"/>
                  <a:gd name="connsiteY8" fmla="*/ 2016224 h 2016224"/>
                  <a:gd name="connsiteX9" fmla="*/ 803196 w 1833802"/>
                  <a:gd name="connsiteY9" fmla="*/ 1207516 h 2016224"/>
                  <a:gd name="connsiteX10" fmla="*/ 6165 w 1833802"/>
                  <a:gd name="connsiteY10" fmla="*/ 1512168 h 2016224"/>
                  <a:gd name="connsiteX11" fmla="*/ 710886 w 1833802"/>
                  <a:gd name="connsiteY11" fmla="*/ 1018870 h 2016224"/>
                  <a:gd name="connsiteX12" fmla="*/ 6165 w 1833802"/>
                  <a:gd name="connsiteY12" fmla="*/ 504056 h 2016224"/>
                  <a:gd name="connsiteX0" fmla="*/ 6165 w 1833802"/>
                  <a:gd name="connsiteY0" fmla="*/ 504056 h 2016224"/>
                  <a:gd name="connsiteX1" fmla="*/ 813953 w 1833802"/>
                  <a:gd name="connsiteY1" fmla="*/ 840981 h 2016224"/>
                  <a:gd name="connsiteX2" fmla="*/ 906265 w 1833802"/>
                  <a:gd name="connsiteY2" fmla="*/ 0 h 2016224"/>
                  <a:gd name="connsiteX3" fmla="*/ 1041607 w 1833802"/>
                  <a:gd name="connsiteY3" fmla="*/ 830223 h 2016224"/>
                  <a:gd name="connsiteX4" fmla="*/ 1806365 w 1833802"/>
                  <a:gd name="connsiteY4" fmla="*/ 504056 h 2016224"/>
                  <a:gd name="connsiteX5" fmla="*/ 1284524 w 1833802"/>
                  <a:gd name="connsiteY5" fmla="*/ 1008112 h 2016224"/>
                  <a:gd name="connsiteX6" fmla="*/ 1806365 w 1833802"/>
                  <a:gd name="connsiteY6" fmla="*/ 1512168 h 2016224"/>
                  <a:gd name="connsiteX7" fmla="*/ 1041606 w 1833802"/>
                  <a:gd name="connsiteY7" fmla="*/ 1164485 h 2016224"/>
                  <a:gd name="connsiteX8" fmla="*/ 906265 w 1833802"/>
                  <a:gd name="connsiteY8" fmla="*/ 2016224 h 2016224"/>
                  <a:gd name="connsiteX9" fmla="*/ 803196 w 1833802"/>
                  <a:gd name="connsiteY9" fmla="*/ 1207516 h 2016224"/>
                  <a:gd name="connsiteX10" fmla="*/ 6165 w 1833802"/>
                  <a:gd name="connsiteY10" fmla="*/ 1512168 h 2016224"/>
                  <a:gd name="connsiteX11" fmla="*/ 710886 w 1833802"/>
                  <a:gd name="connsiteY11" fmla="*/ 1018870 h 2016224"/>
                  <a:gd name="connsiteX12" fmla="*/ 6165 w 1833802"/>
                  <a:gd name="connsiteY12" fmla="*/ 504056 h 2016224"/>
                  <a:gd name="connsiteX0" fmla="*/ 7880 w 1835517"/>
                  <a:gd name="connsiteY0" fmla="*/ 504056 h 2016224"/>
                  <a:gd name="connsiteX1" fmla="*/ 815668 w 1835517"/>
                  <a:gd name="connsiteY1" fmla="*/ 840981 h 2016224"/>
                  <a:gd name="connsiteX2" fmla="*/ 907980 w 1835517"/>
                  <a:gd name="connsiteY2" fmla="*/ 0 h 2016224"/>
                  <a:gd name="connsiteX3" fmla="*/ 1043322 w 1835517"/>
                  <a:gd name="connsiteY3" fmla="*/ 830223 h 2016224"/>
                  <a:gd name="connsiteX4" fmla="*/ 1808080 w 1835517"/>
                  <a:gd name="connsiteY4" fmla="*/ 504056 h 2016224"/>
                  <a:gd name="connsiteX5" fmla="*/ 1286239 w 1835517"/>
                  <a:gd name="connsiteY5" fmla="*/ 1008112 h 2016224"/>
                  <a:gd name="connsiteX6" fmla="*/ 1808080 w 1835517"/>
                  <a:gd name="connsiteY6" fmla="*/ 1512168 h 2016224"/>
                  <a:gd name="connsiteX7" fmla="*/ 1043321 w 1835517"/>
                  <a:gd name="connsiteY7" fmla="*/ 1164485 h 2016224"/>
                  <a:gd name="connsiteX8" fmla="*/ 907980 w 1835517"/>
                  <a:gd name="connsiteY8" fmla="*/ 2016224 h 2016224"/>
                  <a:gd name="connsiteX9" fmla="*/ 804911 w 1835517"/>
                  <a:gd name="connsiteY9" fmla="*/ 1207516 h 2016224"/>
                  <a:gd name="connsiteX10" fmla="*/ 7880 w 1835517"/>
                  <a:gd name="connsiteY10" fmla="*/ 1512168 h 2016224"/>
                  <a:gd name="connsiteX11" fmla="*/ 712601 w 1835517"/>
                  <a:gd name="connsiteY11" fmla="*/ 1018870 h 2016224"/>
                  <a:gd name="connsiteX12" fmla="*/ 7880 w 1835517"/>
                  <a:gd name="connsiteY12" fmla="*/ 504056 h 2016224"/>
                  <a:gd name="connsiteX0" fmla="*/ 7880 w 1835517"/>
                  <a:gd name="connsiteY0" fmla="*/ 504056 h 2016224"/>
                  <a:gd name="connsiteX1" fmla="*/ 815668 w 1835517"/>
                  <a:gd name="connsiteY1" fmla="*/ 840981 h 2016224"/>
                  <a:gd name="connsiteX2" fmla="*/ 907980 w 1835517"/>
                  <a:gd name="connsiteY2" fmla="*/ 0 h 2016224"/>
                  <a:gd name="connsiteX3" fmla="*/ 1043322 w 1835517"/>
                  <a:gd name="connsiteY3" fmla="*/ 830223 h 2016224"/>
                  <a:gd name="connsiteX4" fmla="*/ 1808080 w 1835517"/>
                  <a:gd name="connsiteY4" fmla="*/ 504056 h 2016224"/>
                  <a:gd name="connsiteX5" fmla="*/ 1286239 w 1835517"/>
                  <a:gd name="connsiteY5" fmla="*/ 1008112 h 2016224"/>
                  <a:gd name="connsiteX6" fmla="*/ 1808080 w 1835517"/>
                  <a:gd name="connsiteY6" fmla="*/ 1512168 h 2016224"/>
                  <a:gd name="connsiteX7" fmla="*/ 1043321 w 1835517"/>
                  <a:gd name="connsiteY7" fmla="*/ 1164485 h 2016224"/>
                  <a:gd name="connsiteX8" fmla="*/ 907980 w 1835517"/>
                  <a:gd name="connsiteY8" fmla="*/ 2016224 h 2016224"/>
                  <a:gd name="connsiteX9" fmla="*/ 804911 w 1835517"/>
                  <a:gd name="connsiteY9" fmla="*/ 1207516 h 2016224"/>
                  <a:gd name="connsiteX10" fmla="*/ 7880 w 1835517"/>
                  <a:gd name="connsiteY10" fmla="*/ 1512168 h 2016224"/>
                  <a:gd name="connsiteX11" fmla="*/ 712601 w 1835517"/>
                  <a:gd name="connsiteY11" fmla="*/ 1018870 h 2016224"/>
                  <a:gd name="connsiteX12" fmla="*/ 7880 w 1835517"/>
                  <a:gd name="connsiteY12" fmla="*/ 504056 h 2016224"/>
                  <a:gd name="connsiteX0" fmla="*/ 7880 w 1835517"/>
                  <a:gd name="connsiteY0" fmla="*/ 504056 h 2016224"/>
                  <a:gd name="connsiteX1" fmla="*/ 815668 w 1835517"/>
                  <a:gd name="connsiteY1" fmla="*/ 840981 h 2016224"/>
                  <a:gd name="connsiteX2" fmla="*/ 907980 w 1835517"/>
                  <a:gd name="connsiteY2" fmla="*/ 0 h 2016224"/>
                  <a:gd name="connsiteX3" fmla="*/ 1043322 w 1835517"/>
                  <a:gd name="connsiteY3" fmla="*/ 830223 h 2016224"/>
                  <a:gd name="connsiteX4" fmla="*/ 1808080 w 1835517"/>
                  <a:gd name="connsiteY4" fmla="*/ 504056 h 2016224"/>
                  <a:gd name="connsiteX5" fmla="*/ 1286239 w 1835517"/>
                  <a:gd name="connsiteY5" fmla="*/ 1008112 h 2016224"/>
                  <a:gd name="connsiteX6" fmla="*/ 1808080 w 1835517"/>
                  <a:gd name="connsiteY6" fmla="*/ 1512168 h 2016224"/>
                  <a:gd name="connsiteX7" fmla="*/ 1043321 w 1835517"/>
                  <a:gd name="connsiteY7" fmla="*/ 1164485 h 2016224"/>
                  <a:gd name="connsiteX8" fmla="*/ 907980 w 1835517"/>
                  <a:gd name="connsiteY8" fmla="*/ 2016224 h 2016224"/>
                  <a:gd name="connsiteX9" fmla="*/ 804911 w 1835517"/>
                  <a:gd name="connsiteY9" fmla="*/ 1207516 h 2016224"/>
                  <a:gd name="connsiteX10" fmla="*/ 7880 w 1835517"/>
                  <a:gd name="connsiteY10" fmla="*/ 1512168 h 2016224"/>
                  <a:gd name="connsiteX11" fmla="*/ 712601 w 1835517"/>
                  <a:gd name="connsiteY11" fmla="*/ 1018870 h 2016224"/>
                  <a:gd name="connsiteX12" fmla="*/ 7880 w 1835517"/>
                  <a:gd name="connsiteY12" fmla="*/ 504056 h 2016224"/>
                  <a:gd name="connsiteX0" fmla="*/ 7880 w 1835517"/>
                  <a:gd name="connsiteY0" fmla="*/ 504056 h 2016224"/>
                  <a:gd name="connsiteX1" fmla="*/ 815668 w 1835517"/>
                  <a:gd name="connsiteY1" fmla="*/ 840981 h 2016224"/>
                  <a:gd name="connsiteX2" fmla="*/ 907980 w 1835517"/>
                  <a:gd name="connsiteY2" fmla="*/ 0 h 2016224"/>
                  <a:gd name="connsiteX3" fmla="*/ 1043322 w 1835517"/>
                  <a:gd name="connsiteY3" fmla="*/ 830223 h 2016224"/>
                  <a:gd name="connsiteX4" fmla="*/ 1808080 w 1835517"/>
                  <a:gd name="connsiteY4" fmla="*/ 504056 h 2016224"/>
                  <a:gd name="connsiteX5" fmla="*/ 1286239 w 1835517"/>
                  <a:gd name="connsiteY5" fmla="*/ 1008112 h 2016224"/>
                  <a:gd name="connsiteX6" fmla="*/ 1808080 w 1835517"/>
                  <a:gd name="connsiteY6" fmla="*/ 1512168 h 2016224"/>
                  <a:gd name="connsiteX7" fmla="*/ 1043321 w 1835517"/>
                  <a:gd name="connsiteY7" fmla="*/ 1164485 h 2016224"/>
                  <a:gd name="connsiteX8" fmla="*/ 907980 w 1835517"/>
                  <a:gd name="connsiteY8" fmla="*/ 2016224 h 2016224"/>
                  <a:gd name="connsiteX9" fmla="*/ 804911 w 1835517"/>
                  <a:gd name="connsiteY9" fmla="*/ 1207516 h 2016224"/>
                  <a:gd name="connsiteX10" fmla="*/ 7880 w 1835517"/>
                  <a:gd name="connsiteY10" fmla="*/ 1512168 h 2016224"/>
                  <a:gd name="connsiteX11" fmla="*/ 712601 w 1835517"/>
                  <a:gd name="connsiteY11" fmla="*/ 1018870 h 2016224"/>
                  <a:gd name="connsiteX12" fmla="*/ 7880 w 1835517"/>
                  <a:gd name="connsiteY12" fmla="*/ 504056 h 2016224"/>
                  <a:gd name="connsiteX0" fmla="*/ 7880 w 1838696"/>
                  <a:gd name="connsiteY0" fmla="*/ 504056 h 2016224"/>
                  <a:gd name="connsiteX1" fmla="*/ 815668 w 1838696"/>
                  <a:gd name="connsiteY1" fmla="*/ 840981 h 2016224"/>
                  <a:gd name="connsiteX2" fmla="*/ 907980 w 1838696"/>
                  <a:gd name="connsiteY2" fmla="*/ 0 h 2016224"/>
                  <a:gd name="connsiteX3" fmla="*/ 1043322 w 1838696"/>
                  <a:gd name="connsiteY3" fmla="*/ 830223 h 2016224"/>
                  <a:gd name="connsiteX4" fmla="*/ 1808080 w 1838696"/>
                  <a:gd name="connsiteY4" fmla="*/ 504056 h 2016224"/>
                  <a:gd name="connsiteX5" fmla="*/ 1286239 w 1838696"/>
                  <a:gd name="connsiteY5" fmla="*/ 1008112 h 2016224"/>
                  <a:gd name="connsiteX6" fmla="*/ 1808080 w 1838696"/>
                  <a:gd name="connsiteY6" fmla="*/ 1512168 h 2016224"/>
                  <a:gd name="connsiteX7" fmla="*/ 1043321 w 1838696"/>
                  <a:gd name="connsiteY7" fmla="*/ 1164485 h 2016224"/>
                  <a:gd name="connsiteX8" fmla="*/ 907980 w 1838696"/>
                  <a:gd name="connsiteY8" fmla="*/ 2016224 h 2016224"/>
                  <a:gd name="connsiteX9" fmla="*/ 804911 w 1838696"/>
                  <a:gd name="connsiteY9" fmla="*/ 1207516 h 2016224"/>
                  <a:gd name="connsiteX10" fmla="*/ 7880 w 1838696"/>
                  <a:gd name="connsiteY10" fmla="*/ 1512168 h 2016224"/>
                  <a:gd name="connsiteX11" fmla="*/ 712601 w 1838696"/>
                  <a:gd name="connsiteY11" fmla="*/ 1018870 h 2016224"/>
                  <a:gd name="connsiteX12" fmla="*/ 7880 w 1838696"/>
                  <a:gd name="connsiteY12" fmla="*/ 504056 h 2016224"/>
                  <a:gd name="connsiteX0" fmla="*/ 7880 w 1838696"/>
                  <a:gd name="connsiteY0" fmla="*/ 504056 h 2016224"/>
                  <a:gd name="connsiteX1" fmla="*/ 815668 w 1838696"/>
                  <a:gd name="connsiteY1" fmla="*/ 840981 h 2016224"/>
                  <a:gd name="connsiteX2" fmla="*/ 907980 w 1838696"/>
                  <a:gd name="connsiteY2" fmla="*/ 0 h 2016224"/>
                  <a:gd name="connsiteX3" fmla="*/ 1043322 w 1838696"/>
                  <a:gd name="connsiteY3" fmla="*/ 830223 h 2016224"/>
                  <a:gd name="connsiteX4" fmla="*/ 1808080 w 1838696"/>
                  <a:gd name="connsiteY4" fmla="*/ 504056 h 2016224"/>
                  <a:gd name="connsiteX5" fmla="*/ 1286239 w 1838696"/>
                  <a:gd name="connsiteY5" fmla="*/ 1008112 h 2016224"/>
                  <a:gd name="connsiteX6" fmla="*/ 1808080 w 1838696"/>
                  <a:gd name="connsiteY6" fmla="*/ 1512168 h 2016224"/>
                  <a:gd name="connsiteX7" fmla="*/ 1043321 w 1838696"/>
                  <a:gd name="connsiteY7" fmla="*/ 1164485 h 2016224"/>
                  <a:gd name="connsiteX8" fmla="*/ 907980 w 1838696"/>
                  <a:gd name="connsiteY8" fmla="*/ 2016224 h 2016224"/>
                  <a:gd name="connsiteX9" fmla="*/ 804911 w 1838696"/>
                  <a:gd name="connsiteY9" fmla="*/ 1207516 h 2016224"/>
                  <a:gd name="connsiteX10" fmla="*/ 7880 w 1838696"/>
                  <a:gd name="connsiteY10" fmla="*/ 1512168 h 2016224"/>
                  <a:gd name="connsiteX11" fmla="*/ 712601 w 1838696"/>
                  <a:gd name="connsiteY11" fmla="*/ 1018870 h 2016224"/>
                  <a:gd name="connsiteX12" fmla="*/ 7880 w 1838696"/>
                  <a:gd name="connsiteY12" fmla="*/ 504056 h 2016224"/>
                  <a:gd name="connsiteX0" fmla="*/ 7880 w 1835864"/>
                  <a:gd name="connsiteY0" fmla="*/ 504056 h 2016224"/>
                  <a:gd name="connsiteX1" fmla="*/ 815668 w 1835864"/>
                  <a:gd name="connsiteY1" fmla="*/ 840981 h 2016224"/>
                  <a:gd name="connsiteX2" fmla="*/ 907980 w 1835864"/>
                  <a:gd name="connsiteY2" fmla="*/ 0 h 2016224"/>
                  <a:gd name="connsiteX3" fmla="*/ 1043322 w 1835864"/>
                  <a:gd name="connsiteY3" fmla="*/ 830223 h 2016224"/>
                  <a:gd name="connsiteX4" fmla="*/ 1808080 w 1835864"/>
                  <a:gd name="connsiteY4" fmla="*/ 504056 h 2016224"/>
                  <a:gd name="connsiteX5" fmla="*/ 1221693 w 1835864"/>
                  <a:gd name="connsiteY5" fmla="*/ 1008112 h 2016224"/>
                  <a:gd name="connsiteX6" fmla="*/ 1808080 w 1835864"/>
                  <a:gd name="connsiteY6" fmla="*/ 1512168 h 2016224"/>
                  <a:gd name="connsiteX7" fmla="*/ 1043321 w 1835864"/>
                  <a:gd name="connsiteY7" fmla="*/ 1164485 h 2016224"/>
                  <a:gd name="connsiteX8" fmla="*/ 907980 w 1835864"/>
                  <a:gd name="connsiteY8" fmla="*/ 2016224 h 2016224"/>
                  <a:gd name="connsiteX9" fmla="*/ 804911 w 1835864"/>
                  <a:gd name="connsiteY9" fmla="*/ 1207516 h 2016224"/>
                  <a:gd name="connsiteX10" fmla="*/ 7880 w 1835864"/>
                  <a:gd name="connsiteY10" fmla="*/ 1512168 h 2016224"/>
                  <a:gd name="connsiteX11" fmla="*/ 712601 w 1835864"/>
                  <a:gd name="connsiteY11" fmla="*/ 1018870 h 2016224"/>
                  <a:gd name="connsiteX12" fmla="*/ 7880 w 1835864"/>
                  <a:gd name="connsiteY12" fmla="*/ 504056 h 2016224"/>
                  <a:gd name="connsiteX0" fmla="*/ 7880 w 1835864"/>
                  <a:gd name="connsiteY0" fmla="*/ 504056 h 2016224"/>
                  <a:gd name="connsiteX1" fmla="*/ 815668 w 1835864"/>
                  <a:gd name="connsiteY1" fmla="*/ 840981 h 2016224"/>
                  <a:gd name="connsiteX2" fmla="*/ 907980 w 1835864"/>
                  <a:gd name="connsiteY2" fmla="*/ 0 h 2016224"/>
                  <a:gd name="connsiteX3" fmla="*/ 1043322 w 1835864"/>
                  <a:gd name="connsiteY3" fmla="*/ 830223 h 2016224"/>
                  <a:gd name="connsiteX4" fmla="*/ 1808080 w 1835864"/>
                  <a:gd name="connsiteY4" fmla="*/ 504056 h 2016224"/>
                  <a:gd name="connsiteX5" fmla="*/ 1221693 w 1835864"/>
                  <a:gd name="connsiteY5" fmla="*/ 1008112 h 2016224"/>
                  <a:gd name="connsiteX6" fmla="*/ 1808080 w 1835864"/>
                  <a:gd name="connsiteY6" fmla="*/ 1512168 h 2016224"/>
                  <a:gd name="connsiteX7" fmla="*/ 1043321 w 1835864"/>
                  <a:gd name="connsiteY7" fmla="*/ 1164485 h 2016224"/>
                  <a:gd name="connsiteX8" fmla="*/ 907980 w 1835864"/>
                  <a:gd name="connsiteY8" fmla="*/ 2016224 h 2016224"/>
                  <a:gd name="connsiteX9" fmla="*/ 804911 w 1835864"/>
                  <a:gd name="connsiteY9" fmla="*/ 1207516 h 2016224"/>
                  <a:gd name="connsiteX10" fmla="*/ 7880 w 1835864"/>
                  <a:gd name="connsiteY10" fmla="*/ 1512168 h 2016224"/>
                  <a:gd name="connsiteX11" fmla="*/ 712601 w 1835864"/>
                  <a:gd name="connsiteY11" fmla="*/ 1018870 h 2016224"/>
                  <a:gd name="connsiteX12" fmla="*/ 7880 w 1835864"/>
                  <a:gd name="connsiteY12" fmla="*/ 504056 h 2016224"/>
                  <a:gd name="connsiteX0" fmla="*/ 7880 w 1835864"/>
                  <a:gd name="connsiteY0" fmla="*/ 504056 h 2016224"/>
                  <a:gd name="connsiteX1" fmla="*/ 815668 w 1835864"/>
                  <a:gd name="connsiteY1" fmla="*/ 840981 h 2016224"/>
                  <a:gd name="connsiteX2" fmla="*/ 907980 w 1835864"/>
                  <a:gd name="connsiteY2" fmla="*/ 0 h 2016224"/>
                  <a:gd name="connsiteX3" fmla="*/ 1043322 w 1835864"/>
                  <a:gd name="connsiteY3" fmla="*/ 830223 h 2016224"/>
                  <a:gd name="connsiteX4" fmla="*/ 1808080 w 1835864"/>
                  <a:gd name="connsiteY4" fmla="*/ 504056 h 2016224"/>
                  <a:gd name="connsiteX5" fmla="*/ 1221693 w 1835864"/>
                  <a:gd name="connsiteY5" fmla="*/ 1008112 h 2016224"/>
                  <a:gd name="connsiteX6" fmla="*/ 1808080 w 1835864"/>
                  <a:gd name="connsiteY6" fmla="*/ 1512168 h 2016224"/>
                  <a:gd name="connsiteX7" fmla="*/ 1043321 w 1835864"/>
                  <a:gd name="connsiteY7" fmla="*/ 1164485 h 2016224"/>
                  <a:gd name="connsiteX8" fmla="*/ 907980 w 1835864"/>
                  <a:gd name="connsiteY8" fmla="*/ 2016224 h 2016224"/>
                  <a:gd name="connsiteX9" fmla="*/ 804911 w 1835864"/>
                  <a:gd name="connsiteY9" fmla="*/ 1207516 h 2016224"/>
                  <a:gd name="connsiteX10" fmla="*/ 7880 w 1835864"/>
                  <a:gd name="connsiteY10" fmla="*/ 1512168 h 2016224"/>
                  <a:gd name="connsiteX11" fmla="*/ 712601 w 1835864"/>
                  <a:gd name="connsiteY11" fmla="*/ 1018870 h 2016224"/>
                  <a:gd name="connsiteX12" fmla="*/ 7880 w 1835864"/>
                  <a:gd name="connsiteY12" fmla="*/ 504056 h 2016224"/>
                  <a:gd name="connsiteX0" fmla="*/ 7880 w 1862324"/>
                  <a:gd name="connsiteY0" fmla="*/ 504056 h 2016224"/>
                  <a:gd name="connsiteX1" fmla="*/ 815668 w 1862324"/>
                  <a:gd name="connsiteY1" fmla="*/ 840981 h 2016224"/>
                  <a:gd name="connsiteX2" fmla="*/ 907980 w 1862324"/>
                  <a:gd name="connsiteY2" fmla="*/ 0 h 2016224"/>
                  <a:gd name="connsiteX3" fmla="*/ 1043322 w 1862324"/>
                  <a:gd name="connsiteY3" fmla="*/ 830223 h 2016224"/>
                  <a:gd name="connsiteX4" fmla="*/ 1808080 w 1862324"/>
                  <a:gd name="connsiteY4" fmla="*/ 504056 h 2016224"/>
                  <a:gd name="connsiteX5" fmla="*/ 1221693 w 1862324"/>
                  <a:gd name="connsiteY5" fmla="*/ 1008112 h 2016224"/>
                  <a:gd name="connsiteX6" fmla="*/ 1808080 w 1862324"/>
                  <a:gd name="connsiteY6" fmla="*/ 1512168 h 2016224"/>
                  <a:gd name="connsiteX7" fmla="*/ 1043321 w 1862324"/>
                  <a:gd name="connsiteY7" fmla="*/ 1164485 h 2016224"/>
                  <a:gd name="connsiteX8" fmla="*/ 907980 w 1862324"/>
                  <a:gd name="connsiteY8" fmla="*/ 2016224 h 2016224"/>
                  <a:gd name="connsiteX9" fmla="*/ 804911 w 1862324"/>
                  <a:gd name="connsiteY9" fmla="*/ 1207516 h 2016224"/>
                  <a:gd name="connsiteX10" fmla="*/ 7880 w 1862324"/>
                  <a:gd name="connsiteY10" fmla="*/ 1512168 h 2016224"/>
                  <a:gd name="connsiteX11" fmla="*/ 712601 w 1862324"/>
                  <a:gd name="connsiteY11" fmla="*/ 1018870 h 2016224"/>
                  <a:gd name="connsiteX12" fmla="*/ 7880 w 1862324"/>
                  <a:gd name="connsiteY12" fmla="*/ 504056 h 2016224"/>
                  <a:gd name="connsiteX0" fmla="*/ 7880 w 1859085"/>
                  <a:gd name="connsiteY0" fmla="*/ 504056 h 2016224"/>
                  <a:gd name="connsiteX1" fmla="*/ 815668 w 1859085"/>
                  <a:gd name="connsiteY1" fmla="*/ 840981 h 2016224"/>
                  <a:gd name="connsiteX2" fmla="*/ 907980 w 1859085"/>
                  <a:gd name="connsiteY2" fmla="*/ 0 h 2016224"/>
                  <a:gd name="connsiteX3" fmla="*/ 1043322 w 1859085"/>
                  <a:gd name="connsiteY3" fmla="*/ 830223 h 2016224"/>
                  <a:gd name="connsiteX4" fmla="*/ 1808080 w 1859085"/>
                  <a:gd name="connsiteY4" fmla="*/ 504056 h 2016224"/>
                  <a:gd name="connsiteX5" fmla="*/ 1167905 w 1859085"/>
                  <a:gd name="connsiteY5" fmla="*/ 997355 h 2016224"/>
                  <a:gd name="connsiteX6" fmla="*/ 1808080 w 1859085"/>
                  <a:gd name="connsiteY6" fmla="*/ 1512168 h 2016224"/>
                  <a:gd name="connsiteX7" fmla="*/ 1043321 w 1859085"/>
                  <a:gd name="connsiteY7" fmla="*/ 1164485 h 2016224"/>
                  <a:gd name="connsiteX8" fmla="*/ 907980 w 1859085"/>
                  <a:gd name="connsiteY8" fmla="*/ 2016224 h 2016224"/>
                  <a:gd name="connsiteX9" fmla="*/ 804911 w 1859085"/>
                  <a:gd name="connsiteY9" fmla="*/ 1207516 h 2016224"/>
                  <a:gd name="connsiteX10" fmla="*/ 7880 w 1859085"/>
                  <a:gd name="connsiteY10" fmla="*/ 1512168 h 2016224"/>
                  <a:gd name="connsiteX11" fmla="*/ 712601 w 1859085"/>
                  <a:gd name="connsiteY11" fmla="*/ 1018870 h 2016224"/>
                  <a:gd name="connsiteX12" fmla="*/ 7880 w 1859085"/>
                  <a:gd name="connsiteY12" fmla="*/ 504056 h 2016224"/>
                  <a:gd name="connsiteX0" fmla="*/ 7880 w 1859085"/>
                  <a:gd name="connsiteY0" fmla="*/ 504056 h 2016224"/>
                  <a:gd name="connsiteX1" fmla="*/ 815668 w 1859085"/>
                  <a:gd name="connsiteY1" fmla="*/ 840981 h 2016224"/>
                  <a:gd name="connsiteX2" fmla="*/ 907980 w 1859085"/>
                  <a:gd name="connsiteY2" fmla="*/ 0 h 2016224"/>
                  <a:gd name="connsiteX3" fmla="*/ 1043322 w 1859085"/>
                  <a:gd name="connsiteY3" fmla="*/ 830223 h 2016224"/>
                  <a:gd name="connsiteX4" fmla="*/ 1808080 w 1859085"/>
                  <a:gd name="connsiteY4" fmla="*/ 504056 h 2016224"/>
                  <a:gd name="connsiteX5" fmla="*/ 1167905 w 1859085"/>
                  <a:gd name="connsiteY5" fmla="*/ 997355 h 2016224"/>
                  <a:gd name="connsiteX6" fmla="*/ 1808080 w 1859085"/>
                  <a:gd name="connsiteY6" fmla="*/ 1512168 h 2016224"/>
                  <a:gd name="connsiteX7" fmla="*/ 1043321 w 1859085"/>
                  <a:gd name="connsiteY7" fmla="*/ 1164485 h 2016224"/>
                  <a:gd name="connsiteX8" fmla="*/ 907980 w 1859085"/>
                  <a:gd name="connsiteY8" fmla="*/ 2016224 h 2016224"/>
                  <a:gd name="connsiteX9" fmla="*/ 837183 w 1859085"/>
                  <a:gd name="connsiteY9" fmla="*/ 1175243 h 2016224"/>
                  <a:gd name="connsiteX10" fmla="*/ 7880 w 1859085"/>
                  <a:gd name="connsiteY10" fmla="*/ 1512168 h 2016224"/>
                  <a:gd name="connsiteX11" fmla="*/ 712601 w 1859085"/>
                  <a:gd name="connsiteY11" fmla="*/ 1018870 h 2016224"/>
                  <a:gd name="connsiteX12" fmla="*/ 7880 w 1859085"/>
                  <a:gd name="connsiteY12" fmla="*/ 504056 h 2016224"/>
                  <a:gd name="connsiteX0" fmla="*/ 7880 w 1859085"/>
                  <a:gd name="connsiteY0" fmla="*/ 504056 h 2034129"/>
                  <a:gd name="connsiteX1" fmla="*/ 815668 w 1859085"/>
                  <a:gd name="connsiteY1" fmla="*/ 840981 h 2034129"/>
                  <a:gd name="connsiteX2" fmla="*/ 907980 w 1859085"/>
                  <a:gd name="connsiteY2" fmla="*/ 0 h 2034129"/>
                  <a:gd name="connsiteX3" fmla="*/ 1043322 w 1859085"/>
                  <a:gd name="connsiteY3" fmla="*/ 830223 h 2034129"/>
                  <a:gd name="connsiteX4" fmla="*/ 1808080 w 1859085"/>
                  <a:gd name="connsiteY4" fmla="*/ 504056 h 2034129"/>
                  <a:gd name="connsiteX5" fmla="*/ 1167905 w 1859085"/>
                  <a:gd name="connsiteY5" fmla="*/ 997355 h 2034129"/>
                  <a:gd name="connsiteX6" fmla="*/ 1808080 w 1859085"/>
                  <a:gd name="connsiteY6" fmla="*/ 1512168 h 2034129"/>
                  <a:gd name="connsiteX7" fmla="*/ 1043321 w 1859085"/>
                  <a:gd name="connsiteY7" fmla="*/ 1164485 h 2034129"/>
                  <a:gd name="connsiteX8" fmla="*/ 907980 w 1859085"/>
                  <a:gd name="connsiteY8" fmla="*/ 2016224 h 2034129"/>
                  <a:gd name="connsiteX9" fmla="*/ 837183 w 1859085"/>
                  <a:gd name="connsiteY9" fmla="*/ 1175243 h 2034129"/>
                  <a:gd name="connsiteX10" fmla="*/ 7880 w 1859085"/>
                  <a:gd name="connsiteY10" fmla="*/ 1512168 h 2034129"/>
                  <a:gd name="connsiteX11" fmla="*/ 712601 w 1859085"/>
                  <a:gd name="connsiteY11" fmla="*/ 1018870 h 2034129"/>
                  <a:gd name="connsiteX12" fmla="*/ 7880 w 1859085"/>
                  <a:gd name="connsiteY12" fmla="*/ 504056 h 2034129"/>
                  <a:gd name="connsiteX0" fmla="*/ 7880 w 1881190"/>
                  <a:gd name="connsiteY0" fmla="*/ 504056 h 2034129"/>
                  <a:gd name="connsiteX1" fmla="*/ 815668 w 1881190"/>
                  <a:gd name="connsiteY1" fmla="*/ 840981 h 2034129"/>
                  <a:gd name="connsiteX2" fmla="*/ 907980 w 1881190"/>
                  <a:gd name="connsiteY2" fmla="*/ 0 h 2034129"/>
                  <a:gd name="connsiteX3" fmla="*/ 1043322 w 1881190"/>
                  <a:gd name="connsiteY3" fmla="*/ 830223 h 2034129"/>
                  <a:gd name="connsiteX4" fmla="*/ 1808080 w 1881190"/>
                  <a:gd name="connsiteY4" fmla="*/ 504056 h 2034129"/>
                  <a:gd name="connsiteX5" fmla="*/ 1167905 w 1881190"/>
                  <a:gd name="connsiteY5" fmla="*/ 997355 h 2034129"/>
                  <a:gd name="connsiteX6" fmla="*/ 1808080 w 1881190"/>
                  <a:gd name="connsiteY6" fmla="*/ 1512168 h 2034129"/>
                  <a:gd name="connsiteX7" fmla="*/ 1043321 w 1881190"/>
                  <a:gd name="connsiteY7" fmla="*/ 1164485 h 2034129"/>
                  <a:gd name="connsiteX8" fmla="*/ 907980 w 1881190"/>
                  <a:gd name="connsiteY8" fmla="*/ 2016224 h 2034129"/>
                  <a:gd name="connsiteX9" fmla="*/ 837183 w 1881190"/>
                  <a:gd name="connsiteY9" fmla="*/ 1175243 h 2034129"/>
                  <a:gd name="connsiteX10" fmla="*/ 7880 w 1881190"/>
                  <a:gd name="connsiteY10" fmla="*/ 1512168 h 2034129"/>
                  <a:gd name="connsiteX11" fmla="*/ 712601 w 1881190"/>
                  <a:gd name="connsiteY11" fmla="*/ 1018870 h 2034129"/>
                  <a:gd name="connsiteX12" fmla="*/ 7880 w 1881190"/>
                  <a:gd name="connsiteY12" fmla="*/ 504056 h 2034129"/>
                  <a:gd name="connsiteX0" fmla="*/ 7880 w 1881190"/>
                  <a:gd name="connsiteY0" fmla="*/ 504056 h 2034129"/>
                  <a:gd name="connsiteX1" fmla="*/ 815668 w 1881190"/>
                  <a:gd name="connsiteY1" fmla="*/ 840981 h 2034129"/>
                  <a:gd name="connsiteX2" fmla="*/ 907980 w 1881190"/>
                  <a:gd name="connsiteY2" fmla="*/ 0 h 2034129"/>
                  <a:gd name="connsiteX3" fmla="*/ 1043322 w 1881190"/>
                  <a:gd name="connsiteY3" fmla="*/ 830223 h 2034129"/>
                  <a:gd name="connsiteX4" fmla="*/ 1808080 w 1881190"/>
                  <a:gd name="connsiteY4" fmla="*/ 504056 h 2034129"/>
                  <a:gd name="connsiteX5" fmla="*/ 1167905 w 1881190"/>
                  <a:gd name="connsiteY5" fmla="*/ 997355 h 2034129"/>
                  <a:gd name="connsiteX6" fmla="*/ 1808080 w 1881190"/>
                  <a:gd name="connsiteY6" fmla="*/ 1512168 h 2034129"/>
                  <a:gd name="connsiteX7" fmla="*/ 1043321 w 1881190"/>
                  <a:gd name="connsiteY7" fmla="*/ 1164485 h 2034129"/>
                  <a:gd name="connsiteX8" fmla="*/ 907980 w 1881190"/>
                  <a:gd name="connsiteY8" fmla="*/ 2016224 h 2034129"/>
                  <a:gd name="connsiteX9" fmla="*/ 837183 w 1881190"/>
                  <a:gd name="connsiteY9" fmla="*/ 1175243 h 2034129"/>
                  <a:gd name="connsiteX10" fmla="*/ 7880 w 1881190"/>
                  <a:gd name="connsiteY10" fmla="*/ 1512168 h 2034129"/>
                  <a:gd name="connsiteX11" fmla="*/ 712601 w 1881190"/>
                  <a:gd name="connsiteY11" fmla="*/ 1018870 h 2034129"/>
                  <a:gd name="connsiteX12" fmla="*/ 7880 w 1881190"/>
                  <a:gd name="connsiteY12" fmla="*/ 504056 h 2034129"/>
                  <a:gd name="connsiteX0" fmla="*/ 7880 w 1881190"/>
                  <a:gd name="connsiteY0" fmla="*/ 512031 h 2042104"/>
                  <a:gd name="connsiteX1" fmla="*/ 815668 w 1881190"/>
                  <a:gd name="connsiteY1" fmla="*/ 848956 h 2042104"/>
                  <a:gd name="connsiteX2" fmla="*/ 907980 w 1881190"/>
                  <a:gd name="connsiteY2" fmla="*/ 7975 h 2042104"/>
                  <a:gd name="connsiteX3" fmla="*/ 1043322 w 1881190"/>
                  <a:gd name="connsiteY3" fmla="*/ 838198 h 2042104"/>
                  <a:gd name="connsiteX4" fmla="*/ 1808080 w 1881190"/>
                  <a:gd name="connsiteY4" fmla="*/ 512031 h 2042104"/>
                  <a:gd name="connsiteX5" fmla="*/ 1167905 w 1881190"/>
                  <a:gd name="connsiteY5" fmla="*/ 1005330 h 2042104"/>
                  <a:gd name="connsiteX6" fmla="*/ 1808080 w 1881190"/>
                  <a:gd name="connsiteY6" fmla="*/ 1520143 h 2042104"/>
                  <a:gd name="connsiteX7" fmla="*/ 1043321 w 1881190"/>
                  <a:gd name="connsiteY7" fmla="*/ 1172460 h 2042104"/>
                  <a:gd name="connsiteX8" fmla="*/ 907980 w 1881190"/>
                  <a:gd name="connsiteY8" fmla="*/ 2024199 h 2042104"/>
                  <a:gd name="connsiteX9" fmla="*/ 837183 w 1881190"/>
                  <a:gd name="connsiteY9" fmla="*/ 1183218 h 2042104"/>
                  <a:gd name="connsiteX10" fmla="*/ 7880 w 1881190"/>
                  <a:gd name="connsiteY10" fmla="*/ 1520143 h 2042104"/>
                  <a:gd name="connsiteX11" fmla="*/ 712601 w 1881190"/>
                  <a:gd name="connsiteY11" fmla="*/ 1026845 h 2042104"/>
                  <a:gd name="connsiteX12" fmla="*/ 7880 w 1881190"/>
                  <a:gd name="connsiteY12" fmla="*/ 512031 h 2042104"/>
                  <a:gd name="connsiteX0" fmla="*/ 98340 w 1971650"/>
                  <a:gd name="connsiteY0" fmla="*/ 512031 h 2042104"/>
                  <a:gd name="connsiteX1" fmla="*/ 906128 w 1971650"/>
                  <a:gd name="connsiteY1" fmla="*/ 848956 h 2042104"/>
                  <a:gd name="connsiteX2" fmla="*/ 998440 w 1971650"/>
                  <a:gd name="connsiteY2" fmla="*/ 7975 h 2042104"/>
                  <a:gd name="connsiteX3" fmla="*/ 1133782 w 1971650"/>
                  <a:gd name="connsiteY3" fmla="*/ 838198 h 2042104"/>
                  <a:gd name="connsiteX4" fmla="*/ 1898540 w 1971650"/>
                  <a:gd name="connsiteY4" fmla="*/ 512031 h 2042104"/>
                  <a:gd name="connsiteX5" fmla="*/ 1258365 w 1971650"/>
                  <a:gd name="connsiteY5" fmla="*/ 1005330 h 2042104"/>
                  <a:gd name="connsiteX6" fmla="*/ 1898540 w 1971650"/>
                  <a:gd name="connsiteY6" fmla="*/ 1520143 h 2042104"/>
                  <a:gd name="connsiteX7" fmla="*/ 1133781 w 1971650"/>
                  <a:gd name="connsiteY7" fmla="*/ 1172460 h 2042104"/>
                  <a:gd name="connsiteX8" fmla="*/ 998440 w 1971650"/>
                  <a:gd name="connsiteY8" fmla="*/ 2024199 h 2042104"/>
                  <a:gd name="connsiteX9" fmla="*/ 927643 w 1971650"/>
                  <a:gd name="connsiteY9" fmla="*/ 1183218 h 2042104"/>
                  <a:gd name="connsiteX10" fmla="*/ 98340 w 1971650"/>
                  <a:gd name="connsiteY10" fmla="*/ 1520143 h 2042104"/>
                  <a:gd name="connsiteX11" fmla="*/ 803061 w 1971650"/>
                  <a:gd name="connsiteY11" fmla="*/ 1026845 h 2042104"/>
                  <a:gd name="connsiteX12" fmla="*/ 98340 w 1971650"/>
                  <a:gd name="connsiteY12" fmla="*/ 512031 h 2042104"/>
                  <a:gd name="connsiteX0" fmla="*/ 98340 w 1971650"/>
                  <a:gd name="connsiteY0" fmla="*/ 512031 h 2042104"/>
                  <a:gd name="connsiteX1" fmla="*/ 906128 w 1971650"/>
                  <a:gd name="connsiteY1" fmla="*/ 848956 h 2042104"/>
                  <a:gd name="connsiteX2" fmla="*/ 998440 w 1971650"/>
                  <a:gd name="connsiteY2" fmla="*/ 7975 h 2042104"/>
                  <a:gd name="connsiteX3" fmla="*/ 1133782 w 1971650"/>
                  <a:gd name="connsiteY3" fmla="*/ 838198 h 2042104"/>
                  <a:gd name="connsiteX4" fmla="*/ 1898540 w 1971650"/>
                  <a:gd name="connsiteY4" fmla="*/ 512031 h 2042104"/>
                  <a:gd name="connsiteX5" fmla="*/ 1258365 w 1971650"/>
                  <a:gd name="connsiteY5" fmla="*/ 1005330 h 2042104"/>
                  <a:gd name="connsiteX6" fmla="*/ 1898540 w 1971650"/>
                  <a:gd name="connsiteY6" fmla="*/ 1520143 h 2042104"/>
                  <a:gd name="connsiteX7" fmla="*/ 1133781 w 1971650"/>
                  <a:gd name="connsiteY7" fmla="*/ 1172460 h 2042104"/>
                  <a:gd name="connsiteX8" fmla="*/ 998440 w 1971650"/>
                  <a:gd name="connsiteY8" fmla="*/ 2024199 h 2042104"/>
                  <a:gd name="connsiteX9" fmla="*/ 927643 w 1971650"/>
                  <a:gd name="connsiteY9" fmla="*/ 1183218 h 2042104"/>
                  <a:gd name="connsiteX10" fmla="*/ 98340 w 1971650"/>
                  <a:gd name="connsiteY10" fmla="*/ 1520143 h 2042104"/>
                  <a:gd name="connsiteX11" fmla="*/ 803061 w 1971650"/>
                  <a:gd name="connsiteY11" fmla="*/ 1026845 h 2042104"/>
                  <a:gd name="connsiteX12" fmla="*/ 98340 w 1971650"/>
                  <a:gd name="connsiteY12" fmla="*/ 512031 h 2042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971650" h="2042104">
                    <a:moveTo>
                      <a:pt x="98340" y="512031"/>
                    </a:moveTo>
                    <a:cubicBezTo>
                      <a:pt x="496695" y="251408"/>
                      <a:pt x="669138" y="786850"/>
                      <a:pt x="906128" y="848956"/>
                    </a:cubicBezTo>
                    <a:cubicBezTo>
                      <a:pt x="969171" y="618831"/>
                      <a:pt x="569638" y="-82301"/>
                      <a:pt x="998440" y="7975"/>
                    </a:cubicBezTo>
                    <a:cubicBezTo>
                      <a:pt x="1427242" y="98251"/>
                      <a:pt x="1070739" y="608073"/>
                      <a:pt x="1133782" y="838198"/>
                    </a:cubicBezTo>
                    <a:cubicBezTo>
                      <a:pt x="1370772" y="776092"/>
                      <a:pt x="1792788" y="64313"/>
                      <a:pt x="1898540" y="512031"/>
                    </a:cubicBezTo>
                    <a:cubicBezTo>
                      <a:pt x="2004292" y="959749"/>
                      <a:pt x="1432312" y="837311"/>
                      <a:pt x="1258365" y="1005330"/>
                    </a:cubicBezTo>
                    <a:cubicBezTo>
                      <a:pt x="1432312" y="1173349"/>
                      <a:pt x="2210833" y="1281036"/>
                      <a:pt x="1898540" y="1520143"/>
                    </a:cubicBezTo>
                    <a:cubicBezTo>
                      <a:pt x="1586247" y="1759250"/>
                      <a:pt x="1370771" y="1234566"/>
                      <a:pt x="1133781" y="1172460"/>
                    </a:cubicBezTo>
                    <a:cubicBezTo>
                      <a:pt x="1070738" y="1402585"/>
                      <a:pt x="1448759" y="2168263"/>
                      <a:pt x="998440" y="2024199"/>
                    </a:cubicBezTo>
                    <a:cubicBezTo>
                      <a:pt x="548121" y="1880135"/>
                      <a:pt x="990686" y="1413343"/>
                      <a:pt x="927643" y="1183218"/>
                    </a:cubicBezTo>
                    <a:cubicBezTo>
                      <a:pt x="690653" y="1245324"/>
                      <a:pt x="171819" y="2021649"/>
                      <a:pt x="98340" y="1520143"/>
                    </a:cubicBezTo>
                    <a:cubicBezTo>
                      <a:pt x="24861" y="1018637"/>
                      <a:pt x="629114" y="1194864"/>
                      <a:pt x="803061" y="1026845"/>
                    </a:cubicBezTo>
                    <a:cubicBezTo>
                      <a:pt x="629114" y="858826"/>
                      <a:pt x="-300015" y="772654"/>
                      <a:pt x="98340" y="512031"/>
                    </a:cubicBezTo>
                    <a:close/>
                  </a:path>
                </a:pathLst>
              </a:custGeom>
              <a:gradFill flip="none" rotWithShape="1">
                <a:gsLst>
                  <a:gs pos="46252">
                    <a:srgbClr val="66FF33"/>
                  </a:gs>
                  <a:gs pos="89000">
                    <a:srgbClr val="F31207">
                      <a:lumMod val="52000"/>
                    </a:srgbClr>
                  </a:gs>
                  <a:gs pos="0">
                    <a:srgbClr val="92D050"/>
                  </a:gs>
                </a:gsLst>
                <a:path path="circle">
                  <a:fillToRect l="100000" t="100000"/>
                </a:path>
                <a:tileRect r="-100000" b="-100000"/>
              </a:gradFill>
              <a:ln w="57150">
                <a:noFill/>
              </a:ln>
              <a:scene3d>
                <a:camera prst="orthographicFront"/>
                <a:lightRig rig="flat" dir="t"/>
              </a:scene3d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39" name="19 Estrella de 6 puntas"/>
              <p:cNvSpPr/>
              <p:nvPr/>
            </p:nvSpPr>
            <p:spPr>
              <a:xfrm rot="16462390">
                <a:off x="3446891" y="-2016000"/>
                <a:ext cx="1398428" cy="1436634"/>
              </a:xfrm>
              <a:custGeom>
                <a:avLst/>
                <a:gdLst>
                  <a:gd name="connsiteX0" fmla="*/ 0 w 1800200"/>
                  <a:gd name="connsiteY0" fmla="*/ 504056 h 2016224"/>
                  <a:gd name="connsiteX1" fmla="*/ 710970 w 1800200"/>
                  <a:gd name="connsiteY1" fmla="*/ 690374 h 2016224"/>
                  <a:gd name="connsiteX2" fmla="*/ 900100 w 1800200"/>
                  <a:gd name="connsiteY2" fmla="*/ 0 h 2016224"/>
                  <a:gd name="connsiteX3" fmla="*/ 1089230 w 1800200"/>
                  <a:gd name="connsiteY3" fmla="*/ 690374 h 2016224"/>
                  <a:gd name="connsiteX4" fmla="*/ 1800200 w 1800200"/>
                  <a:gd name="connsiteY4" fmla="*/ 504056 h 2016224"/>
                  <a:gd name="connsiteX5" fmla="*/ 1278359 w 1800200"/>
                  <a:gd name="connsiteY5" fmla="*/ 1008112 h 2016224"/>
                  <a:gd name="connsiteX6" fmla="*/ 1800200 w 1800200"/>
                  <a:gd name="connsiteY6" fmla="*/ 1512168 h 2016224"/>
                  <a:gd name="connsiteX7" fmla="*/ 1089230 w 1800200"/>
                  <a:gd name="connsiteY7" fmla="*/ 1325850 h 2016224"/>
                  <a:gd name="connsiteX8" fmla="*/ 900100 w 1800200"/>
                  <a:gd name="connsiteY8" fmla="*/ 2016224 h 2016224"/>
                  <a:gd name="connsiteX9" fmla="*/ 710970 w 1800200"/>
                  <a:gd name="connsiteY9" fmla="*/ 1325850 h 2016224"/>
                  <a:gd name="connsiteX10" fmla="*/ 0 w 1800200"/>
                  <a:gd name="connsiteY10" fmla="*/ 1512168 h 2016224"/>
                  <a:gd name="connsiteX11" fmla="*/ 521841 w 1800200"/>
                  <a:gd name="connsiteY11" fmla="*/ 1008112 h 2016224"/>
                  <a:gd name="connsiteX12" fmla="*/ 0 w 1800200"/>
                  <a:gd name="connsiteY12" fmla="*/ 504056 h 2016224"/>
                  <a:gd name="connsiteX0" fmla="*/ 0 w 1800200"/>
                  <a:gd name="connsiteY0" fmla="*/ 504056 h 2016224"/>
                  <a:gd name="connsiteX1" fmla="*/ 710970 w 1800200"/>
                  <a:gd name="connsiteY1" fmla="*/ 690374 h 2016224"/>
                  <a:gd name="connsiteX2" fmla="*/ 900100 w 1800200"/>
                  <a:gd name="connsiteY2" fmla="*/ 0 h 2016224"/>
                  <a:gd name="connsiteX3" fmla="*/ 1089230 w 1800200"/>
                  <a:gd name="connsiteY3" fmla="*/ 690374 h 2016224"/>
                  <a:gd name="connsiteX4" fmla="*/ 1800200 w 1800200"/>
                  <a:gd name="connsiteY4" fmla="*/ 504056 h 2016224"/>
                  <a:gd name="connsiteX5" fmla="*/ 1278359 w 1800200"/>
                  <a:gd name="connsiteY5" fmla="*/ 1008112 h 2016224"/>
                  <a:gd name="connsiteX6" fmla="*/ 1800200 w 1800200"/>
                  <a:gd name="connsiteY6" fmla="*/ 1512168 h 2016224"/>
                  <a:gd name="connsiteX7" fmla="*/ 1089230 w 1800200"/>
                  <a:gd name="connsiteY7" fmla="*/ 1325850 h 2016224"/>
                  <a:gd name="connsiteX8" fmla="*/ 900100 w 1800200"/>
                  <a:gd name="connsiteY8" fmla="*/ 2016224 h 2016224"/>
                  <a:gd name="connsiteX9" fmla="*/ 710970 w 1800200"/>
                  <a:gd name="connsiteY9" fmla="*/ 1325850 h 2016224"/>
                  <a:gd name="connsiteX10" fmla="*/ 0 w 1800200"/>
                  <a:gd name="connsiteY10" fmla="*/ 1512168 h 2016224"/>
                  <a:gd name="connsiteX11" fmla="*/ 521841 w 1800200"/>
                  <a:gd name="connsiteY11" fmla="*/ 1008112 h 2016224"/>
                  <a:gd name="connsiteX12" fmla="*/ 0 w 1800200"/>
                  <a:gd name="connsiteY12" fmla="*/ 504056 h 2016224"/>
                  <a:gd name="connsiteX0" fmla="*/ 0 w 1800200"/>
                  <a:gd name="connsiteY0" fmla="*/ 504056 h 2016224"/>
                  <a:gd name="connsiteX1" fmla="*/ 710970 w 1800200"/>
                  <a:gd name="connsiteY1" fmla="*/ 690374 h 2016224"/>
                  <a:gd name="connsiteX2" fmla="*/ 900100 w 1800200"/>
                  <a:gd name="connsiteY2" fmla="*/ 0 h 2016224"/>
                  <a:gd name="connsiteX3" fmla="*/ 1089230 w 1800200"/>
                  <a:gd name="connsiteY3" fmla="*/ 690374 h 2016224"/>
                  <a:gd name="connsiteX4" fmla="*/ 1800200 w 1800200"/>
                  <a:gd name="connsiteY4" fmla="*/ 504056 h 2016224"/>
                  <a:gd name="connsiteX5" fmla="*/ 1278359 w 1800200"/>
                  <a:gd name="connsiteY5" fmla="*/ 1008112 h 2016224"/>
                  <a:gd name="connsiteX6" fmla="*/ 1800200 w 1800200"/>
                  <a:gd name="connsiteY6" fmla="*/ 1512168 h 2016224"/>
                  <a:gd name="connsiteX7" fmla="*/ 1089230 w 1800200"/>
                  <a:gd name="connsiteY7" fmla="*/ 1325850 h 2016224"/>
                  <a:gd name="connsiteX8" fmla="*/ 900100 w 1800200"/>
                  <a:gd name="connsiteY8" fmla="*/ 2016224 h 2016224"/>
                  <a:gd name="connsiteX9" fmla="*/ 710970 w 1800200"/>
                  <a:gd name="connsiteY9" fmla="*/ 1325850 h 2016224"/>
                  <a:gd name="connsiteX10" fmla="*/ 0 w 1800200"/>
                  <a:gd name="connsiteY10" fmla="*/ 1512168 h 2016224"/>
                  <a:gd name="connsiteX11" fmla="*/ 521841 w 1800200"/>
                  <a:gd name="connsiteY11" fmla="*/ 1008112 h 2016224"/>
                  <a:gd name="connsiteX12" fmla="*/ 0 w 1800200"/>
                  <a:gd name="connsiteY12" fmla="*/ 504056 h 2016224"/>
                  <a:gd name="connsiteX0" fmla="*/ 0 w 1800200"/>
                  <a:gd name="connsiteY0" fmla="*/ 504056 h 2016224"/>
                  <a:gd name="connsiteX1" fmla="*/ 710970 w 1800200"/>
                  <a:gd name="connsiteY1" fmla="*/ 690374 h 2016224"/>
                  <a:gd name="connsiteX2" fmla="*/ 900100 w 1800200"/>
                  <a:gd name="connsiteY2" fmla="*/ 0 h 2016224"/>
                  <a:gd name="connsiteX3" fmla="*/ 1089230 w 1800200"/>
                  <a:gd name="connsiteY3" fmla="*/ 690374 h 2016224"/>
                  <a:gd name="connsiteX4" fmla="*/ 1800200 w 1800200"/>
                  <a:gd name="connsiteY4" fmla="*/ 504056 h 2016224"/>
                  <a:gd name="connsiteX5" fmla="*/ 1278359 w 1800200"/>
                  <a:gd name="connsiteY5" fmla="*/ 1008112 h 2016224"/>
                  <a:gd name="connsiteX6" fmla="*/ 1800200 w 1800200"/>
                  <a:gd name="connsiteY6" fmla="*/ 1512168 h 2016224"/>
                  <a:gd name="connsiteX7" fmla="*/ 1089230 w 1800200"/>
                  <a:gd name="connsiteY7" fmla="*/ 1325850 h 2016224"/>
                  <a:gd name="connsiteX8" fmla="*/ 900100 w 1800200"/>
                  <a:gd name="connsiteY8" fmla="*/ 2016224 h 2016224"/>
                  <a:gd name="connsiteX9" fmla="*/ 710970 w 1800200"/>
                  <a:gd name="connsiteY9" fmla="*/ 1325850 h 2016224"/>
                  <a:gd name="connsiteX10" fmla="*/ 0 w 1800200"/>
                  <a:gd name="connsiteY10" fmla="*/ 1512168 h 2016224"/>
                  <a:gd name="connsiteX11" fmla="*/ 521841 w 1800200"/>
                  <a:gd name="connsiteY11" fmla="*/ 1008112 h 2016224"/>
                  <a:gd name="connsiteX12" fmla="*/ 0 w 1800200"/>
                  <a:gd name="connsiteY12" fmla="*/ 504056 h 2016224"/>
                  <a:gd name="connsiteX0" fmla="*/ 0 w 1815990"/>
                  <a:gd name="connsiteY0" fmla="*/ 504056 h 2016224"/>
                  <a:gd name="connsiteX1" fmla="*/ 710970 w 1815990"/>
                  <a:gd name="connsiteY1" fmla="*/ 690374 h 2016224"/>
                  <a:gd name="connsiteX2" fmla="*/ 900100 w 1815990"/>
                  <a:gd name="connsiteY2" fmla="*/ 0 h 2016224"/>
                  <a:gd name="connsiteX3" fmla="*/ 1089230 w 1815990"/>
                  <a:gd name="connsiteY3" fmla="*/ 690374 h 2016224"/>
                  <a:gd name="connsiteX4" fmla="*/ 1800200 w 1815990"/>
                  <a:gd name="connsiteY4" fmla="*/ 504056 h 2016224"/>
                  <a:gd name="connsiteX5" fmla="*/ 1278359 w 1815990"/>
                  <a:gd name="connsiteY5" fmla="*/ 1008112 h 2016224"/>
                  <a:gd name="connsiteX6" fmla="*/ 1800200 w 1815990"/>
                  <a:gd name="connsiteY6" fmla="*/ 1512168 h 2016224"/>
                  <a:gd name="connsiteX7" fmla="*/ 1089230 w 1815990"/>
                  <a:gd name="connsiteY7" fmla="*/ 1325850 h 2016224"/>
                  <a:gd name="connsiteX8" fmla="*/ 900100 w 1815990"/>
                  <a:gd name="connsiteY8" fmla="*/ 2016224 h 2016224"/>
                  <a:gd name="connsiteX9" fmla="*/ 710970 w 1815990"/>
                  <a:gd name="connsiteY9" fmla="*/ 1325850 h 2016224"/>
                  <a:gd name="connsiteX10" fmla="*/ 0 w 1815990"/>
                  <a:gd name="connsiteY10" fmla="*/ 1512168 h 2016224"/>
                  <a:gd name="connsiteX11" fmla="*/ 521841 w 1815990"/>
                  <a:gd name="connsiteY11" fmla="*/ 1008112 h 2016224"/>
                  <a:gd name="connsiteX12" fmla="*/ 0 w 1815990"/>
                  <a:gd name="connsiteY12" fmla="*/ 504056 h 2016224"/>
                  <a:gd name="connsiteX0" fmla="*/ 0 w 1815990"/>
                  <a:gd name="connsiteY0" fmla="*/ 504056 h 2016224"/>
                  <a:gd name="connsiteX1" fmla="*/ 710970 w 1815990"/>
                  <a:gd name="connsiteY1" fmla="*/ 690374 h 2016224"/>
                  <a:gd name="connsiteX2" fmla="*/ 900100 w 1815990"/>
                  <a:gd name="connsiteY2" fmla="*/ 0 h 2016224"/>
                  <a:gd name="connsiteX3" fmla="*/ 1089230 w 1815990"/>
                  <a:gd name="connsiteY3" fmla="*/ 690374 h 2016224"/>
                  <a:gd name="connsiteX4" fmla="*/ 1800200 w 1815990"/>
                  <a:gd name="connsiteY4" fmla="*/ 504056 h 2016224"/>
                  <a:gd name="connsiteX5" fmla="*/ 1278359 w 1815990"/>
                  <a:gd name="connsiteY5" fmla="*/ 1008112 h 2016224"/>
                  <a:gd name="connsiteX6" fmla="*/ 1800200 w 1815990"/>
                  <a:gd name="connsiteY6" fmla="*/ 1512168 h 2016224"/>
                  <a:gd name="connsiteX7" fmla="*/ 1089230 w 1815990"/>
                  <a:gd name="connsiteY7" fmla="*/ 1325850 h 2016224"/>
                  <a:gd name="connsiteX8" fmla="*/ 900100 w 1815990"/>
                  <a:gd name="connsiteY8" fmla="*/ 2016224 h 2016224"/>
                  <a:gd name="connsiteX9" fmla="*/ 710970 w 1815990"/>
                  <a:gd name="connsiteY9" fmla="*/ 1325850 h 2016224"/>
                  <a:gd name="connsiteX10" fmla="*/ 0 w 1815990"/>
                  <a:gd name="connsiteY10" fmla="*/ 1512168 h 2016224"/>
                  <a:gd name="connsiteX11" fmla="*/ 521841 w 1815990"/>
                  <a:gd name="connsiteY11" fmla="*/ 1008112 h 2016224"/>
                  <a:gd name="connsiteX12" fmla="*/ 0 w 1815990"/>
                  <a:gd name="connsiteY12" fmla="*/ 504056 h 2016224"/>
                  <a:gd name="connsiteX0" fmla="*/ 0 w 1815990"/>
                  <a:gd name="connsiteY0" fmla="*/ 504056 h 2016224"/>
                  <a:gd name="connsiteX1" fmla="*/ 710970 w 1815990"/>
                  <a:gd name="connsiteY1" fmla="*/ 690374 h 2016224"/>
                  <a:gd name="connsiteX2" fmla="*/ 900100 w 1815990"/>
                  <a:gd name="connsiteY2" fmla="*/ 0 h 2016224"/>
                  <a:gd name="connsiteX3" fmla="*/ 1089230 w 1815990"/>
                  <a:gd name="connsiteY3" fmla="*/ 690374 h 2016224"/>
                  <a:gd name="connsiteX4" fmla="*/ 1800200 w 1815990"/>
                  <a:gd name="connsiteY4" fmla="*/ 504056 h 2016224"/>
                  <a:gd name="connsiteX5" fmla="*/ 1278359 w 1815990"/>
                  <a:gd name="connsiteY5" fmla="*/ 1008112 h 2016224"/>
                  <a:gd name="connsiteX6" fmla="*/ 1800200 w 1815990"/>
                  <a:gd name="connsiteY6" fmla="*/ 1512168 h 2016224"/>
                  <a:gd name="connsiteX7" fmla="*/ 1089230 w 1815990"/>
                  <a:gd name="connsiteY7" fmla="*/ 1325850 h 2016224"/>
                  <a:gd name="connsiteX8" fmla="*/ 900100 w 1815990"/>
                  <a:gd name="connsiteY8" fmla="*/ 2016224 h 2016224"/>
                  <a:gd name="connsiteX9" fmla="*/ 710970 w 1815990"/>
                  <a:gd name="connsiteY9" fmla="*/ 1325850 h 2016224"/>
                  <a:gd name="connsiteX10" fmla="*/ 0 w 1815990"/>
                  <a:gd name="connsiteY10" fmla="*/ 1512168 h 2016224"/>
                  <a:gd name="connsiteX11" fmla="*/ 521841 w 1815990"/>
                  <a:gd name="connsiteY11" fmla="*/ 1008112 h 2016224"/>
                  <a:gd name="connsiteX12" fmla="*/ 0 w 1815990"/>
                  <a:gd name="connsiteY12" fmla="*/ 504056 h 2016224"/>
                  <a:gd name="connsiteX0" fmla="*/ 0 w 1815990"/>
                  <a:gd name="connsiteY0" fmla="*/ 504056 h 2016224"/>
                  <a:gd name="connsiteX1" fmla="*/ 710970 w 1815990"/>
                  <a:gd name="connsiteY1" fmla="*/ 690374 h 2016224"/>
                  <a:gd name="connsiteX2" fmla="*/ 900100 w 1815990"/>
                  <a:gd name="connsiteY2" fmla="*/ 0 h 2016224"/>
                  <a:gd name="connsiteX3" fmla="*/ 1089230 w 1815990"/>
                  <a:gd name="connsiteY3" fmla="*/ 690374 h 2016224"/>
                  <a:gd name="connsiteX4" fmla="*/ 1800200 w 1815990"/>
                  <a:gd name="connsiteY4" fmla="*/ 504056 h 2016224"/>
                  <a:gd name="connsiteX5" fmla="*/ 1278359 w 1815990"/>
                  <a:gd name="connsiteY5" fmla="*/ 1008112 h 2016224"/>
                  <a:gd name="connsiteX6" fmla="*/ 1800200 w 1815990"/>
                  <a:gd name="connsiteY6" fmla="*/ 1512168 h 2016224"/>
                  <a:gd name="connsiteX7" fmla="*/ 1089230 w 1815990"/>
                  <a:gd name="connsiteY7" fmla="*/ 1325850 h 2016224"/>
                  <a:gd name="connsiteX8" fmla="*/ 900100 w 1815990"/>
                  <a:gd name="connsiteY8" fmla="*/ 2016224 h 2016224"/>
                  <a:gd name="connsiteX9" fmla="*/ 710970 w 1815990"/>
                  <a:gd name="connsiteY9" fmla="*/ 1325850 h 2016224"/>
                  <a:gd name="connsiteX10" fmla="*/ 0 w 1815990"/>
                  <a:gd name="connsiteY10" fmla="*/ 1512168 h 2016224"/>
                  <a:gd name="connsiteX11" fmla="*/ 521841 w 1815990"/>
                  <a:gd name="connsiteY11" fmla="*/ 1008112 h 2016224"/>
                  <a:gd name="connsiteX12" fmla="*/ 0 w 1815990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3034 w 1819024"/>
                  <a:gd name="connsiteY0" fmla="*/ 504056 h 2016224"/>
                  <a:gd name="connsiteX1" fmla="*/ 714004 w 1819024"/>
                  <a:gd name="connsiteY1" fmla="*/ 690374 h 2016224"/>
                  <a:gd name="connsiteX2" fmla="*/ 903134 w 1819024"/>
                  <a:gd name="connsiteY2" fmla="*/ 0 h 2016224"/>
                  <a:gd name="connsiteX3" fmla="*/ 1092264 w 1819024"/>
                  <a:gd name="connsiteY3" fmla="*/ 690374 h 2016224"/>
                  <a:gd name="connsiteX4" fmla="*/ 1803234 w 1819024"/>
                  <a:gd name="connsiteY4" fmla="*/ 504056 h 2016224"/>
                  <a:gd name="connsiteX5" fmla="*/ 1281393 w 1819024"/>
                  <a:gd name="connsiteY5" fmla="*/ 1008112 h 2016224"/>
                  <a:gd name="connsiteX6" fmla="*/ 1803234 w 1819024"/>
                  <a:gd name="connsiteY6" fmla="*/ 1512168 h 2016224"/>
                  <a:gd name="connsiteX7" fmla="*/ 1092264 w 1819024"/>
                  <a:gd name="connsiteY7" fmla="*/ 1325850 h 2016224"/>
                  <a:gd name="connsiteX8" fmla="*/ 903134 w 1819024"/>
                  <a:gd name="connsiteY8" fmla="*/ 2016224 h 2016224"/>
                  <a:gd name="connsiteX9" fmla="*/ 714004 w 1819024"/>
                  <a:gd name="connsiteY9" fmla="*/ 1325850 h 2016224"/>
                  <a:gd name="connsiteX10" fmla="*/ 3034 w 1819024"/>
                  <a:gd name="connsiteY10" fmla="*/ 1512168 h 2016224"/>
                  <a:gd name="connsiteX11" fmla="*/ 524875 w 1819024"/>
                  <a:gd name="connsiteY11" fmla="*/ 1008112 h 2016224"/>
                  <a:gd name="connsiteX12" fmla="*/ 3034 w 1819024"/>
                  <a:gd name="connsiteY12" fmla="*/ 504056 h 2016224"/>
                  <a:gd name="connsiteX0" fmla="*/ 3034 w 1819024"/>
                  <a:gd name="connsiteY0" fmla="*/ 504056 h 2016224"/>
                  <a:gd name="connsiteX1" fmla="*/ 714004 w 1819024"/>
                  <a:gd name="connsiteY1" fmla="*/ 690374 h 2016224"/>
                  <a:gd name="connsiteX2" fmla="*/ 903134 w 1819024"/>
                  <a:gd name="connsiteY2" fmla="*/ 0 h 2016224"/>
                  <a:gd name="connsiteX3" fmla="*/ 1092264 w 1819024"/>
                  <a:gd name="connsiteY3" fmla="*/ 690374 h 2016224"/>
                  <a:gd name="connsiteX4" fmla="*/ 1803234 w 1819024"/>
                  <a:gd name="connsiteY4" fmla="*/ 504056 h 2016224"/>
                  <a:gd name="connsiteX5" fmla="*/ 1281393 w 1819024"/>
                  <a:gd name="connsiteY5" fmla="*/ 1008112 h 2016224"/>
                  <a:gd name="connsiteX6" fmla="*/ 1803234 w 1819024"/>
                  <a:gd name="connsiteY6" fmla="*/ 1512168 h 2016224"/>
                  <a:gd name="connsiteX7" fmla="*/ 1092264 w 1819024"/>
                  <a:gd name="connsiteY7" fmla="*/ 1325850 h 2016224"/>
                  <a:gd name="connsiteX8" fmla="*/ 903134 w 1819024"/>
                  <a:gd name="connsiteY8" fmla="*/ 2016224 h 2016224"/>
                  <a:gd name="connsiteX9" fmla="*/ 714004 w 1819024"/>
                  <a:gd name="connsiteY9" fmla="*/ 1325850 h 2016224"/>
                  <a:gd name="connsiteX10" fmla="*/ 3034 w 1819024"/>
                  <a:gd name="connsiteY10" fmla="*/ 1512168 h 2016224"/>
                  <a:gd name="connsiteX11" fmla="*/ 524875 w 1819024"/>
                  <a:gd name="connsiteY11" fmla="*/ 1008112 h 2016224"/>
                  <a:gd name="connsiteX12" fmla="*/ 3034 w 1819024"/>
                  <a:gd name="connsiteY12" fmla="*/ 504056 h 2016224"/>
                  <a:gd name="connsiteX0" fmla="*/ 3034 w 1819024"/>
                  <a:gd name="connsiteY0" fmla="*/ 504056 h 2016224"/>
                  <a:gd name="connsiteX1" fmla="*/ 714004 w 1819024"/>
                  <a:gd name="connsiteY1" fmla="*/ 690374 h 2016224"/>
                  <a:gd name="connsiteX2" fmla="*/ 903134 w 1819024"/>
                  <a:gd name="connsiteY2" fmla="*/ 0 h 2016224"/>
                  <a:gd name="connsiteX3" fmla="*/ 1092264 w 1819024"/>
                  <a:gd name="connsiteY3" fmla="*/ 690374 h 2016224"/>
                  <a:gd name="connsiteX4" fmla="*/ 1803234 w 1819024"/>
                  <a:gd name="connsiteY4" fmla="*/ 504056 h 2016224"/>
                  <a:gd name="connsiteX5" fmla="*/ 1281393 w 1819024"/>
                  <a:gd name="connsiteY5" fmla="*/ 1008112 h 2016224"/>
                  <a:gd name="connsiteX6" fmla="*/ 1803234 w 1819024"/>
                  <a:gd name="connsiteY6" fmla="*/ 1512168 h 2016224"/>
                  <a:gd name="connsiteX7" fmla="*/ 1092264 w 1819024"/>
                  <a:gd name="connsiteY7" fmla="*/ 1325850 h 2016224"/>
                  <a:gd name="connsiteX8" fmla="*/ 903134 w 1819024"/>
                  <a:gd name="connsiteY8" fmla="*/ 2016224 h 2016224"/>
                  <a:gd name="connsiteX9" fmla="*/ 714004 w 1819024"/>
                  <a:gd name="connsiteY9" fmla="*/ 1325850 h 2016224"/>
                  <a:gd name="connsiteX10" fmla="*/ 3034 w 1819024"/>
                  <a:gd name="connsiteY10" fmla="*/ 1512168 h 2016224"/>
                  <a:gd name="connsiteX11" fmla="*/ 524875 w 1819024"/>
                  <a:gd name="connsiteY11" fmla="*/ 1008112 h 2016224"/>
                  <a:gd name="connsiteX12" fmla="*/ 3034 w 1819024"/>
                  <a:gd name="connsiteY12" fmla="*/ 504056 h 2016224"/>
                  <a:gd name="connsiteX0" fmla="*/ 8515 w 1824505"/>
                  <a:gd name="connsiteY0" fmla="*/ 504056 h 2016224"/>
                  <a:gd name="connsiteX1" fmla="*/ 719485 w 1824505"/>
                  <a:gd name="connsiteY1" fmla="*/ 690374 h 2016224"/>
                  <a:gd name="connsiteX2" fmla="*/ 908615 w 1824505"/>
                  <a:gd name="connsiteY2" fmla="*/ 0 h 2016224"/>
                  <a:gd name="connsiteX3" fmla="*/ 1097745 w 1824505"/>
                  <a:gd name="connsiteY3" fmla="*/ 690374 h 2016224"/>
                  <a:gd name="connsiteX4" fmla="*/ 1808715 w 1824505"/>
                  <a:gd name="connsiteY4" fmla="*/ 504056 h 2016224"/>
                  <a:gd name="connsiteX5" fmla="*/ 1286874 w 1824505"/>
                  <a:gd name="connsiteY5" fmla="*/ 1008112 h 2016224"/>
                  <a:gd name="connsiteX6" fmla="*/ 1808715 w 1824505"/>
                  <a:gd name="connsiteY6" fmla="*/ 1512168 h 2016224"/>
                  <a:gd name="connsiteX7" fmla="*/ 1097745 w 1824505"/>
                  <a:gd name="connsiteY7" fmla="*/ 1325850 h 2016224"/>
                  <a:gd name="connsiteX8" fmla="*/ 908615 w 1824505"/>
                  <a:gd name="connsiteY8" fmla="*/ 2016224 h 2016224"/>
                  <a:gd name="connsiteX9" fmla="*/ 719485 w 1824505"/>
                  <a:gd name="connsiteY9" fmla="*/ 1325850 h 2016224"/>
                  <a:gd name="connsiteX10" fmla="*/ 8515 w 1824505"/>
                  <a:gd name="connsiteY10" fmla="*/ 1512168 h 2016224"/>
                  <a:gd name="connsiteX11" fmla="*/ 530356 w 1824505"/>
                  <a:gd name="connsiteY11" fmla="*/ 1008112 h 2016224"/>
                  <a:gd name="connsiteX12" fmla="*/ 8515 w 1824505"/>
                  <a:gd name="connsiteY12" fmla="*/ 504056 h 2016224"/>
                  <a:gd name="connsiteX0" fmla="*/ 8515 w 1824505"/>
                  <a:gd name="connsiteY0" fmla="*/ 504056 h 2016224"/>
                  <a:gd name="connsiteX1" fmla="*/ 719485 w 1824505"/>
                  <a:gd name="connsiteY1" fmla="*/ 690374 h 2016224"/>
                  <a:gd name="connsiteX2" fmla="*/ 908615 w 1824505"/>
                  <a:gd name="connsiteY2" fmla="*/ 0 h 2016224"/>
                  <a:gd name="connsiteX3" fmla="*/ 1097745 w 1824505"/>
                  <a:gd name="connsiteY3" fmla="*/ 690374 h 2016224"/>
                  <a:gd name="connsiteX4" fmla="*/ 1808715 w 1824505"/>
                  <a:gd name="connsiteY4" fmla="*/ 504056 h 2016224"/>
                  <a:gd name="connsiteX5" fmla="*/ 1286874 w 1824505"/>
                  <a:gd name="connsiteY5" fmla="*/ 1008112 h 2016224"/>
                  <a:gd name="connsiteX6" fmla="*/ 1808715 w 1824505"/>
                  <a:gd name="connsiteY6" fmla="*/ 1512168 h 2016224"/>
                  <a:gd name="connsiteX7" fmla="*/ 1097745 w 1824505"/>
                  <a:gd name="connsiteY7" fmla="*/ 1325850 h 2016224"/>
                  <a:gd name="connsiteX8" fmla="*/ 908615 w 1824505"/>
                  <a:gd name="connsiteY8" fmla="*/ 2016224 h 2016224"/>
                  <a:gd name="connsiteX9" fmla="*/ 719485 w 1824505"/>
                  <a:gd name="connsiteY9" fmla="*/ 1325850 h 2016224"/>
                  <a:gd name="connsiteX10" fmla="*/ 8515 w 1824505"/>
                  <a:gd name="connsiteY10" fmla="*/ 1512168 h 2016224"/>
                  <a:gd name="connsiteX11" fmla="*/ 530356 w 1824505"/>
                  <a:gd name="connsiteY11" fmla="*/ 1008112 h 2016224"/>
                  <a:gd name="connsiteX12" fmla="*/ 8515 w 1824505"/>
                  <a:gd name="connsiteY12" fmla="*/ 504056 h 2016224"/>
                  <a:gd name="connsiteX0" fmla="*/ 8515 w 1836152"/>
                  <a:gd name="connsiteY0" fmla="*/ 504056 h 2016224"/>
                  <a:gd name="connsiteX1" fmla="*/ 719485 w 1836152"/>
                  <a:gd name="connsiteY1" fmla="*/ 690374 h 2016224"/>
                  <a:gd name="connsiteX2" fmla="*/ 908615 w 1836152"/>
                  <a:gd name="connsiteY2" fmla="*/ 0 h 2016224"/>
                  <a:gd name="connsiteX3" fmla="*/ 1097745 w 1836152"/>
                  <a:gd name="connsiteY3" fmla="*/ 690374 h 2016224"/>
                  <a:gd name="connsiteX4" fmla="*/ 1808715 w 1836152"/>
                  <a:gd name="connsiteY4" fmla="*/ 504056 h 2016224"/>
                  <a:gd name="connsiteX5" fmla="*/ 1286874 w 1836152"/>
                  <a:gd name="connsiteY5" fmla="*/ 1008112 h 2016224"/>
                  <a:gd name="connsiteX6" fmla="*/ 1808715 w 1836152"/>
                  <a:gd name="connsiteY6" fmla="*/ 1512168 h 2016224"/>
                  <a:gd name="connsiteX7" fmla="*/ 1097745 w 1836152"/>
                  <a:gd name="connsiteY7" fmla="*/ 1325850 h 2016224"/>
                  <a:gd name="connsiteX8" fmla="*/ 908615 w 1836152"/>
                  <a:gd name="connsiteY8" fmla="*/ 2016224 h 2016224"/>
                  <a:gd name="connsiteX9" fmla="*/ 719485 w 1836152"/>
                  <a:gd name="connsiteY9" fmla="*/ 1325850 h 2016224"/>
                  <a:gd name="connsiteX10" fmla="*/ 8515 w 1836152"/>
                  <a:gd name="connsiteY10" fmla="*/ 1512168 h 2016224"/>
                  <a:gd name="connsiteX11" fmla="*/ 530356 w 1836152"/>
                  <a:gd name="connsiteY11" fmla="*/ 1008112 h 2016224"/>
                  <a:gd name="connsiteX12" fmla="*/ 8515 w 1836152"/>
                  <a:gd name="connsiteY12" fmla="*/ 504056 h 2016224"/>
                  <a:gd name="connsiteX0" fmla="*/ 8515 w 1836152"/>
                  <a:gd name="connsiteY0" fmla="*/ 504056 h 2016224"/>
                  <a:gd name="connsiteX1" fmla="*/ 719485 w 1836152"/>
                  <a:gd name="connsiteY1" fmla="*/ 690374 h 2016224"/>
                  <a:gd name="connsiteX2" fmla="*/ 908615 w 1836152"/>
                  <a:gd name="connsiteY2" fmla="*/ 0 h 2016224"/>
                  <a:gd name="connsiteX3" fmla="*/ 1097745 w 1836152"/>
                  <a:gd name="connsiteY3" fmla="*/ 690374 h 2016224"/>
                  <a:gd name="connsiteX4" fmla="*/ 1808715 w 1836152"/>
                  <a:gd name="connsiteY4" fmla="*/ 504056 h 2016224"/>
                  <a:gd name="connsiteX5" fmla="*/ 1286874 w 1836152"/>
                  <a:gd name="connsiteY5" fmla="*/ 1008112 h 2016224"/>
                  <a:gd name="connsiteX6" fmla="*/ 1808715 w 1836152"/>
                  <a:gd name="connsiteY6" fmla="*/ 1512168 h 2016224"/>
                  <a:gd name="connsiteX7" fmla="*/ 1097745 w 1836152"/>
                  <a:gd name="connsiteY7" fmla="*/ 1325850 h 2016224"/>
                  <a:gd name="connsiteX8" fmla="*/ 908615 w 1836152"/>
                  <a:gd name="connsiteY8" fmla="*/ 2016224 h 2016224"/>
                  <a:gd name="connsiteX9" fmla="*/ 719485 w 1836152"/>
                  <a:gd name="connsiteY9" fmla="*/ 1325850 h 2016224"/>
                  <a:gd name="connsiteX10" fmla="*/ 8515 w 1836152"/>
                  <a:gd name="connsiteY10" fmla="*/ 1512168 h 2016224"/>
                  <a:gd name="connsiteX11" fmla="*/ 530356 w 1836152"/>
                  <a:gd name="connsiteY11" fmla="*/ 1008112 h 2016224"/>
                  <a:gd name="connsiteX12" fmla="*/ 8515 w 1836152"/>
                  <a:gd name="connsiteY12" fmla="*/ 504056 h 2016224"/>
                  <a:gd name="connsiteX0" fmla="*/ 8515 w 1836152"/>
                  <a:gd name="connsiteY0" fmla="*/ 504056 h 2016224"/>
                  <a:gd name="connsiteX1" fmla="*/ 719485 w 1836152"/>
                  <a:gd name="connsiteY1" fmla="*/ 690374 h 2016224"/>
                  <a:gd name="connsiteX2" fmla="*/ 908615 w 1836152"/>
                  <a:gd name="connsiteY2" fmla="*/ 0 h 2016224"/>
                  <a:gd name="connsiteX3" fmla="*/ 1043957 w 1836152"/>
                  <a:gd name="connsiteY3" fmla="*/ 830223 h 2016224"/>
                  <a:gd name="connsiteX4" fmla="*/ 1808715 w 1836152"/>
                  <a:gd name="connsiteY4" fmla="*/ 504056 h 2016224"/>
                  <a:gd name="connsiteX5" fmla="*/ 1286874 w 1836152"/>
                  <a:gd name="connsiteY5" fmla="*/ 1008112 h 2016224"/>
                  <a:gd name="connsiteX6" fmla="*/ 1808715 w 1836152"/>
                  <a:gd name="connsiteY6" fmla="*/ 1512168 h 2016224"/>
                  <a:gd name="connsiteX7" fmla="*/ 1097745 w 1836152"/>
                  <a:gd name="connsiteY7" fmla="*/ 1325850 h 2016224"/>
                  <a:gd name="connsiteX8" fmla="*/ 908615 w 1836152"/>
                  <a:gd name="connsiteY8" fmla="*/ 2016224 h 2016224"/>
                  <a:gd name="connsiteX9" fmla="*/ 719485 w 1836152"/>
                  <a:gd name="connsiteY9" fmla="*/ 1325850 h 2016224"/>
                  <a:gd name="connsiteX10" fmla="*/ 8515 w 1836152"/>
                  <a:gd name="connsiteY10" fmla="*/ 1512168 h 2016224"/>
                  <a:gd name="connsiteX11" fmla="*/ 530356 w 1836152"/>
                  <a:gd name="connsiteY11" fmla="*/ 1008112 h 2016224"/>
                  <a:gd name="connsiteX12" fmla="*/ 8515 w 1836152"/>
                  <a:gd name="connsiteY12" fmla="*/ 504056 h 2016224"/>
                  <a:gd name="connsiteX0" fmla="*/ 8515 w 1836152"/>
                  <a:gd name="connsiteY0" fmla="*/ 504056 h 2016224"/>
                  <a:gd name="connsiteX1" fmla="*/ 816303 w 1836152"/>
                  <a:gd name="connsiteY1" fmla="*/ 840981 h 2016224"/>
                  <a:gd name="connsiteX2" fmla="*/ 908615 w 1836152"/>
                  <a:gd name="connsiteY2" fmla="*/ 0 h 2016224"/>
                  <a:gd name="connsiteX3" fmla="*/ 1043957 w 1836152"/>
                  <a:gd name="connsiteY3" fmla="*/ 830223 h 2016224"/>
                  <a:gd name="connsiteX4" fmla="*/ 1808715 w 1836152"/>
                  <a:gd name="connsiteY4" fmla="*/ 504056 h 2016224"/>
                  <a:gd name="connsiteX5" fmla="*/ 1286874 w 1836152"/>
                  <a:gd name="connsiteY5" fmla="*/ 1008112 h 2016224"/>
                  <a:gd name="connsiteX6" fmla="*/ 1808715 w 1836152"/>
                  <a:gd name="connsiteY6" fmla="*/ 1512168 h 2016224"/>
                  <a:gd name="connsiteX7" fmla="*/ 1097745 w 1836152"/>
                  <a:gd name="connsiteY7" fmla="*/ 1325850 h 2016224"/>
                  <a:gd name="connsiteX8" fmla="*/ 908615 w 1836152"/>
                  <a:gd name="connsiteY8" fmla="*/ 2016224 h 2016224"/>
                  <a:gd name="connsiteX9" fmla="*/ 719485 w 1836152"/>
                  <a:gd name="connsiteY9" fmla="*/ 1325850 h 2016224"/>
                  <a:gd name="connsiteX10" fmla="*/ 8515 w 1836152"/>
                  <a:gd name="connsiteY10" fmla="*/ 1512168 h 2016224"/>
                  <a:gd name="connsiteX11" fmla="*/ 530356 w 1836152"/>
                  <a:gd name="connsiteY11" fmla="*/ 1008112 h 2016224"/>
                  <a:gd name="connsiteX12" fmla="*/ 8515 w 1836152"/>
                  <a:gd name="connsiteY12" fmla="*/ 504056 h 2016224"/>
                  <a:gd name="connsiteX0" fmla="*/ 6165 w 1833802"/>
                  <a:gd name="connsiteY0" fmla="*/ 504056 h 2016224"/>
                  <a:gd name="connsiteX1" fmla="*/ 813953 w 1833802"/>
                  <a:gd name="connsiteY1" fmla="*/ 840981 h 2016224"/>
                  <a:gd name="connsiteX2" fmla="*/ 906265 w 1833802"/>
                  <a:gd name="connsiteY2" fmla="*/ 0 h 2016224"/>
                  <a:gd name="connsiteX3" fmla="*/ 1041607 w 1833802"/>
                  <a:gd name="connsiteY3" fmla="*/ 830223 h 2016224"/>
                  <a:gd name="connsiteX4" fmla="*/ 1806365 w 1833802"/>
                  <a:gd name="connsiteY4" fmla="*/ 504056 h 2016224"/>
                  <a:gd name="connsiteX5" fmla="*/ 1284524 w 1833802"/>
                  <a:gd name="connsiteY5" fmla="*/ 1008112 h 2016224"/>
                  <a:gd name="connsiteX6" fmla="*/ 1806365 w 1833802"/>
                  <a:gd name="connsiteY6" fmla="*/ 1512168 h 2016224"/>
                  <a:gd name="connsiteX7" fmla="*/ 1095395 w 1833802"/>
                  <a:gd name="connsiteY7" fmla="*/ 1325850 h 2016224"/>
                  <a:gd name="connsiteX8" fmla="*/ 906265 w 1833802"/>
                  <a:gd name="connsiteY8" fmla="*/ 2016224 h 2016224"/>
                  <a:gd name="connsiteX9" fmla="*/ 717135 w 1833802"/>
                  <a:gd name="connsiteY9" fmla="*/ 1325850 h 2016224"/>
                  <a:gd name="connsiteX10" fmla="*/ 6165 w 1833802"/>
                  <a:gd name="connsiteY10" fmla="*/ 1512168 h 2016224"/>
                  <a:gd name="connsiteX11" fmla="*/ 710886 w 1833802"/>
                  <a:gd name="connsiteY11" fmla="*/ 1018870 h 2016224"/>
                  <a:gd name="connsiteX12" fmla="*/ 6165 w 1833802"/>
                  <a:gd name="connsiteY12" fmla="*/ 504056 h 2016224"/>
                  <a:gd name="connsiteX0" fmla="*/ 6165 w 1833802"/>
                  <a:gd name="connsiteY0" fmla="*/ 504056 h 2016224"/>
                  <a:gd name="connsiteX1" fmla="*/ 813953 w 1833802"/>
                  <a:gd name="connsiteY1" fmla="*/ 840981 h 2016224"/>
                  <a:gd name="connsiteX2" fmla="*/ 906265 w 1833802"/>
                  <a:gd name="connsiteY2" fmla="*/ 0 h 2016224"/>
                  <a:gd name="connsiteX3" fmla="*/ 1041607 w 1833802"/>
                  <a:gd name="connsiteY3" fmla="*/ 830223 h 2016224"/>
                  <a:gd name="connsiteX4" fmla="*/ 1806365 w 1833802"/>
                  <a:gd name="connsiteY4" fmla="*/ 504056 h 2016224"/>
                  <a:gd name="connsiteX5" fmla="*/ 1284524 w 1833802"/>
                  <a:gd name="connsiteY5" fmla="*/ 1008112 h 2016224"/>
                  <a:gd name="connsiteX6" fmla="*/ 1806365 w 1833802"/>
                  <a:gd name="connsiteY6" fmla="*/ 1512168 h 2016224"/>
                  <a:gd name="connsiteX7" fmla="*/ 1095395 w 1833802"/>
                  <a:gd name="connsiteY7" fmla="*/ 1325850 h 2016224"/>
                  <a:gd name="connsiteX8" fmla="*/ 906265 w 1833802"/>
                  <a:gd name="connsiteY8" fmla="*/ 2016224 h 2016224"/>
                  <a:gd name="connsiteX9" fmla="*/ 803196 w 1833802"/>
                  <a:gd name="connsiteY9" fmla="*/ 1207516 h 2016224"/>
                  <a:gd name="connsiteX10" fmla="*/ 6165 w 1833802"/>
                  <a:gd name="connsiteY10" fmla="*/ 1512168 h 2016224"/>
                  <a:gd name="connsiteX11" fmla="*/ 710886 w 1833802"/>
                  <a:gd name="connsiteY11" fmla="*/ 1018870 h 2016224"/>
                  <a:gd name="connsiteX12" fmla="*/ 6165 w 1833802"/>
                  <a:gd name="connsiteY12" fmla="*/ 504056 h 2016224"/>
                  <a:gd name="connsiteX0" fmla="*/ 6165 w 1833802"/>
                  <a:gd name="connsiteY0" fmla="*/ 504056 h 2016224"/>
                  <a:gd name="connsiteX1" fmla="*/ 813953 w 1833802"/>
                  <a:gd name="connsiteY1" fmla="*/ 840981 h 2016224"/>
                  <a:gd name="connsiteX2" fmla="*/ 906265 w 1833802"/>
                  <a:gd name="connsiteY2" fmla="*/ 0 h 2016224"/>
                  <a:gd name="connsiteX3" fmla="*/ 1041607 w 1833802"/>
                  <a:gd name="connsiteY3" fmla="*/ 830223 h 2016224"/>
                  <a:gd name="connsiteX4" fmla="*/ 1806365 w 1833802"/>
                  <a:gd name="connsiteY4" fmla="*/ 504056 h 2016224"/>
                  <a:gd name="connsiteX5" fmla="*/ 1284524 w 1833802"/>
                  <a:gd name="connsiteY5" fmla="*/ 1008112 h 2016224"/>
                  <a:gd name="connsiteX6" fmla="*/ 1806365 w 1833802"/>
                  <a:gd name="connsiteY6" fmla="*/ 1512168 h 2016224"/>
                  <a:gd name="connsiteX7" fmla="*/ 1041606 w 1833802"/>
                  <a:gd name="connsiteY7" fmla="*/ 1164485 h 2016224"/>
                  <a:gd name="connsiteX8" fmla="*/ 906265 w 1833802"/>
                  <a:gd name="connsiteY8" fmla="*/ 2016224 h 2016224"/>
                  <a:gd name="connsiteX9" fmla="*/ 803196 w 1833802"/>
                  <a:gd name="connsiteY9" fmla="*/ 1207516 h 2016224"/>
                  <a:gd name="connsiteX10" fmla="*/ 6165 w 1833802"/>
                  <a:gd name="connsiteY10" fmla="*/ 1512168 h 2016224"/>
                  <a:gd name="connsiteX11" fmla="*/ 710886 w 1833802"/>
                  <a:gd name="connsiteY11" fmla="*/ 1018870 h 2016224"/>
                  <a:gd name="connsiteX12" fmla="*/ 6165 w 1833802"/>
                  <a:gd name="connsiteY12" fmla="*/ 504056 h 2016224"/>
                  <a:gd name="connsiteX0" fmla="*/ 6165 w 1833802"/>
                  <a:gd name="connsiteY0" fmla="*/ 504056 h 2016224"/>
                  <a:gd name="connsiteX1" fmla="*/ 813953 w 1833802"/>
                  <a:gd name="connsiteY1" fmla="*/ 840981 h 2016224"/>
                  <a:gd name="connsiteX2" fmla="*/ 906265 w 1833802"/>
                  <a:gd name="connsiteY2" fmla="*/ 0 h 2016224"/>
                  <a:gd name="connsiteX3" fmla="*/ 1041607 w 1833802"/>
                  <a:gd name="connsiteY3" fmla="*/ 830223 h 2016224"/>
                  <a:gd name="connsiteX4" fmla="*/ 1806365 w 1833802"/>
                  <a:gd name="connsiteY4" fmla="*/ 504056 h 2016224"/>
                  <a:gd name="connsiteX5" fmla="*/ 1284524 w 1833802"/>
                  <a:gd name="connsiteY5" fmla="*/ 1008112 h 2016224"/>
                  <a:gd name="connsiteX6" fmla="*/ 1806365 w 1833802"/>
                  <a:gd name="connsiteY6" fmla="*/ 1512168 h 2016224"/>
                  <a:gd name="connsiteX7" fmla="*/ 1041606 w 1833802"/>
                  <a:gd name="connsiteY7" fmla="*/ 1164485 h 2016224"/>
                  <a:gd name="connsiteX8" fmla="*/ 906265 w 1833802"/>
                  <a:gd name="connsiteY8" fmla="*/ 2016224 h 2016224"/>
                  <a:gd name="connsiteX9" fmla="*/ 803196 w 1833802"/>
                  <a:gd name="connsiteY9" fmla="*/ 1207516 h 2016224"/>
                  <a:gd name="connsiteX10" fmla="*/ 6165 w 1833802"/>
                  <a:gd name="connsiteY10" fmla="*/ 1512168 h 2016224"/>
                  <a:gd name="connsiteX11" fmla="*/ 710886 w 1833802"/>
                  <a:gd name="connsiteY11" fmla="*/ 1018870 h 2016224"/>
                  <a:gd name="connsiteX12" fmla="*/ 6165 w 1833802"/>
                  <a:gd name="connsiteY12" fmla="*/ 504056 h 2016224"/>
                  <a:gd name="connsiteX0" fmla="*/ 7880 w 1835517"/>
                  <a:gd name="connsiteY0" fmla="*/ 504056 h 2016224"/>
                  <a:gd name="connsiteX1" fmla="*/ 815668 w 1835517"/>
                  <a:gd name="connsiteY1" fmla="*/ 840981 h 2016224"/>
                  <a:gd name="connsiteX2" fmla="*/ 907980 w 1835517"/>
                  <a:gd name="connsiteY2" fmla="*/ 0 h 2016224"/>
                  <a:gd name="connsiteX3" fmla="*/ 1043322 w 1835517"/>
                  <a:gd name="connsiteY3" fmla="*/ 830223 h 2016224"/>
                  <a:gd name="connsiteX4" fmla="*/ 1808080 w 1835517"/>
                  <a:gd name="connsiteY4" fmla="*/ 504056 h 2016224"/>
                  <a:gd name="connsiteX5" fmla="*/ 1286239 w 1835517"/>
                  <a:gd name="connsiteY5" fmla="*/ 1008112 h 2016224"/>
                  <a:gd name="connsiteX6" fmla="*/ 1808080 w 1835517"/>
                  <a:gd name="connsiteY6" fmla="*/ 1512168 h 2016224"/>
                  <a:gd name="connsiteX7" fmla="*/ 1043321 w 1835517"/>
                  <a:gd name="connsiteY7" fmla="*/ 1164485 h 2016224"/>
                  <a:gd name="connsiteX8" fmla="*/ 907980 w 1835517"/>
                  <a:gd name="connsiteY8" fmla="*/ 2016224 h 2016224"/>
                  <a:gd name="connsiteX9" fmla="*/ 804911 w 1835517"/>
                  <a:gd name="connsiteY9" fmla="*/ 1207516 h 2016224"/>
                  <a:gd name="connsiteX10" fmla="*/ 7880 w 1835517"/>
                  <a:gd name="connsiteY10" fmla="*/ 1512168 h 2016224"/>
                  <a:gd name="connsiteX11" fmla="*/ 712601 w 1835517"/>
                  <a:gd name="connsiteY11" fmla="*/ 1018870 h 2016224"/>
                  <a:gd name="connsiteX12" fmla="*/ 7880 w 1835517"/>
                  <a:gd name="connsiteY12" fmla="*/ 504056 h 2016224"/>
                  <a:gd name="connsiteX0" fmla="*/ 7880 w 1835517"/>
                  <a:gd name="connsiteY0" fmla="*/ 504056 h 2016224"/>
                  <a:gd name="connsiteX1" fmla="*/ 815668 w 1835517"/>
                  <a:gd name="connsiteY1" fmla="*/ 840981 h 2016224"/>
                  <a:gd name="connsiteX2" fmla="*/ 907980 w 1835517"/>
                  <a:gd name="connsiteY2" fmla="*/ 0 h 2016224"/>
                  <a:gd name="connsiteX3" fmla="*/ 1043322 w 1835517"/>
                  <a:gd name="connsiteY3" fmla="*/ 830223 h 2016224"/>
                  <a:gd name="connsiteX4" fmla="*/ 1808080 w 1835517"/>
                  <a:gd name="connsiteY4" fmla="*/ 504056 h 2016224"/>
                  <a:gd name="connsiteX5" fmla="*/ 1286239 w 1835517"/>
                  <a:gd name="connsiteY5" fmla="*/ 1008112 h 2016224"/>
                  <a:gd name="connsiteX6" fmla="*/ 1808080 w 1835517"/>
                  <a:gd name="connsiteY6" fmla="*/ 1512168 h 2016224"/>
                  <a:gd name="connsiteX7" fmla="*/ 1043321 w 1835517"/>
                  <a:gd name="connsiteY7" fmla="*/ 1164485 h 2016224"/>
                  <a:gd name="connsiteX8" fmla="*/ 907980 w 1835517"/>
                  <a:gd name="connsiteY8" fmla="*/ 2016224 h 2016224"/>
                  <a:gd name="connsiteX9" fmla="*/ 804911 w 1835517"/>
                  <a:gd name="connsiteY9" fmla="*/ 1207516 h 2016224"/>
                  <a:gd name="connsiteX10" fmla="*/ 7880 w 1835517"/>
                  <a:gd name="connsiteY10" fmla="*/ 1512168 h 2016224"/>
                  <a:gd name="connsiteX11" fmla="*/ 712601 w 1835517"/>
                  <a:gd name="connsiteY11" fmla="*/ 1018870 h 2016224"/>
                  <a:gd name="connsiteX12" fmla="*/ 7880 w 1835517"/>
                  <a:gd name="connsiteY12" fmla="*/ 504056 h 2016224"/>
                  <a:gd name="connsiteX0" fmla="*/ 7880 w 1835517"/>
                  <a:gd name="connsiteY0" fmla="*/ 504056 h 2016224"/>
                  <a:gd name="connsiteX1" fmla="*/ 815668 w 1835517"/>
                  <a:gd name="connsiteY1" fmla="*/ 840981 h 2016224"/>
                  <a:gd name="connsiteX2" fmla="*/ 907980 w 1835517"/>
                  <a:gd name="connsiteY2" fmla="*/ 0 h 2016224"/>
                  <a:gd name="connsiteX3" fmla="*/ 1043322 w 1835517"/>
                  <a:gd name="connsiteY3" fmla="*/ 830223 h 2016224"/>
                  <a:gd name="connsiteX4" fmla="*/ 1808080 w 1835517"/>
                  <a:gd name="connsiteY4" fmla="*/ 504056 h 2016224"/>
                  <a:gd name="connsiteX5" fmla="*/ 1286239 w 1835517"/>
                  <a:gd name="connsiteY5" fmla="*/ 1008112 h 2016224"/>
                  <a:gd name="connsiteX6" fmla="*/ 1808080 w 1835517"/>
                  <a:gd name="connsiteY6" fmla="*/ 1512168 h 2016224"/>
                  <a:gd name="connsiteX7" fmla="*/ 1043321 w 1835517"/>
                  <a:gd name="connsiteY7" fmla="*/ 1164485 h 2016224"/>
                  <a:gd name="connsiteX8" fmla="*/ 907980 w 1835517"/>
                  <a:gd name="connsiteY8" fmla="*/ 2016224 h 2016224"/>
                  <a:gd name="connsiteX9" fmla="*/ 804911 w 1835517"/>
                  <a:gd name="connsiteY9" fmla="*/ 1207516 h 2016224"/>
                  <a:gd name="connsiteX10" fmla="*/ 7880 w 1835517"/>
                  <a:gd name="connsiteY10" fmla="*/ 1512168 h 2016224"/>
                  <a:gd name="connsiteX11" fmla="*/ 712601 w 1835517"/>
                  <a:gd name="connsiteY11" fmla="*/ 1018870 h 2016224"/>
                  <a:gd name="connsiteX12" fmla="*/ 7880 w 1835517"/>
                  <a:gd name="connsiteY12" fmla="*/ 504056 h 2016224"/>
                  <a:gd name="connsiteX0" fmla="*/ 7880 w 1835517"/>
                  <a:gd name="connsiteY0" fmla="*/ 504056 h 2016224"/>
                  <a:gd name="connsiteX1" fmla="*/ 815668 w 1835517"/>
                  <a:gd name="connsiteY1" fmla="*/ 840981 h 2016224"/>
                  <a:gd name="connsiteX2" fmla="*/ 907980 w 1835517"/>
                  <a:gd name="connsiteY2" fmla="*/ 0 h 2016224"/>
                  <a:gd name="connsiteX3" fmla="*/ 1043322 w 1835517"/>
                  <a:gd name="connsiteY3" fmla="*/ 830223 h 2016224"/>
                  <a:gd name="connsiteX4" fmla="*/ 1808080 w 1835517"/>
                  <a:gd name="connsiteY4" fmla="*/ 504056 h 2016224"/>
                  <a:gd name="connsiteX5" fmla="*/ 1286239 w 1835517"/>
                  <a:gd name="connsiteY5" fmla="*/ 1008112 h 2016224"/>
                  <a:gd name="connsiteX6" fmla="*/ 1808080 w 1835517"/>
                  <a:gd name="connsiteY6" fmla="*/ 1512168 h 2016224"/>
                  <a:gd name="connsiteX7" fmla="*/ 1043321 w 1835517"/>
                  <a:gd name="connsiteY7" fmla="*/ 1164485 h 2016224"/>
                  <a:gd name="connsiteX8" fmla="*/ 907980 w 1835517"/>
                  <a:gd name="connsiteY8" fmla="*/ 2016224 h 2016224"/>
                  <a:gd name="connsiteX9" fmla="*/ 804911 w 1835517"/>
                  <a:gd name="connsiteY9" fmla="*/ 1207516 h 2016224"/>
                  <a:gd name="connsiteX10" fmla="*/ 7880 w 1835517"/>
                  <a:gd name="connsiteY10" fmla="*/ 1512168 h 2016224"/>
                  <a:gd name="connsiteX11" fmla="*/ 712601 w 1835517"/>
                  <a:gd name="connsiteY11" fmla="*/ 1018870 h 2016224"/>
                  <a:gd name="connsiteX12" fmla="*/ 7880 w 1835517"/>
                  <a:gd name="connsiteY12" fmla="*/ 504056 h 2016224"/>
                  <a:gd name="connsiteX0" fmla="*/ 7880 w 1838696"/>
                  <a:gd name="connsiteY0" fmla="*/ 504056 h 2016224"/>
                  <a:gd name="connsiteX1" fmla="*/ 815668 w 1838696"/>
                  <a:gd name="connsiteY1" fmla="*/ 840981 h 2016224"/>
                  <a:gd name="connsiteX2" fmla="*/ 907980 w 1838696"/>
                  <a:gd name="connsiteY2" fmla="*/ 0 h 2016224"/>
                  <a:gd name="connsiteX3" fmla="*/ 1043322 w 1838696"/>
                  <a:gd name="connsiteY3" fmla="*/ 830223 h 2016224"/>
                  <a:gd name="connsiteX4" fmla="*/ 1808080 w 1838696"/>
                  <a:gd name="connsiteY4" fmla="*/ 504056 h 2016224"/>
                  <a:gd name="connsiteX5" fmla="*/ 1286239 w 1838696"/>
                  <a:gd name="connsiteY5" fmla="*/ 1008112 h 2016224"/>
                  <a:gd name="connsiteX6" fmla="*/ 1808080 w 1838696"/>
                  <a:gd name="connsiteY6" fmla="*/ 1512168 h 2016224"/>
                  <a:gd name="connsiteX7" fmla="*/ 1043321 w 1838696"/>
                  <a:gd name="connsiteY7" fmla="*/ 1164485 h 2016224"/>
                  <a:gd name="connsiteX8" fmla="*/ 907980 w 1838696"/>
                  <a:gd name="connsiteY8" fmla="*/ 2016224 h 2016224"/>
                  <a:gd name="connsiteX9" fmla="*/ 804911 w 1838696"/>
                  <a:gd name="connsiteY9" fmla="*/ 1207516 h 2016224"/>
                  <a:gd name="connsiteX10" fmla="*/ 7880 w 1838696"/>
                  <a:gd name="connsiteY10" fmla="*/ 1512168 h 2016224"/>
                  <a:gd name="connsiteX11" fmla="*/ 712601 w 1838696"/>
                  <a:gd name="connsiteY11" fmla="*/ 1018870 h 2016224"/>
                  <a:gd name="connsiteX12" fmla="*/ 7880 w 1838696"/>
                  <a:gd name="connsiteY12" fmla="*/ 504056 h 2016224"/>
                  <a:gd name="connsiteX0" fmla="*/ 7880 w 1838696"/>
                  <a:gd name="connsiteY0" fmla="*/ 504056 h 2016224"/>
                  <a:gd name="connsiteX1" fmla="*/ 815668 w 1838696"/>
                  <a:gd name="connsiteY1" fmla="*/ 840981 h 2016224"/>
                  <a:gd name="connsiteX2" fmla="*/ 907980 w 1838696"/>
                  <a:gd name="connsiteY2" fmla="*/ 0 h 2016224"/>
                  <a:gd name="connsiteX3" fmla="*/ 1043322 w 1838696"/>
                  <a:gd name="connsiteY3" fmla="*/ 830223 h 2016224"/>
                  <a:gd name="connsiteX4" fmla="*/ 1808080 w 1838696"/>
                  <a:gd name="connsiteY4" fmla="*/ 504056 h 2016224"/>
                  <a:gd name="connsiteX5" fmla="*/ 1286239 w 1838696"/>
                  <a:gd name="connsiteY5" fmla="*/ 1008112 h 2016224"/>
                  <a:gd name="connsiteX6" fmla="*/ 1808080 w 1838696"/>
                  <a:gd name="connsiteY6" fmla="*/ 1512168 h 2016224"/>
                  <a:gd name="connsiteX7" fmla="*/ 1043321 w 1838696"/>
                  <a:gd name="connsiteY7" fmla="*/ 1164485 h 2016224"/>
                  <a:gd name="connsiteX8" fmla="*/ 907980 w 1838696"/>
                  <a:gd name="connsiteY8" fmla="*/ 2016224 h 2016224"/>
                  <a:gd name="connsiteX9" fmla="*/ 804911 w 1838696"/>
                  <a:gd name="connsiteY9" fmla="*/ 1207516 h 2016224"/>
                  <a:gd name="connsiteX10" fmla="*/ 7880 w 1838696"/>
                  <a:gd name="connsiteY10" fmla="*/ 1512168 h 2016224"/>
                  <a:gd name="connsiteX11" fmla="*/ 712601 w 1838696"/>
                  <a:gd name="connsiteY11" fmla="*/ 1018870 h 2016224"/>
                  <a:gd name="connsiteX12" fmla="*/ 7880 w 1838696"/>
                  <a:gd name="connsiteY12" fmla="*/ 504056 h 2016224"/>
                  <a:gd name="connsiteX0" fmla="*/ 7880 w 1835864"/>
                  <a:gd name="connsiteY0" fmla="*/ 504056 h 2016224"/>
                  <a:gd name="connsiteX1" fmla="*/ 815668 w 1835864"/>
                  <a:gd name="connsiteY1" fmla="*/ 840981 h 2016224"/>
                  <a:gd name="connsiteX2" fmla="*/ 907980 w 1835864"/>
                  <a:gd name="connsiteY2" fmla="*/ 0 h 2016224"/>
                  <a:gd name="connsiteX3" fmla="*/ 1043322 w 1835864"/>
                  <a:gd name="connsiteY3" fmla="*/ 830223 h 2016224"/>
                  <a:gd name="connsiteX4" fmla="*/ 1808080 w 1835864"/>
                  <a:gd name="connsiteY4" fmla="*/ 504056 h 2016224"/>
                  <a:gd name="connsiteX5" fmla="*/ 1221693 w 1835864"/>
                  <a:gd name="connsiteY5" fmla="*/ 1008112 h 2016224"/>
                  <a:gd name="connsiteX6" fmla="*/ 1808080 w 1835864"/>
                  <a:gd name="connsiteY6" fmla="*/ 1512168 h 2016224"/>
                  <a:gd name="connsiteX7" fmla="*/ 1043321 w 1835864"/>
                  <a:gd name="connsiteY7" fmla="*/ 1164485 h 2016224"/>
                  <a:gd name="connsiteX8" fmla="*/ 907980 w 1835864"/>
                  <a:gd name="connsiteY8" fmla="*/ 2016224 h 2016224"/>
                  <a:gd name="connsiteX9" fmla="*/ 804911 w 1835864"/>
                  <a:gd name="connsiteY9" fmla="*/ 1207516 h 2016224"/>
                  <a:gd name="connsiteX10" fmla="*/ 7880 w 1835864"/>
                  <a:gd name="connsiteY10" fmla="*/ 1512168 h 2016224"/>
                  <a:gd name="connsiteX11" fmla="*/ 712601 w 1835864"/>
                  <a:gd name="connsiteY11" fmla="*/ 1018870 h 2016224"/>
                  <a:gd name="connsiteX12" fmla="*/ 7880 w 1835864"/>
                  <a:gd name="connsiteY12" fmla="*/ 504056 h 2016224"/>
                  <a:gd name="connsiteX0" fmla="*/ 7880 w 1835864"/>
                  <a:gd name="connsiteY0" fmla="*/ 504056 h 2016224"/>
                  <a:gd name="connsiteX1" fmla="*/ 815668 w 1835864"/>
                  <a:gd name="connsiteY1" fmla="*/ 840981 h 2016224"/>
                  <a:gd name="connsiteX2" fmla="*/ 907980 w 1835864"/>
                  <a:gd name="connsiteY2" fmla="*/ 0 h 2016224"/>
                  <a:gd name="connsiteX3" fmla="*/ 1043322 w 1835864"/>
                  <a:gd name="connsiteY3" fmla="*/ 830223 h 2016224"/>
                  <a:gd name="connsiteX4" fmla="*/ 1808080 w 1835864"/>
                  <a:gd name="connsiteY4" fmla="*/ 504056 h 2016224"/>
                  <a:gd name="connsiteX5" fmla="*/ 1221693 w 1835864"/>
                  <a:gd name="connsiteY5" fmla="*/ 1008112 h 2016224"/>
                  <a:gd name="connsiteX6" fmla="*/ 1808080 w 1835864"/>
                  <a:gd name="connsiteY6" fmla="*/ 1512168 h 2016224"/>
                  <a:gd name="connsiteX7" fmla="*/ 1043321 w 1835864"/>
                  <a:gd name="connsiteY7" fmla="*/ 1164485 h 2016224"/>
                  <a:gd name="connsiteX8" fmla="*/ 907980 w 1835864"/>
                  <a:gd name="connsiteY8" fmla="*/ 2016224 h 2016224"/>
                  <a:gd name="connsiteX9" fmla="*/ 804911 w 1835864"/>
                  <a:gd name="connsiteY9" fmla="*/ 1207516 h 2016224"/>
                  <a:gd name="connsiteX10" fmla="*/ 7880 w 1835864"/>
                  <a:gd name="connsiteY10" fmla="*/ 1512168 h 2016224"/>
                  <a:gd name="connsiteX11" fmla="*/ 712601 w 1835864"/>
                  <a:gd name="connsiteY11" fmla="*/ 1018870 h 2016224"/>
                  <a:gd name="connsiteX12" fmla="*/ 7880 w 1835864"/>
                  <a:gd name="connsiteY12" fmla="*/ 504056 h 2016224"/>
                  <a:gd name="connsiteX0" fmla="*/ 7880 w 1835864"/>
                  <a:gd name="connsiteY0" fmla="*/ 504056 h 2016224"/>
                  <a:gd name="connsiteX1" fmla="*/ 815668 w 1835864"/>
                  <a:gd name="connsiteY1" fmla="*/ 840981 h 2016224"/>
                  <a:gd name="connsiteX2" fmla="*/ 907980 w 1835864"/>
                  <a:gd name="connsiteY2" fmla="*/ 0 h 2016224"/>
                  <a:gd name="connsiteX3" fmla="*/ 1043322 w 1835864"/>
                  <a:gd name="connsiteY3" fmla="*/ 830223 h 2016224"/>
                  <a:gd name="connsiteX4" fmla="*/ 1808080 w 1835864"/>
                  <a:gd name="connsiteY4" fmla="*/ 504056 h 2016224"/>
                  <a:gd name="connsiteX5" fmla="*/ 1221693 w 1835864"/>
                  <a:gd name="connsiteY5" fmla="*/ 1008112 h 2016224"/>
                  <a:gd name="connsiteX6" fmla="*/ 1808080 w 1835864"/>
                  <a:gd name="connsiteY6" fmla="*/ 1512168 h 2016224"/>
                  <a:gd name="connsiteX7" fmla="*/ 1043321 w 1835864"/>
                  <a:gd name="connsiteY7" fmla="*/ 1164485 h 2016224"/>
                  <a:gd name="connsiteX8" fmla="*/ 907980 w 1835864"/>
                  <a:gd name="connsiteY8" fmla="*/ 2016224 h 2016224"/>
                  <a:gd name="connsiteX9" fmla="*/ 804911 w 1835864"/>
                  <a:gd name="connsiteY9" fmla="*/ 1207516 h 2016224"/>
                  <a:gd name="connsiteX10" fmla="*/ 7880 w 1835864"/>
                  <a:gd name="connsiteY10" fmla="*/ 1512168 h 2016224"/>
                  <a:gd name="connsiteX11" fmla="*/ 712601 w 1835864"/>
                  <a:gd name="connsiteY11" fmla="*/ 1018870 h 2016224"/>
                  <a:gd name="connsiteX12" fmla="*/ 7880 w 1835864"/>
                  <a:gd name="connsiteY12" fmla="*/ 504056 h 2016224"/>
                  <a:gd name="connsiteX0" fmla="*/ 7880 w 1862324"/>
                  <a:gd name="connsiteY0" fmla="*/ 504056 h 2016224"/>
                  <a:gd name="connsiteX1" fmla="*/ 815668 w 1862324"/>
                  <a:gd name="connsiteY1" fmla="*/ 840981 h 2016224"/>
                  <a:gd name="connsiteX2" fmla="*/ 907980 w 1862324"/>
                  <a:gd name="connsiteY2" fmla="*/ 0 h 2016224"/>
                  <a:gd name="connsiteX3" fmla="*/ 1043322 w 1862324"/>
                  <a:gd name="connsiteY3" fmla="*/ 830223 h 2016224"/>
                  <a:gd name="connsiteX4" fmla="*/ 1808080 w 1862324"/>
                  <a:gd name="connsiteY4" fmla="*/ 504056 h 2016224"/>
                  <a:gd name="connsiteX5" fmla="*/ 1221693 w 1862324"/>
                  <a:gd name="connsiteY5" fmla="*/ 1008112 h 2016224"/>
                  <a:gd name="connsiteX6" fmla="*/ 1808080 w 1862324"/>
                  <a:gd name="connsiteY6" fmla="*/ 1512168 h 2016224"/>
                  <a:gd name="connsiteX7" fmla="*/ 1043321 w 1862324"/>
                  <a:gd name="connsiteY7" fmla="*/ 1164485 h 2016224"/>
                  <a:gd name="connsiteX8" fmla="*/ 907980 w 1862324"/>
                  <a:gd name="connsiteY8" fmla="*/ 2016224 h 2016224"/>
                  <a:gd name="connsiteX9" fmla="*/ 804911 w 1862324"/>
                  <a:gd name="connsiteY9" fmla="*/ 1207516 h 2016224"/>
                  <a:gd name="connsiteX10" fmla="*/ 7880 w 1862324"/>
                  <a:gd name="connsiteY10" fmla="*/ 1512168 h 2016224"/>
                  <a:gd name="connsiteX11" fmla="*/ 712601 w 1862324"/>
                  <a:gd name="connsiteY11" fmla="*/ 1018870 h 2016224"/>
                  <a:gd name="connsiteX12" fmla="*/ 7880 w 1862324"/>
                  <a:gd name="connsiteY12" fmla="*/ 504056 h 2016224"/>
                  <a:gd name="connsiteX0" fmla="*/ 7880 w 1859085"/>
                  <a:gd name="connsiteY0" fmla="*/ 504056 h 2016224"/>
                  <a:gd name="connsiteX1" fmla="*/ 815668 w 1859085"/>
                  <a:gd name="connsiteY1" fmla="*/ 840981 h 2016224"/>
                  <a:gd name="connsiteX2" fmla="*/ 907980 w 1859085"/>
                  <a:gd name="connsiteY2" fmla="*/ 0 h 2016224"/>
                  <a:gd name="connsiteX3" fmla="*/ 1043322 w 1859085"/>
                  <a:gd name="connsiteY3" fmla="*/ 830223 h 2016224"/>
                  <a:gd name="connsiteX4" fmla="*/ 1808080 w 1859085"/>
                  <a:gd name="connsiteY4" fmla="*/ 504056 h 2016224"/>
                  <a:gd name="connsiteX5" fmla="*/ 1167905 w 1859085"/>
                  <a:gd name="connsiteY5" fmla="*/ 997355 h 2016224"/>
                  <a:gd name="connsiteX6" fmla="*/ 1808080 w 1859085"/>
                  <a:gd name="connsiteY6" fmla="*/ 1512168 h 2016224"/>
                  <a:gd name="connsiteX7" fmla="*/ 1043321 w 1859085"/>
                  <a:gd name="connsiteY7" fmla="*/ 1164485 h 2016224"/>
                  <a:gd name="connsiteX8" fmla="*/ 907980 w 1859085"/>
                  <a:gd name="connsiteY8" fmla="*/ 2016224 h 2016224"/>
                  <a:gd name="connsiteX9" fmla="*/ 804911 w 1859085"/>
                  <a:gd name="connsiteY9" fmla="*/ 1207516 h 2016224"/>
                  <a:gd name="connsiteX10" fmla="*/ 7880 w 1859085"/>
                  <a:gd name="connsiteY10" fmla="*/ 1512168 h 2016224"/>
                  <a:gd name="connsiteX11" fmla="*/ 712601 w 1859085"/>
                  <a:gd name="connsiteY11" fmla="*/ 1018870 h 2016224"/>
                  <a:gd name="connsiteX12" fmla="*/ 7880 w 1859085"/>
                  <a:gd name="connsiteY12" fmla="*/ 504056 h 2016224"/>
                  <a:gd name="connsiteX0" fmla="*/ 7880 w 1859085"/>
                  <a:gd name="connsiteY0" fmla="*/ 504056 h 2016224"/>
                  <a:gd name="connsiteX1" fmla="*/ 815668 w 1859085"/>
                  <a:gd name="connsiteY1" fmla="*/ 840981 h 2016224"/>
                  <a:gd name="connsiteX2" fmla="*/ 907980 w 1859085"/>
                  <a:gd name="connsiteY2" fmla="*/ 0 h 2016224"/>
                  <a:gd name="connsiteX3" fmla="*/ 1043322 w 1859085"/>
                  <a:gd name="connsiteY3" fmla="*/ 830223 h 2016224"/>
                  <a:gd name="connsiteX4" fmla="*/ 1808080 w 1859085"/>
                  <a:gd name="connsiteY4" fmla="*/ 504056 h 2016224"/>
                  <a:gd name="connsiteX5" fmla="*/ 1167905 w 1859085"/>
                  <a:gd name="connsiteY5" fmla="*/ 997355 h 2016224"/>
                  <a:gd name="connsiteX6" fmla="*/ 1808080 w 1859085"/>
                  <a:gd name="connsiteY6" fmla="*/ 1512168 h 2016224"/>
                  <a:gd name="connsiteX7" fmla="*/ 1043321 w 1859085"/>
                  <a:gd name="connsiteY7" fmla="*/ 1164485 h 2016224"/>
                  <a:gd name="connsiteX8" fmla="*/ 907980 w 1859085"/>
                  <a:gd name="connsiteY8" fmla="*/ 2016224 h 2016224"/>
                  <a:gd name="connsiteX9" fmla="*/ 837183 w 1859085"/>
                  <a:gd name="connsiteY9" fmla="*/ 1175243 h 2016224"/>
                  <a:gd name="connsiteX10" fmla="*/ 7880 w 1859085"/>
                  <a:gd name="connsiteY10" fmla="*/ 1512168 h 2016224"/>
                  <a:gd name="connsiteX11" fmla="*/ 712601 w 1859085"/>
                  <a:gd name="connsiteY11" fmla="*/ 1018870 h 2016224"/>
                  <a:gd name="connsiteX12" fmla="*/ 7880 w 1859085"/>
                  <a:gd name="connsiteY12" fmla="*/ 504056 h 2016224"/>
                  <a:gd name="connsiteX0" fmla="*/ 7880 w 1859085"/>
                  <a:gd name="connsiteY0" fmla="*/ 504056 h 2034129"/>
                  <a:gd name="connsiteX1" fmla="*/ 815668 w 1859085"/>
                  <a:gd name="connsiteY1" fmla="*/ 840981 h 2034129"/>
                  <a:gd name="connsiteX2" fmla="*/ 907980 w 1859085"/>
                  <a:gd name="connsiteY2" fmla="*/ 0 h 2034129"/>
                  <a:gd name="connsiteX3" fmla="*/ 1043322 w 1859085"/>
                  <a:gd name="connsiteY3" fmla="*/ 830223 h 2034129"/>
                  <a:gd name="connsiteX4" fmla="*/ 1808080 w 1859085"/>
                  <a:gd name="connsiteY4" fmla="*/ 504056 h 2034129"/>
                  <a:gd name="connsiteX5" fmla="*/ 1167905 w 1859085"/>
                  <a:gd name="connsiteY5" fmla="*/ 997355 h 2034129"/>
                  <a:gd name="connsiteX6" fmla="*/ 1808080 w 1859085"/>
                  <a:gd name="connsiteY6" fmla="*/ 1512168 h 2034129"/>
                  <a:gd name="connsiteX7" fmla="*/ 1043321 w 1859085"/>
                  <a:gd name="connsiteY7" fmla="*/ 1164485 h 2034129"/>
                  <a:gd name="connsiteX8" fmla="*/ 907980 w 1859085"/>
                  <a:gd name="connsiteY8" fmla="*/ 2016224 h 2034129"/>
                  <a:gd name="connsiteX9" fmla="*/ 837183 w 1859085"/>
                  <a:gd name="connsiteY9" fmla="*/ 1175243 h 2034129"/>
                  <a:gd name="connsiteX10" fmla="*/ 7880 w 1859085"/>
                  <a:gd name="connsiteY10" fmla="*/ 1512168 h 2034129"/>
                  <a:gd name="connsiteX11" fmla="*/ 712601 w 1859085"/>
                  <a:gd name="connsiteY11" fmla="*/ 1018870 h 2034129"/>
                  <a:gd name="connsiteX12" fmla="*/ 7880 w 1859085"/>
                  <a:gd name="connsiteY12" fmla="*/ 504056 h 2034129"/>
                  <a:gd name="connsiteX0" fmla="*/ 7880 w 1881190"/>
                  <a:gd name="connsiteY0" fmla="*/ 504056 h 2034129"/>
                  <a:gd name="connsiteX1" fmla="*/ 815668 w 1881190"/>
                  <a:gd name="connsiteY1" fmla="*/ 840981 h 2034129"/>
                  <a:gd name="connsiteX2" fmla="*/ 907980 w 1881190"/>
                  <a:gd name="connsiteY2" fmla="*/ 0 h 2034129"/>
                  <a:gd name="connsiteX3" fmla="*/ 1043322 w 1881190"/>
                  <a:gd name="connsiteY3" fmla="*/ 830223 h 2034129"/>
                  <a:gd name="connsiteX4" fmla="*/ 1808080 w 1881190"/>
                  <a:gd name="connsiteY4" fmla="*/ 504056 h 2034129"/>
                  <a:gd name="connsiteX5" fmla="*/ 1167905 w 1881190"/>
                  <a:gd name="connsiteY5" fmla="*/ 997355 h 2034129"/>
                  <a:gd name="connsiteX6" fmla="*/ 1808080 w 1881190"/>
                  <a:gd name="connsiteY6" fmla="*/ 1512168 h 2034129"/>
                  <a:gd name="connsiteX7" fmla="*/ 1043321 w 1881190"/>
                  <a:gd name="connsiteY7" fmla="*/ 1164485 h 2034129"/>
                  <a:gd name="connsiteX8" fmla="*/ 907980 w 1881190"/>
                  <a:gd name="connsiteY8" fmla="*/ 2016224 h 2034129"/>
                  <a:gd name="connsiteX9" fmla="*/ 837183 w 1881190"/>
                  <a:gd name="connsiteY9" fmla="*/ 1175243 h 2034129"/>
                  <a:gd name="connsiteX10" fmla="*/ 7880 w 1881190"/>
                  <a:gd name="connsiteY10" fmla="*/ 1512168 h 2034129"/>
                  <a:gd name="connsiteX11" fmla="*/ 712601 w 1881190"/>
                  <a:gd name="connsiteY11" fmla="*/ 1018870 h 2034129"/>
                  <a:gd name="connsiteX12" fmla="*/ 7880 w 1881190"/>
                  <a:gd name="connsiteY12" fmla="*/ 504056 h 2034129"/>
                  <a:gd name="connsiteX0" fmla="*/ 7880 w 1881190"/>
                  <a:gd name="connsiteY0" fmla="*/ 504056 h 2034129"/>
                  <a:gd name="connsiteX1" fmla="*/ 815668 w 1881190"/>
                  <a:gd name="connsiteY1" fmla="*/ 840981 h 2034129"/>
                  <a:gd name="connsiteX2" fmla="*/ 907980 w 1881190"/>
                  <a:gd name="connsiteY2" fmla="*/ 0 h 2034129"/>
                  <a:gd name="connsiteX3" fmla="*/ 1043322 w 1881190"/>
                  <a:gd name="connsiteY3" fmla="*/ 830223 h 2034129"/>
                  <a:gd name="connsiteX4" fmla="*/ 1808080 w 1881190"/>
                  <a:gd name="connsiteY4" fmla="*/ 504056 h 2034129"/>
                  <a:gd name="connsiteX5" fmla="*/ 1167905 w 1881190"/>
                  <a:gd name="connsiteY5" fmla="*/ 997355 h 2034129"/>
                  <a:gd name="connsiteX6" fmla="*/ 1808080 w 1881190"/>
                  <a:gd name="connsiteY6" fmla="*/ 1512168 h 2034129"/>
                  <a:gd name="connsiteX7" fmla="*/ 1043321 w 1881190"/>
                  <a:gd name="connsiteY7" fmla="*/ 1164485 h 2034129"/>
                  <a:gd name="connsiteX8" fmla="*/ 907980 w 1881190"/>
                  <a:gd name="connsiteY8" fmla="*/ 2016224 h 2034129"/>
                  <a:gd name="connsiteX9" fmla="*/ 837183 w 1881190"/>
                  <a:gd name="connsiteY9" fmla="*/ 1175243 h 2034129"/>
                  <a:gd name="connsiteX10" fmla="*/ 7880 w 1881190"/>
                  <a:gd name="connsiteY10" fmla="*/ 1512168 h 2034129"/>
                  <a:gd name="connsiteX11" fmla="*/ 712601 w 1881190"/>
                  <a:gd name="connsiteY11" fmla="*/ 1018870 h 2034129"/>
                  <a:gd name="connsiteX12" fmla="*/ 7880 w 1881190"/>
                  <a:gd name="connsiteY12" fmla="*/ 504056 h 2034129"/>
                  <a:gd name="connsiteX0" fmla="*/ 7880 w 1881190"/>
                  <a:gd name="connsiteY0" fmla="*/ 512031 h 2042104"/>
                  <a:gd name="connsiteX1" fmla="*/ 815668 w 1881190"/>
                  <a:gd name="connsiteY1" fmla="*/ 848956 h 2042104"/>
                  <a:gd name="connsiteX2" fmla="*/ 907980 w 1881190"/>
                  <a:gd name="connsiteY2" fmla="*/ 7975 h 2042104"/>
                  <a:gd name="connsiteX3" fmla="*/ 1043322 w 1881190"/>
                  <a:gd name="connsiteY3" fmla="*/ 838198 h 2042104"/>
                  <a:gd name="connsiteX4" fmla="*/ 1808080 w 1881190"/>
                  <a:gd name="connsiteY4" fmla="*/ 512031 h 2042104"/>
                  <a:gd name="connsiteX5" fmla="*/ 1167905 w 1881190"/>
                  <a:gd name="connsiteY5" fmla="*/ 1005330 h 2042104"/>
                  <a:gd name="connsiteX6" fmla="*/ 1808080 w 1881190"/>
                  <a:gd name="connsiteY6" fmla="*/ 1520143 h 2042104"/>
                  <a:gd name="connsiteX7" fmla="*/ 1043321 w 1881190"/>
                  <a:gd name="connsiteY7" fmla="*/ 1172460 h 2042104"/>
                  <a:gd name="connsiteX8" fmla="*/ 907980 w 1881190"/>
                  <a:gd name="connsiteY8" fmla="*/ 2024199 h 2042104"/>
                  <a:gd name="connsiteX9" fmla="*/ 837183 w 1881190"/>
                  <a:gd name="connsiteY9" fmla="*/ 1183218 h 2042104"/>
                  <a:gd name="connsiteX10" fmla="*/ 7880 w 1881190"/>
                  <a:gd name="connsiteY10" fmla="*/ 1520143 h 2042104"/>
                  <a:gd name="connsiteX11" fmla="*/ 712601 w 1881190"/>
                  <a:gd name="connsiteY11" fmla="*/ 1026845 h 2042104"/>
                  <a:gd name="connsiteX12" fmla="*/ 7880 w 1881190"/>
                  <a:gd name="connsiteY12" fmla="*/ 512031 h 2042104"/>
                  <a:gd name="connsiteX0" fmla="*/ 98340 w 1971650"/>
                  <a:gd name="connsiteY0" fmla="*/ 512031 h 2042104"/>
                  <a:gd name="connsiteX1" fmla="*/ 906128 w 1971650"/>
                  <a:gd name="connsiteY1" fmla="*/ 848956 h 2042104"/>
                  <a:gd name="connsiteX2" fmla="*/ 998440 w 1971650"/>
                  <a:gd name="connsiteY2" fmla="*/ 7975 h 2042104"/>
                  <a:gd name="connsiteX3" fmla="*/ 1133782 w 1971650"/>
                  <a:gd name="connsiteY3" fmla="*/ 838198 h 2042104"/>
                  <a:gd name="connsiteX4" fmla="*/ 1898540 w 1971650"/>
                  <a:gd name="connsiteY4" fmla="*/ 512031 h 2042104"/>
                  <a:gd name="connsiteX5" fmla="*/ 1258365 w 1971650"/>
                  <a:gd name="connsiteY5" fmla="*/ 1005330 h 2042104"/>
                  <a:gd name="connsiteX6" fmla="*/ 1898540 w 1971650"/>
                  <a:gd name="connsiteY6" fmla="*/ 1520143 h 2042104"/>
                  <a:gd name="connsiteX7" fmla="*/ 1133781 w 1971650"/>
                  <a:gd name="connsiteY7" fmla="*/ 1172460 h 2042104"/>
                  <a:gd name="connsiteX8" fmla="*/ 998440 w 1971650"/>
                  <a:gd name="connsiteY8" fmla="*/ 2024199 h 2042104"/>
                  <a:gd name="connsiteX9" fmla="*/ 927643 w 1971650"/>
                  <a:gd name="connsiteY9" fmla="*/ 1183218 h 2042104"/>
                  <a:gd name="connsiteX10" fmla="*/ 98340 w 1971650"/>
                  <a:gd name="connsiteY10" fmla="*/ 1520143 h 2042104"/>
                  <a:gd name="connsiteX11" fmla="*/ 803061 w 1971650"/>
                  <a:gd name="connsiteY11" fmla="*/ 1026845 h 2042104"/>
                  <a:gd name="connsiteX12" fmla="*/ 98340 w 1971650"/>
                  <a:gd name="connsiteY12" fmla="*/ 512031 h 2042104"/>
                  <a:gd name="connsiteX0" fmla="*/ 98340 w 1971650"/>
                  <a:gd name="connsiteY0" fmla="*/ 512031 h 2042104"/>
                  <a:gd name="connsiteX1" fmla="*/ 906128 w 1971650"/>
                  <a:gd name="connsiteY1" fmla="*/ 848956 h 2042104"/>
                  <a:gd name="connsiteX2" fmla="*/ 998440 w 1971650"/>
                  <a:gd name="connsiteY2" fmla="*/ 7975 h 2042104"/>
                  <a:gd name="connsiteX3" fmla="*/ 1133782 w 1971650"/>
                  <a:gd name="connsiteY3" fmla="*/ 838198 h 2042104"/>
                  <a:gd name="connsiteX4" fmla="*/ 1898540 w 1971650"/>
                  <a:gd name="connsiteY4" fmla="*/ 512031 h 2042104"/>
                  <a:gd name="connsiteX5" fmla="*/ 1258365 w 1971650"/>
                  <a:gd name="connsiteY5" fmla="*/ 1005330 h 2042104"/>
                  <a:gd name="connsiteX6" fmla="*/ 1898540 w 1971650"/>
                  <a:gd name="connsiteY6" fmla="*/ 1520143 h 2042104"/>
                  <a:gd name="connsiteX7" fmla="*/ 1133781 w 1971650"/>
                  <a:gd name="connsiteY7" fmla="*/ 1172460 h 2042104"/>
                  <a:gd name="connsiteX8" fmla="*/ 998440 w 1971650"/>
                  <a:gd name="connsiteY8" fmla="*/ 2024199 h 2042104"/>
                  <a:gd name="connsiteX9" fmla="*/ 927643 w 1971650"/>
                  <a:gd name="connsiteY9" fmla="*/ 1183218 h 2042104"/>
                  <a:gd name="connsiteX10" fmla="*/ 98340 w 1971650"/>
                  <a:gd name="connsiteY10" fmla="*/ 1520143 h 2042104"/>
                  <a:gd name="connsiteX11" fmla="*/ 803061 w 1971650"/>
                  <a:gd name="connsiteY11" fmla="*/ 1026845 h 2042104"/>
                  <a:gd name="connsiteX12" fmla="*/ 98340 w 1971650"/>
                  <a:gd name="connsiteY12" fmla="*/ 512031 h 2042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971650" h="2042104">
                    <a:moveTo>
                      <a:pt x="98340" y="512031"/>
                    </a:moveTo>
                    <a:cubicBezTo>
                      <a:pt x="496695" y="251408"/>
                      <a:pt x="669138" y="786850"/>
                      <a:pt x="906128" y="848956"/>
                    </a:cubicBezTo>
                    <a:cubicBezTo>
                      <a:pt x="969171" y="618831"/>
                      <a:pt x="569638" y="-82301"/>
                      <a:pt x="998440" y="7975"/>
                    </a:cubicBezTo>
                    <a:cubicBezTo>
                      <a:pt x="1427242" y="98251"/>
                      <a:pt x="1070739" y="608073"/>
                      <a:pt x="1133782" y="838198"/>
                    </a:cubicBezTo>
                    <a:cubicBezTo>
                      <a:pt x="1370772" y="776092"/>
                      <a:pt x="1792788" y="64313"/>
                      <a:pt x="1898540" y="512031"/>
                    </a:cubicBezTo>
                    <a:cubicBezTo>
                      <a:pt x="2004292" y="959749"/>
                      <a:pt x="1432312" y="837311"/>
                      <a:pt x="1258365" y="1005330"/>
                    </a:cubicBezTo>
                    <a:cubicBezTo>
                      <a:pt x="1432312" y="1173349"/>
                      <a:pt x="2210833" y="1281036"/>
                      <a:pt x="1898540" y="1520143"/>
                    </a:cubicBezTo>
                    <a:cubicBezTo>
                      <a:pt x="1586247" y="1759250"/>
                      <a:pt x="1370771" y="1234566"/>
                      <a:pt x="1133781" y="1172460"/>
                    </a:cubicBezTo>
                    <a:cubicBezTo>
                      <a:pt x="1070738" y="1402585"/>
                      <a:pt x="1448759" y="2168263"/>
                      <a:pt x="998440" y="2024199"/>
                    </a:cubicBezTo>
                    <a:cubicBezTo>
                      <a:pt x="548121" y="1880135"/>
                      <a:pt x="990686" y="1413343"/>
                      <a:pt x="927643" y="1183218"/>
                    </a:cubicBezTo>
                    <a:cubicBezTo>
                      <a:pt x="690653" y="1245324"/>
                      <a:pt x="171819" y="2021649"/>
                      <a:pt x="98340" y="1520143"/>
                    </a:cubicBezTo>
                    <a:cubicBezTo>
                      <a:pt x="24861" y="1018637"/>
                      <a:pt x="629114" y="1194864"/>
                      <a:pt x="803061" y="1026845"/>
                    </a:cubicBezTo>
                    <a:cubicBezTo>
                      <a:pt x="629114" y="858826"/>
                      <a:pt x="-300015" y="772654"/>
                      <a:pt x="98340" y="512031"/>
                    </a:cubicBezTo>
                    <a:close/>
                  </a:path>
                </a:pathLst>
              </a:custGeom>
              <a:noFill/>
              <a:ln w="57150">
                <a:solidFill>
                  <a:schemeClr val="bg1">
                    <a:lumMod val="50000"/>
                    <a:lumOff val="50000"/>
                  </a:schemeClr>
                </a:solidFill>
              </a:ln>
              <a:scene3d>
                <a:camera prst="orthographicFront"/>
                <a:lightRig rig="morning" dir="t"/>
              </a:scene3d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</p:grpSp>
      </p:grpSp>
      <p:sp>
        <p:nvSpPr>
          <p:cNvPr id="22" name="21 Rectángulo"/>
          <p:cNvSpPr/>
          <p:nvPr/>
        </p:nvSpPr>
        <p:spPr>
          <a:xfrm>
            <a:off x="-21459" y="-16116"/>
            <a:ext cx="9144000" cy="5236046"/>
          </a:xfrm>
          <a:prstGeom prst="rect">
            <a:avLst/>
          </a:prstGeom>
          <a:gradFill>
            <a:gsLst>
              <a:gs pos="78000">
                <a:srgbClr val="C00000">
                  <a:alpha val="84000"/>
                </a:srgbClr>
              </a:gs>
              <a:gs pos="0">
                <a:schemeClr val="tx1">
                  <a:lumMod val="98000"/>
                </a:schemeClr>
              </a:gs>
              <a:gs pos="100000">
                <a:srgbClr val="C00000"/>
              </a:gs>
              <a:gs pos="66000">
                <a:schemeClr val="tx1"/>
              </a:gs>
              <a:gs pos="90000">
                <a:schemeClr val="tx1">
                  <a:alpha val="92000"/>
                </a:schemeClr>
              </a:gs>
              <a:gs pos="44000">
                <a:schemeClr val="tx1">
                  <a:alpha val="90000"/>
                </a:schemeClr>
              </a:gs>
              <a:gs pos="54000">
                <a:srgbClr val="C00000">
                  <a:alpha val="82000"/>
                </a:srgbClr>
              </a:gs>
              <a:gs pos="33000">
                <a:srgbClr val="C00000">
                  <a:alpha val="92000"/>
                </a:srgbClr>
              </a:gs>
              <a:gs pos="23000">
                <a:schemeClr val="tx1"/>
              </a:gs>
              <a:gs pos="12000">
                <a:srgbClr val="C00000"/>
              </a:gs>
            </a:gsLst>
            <a:path path="circle">
              <a:fillToRect l="100000" t="10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5465240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31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1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" dur="315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315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314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Diapositiva8"/>
          <p:cNvPicPr>
            <a:picLocks noGrp="1" noChangeAspect="1"/>
          </p:cNvPicPr>
          <p:nvPr isPhoto="1"/>
        </p:nvPicPr>
        <p:blipFill>
          <a:blip r:embed="rId2" cstate="email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8162"/>
            <a:ext cx="9144000" cy="5115338"/>
          </a:xfrm>
          <a:prstGeom prst="rect">
            <a:avLst/>
          </a:prstGeom>
          <a:noFill/>
          <a:ln>
            <a:noFill/>
          </a:ln>
        </p:spPr>
      </p:pic>
      <p:sp>
        <p:nvSpPr>
          <p:cNvPr id="4" name="3 Rectángulo"/>
          <p:cNvSpPr/>
          <p:nvPr/>
        </p:nvSpPr>
        <p:spPr>
          <a:xfrm>
            <a:off x="1043608" y="915566"/>
            <a:ext cx="5040560" cy="3600986"/>
          </a:xfrm>
          <a:prstGeom prst="rect">
            <a:avLst/>
          </a:prstGeom>
        </p:spPr>
        <p:txBody>
          <a:bodyPr wrap="square">
            <a:spAutoFit/>
            <a:scene3d>
              <a:camera prst="obliqueBottomLeft"/>
              <a:lightRig rig="threePt" dir="t"/>
            </a:scene3d>
            <a:sp3d extrusionH="31750">
              <a:extrusionClr>
                <a:srgbClr val="FF6600"/>
              </a:extrusionClr>
            </a:sp3d>
          </a:bodyPr>
          <a:lstStyle/>
          <a:p>
            <a:pPr algn="ctr"/>
            <a:r>
              <a:rPr lang="es-ES" sz="1400" dirty="0" smtClean="0">
                <a:solidFill>
                  <a:schemeClr val="bg1"/>
                </a:solidFill>
                <a:latin typeface="Hobo Std" pitchFamily="34" charset="0"/>
              </a:rPr>
              <a:t>Las </a:t>
            </a:r>
            <a:r>
              <a:rPr lang="es-ES" sz="1400" dirty="0">
                <a:solidFill>
                  <a:schemeClr val="bg1"/>
                </a:solidFill>
                <a:latin typeface="Hobo Std" pitchFamily="34" charset="0"/>
              </a:rPr>
              <a:t>semillas de amapola son sumamente ricas </a:t>
            </a:r>
            <a:r>
              <a:rPr lang="es-ES" sz="1400" dirty="0" smtClean="0">
                <a:solidFill>
                  <a:schemeClr val="bg1"/>
                </a:solidFill>
                <a:latin typeface="Hobo Std" pitchFamily="34" charset="0"/>
              </a:rPr>
              <a:t>en</a:t>
            </a:r>
          </a:p>
          <a:p>
            <a:pPr algn="ctr"/>
            <a:r>
              <a:rPr lang="es-ES" sz="1400" dirty="0" smtClean="0">
                <a:solidFill>
                  <a:schemeClr val="bg1"/>
                </a:solidFill>
                <a:latin typeface="Hobo Std" pitchFamily="34" charset="0"/>
              </a:rPr>
              <a:t> </a:t>
            </a:r>
            <a:r>
              <a:rPr lang="es-ES" sz="1400" dirty="0">
                <a:solidFill>
                  <a:schemeClr val="bg1"/>
                </a:solidFill>
                <a:latin typeface="Hobo Std" pitchFamily="34" charset="0"/>
              </a:rPr>
              <a:t>nutrientes esenciales, indispensables dentro de una alimentación variada y equilibrada. De hecho, aportan interesantes cantidades de:</a:t>
            </a:r>
          </a:p>
          <a:p>
            <a:pPr algn="ctr"/>
            <a:r>
              <a:rPr lang="es-ES" sz="1400" dirty="0">
                <a:solidFill>
                  <a:schemeClr val="bg1"/>
                </a:solidFill>
                <a:latin typeface="Hobo Std" pitchFamily="34" charset="0"/>
              </a:rPr>
              <a:t>Ácidos grasos saludables: destaca sobre todo la presencia de ácidos grasos omega-3 y omega-6.</a:t>
            </a:r>
          </a:p>
          <a:p>
            <a:pPr algn="ctr"/>
            <a:r>
              <a:rPr lang="es-ES" sz="1400" dirty="0">
                <a:solidFill>
                  <a:schemeClr val="bg1"/>
                </a:solidFill>
                <a:latin typeface="Hobo Std" pitchFamily="34" charset="0"/>
              </a:rPr>
              <a:t>Fibra: tres cucharadas soperas de semillas de amapola aportan un 12% del valor diario de fibra dietética recomendado.</a:t>
            </a:r>
          </a:p>
          <a:p>
            <a:pPr algn="ctr"/>
            <a:r>
              <a:rPr lang="es-ES" sz="1400" dirty="0">
                <a:solidFill>
                  <a:schemeClr val="bg1"/>
                </a:solidFill>
                <a:latin typeface="Hobo Std" pitchFamily="34" charset="0"/>
              </a:rPr>
              <a:t>Vitaminas: destaca la presencia de vitaminas del grupo B (en especial B1, B2, B3, B5, B6 y ácido fólico o B9), así como vitamina E y C.</a:t>
            </a:r>
          </a:p>
          <a:p>
            <a:pPr algn="ctr"/>
            <a:r>
              <a:rPr lang="es-ES" sz="1400" dirty="0">
                <a:solidFill>
                  <a:schemeClr val="bg1"/>
                </a:solidFill>
                <a:latin typeface="Hobo Std" pitchFamily="34" charset="0"/>
              </a:rPr>
              <a:t>Minerales: podemos mencionar el contenido en magnesio, calcio, manganeso, potasio, fósforo, hierro</a:t>
            </a:r>
            <a:r>
              <a:rPr lang="es-ES" sz="1400" dirty="0" smtClean="0">
                <a:solidFill>
                  <a:schemeClr val="bg1"/>
                </a:solidFill>
                <a:latin typeface="Hobo Std" pitchFamily="34" charset="0"/>
              </a:rPr>
              <a:t>,</a:t>
            </a:r>
          </a:p>
          <a:p>
            <a:pPr algn="ctr"/>
            <a:r>
              <a:rPr lang="es-ES" sz="1400" dirty="0" smtClean="0">
                <a:solidFill>
                  <a:schemeClr val="bg1"/>
                </a:solidFill>
                <a:latin typeface="Hobo Std" pitchFamily="34" charset="0"/>
              </a:rPr>
              <a:t> </a:t>
            </a:r>
            <a:r>
              <a:rPr lang="es-ES" sz="1400" dirty="0">
                <a:solidFill>
                  <a:schemeClr val="bg1"/>
                </a:solidFill>
                <a:latin typeface="Hobo Std" pitchFamily="34" charset="0"/>
              </a:rPr>
              <a:t>zinc y cobre.</a:t>
            </a:r>
          </a:p>
          <a:p>
            <a:pPr algn="ctr"/>
            <a:endParaRPr lang="es-ES" dirty="0">
              <a:solidFill>
                <a:schemeClr val="bg1"/>
              </a:solidFill>
              <a:latin typeface="Hobo Std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325397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Diapositiva9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3 Rectángulo"/>
          <p:cNvSpPr/>
          <p:nvPr/>
        </p:nvSpPr>
        <p:spPr>
          <a:xfrm rot="16200000">
            <a:off x="-1204699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667">
                <a:srgbClr val="FF6600">
                  <a:lumMod val="65000"/>
                  <a:lumOff val="35000"/>
                </a:srgbClr>
              </a:gs>
              <a:gs pos="11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Rectángulo"/>
          <p:cNvSpPr/>
          <p:nvPr/>
        </p:nvSpPr>
        <p:spPr>
          <a:xfrm rot="16200000">
            <a:off x="-1348715" y="2248307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667">
                <a:srgbClr val="FF6600">
                  <a:lumMod val="65000"/>
                  <a:lumOff val="35000"/>
                </a:srgbClr>
              </a:gs>
              <a:gs pos="11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3 Rectángulo"/>
          <p:cNvSpPr/>
          <p:nvPr/>
        </p:nvSpPr>
        <p:spPr>
          <a:xfrm rot="16200000">
            <a:off x="-1492731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667">
                <a:srgbClr val="FF6600">
                  <a:lumMod val="65000"/>
                  <a:lumOff val="35000"/>
                </a:srgbClr>
              </a:gs>
              <a:gs pos="11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3 Rectángulo"/>
          <p:cNvSpPr/>
          <p:nvPr/>
        </p:nvSpPr>
        <p:spPr>
          <a:xfrm rot="16200000">
            <a:off x="-1636747" y="2251705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667">
                <a:srgbClr val="FF6600">
                  <a:lumMod val="65000"/>
                  <a:lumOff val="35000"/>
                </a:srgbClr>
              </a:gs>
              <a:gs pos="11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3 Rectángulo"/>
          <p:cNvSpPr/>
          <p:nvPr/>
        </p:nvSpPr>
        <p:spPr>
          <a:xfrm rot="16200000">
            <a:off x="-1780763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667">
                <a:srgbClr val="FF6600">
                  <a:lumMod val="65000"/>
                  <a:lumOff val="35000"/>
                </a:srgbClr>
              </a:gs>
              <a:gs pos="11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3 Rectángulo"/>
          <p:cNvSpPr/>
          <p:nvPr/>
        </p:nvSpPr>
        <p:spPr>
          <a:xfrm rot="16200000">
            <a:off x="-1924779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667">
                <a:srgbClr val="FF6600">
                  <a:lumMod val="65000"/>
                  <a:lumOff val="35000"/>
                </a:srgbClr>
              </a:gs>
              <a:gs pos="11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3 Rectángulo"/>
          <p:cNvSpPr/>
          <p:nvPr/>
        </p:nvSpPr>
        <p:spPr>
          <a:xfrm rot="16200000">
            <a:off x="-2068795" y="2248307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667">
                <a:srgbClr val="FF6600">
                  <a:lumMod val="65000"/>
                  <a:lumOff val="35000"/>
                </a:srgbClr>
              </a:gs>
              <a:gs pos="11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3 Rectángulo"/>
          <p:cNvSpPr/>
          <p:nvPr/>
        </p:nvSpPr>
        <p:spPr>
          <a:xfrm rot="16200000">
            <a:off x="-2230559" y="2230559"/>
            <a:ext cx="5144686" cy="683568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41725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667">
                <a:srgbClr val="FF6600">
                  <a:lumMod val="65000"/>
                  <a:lumOff val="35000"/>
                </a:srgbClr>
              </a:gs>
              <a:gs pos="11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grpSp>
        <p:nvGrpSpPr>
          <p:cNvPr id="22" name="21 Grupo"/>
          <p:cNvGrpSpPr/>
          <p:nvPr/>
        </p:nvGrpSpPr>
        <p:grpSpPr>
          <a:xfrm>
            <a:off x="1223590" y="-25884"/>
            <a:ext cx="7938285" cy="5169384"/>
            <a:chOff x="2051720" y="-2036762"/>
            <a:chExt cx="7938285" cy="5169384"/>
          </a:xfrm>
        </p:grpSpPr>
        <p:sp>
          <p:nvSpPr>
            <p:cNvPr id="12" name="2 Rectángulo"/>
            <p:cNvSpPr/>
            <p:nvPr/>
          </p:nvSpPr>
          <p:spPr>
            <a:xfrm>
              <a:off x="2051720" y="-2036762"/>
              <a:ext cx="7938285" cy="5169384"/>
            </a:xfrm>
            <a:custGeom>
              <a:avLst/>
              <a:gdLst>
                <a:gd name="connsiteX0" fmla="*/ 0 w 7380312"/>
                <a:gd name="connsiteY0" fmla="*/ 0 h 5143500"/>
                <a:gd name="connsiteX1" fmla="*/ 7380312 w 7380312"/>
                <a:gd name="connsiteY1" fmla="*/ 0 h 5143500"/>
                <a:gd name="connsiteX2" fmla="*/ 7380312 w 7380312"/>
                <a:gd name="connsiteY2" fmla="*/ 5143500 h 5143500"/>
                <a:gd name="connsiteX3" fmla="*/ 0 w 7380312"/>
                <a:gd name="connsiteY3" fmla="*/ 5143500 h 5143500"/>
                <a:gd name="connsiteX4" fmla="*/ 0 w 7380312"/>
                <a:gd name="connsiteY4" fmla="*/ 0 h 5143500"/>
                <a:gd name="connsiteX0" fmla="*/ 541866 w 7922178"/>
                <a:gd name="connsiteY0" fmla="*/ 0 h 5143500"/>
                <a:gd name="connsiteX1" fmla="*/ 7922178 w 7922178"/>
                <a:gd name="connsiteY1" fmla="*/ 0 h 5143500"/>
                <a:gd name="connsiteX2" fmla="*/ 7922178 w 7922178"/>
                <a:gd name="connsiteY2" fmla="*/ 5143500 h 5143500"/>
                <a:gd name="connsiteX3" fmla="*/ 541866 w 7922178"/>
                <a:gd name="connsiteY3" fmla="*/ 5143500 h 5143500"/>
                <a:gd name="connsiteX4" fmla="*/ 541866 w 7922178"/>
                <a:gd name="connsiteY4" fmla="*/ 0 h 5143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22178" h="5143500">
                  <a:moveTo>
                    <a:pt x="541866" y="0"/>
                  </a:moveTo>
                  <a:lnTo>
                    <a:pt x="7922178" y="0"/>
                  </a:lnTo>
                  <a:lnTo>
                    <a:pt x="7922178" y="5143500"/>
                  </a:lnTo>
                  <a:lnTo>
                    <a:pt x="541866" y="5143500"/>
                  </a:lnTo>
                  <a:cubicBezTo>
                    <a:pt x="541866" y="3429000"/>
                    <a:pt x="-677334" y="4943122"/>
                    <a:pt x="541866" y="0"/>
                  </a:cubicBezTo>
                  <a:close/>
                </a:path>
              </a:pathLst>
            </a:custGeom>
            <a:gradFill>
              <a:gsLst>
                <a:gs pos="78000">
                  <a:srgbClr val="FF0000">
                    <a:alpha val="51000"/>
                  </a:srgbClr>
                </a:gs>
                <a:gs pos="0">
                  <a:schemeClr val="tx1">
                    <a:alpha val="46000"/>
                  </a:schemeClr>
                </a:gs>
                <a:gs pos="98000">
                  <a:srgbClr val="FF0000">
                    <a:alpha val="59000"/>
                  </a:srgbClr>
                </a:gs>
                <a:gs pos="66000">
                  <a:schemeClr val="tx1">
                    <a:alpha val="71000"/>
                  </a:schemeClr>
                </a:gs>
                <a:gs pos="90000">
                  <a:schemeClr val="tx1">
                    <a:alpha val="44000"/>
                  </a:schemeClr>
                </a:gs>
                <a:gs pos="44000">
                  <a:schemeClr val="tx1">
                    <a:alpha val="60000"/>
                  </a:schemeClr>
                </a:gs>
                <a:gs pos="54000">
                  <a:srgbClr val="FF0000">
                    <a:alpha val="58000"/>
                  </a:srgbClr>
                </a:gs>
                <a:gs pos="33000">
                  <a:srgbClr val="FF0000">
                    <a:alpha val="48000"/>
                  </a:srgbClr>
                </a:gs>
                <a:gs pos="23000">
                  <a:schemeClr val="tx1">
                    <a:alpha val="53000"/>
                  </a:schemeClr>
                </a:gs>
                <a:gs pos="11000">
                  <a:srgbClr val="FF0000">
                    <a:alpha val="46000"/>
                  </a:srgbClr>
                </a:gs>
              </a:gsLst>
              <a:path path="circle">
                <a:fillToRect l="100000" t="100000"/>
              </a:path>
            </a:gradFill>
            <a:ln>
              <a:solidFill>
                <a:schemeClr val="tx2">
                  <a:lumMod val="50000"/>
                </a:schemeClr>
              </a:solidFill>
            </a:ln>
            <a:scene3d>
              <a:camera prst="orthographicFront"/>
              <a:lightRig rig="flood" dir="t"/>
            </a:scene3d>
            <a:sp3d>
              <a:bevelT w="184150" prst="convex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grpSp>
          <p:nvGrpSpPr>
            <p:cNvPr id="13" name="12 Grupo"/>
            <p:cNvGrpSpPr/>
            <p:nvPr/>
          </p:nvGrpSpPr>
          <p:grpSpPr>
            <a:xfrm>
              <a:off x="2643542" y="-1532505"/>
              <a:ext cx="1552473" cy="4486963"/>
              <a:chOff x="1763688" y="555526"/>
              <a:chExt cx="1584176" cy="4464496"/>
            </a:xfrm>
            <a:gradFill>
              <a:gsLst>
                <a:gs pos="0">
                  <a:srgbClr val="DDEBCF"/>
                </a:gs>
                <a:gs pos="6000">
                  <a:srgbClr val="9CB86E"/>
                </a:gs>
                <a:gs pos="97083">
                  <a:srgbClr val="156B13">
                    <a:lumMod val="26000"/>
                  </a:srgbClr>
                </a:gs>
                <a:gs pos="49000">
                  <a:srgbClr val="156B13"/>
                </a:gs>
              </a:gsLst>
              <a:lin ang="5400000" scaled="0"/>
            </a:gradFill>
            <a:scene3d>
              <a:camera prst="orthographicFront"/>
              <a:lightRig rig="flat" dir="t">
                <a:rot lat="0" lon="0" rev="13800000"/>
              </a:lightRig>
            </a:scene3d>
          </p:grpSpPr>
          <p:sp>
            <p:nvSpPr>
              <p:cNvPr id="18" name="CuadroTexto 6"/>
              <p:cNvSpPr txBox="1"/>
              <p:nvPr/>
            </p:nvSpPr>
            <p:spPr>
              <a:xfrm rot="10800000">
                <a:off x="2123728" y="3219822"/>
                <a:ext cx="936104" cy="1800200"/>
              </a:xfrm>
              <a:custGeom>
                <a:avLst/>
                <a:gdLst>
                  <a:gd name="connsiteX0" fmla="*/ 1424825 w 3432663"/>
                  <a:gd name="connsiteY0" fmla="*/ 0 h 3746571"/>
                  <a:gd name="connsiteX1" fmla="*/ 1883536 w 3432663"/>
                  <a:gd name="connsiteY1" fmla="*/ 64066 h 3746571"/>
                  <a:gd name="connsiteX2" fmla="*/ 2116736 w 3432663"/>
                  <a:gd name="connsiteY2" fmla="*/ 353644 h 3746571"/>
                  <a:gd name="connsiteX3" fmla="*/ 2051389 w 3432663"/>
                  <a:gd name="connsiteY3" fmla="*/ 500995 h 3746571"/>
                  <a:gd name="connsiteX4" fmla="*/ 1936070 w 3432663"/>
                  <a:gd name="connsiteY4" fmla="*/ 571468 h 3746571"/>
                  <a:gd name="connsiteX5" fmla="*/ 1863035 w 3432663"/>
                  <a:gd name="connsiteY5" fmla="*/ 576593 h 3746571"/>
                  <a:gd name="connsiteX6" fmla="*/ 1768218 w 3432663"/>
                  <a:gd name="connsiteY6" fmla="*/ 558654 h 3746571"/>
                  <a:gd name="connsiteX7" fmla="*/ 1740029 w 3432663"/>
                  <a:gd name="connsiteY7" fmla="*/ 533028 h 3746571"/>
                  <a:gd name="connsiteX8" fmla="*/ 1757967 w 3432663"/>
                  <a:gd name="connsiteY8" fmla="*/ 502276 h 3746571"/>
                  <a:gd name="connsiteX9" fmla="*/ 1809220 w 3432663"/>
                  <a:gd name="connsiteY9" fmla="*/ 426679 h 3746571"/>
                  <a:gd name="connsiteX10" fmla="*/ 1824596 w 3432663"/>
                  <a:gd name="connsiteY10" fmla="*/ 343393 h 3746571"/>
                  <a:gd name="connsiteX11" fmla="*/ 1686214 w 3432663"/>
                  <a:gd name="connsiteY11" fmla="*/ 153758 h 3746571"/>
                  <a:gd name="connsiteX12" fmla="*/ 1409449 w 3432663"/>
                  <a:gd name="connsiteY12" fmla="*/ 102506 h 3746571"/>
                  <a:gd name="connsiteX13" fmla="*/ 960988 w 3432663"/>
                  <a:gd name="connsiteY13" fmla="*/ 187072 h 3746571"/>
                  <a:gd name="connsiteX14" fmla="*/ 743164 w 3432663"/>
                  <a:gd name="connsiteY14" fmla="*/ 481775 h 3746571"/>
                  <a:gd name="connsiteX15" fmla="*/ 899485 w 3432663"/>
                  <a:gd name="connsiteY15" fmla="*/ 740602 h 3746571"/>
                  <a:gd name="connsiteX16" fmla="*/ 1283880 w 3432663"/>
                  <a:gd name="connsiteY16" fmla="*/ 943050 h 3746571"/>
                  <a:gd name="connsiteX17" fmla="*/ 1757967 w 3432663"/>
                  <a:gd name="connsiteY17" fmla="*/ 1153185 h 3746571"/>
                  <a:gd name="connsiteX18" fmla="*/ 2280745 w 3432663"/>
                  <a:gd name="connsiteY18" fmla="*/ 1458139 h 3746571"/>
                  <a:gd name="connsiteX19" fmla="*/ 2636951 w 3432663"/>
                  <a:gd name="connsiteY19" fmla="*/ 1875848 h 3746571"/>
                  <a:gd name="connsiteX20" fmla="*/ 3432663 w 3432663"/>
                  <a:gd name="connsiteY20" fmla="*/ 2904434 h 3746571"/>
                  <a:gd name="connsiteX21" fmla="*/ 2316622 w 3432663"/>
                  <a:gd name="connsiteY21" fmla="*/ 3410866 h 3746571"/>
                  <a:gd name="connsiteX22" fmla="*/ 1306944 w 3432663"/>
                  <a:gd name="connsiteY22" fmla="*/ 3746571 h 3746571"/>
                  <a:gd name="connsiteX23" fmla="*/ 407459 w 3432663"/>
                  <a:gd name="connsiteY23" fmla="*/ 3490308 h 3746571"/>
                  <a:gd name="connsiteX24" fmla="*/ 0 w 3432663"/>
                  <a:gd name="connsiteY24" fmla="*/ 2711267 h 3746571"/>
                  <a:gd name="connsiteX25" fmla="*/ 283171 w 3432663"/>
                  <a:gd name="connsiteY25" fmla="*/ 2118017 h 3746571"/>
                  <a:gd name="connsiteX26" fmla="*/ 963551 w 3432663"/>
                  <a:gd name="connsiteY26" fmla="*/ 1870723 h 3746571"/>
                  <a:gd name="connsiteX27" fmla="*/ 1591396 w 3432663"/>
                  <a:gd name="connsiteY27" fmla="*/ 2019356 h 3746571"/>
                  <a:gd name="connsiteX28" fmla="*/ 1860473 w 3432663"/>
                  <a:gd name="connsiteY28" fmla="*/ 2490881 h 3746571"/>
                  <a:gd name="connsiteX29" fmla="*/ 1679807 w 3432663"/>
                  <a:gd name="connsiteY29" fmla="*/ 2861181 h 3746571"/>
                  <a:gd name="connsiteX30" fmla="*/ 1260816 w 3432663"/>
                  <a:gd name="connsiteY30" fmla="*/ 3008533 h 3746571"/>
                  <a:gd name="connsiteX31" fmla="*/ 894360 w 3432663"/>
                  <a:gd name="connsiteY31" fmla="*/ 2926528 h 3746571"/>
                  <a:gd name="connsiteX32" fmla="*/ 717538 w 3432663"/>
                  <a:gd name="connsiteY32" fmla="*/ 2649764 h 3746571"/>
                  <a:gd name="connsiteX33" fmla="*/ 807230 w 3432663"/>
                  <a:gd name="connsiteY33" fmla="*/ 2470379 h 3746571"/>
                  <a:gd name="connsiteX34" fmla="*/ 930236 w 3432663"/>
                  <a:gd name="connsiteY34" fmla="*/ 2406314 h 3746571"/>
                  <a:gd name="connsiteX35" fmla="*/ 989177 w 3432663"/>
                  <a:gd name="connsiteY35" fmla="*/ 2398626 h 3746571"/>
                  <a:gd name="connsiteX36" fmla="*/ 1009678 w 3432663"/>
                  <a:gd name="connsiteY36" fmla="*/ 2414001 h 3746571"/>
                  <a:gd name="connsiteX37" fmla="*/ 999428 w 3432663"/>
                  <a:gd name="connsiteY37" fmla="*/ 2444753 h 3746571"/>
                  <a:gd name="connsiteX38" fmla="*/ 989177 w 3432663"/>
                  <a:gd name="connsiteY38" fmla="*/ 2475505 h 3746571"/>
                  <a:gd name="connsiteX39" fmla="*/ 973801 w 3432663"/>
                  <a:gd name="connsiteY39" fmla="*/ 2588261 h 3746571"/>
                  <a:gd name="connsiteX40" fmla="*/ 1054524 w 3432663"/>
                  <a:gd name="connsiteY40" fmla="*/ 2725362 h 3746571"/>
                  <a:gd name="connsiteX41" fmla="*/ 1230065 w 3432663"/>
                  <a:gd name="connsiteY41" fmla="*/ 2783021 h 3746571"/>
                  <a:gd name="connsiteX42" fmla="*/ 1494016 w 3432663"/>
                  <a:gd name="connsiteY42" fmla="*/ 2685641 h 3746571"/>
                  <a:gd name="connsiteX43" fmla="*/ 1599084 w 3432663"/>
                  <a:gd name="connsiteY43" fmla="*/ 2444753 h 3746571"/>
                  <a:gd name="connsiteX44" fmla="*/ 1386385 w 3432663"/>
                  <a:gd name="connsiteY44" fmla="*/ 2109048 h 3746571"/>
                  <a:gd name="connsiteX45" fmla="*/ 943050 w 3432663"/>
                  <a:gd name="connsiteY45" fmla="*/ 2003980 h 3746571"/>
                  <a:gd name="connsiteX46" fmla="*/ 371582 w 3432663"/>
                  <a:gd name="connsiteY46" fmla="*/ 2198740 h 3746571"/>
                  <a:gd name="connsiteX47" fmla="*/ 117881 w 3432663"/>
                  <a:gd name="connsiteY47" fmla="*/ 2711267 h 3746571"/>
                  <a:gd name="connsiteX48" fmla="*/ 499714 w 3432663"/>
                  <a:gd name="connsiteY48" fmla="*/ 3351926 h 3746571"/>
                  <a:gd name="connsiteX49" fmla="*/ 1312069 w 3432663"/>
                  <a:gd name="connsiteY49" fmla="*/ 3567187 h 3746571"/>
                  <a:gd name="connsiteX50" fmla="*/ 2134674 w 3432663"/>
                  <a:gd name="connsiteY50" fmla="*/ 3269921 h 3746571"/>
                  <a:gd name="connsiteX51" fmla="*/ 2490881 w 3432663"/>
                  <a:gd name="connsiteY51" fmla="*/ 2506256 h 3746571"/>
                  <a:gd name="connsiteX52" fmla="*/ 2372999 w 3432663"/>
                  <a:gd name="connsiteY52" fmla="*/ 2070608 h 3746571"/>
                  <a:gd name="connsiteX53" fmla="*/ 2057795 w 3432663"/>
                  <a:gd name="connsiteY53" fmla="*/ 1755405 h 3746571"/>
                  <a:gd name="connsiteX54" fmla="*/ 1614460 w 3432663"/>
                  <a:gd name="connsiteY54" fmla="*/ 1496578 h 3746571"/>
                  <a:gd name="connsiteX55" fmla="*/ 858483 w 3432663"/>
                  <a:gd name="connsiteY55" fmla="*/ 1135247 h 3746571"/>
                  <a:gd name="connsiteX56" fmla="*/ 476650 w 3432663"/>
                  <a:gd name="connsiteY56" fmla="*/ 609907 h 3746571"/>
                  <a:gd name="connsiteX57" fmla="*/ 781604 w 3432663"/>
                  <a:gd name="connsiteY57" fmla="*/ 143508 h 3746571"/>
                  <a:gd name="connsiteX58" fmla="*/ 1424825 w 3432663"/>
                  <a:gd name="connsiteY58" fmla="*/ 0 h 3746571"/>
                  <a:gd name="connsiteX0" fmla="*/ 1424825 w 3453135"/>
                  <a:gd name="connsiteY0" fmla="*/ 0 h 3746571"/>
                  <a:gd name="connsiteX1" fmla="*/ 1883536 w 3453135"/>
                  <a:gd name="connsiteY1" fmla="*/ 64066 h 3746571"/>
                  <a:gd name="connsiteX2" fmla="*/ 2116736 w 3453135"/>
                  <a:gd name="connsiteY2" fmla="*/ 353644 h 3746571"/>
                  <a:gd name="connsiteX3" fmla="*/ 2051389 w 3453135"/>
                  <a:gd name="connsiteY3" fmla="*/ 500995 h 3746571"/>
                  <a:gd name="connsiteX4" fmla="*/ 1936070 w 3453135"/>
                  <a:gd name="connsiteY4" fmla="*/ 571468 h 3746571"/>
                  <a:gd name="connsiteX5" fmla="*/ 1863035 w 3453135"/>
                  <a:gd name="connsiteY5" fmla="*/ 576593 h 3746571"/>
                  <a:gd name="connsiteX6" fmla="*/ 1768218 w 3453135"/>
                  <a:gd name="connsiteY6" fmla="*/ 558654 h 3746571"/>
                  <a:gd name="connsiteX7" fmla="*/ 1740029 w 3453135"/>
                  <a:gd name="connsiteY7" fmla="*/ 533028 h 3746571"/>
                  <a:gd name="connsiteX8" fmla="*/ 1757967 w 3453135"/>
                  <a:gd name="connsiteY8" fmla="*/ 502276 h 3746571"/>
                  <a:gd name="connsiteX9" fmla="*/ 1809220 w 3453135"/>
                  <a:gd name="connsiteY9" fmla="*/ 426679 h 3746571"/>
                  <a:gd name="connsiteX10" fmla="*/ 1824596 w 3453135"/>
                  <a:gd name="connsiteY10" fmla="*/ 343393 h 3746571"/>
                  <a:gd name="connsiteX11" fmla="*/ 1686214 w 3453135"/>
                  <a:gd name="connsiteY11" fmla="*/ 153758 h 3746571"/>
                  <a:gd name="connsiteX12" fmla="*/ 1409449 w 3453135"/>
                  <a:gd name="connsiteY12" fmla="*/ 102506 h 3746571"/>
                  <a:gd name="connsiteX13" fmla="*/ 960988 w 3453135"/>
                  <a:gd name="connsiteY13" fmla="*/ 187072 h 3746571"/>
                  <a:gd name="connsiteX14" fmla="*/ 743164 w 3453135"/>
                  <a:gd name="connsiteY14" fmla="*/ 481775 h 3746571"/>
                  <a:gd name="connsiteX15" fmla="*/ 899485 w 3453135"/>
                  <a:gd name="connsiteY15" fmla="*/ 740602 h 3746571"/>
                  <a:gd name="connsiteX16" fmla="*/ 1283880 w 3453135"/>
                  <a:gd name="connsiteY16" fmla="*/ 943050 h 3746571"/>
                  <a:gd name="connsiteX17" fmla="*/ 1757967 w 3453135"/>
                  <a:gd name="connsiteY17" fmla="*/ 1153185 h 3746571"/>
                  <a:gd name="connsiteX18" fmla="*/ 2280745 w 3453135"/>
                  <a:gd name="connsiteY18" fmla="*/ 1458139 h 3746571"/>
                  <a:gd name="connsiteX19" fmla="*/ 2983314 w 3453135"/>
                  <a:gd name="connsiteY19" fmla="*/ 1543339 h 3746571"/>
                  <a:gd name="connsiteX20" fmla="*/ 3432663 w 3453135"/>
                  <a:gd name="connsiteY20" fmla="*/ 2904434 h 3746571"/>
                  <a:gd name="connsiteX21" fmla="*/ 2316622 w 3453135"/>
                  <a:gd name="connsiteY21" fmla="*/ 3410866 h 3746571"/>
                  <a:gd name="connsiteX22" fmla="*/ 1306944 w 3453135"/>
                  <a:gd name="connsiteY22" fmla="*/ 3746571 h 3746571"/>
                  <a:gd name="connsiteX23" fmla="*/ 407459 w 3453135"/>
                  <a:gd name="connsiteY23" fmla="*/ 3490308 h 3746571"/>
                  <a:gd name="connsiteX24" fmla="*/ 0 w 3453135"/>
                  <a:gd name="connsiteY24" fmla="*/ 2711267 h 3746571"/>
                  <a:gd name="connsiteX25" fmla="*/ 283171 w 3453135"/>
                  <a:gd name="connsiteY25" fmla="*/ 2118017 h 3746571"/>
                  <a:gd name="connsiteX26" fmla="*/ 963551 w 3453135"/>
                  <a:gd name="connsiteY26" fmla="*/ 1870723 h 3746571"/>
                  <a:gd name="connsiteX27" fmla="*/ 1591396 w 3453135"/>
                  <a:gd name="connsiteY27" fmla="*/ 2019356 h 3746571"/>
                  <a:gd name="connsiteX28" fmla="*/ 1860473 w 3453135"/>
                  <a:gd name="connsiteY28" fmla="*/ 2490881 h 3746571"/>
                  <a:gd name="connsiteX29" fmla="*/ 1679807 w 3453135"/>
                  <a:gd name="connsiteY29" fmla="*/ 2861181 h 3746571"/>
                  <a:gd name="connsiteX30" fmla="*/ 1260816 w 3453135"/>
                  <a:gd name="connsiteY30" fmla="*/ 3008533 h 3746571"/>
                  <a:gd name="connsiteX31" fmla="*/ 894360 w 3453135"/>
                  <a:gd name="connsiteY31" fmla="*/ 2926528 h 3746571"/>
                  <a:gd name="connsiteX32" fmla="*/ 717538 w 3453135"/>
                  <a:gd name="connsiteY32" fmla="*/ 2649764 h 3746571"/>
                  <a:gd name="connsiteX33" fmla="*/ 807230 w 3453135"/>
                  <a:gd name="connsiteY33" fmla="*/ 2470379 h 3746571"/>
                  <a:gd name="connsiteX34" fmla="*/ 930236 w 3453135"/>
                  <a:gd name="connsiteY34" fmla="*/ 2406314 h 3746571"/>
                  <a:gd name="connsiteX35" fmla="*/ 989177 w 3453135"/>
                  <a:gd name="connsiteY35" fmla="*/ 2398626 h 3746571"/>
                  <a:gd name="connsiteX36" fmla="*/ 1009678 w 3453135"/>
                  <a:gd name="connsiteY36" fmla="*/ 2414001 h 3746571"/>
                  <a:gd name="connsiteX37" fmla="*/ 999428 w 3453135"/>
                  <a:gd name="connsiteY37" fmla="*/ 2444753 h 3746571"/>
                  <a:gd name="connsiteX38" fmla="*/ 989177 w 3453135"/>
                  <a:gd name="connsiteY38" fmla="*/ 2475505 h 3746571"/>
                  <a:gd name="connsiteX39" fmla="*/ 973801 w 3453135"/>
                  <a:gd name="connsiteY39" fmla="*/ 2588261 h 3746571"/>
                  <a:gd name="connsiteX40" fmla="*/ 1054524 w 3453135"/>
                  <a:gd name="connsiteY40" fmla="*/ 2725362 h 3746571"/>
                  <a:gd name="connsiteX41" fmla="*/ 1230065 w 3453135"/>
                  <a:gd name="connsiteY41" fmla="*/ 2783021 h 3746571"/>
                  <a:gd name="connsiteX42" fmla="*/ 1494016 w 3453135"/>
                  <a:gd name="connsiteY42" fmla="*/ 2685641 h 3746571"/>
                  <a:gd name="connsiteX43" fmla="*/ 1599084 w 3453135"/>
                  <a:gd name="connsiteY43" fmla="*/ 2444753 h 3746571"/>
                  <a:gd name="connsiteX44" fmla="*/ 1386385 w 3453135"/>
                  <a:gd name="connsiteY44" fmla="*/ 2109048 h 3746571"/>
                  <a:gd name="connsiteX45" fmla="*/ 943050 w 3453135"/>
                  <a:gd name="connsiteY45" fmla="*/ 2003980 h 3746571"/>
                  <a:gd name="connsiteX46" fmla="*/ 371582 w 3453135"/>
                  <a:gd name="connsiteY46" fmla="*/ 2198740 h 3746571"/>
                  <a:gd name="connsiteX47" fmla="*/ 117881 w 3453135"/>
                  <a:gd name="connsiteY47" fmla="*/ 2711267 h 3746571"/>
                  <a:gd name="connsiteX48" fmla="*/ 499714 w 3453135"/>
                  <a:gd name="connsiteY48" fmla="*/ 3351926 h 3746571"/>
                  <a:gd name="connsiteX49" fmla="*/ 1312069 w 3453135"/>
                  <a:gd name="connsiteY49" fmla="*/ 3567187 h 3746571"/>
                  <a:gd name="connsiteX50" fmla="*/ 2134674 w 3453135"/>
                  <a:gd name="connsiteY50" fmla="*/ 3269921 h 3746571"/>
                  <a:gd name="connsiteX51" fmla="*/ 2490881 w 3453135"/>
                  <a:gd name="connsiteY51" fmla="*/ 2506256 h 3746571"/>
                  <a:gd name="connsiteX52" fmla="*/ 2372999 w 3453135"/>
                  <a:gd name="connsiteY52" fmla="*/ 2070608 h 3746571"/>
                  <a:gd name="connsiteX53" fmla="*/ 2057795 w 3453135"/>
                  <a:gd name="connsiteY53" fmla="*/ 1755405 h 3746571"/>
                  <a:gd name="connsiteX54" fmla="*/ 1614460 w 3453135"/>
                  <a:gd name="connsiteY54" fmla="*/ 1496578 h 3746571"/>
                  <a:gd name="connsiteX55" fmla="*/ 858483 w 3453135"/>
                  <a:gd name="connsiteY55" fmla="*/ 1135247 h 3746571"/>
                  <a:gd name="connsiteX56" fmla="*/ 476650 w 3453135"/>
                  <a:gd name="connsiteY56" fmla="*/ 609907 h 3746571"/>
                  <a:gd name="connsiteX57" fmla="*/ 781604 w 3453135"/>
                  <a:gd name="connsiteY57" fmla="*/ 143508 h 3746571"/>
                  <a:gd name="connsiteX58" fmla="*/ 1424825 w 3453135"/>
                  <a:gd name="connsiteY58" fmla="*/ 0 h 3746571"/>
                  <a:gd name="connsiteX0" fmla="*/ 1424825 w 3452383"/>
                  <a:gd name="connsiteY0" fmla="*/ 0 h 3746571"/>
                  <a:gd name="connsiteX1" fmla="*/ 1883536 w 3452383"/>
                  <a:gd name="connsiteY1" fmla="*/ 64066 h 3746571"/>
                  <a:gd name="connsiteX2" fmla="*/ 2116736 w 3452383"/>
                  <a:gd name="connsiteY2" fmla="*/ 353644 h 3746571"/>
                  <a:gd name="connsiteX3" fmla="*/ 2051389 w 3452383"/>
                  <a:gd name="connsiteY3" fmla="*/ 500995 h 3746571"/>
                  <a:gd name="connsiteX4" fmla="*/ 1936070 w 3452383"/>
                  <a:gd name="connsiteY4" fmla="*/ 571468 h 3746571"/>
                  <a:gd name="connsiteX5" fmla="*/ 1863035 w 3452383"/>
                  <a:gd name="connsiteY5" fmla="*/ 576593 h 3746571"/>
                  <a:gd name="connsiteX6" fmla="*/ 1768218 w 3452383"/>
                  <a:gd name="connsiteY6" fmla="*/ 558654 h 3746571"/>
                  <a:gd name="connsiteX7" fmla="*/ 1740029 w 3452383"/>
                  <a:gd name="connsiteY7" fmla="*/ 533028 h 3746571"/>
                  <a:gd name="connsiteX8" fmla="*/ 1757967 w 3452383"/>
                  <a:gd name="connsiteY8" fmla="*/ 502276 h 3746571"/>
                  <a:gd name="connsiteX9" fmla="*/ 1809220 w 3452383"/>
                  <a:gd name="connsiteY9" fmla="*/ 426679 h 3746571"/>
                  <a:gd name="connsiteX10" fmla="*/ 1824596 w 3452383"/>
                  <a:gd name="connsiteY10" fmla="*/ 343393 h 3746571"/>
                  <a:gd name="connsiteX11" fmla="*/ 1686214 w 3452383"/>
                  <a:gd name="connsiteY11" fmla="*/ 153758 h 3746571"/>
                  <a:gd name="connsiteX12" fmla="*/ 1409449 w 3452383"/>
                  <a:gd name="connsiteY12" fmla="*/ 102506 h 3746571"/>
                  <a:gd name="connsiteX13" fmla="*/ 960988 w 3452383"/>
                  <a:gd name="connsiteY13" fmla="*/ 187072 h 3746571"/>
                  <a:gd name="connsiteX14" fmla="*/ 743164 w 3452383"/>
                  <a:gd name="connsiteY14" fmla="*/ 481775 h 3746571"/>
                  <a:gd name="connsiteX15" fmla="*/ 899485 w 3452383"/>
                  <a:gd name="connsiteY15" fmla="*/ 740602 h 3746571"/>
                  <a:gd name="connsiteX16" fmla="*/ 1283880 w 3452383"/>
                  <a:gd name="connsiteY16" fmla="*/ 943050 h 3746571"/>
                  <a:gd name="connsiteX17" fmla="*/ 1757967 w 3452383"/>
                  <a:gd name="connsiteY17" fmla="*/ 1153185 h 3746571"/>
                  <a:gd name="connsiteX18" fmla="*/ 2391581 w 3452383"/>
                  <a:gd name="connsiteY18" fmla="*/ 1111775 h 3746571"/>
                  <a:gd name="connsiteX19" fmla="*/ 2983314 w 3452383"/>
                  <a:gd name="connsiteY19" fmla="*/ 1543339 h 3746571"/>
                  <a:gd name="connsiteX20" fmla="*/ 3432663 w 3452383"/>
                  <a:gd name="connsiteY20" fmla="*/ 2904434 h 3746571"/>
                  <a:gd name="connsiteX21" fmla="*/ 2316622 w 3452383"/>
                  <a:gd name="connsiteY21" fmla="*/ 3410866 h 3746571"/>
                  <a:gd name="connsiteX22" fmla="*/ 1306944 w 3452383"/>
                  <a:gd name="connsiteY22" fmla="*/ 3746571 h 3746571"/>
                  <a:gd name="connsiteX23" fmla="*/ 407459 w 3452383"/>
                  <a:gd name="connsiteY23" fmla="*/ 3490308 h 3746571"/>
                  <a:gd name="connsiteX24" fmla="*/ 0 w 3452383"/>
                  <a:gd name="connsiteY24" fmla="*/ 2711267 h 3746571"/>
                  <a:gd name="connsiteX25" fmla="*/ 283171 w 3452383"/>
                  <a:gd name="connsiteY25" fmla="*/ 2118017 h 3746571"/>
                  <a:gd name="connsiteX26" fmla="*/ 963551 w 3452383"/>
                  <a:gd name="connsiteY26" fmla="*/ 1870723 h 3746571"/>
                  <a:gd name="connsiteX27" fmla="*/ 1591396 w 3452383"/>
                  <a:gd name="connsiteY27" fmla="*/ 2019356 h 3746571"/>
                  <a:gd name="connsiteX28" fmla="*/ 1860473 w 3452383"/>
                  <a:gd name="connsiteY28" fmla="*/ 2490881 h 3746571"/>
                  <a:gd name="connsiteX29" fmla="*/ 1679807 w 3452383"/>
                  <a:gd name="connsiteY29" fmla="*/ 2861181 h 3746571"/>
                  <a:gd name="connsiteX30" fmla="*/ 1260816 w 3452383"/>
                  <a:gd name="connsiteY30" fmla="*/ 3008533 h 3746571"/>
                  <a:gd name="connsiteX31" fmla="*/ 894360 w 3452383"/>
                  <a:gd name="connsiteY31" fmla="*/ 2926528 h 3746571"/>
                  <a:gd name="connsiteX32" fmla="*/ 717538 w 3452383"/>
                  <a:gd name="connsiteY32" fmla="*/ 2649764 h 3746571"/>
                  <a:gd name="connsiteX33" fmla="*/ 807230 w 3452383"/>
                  <a:gd name="connsiteY33" fmla="*/ 2470379 h 3746571"/>
                  <a:gd name="connsiteX34" fmla="*/ 930236 w 3452383"/>
                  <a:gd name="connsiteY34" fmla="*/ 2406314 h 3746571"/>
                  <a:gd name="connsiteX35" fmla="*/ 989177 w 3452383"/>
                  <a:gd name="connsiteY35" fmla="*/ 2398626 h 3746571"/>
                  <a:gd name="connsiteX36" fmla="*/ 1009678 w 3452383"/>
                  <a:gd name="connsiteY36" fmla="*/ 2414001 h 3746571"/>
                  <a:gd name="connsiteX37" fmla="*/ 999428 w 3452383"/>
                  <a:gd name="connsiteY37" fmla="*/ 2444753 h 3746571"/>
                  <a:gd name="connsiteX38" fmla="*/ 989177 w 3452383"/>
                  <a:gd name="connsiteY38" fmla="*/ 2475505 h 3746571"/>
                  <a:gd name="connsiteX39" fmla="*/ 973801 w 3452383"/>
                  <a:gd name="connsiteY39" fmla="*/ 2588261 h 3746571"/>
                  <a:gd name="connsiteX40" fmla="*/ 1054524 w 3452383"/>
                  <a:gd name="connsiteY40" fmla="*/ 2725362 h 3746571"/>
                  <a:gd name="connsiteX41" fmla="*/ 1230065 w 3452383"/>
                  <a:gd name="connsiteY41" fmla="*/ 2783021 h 3746571"/>
                  <a:gd name="connsiteX42" fmla="*/ 1494016 w 3452383"/>
                  <a:gd name="connsiteY42" fmla="*/ 2685641 h 3746571"/>
                  <a:gd name="connsiteX43" fmla="*/ 1599084 w 3452383"/>
                  <a:gd name="connsiteY43" fmla="*/ 2444753 h 3746571"/>
                  <a:gd name="connsiteX44" fmla="*/ 1386385 w 3452383"/>
                  <a:gd name="connsiteY44" fmla="*/ 2109048 h 3746571"/>
                  <a:gd name="connsiteX45" fmla="*/ 943050 w 3452383"/>
                  <a:gd name="connsiteY45" fmla="*/ 2003980 h 3746571"/>
                  <a:gd name="connsiteX46" fmla="*/ 371582 w 3452383"/>
                  <a:gd name="connsiteY46" fmla="*/ 2198740 h 3746571"/>
                  <a:gd name="connsiteX47" fmla="*/ 117881 w 3452383"/>
                  <a:gd name="connsiteY47" fmla="*/ 2711267 h 3746571"/>
                  <a:gd name="connsiteX48" fmla="*/ 499714 w 3452383"/>
                  <a:gd name="connsiteY48" fmla="*/ 3351926 h 3746571"/>
                  <a:gd name="connsiteX49" fmla="*/ 1312069 w 3452383"/>
                  <a:gd name="connsiteY49" fmla="*/ 3567187 h 3746571"/>
                  <a:gd name="connsiteX50" fmla="*/ 2134674 w 3452383"/>
                  <a:gd name="connsiteY50" fmla="*/ 3269921 h 3746571"/>
                  <a:gd name="connsiteX51" fmla="*/ 2490881 w 3452383"/>
                  <a:gd name="connsiteY51" fmla="*/ 2506256 h 3746571"/>
                  <a:gd name="connsiteX52" fmla="*/ 2372999 w 3452383"/>
                  <a:gd name="connsiteY52" fmla="*/ 2070608 h 3746571"/>
                  <a:gd name="connsiteX53" fmla="*/ 2057795 w 3452383"/>
                  <a:gd name="connsiteY53" fmla="*/ 1755405 h 3746571"/>
                  <a:gd name="connsiteX54" fmla="*/ 1614460 w 3452383"/>
                  <a:gd name="connsiteY54" fmla="*/ 1496578 h 3746571"/>
                  <a:gd name="connsiteX55" fmla="*/ 858483 w 3452383"/>
                  <a:gd name="connsiteY55" fmla="*/ 1135247 h 3746571"/>
                  <a:gd name="connsiteX56" fmla="*/ 476650 w 3452383"/>
                  <a:gd name="connsiteY56" fmla="*/ 609907 h 3746571"/>
                  <a:gd name="connsiteX57" fmla="*/ 781604 w 3452383"/>
                  <a:gd name="connsiteY57" fmla="*/ 143508 h 3746571"/>
                  <a:gd name="connsiteX58" fmla="*/ 1424825 w 3452383"/>
                  <a:gd name="connsiteY58" fmla="*/ 0 h 3746571"/>
                  <a:gd name="connsiteX0" fmla="*/ 1424825 w 3452383"/>
                  <a:gd name="connsiteY0" fmla="*/ 0 h 3746571"/>
                  <a:gd name="connsiteX1" fmla="*/ 1883536 w 3452383"/>
                  <a:gd name="connsiteY1" fmla="*/ 64066 h 3746571"/>
                  <a:gd name="connsiteX2" fmla="*/ 2116736 w 3452383"/>
                  <a:gd name="connsiteY2" fmla="*/ 353644 h 3746571"/>
                  <a:gd name="connsiteX3" fmla="*/ 2051389 w 3452383"/>
                  <a:gd name="connsiteY3" fmla="*/ 500995 h 3746571"/>
                  <a:gd name="connsiteX4" fmla="*/ 1936070 w 3452383"/>
                  <a:gd name="connsiteY4" fmla="*/ 571468 h 3746571"/>
                  <a:gd name="connsiteX5" fmla="*/ 1863035 w 3452383"/>
                  <a:gd name="connsiteY5" fmla="*/ 576593 h 3746571"/>
                  <a:gd name="connsiteX6" fmla="*/ 1768218 w 3452383"/>
                  <a:gd name="connsiteY6" fmla="*/ 558654 h 3746571"/>
                  <a:gd name="connsiteX7" fmla="*/ 1740029 w 3452383"/>
                  <a:gd name="connsiteY7" fmla="*/ 533028 h 3746571"/>
                  <a:gd name="connsiteX8" fmla="*/ 1757967 w 3452383"/>
                  <a:gd name="connsiteY8" fmla="*/ 502276 h 3746571"/>
                  <a:gd name="connsiteX9" fmla="*/ 1809220 w 3452383"/>
                  <a:gd name="connsiteY9" fmla="*/ 426679 h 3746571"/>
                  <a:gd name="connsiteX10" fmla="*/ 1824596 w 3452383"/>
                  <a:gd name="connsiteY10" fmla="*/ 343393 h 3746571"/>
                  <a:gd name="connsiteX11" fmla="*/ 1686214 w 3452383"/>
                  <a:gd name="connsiteY11" fmla="*/ 153758 h 3746571"/>
                  <a:gd name="connsiteX12" fmla="*/ 1409449 w 3452383"/>
                  <a:gd name="connsiteY12" fmla="*/ 102506 h 3746571"/>
                  <a:gd name="connsiteX13" fmla="*/ 960988 w 3452383"/>
                  <a:gd name="connsiteY13" fmla="*/ 187072 h 3746571"/>
                  <a:gd name="connsiteX14" fmla="*/ 743164 w 3452383"/>
                  <a:gd name="connsiteY14" fmla="*/ 481775 h 3746571"/>
                  <a:gd name="connsiteX15" fmla="*/ 899485 w 3452383"/>
                  <a:gd name="connsiteY15" fmla="*/ 740602 h 3746571"/>
                  <a:gd name="connsiteX16" fmla="*/ 1283880 w 3452383"/>
                  <a:gd name="connsiteY16" fmla="*/ 943050 h 3746571"/>
                  <a:gd name="connsiteX17" fmla="*/ 1730258 w 3452383"/>
                  <a:gd name="connsiteY17" fmla="*/ 1042349 h 3746571"/>
                  <a:gd name="connsiteX18" fmla="*/ 2391581 w 3452383"/>
                  <a:gd name="connsiteY18" fmla="*/ 1111775 h 3746571"/>
                  <a:gd name="connsiteX19" fmla="*/ 2983314 w 3452383"/>
                  <a:gd name="connsiteY19" fmla="*/ 1543339 h 3746571"/>
                  <a:gd name="connsiteX20" fmla="*/ 3432663 w 3452383"/>
                  <a:gd name="connsiteY20" fmla="*/ 2904434 h 3746571"/>
                  <a:gd name="connsiteX21" fmla="*/ 2316622 w 3452383"/>
                  <a:gd name="connsiteY21" fmla="*/ 3410866 h 3746571"/>
                  <a:gd name="connsiteX22" fmla="*/ 1306944 w 3452383"/>
                  <a:gd name="connsiteY22" fmla="*/ 3746571 h 3746571"/>
                  <a:gd name="connsiteX23" fmla="*/ 407459 w 3452383"/>
                  <a:gd name="connsiteY23" fmla="*/ 3490308 h 3746571"/>
                  <a:gd name="connsiteX24" fmla="*/ 0 w 3452383"/>
                  <a:gd name="connsiteY24" fmla="*/ 2711267 h 3746571"/>
                  <a:gd name="connsiteX25" fmla="*/ 283171 w 3452383"/>
                  <a:gd name="connsiteY25" fmla="*/ 2118017 h 3746571"/>
                  <a:gd name="connsiteX26" fmla="*/ 963551 w 3452383"/>
                  <a:gd name="connsiteY26" fmla="*/ 1870723 h 3746571"/>
                  <a:gd name="connsiteX27" fmla="*/ 1591396 w 3452383"/>
                  <a:gd name="connsiteY27" fmla="*/ 2019356 h 3746571"/>
                  <a:gd name="connsiteX28" fmla="*/ 1860473 w 3452383"/>
                  <a:gd name="connsiteY28" fmla="*/ 2490881 h 3746571"/>
                  <a:gd name="connsiteX29" fmla="*/ 1679807 w 3452383"/>
                  <a:gd name="connsiteY29" fmla="*/ 2861181 h 3746571"/>
                  <a:gd name="connsiteX30" fmla="*/ 1260816 w 3452383"/>
                  <a:gd name="connsiteY30" fmla="*/ 3008533 h 3746571"/>
                  <a:gd name="connsiteX31" fmla="*/ 894360 w 3452383"/>
                  <a:gd name="connsiteY31" fmla="*/ 2926528 h 3746571"/>
                  <a:gd name="connsiteX32" fmla="*/ 717538 w 3452383"/>
                  <a:gd name="connsiteY32" fmla="*/ 2649764 h 3746571"/>
                  <a:gd name="connsiteX33" fmla="*/ 807230 w 3452383"/>
                  <a:gd name="connsiteY33" fmla="*/ 2470379 h 3746571"/>
                  <a:gd name="connsiteX34" fmla="*/ 930236 w 3452383"/>
                  <a:gd name="connsiteY34" fmla="*/ 2406314 h 3746571"/>
                  <a:gd name="connsiteX35" fmla="*/ 989177 w 3452383"/>
                  <a:gd name="connsiteY35" fmla="*/ 2398626 h 3746571"/>
                  <a:gd name="connsiteX36" fmla="*/ 1009678 w 3452383"/>
                  <a:gd name="connsiteY36" fmla="*/ 2414001 h 3746571"/>
                  <a:gd name="connsiteX37" fmla="*/ 999428 w 3452383"/>
                  <a:gd name="connsiteY37" fmla="*/ 2444753 h 3746571"/>
                  <a:gd name="connsiteX38" fmla="*/ 989177 w 3452383"/>
                  <a:gd name="connsiteY38" fmla="*/ 2475505 h 3746571"/>
                  <a:gd name="connsiteX39" fmla="*/ 973801 w 3452383"/>
                  <a:gd name="connsiteY39" fmla="*/ 2588261 h 3746571"/>
                  <a:gd name="connsiteX40" fmla="*/ 1054524 w 3452383"/>
                  <a:gd name="connsiteY40" fmla="*/ 2725362 h 3746571"/>
                  <a:gd name="connsiteX41" fmla="*/ 1230065 w 3452383"/>
                  <a:gd name="connsiteY41" fmla="*/ 2783021 h 3746571"/>
                  <a:gd name="connsiteX42" fmla="*/ 1494016 w 3452383"/>
                  <a:gd name="connsiteY42" fmla="*/ 2685641 h 3746571"/>
                  <a:gd name="connsiteX43" fmla="*/ 1599084 w 3452383"/>
                  <a:gd name="connsiteY43" fmla="*/ 2444753 h 3746571"/>
                  <a:gd name="connsiteX44" fmla="*/ 1386385 w 3452383"/>
                  <a:gd name="connsiteY44" fmla="*/ 2109048 h 3746571"/>
                  <a:gd name="connsiteX45" fmla="*/ 943050 w 3452383"/>
                  <a:gd name="connsiteY45" fmla="*/ 2003980 h 3746571"/>
                  <a:gd name="connsiteX46" fmla="*/ 371582 w 3452383"/>
                  <a:gd name="connsiteY46" fmla="*/ 2198740 h 3746571"/>
                  <a:gd name="connsiteX47" fmla="*/ 117881 w 3452383"/>
                  <a:gd name="connsiteY47" fmla="*/ 2711267 h 3746571"/>
                  <a:gd name="connsiteX48" fmla="*/ 499714 w 3452383"/>
                  <a:gd name="connsiteY48" fmla="*/ 3351926 h 3746571"/>
                  <a:gd name="connsiteX49" fmla="*/ 1312069 w 3452383"/>
                  <a:gd name="connsiteY49" fmla="*/ 3567187 h 3746571"/>
                  <a:gd name="connsiteX50" fmla="*/ 2134674 w 3452383"/>
                  <a:gd name="connsiteY50" fmla="*/ 3269921 h 3746571"/>
                  <a:gd name="connsiteX51" fmla="*/ 2490881 w 3452383"/>
                  <a:gd name="connsiteY51" fmla="*/ 2506256 h 3746571"/>
                  <a:gd name="connsiteX52" fmla="*/ 2372999 w 3452383"/>
                  <a:gd name="connsiteY52" fmla="*/ 2070608 h 3746571"/>
                  <a:gd name="connsiteX53" fmla="*/ 2057795 w 3452383"/>
                  <a:gd name="connsiteY53" fmla="*/ 1755405 h 3746571"/>
                  <a:gd name="connsiteX54" fmla="*/ 1614460 w 3452383"/>
                  <a:gd name="connsiteY54" fmla="*/ 1496578 h 3746571"/>
                  <a:gd name="connsiteX55" fmla="*/ 858483 w 3452383"/>
                  <a:gd name="connsiteY55" fmla="*/ 1135247 h 3746571"/>
                  <a:gd name="connsiteX56" fmla="*/ 476650 w 3452383"/>
                  <a:gd name="connsiteY56" fmla="*/ 609907 h 3746571"/>
                  <a:gd name="connsiteX57" fmla="*/ 781604 w 3452383"/>
                  <a:gd name="connsiteY57" fmla="*/ 143508 h 3746571"/>
                  <a:gd name="connsiteX58" fmla="*/ 1424825 w 3452383"/>
                  <a:gd name="connsiteY58" fmla="*/ 0 h 3746571"/>
                  <a:gd name="connsiteX0" fmla="*/ 1424825 w 3451091"/>
                  <a:gd name="connsiteY0" fmla="*/ 0 h 3837621"/>
                  <a:gd name="connsiteX1" fmla="*/ 1883536 w 3451091"/>
                  <a:gd name="connsiteY1" fmla="*/ 64066 h 3837621"/>
                  <a:gd name="connsiteX2" fmla="*/ 2116736 w 3451091"/>
                  <a:gd name="connsiteY2" fmla="*/ 353644 h 3837621"/>
                  <a:gd name="connsiteX3" fmla="*/ 2051389 w 3451091"/>
                  <a:gd name="connsiteY3" fmla="*/ 500995 h 3837621"/>
                  <a:gd name="connsiteX4" fmla="*/ 1936070 w 3451091"/>
                  <a:gd name="connsiteY4" fmla="*/ 571468 h 3837621"/>
                  <a:gd name="connsiteX5" fmla="*/ 1863035 w 3451091"/>
                  <a:gd name="connsiteY5" fmla="*/ 576593 h 3837621"/>
                  <a:gd name="connsiteX6" fmla="*/ 1768218 w 3451091"/>
                  <a:gd name="connsiteY6" fmla="*/ 558654 h 3837621"/>
                  <a:gd name="connsiteX7" fmla="*/ 1740029 w 3451091"/>
                  <a:gd name="connsiteY7" fmla="*/ 533028 h 3837621"/>
                  <a:gd name="connsiteX8" fmla="*/ 1757967 w 3451091"/>
                  <a:gd name="connsiteY8" fmla="*/ 502276 h 3837621"/>
                  <a:gd name="connsiteX9" fmla="*/ 1809220 w 3451091"/>
                  <a:gd name="connsiteY9" fmla="*/ 426679 h 3837621"/>
                  <a:gd name="connsiteX10" fmla="*/ 1824596 w 3451091"/>
                  <a:gd name="connsiteY10" fmla="*/ 343393 h 3837621"/>
                  <a:gd name="connsiteX11" fmla="*/ 1686214 w 3451091"/>
                  <a:gd name="connsiteY11" fmla="*/ 153758 h 3837621"/>
                  <a:gd name="connsiteX12" fmla="*/ 1409449 w 3451091"/>
                  <a:gd name="connsiteY12" fmla="*/ 102506 h 3837621"/>
                  <a:gd name="connsiteX13" fmla="*/ 960988 w 3451091"/>
                  <a:gd name="connsiteY13" fmla="*/ 187072 h 3837621"/>
                  <a:gd name="connsiteX14" fmla="*/ 743164 w 3451091"/>
                  <a:gd name="connsiteY14" fmla="*/ 481775 h 3837621"/>
                  <a:gd name="connsiteX15" fmla="*/ 899485 w 3451091"/>
                  <a:gd name="connsiteY15" fmla="*/ 740602 h 3837621"/>
                  <a:gd name="connsiteX16" fmla="*/ 1283880 w 3451091"/>
                  <a:gd name="connsiteY16" fmla="*/ 943050 h 3837621"/>
                  <a:gd name="connsiteX17" fmla="*/ 1730258 w 3451091"/>
                  <a:gd name="connsiteY17" fmla="*/ 1042349 h 3837621"/>
                  <a:gd name="connsiteX18" fmla="*/ 2391581 w 3451091"/>
                  <a:gd name="connsiteY18" fmla="*/ 1111775 h 3837621"/>
                  <a:gd name="connsiteX19" fmla="*/ 2983314 w 3451091"/>
                  <a:gd name="connsiteY19" fmla="*/ 1543339 h 3837621"/>
                  <a:gd name="connsiteX20" fmla="*/ 3432663 w 3451091"/>
                  <a:gd name="connsiteY20" fmla="*/ 2904434 h 3837621"/>
                  <a:gd name="connsiteX21" fmla="*/ 2344331 w 3451091"/>
                  <a:gd name="connsiteY21" fmla="*/ 3771084 h 3837621"/>
                  <a:gd name="connsiteX22" fmla="*/ 1306944 w 3451091"/>
                  <a:gd name="connsiteY22" fmla="*/ 3746571 h 3837621"/>
                  <a:gd name="connsiteX23" fmla="*/ 407459 w 3451091"/>
                  <a:gd name="connsiteY23" fmla="*/ 3490308 h 3837621"/>
                  <a:gd name="connsiteX24" fmla="*/ 0 w 3451091"/>
                  <a:gd name="connsiteY24" fmla="*/ 2711267 h 3837621"/>
                  <a:gd name="connsiteX25" fmla="*/ 283171 w 3451091"/>
                  <a:gd name="connsiteY25" fmla="*/ 2118017 h 3837621"/>
                  <a:gd name="connsiteX26" fmla="*/ 963551 w 3451091"/>
                  <a:gd name="connsiteY26" fmla="*/ 1870723 h 3837621"/>
                  <a:gd name="connsiteX27" fmla="*/ 1591396 w 3451091"/>
                  <a:gd name="connsiteY27" fmla="*/ 2019356 h 3837621"/>
                  <a:gd name="connsiteX28" fmla="*/ 1860473 w 3451091"/>
                  <a:gd name="connsiteY28" fmla="*/ 2490881 h 3837621"/>
                  <a:gd name="connsiteX29" fmla="*/ 1679807 w 3451091"/>
                  <a:gd name="connsiteY29" fmla="*/ 2861181 h 3837621"/>
                  <a:gd name="connsiteX30" fmla="*/ 1260816 w 3451091"/>
                  <a:gd name="connsiteY30" fmla="*/ 3008533 h 3837621"/>
                  <a:gd name="connsiteX31" fmla="*/ 894360 w 3451091"/>
                  <a:gd name="connsiteY31" fmla="*/ 2926528 h 3837621"/>
                  <a:gd name="connsiteX32" fmla="*/ 717538 w 3451091"/>
                  <a:gd name="connsiteY32" fmla="*/ 2649764 h 3837621"/>
                  <a:gd name="connsiteX33" fmla="*/ 807230 w 3451091"/>
                  <a:gd name="connsiteY33" fmla="*/ 2470379 h 3837621"/>
                  <a:gd name="connsiteX34" fmla="*/ 930236 w 3451091"/>
                  <a:gd name="connsiteY34" fmla="*/ 2406314 h 3837621"/>
                  <a:gd name="connsiteX35" fmla="*/ 989177 w 3451091"/>
                  <a:gd name="connsiteY35" fmla="*/ 2398626 h 3837621"/>
                  <a:gd name="connsiteX36" fmla="*/ 1009678 w 3451091"/>
                  <a:gd name="connsiteY36" fmla="*/ 2414001 h 3837621"/>
                  <a:gd name="connsiteX37" fmla="*/ 999428 w 3451091"/>
                  <a:gd name="connsiteY37" fmla="*/ 2444753 h 3837621"/>
                  <a:gd name="connsiteX38" fmla="*/ 989177 w 3451091"/>
                  <a:gd name="connsiteY38" fmla="*/ 2475505 h 3837621"/>
                  <a:gd name="connsiteX39" fmla="*/ 973801 w 3451091"/>
                  <a:gd name="connsiteY39" fmla="*/ 2588261 h 3837621"/>
                  <a:gd name="connsiteX40" fmla="*/ 1054524 w 3451091"/>
                  <a:gd name="connsiteY40" fmla="*/ 2725362 h 3837621"/>
                  <a:gd name="connsiteX41" fmla="*/ 1230065 w 3451091"/>
                  <a:gd name="connsiteY41" fmla="*/ 2783021 h 3837621"/>
                  <a:gd name="connsiteX42" fmla="*/ 1494016 w 3451091"/>
                  <a:gd name="connsiteY42" fmla="*/ 2685641 h 3837621"/>
                  <a:gd name="connsiteX43" fmla="*/ 1599084 w 3451091"/>
                  <a:gd name="connsiteY43" fmla="*/ 2444753 h 3837621"/>
                  <a:gd name="connsiteX44" fmla="*/ 1386385 w 3451091"/>
                  <a:gd name="connsiteY44" fmla="*/ 2109048 h 3837621"/>
                  <a:gd name="connsiteX45" fmla="*/ 943050 w 3451091"/>
                  <a:gd name="connsiteY45" fmla="*/ 2003980 h 3837621"/>
                  <a:gd name="connsiteX46" fmla="*/ 371582 w 3451091"/>
                  <a:gd name="connsiteY46" fmla="*/ 2198740 h 3837621"/>
                  <a:gd name="connsiteX47" fmla="*/ 117881 w 3451091"/>
                  <a:gd name="connsiteY47" fmla="*/ 2711267 h 3837621"/>
                  <a:gd name="connsiteX48" fmla="*/ 499714 w 3451091"/>
                  <a:gd name="connsiteY48" fmla="*/ 3351926 h 3837621"/>
                  <a:gd name="connsiteX49" fmla="*/ 1312069 w 3451091"/>
                  <a:gd name="connsiteY49" fmla="*/ 3567187 h 3837621"/>
                  <a:gd name="connsiteX50" fmla="*/ 2134674 w 3451091"/>
                  <a:gd name="connsiteY50" fmla="*/ 3269921 h 3837621"/>
                  <a:gd name="connsiteX51" fmla="*/ 2490881 w 3451091"/>
                  <a:gd name="connsiteY51" fmla="*/ 2506256 h 3837621"/>
                  <a:gd name="connsiteX52" fmla="*/ 2372999 w 3451091"/>
                  <a:gd name="connsiteY52" fmla="*/ 2070608 h 3837621"/>
                  <a:gd name="connsiteX53" fmla="*/ 2057795 w 3451091"/>
                  <a:gd name="connsiteY53" fmla="*/ 1755405 h 3837621"/>
                  <a:gd name="connsiteX54" fmla="*/ 1614460 w 3451091"/>
                  <a:gd name="connsiteY54" fmla="*/ 1496578 h 3837621"/>
                  <a:gd name="connsiteX55" fmla="*/ 858483 w 3451091"/>
                  <a:gd name="connsiteY55" fmla="*/ 1135247 h 3837621"/>
                  <a:gd name="connsiteX56" fmla="*/ 476650 w 3451091"/>
                  <a:gd name="connsiteY56" fmla="*/ 609907 h 3837621"/>
                  <a:gd name="connsiteX57" fmla="*/ 781604 w 3451091"/>
                  <a:gd name="connsiteY57" fmla="*/ 143508 h 3837621"/>
                  <a:gd name="connsiteX58" fmla="*/ 1424825 w 3451091"/>
                  <a:gd name="connsiteY58" fmla="*/ 0 h 3837621"/>
                  <a:gd name="connsiteX0" fmla="*/ 1424825 w 3451091"/>
                  <a:gd name="connsiteY0" fmla="*/ 0 h 3982745"/>
                  <a:gd name="connsiteX1" fmla="*/ 1883536 w 3451091"/>
                  <a:gd name="connsiteY1" fmla="*/ 64066 h 3982745"/>
                  <a:gd name="connsiteX2" fmla="*/ 2116736 w 3451091"/>
                  <a:gd name="connsiteY2" fmla="*/ 353644 h 3982745"/>
                  <a:gd name="connsiteX3" fmla="*/ 2051389 w 3451091"/>
                  <a:gd name="connsiteY3" fmla="*/ 500995 h 3982745"/>
                  <a:gd name="connsiteX4" fmla="*/ 1936070 w 3451091"/>
                  <a:gd name="connsiteY4" fmla="*/ 571468 h 3982745"/>
                  <a:gd name="connsiteX5" fmla="*/ 1863035 w 3451091"/>
                  <a:gd name="connsiteY5" fmla="*/ 576593 h 3982745"/>
                  <a:gd name="connsiteX6" fmla="*/ 1768218 w 3451091"/>
                  <a:gd name="connsiteY6" fmla="*/ 558654 h 3982745"/>
                  <a:gd name="connsiteX7" fmla="*/ 1740029 w 3451091"/>
                  <a:gd name="connsiteY7" fmla="*/ 533028 h 3982745"/>
                  <a:gd name="connsiteX8" fmla="*/ 1757967 w 3451091"/>
                  <a:gd name="connsiteY8" fmla="*/ 502276 h 3982745"/>
                  <a:gd name="connsiteX9" fmla="*/ 1809220 w 3451091"/>
                  <a:gd name="connsiteY9" fmla="*/ 426679 h 3982745"/>
                  <a:gd name="connsiteX10" fmla="*/ 1824596 w 3451091"/>
                  <a:gd name="connsiteY10" fmla="*/ 343393 h 3982745"/>
                  <a:gd name="connsiteX11" fmla="*/ 1686214 w 3451091"/>
                  <a:gd name="connsiteY11" fmla="*/ 153758 h 3982745"/>
                  <a:gd name="connsiteX12" fmla="*/ 1409449 w 3451091"/>
                  <a:gd name="connsiteY12" fmla="*/ 102506 h 3982745"/>
                  <a:gd name="connsiteX13" fmla="*/ 960988 w 3451091"/>
                  <a:gd name="connsiteY13" fmla="*/ 187072 h 3982745"/>
                  <a:gd name="connsiteX14" fmla="*/ 743164 w 3451091"/>
                  <a:gd name="connsiteY14" fmla="*/ 481775 h 3982745"/>
                  <a:gd name="connsiteX15" fmla="*/ 899485 w 3451091"/>
                  <a:gd name="connsiteY15" fmla="*/ 740602 h 3982745"/>
                  <a:gd name="connsiteX16" fmla="*/ 1283880 w 3451091"/>
                  <a:gd name="connsiteY16" fmla="*/ 943050 h 3982745"/>
                  <a:gd name="connsiteX17" fmla="*/ 1730258 w 3451091"/>
                  <a:gd name="connsiteY17" fmla="*/ 1042349 h 3982745"/>
                  <a:gd name="connsiteX18" fmla="*/ 2391581 w 3451091"/>
                  <a:gd name="connsiteY18" fmla="*/ 1111775 h 3982745"/>
                  <a:gd name="connsiteX19" fmla="*/ 2983314 w 3451091"/>
                  <a:gd name="connsiteY19" fmla="*/ 1543339 h 3982745"/>
                  <a:gd name="connsiteX20" fmla="*/ 3432663 w 3451091"/>
                  <a:gd name="connsiteY20" fmla="*/ 2904434 h 3982745"/>
                  <a:gd name="connsiteX21" fmla="*/ 2344331 w 3451091"/>
                  <a:gd name="connsiteY21" fmla="*/ 3771084 h 3982745"/>
                  <a:gd name="connsiteX22" fmla="*/ 1251526 w 3451091"/>
                  <a:gd name="connsiteY22" fmla="*/ 3968244 h 3982745"/>
                  <a:gd name="connsiteX23" fmla="*/ 407459 w 3451091"/>
                  <a:gd name="connsiteY23" fmla="*/ 3490308 h 3982745"/>
                  <a:gd name="connsiteX24" fmla="*/ 0 w 3451091"/>
                  <a:gd name="connsiteY24" fmla="*/ 2711267 h 3982745"/>
                  <a:gd name="connsiteX25" fmla="*/ 283171 w 3451091"/>
                  <a:gd name="connsiteY25" fmla="*/ 2118017 h 3982745"/>
                  <a:gd name="connsiteX26" fmla="*/ 963551 w 3451091"/>
                  <a:gd name="connsiteY26" fmla="*/ 1870723 h 3982745"/>
                  <a:gd name="connsiteX27" fmla="*/ 1591396 w 3451091"/>
                  <a:gd name="connsiteY27" fmla="*/ 2019356 h 3982745"/>
                  <a:gd name="connsiteX28" fmla="*/ 1860473 w 3451091"/>
                  <a:gd name="connsiteY28" fmla="*/ 2490881 h 3982745"/>
                  <a:gd name="connsiteX29" fmla="*/ 1679807 w 3451091"/>
                  <a:gd name="connsiteY29" fmla="*/ 2861181 h 3982745"/>
                  <a:gd name="connsiteX30" fmla="*/ 1260816 w 3451091"/>
                  <a:gd name="connsiteY30" fmla="*/ 3008533 h 3982745"/>
                  <a:gd name="connsiteX31" fmla="*/ 894360 w 3451091"/>
                  <a:gd name="connsiteY31" fmla="*/ 2926528 h 3982745"/>
                  <a:gd name="connsiteX32" fmla="*/ 717538 w 3451091"/>
                  <a:gd name="connsiteY32" fmla="*/ 2649764 h 3982745"/>
                  <a:gd name="connsiteX33" fmla="*/ 807230 w 3451091"/>
                  <a:gd name="connsiteY33" fmla="*/ 2470379 h 3982745"/>
                  <a:gd name="connsiteX34" fmla="*/ 930236 w 3451091"/>
                  <a:gd name="connsiteY34" fmla="*/ 2406314 h 3982745"/>
                  <a:gd name="connsiteX35" fmla="*/ 989177 w 3451091"/>
                  <a:gd name="connsiteY35" fmla="*/ 2398626 h 3982745"/>
                  <a:gd name="connsiteX36" fmla="*/ 1009678 w 3451091"/>
                  <a:gd name="connsiteY36" fmla="*/ 2414001 h 3982745"/>
                  <a:gd name="connsiteX37" fmla="*/ 999428 w 3451091"/>
                  <a:gd name="connsiteY37" fmla="*/ 2444753 h 3982745"/>
                  <a:gd name="connsiteX38" fmla="*/ 989177 w 3451091"/>
                  <a:gd name="connsiteY38" fmla="*/ 2475505 h 3982745"/>
                  <a:gd name="connsiteX39" fmla="*/ 973801 w 3451091"/>
                  <a:gd name="connsiteY39" fmla="*/ 2588261 h 3982745"/>
                  <a:gd name="connsiteX40" fmla="*/ 1054524 w 3451091"/>
                  <a:gd name="connsiteY40" fmla="*/ 2725362 h 3982745"/>
                  <a:gd name="connsiteX41" fmla="*/ 1230065 w 3451091"/>
                  <a:gd name="connsiteY41" fmla="*/ 2783021 h 3982745"/>
                  <a:gd name="connsiteX42" fmla="*/ 1494016 w 3451091"/>
                  <a:gd name="connsiteY42" fmla="*/ 2685641 h 3982745"/>
                  <a:gd name="connsiteX43" fmla="*/ 1599084 w 3451091"/>
                  <a:gd name="connsiteY43" fmla="*/ 2444753 h 3982745"/>
                  <a:gd name="connsiteX44" fmla="*/ 1386385 w 3451091"/>
                  <a:gd name="connsiteY44" fmla="*/ 2109048 h 3982745"/>
                  <a:gd name="connsiteX45" fmla="*/ 943050 w 3451091"/>
                  <a:gd name="connsiteY45" fmla="*/ 2003980 h 3982745"/>
                  <a:gd name="connsiteX46" fmla="*/ 371582 w 3451091"/>
                  <a:gd name="connsiteY46" fmla="*/ 2198740 h 3982745"/>
                  <a:gd name="connsiteX47" fmla="*/ 117881 w 3451091"/>
                  <a:gd name="connsiteY47" fmla="*/ 2711267 h 3982745"/>
                  <a:gd name="connsiteX48" fmla="*/ 499714 w 3451091"/>
                  <a:gd name="connsiteY48" fmla="*/ 3351926 h 3982745"/>
                  <a:gd name="connsiteX49" fmla="*/ 1312069 w 3451091"/>
                  <a:gd name="connsiteY49" fmla="*/ 3567187 h 3982745"/>
                  <a:gd name="connsiteX50" fmla="*/ 2134674 w 3451091"/>
                  <a:gd name="connsiteY50" fmla="*/ 3269921 h 3982745"/>
                  <a:gd name="connsiteX51" fmla="*/ 2490881 w 3451091"/>
                  <a:gd name="connsiteY51" fmla="*/ 2506256 h 3982745"/>
                  <a:gd name="connsiteX52" fmla="*/ 2372999 w 3451091"/>
                  <a:gd name="connsiteY52" fmla="*/ 2070608 h 3982745"/>
                  <a:gd name="connsiteX53" fmla="*/ 2057795 w 3451091"/>
                  <a:gd name="connsiteY53" fmla="*/ 1755405 h 3982745"/>
                  <a:gd name="connsiteX54" fmla="*/ 1614460 w 3451091"/>
                  <a:gd name="connsiteY54" fmla="*/ 1496578 h 3982745"/>
                  <a:gd name="connsiteX55" fmla="*/ 858483 w 3451091"/>
                  <a:gd name="connsiteY55" fmla="*/ 1135247 h 3982745"/>
                  <a:gd name="connsiteX56" fmla="*/ 476650 w 3451091"/>
                  <a:gd name="connsiteY56" fmla="*/ 609907 h 3982745"/>
                  <a:gd name="connsiteX57" fmla="*/ 781604 w 3451091"/>
                  <a:gd name="connsiteY57" fmla="*/ 143508 h 3982745"/>
                  <a:gd name="connsiteX58" fmla="*/ 1424825 w 3451091"/>
                  <a:gd name="connsiteY58" fmla="*/ 0 h 3982745"/>
                  <a:gd name="connsiteX0" fmla="*/ 1424825 w 3451091"/>
                  <a:gd name="connsiteY0" fmla="*/ 0 h 3982745"/>
                  <a:gd name="connsiteX1" fmla="*/ 1883536 w 3451091"/>
                  <a:gd name="connsiteY1" fmla="*/ 64066 h 3982745"/>
                  <a:gd name="connsiteX2" fmla="*/ 2116736 w 3451091"/>
                  <a:gd name="connsiteY2" fmla="*/ 353644 h 3982745"/>
                  <a:gd name="connsiteX3" fmla="*/ 2051389 w 3451091"/>
                  <a:gd name="connsiteY3" fmla="*/ 500995 h 3982745"/>
                  <a:gd name="connsiteX4" fmla="*/ 1936070 w 3451091"/>
                  <a:gd name="connsiteY4" fmla="*/ 571468 h 3982745"/>
                  <a:gd name="connsiteX5" fmla="*/ 1863035 w 3451091"/>
                  <a:gd name="connsiteY5" fmla="*/ 576593 h 3982745"/>
                  <a:gd name="connsiteX6" fmla="*/ 1768218 w 3451091"/>
                  <a:gd name="connsiteY6" fmla="*/ 558654 h 3982745"/>
                  <a:gd name="connsiteX7" fmla="*/ 1740029 w 3451091"/>
                  <a:gd name="connsiteY7" fmla="*/ 533028 h 3982745"/>
                  <a:gd name="connsiteX8" fmla="*/ 1757967 w 3451091"/>
                  <a:gd name="connsiteY8" fmla="*/ 502276 h 3982745"/>
                  <a:gd name="connsiteX9" fmla="*/ 1809220 w 3451091"/>
                  <a:gd name="connsiteY9" fmla="*/ 426679 h 3982745"/>
                  <a:gd name="connsiteX10" fmla="*/ 1824596 w 3451091"/>
                  <a:gd name="connsiteY10" fmla="*/ 343393 h 3982745"/>
                  <a:gd name="connsiteX11" fmla="*/ 1686214 w 3451091"/>
                  <a:gd name="connsiteY11" fmla="*/ 153758 h 3982745"/>
                  <a:gd name="connsiteX12" fmla="*/ 1409449 w 3451091"/>
                  <a:gd name="connsiteY12" fmla="*/ 102506 h 3982745"/>
                  <a:gd name="connsiteX13" fmla="*/ 960988 w 3451091"/>
                  <a:gd name="connsiteY13" fmla="*/ 187072 h 3982745"/>
                  <a:gd name="connsiteX14" fmla="*/ 743164 w 3451091"/>
                  <a:gd name="connsiteY14" fmla="*/ 481775 h 3982745"/>
                  <a:gd name="connsiteX15" fmla="*/ 899485 w 3451091"/>
                  <a:gd name="connsiteY15" fmla="*/ 740602 h 3982745"/>
                  <a:gd name="connsiteX16" fmla="*/ 1283880 w 3451091"/>
                  <a:gd name="connsiteY16" fmla="*/ 943050 h 3982745"/>
                  <a:gd name="connsiteX17" fmla="*/ 1730258 w 3451091"/>
                  <a:gd name="connsiteY17" fmla="*/ 1042349 h 3982745"/>
                  <a:gd name="connsiteX18" fmla="*/ 2391581 w 3451091"/>
                  <a:gd name="connsiteY18" fmla="*/ 1111775 h 3982745"/>
                  <a:gd name="connsiteX19" fmla="*/ 2983314 w 3451091"/>
                  <a:gd name="connsiteY19" fmla="*/ 1543339 h 3982745"/>
                  <a:gd name="connsiteX20" fmla="*/ 3432663 w 3451091"/>
                  <a:gd name="connsiteY20" fmla="*/ 2904434 h 3982745"/>
                  <a:gd name="connsiteX21" fmla="*/ 2344331 w 3451091"/>
                  <a:gd name="connsiteY21" fmla="*/ 3771084 h 3982745"/>
                  <a:gd name="connsiteX22" fmla="*/ 1251526 w 3451091"/>
                  <a:gd name="connsiteY22" fmla="*/ 3968244 h 3982745"/>
                  <a:gd name="connsiteX23" fmla="*/ 407459 w 3451091"/>
                  <a:gd name="connsiteY23" fmla="*/ 3490308 h 3982745"/>
                  <a:gd name="connsiteX24" fmla="*/ 0 w 3451091"/>
                  <a:gd name="connsiteY24" fmla="*/ 2711267 h 3982745"/>
                  <a:gd name="connsiteX25" fmla="*/ 283171 w 3451091"/>
                  <a:gd name="connsiteY25" fmla="*/ 2118017 h 3982745"/>
                  <a:gd name="connsiteX26" fmla="*/ 963551 w 3451091"/>
                  <a:gd name="connsiteY26" fmla="*/ 1870723 h 3982745"/>
                  <a:gd name="connsiteX27" fmla="*/ 1591396 w 3451091"/>
                  <a:gd name="connsiteY27" fmla="*/ 2019356 h 3982745"/>
                  <a:gd name="connsiteX28" fmla="*/ 1860473 w 3451091"/>
                  <a:gd name="connsiteY28" fmla="*/ 2490881 h 3982745"/>
                  <a:gd name="connsiteX29" fmla="*/ 1679807 w 3451091"/>
                  <a:gd name="connsiteY29" fmla="*/ 2861181 h 3982745"/>
                  <a:gd name="connsiteX30" fmla="*/ 1260816 w 3451091"/>
                  <a:gd name="connsiteY30" fmla="*/ 3008533 h 3982745"/>
                  <a:gd name="connsiteX31" fmla="*/ 894360 w 3451091"/>
                  <a:gd name="connsiteY31" fmla="*/ 2926528 h 3982745"/>
                  <a:gd name="connsiteX32" fmla="*/ 717538 w 3451091"/>
                  <a:gd name="connsiteY32" fmla="*/ 2649764 h 3982745"/>
                  <a:gd name="connsiteX33" fmla="*/ 807230 w 3451091"/>
                  <a:gd name="connsiteY33" fmla="*/ 2470379 h 3982745"/>
                  <a:gd name="connsiteX34" fmla="*/ 930236 w 3451091"/>
                  <a:gd name="connsiteY34" fmla="*/ 2406314 h 3982745"/>
                  <a:gd name="connsiteX35" fmla="*/ 989177 w 3451091"/>
                  <a:gd name="connsiteY35" fmla="*/ 2398626 h 3982745"/>
                  <a:gd name="connsiteX36" fmla="*/ 1009678 w 3451091"/>
                  <a:gd name="connsiteY36" fmla="*/ 2414001 h 3982745"/>
                  <a:gd name="connsiteX37" fmla="*/ 999428 w 3451091"/>
                  <a:gd name="connsiteY37" fmla="*/ 2444753 h 3982745"/>
                  <a:gd name="connsiteX38" fmla="*/ 989177 w 3451091"/>
                  <a:gd name="connsiteY38" fmla="*/ 2475505 h 3982745"/>
                  <a:gd name="connsiteX39" fmla="*/ 973801 w 3451091"/>
                  <a:gd name="connsiteY39" fmla="*/ 2588261 h 3982745"/>
                  <a:gd name="connsiteX40" fmla="*/ 1054524 w 3451091"/>
                  <a:gd name="connsiteY40" fmla="*/ 2725362 h 3982745"/>
                  <a:gd name="connsiteX41" fmla="*/ 1230065 w 3451091"/>
                  <a:gd name="connsiteY41" fmla="*/ 2783021 h 3982745"/>
                  <a:gd name="connsiteX42" fmla="*/ 1494016 w 3451091"/>
                  <a:gd name="connsiteY42" fmla="*/ 2685641 h 3982745"/>
                  <a:gd name="connsiteX43" fmla="*/ 1599084 w 3451091"/>
                  <a:gd name="connsiteY43" fmla="*/ 2444753 h 3982745"/>
                  <a:gd name="connsiteX44" fmla="*/ 1386385 w 3451091"/>
                  <a:gd name="connsiteY44" fmla="*/ 2109048 h 3982745"/>
                  <a:gd name="connsiteX45" fmla="*/ 943050 w 3451091"/>
                  <a:gd name="connsiteY45" fmla="*/ 2003980 h 3982745"/>
                  <a:gd name="connsiteX46" fmla="*/ 371582 w 3451091"/>
                  <a:gd name="connsiteY46" fmla="*/ 2198740 h 3982745"/>
                  <a:gd name="connsiteX47" fmla="*/ 117881 w 3451091"/>
                  <a:gd name="connsiteY47" fmla="*/ 2711267 h 3982745"/>
                  <a:gd name="connsiteX48" fmla="*/ 499714 w 3451091"/>
                  <a:gd name="connsiteY48" fmla="*/ 3351926 h 3982745"/>
                  <a:gd name="connsiteX49" fmla="*/ 1312069 w 3451091"/>
                  <a:gd name="connsiteY49" fmla="*/ 3567187 h 3982745"/>
                  <a:gd name="connsiteX50" fmla="*/ 2134674 w 3451091"/>
                  <a:gd name="connsiteY50" fmla="*/ 3269921 h 3982745"/>
                  <a:gd name="connsiteX51" fmla="*/ 2490881 w 3451091"/>
                  <a:gd name="connsiteY51" fmla="*/ 2506256 h 3982745"/>
                  <a:gd name="connsiteX52" fmla="*/ 2372999 w 3451091"/>
                  <a:gd name="connsiteY52" fmla="*/ 2070608 h 3982745"/>
                  <a:gd name="connsiteX53" fmla="*/ 2057795 w 3451091"/>
                  <a:gd name="connsiteY53" fmla="*/ 1755405 h 3982745"/>
                  <a:gd name="connsiteX54" fmla="*/ 1614460 w 3451091"/>
                  <a:gd name="connsiteY54" fmla="*/ 1496578 h 3982745"/>
                  <a:gd name="connsiteX55" fmla="*/ 858483 w 3451091"/>
                  <a:gd name="connsiteY55" fmla="*/ 1135247 h 3982745"/>
                  <a:gd name="connsiteX56" fmla="*/ 476650 w 3451091"/>
                  <a:gd name="connsiteY56" fmla="*/ 609907 h 3982745"/>
                  <a:gd name="connsiteX57" fmla="*/ 781604 w 3451091"/>
                  <a:gd name="connsiteY57" fmla="*/ 143508 h 3982745"/>
                  <a:gd name="connsiteX58" fmla="*/ 1424825 w 3451091"/>
                  <a:gd name="connsiteY58" fmla="*/ 0 h 3982745"/>
                  <a:gd name="connsiteX0" fmla="*/ 1424825 w 3492000"/>
                  <a:gd name="connsiteY0" fmla="*/ 0 h 3982745"/>
                  <a:gd name="connsiteX1" fmla="*/ 1883536 w 3492000"/>
                  <a:gd name="connsiteY1" fmla="*/ 64066 h 3982745"/>
                  <a:gd name="connsiteX2" fmla="*/ 2116736 w 3492000"/>
                  <a:gd name="connsiteY2" fmla="*/ 353644 h 3982745"/>
                  <a:gd name="connsiteX3" fmla="*/ 2051389 w 3492000"/>
                  <a:gd name="connsiteY3" fmla="*/ 500995 h 3982745"/>
                  <a:gd name="connsiteX4" fmla="*/ 1936070 w 3492000"/>
                  <a:gd name="connsiteY4" fmla="*/ 571468 h 3982745"/>
                  <a:gd name="connsiteX5" fmla="*/ 1863035 w 3492000"/>
                  <a:gd name="connsiteY5" fmla="*/ 576593 h 3982745"/>
                  <a:gd name="connsiteX6" fmla="*/ 1768218 w 3492000"/>
                  <a:gd name="connsiteY6" fmla="*/ 558654 h 3982745"/>
                  <a:gd name="connsiteX7" fmla="*/ 1740029 w 3492000"/>
                  <a:gd name="connsiteY7" fmla="*/ 533028 h 3982745"/>
                  <a:gd name="connsiteX8" fmla="*/ 1757967 w 3492000"/>
                  <a:gd name="connsiteY8" fmla="*/ 502276 h 3982745"/>
                  <a:gd name="connsiteX9" fmla="*/ 1809220 w 3492000"/>
                  <a:gd name="connsiteY9" fmla="*/ 426679 h 3982745"/>
                  <a:gd name="connsiteX10" fmla="*/ 1824596 w 3492000"/>
                  <a:gd name="connsiteY10" fmla="*/ 343393 h 3982745"/>
                  <a:gd name="connsiteX11" fmla="*/ 1686214 w 3492000"/>
                  <a:gd name="connsiteY11" fmla="*/ 153758 h 3982745"/>
                  <a:gd name="connsiteX12" fmla="*/ 1409449 w 3492000"/>
                  <a:gd name="connsiteY12" fmla="*/ 102506 h 3982745"/>
                  <a:gd name="connsiteX13" fmla="*/ 960988 w 3492000"/>
                  <a:gd name="connsiteY13" fmla="*/ 187072 h 3982745"/>
                  <a:gd name="connsiteX14" fmla="*/ 743164 w 3492000"/>
                  <a:gd name="connsiteY14" fmla="*/ 481775 h 3982745"/>
                  <a:gd name="connsiteX15" fmla="*/ 899485 w 3492000"/>
                  <a:gd name="connsiteY15" fmla="*/ 740602 h 3982745"/>
                  <a:gd name="connsiteX16" fmla="*/ 1283880 w 3492000"/>
                  <a:gd name="connsiteY16" fmla="*/ 943050 h 3982745"/>
                  <a:gd name="connsiteX17" fmla="*/ 1730258 w 3492000"/>
                  <a:gd name="connsiteY17" fmla="*/ 1042349 h 3982745"/>
                  <a:gd name="connsiteX18" fmla="*/ 2391581 w 3492000"/>
                  <a:gd name="connsiteY18" fmla="*/ 1111775 h 3982745"/>
                  <a:gd name="connsiteX19" fmla="*/ 2983314 w 3492000"/>
                  <a:gd name="connsiteY19" fmla="*/ 1543339 h 3982745"/>
                  <a:gd name="connsiteX20" fmla="*/ 3432663 w 3492000"/>
                  <a:gd name="connsiteY20" fmla="*/ 2904434 h 3982745"/>
                  <a:gd name="connsiteX21" fmla="*/ 2344331 w 3492000"/>
                  <a:gd name="connsiteY21" fmla="*/ 3771084 h 3982745"/>
                  <a:gd name="connsiteX22" fmla="*/ 1251526 w 3492000"/>
                  <a:gd name="connsiteY22" fmla="*/ 3968244 h 3982745"/>
                  <a:gd name="connsiteX23" fmla="*/ 407459 w 3492000"/>
                  <a:gd name="connsiteY23" fmla="*/ 3490308 h 3982745"/>
                  <a:gd name="connsiteX24" fmla="*/ 0 w 3492000"/>
                  <a:gd name="connsiteY24" fmla="*/ 2711267 h 3982745"/>
                  <a:gd name="connsiteX25" fmla="*/ 283171 w 3492000"/>
                  <a:gd name="connsiteY25" fmla="*/ 2118017 h 3982745"/>
                  <a:gd name="connsiteX26" fmla="*/ 963551 w 3492000"/>
                  <a:gd name="connsiteY26" fmla="*/ 1870723 h 3982745"/>
                  <a:gd name="connsiteX27" fmla="*/ 1591396 w 3492000"/>
                  <a:gd name="connsiteY27" fmla="*/ 2019356 h 3982745"/>
                  <a:gd name="connsiteX28" fmla="*/ 1860473 w 3492000"/>
                  <a:gd name="connsiteY28" fmla="*/ 2490881 h 3982745"/>
                  <a:gd name="connsiteX29" fmla="*/ 1679807 w 3492000"/>
                  <a:gd name="connsiteY29" fmla="*/ 2861181 h 3982745"/>
                  <a:gd name="connsiteX30" fmla="*/ 1260816 w 3492000"/>
                  <a:gd name="connsiteY30" fmla="*/ 3008533 h 3982745"/>
                  <a:gd name="connsiteX31" fmla="*/ 894360 w 3492000"/>
                  <a:gd name="connsiteY31" fmla="*/ 2926528 h 3982745"/>
                  <a:gd name="connsiteX32" fmla="*/ 717538 w 3492000"/>
                  <a:gd name="connsiteY32" fmla="*/ 2649764 h 3982745"/>
                  <a:gd name="connsiteX33" fmla="*/ 807230 w 3492000"/>
                  <a:gd name="connsiteY33" fmla="*/ 2470379 h 3982745"/>
                  <a:gd name="connsiteX34" fmla="*/ 930236 w 3492000"/>
                  <a:gd name="connsiteY34" fmla="*/ 2406314 h 3982745"/>
                  <a:gd name="connsiteX35" fmla="*/ 989177 w 3492000"/>
                  <a:gd name="connsiteY35" fmla="*/ 2398626 h 3982745"/>
                  <a:gd name="connsiteX36" fmla="*/ 1009678 w 3492000"/>
                  <a:gd name="connsiteY36" fmla="*/ 2414001 h 3982745"/>
                  <a:gd name="connsiteX37" fmla="*/ 999428 w 3492000"/>
                  <a:gd name="connsiteY37" fmla="*/ 2444753 h 3982745"/>
                  <a:gd name="connsiteX38" fmla="*/ 989177 w 3492000"/>
                  <a:gd name="connsiteY38" fmla="*/ 2475505 h 3982745"/>
                  <a:gd name="connsiteX39" fmla="*/ 973801 w 3492000"/>
                  <a:gd name="connsiteY39" fmla="*/ 2588261 h 3982745"/>
                  <a:gd name="connsiteX40" fmla="*/ 1054524 w 3492000"/>
                  <a:gd name="connsiteY40" fmla="*/ 2725362 h 3982745"/>
                  <a:gd name="connsiteX41" fmla="*/ 1230065 w 3492000"/>
                  <a:gd name="connsiteY41" fmla="*/ 2783021 h 3982745"/>
                  <a:gd name="connsiteX42" fmla="*/ 1494016 w 3492000"/>
                  <a:gd name="connsiteY42" fmla="*/ 2685641 h 3982745"/>
                  <a:gd name="connsiteX43" fmla="*/ 1599084 w 3492000"/>
                  <a:gd name="connsiteY43" fmla="*/ 2444753 h 3982745"/>
                  <a:gd name="connsiteX44" fmla="*/ 1386385 w 3492000"/>
                  <a:gd name="connsiteY44" fmla="*/ 2109048 h 3982745"/>
                  <a:gd name="connsiteX45" fmla="*/ 943050 w 3492000"/>
                  <a:gd name="connsiteY45" fmla="*/ 2003980 h 3982745"/>
                  <a:gd name="connsiteX46" fmla="*/ 371582 w 3492000"/>
                  <a:gd name="connsiteY46" fmla="*/ 2198740 h 3982745"/>
                  <a:gd name="connsiteX47" fmla="*/ 117881 w 3492000"/>
                  <a:gd name="connsiteY47" fmla="*/ 2711267 h 3982745"/>
                  <a:gd name="connsiteX48" fmla="*/ 499714 w 3492000"/>
                  <a:gd name="connsiteY48" fmla="*/ 3351926 h 3982745"/>
                  <a:gd name="connsiteX49" fmla="*/ 1312069 w 3492000"/>
                  <a:gd name="connsiteY49" fmla="*/ 3567187 h 3982745"/>
                  <a:gd name="connsiteX50" fmla="*/ 2134674 w 3492000"/>
                  <a:gd name="connsiteY50" fmla="*/ 3269921 h 3982745"/>
                  <a:gd name="connsiteX51" fmla="*/ 2490881 w 3492000"/>
                  <a:gd name="connsiteY51" fmla="*/ 2506256 h 3982745"/>
                  <a:gd name="connsiteX52" fmla="*/ 2372999 w 3492000"/>
                  <a:gd name="connsiteY52" fmla="*/ 2070608 h 3982745"/>
                  <a:gd name="connsiteX53" fmla="*/ 2057795 w 3492000"/>
                  <a:gd name="connsiteY53" fmla="*/ 1755405 h 3982745"/>
                  <a:gd name="connsiteX54" fmla="*/ 1614460 w 3492000"/>
                  <a:gd name="connsiteY54" fmla="*/ 1496578 h 3982745"/>
                  <a:gd name="connsiteX55" fmla="*/ 858483 w 3492000"/>
                  <a:gd name="connsiteY55" fmla="*/ 1135247 h 3982745"/>
                  <a:gd name="connsiteX56" fmla="*/ 476650 w 3492000"/>
                  <a:gd name="connsiteY56" fmla="*/ 609907 h 3982745"/>
                  <a:gd name="connsiteX57" fmla="*/ 781604 w 3492000"/>
                  <a:gd name="connsiteY57" fmla="*/ 143508 h 3982745"/>
                  <a:gd name="connsiteX58" fmla="*/ 1424825 w 3492000"/>
                  <a:gd name="connsiteY58" fmla="*/ 0 h 3982745"/>
                  <a:gd name="connsiteX0" fmla="*/ 1424825 w 3492000"/>
                  <a:gd name="connsiteY0" fmla="*/ 0 h 3982745"/>
                  <a:gd name="connsiteX1" fmla="*/ 1883536 w 3492000"/>
                  <a:gd name="connsiteY1" fmla="*/ 64066 h 3982745"/>
                  <a:gd name="connsiteX2" fmla="*/ 2116736 w 3492000"/>
                  <a:gd name="connsiteY2" fmla="*/ 353644 h 3982745"/>
                  <a:gd name="connsiteX3" fmla="*/ 2051389 w 3492000"/>
                  <a:gd name="connsiteY3" fmla="*/ 500995 h 3982745"/>
                  <a:gd name="connsiteX4" fmla="*/ 1936070 w 3492000"/>
                  <a:gd name="connsiteY4" fmla="*/ 571468 h 3982745"/>
                  <a:gd name="connsiteX5" fmla="*/ 1863035 w 3492000"/>
                  <a:gd name="connsiteY5" fmla="*/ 576593 h 3982745"/>
                  <a:gd name="connsiteX6" fmla="*/ 1768218 w 3492000"/>
                  <a:gd name="connsiteY6" fmla="*/ 558654 h 3982745"/>
                  <a:gd name="connsiteX7" fmla="*/ 1740029 w 3492000"/>
                  <a:gd name="connsiteY7" fmla="*/ 533028 h 3982745"/>
                  <a:gd name="connsiteX8" fmla="*/ 1757967 w 3492000"/>
                  <a:gd name="connsiteY8" fmla="*/ 502276 h 3982745"/>
                  <a:gd name="connsiteX9" fmla="*/ 1809220 w 3492000"/>
                  <a:gd name="connsiteY9" fmla="*/ 426679 h 3982745"/>
                  <a:gd name="connsiteX10" fmla="*/ 1824596 w 3492000"/>
                  <a:gd name="connsiteY10" fmla="*/ 343393 h 3982745"/>
                  <a:gd name="connsiteX11" fmla="*/ 1686214 w 3492000"/>
                  <a:gd name="connsiteY11" fmla="*/ 153758 h 3982745"/>
                  <a:gd name="connsiteX12" fmla="*/ 1409449 w 3492000"/>
                  <a:gd name="connsiteY12" fmla="*/ 102506 h 3982745"/>
                  <a:gd name="connsiteX13" fmla="*/ 960988 w 3492000"/>
                  <a:gd name="connsiteY13" fmla="*/ 187072 h 3982745"/>
                  <a:gd name="connsiteX14" fmla="*/ 743164 w 3492000"/>
                  <a:gd name="connsiteY14" fmla="*/ 481775 h 3982745"/>
                  <a:gd name="connsiteX15" fmla="*/ 899485 w 3492000"/>
                  <a:gd name="connsiteY15" fmla="*/ 740602 h 3982745"/>
                  <a:gd name="connsiteX16" fmla="*/ 1283880 w 3492000"/>
                  <a:gd name="connsiteY16" fmla="*/ 943050 h 3982745"/>
                  <a:gd name="connsiteX17" fmla="*/ 1730258 w 3492000"/>
                  <a:gd name="connsiteY17" fmla="*/ 1042349 h 3982745"/>
                  <a:gd name="connsiteX18" fmla="*/ 2391581 w 3492000"/>
                  <a:gd name="connsiteY18" fmla="*/ 1111775 h 3982745"/>
                  <a:gd name="connsiteX19" fmla="*/ 2983314 w 3492000"/>
                  <a:gd name="connsiteY19" fmla="*/ 1543339 h 3982745"/>
                  <a:gd name="connsiteX20" fmla="*/ 3432663 w 3492000"/>
                  <a:gd name="connsiteY20" fmla="*/ 2904434 h 3982745"/>
                  <a:gd name="connsiteX21" fmla="*/ 2344331 w 3492000"/>
                  <a:gd name="connsiteY21" fmla="*/ 3771084 h 3982745"/>
                  <a:gd name="connsiteX22" fmla="*/ 1251526 w 3492000"/>
                  <a:gd name="connsiteY22" fmla="*/ 3968244 h 3982745"/>
                  <a:gd name="connsiteX23" fmla="*/ 407459 w 3492000"/>
                  <a:gd name="connsiteY23" fmla="*/ 3490308 h 3982745"/>
                  <a:gd name="connsiteX24" fmla="*/ 0 w 3492000"/>
                  <a:gd name="connsiteY24" fmla="*/ 2711267 h 3982745"/>
                  <a:gd name="connsiteX25" fmla="*/ 283171 w 3492000"/>
                  <a:gd name="connsiteY25" fmla="*/ 2118017 h 3982745"/>
                  <a:gd name="connsiteX26" fmla="*/ 963551 w 3492000"/>
                  <a:gd name="connsiteY26" fmla="*/ 1870723 h 3982745"/>
                  <a:gd name="connsiteX27" fmla="*/ 1591396 w 3492000"/>
                  <a:gd name="connsiteY27" fmla="*/ 2019356 h 3982745"/>
                  <a:gd name="connsiteX28" fmla="*/ 1860473 w 3492000"/>
                  <a:gd name="connsiteY28" fmla="*/ 2490881 h 3982745"/>
                  <a:gd name="connsiteX29" fmla="*/ 1679807 w 3492000"/>
                  <a:gd name="connsiteY29" fmla="*/ 2861181 h 3982745"/>
                  <a:gd name="connsiteX30" fmla="*/ 1260816 w 3492000"/>
                  <a:gd name="connsiteY30" fmla="*/ 3008533 h 3982745"/>
                  <a:gd name="connsiteX31" fmla="*/ 894360 w 3492000"/>
                  <a:gd name="connsiteY31" fmla="*/ 2926528 h 3982745"/>
                  <a:gd name="connsiteX32" fmla="*/ 717538 w 3492000"/>
                  <a:gd name="connsiteY32" fmla="*/ 2649764 h 3982745"/>
                  <a:gd name="connsiteX33" fmla="*/ 807230 w 3492000"/>
                  <a:gd name="connsiteY33" fmla="*/ 2470379 h 3982745"/>
                  <a:gd name="connsiteX34" fmla="*/ 930236 w 3492000"/>
                  <a:gd name="connsiteY34" fmla="*/ 2406314 h 3982745"/>
                  <a:gd name="connsiteX35" fmla="*/ 989177 w 3492000"/>
                  <a:gd name="connsiteY35" fmla="*/ 2398626 h 3982745"/>
                  <a:gd name="connsiteX36" fmla="*/ 1009678 w 3492000"/>
                  <a:gd name="connsiteY36" fmla="*/ 2414001 h 3982745"/>
                  <a:gd name="connsiteX37" fmla="*/ 999428 w 3492000"/>
                  <a:gd name="connsiteY37" fmla="*/ 2444753 h 3982745"/>
                  <a:gd name="connsiteX38" fmla="*/ 989177 w 3492000"/>
                  <a:gd name="connsiteY38" fmla="*/ 2475505 h 3982745"/>
                  <a:gd name="connsiteX39" fmla="*/ 973801 w 3492000"/>
                  <a:gd name="connsiteY39" fmla="*/ 2588261 h 3982745"/>
                  <a:gd name="connsiteX40" fmla="*/ 1054524 w 3492000"/>
                  <a:gd name="connsiteY40" fmla="*/ 2725362 h 3982745"/>
                  <a:gd name="connsiteX41" fmla="*/ 1230065 w 3492000"/>
                  <a:gd name="connsiteY41" fmla="*/ 2783021 h 3982745"/>
                  <a:gd name="connsiteX42" fmla="*/ 1494016 w 3492000"/>
                  <a:gd name="connsiteY42" fmla="*/ 2685641 h 3982745"/>
                  <a:gd name="connsiteX43" fmla="*/ 1599084 w 3492000"/>
                  <a:gd name="connsiteY43" fmla="*/ 2444753 h 3982745"/>
                  <a:gd name="connsiteX44" fmla="*/ 1386385 w 3492000"/>
                  <a:gd name="connsiteY44" fmla="*/ 2109048 h 3982745"/>
                  <a:gd name="connsiteX45" fmla="*/ 943050 w 3492000"/>
                  <a:gd name="connsiteY45" fmla="*/ 2003980 h 3982745"/>
                  <a:gd name="connsiteX46" fmla="*/ 371582 w 3492000"/>
                  <a:gd name="connsiteY46" fmla="*/ 2198740 h 3982745"/>
                  <a:gd name="connsiteX47" fmla="*/ 117881 w 3492000"/>
                  <a:gd name="connsiteY47" fmla="*/ 2711267 h 3982745"/>
                  <a:gd name="connsiteX48" fmla="*/ 499714 w 3492000"/>
                  <a:gd name="connsiteY48" fmla="*/ 3351926 h 3982745"/>
                  <a:gd name="connsiteX49" fmla="*/ 1312069 w 3492000"/>
                  <a:gd name="connsiteY49" fmla="*/ 3567187 h 3982745"/>
                  <a:gd name="connsiteX50" fmla="*/ 2134674 w 3492000"/>
                  <a:gd name="connsiteY50" fmla="*/ 3269921 h 3982745"/>
                  <a:gd name="connsiteX51" fmla="*/ 2490881 w 3492000"/>
                  <a:gd name="connsiteY51" fmla="*/ 2506256 h 3982745"/>
                  <a:gd name="connsiteX52" fmla="*/ 2372999 w 3492000"/>
                  <a:gd name="connsiteY52" fmla="*/ 2070608 h 3982745"/>
                  <a:gd name="connsiteX53" fmla="*/ 2057795 w 3492000"/>
                  <a:gd name="connsiteY53" fmla="*/ 1755405 h 3982745"/>
                  <a:gd name="connsiteX54" fmla="*/ 1614460 w 3492000"/>
                  <a:gd name="connsiteY54" fmla="*/ 1496578 h 3982745"/>
                  <a:gd name="connsiteX55" fmla="*/ 858483 w 3492000"/>
                  <a:gd name="connsiteY55" fmla="*/ 1135247 h 3982745"/>
                  <a:gd name="connsiteX56" fmla="*/ 476650 w 3492000"/>
                  <a:gd name="connsiteY56" fmla="*/ 609907 h 3982745"/>
                  <a:gd name="connsiteX57" fmla="*/ 781604 w 3492000"/>
                  <a:gd name="connsiteY57" fmla="*/ 143508 h 3982745"/>
                  <a:gd name="connsiteX58" fmla="*/ 1424825 w 3492000"/>
                  <a:gd name="connsiteY58" fmla="*/ 0 h 3982745"/>
                  <a:gd name="connsiteX0" fmla="*/ 1424825 w 3450454"/>
                  <a:gd name="connsiteY0" fmla="*/ 0 h 4000455"/>
                  <a:gd name="connsiteX1" fmla="*/ 1883536 w 3450454"/>
                  <a:gd name="connsiteY1" fmla="*/ 64066 h 4000455"/>
                  <a:gd name="connsiteX2" fmla="*/ 2116736 w 3450454"/>
                  <a:gd name="connsiteY2" fmla="*/ 353644 h 4000455"/>
                  <a:gd name="connsiteX3" fmla="*/ 2051389 w 3450454"/>
                  <a:gd name="connsiteY3" fmla="*/ 500995 h 4000455"/>
                  <a:gd name="connsiteX4" fmla="*/ 1936070 w 3450454"/>
                  <a:gd name="connsiteY4" fmla="*/ 571468 h 4000455"/>
                  <a:gd name="connsiteX5" fmla="*/ 1863035 w 3450454"/>
                  <a:gd name="connsiteY5" fmla="*/ 576593 h 4000455"/>
                  <a:gd name="connsiteX6" fmla="*/ 1768218 w 3450454"/>
                  <a:gd name="connsiteY6" fmla="*/ 558654 h 4000455"/>
                  <a:gd name="connsiteX7" fmla="*/ 1740029 w 3450454"/>
                  <a:gd name="connsiteY7" fmla="*/ 533028 h 4000455"/>
                  <a:gd name="connsiteX8" fmla="*/ 1757967 w 3450454"/>
                  <a:gd name="connsiteY8" fmla="*/ 502276 h 4000455"/>
                  <a:gd name="connsiteX9" fmla="*/ 1809220 w 3450454"/>
                  <a:gd name="connsiteY9" fmla="*/ 426679 h 4000455"/>
                  <a:gd name="connsiteX10" fmla="*/ 1824596 w 3450454"/>
                  <a:gd name="connsiteY10" fmla="*/ 343393 h 4000455"/>
                  <a:gd name="connsiteX11" fmla="*/ 1686214 w 3450454"/>
                  <a:gd name="connsiteY11" fmla="*/ 153758 h 4000455"/>
                  <a:gd name="connsiteX12" fmla="*/ 1409449 w 3450454"/>
                  <a:gd name="connsiteY12" fmla="*/ 102506 h 4000455"/>
                  <a:gd name="connsiteX13" fmla="*/ 960988 w 3450454"/>
                  <a:gd name="connsiteY13" fmla="*/ 187072 h 4000455"/>
                  <a:gd name="connsiteX14" fmla="*/ 743164 w 3450454"/>
                  <a:gd name="connsiteY14" fmla="*/ 481775 h 4000455"/>
                  <a:gd name="connsiteX15" fmla="*/ 899485 w 3450454"/>
                  <a:gd name="connsiteY15" fmla="*/ 740602 h 4000455"/>
                  <a:gd name="connsiteX16" fmla="*/ 1283880 w 3450454"/>
                  <a:gd name="connsiteY16" fmla="*/ 943050 h 4000455"/>
                  <a:gd name="connsiteX17" fmla="*/ 1730258 w 3450454"/>
                  <a:gd name="connsiteY17" fmla="*/ 1042349 h 4000455"/>
                  <a:gd name="connsiteX18" fmla="*/ 2391581 w 3450454"/>
                  <a:gd name="connsiteY18" fmla="*/ 1111775 h 4000455"/>
                  <a:gd name="connsiteX19" fmla="*/ 2983314 w 3450454"/>
                  <a:gd name="connsiteY19" fmla="*/ 1543339 h 4000455"/>
                  <a:gd name="connsiteX20" fmla="*/ 3432663 w 3450454"/>
                  <a:gd name="connsiteY20" fmla="*/ 2904434 h 4000455"/>
                  <a:gd name="connsiteX21" fmla="*/ 2358186 w 3450454"/>
                  <a:gd name="connsiteY21" fmla="*/ 3840356 h 4000455"/>
                  <a:gd name="connsiteX22" fmla="*/ 1251526 w 3450454"/>
                  <a:gd name="connsiteY22" fmla="*/ 3968244 h 4000455"/>
                  <a:gd name="connsiteX23" fmla="*/ 407459 w 3450454"/>
                  <a:gd name="connsiteY23" fmla="*/ 3490308 h 4000455"/>
                  <a:gd name="connsiteX24" fmla="*/ 0 w 3450454"/>
                  <a:gd name="connsiteY24" fmla="*/ 2711267 h 4000455"/>
                  <a:gd name="connsiteX25" fmla="*/ 283171 w 3450454"/>
                  <a:gd name="connsiteY25" fmla="*/ 2118017 h 4000455"/>
                  <a:gd name="connsiteX26" fmla="*/ 963551 w 3450454"/>
                  <a:gd name="connsiteY26" fmla="*/ 1870723 h 4000455"/>
                  <a:gd name="connsiteX27" fmla="*/ 1591396 w 3450454"/>
                  <a:gd name="connsiteY27" fmla="*/ 2019356 h 4000455"/>
                  <a:gd name="connsiteX28" fmla="*/ 1860473 w 3450454"/>
                  <a:gd name="connsiteY28" fmla="*/ 2490881 h 4000455"/>
                  <a:gd name="connsiteX29" fmla="*/ 1679807 w 3450454"/>
                  <a:gd name="connsiteY29" fmla="*/ 2861181 h 4000455"/>
                  <a:gd name="connsiteX30" fmla="*/ 1260816 w 3450454"/>
                  <a:gd name="connsiteY30" fmla="*/ 3008533 h 4000455"/>
                  <a:gd name="connsiteX31" fmla="*/ 894360 w 3450454"/>
                  <a:gd name="connsiteY31" fmla="*/ 2926528 h 4000455"/>
                  <a:gd name="connsiteX32" fmla="*/ 717538 w 3450454"/>
                  <a:gd name="connsiteY32" fmla="*/ 2649764 h 4000455"/>
                  <a:gd name="connsiteX33" fmla="*/ 807230 w 3450454"/>
                  <a:gd name="connsiteY33" fmla="*/ 2470379 h 4000455"/>
                  <a:gd name="connsiteX34" fmla="*/ 930236 w 3450454"/>
                  <a:gd name="connsiteY34" fmla="*/ 2406314 h 4000455"/>
                  <a:gd name="connsiteX35" fmla="*/ 989177 w 3450454"/>
                  <a:gd name="connsiteY35" fmla="*/ 2398626 h 4000455"/>
                  <a:gd name="connsiteX36" fmla="*/ 1009678 w 3450454"/>
                  <a:gd name="connsiteY36" fmla="*/ 2414001 h 4000455"/>
                  <a:gd name="connsiteX37" fmla="*/ 999428 w 3450454"/>
                  <a:gd name="connsiteY37" fmla="*/ 2444753 h 4000455"/>
                  <a:gd name="connsiteX38" fmla="*/ 989177 w 3450454"/>
                  <a:gd name="connsiteY38" fmla="*/ 2475505 h 4000455"/>
                  <a:gd name="connsiteX39" fmla="*/ 973801 w 3450454"/>
                  <a:gd name="connsiteY39" fmla="*/ 2588261 h 4000455"/>
                  <a:gd name="connsiteX40" fmla="*/ 1054524 w 3450454"/>
                  <a:gd name="connsiteY40" fmla="*/ 2725362 h 4000455"/>
                  <a:gd name="connsiteX41" fmla="*/ 1230065 w 3450454"/>
                  <a:gd name="connsiteY41" fmla="*/ 2783021 h 4000455"/>
                  <a:gd name="connsiteX42" fmla="*/ 1494016 w 3450454"/>
                  <a:gd name="connsiteY42" fmla="*/ 2685641 h 4000455"/>
                  <a:gd name="connsiteX43" fmla="*/ 1599084 w 3450454"/>
                  <a:gd name="connsiteY43" fmla="*/ 2444753 h 4000455"/>
                  <a:gd name="connsiteX44" fmla="*/ 1386385 w 3450454"/>
                  <a:gd name="connsiteY44" fmla="*/ 2109048 h 4000455"/>
                  <a:gd name="connsiteX45" fmla="*/ 943050 w 3450454"/>
                  <a:gd name="connsiteY45" fmla="*/ 2003980 h 4000455"/>
                  <a:gd name="connsiteX46" fmla="*/ 371582 w 3450454"/>
                  <a:gd name="connsiteY46" fmla="*/ 2198740 h 4000455"/>
                  <a:gd name="connsiteX47" fmla="*/ 117881 w 3450454"/>
                  <a:gd name="connsiteY47" fmla="*/ 2711267 h 4000455"/>
                  <a:gd name="connsiteX48" fmla="*/ 499714 w 3450454"/>
                  <a:gd name="connsiteY48" fmla="*/ 3351926 h 4000455"/>
                  <a:gd name="connsiteX49" fmla="*/ 1312069 w 3450454"/>
                  <a:gd name="connsiteY49" fmla="*/ 3567187 h 4000455"/>
                  <a:gd name="connsiteX50" fmla="*/ 2134674 w 3450454"/>
                  <a:gd name="connsiteY50" fmla="*/ 3269921 h 4000455"/>
                  <a:gd name="connsiteX51" fmla="*/ 2490881 w 3450454"/>
                  <a:gd name="connsiteY51" fmla="*/ 2506256 h 4000455"/>
                  <a:gd name="connsiteX52" fmla="*/ 2372999 w 3450454"/>
                  <a:gd name="connsiteY52" fmla="*/ 2070608 h 4000455"/>
                  <a:gd name="connsiteX53" fmla="*/ 2057795 w 3450454"/>
                  <a:gd name="connsiteY53" fmla="*/ 1755405 h 4000455"/>
                  <a:gd name="connsiteX54" fmla="*/ 1614460 w 3450454"/>
                  <a:gd name="connsiteY54" fmla="*/ 1496578 h 4000455"/>
                  <a:gd name="connsiteX55" fmla="*/ 858483 w 3450454"/>
                  <a:gd name="connsiteY55" fmla="*/ 1135247 h 4000455"/>
                  <a:gd name="connsiteX56" fmla="*/ 476650 w 3450454"/>
                  <a:gd name="connsiteY56" fmla="*/ 609907 h 4000455"/>
                  <a:gd name="connsiteX57" fmla="*/ 781604 w 3450454"/>
                  <a:gd name="connsiteY57" fmla="*/ 143508 h 4000455"/>
                  <a:gd name="connsiteX58" fmla="*/ 1424825 w 3450454"/>
                  <a:gd name="connsiteY58" fmla="*/ 0 h 4000455"/>
                  <a:gd name="connsiteX0" fmla="*/ 1424825 w 3397005"/>
                  <a:gd name="connsiteY0" fmla="*/ 0 h 4003842"/>
                  <a:gd name="connsiteX1" fmla="*/ 1883536 w 3397005"/>
                  <a:gd name="connsiteY1" fmla="*/ 64066 h 4003842"/>
                  <a:gd name="connsiteX2" fmla="*/ 2116736 w 3397005"/>
                  <a:gd name="connsiteY2" fmla="*/ 353644 h 4003842"/>
                  <a:gd name="connsiteX3" fmla="*/ 2051389 w 3397005"/>
                  <a:gd name="connsiteY3" fmla="*/ 500995 h 4003842"/>
                  <a:gd name="connsiteX4" fmla="*/ 1936070 w 3397005"/>
                  <a:gd name="connsiteY4" fmla="*/ 571468 h 4003842"/>
                  <a:gd name="connsiteX5" fmla="*/ 1863035 w 3397005"/>
                  <a:gd name="connsiteY5" fmla="*/ 576593 h 4003842"/>
                  <a:gd name="connsiteX6" fmla="*/ 1768218 w 3397005"/>
                  <a:gd name="connsiteY6" fmla="*/ 558654 h 4003842"/>
                  <a:gd name="connsiteX7" fmla="*/ 1740029 w 3397005"/>
                  <a:gd name="connsiteY7" fmla="*/ 533028 h 4003842"/>
                  <a:gd name="connsiteX8" fmla="*/ 1757967 w 3397005"/>
                  <a:gd name="connsiteY8" fmla="*/ 502276 h 4003842"/>
                  <a:gd name="connsiteX9" fmla="*/ 1809220 w 3397005"/>
                  <a:gd name="connsiteY9" fmla="*/ 426679 h 4003842"/>
                  <a:gd name="connsiteX10" fmla="*/ 1824596 w 3397005"/>
                  <a:gd name="connsiteY10" fmla="*/ 343393 h 4003842"/>
                  <a:gd name="connsiteX11" fmla="*/ 1686214 w 3397005"/>
                  <a:gd name="connsiteY11" fmla="*/ 153758 h 4003842"/>
                  <a:gd name="connsiteX12" fmla="*/ 1409449 w 3397005"/>
                  <a:gd name="connsiteY12" fmla="*/ 102506 h 4003842"/>
                  <a:gd name="connsiteX13" fmla="*/ 960988 w 3397005"/>
                  <a:gd name="connsiteY13" fmla="*/ 187072 h 4003842"/>
                  <a:gd name="connsiteX14" fmla="*/ 743164 w 3397005"/>
                  <a:gd name="connsiteY14" fmla="*/ 481775 h 4003842"/>
                  <a:gd name="connsiteX15" fmla="*/ 899485 w 3397005"/>
                  <a:gd name="connsiteY15" fmla="*/ 740602 h 4003842"/>
                  <a:gd name="connsiteX16" fmla="*/ 1283880 w 3397005"/>
                  <a:gd name="connsiteY16" fmla="*/ 943050 h 4003842"/>
                  <a:gd name="connsiteX17" fmla="*/ 1730258 w 3397005"/>
                  <a:gd name="connsiteY17" fmla="*/ 1042349 h 4003842"/>
                  <a:gd name="connsiteX18" fmla="*/ 2391581 w 3397005"/>
                  <a:gd name="connsiteY18" fmla="*/ 1111775 h 4003842"/>
                  <a:gd name="connsiteX19" fmla="*/ 2983314 w 3397005"/>
                  <a:gd name="connsiteY19" fmla="*/ 1543339 h 4003842"/>
                  <a:gd name="connsiteX20" fmla="*/ 3377245 w 3397005"/>
                  <a:gd name="connsiteY20" fmla="*/ 2821306 h 4003842"/>
                  <a:gd name="connsiteX21" fmla="*/ 2358186 w 3397005"/>
                  <a:gd name="connsiteY21" fmla="*/ 3840356 h 4003842"/>
                  <a:gd name="connsiteX22" fmla="*/ 1251526 w 3397005"/>
                  <a:gd name="connsiteY22" fmla="*/ 3968244 h 4003842"/>
                  <a:gd name="connsiteX23" fmla="*/ 407459 w 3397005"/>
                  <a:gd name="connsiteY23" fmla="*/ 3490308 h 4003842"/>
                  <a:gd name="connsiteX24" fmla="*/ 0 w 3397005"/>
                  <a:gd name="connsiteY24" fmla="*/ 2711267 h 4003842"/>
                  <a:gd name="connsiteX25" fmla="*/ 283171 w 3397005"/>
                  <a:gd name="connsiteY25" fmla="*/ 2118017 h 4003842"/>
                  <a:gd name="connsiteX26" fmla="*/ 963551 w 3397005"/>
                  <a:gd name="connsiteY26" fmla="*/ 1870723 h 4003842"/>
                  <a:gd name="connsiteX27" fmla="*/ 1591396 w 3397005"/>
                  <a:gd name="connsiteY27" fmla="*/ 2019356 h 4003842"/>
                  <a:gd name="connsiteX28" fmla="*/ 1860473 w 3397005"/>
                  <a:gd name="connsiteY28" fmla="*/ 2490881 h 4003842"/>
                  <a:gd name="connsiteX29" fmla="*/ 1679807 w 3397005"/>
                  <a:gd name="connsiteY29" fmla="*/ 2861181 h 4003842"/>
                  <a:gd name="connsiteX30" fmla="*/ 1260816 w 3397005"/>
                  <a:gd name="connsiteY30" fmla="*/ 3008533 h 4003842"/>
                  <a:gd name="connsiteX31" fmla="*/ 894360 w 3397005"/>
                  <a:gd name="connsiteY31" fmla="*/ 2926528 h 4003842"/>
                  <a:gd name="connsiteX32" fmla="*/ 717538 w 3397005"/>
                  <a:gd name="connsiteY32" fmla="*/ 2649764 h 4003842"/>
                  <a:gd name="connsiteX33" fmla="*/ 807230 w 3397005"/>
                  <a:gd name="connsiteY33" fmla="*/ 2470379 h 4003842"/>
                  <a:gd name="connsiteX34" fmla="*/ 930236 w 3397005"/>
                  <a:gd name="connsiteY34" fmla="*/ 2406314 h 4003842"/>
                  <a:gd name="connsiteX35" fmla="*/ 989177 w 3397005"/>
                  <a:gd name="connsiteY35" fmla="*/ 2398626 h 4003842"/>
                  <a:gd name="connsiteX36" fmla="*/ 1009678 w 3397005"/>
                  <a:gd name="connsiteY36" fmla="*/ 2414001 h 4003842"/>
                  <a:gd name="connsiteX37" fmla="*/ 999428 w 3397005"/>
                  <a:gd name="connsiteY37" fmla="*/ 2444753 h 4003842"/>
                  <a:gd name="connsiteX38" fmla="*/ 989177 w 3397005"/>
                  <a:gd name="connsiteY38" fmla="*/ 2475505 h 4003842"/>
                  <a:gd name="connsiteX39" fmla="*/ 973801 w 3397005"/>
                  <a:gd name="connsiteY39" fmla="*/ 2588261 h 4003842"/>
                  <a:gd name="connsiteX40" fmla="*/ 1054524 w 3397005"/>
                  <a:gd name="connsiteY40" fmla="*/ 2725362 h 4003842"/>
                  <a:gd name="connsiteX41" fmla="*/ 1230065 w 3397005"/>
                  <a:gd name="connsiteY41" fmla="*/ 2783021 h 4003842"/>
                  <a:gd name="connsiteX42" fmla="*/ 1494016 w 3397005"/>
                  <a:gd name="connsiteY42" fmla="*/ 2685641 h 4003842"/>
                  <a:gd name="connsiteX43" fmla="*/ 1599084 w 3397005"/>
                  <a:gd name="connsiteY43" fmla="*/ 2444753 h 4003842"/>
                  <a:gd name="connsiteX44" fmla="*/ 1386385 w 3397005"/>
                  <a:gd name="connsiteY44" fmla="*/ 2109048 h 4003842"/>
                  <a:gd name="connsiteX45" fmla="*/ 943050 w 3397005"/>
                  <a:gd name="connsiteY45" fmla="*/ 2003980 h 4003842"/>
                  <a:gd name="connsiteX46" fmla="*/ 371582 w 3397005"/>
                  <a:gd name="connsiteY46" fmla="*/ 2198740 h 4003842"/>
                  <a:gd name="connsiteX47" fmla="*/ 117881 w 3397005"/>
                  <a:gd name="connsiteY47" fmla="*/ 2711267 h 4003842"/>
                  <a:gd name="connsiteX48" fmla="*/ 499714 w 3397005"/>
                  <a:gd name="connsiteY48" fmla="*/ 3351926 h 4003842"/>
                  <a:gd name="connsiteX49" fmla="*/ 1312069 w 3397005"/>
                  <a:gd name="connsiteY49" fmla="*/ 3567187 h 4003842"/>
                  <a:gd name="connsiteX50" fmla="*/ 2134674 w 3397005"/>
                  <a:gd name="connsiteY50" fmla="*/ 3269921 h 4003842"/>
                  <a:gd name="connsiteX51" fmla="*/ 2490881 w 3397005"/>
                  <a:gd name="connsiteY51" fmla="*/ 2506256 h 4003842"/>
                  <a:gd name="connsiteX52" fmla="*/ 2372999 w 3397005"/>
                  <a:gd name="connsiteY52" fmla="*/ 2070608 h 4003842"/>
                  <a:gd name="connsiteX53" fmla="*/ 2057795 w 3397005"/>
                  <a:gd name="connsiteY53" fmla="*/ 1755405 h 4003842"/>
                  <a:gd name="connsiteX54" fmla="*/ 1614460 w 3397005"/>
                  <a:gd name="connsiteY54" fmla="*/ 1496578 h 4003842"/>
                  <a:gd name="connsiteX55" fmla="*/ 858483 w 3397005"/>
                  <a:gd name="connsiteY55" fmla="*/ 1135247 h 4003842"/>
                  <a:gd name="connsiteX56" fmla="*/ 476650 w 3397005"/>
                  <a:gd name="connsiteY56" fmla="*/ 609907 h 4003842"/>
                  <a:gd name="connsiteX57" fmla="*/ 781604 w 3397005"/>
                  <a:gd name="connsiteY57" fmla="*/ 143508 h 4003842"/>
                  <a:gd name="connsiteX58" fmla="*/ 1424825 w 3397005"/>
                  <a:gd name="connsiteY58" fmla="*/ 0 h 4003842"/>
                  <a:gd name="connsiteX0" fmla="*/ 1424825 w 3397005"/>
                  <a:gd name="connsiteY0" fmla="*/ 0 h 4003842"/>
                  <a:gd name="connsiteX1" fmla="*/ 1883536 w 3397005"/>
                  <a:gd name="connsiteY1" fmla="*/ 64066 h 4003842"/>
                  <a:gd name="connsiteX2" fmla="*/ 2116736 w 3397005"/>
                  <a:gd name="connsiteY2" fmla="*/ 353644 h 4003842"/>
                  <a:gd name="connsiteX3" fmla="*/ 2051389 w 3397005"/>
                  <a:gd name="connsiteY3" fmla="*/ 500995 h 4003842"/>
                  <a:gd name="connsiteX4" fmla="*/ 1936070 w 3397005"/>
                  <a:gd name="connsiteY4" fmla="*/ 571468 h 4003842"/>
                  <a:gd name="connsiteX5" fmla="*/ 1863035 w 3397005"/>
                  <a:gd name="connsiteY5" fmla="*/ 576593 h 4003842"/>
                  <a:gd name="connsiteX6" fmla="*/ 1768218 w 3397005"/>
                  <a:gd name="connsiteY6" fmla="*/ 558654 h 4003842"/>
                  <a:gd name="connsiteX7" fmla="*/ 1740029 w 3397005"/>
                  <a:gd name="connsiteY7" fmla="*/ 533028 h 4003842"/>
                  <a:gd name="connsiteX8" fmla="*/ 1757967 w 3397005"/>
                  <a:gd name="connsiteY8" fmla="*/ 502276 h 4003842"/>
                  <a:gd name="connsiteX9" fmla="*/ 1809220 w 3397005"/>
                  <a:gd name="connsiteY9" fmla="*/ 426679 h 4003842"/>
                  <a:gd name="connsiteX10" fmla="*/ 1824596 w 3397005"/>
                  <a:gd name="connsiteY10" fmla="*/ 343393 h 4003842"/>
                  <a:gd name="connsiteX11" fmla="*/ 1686214 w 3397005"/>
                  <a:gd name="connsiteY11" fmla="*/ 153758 h 4003842"/>
                  <a:gd name="connsiteX12" fmla="*/ 1409449 w 3397005"/>
                  <a:gd name="connsiteY12" fmla="*/ 102506 h 4003842"/>
                  <a:gd name="connsiteX13" fmla="*/ 960988 w 3397005"/>
                  <a:gd name="connsiteY13" fmla="*/ 187072 h 4003842"/>
                  <a:gd name="connsiteX14" fmla="*/ 743164 w 3397005"/>
                  <a:gd name="connsiteY14" fmla="*/ 481775 h 4003842"/>
                  <a:gd name="connsiteX15" fmla="*/ 899485 w 3397005"/>
                  <a:gd name="connsiteY15" fmla="*/ 740602 h 4003842"/>
                  <a:gd name="connsiteX16" fmla="*/ 1283880 w 3397005"/>
                  <a:gd name="connsiteY16" fmla="*/ 943050 h 4003842"/>
                  <a:gd name="connsiteX17" fmla="*/ 1730258 w 3397005"/>
                  <a:gd name="connsiteY17" fmla="*/ 1042349 h 4003842"/>
                  <a:gd name="connsiteX18" fmla="*/ 2391581 w 3397005"/>
                  <a:gd name="connsiteY18" fmla="*/ 1111775 h 4003842"/>
                  <a:gd name="connsiteX19" fmla="*/ 2983314 w 3397005"/>
                  <a:gd name="connsiteY19" fmla="*/ 1543339 h 4003842"/>
                  <a:gd name="connsiteX20" fmla="*/ 3377245 w 3397005"/>
                  <a:gd name="connsiteY20" fmla="*/ 2821306 h 4003842"/>
                  <a:gd name="connsiteX21" fmla="*/ 2358186 w 3397005"/>
                  <a:gd name="connsiteY21" fmla="*/ 3840356 h 4003842"/>
                  <a:gd name="connsiteX22" fmla="*/ 1251526 w 3397005"/>
                  <a:gd name="connsiteY22" fmla="*/ 3968244 h 4003842"/>
                  <a:gd name="connsiteX23" fmla="*/ 407459 w 3397005"/>
                  <a:gd name="connsiteY23" fmla="*/ 3490308 h 4003842"/>
                  <a:gd name="connsiteX24" fmla="*/ 0 w 3397005"/>
                  <a:gd name="connsiteY24" fmla="*/ 2711267 h 4003842"/>
                  <a:gd name="connsiteX25" fmla="*/ 283171 w 3397005"/>
                  <a:gd name="connsiteY25" fmla="*/ 2118017 h 4003842"/>
                  <a:gd name="connsiteX26" fmla="*/ 963551 w 3397005"/>
                  <a:gd name="connsiteY26" fmla="*/ 1870723 h 4003842"/>
                  <a:gd name="connsiteX27" fmla="*/ 1591396 w 3397005"/>
                  <a:gd name="connsiteY27" fmla="*/ 2019356 h 4003842"/>
                  <a:gd name="connsiteX28" fmla="*/ 1860473 w 3397005"/>
                  <a:gd name="connsiteY28" fmla="*/ 2490881 h 4003842"/>
                  <a:gd name="connsiteX29" fmla="*/ 1679807 w 3397005"/>
                  <a:gd name="connsiteY29" fmla="*/ 2861181 h 4003842"/>
                  <a:gd name="connsiteX30" fmla="*/ 1260816 w 3397005"/>
                  <a:gd name="connsiteY30" fmla="*/ 3008533 h 4003842"/>
                  <a:gd name="connsiteX31" fmla="*/ 894360 w 3397005"/>
                  <a:gd name="connsiteY31" fmla="*/ 2926528 h 4003842"/>
                  <a:gd name="connsiteX32" fmla="*/ 717538 w 3397005"/>
                  <a:gd name="connsiteY32" fmla="*/ 2649764 h 4003842"/>
                  <a:gd name="connsiteX33" fmla="*/ 807230 w 3397005"/>
                  <a:gd name="connsiteY33" fmla="*/ 2470379 h 4003842"/>
                  <a:gd name="connsiteX34" fmla="*/ 930236 w 3397005"/>
                  <a:gd name="connsiteY34" fmla="*/ 2406314 h 4003842"/>
                  <a:gd name="connsiteX35" fmla="*/ 989177 w 3397005"/>
                  <a:gd name="connsiteY35" fmla="*/ 2398626 h 4003842"/>
                  <a:gd name="connsiteX36" fmla="*/ 1009678 w 3397005"/>
                  <a:gd name="connsiteY36" fmla="*/ 2414001 h 4003842"/>
                  <a:gd name="connsiteX37" fmla="*/ 999428 w 3397005"/>
                  <a:gd name="connsiteY37" fmla="*/ 2444753 h 4003842"/>
                  <a:gd name="connsiteX38" fmla="*/ 989177 w 3397005"/>
                  <a:gd name="connsiteY38" fmla="*/ 2475505 h 4003842"/>
                  <a:gd name="connsiteX39" fmla="*/ 973801 w 3397005"/>
                  <a:gd name="connsiteY39" fmla="*/ 2588261 h 4003842"/>
                  <a:gd name="connsiteX40" fmla="*/ 1054524 w 3397005"/>
                  <a:gd name="connsiteY40" fmla="*/ 2725362 h 4003842"/>
                  <a:gd name="connsiteX41" fmla="*/ 1230065 w 3397005"/>
                  <a:gd name="connsiteY41" fmla="*/ 2783021 h 4003842"/>
                  <a:gd name="connsiteX42" fmla="*/ 1494016 w 3397005"/>
                  <a:gd name="connsiteY42" fmla="*/ 2685641 h 4003842"/>
                  <a:gd name="connsiteX43" fmla="*/ 1599084 w 3397005"/>
                  <a:gd name="connsiteY43" fmla="*/ 2444753 h 4003842"/>
                  <a:gd name="connsiteX44" fmla="*/ 1386385 w 3397005"/>
                  <a:gd name="connsiteY44" fmla="*/ 2109048 h 4003842"/>
                  <a:gd name="connsiteX45" fmla="*/ 943050 w 3397005"/>
                  <a:gd name="connsiteY45" fmla="*/ 2003980 h 4003842"/>
                  <a:gd name="connsiteX46" fmla="*/ 371582 w 3397005"/>
                  <a:gd name="connsiteY46" fmla="*/ 2198740 h 4003842"/>
                  <a:gd name="connsiteX47" fmla="*/ 117881 w 3397005"/>
                  <a:gd name="connsiteY47" fmla="*/ 2711267 h 4003842"/>
                  <a:gd name="connsiteX48" fmla="*/ 499714 w 3397005"/>
                  <a:gd name="connsiteY48" fmla="*/ 3351926 h 4003842"/>
                  <a:gd name="connsiteX49" fmla="*/ 1312069 w 3397005"/>
                  <a:gd name="connsiteY49" fmla="*/ 3567187 h 4003842"/>
                  <a:gd name="connsiteX50" fmla="*/ 2134674 w 3397005"/>
                  <a:gd name="connsiteY50" fmla="*/ 3269921 h 4003842"/>
                  <a:gd name="connsiteX51" fmla="*/ 2490881 w 3397005"/>
                  <a:gd name="connsiteY51" fmla="*/ 2506256 h 4003842"/>
                  <a:gd name="connsiteX52" fmla="*/ 2372999 w 3397005"/>
                  <a:gd name="connsiteY52" fmla="*/ 2070608 h 4003842"/>
                  <a:gd name="connsiteX53" fmla="*/ 2057795 w 3397005"/>
                  <a:gd name="connsiteY53" fmla="*/ 1755405 h 4003842"/>
                  <a:gd name="connsiteX54" fmla="*/ 1614460 w 3397005"/>
                  <a:gd name="connsiteY54" fmla="*/ 1496578 h 4003842"/>
                  <a:gd name="connsiteX55" fmla="*/ 858483 w 3397005"/>
                  <a:gd name="connsiteY55" fmla="*/ 1135247 h 4003842"/>
                  <a:gd name="connsiteX56" fmla="*/ 476650 w 3397005"/>
                  <a:gd name="connsiteY56" fmla="*/ 609907 h 4003842"/>
                  <a:gd name="connsiteX57" fmla="*/ 781604 w 3397005"/>
                  <a:gd name="connsiteY57" fmla="*/ 143508 h 4003842"/>
                  <a:gd name="connsiteX58" fmla="*/ 1424825 w 3397005"/>
                  <a:gd name="connsiteY58" fmla="*/ 0 h 4003842"/>
                  <a:gd name="connsiteX0" fmla="*/ 1424825 w 3397005"/>
                  <a:gd name="connsiteY0" fmla="*/ 0 h 4003842"/>
                  <a:gd name="connsiteX1" fmla="*/ 1883536 w 3397005"/>
                  <a:gd name="connsiteY1" fmla="*/ 64066 h 4003842"/>
                  <a:gd name="connsiteX2" fmla="*/ 2116736 w 3397005"/>
                  <a:gd name="connsiteY2" fmla="*/ 353644 h 4003842"/>
                  <a:gd name="connsiteX3" fmla="*/ 2051389 w 3397005"/>
                  <a:gd name="connsiteY3" fmla="*/ 500995 h 4003842"/>
                  <a:gd name="connsiteX4" fmla="*/ 1936070 w 3397005"/>
                  <a:gd name="connsiteY4" fmla="*/ 571468 h 4003842"/>
                  <a:gd name="connsiteX5" fmla="*/ 1863035 w 3397005"/>
                  <a:gd name="connsiteY5" fmla="*/ 576593 h 4003842"/>
                  <a:gd name="connsiteX6" fmla="*/ 1768218 w 3397005"/>
                  <a:gd name="connsiteY6" fmla="*/ 558654 h 4003842"/>
                  <a:gd name="connsiteX7" fmla="*/ 1740029 w 3397005"/>
                  <a:gd name="connsiteY7" fmla="*/ 533028 h 4003842"/>
                  <a:gd name="connsiteX8" fmla="*/ 1757967 w 3397005"/>
                  <a:gd name="connsiteY8" fmla="*/ 502276 h 4003842"/>
                  <a:gd name="connsiteX9" fmla="*/ 1809220 w 3397005"/>
                  <a:gd name="connsiteY9" fmla="*/ 426679 h 4003842"/>
                  <a:gd name="connsiteX10" fmla="*/ 1824596 w 3397005"/>
                  <a:gd name="connsiteY10" fmla="*/ 343393 h 4003842"/>
                  <a:gd name="connsiteX11" fmla="*/ 1686214 w 3397005"/>
                  <a:gd name="connsiteY11" fmla="*/ 153758 h 4003842"/>
                  <a:gd name="connsiteX12" fmla="*/ 1409449 w 3397005"/>
                  <a:gd name="connsiteY12" fmla="*/ 102506 h 4003842"/>
                  <a:gd name="connsiteX13" fmla="*/ 960988 w 3397005"/>
                  <a:gd name="connsiteY13" fmla="*/ 187072 h 4003842"/>
                  <a:gd name="connsiteX14" fmla="*/ 743164 w 3397005"/>
                  <a:gd name="connsiteY14" fmla="*/ 481775 h 4003842"/>
                  <a:gd name="connsiteX15" fmla="*/ 899485 w 3397005"/>
                  <a:gd name="connsiteY15" fmla="*/ 740602 h 4003842"/>
                  <a:gd name="connsiteX16" fmla="*/ 1283880 w 3397005"/>
                  <a:gd name="connsiteY16" fmla="*/ 943050 h 4003842"/>
                  <a:gd name="connsiteX17" fmla="*/ 1730258 w 3397005"/>
                  <a:gd name="connsiteY17" fmla="*/ 1042349 h 4003842"/>
                  <a:gd name="connsiteX18" fmla="*/ 2391581 w 3397005"/>
                  <a:gd name="connsiteY18" fmla="*/ 1111775 h 4003842"/>
                  <a:gd name="connsiteX19" fmla="*/ 2983314 w 3397005"/>
                  <a:gd name="connsiteY19" fmla="*/ 1543339 h 4003842"/>
                  <a:gd name="connsiteX20" fmla="*/ 3377245 w 3397005"/>
                  <a:gd name="connsiteY20" fmla="*/ 2821306 h 4003842"/>
                  <a:gd name="connsiteX21" fmla="*/ 2358186 w 3397005"/>
                  <a:gd name="connsiteY21" fmla="*/ 3840356 h 4003842"/>
                  <a:gd name="connsiteX22" fmla="*/ 1251526 w 3397005"/>
                  <a:gd name="connsiteY22" fmla="*/ 3968244 h 4003842"/>
                  <a:gd name="connsiteX23" fmla="*/ 407459 w 3397005"/>
                  <a:gd name="connsiteY23" fmla="*/ 3490308 h 4003842"/>
                  <a:gd name="connsiteX24" fmla="*/ 0 w 3397005"/>
                  <a:gd name="connsiteY24" fmla="*/ 2711267 h 4003842"/>
                  <a:gd name="connsiteX25" fmla="*/ 283171 w 3397005"/>
                  <a:gd name="connsiteY25" fmla="*/ 2118017 h 4003842"/>
                  <a:gd name="connsiteX26" fmla="*/ 963551 w 3397005"/>
                  <a:gd name="connsiteY26" fmla="*/ 1870723 h 4003842"/>
                  <a:gd name="connsiteX27" fmla="*/ 1591396 w 3397005"/>
                  <a:gd name="connsiteY27" fmla="*/ 2019356 h 4003842"/>
                  <a:gd name="connsiteX28" fmla="*/ 1860473 w 3397005"/>
                  <a:gd name="connsiteY28" fmla="*/ 2490881 h 4003842"/>
                  <a:gd name="connsiteX29" fmla="*/ 1679807 w 3397005"/>
                  <a:gd name="connsiteY29" fmla="*/ 2861181 h 4003842"/>
                  <a:gd name="connsiteX30" fmla="*/ 1260816 w 3397005"/>
                  <a:gd name="connsiteY30" fmla="*/ 3008533 h 4003842"/>
                  <a:gd name="connsiteX31" fmla="*/ 894360 w 3397005"/>
                  <a:gd name="connsiteY31" fmla="*/ 2926528 h 4003842"/>
                  <a:gd name="connsiteX32" fmla="*/ 717538 w 3397005"/>
                  <a:gd name="connsiteY32" fmla="*/ 2649764 h 4003842"/>
                  <a:gd name="connsiteX33" fmla="*/ 807230 w 3397005"/>
                  <a:gd name="connsiteY33" fmla="*/ 2470379 h 4003842"/>
                  <a:gd name="connsiteX34" fmla="*/ 930236 w 3397005"/>
                  <a:gd name="connsiteY34" fmla="*/ 2406314 h 4003842"/>
                  <a:gd name="connsiteX35" fmla="*/ 989177 w 3397005"/>
                  <a:gd name="connsiteY35" fmla="*/ 2398626 h 4003842"/>
                  <a:gd name="connsiteX36" fmla="*/ 1009678 w 3397005"/>
                  <a:gd name="connsiteY36" fmla="*/ 2414001 h 4003842"/>
                  <a:gd name="connsiteX37" fmla="*/ 999428 w 3397005"/>
                  <a:gd name="connsiteY37" fmla="*/ 2444753 h 4003842"/>
                  <a:gd name="connsiteX38" fmla="*/ 989177 w 3397005"/>
                  <a:gd name="connsiteY38" fmla="*/ 2475505 h 4003842"/>
                  <a:gd name="connsiteX39" fmla="*/ 973801 w 3397005"/>
                  <a:gd name="connsiteY39" fmla="*/ 2588261 h 4003842"/>
                  <a:gd name="connsiteX40" fmla="*/ 1054524 w 3397005"/>
                  <a:gd name="connsiteY40" fmla="*/ 2725362 h 4003842"/>
                  <a:gd name="connsiteX41" fmla="*/ 1230065 w 3397005"/>
                  <a:gd name="connsiteY41" fmla="*/ 2783021 h 4003842"/>
                  <a:gd name="connsiteX42" fmla="*/ 1494016 w 3397005"/>
                  <a:gd name="connsiteY42" fmla="*/ 2685641 h 4003842"/>
                  <a:gd name="connsiteX43" fmla="*/ 1599084 w 3397005"/>
                  <a:gd name="connsiteY43" fmla="*/ 2444753 h 4003842"/>
                  <a:gd name="connsiteX44" fmla="*/ 1386385 w 3397005"/>
                  <a:gd name="connsiteY44" fmla="*/ 2109048 h 4003842"/>
                  <a:gd name="connsiteX45" fmla="*/ 943050 w 3397005"/>
                  <a:gd name="connsiteY45" fmla="*/ 2003980 h 4003842"/>
                  <a:gd name="connsiteX46" fmla="*/ 371582 w 3397005"/>
                  <a:gd name="connsiteY46" fmla="*/ 2198740 h 4003842"/>
                  <a:gd name="connsiteX47" fmla="*/ 117881 w 3397005"/>
                  <a:gd name="connsiteY47" fmla="*/ 2711267 h 4003842"/>
                  <a:gd name="connsiteX48" fmla="*/ 499714 w 3397005"/>
                  <a:gd name="connsiteY48" fmla="*/ 3351926 h 4003842"/>
                  <a:gd name="connsiteX49" fmla="*/ 1312069 w 3397005"/>
                  <a:gd name="connsiteY49" fmla="*/ 3567187 h 4003842"/>
                  <a:gd name="connsiteX50" fmla="*/ 2134674 w 3397005"/>
                  <a:gd name="connsiteY50" fmla="*/ 3269921 h 4003842"/>
                  <a:gd name="connsiteX51" fmla="*/ 2490881 w 3397005"/>
                  <a:gd name="connsiteY51" fmla="*/ 2506256 h 4003842"/>
                  <a:gd name="connsiteX52" fmla="*/ 2372999 w 3397005"/>
                  <a:gd name="connsiteY52" fmla="*/ 2070608 h 4003842"/>
                  <a:gd name="connsiteX53" fmla="*/ 2057795 w 3397005"/>
                  <a:gd name="connsiteY53" fmla="*/ 1755405 h 4003842"/>
                  <a:gd name="connsiteX54" fmla="*/ 1614460 w 3397005"/>
                  <a:gd name="connsiteY54" fmla="*/ 1496578 h 4003842"/>
                  <a:gd name="connsiteX55" fmla="*/ 858483 w 3397005"/>
                  <a:gd name="connsiteY55" fmla="*/ 1135247 h 4003842"/>
                  <a:gd name="connsiteX56" fmla="*/ 476650 w 3397005"/>
                  <a:gd name="connsiteY56" fmla="*/ 609907 h 4003842"/>
                  <a:gd name="connsiteX57" fmla="*/ 781604 w 3397005"/>
                  <a:gd name="connsiteY57" fmla="*/ 143508 h 4003842"/>
                  <a:gd name="connsiteX58" fmla="*/ 1424825 w 3397005"/>
                  <a:gd name="connsiteY58" fmla="*/ 0 h 4003842"/>
                  <a:gd name="connsiteX0" fmla="*/ 1424825 w 3403366"/>
                  <a:gd name="connsiteY0" fmla="*/ 0 h 4003842"/>
                  <a:gd name="connsiteX1" fmla="*/ 1883536 w 3403366"/>
                  <a:gd name="connsiteY1" fmla="*/ 64066 h 4003842"/>
                  <a:gd name="connsiteX2" fmla="*/ 2116736 w 3403366"/>
                  <a:gd name="connsiteY2" fmla="*/ 353644 h 4003842"/>
                  <a:gd name="connsiteX3" fmla="*/ 2051389 w 3403366"/>
                  <a:gd name="connsiteY3" fmla="*/ 500995 h 4003842"/>
                  <a:gd name="connsiteX4" fmla="*/ 1936070 w 3403366"/>
                  <a:gd name="connsiteY4" fmla="*/ 571468 h 4003842"/>
                  <a:gd name="connsiteX5" fmla="*/ 1863035 w 3403366"/>
                  <a:gd name="connsiteY5" fmla="*/ 576593 h 4003842"/>
                  <a:gd name="connsiteX6" fmla="*/ 1768218 w 3403366"/>
                  <a:gd name="connsiteY6" fmla="*/ 558654 h 4003842"/>
                  <a:gd name="connsiteX7" fmla="*/ 1740029 w 3403366"/>
                  <a:gd name="connsiteY7" fmla="*/ 533028 h 4003842"/>
                  <a:gd name="connsiteX8" fmla="*/ 1757967 w 3403366"/>
                  <a:gd name="connsiteY8" fmla="*/ 502276 h 4003842"/>
                  <a:gd name="connsiteX9" fmla="*/ 1809220 w 3403366"/>
                  <a:gd name="connsiteY9" fmla="*/ 426679 h 4003842"/>
                  <a:gd name="connsiteX10" fmla="*/ 1824596 w 3403366"/>
                  <a:gd name="connsiteY10" fmla="*/ 343393 h 4003842"/>
                  <a:gd name="connsiteX11" fmla="*/ 1686214 w 3403366"/>
                  <a:gd name="connsiteY11" fmla="*/ 153758 h 4003842"/>
                  <a:gd name="connsiteX12" fmla="*/ 1409449 w 3403366"/>
                  <a:gd name="connsiteY12" fmla="*/ 102506 h 4003842"/>
                  <a:gd name="connsiteX13" fmla="*/ 960988 w 3403366"/>
                  <a:gd name="connsiteY13" fmla="*/ 187072 h 4003842"/>
                  <a:gd name="connsiteX14" fmla="*/ 743164 w 3403366"/>
                  <a:gd name="connsiteY14" fmla="*/ 481775 h 4003842"/>
                  <a:gd name="connsiteX15" fmla="*/ 899485 w 3403366"/>
                  <a:gd name="connsiteY15" fmla="*/ 740602 h 4003842"/>
                  <a:gd name="connsiteX16" fmla="*/ 1283880 w 3403366"/>
                  <a:gd name="connsiteY16" fmla="*/ 943050 h 4003842"/>
                  <a:gd name="connsiteX17" fmla="*/ 1730258 w 3403366"/>
                  <a:gd name="connsiteY17" fmla="*/ 1042349 h 4003842"/>
                  <a:gd name="connsiteX18" fmla="*/ 2391581 w 3403366"/>
                  <a:gd name="connsiteY18" fmla="*/ 1111775 h 4003842"/>
                  <a:gd name="connsiteX19" fmla="*/ 2983314 w 3403366"/>
                  <a:gd name="connsiteY19" fmla="*/ 1543339 h 4003842"/>
                  <a:gd name="connsiteX20" fmla="*/ 3377245 w 3403366"/>
                  <a:gd name="connsiteY20" fmla="*/ 2821306 h 4003842"/>
                  <a:gd name="connsiteX21" fmla="*/ 2358186 w 3403366"/>
                  <a:gd name="connsiteY21" fmla="*/ 3840356 h 4003842"/>
                  <a:gd name="connsiteX22" fmla="*/ 1251526 w 3403366"/>
                  <a:gd name="connsiteY22" fmla="*/ 3968244 h 4003842"/>
                  <a:gd name="connsiteX23" fmla="*/ 407459 w 3403366"/>
                  <a:gd name="connsiteY23" fmla="*/ 3490308 h 4003842"/>
                  <a:gd name="connsiteX24" fmla="*/ 0 w 3403366"/>
                  <a:gd name="connsiteY24" fmla="*/ 2711267 h 4003842"/>
                  <a:gd name="connsiteX25" fmla="*/ 283171 w 3403366"/>
                  <a:gd name="connsiteY25" fmla="*/ 2118017 h 4003842"/>
                  <a:gd name="connsiteX26" fmla="*/ 963551 w 3403366"/>
                  <a:gd name="connsiteY26" fmla="*/ 1870723 h 4003842"/>
                  <a:gd name="connsiteX27" fmla="*/ 1591396 w 3403366"/>
                  <a:gd name="connsiteY27" fmla="*/ 2019356 h 4003842"/>
                  <a:gd name="connsiteX28" fmla="*/ 1860473 w 3403366"/>
                  <a:gd name="connsiteY28" fmla="*/ 2490881 h 4003842"/>
                  <a:gd name="connsiteX29" fmla="*/ 1679807 w 3403366"/>
                  <a:gd name="connsiteY29" fmla="*/ 2861181 h 4003842"/>
                  <a:gd name="connsiteX30" fmla="*/ 1260816 w 3403366"/>
                  <a:gd name="connsiteY30" fmla="*/ 3008533 h 4003842"/>
                  <a:gd name="connsiteX31" fmla="*/ 894360 w 3403366"/>
                  <a:gd name="connsiteY31" fmla="*/ 2926528 h 4003842"/>
                  <a:gd name="connsiteX32" fmla="*/ 717538 w 3403366"/>
                  <a:gd name="connsiteY32" fmla="*/ 2649764 h 4003842"/>
                  <a:gd name="connsiteX33" fmla="*/ 807230 w 3403366"/>
                  <a:gd name="connsiteY33" fmla="*/ 2470379 h 4003842"/>
                  <a:gd name="connsiteX34" fmla="*/ 930236 w 3403366"/>
                  <a:gd name="connsiteY34" fmla="*/ 2406314 h 4003842"/>
                  <a:gd name="connsiteX35" fmla="*/ 989177 w 3403366"/>
                  <a:gd name="connsiteY35" fmla="*/ 2398626 h 4003842"/>
                  <a:gd name="connsiteX36" fmla="*/ 1009678 w 3403366"/>
                  <a:gd name="connsiteY36" fmla="*/ 2414001 h 4003842"/>
                  <a:gd name="connsiteX37" fmla="*/ 999428 w 3403366"/>
                  <a:gd name="connsiteY37" fmla="*/ 2444753 h 4003842"/>
                  <a:gd name="connsiteX38" fmla="*/ 989177 w 3403366"/>
                  <a:gd name="connsiteY38" fmla="*/ 2475505 h 4003842"/>
                  <a:gd name="connsiteX39" fmla="*/ 973801 w 3403366"/>
                  <a:gd name="connsiteY39" fmla="*/ 2588261 h 4003842"/>
                  <a:gd name="connsiteX40" fmla="*/ 1054524 w 3403366"/>
                  <a:gd name="connsiteY40" fmla="*/ 2725362 h 4003842"/>
                  <a:gd name="connsiteX41" fmla="*/ 1230065 w 3403366"/>
                  <a:gd name="connsiteY41" fmla="*/ 2783021 h 4003842"/>
                  <a:gd name="connsiteX42" fmla="*/ 1494016 w 3403366"/>
                  <a:gd name="connsiteY42" fmla="*/ 2685641 h 4003842"/>
                  <a:gd name="connsiteX43" fmla="*/ 1599084 w 3403366"/>
                  <a:gd name="connsiteY43" fmla="*/ 2444753 h 4003842"/>
                  <a:gd name="connsiteX44" fmla="*/ 1386385 w 3403366"/>
                  <a:gd name="connsiteY44" fmla="*/ 2109048 h 4003842"/>
                  <a:gd name="connsiteX45" fmla="*/ 943050 w 3403366"/>
                  <a:gd name="connsiteY45" fmla="*/ 2003980 h 4003842"/>
                  <a:gd name="connsiteX46" fmla="*/ 371582 w 3403366"/>
                  <a:gd name="connsiteY46" fmla="*/ 2198740 h 4003842"/>
                  <a:gd name="connsiteX47" fmla="*/ 117881 w 3403366"/>
                  <a:gd name="connsiteY47" fmla="*/ 2711267 h 4003842"/>
                  <a:gd name="connsiteX48" fmla="*/ 499714 w 3403366"/>
                  <a:gd name="connsiteY48" fmla="*/ 3351926 h 4003842"/>
                  <a:gd name="connsiteX49" fmla="*/ 1312069 w 3403366"/>
                  <a:gd name="connsiteY49" fmla="*/ 3567187 h 4003842"/>
                  <a:gd name="connsiteX50" fmla="*/ 2134674 w 3403366"/>
                  <a:gd name="connsiteY50" fmla="*/ 3269921 h 4003842"/>
                  <a:gd name="connsiteX51" fmla="*/ 2490881 w 3403366"/>
                  <a:gd name="connsiteY51" fmla="*/ 2506256 h 4003842"/>
                  <a:gd name="connsiteX52" fmla="*/ 2372999 w 3403366"/>
                  <a:gd name="connsiteY52" fmla="*/ 2070608 h 4003842"/>
                  <a:gd name="connsiteX53" fmla="*/ 2057795 w 3403366"/>
                  <a:gd name="connsiteY53" fmla="*/ 1755405 h 4003842"/>
                  <a:gd name="connsiteX54" fmla="*/ 1614460 w 3403366"/>
                  <a:gd name="connsiteY54" fmla="*/ 1496578 h 4003842"/>
                  <a:gd name="connsiteX55" fmla="*/ 858483 w 3403366"/>
                  <a:gd name="connsiteY55" fmla="*/ 1135247 h 4003842"/>
                  <a:gd name="connsiteX56" fmla="*/ 476650 w 3403366"/>
                  <a:gd name="connsiteY56" fmla="*/ 609907 h 4003842"/>
                  <a:gd name="connsiteX57" fmla="*/ 781604 w 3403366"/>
                  <a:gd name="connsiteY57" fmla="*/ 143508 h 4003842"/>
                  <a:gd name="connsiteX58" fmla="*/ 1424825 w 3403366"/>
                  <a:gd name="connsiteY58" fmla="*/ 0 h 4003842"/>
                  <a:gd name="connsiteX0" fmla="*/ 1424825 w 3405535"/>
                  <a:gd name="connsiteY0" fmla="*/ 0 h 4003842"/>
                  <a:gd name="connsiteX1" fmla="*/ 1883536 w 3405535"/>
                  <a:gd name="connsiteY1" fmla="*/ 64066 h 4003842"/>
                  <a:gd name="connsiteX2" fmla="*/ 2116736 w 3405535"/>
                  <a:gd name="connsiteY2" fmla="*/ 353644 h 4003842"/>
                  <a:gd name="connsiteX3" fmla="*/ 2051389 w 3405535"/>
                  <a:gd name="connsiteY3" fmla="*/ 500995 h 4003842"/>
                  <a:gd name="connsiteX4" fmla="*/ 1936070 w 3405535"/>
                  <a:gd name="connsiteY4" fmla="*/ 571468 h 4003842"/>
                  <a:gd name="connsiteX5" fmla="*/ 1863035 w 3405535"/>
                  <a:gd name="connsiteY5" fmla="*/ 576593 h 4003842"/>
                  <a:gd name="connsiteX6" fmla="*/ 1768218 w 3405535"/>
                  <a:gd name="connsiteY6" fmla="*/ 558654 h 4003842"/>
                  <a:gd name="connsiteX7" fmla="*/ 1740029 w 3405535"/>
                  <a:gd name="connsiteY7" fmla="*/ 533028 h 4003842"/>
                  <a:gd name="connsiteX8" fmla="*/ 1757967 w 3405535"/>
                  <a:gd name="connsiteY8" fmla="*/ 502276 h 4003842"/>
                  <a:gd name="connsiteX9" fmla="*/ 1809220 w 3405535"/>
                  <a:gd name="connsiteY9" fmla="*/ 426679 h 4003842"/>
                  <a:gd name="connsiteX10" fmla="*/ 1824596 w 3405535"/>
                  <a:gd name="connsiteY10" fmla="*/ 343393 h 4003842"/>
                  <a:gd name="connsiteX11" fmla="*/ 1686214 w 3405535"/>
                  <a:gd name="connsiteY11" fmla="*/ 153758 h 4003842"/>
                  <a:gd name="connsiteX12" fmla="*/ 1409449 w 3405535"/>
                  <a:gd name="connsiteY12" fmla="*/ 102506 h 4003842"/>
                  <a:gd name="connsiteX13" fmla="*/ 960988 w 3405535"/>
                  <a:gd name="connsiteY13" fmla="*/ 187072 h 4003842"/>
                  <a:gd name="connsiteX14" fmla="*/ 743164 w 3405535"/>
                  <a:gd name="connsiteY14" fmla="*/ 481775 h 4003842"/>
                  <a:gd name="connsiteX15" fmla="*/ 899485 w 3405535"/>
                  <a:gd name="connsiteY15" fmla="*/ 740602 h 4003842"/>
                  <a:gd name="connsiteX16" fmla="*/ 1283880 w 3405535"/>
                  <a:gd name="connsiteY16" fmla="*/ 943050 h 4003842"/>
                  <a:gd name="connsiteX17" fmla="*/ 1730258 w 3405535"/>
                  <a:gd name="connsiteY17" fmla="*/ 1042349 h 4003842"/>
                  <a:gd name="connsiteX18" fmla="*/ 2391581 w 3405535"/>
                  <a:gd name="connsiteY18" fmla="*/ 1111775 h 4003842"/>
                  <a:gd name="connsiteX19" fmla="*/ 2983314 w 3405535"/>
                  <a:gd name="connsiteY19" fmla="*/ 1543339 h 4003842"/>
                  <a:gd name="connsiteX20" fmla="*/ 3377245 w 3405535"/>
                  <a:gd name="connsiteY20" fmla="*/ 2821306 h 4003842"/>
                  <a:gd name="connsiteX21" fmla="*/ 2358186 w 3405535"/>
                  <a:gd name="connsiteY21" fmla="*/ 3840356 h 4003842"/>
                  <a:gd name="connsiteX22" fmla="*/ 1251526 w 3405535"/>
                  <a:gd name="connsiteY22" fmla="*/ 3968244 h 4003842"/>
                  <a:gd name="connsiteX23" fmla="*/ 407459 w 3405535"/>
                  <a:gd name="connsiteY23" fmla="*/ 3490308 h 4003842"/>
                  <a:gd name="connsiteX24" fmla="*/ 0 w 3405535"/>
                  <a:gd name="connsiteY24" fmla="*/ 2711267 h 4003842"/>
                  <a:gd name="connsiteX25" fmla="*/ 283171 w 3405535"/>
                  <a:gd name="connsiteY25" fmla="*/ 2118017 h 4003842"/>
                  <a:gd name="connsiteX26" fmla="*/ 963551 w 3405535"/>
                  <a:gd name="connsiteY26" fmla="*/ 1870723 h 4003842"/>
                  <a:gd name="connsiteX27" fmla="*/ 1591396 w 3405535"/>
                  <a:gd name="connsiteY27" fmla="*/ 2019356 h 4003842"/>
                  <a:gd name="connsiteX28" fmla="*/ 1860473 w 3405535"/>
                  <a:gd name="connsiteY28" fmla="*/ 2490881 h 4003842"/>
                  <a:gd name="connsiteX29" fmla="*/ 1679807 w 3405535"/>
                  <a:gd name="connsiteY29" fmla="*/ 2861181 h 4003842"/>
                  <a:gd name="connsiteX30" fmla="*/ 1260816 w 3405535"/>
                  <a:gd name="connsiteY30" fmla="*/ 3008533 h 4003842"/>
                  <a:gd name="connsiteX31" fmla="*/ 894360 w 3405535"/>
                  <a:gd name="connsiteY31" fmla="*/ 2926528 h 4003842"/>
                  <a:gd name="connsiteX32" fmla="*/ 717538 w 3405535"/>
                  <a:gd name="connsiteY32" fmla="*/ 2649764 h 4003842"/>
                  <a:gd name="connsiteX33" fmla="*/ 807230 w 3405535"/>
                  <a:gd name="connsiteY33" fmla="*/ 2470379 h 4003842"/>
                  <a:gd name="connsiteX34" fmla="*/ 930236 w 3405535"/>
                  <a:gd name="connsiteY34" fmla="*/ 2406314 h 4003842"/>
                  <a:gd name="connsiteX35" fmla="*/ 989177 w 3405535"/>
                  <a:gd name="connsiteY35" fmla="*/ 2398626 h 4003842"/>
                  <a:gd name="connsiteX36" fmla="*/ 1009678 w 3405535"/>
                  <a:gd name="connsiteY36" fmla="*/ 2414001 h 4003842"/>
                  <a:gd name="connsiteX37" fmla="*/ 999428 w 3405535"/>
                  <a:gd name="connsiteY37" fmla="*/ 2444753 h 4003842"/>
                  <a:gd name="connsiteX38" fmla="*/ 989177 w 3405535"/>
                  <a:gd name="connsiteY38" fmla="*/ 2475505 h 4003842"/>
                  <a:gd name="connsiteX39" fmla="*/ 973801 w 3405535"/>
                  <a:gd name="connsiteY39" fmla="*/ 2588261 h 4003842"/>
                  <a:gd name="connsiteX40" fmla="*/ 1054524 w 3405535"/>
                  <a:gd name="connsiteY40" fmla="*/ 2725362 h 4003842"/>
                  <a:gd name="connsiteX41" fmla="*/ 1230065 w 3405535"/>
                  <a:gd name="connsiteY41" fmla="*/ 2783021 h 4003842"/>
                  <a:gd name="connsiteX42" fmla="*/ 1494016 w 3405535"/>
                  <a:gd name="connsiteY42" fmla="*/ 2685641 h 4003842"/>
                  <a:gd name="connsiteX43" fmla="*/ 1599084 w 3405535"/>
                  <a:gd name="connsiteY43" fmla="*/ 2444753 h 4003842"/>
                  <a:gd name="connsiteX44" fmla="*/ 1386385 w 3405535"/>
                  <a:gd name="connsiteY44" fmla="*/ 2109048 h 4003842"/>
                  <a:gd name="connsiteX45" fmla="*/ 943050 w 3405535"/>
                  <a:gd name="connsiteY45" fmla="*/ 2003980 h 4003842"/>
                  <a:gd name="connsiteX46" fmla="*/ 371582 w 3405535"/>
                  <a:gd name="connsiteY46" fmla="*/ 2198740 h 4003842"/>
                  <a:gd name="connsiteX47" fmla="*/ 117881 w 3405535"/>
                  <a:gd name="connsiteY47" fmla="*/ 2711267 h 4003842"/>
                  <a:gd name="connsiteX48" fmla="*/ 499714 w 3405535"/>
                  <a:gd name="connsiteY48" fmla="*/ 3351926 h 4003842"/>
                  <a:gd name="connsiteX49" fmla="*/ 1312069 w 3405535"/>
                  <a:gd name="connsiteY49" fmla="*/ 3567187 h 4003842"/>
                  <a:gd name="connsiteX50" fmla="*/ 2134674 w 3405535"/>
                  <a:gd name="connsiteY50" fmla="*/ 3269921 h 4003842"/>
                  <a:gd name="connsiteX51" fmla="*/ 2490881 w 3405535"/>
                  <a:gd name="connsiteY51" fmla="*/ 2506256 h 4003842"/>
                  <a:gd name="connsiteX52" fmla="*/ 2372999 w 3405535"/>
                  <a:gd name="connsiteY52" fmla="*/ 2070608 h 4003842"/>
                  <a:gd name="connsiteX53" fmla="*/ 2057795 w 3405535"/>
                  <a:gd name="connsiteY53" fmla="*/ 1755405 h 4003842"/>
                  <a:gd name="connsiteX54" fmla="*/ 1614460 w 3405535"/>
                  <a:gd name="connsiteY54" fmla="*/ 1496578 h 4003842"/>
                  <a:gd name="connsiteX55" fmla="*/ 858483 w 3405535"/>
                  <a:gd name="connsiteY55" fmla="*/ 1135247 h 4003842"/>
                  <a:gd name="connsiteX56" fmla="*/ 476650 w 3405535"/>
                  <a:gd name="connsiteY56" fmla="*/ 609907 h 4003842"/>
                  <a:gd name="connsiteX57" fmla="*/ 781604 w 3405535"/>
                  <a:gd name="connsiteY57" fmla="*/ 143508 h 4003842"/>
                  <a:gd name="connsiteX58" fmla="*/ 1424825 w 3405535"/>
                  <a:gd name="connsiteY58" fmla="*/ 0 h 4003842"/>
                  <a:gd name="connsiteX0" fmla="*/ 1424825 w 3403321"/>
                  <a:gd name="connsiteY0" fmla="*/ 0 h 4003842"/>
                  <a:gd name="connsiteX1" fmla="*/ 1883536 w 3403321"/>
                  <a:gd name="connsiteY1" fmla="*/ 64066 h 4003842"/>
                  <a:gd name="connsiteX2" fmla="*/ 2116736 w 3403321"/>
                  <a:gd name="connsiteY2" fmla="*/ 353644 h 4003842"/>
                  <a:gd name="connsiteX3" fmla="*/ 2051389 w 3403321"/>
                  <a:gd name="connsiteY3" fmla="*/ 500995 h 4003842"/>
                  <a:gd name="connsiteX4" fmla="*/ 1936070 w 3403321"/>
                  <a:gd name="connsiteY4" fmla="*/ 571468 h 4003842"/>
                  <a:gd name="connsiteX5" fmla="*/ 1863035 w 3403321"/>
                  <a:gd name="connsiteY5" fmla="*/ 576593 h 4003842"/>
                  <a:gd name="connsiteX6" fmla="*/ 1768218 w 3403321"/>
                  <a:gd name="connsiteY6" fmla="*/ 558654 h 4003842"/>
                  <a:gd name="connsiteX7" fmla="*/ 1740029 w 3403321"/>
                  <a:gd name="connsiteY7" fmla="*/ 533028 h 4003842"/>
                  <a:gd name="connsiteX8" fmla="*/ 1757967 w 3403321"/>
                  <a:gd name="connsiteY8" fmla="*/ 502276 h 4003842"/>
                  <a:gd name="connsiteX9" fmla="*/ 1809220 w 3403321"/>
                  <a:gd name="connsiteY9" fmla="*/ 426679 h 4003842"/>
                  <a:gd name="connsiteX10" fmla="*/ 1824596 w 3403321"/>
                  <a:gd name="connsiteY10" fmla="*/ 343393 h 4003842"/>
                  <a:gd name="connsiteX11" fmla="*/ 1686214 w 3403321"/>
                  <a:gd name="connsiteY11" fmla="*/ 153758 h 4003842"/>
                  <a:gd name="connsiteX12" fmla="*/ 1409449 w 3403321"/>
                  <a:gd name="connsiteY12" fmla="*/ 102506 h 4003842"/>
                  <a:gd name="connsiteX13" fmla="*/ 960988 w 3403321"/>
                  <a:gd name="connsiteY13" fmla="*/ 187072 h 4003842"/>
                  <a:gd name="connsiteX14" fmla="*/ 743164 w 3403321"/>
                  <a:gd name="connsiteY14" fmla="*/ 481775 h 4003842"/>
                  <a:gd name="connsiteX15" fmla="*/ 899485 w 3403321"/>
                  <a:gd name="connsiteY15" fmla="*/ 740602 h 4003842"/>
                  <a:gd name="connsiteX16" fmla="*/ 1283880 w 3403321"/>
                  <a:gd name="connsiteY16" fmla="*/ 943050 h 4003842"/>
                  <a:gd name="connsiteX17" fmla="*/ 1730258 w 3403321"/>
                  <a:gd name="connsiteY17" fmla="*/ 1042349 h 4003842"/>
                  <a:gd name="connsiteX18" fmla="*/ 2983314 w 3403321"/>
                  <a:gd name="connsiteY18" fmla="*/ 1543339 h 4003842"/>
                  <a:gd name="connsiteX19" fmla="*/ 3377245 w 3403321"/>
                  <a:gd name="connsiteY19" fmla="*/ 2821306 h 4003842"/>
                  <a:gd name="connsiteX20" fmla="*/ 2358186 w 3403321"/>
                  <a:gd name="connsiteY20" fmla="*/ 3840356 h 4003842"/>
                  <a:gd name="connsiteX21" fmla="*/ 1251526 w 3403321"/>
                  <a:gd name="connsiteY21" fmla="*/ 3968244 h 4003842"/>
                  <a:gd name="connsiteX22" fmla="*/ 407459 w 3403321"/>
                  <a:gd name="connsiteY22" fmla="*/ 3490308 h 4003842"/>
                  <a:gd name="connsiteX23" fmla="*/ 0 w 3403321"/>
                  <a:gd name="connsiteY23" fmla="*/ 2711267 h 4003842"/>
                  <a:gd name="connsiteX24" fmla="*/ 283171 w 3403321"/>
                  <a:gd name="connsiteY24" fmla="*/ 2118017 h 4003842"/>
                  <a:gd name="connsiteX25" fmla="*/ 963551 w 3403321"/>
                  <a:gd name="connsiteY25" fmla="*/ 1870723 h 4003842"/>
                  <a:gd name="connsiteX26" fmla="*/ 1591396 w 3403321"/>
                  <a:gd name="connsiteY26" fmla="*/ 2019356 h 4003842"/>
                  <a:gd name="connsiteX27" fmla="*/ 1860473 w 3403321"/>
                  <a:gd name="connsiteY27" fmla="*/ 2490881 h 4003842"/>
                  <a:gd name="connsiteX28" fmla="*/ 1679807 w 3403321"/>
                  <a:gd name="connsiteY28" fmla="*/ 2861181 h 4003842"/>
                  <a:gd name="connsiteX29" fmla="*/ 1260816 w 3403321"/>
                  <a:gd name="connsiteY29" fmla="*/ 3008533 h 4003842"/>
                  <a:gd name="connsiteX30" fmla="*/ 894360 w 3403321"/>
                  <a:gd name="connsiteY30" fmla="*/ 2926528 h 4003842"/>
                  <a:gd name="connsiteX31" fmla="*/ 717538 w 3403321"/>
                  <a:gd name="connsiteY31" fmla="*/ 2649764 h 4003842"/>
                  <a:gd name="connsiteX32" fmla="*/ 807230 w 3403321"/>
                  <a:gd name="connsiteY32" fmla="*/ 2470379 h 4003842"/>
                  <a:gd name="connsiteX33" fmla="*/ 930236 w 3403321"/>
                  <a:gd name="connsiteY33" fmla="*/ 2406314 h 4003842"/>
                  <a:gd name="connsiteX34" fmla="*/ 989177 w 3403321"/>
                  <a:gd name="connsiteY34" fmla="*/ 2398626 h 4003842"/>
                  <a:gd name="connsiteX35" fmla="*/ 1009678 w 3403321"/>
                  <a:gd name="connsiteY35" fmla="*/ 2414001 h 4003842"/>
                  <a:gd name="connsiteX36" fmla="*/ 999428 w 3403321"/>
                  <a:gd name="connsiteY36" fmla="*/ 2444753 h 4003842"/>
                  <a:gd name="connsiteX37" fmla="*/ 989177 w 3403321"/>
                  <a:gd name="connsiteY37" fmla="*/ 2475505 h 4003842"/>
                  <a:gd name="connsiteX38" fmla="*/ 973801 w 3403321"/>
                  <a:gd name="connsiteY38" fmla="*/ 2588261 h 4003842"/>
                  <a:gd name="connsiteX39" fmla="*/ 1054524 w 3403321"/>
                  <a:gd name="connsiteY39" fmla="*/ 2725362 h 4003842"/>
                  <a:gd name="connsiteX40" fmla="*/ 1230065 w 3403321"/>
                  <a:gd name="connsiteY40" fmla="*/ 2783021 h 4003842"/>
                  <a:gd name="connsiteX41" fmla="*/ 1494016 w 3403321"/>
                  <a:gd name="connsiteY41" fmla="*/ 2685641 h 4003842"/>
                  <a:gd name="connsiteX42" fmla="*/ 1599084 w 3403321"/>
                  <a:gd name="connsiteY42" fmla="*/ 2444753 h 4003842"/>
                  <a:gd name="connsiteX43" fmla="*/ 1386385 w 3403321"/>
                  <a:gd name="connsiteY43" fmla="*/ 2109048 h 4003842"/>
                  <a:gd name="connsiteX44" fmla="*/ 943050 w 3403321"/>
                  <a:gd name="connsiteY44" fmla="*/ 2003980 h 4003842"/>
                  <a:gd name="connsiteX45" fmla="*/ 371582 w 3403321"/>
                  <a:gd name="connsiteY45" fmla="*/ 2198740 h 4003842"/>
                  <a:gd name="connsiteX46" fmla="*/ 117881 w 3403321"/>
                  <a:gd name="connsiteY46" fmla="*/ 2711267 h 4003842"/>
                  <a:gd name="connsiteX47" fmla="*/ 499714 w 3403321"/>
                  <a:gd name="connsiteY47" fmla="*/ 3351926 h 4003842"/>
                  <a:gd name="connsiteX48" fmla="*/ 1312069 w 3403321"/>
                  <a:gd name="connsiteY48" fmla="*/ 3567187 h 4003842"/>
                  <a:gd name="connsiteX49" fmla="*/ 2134674 w 3403321"/>
                  <a:gd name="connsiteY49" fmla="*/ 3269921 h 4003842"/>
                  <a:gd name="connsiteX50" fmla="*/ 2490881 w 3403321"/>
                  <a:gd name="connsiteY50" fmla="*/ 2506256 h 4003842"/>
                  <a:gd name="connsiteX51" fmla="*/ 2372999 w 3403321"/>
                  <a:gd name="connsiteY51" fmla="*/ 2070608 h 4003842"/>
                  <a:gd name="connsiteX52" fmla="*/ 2057795 w 3403321"/>
                  <a:gd name="connsiteY52" fmla="*/ 1755405 h 4003842"/>
                  <a:gd name="connsiteX53" fmla="*/ 1614460 w 3403321"/>
                  <a:gd name="connsiteY53" fmla="*/ 1496578 h 4003842"/>
                  <a:gd name="connsiteX54" fmla="*/ 858483 w 3403321"/>
                  <a:gd name="connsiteY54" fmla="*/ 1135247 h 4003842"/>
                  <a:gd name="connsiteX55" fmla="*/ 476650 w 3403321"/>
                  <a:gd name="connsiteY55" fmla="*/ 609907 h 4003842"/>
                  <a:gd name="connsiteX56" fmla="*/ 781604 w 3403321"/>
                  <a:gd name="connsiteY56" fmla="*/ 143508 h 4003842"/>
                  <a:gd name="connsiteX57" fmla="*/ 1424825 w 3403321"/>
                  <a:gd name="connsiteY57" fmla="*/ 0 h 4003842"/>
                  <a:gd name="connsiteX0" fmla="*/ 1424825 w 3409854"/>
                  <a:gd name="connsiteY0" fmla="*/ 0 h 4003842"/>
                  <a:gd name="connsiteX1" fmla="*/ 1883536 w 3409854"/>
                  <a:gd name="connsiteY1" fmla="*/ 64066 h 4003842"/>
                  <a:gd name="connsiteX2" fmla="*/ 2116736 w 3409854"/>
                  <a:gd name="connsiteY2" fmla="*/ 353644 h 4003842"/>
                  <a:gd name="connsiteX3" fmla="*/ 2051389 w 3409854"/>
                  <a:gd name="connsiteY3" fmla="*/ 500995 h 4003842"/>
                  <a:gd name="connsiteX4" fmla="*/ 1936070 w 3409854"/>
                  <a:gd name="connsiteY4" fmla="*/ 571468 h 4003842"/>
                  <a:gd name="connsiteX5" fmla="*/ 1863035 w 3409854"/>
                  <a:gd name="connsiteY5" fmla="*/ 576593 h 4003842"/>
                  <a:gd name="connsiteX6" fmla="*/ 1768218 w 3409854"/>
                  <a:gd name="connsiteY6" fmla="*/ 558654 h 4003842"/>
                  <a:gd name="connsiteX7" fmla="*/ 1740029 w 3409854"/>
                  <a:gd name="connsiteY7" fmla="*/ 533028 h 4003842"/>
                  <a:gd name="connsiteX8" fmla="*/ 1757967 w 3409854"/>
                  <a:gd name="connsiteY8" fmla="*/ 502276 h 4003842"/>
                  <a:gd name="connsiteX9" fmla="*/ 1809220 w 3409854"/>
                  <a:gd name="connsiteY9" fmla="*/ 426679 h 4003842"/>
                  <a:gd name="connsiteX10" fmla="*/ 1824596 w 3409854"/>
                  <a:gd name="connsiteY10" fmla="*/ 343393 h 4003842"/>
                  <a:gd name="connsiteX11" fmla="*/ 1686214 w 3409854"/>
                  <a:gd name="connsiteY11" fmla="*/ 153758 h 4003842"/>
                  <a:gd name="connsiteX12" fmla="*/ 1409449 w 3409854"/>
                  <a:gd name="connsiteY12" fmla="*/ 102506 h 4003842"/>
                  <a:gd name="connsiteX13" fmla="*/ 960988 w 3409854"/>
                  <a:gd name="connsiteY13" fmla="*/ 187072 h 4003842"/>
                  <a:gd name="connsiteX14" fmla="*/ 743164 w 3409854"/>
                  <a:gd name="connsiteY14" fmla="*/ 481775 h 4003842"/>
                  <a:gd name="connsiteX15" fmla="*/ 899485 w 3409854"/>
                  <a:gd name="connsiteY15" fmla="*/ 740602 h 4003842"/>
                  <a:gd name="connsiteX16" fmla="*/ 1283880 w 3409854"/>
                  <a:gd name="connsiteY16" fmla="*/ 943050 h 4003842"/>
                  <a:gd name="connsiteX17" fmla="*/ 2983314 w 3409854"/>
                  <a:gd name="connsiteY17" fmla="*/ 1543339 h 4003842"/>
                  <a:gd name="connsiteX18" fmla="*/ 3377245 w 3409854"/>
                  <a:gd name="connsiteY18" fmla="*/ 2821306 h 4003842"/>
                  <a:gd name="connsiteX19" fmla="*/ 2358186 w 3409854"/>
                  <a:gd name="connsiteY19" fmla="*/ 3840356 h 4003842"/>
                  <a:gd name="connsiteX20" fmla="*/ 1251526 w 3409854"/>
                  <a:gd name="connsiteY20" fmla="*/ 3968244 h 4003842"/>
                  <a:gd name="connsiteX21" fmla="*/ 407459 w 3409854"/>
                  <a:gd name="connsiteY21" fmla="*/ 3490308 h 4003842"/>
                  <a:gd name="connsiteX22" fmla="*/ 0 w 3409854"/>
                  <a:gd name="connsiteY22" fmla="*/ 2711267 h 4003842"/>
                  <a:gd name="connsiteX23" fmla="*/ 283171 w 3409854"/>
                  <a:gd name="connsiteY23" fmla="*/ 2118017 h 4003842"/>
                  <a:gd name="connsiteX24" fmla="*/ 963551 w 3409854"/>
                  <a:gd name="connsiteY24" fmla="*/ 1870723 h 4003842"/>
                  <a:gd name="connsiteX25" fmla="*/ 1591396 w 3409854"/>
                  <a:gd name="connsiteY25" fmla="*/ 2019356 h 4003842"/>
                  <a:gd name="connsiteX26" fmla="*/ 1860473 w 3409854"/>
                  <a:gd name="connsiteY26" fmla="*/ 2490881 h 4003842"/>
                  <a:gd name="connsiteX27" fmla="*/ 1679807 w 3409854"/>
                  <a:gd name="connsiteY27" fmla="*/ 2861181 h 4003842"/>
                  <a:gd name="connsiteX28" fmla="*/ 1260816 w 3409854"/>
                  <a:gd name="connsiteY28" fmla="*/ 3008533 h 4003842"/>
                  <a:gd name="connsiteX29" fmla="*/ 894360 w 3409854"/>
                  <a:gd name="connsiteY29" fmla="*/ 2926528 h 4003842"/>
                  <a:gd name="connsiteX30" fmla="*/ 717538 w 3409854"/>
                  <a:gd name="connsiteY30" fmla="*/ 2649764 h 4003842"/>
                  <a:gd name="connsiteX31" fmla="*/ 807230 w 3409854"/>
                  <a:gd name="connsiteY31" fmla="*/ 2470379 h 4003842"/>
                  <a:gd name="connsiteX32" fmla="*/ 930236 w 3409854"/>
                  <a:gd name="connsiteY32" fmla="*/ 2406314 h 4003842"/>
                  <a:gd name="connsiteX33" fmla="*/ 989177 w 3409854"/>
                  <a:gd name="connsiteY33" fmla="*/ 2398626 h 4003842"/>
                  <a:gd name="connsiteX34" fmla="*/ 1009678 w 3409854"/>
                  <a:gd name="connsiteY34" fmla="*/ 2414001 h 4003842"/>
                  <a:gd name="connsiteX35" fmla="*/ 999428 w 3409854"/>
                  <a:gd name="connsiteY35" fmla="*/ 2444753 h 4003842"/>
                  <a:gd name="connsiteX36" fmla="*/ 989177 w 3409854"/>
                  <a:gd name="connsiteY36" fmla="*/ 2475505 h 4003842"/>
                  <a:gd name="connsiteX37" fmla="*/ 973801 w 3409854"/>
                  <a:gd name="connsiteY37" fmla="*/ 2588261 h 4003842"/>
                  <a:gd name="connsiteX38" fmla="*/ 1054524 w 3409854"/>
                  <a:gd name="connsiteY38" fmla="*/ 2725362 h 4003842"/>
                  <a:gd name="connsiteX39" fmla="*/ 1230065 w 3409854"/>
                  <a:gd name="connsiteY39" fmla="*/ 2783021 h 4003842"/>
                  <a:gd name="connsiteX40" fmla="*/ 1494016 w 3409854"/>
                  <a:gd name="connsiteY40" fmla="*/ 2685641 h 4003842"/>
                  <a:gd name="connsiteX41" fmla="*/ 1599084 w 3409854"/>
                  <a:gd name="connsiteY41" fmla="*/ 2444753 h 4003842"/>
                  <a:gd name="connsiteX42" fmla="*/ 1386385 w 3409854"/>
                  <a:gd name="connsiteY42" fmla="*/ 2109048 h 4003842"/>
                  <a:gd name="connsiteX43" fmla="*/ 943050 w 3409854"/>
                  <a:gd name="connsiteY43" fmla="*/ 2003980 h 4003842"/>
                  <a:gd name="connsiteX44" fmla="*/ 371582 w 3409854"/>
                  <a:gd name="connsiteY44" fmla="*/ 2198740 h 4003842"/>
                  <a:gd name="connsiteX45" fmla="*/ 117881 w 3409854"/>
                  <a:gd name="connsiteY45" fmla="*/ 2711267 h 4003842"/>
                  <a:gd name="connsiteX46" fmla="*/ 499714 w 3409854"/>
                  <a:gd name="connsiteY46" fmla="*/ 3351926 h 4003842"/>
                  <a:gd name="connsiteX47" fmla="*/ 1312069 w 3409854"/>
                  <a:gd name="connsiteY47" fmla="*/ 3567187 h 4003842"/>
                  <a:gd name="connsiteX48" fmla="*/ 2134674 w 3409854"/>
                  <a:gd name="connsiteY48" fmla="*/ 3269921 h 4003842"/>
                  <a:gd name="connsiteX49" fmla="*/ 2490881 w 3409854"/>
                  <a:gd name="connsiteY49" fmla="*/ 2506256 h 4003842"/>
                  <a:gd name="connsiteX50" fmla="*/ 2372999 w 3409854"/>
                  <a:gd name="connsiteY50" fmla="*/ 2070608 h 4003842"/>
                  <a:gd name="connsiteX51" fmla="*/ 2057795 w 3409854"/>
                  <a:gd name="connsiteY51" fmla="*/ 1755405 h 4003842"/>
                  <a:gd name="connsiteX52" fmla="*/ 1614460 w 3409854"/>
                  <a:gd name="connsiteY52" fmla="*/ 1496578 h 4003842"/>
                  <a:gd name="connsiteX53" fmla="*/ 858483 w 3409854"/>
                  <a:gd name="connsiteY53" fmla="*/ 1135247 h 4003842"/>
                  <a:gd name="connsiteX54" fmla="*/ 476650 w 3409854"/>
                  <a:gd name="connsiteY54" fmla="*/ 609907 h 4003842"/>
                  <a:gd name="connsiteX55" fmla="*/ 781604 w 3409854"/>
                  <a:gd name="connsiteY55" fmla="*/ 143508 h 4003842"/>
                  <a:gd name="connsiteX56" fmla="*/ 1424825 w 3409854"/>
                  <a:gd name="connsiteY56" fmla="*/ 0 h 4003842"/>
                  <a:gd name="connsiteX0" fmla="*/ 1424825 w 3409854"/>
                  <a:gd name="connsiteY0" fmla="*/ 0 h 3990022"/>
                  <a:gd name="connsiteX1" fmla="*/ 1883536 w 3409854"/>
                  <a:gd name="connsiteY1" fmla="*/ 64066 h 3990022"/>
                  <a:gd name="connsiteX2" fmla="*/ 2116736 w 3409854"/>
                  <a:gd name="connsiteY2" fmla="*/ 353644 h 3990022"/>
                  <a:gd name="connsiteX3" fmla="*/ 2051389 w 3409854"/>
                  <a:gd name="connsiteY3" fmla="*/ 500995 h 3990022"/>
                  <a:gd name="connsiteX4" fmla="*/ 1936070 w 3409854"/>
                  <a:gd name="connsiteY4" fmla="*/ 571468 h 3990022"/>
                  <a:gd name="connsiteX5" fmla="*/ 1863035 w 3409854"/>
                  <a:gd name="connsiteY5" fmla="*/ 576593 h 3990022"/>
                  <a:gd name="connsiteX6" fmla="*/ 1768218 w 3409854"/>
                  <a:gd name="connsiteY6" fmla="*/ 558654 h 3990022"/>
                  <a:gd name="connsiteX7" fmla="*/ 1740029 w 3409854"/>
                  <a:gd name="connsiteY7" fmla="*/ 533028 h 3990022"/>
                  <a:gd name="connsiteX8" fmla="*/ 1757967 w 3409854"/>
                  <a:gd name="connsiteY8" fmla="*/ 502276 h 3990022"/>
                  <a:gd name="connsiteX9" fmla="*/ 1809220 w 3409854"/>
                  <a:gd name="connsiteY9" fmla="*/ 426679 h 3990022"/>
                  <a:gd name="connsiteX10" fmla="*/ 1824596 w 3409854"/>
                  <a:gd name="connsiteY10" fmla="*/ 343393 h 3990022"/>
                  <a:gd name="connsiteX11" fmla="*/ 1686214 w 3409854"/>
                  <a:gd name="connsiteY11" fmla="*/ 153758 h 3990022"/>
                  <a:gd name="connsiteX12" fmla="*/ 1409449 w 3409854"/>
                  <a:gd name="connsiteY12" fmla="*/ 102506 h 3990022"/>
                  <a:gd name="connsiteX13" fmla="*/ 960988 w 3409854"/>
                  <a:gd name="connsiteY13" fmla="*/ 187072 h 3990022"/>
                  <a:gd name="connsiteX14" fmla="*/ 743164 w 3409854"/>
                  <a:gd name="connsiteY14" fmla="*/ 481775 h 3990022"/>
                  <a:gd name="connsiteX15" fmla="*/ 899485 w 3409854"/>
                  <a:gd name="connsiteY15" fmla="*/ 740602 h 3990022"/>
                  <a:gd name="connsiteX16" fmla="*/ 1283880 w 3409854"/>
                  <a:gd name="connsiteY16" fmla="*/ 943050 h 3990022"/>
                  <a:gd name="connsiteX17" fmla="*/ 2983314 w 3409854"/>
                  <a:gd name="connsiteY17" fmla="*/ 1543339 h 3990022"/>
                  <a:gd name="connsiteX18" fmla="*/ 3377245 w 3409854"/>
                  <a:gd name="connsiteY18" fmla="*/ 2821306 h 3990022"/>
                  <a:gd name="connsiteX19" fmla="*/ 2358186 w 3409854"/>
                  <a:gd name="connsiteY19" fmla="*/ 3840356 h 3990022"/>
                  <a:gd name="connsiteX20" fmla="*/ 1251526 w 3409854"/>
                  <a:gd name="connsiteY20" fmla="*/ 3968244 h 3990022"/>
                  <a:gd name="connsiteX21" fmla="*/ 407459 w 3409854"/>
                  <a:gd name="connsiteY21" fmla="*/ 3490308 h 3990022"/>
                  <a:gd name="connsiteX22" fmla="*/ 0 w 3409854"/>
                  <a:gd name="connsiteY22" fmla="*/ 2711267 h 3990022"/>
                  <a:gd name="connsiteX23" fmla="*/ 283171 w 3409854"/>
                  <a:gd name="connsiteY23" fmla="*/ 2118017 h 3990022"/>
                  <a:gd name="connsiteX24" fmla="*/ 963551 w 3409854"/>
                  <a:gd name="connsiteY24" fmla="*/ 1870723 h 3990022"/>
                  <a:gd name="connsiteX25" fmla="*/ 1591396 w 3409854"/>
                  <a:gd name="connsiteY25" fmla="*/ 2019356 h 3990022"/>
                  <a:gd name="connsiteX26" fmla="*/ 1860473 w 3409854"/>
                  <a:gd name="connsiteY26" fmla="*/ 2490881 h 3990022"/>
                  <a:gd name="connsiteX27" fmla="*/ 1679807 w 3409854"/>
                  <a:gd name="connsiteY27" fmla="*/ 2861181 h 3990022"/>
                  <a:gd name="connsiteX28" fmla="*/ 1260816 w 3409854"/>
                  <a:gd name="connsiteY28" fmla="*/ 3008533 h 3990022"/>
                  <a:gd name="connsiteX29" fmla="*/ 894360 w 3409854"/>
                  <a:gd name="connsiteY29" fmla="*/ 2926528 h 3990022"/>
                  <a:gd name="connsiteX30" fmla="*/ 717538 w 3409854"/>
                  <a:gd name="connsiteY30" fmla="*/ 2649764 h 3990022"/>
                  <a:gd name="connsiteX31" fmla="*/ 807230 w 3409854"/>
                  <a:gd name="connsiteY31" fmla="*/ 2470379 h 3990022"/>
                  <a:gd name="connsiteX32" fmla="*/ 930236 w 3409854"/>
                  <a:gd name="connsiteY32" fmla="*/ 2406314 h 3990022"/>
                  <a:gd name="connsiteX33" fmla="*/ 989177 w 3409854"/>
                  <a:gd name="connsiteY33" fmla="*/ 2398626 h 3990022"/>
                  <a:gd name="connsiteX34" fmla="*/ 1009678 w 3409854"/>
                  <a:gd name="connsiteY34" fmla="*/ 2414001 h 3990022"/>
                  <a:gd name="connsiteX35" fmla="*/ 999428 w 3409854"/>
                  <a:gd name="connsiteY35" fmla="*/ 2444753 h 3990022"/>
                  <a:gd name="connsiteX36" fmla="*/ 989177 w 3409854"/>
                  <a:gd name="connsiteY36" fmla="*/ 2475505 h 3990022"/>
                  <a:gd name="connsiteX37" fmla="*/ 973801 w 3409854"/>
                  <a:gd name="connsiteY37" fmla="*/ 2588261 h 3990022"/>
                  <a:gd name="connsiteX38" fmla="*/ 1054524 w 3409854"/>
                  <a:gd name="connsiteY38" fmla="*/ 2725362 h 3990022"/>
                  <a:gd name="connsiteX39" fmla="*/ 1230065 w 3409854"/>
                  <a:gd name="connsiteY39" fmla="*/ 2783021 h 3990022"/>
                  <a:gd name="connsiteX40" fmla="*/ 1494016 w 3409854"/>
                  <a:gd name="connsiteY40" fmla="*/ 2685641 h 3990022"/>
                  <a:gd name="connsiteX41" fmla="*/ 1599084 w 3409854"/>
                  <a:gd name="connsiteY41" fmla="*/ 2444753 h 3990022"/>
                  <a:gd name="connsiteX42" fmla="*/ 1386385 w 3409854"/>
                  <a:gd name="connsiteY42" fmla="*/ 2109048 h 3990022"/>
                  <a:gd name="connsiteX43" fmla="*/ 943050 w 3409854"/>
                  <a:gd name="connsiteY43" fmla="*/ 2003980 h 3990022"/>
                  <a:gd name="connsiteX44" fmla="*/ 371582 w 3409854"/>
                  <a:gd name="connsiteY44" fmla="*/ 2198740 h 3990022"/>
                  <a:gd name="connsiteX45" fmla="*/ 117881 w 3409854"/>
                  <a:gd name="connsiteY45" fmla="*/ 2711267 h 3990022"/>
                  <a:gd name="connsiteX46" fmla="*/ 499714 w 3409854"/>
                  <a:gd name="connsiteY46" fmla="*/ 3351926 h 3990022"/>
                  <a:gd name="connsiteX47" fmla="*/ 1312069 w 3409854"/>
                  <a:gd name="connsiteY47" fmla="*/ 3567187 h 3990022"/>
                  <a:gd name="connsiteX48" fmla="*/ 2134674 w 3409854"/>
                  <a:gd name="connsiteY48" fmla="*/ 3269921 h 3990022"/>
                  <a:gd name="connsiteX49" fmla="*/ 2490881 w 3409854"/>
                  <a:gd name="connsiteY49" fmla="*/ 2506256 h 3990022"/>
                  <a:gd name="connsiteX50" fmla="*/ 2372999 w 3409854"/>
                  <a:gd name="connsiteY50" fmla="*/ 2070608 h 3990022"/>
                  <a:gd name="connsiteX51" fmla="*/ 2057795 w 3409854"/>
                  <a:gd name="connsiteY51" fmla="*/ 1755405 h 3990022"/>
                  <a:gd name="connsiteX52" fmla="*/ 1614460 w 3409854"/>
                  <a:gd name="connsiteY52" fmla="*/ 1496578 h 3990022"/>
                  <a:gd name="connsiteX53" fmla="*/ 858483 w 3409854"/>
                  <a:gd name="connsiteY53" fmla="*/ 1135247 h 3990022"/>
                  <a:gd name="connsiteX54" fmla="*/ 476650 w 3409854"/>
                  <a:gd name="connsiteY54" fmla="*/ 609907 h 3990022"/>
                  <a:gd name="connsiteX55" fmla="*/ 781604 w 3409854"/>
                  <a:gd name="connsiteY55" fmla="*/ 143508 h 3990022"/>
                  <a:gd name="connsiteX56" fmla="*/ 1424825 w 3409854"/>
                  <a:gd name="connsiteY56" fmla="*/ 0 h 3990022"/>
                  <a:gd name="connsiteX0" fmla="*/ 1425671 w 3410700"/>
                  <a:gd name="connsiteY0" fmla="*/ 0 h 3988066"/>
                  <a:gd name="connsiteX1" fmla="*/ 1884382 w 3410700"/>
                  <a:gd name="connsiteY1" fmla="*/ 64066 h 3988066"/>
                  <a:gd name="connsiteX2" fmla="*/ 2117582 w 3410700"/>
                  <a:gd name="connsiteY2" fmla="*/ 353644 h 3988066"/>
                  <a:gd name="connsiteX3" fmla="*/ 2052235 w 3410700"/>
                  <a:gd name="connsiteY3" fmla="*/ 500995 h 3988066"/>
                  <a:gd name="connsiteX4" fmla="*/ 1936916 w 3410700"/>
                  <a:gd name="connsiteY4" fmla="*/ 571468 h 3988066"/>
                  <a:gd name="connsiteX5" fmla="*/ 1863881 w 3410700"/>
                  <a:gd name="connsiteY5" fmla="*/ 576593 h 3988066"/>
                  <a:gd name="connsiteX6" fmla="*/ 1769064 w 3410700"/>
                  <a:gd name="connsiteY6" fmla="*/ 558654 h 3988066"/>
                  <a:gd name="connsiteX7" fmla="*/ 1740875 w 3410700"/>
                  <a:gd name="connsiteY7" fmla="*/ 533028 h 3988066"/>
                  <a:gd name="connsiteX8" fmla="*/ 1758813 w 3410700"/>
                  <a:gd name="connsiteY8" fmla="*/ 502276 h 3988066"/>
                  <a:gd name="connsiteX9" fmla="*/ 1810066 w 3410700"/>
                  <a:gd name="connsiteY9" fmla="*/ 426679 h 3988066"/>
                  <a:gd name="connsiteX10" fmla="*/ 1825442 w 3410700"/>
                  <a:gd name="connsiteY10" fmla="*/ 343393 h 3988066"/>
                  <a:gd name="connsiteX11" fmla="*/ 1687060 w 3410700"/>
                  <a:gd name="connsiteY11" fmla="*/ 153758 h 3988066"/>
                  <a:gd name="connsiteX12" fmla="*/ 1410295 w 3410700"/>
                  <a:gd name="connsiteY12" fmla="*/ 102506 h 3988066"/>
                  <a:gd name="connsiteX13" fmla="*/ 961834 w 3410700"/>
                  <a:gd name="connsiteY13" fmla="*/ 187072 h 3988066"/>
                  <a:gd name="connsiteX14" fmla="*/ 744010 w 3410700"/>
                  <a:gd name="connsiteY14" fmla="*/ 481775 h 3988066"/>
                  <a:gd name="connsiteX15" fmla="*/ 900331 w 3410700"/>
                  <a:gd name="connsiteY15" fmla="*/ 740602 h 3988066"/>
                  <a:gd name="connsiteX16" fmla="*/ 1284726 w 3410700"/>
                  <a:gd name="connsiteY16" fmla="*/ 943050 h 3988066"/>
                  <a:gd name="connsiteX17" fmla="*/ 2984160 w 3410700"/>
                  <a:gd name="connsiteY17" fmla="*/ 1543339 h 3988066"/>
                  <a:gd name="connsiteX18" fmla="*/ 3378091 w 3410700"/>
                  <a:gd name="connsiteY18" fmla="*/ 2821306 h 3988066"/>
                  <a:gd name="connsiteX19" fmla="*/ 2359032 w 3410700"/>
                  <a:gd name="connsiteY19" fmla="*/ 3840356 h 3988066"/>
                  <a:gd name="connsiteX20" fmla="*/ 1252372 w 3410700"/>
                  <a:gd name="connsiteY20" fmla="*/ 3968244 h 3988066"/>
                  <a:gd name="connsiteX21" fmla="*/ 352887 w 3410700"/>
                  <a:gd name="connsiteY21" fmla="*/ 3518017 h 3988066"/>
                  <a:gd name="connsiteX22" fmla="*/ 846 w 3410700"/>
                  <a:gd name="connsiteY22" fmla="*/ 2711267 h 3988066"/>
                  <a:gd name="connsiteX23" fmla="*/ 284017 w 3410700"/>
                  <a:gd name="connsiteY23" fmla="*/ 2118017 h 3988066"/>
                  <a:gd name="connsiteX24" fmla="*/ 964397 w 3410700"/>
                  <a:gd name="connsiteY24" fmla="*/ 1870723 h 3988066"/>
                  <a:gd name="connsiteX25" fmla="*/ 1592242 w 3410700"/>
                  <a:gd name="connsiteY25" fmla="*/ 2019356 h 3988066"/>
                  <a:gd name="connsiteX26" fmla="*/ 1861319 w 3410700"/>
                  <a:gd name="connsiteY26" fmla="*/ 2490881 h 3988066"/>
                  <a:gd name="connsiteX27" fmla="*/ 1680653 w 3410700"/>
                  <a:gd name="connsiteY27" fmla="*/ 2861181 h 3988066"/>
                  <a:gd name="connsiteX28" fmla="*/ 1261662 w 3410700"/>
                  <a:gd name="connsiteY28" fmla="*/ 3008533 h 3988066"/>
                  <a:gd name="connsiteX29" fmla="*/ 895206 w 3410700"/>
                  <a:gd name="connsiteY29" fmla="*/ 2926528 h 3988066"/>
                  <a:gd name="connsiteX30" fmla="*/ 718384 w 3410700"/>
                  <a:gd name="connsiteY30" fmla="*/ 2649764 h 3988066"/>
                  <a:gd name="connsiteX31" fmla="*/ 808076 w 3410700"/>
                  <a:gd name="connsiteY31" fmla="*/ 2470379 h 3988066"/>
                  <a:gd name="connsiteX32" fmla="*/ 931082 w 3410700"/>
                  <a:gd name="connsiteY32" fmla="*/ 2406314 h 3988066"/>
                  <a:gd name="connsiteX33" fmla="*/ 990023 w 3410700"/>
                  <a:gd name="connsiteY33" fmla="*/ 2398626 h 3988066"/>
                  <a:gd name="connsiteX34" fmla="*/ 1010524 w 3410700"/>
                  <a:gd name="connsiteY34" fmla="*/ 2414001 h 3988066"/>
                  <a:gd name="connsiteX35" fmla="*/ 1000274 w 3410700"/>
                  <a:gd name="connsiteY35" fmla="*/ 2444753 h 3988066"/>
                  <a:gd name="connsiteX36" fmla="*/ 990023 w 3410700"/>
                  <a:gd name="connsiteY36" fmla="*/ 2475505 h 3988066"/>
                  <a:gd name="connsiteX37" fmla="*/ 974647 w 3410700"/>
                  <a:gd name="connsiteY37" fmla="*/ 2588261 h 3988066"/>
                  <a:gd name="connsiteX38" fmla="*/ 1055370 w 3410700"/>
                  <a:gd name="connsiteY38" fmla="*/ 2725362 h 3988066"/>
                  <a:gd name="connsiteX39" fmla="*/ 1230911 w 3410700"/>
                  <a:gd name="connsiteY39" fmla="*/ 2783021 h 3988066"/>
                  <a:gd name="connsiteX40" fmla="*/ 1494862 w 3410700"/>
                  <a:gd name="connsiteY40" fmla="*/ 2685641 h 3988066"/>
                  <a:gd name="connsiteX41" fmla="*/ 1599930 w 3410700"/>
                  <a:gd name="connsiteY41" fmla="*/ 2444753 h 3988066"/>
                  <a:gd name="connsiteX42" fmla="*/ 1387231 w 3410700"/>
                  <a:gd name="connsiteY42" fmla="*/ 2109048 h 3988066"/>
                  <a:gd name="connsiteX43" fmla="*/ 943896 w 3410700"/>
                  <a:gd name="connsiteY43" fmla="*/ 2003980 h 3988066"/>
                  <a:gd name="connsiteX44" fmla="*/ 372428 w 3410700"/>
                  <a:gd name="connsiteY44" fmla="*/ 2198740 h 3988066"/>
                  <a:gd name="connsiteX45" fmla="*/ 118727 w 3410700"/>
                  <a:gd name="connsiteY45" fmla="*/ 2711267 h 3988066"/>
                  <a:gd name="connsiteX46" fmla="*/ 500560 w 3410700"/>
                  <a:gd name="connsiteY46" fmla="*/ 3351926 h 3988066"/>
                  <a:gd name="connsiteX47" fmla="*/ 1312915 w 3410700"/>
                  <a:gd name="connsiteY47" fmla="*/ 3567187 h 3988066"/>
                  <a:gd name="connsiteX48" fmla="*/ 2135520 w 3410700"/>
                  <a:gd name="connsiteY48" fmla="*/ 3269921 h 3988066"/>
                  <a:gd name="connsiteX49" fmla="*/ 2491727 w 3410700"/>
                  <a:gd name="connsiteY49" fmla="*/ 2506256 h 3988066"/>
                  <a:gd name="connsiteX50" fmla="*/ 2373845 w 3410700"/>
                  <a:gd name="connsiteY50" fmla="*/ 2070608 h 3988066"/>
                  <a:gd name="connsiteX51" fmla="*/ 2058641 w 3410700"/>
                  <a:gd name="connsiteY51" fmla="*/ 1755405 h 3988066"/>
                  <a:gd name="connsiteX52" fmla="*/ 1615306 w 3410700"/>
                  <a:gd name="connsiteY52" fmla="*/ 1496578 h 3988066"/>
                  <a:gd name="connsiteX53" fmla="*/ 859329 w 3410700"/>
                  <a:gd name="connsiteY53" fmla="*/ 1135247 h 3988066"/>
                  <a:gd name="connsiteX54" fmla="*/ 477496 w 3410700"/>
                  <a:gd name="connsiteY54" fmla="*/ 609907 h 3988066"/>
                  <a:gd name="connsiteX55" fmla="*/ 782450 w 3410700"/>
                  <a:gd name="connsiteY55" fmla="*/ 143508 h 3988066"/>
                  <a:gd name="connsiteX56" fmla="*/ 1425671 w 3410700"/>
                  <a:gd name="connsiteY56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2052235 w 3475899"/>
                  <a:gd name="connsiteY3" fmla="*/ 500995 h 3988066"/>
                  <a:gd name="connsiteX4" fmla="*/ 1936916 w 3475899"/>
                  <a:gd name="connsiteY4" fmla="*/ 571468 h 3988066"/>
                  <a:gd name="connsiteX5" fmla="*/ 1863881 w 3475899"/>
                  <a:gd name="connsiteY5" fmla="*/ 576593 h 3988066"/>
                  <a:gd name="connsiteX6" fmla="*/ 1769064 w 3475899"/>
                  <a:gd name="connsiteY6" fmla="*/ 558654 h 3988066"/>
                  <a:gd name="connsiteX7" fmla="*/ 1740875 w 3475899"/>
                  <a:gd name="connsiteY7" fmla="*/ 533028 h 3988066"/>
                  <a:gd name="connsiteX8" fmla="*/ 1758813 w 3475899"/>
                  <a:gd name="connsiteY8" fmla="*/ 502276 h 3988066"/>
                  <a:gd name="connsiteX9" fmla="*/ 1810066 w 3475899"/>
                  <a:gd name="connsiteY9" fmla="*/ 426679 h 3988066"/>
                  <a:gd name="connsiteX10" fmla="*/ 1825442 w 3475899"/>
                  <a:gd name="connsiteY10" fmla="*/ 343393 h 3988066"/>
                  <a:gd name="connsiteX11" fmla="*/ 1687060 w 3475899"/>
                  <a:gd name="connsiteY11" fmla="*/ 153758 h 3988066"/>
                  <a:gd name="connsiteX12" fmla="*/ 1410295 w 3475899"/>
                  <a:gd name="connsiteY12" fmla="*/ 102506 h 3988066"/>
                  <a:gd name="connsiteX13" fmla="*/ 961834 w 3475899"/>
                  <a:gd name="connsiteY13" fmla="*/ 187072 h 3988066"/>
                  <a:gd name="connsiteX14" fmla="*/ 744010 w 3475899"/>
                  <a:gd name="connsiteY14" fmla="*/ 481775 h 3988066"/>
                  <a:gd name="connsiteX15" fmla="*/ 900331 w 3475899"/>
                  <a:gd name="connsiteY15" fmla="*/ 740602 h 3988066"/>
                  <a:gd name="connsiteX16" fmla="*/ 1284726 w 3475899"/>
                  <a:gd name="connsiteY16" fmla="*/ 943050 h 3988066"/>
                  <a:gd name="connsiteX17" fmla="*/ 2984160 w 3475899"/>
                  <a:gd name="connsiteY17" fmla="*/ 1543339 h 3988066"/>
                  <a:gd name="connsiteX18" fmla="*/ 3378091 w 3475899"/>
                  <a:gd name="connsiteY18" fmla="*/ 2821306 h 3988066"/>
                  <a:gd name="connsiteX19" fmla="*/ 2359032 w 3475899"/>
                  <a:gd name="connsiteY19" fmla="*/ 3840356 h 3988066"/>
                  <a:gd name="connsiteX20" fmla="*/ 1252372 w 3475899"/>
                  <a:gd name="connsiteY20" fmla="*/ 3968244 h 3988066"/>
                  <a:gd name="connsiteX21" fmla="*/ 352887 w 3475899"/>
                  <a:gd name="connsiteY21" fmla="*/ 3518017 h 3988066"/>
                  <a:gd name="connsiteX22" fmla="*/ 846 w 3475899"/>
                  <a:gd name="connsiteY22" fmla="*/ 2711267 h 3988066"/>
                  <a:gd name="connsiteX23" fmla="*/ 284017 w 3475899"/>
                  <a:gd name="connsiteY23" fmla="*/ 2118017 h 3988066"/>
                  <a:gd name="connsiteX24" fmla="*/ 964397 w 3475899"/>
                  <a:gd name="connsiteY24" fmla="*/ 1870723 h 3988066"/>
                  <a:gd name="connsiteX25" fmla="*/ 1592242 w 3475899"/>
                  <a:gd name="connsiteY25" fmla="*/ 2019356 h 3988066"/>
                  <a:gd name="connsiteX26" fmla="*/ 1861319 w 3475899"/>
                  <a:gd name="connsiteY26" fmla="*/ 2490881 h 3988066"/>
                  <a:gd name="connsiteX27" fmla="*/ 1680653 w 3475899"/>
                  <a:gd name="connsiteY27" fmla="*/ 2861181 h 3988066"/>
                  <a:gd name="connsiteX28" fmla="*/ 1261662 w 3475899"/>
                  <a:gd name="connsiteY28" fmla="*/ 3008533 h 3988066"/>
                  <a:gd name="connsiteX29" fmla="*/ 895206 w 3475899"/>
                  <a:gd name="connsiteY29" fmla="*/ 2926528 h 3988066"/>
                  <a:gd name="connsiteX30" fmla="*/ 718384 w 3475899"/>
                  <a:gd name="connsiteY30" fmla="*/ 2649764 h 3988066"/>
                  <a:gd name="connsiteX31" fmla="*/ 808076 w 3475899"/>
                  <a:gd name="connsiteY31" fmla="*/ 2470379 h 3988066"/>
                  <a:gd name="connsiteX32" fmla="*/ 931082 w 3475899"/>
                  <a:gd name="connsiteY32" fmla="*/ 2406314 h 3988066"/>
                  <a:gd name="connsiteX33" fmla="*/ 990023 w 3475899"/>
                  <a:gd name="connsiteY33" fmla="*/ 2398626 h 3988066"/>
                  <a:gd name="connsiteX34" fmla="*/ 1010524 w 3475899"/>
                  <a:gd name="connsiteY34" fmla="*/ 2414001 h 3988066"/>
                  <a:gd name="connsiteX35" fmla="*/ 1000274 w 3475899"/>
                  <a:gd name="connsiteY35" fmla="*/ 2444753 h 3988066"/>
                  <a:gd name="connsiteX36" fmla="*/ 990023 w 3475899"/>
                  <a:gd name="connsiteY36" fmla="*/ 2475505 h 3988066"/>
                  <a:gd name="connsiteX37" fmla="*/ 974647 w 3475899"/>
                  <a:gd name="connsiteY37" fmla="*/ 2588261 h 3988066"/>
                  <a:gd name="connsiteX38" fmla="*/ 1055370 w 3475899"/>
                  <a:gd name="connsiteY38" fmla="*/ 2725362 h 3988066"/>
                  <a:gd name="connsiteX39" fmla="*/ 1230911 w 3475899"/>
                  <a:gd name="connsiteY39" fmla="*/ 2783021 h 3988066"/>
                  <a:gd name="connsiteX40" fmla="*/ 1494862 w 3475899"/>
                  <a:gd name="connsiteY40" fmla="*/ 2685641 h 3988066"/>
                  <a:gd name="connsiteX41" fmla="*/ 1599930 w 3475899"/>
                  <a:gd name="connsiteY41" fmla="*/ 2444753 h 3988066"/>
                  <a:gd name="connsiteX42" fmla="*/ 1387231 w 3475899"/>
                  <a:gd name="connsiteY42" fmla="*/ 2109048 h 3988066"/>
                  <a:gd name="connsiteX43" fmla="*/ 943896 w 3475899"/>
                  <a:gd name="connsiteY43" fmla="*/ 2003980 h 3988066"/>
                  <a:gd name="connsiteX44" fmla="*/ 372428 w 3475899"/>
                  <a:gd name="connsiteY44" fmla="*/ 2198740 h 3988066"/>
                  <a:gd name="connsiteX45" fmla="*/ 118727 w 3475899"/>
                  <a:gd name="connsiteY45" fmla="*/ 2711267 h 3988066"/>
                  <a:gd name="connsiteX46" fmla="*/ 500560 w 3475899"/>
                  <a:gd name="connsiteY46" fmla="*/ 3351926 h 3988066"/>
                  <a:gd name="connsiteX47" fmla="*/ 1312915 w 3475899"/>
                  <a:gd name="connsiteY47" fmla="*/ 3567187 h 3988066"/>
                  <a:gd name="connsiteX48" fmla="*/ 2135520 w 3475899"/>
                  <a:gd name="connsiteY48" fmla="*/ 3269921 h 3988066"/>
                  <a:gd name="connsiteX49" fmla="*/ 2491727 w 3475899"/>
                  <a:gd name="connsiteY49" fmla="*/ 2506256 h 3988066"/>
                  <a:gd name="connsiteX50" fmla="*/ 2373845 w 3475899"/>
                  <a:gd name="connsiteY50" fmla="*/ 2070608 h 3988066"/>
                  <a:gd name="connsiteX51" fmla="*/ 2058641 w 3475899"/>
                  <a:gd name="connsiteY51" fmla="*/ 1755405 h 3988066"/>
                  <a:gd name="connsiteX52" fmla="*/ 1615306 w 3475899"/>
                  <a:gd name="connsiteY52" fmla="*/ 1496578 h 3988066"/>
                  <a:gd name="connsiteX53" fmla="*/ 859329 w 3475899"/>
                  <a:gd name="connsiteY53" fmla="*/ 1135247 h 3988066"/>
                  <a:gd name="connsiteX54" fmla="*/ 477496 w 3475899"/>
                  <a:gd name="connsiteY54" fmla="*/ 609907 h 3988066"/>
                  <a:gd name="connsiteX55" fmla="*/ 782450 w 3475899"/>
                  <a:gd name="connsiteY55" fmla="*/ 143508 h 3988066"/>
                  <a:gd name="connsiteX56" fmla="*/ 1425671 w 3475899"/>
                  <a:gd name="connsiteY56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2052235 w 3475899"/>
                  <a:gd name="connsiteY3" fmla="*/ 500995 h 3988066"/>
                  <a:gd name="connsiteX4" fmla="*/ 1863881 w 3475899"/>
                  <a:gd name="connsiteY4" fmla="*/ 576593 h 3988066"/>
                  <a:gd name="connsiteX5" fmla="*/ 1769064 w 3475899"/>
                  <a:gd name="connsiteY5" fmla="*/ 558654 h 3988066"/>
                  <a:gd name="connsiteX6" fmla="*/ 1740875 w 3475899"/>
                  <a:gd name="connsiteY6" fmla="*/ 533028 h 3988066"/>
                  <a:gd name="connsiteX7" fmla="*/ 1758813 w 3475899"/>
                  <a:gd name="connsiteY7" fmla="*/ 502276 h 3988066"/>
                  <a:gd name="connsiteX8" fmla="*/ 1810066 w 3475899"/>
                  <a:gd name="connsiteY8" fmla="*/ 426679 h 3988066"/>
                  <a:gd name="connsiteX9" fmla="*/ 1825442 w 3475899"/>
                  <a:gd name="connsiteY9" fmla="*/ 343393 h 3988066"/>
                  <a:gd name="connsiteX10" fmla="*/ 1687060 w 3475899"/>
                  <a:gd name="connsiteY10" fmla="*/ 153758 h 3988066"/>
                  <a:gd name="connsiteX11" fmla="*/ 1410295 w 3475899"/>
                  <a:gd name="connsiteY11" fmla="*/ 102506 h 3988066"/>
                  <a:gd name="connsiteX12" fmla="*/ 961834 w 3475899"/>
                  <a:gd name="connsiteY12" fmla="*/ 187072 h 3988066"/>
                  <a:gd name="connsiteX13" fmla="*/ 744010 w 3475899"/>
                  <a:gd name="connsiteY13" fmla="*/ 481775 h 3988066"/>
                  <a:gd name="connsiteX14" fmla="*/ 900331 w 3475899"/>
                  <a:gd name="connsiteY14" fmla="*/ 740602 h 3988066"/>
                  <a:gd name="connsiteX15" fmla="*/ 1284726 w 3475899"/>
                  <a:gd name="connsiteY15" fmla="*/ 943050 h 3988066"/>
                  <a:gd name="connsiteX16" fmla="*/ 2984160 w 3475899"/>
                  <a:gd name="connsiteY16" fmla="*/ 1543339 h 3988066"/>
                  <a:gd name="connsiteX17" fmla="*/ 3378091 w 3475899"/>
                  <a:gd name="connsiteY17" fmla="*/ 2821306 h 3988066"/>
                  <a:gd name="connsiteX18" fmla="*/ 2359032 w 3475899"/>
                  <a:gd name="connsiteY18" fmla="*/ 3840356 h 3988066"/>
                  <a:gd name="connsiteX19" fmla="*/ 1252372 w 3475899"/>
                  <a:gd name="connsiteY19" fmla="*/ 3968244 h 3988066"/>
                  <a:gd name="connsiteX20" fmla="*/ 352887 w 3475899"/>
                  <a:gd name="connsiteY20" fmla="*/ 3518017 h 3988066"/>
                  <a:gd name="connsiteX21" fmla="*/ 846 w 3475899"/>
                  <a:gd name="connsiteY21" fmla="*/ 2711267 h 3988066"/>
                  <a:gd name="connsiteX22" fmla="*/ 284017 w 3475899"/>
                  <a:gd name="connsiteY22" fmla="*/ 2118017 h 3988066"/>
                  <a:gd name="connsiteX23" fmla="*/ 964397 w 3475899"/>
                  <a:gd name="connsiteY23" fmla="*/ 1870723 h 3988066"/>
                  <a:gd name="connsiteX24" fmla="*/ 1592242 w 3475899"/>
                  <a:gd name="connsiteY24" fmla="*/ 2019356 h 3988066"/>
                  <a:gd name="connsiteX25" fmla="*/ 1861319 w 3475899"/>
                  <a:gd name="connsiteY25" fmla="*/ 2490881 h 3988066"/>
                  <a:gd name="connsiteX26" fmla="*/ 1680653 w 3475899"/>
                  <a:gd name="connsiteY26" fmla="*/ 2861181 h 3988066"/>
                  <a:gd name="connsiteX27" fmla="*/ 1261662 w 3475899"/>
                  <a:gd name="connsiteY27" fmla="*/ 3008533 h 3988066"/>
                  <a:gd name="connsiteX28" fmla="*/ 895206 w 3475899"/>
                  <a:gd name="connsiteY28" fmla="*/ 2926528 h 3988066"/>
                  <a:gd name="connsiteX29" fmla="*/ 718384 w 3475899"/>
                  <a:gd name="connsiteY29" fmla="*/ 2649764 h 3988066"/>
                  <a:gd name="connsiteX30" fmla="*/ 808076 w 3475899"/>
                  <a:gd name="connsiteY30" fmla="*/ 2470379 h 3988066"/>
                  <a:gd name="connsiteX31" fmla="*/ 931082 w 3475899"/>
                  <a:gd name="connsiteY31" fmla="*/ 2406314 h 3988066"/>
                  <a:gd name="connsiteX32" fmla="*/ 990023 w 3475899"/>
                  <a:gd name="connsiteY32" fmla="*/ 2398626 h 3988066"/>
                  <a:gd name="connsiteX33" fmla="*/ 1010524 w 3475899"/>
                  <a:gd name="connsiteY33" fmla="*/ 2414001 h 3988066"/>
                  <a:gd name="connsiteX34" fmla="*/ 1000274 w 3475899"/>
                  <a:gd name="connsiteY34" fmla="*/ 2444753 h 3988066"/>
                  <a:gd name="connsiteX35" fmla="*/ 990023 w 3475899"/>
                  <a:gd name="connsiteY35" fmla="*/ 2475505 h 3988066"/>
                  <a:gd name="connsiteX36" fmla="*/ 974647 w 3475899"/>
                  <a:gd name="connsiteY36" fmla="*/ 2588261 h 3988066"/>
                  <a:gd name="connsiteX37" fmla="*/ 1055370 w 3475899"/>
                  <a:gd name="connsiteY37" fmla="*/ 2725362 h 3988066"/>
                  <a:gd name="connsiteX38" fmla="*/ 1230911 w 3475899"/>
                  <a:gd name="connsiteY38" fmla="*/ 2783021 h 3988066"/>
                  <a:gd name="connsiteX39" fmla="*/ 1494862 w 3475899"/>
                  <a:gd name="connsiteY39" fmla="*/ 2685641 h 3988066"/>
                  <a:gd name="connsiteX40" fmla="*/ 1599930 w 3475899"/>
                  <a:gd name="connsiteY40" fmla="*/ 2444753 h 3988066"/>
                  <a:gd name="connsiteX41" fmla="*/ 1387231 w 3475899"/>
                  <a:gd name="connsiteY41" fmla="*/ 2109048 h 3988066"/>
                  <a:gd name="connsiteX42" fmla="*/ 943896 w 3475899"/>
                  <a:gd name="connsiteY42" fmla="*/ 2003980 h 3988066"/>
                  <a:gd name="connsiteX43" fmla="*/ 372428 w 3475899"/>
                  <a:gd name="connsiteY43" fmla="*/ 2198740 h 3988066"/>
                  <a:gd name="connsiteX44" fmla="*/ 118727 w 3475899"/>
                  <a:gd name="connsiteY44" fmla="*/ 2711267 h 3988066"/>
                  <a:gd name="connsiteX45" fmla="*/ 500560 w 3475899"/>
                  <a:gd name="connsiteY45" fmla="*/ 3351926 h 3988066"/>
                  <a:gd name="connsiteX46" fmla="*/ 1312915 w 3475899"/>
                  <a:gd name="connsiteY46" fmla="*/ 3567187 h 3988066"/>
                  <a:gd name="connsiteX47" fmla="*/ 2135520 w 3475899"/>
                  <a:gd name="connsiteY47" fmla="*/ 3269921 h 3988066"/>
                  <a:gd name="connsiteX48" fmla="*/ 2491727 w 3475899"/>
                  <a:gd name="connsiteY48" fmla="*/ 2506256 h 3988066"/>
                  <a:gd name="connsiteX49" fmla="*/ 2373845 w 3475899"/>
                  <a:gd name="connsiteY49" fmla="*/ 2070608 h 3988066"/>
                  <a:gd name="connsiteX50" fmla="*/ 2058641 w 3475899"/>
                  <a:gd name="connsiteY50" fmla="*/ 1755405 h 3988066"/>
                  <a:gd name="connsiteX51" fmla="*/ 1615306 w 3475899"/>
                  <a:gd name="connsiteY51" fmla="*/ 1496578 h 3988066"/>
                  <a:gd name="connsiteX52" fmla="*/ 859329 w 3475899"/>
                  <a:gd name="connsiteY52" fmla="*/ 1135247 h 3988066"/>
                  <a:gd name="connsiteX53" fmla="*/ 477496 w 3475899"/>
                  <a:gd name="connsiteY53" fmla="*/ 609907 h 3988066"/>
                  <a:gd name="connsiteX54" fmla="*/ 782450 w 3475899"/>
                  <a:gd name="connsiteY54" fmla="*/ 143508 h 3988066"/>
                  <a:gd name="connsiteX55" fmla="*/ 1425671 w 3475899"/>
                  <a:gd name="connsiteY55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2052235 w 3475899"/>
                  <a:gd name="connsiteY3" fmla="*/ 500995 h 3988066"/>
                  <a:gd name="connsiteX4" fmla="*/ 1863881 w 3475899"/>
                  <a:gd name="connsiteY4" fmla="*/ 576593 h 3988066"/>
                  <a:gd name="connsiteX5" fmla="*/ 1769064 w 3475899"/>
                  <a:gd name="connsiteY5" fmla="*/ 558654 h 3988066"/>
                  <a:gd name="connsiteX6" fmla="*/ 1740875 w 3475899"/>
                  <a:gd name="connsiteY6" fmla="*/ 533028 h 3988066"/>
                  <a:gd name="connsiteX7" fmla="*/ 1758813 w 3475899"/>
                  <a:gd name="connsiteY7" fmla="*/ 502276 h 3988066"/>
                  <a:gd name="connsiteX8" fmla="*/ 1825442 w 3475899"/>
                  <a:gd name="connsiteY8" fmla="*/ 343393 h 3988066"/>
                  <a:gd name="connsiteX9" fmla="*/ 1687060 w 3475899"/>
                  <a:gd name="connsiteY9" fmla="*/ 153758 h 3988066"/>
                  <a:gd name="connsiteX10" fmla="*/ 1410295 w 3475899"/>
                  <a:gd name="connsiteY10" fmla="*/ 102506 h 3988066"/>
                  <a:gd name="connsiteX11" fmla="*/ 961834 w 3475899"/>
                  <a:gd name="connsiteY11" fmla="*/ 187072 h 3988066"/>
                  <a:gd name="connsiteX12" fmla="*/ 744010 w 3475899"/>
                  <a:gd name="connsiteY12" fmla="*/ 481775 h 3988066"/>
                  <a:gd name="connsiteX13" fmla="*/ 900331 w 3475899"/>
                  <a:gd name="connsiteY13" fmla="*/ 740602 h 3988066"/>
                  <a:gd name="connsiteX14" fmla="*/ 1284726 w 3475899"/>
                  <a:gd name="connsiteY14" fmla="*/ 943050 h 3988066"/>
                  <a:gd name="connsiteX15" fmla="*/ 2984160 w 3475899"/>
                  <a:gd name="connsiteY15" fmla="*/ 1543339 h 3988066"/>
                  <a:gd name="connsiteX16" fmla="*/ 3378091 w 3475899"/>
                  <a:gd name="connsiteY16" fmla="*/ 2821306 h 3988066"/>
                  <a:gd name="connsiteX17" fmla="*/ 2359032 w 3475899"/>
                  <a:gd name="connsiteY17" fmla="*/ 3840356 h 3988066"/>
                  <a:gd name="connsiteX18" fmla="*/ 1252372 w 3475899"/>
                  <a:gd name="connsiteY18" fmla="*/ 3968244 h 3988066"/>
                  <a:gd name="connsiteX19" fmla="*/ 352887 w 3475899"/>
                  <a:gd name="connsiteY19" fmla="*/ 3518017 h 3988066"/>
                  <a:gd name="connsiteX20" fmla="*/ 846 w 3475899"/>
                  <a:gd name="connsiteY20" fmla="*/ 2711267 h 3988066"/>
                  <a:gd name="connsiteX21" fmla="*/ 284017 w 3475899"/>
                  <a:gd name="connsiteY21" fmla="*/ 2118017 h 3988066"/>
                  <a:gd name="connsiteX22" fmla="*/ 964397 w 3475899"/>
                  <a:gd name="connsiteY22" fmla="*/ 1870723 h 3988066"/>
                  <a:gd name="connsiteX23" fmla="*/ 1592242 w 3475899"/>
                  <a:gd name="connsiteY23" fmla="*/ 2019356 h 3988066"/>
                  <a:gd name="connsiteX24" fmla="*/ 1861319 w 3475899"/>
                  <a:gd name="connsiteY24" fmla="*/ 2490881 h 3988066"/>
                  <a:gd name="connsiteX25" fmla="*/ 1680653 w 3475899"/>
                  <a:gd name="connsiteY25" fmla="*/ 2861181 h 3988066"/>
                  <a:gd name="connsiteX26" fmla="*/ 1261662 w 3475899"/>
                  <a:gd name="connsiteY26" fmla="*/ 3008533 h 3988066"/>
                  <a:gd name="connsiteX27" fmla="*/ 895206 w 3475899"/>
                  <a:gd name="connsiteY27" fmla="*/ 2926528 h 3988066"/>
                  <a:gd name="connsiteX28" fmla="*/ 718384 w 3475899"/>
                  <a:gd name="connsiteY28" fmla="*/ 2649764 h 3988066"/>
                  <a:gd name="connsiteX29" fmla="*/ 808076 w 3475899"/>
                  <a:gd name="connsiteY29" fmla="*/ 2470379 h 3988066"/>
                  <a:gd name="connsiteX30" fmla="*/ 931082 w 3475899"/>
                  <a:gd name="connsiteY30" fmla="*/ 2406314 h 3988066"/>
                  <a:gd name="connsiteX31" fmla="*/ 990023 w 3475899"/>
                  <a:gd name="connsiteY31" fmla="*/ 2398626 h 3988066"/>
                  <a:gd name="connsiteX32" fmla="*/ 1010524 w 3475899"/>
                  <a:gd name="connsiteY32" fmla="*/ 2414001 h 3988066"/>
                  <a:gd name="connsiteX33" fmla="*/ 1000274 w 3475899"/>
                  <a:gd name="connsiteY33" fmla="*/ 2444753 h 3988066"/>
                  <a:gd name="connsiteX34" fmla="*/ 990023 w 3475899"/>
                  <a:gd name="connsiteY34" fmla="*/ 2475505 h 3988066"/>
                  <a:gd name="connsiteX35" fmla="*/ 974647 w 3475899"/>
                  <a:gd name="connsiteY35" fmla="*/ 2588261 h 3988066"/>
                  <a:gd name="connsiteX36" fmla="*/ 1055370 w 3475899"/>
                  <a:gd name="connsiteY36" fmla="*/ 2725362 h 3988066"/>
                  <a:gd name="connsiteX37" fmla="*/ 1230911 w 3475899"/>
                  <a:gd name="connsiteY37" fmla="*/ 2783021 h 3988066"/>
                  <a:gd name="connsiteX38" fmla="*/ 1494862 w 3475899"/>
                  <a:gd name="connsiteY38" fmla="*/ 2685641 h 3988066"/>
                  <a:gd name="connsiteX39" fmla="*/ 1599930 w 3475899"/>
                  <a:gd name="connsiteY39" fmla="*/ 2444753 h 3988066"/>
                  <a:gd name="connsiteX40" fmla="*/ 1387231 w 3475899"/>
                  <a:gd name="connsiteY40" fmla="*/ 2109048 h 3988066"/>
                  <a:gd name="connsiteX41" fmla="*/ 943896 w 3475899"/>
                  <a:gd name="connsiteY41" fmla="*/ 2003980 h 3988066"/>
                  <a:gd name="connsiteX42" fmla="*/ 372428 w 3475899"/>
                  <a:gd name="connsiteY42" fmla="*/ 2198740 h 3988066"/>
                  <a:gd name="connsiteX43" fmla="*/ 118727 w 3475899"/>
                  <a:gd name="connsiteY43" fmla="*/ 2711267 h 3988066"/>
                  <a:gd name="connsiteX44" fmla="*/ 500560 w 3475899"/>
                  <a:gd name="connsiteY44" fmla="*/ 3351926 h 3988066"/>
                  <a:gd name="connsiteX45" fmla="*/ 1312915 w 3475899"/>
                  <a:gd name="connsiteY45" fmla="*/ 3567187 h 3988066"/>
                  <a:gd name="connsiteX46" fmla="*/ 2135520 w 3475899"/>
                  <a:gd name="connsiteY46" fmla="*/ 3269921 h 3988066"/>
                  <a:gd name="connsiteX47" fmla="*/ 2491727 w 3475899"/>
                  <a:gd name="connsiteY47" fmla="*/ 2506256 h 3988066"/>
                  <a:gd name="connsiteX48" fmla="*/ 2373845 w 3475899"/>
                  <a:gd name="connsiteY48" fmla="*/ 2070608 h 3988066"/>
                  <a:gd name="connsiteX49" fmla="*/ 2058641 w 3475899"/>
                  <a:gd name="connsiteY49" fmla="*/ 1755405 h 3988066"/>
                  <a:gd name="connsiteX50" fmla="*/ 1615306 w 3475899"/>
                  <a:gd name="connsiteY50" fmla="*/ 1496578 h 3988066"/>
                  <a:gd name="connsiteX51" fmla="*/ 859329 w 3475899"/>
                  <a:gd name="connsiteY51" fmla="*/ 1135247 h 3988066"/>
                  <a:gd name="connsiteX52" fmla="*/ 477496 w 3475899"/>
                  <a:gd name="connsiteY52" fmla="*/ 609907 h 3988066"/>
                  <a:gd name="connsiteX53" fmla="*/ 782450 w 3475899"/>
                  <a:gd name="connsiteY53" fmla="*/ 143508 h 3988066"/>
                  <a:gd name="connsiteX54" fmla="*/ 1425671 w 3475899"/>
                  <a:gd name="connsiteY54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769064 w 3475899"/>
                  <a:gd name="connsiteY4" fmla="*/ 558654 h 3988066"/>
                  <a:gd name="connsiteX5" fmla="*/ 1740875 w 3475899"/>
                  <a:gd name="connsiteY5" fmla="*/ 533028 h 3988066"/>
                  <a:gd name="connsiteX6" fmla="*/ 1758813 w 3475899"/>
                  <a:gd name="connsiteY6" fmla="*/ 502276 h 3988066"/>
                  <a:gd name="connsiteX7" fmla="*/ 1825442 w 3475899"/>
                  <a:gd name="connsiteY7" fmla="*/ 343393 h 3988066"/>
                  <a:gd name="connsiteX8" fmla="*/ 1687060 w 3475899"/>
                  <a:gd name="connsiteY8" fmla="*/ 153758 h 3988066"/>
                  <a:gd name="connsiteX9" fmla="*/ 1410295 w 3475899"/>
                  <a:gd name="connsiteY9" fmla="*/ 102506 h 3988066"/>
                  <a:gd name="connsiteX10" fmla="*/ 961834 w 3475899"/>
                  <a:gd name="connsiteY10" fmla="*/ 187072 h 3988066"/>
                  <a:gd name="connsiteX11" fmla="*/ 744010 w 3475899"/>
                  <a:gd name="connsiteY11" fmla="*/ 481775 h 3988066"/>
                  <a:gd name="connsiteX12" fmla="*/ 900331 w 3475899"/>
                  <a:gd name="connsiteY12" fmla="*/ 740602 h 3988066"/>
                  <a:gd name="connsiteX13" fmla="*/ 1284726 w 3475899"/>
                  <a:gd name="connsiteY13" fmla="*/ 943050 h 3988066"/>
                  <a:gd name="connsiteX14" fmla="*/ 2984160 w 3475899"/>
                  <a:gd name="connsiteY14" fmla="*/ 1543339 h 3988066"/>
                  <a:gd name="connsiteX15" fmla="*/ 3378091 w 3475899"/>
                  <a:gd name="connsiteY15" fmla="*/ 2821306 h 3988066"/>
                  <a:gd name="connsiteX16" fmla="*/ 2359032 w 3475899"/>
                  <a:gd name="connsiteY16" fmla="*/ 3840356 h 3988066"/>
                  <a:gd name="connsiteX17" fmla="*/ 1252372 w 3475899"/>
                  <a:gd name="connsiteY17" fmla="*/ 3968244 h 3988066"/>
                  <a:gd name="connsiteX18" fmla="*/ 352887 w 3475899"/>
                  <a:gd name="connsiteY18" fmla="*/ 3518017 h 3988066"/>
                  <a:gd name="connsiteX19" fmla="*/ 846 w 3475899"/>
                  <a:gd name="connsiteY19" fmla="*/ 2711267 h 3988066"/>
                  <a:gd name="connsiteX20" fmla="*/ 284017 w 3475899"/>
                  <a:gd name="connsiteY20" fmla="*/ 2118017 h 3988066"/>
                  <a:gd name="connsiteX21" fmla="*/ 964397 w 3475899"/>
                  <a:gd name="connsiteY21" fmla="*/ 1870723 h 3988066"/>
                  <a:gd name="connsiteX22" fmla="*/ 1592242 w 3475899"/>
                  <a:gd name="connsiteY22" fmla="*/ 2019356 h 3988066"/>
                  <a:gd name="connsiteX23" fmla="*/ 1861319 w 3475899"/>
                  <a:gd name="connsiteY23" fmla="*/ 2490881 h 3988066"/>
                  <a:gd name="connsiteX24" fmla="*/ 1680653 w 3475899"/>
                  <a:gd name="connsiteY24" fmla="*/ 2861181 h 3988066"/>
                  <a:gd name="connsiteX25" fmla="*/ 1261662 w 3475899"/>
                  <a:gd name="connsiteY25" fmla="*/ 3008533 h 3988066"/>
                  <a:gd name="connsiteX26" fmla="*/ 895206 w 3475899"/>
                  <a:gd name="connsiteY26" fmla="*/ 2926528 h 3988066"/>
                  <a:gd name="connsiteX27" fmla="*/ 718384 w 3475899"/>
                  <a:gd name="connsiteY27" fmla="*/ 2649764 h 3988066"/>
                  <a:gd name="connsiteX28" fmla="*/ 808076 w 3475899"/>
                  <a:gd name="connsiteY28" fmla="*/ 2470379 h 3988066"/>
                  <a:gd name="connsiteX29" fmla="*/ 931082 w 3475899"/>
                  <a:gd name="connsiteY29" fmla="*/ 2406314 h 3988066"/>
                  <a:gd name="connsiteX30" fmla="*/ 990023 w 3475899"/>
                  <a:gd name="connsiteY30" fmla="*/ 2398626 h 3988066"/>
                  <a:gd name="connsiteX31" fmla="*/ 1010524 w 3475899"/>
                  <a:gd name="connsiteY31" fmla="*/ 2414001 h 3988066"/>
                  <a:gd name="connsiteX32" fmla="*/ 1000274 w 3475899"/>
                  <a:gd name="connsiteY32" fmla="*/ 2444753 h 3988066"/>
                  <a:gd name="connsiteX33" fmla="*/ 990023 w 3475899"/>
                  <a:gd name="connsiteY33" fmla="*/ 2475505 h 3988066"/>
                  <a:gd name="connsiteX34" fmla="*/ 974647 w 3475899"/>
                  <a:gd name="connsiteY34" fmla="*/ 2588261 h 3988066"/>
                  <a:gd name="connsiteX35" fmla="*/ 1055370 w 3475899"/>
                  <a:gd name="connsiteY35" fmla="*/ 2725362 h 3988066"/>
                  <a:gd name="connsiteX36" fmla="*/ 1230911 w 3475899"/>
                  <a:gd name="connsiteY36" fmla="*/ 2783021 h 3988066"/>
                  <a:gd name="connsiteX37" fmla="*/ 1494862 w 3475899"/>
                  <a:gd name="connsiteY37" fmla="*/ 2685641 h 3988066"/>
                  <a:gd name="connsiteX38" fmla="*/ 1599930 w 3475899"/>
                  <a:gd name="connsiteY38" fmla="*/ 2444753 h 3988066"/>
                  <a:gd name="connsiteX39" fmla="*/ 1387231 w 3475899"/>
                  <a:gd name="connsiteY39" fmla="*/ 2109048 h 3988066"/>
                  <a:gd name="connsiteX40" fmla="*/ 943896 w 3475899"/>
                  <a:gd name="connsiteY40" fmla="*/ 2003980 h 3988066"/>
                  <a:gd name="connsiteX41" fmla="*/ 372428 w 3475899"/>
                  <a:gd name="connsiteY41" fmla="*/ 2198740 h 3988066"/>
                  <a:gd name="connsiteX42" fmla="*/ 118727 w 3475899"/>
                  <a:gd name="connsiteY42" fmla="*/ 2711267 h 3988066"/>
                  <a:gd name="connsiteX43" fmla="*/ 500560 w 3475899"/>
                  <a:gd name="connsiteY43" fmla="*/ 3351926 h 3988066"/>
                  <a:gd name="connsiteX44" fmla="*/ 1312915 w 3475899"/>
                  <a:gd name="connsiteY44" fmla="*/ 3567187 h 3988066"/>
                  <a:gd name="connsiteX45" fmla="*/ 2135520 w 3475899"/>
                  <a:gd name="connsiteY45" fmla="*/ 3269921 h 3988066"/>
                  <a:gd name="connsiteX46" fmla="*/ 2491727 w 3475899"/>
                  <a:gd name="connsiteY46" fmla="*/ 2506256 h 3988066"/>
                  <a:gd name="connsiteX47" fmla="*/ 2373845 w 3475899"/>
                  <a:gd name="connsiteY47" fmla="*/ 2070608 h 3988066"/>
                  <a:gd name="connsiteX48" fmla="*/ 2058641 w 3475899"/>
                  <a:gd name="connsiteY48" fmla="*/ 1755405 h 3988066"/>
                  <a:gd name="connsiteX49" fmla="*/ 1615306 w 3475899"/>
                  <a:gd name="connsiteY49" fmla="*/ 1496578 h 3988066"/>
                  <a:gd name="connsiteX50" fmla="*/ 859329 w 3475899"/>
                  <a:gd name="connsiteY50" fmla="*/ 1135247 h 3988066"/>
                  <a:gd name="connsiteX51" fmla="*/ 477496 w 3475899"/>
                  <a:gd name="connsiteY51" fmla="*/ 609907 h 3988066"/>
                  <a:gd name="connsiteX52" fmla="*/ 782450 w 3475899"/>
                  <a:gd name="connsiteY52" fmla="*/ 143508 h 3988066"/>
                  <a:gd name="connsiteX53" fmla="*/ 1425671 w 3475899"/>
                  <a:gd name="connsiteY53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769064 w 3475899"/>
                  <a:gd name="connsiteY4" fmla="*/ 558654 h 3988066"/>
                  <a:gd name="connsiteX5" fmla="*/ 1740875 w 3475899"/>
                  <a:gd name="connsiteY5" fmla="*/ 533028 h 3988066"/>
                  <a:gd name="connsiteX6" fmla="*/ 1825442 w 3475899"/>
                  <a:gd name="connsiteY6" fmla="*/ 343393 h 3988066"/>
                  <a:gd name="connsiteX7" fmla="*/ 1687060 w 3475899"/>
                  <a:gd name="connsiteY7" fmla="*/ 153758 h 3988066"/>
                  <a:gd name="connsiteX8" fmla="*/ 1410295 w 3475899"/>
                  <a:gd name="connsiteY8" fmla="*/ 102506 h 3988066"/>
                  <a:gd name="connsiteX9" fmla="*/ 961834 w 3475899"/>
                  <a:gd name="connsiteY9" fmla="*/ 187072 h 3988066"/>
                  <a:gd name="connsiteX10" fmla="*/ 744010 w 3475899"/>
                  <a:gd name="connsiteY10" fmla="*/ 481775 h 3988066"/>
                  <a:gd name="connsiteX11" fmla="*/ 900331 w 3475899"/>
                  <a:gd name="connsiteY11" fmla="*/ 740602 h 3988066"/>
                  <a:gd name="connsiteX12" fmla="*/ 1284726 w 3475899"/>
                  <a:gd name="connsiteY12" fmla="*/ 943050 h 3988066"/>
                  <a:gd name="connsiteX13" fmla="*/ 2984160 w 3475899"/>
                  <a:gd name="connsiteY13" fmla="*/ 1543339 h 3988066"/>
                  <a:gd name="connsiteX14" fmla="*/ 3378091 w 3475899"/>
                  <a:gd name="connsiteY14" fmla="*/ 2821306 h 3988066"/>
                  <a:gd name="connsiteX15" fmla="*/ 2359032 w 3475899"/>
                  <a:gd name="connsiteY15" fmla="*/ 3840356 h 3988066"/>
                  <a:gd name="connsiteX16" fmla="*/ 1252372 w 3475899"/>
                  <a:gd name="connsiteY16" fmla="*/ 3968244 h 3988066"/>
                  <a:gd name="connsiteX17" fmla="*/ 352887 w 3475899"/>
                  <a:gd name="connsiteY17" fmla="*/ 3518017 h 3988066"/>
                  <a:gd name="connsiteX18" fmla="*/ 846 w 3475899"/>
                  <a:gd name="connsiteY18" fmla="*/ 2711267 h 3988066"/>
                  <a:gd name="connsiteX19" fmla="*/ 284017 w 3475899"/>
                  <a:gd name="connsiteY19" fmla="*/ 2118017 h 3988066"/>
                  <a:gd name="connsiteX20" fmla="*/ 964397 w 3475899"/>
                  <a:gd name="connsiteY20" fmla="*/ 1870723 h 3988066"/>
                  <a:gd name="connsiteX21" fmla="*/ 1592242 w 3475899"/>
                  <a:gd name="connsiteY21" fmla="*/ 2019356 h 3988066"/>
                  <a:gd name="connsiteX22" fmla="*/ 1861319 w 3475899"/>
                  <a:gd name="connsiteY22" fmla="*/ 2490881 h 3988066"/>
                  <a:gd name="connsiteX23" fmla="*/ 1680653 w 3475899"/>
                  <a:gd name="connsiteY23" fmla="*/ 2861181 h 3988066"/>
                  <a:gd name="connsiteX24" fmla="*/ 1261662 w 3475899"/>
                  <a:gd name="connsiteY24" fmla="*/ 3008533 h 3988066"/>
                  <a:gd name="connsiteX25" fmla="*/ 895206 w 3475899"/>
                  <a:gd name="connsiteY25" fmla="*/ 2926528 h 3988066"/>
                  <a:gd name="connsiteX26" fmla="*/ 718384 w 3475899"/>
                  <a:gd name="connsiteY26" fmla="*/ 2649764 h 3988066"/>
                  <a:gd name="connsiteX27" fmla="*/ 808076 w 3475899"/>
                  <a:gd name="connsiteY27" fmla="*/ 2470379 h 3988066"/>
                  <a:gd name="connsiteX28" fmla="*/ 931082 w 3475899"/>
                  <a:gd name="connsiteY28" fmla="*/ 2406314 h 3988066"/>
                  <a:gd name="connsiteX29" fmla="*/ 990023 w 3475899"/>
                  <a:gd name="connsiteY29" fmla="*/ 2398626 h 3988066"/>
                  <a:gd name="connsiteX30" fmla="*/ 1010524 w 3475899"/>
                  <a:gd name="connsiteY30" fmla="*/ 2414001 h 3988066"/>
                  <a:gd name="connsiteX31" fmla="*/ 1000274 w 3475899"/>
                  <a:gd name="connsiteY31" fmla="*/ 2444753 h 3988066"/>
                  <a:gd name="connsiteX32" fmla="*/ 990023 w 3475899"/>
                  <a:gd name="connsiteY32" fmla="*/ 2475505 h 3988066"/>
                  <a:gd name="connsiteX33" fmla="*/ 974647 w 3475899"/>
                  <a:gd name="connsiteY33" fmla="*/ 2588261 h 3988066"/>
                  <a:gd name="connsiteX34" fmla="*/ 1055370 w 3475899"/>
                  <a:gd name="connsiteY34" fmla="*/ 2725362 h 3988066"/>
                  <a:gd name="connsiteX35" fmla="*/ 1230911 w 3475899"/>
                  <a:gd name="connsiteY35" fmla="*/ 2783021 h 3988066"/>
                  <a:gd name="connsiteX36" fmla="*/ 1494862 w 3475899"/>
                  <a:gd name="connsiteY36" fmla="*/ 2685641 h 3988066"/>
                  <a:gd name="connsiteX37" fmla="*/ 1599930 w 3475899"/>
                  <a:gd name="connsiteY37" fmla="*/ 2444753 h 3988066"/>
                  <a:gd name="connsiteX38" fmla="*/ 1387231 w 3475899"/>
                  <a:gd name="connsiteY38" fmla="*/ 2109048 h 3988066"/>
                  <a:gd name="connsiteX39" fmla="*/ 943896 w 3475899"/>
                  <a:gd name="connsiteY39" fmla="*/ 2003980 h 3988066"/>
                  <a:gd name="connsiteX40" fmla="*/ 372428 w 3475899"/>
                  <a:gd name="connsiteY40" fmla="*/ 2198740 h 3988066"/>
                  <a:gd name="connsiteX41" fmla="*/ 118727 w 3475899"/>
                  <a:gd name="connsiteY41" fmla="*/ 2711267 h 3988066"/>
                  <a:gd name="connsiteX42" fmla="*/ 500560 w 3475899"/>
                  <a:gd name="connsiteY42" fmla="*/ 3351926 h 3988066"/>
                  <a:gd name="connsiteX43" fmla="*/ 1312915 w 3475899"/>
                  <a:gd name="connsiteY43" fmla="*/ 3567187 h 3988066"/>
                  <a:gd name="connsiteX44" fmla="*/ 2135520 w 3475899"/>
                  <a:gd name="connsiteY44" fmla="*/ 3269921 h 3988066"/>
                  <a:gd name="connsiteX45" fmla="*/ 2491727 w 3475899"/>
                  <a:gd name="connsiteY45" fmla="*/ 2506256 h 3988066"/>
                  <a:gd name="connsiteX46" fmla="*/ 2373845 w 3475899"/>
                  <a:gd name="connsiteY46" fmla="*/ 2070608 h 3988066"/>
                  <a:gd name="connsiteX47" fmla="*/ 2058641 w 3475899"/>
                  <a:gd name="connsiteY47" fmla="*/ 1755405 h 3988066"/>
                  <a:gd name="connsiteX48" fmla="*/ 1615306 w 3475899"/>
                  <a:gd name="connsiteY48" fmla="*/ 1496578 h 3988066"/>
                  <a:gd name="connsiteX49" fmla="*/ 859329 w 3475899"/>
                  <a:gd name="connsiteY49" fmla="*/ 1135247 h 3988066"/>
                  <a:gd name="connsiteX50" fmla="*/ 477496 w 3475899"/>
                  <a:gd name="connsiteY50" fmla="*/ 609907 h 3988066"/>
                  <a:gd name="connsiteX51" fmla="*/ 782450 w 3475899"/>
                  <a:gd name="connsiteY51" fmla="*/ 143508 h 3988066"/>
                  <a:gd name="connsiteX52" fmla="*/ 1425671 w 3475899"/>
                  <a:gd name="connsiteY52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769064 w 3475899"/>
                  <a:gd name="connsiteY4" fmla="*/ 558654 h 3988066"/>
                  <a:gd name="connsiteX5" fmla="*/ 1825442 w 3475899"/>
                  <a:gd name="connsiteY5" fmla="*/ 343393 h 3988066"/>
                  <a:gd name="connsiteX6" fmla="*/ 1687060 w 3475899"/>
                  <a:gd name="connsiteY6" fmla="*/ 153758 h 3988066"/>
                  <a:gd name="connsiteX7" fmla="*/ 1410295 w 3475899"/>
                  <a:gd name="connsiteY7" fmla="*/ 102506 h 3988066"/>
                  <a:gd name="connsiteX8" fmla="*/ 961834 w 3475899"/>
                  <a:gd name="connsiteY8" fmla="*/ 187072 h 3988066"/>
                  <a:gd name="connsiteX9" fmla="*/ 744010 w 3475899"/>
                  <a:gd name="connsiteY9" fmla="*/ 481775 h 3988066"/>
                  <a:gd name="connsiteX10" fmla="*/ 900331 w 3475899"/>
                  <a:gd name="connsiteY10" fmla="*/ 740602 h 3988066"/>
                  <a:gd name="connsiteX11" fmla="*/ 1284726 w 3475899"/>
                  <a:gd name="connsiteY11" fmla="*/ 943050 h 3988066"/>
                  <a:gd name="connsiteX12" fmla="*/ 2984160 w 3475899"/>
                  <a:gd name="connsiteY12" fmla="*/ 1543339 h 3988066"/>
                  <a:gd name="connsiteX13" fmla="*/ 3378091 w 3475899"/>
                  <a:gd name="connsiteY13" fmla="*/ 2821306 h 3988066"/>
                  <a:gd name="connsiteX14" fmla="*/ 2359032 w 3475899"/>
                  <a:gd name="connsiteY14" fmla="*/ 3840356 h 3988066"/>
                  <a:gd name="connsiteX15" fmla="*/ 1252372 w 3475899"/>
                  <a:gd name="connsiteY15" fmla="*/ 3968244 h 3988066"/>
                  <a:gd name="connsiteX16" fmla="*/ 352887 w 3475899"/>
                  <a:gd name="connsiteY16" fmla="*/ 3518017 h 3988066"/>
                  <a:gd name="connsiteX17" fmla="*/ 846 w 3475899"/>
                  <a:gd name="connsiteY17" fmla="*/ 2711267 h 3988066"/>
                  <a:gd name="connsiteX18" fmla="*/ 284017 w 3475899"/>
                  <a:gd name="connsiteY18" fmla="*/ 2118017 h 3988066"/>
                  <a:gd name="connsiteX19" fmla="*/ 964397 w 3475899"/>
                  <a:gd name="connsiteY19" fmla="*/ 1870723 h 3988066"/>
                  <a:gd name="connsiteX20" fmla="*/ 1592242 w 3475899"/>
                  <a:gd name="connsiteY20" fmla="*/ 2019356 h 3988066"/>
                  <a:gd name="connsiteX21" fmla="*/ 1861319 w 3475899"/>
                  <a:gd name="connsiteY21" fmla="*/ 2490881 h 3988066"/>
                  <a:gd name="connsiteX22" fmla="*/ 1680653 w 3475899"/>
                  <a:gd name="connsiteY22" fmla="*/ 2861181 h 3988066"/>
                  <a:gd name="connsiteX23" fmla="*/ 1261662 w 3475899"/>
                  <a:gd name="connsiteY23" fmla="*/ 3008533 h 3988066"/>
                  <a:gd name="connsiteX24" fmla="*/ 895206 w 3475899"/>
                  <a:gd name="connsiteY24" fmla="*/ 2926528 h 3988066"/>
                  <a:gd name="connsiteX25" fmla="*/ 718384 w 3475899"/>
                  <a:gd name="connsiteY25" fmla="*/ 2649764 h 3988066"/>
                  <a:gd name="connsiteX26" fmla="*/ 808076 w 3475899"/>
                  <a:gd name="connsiteY26" fmla="*/ 2470379 h 3988066"/>
                  <a:gd name="connsiteX27" fmla="*/ 931082 w 3475899"/>
                  <a:gd name="connsiteY27" fmla="*/ 2406314 h 3988066"/>
                  <a:gd name="connsiteX28" fmla="*/ 990023 w 3475899"/>
                  <a:gd name="connsiteY28" fmla="*/ 2398626 h 3988066"/>
                  <a:gd name="connsiteX29" fmla="*/ 1010524 w 3475899"/>
                  <a:gd name="connsiteY29" fmla="*/ 2414001 h 3988066"/>
                  <a:gd name="connsiteX30" fmla="*/ 1000274 w 3475899"/>
                  <a:gd name="connsiteY30" fmla="*/ 2444753 h 3988066"/>
                  <a:gd name="connsiteX31" fmla="*/ 990023 w 3475899"/>
                  <a:gd name="connsiteY31" fmla="*/ 2475505 h 3988066"/>
                  <a:gd name="connsiteX32" fmla="*/ 974647 w 3475899"/>
                  <a:gd name="connsiteY32" fmla="*/ 2588261 h 3988066"/>
                  <a:gd name="connsiteX33" fmla="*/ 1055370 w 3475899"/>
                  <a:gd name="connsiteY33" fmla="*/ 2725362 h 3988066"/>
                  <a:gd name="connsiteX34" fmla="*/ 1230911 w 3475899"/>
                  <a:gd name="connsiteY34" fmla="*/ 2783021 h 3988066"/>
                  <a:gd name="connsiteX35" fmla="*/ 1494862 w 3475899"/>
                  <a:gd name="connsiteY35" fmla="*/ 2685641 h 3988066"/>
                  <a:gd name="connsiteX36" fmla="*/ 1599930 w 3475899"/>
                  <a:gd name="connsiteY36" fmla="*/ 2444753 h 3988066"/>
                  <a:gd name="connsiteX37" fmla="*/ 1387231 w 3475899"/>
                  <a:gd name="connsiteY37" fmla="*/ 2109048 h 3988066"/>
                  <a:gd name="connsiteX38" fmla="*/ 943896 w 3475899"/>
                  <a:gd name="connsiteY38" fmla="*/ 2003980 h 3988066"/>
                  <a:gd name="connsiteX39" fmla="*/ 372428 w 3475899"/>
                  <a:gd name="connsiteY39" fmla="*/ 2198740 h 3988066"/>
                  <a:gd name="connsiteX40" fmla="*/ 118727 w 3475899"/>
                  <a:gd name="connsiteY40" fmla="*/ 2711267 h 3988066"/>
                  <a:gd name="connsiteX41" fmla="*/ 500560 w 3475899"/>
                  <a:gd name="connsiteY41" fmla="*/ 3351926 h 3988066"/>
                  <a:gd name="connsiteX42" fmla="*/ 1312915 w 3475899"/>
                  <a:gd name="connsiteY42" fmla="*/ 3567187 h 3988066"/>
                  <a:gd name="connsiteX43" fmla="*/ 2135520 w 3475899"/>
                  <a:gd name="connsiteY43" fmla="*/ 3269921 h 3988066"/>
                  <a:gd name="connsiteX44" fmla="*/ 2491727 w 3475899"/>
                  <a:gd name="connsiteY44" fmla="*/ 2506256 h 3988066"/>
                  <a:gd name="connsiteX45" fmla="*/ 2373845 w 3475899"/>
                  <a:gd name="connsiteY45" fmla="*/ 2070608 h 3988066"/>
                  <a:gd name="connsiteX46" fmla="*/ 2058641 w 3475899"/>
                  <a:gd name="connsiteY46" fmla="*/ 1755405 h 3988066"/>
                  <a:gd name="connsiteX47" fmla="*/ 1615306 w 3475899"/>
                  <a:gd name="connsiteY47" fmla="*/ 1496578 h 3988066"/>
                  <a:gd name="connsiteX48" fmla="*/ 859329 w 3475899"/>
                  <a:gd name="connsiteY48" fmla="*/ 1135247 h 3988066"/>
                  <a:gd name="connsiteX49" fmla="*/ 477496 w 3475899"/>
                  <a:gd name="connsiteY49" fmla="*/ 609907 h 3988066"/>
                  <a:gd name="connsiteX50" fmla="*/ 782450 w 3475899"/>
                  <a:gd name="connsiteY50" fmla="*/ 143508 h 3988066"/>
                  <a:gd name="connsiteX51" fmla="*/ 1425671 w 3475899"/>
                  <a:gd name="connsiteY51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825442 w 3475899"/>
                  <a:gd name="connsiteY4" fmla="*/ 343393 h 3988066"/>
                  <a:gd name="connsiteX5" fmla="*/ 1687060 w 3475899"/>
                  <a:gd name="connsiteY5" fmla="*/ 153758 h 3988066"/>
                  <a:gd name="connsiteX6" fmla="*/ 1410295 w 3475899"/>
                  <a:gd name="connsiteY6" fmla="*/ 102506 h 3988066"/>
                  <a:gd name="connsiteX7" fmla="*/ 961834 w 3475899"/>
                  <a:gd name="connsiteY7" fmla="*/ 187072 h 3988066"/>
                  <a:gd name="connsiteX8" fmla="*/ 744010 w 3475899"/>
                  <a:gd name="connsiteY8" fmla="*/ 481775 h 3988066"/>
                  <a:gd name="connsiteX9" fmla="*/ 900331 w 3475899"/>
                  <a:gd name="connsiteY9" fmla="*/ 740602 h 3988066"/>
                  <a:gd name="connsiteX10" fmla="*/ 1284726 w 3475899"/>
                  <a:gd name="connsiteY10" fmla="*/ 943050 h 3988066"/>
                  <a:gd name="connsiteX11" fmla="*/ 2984160 w 3475899"/>
                  <a:gd name="connsiteY11" fmla="*/ 1543339 h 3988066"/>
                  <a:gd name="connsiteX12" fmla="*/ 3378091 w 3475899"/>
                  <a:gd name="connsiteY12" fmla="*/ 2821306 h 3988066"/>
                  <a:gd name="connsiteX13" fmla="*/ 2359032 w 3475899"/>
                  <a:gd name="connsiteY13" fmla="*/ 3840356 h 3988066"/>
                  <a:gd name="connsiteX14" fmla="*/ 1252372 w 3475899"/>
                  <a:gd name="connsiteY14" fmla="*/ 3968244 h 3988066"/>
                  <a:gd name="connsiteX15" fmla="*/ 352887 w 3475899"/>
                  <a:gd name="connsiteY15" fmla="*/ 3518017 h 3988066"/>
                  <a:gd name="connsiteX16" fmla="*/ 846 w 3475899"/>
                  <a:gd name="connsiteY16" fmla="*/ 2711267 h 3988066"/>
                  <a:gd name="connsiteX17" fmla="*/ 284017 w 3475899"/>
                  <a:gd name="connsiteY17" fmla="*/ 2118017 h 3988066"/>
                  <a:gd name="connsiteX18" fmla="*/ 964397 w 3475899"/>
                  <a:gd name="connsiteY18" fmla="*/ 1870723 h 3988066"/>
                  <a:gd name="connsiteX19" fmla="*/ 1592242 w 3475899"/>
                  <a:gd name="connsiteY19" fmla="*/ 2019356 h 3988066"/>
                  <a:gd name="connsiteX20" fmla="*/ 1861319 w 3475899"/>
                  <a:gd name="connsiteY20" fmla="*/ 2490881 h 3988066"/>
                  <a:gd name="connsiteX21" fmla="*/ 1680653 w 3475899"/>
                  <a:gd name="connsiteY21" fmla="*/ 2861181 h 3988066"/>
                  <a:gd name="connsiteX22" fmla="*/ 1261662 w 3475899"/>
                  <a:gd name="connsiteY22" fmla="*/ 3008533 h 3988066"/>
                  <a:gd name="connsiteX23" fmla="*/ 895206 w 3475899"/>
                  <a:gd name="connsiteY23" fmla="*/ 2926528 h 3988066"/>
                  <a:gd name="connsiteX24" fmla="*/ 718384 w 3475899"/>
                  <a:gd name="connsiteY24" fmla="*/ 2649764 h 3988066"/>
                  <a:gd name="connsiteX25" fmla="*/ 808076 w 3475899"/>
                  <a:gd name="connsiteY25" fmla="*/ 2470379 h 3988066"/>
                  <a:gd name="connsiteX26" fmla="*/ 931082 w 3475899"/>
                  <a:gd name="connsiteY26" fmla="*/ 2406314 h 3988066"/>
                  <a:gd name="connsiteX27" fmla="*/ 990023 w 3475899"/>
                  <a:gd name="connsiteY27" fmla="*/ 2398626 h 3988066"/>
                  <a:gd name="connsiteX28" fmla="*/ 1010524 w 3475899"/>
                  <a:gd name="connsiteY28" fmla="*/ 2414001 h 3988066"/>
                  <a:gd name="connsiteX29" fmla="*/ 1000274 w 3475899"/>
                  <a:gd name="connsiteY29" fmla="*/ 2444753 h 3988066"/>
                  <a:gd name="connsiteX30" fmla="*/ 990023 w 3475899"/>
                  <a:gd name="connsiteY30" fmla="*/ 2475505 h 3988066"/>
                  <a:gd name="connsiteX31" fmla="*/ 974647 w 3475899"/>
                  <a:gd name="connsiteY31" fmla="*/ 2588261 h 3988066"/>
                  <a:gd name="connsiteX32" fmla="*/ 1055370 w 3475899"/>
                  <a:gd name="connsiteY32" fmla="*/ 2725362 h 3988066"/>
                  <a:gd name="connsiteX33" fmla="*/ 1230911 w 3475899"/>
                  <a:gd name="connsiteY33" fmla="*/ 2783021 h 3988066"/>
                  <a:gd name="connsiteX34" fmla="*/ 1494862 w 3475899"/>
                  <a:gd name="connsiteY34" fmla="*/ 2685641 h 3988066"/>
                  <a:gd name="connsiteX35" fmla="*/ 1599930 w 3475899"/>
                  <a:gd name="connsiteY35" fmla="*/ 2444753 h 3988066"/>
                  <a:gd name="connsiteX36" fmla="*/ 1387231 w 3475899"/>
                  <a:gd name="connsiteY36" fmla="*/ 2109048 h 3988066"/>
                  <a:gd name="connsiteX37" fmla="*/ 943896 w 3475899"/>
                  <a:gd name="connsiteY37" fmla="*/ 2003980 h 3988066"/>
                  <a:gd name="connsiteX38" fmla="*/ 372428 w 3475899"/>
                  <a:gd name="connsiteY38" fmla="*/ 2198740 h 3988066"/>
                  <a:gd name="connsiteX39" fmla="*/ 118727 w 3475899"/>
                  <a:gd name="connsiteY39" fmla="*/ 2711267 h 3988066"/>
                  <a:gd name="connsiteX40" fmla="*/ 500560 w 3475899"/>
                  <a:gd name="connsiteY40" fmla="*/ 3351926 h 3988066"/>
                  <a:gd name="connsiteX41" fmla="*/ 1312915 w 3475899"/>
                  <a:gd name="connsiteY41" fmla="*/ 3567187 h 3988066"/>
                  <a:gd name="connsiteX42" fmla="*/ 2135520 w 3475899"/>
                  <a:gd name="connsiteY42" fmla="*/ 3269921 h 3988066"/>
                  <a:gd name="connsiteX43" fmla="*/ 2491727 w 3475899"/>
                  <a:gd name="connsiteY43" fmla="*/ 2506256 h 3988066"/>
                  <a:gd name="connsiteX44" fmla="*/ 2373845 w 3475899"/>
                  <a:gd name="connsiteY44" fmla="*/ 2070608 h 3988066"/>
                  <a:gd name="connsiteX45" fmla="*/ 2058641 w 3475899"/>
                  <a:gd name="connsiteY45" fmla="*/ 1755405 h 3988066"/>
                  <a:gd name="connsiteX46" fmla="*/ 1615306 w 3475899"/>
                  <a:gd name="connsiteY46" fmla="*/ 1496578 h 3988066"/>
                  <a:gd name="connsiteX47" fmla="*/ 859329 w 3475899"/>
                  <a:gd name="connsiteY47" fmla="*/ 1135247 h 3988066"/>
                  <a:gd name="connsiteX48" fmla="*/ 477496 w 3475899"/>
                  <a:gd name="connsiteY48" fmla="*/ 609907 h 3988066"/>
                  <a:gd name="connsiteX49" fmla="*/ 782450 w 3475899"/>
                  <a:gd name="connsiteY49" fmla="*/ 143508 h 3988066"/>
                  <a:gd name="connsiteX50" fmla="*/ 1425671 w 3475899"/>
                  <a:gd name="connsiteY50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25442 w 3475899"/>
                  <a:gd name="connsiteY3" fmla="*/ 343393 h 3988066"/>
                  <a:gd name="connsiteX4" fmla="*/ 1687060 w 3475899"/>
                  <a:gd name="connsiteY4" fmla="*/ 153758 h 3988066"/>
                  <a:gd name="connsiteX5" fmla="*/ 1410295 w 3475899"/>
                  <a:gd name="connsiteY5" fmla="*/ 102506 h 3988066"/>
                  <a:gd name="connsiteX6" fmla="*/ 961834 w 3475899"/>
                  <a:gd name="connsiteY6" fmla="*/ 187072 h 3988066"/>
                  <a:gd name="connsiteX7" fmla="*/ 744010 w 3475899"/>
                  <a:gd name="connsiteY7" fmla="*/ 481775 h 3988066"/>
                  <a:gd name="connsiteX8" fmla="*/ 900331 w 3475899"/>
                  <a:gd name="connsiteY8" fmla="*/ 740602 h 3988066"/>
                  <a:gd name="connsiteX9" fmla="*/ 1284726 w 3475899"/>
                  <a:gd name="connsiteY9" fmla="*/ 943050 h 3988066"/>
                  <a:gd name="connsiteX10" fmla="*/ 2984160 w 3475899"/>
                  <a:gd name="connsiteY10" fmla="*/ 1543339 h 3988066"/>
                  <a:gd name="connsiteX11" fmla="*/ 3378091 w 3475899"/>
                  <a:gd name="connsiteY11" fmla="*/ 2821306 h 3988066"/>
                  <a:gd name="connsiteX12" fmla="*/ 2359032 w 3475899"/>
                  <a:gd name="connsiteY12" fmla="*/ 3840356 h 3988066"/>
                  <a:gd name="connsiteX13" fmla="*/ 1252372 w 3475899"/>
                  <a:gd name="connsiteY13" fmla="*/ 3968244 h 3988066"/>
                  <a:gd name="connsiteX14" fmla="*/ 352887 w 3475899"/>
                  <a:gd name="connsiteY14" fmla="*/ 3518017 h 3988066"/>
                  <a:gd name="connsiteX15" fmla="*/ 846 w 3475899"/>
                  <a:gd name="connsiteY15" fmla="*/ 2711267 h 3988066"/>
                  <a:gd name="connsiteX16" fmla="*/ 284017 w 3475899"/>
                  <a:gd name="connsiteY16" fmla="*/ 2118017 h 3988066"/>
                  <a:gd name="connsiteX17" fmla="*/ 964397 w 3475899"/>
                  <a:gd name="connsiteY17" fmla="*/ 1870723 h 3988066"/>
                  <a:gd name="connsiteX18" fmla="*/ 1592242 w 3475899"/>
                  <a:gd name="connsiteY18" fmla="*/ 2019356 h 3988066"/>
                  <a:gd name="connsiteX19" fmla="*/ 1861319 w 3475899"/>
                  <a:gd name="connsiteY19" fmla="*/ 2490881 h 3988066"/>
                  <a:gd name="connsiteX20" fmla="*/ 1680653 w 3475899"/>
                  <a:gd name="connsiteY20" fmla="*/ 2861181 h 3988066"/>
                  <a:gd name="connsiteX21" fmla="*/ 1261662 w 3475899"/>
                  <a:gd name="connsiteY21" fmla="*/ 3008533 h 3988066"/>
                  <a:gd name="connsiteX22" fmla="*/ 895206 w 3475899"/>
                  <a:gd name="connsiteY22" fmla="*/ 2926528 h 3988066"/>
                  <a:gd name="connsiteX23" fmla="*/ 718384 w 3475899"/>
                  <a:gd name="connsiteY23" fmla="*/ 2649764 h 3988066"/>
                  <a:gd name="connsiteX24" fmla="*/ 808076 w 3475899"/>
                  <a:gd name="connsiteY24" fmla="*/ 2470379 h 3988066"/>
                  <a:gd name="connsiteX25" fmla="*/ 931082 w 3475899"/>
                  <a:gd name="connsiteY25" fmla="*/ 2406314 h 3988066"/>
                  <a:gd name="connsiteX26" fmla="*/ 990023 w 3475899"/>
                  <a:gd name="connsiteY26" fmla="*/ 2398626 h 3988066"/>
                  <a:gd name="connsiteX27" fmla="*/ 1010524 w 3475899"/>
                  <a:gd name="connsiteY27" fmla="*/ 2414001 h 3988066"/>
                  <a:gd name="connsiteX28" fmla="*/ 1000274 w 3475899"/>
                  <a:gd name="connsiteY28" fmla="*/ 2444753 h 3988066"/>
                  <a:gd name="connsiteX29" fmla="*/ 990023 w 3475899"/>
                  <a:gd name="connsiteY29" fmla="*/ 2475505 h 3988066"/>
                  <a:gd name="connsiteX30" fmla="*/ 974647 w 3475899"/>
                  <a:gd name="connsiteY30" fmla="*/ 2588261 h 3988066"/>
                  <a:gd name="connsiteX31" fmla="*/ 1055370 w 3475899"/>
                  <a:gd name="connsiteY31" fmla="*/ 2725362 h 3988066"/>
                  <a:gd name="connsiteX32" fmla="*/ 1230911 w 3475899"/>
                  <a:gd name="connsiteY32" fmla="*/ 2783021 h 3988066"/>
                  <a:gd name="connsiteX33" fmla="*/ 1494862 w 3475899"/>
                  <a:gd name="connsiteY33" fmla="*/ 2685641 h 3988066"/>
                  <a:gd name="connsiteX34" fmla="*/ 1599930 w 3475899"/>
                  <a:gd name="connsiteY34" fmla="*/ 2444753 h 3988066"/>
                  <a:gd name="connsiteX35" fmla="*/ 1387231 w 3475899"/>
                  <a:gd name="connsiteY35" fmla="*/ 2109048 h 3988066"/>
                  <a:gd name="connsiteX36" fmla="*/ 943896 w 3475899"/>
                  <a:gd name="connsiteY36" fmla="*/ 2003980 h 3988066"/>
                  <a:gd name="connsiteX37" fmla="*/ 372428 w 3475899"/>
                  <a:gd name="connsiteY37" fmla="*/ 2198740 h 3988066"/>
                  <a:gd name="connsiteX38" fmla="*/ 118727 w 3475899"/>
                  <a:gd name="connsiteY38" fmla="*/ 2711267 h 3988066"/>
                  <a:gd name="connsiteX39" fmla="*/ 500560 w 3475899"/>
                  <a:gd name="connsiteY39" fmla="*/ 3351926 h 3988066"/>
                  <a:gd name="connsiteX40" fmla="*/ 1312915 w 3475899"/>
                  <a:gd name="connsiteY40" fmla="*/ 3567187 h 3988066"/>
                  <a:gd name="connsiteX41" fmla="*/ 2135520 w 3475899"/>
                  <a:gd name="connsiteY41" fmla="*/ 3269921 h 3988066"/>
                  <a:gd name="connsiteX42" fmla="*/ 2491727 w 3475899"/>
                  <a:gd name="connsiteY42" fmla="*/ 2506256 h 3988066"/>
                  <a:gd name="connsiteX43" fmla="*/ 2373845 w 3475899"/>
                  <a:gd name="connsiteY43" fmla="*/ 2070608 h 3988066"/>
                  <a:gd name="connsiteX44" fmla="*/ 2058641 w 3475899"/>
                  <a:gd name="connsiteY44" fmla="*/ 1755405 h 3988066"/>
                  <a:gd name="connsiteX45" fmla="*/ 1615306 w 3475899"/>
                  <a:gd name="connsiteY45" fmla="*/ 1496578 h 3988066"/>
                  <a:gd name="connsiteX46" fmla="*/ 859329 w 3475899"/>
                  <a:gd name="connsiteY46" fmla="*/ 1135247 h 3988066"/>
                  <a:gd name="connsiteX47" fmla="*/ 477496 w 3475899"/>
                  <a:gd name="connsiteY47" fmla="*/ 609907 h 3988066"/>
                  <a:gd name="connsiteX48" fmla="*/ 782450 w 3475899"/>
                  <a:gd name="connsiteY48" fmla="*/ 143508 h 3988066"/>
                  <a:gd name="connsiteX49" fmla="*/ 1425671 w 3475899"/>
                  <a:gd name="connsiteY49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1825442 w 3475899"/>
                  <a:gd name="connsiteY2" fmla="*/ 343393 h 3988066"/>
                  <a:gd name="connsiteX3" fmla="*/ 1687060 w 3475899"/>
                  <a:gd name="connsiteY3" fmla="*/ 153758 h 3988066"/>
                  <a:gd name="connsiteX4" fmla="*/ 1410295 w 3475899"/>
                  <a:gd name="connsiteY4" fmla="*/ 102506 h 3988066"/>
                  <a:gd name="connsiteX5" fmla="*/ 961834 w 3475899"/>
                  <a:gd name="connsiteY5" fmla="*/ 187072 h 3988066"/>
                  <a:gd name="connsiteX6" fmla="*/ 744010 w 3475899"/>
                  <a:gd name="connsiteY6" fmla="*/ 481775 h 3988066"/>
                  <a:gd name="connsiteX7" fmla="*/ 900331 w 3475899"/>
                  <a:gd name="connsiteY7" fmla="*/ 740602 h 3988066"/>
                  <a:gd name="connsiteX8" fmla="*/ 1284726 w 3475899"/>
                  <a:gd name="connsiteY8" fmla="*/ 943050 h 3988066"/>
                  <a:gd name="connsiteX9" fmla="*/ 2984160 w 3475899"/>
                  <a:gd name="connsiteY9" fmla="*/ 1543339 h 3988066"/>
                  <a:gd name="connsiteX10" fmla="*/ 3378091 w 3475899"/>
                  <a:gd name="connsiteY10" fmla="*/ 2821306 h 3988066"/>
                  <a:gd name="connsiteX11" fmla="*/ 2359032 w 3475899"/>
                  <a:gd name="connsiteY11" fmla="*/ 3840356 h 3988066"/>
                  <a:gd name="connsiteX12" fmla="*/ 1252372 w 3475899"/>
                  <a:gd name="connsiteY12" fmla="*/ 3968244 h 3988066"/>
                  <a:gd name="connsiteX13" fmla="*/ 352887 w 3475899"/>
                  <a:gd name="connsiteY13" fmla="*/ 3518017 h 3988066"/>
                  <a:gd name="connsiteX14" fmla="*/ 846 w 3475899"/>
                  <a:gd name="connsiteY14" fmla="*/ 2711267 h 3988066"/>
                  <a:gd name="connsiteX15" fmla="*/ 284017 w 3475899"/>
                  <a:gd name="connsiteY15" fmla="*/ 2118017 h 3988066"/>
                  <a:gd name="connsiteX16" fmla="*/ 964397 w 3475899"/>
                  <a:gd name="connsiteY16" fmla="*/ 1870723 h 3988066"/>
                  <a:gd name="connsiteX17" fmla="*/ 1592242 w 3475899"/>
                  <a:gd name="connsiteY17" fmla="*/ 2019356 h 3988066"/>
                  <a:gd name="connsiteX18" fmla="*/ 1861319 w 3475899"/>
                  <a:gd name="connsiteY18" fmla="*/ 2490881 h 3988066"/>
                  <a:gd name="connsiteX19" fmla="*/ 1680653 w 3475899"/>
                  <a:gd name="connsiteY19" fmla="*/ 2861181 h 3988066"/>
                  <a:gd name="connsiteX20" fmla="*/ 1261662 w 3475899"/>
                  <a:gd name="connsiteY20" fmla="*/ 3008533 h 3988066"/>
                  <a:gd name="connsiteX21" fmla="*/ 895206 w 3475899"/>
                  <a:gd name="connsiteY21" fmla="*/ 2926528 h 3988066"/>
                  <a:gd name="connsiteX22" fmla="*/ 718384 w 3475899"/>
                  <a:gd name="connsiteY22" fmla="*/ 2649764 h 3988066"/>
                  <a:gd name="connsiteX23" fmla="*/ 808076 w 3475899"/>
                  <a:gd name="connsiteY23" fmla="*/ 2470379 h 3988066"/>
                  <a:gd name="connsiteX24" fmla="*/ 931082 w 3475899"/>
                  <a:gd name="connsiteY24" fmla="*/ 2406314 h 3988066"/>
                  <a:gd name="connsiteX25" fmla="*/ 990023 w 3475899"/>
                  <a:gd name="connsiteY25" fmla="*/ 2398626 h 3988066"/>
                  <a:gd name="connsiteX26" fmla="*/ 1010524 w 3475899"/>
                  <a:gd name="connsiteY26" fmla="*/ 2414001 h 3988066"/>
                  <a:gd name="connsiteX27" fmla="*/ 1000274 w 3475899"/>
                  <a:gd name="connsiteY27" fmla="*/ 2444753 h 3988066"/>
                  <a:gd name="connsiteX28" fmla="*/ 990023 w 3475899"/>
                  <a:gd name="connsiteY28" fmla="*/ 2475505 h 3988066"/>
                  <a:gd name="connsiteX29" fmla="*/ 974647 w 3475899"/>
                  <a:gd name="connsiteY29" fmla="*/ 2588261 h 3988066"/>
                  <a:gd name="connsiteX30" fmla="*/ 1055370 w 3475899"/>
                  <a:gd name="connsiteY30" fmla="*/ 2725362 h 3988066"/>
                  <a:gd name="connsiteX31" fmla="*/ 1230911 w 3475899"/>
                  <a:gd name="connsiteY31" fmla="*/ 2783021 h 3988066"/>
                  <a:gd name="connsiteX32" fmla="*/ 1494862 w 3475899"/>
                  <a:gd name="connsiteY32" fmla="*/ 2685641 h 3988066"/>
                  <a:gd name="connsiteX33" fmla="*/ 1599930 w 3475899"/>
                  <a:gd name="connsiteY33" fmla="*/ 2444753 h 3988066"/>
                  <a:gd name="connsiteX34" fmla="*/ 1387231 w 3475899"/>
                  <a:gd name="connsiteY34" fmla="*/ 2109048 h 3988066"/>
                  <a:gd name="connsiteX35" fmla="*/ 943896 w 3475899"/>
                  <a:gd name="connsiteY35" fmla="*/ 2003980 h 3988066"/>
                  <a:gd name="connsiteX36" fmla="*/ 372428 w 3475899"/>
                  <a:gd name="connsiteY36" fmla="*/ 2198740 h 3988066"/>
                  <a:gd name="connsiteX37" fmla="*/ 118727 w 3475899"/>
                  <a:gd name="connsiteY37" fmla="*/ 2711267 h 3988066"/>
                  <a:gd name="connsiteX38" fmla="*/ 500560 w 3475899"/>
                  <a:gd name="connsiteY38" fmla="*/ 3351926 h 3988066"/>
                  <a:gd name="connsiteX39" fmla="*/ 1312915 w 3475899"/>
                  <a:gd name="connsiteY39" fmla="*/ 3567187 h 3988066"/>
                  <a:gd name="connsiteX40" fmla="*/ 2135520 w 3475899"/>
                  <a:gd name="connsiteY40" fmla="*/ 3269921 h 3988066"/>
                  <a:gd name="connsiteX41" fmla="*/ 2491727 w 3475899"/>
                  <a:gd name="connsiteY41" fmla="*/ 2506256 h 3988066"/>
                  <a:gd name="connsiteX42" fmla="*/ 2373845 w 3475899"/>
                  <a:gd name="connsiteY42" fmla="*/ 2070608 h 3988066"/>
                  <a:gd name="connsiteX43" fmla="*/ 2058641 w 3475899"/>
                  <a:gd name="connsiteY43" fmla="*/ 1755405 h 3988066"/>
                  <a:gd name="connsiteX44" fmla="*/ 1615306 w 3475899"/>
                  <a:gd name="connsiteY44" fmla="*/ 1496578 h 3988066"/>
                  <a:gd name="connsiteX45" fmla="*/ 859329 w 3475899"/>
                  <a:gd name="connsiteY45" fmla="*/ 1135247 h 3988066"/>
                  <a:gd name="connsiteX46" fmla="*/ 477496 w 3475899"/>
                  <a:gd name="connsiteY46" fmla="*/ 609907 h 3988066"/>
                  <a:gd name="connsiteX47" fmla="*/ 782450 w 3475899"/>
                  <a:gd name="connsiteY47" fmla="*/ 143508 h 3988066"/>
                  <a:gd name="connsiteX48" fmla="*/ 1425671 w 3475899"/>
                  <a:gd name="connsiteY48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1687060 w 3475899"/>
                  <a:gd name="connsiteY2" fmla="*/ 153758 h 3988066"/>
                  <a:gd name="connsiteX3" fmla="*/ 1410295 w 3475899"/>
                  <a:gd name="connsiteY3" fmla="*/ 102506 h 3988066"/>
                  <a:gd name="connsiteX4" fmla="*/ 961834 w 3475899"/>
                  <a:gd name="connsiteY4" fmla="*/ 187072 h 3988066"/>
                  <a:gd name="connsiteX5" fmla="*/ 744010 w 3475899"/>
                  <a:gd name="connsiteY5" fmla="*/ 481775 h 3988066"/>
                  <a:gd name="connsiteX6" fmla="*/ 900331 w 3475899"/>
                  <a:gd name="connsiteY6" fmla="*/ 740602 h 3988066"/>
                  <a:gd name="connsiteX7" fmla="*/ 1284726 w 3475899"/>
                  <a:gd name="connsiteY7" fmla="*/ 943050 h 3988066"/>
                  <a:gd name="connsiteX8" fmla="*/ 2984160 w 3475899"/>
                  <a:gd name="connsiteY8" fmla="*/ 1543339 h 3988066"/>
                  <a:gd name="connsiteX9" fmla="*/ 3378091 w 3475899"/>
                  <a:gd name="connsiteY9" fmla="*/ 2821306 h 3988066"/>
                  <a:gd name="connsiteX10" fmla="*/ 2359032 w 3475899"/>
                  <a:gd name="connsiteY10" fmla="*/ 3840356 h 3988066"/>
                  <a:gd name="connsiteX11" fmla="*/ 1252372 w 3475899"/>
                  <a:gd name="connsiteY11" fmla="*/ 3968244 h 3988066"/>
                  <a:gd name="connsiteX12" fmla="*/ 352887 w 3475899"/>
                  <a:gd name="connsiteY12" fmla="*/ 3518017 h 3988066"/>
                  <a:gd name="connsiteX13" fmla="*/ 846 w 3475899"/>
                  <a:gd name="connsiteY13" fmla="*/ 2711267 h 3988066"/>
                  <a:gd name="connsiteX14" fmla="*/ 284017 w 3475899"/>
                  <a:gd name="connsiteY14" fmla="*/ 2118017 h 3988066"/>
                  <a:gd name="connsiteX15" fmla="*/ 964397 w 3475899"/>
                  <a:gd name="connsiteY15" fmla="*/ 1870723 h 3988066"/>
                  <a:gd name="connsiteX16" fmla="*/ 1592242 w 3475899"/>
                  <a:gd name="connsiteY16" fmla="*/ 2019356 h 3988066"/>
                  <a:gd name="connsiteX17" fmla="*/ 1861319 w 3475899"/>
                  <a:gd name="connsiteY17" fmla="*/ 2490881 h 3988066"/>
                  <a:gd name="connsiteX18" fmla="*/ 1680653 w 3475899"/>
                  <a:gd name="connsiteY18" fmla="*/ 2861181 h 3988066"/>
                  <a:gd name="connsiteX19" fmla="*/ 1261662 w 3475899"/>
                  <a:gd name="connsiteY19" fmla="*/ 3008533 h 3988066"/>
                  <a:gd name="connsiteX20" fmla="*/ 895206 w 3475899"/>
                  <a:gd name="connsiteY20" fmla="*/ 2926528 h 3988066"/>
                  <a:gd name="connsiteX21" fmla="*/ 718384 w 3475899"/>
                  <a:gd name="connsiteY21" fmla="*/ 2649764 h 3988066"/>
                  <a:gd name="connsiteX22" fmla="*/ 808076 w 3475899"/>
                  <a:gd name="connsiteY22" fmla="*/ 2470379 h 3988066"/>
                  <a:gd name="connsiteX23" fmla="*/ 931082 w 3475899"/>
                  <a:gd name="connsiteY23" fmla="*/ 2406314 h 3988066"/>
                  <a:gd name="connsiteX24" fmla="*/ 990023 w 3475899"/>
                  <a:gd name="connsiteY24" fmla="*/ 2398626 h 3988066"/>
                  <a:gd name="connsiteX25" fmla="*/ 1010524 w 3475899"/>
                  <a:gd name="connsiteY25" fmla="*/ 2414001 h 3988066"/>
                  <a:gd name="connsiteX26" fmla="*/ 1000274 w 3475899"/>
                  <a:gd name="connsiteY26" fmla="*/ 2444753 h 3988066"/>
                  <a:gd name="connsiteX27" fmla="*/ 990023 w 3475899"/>
                  <a:gd name="connsiteY27" fmla="*/ 2475505 h 3988066"/>
                  <a:gd name="connsiteX28" fmla="*/ 974647 w 3475899"/>
                  <a:gd name="connsiteY28" fmla="*/ 2588261 h 3988066"/>
                  <a:gd name="connsiteX29" fmla="*/ 1055370 w 3475899"/>
                  <a:gd name="connsiteY29" fmla="*/ 2725362 h 3988066"/>
                  <a:gd name="connsiteX30" fmla="*/ 1230911 w 3475899"/>
                  <a:gd name="connsiteY30" fmla="*/ 2783021 h 3988066"/>
                  <a:gd name="connsiteX31" fmla="*/ 1494862 w 3475899"/>
                  <a:gd name="connsiteY31" fmla="*/ 2685641 h 3988066"/>
                  <a:gd name="connsiteX32" fmla="*/ 1599930 w 3475899"/>
                  <a:gd name="connsiteY32" fmla="*/ 2444753 h 3988066"/>
                  <a:gd name="connsiteX33" fmla="*/ 1387231 w 3475899"/>
                  <a:gd name="connsiteY33" fmla="*/ 2109048 h 3988066"/>
                  <a:gd name="connsiteX34" fmla="*/ 943896 w 3475899"/>
                  <a:gd name="connsiteY34" fmla="*/ 2003980 h 3988066"/>
                  <a:gd name="connsiteX35" fmla="*/ 372428 w 3475899"/>
                  <a:gd name="connsiteY35" fmla="*/ 2198740 h 3988066"/>
                  <a:gd name="connsiteX36" fmla="*/ 118727 w 3475899"/>
                  <a:gd name="connsiteY36" fmla="*/ 2711267 h 3988066"/>
                  <a:gd name="connsiteX37" fmla="*/ 500560 w 3475899"/>
                  <a:gd name="connsiteY37" fmla="*/ 3351926 h 3988066"/>
                  <a:gd name="connsiteX38" fmla="*/ 1312915 w 3475899"/>
                  <a:gd name="connsiteY38" fmla="*/ 3567187 h 3988066"/>
                  <a:gd name="connsiteX39" fmla="*/ 2135520 w 3475899"/>
                  <a:gd name="connsiteY39" fmla="*/ 3269921 h 3988066"/>
                  <a:gd name="connsiteX40" fmla="*/ 2491727 w 3475899"/>
                  <a:gd name="connsiteY40" fmla="*/ 2506256 h 3988066"/>
                  <a:gd name="connsiteX41" fmla="*/ 2373845 w 3475899"/>
                  <a:gd name="connsiteY41" fmla="*/ 2070608 h 3988066"/>
                  <a:gd name="connsiteX42" fmla="*/ 2058641 w 3475899"/>
                  <a:gd name="connsiteY42" fmla="*/ 1755405 h 3988066"/>
                  <a:gd name="connsiteX43" fmla="*/ 1615306 w 3475899"/>
                  <a:gd name="connsiteY43" fmla="*/ 1496578 h 3988066"/>
                  <a:gd name="connsiteX44" fmla="*/ 859329 w 3475899"/>
                  <a:gd name="connsiteY44" fmla="*/ 1135247 h 3988066"/>
                  <a:gd name="connsiteX45" fmla="*/ 477496 w 3475899"/>
                  <a:gd name="connsiteY45" fmla="*/ 609907 h 3988066"/>
                  <a:gd name="connsiteX46" fmla="*/ 782450 w 3475899"/>
                  <a:gd name="connsiteY46" fmla="*/ 143508 h 3988066"/>
                  <a:gd name="connsiteX47" fmla="*/ 1425671 w 3475899"/>
                  <a:gd name="connsiteY47" fmla="*/ 0 h 3988066"/>
                  <a:gd name="connsiteX0" fmla="*/ 1425671 w 3475899"/>
                  <a:gd name="connsiteY0" fmla="*/ 0 h 3988066"/>
                  <a:gd name="connsiteX1" fmla="*/ 1687060 w 3475899"/>
                  <a:gd name="connsiteY1" fmla="*/ 153758 h 3988066"/>
                  <a:gd name="connsiteX2" fmla="*/ 1410295 w 3475899"/>
                  <a:gd name="connsiteY2" fmla="*/ 102506 h 3988066"/>
                  <a:gd name="connsiteX3" fmla="*/ 961834 w 3475899"/>
                  <a:gd name="connsiteY3" fmla="*/ 187072 h 3988066"/>
                  <a:gd name="connsiteX4" fmla="*/ 744010 w 3475899"/>
                  <a:gd name="connsiteY4" fmla="*/ 481775 h 3988066"/>
                  <a:gd name="connsiteX5" fmla="*/ 900331 w 3475899"/>
                  <a:gd name="connsiteY5" fmla="*/ 740602 h 3988066"/>
                  <a:gd name="connsiteX6" fmla="*/ 1284726 w 3475899"/>
                  <a:gd name="connsiteY6" fmla="*/ 943050 h 3988066"/>
                  <a:gd name="connsiteX7" fmla="*/ 2984160 w 3475899"/>
                  <a:gd name="connsiteY7" fmla="*/ 1543339 h 3988066"/>
                  <a:gd name="connsiteX8" fmla="*/ 3378091 w 3475899"/>
                  <a:gd name="connsiteY8" fmla="*/ 2821306 h 3988066"/>
                  <a:gd name="connsiteX9" fmla="*/ 2359032 w 3475899"/>
                  <a:gd name="connsiteY9" fmla="*/ 3840356 h 3988066"/>
                  <a:gd name="connsiteX10" fmla="*/ 1252372 w 3475899"/>
                  <a:gd name="connsiteY10" fmla="*/ 3968244 h 3988066"/>
                  <a:gd name="connsiteX11" fmla="*/ 352887 w 3475899"/>
                  <a:gd name="connsiteY11" fmla="*/ 3518017 h 3988066"/>
                  <a:gd name="connsiteX12" fmla="*/ 846 w 3475899"/>
                  <a:gd name="connsiteY12" fmla="*/ 2711267 h 3988066"/>
                  <a:gd name="connsiteX13" fmla="*/ 284017 w 3475899"/>
                  <a:gd name="connsiteY13" fmla="*/ 2118017 h 3988066"/>
                  <a:gd name="connsiteX14" fmla="*/ 964397 w 3475899"/>
                  <a:gd name="connsiteY14" fmla="*/ 1870723 h 3988066"/>
                  <a:gd name="connsiteX15" fmla="*/ 1592242 w 3475899"/>
                  <a:gd name="connsiteY15" fmla="*/ 2019356 h 3988066"/>
                  <a:gd name="connsiteX16" fmla="*/ 1861319 w 3475899"/>
                  <a:gd name="connsiteY16" fmla="*/ 2490881 h 3988066"/>
                  <a:gd name="connsiteX17" fmla="*/ 1680653 w 3475899"/>
                  <a:gd name="connsiteY17" fmla="*/ 2861181 h 3988066"/>
                  <a:gd name="connsiteX18" fmla="*/ 1261662 w 3475899"/>
                  <a:gd name="connsiteY18" fmla="*/ 3008533 h 3988066"/>
                  <a:gd name="connsiteX19" fmla="*/ 895206 w 3475899"/>
                  <a:gd name="connsiteY19" fmla="*/ 2926528 h 3988066"/>
                  <a:gd name="connsiteX20" fmla="*/ 718384 w 3475899"/>
                  <a:gd name="connsiteY20" fmla="*/ 2649764 h 3988066"/>
                  <a:gd name="connsiteX21" fmla="*/ 808076 w 3475899"/>
                  <a:gd name="connsiteY21" fmla="*/ 2470379 h 3988066"/>
                  <a:gd name="connsiteX22" fmla="*/ 931082 w 3475899"/>
                  <a:gd name="connsiteY22" fmla="*/ 2406314 h 3988066"/>
                  <a:gd name="connsiteX23" fmla="*/ 990023 w 3475899"/>
                  <a:gd name="connsiteY23" fmla="*/ 2398626 h 3988066"/>
                  <a:gd name="connsiteX24" fmla="*/ 1010524 w 3475899"/>
                  <a:gd name="connsiteY24" fmla="*/ 2414001 h 3988066"/>
                  <a:gd name="connsiteX25" fmla="*/ 1000274 w 3475899"/>
                  <a:gd name="connsiteY25" fmla="*/ 2444753 h 3988066"/>
                  <a:gd name="connsiteX26" fmla="*/ 990023 w 3475899"/>
                  <a:gd name="connsiteY26" fmla="*/ 2475505 h 3988066"/>
                  <a:gd name="connsiteX27" fmla="*/ 974647 w 3475899"/>
                  <a:gd name="connsiteY27" fmla="*/ 2588261 h 3988066"/>
                  <a:gd name="connsiteX28" fmla="*/ 1055370 w 3475899"/>
                  <a:gd name="connsiteY28" fmla="*/ 2725362 h 3988066"/>
                  <a:gd name="connsiteX29" fmla="*/ 1230911 w 3475899"/>
                  <a:gd name="connsiteY29" fmla="*/ 2783021 h 3988066"/>
                  <a:gd name="connsiteX30" fmla="*/ 1494862 w 3475899"/>
                  <a:gd name="connsiteY30" fmla="*/ 2685641 h 3988066"/>
                  <a:gd name="connsiteX31" fmla="*/ 1599930 w 3475899"/>
                  <a:gd name="connsiteY31" fmla="*/ 2444753 h 3988066"/>
                  <a:gd name="connsiteX32" fmla="*/ 1387231 w 3475899"/>
                  <a:gd name="connsiteY32" fmla="*/ 2109048 h 3988066"/>
                  <a:gd name="connsiteX33" fmla="*/ 943896 w 3475899"/>
                  <a:gd name="connsiteY33" fmla="*/ 2003980 h 3988066"/>
                  <a:gd name="connsiteX34" fmla="*/ 372428 w 3475899"/>
                  <a:gd name="connsiteY34" fmla="*/ 2198740 h 3988066"/>
                  <a:gd name="connsiteX35" fmla="*/ 118727 w 3475899"/>
                  <a:gd name="connsiteY35" fmla="*/ 2711267 h 3988066"/>
                  <a:gd name="connsiteX36" fmla="*/ 500560 w 3475899"/>
                  <a:gd name="connsiteY36" fmla="*/ 3351926 h 3988066"/>
                  <a:gd name="connsiteX37" fmla="*/ 1312915 w 3475899"/>
                  <a:gd name="connsiteY37" fmla="*/ 3567187 h 3988066"/>
                  <a:gd name="connsiteX38" fmla="*/ 2135520 w 3475899"/>
                  <a:gd name="connsiteY38" fmla="*/ 3269921 h 3988066"/>
                  <a:gd name="connsiteX39" fmla="*/ 2491727 w 3475899"/>
                  <a:gd name="connsiteY39" fmla="*/ 2506256 h 3988066"/>
                  <a:gd name="connsiteX40" fmla="*/ 2373845 w 3475899"/>
                  <a:gd name="connsiteY40" fmla="*/ 2070608 h 3988066"/>
                  <a:gd name="connsiteX41" fmla="*/ 2058641 w 3475899"/>
                  <a:gd name="connsiteY41" fmla="*/ 1755405 h 3988066"/>
                  <a:gd name="connsiteX42" fmla="*/ 1615306 w 3475899"/>
                  <a:gd name="connsiteY42" fmla="*/ 1496578 h 3988066"/>
                  <a:gd name="connsiteX43" fmla="*/ 859329 w 3475899"/>
                  <a:gd name="connsiteY43" fmla="*/ 1135247 h 3988066"/>
                  <a:gd name="connsiteX44" fmla="*/ 477496 w 3475899"/>
                  <a:gd name="connsiteY44" fmla="*/ 609907 h 3988066"/>
                  <a:gd name="connsiteX45" fmla="*/ 782450 w 3475899"/>
                  <a:gd name="connsiteY45" fmla="*/ 143508 h 3988066"/>
                  <a:gd name="connsiteX46" fmla="*/ 1425671 w 3475899"/>
                  <a:gd name="connsiteY46" fmla="*/ 0 h 3988066"/>
                  <a:gd name="connsiteX0" fmla="*/ 1425671 w 3475899"/>
                  <a:gd name="connsiteY0" fmla="*/ 421 h 3988487"/>
                  <a:gd name="connsiteX1" fmla="*/ 1410295 w 3475899"/>
                  <a:gd name="connsiteY1" fmla="*/ 102927 h 3988487"/>
                  <a:gd name="connsiteX2" fmla="*/ 961834 w 3475899"/>
                  <a:gd name="connsiteY2" fmla="*/ 187493 h 3988487"/>
                  <a:gd name="connsiteX3" fmla="*/ 744010 w 3475899"/>
                  <a:gd name="connsiteY3" fmla="*/ 482196 h 3988487"/>
                  <a:gd name="connsiteX4" fmla="*/ 900331 w 3475899"/>
                  <a:gd name="connsiteY4" fmla="*/ 741023 h 3988487"/>
                  <a:gd name="connsiteX5" fmla="*/ 1284726 w 3475899"/>
                  <a:gd name="connsiteY5" fmla="*/ 943471 h 3988487"/>
                  <a:gd name="connsiteX6" fmla="*/ 2984160 w 3475899"/>
                  <a:gd name="connsiteY6" fmla="*/ 1543760 h 3988487"/>
                  <a:gd name="connsiteX7" fmla="*/ 3378091 w 3475899"/>
                  <a:gd name="connsiteY7" fmla="*/ 2821727 h 3988487"/>
                  <a:gd name="connsiteX8" fmla="*/ 2359032 w 3475899"/>
                  <a:gd name="connsiteY8" fmla="*/ 3840777 h 3988487"/>
                  <a:gd name="connsiteX9" fmla="*/ 1252372 w 3475899"/>
                  <a:gd name="connsiteY9" fmla="*/ 3968665 h 3988487"/>
                  <a:gd name="connsiteX10" fmla="*/ 352887 w 3475899"/>
                  <a:gd name="connsiteY10" fmla="*/ 3518438 h 3988487"/>
                  <a:gd name="connsiteX11" fmla="*/ 846 w 3475899"/>
                  <a:gd name="connsiteY11" fmla="*/ 2711688 h 3988487"/>
                  <a:gd name="connsiteX12" fmla="*/ 284017 w 3475899"/>
                  <a:gd name="connsiteY12" fmla="*/ 2118438 h 3988487"/>
                  <a:gd name="connsiteX13" fmla="*/ 964397 w 3475899"/>
                  <a:gd name="connsiteY13" fmla="*/ 1871144 h 3988487"/>
                  <a:gd name="connsiteX14" fmla="*/ 1592242 w 3475899"/>
                  <a:gd name="connsiteY14" fmla="*/ 2019777 h 3988487"/>
                  <a:gd name="connsiteX15" fmla="*/ 1861319 w 3475899"/>
                  <a:gd name="connsiteY15" fmla="*/ 2491302 h 3988487"/>
                  <a:gd name="connsiteX16" fmla="*/ 1680653 w 3475899"/>
                  <a:gd name="connsiteY16" fmla="*/ 2861602 h 3988487"/>
                  <a:gd name="connsiteX17" fmla="*/ 1261662 w 3475899"/>
                  <a:gd name="connsiteY17" fmla="*/ 3008954 h 3988487"/>
                  <a:gd name="connsiteX18" fmla="*/ 895206 w 3475899"/>
                  <a:gd name="connsiteY18" fmla="*/ 2926949 h 3988487"/>
                  <a:gd name="connsiteX19" fmla="*/ 718384 w 3475899"/>
                  <a:gd name="connsiteY19" fmla="*/ 2650185 h 3988487"/>
                  <a:gd name="connsiteX20" fmla="*/ 808076 w 3475899"/>
                  <a:gd name="connsiteY20" fmla="*/ 2470800 h 3988487"/>
                  <a:gd name="connsiteX21" fmla="*/ 931082 w 3475899"/>
                  <a:gd name="connsiteY21" fmla="*/ 2406735 h 3988487"/>
                  <a:gd name="connsiteX22" fmla="*/ 990023 w 3475899"/>
                  <a:gd name="connsiteY22" fmla="*/ 2399047 h 3988487"/>
                  <a:gd name="connsiteX23" fmla="*/ 1010524 w 3475899"/>
                  <a:gd name="connsiteY23" fmla="*/ 2414422 h 3988487"/>
                  <a:gd name="connsiteX24" fmla="*/ 1000274 w 3475899"/>
                  <a:gd name="connsiteY24" fmla="*/ 2445174 h 3988487"/>
                  <a:gd name="connsiteX25" fmla="*/ 990023 w 3475899"/>
                  <a:gd name="connsiteY25" fmla="*/ 2475926 h 3988487"/>
                  <a:gd name="connsiteX26" fmla="*/ 974647 w 3475899"/>
                  <a:gd name="connsiteY26" fmla="*/ 2588682 h 3988487"/>
                  <a:gd name="connsiteX27" fmla="*/ 1055370 w 3475899"/>
                  <a:gd name="connsiteY27" fmla="*/ 2725783 h 3988487"/>
                  <a:gd name="connsiteX28" fmla="*/ 1230911 w 3475899"/>
                  <a:gd name="connsiteY28" fmla="*/ 2783442 h 3988487"/>
                  <a:gd name="connsiteX29" fmla="*/ 1494862 w 3475899"/>
                  <a:gd name="connsiteY29" fmla="*/ 2686062 h 3988487"/>
                  <a:gd name="connsiteX30" fmla="*/ 1599930 w 3475899"/>
                  <a:gd name="connsiteY30" fmla="*/ 2445174 h 3988487"/>
                  <a:gd name="connsiteX31" fmla="*/ 1387231 w 3475899"/>
                  <a:gd name="connsiteY31" fmla="*/ 2109469 h 3988487"/>
                  <a:gd name="connsiteX32" fmla="*/ 943896 w 3475899"/>
                  <a:gd name="connsiteY32" fmla="*/ 2004401 h 3988487"/>
                  <a:gd name="connsiteX33" fmla="*/ 372428 w 3475899"/>
                  <a:gd name="connsiteY33" fmla="*/ 2199161 h 3988487"/>
                  <a:gd name="connsiteX34" fmla="*/ 118727 w 3475899"/>
                  <a:gd name="connsiteY34" fmla="*/ 2711688 h 3988487"/>
                  <a:gd name="connsiteX35" fmla="*/ 500560 w 3475899"/>
                  <a:gd name="connsiteY35" fmla="*/ 3352347 h 3988487"/>
                  <a:gd name="connsiteX36" fmla="*/ 1312915 w 3475899"/>
                  <a:gd name="connsiteY36" fmla="*/ 3567608 h 3988487"/>
                  <a:gd name="connsiteX37" fmla="*/ 2135520 w 3475899"/>
                  <a:gd name="connsiteY37" fmla="*/ 3270342 h 3988487"/>
                  <a:gd name="connsiteX38" fmla="*/ 2491727 w 3475899"/>
                  <a:gd name="connsiteY38" fmla="*/ 2506677 h 3988487"/>
                  <a:gd name="connsiteX39" fmla="*/ 2373845 w 3475899"/>
                  <a:gd name="connsiteY39" fmla="*/ 2071029 h 3988487"/>
                  <a:gd name="connsiteX40" fmla="*/ 2058641 w 3475899"/>
                  <a:gd name="connsiteY40" fmla="*/ 1755826 h 3988487"/>
                  <a:gd name="connsiteX41" fmla="*/ 1615306 w 3475899"/>
                  <a:gd name="connsiteY41" fmla="*/ 1496999 h 3988487"/>
                  <a:gd name="connsiteX42" fmla="*/ 859329 w 3475899"/>
                  <a:gd name="connsiteY42" fmla="*/ 1135668 h 3988487"/>
                  <a:gd name="connsiteX43" fmla="*/ 477496 w 3475899"/>
                  <a:gd name="connsiteY43" fmla="*/ 610328 h 3988487"/>
                  <a:gd name="connsiteX44" fmla="*/ 782450 w 3475899"/>
                  <a:gd name="connsiteY44" fmla="*/ 143929 h 3988487"/>
                  <a:gd name="connsiteX45" fmla="*/ 1425671 w 3475899"/>
                  <a:gd name="connsiteY45" fmla="*/ 421 h 3988487"/>
                  <a:gd name="connsiteX0" fmla="*/ 1425671 w 3475899"/>
                  <a:gd name="connsiteY0" fmla="*/ 0 h 3988066"/>
                  <a:gd name="connsiteX1" fmla="*/ 961834 w 3475899"/>
                  <a:gd name="connsiteY1" fmla="*/ 187072 h 3988066"/>
                  <a:gd name="connsiteX2" fmla="*/ 744010 w 3475899"/>
                  <a:gd name="connsiteY2" fmla="*/ 481775 h 3988066"/>
                  <a:gd name="connsiteX3" fmla="*/ 900331 w 3475899"/>
                  <a:gd name="connsiteY3" fmla="*/ 740602 h 3988066"/>
                  <a:gd name="connsiteX4" fmla="*/ 1284726 w 3475899"/>
                  <a:gd name="connsiteY4" fmla="*/ 943050 h 3988066"/>
                  <a:gd name="connsiteX5" fmla="*/ 2984160 w 3475899"/>
                  <a:gd name="connsiteY5" fmla="*/ 1543339 h 3988066"/>
                  <a:gd name="connsiteX6" fmla="*/ 3378091 w 3475899"/>
                  <a:gd name="connsiteY6" fmla="*/ 2821306 h 3988066"/>
                  <a:gd name="connsiteX7" fmla="*/ 2359032 w 3475899"/>
                  <a:gd name="connsiteY7" fmla="*/ 3840356 h 3988066"/>
                  <a:gd name="connsiteX8" fmla="*/ 1252372 w 3475899"/>
                  <a:gd name="connsiteY8" fmla="*/ 3968244 h 3988066"/>
                  <a:gd name="connsiteX9" fmla="*/ 352887 w 3475899"/>
                  <a:gd name="connsiteY9" fmla="*/ 3518017 h 3988066"/>
                  <a:gd name="connsiteX10" fmla="*/ 846 w 3475899"/>
                  <a:gd name="connsiteY10" fmla="*/ 2711267 h 3988066"/>
                  <a:gd name="connsiteX11" fmla="*/ 284017 w 3475899"/>
                  <a:gd name="connsiteY11" fmla="*/ 2118017 h 3988066"/>
                  <a:gd name="connsiteX12" fmla="*/ 964397 w 3475899"/>
                  <a:gd name="connsiteY12" fmla="*/ 1870723 h 3988066"/>
                  <a:gd name="connsiteX13" fmla="*/ 1592242 w 3475899"/>
                  <a:gd name="connsiteY13" fmla="*/ 2019356 h 3988066"/>
                  <a:gd name="connsiteX14" fmla="*/ 1861319 w 3475899"/>
                  <a:gd name="connsiteY14" fmla="*/ 2490881 h 3988066"/>
                  <a:gd name="connsiteX15" fmla="*/ 1680653 w 3475899"/>
                  <a:gd name="connsiteY15" fmla="*/ 2861181 h 3988066"/>
                  <a:gd name="connsiteX16" fmla="*/ 1261662 w 3475899"/>
                  <a:gd name="connsiteY16" fmla="*/ 3008533 h 3988066"/>
                  <a:gd name="connsiteX17" fmla="*/ 895206 w 3475899"/>
                  <a:gd name="connsiteY17" fmla="*/ 2926528 h 3988066"/>
                  <a:gd name="connsiteX18" fmla="*/ 718384 w 3475899"/>
                  <a:gd name="connsiteY18" fmla="*/ 2649764 h 3988066"/>
                  <a:gd name="connsiteX19" fmla="*/ 808076 w 3475899"/>
                  <a:gd name="connsiteY19" fmla="*/ 2470379 h 3988066"/>
                  <a:gd name="connsiteX20" fmla="*/ 931082 w 3475899"/>
                  <a:gd name="connsiteY20" fmla="*/ 2406314 h 3988066"/>
                  <a:gd name="connsiteX21" fmla="*/ 990023 w 3475899"/>
                  <a:gd name="connsiteY21" fmla="*/ 2398626 h 3988066"/>
                  <a:gd name="connsiteX22" fmla="*/ 1010524 w 3475899"/>
                  <a:gd name="connsiteY22" fmla="*/ 2414001 h 3988066"/>
                  <a:gd name="connsiteX23" fmla="*/ 1000274 w 3475899"/>
                  <a:gd name="connsiteY23" fmla="*/ 2444753 h 3988066"/>
                  <a:gd name="connsiteX24" fmla="*/ 990023 w 3475899"/>
                  <a:gd name="connsiteY24" fmla="*/ 2475505 h 3988066"/>
                  <a:gd name="connsiteX25" fmla="*/ 974647 w 3475899"/>
                  <a:gd name="connsiteY25" fmla="*/ 2588261 h 3988066"/>
                  <a:gd name="connsiteX26" fmla="*/ 1055370 w 3475899"/>
                  <a:gd name="connsiteY26" fmla="*/ 2725362 h 3988066"/>
                  <a:gd name="connsiteX27" fmla="*/ 1230911 w 3475899"/>
                  <a:gd name="connsiteY27" fmla="*/ 2783021 h 3988066"/>
                  <a:gd name="connsiteX28" fmla="*/ 1494862 w 3475899"/>
                  <a:gd name="connsiteY28" fmla="*/ 2685641 h 3988066"/>
                  <a:gd name="connsiteX29" fmla="*/ 1599930 w 3475899"/>
                  <a:gd name="connsiteY29" fmla="*/ 2444753 h 3988066"/>
                  <a:gd name="connsiteX30" fmla="*/ 1387231 w 3475899"/>
                  <a:gd name="connsiteY30" fmla="*/ 2109048 h 3988066"/>
                  <a:gd name="connsiteX31" fmla="*/ 943896 w 3475899"/>
                  <a:gd name="connsiteY31" fmla="*/ 2003980 h 3988066"/>
                  <a:gd name="connsiteX32" fmla="*/ 372428 w 3475899"/>
                  <a:gd name="connsiteY32" fmla="*/ 2198740 h 3988066"/>
                  <a:gd name="connsiteX33" fmla="*/ 118727 w 3475899"/>
                  <a:gd name="connsiteY33" fmla="*/ 2711267 h 3988066"/>
                  <a:gd name="connsiteX34" fmla="*/ 500560 w 3475899"/>
                  <a:gd name="connsiteY34" fmla="*/ 3351926 h 3988066"/>
                  <a:gd name="connsiteX35" fmla="*/ 1312915 w 3475899"/>
                  <a:gd name="connsiteY35" fmla="*/ 3567187 h 3988066"/>
                  <a:gd name="connsiteX36" fmla="*/ 2135520 w 3475899"/>
                  <a:gd name="connsiteY36" fmla="*/ 3269921 h 3988066"/>
                  <a:gd name="connsiteX37" fmla="*/ 2491727 w 3475899"/>
                  <a:gd name="connsiteY37" fmla="*/ 2506256 h 3988066"/>
                  <a:gd name="connsiteX38" fmla="*/ 2373845 w 3475899"/>
                  <a:gd name="connsiteY38" fmla="*/ 2070608 h 3988066"/>
                  <a:gd name="connsiteX39" fmla="*/ 2058641 w 3475899"/>
                  <a:gd name="connsiteY39" fmla="*/ 1755405 h 3988066"/>
                  <a:gd name="connsiteX40" fmla="*/ 1615306 w 3475899"/>
                  <a:gd name="connsiteY40" fmla="*/ 1496578 h 3988066"/>
                  <a:gd name="connsiteX41" fmla="*/ 859329 w 3475899"/>
                  <a:gd name="connsiteY41" fmla="*/ 1135247 h 3988066"/>
                  <a:gd name="connsiteX42" fmla="*/ 477496 w 3475899"/>
                  <a:gd name="connsiteY42" fmla="*/ 609907 h 3988066"/>
                  <a:gd name="connsiteX43" fmla="*/ 782450 w 3475899"/>
                  <a:gd name="connsiteY43" fmla="*/ 143508 h 3988066"/>
                  <a:gd name="connsiteX44" fmla="*/ 1425671 w 3475899"/>
                  <a:gd name="connsiteY44" fmla="*/ 0 h 3988066"/>
                  <a:gd name="connsiteX0" fmla="*/ 782450 w 3475899"/>
                  <a:gd name="connsiteY0" fmla="*/ 32557 h 3877115"/>
                  <a:gd name="connsiteX1" fmla="*/ 961834 w 3475899"/>
                  <a:gd name="connsiteY1" fmla="*/ 76121 h 3877115"/>
                  <a:gd name="connsiteX2" fmla="*/ 744010 w 3475899"/>
                  <a:gd name="connsiteY2" fmla="*/ 370824 h 3877115"/>
                  <a:gd name="connsiteX3" fmla="*/ 900331 w 3475899"/>
                  <a:gd name="connsiteY3" fmla="*/ 629651 h 3877115"/>
                  <a:gd name="connsiteX4" fmla="*/ 1284726 w 3475899"/>
                  <a:gd name="connsiteY4" fmla="*/ 832099 h 3877115"/>
                  <a:gd name="connsiteX5" fmla="*/ 2984160 w 3475899"/>
                  <a:gd name="connsiteY5" fmla="*/ 1432388 h 3877115"/>
                  <a:gd name="connsiteX6" fmla="*/ 3378091 w 3475899"/>
                  <a:gd name="connsiteY6" fmla="*/ 2710355 h 3877115"/>
                  <a:gd name="connsiteX7" fmla="*/ 2359032 w 3475899"/>
                  <a:gd name="connsiteY7" fmla="*/ 3729405 h 3877115"/>
                  <a:gd name="connsiteX8" fmla="*/ 1252372 w 3475899"/>
                  <a:gd name="connsiteY8" fmla="*/ 3857293 h 3877115"/>
                  <a:gd name="connsiteX9" fmla="*/ 352887 w 3475899"/>
                  <a:gd name="connsiteY9" fmla="*/ 3407066 h 3877115"/>
                  <a:gd name="connsiteX10" fmla="*/ 846 w 3475899"/>
                  <a:gd name="connsiteY10" fmla="*/ 2600316 h 3877115"/>
                  <a:gd name="connsiteX11" fmla="*/ 284017 w 3475899"/>
                  <a:gd name="connsiteY11" fmla="*/ 2007066 h 3877115"/>
                  <a:gd name="connsiteX12" fmla="*/ 964397 w 3475899"/>
                  <a:gd name="connsiteY12" fmla="*/ 1759772 h 3877115"/>
                  <a:gd name="connsiteX13" fmla="*/ 1592242 w 3475899"/>
                  <a:gd name="connsiteY13" fmla="*/ 1908405 h 3877115"/>
                  <a:gd name="connsiteX14" fmla="*/ 1861319 w 3475899"/>
                  <a:gd name="connsiteY14" fmla="*/ 2379930 h 3877115"/>
                  <a:gd name="connsiteX15" fmla="*/ 1680653 w 3475899"/>
                  <a:gd name="connsiteY15" fmla="*/ 2750230 h 3877115"/>
                  <a:gd name="connsiteX16" fmla="*/ 1261662 w 3475899"/>
                  <a:gd name="connsiteY16" fmla="*/ 2897582 h 3877115"/>
                  <a:gd name="connsiteX17" fmla="*/ 895206 w 3475899"/>
                  <a:gd name="connsiteY17" fmla="*/ 2815577 h 3877115"/>
                  <a:gd name="connsiteX18" fmla="*/ 718384 w 3475899"/>
                  <a:gd name="connsiteY18" fmla="*/ 2538813 h 3877115"/>
                  <a:gd name="connsiteX19" fmla="*/ 808076 w 3475899"/>
                  <a:gd name="connsiteY19" fmla="*/ 2359428 h 3877115"/>
                  <a:gd name="connsiteX20" fmla="*/ 931082 w 3475899"/>
                  <a:gd name="connsiteY20" fmla="*/ 2295363 h 3877115"/>
                  <a:gd name="connsiteX21" fmla="*/ 990023 w 3475899"/>
                  <a:gd name="connsiteY21" fmla="*/ 2287675 h 3877115"/>
                  <a:gd name="connsiteX22" fmla="*/ 1010524 w 3475899"/>
                  <a:gd name="connsiteY22" fmla="*/ 2303050 h 3877115"/>
                  <a:gd name="connsiteX23" fmla="*/ 1000274 w 3475899"/>
                  <a:gd name="connsiteY23" fmla="*/ 2333802 h 3877115"/>
                  <a:gd name="connsiteX24" fmla="*/ 990023 w 3475899"/>
                  <a:gd name="connsiteY24" fmla="*/ 2364554 h 3877115"/>
                  <a:gd name="connsiteX25" fmla="*/ 974647 w 3475899"/>
                  <a:gd name="connsiteY25" fmla="*/ 2477310 h 3877115"/>
                  <a:gd name="connsiteX26" fmla="*/ 1055370 w 3475899"/>
                  <a:gd name="connsiteY26" fmla="*/ 2614411 h 3877115"/>
                  <a:gd name="connsiteX27" fmla="*/ 1230911 w 3475899"/>
                  <a:gd name="connsiteY27" fmla="*/ 2672070 h 3877115"/>
                  <a:gd name="connsiteX28" fmla="*/ 1494862 w 3475899"/>
                  <a:gd name="connsiteY28" fmla="*/ 2574690 h 3877115"/>
                  <a:gd name="connsiteX29" fmla="*/ 1599930 w 3475899"/>
                  <a:gd name="connsiteY29" fmla="*/ 2333802 h 3877115"/>
                  <a:gd name="connsiteX30" fmla="*/ 1387231 w 3475899"/>
                  <a:gd name="connsiteY30" fmla="*/ 1998097 h 3877115"/>
                  <a:gd name="connsiteX31" fmla="*/ 943896 w 3475899"/>
                  <a:gd name="connsiteY31" fmla="*/ 1893029 h 3877115"/>
                  <a:gd name="connsiteX32" fmla="*/ 372428 w 3475899"/>
                  <a:gd name="connsiteY32" fmla="*/ 2087789 h 3877115"/>
                  <a:gd name="connsiteX33" fmla="*/ 118727 w 3475899"/>
                  <a:gd name="connsiteY33" fmla="*/ 2600316 h 3877115"/>
                  <a:gd name="connsiteX34" fmla="*/ 500560 w 3475899"/>
                  <a:gd name="connsiteY34" fmla="*/ 3240975 h 3877115"/>
                  <a:gd name="connsiteX35" fmla="*/ 1312915 w 3475899"/>
                  <a:gd name="connsiteY35" fmla="*/ 3456236 h 3877115"/>
                  <a:gd name="connsiteX36" fmla="*/ 2135520 w 3475899"/>
                  <a:gd name="connsiteY36" fmla="*/ 3158970 h 3877115"/>
                  <a:gd name="connsiteX37" fmla="*/ 2491727 w 3475899"/>
                  <a:gd name="connsiteY37" fmla="*/ 2395305 h 3877115"/>
                  <a:gd name="connsiteX38" fmla="*/ 2373845 w 3475899"/>
                  <a:gd name="connsiteY38" fmla="*/ 1959657 h 3877115"/>
                  <a:gd name="connsiteX39" fmla="*/ 2058641 w 3475899"/>
                  <a:gd name="connsiteY39" fmla="*/ 1644454 h 3877115"/>
                  <a:gd name="connsiteX40" fmla="*/ 1615306 w 3475899"/>
                  <a:gd name="connsiteY40" fmla="*/ 1385627 h 3877115"/>
                  <a:gd name="connsiteX41" fmla="*/ 859329 w 3475899"/>
                  <a:gd name="connsiteY41" fmla="*/ 1024296 h 3877115"/>
                  <a:gd name="connsiteX42" fmla="*/ 477496 w 3475899"/>
                  <a:gd name="connsiteY42" fmla="*/ 498956 h 3877115"/>
                  <a:gd name="connsiteX43" fmla="*/ 782450 w 3475899"/>
                  <a:gd name="connsiteY43" fmla="*/ 32557 h 3877115"/>
                  <a:gd name="connsiteX0" fmla="*/ 477496 w 3475899"/>
                  <a:gd name="connsiteY0" fmla="*/ 424506 h 3802665"/>
                  <a:gd name="connsiteX1" fmla="*/ 961834 w 3475899"/>
                  <a:gd name="connsiteY1" fmla="*/ 1671 h 3802665"/>
                  <a:gd name="connsiteX2" fmla="*/ 744010 w 3475899"/>
                  <a:gd name="connsiteY2" fmla="*/ 296374 h 3802665"/>
                  <a:gd name="connsiteX3" fmla="*/ 900331 w 3475899"/>
                  <a:gd name="connsiteY3" fmla="*/ 555201 h 3802665"/>
                  <a:gd name="connsiteX4" fmla="*/ 1284726 w 3475899"/>
                  <a:gd name="connsiteY4" fmla="*/ 757649 h 3802665"/>
                  <a:gd name="connsiteX5" fmla="*/ 2984160 w 3475899"/>
                  <a:gd name="connsiteY5" fmla="*/ 1357938 h 3802665"/>
                  <a:gd name="connsiteX6" fmla="*/ 3378091 w 3475899"/>
                  <a:gd name="connsiteY6" fmla="*/ 2635905 h 3802665"/>
                  <a:gd name="connsiteX7" fmla="*/ 2359032 w 3475899"/>
                  <a:gd name="connsiteY7" fmla="*/ 3654955 h 3802665"/>
                  <a:gd name="connsiteX8" fmla="*/ 1252372 w 3475899"/>
                  <a:gd name="connsiteY8" fmla="*/ 3782843 h 3802665"/>
                  <a:gd name="connsiteX9" fmla="*/ 352887 w 3475899"/>
                  <a:gd name="connsiteY9" fmla="*/ 3332616 h 3802665"/>
                  <a:gd name="connsiteX10" fmla="*/ 846 w 3475899"/>
                  <a:gd name="connsiteY10" fmla="*/ 2525866 h 3802665"/>
                  <a:gd name="connsiteX11" fmla="*/ 284017 w 3475899"/>
                  <a:gd name="connsiteY11" fmla="*/ 1932616 h 3802665"/>
                  <a:gd name="connsiteX12" fmla="*/ 964397 w 3475899"/>
                  <a:gd name="connsiteY12" fmla="*/ 1685322 h 3802665"/>
                  <a:gd name="connsiteX13" fmla="*/ 1592242 w 3475899"/>
                  <a:gd name="connsiteY13" fmla="*/ 1833955 h 3802665"/>
                  <a:gd name="connsiteX14" fmla="*/ 1861319 w 3475899"/>
                  <a:gd name="connsiteY14" fmla="*/ 2305480 h 3802665"/>
                  <a:gd name="connsiteX15" fmla="*/ 1680653 w 3475899"/>
                  <a:gd name="connsiteY15" fmla="*/ 2675780 h 3802665"/>
                  <a:gd name="connsiteX16" fmla="*/ 1261662 w 3475899"/>
                  <a:gd name="connsiteY16" fmla="*/ 2823132 h 3802665"/>
                  <a:gd name="connsiteX17" fmla="*/ 895206 w 3475899"/>
                  <a:gd name="connsiteY17" fmla="*/ 2741127 h 3802665"/>
                  <a:gd name="connsiteX18" fmla="*/ 718384 w 3475899"/>
                  <a:gd name="connsiteY18" fmla="*/ 2464363 h 3802665"/>
                  <a:gd name="connsiteX19" fmla="*/ 808076 w 3475899"/>
                  <a:gd name="connsiteY19" fmla="*/ 2284978 h 3802665"/>
                  <a:gd name="connsiteX20" fmla="*/ 931082 w 3475899"/>
                  <a:gd name="connsiteY20" fmla="*/ 2220913 h 3802665"/>
                  <a:gd name="connsiteX21" fmla="*/ 990023 w 3475899"/>
                  <a:gd name="connsiteY21" fmla="*/ 2213225 h 3802665"/>
                  <a:gd name="connsiteX22" fmla="*/ 1010524 w 3475899"/>
                  <a:gd name="connsiteY22" fmla="*/ 2228600 h 3802665"/>
                  <a:gd name="connsiteX23" fmla="*/ 1000274 w 3475899"/>
                  <a:gd name="connsiteY23" fmla="*/ 2259352 h 3802665"/>
                  <a:gd name="connsiteX24" fmla="*/ 990023 w 3475899"/>
                  <a:gd name="connsiteY24" fmla="*/ 2290104 h 3802665"/>
                  <a:gd name="connsiteX25" fmla="*/ 974647 w 3475899"/>
                  <a:gd name="connsiteY25" fmla="*/ 2402860 h 3802665"/>
                  <a:gd name="connsiteX26" fmla="*/ 1055370 w 3475899"/>
                  <a:gd name="connsiteY26" fmla="*/ 2539961 h 3802665"/>
                  <a:gd name="connsiteX27" fmla="*/ 1230911 w 3475899"/>
                  <a:gd name="connsiteY27" fmla="*/ 2597620 h 3802665"/>
                  <a:gd name="connsiteX28" fmla="*/ 1494862 w 3475899"/>
                  <a:gd name="connsiteY28" fmla="*/ 2500240 h 3802665"/>
                  <a:gd name="connsiteX29" fmla="*/ 1599930 w 3475899"/>
                  <a:gd name="connsiteY29" fmla="*/ 2259352 h 3802665"/>
                  <a:gd name="connsiteX30" fmla="*/ 1387231 w 3475899"/>
                  <a:gd name="connsiteY30" fmla="*/ 1923647 h 3802665"/>
                  <a:gd name="connsiteX31" fmla="*/ 943896 w 3475899"/>
                  <a:gd name="connsiteY31" fmla="*/ 1818579 h 3802665"/>
                  <a:gd name="connsiteX32" fmla="*/ 372428 w 3475899"/>
                  <a:gd name="connsiteY32" fmla="*/ 2013339 h 3802665"/>
                  <a:gd name="connsiteX33" fmla="*/ 118727 w 3475899"/>
                  <a:gd name="connsiteY33" fmla="*/ 2525866 h 3802665"/>
                  <a:gd name="connsiteX34" fmla="*/ 500560 w 3475899"/>
                  <a:gd name="connsiteY34" fmla="*/ 3166525 h 3802665"/>
                  <a:gd name="connsiteX35" fmla="*/ 1312915 w 3475899"/>
                  <a:gd name="connsiteY35" fmla="*/ 3381786 h 3802665"/>
                  <a:gd name="connsiteX36" fmla="*/ 2135520 w 3475899"/>
                  <a:gd name="connsiteY36" fmla="*/ 3084520 h 3802665"/>
                  <a:gd name="connsiteX37" fmla="*/ 2491727 w 3475899"/>
                  <a:gd name="connsiteY37" fmla="*/ 2320855 h 3802665"/>
                  <a:gd name="connsiteX38" fmla="*/ 2373845 w 3475899"/>
                  <a:gd name="connsiteY38" fmla="*/ 1885207 h 3802665"/>
                  <a:gd name="connsiteX39" fmla="*/ 2058641 w 3475899"/>
                  <a:gd name="connsiteY39" fmla="*/ 1570004 h 3802665"/>
                  <a:gd name="connsiteX40" fmla="*/ 1615306 w 3475899"/>
                  <a:gd name="connsiteY40" fmla="*/ 1311177 h 3802665"/>
                  <a:gd name="connsiteX41" fmla="*/ 859329 w 3475899"/>
                  <a:gd name="connsiteY41" fmla="*/ 949846 h 3802665"/>
                  <a:gd name="connsiteX42" fmla="*/ 477496 w 3475899"/>
                  <a:gd name="connsiteY42" fmla="*/ 424506 h 380266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35520 w 3475899"/>
                  <a:gd name="connsiteY36" fmla="*/ 3980450 h 4698595"/>
                  <a:gd name="connsiteX37" fmla="*/ 2491727 w 3475899"/>
                  <a:gd name="connsiteY37" fmla="*/ 3216785 h 4698595"/>
                  <a:gd name="connsiteX38" fmla="*/ 2373845 w 3475899"/>
                  <a:gd name="connsiteY38" fmla="*/ 278113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35520 w 3475899"/>
                  <a:gd name="connsiteY36" fmla="*/ 3980450 h 4698595"/>
                  <a:gd name="connsiteX37" fmla="*/ 2705552 w 3475899"/>
                  <a:gd name="connsiteY37" fmla="*/ 3234379 h 4698595"/>
                  <a:gd name="connsiteX38" fmla="*/ 2373845 w 3475899"/>
                  <a:gd name="connsiteY38" fmla="*/ 278113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373845 w 3475899"/>
                  <a:gd name="connsiteY38" fmla="*/ 278113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769638 w 3475899"/>
                  <a:gd name="connsiteY39" fmla="*/ 2113659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11483"/>
                  <a:gd name="connsiteY0" fmla="*/ 1320436 h 4698595"/>
                  <a:gd name="connsiteX1" fmla="*/ 391637 w 3411483"/>
                  <a:gd name="connsiteY1" fmla="*/ 346 h 4698595"/>
                  <a:gd name="connsiteX2" fmla="*/ 744010 w 3411483"/>
                  <a:gd name="connsiteY2" fmla="*/ 1192304 h 4698595"/>
                  <a:gd name="connsiteX3" fmla="*/ 900331 w 3411483"/>
                  <a:gd name="connsiteY3" fmla="*/ 1451131 h 4698595"/>
                  <a:gd name="connsiteX4" fmla="*/ 1240632 w 3411483"/>
                  <a:gd name="connsiteY4" fmla="*/ 1733678 h 4698595"/>
                  <a:gd name="connsiteX5" fmla="*/ 2984160 w 3411483"/>
                  <a:gd name="connsiteY5" fmla="*/ 2253868 h 4698595"/>
                  <a:gd name="connsiteX6" fmla="*/ 3378091 w 3411483"/>
                  <a:gd name="connsiteY6" fmla="*/ 3531835 h 4698595"/>
                  <a:gd name="connsiteX7" fmla="*/ 2359032 w 3411483"/>
                  <a:gd name="connsiteY7" fmla="*/ 4550885 h 4698595"/>
                  <a:gd name="connsiteX8" fmla="*/ 1252372 w 3411483"/>
                  <a:gd name="connsiteY8" fmla="*/ 4678773 h 4698595"/>
                  <a:gd name="connsiteX9" fmla="*/ 352887 w 3411483"/>
                  <a:gd name="connsiteY9" fmla="*/ 4228546 h 4698595"/>
                  <a:gd name="connsiteX10" fmla="*/ 846 w 3411483"/>
                  <a:gd name="connsiteY10" fmla="*/ 3421796 h 4698595"/>
                  <a:gd name="connsiteX11" fmla="*/ 284017 w 3411483"/>
                  <a:gd name="connsiteY11" fmla="*/ 2828546 h 4698595"/>
                  <a:gd name="connsiteX12" fmla="*/ 964397 w 3411483"/>
                  <a:gd name="connsiteY12" fmla="*/ 2581252 h 4698595"/>
                  <a:gd name="connsiteX13" fmla="*/ 1592242 w 3411483"/>
                  <a:gd name="connsiteY13" fmla="*/ 2729885 h 4698595"/>
                  <a:gd name="connsiteX14" fmla="*/ 1861319 w 3411483"/>
                  <a:gd name="connsiteY14" fmla="*/ 3201410 h 4698595"/>
                  <a:gd name="connsiteX15" fmla="*/ 1680653 w 3411483"/>
                  <a:gd name="connsiteY15" fmla="*/ 3571710 h 4698595"/>
                  <a:gd name="connsiteX16" fmla="*/ 1261662 w 3411483"/>
                  <a:gd name="connsiteY16" fmla="*/ 3719062 h 4698595"/>
                  <a:gd name="connsiteX17" fmla="*/ 895206 w 3411483"/>
                  <a:gd name="connsiteY17" fmla="*/ 3637057 h 4698595"/>
                  <a:gd name="connsiteX18" fmla="*/ 718384 w 3411483"/>
                  <a:gd name="connsiteY18" fmla="*/ 3360293 h 4698595"/>
                  <a:gd name="connsiteX19" fmla="*/ 808076 w 3411483"/>
                  <a:gd name="connsiteY19" fmla="*/ 3180908 h 4698595"/>
                  <a:gd name="connsiteX20" fmla="*/ 931082 w 3411483"/>
                  <a:gd name="connsiteY20" fmla="*/ 3116843 h 4698595"/>
                  <a:gd name="connsiteX21" fmla="*/ 990023 w 3411483"/>
                  <a:gd name="connsiteY21" fmla="*/ 3109155 h 4698595"/>
                  <a:gd name="connsiteX22" fmla="*/ 1010524 w 3411483"/>
                  <a:gd name="connsiteY22" fmla="*/ 3124530 h 4698595"/>
                  <a:gd name="connsiteX23" fmla="*/ 1000274 w 3411483"/>
                  <a:gd name="connsiteY23" fmla="*/ 3155282 h 4698595"/>
                  <a:gd name="connsiteX24" fmla="*/ 990023 w 3411483"/>
                  <a:gd name="connsiteY24" fmla="*/ 3186034 h 4698595"/>
                  <a:gd name="connsiteX25" fmla="*/ 974647 w 3411483"/>
                  <a:gd name="connsiteY25" fmla="*/ 3298790 h 4698595"/>
                  <a:gd name="connsiteX26" fmla="*/ 1055370 w 3411483"/>
                  <a:gd name="connsiteY26" fmla="*/ 3435891 h 4698595"/>
                  <a:gd name="connsiteX27" fmla="*/ 1230911 w 3411483"/>
                  <a:gd name="connsiteY27" fmla="*/ 3493550 h 4698595"/>
                  <a:gd name="connsiteX28" fmla="*/ 1494862 w 3411483"/>
                  <a:gd name="connsiteY28" fmla="*/ 3396170 h 4698595"/>
                  <a:gd name="connsiteX29" fmla="*/ 1599930 w 3411483"/>
                  <a:gd name="connsiteY29" fmla="*/ 3155282 h 4698595"/>
                  <a:gd name="connsiteX30" fmla="*/ 1387231 w 3411483"/>
                  <a:gd name="connsiteY30" fmla="*/ 2819577 h 4698595"/>
                  <a:gd name="connsiteX31" fmla="*/ 943896 w 3411483"/>
                  <a:gd name="connsiteY31" fmla="*/ 2714509 h 4698595"/>
                  <a:gd name="connsiteX32" fmla="*/ 372428 w 3411483"/>
                  <a:gd name="connsiteY32" fmla="*/ 2909269 h 4698595"/>
                  <a:gd name="connsiteX33" fmla="*/ 118727 w 3411483"/>
                  <a:gd name="connsiteY33" fmla="*/ 3421796 h 4698595"/>
                  <a:gd name="connsiteX34" fmla="*/ 500560 w 3411483"/>
                  <a:gd name="connsiteY34" fmla="*/ 4062455 h 4698595"/>
                  <a:gd name="connsiteX35" fmla="*/ 1312915 w 3411483"/>
                  <a:gd name="connsiteY35" fmla="*/ 4277716 h 4698595"/>
                  <a:gd name="connsiteX36" fmla="*/ 2195013 w 3411483"/>
                  <a:gd name="connsiteY36" fmla="*/ 3993179 h 4698595"/>
                  <a:gd name="connsiteX37" fmla="*/ 2705552 w 3411483"/>
                  <a:gd name="connsiteY37" fmla="*/ 3234379 h 4698595"/>
                  <a:gd name="connsiteX38" fmla="*/ 2587666 w 3411483"/>
                  <a:gd name="connsiteY38" fmla="*/ 2728357 h 4698595"/>
                  <a:gd name="connsiteX39" fmla="*/ 1769638 w 3411483"/>
                  <a:gd name="connsiteY39" fmla="*/ 2113659 h 4698595"/>
                  <a:gd name="connsiteX40" fmla="*/ 859329 w 3411483"/>
                  <a:gd name="connsiteY40" fmla="*/ 1845776 h 4698595"/>
                  <a:gd name="connsiteX41" fmla="*/ 477496 w 3411483"/>
                  <a:gd name="connsiteY41" fmla="*/ 1320436 h 4698595"/>
                  <a:gd name="connsiteX0" fmla="*/ 477496 w 3411485"/>
                  <a:gd name="connsiteY0" fmla="*/ 760057 h 4138216"/>
                  <a:gd name="connsiteX1" fmla="*/ 810541 w 3411485"/>
                  <a:gd name="connsiteY1" fmla="*/ 659 h 4138216"/>
                  <a:gd name="connsiteX2" fmla="*/ 744010 w 3411485"/>
                  <a:gd name="connsiteY2" fmla="*/ 631925 h 4138216"/>
                  <a:gd name="connsiteX3" fmla="*/ 900331 w 3411485"/>
                  <a:gd name="connsiteY3" fmla="*/ 890752 h 4138216"/>
                  <a:gd name="connsiteX4" fmla="*/ 1240632 w 3411485"/>
                  <a:gd name="connsiteY4" fmla="*/ 1173299 h 4138216"/>
                  <a:gd name="connsiteX5" fmla="*/ 2984160 w 3411485"/>
                  <a:gd name="connsiteY5" fmla="*/ 1693489 h 4138216"/>
                  <a:gd name="connsiteX6" fmla="*/ 3378091 w 3411485"/>
                  <a:gd name="connsiteY6" fmla="*/ 2971456 h 4138216"/>
                  <a:gd name="connsiteX7" fmla="*/ 2359032 w 3411485"/>
                  <a:gd name="connsiteY7" fmla="*/ 3990506 h 4138216"/>
                  <a:gd name="connsiteX8" fmla="*/ 1252372 w 3411485"/>
                  <a:gd name="connsiteY8" fmla="*/ 4118394 h 4138216"/>
                  <a:gd name="connsiteX9" fmla="*/ 352887 w 3411485"/>
                  <a:gd name="connsiteY9" fmla="*/ 3668167 h 4138216"/>
                  <a:gd name="connsiteX10" fmla="*/ 846 w 3411485"/>
                  <a:gd name="connsiteY10" fmla="*/ 2861417 h 4138216"/>
                  <a:gd name="connsiteX11" fmla="*/ 284017 w 3411485"/>
                  <a:gd name="connsiteY11" fmla="*/ 2268167 h 4138216"/>
                  <a:gd name="connsiteX12" fmla="*/ 964397 w 3411485"/>
                  <a:gd name="connsiteY12" fmla="*/ 2020873 h 4138216"/>
                  <a:gd name="connsiteX13" fmla="*/ 1592242 w 3411485"/>
                  <a:gd name="connsiteY13" fmla="*/ 2169506 h 4138216"/>
                  <a:gd name="connsiteX14" fmla="*/ 1861319 w 3411485"/>
                  <a:gd name="connsiteY14" fmla="*/ 2641031 h 4138216"/>
                  <a:gd name="connsiteX15" fmla="*/ 1680653 w 3411485"/>
                  <a:gd name="connsiteY15" fmla="*/ 3011331 h 4138216"/>
                  <a:gd name="connsiteX16" fmla="*/ 1261662 w 3411485"/>
                  <a:gd name="connsiteY16" fmla="*/ 3158683 h 4138216"/>
                  <a:gd name="connsiteX17" fmla="*/ 895206 w 3411485"/>
                  <a:gd name="connsiteY17" fmla="*/ 3076678 h 4138216"/>
                  <a:gd name="connsiteX18" fmla="*/ 718384 w 3411485"/>
                  <a:gd name="connsiteY18" fmla="*/ 2799914 h 4138216"/>
                  <a:gd name="connsiteX19" fmla="*/ 808076 w 3411485"/>
                  <a:gd name="connsiteY19" fmla="*/ 2620529 h 4138216"/>
                  <a:gd name="connsiteX20" fmla="*/ 931082 w 3411485"/>
                  <a:gd name="connsiteY20" fmla="*/ 2556464 h 4138216"/>
                  <a:gd name="connsiteX21" fmla="*/ 990023 w 3411485"/>
                  <a:gd name="connsiteY21" fmla="*/ 2548776 h 4138216"/>
                  <a:gd name="connsiteX22" fmla="*/ 1010524 w 3411485"/>
                  <a:gd name="connsiteY22" fmla="*/ 2564151 h 4138216"/>
                  <a:gd name="connsiteX23" fmla="*/ 1000274 w 3411485"/>
                  <a:gd name="connsiteY23" fmla="*/ 2594903 h 4138216"/>
                  <a:gd name="connsiteX24" fmla="*/ 990023 w 3411485"/>
                  <a:gd name="connsiteY24" fmla="*/ 2625655 h 4138216"/>
                  <a:gd name="connsiteX25" fmla="*/ 974647 w 3411485"/>
                  <a:gd name="connsiteY25" fmla="*/ 2738411 h 4138216"/>
                  <a:gd name="connsiteX26" fmla="*/ 1055370 w 3411485"/>
                  <a:gd name="connsiteY26" fmla="*/ 2875512 h 4138216"/>
                  <a:gd name="connsiteX27" fmla="*/ 1230911 w 3411485"/>
                  <a:gd name="connsiteY27" fmla="*/ 2933171 h 4138216"/>
                  <a:gd name="connsiteX28" fmla="*/ 1494862 w 3411485"/>
                  <a:gd name="connsiteY28" fmla="*/ 2835791 h 4138216"/>
                  <a:gd name="connsiteX29" fmla="*/ 1599930 w 3411485"/>
                  <a:gd name="connsiteY29" fmla="*/ 2594903 h 4138216"/>
                  <a:gd name="connsiteX30" fmla="*/ 1387231 w 3411485"/>
                  <a:gd name="connsiteY30" fmla="*/ 2259198 h 4138216"/>
                  <a:gd name="connsiteX31" fmla="*/ 943896 w 3411485"/>
                  <a:gd name="connsiteY31" fmla="*/ 2154130 h 4138216"/>
                  <a:gd name="connsiteX32" fmla="*/ 372428 w 3411485"/>
                  <a:gd name="connsiteY32" fmla="*/ 2348890 h 4138216"/>
                  <a:gd name="connsiteX33" fmla="*/ 118727 w 3411485"/>
                  <a:gd name="connsiteY33" fmla="*/ 2861417 h 4138216"/>
                  <a:gd name="connsiteX34" fmla="*/ 500560 w 3411485"/>
                  <a:gd name="connsiteY34" fmla="*/ 3502076 h 4138216"/>
                  <a:gd name="connsiteX35" fmla="*/ 1312915 w 3411485"/>
                  <a:gd name="connsiteY35" fmla="*/ 3717337 h 4138216"/>
                  <a:gd name="connsiteX36" fmla="*/ 2195013 w 3411485"/>
                  <a:gd name="connsiteY36" fmla="*/ 3432800 h 4138216"/>
                  <a:gd name="connsiteX37" fmla="*/ 2705552 w 3411485"/>
                  <a:gd name="connsiteY37" fmla="*/ 2674000 h 4138216"/>
                  <a:gd name="connsiteX38" fmla="*/ 2587666 w 3411485"/>
                  <a:gd name="connsiteY38" fmla="*/ 2167978 h 4138216"/>
                  <a:gd name="connsiteX39" fmla="*/ 1769638 w 3411485"/>
                  <a:gd name="connsiteY39" fmla="*/ 1553280 h 4138216"/>
                  <a:gd name="connsiteX40" fmla="*/ 859329 w 3411485"/>
                  <a:gd name="connsiteY40" fmla="*/ 1285397 h 4138216"/>
                  <a:gd name="connsiteX41" fmla="*/ 477496 w 3411485"/>
                  <a:gd name="connsiteY41" fmla="*/ 760057 h 4138216"/>
                  <a:gd name="connsiteX0" fmla="*/ 477496 w 3415891"/>
                  <a:gd name="connsiteY0" fmla="*/ 760057 h 4122191"/>
                  <a:gd name="connsiteX1" fmla="*/ 810541 w 3415891"/>
                  <a:gd name="connsiteY1" fmla="*/ 659 h 4122191"/>
                  <a:gd name="connsiteX2" fmla="*/ 744010 w 3415891"/>
                  <a:gd name="connsiteY2" fmla="*/ 631925 h 4122191"/>
                  <a:gd name="connsiteX3" fmla="*/ 900331 w 3415891"/>
                  <a:gd name="connsiteY3" fmla="*/ 890752 h 4122191"/>
                  <a:gd name="connsiteX4" fmla="*/ 1240632 w 3415891"/>
                  <a:gd name="connsiteY4" fmla="*/ 1173299 h 4122191"/>
                  <a:gd name="connsiteX5" fmla="*/ 2984160 w 3415891"/>
                  <a:gd name="connsiteY5" fmla="*/ 1693489 h 4122191"/>
                  <a:gd name="connsiteX6" fmla="*/ 3378091 w 3415891"/>
                  <a:gd name="connsiteY6" fmla="*/ 2971456 h 4122191"/>
                  <a:gd name="connsiteX7" fmla="*/ 2292890 w 3415891"/>
                  <a:gd name="connsiteY7" fmla="*/ 3857009 h 4122191"/>
                  <a:gd name="connsiteX8" fmla="*/ 1252372 w 3415891"/>
                  <a:gd name="connsiteY8" fmla="*/ 4118394 h 4122191"/>
                  <a:gd name="connsiteX9" fmla="*/ 352887 w 3415891"/>
                  <a:gd name="connsiteY9" fmla="*/ 3668167 h 4122191"/>
                  <a:gd name="connsiteX10" fmla="*/ 846 w 3415891"/>
                  <a:gd name="connsiteY10" fmla="*/ 2861417 h 4122191"/>
                  <a:gd name="connsiteX11" fmla="*/ 284017 w 3415891"/>
                  <a:gd name="connsiteY11" fmla="*/ 2268167 h 4122191"/>
                  <a:gd name="connsiteX12" fmla="*/ 964397 w 3415891"/>
                  <a:gd name="connsiteY12" fmla="*/ 2020873 h 4122191"/>
                  <a:gd name="connsiteX13" fmla="*/ 1592242 w 3415891"/>
                  <a:gd name="connsiteY13" fmla="*/ 2169506 h 4122191"/>
                  <a:gd name="connsiteX14" fmla="*/ 1861319 w 3415891"/>
                  <a:gd name="connsiteY14" fmla="*/ 2641031 h 4122191"/>
                  <a:gd name="connsiteX15" fmla="*/ 1680653 w 3415891"/>
                  <a:gd name="connsiteY15" fmla="*/ 3011331 h 4122191"/>
                  <a:gd name="connsiteX16" fmla="*/ 1261662 w 3415891"/>
                  <a:gd name="connsiteY16" fmla="*/ 3158683 h 4122191"/>
                  <a:gd name="connsiteX17" fmla="*/ 895206 w 3415891"/>
                  <a:gd name="connsiteY17" fmla="*/ 3076678 h 4122191"/>
                  <a:gd name="connsiteX18" fmla="*/ 718384 w 3415891"/>
                  <a:gd name="connsiteY18" fmla="*/ 2799914 h 4122191"/>
                  <a:gd name="connsiteX19" fmla="*/ 808076 w 3415891"/>
                  <a:gd name="connsiteY19" fmla="*/ 2620529 h 4122191"/>
                  <a:gd name="connsiteX20" fmla="*/ 931082 w 3415891"/>
                  <a:gd name="connsiteY20" fmla="*/ 2556464 h 4122191"/>
                  <a:gd name="connsiteX21" fmla="*/ 990023 w 3415891"/>
                  <a:gd name="connsiteY21" fmla="*/ 2548776 h 4122191"/>
                  <a:gd name="connsiteX22" fmla="*/ 1010524 w 3415891"/>
                  <a:gd name="connsiteY22" fmla="*/ 2564151 h 4122191"/>
                  <a:gd name="connsiteX23" fmla="*/ 1000274 w 3415891"/>
                  <a:gd name="connsiteY23" fmla="*/ 2594903 h 4122191"/>
                  <a:gd name="connsiteX24" fmla="*/ 990023 w 3415891"/>
                  <a:gd name="connsiteY24" fmla="*/ 2625655 h 4122191"/>
                  <a:gd name="connsiteX25" fmla="*/ 974647 w 3415891"/>
                  <a:gd name="connsiteY25" fmla="*/ 2738411 h 4122191"/>
                  <a:gd name="connsiteX26" fmla="*/ 1055370 w 3415891"/>
                  <a:gd name="connsiteY26" fmla="*/ 2875512 h 4122191"/>
                  <a:gd name="connsiteX27" fmla="*/ 1230911 w 3415891"/>
                  <a:gd name="connsiteY27" fmla="*/ 2933171 h 4122191"/>
                  <a:gd name="connsiteX28" fmla="*/ 1494862 w 3415891"/>
                  <a:gd name="connsiteY28" fmla="*/ 2835791 h 4122191"/>
                  <a:gd name="connsiteX29" fmla="*/ 1599930 w 3415891"/>
                  <a:gd name="connsiteY29" fmla="*/ 2594903 h 4122191"/>
                  <a:gd name="connsiteX30" fmla="*/ 1387231 w 3415891"/>
                  <a:gd name="connsiteY30" fmla="*/ 2259198 h 4122191"/>
                  <a:gd name="connsiteX31" fmla="*/ 943896 w 3415891"/>
                  <a:gd name="connsiteY31" fmla="*/ 2154130 h 4122191"/>
                  <a:gd name="connsiteX32" fmla="*/ 372428 w 3415891"/>
                  <a:gd name="connsiteY32" fmla="*/ 2348890 h 4122191"/>
                  <a:gd name="connsiteX33" fmla="*/ 118727 w 3415891"/>
                  <a:gd name="connsiteY33" fmla="*/ 2861417 h 4122191"/>
                  <a:gd name="connsiteX34" fmla="*/ 500560 w 3415891"/>
                  <a:gd name="connsiteY34" fmla="*/ 3502076 h 4122191"/>
                  <a:gd name="connsiteX35" fmla="*/ 1312915 w 3415891"/>
                  <a:gd name="connsiteY35" fmla="*/ 3717337 h 4122191"/>
                  <a:gd name="connsiteX36" fmla="*/ 2195013 w 3415891"/>
                  <a:gd name="connsiteY36" fmla="*/ 3432800 h 4122191"/>
                  <a:gd name="connsiteX37" fmla="*/ 2705552 w 3415891"/>
                  <a:gd name="connsiteY37" fmla="*/ 2674000 h 4122191"/>
                  <a:gd name="connsiteX38" fmla="*/ 2587666 w 3415891"/>
                  <a:gd name="connsiteY38" fmla="*/ 2167978 h 4122191"/>
                  <a:gd name="connsiteX39" fmla="*/ 1769638 w 3415891"/>
                  <a:gd name="connsiteY39" fmla="*/ 1553280 h 4122191"/>
                  <a:gd name="connsiteX40" fmla="*/ 859329 w 3415891"/>
                  <a:gd name="connsiteY40" fmla="*/ 1285397 h 4122191"/>
                  <a:gd name="connsiteX41" fmla="*/ 477496 w 3415891"/>
                  <a:gd name="connsiteY41" fmla="*/ 760057 h 4122191"/>
                  <a:gd name="connsiteX0" fmla="*/ 477496 w 3415891"/>
                  <a:gd name="connsiteY0" fmla="*/ 760057 h 4122191"/>
                  <a:gd name="connsiteX1" fmla="*/ 810541 w 3415891"/>
                  <a:gd name="connsiteY1" fmla="*/ 659 h 4122191"/>
                  <a:gd name="connsiteX2" fmla="*/ 744010 w 3415891"/>
                  <a:gd name="connsiteY2" fmla="*/ 631925 h 4122191"/>
                  <a:gd name="connsiteX3" fmla="*/ 900331 w 3415891"/>
                  <a:gd name="connsiteY3" fmla="*/ 890752 h 4122191"/>
                  <a:gd name="connsiteX4" fmla="*/ 1240632 w 3415891"/>
                  <a:gd name="connsiteY4" fmla="*/ 1173299 h 4122191"/>
                  <a:gd name="connsiteX5" fmla="*/ 2984160 w 3415891"/>
                  <a:gd name="connsiteY5" fmla="*/ 1693489 h 4122191"/>
                  <a:gd name="connsiteX6" fmla="*/ 3378091 w 3415891"/>
                  <a:gd name="connsiteY6" fmla="*/ 2971456 h 4122191"/>
                  <a:gd name="connsiteX7" fmla="*/ 2292890 w 3415891"/>
                  <a:gd name="connsiteY7" fmla="*/ 3857009 h 4122191"/>
                  <a:gd name="connsiteX8" fmla="*/ 1252372 w 3415891"/>
                  <a:gd name="connsiteY8" fmla="*/ 4118394 h 4122191"/>
                  <a:gd name="connsiteX9" fmla="*/ 352887 w 3415891"/>
                  <a:gd name="connsiteY9" fmla="*/ 3668167 h 4122191"/>
                  <a:gd name="connsiteX10" fmla="*/ 846 w 3415891"/>
                  <a:gd name="connsiteY10" fmla="*/ 2861417 h 4122191"/>
                  <a:gd name="connsiteX11" fmla="*/ 284017 w 3415891"/>
                  <a:gd name="connsiteY11" fmla="*/ 2268167 h 4122191"/>
                  <a:gd name="connsiteX12" fmla="*/ 964397 w 3415891"/>
                  <a:gd name="connsiteY12" fmla="*/ 2020873 h 4122191"/>
                  <a:gd name="connsiteX13" fmla="*/ 1592242 w 3415891"/>
                  <a:gd name="connsiteY13" fmla="*/ 2169506 h 4122191"/>
                  <a:gd name="connsiteX14" fmla="*/ 1861319 w 3415891"/>
                  <a:gd name="connsiteY14" fmla="*/ 2641031 h 4122191"/>
                  <a:gd name="connsiteX15" fmla="*/ 1680653 w 3415891"/>
                  <a:gd name="connsiteY15" fmla="*/ 3011331 h 4122191"/>
                  <a:gd name="connsiteX16" fmla="*/ 1261662 w 3415891"/>
                  <a:gd name="connsiteY16" fmla="*/ 3158683 h 4122191"/>
                  <a:gd name="connsiteX17" fmla="*/ 895206 w 3415891"/>
                  <a:gd name="connsiteY17" fmla="*/ 3076678 h 4122191"/>
                  <a:gd name="connsiteX18" fmla="*/ 718384 w 3415891"/>
                  <a:gd name="connsiteY18" fmla="*/ 2799914 h 4122191"/>
                  <a:gd name="connsiteX19" fmla="*/ 808076 w 3415891"/>
                  <a:gd name="connsiteY19" fmla="*/ 2620529 h 4122191"/>
                  <a:gd name="connsiteX20" fmla="*/ 931082 w 3415891"/>
                  <a:gd name="connsiteY20" fmla="*/ 2556464 h 4122191"/>
                  <a:gd name="connsiteX21" fmla="*/ 990023 w 3415891"/>
                  <a:gd name="connsiteY21" fmla="*/ 2548776 h 4122191"/>
                  <a:gd name="connsiteX22" fmla="*/ 1010524 w 3415891"/>
                  <a:gd name="connsiteY22" fmla="*/ 2564151 h 4122191"/>
                  <a:gd name="connsiteX23" fmla="*/ 1000274 w 3415891"/>
                  <a:gd name="connsiteY23" fmla="*/ 2594903 h 4122191"/>
                  <a:gd name="connsiteX24" fmla="*/ 990023 w 3415891"/>
                  <a:gd name="connsiteY24" fmla="*/ 2625655 h 4122191"/>
                  <a:gd name="connsiteX25" fmla="*/ 974647 w 3415891"/>
                  <a:gd name="connsiteY25" fmla="*/ 2738411 h 4122191"/>
                  <a:gd name="connsiteX26" fmla="*/ 1055370 w 3415891"/>
                  <a:gd name="connsiteY26" fmla="*/ 2875512 h 4122191"/>
                  <a:gd name="connsiteX27" fmla="*/ 1230911 w 3415891"/>
                  <a:gd name="connsiteY27" fmla="*/ 2933171 h 4122191"/>
                  <a:gd name="connsiteX28" fmla="*/ 1494862 w 3415891"/>
                  <a:gd name="connsiteY28" fmla="*/ 2835791 h 4122191"/>
                  <a:gd name="connsiteX29" fmla="*/ 1599930 w 3415891"/>
                  <a:gd name="connsiteY29" fmla="*/ 2594903 h 4122191"/>
                  <a:gd name="connsiteX30" fmla="*/ 1387231 w 3415891"/>
                  <a:gd name="connsiteY30" fmla="*/ 2259198 h 4122191"/>
                  <a:gd name="connsiteX31" fmla="*/ 943896 w 3415891"/>
                  <a:gd name="connsiteY31" fmla="*/ 2154130 h 4122191"/>
                  <a:gd name="connsiteX32" fmla="*/ 372428 w 3415891"/>
                  <a:gd name="connsiteY32" fmla="*/ 2348890 h 4122191"/>
                  <a:gd name="connsiteX33" fmla="*/ 118727 w 3415891"/>
                  <a:gd name="connsiteY33" fmla="*/ 2861417 h 4122191"/>
                  <a:gd name="connsiteX34" fmla="*/ 500560 w 3415891"/>
                  <a:gd name="connsiteY34" fmla="*/ 3502076 h 4122191"/>
                  <a:gd name="connsiteX35" fmla="*/ 1312915 w 3415891"/>
                  <a:gd name="connsiteY35" fmla="*/ 3717337 h 4122191"/>
                  <a:gd name="connsiteX36" fmla="*/ 2195013 w 3415891"/>
                  <a:gd name="connsiteY36" fmla="*/ 3432800 h 4122191"/>
                  <a:gd name="connsiteX37" fmla="*/ 2705552 w 3415891"/>
                  <a:gd name="connsiteY37" fmla="*/ 2674000 h 4122191"/>
                  <a:gd name="connsiteX38" fmla="*/ 2587666 w 3415891"/>
                  <a:gd name="connsiteY38" fmla="*/ 2167978 h 4122191"/>
                  <a:gd name="connsiteX39" fmla="*/ 1769638 w 3415891"/>
                  <a:gd name="connsiteY39" fmla="*/ 1553280 h 4122191"/>
                  <a:gd name="connsiteX40" fmla="*/ 859329 w 3415891"/>
                  <a:gd name="connsiteY40" fmla="*/ 1285397 h 4122191"/>
                  <a:gd name="connsiteX41" fmla="*/ 477496 w 3415891"/>
                  <a:gd name="connsiteY41" fmla="*/ 760057 h 4122191"/>
                  <a:gd name="connsiteX0" fmla="*/ 477496 w 3415891"/>
                  <a:gd name="connsiteY0" fmla="*/ 760057 h 3958557"/>
                  <a:gd name="connsiteX1" fmla="*/ 810541 w 3415891"/>
                  <a:gd name="connsiteY1" fmla="*/ 659 h 3958557"/>
                  <a:gd name="connsiteX2" fmla="*/ 744010 w 3415891"/>
                  <a:gd name="connsiteY2" fmla="*/ 631925 h 3958557"/>
                  <a:gd name="connsiteX3" fmla="*/ 900331 w 3415891"/>
                  <a:gd name="connsiteY3" fmla="*/ 890752 h 3958557"/>
                  <a:gd name="connsiteX4" fmla="*/ 1240632 w 3415891"/>
                  <a:gd name="connsiteY4" fmla="*/ 1173299 h 3958557"/>
                  <a:gd name="connsiteX5" fmla="*/ 2984160 w 3415891"/>
                  <a:gd name="connsiteY5" fmla="*/ 1693489 h 3958557"/>
                  <a:gd name="connsiteX6" fmla="*/ 3378091 w 3415891"/>
                  <a:gd name="connsiteY6" fmla="*/ 2971456 h 3958557"/>
                  <a:gd name="connsiteX7" fmla="*/ 2292890 w 3415891"/>
                  <a:gd name="connsiteY7" fmla="*/ 3857009 h 3958557"/>
                  <a:gd name="connsiteX8" fmla="*/ 1075991 w 3415891"/>
                  <a:gd name="connsiteY8" fmla="*/ 3918147 h 3958557"/>
                  <a:gd name="connsiteX9" fmla="*/ 352887 w 3415891"/>
                  <a:gd name="connsiteY9" fmla="*/ 3668167 h 3958557"/>
                  <a:gd name="connsiteX10" fmla="*/ 846 w 3415891"/>
                  <a:gd name="connsiteY10" fmla="*/ 2861417 h 3958557"/>
                  <a:gd name="connsiteX11" fmla="*/ 284017 w 3415891"/>
                  <a:gd name="connsiteY11" fmla="*/ 2268167 h 3958557"/>
                  <a:gd name="connsiteX12" fmla="*/ 964397 w 3415891"/>
                  <a:gd name="connsiteY12" fmla="*/ 2020873 h 3958557"/>
                  <a:gd name="connsiteX13" fmla="*/ 1592242 w 3415891"/>
                  <a:gd name="connsiteY13" fmla="*/ 2169506 h 3958557"/>
                  <a:gd name="connsiteX14" fmla="*/ 1861319 w 3415891"/>
                  <a:gd name="connsiteY14" fmla="*/ 2641031 h 3958557"/>
                  <a:gd name="connsiteX15" fmla="*/ 1680653 w 3415891"/>
                  <a:gd name="connsiteY15" fmla="*/ 3011331 h 3958557"/>
                  <a:gd name="connsiteX16" fmla="*/ 1261662 w 3415891"/>
                  <a:gd name="connsiteY16" fmla="*/ 3158683 h 3958557"/>
                  <a:gd name="connsiteX17" fmla="*/ 895206 w 3415891"/>
                  <a:gd name="connsiteY17" fmla="*/ 3076678 h 3958557"/>
                  <a:gd name="connsiteX18" fmla="*/ 718384 w 3415891"/>
                  <a:gd name="connsiteY18" fmla="*/ 2799914 h 3958557"/>
                  <a:gd name="connsiteX19" fmla="*/ 808076 w 3415891"/>
                  <a:gd name="connsiteY19" fmla="*/ 2620529 h 3958557"/>
                  <a:gd name="connsiteX20" fmla="*/ 931082 w 3415891"/>
                  <a:gd name="connsiteY20" fmla="*/ 2556464 h 3958557"/>
                  <a:gd name="connsiteX21" fmla="*/ 990023 w 3415891"/>
                  <a:gd name="connsiteY21" fmla="*/ 2548776 h 3958557"/>
                  <a:gd name="connsiteX22" fmla="*/ 1010524 w 3415891"/>
                  <a:gd name="connsiteY22" fmla="*/ 2564151 h 3958557"/>
                  <a:gd name="connsiteX23" fmla="*/ 1000274 w 3415891"/>
                  <a:gd name="connsiteY23" fmla="*/ 2594903 h 3958557"/>
                  <a:gd name="connsiteX24" fmla="*/ 990023 w 3415891"/>
                  <a:gd name="connsiteY24" fmla="*/ 2625655 h 3958557"/>
                  <a:gd name="connsiteX25" fmla="*/ 974647 w 3415891"/>
                  <a:gd name="connsiteY25" fmla="*/ 2738411 h 3958557"/>
                  <a:gd name="connsiteX26" fmla="*/ 1055370 w 3415891"/>
                  <a:gd name="connsiteY26" fmla="*/ 2875512 h 3958557"/>
                  <a:gd name="connsiteX27" fmla="*/ 1230911 w 3415891"/>
                  <a:gd name="connsiteY27" fmla="*/ 2933171 h 3958557"/>
                  <a:gd name="connsiteX28" fmla="*/ 1494862 w 3415891"/>
                  <a:gd name="connsiteY28" fmla="*/ 2835791 h 3958557"/>
                  <a:gd name="connsiteX29" fmla="*/ 1599930 w 3415891"/>
                  <a:gd name="connsiteY29" fmla="*/ 2594903 h 3958557"/>
                  <a:gd name="connsiteX30" fmla="*/ 1387231 w 3415891"/>
                  <a:gd name="connsiteY30" fmla="*/ 2259198 h 3958557"/>
                  <a:gd name="connsiteX31" fmla="*/ 943896 w 3415891"/>
                  <a:gd name="connsiteY31" fmla="*/ 2154130 h 3958557"/>
                  <a:gd name="connsiteX32" fmla="*/ 372428 w 3415891"/>
                  <a:gd name="connsiteY32" fmla="*/ 2348890 h 3958557"/>
                  <a:gd name="connsiteX33" fmla="*/ 118727 w 3415891"/>
                  <a:gd name="connsiteY33" fmla="*/ 2861417 h 3958557"/>
                  <a:gd name="connsiteX34" fmla="*/ 500560 w 3415891"/>
                  <a:gd name="connsiteY34" fmla="*/ 3502076 h 3958557"/>
                  <a:gd name="connsiteX35" fmla="*/ 1312915 w 3415891"/>
                  <a:gd name="connsiteY35" fmla="*/ 3717337 h 3958557"/>
                  <a:gd name="connsiteX36" fmla="*/ 2195013 w 3415891"/>
                  <a:gd name="connsiteY36" fmla="*/ 3432800 h 3958557"/>
                  <a:gd name="connsiteX37" fmla="*/ 2705552 w 3415891"/>
                  <a:gd name="connsiteY37" fmla="*/ 2674000 h 3958557"/>
                  <a:gd name="connsiteX38" fmla="*/ 2587666 w 3415891"/>
                  <a:gd name="connsiteY38" fmla="*/ 2167978 h 3958557"/>
                  <a:gd name="connsiteX39" fmla="*/ 1769638 w 3415891"/>
                  <a:gd name="connsiteY39" fmla="*/ 1553280 h 3958557"/>
                  <a:gd name="connsiteX40" fmla="*/ 859329 w 3415891"/>
                  <a:gd name="connsiteY40" fmla="*/ 1285397 h 3958557"/>
                  <a:gd name="connsiteX41" fmla="*/ 477496 w 3415891"/>
                  <a:gd name="connsiteY41" fmla="*/ 760057 h 3958557"/>
                  <a:gd name="connsiteX0" fmla="*/ 565295 w 3503690"/>
                  <a:gd name="connsiteY0" fmla="*/ 760057 h 3958557"/>
                  <a:gd name="connsiteX1" fmla="*/ 898340 w 3503690"/>
                  <a:gd name="connsiteY1" fmla="*/ 659 h 3958557"/>
                  <a:gd name="connsiteX2" fmla="*/ 831809 w 3503690"/>
                  <a:gd name="connsiteY2" fmla="*/ 631925 h 3958557"/>
                  <a:gd name="connsiteX3" fmla="*/ 988130 w 3503690"/>
                  <a:gd name="connsiteY3" fmla="*/ 890752 h 3958557"/>
                  <a:gd name="connsiteX4" fmla="*/ 1328431 w 3503690"/>
                  <a:gd name="connsiteY4" fmla="*/ 1173299 h 3958557"/>
                  <a:gd name="connsiteX5" fmla="*/ 3071959 w 3503690"/>
                  <a:gd name="connsiteY5" fmla="*/ 1693489 h 3958557"/>
                  <a:gd name="connsiteX6" fmla="*/ 3465890 w 3503690"/>
                  <a:gd name="connsiteY6" fmla="*/ 2971456 h 3958557"/>
                  <a:gd name="connsiteX7" fmla="*/ 2380689 w 3503690"/>
                  <a:gd name="connsiteY7" fmla="*/ 3857009 h 3958557"/>
                  <a:gd name="connsiteX8" fmla="*/ 1163790 w 3503690"/>
                  <a:gd name="connsiteY8" fmla="*/ 3918147 h 3958557"/>
                  <a:gd name="connsiteX9" fmla="*/ 440686 w 3503690"/>
                  <a:gd name="connsiteY9" fmla="*/ 3668167 h 3958557"/>
                  <a:gd name="connsiteX10" fmla="*/ 454 w 3503690"/>
                  <a:gd name="connsiteY10" fmla="*/ 2861417 h 3958557"/>
                  <a:gd name="connsiteX11" fmla="*/ 371816 w 3503690"/>
                  <a:gd name="connsiteY11" fmla="*/ 2268167 h 3958557"/>
                  <a:gd name="connsiteX12" fmla="*/ 1052196 w 3503690"/>
                  <a:gd name="connsiteY12" fmla="*/ 2020873 h 3958557"/>
                  <a:gd name="connsiteX13" fmla="*/ 1680041 w 3503690"/>
                  <a:gd name="connsiteY13" fmla="*/ 2169506 h 3958557"/>
                  <a:gd name="connsiteX14" fmla="*/ 1949118 w 3503690"/>
                  <a:gd name="connsiteY14" fmla="*/ 2641031 h 3958557"/>
                  <a:gd name="connsiteX15" fmla="*/ 1768452 w 3503690"/>
                  <a:gd name="connsiteY15" fmla="*/ 3011331 h 3958557"/>
                  <a:gd name="connsiteX16" fmla="*/ 1349461 w 3503690"/>
                  <a:gd name="connsiteY16" fmla="*/ 3158683 h 3958557"/>
                  <a:gd name="connsiteX17" fmla="*/ 983005 w 3503690"/>
                  <a:gd name="connsiteY17" fmla="*/ 3076678 h 3958557"/>
                  <a:gd name="connsiteX18" fmla="*/ 806183 w 3503690"/>
                  <a:gd name="connsiteY18" fmla="*/ 2799914 h 3958557"/>
                  <a:gd name="connsiteX19" fmla="*/ 895875 w 3503690"/>
                  <a:gd name="connsiteY19" fmla="*/ 2620529 h 3958557"/>
                  <a:gd name="connsiteX20" fmla="*/ 1018881 w 3503690"/>
                  <a:gd name="connsiteY20" fmla="*/ 2556464 h 3958557"/>
                  <a:gd name="connsiteX21" fmla="*/ 1077822 w 3503690"/>
                  <a:gd name="connsiteY21" fmla="*/ 2548776 h 3958557"/>
                  <a:gd name="connsiteX22" fmla="*/ 1098323 w 3503690"/>
                  <a:gd name="connsiteY22" fmla="*/ 2564151 h 3958557"/>
                  <a:gd name="connsiteX23" fmla="*/ 1088073 w 3503690"/>
                  <a:gd name="connsiteY23" fmla="*/ 2594903 h 3958557"/>
                  <a:gd name="connsiteX24" fmla="*/ 1077822 w 3503690"/>
                  <a:gd name="connsiteY24" fmla="*/ 2625655 h 3958557"/>
                  <a:gd name="connsiteX25" fmla="*/ 1062446 w 3503690"/>
                  <a:gd name="connsiteY25" fmla="*/ 2738411 h 3958557"/>
                  <a:gd name="connsiteX26" fmla="*/ 1143169 w 3503690"/>
                  <a:gd name="connsiteY26" fmla="*/ 2875512 h 3958557"/>
                  <a:gd name="connsiteX27" fmla="*/ 1318710 w 3503690"/>
                  <a:gd name="connsiteY27" fmla="*/ 2933171 h 3958557"/>
                  <a:gd name="connsiteX28" fmla="*/ 1582661 w 3503690"/>
                  <a:gd name="connsiteY28" fmla="*/ 2835791 h 3958557"/>
                  <a:gd name="connsiteX29" fmla="*/ 1687729 w 3503690"/>
                  <a:gd name="connsiteY29" fmla="*/ 2594903 h 3958557"/>
                  <a:gd name="connsiteX30" fmla="*/ 1475030 w 3503690"/>
                  <a:gd name="connsiteY30" fmla="*/ 2259198 h 3958557"/>
                  <a:gd name="connsiteX31" fmla="*/ 1031695 w 3503690"/>
                  <a:gd name="connsiteY31" fmla="*/ 2154130 h 3958557"/>
                  <a:gd name="connsiteX32" fmla="*/ 460227 w 3503690"/>
                  <a:gd name="connsiteY32" fmla="*/ 2348890 h 3958557"/>
                  <a:gd name="connsiteX33" fmla="*/ 206526 w 3503690"/>
                  <a:gd name="connsiteY33" fmla="*/ 2861417 h 3958557"/>
                  <a:gd name="connsiteX34" fmla="*/ 588359 w 3503690"/>
                  <a:gd name="connsiteY34" fmla="*/ 3502076 h 3958557"/>
                  <a:gd name="connsiteX35" fmla="*/ 1400714 w 3503690"/>
                  <a:gd name="connsiteY35" fmla="*/ 3717337 h 3958557"/>
                  <a:gd name="connsiteX36" fmla="*/ 2282812 w 3503690"/>
                  <a:gd name="connsiteY36" fmla="*/ 3432800 h 3958557"/>
                  <a:gd name="connsiteX37" fmla="*/ 2793351 w 3503690"/>
                  <a:gd name="connsiteY37" fmla="*/ 2674000 h 3958557"/>
                  <a:gd name="connsiteX38" fmla="*/ 2675465 w 3503690"/>
                  <a:gd name="connsiteY38" fmla="*/ 2167978 h 3958557"/>
                  <a:gd name="connsiteX39" fmla="*/ 1857437 w 3503690"/>
                  <a:gd name="connsiteY39" fmla="*/ 1553280 h 3958557"/>
                  <a:gd name="connsiteX40" fmla="*/ 947128 w 3503690"/>
                  <a:gd name="connsiteY40" fmla="*/ 1285397 h 3958557"/>
                  <a:gd name="connsiteX41" fmla="*/ 565295 w 3503690"/>
                  <a:gd name="connsiteY41" fmla="*/ 760057 h 3958557"/>
                  <a:gd name="connsiteX0" fmla="*/ 565297 w 3505172"/>
                  <a:gd name="connsiteY0" fmla="*/ 760057 h 3929318"/>
                  <a:gd name="connsiteX1" fmla="*/ 898342 w 3505172"/>
                  <a:gd name="connsiteY1" fmla="*/ 659 h 3929318"/>
                  <a:gd name="connsiteX2" fmla="*/ 831811 w 3505172"/>
                  <a:gd name="connsiteY2" fmla="*/ 631925 h 3929318"/>
                  <a:gd name="connsiteX3" fmla="*/ 988132 w 3505172"/>
                  <a:gd name="connsiteY3" fmla="*/ 890752 h 3929318"/>
                  <a:gd name="connsiteX4" fmla="*/ 1328433 w 3505172"/>
                  <a:gd name="connsiteY4" fmla="*/ 1173299 h 3929318"/>
                  <a:gd name="connsiteX5" fmla="*/ 3071961 w 3505172"/>
                  <a:gd name="connsiteY5" fmla="*/ 1693489 h 3929318"/>
                  <a:gd name="connsiteX6" fmla="*/ 3465892 w 3505172"/>
                  <a:gd name="connsiteY6" fmla="*/ 2971456 h 3929318"/>
                  <a:gd name="connsiteX7" fmla="*/ 2358642 w 3505172"/>
                  <a:gd name="connsiteY7" fmla="*/ 3790260 h 3929318"/>
                  <a:gd name="connsiteX8" fmla="*/ 1163792 w 3505172"/>
                  <a:gd name="connsiteY8" fmla="*/ 3918147 h 3929318"/>
                  <a:gd name="connsiteX9" fmla="*/ 440688 w 3505172"/>
                  <a:gd name="connsiteY9" fmla="*/ 3668167 h 3929318"/>
                  <a:gd name="connsiteX10" fmla="*/ 456 w 3505172"/>
                  <a:gd name="connsiteY10" fmla="*/ 2861417 h 3929318"/>
                  <a:gd name="connsiteX11" fmla="*/ 371818 w 3505172"/>
                  <a:gd name="connsiteY11" fmla="*/ 2268167 h 3929318"/>
                  <a:gd name="connsiteX12" fmla="*/ 1052198 w 3505172"/>
                  <a:gd name="connsiteY12" fmla="*/ 2020873 h 3929318"/>
                  <a:gd name="connsiteX13" fmla="*/ 1680043 w 3505172"/>
                  <a:gd name="connsiteY13" fmla="*/ 2169506 h 3929318"/>
                  <a:gd name="connsiteX14" fmla="*/ 1949120 w 3505172"/>
                  <a:gd name="connsiteY14" fmla="*/ 2641031 h 3929318"/>
                  <a:gd name="connsiteX15" fmla="*/ 1768454 w 3505172"/>
                  <a:gd name="connsiteY15" fmla="*/ 3011331 h 3929318"/>
                  <a:gd name="connsiteX16" fmla="*/ 1349463 w 3505172"/>
                  <a:gd name="connsiteY16" fmla="*/ 3158683 h 3929318"/>
                  <a:gd name="connsiteX17" fmla="*/ 983007 w 3505172"/>
                  <a:gd name="connsiteY17" fmla="*/ 3076678 h 3929318"/>
                  <a:gd name="connsiteX18" fmla="*/ 806185 w 3505172"/>
                  <a:gd name="connsiteY18" fmla="*/ 2799914 h 3929318"/>
                  <a:gd name="connsiteX19" fmla="*/ 895877 w 3505172"/>
                  <a:gd name="connsiteY19" fmla="*/ 2620529 h 3929318"/>
                  <a:gd name="connsiteX20" fmla="*/ 1018883 w 3505172"/>
                  <a:gd name="connsiteY20" fmla="*/ 2556464 h 3929318"/>
                  <a:gd name="connsiteX21" fmla="*/ 1077824 w 3505172"/>
                  <a:gd name="connsiteY21" fmla="*/ 2548776 h 3929318"/>
                  <a:gd name="connsiteX22" fmla="*/ 1098325 w 3505172"/>
                  <a:gd name="connsiteY22" fmla="*/ 2564151 h 3929318"/>
                  <a:gd name="connsiteX23" fmla="*/ 1088075 w 3505172"/>
                  <a:gd name="connsiteY23" fmla="*/ 2594903 h 3929318"/>
                  <a:gd name="connsiteX24" fmla="*/ 1077824 w 3505172"/>
                  <a:gd name="connsiteY24" fmla="*/ 2625655 h 3929318"/>
                  <a:gd name="connsiteX25" fmla="*/ 1062448 w 3505172"/>
                  <a:gd name="connsiteY25" fmla="*/ 2738411 h 3929318"/>
                  <a:gd name="connsiteX26" fmla="*/ 1143171 w 3505172"/>
                  <a:gd name="connsiteY26" fmla="*/ 2875512 h 3929318"/>
                  <a:gd name="connsiteX27" fmla="*/ 1318712 w 3505172"/>
                  <a:gd name="connsiteY27" fmla="*/ 2933171 h 3929318"/>
                  <a:gd name="connsiteX28" fmla="*/ 1582663 w 3505172"/>
                  <a:gd name="connsiteY28" fmla="*/ 2835791 h 3929318"/>
                  <a:gd name="connsiteX29" fmla="*/ 1687731 w 3505172"/>
                  <a:gd name="connsiteY29" fmla="*/ 2594903 h 3929318"/>
                  <a:gd name="connsiteX30" fmla="*/ 1475032 w 3505172"/>
                  <a:gd name="connsiteY30" fmla="*/ 2259198 h 3929318"/>
                  <a:gd name="connsiteX31" fmla="*/ 1031697 w 3505172"/>
                  <a:gd name="connsiteY31" fmla="*/ 2154130 h 3929318"/>
                  <a:gd name="connsiteX32" fmla="*/ 460229 w 3505172"/>
                  <a:gd name="connsiteY32" fmla="*/ 2348890 h 3929318"/>
                  <a:gd name="connsiteX33" fmla="*/ 206528 w 3505172"/>
                  <a:gd name="connsiteY33" fmla="*/ 2861417 h 3929318"/>
                  <a:gd name="connsiteX34" fmla="*/ 588361 w 3505172"/>
                  <a:gd name="connsiteY34" fmla="*/ 3502076 h 3929318"/>
                  <a:gd name="connsiteX35" fmla="*/ 1400716 w 3505172"/>
                  <a:gd name="connsiteY35" fmla="*/ 3717337 h 3929318"/>
                  <a:gd name="connsiteX36" fmla="*/ 2282814 w 3505172"/>
                  <a:gd name="connsiteY36" fmla="*/ 3432800 h 3929318"/>
                  <a:gd name="connsiteX37" fmla="*/ 2793353 w 3505172"/>
                  <a:gd name="connsiteY37" fmla="*/ 2674000 h 3929318"/>
                  <a:gd name="connsiteX38" fmla="*/ 2675467 w 3505172"/>
                  <a:gd name="connsiteY38" fmla="*/ 2167978 h 3929318"/>
                  <a:gd name="connsiteX39" fmla="*/ 1857439 w 3505172"/>
                  <a:gd name="connsiteY39" fmla="*/ 1553280 h 3929318"/>
                  <a:gd name="connsiteX40" fmla="*/ 947130 w 3505172"/>
                  <a:gd name="connsiteY40" fmla="*/ 1285397 h 3929318"/>
                  <a:gd name="connsiteX41" fmla="*/ 565297 w 3505172"/>
                  <a:gd name="connsiteY41" fmla="*/ 760057 h 3929318"/>
                  <a:gd name="connsiteX0" fmla="*/ 565297 w 3359163"/>
                  <a:gd name="connsiteY0" fmla="*/ 760057 h 3930630"/>
                  <a:gd name="connsiteX1" fmla="*/ 898342 w 3359163"/>
                  <a:gd name="connsiteY1" fmla="*/ 659 h 3930630"/>
                  <a:gd name="connsiteX2" fmla="*/ 831811 w 3359163"/>
                  <a:gd name="connsiteY2" fmla="*/ 631925 h 3930630"/>
                  <a:gd name="connsiteX3" fmla="*/ 988132 w 3359163"/>
                  <a:gd name="connsiteY3" fmla="*/ 890752 h 3930630"/>
                  <a:gd name="connsiteX4" fmla="*/ 1328433 w 3359163"/>
                  <a:gd name="connsiteY4" fmla="*/ 1173299 h 3930630"/>
                  <a:gd name="connsiteX5" fmla="*/ 3071961 w 3359163"/>
                  <a:gd name="connsiteY5" fmla="*/ 1693489 h 3930630"/>
                  <a:gd name="connsiteX6" fmla="*/ 3289512 w 3359163"/>
                  <a:gd name="connsiteY6" fmla="*/ 2931407 h 3930630"/>
                  <a:gd name="connsiteX7" fmla="*/ 2358642 w 3359163"/>
                  <a:gd name="connsiteY7" fmla="*/ 3790260 h 3930630"/>
                  <a:gd name="connsiteX8" fmla="*/ 1163792 w 3359163"/>
                  <a:gd name="connsiteY8" fmla="*/ 3918147 h 3930630"/>
                  <a:gd name="connsiteX9" fmla="*/ 440688 w 3359163"/>
                  <a:gd name="connsiteY9" fmla="*/ 3668167 h 3930630"/>
                  <a:gd name="connsiteX10" fmla="*/ 456 w 3359163"/>
                  <a:gd name="connsiteY10" fmla="*/ 2861417 h 3930630"/>
                  <a:gd name="connsiteX11" fmla="*/ 371818 w 3359163"/>
                  <a:gd name="connsiteY11" fmla="*/ 2268167 h 3930630"/>
                  <a:gd name="connsiteX12" fmla="*/ 1052198 w 3359163"/>
                  <a:gd name="connsiteY12" fmla="*/ 2020873 h 3930630"/>
                  <a:gd name="connsiteX13" fmla="*/ 1680043 w 3359163"/>
                  <a:gd name="connsiteY13" fmla="*/ 2169506 h 3930630"/>
                  <a:gd name="connsiteX14" fmla="*/ 1949120 w 3359163"/>
                  <a:gd name="connsiteY14" fmla="*/ 2641031 h 3930630"/>
                  <a:gd name="connsiteX15" fmla="*/ 1768454 w 3359163"/>
                  <a:gd name="connsiteY15" fmla="*/ 3011331 h 3930630"/>
                  <a:gd name="connsiteX16" fmla="*/ 1349463 w 3359163"/>
                  <a:gd name="connsiteY16" fmla="*/ 3158683 h 3930630"/>
                  <a:gd name="connsiteX17" fmla="*/ 983007 w 3359163"/>
                  <a:gd name="connsiteY17" fmla="*/ 3076678 h 3930630"/>
                  <a:gd name="connsiteX18" fmla="*/ 806185 w 3359163"/>
                  <a:gd name="connsiteY18" fmla="*/ 2799914 h 3930630"/>
                  <a:gd name="connsiteX19" fmla="*/ 895877 w 3359163"/>
                  <a:gd name="connsiteY19" fmla="*/ 2620529 h 3930630"/>
                  <a:gd name="connsiteX20" fmla="*/ 1018883 w 3359163"/>
                  <a:gd name="connsiteY20" fmla="*/ 2556464 h 3930630"/>
                  <a:gd name="connsiteX21" fmla="*/ 1077824 w 3359163"/>
                  <a:gd name="connsiteY21" fmla="*/ 2548776 h 3930630"/>
                  <a:gd name="connsiteX22" fmla="*/ 1098325 w 3359163"/>
                  <a:gd name="connsiteY22" fmla="*/ 2564151 h 3930630"/>
                  <a:gd name="connsiteX23" fmla="*/ 1088075 w 3359163"/>
                  <a:gd name="connsiteY23" fmla="*/ 2594903 h 3930630"/>
                  <a:gd name="connsiteX24" fmla="*/ 1077824 w 3359163"/>
                  <a:gd name="connsiteY24" fmla="*/ 2625655 h 3930630"/>
                  <a:gd name="connsiteX25" fmla="*/ 1062448 w 3359163"/>
                  <a:gd name="connsiteY25" fmla="*/ 2738411 h 3930630"/>
                  <a:gd name="connsiteX26" fmla="*/ 1143171 w 3359163"/>
                  <a:gd name="connsiteY26" fmla="*/ 2875512 h 3930630"/>
                  <a:gd name="connsiteX27" fmla="*/ 1318712 w 3359163"/>
                  <a:gd name="connsiteY27" fmla="*/ 2933171 h 3930630"/>
                  <a:gd name="connsiteX28" fmla="*/ 1582663 w 3359163"/>
                  <a:gd name="connsiteY28" fmla="*/ 2835791 h 3930630"/>
                  <a:gd name="connsiteX29" fmla="*/ 1687731 w 3359163"/>
                  <a:gd name="connsiteY29" fmla="*/ 2594903 h 3930630"/>
                  <a:gd name="connsiteX30" fmla="*/ 1475032 w 3359163"/>
                  <a:gd name="connsiteY30" fmla="*/ 2259198 h 3930630"/>
                  <a:gd name="connsiteX31" fmla="*/ 1031697 w 3359163"/>
                  <a:gd name="connsiteY31" fmla="*/ 2154130 h 3930630"/>
                  <a:gd name="connsiteX32" fmla="*/ 460229 w 3359163"/>
                  <a:gd name="connsiteY32" fmla="*/ 2348890 h 3930630"/>
                  <a:gd name="connsiteX33" fmla="*/ 206528 w 3359163"/>
                  <a:gd name="connsiteY33" fmla="*/ 2861417 h 3930630"/>
                  <a:gd name="connsiteX34" fmla="*/ 588361 w 3359163"/>
                  <a:gd name="connsiteY34" fmla="*/ 3502076 h 3930630"/>
                  <a:gd name="connsiteX35" fmla="*/ 1400716 w 3359163"/>
                  <a:gd name="connsiteY35" fmla="*/ 3717337 h 3930630"/>
                  <a:gd name="connsiteX36" fmla="*/ 2282814 w 3359163"/>
                  <a:gd name="connsiteY36" fmla="*/ 3432800 h 3930630"/>
                  <a:gd name="connsiteX37" fmla="*/ 2793353 w 3359163"/>
                  <a:gd name="connsiteY37" fmla="*/ 2674000 h 3930630"/>
                  <a:gd name="connsiteX38" fmla="*/ 2675467 w 3359163"/>
                  <a:gd name="connsiteY38" fmla="*/ 2167978 h 3930630"/>
                  <a:gd name="connsiteX39" fmla="*/ 1857439 w 3359163"/>
                  <a:gd name="connsiteY39" fmla="*/ 1553280 h 3930630"/>
                  <a:gd name="connsiteX40" fmla="*/ 947130 w 3359163"/>
                  <a:gd name="connsiteY40" fmla="*/ 1285397 h 3930630"/>
                  <a:gd name="connsiteX41" fmla="*/ 565297 w 3359163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947130 w 3314397"/>
                  <a:gd name="connsiteY40" fmla="*/ 1285397 h 3930630"/>
                  <a:gd name="connsiteX41" fmla="*/ 565297 w 3314397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1035318 w 3314397"/>
                  <a:gd name="connsiteY40" fmla="*/ 1258698 h 3930630"/>
                  <a:gd name="connsiteX41" fmla="*/ 565297 w 3314397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1035318 w 3314397"/>
                  <a:gd name="connsiteY40" fmla="*/ 1258698 h 3930630"/>
                  <a:gd name="connsiteX41" fmla="*/ 565297 w 3314397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1035318 w 3314397"/>
                  <a:gd name="connsiteY40" fmla="*/ 1258698 h 3930630"/>
                  <a:gd name="connsiteX41" fmla="*/ 565297 w 3314397"/>
                  <a:gd name="connsiteY41" fmla="*/ 760057 h 3930630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2675467 w 3314397"/>
                  <a:gd name="connsiteY38" fmla="*/ 2168602 h 3931254"/>
                  <a:gd name="connsiteX39" fmla="*/ 1857439 w 3314397"/>
                  <a:gd name="connsiteY39" fmla="*/ 1553904 h 3931254"/>
                  <a:gd name="connsiteX40" fmla="*/ 1035318 w 3314397"/>
                  <a:gd name="connsiteY40" fmla="*/ 1259322 h 3931254"/>
                  <a:gd name="connsiteX41" fmla="*/ 587343 w 3314397"/>
                  <a:gd name="connsiteY41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2675467 w 3314397"/>
                  <a:gd name="connsiteY38" fmla="*/ 2168602 h 3931254"/>
                  <a:gd name="connsiteX39" fmla="*/ 1857439 w 3314397"/>
                  <a:gd name="connsiteY39" fmla="*/ 1553904 h 3931254"/>
                  <a:gd name="connsiteX40" fmla="*/ 1035318 w 3314397"/>
                  <a:gd name="connsiteY40" fmla="*/ 1259322 h 3931254"/>
                  <a:gd name="connsiteX41" fmla="*/ 587343 w 3314397"/>
                  <a:gd name="connsiteY41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857439 w 3314397"/>
                  <a:gd name="connsiteY37" fmla="*/ 1554027 h 3931377"/>
                  <a:gd name="connsiteX38" fmla="*/ 1035318 w 3314397"/>
                  <a:gd name="connsiteY38" fmla="*/ 1259445 h 3931377"/>
                  <a:gd name="connsiteX39" fmla="*/ 587343 w 3314397"/>
                  <a:gd name="connsiteY39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4170059"/>
                  <a:gd name="connsiteX1" fmla="*/ 898342 w 3314397"/>
                  <a:gd name="connsiteY1" fmla="*/ 1406 h 4170059"/>
                  <a:gd name="connsiteX2" fmla="*/ 831811 w 3314397"/>
                  <a:gd name="connsiteY2" fmla="*/ 632672 h 4170059"/>
                  <a:gd name="connsiteX3" fmla="*/ 1328433 w 3314397"/>
                  <a:gd name="connsiteY3" fmla="*/ 1174046 h 4170059"/>
                  <a:gd name="connsiteX4" fmla="*/ 2895583 w 3314397"/>
                  <a:gd name="connsiteY4" fmla="*/ 1827735 h 4170059"/>
                  <a:gd name="connsiteX5" fmla="*/ 3289512 w 3314397"/>
                  <a:gd name="connsiteY5" fmla="*/ 2932154 h 4170059"/>
                  <a:gd name="connsiteX6" fmla="*/ 2358642 w 3314397"/>
                  <a:gd name="connsiteY6" fmla="*/ 3791007 h 4170059"/>
                  <a:gd name="connsiteX7" fmla="*/ 1163792 w 3314397"/>
                  <a:gd name="connsiteY7" fmla="*/ 3918894 h 4170059"/>
                  <a:gd name="connsiteX8" fmla="*/ 440688 w 3314397"/>
                  <a:gd name="connsiteY8" fmla="*/ 3668914 h 4170059"/>
                  <a:gd name="connsiteX9" fmla="*/ 456 w 3314397"/>
                  <a:gd name="connsiteY9" fmla="*/ 2862164 h 4170059"/>
                  <a:gd name="connsiteX10" fmla="*/ 371818 w 3314397"/>
                  <a:gd name="connsiteY10" fmla="*/ 2268914 h 4170059"/>
                  <a:gd name="connsiteX11" fmla="*/ 1052198 w 3314397"/>
                  <a:gd name="connsiteY11" fmla="*/ 2021620 h 4170059"/>
                  <a:gd name="connsiteX12" fmla="*/ 1680043 w 3314397"/>
                  <a:gd name="connsiteY12" fmla="*/ 2170253 h 4170059"/>
                  <a:gd name="connsiteX13" fmla="*/ 1949120 w 3314397"/>
                  <a:gd name="connsiteY13" fmla="*/ 2641778 h 4170059"/>
                  <a:gd name="connsiteX14" fmla="*/ 1768454 w 3314397"/>
                  <a:gd name="connsiteY14" fmla="*/ 3012078 h 4170059"/>
                  <a:gd name="connsiteX15" fmla="*/ 1349463 w 3314397"/>
                  <a:gd name="connsiteY15" fmla="*/ 3159430 h 4170059"/>
                  <a:gd name="connsiteX16" fmla="*/ 983007 w 3314397"/>
                  <a:gd name="connsiteY16" fmla="*/ 3077425 h 4170059"/>
                  <a:gd name="connsiteX17" fmla="*/ 806185 w 3314397"/>
                  <a:gd name="connsiteY17" fmla="*/ 2800661 h 4170059"/>
                  <a:gd name="connsiteX18" fmla="*/ 895877 w 3314397"/>
                  <a:gd name="connsiteY18" fmla="*/ 2621276 h 4170059"/>
                  <a:gd name="connsiteX19" fmla="*/ 1018883 w 3314397"/>
                  <a:gd name="connsiteY19" fmla="*/ 2557211 h 4170059"/>
                  <a:gd name="connsiteX20" fmla="*/ 1077824 w 3314397"/>
                  <a:gd name="connsiteY20" fmla="*/ 2549523 h 4170059"/>
                  <a:gd name="connsiteX21" fmla="*/ 1098325 w 3314397"/>
                  <a:gd name="connsiteY21" fmla="*/ 2564898 h 4170059"/>
                  <a:gd name="connsiteX22" fmla="*/ 1088075 w 3314397"/>
                  <a:gd name="connsiteY22" fmla="*/ 2595650 h 4170059"/>
                  <a:gd name="connsiteX23" fmla="*/ 1077824 w 3314397"/>
                  <a:gd name="connsiteY23" fmla="*/ 2626402 h 4170059"/>
                  <a:gd name="connsiteX24" fmla="*/ 1062448 w 3314397"/>
                  <a:gd name="connsiteY24" fmla="*/ 2739158 h 4170059"/>
                  <a:gd name="connsiteX25" fmla="*/ 1143171 w 3314397"/>
                  <a:gd name="connsiteY25" fmla="*/ 2876259 h 4170059"/>
                  <a:gd name="connsiteX26" fmla="*/ 1318712 w 3314397"/>
                  <a:gd name="connsiteY26" fmla="*/ 2933918 h 4170059"/>
                  <a:gd name="connsiteX27" fmla="*/ 1582663 w 3314397"/>
                  <a:gd name="connsiteY27" fmla="*/ 2836538 h 4170059"/>
                  <a:gd name="connsiteX28" fmla="*/ 1687731 w 3314397"/>
                  <a:gd name="connsiteY28" fmla="*/ 2595650 h 4170059"/>
                  <a:gd name="connsiteX29" fmla="*/ 1475032 w 3314397"/>
                  <a:gd name="connsiteY29" fmla="*/ 2259945 h 4170059"/>
                  <a:gd name="connsiteX30" fmla="*/ 1031697 w 3314397"/>
                  <a:gd name="connsiteY30" fmla="*/ 2154877 h 4170059"/>
                  <a:gd name="connsiteX31" fmla="*/ 460229 w 3314397"/>
                  <a:gd name="connsiteY31" fmla="*/ 2349637 h 4170059"/>
                  <a:gd name="connsiteX32" fmla="*/ 206528 w 3314397"/>
                  <a:gd name="connsiteY32" fmla="*/ 2862164 h 4170059"/>
                  <a:gd name="connsiteX33" fmla="*/ 588361 w 3314397"/>
                  <a:gd name="connsiteY33" fmla="*/ 3502823 h 4170059"/>
                  <a:gd name="connsiteX34" fmla="*/ 1400716 w 3314397"/>
                  <a:gd name="connsiteY34" fmla="*/ 3718084 h 4170059"/>
                  <a:gd name="connsiteX35" fmla="*/ 2348956 w 3314397"/>
                  <a:gd name="connsiteY35" fmla="*/ 3433547 h 4170059"/>
                  <a:gd name="connsiteX36" fmla="*/ 1035318 w 3314397"/>
                  <a:gd name="connsiteY36" fmla="*/ 1259445 h 4170059"/>
                  <a:gd name="connsiteX37" fmla="*/ 587343 w 3314397"/>
                  <a:gd name="connsiteY37" fmla="*/ 814203 h 4170059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499154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99154 w 3314397"/>
                  <a:gd name="connsiteY37" fmla="*/ 773622 h 3930846"/>
                  <a:gd name="connsiteX0" fmla="*/ 499154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99154 w 3314397"/>
                  <a:gd name="connsiteY37" fmla="*/ 773622 h 3930846"/>
                  <a:gd name="connsiteX0" fmla="*/ 433011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33011 w 3314397"/>
                  <a:gd name="connsiteY37" fmla="*/ 773622 h 3930846"/>
                  <a:gd name="connsiteX0" fmla="*/ 433011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33011 w 3314397"/>
                  <a:gd name="connsiteY37" fmla="*/ 773622 h 3930846"/>
                  <a:gd name="connsiteX0" fmla="*/ 433011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33011 w 3314397"/>
                  <a:gd name="connsiteY37" fmla="*/ 773622 h 3930846"/>
                  <a:gd name="connsiteX0" fmla="*/ 433011 w 3298501"/>
                  <a:gd name="connsiteY0" fmla="*/ 773622 h 3930846"/>
                  <a:gd name="connsiteX1" fmla="*/ 898342 w 3298501"/>
                  <a:gd name="connsiteY1" fmla="*/ 875 h 3930846"/>
                  <a:gd name="connsiteX2" fmla="*/ 831811 w 3298501"/>
                  <a:gd name="connsiteY2" fmla="*/ 632141 h 3930846"/>
                  <a:gd name="connsiteX3" fmla="*/ 1328433 w 3298501"/>
                  <a:gd name="connsiteY3" fmla="*/ 1173515 h 3930846"/>
                  <a:gd name="connsiteX4" fmla="*/ 2741251 w 3298501"/>
                  <a:gd name="connsiteY4" fmla="*/ 1880604 h 3930846"/>
                  <a:gd name="connsiteX5" fmla="*/ 3289512 w 3298501"/>
                  <a:gd name="connsiteY5" fmla="*/ 2931623 h 3930846"/>
                  <a:gd name="connsiteX6" fmla="*/ 2358642 w 3298501"/>
                  <a:gd name="connsiteY6" fmla="*/ 3790476 h 3930846"/>
                  <a:gd name="connsiteX7" fmla="*/ 1163792 w 3298501"/>
                  <a:gd name="connsiteY7" fmla="*/ 3918363 h 3930846"/>
                  <a:gd name="connsiteX8" fmla="*/ 440688 w 3298501"/>
                  <a:gd name="connsiteY8" fmla="*/ 3668383 h 3930846"/>
                  <a:gd name="connsiteX9" fmla="*/ 456 w 3298501"/>
                  <a:gd name="connsiteY9" fmla="*/ 2861633 h 3930846"/>
                  <a:gd name="connsiteX10" fmla="*/ 371818 w 3298501"/>
                  <a:gd name="connsiteY10" fmla="*/ 2268383 h 3930846"/>
                  <a:gd name="connsiteX11" fmla="*/ 1052198 w 3298501"/>
                  <a:gd name="connsiteY11" fmla="*/ 2021089 h 3930846"/>
                  <a:gd name="connsiteX12" fmla="*/ 1680043 w 3298501"/>
                  <a:gd name="connsiteY12" fmla="*/ 2169722 h 3930846"/>
                  <a:gd name="connsiteX13" fmla="*/ 1949120 w 3298501"/>
                  <a:gd name="connsiteY13" fmla="*/ 2641247 h 3930846"/>
                  <a:gd name="connsiteX14" fmla="*/ 1768454 w 3298501"/>
                  <a:gd name="connsiteY14" fmla="*/ 3011547 h 3930846"/>
                  <a:gd name="connsiteX15" fmla="*/ 1349463 w 3298501"/>
                  <a:gd name="connsiteY15" fmla="*/ 3158899 h 3930846"/>
                  <a:gd name="connsiteX16" fmla="*/ 983007 w 3298501"/>
                  <a:gd name="connsiteY16" fmla="*/ 3076894 h 3930846"/>
                  <a:gd name="connsiteX17" fmla="*/ 806185 w 3298501"/>
                  <a:gd name="connsiteY17" fmla="*/ 2800130 h 3930846"/>
                  <a:gd name="connsiteX18" fmla="*/ 895877 w 3298501"/>
                  <a:gd name="connsiteY18" fmla="*/ 2620745 h 3930846"/>
                  <a:gd name="connsiteX19" fmla="*/ 1018883 w 3298501"/>
                  <a:gd name="connsiteY19" fmla="*/ 2556680 h 3930846"/>
                  <a:gd name="connsiteX20" fmla="*/ 1077824 w 3298501"/>
                  <a:gd name="connsiteY20" fmla="*/ 2548992 h 3930846"/>
                  <a:gd name="connsiteX21" fmla="*/ 1098325 w 3298501"/>
                  <a:gd name="connsiteY21" fmla="*/ 2564367 h 3930846"/>
                  <a:gd name="connsiteX22" fmla="*/ 1088075 w 3298501"/>
                  <a:gd name="connsiteY22" fmla="*/ 2595119 h 3930846"/>
                  <a:gd name="connsiteX23" fmla="*/ 1077824 w 3298501"/>
                  <a:gd name="connsiteY23" fmla="*/ 2625871 h 3930846"/>
                  <a:gd name="connsiteX24" fmla="*/ 1062448 w 3298501"/>
                  <a:gd name="connsiteY24" fmla="*/ 2738627 h 3930846"/>
                  <a:gd name="connsiteX25" fmla="*/ 1143171 w 3298501"/>
                  <a:gd name="connsiteY25" fmla="*/ 2875728 h 3930846"/>
                  <a:gd name="connsiteX26" fmla="*/ 1318712 w 3298501"/>
                  <a:gd name="connsiteY26" fmla="*/ 2933387 h 3930846"/>
                  <a:gd name="connsiteX27" fmla="*/ 1582663 w 3298501"/>
                  <a:gd name="connsiteY27" fmla="*/ 2836007 h 3930846"/>
                  <a:gd name="connsiteX28" fmla="*/ 1687731 w 3298501"/>
                  <a:gd name="connsiteY28" fmla="*/ 2595119 h 3930846"/>
                  <a:gd name="connsiteX29" fmla="*/ 1475032 w 3298501"/>
                  <a:gd name="connsiteY29" fmla="*/ 2259414 h 3930846"/>
                  <a:gd name="connsiteX30" fmla="*/ 1031697 w 3298501"/>
                  <a:gd name="connsiteY30" fmla="*/ 2154346 h 3930846"/>
                  <a:gd name="connsiteX31" fmla="*/ 460229 w 3298501"/>
                  <a:gd name="connsiteY31" fmla="*/ 2349106 h 3930846"/>
                  <a:gd name="connsiteX32" fmla="*/ 206528 w 3298501"/>
                  <a:gd name="connsiteY32" fmla="*/ 2861633 h 3930846"/>
                  <a:gd name="connsiteX33" fmla="*/ 588361 w 3298501"/>
                  <a:gd name="connsiteY33" fmla="*/ 3502292 h 3930846"/>
                  <a:gd name="connsiteX34" fmla="*/ 1400716 w 3298501"/>
                  <a:gd name="connsiteY34" fmla="*/ 3717553 h 3930846"/>
                  <a:gd name="connsiteX35" fmla="*/ 2348956 w 3298501"/>
                  <a:gd name="connsiteY35" fmla="*/ 3433016 h 3930846"/>
                  <a:gd name="connsiteX36" fmla="*/ 1035318 w 3298501"/>
                  <a:gd name="connsiteY36" fmla="*/ 1258914 h 3930846"/>
                  <a:gd name="connsiteX37" fmla="*/ 433011 w 3298501"/>
                  <a:gd name="connsiteY37" fmla="*/ 773622 h 3930846"/>
                  <a:gd name="connsiteX0" fmla="*/ 543248 w 3298501"/>
                  <a:gd name="connsiteY0" fmla="*/ 706252 h 3930225"/>
                  <a:gd name="connsiteX1" fmla="*/ 898342 w 3298501"/>
                  <a:gd name="connsiteY1" fmla="*/ 254 h 3930225"/>
                  <a:gd name="connsiteX2" fmla="*/ 831811 w 3298501"/>
                  <a:gd name="connsiteY2" fmla="*/ 631520 h 3930225"/>
                  <a:gd name="connsiteX3" fmla="*/ 1328433 w 3298501"/>
                  <a:gd name="connsiteY3" fmla="*/ 1172894 h 3930225"/>
                  <a:gd name="connsiteX4" fmla="*/ 2741251 w 3298501"/>
                  <a:gd name="connsiteY4" fmla="*/ 1879983 h 3930225"/>
                  <a:gd name="connsiteX5" fmla="*/ 3289512 w 3298501"/>
                  <a:gd name="connsiteY5" fmla="*/ 2931002 h 3930225"/>
                  <a:gd name="connsiteX6" fmla="*/ 2358642 w 3298501"/>
                  <a:gd name="connsiteY6" fmla="*/ 3789855 h 3930225"/>
                  <a:gd name="connsiteX7" fmla="*/ 1163792 w 3298501"/>
                  <a:gd name="connsiteY7" fmla="*/ 3917742 h 3930225"/>
                  <a:gd name="connsiteX8" fmla="*/ 440688 w 3298501"/>
                  <a:gd name="connsiteY8" fmla="*/ 3667762 h 3930225"/>
                  <a:gd name="connsiteX9" fmla="*/ 456 w 3298501"/>
                  <a:gd name="connsiteY9" fmla="*/ 2861012 h 3930225"/>
                  <a:gd name="connsiteX10" fmla="*/ 371818 w 3298501"/>
                  <a:gd name="connsiteY10" fmla="*/ 2267762 h 3930225"/>
                  <a:gd name="connsiteX11" fmla="*/ 1052198 w 3298501"/>
                  <a:gd name="connsiteY11" fmla="*/ 2020468 h 3930225"/>
                  <a:gd name="connsiteX12" fmla="*/ 1680043 w 3298501"/>
                  <a:gd name="connsiteY12" fmla="*/ 2169101 h 3930225"/>
                  <a:gd name="connsiteX13" fmla="*/ 1949120 w 3298501"/>
                  <a:gd name="connsiteY13" fmla="*/ 2640626 h 3930225"/>
                  <a:gd name="connsiteX14" fmla="*/ 1768454 w 3298501"/>
                  <a:gd name="connsiteY14" fmla="*/ 3010926 h 3930225"/>
                  <a:gd name="connsiteX15" fmla="*/ 1349463 w 3298501"/>
                  <a:gd name="connsiteY15" fmla="*/ 3158278 h 3930225"/>
                  <a:gd name="connsiteX16" fmla="*/ 983007 w 3298501"/>
                  <a:gd name="connsiteY16" fmla="*/ 3076273 h 3930225"/>
                  <a:gd name="connsiteX17" fmla="*/ 806185 w 3298501"/>
                  <a:gd name="connsiteY17" fmla="*/ 2799509 h 3930225"/>
                  <a:gd name="connsiteX18" fmla="*/ 895877 w 3298501"/>
                  <a:gd name="connsiteY18" fmla="*/ 2620124 h 3930225"/>
                  <a:gd name="connsiteX19" fmla="*/ 1018883 w 3298501"/>
                  <a:gd name="connsiteY19" fmla="*/ 2556059 h 3930225"/>
                  <a:gd name="connsiteX20" fmla="*/ 1077824 w 3298501"/>
                  <a:gd name="connsiteY20" fmla="*/ 2548371 h 3930225"/>
                  <a:gd name="connsiteX21" fmla="*/ 1098325 w 3298501"/>
                  <a:gd name="connsiteY21" fmla="*/ 2563746 h 3930225"/>
                  <a:gd name="connsiteX22" fmla="*/ 1088075 w 3298501"/>
                  <a:gd name="connsiteY22" fmla="*/ 2594498 h 3930225"/>
                  <a:gd name="connsiteX23" fmla="*/ 1077824 w 3298501"/>
                  <a:gd name="connsiteY23" fmla="*/ 2625250 h 3930225"/>
                  <a:gd name="connsiteX24" fmla="*/ 1062448 w 3298501"/>
                  <a:gd name="connsiteY24" fmla="*/ 2738006 h 3930225"/>
                  <a:gd name="connsiteX25" fmla="*/ 1143171 w 3298501"/>
                  <a:gd name="connsiteY25" fmla="*/ 2875107 h 3930225"/>
                  <a:gd name="connsiteX26" fmla="*/ 1318712 w 3298501"/>
                  <a:gd name="connsiteY26" fmla="*/ 2932766 h 3930225"/>
                  <a:gd name="connsiteX27" fmla="*/ 1582663 w 3298501"/>
                  <a:gd name="connsiteY27" fmla="*/ 2835386 h 3930225"/>
                  <a:gd name="connsiteX28" fmla="*/ 1687731 w 3298501"/>
                  <a:gd name="connsiteY28" fmla="*/ 2594498 h 3930225"/>
                  <a:gd name="connsiteX29" fmla="*/ 1475032 w 3298501"/>
                  <a:gd name="connsiteY29" fmla="*/ 2258793 h 3930225"/>
                  <a:gd name="connsiteX30" fmla="*/ 1031697 w 3298501"/>
                  <a:gd name="connsiteY30" fmla="*/ 2153725 h 3930225"/>
                  <a:gd name="connsiteX31" fmla="*/ 460229 w 3298501"/>
                  <a:gd name="connsiteY31" fmla="*/ 2348485 h 3930225"/>
                  <a:gd name="connsiteX32" fmla="*/ 206528 w 3298501"/>
                  <a:gd name="connsiteY32" fmla="*/ 2861012 h 3930225"/>
                  <a:gd name="connsiteX33" fmla="*/ 588361 w 3298501"/>
                  <a:gd name="connsiteY33" fmla="*/ 3501671 h 3930225"/>
                  <a:gd name="connsiteX34" fmla="*/ 1400716 w 3298501"/>
                  <a:gd name="connsiteY34" fmla="*/ 3716932 h 3930225"/>
                  <a:gd name="connsiteX35" fmla="*/ 2348956 w 3298501"/>
                  <a:gd name="connsiteY35" fmla="*/ 3432395 h 3930225"/>
                  <a:gd name="connsiteX36" fmla="*/ 1035318 w 3298501"/>
                  <a:gd name="connsiteY36" fmla="*/ 1258293 h 3930225"/>
                  <a:gd name="connsiteX37" fmla="*/ 543248 w 3298501"/>
                  <a:gd name="connsiteY37" fmla="*/ 706252 h 3930225"/>
                  <a:gd name="connsiteX0" fmla="*/ 543248 w 3212681"/>
                  <a:gd name="connsiteY0" fmla="*/ 706252 h 3930225"/>
                  <a:gd name="connsiteX1" fmla="*/ 898342 w 3212681"/>
                  <a:gd name="connsiteY1" fmla="*/ 254 h 3930225"/>
                  <a:gd name="connsiteX2" fmla="*/ 831811 w 3212681"/>
                  <a:gd name="connsiteY2" fmla="*/ 631520 h 3930225"/>
                  <a:gd name="connsiteX3" fmla="*/ 1328433 w 3212681"/>
                  <a:gd name="connsiteY3" fmla="*/ 1172894 h 3930225"/>
                  <a:gd name="connsiteX4" fmla="*/ 2741251 w 3212681"/>
                  <a:gd name="connsiteY4" fmla="*/ 1879983 h 3930225"/>
                  <a:gd name="connsiteX5" fmla="*/ 3201322 w 3212681"/>
                  <a:gd name="connsiteY5" fmla="*/ 2931002 h 3930225"/>
                  <a:gd name="connsiteX6" fmla="*/ 2358642 w 3212681"/>
                  <a:gd name="connsiteY6" fmla="*/ 3789855 h 3930225"/>
                  <a:gd name="connsiteX7" fmla="*/ 1163792 w 3212681"/>
                  <a:gd name="connsiteY7" fmla="*/ 3917742 h 3930225"/>
                  <a:gd name="connsiteX8" fmla="*/ 440688 w 3212681"/>
                  <a:gd name="connsiteY8" fmla="*/ 3667762 h 3930225"/>
                  <a:gd name="connsiteX9" fmla="*/ 456 w 3212681"/>
                  <a:gd name="connsiteY9" fmla="*/ 2861012 h 3930225"/>
                  <a:gd name="connsiteX10" fmla="*/ 371818 w 3212681"/>
                  <a:gd name="connsiteY10" fmla="*/ 2267762 h 3930225"/>
                  <a:gd name="connsiteX11" fmla="*/ 1052198 w 3212681"/>
                  <a:gd name="connsiteY11" fmla="*/ 2020468 h 3930225"/>
                  <a:gd name="connsiteX12" fmla="*/ 1680043 w 3212681"/>
                  <a:gd name="connsiteY12" fmla="*/ 2169101 h 3930225"/>
                  <a:gd name="connsiteX13" fmla="*/ 1949120 w 3212681"/>
                  <a:gd name="connsiteY13" fmla="*/ 2640626 h 3930225"/>
                  <a:gd name="connsiteX14" fmla="*/ 1768454 w 3212681"/>
                  <a:gd name="connsiteY14" fmla="*/ 3010926 h 3930225"/>
                  <a:gd name="connsiteX15" fmla="*/ 1349463 w 3212681"/>
                  <a:gd name="connsiteY15" fmla="*/ 3158278 h 3930225"/>
                  <a:gd name="connsiteX16" fmla="*/ 983007 w 3212681"/>
                  <a:gd name="connsiteY16" fmla="*/ 3076273 h 3930225"/>
                  <a:gd name="connsiteX17" fmla="*/ 806185 w 3212681"/>
                  <a:gd name="connsiteY17" fmla="*/ 2799509 h 3930225"/>
                  <a:gd name="connsiteX18" fmla="*/ 895877 w 3212681"/>
                  <a:gd name="connsiteY18" fmla="*/ 2620124 h 3930225"/>
                  <a:gd name="connsiteX19" fmla="*/ 1018883 w 3212681"/>
                  <a:gd name="connsiteY19" fmla="*/ 2556059 h 3930225"/>
                  <a:gd name="connsiteX20" fmla="*/ 1077824 w 3212681"/>
                  <a:gd name="connsiteY20" fmla="*/ 2548371 h 3930225"/>
                  <a:gd name="connsiteX21" fmla="*/ 1098325 w 3212681"/>
                  <a:gd name="connsiteY21" fmla="*/ 2563746 h 3930225"/>
                  <a:gd name="connsiteX22" fmla="*/ 1088075 w 3212681"/>
                  <a:gd name="connsiteY22" fmla="*/ 2594498 h 3930225"/>
                  <a:gd name="connsiteX23" fmla="*/ 1077824 w 3212681"/>
                  <a:gd name="connsiteY23" fmla="*/ 2625250 h 3930225"/>
                  <a:gd name="connsiteX24" fmla="*/ 1062448 w 3212681"/>
                  <a:gd name="connsiteY24" fmla="*/ 2738006 h 3930225"/>
                  <a:gd name="connsiteX25" fmla="*/ 1143171 w 3212681"/>
                  <a:gd name="connsiteY25" fmla="*/ 2875107 h 3930225"/>
                  <a:gd name="connsiteX26" fmla="*/ 1318712 w 3212681"/>
                  <a:gd name="connsiteY26" fmla="*/ 2932766 h 3930225"/>
                  <a:gd name="connsiteX27" fmla="*/ 1582663 w 3212681"/>
                  <a:gd name="connsiteY27" fmla="*/ 2835386 h 3930225"/>
                  <a:gd name="connsiteX28" fmla="*/ 1687731 w 3212681"/>
                  <a:gd name="connsiteY28" fmla="*/ 2594498 h 3930225"/>
                  <a:gd name="connsiteX29" fmla="*/ 1475032 w 3212681"/>
                  <a:gd name="connsiteY29" fmla="*/ 2258793 h 3930225"/>
                  <a:gd name="connsiteX30" fmla="*/ 1031697 w 3212681"/>
                  <a:gd name="connsiteY30" fmla="*/ 2153725 h 3930225"/>
                  <a:gd name="connsiteX31" fmla="*/ 460229 w 3212681"/>
                  <a:gd name="connsiteY31" fmla="*/ 2348485 h 3930225"/>
                  <a:gd name="connsiteX32" fmla="*/ 206528 w 3212681"/>
                  <a:gd name="connsiteY32" fmla="*/ 2861012 h 3930225"/>
                  <a:gd name="connsiteX33" fmla="*/ 588361 w 3212681"/>
                  <a:gd name="connsiteY33" fmla="*/ 3501671 h 3930225"/>
                  <a:gd name="connsiteX34" fmla="*/ 1400716 w 3212681"/>
                  <a:gd name="connsiteY34" fmla="*/ 3716932 h 3930225"/>
                  <a:gd name="connsiteX35" fmla="*/ 2348956 w 3212681"/>
                  <a:gd name="connsiteY35" fmla="*/ 3432395 h 3930225"/>
                  <a:gd name="connsiteX36" fmla="*/ 1035318 w 3212681"/>
                  <a:gd name="connsiteY36" fmla="*/ 1258293 h 3930225"/>
                  <a:gd name="connsiteX37" fmla="*/ 543248 w 3212681"/>
                  <a:gd name="connsiteY37" fmla="*/ 706252 h 3930225"/>
                  <a:gd name="connsiteX0" fmla="*/ 366867 w 3212681"/>
                  <a:gd name="connsiteY0" fmla="*/ 679406 h 3930078"/>
                  <a:gd name="connsiteX1" fmla="*/ 898342 w 3212681"/>
                  <a:gd name="connsiteY1" fmla="*/ 107 h 3930078"/>
                  <a:gd name="connsiteX2" fmla="*/ 831811 w 3212681"/>
                  <a:gd name="connsiteY2" fmla="*/ 631373 h 3930078"/>
                  <a:gd name="connsiteX3" fmla="*/ 1328433 w 3212681"/>
                  <a:gd name="connsiteY3" fmla="*/ 1172747 h 3930078"/>
                  <a:gd name="connsiteX4" fmla="*/ 2741251 w 3212681"/>
                  <a:gd name="connsiteY4" fmla="*/ 1879836 h 3930078"/>
                  <a:gd name="connsiteX5" fmla="*/ 3201322 w 3212681"/>
                  <a:gd name="connsiteY5" fmla="*/ 2930855 h 3930078"/>
                  <a:gd name="connsiteX6" fmla="*/ 2358642 w 3212681"/>
                  <a:gd name="connsiteY6" fmla="*/ 3789708 h 3930078"/>
                  <a:gd name="connsiteX7" fmla="*/ 1163792 w 3212681"/>
                  <a:gd name="connsiteY7" fmla="*/ 3917595 h 3930078"/>
                  <a:gd name="connsiteX8" fmla="*/ 440688 w 3212681"/>
                  <a:gd name="connsiteY8" fmla="*/ 3667615 h 3930078"/>
                  <a:gd name="connsiteX9" fmla="*/ 456 w 3212681"/>
                  <a:gd name="connsiteY9" fmla="*/ 2860865 h 3930078"/>
                  <a:gd name="connsiteX10" fmla="*/ 371818 w 3212681"/>
                  <a:gd name="connsiteY10" fmla="*/ 2267615 h 3930078"/>
                  <a:gd name="connsiteX11" fmla="*/ 1052198 w 3212681"/>
                  <a:gd name="connsiteY11" fmla="*/ 2020321 h 3930078"/>
                  <a:gd name="connsiteX12" fmla="*/ 1680043 w 3212681"/>
                  <a:gd name="connsiteY12" fmla="*/ 2168954 h 3930078"/>
                  <a:gd name="connsiteX13" fmla="*/ 1949120 w 3212681"/>
                  <a:gd name="connsiteY13" fmla="*/ 2640479 h 3930078"/>
                  <a:gd name="connsiteX14" fmla="*/ 1768454 w 3212681"/>
                  <a:gd name="connsiteY14" fmla="*/ 3010779 h 3930078"/>
                  <a:gd name="connsiteX15" fmla="*/ 1349463 w 3212681"/>
                  <a:gd name="connsiteY15" fmla="*/ 3158131 h 3930078"/>
                  <a:gd name="connsiteX16" fmla="*/ 983007 w 3212681"/>
                  <a:gd name="connsiteY16" fmla="*/ 3076126 h 3930078"/>
                  <a:gd name="connsiteX17" fmla="*/ 806185 w 3212681"/>
                  <a:gd name="connsiteY17" fmla="*/ 2799362 h 3930078"/>
                  <a:gd name="connsiteX18" fmla="*/ 895877 w 3212681"/>
                  <a:gd name="connsiteY18" fmla="*/ 2619977 h 3930078"/>
                  <a:gd name="connsiteX19" fmla="*/ 1018883 w 3212681"/>
                  <a:gd name="connsiteY19" fmla="*/ 2555912 h 3930078"/>
                  <a:gd name="connsiteX20" fmla="*/ 1077824 w 3212681"/>
                  <a:gd name="connsiteY20" fmla="*/ 2548224 h 3930078"/>
                  <a:gd name="connsiteX21" fmla="*/ 1098325 w 3212681"/>
                  <a:gd name="connsiteY21" fmla="*/ 2563599 h 3930078"/>
                  <a:gd name="connsiteX22" fmla="*/ 1088075 w 3212681"/>
                  <a:gd name="connsiteY22" fmla="*/ 2594351 h 3930078"/>
                  <a:gd name="connsiteX23" fmla="*/ 1077824 w 3212681"/>
                  <a:gd name="connsiteY23" fmla="*/ 2625103 h 3930078"/>
                  <a:gd name="connsiteX24" fmla="*/ 1062448 w 3212681"/>
                  <a:gd name="connsiteY24" fmla="*/ 2737859 h 3930078"/>
                  <a:gd name="connsiteX25" fmla="*/ 1143171 w 3212681"/>
                  <a:gd name="connsiteY25" fmla="*/ 2874960 h 3930078"/>
                  <a:gd name="connsiteX26" fmla="*/ 1318712 w 3212681"/>
                  <a:gd name="connsiteY26" fmla="*/ 2932619 h 3930078"/>
                  <a:gd name="connsiteX27" fmla="*/ 1582663 w 3212681"/>
                  <a:gd name="connsiteY27" fmla="*/ 2835239 h 3930078"/>
                  <a:gd name="connsiteX28" fmla="*/ 1687731 w 3212681"/>
                  <a:gd name="connsiteY28" fmla="*/ 2594351 h 3930078"/>
                  <a:gd name="connsiteX29" fmla="*/ 1475032 w 3212681"/>
                  <a:gd name="connsiteY29" fmla="*/ 2258646 h 3930078"/>
                  <a:gd name="connsiteX30" fmla="*/ 1031697 w 3212681"/>
                  <a:gd name="connsiteY30" fmla="*/ 2153578 h 3930078"/>
                  <a:gd name="connsiteX31" fmla="*/ 460229 w 3212681"/>
                  <a:gd name="connsiteY31" fmla="*/ 2348338 h 3930078"/>
                  <a:gd name="connsiteX32" fmla="*/ 206528 w 3212681"/>
                  <a:gd name="connsiteY32" fmla="*/ 2860865 h 3930078"/>
                  <a:gd name="connsiteX33" fmla="*/ 588361 w 3212681"/>
                  <a:gd name="connsiteY33" fmla="*/ 3501524 h 3930078"/>
                  <a:gd name="connsiteX34" fmla="*/ 1400716 w 3212681"/>
                  <a:gd name="connsiteY34" fmla="*/ 3716785 h 3930078"/>
                  <a:gd name="connsiteX35" fmla="*/ 2348956 w 3212681"/>
                  <a:gd name="connsiteY35" fmla="*/ 3432248 h 3930078"/>
                  <a:gd name="connsiteX36" fmla="*/ 1035318 w 3212681"/>
                  <a:gd name="connsiteY36" fmla="*/ 1258146 h 3930078"/>
                  <a:gd name="connsiteX37" fmla="*/ 366867 w 3212681"/>
                  <a:gd name="connsiteY37" fmla="*/ 679406 h 3930078"/>
                  <a:gd name="connsiteX0" fmla="*/ 366867 w 3212681"/>
                  <a:gd name="connsiteY0" fmla="*/ 679319 h 3929991"/>
                  <a:gd name="connsiteX1" fmla="*/ 898342 w 3212681"/>
                  <a:gd name="connsiteY1" fmla="*/ 20 h 3929991"/>
                  <a:gd name="connsiteX2" fmla="*/ 699527 w 3212681"/>
                  <a:gd name="connsiteY2" fmla="*/ 657986 h 3929991"/>
                  <a:gd name="connsiteX3" fmla="*/ 1328433 w 3212681"/>
                  <a:gd name="connsiteY3" fmla="*/ 1172660 h 3929991"/>
                  <a:gd name="connsiteX4" fmla="*/ 2741251 w 3212681"/>
                  <a:gd name="connsiteY4" fmla="*/ 1879749 h 3929991"/>
                  <a:gd name="connsiteX5" fmla="*/ 3201322 w 3212681"/>
                  <a:gd name="connsiteY5" fmla="*/ 2930768 h 3929991"/>
                  <a:gd name="connsiteX6" fmla="*/ 2358642 w 3212681"/>
                  <a:gd name="connsiteY6" fmla="*/ 3789621 h 3929991"/>
                  <a:gd name="connsiteX7" fmla="*/ 1163792 w 3212681"/>
                  <a:gd name="connsiteY7" fmla="*/ 3917508 h 3929991"/>
                  <a:gd name="connsiteX8" fmla="*/ 440688 w 3212681"/>
                  <a:gd name="connsiteY8" fmla="*/ 3667528 h 3929991"/>
                  <a:gd name="connsiteX9" fmla="*/ 456 w 3212681"/>
                  <a:gd name="connsiteY9" fmla="*/ 2860778 h 3929991"/>
                  <a:gd name="connsiteX10" fmla="*/ 371818 w 3212681"/>
                  <a:gd name="connsiteY10" fmla="*/ 2267528 h 3929991"/>
                  <a:gd name="connsiteX11" fmla="*/ 1052198 w 3212681"/>
                  <a:gd name="connsiteY11" fmla="*/ 2020234 h 3929991"/>
                  <a:gd name="connsiteX12" fmla="*/ 1680043 w 3212681"/>
                  <a:gd name="connsiteY12" fmla="*/ 2168867 h 3929991"/>
                  <a:gd name="connsiteX13" fmla="*/ 1949120 w 3212681"/>
                  <a:gd name="connsiteY13" fmla="*/ 2640392 h 3929991"/>
                  <a:gd name="connsiteX14" fmla="*/ 1768454 w 3212681"/>
                  <a:gd name="connsiteY14" fmla="*/ 3010692 h 3929991"/>
                  <a:gd name="connsiteX15" fmla="*/ 1349463 w 3212681"/>
                  <a:gd name="connsiteY15" fmla="*/ 3158044 h 3929991"/>
                  <a:gd name="connsiteX16" fmla="*/ 983007 w 3212681"/>
                  <a:gd name="connsiteY16" fmla="*/ 3076039 h 3929991"/>
                  <a:gd name="connsiteX17" fmla="*/ 806185 w 3212681"/>
                  <a:gd name="connsiteY17" fmla="*/ 2799275 h 3929991"/>
                  <a:gd name="connsiteX18" fmla="*/ 895877 w 3212681"/>
                  <a:gd name="connsiteY18" fmla="*/ 2619890 h 3929991"/>
                  <a:gd name="connsiteX19" fmla="*/ 1018883 w 3212681"/>
                  <a:gd name="connsiteY19" fmla="*/ 2555825 h 3929991"/>
                  <a:gd name="connsiteX20" fmla="*/ 1077824 w 3212681"/>
                  <a:gd name="connsiteY20" fmla="*/ 2548137 h 3929991"/>
                  <a:gd name="connsiteX21" fmla="*/ 1098325 w 3212681"/>
                  <a:gd name="connsiteY21" fmla="*/ 2563512 h 3929991"/>
                  <a:gd name="connsiteX22" fmla="*/ 1088075 w 3212681"/>
                  <a:gd name="connsiteY22" fmla="*/ 2594264 h 3929991"/>
                  <a:gd name="connsiteX23" fmla="*/ 1077824 w 3212681"/>
                  <a:gd name="connsiteY23" fmla="*/ 2625016 h 3929991"/>
                  <a:gd name="connsiteX24" fmla="*/ 1062448 w 3212681"/>
                  <a:gd name="connsiteY24" fmla="*/ 2737772 h 3929991"/>
                  <a:gd name="connsiteX25" fmla="*/ 1143171 w 3212681"/>
                  <a:gd name="connsiteY25" fmla="*/ 2874873 h 3929991"/>
                  <a:gd name="connsiteX26" fmla="*/ 1318712 w 3212681"/>
                  <a:gd name="connsiteY26" fmla="*/ 2932532 h 3929991"/>
                  <a:gd name="connsiteX27" fmla="*/ 1582663 w 3212681"/>
                  <a:gd name="connsiteY27" fmla="*/ 2835152 h 3929991"/>
                  <a:gd name="connsiteX28" fmla="*/ 1687731 w 3212681"/>
                  <a:gd name="connsiteY28" fmla="*/ 2594264 h 3929991"/>
                  <a:gd name="connsiteX29" fmla="*/ 1475032 w 3212681"/>
                  <a:gd name="connsiteY29" fmla="*/ 2258559 h 3929991"/>
                  <a:gd name="connsiteX30" fmla="*/ 1031697 w 3212681"/>
                  <a:gd name="connsiteY30" fmla="*/ 2153491 h 3929991"/>
                  <a:gd name="connsiteX31" fmla="*/ 460229 w 3212681"/>
                  <a:gd name="connsiteY31" fmla="*/ 2348251 h 3929991"/>
                  <a:gd name="connsiteX32" fmla="*/ 206528 w 3212681"/>
                  <a:gd name="connsiteY32" fmla="*/ 2860778 h 3929991"/>
                  <a:gd name="connsiteX33" fmla="*/ 588361 w 3212681"/>
                  <a:gd name="connsiteY33" fmla="*/ 3501437 h 3929991"/>
                  <a:gd name="connsiteX34" fmla="*/ 1400716 w 3212681"/>
                  <a:gd name="connsiteY34" fmla="*/ 3716698 h 3929991"/>
                  <a:gd name="connsiteX35" fmla="*/ 2348956 w 3212681"/>
                  <a:gd name="connsiteY35" fmla="*/ 3432161 h 3929991"/>
                  <a:gd name="connsiteX36" fmla="*/ 1035318 w 3212681"/>
                  <a:gd name="connsiteY36" fmla="*/ 1258059 h 3929991"/>
                  <a:gd name="connsiteX37" fmla="*/ 366867 w 3212681"/>
                  <a:gd name="connsiteY37" fmla="*/ 679319 h 3929991"/>
                  <a:gd name="connsiteX0" fmla="*/ 366867 w 3212681"/>
                  <a:gd name="connsiteY0" fmla="*/ 679320 h 3929991"/>
                  <a:gd name="connsiteX1" fmla="*/ 898342 w 3212681"/>
                  <a:gd name="connsiteY1" fmla="*/ 20 h 3929991"/>
                  <a:gd name="connsiteX2" fmla="*/ 699527 w 3212681"/>
                  <a:gd name="connsiteY2" fmla="*/ 657986 h 3929991"/>
                  <a:gd name="connsiteX3" fmla="*/ 1328433 w 3212681"/>
                  <a:gd name="connsiteY3" fmla="*/ 1172660 h 3929991"/>
                  <a:gd name="connsiteX4" fmla="*/ 2741251 w 3212681"/>
                  <a:gd name="connsiteY4" fmla="*/ 1879749 h 3929991"/>
                  <a:gd name="connsiteX5" fmla="*/ 3201322 w 3212681"/>
                  <a:gd name="connsiteY5" fmla="*/ 2930768 h 3929991"/>
                  <a:gd name="connsiteX6" fmla="*/ 2358642 w 3212681"/>
                  <a:gd name="connsiteY6" fmla="*/ 3789621 h 3929991"/>
                  <a:gd name="connsiteX7" fmla="*/ 1163792 w 3212681"/>
                  <a:gd name="connsiteY7" fmla="*/ 3917508 h 3929991"/>
                  <a:gd name="connsiteX8" fmla="*/ 440688 w 3212681"/>
                  <a:gd name="connsiteY8" fmla="*/ 3667528 h 3929991"/>
                  <a:gd name="connsiteX9" fmla="*/ 456 w 3212681"/>
                  <a:gd name="connsiteY9" fmla="*/ 2860778 h 3929991"/>
                  <a:gd name="connsiteX10" fmla="*/ 371818 w 3212681"/>
                  <a:gd name="connsiteY10" fmla="*/ 2267528 h 3929991"/>
                  <a:gd name="connsiteX11" fmla="*/ 1052198 w 3212681"/>
                  <a:gd name="connsiteY11" fmla="*/ 2020234 h 3929991"/>
                  <a:gd name="connsiteX12" fmla="*/ 1680043 w 3212681"/>
                  <a:gd name="connsiteY12" fmla="*/ 2168867 h 3929991"/>
                  <a:gd name="connsiteX13" fmla="*/ 1949120 w 3212681"/>
                  <a:gd name="connsiteY13" fmla="*/ 2640392 h 3929991"/>
                  <a:gd name="connsiteX14" fmla="*/ 1768454 w 3212681"/>
                  <a:gd name="connsiteY14" fmla="*/ 3010692 h 3929991"/>
                  <a:gd name="connsiteX15" fmla="*/ 1349463 w 3212681"/>
                  <a:gd name="connsiteY15" fmla="*/ 3158044 h 3929991"/>
                  <a:gd name="connsiteX16" fmla="*/ 983007 w 3212681"/>
                  <a:gd name="connsiteY16" fmla="*/ 3076039 h 3929991"/>
                  <a:gd name="connsiteX17" fmla="*/ 806185 w 3212681"/>
                  <a:gd name="connsiteY17" fmla="*/ 2799275 h 3929991"/>
                  <a:gd name="connsiteX18" fmla="*/ 895877 w 3212681"/>
                  <a:gd name="connsiteY18" fmla="*/ 2619890 h 3929991"/>
                  <a:gd name="connsiteX19" fmla="*/ 1018883 w 3212681"/>
                  <a:gd name="connsiteY19" fmla="*/ 2555825 h 3929991"/>
                  <a:gd name="connsiteX20" fmla="*/ 1077824 w 3212681"/>
                  <a:gd name="connsiteY20" fmla="*/ 2548137 h 3929991"/>
                  <a:gd name="connsiteX21" fmla="*/ 1098325 w 3212681"/>
                  <a:gd name="connsiteY21" fmla="*/ 2563512 h 3929991"/>
                  <a:gd name="connsiteX22" fmla="*/ 1088075 w 3212681"/>
                  <a:gd name="connsiteY22" fmla="*/ 2594264 h 3929991"/>
                  <a:gd name="connsiteX23" fmla="*/ 1077824 w 3212681"/>
                  <a:gd name="connsiteY23" fmla="*/ 2625016 h 3929991"/>
                  <a:gd name="connsiteX24" fmla="*/ 1062448 w 3212681"/>
                  <a:gd name="connsiteY24" fmla="*/ 2737772 h 3929991"/>
                  <a:gd name="connsiteX25" fmla="*/ 1143171 w 3212681"/>
                  <a:gd name="connsiteY25" fmla="*/ 2874873 h 3929991"/>
                  <a:gd name="connsiteX26" fmla="*/ 1318712 w 3212681"/>
                  <a:gd name="connsiteY26" fmla="*/ 2932532 h 3929991"/>
                  <a:gd name="connsiteX27" fmla="*/ 1582663 w 3212681"/>
                  <a:gd name="connsiteY27" fmla="*/ 2835152 h 3929991"/>
                  <a:gd name="connsiteX28" fmla="*/ 1687731 w 3212681"/>
                  <a:gd name="connsiteY28" fmla="*/ 2594264 h 3929991"/>
                  <a:gd name="connsiteX29" fmla="*/ 1475032 w 3212681"/>
                  <a:gd name="connsiteY29" fmla="*/ 2258559 h 3929991"/>
                  <a:gd name="connsiteX30" fmla="*/ 1031697 w 3212681"/>
                  <a:gd name="connsiteY30" fmla="*/ 2153491 h 3929991"/>
                  <a:gd name="connsiteX31" fmla="*/ 460229 w 3212681"/>
                  <a:gd name="connsiteY31" fmla="*/ 2348251 h 3929991"/>
                  <a:gd name="connsiteX32" fmla="*/ 206528 w 3212681"/>
                  <a:gd name="connsiteY32" fmla="*/ 2860778 h 3929991"/>
                  <a:gd name="connsiteX33" fmla="*/ 588361 w 3212681"/>
                  <a:gd name="connsiteY33" fmla="*/ 3501437 h 3929991"/>
                  <a:gd name="connsiteX34" fmla="*/ 1400716 w 3212681"/>
                  <a:gd name="connsiteY34" fmla="*/ 3716698 h 3929991"/>
                  <a:gd name="connsiteX35" fmla="*/ 2348956 w 3212681"/>
                  <a:gd name="connsiteY35" fmla="*/ 3432161 h 3929991"/>
                  <a:gd name="connsiteX36" fmla="*/ 1035318 w 3212681"/>
                  <a:gd name="connsiteY36" fmla="*/ 1258059 h 3929991"/>
                  <a:gd name="connsiteX37" fmla="*/ 366867 w 3212681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99527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11338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11338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11338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3208014" h="3929991">
                    <a:moveTo>
                      <a:pt x="366867" y="679320"/>
                    </a:moveTo>
                    <a:cubicBezTo>
                      <a:pt x="317808" y="427842"/>
                      <a:pt x="857597" y="3576"/>
                      <a:pt x="898342" y="20"/>
                    </a:cubicBezTo>
                    <a:cubicBezTo>
                      <a:pt x="939087" y="-3536"/>
                      <a:pt x="549678" y="459157"/>
                      <a:pt x="611338" y="657986"/>
                    </a:cubicBezTo>
                    <a:cubicBezTo>
                      <a:pt x="705067" y="960224"/>
                      <a:pt x="918328" y="991283"/>
                      <a:pt x="1328433" y="1172660"/>
                    </a:cubicBezTo>
                    <a:cubicBezTo>
                      <a:pt x="1738538" y="1354037"/>
                      <a:pt x="2362961" y="1613432"/>
                      <a:pt x="2675109" y="1906450"/>
                    </a:cubicBezTo>
                    <a:cubicBezTo>
                      <a:pt x="2987257" y="2199468"/>
                      <a:pt x="3254066" y="2616906"/>
                      <a:pt x="3201322" y="2930768"/>
                    </a:cubicBezTo>
                    <a:cubicBezTo>
                      <a:pt x="3148578" y="3244630"/>
                      <a:pt x="2698230" y="3625164"/>
                      <a:pt x="2358642" y="3789621"/>
                    </a:cubicBezTo>
                    <a:cubicBezTo>
                      <a:pt x="2019054" y="3954078"/>
                      <a:pt x="1483451" y="3937857"/>
                      <a:pt x="1163792" y="3917508"/>
                    </a:cubicBezTo>
                    <a:cubicBezTo>
                      <a:pt x="844133" y="3897159"/>
                      <a:pt x="810958" y="3870348"/>
                      <a:pt x="440688" y="3667528"/>
                    </a:cubicBezTo>
                    <a:cubicBezTo>
                      <a:pt x="70418" y="3464708"/>
                      <a:pt x="11934" y="3094111"/>
                      <a:pt x="456" y="2860778"/>
                    </a:cubicBezTo>
                    <a:cubicBezTo>
                      <a:pt x="-11022" y="2627445"/>
                      <a:pt x="196528" y="2407619"/>
                      <a:pt x="371818" y="2267528"/>
                    </a:cubicBezTo>
                    <a:cubicBezTo>
                      <a:pt x="547108" y="2127437"/>
                      <a:pt x="787392" y="2020234"/>
                      <a:pt x="1052198" y="2020234"/>
                    </a:cubicBezTo>
                    <a:cubicBezTo>
                      <a:pt x="1310169" y="2020234"/>
                      <a:pt x="1519451" y="2069778"/>
                      <a:pt x="1680043" y="2168867"/>
                    </a:cubicBezTo>
                    <a:cubicBezTo>
                      <a:pt x="1859427" y="2279914"/>
                      <a:pt x="1949120" y="2437089"/>
                      <a:pt x="1949120" y="2640392"/>
                    </a:cubicBezTo>
                    <a:cubicBezTo>
                      <a:pt x="1949120" y="2789024"/>
                      <a:pt x="1888898" y="2912458"/>
                      <a:pt x="1768454" y="3010692"/>
                    </a:cubicBezTo>
                    <a:cubicBezTo>
                      <a:pt x="1648010" y="3108927"/>
                      <a:pt x="1508347" y="3158044"/>
                      <a:pt x="1349463" y="3158044"/>
                    </a:cubicBezTo>
                    <a:cubicBezTo>
                      <a:pt x="1204247" y="3158044"/>
                      <a:pt x="1082095" y="3130709"/>
                      <a:pt x="983007" y="3076039"/>
                    </a:cubicBezTo>
                    <a:cubicBezTo>
                      <a:pt x="865125" y="3011120"/>
                      <a:pt x="806185" y="2918865"/>
                      <a:pt x="806185" y="2799275"/>
                    </a:cubicBezTo>
                    <a:cubicBezTo>
                      <a:pt x="806185" y="2727521"/>
                      <a:pt x="836082" y="2667726"/>
                      <a:pt x="895877" y="2619890"/>
                    </a:cubicBezTo>
                    <a:cubicBezTo>
                      <a:pt x="942004" y="2582305"/>
                      <a:pt x="983007" y="2560950"/>
                      <a:pt x="1018883" y="2555825"/>
                    </a:cubicBezTo>
                    <a:cubicBezTo>
                      <a:pt x="1054760" y="2550699"/>
                      <a:pt x="1074407" y="2548137"/>
                      <a:pt x="1077824" y="2548137"/>
                    </a:cubicBezTo>
                    <a:cubicBezTo>
                      <a:pt x="1091491" y="2548137"/>
                      <a:pt x="1098325" y="2553262"/>
                      <a:pt x="1098325" y="2563512"/>
                    </a:cubicBezTo>
                    <a:lnTo>
                      <a:pt x="1088075" y="2594264"/>
                    </a:lnTo>
                    <a:cubicBezTo>
                      <a:pt x="1086366" y="2597681"/>
                      <a:pt x="1082949" y="2607932"/>
                      <a:pt x="1077824" y="2625016"/>
                    </a:cubicBezTo>
                    <a:cubicBezTo>
                      <a:pt x="1067573" y="2659184"/>
                      <a:pt x="1062448" y="2696769"/>
                      <a:pt x="1062448" y="2737772"/>
                    </a:cubicBezTo>
                    <a:cubicBezTo>
                      <a:pt x="1062448" y="2790733"/>
                      <a:pt x="1089356" y="2836433"/>
                      <a:pt x="1143171" y="2874873"/>
                    </a:cubicBezTo>
                    <a:cubicBezTo>
                      <a:pt x="1196987" y="2913312"/>
                      <a:pt x="1255500" y="2932532"/>
                      <a:pt x="1318712" y="2932532"/>
                    </a:cubicBezTo>
                    <a:cubicBezTo>
                      <a:pt x="1424634" y="2932532"/>
                      <a:pt x="1512618" y="2900072"/>
                      <a:pt x="1582663" y="2835152"/>
                    </a:cubicBezTo>
                    <a:cubicBezTo>
                      <a:pt x="1652708" y="2770232"/>
                      <a:pt x="1687731" y="2689936"/>
                      <a:pt x="1687731" y="2594264"/>
                    </a:cubicBezTo>
                    <a:cubicBezTo>
                      <a:pt x="1687731" y="2450757"/>
                      <a:pt x="1616831" y="2338855"/>
                      <a:pt x="1475032" y="2258559"/>
                    </a:cubicBezTo>
                    <a:cubicBezTo>
                      <a:pt x="1352026" y="2188514"/>
                      <a:pt x="1204247" y="2153491"/>
                      <a:pt x="1031697" y="2153491"/>
                    </a:cubicBezTo>
                    <a:cubicBezTo>
                      <a:pt x="811310" y="2153491"/>
                      <a:pt x="620821" y="2218411"/>
                      <a:pt x="460229" y="2348251"/>
                    </a:cubicBezTo>
                    <a:cubicBezTo>
                      <a:pt x="291095" y="2484925"/>
                      <a:pt x="206528" y="2655767"/>
                      <a:pt x="206528" y="2860778"/>
                    </a:cubicBezTo>
                    <a:cubicBezTo>
                      <a:pt x="206528" y="3127292"/>
                      <a:pt x="333806" y="3340845"/>
                      <a:pt x="588361" y="3501437"/>
                    </a:cubicBezTo>
                    <a:cubicBezTo>
                      <a:pt x="815581" y="3644944"/>
                      <a:pt x="1107284" y="3728244"/>
                      <a:pt x="1400716" y="3716698"/>
                    </a:cubicBezTo>
                    <a:cubicBezTo>
                      <a:pt x="1694148" y="3705152"/>
                      <a:pt x="1880715" y="3668386"/>
                      <a:pt x="2348956" y="3432161"/>
                    </a:cubicBezTo>
                    <a:cubicBezTo>
                      <a:pt x="2817197" y="3195936"/>
                      <a:pt x="3445477" y="2041712"/>
                      <a:pt x="1035318" y="1258059"/>
                    </a:cubicBezTo>
                    <a:cubicBezTo>
                      <a:pt x="477146" y="968350"/>
                      <a:pt x="415926" y="930798"/>
                      <a:pt x="366867" y="679320"/>
                    </a:cubicBezTo>
                    <a:close/>
                  </a:path>
                </a:pathLst>
              </a:custGeom>
              <a:grpFill/>
              <a:ln>
                <a:noFill/>
              </a:ln>
              <a:effectLst/>
              <a:sp3d>
                <a:bevelT w="165100" prst="coolSlant"/>
              </a:sp3d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s-ES" sz="41300" dirty="0">
                  <a:latin typeface="Harrington" panose="04040505050A02020702" pitchFamily="82" charset="0"/>
                </a:endParaRPr>
              </a:p>
            </p:txBody>
          </p:sp>
          <p:sp>
            <p:nvSpPr>
              <p:cNvPr id="19" name="CuadroTexto 6"/>
              <p:cNvSpPr txBox="1"/>
              <p:nvPr/>
            </p:nvSpPr>
            <p:spPr>
              <a:xfrm rot="10800000">
                <a:off x="2699792" y="2283718"/>
                <a:ext cx="648072" cy="1232520"/>
              </a:xfrm>
              <a:custGeom>
                <a:avLst/>
                <a:gdLst>
                  <a:gd name="connsiteX0" fmla="*/ 1424825 w 3432663"/>
                  <a:gd name="connsiteY0" fmla="*/ 0 h 3746571"/>
                  <a:gd name="connsiteX1" fmla="*/ 1883536 w 3432663"/>
                  <a:gd name="connsiteY1" fmla="*/ 64066 h 3746571"/>
                  <a:gd name="connsiteX2" fmla="*/ 2116736 w 3432663"/>
                  <a:gd name="connsiteY2" fmla="*/ 353644 h 3746571"/>
                  <a:gd name="connsiteX3" fmla="*/ 2051389 w 3432663"/>
                  <a:gd name="connsiteY3" fmla="*/ 500995 h 3746571"/>
                  <a:gd name="connsiteX4" fmla="*/ 1936070 w 3432663"/>
                  <a:gd name="connsiteY4" fmla="*/ 571468 h 3746571"/>
                  <a:gd name="connsiteX5" fmla="*/ 1863035 w 3432663"/>
                  <a:gd name="connsiteY5" fmla="*/ 576593 h 3746571"/>
                  <a:gd name="connsiteX6" fmla="*/ 1768218 w 3432663"/>
                  <a:gd name="connsiteY6" fmla="*/ 558654 h 3746571"/>
                  <a:gd name="connsiteX7" fmla="*/ 1740029 w 3432663"/>
                  <a:gd name="connsiteY7" fmla="*/ 533028 h 3746571"/>
                  <a:gd name="connsiteX8" fmla="*/ 1757967 w 3432663"/>
                  <a:gd name="connsiteY8" fmla="*/ 502276 h 3746571"/>
                  <a:gd name="connsiteX9" fmla="*/ 1809220 w 3432663"/>
                  <a:gd name="connsiteY9" fmla="*/ 426679 h 3746571"/>
                  <a:gd name="connsiteX10" fmla="*/ 1824596 w 3432663"/>
                  <a:gd name="connsiteY10" fmla="*/ 343393 h 3746571"/>
                  <a:gd name="connsiteX11" fmla="*/ 1686214 w 3432663"/>
                  <a:gd name="connsiteY11" fmla="*/ 153758 h 3746571"/>
                  <a:gd name="connsiteX12" fmla="*/ 1409449 w 3432663"/>
                  <a:gd name="connsiteY12" fmla="*/ 102506 h 3746571"/>
                  <a:gd name="connsiteX13" fmla="*/ 960988 w 3432663"/>
                  <a:gd name="connsiteY13" fmla="*/ 187072 h 3746571"/>
                  <a:gd name="connsiteX14" fmla="*/ 743164 w 3432663"/>
                  <a:gd name="connsiteY14" fmla="*/ 481775 h 3746571"/>
                  <a:gd name="connsiteX15" fmla="*/ 899485 w 3432663"/>
                  <a:gd name="connsiteY15" fmla="*/ 740602 h 3746571"/>
                  <a:gd name="connsiteX16" fmla="*/ 1283880 w 3432663"/>
                  <a:gd name="connsiteY16" fmla="*/ 943050 h 3746571"/>
                  <a:gd name="connsiteX17" fmla="*/ 1757967 w 3432663"/>
                  <a:gd name="connsiteY17" fmla="*/ 1153185 h 3746571"/>
                  <a:gd name="connsiteX18" fmla="*/ 2280745 w 3432663"/>
                  <a:gd name="connsiteY18" fmla="*/ 1458139 h 3746571"/>
                  <a:gd name="connsiteX19" fmla="*/ 2636951 w 3432663"/>
                  <a:gd name="connsiteY19" fmla="*/ 1875848 h 3746571"/>
                  <a:gd name="connsiteX20" fmla="*/ 3432663 w 3432663"/>
                  <a:gd name="connsiteY20" fmla="*/ 2904434 h 3746571"/>
                  <a:gd name="connsiteX21" fmla="*/ 2316622 w 3432663"/>
                  <a:gd name="connsiteY21" fmla="*/ 3410866 h 3746571"/>
                  <a:gd name="connsiteX22" fmla="*/ 1306944 w 3432663"/>
                  <a:gd name="connsiteY22" fmla="*/ 3746571 h 3746571"/>
                  <a:gd name="connsiteX23" fmla="*/ 407459 w 3432663"/>
                  <a:gd name="connsiteY23" fmla="*/ 3490308 h 3746571"/>
                  <a:gd name="connsiteX24" fmla="*/ 0 w 3432663"/>
                  <a:gd name="connsiteY24" fmla="*/ 2711267 h 3746571"/>
                  <a:gd name="connsiteX25" fmla="*/ 283171 w 3432663"/>
                  <a:gd name="connsiteY25" fmla="*/ 2118017 h 3746571"/>
                  <a:gd name="connsiteX26" fmla="*/ 963551 w 3432663"/>
                  <a:gd name="connsiteY26" fmla="*/ 1870723 h 3746571"/>
                  <a:gd name="connsiteX27" fmla="*/ 1591396 w 3432663"/>
                  <a:gd name="connsiteY27" fmla="*/ 2019356 h 3746571"/>
                  <a:gd name="connsiteX28" fmla="*/ 1860473 w 3432663"/>
                  <a:gd name="connsiteY28" fmla="*/ 2490881 h 3746571"/>
                  <a:gd name="connsiteX29" fmla="*/ 1679807 w 3432663"/>
                  <a:gd name="connsiteY29" fmla="*/ 2861181 h 3746571"/>
                  <a:gd name="connsiteX30" fmla="*/ 1260816 w 3432663"/>
                  <a:gd name="connsiteY30" fmla="*/ 3008533 h 3746571"/>
                  <a:gd name="connsiteX31" fmla="*/ 894360 w 3432663"/>
                  <a:gd name="connsiteY31" fmla="*/ 2926528 h 3746571"/>
                  <a:gd name="connsiteX32" fmla="*/ 717538 w 3432663"/>
                  <a:gd name="connsiteY32" fmla="*/ 2649764 h 3746571"/>
                  <a:gd name="connsiteX33" fmla="*/ 807230 w 3432663"/>
                  <a:gd name="connsiteY33" fmla="*/ 2470379 h 3746571"/>
                  <a:gd name="connsiteX34" fmla="*/ 930236 w 3432663"/>
                  <a:gd name="connsiteY34" fmla="*/ 2406314 h 3746571"/>
                  <a:gd name="connsiteX35" fmla="*/ 989177 w 3432663"/>
                  <a:gd name="connsiteY35" fmla="*/ 2398626 h 3746571"/>
                  <a:gd name="connsiteX36" fmla="*/ 1009678 w 3432663"/>
                  <a:gd name="connsiteY36" fmla="*/ 2414001 h 3746571"/>
                  <a:gd name="connsiteX37" fmla="*/ 999428 w 3432663"/>
                  <a:gd name="connsiteY37" fmla="*/ 2444753 h 3746571"/>
                  <a:gd name="connsiteX38" fmla="*/ 989177 w 3432663"/>
                  <a:gd name="connsiteY38" fmla="*/ 2475505 h 3746571"/>
                  <a:gd name="connsiteX39" fmla="*/ 973801 w 3432663"/>
                  <a:gd name="connsiteY39" fmla="*/ 2588261 h 3746571"/>
                  <a:gd name="connsiteX40" fmla="*/ 1054524 w 3432663"/>
                  <a:gd name="connsiteY40" fmla="*/ 2725362 h 3746571"/>
                  <a:gd name="connsiteX41" fmla="*/ 1230065 w 3432663"/>
                  <a:gd name="connsiteY41" fmla="*/ 2783021 h 3746571"/>
                  <a:gd name="connsiteX42" fmla="*/ 1494016 w 3432663"/>
                  <a:gd name="connsiteY42" fmla="*/ 2685641 h 3746571"/>
                  <a:gd name="connsiteX43" fmla="*/ 1599084 w 3432663"/>
                  <a:gd name="connsiteY43" fmla="*/ 2444753 h 3746571"/>
                  <a:gd name="connsiteX44" fmla="*/ 1386385 w 3432663"/>
                  <a:gd name="connsiteY44" fmla="*/ 2109048 h 3746571"/>
                  <a:gd name="connsiteX45" fmla="*/ 943050 w 3432663"/>
                  <a:gd name="connsiteY45" fmla="*/ 2003980 h 3746571"/>
                  <a:gd name="connsiteX46" fmla="*/ 371582 w 3432663"/>
                  <a:gd name="connsiteY46" fmla="*/ 2198740 h 3746571"/>
                  <a:gd name="connsiteX47" fmla="*/ 117881 w 3432663"/>
                  <a:gd name="connsiteY47" fmla="*/ 2711267 h 3746571"/>
                  <a:gd name="connsiteX48" fmla="*/ 499714 w 3432663"/>
                  <a:gd name="connsiteY48" fmla="*/ 3351926 h 3746571"/>
                  <a:gd name="connsiteX49" fmla="*/ 1312069 w 3432663"/>
                  <a:gd name="connsiteY49" fmla="*/ 3567187 h 3746571"/>
                  <a:gd name="connsiteX50" fmla="*/ 2134674 w 3432663"/>
                  <a:gd name="connsiteY50" fmla="*/ 3269921 h 3746571"/>
                  <a:gd name="connsiteX51" fmla="*/ 2490881 w 3432663"/>
                  <a:gd name="connsiteY51" fmla="*/ 2506256 h 3746571"/>
                  <a:gd name="connsiteX52" fmla="*/ 2372999 w 3432663"/>
                  <a:gd name="connsiteY52" fmla="*/ 2070608 h 3746571"/>
                  <a:gd name="connsiteX53" fmla="*/ 2057795 w 3432663"/>
                  <a:gd name="connsiteY53" fmla="*/ 1755405 h 3746571"/>
                  <a:gd name="connsiteX54" fmla="*/ 1614460 w 3432663"/>
                  <a:gd name="connsiteY54" fmla="*/ 1496578 h 3746571"/>
                  <a:gd name="connsiteX55" fmla="*/ 858483 w 3432663"/>
                  <a:gd name="connsiteY55" fmla="*/ 1135247 h 3746571"/>
                  <a:gd name="connsiteX56" fmla="*/ 476650 w 3432663"/>
                  <a:gd name="connsiteY56" fmla="*/ 609907 h 3746571"/>
                  <a:gd name="connsiteX57" fmla="*/ 781604 w 3432663"/>
                  <a:gd name="connsiteY57" fmla="*/ 143508 h 3746571"/>
                  <a:gd name="connsiteX58" fmla="*/ 1424825 w 3432663"/>
                  <a:gd name="connsiteY58" fmla="*/ 0 h 3746571"/>
                  <a:gd name="connsiteX0" fmla="*/ 1424825 w 3453135"/>
                  <a:gd name="connsiteY0" fmla="*/ 0 h 3746571"/>
                  <a:gd name="connsiteX1" fmla="*/ 1883536 w 3453135"/>
                  <a:gd name="connsiteY1" fmla="*/ 64066 h 3746571"/>
                  <a:gd name="connsiteX2" fmla="*/ 2116736 w 3453135"/>
                  <a:gd name="connsiteY2" fmla="*/ 353644 h 3746571"/>
                  <a:gd name="connsiteX3" fmla="*/ 2051389 w 3453135"/>
                  <a:gd name="connsiteY3" fmla="*/ 500995 h 3746571"/>
                  <a:gd name="connsiteX4" fmla="*/ 1936070 w 3453135"/>
                  <a:gd name="connsiteY4" fmla="*/ 571468 h 3746571"/>
                  <a:gd name="connsiteX5" fmla="*/ 1863035 w 3453135"/>
                  <a:gd name="connsiteY5" fmla="*/ 576593 h 3746571"/>
                  <a:gd name="connsiteX6" fmla="*/ 1768218 w 3453135"/>
                  <a:gd name="connsiteY6" fmla="*/ 558654 h 3746571"/>
                  <a:gd name="connsiteX7" fmla="*/ 1740029 w 3453135"/>
                  <a:gd name="connsiteY7" fmla="*/ 533028 h 3746571"/>
                  <a:gd name="connsiteX8" fmla="*/ 1757967 w 3453135"/>
                  <a:gd name="connsiteY8" fmla="*/ 502276 h 3746571"/>
                  <a:gd name="connsiteX9" fmla="*/ 1809220 w 3453135"/>
                  <a:gd name="connsiteY9" fmla="*/ 426679 h 3746571"/>
                  <a:gd name="connsiteX10" fmla="*/ 1824596 w 3453135"/>
                  <a:gd name="connsiteY10" fmla="*/ 343393 h 3746571"/>
                  <a:gd name="connsiteX11" fmla="*/ 1686214 w 3453135"/>
                  <a:gd name="connsiteY11" fmla="*/ 153758 h 3746571"/>
                  <a:gd name="connsiteX12" fmla="*/ 1409449 w 3453135"/>
                  <a:gd name="connsiteY12" fmla="*/ 102506 h 3746571"/>
                  <a:gd name="connsiteX13" fmla="*/ 960988 w 3453135"/>
                  <a:gd name="connsiteY13" fmla="*/ 187072 h 3746571"/>
                  <a:gd name="connsiteX14" fmla="*/ 743164 w 3453135"/>
                  <a:gd name="connsiteY14" fmla="*/ 481775 h 3746571"/>
                  <a:gd name="connsiteX15" fmla="*/ 899485 w 3453135"/>
                  <a:gd name="connsiteY15" fmla="*/ 740602 h 3746571"/>
                  <a:gd name="connsiteX16" fmla="*/ 1283880 w 3453135"/>
                  <a:gd name="connsiteY16" fmla="*/ 943050 h 3746571"/>
                  <a:gd name="connsiteX17" fmla="*/ 1757967 w 3453135"/>
                  <a:gd name="connsiteY17" fmla="*/ 1153185 h 3746571"/>
                  <a:gd name="connsiteX18" fmla="*/ 2280745 w 3453135"/>
                  <a:gd name="connsiteY18" fmla="*/ 1458139 h 3746571"/>
                  <a:gd name="connsiteX19" fmla="*/ 2983314 w 3453135"/>
                  <a:gd name="connsiteY19" fmla="*/ 1543339 h 3746571"/>
                  <a:gd name="connsiteX20" fmla="*/ 3432663 w 3453135"/>
                  <a:gd name="connsiteY20" fmla="*/ 2904434 h 3746571"/>
                  <a:gd name="connsiteX21" fmla="*/ 2316622 w 3453135"/>
                  <a:gd name="connsiteY21" fmla="*/ 3410866 h 3746571"/>
                  <a:gd name="connsiteX22" fmla="*/ 1306944 w 3453135"/>
                  <a:gd name="connsiteY22" fmla="*/ 3746571 h 3746571"/>
                  <a:gd name="connsiteX23" fmla="*/ 407459 w 3453135"/>
                  <a:gd name="connsiteY23" fmla="*/ 3490308 h 3746571"/>
                  <a:gd name="connsiteX24" fmla="*/ 0 w 3453135"/>
                  <a:gd name="connsiteY24" fmla="*/ 2711267 h 3746571"/>
                  <a:gd name="connsiteX25" fmla="*/ 283171 w 3453135"/>
                  <a:gd name="connsiteY25" fmla="*/ 2118017 h 3746571"/>
                  <a:gd name="connsiteX26" fmla="*/ 963551 w 3453135"/>
                  <a:gd name="connsiteY26" fmla="*/ 1870723 h 3746571"/>
                  <a:gd name="connsiteX27" fmla="*/ 1591396 w 3453135"/>
                  <a:gd name="connsiteY27" fmla="*/ 2019356 h 3746571"/>
                  <a:gd name="connsiteX28" fmla="*/ 1860473 w 3453135"/>
                  <a:gd name="connsiteY28" fmla="*/ 2490881 h 3746571"/>
                  <a:gd name="connsiteX29" fmla="*/ 1679807 w 3453135"/>
                  <a:gd name="connsiteY29" fmla="*/ 2861181 h 3746571"/>
                  <a:gd name="connsiteX30" fmla="*/ 1260816 w 3453135"/>
                  <a:gd name="connsiteY30" fmla="*/ 3008533 h 3746571"/>
                  <a:gd name="connsiteX31" fmla="*/ 894360 w 3453135"/>
                  <a:gd name="connsiteY31" fmla="*/ 2926528 h 3746571"/>
                  <a:gd name="connsiteX32" fmla="*/ 717538 w 3453135"/>
                  <a:gd name="connsiteY32" fmla="*/ 2649764 h 3746571"/>
                  <a:gd name="connsiteX33" fmla="*/ 807230 w 3453135"/>
                  <a:gd name="connsiteY33" fmla="*/ 2470379 h 3746571"/>
                  <a:gd name="connsiteX34" fmla="*/ 930236 w 3453135"/>
                  <a:gd name="connsiteY34" fmla="*/ 2406314 h 3746571"/>
                  <a:gd name="connsiteX35" fmla="*/ 989177 w 3453135"/>
                  <a:gd name="connsiteY35" fmla="*/ 2398626 h 3746571"/>
                  <a:gd name="connsiteX36" fmla="*/ 1009678 w 3453135"/>
                  <a:gd name="connsiteY36" fmla="*/ 2414001 h 3746571"/>
                  <a:gd name="connsiteX37" fmla="*/ 999428 w 3453135"/>
                  <a:gd name="connsiteY37" fmla="*/ 2444753 h 3746571"/>
                  <a:gd name="connsiteX38" fmla="*/ 989177 w 3453135"/>
                  <a:gd name="connsiteY38" fmla="*/ 2475505 h 3746571"/>
                  <a:gd name="connsiteX39" fmla="*/ 973801 w 3453135"/>
                  <a:gd name="connsiteY39" fmla="*/ 2588261 h 3746571"/>
                  <a:gd name="connsiteX40" fmla="*/ 1054524 w 3453135"/>
                  <a:gd name="connsiteY40" fmla="*/ 2725362 h 3746571"/>
                  <a:gd name="connsiteX41" fmla="*/ 1230065 w 3453135"/>
                  <a:gd name="connsiteY41" fmla="*/ 2783021 h 3746571"/>
                  <a:gd name="connsiteX42" fmla="*/ 1494016 w 3453135"/>
                  <a:gd name="connsiteY42" fmla="*/ 2685641 h 3746571"/>
                  <a:gd name="connsiteX43" fmla="*/ 1599084 w 3453135"/>
                  <a:gd name="connsiteY43" fmla="*/ 2444753 h 3746571"/>
                  <a:gd name="connsiteX44" fmla="*/ 1386385 w 3453135"/>
                  <a:gd name="connsiteY44" fmla="*/ 2109048 h 3746571"/>
                  <a:gd name="connsiteX45" fmla="*/ 943050 w 3453135"/>
                  <a:gd name="connsiteY45" fmla="*/ 2003980 h 3746571"/>
                  <a:gd name="connsiteX46" fmla="*/ 371582 w 3453135"/>
                  <a:gd name="connsiteY46" fmla="*/ 2198740 h 3746571"/>
                  <a:gd name="connsiteX47" fmla="*/ 117881 w 3453135"/>
                  <a:gd name="connsiteY47" fmla="*/ 2711267 h 3746571"/>
                  <a:gd name="connsiteX48" fmla="*/ 499714 w 3453135"/>
                  <a:gd name="connsiteY48" fmla="*/ 3351926 h 3746571"/>
                  <a:gd name="connsiteX49" fmla="*/ 1312069 w 3453135"/>
                  <a:gd name="connsiteY49" fmla="*/ 3567187 h 3746571"/>
                  <a:gd name="connsiteX50" fmla="*/ 2134674 w 3453135"/>
                  <a:gd name="connsiteY50" fmla="*/ 3269921 h 3746571"/>
                  <a:gd name="connsiteX51" fmla="*/ 2490881 w 3453135"/>
                  <a:gd name="connsiteY51" fmla="*/ 2506256 h 3746571"/>
                  <a:gd name="connsiteX52" fmla="*/ 2372999 w 3453135"/>
                  <a:gd name="connsiteY52" fmla="*/ 2070608 h 3746571"/>
                  <a:gd name="connsiteX53" fmla="*/ 2057795 w 3453135"/>
                  <a:gd name="connsiteY53" fmla="*/ 1755405 h 3746571"/>
                  <a:gd name="connsiteX54" fmla="*/ 1614460 w 3453135"/>
                  <a:gd name="connsiteY54" fmla="*/ 1496578 h 3746571"/>
                  <a:gd name="connsiteX55" fmla="*/ 858483 w 3453135"/>
                  <a:gd name="connsiteY55" fmla="*/ 1135247 h 3746571"/>
                  <a:gd name="connsiteX56" fmla="*/ 476650 w 3453135"/>
                  <a:gd name="connsiteY56" fmla="*/ 609907 h 3746571"/>
                  <a:gd name="connsiteX57" fmla="*/ 781604 w 3453135"/>
                  <a:gd name="connsiteY57" fmla="*/ 143508 h 3746571"/>
                  <a:gd name="connsiteX58" fmla="*/ 1424825 w 3453135"/>
                  <a:gd name="connsiteY58" fmla="*/ 0 h 3746571"/>
                  <a:gd name="connsiteX0" fmla="*/ 1424825 w 3452383"/>
                  <a:gd name="connsiteY0" fmla="*/ 0 h 3746571"/>
                  <a:gd name="connsiteX1" fmla="*/ 1883536 w 3452383"/>
                  <a:gd name="connsiteY1" fmla="*/ 64066 h 3746571"/>
                  <a:gd name="connsiteX2" fmla="*/ 2116736 w 3452383"/>
                  <a:gd name="connsiteY2" fmla="*/ 353644 h 3746571"/>
                  <a:gd name="connsiteX3" fmla="*/ 2051389 w 3452383"/>
                  <a:gd name="connsiteY3" fmla="*/ 500995 h 3746571"/>
                  <a:gd name="connsiteX4" fmla="*/ 1936070 w 3452383"/>
                  <a:gd name="connsiteY4" fmla="*/ 571468 h 3746571"/>
                  <a:gd name="connsiteX5" fmla="*/ 1863035 w 3452383"/>
                  <a:gd name="connsiteY5" fmla="*/ 576593 h 3746571"/>
                  <a:gd name="connsiteX6" fmla="*/ 1768218 w 3452383"/>
                  <a:gd name="connsiteY6" fmla="*/ 558654 h 3746571"/>
                  <a:gd name="connsiteX7" fmla="*/ 1740029 w 3452383"/>
                  <a:gd name="connsiteY7" fmla="*/ 533028 h 3746571"/>
                  <a:gd name="connsiteX8" fmla="*/ 1757967 w 3452383"/>
                  <a:gd name="connsiteY8" fmla="*/ 502276 h 3746571"/>
                  <a:gd name="connsiteX9" fmla="*/ 1809220 w 3452383"/>
                  <a:gd name="connsiteY9" fmla="*/ 426679 h 3746571"/>
                  <a:gd name="connsiteX10" fmla="*/ 1824596 w 3452383"/>
                  <a:gd name="connsiteY10" fmla="*/ 343393 h 3746571"/>
                  <a:gd name="connsiteX11" fmla="*/ 1686214 w 3452383"/>
                  <a:gd name="connsiteY11" fmla="*/ 153758 h 3746571"/>
                  <a:gd name="connsiteX12" fmla="*/ 1409449 w 3452383"/>
                  <a:gd name="connsiteY12" fmla="*/ 102506 h 3746571"/>
                  <a:gd name="connsiteX13" fmla="*/ 960988 w 3452383"/>
                  <a:gd name="connsiteY13" fmla="*/ 187072 h 3746571"/>
                  <a:gd name="connsiteX14" fmla="*/ 743164 w 3452383"/>
                  <a:gd name="connsiteY14" fmla="*/ 481775 h 3746571"/>
                  <a:gd name="connsiteX15" fmla="*/ 899485 w 3452383"/>
                  <a:gd name="connsiteY15" fmla="*/ 740602 h 3746571"/>
                  <a:gd name="connsiteX16" fmla="*/ 1283880 w 3452383"/>
                  <a:gd name="connsiteY16" fmla="*/ 943050 h 3746571"/>
                  <a:gd name="connsiteX17" fmla="*/ 1757967 w 3452383"/>
                  <a:gd name="connsiteY17" fmla="*/ 1153185 h 3746571"/>
                  <a:gd name="connsiteX18" fmla="*/ 2391581 w 3452383"/>
                  <a:gd name="connsiteY18" fmla="*/ 1111775 h 3746571"/>
                  <a:gd name="connsiteX19" fmla="*/ 2983314 w 3452383"/>
                  <a:gd name="connsiteY19" fmla="*/ 1543339 h 3746571"/>
                  <a:gd name="connsiteX20" fmla="*/ 3432663 w 3452383"/>
                  <a:gd name="connsiteY20" fmla="*/ 2904434 h 3746571"/>
                  <a:gd name="connsiteX21" fmla="*/ 2316622 w 3452383"/>
                  <a:gd name="connsiteY21" fmla="*/ 3410866 h 3746571"/>
                  <a:gd name="connsiteX22" fmla="*/ 1306944 w 3452383"/>
                  <a:gd name="connsiteY22" fmla="*/ 3746571 h 3746571"/>
                  <a:gd name="connsiteX23" fmla="*/ 407459 w 3452383"/>
                  <a:gd name="connsiteY23" fmla="*/ 3490308 h 3746571"/>
                  <a:gd name="connsiteX24" fmla="*/ 0 w 3452383"/>
                  <a:gd name="connsiteY24" fmla="*/ 2711267 h 3746571"/>
                  <a:gd name="connsiteX25" fmla="*/ 283171 w 3452383"/>
                  <a:gd name="connsiteY25" fmla="*/ 2118017 h 3746571"/>
                  <a:gd name="connsiteX26" fmla="*/ 963551 w 3452383"/>
                  <a:gd name="connsiteY26" fmla="*/ 1870723 h 3746571"/>
                  <a:gd name="connsiteX27" fmla="*/ 1591396 w 3452383"/>
                  <a:gd name="connsiteY27" fmla="*/ 2019356 h 3746571"/>
                  <a:gd name="connsiteX28" fmla="*/ 1860473 w 3452383"/>
                  <a:gd name="connsiteY28" fmla="*/ 2490881 h 3746571"/>
                  <a:gd name="connsiteX29" fmla="*/ 1679807 w 3452383"/>
                  <a:gd name="connsiteY29" fmla="*/ 2861181 h 3746571"/>
                  <a:gd name="connsiteX30" fmla="*/ 1260816 w 3452383"/>
                  <a:gd name="connsiteY30" fmla="*/ 3008533 h 3746571"/>
                  <a:gd name="connsiteX31" fmla="*/ 894360 w 3452383"/>
                  <a:gd name="connsiteY31" fmla="*/ 2926528 h 3746571"/>
                  <a:gd name="connsiteX32" fmla="*/ 717538 w 3452383"/>
                  <a:gd name="connsiteY32" fmla="*/ 2649764 h 3746571"/>
                  <a:gd name="connsiteX33" fmla="*/ 807230 w 3452383"/>
                  <a:gd name="connsiteY33" fmla="*/ 2470379 h 3746571"/>
                  <a:gd name="connsiteX34" fmla="*/ 930236 w 3452383"/>
                  <a:gd name="connsiteY34" fmla="*/ 2406314 h 3746571"/>
                  <a:gd name="connsiteX35" fmla="*/ 989177 w 3452383"/>
                  <a:gd name="connsiteY35" fmla="*/ 2398626 h 3746571"/>
                  <a:gd name="connsiteX36" fmla="*/ 1009678 w 3452383"/>
                  <a:gd name="connsiteY36" fmla="*/ 2414001 h 3746571"/>
                  <a:gd name="connsiteX37" fmla="*/ 999428 w 3452383"/>
                  <a:gd name="connsiteY37" fmla="*/ 2444753 h 3746571"/>
                  <a:gd name="connsiteX38" fmla="*/ 989177 w 3452383"/>
                  <a:gd name="connsiteY38" fmla="*/ 2475505 h 3746571"/>
                  <a:gd name="connsiteX39" fmla="*/ 973801 w 3452383"/>
                  <a:gd name="connsiteY39" fmla="*/ 2588261 h 3746571"/>
                  <a:gd name="connsiteX40" fmla="*/ 1054524 w 3452383"/>
                  <a:gd name="connsiteY40" fmla="*/ 2725362 h 3746571"/>
                  <a:gd name="connsiteX41" fmla="*/ 1230065 w 3452383"/>
                  <a:gd name="connsiteY41" fmla="*/ 2783021 h 3746571"/>
                  <a:gd name="connsiteX42" fmla="*/ 1494016 w 3452383"/>
                  <a:gd name="connsiteY42" fmla="*/ 2685641 h 3746571"/>
                  <a:gd name="connsiteX43" fmla="*/ 1599084 w 3452383"/>
                  <a:gd name="connsiteY43" fmla="*/ 2444753 h 3746571"/>
                  <a:gd name="connsiteX44" fmla="*/ 1386385 w 3452383"/>
                  <a:gd name="connsiteY44" fmla="*/ 2109048 h 3746571"/>
                  <a:gd name="connsiteX45" fmla="*/ 943050 w 3452383"/>
                  <a:gd name="connsiteY45" fmla="*/ 2003980 h 3746571"/>
                  <a:gd name="connsiteX46" fmla="*/ 371582 w 3452383"/>
                  <a:gd name="connsiteY46" fmla="*/ 2198740 h 3746571"/>
                  <a:gd name="connsiteX47" fmla="*/ 117881 w 3452383"/>
                  <a:gd name="connsiteY47" fmla="*/ 2711267 h 3746571"/>
                  <a:gd name="connsiteX48" fmla="*/ 499714 w 3452383"/>
                  <a:gd name="connsiteY48" fmla="*/ 3351926 h 3746571"/>
                  <a:gd name="connsiteX49" fmla="*/ 1312069 w 3452383"/>
                  <a:gd name="connsiteY49" fmla="*/ 3567187 h 3746571"/>
                  <a:gd name="connsiteX50" fmla="*/ 2134674 w 3452383"/>
                  <a:gd name="connsiteY50" fmla="*/ 3269921 h 3746571"/>
                  <a:gd name="connsiteX51" fmla="*/ 2490881 w 3452383"/>
                  <a:gd name="connsiteY51" fmla="*/ 2506256 h 3746571"/>
                  <a:gd name="connsiteX52" fmla="*/ 2372999 w 3452383"/>
                  <a:gd name="connsiteY52" fmla="*/ 2070608 h 3746571"/>
                  <a:gd name="connsiteX53" fmla="*/ 2057795 w 3452383"/>
                  <a:gd name="connsiteY53" fmla="*/ 1755405 h 3746571"/>
                  <a:gd name="connsiteX54" fmla="*/ 1614460 w 3452383"/>
                  <a:gd name="connsiteY54" fmla="*/ 1496578 h 3746571"/>
                  <a:gd name="connsiteX55" fmla="*/ 858483 w 3452383"/>
                  <a:gd name="connsiteY55" fmla="*/ 1135247 h 3746571"/>
                  <a:gd name="connsiteX56" fmla="*/ 476650 w 3452383"/>
                  <a:gd name="connsiteY56" fmla="*/ 609907 h 3746571"/>
                  <a:gd name="connsiteX57" fmla="*/ 781604 w 3452383"/>
                  <a:gd name="connsiteY57" fmla="*/ 143508 h 3746571"/>
                  <a:gd name="connsiteX58" fmla="*/ 1424825 w 3452383"/>
                  <a:gd name="connsiteY58" fmla="*/ 0 h 3746571"/>
                  <a:gd name="connsiteX0" fmla="*/ 1424825 w 3452383"/>
                  <a:gd name="connsiteY0" fmla="*/ 0 h 3746571"/>
                  <a:gd name="connsiteX1" fmla="*/ 1883536 w 3452383"/>
                  <a:gd name="connsiteY1" fmla="*/ 64066 h 3746571"/>
                  <a:gd name="connsiteX2" fmla="*/ 2116736 w 3452383"/>
                  <a:gd name="connsiteY2" fmla="*/ 353644 h 3746571"/>
                  <a:gd name="connsiteX3" fmla="*/ 2051389 w 3452383"/>
                  <a:gd name="connsiteY3" fmla="*/ 500995 h 3746571"/>
                  <a:gd name="connsiteX4" fmla="*/ 1936070 w 3452383"/>
                  <a:gd name="connsiteY4" fmla="*/ 571468 h 3746571"/>
                  <a:gd name="connsiteX5" fmla="*/ 1863035 w 3452383"/>
                  <a:gd name="connsiteY5" fmla="*/ 576593 h 3746571"/>
                  <a:gd name="connsiteX6" fmla="*/ 1768218 w 3452383"/>
                  <a:gd name="connsiteY6" fmla="*/ 558654 h 3746571"/>
                  <a:gd name="connsiteX7" fmla="*/ 1740029 w 3452383"/>
                  <a:gd name="connsiteY7" fmla="*/ 533028 h 3746571"/>
                  <a:gd name="connsiteX8" fmla="*/ 1757967 w 3452383"/>
                  <a:gd name="connsiteY8" fmla="*/ 502276 h 3746571"/>
                  <a:gd name="connsiteX9" fmla="*/ 1809220 w 3452383"/>
                  <a:gd name="connsiteY9" fmla="*/ 426679 h 3746571"/>
                  <a:gd name="connsiteX10" fmla="*/ 1824596 w 3452383"/>
                  <a:gd name="connsiteY10" fmla="*/ 343393 h 3746571"/>
                  <a:gd name="connsiteX11" fmla="*/ 1686214 w 3452383"/>
                  <a:gd name="connsiteY11" fmla="*/ 153758 h 3746571"/>
                  <a:gd name="connsiteX12" fmla="*/ 1409449 w 3452383"/>
                  <a:gd name="connsiteY12" fmla="*/ 102506 h 3746571"/>
                  <a:gd name="connsiteX13" fmla="*/ 960988 w 3452383"/>
                  <a:gd name="connsiteY13" fmla="*/ 187072 h 3746571"/>
                  <a:gd name="connsiteX14" fmla="*/ 743164 w 3452383"/>
                  <a:gd name="connsiteY14" fmla="*/ 481775 h 3746571"/>
                  <a:gd name="connsiteX15" fmla="*/ 899485 w 3452383"/>
                  <a:gd name="connsiteY15" fmla="*/ 740602 h 3746571"/>
                  <a:gd name="connsiteX16" fmla="*/ 1283880 w 3452383"/>
                  <a:gd name="connsiteY16" fmla="*/ 943050 h 3746571"/>
                  <a:gd name="connsiteX17" fmla="*/ 1730258 w 3452383"/>
                  <a:gd name="connsiteY17" fmla="*/ 1042349 h 3746571"/>
                  <a:gd name="connsiteX18" fmla="*/ 2391581 w 3452383"/>
                  <a:gd name="connsiteY18" fmla="*/ 1111775 h 3746571"/>
                  <a:gd name="connsiteX19" fmla="*/ 2983314 w 3452383"/>
                  <a:gd name="connsiteY19" fmla="*/ 1543339 h 3746571"/>
                  <a:gd name="connsiteX20" fmla="*/ 3432663 w 3452383"/>
                  <a:gd name="connsiteY20" fmla="*/ 2904434 h 3746571"/>
                  <a:gd name="connsiteX21" fmla="*/ 2316622 w 3452383"/>
                  <a:gd name="connsiteY21" fmla="*/ 3410866 h 3746571"/>
                  <a:gd name="connsiteX22" fmla="*/ 1306944 w 3452383"/>
                  <a:gd name="connsiteY22" fmla="*/ 3746571 h 3746571"/>
                  <a:gd name="connsiteX23" fmla="*/ 407459 w 3452383"/>
                  <a:gd name="connsiteY23" fmla="*/ 3490308 h 3746571"/>
                  <a:gd name="connsiteX24" fmla="*/ 0 w 3452383"/>
                  <a:gd name="connsiteY24" fmla="*/ 2711267 h 3746571"/>
                  <a:gd name="connsiteX25" fmla="*/ 283171 w 3452383"/>
                  <a:gd name="connsiteY25" fmla="*/ 2118017 h 3746571"/>
                  <a:gd name="connsiteX26" fmla="*/ 963551 w 3452383"/>
                  <a:gd name="connsiteY26" fmla="*/ 1870723 h 3746571"/>
                  <a:gd name="connsiteX27" fmla="*/ 1591396 w 3452383"/>
                  <a:gd name="connsiteY27" fmla="*/ 2019356 h 3746571"/>
                  <a:gd name="connsiteX28" fmla="*/ 1860473 w 3452383"/>
                  <a:gd name="connsiteY28" fmla="*/ 2490881 h 3746571"/>
                  <a:gd name="connsiteX29" fmla="*/ 1679807 w 3452383"/>
                  <a:gd name="connsiteY29" fmla="*/ 2861181 h 3746571"/>
                  <a:gd name="connsiteX30" fmla="*/ 1260816 w 3452383"/>
                  <a:gd name="connsiteY30" fmla="*/ 3008533 h 3746571"/>
                  <a:gd name="connsiteX31" fmla="*/ 894360 w 3452383"/>
                  <a:gd name="connsiteY31" fmla="*/ 2926528 h 3746571"/>
                  <a:gd name="connsiteX32" fmla="*/ 717538 w 3452383"/>
                  <a:gd name="connsiteY32" fmla="*/ 2649764 h 3746571"/>
                  <a:gd name="connsiteX33" fmla="*/ 807230 w 3452383"/>
                  <a:gd name="connsiteY33" fmla="*/ 2470379 h 3746571"/>
                  <a:gd name="connsiteX34" fmla="*/ 930236 w 3452383"/>
                  <a:gd name="connsiteY34" fmla="*/ 2406314 h 3746571"/>
                  <a:gd name="connsiteX35" fmla="*/ 989177 w 3452383"/>
                  <a:gd name="connsiteY35" fmla="*/ 2398626 h 3746571"/>
                  <a:gd name="connsiteX36" fmla="*/ 1009678 w 3452383"/>
                  <a:gd name="connsiteY36" fmla="*/ 2414001 h 3746571"/>
                  <a:gd name="connsiteX37" fmla="*/ 999428 w 3452383"/>
                  <a:gd name="connsiteY37" fmla="*/ 2444753 h 3746571"/>
                  <a:gd name="connsiteX38" fmla="*/ 989177 w 3452383"/>
                  <a:gd name="connsiteY38" fmla="*/ 2475505 h 3746571"/>
                  <a:gd name="connsiteX39" fmla="*/ 973801 w 3452383"/>
                  <a:gd name="connsiteY39" fmla="*/ 2588261 h 3746571"/>
                  <a:gd name="connsiteX40" fmla="*/ 1054524 w 3452383"/>
                  <a:gd name="connsiteY40" fmla="*/ 2725362 h 3746571"/>
                  <a:gd name="connsiteX41" fmla="*/ 1230065 w 3452383"/>
                  <a:gd name="connsiteY41" fmla="*/ 2783021 h 3746571"/>
                  <a:gd name="connsiteX42" fmla="*/ 1494016 w 3452383"/>
                  <a:gd name="connsiteY42" fmla="*/ 2685641 h 3746571"/>
                  <a:gd name="connsiteX43" fmla="*/ 1599084 w 3452383"/>
                  <a:gd name="connsiteY43" fmla="*/ 2444753 h 3746571"/>
                  <a:gd name="connsiteX44" fmla="*/ 1386385 w 3452383"/>
                  <a:gd name="connsiteY44" fmla="*/ 2109048 h 3746571"/>
                  <a:gd name="connsiteX45" fmla="*/ 943050 w 3452383"/>
                  <a:gd name="connsiteY45" fmla="*/ 2003980 h 3746571"/>
                  <a:gd name="connsiteX46" fmla="*/ 371582 w 3452383"/>
                  <a:gd name="connsiteY46" fmla="*/ 2198740 h 3746571"/>
                  <a:gd name="connsiteX47" fmla="*/ 117881 w 3452383"/>
                  <a:gd name="connsiteY47" fmla="*/ 2711267 h 3746571"/>
                  <a:gd name="connsiteX48" fmla="*/ 499714 w 3452383"/>
                  <a:gd name="connsiteY48" fmla="*/ 3351926 h 3746571"/>
                  <a:gd name="connsiteX49" fmla="*/ 1312069 w 3452383"/>
                  <a:gd name="connsiteY49" fmla="*/ 3567187 h 3746571"/>
                  <a:gd name="connsiteX50" fmla="*/ 2134674 w 3452383"/>
                  <a:gd name="connsiteY50" fmla="*/ 3269921 h 3746571"/>
                  <a:gd name="connsiteX51" fmla="*/ 2490881 w 3452383"/>
                  <a:gd name="connsiteY51" fmla="*/ 2506256 h 3746571"/>
                  <a:gd name="connsiteX52" fmla="*/ 2372999 w 3452383"/>
                  <a:gd name="connsiteY52" fmla="*/ 2070608 h 3746571"/>
                  <a:gd name="connsiteX53" fmla="*/ 2057795 w 3452383"/>
                  <a:gd name="connsiteY53" fmla="*/ 1755405 h 3746571"/>
                  <a:gd name="connsiteX54" fmla="*/ 1614460 w 3452383"/>
                  <a:gd name="connsiteY54" fmla="*/ 1496578 h 3746571"/>
                  <a:gd name="connsiteX55" fmla="*/ 858483 w 3452383"/>
                  <a:gd name="connsiteY55" fmla="*/ 1135247 h 3746571"/>
                  <a:gd name="connsiteX56" fmla="*/ 476650 w 3452383"/>
                  <a:gd name="connsiteY56" fmla="*/ 609907 h 3746571"/>
                  <a:gd name="connsiteX57" fmla="*/ 781604 w 3452383"/>
                  <a:gd name="connsiteY57" fmla="*/ 143508 h 3746571"/>
                  <a:gd name="connsiteX58" fmla="*/ 1424825 w 3452383"/>
                  <a:gd name="connsiteY58" fmla="*/ 0 h 3746571"/>
                  <a:gd name="connsiteX0" fmla="*/ 1424825 w 3451091"/>
                  <a:gd name="connsiteY0" fmla="*/ 0 h 3837621"/>
                  <a:gd name="connsiteX1" fmla="*/ 1883536 w 3451091"/>
                  <a:gd name="connsiteY1" fmla="*/ 64066 h 3837621"/>
                  <a:gd name="connsiteX2" fmla="*/ 2116736 w 3451091"/>
                  <a:gd name="connsiteY2" fmla="*/ 353644 h 3837621"/>
                  <a:gd name="connsiteX3" fmla="*/ 2051389 w 3451091"/>
                  <a:gd name="connsiteY3" fmla="*/ 500995 h 3837621"/>
                  <a:gd name="connsiteX4" fmla="*/ 1936070 w 3451091"/>
                  <a:gd name="connsiteY4" fmla="*/ 571468 h 3837621"/>
                  <a:gd name="connsiteX5" fmla="*/ 1863035 w 3451091"/>
                  <a:gd name="connsiteY5" fmla="*/ 576593 h 3837621"/>
                  <a:gd name="connsiteX6" fmla="*/ 1768218 w 3451091"/>
                  <a:gd name="connsiteY6" fmla="*/ 558654 h 3837621"/>
                  <a:gd name="connsiteX7" fmla="*/ 1740029 w 3451091"/>
                  <a:gd name="connsiteY7" fmla="*/ 533028 h 3837621"/>
                  <a:gd name="connsiteX8" fmla="*/ 1757967 w 3451091"/>
                  <a:gd name="connsiteY8" fmla="*/ 502276 h 3837621"/>
                  <a:gd name="connsiteX9" fmla="*/ 1809220 w 3451091"/>
                  <a:gd name="connsiteY9" fmla="*/ 426679 h 3837621"/>
                  <a:gd name="connsiteX10" fmla="*/ 1824596 w 3451091"/>
                  <a:gd name="connsiteY10" fmla="*/ 343393 h 3837621"/>
                  <a:gd name="connsiteX11" fmla="*/ 1686214 w 3451091"/>
                  <a:gd name="connsiteY11" fmla="*/ 153758 h 3837621"/>
                  <a:gd name="connsiteX12" fmla="*/ 1409449 w 3451091"/>
                  <a:gd name="connsiteY12" fmla="*/ 102506 h 3837621"/>
                  <a:gd name="connsiteX13" fmla="*/ 960988 w 3451091"/>
                  <a:gd name="connsiteY13" fmla="*/ 187072 h 3837621"/>
                  <a:gd name="connsiteX14" fmla="*/ 743164 w 3451091"/>
                  <a:gd name="connsiteY14" fmla="*/ 481775 h 3837621"/>
                  <a:gd name="connsiteX15" fmla="*/ 899485 w 3451091"/>
                  <a:gd name="connsiteY15" fmla="*/ 740602 h 3837621"/>
                  <a:gd name="connsiteX16" fmla="*/ 1283880 w 3451091"/>
                  <a:gd name="connsiteY16" fmla="*/ 943050 h 3837621"/>
                  <a:gd name="connsiteX17" fmla="*/ 1730258 w 3451091"/>
                  <a:gd name="connsiteY17" fmla="*/ 1042349 h 3837621"/>
                  <a:gd name="connsiteX18" fmla="*/ 2391581 w 3451091"/>
                  <a:gd name="connsiteY18" fmla="*/ 1111775 h 3837621"/>
                  <a:gd name="connsiteX19" fmla="*/ 2983314 w 3451091"/>
                  <a:gd name="connsiteY19" fmla="*/ 1543339 h 3837621"/>
                  <a:gd name="connsiteX20" fmla="*/ 3432663 w 3451091"/>
                  <a:gd name="connsiteY20" fmla="*/ 2904434 h 3837621"/>
                  <a:gd name="connsiteX21" fmla="*/ 2344331 w 3451091"/>
                  <a:gd name="connsiteY21" fmla="*/ 3771084 h 3837621"/>
                  <a:gd name="connsiteX22" fmla="*/ 1306944 w 3451091"/>
                  <a:gd name="connsiteY22" fmla="*/ 3746571 h 3837621"/>
                  <a:gd name="connsiteX23" fmla="*/ 407459 w 3451091"/>
                  <a:gd name="connsiteY23" fmla="*/ 3490308 h 3837621"/>
                  <a:gd name="connsiteX24" fmla="*/ 0 w 3451091"/>
                  <a:gd name="connsiteY24" fmla="*/ 2711267 h 3837621"/>
                  <a:gd name="connsiteX25" fmla="*/ 283171 w 3451091"/>
                  <a:gd name="connsiteY25" fmla="*/ 2118017 h 3837621"/>
                  <a:gd name="connsiteX26" fmla="*/ 963551 w 3451091"/>
                  <a:gd name="connsiteY26" fmla="*/ 1870723 h 3837621"/>
                  <a:gd name="connsiteX27" fmla="*/ 1591396 w 3451091"/>
                  <a:gd name="connsiteY27" fmla="*/ 2019356 h 3837621"/>
                  <a:gd name="connsiteX28" fmla="*/ 1860473 w 3451091"/>
                  <a:gd name="connsiteY28" fmla="*/ 2490881 h 3837621"/>
                  <a:gd name="connsiteX29" fmla="*/ 1679807 w 3451091"/>
                  <a:gd name="connsiteY29" fmla="*/ 2861181 h 3837621"/>
                  <a:gd name="connsiteX30" fmla="*/ 1260816 w 3451091"/>
                  <a:gd name="connsiteY30" fmla="*/ 3008533 h 3837621"/>
                  <a:gd name="connsiteX31" fmla="*/ 894360 w 3451091"/>
                  <a:gd name="connsiteY31" fmla="*/ 2926528 h 3837621"/>
                  <a:gd name="connsiteX32" fmla="*/ 717538 w 3451091"/>
                  <a:gd name="connsiteY32" fmla="*/ 2649764 h 3837621"/>
                  <a:gd name="connsiteX33" fmla="*/ 807230 w 3451091"/>
                  <a:gd name="connsiteY33" fmla="*/ 2470379 h 3837621"/>
                  <a:gd name="connsiteX34" fmla="*/ 930236 w 3451091"/>
                  <a:gd name="connsiteY34" fmla="*/ 2406314 h 3837621"/>
                  <a:gd name="connsiteX35" fmla="*/ 989177 w 3451091"/>
                  <a:gd name="connsiteY35" fmla="*/ 2398626 h 3837621"/>
                  <a:gd name="connsiteX36" fmla="*/ 1009678 w 3451091"/>
                  <a:gd name="connsiteY36" fmla="*/ 2414001 h 3837621"/>
                  <a:gd name="connsiteX37" fmla="*/ 999428 w 3451091"/>
                  <a:gd name="connsiteY37" fmla="*/ 2444753 h 3837621"/>
                  <a:gd name="connsiteX38" fmla="*/ 989177 w 3451091"/>
                  <a:gd name="connsiteY38" fmla="*/ 2475505 h 3837621"/>
                  <a:gd name="connsiteX39" fmla="*/ 973801 w 3451091"/>
                  <a:gd name="connsiteY39" fmla="*/ 2588261 h 3837621"/>
                  <a:gd name="connsiteX40" fmla="*/ 1054524 w 3451091"/>
                  <a:gd name="connsiteY40" fmla="*/ 2725362 h 3837621"/>
                  <a:gd name="connsiteX41" fmla="*/ 1230065 w 3451091"/>
                  <a:gd name="connsiteY41" fmla="*/ 2783021 h 3837621"/>
                  <a:gd name="connsiteX42" fmla="*/ 1494016 w 3451091"/>
                  <a:gd name="connsiteY42" fmla="*/ 2685641 h 3837621"/>
                  <a:gd name="connsiteX43" fmla="*/ 1599084 w 3451091"/>
                  <a:gd name="connsiteY43" fmla="*/ 2444753 h 3837621"/>
                  <a:gd name="connsiteX44" fmla="*/ 1386385 w 3451091"/>
                  <a:gd name="connsiteY44" fmla="*/ 2109048 h 3837621"/>
                  <a:gd name="connsiteX45" fmla="*/ 943050 w 3451091"/>
                  <a:gd name="connsiteY45" fmla="*/ 2003980 h 3837621"/>
                  <a:gd name="connsiteX46" fmla="*/ 371582 w 3451091"/>
                  <a:gd name="connsiteY46" fmla="*/ 2198740 h 3837621"/>
                  <a:gd name="connsiteX47" fmla="*/ 117881 w 3451091"/>
                  <a:gd name="connsiteY47" fmla="*/ 2711267 h 3837621"/>
                  <a:gd name="connsiteX48" fmla="*/ 499714 w 3451091"/>
                  <a:gd name="connsiteY48" fmla="*/ 3351926 h 3837621"/>
                  <a:gd name="connsiteX49" fmla="*/ 1312069 w 3451091"/>
                  <a:gd name="connsiteY49" fmla="*/ 3567187 h 3837621"/>
                  <a:gd name="connsiteX50" fmla="*/ 2134674 w 3451091"/>
                  <a:gd name="connsiteY50" fmla="*/ 3269921 h 3837621"/>
                  <a:gd name="connsiteX51" fmla="*/ 2490881 w 3451091"/>
                  <a:gd name="connsiteY51" fmla="*/ 2506256 h 3837621"/>
                  <a:gd name="connsiteX52" fmla="*/ 2372999 w 3451091"/>
                  <a:gd name="connsiteY52" fmla="*/ 2070608 h 3837621"/>
                  <a:gd name="connsiteX53" fmla="*/ 2057795 w 3451091"/>
                  <a:gd name="connsiteY53" fmla="*/ 1755405 h 3837621"/>
                  <a:gd name="connsiteX54" fmla="*/ 1614460 w 3451091"/>
                  <a:gd name="connsiteY54" fmla="*/ 1496578 h 3837621"/>
                  <a:gd name="connsiteX55" fmla="*/ 858483 w 3451091"/>
                  <a:gd name="connsiteY55" fmla="*/ 1135247 h 3837621"/>
                  <a:gd name="connsiteX56" fmla="*/ 476650 w 3451091"/>
                  <a:gd name="connsiteY56" fmla="*/ 609907 h 3837621"/>
                  <a:gd name="connsiteX57" fmla="*/ 781604 w 3451091"/>
                  <a:gd name="connsiteY57" fmla="*/ 143508 h 3837621"/>
                  <a:gd name="connsiteX58" fmla="*/ 1424825 w 3451091"/>
                  <a:gd name="connsiteY58" fmla="*/ 0 h 3837621"/>
                  <a:gd name="connsiteX0" fmla="*/ 1424825 w 3451091"/>
                  <a:gd name="connsiteY0" fmla="*/ 0 h 3982745"/>
                  <a:gd name="connsiteX1" fmla="*/ 1883536 w 3451091"/>
                  <a:gd name="connsiteY1" fmla="*/ 64066 h 3982745"/>
                  <a:gd name="connsiteX2" fmla="*/ 2116736 w 3451091"/>
                  <a:gd name="connsiteY2" fmla="*/ 353644 h 3982745"/>
                  <a:gd name="connsiteX3" fmla="*/ 2051389 w 3451091"/>
                  <a:gd name="connsiteY3" fmla="*/ 500995 h 3982745"/>
                  <a:gd name="connsiteX4" fmla="*/ 1936070 w 3451091"/>
                  <a:gd name="connsiteY4" fmla="*/ 571468 h 3982745"/>
                  <a:gd name="connsiteX5" fmla="*/ 1863035 w 3451091"/>
                  <a:gd name="connsiteY5" fmla="*/ 576593 h 3982745"/>
                  <a:gd name="connsiteX6" fmla="*/ 1768218 w 3451091"/>
                  <a:gd name="connsiteY6" fmla="*/ 558654 h 3982745"/>
                  <a:gd name="connsiteX7" fmla="*/ 1740029 w 3451091"/>
                  <a:gd name="connsiteY7" fmla="*/ 533028 h 3982745"/>
                  <a:gd name="connsiteX8" fmla="*/ 1757967 w 3451091"/>
                  <a:gd name="connsiteY8" fmla="*/ 502276 h 3982745"/>
                  <a:gd name="connsiteX9" fmla="*/ 1809220 w 3451091"/>
                  <a:gd name="connsiteY9" fmla="*/ 426679 h 3982745"/>
                  <a:gd name="connsiteX10" fmla="*/ 1824596 w 3451091"/>
                  <a:gd name="connsiteY10" fmla="*/ 343393 h 3982745"/>
                  <a:gd name="connsiteX11" fmla="*/ 1686214 w 3451091"/>
                  <a:gd name="connsiteY11" fmla="*/ 153758 h 3982745"/>
                  <a:gd name="connsiteX12" fmla="*/ 1409449 w 3451091"/>
                  <a:gd name="connsiteY12" fmla="*/ 102506 h 3982745"/>
                  <a:gd name="connsiteX13" fmla="*/ 960988 w 3451091"/>
                  <a:gd name="connsiteY13" fmla="*/ 187072 h 3982745"/>
                  <a:gd name="connsiteX14" fmla="*/ 743164 w 3451091"/>
                  <a:gd name="connsiteY14" fmla="*/ 481775 h 3982745"/>
                  <a:gd name="connsiteX15" fmla="*/ 899485 w 3451091"/>
                  <a:gd name="connsiteY15" fmla="*/ 740602 h 3982745"/>
                  <a:gd name="connsiteX16" fmla="*/ 1283880 w 3451091"/>
                  <a:gd name="connsiteY16" fmla="*/ 943050 h 3982745"/>
                  <a:gd name="connsiteX17" fmla="*/ 1730258 w 3451091"/>
                  <a:gd name="connsiteY17" fmla="*/ 1042349 h 3982745"/>
                  <a:gd name="connsiteX18" fmla="*/ 2391581 w 3451091"/>
                  <a:gd name="connsiteY18" fmla="*/ 1111775 h 3982745"/>
                  <a:gd name="connsiteX19" fmla="*/ 2983314 w 3451091"/>
                  <a:gd name="connsiteY19" fmla="*/ 1543339 h 3982745"/>
                  <a:gd name="connsiteX20" fmla="*/ 3432663 w 3451091"/>
                  <a:gd name="connsiteY20" fmla="*/ 2904434 h 3982745"/>
                  <a:gd name="connsiteX21" fmla="*/ 2344331 w 3451091"/>
                  <a:gd name="connsiteY21" fmla="*/ 3771084 h 3982745"/>
                  <a:gd name="connsiteX22" fmla="*/ 1251526 w 3451091"/>
                  <a:gd name="connsiteY22" fmla="*/ 3968244 h 3982745"/>
                  <a:gd name="connsiteX23" fmla="*/ 407459 w 3451091"/>
                  <a:gd name="connsiteY23" fmla="*/ 3490308 h 3982745"/>
                  <a:gd name="connsiteX24" fmla="*/ 0 w 3451091"/>
                  <a:gd name="connsiteY24" fmla="*/ 2711267 h 3982745"/>
                  <a:gd name="connsiteX25" fmla="*/ 283171 w 3451091"/>
                  <a:gd name="connsiteY25" fmla="*/ 2118017 h 3982745"/>
                  <a:gd name="connsiteX26" fmla="*/ 963551 w 3451091"/>
                  <a:gd name="connsiteY26" fmla="*/ 1870723 h 3982745"/>
                  <a:gd name="connsiteX27" fmla="*/ 1591396 w 3451091"/>
                  <a:gd name="connsiteY27" fmla="*/ 2019356 h 3982745"/>
                  <a:gd name="connsiteX28" fmla="*/ 1860473 w 3451091"/>
                  <a:gd name="connsiteY28" fmla="*/ 2490881 h 3982745"/>
                  <a:gd name="connsiteX29" fmla="*/ 1679807 w 3451091"/>
                  <a:gd name="connsiteY29" fmla="*/ 2861181 h 3982745"/>
                  <a:gd name="connsiteX30" fmla="*/ 1260816 w 3451091"/>
                  <a:gd name="connsiteY30" fmla="*/ 3008533 h 3982745"/>
                  <a:gd name="connsiteX31" fmla="*/ 894360 w 3451091"/>
                  <a:gd name="connsiteY31" fmla="*/ 2926528 h 3982745"/>
                  <a:gd name="connsiteX32" fmla="*/ 717538 w 3451091"/>
                  <a:gd name="connsiteY32" fmla="*/ 2649764 h 3982745"/>
                  <a:gd name="connsiteX33" fmla="*/ 807230 w 3451091"/>
                  <a:gd name="connsiteY33" fmla="*/ 2470379 h 3982745"/>
                  <a:gd name="connsiteX34" fmla="*/ 930236 w 3451091"/>
                  <a:gd name="connsiteY34" fmla="*/ 2406314 h 3982745"/>
                  <a:gd name="connsiteX35" fmla="*/ 989177 w 3451091"/>
                  <a:gd name="connsiteY35" fmla="*/ 2398626 h 3982745"/>
                  <a:gd name="connsiteX36" fmla="*/ 1009678 w 3451091"/>
                  <a:gd name="connsiteY36" fmla="*/ 2414001 h 3982745"/>
                  <a:gd name="connsiteX37" fmla="*/ 999428 w 3451091"/>
                  <a:gd name="connsiteY37" fmla="*/ 2444753 h 3982745"/>
                  <a:gd name="connsiteX38" fmla="*/ 989177 w 3451091"/>
                  <a:gd name="connsiteY38" fmla="*/ 2475505 h 3982745"/>
                  <a:gd name="connsiteX39" fmla="*/ 973801 w 3451091"/>
                  <a:gd name="connsiteY39" fmla="*/ 2588261 h 3982745"/>
                  <a:gd name="connsiteX40" fmla="*/ 1054524 w 3451091"/>
                  <a:gd name="connsiteY40" fmla="*/ 2725362 h 3982745"/>
                  <a:gd name="connsiteX41" fmla="*/ 1230065 w 3451091"/>
                  <a:gd name="connsiteY41" fmla="*/ 2783021 h 3982745"/>
                  <a:gd name="connsiteX42" fmla="*/ 1494016 w 3451091"/>
                  <a:gd name="connsiteY42" fmla="*/ 2685641 h 3982745"/>
                  <a:gd name="connsiteX43" fmla="*/ 1599084 w 3451091"/>
                  <a:gd name="connsiteY43" fmla="*/ 2444753 h 3982745"/>
                  <a:gd name="connsiteX44" fmla="*/ 1386385 w 3451091"/>
                  <a:gd name="connsiteY44" fmla="*/ 2109048 h 3982745"/>
                  <a:gd name="connsiteX45" fmla="*/ 943050 w 3451091"/>
                  <a:gd name="connsiteY45" fmla="*/ 2003980 h 3982745"/>
                  <a:gd name="connsiteX46" fmla="*/ 371582 w 3451091"/>
                  <a:gd name="connsiteY46" fmla="*/ 2198740 h 3982745"/>
                  <a:gd name="connsiteX47" fmla="*/ 117881 w 3451091"/>
                  <a:gd name="connsiteY47" fmla="*/ 2711267 h 3982745"/>
                  <a:gd name="connsiteX48" fmla="*/ 499714 w 3451091"/>
                  <a:gd name="connsiteY48" fmla="*/ 3351926 h 3982745"/>
                  <a:gd name="connsiteX49" fmla="*/ 1312069 w 3451091"/>
                  <a:gd name="connsiteY49" fmla="*/ 3567187 h 3982745"/>
                  <a:gd name="connsiteX50" fmla="*/ 2134674 w 3451091"/>
                  <a:gd name="connsiteY50" fmla="*/ 3269921 h 3982745"/>
                  <a:gd name="connsiteX51" fmla="*/ 2490881 w 3451091"/>
                  <a:gd name="connsiteY51" fmla="*/ 2506256 h 3982745"/>
                  <a:gd name="connsiteX52" fmla="*/ 2372999 w 3451091"/>
                  <a:gd name="connsiteY52" fmla="*/ 2070608 h 3982745"/>
                  <a:gd name="connsiteX53" fmla="*/ 2057795 w 3451091"/>
                  <a:gd name="connsiteY53" fmla="*/ 1755405 h 3982745"/>
                  <a:gd name="connsiteX54" fmla="*/ 1614460 w 3451091"/>
                  <a:gd name="connsiteY54" fmla="*/ 1496578 h 3982745"/>
                  <a:gd name="connsiteX55" fmla="*/ 858483 w 3451091"/>
                  <a:gd name="connsiteY55" fmla="*/ 1135247 h 3982745"/>
                  <a:gd name="connsiteX56" fmla="*/ 476650 w 3451091"/>
                  <a:gd name="connsiteY56" fmla="*/ 609907 h 3982745"/>
                  <a:gd name="connsiteX57" fmla="*/ 781604 w 3451091"/>
                  <a:gd name="connsiteY57" fmla="*/ 143508 h 3982745"/>
                  <a:gd name="connsiteX58" fmla="*/ 1424825 w 3451091"/>
                  <a:gd name="connsiteY58" fmla="*/ 0 h 3982745"/>
                  <a:gd name="connsiteX0" fmla="*/ 1424825 w 3451091"/>
                  <a:gd name="connsiteY0" fmla="*/ 0 h 3982745"/>
                  <a:gd name="connsiteX1" fmla="*/ 1883536 w 3451091"/>
                  <a:gd name="connsiteY1" fmla="*/ 64066 h 3982745"/>
                  <a:gd name="connsiteX2" fmla="*/ 2116736 w 3451091"/>
                  <a:gd name="connsiteY2" fmla="*/ 353644 h 3982745"/>
                  <a:gd name="connsiteX3" fmla="*/ 2051389 w 3451091"/>
                  <a:gd name="connsiteY3" fmla="*/ 500995 h 3982745"/>
                  <a:gd name="connsiteX4" fmla="*/ 1936070 w 3451091"/>
                  <a:gd name="connsiteY4" fmla="*/ 571468 h 3982745"/>
                  <a:gd name="connsiteX5" fmla="*/ 1863035 w 3451091"/>
                  <a:gd name="connsiteY5" fmla="*/ 576593 h 3982745"/>
                  <a:gd name="connsiteX6" fmla="*/ 1768218 w 3451091"/>
                  <a:gd name="connsiteY6" fmla="*/ 558654 h 3982745"/>
                  <a:gd name="connsiteX7" fmla="*/ 1740029 w 3451091"/>
                  <a:gd name="connsiteY7" fmla="*/ 533028 h 3982745"/>
                  <a:gd name="connsiteX8" fmla="*/ 1757967 w 3451091"/>
                  <a:gd name="connsiteY8" fmla="*/ 502276 h 3982745"/>
                  <a:gd name="connsiteX9" fmla="*/ 1809220 w 3451091"/>
                  <a:gd name="connsiteY9" fmla="*/ 426679 h 3982745"/>
                  <a:gd name="connsiteX10" fmla="*/ 1824596 w 3451091"/>
                  <a:gd name="connsiteY10" fmla="*/ 343393 h 3982745"/>
                  <a:gd name="connsiteX11" fmla="*/ 1686214 w 3451091"/>
                  <a:gd name="connsiteY11" fmla="*/ 153758 h 3982745"/>
                  <a:gd name="connsiteX12" fmla="*/ 1409449 w 3451091"/>
                  <a:gd name="connsiteY12" fmla="*/ 102506 h 3982745"/>
                  <a:gd name="connsiteX13" fmla="*/ 960988 w 3451091"/>
                  <a:gd name="connsiteY13" fmla="*/ 187072 h 3982745"/>
                  <a:gd name="connsiteX14" fmla="*/ 743164 w 3451091"/>
                  <a:gd name="connsiteY14" fmla="*/ 481775 h 3982745"/>
                  <a:gd name="connsiteX15" fmla="*/ 899485 w 3451091"/>
                  <a:gd name="connsiteY15" fmla="*/ 740602 h 3982745"/>
                  <a:gd name="connsiteX16" fmla="*/ 1283880 w 3451091"/>
                  <a:gd name="connsiteY16" fmla="*/ 943050 h 3982745"/>
                  <a:gd name="connsiteX17" fmla="*/ 1730258 w 3451091"/>
                  <a:gd name="connsiteY17" fmla="*/ 1042349 h 3982745"/>
                  <a:gd name="connsiteX18" fmla="*/ 2391581 w 3451091"/>
                  <a:gd name="connsiteY18" fmla="*/ 1111775 h 3982745"/>
                  <a:gd name="connsiteX19" fmla="*/ 2983314 w 3451091"/>
                  <a:gd name="connsiteY19" fmla="*/ 1543339 h 3982745"/>
                  <a:gd name="connsiteX20" fmla="*/ 3432663 w 3451091"/>
                  <a:gd name="connsiteY20" fmla="*/ 2904434 h 3982745"/>
                  <a:gd name="connsiteX21" fmla="*/ 2344331 w 3451091"/>
                  <a:gd name="connsiteY21" fmla="*/ 3771084 h 3982745"/>
                  <a:gd name="connsiteX22" fmla="*/ 1251526 w 3451091"/>
                  <a:gd name="connsiteY22" fmla="*/ 3968244 h 3982745"/>
                  <a:gd name="connsiteX23" fmla="*/ 407459 w 3451091"/>
                  <a:gd name="connsiteY23" fmla="*/ 3490308 h 3982745"/>
                  <a:gd name="connsiteX24" fmla="*/ 0 w 3451091"/>
                  <a:gd name="connsiteY24" fmla="*/ 2711267 h 3982745"/>
                  <a:gd name="connsiteX25" fmla="*/ 283171 w 3451091"/>
                  <a:gd name="connsiteY25" fmla="*/ 2118017 h 3982745"/>
                  <a:gd name="connsiteX26" fmla="*/ 963551 w 3451091"/>
                  <a:gd name="connsiteY26" fmla="*/ 1870723 h 3982745"/>
                  <a:gd name="connsiteX27" fmla="*/ 1591396 w 3451091"/>
                  <a:gd name="connsiteY27" fmla="*/ 2019356 h 3982745"/>
                  <a:gd name="connsiteX28" fmla="*/ 1860473 w 3451091"/>
                  <a:gd name="connsiteY28" fmla="*/ 2490881 h 3982745"/>
                  <a:gd name="connsiteX29" fmla="*/ 1679807 w 3451091"/>
                  <a:gd name="connsiteY29" fmla="*/ 2861181 h 3982745"/>
                  <a:gd name="connsiteX30" fmla="*/ 1260816 w 3451091"/>
                  <a:gd name="connsiteY30" fmla="*/ 3008533 h 3982745"/>
                  <a:gd name="connsiteX31" fmla="*/ 894360 w 3451091"/>
                  <a:gd name="connsiteY31" fmla="*/ 2926528 h 3982745"/>
                  <a:gd name="connsiteX32" fmla="*/ 717538 w 3451091"/>
                  <a:gd name="connsiteY32" fmla="*/ 2649764 h 3982745"/>
                  <a:gd name="connsiteX33" fmla="*/ 807230 w 3451091"/>
                  <a:gd name="connsiteY33" fmla="*/ 2470379 h 3982745"/>
                  <a:gd name="connsiteX34" fmla="*/ 930236 w 3451091"/>
                  <a:gd name="connsiteY34" fmla="*/ 2406314 h 3982745"/>
                  <a:gd name="connsiteX35" fmla="*/ 989177 w 3451091"/>
                  <a:gd name="connsiteY35" fmla="*/ 2398626 h 3982745"/>
                  <a:gd name="connsiteX36" fmla="*/ 1009678 w 3451091"/>
                  <a:gd name="connsiteY36" fmla="*/ 2414001 h 3982745"/>
                  <a:gd name="connsiteX37" fmla="*/ 999428 w 3451091"/>
                  <a:gd name="connsiteY37" fmla="*/ 2444753 h 3982745"/>
                  <a:gd name="connsiteX38" fmla="*/ 989177 w 3451091"/>
                  <a:gd name="connsiteY38" fmla="*/ 2475505 h 3982745"/>
                  <a:gd name="connsiteX39" fmla="*/ 973801 w 3451091"/>
                  <a:gd name="connsiteY39" fmla="*/ 2588261 h 3982745"/>
                  <a:gd name="connsiteX40" fmla="*/ 1054524 w 3451091"/>
                  <a:gd name="connsiteY40" fmla="*/ 2725362 h 3982745"/>
                  <a:gd name="connsiteX41" fmla="*/ 1230065 w 3451091"/>
                  <a:gd name="connsiteY41" fmla="*/ 2783021 h 3982745"/>
                  <a:gd name="connsiteX42" fmla="*/ 1494016 w 3451091"/>
                  <a:gd name="connsiteY42" fmla="*/ 2685641 h 3982745"/>
                  <a:gd name="connsiteX43" fmla="*/ 1599084 w 3451091"/>
                  <a:gd name="connsiteY43" fmla="*/ 2444753 h 3982745"/>
                  <a:gd name="connsiteX44" fmla="*/ 1386385 w 3451091"/>
                  <a:gd name="connsiteY44" fmla="*/ 2109048 h 3982745"/>
                  <a:gd name="connsiteX45" fmla="*/ 943050 w 3451091"/>
                  <a:gd name="connsiteY45" fmla="*/ 2003980 h 3982745"/>
                  <a:gd name="connsiteX46" fmla="*/ 371582 w 3451091"/>
                  <a:gd name="connsiteY46" fmla="*/ 2198740 h 3982745"/>
                  <a:gd name="connsiteX47" fmla="*/ 117881 w 3451091"/>
                  <a:gd name="connsiteY47" fmla="*/ 2711267 h 3982745"/>
                  <a:gd name="connsiteX48" fmla="*/ 499714 w 3451091"/>
                  <a:gd name="connsiteY48" fmla="*/ 3351926 h 3982745"/>
                  <a:gd name="connsiteX49" fmla="*/ 1312069 w 3451091"/>
                  <a:gd name="connsiteY49" fmla="*/ 3567187 h 3982745"/>
                  <a:gd name="connsiteX50" fmla="*/ 2134674 w 3451091"/>
                  <a:gd name="connsiteY50" fmla="*/ 3269921 h 3982745"/>
                  <a:gd name="connsiteX51" fmla="*/ 2490881 w 3451091"/>
                  <a:gd name="connsiteY51" fmla="*/ 2506256 h 3982745"/>
                  <a:gd name="connsiteX52" fmla="*/ 2372999 w 3451091"/>
                  <a:gd name="connsiteY52" fmla="*/ 2070608 h 3982745"/>
                  <a:gd name="connsiteX53" fmla="*/ 2057795 w 3451091"/>
                  <a:gd name="connsiteY53" fmla="*/ 1755405 h 3982745"/>
                  <a:gd name="connsiteX54" fmla="*/ 1614460 w 3451091"/>
                  <a:gd name="connsiteY54" fmla="*/ 1496578 h 3982745"/>
                  <a:gd name="connsiteX55" fmla="*/ 858483 w 3451091"/>
                  <a:gd name="connsiteY55" fmla="*/ 1135247 h 3982745"/>
                  <a:gd name="connsiteX56" fmla="*/ 476650 w 3451091"/>
                  <a:gd name="connsiteY56" fmla="*/ 609907 h 3982745"/>
                  <a:gd name="connsiteX57" fmla="*/ 781604 w 3451091"/>
                  <a:gd name="connsiteY57" fmla="*/ 143508 h 3982745"/>
                  <a:gd name="connsiteX58" fmla="*/ 1424825 w 3451091"/>
                  <a:gd name="connsiteY58" fmla="*/ 0 h 3982745"/>
                  <a:gd name="connsiteX0" fmla="*/ 1424825 w 3492000"/>
                  <a:gd name="connsiteY0" fmla="*/ 0 h 3982745"/>
                  <a:gd name="connsiteX1" fmla="*/ 1883536 w 3492000"/>
                  <a:gd name="connsiteY1" fmla="*/ 64066 h 3982745"/>
                  <a:gd name="connsiteX2" fmla="*/ 2116736 w 3492000"/>
                  <a:gd name="connsiteY2" fmla="*/ 353644 h 3982745"/>
                  <a:gd name="connsiteX3" fmla="*/ 2051389 w 3492000"/>
                  <a:gd name="connsiteY3" fmla="*/ 500995 h 3982745"/>
                  <a:gd name="connsiteX4" fmla="*/ 1936070 w 3492000"/>
                  <a:gd name="connsiteY4" fmla="*/ 571468 h 3982745"/>
                  <a:gd name="connsiteX5" fmla="*/ 1863035 w 3492000"/>
                  <a:gd name="connsiteY5" fmla="*/ 576593 h 3982745"/>
                  <a:gd name="connsiteX6" fmla="*/ 1768218 w 3492000"/>
                  <a:gd name="connsiteY6" fmla="*/ 558654 h 3982745"/>
                  <a:gd name="connsiteX7" fmla="*/ 1740029 w 3492000"/>
                  <a:gd name="connsiteY7" fmla="*/ 533028 h 3982745"/>
                  <a:gd name="connsiteX8" fmla="*/ 1757967 w 3492000"/>
                  <a:gd name="connsiteY8" fmla="*/ 502276 h 3982745"/>
                  <a:gd name="connsiteX9" fmla="*/ 1809220 w 3492000"/>
                  <a:gd name="connsiteY9" fmla="*/ 426679 h 3982745"/>
                  <a:gd name="connsiteX10" fmla="*/ 1824596 w 3492000"/>
                  <a:gd name="connsiteY10" fmla="*/ 343393 h 3982745"/>
                  <a:gd name="connsiteX11" fmla="*/ 1686214 w 3492000"/>
                  <a:gd name="connsiteY11" fmla="*/ 153758 h 3982745"/>
                  <a:gd name="connsiteX12" fmla="*/ 1409449 w 3492000"/>
                  <a:gd name="connsiteY12" fmla="*/ 102506 h 3982745"/>
                  <a:gd name="connsiteX13" fmla="*/ 960988 w 3492000"/>
                  <a:gd name="connsiteY13" fmla="*/ 187072 h 3982745"/>
                  <a:gd name="connsiteX14" fmla="*/ 743164 w 3492000"/>
                  <a:gd name="connsiteY14" fmla="*/ 481775 h 3982745"/>
                  <a:gd name="connsiteX15" fmla="*/ 899485 w 3492000"/>
                  <a:gd name="connsiteY15" fmla="*/ 740602 h 3982745"/>
                  <a:gd name="connsiteX16" fmla="*/ 1283880 w 3492000"/>
                  <a:gd name="connsiteY16" fmla="*/ 943050 h 3982745"/>
                  <a:gd name="connsiteX17" fmla="*/ 1730258 w 3492000"/>
                  <a:gd name="connsiteY17" fmla="*/ 1042349 h 3982745"/>
                  <a:gd name="connsiteX18" fmla="*/ 2391581 w 3492000"/>
                  <a:gd name="connsiteY18" fmla="*/ 1111775 h 3982745"/>
                  <a:gd name="connsiteX19" fmla="*/ 2983314 w 3492000"/>
                  <a:gd name="connsiteY19" fmla="*/ 1543339 h 3982745"/>
                  <a:gd name="connsiteX20" fmla="*/ 3432663 w 3492000"/>
                  <a:gd name="connsiteY20" fmla="*/ 2904434 h 3982745"/>
                  <a:gd name="connsiteX21" fmla="*/ 2344331 w 3492000"/>
                  <a:gd name="connsiteY21" fmla="*/ 3771084 h 3982745"/>
                  <a:gd name="connsiteX22" fmla="*/ 1251526 w 3492000"/>
                  <a:gd name="connsiteY22" fmla="*/ 3968244 h 3982745"/>
                  <a:gd name="connsiteX23" fmla="*/ 407459 w 3492000"/>
                  <a:gd name="connsiteY23" fmla="*/ 3490308 h 3982745"/>
                  <a:gd name="connsiteX24" fmla="*/ 0 w 3492000"/>
                  <a:gd name="connsiteY24" fmla="*/ 2711267 h 3982745"/>
                  <a:gd name="connsiteX25" fmla="*/ 283171 w 3492000"/>
                  <a:gd name="connsiteY25" fmla="*/ 2118017 h 3982745"/>
                  <a:gd name="connsiteX26" fmla="*/ 963551 w 3492000"/>
                  <a:gd name="connsiteY26" fmla="*/ 1870723 h 3982745"/>
                  <a:gd name="connsiteX27" fmla="*/ 1591396 w 3492000"/>
                  <a:gd name="connsiteY27" fmla="*/ 2019356 h 3982745"/>
                  <a:gd name="connsiteX28" fmla="*/ 1860473 w 3492000"/>
                  <a:gd name="connsiteY28" fmla="*/ 2490881 h 3982745"/>
                  <a:gd name="connsiteX29" fmla="*/ 1679807 w 3492000"/>
                  <a:gd name="connsiteY29" fmla="*/ 2861181 h 3982745"/>
                  <a:gd name="connsiteX30" fmla="*/ 1260816 w 3492000"/>
                  <a:gd name="connsiteY30" fmla="*/ 3008533 h 3982745"/>
                  <a:gd name="connsiteX31" fmla="*/ 894360 w 3492000"/>
                  <a:gd name="connsiteY31" fmla="*/ 2926528 h 3982745"/>
                  <a:gd name="connsiteX32" fmla="*/ 717538 w 3492000"/>
                  <a:gd name="connsiteY32" fmla="*/ 2649764 h 3982745"/>
                  <a:gd name="connsiteX33" fmla="*/ 807230 w 3492000"/>
                  <a:gd name="connsiteY33" fmla="*/ 2470379 h 3982745"/>
                  <a:gd name="connsiteX34" fmla="*/ 930236 w 3492000"/>
                  <a:gd name="connsiteY34" fmla="*/ 2406314 h 3982745"/>
                  <a:gd name="connsiteX35" fmla="*/ 989177 w 3492000"/>
                  <a:gd name="connsiteY35" fmla="*/ 2398626 h 3982745"/>
                  <a:gd name="connsiteX36" fmla="*/ 1009678 w 3492000"/>
                  <a:gd name="connsiteY36" fmla="*/ 2414001 h 3982745"/>
                  <a:gd name="connsiteX37" fmla="*/ 999428 w 3492000"/>
                  <a:gd name="connsiteY37" fmla="*/ 2444753 h 3982745"/>
                  <a:gd name="connsiteX38" fmla="*/ 989177 w 3492000"/>
                  <a:gd name="connsiteY38" fmla="*/ 2475505 h 3982745"/>
                  <a:gd name="connsiteX39" fmla="*/ 973801 w 3492000"/>
                  <a:gd name="connsiteY39" fmla="*/ 2588261 h 3982745"/>
                  <a:gd name="connsiteX40" fmla="*/ 1054524 w 3492000"/>
                  <a:gd name="connsiteY40" fmla="*/ 2725362 h 3982745"/>
                  <a:gd name="connsiteX41" fmla="*/ 1230065 w 3492000"/>
                  <a:gd name="connsiteY41" fmla="*/ 2783021 h 3982745"/>
                  <a:gd name="connsiteX42" fmla="*/ 1494016 w 3492000"/>
                  <a:gd name="connsiteY42" fmla="*/ 2685641 h 3982745"/>
                  <a:gd name="connsiteX43" fmla="*/ 1599084 w 3492000"/>
                  <a:gd name="connsiteY43" fmla="*/ 2444753 h 3982745"/>
                  <a:gd name="connsiteX44" fmla="*/ 1386385 w 3492000"/>
                  <a:gd name="connsiteY44" fmla="*/ 2109048 h 3982745"/>
                  <a:gd name="connsiteX45" fmla="*/ 943050 w 3492000"/>
                  <a:gd name="connsiteY45" fmla="*/ 2003980 h 3982745"/>
                  <a:gd name="connsiteX46" fmla="*/ 371582 w 3492000"/>
                  <a:gd name="connsiteY46" fmla="*/ 2198740 h 3982745"/>
                  <a:gd name="connsiteX47" fmla="*/ 117881 w 3492000"/>
                  <a:gd name="connsiteY47" fmla="*/ 2711267 h 3982745"/>
                  <a:gd name="connsiteX48" fmla="*/ 499714 w 3492000"/>
                  <a:gd name="connsiteY48" fmla="*/ 3351926 h 3982745"/>
                  <a:gd name="connsiteX49" fmla="*/ 1312069 w 3492000"/>
                  <a:gd name="connsiteY49" fmla="*/ 3567187 h 3982745"/>
                  <a:gd name="connsiteX50" fmla="*/ 2134674 w 3492000"/>
                  <a:gd name="connsiteY50" fmla="*/ 3269921 h 3982745"/>
                  <a:gd name="connsiteX51" fmla="*/ 2490881 w 3492000"/>
                  <a:gd name="connsiteY51" fmla="*/ 2506256 h 3982745"/>
                  <a:gd name="connsiteX52" fmla="*/ 2372999 w 3492000"/>
                  <a:gd name="connsiteY52" fmla="*/ 2070608 h 3982745"/>
                  <a:gd name="connsiteX53" fmla="*/ 2057795 w 3492000"/>
                  <a:gd name="connsiteY53" fmla="*/ 1755405 h 3982745"/>
                  <a:gd name="connsiteX54" fmla="*/ 1614460 w 3492000"/>
                  <a:gd name="connsiteY54" fmla="*/ 1496578 h 3982745"/>
                  <a:gd name="connsiteX55" fmla="*/ 858483 w 3492000"/>
                  <a:gd name="connsiteY55" fmla="*/ 1135247 h 3982745"/>
                  <a:gd name="connsiteX56" fmla="*/ 476650 w 3492000"/>
                  <a:gd name="connsiteY56" fmla="*/ 609907 h 3982745"/>
                  <a:gd name="connsiteX57" fmla="*/ 781604 w 3492000"/>
                  <a:gd name="connsiteY57" fmla="*/ 143508 h 3982745"/>
                  <a:gd name="connsiteX58" fmla="*/ 1424825 w 3492000"/>
                  <a:gd name="connsiteY58" fmla="*/ 0 h 3982745"/>
                  <a:gd name="connsiteX0" fmla="*/ 1424825 w 3492000"/>
                  <a:gd name="connsiteY0" fmla="*/ 0 h 3982745"/>
                  <a:gd name="connsiteX1" fmla="*/ 1883536 w 3492000"/>
                  <a:gd name="connsiteY1" fmla="*/ 64066 h 3982745"/>
                  <a:gd name="connsiteX2" fmla="*/ 2116736 w 3492000"/>
                  <a:gd name="connsiteY2" fmla="*/ 353644 h 3982745"/>
                  <a:gd name="connsiteX3" fmla="*/ 2051389 w 3492000"/>
                  <a:gd name="connsiteY3" fmla="*/ 500995 h 3982745"/>
                  <a:gd name="connsiteX4" fmla="*/ 1936070 w 3492000"/>
                  <a:gd name="connsiteY4" fmla="*/ 571468 h 3982745"/>
                  <a:gd name="connsiteX5" fmla="*/ 1863035 w 3492000"/>
                  <a:gd name="connsiteY5" fmla="*/ 576593 h 3982745"/>
                  <a:gd name="connsiteX6" fmla="*/ 1768218 w 3492000"/>
                  <a:gd name="connsiteY6" fmla="*/ 558654 h 3982745"/>
                  <a:gd name="connsiteX7" fmla="*/ 1740029 w 3492000"/>
                  <a:gd name="connsiteY7" fmla="*/ 533028 h 3982745"/>
                  <a:gd name="connsiteX8" fmla="*/ 1757967 w 3492000"/>
                  <a:gd name="connsiteY8" fmla="*/ 502276 h 3982745"/>
                  <a:gd name="connsiteX9" fmla="*/ 1809220 w 3492000"/>
                  <a:gd name="connsiteY9" fmla="*/ 426679 h 3982745"/>
                  <a:gd name="connsiteX10" fmla="*/ 1824596 w 3492000"/>
                  <a:gd name="connsiteY10" fmla="*/ 343393 h 3982745"/>
                  <a:gd name="connsiteX11" fmla="*/ 1686214 w 3492000"/>
                  <a:gd name="connsiteY11" fmla="*/ 153758 h 3982745"/>
                  <a:gd name="connsiteX12" fmla="*/ 1409449 w 3492000"/>
                  <a:gd name="connsiteY12" fmla="*/ 102506 h 3982745"/>
                  <a:gd name="connsiteX13" fmla="*/ 960988 w 3492000"/>
                  <a:gd name="connsiteY13" fmla="*/ 187072 h 3982745"/>
                  <a:gd name="connsiteX14" fmla="*/ 743164 w 3492000"/>
                  <a:gd name="connsiteY14" fmla="*/ 481775 h 3982745"/>
                  <a:gd name="connsiteX15" fmla="*/ 899485 w 3492000"/>
                  <a:gd name="connsiteY15" fmla="*/ 740602 h 3982745"/>
                  <a:gd name="connsiteX16" fmla="*/ 1283880 w 3492000"/>
                  <a:gd name="connsiteY16" fmla="*/ 943050 h 3982745"/>
                  <a:gd name="connsiteX17" fmla="*/ 1730258 w 3492000"/>
                  <a:gd name="connsiteY17" fmla="*/ 1042349 h 3982745"/>
                  <a:gd name="connsiteX18" fmla="*/ 2391581 w 3492000"/>
                  <a:gd name="connsiteY18" fmla="*/ 1111775 h 3982745"/>
                  <a:gd name="connsiteX19" fmla="*/ 2983314 w 3492000"/>
                  <a:gd name="connsiteY19" fmla="*/ 1543339 h 3982745"/>
                  <a:gd name="connsiteX20" fmla="*/ 3432663 w 3492000"/>
                  <a:gd name="connsiteY20" fmla="*/ 2904434 h 3982745"/>
                  <a:gd name="connsiteX21" fmla="*/ 2344331 w 3492000"/>
                  <a:gd name="connsiteY21" fmla="*/ 3771084 h 3982745"/>
                  <a:gd name="connsiteX22" fmla="*/ 1251526 w 3492000"/>
                  <a:gd name="connsiteY22" fmla="*/ 3968244 h 3982745"/>
                  <a:gd name="connsiteX23" fmla="*/ 407459 w 3492000"/>
                  <a:gd name="connsiteY23" fmla="*/ 3490308 h 3982745"/>
                  <a:gd name="connsiteX24" fmla="*/ 0 w 3492000"/>
                  <a:gd name="connsiteY24" fmla="*/ 2711267 h 3982745"/>
                  <a:gd name="connsiteX25" fmla="*/ 283171 w 3492000"/>
                  <a:gd name="connsiteY25" fmla="*/ 2118017 h 3982745"/>
                  <a:gd name="connsiteX26" fmla="*/ 963551 w 3492000"/>
                  <a:gd name="connsiteY26" fmla="*/ 1870723 h 3982745"/>
                  <a:gd name="connsiteX27" fmla="*/ 1591396 w 3492000"/>
                  <a:gd name="connsiteY27" fmla="*/ 2019356 h 3982745"/>
                  <a:gd name="connsiteX28" fmla="*/ 1860473 w 3492000"/>
                  <a:gd name="connsiteY28" fmla="*/ 2490881 h 3982745"/>
                  <a:gd name="connsiteX29" fmla="*/ 1679807 w 3492000"/>
                  <a:gd name="connsiteY29" fmla="*/ 2861181 h 3982745"/>
                  <a:gd name="connsiteX30" fmla="*/ 1260816 w 3492000"/>
                  <a:gd name="connsiteY30" fmla="*/ 3008533 h 3982745"/>
                  <a:gd name="connsiteX31" fmla="*/ 894360 w 3492000"/>
                  <a:gd name="connsiteY31" fmla="*/ 2926528 h 3982745"/>
                  <a:gd name="connsiteX32" fmla="*/ 717538 w 3492000"/>
                  <a:gd name="connsiteY32" fmla="*/ 2649764 h 3982745"/>
                  <a:gd name="connsiteX33" fmla="*/ 807230 w 3492000"/>
                  <a:gd name="connsiteY33" fmla="*/ 2470379 h 3982745"/>
                  <a:gd name="connsiteX34" fmla="*/ 930236 w 3492000"/>
                  <a:gd name="connsiteY34" fmla="*/ 2406314 h 3982745"/>
                  <a:gd name="connsiteX35" fmla="*/ 989177 w 3492000"/>
                  <a:gd name="connsiteY35" fmla="*/ 2398626 h 3982745"/>
                  <a:gd name="connsiteX36" fmla="*/ 1009678 w 3492000"/>
                  <a:gd name="connsiteY36" fmla="*/ 2414001 h 3982745"/>
                  <a:gd name="connsiteX37" fmla="*/ 999428 w 3492000"/>
                  <a:gd name="connsiteY37" fmla="*/ 2444753 h 3982745"/>
                  <a:gd name="connsiteX38" fmla="*/ 989177 w 3492000"/>
                  <a:gd name="connsiteY38" fmla="*/ 2475505 h 3982745"/>
                  <a:gd name="connsiteX39" fmla="*/ 973801 w 3492000"/>
                  <a:gd name="connsiteY39" fmla="*/ 2588261 h 3982745"/>
                  <a:gd name="connsiteX40" fmla="*/ 1054524 w 3492000"/>
                  <a:gd name="connsiteY40" fmla="*/ 2725362 h 3982745"/>
                  <a:gd name="connsiteX41" fmla="*/ 1230065 w 3492000"/>
                  <a:gd name="connsiteY41" fmla="*/ 2783021 h 3982745"/>
                  <a:gd name="connsiteX42" fmla="*/ 1494016 w 3492000"/>
                  <a:gd name="connsiteY42" fmla="*/ 2685641 h 3982745"/>
                  <a:gd name="connsiteX43" fmla="*/ 1599084 w 3492000"/>
                  <a:gd name="connsiteY43" fmla="*/ 2444753 h 3982745"/>
                  <a:gd name="connsiteX44" fmla="*/ 1386385 w 3492000"/>
                  <a:gd name="connsiteY44" fmla="*/ 2109048 h 3982745"/>
                  <a:gd name="connsiteX45" fmla="*/ 943050 w 3492000"/>
                  <a:gd name="connsiteY45" fmla="*/ 2003980 h 3982745"/>
                  <a:gd name="connsiteX46" fmla="*/ 371582 w 3492000"/>
                  <a:gd name="connsiteY46" fmla="*/ 2198740 h 3982745"/>
                  <a:gd name="connsiteX47" fmla="*/ 117881 w 3492000"/>
                  <a:gd name="connsiteY47" fmla="*/ 2711267 h 3982745"/>
                  <a:gd name="connsiteX48" fmla="*/ 499714 w 3492000"/>
                  <a:gd name="connsiteY48" fmla="*/ 3351926 h 3982745"/>
                  <a:gd name="connsiteX49" fmla="*/ 1312069 w 3492000"/>
                  <a:gd name="connsiteY49" fmla="*/ 3567187 h 3982745"/>
                  <a:gd name="connsiteX50" fmla="*/ 2134674 w 3492000"/>
                  <a:gd name="connsiteY50" fmla="*/ 3269921 h 3982745"/>
                  <a:gd name="connsiteX51" fmla="*/ 2490881 w 3492000"/>
                  <a:gd name="connsiteY51" fmla="*/ 2506256 h 3982745"/>
                  <a:gd name="connsiteX52" fmla="*/ 2372999 w 3492000"/>
                  <a:gd name="connsiteY52" fmla="*/ 2070608 h 3982745"/>
                  <a:gd name="connsiteX53" fmla="*/ 2057795 w 3492000"/>
                  <a:gd name="connsiteY53" fmla="*/ 1755405 h 3982745"/>
                  <a:gd name="connsiteX54" fmla="*/ 1614460 w 3492000"/>
                  <a:gd name="connsiteY54" fmla="*/ 1496578 h 3982745"/>
                  <a:gd name="connsiteX55" fmla="*/ 858483 w 3492000"/>
                  <a:gd name="connsiteY55" fmla="*/ 1135247 h 3982745"/>
                  <a:gd name="connsiteX56" fmla="*/ 476650 w 3492000"/>
                  <a:gd name="connsiteY56" fmla="*/ 609907 h 3982745"/>
                  <a:gd name="connsiteX57" fmla="*/ 781604 w 3492000"/>
                  <a:gd name="connsiteY57" fmla="*/ 143508 h 3982745"/>
                  <a:gd name="connsiteX58" fmla="*/ 1424825 w 3492000"/>
                  <a:gd name="connsiteY58" fmla="*/ 0 h 3982745"/>
                  <a:gd name="connsiteX0" fmla="*/ 1424825 w 3450454"/>
                  <a:gd name="connsiteY0" fmla="*/ 0 h 4000455"/>
                  <a:gd name="connsiteX1" fmla="*/ 1883536 w 3450454"/>
                  <a:gd name="connsiteY1" fmla="*/ 64066 h 4000455"/>
                  <a:gd name="connsiteX2" fmla="*/ 2116736 w 3450454"/>
                  <a:gd name="connsiteY2" fmla="*/ 353644 h 4000455"/>
                  <a:gd name="connsiteX3" fmla="*/ 2051389 w 3450454"/>
                  <a:gd name="connsiteY3" fmla="*/ 500995 h 4000455"/>
                  <a:gd name="connsiteX4" fmla="*/ 1936070 w 3450454"/>
                  <a:gd name="connsiteY4" fmla="*/ 571468 h 4000455"/>
                  <a:gd name="connsiteX5" fmla="*/ 1863035 w 3450454"/>
                  <a:gd name="connsiteY5" fmla="*/ 576593 h 4000455"/>
                  <a:gd name="connsiteX6" fmla="*/ 1768218 w 3450454"/>
                  <a:gd name="connsiteY6" fmla="*/ 558654 h 4000455"/>
                  <a:gd name="connsiteX7" fmla="*/ 1740029 w 3450454"/>
                  <a:gd name="connsiteY7" fmla="*/ 533028 h 4000455"/>
                  <a:gd name="connsiteX8" fmla="*/ 1757967 w 3450454"/>
                  <a:gd name="connsiteY8" fmla="*/ 502276 h 4000455"/>
                  <a:gd name="connsiteX9" fmla="*/ 1809220 w 3450454"/>
                  <a:gd name="connsiteY9" fmla="*/ 426679 h 4000455"/>
                  <a:gd name="connsiteX10" fmla="*/ 1824596 w 3450454"/>
                  <a:gd name="connsiteY10" fmla="*/ 343393 h 4000455"/>
                  <a:gd name="connsiteX11" fmla="*/ 1686214 w 3450454"/>
                  <a:gd name="connsiteY11" fmla="*/ 153758 h 4000455"/>
                  <a:gd name="connsiteX12" fmla="*/ 1409449 w 3450454"/>
                  <a:gd name="connsiteY12" fmla="*/ 102506 h 4000455"/>
                  <a:gd name="connsiteX13" fmla="*/ 960988 w 3450454"/>
                  <a:gd name="connsiteY13" fmla="*/ 187072 h 4000455"/>
                  <a:gd name="connsiteX14" fmla="*/ 743164 w 3450454"/>
                  <a:gd name="connsiteY14" fmla="*/ 481775 h 4000455"/>
                  <a:gd name="connsiteX15" fmla="*/ 899485 w 3450454"/>
                  <a:gd name="connsiteY15" fmla="*/ 740602 h 4000455"/>
                  <a:gd name="connsiteX16" fmla="*/ 1283880 w 3450454"/>
                  <a:gd name="connsiteY16" fmla="*/ 943050 h 4000455"/>
                  <a:gd name="connsiteX17" fmla="*/ 1730258 w 3450454"/>
                  <a:gd name="connsiteY17" fmla="*/ 1042349 h 4000455"/>
                  <a:gd name="connsiteX18" fmla="*/ 2391581 w 3450454"/>
                  <a:gd name="connsiteY18" fmla="*/ 1111775 h 4000455"/>
                  <a:gd name="connsiteX19" fmla="*/ 2983314 w 3450454"/>
                  <a:gd name="connsiteY19" fmla="*/ 1543339 h 4000455"/>
                  <a:gd name="connsiteX20" fmla="*/ 3432663 w 3450454"/>
                  <a:gd name="connsiteY20" fmla="*/ 2904434 h 4000455"/>
                  <a:gd name="connsiteX21" fmla="*/ 2358186 w 3450454"/>
                  <a:gd name="connsiteY21" fmla="*/ 3840356 h 4000455"/>
                  <a:gd name="connsiteX22" fmla="*/ 1251526 w 3450454"/>
                  <a:gd name="connsiteY22" fmla="*/ 3968244 h 4000455"/>
                  <a:gd name="connsiteX23" fmla="*/ 407459 w 3450454"/>
                  <a:gd name="connsiteY23" fmla="*/ 3490308 h 4000455"/>
                  <a:gd name="connsiteX24" fmla="*/ 0 w 3450454"/>
                  <a:gd name="connsiteY24" fmla="*/ 2711267 h 4000455"/>
                  <a:gd name="connsiteX25" fmla="*/ 283171 w 3450454"/>
                  <a:gd name="connsiteY25" fmla="*/ 2118017 h 4000455"/>
                  <a:gd name="connsiteX26" fmla="*/ 963551 w 3450454"/>
                  <a:gd name="connsiteY26" fmla="*/ 1870723 h 4000455"/>
                  <a:gd name="connsiteX27" fmla="*/ 1591396 w 3450454"/>
                  <a:gd name="connsiteY27" fmla="*/ 2019356 h 4000455"/>
                  <a:gd name="connsiteX28" fmla="*/ 1860473 w 3450454"/>
                  <a:gd name="connsiteY28" fmla="*/ 2490881 h 4000455"/>
                  <a:gd name="connsiteX29" fmla="*/ 1679807 w 3450454"/>
                  <a:gd name="connsiteY29" fmla="*/ 2861181 h 4000455"/>
                  <a:gd name="connsiteX30" fmla="*/ 1260816 w 3450454"/>
                  <a:gd name="connsiteY30" fmla="*/ 3008533 h 4000455"/>
                  <a:gd name="connsiteX31" fmla="*/ 894360 w 3450454"/>
                  <a:gd name="connsiteY31" fmla="*/ 2926528 h 4000455"/>
                  <a:gd name="connsiteX32" fmla="*/ 717538 w 3450454"/>
                  <a:gd name="connsiteY32" fmla="*/ 2649764 h 4000455"/>
                  <a:gd name="connsiteX33" fmla="*/ 807230 w 3450454"/>
                  <a:gd name="connsiteY33" fmla="*/ 2470379 h 4000455"/>
                  <a:gd name="connsiteX34" fmla="*/ 930236 w 3450454"/>
                  <a:gd name="connsiteY34" fmla="*/ 2406314 h 4000455"/>
                  <a:gd name="connsiteX35" fmla="*/ 989177 w 3450454"/>
                  <a:gd name="connsiteY35" fmla="*/ 2398626 h 4000455"/>
                  <a:gd name="connsiteX36" fmla="*/ 1009678 w 3450454"/>
                  <a:gd name="connsiteY36" fmla="*/ 2414001 h 4000455"/>
                  <a:gd name="connsiteX37" fmla="*/ 999428 w 3450454"/>
                  <a:gd name="connsiteY37" fmla="*/ 2444753 h 4000455"/>
                  <a:gd name="connsiteX38" fmla="*/ 989177 w 3450454"/>
                  <a:gd name="connsiteY38" fmla="*/ 2475505 h 4000455"/>
                  <a:gd name="connsiteX39" fmla="*/ 973801 w 3450454"/>
                  <a:gd name="connsiteY39" fmla="*/ 2588261 h 4000455"/>
                  <a:gd name="connsiteX40" fmla="*/ 1054524 w 3450454"/>
                  <a:gd name="connsiteY40" fmla="*/ 2725362 h 4000455"/>
                  <a:gd name="connsiteX41" fmla="*/ 1230065 w 3450454"/>
                  <a:gd name="connsiteY41" fmla="*/ 2783021 h 4000455"/>
                  <a:gd name="connsiteX42" fmla="*/ 1494016 w 3450454"/>
                  <a:gd name="connsiteY42" fmla="*/ 2685641 h 4000455"/>
                  <a:gd name="connsiteX43" fmla="*/ 1599084 w 3450454"/>
                  <a:gd name="connsiteY43" fmla="*/ 2444753 h 4000455"/>
                  <a:gd name="connsiteX44" fmla="*/ 1386385 w 3450454"/>
                  <a:gd name="connsiteY44" fmla="*/ 2109048 h 4000455"/>
                  <a:gd name="connsiteX45" fmla="*/ 943050 w 3450454"/>
                  <a:gd name="connsiteY45" fmla="*/ 2003980 h 4000455"/>
                  <a:gd name="connsiteX46" fmla="*/ 371582 w 3450454"/>
                  <a:gd name="connsiteY46" fmla="*/ 2198740 h 4000455"/>
                  <a:gd name="connsiteX47" fmla="*/ 117881 w 3450454"/>
                  <a:gd name="connsiteY47" fmla="*/ 2711267 h 4000455"/>
                  <a:gd name="connsiteX48" fmla="*/ 499714 w 3450454"/>
                  <a:gd name="connsiteY48" fmla="*/ 3351926 h 4000455"/>
                  <a:gd name="connsiteX49" fmla="*/ 1312069 w 3450454"/>
                  <a:gd name="connsiteY49" fmla="*/ 3567187 h 4000455"/>
                  <a:gd name="connsiteX50" fmla="*/ 2134674 w 3450454"/>
                  <a:gd name="connsiteY50" fmla="*/ 3269921 h 4000455"/>
                  <a:gd name="connsiteX51" fmla="*/ 2490881 w 3450454"/>
                  <a:gd name="connsiteY51" fmla="*/ 2506256 h 4000455"/>
                  <a:gd name="connsiteX52" fmla="*/ 2372999 w 3450454"/>
                  <a:gd name="connsiteY52" fmla="*/ 2070608 h 4000455"/>
                  <a:gd name="connsiteX53" fmla="*/ 2057795 w 3450454"/>
                  <a:gd name="connsiteY53" fmla="*/ 1755405 h 4000455"/>
                  <a:gd name="connsiteX54" fmla="*/ 1614460 w 3450454"/>
                  <a:gd name="connsiteY54" fmla="*/ 1496578 h 4000455"/>
                  <a:gd name="connsiteX55" fmla="*/ 858483 w 3450454"/>
                  <a:gd name="connsiteY55" fmla="*/ 1135247 h 4000455"/>
                  <a:gd name="connsiteX56" fmla="*/ 476650 w 3450454"/>
                  <a:gd name="connsiteY56" fmla="*/ 609907 h 4000455"/>
                  <a:gd name="connsiteX57" fmla="*/ 781604 w 3450454"/>
                  <a:gd name="connsiteY57" fmla="*/ 143508 h 4000455"/>
                  <a:gd name="connsiteX58" fmla="*/ 1424825 w 3450454"/>
                  <a:gd name="connsiteY58" fmla="*/ 0 h 4000455"/>
                  <a:gd name="connsiteX0" fmla="*/ 1424825 w 3397005"/>
                  <a:gd name="connsiteY0" fmla="*/ 0 h 4003842"/>
                  <a:gd name="connsiteX1" fmla="*/ 1883536 w 3397005"/>
                  <a:gd name="connsiteY1" fmla="*/ 64066 h 4003842"/>
                  <a:gd name="connsiteX2" fmla="*/ 2116736 w 3397005"/>
                  <a:gd name="connsiteY2" fmla="*/ 353644 h 4003842"/>
                  <a:gd name="connsiteX3" fmla="*/ 2051389 w 3397005"/>
                  <a:gd name="connsiteY3" fmla="*/ 500995 h 4003842"/>
                  <a:gd name="connsiteX4" fmla="*/ 1936070 w 3397005"/>
                  <a:gd name="connsiteY4" fmla="*/ 571468 h 4003842"/>
                  <a:gd name="connsiteX5" fmla="*/ 1863035 w 3397005"/>
                  <a:gd name="connsiteY5" fmla="*/ 576593 h 4003842"/>
                  <a:gd name="connsiteX6" fmla="*/ 1768218 w 3397005"/>
                  <a:gd name="connsiteY6" fmla="*/ 558654 h 4003842"/>
                  <a:gd name="connsiteX7" fmla="*/ 1740029 w 3397005"/>
                  <a:gd name="connsiteY7" fmla="*/ 533028 h 4003842"/>
                  <a:gd name="connsiteX8" fmla="*/ 1757967 w 3397005"/>
                  <a:gd name="connsiteY8" fmla="*/ 502276 h 4003842"/>
                  <a:gd name="connsiteX9" fmla="*/ 1809220 w 3397005"/>
                  <a:gd name="connsiteY9" fmla="*/ 426679 h 4003842"/>
                  <a:gd name="connsiteX10" fmla="*/ 1824596 w 3397005"/>
                  <a:gd name="connsiteY10" fmla="*/ 343393 h 4003842"/>
                  <a:gd name="connsiteX11" fmla="*/ 1686214 w 3397005"/>
                  <a:gd name="connsiteY11" fmla="*/ 153758 h 4003842"/>
                  <a:gd name="connsiteX12" fmla="*/ 1409449 w 3397005"/>
                  <a:gd name="connsiteY12" fmla="*/ 102506 h 4003842"/>
                  <a:gd name="connsiteX13" fmla="*/ 960988 w 3397005"/>
                  <a:gd name="connsiteY13" fmla="*/ 187072 h 4003842"/>
                  <a:gd name="connsiteX14" fmla="*/ 743164 w 3397005"/>
                  <a:gd name="connsiteY14" fmla="*/ 481775 h 4003842"/>
                  <a:gd name="connsiteX15" fmla="*/ 899485 w 3397005"/>
                  <a:gd name="connsiteY15" fmla="*/ 740602 h 4003842"/>
                  <a:gd name="connsiteX16" fmla="*/ 1283880 w 3397005"/>
                  <a:gd name="connsiteY16" fmla="*/ 943050 h 4003842"/>
                  <a:gd name="connsiteX17" fmla="*/ 1730258 w 3397005"/>
                  <a:gd name="connsiteY17" fmla="*/ 1042349 h 4003842"/>
                  <a:gd name="connsiteX18" fmla="*/ 2391581 w 3397005"/>
                  <a:gd name="connsiteY18" fmla="*/ 1111775 h 4003842"/>
                  <a:gd name="connsiteX19" fmla="*/ 2983314 w 3397005"/>
                  <a:gd name="connsiteY19" fmla="*/ 1543339 h 4003842"/>
                  <a:gd name="connsiteX20" fmla="*/ 3377245 w 3397005"/>
                  <a:gd name="connsiteY20" fmla="*/ 2821306 h 4003842"/>
                  <a:gd name="connsiteX21" fmla="*/ 2358186 w 3397005"/>
                  <a:gd name="connsiteY21" fmla="*/ 3840356 h 4003842"/>
                  <a:gd name="connsiteX22" fmla="*/ 1251526 w 3397005"/>
                  <a:gd name="connsiteY22" fmla="*/ 3968244 h 4003842"/>
                  <a:gd name="connsiteX23" fmla="*/ 407459 w 3397005"/>
                  <a:gd name="connsiteY23" fmla="*/ 3490308 h 4003842"/>
                  <a:gd name="connsiteX24" fmla="*/ 0 w 3397005"/>
                  <a:gd name="connsiteY24" fmla="*/ 2711267 h 4003842"/>
                  <a:gd name="connsiteX25" fmla="*/ 283171 w 3397005"/>
                  <a:gd name="connsiteY25" fmla="*/ 2118017 h 4003842"/>
                  <a:gd name="connsiteX26" fmla="*/ 963551 w 3397005"/>
                  <a:gd name="connsiteY26" fmla="*/ 1870723 h 4003842"/>
                  <a:gd name="connsiteX27" fmla="*/ 1591396 w 3397005"/>
                  <a:gd name="connsiteY27" fmla="*/ 2019356 h 4003842"/>
                  <a:gd name="connsiteX28" fmla="*/ 1860473 w 3397005"/>
                  <a:gd name="connsiteY28" fmla="*/ 2490881 h 4003842"/>
                  <a:gd name="connsiteX29" fmla="*/ 1679807 w 3397005"/>
                  <a:gd name="connsiteY29" fmla="*/ 2861181 h 4003842"/>
                  <a:gd name="connsiteX30" fmla="*/ 1260816 w 3397005"/>
                  <a:gd name="connsiteY30" fmla="*/ 3008533 h 4003842"/>
                  <a:gd name="connsiteX31" fmla="*/ 894360 w 3397005"/>
                  <a:gd name="connsiteY31" fmla="*/ 2926528 h 4003842"/>
                  <a:gd name="connsiteX32" fmla="*/ 717538 w 3397005"/>
                  <a:gd name="connsiteY32" fmla="*/ 2649764 h 4003842"/>
                  <a:gd name="connsiteX33" fmla="*/ 807230 w 3397005"/>
                  <a:gd name="connsiteY33" fmla="*/ 2470379 h 4003842"/>
                  <a:gd name="connsiteX34" fmla="*/ 930236 w 3397005"/>
                  <a:gd name="connsiteY34" fmla="*/ 2406314 h 4003842"/>
                  <a:gd name="connsiteX35" fmla="*/ 989177 w 3397005"/>
                  <a:gd name="connsiteY35" fmla="*/ 2398626 h 4003842"/>
                  <a:gd name="connsiteX36" fmla="*/ 1009678 w 3397005"/>
                  <a:gd name="connsiteY36" fmla="*/ 2414001 h 4003842"/>
                  <a:gd name="connsiteX37" fmla="*/ 999428 w 3397005"/>
                  <a:gd name="connsiteY37" fmla="*/ 2444753 h 4003842"/>
                  <a:gd name="connsiteX38" fmla="*/ 989177 w 3397005"/>
                  <a:gd name="connsiteY38" fmla="*/ 2475505 h 4003842"/>
                  <a:gd name="connsiteX39" fmla="*/ 973801 w 3397005"/>
                  <a:gd name="connsiteY39" fmla="*/ 2588261 h 4003842"/>
                  <a:gd name="connsiteX40" fmla="*/ 1054524 w 3397005"/>
                  <a:gd name="connsiteY40" fmla="*/ 2725362 h 4003842"/>
                  <a:gd name="connsiteX41" fmla="*/ 1230065 w 3397005"/>
                  <a:gd name="connsiteY41" fmla="*/ 2783021 h 4003842"/>
                  <a:gd name="connsiteX42" fmla="*/ 1494016 w 3397005"/>
                  <a:gd name="connsiteY42" fmla="*/ 2685641 h 4003842"/>
                  <a:gd name="connsiteX43" fmla="*/ 1599084 w 3397005"/>
                  <a:gd name="connsiteY43" fmla="*/ 2444753 h 4003842"/>
                  <a:gd name="connsiteX44" fmla="*/ 1386385 w 3397005"/>
                  <a:gd name="connsiteY44" fmla="*/ 2109048 h 4003842"/>
                  <a:gd name="connsiteX45" fmla="*/ 943050 w 3397005"/>
                  <a:gd name="connsiteY45" fmla="*/ 2003980 h 4003842"/>
                  <a:gd name="connsiteX46" fmla="*/ 371582 w 3397005"/>
                  <a:gd name="connsiteY46" fmla="*/ 2198740 h 4003842"/>
                  <a:gd name="connsiteX47" fmla="*/ 117881 w 3397005"/>
                  <a:gd name="connsiteY47" fmla="*/ 2711267 h 4003842"/>
                  <a:gd name="connsiteX48" fmla="*/ 499714 w 3397005"/>
                  <a:gd name="connsiteY48" fmla="*/ 3351926 h 4003842"/>
                  <a:gd name="connsiteX49" fmla="*/ 1312069 w 3397005"/>
                  <a:gd name="connsiteY49" fmla="*/ 3567187 h 4003842"/>
                  <a:gd name="connsiteX50" fmla="*/ 2134674 w 3397005"/>
                  <a:gd name="connsiteY50" fmla="*/ 3269921 h 4003842"/>
                  <a:gd name="connsiteX51" fmla="*/ 2490881 w 3397005"/>
                  <a:gd name="connsiteY51" fmla="*/ 2506256 h 4003842"/>
                  <a:gd name="connsiteX52" fmla="*/ 2372999 w 3397005"/>
                  <a:gd name="connsiteY52" fmla="*/ 2070608 h 4003842"/>
                  <a:gd name="connsiteX53" fmla="*/ 2057795 w 3397005"/>
                  <a:gd name="connsiteY53" fmla="*/ 1755405 h 4003842"/>
                  <a:gd name="connsiteX54" fmla="*/ 1614460 w 3397005"/>
                  <a:gd name="connsiteY54" fmla="*/ 1496578 h 4003842"/>
                  <a:gd name="connsiteX55" fmla="*/ 858483 w 3397005"/>
                  <a:gd name="connsiteY55" fmla="*/ 1135247 h 4003842"/>
                  <a:gd name="connsiteX56" fmla="*/ 476650 w 3397005"/>
                  <a:gd name="connsiteY56" fmla="*/ 609907 h 4003842"/>
                  <a:gd name="connsiteX57" fmla="*/ 781604 w 3397005"/>
                  <a:gd name="connsiteY57" fmla="*/ 143508 h 4003842"/>
                  <a:gd name="connsiteX58" fmla="*/ 1424825 w 3397005"/>
                  <a:gd name="connsiteY58" fmla="*/ 0 h 4003842"/>
                  <a:gd name="connsiteX0" fmla="*/ 1424825 w 3397005"/>
                  <a:gd name="connsiteY0" fmla="*/ 0 h 4003842"/>
                  <a:gd name="connsiteX1" fmla="*/ 1883536 w 3397005"/>
                  <a:gd name="connsiteY1" fmla="*/ 64066 h 4003842"/>
                  <a:gd name="connsiteX2" fmla="*/ 2116736 w 3397005"/>
                  <a:gd name="connsiteY2" fmla="*/ 353644 h 4003842"/>
                  <a:gd name="connsiteX3" fmla="*/ 2051389 w 3397005"/>
                  <a:gd name="connsiteY3" fmla="*/ 500995 h 4003842"/>
                  <a:gd name="connsiteX4" fmla="*/ 1936070 w 3397005"/>
                  <a:gd name="connsiteY4" fmla="*/ 571468 h 4003842"/>
                  <a:gd name="connsiteX5" fmla="*/ 1863035 w 3397005"/>
                  <a:gd name="connsiteY5" fmla="*/ 576593 h 4003842"/>
                  <a:gd name="connsiteX6" fmla="*/ 1768218 w 3397005"/>
                  <a:gd name="connsiteY6" fmla="*/ 558654 h 4003842"/>
                  <a:gd name="connsiteX7" fmla="*/ 1740029 w 3397005"/>
                  <a:gd name="connsiteY7" fmla="*/ 533028 h 4003842"/>
                  <a:gd name="connsiteX8" fmla="*/ 1757967 w 3397005"/>
                  <a:gd name="connsiteY8" fmla="*/ 502276 h 4003842"/>
                  <a:gd name="connsiteX9" fmla="*/ 1809220 w 3397005"/>
                  <a:gd name="connsiteY9" fmla="*/ 426679 h 4003842"/>
                  <a:gd name="connsiteX10" fmla="*/ 1824596 w 3397005"/>
                  <a:gd name="connsiteY10" fmla="*/ 343393 h 4003842"/>
                  <a:gd name="connsiteX11" fmla="*/ 1686214 w 3397005"/>
                  <a:gd name="connsiteY11" fmla="*/ 153758 h 4003842"/>
                  <a:gd name="connsiteX12" fmla="*/ 1409449 w 3397005"/>
                  <a:gd name="connsiteY12" fmla="*/ 102506 h 4003842"/>
                  <a:gd name="connsiteX13" fmla="*/ 960988 w 3397005"/>
                  <a:gd name="connsiteY13" fmla="*/ 187072 h 4003842"/>
                  <a:gd name="connsiteX14" fmla="*/ 743164 w 3397005"/>
                  <a:gd name="connsiteY14" fmla="*/ 481775 h 4003842"/>
                  <a:gd name="connsiteX15" fmla="*/ 899485 w 3397005"/>
                  <a:gd name="connsiteY15" fmla="*/ 740602 h 4003842"/>
                  <a:gd name="connsiteX16" fmla="*/ 1283880 w 3397005"/>
                  <a:gd name="connsiteY16" fmla="*/ 943050 h 4003842"/>
                  <a:gd name="connsiteX17" fmla="*/ 1730258 w 3397005"/>
                  <a:gd name="connsiteY17" fmla="*/ 1042349 h 4003842"/>
                  <a:gd name="connsiteX18" fmla="*/ 2391581 w 3397005"/>
                  <a:gd name="connsiteY18" fmla="*/ 1111775 h 4003842"/>
                  <a:gd name="connsiteX19" fmla="*/ 2983314 w 3397005"/>
                  <a:gd name="connsiteY19" fmla="*/ 1543339 h 4003842"/>
                  <a:gd name="connsiteX20" fmla="*/ 3377245 w 3397005"/>
                  <a:gd name="connsiteY20" fmla="*/ 2821306 h 4003842"/>
                  <a:gd name="connsiteX21" fmla="*/ 2358186 w 3397005"/>
                  <a:gd name="connsiteY21" fmla="*/ 3840356 h 4003842"/>
                  <a:gd name="connsiteX22" fmla="*/ 1251526 w 3397005"/>
                  <a:gd name="connsiteY22" fmla="*/ 3968244 h 4003842"/>
                  <a:gd name="connsiteX23" fmla="*/ 407459 w 3397005"/>
                  <a:gd name="connsiteY23" fmla="*/ 3490308 h 4003842"/>
                  <a:gd name="connsiteX24" fmla="*/ 0 w 3397005"/>
                  <a:gd name="connsiteY24" fmla="*/ 2711267 h 4003842"/>
                  <a:gd name="connsiteX25" fmla="*/ 283171 w 3397005"/>
                  <a:gd name="connsiteY25" fmla="*/ 2118017 h 4003842"/>
                  <a:gd name="connsiteX26" fmla="*/ 963551 w 3397005"/>
                  <a:gd name="connsiteY26" fmla="*/ 1870723 h 4003842"/>
                  <a:gd name="connsiteX27" fmla="*/ 1591396 w 3397005"/>
                  <a:gd name="connsiteY27" fmla="*/ 2019356 h 4003842"/>
                  <a:gd name="connsiteX28" fmla="*/ 1860473 w 3397005"/>
                  <a:gd name="connsiteY28" fmla="*/ 2490881 h 4003842"/>
                  <a:gd name="connsiteX29" fmla="*/ 1679807 w 3397005"/>
                  <a:gd name="connsiteY29" fmla="*/ 2861181 h 4003842"/>
                  <a:gd name="connsiteX30" fmla="*/ 1260816 w 3397005"/>
                  <a:gd name="connsiteY30" fmla="*/ 3008533 h 4003842"/>
                  <a:gd name="connsiteX31" fmla="*/ 894360 w 3397005"/>
                  <a:gd name="connsiteY31" fmla="*/ 2926528 h 4003842"/>
                  <a:gd name="connsiteX32" fmla="*/ 717538 w 3397005"/>
                  <a:gd name="connsiteY32" fmla="*/ 2649764 h 4003842"/>
                  <a:gd name="connsiteX33" fmla="*/ 807230 w 3397005"/>
                  <a:gd name="connsiteY33" fmla="*/ 2470379 h 4003842"/>
                  <a:gd name="connsiteX34" fmla="*/ 930236 w 3397005"/>
                  <a:gd name="connsiteY34" fmla="*/ 2406314 h 4003842"/>
                  <a:gd name="connsiteX35" fmla="*/ 989177 w 3397005"/>
                  <a:gd name="connsiteY35" fmla="*/ 2398626 h 4003842"/>
                  <a:gd name="connsiteX36" fmla="*/ 1009678 w 3397005"/>
                  <a:gd name="connsiteY36" fmla="*/ 2414001 h 4003842"/>
                  <a:gd name="connsiteX37" fmla="*/ 999428 w 3397005"/>
                  <a:gd name="connsiteY37" fmla="*/ 2444753 h 4003842"/>
                  <a:gd name="connsiteX38" fmla="*/ 989177 w 3397005"/>
                  <a:gd name="connsiteY38" fmla="*/ 2475505 h 4003842"/>
                  <a:gd name="connsiteX39" fmla="*/ 973801 w 3397005"/>
                  <a:gd name="connsiteY39" fmla="*/ 2588261 h 4003842"/>
                  <a:gd name="connsiteX40" fmla="*/ 1054524 w 3397005"/>
                  <a:gd name="connsiteY40" fmla="*/ 2725362 h 4003842"/>
                  <a:gd name="connsiteX41" fmla="*/ 1230065 w 3397005"/>
                  <a:gd name="connsiteY41" fmla="*/ 2783021 h 4003842"/>
                  <a:gd name="connsiteX42" fmla="*/ 1494016 w 3397005"/>
                  <a:gd name="connsiteY42" fmla="*/ 2685641 h 4003842"/>
                  <a:gd name="connsiteX43" fmla="*/ 1599084 w 3397005"/>
                  <a:gd name="connsiteY43" fmla="*/ 2444753 h 4003842"/>
                  <a:gd name="connsiteX44" fmla="*/ 1386385 w 3397005"/>
                  <a:gd name="connsiteY44" fmla="*/ 2109048 h 4003842"/>
                  <a:gd name="connsiteX45" fmla="*/ 943050 w 3397005"/>
                  <a:gd name="connsiteY45" fmla="*/ 2003980 h 4003842"/>
                  <a:gd name="connsiteX46" fmla="*/ 371582 w 3397005"/>
                  <a:gd name="connsiteY46" fmla="*/ 2198740 h 4003842"/>
                  <a:gd name="connsiteX47" fmla="*/ 117881 w 3397005"/>
                  <a:gd name="connsiteY47" fmla="*/ 2711267 h 4003842"/>
                  <a:gd name="connsiteX48" fmla="*/ 499714 w 3397005"/>
                  <a:gd name="connsiteY48" fmla="*/ 3351926 h 4003842"/>
                  <a:gd name="connsiteX49" fmla="*/ 1312069 w 3397005"/>
                  <a:gd name="connsiteY49" fmla="*/ 3567187 h 4003842"/>
                  <a:gd name="connsiteX50" fmla="*/ 2134674 w 3397005"/>
                  <a:gd name="connsiteY50" fmla="*/ 3269921 h 4003842"/>
                  <a:gd name="connsiteX51" fmla="*/ 2490881 w 3397005"/>
                  <a:gd name="connsiteY51" fmla="*/ 2506256 h 4003842"/>
                  <a:gd name="connsiteX52" fmla="*/ 2372999 w 3397005"/>
                  <a:gd name="connsiteY52" fmla="*/ 2070608 h 4003842"/>
                  <a:gd name="connsiteX53" fmla="*/ 2057795 w 3397005"/>
                  <a:gd name="connsiteY53" fmla="*/ 1755405 h 4003842"/>
                  <a:gd name="connsiteX54" fmla="*/ 1614460 w 3397005"/>
                  <a:gd name="connsiteY54" fmla="*/ 1496578 h 4003842"/>
                  <a:gd name="connsiteX55" fmla="*/ 858483 w 3397005"/>
                  <a:gd name="connsiteY55" fmla="*/ 1135247 h 4003842"/>
                  <a:gd name="connsiteX56" fmla="*/ 476650 w 3397005"/>
                  <a:gd name="connsiteY56" fmla="*/ 609907 h 4003842"/>
                  <a:gd name="connsiteX57" fmla="*/ 781604 w 3397005"/>
                  <a:gd name="connsiteY57" fmla="*/ 143508 h 4003842"/>
                  <a:gd name="connsiteX58" fmla="*/ 1424825 w 3397005"/>
                  <a:gd name="connsiteY58" fmla="*/ 0 h 4003842"/>
                  <a:gd name="connsiteX0" fmla="*/ 1424825 w 3397005"/>
                  <a:gd name="connsiteY0" fmla="*/ 0 h 4003842"/>
                  <a:gd name="connsiteX1" fmla="*/ 1883536 w 3397005"/>
                  <a:gd name="connsiteY1" fmla="*/ 64066 h 4003842"/>
                  <a:gd name="connsiteX2" fmla="*/ 2116736 w 3397005"/>
                  <a:gd name="connsiteY2" fmla="*/ 353644 h 4003842"/>
                  <a:gd name="connsiteX3" fmla="*/ 2051389 w 3397005"/>
                  <a:gd name="connsiteY3" fmla="*/ 500995 h 4003842"/>
                  <a:gd name="connsiteX4" fmla="*/ 1936070 w 3397005"/>
                  <a:gd name="connsiteY4" fmla="*/ 571468 h 4003842"/>
                  <a:gd name="connsiteX5" fmla="*/ 1863035 w 3397005"/>
                  <a:gd name="connsiteY5" fmla="*/ 576593 h 4003842"/>
                  <a:gd name="connsiteX6" fmla="*/ 1768218 w 3397005"/>
                  <a:gd name="connsiteY6" fmla="*/ 558654 h 4003842"/>
                  <a:gd name="connsiteX7" fmla="*/ 1740029 w 3397005"/>
                  <a:gd name="connsiteY7" fmla="*/ 533028 h 4003842"/>
                  <a:gd name="connsiteX8" fmla="*/ 1757967 w 3397005"/>
                  <a:gd name="connsiteY8" fmla="*/ 502276 h 4003842"/>
                  <a:gd name="connsiteX9" fmla="*/ 1809220 w 3397005"/>
                  <a:gd name="connsiteY9" fmla="*/ 426679 h 4003842"/>
                  <a:gd name="connsiteX10" fmla="*/ 1824596 w 3397005"/>
                  <a:gd name="connsiteY10" fmla="*/ 343393 h 4003842"/>
                  <a:gd name="connsiteX11" fmla="*/ 1686214 w 3397005"/>
                  <a:gd name="connsiteY11" fmla="*/ 153758 h 4003842"/>
                  <a:gd name="connsiteX12" fmla="*/ 1409449 w 3397005"/>
                  <a:gd name="connsiteY12" fmla="*/ 102506 h 4003842"/>
                  <a:gd name="connsiteX13" fmla="*/ 960988 w 3397005"/>
                  <a:gd name="connsiteY13" fmla="*/ 187072 h 4003842"/>
                  <a:gd name="connsiteX14" fmla="*/ 743164 w 3397005"/>
                  <a:gd name="connsiteY14" fmla="*/ 481775 h 4003842"/>
                  <a:gd name="connsiteX15" fmla="*/ 899485 w 3397005"/>
                  <a:gd name="connsiteY15" fmla="*/ 740602 h 4003842"/>
                  <a:gd name="connsiteX16" fmla="*/ 1283880 w 3397005"/>
                  <a:gd name="connsiteY16" fmla="*/ 943050 h 4003842"/>
                  <a:gd name="connsiteX17" fmla="*/ 1730258 w 3397005"/>
                  <a:gd name="connsiteY17" fmla="*/ 1042349 h 4003842"/>
                  <a:gd name="connsiteX18" fmla="*/ 2391581 w 3397005"/>
                  <a:gd name="connsiteY18" fmla="*/ 1111775 h 4003842"/>
                  <a:gd name="connsiteX19" fmla="*/ 2983314 w 3397005"/>
                  <a:gd name="connsiteY19" fmla="*/ 1543339 h 4003842"/>
                  <a:gd name="connsiteX20" fmla="*/ 3377245 w 3397005"/>
                  <a:gd name="connsiteY20" fmla="*/ 2821306 h 4003842"/>
                  <a:gd name="connsiteX21" fmla="*/ 2358186 w 3397005"/>
                  <a:gd name="connsiteY21" fmla="*/ 3840356 h 4003842"/>
                  <a:gd name="connsiteX22" fmla="*/ 1251526 w 3397005"/>
                  <a:gd name="connsiteY22" fmla="*/ 3968244 h 4003842"/>
                  <a:gd name="connsiteX23" fmla="*/ 407459 w 3397005"/>
                  <a:gd name="connsiteY23" fmla="*/ 3490308 h 4003842"/>
                  <a:gd name="connsiteX24" fmla="*/ 0 w 3397005"/>
                  <a:gd name="connsiteY24" fmla="*/ 2711267 h 4003842"/>
                  <a:gd name="connsiteX25" fmla="*/ 283171 w 3397005"/>
                  <a:gd name="connsiteY25" fmla="*/ 2118017 h 4003842"/>
                  <a:gd name="connsiteX26" fmla="*/ 963551 w 3397005"/>
                  <a:gd name="connsiteY26" fmla="*/ 1870723 h 4003842"/>
                  <a:gd name="connsiteX27" fmla="*/ 1591396 w 3397005"/>
                  <a:gd name="connsiteY27" fmla="*/ 2019356 h 4003842"/>
                  <a:gd name="connsiteX28" fmla="*/ 1860473 w 3397005"/>
                  <a:gd name="connsiteY28" fmla="*/ 2490881 h 4003842"/>
                  <a:gd name="connsiteX29" fmla="*/ 1679807 w 3397005"/>
                  <a:gd name="connsiteY29" fmla="*/ 2861181 h 4003842"/>
                  <a:gd name="connsiteX30" fmla="*/ 1260816 w 3397005"/>
                  <a:gd name="connsiteY30" fmla="*/ 3008533 h 4003842"/>
                  <a:gd name="connsiteX31" fmla="*/ 894360 w 3397005"/>
                  <a:gd name="connsiteY31" fmla="*/ 2926528 h 4003842"/>
                  <a:gd name="connsiteX32" fmla="*/ 717538 w 3397005"/>
                  <a:gd name="connsiteY32" fmla="*/ 2649764 h 4003842"/>
                  <a:gd name="connsiteX33" fmla="*/ 807230 w 3397005"/>
                  <a:gd name="connsiteY33" fmla="*/ 2470379 h 4003842"/>
                  <a:gd name="connsiteX34" fmla="*/ 930236 w 3397005"/>
                  <a:gd name="connsiteY34" fmla="*/ 2406314 h 4003842"/>
                  <a:gd name="connsiteX35" fmla="*/ 989177 w 3397005"/>
                  <a:gd name="connsiteY35" fmla="*/ 2398626 h 4003842"/>
                  <a:gd name="connsiteX36" fmla="*/ 1009678 w 3397005"/>
                  <a:gd name="connsiteY36" fmla="*/ 2414001 h 4003842"/>
                  <a:gd name="connsiteX37" fmla="*/ 999428 w 3397005"/>
                  <a:gd name="connsiteY37" fmla="*/ 2444753 h 4003842"/>
                  <a:gd name="connsiteX38" fmla="*/ 989177 w 3397005"/>
                  <a:gd name="connsiteY38" fmla="*/ 2475505 h 4003842"/>
                  <a:gd name="connsiteX39" fmla="*/ 973801 w 3397005"/>
                  <a:gd name="connsiteY39" fmla="*/ 2588261 h 4003842"/>
                  <a:gd name="connsiteX40" fmla="*/ 1054524 w 3397005"/>
                  <a:gd name="connsiteY40" fmla="*/ 2725362 h 4003842"/>
                  <a:gd name="connsiteX41" fmla="*/ 1230065 w 3397005"/>
                  <a:gd name="connsiteY41" fmla="*/ 2783021 h 4003842"/>
                  <a:gd name="connsiteX42" fmla="*/ 1494016 w 3397005"/>
                  <a:gd name="connsiteY42" fmla="*/ 2685641 h 4003842"/>
                  <a:gd name="connsiteX43" fmla="*/ 1599084 w 3397005"/>
                  <a:gd name="connsiteY43" fmla="*/ 2444753 h 4003842"/>
                  <a:gd name="connsiteX44" fmla="*/ 1386385 w 3397005"/>
                  <a:gd name="connsiteY44" fmla="*/ 2109048 h 4003842"/>
                  <a:gd name="connsiteX45" fmla="*/ 943050 w 3397005"/>
                  <a:gd name="connsiteY45" fmla="*/ 2003980 h 4003842"/>
                  <a:gd name="connsiteX46" fmla="*/ 371582 w 3397005"/>
                  <a:gd name="connsiteY46" fmla="*/ 2198740 h 4003842"/>
                  <a:gd name="connsiteX47" fmla="*/ 117881 w 3397005"/>
                  <a:gd name="connsiteY47" fmla="*/ 2711267 h 4003842"/>
                  <a:gd name="connsiteX48" fmla="*/ 499714 w 3397005"/>
                  <a:gd name="connsiteY48" fmla="*/ 3351926 h 4003842"/>
                  <a:gd name="connsiteX49" fmla="*/ 1312069 w 3397005"/>
                  <a:gd name="connsiteY49" fmla="*/ 3567187 h 4003842"/>
                  <a:gd name="connsiteX50" fmla="*/ 2134674 w 3397005"/>
                  <a:gd name="connsiteY50" fmla="*/ 3269921 h 4003842"/>
                  <a:gd name="connsiteX51" fmla="*/ 2490881 w 3397005"/>
                  <a:gd name="connsiteY51" fmla="*/ 2506256 h 4003842"/>
                  <a:gd name="connsiteX52" fmla="*/ 2372999 w 3397005"/>
                  <a:gd name="connsiteY52" fmla="*/ 2070608 h 4003842"/>
                  <a:gd name="connsiteX53" fmla="*/ 2057795 w 3397005"/>
                  <a:gd name="connsiteY53" fmla="*/ 1755405 h 4003842"/>
                  <a:gd name="connsiteX54" fmla="*/ 1614460 w 3397005"/>
                  <a:gd name="connsiteY54" fmla="*/ 1496578 h 4003842"/>
                  <a:gd name="connsiteX55" fmla="*/ 858483 w 3397005"/>
                  <a:gd name="connsiteY55" fmla="*/ 1135247 h 4003842"/>
                  <a:gd name="connsiteX56" fmla="*/ 476650 w 3397005"/>
                  <a:gd name="connsiteY56" fmla="*/ 609907 h 4003842"/>
                  <a:gd name="connsiteX57" fmla="*/ 781604 w 3397005"/>
                  <a:gd name="connsiteY57" fmla="*/ 143508 h 4003842"/>
                  <a:gd name="connsiteX58" fmla="*/ 1424825 w 3397005"/>
                  <a:gd name="connsiteY58" fmla="*/ 0 h 4003842"/>
                  <a:gd name="connsiteX0" fmla="*/ 1424825 w 3403366"/>
                  <a:gd name="connsiteY0" fmla="*/ 0 h 4003842"/>
                  <a:gd name="connsiteX1" fmla="*/ 1883536 w 3403366"/>
                  <a:gd name="connsiteY1" fmla="*/ 64066 h 4003842"/>
                  <a:gd name="connsiteX2" fmla="*/ 2116736 w 3403366"/>
                  <a:gd name="connsiteY2" fmla="*/ 353644 h 4003842"/>
                  <a:gd name="connsiteX3" fmla="*/ 2051389 w 3403366"/>
                  <a:gd name="connsiteY3" fmla="*/ 500995 h 4003842"/>
                  <a:gd name="connsiteX4" fmla="*/ 1936070 w 3403366"/>
                  <a:gd name="connsiteY4" fmla="*/ 571468 h 4003842"/>
                  <a:gd name="connsiteX5" fmla="*/ 1863035 w 3403366"/>
                  <a:gd name="connsiteY5" fmla="*/ 576593 h 4003842"/>
                  <a:gd name="connsiteX6" fmla="*/ 1768218 w 3403366"/>
                  <a:gd name="connsiteY6" fmla="*/ 558654 h 4003842"/>
                  <a:gd name="connsiteX7" fmla="*/ 1740029 w 3403366"/>
                  <a:gd name="connsiteY7" fmla="*/ 533028 h 4003842"/>
                  <a:gd name="connsiteX8" fmla="*/ 1757967 w 3403366"/>
                  <a:gd name="connsiteY8" fmla="*/ 502276 h 4003842"/>
                  <a:gd name="connsiteX9" fmla="*/ 1809220 w 3403366"/>
                  <a:gd name="connsiteY9" fmla="*/ 426679 h 4003842"/>
                  <a:gd name="connsiteX10" fmla="*/ 1824596 w 3403366"/>
                  <a:gd name="connsiteY10" fmla="*/ 343393 h 4003842"/>
                  <a:gd name="connsiteX11" fmla="*/ 1686214 w 3403366"/>
                  <a:gd name="connsiteY11" fmla="*/ 153758 h 4003842"/>
                  <a:gd name="connsiteX12" fmla="*/ 1409449 w 3403366"/>
                  <a:gd name="connsiteY12" fmla="*/ 102506 h 4003842"/>
                  <a:gd name="connsiteX13" fmla="*/ 960988 w 3403366"/>
                  <a:gd name="connsiteY13" fmla="*/ 187072 h 4003842"/>
                  <a:gd name="connsiteX14" fmla="*/ 743164 w 3403366"/>
                  <a:gd name="connsiteY14" fmla="*/ 481775 h 4003842"/>
                  <a:gd name="connsiteX15" fmla="*/ 899485 w 3403366"/>
                  <a:gd name="connsiteY15" fmla="*/ 740602 h 4003842"/>
                  <a:gd name="connsiteX16" fmla="*/ 1283880 w 3403366"/>
                  <a:gd name="connsiteY16" fmla="*/ 943050 h 4003842"/>
                  <a:gd name="connsiteX17" fmla="*/ 1730258 w 3403366"/>
                  <a:gd name="connsiteY17" fmla="*/ 1042349 h 4003842"/>
                  <a:gd name="connsiteX18" fmla="*/ 2391581 w 3403366"/>
                  <a:gd name="connsiteY18" fmla="*/ 1111775 h 4003842"/>
                  <a:gd name="connsiteX19" fmla="*/ 2983314 w 3403366"/>
                  <a:gd name="connsiteY19" fmla="*/ 1543339 h 4003842"/>
                  <a:gd name="connsiteX20" fmla="*/ 3377245 w 3403366"/>
                  <a:gd name="connsiteY20" fmla="*/ 2821306 h 4003842"/>
                  <a:gd name="connsiteX21" fmla="*/ 2358186 w 3403366"/>
                  <a:gd name="connsiteY21" fmla="*/ 3840356 h 4003842"/>
                  <a:gd name="connsiteX22" fmla="*/ 1251526 w 3403366"/>
                  <a:gd name="connsiteY22" fmla="*/ 3968244 h 4003842"/>
                  <a:gd name="connsiteX23" fmla="*/ 407459 w 3403366"/>
                  <a:gd name="connsiteY23" fmla="*/ 3490308 h 4003842"/>
                  <a:gd name="connsiteX24" fmla="*/ 0 w 3403366"/>
                  <a:gd name="connsiteY24" fmla="*/ 2711267 h 4003842"/>
                  <a:gd name="connsiteX25" fmla="*/ 283171 w 3403366"/>
                  <a:gd name="connsiteY25" fmla="*/ 2118017 h 4003842"/>
                  <a:gd name="connsiteX26" fmla="*/ 963551 w 3403366"/>
                  <a:gd name="connsiteY26" fmla="*/ 1870723 h 4003842"/>
                  <a:gd name="connsiteX27" fmla="*/ 1591396 w 3403366"/>
                  <a:gd name="connsiteY27" fmla="*/ 2019356 h 4003842"/>
                  <a:gd name="connsiteX28" fmla="*/ 1860473 w 3403366"/>
                  <a:gd name="connsiteY28" fmla="*/ 2490881 h 4003842"/>
                  <a:gd name="connsiteX29" fmla="*/ 1679807 w 3403366"/>
                  <a:gd name="connsiteY29" fmla="*/ 2861181 h 4003842"/>
                  <a:gd name="connsiteX30" fmla="*/ 1260816 w 3403366"/>
                  <a:gd name="connsiteY30" fmla="*/ 3008533 h 4003842"/>
                  <a:gd name="connsiteX31" fmla="*/ 894360 w 3403366"/>
                  <a:gd name="connsiteY31" fmla="*/ 2926528 h 4003842"/>
                  <a:gd name="connsiteX32" fmla="*/ 717538 w 3403366"/>
                  <a:gd name="connsiteY32" fmla="*/ 2649764 h 4003842"/>
                  <a:gd name="connsiteX33" fmla="*/ 807230 w 3403366"/>
                  <a:gd name="connsiteY33" fmla="*/ 2470379 h 4003842"/>
                  <a:gd name="connsiteX34" fmla="*/ 930236 w 3403366"/>
                  <a:gd name="connsiteY34" fmla="*/ 2406314 h 4003842"/>
                  <a:gd name="connsiteX35" fmla="*/ 989177 w 3403366"/>
                  <a:gd name="connsiteY35" fmla="*/ 2398626 h 4003842"/>
                  <a:gd name="connsiteX36" fmla="*/ 1009678 w 3403366"/>
                  <a:gd name="connsiteY36" fmla="*/ 2414001 h 4003842"/>
                  <a:gd name="connsiteX37" fmla="*/ 999428 w 3403366"/>
                  <a:gd name="connsiteY37" fmla="*/ 2444753 h 4003842"/>
                  <a:gd name="connsiteX38" fmla="*/ 989177 w 3403366"/>
                  <a:gd name="connsiteY38" fmla="*/ 2475505 h 4003842"/>
                  <a:gd name="connsiteX39" fmla="*/ 973801 w 3403366"/>
                  <a:gd name="connsiteY39" fmla="*/ 2588261 h 4003842"/>
                  <a:gd name="connsiteX40" fmla="*/ 1054524 w 3403366"/>
                  <a:gd name="connsiteY40" fmla="*/ 2725362 h 4003842"/>
                  <a:gd name="connsiteX41" fmla="*/ 1230065 w 3403366"/>
                  <a:gd name="connsiteY41" fmla="*/ 2783021 h 4003842"/>
                  <a:gd name="connsiteX42" fmla="*/ 1494016 w 3403366"/>
                  <a:gd name="connsiteY42" fmla="*/ 2685641 h 4003842"/>
                  <a:gd name="connsiteX43" fmla="*/ 1599084 w 3403366"/>
                  <a:gd name="connsiteY43" fmla="*/ 2444753 h 4003842"/>
                  <a:gd name="connsiteX44" fmla="*/ 1386385 w 3403366"/>
                  <a:gd name="connsiteY44" fmla="*/ 2109048 h 4003842"/>
                  <a:gd name="connsiteX45" fmla="*/ 943050 w 3403366"/>
                  <a:gd name="connsiteY45" fmla="*/ 2003980 h 4003842"/>
                  <a:gd name="connsiteX46" fmla="*/ 371582 w 3403366"/>
                  <a:gd name="connsiteY46" fmla="*/ 2198740 h 4003842"/>
                  <a:gd name="connsiteX47" fmla="*/ 117881 w 3403366"/>
                  <a:gd name="connsiteY47" fmla="*/ 2711267 h 4003842"/>
                  <a:gd name="connsiteX48" fmla="*/ 499714 w 3403366"/>
                  <a:gd name="connsiteY48" fmla="*/ 3351926 h 4003842"/>
                  <a:gd name="connsiteX49" fmla="*/ 1312069 w 3403366"/>
                  <a:gd name="connsiteY49" fmla="*/ 3567187 h 4003842"/>
                  <a:gd name="connsiteX50" fmla="*/ 2134674 w 3403366"/>
                  <a:gd name="connsiteY50" fmla="*/ 3269921 h 4003842"/>
                  <a:gd name="connsiteX51" fmla="*/ 2490881 w 3403366"/>
                  <a:gd name="connsiteY51" fmla="*/ 2506256 h 4003842"/>
                  <a:gd name="connsiteX52" fmla="*/ 2372999 w 3403366"/>
                  <a:gd name="connsiteY52" fmla="*/ 2070608 h 4003842"/>
                  <a:gd name="connsiteX53" fmla="*/ 2057795 w 3403366"/>
                  <a:gd name="connsiteY53" fmla="*/ 1755405 h 4003842"/>
                  <a:gd name="connsiteX54" fmla="*/ 1614460 w 3403366"/>
                  <a:gd name="connsiteY54" fmla="*/ 1496578 h 4003842"/>
                  <a:gd name="connsiteX55" fmla="*/ 858483 w 3403366"/>
                  <a:gd name="connsiteY55" fmla="*/ 1135247 h 4003842"/>
                  <a:gd name="connsiteX56" fmla="*/ 476650 w 3403366"/>
                  <a:gd name="connsiteY56" fmla="*/ 609907 h 4003842"/>
                  <a:gd name="connsiteX57" fmla="*/ 781604 w 3403366"/>
                  <a:gd name="connsiteY57" fmla="*/ 143508 h 4003842"/>
                  <a:gd name="connsiteX58" fmla="*/ 1424825 w 3403366"/>
                  <a:gd name="connsiteY58" fmla="*/ 0 h 4003842"/>
                  <a:gd name="connsiteX0" fmla="*/ 1424825 w 3405535"/>
                  <a:gd name="connsiteY0" fmla="*/ 0 h 4003842"/>
                  <a:gd name="connsiteX1" fmla="*/ 1883536 w 3405535"/>
                  <a:gd name="connsiteY1" fmla="*/ 64066 h 4003842"/>
                  <a:gd name="connsiteX2" fmla="*/ 2116736 w 3405535"/>
                  <a:gd name="connsiteY2" fmla="*/ 353644 h 4003842"/>
                  <a:gd name="connsiteX3" fmla="*/ 2051389 w 3405535"/>
                  <a:gd name="connsiteY3" fmla="*/ 500995 h 4003842"/>
                  <a:gd name="connsiteX4" fmla="*/ 1936070 w 3405535"/>
                  <a:gd name="connsiteY4" fmla="*/ 571468 h 4003842"/>
                  <a:gd name="connsiteX5" fmla="*/ 1863035 w 3405535"/>
                  <a:gd name="connsiteY5" fmla="*/ 576593 h 4003842"/>
                  <a:gd name="connsiteX6" fmla="*/ 1768218 w 3405535"/>
                  <a:gd name="connsiteY6" fmla="*/ 558654 h 4003842"/>
                  <a:gd name="connsiteX7" fmla="*/ 1740029 w 3405535"/>
                  <a:gd name="connsiteY7" fmla="*/ 533028 h 4003842"/>
                  <a:gd name="connsiteX8" fmla="*/ 1757967 w 3405535"/>
                  <a:gd name="connsiteY8" fmla="*/ 502276 h 4003842"/>
                  <a:gd name="connsiteX9" fmla="*/ 1809220 w 3405535"/>
                  <a:gd name="connsiteY9" fmla="*/ 426679 h 4003842"/>
                  <a:gd name="connsiteX10" fmla="*/ 1824596 w 3405535"/>
                  <a:gd name="connsiteY10" fmla="*/ 343393 h 4003842"/>
                  <a:gd name="connsiteX11" fmla="*/ 1686214 w 3405535"/>
                  <a:gd name="connsiteY11" fmla="*/ 153758 h 4003842"/>
                  <a:gd name="connsiteX12" fmla="*/ 1409449 w 3405535"/>
                  <a:gd name="connsiteY12" fmla="*/ 102506 h 4003842"/>
                  <a:gd name="connsiteX13" fmla="*/ 960988 w 3405535"/>
                  <a:gd name="connsiteY13" fmla="*/ 187072 h 4003842"/>
                  <a:gd name="connsiteX14" fmla="*/ 743164 w 3405535"/>
                  <a:gd name="connsiteY14" fmla="*/ 481775 h 4003842"/>
                  <a:gd name="connsiteX15" fmla="*/ 899485 w 3405535"/>
                  <a:gd name="connsiteY15" fmla="*/ 740602 h 4003842"/>
                  <a:gd name="connsiteX16" fmla="*/ 1283880 w 3405535"/>
                  <a:gd name="connsiteY16" fmla="*/ 943050 h 4003842"/>
                  <a:gd name="connsiteX17" fmla="*/ 1730258 w 3405535"/>
                  <a:gd name="connsiteY17" fmla="*/ 1042349 h 4003842"/>
                  <a:gd name="connsiteX18" fmla="*/ 2391581 w 3405535"/>
                  <a:gd name="connsiteY18" fmla="*/ 1111775 h 4003842"/>
                  <a:gd name="connsiteX19" fmla="*/ 2983314 w 3405535"/>
                  <a:gd name="connsiteY19" fmla="*/ 1543339 h 4003842"/>
                  <a:gd name="connsiteX20" fmla="*/ 3377245 w 3405535"/>
                  <a:gd name="connsiteY20" fmla="*/ 2821306 h 4003842"/>
                  <a:gd name="connsiteX21" fmla="*/ 2358186 w 3405535"/>
                  <a:gd name="connsiteY21" fmla="*/ 3840356 h 4003842"/>
                  <a:gd name="connsiteX22" fmla="*/ 1251526 w 3405535"/>
                  <a:gd name="connsiteY22" fmla="*/ 3968244 h 4003842"/>
                  <a:gd name="connsiteX23" fmla="*/ 407459 w 3405535"/>
                  <a:gd name="connsiteY23" fmla="*/ 3490308 h 4003842"/>
                  <a:gd name="connsiteX24" fmla="*/ 0 w 3405535"/>
                  <a:gd name="connsiteY24" fmla="*/ 2711267 h 4003842"/>
                  <a:gd name="connsiteX25" fmla="*/ 283171 w 3405535"/>
                  <a:gd name="connsiteY25" fmla="*/ 2118017 h 4003842"/>
                  <a:gd name="connsiteX26" fmla="*/ 963551 w 3405535"/>
                  <a:gd name="connsiteY26" fmla="*/ 1870723 h 4003842"/>
                  <a:gd name="connsiteX27" fmla="*/ 1591396 w 3405535"/>
                  <a:gd name="connsiteY27" fmla="*/ 2019356 h 4003842"/>
                  <a:gd name="connsiteX28" fmla="*/ 1860473 w 3405535"/>
                  <a:gd name="connsiteY28" fmla="*/ 2490881 h 4003842"/>
                  <a:gd name="connsiteX29" fmla="*/ 1679807 w 3405535"/>
                  <a:gd name="connsiteY29" fmla="*/ 2861181 h 4003842"/>
                  <a:gd name="connsiteX30" fmla="*/ 1260816 w 3405535"/>
                  <a:gd name="connsiteY30" fmla="*/ 3008533 h 4003842"/>
                  <a:gd name="connsiteX31" fmla="*/ 894360 w 3405535"/>
                  <a:gd name="connsiteY31" fmla="*/ 2926528 h 4003842"/>
                  <a:gd name="connsiteX32" fmla="*/ 717538 w 3405535"/>
                  <a:gd name="connsiteY32" fmla="*/ 2649764 h 4003842"/>
                  <a:gd name="connsiteX33" fmla="*/ 807230 w 3405535"/>
                  <a:gd name="connsiteY33" fmla="*/ 2470379 h 4003842"/>
                  <a:gd name="connsiteX34" fmla="*/ 930236 w 3405535"/>
                  <a:gd name="connsiteY34" fmla="*/ 2406314 h 4003842"/>
                  <a:gd name="connsiteX35" fmla="*/ 989177 w 3405535"/>
                  <a:gd name="connsiteY35" fmla="*/ 2398626 h 4003842"/>
                  <a:gd name="connsiteX36" fmla="*/ 1009678 w 3405535"/>
                  <a:gd name="connsiteY36" fmla="*/ 2414001 h 4003842"/>
                  <a:gd name="connsiteX37" fmla="*/ 999428 w 3405535"/>
                  <a:gd name="connsiteY37" fmla="*/ 2444753 h 4003842"/>
                  <a:gd name="connsiteX38" fmla="*/ 989177 w 3405535"/>
                  <a:gd name="connsiteY38" fmla="*/ 2475505 h 4003842"/>
                  <a:gd name="connsiteX39" fmla="*/ 973801 w 3405535"/>
                  <a:gd name="connsiteY39" fmla="*/ 2588261 h 4003842"/>
                  <a:gd name="connsiteX40" fmla="*/ 1054524 w 3405535"/>
                  <a:gd name="connsiteY40" fmla="*/ 2725362 h 4003842"/>
                  <a:gd name="connsiteX41" fmla="*/ 1230065 w 3405535"/>
                  <a:gd name="connsiteY41" fmla="*/ 2783021 h 4003842"/>
                  <a:gd name="connsiteX42" fmla="*/ 1494016 w 3405535"/>
                  <a:gd name="connsiteY42" fmla="*/ 2685641 h 4003842"/>
                  <a:gd name="connsiteX43" fmla="*/ 1599084 w 3405535"/>
                  <a:gd name="connsiteY43" fmla="*/ 2444753 h 4003842"/>
                  <a:gd name="connsiteX44" fmla="*/ 1386385 w 3405535"/>
                  <a:gd name="connsiteY44" fmla="*/ 2109048 h 4003842"/>
                  <a:gd name="connsiteX45" fmla="*/ 943050 w 3405535"/>
                  <a:gd name="connsiteY45" fmla="*/ 2003980 h 4003842"/>
                  <a:gd name="connsiteX46" fmla="*/ 371582 w 3405535"/>
                  <a:gd name="connsiteY46" fmla="*/ 2198740 h 4003842"/>
                  <a:gd name="connsiteX47" fmla="*/ 117881 w 3405535"/>
                  <a:gd name="connsiteY47" fmla="*/ 2711267 h 4003842"/>
                  <a:gd name="connsiteX48" fmla="*/ 499714 w 3405535"/>
                  <a:gd name="connsiteY48" fmla="*/ 3351926 h 4003842"/>
                  <a:gd name="connsiteX49" fmla="*/ 1312069 w 3405535"/>
                  <a:gd name="connsiteY49" fmla="*/ 3567187 h 4003842"/>
                  <a:gd name="connsiteX50" fmla="*/ 2134674 w 3405535"/>
                  <a:gd name="connsiteY50" fmla="*/ 3269921 h 4003842"/>
                  <a:gd name="connsiteX51" fmla="*/ 2490881 w 3405535"/>
                  <a:gd name="connsiteY51" fmla="*/ 2506256 h 4003842"/>
                  <a:gd name="connsiteX52" fmla="*/ 2372999 w 3405535"/>
                  <a:gd name="connsiteY52" fmla="*/ 2070608 h 4003842"/>
                  <a:gd name="connsiteX53" fmla="*/ 2057795 w 3405535"/>
                  <a:gd name="connsiteY53" fmla="*/ 1755405 h 4003842"/>
                  <a:gd name="connsiteX54" fmla="*/ 1614460 w 3405535"/>
                  <a:gd name="connsiteY54" fmla="*/ 1496578 h 4003842"/>
                  <a:gd name="connsiteX55" fmla="*/ 858483 w 3405535"/>
                  <a:gd name="connsiteY55" fmla="*/ 1135247 h 4003842"/>
                  <a:gd name="connsiteX56" fmla="*/ 476650 w 3405535"/>
                  <a:gd name="connsiteY56" fmla="*/ 609907 h 4003842"/>
                  <a:gd name="connsiteX57" fmla="*/ 781604 w 3405535"/>
                  <a:gd name="connsiteY57" fmla="*/ 143508 h 4003842"/>
                  <a:gd name="connsiteX58" fmla="*/ 1424825 w 3405535"/>
                  <a:gd name="connsiteY58" fmla="*/ 0 h 4003842"/>
                  <a:gd name="connsiteX0" fmla="*/ 1424825 w 3403321"/>
                  <a:gd name="connsiteY0" fmla="*/ 0 h 4003842"/>
                  <a:gd name="connsiteX1" fmla="*/ 1883536 w 3403321"/>
                  <a:gd name="connsiteY1" fmla="*/ 64066 h 4003842"/>
                  <a:gd name="connsiteX2" fmla="*/ 2116736 w 3403321"/>
                  <a:gd name="connsiteY2" fmla="*/ 353644 h 4003842"/>
                  <a:gd name="connsiteX3" fmla="*/ 2051389 w 3403321"/>
                  <a:gd name="connsiteY3" fmla="*/ 500995 h 4003842"/>
                  <a:gd name="connsiteX4" fmla="*/ 1936070 w 3403321"/>
                  <a:gd name="connsiteY4" fmla="*/ 571468 h 4003842"/>
                  <a:gd name="connsiteX5" fmla="*/ 1863035 w 3403321"/>
                  <a:gd name="connsiteY5" fmla="*/ 576593 h 4003842"/>
                  <a:gd name="connsiteX6" fmla="*/ 1768218 w 3403321"/>
                  <a:gd name="connsiteY6" fmla="*/ 558654 h 4003842"/>
                  <a:gd name="connsiteX7" fmla="*/ 1740029 w 3403321"/>
                  <a:gd name="connsiteY7" fmla="*/ 533028 h 4003842"/>
                  <a:gd name="connsiteX8" fmla="*/ 1757967 w 3403321"/>
                  <a:gd name="connsiteY8" fmla="*/ 502276 h 4003842"/>
                  <a:gd name="connsiteX9" fmla="*/ 1809220 w 3403321"/>
                  <a:gd name="connsiteY9" fmla="*/ 426679 h 4003842"/>
                  <a:gd name="connsiteX10" fmla="*/ 1824596 w 3403321"/>
                  <a:gd name="connsiteY10" fmla="*/ 343393 h 4003842"/>
                  <a:gd name="connsiteX11" fmla="*/ 1686214 w 3403321"/>
                  <a:gd name="connsiteY11" fmla="*/ 153758 h 4003842"/>
                  <a:gd name="connsiteX12" fmla="*/ 1409449 w 3403321"/>
                  <a:gd name="connsiteY12" fmla="*/ 102506 h 4003842"/>
                  <a:gd name="connsiteX13" fmla="*/ 960988 w 3403321"/>
                  <a:gd name="connsiteY13" fmla="*/ 187072 h 4003842"/>
                  <a:gd name="connsiteX14" fmla="*/ 743164 w 3403321"/>
                  <a:gd name="connsiteY14" fmla="*/ 481775 h 4003842"/>
                  <a:gd name="connsiteX15" fmla="*/ 899485 w 3403321"/>
                  <a:gd name="connsiteY15" fmla="*/ 740602 h 4003842"/>
                  <a:gd name="connsiteX16" fmla="*/ 1283880 w 3403321"/>
                  <a:gd name="connsiteY16" fmla="*/ 943050 h 4003842"/>
                  <a:gd name="connsiteX17" fmla="*/ 1730258 w 3403321"/>
                  <a:gd name="connsiteY17" fmla="*/ 1042349 h 4003842"/>
                  <a:gd name="connsiteX18" fmla="*/ 2983314 w 3403321"/>
                  <a:gd name="connsiteY18" fmla="*/ 1543339 h 4003842"/>
                  <a:gd name="connsiteX19" fmla="*/ 3377245 w 3403321"/>
                  <a:gd name="connsiteY19" fmla="*/ 2821306 h 4003842"/>
                  <a:gd name="connsiteX20" fmla="*/ 2358186 w 3403321"/>
                  <a:gd name="connsiteY20" fmla="*/ 3840356 h 4003842"/>
                  <a:gd name="connsiteX21" fmla="*/ 1251526 w 3403321"/>
                  <a:gd name="connsiteY21" fmla="*/ 3968244 h 4003842"/>
                  <a:gd name="connsiteX22" fmla="*/ 407459 w 3403321"/>
                  <a:gd name="connsiteY22" fmla="*/ 3490308 h 4003842"/>
                  <a:gd name="connsiteX23" fmla="*/ 0 w 3403321"/>
                  <a:gd name="connsiteY23" fmla="*/ 2711267 h 4003842"/>
                  <a:gd name="connsiteX24" fmla="*/ 283171 w 3403321"/>
                  <a:gd name="connsiteY24" fmla="*/ 2118017 h 4003842"/>
                  <a:gd name="connsiteX25" fmla="*/ 963551 w 3403321"/>
                  <a:gd name="connsiteY25" fmla="*/ 1870723 h 4003842"/>
                  <a:gd name="connsiteX26" fmla="*/ 1591396 w 3403321"/>
                  <a:gd name="connsiteY26" fmla="*/ 2019356 h 4003842"/>
                  <a:gd name="connsiteX27" fmla="*/ 1860473 w 3403321"/>
                  <a:gd name="connsiteY27" fmla="*/ 2490881 h 4003842"/>
                  <a:gd name="connsiteX28" fmla="*/ 1679807 w 3403321"/>
                  <a:gd name="connsiteY28" fmla="*/ 2861181 h 4003842"/>
                  <a:gd name="connsiteX29" fmla="*/ 1260816 w 3403321"/>
                  <a:gd name="connsiteY29" fmla="*/ 3008533 h 4003842"/>
                  <a:gd name="connsiteX30" fmla="*/ 894360 w 3403321"/>
                  <a:gd name="connsiteY30" fmla="*/ 2926528 h 4003842"/>
                  <a:gd name="connsiteX31" fmla="*/ 717538 w 3403321"/>
                  <a:gd name="connsiteY31" fmla="*/ 2649764 h 4003842"/>
                  <a:gd name="connsiteX32" fmla="*/ 807230 w 3403321"/>
                  <a:gd name="connsiteY32" fmla="*/ 2470379 h 4003842"/>
                  <a:gd name="connsiteX33" fmla="*/ 930236 w 3403321"/>
                  <a:gd name="connsiteY33" fmla="*/ 2406314 h 4003842"/>
                  <a:gd name="connsiteX34" fmla="*/ 989177 w 3403321"/>
                  <a:gd name="connsiteY34" fmla="*/ 2398626 h 4003842"/>
                  <a:gd name="connsiteX35" fmla="*/ 1009678 w 3403321"/>
                  <a:gd name="connsiteY35" fmla="*/ 2414001 h 4003842"/>
                  <a:gd name="connsiteX36" fmla="*/ 999428 w 3403321"/>
                  <a:gd name="connsiteY36" fmla="*/ 2444753 h 4003842"/>
                  <a:gd name="connsiteX37" fmla="*/ 989177 w 3403321"/>
                  <a:gd name="connsiteY37" fmla="*/ 2475505 h 4003842"/>
                  <a:gd name="connsiteX38" fmla="*/ 973801 w 3403321"/>
                  <a:gd name="connsiteY38" fmla="*/ 2588261 h 4003842"/>
                  <a:gd name="connsiteX39" fmla="*/ 1054524 w 3403321"/>
                  <a:gd name="connsiteY39" fmla="*/ 2725362 h 4003842"/>
                  <a:gd name="connsiteX40" fmla="*/ 1230065 w 3403321"/>
                  <a:gd name="connsiteY40" fmla="*/ 2783021 h 4003842"/>
                  <a:gd name="connsiteX41" fmla="*/ 1494016 w 3403321"/>
                  <a:gd name="connsiteY41" fmla="*/ 2685641 h 4003842"/>
                  <a:gd name="connsiteX42" fmla="*/ 1599084 w 3403321"/>
                  <a:gd name="connsiteY42" fmla="*/ 2444753 h 4003842"/>
                  <a:gd name="connsiteX43" fmla="*/ 1386385 w 3403321"/>
                  <a:gd name="connsiteY43" fmla="*/ 2109048 h 4003842"/>
                  <a:gd name="connsiteX44" fmla="*/ 943050 w 3403321"/>
                  <a:gd name="connsiteY44" fmla="*/ 2003980 h 4003842"/>
                  <a:gd name="connsiteX45" fmla="*/ 371582 w 3403321"/>
                  <a:gd name="connsiteY45" fmla="*/ 2198740 h 4003842"/>
                  <a:gd name="connsiteX46" fmla="*/ 117881 w 3403321"/>
                  <a:gd name="connsiteY46" fmla="*/ 2711267 h 4003842"/>
                  <a:gd name="connsiteX47" fmla="*/ 499714 w 3403321"/>
                  <a:gd name="connsiteY47" fmla="*/ 3351926 h 4003842"/>
                  <a:gd name="connsiteX48" fmla="*/ 1312069 w 3403321"/>
                  <a:gd name="connsiteY48" fmla="*/ 3567187 h 4003842"/>
                  <a:gd name="connsiteX49" fmla="*/ 2134674 w 3403321"/>
                  <a:gd name="connsiteY49" fmla="*/ 3269921 h 4003842"/>
                  <a:gd name="connsiteX50" fmla="*/ 2490881 w 3403321"/>
                  <a:gd name="connsiteY50" fmla="*/ 2506256 h 4003842"/>
                  <a:gd name="connsiteX51" fmla="*/ 2372999 w 3403321"/>
                  <a:gd name="connsiteY51" fmla="*/ 2070608 h 4003842"/>
                  <a:gd name="connsiteX52" fmla="*/ 2057795 w 3403321"/>
                  <a:gd name="connsiteY52" fmla="*/ 1755405 h 4003842"/>
                  <a:gd name="connsiteX53" fmla="*/ 1614460 w 3403321"/>
                  <a:gd name="connsiteY53" fmla="*/ 1496578 h 4003842"/>
                  <a:gd name="connsiteX54" fmla="*/ 858483 w 3403321"/>
                  <a:gd name="connsiteY54" fmla="*/ 1135247 h 4003842"/>
                  <a:gd name="connsiteX55" fmla="*/ 476650 w 3403321"/>
                  <a:gd name="connsiteY55" fmla="*/ 609907 h 4003842"/>
                  <a:gd name="connsiteX56" fmla="*/ 781604 w 3403321"/>
                  <a:gd name="connsiteY56" fmla="*/ 143508 h 4003842"/>
                  <a:gd name="connsiteX57" fmla="*/ 1424825 w 3403321"/>
                  <a:gd name="connsiteY57" fmla="*/ 0 h 4003842"/>
                  <a:gd name="connsiteX0" fmla="*/ 1424825 w 3409854"/>
                  <a:gd name="connsiteY0" fmla="*/ 0 h 4003842"/>
                  <a:gd name="connsiteX1" fmla="*/ 1883536 w 3409854"/>
                  <a:gd name="connsiteY1" fmla="*/ 64066 h 4003842"/>
                  <a:gd name="connsiteX2" fmla="*/ 2116736 w 3409854"/>
                  <a:gd name="connsiteY2" fmla="*/ 353644 h 4003842"/>
                  <a:gd name="connsiteX3" fmla="*/ 2051389 w 3409854"/>
                  <a:gd name="connsiteY3" fmla="*/ 500995 h 4003842"/>
                  <a:gd name="connsiteX4" fmla="*/ 1936070 w 3409854"/>
                  <a:gd name="connsiteY4" fmla="*/ 571468 h 4003842"/>
                  <a:gd name="connsiteX5" fmla="*/ 1863035 w 3409854"/>
                  <a:gd name="connsiteY5" fmla="*/ 576593 h 4003842"/>
                  <a:gd name="connsiteX6" fmla="*/ 1768218 w 3409854"/>
                  <a:gd name="connsiteY6" fmla="*/ 558654 h 4003842"/>
                  <a:gd name="connsiteX7" fmla="*/ 1740029 w 3409854"/>
                  <a:gd name="connsiteY7" fmla="*/ 533028 h 4003842"/>
                  <a:gd name="connsiteX8" fmla="*/ 1757967 w 3409854"/>
                  <a:gd name="connsiteY8" fmla="*/ 502276 h 4003842"/>
                  <a:gd name="connsiteX9" fmla="*/ 1809220 w 3409854"/>
                  <a:gd name="connsiteY9" fmla="*/ 426679 h 4003842"/>
                  <a:gd name="connsiteX10" fmla="*/ 1824596 w 3409854"/>
                  <a:gd name="connsiteY10" fmla="*/ 343393 h 4003842"/>
                  <a:gd name="connsiteX11" fmla="*/ 1686214 w 3409854"/>
                  <a:gd name="connsiteY11" fmla="*/ 153758 h 4003842"/>
                  <a:gd name="connsiteX12" fmla="*/ 1409449 w 3409854"/>
                  <a:gd name="connsiteY12" fmla="*/ 102506 h 4003842"/>
                  <a:gd name="connsiteX13" fmla="*/ 960988 w 3409854"/>
                  <a:gd name="connsiteY13" fmla="*/ 187072 h 4003842"/>
                  <a:gd name="connsiteX14" fmla="*/ 743164 w 3409854"/>
                  <a:gd name="connsiteY14" fmla="*/ 481775 h 4003842"/>
                  <a:gd name="connsiteX15" fmla="*/ 899485 w 3409854"/>
                  <a:gd name="connsiteY15" fmla="*/ 740602 h 4003842"/>
                  <a:gd name="connsiteX16" fmla="*/ 1283880 w 3409854"/>
                  <a:gd name="connsiteY16" fmla="*/ 943050 h 4003842"/>
                  <a:gd name="connsiteX17" fmla="*/ 2983314 w 3409854"/>
                  <a:gd name="connsiteY17" fmla="*/ 1543339 h 4003842"/>
                  <a:gd name="connsiteX18" fmla="*/ 3377245 w 3409854"/>
                  <a:gd name="connsiteY18" fmla="*/ 2821306 h 4003842"/>
                  <a:gd name="connsiteX19" fmla="*/ 2358186 w 3409854"/>
                  <a:gd name="connsiteY19" fmla="*/ 3840356 h 4003842"/>
                  <a:gd name="connsiteX20" fmla="*/ 1251526 w 3409854"/>
                  <a:gd name="connsiteY20" fmla="*/ 3968244 h 4003842"/>
                  <a:gd name="connsiteX21" fmla="*/ 407459 w 3409854"/>
                  <a:gd name="connsiteY21" fmla="*/ 3490308 h 4003842"/>
                  <a:gd name="connsiteX22" fmla="*/ 0 w 3409854"/>
                  <a:gd name="connsiteY22" fmla="*/ 2711267 h 4003842"/>
                  <a:gd name="connsiteX23" fmla="*/ 283171 w 3409854"/>
                  <a:gd name="connsiteY23" fmla="*/ 2118017 h 4003842"/>
                  <a:gd name="connsiteX24" fmla="*/ 963551 w 3409854"/>
                  <a:gd name="connsiteY24" fmla="*/ 1870723 h 4003842"/>
                  <a:gd name="connsiteX25" fmla="*/ 1591396 w 3409854"/>
                  <a:gd name="connsiteY25" fmla="*/ 2019356 h 4003842"/>
                  <a:gd name="connsiteX26" fmla="*/ 1860473 w 3409854"/>
                  <a:gd name="connsiteY26" fmla="*/ 2490881 h 4003842"/>
                  <a:gd name="connsiteX27" fmla="*/ 1679807 w 3409854"/>
                  <a:gd name="connsiteY27" fmla="*/ 2861181 h 4003842"/>
                  <a:gd name="connsiteX28" fmla="*/ 1260816 w 3409854"/>
                  <a:gd name="connsiteY28" fmla="*/ 3008533 h 4003842"/>
                  <a:gd name="connsiteX29" fmla="*/ 894360 w 3409854"/>
                  <a:gd name="connsiteY29" fmla="*/ 2926528 h 4003842"/>
                  <a:gd name="connsiteX30" fmla="*/ 717538 w 3409854"/>
                  <a:gd name="connsiteY30" fmla="*/ 2649764 h 4003842"/>
                  <a:gd name="connsiteX31" fmla="*/ 807230 w 3409854"/>
                  <a:gd name="connsiteY31" fmla="*/ 2470379 h 4003842"/>
                  <a:gd name="connsiteX32" fmla="*/ 930236 w 3409854"/>
                  <a:gd name="connsiteY32" fmla="*/ 2406314 h 4003842"/>
                  <a:gd name="connsiteX33" fmla="*/ 989177 w 3409854"/>
                  <a:gd name="connsiteY33" fmla="*/ 2398626 h 4003842"/>
                  <a:gd name="connsiteX34" fmla="*/ 1009678 w 3409854"/>
                  <a:gd name="connsiteY34" fmla="*/ 2414001 h 4003842"/>
                  <a:gd name="connsiteX35" fmla="*/ 999428 w 3409854"/>
                  <a:gd name="connsiteY35" fmla="*/ 2444753 h 4003842"/>
                  <a:gd name="connsiteX36" fmla="*/ 989177 w 3409854"/>
                  <a:gd name="connsiteY36" fmla="*/ 2475505 h 4003842"/>
                  <a:gd name="connsiteX37" fmla="*/ 973801 w 3409854"/>
                  <a:gd name="connsiteY37" fmla="*/ 2588261 h 4003842"/>
                  <a:gd name="connsiteX38" fmla="*/ 1054524 w 3409854"/>
                  <a:gd name="connsiteY38" fmla="*/ 2725362 h 4003842"/>
                  <a:gd name="connsiteX39" fmla="*/ 1230065 w 3409854"/>
                  <a:gd name="connsiteY39" fmla="*/ 2783021 h 4003842"/>
                  <a:gd name="connsiteX40" fmla="*/ 1494016 w 3409854"/>
                  <a:gd name="connsiteY40" fmla="*/ 2685641 h 4003842"/>
                  <a:gd name="connsiteX41" fmla="*/ 1599084 w 3409854"/>
                  <a:gd name="connsiteY41" fmla="*/ 2444753 h 4003842"/>
                  <a:gd name="connsiteX42" fmla="*/ 1386385 w 3409854"/>
                  <a:gd name="connsiteY42" fmla="*/ 2109048 h 4003842"/>
                  <a:gd name="connsiteX43" fmla="*/ 943050 w 3409854"/>
                  <a:gd name="connsiteY43" fmla="*/ 2003980 h 4003842"/>
                  <a:gd name="connsiteX44" fmla="*/ 371582 w 3409854"/>
                  <a:gd name="connsiteY44" fmla="*/ 2198740 h 4003842"/>
                  <a:gd name="connsiteX45" fmla="*/ 117881 w 3409854"/>
                  <a:gd name="connsiteY45" fmla="*/ 2711267 h 4003842"/>
                  <a:gd name="connsiteX46" fmla="*/ 499714 w 3409854"/>
                  <a:gd name="connsiteY46" fmla="*/ 3351926 h 4003842"/>
                  <a:gd name="connsiteX47" fmla="*/ 1312069 w 3409854"/>
                  <a:gd name="connsiteY47" fmla="*/ 3567187 h 4003842"/>
                  <a:gd name="connsiteX48" fmla="*/ 2134674 w 3409854"/>
                  <a:gd name="connsiteY48" fmla="*/ 3269921 h 4003842"/>
                  <a:gd name="connsiteX49" fmla="*/ 2490881 w 3409854"/>
                  <a:gd name="connsiteY49" fmla="*/ 2506256 h 4003842"/>
                  <a:gd name="connsiteX50" fmla="*/ 2372999 w 3409854"/>
                  <a:gd name="connsiteY50" fmla="*/ 2070608 h 4003842"/>
                  <a:gd name="connsiteX51" fmla="*/ 2057795 w 3409854"/>
                  <a:gd name="connsiteY51" fmla="*/ 1755405 h 4003842"/>
                  <a:gd name="connsiteX52" fmla="*/ 1614460 w 3409854"/>
                  <a:gd name="connsiteY52" fmla="*/ 1496578 h 4003842"/>
                  <a:gd name="connsiteX53" fmla="*/ 858483 w 3409854"/>
                  <a:gd name="connsiteY53" fmla="*/ 1135247 h 4003842"/>
                  <a:gd name="connsiteX54" fmla="*/ 476650 w 3409854"/>
                  <a:gd name="connsiteY54" fmla="*/ 609907 h 4003842"/>
                  <a:gd name="connsiteX55" fmla="*/ 781604 w 3409854"/>
                  <a:gd name="connsiteY55" fmla="*/ 143508 h 4003842"/>
                  <a:gd name="connsiteX56" fmla="*/ 1424825 w 3409854"/>
                  <a:gd name="connsiteY56" fmla="*/ 0 h 4003842"/>
                  <a:gd name="connsiteX0" fmla="*/ 1424825 w 3409854"/>
                  <a:gd name="connsiteY0" fmla="*/ 0 h 3990022"/>
                  <a:gd name="connsiteX1" fmla="*/ 1883536 w 3409854"/>
                  <a:gd name="connsiteY1" fmla="*/ 64066 h 3990022"/>
                  <a:gd name="connsiteX2" fmla="*/ 2116736 w 3409854"/>
                  <a:gd name="connsiteY2" fmla="*/ 353644 h 3990022"/>
                  <a:gd name="connsiteX3" fmla="*/ 2051389 w 3409854"/>
                  <a:gd name="connsiteY3" fmla="*/ 500995 h 3990022"/>
                  <a:gd name="connsiteX4" fmla="*/ 1936070 w 3409854"/>
                  <a:gd name="connsiteY4" fmla="*/ 571468 h 3990022"/>
                  <a:gd name="connsiteX5" fmla="*/ 1863035 w 3409854"/>
                  <a:gd name="connsiteY5" fmla="*/ 576593 h 3990022"/>
                  <a:gd name="connsiteX6" fmla="*/ 1768218 w 3409854"/>
                  <a:gd name="connsiteY6" fmla="*/ 558654 h 3990022"/>
                  <a:gd name="connsiteX7" fmla="*/ 1740029 w 3409854"/>
                  <a:gd name="connsiteY7" fmla="*/ 533028 h 3990022"/>
                  <a:gd name="connsiteX8" fmla="*/ 1757967 w 3409854"/>
                  <a:gd name="connsiteY8" fmla="*/ 502276 h 3990022"/>
                  <a:gd name="connsiteX9" fmla="*/ 1809220 w 3409854"/>
                  <a:gd name="connsiteY9" fmla="*/ 426679 h 3990022"/>
                  <a:gd name="connsiteX10" fmla="*/ 1824596 w 3409854"/>
                  <a:gd name="connsiteY10" fmla="*/ 343393 h 3990022"/>
                  <a:gd name="connsiteX11" fmla="*/ 1686214 w 3409854"/>
                  <a:gd name="connsiteY11" fmla="*/ 153758 h 3990022"/>
                  <a:gd name="connsiteX12" fmla="*/ 1409449 w 3409854"/>
                  <a:gd name="connsiteY12" fmla="*/ 102506 h 3990022"/>
                  <a:gd name="connsiteX13" fmla="*/ 960988 w 3409854"/>
                  <a:gd name="connsiteY13" fmla="*/ 187072 h 3990022"/>
                  <a:gd name="connsiteX14" fmla="*/ 743164 w 3409854"/>
                  <a:gd name="connsiteY14" fmla="*/ 481775 h 3990022"/>
                  <a:gd name="connsiteX15" fmla="*/ 899485 w 3409854"/>
                  <a:gd name="connsiteY15" fmla="*/ 740602 h 3990022"/>
                  <a:gd name="connsiteX16" fmla="*/ 1283880 w 3409854"/>
                  <a:gd name="connsiteY16" fmla="*/ 943050 h 3990022"/>
                  <a:gd name="connsiteX17" fmla="*/ 2983314 w 3409854"/>
                  <a:gd name="connsiteY17" fmla="*/ 1543339 h 3990022"/>
                  <a:gd name="connsiteX18" fmla="*/ 3377245 w 3409854"/>
                  <a:gd name="connsiteY18" fmla="*/ 2821306 h 3990022"/>
                  <a:gd name="connsiteX19" fmla="*/ 2358186 w 3409854"/>
                  <a:gd name="connsiteY19" fmla="*/ 3840356 h 3990022"/>
                  <a:gd name="connsiteX20" fmla="*/ 1251526 w 3409854"/>
                  <a:gd name="connsiteY20" fmla="*/ 3968244 h 3990022"/>
                  <a:gd name="connsiteX21" fmla="*/ 407459 w 3409854"/>
                  <a:gd name="connsiteY21" fmla="*/ 3490308 h 3990022"/>
                  <a:gd name="connsiteX22" fmla="*/ 0 w 3409854"/>
                  <a:gd name="connsiteY22" fmla="*/ 2711267 h 3990022"/>
                  <a:gd name="connsiteX23" fmla="*/ 283171 w 3409854"/>
                  <a:gd name="connsiteY23" fmla="*/ 2118017 h 3990022"/>
                  <a:gd name="connsiteX24" fmla="*/ 963551 w 3409854"/>
                  <a:gd name="connsiteY24" fmla="*/ 1870723 h 3990022"/>
                  <a:gd name="connsiteX25" fmla="*/ 1591396 w 3409854"/>
                  <a:gd name="connsiteY25" fmla="*/ 2019356 h 3990022"/>
                  <a:gd name="connsiteX26" fmla="*/ 1860473 w 3409854"/>
                  <a:gd name="connsiteY26" fmla="*/ 2490881 h 3990022"/>
                  <a:gd name="connsiteX27" fmla="*/ 1679807 w 3409854"/>
                  <a:gd name="connsiteY27" fmla="*/ 2861181 h 3990022"/>
                  <a:gd name="connsiteX28" fmla="*/ 1260816 w 3409854"/>
                  <a:gd name="connsiteY28" fmla="*/ 3008533 h 3990022"/>
                  <a:gd name="connsiteX29" fmla="*/ 894360 w 3409854"/>
                  <a:gd name="connsiteY29" fmla="*/ 2926528 h 3990022"/>
                  <a:gd name="connsiteX30" fmla="*/ 717538 w 3409854"/>
                  <a:gd name="connsiteY30" fmla="*/ 2649764 h 3990022"/>
                  <a:gd name="connsiteX31" fmla="*/ 807230 w 3409854"/>
                  <a:gd name="connsiteY31" fmla="*/ 2470379 h 3990022"/>
                  <a:gd name="connsiteX32" fmla="*/ 930236 w 3409854"/>
                  <a:gd name="connsiteY32" fmla="*/ 2406314 h 3990022"/>
                  <a:gd name="connsiteX33" fmla="*/ 989177 w 3409854"/>
                  <a:gd name="connsiteY33" fmla="*/ 2398626 h 3990022"/>
                  <a:gd name="connsiteX34" fmla="*/ 1009678 w 3409854"/>
                  <a:gd name="connsiteY34" fmla="*/ 2414001 h 3990022"/>
                  <a:gd name="connsiteX35" fmla="*/ 999428 w 3409854"/>
                  <a:gd name="connsiteY35" fmla="*/ 2444753 h 3990022"/>
                  <a:gd name="connsiteX36" fmla="*/ 989177 w 3409854"/>
                  <a:gd name="connsiteY36" fmla="*/ 2475505 h 3990022"/>
                  <a:gd name="connsiteX37" fmla="*/ 973801 w 3409854"/>
                  <a:gd name="connsiteY37" fmla="*/ 2588261 h 3990022"/>
                  <a:gd name="connsiteX38" fmla="*/ 1054524 w 3409854"/>
                  <a:gd name="connsiteY38" fmla="*/ 2725362 h 3990022"/>
                  <a:gd name="connsiteX39" fmla="*/ 1230065 w 3409854"/>
                  <a:gd name="connsiteY39" fmla="*/ 2783021 h 3990022"/>
                  <a:gd name="connsiteX40" fmla="*/ 1494016 w 3409854"/>
                  <a:gd name="connsiteY40" fmla="*/ 2685641 h 3990022"/>
                  <a:gd name="connsiteX41" fmla="*/ 1599084 w 3409854"/>
                  <a:gd name="connsiteY41" fmla="*/ 2444753 h 3990022"/>
                  <a:gd name="connsiteX42" fmla="*/ 1386385 w 3409854"/>
                  <a:gd name="connsiteY42" fmla="*/ 2109048 h 3990022"/>
                  <a:gd name="connsiteX43" fmla="*/ 943050 w 3409854"/>
                  <a:gd name="connsiteY43" fmla="*/ 2003980 h 3990022"/>
                  <a:gd name="connsiteX44" fmla="*/ 371582 w 3409854"/>
                  <a:gd name="connsiteY44" fmla="*/ 2198740 h 3990022"/>
                  <a:gd name="connsiteX45" fmla="*/ 117881 w 3409854"/>
                  <a:gd name="connsiteY45" fmla="*/ 2711267 h 3990022"/>
                  <a:gd name="connsiteX46" fmla="*/ 499714 w 3409854"/>
                  <a:gd name="connsiteY46" fmla="*/ 3351926 h 3990022"/>
                  <a:gd name="connsiteX47" fmla="*/ 1312069 w 3409854"/>
                  <a:gd name="connsiteY47" fmla="*/ 3567187 h 3990022"/>
                  <a:gd name="connsiteX48" fmla="*/ 2134674 w 3409854"/>
                  <a:gd name="connsiteY48" fmla="*/ 3269921 h 3990022"/>
                  <a:gd name="connsiteX49" fmla="*/ 2490881 w 3409854"/>
                  <a:gd name="connsiteY49" fmla="*/ 2506256 h 3990022"/>
                  <a:gd name="connsiteX50" fmla="*/ 2372999 w 3409854"/>
                  <a:gd name="connsiteY50" fmla="*/ 2070608 h 3990022"/>
                  <a:gd name="connsiteX51" fmla="*/ 2057795 w 3409854"/>
                  <a:gd name="connsiteY51" fmla="*/ 1755405 h 3990022"/>
                  <a:gd name="connsiteX52" fmla="*/ 1614460 w 3409854"/>
                  <a:gd name="connsiteY52" fmla="*/ 1496578 h 3990022"/>
                  <a:gd name="connsiteX53" fmla="*/ 858483 w 3409854"/>
                  <a:gd name="connsiteY53" fmla="*/ 1135247 h 3990022"/>
                  <a:gd name="connsiteX54" fmla="*/ 476650 w 3409854"/>
                  <a:gd name="connsiteY54" fmla="*/ 609907 h 3990022"/>
                  <a:gd name="connsiteX55" fmla="*/ 781604 w 3409854"/>
                  <a:gd name="connsiteY55" fmla="*/ 143508 h 3990022"/>
                  <a:gd name="connsiteX56" fmla="*/ 1424825 w 3409854"/>
                  <a:gd name="connsiteY56" fmla="*/ 0 h 3990022"/>
                  <a:gd name="connsiteX0" fmla="*/ 1425671 w 3410700"/>
                  <a:gd name="connsiteY0" fmla="*/ 0 h 3988066"/>
                  <a:gd name="connsiteX1" fmla="*/ 1884382 w 3410700"/>
                  <a:gd name="connsiteY1" fmla="*/ 64066 h 3988066"/>
                  <a:gd name="connsiteX2" fmla="*/ 2117582 w 3410700"/>
                  <a:gd name="connsiteY2" fmla="*/ 353644 h 3988066"/>
                  <a:gd name="connsiteX3" fmla="*/ 2052235 w 3410700"/>
                  <a:gd name="connsiteY3" fmla="*/ 500995 h 3988066"/>
                  <a:gd name="connsiteX4" fmla="*/ 1936916 w 3410700"/>
                  <a:gd name="connsiteY4" fmla="*/ 571468 h 3988066"/>
                  <a:gd name="connsiteX5" fmla="*/ 1863881 w 3410700"/>
                  <a:gd name="connsiteY5" fmla="*/ 576593 h 3988066"/>
                  <a:gd name="connsiteX6" fmla="*/ 1769064 w 3410700"/>
                  <a:gd name="connsiteY6" fmla="*/ 558654 h 3988066"/>
                  <a:gd name="connsiteX7" fmla="*/ 1740875 w 3410700"/>
                  <a:gd name="connsiteY7" fmla="*/ 533028 h 3988066"/>
                  <a:gd name="connsiteX8" fmla="*/ 1758813 w 3410700"/>
                  <a:gd name="connsiteY8" fmla="*/ 502276 h 3988066"/>
                  <a:gd name="connsiteX9" fmla="*/ 1810066 w 3410700"/>
                  <a:gd name="connsiteY9" fmla="*/ 426679 h 3988066"/>
                  <a:gd name="connsiteX10" fmla="*/ 1825442 w 3410700"/>
                  <a:gd name="connsiteY10" fmla="*/ 343393 h 3988066"/>
                  <a:gd name="connsiteX11" fmla="*/ 1687060 w 3410700"/>
                  <a:gd name="connsiteY11" fmla="*/ 153758 h 3988066"/>
                  <a:gd name="connsiteX12" fmla="*/ 1410295 w 3410700"/>
                  <a:gd name="connsiteY12" fmla="*/ 102506 h 3988066"/>
                  <a:gd name="connsiteX13" fmla="*/ 961834 w 3410700"/>
                  <a:gd name="connsiteY13" fmla="*/ 187072 h 3988066"/>
                  <a:gd name="connsiteX14" fmla="*/ 744010 w 3410700"/>
                  <a:gd name="connsiteY14" fmla="*/ 481775 h 3988066"/>
                  <a:gd name="connsiteX15" fmla="*/ 900331 w 3410700"/>
                  <a:gd name="connsiteY15" fmla="*/ 740602 h 3988066"/>
                  <a:gd name="connsiteX16" fmla="*/ 1284726 w 3410700"/>
                  <a:gd name="connsiteY16" fmla="*/ 943050 h 3988066"/>
                  <a:gd name="connsiteX17" fmla="*/ 2984160 w 3410700"/>
                  <a:gd name="connsiteY17" fmla="*/ 1543339 h 3988066"/>
                  <a:gd name="connsiteX18" fmla="*/ 3378091 w 3410700"/>
                  <a:gd name="connsiteY18" fmla="*/ 2821306 h 3988066"/>
                  <a:gd name="connsiteX19" fmla="*/ 2359032 w 3410700"/>
                  <a:gd name="connsiteY19" fmla="*/ 3840356 h 3988066"/>
                  <a:gd name="connsiteX20" fmla="*/ 1252372 w 3410700"/>
                  <a:gd name="connsiteY20" fmla="*/ 3968244 h 3988066"/>
                  <a:gd name="connsiteX21" fmla="*/ 352887 w 3410700"/>
                  <a:gd name="connsiteY21" fmla="*/ 3518017 h 3988066"/>
                  <a:gd name="connsiteX22" fmla="*/ 846 w 3410700"/>
                  <a:gd name="connsiteY22" fmla="*/ 2711267 h 3988066"/>
                  <a:gd name="connsiteX23" fmla="*/ 284017 w 3410700"/>
                  <a:gd name="connsiteY23" fmla="*/ 2118017 h 3988066"/>
                  <a:gd name="connsiteX24" fmla="*/ 964397 w 3410700"/>
                  <a:gd name="connsiteY24" fmla="*/ 1870723 h 3988066"/>
                  <a:gd name="connsiteX25" fmla="*/ 1592242 w 3410700"/>
                  <a:gd name="connsiteY25" fmla="*/ 2019356 h 3988066"/>
                  <a:gd name="connsiteX26" fmla="*/ 1861319 w 3410700"/>
                  <a:gd name="connsiteY26" fmla="*/ 2490881 h 3988066"/>
                  <a:gd name="connsiteX27" fmla="*/ 1680653 w 3410700"/>
                  <a:gd name="connsiteY27" fmla="*/ 2861181 h 3988066"/>
                  <a:gd name="connsiteX28" fmla="*/ 1261662 w 3410700"/>
                  <a:gd name="connsiteY28" fmla="*/ 3008533 h 3988066"/>
                  <a:gd name="connsiteX29" fmla="*/ 895206 w 3410700"/>
                  <a:gd name="connsiteY29" fmla="*/ 2926528 h 3988066"/>
                  <a:gd name="connsiteX30" fmla="*/ 718384 w 3410700"/>
                  <a:gd name="connsiteY30" fmla="*/ 2649764 h 3988066"/>
                  <a:gd name="connsiteX31" fmla="*/ 808076 w 3410700"/>
                  <a:gd name="connsiteY31" fmla="*/ 2470379 h 3988066"/>
                  <a:gd name="connsiteX32" fmla="*/ 931082 w 3410700"/>
                  <a:gd name="connsiteY32" fmla="*/ 2406314 h 3988066"/>
                  <a:gd name="connsiteX33" fmla="*/ 990023 w 3410700"/>
                  <a:gd name="connsiteY33" fmla="*/ 2398626 h 3988066"/>
                  <a:gd name="connsiteX34" fmla="*/ 1010524 w 3410700"/>
                  <a:gd name="connsiteY34" fmla="*/ 2414001 h 3988066"/>
                  <a:gd name="connsiteX35" fmla="*/ 1000274 w 3410700"/>
                  <a:gd name="connsiteY35" fmla="*/ 2444753 h 3988066"/>
                  <a:gd name="connsiteX36" fmla="*/ 990023 w 3410700"/>
                  <a:gd name="connsiteY36" fmla="*/ 2475505 h 3988066"/>
                  <a:gd name="connsiteX37" fmla="*/ 974647 w 3410700"/>
                  <a:gd name="connsiteY37" fmla="*/ 2588261 h 3988066"/>
                  <a:gd name="connsiteX38" fmla="*/ 1055370 w 3410700"/>
                  <a:gd name="connsiteY38" fmla="*/ 2725362 h 3988066"/>
                  <a:gd name="connsiteX39" fmla="*/ 1230911 w 3410700"/>
                  <a:gd name="connsiteY39" fmla="*/ 2783021 h 3988066"/>
                  <a:gd name="connsiteX40" fmla="*/ 1494862 w 3410700"/>
                  <a:gd name="connsiteY40" fmla="*/ 2685641 h 3988066"/>
                  <a:gd name="connsiteX41" fmla="*/ 1599930 w 3410700"/>
                  <a:gd name="connsiteY41" fmla="*/ 2444753 h 3988066"/>
                  <a:gd name="connsiteX42" fmla="*/ 1387231 w 3410700"/>
                  <a:gd name="connsiteY42" fmla="*/ 2109048 h 3988066"/>
                  <a:gd name="connsiteX43" fmla="*/ 943896 w 3410700"/>
                  <a:gd name="connsiteY43" fmla="*/ 2003980 h 3988066"/>
                  <a:gd name="connsiteX44" fmla="*/ 372428 w 3410700"/>
                  <a:gd name="connsiteY44" fmla="*/ 2198740 h 3988066"/>
                  <a:gd name="connsiteX45" fmla="*/ 118727 w 3410700"/>
                  <a:gd name="connsiteY45" fmla="*/ 2711267 h 3988066"/>
                  <a:gd name="connsiteX46" fmla="*/ 500560 w 3410700"/>
                  <a:gd name="connsiteY46" fmla="*/ 3351926 h 3988066"/>
                  <a:gd name="connsiteX47" fmla="*/ 1312915 w 3410700"/>
                  <a:gd name="connsiteY47" fmla="*/ 3567187 h 3988066"/>
                  <a:gd name="connsiteX48" fmla="*/ 2135520 w 3410700"/>
                  <a:gd name="connsiteY48" fmla="*/ 3269921 h 3988066"/>
                  <a:gd name="connsiteX49" fmla="*/ 2491727 w 3410700"/>
                  <a:gd name="connsiteY49" fmla="*/ 2506256 h 3988066"/>
                  <a:gd name="connsiteX50" fmla="*/ 2373845 w 3410700"/>
                  <a:gd name="connsiteY50" fmla="*/ 2070608 h 3988066"/>
                  <a:gd name="connsiteX51" fmla="*/ 2058641 w 3410700"/>
                  <a:gd name="connsiteY51" fmla="*/ 1755405 h 3988066"/>
                  <a:gd name="connsiteX52" fmla="*/ 1615306 w 3410700"/>
                  <a:gd name="connsiteY52" fmla="*/ 1496578 h 3988066"/>
                  <a:gd name="connsiteX53" fmla="*/ 859329 w 3410700"/>
                  <a:gd name="connsiteY53" fmla="*/ 1135247 h 3988066"/>
                  <a:gd name="connsiteX54" fmla="*/ 477496 w 3410700"/>
                  <a:gd name="connsiteY54" fmla="*/ 609907 h 3988066"/>
                  <a:gd name="connsiteX55" fmla="*/ 782450 w 3410700"/>
                  <a:gd name="connsiteY55" fmla="*/ 143508 h 3988066"/>
                  <a:gd name="connsiteX56" fmla="*/ 1425671 w 3410700"/>
                  <a:gd name="connsiteY56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2052235 w 3475899"/>
                  <a:gd name="connsiteY3" fmla="*/ 500995 h 3988066"/>
                  <a:gd name="connsiteX4" fmla="*/ 1936916 w 3475899"/>
                  <a:gd name="connsiteY4" fmla="*/ 571468 h 3988066"/>
                  <a:gd name="connsiteX5" fmla="*/ 1863881 w 3475899"/>
                  <a:gd name="connsiteY5" fmla="*/ 576593 h 3988066"/>
                  <a:gd name="connsiteX6" fmla="*/ 1769064 w 3475899"/>
                  <a:gd name="connsiteY6" fmla="*/ 558654 h 3988066"/>
                  <a:gd name="connsiteX7" fmla="*/ 1740875 w 3475899"/>
                  <a:gd name="connsiteY7" fmla="*/ 533028 h 3988066"/>
                  <a:gd name="connsiteX8" fmla="*/ 1758813 w 3475899"/>
                  <a:gd name="connsiteY8" fmla="*/ 502276 h 3988066"/>
                  <a:gd name="connsiteX9" fmla="*/ 1810066 w 3475899"/>
                  <a:gd name="connsiteY9" fmla="*/ 426679 h 3988066"/>
                  <a:gd name="connsiteX10" fmla="*/ 1825442 w 3475899"/>
                  <a:gd name="connsiteY10" fmla="*/ 343393 h 3988066"/>
                  <a:gd name="connsiteX11" fmla="*/ 1687060 w 3475899"/>
                  <a:gd name="connsiteY11" fmla="*/ 153758 h 3988066"/>
                  <a:gd name="connsiteX12" fmla="*/ 1410295 w 3475899"/>
                  <a:gd name="connsiteY12" fmla="*/ 102506 h 3988066"/>
                  <a:gd name="connsiteX13" fmla="*/ 961834 w 3475899"/>
                  <a:gd name="connsiteY13" fmla="*/ 187072 h 3988066"/>
                  <a:gd name="connsiteX14" fmla="*/ 744010 w 3475899"/>
                  <a:gd name="connsiteY14" fmla="*/ 481775 h 3988066"/>
                  <a:gd name="connsiteX15" fmla="*/ 900331 w 3475899"/>
                  <a:gd name="connsiteY15" fmla="*/ 740602 h 3988066"/>
                  <a:gd name="connsiteX16" fmla="*/ 1284726 w 3475899"/>
                  <a:gd name="connsiteY16" fmla="*/ 943050 h 3988066"/>
                  <a:gd name="connsiteX17" fmla="*/ 2984160 w 3475899"/>
                  <a:gd name="connsiteY17" fmla="*/ 1543339 h 3988066"/>
                  <a:gd name="connsiteX18" fmla="*/ 3378091 w 3475899"/>
                  <a:gd name="connsiteY18" fmla="*/ 2821306 h 3988066"/>
                  <a:gd name="connsiteX19" fmla="*/ 2359032 w 3475899"/>
                  <a:gd name="connsiteY19" fmla="*/ 3840356 h 3988066"/>
                  <a:gd name="connsiteX20" fmla="*/ 1252372 w 3475899"/>
                  <a:gd name="connsiteY20" fmla="*/ 3968244 h 3988066"/>
                  <a:gd name="connsiteX21" fmla="*/ 352887 w 3475899"/>
                  <a:gd name="connsiteY21" fmla="*/ 3518017 h 3988066"/>
                  <a:gd name="connsiteX22" fmla="*/ 846 w 3475899"/>
                  <a:gd name="connsiteY22" fmla="*/ 2711267 h 3988066"/>
                  <a:gd name="connsiteX23" fmla="*/ 284017 w 3475899"/>
                  <a:gd name="connsiteY23" fmla="*/ 2118017 h 3988066"/>
                  <a:gd name="connsiteX24" fmla="*/ 964397 w 3475899"/>
                  <a:gd name="connsiteY24" fmla="*/ 1870723 h 3988066"/>
                  <a:gd name="connsiteX25" fmla="*/ 1592242 w 3475899"/>
                  <a:gd name="connsiteY25" fmla="*/ 2019356 h 3988066"/>
                  <a:gd name="connsiteX26" fmla="*/ 1861319 w 3475899"/>
                  <a:gd name="connsiteY26" fmla="*/ 2490881 h 3988066"/>
                  <a:gd name="connsiteX27" fmla="*/ 1680653 w 3475899"/>
                  <a:gd name="connsiteY27" fmla="*/ 2861181 h 3988066"/>
                  <a:gd name="connsiteX28" fmla="*/ 1261662 w 3475899"/>
                  <a:gd name="connsiteY28" fmla="*/ 3008533 h 3988066"/>
                  <a:gd name="connsiteX29" fmla="*/ 895206 w 3475899"/>
                  <a:gd name="connsiteY29" fmla="*/ 2926528 h 3988066"/>
                  <a:gd name="connsiteX30" fmla="*/ 718384 w 3475899"/>
                  <a:gd name="connsiteY30" fmla="*/ 2649764 h 3988066"/>
                  <a:gd name="connsiteX31" fmla="*/ 808076 w 3475899"/>
                  <a:gd name="connsiteY31" fmla="*/ 2470379 h 3988066"/>
                  <a:gd name="connsiteX32" fmla="*/ 931082 w 3475899"/>
                  <a:gd name="connsiteY32" fmla="*/ 2406314 h 3988066"/>
                  <a:gd name="connsiteX33" fmla="*/ 990023 w 3475899"/>
                  <a:gd name="connsiteY33" fmla="*/ 2398626 h 3988066"/>
                  <a:gd name="connsiteX34" fmla="*/ 1010524 w 3475899"/>
                  <a:gd name="connsiteY34" fmla="*/ 2414001 h 3988066"/>
                  <a:gd name="connsiteX35" fmla="*/ 1000274 w 3475899"/>
                  <a:gd name="connsiteY35" fmla="*/ 2444753 h 3988066"/>
                  <a:gd name="connsiteX36" fmla="*/ 990023 w 3475899"/>
                  <a:gd name="connsiteY36" fmla="*/ 2475505 h 3988066"/>
                  <a:gd name="connsiteX37" fmla="*/ 974647 w 3475899"/>
                  <a:gd name="connsiteY37" fmla="*/ 2588261 h 3988066"/>
                  <a:gd name="connsiteX38" fmla="*/ 1055370 w 3475899"/>
                  <a:gd name="connsiteY38" fmla="*/ 2725362 h 3988066"/>
                  <a:gd name="connsiteX39" fmla="*/ 1230911 w 3475899"/>
                  <a:gd name="connsiteY39" fmla="*/ 2783021 h 3988066"/>
                  <a:gd name="connsiteX40" fmla="*/ 1494862 w 3475899"/>
                  <a:gd name="connsiteY40" fmla="*/ 2685641 h 3988066"/>
                  <a:gd name="connsiteX41" fmla="*/ 1599930 w 3475899"/>
                  <a:gd name="connsiteY41" fmla="*/ 2444753 h 3988066"/>
                  <a:gd name="connsiteX42" fmla="*/ 1387231 w 3475899"/>
                  <a:gd name="connsiteY42" fmla="*/ 2109048 h 3988066"/>
                  <a:gd name="connsiteX43" fmla="*/ 943896 w 3475899"/>
                  <a:gd name="connsiteY43" fmla="*/ 2003980 h 3988066"/>
                  <a:gd name="connsiteX44" fmla="*/ 372428 w 3475899"/>
                  <a:gd name="connsiteY44" fmla="*/ 2198740 h 3988066"/>
                  <a:gd name="connsiteX45" fmla="*/ 118727 w 3475899"/>
                  <a:gd name="connsiteY45" fmla="*/ 2711267 h 3988066"/>
                  <a:gd name="connsiteX46" fmla="*/ 500560 w 3475899"/>
                  <a:gd name="connsiteY46" fmla="*/ 3351926 h 3988066"/>
                  <a:gd name="connsiteX47" fmla="*/ 1312915 w 3475899"/>
                  <a:gd name="connsiteY47" fmla="*/ 3567187 h 3988066"/>
                  <a:gd name="connsiteX48" fmla="*/ 2135520 w 3475899"/>
                  <a:gd name="connsiteY48" fmla="*/ 3269921 h 3988066"/>
                  <a:gd name="connsiteX49" fmla="*/ 2491727 w 3475899"/>
                  <a:gd name="connsiteY49" fmla="*/ 2506256 h 3988066"/>
                  <a:gd name="connsiteX50" fmla="*/ 2373845 w 3475899"/>
                  <a:gd name="connsiteY50" fmla="*/ 2070608 h 3988066"/>
                  <a:gd name="connsiteX51" fmla="*/ 2058641 w 3475899"/>
                  <a:gd name="connsiteY51" fmla="*/ 1755405 h 3988066"/>
                  <a:gd name="connsiteX52" fmla="*/ 1615306 w 3475899"/>
                  <a:gd name="connsiteY52" fmla="*/ 1496578 h 3988066"/>
                  <a:gd name="connsiteX53" fmla="*/ 859329 w 3475899"/>
                  <a:gd name="connsiteY53" fmla="*/ 1135247 h 3988066"/>
                  <a:gd name="connsiteX54" fmla="*/ 477496 w 3475899"/>
                  <a:gd name="connsiteY54" fmla="*/ 609907 h 3988066"/>
                  <a:gd name="connsiteX55" fmla="*/ 782450 w 3475899"/>
                  <a:gd name="connsiteY55" fmla="*/ 143508 h 3988066"/>
                  <a:gd name="connsiteX56" fmla="*/ 1425671 w 3475899"/>
                  <a:gd name="connsiteY56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2052235 w 3475899"/>
                  <a:gd name="connsiteY3" fmla="*/ 500995 h 3988066"/>
                  <a:gd name="connsiteX4" fmla="*/ 1863881 w 3475899"/>
                  <a:gd name="connsiteY4" fmla="*/ 576593 h 3988066"/>
                  <a:gd name="connsiteX5" fmla="*/ 1769064 w 3475899"/>
                  <a:gd name="connsiteY5" fmla="*/ 558654 h 3988066"/>
                  <a:gd name="connsiteX6" fmla="*/ 1740875 w 3475899"/>
                  <a:gd name="connsiteY6" fmla="*/ 533028 h 3988066"/>
                  <a:gd name="connsiteX7" fmla="*/ 1758813 w 3475899"/>
                  <a:gd name="connsiteY7" fmla="*/ 502276 h 3988066"/>
                  <a:gd name="connsiteX8" fmla="*/ 1810066 w 3475899"/>
                  <a:gd name="connsiteY8" fmla="*/ 426679 h 3988066"/>
                  <a:gd name="connsiteX9" fmla="*/ 1825442 w 3475899"/>
                  <a:gd name="connsiteY9" fmla="*/ 343393 h 3988066"/>
                  <a:gd name="connsiteX10" fmla="*/ 1687060 w 3475899"/>
                  <a:gd name="connsiteY10" fmla="*/ 153758 h 3988066"/>
                  <a:gd name="connsiteX11" fmla="*/ 1410295 w 3475899"/>
                  <a:gd name="connsiteY11" fmla="*/ 102506 h 3988066"/>
                  <a:gd name="connsiteX12" fmla="*/ 961834 w 3475899"/>
                  <a:gd name="connsiteY12" fmla="*/ 187072 h 3988066"/>
                  <a:gd name="connsiteX13" fmla="*/ 744010 w 3475899"/>
                  <a:gd name="connsiteY13" fmla="*/ 481775 h 3988066"/>
                  <a:gd name="connsiteX14" fmla="*/ 900331 w 3475899"/>
                  <a:gd name="connsiteY14" fmla="*/ 740602 h 3988066"/>
                  <a:gd name="connsiteX15" fmla="*/ 1284726 w 3475899"/>
                  <a:gd name="connsiteY15" fmla="*/ 943050 h 3988066"/>
                  <a:gd name="connsiteX16" fmla="*/ 2984160 w 3475899"/>
                  <a:gd name="connsiteY16" fmla="*/ 1543339 h 3988066"/>
                  <a:gd name="connsiteX17" fmla="*/ 3378091 w 3475899"/>
                  <a:gd name="connsiteY17" fmla="*/ 2821306 h 3988066"/>
                  <a:gd name="connsiteX18" fmla="*/ 2359032 w 3475899"/>
                  <a:gd name="connsiteY18" fmla="*/ 3840356 h 3988066"/>
                  <a:gd name="connsiteX19" fmla="*/ 1252372 w 3475899"/>
                  <a:gd name="connsiteY19" fmla="*/ 3968244 h 3988066"/>
                  <a:gd name="connsiteX20" fmla="*/ 352887 w 3475899"/>
                  <a:gd name="connsiteY20" fmla="*/ 3518017 h 3988066"/>
                  <a:gd name="connsiteX21" fmla="*/ 846 w 3475899"/>
                  <a:gd name="connsiteY21" fmla="*/ 2711267 h 3988066"/>
                  <a:gd name="connsiteX22" fmla="*/ 284017 w 3475899"/>
                  <a:gd name="connsiteY22" fmla="*/ 2118017 h 3988066"/>
                  <a:gd name="connsiteX23" fmla="*/ 964397 w 3475899"/>
                  <a:gd name="connsiteY23" fmla="*/ 1870723 h 3988066"/>
                  <a:gd name="connsiteX24" fmla="*/ 1592242 w 3475899"/>
                  <a:gd name="connsiteY24" fmla="*/ 2019356 h 3988066"/>
                  <a:gd name="connsiteX25" fmla="*/ 1861319 w 3475899"/>
                  <a:gd name="connsiteY25" fmla="*/ 2490881 h 3988066"/>
                  <a:gd name="connsiteX26" fmla="*/ 1680653 w 3475899"/>
                  <a:gd name="connsiteY26" fmla="*/ 2861181 h 3988066"/>
                  <a:gd name="connsiteX27" fmla="*/ 1261662 w 3475899"/>
                  <a:gd name="connsiteY27" fmla="*/ 3008533 h 3988066"/>
                  <a:gd name="connsiteX28" fmla="*/ 895206 w 3475899"/>
                  <a:gd name="connsiteY28" fmla="*/ 2926528 h 3988066"/>
                  <a:gd name="connsiteX29" fmla="*/ 718384 w 3475899"/>
                  <a:gd name="connsiteY29" fmla="*/ 2649764 h 3988066"/>
                  <a:gd name="connsiteX30" fmla="*/ 808076 w 3475899"/>
                  <a:gd name="connsiteY30" fmla="*/ 2470379 h 3988066"/>
                  <a:gd name="connsiteX31" fmla="*/ 931082 w 3475899"/>
                  <a:gd name="connsiteY31" fmla="*/ 2406314 h 3988066"/>
                  <a:gd name="connsiteX32" fmla="*/ 990023 w 3475899"/>
                  <a:gd name="connsiteY32" fmla="*/ 2398626 h 3988066"/>
                  <a:gd name="connsiteX33" fmla="*/ 1010524 w 3475899"/>
                  <a:gd name="connsiteY33" fmla="*/ 2414001 h 3988066"/>
                  <a:gd name="connsiteX34" fmla="*/ 1000274 w 3475899"/>
                  <a:gd name="connsiteY34" fmla="*/ 2444753 h 3988066"/>
                  <a:gd name="connsiteX35" fmla="*/ 990023 w 3475899"/>
                  <a:gd name="connsiteY35" fmla="*/ 2475505 h 3988066"/>
                  <a:gd name="connsiteX36" fmla="*/ 974647 w 3475899"/>
                  <a:gd name="connsiteY36" fmla="*/ 2588261 h 3988066"/>
                  <a:gd name="connsiteX37" fmla="*/ 1055370 w 3475899"/>
                  <a:gd name="connsiteY37" fmla="*/ 2725362 h 3988066"/>
                  <a:gd name="connsiteX38" fmla="*/ 1230911 w 3475899"/>
                  <a:gd name="connsiteY38" fmla="*/ 2783021 h 3988066"/>
                  <a:gd name="connsiteX39" fmla="*/ 1494862 w 3475899"/>
                  <a:gd name="connsiteY39" fmla="*/ 2685641 h 3988066"/>
                  <a:gd name="connsiteX40" fmla="*/ 1599930 w 3475899"/>
                  <a:gd name="connsiteY40" fmla="*/ 2444753 h 3988066"/>
                  <a:gd name="connsiteX41" fmla="*/ 1387231 w 3475899"/>
                  <a:gd name="connsiteY41" fmla="*/ 2109048 h 3988066"/>
                  <a:gd name="connsiteX42" fmla="*/ 943896 w 3475899"/>
                  <a:gd name="connsiteY42" fmla="*/ 2003980 h 3988066"/>
                  <a:gd name="connsiteX43" fmla="*/ 372428 w 3475899"/>
                  <a:gd name="connsiteY43" fmla="*/ 2198740 h 3988066"/>
                  <a:gd name="connsiteX44" fmla="*/ 118727 w 3475899"/>
                  <a:gd name="connsiteY44" fmla="*/ 2711267 h 3988066"/>
                  <a:gd name="connsiteX45" fmla="*/ 500560 w 3475899"/>
                  <a:gd name="connsiteY45" fmla="*/ 3351926 h 3988066"/>
                  <a:gd name="connsiteX46" fmla="*/ 1312915 w 3475899"/>
                  <a:gd name="connsiteY46" fmla="*/ 3567187 h 3988066"/>
                  <a:gd name="connsiteX47" fmla="*/ 2135520 w 3475899"/>
                  <a:gd name="connsiteY47" fmla="*/ 3269921 h 3988066"/>
                  <a:gd name="connsiteX48" fmla="*/ 2491727 w 3475899"/>
                  <a:gd name="connsiteY48" fmla="*/ 2506256 h 3988066"/>
                  <a:gd name="connsiteX49" fmla="*/ 2373845 w 3475899"/>
                  <a:gd name="connsiteY49" fmla="*/ 2070608 h 3988066"/>
                  <a:gd name="connsiteX50" fmla="*/ 2058641 w 3475899"/>
                  <a:gd name="connsiteY50" fmla="*/ 1755405 h 3988066"/>
                  <a:gd name="connsiteX51" fmla="*/ 1615306 w 3475899"/>
                  <a:gd name="connsiteY51" fmla="*/ 1496578 h 3988066"/>
                  <a:gd name="connsiteX52" fmla="*/ 859329 w 3475899"/>
                  <a:gd name="connsiteY52" fmla="*/ 1135247 h 3988066"/>
                  <a:gd name="connsiteX53" fmla="*/ 477496 w 3475899"/>
                  <a:gd name="connsiteY53" fmla="*/ 609907 h 3988066"/>
                  <a:gd name="connsiteX54" fmla="*/ 782450 w 3475899"/>
                  <a:gd name="connsiteY54" fmla="*/ 143508 h 3988066"/>
                  <a:gd name="connsiteX55" fmla="*/ 1425671 w 3475899"/>
                  <a:gd name="connsiteY55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2052235 w 3475899"/>
                  <a:gd name="connsiteY3" fmla="*/ 500995 h 3988066"/>
                  <a:gd name="connsiteX4" fmla="*/ 1863881 w 3475899"/>
                  <a:gd name="connsiteY4" fmla="*/ 576593 h 3988066"/>
                  <a:gd name="connsiteX5" fmla="*/ 1769064 w 3475899"/>
                  <a:gd name="connsiteY5" fmla="*/ 558654 h 3988066"/>
                  <a:gd name="connsiteX6" fmla="*/ 1740875 w 3475899"/>
                  <a:gd name="connsiteY6" fmla="*/ 533028 h 3988066"/>
                  <a:gd name="connsiteX7" fmla="*/ 1758813 w 3475899"/>
                  <a:gd name="connsiteY7" fmla="*/ 502276 h 3988066"/>
                  <a:gd name="connsiteX8" fmla="*/ 1825442 w 3475899"/>
                  <a:gd name="connsiteY8" fmla="*/ 343393 h 3988066"/>
                  <a:gd name="connsiteX9" fmla="*/ 1687060 w 3475899"/>
                  <a:gd name="connsiteY9" fmla="*/ 153758 h 3988066"/>
                  <a:gd name="connsiteX10" fmla="*/ 1410295 w 3475899"/>
                  <a:gd name="connsiteY10" fmla="*/ 102506 h 3988066"/>
                  <a:gd name="connsiteX11" fmla="*/ 961834 w 3475899"/>
                  <a:gd name="connsiteY11" fmla="*/ 187072 h 3988066"/>
                  <a:gd name="connsiteX12" fmla="*/ 744010 w 3475899"/>
                  <a:gd name="connsiteY12" fmla="*/ 481775 h 3988066"/>
                  <a:gd name="connsiteX13" fmla="*/ 900331 w 3475899"/>
                  <a:gd name="connsiteY13" fmla="*/ 740602 h 3988066"/>
                  <a:gd name="connsiteX14" fmla="*/ 1284726 w 3475899"/>
                  <a:gd name="connsiteY14" fmla="*/ 943050 h 3988066"/>
                  <a:gd name="connsiteX15" fmla="*/ 2984160 w 3475899"/>
                  <a:gd name="connsiteY15" fmla="*/ 1543339 h 3988066"/>
                  <a:gd name="connsiteX16" fmla="*/ 3378091 w 3475899"/>
                  <a:gd name="connsiteY16" fmla="*/ 2821306 h 3988066"/>
                  <a:gd name="connsiteX17" fmla="*/ 2359032 w 3475899"/>
                  <a:gd name="connsiteY17" fmla="*/ 3840356 h 3988066"/>
                  <a:gd name="connsiteX18" fmla="*/ 1252372 w 3475899"/>
                  <a:gd name="connsiteY18" fmla="*/ 3968244 h 3988066"/>
                  <a:gd name="connsiteX19" fmla="*/ 352887 w 3475899"/>
                  <a:gd name="connsiteY19" fmla="*/ 3518017 h 3988066"/>
                  <a:gd name="connsiteX20" fmla="*/ 846 w 3475899"/>
                  <a:gd name="connsiteY20" fmla="*/ 2711267 h 3988066"/>
                  <a:gd name="connsiteX21" fmla="*/ 284017 w 3475899"/>
                  <a:gd name="connsiteY21" fmla="*/ 2118017 h 3988066"/>
                  <a:gd name="connsiteX22" fmla="*/ 964397 w 3475899"/>
                  <a:gd name="connsiteY22" fmla="*/ 1870723 h 3988066"/>
                  <a:gd name="connsiteX23" fmla="*/ 1592242 w 3475899"/>
                  <a:gd name="connsiteY23" fmla="*/ 2019356 h 3988066"/>
                  <a:gd name="connsiteX24" fmla="*/ 1861319 w 3475899"/>
                  <a:gd name="connsiteY24" fmla="*/ 2490881 h 3988066"/>
                  <a:gd name="connsiteX25" fmla="*/ 1680653 w 3475899"/>
                  <a:gd name="connsiteY25" fmla="*/ 2861181 h 3988066"/>
                  <a:gd name="connsiteX26" fmla="*/ 1261662 w 3475899"/>
                  <a:gd name="connsiteY26" fmla="*/ 3008533 h 3988066"/>
                  <a:gd name="connsiteX27" fmla="*/ 895206 w 3475899"/>
                  <a:gd name="connsiteY27" fmla="*/ 2926528 h 3988066"/>
                  <a:gd name="connsiteX28" fmla="*/ 718384 w 3475899"/>
                  <a:gd name="connsiteY28" fmla="*/ 2649764 h 3988066"/>
                  <a:gd name="connsiteX29" fmla="*/ 808076 w 3475899"/>
                  <a:gd name="connsiteY29" fmla="*/ 2470379 h 3988066"/>
                  <a:gd name="connsiteX30" fmla="*/ 931082 w 3475899"/>
                  <a:gd name="connsiteY30" fmla="*/ 2406314 h 3988066"/>
                  <a:gd name="connsiteX31" fmla="*/ 990023 w 3475899"/>
                  <a:gd name="connsiteY31" fmla="*/ 2398626 h 3988066"/>
                  <a:gd name="connsiteX32" fmla="*/ 1010524 w 3475899"/>
                  <a:gd name="connsiteY32" fmla="*/ 2414001 h 3988066"/>
                  <a:gd name="connsiteX33" fmla="*/ 1000274 w 3475899"/>
                  <a:gd name="connsiteY33" fmla="*/ 2444753 h 3988066"/>
                  <a:gd name="connsiteX34" fmla="*/ 990023 w 3475899"/>
                  <a:gd name="connsiteY34" fmla="*/ 2475505 h 3988066"/>
                  <a:gd name="connsiteX35" fmla="*/ 974647 w 3475899"/>
                  <a:gd name="connsiteY35" fmla="*/ 2588261 h 3988066"/>
                  <a:gd name="connsiteX36" fmla="*/ 1055370 w 3475899"/>
                  <a:gd name="connsiteY36" fmla="*/ 2725362 h 3988066"/>
                  <a:gd name="connsiteX37" fmla="*/ 1230911 w 3475899"/>
                  <a:gd name="connsiteY37" fmla="*/ 2783021 h 3988066"/>
                  <a:gd name="connsiteX38" fmla="*/ 1494862 w 3475899"/>
                  <a:gd name="connsiteY38" fmla="*/ 2685641 h 3988066"/>
                  <a:gd name="connsiteX39" fmla="*/ 1599930 w 3475899"/>
                  <a:gd name="connsiteY39" fmla="*/ 2444753 h 3988066"/>
                  <a:gd name="connsiteX40" fmla="*/ 1387231 w 3475899"/>
                  <a:gd name="connsiteY40" fmla="*/ 2109048 h 3988066"/>
                  <a:gd name="connsiteX41" fmla="*/ 943896 w 3475899"/>
                  <a:gd name="connsiteY41" fmla="*/ 2003980 h 3988066"/>
                  <a:gd name="connsiteX42" fmla="*/ 372428 w 3475899"/>
                  <a:gd name="connsiteY42" fmla="*/ 2198740 h 3988066"/>
                  <a:gd name="connsiteX43" fmla="*/ 118727 w 3475899"/>
                  <a:gd name="connsiteY43" fmla="*/ 2711267 h 3988066"/>
                  <a:gd name="connsiteX44" fmla="*/ 500560 w 3475899"/>
                  <a:gd name="connsiteY44" fmla="*/ 3351926 h 3988066"/>
                  <a:gd name="connsiteX45" fmla="*/ 1312915 w 3475899"/>
                  <a:gd name="connsiteY45" fmla="*/ 3567187 h 3988066"/>
                  <a:gd name="connsiteX46" fmla="*/ 2135520 w 3475899"/>
                  <a:gd name="connsiteY46" fmla="*/ 3269921 h 3988066"/>
                  <a:gd name="connsiteX47" fmla="*/ 2491727 w 3475899"/>
                  <a:gd name="connsiteY47" fmla="*/ 2506256 h 3988066"/>
                  <a:gd name="connsiteX48" fmla="*/ 2373845 w 3475899"/>
                  <a:gd name="connsiteY48" fmla="*/ 2070608 h 3988066"/>
                  <a:gd name="connsiteX49" fmla="*/ 2058641 w 3475899"/>
                  <a:gd name="connsiteY49" fmla="*/ 1755405 h 3988066"/>
                  <a:gd name="connsiteX50" fmla="*/ 1615306 w 3475899"/>
                  <a:gd name="connsiteY50" fmla="*/ 1496578 h 3988066"/>
                  <a:gd name="connsiteX51" fmla="*/ 859329 w 3475899"/>
                  <a:gd name="connsiteY51" fmla="*/ 1135247 h 3988066"/>
                  <a:gd name="connsiteX52" fmla="*/ 477496 w 3475899"/>
                  <a:gd name="connsiteY52" fmla="*/ 609907 h 3988066"/>
                  <a:gd name="connsiteX53" fmla="*/ 782450 w 3475899"/>
                  <a:gd name="connsiteY53" fmla="*/ 143508 h 3988066"/>
                  <a:gd name="connsiteX54" fmla="*/ 1425671 w 3475899"/>
                  <a:gd name="connsiteY54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769064 w 3475899"/>
                  <a:gd name="connsiteY4" fmla="*/ 558654 h 3988066"/>
                  <a:gd name="connsiteX5" fmla="*/ 1740875 w 3475899"/>
                  <a:gd name="connsiteY5" fmla="*/ 533028 h 3988066"/>
                  <a:gd name="connsiteX6" fmla="*/ 1758813 w 3475899"/>
                  <a:gd name="connsiteY6" fmla="*/ 502276 h 3988066"/>
                  <a:gd name="connsiteX7" fmla="*/ 1825442 w 3475899"/>
                  <a:gd name="connsiteY7" fmla="*/ 343393 h 3988066"/>
                  <a:gd name="connsiteX8" fmla="*/ 1687060 w 3475899"/>
                  <a:gd name="connsiteY8" fmla="*/ 153758 h 3988066"/>
                  <a:gd name="connsiteX9" fmla="*/ 1410295 w 3475899"/>
                  <a:gd name="connsiteY9" fmla="*/ 102506 h 3988066"/>
                  <a:gd name="connsiteX10" fmla="*/ 961834 w 3475899"/>
                  <a:gd name="connsiteY10" fmla="*/ 187072 h 3988066"/>
                  <a:gd name="connsiteX11" fmla="*/ 744010 w 3475899"/>
                  <a:gd name="connsiteY11" fmla="*/ 481775 h 3988066"/>
                  <a:gd name="connsiteX12" fmla="*/ 900331 w 3475899"/>
                  <a:gd name="connsiteY12" fmla="*/ 740602 h 3988066"/>
                  <a:gd name="connsiteX13" fmla="*/ 1284726 w 3475899"/>
                  <a:gd name="connsiteY13" fmla="*/ 943050 h 3988066"/>
                  <a:gd name="connsiteX14" fmla="*/ 2984160 w 3475899"/>
                  <a:gd name="connsiteY14" fmla="*/ 1543339 h 3988066"/>
                  <a:gd name="connsiteX15" fmla="*/ 3378091 w 3475899"/>
                  <a:gd name="connsiteY15" fmla="*/ 2821306 h 3988066"/>
                  <a:gd name="connsiteX16" fmla="*/ 2359032 w 3475899"/>
                  <a:gd name="connsiteY16" fmla="*/ 3840356 h 3988066"/>
                  <a:gd name="connsiteX17" fmla="*/ 1252372 w 3475899"/>
                  <a:gd name="connsiteY17" fmla="*/ 3968244 h 3988066"/>
                  <a:gd name="connsiteX18" fmla="*/ 352887 w 3475899"/>
                  <a:gd name="connsiteY18" fmla="*/ 3518017 h 3988066"/>
                  <a:gd name="connsiteX19" fmla="*/ 846 w 3475899"/>
                  <a:gd name="connsiteY19" fmla="*/ 2711267 h 3988066"/>
                  <a:gd name="connsiteX20" fmla="*/ 284017 w 3475899"/>
                  <a:gd name="connsiteY20" fmla="*/ 2118017 h 3988066"/>
                  <a:gd name="connsiteX21" fmla="*/ 964397 w 3475899"/>
                  <a:gd name="connsiteY21" fmla="*/ 1870723 h 3988066"/>
                  <a:gd name="connsiteX22" fmla="*/ 1592242 w 3475899"/>
                  <a:gd name="connsiteY22" fmla="*/ 2019356 h 3988066"/>
                  <a:gd name="connsiteX23" fmla="*/ 1861319 w 3475899"/>
                  <a:gd name="connsiteY23" fmla="*/ 2490881 h 3988066"/>
                  <a:gd name="connsiteX24" fmla="*/ 1680653 w 3475899"/>
                  <a:gd name="connsiteY24" fmla="*/ 2861181 h 3988066"/>
                  <a:gd name="connsiteX25" fmla="*/ 1261662 w 3475899"/>
                  <a:gd name="connsiteY25" fmla="*/ 3008533 h 3988066"/>
                  <a:gd name="connsiteX26" fmla="*/ 895206 w 3475899"/>
                  <a:gd name="connsiteY26" fmla="*/ 2926528 h 3988066"/>
                  <a:gd name="connsiteX27" fmla="*/ 718384 w 3475899"/>
                  <a:gd name="connsiteY27" fmla="*/ 2649764 h 3988066"/>
                  <a:gd name="connsiteX28" fmla="*/ 808076 w 3475899"/>
                  <a:gd name="connsiteY28" fmla="*/ 2470379 h 3988066"/>
                  <a:gd name="connsiteX29" fmla="*/ 931082 w 3475899"/>
                  <a:gd name="connsiteY29" fmla="*/ 2406314 h 3988066"/>
                  <a:gd name="connsiteX30" fmla="*/ 990023 w 3475899"/>
                  <a:gd name="connsiteY30" fmla="*/ 2398626 h 3988066"/>
                  <a:gd name="connsiteX31" fmla="*/ 1010524 w 3475899"/>
                  <a:gd name="connsiteY31" fmla="*/ 2414001 h 3988066"/>
                  <a:gd name="connsiteX32" fmla="*/ 1000274 w 3475899"/>
                  <a:gd name="connsiteY32" fmla="*/ 2444753 h 3988066"/>
                  <a:gd name="connsiteX33" fmla="*/ 990023 w 3475899"/>
                  <a:gd name="connsiteY33" fmla="*/ 2475505 h 3988066"/>
                  <a:gd name="connsiteX34" fmla="*/ 974647 w 3475899"/>
                  <a:gd name="connsiteY34" fmla="*/ 2588261 h 3988066"/>
                  <a:gd name="connsiteX35" fmla="*/ 1055370 w 3475899"/>
                  <a:gd name="connsiteY35" fmla="*/ 2725362 h 3988066"/>
                  <a:gd name="connsiteX36" fmla="*/ 1230911 w 3475899"/>
                  <a:gd name="connsiteY36" fmla="*/ 2783021 h 3988066"/>
                  <a:gd name="connsiteX37" fmla="*/ 1494862 w 3475899"/>
                  <a:gd name="connsiteY37" fmla="*/ 2685641 h 3988066"/>
                  <a:gd name="connsiteX38" fmla="*/ 1599930 w 3475899"/>
                  <a:gd name="connsiteY38" fmla="*/ 2444753 h 3988066"/>
                  <a:gd name="connsiteX39" fmla="*/ 1387231 w 3475899"/>
                  <a:gd name="connsiteY39" fmla="*/ 2109048 h 3988066"/>
                  <a:gd name="connsiteX40" fmla="*/ 943896 w 3475899"/>
                  <a:gd name="connsiteY40" fmla="*/ 2003980 h 3988066"/>
                  <a:gd name="connsiteX41" fmla="*/ 372428 w 3475899"/>
                  <a:gd name="connsiteY41" fmla="*/ 2198740 h 3988066"/>
                  <a:gd name="connsiteX42" fmla="*/ 118727 w 3475899"/>
                  <a:gd name="connsiteY42" fmla="*/ 2711267 h 3988066"/>
                  <a:gd name="connsiteX43" fmla="*/ 500560 w 3475899"/>
                  <a:gd name="connsiteY43" fmla="*/ 3351926 h 3988066"/>
                  <a:gd name="connsiteX44" fmla="*/ 1312915 w 3475899"/>
                  <a:gd name="connsiteY44" fmla="*/ 3567187 h 3988066"/>
                  <a:gd name="connsiteX45" fmla="*/ 2135520 w 3475899"/>
                  <a:gd name="connsiteY45" fmla="*/ 3269921 h 3988066"/>
                  <a:gd name="connsiteX46" fmla="*/ 2491727 w 3475899"/>
                  <a:gd name="connsiteY46" fmla="*/ 2506256 h 3988066"/>
                  <a:gd name="connsiteX47" fmla="*/ 2373845 w 3475899"/>
                  <a:gd name="connsiteY47" fmla="*/ 2070608 h 3988066"/>
                  <a:gd name="connsiteX48" fmla="*/ 2058641 w 3475899"/>
                  <a:gd name="connsiteY48" fmla="*/ 1755405 h 3988066"/>
                  <a:gd name="connsiteX49" fmla="*/ 1615306 w 3475899"/>
                  <a:gd name="connsiteY49" fmla="*/ 1496578 h 3988066"/>
                  <a:gd name="connsiteX50" fmla="*/ 859329 w 3475899"/>
                  <a:gd name="connsiteY50" fmla="*/ 1135247 h 3988066"/>
                  <a:gd name="connsiteX51" fmla="*/ 477496 w 3475899"/>
                  <a:gd name="connsiteY51" fmla="*/ 609907 h 3988066"/>
                  <a:gd name="connsiteX52" fmla="*/ 782450 w 3475899"/>
                  <a:gd name="connsiteY52" fmla="*/ 143508 h 3988066"/>
                  <a:gd name="connsiteX53" fmla="*/ 1425671 w 3475899"/>
                  <a:gd name="connsiteY53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769064 w 3475899"/>
                  <a:gd name="connsiteY4" fmla="*/ 558654 h 3988066"/>
                  <a:gd name="connsiteX5" fmla="*/ 1740875 w 3475899"/>
                  <a:gd name="connsiteY5" fmla="*/ 533028 h 3988066"/>
                  <a:gd name="connsiteX6" fmla="*/ 1825442 w 3475899"/>
                  <a:gd name="connsiteY6" fmla="*/ 343393 h 3988066"/>
                  <a:gd name="connsiteX7" fmla="*/ 1687060 w 3475899"/>
                  <a:gd name="connsiteY7" fmla="*/ 153758 h 3988066"/>
                  <a:gd name="connsiteX8" fmla="*/ 1410295 w 3475899"/>
                  <a:gd name="connsiteY8" fmla="*/ 102506 h 3988066"/>
                  <a:gd name="connsiteX9" fmla="*/ 961834 w 3475899"/>
                  <a:gd name="connsiteY9" fmla="*/ 187072 h 3988066"/>
                  <a:gd name="connsiteX10" fmla="*/ 744010 w 3475899"/>
                  <a:gd name="connsiteY10" fmla="*/ 481775 h 3988066"/>
                  <a:gd name="connsiteX11" fmla="*/ 900331 w 3475899"/>
                  <a:gd name="connsiteY11" fmla="*/ 740602 h 3988066"/>
                  <a:gd name="connsiteX12" fmla="*/ 1284726 w 3475899"/>
                  <a:gd name="connsiteY12" fmla="*/ 943050 h 3988066"/>
                  <a:gd name="connsiteX13" fmla="*/ 2984160 w 3475899"/>
                  <a:gd name="connsiteY13" fmla="*/ 1543339 h 3988066"/>
                  <a:gd name="connsiteX14" fmla="*/ 3378091 w 3475899"/>
                  <a:gd name="connsiteY14" fmla="*/ 2821306 h 3988066"/>
                  <a:gd name="connsiteX15" fmla="*/ 2359032 w 3475899"/>
                  <a:gd name="connsiteY15" fmla="*/ 3840356 h 3988066"/>
                  <a:gd name="connsiteX16" fmla="*/ 1252372 w 3475899"/>
                  <a:gd name="connsiteY16" fmla="*/ 3968244 h 3988066"/>
                  <a:gd name="connsiteX17" fmla="*/ 352887 w 3475899"/>
                  <a:gd name="connsiteY17" fmla="*/ 3518017 h 3988066"/>
                  <a:gd name="connsiteX18" fmla="*/ 846 w 3475899"/>
                  <a:gd name="connsiteY18" fmla="*/ 2711267 h 3988066"/>
                  <a:gd name="connsiteX19" fmla="*/ 284017 w 3475899"/>
                  <a:gd name="connsiteY19" fmla="*/ 2118017 h 3988066"/>
                  <a:gd name="connsiteX20" fmla="*/ 964397 w 3475899"/>
                  <a:gd name="connsiteY20" fmla="*/ 1870723 h 3988066"/>
                  <a:gd name="connsiteX21" fmla="*/ 1592242 w 3475899"/>
                  <a:gd name="connsiteY21" fmla="*/ 2019356 h 3988066"/>
                  <a:gd name="connsiteX22" fmla="*/ 1861319 w 3475899"/>
                  <a:gd name="connsiteY22" fmla="*/ 2490881 h 3988066"/>
                  <a:gd name="connsiteX23" fmla="*/ 1680653 w 3475899"/>
                  <a:gd name="connsiteY23" fmla="*/ 2861181 h 3988066"/>
                  <a:gd name="connsiteX24" fmla="*/ 1261662 w 3475899"/>
                  <a:gd name="connsiteY24" fmla="*/ 3008533 h 3988066"/>
                  <a:gd name="connsiteX25" fmla="*/ 895206 w 3475899"/>
                  <a:gd name="connsiteY25" fmla="*/ 2926528 h 3988066"/>
                  <a:gd name="connsiteX26" fmla="*/ 718384 w 3475899"/>
                  <a:gd name="connsiteY26" fmla="*/ 2649764 h 3988066"/>
                  <a:gd name="connsiteX27" fmla="*/ 808076 w 3475899"/>
                  <a:gd name="connsiteY27" fmla="*/ 2470379 h 3988066"/>
                  <a:gd name="connsiteX28" fmla="*/ 931082 w 3475899"/>
                  <a:gd name="connsiteY28" fmla="*/ 2406314 h 3988066"/>
                  <a:gd name="connsiteX29" fmla="*/ 990023 w 3475899"/>
                  <a:gd name="connsiteY29" fmla="*/ 2398626 h 3988066"/>
                  <a:gd name="connsiteX30" fmla="*/ 1010524 w 3475899"/>
                  <a:gd name="connsiteY30" fmla="*/ 2414001 h 3988066"/>
                  <a:gd name="connsiteX31" fmla="*/ 1000274 w 3475899"/>
                  <a:gd name="connsiteY31" fmla="*/ 2444753 h 3988066"/>
                  <a:gd name="connsiteX32" fmla="*/ 990023 w 3475899"/>
                  <a:gd name="connsiteY32" fmla="*/ 2475505 h 3988066"/>
                  <a:gd name="connsiteX33" fmla="*/ 974647 w 3475899"/>
                  <a:gd name="connsiteY33" fmla="*/ 2588261 h 3988066"/>
                  <a:gd name="connsiteX34" fmla="*/ 1055370 w 3475899"/>
                  <a:gd name="connsiteY34" fmla="*/ 2725362 h 3988066"/>
                  <a:gd name="connsiteX35" fmla="*/ 1230911 w 3475899"/>
                  <a:gd name="connsiteY35" fmla="*/ 2783021 h 3988066"/>
                  <a:gd name="connsiteX36" fmla="*/ 1494862 w 3475899"/>
                  <a:gd name="connsiteY36" fmla="*/ 2685641 h 3988066"/>
                  <a:gd name="connsiteX37" fmla="*/ 1599930 w 3475899"/>
                  <a:gd name="connsiteY37" fmla="*/ 2444753 h 3988066"/>
                  <a:gd name="connsiteX38" fmla="*/ 1387231 w 3475899"/>
                  <a:gd name="connsiteY38" fmla="*/ 2109048 h 3988066"/>
                  <a:gd name="connsiteX39" fmla="*/ 943896 w 3475899"/>
                  <a:gd name="connsiteY39" fmla="*/ 2003980 h 3988066"/>
                  <a:gd name="connsiteX40" fmla="*/ 372428 w 3475899"/>
                  <a:gd name="connsiteY40" fmla="*/ 2198740 h 3988066"/>
                  <a:gd name="connsiteX41" fmla="*/ 118727 w 3475899"/>
                  <a:gd name="connsiteY41" fmla="*/ 2711267 h 3988066"/>
                  <a:gd name="connsiteX42" fmla="*/ 500560 w 3475899"/>
                  <a:gd name="connsiteY42" fmla="*/ 3351926 h 3988066"/>
                  <a:gd name="connsiteX43" fmla="*/ 1312915 w 3475899"/>
                  <a:gd name="connsiteY43" fmla="*/ 3567187 h 3988066"/>
                  <a:gd name="connsiteX44" fmla="*/ 2135520 w 3475899"/>
                  <a:gd name="connsiteY44" fmla="*/ 3269921 h 3988066"/>
                  <a:gd name="connsiteX45" fmla="*/ 2491727 w 3475899"/>
                  <a:gd name="connsiteY45" fmla="*/ 2506256 h 3988066"/>
                  <a:gd name="connsiteX46" fmla="*/ 2373845 w 3475899"/>
                  <a:gd name="connsiteY46" fmla="*/ 2070608 h 3988066"/>
                  <a:gd name="connsiteX47" fmla="*/ 2058641 w 3475899"/>
                  <a:gd name="connsiteY47" fmla="*/ 1755405 h 3988066"/>
                  <a:gd name="connsiteX48" fmla="*/ 1615306 w 3475899"/>
                  <a:gd name="connsiteY48" fmla="*/ 1496578 h 3988066"/>
                  <a:gd name="connsiteX49" fmla="*/ 859329 w 3475899"/>
                  <a:gd name="connsiteY49" fmla="*/ 1135247 h 3988066"/>
                  <a:gd name="connsiteX50" fmla="*/ 477496 w 3475899"/>
                  <a:gd name="connsiteY50" fmla="*/ 609907 h 3988066"/>
                  <a:gd name="connsiteX51" fmla="*/ 782450 w 3475899"/>
                  <a:gd name="connsiteY51" fmla="*/ 143508 h 3988066"/>
                  <a:gd name="connsiteX52" fmla="*/ 1425671 w 3475899"/>
                  <a:gd name="connsiteY52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769064 w 3475899"/>
                  <a:gd name="connsiteY4" fmla="*/ 558654 h 3988066"/>
                  <a:gd name="connsiteX5" fmla="*/ 1825442 w 3475899"/>
                  <a:gd name="connsiteY5" fmla="*/ 343393 h 3988066"/>
                  <a:gd name="connsiteX6" fmla="*/ 1687060 w 3475899"/>
                  <a:gd name="connsiteY6" fmla="*/ 153758 h 3988066"/>
                  <a:gd name="connsiteX7" fmla="*/ 1410295 w 3475899"/>
                  <a:gd name="connsiteY7" fmla="*/ 102506 h 3988066"/>
                  <a:gd name="connsiteX8" fmla="*/ 961834 w 3475899"/>
                  <a:gd name="connsiteY8" fmla="*/ 187072 h 3988066"/>
                  <a:gd name="connsiteX9" fmla="*/ 744010 w 3475899"/>
                  <a:gd name="connsiteY9" fmla="*/ 481775 h 3988066"/>
                  <a:gd name="connsiteX10" fmla="*/ 900331 w 3475899"/>
                  <a:gd name="connsiteY10" fmla="*/ 740602 h 3988066"/>
                  <a:gd name="connsiteX11" fmla="*/ 1284726 w 3475899"/>
                  <a:gd name="connsiteY11" fmla="*/ 943050 h 3988066"/>
                  <a:gd name="connsiteX12" fmla="*/ 2984160 w 3475899"/>
                  <a:gd name="connsiteY12" fmla="*/ 1543339 h 3988066"/>
                  <a:gd name="connsiteX13" fmla="*/ 3378091 w 3475899"/>
                  <a:gd name="connsiteY13" fmla="*/ 2821306 h 3988066"/>
                  <a:gd name="connsiteX14" fmla="*/ 2359032 w 3475899"/>
                  <a:gd name="connsiteY14" fmla="*/ 3840356 h 3988066"/>
                  <a:gd name="connsiteX15" fmla="*/ 1252372 w 3475899"/>
                  <a:gd name="connsiteY15" fmla="*/ 3968244 h 3988066"/>
                  <a:gd name="connsiteX16" fmla="*/ 352887 w 3475899"/>
                  <a:gd name="connsiteY16" fmla="*/ 3518017 h 3988066"/>
                  <a:gd name="connsiteX17" fmla="*/ 846 w 3475899"/>
                  <a:gd name="connsiteY17" fmla="*/ 2711267 h 3988066"/>
                  <a:gd name="connsiteX18" fmla="*/ 284017 w 3475899"/>
                  <a:gd name="connsiteY18" fmla="*/ 2118017 h 3988066"/>
                  <a:gd name="connsiteX19" fmla="*/ 964397 w 3475899"/>
                  <a:gd name="connsiteY19" fmla="*/ 1870723 h 3988066"/>
                  <a:gd name="connsiteX20" fmla="*/ 1592242 w 3475899"/>
                  <a:gd name="connsiteY20" fmla="*/ 2019356 h 3988066"/>
                  <a:gd name="connsiteX21" fmla="*/ 1861319 w 3475899"/>
                  <a:gd name="connsiteY21" fmla="*/ 2490881 h 3988066"/>
                  <a:gd name="connsiteX22" fmla="*/ 1680653 w 3475899"/>
                  <a:gd name="connsiteY22" fmla="*/ 2861181 h 3988066"/>
                  <a:gd name="connsiteX23" fmla="*/ 1261662 w 3475899"/>
                  <a:gd name="connsiteY23" fmla="*/ 3008533 h 3988066"/>
                  <a:gd name="connsiteX24" fmla="*/ 895206 w 3475899"/>
                  <a:gd name="connsiteY24" fmla="*/ 2926528 h 3988066"/>
                  <a:gd name="connsiteX25" fmla="*/ 718384 w 3475899"/>
                  <a:gd name="connsiteY25" fmla="*/ 2649764 h 3988066"/>
                  <a:gd name="connsiteX26" fmla="*/ 808076 w 3475899"/>
                  <a:gd name="connsiteY26" fmla="*/ 2470379 h 3988066"/>
                  <a:gd name="connsiteX27" fmla="*/ 931082 w 3475899"/>
                  <a:gd name="connsiteY27" fmla="*/ 2406314 h 3988066"/>
                  <a:gd name="connsiteX28" fmla="*/ 990023 w 3475899"/>
                  <a:gd name="connsiteY28" fmla="*/ 2398626 h 3988066"/>
                  <a:gd name="connsiteX29" fmla="*/ 1010524 w 3475899"/>
                  <a:gd name="connsiteY29" fmla="*/ 2414001 h 3988066"/>
                  <a:gd name="connsiteX30" fmla="*/ 1000274 w 3475899"/>
                  <a:gd name="connsiteY30" fmla="*/ 2444753 h 3988066"/>
                  <a:gd name="connsiteX31" fmla="*/ 990023 w 3475899"/>
                  <a:gd name="connsiteY31" fmla="*/ 2475505 h 3988066"/>
                  <a:gd name="connsiteX32" fmla="*/ 974647 w 3475899"/>
                  <a:gd name="connsiteY32" fmla="*/ 2588261 h 3988066"/>
                  <a:gd name="connsiteX33" fmla="*/ 1055370 w 3475899"/>
                  <a:gd name="connsiteY33" fmla="*/ 2725362 h 3988066"/>
                  <a:gd name="connsiteX34" fmla="*/ 1230911 w 3475899"/>
                  <a:gd name="connsiteY34" fmla="*/ 2783021 h 3988066"/>
                  <a:gd name="connsiteX35" fmla="*/ 1494862 w 3475899"/>
                  <a:gd name="connsiteY35" fmla="*/ 2685641 h 3988066"/>
                  <a:gd name="connsiteX36" fmla="*/ 1599930 w 3475899"/>
                  <a:gd name="connsiteY36" fmla="*/ 2444753 h 3988066"/>
                  <a:gd name="connsiteX37" fmla="*/ 1387231 w 3475899"/>
                  <a:gd name="connsiteY37" fmla="*/ 2109048 h 3988066"/>
                  <a:gd name="connsiteX38" fmla="*/ 943896 w 3475899"/>
                  <a:gd name="connsiteY38" fmla="*/ 2003980 h 3988066"/>
                  <a:gd name="connsiteX39" fmla="*/ 372428 w 3475899"/>
                  <a:gd name="connsiteY39" fmla="*/ 2198740 h 3988066"/>
                  <a:gd name="connsiteX40" fmla="*/ 118727 w 3475899"/>
                  <a:gd name="connsiteY40" fmla="*/ 2711267 h 3988066"/>
                  <a:gd name="connsiteX41" fmla="*/ 500560 w 3475899"/>
                  <a:gd name="connsiteY41" fmla="*/ 3351926 h 3988066"/>
                  <a:gd name="connsiteX42" fmla="*/ 1312915 w 3475899"/>
                  <a:gd name="connsiteY42" fmla="*/ 3567187 h 3988066"/>
                  <a:gd name="connsiteX43" fmla="*/ 2135520 w 3475899"/>
                  <a:gd name="connsiteY43" fmla="*/ 3269921 h 3988066"/>
                  <a:gd name="connsiteX44" fmla="*/ 2491727 w 3475899"/>
                  <a:gd name="connsiteY44" fmla="*/ 2506256 h 3988066"/>
                  <a:gd name="connsiteX45" fmla="*/ 2373845 w 3475899"/>
                  <a:gd name="connsiteY45" fmla="*/ 2070608 h 3988066"/>
                  <a:gd name="connsiteX46" fmla="*/ 2058641 w 3475899"/>
                  <a:gd name="connsiteY46" fmla="*/ 1755405 h 3988066"/>
                  <a:gd name="connsiteX47" fmla="*/ 1615306 w 3475899"/>
                  <a:gd name="connsiteY47" fmla="*/ 1496578 h 3988066"/>
                  <a:gd name="connsiteX48" fmla="*/ 859329 w 3475899"/>
                  <a:gd name="connsiteY48" fmla="*/ 1135247 h 3988066"/>
                  <a:gd name="connsiteX49" fmla="*/ 477496 w 3475899"/>
                  <a:gd name="connsiteY49" fmla="*/ 609907 h 3988066"/>
                  <a:gd name="connsiteX50" fmla="*/ 782450 w 3475899"/>
                  <a:gd name="connsiteY50" fmla="*/ 143508 h 3988066"/>
                  <a:gd name="connsiteX51" fmla="*/ 1425671 w 3475899"/>
                  <a:gd name="connsiteY51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825442 w 3475899"/>
                  <a:gd name="connsiteY4" fmla="*/ 343393 h 3988066"/>
                  <a:gd name="connsiteX5" fmla="*/ 1687060 w 3475899"/>
                  <a:gd name="connsiteY5" fmla="*/ 153758 h 3988066"/>
                  <a:gd name="connsiteX6" fmla="*/ 1410295 w 3475899"/>
                  <a:gd name="connsiteY6" fmla="*/ 102506 h 3988066"/>
                  <a:gd name="connsiteX7" fmla="*/ 961834 w 3475899"/>
                  <a:gd name="connsiteY7" fmla="*/ 187072 h 3988066"/>
                  <a:gd name="connsiteX8" fmla="*/ 744010 w 3475899"/>
                  <a:gd name="connsiteY8" fmla="*/ 481775 h 3988066"/>
                  <a:gd name="connsiteX9" fmla="*/ 900331 w 3475899"/>
                  <a:gd name="connsiteY9" fmla="*/ 740602 h 3988066"/>
                  <a:gd name="connsiteX10" fmla="*/ 1284726 w 3475899"/>
                  <a:gd name="connsiteY10" fmla="*/ 943050 h 3988066"/>
                  <a:gd name="connsiteX11" fmla="*/ 2984160 w 3475899"/>
                  <a:gd name="connsiteY11" fmla="*/ 1543339 h 3988066"/>
                  <a:gd name="connsiteX12" fmla="*/ 3378091 w 3475899"/>
                  <a:gd name="connsiteY12" fmla="*/ 2821306 h 3988066"/>
                  <a:gd name="connsiteX13" fmla="*/ 2359032 w 3475899"/>
                  <a:gd name="connsiteY13" fmla="*/ 3840356 h 3988066"/>
                  <a:gd name="connsiteX14" fmla="*/ 1252372 w 3475899"/>
                  <a:gd name="connsiteY14" fmla="*/ 3968244 h 3988066"/>
                  <a:gd name="connsiteX15" fmla="*/ 352887 w 3475899"/>
                  <a:gd name="connsiteY15" fmla="*/ 3518017 h 3988066"/>
                  <a:gd name="connsiteX16" fmla="*/ 846 w 3475899"/>
                  <a:gd name="connsiteY16" fmla="*/ 2711267 h 3988066"/>
                  <a:gd name="connsiteX17" fmla="*/ 284017 w 3475899"/>
                  <a:gd name="connsiteY17" fmla="*/ 2118017 h 3988066"/>
                  <a:gd name="connsiteX18" fmla="*/ 964397 w 3475899"/>
                  <a:gd name="connsiteY18" fmla="*/ 1870723 h 3988066"/>
                  <a:gd name="connsiteX19" fmla="*/ 1592242 w 3475899"/>
                  <a:gd name="connsiteY19" fmla="*/ 2019356 h 3988066"/>
                  <a:gd name="connsiteX20" fmla="*/ 1861319 w 3475899"/>
                  <a:gd name="connsiteY20" fmla="*/ 2490881 h 3988066"/>
                  <a:gd name="connsiteX21" fmla="*/ 1680653 w 3475899"/>
                  <a:gd name="connsiteY21" fmla="*/ 2861181 h 3988066"/>
                  <a:gd name="connsiteX22" fmla="*/ 1261662 w 3475899"/>
                  <a:gd name="connsiteY22" fmla="*/ 3008533 h 3988066"/>
                  <a:gd name="connsiteX23" fmla="*/ 895206 w 3475899"/>
                  <a:gd name="connsiteY23" fmla="*/ 2926528 h 3988066"/>
                  <a:gd name="connsiteX24" fmla="*/ 718384 w 3475899"/>
                  <a:gd name="connsiteY24" fmla="*/ 2649764 h 3988066"/>
                  <a:gd name="connsiteX25" fmla="*/ 808076 w 3475899"/>
                  <a:gd name="connsiteY25" fmla="*/ 2470379 h 3988066"/>
                  <a:gd name="connsiteX26" fmla="*/ 931082 w 3475899"/>
                  <a:gd name="connsiteY26" fmla="*/ 2406314 h 3988066"/>
                  <a:gd name="connsiteX27" fmla="*/ 990023 w 3475899"/>
                  <a:gd name="connsiteY27" fmla="*/ 2398626 h 3988066"/>
                  <a:gd name="connsiteX28" fmla="*/ 1010524 w 3475899"/>
                  <a:gd name="connsiteY28" fmla="*/ 2414001 h 3988066"/>
                  <a:gd name="connsiteX29" fmla="*/ 1000274 w 3475899"/>
                  <a:gd name="connsiteY29" fmla="*/ 2444753 h 3988066"/>
                  <a:gd name="connsiteX30" fmla="*/ 990023 w 3475899"/>
                  <a:gd name="connsiteY30" fmla="*/ 2475505 h 3988066"/>
                  <a:gd name="connsiteX31" fmla="*/ 974647 w 3475899"/>
                  <a:gd name="connsiteY31" fmla="*/ 2588261 h 3988066"/>
                  <a:gd name="connsiteX32" fmla="*/ 1055370 w 3475899"/>
                  <a:gd name="connsiteY32" fmla="*/ 2725362 h 3988066"/>
                  <a:gd name="connsiteX33" fmla="*/ 1230911 w 3475899"/>
                  <a:gd name="connsiteY33" fmla="*/ 2783021 h 3988066"/>
                  <a:gd name="connsiteX34" fmla="*/ 1494862 w 3475899"/>
                  <a:gd name="connsiteY34" fmla="*/ 2685641 h 3988066"/>
                  <a:gd name="connsiteX35" fmla="*/ 1599930 w 3475899"/>
                  <a:gd name="connsiteY35" fmla="*/ 2444753 h 3988066"/>
                  <a:gd name="connsiteX36" fmla="*/ 1387231 w 3475899"/>
                  <a:gd name="connsiteY36" fmla="*/ 2109048 h 3988066"/>
                  <a:gd name="connsiteX37" fmla="*/ 943896 w 3475899"/>
                  <a:gd name="connsiteY37" fmla="*/ 2003980 h 3988066"/>
                  <a:gd name="connsiteX38" fmla="*/ 372428 w 3475899"/>
                  <a:gd name="connsiteY38" fmla="*/ 2198740 h 3988066"/>
                  <a:gd name="connsiteX39" fmla="*/ 118727 w 3475899"/>
                  <a:gd name="connsiteY39" fmla="*/ 2711267 h 3988066"/>
                  <a:gd name="connsiteX40" fmla="*/ 500560 w 3475899"/>
                  <a:gd name="connsiteY40" fmla="*/ 3351926 h 3988066"/>
                  <a:gd name="connsiteX41" fmla="*/ 1312915 w 3475899"/>
                  <a:gd name="connsiteY41" fmla="*/ 3567187 h 3988066"/>
                  <a:gd name="connsiteX42" fmla="*/ 2135520 w 3475899"/>
                  <a:gd name="connsiteY42" fmla="*/ 3269921 h 3988066"/>
                  <a:gd name="connsiteX43" fmla="*/ 2491727 w 3475899"/>
                  <a:gd name="connsiteY43" fmla="*/ 2506256 h 3988066"/>
                  <a:gd name="connsiteX44" fmla="*/ 2373845 w 3475899"/>
                  <a:gd name="connsiteY44" fmla="*/ 2070608 h 3988066"/>
                  <a:gd name="connsiteX45" fmla="*/ 2058641 w 3475899"/>
                  <a:gd name="connsiteY45" fmla="*/ 1755405 h 3988066"/>
                  <a:gd name="connsiteX46" fmla="*/ 1615306 w 3475899"/>
                  <a:gd name="connsiteY46" fmla="*/ 1496578 h 3988066"/>
                  <a:gd name="connsiteX47" fmla="*/ 859329 w 3475899"/>
                  <a:gd name="connsiteY47" fmla="*/ 1135247 h 3988066"/>
                  <a:gd name="connsiteX48" fmla="*/ 477496 w 3475899"/>
                  <a:gd name="connsiteY48" fmla="*/ 609907 h 3988066"/>
                  <a:gd name="connsiteX49" fmla="*/ 782450 w 3475899"/>
                  <a:gd name="connsiteY49" fmla="*/ 143508 h 3988066"/>
                  <a:gd name="connsiteX50" fmla="*/ 1425671 w 3475899"/>
                  <a:gd name="connsiteY50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25442 w 3475899"/>
                  <a:gd name="connsiteY3" fmla="*/ 343393 h 3988066"/>
                  <a:gd name="connsiteX4" fmla="*/ 1687060 w 3475899"/>
                  <a:gd name="connsiteY4" fmla="*/ 153758 h 3988066"/>
                  <a:gd name="connsiteX5" fmla="*/ 1410295 w 3475899"/>
                  <a:gd name="connsiteY5" fmla="*/ 102506 h 3988066"/>
                  <a:gd name="connsiteX6" fmla="*/ 961834 w 3475899"/>
                  <a:gd name="connsiteY6" fmla="*/ 187072 h 3988066"/>
                  <a:gd name="connsiteX7" fmla="*/ 744010 w 3475899"/>
                  <a:gd name="connsiteY7" fmla="*/ 481775 h 3988066"/>
                  <a:gd name="connsiteX8" fmla="*/ 900331 w 3475899"/>
                  <a:gd name="connsiteY8" fmla="*/ 740602 h 3988066"/>
                  <a:gd name="connsiteX9" fmla="*/ 1284726 w 3475899"/>
                  <a:gd name="connsiteY9" fmla="*/ 943050 h 3988066"/>
                  <a:gd name="connsiteX10" fmla="*/ 2984160 w 3475899"/>
                  <a:gd name="connsiteY10" fmla="*/ 1543339 h 3988066"/>
                  <a:gd name="connsiteX11" fmla="*/ 3378091 w 3475899"/>
                  <a:gd name="connsiteY11" fmla="*/ 2821306 h 3988066"/>
                  <a:gd name="connsiteX12" fmla="*/ 2359032 w 3475899"/>
                  <a:gd name="connsiteY12" fmla="*/ 3840356 h 3988066"/>
                  <a:gd name="connsiteX13" fmla="*/ 1252372 w 3475899"/>
                  <a:gd name="connsiteY13" fmla="*/ 3968244 h 3988066"/>
                  <a:gd name="connsiteX14" fmla="*/ 352887 w 3475899"/>
                  <a:gd name="connsiteY14" fmla="*/ 3518017 h 3988066"/>
                  <a:gd name="connsiteX15" fmla="*/ 846 w 3475899"/>
                  <a:gd name="connsiteY15" fmla="*/ 2711267 h 3988066"/>
                  <a:gd name="connsiteX16" fmla="*/ 284017 w 3475899"/>
                  <a:gd name="connsiteY16" fmla="*/ 2118017 h 3988066"/>
                  <a:gd name="connsiteX17" fmla="*/ 964397 w 3475899"/>
                  <a:gd name="connsiteY17" fmla="*/ 1870723 h 3988066"/>
                  <a:gd name="connsiteX18" fmla="*/ 1592242 w 3475899"/>
                  <a:gd name="connsiteY18" fmla="*/ 2019356 h 3988066"/>
                  <a:gd name="connsiteX19" fmla="*/ 1861319 w 3475899"/>
                  <a:gd name="connsiteY19" fmla="*/ 2490881 h 3988066"/>
                  <a:gd name="connsiteX20" fmla="*/ 1680653 w 3475899"/>
                  <a:gd name="connsiteY20" fmla="*/ 2861181 h 3988066"/>
                  <a:gd name="connsiteX21" fmla="*/ 1261662 w 3475899"/>
                  <a:gd name="connsiteY21" fmla="*/ 3008533 h 3988066"/>
                  <a:gd name="connsiteX22" fmla="*/ 895206 w 3475899"/>
                  <a:gd name="connsiteY22" fmla="*/ 2926528 h 3988066"/>
                  <a:gd name="connsiteX23" fmla="*/ 718384 w 3475899"/>
                  <a:gd name="connsiteY23" fmla="*/ 2649764 h 3988066"/>
                  <a:gd name="connsiteX24" fmla="*/ 808076 w 3475899"/>
                  <a:gd name="connsiteY24" fmla="*/ 2470379 h 3988066"/>
                  <a:gd name="connsiteX25" fmla="*/ 931082 w 3475899"/>
                  <a:gd name="connsiteY25" fmla="*/ 2406314 h 3988066"/>
                  <a:gd name="connsiteX26" fmla="*/ 990023 w 3475899"/>
                  <a:gd name="connsiteY26" fmla="*/ 2398626 h 3988066"/>
                  <a:gd name="connsiteX27" fmla="*/ 1010524 w 3475899"/>
                  <a:gd name="connsiteY27" fmla="*/ 2414001 h 3988066"/>
                  <a:gd name="connsiteX28" fmla="*/ 1000274 w 3475899"/>
                  <a:gd name="connsiteY28" fmla="*/ 2444753 h 3988066"/>
                  <a:gd name="connsiteX29" fmla="*/ 990023 w 3475899"/>
                  <a:gd name="connsiteY29" fmla="*/ 2475505 h 3988066"/>
                  <a:gd name="connsiteX30" fmla="*/ 974647 w 3475899"/>
                  <a:gd name="connsiteY30" fmla="*/ 2588261 h 3988066"/>
                  <a:gd name="connsiteX31" fmla="*/ 1055370 w 3475899"/>
                  <a:gd name="connsiteY31" fmla="*/ 2725362 h 3988066"/>
                  <a:gd name="connsiteX32" fmla="*/ 1230911 w 3475899"/>
                  <a:gd name="connsiteY32" fmla="*/ 2783021 h 3988066"/>
                  <a:gd name="connsiteX33" fmla="*/ 1494862 w 3475899"/>
                  <a:gd name="connsiteY33" fmla="*/ 2685641 h 3988066"/>
                  <a:gd name="connsiteX34" fmla="*/ 1599930 w 3475899"/>
                  <a:gd name="connsiteY34" fmla="*/ 2444753 h 3988066"/>
                  <a:gd name="connsiteX35" fmla="*/ 1387231 w 3475899"/>
                  <a:gd name="connsiteY35" fmla="*/ 2109048 h 3988066"/>
                  <a:gd name="connsiteX36" fmla="*/ 943896 w 3475899"/>
                  <a:gd name="connsiteY36" fmla="*/ 2003980 h 3988066"/>
                  <a:gd name="connsiteX37" fmla="*/ 372428 w 3475899"/>
                  <a:gd name="connsiteY37" fmla="*/ 2198740 h 3988066"/>
                  <a:gd name="connsiteX38" fmla="*/ 118727 w 3475899"/>
                  <a:gd name="connsiteY38" fmla="*/ 2711267 h 3988066"/>
                  <a:gd name="connsiteX39" fmla="*/ 500560 w 3475899"/>
                  <a:gd name="connsiteY39" fmla="*/ 3351926 h 3988066"/>
                  <a:gd name="connsiteX40" fmla="*/ 1312915 w 3475899"/>
                  <a:gd name="connsiteY40" fmla="*/ 3567187 h 3988066"/>
                  <a:gd name="connsiteX41" fmla="*/ 2135520 w 3475899"/>
                  <a:gd name="connsiteY41" fmla="*/ 3269921 h 3988066"/>
                  <a:gd name="connsiteX42" fmla="*/ 2491727 w 3475899"/>
                  <a:gd name="connsiteY42" fmla="*/ 2506256 h 3988066"/>
                  <a:gd name="connsiteX43" fmla="*/ 2373845 w 3475899"/>
                  <a:gd name="connsiteY43" fmla="*/ 2070608 h 3988066"/>
                  <a:gd name="connsiteX44" fmla="*/ 2058641 w 3475899"/>
                  <a:gd name="connsiteY44" fmla="*/ 1755405 h 3988066"/>
                  <a:gd name="connsiteX45" fmla="*/ 1615306 w 3475899"/>
                  <a:gd name="connsiteY45" fmla="*/ 1496578 h 3988066"/>
                  <a:gd name="connsiteX46" fmla="*/ 859329 w 3475899"/>
                  <a:gd name="connsiteY46" fmla="*/ 1135247 h 3988066"/>
                  <a:gd name="connsiteX47" fmla="*/ 477496 w 3475899"/>
                  <a:gd name="connsiteY47" fmla="*/ 609907 h 3988066"/>
                  <a:gd name="connsiteX48" fmla="*/ 782450 w 3475899"/>
                  <a:gd name="connsiteY48" fmla="*/ 143508 h 3988066"/>
                  <a:gd name="connsiteX49" fmla="*/ 1425671 w 3475899"/>
                  <a:gd name="connsiteY49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1825442 w 3475899"/>
                  <a:gd name="connsiteY2" fmla="*/ 343393 h 3988066"/>
                  <a:gd name="connsiteX3" fmla="*/ 1687060 w 3475899"/>
                  <a:gd name="connsiteY3" fmla="*/ 153758 h 3988066"/>
                  <a:gd name="connsiteX4" fmla="*/ 1410295 w 3475899"/>
                  <a:gd name="connsiteY4" fmla="*/ 102506 h 3988066"/>
                  <a:gd name="connsiteX5" fmla="*/ 961834 w 3475899"/>
                  <a:gd name="connsiteY5" fmla="*/ 187072 h 3988066"/>
                  <a:gd name="connsiteX6" fmla="*/ 744010 w 3475899"/>
                  <a:gd name="connsiteY6" fmla="*/ 481775 h 3988066"/>
                  <a:gd name="connsiteX7" fmla="*/ 900331 w 3475899"/>
                  <a:gd name="connsiteY7" fmla="*/ 740602 h 3988066"/>
                  <a:gd name="connsiteX8" fmla="*/ 1284726 w 3475899"/>
                  <a:gd name="connsiteY8" fmla="*/ 943050 h 3988066"/>
                  <a:gd name="connsiteX9" fmla="*/ 2984160 w 3475899"/>
                  <a:gd name="connsiteY9" fmla="*/ 1543339 h 3988066"/>
                  <a:gd name="connsiteX10" fmla="*/ 3378091 w 3475899"/>
                  <a:gd name="connsiteY10" fmla="*/ 2821306 h 3988066"/>
                  <a:gd name="connsiteX11" fmla="*/ 2359032 w 3475899"/>
                  <a:gd name="connsiteY11" fmla="*/ 3840356 h 3988066"/>
                  <a:gd name="connsiteX12" fmla="*/ 1252372 w 3475899"/>
                  <a:gd name="connsiteY12" fmla="*/ 3968244 h 3988066"/>
                  <a:gd name="connsiteX13" fmla="*/ 352887 w 3475899"/>
                  <a:gd name="connsiteY13" fmla="*/ 3518017 h 3988066"/>
                  <a:gd name="connsiteX14" fmla="*/ 846 w 3475899"/>
                  <a:gd name="connsiteY14" fmla="*/ 2711267 h 3988066"/>
                  <a:gd name="connsiteX15" fmla="*/ 284017 w 3475899"/>
                  <a:gd name="connsiteY15" fmla="*/ 2118017 h 3988066"/>
                  <a:gd name="connsiteX16" fmla="*/ 964397 w 3475899"/>
                  <a:gd name="connsiteY16" fmla="*/ 1870723 h 3988066"/>
                  <a:gd name="connsiteX17" fmla="*/ 1592242 w 3475899"/>
                  <a:gd name="connsiteY17" fmla="*/ 2019356 h 3988066"/>
                  <a:gd name="connsiteX18" fmla="*/ 1861319 w 3475899"/>
                  <a:gd name="connsiteY18" fmla="*/ 2490881 h 3988066"/>
                  <a:gd name="connsiteX19" fmla="*/ 1680653 w 3475899"/>
                  <a:gd name="connsiteY19" fmla="*/ 2861181 h 3988066"/>
                  <a:gd name="connsiteX20" fmla="*/ 1261662 w 3475899"/>
                  <a:gd name="connsiteY20" fmla="*/ 3008533 h 3988066"/>
                  <a:gd name="connsiteX21" fmla="*/ 895206 w 3475899"/>
                  <a:gd name="connsiteY21" fmla="*/ 2926528 h 3988066"/>
                  <a:gd name="connsiteX22" fmla="*/ 718384 w 3475899"/>
                  <a:gd name="connsiteY22" fmla="*/ 2649764 h 3988066"/>
                  <a:gd name="connsiteX23" fmla="*/ 808076 w 3475899"/>
                  <a:gd name="connsiteY23" fmla="*/ 2470379 h 3988066"/>
                  <a:gd name="connsiteX24" fmla="*/ 931082 w 3475899"/>
                  <a:gd name="connsiteY24" fmla="*/ 2406314 h 3988066"/>
                  <a:gd name="connsiteX25" fmla="*/ 990023 w 3475899"/>
                  <a:gd name="connsiteY25" fmla="*/ 2398626 h 3988066"/>
                  <a:gd name="connsiteX26" fmla="*/ 1010524 w 3475899"/>
                  <a:gd name="connsiteY26" fmla="*/ 2414001 h 3988066"/>
                  <a:gd name="connsiteX27" fmla="*/ 1000274 w 3475899"/>
                  <a:gd name="connsiteY27" fmla="*/ 2444753 h 3988066"/>
                  <a:gd name="connsiteX28" fmla="*/ 990023 w 3475899"/>
                  <a:gd name="connsiteY28" fmla="*/ 2475505 h 3988066"/>
                  <a:gd name="connsiteX29" fmla="*/ 974647 w 3475899"/>
                  <a:gd name="connsiteY29" fmla="*/ 2588261 h 3988066"/>
                  <a:gd name="connsiteX30" fmla="*/ 1055370 w 3475899"/>
                  <a:gd name="connsiteY30" fmla="*/ 2725362 h 3988066"/>
                  <a:gd name="connsiteX31" fmla="*/ 1230911 w 3475899"/>
                  <a:gd name="connsiteY31" fmla="*/ 2783021 h 3988066"/>
                  <a:gd name="connsiteX32" fmla="*/ 1494862 w 3475899"/>
                  <a:gd name="connsiteY32" fmla="*/ 2685641 h 3988066"/>
                  <a:gd name="connsiteX33" fmla="*/ 1599930 w 3475899"/>
                  <a:gd name="connsiteY33" fmla="*/ 2444753 h 3988066"/>
                  <a:gd name="connsiteX34" fmla="*/ 1387231 w 3475899"/>
                  <a:gd name="connsiteY34" fmla="*/ 2109048 h 3988066"/>
                  <a:gd name="connsiteX35" fmla="*/ 943896 w 3475899"/>
                  <a:gd name="connsiteY35" fmla="*/ 2003980 h 3988066"/>
                  <a:gd name="connsiteX36" fmla="*/ 372428 w 3475899"/>
                  <a:gd name="connsiteY36" fmla="*/ 2198740 h 3988066"/>
                  <a:gd name="connsiteX37" fmla="*/ 118727 w 3475899"/>
                  <a:gd name="connsiteY37" fmla="*/ 2711267 h 3988066"/>
                  <a:gd name="connsiteX38" fmla="*/ 500560 w 3475899"/>
                  <a:gd name="connsiteY38" fmla="*/ 3351926 h 3988066"/>
                  <a:gd name="connsiteX39" fmla="*/ 1312915 w 3475899"/>
                  <a:gd name="connsiteY39" fmla="*/ 3567187 h 3988066"/>
                  <a:gd name="connsiteX40" fmla="*/ 2135520 w 3475899"/>
                  <a:gd name="connsiteY40" fmla="*/ 3269921 h 3988066"/>
                  <a:gd name="connsiteX41" fmla="*/ 2491727 w 3475899"/>
                  <a:gd name="connsiteY41" fmla="*/ 2506256 h 3988066"/>
                  <a:gd name="connsiteX42" fmla="*/ 2373845 w 3475899"/>
                  <a:gd name="connsiteY42" fmla="*/ 2070608 h 3988066"/>
                  <a:gd name="connsiteX43" fmla="*/ 2058641 w 3475899"/>
                  <a:gd name="connsiteY43" fmla="*/ 1755405 h 3988066"/>
                  <a:gd name="connsiteX44" fmla="*/ 1615306 w 3475899"/>
                  <a:gd name="connsiteY44" fmla="*/ 1496578 h 3988066"/>
                  <a:gd name="connsiteX45" fmla="*/ 859329 w 3475899"/>
                  <a:gd name="connsiteY45" fmla="*/ 1135247 h 3988066"/>
                  <a:gd name="connsiteX46" fmla="*/ 477496 w 3475899"/>
                  <a:gd name="connsiteY46" fmla="*/ 609907 h 3988066"/>
                  <a:gd name="connsiteX47" fmla="*/ 782450 w 3475899"/>
                  <a:gd name="connsiteY47" fmla="*/ 143508 h 3988066"/>
                  <a:gd name="connsiteX48" fmla="*/ 1425671 w 3475899"/>
                  <a:gd name="connsiteY48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1687060 w 3475899"/>
                  <a:gd name="connsiteY2" fmla="*/ 153758 h 3988066"/>
                  <a:gd name="connsiteX3" fmla="*/ 1410295 w 3475899"/>
                  <a:gd name="connsiteY3" fmla="*/ 102506 h 3988066"/>
                  <a:gd name="connsiteX4" fmla="*/ 961834 w 3475899"/>
                  <a:gd name="connsiteY4" fmla="*/ 187072 h 3988066"/>
                  <a:gd name="connsiteX5" fmla="*/ 744010 w 3475899"/>
                  <a:gd name="connsiteY5" fmla="*/ 481775 h 3988066"/>
                  <a:gd name="connsiteX6" fmla="*/ 900331 w 3475899"/>
                  <a:gd name="connsiteY6" fmla="*/ 740602 h 3988066"/>
                  <a:gd name="connsiteX7" fmla="*/ 1284726 w 3475899"/>
                  <a:gd name="connsiteY7" fmla="*/ 943050 h 3988066"/>
                  <a:gd name="connsiteX8" fmla="*/ 2984160 w 3475899"/>
                  <a:gd name="connsiteY8" fmla="*/ 1543339 h 3988066"/>
                  <a:gd name="connsiteX9" fmla="*/ 3378091 w 3475899"/>
                  <a:gd name="connsiteY9" fmla="*/ 2821306 h 3988066"/>
                  <a:gd name="connsiteX10" fmla="*/ 2359032 w 3475899"/>
                  <a:gd name="connsiteY10" fmla="*/ 3840356 h 3988066"/>
                  <a:gd name="connsiteX11" fmla="*/ 1252372 w 3475899"/>
                  <a:gd name="connsiteY11" fmla="*/ 3968244 h 3988066"/>
                  <a:gd name="connsiteX12" fmla="*/ 352887 w 3475899"/>
                  <a:gd name="connsiteY12" fmla="*/ 3518017 h 3988066"/>
                  <a:gd name="connsiteX13" fmla="*/ 846 w 3475899"/>
                  <a:gd name="connsiteY13" fmla="*/ 2711267 h 3988066"/>
                  <a:gd name="connsiteX14" fmla="*/ 284017 w 3475899"/>
                  <a:gd name="connsiteY14" fmla="*/ 2118017 h 3988066"/>
                  <a:gd name="connsiteX15" fmla="*/ 964397 w 3475899"/>
                  <a:gd name="connsiteY15" fmla="*/ 1870723 h 3988066"/>
                  <a:gd name="connsiteX16" fmla="*/ 1592242 w 3475899"/>
                  <a:gd name="connsiteY16" fmla="*/ 2019356 h 3988066"/>
                  <a:gd name="connsiteX17" fmla="*/ 1861319 w 3475899"/>
                  <a:gd name="connsiteY17" fmla="*/ 2490881 h 3988066"/>
                  <a:gd name="connsiteX18" fmla="*/ 1680653 w 3475899"/>
                  <a:gd name="connsiteY18" fmla="*/ 2861181 h 3988066"/>
                  <a:gd name="connsiteX19" fmla="*/ 1261662 w 3475899"/>
                  <a:gd name="connsiteY19" fmla="*/ 3008533 h 3988066"/>
                  <a:gd name="connsiteX20" fmla="*/ 895206 w 3475899"/>
                  <a:gd name="connsiteY20" fmla="*/ 2926528 h 3988066"/>
                  <a:gd name="connsiteX21" fmla="*/ 718384 w 3475899"/>
                  <a:gd name="connsiteY21" fmla="*/ 2649764 h 3988066"/>
                  <a:gd name="connsiteX22" fmla="*/ 808076 w 3475899"/>
                  <a:gd name="connsiteY22" fmla="*/ 2470379 h 3988066"/>
                  <a:gd name="connsiteX23" fmla="*/ 931082 w 3475899"/>
                  <a:gd name="connsiteY23" fmla="*/ 2406314 h 3988066"/>
                  <a:gd name="connsiteX24" fmla="*/ 990023 w 3475899"/>
                  <a:gd name="connsiteY24" fmla="*/ 2398626 h 3988066"/>
                  <a:gd name="connsiteX25" fmla="*/ 1010524 w 3475899"/>
                  <a:gd name="connsiteY25" fmla="*/ 2414001 h 3988066"/>
                  <a:gd name="connsiteX26" fmla="*/ 1000274 w 3475899"/>
                  <a:gd name="connsiteY26" fmla="*/ 2444753 h 3988066"/>
                  <a:gd name="connsiteX27" fmla="*/ 990023 w 3475899"/>
                  <a:gd name="connsiteY27" fmla="*/ 2475505 h 3988066"/>
                  <a:gd name="connsiteX28" fmla="*/ 974647 w 3475899"/>
                  <a:gd name="connsiteY28" fmla="*/ 2588261 h 3988066"/>
                  <a:gd name="connsiteX29" fmla="*/ 1055370 w 3475899"/>
                  <a:gd name="connsiteY29" fmla="*/ 2725362 h 3988066"/>
                  <a:gd name="connsiteX30" fmla="*/ 1230911 w 3475899"/>
                  <a:gd name="connsiteY30" fmla="*/ 2783021 h 3988066"/>
                  <a:gd name="connsiteX31" fmla="*/ 1494862 w 3475899"/>
                  <a:gd name="connsiteY31" fmla="*/ 2685641 h 3988066"/>
                  <a:gd name="connsiteX32" fmla="*/ 1599930 w 3475899"/>
                  <a:gd name="connsiteY32" fmla="*/ 2444753 h 3988066"/>
                  <a:gd name="connsiteX33" fmla="*/ 1387231 w 3475899"/>
                  <a:gd name="connsiteY33" fmla="*/ 2109048 h 3988066"/>
                  <a:gd name="connsiteX34" fmla="*/ 943896 w 3475899"/>
                  <a:gd name="connsiteY34" fmla="*/ 2003980 h 3988066"/>
                  <a:gd name="connsiteX35" fmla="*/ 372428 w 3475899"/>
                  <a:gd name="connsiteY35" fmla="*/ 2198740 h 3988066"/>
                  <a:gd name="connsiteX36" fmla="*/ 118727 w 3475899"/>
                  <a:gd name="connsiteY36" fmla="*/ 2711267 h 3988066"/>
                  <a:gd name="connsiteX37" fmla="*/ 500560 w 3475899"/>
                  <a:gd name="connsiteY37" fmla="*/ 3351926 h 3988066"/>
                  <a:gd name="connsiteX38" fmla="*/ 1312915 w 3475899"/>
                  <a:gd name="connsiteY38" fmla="*/ 3567187 h 3988066"/>
                  <a:gd name="connsiteX39" fmla="*/ 2135520 w 3475899"/>
                  <a:gd name="connsiteY39" fmla="*/ 3269921 h 3988066"/>
                  <a:gd name="connsiteX40" fmla="*/ 2491727 w 3475899"/>
                  <a:gd name="connsiteY40" fmla="*/ 2506256 h 3988066"/>
                  <a:gd name="connsiteX41" fmla="*/ 2373845 w 3475899"/>
                  <a:gd name="connsiteY41" fmla="*/ 2070608 h 3988066"/>
                  <a:gd name="connsiteX42" fmla="*/ 2058641 w 3475899"/>
                  <a:gd name="connsiteY42" fmla="*/ 1755405 h 3988066"/>
                  <a:gd name="connsiteX43" fmla="*/ 1615306 w 3475899"/>
                  <a:gd name="connsiteY43" fmla="*/ 1496578 h 3988066"/>
                  <a:gd name="connsiteX44" fmla="*/ 859329 w 3475899"/>
                  <a:gd name="connsiteY44" fmla="*/ 1135247 h 3988066"/>
                  <a:gd name="connsiteX45" fmla="*/ 477496 w 3475899"/>
                  <a:gd name="connsiteY45" fmla="*/ 609907 h 3988066"/>
                  <a:gd name="connsiteX46" fmla="*/ 782450 w 3475899"/>
                  <a:gd name="connsiteY46" fmla="*/ 143508 h 3988066"/>
                  <a:gd name="connsiteX47" fmla="*/ 1425671 w 3475899"/>
                  <a:gd name="connsiteY47" fmla="*/ 0 h 3988066"/>
                  <a:gd name="connsiteX0" fmla="*/ 1425671 w 3475899"/>
                  <a:gd name="connsiteY0" fmla="*/ 0 h 3988066"/>
                  <a:gd name="connsiteX1" fmla="*/ 1687060 w 3475899"/>
                  <a:gd name="connsiteY1" fmla="*/ 153758 h 3988066"/>
                  <a:gd name="connsiteX2" fmla="*/ 1410295 w 3475899"/>
                  <a:gd name="connsiteY2" fmla="*/ 102506 h 3988066"/>
                  <a:gd name="connsiteX3" fmla="*/ 961834 w 3475899"/>
                  <a:gd name="connsiteY3" fmla="*/ 187072 h 3988066"/>
                  <a:gd name="connsiteX4" fmla="*/ 744010 w 3475899"/>
                  <a:gd name="connsiteY4" fmla="*/ 481775 h 3988066"/>
                  <a:gd name="connsiteX5" fmla="*/ 900331 w 3475899"/>
                  <a:gd name="connsiteY5" fmla="*/ 740602 h 3988066"/>
                  <a:gd name="connsiteX6" fmla="*/ 1284726 w 3475899"/>
                  <a:gd name="connsiteY6" fmla="*/ 943050 h 3988066"/>
                  <a:gd name="connsiteX7" fmla="*/ 2984160 w 3475899"/>
                  <a:gd name="connsiteY7" fmla="*/ 1543339 h 3988066"/>
                  <a:gd name="connsiteX8" fmla="*/ 3378091 w 3475899"/>
                  <a:gd name="connsiteY8" fmla="*/ 2821306 h 3988066"/>
                  <a:gd name="connsiteX9" fmla="*/ 2359032 w 3475899"/>
                  <a:gd name="connsiteY9" fmla="*/ 3840356 h 3988066"/>
                  <a:gd name="connsiteX10" fmla="*/ 1252372 w 3475899"/>
                  <a:gd name="connsiteY10" fmla="*/ 3968244 h 3988066"/>
                  <a:gd name="connsiteX11" fmla="*/ 352887 w 3475899"/>
                  <a:gd name="connsiteY11" fmla="*/ 3518017 h 3988066"/>
                  <a:gd name="connsiteX12" fmla="*/ 846 w 3475899"/>
                  <a:gd name="connsiteY12" fmla="*/ 2711267 h 3988066"/>
                  <a:gd name="connsiteX13" fmla="*/ 284017 w 3475899"/>
                  <a:gd name="connsiteY13" fmla="*/ 2118017 h 3988066"/>
                  <a:gd name="connsiteX14" fmla="*/ 964397 w 3475899"/>
                  <a:gd name="connsiteY14" fmla="*/ 1870723 h 3988066"/>
                  <a:gd name="connsiteX15" fmla="*/ 1592242 w 3475899"/>
                  <a:gd name="connsiteY15" fmla="*/ 2019356 h 3988066"/>
                  <a:gd name="connsiteX16" fmla="*/ 1861319 w 3475899"/>
                  <a:gd name="connsiteY16" fmla="*/ 2490881 h 3988066"/>
                  <a:gd name="connsiteX17" fmla="*/ 1680653 w 3475899"/>
                  <a:gd name="connsiteY17" fmla="*/ 2861181 h 3988066"/>
                  <a:gd name="connsiteX18" fmla="*/ 1261662 w 3475899"/>
                  <a:gd name="connsiteY18" fmla="*/ 3008533 h 3988066"/>
                  <a:gd name="connsiteX19" fmla="*/ 895206 w 3475899"/>
                  <a:gd name="connsiteY19" fmla="*/ 2926528 h 3988066"/>
                  <a:gd name="connsiteX20" fmla="*/ 718384 w 3475899"/>
                  <a:gd name="connsiteY20" fmla="*/ 2649764 h 3988066"/>
                  <a:gd name="connsiteX21" fmla="*/ 808076 w 3475899"/>
                  <a:gd name="connsiteY21" fmla="*/ 2470379 h 3988066"/>
                  <a:gd name="connsiteX22" fmla="*/ 931082 w 3475899"/>
                  <a:gd name="connsiteY22" fmla="*/ 2406314 h 3988066"/>
                  <a:gd name="connsiteX23" fmla="*/ 990023 w 3475899"/>
                  <a:gd name="connsiteY23" fmla="*/ 2398626 h 3988066"/>
                  <a:gd name="connsiteX24" fmla="*/ 1010524 w 3475899"/>
                  <a:gd name="connsiteY24" fmla="*/ 2414001 h 3988066"/>
                  <a:gd name="connsiteX25" fmla="*/ 1000274 w 3475899"/>
                  <a:gd name="connsiteY25" fmla="*/ 2444753 h 3988066"/>
                  <a:gd name="connsiteX26" fmla="*/ 990023 w 3475899"/>
                  <a:gd name="connsiteY26" fmla="*/ 2475505 h 3988066"/>
                  <a:gd name="connsiteX27" fmla="*/ 974647 w 3475899"/>
                  <a:gd name="connsiteY27" fmla="*/ 2588261 h 3988066"/>
                  <a:gd name="connsiteX28" fmla="*/ 1055370 w 3475899"/>
                  <a:gd name="connsiteY28" fmla="*/ 2725362 h 3988066"/>
                  <a:gd name="connsiteX29" fmla="*/ 1230911 w 3475899"/>
                  <a:gd name="connsiteY29" fmla="*/ 2783021 h 3988066"/>
                  <a:gd name="connsiteX30" fmla="*/ 1494862 w 3475899"/>
                  <a:gd name="connsiteY30" fmla="*/ 2685641 h 3988066"/>
                  <a:gd name="connsiteX31" fmla="*/ 1599930 w 3475899"/>
                  <a:gd name="connsiteY31" fmla="*/ 2444753 h 3988066"/>
                  <a:gd name="connsiteX32" fmla="*/ 1387231 w 3475899"/>
                  <a:gd name="connsiteY32" fmla="*/ 2109048 h 3988066"/>
                  <a:gd name="connsiteX33" fmla="*/ 943896 w 3475899"/>
                  <a:gd name="connsiteY33" fmla="*/ 2003980 h 3988066"/>
                  <a:gd name="connsiteX34" fmla="*/ 372428 w 3475899"/>
                  <a:gd name="connsiteY34" fmla="*/ 2198740 h 3988066"/>
                  <a:gd name="connsiteX35" fmla="*/ 118727 w 3475899"/>
                  <a:gd name="connsiteY35" fmla="*/ 2711267 h 3988066"/>
                  <a:gd name="connsiteX36" fmla="*/ 500560 w 3475899"/>
                  <a:gd name="connsiteY36" fmla="*/ 3351926 h 3988066"/>
                  <a:gd name="connsiteX37" fmla="*/ 1312915 w 3475899"/>
                  <a:gd name="connsiteY37" fmla="*/ 3567187 h 3988066"/>
                  <a:gd name="connsiteX38" fmla="*/ 2135520 w 3475899"/>
                  <a:gd name="connsiteY38" fmla="*/ 3269921 h 3988066"/>
                  <a:gd name="connsiteX39" fmla="*/ 2491727 w 3475899"/>
                  <a:gd name="connsiteY39" fmla="*/ 2506256 h 3988066"/>
                  <a:gd name="connsiteX40" fmla="*/ 2373845 w 3475899"/>
                  <a:gd name="connsiteY40" fmla="*/ 2070608 h 3988066"/>
                  <a:gd name="connsiteX41" fmla="*/ 2058641 w 3475899"/>
                  <a:gd name="connsiteY41" fmla="*/ 1755405 h 3988066"/>
                  <a:gd name="connsiteX42" fmla="*/ 1615306 w 3475899"/>
                  <a:gd name="connsiteY42" fmla="*/ 1496578 h 3988066"/>
                  <a:gd name="connsiteX43" fmla="*/ 859329 w 3475899"/>
                  <a:gd name="connsiteY43" fmla="*/ 1135247 h 3988066"/>
                  <a:gd name="connsiteX44" fmla="*/ 477496 w 3475899"/>
                  <a:gd name="connsiteY44" fmla="*/ 609907 h 3988066"/>
                  <a:gd name="connsiteX45" fmla="*/ 782450 w 3475899"/>
                  <a:gd name="connsiteY45" fmla="*/ 143508 h 3988066"/>
                  <a:gd name="connsiteX46" fmla="*/ 1425671 w 3475899"/>
                  <a:gd name="connsiteY46" fmla="*/ 0 h 3988066"/>
                  <a:gd name="connsiteX0" fmla="*/ 1425671 w 3475899"/>
                  <a:gd name="connsiteY0" fmla="*/ 421 h 3988487"/>
                  <a:gd name="connsiteX1" fmla="*/ 1410295 w 3475899"/>
                  <a:gd name="connsiteY1" fmla="*/ 102927 h 3988487"/>
                  <a:gd name="connsiteX2" fmla="*/ 961834 w 3475899"/>
                  <a:gd name="connsiteY2" fmla="*/ 187493 h 3988487"/>
                  <a:gd name="connsiteX3" fmla="*/ 744010 w 3475899"/>
                  <a:gd name="connsiteY3" fmla="*/ 482196 h 3988487"/>
                  <a:gd name="connsiteX4" fmla="*/ 900331 w 3475899"/>
                  <a:gd name="connsiteY4" fmla="*/ 741023 h 3988487"/>
                  <a:gd name="connsiteX5" fmla="*/ 1284726 w 3475899"/>
                  <a:gd name="connsiteY5" fmla="*/ 943471 h 3988487"/>
                  <a:gd name="connsiteX6" fmla="*/ 2984160 w 3475899"/>
                  <a:gd name="connsiteY6" fmla="*/ 1543760 h 3988487"/>
                  <a:gd name="connsiteX7" fmla="*/ 3378091 w 3475899"/>
                  <a:gd name="connsiteY7" fmla="*/ 2821727 h 3988487"/>
                  <a:gd name="connsiteX8" fmla="*/ 2359032 w 3475899"/>
                  <a:gd name="connsiteY8" fmla="*/ 3840777 h 3988487"/>
                  <a:gd name="connsiteX9" fmla="*/ 1252372 w 3475899"/>
                  <a:gd name="connsiteY9" fmla="*/ 3968665 h 3988487"/>
                  <a:gd name="connsiteX10" fmla="*/ 352887 w 3475899"/>
                  <a:gd name="connsiteY10" fmla="*/ 3518438 h 3988487"/>
                  <a:gd name="connsiteX11" fmla="*/ 846 w 3475899"/>
                  <a:gd name="connsiteY11" fmla="*/ 2711688 h 3988487"/>
                  <a:gd name="connsiteX12" fmla="*/ 284017 w 3475899"/>
                  <a:gd name="connsiteY12" fmla="*/ 2118438 h 3988487"/>
                  <a:gd name="connsiteX13" fmla="*/ 964397 w 3475899"/>
                  <a:gd name="connsiteY13" fmla="*/ 1871144 h 3988487"/>
                  <a:gd name="connsiteX14" fmla="*/ 1592242 w 3475899"/>
                  <a:gd name="connsiteY14" fmla="*/ 2019777 h 3988487"/>
                  <a:gd name="connsiteX15" fmla="*/ 1861319 w 3475899"/>
                  <a:gd name="connsiteY15" fmla="*/ 2491302 h 3988487"/>
                  <a:gd name="connsiteX16" fmla="*/ 1680653 w 3475899"/>
                  <a:gd name="connsiteY16" fmla="*/ 2861602 h 3988487"/>
                  <a:gd name="connsiteX17" fmla="*/ 1261662 w 3475899"/>
                  <a:gd name="connsiteY17" fmla="*/ 3008954 h 3988487"/>
                  <a:gd name="connsiteX18" fmla="*/ 895206 w 3475899"/>
                  <a:gd name="connsiteY18" fmla="*/ 2926949 h 3988487"/>
                  <a:gd name="connsiteX19" fmla="*/ 718384 w 3475899"/>
                  <a:gd name="connsiteY19" fmla="*/ 2650185 h 3988487"/>
                  <a:gd name="connsiteX20" fmla="*/ 808076 w 3475899"/>
                  <a:gd name="connsiteY20" fmla="*/ 2470800 h 3988487"/>
                  <a:gd name="connsiteX21" fmla="*/ 931082 w 3475899"/>
                  <a:gd name="connsiteY21" fmla="*/ 2406735 h 3988487"/>
                  <a:gd name="connsiteX22" fmla="*/ 990023 w 3475899"/>
                  <a:gd name="connsiteY22" fmla="*/ 2399047 h 3988487"/>
                  <a:gd name="connsiteX23" fmla="*/ 1010524 w 3475899"/>
                  <a:gd name="connsiteY23" fmla="*/ 2414422 h 3988487"/>
                  <a:gd name="connsiteX24" fmla="*/ 1000274 w 3475899"/>
                  <a:gd name="connsiteY24" fmla="*/ 2445174 h 3988487"/>
                  <a:gd name="connsiteX25" fmla="*/ 990023 w 3475899"/>
                  <a:gd name="connsiteY25" fmla="*/ 2475926 h 3988487"/>
                  <a:gd name="connsiteX26" fmla="*/ 974647 w 3475899"/>
                  <a:gd name="connsiteY26" fmla="*/ 2588682 h 3988487"/>
                  <a:gd name="connsiteX27" fmla="*/ 1055370 w 3475899"/>
                  <a:gd name="connsiteY27" fmla="*/ 2725783 h 3988487"/>
                  <a:gd name="connsiteX28" fmla="*/ 1230911 w 3475899"/>
                  <a:gd name="connsiteY28" fmla="*/ 2783442 h 3988487"/>
                  <a:gd name="connsiteX29" fmla="*/ 1494862 w 3475899"/>
                  <a:gd name="connsiteY29" fmla="*/ 2686062 h 3988487"/>
                  <a:gd name="connsiteX30" fmla="*/ 1599930 w 3475899"/>
                  <a:gd name="connsiteY30" fmla="*/ 2445174 h 3988487"/>
                  <a:gd name="connsiteX31" fmla="*/ 1387231 w 3475899"/>
                  <a:gd name="connsiteY31" fmla="*/ 2109469 h 3988487"/>
                  <a:gd name="connsiteX32" fmla="*/ 943896 w 3475899"/>
                  <a:gd name="connsiteY32" fmla="*/ 2004401 h 3988487"/>
                  <a:gd name="connsiteX33" fmla="*/ 372428 w 3475899"/>
                  <a:gd name="connsiteY33" fmla="*/ 2199161 h 3988487"/>
                  <a:gd name="connsiteX34" fmla="*/ 118727 w 3475899"/>
                  <a:gd name="connsiteY34" fmla="*/ 2711688 h 3988487"/>
                  <a:gd name="connsiteX35" fmla="*/ 500560 w 3475899"/>
                  <a:gd name="connsiteY35" fmla="*/ 3352347 h 3988487"/>
                  <a:gd name="connsiteX36" fmla="*/ 1312915 w 3475899"/>
                  <a:gd name="connsiteY36" fmla="*/ 3567608 h 3988487"/>
                  <a:gd name="connsiteX37" fmla="*/ 2135520 w 3475899"/>
                  <a:gd name="connsiteY37" fmla="*/ 3270342 h 3988487"/>
                  <a:gd name="connsiteX38" fmla="*/ 2491727 w 3475899"/>
                  <a:gd name="connsiteY38" fmla="*/ 2506677 h 3988487"/>
                  <a:gd name="connsiteX39" fmla="*/ 2373845 w 3475899"/>
                  <a:gd name="connsiteY39" fmla="*/ 2071029 h 3988487"/>
                  <a:gd name="connsiteX40" fmla="*/ 2058641 w 3475899"/>
                  <a:gd name="connsiteY40" fmla="*/ 1755826 h 3988487"/>
                  <a:gd name="connsiteX41" fmla="*/ 1615306 w 3475899"/>
                  <a:gd name="connsiteY41" fmla="*/ 1496999 h 3988487"/>
                  <a:gd name="connsiteX42" fmla="*/ 859329 w 3475899"/>
                  <a:gd name="connsiteY42" fmla="*/ 1135668 h 3988487"/>
                  <a:gd name="connsiteX43" fmla="*/ 477496 w 3475899"/>
                  <a:gd name="connsiteY43" fmla="*/ 610328 h 3988487"/>
                  <a:gd name="connsiteX44" fmla="*/ 782450 w 3475899"/>
                  <a:gd name="connsiteY44" fmla="*/ 143929 h 3988487"/>
                  <a:gd name="connsiteX45" fmla="*/ 1425671 w 3475899"/>
                  <a:gd name="connsiteY45" fmla="*/ 421 h 3988487"/>
                  <a:gd name="connsiteX0" fmla="*/ 1425671 w 3475899"/>
                  <a:gd name="connsiteY0" fmla="*/ 0 h 3988066"/>
                  <a:gd name="connsiteX1" fmla="*/ 961834 w 3475899"/>
                  <a:gd name="connsiteY1" fmla="*/ 187072 h 3988066"/>
                  <a:gd name="connsiteX2" fmla="*/ 744010 w 3475899"/>
                  <a:gd name="connsiteY2" fmla="*/ 481775 h 3988066"/>
                  <a:gd name="connsiteX3" fmla="*/ 900331 w 3475899"/>
                  <a:gd name="connsiteY3" fmla="*/ 740602 h 3988066"/>
                  <a:gd name="connsiteX4" fmla="*/ 1284726 w 3475899"/>
                  <a:gd name="connsiteY4" fmla="*/ 943050 h 3988066"/>
                  <a:gd name="connsiteX5" fmla="*/ 2984160 w 3475899"/>
                  <a:gd name="connsiteY5" fmla="*/ 1543339 h 3988066"/>
                  <a:gd name="connsiteX6" fmla="*/ 3378091 w 3475899"/>
                  <a:gd name="connsiteY6" fmla="*/ 2821306 h 3988066"/>
                  <a:gd name="connsiteX7" fmla="*/ 2359032 w 3475899"/>
                  <a:gd name="connsiteY7" fmla="*/ 3840356 h 3988066"/>
                  <a:gd name="connsiteX8" fmla="*/ 1252372 w 3475899"/>
                  <a:gd name="connsiteY8" fmla="*/ 3968244 h 3988066"/>
                  <a:gd name="connsiteX9" fmla="*/ 352887 w 3475899"/>
                  <a:gd name="connsiteY9" fmla="*/ 3518017 h 3988066"/>
                  <a:gd name="connsiteX10" fmla="*/ 846 w 3475899"/>
                  <a:gd name="connsiteY10" fmla="*/ 2711267 h 3988066"/>
                  <a:gd name="connsiteX11" fmla="*/ 284017 w 3475899"/>
                  <a:gd name="connsiteY11" fmla="*/ 2118017 h 3988066"/>
                  <a:gd name="connsiteX12" fmla="*/ 964397 w 3475899"/>
                  <a:gd name="connsiteY12" fmla="*/ 1870723 h 3988066"/>
                  <a:gd name="connsiteX13" fmla="*/ 1592242 w 3475899"/>
                  <a:gd name="connsiteY13" fmla="*/ 2019356 h 3988066"/>
                  <a:gd name="connsiteX14" fmla="*/ 1861319 w 3475899"/>
                  <a:gd name="connsiteY14" fmla="*/ 2490881 h 3988066"/>
                  <a:gd name="connsiteX15" fmla="*/ 1680653 w 3475899"/>
                  <a:gd name="connsiteY15" fmla="*/ 2861181 h 3988066"/>
                  <a:gd name="connsiteX16" fmla="*/ 1261662 w 3475899"/>
                  <a:gd name="connsiteY16" fmla="*/ 3008533 h 3988066"/>
                  <a:gd name="connsiteX17" fmla="*/ 895206 w 3475899"/>
                  <a:gd name="connsiteY17" fmla="*/ 2926528 h 3988066"/>
                  <a:gd name="connsiteX18" fmla="*/ 718384 w 3475899"/>
                  <a:gd name="connsiteY18" fmla="*/ 2649764 h 3988066"/>
                  <a:gd name="connsiteX19" fmla="*/ 808076 w 3475899"/>
                  <a:gd name="connsiteY19" fmla="*/ 2470379 h 3988066"/>
                  <a:gd name="connsiteX20" fmla="*/ 931082 w 3475899"/>
                  <a:gd name="connsiteY20" fmla="*/ 2406314 h 3988066"/>
                  <a:gd name="connsiteX21" fmla="*/ 990023 w 3475899"/>
                  <a:gd name="connsiteY21" fmla="*/ 2398626 h 3988066"/>
                  <a:gd name="connsiteX22" fmla="*/ 1010524 w 3475899"/>
                  <a:gd name="connsiteY22" fmla="*/ 2414001 h 3988066"/>
                  <a:gd name="connsiteX23" fmla="*/ 1000274 w 3475899"/>
                  <a:gd name="connsiteY23" fmla="*/ 2444753 h 3988066"/>
                  <a:gd name="connsiteX24" fmla="*/ 990023 w 3475899"/>
                  <a:gd name="connsiteY24" fmla="*/ 2475505 h 3988066"/>
                  <a:gd name="connsiteX25" fmla="*/ 974647 w 3475899"/>
                  <a:gd name="connsiteY25" fmla="*/ 2588261 h 3988066"/>
                  <a:gd name="connsiteX26" fmla="*/ 1055370 w 3475899"/>
                  <a:gd name="connsiteY26" fmla="*/ 2725362 h 3988066"/>
                  <a:gd name="connsiteX27" fmla="*/ 1230911 w 3475899"/>
                  <a:gd name="connsiteY27" fmla="*/ 2783021 h 3988066"/>
                  <a:gd name="connsiteX28" fmla="*/ 1494862 w 3475899"/>
                  <a:gd name="connsiteY28" fmla="*/ 2685641 h 3988066"/>
                  <a:gd name="connsiteX29" fmla="*/ 1599930 w 3475899"/>
                  <a:gd name="connsiteY29" fmla="*/ 2444753 h 3988066"/>
                  <a:gd name="connsiteX30" fmla="*/ 1387231 w 3475899"/>
                  <a:gd name="connsiteY30" fmla="*/ 2109048 h 3988066"/>
                  <a:gd name="connsiteX31" fmla="*/ 943896 w 3475899"/>
                  <a:gd name="connsiteY31" fmla="*/ 2003980 h 3988066"/>
                  <a:gd name="connsiteX32" fmla="*/ 372428 w 3475899"/>
                  <a:gd name="connsiteY32" fmla="*/ 2198740 h 3988066"/>
                  <a:gd name="connsiteX33" fmla="*/ 118727 w 3475899"/>
                  <a:gd name="connsiteY33" fmla="*/ 2711267 h 3988066"/>
                  <a:gd name="connsiteX34" fmla="*/ 500560 w 3475899"/>
                  <a:gd name="connsiteY34" fmla="*/ 3351926 h 3988066"/>
                  <a:gd name="connsiteX35" fmla="*/ 1312915 w 3475899"/>
                  <a:gd name="connsiteY35" fmla="*/ 3567187 h 3988066"/>
                  <a:gd name="connsiteX36" fmla="*/ 2135520 w 3475899"/>
                  <a:gd name="connsiteY36" fmla="*/ 3269921 h 3988066"/>
                  <a:gd name="connsiteX37" fmla="*/ 2491727 w 3475899"/>
                  <a:gd name="connsiteY37" fmla="*/ 2506256 h 3988066"/>
                  <a:gd name="connsiteX38" fmla="*/ 2373845 w 3475899"/>
                  <a:gd name="connsiteY38" fmla="*/ 2070608 h 3988066"/>
                  <a:gd name="connsiteX39" fmla="*/ 2058641 w 3475899"/>
                  <a:gd name="connsiteY39" fmla="*/ 1755405 h 3988066"/>
                  <a:gd name="connsiteX40" fmla="*/ 1615306 w 3475899"/>
                  <a:gd name="connsiteY40" fmla="*/ 1496578 h 3988066"/>
                  <a:gd name="connsiteX41" fmla="*/ 859329 w 3475899"/>
                  <a:gd name="connsiteY41" fmla="*/ 1135247 h 3988066"/>
                  <a:gd name="connsiteX42" fmla="*/ 477496 w 3475899"/>
                  <a:gd name="connsiteY42" fmla="*/ 609907 h 3988066"/>
                  <a:gd name="connsiteX43" fmla="*/ 782450 w 3475899"/>
                  <a:gd name="connsiteY43" fmla="*/ 143508 h 3988066"/>
                  <a:gd name="connsiteX44" fmla="*/ 1425671 w 3475899"/>
                  <a:gd name="connsiteY44" fmla="*/ 0 h 3988066"/>
                  <a:gd name="connsiteX0" fmla="*/ 782450 w 3475899"/>
                  <a:gd name="connsiteY0" fmla="*/ 32557 h 3877115"/>
                  <a:gd name="connsiteX1" fmla="*/ 961834 w 3475899"/>
                  <a:gd name="connsiteY1" fmla="*/ 76121 h 3877115"/>
                  <a:gd name="connsiteX2" fmla="*/ 744010 w 3475899"/>
                  <a:gd name="connsiteY2" fmla="*/ 370824 h 3877115"/>
                  <a:gd name="connsiteX3" fmla="*/ 900331 w 3475899"/>
                  <a:gd name="connsiteY3" fmla="*/ 629651 h 3877115"/>
                  <a:gd name="connsiteX4" fmla="*/ 1284726 w 3475899"/>
                  <a:gd name="connsiteY4" fmla="*/ 832099 h 3877115"/>
                  <a:gd name="connsiteX5" fmla="*/ 2984160 w 3475899"/>
                  <a:gd name="connsiteY5" fmla="*/ 1432388 h 3877115"/>
                  <a:gd name="connsiteX6" fmla="*/ 3378091 w 3475899"/>
                  <a:gd name="connsiteY6" fmla="*/ 2710355 h 3877115"/>
                  <a:gd name="connsiteX7" fmla="*/ 2359032 w 3475899"/>
                  <a:gd name="connsiteY7" fmla="*/ 3729405 h 3877115"/>
                  <a:gd name="connsiteX8" fmla="*/ 1252372 w 3475899"/>
                  <a:gd name="connsiteY8" fmla="*/ 3857293 h 3877115"/>
                  <a:gd name="connsiteX9" fmla="*/ 352887 w 3475899"/>
                  <a:gd name="connsiteY9" fmla="*/ 3407066 h 3877115"/>
                  <a:gd name="connsiteX10" fmla="*/ 846 w 3475899"/>
                  <a:gd name="connsiteY10" fmla="*/ 2600316 h 3877115"/>
                  <a:gd name="connsiteX11" fmla="*/ 284017 w 3475899"/>
                  <a:gd name="connsiteY11" fmla="*/ 2007066 h 3877115"/>
                  <a:gd name="connsiteX12" fmla="*/ 964397 w 3475899"/>
                  <a:gd name="connsiteY12" fmla="*/ 1759772 h 3877115"/>
                  <a:gd name="connsiteX13" fmla="*/ 1592242 w 3475899"/>
                  <a:gd name="connsiteY13" fmla="*/ 1908405 h 3877115"/>
                  <a:gd name="connsiteX14" fmla="*/ 1861319 w 3475899"/>
                  <a:gd name="connsiteY14" fmla="*/ 2379930 h 3877115"/>
                  <a:gd name="connsiteX15" fmla="*/ 1680653 w 3475899"/>
                  <a:gd name="connsiteY15" fmla="*/ 2750230 h 3877115"/>
                  <a:gd name="connsiteX16" fmla="*/ 1261662 w 3475899"/>
                  <a:gd name="connsiteY16" fmla="*/ 2897582 h 3877115"/>
                  <a:gd name="connsiteX17" fmla="*/ 895206 w 3475899"/>
                  <a:gd name="connsiteY17" fmla="*/ 2815577 h 3877115"/>
                  <a:gd name="connsiteX18" fmla="*/ 718384 w 3475899"/>
                  <a:gd name="connsiteY18" fmla="*/ 2538813 h 3877115"/>
                  <a:gd name="connsiteX19" fmla="*/ 808076 w 3475899"/>
                  <a:gd name="connsiteY19" fmla="*/ 2359428 h 3877115"/>
                  <a:gd name="connsiteX20" fmla="*/ 931082 w 3475899"/>
                  <a:gd name="connsiteY20" fmla="*/ 2295363 h 3877115"/>
                  <a:gd name="connsiteX21" fmla="*/ 990023 w 3475899"/>
                  <a:gd name="connsiteY21" fmla="*/ 2287675 h 3877115"/>
                  <a:gd name="connsiteX22" fmla="*/ 1010524 w 3475899"/>
                  <a:gd name="connsiteY22" fmla="*/ 2303050 h 3877115"/>
                  <a:gd name="connsiteX23" fmla="*/ 1000274 w 3475899"/>
                  <a:gd name="connsiteY23" fmla="*/ 2333802 h 3877115"/>
                  <a:gd name="connsiteX24" fmla="*/ 990023 w 3475899"/>
                  <a:gd name="connsiteY24" fmla="*/ 2364554 h 3877115"/>
                  <a:gd name="connsiteX25" fmla="*/ 974647 w 3475899"/>
                  <a:gd name="connsiteY25" fmla="*/ 2477310 h 3877115"/>
                  <a:gd name="connsiteX26" fmla="*/ 1055370 w 3475899"/>
                  <a:gd name="connsiteY26" fmla="*/ 2614411 h 3877115"/>
                  <a:gd name="connsiteX27" fmla="*/ 1230911 w 3475899"/>
                  <a:gd name="connsiteY27" fmla="*/ 2672070 h 3877115"/>
                  <a:gd name="connsiteX28" fmla="*/ 1494862 w 3475899"/>
                  <a:gd name="connsiteY28" fmla="*/ 2574690 h 3877115"/>
                  <a:gd name="connsiteX29" fmla="*/ 1599930 w 3475899"/>
                  <a:gd name="connsiteY29" fmla="*/ 2333802 h 3877115"/>
                  <a:gd name="connsiteX30" fmla="*/ 1387231 w 3475899"/>
                  <a:gd name="connsiteY30" fmla="*/ 1998097 h 3877115"/>
                  <a:gd name="connsiteX31" fmla="*/ 943896 w 3475899"/>
                  <a:gd name="connsiteY31" fmla="*/ 1893029 h 3877115"/>
                  <a:gd name="connsiteX32" fmla="*/ 372428 w 3475899"/>
                  <a:gd name="connsiteY32" fmla="*/ 2087789 h 3877115"/>
                  <a:gd name="connsiteX33" fmla="*/ 118727 w 3475899"/>
                  <a:gd name="connsiteY33" fmla="*/ 2600316 h 3877115"/>
                  <a:gd name="connsiteX34" fmla="*/ 500560 w 3475899"/>
                  <a:gd name="connsiteY34" fmla="*/ 3240975 h 3877115"/>
                  <a:gd name="connsiteX35" fmla="*/ 1312915 w 3475899"/>
                  <a:gd name="connsiteY35" fmla="*/ 3456236 h 3877115"/>
                  <a:gd name="connsiteX36" fmla="*/ 2135520 w 3475899"/>
                  <a:gd name="connsiteY36" fmla="*/ 3158970 h 3877115"/>
                  <a:gd name="connsiteX37" fmla="*/ 2491727 w 3475899"/>
                  <a:gd name="connsiteY37" fmla="*/ 2395305 h 3877115"/>
                  <a:gd name="connsiteX38" fmla="*/ 2373845 w 3475899"/>
                  <a:gd name="connsiteY38" fmla="*/ 1959657 h 3877115"/>
                  <a:gd name="connsiteX39" fmla="*/ 2058641 w 3475899"/>
                  <a:gd name="connsiteY39" fmla="*/ 1644454 h 3877115"/>
                  <a:gd name="connsiteX40" fmla="*/ 1615306 w 3475899"/>
                  <a:gd name="connsiteY40" fmla="*/ 1385627 h 3877115"/>
                  <a:gd name="connsiteX41" fmla="*/ 859329 w 3475899"/>
                  <a:gd name="connsiteY41" fmla="*/ 1024296 h 3877115"/>
                  <a:gd name="connsiteX42" fmla="*/ 477496 w 3475899"/>
                  <a:gd name="connsiteY42" fmla="*/ 498956 h 3877115"/>
                  <a:gd name="connsiteX43" fmla="*/ 782450 w 3475899"/>
                  <a:gd name="connsiteY43" fmla="*/ 32557 h 3877115"/>
                  <a:gd name="connsiteX0" fmla="*/ 477496 w 3475899"/>
                  <a:gd name="connsiteY0" fmla="*/ 424506 h 3802665"/>
                  <a:gd name="connsiteX1" fmla="*/ 961834 w 3475899"/>
                  <a:gd name="connsiteY1" fmla="*/ 1671 h 3802665"/>
                  <a:gd name="connsiteX2" fmla="*/ 744010 w 3475899"/>
                  <a:gd name="connsiteY2" fmla="*/ 296374 h 3802665"/>
                  <a:gd name="connsiteX3" fmla="*/ 900331 w 3475899"/>
                  <a:gd name="connsiteY3" fmla="*/ 555201 h 3802665"/>
                  <a:gd name="connsiteX4" fmla="*/ 1284726 w 3475899"/>
                  <a:gd name="connsiteY4" fmla="*/ 757649 h 3802665"/>
                  <a:gd name="connsiteX5" fmla="*/ 2984160 w 3475899"/>
                  <a:gd name="connsiteY5" fmla="*/ 1357938 h 3802665"/>
                  <a:gd name="connsiteX6" fmla="*/ 3378091 w 3475899"/>
                  <a:gd name="connsiteY6" fmla="*/ 2635905 h 3802665"/>
                  <a:gd name="connsiteX7" fmla="*/ 2359032 w 3475899"/>
                  <a:gd name="connsiteY7" fmla="*/ 3654955 h 3802665"/>
                  <a:gd name="connsiteX8" fmla="*/ 1252372 w 3475899"/>
                  <a:gd name="connsiteY8" fmla="*/ 3782843 h 3802665"/>
                  <a:gd name="connsiteX9" fmla="*/ 352887 w 3475899"/>
                  <a:gd name="connsiteY9" fmla="*/ 3332616 h 3802665"/>
                  <a:gd name="connsiteX10" fmla="*/ 846 w 3475899"/>
                  <a:gd name="connsiteY10" fmla="*/ 2525866 h 3802665"/>
                  <a:gd name="connsiteX11" fmla="*/ 284017 w 3475899"/>
                  <a:gd name="connsiteY11" fmla="*/ 1932616 h 3802665"/>
                  <a:gd name="connsiteX12" fmla="*/ 964397 w 3475899"/>
                  <a:gd name="connsiteY12" fmla="*/ 1685322 h 3802665"/>
                  <a:gd name="connsiteX13" fmla="*/ 1592242 w 3475899"/>
                  <a:gd name="connsiteY13" fmla="*/ 1833955 h 3802665"/>
                  <a:gd name="connsiteX14" fmla="*/ 1861319 w 3475899"/>
                  <a:gd name="connsiteY14" fmla="*/ 2305480 h 3802665"/>
                  <a:gd name="connsiteX15" fmla="*/ 1680653 w 3475899"/>
                  <a:gd name="connsiteY15" fmla="*/ 2675780 h 3802665"/>
                  <a:gd name="connsiteX16" fmla="*/ 1261662 w 3475899"/>
                  <a:gd name="connsiteY16" fmla="*/ 2823132 h 3802665"/>
                  <a:gd name="connsiteX17" fmla="*/ 895206 w 3475899"/>
                  <a:gd name="connsiteY17" fmla="*/ 2741127 h 3802665"/>
                  <a:gd name="connsiteX18" fmla="*/ 718384 w 3475899"/>
                  <a:gd name="connsiteY18" fmla="*/ 2464363 h 3802665"/>
                  <a:gd name="connsiteX19" fmla="*/ 808076 w 3475899"/>
                  <a:gd name="connsiteY19" fmla="*/ 2284978 h 3802665"/>
                  <a:gd name="connsiteX20" fmla="*/ 931082 w 3475899"/>
                  <a:gd name="connsiteY20" fmla="*/ 2220913 h 3802665"/>
                  <a:gd name="connsiteX21" fmla="*/ 990023 w 3475899"/>
                  <a:gd name="connsiteY21" fmla="*/ 2213225 h 3802665"/>
                  <a:gd name="connsiteX22" fmla="*/ 1010524 w 3475899"/>
                  <a:gd name="connsiteY22" fmla="*/ 2228600 h 3802665"/>
                  <a:gd name="connsiteX23" fmla="*/ 1000274 w 3475899"/>
                  <a:gd name="connsiteY23" fmla="*/ 2259352 h 3802665"/>
                  <a:gd name="connsiteX24" fmla="*/ 990023 w 3475899"/>
                  <a:gd name="connsiteY24" fmla="*/ 2290104 h 3802665"/>
                  <a:gd name="connsiteX25" fmla="*/ 974647 w 3475899"/>
                  <a:gd name="connsiteY25" fmla="*/ 2402860 h 3802665"/>
                  <a:gd name="connsiteX26" fmla="*/ 1055370 w 3475899"/>
                  <a:gd name="connsiteY26" fmla="*/ 2539961 h 3802665"/>
                  <a:gd name="connsiteX27" fmla="*/ 1230911 w 3475899"/>
                  <a:gd name="connsiteY27" fmla="*/ 2597620 h 3802665"/>
                  <a:gd name="connsiteX28" fmla="*/ 1494862 w 3475899"/>
                  <a:gd name="connsiteY28" fmla="*/ 2500240 h 3802665"/>
                  <a:gd name="connsiteX29" fmla="*/ 1599930 w 3475899"/>
                  <a:gd name="connsiteY29" fmla="*/ 2259352 h 3802665"/>
                  <a:gd name="connsiteX30" fmla="*/ 1387231 w 3475899"/>
                  <a:gd name="connsiteY30" fmla="*/ 1923647 h 3802665"/>
                  <a:gd name="connsiteX31" fmla="*/ 943896 w 3475899"/>
                  <a:gd name="connsiteY31" fmla="*/ 1818579 h 3802665"/>
                  <a:gd name="connsiteX32" fmla="*/ 372428 w 3475899"/>
                  <a:gd name="connsiteY32" fmla="*/ 2013339 h 3802665"/>
                  <a:gd name="connsiteX33" fmla="*/ 118727 w 3475899"/>
                  <a:gd name="connsiteY33" fmla="*/ 2525866 h 3802665"/>
                  <a:gd name="connsiteX34" fmla="*/ 500560 w 3475899"/>
                  <a:gd name="connsiteY34" fmla="*/ 3166525 h 3802665"/>
                  <a:gd name="connsiteX35" fmla="*/ 1312915 w 3475899"/>
                  <a:gd name="connsiteY35" fmla="*/ 3381786 h 3802665"/>
                  <a:gd name="connsiteX36" fmla="*/ 2135520 w 3475899"/>
                  <a:gd name="connsiteY36" fmla="*/ 3084520 h 3802665"/>
                  <a:gd name="connsiteX37" fmla="*/ 2491727 w 3475899"/>
                  <a:gd name="connsiteY37" fmla="*/ 2320855 h 3802665"/>
                  <a:gd name="connsiteX38" fmla="*/ 2373845 w 3475899"/>
                  <a:gd name="connsiteY38" fmla="*/ 1885207 h 3802665"/>
                  <a:gd name="connsiteX39" fmla="*/ 2058641 w 3475899"/>
                  <a:gd name="connsiteY39" fmla="*/ 1570004 h 3802665"/>
                  <a:gd name="connsiteX40" fmla="*/ 1615306 w 3475899"/>
                  <a:gd name="connsiteY40" fmla="*/ 1311177 h 3802665"/>
                  <a:gd name="connsiteX41" fmla="*/ 859329 w 3475899"/>
                  <a:gd name="connsiteY41" fmla="*/ 949846 h 3802665"/>
                  <a:gd name="connsiteX42" fmla="*/ 477496 w 3475899"/>
                  <a:gd name="connsiteY42" fmla="*/ 424506 h 380266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35520 w 3475899"/>
                  <a:gd name="connsiteY36" fmla="*/ 3980450 h 4698595"/>
                  <a:gd name="connsiteX37" fmla="*/ 2491727 w 3475899"/>
                  <a:gd name="connsiteY37" fmla="*/ 3216785 h 4698595"/>
                  <a:gd name="connsiteX38" fmla="*/ 2373845 w 3475899"/>
                  <a:gd name="connsiteY38" fmla="*/ 278113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35520 w 3475899"/>
                  <a:gd name="connsiteY36" fmla="*/ 3980450 h 4698595"/>
                  <a:gd name="connsiteX37" fmla="*/ 2705552 w 3475899"/>
                  <a:gd name="connsiteY37" fmla="*/ 3234379 h 4698595"/>
                  <a:gd name="connsiteX38" fmla="*/ 2373845 w 3475899"/>
                  <a:gd name="connsiteY38" fmla="*/ 278113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373845 w 3475899"/>
                  <a:gd name="connsiteY38" fmla="*/ 278113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769638 w 3475899"/>
                  <a:gd name="connsiteY39" fmla="*/ 2113659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11483"/>
                  <a:gd name="connsiteY0" fmla="*/ 1320436 h 4698595"/>
                  <a:gd name="connsiteX1" fmla="*/ 391637 w 3411483"/>
                  <a:gd name="connsiteY1" fmla="*/ 346 h 4698595"/>
                  <a:gd name="connsiteX2" fmla="*/ 744010 w 3411483"/>
                  <a:gd name="connsiteY2" fmla="*/ 1192304 h 4698595"/>
                  <a:gd name="connsiteX3" fmla="*/ 900331 w 3411483"/>
                  <a:gd name="connsiteY3" fmla="*/ 1451131 h 4698595"/>
                  <a:gd name="connsiteX4" fmla="*/ 1240632 w 3411483"/>
                  <a:gd name="connsiteY4" fmla="*/ 1733678 h 4698595"/>
                  <a:gd name="connsiteX5" fmla="*/ 2984160 w 3411483"/>
                  <a:gd name="connsiteY5" fmla="*/ 2253868 h 4698595"/>
                  <a:gd name="connsiteX6" fmla="*/ 3378091 w 3411483"/>
                  <a:gd name="connsiteY6" fmla="*/ 3531835 h 4698595"/>
                  <a:gd name="connsiteX7" fmla="*/ 2359032 w 3411483"/>
                  <a:gd name="connsiteY7" fmla="*/ 4550885 h 4698595"/>
                  <a:gd name="connsiteX8" fmla="*/ 1252372 w 3411483"/>
                  <a:gd name="connsiteY8" fmla="*/ 4678773 h 4698595"/>
                  <a:gd name="connsiteX9" fmla="*/ 352887 w 3411483"/>
                  <a:gd name="connsiteY9" fmla="*/ 4228546 h 4698595"/>
                  <a:gd name="connsiteX10" fmla="*/ 846 w 3411483"/>
                  <a:gd name="connsiteY10" fmla="*/ 3421796 h 4698595"/>
                  <a:gd name="connsiteX11" fmla="*/ 284017 w 3411483"/>
                  <a:gd name="connsiteY11" fmla="*/ 2828546 h 4698595"/>
                  <a:gd name="connsiteX12" fmla="*/ 964397 w 3411483"/>
                  <a:gd name="connsiteY12" fmla="*/ 2581252 h 4698595"/>
                  <a:gd name="connsiteX13" fmla="*/ 1592242 w 3411483"/>
                  <a:gd name="connsiteY13" fmla="*/ 2729885 h 4698595"/>
                  <a:gd name="connsiteX14" fmla="*/ 1861319 w 3411483"/>
                  <a:gd name="connsiteY14" fmla="*/ 3201410 h 4698595"/>
                  <a:gd name="connsiteX15" fmla="*/ 1680653 w 3411483"/>
                  <a:gd name="connsiteY15" fmla="*/ 3571710 h 4698595"/>
                  <a:gd name="connsiteX16" fmla="*/ 1261662 w 3411483"/>
                  <a:gd name="connsiteY16" fmla="*/ 3719062 h 4698595"/>
                  <a:gd name="connsiteX17" fmla="*/ 895206 w 3411483"/>
                  <a:gd name="connsiteY17" fmla="*/ 3637057 h 4698595"/>
                  <a:gd name="connsiteX18" fmla="*/ 718384 w 3411483"/>
                  <a:gd name="connsiteY18" fmla="*/ 3360293 h 4698595"/>
                  <a:gd name="connsiteX19" fmla="*/ 808076 w 3411483"/>
                  <a:gd name="connsiteY19" fmla="*/ 3180908 h 4698595"/>
                  <a:gd name="connsiteX20" fmla="*/ 931082 w 3411483"/>
                  <a:gd name="connsiteY20" fmla="*/ 3116843 h 4698595"/>
                  <a:gd name="connsiteX21" fmla="*/ 990023 w 3411483"/>
                  <a:gd name="connsiteY21" fmla="*/ 3109155 h 4698595"/>
                  <a:gd name="connsiteX22" fmla="*/ 1010524 w 3411483"/>
                  <a:gd name="connsiteY22" fmla="*/ 3124530 h 4698595"/>
                  <a:gd name="connsiteX23" fmla="*/ 1000274 w 3411483"/>
                  <a:gd name="connsiteY23" fmla="*/ 3155282 h 4698595"/>
                  <a:gd name="connsiteX24" fmla="*/ 990023 w 3411483"/>
                  <a:gd name="connsiteY24" fmla="*/ 3186034 h 4698595"/>
                  <a:gd name="connsiteX25" fmla="*/ 974647 w 3411483"/>
                  <a:gd name="connsiteY25" fmla="*/ 3298790 h 4698595"/>
                  <a:gd name="connsiteX26" fmla="*/ 1055370 w 3411483"/>
                  <a:gd name="connsiteY26" fmla="*/ 3435891 h 4698595"/>
                  <a:gd name="connsiteX27" fmla="*/ 1230911 w 3411483"/>
                  <a:gd name="connsiteY27" fmla="*/ 3493550 h 4698595"/>
                  <a:gd name="connsiteX28" fmla="*/ 1494862 w 3411483"/>
                  <a:gd name="connsiteY28" fmla="*/ 3396170 h 4698595"/>
                  <a:gd name="connsiteX29" fmla="*/ 1599930 w 3411483"/>
                  <a:gd name="connsiteY29" fmla="*/ 3155282 h 4698595"/>
                  <a:gd name="connsiteX30" fmla="*/ 1387231 w 3411483"/>
                  <a:gd name="connsiteY30" fmla="*/ 2819577 h 4698595"/>
                  <a:gd name="connsiteX31" fmla="*/ 943896 w 3411483"/>
                  <a:gd name="connsiteY31" fmla="*/ 2714509 h 4698595"/>
                  <a:gd name="connsiteX32" fmla="*/ 372428 w 3411483"/>
                  <a:gd name="connsiteY32" fmla="*/ 2909269 h 4698595"/>
                  <a:gd name="connsiteX33" fmla="*/ 118727 w 3411483"/>
                  <a:gd name="connsiteY33" fmla="*/ 3421796 h 4698595"/>
                  <a:gd name="connsiteX34" fmla="*/ 500560 w 3411483"/>
                  <a:gd name="connsiteY34" fmla="*/ 4062455 h 4698595"/>
                  <a:gd name="connsiteX35" fmla="*/ 1312915 w 3411483"/>
                  <a:gd name="connsiteY35" fmla="*/ 4277716 h 4698595"/>
                  <a:gd name="connsiteX36" fmla="*/ 2195013 w 3411483"/>
                  <a:gd name="connsiteY36" fmla="*/ 3993179 h 4698595"/>
                  <a:gd name="connsiteX37" fmla="*/ 2705552 w 3411483"/>
                  <a:gd name="connsiteY37" fmla="*/ 3234379 h 4698595"/>
                  <a:gd name="connsiteX38" fmla="*/ 2587666 w 3411483"/>
                  <a:gd name="connsiteY38" fmla="*/ 2728357 h 4698595"/>
                  <a:gd name="connsiteX39" fmla="*/ 1769638 w 3411483"/>
                  <a:gd name="connsiteY39" fmla="*/ 2113659 h 4698595"/>
                  <a:gd name="connsiteX40" fmla="*/ 859329 w 3411483"/>
                  <a:gd name="connsiteY40" fmla="*/ 1845776 h 4698595"/>
                  <a:gd name="connsiteX41" fmla="*/ 477496 w 3411483"/>
                  <a:gd name="connsiteY41" fmla="*/ 1320436 h 4698595"/>
                  <a:gd name="connsiteX0" fmla="*/ 477496 w 3411485"/>
                  <a:gd name="connsiteY0" fmla="*/ 760057 h 4138216"/>
                  <a:gd name="connsiteX1" fmla="*/ 810541 w 3411485"/>
                  <a:gd name="connsiteY1" fmla="*/ 659 h 4138216"/>
                  <a:gd name="connsiteX2" fmla="*/ 744010 w 3411485"/>
                  <a:gd name="connsiteY2" fmla="*/ 631925 h 4138216"/>
                  <a:gd name="connsiteX3" fmla="*/ 900331 w 3411485"/>
                  <a:gd name="connsiteY3" fmla="*/ 890752 h 4138216"/>
                  <a:gd name="connsiteX4" fmla="*/ 1240632 w 3411485"/>
                  <a:gd name="connsiteY4" fmla="*/ 1173299 h 4138216"/>
                  <a:gd name="connsiteX5" fmla="*/ 2984160 w 3411485"/>
                  <a:gd name="connsiteY5" fmla="*/ 1693489 h 4138216"/>
                  <a:gd name="connsiteX6" fmla="*/ 3378091 w 3411485"/>
                  <a:gd name="connsiteY6" fmla="*/ 2971456 h 4138216"/>
                  <a:gd name="connsiteX7" fmla="*/ 2359032 w 3411485"/>
                  <a:gd name="connsiteY7" fmla="*/ 3990506 h 4138216"/>
                  <a:gd name="connsiteX8" fmla="*/ 1252372 w 3411485"/>
                  <a:gd name="connsiteY8" fmla="*/ 4118394 h 4138216"/>
                  <a:gd name="connsiteX9" fmla="*/ 352887 w 3411485"/>
                  <a:gd name="connsiteY9" fmla="*/ 3668167 h 4138216"/>
                  <a:gd name="connsiteX10" fmla="*/ 846 w 3411485"/>
                  <a:gd name="connsiteY10" fmla="*/ 2861417 h 4138216"/>
                  <a:gd name="connsiteX11" fmla="*/ 284017 w 3411485"/>
                  <a:gd name="connsiteY11" fmla="*/ 2268167 h 4138216"/>
                  <a:gd name="connsiteX12" fmla="*/ 964397 w 3411485"/>
                  <a:gd name="connsiteY12" fmla="*/ 2020873 h 4138216"/>
                  <a:gd name="connsiteX13" fmla="*/ 1592242 w 3411485"/>
                  <a:gd name="connsiteY13" fmla="*/ 2169506 h 4138216"/>
                  <a:gd name="connsiteX14" fmla="*/ 1861319 w 3411485"/>
                  <a:gd name="connsiteY14" fmla="*/ 2641031 h 4138216"/>
                  <a:gd name="connsiteX15" fmla="*/ 1680653 w 3411485"/>
                  <a:gd name="connsiteY15" fmla="*/ 3011331 h 4138216"/>
                  <a:gd name="connsiteX16" fmla="*/ 1261662 w 3411485"/>
                  <a:gd name="connsiteY16" fmla="*/ 3158683 h 4138216"/>
                  <a:gd name="connsiteX17" fmla="*/ 895206 w 3411485"/>
                  <a:gd name="connsiteY17" fmla="*/ 3076678 h 4138216"/>
                  <a:gd name="connsiteX18" fmla="*/ 718384 w 3411485"/>
                  <a:gd name="connsiteY18" fmla="*/ 2799914 h 4138216"/>
                  <a:gd name="connsiteX19" fmla="*/ 808076 w 3411485"/>
                  <a:gd name="connsiteY19" fmla="*/ 2620529 h 4138216"/>
                  <a:gd name="connsiteX20" fmla="*/ 931082 w 3411485"/>
                  <a:gd name="connsiteY20" fmla="*/ 2556464 h 4138216"/>
                  <a:gd name="connsiteX21" fmla="*/ 990023 w 3411485"/>
                  <a:gd name="connsiteY21" fmla="*/ 2548776 h 4138216"/>
                  <a:gd name="connsiteX22" fmla="*/ 1010524 w 3411485"/>
                  <a:gd name="connsiteY22" fmla="*/ 2564151 h 4138216"/>
                  <a:gd name="connsiteX23" fmla="*/ 1000274 w 3411485"/>
                  <a:gd name="connsiteY23" fmla="*/ 2594903 h 4138216"/>
                  <a:gd name="connsiteX24" fmla="*/ 990023 w 3411485"/>
                  <a:gd name="connsiteY24" fmla="*/ 2625655 h 4138216"/>
                  <a:gd name="connsiteX25" fmla="*/ 974647 w 3411485"/>
                  <a:gd name="connsiteY25" fmla="*/ 2738411 h 4138216"/>
                  <a:gd name="connsiteX26" fmla="*/ 1055370 w 3411485"/>
                  <a:gd name="connsiteY26" fmla="*/ 2875512 h 4138216"/>
                  <a:gd name="connsiteX27" fmla="*/ 1230911 w 3411485"/>
                  <a:gd name="connsiteY27" fmla="*/ 2933171 h 4138216"/>
                  <a:gd name="connsiteX28" fmla="*/ 1494862 w 3411485"/>
                  <a:gd name="connsiteY28" fmla="*/ 2835791 h 4138216"/>
                  <a:gd name="connsiteX29" fmla="*/ 1599930 w 3411485"/>
                  <a:gd name="connsiteY29" fmla="*/ 2594903 h 4138216"/>
                  <a:gd name="connsiteX30" fmla="*/ 1387231 w 3411485"/>
                  <a:gd name="connsiteY30" fmla="*/ 2259198 h 4138216"/>
                  <a:gd name="connsiteX31" fmla="*/ 943896 w 3411485"/>
                  <a:gd name="connsiteY31" fmla="*/ 2154130 h 4138216"/>
                  <a:gd name="connsiteX32" fmla="*/ 372428 w 3411485"/>
                  <a:gd name="connsiteY32" fmla="*/ 2348890 h 4138216"/>
                  <a:gd name="connsiteX33" fmla="*/ 118727 w 3411485"/>
                  <a:gd name="connsiteY33" fmla="*/ 2861417 h 4138216"/>
                  <a:gd name="connsiteX34" fmla="*/ 500560 w 3411485"/>
                  <a:gd name="connsiteY34" fmla="*/ 3502076 h 4138216"/>
                  <a:gd name="connsiteX35" fmla="*/ 1312915 w 3411485"/>
                  <a:gd name="connsiteY35" fmla="*/ 3717337 h 4138216"/>
                  <a:gd name="connsiteX36" fmla="*/ 2195013 w 3411485"/>
                  <a:gd name="connsiteY36" fmla="*/ 3432800 h 4138216"/>
                  <a:gd name="connsiteX37" fmla="*/ 2705552 w 3411485"/>
                  <a:gd name="connsiteY37" fmla="*/ 2674000 h 4138216"/>
                  <a:gd name="connsiteX38" fmla="*/ 2587666 w 3411485"/>
                  <a:gd name="connsiteY38" fmla="*/ 2167978 h 4138216"/>
                  <a:gd name="connsiteX39" fmla="*/ 1769638 w 3411485"/>
                  <a:gd name="connsiteY39" fmla="*/ 1553280 h 4138216"/>
                  <a:gd name="connsiteX40" fmla="*/ 859329 w 3411485"/>
                  <a:gd name="connsiteY40" fmla="*/ 1285397 h 4138216"/>
                  <a:gd name="connsiteX41" fmla="*/ 477496 w 3411485"/>
                  <a:gd name="connsiteY41" fmla="*/ 760057 h 4138216"/>
                  <a:gd name="connsiteX0" fmla="*/ 477496 w 3415891"/>
                  <a:gd name="connsiteY0" fmla="*/ 760057 h 4122191"/>
                  <a:gd name="connsiteX1" fmla="*/ 810541 w 3415891"/>
                  <a:gd name="connsiteY1" fmla="*/ 659 h 4122191"/>
                  <a:gd name="connsiteX2" fmla="*/ 744010 w 3415891"/>
                  <a:gd name="connsiteY2" fmla="*/ 631925 h 4122191"/>
                  <a:gd name="connsiteX3" fmla="*/ 900331 w 3415891"/>
                  <a:gd name="connsiteY3" fmla="*/ 890752 h 4122191"/>
                  <a:gd name="connsiteX4" fmla="*/ 1240632 w 3415891"/>
                  <a:gd name="connsiteY4" fmla="*/ 1173299 h 4122191"/>
                  <a:gd name="connsiteX5" fmla="*/ 2984160 w 3415891"/>
                  <a:gd name="connsiteY5" fmla="*/ 1693489 h 4122191"/>
                  <a:gd name="connsiteX6" fmla="*/ 3378091 w 3415891"/>
                  <a:gd name="connsiteY6" fmla="*/ 2971456 h 4122191"/>
                  <a:gd name="connsiteX7" fmla="*/ 2292890 w 3415891"/>
                  <a:gd name="connsiteY7" fmla="*/ 3857009 h 4122191"/>
                  <a:gd name="connsiteX8" fmla="*/ 1252372 w 3415891"/>
                  <a:gd name="connsiteY8" fmla="*/ 4118394 h 4122191"/>
                  <a:gd name="connsiteX9" fmla="*/ 352887 w 3415891"/>
                  <a:gd name="connsiteY9" fmla="*/ 3668167 h 4122191"/>
                  <a:gd name="connsiteX10" fmla="*/ 846 w 3415891"/>
                  <a:gd name="connsiteY10" fmla="*/ 2861417 h 4122191"/>
                  <a:gd name="connsiteX11" fmla="*/ 284017 w 3415891"/>
                  <a:gd name="connsiteY11" fmla="*/ 2268167 h 4122191"/>
                  <a:gd name="connsiteX12" fmla="*/ 964397 w 3415891"/>
                  <a:gd name="connsiteY12" fmla="*/ 2020873 h 4122191"/>
                  <a:gd name="connsiteX13" fmla="*/ 1592242 w 3415891"/>
                  <a:gd name="connsiteY13" fmla="*/ 2169506 h 4122191"/>
                  <a:gd name="connsiteX14" fmla="*/ 1861319 w 3415891"/>
                  <a:gd name="connsiteY14" fmla="*/ 2641031 h 4122191"/>
                  <a:gd name="connsiteX15" fmla="*/ 1680653 w 3415891"/>
                  <a:gd name="connsiteY15" fmla="*/ 3011331 h 4122191"/>
                  <a:gd name="connsiteX16" fmla="*/ 1261662 w 3415891"/>
                  <a:gd name="connsiteY16" fmla="*/ 3158683 h 4122191"/>
                  <a:gd name="connsiteX17" fmla="*/ 895206 w 3415891"/>
                  <a:gd name="connsiteY17" fmla="*/ 3076678 h 4122191"/>
                  <a:gd name="connsiteX18" fmla="*/ 718384 w 3415891"/>
                  <a:gd name="connsiteY18" fmla="*/ 2799914 h 4122191"/>
                  <a:gd name="connsiteX19" fmla="*/ 808076 w 3415891"/>
                  <a:gd name="connsiteY19" fmla="*/ 2620529 h 4122191"/>
                  <a:gd name="connsiteX20" fmla="*/ 931082 w 3415891"/>
                  <a:gd name="connsiteY20" fmla="*/ 2556464 h 4122191"/>
                  <a:gd name="connsiteX21" fmla="*/ 990023 w 3415891"/>
                  <a:gd name="connsiteY21" fmla="*/ 2548776 h 4122191"/>
                  <a:gd name="connsiteX22" fmla="*/ 1010524 w 3415891"/>
                  <a:gd name="connsiteY22" fmla="*/ 2564151 h 4122191"/>
                  <a:gd name="connsiteX23" fmla="*/ 1000274 w 3415891"/>
                  <a:gd name="connsiteY23" fmla="*/ 2594903 h 4122191"/>
                  <a:gd name="connsiteX24" fmla="*/ 990023 w 3415891"/>
                  <a:gd name="connsiteY24" fmla="*/ 2625655 h 4122191"/>
                  <a:gd name="connsiteX25" fmla="*/ 974647 w 3415891"/>
                  <a:gd name="connsiteY25" fmla="*/ 2738411 h 4122191"/>
                  <a:gd name="connsiteX26" fmla="*/ 1055370 w 3415891"/>
                  <a:gd name="connsiteY26" fmla="*/ 2875512 h 4122191"/>
                  <a:gd name="connsiteX27" fmla="*/ 1230911 w 3415891"/>
                  <a:gd name="connsiteY27" fmla="*/ 2933171 h 4122191"/>
                  <a:gd name="connsiteX28" fmla="*/ 1494862 w 3415891"/>
                  <a:gd name="connsiteY28" fmla="*/ 2835791 h 4122191"/>
                  <a:gd name="connsiteX29" fmla="*/ 1599930 w 3415891"/>
                  <a:gd name="connsiteY29" fmla="*/ 2594903 h 4122191"/>
                  <a:gd name="connsiteX30" fmla="*/ 1387231 w 3415891"/>
                  <a:gd name="connsiteY30" fmla="*/ 2259198 h 4122191"/>
                  <a:gd name="connsiteX31" fmla="*/ 943896 w 3415891"/>
                  <a:gd name="connsiteY31" fmla="*/ 2154130 h 4122191"/>
                  <a:gd name="connsiteX32" fmla="*/ 372428 w 3415891"/>
                  <a:gd name="connsiteY32" fmla="*/ 2348890 h 4122191"/>
                  <a:gd name="connsiteX33" fmla="*/ 118727 w 3415891"/>
                  <a:gd name="connsiteY33" fmla="*/ 2861417 h 4122191"/>
                  <a:gd name="connsiteX34" fmla="*/ 500560 w 3415891"/>
                  <a:gd name="connsiteY34" fmla="*/ 3502076 h 4122191"/>
                  <a:gd name="connsiteX35" fmla="*/ 1312915 w 3415891"/>
                  <a:gd name="connsiteY35" fmla="*/ 3717337 h 4122191"/>
                  <a:gd name="connsiteX36" fmla="*/ 2195013 w 3415891"/>
                  <a:gd name="connsiteY36" fmla="*/ 3432800 h 4122191"/>
                  <a:gd name="connsiteX37" fmla="*/ 2705552 w 3415891"/>
                  <a:gd name="connsiteY37" fmla="*/ 2674000 h 4122191"/>
                  <a:gd name="connsiteX38" fmla="*/ 2587666 w 3415891"/>
                  <a:gd name="connsiteY38" fmla="*/ 2167978 h 4122191"/>
                  <a:gd name="connsiteX39" fmla="*/ 1769638 w 3415891"/>
                  <a:gd name="connsiteY39" fmla="*/ 1553280 h 4122191"/>
                  <a:gd name="connsiteX40" fmla="*/ 859329 w 3415891"/>
                  <a:gd name="connsiteY40" fmla="*/ 1285397 h 4122191"/>
                  <a:gd name="connsiteX41" fmla="*/ 477496 w 3415891"/>
                  <a:gd name="connsiteY41" fmla="*/ 760057 h 4122191"/>
                  <a:gd name="connsiteX0" fmla="*/ 477496 w 3415891"/>
                  <a:gd name="connsiteY0" fmla="*/ 760057 h 4122191"/>
                  <a:gd name="connsiteX1" fmla="*/ 810541 w 3415891"/>
                  <a:gd name="connsiteY1" fmla="*/ 659 h 4122191"/>
                  <a:gd name="connsiteX2" fmla="*/ 744010 w 3415891"/>
                  <a:gd name="connsiteY2" fmla="*/ 631925 h 4122191"/>
                  <a:gd name="connsiteX3" fmla="*/ 900331 w 3415891"/>
                  <a:gd name="connsiteY3" fmla="*/ 890752 h 4122191"/>
                  <a:gd name="connsiteX4" fmla="*/ 1240632 w 3415891"/>
                  <a:gd name="connsiteY4" fmla="*/ 1173299 h 4122191"/>
                  <a:gd name="connsiteX5" fmla="*/ 2984160 w 3415891"/>
                  <a:gd name="connsiteY5" fmla="*/ 1693489 h 4122191"/>
                  <a:gd name="connsiteX6" fmla="*/ 3378091 w 3415891"/>
                  <a:gd name="connsiteY6" fmla="*/ 2971456 h 4122191"/>
                  <a:gd name="connsiteX7" fmla="*/ 2292890 w 3415891"/>
                  <a:gd name="connsiteY7" fmla="*/ 3857009 h 4122191"/>
                  <a:gd name="connsiteX8" fmla="*/ 1252372 w 3415891"/>
                  <a:gd name="connsiteY8" fmla="*/ 4118394 h 4122191"/>
                  <a:gd name="connsiteX9" fmla="*/ 352887 w 3415891"/>
                  <a:gd name="connsiteY9" fmla="*/ 3668167 h 4122191"/>
                  <a:gd name="connsiteX10" fmla="*/ 846 w 3415891"/>
                  <a:gd name="connsiteY10" fmla="*/ 2861417 h 4122191"/>
                  <a:gd name="connsiteX11" fmla="*/ 284017 w 3415891"/>
                  <a:gd name="connsiteY11" fmla="*/ 2268167 h 4122191"/>
                  <a:gd name="connsiteX12" fmla="*/ 964397 w 3415891"/>
                  <a:gd name="connsiteY12" fmla="*/ 2020873 h 4122191"/>
                  <a:gd name="connsiteX13" fmla="*/ 1592242 w 3415891"/>
                  <a:gd name="connsiteY13" fmla="*/ 2169506 h 4122191"/>
                  <a:gd name="connsiteX14" fmla="*/ 1861319 w 3415891"/>
                  <a:gd name="connsiteY14" fmla="*/ 2641031 h 4122191"/>
                  <a:gd name="connsiteX15" fmla="*/ 1680653 w 3415891"/>
                  <a:gd name="connsiteY15" fmla="*/ 3011331 h 4122191"/>
                  <a:gd name="connsiteX16" fmla="*/ 1261662 w 3415891"/>
                  <a:gd name="connsiteY16" fmla="*/ 3158683 h 4122191"/>
                  <a:gd name="connsiteX17" fmla="*/ 895206 w 3415891"/>
                  <a:gd name="connsiteY17" fmla="*/ 3076678 h 4122191"/>
                  <a:gd name="connsiteX18" fmla="*/ 718384 w 3415891"/>
                  <a:gd name="connsiteY18" fmla="*/ 2799914 h 4122191"/>
                  <a:gd name="connsiteX19" fmla="*/ 808076 w 3415891"/>
                  <a:gd name="connsiteY19" fmla="*/ 2620529 h 4122191"/>
                  <a:gd name="connsiteX20" fmla="*/ 931082 w 3415891"/>
                  <a:gd name="connsiteY20" fmla="*/ 2556464 h 4122191"/>
                  <a:gd name="connsiteX21" fmla="*/ 990023 w 3415891"/>
                  <a:gd name="connsiteY21" fmla="*/ 2548776 h 4122191"/>
                  <a:gd name="connsiteX22" fmla="*/ 1010524 w 3415891"/>
                  <a:gd name="connsiteY22" fmla="*/ 2564151 h 4122191"/>
                  <a:gd name="connsiteX23" fmla="*/ 1000274 w 3415891"/>
                  <a:gd name="connsiteY23" fmla="*/ 2594903 h 4122191"/>
                  <a:gd name="connsiteX24" fmla="*/ 990023 w 3415891"/>
                  <a:gd name="connsiteY24" fmla="*/ 2625655 h 4122191"/>
                  <a:gd name="connsiteX25" fmla="*/ 974647 w 3415891"/>
                  <a:gd name="connsiteY25" fmla="*/ 2738411 h 4122191"/>
                  <a:gd name="connsiteX26" fmla="*/ 1055370 w 3415891"/>
                  <a:gd name="connsiteY26" fmla="*/ 2875512 h 4122191"/>
                  <a:gd name="connsiteX27" fmla="*/ 1230911 w 3415891"/>
                  <a:gd name="connsiteY27" fmla="*/ 2933171 h 4122191"/>
                  <a:gd name="connsiteX28" fmla="*/ 1494862 w 3415891"/>
                  <a:gd name="connsiteY28" fmla="*/ 2835791 h 4122191"/>
                  <a:gd name="connsiteX29" fmla="*/ 1599930 w 3415891"/>
                  <a:gd name="connsiteY29" fmla="*/ 2594903 h 4122191"/>
                  <a:gd name="connsiteX30" fmla="*/ 1387231 w 3415891"/>
                  <a:gd name="connsiteY30" fmla="*/ 2259198 h 4122191"/>
                  <a:gd name="connsiteX31" fmla="*/ 943896 w 3415891"/>
                  <a:gd name="connsiteY31" fmla="*/ 2154130 h 4122191"/>
                  <a:gd name="connsiteX32" fmla="*/ 372428 w 3415891"/>
                  <a:gd name="connsiteY32" fmla="*/ 2348890 h 4122191"/>
                  <a:gd name="connsiteX33" fmla="*/ 118727 w 3415891"/>
                  <a:gd name="connsiteY33" fmla="*/ 2861417 h 4122191"/>
                  <a:gd name="connsiteX34" fmla="*/ 500560 w 3415891"/>
                  <a:gd name="connsiteY34" fmla="*/ 3502076 h 4122191"/>
                  <a:gd name="connsiteX35" fmla="*/ 1312915 w 3415891"/>
                  <a:gd name="connsiteY35" fmla="*/ 3717337 h 4122191"/>
                  <a:gd name="connsiteX36" fmla="*/ 2195013 w 3415891"/>
                  <a:gd name="connsiteY36" fmla="*/ 3432800 h 4122191"/>
                  <a:gd name="connsiteX37" fmla="*/ 2705552 w 3415891"/>
                  <a:gd name="connsiteY37" fmla="*/ 2674000 h 4122191"/>
                  <a:gd name="connsiteX38" fmla="*/ 2587666 w 3415891"/>
                  <a:gd name="connsiteY38" fmla="*/ 2167978 h 4122191"/>
                  <a:gd name="connsiteX39" fmla="*/ 1769638 w 3415891"/>
                  <a:gd name="connsiteY39" fmla="*/ 1553280 h 4122191"/>
                  <a:gd name="connsiteX40" fmla="*/ 859329 w 3415891"/>
                  <a:gd name="connsiteY40" fmla="*/ 1285397 h 4122191"/>
                  <a:gd name="connsiteX41" fmla="*/ 477496 w 3415891"/>
                  <a:gd name="connsiteY41" fmla="*/ 760057 h 4122191"/>
                  <a:gd name="connsiteX0" fmla="*/ 477496 w 3415891"/>
                  <a:gd name="connsiteY0" fmla="*/ 760057 h 3958557"/>
                  <a:gd name="connsiteX1" fmla="*/ 810541 w 3415891"/>
                  <a:gd name="connsiteY1" fmla="*/ 659 h 3958557"/>
                  <a:gd name="connsiteX2" fmla="*/ 744010 w 3415891"/>
                  <a:gd name="connsiteY2" fmla="*/ 631925 h 3958557"/>
                  <a:gd name="connsiteX3" fmla="*/ 900331 w 3415891"/>
                  <a:gd name="connsiteY3" fmla="*/ 890752 h 3958557"/>
                  <a:gd name="connsiteX4" fmla="*/ 1240632 w 3415891"/>
                  <a:gd name="connsiteY4" fmla="*/ 1173299 h 3958557"/>
                  <a:gd name="connsiteX5" fmla="*/ 2984160 w 3415891"/>
                  <a:gd name="connsiteY5" fmla="*/ 1693489 h 3958557"/>
                  <a:gd name="connsiteX6" fmla="*/ 3378091 w 3415891"/>
                  <a:gd name="connsiteY6" fmla="*/ 2971456 h 3958557"/>
                  <a:gd name="connsiteX7" fmla="*/ 2292890 w 3415891"/>
                  <a:gd name="connsiteY7" fmla="*/ 3857009 h 3958557"/>
                  <a:gd name="connsiteX8" fmla="*/ 1075991 w 3415891"/>
                  <a:gd name="connsiteY8" fmla="*/ 3918147 h 3958557"/>
                  <a:gd name="connsiteX9" fmla="*/ 352887 w 3415891"/>
                  <a:gd name="connsiteY9" fmla="*/ 3668167 h 3958557"/>
                  <a:gd name="connsiteX10" fmla="*/ 846 w 3415891"/>
                  <a:gd name="connsiteY10" fmla="*/ 2861417 h 3958557"/>
                  <a:gd name="connsiteX11" fmla="*/ 284017 w 3415891"/>
                  <a:gd name="connsiteY11" fmla="*/ 2268167 h 3958557"/>
                  <a:gd name="connsiteX12" fmla="*/ 964397 w 3415891"/>
                  <a:gd name="connsiteY12" fmla="*/ 2020873 h 3958557"/>
                  <a:gd name="connsiteX13" fmla="*/ 1592242 w 3415891"/>
                  <a:gd name="connsiteY13" fmla="*/ 2169506 h 3958557"/>
                  <a:gd name="connsiteX14" fmla="*/ 1861319 w 3415891"/>
                  <a:gd name="connsiteY14" fmla="*/ 2641031 h 3958557"/>
                  <a:gd name="connsiteX15" fmla="*/ 1680653 w 3415891"/>
                  <a:gd name="connsiteY15" fmla="*/ 3011331 h 3958557"/>
                  <a:gd name="connsiteX16" fmla="*/ 1261662 w 3415891"/>
                  <a:gd name="connsiteY16" fmla="*/ 3158683 h 3958557"/>
                  <a:gd name="connsiteX17" fmla="*/ 895206 w 3415891"/>
                  <a:gd name="connsiteY17" fmla="*/ 3076678 h 3958557"/>
                  <a:gd name="connsiteX18" fmla="*/ 718384 w 3415891"/>
                  <a:gd name="connsiteY18" fmla="*/ 2799914 h 3958557"/>
                  <a:gd name="connsiteX19" fmla="*/ 808076 w 3415891"/>
                  <a:gd name="connsiteY19" fmla="*/ 2620529 h 3958557"/>
                  <a:gd name="connsiteX20" fmla="*/ 931082 w 3415891"/>
                  <a:gd name="connsiteY20" fmla="*/ 2556464 h 3958557"/>
                  <a:gd name="connsiteX21" fmla="*/ 990023 w 3415891"/>
                  <a:gd name="connsiteY21" fmla="*/ 2548776 h 3958557"/>
                  <a:gd name="connsiteX22" fmla="*/ 1010524 w 3415891"/>
                  <a:gd name="connsiteY22" fmla="*/ 2564151 h 3958557"/>
                  <a:gd name="connsiteX23" fmla="*/ 1000274 w 3415891"/>
                  <a:gd name="connsiteY23" fmla="*/ 2594903 h 3958557"/>
                  <a:gd name="connsiteX24" fmla="*/ 990023 w 3415891"/>
                  <a:gd name="connsiteY24" fmla="*/ 2625655 h 3958557"/>
                  <a:gd name="connsiteX25" fmla="*/ 974647 w 3415891"/>
                  <a:gd name="connsiteY25" fmla="*/ 2738411 h 3958557"/>
                  <a:gd name="connsiteX26" fmla="*/ 1055370 w 3415891"/>
                  <a:gd name="connsiteY26" fmla="*/ 2875512 h 3958557"/>
                  <a:gd name="connsiteX27" fmla="*/ 1230911 w 3415891"/>
                  <a:gd name="connsiteY27" fmla="*/ 2933171 h 3958557"/>
                  <a:gd name="connsiteX28" fmla="*/ 1494862 w 3415891"/>
                  <a:gd name="connsiteY28" fmla="*/ 2835791 h 3958557"/>
                  <a:gd name="connsiteX29" fmla="*/ 1599930 w 3415891"/>
                  <a:gd name="connsiteY29" fmla="*/ 2594903 h 3958557"/>
                  <a:gd name="connsiteX30" fmla="*/ 1387231 w 3415891"/>
                  <a:gd name="connsiteY30" fmla="*/ 2259198 h 3958557"/>
                  <a:gd name="connsiteX31" fmla="*/ 943896 w 3415891"/>
                  <a:gd name="connsiteY31" fmla="*/ 2154130 h 3958557"/>
                  <a:gd name="connsiteX32" fmla="*/ 372428 w 3415891"/>
                  <a:gd name="connsiteY32" fmla="*/ 2348890 h 3958557"/>
                  <a:gd name="connsiteX33" fmla="*/ 118727 w 3415891"/>
                  <a:gd name="connsiteY33" fmla="*/ 2861417 h 3958557"/>
                  <a:gd name="connsiteX34" fmla="*/ 500560 w 3415891"/>
                  <a:gd name="connsiteY34" fmla="*/ 3502076 h 3958557"/>
                  <a:gd name="connsiteX35" fmla="*/ 1312915 w 3415891"/>
                  <a:gd name="connsiteY35" fmla="*/ 3717337 h 3958557"/>
                  <a:gd name="connsiteX36" fmla="*/ 2195013 w 3415891"/>
                  <a:gd name="connsiteY36" fmla="*/ 3432800 h 3958557"/>
                  <a:gd name="connsiteX37" fmla="*/ 2705552 w 3415891"/>
                  <a:gd name="connsiteY37" fmla="*/ 2674000 h 3958557"/>
                  <a:gd name="connsiteX38" fmla="*/ 2587666 w 3415891"/>
                  <a:gd name="connsiteY38" fmla="*/ 2167978 h 3958557"/>
                  <a:gd name="connsiteX39" fmla="*/ 1769638 w 3415891"/>
                  <a:gd name="connsiteY39" fmla="*/ 1553280 h 3958557"/>
                  <a:gd name="connsiteX40" fmla="*/ 859329 w 3415891"/>
                  <a:gd name="connsiteY40" fmla="*/ 1285397 h 3958557"/>
                  <a:gd name="connsiteX41" fmla="*/ 477496 w 3415891"/>
                  <a:gd name="connsiteY41" fmla="*/ 760057 h 3958557"/>
                  <a:gd name="connsiteX0" fmla="*/ 565295 w 3503690"/>
                  <a:gd name="connsiteY0" fmla="*/ 760057 h 3958557"/>
                  <a:gd name="connsiteX1" fmla="*/ 898340 w 3503690"/>
                  <a:gd name="connsiteY1" fmla="*/ 659 h 3958557"/>
                  <a:gd name="connsiteX2" fmla="*/ 831809 w 3503690"/>
                  <a:gd name="connsiteY2" fmla="*/ 631925 h 3958557"/>
                  <a:gd name="connsiteX3" fmla="*/ 988130 w 3503690"/>
                  <a:gd name="connsiteY3" fmla="*/ 890752 h 3958557"/>
                  <a:gd name="connsiteX4" fmla="*/ 1328431 w 3503690"/>
                  <a:gd name="connsiteY4" fmla="*/ 1173299 h 3958557"/>
                  <a:gd name="connsiteX5" fmla="*/ 3071959 w 3503690"/>
                  <a:gd name="connsiteY5" fmla="*/ 1693489 h 3958557"/>
                  <a:gd name="connsiteX6" fmla="*/ 3465890 w 3503690"/>
                  <a:gd name="connsiteY6" fmla="*/ 2971456 h 3958557"/>
                  <a:gd name="connsiteX7" fmla="*/ 2380689 w 3503690"/>
                  <a:gd name="connsiteY7" fmla="*/ 3857009 h 3958557"/>
                  <a:gd name="connsiteX8" fmla="*/ 1163790 w 3503690"/>
                  <a:gd name="connsiteY8" fmla="*/ 3918147 h 3958557"/>
                  <a:gd name="connsiteX9" fmla="*/ 440686 w 3503690"/>
                  <a:gd name="connsiteY9" fmla="*/ 3668167 h 3958557"/>
                  <a:gd name="connsiteX10" fmla="*/ 454 w 3503690"/>
                  <a:gd name="connsiteY10" fmla="*/ 2861417 h 3958557"/>
                  <a:gd name="connsiteX11" fmla="*/ 371816 w 3503690"/>
                  <a:gd name="connsiteY11" fmla="*/ 2268167 h 3958557"/>
                  <a:gd name="connsiteX12" fmla="*/ 1052196 w 3503690"/>
                  <a:gd name="connsiteY12" fmla="*/ 2020873 h 3958557"/>
                  <a:gd name="connsiteX13" fmla="*/ 1680041 w 3503690"/>
                  <a:gd name="connsiteY13" fmla="*/ 2169506 h 3958557"/>
                  <a:gd name="connsiteX14" fmla="*/ 1949118 w 3503690"/>
                  <a:gd name="connsiteY14" fmla="*/ 2641031 h 3958557"/>
                  <a:gd name="connsiteX15" fmla="*/ 1768452 w 3503690"/>
                  <a:gd name="connsiteY15" fmla="*/ 3011331 h 3958557"/>
                  <a:gd name="connsiteX16" fmla="*/ 1349461 w 3503690"/>
                  <a:gd name="connsiteY16" fmla="*/ 3158683 h 3958557"/>
                  <a:gd name="connsiteX17" fmla="*/ 983005 w 3503690"/>
                  <a:gd name="connsiteY17" fmla="*/ 3076678 h 3958557"/>
                  <a:gd name="connsiteX18" fmla="*/ 806183 w 3503690"/>
                  <a:gd name="connsiteY18" fmla="*/ 2799914 h 3958557"/>
                  <a:gd name="connsiteX19" fmla="*/ 895875 w 3503690"/>
                  <a:gd name="connsiteY19" fmla="*/ 2620529 h 3958557"/>
                  <a:gd name="connsiteX20" fmla="*/ 1018881 w 3503690"/>
                  <a:gd name="connsiteY20" fmla="*/ 2556464 h 3958557"/>
                  <a:gd name="connsiteX21" fmla="*/ 1077822 w 3503690"/>
                  <a:gd name="connsiteY21" fmla="*/ 2548776 h 3958557"/>
                  <a:gd name="connsiteX22" fmla="*/ 1098323 w 3503690"/>
                  <a:gd name="connsiteY22" fmla="*/ 2564151 h 3958557"/>
                  <a:gd name="connsiteX23" fmla="*/ 1088073 w 3503690"/>
                  <a:gd name="connsiteY23" fmla="*/ 2594903 h 3958557"/>
                  <a:gd name="connsiteX24" fmla="*/ 1077822 w 3503690"/>
                  <a:gd name="connsiteY24" fmla="*/ 2625655 h 3958557"/>
                  <a:gd name="connsiteX25" fmla="*/ 1062446 w 3503690"/>
                  <a:gd name="connsiteY25" fmla="*/ 2738411 h 3958557"/>
                  <a:gd name="connsiteX26" fmla="*/ 1143169 w 3503690"/>
                  <a:gd name="connsiteY26" fmla="*/ 2875512 h 3958557"/>
                  <a:gd name="connsiteX27" fmla="*/ 1318710 w 3503690"/>
                  <a:gd name="connsiteY27" fmla="*/ 2933171 h 3958557"/>
                  <a:gd name="connsiteX28" fmla="*/ 1582661 w 3503690"/>
                  <a:gd name="connsiteY28" fmla="*/ 2835791 h 3958557"/>
                  <a:gd name="connsiteX29" fmla="*/ 1687729 w 3503690"/>
                  <a:gd name="connsiteY29" fmla="*/ 2594903 h 3958557"/>
                  <a:gd name="connsiteX30" fmla="*/ 1475030 w 3503690"/>
                  <a:gd name="connsiteY30" fmla="*/ 2259198 h 3958557"/>
                  <a:gd name="connsiteX31" fmla="*/ 1031695 w 3503690"/>
                  <a:gd name="connsiteY31" fmla="*/ 2154130 h 3958557"/>
                  <a:gd name="connsiteX32" fmla="*/ 460227 w 3503690"/>
                  <a:gd name="connsiteY32" fmla="*/ 2348890 h 3958557"/>
                  <a:gd name="connsiteX33" fmla="*/ 206526 w 3503690"/>
                  <a:gd name="connsiteY33" fmla="*/ 2861417 h 3958557"/>
                  <a:gd name="connsiteX34" fmla="*/ 588359 w 3503690"/>
                  <a:gd name="connsiteY34" fmla="*/ 3502076 h 3958557"/>
                  <a:gd name="connsiteX35" fmla="*/ 1400714 w 3503690"/>
                  <a:gd name="connsiteY35" fmla="*/ 3717337 h 3958557"/>
                  <a:gd name="connsiteX36" fmla="*/ 2282812 w 3503690"/>
                  <a:gd name="connsiteY36" fmla="*/ 3432800 h 3958557"/>
                  <a:gd name="connsiteX37" fmla="*/ 2793351 w 3503690"/>
                  <a:gd name="connsiteY37" fmla="*/ 2674000 h 3958557"/>
                  <a:gd name="connsiteX38" fmla="*/ 2675465 w 3503690"/>
                  <a:gd name="connsiteY38" fmla="*/ 2167978 h 3958557"/>
                  <a:gd name="connsiteX39" fmla="*/ 1857437 w 3503690"/>
                  <a:gd name="connsiteY39" fmla="*/ 1553280 h 3958557"/>
                  <a:gd name="connsiteX40" fmla="*/ 947128 w 3503690"/>
                  <a:gd name="connsiteY40" fmla="*/ 1285397 h 3958557"/>
                  <a:gd name="connsiteX41" fmla="*/ 565295 w 3503690"/>
                  <a:gd name="connsiteY41" fmla="*/ 760057 h 3958557"/>
                  <a:gd name="connsiteX0" fmla="*/ 565297 w 3505172"/>
                  <a:gd name="connsiteY0" fmla="*/ 760057 h 3929318"/>
                  <a:gd name="connsiteX1" fmla="*/ 898342 w 3505172"/>
                  <a:gd name="connsiteY1" fmla="*/ 659 h 3929318"/>
                  <a:gd name="connsiteX2" fmla="*/ 831811 w 3505172"/>
                  <a:gd name="connsiteY2" fmla="*/ 631925 h 3929318"/>
                  <a:gd name="connsiteX3" fmla="*/ 988132 w 3505172"/>
                  <a:gd name="connsiteY3" fmla="*/ 890752 h 3929318"/>
                  <a:gd name="connsiteX4" fmla="*/ 1328433 w 3505172"/>
                  <a:gd name="connsiteY4" fmla="*/ 1173299 h 3929318"/>
                  <a:gd name="connsiteX5" fmla="*/ 3071961 w 3505172"/>
                  <a:gd name="connsiteY5" fmla="*/ 1693489 h 3929318"/>
                  <a:gd name="connsiteX6" fmla="*/ 3465892 w 3505172"/>
                  <a:gd name="connsiteY6" fmla="*/ 2971456 h 3929318"/>
                  <a:gd name="connsiteX7" fmla="*/ 2358642 w 3505172"/>
                  <a:gd name="connsiteY7" fmla="*/ 3790260 h 3929318"/>
                  <a:gd name="connsiteX8" fmla="*/ 1163792 w 3505172"/>
                  <a:gd name="connsiteY8" fmla="*/ 3918147 h 3929318"/>
                  <a:gd name="connsiteX9" fmla="*/ 440688 w 3505172"/>
                  <a:gd name="connsiteY9" fmla="*/ 3668167 h 3929318"/>
                  <a:gd name="connsiteX10" fmla="*/ 456 w 3505172"/>
                  <a:gd name="connsiteY10" fmla="*/ 2861417 h 3929318"/>
                  <a:gd name="connsiteX11" fmla="*/ 371818 w 3505172"/>
                  <a:gd name="connsiteY11" fmla="*/ 2268167 h 3929318"/>
                  <a:gd name="connsiteX12" fmla="*/ 1052198 w 3505172"/>
                  <a:gd name="connsiteY12" fmla="*/ 2020873 h 3929318"/>
                  <a:gd name="connsiteX13" fmla="*/ 1680043 w 3505172"/>
                  <a:gd name="connsiteY13" fmla="*/ 2169506 h 3929318"/>
                  <a:gd name="connsiteX14" fmla="*/ 1949120 w 3505172"/>
                  <a:gd name="connsiteY14" fmla="*/ 2641031 h 3929318"/>
                  <a:gd name="connsiteX15" fmla="*/ 1768454 w 3505172"/>
                  <a:gd name="connsiteY15" fmla="*/ 3011331 h 3929318"/>
                  <a:gd name="connsiteX16" fmla="*/ 1349463 w 3505172"/>
                  <a:gd name="connsiteY16" fmla="*/ 3158683 h 3929318"/>
                  <a:gd name="connsiteX17" fmla="*/ 983007 w 3505172"/>
                  <a:gd name="connsiteY17" fmla="*/ 3076678 h 3929318"/>
                  <a:gd name="connsiteX18" fmla="*/ 806185 w 3505172"/>
                  <a:gd name="connsiteY18" fmla="*/ 2799914 h 3929318"/>
                  <a:gd name="connsiteX19" fmla="*/ 895877 w 3505172"/>
                  <a:gd name="connsiteY19" fmla="*/ 2620529 h 3929318"/>
                  <a:gd name="connsiteX20" fmla="*/ 1018883 w 3505172"/>
                  <a:gd name="connsiteY20" fmla="*/ 2556464 h 3929318"/>
                  <a:gd name="connsiteX21" fmla="*/ 1077824 w 3505172"/>
                  <a:gd name="connsiteY21" fmla="*/ 2548776 h 3929318"/>
                  <a:gd name="connsiteX22" fmla="*/ 1098325 w 3505172"/>
                  <a:gd name="connsiteY22" fmla="*/ 2564151 h 3929318"/>
                  <a:gd name="connsiteX23" fmla="*/ 1088075 w 3505172"/>
                  <a:gd name="connsiteY23" fmla="*/ 2594903 h 3929318"/>
                  <a:gd name="connsiteX24" fmla="*/ 1077824 w 3505172"/>
                  <a:gd name="connsiteY24" fmla="*/ 2625655 h 3929318"/>
                  <a:gd name="connsiteX25" fmla="*/ 1062448 w 3505172"/>
                  <a:gd name="connsiteY25" fmla="*/ 2738411 h 3929318"/>
                  <a:gd name="connsiteX26" fmla="*/ 1143171 w 3505172"/>
                  <a:gd name="connsiteY26" fmla="*/ 2875512 h 3929318"/>
                  <a:gd name="connsiteX27" fmla="*/ 1318712 w 3505172"/>
                  <a:gd name="connsiteY27" fmla="*/ 2933171 h 3929318"/>
                  <a:gd name="connsiteX28" fmla="*/ 1582663 w 3505172"/>
                  <a:gd name="connsiteY28" fmla="*/ 2835791 h 3929318"/>
                  <a:gd name="connsiteX29" fmla="*/ 1687731 w 3505172"/>
                  <a:gd name="connsiteY29" fmla="*/ 2594903 h 3929318"/>
                  <a:gd name="connsiteX30" fmla="*/ 1475032 w 3505172"/>
                  <a:gd name="connsiteY30" fmla="*/ 2259198 h 3929318"/>
                  <a:gd name="connsiteX31" fmla="*/ 1031697 w 3505172"/>
                  <a:gd name="connsiteY31" fmla="*/ 2154130 h 3929318"/>
                  <a:gd name="connsiteX32" fmla="*/ 460229 w 3505172"/>
                  <a:gd name="connsiteY32" fmla="*/ 2348890 h 3929318"/>
                  <a:gd name="connsiteX33" fmla="*/ 206528 w 3505172"/>
                  <a:gd name="connsiteY33" fmla="*/ 2861417 h 3929318"/>
                  <a:gd name="connsiteX34" fmla="*/ 588361 w 3505172"/>
                  <a:gd name="connsiteY34" fmla="*/ 3502076 h 3929318"/>
                  <a:gd name="connsiteX35" fmla="*/ 1400716 w 3505172"/>
                  <a:gd name="connsiteY35" fmla="*/ 3717337 h 3929318"/>
                  <a:gd name="connsiteX36" fmla="*/ 2282814 w 3505172"/>
                  <a:gd name="connsiteY36" fmla="*/ 3432800 h 3929318"/>
                  <a:gd name="connsiteX37" fmla="*/ 2793353 w 3505172"/>
                  <a:gd name="connsiteY37" fmla="*/ 2674000 h 3929318"/>
                  <a:gd name="connsiteX38" fmla="*/ 2675467 w 3505172"/>
                  <a:gd name="connsiteY38" fmla="*/ 2167978 h 3929318"/>
                  <a:gd name="connsiteX39" fmla="*/ 1857439 w 3505172"/>
                  <a:gd name="connsiteY39" fmla="*/ 1553280 h 3929318"/>
                  <a:gd name="connsiteX40" fmla="*/ 947130 w 3505172"/>
                  <a:gd name="connsiteY40" fmla="*/ 1285397 h 3929318"/>
                  <a:gd name="connsiteX41" fmla="*/ 565297 w 3505172"/>
                  <a:gd name="connsiteY41" fmla="*/ 760057 h 3929318"/>
                  <a:gd name="connsiteX0" fmla="*/ 565297 w 3359163"/>
                  <a:gd name="connsiteY0" fmla="*/ 760057 h 3930630"/>
                  <a:gd name="connsiteX1" fmla="*/ 898342 w 3359163"/>
                  <a:gd name="connsiteY1" fmla="*/ 659 h 3930630"/>
                  <a:gd name="connsiteX2" fmla="*/ 831811 w 3359163"/>
                  <a:gd name="connsiteY2" fmla="*/ 631925 h 3930630"/>
                  <a:gd name="connsiteX3" fmla="*/ 988132 w 3359163"/>
                  <a:gd name="connsiteY3" fmla="*/ 890752 h 3930630"/>
                  <a:gd name="connsiteX4" fmla="*/ 1328433 w 3359163"/>
                  <a:gd name="connsiteY4" fmla="*/ 1173299 h 3930630"/>
                  <a:gd name="connsiteX5" fmla="*/ 3071961 w 3359163"/>
                  <a:gd name="connsiteY5" fmla="*/ 1693489 h 3930630"/>
                  <a:gd name="connsiteX6" fmla="*/ 3289512 w 3359163"/>
                  <a:gd name="connsiteY6" fmla="*/ 2931407 h 3930630"/>
                  <a:gd name="connsiteX7" fmla="*/ 2358642 w 3359163"/>
                  <a:gd name="connsiteY7" fmla="*/ 3790260 h 3930630"/>
                  <a:gd name="connsiteX8" fmla="*/ 1163792 w 3359163"/>
                  <a:gd name="connsiteY8" fmla="*/ 3918147 h 3930630"/>
                  <a:gd name="connsiteX9" fmla="*/ 440688 w 3359163"/>
                  <a:gd name="connsiteY9" fmla="*/ 3668167 h 3930630"/>
                  <a:gd name="connsiteX10" fmla="*/ 456 w 3359163"/>
                  <a:gd name="connsiteY10" fmla="*/ 2861417 h 3930630"/>
                  <a:gd name="connsiteX11" fmla="*/ 371818 w 3359163"/>
                  <a:gd name="connsiteY11" fmla="*/ 2268167 h 3930630"/>
                  <a:gd name="connsiteX12" fmla="*/ 1052198 w 3359163"/>
                  <a:gd name="connsiteY12" fmla="*/ 2020873 h 3930630"/>
                  <a:gd name="connsiteX13" fmla="*/ 1680043 w 3359163"/>
                  <a:gd name="connsiteY13" fmla="*/ 2169506 h 3930630"/>
                  <a:gd name="connsiteX14" fmla="*/ 1949120 w 3359163"/>
                  <a:gd name="connsiteY14" fmla="*/ 2641031 h 3930630"/>
                  <a:gd name="connsiteX15" fmla="*/ 1768454 w 3359163"/>
                  <a:gd name="connsiteY15" fmla="*/ 3011331 h 3930630"/>
                  <a:gd name="connsiteX16" fmla="*/ 1349463 w 3359163"/>
                  <a:gd name="connsiteY16" fmla="*/ 3158683 h 3930630"/>
                  <a:gd name="connsiteX17" fmla="*/ 983007 w 3359163"/>
                  <a:gd name="connsiteY17" fmla="*/ 3076678 h 3930630"/>
                  <a:gd name="connsiteX18" fmla="*/ 806185 w 3359163"/>
                  <a:gd name="connsiteY18" fmla="*/ 2799914 h 3930630"/>
                  <a:gd name="connsiteX19" fmla="*/ 895877 w 3359163"/>
                  <a:gd name="connsiteY19" fmla="*/ 2620529 h 3930630"/>
                  <a:gd name="connsiteX20" fmla="*/ 1018883 w 3359163"/>
                  <a:gd name="connsiteY20" fmla="*/ 2556464 h 3930630"/>
                  <a:gd name="connsiteX21" fmla="*/ 1077824 w 3359163"/>
                  <a:gd name="connsiteY21" fmla="*/ 2548776 h 3930630"/>
                  <a:gd name="connsiteX22" fmla="*/ 1098325 w 3359163"/>
                  <a:gd name="connsiteY22" fmla="*/ 2564151 h 3930630"/>
                  <a:gd name="connsiteX23" fmla="*/ 1088075 w 3359163"/>
                  <a:gd name="connsiteY23" fmla="*/ 2594903 h 3930630"/>
                  <a:gd name="connsiteX24" fmla="*/ 1077824 w 3359163"/>
                  <a:gd name="connsiteY24" fmla="*/ 2625655 h 3930630"/>
                  <a:gd name="connsiteX25" fmla="*/ 1062448 w 3359163"/>
                  <a:gd name="connsiteY25" fmla="*/ 2738411 h 3930630"/>
                  <a:gd name="connsiteX26" fmla="*/ 1143171 w 3359163"/>
                  <a:gd name="connsiteY26" fmla="*/ 2875512 h 3930630"/>
                  <a:gd name="connsiteX27" fmla="*/ 1318712 w 3359163"/>
                  <a:gd name="connsiteY27" fmla="*/ 2933171 h 3930630"/>
                  <a:gd name="connsiteX28" fmla="*/ 1582663 w 3359163"/>
                  <a:gd name="connsiteY28" fmla="*/ 2835791 h 3930630"/>
                  <a:gd name="connsiteX29" fmla="*/ 1687731 w 3359163"/>
                  <a:gd name="connsiteY29" fmla="*/ 2594903 h 3930630"/>
                  <a:gd name="connsiteX30" fmla="*/ 1475032 w 3359163"/>
                  <a:gd name="connsiteY30" fmla="*/ 2259198 h 3930630"/>
                  <a:gd name="connsiteX31" fmla="*/ 1031697 w 3359163"/>
                  <a:gd name="connsiteY31" fmla="*/ 2154130 h 3930630"/>
                  <a:gd name="connsiteX32" fmla="*/ 460229 w 3359163"/>
                  <a:gd name="connsiteY32" fmla="*/ 2348890 h 3930630"/>
                  <a:gd name="connsiteX33" fmla="*/ 206528 w 3359163"/>
                  <a:gd name="connsiteY33" fmla="*/ 2861417 h 3930630"/>
                  <a:gd name="connsiteX34" fmla="*/ 588361 w 3359163"/>
                  <a:gd name="connsiteY34" fmla="*/ 3502076 h 3930630"/>
                  <a:gd name="connsiteX35" fmla="*/ 1400716 w 3359163"/>
                  <a:gd name="connsiteY35" fmla="*/ 3717337 h 3930630"/>
                  <a:gd name="connsiteX36" fmla="*/ 2282814 w 3359163"/>
                  <a:gd name="connsiteY36" fmla="*/ 3432800 h 3930630"/>
                  <a:gd name="connsiteX37" fmla="*/ 2793353 w 3359163"/>
                  <a:gd name="connsiteY37" fmla="*/ 2674000 h 3930630"/>
                  <a:gd name="connsiteX38" fmla="*/ 2675467 w 3359163"/>
                  <a:gd name="connsiteY38" fmla="*/ 2167978 h 3930630"/>
                  <a:gd name="connsiteX39" fmla="*/ 1857439 w 3359163"/>
                  <a:gd name="connsiteY39" fmla="*/ 1553280 h 3930630"/>
                  <a:gd name="connsiteX40" fmla="*/ 947130 w 3359163"/>
                  <a:gd name="connsiteY40" fmla="*/ 1285397 h 3930630"/>
                  <a:gd name="connsiteX41" fmla="*/ 565297 w 3359163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947130 w 3314397"/>
                  <a:gd name="connsiteY40" fmla="*/ 1285397 h 3930630"/>
                  <a:gd name="connsiteX41" fmla="*/ 565297 w 3314397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1035318 w 3314397"/>
                  <a:gd name="connsiteY40" fmla="*/ 1258698 h 3930630"/>
                  <a:gd name="connsiteX41" fmla="*/ 565297 w 3314397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1035318 w 3314397"/>
                  <a:gd name="connsiteY40" fmla="*/ 1258698 h 3930630"/>
                  <a:gd name="connsiteX41" fmla="*/ 565297 w 3314397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1035318 w 3314397"/>
                  <a:gd name="connsiteY40" fmla="*/ 1258698 h 3930630"/>
                  <a:gd name="connsiteX41" fmla="*/ 565297 w 3314397"/>
                  <a:gd name="connsiteY41" fmla="*/ 760057 h 3930630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2675467 w 3314397"/>
                  <a:gd name="connsiteY38" fmla="*/ 2168602 h 3931254"/>
                  <a:gd name="connsiteX39" fmla="*/ 1857439 w 3314397"/>
                  <a:gd name="connsiteY39" fmla="*/ 1553904 h 3931254"/>
                  <a:gd name="connsiteX40" fmla="*/ 1035318 w 3314397"/>
                  <a:gd name="connsiteY40" fmla="*/ 1259322 h 3931254"/>
                  <a:gd name="connsiteX41" fmla="*/ 587343 w 3314397"/>
                  <a:gd name="connsiteY41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2675467 w 3314397"/>
                  <a:gd name="connsiteY38" fmla="*/ 2168602 h 3931254"/>
                  <a:gd name="connsiteX39" fmla="*/ 1857439 w 3314397"/>
                  <a:gd name="connsiteY39" fmla="*/ 1553904 h 3931254"/>
                  <a:gd name="connsiteX40" fmla="*/ 1035318 w 3314397"/>
                  <a:gd name="connsiteY40" fmla="*/ 1259322 h 3931254"/>
                  <a:gd name="connsiteX41" fmla="*/ 587343 w 3314397"/>
                  <a:gd name="connsiteY41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857439 w 3314397"/>
                  <a:gd name="connsiteY37" fmla="*/ 1554027 h 3931377"/>
                  <a:gd name="connsiteX38" fmla="*/ 1035318 w 3314397"/>
                  <a:gd name="connsiteY38" fmla="*/ 1259445 h 3931377"/>
                  <a:gd name="connsiteX39" fmla="*/ 587343 w 3314397"/>
                  <a:gd name="connsiteY39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4170059"/>
                  <a:gd name="connsiteX1" fmla="*/ 898342 w 3314397"/>
                  <a:gd name="connsiteY1" fmla="*/ 1406 h 4170059"/>
                  <a:gd name="connsiteX2" fmla="*/ 831811 w 3314397"/>
                  <a:gd name="connsiteY2" fmla="*/ 632672 h 4170059"/>
                  <a:gd name="connsiteX3" fmla="*/ 1328433 w 3314397"/>
                  <a:gd name="connsiteY3" fmla="*/ 1174046 h 4170059"/>
                  <a:gd name="connsiteX4" fmla="*/ 2895583 w 3314397"/>
                  <a:gd name="connsiteY4" fmla="*/ 1827735 h 4170059"/>
                  <a:gd name="connsiteX5" fmla="*/ 3289512 w 3314397"/>
                  <a:gd name="connsiteY5" fmla="*/ 2932154 h 4170059"/>
                  <a:gd name="connsiteX6" fmla="*/ 2358642 w 3314397"/>
                  <a:gd name="connsiteY6" fmla="*/ 3791007 h 4170059"/>
                  <a:gd name="connsiteX7" fmla="*/ 1163792 w 3314397"/>
                  <a:gd name="connsiteY7" fmla="*/ 3918894 h 4170059"/>
                  <a:gd name="connsiteX8" fmla="*/ 440688 w 3314397"/>
                  <a:gd name="connsiteY8" fmla="*/ 3668914 h 4170059"/>
                  <a:gd name="connsiteX9" fmla="*/ 456 w 3314397"/>
                  <a:gd name="connsiteY9" fmla="*/ 2862164 h 4170059"/>
                  <a:gd name="connsiteX10" fmla="*/ 371818 w 3314397"/>
                  <a:gd name="connsiteY10" fmla="*/ 2268914 h 4170059"/>
                  <a:gd name="connsiteX11" fmla="*/ 1052198 w 3314397"/>
                  <a:gd name="connsiteY11" fmla="*/ 2021620 h 4170059"/>
                  <a:gd name="connsiteX12" fmla="*/ 1680043 w 3314397"/>
                  <a:gd name="connsiteY12" fmla="*/ 2170253 h 4170059"/>
                  <a:gd name="connsiteX13" fmla="*/ 1949120 w 3314397"/>
                  <a:gd name="connsiteY13" fmla="*/ 2641778 h 4170059"/>
                  <a:gd name="connsiteX14" fmla="*/ 1768454 w 3314397"/>
                  <a:gd name="connsiteY14" fmla="*/ 3012078 h 4170059"/>
                  <a:gd name="connsiteX15" fmla="*/ 1349463 w 3314397"/>
                  <a:gd name="connsiteY15" fmla="*/ 3159430 h 4170059"/>
                  <a:gd name="connsiteX16" fmla="*/ 983007 w 3314397"/>
                  <a:gd name="connsiteY16" fmla="*/ 3077425 h 4170059"/>
                  <a:gd name="connsiteX17" fmla="*/ 806185 w 3314397"/>
                  <a:gd name="connsiteY17" fmla="*/ 2800661 h 4170059"/>
                  <a:gd name="connsiteX18" fmla="*/ 895877 w 3314397"/>
                  <a:gd name="connsiteY18" fmla="*/ 2621276 h 4170059"/>
                  <a:gd name="connsiteX19" fmla="*/ 1018883 w 3314397"/>
                  <a:gd name="connsiteY19" fmla="*/ 2557211 h 4170059"/>
                  <a:gd name="connsiteX20" fmla="*/ 1077824 w 3314397"/>
                  <a:gd name="connsiteY20" fmla="*/ 2549523 h 4170059"/>
                  <a:gd name="connsiteX21" fmla="*/ 1098325 w 3314397"/>
                  <a:gd name="connsiteY21" fmla="*/ 2564898 h 4170059"/>
                  <a:gd name="connsiteX22" fmla="*/ 1088075 w 3314397"/>
                  <a:gd name="connsiteY22" fmla="*/ 2595650 h 4170059"/>
                  <a:gd name="connsiteX23" fmla="*/ 1077824 w 3314397"/>
                  <a:gd name="connsiteY23" fmla="*/ 2626402 h 4170059"/>
                  <a:gd name="connsiteX24" fmla="*/ 1062448 w 3314397"/>
                  <a:gd name="connsiteY24" fmla="*/ 2739158 h 4170059"/>
                  <a:gd name="connsiteX25" fmla="*/ 1143171 w 3314397"/>
                  <a:gd name="connsiteY25" fmla="*/ 2876259 h 4170059"/>
                  <a:gd name="connsiteX26" fmla="*/ 1318712 w 3314397"/>
                  <a:gd name="connsiteY26" fmla="*/ 2933918 h 4170059"/>
                  <a:gd name="connsiteX27" fmla="*/ 1582663 w 3314397"/>
                  <a:gd name="connsiteY27" fmla="*/ 2836538 h 4170059"/>
                  <a:gd name="connsiteX28" fmla="*/ 1687731 w 3314397"/>
                  <a:gd name="connsiteY28" fmla="*/ 2595650 h 4170059"/>
                  <a:gd name="connsiteX29" fmla="*/ 1475032 w 3314397"/>
                  <a:gd name="connsiteY29" fmla="*/ 2259945 h 4170059"/>
                  <a:gd name="connsiteX30" fmla="*/ 1031697 w 3314397"/>
                  <a:gd name="connsiteY30" fmla="*/ 2154877 h 4170059"/>
                  <a:gd name="connsiteX31" fmla="*/ 460229 w 3314397"/>
                  <a:gd name="connsiteY31" fmla="*/ 2349637 h 4170059"/>
                  <a:gd name="connsiteX32" fmla="*/ 206528 w 3314397"/>
                  <a:gd name="connsiteY32" fmla="*/ 2862164 h 4170059"/>
                  <a:gd name="connsiteX33" fmla="*/ 588361 w 3314397"/>
                  <a:gd name="connsiteY33" fmla="*/ 3502823 h 4170059"/>
                  <a:gd name="connsiteX34" fmla="*/ 1400716 w 3314397"/>
                  <a:gd name="connsiteY34" fmla="*/ 3718084 h 4170059"/>
                  <a:gd name="connsiteX35" fmla="*/ 2348956 w 3314397"/>
                  <a:gd name="connsiteY35" fmla="*/ 3433547 h 4170059"/>
                  <a:gd name="connsiteX36" fmla="*/ 1035318 w 3314397"/>
                  <a:gd name="connsiteY36" fmla="*/ 1259445 h 4170059"/>
                  <a:gd name="connsiteX37" fmla="*/ 587343 w 3314397"/>
                  <a:gd name="connsiteY37" fmla="*/ 814203 h 4170059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499154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99154 w 3314397"/>
                  <a:gd name="connsiteY37" fmla="*/ 773622 h 3930846"/>
                  <a:gd name="connsiteX0" fmla="*/ 499154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99154 w 3314397"/>
                  <a:gd name="connsiteY37" fmla="*/ 773622 h 3930846"/>
                  <a:gd name="connsiteX0" fmla="*/ 433011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33011 w 3314397"/>
                  <a:gd name="connsiteY37" fmla="*/ 773622 h 3930846"/>
                  <a:gd name="connsiteX0" fmla="*/ 433011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33011 w 3314397"/>
                  <a:gd name="connsiteY37" fmla="*/ 773622 h 3930846"/>
                  <a:gd name="connsiteX0" fmla="*/ 433011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33011 w 3314397"/>
                  <a:gd name="connsiteY37" fmla="*/ 773622 h 3930846"/>
                  <a:gd name="connsiteX0" fmla="*/ 433011 w 3298501"/>
                  <a:gd name="connsiteY0" fmla="*/ 773622 h 3930846"/>
                  <a:gd name="connsiteX1" fmla="*/ 898342 w 3298501"/>
                  <a:gd name="connsiteY1" fmla="*/ 875 h 3930846"/>
                  <a:gd name="connsiteX2" fmla="*/ 831811 w 3298501"/>
                  <a:gd name="connsiteY2" fmla="*/ 632141 h 3930846"/>
                  <a:gd name="connsiteX3" fmla="*/ 1328433 w 3298501"/>
                  <a:gd name="connsiteY3" fmla="*/ 1173515 h 3930846"/>
                  <a:gd name="connsiteX4" fmla="*/ 2741251 w 3298501"/>
                  <a:gd name="connsiteY4" fmla="*/ 1880604 h 3930846"/>
                  <a:gd name="connsiteX5" fmla="*/ 3289512 w 3298501"/>
                  <a:gd name="connsiteY5" fmla="*/ 2931623 h 3930846"/>
                  <a:gd name="connsiteX6" fmla="*/ 2358642 w 3298501"/>
                  <a:gd name="connsiteY6" fmla="*/ 3790476 h 3930846"/>
                  <a:gd name="connsiteX7" fmla="*/ 1163792 w 3298501"/>
                  <a:gd name="connsiteY7" fmla="*/ 3918363 h 3930846"/>
                  <a:gd name="connsiteX8" fmla="*/ 440688 w 3298501"/>
                  <a:gd name="connsiteY8" fmla="*/ 3668383 h 3930846"/>
                  <a:gd name="connsiteX9" fmla="*/ 456 w 3298501"/>
                  <a:gd name="connsiteY9" fmla="*/ 2861633 h 3930846"/>
                  <a:gd name="connsiteX10" fmla="*/ 371818 w 3298501"/>
                  <a:gd name="connsiteY10" fmla="*/ 2268383 h 3930846"/>
                  <a:gd name="connsiteX11" fmla="*/ 1052198 w 3298501"/>
                  <a:gd name="connsiteY11" fmla="*/ 2021089 h 3930846"/>
                  <a:gd name="connsiteX12" fmla="*/ 1680043 w 3298501"/>
                  <a:gd name="connsiteY12" fmla="*/ 2169722 h 3930846"/>
                  <a:gd name="connsiteX13" fmla="*/ 1949120 w 3298501"/>
                  <a:gd name="connsiteY13" fmla="*/ 2641247 h 3930846"/>
                  <a:gd name="connsiteX14" fmla="*/ 1768454 w 3298501"/>
                  <a:gd name="connsiteY14" fmla="*/ 3011547 h 3930846"/>
                  <a:gd name="connsiteX15" fmla="*/ 1349463 w 3298501"/>
                  <a:gd name="connsiteY15" fmla="*/ 3158899 h 3930846"/>
                  <a:gd name="connsiteX16" fmla="*/ 983007 w 3298501"/>
                  <a:gd name="connsiteY16" fmla="*/ 3076894 h 3930846"/>
                  <a:gd name="connsiteX17" fmla="*/ 806185 w 3298501"/>
                  <a:gd name="connsiteY17" fmla="*/ 2800130 h 3930846"/>
                  <a:gd name="connsiteX18" fmla="*/ 895877 w 3298501"/>
                  <a:gd name="connsiteY18" fmla="*/ 2620745 h 3930846"/>
                  <a:gd name="connsiteX19" fmla="*/ 1018883 w 3298501"/>
                  <a:gd name="connsiteY19" fmla="*/ 2556680 h 3930846"/>
                  <a:gd name="connsiteX20" fmla="*/ 1077824 w 3298501"/>
                  <a:gd name="connsiteY20" fmla="*/ 2548992 h 3930846"/>
                  <a:gd name="connsiteX21" fmla="*/ 1098325 w 3298501"/>
                  <a:gd name="connsiteY21" fmla="*/ 2564367 h 3930846"/>
                  <a:gd name="connsiteX22" fmla="*/ 1088075 w 3298501"/>
                  <a:gd name="connsiteY22" fmla="*/ 2595119 h 3930846"/>
                  <a:gd name="connsiteX23" fmla="*/ 1077824 w 3298501"/>
                  <a:gd name="connsiteY23" fmla="*/ 2625871 h 3930846"/>
                  <a:gd name="connsiteX24" fmla="*/ 1062448 w 3298501"/>
                  <a:gd name="connsiteY24" fmla="*/ 2738627 h 3930846"/>
                  <a:gd name="connsiteX25" fmla="*/ 1143171 w 3298501"/>
                  <a:gd name="connsiteY25" fmla="*/ 2875728 h 3930846"/>
                  <a:gd name="connsiteX26" fmla="*/ 1318712 w 3298501"/>
                  <a:gd name="connsiteY26" fmla="*/ 2933387 h 3930846"/>
                  <a:gd name="connsiteX27" fmla="*/ 1582663 w 3298501"/>
                  <a:gd name="connsiteY27" fmla="*/ 2836007 h 3930846"/>
                  <a:gd name="connsiteX28" fmla="*/ 1687731 w 3298501"/>
                  <a:gd name="connsiteY28" fmla="*/ 2595119 h 3930846"/>
                  <a:gd name="connsiteX29" fmla="*/ 1475032 w 3298501"/>
                  <a:gd name="connsiteY29" fmla="*/ 2259414 h 3930846"/>
                  <a:gd name="connsiteX30" fmla="*/ 1031697 w 3298501"/>
                  <a:gd name="connsiteY30" fmla="*/ 2154346 h 3930846"/>
                  <a:gd name="connsiteX31" fmla="*/ 460229 w 3298501"/>
                  <a:gd name="connsiteY31" fmla="*/ 2349106 h 3930846"/>
                  <a:gd name="connsiteX32" fmla="*/ 206528 w 3298501"/>
                  <a:gd name="connsiteY32" fmla="*/ 2861633 h 3930846"/>
                  <a:gd name="connsiteX33" fmla="*/ 588361 w 3298501"/>
                  <a:gd name="connsiteY33" fmla="*/ 3502292 h 3930846"/>
                  <a:gd name="connsiteX34" fmla="*/ 1400716 w 3298501"/>
                  <a:gd name="connsiteY34" fmla="*/ 3717553 h 3930846"/>
                  <a:gd name="connsiteX35" fmla="*/ 2348956 w 3298501"/>
                  <a:gd name="connsiteY35" fmla="*/ 3433016 h 3930846"/>
                  <a:gd name="connsiteX36" fmla="*/ 1035318 w 3298501"/>
                  <a:gd name="connsiteY36" fmla="*/ 1258914 h 3930846"/>
                  <a:gd name="connsiteX37" fmla="*/ 433011 w 3298501"/>
                  <a:gd name="connsiteY37" fmla="*/ 773622 h 3930846"/>
                  <a:gd name="connsiteX0" fmla="*/ 543248 w 3298501"/>
                  <a:gd name="connsiteY0" fmla="*/ 706252 h 3930225"/>
                  <a:gd name="connsiteX1" fmla="*/ 898342 w 3298501"/>
                  <a:gd name="connsiteY1" fmla="*/ 254 h 3930225"/>
                  <a:gd name="connsiteX2" fmla="*/ 831811 w 3298501"/>
                  <a:gd name="connsiteY2" fmla="*/ 631520 h 3930225"/>
                  <a:gd name="connsiteX3" fmla="*/ 1328433 w 3298501"/>
                  <a:gd name="connsiteY3" fmla="*/ 1172894 h 3930225"/>
                  <a:gd name="connsiteX4" fmla="*/ 2741251 w 3298501"/>
                  <a:gd name="connsiteY4" fmla="*/ 1879983 h 3930225"/>
                  <a:gd name="connsiteX5" fmla="*/ 3289512 w 3298501"/>
                  <a:gd name="connsiteY5" fmla="*/ 2931002 h 3930225"/>
                  <a:gd name="connsiteX6" fmla="*/ 2358642 w 3298501"/>
                  <a:gd name="connsiteY6" fmla="*/ 3789855 h 3930225"/>
                  <a:gd name="connsiteX7" fmla="*/ 1163792 w 3298501"/>
                  <a:gd name="connsiteY7" fmla="*/ 3917742 h 3930225"/>
                  <a:gd name="connsiteX8" fmla="*/ 440688 w 3298501"/>
                  <a:gd name="connsiteY8" fmla="*/ 3667762 h 3930225"/>
                  <a:gd name="connsiteX9" fmla="*/ 456 w 3298501"/>
                  <a:gd name="connsiteY9" fmla="*/ 2861012 h 3930225"/>
                  <a:gd name="connsiteX10" fmla="*/ 371818 w 3298501"/>
                  <a:gd name="connsiteY10" fmla="*/ 2267762 h 3930225"/>
                  <a:gd name="connsiteX11" fmla="*/ 1052198 w 3298501"/>
                  <a:gd name="connsiteY11" fmla="*/ 2020468 h 3930225"/>
                  <a:gd name="connsiteX12" fmla="*/ 1680043 w 3298501"/>
                  <a:gd name="connsiteY12" fmla="*/ 2169101 h 3930225"/>
                  <a:gd name="connsiteX13" fmla="*/ 1949120 w 3298501"/>
                  <a:gd name="connsiteY13" fmla="*/ 2640626 h 3930225"/>
                  <a:gd name="connsiteX14" fmla="*/ 1768454 w 3298501"/>
                  <a:gd name="connsiteY14" fmla="*/ 3010926 h 3930225"/>
                  <a:gd name="connsiteX15" fmla="*/ 1349463 w 3298501"/>
                  <a:gd name="connsiteY15" fmla="*/ 3158278 h 3930225"/>
                  <a:gd name="connsiteX16" fmla="*/ 983007 w 3298501"/>
                  <a:gd name="connsiteY16" fmla="*/ 3076273 h 3930225"/>
                  <a:gd name="connsiteX17" fmla="*/ 806185 w 3298501"/>
                  <a:gd name="connsiteY17" fmla="*/ 2799509 h 3930225"/>
                  <a:gd name="connsiteX18" fmla="*/ 895877 w 3298501"/>
                  <a:gd name="connsiteY18" fmla="*/ 2620124 h 3930225"/>
                  <a:gd name="connsiteX19" fmla="*/ 1018883 w 3298501"/>
                  <a:gd name="connsiteY19" fmla="*/ 2556059 h 3930225"/>
                  <a:gd name="connsiteX20" fmla="*/ 1077824 w 3298501"/>
                  <a:gd name="connsiteY20" fmla="*/ 2548371 h 3930225"/>
                  <a:gd name="connsiteX21" fmla="*/ 1098325 w 3298501"/>
                  <a:gd name="connsiteY21" fmla="*/ 2563746 h 3930225"/>
                  <a:gd name="connsiteX22" fmla="*/ 1088075 w 3298501"/>
                  <a:gd name="connsiteY22" fmla="*/ 2594498 h 3930225"/>
                  <a:gd name="connsiteX23" fmla="*/ 1077824 w 3298501"/>
                  <a:gd name="connsiteY23" fmla="*/ 2625250 h 3930225"/>
                  <a:gd name="connsiteX24" fmla="*/ 1062448 w 3298501"/>
                  <a:gd name="connsiteY24" fmla="*/ 2738006 h 3930225"/>
                  <a:gd name="connsiteX25" fmla="*/ 1143171 w 3298501"/>
                  <a:gd name="connsiteY25" fmla="*/ 2875107 h 3930225"/>
                  <a:gd name="connsiteX26" fmla="*/ 1318712 w 3298501"/>
                  <a:gd name="connsiteY26" fmla="*/ 2932766 h 3930225"/>
                  <a:gd name="connsiteX27" fmla="*/ 1582663 w 3298501"/>
                  <a:gd name="connsiteY27" fmla="*/ 2835386 h 3930225"/>
                  <a:gd name="connsiteX28" fmla="*/ 1687731 w 3298501"/>
                  <a:gd name="connsiteY28" fmla="*/ 2594498 h 3930225"/>
                  <a:gd name="connsiteX29" fmla="*/ 1475032 w 3298501"/>
                  <a:gd name="connsiteY29" fmla="*/ 2258793 h 3930225"/>
                  <a:gd name="connsiteX30" fmla="*/ 1031697 w 3298501"/>
                  <a:gd name="connsiteY30" fmla="*/ 2153725 h 3930225"/>
                  <a:gd name="connsiteX31" fmla="*/ 460229 w 3298501"/>
                  <a:gd name="connsiteY31" fmla="*/ 2348485 h 3930225"/>
                  <a:gd name="connsiteX32" fmla="*/ 206528 w 3298501"/>
                  <a:gd name="connsiteY32" fmla="*/ 2861012 h 3930225"/>
                  <a:gd name="connsiteX33" fmla="*/ 588361 w 3298501"/>
                  <a:gd name="connsiteY33" fmla="*/ 3501671 h 3930225"/>
                  <a:gd name="connsiteX34" fmla="*/ 1400716 w 3298501"/>
                  <a:gd name="connsiteY34" fmla="*/ 3716932 h 3930225"/>
                  <a:gd name="connsiteX35" fmla="*/ 2348956 w 3298501"/>
                  <a:gd name="connsiteY35" fmla="*/ 3432395 h 3930225"/>
                  <a:gd name="connsiteX36" fmla="*/ 1035318 w 3298501"/>
                  <a:gd name="connsiteY36" fmla="*/ 1258293 h 3930225"/>
                  <a:gd name="connsiteX37" fmla="*/ 543248 w 3298501"/>
                  <a:gd name="connsiteY37" fmla="*/ 706252 h 3930225"/>
                  <a:gd name="connsiteX0" fmla="*/ 543248 w 3212681"/>
                  <a:gd name="connsiteY0" fmla="*/ 706252 h 3930225"/>
                  <a:gd name="connsiteX1" fmla="*/ 898342 w 3212681"/>
                  <a:gd name="connsiteY1" fmla="*/ 254 h 3930225"/>
                  <a:gd name="connsiteX2" fmla="*/ 831811 w 3212681"/>
                  <a:gd name="connsiteY2" fmla="*/ 631520 h 3930225"/>
                  <a:gd name="connsiteX3" fmla="*/ 1328433 w 3212681"/>
                  <a:gd name="connsiteY3" fmla="*/ 1172894 h 3930225"/>
                  <a:gd name="connsiteX4" fmla="*/ 2741251 w 3212681"/>
                  <a:gd name="connsiteY4" fmla="*/ 1879983 h 3930225"/>
                  <a:gd name="connsiteX5" fmla="*/ 3201322 w 3212681"/>
                  <a:gd name="connsiteY5" fmla="*/ 2931002 h 3930225"/>
                  <a:gd name="connsiteX6" fmla="*/ 2358642 w 3212681"/>
                  <a:gd name="connsiteY6" fmla="*/ 3789855 h 3930225"/>
                  <a:gd name="connsiteX7" fmla="*/ 1163792 w 3212681"/>
                  <a:gd name="connsiteY7" fmla="*/ 3917742 h 3930225"/>
                  <a:gd name="connsiteX8" fmla="*/ 440688 w 3212681"/>
                  <a:gd name="connsiteY8" fmla="*/ 3667762 h 3930225"/>
                  <a:gd name="connsiteX9" fmla="*/ 456 w 3212681"/>
                  <a:gd name="connsiteY9" fmla="*/ 2861012 h 3930225"/>
                  <a:gd name="connsiteX10" fmla="*/ 371818 w 3212681"/>
                  <a:gd name="connsiteY10" fmla="*/ 2267762 h 3930225"/>
                  <a:gd name="connsiteX11" fmla="*/ 1052198 w 3212681"/>
                  <a:gd name="connsiteY11" fmla="*/ 2020468 h 3930225"/>
                  <a:gd name="connsiteX12" fmla="*/ 1680043 w 3212681"/>
                  <a:gd name="connsiteY12" fmla="*/ 2169101 h 3930225"/>
                  <a:gd name="connsiteX13" fmla="*/ 1949120 w 3212681"/>
                  <a:gd name="connsiteY13" fmla="*/ 2640626 h 3930225"/>
                  <a:gd name="connsiteX14" fmla="*/ 1768454 w 3212681"/>
                  <a:gd name="connsiteY14" fmla="*/ 3010926 h 3930225"/>
                  <a:gd name="connsiteX15" fmla="*/ 1349463 w 3212681"/>
                  <a:gd name="connsiteY15" fmla="*/ 3158278 h 3930225"/>
                  <a:gd name="connsiteX16" fmla="*/ 983007 w 3212681"/>
                  <a:gd name="connsiteY16" fmla="*/ 3076273 h 3930225"/>
                  <a:gd name="connsiteX17" fmla="*/ 806185 w 3212681"/>
                  <a:gd name="connsiteY17" fmla="*/ 2799509 h 3930225"/>
                  <a:gd name="connsiteX18" fmla="*/ 895877 w 3212681"/>
                  <a:gd name="connsiteY18" fmla="*/ 2620124 h 3930225"/>
                  <a:gd name="connsiteX19" fmla="*/ 1018883 w 3212681"/>
                  <a:gd name="connsiteY19" fmla="*/ 2556059 h 3930225"/>
                  <a:gd name="connsiteX20" fmla="*/ 1077824 w 3212681"/>
                  <a:gd name="connsiteY20" fmla="*/ 2548371 h 3930225"/>
                  <a:gd name="connsiteX21" fmla="*/ 1098325 w 3212681"/>
                  <a:gd name="connsiteY21" fmla="*/ 2563746 h 3930225"/>
                  <a:gd name="connsiteX22" fmla="*/ 1088075 w 3212681"/>
                  <a:gd name="connsiteY22" fmla="*/ 2594498 h 3930225"/>
                  <a:gd name="connsiteX23" fmla="*/ 1077824 w 3212681"/>
                  <a:gd name="connsiteY23" fmla="*/ 2625250 h 3930225"/>
                  <a:gd name="connsiteX24" fmla="*/ 1062448 w 3212681"/>
                  <a:gd name="connsiteY24" fmla="*/ 2738006 h 3930225"/>
                  <a:gd name="connsiteX25" fmla="*/ 1143171 w 3212681"/>
                  <a:gd name="connsiteY25" fmla="*/ 2875107 h 3930225"/>
                  <a:gd name="connsiteX26" fmla="*/ 1318712 w 3212681"/>
                  <a:gd name="connsiteY26" fmla="*/ 2932766 h 3930225"/>
                  <a:gd name="connsiteX27" fmla="*/ 1582663 w 3212681"/>
                  <a:gd name="connsiteY27" fmla="*/ 2835386 h 3930225"/>
                  <a:gd name="connsiteX28" fmla="*/ 1687731 w 3212681"/>
                  <a:gd name="connsiteY28" fmla="*/ 2594498 h 3930225"/>
                  <a:gd name="connsiteX29" fmla="*/ 1475032 w 3212681"/>
                  <a:gd name="connsiteY29" fmla="*/ 2258793 h 3930225"/>
                  <a:gd name="connsiteX30" fmla="*/ 1031697 w 3212681"/>
                  <a:gd name="connsiteY30" fmla="*/ 2153725 h 3930225"/>
                  <a:gd name="connsiteX31" fmla="*/ 460229 w 3212681"/>
                  <a:gd name="connsiteY31" fmla="*/ 2348485 h 3930225"/>
                  <a:gd name="connsiteX32" fmla="*/ 206528 w 3212681"/>
                  <a:gd name="connsiteY32" fmla="*/ 2861012 h 3930225"/>
                  <a:gd name="connsiteX33" fmla="*/ 588361 w 3212681"/>
                  <a:gd name="connsiteY33" fmla="*/ 3501671 h 3930225"/>
                  <a:gd name="connsiteX34" fmla="*/ 1400716 w 3212681"/>
                  <a:gd name="connsiteY34" fmla="*/ 3716932 h 3930225"/>
                  <a:gd name="connsiteX35" fmla="*/ 2348956 w 3212681"/>
                  <a:gd name="connsiteY35" fmla="*/ 3432395 h 3930225"/>
                  <a:gd name="connsiteX36" fmla="*/ 1035318 w 3212681"/>
                  <a:gd name="connsiteY36" fmla="*/ 1258293 h 3930225"/>
                  <a:gd name="connsiteX37" fmla="*/ 543248 w 3212681"/>
                  <a:gd name="connsiteY37" fmla="*/ 706252 h 3930225"/>
                  <a:gd name="connsiteX0" fmla="*/ 366867 w 3212681"/>
                  <a:gd name="connsiteY0" fmla="*/ 679406 h 3930078"/>
                  <a:gd name="connsiteX1" fmla="*/ 898342 w 3212681"/>
                  <a:gd name="connsiteY1" fmla="*/ 107 h 3930078"/>
                  <a:gd name="connsiteX2" fmla="*/ 831811 w 3212681"/>
                  <a:gd name="connsiteY2" fmla="*/ 631373 h 3930078"/>
                  <a:gd name="connsiteX3" fmla="*/ 1328433 w 3212681"/>
                  <a:gd name="connsiteY3" fmla="*/ 1172747 h 3930078"/>
                  <a:gd name="connsiteX4" fmla="*/ 2741251 w 3212681"/>
                  <a:gd name="connsiteY4" fmla="*/ 1879836 h 3930078"/>
                  <a:gd name="connsiteX5" fmla="*/ 3201322 w 3212681"/>
                  <a:gd name="connsiteY5" fmla="*/ 2930855 h 3930078"/>
                  <a:gd name="connsiteX6" fmla="*/ 2358642 w 3212681"/>
                  <a:gd name="connsiteY6" fmla="*/ 3789708 h 3930078"/>
                  <a:gd name="connsiteX7" fmla="*/ 1163792 w 3212681"/>
                  <a:gd name="connsiteY7" fmla="*/ 3917595 h 3930078"/>
                  <a:gd name="connsiteX8" fmla="*/ 440688 w 3212681"/>
                  <a:gd name="connsiteY8" fmla="*/ 3667615 h 3930078"/>
                  <a:gd name="connsiteX9" fmla="*/ 456 w 3212681"/>
                  <a:gd name="connsiteY9" fmla="*/ 2860865 h 3930078"/>
                  <a:gd name="connsiteX10" fmla="*/ 371818 w 3212681"/>
                  <a:gd name="connsiteY10" fmla="*/ 2267615 h 3930078"/>
                  <a:gd name="connsiteX11" fmla="*/ 1052198 w 3212681"/>
                  <a:gd name="connsiteY11" fmla="*/ 2020321 h 3930078"/>
                  <a:gd name="connsiteX12" fmla="*/ 1680043 w 3212681"/>
                  <a:gd name="connsiteY12" fmla="*/ 2168954 h 3930078"/>
                  <a:gd name="connsiteX13" fmla="*/ 1949120 w 3212681"/>
                  <a:gd name="connsiteY13" fmla="*/ 2640479 h 3930078"/>
                  <a:gd name="connsiteX14" fmla="*/ 1768454 w 3212681"/>
                  <a:gd name="connsiteY14" fmla="*/ 3010779 h 3930078"/>
                  <a:gd name="connsiteX15" fmla="*/ 1349463 w 3212681"/>
                  <a:gd name="connsiteY15" fmla="*/ 3158131 h 3930078"/>
                  <a:gd name="connsiteX16" fmla="*/ 983007 w 3212681"/>
                  <a:gd name="connsiteY16" fmla="*/ 3076126 h 3930078"/>
                  <a:gd name="connsiteX17" fmla="*/ 806185 w 3212681"/>
                  <a:gd name="connsiteY17" fmla="*/ 2799362 h 3930078"/>
                  <a:gd name="connsiteX18" fmla="*/ 895877 w 3212681"/>
                  <a:gd name="connsiteY18" fmla="*/ 2619977 h 3930078"/>
                  <a:gd name="connsiteX19" fmla="*/ 1018883 w 3212681"/>
                  <a:gd name="connsiteY19" fmla="*/ 2555912 h 3930078"/>
                  <a:gd name="connsiteX20" fmla="*/ 1077824 w 3212681"/>
                  <a:gd name="connsiteY20" fmla="*/ 2548224 h 3930078"/>
                  <a:gd name="connsiteX21" fmla="*/ 1098325 w 3212681"/>
                  <a:gd name="connsiteY21" fmla="*/ 2563599 h 3930078"/>
                  <a:gd name="connsiteX22" fmla="*/ 1088075 w 3212681"/>
                  <a:gd name="connsiteY22" fmla="*/ 2594351 h 3930078"/>
                  <a:gd name="connsiteX23" fmla="*/ 1077824 w 3212681"/>
                  <a:gd name="connsiteY23" fmla="*/ 2625103 h 3930078"/>
                  <a:gd name="connsiteX24" fmla="*/ 1062448 w 3212681"/>
                  <a:gd name="connsiteY24" fmla="*/ 2737859 h 3930078"/>
                  <a:gd name="connsiteX25" fmla="*/ 1143171 w 3212681"/>
                  <a:gd name="connsiteY25" fmla="*/ 2874960 h 3930078"/>
                  <a:gd name="connsiteX26" fmla="*/ 1318712 w 3212681"/>
                  <a:gd name="connsiteY26" fmla="*/ 2932619 h 3930078"/>
                  <a:gd name="connsiteX27" fmla="*/ 1582663 w 3212681"/>
                  <a:gd name="connsiteY27" fmla="*/ 2835239 h 3930078"/>
                  <a:gd name="connsiteX28" fmla="*/ 1687731 w 3212681"/>
                  <a:gd name="connsiteY28" fmla="*/ 2594351 h 3930078"/>
                  <a:gd name="connsiteX29" fmla="*/ 1475032 w 3212681"/>
                  <a:gd name="connsiteY29" fmla="*/ 2258646 h 3930078"/>
                  <a:gd name="connsiteX30" fmla="*/ 1031697 w 3212681"/>
                  <a:gd name="connsiteY30" fmla="*/ 2153578 h 3930078"/>
                  <a:gd name="connsiteX31" fmla="*/ 460229 w 3212681"/>
                  <a:gd name="connsiteY31" fmla="*/ 2348338 h 3930078"/>
                  <a:gd name="connsiteX32" fmla="*/ 206528 w 3212681"/>
                  <a:gd name="connsiteY32" fmla="*/ 2860865 h 3930078"/>
                  <a:gd name="connsiteX33" fmla="*/ 588361 w 3212681"/>
                  <a:gd name="connsiteY33" fmla="*/ 3501524 h 3930078"/>
                  <a:gd name="connsiteX34" fmla="*/ 1400716 w 3212681"/>
                  <a:gd name="connsiteY34" fmla="*/ 3716785 h 3930078"/>
                  <a:gd name="connsiteX35" fmla="*/ 2348956 w 3212681"/>
                  <a:gd name="connsiteY35" fmla="*/ 3432248 h 3930078"/>
                  <a:gd name="connsiteX36" fmla="*/ 1035318 w 3212681"/>
                  <a:gd name="connsiteY36" fmla="*/ 1258146 h 3930078"/>
                  <a:gd name="connsiteX37" fmla="*/ 366867 w 3212681"/>
                  <a:gd name="connsiteY37" fmla="*/ 679406 h 3930078"/>
                  <a:gd name="connsiteX0" fmla="*/ 366867 w 3212681"/>
                  <a:gd name="connsiteY0" fmla="*/ 679319 h 3929991"/>
                  <a:gd name="connsiteX1" fmla="*/ 898342 w 3212681"/>
                  <a:gd name="connsiteY1" fmla="*/ 20 h 3929991"/>
                  <a:gd name="connsiteX2" fmla="*/ 699527 w 3212681"/>
                  <a:gd name="connsiteY2" fmla="*/ 657986 h 3929991"/>
                  <a:gd name="connsiteX3" fmla="*/ 1328433 w 3212681"/>
                  <a:gd name="connsiteY3" fmla="*/ 1172660 h 3929991"/>
                  <a:gd name="connsiteX4" fmla="*/ 2741251 w 3212681"/>
                  <a:gd name="connsiteY4" fmla="*/ 1879749 h 3929991"/>
                  <a:gd name="connsiteX5" fmla="*/ 3201322 w 3212681"/>
                  <a:gd name="connsiteY5" fmla="*/ 2930768 h 3929991"/>
                  <a:gd name="connsiteX6" fmla="*/ 2358642 w 3212681"/>
                  <a:gd name="connsiteY6" fmla="*/ 3789621 h 3929991"/>
                  <a:gd name="connsiteX7" fmla="*/ 1163792 w 3212681"/>
                  <a:gd name="connsiteY7" fmla="*/ 3917508 h 3929991"/>
                  <a:gd name="connsiteX8" fmla="*/ 440688 w 3212681"/>
                  <a:gd name="connsiteY8" fmla="*/ 3667528 h 3929991"/>
                  <a:gd name="connsiteX9" fmla="*/ 456 w 3212681"/>
                  <a:gd name="connsiteY9" fmla="*/ 2860778 h 3929991"/>
                  <a:gd name="connsiteX10" fmla="*/ 371818 w 3212681"/>
                  <a:gd name="connsiteY10" fmla="*/ 2267528 h 3929991"/>
                  <a:gd name="connsiteX11" fmla="*/ 1052198 w 3212681"/>
                  <a:gd name="connsiteY11" fmla="*/ 2020234 h 3929991"/>
                  <a:gd name="connsiteX12" fmla="*/ 1680043 w 3212681"/>
                  <a:gd name="connsiteY12" fmla="*/ 2168867 h 3929991"/>
                  <a:gd name="connsiteX13" fmla="*/ 1949120 w 3212681"/>
                  <a:gd name="connsiteY13" fmla="*/ 2640392 h 3929991"/>
                  <a:gd name="connsiteX14" fmla="*/ 1768454 w 3212681"/>
                  <a:gd name="connsiteY14" fmla="*/ 3010692 h 3929991"/>
                  <a:gd name="connsiteX15" fmla="*/ 1349463 w 3212681"/>
                  <a:gd name="connsiteY15" fmla="*/ 3158044 h 3929991"/>
                  <a:gd name="connsiteX16" fmla="*/ 983007 w 3212681"/>
                  <a:gd name="connsiteY16" fmla="*/ 3076039 h 3929991"/>
                  <a:gd name="connsiteX17" fmla="*/ 806185 w 3212681"/>
                  <a:gd name="connsiteY17" fmla="*/ 2799275 h 3929991"/>
                  <a:gd name="connsiteX18" fmla="*/ 895877 w 3212681"/>
                  <a:gd name="connsiteY18" fmla="*/ 2619890 h 3929991"/>
                  <a:gd name="connsiteX19" fmla="*/ 1018883 w 3212681"/>
                  <a:gd name="connsiteY19" fmla="*/ 2555825 h 3929991"/>
                  <a:gd name="connsiteX20" fmla="*/ 1077824 w 3212681"/>
                  <a:gd name="connsiteY20" fmla="*/ 2548137 h 3929991"/>
                  <a:gd name="connsiteX21" fmla="*/ 1098325 w 3212681"/>
                  <a:gd name="connsiteY21" fmla="*/ 2563512 h 3929991"/>
                  <a:gd name="connsiteX22" fmla="*/ 1088075 w 3212681"/>
                  <a:gd name="connsiteY22" fmla="*/ 2594264 h 3929991"/>
                  <a:gd name="connsiteX23" fmla="*/ 1077824 w 3212681"/>
                  <a:gd name="connsiteY23" fmla="*/ 2625016 h 3929991"/>
                  <a:gd name="connsiteX24" fmla="*/ 1062448 w 3212681"/>
                  <a:gd name="connsiteY24" fmla="*/ 2737772 h 3929991"/>
                  <a:gd name="connsiteX25" fmla="*/ 1143171 w 3212681"/>
                  <a:gd name="connsiteY25" fmla="*/ 2874873 h 3929991"/>
                  <a:gd name="connsiteX26" fmla="*/ 1318712 w 3212681"/>
                  <a:gd name="connsiteY26" fmla="*/ 2932532 h 3929991"/>
                  <a:gd name="connsiteX27" fmla="*/ 1582663 w 3212681"/>
                  <a:gd name="connsiteY27" fmla="*/ 2835152 h 3929991"/>
                  <a:gd name="connsiteX28" fmla="*/ 1687731 w 3212681"/>
                  <a:gd name="connsiteY28" fmla="*/ 2594264 h 3929991"/>
                  <a:gd name="connsiteX29" fmla="*/ 1475032 w 3212681"/>
                  <a:gd name="connsiteY29" fmla="*/ 2258559 h 3929991"/>
                  <a:gd name="connsiteX30" fmla="*/ 1031697 w 3212681"/>
                  <a:gd name="connsiteY30" fmla="*/ 2153491 h 3929991"/>
                  <a:gd name="connsiteX31" fmla="*/ 460229 w 3212681"/>
                  <a:gd name="connsiteY31" fmla="*/ 2348251 h 3929991"/>
                  <a:gd name="connsiteX32" fmla="*/ 206528 w 3212681"/>
                  <a:gd name="connsiteY32" fmla="*/ 2860778 h 3929991"/>
                  <a:gd name="connsiteX33" fmla="*/ 588361 w 3212681"/>
                  <a:gd name="connsiteY33" fmla="*/ 3501437 h 3929991"/>
                  <a:gd name="connsiteX34" fmla="*/ 1400716 w 3212681"/>
                  <a:gd name="connsiteY34" fmla="*/ 3716698 h 3929991"/>
                  <a:gd name="connsiteX35" fmla="*/ 2348956 w 3212681"/>
                  <a:gd name="connsiteY35" fmla="*/ 3432161 h 3929991"/>
                  <a:gd name="connsiteX36" fmla="*/ 1035318 w 3212681"/>
                  <a:gd name="connsiteY36" fmla="*/ 1258059 h 3929991"/>
                  <a:gd name="connsiteX37" fmla="*/ 366867 w 3212681"/>
                  <a:gd name="connsiteY37" fmla="*/ 679319 h 3929991"/>
                  <a:gd name="connsiteX0" fmla="*/ 366867 w 3212681"/>
                  <a:gd name="connsiteY0" fmla="*/ 679320 h 3929991"/>
                  <a:gd name="connsiteX1" fmla="*/ 898342 w 3212681"/>
                  <a:gd name="connsiteY1" fmla="*/ 20 h 3929991"/>
                  <a:gd name="connsiteX2" fmla="*/ 699527 w 3212681"/>
                  <a:gd name="connsiteY2" fmla="*/ 657986 h 3929991"/>
                  <a:gd name="connsiteX3" fmla="*/ 1328433 w 3212681"/>
                  <a:gd name="connsiteY3" fmla="*/ 1172660 h 3929991"/>
                  <a:gd name="connsiteX4" fmla="*/ 2741251 w 3212681"/>
                  <a:gd name="connsiteY4" fmla="*/ 1879749 h 3929991"/>
                  <a:gd name="connsiteX5" fmla="*/ 3201322 w 3212681"/>
                  <a:gd name="connsiteY5" fmla="*/ 2930768 h 3929991"/>
                  <a:gd name="connsiteX6" fmla="*/ 2358642 w 3212681"/>
                  <a:gd name="connsiteY6" fmla="*/ 3789621 h 3929991"/>
                  <a:gd name="connsiteX7" fmla="*/ 1163792 w 3212681"/>
                  <a:gd name="connsiteY7" fmla="*/ 3917508 h 3929991"/>
                  <a:gd name="connsiteX8" fmla="*/ 440688 w 3212681"/>
                  <a:gd name="connsiteY8" fmla="*/ 3667528 h 3929991"/>
                  <a:gd name="connsiteX9" fmla="*/ 456 w 3212681"/>
                  <a:gd name="connsiteY9" fmla="*/ 2860778 h 3929991"/>
                  <a:gd name="connsiteX10" fmla="*/ 371818 w 3212681"/>
                  <a:gd name="connsiteY10" fmla="*/ 2267528 h 3929991"/>
                  <a:gd name="connsiteX11" fmla="*/ 1052198 w 3212681"/>
                  <a:gd name="connsiteY11" fmla="*/ 2020234 h 3929991"/>
                  <a:gd name="connsiteX12" fmla="*/ 1680043 w 3212681"/>
                  <a:gd name="connsiteY12" fmla="*/ 2168867 h 3929991"/>
                  <a:gd name="connsiteX13" fmla="*/ 1949120 w 3212681"/>
                  <a:gd name="connsiteY13" fmla="*/ 2640392 h 3929991"/>
                  <a:gd name="connsiteX14" fmla="*/ 1768454 w 3212681"/>
                  <a:gd name="connsiteY14" fmla="*/ 3010692 h 3929991"/>
                  <a:gd name="connsiteX15" fmla="*/ 1349463 w 3212681"/>
                  <a:gd name="connsiteY15" fmla="*/ 3158044 h 3929991"/>
                  <a:gd name="connsiteX16" fmla="*/ 983007 w 3212681"/>
                  <a:gd name="connsiteY16" fmla="*/ 3076039 h 3929991"/>
                  <a:gd name="connsiteX17" fmla="*/ 806185 w 3212681"/>
                  <a:gd name="connsiteY17" fmla="*/ 2799275 h 3929991"/>
                  <a:gd name="connsiteX18" fmla="*/ 895877 w 3212681"/>
                  <a:gd name="connsiteY18" fmla="*/ 2619890 h 3929991"/>
                  <a:gd name="connsiteX19" fmla="*/ 1018883 w 3212681"/>
                  <a:gd name="connsiteY19" fmla="*/ 2555825 h 3929991"/>
                  <a:gd name="connsiteX20" fmla="*/ 1077824 w 3212681"/>
                  <a:gd name="connsiteY20" fmla="*/ 2548137 h 3929991"/>
                  <a:gd name="connsiteX21" fmla="*/ 1098325 w 3212681"/>
                  <a:gd name="connsiteY21" fmla="*/ 2563512 h 3929991"/>
                  <a:gd name="connsiteX22" fmla="*/ 1088075 w 3212681"/>
                  <a:gd name="connsiteY22" fmla="*/ 2594264 h 3929991"/>
                  <a:gd name="connsiteX23" fmla="*/ 1077824 w 3212681"/>
                  <a:gd name="connsiteY23" fmla="*/ 2625016 h 3929991"/>
                  <a:gd name="connsiteX24" fmla="*/ 1062448 w 3212681"/>
                  <a:gd name="connsiteY24" fmla="*/ 2737772 h 3929991"/>
                  <a:gd name="connsiteX25" fmla="*/ 1143171 w 3212681"/>
                  <a:gd name="connsiteY25" fmla="*/ 2874873 h 3929991"/>
                  <a:gd name="connsiteX26" fmla="*/ 1318712 w 3212681"/>
                  <a:gd name="connsiteY26" fmla="*/ 2932532 h 3929991"/>
                  <a:gd name="connsiteX27" fmla="*/ 1582663 w 3212681"/>
                  <a:gd name="connsiteY27" fmla="*/ 2835152 h 3929991"/>
                  <a:gd name="connsiteX28" fmla="*/ 1687731 w 3212681"/>
                  <a:gd name="connsiteY28" fmla="*/ 2594264 h 3929991"/>
                  <a:gd name="connsiteX29" fmla="*/ 1475032 w 3212681"/>
                  <a:gd name="connsiteY29" fmla="*/ 2258559 h 3929991"/>
                  <a:gd name="connsiteX30" fmla="*/ 1031697 w 3212681"/>
                  <a:gd name="connsiteY30" fmla="*/ 2153491 h 3929991"/>
                  <a:gd name="connsiteX31" fmla="*/ 460229 w 3212681"/>
                  <a:gd name="connsiteY31" fmla="*/ 2348251 h 3929991"/>
                  <a:gd name="connsiteX32" fmla="*/ 206528 w 3212681"/>
                  <a:gd name="connsiteY32" fmla="*/ 2860778 h 3929991"/>
                  <a:gd name="connsiteX33" fmla="*/ 588361 w 3212681"/>
                  <a:gd name="connsiteY33" fmla="*/ 3501437 h 3929991"/>
                  <a:gd name="connsiteX34" fmla="*/ 1400716 w 3212681"/>
                  <a:gd name="connsiteY34" fmla="*/ 3716698 h 3929991"/>
                  <a:gd name="connsiteX35" fmla="*/ 2348956 w 3212681"/>
                  <a:gd name="connsiteY35" fmla="*/ 3432161 h 3929991"/>
                  <a:gd name="connsiteX36" fmla="*/ 1035318 w 3212681"/>
                  <a:gd name="connsiteY36" fmla="*/ 1258059 h 3929991"/>
                  <a:gd name="connsiteX37" fmla="*/ 366867 w 3212681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99527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11338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11338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11338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3208014" h="3929991">
                    <a:moveTo>
                      <a:pt x="366867" y="679320"/>
                    </a:moveTo>
                    <a:cubicBezTo>
                      <a:pt x="317808" y="427842"/>
                      <a:pt x="857597" y="3576"/>
                      <a:pt x="898342" y="20"/>
                    </a:cubicBezTo>
                    <a:cubicBezTo>
                      <a:pt x="939087" y="-3536"/>
                      <a:pt x="549678" y="459157"/>
                      <a:pt x="611338" y="657986"/>
                    </a:cubicBezTo>
                    <a:cubicBezTo>
                      <a:pt x="705067" y="960224"/>
                      <a:pt x="918328" y="991283"/>
                      <a:pt x="1328433" y="1172660"/>
                    </a:cubicBezTo>
                    <a:cubicBezTo>
                      <a:pt x="1738538" y="1354037"/>
                      <a:pt x="2362961" y="1613432"/>
                      <a:pt x="2675109" y="1906450"/>
                    </a:cubicBezTo>
                    <a:cubicBezTo>
                      <a:pt x="2987257" y="2199468"/>
                      <a:pt x="3254066" y="2616906"/>
                      <a:pt x="3201322" y="2930768"/>
                    </a:cubicBezTo>
                    <a:cubicBezTo>
                      <a:pt x="3148578" y="3244630"/>
                      <a:pt x="2698230" y="3625164"/>
                      <a:pt x="2358642" y="3789621"/>
                    </a:cubicBezTo>
                    <a:cubicBezTo>
                      <a:pt x="2019054" y="3954078"/>
                      <a:pt x="1483451" y="3937857"/>
                      <a:pt x="1163792" y="3917508"/>
                    </a:cubicBezTo>
                    <a:cubicBezTo>
                      <a:pt x="844133" y="3897159"/>
                      <a:pt x="810958" y="3870348"/>
                      <a:pt x="440688" y="3667528"/>
                    </a:cubicBezTo>
                    <a:cubicBezTo>
                      <a:pt x="70418" y="3464708"/>
                      <a:pt x="11934" y="3094111"/>
                      <a:pt x="456" y="2860778"/>
                    </a:cubicBezTo>
                    <a:cubicBezTo>
                      <a:pt x="-11022" y="2627445"/>
                      <a:pt x="196528" y="2407619"/>
                      <a:pt x="371818" y="2267528"/>
                    </a:cubicBezTo>
                    <a:cubicBezTo>
                      <a:pt x="547108" y="2127437"/>
                      <a:pt x="787392" y="2020234"/>
                      <a:pt x="1052198" y="2020234"/>
                    </a:cubicBezTo>
                    <a:cubicBezTo>
                      <a:pt x="1310169" y="2020234"/>
                      <a:pt x="1519451" y="2069778"/>
                      <a:pt x="1680043" y="2168867"/>
                    </a:cubicBezTo>
                    <a:cubicBezTo>
                      <a:pt x="1859427" y="2279914"/>
                      <a:pt x="1949120" y="2437089"/>
                      <a:pt x="1949120" y="2640392"/>
                    </a:cubicBezTo>
                    <a:cubicBezTo>
                      <a:pt x="1949120" y="2789024"/>
                      <a:pt x="1888898" y="2912458"/>
                      <a:pt x="1768454" y="3010692"/>
                    </a:cubicBezTo>
                    <a:cubicBezTo>
                      <a:pt x="1648010" y="3108927"/>
                      <a:pt x="1508347" y="3158044"/>
                      <a:pt x="1349463" y="3158044"/>
                    </a:cubicBezTo>
                    <a:cubicBezTo>
                      <a:pt x="1204247" y="3158044"/>
                      <a:pt x="1082095" y="3130709"/>
                      <a:pt x="983007" y="3076039"/>
                    </a:cubicBezTo>
                    <a:cubicBezTo>
                      <a:pt x="865125" y="3011120"/>
                      <a:pt x="806185" y="2918865"/>
                      <a:pt x="806185" y="2799275"/>
                    </a:cubicBezTo>
                    <a:cubicBezTo>
                      <a:pt x="806185" y="2727521"/>
                      <a:pt x="836082" y="2667726"/>
                      <a:pt x="895877" y="2619890"/>
                    </a:cubicBezTo>
                    <a:cubicBezTo>
                      <a:pt x="942004" y="2582305"/>
                      <a:pt x="983007" y="2560950"/>
                      <a:pt x="1018883" y="2555825"/>
                    </a:cubicBezTo>
                    <a:cubicBezTo>
                      <a:pt x="1054760" y="2550699"/>
                      <a:pt x="1074407" y="2548137"/>
                      <a:pt x="1077824" y="2548137"/>
                    </a:cubicBezTo>
                    <a:cubicBezTo>
                      <a:pt x="1091491" y="2548137"/>
                      <a:pt x="1098325" y="2553262"/>
                      <a:pt x="1098325" y="2563512"/>
                    </a:cubicBezTo>
                    <a:lnTo>
                      <a:pt x="1088075" y="2594264"/>
                    </a:lnTo>
                    <a:cubicBezTo>
                      <a:pt x="1086366" y="2597681"/>
                      <a:pt x="1082949" y="2607932"/>
                      <a:pt x="1077824" y="2625016"/>
                    </a:cubicBezTo>
                    <a:cubicBezTo>
                      <a:pt x="1067573" y="2659184"/>
                      <a:pt x="1062448" y="2696769"/>
                      <a:pt x="1062448" y="2737772"/>
                    </a:cubicBezTo>
                    <a:cubicBezTo>
                      <a:pt x="1062448" y="2790733"/>
                      <a:pt x="1089356" y="2836433"/>
                      <a:pt x="1143171" y="2874873"/>
                    </a:cubicBezTo>
                    <a:cubicBezTo>
                      <a:pt x="1196987" y="2913312"/>
                      <a:pt x="1255500" y="2932532"/>
                      <a:pt x="1318712" y="2932532"/>
                    </a:cubicBezTo>
                    <a:cubicBezTo>
                      <a:pt x="1424634" y="2932532"/>
                      <a:pt x="1512618" y="2900072"/>
                      <a:pt x="1582663" y="2835152"/>
                    </a:cubicBezTo>
                    <a:cubicBezTo>
                      <a:pt x="1652708" y="2770232"/>
                      <a:pt x="1687731" y="2689936"/>
                      <a:pt x="1687731" y="2594264"/>
                    </a:cubicBezTo>
                    <a:cubicBezTo>
                      <a:pt x="1687731" y="2450757"/>
                      <a:pt x="1616831" y="2338855"/>
                      <a:pt x="1475032" y="2258559"/>
                    </a:cubicBezTo>
                    <a:cubicBezTo>
                      <a:pt x="1352026" y="2188514"/>
                      <a:pt x="1204247" y="2153491"/>
                      <a:pt x="1031697" y="2153491"/>
                    </a:cubicBezTo>
                    <a:cubicBezTo>
                      <a:pt x="811310" y="2153491"/>
                      <a:pt x="620821" y="2218411"/>
                      <a:pt x="460229" y="2348251"/>
                    </a:cubicBezTo>
                    <a:cubicBezTo>
                      <a:pt x="291095" y="2484925"/>
                      <a:pt x="206528" y="2655767"/>
                      <a:pt x="206528" y="2860778"/>
                    </a:cubicBezTo>
                    <a:cubicBezTo>
                      <a:pt x="206528" y="3127292"/>
                      <a:pt x="333806" y="3340845"/>
                      <a:pt x="588361" y="3501437"/>
                    </a:cubicBezTo>
                    <a:cubicBezTo>
                      <a:pt x="815581" y="3644944"/>
                      <a:pt x="1107284" y="3728244"/>
                      <a:pt x="1400716" y="3716698"/>
                    </a:cubicBezTo>
                    <a:cubicBezTo>
                      <a:pt x="1694148" y="3705152"/>
                      <a:pt x="1880715" y="3668386"/>
                      <a:pt x="2348956" y="3432161"/>
                    </a:cubicBezTo>
                    <a:cubicBezTo>
                      <a:pt x="2817197" y="3195936"/>
                      <a:pt x="3445477" y="2041712"/>
                      <a:pt x="1035318" y="1258059"/>
                    </a:cubicBezTo>
                    <a:cubicBezTo>
                      <a:pt x="477146" y="968350"/>
                      <a:pt x="415926" y="930798"/>
                      <a:pt x="366867" y="679320"/>
                    </a:cubicBezTo>
                    <a:close/>
                  </a:path>
                </a:pathLst>
              </a:custGeom>
              <a:grpFill/>
              <a:ln>
                <a:noFill/>
              </a:ln>
              <a:effectLst/>
              <a:sp3d>
                <a:bevelT w="165100" prst="coolSlant"/>
              </a:sp3d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s-ES" sz="41300" dirty="0">
                  <a:latin typeface="Harrington" panose="04040505050A02020702" pitchFamily="82" charset="0"/>
                </a:endParaRPr>
              </a:p>
            </p:txBody>
          </p:sp>
          <p:sp>
            <p:nvSpPr>
              <p:cNvPr id="20" name="CuadroTexto 6"/>
              <p:cNvSpPr txBox="1"/>
              <p:nvPr/>
            </p:nvSpPr>
            <p:spPr>
              <a:xfrm rot="10800000" flipH="1">
                <a:off x="1763688" y="1707654"/>
                <a:ext cx="936104" cy="1944216"/>
              </a:xfrm>
              <a:custGeom>
                <a:avLst/>
                <a:gdLst>
                  <a:gd name="connsiteX0" fmla="*/ 1424825 w 3432663"/>
                  <a:gd name="connsiteY0" fmla="*/ 0 h 3746571"/>
                  <a:gd name="connsiteX1" fmla="*/ 1883536 w 3432663"/>
                  <a:gd name="connsiteY1" fmla="*/ 64066 h 3746571"/>
                  <a:gd name="connsiteX2" fmla="*/ 2116736 w 3432663"/>
                  <a:gd name="connsiteY2" fmla="*/ 353644 h 3746571"/>
                  <a:gd name="connsiteX3" fmla="*/ 2051389 w 3432663"/>
                  <a:gd name="connsiteY3" fmla="*/ 500995 h 3746571"/>
                  <a:gd name="connsiteX4" fmla="*/ 1936070 w 3432663"/>
                  <a:gd name="connsiteY4" fmla="*/ 571468 h 3746571"/>
                  <a:gd name="connsiteX5" fmla="*/ 1863035 w 3432663"/>
                  <a:gd name="connsiteY5" fmla="*/ 576593 h 3746571"/>
                  <a:gd name="connsiteX6" fmla="*/ 1768218 w 3432663"/>
                  <a:gd name="connsiteY6" fmla="*/ 558654 h 3746571"/>
                  <a:gd name="connsiteX7" fmla="*/ 1740029 w 3432663"/>
                  <a:gd name="connsiteY7" fmla="*/ 533028 h 3746571"/>
                  <a:gd name="connsiteX8" fmla="*/ 1757967 w 3432663"/>
                  <a:gd name="connsiteY8" fmla="*/ 502276 h 3746571"/>
                  <a:gd name="connsiteX9" fmla="*/ 1809220 w 3432663"/>
                  <a:gd name="connsiteY9" fmla="*/ 426679 h 3746571"/>
                  <a:gd name="connsiteX10" fmla="*/ 1824596 w 3432663"/>
                  <a:gd name="connsiteY10" fmla="*/ 343393 h 3746571"/>
                  <a:gd name="connsiteX11" fmla="*/ 1686214 w 3432663"/>
                  <a:gd name="connsiteY11" fmla="*/ 153758 h 3746571"/>
                  <a:gd name="connsiteX12" fmla="*/ 1409449 w 3432663"/>
                  <a:gd name="connsiteY12" fmla="*/ 102506 h 3746571"/>
                  <a:gd name="connsiteX13" fmla="*/ 960988 w 3432663"/>
                  <a:gd name="connsiteY13" fmla="*/ 187072 h 3746571"/>
                  <a:gd name="connsiteX14" fmla="*/ 743164 w 3432663"/>
                  <a:gd name="connsiteY14" fmla="*/ 481775 h 3746571"/>
                  <a:gd name="connsiteX15" fmla="*/ 899485 w 3432663"/>
                  <a:gd name="connsiteY15" fmla="*/ 740602 h 3746571"/>
                  <a:gd name="connsiteX16" fmla="*/ 1283880 w 3432663"/>
                  <a:gd name="connsiteY16" fmla="*/ 943050 h 3746571"/>
                  <a:gd name="connsiteX17" fmla="*/ 1757967 w 3432663"/>
                  <a:gd name="connsiteY17" fmla="*/ 1153185 h 3746571"/>
                  <a:gd name="connsiteX18" fmla="*/ 2280745 w 3432663"/>
                  <a:gd name="connsiteY18" fmla="*/ 1458139 h 3746571"/>
                  <a:gd name="connsiteX19" fmla="*/ 2636951 w 3432663"/>
                  <a:gd name="connsiteY19" fmla="*/ 1875848 h 3746571"/>
                  <a:gd name="connsiteX20" fmla="*/ 3432663 w 3432663"/>
                  <a:gd name="connsiteY20" fmla="*/ 2904434 h 3746571"/>
                  <a:gd name="connsiteX21" fmla="*/ 2316622 w 3432663"/>
                  <a:gd name="connsiteY21" fmla="*/ 3410866 h 3746571"/>
                  <a:gd name="connsiteX22" fmla="*/ 1306944 w 3432663"/>
                  <a:gd name="connsiteY22" fmla="*/ 3746571 h 3746571"/>
                  <a:gd name="connsiteX23" fmla="*/ 407459 w 3432663"/>
                  <a:gd name="connsiteY23" fmla="*/ 3490308 h 3746571"/>
                  <a:gd name="connsiteX24" fmla="*/ 0 w 3432663"/>
                  <a:gd name="connsiteY24" fmla="*/ 2711267 h 3746571"/>
                  <a:gd name="connsiteX25" fmla="*/ 283171 w 3432663"/>
                  <a:gd name="connsiteY25" fmla="*/ 2118017 h 3746571"/>
                  <a:gd name="connsiteX26" fmla="*/ 963551 w 3432663"/>
                  <a:gd name="connsiteY26" fmla="*/ 1870723 h 3746571"/>
                  <a:gd name="connsiteX27" fmla="*/ 1591396 w 3432663"/>
                  <a:gd name="connsiteY27" fmla="*/ 2019356 h 3746571"/>
                  <a:gd name="connsiteX28" fmla="*/ 1860473 w 3432663"/>
                  <a:gd name="connsiteY28" fmla="*/ 2490881 h 3746571"/>
                  <a:gd name="connsiteX29" fmla="*/ 1679807 w 3432663"/>
                  <a:gd name="connsiteY29" fmla="*/ 2861181 h 3746571"/>
                  <a:gd name="connsiteX30" fmla="*/ 1260816 w 3432663"/>
                  <a:gd name="connsiteY30" fmla="*/ 3008533 h 3746571"/>
                  <a:gd name="connsiteX31" fmla="*/ 894360 w 3432663"/>
                  <a:gd name="connsiteY31" fmla="*/ 2926528 h 3746571"/>
                  <a:gd name="connsiteX32" fmla="*/ 717538 w 3432663"/>
                  <a:gd name="connsiteY32" fmla="*/ 2649764 h 3746571"/>
                  <a:gd name="connsiteX33" fmla="*/ 807230 w 3432663"/>
                  <a:gd name="connsiteY33" fmla="*/ 2470379 h 3746571"/>
                  <a:gd name="connsiteX34" fmla="*/ 930236 w 3432663"/>
                  <a:gd name="connsiteY34" fmla="*/ 2406314 h 3746571"/>
                  <a:gd name="connsiteX35" fmla="*/ 989177 w 3432663"/>
                  <a:gd name="connsiteY35" fmla="*/ 2398626 h 3746571"/>
                  <a:gd name="connsiteX36" fmla="*/ 1009678 w 3432663"/>
                  <a:gd name="connsiteY36" fmla="*/ 2414001 h 3746571"/>
                  <a:gd name="connsiteX37" fmla="*/ 999428 w 3432663"/>
                  <a:gd name="connsiteY37" fmla="*/ 2444753 h 3746571"/>
                  <a:gd name="connsiteX38" fmla="*/ 989177 w 3432663"/>
                  <a:gd name="connsiteY38" fmla="*/ 2475505 h 3746571"/>
                  <a:gd name="connsiteX39" fmla="*/ 973801 w 3432663"/>
                  <a:gd name="connsiteY39" fmla="*/ 2588261 h 3746571"/>
                  <a:gd name="connsiteX40" fmla="*/ 1054524 w 3432663"/>
                  <a:gd name="connsiteY40" fmla="*/ 2725362 h 3746571"/>
                  <a:gd name="connsiteX41" fmla="*/ 1230065 w 3432663"/>
                  <a:gd name="connsiteY41" fmla="*/ 2783021 h 3746571"/>
                  <a:gd name="connsiteX42" fmla="*/ 1494016 w 3432663"/>
                  <a:gd name="connsiteY42" fmla="*/ 2685641 h 3746571"/>
                  <a:gd name="connsiteX43" fmla="*/ 1599084 w 3432663"/>
                  <a:gd name="connsiteY43" fmla="*/ 2444753 h 3746571"/>
                  <a:gd name="connsiteX44" fmla="*/ 1386385 w 3432663"/>
                  <a:gd name="connsiteY44" fmla="*/ 2109048 h 3746571"/>
                  <a:gd name="connsiteX45" fmla="*/ 943050 w 3432663"/>
                  <a:gd name="connsiteY45" fmla="*/ 2003980 h 3746571"/>
                  <a:gd name="connsiteX46" fmla="*/ 371582 w 3432663"/>
                  <a:gd name="connsiteY46" fmla="*/ 2198740 h 3746571"/>
                  <a:gd name="connsiteX47" fmla="*/ 117881 w 3432663"/>
                  <a:gd name="connsiteY47" fmla="*/ 2711267 h 3746571"/>
                  <a:gd name="connsiteX48" fmla="*/ 499714 w 3432663"/>
                  <a:gd name="connsiteY48" fmla="*/ 3351926 h 3746571"/>
                  <a:gd name="connsiteX49" fmla="*/ 1312069 w 3432663"/>
                  <a:gd name="connsiteY49" fmla="*/ 3567187 h 3746571"/>
                  <a:gd name="connsiteX50" fmla="*/ 2134674 w 3432663"/>
                  <a:gd name="connsiteY50" fmla="*/ 3269921 h 3746571"/>
                  <a:gd name="connsiteX51" fmla="*/ 2490881 w 3432663"/>
                  <a:gd name="connsiteY51" fmla="*/ 2506256 h 3746571"/>
                  <a:gd name="connsiteX52" fmla="*/ 2372999 w 3432663"/>
                  <a:gd name="connsiteY52" fmla="*/ 2070608 h 3746571"/>
                  <a:gd name="connsiteX53" fmla="*/ 2057795 w 3432663"/>
                  <a:gd name="connsiteY53" fmla="*/ 1755405 h 3746571"/>
                  <a:gd name="connsiteX54" fmla="*/ 1614460 w 3432663"/>
                  <a:gd name="connsiteY54" fmla="*/ 1496578 h 3746571"/>
                  <a:gd name="connsiteX55" fmla="*/ 858483 w 3432663"/>
                  <a:gd name="connsiteY55" fmla="*/ 1135247 h 3746571"/>
                  <a:gd name="connsiteX56" fmla="*/ 476650 w 3432663"/>
                  <a:gd name="connsiteY56" fmla="*/ 609907 h 3746571"/>
                  <a:gd name="connsiteX57" fmla="*/ 781604 w 3432663"/>
                  <a:gd name="connsiteY57" fmla="*/ 143508 h 3746571"/>
                  <a:gd name="connsiteX58" fmla="*/ 1424825 w 3432663"/>
                  <a:gd name="connsiteY58" fmla="*/ 0 h 3746571"/>
                  <a:gd name="connsiteX0" fmla="*/ 1424825 w 3453135"/>
                  <a:gd name="connsiteY0" fmla="*/ 0 h 3746571"/>
                  <a:gd name="connsiteX1" fmla="*/ 1883536 w 3453135"/>
                  <a:gd name="connsiteY1" fmla="*/ 64066 h 3746571"/>
                  <a:gd name="connsiteX2" fmla="*/ 2116736 w 3453135"/>
                  <a:gd name="connsiteY2" fmla="*/ 353644 h 3746571"/>
                  <a:gd name="connsiteX3" fmla="*/ 2051389 w 3453135"/>
                  <a:gd name="connsiteY3" fmla="*/ 500995 h 3746571"/>
                  <a:gd name="connsiteX4" fmla="*/ 1936070 w 3453135"/>
                  <a:gd name="connsiteY4" fmla="*/ 571468 h 3746571"/>
                  <a:gd name="connsiteX5" fmla="*/ 1863035 w 3453135"/>
                  <a:gd name="connsiteY5" fmla="*/ 576593 h 3746571"/>
                  <a:gd name="connsiteX6" fmla="*/ 1768218 w 3453135"/>
                  <a:gd name="connsiteY6" fmla="*/ 558654 h 3746571"/>
                  <a:gd name="connsiteX7" fmla="*/ 1740029 w 3453135"/>
                  <a:gd name="connsiteY7" fmla="*/ 533028 h 3746571"/>
                  <a:gd name="connsiteX8" fmla="*/ 1757967 w 3453135"/>
                  <a:gd name="connsiteY8" fmla="*/ 502276 h 3746571"/>
                  <a:gd name="connsiteX9" fmla="*/ 1809220 w 3453135"/>
                  <a:gd name="connsiteY9" fmla="*/ 426679 h 3746571"/>
                  <a:gd name="connsiteX10" fmla="*/ 1824596 w 3453135"/>
                  <a:gd name="connsiteY10" fmla="*/ 343393 h 3746571"/>
                  <a:gd name="connsiteX11" fmla="*/ 1686214 w 3453135"/>
                  <a:gd name="connsiteY11" fmla="*/ 153758 h 3746571"/>
                  <a:gd name="connsiteX12" fmla="*/ 1409449 w 3453135"/>
                  <a:gd name="connsiteY12" fmla="*/ 102506 h 3746571"/>
                  <a:gd name="connsiteX13" fmla="*/ 960988 w 3453135"/>
                  <a:gd name="connsiteY13" fmla="*/ 187072 h 3746571"/>
                  <a:gd name="connsiteX14" fmla="*/ 743164 w 3453135"/>
                  <a:gd name="connsiteY14" fmla="*/ 481775 h 3746571"/>
                  <a:gd name="connsiteX15" fmla="*/ 899485 w 3453135"/>
                  <a:gd name="connsiteY15" fmla="*/ 740602 h 3746571"/>
                  <a:gd name="connsiteX16" fmla="*/ 1283880 w 3453135"/>
                  <a:gd name="connsiteY16" fmla="*/ 943050 h 3746571"/>
                  <a:gd name="connsiteX17" fmla="*/ 1757967 w 3453135"/>
                  <a:gd name="connsiteY17" fmla="*/ 1153185 h 3746571"/>
                  <a:gd name="connsiteX18" fmla="*/ 2280745 w 3453135"/>
                  <a:gd name="connsiteY18" fmla="*/ 1458139 h 3746571"/>
                  <a:gd name="connsiteX19" fmla="*/ 2983314 w 3453135"/>
                  <a:gd name="connsiteY19" fmla="*/ 1543339 h 3746571"/>
                  <a:gd name="connsiteX20" fmla="*/ 3432663 w 3453135"/>
                  <a:gd name="connsiteY20" fmla="*/ 2904434 h 3746571"/>
                  <a:gd name="connsiteX21" fmla="*/ 2316622 w 3453135"/>
                  <a:gd name="connsiteY21" fmla="*/ 3410866 h 3746571"/>
                  <a:gd name="connsiteX22" fmla="*/ 1306944 w 3453135"/>
                  <a:gd name="connsiteY22" fmla="*/ 3746571 h 3746571"/>
                  <a:gd name="connsiteX23" fmla="*/ 407459 w 3453135"/>
                  <a:gd name="connsiteY23" fmla="*/ 3490308 h 3746571"/>
                  <a:gd name="connsiteX24" fmla="*/ 0 w 3453135"/>
                  <a:gd name="connsiteY24" fmla="*/ 2711267 h 3746571"/>
                  <a:gd name="connsiteX25" fmla="*/ 283171 w 3453135"/>
                  <a:gd name="connsiteY25" fmla="*/ 2118017 h 3746571"/>
                  <a:gd name="connsiteX26" fmla="*/ 963551 w 3453135"/>
                  <a:gd name="connsiteY26" fmla="*/ 1870723 h 3746571"/>
                  <a:gd name="connsiteX27" fmla="*/ 1591396 w 3453135"/>
                  <a:gd name="connsiteY27" fmla="*/ 2019356 h 3746571"/>
                  <a:gd name="connsiteX28" fmla="*/ 1860473 w 3453135"/>
                  <a:gd name="connsiteY28" fmla="*/ 2490881 h 3746571"/>
                  <a:gd name="connsiteX29" fmla="*/ 1679807 w 3453135"/>
                  <a:gd name="connsiteY29" fmla="*/ 2861181 h 3746571"/>
                  <a:gd name="connsiteX30" fmla="*/ 1260816 w 3453135"/>
                  <a:gd name="connsiteY30" fmla="*/ 3008533 h 3746571"/>
                  <a:gd name="connsiteX31" fmla="*/ 894360 w 3453135"/>
                  <a:gd name="connsiteY31" fmla="*/ 2926528 h 3746571"/>
                  <a:gd name="connsiteX32" fmla="*/ 717538 w 3453135"/>
                  <a:gd name="connsiteY32" fmla="*/ 2649764 h 3746571"/>
                  <a:gd name="connsiteX33" fmla="*/ 807230 w 3453135"/>
                  <a:gd name="connsiteY33" fmla="*/ 2470379 h 3746571"/>
                  <a:gd name="connsiteX34" fmla="*/ 930236 w 3453135"/>
                  <a:gd name="connsiteY34" fmla="*/ 2406314 h 3746571"/>
                  <a:gd name="connsiteX35" fmla="*/ 989177 w 3453135"/>
                  <a:gd name="connsiteY35" fmla="*/ 2398626 h 3746571"/>
                  <a:gd name="connsiteX36" fmla="*/ 1009678 w 3453135"/>
                  <a:gd name="connsiteY36" fmla="*/ 2414001 h 3746571"/>
                  <a:gd name="connsiteX37" fmla="*/ 999428 w 3453135"/>
                  <a:gd name="connsiteY37" fmla="*/ 2444753 h 3746571"/>
                  <a:gd name="connsiteX38" fmla="*/ 989177 w 3453135"/>
                  <a:gd name="connsiteY38" fmla="*/ 2475505 h 3746571"/>
                  <a:gd name="connsiteX39" fmla="*/ 973801 w 3453135"/>
                  <a:gd name="connsiteY39" fmla="*/ 2588261 h 3746571"/>
                  <a:gd name="connsiteX40" fmla="*/ 1054524 w 3453135"/>
                  <a:gd name="connsiteY40" fmla="*/ 2725362 h 3746571"/>
                  <a:gd name="connsiteX41" fmla="*/ 1230065 w 3453135"/>
                  <a:gd name="connsiteY41" fmla="*/ 2783021 h 3746571"/>
                  <a:gd name="connsiteX42" fmla="*/ 1494016 w 3453135"/>
                  <a:gd name="connsiteY42" fmla="*/ 2685641 h 3746571"/>
                  <a:gd name="connsiteX43" fmla="*/ 1599084 w 3453135"/>
                  <a:gd name="connsiteY43" fmla="*/ 2444753 h 3746571"/>
                  <a:gd name="connsiteX44" fmla="*/ 1386385 w 3453135"/>
                  <a:gd name="connsiteY44" fmla="*/ 2109048 h 3746571"/>
                  <a:gd name="connsiteX45" fmla="*/ 943050 w 3453135"/>
                  <a:gd name="connsiteY45" fmla="*/ 2003980 h 3746571"/>
                  <a:gd name="connsiteX46" fmla="*/ 371582 w 3453135"/>
                  <a:gd name="connsiteY46" fmla="*/ 2198740 h 3746571"/>
                  <a:gd name="connsiteX47" fmla="*/ 117881 w 3453135"/>
                  <a:gd name="connsiteY47" fmla="*/ 2711267 h 3746571"/>
                  <a:gd name="connsiteX48" fmla="*/ 499714 w 3453135"/>
                  <a:gd name="connsiteY48" fmla="*/ 3351926 h 3746571"/>
                  <a:gd name="connsiteX49" fmla="*/ 1312069 w 3453135"/>
                  <a:gd name="connsiteY49" fmla="*/ 3567187 h 3746571"/>
                  <a:gd name="connsiteX50" fmla="*/ 2134674 w 3453135"/>
                  <a:gd name="connsiteY50" fmla="*/ 3269921 h 3746571"/>
                  <a:gd name="connsiteX51" fmla="*/ 2490881 w 3453135"/>
                  <a:gd name="connsiteY51" fmla="*/ 2506256 h 3746571"/>
                  <a:gd name="connsiteX52" fmla="*/ 2372999 w 3453135"/>
                  <a:gd name="connsiteY52" fmla="*/ 2070608 h 3746571"/>
                  <a:gd name="connsiteX53" fmla="*/ 2057795 w 3453135"/>
                  <a:gd name="connsiteY53" fmla="*/ 1755405 h 3746571"/>
                  <a:gd name="connsiteX54" fmla="*/ 1614460 w 3453135"/>
                  <a:gd name="connsiteY54" fmla="*/ 1496578 h 3746571"/>
                  <a:gd name="connsiteX55" fmla="*/ 858483 w 3453135"/>
                  <a:gd name="connsiteY55" fmla="*/ 1135247 h 3746571"/>
                  <a:gd name="connsiteX56" fmla="*/ 476650 w 3453135"/>
                  <a:gd name="connsiteY56" fmla="*/ 609907 h 3746571"/>
                  <a:gd name="connsiteX57" fmla="*/ 781604 w 3453135"/>
                  <a:gd name="connsiteY57" fmla="*/ 143508 h 3746571"/>
                  <a:gd name="connsiteX58" fmla="*/ 1424825 w 3453135"/>
                  <a:gd name="connsiteY58" fmla="*/ 0 h 3746571"/>
                  <a:gd name="connsiteX0" fmla="*/ 1424825 w 3452383"/>
                  <a:gd name="connsiteY0" fmla="*/ 0 h 3746571"/>
                  <a:gd name="connsiteX1" fmla="*/ 1883536 w 3452383"/>
                  <a:gd name="connsiteY1" fmla="*/ 64066 h 3746571"/>
                  <a:gd name="connsiteX2" fmla="*/ 2116736 w 3452383"/>
                  <a:gd name="connsiteY2" fmla="*/ 353644 h 3746571"/>
                  <a:gd name="connsiteX3" fmla="*/ 2051389 w 3452383"/>
                  <a:gd name="connsiteY3" fmla="*/ 500995 h 3746571"/>
                  <a:gd name="connsiteX4" fmla="*/ 1936070 w 3452383"/>
                  <a:gd name="connsiteY4" fmla="*/ 571468 h 3746571"/>
                  <a:gd name="connsiteX5" fmla="*/ 1863035 w 3452383"/>
                  <a:gd name="connsiteY5" fmla="*/ 576593 h 3746571"/>
                  <a:gd name="connsiteX6" fmla="*/ 1768218 w 3452383"/>
                  <a:gd name="connsiteY6" fmla="*/ 558654 h 3746571"/>
                  <a:gd name="connsiteX7" fmla="*/ 1740029 w 3452383"/>
                  <a:gd name="connsiteY7" fmla="*/ 533028 h 3746571"/>
                  <a:gd name="connsiteX8" fmla="*/ 1757967 w 3452383"/>
                  <a:gd name="connsiteY8" fmla="*/ 502276 h 3746571"/>
                  <a:gd name="connsiteX9" fmla="*/ 1809220 w 3452383"/>
                  <a:gd name="connsiteY9" fmla="*/ 426679 h 3746571"/>
                  <a:gd name="connsiteX10" fmla="*/ 1824596 w 3452383"/>
                  <a:gd name="connsiteY10" fmla="*/ 343393 h 3746571"/>
                  <a:gd name="connsiteX11" fmla="*/ 1686214 w 3452383"/>
                  <a:gd name="connsiteY11" fmla="*/ 153758 h 3746571"/>
                  <a:gd name="connsiteX12" fmla="*/ 1409449 w 3452383"/>
                  <a:gd name="connsiteY12" fmla="*/ 102506 h 3746571"/>
                  <a:gd name="connsiteX13" fmla="*/ 960988 w 3452383"/>
                  <a:gd name="connsiteY13" fmla="*/ 187072 h 3746571"/>
                  <a:gd name="connsiteX14" fmla="*/ 743164 w 3452383"/>
                  <a:gd name="connsiteY14" fmla="*/ 481775 h 3746571"/>
                  <a:gd name="connsiteX15" fmla="*/ 899485 w 3452383"/>
                  <a:gd name="connsiteY15" fmla="*/ 740602 h 3746571"/>
                  <a:gd name="connsiteX16" fmla="*/ 1283880 w 3452383"/>
                  <a:gd name="connsiteY16" fmla="*/ 943050 h 3746571"/>
                  <a:gd name="connsiteX17" fmla="*/ 1757967 w 3452383"/>
                  <a:gd name="connsiteY17" fmla="*/ 1153185 h 3746571"/>
                  <a:gd name="connsiteX18" fmla="*/ 2391581 w 3452383"/>
                  <a:gd name="connsiteY18" fmla="*/ 1111775 h 3746571"/>
                  <a:gd name="connsiteX19" fmla="*/ 2983314 w 3452383"/>
                  <a:gd name="connsiteY19" fmla="*/ 1543339 h 3746571"/>
                  <a:gd name="connsiteX20" fmla="*/ 3432663 w 3452383"/>
                  <a:gd name="connsiteY20" fmla="*/ 2904434 h 3746571"/>
                  <a:gd name="connsiteX21" fmla="*/ 2316622 w 3452383"/>
                  <a:gd name="connsiteY21" fmla="*/ 3410866 h 3746571"/>
                  <a:gd name="connsiteX22" fmla="*/ 1306944 w 3452383"/>
                  <a:gd name="connsiteY22" fmla="*/ 3746571 h 3746571"/>
                  <a:gd name="connsiteX23" fmla="*/ 407459 w 3452383"/>
                  <a:gd name="connsiteY23" fmla="*/ 3490308 h 3746571"/>
                  <a:gd name="connsiteX24" fmla="*/ 0 w 3452383"/>
                  <a:gd name="connsiteY24" fmla="*/ 2711267 h 3746571"/>
                  <a:gd name="connsiteX25" fmla="*/ 283171 w 3452383"/>
                  <a:gd name="connsiteY25" fmla="*/ 2118017 h 3746571"/>
                  <a:gd name="connsiteX26" fmla="*/ 963551 w 3452383"/>
                  <a:gd name="connsiteY26" fmla="*/ 1870723 h 3746571"/>
                  <a:gd name="connsiteX27" fmla="*/ 1591396 w 3452383"/>
                  <a:gd name="connsiteY27" fmla="*/ 2019356 h 3746571"/>
                  <a:gd name="connsiteX28" fmla="*/ 1860473 w 3452383"/>
                  <a:gd name="connsiteY28" fmla="*/ 2490881 h 3746571"/>
                  <a:gd name="connsiteX29" fmla="*/ 1679807 w 3452383"/>
                  <a:gd name="connsiteY29" fmla="*/ 2861181 h 3746571"/>
                  <a:gd name="connsiteX30" fmla="*/ 1260816 w 3452383"/>
                  <a:gd name="connsiteY30" fmla="*/ 3008533 h 3746571"/>
                  <a:gd name="connsiteX31" fmla="*/ 894360 w 3452383"/>
                  <a:gd name="connsiteY31" fmla="*/ 2926528 h 3746571"/>
                  <a:gd name="connsiteX32" fmla="*/ 717538 w 3452383"/>
                  <a:gd name="connsiteY32" fmla="*/ 2649764 h 3746571"/>
                  <a:gd name="connsiteX33" fmla="*/ 807230 w 3452383"/>
                  <a:gd name="connsiteY33" fmla="*/ 2470379 h 3746571"/>
                  <a:gd name="connsiteX34" fmla="*/ 930236 w 3452383"/>
                  <a:gd name="connsiteY34" fmla="*/ 2406314 h 3746571"/>
                  <a:gd name="connsiteX35" fmla="*/ 989177 w 3452383"/>
                  <a:gd name="connsiteY35" fmla="*/ 2398626 h 3746571"/>
                  <a:gd name="connsiteX36" fmla="*/ 1009678 w 3452383"/>
                  <a:gd name="connsiteY36" fmla="*/ 2414001 h 3746571"/>
                  <a:gd name="connsiteX37" fmla="*/ 999428 w 3452383"/>
                  <a:gd name="connsiteY37" fmla="*/ 2444753 h 3746571"/>
                  <a:gd name="connsiteX38" fmla="*/ 989177 w 3452383"/>
                  <a:gd name="connsiteY38" fmla="*/ 2475505 h 3746571"/>
                  <a:gd name="connsiteX39" fmla="*/ 973801 w 3452383"/>
                  <a:gd name="connsiteY39" fmla="*/ 2588261 h 3746571"/>
                  <a:gd name="connsiteX40" fmla="*/ 1054524 w 3452383"/>
                  <a:gd name="connsiteY40" fmla="*/ 2725362 h 3746571"/>
                  <a:gd name="connsiteX41" fmla="*/ 1230065 w 3452383"/>
                  <a:gd name="connsiteY41" fmla="*/ 2783021 h 3746571"/>
                  <a:gd name="connsiteX42" fmla="*/ 1494016 w 3452383"/>
                  <a:gd name="connsiteY42" fmla="*/ 2685641 h 3746571"/>
                  <a:gd name="connsiteX43" fmla="*/ 1599084 w 3452383"/>
                  <a:gd name="connsiteY43" fmla="*/ 2444753 h 3746571"/>
                  <a:gd name="connsiteX44" fmla="*/ 1386385 w 3452383"/>
                  <a:gd name="connsiteY44" fmla="*/ 2109048 h 3746571"/>
                  <a:gd name="connsiteX45" fmla="*/ 943050 w 3452383"/>
                  <a:gd name="connsiteY45" fmla="*/ 2003980 h 3746571"/>
                  <a:gd name="connsiteX46" fmla="*/ 371582 w 3452383"/>
                  <a:gd name="connsiteY46" fmla="*/ 2198740 h 3746571"/>
                  <a:gd name="connsiteX47" fmla="*/ 117881 w 3452383"/>
                  <a:gd name="connsiteY47" fmla="*/ 2711267 h 3746571"/>
                  <a:gd name="connsiteX48" fmla="*/ 499714 w 3452383"/>
                  <a:gd name="connsiteY48" fmla="*/ 3351926 h 3746571"/>
                  <a:gd name="connsiteX49" fmla="*/ 1312069 w 3452383"/>
                  <a:gd name="connsiteY49" fmla="*/ 3567187 h 3746571"/>
                  <a:gd name="connsiteX50" fmla="*/ 2134674 w 3452383"/>
                  <a:gd name="connsiteY50" fmla="*/ 3269921 h 3746571"/>
                  <a:gd name="connsiteX51" fmla="*/ 2490881 w 3452383"/>
                  <a:gd name="connsiteY51" fmla="*/ 2506256 h 3746571"/>
                  <a:gd name="connsiteX52" fmla="*/ 2372999 w 3452383"/>
                  <a:gd name="connsiteY52" fmla="*/ 2070608 h 3746571"/>
                  <a:gd name="connsiteX53" fmla="*/ 2057795 w 3452383"/>
                  <a:gd name="connsiteY53" fmla="*/ 1755405 h 3746571"/>
                  <a:gd name="connsiteX54" fmla="*/ 1614460 w 3452383"/>
                  <a:gd name="connsiteY54" fmla="*/ 1496578 h 3746571"/>
                  <a:gd name="connsiteX55" fmla="*/ 858483 w 3452383"/>
                  <a:gd name="connsiteY55" fmla="*/ 1135247 h 3746571"/>
                  <a:gd name="connsiteX56" fmla="*/ 476650 w 3452383"/>
                  <a:gd name="connsiteY56" fmla="*/ 609907 h 3746571"/>
                  <a:gd name="connsiteX57" fmla="*/ 781604 w 3452383"/>
                  <a:gd name="connsiteY57" fmla="*/ 143508 h 3746571"/>
                  <a:gd name="connsiteX58" fmla="*/ 1424825 w 3452383"/>
                  <a:gd name="connsiteY58" fmla="*/ 0 h 3746571"/>
                  <a:gd name="connsiteX0" fmla="*/ 1424825 w 3452383"/>
                  <a:gd name="connsiteY0" fmla="*/ 0 h 3746571"/>
                  <a:gd name="connsiteX1" fmla="*/ 1883536 w 3452383"/>
                  <a:gd name="connsiteY1" fmla="*/ 64066 h 3746571"/>
                  <a:gd name="connsiteX2" fmla="*/ 2116736 w 3452383"/>
                  <a:gd name="connsiteY2" fmla="*/ 353644 h 3746571"/>
                  <a:gd name="connsiteX3" fmla="*/ 2051389 w 3452383"/>
                  <a:gd name="connsiteY3" fmla="*/ 500995 h 3746571"/>
                  <a:gd name="connsiteX4" fmla="*/ 1936070 w 3452383"/>
                  <a:gd name="connsiteY4" fmla="*/ 571468 h 3746571"/>
                  <a:gd name="connsiteX5" fmla="*/ 1863035 w 3452383"/>
                  <a:gd name="connsiteY5" fmla="*/ 576593 h 3746571"/>
                  <a:gd name="connsiteX6" fmla="*/ 1768218 w 3452383"/>
                  <a:gd name="connsiteY6" fmla="*/ 558654 h 3746571"/>
                  <a:gd name="connsiteX7" fmla="*/ 1740029 w 3452383"/>
                  <a:gd name="connsiteY7" fmla="*/ 533028 h 3746571"/>
                  <a:gd name="connsiteX8" fmla="*/ 1757967 w 3452383"/>
                  <a:gd name="connsiteY8" fmla="*/ 502276 h 3746571"/>
                  <a:gd name="connsiteX9" fmla="*/ 1809220 w 3452383"/>
                  <a:gd name="connsiteY9" fmla="*/ 426679 h 3746571"/>
                  <a:gd name="connsiteX10" fmla="*/ 1824596 w 3452383"/>
                  <a:gd name="connsiteY10" fmla="*/ 343393 h 3746571"/>
                  <a:gd name="connsiteX11" fmla="*/ 1686214 w 3452383"/>
                  <a:gd name="connsiteY11" fmla="*/ 153758 h 3746571"/>
                  <a:gd name="connsiteX12" fmla="*/ 1409449 w 3452383"/>
                  <a:gd name="connsiteY12" fmla="*/ 102506 h 3746571"/>
                  <a:gd name="connsiteX13" fmla="*/ 960988 w 3452383"/>
                  <a:gd name="connsiteY13" fmla="*/ 187072 h 3746571"/>
                  <a:gd name="connsiteX14" fmla="*/ 743164 w 3452383"/>
                  <a:gd name="connsiteY14" fmla="*/ 481775 h 3746571"/>
                  <a:gd name="connsiteX15" fmla="*/ 899485 w 3452383"/>
                  <a:gd name="connsiteY15" fmla="*/ 740602 h 3746571"/>
                  <a:gd name="connsiteX16" fmla="*/ 1283880 w 3452383"/>
                  <a:gd name="connsiteY16" fmla="*/ 943050 h 3746571"/>
                  <a:gd name="connsiteX17" fmla="*/ 1730258 w 3452383"/>
                  <a:gd name="connsiteY17" fmla="*/ 1042349 h 3746571"/>
                  <a:gd name="connsiteX18" fmla="*/ 2391581 w 3452383"/>
                  <a:gd name="connsiteY18" fmla="*/ 1111775 h 3746571"/>
                  <a:gd name="connsiteX19" fmla="*/ 2983314 w 3452383"/>
                  <a:gd name="connsiteY19" fmla="*/ 1543339 h 3746571"/>
                  <a:gd name="connsiteX20" fmla="*/ 3432663 w 3452383"/>
                  <a:gd name="connsiteY20" fmla="*/ 2904434 h 3746571"/>
                  <a:gd name="connsiteX21" fmla="*/ 2316622 w 3452383"/>
                  <a:gd name="connsiteY21" fmla="*/ 3410866 h 3746571"/>
                  <a:gd name="connsiteX22" fmla="*/ 1306944 w 3452383"/>
                  <a:gd name="connsiteY22" fmla="*/ 3746571 h 3746571"/>
                  <a:gd name="connsiteX23" fmla="*/ 407459 w 3452383"/>
                  <a:gd name="connsiteY23" fmla="*/ 3490308 h 3746571"/>
                  <a:gd name="connsiteX24" fmla="*/ 0 w 3452383"/>
                  <a:gd name="connsiteY24" fmla="*/ 2711267 h 3746571"/>
                  <a:gd name="connsiteX25" fmla="*/ 283171 w 3452383"/>
                  <a:gd name="connsiteY25" fmla="*/ 2118017 h 3746571"/>
                  <a:gd name="connsiteX26" fmla="*/ 963551 w 3452383"/>
                  <a:gd name="connsiteY26" fmla="*/ 1870723 h 3746571"/>
                  <a:gd name="connsiteX27" fmla="*/ 1591396 w 3452383"/>
                  <a:gd name="connsiteY27" fmla="*/ 2019356 h 3746571"/>
                  <a:gd name="connsiteX28" fmla="*/ 1860473 w 3452383"/>
                  <a:gd name="connsiteY28" fmla="*/ 2490881 h 3746571"/>
                  <a:gd name="connsiteX29" fmla="*/ 1679807 w 3452383"/>
                  <a:gd name="connsiteY29" fmla="*/ 2861181 h 3746571"/>
                  <a:gd name="connsiteX30" fmla="*/ 1260816 w 3452383"/>
                  <a:gd name="connsiteY30" fmla="*/ 3008533 h 3746571"/>
                  <a:gd name="connsiteX31" fmla="*/ 894360 w 3452383"/>
                  <a:gd name="connsiteY31" fmla="*/ 2926528 h 3746571"/>
                  <a:gd name="connsiteX32" fmla="*/ 717538 w 3452383"/>
                  <a:gd name="connsiteY32" fmla="*/ 2649764 h 3746571"/>
                  <a:gd name="connsiteX33" fmla="*/ 807230 w 3452383"/>
                  <a:gd name="connsiteY33" fmla="*/ 2470379 h 3746571"/>
                  <a:gd name="connsiteX34" fmla="*/ 930236 w 3452383"/>
                  <a:gd name="connsiteY34" fmla="*/ 2406314 h 3746571"/>
                  <a:gd name="connsiteX35" fmla="*/ 989177 w 3452383"/>
                  <a:gd name="connsiteY35" fmla="*/ 2398626 h 3746571"/>
                  <a:gd name="connsiteX36" fmla="*/ 1009678 w 3452383"/>
                  <a:gd name="connsiteY36" fmla="*/ 2414001 h 3746571"/>
                  <a:gd name="connsiteX37" fmla="*/ 999428 w 3452383"/>
                  <a:gd name="connsiteY37" fmla="*/ 2444753 h 3746571"/>
                  <a:gd name="connsiteX38" fmla="*/ 989177 w 3452383"/>
                  <a:gd name="connsiteY38" fmla="*/ 2475505 h 3746571"/>
                  <a:gd name="connsiteX39" fmla="*/ 973801 w 3452383"/>
                  <a:gd name="connsiteY39" fmla="*/ 2588261 h 3746571"/>
                  <a:gd name="connsiteX40" fmla="*/ 1054524 w 3452383"/>
                  <a:gd name="connsiteY40" fmla="*/ 2725362 h 3746571"/>
                  <a:gd name="connsiteX41" fmla="*/ 1230065 w 3452383"/>
                  <a:gd name="connsiteY41" fmla="*/ 2783021 h 3746571"/>
                  <a:gd name="connsiteX42" fmla="*/ 1494016 w 3452383"/>
                  <a:gd name="connsiteY42" fmla="*/ 2685641 h 3746571"/>
                  <a:gd name="connsiteX43" fmla="*/ 1599084 w 3452383"/>
                  <a:gd name="connsiteY43" fmla="*/ 2444753 h 3746571"/>
                  <a:gd name="connsiteX44" fmla="*/ 1386385 w 3452383"/>
                  <a:gd name="connsiteY44" fmla="*/ 2109048 h 3746571"/>
                  <a:gd name="connsiteX45" fmla="*/ 943050 w 3452383"/>
                  <a:gd name="connsiteY45" fmla="*/ 2003980 h 3746571"/>
                  <a:gd name="connsiteX46" fmla="*/ 371582 w 3452383"/>
                  <a:gd name="connsiteY46" fmla="*/ 2198740 h 3746571"/>
                  <a:gd name="connsiteX47" fmla="*/ 117881 w 3452383"/>
                  <a:gd name="connsiteY47" fmla="*/ 2711267 h 3746571"/>
                  <a:gd name="connsiteX48" fmla="*/ 499714 w 3452383"/>
                  <a:gd name="connsiteY48" fmla="*/ 3351926 h 3746571"/>
                  <a:gd name="connsiteX49" fmla="*/ 1312069 w 3452383"/>
                  <a:gd name="connsiteY49" fmla="*/ 3567187 h 3746571"/>
                  <a:gd name="connsiteX50" fmla="*/ 2134674 w 3452383"/>
                  <a:gd name="connsiteY50" fmla="*/ 3269921 h 3746571"/>
                  <a:gd name="connsiteX51" fmla="*/ 2490881 w 3452383"/>
                  <a:gd name="connsiteY51" fmla="*/ 2506256 h 3746571"/>
                  <a:gd name="connsiteX52" fmla="*/ 2372999 w 3452383"/>
                  <a:gd name="connsiteY52" fmla="*/ 2070608 h 3746571"/>
                  <a:gd name="connsiteX53" fmla="*/ 2057795 w 3452383"/>
                  <a:gd name="connsiteY53" fmla="*/ 1755405 h 3746571"/>
                  <a:gd name="connsiteX54" fmla="*/ 1614460 w 3452383"/>
                  <a:gd name="connsiteY54" fmla="*/ 1496578 h 3746571"/>
                  <a:gd name="connsiteX55" fmla="*/ 858483 w 3452383"/>
                  <a:gd name="connsiteY55" fmla="*/ 1135247 h 3746571"/>
                  <a:gd name="connsiteX56" fmla="*/ 476650 w 3452383"/>
                  <a:gd name="connsiteY56" fmla="*/ 609907 h 3746571"/>
                  <a:gd name="connsiteX57" fmla="*/ 781604 w 3452383"/>
                  <a:gd name="connsiteY57" fmla="*/ 143508 h 3746571"/>
                  <a:gd name="connsiteX58" fmla="*/ 1424825 w 3452383"/>
                  <a:gd name="connsiteY58" fmla="*/ 0 h 3746571"/>
                  <a:gd name="connsiteX0" fmla="*/ 1424825 w 3451091"/>
                  <a:gd name="connsiteY0" fmla="*/ 0 h 3837621"/>
                  <a:gd name="connsiteX1" fmla="*/ 1883536 w 3451091"/>
                  <a:gd name="connsiteY1" fmla="*/ 64066 h 3837621"/>
                  <a:gd name="connsiteX2" fmla="*/ 2116736 w 3451091"/>
                  <a:gd name="connsiteY2" fmla="*/ 353644 h 3837621"/>
                  <a:gd name="connsiteX3" fmla="*/ 2051389 w 3451091"/>
                  <a:gd name="connsiteY3" fmla="*/ 500995 h 3837621"/>
                  <a:gd name="connsiteX4" fmla="*/ 1936070 w 3451091"/>
                  <a:gd name="connsiteY4" fmla="*/ 571468 h 3837621"/>
                  <a:gd name="connsiteX5" fmla="*/ 1863035 w 3451091"/>
                  <a:gd name="connsiteY5" fmla="*/ 576593 h 3837621"/>
                  <a:gd name="connsiteX6" fmla="*/ 1768218 w 3451091"/>
                  <a:gd name="connsiteY6" fmla="*/ 558654 h 3837621"/>
                  <a:gd name="connsiteX7" fmla="*/ 1740029 w 3451091"/>
                  <a:gd name="connsiteY7" fmla="*/ 533028 h 3837621"/>
                  <a:gd name="connsiteX8" fmla="*/ 1757967 w 3451091"/>
                  <a:gd name="connsiteY8" fmla="*/ 502276 h 3837621"/>
                  <a:gd name="connsiteX9" fmla="*/ 1809220 w 3451091"/>
                  <a:gd name="connsiteY9" fmla="*/ 426679 h 3837621"/>
                  <a:gd name="connsiteX10" fmla="*/ 1824596 w 3451091"/>
                  <a:gd name="connsiteY10" fmla="*/ 343393 h 3837621"/>
                  <a:gd name="connsiteX11" fmla="*/ 1686214 w 3451091"/>
                  <a:gd name="connsiteY11" fmla="*/ 153758 h 3837621"/>
                  <a:gd name="connsiteX12" fmla="*/ 1409449 w 3451091"/>
                  <a:gd name="connsiteY12" fmla="*/ 102506 h 3837621"/>
                  <a:gd name="connsiteX13" fmla="*/ 960988 w 3451091"/>
                  <a:gd name="connsiteY13" fmla="*/ 187072 h 3837621"/>
                  <a:gd name="connsiteX14" fmla="*/ 743164 w 3451091"/>
                  <a:gd name="connsiteY14" fmla="*/ 481775 h 3837621"/>
                  <a:gd name="connsiteX15" fmla="*/ 899485 w 3451091"/>
                  <a:gd name="connsiteY15" fmla="*/ 740602 h 3837621"/>
                  <a:gd name="connsiteX16" fmla="*/ 1283880 w 3451091"/>
                  <a:gd name="connsiteY16" fmla="*/ 943050 h 3837621"/>
                  <a:gd name="connsiteX17" fmla="*/ 1730258 w 3451091"/>
                  <a:gd name="connsiteY17" fmla="*/ 1042349 h 3837621"/>
                  <a:gd name="connsiteX18" fmla="*/ 2391581 w 3451091"/>
                  <a:gd name="connsiteY18" fmla="*/ 1111775 h 3837621"/>
                  <a:gd name="connsiteX19" fmla="*/ 2983314 w 3451091"/>
                  <a:gd name="connsiteY19" fmla="*/ 1543339 h 3837621"/>
                  <a:gd name="connsiteX20" fmla="*/ 3432663 w 3451091"/>
                  <a:gd name="connsiteY20" fmla="*/ 2904434 h 3837621"/>
                  <a:gd name="connsiteX21" fmla="*/ 2344331 w 3451091"/>
                  <a:gd name="connsiteY21" fmla="*/ 3771084 h 3837621"/>
                  <a:gd name="connsiteX22" fmla="*/ 1306944 w 3451091"/>
                  <a:gd name="connsiteY22" fmla="*/ 3746571 h 3837621"/>
                  <a:gd name="connsiteX23" fmla="*/ 407459 w 3451091"/>
                  <a:gd name="connsiteY23" fmla="*/ 3490308 h 3837621"/>
                  <a:gd name="connsiteX24" fmla="*/ 0 w 3451091"/>
                  <a:gd name="connsiteY24" fmla="*/ 2711267 h 3837621"/>
                  <a:gd name="connsiteX25" fmla="*/ 283171 w 3451091"/>
                  <a:gd name="connsiteY25" fmla="*/ 2118017 h 3837621"/>
                  <a:gd name="connsiteX26" fmla="*/ 963551 w 3451091"/>
                  <a:gd name="connsiteY26" fmla="*/ 1870723 h 3837621"/>
                  <a:gd name="connsiteX27" fmla="*/ 1591396 w 3451091"/>
                  <a:gd name="connsiteY27" fmla="*/ 2019356 h 3837621"/>
                  <a:gd name="connsiteX28" fmla="*/ 1860473 w 3451091"/>
                  <a:gd name="connsiteY28" fmla="*/ 2490881 h 3837621"/>
                  <a:gd name="connsiteX29" fmla="*/ 1679807 w 3451091"/>
                  <a:gd name="connsiteY29" fmla="*/ 2861181 h 3837621"/>
                  <a:gd name="connsiteX30" fmla="*/ 1260816 w 3451091"/>
                  <a:gd name="connsiteY30" fmla="*/ 3008533 h 3837621"/>
                  <a:gd name="connsiteX31" fmla="*/ 894360 w 3451091"/>
                  <a:gd name="connsiteY31" fmla="*/ 2926528 h 3837621"/>
                  <a:gd name="connsiteX32" fmla="*/ 717538 w 3451091"/>
                  <a:gd name="connsiteY32" fmla="*/ 2649764 h 3837621"/>
                  <a:gd name="connsiteX33" fmla="*/ 807230 w 3451091"/>
                  <a:gd name="connsiteY33" fmla="*/ 2470379 h 3837621"/>
                  <a:gd name="connsiteX34" fmla="*/ 930236 w 3451091"/>
                  <a:gd name="connsiteY34" fmla="*/ 2406314 h 3837621"/>
                  <a:gd name="connsiteX35" fmla="*/ 989177 w 3451091"/>
                  <a:gd name="connsiteY35" fmla="*/ 2398626 h 3837621"/>
                  <a:gd name="connsiteX36" fmla="*/ 1009678 w 3451091"/>
                  <a:gd name="connsiteY36" fmla="*/ 2414001 h 3837621"/>
                  <a:gd name="connsiteX37" fmla="*/ 999428 w 3451091"/>
                  <a:gd name="connsiteY37" fmla="*/ 2444753 h 3837621"/>
                  <a:gd name="connsiteX38" fmla="*/ 989177 w 3451091"/>
                  <a:gd name="connsiteY38" fmla="*/ 2475505 h 3837621"/>
                  <a:gd name="connsiteX39" fmla="*/ 973801 w 3451091"/>
                  <a:gd name="connsiteY39" fmla="*/ 2588261 h 3837621"/>
                  <a:gd name="connsiteX40" fmla="*/ 1054524 w 3451091"/>
                  <a:gd name="connsiteY40" fmla="*/ 2725362 h 3837621"/>
                  <a:gd name="connsiteX41" fmla="*/ 1230065 w 3451091"/>
                  <a:gd name="connsiteY41" fmla="*/ 2783021 h 3837621"/>
                  <a:gd name="connsiteX42" fmla="*/ 1494016 w 3451091"/>
                  <a:gd name="connsiteY42" fmla="*/ 2685641 h 3837621"/>
                  <a:gd name="connsiteX43" fmla="*/ 1599084 w 3451091"/>
                  <a:gd name="connsiteY43" fmla="*/ 2444753 h 3837621"/>
                  <a:gd name="connsiteX44" fmla="*/ 1386385 w 3451091"/>
                  <a:gd name="connsiteY44" fmla="*/ 2109048 h 3837621"/>
                  <a:gd name="connsiteX45" fmla="*/ 943050 w 3451091"/>
                  <a:gd name="connsiteY45" fmla="*/ 2003980 h 3837621"/>
                  <a:gd name="connsiteX46" fmla="*/ 371582 w 3451091"/>
                  <a:gd name="connsiteY46" fmla="*/ 2198740 h 3837621"/>
                  <a:gd name="connsiteX47" fmla="*/ 117881 w 3451091"/>
                  <a:gd name="connsiteY47" fmla="*/ 2711267 h 3837621"/>
                  <a:gd name="connsiteX48" fmla="*/ 499714 w 3451091"/>
                  <a:gd name="connsiteY48" fmla="*/ 3351926 h 3837621"/>
                  <a:gd name="connsiteX49" fmla="*/ 1312069 w 3451091"/>
                  <a:gd name="connsiteY49" fmla="*/ 3567187 h 3837621"/>
                  <a:gd name="connsiteX50" fmla="*/ 2134674 w 3451091"/>
                  <a:gd name="connsiteY50" fmla="*/ 3269921 h 3837621"/>
                  <a:gd name="connsiteX51" fmla="*/ 2490881 w 3451091"/>
                  <a:gd name="connsiteY51" fmla="*/ 2506256 h 3837621"/>
                  <a:gd name="connsiteX52" fmla="*/ 2372999 w 3451091"/>
                  <a:gd name="connsiteY52" fmla="*/ 2070608 h 3837621"/>
                  <a:gd name="connsiteX53" fmla="*/ 2057795 w 3451091"/>
                  <a:gd name="connsiteY53" fmla="*/ 1755405 h 3837621"/>
                  <a:gd name="connsiteX54" fmla="*/ 1614460 w 3451091"/>
                  <a:gd name="connsiteY54" fmla="*/ 1496578 h 3837621"/>
                  <a:gd name="connsiteX55" fmla="*/ 858483 w 3451091"/>
                  <a:gd name="connsiteY55" fmla="*/ 1135247 h 3837621"/>
                  <a:gd name="connsiteX56" fmla="*/ 476650 w 3451091"/>
                  <a:gd name="connsiteY56" fmla="*/ 609907 h 3837621"/>
                  <a:gd name="connsiteX57" fmla="*/ 781604 w 3451091"/>
                  <a:gd name="connsiteY57" fmla="*/ 143508 h 3837621"/>
                  <a:gd name="connsiteX58" fmla="*/ 1424825 w 3451091"/>
                  <a:gd name="connsiteY58" fmla="*/ 0 h 3837621"/>
                  <a:gd name="connsiteX0" fmla="*/ 1424825 w 3451091"/>
                  <a:gd name="connsiteY0" fmla="*/ 0 h 3982745"/>
                  <a:gd name="connsiteX1" fmla="*/ 1883536 w 3451091"/>
                  <a:gd name="connsiteY1" fmla="*/ 64066 h 3982745"/>
                  <a:gd name="connsiteX2" fmla="*/ 2116736 w 3451091"/>
                  <a:gd name="connsiteY2" fmla="*/ 353644 h 3982745"/>
                  <a:gd name="connsiteX3" fmla="*/ 2051389 w 3451091"/>
                  <a:gd name="connsiteY3" fmla="*/ 500995 h 3982745"/>
                  <a:gd name="connsiteX4" fmla="*/ 1936070 w 3451091"/>
                  <a:gd name="connsiteY4" fmla="*/ 571468 h 3982745"/>
                  <a:gd name="connsiteX5" fmla="*/ 1863035 w 3451091"/>
                  <a:gd name="connsiteY5" fmla="*/ 576593 h 3982745"/>
                  <a:gd name="connsiteX6" fmla="*/ 1768218 w 3451091"/>
                  <a:gd name="connsiteY6" fmla="*/ 558654 h 3982745"/>
                  <a:gd name="connsiteX7" fmla="*/ 1740029 w 3451091"/>
                  <a:gd name="connsiteY7" fmla="*/ 533028 h 3982745"/>
                  <a:gd name="connsiteX8" fmla="*/ 1757967 w 3451091"/>
                  <a:gd name="connsiteY8" fmla="*/ 502276 h 3982745"/>
                  <a:gd name="connsiteX9" fmla="*/ 1809220 w 3451091"/>
                  <a:gd name="connsiteY9" fmla="*/ 426679 h 3982745"/>
                  <a:gd name="connsiteX10" fmla="*/ 1824596 w 3451091"/>
                  <a:gd name="connsiteY10" fmla="*/ 343393 h 3982745"/>
                  <a:gd name="connsiteX11" fmla="*/ 1686214 w 3451091"/>
                  <a:gd name="connsiteY11" fmla="*/ 153758 h 3982745"/>
                  <a:gd name="connsiteX12" fmla="*/ 1409449 w 3451091"/>
                  <a:gd name="connsiteY12" fmla="*/ 102506 h 3982745"/>
                  <a:gd name="connsiteX13" fmla="*/ 960988 w 3451091"/>
                  <a:gd name="connsiteY13" fmla="*/ 187072 h 3982745"/>
                  <a:gd name="connsiteX14" fmla="*/ 743164 w 3451091"/>
                  <a:gd name="connsiteY14" fmla="*/ 481775 h 3982745"/>
                  <a:gd name="connsiteX15" fmla="*/ 899485 w 3451091"/>
                  <a:gd name="connsiteY15" fmla="*/ 740602 h 3982745"/>
                  <a:gd name="connsiteX16" fmla="*/ 1283880 w 3451091"/>
                  <a:gd name="connsiteY16" fmla="*/ 943050 h 3982745"/>
                  <a:gd name="connsiteX17" fmla="*/ 1730258 w 3451091"/>
                  <a:gd name="connsiteY17" fmla="*/ 1042349 h 3982745"/>
                  <a:gd name="connsiteX18" fmla="*/ 2391581 w 3451091"/>
                  <a:gd name="connsiteY18" fmla="*/ 1111775 h 3982745"/>
                  <a:gd name="connsiteX19" fmla="*/ 2983314 w 3451091"/>
                  <a:gd name="connsiteY19" fmla="*/ 1543339 h 3982745"/>
                  <a:gd name="connsiteX20" fmla="*/ 3432663 w 3451091"/>
                  <a:gd name="connsiteY20" fmla="*/ 2904434 h 3982745"/>
                  <a:gd name="connsiteX21" fmla="*/ 2344331 w 3451091"/>
                  <a:gd name="connsiteY21" fmla="*/ 3771084 h 3982745"/>
                  <a:gd name="connsiteX22" fmla="*/ 1251526 w 3451091"/>
                  <a:gd name="connsiteY22" fmla="*/ 3968244 h 3982745"/>
                  <a:gd name="connsiteX23" fmla="*/ 407459 w 3451091"/>
                  <a:gd name="connsiteY23" fmla="*/ 3490308 h 3982745"/>
                  <a:gd name="connsiteX24" fmla="*/ 0 w 3451091"/>
                  <a:gd name="connsiteY24" fmla="*/ 2711267 h 3982745"/>
                  <a:gd name="connsiteX25" fmla="*/ 283171 w 3451091"/>
                  <a:gd name="connsiteY25" fmla="*/ 2118017 h 3982745"/>
                  <a:gd name="connsiteX26" fmla="*/ 963551 w 3451091"/>
                  <a:gd name="connsiteY26" fmla="*/ 1870723 h 3982745"/>
                  <a:gd name="connsiteX27" fmla="*/ 1591396 w 3451091"/>
                  <a:gd name="connsiteY27" fmla="*/ 2019356 h 3982745"/>
                  <a:gd name="connsiteX28" fmla="*/ 1860473 w 3451091"/>
                  <a:gd name="connsiteY28" fmla="*/ 2490881 h 3982745"/>
                  <a:gd name="connsiteX29" fmla="*/ 1679807 w 3451091"/>
                  <a:gd name="connsiteY29" fmla="*/ 2861181 h 3982745"/>
                  <a:gd name="connsiteX30" fmla="*/ 1260816 w 3451091"/>
                  <a:gd name="connsiteY30" fmla="*/ 3008533 h 3982745"/>
                  <a:gd name="connsiteX31" fmla="*/ 894360 w 3451091"/>
                  <a:gd name="connsiteY31" fmla="*/ 2926528 h 3982745"/>
                  <a:gd name="connsiteX32" fmla="*/ 717538 w 3451091"/>
                  <a:gd name="connsiteY32" fmla="*/ 2649764 h 3982745"/>
                  <a:gd name="connsiteX33" fmla="*/ 807230 w 3451091"/>
                  <a:gd name="connsiteY33" fmla="*/ 2470379 h 3982745"/>
                  <a:gd name="connsiteX34" fmla="*/ 930236 w 3451091"/>
                  <a:gd name="connsiteY34" fmla="*/ 2406314 h 3982745"/>
                  <a:gd name="connsiteX35" fmla="*/ 989177 w 3451091"/>
                  <a:gd name="connsiteY35" fmla="*/ 2398626 h 3982745"/>
                  <a:gd name="connsiteX36" fmla="*/ 1009678 w 3451091"/>
                  <a:gd name="connsiteY36" fmla="*/ 2414001 h 3982745"/>
                  <a:gd name="connsiteX37" fmla="*/ 999428 w 3451091"/>
                  <a:gd name="connsiteY37" fmla="*/ 2444753 h 3982745"/>
                  <a:gd name="connsiteX38" fmla="*/ 989177 w 3451091"/>
                  <a:gd name="connsiteY38" fmla="*/ 2475505 h 3982745"/>
                  <a:gd name="connsiteX39" fmla="*/ 973801 w 3451091"/>
                  <a:gd name="connsiteY39" fmla="*/ 2588261 h 3982745"/>
                  <a:gd name="connsiteX40" fmla="*/ 1054524 w 3451091"/>
                  <a:gd name="connsiteY40" fmla="*/ 2725362 h 3982745"/>
                  <a:gd name="connsiteX41" fmla="*/ 1230065 w 3451091"/>
                  <a:gd name="connsiteY41" fmla="*/ 2783021 h 3982745"/>
                  <a:gd name="connsiteX42" fmla="*/ 1494016 w 3451091"/>
                  <a:gd name="connsiteY42" fmla="*/ 2685641 h 3982745"/>
                  <a:gd name="connsiteX43" fmla="*/ 1599084 w 3451091"/>
                  <a:gd name="connsiteY43" fmla="*/ 2444753 h 3982745"/>
                  <a:gd name="connsiteX44" fmla="*/ 1386385 w 3451091"/>
                  <a:gd name="connsiteY44" fmla="*/ 2109048 h 3982745"/>
                  <a:gd name="connsiteX45" fmla="*/ 943050 w 3451091"/>
                  <a:gd name="connsiteY45" fmla="*/ 2003980 h 3982745"/>
                  <a:gd name="connsiteX46" fmla="*/ 371582 w 3451091"/>
                  <a:gd name="connsiteY46" fmla="*/ 2198740 h 3982745"/>
                  <a:gd name="connsiteX47" fmla="*/ 117881 w 3451091"/>
                  <a:gd name="connsiteY47" fmla="*/ 2711267 h 3982745"/>
                  <a:gd name="connsiteX48" fmla="*/ 499714 w 3451091"/>
                  <a:gd name="connsiteY48" fmla="*/ 3351926 h 3982745"/>
                  <a:gd name="connsiteX49" fmla="*/ 1312069 w 3451091"/>
                  <a:gd name="connsiteY49" fmla="*/ 3567187 h 3982745"/>
                  <a:gd name="connsiteX50" fmla="*/ 2134674 w 3451091"/>
                  <a:gd name="connsiteY50" fmla="*/ 3269921 h 3982745"/>
                  <a:gd name="connsiteX51" fmla="*/ 2490881 w 3451091"/>
                  <a:gd name="connsiteY51" fmla="*/ 2506256 h 3982745"/>
                  <a:gd name="connsiteX52" fmla="*/ 2372999 w 3451091"/>
                  <a:gd name="connsiteY52" fmla="*/ 2070608 h 3982745"/>
                  <a:gd name="connsiteX53" fmla="*/ 2057795 w 3451091"/>
                  <a:gd name="connsiteY53" fmla="*/ 1755405 h 3982745"/>
                  <a:gd name="connsiteX54" fmla="*/ 1614460 w 3451091"/>
                  <a:gd name="connsiteY54" fmla="*/ 1496578 h 3982745"/>
                  <a:gd name="connsiteX55" fmla="*/ 858483 w 3451091"/>
                  <a:gd name="connsiteY55" fmla="*/ 1135247 h 3982745"/>
                  <a:gd name="connsiteX56" fmla="*/ 476650 w 3451091"/>
                  <a:gd name="connsiteY56" fmla="*/ 609907 h 3982745"/>
                  <a:gd name="connsiteX57" fmla="*/ 781604 w 3451091"/>
                  <a:gd name="connsiteY57" fmla="*/ 143508 h 3982745"/>
                  <a:gd name="connsiteX58" fmla="*/ 1424825 w 3451091"/>
                  <a:gd name="connsiteY58" fmla="*/ 0 h 3982745"/>
                  <a:gd name="connsiteX0" fmla="*/ 1424825 w 3451091"/>
                  <a:gd name="connsiteY0" fmla="*/ 0 h 3982745"/>
                  <a:gd name="connsiteX1" fmla="*/ 1883536 w 3451091"/>
                  <a:gd name="connsiteY1" fmla="*/ 64066 h 3982745"/>
                  <a:gd name="connsiteX2" fmla="*/ 2116736 w 3451091"/>
                  <a:gd name="connsiteY2" fmla="*/ 353644 h 3982745"/>
                  <a:gd name="connsiteX3" fmla="*/ 2051389 w 3451091"/>
                  <a:gd name="connsiteY3" fmla="*/ 500995 h 3982745"/>
                  <a:gd name="connsiteX4" fmla="*/ 1936070 w 3451091"/>
                  <a:gd name="connsiteY4" fmla="*/ 571468 h 3982745"/>
                  <a:gd name="connsiteX5" fmla="*/ 1863035 w 3451091"/>
                  <a:gd name="connsiteY5" fmla="*/ 576593 h 3982745"/>
                  <a:gd name="connsiteX6" fmla="*/ 1768218 w 3451091"/>
                  <a:gd name="connsiteY6" fmla="*/ 558654 h 3982745"/>
                  <a:gd name="connsiteX7" fmla="*/ 1740029 w 3451091"/>
                  <a:gd name="connsiteY7" fmla="*/ 533028 h 3982745"/>
                  <a:gd name="connsiteX8" fmla="*/ 1757967 w 3451091"/>
                  <a:gd name="connsiteY8" fmla="*/ 502276 h 3982745"/>
                  <a:gd name="connsiteX9" fmla="*/ 1809220 w 3451091"/>
                  <a:gd name="connsiteY9" fmla="*/ 426679 h 3982745"/>
                  <a:gd name="connsiteX10" fmla="*/ 1824596 w 3451091"/>
                  <a:gd name="connsiteY10" fmla="*/ 343393 h 3982745"/>
                  <a:gd name="connsiteX11" fmla="*/ 1686214 w 3451091"/>
                  <a:gd name="connsiteY11" fmla="*/ 153758 h 3982745"/>
                  <a:gd name="connsiteX12" fmla="*/ 1409449 w 3451091"/>
                  <a:gd name="connsiteY12" fmla="*/ 102506 h 3982745"/>
                  <a:gd name="connsiteX13" fmla="*/ 960988 w 3451091"/>
                  <a:gd name="connsiteY13" fmla="*/ 187072 h 3982745"/>
                  <a:gd name="connsiteX14" fmla="*/ 743164 w 3451091"/>
                  <a:gd name="connsiteY14" fmla="*/ 481775 h 3982745"/>
                  <a:gd name="connsiteX15" fmla="*/ 899485 w 3451091"/>
                  <a:gd name="connsiteY15" fmla="*/ 740602 h 3982745"/>
                  <a:gd name="connsiteX16" fmla="*/ 1283880 w 3451091"/>
                  <a:gd name="connsiteY16" fmla="*/ 943050 h 3982745"/>
                  <a:gd name="connsiteX17" fmla="*/ 1730258 w 3451091"/>
                  <a:gd name="connsiteY17" fmla="*/ 1042349 h 3982745"/>
                  <a:gd name="connsiteX18" fmla="*/ 2391581 w 3451091"/>
                  <a:gd name="connsiteY18" fmla="*/ 1111775 h 3982745"/>
                  <a:gd name="connsiteX19" fmla="*/ 2983314 w 3451091"/>
                  <a:gd name="connsiteY19" fmla="*/ 1543339 h 3982745"/>
                  <a:gd name="connsiteX20" fmla="*/ 3432663 w 3451091"/>
                  <a:gd name="connsiteY20" fmla="*/ 2904434 h 3982745"/>
                  <a:gd name="connsiteX21" fmla="*/ 2344331 w 3451091"/>
                  <a:gd name="connsiteY21" fmla="*/ 3771084 h 3982745"/>
                  <a:gd name="connsiteX22" fmla="*/ 1251526 w 3451091"/>
                  <a:gd name="connsiteY22" fmla="*/ 3968244 h 3982745"/>
                  <a:gd name="connsiteX23" fmla="*/ 407459 w 3451091"/>
                  <a:gd name="connsiteY23" fmla="*/ 3490308 h 3982745"/>
                  <a:gd name="connsiteX24" fmla="*/ 0 w 3451091"/>
                  <a:gd name="connsiteY24" fmla="*/ 2711267 h 3982745"/>
                  <a:gd name="connsiteX25" fmla="*/ 283171 w 3451091"/>
                  <a:gd name="connsiteY25" fmla="*/ 2118017 h 3982745"/>
                  <a:gd name="connsiteX26" fmla="*/ 963551 w 3451091"/>
                  <a:gd name="connsiteY26" fmla="*/ 1870723 h 3982745"/>
                  <a:gd name="connsiteX27" fmla="*/ 1591396 w 3451091"/>
                  <a:gd name="connsiteY27" fmla="*/ 2019356 h 3982745"/>
                  <a:gd name="connsiteX28" fmla="*/ 1860473 w 3451091"/>
                  <a:gd name="connsiteY28" fmla="*/ 2490881 h 3982745"/>
                  <a:gd name="connsiteX29" fmla="*/ 1679807 w 3451091"/>
                  <a:gd name="connsiteY29" fmla="*/ 2861181 h 3982745"/>
                  <a:gd name="connsiteX30" fmla="*/ 1260816 w 3451091"/>
                  <a:gd name="connsiteY30" fmla="*/ 3008533 h 3982745"/>
                  <a:gd name="connsiteX31" fmla="*/ 894360 w 3451091"/>
                  <a:gd name="connsiteY31" fmla="*/ 2926528 h 3982745"/>
                  <a:gd name="connsiteX32" fmla="*/ 717538 w 3451091"/>
                  <a:gd name="connsiteY32" fmla="*/ 2649764 h 3982745"/>
                  <a:gd name="connsiteX33" fmla="*/ 807230 w 3451091"/>
                  <a:gd name="connsiteY33" fmla="*/ 2470379 h 3982745"/>
                  <a:gd name="connsiteX34" fmla="*/ 930236 w 3451091"/>
                  <a:gd name="connsiteY34" fmla="*/ 2406314 h 3982745"/>
                  <a:gd name="connsiteX35" fmla="*/ 989177 w 3451091"/>
                  <a:gd name="connsiteY35" fmla="*/ 2398626 h 3982745"/>
                  <a:gd name="connsiteX36" fmla="*/ 1009678 w 3451091"/>
                  <a:gd name="connsiteY36" fmla="*/ 2414001 h 3982745"/>
                  <a:gd name="connsiteX37" fmla="*/ 999428 w 3451091"/>
                  <a:gd name="connsiteY37" fmla="*/ 2444753 h 3982745"/>
                  <a:gd name="connsiteX38" fmla="*/ 989177 w 3451091"/>
                  <a:gd name="connsiteY38" fmla="*/ 2475505 h 3982745"/>
                  <a:gd name="connsiteX39" fmla="*/ 973801 w 3451091"/>
                  <a:gd name="connsiteY39" fmla="*/ 2588261 h 3982745"/>
                  <a:gd name="connsiteX40" fmla="*/ 1054524 w 3451091"/>
                  <a:gd name="connsiteY40" fmla="*/ 2725362 h 3982745"/>
                  <a:gd name="connsiteX41" fmla="*/ 1230065 w 3451091"/>
                  <a:gd name="connsiteY41" fmla="*/ 2783021 h 3982745"/>
                  <a:gd name="connsiteX42" fmla="*/ 1494016 w 3451091"/>
                  <a:gd name="connsiteY42" fmla="*/ 2685641 h 3982745"/>
                  <a:gd name="connsiteX43" fmla="*/ 1599084 w 3451091"/>
                  <a:gd name="connsiteY43" fmla="*/ 2444753 h 3982745"/>
                  <a:gd name="connsiteX44" fmla="*/ 1386385 w 3451091"/>
                  <a:gd name="connsiteY44" fmla="*/ 2109048 h 3982745"/>
                  <a:gd name="connsiteX45" fmla="*/ 943050 w 3451091"/>
                  <a:gd name="connsiteY45" fmla="*/ 2003980 h 3982745"/>
                  <a:gd name="connsiteX46" fmla="*/ 371582 w 3451091"/>
                  <a:gd name="connsiteY46" fmla="*/ 2198740 h 3982745"/>
                  <a:gd name="connsiteX47" fmla="*/ 117881 w 3451091"/>
                  <a:gd name="connsiteY47" fmla="*/ 2711267 h 3982745"/>
                  <a:gd name="connsiteX48" fmla="*/ 499714 w 3451091"/>
                  <a:gd name="connsiteY48" fmla="*/ 3351926 h 3982745"/>
                  <a:gd name="connsiteX49" fmla="*/ 1312069 w 3451091"/>
                  <a:gd name="connsiteY49" fmla="*/ 3567187 h 3982745"/>
                  <a:gd name="connsiteX50" fmla="*/ 2134674 w 3451091"/>
                  <a:gd name="connsiteY50" fmla="*/ 3269921 h 3982745"/>
                  <a:gd name="connsiteX51" fmla="*/ 2490881 w 3451091"/>
                  <a:gd name="connsiteY51" fmla="*/ 2506256 h 3982745"/>
                  <a:gd name="connsiteX52" fmla="*/ 2372999 w 3451091"/>
                  <a:gd name="connsiteY52" fmla="*/ 2070608 h 3982745"/>
                  <a:gd name="connsiteX53" fmla="*/ 2057795 w 3451091"/>
                  <a:gd name="connsiteY53" fmla="*/ 1755405 h 3982745"/>
                  <a:gd name="connsiteX54" fmla="*/ 1614460 w 3451091"/>
                  <a:gd name="connsiteY54" fmla="*/ 1496578 h 3982745"/>
                  <a:gd name="connsiteX55" fmla="*/ 858483 w 3451091"/>
                  <a:gd name="connsiteY55" fmla="*/ 1135247 h 3982745"/>
                  <a:gd name="connsiteX56" fmla="*/ 476650 w 3451091"/>
                  <a:gd name="connsiteY56" fmla="*/ 609907 h 3982745"/>
                  <a:gd name="connsiteX57" fmla="*/ 781604 w 3451091"/>
                  <a:gd name="connsiteY57" fmla="*/ 143508 h 3982745"/>
                  <a:gd name="connsiteX58" fmla="*/ 1424825 w 3451091"/>
                  <a:gd name="connsiteY58" fmla="*/ 0 h 3982745"/>
                  <a:gd name="connsiteX0" fmla="*/ 1424825 w 3492000"/>
                  <a:gd name="connsiteY0" fmla="*/ 0 h 3982745"/>
                  <a:gd name="connsiteX1" fmla="*/ 1883536 w 3492000"/>
                  <a:gd name="connsiteY1" fmla="*/ 64066 h 3982745"/>
                  <a:gd name="connsiteX2" fmla="*/ 2116736 w 3492000"/>
                  <a:gd name="connsiteY2" fmla="*/ 353644 h 3982745"/>
                  <a:gd name="connsiteX3" fmla="*/ 2051389 w 3492000"/>
                  <a:gd name="connsiteY3" fmla="*/ 500995 h 3982745"/>
                  <a:gd name="connsiteX4" fmla="*/ 1936070 w 3492000"/>
                  <a:gd name="connsiteY4" fmla="*/ 571468 h 3982745"/>
                  <a:gd name="connsiteX5" fmla="*/ 1863035 w 3492000"/>
                  <a:gd name="connsiteY5" fmla="*/ 576593 h 3982745"/>
                  <a:gd name="connsiteX6" fmla="*/ 1768218 w 3492000"/>
                  <a:gd name="connsiteY6" fmla="*/ 558654 h 3982745"/>
                  <a:gd name="connsiteX7" fmla="*/ 1740029 w 3492000"/>
                  <a:gd name="connsiteY7" fmla="*/ 533028 h 3982745"/>
                  <a:gd name="connsiteX8" fmla="*/ 1757967 w 3492000"/>
                  <a:gd name="connsiteY8" fmla="*/ 502276 h 3982745"/>
                  <a:gd name="connsiteX9" fmla="*/ 1809220 w 3492000"/>
                  <a:gd name="connsiteY9" fmla="*/ 426679 h 3982745"/>
                  <a:gd name="connsiteX10" fmla="*/ 1824596 w 3492000"/>
                  <a:gd name="connsiteY10" fmla="*/ 343393 h 3982745"/>
                  <a:gd name="connsiteX11" fmla="*/ 1686214 w 3492000"/>
                  <a:gd name="connsiteY11" fmla="*/ 153758 h 3982745"/>
                  <a:gd name="connsiteX12" fmla="*/ 1409449 w 3492000"/>
                  <a:gd name="connsiteY12" fmla="*/ 102506 h 3982745"/>
                  <a:gd name="connsiteX13" fmla="*/ 960988 w 3492000"/>
                  <a:gd name="connsiteY13" fmla="*/ 187072 h 3982745"/>
                  <a:gd name="connsiteX14" fmla="*/ 743164 w 3492000"/>
                  <a:gd name="connsiteY14" fmla="*/ 481775 h 3982745"/>
                  <a:gd name="connsiteX15" fmla="*/ 899485 w 3492000"/>
                  <a:gd name="connsiteY15" fmla="*/ 740602 h 3982745"/>
                  <a:gd name="connsiteX16" fmla="*/ 1283880 w 3492000"/>
                  <a:gd name="connsiteY16" fmla="*/ 943050 h 3982745"/>
                  <a:gd name="connsiteX17" fmla="*/ 1730258 w 3492000"/>
                  <a:gd name="connsiteY17" fmla="*/ 1042349 h 3982745"/>
                  <a:gd name="connsiteX18" fmla="*/ 2391581 w 3492000"/>
                  <a:gd name="connsiteY18" fmla="*/ 1111775 h 3982745"/>
                  <a:gd name="connsiteX19" fmla="*/ 2983314 w 3492000"/>
                  <a:gd name="connsiteY19" fmla="*/ 1543339 h 3982745"/>
                  <a:gd name="connsiteX20" fmla="*/ 3432663 w 3492000"/>
                  <a:gd name="connsiteY20" fmla="*/ 2904434 h 3982745"/>
                  <a:gd name="connsiteX21" fmla="*/ 2344331 w 3492000"/>
                  <a:gd name="connsiteY21" fmla="*/ 3771084 h 3982745"/>
                  <a:gd name="connsiteX22" fmla="*/ 1251526 w 3492000"/>
                  <a:gd name="connsiteY22" fmla="*/ 3968244 h 3982745"/>
                  <a:gd name="connsiteX23" fmla="*/ 407459 w 3492000"/>
                  <a:gd name="connsiteY23" fmla="*/ 3490308 h 3982745"/>
                  <a:gd name="connsiteX24" fmla="*/ 0 w 3492000"/>
                  <a:gd name="connsiteY24" fmla="*/ 2711267 h 3982745"/>
                  <a:gd name="connsiteX25" fmla="*/ 283171 w 3492000"/>
                  <a:gd name="connsiteY25" fmla="*/ 2118017 h 3982745"/>
                  <a:gd name="connsiteX26" fmla="*/ 963551 w 3492000"/>
                  <a:gd name="connsiteY26" fmla="*/ 1870723 h 3982745"/>
                  <a:gd name="connsiteX27" fmla="*/ 1591396 w 3492000"/>
                  <a:gd name="connsiteY27" fmla="*/ 2019356 h 3982745"/>
                  <a:gd name="connsiteX28" fmla="*/ 1860473 w 3492000"/>
                  <a:gd name="connsiteY28" fmla="*/ 2490881 h 3982745"/>
                  <a:gd name="connsiteX29" fmla="*/ 1679807 w 3492000"/>
                  <a:gd name="connsiteY29" fmla="*/ 2861181 h 3982745"/>
                  <a:gd name="connsiteX30" fmla="*/ 1260816 w 3492000"/>
                  <a:gd name="connsiteY30" fmla="*/ 3008533 h 3982745"/>
                  <a:gd name="connsiteX31" fmla="*/ 894360 w 3492000"/>
                  <a:gd name="connsiteY31" fmla="*/ 2926528 h 3982745"/>
                  <a:gd name="connsiteX32" fmla="*/ 717538 w 3492000"/>
                  <a:gd name="connsiteY32" fmla="*/ 2649764 h 3982745"/>
                  <a:gd name="connsiteX33" fmla="*/ 807230 w 3492000"/>
                  <a:gd name="connsiteY33" fmla="*/ 2470379 h 3982745"/>
                  <a:gd name="connsiteX34" fmla="*/ 930236 w 3492000"/>
                  <a:gd name="connsiteY34" fmla="*/ 2406314 h 3982745"/>
                  <a:gd name="connsiteX35" fmla="*/ 989177 w 3492000"/>
                  <a:gd name="connsiteY35" fmla="*/ 2398626 h 3982745"/>
                  <a:gd name="connsiteX36" fmla="*/ 1009678 w 3492000"/>
                  <a:gd name="connsiteY36" fmla="*/ 2414001 h 3982745"/>
                  <a:gd name="connsiteX37" fmla="*/ 999428 w 3492000"/>
                  <a:gd name="connsiteY37" fmla="*/ 2444753 h 3982745"/>
                  <a:gd name="connsiteX38" fmla="*/ 989177 w 3492000"/>
                  <a:gd name="connsiteY38" fmla="*/ 2475505 h 3982745"/>
                  <a:gd name="connsiteX39" fmla="*/ 973801 w 3492000"/>
                  <a:gd name="connsiteY39" fmla="*/ 2588261 h 3982745"/>
                  <a:gd name="connsiteX40" fmla="*/ 1054524 w 3492000"/>
                  <a:gd name="connsiteY40" fmla="*/ 2725362 h 3982745"/>
                  <a:gd name="connsiteX41" fmla="*/ 1230065 w 3492000"/>
                  <a:gd name="connsiteY41" fmla="*/ 2783021 h 3982745"/>
                  <a:gd name="connsiteX42" fmla="*/ 1494016 w 3492000"/>
                  <a:gd name="connsiteY42" fmla="*/ 2685641 h 3982745"/>
                  <a:gd name="connsiteX43" fmla="*/ 1599084 w 3492000"/>
                  <a:gd name="connsiteY43" fmla="*/ 2444753 h 3982745"/>
                  <a:gd name="connsiteX44" fmla="*/ 1386385 w 3492000"/>
                  <a:gd name="connsiteY44" fmla="*/ 2109048 h 3982745"/>
                  <a:gd name="connsiteX45" fmla="*/ 943050 w 3492000"/>
                  <a:gd name="connsiteY45" fmla="*/ 2003980 h 3982745"/>
                  <a:gd name="connsiteX46" fmla="*/ 371582 w 3492000"/>
                  <a:gd name="connsiteY46" fmla="*/ 2198740 h 3982745"/>
                  <a:gd name="connsiteX47" fmla="*/ 117881 w 3492000"/>
                  <a:gd name="connsiteY47" fmla="*/ 2711267 h 3982745"/>
                  <a:gd name="connsiteX48" fmla="*/ 499714 w 3492000"/>
                  <a:gd name="connsiteY48" fmla="*/ 3351926 h 3982745"/>
                  <a:gd name="connsiteX49" fmla="*/ 1312069 w 3492000"/>
                  <a:gd name="connsiteY49" fmla="*/ 3567187 h 3982745"/>
                  <a:gd name="connsiteX50" fmla="*/ 2134674 w 3492000"/>
                  <a:gd name="connsiteY50" fmla="*/ 3269921 h 3982745"/>
                  <a:gd name="connsiteX51" fmla="*/ 2490881 w 3492000"/>
                  <a:gd name="connsiteY51" fmla="*/ 2506256 h 3982745"/>
                  <a:gd name="connsiteX52" fmla="*/ 2372999 w 3492000"/>
                  <a:gd name="connsiteY52" fmla="*/ 2070608 h 3982745"/>
                  <a:gd name="connsiteX53" fmla="*/ 2057795 w 3492000"/>
                  <a:gd name="connsiteY53" fmla="*/ 1755405 h 3982745"/>
                  <a:gd name="connsiteX54" fmla="*/ 1614460 w 3492000"/>
                  <a:gd name="connsiteY54" fmla="*/ 1496578 h 3982745"/>
                  <a:gd name="connsiteX55" fmla="*/ 858483 w 3492000"/>
                  <a:gd name="connsiteY55" fmla="*/ 1135247 h 3982745"/>
                  <a:gd name="connsiteX56" fmla="*/ 476650 w 3492000"/>
                  <a:gd name="connsiteY56" fmla="*/ 609907 h 3982745"/>
                  <a:gd name="connsiteX57" fmla="*/ 781604 w 3492000"/>
                  <a:gd name="connsiteY57" fmla="*/ 143508 h 3982745"/>
                  <a:gd name="connsiteX58" fmla="*/ 1424825 w 3492000"/>
                  <a:gd name="connsiteY58" fmla="*/ 0 h 3982745"/>
                  <a:gd name="connsiteX0" fmla="*/ 1424825 w 3492000"/>
                  <a:gd name="connsiteY0" fmla="*/ 0 h 3982745"/>
                  <a:gd name="connsiteX1" fmla="*/ 1883536 w 3492000"/>
                  <a:gd name="connsiteY1" fmla="*/ 64066 h 3982745"/>
                  <a:gd name="connsiteX2" fmla="*/ 2116736 w 3492000"/>
                  <a:gd name="connsiteY2" fmla="*/ 353644 h 3982745"/>
                  <a:gd name="connsiteX3" fmla="*/ 2051389 w 3492000"/>
                  <a:gd name="connsiteY3" fmla="*/ 500995 h 3982745"/>
                  <a:gd name="connsiteX4" fmla="*/ 1936070 w 3492000"/>
                  <a:gd name="connsiteY4" fmla="*/ 571468 h 3982745"/>
                  <a:gd name="connsiteX5" fmla="*/ 1863035 w 3492000"/>
                  <a:gd name="connsiteY5" fmla="*/ 576593 h 3982745"/>
                  <a:gd name="connsiteX6" fmla="*/ 1768218 w 3492000"/>
                  <a:gd name="connsiteY6" fmla="*/ 558654 h 3982745"/>
                  <a:gd name="connsiteX7" fmla="*/ 1740029 w 3492000"/>
                  <a:gd name="connsiteY7" fmla="*/ 533028 h 3982745"/>
                  <a:gd name="connsiteX8" fmla="*/ 1757967 w 3492000"/>
                  <a:gd name="connsiteY8" fmla="*/ 502276 h 3982745"/>
                  <a:gd name="connsiteX9" fmla="*/ 1809220 w 3492000"/>
                  <a:gd name="connsiteY9" fmla="*/ 426679 h 3982745"/>
                  <a:gd name="connsiteX10" fmla="*/ 1824596 w 3492000"/>
                  <a:gd name="connsiteY10" fmla="*/ 343393 h 3982745"/>
                  <a:gd name="connsiteX11" fmla="*/ 1686214 w 3492000"/>
                  <a:gd name="connsiteY11" fmla="*/ 153758 h 3982745"/>
                  <a:gd name="connsiteX12" fmla="*/ 1409449 w 3492000"/>
                  <a:gd name="connsiteY12" fmla="*/ 102506 h 3982745"/>
                  <a:gd name="connsiteX13" fmla="*/ 960988 w 3492000"/>
                  <a:gd name="connsiteY13" fmla="*/ 187072 h 3982745"/>
                  <a:gd name="connsiteX14" fmla="*/ 743164 w 3492000"/>
                  <a:gd name="connsiteY14" fmla="*/ 481775 h 3982745"/>
                  <a:gd name="connsiteX15" fmla="*/ 899485 w 3492000"/>
                  <a:gd name="connsiteY15" fmla="*/ 740602 h 3982745"/>
                  <a:gd name="connsiteX16" fmla="*/ 1283880 w 3492000"/>
                  <a:gd name="connsiteY16" fmla="*/ 943050 h 3982745"/>
                  <a:gd name="connsiteX17" fmla="*/ 1730258 w 3492000"/>
                  <a:gd name="connsiteY17" fmla="*/ 1042349 h 3982745"/>
                  <a:gd name="connsiteX18" fmla="*/ 2391581 w 3492000"/>
                  <a:gd name="connsiteY18" fmla="*/ 1111775 h 3982745"/>
                  <a:gd name="connsiteX19" fmla="*/ 2983314 w 3492000"/>
                  <a:gd name="connsiteY19" fmla="*/ 1543339 h 3982745"/>
                  <a:gd name="connsiteX20" fmla="*/ 3432663 w 3492000"/>
                  <a:gd name="connsiteY20" fmla="*/ 2904434 h 3982745"/>
                  <a:gd name="connsiteX21" fmla="*/ 2344331 w 3492000"/>
                  <a:gd name="connsiteY21" fmla="*/ 3771084 h 3982745"/>
                  <a:gd name="connsiteX22" fmla="*/ 1251526 w 3492000"/>
                  <a:gd name="connsiteY22" fmla="*/ 3968244 h 3982745"/>
                  <a:gd name="connsiteX23" fmla="*/ 407459 w 3492000"/>
                  <a:gd name="connsiteY23" fmla="*/ 3490308 h 3982745"/>
                  <a:gd name="connsiteX24" fmla="*/ 0 w 3492000"/>
                  <a:gd name="connsiteY24" fmla="*/ 2711267 h 3982745"/>
                  <a:gd name="connsiteX25" fmla="*/ 283171 w 3492000"/>
                  <a:gd name="connsiteY25" fmla="*/ 2118017 h 3982745"/>
                  <a:gd name="connsiteX26" fmla="*/ 963551 w 3492000"/>
                  <a:gd name="connsiteY26" fmla="*/ 1870723 h 3982745"/>
                  <a:gd name="connsiteX27" fmla="*/ 1591396 w 3492000"/>
                  <a:gd name="connsiteY27" fmla="*/ 2019356 h 3982745"/>
                  <a:gd name="connsiteX28" fmla="*/ 1860473 w 3492000"/>
                  <a:gd name="connsiteY28" fmla="*/ 2490881 h 3982745"/>
                  <a:gd name="connsiteX29" fmla="*/ 1679807 w 3492000"/>
                  <a:gd name="connsiteY29" fmla="*/ 2861181 h 3982745"/>
                  <a:gd name="connsiteX30" fmla="*/ 1260816 w 3492000"/>
                  <a:gd name="connsiteY30" fmla="*/ 3008533 h 3982745"/>
                  <a:gd name="connsiteX31" fmla="*/ 894360 w 3492000"/>
                  <a:gd name="connsiteY31" fmla="*/ 2926528 h 3982745"/>
                  <a:gd name="connsiteX32" fmla="*/ 717538 w 3492000"/>
                  <a:gd name="connsiteY32" fmla="*/ 2649764 h 3982745"/>
                  <a:gd name="connsiteX33" fmla="*/ 807230 w 3492000"/>
                  <a:gd name="connsiteY33" fmla="*/ 2470379 h 3982745"/>
                  <a:gd name="connsiteX34" fmla="*/ 930236 w 3492000"/>
                  <a:gd name="connsiteY34" fmla="*/ 2406314 h 3982745"/>
                  <a:gd name="connsiteX35" fmla="*/ 989177 w 3492000"/>
                  <a:gd name="connsiteY35" fmla="*/ 2398626 h 3982745"/>
                  <a:gd name="connsiteX36" fmla="*/ 1009678 w 3492000"/>
                  <a:gd name="connsiteY36" fmla="*/ 2414001 h 3982745"/>
                  <a:gd name="connsiteX37" fmla="*/ 999428 w 3492000"/>
                  <a:gd name="connsiteY37" fmla="*/ 2444753 h 3982745"/>
                  <a:gd name="connsiteX38" fmla="*/ 989177 w 3492000"/>
                  <a:gd name="connsiteY38" fmla="*/ 2475505 h 3982745"/>
                  <a:gd name="connsiteX39" fmla="*/ 973801 w 3492000"/>
                  <a:gd name="connsiteY39" fmla="*/ 2588261 h 3982745"/>
                  <a:gd name="connsiteX40" fmla="*/ 1054524 w 3492000"/>
                  <a:gd name="connsiteY40" fmla="*/ 2725362 h 3982745"/>
                  <a:gd name="connsiteX41" fmla="*/ 1230065 w 3492000"/>
                  <a:gd name="connsiteY41" fmla="*/ 2783021 h 3982745"/>
                  <a:gd name="connsiteX42" fmla="*/ 1494016 w 3492000"/>
                  <a:gd name="connsiteY42" fmla="*/ 2685641 h 3982745"/>
                  <a:gd name="connsiteX43" fmla="*/ 1599084 w 3492000"/>
                  <a:gd name="connsiteY43" fmla="*/ 2444753 h 3982745"/>
                  <a:gd name="connsiteX44" fmla="*/ 1386385 w 3492000"/>
                  <a:gd name="connsiteY44" fmla="*/ 2109048 h 3982745"/>
                  <a:gd name="connsiteX45" fmla="*/ 943050 w 3492000"/>
                  <a:gd name="connsiteY45" fmla="*/ 2003980 h 3982745"/>
                  <a:gd name="connsiteX46" fmla="*/ 371582 w 3492000"/>
                  <a:gd name="connsiteY46" fmla="*/ 2198740 h 3982745"/>
                  <a:gd name="connsiteX47" fmla="*/ 117881 w 3492000"/>
                  <a:gd name="connsiteY47" fmla="*/ 2711267 h 3982745"/>
                  <a:gd name="connsiteX48" fmla="*/ 499714 w 3492000"/>
                  <a:gd name="connsiteY48" fmla="*/ 3351926 h 3982745"/>
                  <a:gd name="connsiteX49" fmla="*/ 1312069 w 3492000"/>
                  <a:gd name="connsiteY49" fmla="*/ 3567187 h 3982745"/>
                  <a:gd name="connsiteX50" fmla="*/ 2134674 w 3492000"/>
                  <a:gd name="connsiteY50" fmla="*/ 3269921 h 3982745"/>
                  <a:gd name="connsiteX51" fmla="*/ 2490881 w 3492000"/>
                  <a:gd name="connsiteY51" fmla="*/ 2506256 h 3982745"/>
                  <a:gd name="connsiteX52" fmla="*/ 2372999 w 3492000"/>
                  <a:gd name="connsiteY52" fmla="*/ 2070608 h 3982745"/>
                  <a:gd name="connsiteX53" fmla="*/ 2057795 w 3492000"/>
                  <a:gd name="connsiteY53" fmla="*/ 1755405 h 3982745"/>
                  <a:gd name="connsiteX54" fmla="*/ 1614460 w 3492000"/>
                  <a:gd name="connsiteY54" fmla="*/ 1496578 h 3982745"/>
                  <a:gd name="connsiteX55" fmla="*/ 858483 w 3492000"/>
                  <a:gd name="connsiteY55" fmla="*/ 1135247 h 3982745"/>
                  <a:gd name="connsiteX56" fmla="*/ 476650 w 3492000"/>
                  <a:gd name="connsiteY56" fmla="*/ 609907 h 3982745"/>
                  <a:gd name="connsiteX57" fmla="*/ 781604 w 3492000"/>
                  <a:gd name="connsiteY57" fmla="*/ 143508 h 3982745"/>
                  <a:gd name="connsiteX58" fmla="*/ 1424825 w 3492000"/>
                  <a:gd name="connsiteY58" fmla="*/ 0 h 3982745"/>
                  <a:gd name="connsiteX0" fmla="*/ 1424825 w 3450454"/>
                  <a:gd name="connsiteY0" fmla="*/ 0 h 4000455"/>
                  <a:gd name="connsiteX1" fmla="*/ 1883536 w 3450454"/>
                  <a:gd name="connsiteY1" fmla="*/ 64066 h 4000455"/>
                  <a:gd name="connsiteX2" fmla="*/ 2116736 w 3450454"/>
                  <a:gd name="connsiteY2" fmla="*/ 353644 h 4000455"/>
                  <a:gd name="connsiteX3" fmla="*/ 2051389 w 3450454"/>
                  <a:gd name="connsiteY3" fmla="*/ 500995 h 4000455"/>
                  <a:gd name="connsiteX4" fmla="*/ 1936070 w 3450454"/>
                  <a:gd name="connsiteY4" fmla="*/ 571468 h 4000455"/>
                  <a:gd name="connsiteX5" fmla="*/ 1863035 w 3450454"/>
                  <a:gd name="connsiteY5" fmla="*/ 576593 h 4000455"/>
                  <a:gd name="connsiteX6" fmla="*/ 1768218 w 3450454"/>
                  <a:gd name="connsiteY6" fmla="*/ 558654 h 4000455"/>
                  <a:gd name="connsiteX7" fmla="*/ 1740029 w 3450454"/>
                  <a:gd name="connsiteY7" fmla="*/ 533028 h 4000455"/>
                  <a:gd name="connsiteX8" fmla="*/ 1757967 w 3450454"/>
                  <a:gd name="connsiteY8" fmla="*/ 502276 h 4000455"/>
                  <a:gd name="connsiteX9" fmla="*/ 1809220 w 3450454"/>
                  <a:gd name="connsiteY9" fmla="*/ 426679 h 4000455"/>
                  <a:gd name="connsiteX10" fmla="*/ 1824596 w 3450454"/>
                  <a:gd name="connsiteY10" fmla="*/ 343393 h 4000455"/>
                  <a:gd name="connsiteX11" fmla="*/ 1686214 w 3450454"/>
                  <a:gd name="connsiteY11" fmla="*/ 153758 h 4000455"/>
                  <a:gd name="connsiteX12" fmla="*/ 1409449 w 3450454"/>
                  <a:gd name="connsiteY12" fmla="*/ 102506 h 4000455"/>
                  <a:gd name="connsiteX13" fmla="*/ 960988 w 3450454"/>
                  <a:gd name="connsiteY13" fmla="*/ 187072 h 4000455"/>
                  <a:gd name="connsiteX14" fmla="*/ 743164 w 3450454"/>
                  <a:gd name="connsiteY14" fmla="*/ 481775 h 4000455"/>
                  <a:gd name="connsiteX15" fmla="*/ 899485 w 3450454"/>
                  <a:gd name="connsiteY15" fmla="*/ 740602 h 4000455"/>
                  <a:gd name="connsiteX16" fmla="*/ 1283880 w 3450454"/>
                  <a:gd name="connsiteY16" fmla="*/ 943050 h 4000455"/>
                  <a:gd name="connsiteX17" fmla="*/ 1730258 w 3450454"/>
                  <a:gd name="connsiteY17" fmla="*/ 1042349 h 4000455"/>
                  <a:gd name="connsiteX18" fmla="*/ 2391581 w 3450454"/>
                  <a:gd name="connsiteY18" fmla="*/ 1111775 h 4000455"/>
                  <a:gd name="connsiteX19" fmla="*/ 2983314 w 3450454"/>
                  <a:gd name="connsiteY19" fmla="*/ 1543339 h 4000455"/>
                  <a:gd name="connsiteX20" fmla="*/ 3432663 w 3450454"/>
                  <a:gd name="connsiteY20" fmla="*/ 2904434 h 4000455"/>
                  <a:gd name="connsiteX21" fmla="*/ 2358186 w 3450454"/>
                  <a:gd name="connsiteY21" fmla="*/ 3840356 h 4000455"/>
                  <a:gd name="connsiteX22" fmla="*/ 1251526 w 3450454"/>
                  <a:gd name="connsiteY22" fmla="*/ 3968244 h 4000455"/>
                  <a:gd name="connsiteX23" fmla="*/ 407459 w 3450454"/>
                  <a:gd name="connsiteY23" fmla="*/ 3490308 h 4000455"/>
                  <a:gd name="connsiteX24" fmla="*/ 0 w 3450454"/>
                  <a:gd name="connsiteY24" fmla="*/ 2711267 h 4000455"/>
                  <a:gd name="connsiteX25" fmla="*/ 283171 w 3450454"/>
                  <a:gd name="connsiteY25" fmla="*/ 2118017 h 4000455"/>
                  <a:gd name="connsiteX26" fmla="*/ 963551 w 3450454"/>
                  <a:gd name="connsiteY26" fmla="*/ 1870723 h 4000455"/>
                  <a:gd name="connsiteX27" fmla="*/ 1591396 w 3450454"/>
                  <a:gd name="connsiteY27" fmla="*/ 2019356 h 4000455"/>
                  <a:gd name="connsiteX28" fmla="*/ 1860473 w 3450454"/>
                  <a:gd name="connsiteY28" fmla="*/ 2490881 h 4000455"/>
                  <a:gd name="connsiteX29" fmla="*/ 1679807 w 3450454"/>
                  <a:gd name="connsiteY29" fmla="*/ 2861181 h 4000455"/>
                  <a:gd name="connsiteX30" fmla="*/ 1260816 w 3450454"/>
                  <a:gd name="connsiteY30" fmla="*/ 3008533 h 4000455"/>
                  <a:gd name="connsiteX31" fmla="*/ 894360 w 3450454"/>
                  <a:gd name="connsiteY31" fmla="*/ 2926528 h 4000455"/>
                  <a:gd name="connsiteX32" fmla="*/ 717538 w 3450454"/>
                  <a:gd name="connsiteY32" fmla="*/ 2649764 h 4000455"/>
                  <a:gd name="connsiteX33" fmla="*/ 807230 w 3450454"/>
                  <a:gd name="connsiteY33" fmla="*/ 2470379 h 4000455"/>
                  <a:gd name="connsiteX34" fmla="*/ 930236 w 3450454"/>
                  <a:gd name="connsiteY34" fmla="*/ 2406314 h 4000455"/>
                  <a:gd name="connsiteX35" fmla="*/ 989177 w 3450454"/>
                  <a:gd name="connsiteY35" fmla="*/ 2398626 h 4000455"/>
                  <a:gd name="connsiteX36" fmla="*/ 1009678 w 3450454"/>
                  <a:gd name="connsiteY36" fmla="*/ 2414001 h 4000455"/>
                  <a:gd name="connsiteX37" fmla="*/ 999428 w 3450454"/>
                  <a:gd name="connsiteY37" fmla="*/ 2444753 h 4000455"/>
                  <a:gd name="connsiteX38" fmla="*/ 989177 w 3450454"/>
                  <a:gd name="connsiteY38" fmla="*/ 2475505 h 4000455"/>
                  <a:gd name="connsiteX39" fmla="*/ 973801 w 3450454"/>
                  <a:gd name="connsiteY39" fmla="*/ 2588261 h 4000455"/>
                  <a:gd name="connsiteX40" fmla="*/ 1054524 w 3450454"/>
                  <a:gd name="connsiteY40" fmla="*/ 2725362 h 4000455"/>
                  <a:gd name="connsiteX41" fmla="*/ 1230065 w 3450454"/>
                  <a:gd name="connsiteY41" fmla="*/ 2783021 h 4000455"/>
                  <a:gd name="connsiteX42" fmla="*/ 1494016 w 3450454"/>
                  <a:gd name="connsiteY42" fmla="*/ 2685641 h 4000455"/>
                  <a:gd name="connsiteX43" fmla="*/ 1599084 w 3450454"/>
                  <a:gd name="connsiteY43" fmla="*/ 2444753 h 4000455"/>
                  <a:gd name="connsiteX44" fmla="*/ 1386385 w 3450454"/>
                  <a:gd name="connsiteY44" fmla="*/ 2109048 h 4000455"/>
                  <a:gd name="connsiteX45" fmla="*/ 943050 w 3450454"/>
                  <a:gd name="connsiteY45" fmla="*/ 2003980 h 4000455"/>
                  <a:gd name="connsiteX46" fmla="*/ 371582 w 3450454"/>
                  <a:gd name="connsiteY46" fmla="*/ 2198740 h 4000455"/>
                  <a:gd name="connsiteX47" fmla="*/ 117881 w 3450454"/>
                  <a:gd name="connsiteY47" fmla="*/ 2711267 h 4000455"/>
                  <a:gd name="connsiteX48" fmla="*/ 499714 w 3450454"/>
                  <a:gd name="connsiteY48" fmla="*/ 3351926 h 4000455"/>
                  <a:gd name="connsiteX49" fmla="*/ 1312069 w 3450454"/>
                  <a:gd name="connsiteY49" fmla="*/ 3567187 h 4000455"/>
                  <a:gd name="connsiteX50" fmla="*/ 2134674 w 3450454"/>
                  <a:gd name="connsiteY50" fmla="*/ 3269921 h 4000455"/>
                  <a:gd name="connsiteX51" fmla="*/ 2490881 w 3450454"/>
                  <a:gd name="connsiteY51" fmla="*/ 2506256 h 4000455"/>
                  <a:gd name="connsiteX52" fmla="*/ 2372999 w 3450454"/>
                  <a:gd name="connsiteY52" fmla="*/ 2070608 h 4000455"/>
                  <a:gd name="connsiteX53" fmla="*/ 2057795 w 3450454"/>
                  <a:gd name="connsiteY53" fmla="*/ 1755405 h 4000455"/>
                  <a:gd name="connsiteX54" fmla="*/ 1614460 w 3450454"/>
                  <a:gd name="connsiteY54" fmla="*/ 1496578 h 4000455"/>
                  <a:gd name="connsiteX55" fmla="*/ 858483 w 3450454"/>
                  <a:gd name="connsiteY55" fmla="*/ 1135247 h 4000455"/>
                  <a:gd name="connsiteX56" fmla="*/ 476650 w 3450454"/>
                  <a:gd name="connsiteY56" fmla="*/ 609907 h 4000455"/>
                  <a:gd name="connsiteX57" fmla="*/ 781604 w 3450454"/>
                  <a:gd name="connsiteY57" fmla="*/ 143508 h 4000455"/>
                  <a:gd name="connsiteX58" fmla="*/ 1424825 w 3450454"/>
                  <a:gd name="connsiteY58" fmla="*/ 0 h 4000455"/>
                  <a:gd name="connsiteX0" fmla="*/ 1424825 w 3397005"/>
                  <a:gd name="connsiteY0" fmla="*/ 0 h 4003842"/>
                  <a:gd name="connsiteX1" fmla="*/ 1883536 w 3397005"/>
                  <a:gd name="connsiteY1" fmla="*/ 64066 h 4003842"/>
                  <a:gd name="connsiteX2" fmla="*/ 2116736 w 3397005"/>
                  <a:gd name="connsiteY2" fmla="*/ 353644 h 4003842"/>
                  <a:gd name="connsiteX3" fmla="*/ 2051389 w 3397005"/>
                  <a:gd name="connsiteY3" fmla="*/ 500995 h 4003842"/>
                  <a:gd name="connsiteX4" fmla="*/ 1936070 w 3397005"/>
                  <a:gd name="connsiteY4" fmla="*/ 571468 h 4003842"/>
                  <a:gd name="connsiteX5" fmla="*/ 1863035 w 3397005"/>
                  <a:gd name="connsiteY5" fmla="*/ 576593 h 4003842"/>
                  <a:gd name="connsiteX6" fmla="*/ 1768218 w 3397005"/>
                  <a:gd name="connsiteY6" fmla="*/ 558654 h 4003842"/>
                  <a:gd name="connsiteX7" fmla="*/ 1740029 w 3397005"/>
                  <a:gd name="connsiteY7" fmla="*/ 533028 h 4003842"/>
                  <a:gd name="connsiteX8" fmla="*/ 1757967 w 3397005"/>
                  <a:gd name="connsiteY8" fmla="*/ 502276 h 4003842"/>
                  <a:gd name="connsiteX9" fmla="*/ 1809220 w 3397005"/>
                  <a:gd name="connsiteY9" fmla="*/ 426679 h 4003842"/>
                  <a:gd name="connsiteX10" fmla="*/ 1824596 w 3397005"/>
                  <a:gd name="connsiteY10" fmla="*/ 343393 h 4003842"/>
                  <a:gd name="connsiteX11" fmla="*/ 1686214 w 3397005"/>
                  <a:gd name="connsiteY11" fmla="*/ 153758 h 4003842"/>
                  <a:gd name="connsiteX12" fmla="*/ 1409449 w 3397005"/>
                  <a:gd name="connsiteY12" fmla="*/ 102506 h 4003842"/>
                  <a:gd name="connsiteX13" fmla="*/ 960988 w 3397005"/>
                  <a:gd name="connsiteY13" fmla="*/ 187072 h 4003842"/>
                  <a:gd name="connsiteX14" fmla="*/ 743164 w 3397005"/>
                  <a:gd name="connsiteY14" fmla="*/ 481775 h 4003842"/>
                  <a:gd name="connsiteX15" fmla="*/ 899485 w 3397005"/>
                  <a:gd name="connsiteY15" fmla="*/ 740602 h 4003842"/>
                  <a:gd name="connsiteX16" fmla="*/ 1283880 w 3397005"/>
                  <a:gd name="connsiteY16" fmla="*/ 943050 h 4003842"/>
                  <a:gd name="connsiteX17" fmla="*/ 1730258 w 3397005"/>
                  <a:gd name="connsiteY17" fmla="*/ 1042349 h 4003842"/>
                  <a:gd name="connsiteX18" fmla="*/ 2391581 w 3397005"/>
                  <a:gd name="connsiteY18" fmla="*/ 1111775 h 4003842"/>
                  <a:gd name="connsiteX19" fmla="*/ 2983314 w 3397005"/>
                  <a:gd name="connsiteY19" fmla="*/ 1543339 h 4003842"/>
                  <a:gd name="connsiteX20" fmla="*/ 3377245 w 3397005"/>
                  <a:gd name="connsiteY20" fmla="*/ 2821306 h 4003842"/>
                  <a:gd name="connsiteX21" fmla="*/ 2358186 w 3397005"/>
                  <a:gd name="connsiteY21" fmla="*/ 3840356 h 4003842"/>
                  <a:gd name="connsiteX22" fmla="*/ 1251526 w 3397005"/>
                  <a:gd name="connsiteY22" fmla="*/ 3968244 h 4003842"/>
                  <a:gd name="connsiteX23" fmla="*/ 407459 w 3397005"/>
                  <a:gd name="connsiteY23" fmla="*/ 3490308 h 4003842"/>
                  <a:gd name="connsiteX24" fmla="*/ 0 w 3397005"/>
                  <a:gd name="connsiteY24" fmla="*/ 2711267 h 4003842"/>
                  <a:gd name="connsiteX25" fmla="*/ 283171 w 3397005"/>
                  <a:gd name="connsiteY25" fmla="*/ 2118017 h 4003842"/>
                  <a:gd name="connsiteX26" fmla="*/ 963551 w 3397005"/>
                  <a:gd name="connsiteY26" fmla="*/ 1870723 h 4003842"/>
                  <a:gd name="connsiteX27" fmla="*/ 1591396 w 3397005"/>
                  <a:gd name="connsiteY27" fmla="*/ 2019356 h 4003842"/>
                  <a:gd name="connsiteX28" fmla="*/ 1860473 w 3397005"/>
                  <a:gd name="connsiteY28" fmla="*/ 2490881 h 4003842"/>
                  <a:gd name="connsiteX29" fmla="*/ 1679807 w 3397005"/>
                  <a:gd name="connsiteY29" fmla="*/ 2861181 h 4003842"/>
                  <a:gd name="connsiteX30" fmla="*/ 1260816 w 3397005"/>
                  <a:gd name="connsiteY30" fmla="*/ 3008533 h 4003842"/>
                  <a:gd name="connsiteX31" fmla="*/ 894360 w 3397005"/>
                  <a:gd name="connsiteY31" fmla="*/ 2926528 h 4003842"/>
                  <a:gd name="connsiteX32" fmla="*/ 717538 w 3397005"/>
                  <a:gd name="connsiteY32" fmla="*/ 2649764 h 4003842"/>
                  <a:gd name="connsiteX33" fmla="*/ 807230 w 3397005"/>
                  <a:gd name="connsiteY33" fmla="*/ 2470379 h 4003842"/>
                  <a:gd name="connsiteX34" fmla="*/ 930236 w 3397005"/>
                  <a:gd name="connsiteY34" fmla="*/ 2406314 h 4003842"/>
                  <a:gd name="connsiteX35" fmla="*/ 989177 w 3397005"/>
                  <a:gd name="connsiteY35" fmla="*/ 2398626 h 4003842"/>
                  <a:gd name="connsiteX36" fmla="*/ 1009678 w 3397005"/>
                  <a:gd name="connsiteY36" fmla="*/ 2414001 h 4003842"/>
                  <a:gd name="connsiteX37" fmla="*/ 999428 w 3397005"/>
                  <a:gd name="connsiteY37" fmla="*/ 2444753 h 4003842"/>
                  <a:gd name="connsiteX38" fmla="*/ 989177 w 3397005"/>
                  <a:gd name="connsiteY38" fmla="*/ 2475505 h 4003842"/>
                  <a:gd name="connsiteX39" fmla="*/ 973801 w 3397005"/>
                  <a:gd name="connsiteY39" fmla="*/ 2588261 h 4003842"/>
                  <a:gd name="connsiteX40" fmla="*/ 1054524 w 3397005"/>
                  <a:gd name="connsiteY40" fmla="*/ 2725362 h 4003842"/>
                  <a:gd name="connsiteX41" fmla="*/ 1230065 w 3397005"/>
                  <a:gd name="connsiteY41" fmla="*/ 2783021 h 4003842"/>
                  <a:gd name="connsiteX42" fmla="*/ 1494016 w 3397005"/>
                  <a:gd name="connsiteY42" fmla="*/ 2685641 h 4003842"/>
                  <a:gd name="connsiteX43" fmla="*/ 1599084 w 3397005"/>
                  <a:gd name="connsiteY43" fmla="*/ 2444753 h 4003842"/>
                  <a:gd name="connsiteX44" fmla="*/ 1386385 w 3397005"/>
                  <a:gd name="connsiteY44" fmla="*/ 2109048 h 4003842"/>
                  <a:gd name="connsiteX45" fmla="*/ 943050 w 3397005"/>
                  <a:gd name="connsiteY45" fmla="*/ 2003980 h 4003842"/>
                  <a:gd name="connsiteX46" fmla="*/ 371582 w 3397005"/>
                  <a:gd name="connsiteY46" fmla="*/ 2198740 h 4003842"/>
                  <a:gd name="connsiteX47" fmla="*/ 117881 w 3397005"/>
                  <a:gd name="connsiteY47" fmla="*/ 2711267 h 4003842"/>
                  <a:gd name="connsiteX48" fmla="*/ 499714 w 3397005"/>
                  <a:gd name="connsiteY48" fmla="*/ 3351926 h 4003842"/>
                  <a:gd name="connsiteX49" fmla="*/ 1312069 w 3397005"/>
                  <a:gd name="connsiteY49" fmla="*/ 3567187 h 4003842"/>
                  <a:gd name="connsiteX50" fmla="*/ 2134674 w 3397005"/>
                  <a:gd name="connsiteY50" fmla="*/ 3269921 h 4003842"/>
                  <a:gd name="connsiteX51" fmla="*/ 2490881 w 3397005"/>
                  <a:gd name="connsiteY51" fmla="*/ 2506256 h 4003842"/>
                  <a:gd name="connsiteX52" fmla="*/ 2372999 w 3397005"/>
                  <a:gd name="connsiteY52" fmla="*/ 2070608 h 4003842"/>
                  <a:gd name="connsiteX53" fmla="*/ 2057795 w 3397005"/>
                  <a:gd name="connsiteY53" fmla="*/ 1755405 h 4003842"/>
                  <a:gd name="connsiteX54" fmla="*/ 1614460 w 3397005"/>
                  <a:gd name="connsiteY54" fmla="*/ 1496578 h 4003842"/>
                  <a:gd name="connsiteX55" fmla="*/ 858483 w 3397005"/>
                  <a:gd name="connsiteY55" fmla="*/ 1135247 h 4003842"/>
                  <a:gd name="connsiteX56" fmla="*/ 476650 w 3397005"/>
                  <a:gd name="connsiteY56" fmla="*/ 609907 h 4003842"/>
                  <a:gd name="connsiteX57" fmla="*/ 781604 w 3397005"/>
                  <a:gd name="connsiteY57" fmla="*/ 143508 h 4003842"/>
                  <a:gd name="connsiteX58" fmla="*/ 1424825 w 3397005"/>
                  <a:gd name="connsiteY58" fmla="*/ 0 h 4003842"/>
                  <a:gd name="connsiteX0" fmla="*/ 1424825 w 3397005"/>
                  <a:gd name="connsiteY0" fmla="*/ 0 h 4003842"/>
                  <a:gd name="connsiteX1" fmla="*/ 1883536 w 3397005"/>
                  <a:gd name="connsiteY1" fmla="*/ 64066 h 4003842"/>
                  <a:gd name="connsiteX2" fmla="*/ 2116736 w 3397005"/>
                  <a:gd name="connsiteY2" fmla="*/ 353644 h 4003842"/>
                  <a:gd name="connsiteX3" fmla="*/ 2051389 w 3397005"/>
                  <a:gd name="connsiteY3" fmla="*/ 500995 h 4003842"/>
                  <a:gd name="connsiteX4" fmla="*/ 1936070 w 3397005"/>
                  <a:gd name="connsiteY4" fmla="*/ 571468 h 4003842"/>
                  <a:gd name="connsiteX5" fmla="*/ 1863035 w 3397005"/>
                  <a:gd name="connsiteY5" fmla="*/ 576593 h 4003842"/>
                  <a:gd name="connsiteX6" fmla="*/ 1768218 w 3397005"/>
                  <a:gd name="connsiteY6" fmla="*/ 558654 h 4003842"/>
                  <a:gd name="connsiteX7" fmla="*/ 1740029 w 3397005"/>
                  <a:gd name="connsiteY7" fmla="*/ 533028 h 4003842"/>
                  <a:gd name="connsiteX8" fmla="*/ 1757967 w 3397005"/>
                  <a:gd name="connsiteY8" fmla="*/ 502276 h 4003842"/>
                  <a:gd name="connsiteX9" fmla="*/ 1809220 w 3397005"/>
                  <a:gd name="connsiteY9" fmla="*/ 426679 h 4003842"/>
                  <a:gd name="connsiteX10" fmla="*/ 1824596 w 3397005"/>
                  <a:gd name="connsiteY10" fmla="*/ 343393 h 4003842"/>
                  <a:gd name="connsiteX11" fmla="*/ 1686214 w 3397005"/>
                  <a:gd name="connsiteY11" fmla="*/ 153758 h 4003842"/>
                  <a:gd name="connsiteX12" fmla="*/ 1409449 w 3397005"/>
                  <a:gd name="connsiteY12" fmla="*/ 102506 h 4003842"/>
                  <a:gd name="connsiteX13" fmla="*/ 960988 w 3397005"/>
                  <a:gd name="connsiteY13" fmla="*/ 187072 h 4003842"/>
                  <a:gd name="connsiteX14" fmla="*/ 743164 w 3397005"/>
                  <a:gd name="connsiteY14" fmla="*/ 481775 h 4003842"/>
                  <a:gd name="connsiteX15" fmla="*/ 899485 w 3397005"/>
                  <a:gd name="connsiteY15" fmla="*/ 740602 h 4003842"/>
                  <a:gd name="connsiteX16" fmla="*/ 1283880 w 3397005"/>
                  <a:gd name="connsiteY16" fmla="*/ 943050 h 4003842"/>
                  <a:gd name="connsiteX17" fmla="*/ 1730258 w 3397005"/>
                  <a:gd name="connsiteY17" fmla="*/ 1042349 h 4003842"/>
                  <a:gd name="connsiteX18" fmla="*/ 2391581 w 3397005"/>
                  <a:gd name="connsiteY18" fmla="*/ 1111775 h 4003842"/>
                  <a:gd name="connsiteX19" fmla="*/ 2983314 w 3397005"/>
                  <a:gd name="connsiteY19" fmla="*/ 1543339 h 4003842"/>
                  <a:gd name="connsiteX20" fmla="*/ 3377245 w 3397005"/>
                  <a:gd name="connsiteY20" fmla="*/ 2821306 h 4003842"/>
                  <a:gd name="connsiteX21" fmla="*/ 2358186 w 3397005"/>
                  <a:gd name="connsiteY21" fmla="*/ 3840356 h 4003842"/>
                  <a:gd name="connsiteX22" fmla="*/ 1251526 w 3397005"/>
                  <a:gd name="connsiteY22" fmla="*/ 3968244 h 4003842"/>
                  <a:gd name="connsiteX23" fmla="*/ 407459 w 3397005"/>
                  <a:gd name="connsiteY23" fmla="*/ 3490308 h 4003842"/>
                  <a:gd name="connsiteX24" fmla="*/ 0 w 3397005"/>
                  <a:gd name="connsiteY24" fmla="*/ 2711267 h 4003842"/>
                  <a:gd name="connsiteX25" fmla="*/ 283171 w 3397005"/>
                  <a:gd name="connsiteY25" fmla="*/ 2118017 h 4003842"/>
                  <a:gd name="connsiteX26" fmla="*/ 963551 w 3397005"/>
                  <a:gd name="connsiteY26" fmla="*/ 1870723 h 4003842"/>
                  <a:gd name="connsiteX27" fmla="*/ 1591396 w 3397005"/>
                  <a:gd name="connsiteY27" fmla="*/ 2019356 h 4003842"/>
                  <a:gd name="connsiteX28" fmla="*/ 1860473 w 3397005"/>
                  <a:gd name="connsiteY28" fmla="*/ 2490881 h 4003842"/>
                  <a:gd name="connsiteX29" fmla="*/ 1679807 w 3397005"/>
                  <a:gd name="connsiteY29" fmla="*/ 2861181 h 4003842"/>
                  <a:gd name="connsiteX30" fmla="*/ 1260816 w 3397005"/>
                  <a:gd name="connsiteY30" fmla="*/ 3008533 h 4003842"/>
                  <a:gd name="connsiteX31" fmla="*/ 894360 w 3397005"/>
                  <a:gd name="connsiteY31" fmla="*/ 2926528 h 4003842"/>
                  <a:gd name="connsiteX32" fmla="*/ 717538 w 3397005"/>
                  <a:gd name="connsiteY32" fmla="*/ 2649764 h 4003842"/>
                  <a:gd name="connsiteX33" fmla="*/ 807230 w 3397005"/>
                  <a:gd name="connsiteY33" fmla="*/ 2470379 h 4003842"/>
                  <a:gd name="connsiteX34" fmla="*/ 930236 w 3397005"/>
                  <a:gd name="connsiteY34" fmla="*/ 2406314 h 4003842"/>
                  <a:gd name="connsiteX35" fmla="*/ 989177 w 3397005"/>
                  <a:gd name="connsiteY35" fmla="*/ 2398626 h 4003842"/>
                  <a:gd name="connsiteX36" fmla="*/ 1009678 w 3397005"/>
                  <a:gd name="connsiteY36" fmla="*/ 2414001 h 4003842"/>
                  <a:gd name="connsiteX37" fmla="*/ 999428 w 3397005"/>
                  <a:gd name="connsiteY37" fmla="*/ 2444753 h 4003842"/>
                  <a:gd name="connsiteX38" fmla="*/ 989177 w 3397005"/>
                  <a:gd name="connsiteY38" fmla="*/ 2475505 h 4003842"/>
                  <a:gd name="connsiteX39" fmla="*/ 973801 w 3397005"/>
                  <a:gd name="connsiteY39" fmla="*/ 2588261 h 4003842"/>
                  <a:gd name="connsiteX40" fmla="*/ 1054524 w 3397005"/>
                  <a:gd name="connsiteY40" fmla="*/ 2725362 h 4003842"/>
                  <a:gd name="connsiteX41" fmla="*/ 1230065 w 3397005"/>
                  <a:gd name="connsiteY41" fmla="*/ 2783021 h 4003842"/>
                  <a:gd name="connsiteX42" fmla="*/ 1494016 w 3397005"/>
                  <a:gd name="connsiteY42" fmla="*/ 2685641 h 4003842"/>
                  <a:gd name="connsiteX43" fmla="*/ 1599084 w 3397005"/>
                  <a:gd name="connsiteY43" fmla="*/ 2444753 h 4003842"/>
                  <a:gd name="connsiteX44" fmla="*/ 1386385 w 3397005"/>
                  <a:gd name="connsiteY44" fmla="*/ 2109048 h 4003842"/>
                  <a:gd name="connsiteX45" fmla="*/ 943050 w 3397005"/>
                  <a:gd name="connsiteY45" fmla="*/ 2003980 h 4003842"/>
                  <a:gd name="connsiteX46" fmla="*/ 371582 w 3397005"/>
                  <a:gd name="connsiteY46" fmla="*/ 2198740 h 4003842"/>
                  <a:gd name="connsiteX47" fmla="*/ 117881 w 3397005"/>
                  <a:gd name="connsiteY47" fmla="*/ 2711267 h 4003842"/>
                  <a:gd name="connsiteX48" fmla="*/ 499714 w 3397005"/>
                  <a:gd name="connsiteY48" fmla="*/ 3351926 h 4003842"/>
                  <a:gd name="connsiteX49" fmla="*/ 1312069 w 3397005"/>
                  <a:gd name="connsiteY49" fmla="*/ 3567187 h 4003842"/>
                  <a:gd name="connsiteX50" fmla="*/ 2134674 w 3397005"/>
                  <a:gd name="connsiteY50" fmla="*/ 3269921 h 4003842"/>
                  <a:gd name="connsiteX51" fmla="*/ 2490881 w 3397005"/>
                  <a:gd name="connsiteY51" fmla="*/ 2506256 h 4003842"/>
                  <a:gd name="connsiteX52" fmla="*/ 2372999 w 3397005"/>
                  <a:gd name="connsiteY52" fmla="*/ 2070608 h 4003842"/>
                  <a:gd name="connsiteX53" fmla="*/ 2057795 w 3397005"/>
                  <a:gd name="connsiteY53" fmla="*/ 1755405 h 4003842"/>
                  <a:gd name="connsiteX54" fmla="*/ 1614460 w 3397005"/>
                  <a:gd name="connsiteY54" fmla="*/ 1496578 h 4003842"/>
                  <a:gd name="connsiteX55" fmla="*/ 858483 w 3397005"/>
                  <a:gd name="connsiteY55" fmla="*/ 1135247 h 4003842"/>
                  <a:gd name="connsiteX56" fmla="*/ 476650 w 3397005"/>
                  <a:gd name="connsiteY56" fmla="*/ 609907 h 4003842"/>
                  <a:gd name="connsiteX57" fmla="*/ 781604 w 3397005"/>
                  <a:gd name="connsiteY57" fmla="*/ 143508 h 4003842"/>
                  <a:gd name="connsiteX58" fmla="*/ 1424825 w 3397005"/>
                  <a:gd name="connsiteY58" fmla="*/ 0 h 4003842"/>
                  <a:gd name="connsiteX0" fmla="*/ 1424825 w 3397005"/>
                  <a:gd name="connsiteY0" fmla="*/ 0 h 4003842"/>
                  <a:gd name="connsiteX1" fmla="*/ 1883536 w 3397005"/>
                  <a:gd name="connsiteY1" fmla="*/ 64066 h 4003842"/>
                  <a:gd name="connsiteX2" fmla="*/ 2116736 w 3397005"/>
                  <a:gd name="connsiteY2" fmla="*/ 353644 h 4003842"/>
                  <a:gd name="connsiteX3" fmla="*/ 2051389 w 3397005"/>
                  <a:gd name="connsiteY3" fmla="*/ 500995 h 4003842"/>
                  <a:gd name="connsiteX4" fmla="*/ 1936070 w 3397005"/>
                  <a:gd name="connsiteY4" fmla="*/ 571468 h 4003842"/>
                  <a:gd name="connsiteX5" fmla="*/ 1863035 w 3397005"/>
                  <a:gd name="connsiteY5" fmla="*/ 576593 h 4003842"/>
                  <a:gd name="connsiteX6" fmla="*/ 1768218 w 3397005"/>
                  <a:gd name="connsiteY6" fmla="*/ 558654 h 4003842"/>
                  <a:gd name="connsiteX7" fmla="*/ 1740029 w 3397005"/>
                  <a:gd name="connsiteY7" fmla="*/ 533028 h 4003842"/>
                  <a:gd name="connsiteX8" fmla="*/ 1757967 w 3397005"/>
                  <a:gd name="connsiteY8" fmla="*/ 502276 h 4003842"/>
                  <a:gd name="connsiteX9" fmla="*/ 1809220 w 3397005"/>
                  <a:gd name="connsiteY9" fmla="*/ 426679 h 4003842"/>
                  <a:gd name="connsiteX10" fmla="*/ 1824596 w 3397005"/>
                  <a:gd name="connsiteY10" fmla="*/ 343393 h 4003842"/>
                  <a:gd name="connsiteX11" fmla="*/ 1686214 w 3397005"/>
                  <a:gd name="connsiteY11" fmla="*/ 153758 h 4003842"/>
                  <a:gd name="connsiteX12" fmla="*/ 1409449 w 3397005"/>
                  <a:gd name="connsiteY12" fmla="*/ 102506 h 4003842"/>
                  <a:gd name="connsiteX13" fmla="*/ 960988 w 3397005"/>
                  <a:gd name="connsiteY13" fmla="*/ 187072 h 4003842"/>
                  <a:gd name="connsiteX14" fmla="*/ 743164 w 3397005"/>
                  <a:gd name="connsiteY14" fmla="*/ 481775 h 4003842"/>
                  <a:gd name="connsiteX15" fmla="*/ 899485 w 3397005"/>
                  <a:gd name="connsiteY15" fmla="*/ 740602 h 4003842"/>
                  <a:gd name="connsiteX16" fmla="*/ 1283880 w 3397005"/>
                  <a:gd name="connsiteY16" fmla="*/ 943050 h 4003842"/>
                  <a:gd name="connsiteX17" fmla="*/ 1730258 w 3397005"/>
                  <a:gd name="connsiteY17" fmla="*/ 1042349 h 4003842"/>
                  <a:gd name="connsiteX18" fmla="*/ 2391581 w 3397005"/>
                  <a:gd name="connsiteY18" fmla="*/ 1111775 h 4003842"/>
                  <a:gd name="connsiteX19" fmla="*/ 2983314 w 3397005"/>
                  <a:gd name="connsiteY19" fmla="*/ 1543339 h 4003842"/>
                  <a:gd name="connsiteX20" fmla="*/ 3377245 w 3397005"/>
                  <a:gd name="connsiteY20" fmla="*/ 2821306 h 4003842"/>
                  <a:gd name="connsiteX21" fmla="*/ 2358186 w 3397005"/>
                  <a:gd name="connsiteY21" fmla="*/ 3840356 h 4003842"/>
                  <a:gd name="connsiteX22" fmla="*/ 1251526 w 3397005"/>
                  <a:gd name="connsiteY22" fmla="*/ 3968244 h 4003842"/>
                  <a:gd name="connsiteX23" fmla="*/ 407459 w 3397005"/>
                  <a:gd name="connsiteY23" fmla="*/ 3490308 h 4003842"/>
                  <a:gd name="connsiteX24" fmla="*/ 0 w 3397005"/>
                  <a:gd name="connsiteY24" fmla="*/ 2711267 h 4003842"/>
                  <a:gd name="connsiteX25" fmla="*/ 283171 w 3397005"/>
                  <a:gd name="connsiteY25" fmla="*/ 2118017 h 4003842"/>
                  <a:gd name="connsiteX26" fmla="*/ 963551 w 3397005"/>
                  <a:gd name="connsiteY26" fmla="*/ 1870723 h 4003842"/>
                  <a:gd name="connsiteX27" fmla="*/ 1591396 w 3397005"/>
                  <a:gd name="connsiteY27" fmla="*/ 2019356 h 4003842"/>
                  <a:gd name="connsiteX28" fmla="*/ 1860473 w 3397005"/>
                  <a:gd name="connsiteY28" fmla="*/ 2490881 h 4003842"/>
                  <a:gd name="connsiteX29" fmla="*/ 1679807 w 3397005"/>
                  <a:gd name="connsiteY29" fmla="*/ 2861181 h 4003842"/>
                  <a:gd name="connsiteX30" fmla="*/ 1260816 w 3397005"/>
                  <a:gd name="connsiteY30" fmla="*/ 3008533 h 4003842"/>
                  <a:gd name="connsiteX31" fmla="*/ 894360 w 3397005"/>
                  <a:gd name="connsiteY31" fmla="*/ 2926528 h 4003842"/>
                  <a:gd name="connsiteX32" fmla="*/ 717538 w 3397005"/>
                  <a:gd name="connsiteY32" fmla="*/ 2649764 h 4003842"/>
                  <a:gd name="connsiteX33" fmla="*/ 807230 w 3397005"/>
                  <a:gd name="connsiteY33" fmla="*/ 2470379 h 4003842"/>
                  <a:gd name="connsiteX34" fmla="*/ 930236 w 3397005"/>
                  <a:gd name="connsiteY34" fmla="*/ 2406314 h 4003842"/>
                  <a:gd name="connsiteX35" fmla="*/ 989177 w 3397005"/>
                  <a:gd name="connsiteY35" fmla="*/ 2398626 h 4003842"/>
                  <a:gd name="connsiteX36" fmla="*/ 1009678 w 3397005"/>
                  <a:gd name="connsiteY36" fmla="*/ 2414001 h 4003842"/>
                  <a:gd name="connsiteX37" fmla="*/ 999428 w 3397005"/>
                  <a:gd name="connsiteY37" fmla="*/ 2444753 h 4003842"/>
                  <a:gd name="connsiteX38" fmla="*/ 989177 w 3397005"/>
                  <a:gd name="connsiteY38" fmla="*/ 2475505 h 4003842"/>
                  <a:gd name="connsiteX39" fmla="*/ 973801 w 3397005"/>
                  <a:gd name="connsiteY39" fmla="*/ 2588261 h 4003842"/>
                  <a:gd name="connsiteX40" fmla="*/ 1054524 w 3397005"/>
                  <a:gd name="connsiteY40" fmla="*/ 2725362 h 4003842"/>
                  <a:gd name="connsiteX41" fmla="*/ 1230065 w 3397005"/>
                  <a:gd name="connsiteY41" fmla="*/ 2783021 h 4003842"/>
                  <a:gd name="connsiteX42" fmla="*/ 1494016 w 3397005"/>
                  <a:gd name="connsiteY42" fmla="*/ 2685641 h 4003842"/>
                  <a:gd name="connsiteX43" fmla="*/ 1599084 w 3397005"/>
                  <a:gd name="connsiteY43" fmla="*/ 2444753 h 4003842"/>
                  <a:gd name="connsiteX44" fmla="*/ 1386385 w 3397005"/>
                  <a:gd name="connsiteY44" fmla="*/ 2109048 h 4003842"/>
                  <a:gd name="connsiteX45" fmla="*/ 943050 w 3397005"/>
                  <a:gd name="connsiteY45" fmla="*/ 2003980 h 4003842"/>
                  <a:gd name="connsiteX46" fmla="*/ 371582 w 3397005"/>
                  <a:gd name="connsiteY46" fmla="*/ 2198740 h 4003842"/>
                  <a:gd name="connsiteX47" fmla="*/ 117881 w 3397005"/>
                  <a:gd name="connsiteY47" fmla="*/ 2711267 h 4003842"/>
                  <a:gd name="connsiteX48" fmla="*/ 499714 w 3397005"/>
                  <a:gd name="connsiteY48" fmla="*/ 3351926 h 4003842"/>
                  <a:gd name="connsiteX49" fmla="*/ 1312069 w 3397005"/>
                  <a:gd name="connsiteY49" fmla="*/ 3567187 h 4003842"/>
                  <a:gd name="connsiteX50" fmla="*/ 2134674 w 3397005"/>
                  <a:gd name="connsiteY50" fmla="*/ 3269921 h 4003842"/>
                  <a:gd name="connsiteX51" fmla="*/ 2490881 w 3397005"/>
                  <a:gd name="connsiteY51" fmla="*/ 2506256 h 4003842"/>
                  <a:gd name="connsiteX52" fmla="*/ 2372999 w 3397005"/>
                  <a:gd name="connsiteY52" fmla="*/ 2070608 h 4003842"/>
                  <a:gd name="connsiteX53" fmla="*/ 2057795 w 3397005"/>
                  <a:gd name="connsiteY53" fmla="*/ 1755405 h 4003842"/>
                  <a:gd name="connsiteX54" fmla="*/ 1614460 w 3397005"/>
                  <a:gd name="connsiteY54" fmla="*/ 1496578 h 4003842"/>
                  <a:gd name="connsiteX55" fmla="*/ 858483 w 3397005"/>
                  <a:gd name="connsiteY55" fmla="*/ 1135247 h 4003842"/>
                  <a:gd name="connsiteX56" fmla="*/ 476650 w 3397005"/>
                  <a:gd name="connsiteY56" fmla="*/ 609907 h 4003842"/>
                  <a:gd name="connsiteX57" fmla="*/ 781604 w 3397005"/>
                  <a:gd name="connsiteY57" fmla="*/ 143508 h 4003842"/>
                  <a:gd name="connsiteX58" fmla="*/ 1424825 w 3397005"/>
                  <a:gd name="connsiteY58" fmla="*/ 0 h 4003842"/>
                  <a:gd name="connsiteX0" fmla="*/ 1424825 w 3403366"/>
                  <a:gd name="connsiteY0" fmla="*/ 0 h 4003842"/>
                  <a:gd name="connsiteX1" fmla="*/ 1883536 w 3403366"/>
                  <a:gd name="connsiteY1" fmla="*/ 64066 h 4003842"/>
                  <a:gd name="connsiteX2" fmla="*/ 2116736 w 3403366"/>
                  <a:gd name="connsiteY2" fmla="*/ 353644 h 4003842"/>
                  <a:gd name="connsiteX3" fmla="*/ 2051389 w 3403366"/>
                  <a:gd name="connsiteY3" fmla="*/ 500995 h 4003842"/>
                  <a:gd name="connsiteX4" fmla="*/ 1936070 w 3403366"/>
                  <a:gd name="connsiteY4" fmla="*/ 571468 h 4003842"/>
                  <a:gd name="connsiteX5" fmla="*/ 1863035 w 3403366"/>
                  <a:gd name="connsiteY5" fmla="*/ 576593 h 4003842"/>
                  <a:gd name="connsiteX6" fmla="*/ 1768218 w 3403366"/>
                  <a:gd name="connsiteY6" fmla="*/ 558654 h 4003842"/>
                  <a:gd name="connsiteX7" fmla="*/ 1740029 w 3403366"/>
                  <a:gd name="connsiteY7" fmla="*/ 533028 h 4003842"/>
                  <a:gd name="connsiteX8" fmla="*/ 1757967 w 3403366"/>
                  <a:gd name="connsiteY8" fmla="*/ 502276 h 4003842"/>
                  <a:gd name="connsiteX9" fmla="*/ 1809220 w 3403366"/>
                  <a:gd name="connsiteY9" fmla="*/ 426679 h 4003842"/>
                  <a:gd name="connsiteX10" fmla="*/ 1824596 w 3403366"/>
                  <a:gd name="connsiteY10" fmla="*/ 343393 h 4003842"/>
                  <a:gd name="connsiteX11" fmla="*/ 1686214 w 3403366"/>
                  <a:gd name="connsiteY11" fmla="*/ 153758 h 4003842"/>
                  <a:gd name="connsiteX12" fmla="*/ 1409449 w 3403366"/>
                  <a:gd name="connsiteY12" fmla="*/ 102506 h 4003842"/>
                  <a:gd name="connsiteX13" fmla="*/ 960988 w 3403366"/>
                  <a:gd name="connsiteY13" fmla="*/ 187072 h 4003842"/>
                  <a:gd name="connsiteX14" fmla="*/ 743164 w 3403366"/>
                  <a:gd name="connsiteY14" fmla="*/ 481775 h 4003842"/>
                  <a:gd name="connsiteX15" fmla="*/ 899485 w 3403366"/>
                  <a:gd name="connsiteY15" fmla="*/ 740602 h 4003842"/>
                  <a:gd name="connsiteX16" fmla="*/ 1283880 w 3403366"/>
                  <a:gd name="connsiteY16" fmla="*/ 943050 h 4003842"/>
                  <a:gd name="connsiteX17" fmla="*/ 1730258 w 3403366"/>
                  <a:gd name="connsiteY17" fmla="*/ 1042349 h 4003842"/>
                  <a:gd name="connsiteX18" fmla="*/ 2391581 w 3403366"/>
                  <a:gd name="connsiteY18" fmla="*/ 1111775 h 4003842"/>
                  <a:gd name="connsiteX19" fmla="*/ 2983314 w 3403366"/>
                  <a:gd name="connsiteY19" fmla="*/ 1543339 h 4003842"/>
                  <a:gd name="connsiteX20" fmla="*/ 3377245 w 3403366"/>
                  <a:gd name="connsiteY20" fmla="*/ 2821306 h 4003842"/>
                  <a:gd name="connsiteX21" fmla="*/ 2358186 w 3403366"/>
                  <a:gd name="connsiteY21" fmla="*/ 3840356 h 4003842"/>
                  <a:gd name="connsiteX22" fmla="*/ 1251526 w 3403366"/>
                  <a:gd name="connsiteY22" fmla="*/ 3968244 h 4003842"/>
                  <a:gd name="connsiteX23" fmla="*/ 407459 w 3403366"/>
                  <a:gd name="connsiteY23" fmla="*/ 3490308 h 4003842"/>
                  <a:gd name="connsiteX24" fmla="*/ 0 w 3403366"/>
                  <a:gd name="connsiteY24" fmla="*/ 2711267 h 4003842"/>
                  <a:gd name="connsiteX25" fmla="*/ 283171 w 3403366"/>
                  <a:gd name="connsiteY25" fmla="*/ 2118017 h 4003842"/>
                  <a:gd name="connsiteX26" fmla="*/ 963551 w 3403366"/>
                  <a:gd name="connsiteY26" fmla="*/ 1870723 h 4003842"/>
                  <a:gd name="connsiteX27" fmla="*/ 1591396 w 3403366"/>
                  <a:gd name="connsiteY27" fmla="*/ 2019356 h 4003842"/>
                  <a:gd name="connsiteX28" fmla="*/ 1860473 w 3403366"/>
                  <a:gd name="connsiteY28" fmla="*/ 2490881 h 4003842"/>
                  <a:gd name="connsiteX29" fmla="*/ 1679807 w 3403366"/>
                  <a:gd name="connsiteY29" fmla="*/ 2861181 h 4003842"/>
                  <a:gd name="connsiteX30" fmla="*/ 1260816 w 3403366"/>
                  <a:gd name="connsiteY30" fmla="*/ 3008533 h 4003842"/>
                  <a:gd name="connsiteX31" fmla="*/ 894360 w 3403366"/>
                  <a:gd name="connsiteY31" fmla="*/ 2926528 h 4003842"/>
                  <a:gd name="connsiteX32" fmla="*/ 717538 w 3403366"/>
                  <a:gd name="connsiteY32" fmla="*/ 2649764 h 4003842"/>
                  <a:gd name="connsiteX33" fmla="*/ 807230 w 3403366"/>
                  <a:gd name="connsiteY33" fmla="*/ 2470379 h 4003842"/>
                  <a:gd name="connsiteX34" fmla="*/ 930236 w 3403366"/>
                  <a:gd name="connsiteY34" fmla="*/ 2406314 h 4003842"/>
                  <a:gd name="connsiteX35" fmla="*/ 989177 w 3403366"/>
                  <a:gd name="connsiteY35" fmla="*/ 2398626 h 4003842"/>
                  <a:gd name="connsiteX36" fmla="*/ 1009678 w 3403366"/>
                  <a:gd name="connsiteY36" fmla="*/ 2414001 h 4003842"/>
                  <a:gd name="connsiteX37" fmla="*/ 999428 w 3403366"/>
                  <a:gd name="connsiteY37" fmla="*/ 2444753 h 4003842"/>
                  <a:gd name="connsiteX38" fmla="*/ 989177 w 3403366"/>
                  <a:gd name="connsiteY38" fmla="*/ 2475505 h 4003842"/>
                  <a:gd name="connsiteX39" fmla="*/ 973801 w 3403366"/>
                  <a:gd name="connsiteY39" fmla="*/ 2588261 h 4003842"/>
                  <a:gd name="connsiteX40" fmla="*/ 1054524 w 3403366"/>
                  <a:gd name="connsiteY40" fmla="*/ 2725362 h 4003842"/>
                  <a:gd name="connsiteX41" fmla="*/ 1230065 w 3403366"/>
                  <a:gd name="connsiteY41" fmla="*/ 2783021 h 4003842"/>
                  <a:gd name="connsiteX42" fmla="*/ 1494016 w 3403366"/>
                  <a:gd name="connsiteY42" fmla="*/ 2685641 h 4003842"/>
                  <a:gd name="connsiteX43" fmla="*/ 1599084 w 3403366"/>
                  <a:gd name="connsiteY43" fmla="*/ 2444753 h 4003842"/>
                  <a:gd name="connsiteX44" fmla="*/ 1386385 w 3403366"/>
                  <a:gd name="connsiteY44" fmla="*/ 2109048 h 4003842"/>
                  <a:gd name="connsiteX45" fmla="*/ 943050 w 3403366"/>
                  <a:gd name="connsiteY45" fmla="*/ 2003980 h 4003842"/>
                  <a:gd name="connsiteX46" fmla="*/ 371582 w 3403366"/>
                  <a:gd name="connsiteY46" fmla="*/ 2198740 h 4003842"/>
                  <a:gd name="connsiteX47" fmla="*/ 117881 w 3403366"/>
                  <a:gd name="connsiteY47" fmla="*/ 2711267 h 4003842"/>
                  <a:gd name="connsiteX48" fmla="*/ 499714 w 3403366"/>
                  <a:gd name="connsiteY48" fmla="*/ 3351926 h 4003842"/>
                  <a:gd name="connsiteX49" fmla="*/ 1312069 w 3403366"/>
                  <a:gd name="connsiteY49" fmla="*/ 3567187 h 4003842"/>
                  <a:gd name="connsiteX50" fmla="*/ 2134674 w 3403366"/>
                  <a:gd name="connsiteY50" fmla="*/ 3269921 h 4003842"/>
                  <a:gd name="connsiteX51" fmla="*/ 2490881 w 3403366"/>
                  <a:gd name="connsiteY51" fmla="*/ 2506256 h 4003842"/>
                  <a:gd name="connsiteX52" fmla="*/ 2372999 w 3403366"/>
                  <a:gd name="connsiteY52" fmla="*/ 2070608 h 4003842"/>
                  <a:gd name="connsiteX53" fmla="*/ 2057795 w 3403366"/>
                  <a:gd name="connsiteY53" fmla="*/ 1755405 h 4003842"/>
                  <a:gd name="connsiteX54" fmla="*/ 1614460 w 3403366"/>
                  <a:gd name="connsiteY54" fmla="*/ 1496578 h 4003842"/>
                  <a:gd name="connsiteX55" fmla="*/ 858483 w 3403366"/>
                  <a:gd name="connsiteY55" fmla="*/ 1135247 h 4003842"/>
                  <a:gd name="connsiteX56" fmla="*/ 476650 w 3403366"/>
                  <a:gd name="connsiteY56" fmla="*/ 609907 h 4003842"/>
                  <a:gd name="connsiteX57" fmla="*/ 781604 w 3403366"/>
                  <a:gd name="connsiteY57" fmla="*/ 143508 h 4003842"/>
                  <a:gd name="connsiteX58" fmla="*/ 1424825 w 3403366"/>
                  <a:gd name="connsiteY58" fmla="*/ 0 h 4003842"/>
                  <a:gd name="connsiteX0" fmla="*/ 1424825 w 3405535"/>
                  <a:gd name="connsiteY0" fmla="*/ 0 h 4003842"/>
                  <a:gd name="connsiteX1" fmla="*/ 1883536 w 3405535"/>
                  <a:gd name="connsiteY1" fmla="*/ 64066 h 4003842"/>
                  <a:gd name="connsiteX2" fmla="*/ 2116736 w 3405535"/>
                  <a:gd name="connsiteY2" fmla="*/ 353644 h 4003842"/>
                  <a:gd name="connsiteX3" fmla="*/ 2051389 w 3405535"/>
                  <a:gd name="connsiteY3" fmla="*/ 500995 h 4003842"/>
                  <a:gd name="connsiteX4" fmla="*/ 1936070 w 3405535"/>
                  <a:gd name="connsiteY4" fmla="*/ 571468 h 4003842"/>
                  <a:gd name="connsiteX5" fmla="*/ 1863035 w 3405535"/>
                  <a:gd name="connsiteY5" fmla="*/ 576593 h 4003842"/>
                  <a:gd name="connsiteX6" fmla="*/ 1768218 w 3405535"/>
                  <a:gd name="connsiteY6" fmla="*/ 558654 h 4003842"/>
                  <a:gd name="connsiteX7" fmla="*/ 1740029 w 3405535"/>
                  <a:gd name="connsiteY7" fmla="*/ 533028 h 4003842"/>
                  <a:gd name="connsiteX8" fmla="*/ 1757967 w 3405535"/>
                  <a:gd name="connsiteY8" fmla="*/ 502276 h 4003842"/>
                  <a:gd name="connsiteX9" fmla="*/ 1809220 w 3405535"/>
                  <a:gd name="connsiteY9" fmla="*/ 426679 h 4003842"/>
                  <a:gd name="connsiteX10" fmla="*/ 1824596 w 3405535"/>
                  <a:gd name="connsiteY10" fmla="*/ 343393 h 4003842"/>
                  <a:gd name="connsiteX11" fmla="*/ 1686214 w 3405535"/>
                  <a:gd name="connsiteY11" fmla="*/ 153758 h 4003842"/>
                  <a:gd name="connsiteX12" fmla="*/ 1409449 w 3405535"/>
                  <a:gd name="connsiteY12" fmla="*/ 102506 h 4003842"/>
                  <a:gd name="connsiteX13" fmla="*/ 960988 w 3405535"/>
                  <a:gd name="connsiteY13" fmla="*/ 187072 h 4003842"/>
                  <a:gd name="connsiteX14" fmla="*/ 743164 w 3405535"/>
                  <a:gd name="connsiteY14" fmla="*/ 481775 h 4003842"/>
                  <a:gd name="connsiteX15" fmla="*/ 899485 w 3405535"/>
                  <a:gd name="connsiteY15" fmla="*/ 740602 h 4003842"/>
                  <a:gd name="connsiteX16" fmla="*/ 1283880 w 3405535"/>
                  <a:gd name="connsiteY16" fmla="*/ 943050 h 4003842"/>
                  <a:gd name="connsiteX17" fmla="*/ 1730258 w 3405535"/>
                  <a:gd name="connsiteY17" fmla="*/ 1042349 h 4003842"/>
                  <a:gd name="connsiteX18" fmla="*/ 2391581 w 3405535"/>
                  <a:gd name="connsiteY18" fmla="*/ 1111775 h 4003842"/>
                  <a:gd name="connsiteX19" fmla="*/ 2983314 w 3405535"/>
                  <a:gd name="connsiteY19" fmla="*/ 1543339 h 4003842"/>
                  <a:gd name="connsiteX20" fmla="*/ 3377245 w 3405535"/>
                  <a:gd name="connsiteY20" fmla="*/ 2821306 h 4003842"/>
                  <a:gd name="connsiteX21" fmla="*/ 2358186 w 3405535"/>
                  <a:gd name="connsiteY21" fmla="*/ 3840356 h 4003842"/>
                  <a:gd name="connsiteX22" fmla="*/ 1251526 w 3405535"/>
                  <a:gd name="connsiteY22" fmla="*/ 3968244 h 4003842"/>
                  <a:gd name="connsiteX23" fmla="*/ 407459 w 3405535"/>
                  <a:gd name="connsiteY23" fmla="*/ 3490308 h 4003842"/>
                  <a:gd name="connsiteX24" fmla="*/ 0 w 3405535"/>
                  <a:gd name="connsiteY24" fmla="*/ 2711267 h 4003842"/>
                  <a:gd name="connsiteX25" fmla="*/ 283171 w 3405535"/>
                  <a:gd name="connsiteY25" fmla="*/ 2118017 h 4003842"/>
                  <a:gd name="connsiteX26" fmla="*/ 963551 w 3405535"/>
                  <a:gd name="connsiteY26" fmla="*/ 1870723 h 4003842"/>
                  <a:gd name="connsiteX27" fmla="*/ 1591396 w 3405535"/>
                  <a:gd name="connsiteY27" fmla="*/ 2019356 h 4003842"/>
                  <a:gd name="connsiteX28" fmla="*/ 1860473 w 3405535"/>
                  <a:gd name="connsiteY28" fmla="*/ 2490881 h 4003842"/>
                  <a:gd name="connsiteX29" fmla="*/ 1679807 w 3405535"/>
                  <a:gd name="connsiteY29" fmla="*/ 2861181 h 4003842"/>
                  <a:gd name="connsiteX30" fmla="*/ 1260816 w 3405535"/>
                  <a:gd name="connsiteY30" fmla="*/ 3008533 h 4003842"/>
                  <a:gd name="connsiteX31" fmla="*/ 894360 w 3405535"/>
                  <a:gd name="connsiteY31" fmla="*/ 2926528 h 4003842"/>
                  <a:gd name="connsiteX32" fmla="*/ 717538 w 3405535"/>
                  <a:gd name="connsiteY32" fmla="*/ 2649764 h 4003842"/>
                  <a:gd name="connsiteX33" fmla="*/ 807230 w 3405535"/>
                  <a:gd name="connsiteY33" fmla="*/ 2470379 h 4003842"/>
                  <a:gd name="connsiteX34" fmla="*/ 930236 w 3405535"/>
                  <a:gd name="connsiteY34" fmla="*/ 2406314 h 4003842"/>
                  <a:gd name="connsiteX35" fmla="*/ 989177 w 3405535"/>
                  <a:gd name="connsiteY35" fmla="*/ 2398626 h 4003842"/>
                  <a:gd name="connsiteX36" fmla="*/ 1009678 w 3405535"/>
                  <a:gd name="connsiteY36" fmla="*/ 2414001 h 4003842"/>
                  <a:gd name="connsiteX37" fmla="*/ 999428 w 3405535"/>
                  <a:gd name="connsiteY37" fmla="*/ 2444753 h 4003842"/>
                  <a:gd name="connsiteX38" fmla="*/ 989177 w 3405535"/>
                  <a:gd name="connsiteY38" fmla="*/ 2475505 h 4003842"/>
                  <a:gd name="connsiteX39" fmla="*/ 973801 w 3405535"/>
                  <a:gd name="connsiteY39" fmla="*/ 2588261 h 4003842"/>
                  <a:gd name="connsiteX40" fmla="*/ 1054524 w 3405535"/>
                  <a:gd name="connsiteY40" fmla="*/ 2725362 h 4003842"/>
                  <a:gd name="connsiteX41" fmla="*/ 1230065 w 3405535"/>
                  <a:gd name="connsiteY41" fmla="*/ 2783021 h 4003842"/>
                  <a:gd name="connsiteX42" fmla="*/ 1494016 w 3405535"/>
                  <a:gd name="connsiteY42" fmla="*/ 2685641 h 4003842"/>
                  <a:gd name="connsiteX43" fmla="*/ 1599084 w 3405535"/>
                  <a:gd name="connsiteY43" fmla="*/ 2444753 h 4003842"/>
                  <a:gd name="connsiteX44" fmla="*/ 1386385 w 3405535"/>
                  <a:gd name="connsiteY44" fmla="*/ 2109048 h 4003842"/>
                  <a:gd name="connsiteX45" fmla="*/ 943050 w 3405535"/>
                  <a:gd name="connsiteY45" fmla="*/ 2003980 h 4003842"/>
                  <a:gd name="connsiteX46" fmla="*/ 371582 w 3405535"/>
                  <a:gd name="connsiteY46" fmla="*/ 2198740 h 4003842"/>
                  <a:gd name="connsiteX47" fmla="*/ 117881 w 3405535"/>
                  <a:gd name="connsiteY47" fmla="*/ 2711267 h 4003842"/>
                  <a:gd name="connsiteX48" fmla="*/ 499714 w 3405535"/>
                  <a:gd name="connsiteY48" fmla="*/ 3351926 h 4003842"/>
                  <a:gd name="connsiteX49" fmla="*/ 1312069 w 3405535"/>
                  <a:gd name="connsiteY49" fmla="*/ 3567187 h 4003842"/>
                  <a:gd name="connsiteX50" fmla="*/ 2134674 w 3405535"/>
                  <a:gd name="connsiteY50" fmla="*/ 3269921 h 4003842"/>
                  <a:gd name="connsiteX51" fmla="*/ 2490881 w 3405535"/>
                  <a:gd name="connsiteY51" fmla="*/ 2506256 h 4003842"/>
                  <a:gd name="connsiteX52" fmla="*/ 2372999 w 3405535"/>
                  <a:gd name="connsiteY52" fmla="*/ 2070608 h 4003842"/>
                  <a:gd name="connsiteX53" fmla="*/ 2057795 w 3405535"/>
                  <a:gd name="connsiteY53" fmla="*/ 1755405 h 4003842"/>
                  <a:gd name="connsiteX54" fmla="*/ 1614460 w 3405535"/>
                  <a:gd name="connsiteY54" fmla="*/ 1496578 h 4003842"/>
                  <a:gd name="connsiteX55" fmla="*/ 858483 w 3405535"/>
                  <a:gd name="connsiteY55" fmla="*/ 1135247 h 4003842"/>
                  <a:gd name="connsiteX56" fmla="*/ 476650 w 3405535"/>
                  <a:gd name="connsiteY56" fmla="*/ 609907 h 4003842"/>
                  <a:gd name="connsiteX57" fmla="*/ 781604 w 3405535"/>
                  <a:gd name="connsiteY57" fmla="*/ 143508 h 4003842"/>
                  <a:gd name="connsiteX58" fmla="*/ 1424825 w 3405535"/>
                  <a:gd name="connsiteY58" fmla="*/ 0 h 4003842"/>
                  <a:gd name="connsiteX0" fmla="*/ 1424825 w 3403321"/>
                  <a:gd name="connsiteY0" fmla="*/ 0 h 4003842"/>
                  <a:gd name="connsiteX1" fmla="*/ 1883536 w 3403321"/>
                  <a:gd name="connsiteY1" fmla="*/ 64066 h 4003842"/>
                  <a:gd name="connsiteX2" fmla="*/ 2116736 w 3403321"/>
                  <a:gd name="connsiteY2" fmla="*/ 353644 h 4003842"/>
                  <a:gd name="connsiteX3" fmla="*/ 2051389 w 3403321"/>
                  <a:gd name="connsiteY3" fmla="*/ 500995 h 4003842"/>
                  <a:gd name="connsiteX4" fmla="*/ 1936070 w 3403321"/>
                  <a:gd name="connsiteY4" fmla="*/ 571468 h 4003842"/>
                  <a:gd name="connsiteX5" fmla="*/ 1863035 w 3403321"/>
                  <a:gd name="connsiteY5" fmla="*/ 576593 h 4003842"/>
                  <a:gd name="connsiteX6" fmla="*/ 1768218 w 3403321"/>
                  <a:gd name="connsiteY6" fmla="*/ 558654 h 4003842"/>
                  <a:gd name="connsiteX7" fmla="*/ 1740029 w 3403321"/>
                  <a:gd name="connsiteY7" fmla="*/ 533028 h 4003842"/>
                  <a:gd name="connsiteX8" fmla="*/ 1757967 w 3403321"/>
                  <a:gd name="connsiteY8" fmla="*/ 502276 h 4003842"/>
                  <a:gd name="connsiteX9" fmla="*/ 1809220 w 3403321"/>
                  <a:gd name="connsiteY9" fmla="*/ 426679 h 4003842"/>
                  <a:gd name="connsiteX10" fmla="*/ 1824596 w 3403321"/>
                  <a:gd name="connsiteY10" fmla="*/ 343393 h 4003842"/>
                  <a:gd name="connsiteX11" fmla="*/ 1686214 w 3403321"/>
                  <a:gd name="connsiteY11" fmla="*/ 153758 h 4003842"/>
                  <a:gd name="connsiteX12" fmla="*/ 1409449 w 3403321"/>
                  <a:gd name="connsiteY12" fmla="*/ 102506 h 4003842"/>
                  <a:gd name="connsiteX13" fmla="*/ 960988 w 3403321"/>
                  <a:gd name="connsiteY13" fmla="*/ 187072 h 4003842"/>
                  <a:gd name="connsiteX14" fmla="*/ 743164 w 3403321"/>
                  <a:gd name="connsiteY14" fmla="*/ 481775 h 4003842"/>
                  <a:gd name="connsiteX15" fmla="*/ 899485 w 3403321"/>
                  <a:gd name="connsiteY15" fmla="*/ 740602 h 4003842"/>
                  <a:gd name="connsiteX16" fmla="*/ 1283880 w 3403321"/>
                  <a:gd name="connsiteY16" fmla="*/ 943050 h 4003842"/>
                  <a:gd name="connsiteX17" fmla="*/ 1730258 w 3403321"/>
                  <a:gd name="connsiteY17" fmla="*/ 1042349 h 4003842"/>
                  <a:gd name="connsiteX18" fmla="*/ 2983314 w 3403321"/>
                  <a:gd name="connsiteY18" fmla="*/ 1543339 h 4003842"/>
                  <a:gd name="connsiteX19" fmla="*/ 3377245 w 3403321"/>
                  <a:gd name="connsiteY19" fmla="*/ 2821306 h 4003842"/>
                  <a:gd name="connsiteX20" fmla="*/ 2358186 w 3403321"/>
                  <a:gd name="connsiteY20" fmla="*/ 3840356 h 4003842"/>
                  <a:gd name="connsiteX21" fmla="*/ 1251526 w 3403321"/>
                  <a:gd name="connsiteY21" fmla="*/ 3968244 h 4003842"/>
                  <a:gd name="connsiteX22" fmla="*/ 407459 w 3403321"/>
                  <a:gd name="connsiteY22" fmla="*/ 3490308 h 4003842"/>
                  <a:gd name="connsiteX23" fmla="*/ 0 w 3403321"/>
                  <a:gd name="connsiteY23" fmla="*/ 2711267 h 4003842"/>
                  <a:gd name="connsiteX24" fmla="*/ 283171 w 3403321"/>
                  <a:gd name="connsiteY24" fmla="*/ 2118017 h 4003842"/>
                  <a:gd name="connsiteX25" fmla="*/ 963551 w 3403321"/>
                  <a:gd name="connsiteY25" fmla="*/ 1870723 h 4003842"/>
                  <a:gd name="connsiteX26" fmla="*/ 1591396 w 3403321"/>
                  <a:gd name="connsiteY26" fmla="*/ 2019356 h 4003842"/>
                  <a:gd name="connsiteX27" fmla="*/ 1860473 w 3403321"/>
                  <a:gd name="connsiteY27" fmla="*/ 2490881 h 4003842"/>
                  <a:gd name="connsiteX28" fmla="*/ 1679807 w 3403321"/>
                  <a:gd name="connsiteY28" fmla="*/ 2861181 h 4003842"/>
                  <a:gd name="connsiteX29" fmla="*/ 1260816 w 3403321"/>
                  <a:gd name="connsiteY29" fmla="*/ 3008533 h 4003842"/>
                  <a:gd name="connsiteX30" fmla="*/ 894360 w 3403321"/>
                  <a:gd name="connsiteY30" fmla="*/ 2926528 h 4003842"/>
                  <a:gd name="connsiteX31" fmla="*/ 717538 w 3403321"/>
                  <a:gd name="connsiteY31" fmla="*/ 2649764 h 4003842"/>
                  <a:gd name="connsiteX32" fmla="*/ 807230 w 3403321"/>
                  <a:gd name="connsiteY32" fmla="*/ 2470379 h 4003842"/>
                  <a:gd name="connsiteX33" fmla="*/ 930236 w 3403321"/>
                  <a:gd name="connsiteY33" fmla="*/ 2406314 h 4003842"/>
                  <a:gd name="connsiteX34" fmla="*/ 989177 w 3403321"/>
                  <a:gd name="connsiteY34" fmla="*/ 2398626 h 4003842"/>
                  <a:gd name="connsiteX35" fmla="*/ 1009678 w 3403321"/>
                  <a:gd name="connsiteY35" fmla="*/ 2414001 h 4003842"/>
                  <a:gd name="connsiteX36" fmla="*/ 999428 w 3403321"/>
                  <a:gd name="connsiteY36" fmla="*/ 2444753 h 4003842"/>
                  <a:gd name="connsiteX37" fmla="*/ 989177 w 3403321"/>
                  <a:gd name="connsiteY37" fmla="*/ 2475505 h 4003842"/>
                  <a:gd name="connsiteX38" fmla="*/ 973801 w 3403321"/>
                  <a:gd name="connsiteY38" fmla="*/ 2588261 h 4003842"/>
                  <a:gd name="connsiteX39" fmla="*/ 1054524 w 3403321"/>
                  <a:gd name="connsiteY39" fmla="*/ 2725362 h 4003842"/>
                  <a:gd name="connsiteX40" fmla="*/ 1230065 w 3403321"/>
                  <a:gd name="connsiteY40" fmla="*/ 2783021 h 4003842"/>
                  <a:gd name="connsiteX41" fmla="*/ 1494016 w 3403321"/>
                  <a:gd name="connsiteY41" fmla="*/ 2685641 h 4003842"/>
                  <a:gd name="connsiteX42" fmla="*/ 1599084 w 3403321"/>
                  <a:gd name="connsiteY42" fmla="*/ 2444753 h 4003842"/>
                  <a:gd name="connsiteX43" fmla="*/ 1386385 w 3403321"/>
                  <a:gd name="connsiteY43" fmla="*/ 2109048 h 4003842"/>
                  <a:gd name="connsiteX44" fmla="*/ 943050 w 3403321"/>
                  <a:gd name="connsiteY44" fmla="*/ 2003980 h 4003842"/>
                  <a:gd name="connsiteX45" fmla="*/ 371582 w 3403321"/>
                  <a:gd name="connsiteY45" fmla="*/ 2198740 h 4003842"/>
                  <a:gd name="connsiteX46" fmla="*/ 117881 w 3403321"/>
                  <a:gd name="connsiteY46" fmla="*/ 2711267 h 4003842"/>
                  <a:gd name="connsiteX47" fmla="*/ 499714 w 3403321"/>
                  <a:gd name="connsiteY47" fmla="*/ 3351926 h 4003842"/>
                  <a:gd name="connsiteX48" fmla="*/ 1312069 w 3403321"/>
                  <a:gd name="connsiteY48" fmla="*/ 3567187 h 4003842"/>
                  <a:gd name="connsiteX49" fmla="*/ 2134674 w 3403321"/>
                  <a:gd name="connsiteY49" fmla="*/ 3269921 h 4003842"/>
                  <a:gd name="connsiteX50" fmla="*/ 2490881 w 3403321"/>
                  <a:gd name="connsiteY50" fmla="*/ 2506256 h 4003842"/>
                  <a:gd name="connsiteX51" fmla="*/ 2372999 w 3403321"/>
                  <a:gd name="connsiteY51" fmla="*/ 2070608 h 4003842"/>
                  <a:gd name="connsiteX52" fmla="*/ 2057795 w 3403321"/>
                  <a:gd name="connsiteY52" fmla="*/ 1755405 h 4003842"/>
                  <a:gd name="connsiteX53" fmla="*/ 1614460 w 3403321"/>
                  <a:gd name="connsiteY53" fmla="*/ 1496578 h 4003842"/>
                  <a:gd name="connsiteX54" fmla="*/ 858483 w 3403321"/>
                  <a:gd name="connsiteY54" fmla="*/ 1135247 h 4003842"/>
                  <a:gd name="connsiteX55" fmla="*/ 476650 w 3403321"/>
                  <a:gd name="connsiteY55" fmla="*/ 609907 h 4003842"/>
                  <a:gd name="connsiteX56" fmla="*/ 781604 w 3403321"/>
                  <a:gd name="connsiteY56" fmla="*/ 143508 h 4003842"/>
                  <a:gd name="connsiteX57" fmla="*/ 1424825 w 3403321"/>
                  <a:gd name="connsiteY57" fmla="*/ 0 h 4003842"/>
                  <a:gd name="connsiteX0" fmla="*/ 1424825 w 3409854"/>
                  <a:gd name="connsiteY0" fmla="*/ 0 h 4003842"/>
                  <a:gd name="connsiteX1" fmla="*/ 1883536 w 3409854"/>
                  <a:gd name="connsiteY1" fmla="*/ 64066 h 4003842"/>
                  <a:gd name="connsiteX2" fmla="*/ 2116736 w 3409854"/>
                  <a:gd name="connsiteY2" fmla="*/ 353644 h 4003842"/>
                  <a:gd name="connsiteX3" fmla="*/ 2051389 w 3409854"/>
                  <a:gd name="connsiteY3" fmla="*/ 500995 h 4003842"/>
                  <a:gd name="connsiteX4" fmla="*/ 1936070 w 3409854"/>
                  <a:gd name="connsiteY4" fmla="*/ 571468 h 4003842"/>
                  <a:gd name="connsiteX5" fmla="*/ 1863035 w 3409854"/>
                  <a:gd name="connsiteY5" fmla="*/ 576593 h 4003842"/>
                  <a:gd name="connsiteX6" fmla="*/ 1768218 w 3409854"/>
                  <a:gd name="connsiteY6" fmla="*/ 558654 h 4003842"/>
                  <a:gd name="connsiteX7" fmla="*/ 1740029 w 3409854"/>
                  <a:gd name="connsiteY7" fmla="*/ 533028 h 4003842"/>
                  <a:gd name="connsiteX8" fmla="*/ 1757967 w 3409854"/>
                  <a:gd name="connsiteY8" fmla="*/ 502276 h 4003842"/>
                  <a:gd name="connsiteX9" fmla="*/ 1809220 w 3409854"/>
                  <a:gd name="connsiteY9" fmla="*/ 426679 h 4003842"/>
                  <a:gd name="connsiteX10" fmla="*/ 1824596 w 3409854"/>
                  <a:gd name="connsiteY10" fmla="*/ 343393 h 4003842"/>
                  <a:gd name="connsiteX11" fmla="*/ 1686214 w 3409854"/>
                  <a:gd name="connsiteY11" fmla="*/ 153758 h 4003842"/>
                  <a:gd name="connsiteX12" fmla="*/ 1409449 w 3409854"/>
                  <a:gd name="connsiteY12" fmla="*/ 102506 h 4003842"/>
                  <a:gd name="connsiteX13" fmla="*/ 960988 w 3409854"/>
                  <a:gd name="connsiteY13" fmla="*/ 187072 h 4003842"/>
                  <a:gd name="connsiteX14" fmla="*/ 743164 w 3409854"/>
                  <a:gd name="connsiteY14" fmla="*/ 481775 h 4003842"/>
                  <a:gd name="connsiteX15" fmla="*/ 899485 w 3409854"/>
                  <a:gd name="connsiteY15" fmla="*/ 740602 h 4003842"/>
                  <a:gd name="connsiteX16" fmla="*/ 1283880 w 3409854"/>
                  <a:gd name="connsiteY16" fmla="*/ 943050 h 4003842"/>
                  <a:gd name="connsiteX17" fmla="*/ 2983314 w 3409854"/>
                  <a:gd name="connsiteY17" fmla="*/ 1543339 h 4003842"/>
                  <a:gd name="connsiteX18" fmla="*/ 3377245 w 3409854"/>
                  <a:gd name="connsiteY18" fmla="*/ 2821306 h 4003842"/>
                  <a:gd name="connsiteX19" fmla="*/ 2358186 w 3409854"/>
                  <a:gd name="connsiteY19" fmla="*/ 3840356 h 4003842"/>
                  <a:gd name="connsiteX20" fmla="*/ 1251526 w 3409854"/>
                  <a:gd name="connsiteY20" fmla="*/ 3968244 h 4003842"/>
                  <a:gd name="connsiteX21" fmla="*/ 407459 w 3409854"/>
                  <a:gd name="connsiteY21" fmla="*/ 3490308 h 4003842"/>
                  <a:gd name="connsiteX22" fmla="*/ 0 w 3409854"/>
                  <a:gd name="connsiteY22" fmla="*/ 2711267 h 4003842"/>
                  <a:gd name="connsiteX23" fmla="*/ 283171 w 3409854"/>
                  <a:gd name="connsiteY23" fmla="*/ 2118017 h 4003842"/>
                  <a:gd name="connsiteX24" fmla="*/ 963551 w 3409854"/>
                  <a:gd name="connsiteY24" fmla="*/ 1870723 h 4003842"/>
                  <a:gd name="connsiteX25" fmla="*/ 1591396 w 3409854"/>
                  <a:gd name="connsiteY25" fmla="*/ 2019356 h 4003842"/>
                  <a:gd name="connsiteX26" fmla="*/ 1860473 w 3409854"/>
                  <a:gd name="connsiteY26" fmla="*/ 2490881 h 4003842"/>
                  <a:gd name="connsiteX27" fmla="*/ 1679807 w 3409854"/>
                  <a:gd name="connsiteY27" fmla="*/ 2861181 h 4003842"/>
                  <a:gd name="connsiteX28" fmla="*/ 1260816 w 3409854"/>
                  <a:gd name="connsiteY28" fmla="*/ 3008533 h 4003842"/>
                  <a:gd name="connsiteX29" fmla="*/ 894360 w 3409854"/>
                  <a:gd name="connsiteY29" fmla="*/ 2926528 h 4003842"/>
                  <a:gd name="connsiteX30" fmla="*/ 717538 w 3409854"/>
                  <a:gd name="connsiteY30" fmla="*/ 2649764 h 4003842"/>
                  <a:gd name="connsiteX31" fmla="*/ 807230 w 3409854"/>
                  <a:gd name="connsiteY31" fmla="*/ 2470379 h 4003842"/>
                  <a:gd name="connsiteX32" fmla="*/ 930236 w 3409854"/>
                  <a:gd name="connsiteY32" fmla="*/ 2406314 h 4003842"/>
                  <a:gd name="connsiteX33" fmla="*/ 989177 w 3409854"/>
                  <a:gd name="connsiteY33" fmla="*/ 2398626 h 4003842"/>
                  <a:gd name="connsiteX34" fmla="*/ 1009678 w 3409854"/>
                  <a:gd name="connsiteY34" fmla="*/ 2414001 h 4003842"/>
                  <a:gd name="connsiteX35" fmla="*/ 999428 w 3409854"/>
                  <a:gd name="connsiteY35" fmla="*/ 2444753 h 4003842"/>
                  <a:gd name="connsiteX36" fmla="*/ 989177 w 3409854"/>
                  <a:gd name="connsiteY36" fmla="*/ 2475505 h 4003842"/>
                  <a:gd name="connsiteX37" fmla="*/ 973801 w 3409854"/>
                  <a:gd name="connsiteY37" fmla="*/ 2588261 h 4003842"/>
                  <a:gd name="connsiteX38" fmla="*/ 1054524 w 3409854"/>
                  <a:gd name="connsiteY38" fmla="*/ 2725362 h 4003842"/>
                  <a:gd name="connsiteX39" fmla="*/ 1230065 w 3409854"/>
                  <a:gd name="connsiteY39" fmla="*/ 2783021 h 4003842"/>
                  <a:gd name="connsiteX40" fmla="*/ 1494016 w 3409854"/>
                  <a:gd name="connsiteY40" fmla="*/ 2685641 h 4003842"/>
                  <a:gd name="connsiteX41" fmla="*/ 1599084 w 3409854"/>
                  <a:gd name="connsiteY41" fmla="*/ 2444753 h 4003842"/>
                  <a:gd name="connsiteX42" fmla="*/ 1386385 w 3409854"/>
                  <a:gd name="connsiteY42" fmla="*/ 2109048 h 4003842"/>
                  <a:gd name="connsiteX43" fmla="*/ 943050 w 3409854"/>
                  <a:gd name="connsiteY43" fmla="*/ 2003980 h 4003842"/>
                  <a:gd name="connsiteX44" fmla="*/ 371582 w 3409854"/>
                  <a:gd name="connsiteY44" fmla="*/ 2198740 h 4003842"/>
                  <a:gd name="connsiteX45" fmla="*/ 117881 w 3409854"/>
                  <a:gd name="connsiteY45" fmla="*/ 2711267 h 4003842"/>
                  <a:gd name="connsiteX46" fmla="*/ 499714 w 3409854"/>
                  <a:gd name="connsiteY46" fmla="*/ 3351926 h 4003842"/>
                  <a:gd name="connsiteX47" fmla="*/ 1312069 w 3409854"/>
                  <a:gd name="connsiteY47" fmla="*/ 3567187 h 4003842"/>
                  <a:gd name="connsiteX48" fmla="*/ 2134674 w 3409854"/>
                  <a:gd name="connsiteY48" fmla="*/ 3269921 h 4003842"/>
                  <a:gd name="connsiteX49" fmla="*/ 2490881 w 3409854"/>
                  <a:gd name="connsiteY49" fmla="*/ 2506256 h 4003842"/>
                  <a:gd name="connsiteX50" fmla="*/ 2372999 w 3409854"/>
                  <a:gd name="connsiteY50" fmla="*/ 2070608 h 4003842"/>
                  <a:gd name="connsiteX51" fmla="*/ 2057795 w 3409854"/>
                  <a:gd name="connsiteY51" fmla="*/ 1755405 h 4003842"/>
                  <a:gd name="connsiteX52" fmla="*/ 1614460 w 3409854"/>
                  <a:gd name="connsiteY52" fmla="*/ 1496578 h 4003842"/>
                  <a:gd name="connsiteX53" fmla="*/ 858483 w 3409854"/>
                  <a:gd name="connsiteY53" fmla="*/ 1135247 h 4003842"/>
                  <a:gd name="connsiteX54" fmla="*/ 476650 w 3409854"/>
                  <a:gd name="connsiteY54" fmla="*/ 609907 h 4003842"/>
                  <a:gd name="connsiteX55" fmla="*/ 781604 w 3409854"/>
                  <a:gd name="connsiteY55" fmla="*/ 143508 h 4003842"/>
                  <a:gd name="connsiteX56" fmla="*/ 1424825 w 3409854"/>
                  <a:gd name="connsiteY56" fmla="*/ 0 h 4003842"/>
                  <a:gd name="connsiteX0" fmla="*/ 1424825 w 3409854"/>
                  <a:gd name="connsiteY0" fmla="*/ 0 h 3990022"/>
                  <a:gd name="connsiteX1" fmla="*/ 1883536 w 3409854"/>
                  <a:gd name="connsiteY1" fmla="*/ 64066 h 3990022"/>
                  <a:gd name="connsiteX2" fmla="*/ 2116736 w 3409854"/>
                  <a:gd name="connsiteY2" fmla="*/ 353644 h 3990022"/>
                  <a:gd name="connsiteX3" fmla="*/ 2051389 w 3409854"/>
                  <a:gd name="connsiteY3" fmla="*/ 500995 h 3990022"/>
                  <a:gd name="connsiteX4" fmla="*/ 1936070 w 3409854"/>
                  <a:gd name="connsiteY4" fmla="*/ 571468 h 3990022"/>
                  <a:gd name="connsiteX5" fmla="*/ 1863035 w 3409854"/>
                  <a:gd name="connsiteY5" fmla="*/ 576593 h 3990022"/>
                  <a:gd name="connsiteX6" fmla="*/ 1768218 w 3409854"/>
                  <a:gd name="connsiteY6" fmla="*/ 558654 h 3990022"/>
                  <a:gd name="connsiteX7" fmla="*/ 1740029 w 3409854"/>
                  <a:gd name="connsiteY7" fmla="*/ 533028 h 3990022"/>
                  <a:gd name="connsiteX8" fmla="*/ 1757967 w 3409854"/>
                  <a:gd name="connsiteY8" fmla="*/ 502276 h 3990022"/>
                  <a:gd name="connsiteX9" fmla="*/ 1809220 w 3409854"/>
                  <a:gd name="connsiteY9" fmla="*/ 426679 h 3990022"/>
                  <a:gd name="connsiteX10" fmla="*/ 1824596 w 3409854"/>
                  <a:gd name="connsiteY10" fmla="*/ 343393 h 3990022"/>
                  <a:gd name="connsiteX11" fmla="*/ 1686214 w 3409854"/>
                  <a:gd name="connsiteY11" fmla="*/ 153758 h 3990022"/>
                  <a:gd name="connsiteX12" fmla="*/ 1409449 w 3409854"/>
                  <a:gd name="connsiteY12" fmla="*/ 102506 h 3990022"/>
                  <a:gd name="connsiteX13" fmla="*/ 960988 w 3409854"/>
                  <a:gd name="connsiteY13" fmla="*/ 187072 h 3990022"/>
                  <a:gd name="connsiteX14" fmla="*/ 743164 w 3409854"/>
                  <a:gd name="connsiteY14" fmla="*/ 481775 h 3990022"/>
                  <a:gd name="connsiteX15" fmla="*/ 899485 w 3409854"/>
                  <a:gd name="connsiteY15" fmla="*/ 740602 h 3990022"/>
                  <a:gd name="connsiteX16" fmla="*/ 1283880 w 3409854"/>
                  <a:gd name="connsiteY16" fmla="*/ 943050 h 3990022"/>
                  <a:gd name="connsiteX17" fmla="*/ 2983314 w 3409854"/>
                  <a:gd name="connsiteY17" fmla="*/ 1543339 h 3990022"/>
                  <a:gd name="connsiteX18" fmla="*/ 3377245 w 3409854"/>
                  <a:gd name="connsiteY18" fmla="*/ 2821306 h 3990022"/>
                  <a:gd name="connsiteX19" fmla="*/ 2358186 w 3409854"/>
                  <a:gd name="connsiteY19" fmla="*/ 3840356 h 3990022"/>
                  <a:gd name="connsiteX20" fmla="*/ 1251526 w 3409854"/>
                  <a:gd name="connsiteY20" fmla="*/ 3968244 h 3990022"/>
                  <a:gd name="connsiteX21" fmla="*/ 407459 w 3409854"/>
                  <a:gd name="connsiteY21" fmla="*/ 3490308 h 3990022"/>
                  <a:gd name="connsiteX22" fmla="*/ 0 w 3409854"/>
                  <a:gd name="connsiteY22" fmla="*/ 2711267 h 3990022"/>
                  <a:gd name="connsiteX23" fmla="*/ 283171 w 3409854"/>
                  <a:gd name="connsiteY23" fmla="*/ 2118017 h 3990022"/>
                  <a:gd name="connsiteX24" fmla="*/ 963551 w 3409854"/>
                  <a:gd name="connsiteY24" fmla="*/ 1870723 h 3990022"/>
                  <a:gd name="connsiteX25" fmla="*/ 1591396 w 3409854"/>
                  <a:gd name="connsiteY25" fmla="*/ 2019356 h 3990022"/>
                  <a:gd name="connsiteX26" fmla="*/ 1860473 w 3409854"/>
                  <a:gd name="connsiteY26" fmla="*/ 2490881 h 3990022"/>
                  <a:gd name="connsiteX27" fmla="*/ 1679807 w 3409854"/>
                  <a:gd name="connsiteY27" fmla="*/ 2861181 h 3990022"/>
                  <a:gd name="connsiteX28" fmla="*/ 1260816 w 3409854"/>
                  <a:gd name="connsiteY28" fmla="*/ 3008533 h 3990022"/>
                  <a:gd name="connsiteX29" fmla="*/ 894360 w 3409854"/>
                  <a:gd name="connsiteY29" fmla="*/ 2926528 h 3990022"/>
                  <a:gd name="connsiteX30" fmla="*/ 717538 w 3409854"/>
                  <a:gd name="connsiteY30" fmla="*/ 2649764 h 3990022"/>
                  <a:gd name="connsiteX31" fmla="*/ 807230 w 3409854"/>
                  <a:gd name="connsiteY31" fmla="*/ 2470379 h 3990022"/>
                  <a:gd name="connsiteX32" fmla="*/ 930236 w 3409854"/>
                  <a:gd name="connsiteY32" fmla="*/ 2406314 h 3990022"/>
                  <a:gd name="connsiteX33" fmla="*/ 989177 w 3409854"/>
                  <a:gd name="connsiteY33" fmla="*/ 2398626 h 3990022"/>
                  <a:gd name="connsiteX34" fmla="*/ 1009678 w 3409854"/>
                  <a:gd name="connsiteY34" fmla="*/ 2414001 h 3990022"/>
                  <a:gd name="connsiteX35" fmla="*/ 999428 w 3409854"/>
                  <a:gd name="connsiteY35" fmla="*/ 2444753 h 3990022"/>
                  <a:gd name="connsiteX36" fmla="*/ 989177 w 3409854"/>
                  <a:gd name="connsiteY36" fmla="*/ 2475505 h 3990022"/>
                  <a:gd name="connsiteX37" fmla="*/ 973801 w 3409854"/>
                  <a:gd name="connsiteY37" fmla="*/ 2588261 h 3990022"/>
                  <a:gd name="connsiteX38" fmla="*/ 1054524 w 3409854"/>
                  <a:gd name="connsiteY38" fmla="*/ 2725362 h 3990022"/>
                  <a:gd name="connsiteX39" fmla="*/ 1230065 w 3409854"/>
                  <a:gd name="connsiteY39" fmla="*/ 2783021 h 3990022"/>
                  <a:gd name="connsiteX40" fmla="*/ 1494016 w 3409854"/>
                  <a:gd name="connsiteY40" fmla="*/ 2685641 h 3990022"/>
                  <a:gd name="connsiteX41" fmla="*/ 1599084 w 3409854"/>
                  <a:gd name="connsiteY41" fmla="*/ 2444753 h 3990022"/>
                  <a:gd name="connsiteX42" fmla="*/ 1386385 w 3409854"/>
                  <a:gd name="connsiteY42" fmla="*/ 2109048 h 3990022"/>
                  <a:gd name="connsiteX43" fmla="*/ 943050 w 3409854"/>
                  <a:gd name="connsiteY43" fmla="*/ 2003980 h 3990022"/>
                  <a:gd name="connsiteX44" fmla="*/ 371582 w 3409854"/>
                  <a:gd name="connsiteY44" fmla="*/ 2198740 h 3990022"/>
                  <a:gd name="connsiteX45" fmla="*/ 117881 w 3409854"/>
                  <a:gd name="connsiteY45" fmla="*/ 2711267 h 3990022"/>
                  <a:gd name="connsiteX46" fmla="*/ 499714 w 3409854"/>
                  <a:gd name="connsiteY46" fmla="*/ 3351926 h 3990022"/>
                  <a:gd name="connsiteX47" fmla="*/ 1312069 w 3409854"/>
                  <a:gd name="connsiteY47" fmla="*/ 3567187 h 3990022"/>
                  <a:gd name="connsiteX48" fmla="*/ 2134674 w 3409854"/>
                  <a:gd name="connsiteY48" fmla="*/ 3269921 h 3990022"/>
                  <a:gd name="connsiteX49" fmla="*/ 2490881 w 3409854"/>
                  <a:gd name="connsiteY49" fmla="*/ 2506256 h 3990022"/>
                  <a:gd name="connsiteX50" fmla="*/ 2372999 w 3409854"/>
                  <a:gd name="connsiteY50" fmla="*/ 2070608 h 3990022"/>
                  <a:gd name="connsiteX51" fmla="*/ 2057795 w 3409854"/>
                  <a:gd name="connsiteY51" fmla="*/ 1755405 h 3990022"/>
                  <a:gd name="connsiteX52" fmla="*/ 1614460 w 3409854"/>
                  <a:gd name="connsiteY52" fmla="*/ 1496578 h 3990022"/>
                  <a:gd name="connsiteX53" fmla="*/ 858483 w 3409854"/>
                  <a:gd name="connsiteY53" fmla="*/ 1135247 h 3990022"/>
                  <a:gd name="connsiteX54" fmla="*/ 476650 w 3409854"/>
                  <a:gd name="connsiteY54" fmla="*/ 609907 h 3990022"/>
                  <a:gd name="connsiteX55" fmla="*/ 781604 w 3409854"/>
                  <a:gd name="connsiteY55" fmla="*/ 143508 h 3990022"/>
                  <a:gd name="connsiteX56" fmla="*/ 1424825 w 3409854"/>
                  <a:gd name="connsiteY56" fmla="*/ 0 h 3990022"/>
                  <a:gd name="connsiteX0" fmla="*/ 1425671 w 3410700"/>
                  <a:gd name="connsiteY0" fmla="*/ 0 h 3988066"/>
                  <a:gd name="connsiteX1" fmla="*/ 1884382 w 3410700"/>
                  <a:gd name="connsiteY1" fmla="*/ 64066 h 3988066"/>
                  <a:gd name="connsiteX2" fmla="*/ 2117582 w 3410700"/>
                  <a:gd name="connsiteY2" fmla="*/ 353644 h 3988066"/>
                  <a:gd name="connsiteX3" fmla="*/ 2052235 w 3410700"/>
                  <a:gd name="connsiteY3" fmla="*/ 500995 h 3988066"/>
                  <a:gd name="connsiteX4" fmla="*/ 1936916 w 3410700"/>
                  <a:gd name="connsiteY4" fmla="*/ 571468 h 3988066"/>
                  <a:gd name="connsiteX5" fmla="*/ 1863881 w 3410700"/>
                  <a:gd name="connsiteY5" fmla="*/ 576593 h 3988066"/>
                  <a:gd name="connsiteX6" fmla="*/ 1769064 w 3410700"/>
                  <a:gd name="connsiteY6" fmla="*/ 558654 h 3988066"/>
                  <a:gd name="connsiteX7" fmla="*/ 1740875 w 3410700"/>
                  <a:gd name="connsiteY7" fmla="*/ 533028 h 3988066"/>
                  <a:gd name="connsiteX8" fmla="*/ 1758813 w 3410700"/>
                  <a:gd name="connsiteY8" fmla="*/ 502276 h 3988066"/>
                  <a:gd name="connsiteX9" fmla="*/ 1810066 w 3410700"/>
                  <a:gd name="connsiteY9" fmla="*/ 426679 h 3988066"/>
                  <a:gd name="connsiteX10" fmla="*/ 1825442 w 3410700"/>
                  <a:gd name="connsiteY10" fmla="*/ 343393 h 3988066"/>
                  <a:gd name="connsiteX11" fmla="*/ 1687060 w 3410700"/>
                  <a:gd name="connsiteY11" fmla="*/ 153758 h 3988066"/>
                  <a:gd name="connsiteX12" fmla="*/ 1410295 w 3410700"/>
                  <a:gd name="connsiteY12" fmla="*/ 102506 h 3988066"/>
                  <a:gd name="connsiteX13" fmla="*/ 961834 w 3410700"/>
                  <a:gd name="connsiteY13" fmla="*/ 187072 h 3988066"/>
                  <a:gd name="connsiteX14" fmla="*/ 744010 w 3410700"/>
                  <a:gd name="connsiteY14" fmla="*/ 481775 h 3988066"/>
                  <a:gd name="connsiteX15" fmla="*/ 900331 w 3410700"/>
                  <a:gd name="connsiteY15" fmla="*/ 740602 h 3988066"/>
                  <a:gd name="connsiteX16" fmla="*/ 1284726 w 3410700"/>
                  <a:gd name="connsiteY16" fmla="*/ 943050 h 3988066"/>
                  <a:gd name="connsiteX17" fmla="*/ 2984160 w 3410700"/>
                  <a:gd name="connsiteY17" fmla="*/ 1543339 h 3988066"/>
                  <a:gd name="connsiteX18" fmla="*/ 3378091 w 3410700"/>
                  <a:gd name="connsiteY18" fmla="*/ 2821306 h 3988066"/>
                  <a:gd name="connsiteX19" fmla="*/ 2359032 w 3410700"/>
                  <a:gd name="connsiteY19" fmla="*/ 3840356 h 3988066"/>
                  <a:gd name="connsiteX20" fmla="*/ 1252372 w 3410700"/>
                  <a:gd name="connsiteY20" fmla="*/ 3968244 h 3988066"/>
                  <a:gd name="connsiteX21" fmla="*/ 352887 w 3410700"/>
                  <a:gd name="connsiteY21" fmla="*/ 3518017 h 3988066"/>
                  <a:gd name="connsiteX22" fmla="*/ 846 w 3410700"/>
                  <a:gd name="connsiteY22" fmla="*/ 2711267 h 3988066"/>
                  <a:gd name="connsiteX23" fmla="*/ 284017 w 3410700"/>
                  <a:gd name="connsiteY23" fmla="*/ 2118017 h 3988066"/>
                  <a:gd name="connsiteX24" fmla="*/ 964397 w 3410700"/>
                  <a:gd name="connsiteY24" fmla="*/ 1870723 h 3988066"/>
                  <a:gd name="connsiteX25" fmla="*/ 1592242 w 3410700"/>
                  <a:gd name="connsiteY25" fmla="*/ 2019356 h 3988066"/>
                  <a:gd name="connsiteX26" fmla="*/ 1861319 w 3410700"/>
                  <a:gd name="connsiteY26" fmla="*/ 2490881 h 3988066"/>
                  <a:gd name="connsiteX27" fmla="*/ 1680653 w 3410700"/>
                  <a:gd name="connsiteY27" fmla="*/ 2861181 h 3988066"/>
                  <a:gd name="connsiteX28" fmla="*/ 1261662 w 3410700"/>
                  <a:gd name="connsiteY28" fmla="*/ 3008533 h 3988066"/>
                  <a:gd name="connsiteX29" fmla="*/ 895206 w 3410700"/>
                  <a:gd name="connsiteY29" fmla="*/ 2926528 h 3988066"/>
                  <a:gd name="connsiteX30" fmla="*/ 718384 w 3410700"/>
                  <a:gd name="connsiteY30" fmla="*/ 2649764 h 3988066"/>
                  <a:gd name="connsiteX31" fmla="*/ 808076 w 3410700"/>
                  <a:gd name="connsiteY31" fmla="*/ 2470379 h 3988066"/>
                  <a:gd name="connsiteX32" fmla="*/ 931082 w 3410700"/>
                  <a:gd name="connsiteY32" fmla="*/ 2406314 h 3988066"/>
                  <a:gd name="connsiteX33" fmla="*/ 990023 w 3410700"/>
                  <a:gd name="connsiteY33" fmla="*/ 2398626 h 3988066"/>
                  <a:gd name="connsiteX34" fmla="*/ 1010524 w 3410700"/>
                  <a:gd name="connsiteY34" fmla="*/ 2414001 h 3988066"/>
                  <a:gd name="connsiteX35" fmla="*/ 1000274 w 3410700"/>
                  <a:gd name="connsiteY35" fmla="*/ 2444753 h 3988066"/>
                  <a:gd name="connsiteX36" fmla="*/ 990023 w 3410700"/>
                  <a:gd name="connsiteY36" fmla="*/ 2475505 h 3988066"/>
                  <a:gd name="connsiteX37" fmla="*/ 974647 w 3410700"/>
                  <a:gd name="connsiteY37" fmla="*/ 2588261 h 3988066"/>
                  <a:gd name="connsiteX38" fmla="*/ 1055370 w 3410700"/>
                  <a:gd name="connsiteY38" fmla="*/ 2725362 h 3988066"/>
                  <a:gd name="connsiteX39" fmla="*/ 1230911 w 3410700"/>
                  <a:gd name="connsiteY39" fmla="*/ 2783021 h 3988066"/>
                  <a:gd name="connsiteX40" fmla="*/ 1494862 w 3410700"/>
                  <a:gd name="connsiteY40" fmla="*/ 2685641 h 3988066"/>
                  <a:gd name="connsiteX41" fmla="*/ 1599930 w 3410700"/>
                  <a:gd name="connsiteY41" fmla="*/ 2444753 h 3988066"/>
                  <a:gd name="connsiteX42" fmla="*/ 1387231 w 3410700"/>
                  <a:gd name="connsiteY42" fmla="*/ 2109048 h 3988066"/>
                  <a:gd name="connsiteX43" fmla="*/ 943896 w 3410700"/>
                  <a:gd name="connsiteY43" fmla="*/ 2003980 h 3988066"/>
                  <a:gd name="connsiteX44" fmla="*/ 372428 w 3410700"/>
                  <a:gd name="connsiteY44" fmla="*/ 2198740 h 3988066"/>
                  <a:gd name="connsiteX45" fmla="*/ 118727 w 3410700"/>
                  <a:gd name="connsiteY45" fmla="*/ 2711267 h 3988066"/>
                  <a:gd name="connsiteX46" fmla="*/ 500560 w 3410700"/>
                  <a:gd name="connsiteY46" fmla="*/ 3351926 h 3988066"/>
                  <a:gd name="connsiteX47" fmla="*/ 1312915 w 3410700"/>
                  <a:gd name="connsiteY47" fmla="*/ 3567187 h 3988066"/>
                  <a:gd name="connsiteX48" fmla="*/ 2135520 w 3410700"/>
                  <a:gd name="connsiteY48" fmla="*/ 3269921 h 3988066"/>
                  <a:gd name="connsiteX49" fmla="*/ 2491727 w 3410700"/>
                  <a:gd name="connsiteY49" fmla="*/ 2506256 h 3988066"/>
                  <a:gd name="connsiteX50" fmla="*/ 2373845 w 3410700"/>
                  <a:gd name="connsiteY50" fmla="*/ 2070608 h 3988066"/>
                  <a:gd name="connsiteX51" fmla="*/ 2058641 w 3410700"/>
                  <a:gd name="connsiteY51" fmla="*/ 1755405 h 3988066"/>
                  <a:gd name="connsiteX52" fmla="*/ 1615306 w 3410700"/>
                  <a:gd name="connsiteY52" fmla="*/ 1496578 h 3988066"/>
                  <a:gd name="connsiteX53" fmla="*/ 859329 w 3410700"/>
                  <a:gd name="connsiteY53" fmla="*/ 1135247 h 3988066"/>
                  <a:gd name="connsiteX54" fmla="*/ 477496 w 3410700"/>
                  <a:gd name="connsiteY54" fmla="*/ 609907 h 3988066"/>
                  <a:gd name="connsiteX55" fmla="*/ 782450 w 3410700"/>
                  <a:gd name="connsiteY55" fmla="*/ 143508 h 3988066"/>
                  <a:gd name="connsiteX56" fmla="*/ 1425671 w 3410700"/>
                  <a:gd name="connsiteY56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2052235 w 3475899"/>
                  <a:gd name="connsiteY3" fmla="*/ 500995 h 3988066"/>
                  <a:gd name="connsiteX4" fmla="*/ 1936916 w 3475899"/>
                  <a:gd name="connsiteY4" fmla="*/ 571468 h 3988066"/>
                  <a:gd name="connsiteX5" fmla="*/ 1863881 w 3475899"/>
                  <a:gd name="connsiteY5" fmla="*/ 576593 h 3988066"/>
                  <a:gd name="connsiteX6" fmla="*/ 1769064 w 3475899"/>
                  <a:gd name="connsiteY6" fmla="*/ 558654 h 3988066"/>
                  <a:gd name="connsiteX7" fmla="*/ 1740875 w 3475899"/>
                  <a:gd name="connsiteY7" fmla="*/ 533028 h 3988066"/>
                  <a:gd name="connsiteX8" fmla="*/ 1758813 w 3475899"/>
                  <a:gd name="connsiteY8" fmla="*/ 502276 h 3988066"/>
                  <a:gd name="connsiteX9" fmla="*/ 1810066 w 3475899"/>
                  <a:gd name="connsiteY9" fmla="*/ 426679 h 3988066"/>
                  <a:gd name="connsiteX10" fmla="*/ 1825442 w 3475899"/>
                  <a:gd name="connsiteY10" fmla="*/ 343393 h 3988066"/>
                  <a:gd name="connsiteX11" fmla="*/ 1687060 w 3475899"/>
                  <a:gd name="connsiteY11" fmla="*/ 153758 h 3988066"/>
                  <a:gd name="connsiteX12" fmla="*/ 1410295 w 3475899"/>
                  <a:gd name="connsiteY12" fmla="*/ 102506 h 3988066"/>
                  <a:gd name="connsiteX13" fmla="*/ 961834 w 3475899"/>
                  <a:gd name="connsiteY13" fmla="*/ 187072 h 3988066"/>
                  <a:gd name="connsiteX14" fmla="*/ 744010 w 3475899"/>
                  <a:gd name="connsiteY14" fmla="*/ 481775 h 3988066"/>
                  <a:gd name="connsiteX15" fmla="*/ 900331 w 3475899"/>
                  <a:gd name="connsiteY15" fmla="*/ 740602 h 3988066"/>
                  <a:gd name="connsiteX16" fmla="*/ 1284726 w 3475899"/>
                  <a:gd name="connsiteY16" fmla="*/ 943050 h 3988066"/>
                  <a:gd name="connsiteX17" fmla="*/ 2984160 w 3475899"/>
                  <a:gd name="connsiteY17" fmla="*/ 1543339 h 3988066"/>
                  <a:gd name="connsiteX18" fmla="*/ 3378091 w 3475899"/>
                  <a:gd name="connsiteY18" fmla="*/ 2821306 h 3988066"/>
                  <a:gd name="connsiteX19" fmla="*/ 2359032 w 3475899"/>
                  <a:gd name="connsiteY19" fmla="*/ 3840356 h 3988066"/>
                  <a:gd name="connsiteX20" fmla="*/ 1252372 w 3475899"/>
                  <a:gd name="connsiteY20" fmla="*/ 3968244 h 3988066"/>
                  <a:gd name="connsiteX21" fmla="*/ 352887 w 3475899"/>
                  <a:gd name="connsiteY21" fmla="*/ 3518017 h 3988066"/>
                  <a:gd name="connsiteX22" fmla="*/ 846 w 3475899"/>
                  <a:gd name="connsiteY22" fmla="*/ 2711267 h 3988066"/>
                  <a:gd name="connsiteX23" fmla="*/ 284017 w 3475899"/>
                  <a:gd name="connsiteY23" fmla="*/ 2118017 h 3988066"/>
                  <a:gd name="connsiteX24" fmla="*/ 964397 w 3475899"/>
                  <a:gd name="connsiteY24" fmla="*/ 1870723 h 3988066"/>
                  <a:gd name="connsiteX25" fmla="*/ 1592242 w 3475899"/>
                  <a:gd name="connsiteY25" fmla="*/ 2019356 h 3988066"/>
                  <a:gd name="connsiteX26" fmla="*/ 1861319 w 3475899"/>
                  <a:gd name="connsiteY26" fmla="*/ 2490881 h 3988066"/>
                  <a:gd name="connsiteX27" fmla="*/ 1680653 w 3475899"/>
                  <a:gd name="connsiteY27" fmla="*/ 2861181 h 3988066"/>
                  <a:gd name="connsiteX28" fmla="*/ 1261662 w 3475899"/>
                  <a:gd name="connsiteY28" fmla="*/ 3008533 h 3988066"/>
                  <a:gd name="connsiteX29" fmla="*/ 895206 w 3475899"/>
                  <a:gd name="connsiteY29" fmla="*/ 2926528 h 3988066"/>
                  <a:gd name="connsiteX30" fmla="*/ 718384 w 3475899"/>
                  <a:gd name="connsiteY30" fmla="*/ 2649764 h 3988066"/>
                  <a:gd name="connsiteX31" fmla="*/ 808076 w 3475899"/>
                  <a:gd name="connsiteY31" fmla="*/ 2470379 h 3988066"/>
                  <a:gd name="connsiteX32" fmla="*/ 931082 w 3475899"/>
                  <a:gd name="connsiteY32" fmla="*/ 2406314 h 3988066"/>
                  <a:gd name="connsiteX33" fmla="*/ 990023 w 3475899"/>
                  <a:gd name="connsiteY33" fmla="*/ 2398626 h 3988066"/>
                  <a:gd name="connsiteX34" fmla="*/ 1010524 w 3475899"/>
                  <a:gd name="connsiteY34" fmla="*/ 2414001 h 3988066"/>
                  <a:gd name="connsiteX35" fmla="*/ 1000274 w 3475899"/>
                  <a:gd name="connsiteY35" fmla="*/ 2444753 h 3988066"/>
                  <a:gd name="connsiteX36" fmla="*/ 990023 w 3475899"/>
                  <a:gd name="connsiteY36" fmla="*/ 2475505 h 3988066"/>
                  <a:gd name="connsiteX37" fmla="*/ 974647 w 3475899"/>
                  <a:gd name="connsiteY37" fmla="*/ 2588261 h 3988066"/>
                  <a:gd name="connsiteX38" fmla="*/ 1055370 w 3475899"/>
                  <a:gd name="connsiteY38" fmla="*/ 2725362 h 3988066"/>
                  <a:gd name="connsiteX39" fmla="*/ 1230911 w 3475899"/>
                  <a:gd name="connsiteY39" fmla="*/ 2783021 h 3988066"/>
                  <a:gd name="connsiteX40" fmla="*/ 1494862 w 3475899"/>
                  <a:gd name="connsiteY40" fmla="*/ 2685641 h 3988066"/>
                  <a:gd name="connsiteX41" fmla="*/ 1599930 w 3475899"/>
                  <a:gd name="connsiteY41" fmla="*/ 2444753 h 3988066"/>
                  <a:gd name="connsiteX42" fmla="*/ 1387231 w 3475899"/>
                  <a:gd name="connsiteY42" fmla="*/ 2109048 h 3988066"/>
                  <a:gd name="connsiteX43" fmla="*/ 943896 w 3475899"/>
                  <a:gd name="connsiteY43" fmla="*/ 2003980 h 3988066"/>
                  <a:gd name="connsiteX44" fmla="*/ 372428 w 3475899"/>
                  <a:gd name="connsiteY44" fmla="*/ 2198740 h 3988066"/>
                  <a:gd name="connsiteX45" fmla="*/ 118727 w 3475899"/>
                  <a:gd name="connsiteY45" fmla="*/ 2711267 h 3988066"/>
                  <a:gd name="connsiteX46" fmla="*/ 500560 w 3475899"/>
                  <a:gd name="connsiteY46" fmla="*/ 3351926 h 3988066"/>
                  <a:gd name="connsiteX47" fmla="*/ 1312915 w 3475899"/>
                  <a:gd name="connsiteY47" fmla="*/ 3567187 h 3988066"/>
                  <a:gd name="connsiteX48" fmla="*/ 2135520 w 3475899"/>
                  <a:gd name="connsiteY48" fmla="*/ 3269921 h 3988066"/>
                  <a:gd name="connsiteX49" fmla="*/ 2491727 w 3475899"/>
                  <a:gd name="connsiteY49" fmla="*/ 2506256 h 3988066"/>
                  <a:gd name="connsiteX50" fmla="*/ 2373845 w 3475899"/>
                  <a:gd name="connsiteY50" fmla="*/ 2070608 h 3988066"/>
                  <a:gd name="connsiteX51" fmla="*/ 2058641 w 3475899"/>
                  <a:gd name="connsiteY51" fmla="*/ 1755405 h 3988066"/>
                  <a:gd name="connsiteX52" fmla="*/ 1615306 w 3475899"/>
                  <a:gd name="connsiteY52" fmla="*/ 1496578 h 3988066"/>
                  <a:gd name="connsiteX53" fmla="*/ 859329 w 3475899"/>
                  <a:gd name="connsiteY53" fmla="*/ 1135247 h 3988066"/>
                  <a:gd name="connsiteX54" fmla="*/ 477496 w 3475899"/>
                  <a:gd name="connsiteY54" fmla="*/ 609907 h 3988066"/>
                  <a:gd name="connsiteX55" fmla="*/ 782450 w 3475899"/>
                  <a:gd name="connsiteY55" fmla="*/ 143508 h 3988066"/>
                  <a:gd name="connsiteX56" fmla="*/ 1425671 w 3475899"/>
                  <a:gd name="connsiteY56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2052235 w 3475899"/>
                  <a:gd name="connsiteY3" fmla="*/ 500995 h 3988066"/>
                  <a:gd name="connsiteX4" fmla="*/ 1863881 w 3475899"/>
                  <a:gd name="connsiteY4" fmla="*/ 576593 h 3988066"/>
                  <a:gd name="connsiteX5" fmla="*/ 1769064 w 3475899"/>
                  <a:gd name="connsiteY5" fmla="*/ 558654 h 3988066"/>
                  <a:gd name="connsiteX6" fmla="*/ 1740875 w 3475899"/>
                  <a:gd name="connsiteY6" fmla="*/ 533028 h 3988066"/>
                  <a:gd name="connsiteX7" fmla="*/ 1758813 w 3475899"/>
                  <a:gd name="connsiteY7" fmla="*/ 502276 h 3988066"/>
                  <a:gd name="connsiteX8" fmla="*/ 1810066 w 3475899"/>
                  <a:gd name="connsiteY8" fmla="*/ 426679 h 3988066"/>
                  <a:gd name="connsiteX9" fmla="*/ 1825442 w 3475899"/>
                  <a:gd name="connsiteY9" fmla="*/ 343393 h 3988066"/>
                  <a:gd name="connsiteX10" fmla="*/ 1687060 w 3475899"/>
                  <a:gd name="connsiteY10" fmla="*/ 153758 h 3988066"/>
                  <a:gd name="connsiteX11" fmla="*/ 1410295 w 3475899"/>
                  <a:gd name="connsiteY11" fmla="*/ 102506 h 3988066"/>
                  <a:gd name="connsiteX12" fmla="*/ 961834 w 3475899"/>
                  <a:gd name="connsiteY12" fmla="*/ 187072 h 3988066"/>
                  <a:gd name="connsiteX13" fmla="*/ 744010 w 3475899"/>
                  <a:gd name="connsiteY13" fmla="*/ 481775 h 3988066"/>
                  <a:gd name="connsiteX14" fmla="*/ 900331 w 3475899"/>
                  <a:gd name="connsiteY14" fmla="*/ 740602 h 3988066"/>
                  <a:gd name="connsiteX15" fmla="*/ 1284726 w 3475899"/>
                  <a:gd name="connsiteY15" fmla="*/ 943050 h 3988066"/>
                  <a:gd name="connsiteX16" fmla="*/ 2984160 w 3475899"/>
                  <a:gd name="connsiteY16" fmla="*/ 1543339 h 3988066"/>
                  <a:gd name="connsiteX17" fmla="*/ 3378091 w 3475899"/>
                  <a:gd name="connsiteY17" fmla="*/ 2821306 h 3988066"/>
                  <a:gd name="connsiteX18" fmla="*/ 2359032 w 3475899"/>
                  <a:gd name="connsiteY18" fmla="*/ 3840356 h 3988066"/>
                  <a:gd name="connsiteX19" fmla="*/ 1252372 w 3475899"/>
                  <a:gd name="connsiteY19" fmla="*/ 3968244 h 3988066"/>
                  <a:gd name="connsiteX20" fmla="*/ 352887 w 3475899"/>
                  <a:gd name="connsiteY20" fmla="*/ 3518017 h 3988066"/>
                  <a:gd name="connsiteX21" fmla="*/ 846 w 3475899"/>
                  <a:gd name="connsiteY21" fmla="*/ 2711267 h 3988066"/>
                  <a:gd name="connsiteX22" fmla="*/ 284017 w 3475899"/>
                  <a:gd name="connsiteY22" fmla="*/ 2118017 h 3988066"/>
                  <a:gd name="connsiteX23" fmla="*/ 964397 w 3475899"/>
                  <a:gd name="connsiteY23" fmla="*/ 1870723 h 3988066"/>
                  <a:gd name="connsiteX24" fmla="*/ 1592242 w 3475899"/>
                  <a:gd name="connsiteY24" fmla="*/ 2019356 h 3988066"/>
                  <a:gd name="connsiteX25" fmla="*/ 1861319 w 3475899"/>
                  <a:gd name="connsiteY25" fmla="*/ 2490881 h 3988066"/>
                  <a:gd name="connsiteX26" fmla="*/ 1680653 w 3475899"/>
                  <a:gd name="connsiteY26" fmla="*/ 2861181 h 3988066"/>
                  <a:gd name="connsiteX27" fmla="*/ 1261662 w 3475899"/>
                  <a:gd name="connsiteY27" fmla="*/ 3008533 h 3988066"/>
                  <a:gd name="connsiteX28" fmla="*/ 895206 w 3475899"/>
                  <a:gd name="connsiteY28" fmla="*/ 2926528 h 3988066"/>
                  <a:gd name="connsiteX29" fmla="*/ 718384 w 3475899"/>
                  <a:gd name="connsiteY29" fmla="*/ 2649764 h 3988066"/>
                  <a:gd name="connsiteX30" fmla="*/ 808076 w 3475899"/>
                  <a:gd name="connsiteY30" fmla="*/ 2470379 h 3988066"/>
                  <a:gd name="connsiteX31" fmla="*/ 931082 w 3475899"/>
                  <a:gd name="connsiteY31" fmla="*/ 2406314 h 3988066"/>
                  <a:gd name="connsiteX32" fmla="*/ 990023 w 3475899"/>
                  <a:gd name="connsiteY32" fmla="*/ 2398626 h 3988066"/>
                  <a:gd name="connsiteX33" fmla="*/ 1010524 w 3475899"/>
                  <a:gd name="connsiteY33" fmla="*/ 2414001 h 3988066"/>
                  <a:gd name="connsiteX34" fmla="*/ 1000274 w 3475899"/>
                  <a:gd name="connsiteY34" fmla="*/ 2444753 h 3988066"/>
                  <a:gd name="connsiteX35" fmla="*/ 990023 w 3475899"/>
                  <a:gd name="connsiteY35" fmla="*/ 2475505 h 3988066"/>
                  <a:gd name="connsiteX36" fmla="*/ 974647 w 3475899"/>
                  <a:gd name="connsiteY36" fmla="*/ 2588261 h 3988066"/>
                  <a:gd name="connsiteX37" fmla="*/ 1055370 w 3475899"/>
                  <a:gd name="connsiteY37" fmla="*/ 2725362 h 3988066"/>
                  <a:gd name="connsiteX38" fmla="*/ 1230911 w 3475899"/>
                  <a:gd name="connsiteY38" fmla="*/ 2783021 h 3988066"/>
                  <a:gd name="connsiteX39" fmla="*/ 1494862 w 3475899"/>
                  <a:gd name="connsiteY39" fmla="*/ 2685641 h 3988066"/>
                  <a:gd name="connsiteX40" fmla="*/ 1599930 w 3475899"/>
                  <a:gd name="connsiteY40" fmla="*/ 2444753 h 3988066"/>
                  <a:gd name="connsiteX41" fmla="*/ 1387231 w 3475899"/>
                  <a:gd name="connsiteY41" fmla="*/ 2109048 h 3988066"/>
                  <a:gd name="connsiteX42" fmla="*/ 943896 w 3475899"/>
                  <a:gd name="connsiteY42" fmla="*/ 2003980 h 3988066"/>
                  <a:gd name="connsiteX43" fmla="*/ 372428 w 3475899"/>
                  <a:gd name="connsiteY43" fmla="*/ 2198740 h 3988066"/>
                  <a:gd name="connsiteX44" fmla="*/ 118727 w 3475899"/>
                  <a:gd name="connsiteY44" fmla="*/ 2711267 h 3988066"/>
                  <a:gd name="connsiteX45" fmla="*/ 500560 w 3475899"/>
                  <a:gd name="connsiteY45" fmla="*/ 3351926 h 3988066"/>
                  <a:gd name="connsiteX46" fmla="*/ 1312915 w 3475899"/>
                  <a:gd name="connsiteY46" fmla="*/ 3567187 h 3988066"/>
                  <a:gd name="connsiteX47" fmla="*/ 2135520 w 3475899"/>
                  <a:gd name="connsiteY47" fmla="*/ 3269921 h 3988066"/>
                  <a:gd name="connsiteX48" fmla="*/ 2491727 w 3475899"/>
                  <a:gd name="connsiteY48" fmla="*/ 2506256 h 3988066"/>
                  <a:gd name="connsiteX49" fmla="*/ 2373845 w 3475899"/>
                  <a:gd name="connsiteY49" fmla="*/ 2070608 h 3988066"/>
                  <a:gd name="connsiteX50" fmla="*/ 2058641 w 3475899"/>
                  <a:gd name="connsiteY50" fmla="*/ 1755405 h 3988066"/>
                  <a:gd name="connsiteX51" fmla="*/ 1615306 w 3475899"/>
                  <a:gd name="connsiteY51" fmla="*/ 1496578 h 3988066"/>
                  <a:gd name="connsiteX52" fmla="*/ 859329 w 3475899"/>
                  <a:gd name="connsiteY52" fmla="*/ 1135247 h 3988066"/>
                  <a:gd name="connsiteX53" fmla="*/ 477496 w 3475899"/>
                  <a:gd name="connsiteY53" fmla="*/ 609907 h 3988066"/>
                  <a:gd name="connsiteX54" fmla="*/ 782450 w 3475899"/>
                  <a:gd name="connsiteY54" fmla="*/ 143508 h 3988066"/>
                  <a:gd name="connsiteX55" fmla="*/ 1425671 w 3475899"/>
                  <a:gd name="connsiteY55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2052235 w 3475899"/>
                  <a:gd name="connsiteY3" fmla="*/ 500995 h 3988066"/>
                  <a:gd name="connsiteX4" fmla="*/ 1863881 w 3475899"/>
                  <a:gd name="connsiteY4" fmla="*/ 576593 h 3988066"/>
                  <a:gd name="connsiteX5" fmla="*/ 1769064 w 3475899"/>
                  <a:gd name="connsiteY5" fmla="*/ 558654 h 3988066"/>
                  <a:gd name="connsiteX6" fmla="*/ 1740875 w 3475899"/>
                  <a:gd name="connsiteY6" fmla="*/ 533028 h 3988066"/>
                  <a:gd name="connsiteX7" fmla="*/ 1758813 w 3475899"/>
                  <a:gd name="connsiteY7" fmla="*/ 502276 h 3988066"/>
                  <a:gd name="connsiteX8" fmla="*/ 1825442 w 3475899"/>
                  <a:gd name="connsiteY8" fmla="*/ 343393 h 3988066"/>
                  <a:gd name="connsiteX9" fmla="*/ 1687060 w 3475899"/>
                  <a:gd name="connsiteY9" fmla="*/ 153758 h 3988066"/>
                  <a:gd name="connsiteX10" fmla="*/ 1410295 w 3475899"/>
                  <a:gd name="connsiteY10" fmla="*/ 102506 h 3988066"/>
                  <a:gd name="connsiteX11" fmla="*/ 961834 w 3475899"/>
                  <a:gd name="connsiteY11" fmla="*/ 187072 h 3988066"/>
                  <a:gd name="connsiteX12" fmla="*/ 744010 w 3475899"/>
                  <a:gd name="connsiteY12" fmla="*/ 481775 h 3988066"/>
                  <a:gd name="connsiteX13" fmla="*/ 900331 w 3475899"/>
                  <a:gd name="connsiteY13" fmla="*/ 740602 h 3988066"/>
                  <a:gd name="connsiteX14" fmla="*/ 1284726 w 3475899"/>
                  <a:gd name="connsiteY14" fmla="*/ 943050 h 3988066"/>
                  <a:gd name="connsiteX15" fmla="*/ 2984160 w 3475899"/>
                  <a:gd name="connsiteY15" fmla="*/ 1543339 h 3988066"/>
                  <a:gd name="connsiteX16" fmla="*/ 3378091 w 3475899"/>
                  <a:gd name="connsiteY16" fmla="*/ 2821306 h 3988066"/>
                  <a:gd name="connsiteX17" fmla="*/ 2359032 w 3475899"/>
                  <a:gd name="connsiteY17" fmla="*/ 3840356 h 3988066"/>
                  <a:gd name="connsiteX18" fmla="*/ 1252372 w 3475899"/>
                  <a:gd name="connsiteY18" fmla="*/ 3968244 h 3988066"/>
                  <a:gd name="connsiteX19" fmla="*/ 352887 w 3475899"/>
                  <a:gd name="connsiteY19" fmla="*/ 3518017 h 3988066"/>
                  <a:gd name="connsiteX20" fmla="*/ 846 w 3475899"/>
                  <a:gd name="connsiteY20" fmla="*/ 2711267 h 3988066"/>
                  <a:gd name="connsiteX21" fmla="*/ 284017 w 3475899"/>
                  <a:gd name="connsiteY21" fmla="*/ 2118017 h 3988066"/>
                  <a:gd name="connsiteX22" fmla="*/ 964397 w 3475899"/>
                  <a:gd name="connsiteY22" fmla="*/ 1870723 h 3988066"/>
                  <a:gd name="connsiteX23" fmla="*/ 1592242 w 3475899"/>
                  <a:gd name="connsiteY23" fmla="*/ 2019356 h 3988066"/>
                  <a:gd name="connsiteX24" fmla="*/ 1861319 w 3475899"/>
                  <a:gd name="connsiteY24" fmla="*/ 2490881 h 3988066"/>
                  <a:gd name="connsiteX25" fmla="*/ 1680653 w 3475899"/>
                  <a:gd name="connsiteY25" fmla="*/ 2861181 h 3988066"/>
                  <a:gd name="connsiteX26" fmla="*/ 1261662 w 3475899"/>
                  <a:gd name="connsiteY26" fmla="*/ 3008533 h 3988066"/>
                  <a:gd name="connsiteX27" fmla="*/ 895206 w 3475899"/>
                  <a:gd name="connsiteY27" fmla="*/ 2926528 h 3988066"/>
                  <a:gd name="connsiteX28" fmla="*/ 718384 w 3475899"/>
                  <a:gd name="connsiteY28" fmla="*/ 2649764 h 3988066"/>
                  <a:gd name="connsiteX29" fmla="*/ 808076 w 3475899"/>
                  <a:gd name="connsiteY29" fmla="*/ 2470379 h 3988066"/>
                  <a:gd name="connsiteX30" fmla="*/ 931082 w 3475899"/>
                  <a:gd name="connsiteY30" fmla="*/ 2406314 h 3988066"/>
                  <a:gd name="connsiteX31" fmla="*/ 990023 w 3475899"/>
                  <a:gd name="connsiteY31" fmla="*/ 2398626 h 3988066"/>
                  <a:gd name="connsiteX32" fmla="*/ 1010524 w 3475899"/>
                  <a:gd name="connsiteY32" fmla="*/ 2414001 h 3988066"/>
                  <a:gd name="connsiteX33" fmla="*/ 1000274 w 3475899"/>
                  <a:gd name="connsiteY33" fmla="*/ 2444753 h 3988066"/>
                  <a:gd name="connsiteX34" fmla="*/ 990023 w 3475899"/>
                  <a:gd name="connsiteY34" fmla="*/ 2475505 h 3988066"/>
                  <a:gd name="connsiteX35" fmla="*/ 974647 w 3475899"/>
                  <a:gd name="connsiteY35" fmla="*/ 2588261 h 3988066"/>
                  <a:gd name="connsiteX36" fmla="*/ 1055370 w 3475899"/>
                  <a:gd name="connsiteY36" fmla="*/ 2725362 h 3988066"/>
                  <a:gd name="connsiteX37" fmla="*/ 1230911 w 3475899"/>
                  <a:gd name="connsiteY37" fmla="*/ 2783021 h 3988066"/>
                  <a:gd name="connsiteX38" fmla="*/ 1494862 w 3475899"/>
                  <a:gd name="connsiteY38" fmla="*/ 2685641 h 3988066"/>
                  <a:gd name="connsiteX39" fmla="*/ 1599930 w 3475899"/>
                  <a:gd name="connsiteY39" fmla="*/ 2444753 h 3988066"/>
                  <a:gd name="connsiteX40" fmla="*/ 1387231 w 3475899"/>
                  <a:gd name="connsiteY40" fmla="*/ 2109048 h 3988066"/>
                  <a:gd name="connsiteX41" fmla="*/ 943896 w 3475899"/>
                  <a:gd name="connsiteY41" fmla="*/ 2003980 h 3988066"/>
                  <a:gd name="connsiteX42" fmla="*/ 372428 w 3475899"/>
                  <a:gd name="connsiteY42" fmla="*/ 2198740 h 3988066"/>
                  <a:gd name="connsiteX43" fmla="*/ 118727 w 3475899"/>
                  <a:gd name="connsiteY43" fmla="*/ 2711267 h 3988066"/>
                  <a:gd name="connsiteX44" fmla="*/ 500560 w 3475899"/>
                  <a:gd name="connsiteY44" fmla="*/ 3351926 h 3988066"/>
                  <a:gd name="connsiteX45" fmla="*/ 1312915 w 3475899"/>
                  <a:gd name="connsiteY45" fmla="*/ 3567187 h 3988066"/>
                  <a:gd name="connsiteX46" fmla="*/ 2135520 w 3475899"/>
                  <a:gd name="connsiteY46" fmla="*/ 3269921 h 3988066"/>
                  <a:gd name="connsiteX47" fmla="*/ 2491727 w 3475899"/>
                  <a:gd name="connsiteY47" fmla="*/ 2506256 h 3988066"/>
                  <a:gd name="connsiteX48" fmla="*/ 2373845 w 3475899"/>
                  <a:gd name="connsiteY48" fmla="*/ 2070608 h 3988066"/>
                  <a:gd name="connsiteX49" fmla="*/ 2058641 w 3475899"/>
                  <a:gd name="connsiteY49" fmla="*/ 1755405 h 3988066"/>
                  <a:gd name="connsiteX50" fmla="*/ 1615306 w 3475899"/>
                  <a:gd name="connsiteY50" fmla="*/ 1496578 h 3988066"/>
                  <a:gd name="connsiteX51" fmla="*/ 859329 w 3475899"/>
                  <a:gd name="connsiteY51" fmla="*/ 1135247 h 3988066"/>
                  <a:gd name="connsiteX52" fmla="*/ 477496 w 3475899"/>
                  <a:gd name="connsiteY52" fmla="*/ 609907 h 3988066"/>
                  <a:gd name="connsiteX53" fmla="*/ 782450 w 3475899"/>
                  <a:gd name="connsiteY53" fmla="*/ 143508 h 3988066"/>
                  <a:gd name="connsiteX54" fmla="*/ 1425671 w 3475899"/>
                  <a:gd name="connsiteY54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769064 w 3475899"/>
                  <a:gd name="connsiteY4" fmla="*/ 558654 h 3988066"/>
                  <a:gd name="connsiteX5" fmla="*/ 1740875 w 3475899"/>
                  <a:gd name="connsiteY5" fmla="*/ 533028 h 3988066"/>
                  <a:gd name="connsiteX6" fmla="*/ 1758813 w 3475899"/>
                  <a:gd name="connsiteY6" fmla="*/ 502276 h 3988066"/>
                  <a:gd name="connsiteX7" fmla="*/ 1825442 w 3475899"/>
                  <a:gd name="connsiteY7" fmla="*/ 343393 h 3988066"/>
                  <a:gd name="connsiteX8" fmla="*/ 1687060 w 3475899"/>
                  <a:gd name="connsiteY8" fmla="*/ 153758 h 3988066"/>
                  <a:gd name="connsiteX9" fmla="*/ 1410295 w 3475899"/>
                  <a:gd name="connsiteY9" fmla="*/ 102506 h 3988066"/>
                  <a:gd name="connsiteX10" fmla="*/ 961834 w 3475899"/>
                  <a:gd name="connsiteY10" fmla="*/ 187072 h 3988066"/>
                  <a:gd name="connsiteX11" fmla="*/ 744010 w 3475899"/>
                  <a:gd name="connsiteY11" fmla="*/ 481775 h 3988066"/>
                  <a:gd name="connsiteX12" fmla="*/ 900331 w 3475899"/>
                  <a:gd name="connsiteY12" fmla="*/ 740602 h 3988066"/>
                  <a:gd name="connsiteX13" fmla="*/ 1284726 w 3475899"/>
                  <a:gd name="connsiteY13" fmla="*/ 943050 h 3988066"/>
                  <a:gd name="connsiteX14" fmla="*/ 2984160 w 3475899"/>
                  <a:gd name="connsiteY14" fmla="*/ 1543339 h 3988066"/>
                  <a:gd name="connsiteX15" fmla="*/ 3378091 w 3475899"/>
                  <a:gd name="connsiteY15" fmla="*/ 2821306 h 3988066"/>
                  <a:gd name="connsiteX16" fmla="*/ 2359032 w 3475899"/>
                  <a:gd name="connsiteY16" fmla="*/ 3840356 h 3988066"/>
                  <a:gd name="connsiteX17" fmla="*/ 1252372 w 3475899"/>
                  <a:gd name="connsiteY17" fmla="*/ 3968244 h 3988066"/>
                  <a:gd name="connsiteX18" fmla="*/ 352887 w 3475899"/>
                  <a:gd name="connsiteY18" fmla="*/ 3518017 h 3988066"/>
                  <a:gd name="connsiteX19" fmla="*/ 846 w 3475899"/>
                  <a:gd name="connsiteY19" fmla="*/ 2711267 h 3988066"/>
                  <a:gd name="connsiteX20" fmla="*/ 284017 w 3475899"/>
                  <a:gd name="connsiteY20" fmla="*/ 2118017 h 3988066"/>
                  <a:gd name="connsiteX21" fmla="*/ 964397 w 3475899"/>
                  <a:gd name="connsiteY21" fmla="*/ 1870723 h 3988066"/>
                  <a:gd name="connsiteX22" fmla="*/ 1592242 w 3475899"/>
                  <a:gd name="connsiteY22" fmla="*/ 2019356 h 3988066"/>
                  <a:gd name="connsiteX23" fmla="*/ 1861319 w 3475899"/>
                  <a:gd name="connsiteY23" fmla="*/ 2490881 h 3988066"/>
                  <a:gd name="connsiteX24" fmla="*/ 1680653 w 3475899"/>
                  <a:gd name="connsiteY24" fmla="*/ 2861181 h 3988066"/>
                  <a:gd name="connsiteX25" fmla="*/ 1261662 w 3475899"/>
                  <a:gd name="connsiteY25" fmla="*/ 3008533 h 3988066"/>
                  <a:gd name="connsiteX26" fmla="*/ 895206 w 3475899"/>
                  <a:gd name="connsiteY26" fmla="*/ 2926528 h 3988066"/>
                  <a:gd name="connsiteX27" fmla="*/ 718384 w 3475899"/>
                  <a:gd name="connsiteY27" fmla="*/ 2649764 h 3988066"/>
                  <a:gd name="connsiteX28" fmla="*/ 808076 w 3475899"/>
                  <a:gd name="connsiteY28" fmla="*/ 2470379 h 3988066"/>
                  <a:gd name="connsiteX29" fmla="*/ 931082 w 3475899"/>
                  <a:gd name="connsiteY29" fmla="*/ 2406314 h 3988066"/>
                  <a:gd name="connsiteX30" fmla="*/ 990023 w 3475899"/>
                  <a:gd name="connsiteY30" fmla="*/ 2398626 h 3988066"/>
                  <a:gd name="connsiteX31" fmla="*/ 1010524 w 3475899"/>
                  <a:gd name="connsiteY31" fmla="*/ 2414001 h 3988066"/>
                  <a:gd name="connsiteX32" fmla="*/ 1000274 w 3475899"/>
                  <a:gd name="connsiteY32" fmla="*/ 2444753 h 3988066"/>
                  <a:gd name="connsiteX33" fmla="*/ 990023 w 3475899"/>
                  <a:gd name="connsiteY33" fmla="*/ 2475505 h 3988066"/>
                  <a:gd name="connsiteX34" fmla="*/ 974647 w 3475899"/>
                  <a:gd name="connsiteY34" fmla="*/ 2588261 h 3988066"/>
                  <a:gd name="connsiteX35" fmla="*/ 1055370 w 3475899"/>
                  <a:gd name="connsiteY35" fmla="*/ 2725362 h 3988066"/>
                  <a:gd name="connsiteX36" fmla="*/ 1230911 w 3475899"/>
                  <a:gd name="connsiteY36" fmla="*/ 2783021 h 3988066"/>
                  <a:gd name="connsiteX37" fmla="*/ 1494862 w 3475899"/>
                  <a:gd name="connsiteY37" fmla="*/ 2685641 h 3988066"/>
                  <a:gd name="connsiteX38" fmla="*/ 1599930 w 3475899"/>
                  <a:gd name="connsiteY38" fmla="*/ 2444753 h 3988066"/>
                  <a:gd name="connsiteX39" fmla="*/ 1387231 w 3475899"/>
                  <a:gd name="connsiteY39" fmla="*/ 2109048 h 3988066"/>
                  <a:gd name="connsiteX40" fmla="*/ 943896 w 3475899"/>
                  <a:gd name="connsiteY40" fmla="*/ 2003980 h 3988066"/>
                  <a:gd name="connsiteX41" fmla="*/ 372428 w 3475899"/>
                  <a:gd name="connsiteY41" fmla="*/ 2198740 h 3988066"/>
                  <a:gd name="connsiteX42" fmla="*/ 118727 w 3475899"/>
                  <a:gd name="connsiteY42" fmla="*/ 2711267 h 3988066"/>
                  <a:gd name="connsiteX43" fmla="*/ 500560 w 3475899"/>
                  <a:gd name="connsiteY43" fmla="*/ 3351926 h 3988066"/>
                  <a:gd name="connsiteX44" fmla="*/ 1312915 w 3475899"/>
                  <a:gd name="connsiteY44" fmla="*/ 3567187 h 3988066"/>
                  <a:gd name="connsiteX45" fmla="*/ 2135520 w 3475899"/>
                  <a:gd name="connsiteY45" fmla="*/ 3269921 h 3988066"/>
                  <a:gd name="connsiteX46" fmla="*/ 2491727 w 3475899"/>
                  <a:gd name="connsiteY46" fmla="*/ 2506256 h 3988066"/>
                  <a:gd name="connsiteX47" fmla="*/ 2373845 w 3475899"/>
                  <a:gd name="connsiteY47" fmla="*/ 2070608 h 3988066"/>
                  <a:gd name="connsiteX48" fmla="*/ 2058641 w 3475899"/>
                  <a:gd name="connsiteY48" fmla="*/ 1755405 h 3988066"/>
                  <a:gd name="connsiteX49" fmla="*/ 1615306 w 3475899"/>
                  <a:gd name="connsiteY49" fmla="*/ 1496578 h 3988066"/>
                  <a:gd name="connsiteX50" fmla="*/ 859329 w 3475899"/>
                  <a:gd name="connsiteY50" fmla="*/ 1135247 h 3988066"/>
                  <a:gd name="connsiteX51" fmla="*/ 477496 w 3475899"/>
                  <a:gd name="connsiteY51" fmla="*/ 609907 h 3988066"/>
                  <a:gd name="connsiteX52" fmla="*/ 782450 w 3475899"/>
                  <a:gd name="connsiteY52" fmla="*/ 143508 h 3988066"/>
                  <a:gd name="connsiteX53" fmla="*/ 1425671 w 3475899"/>
                  <a:gd name="connsiteY53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769064 w 3475899"/>
                  <a:gd name="connsiteY4" fmla="*/ 558654 h 3988066"/>
                  <a:gd name="connsiteX5" fmla="*/ 1740875 w 3475899"/>
                  <a:gd name="connsiteY5" fmla="*/ 533028 h 3988066"/>
                  <a:gd name="connsiteX6" fmla="*/ 1825442 w 3475899"/>
                  <a:gd name="connsiteY6" fmla="*/ 343393 h 3988066"/>
                  <a:gd name="connsiteX7" fmla="*/ 1687060 w 3475899"/>
                  <a:gd name="connsiteY7" fmla="*/ 153758 h 3988066"/>
                  <a:gd name="connsiteX8" fmla="*/ 1410295 w 3475899"/>
                  <a:gd name="connsiteY8" fmla="*/ 102506 h 3988066"/>
                  <a:gd name="connsiteX9" fmla="*/ 961834 w 3475899"/>
                  <a:gd name="connsiteY9" fmla="*/ 187072 h 3988066"/>
                  <a:gd name="connsiteX10" fmla="*/ 744010 w 3475899"/>
                  <a:gd name="connsiteY10" fmla="*/ 481775 h 3988066"/>
                  <a:gd name="connsiteX11" fmla="*/ 900331 w 3475899"/>
                  <a:gd name="connsiteY11" fmla="*/ 740602 h 3988066"/>
                  <a:gd name="connsiteX12" fmla="*/ 1284726 w 3475899"/>
                  <a:gd name="connsiteY12" fmla="*/ 943050 h 3988066"/>
                  <a:gd name="connsiteX13" fmla="*/ 2984160 w 3475899"/>
                  <a:gd name="connsiteY13" fmla="*/ 1543339 h 3988066"/>
                  <a:gd name="connsiteX14" fmla="*/ 3378091 w 3475899"/>
                  <a:gd name="connsiteY14" fmla="*/ 2821306 h 3988066"/>
                  <a:gd name="connsiteX15" fmla="*/ 2359032 w 3475899"/>
                  <a:gd name="connsiteY15" fmla="*/ 3840356 h 3988066"/>
                  <a:gd name="connsiteX16" fmla="*/ 1252372 w 3475899"/>
                  <a:gd name="connsiteY16" fmla="*/ 3968244 h 3988066"/>
                  <a:gd name="connsiteX17" fmla="*/ 352887 w 3475899"/>
                  <a:gd name="connsiteY17" fmla="*/ 3518017 h 3988066"/>
                  <a:gd name="connsiteX18" fmla="*/ 846 w 3475899"/>
                  <a:gd name="connsiteY18" fmla="*/ 2711267 h 3988066"/>
                  <a:gd name="connsiteX19" fmla="*/ 284017 w 3475899"/>
                  <a:gd name="connsiteY19" fmla="*/ 2118017 h 3988066"/>
                  <a:gd name="connsiteX20" fmla="*/ 964397 w 3475899"/>
                  <a:gd name="connsiteY20" fmla="*/ 1870723 h 3988066"/>
                  <a:gd name="connsiteX21" fmla="*/ 1592242 w 3475899"/>
                  <a:gd name="connsiteY21" fmla="*/ 2019356 h 3988066"/>
                  <a:gd name="connsiteX22" fmla="*/ 1861319 w 3475899"/>
                  <a:gd name="connsiteY22" fmla="*/ 2490881 h 3988066"/>
                  <a:gd name="connsiteX23" fmla="*/ 1680653 w 3475899"/>
                  <a:gd name="connsiteY23" fmla="*/ 2861181 h 3988066"/>
                  <a:gd name="connsiteX24" fmla="*/ 1261662 w 3475899"/>
                  <a:gd name="connsiteY24" fmla="*/ 3008533 h 3988066"/>
                  <a:gd name="connsiteX25" fmla="*/ 895206 w 3475899"/>
                  <a:gd name="connsiteY25" fmla="*/ 2926528 h 3988066"/>
                  <a:gd name="connsiteX26" fmla="*/ 718384 w 3475899"/>
                  <a:gd name="connsiteY26" fmla="*/ 2649764 h 3988066"/>
                  <a:gd name="connsiteX27" fmla="*/ 808076 w 3475899"/>
                  <a:gd name="connsiteY27" fmla="*/ 2470379 h 3988066"/>
                  <a:gd name="connsiteX28" fmla="*/ 931082 w 3475899"/>
                  <a:gd name="connsiteY28" fmla="*/ 2406314 h 3988066"/>
                  <a:gd name="connsiteX29" fmla="*/ 990023 w 3475899"/>
                  <a:gd name="connsiteY29" fmla="*/ 2398626 h 3988066"/>
                  <a:gd name="connsiteX30" fmla="*/ 1010524 w 3475899"/>
                  <a:gd name="connsiteY30" fmla="*/ 2414001 h 3988066"/>
                  <a:gd name="connsiteX31" fmla="*/ 1000274 w 3475899"/>
                  <a:gd name="connsiteY31" fmla="*/ 2444753 h 3988066"/>
                  <a:gd name="connsiteX32" fmla="*/ 990023 w 3475899"/>
                  <a:gd name="connsiteY32" fmla="*/ 2475505 h 3988066"/>
                  <a:gd name="connsiteX33" fmla="*/ 974647 w 3475899"/>
                  <a:gd name="connsiteY33" fmla="*/ 2588261 h 3988066"/>
                  <a:gd name="connsiteX34" fmla="*/ 1055370 w 3475899"/>
                  <a:gd name="connsiteY34" fmla="*/ 2725362 h 3988066"/>
                  <a:gd name="connsiteX35" fmla="*/ 1230911 w 3475899"/>
                  <a:gd name="connsiteY35" fmla="*/ 2783021 h 3988066"/>
                  <a:gd name="connsiteX36" fmla="*/ 1494862 w 3475899"/>
                  <a:gd name="connsiteY36" fmla="*/ 2685641 h 3988066"/>
                  <a:gd name="connsiteX37" fmla="*/ 1599930 w 3475899"/>
                  <a:gd name="connsiteY37" fmla="*/ 2444753 h 3988066"/>
                  <a:gd name="connsiteX38" fmla="*/ 1387231 w 3475899"/>
                  <a:gd name="connsiteY38" fmla="*/ 2109048 h 3988066"/>
                  <a:gd name="connsiteX39" fmla="*/ 943896 w 3475899"/>
                  <a:gd name="connsiteY39" fmla="*/ 2003980 h 3988066"/>
                  <a:gd name="connsiteX40" fmla="*/ 372428 w 3475899"/>
                  <a:gd name="connsiteY40" fmla="*/ 2198740 h 3988066"/>
                  <a:gd name="connsiteX41" fmla="*/ 118727 w 3475899"/>
                  <a:gd name="connsiteY41" fmla="*/ 2711267 h 3988066"/>
                  <a:gd name="connsiteX42" fmla="*/ 500560 w 3475899"/>
                  <a:gd name="connsiteY42" fmla="*/ 3351926 h 3988066"/>
                  <a:gd name="connsiteX43" fmla="*/ 1312915 w 3475899"/>
                  <a:gd name="connsiteY43" fmla="*/ 3567187 h 3988066"/>
                  <a:gd name="connsiteX44" fmla="*/ 2135520 w 3475899"/>
                  <a:gd name="connsiteY44" fmla="*/ 3269921 h 3988066"/>
                  <a:gd name="connsiteX45" fmla="*/ 2491727 w 3475899"/>
                  <a:gd name="connsiteY45" fmla="*/ 2506256 h 3988066"/>
                  <a:gd name="connsiteX46" fmla="*/ 2373845 w 3475899"/>
                  <a:gd name="connsiteY46" fmla="*/ 2070608 h 3988066"/>
                  <a:gd name="connsiteX47" fmla="*/ 2058641 w 3475899"/>
                  <a:gd name="connsiteY47" fmla="*/ 1755405 h 3988066"/>
                  <a:gd name="connsiteX48" fmla="*/ 1615306 w 3475899"/>
                  <a:gd name="connsiteY48" fmla="*/ 1496578 h 3988066"/>
                  <a:gd name="connsiteX49" fmla="*/ 859329 w 3475899"/>
                  <a:gd name="connsiteY49" fmla="*/ 1135247 h 3988066"/>
                  <a:gd name="connsiteX50" fmla="*/ 477496 w 3475899"/>
                  <a:gd name="connsiteY50" fmla="*/ 609907 h 3988066"/>
                  <a:gd name="connsiteX51" fmla="*/ 782450 w 3475899"/>
                  <a:gd name="connsiteY51" fmla="*/ 143508 h 3988066"/>
                  <a:gd name="connsiteX52" fmla="*/ 1425671 w 3475899"/>
                  <a:gd name="connsiteY52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769064 w 3475899"/>
                  <a:gd name="connsiteY4" fmla="*/ 558654 h 3988066"/>
                  <a:gd name="connsiteX5" fmla="*/ 1825442 w 3475899"/>
                  <a:gd name="connsiteY5" fmla="*/ 343393 h 3988066"/>
                  <a:gd name="connsiteX6" fmla="*/ 1687060 w 3475899"/>
                  <a:gd name="connsiteY6" fmla="*/ 153758 h 3988066"/>
                  <a:gd name="connsiteX7" fmla="*/ 1410295 w 3475899"/>
                  <a:gd name="connsiteY7" fmla="*/ 102506 h 3988066"/>
                  <a:gd name="connsiteX8" fmla="*/ 961834 w 3475899"/>
                  <a:gd name="connsiteY8" fmla="*/ 187072 h 3988066"/>
                  <a:gd name="connsiteX9" fmla="*/ 744010 w 3475899"/>
                  <a:gd name="connsiteY9" fmla="*/ 481775 h 3988066"/>
                  <a:gd name="connsiteX10" fmla="*/ 900331 w 3475899"/>
                  <a:gd name="connsiteY10" fmla="*/ 740602 h 3988066"/>
                  <a:gd name="connsiteX11" fmla="*/ 1284726 w 3475899"/>
                  <a:gd name="connsiteY11" fmla="*/ 943050 h 3988066"/>
                  <a:gd name="connsiteX12" fmla="*/ 2984160 w 3475899"/>
                  <a:gd name="connsiteY12" fmla="*/ 1543339 h 3988066"/>
                  <a:gd name="connsiteX13" fmla="*/ 3378091 w 3475899"/>
                  <a:gd name="connsiteY13" fmla="*/ 2821306 h 3988066"/>
                  <a:gd name="connsiteX14" fmla="*/ 2359032 w 3475899"/>
                  <a:gd name="connsiteY14" fmla="*/ 3840356 h 3988066"/>
                  <a:gd name="connsiteX15" fmla="*/ 1252372 w 3475899"/>
                  <a:gd name="connsiteY15" fmla="*/ 3968244 h 3988066"/>
                  <a:gd name="connsiteX16" fmla="*/ 352887 w 3475899"/>
                  <a:gd name="connsiteY16" fmla="*/ 3518017 h 3988066"/>
                  <a:gd name="connsiteX17" fmla="*/ 846 w 3475899"/>
                  <a:gd name="connsiteY17" fmla="*/ 2711267 h 3988066"/>
                  <a:gd name="connsiteX18" fmla="*/ 284017 w 3475899"/>
                  <a:gd name="connsiteY18" fmla="*/ 2118017 h 3988066"/>
                  <a:gd name="connsiteX19" fmla="*/ 964397 w 3475899"/>
                  <a:gd name="connsiteY19" fmla="*/ 1870723 h 3988066"/>
                  <a:gd name="connsiteX20" fmla="*/ 1592242 w 3475899"/>
                  <a:gd name="connsiteY20" fmla="*/ 2019356 h 3988066"/>
                  <a:gd name="connsiteX21" fmla="*/ 1861319 w 3475899"/>
                  <a:gd name="connsiteY21" fmla="*/ 2490881 h 3988066"/>
                  <a:gd name="connsiteX22" fmla="*/ 1680653 w 3475899"/>
                  <a:gd name="connsiteY22" fmla="*/ 2861181 h 3988066"/>
                  <a:gd name="connsiteX23" fmla="*/ 1261662 w 3475899"/>
                  <a:gd name="connsiteY23" fmla="*/ 3008533 h 3988066"/>
                  <a:gd name="connsiteX24" fmla="*/ 895206 w 3475899"/>
                  <a:gd name="connsiteY24" fmla="*/ 2926528 h 3988066"/>
                  <a:gd name="connsiteX25" fmla="*/ 718384 w 3475899"/>
                  <a:gd name="connsiteY25" fmla="*/ 2649764 h 3988066"/>
                  <a:gd name="connsiteX26" fmla="*/ 808076 w 3475899"/>
                  <a:gd name="connsiteY26" fmla="*/ 2470379 h 3988066"/>
                  <a:gd name="connsiteX27" fmla="*/ 931082 w 3475899"/>
                  <a:gd name="connsiteY27" fmla="*/ 2406314 h 3988066"/>
                  <a:gd name="connsiteX28" fmla="*/ 990023 w 3475899"/>
                  <a:gd name="connsiteY28" fmla="*/ 2398626 h 3988066"/>
                  <a:gd name="connsiteX29" fmla="*/ 1010524 w 3475899"/>
                  <a:gd name="connsiteY29" fmla="*/ 2414001 h 3988066"/>
                  <a:gd name="connsiteX30" fmla="*/ 1000274 w 3475899"/>
                  <a:gd name="connsiteY30" fmla="*/ 2444753 h 3988066"/>
                  <a:gd name="connsiteX31" fmla="*/ 990023 w 3475899"/>
                  <a:gd name="connsiteY31" fmla="*/ 2475505 h 3988066"/>
                  <a:gd name="connsiteX32" fmla="*/ 974647 w 3475899"/>
                  <a:gd name="connsiteY32" fmla="*/ 2588261 h 3988066"/>
                  <a:gd name="connsiteX33" fmla="*/ 1055370 w 3475899"/>
                  <a:gd name="connsiteY33" fmla="*/ 2725362 h 3988066"/>
                  <a:gd name="connsiteX34" fmla="*/ 1230911 w 3475899"/>
                  <a:gd name="connsiteY34" fmla="*/ 2783021 h 3988066"/>
                  <a:gd name="connsiteX35" fmla="*/ 1494862 w 3475899"/>
                  <a:gd name="connsiteY35" fmla="*/ 2685641 h 3988066"/>
                  <a:gd name="connsiteX36" fmla="*/ 1599930 w 3475899"/>
                  <a:gd name="connsiteY36" fmla="*/ 2444753 h 3988066"/>
                  <a:gd name="connsiteX37" fmla="*/ 1387231 w 3475899"/>
                  <a:gd name="connsiteY37" fmla="*/ 2109048 h 3988066"/>
                  <a:gd name="connsiteX38" fmla="*/ 943896 w 3475899"/>
                  <a:gd name="connsiteY38" fmla="*/ 2003980 h 3988066"/>
                  <a:gd name="connsiteX39" fmla="*/ 372428 w 3475899"/>
                  <a:gd name="connsiteY39" fmla="*/ 2198740 h 3988066"/>
                  <a:gd name="connsiteX40" fmla="*/ 118727 w 3475899"/>
                  <a:gd name="connsiteY40" fmla="*/ 2711267 h 3988066"/>
                  <a:gd name="connsiteX41" fmla="*/ 500560 w 3475899"/>
                  <a:gd name="connsiteY41" fmla="*/ 3351926 h 3988066"/>
                  <a:gd name="connsiteX42" fmla="*/ 1312915 w 3475899"/>
                  <a:gd name="connsiteY42" fmla="*/ 3567187 h 3988066"/>
                  <a:gd name="connsiteX43" fmla="*/ 2135520 w 3475899"/>
                  <a:gd name="connsiteY43" fmla="*/ 3269921 h 3988066"/>
                  <a:gd name="connsiteX44" fmla="*/ 2491727 w 3475899"/>
                  <a:gd name="connsiteY44" fmla="*/ 2506256 h 3988066"/>
                  <a:gd name="connsiteX45" fmla="*/ 2373845 w 3475899"/>
                  <a:gd name="connsiteY45" fmla="*/ 2070608 h 3988066"/>
                  <a:gd name="connsiteX46" fmla="*/ 2058641 w 3475899"/>
                  <a:gd name="connsiteY46" fmla="*/ 1755405 h 3988066"/>
                  <a:gd name="connsiteX47" fmla="*/ 1615306 w 3475899"/>
                  <a:gd name="connsiteY47" fmla="*/ 1496578 h 3988066"/>
                  <a:gd name="connsiteX48" fmla="*/ 859329 w 3475899"/>
                  <a:gd name="connsiteY48" fmla="*/ 1135247 h 3988066"/>
                  <a:gd name="connsiteX49" fmla="*/ 477496 w 3475899"/>
                  <a:gd name="connsiteY49" fmla="*/ 609907 h 3988066"/>
                  <a:gd name="connsiteX50" fmla="*/ 782450 w 3475899"/>
                  <a:gd name="connsiteY50" fmla="*/ 143508 h 3988066"/>
                  <a:gd name="connsiteX51" fmla="*/ 1425671 w 3475899"/>
                  <a:gd name="connsiteY51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825442 w 3475899"/>
                  <a:gd name="connsiteY4" fmla="*/ 343393 h 3988066"/>
                  <a:gd name="connsiteX5" fmla="*/ 1687060 w 3475899"/>
                  <a:gd name="connsiteY5" fmla="*/ 153758 h 3988066"/>
                  <a:gd name="connsiteX6" fmla="*/ 1410295 w 3475899"/>
                  <a:gd name="connsiteY6" fmla="*/ 102506 h 3988066"/>
                  <a:gd name="connsiteX7" fmla="*/ 961834 w 3475899"/>
                  <a:gd name="connsiteY7" fmla="*/ 187072 h 3988066"/>
                  <a:gd name="connsiteX8" fmla="*/ 744010 w 3475899"/>
                  <a:gd name="connsiteY8" fmla="*/ 481775 h 3988066"/>
                  <a:gd name="connsiteX9" fmla="*/ 900331 w 3475899"/>
                  <a:gd name="connsiteY9" fmla="*/ 740602 h 3988066"/>
                  <a:gd name="connsiteX10" fmla="*/ 1284726 w 3475899"/>
                  <a:gd name="connsiteY10" fmla="*/ 943050 h 3988066"/>
                  <a:gd name="connsiteX11" fmla="*/ 2984160 w 3475899"/>
                  <a:gd name="connsiteY11" fmla="*/ 1543339 h 3988066"/>
                  <a:gd name="connsiteX12" fmla="*/ 3378091 w 3475899"/>
                  <a:gd name="connsiteY12" fmla="*/ 2821306 h 3988066"/>
                  <a:gd name="connsiteX13" fmla="*/ 2359032 w 3475899"/>
                  <a:gd name="connsiteY13" fmla="*/ 3840356 h 3988066"/>
                  <a:gd name="connsiteX14" fmla="*/ 1252372 w 3475899"/>
                  <a:gd name="connsiteY14" fmla="*/ 3968244 h 3988066"/>
                  <a:gd name="connsiteX15" fmla="*/ 352887 w 3475899"/>
                  <a:gd name="connsiteY15" fmla="*/ 3518017 h 3988066"/>
                  <a:gd name="connsiteX16" fmla="*/ 846 w 3475899"/>
                  <a:gd name="connsiteY16" fmla="*/ 2711267 h 3988066"/>
                  <a:gd name="connsiteX17" fmla="*/ 284017 w 3475899"/>
                  <a:gd name="connsiteY17" fmla="*/ 2118017 h 3988066"/>
                  <a:gd name="connsiteX18" fmla="*/ 964397 w 3475899"/>
                  <a:gd name="connsiteY18" fmla="*/ 1870723 h 3988066"/>
                  <a:gd name="connsiteX19" fmla="*/ 1592242 w 3475899"/>
                  <a:gd name="connsiteY19" fmla="*/ 2019356 h 3988066"/>
                  <a:gd name="connsiteX20" fmla="*/ 1861319 w 3475899"/>
                  <a:gd name="connsiteY20" fmla="*/ 2490881 h 3988066"/>
                  <a:gd name="connsiteX21" fmla="*/ 1680653 w 3475899"/>
                  <a:gd name="connsiteY21" fmla="*/ 2861181 h 3988066"/>
                  <a:gd name="connsiteX22" fmla="*/ 1261662 w 3475899"/>
                  <a:gd name="connsiteY22" fmla="*/ 3008533 h 3988066"/>
                  <a:gd name="connsiteX23" fmla="*/ 895206 w 3475899"/>
                  <a:gd name="connsiteY23" fmla="*/ 2926528 h 3988066"/>
                  <a:gd name="connsiteX24" fmla="*/ 718384 w 3475899"/>
                  <a:gd name="connsiteY24" fmla="*/ 2649764 h 3988066"/>
                  <a:gd name="connsiteX25" fmla="*/ 808076 w 3475899"/>
                  <a:gd name="connsiteY25" fmla="*/ 2470379 h 3988066"/>
                  <a:gd name="connsiteX26" fmla="*/ 931082 w 3475899"/>
                  <a:gd name="connsiteY26" fmla="*/ 2406314 h 3988066"/>
                  <a:gd name="connsiteX27" fmla="*/ 990023 w 3475899"/>
                  <a:gd name="connsiteY27" fmla="*/ 2398626 h 3988066"/>
                  <a:gd name="connsiteX28" fmla="*/ 1010524 w 3475899"/>
                  <a:gd name="connsiteY28" fmla="*/ 2414001 h 3988066"/>
                  <a:gd name="connsiteX29" fmla="*/ 1000274 w 3475899"/>
                  <a:gd name="connsiteY29" fmla="*/ 2444753 h 3988066"/>
                  <a:gd name="connsiteX30" fmla="*/ 990023 w 3475899"/>
                  <a:gd name="connsiteY30" fmla="*/ 2475505 h 3988066"/>
                  <a:gd name="connsiteX31" fmla="*/ 974647 w 3475899"/>
                  <a:gd name="connsiteY31" fmla="*/ 2588261 h 3988066"/>
                  <a:gd name="connsiteX32" fmla="*/ 1055370 w 3475899"/>
                  <a:gd name="connsiteY32" fmla="*/ 2725362 h 3988066"/>
                  <a:gd name="connsiteX33" fmla="*/ 1230911 w 3475899"/>
                  <a:gd name="connsiteY33" fmla="*/ 2783021 h 3988066"/>
                  <a:gd name="connsiteX34" fmla="*/ 1494862 w 3475899"/>
                  <a:gd name="connsiteY34" fmla="*/ 2685641 h 3988066"/>
                  <a:gd name="connsiteX35" fmla="*/ 1599930 w 3475899"/>
                  <a:gd name="connsiteY35" fmla="*/ 2444753 h 3988066"/>
                  <a:gd name="connsiteX36" fmla="*/ 1387231 w 3475899"/>
                  <a:gd name="connsiteY36" fmla="*/ 2109048 h 3988066"/>
                  <a:gd name="connsiteX37" fmla="*/ 943896 w 3475899"/>
                  <a:gd name="connsiteY37" fmla="*/ 2003980 h 3988066"/>
                  <a:gd name="connsiteX38" fmla="*/ 372428 w 3475899"/>
                  <a:gd name="connsiteY38" fmla="*/ 2198740 h 3988066"/>
                  <a:gd name="connsiteX39" fmla="*/ 118727 w 3475899"/>
                  <a:gd name="connsiteY39" fmla="*/ 2711267 h 3988066"/>
                  <a:gd name="connsiteX40" fmla="*/ 500560 w 3475899"/>
                  <a:gd name="connsiteY40" fmla="*/ 3351926 h 3988066"/>
                  <a:gd name="connsiteX41" fmla="*/ 1312915 w 3475899"/>
                  <a:gd name="connsiteY41" fmla="*/ 3567187 h 3988066"/>
                  <a:gd name="connsiteX42" fmla="*/ 2135520 w 3475899"/>
                  <a:gd name="connsiteY42" fmla="*/ 3269921 h 3988066"/>
                  <a:gd name="connsiteX43" fmla="*/ 2491727 w 3475899"/>
                  <a:gd name="connsiteY43" fmla="*/ 2506256 h 3988066"/>
                  <a:gd name="connsiteX44" fmla="*/ 2373845 w 3475899"/>
                  <a:gd name="connsiteY44" fmla="*/ 2070608 h 3988066"/>
                  <a:gd name="connsiteX45" fmla="*/ 2058641 w 3475899"/>
                  <a:gd name="connsiteY45" fmla="*/ 1755405 h 3988066"/>
                  <a:gd name="connsiteX46" fmla="*/ 1615306 w 3475899"/>
                  <a:gd name="connsiteY46" fmla="*/ 1496578 h 3988066"/>
                  <a:gd name="connsiteX47" fmla="*/ 859329 w 3475899"/>
                  <a:gd name="connsiteY47" fmla="*/ 1135247 h 3988066"/>
                  <a:gd name="connsiteX48" fmla="*/ 477496 w 3475899"/>
                  <a:gd name="connsiteY48" fmla="*/ 609907 h 3988066"/>
                  <a:gd name="connsiteX49" fmla="*/ 782450 w 3475899"/>
                  <a:gd name="connsiteY49" fmla="*/ 143508 h 3988066"/>
                  <a:gd name="connsiteX50" fmla="*/ 1425671 w 3475899"/>
                  <a:gd name="connsiteY50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25442 w 3475899"/>
                  <a:gd name="connsiteY3" fmla="*/ 343393 h 3988066"/>
                  <a:gd name="connsiteX4" fmla="*/ 1687060 w 3475899"/>
                  <a:gd name="connsiteY4" fmla="*/ 153758 h 3988066"/>
                  <a:gd name="connsiteX5" fmla="*/ 1410295 w 3475899"/>
                  <a:gd name="connsiteY5" fmla="*/ 102506 h 3988066"/>
                  <a:gd name="connsiteX6" fmla="*/ 961834 w 3475899"/>
                  <a:gd name="connsiteY6" fmla="*/ 187072 h 3988066"/>
                  <a:gd name="connsiteX7" fmla="*/ 744010 w 3475899"/>
                  <a:gd name="connsiteY7" fmla="*/ 481775 h 3988066"/>
                  <a:gd name="connsiteX8" fmla="*/ 900331 w 3475899"/>
                  <a:gd name="connsiteY8" fmla="*/ 740602 h 3988066"/>
                  <a:gd name="connsiteX9" fmla="*/ 1284726 w 3475899"/>
                  <a:gd name="connsiteY9" fmla="*/ 943050 h 3988066"/>
                  <a:gd name="connsiteX10" fmla="*/ 2984160 w 3475899"/>
                  <a:gd name="connsiteY10" fmla="*/ 1543339 h 3988066"/>
                  <a:gd name="connsiteX11" fmla="*/ 3378091 w 3475899"/>
                  <a:gd name="connsiteY11" fmla="*/ 2821306 h 3988066"/>
                  <a:gd name="connsiteX12" fmla="*/ 2359032 w 3475899"/>
                  <a:gd name="connsiteY12" fmla="*/ 3840356 h 3988066"/>
                  <a:gd name="connsiteX13" fmla="*/ 1252372 w 3475899"/>
                  <a:gd name="connsiteY13" fmla="*/ 3968244 h 3988066"/>
                  <a:gd name="connsiteX14" fmla="*/ 352887 w 3475899"/>
                  <a:gd name="connsiteY14" fmla="*/ 3518017 h 3988066"/>
                  <a:gd name="connsiteX15" fmla="*/ 846 w 3475899"/>
                  <a:gd name="connsiteY15" fmla="*/ 2711267 h 3988066"/>
                  <a:gd name="connsiteX16" fmla="*/ 284017 w 3475899"/>
                  <a:gd name="connsiteY16" fmla="*/ 2118017 h 3988066"/>
                  <a:gd name="connsiteX17" fmla="*/ 964397 w 3475899"/>
                  <a:gd name="connsiteY17" fmla="*/ 1870723 h 3988066"/>
                  <a:gd name="connsiteX18" fmla="*/ 1592242 w 3475899"/>
                  <a:gd name="connsiteY18" fmla="*/ 2019356 h 3988066"/>
                  <a:gd name="connsiteX19" fmla="*/ 1861319 w 3475899"/>
                  <a:gd name="connsiteY19" fmla="*/ 2490881 h 3988066"/>
                  <a:gd name="connsiteX20" fmla="*/ 1680653 w 3475899"/>
                  <a:gd name="connsiteY20" fmla="*/ 2861181 h 3988066"/>
                  <a:gd name="connsiteX21" fmla="*/ 1261662 w 3475899"/>
                  <a:gd name="connsiteY21" fmla="*/ 3008533 h 3988066"/>
                  <a:gd name="connsiteX22" fmla="*/ 895206 w 3475899"/>
                  <a:gd name="connsiteY22" fmla="*/ 2926528 h 3988066"/>
                  <a:gd name="connsiteX23" fmla="*/ 718384 w 3475899"/>
                  <a:gd name="connsiteY23" fmla="*/ 2649764 h 3988066"/>
                  <a:gd name="connsiteX24" fmla="*/ 808076 w 3475899"/>
                  <a:gd name="connsiteY24" fmla="*/ 2470379 h 3988066"/>
                  <a:gd name="connsiteX25" fmla="*/ 931082 w 3475899"/>
                  <a:gd name="connsiteY25" fmla="*/ 2406314 h 3988066"/>
                  <a:gd name="connsiteX26" fmla="*/ 990023 w 3475899"/>
                  <a:gd name="connsiteY26" fmla="*/ 2398626 h 3988066"/>
                  <a:gd name="connsiteX27" fmla="*/ 1010524 w 3475899"/>
                  <a:gd name="connsiteY27" fmla="*/ 2414001 h 3988066"/>
                  <a:gd name="connsiteX28" fmla="*/ 1000274 w 3475899"/>
                  <a:gd name="connsiteY28" fmla="*/ 2444753 h 3988066"/>
                  <a:gd name="connsiteX29" fmla="*/ 990023 w 3475899"/>
                  <a:gd name="connsiteY29" fmla="*/ 2475505 h 3988066"/>
                  <a:gd name="connsiteX30" fmla="*/ 974647 w 3475899"/>
                  <a:gd name="connsiteY30" fmla="*/ 2588261 h 3988066"/>
                  <a:gd name="connsiteX31" fmla="*/ 1055370 w 3475899"/>
                  <a:gd name="connsiteY31" fmla="*/ 2725362 h 3988066"/>
                  <a:gd name="connsiteX32" fmla="*/ 1230911 w 3475899"/>
                  <a:gd name="connsiteY32" fmla="*/ 2783021 h 3988066"/>
                  <a:gd name="connsiteX33" fmla="*/ 1494862 w 3475899"/>
                  <a:gd name="connsiteY33" fmla="*/ 2685641 h 3988066"/>
                  <a:gd name="connsiteX34" fmla="*/ 1599930 w 3475899"/>
                  <a:gd name="connsiteY34" fmla="*/ 2444753 h 3988066"/>
                  <a:gd name="connsiteX35" fmla="*/ 1387231 w 3475899"/>
                  <a:gd name="connsiteY35" fmla="*/ 2109048 h 3988066"/>
                  <a:gd name="connsiteX36" fmla="*/ 943896 w 3475899"/>
                  <a:gd name="connsiteY36" fmla="*/ 2003980 h 3988066"/>
                  <a:gd name="connsiteX37" fmla="*/ 372428 w 3475899"/>
                  <a:gd name="connsiteY37" fmla="*/ 2198740 h 3988066"/>
                  <a:gd name="connsiteX38" fmla="*/ 118727 w 3475899"/>
                  <a:gd name="connsiteY38" fmla="*/ 2711267 h 3988066"/>
                  <a:gd name="connsiteX39" fmla="*/ 500560 w 3475899"/>
                  <a:gd name="connsiteY39" fmla="*/ 3351926 h 3988066"/>
                  <a:gd name="connsiteX40" fmla="*/ 1312915 w 3475899"/>
                  <a:gd name="connsiteY40" fmla="*/ 3567187 h 3988066"/>
                  <a:gd name="connsiteX41" fmla="*/ 2135520 w 3475899"/>
                  <a:gd name="connsiteY41" fmla="*/ 3269921 h 3988066"/>
                  <a:gd name="connsiteX42" fmla="*/ 2491727 w 3475899"/>
                  <a:gd name="connsiteY42" fmla="*/ 2506256 h 3988066"/>
                  <a:gd name="connsiteX43" fmla="*/ 2373845 w 3475899"/>
                  <a:gd name="connsiteY43" fmla="*/ 2070608 h 3988066"/>
                  <a:gd name="connsiteX44" fmla="*/ 2058641 w 3475899"/>
                  <a:gd name="connsiteY44" fmla="*/ 1755405 h 3988066"/>
                  <a:gd name="connsiteX45" fmla="*/ 1615306 w 3475899"/>
                  <a:gd name="connsiteY45" fmla="*/ 1496578 h 3988066"/>
                  <a:gd name="connsiteX46" fmla="*/ 859329 w 3475899"/>
                  <a:gd name="connsiteY46" fmla="*/ 1135247 h 3988066"/>
                  <a:gd name="connsiteX47" fmla="*/ 477496 w 3475899"/>
                  <a:gd name="connsiteY47" fmla="*/ 609907 h 3988066"/>
                  <a:gd name="connsiteX48" fmla="*/ 782450 w 3475899"/>
                  <a:gd name="connsiteY48" fmla="*/ 143508 h 3988066"/>
                  <a:gd name="connsiteX49" fmla="*/ 1425671 w 3475899"/>
                  <a:gd name="connsiteY49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1825442 w 3475899"/>
                  <a:gd name="connsiteY2" fmla="*/ 343393 h 3988066"/>
                  <a:gd name="connsiteX3" fmla="*/ 1687060 w 3475899"/>
                  <a:gd name="connsiteY3" fmla="*/ 153758 h 3988066"/>
                  <a:gd name="connsiteX4" fmla="*/ 1410295 w 3475899"/>
                  <a:gd name="connsiteY4" fmla="*/ 102506 h 3988066"/>
                  <a:gd name="connsiteX5" fmla="*/ 961834 w 3475899"/>
                  <a:gd name="connsiteY5" fmla="*/ 187072 h 3988066"/>
                  <a:gd name="connsiteX6" fmla="*/ 744010 w 3475899"/>
                  <a:gd name="connsiteY6" fmla="*/ 481775 h 3988066"/>
                  <a:gd name="connsiteX7" fmla="*/ 900331 w 3475899"/>
                  <a:gd name="connsiteY7" fmla="*/ 740602 h 3988066"/>
                  <a:gd name="connsiteX8" fmla="*/ 1284726 w 3475899"/>
                  <a:gd name="connsiteY8" fmla="*/ 943050 h 3988066"/>
                  <a:gd name="connsiteX9" fmla="*/ 2984160 w 3475899"/>
                  <a:gd name="connsiteY9" fmla="*/ 1543339 h 3988066"/>
                  <a:gd name="connsiteX10" fmla="*/ 3378091 w 3475899"/>
                  <a:gd name="connsiteY10" fmla="*/ 2821306 h 3988066"/>
                  <a:gd name="connsiteX11" fmla="*/ 2359032 w 3475899"/>
                  <a:gd name="connsiteY11" fmla="*/ 3840356 h 3988066"/>
                  <a:gd name="connsiteX12" fmla="*/ 1252372 w 3475899"/>
                  <a:gd name="connsiteY12" fmla="*/ 3968244 h 3988066"/>
                  <a:gd name="connsiteX13" fmla="*/ 352887 w 3475899"/>
                  <a:gd name="connsiteY13" fmla="*/ 3518017 h 3988066"/>
                  <a:gd name="connsiteX14" fmla="*/ 846 w 3475899"/>
                  <a:gd name="connsiteY14" fmla="*/ 2711267 h 3988066"/>
                  <a:gd name="connsiteX15" fmla="*/ 284017 w 3475899"/>
                  <a:gd name="connsiteY15" fmla="*/ 2118017 h 3988066"/>
                  <a:gd name="connsiteX16" fmla="*/ 964397 w 3475899"/>
                  <a:gd name="connsiteY16" fmla="*/ 1870723 h 3988066"/>
                  <a:gd name="connsiteX17" fmla="*/ 1592242 w 3475899"/>
                  <a:gd name="connsiteY17" fmla="*/ 2019356 h 3988066"/>
                  <a:gd name="connsiteX18" fmla="*/ 1861319 w 3475899"/>
                  <a:gd name="connsiteY18" fmla="*/ 2490881 h 3988066"/>
                  <a:gd name="connsiteX19" fmla="*/ 1680653 w 3475899"/>
                  <a:gd name="connsiteY19" fmla="*/ 2861181 h 3988066"/>
                  <a:gd name="connsiteX20" fmla="*/ 1261662 w 3475899"/>
                  <a:gd name="connsiteY20" fmla="*/ 3008533 h 3988066"/>
                  <a:gd name="connsiteX21" fmla="*/ 895206 w 3475899"/>
                  <a:gd name="connsiteY21" fmla="*/ 2926528 h 3988066"/>
                  <a:gd name="connsiteX22" fmla="*/ 718384 w 3475899"/>
                  <a:gd name="connsiteY22" fmla="*/ 2649764 h 3988066"/>
                  <a:gd name="connsiteX23" fmla="*/ 808076 w 3475899"/>
                  <a:gd name="connsiteY23" fmla="*/ 2470379 h 3988066"/>
                  <a:gd name="connsiteX24" fmla="*/ 931082 w 3475899"/>
                  <a:gd name="connsiteY24" fmla="*/ 2406314 h 3988066"/>
                  <a:gd name="connsiteX25" fmla="*/ 990023 w 3475899"/>
                  <a:gd name="connsiteY25" fmla="*/ 2398626 h 3988066"/>
                  <a:gd name="connsiteX26" fmla="*/ 1010524 w 3475899"/>
                  <a:gd name="connsiteY26" fmla="*/ 2414001 h 3988066"/>
                  <a:gd name="connsiteX27" fmla="*/ 1000274 w 3475899"/>
                  <a:gd name="connsiteY27" fmla="*/ 2444753 h 3988066"/>
                  <a:gd name="connsiteX28" fmla="*/ 990023 w 3475899"/>
                  <a:gd name="connsiteY28" fmla="*/ 2475505 h 3988066"/>
                  <a:gd name="connsiteX29" fmla="*/ 974647 w 3475899"/>
                  <a:gd name="connsiteY29" fmla="*/ 2588261 h 3988066"/>
                  <a:gd name="connsiteX30" fmla="*/ 1055370 w 3475899"/>
                  <a:gd name="connsiteY30" fmla="*/ 2725362 h 3988066"/>
                  <a:gd name="connsiteX31" fmla="*/ 1230911 w 3475899"/>
                  <a:gd name="connsiteY31" fmla="*/ 2783021 h 3988066"/>
                  <a:gd name="connsiteX32" fmla="*/ 1494862 w 3475899"/>
                  <a:gd name="connsiteY32" fmla="*/ 2685641 h 3988066"/>
                  <a:gd name="connsiteX33" fmla="*/ 1599930 w 3475899"/>
                  <a:gd name="connsiteY33" fmla="*/ 2444753 h 3988066"/>
                  <a:gd name="connsiteX34" fmla="*/ 1387231 w 3475899"/>
                  <a:gd name="connsiteY34" fmla="*/ 2109048 h 3988066"/>
                  <a:gd name="connsiteX35" fmla="*/ 943896 w 3475899"/>
                  <a:gd name="connsiteY35" fmla="*/ 2003980 h 3988066"/>
                  <a:gd name="connsiteX36" fmla="*/ 372428 w 3475899"/>
                  <a:gd name="connsiteY36" fmla="*/ 2198740 h 3988066"/>
                  <a:gd name="connsiteX37" fmla="*/ 118727 w 3475899"/>
                  <a:gd name="connsiteY37" fmla="*/ 2711267 h 3988066"/>
                  <a:gd name="connsiteX38" fmla="*/ 500560 w 3475899"/>
                  <a:gd name="connsiteY38" fmla="*/ 3351926 h 3988066"/>
                  <a:gd name="connsiteX39" fmla="*/ 1312915 w 3475899"/>
                  <a:gd name="connsiteY39" fmla="*/ 3567187 h 3988066"/>
                  <a:gd name="connsiteX40" fmla="*/ 2135520 w 3475899"/>
                  <a:gd name="connsiteY40" fmla="*/ 3269921 h 3988066"/>
                  <a:gd name="connsiteX41" fmla="*/ 2491727 w 3475899"/>
                  <a:gd name="connsiteY41" fmla="*/ 2506256 h 3988066"/>
                  <a:gd name="connsiteX42" fmla="*/ 2373845 w 3475899"/>
                  <a:gd name="connsiteY42" fmla="*/ 2070608 h 3988066"/>
                  <a:gd name="connsiteX43" fmla="*/ 2058641 w 3475899"/>
                  <a:gd name="connsiteY43" fmla="*/ 1755405 h 3988066"/>
                  <a:gd name="connsiteX44" fmla="*/ 1615306 w 3475899"/>
                  <a:gd name="connsiteY44" fmla="*/ 1496578 h 3988066"/>
                  <a:gd name="connsiteX45" fmla="*/ 859329 w 3475899"/>
                  <a:gd name="connsiteY45" fmla="*/ 1135247 h 3988066"/>
                  <a:gd name="connsiteX46" fmla="*/ 477496 w 3475899"/>
                  <a:gd name="connsiteY46" fmla="*/ 609907 h 3988066"/>
                  <a:gd name="connsiteX47" fmla="*/ 782450 w 3475899"/>
                  <a:gd name="connsiteY47" fmla="*/ 143508 h 3988066"/>
                  <a:gd name="connsiteX48" fmla="*/ 1425671 w 3475899"/>
                  <a:gd name="connsiteY48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1687060 w 3475899"/>
                  <a:gd name="connsiteY2" fmla="*/ 153758 h 3988066"/>
                  <a:gd name="connsiteX3" fmla="*/ 1410295 w 3475899"/>
                  <a:gd name="connsiteY3" fmla="*/ 102506 h 3988066"/>
                  <a:gd name="connsiteX4" fmla="*/ 961834 w 3475899"/>
                  <a:gd name="connsiteY4" fmla="*/ 187072 h 3988066"/>
                  <a:gd name="connsiteX5" fmla="*/ 744010 w 3475899"/>
                  <a:gd name="connsiteY5" fmla="*/ 481775 h 3988066"/>
                  <a:gd name="connsiteX6" fmla="*/ 900331 w 3475899"/>
                  <a:gd name="connsiteY6" fmla="*/ 740602 h 3988066"/>
                  <a:gd name="connsiteX7" fmla="*/ 1284726 w 3475899"/>
                  <a:gd name="connsiteY7" fmla="*/ 943050 h 3988066"/>
                  <a:gd name="connsiteX8" fmla="*/ 2984160 w 3475899"/>
                  <a:gd name="connsiteY8" fmla="*/ 1543339 h 3988066"/>
                  <a:gd name="connsiteX9" fmla="*/ 3378091 w 3475899"/>
                  <a:gd name="connsiteY9" fmla="*/ 2821306 h 3988066"/>
                  <a:gd name="connsiteX10" fmla="*/ 2359032 w 3475899"/>
                  <a:gd name="connsiteY10" fmla="*/ 3840356 h 3988066"/>
                  <a:gd name="connsiteX11" fmla="*/ 1252372 w 3475899"/>
                  <a:gd name="connsiteY11" fmla="*/ 3968244 h 3988066"/>
                  <a:gd name="connsiteX12" fmla="*/ 352887 w 3475899"/>
                  <a:gd name="connsiteY12" fmla="*/ 3518017 h 3988066"/>
                  <a:gd name="connsiteX13" fmla="*/ 846 w 3475899"/>
                  <a:gd name="connsiteY13" fmla="*/ 2711267 h 3988066"/>
                  <a:gd name="connsiteX14" fmla="*/ 284017 w 3475899"/>
                  <a:gd name="connsiteY14" fmla="*/ 2118017 h 3988066"/>
                  <a:gd name="connsiteX15" fmla="*/ 964397 w 3475899"/>
                  <a:gd name="connsiteY15" fmla="*/ 1870723 h 3988066"/>
                  <a:gd name="connsiteX16" fmla="*/ 1592242 w 3475899"/>
                  <a:gd name="connsiteY16" fmla="*/ 2019356 h 3988066"/>
                  <a:gd name="connsiteX17" fmla="*/ 1861319 w 3475899"/>
                  <a:gd name="connsiteY17" fmla="*/ 2490881 h 3988066"/>
                  <a:gd name="connsiteX18" fmla="*/ 1680653 w 3475899"/>
                  <a:gd name="connsiteY18" fmla="*/ 2861181 h 3988066"/>
                  <a:gd name="connsiteX19" fmla="*/ 1261662 w 3475899"/>
                  <a:gd name="connsiteY19" fmla="*/ 3008533 h 3988066"/>
                  <a:gd name="connsiteX20" fmla="*/ 895206 w 3475899"/>
                  <a:gd name="connsiteY20" fmla="*/ 2926528 h 3988066"/>
                  <a:gd name="connsiteX21" fmla="*/ 718384 w 3475899"/>
                  <a:gd name="connsiteY21" fmla="*/ 2649764 h 3988066"/>
                  <a:gd name="connsiteX22" fmla="*/ 808076 w 3475899"/>
                  <a:gd name="connsiteY22" fmla="*/ 2470379 h 3988066"/>
                  <a:gd name="connsiteX23" fmla="*/ 931082 w 3475899"/>
                  <a:gd name="connsiteY23" fmla="*/ 2406314 h 3988066"/>
                  <a:gd name="connsiteX24" fmla="*/ 990023 w 3475899"/>
                  <a:gd name="connsiteY24" fmla="*/ 2398626 h 3988066"/>
                  <a:gd name="connsiteX25" fmla="*/ 1010524 w 3475899"/>
                  <a:gd name="connsiteY25" fmla="*/ 2414001 h 3988066"/>
                  <a:gd name="connsiteX26" fmla="*/ 1000274 w 3475899"/>
                  <a:gd name="connsiteY26" fmla="*/ 2444753 h 3988066"/>
                  <a:gd name="connsiteX27" fmla="*/ 990023 w 3475899"/>
                  <a:gd name="connsiteY27" fmla="*/ 2475505 h 3988066"/>
                  <a:gd name="connsiteX28" fmla="*/ 974647 w 3475899"/>
                  <a:gd name="connsiteY28" fmla="*/ 2588261 h 3988066"/>
                  <a:gd name="connsiteX29" fmla="*/ 1055370 w 3475899"/>
                  <a:gd name="connsiteY29" fmla="*/ 2725362 h 3988066"/>
                  <a:gd name="connsiteX30" fmla="*/ 1230911 w 3475899"/>
                  <a:gd name="connsiteY30" fmla="*/ 2783021 h 3988066"/>
                  <a:gd name="connsiteX31" fmla="*/ 1494862 w 3475899"/>
                  <a:gd name="connsiteY31" fmla="*/ 2685641 h 3988066"/>
                  <a:gd name="connsiteX32" fmla="*/ 1599930 w 3475899"/>
                  <a:gd name="connsiteY32" fmla="*/ 2444753 h 3988066"/>
                  <a:gd name="connsiteX33" fmla="*/ 1387231 w 3475899"/>
                  <a:gd name="connsiteY33" fmla="*/ 2109048 h 3988066"/>
                  <a:gd name="connsiteX34" fmla="*/ 943896 w 3475899"/>
                  <a:gd name="connsiteY34" fmla="*/ 2003980 h 3988066"/>
                  <a:gd name="connsiteX35" fmla="*/ 372428 w 3475899"/>
                  <a:gd name="connsiteY35" fmla="*/ 2198740 h 3988066"/>
                  <a:gd name="connsiteX36" fmla="*/ 118727 w 3475899"/>
                  <a:gd name="connsiteY36" fmla="*/ 2711267 h 3988066"/>
                  <a:gd name="connsiteX37" fmla="*/ 500560 w 3475899"/>
                  <a:gd name="connsiteY37" fmla="*/ 3351926 h 3988066"/>
                  <a:gd name="connsiteX38" fmla="*/ 1312915 w 3475899"/>
                  <a:gd name="connsiteY38" fmla="*/ 3567187 h 3988066"/>
                  <a:gd name="connsiteX39" fmla="*/ 2135520 w 3475899"/>
                  <a:gd name="connsiteY39" fmla="*/ 3269921 h 3988066"/>
                  <a:gd name="connsiteX40" fmla="*/ 2491727 w 3475899"/>
                  <a:gd name="connsiteY40" fmla="*/ 2506256 h 3988066"/>
                  <a:gd name="connsiteX41" fmla="*/ 2373845 w 3475899"/>
                  <a:gd name="connsiteY41" fmla="*/ 2070608 h 3988066"/>
                  <a:gd name="connsiteX42" fmla="*/ 2058641 w 3475899"/>
                  <a:gd name="connsiteY42" fmla="*/ 1755405 h 3988066"/>
                  <a:gd name="connsiteX43" fmla="*/ 1615306 w 3475899"/>
                  <a:gd name="connsiteY43" fmla="*/ 1496578 h 3988066"/>
                  <a:gd name="connsiteX44" fmla="*/ 859329 w 3475899"/>
                  <a:gd name="connsiteY44" fmla="*/ 1135247 h 3988066"/>
                  <a:gd name="connsiteX45" fmla="*/ 477496 w 3475899"/>
                  <a:gd name="connsiteY45" fmla="*/ 609907 h 3988066"/>
                  <a:gd name="connsiteX46" fmla="*/ 782450 w 3475899"/>
                  <a:gd name="connsiteY46" fmla="*/ 143508 h 3988066"/>
                  <a:gd name="connsiteX47" fmla="*/ 1425671 w 3475899"/>
                  <a:gd name="connsiteY47" fmla="*/ 0 h 3988066"/>
                  <a:gd name="connsiteX0" fmla="*/ 1425671 w 3475899"/>
                  <a:gd name="connsiteY0" fmla="*/ 0 h 3988066"/>
                  <a:gd name="connsiteX1" fmla="*/ 1687060 w 3475899"/>
                  <a:gd name="connsiteY1" fmla="*/ 153758 h 3988066"/>
                  <a:gd name="connsiteX2" fmla="*/ 1410295 w 3475899"/>
                  <a:gd name="connsiteY2" fmla="*/ 102506 h 3988066"/>
                  <a:gd name="connsiteX3" fmla="*/ 961834 w 3475899"/>
                  <a:gd name="connsiteY3" fmla="*/ 187072 h 3988066"/>
                  <a:gd name="connsiteX4" fmla="*/ 744010 w 3475899"/>
                  <a:gd name="connsiteY4" fmla="*/ 481775 h 3988066"/>
                  <a:gd name="connsiteX5" fmla="*/ 900331 w 3475899"/>
                  <a:gd name="connsiteY5" fmla="*/ 740602 h 3988066"/>
                  <a:gd name="connsiteX6" fmla="*/ 1284726 w 3475899"/>
                  <a:gd name="connsiteY6" fmla="*/ 943050 h 3988066"/>
                  <a:gd name="connsiteX7" fmla="*/ 2984160 w 3475899"/>
                  <a:gd name="connsiteY7" fmla="*/ 1543339 h 3988066"/>
                  <a:gd name="connsiteX8" fmla="*/ 3378091 w 3475899"/>
                  <a:gd name="connsiteY8" fmla="*/ 2821306 h 3988066"/>
                  <a:gd name="connsiteX9" fmla="*/ 2359032 w 3475899"/>
                  <a:gd name="connsiteY9" fmla="*/ 3840356 h 3988066"/>
                  <a:gd name="connsiteX10" fmla="*/ 1252372 w 3475899"/>
                  <a:gd name="connsiteY10" fmla="*/ 3968244 h 3988066"/>
                  <a:gd name="connsiteX11" fmla="*/ 352887 w 3475899"/>
                  <a:gd name="connsiteY11" fmla="*/ 3518017 h 3988066"/>
                  <a:gd name="connsiteX12" fmla="*/ 846 w 3475899"/>
                  <a:gd name="connsiteY12" fmla="*/ 2711267 h 3988066"/>
                  <a:gd name="connsiteX13" fmla="*/ 284017 w 3475899"/>
                  <a:gd name="connsiteY13" fmla="*/ 2118017 h 3988066"/>
                  <a:gd name="connsiteX14" fmla="*/ 964397 w 3475899"/>
                  <a:gd name="connsiteY14" fmla="*/ 1870723 h 3988066"/>
                  <a:gd name="connsiteX15" fmla="*/ 1592242 w 3475899"/>
                  <a:gd name="connsiteY15" fmla="*/ 2019356 h 3988066"/>
                  <a:gd name="connsiteX16" fmla="*/ 1861319 w 3475899"/>
                  <a:gd name="connsiteY16" fmla="*/ 2490881 h 3988066"/>
                  <a:gd name="connsiteX17" fmla="*/ 1680653 w 3475899"/>
                  <a:gd name="connsiteY17" fmla="*/ 2861181 h 3988066"/>
                  <a:gd name="connsiteX18" fmla="*/ 1261662 w 3475899"/>
                  <a:gd name="connsiteY18" fmla="*/ 3008533 h 3988066"/>
                  <a:gd name="connsiteX19" fmla="*/ 895206 w 3475899"/>
                  <a:gd name="connsiteY19" fmla="*/ 2926528 h 3988066"/>
                  <a:gd name="connsiteX20" fmla="*/ 718384 w 3475899"/>
                  <a:gd name="connsiteY20" fmla="*/ 2649764 h 3988066"/>
                  <a:gd name="connsiteX21" fmla="*/ 808076 w 3475899"/>
                  <a:gd name="connsiteY21" fmla="*/ 2470379 h 3988066"/>
                  <a:gd name="connsiteX22" fmla="*/ 931082 w 3475899"/>
                  <a:gd name="connsiteY22" fmla="*/ 2406314 h 3988066"/>
                  <a:gd name="connsiteX23" fmla="*/ 990023 w 3475899"/>
                  <a:gd name="connsiteY23" fmla="*/ 2398626 h 3988066"/>
                  <a:gd name="connsiteX24" fmla="*/ 1010524 w 3475899"/>
                  <a:gd name="connsiteY24" fmla="*/ 2414001 h 3988066"/>
                  <a:gd name="connsiteX25" fmla="*/ 1000274 w 3475899"/>
                  <a:gd name="connsiteY25" fmla="*/ 2444753 h 3988066"/>
                  <a:gd name="connsiteX26" fmla="*/ 990023 w 3475899"/>
                  <a:gd name="connsiteY26" fmla="*/ 2475505 h 3988066"/>
                  <a:gd name="connsiteX27" fmla="*/ 974647 w 3475899"/>
                  <a:gd name="connsiteY27" fmla="*/ 2588261 h 3988066"/>
                  <a:gd name="connsiteX28" fmla="*/ 1055370 w 3475899"/>
                  <a:gd name="connsiteY28" fmla="*/ 2725362 h 3988066"/>
                  <a:gd name="connsiteX29" fmla="*/ 1230911 w 3475899"/>
                  <a:gd name="connsiteY29" fmla="*/ 2783021 h 3988066"/>
                  <a:gd name="connsiteX30" fmla="*/ 1494862 w 3475899"/>
                  <a:gd name="connsiteY30" fmla="*/ 2685641 h 3988066"/>
                  <a:gd name="connsiteX31" fmla="*/ 1599930 w 3475899"/>
                  <a:gd name="connsiteY31" fmla="*/ 2444753 h 3988066"/>
                  <a:gd name="connsiteX32" fmla="*/ 1387231 w 3475899"/>
                  <a:gd name="connsiteY32" fmla="*/ 2109048 h 3988066"/>
                  <a:gd name="connsiteX33" fmla="*/ 943896 w 3475899"/>
                  <a:gd name="connsiteY33" fmla="*/ 2003980 h 3988066"/>
                  <a:gd name="connsiteX34" fmla="*/ 372428 w 3475899"/>
                  <a:gd name="connsiteY34" fmla="*/ 2198740 h 3988066"/>
                  <a:gd name="connsiteX35" fmla="*/ 118727 w 3475899"/>
                  <a:gd name="connsiteY35" fmla="*/ 2711267 h 3988066"/>
                  <a:gd name="connsiteX36" fmla="*/ 500560 w 3475899"/>
                  <a:gd name="connsiteY36" fmla="*/ 3351926 h 3988066"/>
                  <a:gd name="connsiteX37" fmla="*/ 1312915 w 3475899"/>
                  <a:gd name="connsiteY37" fmla="*/ 3567187 h 3988066"/>
                  <a:gd name="connsiteX38" fmla="*/ 2135520 w 3475899"/>
                  <a:gd name="connsiteY38" fmla="*/ 3269921 h 3988066"/>
                  <a:gd name="connsiteX39" fmla="*/ 2491727 w 3475899"/>
                  <a:gd name="connsiteY39" fmla="*/ 2506256 h 3988066"/>
                  <a:gd name="connsiteX40" fmla="*/ 2373845 w 3475899"/>
                  <a:gd name="connsiteY40" fmla="*/ 2070608 h 3988066"/>
                  <a:gd name="connsiteX41" fmla="*/ 2058641 w 3475899"/>
                  <a:gd name="connsiteY41" fmla="*/ 1755405 h 3988066"/>
                  <a:gd name="connsiteX42" fmla="*/ 1615306 w 3475899"/>
                  <a:gd name="connsiteY42" fmla="*/ 1496578 h 3988066"/>
                  <a:gd name="connsiteX43" fmla="*/ 859329 w 3475899"/>
                  <a:gd name="connsiteY43" fmla="*/ 1135247 h 3988066"/>
                  <a:gd name="connsiteX44" fmla="*/ 477496 w 3475899"/>
                  <a:gd name="connsiteY44" fmla="*/ 609907 h 3988066"/>
                  <a:gd name="connsiteX45" fmla="*/ 782450 w 3475899"/>
                  <a:gd name="connsiteY45" fmla="*/ 143508 h 3988066"/>
                  <a:gd name="connsiteX46" fmla="*/ 1425671 w 3475899"/>
                  <a:gd name="connsiteY46" fmla="*/ 0 h 3988066"/>
                  <a:gd name="connsiteX0" fmla="*/ 1425671 w 3475899"/>
                  <a:gd name="connsiteY0" fmla="*/ 421 h 3988487"/>
                  <a:gd name="connsiteX1" fmla="*/ 1410295 w 3475899"/>
                  <a:gd name="connsiteY1" fmla="*/ 102927 h 3988487"/>
                  <a:gd name="connsiteX2" fmla="*/ 961834 w 3475899"/>
                  <a:gd name="connsiteY2" fmla="*/ 187493 h 3988487"/>
                  <a:gd name="connsiteX3" fmla="*/ 744010 w 3475899"/>
                  <a:gd name="connsiteY3" fmla="*/ 482196 h 3988487"/>
                  <a:gd name="connsiteX4" fmla="*/ 900331 w 3475899"/>
                  <a:gd name="connsiteY4" fmla="*/ 741023 h 3988487"/>
                  <a:gd name="connsiteX5" fmla="*/ 1284726 w 3475899"/>
                  <a:gd name="connsiteY5" fmla="*/ 943471 h 3988487"/>
                  <a:gd name="connsiteX6" fmla="*/ 2984160 w 3475899"/>
                  <a:gd name="connsiteY6" fmla="*/ 1543760 h 3988487"/>
                  <a:gd name="connsiteX7" fmla="*/ 3378091 w 3475899"/>
                  <a:gd name="connsiteY7" fmla="*/ 2821727 h 3988487"/>
                  <a:gd name="connsiteX8" fmla="*/ 2359032 w 3475899"/>
                  <a:gd name="connsiteY8" fmla="*/ 3840777 h 3988487"/>
                  <a:gd name="connsiteX9" fmla="*/ 1252372 w 3475899"/>
                  <a:gd name="connsiteY9" fmla="*/ 3968665 h 3988487"/>
                  <a:gd name="connsiteX10" fmla="*/ 352887 w 3475899"/>
                  <a:gd name="connsiteY10" fmla="*/ 3518438 h 3988487"/>
                  <a:gd name="connsiteX11" fmla="*/ 846 w 3475899"/>
                  <a:gd name="connsiteY11" fmla="*/ 2711688 h 3988487"/>
                  <a:gd name="connsiteX12" fmla="*/ 284017 w 3475899"/>
                  <a:gd name="connsiteY12" fmla="*/ 2118438 h 3988487"/>
                  <a:gd name="connsiteX13" fmla="*/ 964397 w 3475899"/>
                  <a:gd name="connsiteY13" fmla="*/ 1871144 h 3988487"/>
                  <a:gd name="connsiteX14" fmla="*/ 1592242 w 3475899"/>
                  <a:gd name="connsiteY14" fmla="*/ 2019777 h 3988487"/>
                  <a:gd name="connsiteX15" fmla="*/ 1861319 w 3475899"/>
                  <a:gd name="connsiteY15" fmla="*/ 2491302 h 3988487"/>
                  <a:gd name="connsiteX16" fmla="*/ 1680653 w 3475899"/>
                  <a:gd name="connsiteY16" fmla="*/ 2861602 h 3988487"/>
                  <a:gd name="connsiteX17" fmla="*/ 1261662 w 3475899"/>
                  <a:gd name="connsiteY17" fmla="*/ 3008954 h 3988487"/>
                  <a:gd name="connsiteX18" fmla="*/ 895206 w 3475899"/>
                  <a:gd name="connsiteY18" fmla="*/ 2926949 h 3988487"/>
                  <a:gd name="connsiteX19" fmla="*/ 718384 w 3475899"/>
                  <a:gd name="connsiteY19" fmla="*/ 2650185 h 3988487"/>
                  <a:gd name="connsiteX20" fmla="*/ 808076 w 3475899"/>
                  <a:gd name="connsiteY20" fmla="*/ 2470800 h 3988487"/>
                  <a:gd name="connsiteX21" fmla="*/ 931082 w 3475899"/>
                  <a:gd name="connsiteY21" fmla="*/ 2406735 h 3988487"/>
                  <a:gd name="connsiteX22" fmla="*/ 990023 w 3475899"/>
                  <a:gd name="connsiteY22" fmla="*/ 2399047 h 3988487"/>
                  <a:gd name="connsiteX23" fmla="*/ 1010524 w 3475899"/>
                  <a:gd name="connsiteY23" fmla="*/ 2414422 h 3988487"/>
                  <a:gd name="connsiteX24" fmla="*/ 1000274 w 3475899"/>
                  <a:gd name="connsiteY24" fmla="*/ 2445174 h 3988487"/>
                  <a:gd name="connsiteX25" fmla="*/ 990023 w 3475899"/>
                  <a:gd name="connsiteY25" fmla="*/ 2475926 h 3988487"/>
                  <a:gd name="connsiteX26" fmla="*/ 974647 w 3475899"/>
                  <a:gd name="connsiteY26" fmla="*/ 2588682 h 3988487"/>
                  <a:gd name="connsiteX27" fmla="*/ 1055370 w 3475899"/>
                  <a:gd name="connsiteY27" fmla="*/ 2725783 h 3988487"/>
                  <a:gd name="connsiteX28" fmla="*/ 1230911 w 3475899"/>
                  <a:gd name="connsiteY28" fmla="*/ 2783442 h 3988487"/>
                  <a:gd name="connsiteX29" fmla="*/ 1494862 w 3475899"/>
                  <a:gd name="connsiteY29" fmla="*/ 2686062 h 3988487"/>
                  <a:gd name="connsiteX30" fmla="*/ 1599930 w 3475899"/>
                  <a:gd name="connsiteY30" fmla="*/ 2445174 h 3988487"/>
                  <a:gd name="connsiteX31" fmla="*/ 1387231 w 3475899"/>
                  <a:gd name="connsiteY31" fmla="*/ 2109469 h 3988487"/>
                  <a:gd name="connsiteX32" fmla="*/ 943896 w 3475899"/>
                  <a:gd name="connsiteY32" fmla="*/ 2004401 h 3988487"/>
                  <a:gd name="connsiteX33" fmla="*/ 372428 w 3475899"/>
                  <a:gd name="connsiteY33" fmla="*/ 2199161 h 3988487"/>
                  <a:gd name="connsiteX34" fmla="*/ 118727 w 3475899"/>
                  <a:gd name="connsiteY34" fmla="*/ 2711688 h 3988487"/>
                  <a:gd name="connsiteX35" fmla="*/ 500560 w 3475899"/>
                  <a:gd name="connsiteY35" fmla="*/ 3352347 h 3988487"/>
                  <a:gd name="connsiteX36" fmla="*/ 1312915 w 3475899"/>
                  <a:gd name="connsiteY36" fmla="*/ 3567608 h 3988487"/>
                  <a:gd name="connsiteX37" fmla="*/ 2135520 w 3475899"/>
                  <a:gd name="connsiteY37" fmla="*/ 3270342 h 3988487"/>
                  <a:gd name="connsiteX38" fmla="*/ 2491727 w 3475899"/>
                  <a:gd name="connsiteY38" fmla="*/ 2506677 h 3988487"/>
                  <a:gd name="connsiteX39" fmla="*/ 2373845 w 3475899"/>
                  <a:gd name="connsiteY39" fmla="*/ 2071029 h 3988487"/>
                  <a:gd name="connsiteX40" fmla="*/ 2058641 w 3475899"/>
                  <a:gd name="connsiteY40" fmla="*/ 1755826 h 3988487"/>
                  <a:gd name="connsiteX41" fmla="*/ 1615306 w 3475899"/>
                  <a:gd name="connsiteY41" fmla="*/ 1496999 h 3988487"/>
                  <a:gd name="connsiteX42" fmla="*/ 859329 w 3475899"/>
                  <a:gd name="connsiteY42" fmla="*/ 1135668 h 3988487"/>
                  <a:gd name="connsiteX43" fmla="*/ 477496 w 3475899"/>
                  <a:gd name="connsiteY43" fmla="*/ 610328 h 3988487"/>
                  <a:gd name="connsiteX44" fmla="*/ 782450 w 3475899"/>
                  <a:gd name="connsiteY44" fmla="*/ 143929 h 3988487"/>
                  <a:gd name="connsiteX45" fmla="*/ 1425671 w 3475899"/>
                  <a:gd name="connsiteY45" fmla="*/ 421 h 3988487"/>
                  <a:gd name="connsiteX0" fmla="*/ 1425671 w 3475899"/>
                  <a:gd name="connsiteY0" fmla="*/ 0 h 3988066"/>
                  <a:gd name="connsiteX1" fmla="*/ 961834 w 3475899"/>
                  <a:gd name="connsiteY1" fmla="*/ 187072 h 3988066"/>
                  <a:gd name="connsiteX2" fmla="*/ 744010 w 3475899"/>
                  <a:gd name="connsiteY2" fmla="*/ 481775 h 3988066"/>
                  <a:gd name="connsiteX3" fmla="*/ 900331 w 3475899"/>
                  <a:gd name="connsiteY3" fmla="*/ 740602 h 3988066"/>
                  <a:gd name="connsiteX4" fmla="*/ 1284726 w 3475899"/>
                  <a:gd name="connsiteY4" fmla="*/ 943050 h 3988066"/>
                  <a:gd name="connsiteX5" fmla="*/ 2984160 w 3475899"/>
                  <a:gd name="connsiteY5" fmla="*/ 1543339 h 3988066"/>
                  <a:gd name="connsiteX6" fmla="*/ 3378091 w 3475899"/>
                  <a:gd name="connsiteY6" fmla="*/ 2821306 h 3988066"/>
                  <a:gd name="connsiteX7" fmla="*/ 2359032 w 3475899"/>
                  <a:gd name="connsiteY7" fmla="*/ 3840356 h 3988066"/>
                  <a:gd name="connsiteX8" fmla="*/ 1252372 w 3475899"/>
                  <a:gd name="connsiteY8" fmla="*/ 3968244 h 3988066"/>
                  <a:gd name="connsiteX9" fmla="*/ 352887 w 3475899"/>
                  <a:gd name="connsiteY9" fmla="*/ 3518017 h 3988066"/>
                  <a:gd name="connsiteX10" fmla="*/ 846 w 3475899"/>
                  <a:gd name="connsiteY10" fmla="*/ 2711267 h 3988066"/>
                  <a:gd name="connsiteX11" fmla="*/ 284017 w 3475899"/>
                  <a:gd name="connsiteY11" fmla="*/ 2118017 h 3988066"/>
                  <a:gd name="connsiteX12" fmla="*/ 964397 w 3475899"/>
                  <a:gd name="connsiteY12" fmla="*/ 1870723 h 3988066"/>
                  <a:gd name="connsiteX13" fmla="*/ 1592242 w 3475899"/>
                  <a:gd name="connsiteY13" fmla="*/ 2019356 h 3988066"/>
                  <a:gd name="connsiteX14" fmla="*/ 1861319 w 3475899"/>
                  <a:gd name="connsiteY14" fmla="*/ 2490881 h 3988066"/>
                  <a:gd name="connsiteX15" fmla="*/ 1680653 w 3475899"/>
                  <a:gd name="connsiteY15" fmla="*/ 2861181 h 3988066"/>
                  <a:gd name="connsiteX16" fmla="*/ 1261662 w 3475899"/>
                  <a:gd name="connsiteY16" fmla="*/ 3008533 h 3988066"/>
                  <a:gd name="connsiteX17" fmla="*/ 895206 w 3475899"/>
                  <a:gd name="connsiteY17" fmla="*/ 2926528 h 3988066"/>
                  <a:gd name="connsiteX18" fmla="*/ 718384 w 3475899"/>
                  <a:gd name="connsiteY18" fmla="*/ 2649764 h 3988066"/>
                  <a:gd name="connsiteX19" fmla="*/ 808076 w 3475899"/>
                  <a:gd name="connsiteY19" fmla="*/ 2470379 h 3988066"/>
                  <a:gd name="connsiteX20" fmla="*/ 931082 w 3475899"/>
                  <a:gd name="connsiteY20" fmla="*/ 2406314 h 3988066"/>
                  <a:gd name="connsiteX21" fmla="*/ 990023 w 3475899"/>
                  <a:gd name="connsiteY21" fmla="*/ 2398626 h 3988066"/>
                  <a:gd name="connsiteX22" fmla="*/ 1010524 w 3475899"/>
                  <a:gd name="connsiteY22" fmla="*/ 2414001 h 3988066"/>
                  <a:gd name="connsiteX23" fmla="*/ 1000274 w 3475899"/>
                  <a:gd name="connsiteY23" fmla="*/ 2444753 h 3988066"/>
                  <a:gd name="connsiteX24" fmla="*/ 990023 w 3475899"/>
                  <a:gd name="connsiteY24" fmla="*/ 2475505 h 3988066"/>
                  <a:gd name="connsiteX25" fmla="*/ 974647 w 3475899"/>
                  <a:gd name="connsiteY25" fmla="*/ 2588261 h 3988066"/>
                  <a:gd name="connsiteX26" fmla="*/ 1055370 w 3475899"/>
                  <a:gd name="connsiteY26" fmla="*/ 2725362 h 3988066"/>
                  <a:gd name="connsiteX27" fmla="*/ 1230911 w 3475899"/>
                  <a:gd name="connsiteY27" fmla="*/ 2783021 h 3988066"/>
                  <a:gd name="connsiteX28" fmla="*/ 1494862 w 3475899"/>
                  <a:gd name="connsiteY28" fmla="*/ 2685641 h 3988066"/>
                  <a:gd name="connsiteX29" fmla="*/ 1599930 w 3475899"/>
                  <a:gd name="connsiteY29" fmla="*/ 2444753 h 3988066"/>
                  <a:gd name="connsiteX30" fmla="*/ 1387231 w 3475899"/>
                  <a:gd name="connsiteY30" fmla="*/ 2109048 h 3988066"/>
                  <a:gd name="connsiteX31" fmla="*/ 943896 w 3475899"/>
                  <a:gd name="connsiteY31" fmla="*/ 2003980 h 3988066"/>
                  <a:gd name="connsiteX32" fmla="*/ 372428 w 3475899"/>
                  <a:gd name="connsiteY32" fmla="*/ 2198740 h 3988066"/>
                  <a:gd name="connsiteX33" fmla="*/ 118727 w 3475899"/>
                  <a:gd name="connsiteY33" fmla="*/ 2711267 h 3988066"/>
                  <a:gd name="connsiteX34" fmla="*/ 500560 w 3475899"/>
                  <a:gd name="connsiteY34" fmla="*/ 3351926 h 3988066"/>
                  <a:gd name="connsiteX35" fmla="*/ 1312915 w 3475899"/>
                  <a:gd name="connsiteY35" fmla="*/ 3567187 h 3988066"/>
                  <a:gd name="connsiteX36" fmla="*/ 2135520 w 3475899"/>
                  <a:gd name="connsiteY36" fmla="*/ 3269921 h 3988066"/>
                  <a:gd name="connsiteX37" fmla="*/ 2491727 w 3475899"/>
                  <a:gd name="connsiteY37" fmla="*/ 2506256 h 3988066"/>
                  <a:gd name="connsiteX38" fmla="*/ 2373845 w 3475899"/>
                  <a:gd name="connsiteY38" fmla="*/ 2070608 h 3988066"/>
                  <a:gd name="connsiteX39" fmla="*/ 2058641 w 3475899"/>
                  <a:gd name="connsiteY39" fmla="*/ 1755405 h 3988066"/>
                  <a:gd name="connsiteX40" fmla="*/ 1615306 w 3475899"/>
                  <a:gd name="connsiteY40" fmla="*/ 1496578 h 3988066"/>
                  <a:gd name="connsiteX41" fmla="*/ 859329 w 3475899"/>
                  <a:gd name="connsiteY41" fmla="*/ 1135247 h 3988066"/>
                  <a:gd name="connsiteX42" fmla="*/ 477496 w 3475899"/>
                  <a:gd name="connsiteY42" fmla="*/ 609907 h 3988066"/>
                  <a:gd name="connsiteX43" fmla="*/ 782450 w 3475899"/>
                  <a:gd name="connsiteY43" fmla="*/ 143508 h 3988066"/>
                  <a:gd name="connsiteX44" fmla="*/ 1425671 w 3475899"/>
                  <a:gd name="connsiteY44" fmla="*/ 0 h 3988066"/>
                  <a:gd name="connsiteX0" fmla="*/ 782450 w 3475899"/>
                  <a:gd name="connsiteY0" fmla="*/ 32557 h 3877115"/>
                  <a:gd name="connsiteX1" fmla="*/ 961834 w 3475899"/>
                  <a:gd name="connsiteY1" fmla="*/ 76121 h 3877115"/>
                  <a:gd name="connsiteX2" fmla="*/ 744010 w 3475899"/>
                  <a:gd name="connsiteY2" fmla="*/ 370824 h 3877115"/>
                  <a:gd name="connsiteX3" fmla="*/ 900331 w 3475899"/>
                  <a:gd name="connsiteY3" fmla="*/ 629651 h 3877115"/>
                  <a:gd name="connsiteX4" fmla="*/ 1284726 w 3475899"/>
                  <a:gd name="connsiteY4" fmla="*/ 832099 h 3877115"/>
                  <a:gd name="connsiteX5" fmla="*/ 2984160 w 3475899"/>
                  <a:gd name="connsiteY5" fmla="*/ 1432388 h 3877115"/>
                  <a:gd name="connsiteX6" fmla="*/ 3378091 w 3475899"/>
                  <a:gd name="connsiteY6" fmla="*/ 2710355 h 3877115"/>
                  <a:gd name="connsiteX7" fmla="*/ 2359032 w 3475899"/>
                  <a:gd name="connsiteY7" fmla="*/ 3729405 h 3877115"/>
                  <a:gd name="connsiteX8" fmla="*/ 1252372 w 3475899"/>
                  <a:gd name="connsiteY8" fmla="*/ 3857293 h 3877115"/>
                  <a:gd name="connsiteX9" fmla="*/ 352887 w 3475899"/>
                  <a:gd name="connsiteY9" fmla="*/ 3407066 h 3877115"/>
                  <a:gd name="connsiteX10" fmla="*/ 846 w 3475899"/>
                  <a:gd name="connsiteY10" fmla="*/ 2600316 h 3877115"/>
                  <a:gd name="connsiteX11" fmla="*/ 284017 w 3475899"/>
                  <a:gd name="connsiteY11" fmla="*/ 2007066 h 3877115"/>
                  <a:gd name="connsiteX12" fmla="*/ 964397 w 3475899"/>
                  <a:gd name="connsiteY12" fmla="*/ 1759772 h 3877115"/>
                  <a:gd name="connsiteX13" fmla="*/ 1592242 w 3475899"/>
                  <a:gd name="connsiteY13" fmla="*/ 1908405 h 3877115"/>
                  <a:gd name="connsiteX14" fmla="*/ 1861319 w 3475899"/>
                  <a:gd name="connsiteY14" fmla="*/ 2379930 h 3877115"/>
                  <a:gd name="connsiteX15" fmla="*/ 1680653 w 3475899"/>
                  <a:gd name="connsiteY15" fmla="*/ 2750230 h 3877115"/>
                  <a:gd name="connsiteX16" fmla="*/ 1261662 w 3475899"/>
                  <a:gd name="connsiteY16" fmla="*/ 2897582 h 3877115"/>
                  <a:gd name="connsiteX17" fmla="*/ 895206 w 3475899"/>
                  <a:gd name="connsiteY17" fmla="*/ 2815577 h 3877115"/>
                  <a:gd name="connsiteX18" fmla="*/ 718384 w 3475899"/>
                  <a:gd name="connsiteY18" fmla="*/ 2538813 h 3877115"/>
                  <a:gd name="connsiteX19" fmla="*/ 808076 w 3475899"/>
                  <a:gd name="connsiteY19" fmla="*/ 2359428 h 3877115"/>
                  <a:gd name="connsiteX20" fmla="*/ 931082 w 3475899"/>
                  <a:gd name="connsiteY20" fmla="*/ 2295363 h 3877115"/>
                  <a:gd name="connsiteX21" fmla="*/ 990023 w 3475899"/>
                  <a:gd name="connsiteY21" fmla="*/ 2287675 h 3877115"/>
                  <a:gd name="connsiteX22" fmla="*/ 1010524 w 3475899"/>
                  <a:gd name="connsiteY22" fmla="*/ 2303050 h 3877115"/>
                  <a:gd name="connsiteX23" fmla="*/ 1000274 w 3475899"/>
                  <a:gd name="connsiteY23" fmla="*/ 2333802 h 3877115"/>
                  <a:gd name="connsiteX24" fmla="*/ 990023 w 3475899"/>
                  <a:gd name="connsiteY24" fmla="*/ 2364554 h 3877115"/>
                  <a:gd name="connsiteX25" fmla="*/ 974647 w 3475899"/>
                  <a:gd name="connsiteY25" fmla="*/ 2477310 h 3877115"/>
                  <a:gd name="connsiteX26" fmla="*/ 1055370 w 3475899"/>
                  <a:gd name="connsiteY26" fmla="*/ 2614411 h 3877115"/>
                  <a:gd name="connsiteX27" fmla="*/ 1230911 w 3475899"/>
                  <a:gd name="connsiteY27" fmla="*/ 2672070 h 3877115"/>
                  <a:gd name="connsiteX28" fmla="*/ 1494862 w 3475899"/>
                  <a:gd name="connsiteY28" fmla="*/ 2574690 h 3877115"/>
                  <a:gd name="connsiteX29" fmla="*/ 1599930 w 3475899"/>
                  <a:gd name="connsiteY29" fmla="*/ 2333802 h 3877115"/>
                  <a:gd name="connsiteX30" fmla="*/ 1387231 w 3475899"/>
                  <a:gd name="connsiteY30" fmla="*/ 1998097 h 3877115"/>
                  <a:gd name="connsiteX31" fmla="*/ 943896 w 3475899"/>
                  <a:gd name="connsiteY31" fmla="*/ 1893029 h 3877115"/>
                  <a:gd name="connsiteX32" fmla="*/ 372428 w 3475899"/>
                  <a:gd name="connsiteY32" fmla="*/ 2087789 h 3877115"/>
                  <a:gd name="connsiteX33" fmla="*/ 118727 w 3475899"/>
                  <a:gd name="connsiteY33" fmla="*/ 2600316 h 3877115"/>
                  <a:gd name="connsiteX34" fmla="*/ 500560 w 3475899"/>
                  <a:gd name="connsiteY34" fmla="*/ 3240975 h 3877115"/>
                  <a:gd name="connsiteX35" fmla="*/ 1312915 w 3475899"/>
                  <a:gd name="connsiteY35" fmla="*/ 3456236 h 3877115"/>
                  <a:gd name="connsiteX36" fmla="*/ 2135520 w 3475899"/>
                  <a:gd name="connsiteY36" fmla="*/ 3158970 h 3877115"/>
                  <a:gd name="connsiteX37" fmla="*/ 2491727 w 3475899"/>
                  <a:gd name="connsiteY37" fmla="*/ 2395305 h 3877115"/>
                  <a:gd name="connsiteX38" fmla="*/ 2373845 w 3475899"/>
                  <a:gd name="connsiteY38" fmla="*/ 1959657 h 3877115"/>
                  <a:gd name="connsiteX39" fmla="*/ 2058641 w 3475899"/>
                  <a:gd name="connsiteY39" fmla="*/ 1644454 h 3877115"/>
                  <a:gd name="connsiteX40" fmla="*/ 1615306 w 3475899"/>
                  <a:gd name="connsiteY40" fmla="*/ 1385627 h 3877115"/>
                  <a:gd name="connsiteX41" fmla="*/ 859329 w 3475899"/>
                  <a:gd name="connsiteY41" fmla="*/ 1024296 h 3877115"/>
                  <a:gd name="connsiteX42" fmla="*/ 477496 w 3475899"/>
                  <a:gd name="connsiteY42" fmla="*/ 498956 h 3877115"/>
                  <a:gd name="connsiteX43" fmla="*/ 782450 w 3475899"/>
                  <a:gd name="connsiteY43" fmla="*/ 32557 h 3877115"/>
                  <a:gd name="connsiteX0" fmla="*/ 477496 w 3475899"/>
                  <a:gd name="connsiteY0" fmla="*/ 424506 h 3802665"/>
                  <a:gd name="connsiteX1" fmla="*/ 961834 w 3475899"/>
                  <a:gd name="connsiteY1" fmla="*/ 1671 h 3802665"/>
                  <a:gd name="connsiteX2" fmla="*/ 744010 w 3475899"/>
                  <a:gd name="connsiteY2" fmla="*/ 296374 h 3802665"/>
                  <a:gd name="connsiteX3" fmla="*/ 900331 w 3475899"/>
                  <a:gd name="connsiteY3" fmla="*/ 555201 h 3802665"/>
                  <a:gd name="connsiteX4" fmla="*/ 1284726 w 3475899"/>
                  <a:gd name="connsiteY4" fmla="*/ 757649 h 3802665"/>
                  <a:gd name="connsiteX5" fmla="*/ 2984160 w 3475899"/>
                  <a:gd name="connsiteY5" fmla="*/ 1357938 h 3802665"/>
                  <a:gd name="connsiteX6" fmla="*/ 3378091 w 3475899"/>
                  <a:gd name="connsiteY6" fmla="*/ 2635905 h 3802665"/>
                  <a:gd name="connsiteX7" fmla="*/ 2359032 w 3475899"/>
                  <a:gd name="connsiteY7" fmla="*/ 3654955 h 3802665"/>
                  <a:gd name="connsiteX8" fmla="*/ 1252372 w 3475899"/>
                  <a:gd name="connsiteY8" fmla="*/ 3782843 h 3802665"/>
                  <a:gd name="connsiteX9" fmla="*/ 352887 w 3475899"/>
                  <a:gd name="connsiteY9" fmla="*/ 3332616 h 3802665"/>
                  <a:gd name="connsiteX10" fmla="*/ 846 w 3475899"/>
                  <a:gd name="connsiteY10" fmla="*/ 2525866 h 3802665"/>
                  <a:gd name="connsiteX11" fmla="*/ 284017 w 3475899"/>
                  <a:gd name="connsiteY11" fmla="*/ 1932616 h 3802665"/>
                  <a:gd name="connsiteX12" fmla="*/ 964397 w 3475899"/>
                  <a:gd name="connsiteY12" fmla="*/ 1685322 h 3802665"/>
                  <a:gd name="connsiteX13" fmla="*/ 1592242 w 3475899"/>
                  <a:gd name="connsiteY13" fmla="*/ 1833955 h 3802665"/>
                  <a:gd name="connsiteX14" fmla="*/ 1861319 w 3475899"/>
                  <a:gd name="connsiteY14" fmla="*/ 2305480 h 3802665"/>
                  <a:gd name="connsiteX15" fmla="*/ 1680653 w 3475899"/>
                  <a:gd name="connsiteY15" fmla="*/ 2675780 h 3802665"/>
                  <a:gd name="connsiteX16" fmla="*/ 1261662 w 3475899"/>
                  <a:gd name="connsiteY16" fmla="*/ 2823132 h 3802665"/>
                  <a:gd name="connsiteX17" fmla="*/ 895206 w 3475899"/>
                  <a:gd name="connsiteY17" fmla="*/ 2741127 h 3802665"/>
                  <a:gd name="connsiteX18" fmla="*/ 718384 w 3475899"/>
                  <a:gd name="connsiteY18" fmla="*/ 2464363 h 3802665"/>
                  <a:gd name="connsiteX19" fmla="*/ 808076 w 3475899"/>
                  <a:gd name="connsiteY19" fmla="*/ 2284978 h 3802665"/>
                  <a:gd name="connsiteX20" fmla="*/ 931082 w 3475899"/>
                  <a:gd name="connsiteY20" fmla="*/ 2220913 h 3802665"/>
                  <a:gd name="connsiteX21" fmla="*/ 990023 w 3475899"/>
                  <a:gd name="connsiteY21" fmla="*/ 2213225 h 3802665"/>
                  <a:gd name="connsiteX22" fmla="*/ 1010524 w 3475899"/>
                  <a:gd name="connsiteY22" fmla="*/ 2228600 h 3802665"/>
                  <a:gd name="connsiteX23" fmla="*/ 1000274 w 3475899"/>
                  <a:gd name="connsiteY23" fmla="*/ 2259352 h 3802665"/>
                  <a:gd name="connsiteX24" fmla="*/ 990023 w 3475899"/>
                  <a:gd name="connsiteY24" fmla="*/ 2290104 h 3802665"/>
                  <a:gd name="connsiteX25" fmla="*/ 974647 w 3475899"/>
                  <a:gd name="connsiteY25" fmla="*/ 2402860 h 3802665"/>
                  <a:gd name="connsiteX26" fmla="*/ 1055370 w 3475899"/>
                  <a:gd name="connsiteY26" fmla="*/ 2539961 h 3802665"/>
                  <a:gd name="connsiteX27" fmla="*/ 1230911 w 3475899"/>
                  <a:gd name="connsiteY27" fmla="*/ 2597620 h 3802665"/>
                  <a:gd name="connsiteX28" fmla="*/ 1494862 w 3475899"/>
                  <a:gd name="connsiteY28" fmla="*/ 2500240 h 3802665"/>
                  <a:gd name="connsiteX29" fmla="*/ 1599930 w 3475899"/>
                  <a:gd name="connsiteY29" fmla="*/ 2259352 h 3802665"/>
                  <a:gd name="connsiteX30" fmla="*/ 1387231 w 3475899"/>
                  <a:gd name="connsiteY30" fmla="*/ 1923647 h 3802665"/>
                  <a:gd name="connsiteX31" fmla="*/ 943896 w 3475899"/>
                  <a:gd name="connsiteY31" fmla="*/ 1818579 h 3802665"/>
                  <a:gd name="connsiteX32" fmla="*/ 372428 w 3475899"/>
                  <a:gd name="connsiteY32" fmla="*/ 2013339 h 3802665"/>
                  <a:gd name="connsiteX33" fmla="*/ 118727 w 3475899"/>
                  <a:gd name="connsiteY33" fmla="*/ 2525866 h 3802665"/>
                  <a:gd name="connsiteX34" fmla="*/ 500560 w 3475899"/>
                  <a:gd name="connsiteY34" fmla="*/ 3166525 h 3802665"/>
                  <a:gd name="connsiteX35" fmla="*/ 1312915 w 3475899"/>
                  <a:gd name="connsiteY35" fmla="*/ 3381786 h 3802665"/>
                  <a:gd name="connsiteX36" fmla="*/ 2135520 w 3475899"/>
                  <a:gd name="connsiteY36" fmla="*/ 3084520 h 3802665"/>
                  <a:gd name="connsiteX37" fmla="*/ 2491727 w 3475899"/>
                  <a:gd name="connsiteY37" fmla="*/ 2320855 h 3802665"/>
                  <a:gd name="connsiteX38" fmla="*/ 2373845 w 3475899"/>
                  <a:gd name="connsiteY38" fmla="*/ 1885207 h 3802665"/>
                  <a:gd name="connsiteX39" fmla="*/ 2058641 w 3475899"/>
                  <a:gd name="connsiteY39" fmla="*/ 1570004 h 3802665"/>
                  <a:gd name="connsiteX40" fmla="*/ 1615306 w 3475899"/>
                  <a:gd name="connsiteY40" fmla="*/ 1311177 h 3802665"/>
                  <a:gd name="connsiteX41" fmla="*/ 859329 w 3475899"/>
                  <a:gd name="connsiteY41" fmla="*/ 949846 h 3802665"/>
                  <a:gd name="connsiteX42" fmla="*/ 477496 w 3475899"/>
                  <a:gd name="connsiteY42" fmla="*/ 424506 h 380266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35520 w 3475899"/>
                  <a:gd name="connsiteY36" fmla="*/ 3980450 h 4698595"/>
                  <a:gd name="connsiteX37" fmla="*/ 2491727 w 3475899"/>
                  <a:gd name="connsiteY37" fmla="*/ 3216785 h 4698595"/>
                  <a:gd name="connsiteX38" fmla="*/ 2373845 w 3475899"/>
                  <a:gd name="connsiteY38" fmla="*/ 278113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35520 w 3475899"/>
                  <a:gd name="connsiteY36" fmla="*/ 3980450 h 4698595"/>
                  <a:gd name="connsiteX37" fmla="*/ 2705552 w 3475899"/>
                  <a:gd name="connsiteY37" fmla="*/ 3234379 h 4698595"/>
                  <a:gd name="connsiteX38" fmla="*/ 2373845 w 3475899"/>
                  <a:gd name="connsiteY38" fmla="*/ 278113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373845 w 3475899"/>
                  <a:gd name="connsiteY38" fmla="*/ 278113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769638 w 3475899"/>
                  <a:gd name="connsiteY39" fmla="*/ 2113659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11483"/>
                  <a:gd name="connsiteY0" fmla="*/ 1320436 h 4698595"/>
                  <a:gd name="connsiteX1" fmla="*/ 391637 w 3411483"/>
                  <a:gd name="connsiteY1" fmla="*/ 346 h 4698595"/>
                  <a:gd name="connsiteX2" fmla="*/ 744010 w 3411483"/>
                  <a:gd name="connsiteY2" fmla="*/ 1192304 h 4698595"/>
                  <a:gd name="connsiteX3" fmla="*/ 900331 w 3411483"/>
                  <a:gd name="connsiteY3" fmla="*/ 1451131 h 4698595"/>
                  <a:gd name="connsiteX4" fmla="*/ 1240632 w 3411483"/>
                  <a:gd name="connsiteY4" fmla="*/ 1733678 h 4698595"/>
                  <a:gd name="connsiteX5" fmla="*/ 2984160 w 3411483"/>
                  <a:gd name="connsiteY5" fmla="*/ 2253868 h 4698595"/>
                  <a:gd name="connsiteX6" fmla="*/ 3378091 w 3411483"/>
                  <a:gd name="connsiteY6" fmla="*/ 3531835 h 4698595"/>
                  <a:gd name="connsiteX7" fmla="*/ 2359032 w 3411483"/>
                  <a:gd name="connsiteY7" fmla="*/ 4550885 h 4698595"/>
                  <a:gd name="connsiteX8" fmla="*/ 1252372 w 3411483"/>
                  <a:gd name="connsiteY8" fmla="*/ 4678773 h 4698595"/>
                  <a:gd name="connsiteX9" fmla="*/ 352887 w 3411483"/>
                  <a:gd name="connsiteY9" fmla="*/ 4228546 h 4698595"/>
                  <a:gd name="connsiteX10" fmla="*/ 846 w 3411483"/>
                  <a:gd name="connsiteY10" fmla="*/ 3421796 h 4698595"/>
                  <a:gd name="connsiteX11" fmla="*/ 284017 w 3411483"/>
                  <a:gd name="connsiteY11" fmla="*/ 2828546 h 4698595"/>
                  <a:gd name="connsiteX12" fmla="*/ 964397 w 3411483"/>
                  <a:gd name="connsiteY12" fmla="*/ 2581252 h 4698595"/>
                  <a:gd name="connsiteX13" fmla="*/ 1592242 w 3411483"/>
                  <a:gd name="connsiteY13" fmla="*/ 2729885 h 4698595"/>
                  <a:gd name="connsiteX14" fmla="*/ 1861319 w 3411483"/>
                  <a:gd name="connsiteY14" fmla="*/ 3201410 h 4698595"/>
                  <a:gd name="connsiteX15" fmla="*/ 1680653 w 3411483"/>
                  <a:gd name="connsiteY15" fmla="*/ 3571710 h 4698595"/>
                  <a:gd name="connsiteX16" fmla="*/ 1261662 w 3411483"/>
                  <a:gd name="connsiteY16" fmla="*/ 3719062 h 4698595"/>
                  <a:gd name="connsiteX17" fmla="*/ 895206 w 3411483"/>
                  <a:gd name="connsiteY17" fmla="*/ 3637057 h 4698595"/>
                  <a:gd name="connsiteX18" fmla="*/ 718384 w 3411483"/>
                  <a:gd name="connsiteY18" fmla="*/ 3360293 h 4698595"/>
                  <a:gd name="connsiteX19" fmla="*/ 808076 w 3411483"/>
                  <a:gd name="connsiteY19" fmla="*/ 3180908 h 4698595"/>
                  <a:gd name="connsiteX20" fmla="*/ 931082 w 3411483"/>
                  <a:gd name="connsiteY20" fmla="*/ 3116843 h 4698595"/>
                  <a:gd name="connsiteX21" fmla="*/ 990023 w 3411483"/>
                  <a:gd name="connsiteY21" fmla="*/ 3109155 h 4698595"/>
                  <a:gd name="connsiteX22" fmla="*/ 1010524 w 3411483"/>
                  <a:gd name="connsiteY22" fmla="*/ 3124530 h 4698595"/>
                  <a:gd name="connsiteX23" fmla="*/ 1000274 w 3411483"/>
                  <a:gd name="connsiteY23" fmla="*/ 3155282 h 4698595"/>
                  <a:gd name="connsiteX24" fmla="*/ 990023 w 3411483"/>
                  <a:gd name="connsiteY24" fmla="*/ 3186034 h 4698595"/>
                  <a:gd name="connsiteX25" fmla="*/ 974647 w 3411483"/>
                  <a:gd name="connsiteY25" fmla="*/ 3298790 h 4698595"/>
                  <a:gd name="connsiteX26" fmla="*/ 1055370 w 3411483"/>
                  <a:gd name="connsiteY26" fmla="*/ 3435891 h 4698595"/>
                  <a:gd name="connsiteX27" fmla="*/ 1230911 w 3411483"/>
                  <a:gd name="connsiteY27" fmla="*/ 3493550 h 4698595"/>
                  <a:gd name="connsiteX28" fmla="*/ 1494862 w 3411483"/>
                  <a:gd name="connsiteY28" fmla="*/ 3396170 h 4698595"/>
                  <a:gd name="connsiteX29" fmla="*/ 1599930 w 3411483"/>
                  <a:gd name="connsiteY29" fmla="*/ 3155282 h 4698595"/>
                  <a:gd name="connsiteX30" fmla="*/ 1387231 w 3411483"/>
                  <a:gd name="connsiteY30" fmla="*/ 2819577 h 4698595"/>
                  <a:gd name="connsiteX31" fmla="*/ 943896 w 3411483"/>
                  <a:gd name="connsiteY31" fmla="*/ 2714509 h 4698595"/>
                  <a:gd name="connsiteX32" fmla="*/ 372428 w 3411483"/>
                  <a:gd name="connsiteY32" fmla="*/ 2909269 h 4698595"/>
                  <a:gd name="connsiteX33" fmla="*/ 118727 w 3411483"/>
                  <a:gd name="connsiteY33" fmla="*/ 3421796 h 4698595"/>
                  <a:gd name="connsiteX34" fmla="*/ 500560 w 3411483"/>
                  <a:gd name="connsiteY34" fmla="*/ 4062455 h 4698595"/>
                  <a:gd name="connsiteX35" fmla="*/ 1312915 w 3411483"/>
                  <a:gd name="connsiteY35" fmla="*/ 4277716 h 4698595"/>
                  <a:gd name="connsiteX36" fmla="*/ 2195013 w 3411483"/>
                  <a:gd name="connsiteY36" fmla="*/ 3993179 h 4698595"/>
                  <a:gd name="connsiteX37" fmla="*/ 2705552 w 3411483"/>
                  <a:gd name="connsiteY37" fmla="*/ 3234379 h 4698595"/>
                  <a:gd name="connsiteX38" fmla="*/ 2587666 w 3411483"/>
                  <a:gd name="connsiteY38" fmla="*/ 2728357 h 4698595"/>
                  <a:gd name="connsiteX39" fmla="*/ 1769638 w 3411483"/>
                  <a:gd name="connsiteY39" fmla="*/ 2113659 h 4698595"/>
                  <a:gd name="connsiteX40" fmla="*/ 859329 w 3411483"/>
                  <a:gd name="connsiteY40" fmla="*/ 1845776 h 4698595"/>
                  <a:gd name="connsiteX41" fmla="*/ 477496 w 3411483"/>
                  <a:gd name="connsiteY41" fmla="*/ 1320436 h 4698595"/>
                  <a:gd name="connsiteX0" fmla="*/ 477496 w 3411485"/>
                  <a:gd name="connsiteY0" fmla="*/ 760057 h 4138216"/>
                  <a:gd name="connsiteX1" fmla="*/ 810541 w 3411485"/>
                  <a:gd name="connsiteY1" fmla="*/ 659 h 4138216"/>
                  <a:gd name="connsiteX2" fmla="*/ 744010 w 3411485"/>
                  <a:gd name="connsiteY2" fmla="*/ 631925 h 4138216"/>
                  <a:gd name="connsiteX3" fmla="*/ 900331 w 3411485"/>
                  <a:gd name="connsiteY3" fmla="*/ 890752 h 4138216"/>
                  <a:gd name="connsiteX4" fmla="*/ 1240632 w 3411485"/>
                  <a:gd name="connsiteY4" fmla="*/ 1173299 h 4138216"/>
                  <a:gd name="connsiteX5" fmla="*/ 2984160 w 3411485"/>
                  <a:gd name="connsiteY5" fmla="*/ 1693489 h 4138216"/>
                  <a:gd name="connsiteX6" fmla="*/ 3378091 w 3411485"/>
                  <a:gd name="connsiteY6" fmla="*/ 2971456 h 4138216"/>
                  <a:gd name="connsiteX7" fmla="*/ 2359032 w 3411485"/>
                  <a:gd name="connsiteY7" fmla="*/ 3990506 h 4138216"/>
                  <a:gd name="connsiteX8" fmla="*/ 1252372 w 3411485"/>
                  <a:gd name="connsiteY8" fmla="*/ 4118394 h 4138216"/>
                  <a:gd name="connsiteX9" fmla="*/ 352887 w 3411485"/>
                  <a:gd name="connsiteY9" fmla="*/ 3668167 h 4138216"/>
                  <a:gd name="connsiteX10" fmla="*/ 846 w 3411485"/>
                  <a:gd name="connsiteY10" fmla="*/ 2861417 h 4138216"/>
                  <a:gd name="connsiteX11" fmla="*/ 284017 w 3411485"/>
                  <a:gd name="connsiteY11" fmla="*/ 2268167 h 4138216"/>
                  <a:gd name="connsiteX12" fmla="*/ 964397 w 3411485"/>
                  <a:gd name="connsiteY12" fmla="*/ 2020873 h 4138216"/>
                  <a:gd name="connsiteX13" fmla="*/ 1592242 w 3411485"/>
                  <a:gd name="connsiteY13" fmla="*/ 2169506 h 4138216"/>
                  <a:gd name="connsiteX14" fmla="*/ 1861319 w 3411485"/>
                  <a:gd name="connsiteY14" fmla="*/ 2641031 h 4138216"/>
                  <a:gd name="connsiteX15" fmla="*/ 1680653 w 3411485"/>
                  <a:gd name="connsiteY15" fmla="*/ 3011331 h 4138216"/>
                  <a:gd name="connsiteX16" fmla="*/ 1261662 w 3411485"/>
                  <a:gd name="connsiteY16" fmla="*/ 3158683 h 4138216"/>
                  <a:gd name="connsiteX17" fmla="*/ 895206 w 3411485"/>
                  <a:gd name="connsiteY17" fmla="*/ 3076678 h 4138216"/>
                  <a:gd name="connsiteX18" fmla="*/ 718384 w 3411485"/>
                  <a:gd name="connsiteY18" fmla="*/ 2799914 h 4138216"/>
                  <a:gd name="connsiteX19" fmla="*/ 808076 w 3411485"/>
                  <a:gd name="connsiteY19" fmla="*/ 2620529 h 4138216"/>
                  <a:gd name="connsiteX20" fmla="*/ 931082 w 3411485"/>
                  <a:gd name="connsiteY20" fmla="*/ 2556464 h 4138216"/>
                  <a:gd name="connsiteX21" fmla="*/ 990023 w 3411485"/>
                  <a:gd name="connsiteY21" fmla="*/ 2548776 h 4138216"/>
                  <a:gd name="connsiteX22" fmla="*/ 1010524 w 3411485"/>
                  <a:gd name="connsiteY22" fmla="*/ 2564151 h 4138216"/>
                  <a:gd name="connsiteX23" fmla="*/ 1000274 w 3411485"/>
                  <a:gd name="connsiteY23" fmla="*/ 2594903 h 4138216"/>
                  <a:gd name="connsiteX24" fmla="*/ 990023 w 3411485"/>
                  <a:gd name="connsiteY24" fmla="*/ 2625655 h 4138216"/>
                  <a:gd name="connsiteX25" fmla="*/ 974647 w 3411485"/>
                  <a:gd name="connsiteY25" fmla="*/ 2738411 h 4138216"/>
                  <a:gd name="connsiteX26" fmla="*/ 1055370 w 3411485"/>
                  <a:gd name="connsiteY26" fmla="*/ 2875512 h 4138216"/>
                  <a:gd name="connsiteX27" fmla="*/ 1230911 w 3411485"/>
                  <a:gd name="connsiteY27" fmla="*/ 2933171 h 4138216"/>
                  <a:gd name="connsiteX28" fmla="*/ 1494862 w 3411485"/>
                  <a:gd name="connsiteY28" fmla="*/ 2835791 h 4138216"/>
                  <a:gd name="connsiteX29" fmla="*/ 1599930 w 3411485"/>
                  <a:gd name="connsiteY29" fmla="*/ 2594903 h 4138216"/>
                  <a:gd name="connsiteX30" fmla="*/ 1387231 w 3411485"/>
                  <a:gd name="connsiteY30" fmla="*/ 2259198 h 4138216"/>
                  <a:gd name="connsiteX31" fmla="*/ 943896 w 3411485"/>
                  <a:gd name="connsiteY31" fmla="*/ 2154130 h 4138216"/>
                  <a:gd name="connsiteX32" fmla="*/ 372428 w 3411485"/>
                  <a:gd name="connsiteY32" fmla="*/ 2348890 h 4138216"/>
                  <a:gd name="connsiteX33" fmla="*/ 118727 w 3411485"/>
                  <a:gd name="connsiteY33" fmla="*/ 2861417 h 4138216"/>
                  <a:gd name="connsiteX34" fmla="*/ 500560 w 3411485"/>
                  <a:gd name="connsiteY34" fmla="*/ 3502076 h 4138216"/>
                  <a:gd name="connsiteX35" fmla="*/ 1312915 w 3411485"/>
                  <a:gd name="connsiteY35" fmla="*/ 3717337 h 4138216"/>
                  <a:gd name="connsiteX36" fmla="*/ 2195013 w 3411485"/>
                  <a:gd name="connsiteY36" fmla="*/ 3432800 h 4138216"/>
                  <a:gd name="connsiteX37" fmla="*/ 2705552 w 3411485"/>
                  <a:gd name="connsiteY37" fmla="*/ 2674000 h 4138216"/>
                  <a:gd name="connsiteX38" fmla="*/ 2587666 w 3411485"/>
                  <a:gd name="connsiteY38" fmla="*/ 2167978 h 4138216"/>
                  <a:gd name="connsiteX39" fmla="*/ 1769638 w 3411485"/>
                  <a:gd name="connsiteY39" fmla="*/ 1553280 h 4138216"/>
                  <a:gd name="connsiteX40" fmla="*/ 859329 w 3411485"/>
                  <a:gd name="connsiteY40" fmla="*/ 1285397 h 4138216"/>
                  <a:gd name="connsiteX41" fmla="*/ 477496 w 3411485"/>
                  <a:gd name="connsiteY41" fmla="*/ 760057 h 4138216"/>
                  <a:gd name="connsiteX0" fmla="*/ 477496 w 3415891"/>
                  <a:gd name="connsiteY0" fmla="*/ 760057 h 4122191"/>
                  <a:gd name="connsiteX1" fmla="*/ 810541 w 3415891"/>
                  <a:gd name="connsiteY1" fmla="*/ 659 h 4122191"/>
                  <a:gd name="connsiteX2" fmla="*/ 744010 w 3415891"/>
                  <a:gd name="connsiteY2" fmla="*/ 631925 h 4122191"/>
                  <a:gd name="connsiteX3" fmla="*/ 900331 w 3415891"/>
                  <a:gd name="connsiteY3" fmla="*/ 890752 h 4122191"/>
                  <a:gd name="connsiteX4" fmla="*/ 1240632 w 3415891"/>
                  <a:gd name="connsiteY4" fmla="*/ 1173299 h 4122191"/>
                  <a:gd name="connsiteX5" fmla="*/ 2984160 w 3415891"/>
                  <a:gd name="connsiteY5" fmla="*/ 1693489 h 4122191"/>
                  <a:gd name="connsiteX6" fmla="*/ 3378091 w 3415891"/>
                  <a:gd name="connsiteY6" fmla="*/ 2971456 h 4122191"/>
                  <a:gd name="connsiteX7" fmla="*/ 2292890 w 3415891"/>
                  <a:gd name="connsiteY7" fmla="*/ 3857009 h 4122191"/>
                  <a:gd name="connsiteX8" fmla="*/ 1252372 w 3415891"/>
                  <a:gd name="connsiteY8" fmla="*/ 4118394 h 4122191"/>
                  <a:gd name="connsiteX9" fmla="*/ 352887 w 3415891"/>
                  <a:gd name="connsiteY9" fmla="*/ 3668167 h 4122191"/>
                  <a:gd name="connsiteX10" fmla="*/ 846 w 3415891"/>
                  <a:gd name="connsiteY10" fmla="*/ 2861417 h 4122191"/>
                  <a:gd name="connsiteX11" fmla="*/ 284017 w 3415891"/>
                  <a:gd name="connsiteY11" fmla="*/ 2268167 h 4122191"/>
                  <a:gd name="connsiteX12" fmla="*/ 964397 w 3415891"/>
                  <a:gd name="connsiteY12" fmla="*/ 2020873 h 4122191"/>
                  <a:gd name="connsiteX13" fmla="*/ 1592242 w 3415891"/>
                  <a:gd name="connsiteY13" fmla="*/ 2169506 h 4122191"/>
                  <a:gd name="connsiteX14" fmla="*/ 1861319 w 3415891"/>
                  <a:gd name="connsiteY14" fmla="*/ 2641031 h 4122191"/>
                  <a:gd name="connsiteX15" fmla="*/ 1680653 w 3415891"/>
                  <a:gd name="connsiteY15" fmla="*/ 3011331 h 4122191"/>
                  <a:gd name="connsiteX16" fmla="*/ 1261662 w 3415891"/>
                  <a:gd name="connsiteY16" fmla="*/ 3158683 h 4122191"/>
                  <a:gd name="connsiteX17" fmla="*/ 895206 w 3415891"/>
                  <a:gd name="connsiteY17" fmla="*/ 3076678 h 4122191"/>
                  <a:gd name="connsiteX18" fmla="*/ 718384 w 3415891"/>
                  <a:gd name="connsiteY18" fmla="*/ 2799914 h 4122191"/>
                  <a:gd name="connsiteX19" fmla="*/ 808076 w 3415891"/>
                  <a:gd name="connsiteY19" fmla="*/ 2620529 h 4122191"/>
                  <a:gd name="connsiteX20" fmla="*/ 931082 w 3415891"/>
                  <a:gd name="connsiteY20" fmla="*/ 2556464 h 4122191"/>
                  <a:gd name="connsiteX21" fmla="*/ 990023 w 3415891"/>
                  <a:gd name="connsiteY21" fmla="*/ 2548776 h 4122191"/>
                  <a:gd name="connsiteX22" fmla="*/ 1010524 w 3415891"/>
                  <a:gd name="connsiteY22" fmla="*/ 2564151 h 4122191"/>
                  <a:gd name="connsiteX23" fmla="*/ 1000274 w 3415891"/>
                  <a:gd name="connsiteY23" fmla="*/ 2594903 h 4122191"/>
                  <a:gd name="connsiteX24" fmla="*/ 990023 w 3415891"/>
                  <a:gd name="connsiteY24" fmla="*/ 2625655 h 4122191"/>
                  <a:gd name="connsiteX25" fmla="*/ 974647 w 3415891"/>
                  <a:gd name="connsiteY25" fmla="*/ 2738411 h 4122191"/>
                  <a:gd name="connsiteX26" fmla="*/ 1055370 w 3415891"/>
                  <a:gd name="connsiteY26" fmla="*/ 2875512 h 4122191"/>
                  <a:gd name="connsiteX27" fmla="*/ 1230911 w 3415891"/>
                  <a:gd name="connsiteY27" fmla="*/ 2933171 h 4122191"/>
                  <a:gd name="connsiteX28" fmla="*/ 1494862 w 3415891"/>
                  <a:gd name="connsiteY28" fmla="*/ 2835791 h 4122191"/>
                  <a:gd name="connsiteX29" fmla="*/ 1599930 w 3415891"/>
                  <a:gd name="connsiteY29" fmla="*/ 2594903 h 4122191"/>
                  <a:gd name="connsiteX30" fmla="*/ 1387231 w 3415891"/>
                  <a:gd name="connsiteY30" fmla="*/ 2259198 h 4122191"/>
                  <a:gd name="connsiteX31" fmla="*/ 943896 w 3415891"/>
                  <a:gd name="connsiteY31" fmla="*/ 2154130 h 4122191"/>
                  <a:gd name="connsiteX32" fmla="*/ 372428 w 3415891"/>
                  <a:gd name="connsiteY32" fmla="*/ 2348890 h 4122191"/>
                  <a:gd name="connsiteX33" fmla="*/ 118727 w 3415891"/>
                  <a:gd name="connsiteY33" fmla="*/ 2861417 h 4122191"/>
                  <a:gd name="connsiteX34" fmla="*/ 500560 w 3415891"/>
                  <a:gd name="connsiteY34" fmla="*/ 3502076 h 4122191"/>
                  <a:gd name="connsiteX35" fmla="*/ 1312915 w 3415891"/>
                  <a:gd name="connsiteY35" fmla="*/ 3717337 h 4122191"/>
                  <a:gd name="connsiteX36" fmla="*/ 2195013 w 3415891"/>
                  <a:gd name="connsiteY36" fmla="*/ 3432800 h 4122191"/>
                  <a:gd name="connsiteX37" fmla="*/ 2705552 w 3415891"/>
                  <a:gd name="connsiteY37" fmla="*/ 2674000 h 4122191"/>
                  <a:gd name="connsiteX38" fmla="*/ 2587666 w 3415891"/>
                  <a:gd name="connsiteY38" fmla="*/ 2167978 h 4122191"/>
                  <a:gd name="connsiteX39" fmla="*/ 1769638 w 3415891"/>
                  <a:gd name="connsiteY39" fmla="*/ 1553280 h 4122191"/>
                  <a:gd name="connsiteX40" fmla="*/ 859329 w 3415891"/>
                  <a:gd name="connsiteY40" fmla="*/ 1285397 h 4122191"/>
                  <a:gd name="connsiteX41" fmla="*/ 477496 w 3415891"/>
                  <a:gd name="connsiteY41" fmla="*/ 760057 h 4122191"/>
                  <a:gd name="connsiteX0" fmla="*/ 477496 w 3415891"/>
                  <a:gd name="connsiteY0" fmla="*/ 760057 h 4122191"/>
                  <a:gd name="connsiteX1" fmla="*/ 810541 w 3415891"/>
                  <a:gd name="connsiteY1" fmla="*/ 659 h 4122191"/>
                  <a:gd name="connsiteX2" fmla="*/ 744010 w 3415891"/>
                  <a:gd name="connsiteY2" fmla="*/ 631925 h 4122191"/>
                  <a:gd name="connsiteX3" fmla="*/ 900331 w 3415891"/>
                  <a:gd name="connsiteY3" fmla="*/ 890752 h 4122191"/>
                  <a:gd name="connsiteX4" fmla="*/ 1240632 w 3415891"/>
                  <a:gd name="connsiteY4" fmla="*/ 1173299 h 4122191"/>
                  <a:gd name="connsiteX5" fmla="*/ 2984160 w 3415891"/>
                  <a:gd name="connsiteY5" fmla="*/ 1693489 h 4122191"/>
                  <a:gd name="connsiteX6" fmla="*/ 3378091 w 3415891"/>
                  <a:gd name="connsiteY6" fmla="*/ 2971456 h 4122191"/>
                  <a:gd name="connsiteX7" fmla="*/ 2292890 w 3415891"/>
                  <a:gd name="connsiteY7" fmla="*/ 3857009 h 4122191"/>
                  <a:gd name="connsiteX8" fmla="*/ 1252372 w 3415891"/>
                  <a:gd name="connsiteY8" fmla="*/ 4118394 h 4122191"/>
                  <a:gd name="connsiteX9" fmla="*/ 352887 w 3415891"/>
                  <a:gd name="connsiteY9" fmla="*/ 3668167 h 4122191"/>
                  <a:gd name="connsiteX10" fmla="*/ 846 w 3415891"/>
                  <a:gd name="connsiteY10" fmla="*/ 2861417 h 4122191"/>
                  <a:gd name="connsiteX11" fmla="*/ 284017 w 3415891"/>
                  <a:gd name="connsiteY11" fmla="*/ 2268167 h 4122191"/>
                  <a:gd name="connsiteX12" fmla="*/ 964397 w 3415891"/>
                  <a:gd name="connsiteY12" fmla="*/ 2020873 h 4122191"/>
                  <a:gd name="connsiteX13" fmla="*/ 1592242 w 3415891"/>
                  <a:gd name="connsiteY13" fmla="*/ 2169506 h 4122191"/>
                  <a:gd name="connsiteX14" fmla="*/ 1861319 w 3415891"/>
                  <a:gd name="connsiteY14" fmla="*/ 2641031 h 4122191"/>
                  <a:gd name="connsiteX15" fmla="*/ 1680653 w 3415891"/>
                  <a:gd name="connsiteY15" fmla="*/ 3011331 h 4122191"/>
                  <a:gd name="connsiteX16" fmla="*/ 1261662 w 3415891"/>
                  <a:gd name="connsiteY16" fmla="*/ 3158683 h 4122191"/>
                  <a:gd name="connsiteX17" fmla="*/ 895206 w 3415891"/>
                  <a:gd name="connsiteY17" fmla="*/ 3076678 h 4122191"/>
                  <a:gd name="connsiteX18" fmla="*/ 718384 w 3415891"/>
                  <a:gd name="connsiteY18" fmla="*/ 2799914 h 4122191"/>
                  <a:gd name="connsiteX19" fmla="*/ 808076 w 3415891"/>
                  <a:gd name="connsiteY19" fmla="*/ 2620529 h 4122191"/>
                  <a:gd name="connsiteX20" fmla="*/ 931082 w 3415891"/>
                  <a:gd name="connsiteY20" fmla="*/ 2556464 h 4122191"/>
                  <a:gd name="connsiteX21" fmla="*/ 990023 w 3415891"/>
                  <a:gd name="connsiteY21" fmla="*/ 2548776 h 4122191"/>
                  <a:gd name="connsiteX22" fmla="*/ 1010524 w 3415891"/>
                  <a:gd name="connsiteY22" fmla="*/ 2564151 h 4122191"/>
                  <a:gd name="connsiteX23" fmla="*/ 1000274 w 3415891"/>
                  <a:gd name="connsiteY23" fmla="*/ 2594903 h 4122191"/>
                  <a:gd name="connsiteX24" fmla="*/ 990023 w 3415891"/>
                  <a:gd name="connsiteY24" fmla="*/ 2625655 h 4122191"/>
                  <a:gd name="connsiteX25" fmla="*/ 974647 w 3415891"/>
                  <a:gd name="connsiteY25" fmla="*/ 2738411 h 4122191"/>
                  <a:gd name="connsiteX26" fmla="*/ 1055370 w 3415891"/>
                  <a:gd name="connsiteY26" fmla="*/ 2875512 h 4122191"/>
                  <a:gd name="connsiteX27" fmla="*/ 1230911 w 3415891"/>
                  <a:gd name="connsiteY27" fmla="*/ 2933171 h 4122191"/>
                  <a:gd name="connsiteX28" fmla="*/ 1494862 w 3415891"/>
                  <a:gd name="connsiteY28" fmla="*/ 2835791 h 4122191"/>
                  <a:gd name="connsiteX29" fmla="*/ 1599930 w 3415891"/>
                  <a:gd name="connsiteY29" fmla="*/ 2594903 h 4122191"/>
                  <a:gd name="connsiteX30" fmla="*/ 1387231 w 3415891"/>
                  <a:gd name="connsiteY30" fmla="*/ 2259198 h 4122191"/>
                  <a:gd name="connsiteX31" fmla="*/ 943896 w 3415891"/>
                  <a:gd name="connsiteY31" fmla="*/ 2154130 h 4122191"/>
                  <a:gd name="connsiteX32" fmla="*/ 372428 w 3415891"/>
                  <a:gd name="connsiteY32" fmla="*/ 2348890 h 4122191"/>
                  <a:gd name="connsiteX33" fmla="*/ 118727 w 3415891"/>
                  <a:gd name="connsiteY33" fmla="*/ 2861417 h 4122191"/>
                  <a:gd name="connsiteX34" fmla="*/ 500560 w 3415891"/>
                  <a:gd name="connsiteY34" fmla="*/ 3502076 h 4122191"/>
                  <a:gd name="connsiteX35" fmla="*/ 1312915 w 3415891"/>
                  <a:gd name="connsiteY35" fmla="*/ 3717337 h 4122191"/>
                  <a:gd name="connsiteX36" fmla="*/ 2195013 w 3415891"/>
                  <a:gd name="connsiteY36" fmla="*/ 3432800 h 4122191"/>
                  <a:gd name="connsiteX37" fmla="*/ 2705552 w 3415891"/>
                  <a:gd name="connsiteY37" fmla="*/ 2674000 h 4122191"/>
                  <a:gd name="connsiteX38" fmla="*/ 2587666 w 3415891"/>
                  <a:gd name="connsiteY38" fmla="*/ 2167978 h 4122191"/>
                  <a:gd name="connsiteX39" fmla="*/ 1769638 w 3415891"/>
                  <a:gd name="connsiteY39" fmla="*/ 1553280 h 4122191"/>
                  <a:gd name="connsiteX40" fmla="*/ 859329 w 3415891"/>
                  <a:gd name="connsiteY40" fmla="*/ 1285397 h 4122191"/>
                  <a:gd name="connsiteX41" fmla="*/ 477496 w 3415891"/>
                  <a:gd name="connsiteY41" fmla="*/ 760057 h 4122191"/>
                  <a:gd name="connsiteX0" fmla="*/ 477496 w 3415891"/>
                  <a:gd name="connsiteY0" fmla="*/ 760057 h 3958557"/>
                  <a:gd name="connsiteX1" fmla="*/ 810541 w 3415891"/>
                  <a:gd name="connsiteY1" fmla="*/ 659 h 3958557"/>
                  <a:gd name="connsiteX2" fmla="*/ 744010 w 3415891"/>
                  <a:gd name="connsiteY2" fmla="*/ 631925 h 3958557"/>
                  <a:gd name="connsiteX3" fmla="*/ 900331 w 3415891"/>
                  <a:gd name="connsiteY3" fmla="*/ 890752 h 3958557"/>
                  <a:gd name="connsiteX4" fmla="*/ 1240632 w 3415891"/>
                  <a:gd name="connsiteY4" fmla="*/ 1173299 h 3958557"/>
                  <a:gd name="connsiteX5" fmla="*/ 2984160 w 3415891"/>
                  <a:gd name="connsiteY5" fmla="*/ 1693489 h 3958557"/>
                  <a:gd name="connsiteX6" fmla="*/ 3378091 w 3415891"/>
                  <a:gd name="connsiteY6" fmla="*/ 2971456 h 3958557"/>
                  <a:gd name="connsiteX7" fmla="*/ 2292890 w 3415891"/>
                  <a:gd name="connsiteY7" fmla="*/ 3857009 h 3958557"/>
                  <a:gd name="connsiteX8" fmla="*/ 1075991 w 3415891"/>
                  <a:gd name="connsiteY8" fmla="*/ 3918147 h 3958557"/>
                  <a:gd name="connsiteX9" fmla="*/ 352887 w 3415891"/>
                  <a:gd name="connsiteY9" fmla="*/ 3668167 h 3958557"/>
                  <a:gd name="connsiteX10" fmla="*/ 846 w 3415891"/>
                  <a:gd name="connsiteY10" fmla="*/ 2861417 h 3958557"/>
                  <a:gd name="connsiteX11" fmla="*/ 284017 w 3415891"/>
                  <a:gd name="connsiteY11" fmla="*/ 2268167 h 3958557"/>
                  <a:gd name="connsiteX12" fmla="*/ 964397 w 3415891"/>
                  <a:gd name="connsiteY12" fmla="*/ 2020873 h 3958557"/>
                  <a:gd name="connsiteX13" fmla="*/ 1592242 w 3415891"/>
                  <a:gd name="connsiteY13" fmla="*/ 2169506 h 3958557"/>
                  <a:gd name="connsiteX14" fmla="*/ 1861319 w 3415891"/>
                  <a:gd name="connsiteY14" fmla="*/ 2641031 h 3958557"/>
                  <a:gd name="connsiteX15" fmla="*/ 1680653 w 3415891"/>
                  <a:gd name="connsiteY15" fmla="*/ 3011331 h 3958557"/>
                  <a:gd name="connsiteX16" fmla="*/ 1261662 w 3415891"/>
                  <a:gd name="connsiteY16" fmla="*/ 3158683 h 3958557"/>
                  <a:gd name="connsiteX17" fmla="*/ 895206 w 3415891"/>
                  <a:gd name="connsiteY17" fmla="*/ 3076678 h 3958557"/>
                  <a:gd name="connsiteX18" fmla="*/ 718384 w 3415891"/>
                  <a:gd name="connsiteY18" fmla="*/ 2799914 h 3958557"/>
                  <a:gd name="connsiteX19" fmla="*/ 808076 w 3415891"/>
                  <a:gd name="connsiteY19" fmla="*/ 2620529 h 3958557"/>
                  <a:gd name="connsiteX20" fmla="*/ 931082 w 3415891"/>
                  <a:gd name="connsiteY20" fmla="*/ 2556464 h 3958557"/>
                  <a:gd name="connsiteX21" fmla="*/ 990023 w 3415891"/>
                  <a:gd name="connsiteY21" fmla="*/ 2548776 h 3958557"/>
                  <a:gd name="connsiteX22" fmla="*/ 1010524 w 3415891"/>
                  <a:gd name="connsiteY22" fmla="*/ 2564151 h 3958557"/>
                  <a:gd name="connsiteX23" fmla="*/ 1000274 w 3415891"/>
                  <a:gd name="connsiteY23" fmla="*/ 2594903 h 3958557"/>
                  <a:gd name="connsiteX24" fmla="*/ 990023 w 3415891"/>
                  <a:gd name="connsiteY24" fmla="*/ 2625655 h 3958557"/>
                  <a:gd name="connsiteX25" fmla="*/ 974647 w 3415891"/>
                  <a:gd name="connsiteY25" fmla="*/ 2738411 h 3958557"/>
                  <a:gd name="connsiteX26" fmla="*/ 1055370 w 3415891"/>
                  <a:gd name="connsiteY26" fmla="*/ 2875512 h 3958557"/>
                  <a:gd name="connsiteX27" fmla="*/ 1230911 w 3415891"/>
                  <a:gd name="connsiteY27" fmla="*/ 2933171 h 3958557"/>
                  <a:gd name="connsiteX28" fmla="*/ 1494862 w 3415891"/>
                  <a:gd name="connsiteY28" fmla="*/ 2835791 h 3958557"/>
                  <a:gd name="connsiteX29" fmla="*/ 1599930 w 3415891"/>
                  <a:gd name="connsiteY29" fmla="*/ 2594903 h 3958557"/>
                  <a:gd name="connsiteX30" fmla="*/ 1387231 w 3415891"/>
                  <a:gd name="connsiteY30" fmla="*/ 2259198 h 3958557"/>
                  <a:gd name="connsiteX31" fmla="*/ 943896 w 3415891"/>
                  <a:gd name="connsiteY31" fmla="*/ 2154130 h 3958557"/>
                  <a:gd name="connsiteX32" fmla="*/ 372428 w 3415891"/>
                  <a:gd name="connsiteY32" fmla="*/ 2348890 h 3958557"/>
                  <a:gd name="connsiteX33" fmla="*/ 118727 w 3415891"/>
                  <a:gd name="connsiteY33" fmla="*/ 2861417 h 3958557"/>
                  <a:gd name="connsiteX34" fmla="*/ 500560 w 3415891"/>
                  <a:gd name="connsiteY34" fmla="*/ 3502076 h 3958557"/>
                  <a:gd name="connsiteX35" fmla="*/ 1312915 w 3415891"/>
                  <a:gd name="connsiteY35" fmla="*/ 3717337 h 3958557"/>
                  <a:gd name="connsiteX36" fmla="*/ 2195013 w 3415891"/>
                  <a:gd name="connsiteY36" fmla="*/ 3432800 h 3958557"/>
                  <a:gd name="connsiteX37" fmla="*/ 2705552 w 3415891"/>
                  <a:gd name="connsiteY37" fmla="*/ 2674000 h 3958557"/>
                  <a:gd name="connsiteX38" fmla="*/ 2587666 w 3415891"/>
                  <a:gd name="connsiteY38" fmla="*/ 2167978 h 3958557"/>
                  <a:gd name="connsiteX39" fmla="*/ 1769638 w 3415891"/>
                  <a:gd name="connsiteY39" fmla="*/ 1553280 h 3958557"/>
                  <a:gd name="connsiteX40" fmla="*/ 859329 w 3415891"/>
                  <a:gd name="connsiteY40" fmla="*/ 1285397 h 3958557"/>
                  <a:gd name="connsiteX41" fmla="*/ 477496 w 3415891"/>
                  <a:gd name="connsiteY41" fmla="*/ 760057 h 3958557"/>
                  <a:gd name="connsiteX0" fmla="*/ 565295 w 3503690"/>
                  <a:gd name="connsiteY0" fmla="*/ 760057 h 3958557"/>
                  <a:gd name="connsiteX1" fmla="*/ 898340 w 3503690"/>
                  <a:gd name="connsiteY1" fmla="*/ 659 h 3958557"/>
                  <a:gd name="connsiteX2" fmla="*/ 831809 w 3503690"/>
                  <a:gd name="connsiteY2" fmla="*/ 631925 h 3958557"/>
                  <a:gd name="connsiteX3" fmla="*/ 988130 w 3503690"/>
                  <a:gd name="connsiteY3" fmla="*/ 890752 h 3958557"/>
                  <a:gd name="connsiteX4" fmla="*/ 1328431 w 3503690"/>
                  <a:gd name="connsiteY4" fmla="*/ 1173299 h 3958557"/>
                  <a:gd name="connsiteX5" fmla="*/ 3071959 w 3503690"/>
                  <a:gd name="connsiteY5" fmla="*/ 1693489 h 3958557"/>
                  <a:gd name="connsiteX6" fmla="*/ 3465890 w 3503690"/>
                  <a:gd name="connsiteY6" fmla="*/ 2971456 h 3958557"/>
                  <a:gd name="connsiteX7" fmla="*/ 2380689 w 3503690"/>
                  <a:gd name="connsiteY7" fmla="*/ 3857009 h 3958557"/>
                  <a:gd name="connsiteX8" fmla="*/ 1163790 w 3503690"/>
                  <a:gd name="connsiteY8" fmla="*/ 3918147 h 3958557"/>
                  <a:gd name="connsiteX9" fmla="*/ 440686 w 3503690"/>
                  <a:gd name="connsiteY9" fmla="*/ 3668167 h 3958557"/>
                  <a:gd name="connsiteX10" fmla="*/ 454 w 3503690"/>
                  <a:gd name="connsiteY10" fmla="*/ 2861417 h 3958557"/>
                  <a:gd name="connsiteX11" fmla="*/ 371816 w 3503690"/>
                  <a:gd name="connsiteY11" fmla="*/ 2268167 h 3958557"/>
                  <a:gd name="connsiteX12" fmla="*/ 1052196 w 3503690"/>
                  <a:gd name="connsiteY12" fmla="*/ 2020873 h 3958557"/>
                  <a:gd name="connsiteX13" fmla="*/ 1680041 w 3503690"/>
                  <a:gd name="connsiteY13" fmla="*/ 2169506 h 3958557"/>
                  <a:gd name="connsiteX14" fmla="*/ 1949118 w 3503690"/>
                  <a:gd name="connsiteY14" fmla="*/ 2641031 h 3958557"/>
                  <a:gd name="connsiteX15" fmla="*/ 1768452 w 3503690"/>
                  <a:gd name="connsiteY15" fmla="*/ 3011331 h 3958557"/>
                  <a:gd name="connsiteX16" fmla="*/ 1349461 w 3503690"/>
                  <a:gd name="connsiteY16" fmla="*/ 3158683 h 3958557"/>
                  <a:gd name="connsiteX17" fmla="*/ 983005 w 3503690"/>
                  <a:gd name="connsiteY17" fmla="*/ 3076678 h 3958557"/>
                  <a:gd name="connsiteX18" fmla="*/ 806183 w 3503690"/>
                  <a:gd name="connsiteY18" fmla="*/ 2799914 h 3958557"/>
                  <a:gd name="connsiteX19" fmla="*/ 895875 w 3503690"/>
                  <a:gd name="connsiteY19" fmla="*/ 2620529 h 3958557"/>
                  <a:gd name="connsiteX20" fmla="*/ 1018881 w 3503690"/>
                  <a:gd name="connsiteY20" fmla="*/ 2556464 h 3958557"/>
                  <a:gd name="connsiteX21" fmla="*/ 1077822 w 3503690"/>
                  <a:gd name="connsiteY21" fmla="*/ 2548776 h 3958557"/>
                  <a:gd name="connsiteX22" fmla="*/ 1098323 w 3503690"/>
                  <a:gd name="connsiteY22" fmla="*/ 2564151 h 3958557"/>
                  <a:gd name="connsiteX23" fmla="*/ 1088073 w 3503690"/>
                  <a:gd name="connsiteY23" fmla="*/ 2594903 h 3958557"/>
                  <a:gd name="connsiteX24" fmla="*/ 1077822 w 3503690"/>
                  <a:gd name="connsiteY24" fmla="*/ 2625655 h 3958557"/>
                  <a:gd name="connsiteX25" fmla="*/ 1062446 w 3503690"/>
                  <a:gd name="connsiteY25" fmla="*/ 2738411 h 3958557"/>
                  <a:gd name="connsiteX26" fmla="*/ 1143169 w 3503690"/>
                  <a:gd name="connsiteY26" fmla="*/ 2875512 h 3958557"/>
                  <a:gd name="connsiteX27" fmla="*/ 1318710 w 3503690"/>
                  <a:gd name="connsiteY27" fmla="*/ 2933171 h 3958557"/>
                  <a:gd name="connsiteX28" fmla="*/ 1582661 w 3503690"/>
                  <a:gd name="connsiteY28" fmla="*/ 2835791 h 3958557"/>
                  <a:gd name="connsiteX29" fmla="*/ 1687729 w 3503690"/>
                  <a:gd name="connsiteY29" fmla="*/ 2594903 h 3958557"/>
                  <a:gd name="connsiteX30" fmla="*/ 1475030 w 3503690"/>
                  <a:gd name="connsiteY30" fmla="*/ 2259198 h 3958557"/>
                  <a:gd name="connsiteX31" fmla="*/ 1031695 w 3503690"/>
                  <a:gd name="connsiteY31" fmla="*/ 2154130 h 3958557"/>
                  <a:gd name="connsiteX32" fmla="*/ 460227 w 3503690"/>
                  <a:gd name="connsiteY32" fmla="*/ 2348890 h 3958557"/>
                  <a:gd name="connsiteX33" fmla="*/ 206526 w 3503690"/>
                  <a:gd name="connsiteY33" fmla="*/ 2861417 h 3958557"/>
                  <a:gd name="connsiteX34" fmla="*/ 588359 w 3503690"/>
                  <a:gd name="connsiteY34" fmla="*/ 3502076 h 3958557"/>
                  <a:gd name="connsiteX35" fmla="*/ 1400714 w 3503690"/>
                  <a:gd name="connsiteY35" fmla="*/ 3717337 h 3958557"/>
                  <a:gd name="connsiteX36" fmla="*/ 2282812 w 3503690"/>
                  <a:gd name="connsiteY36" fmla="*/ 3432800 h 3958557"/>
                  <a:gd name="connsiteX37" fmla="*/ 2793351 w 3503690"/>
                  <a:gd name="connsiteY37" fmla="*/ 2674000 h 3958557"/>
                  <a:gd name="connsiteX38" fmla="*/ 2675465 w 3503690"/>
                  <a:gd name="connsiteY38" fmla="*/ 2167978 h 3958557"/>
                  <a:gd name="connsiteX39" fmla="*/ 1857437 w 3503690"/>
                  <a:gd name="connsiteY39" fmla="*/ 1553280 h 3958557"/>
                  <a:gd name="connsiteX40" fmla="*/ 947128 w 3503690"/>
                  <a:gd name="connsiteY40" fmla="*/ 1285397 h 3958557"/>
                  <a:gd name="connsiteX41" fmla="*/ 565295 w 3503690"/>
                  <a:gd name="connsiteY41" fmla="*/ 760057 h 3958557"/>
                  <a:gd name="connsiteX0" fmla="*/ 565297 w 3505172"/>
                  <a:gd name="connsiteY0" fmla="*/ 760057 h 3929318"/>
                  <a:gd name="connsiteX1" fmla="*/ 898342 w 3505172"/>
                  <a:gd name="connsiteY1" fmla="*/ 659 h 3929318"/>
                  <a:gd name="connsiteX2" fmla="*/ 831811 w 3505172"/>
                  <a:gd name="connsiteY2" fmla="*/ 631925 h 3929318"/>
                  <a:gd name="connsiteX3" fmla="*/ 988132 w 3505172"/>
                  <a:gd name="connsiteY3" fmla="*/ 890752 h 3929318"/>
                  <a:gd name="connsiteX4" fmla="*/ 1328433 w 3505172"/>
                  <a:gd name="connsiteY4" fmla="*/ 1173299 h 3929318"/>
                  <a:gd name="connsiteX5" fmla="*/ 3071961 w 3505172"/>
                  <a:gd name="connsiteY5" fmla="*/ 1693489 h 3929318"/>
                  <a:gd name="connsiteX6" fmla="*/ 3465892 w 3505172"/>
                  <a:gd name="connsiteY6" fmla="*/ 2971456 h 3929318"/>
                  <a:gd name="connsiteX7" fmla="*/ 2358642 w 3505172"/>
                  <a:gd name="connsiteY7" fmla="*/ 3790260 h 3929318"/>
                  <a:gd name="connsiteX8" fmla="*/ 1163792 w 3505172"/>
                  <a:gd name="connsiteY8" fmla="*/ 3918147 h 3929318"/>
                  <a:gd name="connsiteX9" fmla="*/ 440688 w 3505172"/>
                  <a:gd name="connsiteY9" fmla="*/ 3668167 h 3929318"/>
                  <a:gd name="connsiteX10" fmla="*/ 456 w 3505172"/>
                  <a:gd name="connsiteY10" fmla="*/ 2861417 h 3929318"/>
                  <a:gd name="connsiteX11" fmla="*/ 371818 w 3505172"/>
                  <a:gd name="connsiteY11" fmla="*/ 2268167 h 3929318"/>
                  <a:gd name="connsiteX12" fmla="*/ 1052198 w 3505172"/>
                  <a:gd name="connsiteY12" fmla="*/ 2020873 h 3929318"/>
                  <a:gd name="connsiteX13" fmla="*/ 1680043 w 3505172"/>
                  <a:gd name="connsiteY13" fmla="*/ 2169506 h 3929318"/>
                  <a:gd name="connsiteX14" fmla="*/ 1949120 w 3505172"/>
                  <a:gd name="connsiteY14" fmla="*/ 2641031 h 3929318"/>
                  <a:gd name="connsiteX15" fmla="*/ 1768454 w 3505172"/>
                  <a:gd name="connsiteY15" fmla="*/ 3011331 h 3929318"/>
                  <a:gd name="connsiteX16" fmla="*/ 1349463 w 3505172"/>
                  <a:gd name="connsiteY16" fmla="*/ 3158683 h 3929318"/>
                  <a:gd name="connsiteX17" fmla="*/ 983007 w 3505172"/>
                  <a:gd name="connsiteY17" fmla="*/ 3076678 h 3929318"/>
                  <a:gd name="connsiteX18" fmla="*/ 806185 w 3505172"/>
                  <a:gd name="connsiteY18" fmla="*/ 2799914 h 3929318"/>
                  <a:gd name="connsiteX19" fmla="*/ 895877 w 3505172"/>
                  <a:gd name="connsiteY19" fmla="*/ 2620529 h 3929318"/>
                  <a:gd name="connsiteX20" fmla="*/ 1018883 w 3505172"/>
                  <a:gd name="connsiteY20" fmla="*/ 2556464 h 3929318"/>
                  <a:gd name="connsiteX21" fmla="*/ 1077824 w 3505172"/>
                  <a:gd name="connsiteY21" fmla="*/ 2548776 h 3929318"/>
                  <a:gd name="connsiteX22" fmla="*/ 1098325 w 3505172"/>
                  <a:gd name="connsiteY22" fmla="*/ 2564151 h 3929318"/>
                  <a:gd name="connsiteX23" fmla="*/ 1088075 w 3505172"/>
                  <a:gd name="connsiteY23" fmla="*/ 2594903 h 3929318"/>
                  <a:gd name="connsiteX24" fmla="*/ 1077824 w 3505172"/>
                  <a:gd name="connsiteY24" fmla="*/ 2625655 h 3929318"/>
                  <a:gd name="connsiteX25" fmla="*/ 1062448 w 3505172"/>
                  <a:gd name="connsiteY25" fmla="*/ 2738411 h 3929318"/>
                  <a:gd name="connsiteX26" fmla="*/ 1143171 w 3505172"/>
                  <a:gd name="connsiteY26" fmla="*/ 2875512 h 3929318"/>
                  <a:gd name="connsiteX27" fmla="*/ 1318712 w 3505172"/>
                  <a:gd name="connsiteY27" fmla="*/ 2933171 h 3929318"/>
                  <a:gd name="connsiteX28" fmla="*/ 1582663 w 3505172"/>
                  <a:gd name="connsiteY28" fmla="*/ 2835791 h 3929318"/>
                  <a:gd name="connsiteX29" fmla="*/ 1687731 w 3505172"/>
                  <a:gd name="connsiteY29" fmla="*/ 2594903 h 3929318"/>
                  <a:gd name="connsiteX30" fmla="*/ 1475032 w 3505172"/>
                  <a:gd name="connsiteY30" fmla="*/ 2259198 h 3929318"/>
                  <a:gd name="connsiteX31" fmla="*/ 1031697 w 3505172"/>
                  <a:gd name="connsiteY31" fmla="*/ 2154130 h 3929318"/>
                  <a:gd name="connsiteX32" fmla="*/ 460229 w 3505172"/>
                  <a:gd name="connsiteY32" fmla="*/ 2348890 h 3929318"/>
                  <a:gd name="connsiteX33" fmla="*/ 206528 w 3505172"/>
                  <a:gd name="connsiteY33" fmla="*/ 2861417 h 3929318"/>
                  <a:gd name="connsiteX34" fmla="*/ 588361 w 3505172"/>
                  <a:gd name="connsiteY34" fmla="*/ 3502076 h 3929318"/>
                  <a:gd name="connsiteX35" fmla="*/ 1400716 w 3505172"/>
                  <a:gd name="connsiteY35" fmla="*/ 3717337 h 3929318"/>
                  <a:gd name="connsiteX36" fmla="*/ 2282814 w 3505172"/>
                  <a:gd name="connsiteY36" fmla="*/ 3432800 h 3929318"/>
                  <a:gd name="connsiteX37" fmla="*/ 2793353 w 3505172"/>
                  <a:gd name="connsiteY37" fmla="*/ 2674000 h 3929318"/>
                  <a:gd name="connsiteX38" fmla="*/ 2675467 w 3505172"/>
                  <a:gd name="connsiteY38" fmla="*/ 2167978 h 3929318"/>
                  <a:gd name="connsiteX39" fmla="*/ 1857439 w 3505172"/>
                  <a:gd name="connsiteY39" fmla="*/ 1553280 h 3929318"/>
                  <a:gd name="connsiteX40" fmla="*/ 947130 w 3505172"/>
                  <a:gd name="connsiteY40" fmla="*/ 1285397 h 3929318"/>
                  <a:gd name="connsiteX41" fmla="*/ 565297 w 3505172"/>
                  <a:gd name="connsiteY41" fmla="*/ 760057 h 3929318"/>
                  <a:gd name="connsiteX0" fmla="*/ 565297 w 3359163"/>
                  <a:gd name="connsiteY0" fmla="*/ 760057 h 3930630"/>
                  <a:gd name="connsiteX1" fmla="*/ 898342 w 3359163"/>
                  <a:gd name="connsiteY1" fmla="*/ 659 h 3930630"/>
                  <a:gd name="connsiteX2" fmla="*/ 831811 w 3359163"/>
                  <a:gd name="connsiteY2" fmla="*/ 631925 h 3930630"/>
                  <a:gd name="connsiteX3" fmla="*/ 988132 w 3359163"/>
                  <a:gd name="connsiteY3" fmla="*/ 890752 h 3930630"/>
                  <a:gd name="connsiteX4" fmla="*/ 1328433 w 3359163"/>
                  <a:gd name="connsiteY4" fmla="*/ 1173299 h 3930630"/>
                  <a:gd name="connsiteX5" fmla="*/ 3071961 w 3359163"/>
                  <a:gd name="connsiteY5" fmla="*/ 1693489 h 3930630"/>
                  <a:gd name="connsiteX6" fmla="*/ 3289512 w 3359163"/>
                  <a:gd name="connsiteY6" fmla="*/ 2931407 h 3930630"/>
                  <a:gd name="connsiteX7" fmla="*/ 2358642 w 3359163"/>
                  <a:gd name="connsiteY7" fmla="*/ 3790260 h 3930630"/>
                  <a:gd name="connsiteX8" fmla="*/ 1163792 w 3359163"/>
                  <a:gd name="connsiteY8" fmla="*/ 3918147 h 3930630"/>
                  <a:gd name="connsiteX9" fmla="*/ 440688 w 3359163"/>
                  <a:gd name="connsiteY9" fmla="*/ 3668167 h 3930630"/>
                  <a:gd name="connsiteX10" fmla="*/ 456 w 3359163"/>
                  <a:gd name="connsiteY10" fmla="*/ 2861417 h 3930630"/>
                  <a:gd name="connsiteX11" fmla="*/ 371818 w 3359163"/>
                  <a:gd name="connsiteY11" fmla="*/ 2268167 h 3930630"/>
                  <a:gd name="connsiteX12" fmla="*/ 1052198 w 3359163"/>
                  <a:gd name="connsiteY12" fmla="*/ 2020873 h 3930630"/>
                  <a:gd name="connsiteX13" fmla="*/ 1680043 w 3359163"/>
                  <a:gd name="connsiteY13" fmla="*/ 2169506 h 3930630"/>
                  <a:gd name="connsiteX14" fmla="*/ 1949120 w 3359163"/>
                  <a:gd name="connsiteY14" fmla="*/ 2641031 h 3930630"/>
                  <a:gd name="connsiteX15" fmla="*/ 1768454 w 3359163"/>
                  <a:gd name="connsiteY15" fmla="*/ 3011331 h 3930630"/>
                  <a:gd name="connsiteX16" fmla="*/ 1349463 w 3359163"/>
                  <a:gd name="connsiteY16" fmla="*/ 3158683 h 3930630"/>
                  <a:gd name="connsiteX17" fmla="*/ 983007 w 3359163"/>
                  <a:gd name="connsiteY17" fmla="*/ 3076678 h 3930630"/>
                  <a:gd name="connsiteX18" fmla="*/ 806185 w 3359163"/>
                  <a:gd name="connsiteY18" fmla="*/ 2799914 h 3930630"/>
                  <a:gd name="connsiteX19" fmla="*/ 895877 w 3359163"/>
                  <a:gd name="connsiteY19" fmla="*/ 2620529 h 3930630"/>
                  <a:gd name="connsiteX20" fmla="*/ 1018883 w 3359163"/>
                  <a:gd name="connsiteY20" fmla="*/ 2556464 h 3930630"/>
                  <a:gd name="connsiteX21" fmla="*/ 1077824 w 3359163"/>
                  <a:gd name="connsiteY21" fmla="*/ 2548776 h 3930630"/>
                  <a:gd name="connsiteX22" fmla="*/ 1098325 w 3359163"/>
                  <a:gd name="connsiteY22" fmla="*/ 2564151 h 3930630"/>
                  <a:gd name="connsiteX23" fmla="*/ 1088075 w 3359163"/>
                  <a:gd name="connsiteY23" fmla="*/ 2594903 h 3930630"/>
                  <a:gd name="connsiteX24" fmla="*/ 1077824 w 3359163"/>
                  <a:gd name="connsiteY24" fmla="*/ 2625655 h 3930630"/>
                  <a:gd name="connsiteX25" fmla="*/ 1062448 w 3359163"/>
                  <a:gd name="connsiteY25" fmla="*/ 2738411 h 3930630"/>
                  <a:gd name="connsiteX26" fmla="*/ 1143171 w 3359163"/>
                  <a:gd name="connsiteY26" fmla="*/ 2875512 h 3930630"/>
                  <a:gd name="connsiteX27" fmla="*/ 1318712 w 3359163"/>
                  <a:gd name="connsiteY27" fmla="*/ 2933171 h 3930630"/>
                  <a:gd name="connsiteX28" fmla="*/ 1582663 w 3359163"/>
                  <a:gd name="connsiteY28" fmla="*/ 2835791 h 3930630"/>
                  <a:gd name="connsiteX29" fmla="*/ 1687731 w 3359163"/>
                  <a:gd name="connsiteY29" fmla="*/ 2594903 h 3930630"/>
                  <a:gd name="connsiteX30" fmla="*/ 1475032 w 3359163"/>
                  <a:gd name="connsiteY30" fmla="*/ 2259198 h 3930630"/>
                  <a:gd name="connsiteX31" fmla="*/ 1031697 w 3359163"/>
                  <a:gd name="connsiteY31" fmla="*/ 2154130 h 3930630"/>
                  <a:gd name="connsiteX32" fmla="*/ 460229 w 3359163"/>
                  <a:gd name="connsiteY32" fmla="*/ 2348890 h 3930630"/>
                  <a:gd name="connsiteX33" fmla="*/ 206528 w 3359163"/>
                  <a:gd name="connsiteY33" fmla="*/ 2861417 h 3930630"/>
                  <a:gd name="connsiteX34" fmla="*/ 588361 w 3359163"/>
                  <a:gd name="connsiteY34" fmla="*/ 3502076 h 3930630"/>
                  <a:gd name="connsiteX35" fmla="*/ 1400716 w 3359163"/>
                  <a:gd name="connsiteY35" fmla="*/ 3717337 h 3930630"/>
                  <a:gd name="connsiteX36" fmla="*/ 2282814 w 3359163"/>
                  <a:gd name="connsiteY36" fmla="*/ 3432800 h 3930630"/>
                  <a:gd name="connsiteX37" fmla="*/ 2793353 w 3359163"/>
                  <a:gd name="connsiteY37" fmla="*/ 2674000 h 3930630"/>
                  <a:gd name="connsiteX38" fmla="*/ 2675467 w 3359163"/>
                  <a:gd name="connsiteY38" fmla="*/ 2167978 h 3930630"/>
                  <a:gd name="connsiteX39" fmla="*/ 1857439 w 3359163"/>
                  <a:gd name="connsiteY39" fmla="*/ 1553280 h 3930630"/>
                  <a:gd name="connsiteX40" fmla="*/ 947130 w 3359163"/>
                  <a:gd name="connsiteY40" fmla="*/ 1285397 h 3930630"/>
                  <a:gd name="connsiteX41" fmla="*/ 565297 w 3359163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947130 w 3314397"/>
                  <a:gd name="connsiteY40" fmla="*/ 1285397 h 3930630"/>
                  <a:gd name="connsiteX41" fmla="*/ 565297 w 3314397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1035318 w 3314397"/>
                  <a:gd name="connsiteY40" fmla="*/ 1258698 h 3930630"/>
                  <a:gd name="connsiteX41" fmla="*/ 565297 w 3314397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1035318 w 3314397"/>
                  <a:gd name="connsiteY40" fmla="*/ 1258698 h 3930630"/>
                  <a:gd name="connsiteX41" fmla="*/ 565297 w 3314397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1035318 w 3314397"/>
                  <a:gd name="connsiteY40" fmla="*/ 1258698 h 3930630"/>
                  <a:gd name="connsiteX41" fmla="*/ 565297 w 3314397"/>
                  <a:gd name="connsiteY41" fmla="*/ 760057 h 3930630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2675467 w 3314397"/>
                  <a:gd name="connsiteY38" fmla="*/ 2168602 h 3931254"/>
                  <a:gd name="connsiteX39" fmla="*/ 1857439 w 3314397"/>
                  <a:gd name="connsiteY39" fmla="*/ 1553904 h 3931254"/>
                  <a:gd name="connsiteX40" fmla="*/ 1035318 w 3314397"/>
                  <a:gd name="connsiteY40" fmla="*/ 1259322 h 3931254"/>
                  <a:gd name="connsiteX41" fmla="*/ 587343 w 3314397"/>
                  <a:gd name="connsiteY41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2675467 w 3314397"/>
                  <a:gd name="connsiteY38" fmla="*/ 2168602 h 3931254"/>
                  <a:gd name="connsiteX39" fmla="*/ 1857439 w 3314397"/>
                  <a:gd name="connsiteY39" fmla="*/ 1553904 h 3931254"/>
                  <a:gd name="connsiteX40" fmla="*/ 1035318 w 3314397"/>
                  <a:gd name="connsiteY40" fmla="*/ 1259322 h 3931254"/>
                  <a:gd name="connsiteX41" fmla="*/ 587343 w 3314397"/>
                  <a:gd name="connsiteY41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857439 w 3314397"/>
                  <a:gd name="connsiteY37" fmla="*/ 1554027 h 3931377"/>
                  <a:gd name="connsiteX38" fmla="*/ 1035318 w 3314397"/>
                  <a:gd name="connsiteY38" fmla="*/ 1259445 h 3931377"/>
                  <a:gd name="connsiteX39" fmla="*/ 587343 w 3314397"/>
                  <a:gd name="connsiteY39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4170059"/>
                  <a:gd name="connsiteX1" fmla="*/ 898342 w 3314397"/>
                  <a:gd name="connsiteY1" fmla="*/ 1406 h 4170059"/>
                  <a:gd name="connsiteX2" fmla="*/ 831811 w 3314397"/>
                  <a:gd name="connsiteY2" fmla="*/ 632672 h 4170059"/>
                  <a:gd name="connsiteX3" fmla="*/ 1328433 w 3314397"/>
                  <a:gd name="connsiteY3" fmla="*/ 1174046 h 4170059"/>
                  <a:gd name="connsiteX4" fmla="*/ 2895583 w 3314397"/>
                  <a:gd name="connsiteY4" fmla="*/ 1827735 h 4170059"/>
                  <a:gd name="connsiteX5" fmla="*/ 3289512 w 3314397"/>
                  <a:gd name="connsiteY5" fmla="*/ 2932154 h 4170059"/>
                  <a:gd name="connsiteX6" fmla="*/ 2358642 w 3314397"/>
                  <a:gd name="connsiteY6" fmla="*/ 3791007 h 4170059"/>
                  <a:gd name="connsiteX7" fmla="*/ 1163792 w 3314397"/>
                  <a:gd name="connsiteY7" fmla="*/ 3918894 h 4170059"/>
                  <a:gd name="connsiteX8" fmla="*/ 440688 w 3314397"/>
                  <a:gd name="connsiteY8" fmla="*/ 3668914 h 4170059"/>
                  <a:gd name="connsiteX9" fmla="*/ 456 w 3314397"/>
                  <a:gd name="connsiteY9" fmla="*/ 2862164 h 4170059"/>
                  <a:gd name="connsiteX10" fmla="*/ 371818 w 3314397"/>
                  <a:gd name="connsiteY10" fmla="*/ 2268914 h 4170059"/>
                  <a:gd name="connsiteX11" fmla="*/ 1052198 w 3314397"/>
                  <a:gd name="connsiteY11" fmla="*/ 2021620 h 4170059"/>
                  <a:gd name="connsiteX12" fmla="*/ 1680043 w 3314397"/>
                  <a:gd name="connsiteY12" fmla="*/ 2170253 h 4170059"/>
                  <a:gd name="connsiteX13" fmla="*/ 1949120 w 3314397"/>
                  <a:gd name="connsiteY13" fmla="*/ 2641778 h 4170059"/>
                  <a:gd name="connsiteX14" fmla="*/ 1768454 w 3314397"/>
                  <a:gd name="connsiteY14" fmla="*/ 3012078 h 4170059"/>
                  <a:gd name="connsiteX15" fmla="*/ 1349463 w 3314397"/>
                  <a:gd name="connsiteY15" fmla="*/ 3159430 h 4170059"/>
                  <a:gd name="connsiteX16" fmla="*/ 983007 w 3314397"/>
                  <a:gd name="connsiteY16" fmla="*/ 3077425 h 4170059"/>
                  <a:gd name="connsiteX17" fmla="*/ 806185 w 3314397"/>
                  <a:gd name="connsiteY17" fmla="*/ 2800661 h 4170059"/>
                  <a:gd name="connsiteX18" fmla="*/ 895877 w 3314397"/>
                  <a:gd name="connsiteY18" fmla="*/ 2621276 h 4170059"/>
                  <a:gd name="connsiteX19" fmla="*/ 1018883 w 3314397"/>
                  <a:gd name="connsiteY19" fmla="*/ 2557211 h 4170059"/>
                  <a:gd name="connsiteX20" fmla="*/ 1077824 w 3314397"/>
                  <a:gd name="connsiteY20" fmla="*/ 2549523 h 4170059"/>
                  <a:gd name="connsiteX21" fmla="*/ 1098325 w 3314397"/>
                  <a:gd name="connsiteY21" fmla="*/ 2564898 h 4170059"/>
                  <a:gd name="connsiteX22" fmla="*/ 1088075 w 3314397"/>
                  <a:gd name="connsiteY22" fmla="*/ 2595650 h 4170059"/>
                  <a:gd name="connsiteX23" fmla="*/ 1077824 w 3314397"/>
                  <a:gd name="connsiteY23" fmla="*/ 2626402 h 4170059"/>
                  <a:gd name="connsiteX24" fmla="*/ 1062448 w 3314397"/>
                  <a:gd name="connsiteY24" fmla="*/ 2739158 h 4170059"/>
                  <a:gd name="connsiteX25" fmla="*/ 1143171 w 3314397"/>
                  <a:gd name="connsiteY25" fmla="*/ 2876259 h 4170059"/>
                  <a:gd name="connsiteX26" fmla="*/ 1318712 w 3314397"/>
                  <a:gd name="connsiteY26" fmla="*/ 2933918 h 4170059"/>
                  <a:gd name="connsiteX27" fmla="*/ 1582663 w 3314397"/>
                  <a:gd name="connsiteY27" fmla="*/ 2836538 h 4170059"/>
                  <a:gd name="connsiteX28" fmla="*/ 1687731 w 3314397"/>
                  <a:gd name="connsiteY28" fmla="*/ 2595650 h 4170059"/>
                  <a:gd name="connsiteX29" fmla="*/ 1475032 w 3314397"/>
                  <a:gd name="connsiteY29" fmla="*/ 2259945 h 4170059"/>
                  <a:gd name="connsiteX30" fmla="*/ 1031697 w 3314397"/>
                  <a:gd name="connsiteY30" fmla="*/ 2154877 h 4170059"/>
                  <a:gd name="connsiteX31" fmla="*/ 460229 w 3314397"/>
                  <a:gd name="connsiteY31" fmla="*/ 2349637 h 4170059"/>
                  <a:gd name="connsiteX32" fmla="*/ 206528 w 3314397"/>
                  <a:gd name="connsiteY32" fmla="*/ 2862164 h 4170059"/>
                  <a:gd name="connsiteX33" fmla="*/ 588361 w 3314397"/>
                  <a:gd name="connsiteY33" fmla="*/ 3502823 h 4170059"/>
                  <a:gd name="connsiteX34" fmla="*/ 1400716 w 3314397"/>
                  <a:gd name="connsiteY34" fmla="*/ 3718084 h 4170059"/>
                  <a:gd name="connsiteX35" fmla="*/ 2348956 w 3314397"/>
                  <a:gd name="connsiteY35" fmla="*/ 3433547 h 4170059"/>
                  <a:gd name="connsiteX36" fmla="*/ 1035318 w 3314397"/>
                  <a:gd name="connsiteY36" fmla="*/ 1259445 h 4170059"/>
                  <a:gd name="connsiteX37" fmla="*/ 587343 w 3314397"/>
                  <a:gd name="connsiteY37" fmla="*/ 814203 h 4170059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499154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99154 w 3314397"/>
                  <a:gd name="connsiteY37" fmla="*/ 773622 h 3930846"/>
                  <a:gd name="connsiteX0" fmla="*/ 499154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99154 w 3314397"/>
                  <a:gd name="connsiteY37" fmla="*/ 773622 h 3930846"/>
                  <a:gd name="connsiteX0" fmla="*/ 433011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33011 w 3314397"/>
                  <a:gd name="connsiteY37" fmla="*/ 773622 h 3930846"/>
                  <a:gd name="connsiteX0" fmla="*/ 433011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33011 w 3314397"/>
                  <a:gd name="connsiteY37" fmla="*/ 773622 h 3930846"/>
                  <a:gd name="connsiteX0" fmla="*/ 433011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33011 w 3314397"/>
                  <a:gd name="connsiteY37" fmla="*/ 773622 h 3930846"/>
                  <a:gd name="connsiteX0" fmla="*/ 433011 w 3298501"/>
                  <a:gd name="connsiteY0" fmla="*/ 773622 h 3930846"/>
                  <a:gd name="connsiteX1" fmla="*/ 898342 w 3298501"/>
                  <a:gd name="connsiteY1" fmla="*/ 875 h 3930846"/>
                  <a:gd name="connsiteX2" fmla="*/ 831811 w 3298501"/>
                  <a:gd name="connsiteY2" fmla="*/ 632141 h 3930846"/>
                  <a:gd name="connsiteX3" fmla="*/ 1328433 w 3298501"/>
                  <a:gd name="connsiteY3" fmla="*/ 1173515 h 3930846"/>
                  <a:gd name="connsiteX4" fmla="*/ 2741251 w 3298501"/>
                  <a:gd name="connsiteY4" fmla="*/ 1880604 h 3930846"/>
                  <a:gd name="connsiteX5" fmla="*/ 3289512 w 3298501"/>
                  <a:gd name="connsiteY5" fmla="*/ 2931623 h 3930846"/>
                  <a:gd name="connsiteX6" fmla="*/ 2358642 w 3298501"/>
                  <a:gd name="connsiteY6" fmla="*/ 3790476 h 3930846"/>
                  <a:gd name="connsiteX7" fmla="*/ 1163792 w 3298501"/>
                  <a:gd name="connsiteY7" fmla="*/ 3918363 h 3930846"/>
                  <a:gd name="connsiteX8" fmla="*/ 440688 w 3298501"/>
                  <a:gd name="connsiteY8" fmla="*/ 3668383 h 3930846"/>
                  <a:gd name="connsiteX9" fmla="*/ 456 w 3298501"/>
                  <a:gd name="connsiteY9" fmla="*/ 2861633 h 3930846"/>
                  <a:gd name="connsiteX10" fmla="*/ 371818 w 3298501"/>
                  <a:gd name="connsiteY10" fmla="*/ 2268383 h 3930846"/>
                  <a:gd name="connsiteX11" fmla="*/ 1052198 w 3298501"/>
                  <a:gd name="connsiteY11" fmla="*/ 2021089 h 3930846"/>
                  <a:gd name="connsiteX12" fmla="*/ 1680043 w 3298501"/>
                  <a:gd name="connsiteY12" fmla="*/ 2169722 h 3930846"/>
                  <a:gd name="connsiteX13" fmla="*/ 1949120 w 3298501"/>
                  <a:gd name="connsiteY13" fmla="*/ 2641247 h 3930846"/>
                  <a:gd name="connsiteX14" fmla="*/ 1768454 w 3298501"/>
                  <a:gd name="connsiteY14" fmla="*/ 3011547 h 3930846"/>
                  <a:gd name="connsiteX15" fmla="*/ 1349463 w 3298501"/>
                  <a:gd name="connsiteY15" fmla="*/ 3158899 h 3930846"/>
                  <a:gd name="connsiteX16" fmla="*/ 983007 w 3298501"/>
                  <a:gd name="connsiteY16" fmla="*/ 3076894 h 3930846"/>
                  <a:gd name="connsiteX17" fmla="*/ 806185 w 3298501"/>
                  <a:gd name="connsiteY17" fmla="*/ 2800130 h 3930846"/>
                  <a:gd name="connsiteX18" fmla="*/ 895877 w 3298501"/>
                  <a:gd name="connsiteY18" fmla="*/ 2620745 h 3930846"/>
                  <a:gd name="connsiteX19" fmla="*/ 1018883 w 3298501"/>
                  <a:gd name="connsiteY19" fmla="*/ 2556680 h 3930846"/>
                  <a:gd name="connsiteX20" fmla="*/ 1077824 w 3298501"/>
                  <a:gd name="connsiteY20" fmla="*/ 2548992 h 3930846"/>
                  <a:gd name="connsiteX21" fmla="*/ 1098325 w 3298501"/>
                  <a:gd name="connsiteY21" fmla="*/ 2564367 h 3930846"/>
                  <a:gd name="connsiteX22" fmla="*/ 1088075 w 3298501"/>
                  <a:gd name="connsiteY22" fmla="*/ 2595119 h 3930846"/>
                  <a:gd name="connsiteX23" fmla="*/ 1077824 w 3298501"/>
                  <a:gd name="connsiteY23" fmla="*/ 2625871 h 3930846"/>
                  <a:gd name="connsiteX24" fmla="*/ 1062448 w 3298501"/>
                  <a:gd name="connsiteY24" fmla="*/ 2738627 h 3930846"/>
                  <a:gd name="connsiteX25" fmla="*/ 1143171 w 3298501"/>
                  <a:gd name="connsiteY25" fmla="*/ 2875728 h 3930846"/>
                  <a:gd name="connsiteX26" fmla="*/ 1318712 w 3298501"/>
                  <a:gd name="connsiteY26" fmla="*/ 2933387 h 3930846"/>
                  <a:gd name="connsiteX27" fmla="*/ 1582663 w 3298501"/>
                  <a:gd name="connsiteY27" fmla="*/ 2836007 h 3930846"/>
                  <a:gd name="connsiteX28" fmla="*/ 1687731 w 3298501"/>
                  <a:gd name="connsiteY28" fmla="*/ 2595119 h 3930846"/>
                  <a:gd name="connsiteX29" fmla="*/ 1475032 w 3298501"/>
                  <a:gd name="connsiteY29" fmla="*/ 2259414 h 3930846"/>
                  <a:gd name="connsiteX30" fmla="*/ 1031697 w 3298501"/>
                  <a:gd name="connsiteY30" fmla="*/ 2154346 h 3930846"/>
                  <a:gd name="connsiteX31" fmla="*/ 460229 w 3298501"/>
                  <a:gd name="connsiteY31" fmla="*/ 2349106 h 3930846"/>
                  <a:gd name="connsiteX32" fmla="*/ 206528 w 3298501"/>
                  <a:gd name="connsiteY32" fmla="*/ 2861633 h 3930846"/>
                  <a:gd name="connsiteX33" fmla="*/ 588361 w 3298501"/>
                  <a:gd name="connsiteY33" fmla="*/ 3502292 h 3930846"/>
                  <a:gd name="connsiteX34" fmla="*/ 1400716 w 3298501"/>
                  <a:gd name="connsiteY34" fmla="*/ 3717553 h 3930846"/>
                  <a:gd name="connsiteX35" fmla="*/ 2348956 w 3298501"/>
                  <a:gd name="connsiteY35" fmla="*/ 3433016 h 3930846"/>
                  <a:gd name="connsiteX36" fmla="*/ 1035318 w 3298501"/>
                  <a:gd name="connsiteY36" fmla="*/ 1258914 h 3930846"/>
                  <a:gd name="connsiteX37" fmla="*/ 433011 w 3298501"/>
                  <a:gd name="connsiteY37" fmla="*/ 773622 h 3930846"/>
                  <a:gd name="connsiteX0" fmla="*/ 543248 w 3298501"/>
                  <a:gd name="connsiteY0" fmla="*/ 706252 h 3930225"/>
                  <a:gd name="connsiteX1" fmla="*/ 898342 w 3298501"/>
                  <a:gd name="connsiteY1" fmla="*/ 254 h 3930225"/>
                  <a:gd name="connsiteX2" fmla="*/ 831811 w 3298501"/>
                  <a:gd name="connsiteY2" fmla="*/ 631520 h 3930225"/>
                  <a:gd name="connsiteX3" fmla="*/ 1328433 w 3298501"/>
                  <a:gd name="connsiteY3" fmla="*/ 1172894 h 3930225"/>
                  <a:gd name="connsiteX4" fmla="*/ 2741251 w 3298501"/>
                  <a:gd name="connsiteY4" fmla="*/ 1879983 h 3930225"/>
                  <a:gd name="connsiteX5" fmla="*/ 3289512 w 3298501"/>
                  <a:gd name="connsiteY5" fmla="*/ 2931002 h 3930225"/>
                  <a:gd name="connsiteX6" fmla="*/ 2358642 w 3298501"/>
                  <a:gd name="connsiteY6" fmla="*/ 3789855 h 3930225"/>
                  <a:gd name="connsiteX7" fmla="*/ 1163792 w 3298501"/>
                  <a:gd name="connsiteY7" fmla="*/ 3917742 h 3930225"/>
                  <a:gd name="connsiteX8" fmla="*/ 440688 w 3298501"/>
                  <a:gd name="connsiteY8" fmla="*/ 3667762 h 3930225"/>
                  <a:gd name="connsiteX9" fmla="*/ 456 w 3298501"/>
                  <a:gd name="connsiteY9" fmla="*/ 2861012 h 3930225"/>
                  <a:gd name="connsiteX10" fmla="*/ 371818 w 3298501"/>
                  <a:gd name="connsiteY10" fmla="*/ 2267762 h 3930225"/>
                  <a:gd name="connsiteX11" fmla="*/ 1052198 w 3298501"/>
                  <a:gd name="connsiteY11" fmla="*/ 2020468 h 3930225"/>
                  <a:gd name="connsiteX12" fmla="*/ 1680043 w 3298501"/>
                  <a:gd name="connsiteY12" fmla="*/ 2169101 h 3930225"/>
                  <a:gd name="connsiteX13" fmla="*/ 1949120 w 3298501"/>
                  <a:gd name="connsiteY13" fmla="*/ 2640626 h 3930225"/>
                  <a:gd name="connsiteX14" fmla="*/ 1768454 w 3298501"/>
                  <a:gd name="connsiteY14" fmla="*/ 3010926 h 3930225"/>
                  <a:gd name="connsiteX15" fmla="*/ 1349463 w 3298501"/>
                  <a:gd name="connsiteY15" fmla="*/ 3158278 h 3930225"/>
                  <a:gd name="connsiteX16" fmla="*/ 983007 w 3298501"/>
                  <a:gd name="connsiteY16" fmla="*/ 3076273 h 3930225"/>
                  <a:gd name="connsiteX17" fmla="*/ 806185 w 3298501"/>
                  <a:gd name="connsiteY17" fmla="*/ 2799509 h 3930225"/>
                  <a:gd name="connsiteX18" fmla="*/ 895877 w 3298501"/>
                  <a:gd name="connsiteY18" fmla="*/ 2620124 h 3930225"/>
                  <a:gd name="connsiteX19" fmla="*/ 1018883 w 3298501"/>
                  <a:gd name="connsiteY19" fmla="*/ 2556059 h 3930225"/>
                  <a:gd name="connsiteX20" fmla="*/ 1077824 w 3298501"/>
                  <a:gd name="connsiteY20" fmla="*/ 2548371 h 3930225"/>
                  <a:gd name="connsiteX21" fmla="*/ 1098325 w 3298501"/>
                  <a:gd name="connsiteY21" fmla="*/ 2563746 h 3930225"/>
                  <a:gd name="connsiteX22" fmla="*/ 1088075 w 3298501"/>
                  <a:gd name="connsiteY22" fmla="*/ 2594498 h 3930225"/>
                  <a:gd name="connsiteX23" fmla="*/ 1077824 w 3298501"/>
                  <a:gd name="connsiteY23" fmla="*/ 2625250 h 3930225"/>
                  <a:gd name="connsiteX24" fmla="*/ 1062448 w 3298501"/>
                  <a:gd name="connsiteY24" fmla="*/ 2738006 h 3930225"/>
                  <a:gd name="connsiteX25" fmla="*/ 1143171 w 3298501"/>
                  <a:gd name="connsiteY25" fmla="*/ 2875107 h 3930225"/>
                  <a:gd name="connsiteX26" fmla="*/ 1318712 w 3298501"/>
                  <a:gd name="connsiteY26" fmla="*/ 2932766 h 3930225"/>
                  <a:gd name="connsiteX27" fmla="*/ 1582663 w 3298501"/>
                  <a:gd name="connsiteY27" fmla="*/ 2835386 h 3930225"/>
                  <a:gd name="connsiteX28" fmla="*/ 1687731 w 3298501"/>
                  <a:gd name="connsiteY28" fmla="*/ 2594498 h 3930225"/>
                  <a:gd name="connsiteX29" fmla="*/ 1475032 w 3298501"/>
                  <a:gd name="connsiteY29" fmla="*/ 2258793 h 3930225"/>
                  <a:gd name="connsiteX30" fmla="*/ 1031697 w 3298501"/>
                  <a:gd name="connsiteY30" fmla="*/ 2153725 h 3930225"/>
                  <a:gd name="connsiteX31" fmla="*/ 460229 w 3298501"/>
                  <a:gd name="connsiteY31" fmla="*/ 2348485 h 3930225"/>
                  <a:gd name="connsiteX32" fmla="*/ 206528 w 3298501"/>
                  <a:gd name="connsiteY32" fmla="*/ 2861012 h 3930225"/>
                  <a:gd name="connsiteX33" fmla="*/ 588361 w 3298501"/>
                  <a:gd name="connsiteY33" fmla="*/ 3501671 h 3930225"/>
                  <a:gd name="connsiteX34" fmla="*/ 1400716 w 3298501"/>
                  <a:gd name="connsiteY34" fmla="*/ 3716932 h 3930225"/>
                  <a:gd name="connsiteX35" fmla="*/ 2348956 w 3298501"/>
                  <a:gd name="connsiteY35" fmla="*/ 3432395 h 3930225"/>
                  <a:gd name="connsiteX36" fmla="*/ 1035318 w 3298501"/>
                  <a:gd name="connsiteY36" fmla="*/ 1258293 h 3930225"/>
                  <a:gd name="connsiteX37" fmla="*/ 543248 w 3298501"/>
                  <a:gd name="connsiteY37" fmla="*/ 706252 h 3930225"/>
                  <a:gd name="connsiteX0" fmla="*/ 543248 w 3212681"/>
                  <a:gd name="connsiteY0" fmla="*/ 706252 h 3930225"/>
                  <a:gd name="connsiteX1" fmla="*/ 898342 w 3212681"/>
                  <a:gd name="connsiteY1" fmla="*/ 254 h 3930225"/>
                  <a:gd name="connsiteX2" fmla="*/ 831811 w 3212681"/>
                  <a:gd name="connsiteY2" fmla="*/ 631520 h 3930225"/>
                  <a:gd name="connsiteX3" fmla="*/ 1328433 w 3212681"/>
                  <a:gd name="connsiteY3" fmla="*/ 1172894 h 3930225"/>
                  <a:gd name="connsiteX4" fmla="*/ 2741251 w 3212681"/>
                  <a:gd name="connsiteY4" fmla="*/ 1879983 h 3930225"/>
                  <a:gd name="connsiteX5" fmla="*/ 3201322 w 3212681"/>
                  <a:gd name="connsiteY5" fmla="*/ 2931002 h 3930225"/>
                  <a:gd name="connsiteX6" fmla="*/ 2358642 w 3212681"/>
                  <a:gd name="connsiteY6" fmla="*/ 3789855 h 3930225"/>
                  <a:gd name="connsiteX7" fmla="*/ 1163792 w 3212681"/>
                  <a:gd name="connsiteY7" fmla="*/ 3917742 h 3930225"/>
                  <a:gd name="connsiteX8" fmla="*/ 440688 w 3212681"/>
                  <a:gd name="connsiteY8" fmla="*/ 3667762 h 3930225"/>
                  <a:gd name="connsiteX9" fmla="*/ 456 w 3212681"/>
                  <a:gd name="connsiteY9" fmla="*/ 2861012 h 3930225"/>
                  <a:gd name="connsiteX10" fmla="*/ 371818 w 3212681"/>
                  <a:gd name="connsiteY10" fmla="*/ 2267762 h 3930225"/>
                  <a:gd name="connsiteX11" fmla="*/ 1052198 w 3212681"/>
                  <a:gd name="connsiteY11" fmla="*/ 2020468 h 3930225"/>
                  <a:gd name="connsiteX12" fmla="*/ 1680043 w 3212681"/>
                  <a:gd name="connsiteY12" fmla="*/ 2169101 h 3930225"/>
                  <a:gd name="connsiteX13" fmla="*/ 1949120 w 3212681"/>
                  <a:gd name="connsiteY13" fmla="*/ 2640626 h 3930225"/>
                  <a:gd name="connsiteX14" fmla="*/ 1768454 w 3212681"/>
                  <a:gd name="connsiteY14" fmla="*/ 3010926 h 3930225"/>
                  <a:gd name="connsiteX15" fmla="*/ 1349463 w 3212681"/>
                  <a:gd name="connsiteY15" fmla="*/ 3158278 h 3930225"/>
                  <a:gd name="connsiteX16" fmla="*/ 983007 w 3212681"/>
                  <a:gd name="connsiteY16" fmla="*/ 3076273 h 3930225"/>
                  <a:gd name="connsiteX17" fmla="*/ 806185 w 3212681"/>
                  <a:gd name="connsiteY17" fmla="*/ 2799509 h 3930225"/>
                  <a:gd name="connsiteX18" fmla="*/ 895877 w 3212681"/>
                  <a:gd name="connsiteY18" fmla="*/ 2620124 h 3930225"/>
                  <a:gd name="connsiteX19" fmla="*/ 1018883 w 3212681"/>
                  <a:gd name="connsiteY19" fmla="*/ 2556059 h 3930225"/>
                  <a:gd name="connsiteX20" fmla="*/ 1077824 w 3212681"/>
                  <a:gd name="connsiteY20" fmla="*/ 2548371 h 3930225"/>
                  <a:gd name="connsiteX21" fmla="*/ 1098325 w 3212681"/>
                  <a:gd name="connsiteY21" fmla="*/ 2563746 h 3930225"/>
                  <a:gd name="connsiteX22" fmla="*/ 1088075 w 3212681"/>
                  <a:gd name="connsiteY22" fmla="*/ 2594498 h 3930225"/>
                  <a:gd name="connsiteX23" fmla="*/ 1077824 w 3212681"/>
                  <a:gd name="connsiteY23" fmla="*/ 2625250 h 3930225"/>
                  <a:gd name="connsiteX24" fmla="*/ 1062448 w 3212681"/>
                  <a:gd name="connsiteY24" fmla="*/ 2738006 h 3930225"/>
                  <a:gd name="connsiteX25" fmla="*/ 1143171 w 3212681"/>
                  <a:gd name="connsiteY25" fmla="*/ 2875107 h 3930225"/>
                  <a:gd name="connsiteX26" fmla="*/ 1318712 w 3212681"/>
                  <a:gd name="connsiteY26" fmla="*/ 2932766 h 3930225"/>
                  <a:gd name="connsiteX27" fmla="*/ 1582663 w 3212681"/>
                  <a:gd name="connsiteY27" fmla="*/ 2835386 h 3930225"/>
                  <a:gd name="connsiteX28" fmla="*/ 1687731 w 3212681"/>
                  <a:gd name="connsiteY28" fmla="*/ 2594498 h 3930225"/>
                  <a:gd name="connsiteX29" fmla="*/ 1475032 w 3212681"/>
                  <a:gd name="connsiteY29" fmla="*/ 2258793 h 3930225"/>
                  <a:gd name="connsiteX30" fmla="*/ 1031697 w 3212681"/>
                  <a:gd name="connsiteY30" fmla="*/ 2153725 h 3930225"/>
                  <a:gd name="connsiteX31" fmla="*/ 460229 w 3212681"/>
                  <a:gd name="connsiteY31" fmla="*/ 2348485 h 3930225"/>
                  <a:gd name="connsiteX32" fmla="*/ 206528 w 3212681"/>
                  <a:gd name="connsiteY32" fmla="*/ 2861012 h 3930225"/>
                  <a:gd name="connsiteX33" fmla="*/ 588361 w 3212681"/>
                  <a:gd name="connsiteY33" fmla="*/ 3501671 h 3930225"/>
                  <a:gd name="connsiteX34" fmla="*/ 1400716 w 3212681"/>
                  <a:gd name="connsiteY34" fmla="*/ 3716932 h 3930225"/>
                  <a:gd name="connsiteX35" fmla="*/ 2348956 w 3212681"/>
                  <a:gd name="connsiteY35" fmla="*/ 3432395 h 3930225"/>
                  <a:gd name="connsiteX36" fmla="*/ 1035318 w 3212681"/>
                  <a:gd name="connsiteY36" fmla="*/ 1258293 h 3930225"/>
                  <a:gd name="connsiteX37" fmla="*/ 543248 w 3212681"/>
                  <a:gd name="connsiteY37" fmla="*/ 706252 h 3930225"/>
                  <a:gd name="connsiteX0" fmla="*/ 366867 w 3212681"/>
                  <a:gd name="connsiteY0" fmla="*/ 679406 h 3930078"/>
                  <a:gd name="connsiteX1" fmla="*/ 898342 w 3212681"/>
                  <a:gd name="connsiteY1" fmla="*/ 107 h 3930078"/>
                  <a:gd name="connsiteX2" fmla="*/ 831811 w 3212681"/>
                  <a:gd name="connsiteY2" fmla="*/ 631373 h 3930078"/>
                  <a:gd name="connsiteX3" fmla="*/ 1328433 w 3212681"/>
                  <a:gd name="connsiteY3" fmla="*/ 1172747 h 3930078"/>
                  <a:gd name="connsiteX4" fmla="*/ 2741251 w 3212681"/>
                  <a:gd name="connsiteY4" fmla="*/ 1879836 h 3930078"/>
                  <a:gd name="connsiteX5" fmla="*/ 3201322 w 3212681"/>
                  <a:gd name="connsiteY5" fmla="*/ 2930855 h 3930078"/>
                  <a:gd name="connsiteX6" fmla="*/ 2358642 w 3212681"/>
                  <a:gd name="connsiteY6" fmla="*/ 3789708 h 3930078"/>
                  <a:gd name="connsiteX7" fmla="*/ 1163792 w 3212681"/>
                  <a:gd name="connsiteY7" fmla="*/ 3917595 h 3930078"/>
                  <a:gd name="connsiteX8" fmla="*/ 440688 w 3212681"/>
                  <a:gd name="connsiteY8" fmla="*/ 3667615 h 3930078"/>
                  <a:gd name="connsiteX9" fmla="*/ 456 w 3212681"/>
                  <a:gd name="connsiteY9" fmla="*/ 2860865 h 3930078"/>
                  <a:gd name="connsiteX10" fmla="*/ 371818 w 3212681"/>
                  <a:gd name="connsiteY10" fmla="*/ 2267615 h 3930078"/>
                  <a:gd name="connsiteX11" fmla="*/ 1052198 w 3212681"/>
                  <a:gd name="connsiteY11" fmla="*/ 2020321 h 3930078"/>
                  <a:gd name="connsiteX12" fmla="*/ 1680043 w 3212681"/>
                  <a:gd name="connsiteY12" fmla="*/ 2168954 h 3930078"/>
                  <a:gd name="connsiteX13" fmla="*/ 1949120 w 3212681"/>
                  <a:gd name="connsiteY13" fmla="*/ 2640479 h 3930078"/>
                  <a:gd name="connsiteX14" fmla="*/ 1768454 w 3212681"/>
                  <a:gd name="connsiteY14" fmla="*/ 3010779 h 3930078"/>
                  <a:gd name="connsiteX15" fmla="*/ 1349463 w 3212681"/>
                  <a:gd name="connsiteY15" fmla="*/ 3158131 h 3930078"/>
                  <a:gd name="connsiteX16" fmla="*/ 983007 w 3212681"/>
                  <a:gd name="connsiteY16" fmla="*/ 3076126 h 3930078"/>
                  <a:gd name="connsiteX17" fmla="*/ 806185 w 3212681"/>
                  <a:gd name="connsiteY17" fmla="*/ 2799362 h 3930078"/>
                  <a:gd name="connsiteX18" fmla="*/ 895877 w 3212681"/>
                  <a:gd name="connsiteY18" fmla="*/ 2619977 h 3930078"/>
                  <a:gd name="connsiteX19" fmla="*/ 1018883 w 3212681"/>
                  <a:gd name="connsiteY19" fmla="*/ 2555912 h 3930078"/>
                  <a:gd name="connsiteX20" fmla="*/ 1077824 w 3212681"/>
                  <a:gd name="connsiteY20" fmla="*/ 2548224 h 3930078"/>
                  <a:gd name="connsiteX21" fmla="*/ 1098325 w 3212681"/>
                  <a:gd name="connsiteY21" fmla="*/ 2563599 h 3930078"/>
                  <a:gd name="connsiteX22" fmla="*/ 1088075 w 3212681"/>
                  <a:gd name="connsiteY22" fmla="*/ 2594351 h 3930078"/>
                  <a:gd name="connsiteX23" fmla="*/ 1077824 w 3212681"/>
                  <a:gd name="connsiteY23" fmla="*/ 2625103 h 3930078"/>
                  <a:gd name="connsiteX24" fmla="*/ 1062448 w 3212681"/>
                  <a:gd name="connsiteY24" fmla="*/ 2737859 h 3930078"/>
                  <a:gd name="connsiteX25" fmla="*/ 1143171 w 3212681"/>
                  <a:gd name="connsiteY25" fmla="*/ 2874960 h 3930078"/>
                  <a:gd name="connsiteX26" fmla="*/ 1318712 w 3212681"/>
                  <a:gd name="connsiteY26" fmla="*/ 2932619 h 3930078"/>
                  <a:gd name="connsiteX27" fmla="*/ 1582663 w 3212681"/>
                  <a:gd name="connsiteY27" fmla="*/ 2835239 h 3930078"/>
                  <a:gd name="connsiteX28" fmla="*/ 1687731 w 3212681"/>
                  <a:gd name="connsiteY28" fmla="*/ 2594351 h 3930078"/>
                  <a:gd name="connsiteX29" fmla="*/ 1475032 w 3212681"/>
                  <a:gd name="connsiteY29" fmla="*/ 2258646 h 3930078"/>
                  <a:gd name="connsiteX30" fmla="*/ 1031697 w 3212681"/>
                  <a:gd name="connsiteY30" fmla="*/ 2153578 h 3930078"/>
                  <a:gd name="connsiteX31" fmla="*/ 460229 w 3212681"/>
                  <a:gd name="connsiteY31" fmla="*/ 2348338 h 3930078"/>
                  <a:gd name="connsiteX32" fmla="*/ 206528 w 3212681"/>
                  <a:gd name="connsiteY32" fmla="*/ 2860865 h 3930078"/>
                  <a:gd name="connsiteX33" fmla="*/ 588361 w 3212681"/>
                  <a:gd name="connsiteY33" fmla="*/ 3501524 h 3930078"/>
                  <a:gd name="connsiteX34" fmla="*/ 1400716 w 3212681"/>
                  <a:gd name="connsiteY34" fmla="*/ 3716785 h 3930078"/>
                  <a:gd name="connsiteX35" fmla="*/ 2348956 w 3212681"/>
                  <a:gd name="connsiteY35" fmla="*/ 3432248 h 3930078"/>
                  <a:gd name="connsiteX36" fmla="*/ 1035318 w 3212681"/>
                  <a:gd name="connsiteY36" fmla="*/ 1258146 h 3930078"/>
                  <a:gd name="connsiteX37" fmla="*/ 366867 w 3212681"/>
                  <a:gd name="connsiteY37" fmla="*/ 679406 h 3930078"/>
                  <a:gd name="connsiteX0" fmla="*/ 366867 w 3212681"/>
                  <a:gd name="connsiteY0" fmla="*/ 679319 h 3929991"/>
                  <a:gd name="connsiteX1" fmla="*/ 898342 w 3212681"/>
                  <a:gd name="connsiteY1" fmla="*/ 20 h 3929991"/>
                  <a:gd name="connsiteX2" fmla="*/ 699527 w 3212681"/>
                  <a:gd name="connsiteY2" fmla="*/ 657986 h 3929991"/>
                  <a:gd name="connsiteX3" fmla="*/ 1328433 w 3212681"/>
                  <a:gd name="connsiteY3" fmla="*/ 1172660 h 3929991"/>
                  <a:gd name="connsiteX4" fmla="*/ 2741251 w 3212681"/>
                  <a:gd name="connsiteY4" fmla="*/ 1879749 h 3929991"/>
                  <a:gd name="connsiteX5" fmla="*/ 3201322 w 3212681"/>
                  <a:gd name="connsiteY5" fmla="*/ 2930768 h 3929991"/>
                  <a:gd name="connsiteX6" fmla="*/ 2358642 w 3212681"/>
                  <a:gd name="connsiteY6" fmla="*/ 3789621 h 3929991"/>
                  <a:gd name="connsiteX7" fmla="*/ 1163792 w 3212681"/>
                  <a:gd name="connsiteY7" fmla="*/ 3917508 h 3929991"/>
                  <a:gd name="connsiteX8" fmla="*/ 440688 w 3212681"/>
                  <a:gd name="connsiteY8" fmla="*/ 3667528 h 3929991"/>
                  <a:gd name="connsiteX9" fmla="*/ 456 w 3212681"/>
                  <a:gd name="connsiteY9" fmla="*/ 2860778 h 3929991"/>
                  <a:gd name="connsiteX10" fmla="*/ 371818 w 3212681"/>
                  <a:gd name="connsiteY10" fmla="*/ 2267528 h 3929991"/>
                  <a:gd name="connsiteX11" fmla="*/ 1052198 w 3212681"/>
                  <a:gd name="connsiteY11" fmla="*/ 2020234 h 3929991"/>
                  <a:gd name="connsiteX12" fmla="*/ 1680043 w 3212681"/>
                  <a:gd name="connsiteY12" fmla="*/ 2168867 h 3929991"/>
                  <a:gd name="connsiteX13" fmla="*/ 1949120 w 3212681"/>
                  <a:gd name="connsiteY13" fmla="*/ 2640392 h 3929991"/>
                  <a:gd name="connsiteX14" fmla="*/ 1768454 w 3212681"/>
                  <a:gd name="connsiteY14" fmla="*/ 3010692 h 3929991"/>
                  <a:gd name="connsiteX15" fmla="*/ 1349463 w 3212681"/>
                  <a:gd name="connsiteY15" fmla="*/ 3158044 h 3929991"/>
                  <a:gd name="connsiteX16" fmla="*/ 983007 w 3212681"/>
                  <a:gd name="connsiteY16" fmla="*/ 3076039 h 3929991"/>
                  <a:gd name="connsiteX17" fmla="*/ 806185 w 3212681"/>
                  <a:gd name="connsiteY17" fmla="*/ 2799275 h 3929991"/>
                  <a:gd name="connsiteX18" fmla="*/ 895877 w 3212681"/>
                  <a:gd name="connsiteY18" fmla="*/ 2619890 h 3929991"/>
                  <a:gd name="connsiteX19" fmla="*/ 1018883 w 3212681"/>
                  <a:gd name="connsiteY19" fmla="*/ 2555825 h 3929991"/>
                  <a:gd name="connsiteX20" fmla="*/ 1077824 w 3212681"/>
                  <a:gd name="connsiteY20" fmla="*/ 2548137 h 3929991"/>
                  <a:gd name="connsiteX21" fmla="*/ 1098325 w 3212681"/>
                  <a:gd name="connsiteY21" fmla="*/ 2563512 h 3929991"/>
                  <a:gd name="connsiteX22" fmla="*/ 1088075 w 3212681"/>
                  <a:gd name="connsiteY22" fmla="*/ 2594264 h 3929991"/>
                  <a:gd name="connsiteX23" fmla="*/ 1077824 w 3212681"/>
                  <a:gd name="connsiteY23" fmla="*/ 2625016 h 3929991"/>
                  <a:gd name="connsiteX24" fmla="*/ 1062448 w 3212681"/>
                  <a:gd name="connsiteY24" fmla="*/ 2737772 h 3929991"/>
                  <a:gd name="connsiteX25" fmla="*/ 1143171 w 3212681"/>
                  <a:gd name="connsiteY25" fmla="*/ 2874873 h 3929991"/>
                  <a:gd name="connsiteX26" fmla="*/ 1318712 w 3212681"/>
                  <a:gd name="connsiteY26" fmla="*/ 2932532 h 3929991"/>
                  <a:gd name="connsiteX27" fmla="*/ 1582663 w 3212681"/>
                  <a:gd name="connsiteY27" fmla="*/ 2835152 h 3929991"/>
                  <a:gd name="connsiteX28" fmla="*/ 1687731 w 3212681"/>
                  <a:gd name="connsiteY28" fmla="*/ 2594264 h 3929991"/>
                  <a:gd name="connsiteX29" fmla="*/ 1475032 w 3212681"/>
                  <a:gd name="connsiteY29" fmla="*/ 2258559 h 3929991"/>
                  <a:gd name="connsiteX30" fmla="*/ 1031697 w 3212681"/>
                  <a:gd name="connsiteY30" fmla="*/ 2153491 h 3929991"/>
                  <a:gd name="connsiteX31" fmla="*/ 460229 w 3212681"/>
                  <a:gd name="connsiteY31" fmla="*/ 2348251 h 3929991"/>
                  <a:gd name="connsiteX32" fmla="*/ 206528 w 3212681"/>
                  <a:gd name="connsiteY32" fmla="*/ 2860778 h 3929991"/>
                  <a:gd name="connsiteX33" fmla="*/ 588361 w 3212681"/>
                  <a:gd name="connsiteY33" fmla="*/ 3501437 h 3929991"/>
                  <a:gd name="connsiteX34" fmla="*/ 1400716 w 3212681"/>
                  <a:gd name="connsiteY34" fmla="*/ 3716698 h 3929991"/>
                  <a:gd name="connsiteX35" fmla="*/ 2348956 w 3212681"/>
                  <a:gd name="connsiteY35" fmla="*/ 3432161 h 3929991"/>
                  <a:gd name="connsiteX36" fmla="*/ 1035318 w 3212681"/>
                  <a:gd name="connsiteY36" fmla="*/ 1258059 h 3929991"/>
                  <a:gd name="connsiteX37" fmla="*/ 366867 w 3212681"/>
                  <a:gd name="connsiteY37" fmla="*/ 679319 h 3929991"/>
                  <a:gd name="connsiteX0" fmla="*/ 366867 w 3212681"/>
                  <a:gd name="connsiteY0" fmla="*/ 679320 h 3929991"/>
                  <a:gd name="connsiteX1" fmla="*/ 898342 w 3212681"/>
                  <a:gd name="connsiteY1" fmla="*/ 20 h 3929991"/>
                  <a:gd name="connsiteX2" fmla="*/ 699527 w 3212681"/>
                  <a:gd name="connsiteY2" fmla="*/ 657986 h 3929991"/>
                  <a:gd name="connsiteX3" fmla="*/ 1328433 w 3212681"/>
                  <a:gd name="connsiteY3" fmla="*/ 1172660 h 3929991"/>
                  <a:gd name="connsiteX4" fmla="*/ 2741251 w 3212681"/>
                  <a:gd name="connsiteY4" fmla="*/ 1879749 h 3929991"/>
                  <a:gd name="connsiteX5" fmla="*/ 3201322 w 3212681"/>
                  <a:gd name="connsiteY5" fmla="*/ 2930768 h 3929991"/>
                  <a:gd name="connsiteX6" fmla="*/ 2358642 w 3212681"/>
                  <a:gd name="connsiteY6" fmla="*/ 3789621 h 3929991"/>
                  <a:gd name="connsiteX7" fmla="*/ 1163792 w 3212681"/>
                  <a:gd name="connsiteY7" fmla="*/ 3917508 h 3929991"/>
                  <a:gd name="connsiteX8" fmla="*/ 440688 w 3212681"/>
                  <a:gd name="connsiteY8" fmla="*/ 3667528 h 3929991"/>
                  <a:gd name="connsiteX9" fmla="*/ 456 w 3212681"/>
                  <a:gd name="connsiteY9" fmla="*/ 2860778 h 3929991"/>
                  <a:gd name="connsiteX10" fmla="*/ 371818 w 3212681"/>
                  <a:gd name="connsiteY10" fmla="*/ 2267528 h 3929991"/>
                  <a:gd name="connsiteX11" fmla="*/ 1052198 w 3212681"/>
                  <a:gd name="connsiteY11" fmla="*/ 2020234 h 3929991"/>
                  <a:gd name="connsiteX12" fmla="*/ 1680043 w 3212681"/>
                  <a:gd name="connsiteY12" fmla="*/ 2168867 h 3929991"/>
                  <a:gd name="connsiteX13" fmla="*/ 1949120 w 3212681"/>
                  <a:gd name="connsiteY13" fmla="*/ 2640392 h 3929991"/>
                  <a:gd name="connsiteX14" fmla="*/ 1768454 w 3212681"/>
                  <a:gd name="connsiteY14" fmla="*/ 3010692 h 3929991"/>
                  <a:gd name="connsiteX15" fmla="*/ 1349463 w 3212681"/>
                  <a:gd name="connsiteY15" fmla="*/ 3158044 h 3929991"/>
                  <a:gd name="connsiteX16" fmla="*/ 983007 w 3212681"/>
                  <a:gd name="connsiteY16" fmla="*/ 3076039 h 3929991"/>
                  <a:gd name="connsiteX17" fmla="*/ 806185 w 3212681"/>
                  <a:gd name="connsiteY17" fmla="*/ 2799275 h 3929991"/>
                  <a:gd name="connsiteX18" fmla="*/ 895877 w 3212681"/>
                  <a:gd name="connsiteY18" fmla="*/ 2619890 h 3929991"/>
                  <a:gd name="connsiteX19" fmla="*/ 1018883 w 3212681"/>
                  <a:gd name="connsiteY19" fmla="*/ 2555825 h 3929991"/>
                  <a:gd name="connsiteX20" fmla="*/ 1077824 w 3212681"/>
                  <a:gd name="connsiteY20" fmla="*/ 2548137 h 3929991"/>
                  <a:gd name="connsiteX21" fmla="*/ 1098325 w 3212681"/>
                  <a:gd name="connsiteY21" fmla="*/ 2563512 h 3929991"/>
                  <a:gd name="connsiteX22" fmla="*/ 1088075 w 3212681"/>
                  <a:gd name="connsiteY22" fmla="*/ 2594264 h 3929991"/>
                  <a:gd name="connsiteX23" fmla="*/ 1077824 w 3212681"/>
                  <a:gd name="connsiteY23" fmla="*/ 2625016 h 3929991"/>
                  <a:gd name="connsiteX24" fmla="*/ 1062448 w 3212681"/>
                  <a:gd name="connsiteY24" fmla="*/ 2737772 h 3929991"/>
                  <a:gd name="connsiteX25" fmla="*/ 1143171 w 3212681"/>
                  <a:gd name="connsiteY25" fmla="*/ 2874873 h 3929991"/>
                  <a:gd name="connsiteX26" fmla="*/ 1318712 w 3212681"/>
                  <a:gd name="connsiteY26" fmla="*/ 2932532 h 3929991"/>
                  <a:gd name="connsiteX27" fmla="*/ 1582663 w 3212681"/>
                  <a:gd name="connsiteY27" fmla="*/ 2835152 h 3929991"/>
                  <a:gd name="connsiteX28" fmla="*/ 1687731 w 3212681"/>
                  <a:gd name="connsiteY28" fmla="*/ 2594264 h 3929991"/>
                  <a:gd name="connsiteX29" fmla="*/ 1475032 w 3212681"/>
                  <a:gd name="connsiteY29" fmla="*/ 2258559 h 3929991"/>
                  <a:gd name="connsiteX30" fmla="*/ 1031697 w 3212681"/>
                  <a:gd name="connsiteY30" fmla="*/ 2153491 h 3929991"/>
                  <a:gd name="connsiteX31" fmla="*/ 460229 w 3212681"/>
                  <a:gd name="connsiteY31" fmla="*/ 2348251 h 3929991"/>
                  <a:gd name="connsiteX32" fmla="*/ 206528 w 3212681"/>
                  <a:gd name="connsiteY32" fmla="*/ 2860778 h 3929991"/>
                  <a:gd name="connsiteX33" fmla="*/ 588361 w 3212681"/>
                  <a:gd name="connsiteY33" fmla="*/ 3501437 h 3929991"/>
                  <a:gd name="connsiteX34" fmla="*/ 1400716 w 3212681"/>
                  <a:gd name="connsiteY34" fmla="*/ 3716698 h 3929991"/>
                  <a:gd name="connsiteX35" fmla="*/ 2348956 w 3212681"/>
                  <a:gd name="connsiteY35" fmla="*/ 3432161 h 3929991"/>
                  <a:gd name="connsiteX36" fmla="*/ 1035318 w 3212681"/>
                  <a:gd name="connsiteY36" fmla="*/ 1258059 h 3929991"/>
                  <a:gd name="connsiteX37" fmla="*/ 366867 w 3212681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99527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11338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11338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11338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3208014" h="3929991">
                    <a:moveTo>
                      <a:pt x="366867" y="679320"/>
                    </a:moveTo>
                    <a:cubicBezTo>
                      <a:pt x="317808" y="427842"/>
                      <a:pt x="857597" y="3576"/>
                      <a:pt x="898342" y="20"/>
                    </a:cubicBezTo>
                    <a:cubicBezTo>
                      <a:pt x="939087" y="-3536"/>
                      <a:pt x="549678" y="459157"/>
                      <a:pt x="611338" y="657986"/>
                    </a:cubicBezTo>
                    <a:cubicBezTo>
                      <a:pt x="705067" y="960224"/>
                      <a:pt x="918328" y="991283"/>
                      <a:pt x="1328433" y="1172660"/>
                    </a:cubicBezTo>
                    <a:cubicBezTo>
                      <a:pt x="1738538" y="1354037"/>
                      <a:pt x="2362961" y="1613432"/>
                      <a:pt x="2675109" y="1906450"/>
                    </a:cubicBezTo>
                    <a:cubicBezTo>
                      <a:pt x="2987257" y="2199468"/>
                      <a:pt x="3254066" y="2616906"/>
                      <a:pt x="3201322" y="2930768"/>
                    </a:cubicBezTo>
                    <a:cubicBezTo>
                      <a:pt x="3148578" y="3244630"/>
                      <a:pt x="2698230" y="3625164"/>
                      <a:pt x="2358642" y="3789621"/>
                    </a:cubicBezTo>
                    <a:cubicBezTo>
                      <a:pt x="2019054" y="3954078"/>
                      <a:pt x="1483451" y="3937857"/>
                      <a:pt x="1163792" y="3917508"/>
                    </a:cubicBezTo>
                    <a:cubicBezTo>
                      <a:pt x="844133" y="3897159"/>
                      <a:pt x="810958" y="3870348"/>
                      <a:pt x="440688" y="3667528"/>
                    </a:cubicBezTo>
                    <a:cubicBezTo>
                      <a:pt x="70418" y="3464708"/>
                      <a:pt x="11934" y="3094111"/>
                      <a:pt x="456" y="2860778"/>
                    </a:cubicBezTo>
                    <a:cubicBezTo>
                      <a:pt x="-11022" y="2627445"/>
                      <a:pt x="196528" y="2407619"/>
                      <a:pt x="371818" y="2267528"/>
                    </a:cubicBezTo>
                    <a:cubicBezTo>
                      <a:pt x="547108" y="2127437"/>
                      <a:pt x="787392" y="2020234"/>
                      <a:pt x="1052198" y="2020234"/>
                    </a:cubicBezTo>
                    <a:cubicBezTo>
                      <a:pt x="1310169" y="2020234"/>
                      <a:pt x="1519451" y="2069778"/>
                      <a:pt x="1680043" y="2168867"/>
                    </a:cubicBezTo>
                    <a:cubicBezTo>
                      <a:pt x="1859427" y="2279914"/>
                      <a:pt x="1949120" y="2437089"/>
                      <a:pt x="1949120" y="2640392"/>
                    </a:cubicBezTo>
                    <a:cubicBezTo>
                      <a:pt x="1949120" y="2789024"/>
                      <a:pt x="1888898" y="2912458"/>
                      <a:pt x="1768454" y="3010692"/>
                    </a:cubicBezTo>
                    <a:cubicBezTo>
                      <a:pt x="1648010" y="3108927"/>
                      <a:pt x="1508347" y="3158044"/>
                      <a:pt x="1349463" y="3158044"/>
                    </a:cubicBezTo>
                    <a:cubicBezTo>
                      <a:pt x="1204247" y="3158044"/>
                      <a:pt x="1082095" y="3130709"/>
                      <a:pt x="983007" y="3076039"/>
                    </a:cubicBezTo>
                    <a:cubicBezTo>
                      <a:pt x="865125" y="3011120"/>
                      <a:pt x="806185" y="2918865"/>
                      <a:pt x="806185" y="2799275"/>
                    </a:cubicBezTo>
                    <a:cubicBezTo>
                      <a:pt x="806185" y="2727521"/>
                      <a:pt x="836082" y="2667726"/>
                      <a:pt x="895877" y="2619890"/>
                    </a:cubicBezTo>
                    <a:cubicBezTo>
                      <a:pt x="942004" y="2582305"/>
                      <a:pt x="983007" y="2560950"/>
                      <a:pt x="1018883" y="2555825"/>
                    </a:cubicBezTo>
                    <a:cubicBezTo>
                      <a:pt x="1054760" y="2550699"/>
                      <a:pt x="1074407" y="2548137"/>
                      <a:pt x="1077824" y="2548137"/>
                    </a:cubicBezTo>
                    <a:cubicBezTo>
                      <a:pt x="1091491" y="2548137"/>
                      <a:pt x="1098325" y="2553262"/>
                      <a:pt x="1098325" y="2563512"/>
                    </a:cubicBezTo>
                    <a:lnTo>
                      <a:pt x="1088075" y="2594264"/>
                    </a:lnTo>
                    <a:cubicBezTo>
                      <a:pt x="1086366" y="2597681"/>
                      <a:pt x="1082949" y="2607932"/>
                      <a:pt x="1077824" y="2625016"/>
                    </a:cubicBezTo>
                    <a:cubicBezTo>
                      <a:pt x="1067573" y="2659184"/>
                      <a:pt x="1062448" y="2696769"/>
                      <a:pt x="1062448" y="2737772"/>
                    </a:cubicBezTo>
                    <a:cubicBezTo>
                      <a:pt x="1062448" y="2790733"/>
                      <a:pt x="1089356" y="2836433"/>
                      <a:pt x="1143171" y="2874873"/>
                    </a:cubicBezTo>
                    <a:cubicBezTo>
                      <a:pt x="1196987" y="2913312"/>
                      <a:pt x="1255500" y="2932532"/>
                      <a:pt x="1318712" y="2932532"/>
                    </a:cubicBezTo>
                    <a:cubicBezTo>
                      <a:pt x="1424634" y="2932532"/>
                      <a:pt x="1512618" y="2900072"/>
                      <a:pt x="1582663" y="2835152"/>
                    </a:cubicBezTo>
                    <a:cubicBezTo>
                      <a:pt x="1652708" y="2770232"/>
                      <a:pt x="1687731" y="2689936"/>
                      <a:pt x="1687731" y="2594264"/>
                    </a:cubicBezTo>
                    <a:cubicBezTo>
                      <a:pt x="1687731" y="2450757"/>
                      <a:pt x="1616831" y="2338855"/>
                      <a:pt x="1475032" y="2258559"/>
                    </a:cubicBezTo>
                    <a:cubicBezTo>
                      <a:pt x="1352026" y="2188514"/>
                      <a:pt x="1204247" y="2153491"/>
                      <a:pt x="1031697" y="2153491"/>
                    </a:cubicBezTo>
                    <a:cubicBezTo>
                      <a:pt x="811310" y="2153491"/>
                      <a:pt x="620821" y="2218411"/>
                      <a:pt x="460229" y="2348251"/>
                    </a:cubicBezTo>
                    <a:cubicBezTo>
                      <a:pt x="291095" y="2484925"/>
                      <a:pt x="206528" y="2655767"/>
                      <a:pt x="206528" y="2860778"/>
                    </a:cubicBezTo>
                    <a:cubicBezTo>
                      <a:pt x="206528" y="3127292"/>
                      <a:pt x="333806" y="3340845"/>
                      <a:pt x="588361" y="3501437"/>
                    </a:cubicBezTo>
                    <a:cubicBezTo>
                      <a:pt x="815581" y="3644944"/>
                      <a:pt x="1107284" y="3728244"/>
                      <a:pt x="1400716" y="3716698"/>
                    </a:cubicBezTo>
                    <a:cubicBezTo>
                      <a:pt x="1694148" y="3705152"/>
                      <a:pt x="1880715" y="3668386"/>
                      <a:pt x="2348956" y="3432161"/>
                    </a:cubicBezTo>
                    <a:cubicBezTo>
                      <a:pt x="2817197" y="3195936"/>
                      <a:pt x="3445477" y="2041712"/>
                      <a:pt x="1035318" y="1258059"/>
                    </a:cubicBezTo>
                    <a:cubicBezTo>
                      <a:pt x="477146" y="968350"/>
                      <a:pt x="415926" y="930798"/>
                      <a:pt x="366867" y="679320"/>
                    </a:cubicBezTo>
                    <a:close/>
                  </a:path>
                </a:pathLst>
              </a:custGeom>
              <a:grpFill/>
              <a:ln>
                <a:noFill/>
              </a:ln>
              <a:effectLst/>
              <a:sp3d>
                <a:bevelT w="165100" prst="coolSlant"/>
              </a:sp3d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s-ES" sz="41300" dirty="0">
                  <a:latin typeface="Harrington" panose="04040505050A02020702" pitchFamily="82" charset="0"/>
                </a:endParaRPr>
              </a:p>
            </p:txBody>
          </p:sp>
          <p:sp>
            <p:nvSpPr>
              <p:cNvPr id="21" name="CuadroTexto 6"/>
              <p:cNvSpPr txBox="1"/>
              <p:nvPr/>
            </p:nvSpPr>
            <p:spPr>
              <a:xfrm rot="10800000">
                <a:off x="2195736" y="555526"/>
                <a:ext cx="792088" cy="1584176"/>
              </a:xfrm>
              <a:custGeom>
                <a:avLst/>
                <a:gdLst>
                  <a:gd name="connsiteX0" fmla="*/ 1424825 w 3432663"/>
                  <a:gd name="connsiteY0" fmla="*/ 0 h 3746571"/>
                  <a:gd name="connsiteX1" fmla="*/ 1883536 w 3432663"/>
                  <a:gd name="connsiteY1" fmla="*/ 64066 h 3746571"/>
                  <a:gd name="connsiteX2" fmla="*/ 2116736 w 3432663"/>
                  <a:gd name="connsiteY2" fmla="*/ 353644 h 3746571"/>
                  <a:gd name="connsiteX3" fmla="*/ 2051389 w 3432663"/>
                  <a:gd name="connsiteY3" fmla="*/ 500995 h 3746571"/>
                  <a:gd name="connsiteX4" fmla="*/ 1936070 w 3432663"/>
                  <a:gd name="connsiteY4" fmla="*/ 571468 h 3746571"/>
                  <a:gd name="connsiteX5" fmla="*/ 1863035 w 3432663"/>
                  <a:gd name="connsiteY5" fmla="*/ 576593 h 3746571"/>
                  <a:gd name="connsiteX6" fmla="*/ 1768218 w 3432663"/>
                  <a:gd name="connsiteY6" fmla="*/ 558654 h 3746571"/>
                  <a:gd name="connsiteX7" fmla="*/ 1740029 w 3432663"/>
                  <a:gd name="connsiteY7" fmla="*/ 533028 h 3746571"/>
                  <a:gd name="connsiteX8" fmla="*/ 1757967 w 3432663"/>
                  <a:gd name="connsiteY8" fmla="*/ 502276 h 3746571"/>
                  <a:gd name="connsiteX9" fmla="*/ 1809220 w 3432663"/>
                  <a:gd name="connsiteY9" fmla="*/ 426679 h 3746571"/>
                  <a:gd name="connsiteX10" fmla="*/ 1824596 w 3432663"/>
                  <a:gd name="connsiteY10" fmla="*/ 343393 h 3746571"/>
                  <a:gd name="connsiteX11" fmla="*/ 1686214 w 3432663"/>
                  <a:gd name="connsiteY11" fmla="*/ 153758 h 3746571"/>
                  <a:gd name="connsiteX12" fmla="*/ 1409449 w 3432663"/>
                  <a:gd name="connsiteY12" fmla="*/ 102506 h 3746571"/>
                  <a:gd name="connsiteX13" fmla="*/ 960988 w 3432663"/>
                  <a:gd name="connsiteY13" fmla="*/ 187072 h 3746571"/>
                  <a:gd name="connsiteX14" fmla="*/ 743164 w 3432663"/>
                  <a:gd name="connsiteY14" fmla="*/ 481775 h 3746571"/>
                  <a:gd name="connsiteX15" fmla="*/ 899485 w 3432663"/>
                  <a:gd name="connsiteY15" fmla="*/ 740602 h 3746571"/>
                  <a:gd name="connsiteX16" fmla="*/ 1283880 w 3432663"/>
                  <a:gd name="connsiteY16" fmla="*/ 943050 h 3746571"/>
                  <a:gd name="connsiteX17" fmla="*/ 1757967 w 3432663"/>
                  <a:gd name="connsiteY17" fmla="*/ 1153185 h 3746571"/>
                  <a:gd name="connsiteX18" fmla="*/ 2280745 w 3432663"/>
                  <a:gd name="connsiteY18" fmla="*/ 1458139 h 3746571"/>
                  <a:gd name="connsiteX19" fmla="*/ 2636951 w 3432663"/>
                  <a:gd name="connsiteY19" fmla="*/ 1875848 h 3746571"/>
                  <a:gd name="connsiteX20" fmla="*/ 3432663 w 3432663"/>
                  <a:gd name="connsiteY20" fmla="*/ 2904434 h 3746571"/>
                  <a:gd name="connsiteX21" fmla="*/ 2316622 w 3432663"/>
                  <a:gd name="connsiteY21" fmla="*/ 3410866 h 3746571"/>
                  <a:gd name="connsiteX22" fmla="*/ 1306944 w 3432663"/>
                  <a:gd name="connsiteY22" fmla="*/ 3746571 h 3746571"/>
                  <a:gd name="connsiteX23" fmla="*/ 407459 w 3432663"/>
                  <a:gd name="connsiteY23" fmla="*/ 3490308 h 3746571"/>
                  <a:gd name="connsiteX24" fmla="*/ 0 w 3432663"/>
                  <a:gd name="connsiteY24" fmla="*/ 2711267 h 3746571"/>
                  <a:gd name="connsiteX25" fmla="*/ 283171 w 3432663"/>
                  <a:gd name="connsiteY25" fmla="*/ 2118017 h 3746571"/>
                  <a:gd name="connsiteX26" fmla="*/ 963551 w 3432663"/>
                  <a:gd name="connsiteY26" fmla="*/ 1870723 h 3746571"/>
                  <a:gd name="connsiteX27" fmla="*/ 1591396 w 3432663"/>
                  <a:gd name="connsiteY27" fmla="*/ 2019356 h 3746571"/>
                  <a:gd name="connsiteX28" fmla="*/ 1860473 w 3432663"/>
                  <a:gd name="connsiteY28" fmla="*/ 2490881 h 3746571"/>
                  <a:gd name="connsiteX29" fmla="*/ 1679807 w 3432663"/>
                  <a:gd name="connsiteY29" fmla="*/ 2861181 h 3746571"/>
                  <a:gd name="connsiteX30" fmla="*/ 1260816 w 3432663"/>
                  <a:gd name="connsiteY30" fmla="*/ 3008533 h 3746571"/>
                  <a:gd name="connsiteX31" fmla="*/ 894360 w 3432663"/>
                  <a:gd name="connsiteY31" fmla="*/ 2926528 h 3746571"/>
                  <a:gd name="connsiteX32" fmla="*/ 717538 w 3432663"/>
                  <a:gd name="connsiteY32" fmla="*/ 2649764 h 3746571"/>
                  <a:gd name="connsiteX33" fmla="*/ 807230 w 3432663"/>
                  <a:gd name="connsiteY33" fmla="*/ 2470379 h 3746571"/>
                  <a:gd name="connsiteX34" fmla="*/ 930236 w 3432663"/>
                  <a:gd name="connsiteY34" fmla="*/ 2406314 h 3746571"/>
                  <a:gd name="connsiteX35" fmla="*/ 989177 w 3432663"/>
                  <a:gd name="connsiteY35" fmla="*/ 2398626 h 3746571"/>
                  <a:gd name="connsiteX36" fmla="*/ 1009678 w 3432663"/>
                  <a:gd name="connsiteY36" fmla="*/ 2414001 h 3746571"/>
                  <a:gd name="connsiteX37" fmla="*/ 999428 w 3432663"/>
                  <a:gd name="connsiteY37" fmla="*/ 2444753 h 3746571"/>
                  <a:gd name="connsiteX38" fmla="*/ 989177 w 3432663"/>
                  <a:gd name="connsiteY38" fmla="*/ 2475505 h 3746571"/>
                  <a:gd name="connsiteX39" fmla="*/ 973801 w 3432663"/>
                  <a:gd name="connsiteY39" fmla="*/ 2588261 h 3746571"/>
                  <a:gd name="connsiteX40" fmla="*/ 1054524 w 3432663"/>
                  <a:gd name="connsiteY40" fmla="*/ 2725362 h 3746571"/>
                  <a:gd name="connsiteX41" fmla="*/ 1230065 w 3432663"/>
                  <a:gd name="connsiteY41" fmla="*/ 2783021 h 3746571"/>
                  <a:gd name="connsiteX42" fmla="*/ 1494016 w 3432663"/>
                  <a:gd name="connsiteY42" fmla="*/ 2685641 h 3746571"/>
                  <a:gd name="connsiteX43" fmla="*/ 1599084 w 3432663"/>
                  <a:gd name="connsiteY43" fmla="*/ 2444753 h 3746571"/>
                  <a:gd name="connsiteX44" fmla="*/ 1386385 w 3432663"/>
                  <a:gd name="connsiteY44" fmla="*/ 2109048 h 3746571"/>
                  <a:gd name="connsiteX45" fmla="*/ 943050 w 3432663"/>
                  <a:gd name="connsiteY45" fmla="*/ 2003980 h 3746571"/>
                  <a:gd name="connsiteX46" fmla="*/ 371582 w 3432663"/>
                  <a:gd name="connsiteY46" fmla="*/ 2198740 h 3746571"/>
                  <a:gd name="connsiteX47" fmla="*/ 117881 w 3432663"/>
                  <a:gd name="connsiteY47" fmla="*/ 2711267 h 3746571"/>
                  <a:gd name="connsiteX48" fmla="*/ 499714 w 3432663"/>
                  <a:gd name="connsiteY48" fmla="*/ 3351926 h 3746571"/>
                  <a:gd name="connsiteX49" fmla="*/ 1312069 w 3432663"/>
                  <a:gd name="connsiteY49" fmla="*/ 3567187 h 3746571"/>
                  <a:gd name="connsiteX50" fmla="*/ 2134674 w 3432663"/>
                  <a:gd name="connsiteY50" fmla="*/ 3269921 h 3746571"/>
                  <a:gd name="connsiteX51" fmla="*/ 2490881 w 3432663"/>
                  <a:gd name="connsiteY51" fmla="*/ 2506256 h 3746571"/>
                  <a:gd name="connsiteX52" fmla="*/ 2372999 w 3432663"/>
                  <a:gd name="connsiteY52" fmla="*/ 2070608 h 3746571"/>
                  <a:gd name="connsiteX53" fmla="*/ 2057795 w 3432663"/>
                  <a:gd name="connsiteY53" fmla="*/ 1755405 h 3746571"/>
                  <a:gd name="connsiteX54" fmla="*/ 1614460 w 3432663"/>
                  <a:gd name="connsiteY54" fmla="*/ 1496578 h 3746571"/>
                  <a:gd name="connsiteX55" fmla="*/ 858483 w 3432663"/>
                  <a:gd name="connsiteY55" fmla="*/ 1135247 h 3746571"/>
                  <a:gd name="connsiteX56" fmla="*/ 476650 w 3432663"/>
                  <a:gd name="connsiteY56" fmla="*/ 609907 h 3746571"/>
                  <a:gd name="connsiteX57" fmla="*/ 781604 w 3432663"/>
                  <a:gd name="connsiteY57" fmla="*/ 143508 h 3746571"/>
                  <a:gd name="connsiteX58" fmla="*/ 1424825 w 3432663"/>
                  <a:gd name="connsiteY58" fmla="*/ 0 h 3746571"/>
                  <a:gd name="connsiteX0" fmla="*/ 1424825 w 3453135"/>
                  <a:gd name="connsiteY0" fmla="*/ 0 h 3746571"/>
                  <a:gd name="connsiteX1" fmla="*/ 1883536 w 3453135"/>
                  <a:gd name="connsiteY1" fmla="*/ 64066 h 3746571"/>
                  <a:gd name="connsiteX2" fmla="*/ 2116736 w 3453135"/>
                  <a:gd name="connsiteY2" fmla="*/ 353644 h 3746571"/>
                  <a:gd name="connsiteX3" fmla="*/ 2051389 w 3453135"/>
                  <a:gd name="connsiteY3" fmla="*/ 500995 h 3746571"/>
                  <a:gd name="connsiteX4" fmla="*/ 1936070 w 3453135"/>
                  <a:gd name="connsiteY4" fmla="*/ 571468 h 3746571"/>
                  <a:gd name="connsiteX5" fmla="*/ 1863035 w 3453135"/>
                  <a:gd name="connsiteY5" fmla="*/ 576593 h 3746571"/>
                  <a:gd name="connsiteX6" fmla="*/ 1768218 w 3453135"/>
                  <a:gd name="connsiteY6" fmla="*/ 558654 h 3746571"/>
                  <a:gd name="connsiteX7" fmla="*/ 1740029 w 3453135"/>
                  <a:gd name="connsiteY7" fmla="*/ 533028 h 3746571"/>
                  <a:gd name="connsiteX8" fmla="*/ 1757967 w 3453135"/>
                  <a:gd name="connsiteY8" fmla="*/ 502276 h 3746571"/>
                  <a:gd name="connsiteX9" fmla="*/ 1809220 w 3453135"/>
                  <a:gd name="connsiteY9" fmla="*/ 426679 h 3746571"/>
                  <a:gd name="connsiteX10" fmla="*/ 1824596 w 3453135"/>
                  <a:gd name="connsiteY10" fmla="*/ 343393 h 3746571"/>
                  <a:gd name="connsiteX11" fmla="*/ 1686214 w 3453135"/>
                  <a:gd name="connsiteY11" fmla="*/ 153758 h 3746571"/>
                  <a:gd name="connsiteX12" fmla="*/ 1409449 w 3453135"/>
                  <a:gd name="connsiteY12" fmla="*/ 102506 h 3746571"/>
                  <a:gd name="connsiteX13" fmla="*/ 960988 w 3453135"/>
                  <a:gd name="connsiteY13" fmla="*/ 187072 h 3746571"/>
                  <a:gd name="connsiteX14" fmla="*/ 743164 w 3453135"/>
                  <a:gd name="connsiteY14" fmla="*/ 481775 h 3746571"/>
                  <a:gd name="connsiteX15" fmla="*/ 899485 w 3453135"/>
                  <a:gd name="connsiteY15" fmla="*/ 740602 h 3746571"/>
                  <a:gd name="connsiteX16" fmla="*/ 1283880 w 3453135"/>
                  <a:gd name="connsiteY16" fmla="*/ 943050 h 3746571"/>
                  <a:gd name="connsiteX17" fmla="*/ 1757967 w 3453135"/>
                  <a:gd name="connsiteY17" fmla="*/ 1153185 h 3746571"/>
                  <a:gd name="connsiteX18" fmla="*/ 2280745 w 3453135"/>
                  <a:gd name="connsiteY18" fmla="*/ 1458139 h 3746571"/>
                  <a:gd name="connsiteX19" fmla="*/ 2983314 w 3453135"/>
                  <a:gd name="connsiteY19" fmla="*/ 1543339 h 3746571"/>
                  <a:gd name="connsiteX20" fmla="*/ 3432663 w 3453135"/>
                  <a:gd name="connsiteY20" fmla="*/ 2904434 h 3746571"/>
                  <a:gd name="connsiteX21" fmla="*/ 2316622 w 3453135"/>
                  <a:gd name="connsiteY21" fmla="*/ 3410866 h 3746571"/>
                  <a:gd name="connsiteX22" fmla="*/ 1306944 w 3453135"/>
                  <a:gd name="connsiteY22" fmla="*/ 3746571 h 3746571"/>
                  <a:gd name="connsiteX23" fmla="*/ 407459 w 3453135"/>
                  <a:gd name="connsiteY23" fmla="*/ 3490308 h 3746571"/>
                  <a:gd name="connsiteX24" fmla="*/ 0 w 3453135"/>
                  <a:gd name="connsiteY24" fmla="*/ 2711267 h 3746571"/>
                  <a:gd name="connsiteX25" fmla="*/ 283171 w 3453135"/>
                  <a:gd name="connsiteY25" fmla="*/ 2118017 h 3746571"/>
                  <a:gd name="connsiteX26" fmla="*/ 963551 w 3453135"/>
                  <a:gd name="connsiteY26" fmla="*/ 1870723 h 3746571"/>
                  <a:gd name="connsiteX27" fmla="*/ 1591396 w 3453135"/>
                  <a:gd name="connsiteY27" fmla="*/ 2019356 h 3746571"/>
                  <a:gd name="connsiteX28" fmla="*/ 1860473 w 3453135"/>
                  <a:gd name="connsiteY28" fmla="*/ 2490881 h 3746571"/>
                  <a:gd name="connsiteX29" fmla="*/ 1679807 w 3453135"/>
                  <a:gd name="connsiteY29" fmla="*/ 2861181 h 3746571"/>
                  <a:gd name="connsiteX30" fmla="*/ 1260816 w 3453135"/>
                  <a:gd name="connsiteY30" fmla="*/ 3008533 h 3746571"/>
                  <a:gd name="connsiteX31" fmla="*/ 894360 w 3453135"/>
                  <a:gd name="connsiteY31" fmla="*/ 2926528 h 3746571"/>
                  <a:gd name="connsiteX32" fmla="*/ 717538 w 3453135"/>
                  <a:gd name="connsiteY32" fmla="*/ 2649764 h 3746571"/>
                  <a:gd name="connsiteX33" fmla="*/ 807230 w 3453135"/>
                  <a:gd name="connsiteY33" fmla="*/ 2470379 h 3746571"/>
                  <a:gd name="connsiteX34" fmla="*/ 930236 w 3453135"/>
                  <a:gd name="connsiteY34" fmla="*/ 2406314 h 3746571"/>
                  <a:gd name="connsiteX35" fmla="*/ 989177 w 3453135"/>
                  <a:gd name="connsiteY35" fmla="*/ 2398626 h 3746571"/>
                  <a:gd name="connsiteX36" fmla="*/ 1009678 w 3453135"/>
                  <a:gd name="connsiteY36" fmla="*/ 2414001 h 3746571"/>
                  <a:gd name="connsiteX37" fmla="*/ 999428 w 3453135"/>
                  <a:gd name="connsiteY37" fmla="*/ 2444753 h 3746571"/>
                  <a:gd name="connsiteX38" fmla="*/ 989177 w 3453135"/>
                  <a:gd name="connsiteY38" fmla="*/ 2475505 h 3746571"/>
                  <a:gd name="connsiteX39" fmla="*/ 973801 w 3453135"/>
                  <a:gd name="connsiteY39" fmla="*/ 2588261 h 3746571"/>
                  <a:gd name="connsiteX40" fmla="*/ 1054524 w 3453135"/>
                  <a:gd name="connsiteY40" fmla="*/ 2725362 h 3746571"/>
                  <a:gd name="connsiteX41" fmla="*/ 1230065 w 3453135"/>
                  <a:gd name="connsiteY41" fmla="*/ 2783021 h 3746571"/>
                  <a:gd name="connsiteX42" fmla="*/ 1494016 w 3453135"/>
                  <a:gd name="connsiteY42" fmla="*/ 2685641 h 3746571"/>
                  <a:gd name="connsiteX43" fmla="*/ 1599084 w 3453135"/>
                  <a:gd name="connsiteY43" fmla="*/ 2444753 h 3746571"/>
                  <a:gd name="connsiteX44" fmla="*/ 1386385 w 3453135"/>
                  <a:gd name="connsiteY44" fmla="*/ 2109048 h 3746571"/>
                  <a:gd name="connsiteX45" fmla="*/ 943050 w 3453135"/>
                  <a:gd name="connsiteY45" fmla="*/ 2003980 h 3746571"/>
                  <a:gd name="connsiteX46" fmla="*/ 371582 w 3453135"/>
                  <a:gd name="connsiteY46" fmla="*/ 2198740 h 3746571"/>
                  <a:gd name="connsiteX47" fmla="*/ 117881 w 3453135"/>
                  <a:gd name="connsiteY47" fmla="*/ 2711267 h 3746571"/>
                  <a:gd name="connsiteX48" fmla="*/ 499714 w 3453135"/>
                  <a:gd name="connsiteY48" fmla="*/ 3351926 h 3746571"/>
                  <a:gd name="connsiteX49" fmla="*/ 1312069 w 3453135"/>
                  <a:gd name="connsiteY49" fmla="*/ 3567187 h 3746571"/>
                  <a:gd name="connsiteX50" fmla="*/ 2134674 w 3453135"/>
                  <a:gd name="connsiteY50" fmla="*/ 3269921 h 3746571"/>
                  <a:gd name="connsiteX51" fmla="*/ 2490881 w 3453135"/>
                  <a:gd name="connsiteY51" fmla="*/ 2506256 h 3746571"/>
                  <a:gd name="connsiteX52" fmla="*/ 2372999 w 3453135"/>
                  <a:gd name="connsiteY52" fmla="*/ 2070608 h 3746571"/>
                  <a:gd name="connsiteX53" fmla="*/ 2057795 w 3453135"/>
                  <a:gd name="connsiteY53" fmla="*/ 1755405 h 3746571"/>
                  <a:gd name="connsiteX54" fmla="*/ 1614460 w 3453135"/>
                  <a:gd name="connsiteY54" fmla="*/ 1496578 h 3746571"/>
                  <a:gd name="connsiteX55" fmla="*/ 858483 w 3453135"/>
                  <a:gd name="connsiteY55" fmla="*/ 1135247 h 3746571"/>
                  <a:gd name="connsiteX56" fmla="*/ 476650 w 3453135"/>
                  <a:gd name="connsiteY56" fmla="*/ 609907 h 3746571"/>
                  <a:gd name="connsiteX57" fmla="*/ 781604 w 3453135"/>
                  <a:gd name="connsiteY57" fmla="*/ 143508 h 3746571"/>
                  <a:gd name="connsiteX58" fmla="*/ 1424825 w 3453135"/>
                  <a:gd name="connsiteY58" fmla="*/ 0 h 3746571"/>
                  <a:gd name="connsiteX0" fmla="*/ 1424825 w 3452383"/>
                  <a:gd name="connsiteY0" fmla="*/ 0 h 3746571"/>
                  <a:gd name="connsiteX1" fmla="*/ 1883536 w 3452383"/>
                  <a:gd name="connsiteY1" fmla="*/ 64066 h 3746571"/>
                  <a:gd name="connsiteX2" fmla="*/ 2116736 w 3452383"/>
                  <a:gd name="connsiteY2" fmla="*/ 353644 h 3746571"/>
                  <a:gd name="connsiteX3" fmla="*/ 2051389 w 3452383"/>
                  <a:gd name="connsiteY3" fmla="*/ 500995 h 3746571"/>
                  <a:gd name="connsiteX4" fmla="*/ 1936070 w 3452383"/>
                  <a:gd name="connsiteY4" fmla="*/ 571468 h 3746571"/>
                  <a:gd name="connsiteX5" fmla="*/ 1863035 w 3452383"/>
                  <a:gd name="connsiteY5" fmla="*/ 576593 h 3746571"/>
                  <a:gd name="connsiteX6" fmla="*/ 1768218 w 3452383"/>
                  <a:gd name="connsiteY6" fmla="*/ 558654 h 3746571"/>
                  <a:gd name="connsiteX7" fmla="*/ 1740029 w 3452383"/>
                  <a:gd name="connsiteY7" fmla="*/ 533028 h 3746571"/>
                  <a:gd name="connsiteX8" fmla="*/ 1757967 w 3452383"/>
                  <a:gd name="connsiteY8" fmla="*/ 502276 h 3746571"/>
                  <a:gd name="connsiteX9" fmla="*/ 1809220 w 3452383"/>
                  <a:gd name="connsiteY9" fmla="*/ 426679 h 3746571"/>
                  <a:gd name="connsiteX10" fmla="*/ 1824596 w 3452383"/>
                  <a:gd name="connsiteY10" fmla="*/ 343393 h 3746571"/>
                  <a:gd name="connsiteX11" fmla="*/ 1686214 w 3452383"/>
                  <a:gd name="connsiteY11" fmla="*/ 153758 h 3746571"/>
                  <a:gd name="connsiteX12" fmla="*/ 1409449 w 3452383"/>
                  <a:gd name="connsiteY12" fmla="*/ 102506 h 3746571"/>
                  <a:gd name="connsiteX13" fmla="*/ 960988 w 3452383"/>
                  <a:gd name="connsiteY13" fmla="*/ 187072 h 3746571"/>
                  <a:gd name="connsiteX14" fmla="*/ 743164 w 3452383"/>
                  <a:gd name="connsiteY14" fmla="*/ 481775 h 3746571"/>
                  <a:gd name="connsiteX15" fmla="*/ 899485 w 3452383"/>
                  <a:gd name="connsiteY15" fmla="*/ 740602 h 3746571"/>
                  <a:gd name="connsiteX16" fmla="*/ 1283880 w 3452383"/>
                  <a:gd name="connsiteY16" fmla="*/ 943050 h 3746571"/>
                  <a:gd name="connsiteX17" fmla="*/ 1757967 w 3452383"/>
                  <a:gd name="connsiteY17" fmla="*/ 1153185 h 3746571"/>
                  <a:gd name="connsiteX18" fmla="*/ 2391581 w 3452383"/>
                  <a:gd name="connsiteY18" fmla="*/ 1111775 h 3746571"/>
                  <a:gd name="connsiteX19" fmla="*/ 2983314 w 3452383"/>
                  <a:gd name="connsiteY19" fmla="*/ 1543339 h 3746571"/>
                  <a:gd name="connsiteX20" fmla="*/ 3432663 w 3452383"/>
                  <a:gd name="connsiteY20" fmla="*/ 2904434 h 3746571"/>
                  <a:gd name="connsiteX21" fmla="*/ 2316622 w 3452383"/>
                  <a:gd name="connsiteY21" fmla="*/ 3410866 h 3746571"/>
                  <a:gd name="connsiteX22" fmla="*/ 1306944 w 3452383"/>
                  <a:gd name="connsiteY22" fmla="*/ 3746571 h 3746571"/>
                  <a:gd name="connsiteX23" fmla="*/ 407459 w 3452383"/>
                  <a:gd name="connsiteY23" fmla="*/ 3490308 h 3746571"/>
                  <a:gd name="connsiteX24" fmla="*/ 0 w 3452383"/>
                  <a:gd name="connsiteY24" fmla="*/ 2711267 h 3746571"/>
                  <a:gd name="connsiteX25" fmla="*/ 283171 w 3452383"/>
                  <a:gd name="connsiteY25" fmla="*/ 2118017 h 3746571"/>
                  <a:gd name="connsiteX26" fmla="*/ 963551 w 3452383"/>
                  <a:gd name="connsiteY26" fmla="*/ 1870723 h 3746571"/>
                  <a:gd name="connsiteX27" fmla="*/ 1591396 w 3452383"/>
                  <a:gd name="connsiteY27" fmla="*/ 2019356 h 3746571"/>
                  <a:gd name="connsiteX28" fmla="*/ 1860473 w 3452383"/>
                  <a:gd name="connsiteY28" fmla="*/ 2490881 h 3746571"/>
                  <a:gd name="connsiteX29" fmla="*/ 1679807 w 3452383"/>
                  <a:gd name="connsiteY29" fmla="*/ 2861181 h 3746571"/>
                  <a:gd name="connsiteX30" fmla="*/ 1260816 w 3452383"/>
                  <a:gd name="connsiteY30" fmla="*/ 3008533 h 3746571"/>
                  <a:gd name="connsiteX31" fmla="*/ 894360 w 3452383"/>
                  <a:gd name="connsiteY31" fmla="*/ 2926528 h 3746571"/>
                  <a:gd name="connsiteX32" fmla="*/ 717538 w 3452383"/>
                  <a:gd name="connsiteY32" fmla="*/ 2649764 h 3746571"/>
                  <a:gd name="connsiteX33" fmla="*/ 807230 w 3452383"/>
                  <a:gd name="connsiteY33" fmla="*/ 2470379 h 3746571"/>
                  <a:gd name="connsiteX34" fmla="*/ 930236 w 3452383"/>
                  <a:gd name="connsiteY34" fmla="*/ 2406314 h 3746571"/>
                  <a:gd name="connsiteX35" fmla="*/ 989177 w 3452383"/>
                  <a:gd name="connsiteY35" fmla="*/ 2398626 h 3746571"/>
                  <a:gd name="connsiteX36" fmla="*/ 1009678 w 3452383"/>
                  <a:gd name="connsiteY36" fmla="*/ 2414001 h 3746571"/>
                  <a:gd name="connsiteX37" fmla="*/ 999428 w 3452383"/>
                  <a:gd name="connsiteY37" fmla="*/ 2444753 h 3746571"/>
                  <a:gd name="connsiteX38" fmla="*/ 989177 w 3452383"/>
                  <a:gd name="connsiteY38" fmla="*/ 2475505 h 3746571"/>
                  <a:gd name="connsiteX39" fmla="*/ 973801 w 3452383"/>
                  <a:gd name="connsiteY39" fmla="*/ 2588261 h 3746571"/>
                  <a:gd name="connsiteX40" fmla="*/ 1054524 w 3452383"/>
                  <a:gd name="connsiteY40" fmla="*/ 2725362 h 3746571"/>
                  <a:gd name="connsiteX41" fmla="*/ 1230065 w 3452383"/>
                  <a:gd name="connsiteY41" fmla="*/ 2783021 h 3746571"/>
                  <a:gd name="connsiteX42" fmla="*/ 1494016 w 3452383"/>
                  <a:gd name="connsiteY42" fmla="*/ 2685641 h 3746571"/>
                  <a:gd name="connsiteX43" fmla="*/ 1599084 w 3452383"/>
                  <a:gd name="connsiteY43" fmla="*/ 2444753 h 3746571"/>
                  <a:gd name="connsiteX44" fmla="*/ 1386385 w 3452383"/>
                  <a:gd name="connsiteY44" fmla="*/ 2109048 h 3746571"/>
                  <a:gd name="connsiteX45" fmla="*/ 943050 w 3452383"/>
                  <a:gd name="connsiteY45" fmla="*/ 2003980 h 3746571"/>
                  <a:gd name="connsiteX46" fmla="*/ 371582 w 3452383"/>
                  <a:gd name="connsiteY46" fmla="*/ 2198740 h 3746571"/>
                  <a:gd name="connsiteX47" fmla="*/ 117881 w 3452383"/>
                  <a:gd name="connsiteY47" fmla="*/ 2711267 h 3746571"/>
                  <a:gd name="connsiteX48" fmla="*/ 499714 w 3452383"/>
                  <a:gd name="connsiteY48" fmla="*/ 3351926 h 3746571"/>
                  <a:gd name="connsiteX49" fmla="*/ 1312069 w 3452383"/>
                  <a:gd name="connsiteY49" fmla="*/ 3567187 h 3746571"/>
                  <a:gd name="connsiteX50" fmla="*/ 2134674 w 3452383"/>
                  <a:gd name="connsiteY50" fmla="*/ 3269921 h 3746571"/>
                  <a:gd name="connsiteX51" fmla="*/ 2490881 w 3452383"/>
                  <a:gd name="connsiteY51" fmla="*/ 2506256 h 3746571"/>
                  <a:gd name="connsiteX52" fmla="*/ 2372999 w 3452383"/>
                  <a:gd name="connsiteY52" fmla="*/ 2070608 h 3746571"/>
                  <a:gd name="connsiteX53" fmla="*/ 2057795 w 3452383"/>
                  <a:gd name="connsiteY53" fmla="*/ 1755405 h 3746571"/>
                  <a:gd name="connsiteX54" fmla="*/ 1614460 w 3452383"/>
                  <a:gd name="connsiteY54" fmla="*/ 1496578 h 3746571"/>
                  <a:gd name="connsiteX55" fmla="*/ 858483 w 3452383"/>
                  <a:gd name="connsiteY55" fmla="*/ 1135247 h 3746571"/>
                  <a:gd name="connsiteX56" fmla="*/ 476650 w 3452383"/>
                  <a:gd name="connsiteY56" fmla="*/ 609907 h 3746571"/>
                  <a:gd name="connsiteX57" fmla="*/ 781604 w 3452383"/>
                  <a:gd name="connsiteY57" fmla="*/ 143508 h 3746571"/>
                  <a:gd name="connsiteX58" fmla="*/ 1424825 w 3452383"/>
                  <a:gd name="connsiteY58" fmla="*/ 0 h 3746571"/>
                  <a:gd name="connsiteX0" fmla="*/ 1424825 w 3452383"/>
                  <a:gd name="connsiteY0" fmla="*/ 0 h 3746571"/>
                  <a:gd name="connsiteX1" fmla="*/ 1883536 w 3452383"/>
                  <a:gd name="connsiteY1" fmla="*/ 64066 h 3746571"/>
                  <a:gd name="connsiteX2" fmla="*/ 2116736 w 3452383"/>
                  <a:gd name="connsiteY2" fmla="*/ 353644 h 3746571"/>
                  <a:gd name="connsiteX3" fmla="*/ 2051389 w 3452383"/>
                  <a:gd name="connsiteY3" fmla="*/ 500995 h 3746571"/>
                  <a:gd name="connsiteX4" fmla="*/ 1936070 w 3452383"/>
                  <a:gd name="connsiteY4" fmla="*/ 571468 h 3746571"/>
                  <a:gd name="connsiteX5" fmla="*/ 1863035 w 3452383"/>
                  <a:gd name="connsiteY5" fmla="*/ 576593 h 3746571"/>
                  <a:gd name="connsiteX6" fmla="*/ 1768218 w 3452383"/>
                  <a:gd name="connsiteY6" fmla="*/ 558654 h 3746571"/>
                  <a:gd name="connsiteX7" fmla="*/ 1740029 w 3452383"/>
                  <a:gd name="connsiteY7" fmla="*/ 533028 h 3746571"/>
                  <a:gd name="connsiteX8" fmla="*/ 1757967 w 3452383"/>
                  <a:gd name="connsiteY8" fmla="*/ 502276 h 3746571"/>
                  <a:gd name="connsiteX9" fmla="*/ 1809220 w 3452383"/>
                  <a:gd name="connsiteY9" fmla="*/ 426679 h 3746571"/>
                  <a:gd name="connsiteX10" fmla="*/ 1824596 w 3452383"/>
                  <a:gd name="connsiteY10" fmla="*/ 343393 h 3746571"/>
                  <a:gd name="connsiteX11" fmla="*/ 1686214 w 3452383"/>
                  <a:gd name="connsiteY11" fmla="*/ 153758 h 3746571"/>
                  <a:gd name="connsiteX12" fmla="*/ 1409449 w 3452383"/>
                  <a:gd name="connsiteY12" fmla="*/ 102506 h 3746571"/>
                  <a:gd name="connsiteX13" fmla="*/ 960988 w 3452383"/>
                  <a:gd name="connsiteY13" fmla="*/ 187072 h 3746571"/>
                  <a:gd name="connsiteX14" fmla="*/ 743164 w 3452383"/>
                  <a:gd name="connsiteY14" fmla="*/ 481775 h 3746571"/>
                  <a:gd name="connsiteX15" fmla="*/ 899485 w 3452383"/>
                  <a:gd name="connsiteY15" fmla="*/ 740602 h 3746571"/>
                  <a:gd name="connsiteX16" fmla="*/ 1283880 w 3452383"/>
                  <a:gd name="connsiteY16" fmla="*/ 943050 h 3746571"/>
                  <a:gd name="connsiteX17" fmla="*/ 1730258 w 3452383"/>
                  <a:gd name="connsiteY17" fmla="*/ 1042349 h 3746571"/>
                  <a:gd name="connsiteX18" fmla="*/ 2391581 w 3452383"/>
                  <a:gd name="connsiteY18" fmla="*/ 1111775 h 3746571"/>
                  <a:gd name="connsiteX19" fmla="*/ 2983314 w 3452383"/>
                  <a:gd name="connsiteY19" fmla="*/ 1543339 h 3746571"/>
                  <a:gd name="connsiteX20" fmla="*/ 3432663 w 3452383"/>
                  <a:gd name="connsiteY20" fmla="*/ 2904434 h 3746571"/>
                  <a:gd name="connsiteX21" fmla="*/ 2316622 w 3452383"/>
                  <a:gd name="connsiteY21" fmla="*/ 3410866 h 3746571"/>
                  <a:gd name="connsiteX22" fmla="*/ 1306944 w 3452383"/>
                  <a:gd name="connsiteY22" fmla="*/ 3746571 h 3746571"/>
                  <a:gd name="connsiteX23" fmla="*/ 407459 w 3452383"/>
                  <a:gd name="connsiteY23" fmla="*/ 3490308 h 3746571"/>
                  <a:gd name="connsiteX24" fmla="*/ 0 w 3452383"/>
                  <a:gd name="connsiteY24" fmla="*/ 2711267 h 3746571"/>
                  <a:gd name="connsiteX25" fmla="*/ 283171 w 3452383"/>
                  <a:gd name="connsiteY25" fmla="*/ 2118017 h 3746571"/>
                  <a:gd name="connsiteX26" fmla="*/ 963551 w 3452383"/>
                  <a:gd name="connsiteY26" fmla="*/ 1870723 h 3746571"/>
                  <a:gd name="connsiteX27" fmla="*/ 1591396 w 3452383"/>
                  <a:gd name="connsiteY27" fmla="*/ 2019356 h 3746571"/>
                  <a:gd name="connsiteX28" fmla="*/ 1860473 w 3452383"/>
                  <a:gd name="connsiteY28" fmla="*/ 2490881 h 3746571"/>
                  <a:gd name="connsiteX29" fmla="*/ 1679807 w 3452383"/>
                  <a:gd name="connsiteY29" fmla="*/ 2861181 h 3746571"/>
                  <a:gd name="connsiteX30" fmla="*/ 1260816 w 3452383"/>
                  <a:gd name="connsiteY30" fmla="*/ 3008533 h 3746571"/>
                  <a:gd name="connsiteX31" fmla="*/ 894360 w 3452383"/>
                  <a:gd name="connsiteY31" fmla="*/ 2926528 h 3746571"/>
                  <a:gd name="connsiteX32" fmla="*/ 717538 w 3452383"/>
                  <a:gd name="connsiteY32" fmla="*/ 2649764 h 3746571"/>
                  <a:gd name="connsiteX33" fmla="*/ 807230 w 3452383"/>
                  <a:gd name="connsiteY33" fmla="*/ 2470379 h 3746571"/>
                  <a:gd name="connsiteX34" fmla="*/ 930236 w 3452383"/>
                  <a:gd name="connsiteY34" fmla="*/ 2406314 h 3746571"/>
                  <a:gd name="connsiteX35" fmla="*/ 989177 w 3452383"/>
                  <a:gd name="connsiteY35" fmla="*/ 2398626 h 3746571"/>
                  <a:gd name="connsiteX36" fmla="*/ 1009678 w 3452383"/>
                  <a:gd name="connsiteY36" fmla="*/ 2414001 h 3746571"/>
                  <a:gd name="connsiteX37" fmla="*/ 999428 w 3452383"/>
                  <a:gd name="connsiteY37" fmla="*/ 2444753 h 3746571"/>
                  <a:gd name="connsiteX38" fmla="*/ 989177 w 3452383"/>
                  <a:gd name="connsiteY38" fmla="*/ 2475505 h 3746571"/>
                  <a:gd name="connsiteX39" fmla="*/ 973801 w 3452383"/>
                  <a:gd name="connsiteY39" fmla="*/ 2588261 h 3746571"/>
                  <a:gd name="connsiteX40" fmla="*/ 1054524 w 3452383"/>
                  <a:gd name="connsiteY40" fmla="*/ 2725362 h 3746571"/>
                  <a:gd name="connsiteX41" fmla="*/ 1230065 w 3452383"/>
                  <a:gd name="connsiteY41" fmla="*/ 2783021 h 3746571"/>
                  <a:gd name="connsiteX42" fmla="*/ 1494016 w 3452383"/>
                  <a:gd name="connsiteY42" fmla="*/ 2685641 h 3746571"/>
                  <a:gd name="connsiteX43" fmla="*/ 1599084 w 3452383"/>
                  <a:gd name="connsiteY43" fmla="*/ 2444753 h 3746571"/>
                  <a:gd name="connsiteX44" fmla="*/ 1386385 w 3452383"/>
                  <a:gd name="connsiteY44" fmla="*/ 2109048 h 3746571"/>
                  <a:gd name="connsiteX45" fmla="*/ 943050 w 3452383"/>
                  <a:gd name="connsiteY45" fmla="*/ 2003980 h 3746571"/>
                  <a:gd name="connsiteX46" fmla="*/ 371582 w 3452383"/>
                  <a:gd name="connsiteY46" fmla="*/ 2198740 h 3746571"/>
                  <a:gd name="connsiteX47" fmla="*/ 117881 w 3452383"/>
                  <a:gd name="connsiteY47" fmla="*/ 2711267 h 3746571"/>
                  <a:gd name="connsiteX48" fmla="*/ 499714 w 3452383"/>
                  <a:gd name="connsiteY48" fmla="*/ 3351926 h 3746571"/>
                  <a:gd name="connsiteX49" fmla="*/ 1312069 w 3452383"/>
                  <a:gd name="connsiteY49" fmla="*/ 3567187 h 3746571"/>
                  <a:gd name="connsiteX50" fmla="*/ 2134674 w 3452383"/>
                  <a:gd name="connsiteY50" fmla="*/ 3269921 h 3746571"/>
                  <a:gd name="connsiteX51" fmla="*/ 2490881 w 3452383"/>
                  <a:gd name="connsiteY51" fmla="*/ 2506256 h 3746571"/>
                  <a:gd name="connsiteX52" fmla="*/ 2372999 w 3452383"/>
                  <a:gd name="connsiteY52" fmla="*/ 2070608 h 3746571"/>
                  <a:gd name="connsiteX53" fmla="*/ 2057795 w 3452383"/>
                  <a:gd name="connsiteY53" fmla="*/ 1755405 h 3746571"/>
                  <a:gd name="connsiteX54" fmla="*/ 1614460 w 3452383"/>
                  <a:gd name="connsiteY54" fmla="*/ 1496578 h 3746571"/>
                  <a:gd name="connsiteX55" fmla="*/ 858483 w 3452383"/>
                  <a:gd name="connsiteY55" fmla="*/ 1135247 h 3746571"/>
                  <a:gd name="connsiteX56" fmla="*/ 476650 w 3452383"/>
                  <a:gd name="connsiteY56" fmla="*/ 609907 h 3746571"/>
                  <a:gd name="connsiteX57" fmla="*/ 781604 w 3452383"/>
                  <a:gd name="connsiteY57" fmla="*/ 143508 h 3746571"/>
                  <a:gd name="connsiteX58" fmla="*/ 1424825 w 3452383"/>
                  <a:gd name="connsiteY58" fmla="*/ 0 h 3746571"/>
                  <a:gd name="connsiteX0" fmla="*/ 1424825 w 3451091"/>
                  <a:gd name="connsiteY0" fmla="*/ 0 h 3837621"/>
                  <a:gd name="connsiteX1" fmla="*/ 1883536 w 3451091"/>
                  <a:gd name="connsiteY1" fmla="*/ 64066 h 3837621"/>
                  <a:gd name="connsiteX2" fmla="*/ 2116736 w 3451091"/>
                  <a:gd name="connsiteY2" fmla="*/ 353644 h 3837621"/>
                  <a:gd name="connsiteX3" fmla="*/ 2051389 w 3451091"/>
                  <a:gd name="connsiteY3" fmla="*/ 500995 h 3837621"/>
                  <a:gd name="connsiteX4" fmla="*/ 1936070 w 3451091"/>
                  <a:gd name="connsiteY4" fmla="*/ 571468 h 3837621"/>
                  <a:gd name="connsiteX5" fmla="*/ 1863035 w 3451091"/>
                  <a:gd name="connsiteY5" fmla="*/ 576593 h 3837621"/>
                  <a:gd name="connsiteX6" fmla="*/ 1768218 w 3451091"/>
                  <a:gd name="connsiteY6" fmla="*/ 558654 h 3837621"/>
                  <a:gd name="connsiteX7" fmla="*/ 1740029 w 3451091"/>
                  <a:gd name="connsiteY7" fmla="*/ 533028 h 3837621"/>
                  <a:gd name="connsiteX8" fmla="*/ 1757967 w 3451091"/>
                  <a:gd name="connsiteY8" fmla="*/ 502276 h 3837621"/>
                  <a:gd name="connsiteX9" fmla="*/ 1809220 w 3451091"/>
                  <a:gd name="connsiteY9" fmla="*/ 426679 h 3837621"/>
                  <a:gd name="connsiteX10" fmla="*/ 1824596 w 3451091"/>
                  <a:gd name="connsiteY10" fmla="*/ 343393 h 3837621"/>
                  <a:gd name="connsiteX11" fmla="*/ 1686214 w 3451091"/>
                  <a:gd name="connsiteY11" fmla="*/ 153758 h 3837621"/>
                  <a:gd name="connsiteX12" fmla="*/ 1409449 w 3451091"/>
                  <a:gd name="connsiteY12" fmla="*/ 102506 h 3837621"/>
                  <a:gd name="connsiteX13" fmla="*/ 960988 w 3451091"/>
                  <a:gd name="connsiteY13" fmla="*/ 187072 h 3837621"/>
                  <a:gd name="connsiteX14" fmla="*/ 743164 w 3451091"/>
                  <a:gd name="connsiteY14" fmla="*/ 481775 h 3837621"/>
                  <a:gd name="connsiteX15" fmla="*/ 899485 w 3451091"/>
                  <a:gd name="connsiteY15" fmla="*/ 740602 h 3837621"/>
                  <a:gd name="connsiteX16" fmla="*/ 1283880 w 3451091"/>
                  <a:gd name="connsiteY16" fmla="*/ 943050 h 3837621"/>
                  <a:gd name="connsiteX17" fmla="*/ 1730258 w 3451091"/>
                  <a:gd name="connsiteY17" fmla="*/ 1042349 h 3837621"/>
                  <a:gd name="connsiteX18" fmla="*/ 2391581 w 3451091"/>
                  <a:gd name="connsiteY18" fmla="*/ 1111775 h 3837621"/>
                  <a:gd name="connsiteX19" fmla="*/ 2983314 w 3451091"/>
                  <a:gd name="connsiteY19" fmla="*/ 1543339 h 3837621"/>
                  <a:gd name="connsiteX20" fmla="*/ 3432663 w 3451091"/>
                  <a:gd name="connsiteY20" fmla="*/ 2904434 h 3837621"/>
                  <a:gd name="connsiteX21" fmla="*/ 2344331 w 3451091"/>
                  <a:gd name="connsiteY21" fmla="*/ 3771084 h 3837621"/>
                  <a:gd name="connsiteX22" fmla="*/ 1306944 w 3451091"/>
                  <a:gd name="connsiteY22" fmla="*/ 3746571 h 3837621"/>
                  <a:gd name="connsiteX23" fmla="*/ 407459 w 3451091"/>
                  <a:gd name="connsiteY23" fmla="*/ 3490308 h 3837621"/>
                  <a:gd name="connsiteX24" fmla="*/ 0 w 3451091"/>
                  <a:gd name="connsiteY24" fmla="*/ 2711267 h 3837621"/>
                  <a:gd name="connsiteX25" fmla="*/ 283171 w 3451091"/>
                  <a:gd name="connsiteY25" fmla="*/ 2118017 h 3837621"/>
                  <a:gd name="connsiteX26" fmla="*/ 963551 w 3451091"/>
                  <a:gd name="connsiteY26" fmla="*/ 1870723 h 3837621"/>
                  <a:gd name="connsiteX27" fmla="*/ 1591396 w 3451091"/>
                  <a:gd name="connsiteY27" fmla="*/ 2019356 h 3837621"/>
                  <a:gd name="connsiteX28" fmla="*/ 1860473 w 3451091"/>
                  <a:gd name="connsiteY28" fmla="*/ 2490881 h 3837621"/>
                  <a:gd name="connsiteX29" fmla="*/ 1679807 w 3451091"/>
                  <a:gd name="connsiteY29" fmla="*/ 2861181 h 3837621"/>
                  <a:gd name="connsiteX30" fmla="*/ 1260816 w 3451091"/>
                  <a:gd name="connsiteY30" fmla="*/ 3008533 h 3837621"/>
                  <a:gd name="connsiteX31" fmla="*/ 894360 w 3451091"/>
                  <a:gd name="connsiteY31" fmla="*/ 2926528 h 3837621"/>
                  <a:gd name="connsiteX32" fmla="*/ 717538 w 3451091"/>
                  <a:gd name="connsiteY32" fmla="*/ 2649764 h 3837621"/>
                  <a:gd name="connsiteX33" fmla="*/ 807230 w 3451091"/>
                  <a:gd name="connsiteY33" fmla="*/ 2470379 h 3837621"/>
                  <a:gd name="connsiteX34" fmla="*/ 930236 w 3451091"/>
                  <a:gd name="connsiteY34" fmla="*/ 2406314 h 3837621"/>
                  <a:gd name="connsiteX35" fmla="*/ 989177 w 3451091"/>
                  <a:gd name="connsiteY35" fmla="*/ 2398626 h 3837621"/>
                  <a:gd name="connsiteX36" fmla="*/ 1009678 w 3451091"/>
                  <a:gd name="connsiteY36" fmla="*/ 2414001 h 3837621"/>
                  <a:gd name="connsiteX37" fmla="*/ 999428 w 3451091"/>
                  <a:gd name="connsiteY37" fmla="*/ 2444753 h 3837621"/>
                  <a:gd name="connsiteX38" fmla="*/ 989177 w 3451091"/>
                  <a:gd name="connsiteY38" fmla="*/ 2475505 h 3837621"/>
                  <a:gd name="connsiteX39" fmla="*/ 973801 w 3451091"/>
                  <a:gd name="connsiteY39" fmla="*/ 2588261 h 3837621"/>
                  <a:gd name="connsiteX40" fmla="*/ 1054524 w 3451091"/>
                  <a:gd name="connsiteY40" fmla="*/ 2725362 h 3837621"/>
                  <a:gd name="connsiteX41" fmla="*/ 1230065 w 3451091"/>
                  <a:gd name="connsiteY41" fmla="*/ 2783021 h 3837621"/>
                  <a:gd name="connsiteX42" fmla="*/ 1494016 w 3451091"/>
                  <a:gd name="connsiteY42" fmla="*/ 2685641 h 3837621"/>
                  <a:gd name="connsiteX43" fmla="*/ 1599084 w 3451091"/>
                  <a:gd name="connsiteY43" fmla="*/ 2444753 h 3837621"/>
                  <a:gd name="connsiteX44" fmla="*/ 1386385 w 3451091"/>
                  <a:gd name="connsiteY44" fmla="*/ 2109048 h 3837621"/>
                  <a:gd name="connsiteX45" fmla="*/ 943050 w 3451091"/>
                  <a:gd name="connsiteY45" fmla="*/ 2003980 h 3837621"/>
                  <a:gd name="connsiteX46" fmla="*/ 371582 w 3451091"/>
                  <a:gd name="connsiteY46" fmla="*/ 2198740 h 3837621"/>
                  <a:gd name="connsiteX47" fmla="*/ 117881 w 3451091"/>
                  <a:gd name="connsiteY47" fmla="*/ 2711267 h 3837621"/>
                  <a:gd name="connsiteX48" fmla="*/ 499714 w 3451091"/>
                  <a:gd name="connsiteY48" fmla="*/ 3351926 h 3837621"/>
                  <a:gd name="connsiteX49" fmla="*/ 1312069 w 3451091"/>
                  <a:gd name="connsiteY49" fmla="*/ 3567187 h 3837621"/>
                  <a:gd name="connsiteX50" fmla="*/ 2134674 w 3451091"/>
                  <a:gd name="connsiteY50" fmla="*/ 3269921 h 3837621"/>
                  <a:gd name="connsiteX51" fmla="*/ 2490881 w 3451091"/>
                  <a:gd name="connsiteY51" fmla="*/ 2506256 h 3837621"/>
                  <a:gd name="connsiteX52" fmla="*/ 2372999 w 3451091"/>
                  <a:gd name="connsiteY52" fmla="*/ 2070608 h 3837621"/>
                  <a:gd name="connsiteX53" fmla="*/ 2057795 w 3451091"/>
                  <a:gd name="connsiteY53" fmla="*/ 1755405 h 3837621"/>
                  <a:gd name="connsiteX54" fmla="*/ 1614460 w 3451091"/>
                  <a:gd name="connsiteY54" fmla="*/ 1496578 h 3837621"/>
                  <a:gd name="connsiteX55" fmla="*/ 858483 w 3451091"/>
                  <a:gd name="connsiteY55" fmla="*/ 1135247 h 3837621"/>
                  <a:gd name="connsiteX56" fmla="*/ 476650 w 3451091"/>
                  <a:gd name="connsiteY56" fmla="*/ 609907 h 3837621"/>
                  <a:gd name="connsiteX57" fmla="*/ 781604 w 3451091"/>
                  <a:gd name="connsiteY57" fmla="*/ 143508 h 3837621"/>
                  <a:gd name="connsiteX58" fmla="*/ 1424825 w 3451091"/>
                  <a:gd name="connsiteY58" fmla="*/ 0 h 3837621"/>
                  <a:gd name="connsiteX0" fmla="*/ 1424825 w 3451091"/>
                  <a:gd name="connsiteY0" fmla="*/ 0 h 3982745"/>
                  <a:gd name="connsiteX1" fmla="*/ 1883536 w 3451091"/>
                  <a:gd name="connsiteY1" fmla="*/ 64066 h 3982745"/>
                  <a:gd name="connsiteX2" fmla="*/ 2116736 w 3451091"/>
                  <a:gd name="connsiteY2" fmla="*/ 353644 h 3982745"/>
                  <a:gd name="connsiteX3" fmla="*/ 2051389 w 3451091"/>
                  <a:gd name="connsiteY3" fmla="*/ 500995 h 3982745"/>
                  <a:gd name="connsiteX4" fmla="*/ 1936070 w 3451091"/>
                  <a:gd name="connsiteY4" fmla="*/ 571468 h 3982745"/>
                  <a:gd name="connsiteX5" fmla="*/ 1863035 w 3451091"/>
                  <a:gd name="connsiteY5" fmla="*/ 576593 h 3982745"/>
                  <a:gd name="connsiteX6" fmla="*/ 1768218 w 3451091"/>
                  <a:gd name="connsiteY6" fmla="*/ 558654 h 3982745"/>
                  <a:gd name="connsiteX7" fmla="*/ 1740029 w 3451091"/>
                  <a:gd name="connsiteY7" fmla="*/ 533028 h 3982745"/>
                  <a:gd name="connsiteX8" fmla="*/ 1757967 w 3451091"/>
                  <a:gd name="connsiteY8" fmla="*/ 502276 h 3982745"/>
                  <a:gd name="connsiteX9" fmla="*/ 1809220 w 3451091"/>
                  <a:gd name="connsiteY9" fmla="*/ 426679 h 3982745"/>
                  <a:gd name="connsiteX10" fmla="*/ 1824596 w 3451091"/>
                  <a:gd name="connsiteY10" fmla="*/ 343393 h 3982745"/>
                  <a:gd name="connsiteX11" fmla="*/ 1686214 w 3451091"/>
                  <a:gd name="connsiteY11" fmla="*/ 153758 h 3982745"/>
                  <a:gd name="connsiteX12" fmla="*/ 1409449 w 3451091"/>
                  <a:gd name="connsiteY12" fmla="*/ 102506 h 3982745"/>
                  <a:gd name="connsiteX13" fmla="*/ 960988 w 3451091"/>
                  <a:gd name="connsiteY13" fmla="*/ 187072 h 3982745"/>
                  <a:gd name="connsiteX14" fmla="*/ 743164 w 3451091"/>
                  <a:gd name="connsiteY14" fmla="*/ 481775 h 3982745"/>
                  <a:gd name="connsiteX15" fmla="*/ 899485 w 3451091"/>
                  <a:gd name="connsiteY15" fmla="*/ 740602 h 3982745"/>
                  <a:gd name="connsiteX16" fmla="*/ 1283880 w 3451091"/>
                  <a:gd name="connsiteY16" fmla="*/ 943050 h 3982745"/>
                  <a:gd name="connsiteX17" fmla="*/ 1730258 w 3451091"/>
                  <a:gd name="connsiteY17" fmla="*/ 1042349 h 3982745"/>
                  <a:gd name="connsiteX18" fmla="*/ 2391581 w 3451091"/>
                  <a:gd name="connsiteY18" fmla="*/ 1111775 h 3982745"/>
                  <a:gd name="connsiteX19" fmla="*/ 2983314 w 3451091"/>
                  <a:gd name="connsiteY19" fmla="*/ 1543339 h 3982745"/>
                  <a:gd name="connsiteX20" fmla="*/ 3432663 w 3451091"/>
                  <a:gd name="connsiteY20" fmla="*/ 2904434 h 3982745"/>
                  <a:gd name="connsiteX21" fmla="*/ 2344331 w 3451091"/>
                  <a:gd name="connsiteY21" fmla="*/ 3771084 h 3982745"/>
                  <a:gd name="connsiteX22" fmla="*/ 1251526 w 3451091"/>
                  <a:gd name="connsiteY22" fmla="*/ 3968244 h 3982745"/>
                  <a:gd name="connsiteX23" fmla="*/ 407459 w 3451091"/>
                  <a:gd name="connsiteY23" fmla="*/ 3490308 h 3982745"/>
                  <a:gd name="connsiteX24" fmla="*/ 0 w 3451091"/>
                  <a:gd name="connsiteY24" fmla="*/ 2711267 h 3982745"/>
                  <a:gd name="connsiteX25" fmla="*/ 283171 w 3451091"/>
                  <a:gd name="connsiteY25" fmla="*/ 2118017 h 3982745"/>
                  <a:gd name="connsiteX26" fmla="*/ 963551 w 3451091"/>
                  <a:gd name="connsiteY26" fmla="*/ 1870723 h 3982745"/>
                  <a:gd name="connsiteX27" fmla="*/ 1591396 w 3451091"/>
                  <a:gd name="connsiteY27" fmla="*/ 2019356 h 3982745"/>
                  <a:gd name="connsiteX28" fmla="*/ 1860473 w 3451091"/>
                  <a:gd name="connsiteY28" fmla="*/ 2490881 h 3982745"/>
                  <a:gd name="connsiteX29" fmla="*/ 1679807 w 3451091"/>
                  <a:gd name="connsiteY29" fmla="*/ 2861181 h 3982745"/>
                  <a:gd name="connsiteX30" fmla="*/ 1260816 w 3451091"/>
                  <a:gd name="connsiteY30" fmla="*/ 3008533 h 3982745"/>
                  <a:gd name="connsiteX31" fmla="*/ 894360 w 3451091"/>
                  <a:gd name="connsiteY31" fmla="*/ 2926528 h 3982745"/>
                  <a:gd name="connsiteX32" fmla="*/ 717538 w 3451091"/>
                  <a:gd name="connsiteY32" fmla="*/ 2649764 h 3982745"/>
                  <a:gd name="connsiteX33" fmla="*/ 807230 w 3451091"/>
                  <a:gd name="connsiteY33" fmla="*/ 2470379 h 3982745"/>
                  <a:gd name="connsiteX34" fmla="*/ 930236 w 3451091"/>
                  <a:gd name="connsiteY34" fmla="*/ 2406314 h 3982745"/>
                  <a:gd name="connsiteX35" fmla="*/ 989177 w 3451091"/>
                  <a:gd name="connsiteY35" fmla="*/ 2398626 h 3982745"/>
                  <a:gd name="connsiteX36" fmla="*/ 1009678 w 3451091"/>
                  <a:gd name="connsiteY36" fmla="*/ 2414001 h 3982745"/>
                  <a:gd name="connsiteX37" fmla="*/ 999428 w 3451091"/>
                  <a:gd name="connsiteY37" fmla="*/ 2444753 h 3982745"/>
                  <a:gd name="connsiteX38" fmla="*/ 989177 w 3451091"/>
                  <a:gd name="connsiteY38" fmla="*/ 2475505 h 3982745"/>
                  <a:gd name="connsiteX39" fmla="*/ 973801 w 3451091"/>
                  <a:gd name="connsiteY39" fmla="*/ 2588261 h 3982745"/>
                  <a:gd name="connsiteX40" fmla="*/ 1054524 w 3451091"/>
                  <a:gd name="connsiteY40" fmla="*/ 2725362 h 3982745"/>
                  <a:gd name="connsiteX41" fmla="*/ 1230065 w 3451091"/>
                  <a:gd name="connsiteY41" fmla="*/ 2783021 h 3982745"/>
                  <a:gd name="connsiteX42" fmla="*/ 1494016 w 3451091"/>
                  <a:gd name="connsiteY42" fmla="*/ 2685641 h 3982745"/>
                  <a:gd name="connsiteX43" fmla="*/ 1599084 w 3451091"/>
                  <a:gd name="connsiteY43" fmla="*/ 2444753 h 3982745"/>
                  <a:gd name="connsiteX44" fmla="*/ 1386385 w 3451091"/>
                  <a:gd name="connsiteY44" fmla="*/ 2109048 h 3982745"/>
                  <a:gd name="connsiteX45" fmla="*/ 943050 w 3451091"/>
                  <a:gd name="connsiteY45" fmla="*/ 2003980 h 3982745"/>
                  <a:gd name="connsiteX46" fmla="*/ 371582 w 3451091"/>
                  <a:gd name="connsiteY46" fmla="*/ 2198740 h 3982745"/>
                  <a:gd name="connsiteX47" fmla="*/ 117881 w 3451091"/>
                  <a:gd name="connsiteY47" fmla="*/ 2711267 h 3982745"/>
                  <a:gd name="connsiteX48" fmla="*/ 499714 w 3451091"/>
                  <a:gd name="connsiteY48" fmla="*/ 3351926 h 3982745"/>
                  <a:gd name="connsiteX49" fmla="*/ 1312069 w 3451091"/>
                  <a:gd name="connsiteY49" fmla="*/ 3567187 h 3982745"/>
                  <a:gd name="connsiteX50" fmla="*/ 2134674 w 3451091"/>
                  <a:gd name="connsiteY50" fmla="*/ 3269921 h 3982745"/>
                  <a:gd name="connsiteX51" fmla="*/ 2490881 w 3451091"/>
                  <a:gd name="connsiteY51" fmla="*/ 2506256 h 3982745"/>
                  <a:gd name="connsiteX52" fmla="*/ 2372999 w 3451091"/>
                  <a:gd name="connsiteY52" fmla="*/ 2070608 h 3982745"/>
                  <a:gd name="connsiteX53" fmla="*/ 2057795 w 3451091"/>
                  <a:gd name="connsiteY53" fmla="*/ 1755405 h 3982745"/>
                  <a:gd name="connsiteX54" fmla="*/ 1614460 w 3451091"/>
                  <a:gd name="connsiteY54" fmla="*/ 1496578 h 3982745"/>
                  <a:gd name="connsiteX55" fmla="*/ 858483 w 3451091"/>
                  <a:gd name="connsiteY55" fmla="*/ 1135247 h 3982745"/>
                  <a:gd name="connsiteX56" fmla="*/ 476650 w 3451091"/>
                  <a:gd name="connsiteY56" fmla="*/ 609907 h 3982745"/>
                  <a:gd name="connsiteX57" fmla="*/ 781604 w 3451091"/>
                  <a:gd name="connsiteY57" fmla="*/ 143508 h 3982745"/>
                  <a:gd name="connsiteX58" fmla="*/ 1424825 w 3451091"/>
                  <a:gd name="connsiteY58" fmla="*/ 0 h 3982745"/>
                  <a:gd name="connsiteX0" fmla="*/ 1424825 w 3451091"/>
                  <a:gd name="connsiteY0" fmla="*/ 0 h 3982745"/>
                  <a:gd name="connsiteX1" fmla="*/ 1883536 w 3451091"/>
                  <a:gd name="connsiteY1" fmla="*/ 64066 h 3982745"/>
                  <a:gd name="connsiteX2" fmla="*/ 2116736 w 3451091"/>
                  <a:gd name="connsiteY2" fmla="*/ 353644 h 3982745"/>
                  <a:gd name="connsiteX3" fmla="*/ 2051389 w 3451091"/>
                  <a:gd name="connsiteY3" fmla="*/ 500995 h 3982745"/>
                  <a:gd name="connsiteX4" fmla="*/ 1936070 w 3451091"/>
                  <a:gd name="connsiteY4" fmla="*/ 571468 h 3982745"/>
                  <a:gd name="connsiteX5" fmla="*/ 1863035 w 3451091"/>
                  <a:gd name="connsiteY5" fmla="*/ 576593 h 3982745"/>
                  <a:gd name="connsiteX6" fmla="*/ 1768218 w 3451091"/>
                  <a:gd name="connsiteY6" fmla="*/ 558654 h 3982745"/>
                  <a:gd name="connsiteX7" fmla="*/ 1740029 w 3451091"/>
                  <a:gd name="connsiteY7" fmla="*/ 533028 h 3982745"/>
                  <a:gd name="connsiteX8" fmla="*/ 1757967 w 3451091"/>
                  <a:gd name="connsiteY8" fmla="*/ 502276 h 3982745"/>
                  <a:gd name="connsiteX9" fmla="*/ 1809220 w 3451091"/>
                  <a:gd name="connsiteY9" fmla="*/ 426679 h 3982745"/>
                  <a:gd name="connsiteX10" fmla="*/ 1824596 w 3451091"/>
                  <a:gd name="connsiteY10" fmla="*/ 343393 h 3982745"/>
                  <a:gd name="connsiteX11" fmla="*/ 1686214 w 3451091"/>
                  <a:gd name="connsiteY11" fmla="*/ 153758 h 3982745"/>
                  <a:gd name="connsiteX12" fmla="*/ 1409449 w 3451091"/>
                  <a:gd name="connsiteY12" fmla="*/ 102506 h 3982745"/>
                  <a:gd name="connsiteX13" fmla="*/ 960988 w 3451091"/>
                  <a:gd name="connsiteY13" fmla="*/ 187072 h 3982745"/>
                  <a:gd name="connsiteX14" fmla="*/ 743164 w 3451091"/>
                  <a:gd name="connsiteY14" fmla="*/ 481775 h 3982745"/>
                  <a:gd name="connsiteX15" fmla="*/ 899485 w 3451091"/>
                  <a:gd name="connsiteY15" fmla="*/ 740602 h 3982745"/>
                  <a:gd name="connsiteX16" fmla="*/ 1283880 w 3451091"/>
                  <a:gd name="connsiteY16" fmla="*/ 943050 h 3982745"/>
                  <a:gd name="connsiteX17" fmla="*/ 1730258 w 3451091"/>
                  <a:gd name="connsiteY17" fmla="*/ 1042349 h 3982745"/>
                  <a:gd name="connsiteX18" fmla="*/ 2391581 w 3451091"/>
                  <a:gd name="connsiteY18" fmla="*/ 1111775 h 3982745"/>
                  <a:gd name="connsiteX19" fmla="*/ 2983314 w 3451091"/>
                  <a:gd name="connsiteY19" fmla="*/ 1543339 h 3982745"/>
                  <a:gd name="connsiteX20" fmla="*/ 3432663 w 3451091"/>
                  <a:gd name="connsiteY20" fmla="*/ 2904434 h 3982745"/>
                  <a:gd name="connsiteX21" fmla="*/ 2344331 w 3451091"/>
                  <a:gd name="connsiteY21" fmla="*/ 3771084 h 3982745"/>
                  <a:gd name="connsiteX22" fmla="*/ 1251526 w 3451091"/>
                  <a:gd name="connsiteY22" fmla="*/ 3968244 h 3982745"/>
                  <a:gd name="connsiteX23" fmla="*/ 407459 w 3451091"/>
                  <a:gd name="connsiteY23" fmla="*/ 3490308 h 3982745"/>
                  <a:gd name="connsiteX24" fmla="*/ 0 w 3451091"/>
                  <a:gd name="connsiteY24" fmla="*/ 2711267 h 3982745"/>
                  <a:gd name="connsiteX25" fmla="*/ 283171 w 3451091"/>
                  <a:gd name="connsiteY25" fmla="*/ 2118017 h 3982745"/>
                  <a:gd name="connsiteX26" fmla="*/ 963551 w 3451091"/>
                  <a:gd name="connsiteY26" fmla="*/ 1870723 h 3982745"/>
                  <a:gd name="connsiteX27" fmla="*/ 1591396 w 3451091"/>
                  <a:gd name="connsiteY27" fmla="*/ 2019356 h 3982745"/>
                  <a:gd name="connsiteX28" fmla="*/ 1860473 w 3451091"/>
                  <a:gd name="connsiteY28" fmla="*/ 2490881 h 3982745"/>
                  <a:gd name="connsiteX29" fmla="*/ 1679807 w 3451091"/>
                  <a:gd name="connsiteY29" fmla="*/ 2861181 h 3982745"/>
                  <a:gd name="connsiteX30" fmla="*/ 1260816 w 3451091"/>
                  <a:gd name="connsiteY30" fmla="*/ 3008533 h 3982745"/>
                  <a:gd name="connsiteX31" fmla="*/ 894360 w 3451091"/>
                  <a:gd name="connsiteY31" fmla="*/ 2926528 h 3982745"/>
                  <a:gd name="connsiteX32" fmla="*/ 717538 w 3451091"/>
                  <a:gd name="connsiteY32" fmla="*/ 2649764 h 3982745"/>
                  <a:gd name="connsiteX33" fmla="*/ 807230 w 3451091"/>
                  <a:gd name="connsiteY33" fmla="*/ 2470379 h 3982745"/>
                  <a:gd name="connsiteX34" fmla="*/ 930236 w 3451091"/>
                  <a:gd name="connsiteY34" fmla="*/ 2406314 h 3982745"/>
                  <a:gd name="connsiteX35" fmla="*/ 989177 w 3451091"/>
                  <a:gd name="connsiteY35" fmla="*/ 2398626 h 3982745"/>
                  <a:gd name="connsiteX36" fmla="*/ 1009678 w 3451091"/>
                  <a:gd name="connsiteY36" fmla="*/ 2414001 h 3982745"/>
                  <a:gd name="connsiteX37" fmla="*/ 999428 w 3451091"/>
                  <a:gd name="connsiteY37" fmla="*/ 2444753 h 3982745"/>
                  <a:gd name="connsiteX38" fmla="*/ 989177 w 3451091"/>
                  <a:gd name="connsiteY38" fmla="*/ 2475505 h 3982745"/>
                  <a:gd name="connsiteX39" fmla="*/ 973801 w 3451091"/>
                  <a:gd name="connsiteY39" fmla="*/ 2588261 h 3982745"/>
                  <a:gd name="connsiteX40" fmla="*/ 1054524 w 3451091"/>
                  <a:gd name="connsiteY40" fmla="*/ 2725362 h 3982745"/>
                  <a:gd name="connsiteX41" fmla="*/ 1230065 w 3451091"/>
                  <a:gd name="connsiteY41" fmla="*/ 2783021 h 3982745"/>
                  <a:gd name="connsiteX42" fmla="*/ 1494016 w 3451091"/>
                  <a:gd name="connsiteY42" fmla="*/ 2685641 h 3982745"/>
                  <a:gd name="connsiteX43" fmla="*/ 1599084 w 3451091"/>
                  <a:gd name="connsiteY43" fmla="*/ 2444753 h 3982745"/>
                  <a:gd name="connsiteX44" fmla="*/ 1386385 w 3451091"/>
                  <a:gd name="connsiteY44" fmla="*/ 2109048 h 3982745"/>
                  <a:gd name="connsiteX45" fmla="*/ 943050 w 3451091"/>
                  <a:gd name="connsiteY45" fmla="*/ 2003980 h 3982745"/>
                  <a:gd name="connsiteX46" fmla="*/ 371582 w 3451091"/>
                  <a:gd name="connsiteY46" fmla="*/ 2198740 h 3982745"/>
                  <a:gd name="connsiteX47" fmla="*/ 117881 w 3451091"/>
                  <a:gd name="connsiteY47" fmla="*/ 2711267 h 3982745"/>
                  <a:gd name="connsiteX48" fmla="*/ 499714 w 3451091"/>
                  <a:gd name="connsiteY48" fmla="*/ 3351926 h 3982745"/>
                  <a:gd name="connsiteX49" fmla="*/ 1312069 w 3451091"/>
                  <a:gd name="connsiteY49" fmla="*/ 3567187 h 3982745"/>
                  <a:gd name="connsiteX50" fmla="*/ 2134674 w 3451091"/>
                  <a:gd name="connsiteY50" fmla="*/ 3269921 h 3982745"/>
                  <a:gd name="connsiteX51" fmla="*/ 2490881 w 3451091"/>
                  <a:gd name="connsiteY51" fmla="*/ 2506256 h 3982745"/>
                  <a:gd name="connsiteX52" fmla="*/ 2372999 w 3451091"/>
                  <a:gd name="connsiteY52" fmla="*/ 2070608 h 3982745"/>
                  <a:gd name="connsiteX53" fmla="*/ 2057795 w 3451091"/>
                  <a:gd name="connsiteY53" fmla="*/ 1755405 h 3982745"/>
                  <a:gd name="connsiteX54" fmla="*/ 1614460 w 3451091"/>
                  <a:gd name="connsiteY54" fmla="*/ 1496578 h 3982745"/>
                  <a:gd name="connsiteX55" fmla="*/ 858483 w 3451091"/>
                  <a:gd name="connsiteY55" fmla="*/ 1135247 h 3982745"/>
                  <a:gd name="connsiteX56" fmla="*/ 476650 w 3451091"/>
                  <a:gd name="connsiteY56" fmla="*/ 609907 h 3982745"/>
                  <a:gd name="connsiteX57" fmla="*/ 781604 w 3451091"/>
                  <a:gd name="connsiteY57" fmla="*/ 143508 h 3982745"/>
                  <a:gd name="connsiteX58" fmla="*/ 1424825 w 3451091"/>
                  <a:gd name="connsiteY58" fmla="*/ 0 h 3982745"/>
                  <a:gd name="connsiteX0" fmla="*/ 1424825 w 3492000"/>
                  <a:gd name="connsiteY0" fmla="*/ 0 h 3982745"/>
                  <a:gd name="connsiteX1" fmla="*/ 1883536 w 3492000"/>
                  <a:gd name="connsiteY1" fmla="*/ 64066 h 3982745"/>
                  <a:gd name="connsiteX2" fmla="*/ 2116736 w 3492000"/>
                  <a:gd name="connsiteY2" fmla="*/ 353644 h 3982745"/>
                  <a:gd name="connsiteX3" fmla="*/ 2051389 w 3492000"/>
                  <a:gd name="connsiteY3" fmla="*/ 500995 h 3982745"/>
                  <a:gd name="connsiteX4" fmla="*/ 1936070 w 3492000"/>
                  <a:gd name="connsiteY4" fmla="*/ 571468 h 3982745"/>
                  <a:gd name="connsiteX5" fmla="*/ 1863035 w 3492000"/>
                  <a:gd name="connsiteY5" fmla="*/ 576593 h 3982745"/>
                  <a:gd name="connsiteX6" fmla="*/ 1768218 w 3492000"/>
                  <a:gd name="connsiteY6" fmla="*/ 558654 h 3982745"/>
                  <a:gd name="connsiteX7" fmla="*/ 1740029 w 3492000"/>
                  <a:gd name="connsiteY7" fmla="*/ 533028 h 3982745"/>
                  <a:gd name="connsiteX8" fmla="*/ 1757967 w 3492000"/>
                  <a:gd name="connsiteY8" fmla="*/ 502276 h 3982745"/>
                  <a:gd name="connsiteX9" fmla="*/ 1809220 w 3492000"/>
                  <a:gd name="connsiteY9" fmla="*/ 426679 h 3982745"/>
                  <a:gd name="connsiteX10" fmla="*/ 1824596 w 3492000"/>
                  <a:gd name="connsiteY10" fmla="*/ 343393 h 3982745"/>
                  <a:gd name="connsiteX11" fmla="*/ 1686214 w 3492000"/>
                  <a:gd name="connsiteY11" fmla="*/ 153758 h 3982745"/>
                  <a:gd name="connsiteX12" fmla="*/ 1409449 w 3492000"/>
                  <a:gd name="connsiteY12" fmla="*/ 102506 h 3982745"/>
                  <a:gd name="connsiteX13" fmla="*/ 960988 w 3492000"/>
                  <a:gd name="connsiteY13" fmla="*/ 187072 h 3982745"/>
                  <a:gd name="connsiteX14" fmla="*/ 743164 w 3492000"/>
                  <a:gd name="connsiteY14" fmla="*/ 481775 h 3982745"/>
                  <a:gd name="connsiteX15" fmla="*/ 899485 w 3492000"/>
                  <a:gd name="connsiteY15" fmla="*/ 740602 h 3982745"/>
                  <a:gd name="connsiteX16" fmla="*/ 1283880 w 3492000"/>
                  <a:gd name="connsiteY16" fmla="*/ 943050 h 3982745"/>
                  <a:gd name="connsiteX17" fmla="*/ 1730258 w 3492000"/>
                  <a:gd name="connsiteY17" fmla="*/ 1042349 h 3982745"/>
                  <a:gd name="connsiteX18" fmla="*/ 2391581 w 3492000"/>
                  <a:gd name="connsiteY18" fmla="*/ 1111775 h 3982745"/>
                  <a:gd name="connsiteX19" fmla="*/ 2983314 w 3492000"/>
                  <a:gd name="connsiteY19" fmla="*/ 1543339 h 3982745"/>
                  <a:gd name="connsiteX20" fmla="*/ 3432663 w 3492000"/>
                  <a:gd name="connsiteY20" fmla="*/ 2904434 h 3982745"/>
                  <a:gd name="connsiteX21" fmla="*/ 2344331 w 3492000"/>
                  <a:gd name="connsiteY21" fmla="*/ 3771084 h 3982745"/>
                  <a:gd name="connsiteX22" fmla="*/ 1251526 w 3492000"/>
                  <a:gd name="connsiteY22" fmla="*/ 3968244 h 3982745"/>
                  <a:gd name="connsiteX23" fmla="*/ 407459 w 3492000"/>
                  <a:gd name="connsiteY23" fmla="*/ 3490308 h 3982745"/>
                  <a:gd name="connsiteX24" fmla="*/ 0 w 3492000"/>
                  <a:gd name="connsiteY24" fmla="*/ 2711267 h 3982745"/>
                  <a:gd name="connsiteX25" fmla="*/ 283171 w 3492000"/>
                  <a:gd name="connsiteY25" fmla="*/ 2118017 h 3982745"/>
                  <a:gd name="connsiteX26" fmla="*/ 963551 w 3492000"/>
                  <a:gd name="connsiteY26" fmla="*/ 1870723 h 3982745"/>
                  <a:gd name="connsiteX27" fmla="*/ 1591396 w 3492000"/>
                  <a:gd name="connsiteY27" fmla="*/ 2019356 h 3982745"/>
                  <a:gd name="connsiteX28" fmla="*/ 1860473 w 3492000"/>
                  <a:gd name="connsiteY28" fmla="*/ 2490881 h 3982745"/>
                  <a:gd name="connsiteX29" fmla="*/ 1679807 w 3492000"/>
                  <a:gd name="connsiteY29" fmla="*/ 2861181 h 3982745"/>
                  <a:gd name="connsiteX30" fmla="*/ 1260816 w 3492000"/>
                  <a:gd name="connsiteY30" fmla="*/ 3008533 h 3982745"/>
                  <a:gd name="connsiteX31" fmla="*/ 894360 w 3492000"/>
                  <a:gd name="connsiteY31" fmla="*/ 2926528 h 3982745"/>
                  <a:gd name="connsiteX32" fmla="*/ 717538 w 3492000"/>
                  <a:gd name="connsiteY32" fmla="*/ 2649764 h 3982745"/>
                  <a:gd name="connsiteX33" fmla="*/ 807230 w 3492000"/>
                  <a:gd name="connsiteY33" fmla="*/ 2470379 h 3982745"/>
                  <a:gd name="connsiteX34" fmla="*/ 930236 w 3492000"/>
                  <a:gd name="connsiteY34" fmla="*/ 2406314 h 3982745"/>
                  <a:gd name="connsiteX35" fmla="*/ 989177 w 3492000"/>
                  <a:gd name="connsiteY35" fmla="*/ 2398626 h 3982745"/>
                  <a:gd name="connsiteX36" fmla="*/ 1009678 w 3492000"/>
                  <a:gd name="connsiteY36" fmla="*/ 2414001 h 3982745"/>
                  <a:gd name="connsiteX37" fmla="*/ 999428 w 3492000"/>
                  <a:gd name="connsiteY37" fmla="*/ 2444753 h 3982745"/>
                  <a:gd name="connsiteX38" fmla="*/ 989177 w 3492000"/>
                  <a:gd name="connsiteY38" fmla="*/ 2475505 h 3982745"/>
                  <a:gd name="connsiteX39" fmla="*/ 973801 w 3492000"/>
                  <a:gd name="connsiteY39" fmla="*/ 2588261 h 3982745"/>
                  <a:gd name="connsiteX40" fmla="*/ 1054524 w 3492000"/>
                  <a:gd name="connsiteY40" fmla="*/ 2725362 h 3982745"/>
                  <a:gd name="connsiteX41" fmla="*/ 1230065 w 3492000"/>
                  <a:gd name="connsiteY41" fmla="*/ 2783021 h 3982745"/>
                  <a:gd name="connsiteX42" fmla="*/ 1494016 w 3492000"/>
                  <a:gd name="connsiteY42" fmla="*/ 2685641 h 3982745"/>
                  <a:gd name="connsiteX43" fmla="*/ 1599084 w 3492000"/>
                  <a:gd name="connsiteY43" fmla="*/ 2444753 h 3982745"/>
                  <a:gd name="connsiteX44" fmla="*/ 1386385 w 3492000"/>
                  <a:gd name="connsiteY44" fmla="*/ 2109048 h 3982745"/>
                  <a:gd name="connsiteX45" fmla="*/ 943050 w 3492000"/>
                  <a:gd name="connsiteY45" fmla="*/ 2003980 h 3982745"/>
                  <a:gd name="connsiteX46" fmla="*/ 371582 w 3492000"/>
                  <a:gd name="connsiteY46" fmla="*/ 2198740 h 3982745"/>
                  <a:gd name="connsiteX47" fmla="*/ 117881 w 3492000"/>
                  <a:gd name="connsiteY47" fmla="*/ 2711267 h 3982745"/>
                  <a:gd name="connsiteX48" fmla="*/ 499714 w 3492000"/>
                  <a:gd name="connsiteY48" fmla="*/ 3351926 h 3982745"/>
                  <a:gd name="connsiteX49" fmla="*/ 1312069 w 3492000"/>
                  <a:gd name="connsiteY49" fmla="*/ 3567187 h 3982745"/>
                  <a:gd name="connsiteX50" fmla="*/ 2134674 w 3492000"/>
                  <a:gd name="connsiteY50" fmla="*/ 3269921 h 3982745"/>
                  <a:gd name="connsiteX51" fmla="*/ 2490881 w 3492000"/>
                  <a:gd name="connsiteY51" fmla="*/ 2506256 h 3982745"/>
                  <a:gd name="connsiteX52" fmla="*/ 2372999 w 3492000"/>
                  <a:gd name="connsiteY52" fmla="*/ 2070608 h 3982745"/>
                  <a:gd name="connsiteX53" fmla="*/ 2057795 w 3492000"/>
                  <a:gd name="connsiteY53" fmla="*/ 1755405 h 3982745"/>
                  <a:gd name="connsiteX54" fmla="*/ 1614460 w 3492000"/>
                  <a:gd name="connsiteY54" fmla="*/ 1496578 h 3982745"/>
                  <a:gd name="connsiteX55" fmla="*/ 858483 w 3492000"/>
                  <a:gd name="connsiteY55" fmla="*/ 1135247 h 3982745"/>
                  <a:gd name="connsiteX56" fmla="*/ 476650 w 3492000"/>
                  <a:gd name="connsiteY56" fmla="*/ 609907 h 3982745"/>
                  <a:gd name="connsiteX57" fmla="*/ 781604 w 3492000"/>
                  <a:gd name="connsiteY57" fmla="*/ 143508 h 3982745"/>
                  <a:gd name="connsiteX58" fmla="*/ 1424825 w 3492000"/>
                  <a:gd name="connsiteY58" fmla="*/ 0 h 3982745"/>
                  <a:gd name="connsiteX0" fmla="*/ 1424825 w 3492000"/>
                  <a:gd name="connsiteY0" fmla="*/ 0 h 3982745"/>
                  <a:gd name="connsiteX1" fmla="*/ 1883536 w 3492000"/>
                  <a:gd name="connsiteY1" fmla="*/ 64066 h 3982745"/>
                  <a:gd name="connsiteX2" fmla="*/ 2116736 w 3492000"/>
                  <a:gd name="connsiteY2" fmla="*/ 353644 h 3982745"/>
                  <a:gd name="connsiteX3" fmla="*/ 2051389 w 3492000"/>
                  <a:gd name="connsiteY3" fmla="*/ 500995 h 3982745"/>
                  <a:gd name="connsiteX4" fmla="*/ 1936070 w 3492000"/>
                  <a:gd name="connsiteY4" fmla="*/ 571468 h 3982745"/>
                  <a:gd name="connsiteX5" fmla="*/ 1863035 w 3492000"/>
                  <a:gd name="connsiteY5" fmla="*/ 576593 h 3982745"/>
                  <a:gd name="connsiteX6" fmla="*/ 1768218 w 3492000"/>
                  <a:gd name="connsiteY6" fmla="*/ 558654 h 3982745"/>
                  <a:gd name="connsiteX7" fmla="*/ 1740029 w 3492000"/>
                  <a:gd name="connsiteY7" fmla="*/ 533028 h 3982745"/>
                  <a:gd name="connsiteX8" fmla="*/ 1757967 w 3492000"/>
                  <a:gd name="connsiteY8" fmla="*/ 502276 h 3982745"/>
                  <a:gd name="connsiteX9" fmla="*/ 1809220 w 3492000"/>
                  <a:gd name="connsiteY9" fmla="*/ 426679 h 3982745"/>
                  <a:gd name="connsiteX10" fmla="*/ 1824596 w 3492000"/>
                  <a:gd name="connsiteY10" fmla="*/ 343393 h 3982745"/>
                  <a:gd name="connsiteX11" fmla="*/ 1686214 w 3492000"/>
                  <a:gd name="connsiteY11" fmla="*/ 153758 h 3982745"/>
                  <a:gd name="connsiteX12" fmla="*/ 1409449 w 3492000"/>
                  <a:gd name="connsiteY12" fmla="*/ 102506 h 3982745"/>
                  <a:gd name="connsiteX13" fmla="*/ 960988 w 3492000"/>
                  <a:gd name="connsiteY13" fmla="*/ 187072 h 3982745"/>
                  <a:gd name="connsiteX14" fmla="*/ 743164 w 3492000"/>
                  <a:gd name="connsiteY14" fmla="*/ 481775 h 3982745"/>
                  <a:gd name="connsiteX15" fmla="*/ 899485 w 3492000"/>
                  <a:gd name="connsiteY15" fmla="*/ 740602 h 3982745"/>
                  <a:gd name="connsiteX16" fmla="*/ 1283880 w 3492000"/>
                  <a:gd name="connsiteY16" fmla="*/ 943050 h 3982745"/>
                  <a:gd name="connsiteX17" fmla="*/ 1730258 w 3492000"/>
                  <a:gd name="connsiteY17" fmla="*/ 1042349 h 3982745"/>
                  <a:gd name="connsiteX18" fmla="*/ 2391581 w 3492000"/>
                  <a:gd name="connsiteY18" fmla="*/ 1111775 h 3982745"/>
                  <a:gd name="connsiteX19" fmla="*/ 2983314 w 3492000"/>
                  <a:gd name="connsiteY19" fmla="*/ 1543339 h 3982745"/>
                  <a:gd name="connsiteX20" fmla="*/ 3432663 w 3492000"/>
                  <a:gd name="connsiteY20" fmla="*/ 2904434 h 3982745"/>
                  <a:gd name="connsiteX21" fmla="*/ 2344331 w 3492000"/>
                  <a:gd name="connsiteY21" fmla="*/ 3771084 h 3982745"/>
                  <a:gd name="connsiteX22" fmla="*/ 1251526 w 3492000"/>
                  <a:gd name="connsiteY22" fmla="*/ 3968244 h 3982745"/>
                  <a:gd name="connsiteX23" fmla="*/ 407459 w 3492000"/>
                  <a:gd name="connsiteY23" fmla="*/ 3490308 h 3982745"/>
                  <a:gd name="connsiteX24" fmla="*/ 0 w 3492000"/>
                  <a:gd name="connsiteY24" fmla="*/ 2711267 h 3982745"/>
                  <a:gd name="connsiteX25" fmla="*/ 283171 w 3492000"/>
                  <a:gd name="connsiteY25" fmla="*/ 2118017 h 3982745"/>
                  <a:gd name="connsiteX26" fmla="*/ 963551 w 3492000"/>
                  <a:gd name="connsiteY26" fmla="*/ 1870723 h 3982745"/>
                  <a:gd name="connsiteX27" fmla="*/ 1591396 w 3492000"/>
                  <a:gd name="connsiteY27" fmla="*/ 2019356 h 3982745"/>
                  <a:gd name="connsiteX28" fmla="*/ 1860473 w 3492000"/>
                  <a:gd name="connsiteY28" fmla="*/ 2490881 h 3982745"/>
                  <a:gd name="connsiteX29" fmla="*/ 1679807 w 3492000"/>
                  <a:gd name="connsiteY29" fmla="*/ 2861181 h 3982745"/>
                  <a:gd name="connsiteX30" fmla="*/ 1260816 w 3492000"/>
                  <a:gd name="connsiteY30" fmla="*/ 3008533 h 3982745"/>
                  <a:gd name="connsiteX31" fmla="*/ 894360 w 3492000"/>
                  <a:gd name="connsiteY31" fmla="*/ 2926528 h 3982745"/>
                  <a:gd name="connsiteX32" fmla="*/ 717538 w 3492000"/>
                  <a:gd name="connsiteY32" fmla="*/ 2649764 h 3982745"/>
                  <a:gd name="connsiteX33" fmla="*/ 807230 w 3492000"/>
                  <a:gd name="connsiteY33" fmla="*/ 2470379 h 3982745"/>
                  <a:gd name="connsiteX34" fmla="*/ 930236 w 3492000"/>
                  <a:gd name="connsiteY34" fmla="*/ 2406314 h 3982745"/>
                  <a:gd name="connsiteX35" fmla="*/ 989177 w 3492000"/>
                  <a:gd name="connsiteY35" fmla="*/ 2398626 h 3982745"/>
                  <a:gd name="connsiteX36" fmla="*/ 1009678 w 3492000"/>
                  <a:gd name="connsiteY36" fmla="*/ 2414001 h 3982745"/>
                  <a:gd name="connsiteX37" fmla="*/ 999428 w 3492000"/>
                  <a:gd name="connsiteY37" fmla="*/ 2444753 h 3982745"/>
                  <a:gd name="connsiteX38" fmla="*/ 989177 w 3492000"/>
                  <a:gd name="connsiteY38" fmla="*/ 2475505 h 3982745"/>
                  <a:gd name="connsiteX39" fmla="*/ 973801 w 3492000"/>
                  <a:gd name="connsiteY39" fmla="*/ 2588261 h 3982745"/>
                  <a:gd name="connsiteX40" fmla="*/ 1054524 w 3492000"/>
                  <a:gd name="connsiteY40" fmla="*/ 2725362 h 3982745"/>
                  <a:gd name="connsiteX41" fmla="*/ 1230065 w 3492000"/>
                  <a:gd name="connsiteY41" fmla="*/ 2783021 h 3982745"/>
                  <a:gd name="connsiteX42" fmla="*/ 1494016 w 3492000"/>
                  <a:gd name="connsiteY42" fmla="*/ 2685641 h 3982745"/>
                  <a:gd name="connsiteX43" fmla="*/ 1599084 w 3492000"/>
                  <a:gd name="connsiteY43" fmla="*/ 2444753 h 3982745"/>
                  <a:gd name="connsiteX44" fmla="*/ 1386385 w 3492000"/>
                  <a:gd name="connsiteY44" fmla="*/ 2109048 h 3982745"/>
                  <a:gd name="connsiteX45" fmla="*/ 943050 w 3492000"/>
                  <a:gd name="connsiteY45" fmla="*/ 2003980 h 3982745"/>
                  <a:gd name="connsiteX46" fmla="*/ 371582 w 3492000"/>
                  <a:gd name="connsiteY46" fmla="*/ 2198740 h 3982745"/>
                  <a:gd name="connsiteX47" fmla="*/ 117881 w 3492000"/>
                  <a:gd name="connsiteY47" fmla="*/ 2711267 h 3982745"/>
                  <a:gd name="connsiteX48" fmla="*/ 499714 w 3492000"/>
                  <a:gd name="connsiteY48" fmla="*/ 3351926 h 3982745"/>
                  <a:gd name="connsiteX49" fmla="*/ 1312069 w 3492000"/>
                  <a:gd name="connsiteY49" fmla="*/ 3567187 h 3982745"/>
                  <a:gd name="connsiteX50" fmla="*/ 2134674 w 3492000"/>
                  <a:gd name="connsiteY50" fmla="*/ 3269921 h 3982745"/>
                  <a:gd name="connsiteX51" fmla="*/ 2490881 w 3492000"/>
                  <a:gd name="connsiteY51" fmla="*/ 2506256 h 3982745"/>
                  <a:gd name="connsiteX52" fmla="*/ 2372999 w 3492000"/>
                  <a:gd name="connsiteY52" fmla="*/ 2070608 h 3982745"/>
                  <a:gd name="connsiteX53" fmla="*/ 2057795 w 3492000"/>
                  <a:gd name="connsiteY53" fmla="*/ 1755405 h 3982745"/>
                  <a:gd name="connsiteX54" fmla="*/ 1614460 w 3492000"/>
                  <a:gd name="connsiteY54" fmla="*/ 1496578 h 3982745"/>
                  <a:gd name="connsiteX55" fmla="*/ 858483 w 3492000"/>
                  <a:gd name="connsiteY55" fmla="*/ 1135247 h 3982745"/>
                  <a:gd name="connsiteX56" fmla="*/ 476650 w 3492000"/>
                  <a:gd name="connsiteY56" fmla="*/ 609907 h 3982745"/>
                  <a:gd name="connsiteX57" fmla="*/ 781604 w 3492000"/>
                  <a:gd name="connsiteY57" fmla="*/ 143508 h 3982745"/>
                  <a:gd name="connsiteX58" fmla="*/ 1424825 w 3492000"/>
                  <a:gd name="connsiteY58" fmla="*/ 0 h 3982745"/>
                  <a:gd name="connsiteX0" fmla="*/ 1424825 w 3450454"/>
                  <a:gd name="connsiteY0" fmla="*/ 0 h 4000455"/>
                  <a:gd name="connsiteX1" fmla="*/ 1883536 w 3450454"/>
                  <a:gd name="connsiteY1" fmla="*/ 64066 h 4000455"/>
                  <a:gd name="connsiteX2" fmla="*/ 2116736 w 3450454"/>
                  <a:gd name="connsiteY2" fmla="*/ 353644 h 4000455"/>
                  <a:gd name="connsiteX3" fmla="*/ 2051389 w 3450454"/>
                  <a:gd name="connsiteY3" fmla="*/ 500995 h 4000455"/>
                  <a:gd name="connsiteX4" fmla="*/ 1936070 w 3450454"/>
                  <a:gd name="connsiteY4" fmla="*/ 571468 h 4000455"/>
                  <a:gd name="connsiteX5" fmla="*/ 1863035 w 3450454"/>
                  <a:gd name="connsiteY5" fmla="*/ 576593 h 4000455"/>
                  <a:gd name="connsiteX6" fmla="*/ 1768218 w 3450454"/>
                  <a:gd name="connsiteY6" fmla="*/ 558654 h 4000455"/>
                  <a:gd name="connsiteX7" fmla="*/ 1740029 w 3450454"/>
                  <a:gd name="connsiteY7" fmla="*/ 533028 h 4000455"/>
                  <a:gd name="connsiteX8" fmla="*/ 1757967 w 3450454"/>
                  <a:gd name="connsiteY8" fmla="*/ 502276 h 4000455"/>
                  <a:gd name="connsiteX9" fmla="*/ 1809220 w 3450454"/>
                  <a:gd name="connsiteY9" fmla="*/ 426679 h 4000455"/>
                  <a:gd name="connsiteX10" fmla="*/ 1824596 w 3450454"/>
                  <a:gd name="connsiteY10" fmla="*/ 343393 h 4000455"/>
                  <a:gd name="connsiteX11" fmla="*/ 1686214 w 3450454"/>
                  <a:gd name="connsiteY11" fmla="*/ 153758 h 4000455"/>
                  <a:gd name="connsiteX12" fmla="*/ 1409449 w 3450454"/>
                  <a:gd name="connsiteY12" fmla="*/ 102506 h 4000455"/>
                  <a:gd name="connsiteX13" fmla="*/ 960988 w 3450454"/>
                  <a:gd name="connsiteY13" fmla="*/ 187072 h 4000455"/>
                  <a:gd name="connsiteX14" fmla="*/ 743164 w 3450454"/>
                  <a:gd name="connsiteY14" fmla="*/ 481775 h 4000455"/>
                  <a:gd name="connsiteX15" fmla="*/ 899485 w 3450454"/>
                  <a:gd name="connsiteY15" fmla="*/ 740602 h 4000455"/>
                  <a:gd name="connsiteX16" fmla="*/ 1283880 w 3450454"/>
                  <a:gd name="connsiteY16" fmla="*/ 943050 h 4000455"/>
                  <a:gd name="connsiteX17" fmla="*/ 1730258 w 3450454"/>
                  <a:gd name="connsiteY17" fmla="*/ 1042349 h 4000455"/>
                  <a:gd name="connsiteX18" fmla="*/ 2391581 w 3450454"/>
                  <a:gd name="connsiteY18" fmla="*/ 1111775 h 4000455"/>
                  <a:gd name="connsiteX19" fmla="*/ 2983314 w 3450454"/>
                  <a:gd name="connsiteY19" fmla="*/ 1543339 h 4000455"/>
                  <a:gd name="connsiteX20" fmla="*/ 3432663 w 3450454"/>
                  <a:gd name="connsiteY20" fmla="*/ 2904434 h 4000455"/>
                  <a:gd name="connsiteX21" fmla="*/ 2358186 w 3450454"/>
                  <a:gd name="connsiteY21" fmla="*/ 3840356 h 4000455"/>
                  <a:gd name="connsiteX22" fmla="*/ 1251526 w 3450454"/>
                  <a:gd name="connsiteY22" fmla="*/ 3968244 h 4000455"/>
                  <a:gd name="connsiteX23" fmla="*/ 407459 w 3450454"/>
                  <a:gd name="connsiteY23" fmla="*/ 3490308 h 4000455"/>
                  <a:gd name="connsiteX24" fmla="*/ 0 w 3450454"/>
                  <a:gd name="connsiteY24" fmla="*/ 2711267 h 4000455"/>
                  <a:gd name="connsiteX25" fmla="*/ 283171 w 3450454"/>
                  <a:gd name="connsiteY25" fmla="*/ 2118017 h 4000455"/>
                  <a:gd name="connsiteX26" fmla="*/ 963551 w 3450454"/>
                  <a:gd name="connsiteY26" fmla="*/ 1870723 h 4000455"/>
                  <a:gd name="connsiteX27" fmla="*/ 1591396 w 3450454"/>
                  <a:gd name="connsiteY27" fmla="*/ 2019356 h 4000455"/>
                  <a:gd name="connsiteX28" fmla="*/ 1860473 w 3450454"/>
                  <a:gd name="connsiteY28" fmla="*/ 2490881 h 4000455"/>
                  <a:gd name="connsiteX29" fmla="*/ 1679807 w 3450454"/>
                  <a:gd name="connsiteY29" fmla="*/ 2861181 h 4000455"/>
                  <a:gd name="connsiteX30" fmla="*/ 1260816 w 3450454"/>
                  <a:gd name="connsiteY30" fmla="*/ 3008533 h 4000455"/>
                  <a:gd name="connsiteX31" fmla="*/ 894360 w 3450454"/>
                  <a:gd name="connsiteY31" fmla="*/ 2926528 h 4000455"/>
                  <a:gd name="connsiteX32" fmla="*/ 717538 w 3450454"/>
                  <a:gd name="connsiteY32" fmla="*/ 2649764 h 4000455"/>
                  <a:gd name="connsiteX33" fmla="*/ 807230 w 3450454"/>
                  <a:gd name="connsiteY33" fmla="*/ 2470379 h 4000455"/>
                  <a:gd name="connsiteX34" fmla="*/ 930236 w 3450454"/>
                  <a:gd name="connsiteY34" fmla="*/ 2406314 h 4000455"/>
                  <a:gd name="connsiteX35" fmla="*/ 989177 w 3450454"/>
                  <a:gd name="connsiteY35" fmla="*/ 2398626 h 4000455"/>
                  <a:gd name="connsiteX36" fmla="*/ 1009678 w 3450454"/>
                  <a:gd name="connsiteY36" fmla="*/ 2414001 h 4000455"/>
                  <a:gd name="connsiteX37" fmla="*/ 999428 w 3450454"/>
                  <a:gd name="connsiteY37" fmla="*/ 2444753 h 4000455"/>
                  <a:gd name="connsiteX38" fmla="*/ 989177 w 3450454"/>
                  <a:gd name="connsiteY38" fmla="*/ 2475505 h 4000455"/>
                  <a:gd name="connsiteX39" fmla="*/ 973801 w 3450454"/>
                  <a:gd name="connsiteY39" fmla="*/ 2588261 h 4000455"/>
                  <a:gd name="connsiteX40" fmla="*/ 1054524 w 3450454"/>
                  <a:gd name="connsiteY40" fmla="*/ 2725362 h 4000455"/>
                  <a:gd name="connsiteX41" fmla="*/ 1230065 w 3450454"/>
                  <a:gd name="connsiteY41" fmla="*/ 2783021 h 4000455"/>
                  <a:gd name="connsiteX42" fmla="*/ 1494016 w 3450454"/>
                  <a:gd name="connsiteY42" fmla="*/ 2685641 h 4000455"/>
                  <a:gd name="connsiteX43" fmla="*/ 1599084 w 3450454"/>
                  <a:gd name="connsiteY43" fmla="*/ 2444753 h 4000455"/>
                  <a:gd name="connsiteX44" fmla="*/ 1386385 w 3450454"/>
                  <a:gd name="connsiteY44" fmla="*/ 2109048 h 4000455"/>
                  <a:gd name="connsiteX45" fmla="*/ 943050 w 3450454"/>
                  <a:gd name="connsiteY45" fmla="*/ 2003980 h 4000455"/>
                  <a:gd name="connsiteX46" fmla="*/ 371582 w 3450454"/>
                  <a:gd name="connsiteY46" fmla="*/ 2198740 h 4000455"/>
                  <a:gd name="connsiteX47" fmla="*/ 117881 w 3450454"/>
                  <a:gd name="connsiteY47" fmla="*/ 2711267 h 4000455"/>
                  <a:gd name="connsiteX48" fmla="*/ 499714 w 3450454"/>
                  <a:gd name="connsiteY48" fmla="*/ 3351926 h 4000455"/>
                  <a:gd name="connsiteX49" fmla="*/ 1312069 w 3450454"/>
                  <a:gd name="connsiteY49" fmla="*/ 3567187 h 4000455"/>
                  <a:gd name="connsiteX50" fmla="*/ 2134674 w 3450454"/>
                  <a:gd name="connsiteY50" fmla="*/ 3269921 h 4000455"/>
                  <a:gd name="connsiteX51" fmla="*/ 2490881 w 3450454"/>
                  <a:gd name="connsiteY51" fmla="*/ 2506256 h 4000455"/>
                  <a:gd name="connsiteX52" fmla="*/ 2372999 w 3450454"/>
                  <a:gd name="connsiteY52" fmla="*/ 2070608 h 4000455"/>
                  <a:gd name="connsiteX53" fmla="*/ 2057795 w 3450454"/>
                  <a:gd name="connsiteY53" fmla="*/ 1755405 h 4000455"/>
                  <a:gd name="connsiteX54" fmla="*/ 1614460 w 3450454"/>
                  <a:gd name="connsiteY54" fmla="*/ 1496578 h 4000455"/>
                  <a:gd name="connsiteX55" fmla="*/ 858483 w 3450454"/>
                  <a:gd name="connsiteY55" fmla="*/ 1135247 h 4000455"/>
                  <a:gd name="connsiteX56" fmla="*/ 476650 w 3450454"/>
                  <a:gd name="connsiteY56" fmla="*/ 609907 h 4000455"/>
                  <a:gd name="connsiteX57" fmla="*/ 781604 w 3450454"/>
                  <a:gd name="connsiteY57" fmla="*/ 143508 h 4000455"/>
                  <a:gd name="connsiteX58" fmla="*/ 1424825 w 3450454"/>
                  <a:gd name="connsiteY58" fmla="*/ 0 h 4000455"/>
                  <a:gd name="connsiteX0" fmla="*/ 1424825 w 3397005"/>
                  <a:gd name="connsiteY0" fmla="*/ 0 h 4003842"/>
                  <a:gd name="connsiteX1" fmla="*/ 1883536 w 3397005"/>
                  <a:gd name="connsiteY1" fmla="*/ 64066 h 4003842"/>
                  <a:gd name="connsiteX2" fmla="*/ 2116736 w 3397005"/>
                  <a:gd name="connsiteY2" fmla="*/ 353644 h 4003842"/>
                  <a:gd name="connsiteX3" fmla="*/ 2051389 w 3397005"/>
                  <a:gd name="connsiteY3" fmla="*/ 500995 h 4003842"/>
                  <a:gd name="connsiteX4" fmla="*/ 1936070 w 3397005"/>
                  <a:gd name="connsiteY4" fmla="*/ 571468 h 4003842"/>
                  <a:gd name="connsiteX5" fmla="*/ 1863035 w 3397005"/>
                  <a:gd name="connsiteY5" fmla="*/ 576593 h 4003842"/>
                  <a:gd name="connsiteX6" fmla="*/ 1768218 w 3397005"/>
                  <a:gd name="connsiteY6" fmla="*/ 558654 h 4003842"/>
                  <a:gd name="connsiteX7" fmla="*/ 1740029 w 3397005"/>
                  <a:gd name="connsiteY7" fmla="*/ 533028 h 4003842"/>
                  <a:gd name="connsiteX8" fmla="*/ 1757967 w 3397005"/>
                  <a:gd name="connsiteY8" fmla="*/ 502276 h 4003842"/>
                  <a:gd name="connsiteX9" fmla="*/ 1809220 w 3397005"/>
                  <a:gd name="connsiteY9" fmla="*/ 426679 h 4003842"/>
                  <a:gd name="connsiteX10" fmla="*/ 1824596 w 3397005"/>
                  <a:gd name="connsiteY10" fmla="*/ 343393 h 4003842"/>
                  <a:gd name="connsiteX11" fmla="*/ 1686214 w 3397005"/>
                  <a:gd name="connsiteY11" fmla="*/ 153758 h 4003842"/>
                  <a:gd name="connsiteX12" fmla="*/ 1409449 w 3397005"/>
                  <a:gd name="connsiteY12" fmla="*/ 102506 h 4003842"/>
                  <a:gd name="connsiteX13" fmla="*/ 960988 w 3397005"/>
                  <a:gd name="connsiteY13" fmla="*/ 187072 h 4003842"/>
                  <a:gd name="connsiteX14" fmla="*/ 743164 w 3397005"/>
                  <a:gd name="connsiteY14" fmla="*/ 481775 h 4003842"/>
                  <a:gd name="connsiteX15" fmla="*/ 899485 w 3397005"/>
                  <a:gd name="connsiteY15" fmla="*/ 740602 h 4003842"/>
                  <a:gd name="connsiteX16" fmla="*/ 1283880 w 3397005"/>
                  <a:gd name="connsiteY16" fmla="*/ 943050 h 4003842"/>
                  <a:gd name="connsiteX17" fmla="*/ 1730258 w 3397005"/>
                  <a:gd name="connsiteY17" fmla="*/ 1042349 h 4003842"/>
                  <a:gd name="connsiteX18" fmla="*/ 2391581 w 3397005"/>
                  <a:gd name="connsiteY18" fmla="*/ 1111775 h 4003842"/>
                  <a:gd name="connsiteX19" fmla="*/ 2983314 w 3397005"/>
                  <a:gd name="connsiteY19" fmla="*/ 1543339 h 4003842"/>
                  <a:gd name="connsiteX20" fmla="*/ 3377245 w 3397005"/>
                  <a:gd name="connsiteY20" fmla="*/ 2821306 h 4003842"/>
                  <a:gd name="connsiteX21" fmla="*/ 2358186 w 3397005"/>
                  <a:gd name="connsiteY21" fmla="*/ 3840356 h 4003842"/>
                  <a:gd name="connsiteX22" fmla="*/ 1251526 w 3397005"/>
                  <a:gd name="connsiteY22" fmla="*/ 3968244 h 4003842"/>
                  <a:gd name="connsiteX23" fmla="*/ 407459 w 3397005"/>
                  <a:gd name="connsiteY23" fmla="*/ 3490308 h 4003842"/>
                  <a:gd name="connsiteX24" fmla="*/ 0 w 3397005"/>
                  <a:gd name="connsiteY24" fmla="*/ 2711267 h 4003842"/>
                  <a:gd name="connsiteX25" fmla="*/ 283171 w 3397005"/>
                  <a:gd name="connsiteY25" fmla="*/ 2118017 h 4003842"/>
                  <a:gd name="connsiteX26" fmla="*/ 963551 w 3397005"/>
                  <a:gd name="connsiteY26" fmla="*/ 1870723 h 4003842"/>
                  <a:gd name="connsiteX27" fmla="*/ 1591396 w 3397005"/>
                  <a:gd name="connsiteY27" fmla="*/ 2019356 h 4003842"/>
                  <a:gd name="connsiteX28" fmla="*/ 1860473 w 3397005"/>
                  <a:gd name="connsiteY28" fmla="*/ 2490881 h 4003842"/>
                  <a:gd name="connsiteX29" fmla="*/ 1679807 w 3397005"/>
                  <a:gd name="connsiteY29" fmla="*/ 2861181 h 4003842"/>
                  <a:gd name="connsiteX30" fmla="*/ 1260816 w 3397005"/>
                  <a:gd name="connsiteY30" fmla="*/ 3008533 h 4003842"/>
                  <a:gd name="connsiteX31" fmla="*/ 894360 w 3397005"/>
                  <a:gd name="connsiteY31" fmla="*/ 2926528 h 4003842"/>
                  <a:gd name="connsiteX32" fmla="*/ 717538 w 3397005"/>
                  <a:gd name="connsiteY32" fmla="*/ 2649764 h 4003842"/>
                  <a:gd name="connsiteX33" fmla="*/ 807230 w 3397005"/>
                  <a:gd name="connsiteY33" fmla="*/ 2470379 h 4003842"/>
                  <a:gd name="connsiteX34" fmla="*/ 930236 w 3397005"/>
                  <a:gd name="connsiteY34" fmla="*/ 2406314 h 4003842"/>
                  <a:gd name="connsiteX35" fmla="*/ 989177 w 3397005"/>
                  <a:gd name="connsiteY35" fmla="*/ 2398626 h 4003842"/>
                  <a:gd name="connsiteX36" fmla="*/ 1009678 w 3397005"/>
                  <a:gd name="connsiteY36" fmla="*/ 2414001 h 4003842"/>
                  <a:gd name="connsiteX37" fmla="*/ 999428 w 3397005"/>
                  <a:gd name="connsiteY37" fmla="*/ 2444753 h 4003842"/>
                  <a:gd name="connsiteX38" fmla="*/ 989177 w 3397005"/>
                  <a:gd name="connsiteY38" fmla="*/ 2475505 h 4003842"/>
                  <a:gd name="connsiteX39" fmla="*/ 973801 w 3397005"/>
                  <a:gd name="connsiteY39" fmla="*/ 2588261 h 4003842"/>
                  <a:gd name="connsiteX40" fmla="*/ 1054524 w 3397005"/>
                  <a:gd name="connsiteY40" fmla="*/ 2725362 h 4003842"/>
                  <a:gd name="connsiteX41" fmla="*/ 1230065 w 3397005"/>
                  <a:gd name="connsiteY41" fmla="*/ 2783021 h 4003842"/>
                  <a:gd name="connsiteX42" fmla="*/ 1494016 w 3397005"/>
                  <a:gd name="connsiteY42" fmla="*/ 2685641 h 4003842"/>
                  <a:gd name="connsiteX43" fmla="*/ 1599084 w 3397005"/>
                  <a:gd name="connsiteY43" fmla="*/ 2444753 h 4003842"/>
                  <a:gd name="connsiteX44" fmla="*/ 1386385 w 3397005"/>
                  <a:gd name="connsiteY44" fmla="*/ 2109048 h 4003842"/>
                  <a:gd name="connsiteX45" fmla="*/ 943050 w 3397005"/>
                  <a:gd name="connsiteY45" fmla="*/ 2003980 h 4003842"/>
                  <a:gd name="connsiteX46" fmla="*/ 371582 w 3397005"/>
                  <a:gd name="connsiteY46" fmla="*/ 2198740 h 4003842"/>
                  <a:gd name="connsiteX47" fmla="*/ 117881 w 3397005"/>
                  <a:gd name="connsiteY47" fmla="*/ 2711267 h 4003842"/>
                  <a:gd name="connsiteX48" fmla="*/ 499714 w 3397005"/>
                  <a:gd name="connsiteY48" fmla="*/ 3351926 h 4003842"/>
                  <a:gd name="connsiteX49" fmla="*/ 1312069 w 3397005"/>
                  <a:gd name="connsiteY49" fmla="*/ 3567187 h 4003842"/>
                  <a:gd name="connsiteX50" fmla="*/ 2134674 w 3397005"/>
                  <a:gd name="connsiteY50" fmla="*/ 3269921 h 4003842"/>
                  <a:gd name="connsiteX51" fmla="*/ 2490881 w 3397005"/>
                  <a:gd name="connsiteY51" fmla="*/ 2506256 h 4003842"/>
                  <a:gd name="connsiteX52" fmla="*/ 2372999 w 3397005"/>
                  <a:gd name="connsiteY52" fmla="*/ 2070608 h 4003842"/>
                  <a:gd name="connsiteX53" fmla="*/ 2057795 w 3397005"/>
                  <a:gd name="connsiteY53" fmla="*/ 1755405 h 4003842"/>
                  <a:gd name="connsiteX54" fmla="*/ 1614460 w 3397005"/>
                  <a:gd name="connsiteY54" fmla="*/ 1496578 h 4003842"/>
                  <a:gd name="connsiteX55" fmla="*/ 858483 w 3397005"/>
                  <a:gd name="connsiteY55" fmla="*/ 1135247 h 4003842"/>
                  <a:gd name="connsiteX56" fmla="*/ 476650 w 3397005"/>
                  <a:gd name="connsiteY56" fmla="*/ 609907 h 4003842"/>
                  <a:gd name="connsiteX57" fmla="*/ 781604 w 3397005"/>
                  <a:gd name="connsiteY57" fmla="*/ 143508 h 4003842"/>
                  <a:gd name="connsiteX58" fmla="*/ 1424825 w 3397005"/>
                  <a:gd name="connsiteY58" fmla="*/ 0 h 4003842"/>
                  <a:gd name="connsiteX0" fmla="*/ 1424825 w 3397005"/>
                  <a:gd name="connsiteY0" fmla="*/ 0 h 4003842"/>
                  <a:gd name="connsiteX1" fmla="*/ 1883536 w 3397005"/>
                  <a:gd name="connsiteY1" fmla="*/ 64066 h 4003842"/>
                  <a:gd name="connsiteX2" fmla="*/ 2116736 w 3397005"/>
                  <a:gd name="connsiteY2" fmla="*/ 353644 h 4003842"/>
                  <a:gd name="connsiteX3" fmla="*/ 2051389 w 3397005"/>
                  <a:gd name="connsiteY3" fmla="*/ 500995 h 4003842"/>
                  <a:gd name="connsiteX4" fmla="*/ 1936070 w 3397005"/>
                  <a:gd name="connsiteY4" fmla="*/ 571468 h 4003842"/>
                  <a:gd name="connsiteX5" fmla="*/ 1863035 w 3397005"/>
                  <a:gd name="connsiteY5" fmla="*/ 576593 h 4003842"/>
                  <a:gd name="connsiteX6" fmla="*/ 1768218 w 3397005"/>
                  <a:gd name="connsiteY6" fmla="*/ 558654 h 4003842"/>
                  <a:gd name="connsiteX7" fmla="*/ 1740029 w 3397005"/>
                  <a:gd name="connsiteY7" fmla="*/ 533028 h 4003842"/>
                  <a:gd name="connsiteX8" fmla="*/ 1757967 w 3397005"/>
                  <a:gd name="connsiteY8" fmla="*/ 502276 h 4003842"/>
                  <a:gd name="connsiteX9" fmla="*/ 1809220 w 3397005"/>
                  <a:gd name="connsiteY9" fmla="*/ 426679 h 4003842"/>
                  <a:gd name="connsiteX10" fmla="*/ 1824596 w 3397005"/>
                  <a:gd name="connsiteY10" fmla="*/ 343393 h 4003842"/>
                  <a:gd name="connsiteX11" fmla="*/ 1686214 w 3397005"/>
                  <a:gd name="connsiteY11" fmla="*/ 153758 h 4003842"/>
                  <a:gd name="connsiteX12" fmla="*/ 1409449 w 3397005"/>
                  <a:gd name="connsiteY12" fmla="*/ 102506 h 4003842"/>
                  <a:gd name="connsiteX13" fmla="*/ 960988 w 3397005"/>
                  <a:gd name="connsiteY13" fmla="*/ 187072 h 4003842"/>
                  <a:gd name="connsiteX14" fmla="*/ 743164 w 3397005"/>
                  <a:gd name="connsiteY14" fmla="*/ 481775 h 4003842"/>
                  <a:gd name="connsiteX15" fmla="*/ 899485 w 3397005"/>
                  <a:gd name="connsiteY15" fmla="*/ 740602 h 4003842"/>
                  <a:gd name="connsiteX16" fmla="*/ 1283880 w 3397005"/>
                  <a:gd name="connsiteY16" fmla="*/ 943050 h 4003842"/>
                  <a:gd name="connsiteX17" fmla="*/ 1730258 w 3397005"/>
                  <a:gd name="connsiteY17" fmla="*/ 1042349 h 4003842"/>
                  <a:gd name="connsiteX18" fmla="*/ 2391581 w 3397005"/>
                  <a:gd name="connsiteY18" fmla="*/ 1111775 h 4003842"/>
                  <a:gd name="connsiteX19" fmla="*/ 2983314 w 3397005"/>
                  <a:gd name="connsiteY19" fmla="*/ 1543339 h 4003842"/>
                  <a:gd name="connsiteX20" fmla="*/ 3377245 w 3397005"/>
                  <a:gd name="connsiteY20" fmla="*/ 2821306 h 4003842"/>
                  <a:gd name="connsiteX21" fmla="*/ 2358186 w 3397005"/>
                  <a:gd name="connsiteY21" fmla="*/ 3840356 h 4003842"/>
                  <a:gd name="connsiteX22" fmla="*/ 1251526 w 3397005"/>
                  <a:gd name="connsiteY22" fmla="*/ 3968244 h 4003842"/>
                  <a:gd name="connsiteX23" fmla="*/ 407459 w 3397005"/>
                  <a:gd name="connsiteY23" fmla="*/ 3490308 h 4003842"/>
                  <a:gd name="connsiteX24" fmla="*/ 0 w 3397005"/>
                  <a:gd name="connsiteY24" fmla="*/ 2711267 h 4003842"/>
                  <a:gd name="connsiteX25" fmla="*/ 283171 w 3397005"/>
                  <a:gd name="connsiteY25" fmla="*/ 2118017 h 4003842"/>
                  <a:gd name="connsiteX26" fmla="*/ 963551 w 3397005"/>
                  <a:gd name="connsiteY26" fmla="*/ 1870723 h 4003842"/>
                  <a:gd name="connsiteX27" fmla="*/ 1591396 w 3397005"/>
                  <a:gd name="connsiteY27" fmla="*/ 2019356 h 4003842"/>
                  <a:gd name="connsiteX28" fmla="*/ 1860473 w 3397005"/>
                  <a:gd name="connsiteY28" fmla="*/ 2490881 h 4003842"/>
                  <a:gd name="connsiteX29" fmla="*/ 1679807 w 3397005"/>
                  <a:gd name="connsiteY29" fmla="*/ 2861181 h 4003842"/>
                  <a:gd name="connsiteX30" fmla="*/ 1260816 w 3397005"/>
                  <a:gd name="connsiteY30" fmla="*/ 3008533 h 4003842"/>
                  <a:gd name="connsiteX31" fmla="*/ 894360 w 3397005"/>
                  <a:gd name="connsiteY31" fmla="*/ 2926528 h 4003842"/>
                  <a:gd name="connsiteX32" fmla="*/ 717538 w 3397005"/>
                  <a:gd name="connsiteY32" fmla="*/ 2649764 h 4003842"/>
                  <a:gd name="connsiteX33" fmla="*/ 807230 w 3397005"/>
                  <a:gd name="connsiteY33" fmla="*/ 2470379 h 4003842"/>
                  <a:gd name="connsiteX34" fmla="*/ 930236 w 3397005"/>
                  <a:gd name="connsiteY34" fmla="*/ 2406314 h 4003842"/>
                  <a:gd name="connsiteX35" fmla="*/ 989177 w 3397005"/>
                  <a:gd name="connsiteY35" fmla="*/ 2398626 h 4003842"/>
                  <a:gd name="connsiteX36" fmla="*/ 1009678 w 3397005"/>
                  <a:gd name="connsiteY36" fmla="*/ 2414001 h 4003842"/>
                  <a:gd name="connsiteX37" fmla="*/ 999428 w 3397005"/>
                  <a:gd name="connsiteY37" fmla="*/ 2444753 h 4003842"/>
                  <a:gd name="connsiteX38" fmla="*/ 989177 w 3397005"/>
                  <a:gd name="connsiteY38" fmla="*/ 2475505 h 4003842"/>
                  <a:gd name="connsiteX39" fmla="*/ 973801 w 3397005"/>
                  <a:gd name="connsiteY39" fmla="*/ 2588261 h 4003842"/>
                  <a:gd name="connsiteX40" fmla="*/ 1054524 w 3397005"/>
                  <a:gd name="connsiteY40" fmla="*/ 2725362 h 4003842"/>
                  <a:gd name="connsiteX41" fmla="*/ 1230065 w 3397005"/>
                  <a:gd name="connsiteY41" fmla="*/ 2783021 h 4003842"/>
                  <a:gd name="connsiteX42" fmla="*/ 1494016 w 3397005"/>
                  <a:gd name="connsiteY42" fmla="*/ 2685641 h 4003842"/>
                  <a:gd name="connsiteX43" fmla="*/ 1599084 w 3397005"/>
                  <a:gd name="connsiteY43" fmla="*/ 2444753 h 4003842"/>
                  <a:gd name="connsiteX44" fmla="*/ 1386385 w 3397005"/>
                  <a:gd name="connsiteY44" fmla="*/ 2109048 h 4003842"/>
                  <a:gd name="connsiteX45" fmla="*/ 943050 w 3397005"/>
                  <a:gd name="connsiteY45" fmla="*/ 2003980 h 4003842"/>
                  <a:gd name="connsiteX46" fmla="*/ 371582 w 3397005"/>
                  <a:gd name="connsiteY46" fmla="*/ 2198740 h 4003842"/>
                  <a:gd name="connsiteX47" fmla="*/ 117881 w 3397005"/>
                  <a:gd name="connsiteY47" fmla="*/ 2711267 h 4003842"/>
                  <a:gd name="connsiteX48" fmla="*/ 499714 w 3397005"/>
                  <a:gd name="connsiteY48" fmla="*/ 3351926 h 4003842"/>
                  <a:gd name="connsiteX49" fmla="*/ 1312069 w 3397005"/>
                  <a:gd name="connsiteY49" fmla="*/ 3567187 h 4003842"/>
                  <a:gd name="connsiteX50" fmla="*/ 2134674 w 3397005"/>
                  <a:gd name="connsiteY50" fmla="*/ 3269921 h 4003842"/>
                  <a:gd name="connsiteX51" fmla="*/ 2490881 w 3397005"/>
                  <a:gd name="connsiteY51" fmla="*/ 2506256 h 4003842"/>
                  <a:gd name="connsiteX52" fmla="*/ 2372999 w 3397005"/>
                  <a:gd name="connsiteY52" fmla="*/ 2070608 h 4003842"/>
                  <a:gd name="connsiteX53" fmla="*/ 2057795 w 3397005"/>
                  <a:gd name="connsiteY53" fmla="*/ 1755405 h 4003842"/>
                  <a:gd name="connsiteX54" fmla="*/ 1614460 w 3397005"/>
                  <a:gd name="connsiteY54" fmla="*/ 1496578 h 4003842"/>
                  <a:gd name="connsiteX55" fmla="*/ 858483 w 3397005"/>
                  <a:gd name="connsiteY55" fmla="*/ 1135247 h 4003842"/>
                  <a:gd name="connsiteX56" fmla="*/ 476650 w 3397005"/>
                  <a:gd name="connsiteY56" fmla="*/ 609907 h 4003842"/>
                  <a:gd name="connsiteX57" fmla="*/ 781604 w 3397005"/>
                  <a:gd name="connsiteY57" fmla="*/ 143508 h 4003842"/>
                  <a:gd name="connsiteX58" fmla="*/ 1424825 w 3397005"/>
                  <a:gd name="connsiteY58" fmla="*/ 0 h 4003842"/>
                  <a:gd name="connsiteX0" fmla="*/ 1424825 w 3397005"/>
                  <a:gd name="connsiteY0" fmla="*/ 0 h 4003842"/>
                  <a:gd name="connsiteX1" fmla="*/ 1883536 w 3397005"/>
                  <a:gd name="connsiteY1" fmla="*/ 64066 h 4003842"/>
                  <a:gd name="connsiteX2" fmla="*/ 2116736 w 3397005"/>
                  <a:gd name="connsiteY2" fmla="*/ 353644 h 4003842"/>
                  <a:gd name="connsiteX3" fmla="*/ 2051389 w 3397005"/>
                  <a:gd name="connsiteY3" fmla="*/ 500995 h 4003842"/>
                  <a:gd name="connsiteX4" fmla="*/ 1936070 w 3397005"/>
                  <a:gd name="connsiteY4" fmla="*/ 571468 h 4003842"/>
                  <a:gd name="connsiteX5" fmla="*/ 1863035 w 3397005"/>
                  <a:gd name="connsiteY5" fmla="*/ 576593 h 4003842"/>
                  <a:gd name="connsiteX6" fmla="*/ 1768218 w 3397005"/>
                  <a:gd name="connsiteY6" fmla="*/ 558654 h 4003842"/>
                  <a:gd name="connsiteX7" fmla="*/ 1740029 w 3397005"/>
                  <a:gd name="connsiteY7" fmla="*/ 533028 h 4003842"/>
                  <a:gd name="connsiteX8" fmla="*/ 1757967 w 3397005"/>
                  <a:gd name="connsiteY8" fmla="*/ 502276 h 4003842"/>
                  <a:gd name="connsiteX9" fmla="*/ 1809220 w 3397005"/>
                  <a:gd name="connsiteY9" fmla="*/ 426679 h 4003842"/>
                  <a:gd name="connsiteX10" fmla="*/ 1824596 w 3397005"/>
                  <a:gd name="connsiteY10" fmla="*/ 343393 h 4003842"/>
                  <a:gd name="connsiteX11" fmla="*/ 1686214 w 3397005"/>
                  <a:gd name="connsiteY11" fmla="*/ 153758 h 4003842"/>
                  <a:gd name="connsiteX12" fmla="*/ 1409449 w 3397005"/>
                  <a:gd name="connsiteY12" fmla="*/ 102506 h 4003842"/>
                  <a:gd name="connsiteX13" fmla="*/ 960988 w 3397005"/>
                  <a:gd name="connsiteY13" fmla="*/ 187072 h 4003842"/>
                  <a:gd name="connsiteX14" fmla="*/ 743164 w 3397005"/>
                  <a:gd name="connsiteY14" fmla="*/ 481775 h 4003842"/>
                  <a:gd name="connsiteX15" fmla="*/ 899485 w 3397005"/>
                  <a:gd name="connsiteY15" fmla="*/ 740602 h 4003842"/>
                  <a:gd name="connsiteX16" fmla="*/ 1283880 w 3397005"/>
                  <a:gd name="connsiteY16" fmla="*/ 943050 h 4003842"/>
                  <a:gd name="connsiteX17" fmla="*/ 1730258 w 3397005"/>
                  <a:gd name="connsiteY17" fmla="*/ 1042349 h 4003842"/>
                  <a:gd name="connsiteX18" fmla="*/ 2391581 w 3397005"/>
                  <a:gd name="connsiteY18" fmla="*/ 1111775 h 4003842"/>
                  <a:gd name="connsiteX19" fmla="*/ 2983314 w 3397005"/>
                  <a:gd name="connsiteY19" fmla="*/ 1543339 h 4003842"/>
                  <a:gd name="connsiteX20" fmla="*/ 3377245 w 3397005"/>
                  <a:gd name="connsiteY20" fmla="*/ 2821306 h 4003842"/>
                  <a:gd name="connsiteX21" fmla="*/ 2358186 w 3397005"/>
                  <a:gd name="connsiteY21" fmla="*/ 3840356 h 4003842"/>
                  <a:gd name="connsiteX22" fmla="*/ 1251526 w 3397005"/>
                  <a:gd name="connsiteY22" fmla="*/ 3968244 h 4003842"/>
                  <a:gd name="connsiteX23" fmla="*/ 407459 w 3397005"/>
                  <a:gd name="connsiteY23" fmla="*/ 3490308 h 4003842"/>
                  <a:gd name="connsiteX24" fmla="*/ 0 w 3397005"/>
                  <a:gd name="connsiteY24" fmla="*/ 2711267 h 4003842"/>
                  <a:gd name="connsiteX25" fmla="*/ 283171 w 3397005"/>
                  <a:gd name="connsiteY25" fmla="*/ 2118017 h 4003842"/>
                  <a:gd name="connsiteX26" fmla="*/ 963551 w 3397005"/>
                  <a:gd name="connsiteY26" fmla="*/ 1870723 h 4003842"/>
                  <a:gd name="connsiteX27" fmla="*/ 1591396 w 3397005"/>
                  <a:gd name="connsiteY27" fmla="*/ 2019356 h 4003842"/>
                  <a:gd name="connsiteX28" fmla="*/ 1860473 w 3397005"/>
                  <a:gd name="connsiteY28" fmla="*/ 2490881 h 4003842"/>
                  <a:gd name="connsiteX29" fmla="*/ 1679807 w 3397005"/>
                  <a:gd name="connsiteY29" fmla="*/ 2861181 h 4003842"/>
                  <a:gd name="connsiteX30" fmla="*/ 1260816 w 3397005"/>
                  <a:gd name="connsiteY30" fmla="*/ 3008533 h 4003842"/>
                  <a:gd name="connsiteX31" fmla="*/ 894360 w 3397005"/>
                  <a:gd name="connsiteY31" fmla="*/ 2926528 h 4003842"/>
                  <a:gd name="connsiteX32" fmla="*/ 717538 w 3397005"/>
                  <a:gd name="connsiteY32" fmla="*/ 2649764 h 4003842"/>
                  <a:gd name="connsiteX33" fmla="*/ 807230 w 3397005"/>
                  <a:gd name="connsiteY33" fmla="*/ 2470379 h 4003842"/>
                  <a:gd name="connsiteX34" fmla="*/ 930236 w 3397005"/>
                  <a:gd name="connsiteY34" fmla="*/ 2406314 h 4003842"/>
                  <a:gd name="connsiteX35" fmla="*/ 989177 w 3397005"/>
                  <a:gd name="connsiteY35" fmla="*/ 2398626 h 4003842"/>
                  <a:gd name="connsiteX36" fmla="*/ 1009678 w 3397005"/>
                  <a:gd name="connsiteY36" fmla="*/ 2414001 h 4003842"/>
                  <a:gd name="connsiteX37" fmla="*/ 999428 w 3397005"/>
                  <a:gd name="connsiteY37" fmla="*/ 2444753 h 4003842"/>
                  <a:gd name="connsiteX38" fmla="*/ 989177 w 3397005"/>
                  <a:gd name="connsiteY38" fmla="*/ 2475505 h 4003842"/>
                  <a:gd name="connsiteX39" fmla="*/ 973801 w 3397005"/>
                  <a:gd name="connsiteY39" fmla="*/ 2588261 h 4003842"/>
                  <a:gd name="connsiteX40" fmla="*/ 1054524 w 3397005"/>
                  <a:gd name="connsiteY40" fmla="*/ 2725362 h 4003842"/>
                  <a:gd name="connsiteX41" fmla="*/ 1230065 w 3397005"/>
                  <a:gd name="connsiteY41" fmla="*/ 2783021 h 4003842"/>
                  <a:gd name="connsiteX42" fmla="*/ 1494016 w 3397005"/>
                  <a:gd name="connsiteY42" fmla="*/ 2685641 h 4003842"/>
                  <a:gd name="connsiteX43" fmla="*/ 1599084 w 3397005"/>
                  <a:gd name="connsiteY43" fmla="*/ 2444753 h 4003842"/>
                  <a:gd name="connsiteX44" fmla="*/ 1386385 w 3397005"/>
                  <a:gd name="connsiteY44" fmla="*/ 2109048 h 4003842"/>
                  <a:gd name="connsiteX45" fmla="*/ 943050 w 3397005"/>
                  <a:gd name="connsiteY45" fmla="*/ 2003980 h 4003842"/>
                  <a:gd name="connsiteX46" fmla="*/ 371582 w 3397005"/>
                  <a:gd name="connsiteY46" fmla="*/ 2198740 h 4003842"/>
                  <a:gd name="connsiteX47" fmla="*/ 117881 w 3397005"/>
                  <a:gd name="connsiteY47" fmla="*/ 2711267 h 4003842"/>
                  <a:gd name="connsiteX48" fmla="*/ 499714 w 3397005"/>
                  <a:gd name="connsiteY48" fmla="*/ 3351926 h 4003842"/>
                  <a:gd name="connsiteX49" fmla="*/ 1312069 w 3397005"/>
                  <a:gd name="connsiteY49" fmla="*/ 3567187 h 4003842"/>
                  <a:gd name="connsiteX50" fmla="*/ 2134674 w 3397005"/>
                  <a:gd name="connsiteY50" fmla="*/ 3269921 h 4003842"/>
                  <a:gd name="connsiteX51" fmla="*/ 2490881 w 3397005"/>
                  <a:gd name="connsiteY51" fmla="*/ 2506256 h 4003842"/>
                  <a:gd name="connsiteX52" fmla="*/ 2372999 w 3397005"/>
                  <a:gd name="connsiteY52" fmla="*/ 2070608 h 4003842"/>
                  <a:gd name="connsiteX53" fmla="*/ 2057795 w 3397005"/>
                  <a:gd name="connsiteY53" fmla="*/ 1755405 h 4003842"/>
                  <a:gd name="connsiteX54" fmla="*/ 1614460 w 3397005"/>
                  <a:gd name="connsiteY54" fmla="*/ 1496578 h 4003842"/>
                  <a:gd name="connsiteX55" fmla="*/ 858483 w 3397005"/>
                  <a:gd name="connsiteY55" fmla="*/ 1135247 h 4003842"/>
                  <a:gd name="connsiteX56" fmla="*/ 476650 w 3397005"/>
                  <a:gd name="connsiteY56" fmla="*/ 609907 h 4003842"/>
                  <a:gd name="connsiteX57" fmla="*/ 781604 w 3397005"/>
                  <a:gd name="connsiteY57" fmla="*/ 143508 h 4003842"/>
                  <a:gd name="connsiteX58" fmla="*/ 1424825 w 3397005"/>
                  <a:gd name="connsiteY58" fmla="*/ 0 h 4003842"/>
                  <a:gd name="connsiteX0" fmla="*/ 1424825 w 3403366"/>
                  <a:gd name="connsiteY0" fmla="*/ 0 h 4003842"/>
                  <a:gd name="connsiteX1" fmla="*/ 1883536 w 3403366"/>
                  <a:gd name="connsiteY1" fmla="*/ 64066 h 4003842"/>
                  <a:gd name="connsiteX2" fmla="*/ 2116736 w 3403366"/>
                  <a:gd name="connsiteY2" fmla="*/ 353644 h 4003842"/>
                  <a:gd name="connsiteX3" fmla="*/ 2051389 w 3403366"/>
                  <a:gd name="connsiteY3" fmla="*/ 500995 h 4003842"/>
                  <a:gd name="connsiteX4" fmla="*/ 1936070 w 3403366"/>
                  <a:gd name="connsiteY4" fmla="*/ 571468 h 4003842"/>
                  <a:gd name="connsiteX5" fmla="*/ 1863035 w 3403366"/>
                  <a:gd name="connsiteY5" fmla="*/ 576593 h 4003842"/>
                  <a:gd name="connsiteX6" fmla="*/ 1768218 w 3403366"/>
                  <a:gd name="connsiteY6" fmla="*/ 558654 h 4003842"/>
                  <a:gd name="connsiteX7" fmla="*/ 1740029 w 3403366"/>
                  <a:gd name="connsiteY7" fmla="*/ 533028 h 4003842"/>
                  <a:gd name="connsiteX8" fmla="*/ 1757967 w 3403366"/>
                  <a:gd name="connsiteY8" fmla="*/ 502276 h 4003842"/>
                  <a:gd name="connsiteX9" fmla="*/ 1809220 w 3403366"/>
                  <a:gd name="connsiteY9" fmla="*/ 426679 h 4003842"/>
                  <a:gd name="connsiteX10" fmla="*/ 1824596 w 3403366"/>
                  <a:gd name="connsiteY10" fmla="*/ 343393 h 4003842"/>
                  <a:gd name="connsiteX11" fmla="*/ 1686214 w 3403366"/>
                  <a:gd name="connsiteY11" fmla="*/ 153758 h 4003842"/>
                  <a:gd name="connsiteX12" fmla="*/ 1409449 w 3403366"/>
                  <a:gd name="connsiteY12" fmla="*/ 102506 h 4003842"/>
                  <a:gd name="connsiteX13" fmla="*/ 960988 w 3403366"/>
                  <a:gd name="connsiteY13" fmla="*/ 187072 h 4003842"/>
                  <a:gd name="connsiteX14" fmla="*/ 743164 w 3403366"/>
                  <a:gd name="connsiteY14" fmla="*/ 481775 h 4003842"/>
                  <a:gd name="connsiteX15" fmla="*/ 899485 w 3403366"/>
                  <a:gd name="connsiteY15" fmla="*/ 740602 h 4003842"/>
                  <a:gd name="connsiteX16" fmla="*/ 1283880 w 3403366"/>
                  <a:gd name="connsiteY16" fmla="*/ 943050 h 4003842"/>
                  <a:gd name="connsiteX17" fmla="*/ 1730258 w 3403366"/>
                  <a:gd name="connsiteY17" fmla="*/ 1042349 h 4003842"/>
                  <a:gd name="connsiteX18" fmla="*/ 2391581 w 3403366"/>
                  <a:gd name="connsiteY18" fmla="*/ 1111775 h 4003842"/>
                  <a:gd name="connsiteX19" fmla="*/ 2983314 w 3403366"/>
                  <a:gd name="connsiteY19" fmla="*/ 1543339 h 4003842"/>
                  <a:gd name="connsiteX20" fmla="*/ 3377245 w 3403366"/>
                  <a:gd name="connsiteY20" fmla="*/ 2821306 h 4003842"/>
                  <a:gd name="connsiteX21" fmla="*/ 2358186 w 3403366"/>
                  <a:gd name="connsiteY21" fmla="*/ 3840356 h 4003842"/>
                  <a:gd name="connsiteX22" fmla="*/ 1251526 w 3403366"/>
                  <a:gd name="connsiteY22" fmla="*/ 3968244 h 4003842"/>
                  <a:gd name="connsiteX23" fmla="*/ 407459 w 3403366"/>
                  <a:gd name="connsiteY23" fmla="*/ 3490308 h 4003842"/>
                  <a:gd name="connsiteX24" fmla="*/ 0 w 3403366"/>
                  <a:gd name="connsiteY24" fmla="*/ 2711267 h 4003842"/>
                  <a:gd name="connsiteX25" fmla="*/ 283171 w 3403366"/>
                  <a:gd name="connsiteY25" fmla="*/ 2118017 h 4003842"/>
                  <a:gd name="connsiteX26" fmla="*/ 963551 w 3403366"/>
                  <a:gd name="connsiteY26" fmla="*/ 1870723 h 4003842"/>
                  <a:gd name="connsiteX27" fmla="*/ 1591396 w 3403366"/>
                  <a:gd name="connsiteY27" fmla="*/ 2019356 h 4003842"/>
                  <a:gd name="connsiteX28" fmla="*/ 1860473 w 3403366"/>
                  <a:gd name="connsiteY28" fmla="*/ 2490881 h 4003842"/>
                  <a:gd name="connsiteX29" fmla="*/ 1679807 w 3403366"/>
                  <a:gd name="connsiteY29" fmla="*/ 2861181 h 4003842"/>
                  <a:gd name="connsiteX30" fmla="*/ 1260816 w 3403366"/>
                  <a:gd name="connsiteY30" fmla="*/ 3008533 h 4003842"/>
                  <a:gd name="connsiteX31" fmla="*/ 894360 w 3403366"/>
                  <a:gd name="connsiteY31" fmla="*/ 2926528 h 4003842"/>
                  <a:gd name="connsiteX32" fmla="*/ 717538 w 3403366"/>
                  <a:gd name="connsiteY32" fmla="*/ 2649764 h 4003842"/>
                  <a:gd name="connsiteX33" fmla="*/ 807230 w 3403366"/>
                  <a:gd name="connsiteY33" fmla="*/ 2470379 h 4003842"/>
                  <a:gd name="connsiteX34" fmla="*/ 930236 w 3403366"/>
                  <a:gd name="connsiteY34" fmla="*/ 2406314 h 4003842"/>
                  <a:gd name="connsiteX35" fmla="*/ 989177 w 3403366"/>
                  <a:gd name="connsiteY35" fmla="*/ 2398626 h 4003842"/>
                  <a:gd name="connsiteX36" fmla="*/ 1009678 w 3403366"/>
                  <a:gd name="connsiteY36" fmla="*/ 2414001 h 4003842"/>
                  <a:gd name="connsiteX37" fmla="*/ 999428 w 3403366"/>
                  <a:gd name="connsiteY37" fmla="*/ 2444753 h 4003842"/>
                  <a:gd name="connsiteX38" fmla="*/ 989177 w 3403366"/>
                  <a:gd name="connsiteY38" fmla="*/ 2475505 h 4003842"/>
                  <a:gd name="connsiteX39" fmla="*/ 973801 w 3403366"/>
                  <a:gd name="connsiteY39" fmla="*/ 2588261 h 4003842"/>
                  <a:gd name="connsiteX40" fmla="*/ 1054524 w 3403366"/>
                  <a:gd name="connsiteY40" fmla="*/ 2725362 h 4003842"/>
                  <a:gd name="connsiteX41" fmla="*/ 1230065 w 3403366"/>
                  <a:gd name="connsiteY41" fmla="*/ 2783021 h 4003842"/>
                  <a:gd name="connsiteX42" fmla="*/ 1494016 w 3403366"/>
                  <a:gd name="connsiteY42" fmla="*/ 2685641 h 4003842"/>
                  <a:gd name="connsiteX43" fmla="*/ 1599084 w 3403366"/>
                  <a:gd name="connsiteY43" fmla="*/ 2444753 h 4003842"/>
                  <a:gd name="connsiteX44" fmla="*/ 1386385 w 3403366"/>
                  <a:gd name="connsiteY44" fmla="*/ 2109048 h 4003842"/>
                  <a:gd name="connsiteX45" fmla="*/ 943050 w 3403366"/>
                  <a:gd name="connsiteY45" fmla="*/ 2003980 h 4003842"/>
                  <a:gd name="connsiteX46" fmla="*/ 371582 w 3403366"/>
                  <a:gd name="connsiteY46" fmla="*/ 2198740 h 4003842"/>
                  <a:gd name="connsiteX47" fmla="*/ 117881 w 3403366"/>
                  <a:gd name="connsiteY47" fmla="*/ 2711267 h 4003842"/>
                  <a:gd name="connsiteX48" fmla="*/ 499714 w 3403366"/>
                  <a:gd name="connsiteY48" fmla="*/ 3351926 h 4003842"/>
                  <a:gd name="connsiteX49" fmla="*/ 1312069 w 3403366"/>
                  <a:gd name="connsiteY49" fmla="*/ 3567187 h 4003842"/>
                  <a:gd name="connsiteX50" fmla="*/ 2134674 w 3403366"/>
                  <a:gd name="connsiteY50" fmla="*/ 3269921 h 4003842"/>
                  <a:gd name="connsiteX51" fmla="*/ 2490881 w 3403366"/>
                  <a:gd name="connsiteY51" fmla="*/ 2506256 h 4003842"/>
                  <a:gd name="connsiteX52" fmla="*/ 2372999 w 3403366"/>
                  <a:gd name="connsiteY52" fmla="*/ 2070608 h 4003842"/>
                  <a:gd name="connsiteX53" fmla="*/ 2057795 w 3403366"/>
                  <a:gd name="connsiteY53" fmla="*/ 1755405 h 4003842"/>
                  <a:gd name="connsiteX54" fmla="*/ 1614460 w 3403366"/>
                  <a:gd name="connsiteY54" fmla="*/ 1496578 h 4003842"/>
                  <a:gd name="connsiteX55" fmla="*/ 858483 w 3403366"/>
                  <a:gd name="connsiteY55" fmla="*/ 1135247 h 4003842"/>
                  <a:gd name="connsiteX56" fmla="*/ 476650 w 3403366"/>
                  <a:gd name="connsiteY56" fmla="*/ 609907 h 4003842"/>
                  <a:gd name="connsiteX57" fmla="*/ 781604 w 3403366"/>
                  <a:gd name="connsiteY57" fmla="*/ 143508 h 4003842"/>
                  <a:gd name="connsiteX58" fmla="*/ 1424825 w 3403366"/>
                  <a:gd name="connsiteY58" fmla="*/ 0 h 4003842"/>
                  <a:gd name="connsiteX0" fmla="*/ 1424825 w 3405535"/>
                  <a:gd name="connsiteY0" fmla="*/ 0 h 4003842"/>
                  <a:gd name="connsiteX1" fmla="*/ 1883536 w 3405535"/>
                  <a:gd name="connsiteY1" fmla="*/ 64066 h 4003842"/>
                  <a:gd name="connsiteX2" fmla="*/ 2116736 w 3405535"/>
                  <a:gd name="connsiteY2" fmla="*/ 353644 h 4003842"/>
                  <a:gd name="connsiteX3" fmla="*/ 2051389 w 3405535"/>
                  <a:gd name="connsiteY3" fmla="*/ 500995 h 4003842"/>
                  <a:gd name="connsiteX4" fmla="*/ 1936070 w 3405535"/>
                  <a:gd name="connsiteY4" fmla="*/ 571468 h 4003842"/>
                  <a:gd name="connsiteX5" fmla="*/ 1863035 w 3405535"/>
                  <a:gd name="connsiteY5" fmla="*/ 576593 h 4003842"/>
                  <a:gd name="connsiteX6" fmla="*/ 1768218 w 3405535"/>
                  <a:gd name="connsiteY6" fmla="*/ 558654 h 4003842"/>
                  <a:gd name="connsiteX7" fmla="*/ 1740029 w 3405535"/>
                  <a:gd name="connsiteY7" fmla="*/ 533028 h 4003842"/>
                  <a:gd name="connsiteX8" fmla="*/ 1757967 w 3405535"/>
                  <a:gd name="connsiteY8" fmla="*/ 502276 h 4003842"/>
                  <a:gd name="connsiteX9" fmla="*/ 1809220 w 3405535"/>
                  <a:gd name="connsiteY9" fmla="*/ 426679 h 4003842"/>
                  <a:gd name="connsiteX10" fmla="*/ 1824596 w 3405535"/>
                  <a:gd name="connsiteY10" fmla="*/ 343393 h 4003842"/>
                  <a:gd name="connsiteX11" fmla="*/ 1686214 w 3405535"/>
                  <a:gd name="connsiteY11" fmla="*/ 153758 h 4003842"/>
                  <a:gd name="connsiteX12" fmla="*/ 1409449 w 3405535"/>
                  <a:gd name="connsiteY12" fmla="*/ 102506 h 4003842"/>
                  <a:gd name="connsiteX13" fmla="*/ 960988 w 3405535"/>
                  <a:gd name="connsiteY13" fmla="*/ 187072 h 4003842"/>
                  <a:gd name="connsiteX14" fmla="*/ 743164 w 3405535"/>
                  <a:gd name="connsiteY14" fmla="*/ 481775 h 4003842"/>
                  <a:gd name="connsiteX15" fmla="*/ 899485 w 3405535"/>
                  <a:gd name="connsiteY15" fmla="*/ 740602 h 4003842"/>
                  <a:gd name="connsiteX16" fmla="*/ 1283880 w 3405535"/>
                  <a:gd name="connsiteY16" fmla="*/ 943050 h 4003842"/>
                  <a:gd name="connsiteX17" fmla="*/ 1730258 w 3405535"/>
                  <a:gd name="connsiteY17" fmla="*/ 1042349 h 4003842"/>
                  <a:gd name="connsiteX18" fmla="*/ 2391581 w 3405535"/>
                  <a:gd name="connsiteY18" fmla="*/ 1111775 h 4003842"/>
                  <a:gd name="connsiteX19" fmla="*/ 2983314 w 3405535"/>
                  <a:gd name="connsiteY19" fmla="*/ 1543339 h 4003842"/>
                  <a:gd name="connsiteX20" fmla="*/ 3377245 w 3405535"/>
                  <a:gd name="connsiteY20" fmla="*/ 2821306 h 4003842"/>
                  <a:gd name="connsiteX21" fmla="*/ 2358186 w 3405535"/>
                  <a:gd name="connsiteY21" fmla="*/ 3840356 h 4003842"/>
                  <a:gd name="connsiteX22" fmla="*/ 1251526 w 3405535"/>
                  <a:gd name="connsiteY22" fmla="*/ 3968244 h 4003842"/>
                  <a:gd name="connsiteX23" fmla="*/ 407459 w 3405535"/>
                  <a:gd name="connsiteY23" fmla="*/ 3490308 h 4003842"/>
                  <a:gd name="connsiteX24" fmla="*/ 0 w 3405535"/>
                  <a:gd name="connsiteY24" fmla="*/ 2711267 h 4003842"/>
                  <a:gd name="connsiteX25" fmla="*/ 283171 w 3405535"/>
                  <a:gd name="connsiteY25" fmla="*/ 2118017 h 4003842"/>
                  <a:gd name="connsiteX26" fmla="*/ 963551 w 3405535"/>
                  <a:gd name="connsiteY26" fmla="*/ 1870723 h 4003842"/>
                  <a:gd name="connsiteX27" fmla="*/ 1591396 w 3405535"/>
                  <a:gd name="connsiteY27" fmla="*/ 2019356 h 4003842"/>
                  <a:gd name="connsiteX28" fmla="*/ 1860473 w 3405535"/>
                  <a:gd name="connsiteY28" fmla="*/ 2490881 h 4003842"/>
                  <a:gd name="connsiteX29" fmla="*/ 1679807 w 3405535"/>
                  <a:gd name="connsiteY29" fmla="*/ 2861181 h 4003842"/>
                  <a:gd name="connsiteX30" fmla="*/ 1260816 w 3405535"/>
                  <a:gd name="connsiteY30" fmla="*/ 3008533 h 4003842"/>
                  <a:gd name="connsiteX31" fmla="*/ 894360 w 3405535"/>
                  <a:gd name="connsiteY31" fmla="*/ 2926528 h 4003842"/>
                  <a:gd name="connsiteX32" fmla="*/ 717538 w 3405535"/>
                  <a:gd name="connsiteY32" fmla="*/ 2649764 h 4003842"/>
                  <a:gd name="connsiteX33" fmla="*/ 807230 w 3405535"/>
                  <a:gd name="connsiteY33" fmla="*/ 2470379 h 4003842"/>
                  <a:gd name="connsiteX34" fmla="*/ 930236 w 3405535"/>
                  <a:gd name="connsiteY34" fmla="*/ 2406314 h 4003842"/>
                  <a:gd name="connsiteX35" fmla="*/ 989177 w 3405535"/>
                  <a:gd name="connsiteY35" fmla="*/ 2398626 h 4003842"/>
                  <a:gd name="connsiteX36" fmla="*/ 1009678 w 3405535"/>
                  <a:gd name="connsiteY36" fmla="*/ 2414001 h 4003842"/>
                  <a:gd name="connsiteX37" fmla="*/ 999428 w 3405535"/>
                  <a:gd name="connsiteY37" fmla="*/ 2444753 h 4003842"/>
                  <a:gd name="connsiteX38" fmla="*/ 989177 w 3405535"/>
                  <a:gd name="connsiteY38" fmla="*/ 2475505 h 4003842"/>
                  <a:gd name="connsiteX39" fmla="*/ 973801 w 3405535"/>
                  <a:gd name="connsiteY39" fmla="*/ 2588261 h 4003842"/>
                  <a:gd name="connsiteX40" fmla="*/ 1054524 w 3405535"/>
                  <a:gd name="connsiteY40" fmla="*/ 2725362 h 4003842"/>
                  <a:gd name="connsiteX41" fmla="*/ 1230065 w 3405535"/>
                  <a:gd name="connsiteY41" fmla="*/ 2783021 h 4003842"/>
                  <a:gd name="connsiteX42" fmla="*/ 1494016 w 3405535"/>
                  <a:gd name="connsiteY42" fmla="*/ 2685641 h 4003842"/>
                  <a:gd name="connsiteX43" fmla="*/ 1599084 w 3405535"/>
                  <a:gd name="connsiteY43" fmla="*/ 2444753 h 4003842"/>
                  <a:gd name="connsiteX44" fmla="*/ 1386385 w 3405535"/>
                  <a:gd name="connsiteY44" fmla="*/ 2109048 h 4003842"/>
                  <a:gd name="connsiteX45" fmla="*/ 943050 w 3405535"/>
                  <a:gd name="connsiteY45" fmla="*/ 2003980 h 4003842"/>
                  <a:gd name="connsiteX46" fmla="*/ 371582 w 3405535"/>
                  <a:gd name="connsiteY46" fmla="*/ 2198740 h 4003842"/>
                  <a:gd name="connsiteX47" fmla="*/ 117881 w 3405535"/>
                  <a:gd name="connsiteY47" fmla="*/ 2711267 h 4003842"/>
                  <a:gd name="connsiteX48" fmla="*/ 499714 w 3405535"/>
                  <a:gd name="connsiteY48" fmla="*/ 3351926 h 4003842"/>
                  <a:gd name="connsiteX49" fmla="*/ 1312069 w 3405535"/>
                  <a:gd name="connsiteY49" fmla="*/ 3567187 h 4003842"/>
                  <a:gd name="connsiteX50" fmla="*/ 2134674 w 3405535"/>
                  <a:gd name="connsiteY50" fmla="*/ 3269921 h 4003842"/>
                  <a:gd name="connsiteX51" fmla="*/ 2490881 w 3405535"/>
                  <a:gd name="connsiteY51" fmla="*/ 2506256 h 4003842"/>
                  <a:gd name="connsiteX52" fmla="*/ 2372999 w 3405535"/>
                  <a:gd name="connsiteY52" fmla="*/ 2070608 h 4003842"/>
                  <a:gd name="connsiteX53" fmla="*/ 2057795 w 3405535"/>
                  <a:gd name="connsiteY53" fmla="*/ 1755405 h 4003842"/>
                  <a:gd name="connsiteX54" fmla="*/ 1614460 w 3405535"/>
                  <a:gd name="connsiteY54" fmla="*/ 1496578 h 4003842"/>
                  <a:gd name="connsiteX55" fmla="*/ 858483 w 3405535"/>
                  <a:gd name="connsiteY55" fmla="*/ 1135247 h 4003842"/>
                  <a:gd name="connsiteX56" fmla="*/ 476650 w 3405535"/>
                  <a:gd name="connsiteY56" fmla="*/ 609907 h 4003842"/>
                  <a:gd name="connsiteX57" fmla="*/ 781604 w 3405535"/>
                  <a:gd name="connsiteY57" fmla="*/ 143508 h 4003842"/>
                  <a:gd name="connsiteX58" fmla="*/ 1424825 w 3405535"/>
                  <a:gd name="connsiteY58" fmla="*/ 0 h 4003842"/>
                  <a:gd name="connsiteX0" fmla="*/ 1424825 w 3403321"/>
                  <a:gd name="connsiteY0" fmla="*/ 0 h 4003842"/>
                  <a:gd name="connsiteX1" fmla="*/ 1883536 w 3403321"/>
                  <a:gd name="connsiteY1" fmla="*/ 64066 h 4003842"/>
                  <a:gd name="connsiteX2" fmla="*/ 2116736 w 3403321"/>
                  <a:gd name="connsiteY2" fmla="*/ 353644 h 4003842"/>
                  <a:gd name="connsiteX3" fmla="*/ 2051389 w 3403321"/>
                  <a:gd name="connsiteY3" fmla="*/ 500995 h 4003842"/>
                  <a:gd name="connsiteX4" fmla="*/ 1936070 w 3403321"/>
                  <a:gd name="connsiteY4" fmla="*/ 571468 h 4003842"/>
                  <a:gd name="connsiteX5" fmla="*/ 1863035 w 3403321"/>
                  <a:gd name="connsiteY5" fmla="*/ 576593 h 4003842"/>
                  <a:gd name="connsiteX6" fmla="*/ 1768218 w 3403321"/>
                  <a:gd name="connsiteY6" fmla="*/ 558654 h 4003842"/>
                  <a:gd name="connsiteX7" fmla="*/ 1740029 w 3403321"/>
                  <a:gd name="connsiteY7" fmla="*/ 533028 h 4003842"/>
                  <a:gd name="connsiteX8" fmla="*/ 1757967 w 3403321"/>
                  <a:gd name="connsiteY8" fmla="*/ 502276 h 4003842"/>
                  <a:gd name="connsiteX9" fmla="*/ 1809220 w 3403321"/>
                  <a:gd name="connsiteY9" fmla="*/ 426679 h 4003842"/>
                  <a:gd name="connsiteX10" fmla="*/ 1824596 w 3403321"/>
                  <a:gd name="connsiteY10" fmla="*/ 343393 h 4003842"/>
                  <a:gd name="connsiteX11" fmla="*/ 1686214 w 3403321"/>
                  <a:gd name="connsiteY11" fmla="*/ 153758 h 4003842"/>
                  <a:gd name="connsiteX12" fmla="*/ 1409449 w 3403321"/>
                  <a:gd name="connsiteY12" fmla="*/ 102506 h 4003842"/>
                  <a:gd name="connsiteX13" fmla="*/ 960988 w 3403321"/>
                  <a:gd name="connsiteY13" fmla="*/ 187072 h 4003842"/>
                  <a:gd name="connsiteX14" fmla="*/ 743164 w 3403321"/>
                  <a:gd name="connsiteY14" fmla="*/ 481775 h 4003842"/>
                  <a:gd name="connsiteX15" fmla="*/ 899485 w 3403321"/>
                  <a:gd name="connsiteY15" fmla="*/ 740602 h 4003842"/>
                  <a:gd name="connsiteX16" fmla="*/ 1283880 w 3403321"/>
                  <a:gd name="connsiteY16" fmla="*/ 943050 h 4003842"/>
                  <a:gd name="connsiteX17" fmla="*/ 1730258 w 3403321"/>
                  <a:gd name="connsiteY17" fmla="*/ 1042349 h 4003842"/>
                  <a:gd name="connsiteX18" fmla="*/ 2983314 w 3403321"/>
                  <a:gd name="connsiteY18" fmla="*/ 1543339 h 4003842"/>
                  <a:gd name="connsiteX19" fmla="*/ 3377245 w 3403321"/>
                  <a:gd name="connsiteY19" fmla="*/ 2821306 h 4003842"/>
                  <a:gd name="connsiteX20" fmla="*/ 2358186 w 3403321"/>
                  <a:gd name="connsiteY20" fmla="*/ 3840356 h 4003842"/>
                  <a:gd name="connsiteX21" fmla="*/ 1251526 w 3403321"/>
                  <a:gd name="connsiteY21" fmla="*/ 3968244 h 4003842"/>
                  <a:gd name="connsiteX22" fmla="*/ 407459 w 3403321"/>
                  <a:gd name="connsiteY22" fmla="*/ 3490308 h 4003842"/>
                  <a:gd name="connsiteX23" fmla="*/ 0 w 3403321"/>
                  <a:gd name="connsiteY23" fmla="*/ 2711267 h 4003842"/>
                  <a:gd name="connsiteX24" fmla="*/ 283171 w 3403321"/>
                  <a:gd name="connsiteY24" fmla="*/ 2118017 h 4003842"/>
                  <a:gd name="connsiteX25" fmla="*/ 963551 w 3403321"/>
                  <a:gd name="connsiteY25" fmla="*/ 1870723 h 4003842"/>
                  <a:gd name="connsiteX26" fmla="*/ 1591396 w 3403321"/>
                  <a:gd name="connsiteY26" fmla="*/ 2019356 h 4003842"/>
                  <a:gd name="connsiteX27" fmla="*/ 1860473 w 3403321"/>
                  <a:gd name="connsiteY27" fmla="*/ 2490881 h 4003842"/>
                  <a:gd name="connsiteX28" fmla="*/ 1679807 w 3403321"/>
                  <a:gd name="connsiteY28" fmla="*/ 2861181 h 4003842"/>
                  <a:gd name="connsiteX29" fmla="*/ 1260816 w 3403321"/>
                  <a:gd name="connsiteY29" fmla="*/ 3008533 h 4003842"/>
                  <a:gd name="connsiteX30" fmla="*/ 894360 w 3403321"/>
                  <a:gd name="connsiteY30" fmla="*/ 2926528 h 4003842"/>
                  <a:gd name="connsiteX31" fmla="*/ 717538 w 3403321"/>
                  <a:gd name="connsiteY31" fmla="*/ 2649764 h 4003842"/>
                  <a:gd name="connsiteX32" fmla="*/ 807230 w 3403321"/>
                  <a:gd name="connsiteY32" fmla="*/ 2470379 h 4003842"/>
                  <a:gd name="connsiteX33" fmla="*/ 930236 w 3403321"/>
                  <a:gd name="connsiteY33" fmla="*/ 2406314 h 4003842"/>
                  <a:gd name="connsiteX34" fmla="*/ 989177 w 3403321"/>
                  <a:gd name="connsiteY34" fmla="*/ 2398626 h 4003842"/>
                  <a:gd name="connsiteX35" fmla="*/ 1009678 w 3403321"/>
                  <a:gd name="connsiteY35" fmla="*/ 2414001 h 4003842"/>
                  <a:gd name="connsiteX36" fmla="*/ 999428 w 3403321"/>
                  <a:gd name="connsiteY36" fmla="*/ 2444753 h 4003842"/>
                  <a:gd name="connsiteX37" fmla="*/ 989177 w 3403321"/>
                  <a:gd name="connsiteY37" fmla="*/ 2475505 h 4003842"/>
                  <a:gd name="connsiteX38" fmla="*/ 973801 w 3403321"/>
                  <a:gd name="connsiteY38" fmla="*/ 2588261 h 4003842"/>
                  <a:gd name="connsiteX39" fmla="*/ 1054524 w 3403321"/>
                  <a:gd name="connsiteY39" fmla="*/ 2725362 h 4003842"/>
                  <a:gd name="connsiteX40" fmla="*/ 1230065 w 3403321"/>
                  <a:gd name="connsiteY40" fmla="*/ 2783021 h 4003842"/>
                  <a:gd name="connsiteX41" fmla="*/ 1494016 w 3403321"/>
                  <a:gd name="connsiteY41" fmla="*/ 2685641 h 4003842"/>
                  <a:gd name="connsiteX42" fmla="*/ 1599084 w 3403321"/>
                  <a:gd name="connsiteY42" fmla="*/ 2444753 h 4003842"/>
                  <a:gd name="connsiteX43" fmla="*/ 1386385 w 3403321"/>
                  <a:gd name="connsiteY43" fmla="*/ 2109048 h 4003842"/>
                  <a:gd name="connsiteX44" fmla="*/ 943050 w 3403321"/>
                  <a:gd name="connsiteY44" fmla="*/ 2003980 h 4003842"/>
                  <a:gd name="connsiteX45" fmla="*/ 371582 w 3403321"/>
                  <a:gd name="connsiteY45" fmla="*/ 2198740 h 4003842"/>
                  <a:gd name="connsiteX46" fmla="*/ 117881 w 3403321"/>
                  <a:gd name="connsiteY46" fmla="*/ 2711267 h 4003842"/>
                  <a:gd name="connsiteX47" fmla="*/ 499714 w 3403321"/>
                  <a:gd name="connsiteY47" fmla="*/ 3351926 h 4003842"/>
                  <a:gd name="connsiteX48" fmla="*/ 1312069 w 3403321"/>
                  <a:gd name="connsiteY48" fmla="*/ 3567187 h 4003842"/>
                  <a:gd name="connsiteX49" fmla="*/ 2134674 w 3403321"/>
                  <a:gd name="connsiteY49" fmla="*/ 3269921 h 4003842"/>
                  <a:gd name="connsiteX50" fmla="*/ 2490881 w 3403321"/>
                  <a:gd name="connsiteY50" fmla="*/ 2506256 h 4003842"/>
                  <a:gd name="connsiteX51" fmla="*/ 2372999 w 3403321"/>
                  <a:gd name="connsiteY51" fmla="*/ 2070608 h 4003842"/>
                  <a:gd name="connsiteX52" fmla="*/ 2057795 w 3403321"/>
                  <a:gd name="connsiteY52" fmla="*/ 1755405 h 4003842"/>
                  <a:gd name="connsiteX53" fmla="*/ 1614460 w 3403321"/>
                  <a:gd name="connsiteY53" fmla="*/ 1496578 h 4003842"/>
                  <a:gd name="connsiteX54" fmla="*/ 858483 w 3403321"/>
                  <a:gd name="connsiteY54" fmla="*/ 1135247 h 4003842"/>
                  <a:gd name="connsiteX55" fmla="*/ 476650 w 3403321"/>
                  <a:gd name="connsiteY55" fmla="*/ 609907 h 4003842"/>
                  <a:gd name="connsiteX56" fmla="*/ 781604 w 3403321"/>
                  <a:gd name="connsiteY56" fmla="*/ 143508 h 4003842"/>
                  <a:gd name="connsiteX57" fmla="*/ 1424825 w 3403321"/>
                  <a:gd name="connsiteY57" fmla="*/ 0 h 4003842"/>
                  <a:gd name="connsiteX0" fmla="*/ 1424825 w 3409854"/>
                  <a:gd name="connsiteY0" fmla="*/ 0 h 4003842"/>
                  <a:gd name="connsiteX1" fmla="*/ 1883536 w 3409854"/>
                  <a:gd name="connsiteY1" fmla="*/ 64066 h 4003842"/>
                  <a:gd name="connsiteX2" fmla="*/ 2116736 w 3409854"/>
                  <a:gd name="connsiteY2" fmla="*/ 353644 h 4003842"/>
                  <a:gd name="connsiteX3" fmla="*/ 2051389 w 3409854"/>
                  <a:gd name="connsiteY3" fmla="*/ 500995 h 4003842"/>
                  <a:gd name="connsiteX4" fmla="*/ 1936070 w 3409854"/>
                  <a:gd name="connsiteY4" fmla="*/ 571468 h 4003842"/>
                  <a:gd name="connsiteX5" fmla="*/ 1863035 w 3409854"/>
                  <a:gd name="connsiteY5" fmla="*/ 576593 h 4003842"/>
                  <a:gd name="connsiteX6" fmla="*/ 1768218 w 3409854"/>
                  <a:gd name="connsiteY6" fmla="*/ 558654 h 4003842"/>
                  <a:gd name="connsiteX7" fmla="*/ 1740029 w 3409854"/>
                  <a:gd name="connsiteY7" fmla="*/ 533028 h 4003842"/>
                  <a:gd name="connsiteX8" fmla="*/ 1757967 w 3409854"/>
                  <a:gd name="connsiteY8" fmla="*/ 502276 h 4003842"/>
                  <a:gd name="connsiteX9" fmla="*/ 1809220 w 3409854"/>
                  <a:gd name="connsiteY9" fmla="*/ 426679 h 4003842"/>
                  <a:gd name="connsiteX10" fmla="*/ 1824596 w 3409854"/>
                  <a:gd name="connsiteY10" fmla="*/ 343393 h 4003842"/>
                  <a:gd name="connsiteX11" fmla="*/ 1686214 w 3409854"/>
                  <a:gd name="connsiteY11" fmla="*/ 153758 h 4003842"/>
                  <a:gd name="connsiteX12" fmla="*/ 1409449 w 3409854"/>
                  <a:gd name="connsiteY12" fmla="*/ 102506 h 4003842"/>
                  <a:gd name="connsiteX13" fmla="*/ 960988 w 3409854"/>
                  <a:gd name="connsiteY13" fmla="*/ 187072 h 4003842"/>
                  <a:gd name="connsiteX14" fmla="*/ 743164 w 3409854"/>
                  <a:gd name="connsiteY14" fmla="*/ 481775 h 4003842"/>
                  <a:gd name="connsiteX15" fmla="*/ 899485 w 3409854"/>
                  <a:gd name="connsiteY15" fmla="*/ 740602 h 4003842"/>
                  <a:gd name="connsiteX16" fmla="*/ 1283880 w 3409854"/>
                  <a:gd name="connsiteY16" fmla="*/ 943050 h 4003842"/>
                  <a:gd name="connsiteX17" fmla="*/ 2983314 w 3409854"/>
                  <a:gd name="connsiteY17" fmla="*/ 1543339 h 4003842"/>
                  <a:gd name="connsiteX18" fmla="*/ 3377245 w 3409854"/>
                  <a:gd name="connsiteY18" fmla="*/ 2821306 h 4003842"/>
                  <a:gd name="connsiteX19" fmla="*/ 2358186 w 3409854"/>
                  <a:gd name="connsiteY19" fmla="*/ 3840356 h 4003842"/>
                  <a:gd name="connsiteX20" fmla="*/ 1251526 w 3409854"/>
                  <a:gd name="connsiteY20" fmla="*/ 3968244 h 4003842"/>
                  <a:gd name="connsiteX21" fmla="*/ 407459 w 3409854"/>
                  <a:gd name="connsiteY21" fmla="*/ 3490308 h 4003842"/>
                  <a:gd name="connsiteX22" fmla="*/ 0 w 3409854"/>
                  <a:gd name="connsiteY22" fmla="*/ 2711267 h 4003842"/>
                  <a:gd name="connsiteX23" fmla="*/ 283171 w 3409854"/>
                  <a:gd name="connsiteY23" fmla="*/ 2118017 h 4003842"/>
                  <a:gd name="connsiteX24" fmla="*/ 963551 w 3409854"/>
                  <a:gd name="connsiteY24" fmla="*/ 1870723 h 4003842"/>
                  <a:gd name="connsiteX25" fmla="*/ 1591396 w 3409854"/>
                  <a:gd name="connsiteY25" fmla="*/ 2019356 h 4003842"/>
                  <a:gd name="connsiteX26" fmla="*/ 1860473 w 3409854"/>
                  <a:gd name="connsiteY26" fmla="*/ 2490881 h 4003842"/>
                  <a:gd name="connsiteX27" fmla="*/ 1679807 w 3409854"/>
                  <a:gd name="connsiteY27" fmla="*/ 2861181 h 4003842"/>
                  <a:gd name="connsiteX28" fmla="*/ 1260816 w 3409854"/>
                  <a:gd name="connsiteY28" fmla="*/ 3008533 h 4003842"/>
                  <a:gd name="connsiteX29" fmla="*/ 894360 w 3409854"/>
                  <a:gd name="connsiteY29" fmla="*/ 2926528 h 4003842"/>
                  <a:gd name="connsiteX30" fmla="*/ 717538 w 3409854"/>
                  <a:gd name="connsiteY30" fmla="*/ 2649764 h 4003842"/>
                  <a:gd name="connsiteX31" fmla="*/ 807230 w 3409854"/>
                  <a:gd name="connsiteY31" fmla="*/ 2470379 h 4003842"/>
                  <a:gd name="connsiteX32" fmla="*/ 930236 w 3409854"/>
                  <a:gd name="connsiteY32" fmla="*/ 2406314 h 4003842"/>
                  <a:gd name="connsiteX33" fmla="*/ 989177 w 3409854"/>
                  <a:gd name="connsiteY33" fmla="*/ 2398626 h 4003842"/>
                  <a:gd name="connsiteX34" fmla="*/ 1009678 w 3409854"/>
                  <a:gd name="connsiteY34" fmla="*/ 2414001 h 4003842"/>
                  <a:gd name="connsiteX35" fmla="*/ 999428 w 3409854"/>
                  <a:gd name="connsiteY35" fmla="*/ 2444753 h 4003842"/>
                  <a:gd name="connsiteX36" fmla="*/ 989177 w 3409854"/>
                  <a:gd name="connsiteY36" fmla="*/ 2475505 h 4003842"/>
                  <a:gd name="connsiteX37" fmla="*/ 973801 w 3409854"/>
                  <a:gd name="connsiteY37" fmla="*/ 2588261 h 4003842"/>
                  <a:gd name="connsiteX38" fmla="*/ 1054524 w 3409854"/>
                  <a:gd name="connsiteY38" fmla="*/ 2725362 h 4003842"/>
                  <a:gd name="connsiteX39" fmla="*/ 1230065 w 3409854"/>
                  <a:gd name="connsiteY39" fmla="*/ 2783021 h 4003842"/>
                  <a:gd name="connsiteX40" fmla="*/ 1494016 w 3409854"/>
                  <a:gd name="connsiteY40" fmla="*/ 2685641 h 4003842"/>
                  <a:gd name="connsiteX41" fmla="*/ 1599084 w 3409854"/>
                  <a:gd name="connsiteY41" fmla="*/ 2444753 h 4003842"/>
                  <a:gd name="connsiteX42" fmla="*/ 1386385 w 3409854"/>
                  <a:gd name="connsiteY42" fmla="*/ 2109048 h 4003842"/>
                  <a:gd name="connsiteX43" fmla="*/ 943050 w 3409854"/>
                  <a:gd name="connsiteY43" fmla="*/ 2003980 h 4003842"/>
                  <a:gd name="connsiteX44" fmla="*/ 371582 w 3409854"/>
                  <a:gd name="connsiteY44" fmla="*/ 2198740 h 4003842"/>
                  <a:gd name="connsiteX45" fmla="*/ 117881 w 3409854"/>
                  <a:gd name="connsiteY45" fmla="*/ 2711267 h 4003842"/>
                  <a:gd name="connsiteX46" fmla="*/ 499714 w 3409854"/>
                  <a:gd name="connsiteY46" fmla="*/ 3351926 h 4003842"/>
                  <a:gd name="connsiteX47" fmla="*/ 1312069 w 3409854"/>
                  <a:gd name="connsiteY47" fmla="*/ 3567187 h 4003842"/>
                  <a:gd name="connsiteX48" fmla="*/ 2134674 w 3409854"/>
                  <a:gd name="connsiteY48" fmla="*/ 3269921 h 4003842"/>
                  <a:gd name="connsiteX49" fmla="*/ 2490881 w 3409854"/>
                  <a:gd name="connsiteY49" fmla="*/ 2506256 h 4003842"/>
                  <a:gd name="connsiteX50" fmla="*/ 2372999 w 3409854"/>
                  <a:gd name="connsiteY50" fmla="*/ 2070608 h 4003842"/>
                  <a:gd name="connsiteX51" fmla="*/ 2057795 w 3409854"/>
                  <a:gd name="connsiteY51" fmla="*/ 1755405 h 4003842"/>
                  <a:gd name="connsiteX52" fmla="*/ 1614460 w 3409854"/>
                  <a:gd name="connsiteY52" fmla="*/ 1496578 h 4003842"/>
                  <a:gd name="connsiteX53" fmla="*/ 858483 w 3409854"/>
                  <a:gd name="connsiteY53" fmla="*/ 1135247 h 4003842"/>
                  <a:gd name="connsiteX54" fmla="*/ 476650 w 3409854"/>
                  <a:gd name="connsiteY54" fmla="*/ 609907 h 4003842"/>
                  <a:gd name="connsiteX55" fmla="*/ 781604 w 3409854"/>
                  <a:gd name="connsiteY55" fmla="*/ 143508 h 4003842"/>
                  <a:gd name="connsiteX56" fmla="*/ 1424825 w 3409854"/>
                  <a:gd name="connsiteY56" fmla="*/ 0 h 4003842"/>
                  <a:gd name="connsiteX0" fmla="*/ 1424825 w 3409854"/>
                  <a:gd name="connsiteY0" fmla="*/ 0 h 3990022"/>
                  <a:gd name="connsiteX1" fmla="*/ 1883536 w 3409854"/>
                  <a:gd name="connsiteY1" fmla="*/ 64066 h 3990022"/>
                  <a:gd name="connsiteX2" fmla="*/ 2116736 w 3409854"/>
                  <a:gd name="connsiteY2" fmla="*/ 353644 h 3990022"/>
                  <a:gd name="connsiteX3" fmla="*/ 2051389 w 3409854"/>
                  <a:gd name="connsiteY3" fmla="*/ 500995 h 3990022"/>
                  <a:gd name="connsiteX4" fmla="*/ 1936070 w 3409854"/>
                  <a:gd name="connsiteY4" fmla="*/ 571468 h 3990022"/>
                  <a:gd name="connsiteX5" fmla="*/ 1863035 w 3409854"/>
                  <a:gd name="connsiteY5" fmla="*/ 576593 h 3990022"/>
                  <a:gd name="connsiteX6" fmla="*/ 1768218 w 3409854"/>
                  <a:gd name="connsiteY6" fmla="*/ 558654 h 3990022"/>
                  <a:gd name="connsiteX7" fmla="*/ 1740029 w 3409854"/>
                  <a:gd name="connsiteY7" fmla="*/ 533028 h 3990022"/>
                  <a:gd name="connsiteX8" fmla="*/ 1757967 w 3409854"/>
                  <a:gd name="connsiteY8" fmla="*/ 502276 h 3990022"/>
                  <a:gd name="connsiteX9" fmla="*/ 1809220 w 3409854"/>
                  <a:gd name="connsiteY9" fmla="*/ 426679 h 3990022"/>
                  <a:gd name="connsiteX10" fmla="*/ 1824596 w 3409854"/>
                  <a:gd name="connsiteY10" fmla="*/ 343393 h 3990022"/>
                  <a:gd name="connsiteX11" fmla="*/ 1686214 w 3409854"/>
                  <a:gd name="connsiteY11" fmla="*/ 153758 h 3990022"/>
                  <a:gd name="connsiteX12" fmla="*/ 1409449 w 3409854"/>
                  <a:gd name="connsiteY12" fmla="*/ 102506 h 3990022"/>
                  <a:gd name="connsiteX13" fmla="*/ 960988 w 3409854"/>
                  <a:gd name="connsiteY13" fmla="*/ 187072 h 3990022"/>
                  <a:gd name="connsiteX14" fmla="*/ 743164 w 3409854"/>
                  <a:gd name="connsiteY14" fmla="*/ 481775 h 3990022"/>
                  <a:gd name="connsiteX15" fmla="*/ 899485 w 3409854"/>
                  <a:gd name="connsiteY15" fmla="*/ 740602 h 3990022"/>
                  <a:gd name="connsiteX16" fmla="*/ 1283880 w 3409854"/>
                  <a:gd name="connsiteY16" fmla="*/ 943050 h 3990022"/>
                  <a:gd name="connsiteX17" fmla="*/ 2983314 w 3409854"/>
                  <a:gd name="connsiteY17" fmla="*/ 1543339 h 3990022"/>
                  <a:gd name="connsiteX18" fmla="*/ 3377245 w 3409854"/>
                  <a:gd name="connsiteY18" fmla="*/ 2821306 h 3990022"/>
                  <a:gd name="connsiteX19" fmla="*/ 2358186 w 3409854"/>
                  <a:gd name="connsiteY19" fmla="*/ 3840356 h 3990022"/>
                  <a:gd name="connsiteX20" fmla="*/ 1251526 w 3409854"/>
                  <a:gd name="connsiteY20" fmla="*/ 3968244 h 3990022"/>
                  <a:gd name="connsiteX21" fmla="*/ 407459 w 3409854"/>
                  <a:gd name="connsiteY21" fmla="*/ 3490308 h 3990022"/>
                  <a:gd name="connsiteX22" fmla="*/ 0 w 3409854"/>
                  <a:gd name="connsiteY22" fmla="*/ 2711267 h 3990022"/>
                  <a:gd name="connsiteX23" fmla="*/ 283171 w 3409854"/>
                  <a:gd name="connsiteY23" fmla="*/ 2118017 h 3990022"/>
                  <a:gd name="connsiteX24" fmla="*/ 963551 w 3409854"/>
                  <a:gd name="connsiteY24" fmla="*/ 1870723 h 3990022"/>
                  <a:gd name="connsiteX25" fmla="*/ 1591396 w 3409854"/>
                  <a:gd name="connsiteY25" fmla="*/ 2019356 h 3990022"/>
                  <a:gd name="connsiteX26" fmla="*/ 1860473 w 3409854"/>
                  <a:gd name="connsiteY26" fmla="*/ 2490881 h 3990022"/>
                  <a:gd name="connsiteX27" fmla="*/ 1679807 w 3409854"/>
                  <a:gd name="connsiteY27" fmla="*/ 2861181 h 3990022"/>
                  <a:gd name="connsiteX28" fmla="*/ 1260816 w 3409854"/>
                  <a:gd name="connsiteY28" fmla="*/ 3008533 h 3990022"/>
                  <a:gd name="connsiteX29" fmla="*/ 894360 w 3409854"/>
                  <a:gd name="connsiteY29" fmla="*/ 2926528 h 3990022"/>
                  <a:gd name="connsiteX30" fmla="*/ 717538 w 3409854"/>
                  <a:gd name="connsiteY30" fmla="*/ 2649764 h 3990022"/>
                  <a:gd name="connsiteX31" fmla="*/ 807230 w 3409854"/>
                  <a:gd name="connsiteY31" fmla="*/ 2470379 h 3990022"/>
                  <a:gd name="connsiteX32" fmla="*/ 930236 w 3409854"/>
                  <a:gd name="connsiteY32" fmla="*/ 2406314 h 3990022"/>
                  <a:gd name="connsiteX33" fmla="*/ 989177 w 3409854"/>
                  <a:gd name="connsiteY33" fmla="*/ 2398626 h 3990022"/>
                  <a:gd name="connsiteX34" fmla="*/ 1009678 w 3409854"/>
                  <a:gd name="connsiteY34" fmla="*/ 2414001 h 3990022"/>
                  <a:gd name="connsiteX35" fmla="*/ 999428 w 3409854"/>
                  <a:gd name="connsiteY35" fmla="*/ 2444753 h 3990022"/>
                  <a:gd name="connsiteX36" fmla="*/ 989177 w 3409854"/>
                  <a:gd name="connsiteY36" fmla="*/ 2475505 h 3990022"/>
                  <a:gd name="connsiteX37" fmla="*/ 973801 w 3409854"/>
                  <a:gd name="connsiteY37" fmla="*/ 2588261 h 3990022"/>
                  <a:gd name="connsiteX38" fmla="*/ 1054524 w 3409854"/>
                  <a:gd name="connsiteY38" fmla="*/ 2725362 h 3990022"/>
                  <a:gd name="connsiteX39" fmla="*/ 1230065 w 3409854"/>
                  <a:gd name="connsiteY39" fmla="*/ 2783021 h 3990022"/>
                  <a:gd name="connsiteX40" fmla="*/ 1494016 w 3409854"/>
                  <a:gd name="connsiteY40" fmla="*/ 2685641 h 3990022"/>
                  <a:gd name="connsiteX41" fmla="*/ 1599084 w 3409854"/>
                  <a:gd name="connsiteY41" fmla="*/ 2444753 h 3990022"/>
                  <a:gd name="connsiteX42" fmla="*/ 1386385 w 3409854"/>
                  <a:gd name="connsiteY42" fmla="*/ 2109048 h 3990022"/>
                  <a:gd name="connsiteX43" fmla="*/ 943050 w 3409854"/>
                  <a:gd name="connsiteY43" fmla="*/ 2003980 h 3990022"/>
                  <a:gd name="connsiteX44" fmla="*/ 371582 w 3409854"/>
                  <a:gd name="connsiteY44" fmla="*/ 2198740 h 3990022"/>
                  <a:gd name="connsiteX45" fmla="*/ 117881 w 3409854"/>
                  <a:gd name="connsiteY45" fmla="*/ 2711267 h 3990022"/>
                  <a:gd name="connsiteX46" fmla="*/ 499714 w 3409854"/>
                  <a:gd name="connsiteY46" fmla="*/ 3351926 h 3990022"/>
                  <a:gd name="connsiteX47" fmla="*/ 1312069 w 3409854"/>
                  <a:gd name="connsiteY47" fmla="*/ 3567187 h 3990022"/>
                  <a:gd name="connsiteX48" fmla="*/ 2134674 w 3409854"/>
                  <a:gd name="connsiteY48" fmla="*/ 3269921 h 3990022"/>
                  <a:gd name="connsiteX49" fmla="*/ 2490881 w 3409854"/>
                  <a:gd name="connsiteY49" fmla="*/ 2506256 h 3990022"/>
                  <a:gd name="connsiteX50" fmla="*/ 2372999 w 3409854"/>
                  <a:gd name="connsiteY50" fmla="*/ 2070608 h 3990022"/>
                  <a:gd name="connsiteX51" fmla="*/ 2057795 w 3409854"/>
                  <a:gd name="connsiteY51" fmla="*/ 1755405 h 3990022"/>
                  <a:gd name="connsiteX52" fmla="*/ 1614460 w 3409854"/>
                  <a:gd name="connsiteY52" fmla="*/ 1496578 h 3990022"/>
                  <a:gd name="connsiteX53" fmla="*/ 858483 w 3409854"/>
                  <a:gd name="connsiteY53" fmla="*/ 1135247 h 3990022"/>
                  <a:gd name="connsiteX54" fmla="*/ 476650 w 3409854"/>
                  <a:gd name="connsiteY54" fmla="*/ 609907 h 3990022"/>
                  <a:gd name="connsiteX55" fmla="*/ 781604 w 3409854"/>
                  <a:gd name="connsiteY55" fmla="*/ 143508 h 3990022"/>
                  <a:gd name="connsiteX56" fmla="*/ 1424825 w 3409854"/>
                  <a:gd name="connsiteY56" fmla="*/ 0 h 3990022"/>
                  <a:gd name="connsiteX0" fmla="*/ 1425671 w 3410700"/>
                  <a:gd name="connsiteY0" fmla="*/ 0 h 3988066"/>
                  <a:gd name="connsiteX1" fmla="*/ 1884382 w 3410700"/>
                  <a:gd name="connsiteY1" fmla="*/ 64066 h 3988066"/>
                  <a:gd name="connsiteX2" fmla="*/ 2117582 w 3410700"/>
                  <a:gd name="connsiteY2" fmla="*/ 353644 h 3988066"/>
                  <a:gd name="connsiteX3" fmla="*/ 2052235 w 3410700"/>
                  <a:gd name="connsiteY3" fmla="*/ 500995 h 3988066"/>
                  <a:gd name="connsiteX4" fmla="*/ 1936916 w 3410700"/>
                  <a:gd name="connsiteY4" fmla="*/ 571468 h 3988066"/>
                  <a:gd name="connsiteX5" fmla="*/ 1863881 w 3410700"/>
                  <a:gd name="connsiteY5" fmla="*/ 576593 h 3988066"/>
                  <a:gd name="connsiteX6" fmla="*/ 1769064 w 3410700"/>
                  <a:gd name="connsiteY6" fmla="*/ 558654 h 3988066"/>
                  <a:gd name="connsiteX7" fmla="*/ 1740875 w 3410700"/>
                  <a:gd name="connsiteY7" fmla="*/ 533028 h 3988066"/>
                  <a:gd name="connsiteX8" fmla="*/ 1758813 w 3410700"/>
                  <a:gd name="connsiteY8" fmla="*/ 502276 h 3988066"/>
                  <a:gd name="connsiteX9" fmla="*/ 1810066 w 3410700"/>
                  <a:gd name="connsiteY9" fmla="*/ 426679 h 3988066"/>
                  <a:gd name="connsiteX10" fmla="*/ 1825442 w 3410700"/>
                  <a:gd name="connsiteY10" fmla="*/ 343393 h 3988066"/>
                  <a:gd name="connsiteX11" fmla="*/ 1687060 w 3410700"/>
                  <a:gd name="connsiteY11" fmla="*/ 153758 h 3988066"/>
                  <a:gd name="connsiteX12" fmla="*/ 1410295 w 3410700"/>
                  <a:gd name="connsiteY12" fmla="*/ 102506 h 3988066"/>
                  <a:gd name="connsiteX13" fmla="*/ 961834 w 3410700"/>
                  <a:gd name="connsiteY13" fmla="*/ 187072 h 3988066"/>
                  <a:gd name="connsiteX14" fmla="*/ 744010 w 3410700"/>
                  <a:gd name="connsiteY14" fmla="*/ 481775 h 3988066"/>
                  <a:gd name="connsiteX15" fmla="*/ 900331 w 3410700"/>
                  <a:gd name="connsiteY15" fmla="*/ 740602 h 3988066"/>
                  <a:gd name="connsiteX16" fmla="*/ 1284726 w 3410700"/>
                  <a:gd name="connsiteY16" fmla="*/ 943050 h 3988066"/>
                  <a:gd name="connsiteX17" fmla="*/ 2984160 w 3410700"/>
                  <a:gd name="connsiteY17" fmla="*/ 1543339 h 3988066"/>
                  <a:gd name="connsiteX18" fmla="*/ 3378091 w 3410700"/>
                  <a:gd name="connsiteY18" fmla="*/ 2821306 h 3988066"/>
                  <a:gd name="connsiteX19" fmla="*/ 2359032 w 3410700"/>
                  <a:gd name="connsiteY19" fmla="*/ 3840356 h 3988066"/>
                  <a:gd name="connsiteX20" fmla="*/ 1252372 w 3410700"/>
                  <a:gd name="connsiteY20" fmla="*/ 3968244 h 3988066"/>
                  <a:gd name="connsiteX21" fmla="*/ 352887 w 3410700"/>
                  <a:gd name="connsiteY21" fmla="*/ 3518017 h 3988066"/>
                  <a:gd name="connsiteX22" fmla="*/ 846 w 3410700"/>
                  <a:gd name="connsiteY22" fmla="*/ 2711267 h 3988066"/>
                  <a:gd name="connsiteX23" fmla="*/ 284017 w 3410700"/>
                  <a:gd name="connsiteY23" fmla="*/ 2118017 h 3988066"/>
                  <a:gd name="connsiteX24" fmla="*/ 964397 w 3410700"/>
                  <a:gd name="connsiteY24" fmla="*/ 1870723 h 3988066"/>
                  <a:gd name="connsiteX25" fmla="*/ 1592242 w 3410700"/>
                  <a:gd name="connsiteY25" fmla="*/ 2019356 h 3988066"/>
                  <a:gd name="connsiteX26" fmla="*/ 1861319 w 3410700"/>
                  <a:gd name="connsiteY26" fmla="*/ 2490881 h 3988066"/>
                  <a:gd name="connsiteX27" fmla="*/ 1680653 w 3410700"/>
                  <a:gd name="connsiteY27" fmla="*/ 2861181 h 3988066"/>
                  <a:gd name="connsiteX28" fmla="*/ 1261662 w 3410700"/>
                  <a:gd name="connsiteY28" fmla="*/ 3008533 h 3988066"/>
                  <a:gd name="connsiteX29" fmla="*/ 895206 w 3410700"/>
                  <a:gd name="connsiteY29" fmla="*/ 2926528 h 3988066"/>
                  <a:gd name="connsiteX30" fmla="*/ 718384 w 3410700"/>
                  <a:gd name="connsiteY30" fmla="*/ 2649764 h 3988066"/>
                  <a:gd name="connsiteX31" fmla="*/ 808076 w 3410700"/>
                  <a:gd name="connsiteY31" fmla="*/ 2470379 h 3988066"/>
                  <a:gd name="connsiteX32" fmla="*/ 931082 w 3410700"/>
                  <a:gd name="connsiteY32" fmla="*/ 2406314 h 3988066"/>
                  <a:gd name="connsiteX33" fmla="*/ 990023 w 3410700"/>
                  <a:gd name="connsiteY33" fmla="*/ 2398626 h 3988066"/>
                  <a:gd name="connsiteX34" fmla="*/ 1010524 w 3410700"/>
                  <a:gd name="connsiteY34" fmla="*/ 2414001 h 3988066"/>
                  <a:gd name="connsiteX35" fmla="*/ 1000274 w 3410700"/>
                  <a:gd name="connsiteY35" fmla="*/ 2444753 h 3988066"/>
                  <a:gd name="connsiteX36" fmla="*/ 990023 w 3410700"/>
                  <a:gd name="connsiteY36" fmla="*/ 2475505 h 3988066"/>
                  <a:gd name="connsiteX37" fmla="*/ 974647 w 3410700"/>
                  <a:gd name="connsiteY37" fmla="*/ 2588261 h 3988066"/>
                  <a:gd name="connsiteX38" fmla="*/ 1055370 w 3410700"/>
                  <a:gd name="connsiteY38" fmla="*/ 2725362 h 3988066"/>
                  <a:gd name="connsiteX39" fmla="*/ 1230911 w 3410700"/>
                  <a:gd name="connsiteY39" fmla="*/ 2783021 h 3988066"/>
                  <a:gd name="connsiteX40" fmla="*/ 1494862 w 3410700"/>
                  <a:gd name="connsiteY40" fmla="*/ 2685641 h 3988066"/>
                  <a:gd name="connsiteX41" fmla="*/ 1599930 w 3410700"/>
                  <a:gd name="connsiteY41" fmla="*/ 2444753 h 3988066"/>
                  <a:gd name="connsiteX42" fmla="*/ 1387231 w 3410700"/>
                  <a:gd name="connsiteY42" fmla="*/ 2109048 h 3988066"/>
                  <a:gd name="connsiteX43" fmla="*/ 943896 w 3410700"/>
                  <a:gd name="connsiteY43" fmla="*/ 2003980 h 3988066"/>
                  <a:gd name="connsiteX44" fmla="*/ 372428 w 3410700"/>
                  <a:gd name="connsiteY44" fmla="*/ 2198740 h 3988066"/>
                  <a:gd name="connsiteX45" fmla="*/ 118727 w 3410700"/>
                  <a:gd name="connsiteY45" fmla="*/ 2711267 h 3988066"/>
                  <a:gd name="connsiteX46" fmla="*/ 500560 w 3410700"/>
                  <a:gd name="connsiteY46" fmla="*/ 3351926 h 3988066"/>
                  <a:gd name="connsiteX47" fmla="*/ 1312915 w 3410700"/>
                  <a:gd name="connsiteY47" fmla="*/ 3567187 h 3988066"/>
                  <a:gd name="connsiteX48" fmla="*/ 2135520 w 3410700"/>
                  <a:gd name="connsiteY48" fmla="*/ 3269921 h 3988066"/>
                  <a:gd name="connsiteX49" fmla="*/ 2491727 w 3410700"/>
                  <a:gd name="connsiteY49" fmla="*/ 2506256 h 3988066"/>
                  <a:gd name="connsiteX50" fmla="*/ 2373845 w 3410700"/>
                  <a:gd name="connsiteY50" fmla="*/ 2070608 h 3988066"/>
                  <a:gd name="connsiteX51" fmla="*/ 2058641 w 3410700"/>
                  <a:gd name="connsiteY51" fmla="*/ 1755405 h 3988066"/>
                  <a:gd name="connsiteX52" fmla="*/ 1615306 w 3410700"/>
                  <a:gd name="connsiteY52" fmla="*/ 1496578 h 3988066"/>
                  <a:gd name="connsiteX53" fmla="*/ 859329 w 3410700"/>
                  <a:gd name="connsiteY53" fmla="*/ 1135247 h 3988066"/>
                  <a:gd name="connsiteX54" fmla="*/ 477496 w 3410700"/>
                  <a:gd name="connsiteY54" fmla="*/ 609907 h 3988066"/>
                  <a:gd name="connsiteX55" fmla="*/ 782450 w 3410700"/>
                  <a:gd name="connsiteY55" fmla="*/ 143508 h 3988066"/>
                  <a:gd name="connsiteX56" fmla="*/ 1425671 w 3410700"/>
                  <a:gd name="connsiteY56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2052235 w 3475899"/>
                  <a:gd name="connsiteY3" fmla="*/ 500995 h 3988066"/>
                  <a:gd name="connsiteX4" fmla="*/ 1936916 w 3475899"/>
                  <a:gd name="connsiteY4" fmla="*/ 571468 h 3988066"/>
                  <a:gd name="connsiteX5" fmla="*/ 1863881 w 3475899"/>
                  <a:gd name="connsiteY5" fmla="*/ 576593 h 3988066"/>
                  <a:gd name="connsiteX6" fmla="*/ 1769064 w 3475899"/>
                  <a:gd name="connsiteY6" fmla="*/ 558654 h 3988066"/>
                  <a:gd name="connsiteX7" fmla="*/ 1740875 w 3475899"/>
                  <a:gd name="connsiteY7" fmla="*/ 533028 h 3988066"/>
                  <a:gd name="connsiteX8" fmla="*/ 1758813 w 3475899"/>
                  <a:gd name="connsiteY8" fmla="*/ 502276 h 3988066"/>
                  <a:gd name="connsiteX9" fmla="*/ 1810066 w 3475899"/>
                  <a:gd name="connsiteY9" fmla="*/ 426679 h 3988066"/>
                  <a:gd name="connsiteX10" fmla="*/ 1825442 w 3475899"/>
                  <a:gd name="connsiteY10" fmla="*/ 343393 h 3988066"/>
                  <a:gd name="connsiteX11" fmla="*/ 1687060 w 3475899"/>
                  <a:gd name="connsiteY11" fmla="*/ 153758 h 3988066"/>
                  <a:gd name="connsiteX12" fmla="*/ 1410295 w 3475899"/>
                  <a:gd name="connsiteY12" fmla="*/ 102506 h 3988066"/>
                  <a:gd name="connsiteX13" fmla="*/ 961834 w 3475899"/>
                  <a:gd name="connsiteY13" fmla="*/ 187072 h 3988066"/>
                  <a:gd name="connsiteX14" fmla="*/ 744010 w 3475899"/>
                  <a:gd name="connsiteY14" fmla="*/ 481775 h 3988066"/>
                  <a:gd name="connsiteX15" fmla="*/ 900331 w 3475899"/>
                  <a:gd name="connsiteY15" fmla="*/ 740602 h 3988066"/>
                  <a:gd name="connsiteX16" fmla="*/ 1284726 w 3475899"/>
                  <a:gd name="connsiteY16" fmla="*/ 943050 h 3988066"/>
                  <a:gd name="connsiteX17" fmla="*/ 2984160 w 3475899"/>
                  <a:gd name="connsiteY17" fmla="*/ 1543339 h 3988066"/>
                  <a:gd name="connsiteX18" fmla="*/ 3378091 w 3475899"/>
                  <a:gd name="connsiteY18" fmla="*/ 2821306 h 3988066"/>
                  <a:gd name="connsiteX19" fmla="*/ 2359032 w 3475899"/>
                  <a:gd name="connsiteY19" fmla="*/ 3840356 h 3988066"/>
                  <a:gd name="connsiteX20" fmla="*/ 1252372 w 3475899"/>
                  <a:gd name="connsiteY20" fmla="*/ 3968244 h 3988066"/>
                  <a:gd name="connsiteX21" fmla="*/ 352887 w 3475899"/>
                  <a:gd name="connsiteY21" fmla="*/ 3518017 h 3988066"/>
                  <a:gd name="connsiteX22" fmla="*/ 846 w 3475899"/>
                  <a:gd name="connsiteY22" fmla="*/ 2711267 h 3988066"/>
                  <a:gd name="connsiteX23" fmla="*/ 284017 w 3475899"/>
                  <a:gd name="connsiteY23" fmla="*/ 2118017 h 3988066"/>
                  <a:gd name="connsiteX24" fmla="*/ 964397 w 3475899"/>
                  <a:gd name="connsiteY24" fmla="*/ 1870723 h 3988066"/>
                  <a:gd name="connsiteX25" fmla="*/ 1592242 w 3475899"/>
                  <a:gd name="connsiteY25" fmla="*/ 2019356 h 3988066"/>
                  <a:gd name="connsiteX26" fmla="*/ 1861319 w 3475899"/>
                  <a:gd name="connsiteY26" fmla="*/ 2490881 h 3988066"/>
                  <a:gd name="connsiteX27" fmla="*/ 1680653 w 3475899"/>
                  <a:gd name="connsiteY27" fmla="*/ 2861181 h 3988066"/>
                  <a:gd name="connsiteX28" fmla="*/ 1261662 w 3475899"/>
                  <a:gd name="connsiteY28" fmla="*/ 3008533 h 3988066"/>
                  <a:gd name="connsiteX29" fmla="*/ 895206 w 3475899"/>
                  <a:gd name="connsiteY29" fmla="*/ 2926528 h 3988066"/>
                  <a:gd name="connsiteX30" fmla="*/ 718384 w 3475899"/>
                  <a:gd name="connsiteY30" fmla="*/ 2649764 h 3988066"/>
                  <a:gd name="connsiteX31" fmla="*/ 808076 w 3475899"/>
                  <a:gd name="connsiteY31" fmla="*/ 2470379 h 3988066"/>
                  <a:gd name="connsiteX32" fmla="*/ 931082 w 3475899"/>
                  <a:gd name="connsiteY32" fmla="*/ 2406314 h 3988066"/>
                  <a:gd name="connsiteX33" fmla="*/ 990023 w 3475899"/>
                  <a:gd name="connsiteY33" fmla="*/ 2398626 h 3988066"/>
                  <a:gd name="connsiteX34" fmla="*/ 1010524 w 3475899"/>
                  <a:gd name="connsiteY34" fmla="*/ 2414001 h 3988066"/>
                  <a:gd name="connsiteX35" fmla="*/ 1000274 w 3475899"/>
                  <a:gd name="connsiteY35" fmla="*/ 2444753 h 3988066"/>
                  <a:gd name="connsiteX36" fmla="*/ 990023 w 3475899"/>
                  <a:gd name="connsiteY36" fmla="*/ 2475505 h 3988066"/>
                  <a:gd name="connsiteX37" fmla="*/ 974647 w 3475899"/>
                  <a:gd name="connsiteY37" fmla="*/ 2588261 h 3988066"/>
                  <a:gd name="connsiteX38" fmla="*/ 1055370 w 3475899"/>
                  <a:gd name="connsiteY38" fmla="*/ 2725362 h 3988066"/>
                  <a:gd name="connsiteX39" fmla="*/ 1230911 w 3475899"/>
                  <a:gd name="connsiteY39" fmla="*/ 2783021 h 3988066"/>
                  <a:gd name="connsiteX40" fmla="*/ 1494862 w 3475899"/>
                  <a:gd name="connsiteY40" fmla="*/ 2685641 h 3988066"/>
                  <a:gd name="connsiteX41" fmla="*/ 1599930 w 3475899"/>
                  <a:gd name="connsiteY41" fmla="*/ 2444753 h 3988066"/>
                  <a:gd name="connsiteX42" fmla="*/ 1387231 w 3475899"/>
                  <a:gd name="connsiteY42" fmla="*/ 2109048 h 3988066"/>
                  <a:gd name="connsiteX43" fmla="*/ 943896 w 3475899"/>
                  <a:gd name="connsiteY43" fmla="*/ 2003980 h 3988066"/>
                  <a:gd name="connsiteX44" fmla="*/ 372428 w 3475899"/>
                  <a:gd name="connsiteY44" fmla="*/ 2198740 h 3988066"/>
                  <a:gd name="connsiteX45" fmla="*/ 118727 w 3475899"/>
                  <a:gd name="connsiteY45" fmla="*/ 2711267 h 3988066"/>
                  <a:gd name="connsiteX46" fmla="*/ 500560 w 3475899"/>
                  <a:gd name="connsiteY46" fmla="*/ 3351926 h 3988066"/>
                  <a:gd name="connsiteX47" fmla="*/ 1312915 w 3475899"/>
                  <a:gd name="connsiteY47" fmla="*/ 3567187 h 3988066"/>
                  <a:gd name="connsiteX48" fmla="*/ 2135520 w 3475899"/>
                  <a:gd name="connsiteY48" fmla="*/ 3269921 h 3988066"/>
                  <a:gd name="connsiteX49" fmla="*/ 2491727 w 3475899"/>
                  <a:gd name="connsiteY49" fmla="*/ 2506256 h 3988066"/>
                  <a:gd name="connsiteX50" fmla="*/ 2373845 w 3475899"/>
                  <a:gd name="connsiteY50" fmla="*/ 2070608 h 3988066"/>
                  <a:gd name="connsiteX51" fmla="*/ 2058641 w 3475899"/>
                  <a:gd name="connsiteY51" fmla="*/ 1755405 h 3988066"/>
                  <a:gd name="connsiteX52" fmla="*/ 1615306 w 3475899"/>
                  <a:gd name="connsiteY52" fmla="*/ 1496578 h 3988066"/>
                  <a:gd name="connsiteX53" fmla="*/ 859329 w 3475899"/>
                  <a:gd name="connsiteY53" fmla="*/ 1135247 h 3988066"/>
                  <a:gd name="connsiteX54" fmla="*/ 477496 w 3475899"/>
                  <a:gd name="connsiteY54" fmla="*/ 609907 h 3988066"/>
                  <a:gd name="connsiteX55" fmla="*/ 782450 w 3475899"/>
                  <a:gd name="connsiteY55" fmla="*/ 143508 h 3988066"/>
                  <a:gd name="connsiteX56" fmla="*/ 1425671 w 3475899"/>
                  <a:gd name="connsiteY56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2052235 w 3475899"/>
                  <a:gd name="connsiteY3" fmla="*/ 500995 h 3988066"/>
                  <a:gd name="connsiteX4" fmla="*/ 1863881 w 3475899"/>
                  <a:gd name="connsiteY4" fmla="*/ 576593 h 3988066"/>
                  <a:gd name="connsiteX5" fmla="*/ 1769064 w 3475899"/>
                  <a:gd name="connsiteY5" fmla="*/ 558654 h 3988066"/>
                  <a:gd name="connsiteX6" fmla="*/ 1740875 w 3475899"/>
                  <a:gd name="connsiteY6" fmla="*/ 533028 h 3988066"/>
                  <a:gd name="connsiteX7" fmla="*/ 1758813 w 3475899"/>
                  <a:gd name="connsiteY7" fmla="*/ 502276 h 3988066"/>
                  <a:gd name="connsiteX8" fmla="*/ 1810066 w 3475899"/>
                  <a:gd name="connsiteY8" fmla="*/ 426679 h 3988066"/>
                  <a:gd name="connsiteX9" fmla="*/ 1825442 w 3475899"/>
                  <a:gd name="connsiteY9" fmla="*/ 343393 h 3988066"/>
                  <a:gd name="connsiteX10" fmla="*/ 1687060 w 3475899"/>
                  <a:gd name="connsiteY10" fmla="*/ 153758 h 3988066"/>
                  <a:gd name="connsiteX11" fmla="*/ 1410295 w 3475899"/>
                  <a:gd name="connsiteY11" fmla="*/ 102506 h 3988066"/>
                  <a:gd name="connsiteX12" fmla="*/ 961834 w 3475899"/>
                  <a:gd name="connsiteY12" fmla="*/ 187072 h 3988066"/>
                  <a:gd name="connsiteX13" fmla="*/ 744010 w 3475899"/>
                  <a:gd name="connsiteY13" fmla="*/ 481775 h 3988066"/>
                  <a:gd name="connsiteX14" fmla="*/ 900331 w 3475899"/>
                  <a:gd name="connsiteY14" fmla="*/ 740602 h 3988066"/>
                  <a:gd name="connsiteX15" fmla="*/ 1284726 w 3475899"/>
                  <a:gd name="connsiteY15" fmla="*/ 943050 h 3988066"/>
                  <a:gd name="connsiteX16" fmla="*/ 2984160 w 3475899"/>
                  <a:gd name="connsiteY16" fmla="*/ 1543339 h 3988066"/>
                  <a:gd name="connsiteX17" fmla="*/ 3378091 w 3475899"/>
                  <a:gd name="connsiteY17" fmla="*/ 2821306 h 3988066"/>
                  <a:gd name="connsiteX18" fmla="*/ 2359032 w 3475899"/>
                  <a:gd name="connsiteY18" fmla="*/ 3840356 h 3988066"/>
                  <a:gd name="connsiteX19" fmla="*/ 1252372 w 3475899"/>
                  <a:gd name="connsiteY19" fmla="*/ 3968244 h 3988066"/>
                  <a:gd name="connsiteX20" fmla="*/ 352887 w 3475899"/>
                  <a:gd name="connsiteY20" fmla="*/ 3518017 h 3988066"/>
                  <a:gd name="connsiteX21" fmla="*/ 846 w 3475899"/>
                  <a:gd name="connsiteY21" fmla="*/ 2711267 h 3988066"/>
                  <a:gd name="connsiteX22" fmla="*/ 284017 w 3475899"/>
                  <a:gd name="connsiteY22" fmla="*/ 2118017 h 3988066"/>
                  <a:gd name="connsiteX23" fmla="*/ 964397 w 3475899"/>
                  <a:gd name="connsiteY23" fmla="*/ 1870723 h 3988066"/>
                  <a:gd name="connsiteX24" fmla="*/ 1592242 w 3475899"/>
                  <a:gd name="connsiteY24" fmla="*/ 2019356 h 3988066"/>
                  <a:gd name="connsiteX25" fmla="*/ 1861319 w 3475899"/>
                  <a:gd name="connsiteY25" fmla="*/ 2490881 h 3988066"/>
                  <a:gd name="connsiteX26" fmla="*/ 1680653 w 3475899"/>
                  <a:gd name="connsiteY26" fmla="*/ 2861181 h 3988066"/>
                  <a:gd name="connsiteX27" fmla="*/ 1261662 w 3475899"/>
                  <a:gd name="connsiteY27" fmla="*/ 3008533 h 3988066"/>
                  <a:gd name="connsiteX28" fmla="*/ 895206 w 3475899"/>
                  <a:gd name="connsiteY28" fmla="*/ 2926528 h 3988066"/>
                  <a:gd name="connsiteX29" fmla="*/ 718384 w 3475899"/>
                  <a:gd name="connsiteY29" fmla="*/ 2649764 h 3988066"/>
                  <a:gd name="connsiteX30" fmla="*/ 808076 w 3475899"/>
                  <a:gd name="connsiteY30" fmla="*/ 2470379 h 3988066"/>
                  <a:gd name="connsiteX31" fmla="*/ 931082 w 3475899"/>
                  <a:gd name="connsiteY31" fmla="*/ 2406314 h 3988066"/>
                  <a:gd name="connsiteX32" fmla="*/ 990023 w 3475899"/>
                  <a:gd name="connsiteY32" fmla="*/ 2398626 h 3988066"/>
                  <a:gd name="connsiteX33" fmla="*/ 1010524 w 3475899"/>
                  <a:gd name="connsiteY33" fmla="*/ 2414001 h 3988066"/>
                  <a:gd name="connsiteX34" fmla="*/ 1000274 w 3475899"/>
                  <a:gd name="connsiteY34" fmla="*/ 2444753 h 3988066"/>
                  <a:gd name="connsiteX35" fmla="*/ 990023 w 3475899"/>
                  <a:gd name="connsiteY35" fmla="*/ 2475505 h 3988066"/>
                  <a:gd name="connsiteX36" fmla="*/ 974647 w 3475899"/>
                  <a:gd name="connsiteY36" fmla="*/ 2588261 h 3988066"/>
                  <a:gd name="connsiteX37" fmla="*/ 1055370 w 3475899"/>
                  <a:gd name="connsiteY37" fmla="*/ 2725362 h 3988066"/>
                  <a:gd name="connsiteX38" fmla="*/ 1230911 w 3475899"/>
                  <a:gd name="connsiteY38" fmla="*/ 2783021 h 3988066"/>
                  <a:gd name="connsiteX39" fmla="*/ 1494862 w 3475899"/>
                  <a:gd name="connsiteY39" fmla="*/ 2685641 h 3988066"/>
                  <a:gd name="connsiteX40" fmla="*/ 1599930 w 3475899"/>
                  <a:gd name="connsiteY40" fmla="*/ 2444753 h 3988066"/>
                  <a:gd name="connsiteX41" fmla="*/ 1387231 w 3475899"/>
                  <a:gd name="connsiteY41" fmla="*/ 2109048 h 3988066"/>
                  <a:gd name="connsiteX42" fmla="*/ 943896 w 3475899"/>
                  <a:gd name="connsiteY42" fmla="*/ 2003980 h 3988066"/>
                  <a:gd name="connsiteX43" fmla="*/ 372428 w 3475899"/>
                  <a:gd name="connsiteY43" fmla="*/ 2198740 h 3988066"/>
                  <a:gd name="connsiteX44" fmla="*/ 118727 w 3475899"/>
                  <a:gd name="connsiteY44" fmla="*/ 2711267 h 3988066"/>
                  <a:gd name="connsiteX45" fmla="*/ 500560 w 3475899"/>
                  <a:gd name="connsiteY45" fmla="*/ 3351926 h 3988066"/>
                  <a:gd name="connsiteX46" fmla="*/ 1312915 w 3475899"/>
                  <a:gd name="connsiteY46" fmla="*/ 3567187 h 3988066"/>
                  <a:gd name="connsiteX47" fmla="*/ 2135520 w 3475899"/>
                  <a:gd name="connsiteY47" fmla="*/ 3269921 h 3988066"/>
                  <a:gd name="connsiteX48" fmla="*/ 2491727 w 3475899"/>
                  <a:gd name="connsiteY48" fmla="*/ 2506256 h 3988066"/>
                  <a:gd name="connsiteX49" fmla="*/ 2373845 w 3475899"/>
                  <a:gd name="connsiteY49" fmla="*/ 2070608 h 3988066"/>
                  <a:gd name="connsiteX50" fmla="*/ 2058641 w 3475899"/>
                  <a:gd name="connsiteY50" fmla="*/ 1755405 h 3988066"/>
                  <a:gd name="connsiteX51" fmla="*/ 1615306 w 3475899"/>
                  <a:gd name="connsiteY51" fmla="*/ 1496578 h 3988066"/>
                  <a:gd name="connsiteX52" fmla="*/ 859329 w 3475899"/>
                  <a:gd name="connsiteY52" fmla="*/ 1135247 h 3988066"/>
                  <a:gd name="connsiteX53" fmla="*/ 477496 w 3475899"/>
                  <a:gd name="connsiteY53" fmla="*/ 609907 h 3988066"/>
                  <a:gd name="connsiteX54" fmla="*/ 782450 w 3475899"/>
                  <a:gd name="connsiteY54" fmla="*/ 143508 h 3988066"/>
                  <a:gd name="connsiteX55" fmla="*/ 1425671 w 3475899"/>
                  <a:gd name="connsiteY55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2052235 w 3475899"/>
                  <a:gd name="connsiteY3" fmla="*/ 500995 h 3988066"/>
                  <a:gd name="connsiteX4" fmla="*/ 1863881 w 3475899"/>
                  <a:gd name="connsiteY4" fmla="*/ 576593 h 3988066"/>
                  <a:gd name="connsiteX5" fmla="*/ 1769064 w 3475899"/>
                  <a:gd name="connsiteY5" fmla="*/ 558654 h 3988066"/>
                  <a:gd name="connsiteX6" fmla="*/ 1740875 w 3475899"/>
                  <a:gd name="connsiteY6" fmla="*/ 533028 h 3988066"/>
                  <a:gd name="connsiteX7" fmla="*/ 1758813 w 3475899"/>
                  <a:gd name="connsiteY7" fmla="*/ 502276 h 3988066"/>
                  <a:gd name="connsiteX8" fmla="*/ 1825442 w 3475899"/>
                  <a:gd name="connsiteY8" fmla="*/ 343393 h 3988066"/>
                  <a:gd name="connsiteX9" fmla="*/ 1687060 w 3475899"/>
                  <a:gd name="connsiteY9" fmla="*/ 153758 h 3988066"/>
                  <a:gd name="connsiteX10" fmla="*/ 1410295 w 3475899"/>
                  <a:gd name="connsiteY10" fmla="*/ 102506 h 3988066"/>
                  <a:gd name="connsiteX11" fmla="*/ 961834 w 3475899"/>
                  <a:gd name="connsiteY11" fmla="*/ 187072 h 3988066"/>
                  <a:gd name="connsiteX12" fmla="*/ 744010 w 3475899"/>
                  <a:gd name="connsiteY12" fmla="*/ 481775 h 3988066"/>
                  <a:gd name="connsiteX13" fmla="*/ 900331 w 3475899"/>
                  <a:gd name="connsiteY13" fmla="*/ 740602 h 3988066"/>
                  <a:gd name="connsiteX14" fmla="*/ 1284726 w 3475899"/>
                  <a:gd name="connsiteY14" fmla="*/ 943050 h 3988066"/>
                  <a:gd name="connsiteX15" fmla="*/ 2984160 w 3475899"/>
                  <a:gd name="connsiteY15" fmla="*/ 1543339 h 3988066"/>
                  <a:gd name="connsiteX16" fmla="*/ 3378091 w 3475899"/>
                  <a:gd name="connsiteY16" fmla="*/ 2821306 h 3988066"/>
                  <a:gd name="connsiteX17" fmla="*/ 2359032 w 3475899"/>
                  <a:gd name="connsiteY17" fmla="*/ 3840356 h 3988066"/>
                  <a:gd name="connsiteX18" fmla="*/ 1252372 w 3475899"/>
                  <a:gd name="connsiteY18" fmla="*/ 3968244 h 3988066"/>
                  <a:gd name="connsiteX19" fmla="*/ 352887 w 3475899"/>
                  <a:gd name="connsiteY19" fmla="*/ 3518017 h 3988066"/>
                  <a:gd name="connsiteX20" fmla="*/ 846 w 3475899"/>
                  <a:gd name="connsiteY20" fmla="*/ 2711267 h 3988066"/>
                  <a:gd name="connsiteX21" fmla="*/ 284017 w 3475899"/>
                  <a:gd name="connsiteY21" fmla="*/ 2118017 h 3988066"/>
                  <a:gd name="connsiteX22" fmla="*/ 964397 w 3475899"/>
                  <a:gd name="connsiteY22" fmla="*/ 1870723 h 3988066"/>
                  <a:gd name="connsiteX23" fmla="*/ 1592242 w 3475899"/>
                  <a:gd name="connsiteY23" fmla="*/ 2019356 h 3988066"/>
                  <a:gd name="connsiteX24" fmla="*/ 1861319 w 3475899"/>
                  <a:gd name="connsiteY24" fmla="*/ 2490881 h 3988066"/>
                  <a:gd name="connsiteX25" fmla="*/ 1680653 w 3475899"/>
                  <a:gd name="connsiteY25" fmla="*/ 2861181 h 3988066"/>
                  <a:gd name="connsiteX26" fmla="*/ 1261662 w 3475899"/>
                  <a:gd name="connsiteY26" fmla="*/ 3008533 h 3988066"/>
                  <a:gd name="connsiteX27" fmla="*/ 895206 w 3475899"/>
                  <a:gd name="connsiteY27" fmla="*/ 2926528 h 3988066"/>
                  <a:gd name="connsiteX28" fmla="*/ 718384 w 3475899"/>
                  <a:gd name="connsiteY28" fmla="*/ 2649764 h 3988066"/>
                  <a:gd name="connsiteX29" fmla="*/ 808076 w 3475899"/>
                  <a:gd name="connsiteY29" fmla="*/ 2470379 h 3988066"/>
                  <a:gd name="connsiteX30" fmla="*/ 931082 w 3475899"/>
                  <a:gd name="connsiteY30" fmla="*/ 2406314 h 3988066"/>
                  <a:gd name="connsiteX31" fmla="*/ 990023 w 3475899"/>
                  <a:gd name="connsiteY31" fmla="*/ 2398626 h 3988066"/>
                  <a:gd name="connsiteX32" fmla="*/ 1010524 w 3475899"/>
                  <a:gd name="connsiteY32" fmla="*/ 2414001 h 3988066"/>
                  <a:gd name="connsiteX33" fmla="*/ 1000274 w 3475899"/>
                  <a:gd name="connsiteY33" fmla="*/ 2444753 h 3988066"/>
                  <a:gd name="connsiteX34" fmla="*/ 990023 w 3475899"/>
                  <a:gd name="connsiteY34" fmla="*/ 2475505 h 3988066"/>
                  <a:gd name="connsiteX35" fmla="*/ 974647 w 3475899"/>
                  <a:gd name="connsiteY35" fmla="*/ 2588261 h 3988066"/>
                  <a:gd name="connsiteX36" fmla="*/ 1055370 w 3475899"/>
                  <a:gd name="connsiteY36" fmla="*/ 2725362 h 3988066"/>
                  <a:gd name="connsiteX37" fmla="*/ 1230911 w 3475899"/>
                  <a:gd name="connsiteY37" fmla="*/ 2783021 h 3988066"/>
                  <a:gd name="connsiteX38" fmla="*/ 1494862 w 3475899"/>
                  <a:gd name="connsiteY38" fmla="*/ 2685641 h 3988066"/>
                  <a:gd name="connsiteX39" fmla="*/ 1599930 w 3475899"/>
                  <a:gd name="connsiteY39" fmla="*/ 2444753 h 3988066"/>
                  <a:gd name="connsiteX40" fmla="*/ 1387231 w 3475899"/>
                  <a:gd name="connsiteY40" fmla="*/ 2109048 h 3988066"/>
                  <a:gd name="connsiteX41" fmla="*/ 943896 w 3475899"/>
                  <a:gd name="connsiteY41" fmla="*/ 2003980 h 3988066"/>
                  <a:gd name="connsiteX42" fmla="*/ 372428 w 3475899"/>
                  <a:gd name="connsiteY42" fmla="*/ 2198740 h 3988066"/>
                  <a:gd name="connsiteX43" fmla="*/ 118727 w 3475899"/>
                  <a:gd name="connsiteY43" fmla="*/ 2711267 h 3988066"/>
                  <a:gd name="connsiteX44" fmla="*/ 500560 w 3475899"/>
                  <a:gd name="connsiteY44" fmla="*/ 3351926 h 3988066"/>
                  <a:gd name="connsiteX45" fmla="*/ 1312915 w 3475899"/>
                  <a:gd name="connsiteY45" fmla="*/ 3567187 h 3988066"/>
                  <a:gd name="connsiteX46" fmla="*/ 2135520 w 3475899"/>
                  <a:gd name="connsiteY46" fmla="*/ 3269921 h 3988066"/>
                  <a:gd name="connsiteX47" fmla="*/ 2491727 w 3475899"/>
                  <a:gd name="connsiteY47" fmla="*/ 2506256 h 3988066"/>
                  <a:gd name="connsiteX48" fmla="*/ 2373845 w 3475899"/>
                  <a:gd name="connsiteY48" fmla="*/ 2070608 h 3988066"/>
                  <a:gd name="connsiteX49" fmla="*/ 2058641 w 3475899"/>
                  <a:gd name="connsiteY49" fmla="*/ 1755405 h 3988066"/>
                  <a:gd name="connsiteX50" fmla="*/ 1615306 w 3475899"/>
                  <a:gd name="connsiteY50" fmla="*/ 1496578 h 3988066"/>
                  <a:gd name="connsiteX51" fmla="*/ 859329 w 3475899"/>
                  <a:gd name="connsiteY51" fmla="*/ 1135247 h 3988066"/>
                  <a:gd name="connsiteX52" fmla="*/ 477496 w 3475899"/>
                  <a:gd name="connsiteY52" fmla="*/ 609907 h 3988066"/>
                  <a:gd name="connsiteX53" fmla="*/ 782450 w 3475899"/>
                  <a:gd name="connsiteY53" fmla="*/ 143508 h 3988066"/>
                  <a:gd name="connsiteX54" fmla="*/ 1425671 w 3475899"/>
                  <a:gd name="connsiteY54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769064 w 3475899"/>
                  <a:gd name="connsiteY4" fmla="*/ 558654 h 3988066"/>
                  <a:gd name="connsiteX5" fmla="*/ 1740875 w 3475899"/>
                  <a:gd name="connsiteY5" fmla="*/ 533028 h 3988066"/>
                  <a:gd name="connsiteX6" fmla="*/ 1758813 w 3475899"/>
                  <a:gd name="connsiteY6" fmla="*/ 502276 h 3988066"/>
                  <a:gd name="connsiteX7" fmla="*/ 1825442 w 3475899"/>
                  <a:gd name="connsiteY7" fmla="*/ 343393 h 3988066"/>
                  <a:gd name="connsiteX8" fmla="*/ 1687060 w 3475899"/>
                  <a:gd name="connsiteY8" fmla="*/ 153758 h 3988066"/>
                  <a:gd name="connsiteX9" fmla="*/ 1410295 w 3475899"/>
                  <a:gd name="connsiteY9" fmla="*/ 102506 h 3988066"/>
                  <a:gd name="connsiteX10" fmla="*/ 961834 w 3475899"/>
                  <a:gd name="connsiteY10" fmla="*/ 187072 h 3988066"/>
                  <a:gd name="connsiteX11" fmla="*/ 744010 w 3475899"/>
                  <a:gd name="connsiteY11" fmla="*/ 481775 h 3988066"/>
                  <a:gd name="connsiteX12" fmla="*/ 900331 w 3475899"/>
                  <a:gd name="connsiteY12" fmla="*/ 740602 h 3988066"/>
                  <a:gd name="connsiteX13" fmla="*/ 1284726 w 3475899"/>
                  <a:gd name="connsiteY13" fmla="*/ 943050 h 3988066"/>
                  <a:gd name="connsiteX14" fmla="*/ 2984160 w 3475899"/>
                  <a:gd name="connsiteY14" fmla="*/ 1543339 h 3988066"/>
                  <a:gd name="connsiteX15" fmla="*/ 3378091 w 3475899"/>
                  <a:gd name="connsiteY15" fmla="*/ 2821306 h 3988066"/>
                  <a:gd name="connsiteX16" fmla="*/ 2359032 w 3475899"/>
                  <a:gd name="connsiteY16" fmla="*/ 3840356 h 3988066"/>
                  <a:gd name="connsiteX17" fmla="*/ 1252372 w 3475899"/>
                  <a:gd name="connsiteY17" fmla="*/ 3968244 h 3988066"/>
                  <a:gd name="connsiteX18" fmla="*/ 352887 w 3475899"/>
                  <a:gd name="connsiteY18" fmla="*/ 3518017 h 3988066"/>
                  <a:gd name="connsiteX19" fmla="*/ 846 w 3475899"/>
                  <a:gd name="connsiteY19" fmla="*/ 2711267 h 3988066"/>
                  <a:gd name="connsiteX20" fmla="*/ 284017 w 3475899"/>
                  <a:gd name="connsiteY20" fmla="*/ 2118017 h 3988066"/>
                  <a:gd name="connsiteX21" fmla="*/ 964397 w 3475899"/>
                  <a:gd name="connsiteY21" fmla="*/ 1870723 h 3988066"/>
                  <a:gd name="connsiteX22" fmla="*/ 1592242 w 3475899"/>
                  <a:gd name="connsiteY22" fmla="*/ 2019356 h 3988066"/>
                  <a:gd name="connsiteX23" fmla="*/ 1861319 w 3475899"/>
                  <a:gd name="connsiteY23" fmla="*/ 2490881 h 3988066"/>
                  <a:gd name="connsiteX24" fmla="*/ 1680653 w 3475899"/>
                  <a:gd name="connsiteY24" fmla="*/ 2861181 h 3988066"/>
                  <a:gd name="connsiteX25" fmla="*/ 1261662 w 3475899"/>
                  <a:gd name="connsiteY25" fmla="*/ 3008533 h 3988066"/>
                  <a:gd name="connsiteX26" fmla="*/ 895206 w 3475899"/>
                  <a:gd name="connsiteY26" fmla="*/ 2926528 h 3988066"/>
                  <a:gd name="connsiteX27" fmla="*/ 718384 w 3475899"/>
                  <a:gd name="connsiteY27" fmla="*/ 2649764 h 3988066"/>
                  <a:gd name="connsiteX28" fmla="*/ 808076 w 3475899"/>
                  <a:gd name="connsiteY28" fmla="*/ 2470379 h 3988066"/>
                  <a:gd name="connsiteX29" fmla="*/ 931082 w 3475899"/>
                  <a:gd name="connsiteY29" fmla="*/ 2406314 h 3988066"/>
                  <a:gd name="connsiteX30" fmla="*/ 990023 w 3475899"/>
                  <a:gd name="connsiteY30" fmla="*/ 2398626 h 3988066"/>
                  <a:gd name="connsiteX31" fmla="*/ 1010524 w 3475899"/>
                  <a:gd name="connsiteY31" fmla="*/ 2414001 h 3988066"/>
                  <a:gd name="connsiteX32" fmla="*/ 1000274 w 3475899"/>
                  <a:gd name="connsiteY32" fmla="*/ 2444753 h 3988066"/>
                  <a:gd name="connsiteX33" fmla="*/ 990023 w 3475899"/>
                  <a:gd name="connsiteY33" fmla="*/ 2475505 h 3988066"/>
                  <a:gd name="connsiteX34" fmla="*/ 974647 w 3475899"/>
                  <a:gd name="connsiteY34" fmla="*/ 2588261 h 3988066"/>
                  <a:gd name="connsiteX35" fmla="*/ 1055370 w 3475899"/>
                  <a:gd name="connsiteY35" fmla="*/ 2725362 h 3988066"/>
                  <a:gd name="connsiteX36" fmla="*/ 1230911 w 3475899"/>
                  <a:gd name="connsiteY36" fmla="*/ 2783021 h 3988066"/>
                  <a:gd name="connsiteX37" fmla="*/ 1494862 w 3475899"/>
                  <a:gd name="connsiteY37" fmla="*/ 2685641 h 3988066"/>
                  <a:gd name="connsiteX38" fmla="*/ 1599930 w 3475899"/>
                  <a:gd name="connsiteY38" fmla="*/ 2444753 h 3988066"/>
                  <a:gd name="connsiteX39" fmla="*/ 1387231 w 3475899"/>
                  <a:gd name="connsiteY39" fmla="*/ 2109048 h 3988066"/>
                  <a:gd name="connsiteX40" fmla="*/ 943896 w 3475899"/>
                  <a:gd name="connsiteY40" fmla="*/ 2003980 h 3988066"/>
                  <a:gd name="connsiteX41" fmla="*/ 372428 w 3475899"/>
                  <a:gd name="connsiteY41" fmla="*/ 2198740 h 3988066"/>
                  <a:gd name="connsiteX42" fmla="*/ 118727 w 3475899"/>
                  <a:gd name="connsiteY42" fmla="*/ 2711267 h 3988066"/>
                  <a:gd name="connsiteX43" fmla="*/ 500560 w 3475899"/>
                  <a:gd name="connsiteY43" fmla="*/ 3351926 h 3988066"/>
                  <a:gd name="connsiteX44" fmla="*/ 1312915 w 3475899"/>
                  <a:gd name="connsiteY44" fmla="*/ 3567187 h 3988066"/>
                  <a:gd name="connsiteX45" fmla="*/ 2135520 w 3475899"/>
                  <a:gd name="connsiteY45" fmla="*/ 3269921 h 3988066"/>
                  <a:gd name="connsiteX46" fmla="*/ 2491727 w 3475899"/>
                  <a:gd name="connsiteY46" fmla="*/ 2506256 h 3988066"/>
                  <a:gd name="connsiteX47" fmla="*/ 2373845 w 3475899"/>
                  <a:gd name="connsiteY47" fmla="*/ 2070608 h 3988066"/>
                  <a:gd name="connsiteX48" fmla="*/ 2058641 w 3475899"/>
                  <a:gd name="connsiteY48" fmla="*/ 1755405 h 3988066"/>
                  <a:gd name="connsiteX49" fmla="*/ 1615306 w 3475899"/>
                  <a:gd name="connsiteY49" fmla="*/ 1496578 h 3988066"/>
                  <a:gd name="connsiteX50" fmla="*/ 859329 w 3475899"/>
                  <a:gd name="connsiteY50" fmla="*/ 1135247 h 3988066"/>
                  <a:gd name="connsiteX51" fmla="*/ 477496 w 3475899"/>
                  <a:gd name="connsiteY51" fmla="*/ 609907 h 3988066"/>
                  <a:gd name="connsiteX52" fmla="*/ 782450 w 3475899"/>
                  <a:gd name="connsiteY52" fmla="*/ 143508 h 3988066"/>
                  <a:gd name="connsiteX53" fmla="*/ 1425671 w 3475899"/>
                  <a:gd name="connsiteY53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769064 w 3475899"/>
                  <a:gd name="connsiteY4" fmla="*/ 558654 h 3988066"/>
                  <a:gd name="connsiteX5" fmla="*/ 1740875 w 3475899"/>
                  <a:gd name="connsiteY5" fmla="*/ 533028 h 3988066"/>
                  <a:gd name="connsiteX6" fmla="*/ 1825442 w 3475899"/>
                  <a:gd name="connsiteY6" fmla="*/ 343393 h 3988066"/>
                  <a:gd name="connsiteX7" fmla="*/ 1687060 w 3475899"/>
                  <a:gd name="connsiteY7" fmla="*/ 153758 h 3988066"/>
                  <a:gd name="connsiteX8" fmla="*/ 1410295 w 3475899"/>
                  <a:gd name="connsiteY8" fmla="*/ 102506 h 3988066"/>
                  <a:gd name="connsiteX9" fmla="*/ 961834 w 3475899"/>
                  <a:gd name="connsiteY9" fmla="*/ 187072 h 3988066"/>
                  <a:gd name="connsiteX10" fmla="*/ 744010 w 3475899"/>
                  <a:gd name="connsiteY10" fmla="*/ 481775 h 3988066"/>
                  <a:gd name="connsiteX11" fmla="*/ 900331 w 3475899"/>
                  <a:gd name="connsiteY11" fmla="*/ 740602 h 3988066"/>
                  <a:gd name="connsiteX12" fmla="*/ 1284726 w 3475899"/>
                  <a:gd name="connsiteY12" fmla="*/ 943050 h 3988066"/>
                  <a:gd name="connsiteX13" fmla="*/ 2984160 w 3475899"/>
                  <a:gd name="connsiteY13" fmla="*/ 1543339 h 3988066"/>
                  <a:gd name="connsiteX14" fmla="*/ 3378091 w 3475899"/>
                  <a:gd name="connsiteY14" fmla="*/ 2821306 h 3988066"/>
                  <a:gd name="connsiteX15" fmla="*/ 2359032 w 3475899"/>
                  <a:gd name="connsiteY15" fmla="*/ 3840356 h 3988066"/>
                  <a:gd name="connsiteX16" fmla="*/ 1252372 w 3475899"/>
                  <a:gd name="connsiteY16" fmla="*/ 3968244 h 3988066"/>
                  <a:gd name="connsiteX17" fmla="*/ 352887 w 3475899"/>
                  <a:gd name="connsiteY17" fmla="*/ 3518017 h 3988066"/>
                  <a:gd name="connsiteX18" fmla="*/ 846 w 3475899"/>
                  <a:gd name="connsiteY18" fmla="*/ 2711267 h 3988066"/>
                  <a:gd name="connsiteX19" fmla="*/ 284017 w 3475899"/>
                  <a:gd name="connsiteY19" fmla="*/ 2118017 h 3988066"/>
                  <a:gd name="connsiteX20" fmla="*/ 964397 w 3475899"/>
                  <a:gd name="connsiteY20" fmla="*/ 1870723 h 3988066"/>
                  <a:gd name="connsiteX21" fmla="*/ 1592242 w 3475899"/>
                  <a:gd name="connsiteY21" fmla="*/ 2019356 h 3988066"/>
                  <a:gd name="connsiteX22" fmla="*/ 1861319 w 3475899"/>
                  <a:gd name="connsiteY22" fmla="*/ 2490881 h 3988066"/>
                  <a:gd name="connsiteX23" fmla="*/ 1680653 w 3475899"/>
                  <a:gd name="connsiteY23" fmla="*/ 2861181 h 3988066"/>
                  <a:gd name="connsiteX24" fmla="*/ 1261662 w 3475899"/>
                  <a:gd name="connsiteY24" fmla="*/ 3008533 h 3988066"/>
                  <a:gd name="connsiteX25" fmla="*/ 895206 w 3475899"/>
                  <a:gd name="connsiteY25" fmla="*/ 2926528 h 3988066"/>
                  <a:gd name="connsiteX26" fmla="*/ 718384 w 3475899"/>
                  <a:gd name="connsiteY26" fmla="*/ 2649764 h 3988066"/>
                  <a:gd name="connsiteX27" fmla="*/ 808076 w 3475899"/>
                  <a:gd name="connsiteY27" fmla="*/ 2470379 h 3988066"/>
                  <a:gd name="connsiteX28" fmla="*/ 931082 w 3475899"/>
                  <a:gd name="connsiteY28" fmla="*/ 2406314 h 3988066"/>
                  <a:gd name="connsiteX29" fmla="*/ 990023 w 3475899"/>
                  <a:gd name="connsiteY29" fmla="*/ 2398626 h 3988066"/>
                  <a:gd name="connsiteX30" fmla="*/ 1010524 w 3475899"/>
                  <a:gd name="connsiteY30" fmla="*/ 2414001 h 3988066"/>
                  <a:gd name="connsiteX31" fmla="*/ 1000274 w 3475899"/>
                  <a:gd name="connsiteY31" fmla="*/ 2444753 h 3988066"/>
                  <a:gd name="connsiteX32" fmla="*/ 990023 w 3475899"/>
                  <a:gd name="connsiteY32" fmla="*/ 2475505 h 3988066"/>
                  <a:gd name="connsiteX33" fmla="*/ 974647 w 3475899"/>
                  <a:gd name="connsiteY33" fmla="*/ 2588261 h 3988066"/>
                  <a:gd name="connsiteX34" fmla="*/ 1055370 w 3475899"/>
                  <a:gd name="connsiteY34" fmla="*/ 2725362 h 3988066"/>
                  <a:gd name="connsiteX35" fmla="*/ 1230911 w 3475899"/>
                  <a:gd name="connsiteY35" fmla="*/ 2783021 h 3988066"/>
                  <a:gd name="connsiteX36" fmla="*/ 1494862 w 3475899"/>
                  <a:gd name="connsiteY36" fmla="*/ 2685641 h 3988066"/>
                  <a:gd name="connsiteX37" fmla="*/ 1599930 w 3475899"/>
                  <a:gd name="connsiteY37" fmla="*/ 2444753 h 3988066"/>
                  <a:gd name="connsiteX38" fmla="*/ 1387231 w 3475899"/>
                  <a:gd name="connsiteY38" fmla="*/ 2109048 h 3988066"/>
                  <a:gd name="connsiteX39" fmla="*/ 943896 w 3475899"/>
                  <a:gd name="connsiteY39" fmla="*/ 2003980 h 3988066"/>
                  <a:gd name="connsiteX40" fmla="*/ 372428 w 3475899"/>
                  <a:gd name="connsiteY40" fmla="*/ 2198740 h 3988066"/>
                  <a:gd name="connsiteX41" fmla="*/ 118727 w 3475899"/>
                  <a:gd name="connsiteY41" fmla="*/ 2711267 h 3988066"/>
                  <a:gd name="connsiteX42" fmla="*/ 500560 w 3475899"/>
                  <a:gd name="connsiteY42" fmla="*/ 3351926 h 3988066"/>
                  <a:gd name="connsiteX43" fmla="*/ 1312915 w 3475899"/>
                  <a:gd name="connsiteY43" fmla="*/ 3567187 h 3988066"/>
                  <a:gd name="connsiteX44" fmla="*/ 2135520 w 3475899"/>
                  <a:gd name="connsiteY44" fmla="*/ 3269921 h 3988066"/>
                  <a:gd name="connsiteX45" fmla="*/ 2491727 w 3475899"/>
                  <a:gd name="connsiteY45" fmla="*/ 2506256 h 3988066"/>
                  <a:gd name="connsiteX46" fmla="*/ 2373845 w 3475899"/>
                  <a:gd name="connsiteY46" fmla="*/ 2070608 h 3988066"/>
                  <a:gd name="connsiteX47" fmla="*/ 2058641 w 3475899"/>
                  <a:gd name="connsiteY47" fmla="*/ 1755405 h 3988066"/>
                  <a:gd name="connsiteX48" fmla="*/ 1615306 w 3475899"/>
                  <a:gd name="connsiteY48" fmla="*/ 1496578 h 3988066"/>
                  <a:gd name="connsiteX49" fmla="*/ 859329 w 3475899"/>
                  <a:gd name="connsiteY49" fmla="*/ 1135247 h 3988066"/>
                  <a:gd name="connsiteX50" fmla="*/ 477496 w 3475899"/>
                  <a:gd name="connsiteY50" fmla="*/ 609907 h 3988066"/>
                  <a:gd name="connsiteX51" fmla="*/ 782450 w 3475899"/>
                  <a:gd name="connsiteY51" fmla="*/ 143508 h 3988066"/>
                  <a:gd name="connsiteX52" fmla="*/ 1425671 w 3475899"/>
                  <a:gd name="connsiteY52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769064 w 3475899"/>
                  <a:gd name="connsiteY4" fmla="*/ 558654 h 3988066"/>
                  <a:gd name="connsiteX5" fmla="*/ 1825442 w 3475899"/>
                  <a:gd name="connsiteY5" fmla="*/ 343393 h 3988066"/>
                  <a:gd name="connsiteX6" fmla="*/ 1687060 w 3475899"/>
                  <a:gd name="connsiteY6" fmla="*/ 153758 h 3988066"/>
                  <a:gd name="connsiteX7" fmla="*/ 1410295 w 3475899"/>
                  <a:gd name="connsiteY7" fmla="*/ 102506 h 3988066"/>
                  <a:gd name="connsiteX8" fmla="*/ 961834 w 3475899"/>
                  <a:gd name="connsiteY8" fmla="*/ 187072 h 3988066"/>
                  <a:gd name="connsiteX9" fmla="*/ 744010 w 3475899"/>
                  <a:gd name="connsiteY9" fmla="*/ 481775 h 3988066"/>
                  <a:gd name="connsiteX10" fmla="*/ 900331 w 3475899"/>
                  <a:gd name="connsiteY10" fmla="*/ 740602 h 3988066"/>
                  <a:gd name="connsiteX11" fmla="*/ 1284726 w 3475899"/>
                  <a:gd name="connsiteY11" fmla="*/ 943050 h 3988066"/>
                  <a:gd name="connsiteX12" fmla="*/ 2984160 w 3475899"/>
                  <a:gd name="connsiteY12" fmla="*/ 1543339 h 3988066"/>
                  <a:gd name="connsiteX13" fmla="*/ 3378091 w 3475899"/>
                  <a:gd name="connsiteY13" fmla="*/ 2821306 h 3988066"/>
                  <a:gd name="connsiteX14" fmla="*/ 2359032 w 3475899"/>
                  <a:gd name="connsiteY14" fmla="*/ 3840356 h 3988066"/>
                  <a:gd name="connsiteX15" fmla="*/ 1252372 w 3475899"/>
                  <a:gd name="connsiteY15" fmla="*/ 3968244 h 3988066"/>
                  <a:gd name="connsiteX16" fmla="*/ 352887 w 3475899"/>
                  <a:gd name="connsiteY16" fmla="*/ 3518017 h 3988066"/>
                  <a:gd name="connsiteX17" fmla="*/ 846 w 3475899"/>
                  <a:gd name="connsiteY17" fmla="*/ 2711267 h 3988066"/>
                  <a:gd name="connsiteX18" fmla="*/ 284017 w 3475899"/>
                  <a:gd name="connsiteY18" fmla="*/ 2118017 h 3988066"/>
                  <a:gd name="connsiteX19" fmla="*/ 964397 w 3475899"/>
                  <a:gd name="connsiteY19" fmla="*/ 1870723 h 3988066"/>
                  <a:gd name="connsiteX20" fmla="*/ 1592242 w 3475899"/>
                  <a:gd name="connsiteY20" fmla="*/ 2019356 h 3988066"/>
                  <a:gd name="connsiteX21" fmla="*/ 1861319 w 3475899"/>
                  <a:gd name="connsiteY21" fmla="*/ 2490881 h 3988066"/>
                  <a:gd name="connsiteX22" fmla="*/ 1680653 w 3475899"/>
                  <a:gd name="connsiteY22" fmla="*/ 2861181 h 3988066"/>
                  <a:gd name="connsiteX23" fmla="*/ 1261662 w 3475899"/>
                  <a:gd name="connsiteY23" fmla="*/ 3008533 h 3988066"/>
                  <a:gd name="connsiteX24" fmla="*/ 895206 w 3475899"/>
                  <a:gd name="connsiteY24" fmla="*/ 2926528 h 3988066"/>
                  <a:gd name="connsiteX25" fmla="*/ 718384 w 3475899"/>
                  <a:gd name="connsiteY25" fmla="*/ 2649764 h 3988066"/>
                  <a:gd name="connsiteX26" fmla="*/ 808076 w 3475899"/>
                  <a:gd name="connsiteY26" fmla="*/ 2470379 h 3988066"/>
                  <a:gd name="connsiteX27" fmla="*/ 931082 w 3475899"/>
                  <a:gd name="connsiteY27" fmla="*/ 2406314 h 3988066"/>
                  <a:gd name="connsiteX28" fmla="*/ 990023 w 3475899"/>
                  <a:gd name="connsiteY28" fmla="*/ 2398626 h 3988066"/>
                  <a:gd name="connsiteX29" fmla="*/ 1010524 w 3475899"/>
                  <a:gd name="connsiteY29" fmla="*/ 2414001 h 3988066"/>
                  <a:gd name="connsiteX30" fmla="*/ 1000274 w 3475899"/>
                  <a:gd name="connsiteY30" fmla="*/ 2444753 h 3988066"/>
                  <a:gd name="connsiteX31" fmla="*/ 990023 w 3475899"/>
                  <a:gd name="connsiteY31" fmla="*/ 2475505 h 3988066"/>
                  <a:gd name="connsiteX32" fmla="*/ 974647 w 3475899"/>
                  <a:gd name="connsiteY32" fmla="*/ 2588261 h 3988066"/>
                  <a:gd name="connsiteX33" fmla="*/ 1055370 w 3475899"/>
                  <a:gd name="connsiteY33" fmla="*/ 2725362 h 3988066"/>
                  <a:gd name="connsiteX34" fmla="*/ 1230911 w 3475899"/>
                  <a:gd name="connsiteY34" fmla="*/ 2783021 h 3988066"/>
                  <a:gd name="connsiteX35" fmla="*/ 1494862 w 3475899"/>
                  <a:gd name="connsiteY35" fmla="*/ 2685641 h 3988066"/>
                  <a:gd name="connsiteX36" fmla="*/ 1599930 w 3475899"/>
                  <a:gd name="connsiteY36" fmla="*/ 2444753 h 3988066"/>
                  <a:gd name="connsiteX37" fmla="*/ 1387231 w 3475899"/>
                  <a:gd name="connsiteY37" fmla="*/ 2109048 h 3988066"/>
                  <a:gd name="connsiteX38" fmla="*/ 943896 w 3475899"/>
                  <a:gd name="connsiteY38" fmla="*/ 2003980 h 3988066"/>
                  <a:gd name="connsiteX39" fmla="*/ 372428 w 3475899"/>
                  <a:gd name="connsiteY39" fmla="*/ 2198740 h 3988066"/>
                  <a:gd name="connsiteX40" fmla="*/ 118727 w 3475899"/>
                  <a:gd name="connsiteY40" fmla="*/ 2711267 h 3988066"/>
                  <a:gd name="connsiteX41" fmla="*/ 500560 w 3475899"/>
                  <a:gd name="connsiteY41" fmla="*/ 3351926 h 3988066"/>
                  <a:gd name="connsiteX42" fmla="*/ 1312915 w 3475899"/>
                  <a:gd name="connsiteY42" fmla="*/ 3567187 h 3988066"/>
                  <a:gd name="connsiteX43" fmla="*/ 2135520 w 3475899"/>
                  <a:gd name="connsiteY43" fmla="*/ 3269921 h 3988066"/>
                  <a:gd name="connsiteX44" fmla="*/ 2491727 w 3475899"/>
                  <a:gd name="connsiteY44" fmla="*/ 2506256 h 3988066"/>
                  <a:gd name="connsiteX45" fmla="*/ 2373845 w 3475899"/>
                  <a:gd name="connsiteY45" fmla="*/ 2070608 h 3988066"/>
                  <a:gd name="connsiteX46" fmla="*/ 2058641 w 3475899"/>
                  <a:gd name="connsiteY46" fmla="*/ 1755405 h 3988066"/>
                  <a:gd name="connsiteX47" fmla="*/ 1615306 w 3475899"/>
                  <a:gd name="connsiteY47" fmla="*/ 1496578 h 3988066"/>
                  <a:gd name="connsiteX48" fmla="*/ 859329 w 3475899"/>
                  <a:gd name="connsiteY48" fmla="*/ 1135247 h 3988066"/>
                  <a:gd name="connsiteX49" fmla="*/ 477496 w 3475899"/>
                  <a:gd name="connsiteY49" fmla="*/ 609907 h 3988066"/>
                  <a:gd name="connsiteX50" fmla="*/ 782450 w 3475899"/>
                  <a:gd name="connsiteY50" fmla="*/ 143508 h 3988066"/>
                  <a:gd name="connsiteX51" fmla="*/ 1425671 w 3475899"/>
                  <a:gd name="connsiteY51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825442 w 3475899"/>
                  <a:gd name="connsiteY4" fmla="*/ 343393 h 3988066"/>
                  <a:gd name="connsiteX5" fmla="*/ 1687060 w 3475899"/>
                  <a:gd name="connsiteY5" fmla="*/ 153758 h 3988066"/>
                  <a:gd name="connsiteX6" fmla="*/ 1410295 w 3475899"/>
                  <a:gd name="connsiteY6" fmla="*/ 102506 h 3988066"/>
                  <a:gd name="connsiteX7" fmla="*/ 961834 w 3475899"/>
                  <a:gd name="connsiteY7" fmla="*/ 187072 h 3988066"/>
                  <a:gd name="connsiteX8" fmla="*/ 744010 w 3475899"/>
                  <a:gd name="connsiteY8" fmla="*/ 481775 h 3988066"/>
                  <a:gd name="connsiteX9" fmla="*/ 900331 w 3475899"/>
                  <a:gd name="connsiteY9" fmla="*/ 740602 h 3988066"/>
                  <a:gd name="connsiteX10" fmla="*/ 1284726 w 3475899"/>
                  <a:gd name="connsiteY10" fmla="*/ 943050 h 3988066"/>
                  <a:gd name="connsiteX11" fmla="*/ 2984160 w 3475899"/>
                  <a:gd name="connsiteY11" fmla="*/ 1543339 h 3988066"/>
                  <a:gd name="connsiteX12" fmla="*/ 3378091 w 3475899"/>
                  <a:gd name="connsiteY12" fmla="*/ 2821306 h 3988066"/>
                  <a:gd name="connsiteX13" fmla="*/ 2359032 w 3475899"/>
                  <a:gd name="connsiteY13" fmla="*/ 3840356 h 3988066"/>
                  <a:gd name="connsiteX14" fmla="*/ 1252372 w 3475899"/>
                  <a:gd name="connsiteY14" fmla="*/ 3968244 h 3988066"/>
                  <a:gd name="connsiteX15" fmla="*/ 352887 w 3475899"/>
                  <a:gd name="connsiteY15" fmla="*/ 3518017 h 3988066"/>
                  <a:gd name="connsiteX16" fmla="*/ 846 w 3475899"/>
                  <a:gd name="connsiteY16" fmla="*/ 2711267 h 3988066"/>
                  <a:gd name="connsiteX17" fmla="*/ 284017 w 3475899"/>
                  <a:gd name="connsiteY17" fmla="*/ 2118017 h 3988066"/>
                  <a:gd name="connsiteX18" fmla="*/ 964397 w 3475899"/>
                  <a:gd name="connsiteY18" fmla="*/ 1870723 h 3988066"/>
                  <a:gd name="connsiteX19" fmla="*/ 1592242 w 3475899"/>
                  <a:gd name="connsiteY19" fmla="*/ 2019356 h 3988066"/>
                  <a:gd name="connsiteX20" fmla="*/ 1861319 w 3475899"/>
                  <a:gd name="connsiteY20" fmla="*/ 2490881 h 3988066"/>
                  <a:gd name="connsiteX21" fmla="*/ 1680653 w 3475899"/>
                  <a:gd name="connsiteY21" fmla="*/ 2861181 h 3988066"/>
                  <a:gd name="connsiteX22" fmla="*/ 1261662 w 3475899"/>
                  <a:gd name="connsiteY22" fmla="*/ 3008533 h 3988066"/>
                  <a:gd name="connsiteX23" fmla="*/ 895206 w 3475899"/>
                  <a:gd name="connsiteY23" fmla="*/ 2926528 h 3988066"/>
                  <a:gd name="connsiteX24" fmla="*/ 718384 w 3475899"/>
                  <a:gd name="connsiteY24" fmla="*/ 2649764 h 3988066"/>
                  <a:gd name="connsiteX25" fmla="*/ 808076 w 3475899"/>
                  <a:gd name="connsiteY25" fmla="*/ 2470379 h 3988066"/>
                  <a:gd name="connsiteX26" fmla="*/ 931082 w 3475899"/>
                  <a:gd name="connsiteY26" fmla="*/ 2406314 h 3988066"/>
                  <a:gd name="connsiteX27" fmla="*/ 990023 w 3475899"/>
                  <a:gd name="connsiteY27" fmla="*/ 2398626 h 3988066"/>
                  <a:gd name="connsiteX28" fmla="*/ 1010524 w 3475899"/>
                  <a:gd name="connsiteY28" fmla="*/ 2414001 h 3988066"/>
                  <a:gd name="connsiteX29" fmla="*/ 1000274 w 3475899"/>
                  <a:gd name="connsiteY29" fmla="*/ 2444753 h 3988066"/>
                  <a:gd name="connsiteX30" fmla="*/ 990023 w 3475899"/>
                  <a:gd name="connsiteY30" fmla="*/ 2475505 h 3988066"/>
                  <a:gd name="connsiteX31" fmla="*/ 974647 w 3475899"/>
                  <a:gd name="connsiteY31" fmla="*/ 2588261 h 3988066"/>
                  <a:gd name="connsiteX32" fmla="*/ 1055370 w 3475899"/>
                  <a:gd name="connsiteY32" fmla="*/ 2725362 h 3988066"/>
                  <a:gd name="connsiteX33" fmla="*/ 1230911 w 3475899"/>
                  <a:gd name="connsiteY33" fmla="*/ 2783021 h 3988066"/>
                  <a:gd name="connsiteX34" fmla="*/ 1494862 w 3475899"/>
                  <a:gd name="connsiteY34" fmla="*/ 2685641 h 3988066"/>
                  <a:gd name="connsiteX35" fmla="*/ 1599930 w 3475899"/>
                  <a:gd name="connsiteY35" fmla="*/ 2444753 h 3988066"/>
                  <a:gd name="connsiteX36" fmla="*/ 1387231 w 3475899"/>
                  <a:gd name="connsiteY36" fmla="*/ 2109048 h 3988066"/>
                  <a:gd name="connsiteX37" fmla="*/ 943896 w 3475899"/>
                  <a:gd name="connsiteY37" fmla="*/ 2003980 h 3988066"/>
                  <a:gd name="connsiteX38" fmla="*/ 372428 w 3475899"/>
                  <a:gd name="connsiteY38" fmla="*/ 2198740 h 3988066"/>
                  <a:gd name="connsiteX39" fmla="*/ 118727 w 3475899"/>
                  <a:gd name="connsiteY39" fmla="*/ 2711267 h 3988066"/>
                  <a:gd name="connsiteX40" fmla="*/ 500560 w 3475899"/>
                  <a:gd name="connsiteY40" fmla="*/ 3351926 h 3988066"/>
                  <a:gd name="connsiteX41" fmla="*/ 1312915 w 3475899"/>
                  <a:gd name="connsiteY41" fmla="*/ 3567187 h 3988066"/>
                  <a:gd name="connsiteX42" fmla="*/ 2135520 w 3475899"/>
                  <a:gd name="connsiteY42" fmla="*/ 3269921 h 3988066"/>
                  <a:gd name="connsiteX43" fmla="*/ 2491727 w 3475899"/>
                  <a:gd name="connsiteY43" fmla="*/ 2506256 h 3988066"/>
                  <a:gd name="connsiteX44" fmla="*/ 2373845 w 3475899"/>
                  <a:gd name="connsiteY44" fmla="*/ 2070608 h 3988066"/>
                  <a:gd name="connsiteX45" fmla="*/ 2058641 w 3475899"/>
                  <a:gd name="connsiteY45" fmla="*/ 1755405 h 3988066"/>
                  <a:gd name="connsiteX46" fmla="*/ 1615306 w 3475899"/>
                  <a:gd name="connsiteY46" fmla="*/ 1496578 h 3988066"/>
                  <a:gd name="connsiteX47" fmla="*/ 859329 w 3475899"/>
                  <a:gd name="connsiteY47" fmla="*/ 1135247 h 3988066"/>
                  <a:gd name="connsiteX48" fmla="*/ 477496 w 3475899"/>
                  <a:gd name="connsiteY48" fmla="*/ 609907 h 3988066"/>
                  <a:gd name="connsiteX49" fmla="*/ 782450 w 3475899"/>
                  <a:gd name="connsiteY49" fmla="*/ 143508 h 3988066"/>
                  <a:gd name="connsiteX50" fmla="*/ 1425671 w 3475899"/>
                  <a:gd name="connsiteY50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25442 w 3475899"/>
                  <a:gd name="connsiteY3" fmla="*/ 343393 h 3988066"/>
                  <a:gd name="connsiteX4" fmla="*/ 1687060 w 3475899"/>
                  <a:gd name="connsiteY4" fmla="*/ 153758 h 3988066"/>
                  <a:gd name="connsiteX5" fmla="*/ 1410295 w 3475899"/>
                  <a:gd name="connsiteY5" fmla="*/ 102506 h 3988066"/>
                  <a:gd name="connsiteX6" fmla="*/ 961834 w 3475899"/>
                  <a:gd name="connsiteY6" fmla="*/ 187072 h 3988066"/>
                  <a:gd name="connsiteX7" fmla="*/ 744010 w 3475899"/>
                  <a:gd name="connsiteY7" fmla="*/ 481775 h 3988066"/>
                  <a:gd name="connsiteX8" fmla="*/ 900331 w 3475899"/>
                  <a:gd name="connsiteY8" fmla="*/ 740602 h 3988066"/>
                  <a:gd name="connsiteX9" fmla="*/ 1284726 w 3475899"/>
                  <a:gd name="connsiteY9" fmla="*/ 943050 h 3988066"/>
                  <a:gd name="connsiteX10" fmla="*/ 2984160 w 3475899"/>
                  <a:gd name="connsiteY10" fmla="*/ 1543339 h 3988066"/>
                  <a:gd name="connsiteX11" fmla="*/ 3378091 w 3475899"/>
                  <a:gd name="connsiteY11" fmla="*/ 2821306 h 3988066"/>
                  <a:gd name="connsiteX12" fmla="*/ 2359032 w 3475899"/>
                  <a:gd name="connsiteY12" fmla="*/ 3840356 h 3988066"/>
                  <a:gd name="connsiteX13" fmla="*/ 1252372 w 3475899"/>
                  <a:gd name="connsiteY13" fmla="*/ 3968244 h 3988066"/>
                  <a:gd name="connsiteX14" fmla="*/ 352887 w 3475899"/>
                  <a:gd name="connsiteY14" fmla="*/ 3518017 h 3988066"/>
                  <a:gd name="connsiteX15" fmla="*/ 846 w 3475899"/>
                  <a:gd name="connsiteY15" fmla="*/ 2711267 h 3988066"/>
                  <a:gd name="connsiteX16" fmla="*/ 284017 w 3475899"/>
                  <a:gd name="connsiteY16" fmla="*/ 2118017 h 3988066"/>
                  <a:gd name="connsiteX17" fmla="*/ 964397 w 3475899"/>
                  <a:gd name="connsiteY17" fmla="*/ 1870723 h 3988066"/>
                  <a:gd name="connsiteX18" fmla="*/ 1592242 w 3475899"/>
                  <a:gd name="connsiteY18" fmla="*/ 2019356 h 3988066"/>
                  <a:gd name="connsiteX19" fmla="*/ 1861319 w 3475899"/>
                  <a:gd name="connsiteY19" fmla="*/ 2490881 h 3988066"/>
                  <a:gd name="connsiteX20" fmla="*/ 1680653 w 3475899"/>
                  <a:gd name="connsiteY20" fmla="*/ 2861181 h 3988066"/>
                  <a:gd name="connsiteX21" fmla="*/ 1261662 w 3475899"/>
                  <a:gd name="connsiteY21" fmla="*/ 3008533 h 3988066"/>
                  <a:gd name="connsiteX22" fmla="*/ 895206 w 3475899"/>
                  <a:gd name="connsiteY22" fmla="*/ 2926528 h 3988066"/>
                  <a:gd name="connsiteX23" fmla="*/ 718384 w 3475899"/>
                  <a:gd name="connsiteY23" fmla="*/ 2649764 h 3988066"/>
                  <a:gd name="connsiteX24" fmla="*/ 808076 w 3475899"/>
                  <a:gd name="connsiteY24" fmla="*/ 2470379 h 3988066"/>
                  <a:gd name="connsiteX25" fmla="*/ 931082 w 3475899"/>
                  <a:gd name="connsiteY25" fmla="*/ 2406314 h 3988066"/>
                  <a:gd name="connsiteX26" fmla="*/ 990023 w 3475899"/>
                  <a:gd name="connsiteY26" fmla="*/ 2398626 h 3988066"/>
                  <a:gd name="connsiteX27" fmla="*/ 1010524 w 3475899"/>
                  <a:gd name="connsiteY27" fmla="*/ 2414001 h 3988066"/>
                  <a:gd name="connsiteX28" fmla="*/ 1000274 w 3475899"/>
                  <a:gd name="connsiteY28" fmla="*/ 2444753 h 3988066"/>
                  <a:gd name="connsiteX29" fmla="*/ 990023 w 3475899"/>
                  <a:gd name="connsiteY29" fmla="*/ 2475505 h 3988066"/>
                  <a:gd name="connsiteX30" fmla="*/ 974647 w 3475899"/>
                  <a:gd name="connsiteY30" fmla="*/ 2588261 h 3988066"/>
                  <a:gd name="connsiteX31" fmla="*/ 1055370 w 3475899"/>
                  <a:gd name="connsiteY31" fmla="*/ 2725362 h 3988066"/>
                  <a:gd name="connsiteX32" fmla="*/ 1230911 w 3475899"/>
                  <a:gd name="connsiteY32" fmla="*/ 2783021 h 3988066"/>
                  <a:gd name="connsiteX33" fmla="*/ 1494862 w 3475899"/>
                  <a:gd name="connsiteY33" fmla="*/ 2685641 h 3988066"/>
                  <a:gd name="connsiteX34" fmla="*/ 1599930 w 3475899"/>
                  <a:gd name="connsiteY34" fmla="*/ 2444753 h 3988066"/>
                  <a:gd name="connsiteX35" fmla="*/ 1387231 w 3475899"/>
                  <a:gd name="connsiteY35" fmla="*/ 2109048 h 3988066"/>
                  <a:gd name="connsiteX36" fmla="*/ 943896 w 3475899"/>
                  <a:gd name="connsiteY36" fmla="*/ 2003980 h 3988066"/>
                  <a:gd name="connsiteX37" fmla="*/ 372428 w 3475899"/>
                  <a:gd name="connsiteY37" fmla="*/ 2198740 h 3988066"/>
                  <a:gd name="connsiteX38" fmla="*/ 118727 w 3475899"/>
                  <a:gd name="connsiteY38" fmla="*/ 2711267 h 3988066"/>
                  <a:gd name="connsiteX39" fmla="*/ 500560 w 3475899"/>
                  <a:gd name="connsiteY39" fmla="*/ 3351926 h 3988066"/>
                  <a:gd name="connsiteX40" fmla="*/ 1312915 w 3475899"/>
                  <a:gd name="connsiteY40" fmla="*/ 3567187 h 3988066"/>
                  <a:gd name="connsiteX41" fmla="*/ 2135520 w 3475899"/>
                  <a:gd name="connsiteY41" fmla="*/ 3269921 h 3988066"/>
                  <a:gd name="connsiteX42" fmla="*/ 2491727 w 3475899"/>
                  <a:gd name="connsiteY42" fmla="*/ 2506256 h 3988066"/>
                  <a:gd name="connsiteX43" fmla="*/ 2373845 w 3475899"/>
                  <a:gd name="connsiteY43" fmla="*/ 2070608 h 3988066"/>
                  <a:gd name="connsiteX44" fmla="*/ 2058641 w 3475899"/>
                  <a:gd name="connsiteY44" fmla="*/ 1755405 h 3988066"/>
                  <a:gd name="connsiteX45" fmla="*/ 1615306 w 3475899"/>
                  <a:gd name="connsiteY45" fmla="*/ 1496578 h 3988066"/>
                  <a:gd name="connsiteX46" fmla="*/ 859329 w 3475899"/>
                  <a:gd name="connsiteY46" fmla="*/ 1135247 h 3988066"/>
                  <a:gd name="connsiteX47" fmla="*/ 477496 w 3475899"/>
                  <a:gd name="connsiteY47" fmla="*/ 609907 h 3988066"/>
                  <a:gd name="connsiteX48" fmla="*/ 782450 w 3475899"/>
                  <a:gd name="connsiteY48" fmla="*/ 143508 h 3988066"/>
                  <a:gd name="connsiteX49" fmla="*/ 1425671 w 3475899"/>
                  <a:gd name="connsiteY49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1825442 w 3475899"/>
                  <a:gd name="connsiteY2" fmla="*/ 343393 h 3988066"/>
                  <a:gd name="connsiteX3" fmla="*/ 1687060 w 3475899"/>
                  <a:gd name="connsiteY3" fmla="*/ 153758 h 3988066"/>
                  <a:gd name="connsiteX4" fmla="*/ 1410295 w 3475899"/>
                  <a:gd name="connsiteY4" fmla="*/ 102506 h 3988066"/>
                  <a:gd name="connsiteX5" fmla="*/ 961834 w 3475899"/>
                  <a:gd name="connsiteY5" fmla="*/ 187072 h 3988066"/>
                  <a:gd name="connsiteX6" fmla="*/ 744010 w 3475899"/>
                  <a:gd name="connsiteY6" fmla="*/ 481775 h 3988066"/>
                  <a:gd name="connsiteX7" fmla="*/ 900331 w 3475899"/>
                  <a:gd name="connsiteY7" fmla="*/ 740602 h 3988066"/>
                  <a:gd name="connsiteX8" fmla="*/ 1284726 w 3475899"/>
                  <a:gd name="connsiteY8" fmla="*/ 943050 h 3988066"/>
                  <a:gd name="connsiteX9" fmla="*/ 2984160 w 3475899"/>
                  <a:gd name="connsiteY9" fmla="*/ 1543339 h 3988066"/>
                  <a:gd name="connsiteX10" fmla="*/ 3378091 w 3475899"/>
                  <a:gd name="connsiteY10" fmla="*/ 2821306 h 3988066"/>
                  <a:gd name="connsiteX11" fmla="*/ 2359032 w 3475899"/>
                  <a:gd name="connsiteY11" fmla="*/ 3840356 h 3988066"/>
                  <a:gd name="connsiteX12" fmla="*/ 1252372 w 3475899"/>
                  <a:gd name="connsiteY12" fmla="*/ 3968244 h 3988066"/>
                  <a:gd name="connsiteX13" fmla="*/ 352887 w 3475899"/>
                  <a:gd name="connsiteY13" fmla="*/ 3518017 h 3988066"/>
                  <a:gd name="connsiteX14" fmla="*/ 846 w 3475899"/>
                  <a:gd name="connsiteY14" fmla="*/ 2711267 h 3988066"/>
                  <a:gd name="connsiteX15" fmla="*/ 284017 w 3475899"/>
                  <a:gd name="connsiteY15" fmla="*/ 2118017 h 3988066"/>
                  <a:gd name="connsiteX16" fmla="*/ 964397 w 3475899"/>
                  <a:gd name="connsiteY16" fmla="*/ 1870723 h 3988066"/>
                  <a:gd name="connsiteX17" fmla="*/ 1592242 w 3475899"/>
                  <a:gd name="connsiteY17" fmla="*/ 2019356 h 3988066"/>
                  <a:gd name="connsiteX18" fmla="*/ 1861319 w 3475899"/>
                  <a:gd name="connsiteY18" fmla="*/ 2490881 h 3988066"/>
                  <a:gd name="connsiteX19" fmla="*/ 1680653 w 3475899"/>
                  <a:gd name="connsiteY19" fmla="*/ 2861181 h 3988066"/>
                  <a:gd name="connsiteX20" fmla="*/ 1261662 w 3475899"/>
                  <a:gd name="connsiteY20" fmla="*/ 3008533 h 3988066"/>
                  <a:gd name="connsiteX21" fmla="*/ 895206 w 3475899"/>
                  <a:gd name="connsiteY21" fmla="*/ 2926528 h 3988066"/>
                  <a:gd name="connsiteX22" fmla="*/ 718384 w 3475899"/>
                  <a:gd name="connsiteY22" fmla="*/ 2649764 h 3988066"/>
                  <a:gd name="connsiteX23" fmla="*/ 808076 w 3475899"/>
                  <a:gd name="connsiteY23" fmla="*/ 2470379 h 3988066"/>
                  <a:gd name="connsiteX24" fmla="*/ 931082 w 3475899"/>
                  <a:gd name="connsiteY24" fmla="*/ 2406314 h 3988066"/>
                  <a:gd name="connsiteX25" fmla="*/ 990023 w 3475899"/>
                  <a:gd name="connsiteY25" fmla="*/ 2398626 h 3988066"/>
                  <a:gd name="connsiteX26" fmla="*/ 1010524 w 3475899"/>
                  <a:gd name="connsiteY26" fmla="*/ 2414001 h 3988066"/>
                  <a:gd name="connsiteX27" fmla="*/ 1000274 w 3475899"/>
                  <a:gd name="connsiteY27" fmla="*/ 2444753 h 3988066"/>
                  <a:gd name="connsiteX28" fmla="*/ 990023 w 3475899"/>
                  <a:gd name="connsiteY28" fmla="*/ 2475505 h 3988066"/>
                  <a:gd name="connsiteX29" fmla="*/ 974647 w 3475899"/>
                  <a:gd name="connsiteY29" fmla="*/ 2588261 h 3988066"/>
                  <a:gd name="connsiteX30" fmla="*/ 1055370 w 3475899"/>
                  <a:gd name="connsiteY30" fmla="*/ 2725362 h 3988066"/>
                  <a:gd name="connsiteX31" fmla="*/ 1230911 w 3475899"/>
                  <a:gd name="connsiteY31" fmla="*/ 2783021 h 3988066"/>
                  <a:gd name="connsiteX32" fmla="*/ 1494862 w 3475899"/>
                  <a:gd name="connsiteY32" fmla="*/ 2685641 h 3988066"/>
                  <a:gd name="connsiteX33" fmla="*/ 1599930 w 3475899"/>
                  <a:gd name="connsiteY33" fmla="*/ 2444753 h 3988066"/>
                  <a:gd name="connsiteX34" fmla="*/ 1387231 w 3475899"/>
                  <a:gd name="connsiteY34" fmla="*/ 2109048 h 3988066"/>
                  <a:gd name="connsiteX35" fmla="*/ 943896 w 3475899"/>
                  <a:gd name="connsiteY35" fmla="*/ 2003980 h 3988066"/>
                  <a:gd name="connsiteX36" fmla="*/ 372428 w 3475899"/>
                  <a:gd name="connsiteY36" fmla="*/ 2198740 h 3988066"/>
                  <a:gd name="connsiteX37" fmla="*/ 118727 w 3475899"/>
                  <a:gd name="connsiteY37" fmla="*/ 2711267 h 3988066"/>
                  <a:gd name="connsiteX38" fmla="*/ 500560 w 3475899"/>
                  <a:gd name="connsiteY38" fmla="*/ 3351926 h 3988066"/>
                  <a:gd name="connsiteX39" fmla="*/ 1312915 w 3475899"/>
                  <a:gd name="connsiteY39" fmla="*/ 3567187 h 3988066"/>
                  <a:gd name="connsiteX40" fmla="*/ 2135520 w 3475899"/>
                  <a:gd name="connsiteY40" fmla="*/ 3269921 h 3988066"/>
                  <a:gd name="connsiteX41" fmla="*/ 2491727 w 3475899"/>
                  <a:gd name="connsiteY41" fmla="*/ 2506256 h 3988066"/>
                  <a:gd name="connsiteX42" fmla="*/ 2373845 w 3475899"/>
                  <a:gd name="connsiteY42" fmla="*/ 2070608 h 3988066"/>
                  <a:gd name="connsiteX43" fmla="*/ 2058641 w 3475899"/>
                  <a:gd name="connsiteY43" fmla="*/ 1755405 h 3988066"/>
                  <a:gd name="connsiteX44" fmla="*/ 1615306 w 3475899"/>
                  <a:gd name="connsiteY44" fmla="*/ 1496578 h 3988066"/>
                  <a:gd name="connsiteX45" fmla="*/ 859329 w 3475899"/>
                  <a:gd name="connsiteY45" fmla="*/ 1135247 h 3988066"/>
                  <a:gd name="connsiteX46" fmla="*/ 477496 w 3475899"/>
                  <a:gd name="connsiteY46" fmla="*/ 609907 h 3988066"/>
                  <a:gd name="connsiteX47" fmla="*/ 782450 w 3475899"/>
                  <a:gd name="connsiteY47" fmla="*/ 143508 h 3988066"/>
                  <a:gd name="connsiteX48" fmla="*/ 1425671 w 3475899"/>
                  <a:gd name="connsiteY48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1687060 w 3475899"/>
                  <a:gd name="connsiteY2" fmla="*/ 153758 h 3988066"/>
                  <a:gd name="connsiteX3" fmla="*/ 1410295 w 3475899"/>
                  <a:gd name="connsiteY3" fmla="*/ 102506 h 3988066"/>
                  <a:gd name="connsiteX4" fmla="*/ 961834 w 3475899"/>
                  <a:gd name="connsiteY4" fmla="*/ 187072 h 3988066"/>
                  <a:gd name="connsiteX5" fmla="*/ 744010 w 3475899"/>
                  <a:gd name="connsiteY5" fmla="*/ 481775 h 3988066"/>
                  <a:gd name="connsiteX6" fmla="*/ 900331 w 3475899"/>
                  <a:gd name="connsiteY6" fmla="*/ 740602 h 3988066"/>
                  <a:gd name="connsiteX7" fmla="*/ 1284726 w 3475899"/>
                  <a:gd name="connsiteY7" fmla="*/ 943050 h 3988066"/>
                  <a:gd name="connsiteX8" fmla="*/ 2984160 w 3475899"/>
                  <a:gd name="connsiteY8" fmla="*/ 1543339 h 3988066"/>
                  <a:gd name="connsiteX9" fmla="*/ 3378091 w 3475899"/>
                  <a:gd name="connsiteY9" fmla="*/ 2821306 h 3988066"/>
                  <a:gd name="connsiteX10" fmla="*/ 2359032 w 3475899"/>
                  <a:gd name="connsiteY10" fmla="*/ 3840356 h 3988066"/>
                  <a:gd name="connsiteX11" fmla="*/ 1252372 w 3475899"/>
                  <a:gd name="connsiteY11" fmla="*/ 3968244 h 3988066"/>
                  <a:gd name="connsiteX12" fmla="*/ 352887 w 3475899"/>
                  <a:gd name="connsiteY12" fmla="*/ 3518017 h 3988066"/>
                  <a:gd name="connsiteX13" fmla="*/ 846 w 3475899"/>
                  <a:gd name="connsiteY13" fmla="*/ 2711267 h 3988066"/>
                  <a:gd name="connsiteX14" fmla="*/ 284017 w 3475899"/>
                  <a:gd name="connsiteY14" fmla="*/ 2118017 h 3988066"/>
                  <a:gd name="connsiteX15" fmla="*/ 964397 w 3475899"/>
                  <a:gd name="connsiteY15" fmla="*/ 1870723 h 3988066"/>
                  <a:gd name="connsiteX16" fmla="*/ 1592242 w 3475899"/>
                  <a:gd name="connsiteY16" fmla="*/ 2019356 h 3988066"/>
                  <a:gd name="connsiteX17" fmla="*/ 1861319 w 3475899"/>
                  <a:gd name="connsiteY17" fmla="*/ 2490881 h 3988066"/>
                  <a:gd name="connsiteX18" fmla="*/ 1680653 w 3475899"/>
                  <a:gd name="connsiteY18" fmla="*/ 2861181 h 3988066"/>
                  <a:gd name="connsiteX19" fmla="*/ 1261662 w 3475899"/>
                  <a:gd name="connsiteY19" fmla="*/ 3008533 h 3988066"/>
                  <a:gd name="connsiteX20" fmla="*/ 895206 w 3475899"/>
                  <a:gd name="connsiteY20" fmla="*/ 2926528 h 3988066"/>
                  <a:gd name="connsiteX21" fmla="*/ 718384 w 3475899"/>
                  <a:gd name="connsiteY21" fmla="*/ 2649764 h 3988066"/>
                  <a:gd name="connsiteX22" fmla="*/ 808076 w 3475899"/>
                  <a:gd name="connsiteY22" fmla="*/ 2470379 h 3988066"/>
                  <a:gd name="connsiteX23" fmla="*/ 931082 w 3475899"/>
                  <a:gd name="connsiteY23" fmla="*/ 2406314 h 3988066"/>
                  <a:gd name="connsiteX24" fmla="*/ 990023 w 3475899"/>
                  <a:gd name="connsiteY24" fmla="*/ 2398626 h 3988066"/>
                  <a:gd name="connsiteX25" fmla="*/ 1010524 w 3475899"/>
                  <a:gd name="connsiteY25" fmla="*/ 2414001 h 3988066"/>
                  <a:gd name="connsiteX26" fmla="*/ 1000274 w 3475899"/>
                  <a:gd name="connsiteY26" fmla="*/ 2444753 h 3988066"/>
                  <a:gd name="connsiteX27" fmla="*/ 990023 w 3475899"/>
                  <a:gd name="connsiteY27" fmla="*/ 2475505 h 3988066"/>
                  <a:gd name="connsiteX28" fmla="*/ 974647 w 3475899"/>
                  <a:gd name="connsiteY28" fmla="*/ 2588261 h 3988066"/>
                  <a:gd name="connsiteX29" fmla="*/ 1055370 w 3475899"/>
                  <a:gd name="connsiteY29" fmla="*/ 2725362 h 3988066"/>
                  <a:gd name="connsiteX30" fmla="*/ 1230911 w 3475899"/>
                  <a:gd name="connsiteY30" fmla="*/ 2783021 h 3988066"/>
                  <a:gd name="connsiteX31" fmla="*/ 1494862 w 3475899"/>
                  <a:gd name="connsiteY31" fmla="*/ 2685641 h 3988066"/>
                  <a:gd name="connsiteX32" fmla="*/ 1599930 w 3475899"/>
                  <a:gd name="connsiteY32" fmla="*/ 2444753 h 3988066"/>
                  <a:gd name="connsiteX33" fmla="*/ 1387231 w 3475899"/>
                  <a:gd name="connsiteY33" fmla="*/ 2109048 h 3988066"/>
                  <a:gd name="connsiteX34" fmla="*/ 943896 w 3475899"/>
                  <a:gd name="connsiteY34" fmla="*/ 2003980 h 3988066"/>
                  <a:gd name="connsiteX35" fmla="*/ 372428 w 3475899"/>
                  <a:gd name="connsiteY35" fmla="*/ 2198740 h 3988066"/>
                  <a:gd name="connsiteX36" fmla="*/ 118727 w 3475899"/>
                  <a:gd name="connsiteY36" fmla="*/ 2711267 h 3988066"/>
                  <a:gd name="connsiteX37" fmla="*/ 500560 w 3475899"/>
                  <a:gd name="connsiteY37" fmla="*/ 3351926 h 3988066"/>
                  <a:gd name="connsiteX38" fmla="*/ 1312915 w 3475899"/>
                  <a:gd name="connsiteY38" fmla="*/ 3567187 h 3988066"/>
                  <a:gd name="connsiteX39" fmla="*/ 2135520 w 3475899"/>
                  <a:gd name="connsiteY39" fmla="*/ 3269921 h 3988066"/>
                  <a:gd name="connsiteX40" fmla="*/ 2491727 w 3475899"/>
                  <a:gd name="connsiteY40" fmla="*/ 2506256 h 3988066"/>
                  <a:gd name="connsiteX41" fmla="*/ 2373845 w 3475899"/>
                  <a:gd name="connsiteY41" fmla="*/ 2070608 h 3988066"/>
                  <a:gd name="connsiteX42" fmla="*/ 2058641 w 3475899"/>
                  <a:gd name="connsiteY42" fmla="*/ 1755405 h 3988066"/>
                  <a:gd name="connsiteX43" fmla="*/ 1615306 w 3475899"/>
                  <a:gd name="connsiteY43" fmla="*/ 1496578 h 3988066"/>
                  <a:gd name="connsiteX44" fmla="*/ 859329 w 3475899"/>
                  <a:gd name="connsiteY44" fmla="*/ 1135247 h 3988066"/>
                  <a:gd name="connsiteX45" fmla="*/ 477496 w 3475899"/>
                  <a:gd name="connsiteY45" fmla="*/ 609907 h 3988066"/>
                  <a:gd name="connsiteX46" fmla="*/ 782450 w 3475899"/>
                  <a:gd name="connsiteY46" fmla="*/ 143508 h 3988066"/>
                  <a:gd name="connsiteX47" fmla="*/ 1425671 w 3475899"/>
                  <a:gd name="connsiteY47" fmla="*/ 0 h 3988066"/>
                  <a:gd name="connsiteX0" fmla="*/ 1425671 w 3475899"/>
                  <a:gd name="connsiteY0" fmla="*/ 0 h 3988066"/>
                  <a:gd name="connsiteX1" fmla="*/ 1687060 w 3475899"/>
                  <a:gd name="connsiteY1" fmla="*/ 153758 h 3988066"/>
                  <a:gd name="connsiteX2" fmla="*/ 1410295 w 3475899"/>
                  <a:gd name="connsiteY2" fmla="*/ 102506 h 3988066"/>
                  <a:gd name="connsiteX3" fmla="*/ 961834 w 3475899"/>
                  <a:gd name="connsiteY3" fmla="*/ 187072 h 3988066"/>
                  <a:gd name="connsiteX4" fmla="*/ 744010 w 3475899"/>
                  <a:gd name="connsiteY4" fmla="*/ 481775 h 3988066"/>
                  <a:gd name="connsiteX5" fmla="*/ 900331 w 3475899"/>
                  <a:gd name="connsiteY5" fmla="*/ 740602 h 3988066"/>
                  <a:gd name="connsiteX6" fmla="*/ 1284726 w 3475899"/>
                  <a:gd name="connsiteY6" fmla="*/ 943050 h 3988066"/>
                  <a:gd name="connsiteX7" fmla="*/ 2984160 w 3475899"/>
                  <a:gd name="connsiteY7" fmla="*/ 1543339 h 3988066"/>
                  <a:gd name="connsiteX8" fmla="*/ 3378091 w 3475899"/>
                  <a:gd name="connsiteY8" fmla="*/ 2821306 h 3988066"/>
                  <a:gd name="connsiteX9" fmla="*/ 2359032 w 3475899"/>
                  <a:gd name="connsiteY9" fmla="*/ 3840356 h 3988066"/>
                  <a:gd name="connsiteX10" fmla="*/ 1252372 w 3475899"/>
                  <a:gd name="connsiteY10" fmla="*/ 3968244 h 3988066"/>
                  <a:gd name="connsiteX11" fmla="*/ 352887 w 3475899"/>
                  <a:gd name="connsiteY11" fmla="*/ 3518017 h 3988066"/>
                  <a:gd name="connsiteX12" fmla="*/ 846 w 3475899"/>
                  <a:gd name="connsiteY12" fmla="*/ 2711267 h 3988066"/>
                  <a:gd name="connsiteX13" fmla="*/ 284017 w 3475899"/>
                  <a:gd name="connsiteY13" fmla="*/ 2118017 h 3988066"/>
                  <a:gd name="connsiteX14" fmla="*/ 964397 w 3475899"/>
                  <a:gd name="connsiteY14" fmla="*/ 1870723 h 3988066"/>
                  <a:gd name="connsiteX15" fmla="*/ 1592242 w 3475899"/>
                  <a:gd name="connsiteY15" fmla="*/ 2019356 h 3988066"/>
                  <a:gd name="connsiteX16" fmla="*/ 1861319 w 3475899"/>
                  <a:gd name="connsiteY16" fmla="*/ 2490881 h 3988066"/>
                  <a:gd name="connsiteX17" fmla="*/ 1680653 w 3475899"/>
                  <a:gd name="connsiteY17" fmla="*/ 2861181 h 3988066"/>
                  <a:gd name="connsiteX18" fmla="*/ 1261662 w 3475899"/>
                  <a:gd name="connsiteY18" fmla="*/ 3008533 h 3988066"/>
                  <a:gd name="connsiteX19" fmla="*/ 895206 w 3475899"/>
                  <a:gd name="connsiteY19" fmla="*/ 2926528 h 3988066"/>
                  <a:gd name="connsiteX20" fmla="*/ 718384 w 3475899"/>
                  <a:gd name="connsiteY20" fmla="*/ 2649764 h 3988066"/>
                  <a:gd name="connsiteX21" fmla="*/ 808076 w 3475899"/>
                  <a:gd name="connsiteY21" fmla="*/ 2470379 h 3988066"/>
                  <a:gd name="connsiteX22" fmla="*/ 931082 w 3475899"/>
                  <a:gd name="connsiteY22" fmla="*/ 2406314 h 3988066"/>
                  <a:gd name="connsiteX23" fmla="*/ 990023 w 3475899"/>
                  <a:gd name="connsiteY23" fmla="*/ 2398626 h 3988066"/>
                  <a:gd name="connsiteX24" fmla="*/ 1010524 w 3475899"/>
                  <a:gd name="connsiteY24" fmla="*/ 2414001 h 3988066"/>
                  <a:gd name="connsiteX25" fmla="*/ 1000274 w 3475899"/>
                  <a:gd name="connsiteY25" fmla="*/ 2444753 h 3988066"/>
                  <a:gd name="connsiteX26" fmla="*/ 990023 w 3475899"/>
                  <a:gd name="connsiteY26" fmla="*/ 2475505 h 3988066"/>
                  <a:gd name="connsiteX27" fmla="*/ 974647 w 3475899"/>
                  <a:gd name="connsiteY27" fmla="*/ 2588261 h 3988066"/>
                  <a:gd name="connsiteX28" fmla="*/ 1055370 w 3475899"/>
                  <a:gd name="connsiteY28" fmla="*/ 2725362 h 3988066"/>
                  <a:gd name="connsiteX29" fmla="*/ 1230911 w 3475899"/>
                  <a:gd name="connsiteY29" fmla="*/ 2783021 h 3988066"/>
                  <a:gd name="connsiteX30" fmla="*/ 1494862 w 3475899"/>
                  <a:gd name="connsiteY30" fmla="*/ 2685641 h 3988066"/>
                  <a:gd name="connsiteX31" fmla="*/ 1599930 w 3475899"/>
                  <a:gd name="connsiteY31" fmla="*/ 2444753 h 3988066"/>
                  <a:gd name="connsiteX32" fmla="*/ 1387231 w 3475899"/>
                  <a:gd name="connsiteY32" fmla="*/ 2109048 h 3988066"/>
                  <a:gd name="connsiteX33" fmla="*/ 943896 w 3475899"/>
                  <a:gd name="connsiteY33" fmla="*/ 2003980 h 3988066"/>
                  <a:gd name="connsiteX34" fmla="*/ 372428 w 3475899"/>
                  <a:gd name="connsiteY34" fmla="*/ 2198740 h 3988066"/>
                  <a:gd name="connsiteX35" fmla="*/ 118727 w 3475899"/>
                  <a:gd name="connsiteY35" fmla="*/ 2711267 h 3988066"/>
                  <a:gd name="connsiteX36" fmla="*/ 500560 w 3475899"/>
                  <a:gd name="connsiteY36" fmla="*/ 3351926 h 3988066"/>
                  <a:gd name="connsiteX37" fmla="*/ 1312915 w 3475899"/>
                  <a:gd name="connsiteY37" fmla="*/ 3567187 h 3988066"/>
                  <a:gd name="connsiteX38" fmla="*/ 2135520 w 3475899"/>
                  <a:gd name="connsiteY38" fmla="*/ 3269921 h 3988066"/>
                  <a:gd name="connsiteX39" fmla="*/ 2491727 w 3475899"/>
                  <a:gd name="connsiteY39" fmla="*/ 2506256 h 3988066"/>
                  <a:gd name="connsiteX40" fmla="*/ 2373845 w 3475899"/>
                  <a:gd name="connsiteY40" fmla="*/ 2070608 h 3988066"/>
                  <a:gd name="connsiteX41" fmla="*/ 2058641 w 3475899"/>
                  <a:gd name="connsiteY41" fmla="*/ 1755405 h 3988066"/>
                  <a:gd name="connsiteX42" fmla="*/ 1615306 w 3475899"/>
                  <a:gd name="connsiteY42" fmla="*/ 1496578 h 3988066"/>
                  <a:gd name="connsiteX43" fmla="*/ 859329 w 3475899"/>
                  <a:gd name="connsiteY43" fmla="*/ 1135247 h 3988066"/>
                  <a:gd name="connsiteX44" fmla="*/ 477496 w 3475899"/>
                  <a:gd name="connsiteY44" fmla="*/ 609907 h 3988066"/>
                  <a:gd name="connsiteX45" fmla="*/ 782450 w 3475899"/>
                  <a:gd name="connsiteY45" fmla="*/ 143508 h 3988066"/>
                  <a:gd name="connsiteX46" fmla="*/ 1425671 w 3475899"/>
                  <a:gd name="connsiteY46" fmla="*/ 0 h 3988066"/>
                  <a:gd name="connsiteX0" fmla="*/ 1425671 w 3475899"/>
                  <a:gd name="connsiteY0" fmla="*/ 421 h 3988487"/>
                  <a:gd name="connsiteX1" fmla="*/ 1410295 w 3475899"/>
                  <a:gd name="connsiteY1" fmla="*/ 102927 h 3988487"/>
                  <a:gd name="connsiteX2" fmla="*/ 961834 w 3475899"/>
                  <a:gd name="connsiteY2" fmla="*/ 187493 h 3988487"/>
                  <a:gd name="connsiteX3" fmla="*/ 744010 w 3475899"/>
                  <a:gd name="connsiteY3" fmla="*/ 482196 h 3988487"/>
                  <a:gd name="connsiteX4" fmla="*/ 900331 w 3475899"/>
                  <a:gd name="connsiteY4" fmla="*/ 741023 h 3988487"/>
                  <a:gd name="connsiteX5" fmla="*/ 1284726 w 3475899"/>
                  <a:gd name="connsiteY5" fmla="*/ 943471 h 3988487"/>
                  <a:gd name="connsiteX6" fmla="*/ 2984160 w 3475899"/>
                  <a:gd name="connsiteY6" fmla="*/ 1543760 h 3988487"/>
                  <a:gd name="connsiteX7" fmla="*/ 3378091 w 3475899"/>
                  <a:gd name="connsiteY7" fmla="*/ 2821727 h 3988487"/>
                  <a:gd name="connsiteX8" fmla="*/ 2359032 w 3475899"/>
                  <a:gd name="connsiteY8" fmla="*/ 3840777 h 3988487"/>
                  <a:gd name="connsiteX9" fmla="*/ 1252372 w 3475899"/>
                  <a:gd name="connsiteY9" fmla="*/ 3968665 h 3988487"/>
                  <a:gd name="connsiteX10" fmla="*/ 352887 w 3475899"/>
                  <a:gd name="connsiteY10" fmla="*/ 3518438 h 3988487"/>
                  <a:gd name="connsiteX11" fmla="*/ 846 w 3475899"/>
                  <a:gd name="connsiteY11" fmla="*/ 2711688 h 3988487"/>
                  <a:gd name="connsiteX12" fmla="*/ 284017 w 3475899"/>
                  <a:gd name="connsiteY12" fmla="*/ 2118438 h 3988487"/>
                  <a:gd name="connsiteX13" fmla="*/ 964397 w 3475899"/>
                  <a:gd name="connsiteY13" fmla="*/ 1871144 h 3988487"/>
                  <a:gd name="connsiteX14" fmla="*/ 1592242 w 3475899"/>
                  <a:gd name="connsiteY14" fmla="*/ 2019777 h 3988487"/>
                  <a:gd name="connsiteX15" fmla="*/ 1861319 w 3475899"/>
                  <a:gd name="connsiteY15" fmla="*/ 2491302 h 3988487"/>
                  <a:gd name="connsiteX16" fmla="*/ 1680653 w 3475899"/>
                  <a:gd name="connsiteY16" fmla="*/ 2861602 h 3988487"/>
                  <a:gd name="connsiteX17" fmla="*/ 1261662 w 3475899"/>
                  <a:gd name="connsiteY17" fmla="*/ 3008954 h 3988487"/>
                  <a:gd name="connsiteX18" fmla="*/ 895206 w 3475899"/>
                  <a:gd name="connsiteY18" fmla="*/ 2926949 h 3988487"/>
                  <a:gd name="connsiteX19" fmla="*/ 718384 w 3475899"/>
                  <a:gd name="connsiteY19" fmla="*/ 2650185 h 3988487"/>
                  <a:gd name="connsiteX20" fmla="*/ 808076 w 3475899"/>
                  <a:gd name="connsiteY20" fmla="*/ 2470800 h 3988487"/>
                  <a:gd name="connsiteX21" fmla="*/ 931082 w 3475899"/>
                  <a:gd name="connsiteY21" fmla="*/ 2406735 h 3988487"/>
                  <a:gd name="connsiteX22" fmla="*/ 990023 w 3475899"/>
                  <a:gd name="connsiteY22" fmla="*/ 2399047 h 3988487"/>
                  <a:gd name="connsiteX23" fmla="*/ 1010524 w 3475899"/>
                  <a:gd name="connsiteY23" fmla="*/ 2414422 h 3988487"/>
                  <a:gd name="connsiteX24" fmla="*/ 1000274 w 3475899"/>
                  <a:gd name="connsiteY24" fmla="*/ 2445174 h 3988487"/>
                  <a:gd name="connsiteX25" fmla="*/ 990023 w 3475899"/>
                  <a:gd name="connsiteY25" fmla="*/ 2475926 h 3988487"/>
                  <a:gd name="connsiteX26" fmla="*/ 974647 w 3475899"/>
                  <a:gd name="connsiteY26" fmla="*/ 2588682 h 3988487"/>
                  <a:gd name="connsiteX27" fmla="*/ 1055370 w 3475899"/>
                  <a:gd name="connsiteY27" fmla="*/ 2725783 h 3988487"/>
                  <a:gd name="connsiteX28" fmla="*/ 1230911 w 3475899"/>
                  <a:gd name="connsiteY28" fmla="*/ 2783442 h 3988487"/>
                  <a:gd name="connsiteX29" fmla="*/ 1494862 w 3475899"/>
                  <a:gd name="connsiteY29" fmla="*/ 2686062 h 3988487"/>
                  <a:gd name="connsiteX30" fmla="*/ 1599930 w 3475899"/>
                  <a:gd name="connsiteY30" fmla="*/ 2445174 h 3988487"/>
                  <a:gd name="connsiteX31" fmla="*/ 1387231 w 3475899"/>
                  <a:gd name="connsiteY31" fmla="*/ 2109469 h 3988487"/>
                  <a:gd name="connsiteX32" fmla="*/ 943896 w 3475899"/>
                  <a:gd name="connsiteY32" fmla="*/ 2004401 h 3988487"/>
                  <a:gd name="connsiteX33" fmla="*/ 372428 w 3475899"/>
                  <a:gd name="connsiteY33" fmla="*/ 2199161 h 3988487"/>
                  <a:gd name="connsiteX34" fmla="*/ 118727 w 3475899"/>
                  <a:gd name="connsiteY34" fmla="*/ 2711688 h 3988487"/>
                  <a:gd name="connsiteX35" fmla="*/ 500560 w 3475899"/>
                  <a:gd name="connsiteY35" fmla="*/ 3352347 h 3988487"/>
                  <a:gd name="connsiteX36" fmla="*/ 1312915 w 3475899"/>
                  <a:gd name="connsiteY36" fmla="*/ 3567608 h 3988487"/>
                  <a:gd name="connsiteX37" fmla="*/ 2135520 w 3475899"/>
                  <a:gd name="connsiteY37" fmla="*/ 3270342 h 3988487"/>
                  <a:gd name="connsiteX38" fmla="*/ 2491727 w 3475899"/>
                  <a:gd name="connsiteY38" fmla="*/ 2506677 h 3988487"/>
                  <a:gd name="connsiteX39" fmla="*/ 2373845 w 3475899"/>
                  <a:gd name="connsiteY39" fmla="*/ 2071029 h 3988487"/>
                  <a:gd name="connsiteX40" fmla="*/ 2058641 w 3475899"/>
                  <a:gd name="connsiteY40" fmla="*/ 1755826 h 3988487"/>
                  <a:gd name="connsiteX41" fmla="*/ 1615306 w 3475899"/>
                  <a:gd name="connsiteY41" fmla="*/ 1496999 h 3988487"/>
                  <a:gd name="connsiteX42" fmla="*/ 859329 w 3475899"/>
                  <a:gd name="connsiteY42" fmla="*/ 1135668 h 3988487"/>
                  <a:gd name="connsiteX43" fmla="*/ 477496 w 3475899"/>
                  <a:gd name="connsiteY43" fmla="*/ 610328 h 3988487"/>
                  <a:gd name="connsiteX44" fmla="*/ 782450 w 3475899"/>
                  <a:gd name="connsiteY44" fmla="*/ 143929 h 3988487"/>
                  <a:gd name="connsiteX45" fmla="*/ 1425671 w 3475899"/>
                  <a:gd name="connsiteY45" fmla="*/ 421 h 3988487"/>
                  <a:gd name="connsiteX0" fmla="*/ 1425671 w 3475899"/>
                  <a:gd name="connsiteY0" fmla="*/ 0 h 3988066"/>
                  <a:gd name="connsiteX1" fmla="*/ 961834 w 3475899"/>
                  <a:gd name="connsiteY1" fmla="*/ 187072 h 3988066"/>
                  <a:gd name="connsiteX2" fmla="*/ 744010 w 3475899"/>
                  <a:gd name="connsiteY2" fmla="*/ 481775 h 3988066"/>
                  <a:gd name="connsiteX3" fmla="*/ 900331 w 3475899"/>
                  <a:gd name="connsiteY3" fmla="*/ 740602 h 3988066"/>
                  <a:gd name="connsiteX4" fmla="*/ 1284726 w 3475899"/>
                  <a:gd name="connsiteY4" fmla="*/ 943050 h 3988066"/>
                  <a:gd name="connsiteX5" fmla="*/ 2984160 w 3475899"/>
                  <a:gd name="connsiteY5" fmla="*/ 1543339 h 3988066"/>
                  <a:gd name="connsiteX6" fmla="*/ 3378091 w 3475899"/>
                  <a:gd name="connsiteY6" fmla="*/ 2821306 h 3988066"/>
                  <a:gd name="connsiteX7" fmla="*/ 2359032 w 3475899"/>
                  <a:gd name="connsiteY7" fmla="*/ 3840356 h 3988066"/>
                  <a:gd name="connsiteX8" fmla="*/ 1252372 w 3475899"/>
                  <a:gd name="connsiteY8" fmla="*/ 3968244 h 3988066"/>
                  <a:gd name="connsiteX9" fmla="*/ 352887 w 3475899"/>
                  <a:gd name="connsiteY9" fmla="*/ 3518017 h 3988066"/>
                  <a:gd name="connsiteX10" fmla="*/ 846 w 3475899"/>
                  <a:gd name="connsiteY10" fmla="*/ 2711267 h 3988066"/>
                  <a:gd name="connsiteX11" fmla="*/ 284017 w 3475899"/>
                  <a:gd name="connsiteY11" fmla="*/ 2118017 h 3988066"/>
                  <a:gd name="connsiteX12" fmla="*/ 964397 w 3475899"/>
                  <a:gd name="connsiteY12" fmla="*/ 1870723 h 3988066"/>
                  <a:gd name="connsiteX13" fmla="*/ 1592242 w 3475899"/>
                  <a:gd name="connsiteY13" fmla="*/ 2019356 h 3988066"/>
                  <a:gd name="connsiteX14" fmla="*/ 1861319 w 3475899"/>
                  <a:gd name="connsiteY14" fmla="*/ 2490881 h 3988066"/>
                  <a:gd name="connsiteX15" fmla="*/ 1680653 w 3475899"/>
                  <a:gd name="connsiteY15" fmla="*/ 2861181 h 3988066"/>
                  <a:gd name="connsiteX16" fmla="*/ 1261662 w 3475899"/>
                  <a:gd name="connsiteY16" fmla="*/ 3008533 h 3988066"/>
                  <a:gd name="connsiteX17" fmla="*/ 895206 w 3475899"/>
                  <a:gd name="connsiteY17" fmla="*/ 2926528 h 3988066"/>
                  <a:gd name="connsiteX18" fmla="*/ 718384 w 3475899"/>
                  <a:gd name="connsiteY18" fmla="*/ 2649764 h 3988066"/>
                  <a:gd name="connsiteX19" fmla="*/ 808076 w 3475899"/>
                  <a:gd name="connsiteY19" fmla="*/ 2470379 h 3988066"/>
                  <a:gd name="connsiteX20" fmla="*/ 931082 w 3475899"/>
                  <a:gd name="connsiteY20" fmla="*/ 2406314 h 3988066"/>
                  <a:gd name="connsiteX21" fmla="*/ 990023 w 3475899"/>
                  <a:gd name="connsiteY21" fmla="*/ 2398626 h 3988066"/>
                  <a:gd name="connsiteX22" fmla="*/ 1010524 w 3475899"/>
                  <a:gd name="connsiteY22" fmla="*/ 2414001 h 3988066"/>
                  <a:gd name="connsiteX23" fmla="*/ 1000274 w 3475899"/>
                  <a:gd name="connsiteY23" fmla="*/ 2444753 h 3988066"/>
                  <a:gd name="connsiteX24" fmla="*/ 990023 w 3475899"/>
                  <a:gd name="connsiteY24" fmla="*/ 2475505 h 3988066"/>
                  <a:gd name="connsiteX25" fmla="*/ 974647 w 3475899"/>
                  <a:gd name="connsiteY25" fmla="*/ 2588261 h 3988066"/>
                  <a:gd name="connsiteX26" fmla="*/ 1055370 w 3475899"/>
                  <a:gd name="connsiteY26" fmla="*/ 2725362 h 3988066"/>
                  <a:gd name="connsiteX27" fmla="*/ 1230911 w 3475899"/>
                  <a:gd name="connsiteY27" fmla="*/ 2783021 h 3988066"/>
                  <a:gd name="connsiteX28" fmla="*/ 1494862 w 3475899"/>
                  <a:gd name="connsiteY28" fmla="*/ 2685641 h 3988066"/>
                  <a:gd name="connsiteX29" fmla="*/ 1599930 w 3475899"/>
                  <a:gd name="connsiteY29" fmla="*/ 2444753 h 3988066"/>
                  <a:gd name="connsiteX30" fmla="*/ 1387231 w 3475899"/>
                  <a:gd name="connsiteY30" fmla="*/ 2109048 h 3988066"/>
                  <a:gd name="connsiteX31" fmla="*/ 943896 w 3475899"/>
                  <a:gd name="connsiteY31" fmla="*/ 2003980 h 3988066"/>
                  <a:gd name="connsiteX32" fmla="*/ 372428 w 3475899"/>
                  <a:gd name="connsiteY32" fmla="*/ 2198740 h 3988066"/>
                  <a:gd name="connsiteX33" fmla="*/ 118727 w 3475899"/>
                  <a:gd name="connsiteY33" fmla="*/ 2711267 h 3988066"/>
                  <a:gd name="connsiteX34" fmla="*/ 500560 w 3475899"/>
                  <a:gd name="connsiteY34" fmla="*/ 3351926 h 3988066"/>
                  <a:gd name="connsiteX35" fmla="*/ 1312915 w 3475899"/>
                  <a:gd name="connsiteY35" fmla="*/ 3567187 h 3988066"/>
                  <a:gd name="connsiteX36" fmla="*/ 2135520 w 3475899"/>
                  <a:gd name="connsiteY36" fmla="*/ 3269921 h 3988066"/>
                  <a:gd name="connsiteX37" fmla="*/ 2491727 w 3475899"/>
                  <a:gd name="connsiteY37" fmla="*/ 2506256 h 3988066"/>
                  <a:gd name="connsiteX38" fmla="*/ 2373845 w 3475899"/>
                  <a:gd name="connsiteY38" fmla="*/ 2070608 h 3988066"/>
                  <a:gd name="connsiteX39" fmla="*/ 2058641 w 3475899"/>
                  <a:gd name="connsiteY39" fmla="*/ 1755405 h 3988066"/>
                  <a:gd name="connsiteX40" fmla="*/ 1615306 w 3475899"/>
                  <a:gd name="connsiteY40" fmla="*/ 1496578 h 3988066"/>
                  <a:gd name="connsiteX41" fmla="*/ 859329 w 3475899"/>
                  <a:gd name="connsiteY41" fmla="*/ 1135247 h 3988066"/>
                  <a:gd name="connsiteX42" fmla="*/ 477496 w 3475899"/>
                  <a:gd name="connsiteY42" fmla="*/ 609907 h 3988066"/>
                  <a:gd name="connsiteX43" fmla="*/ 782450 w 3475899"/>
                  <a:gd name="connsiteY43" fmla="*/ 143508 h 3988066"/>
                  <a:gd name="connsiteX44" fmla="*/ 1425671 w 3475899"/>
                  <a:gd name="connsiteY44" fmla="*/ 0 h 3988066"/>
                  <a:gd name="connsiteX0" fmla="*/ 782450 w 3475899"/>
                  <a:gd name="connsiteY0" fmla="*/ 32557 h 3877115"/>
                  <a:gd name="connsiteX1" fmla="*/ 961834 w 3475899"/>
                  <a:gd name="connsiteY1" fmla="*/ 76121 h 3877115"/>
                  <a:gd name="connsiteX2" fmla="*/ 744010 w 3475899"/>
                  <a:gd name="connsiteY2" fmla="*/ 370824 h 3877115"/>
                  <a:gd name="connsiteX3" fmla="*/ 900331 w 3475899"/>
                  <a:gd name="connsiteY3" fmla="*/ 629651 h 3877115"/>
                  <a:gd name="connsiteX4" fmla="*/ 1284726 w 3475899"/>
                  <a:gd name="connsiteY4" fmla="*/ 832099 h 3877115"/>
                  <a:gd name="connsiteX5" fmla="*/ 2984160 w 3475899"/>
                  <a:gd name="connsiteY5" fmla="*/ 1432388 h 3877115"/>
                  <a:gd name="connsiteX6" fmla="*/ 3378091 w 3475899"/>
                  <a:gd name="connsiteY6" fmla="*/ 2710355 h 3877115"/>
                  <a:gd name="connsiteX7" fmla="*/ 2359032 w 3475899"/>
                  <a:gd name="connsiteY7" fmla="*/ 3729405 h 3877115"/>
                  <a:gd name="connsiteX8" fmla="*/ 1252372 w 3475899"/>
                  <a:gd name="connsiteY8" fmla="*/ 3857293 h 3877115"/>
                  <a:gd name="connsiteX9" fmla="*/ 352887 w 3475899"/>
                  <a:gd name="connsiteY9" fmla="*/ 3407066 h 3877115"/>
                  <a:gd name="connsiteX10" fmla="*/ 846 w 3475899"/>
                  <a:gd name="connsiteY10" fmla="*/ 2600316 h 3877115"/>
                  <a:gd name="connsiteX11" fmla="*/ 284017 w 3475899"/>
                  <a:gd name="connsiteY11" fmla="*/ 2007066 h 3877115"/>
                  <a:gd name="connsiteX12" fmla="*/ 964397 w 3475899"/>
                  <a:gd name="connsiteY12" fmla="*/ 1759772 h 3877115"/>
                  <a:gd name="connsiteX13" fmla="*/ 1592242 w 3475899"/>
                  <a:gd name="connsiteY13" fmla="*/ 1908405 h 3877115"/>
                  <a:gd name="connsiteX14" fmla="*/ 1861319 w 3475899"/>
                  <a:gd name="connsiteY14" fmla="*/ 2379930 h 3877115"/>
                  <a:gd name="connsiteX15" fmla="*/ 1680653 w 3475899"/>
                  <a:gd name="connsiteY15" fmla="*/ 2750230 h 3877115"/>
                  <a:gd name="connsiteX16" fmla="*/ 1261662 w 3475899"/>
                  <a:gd name="connsiteY16" fmla="*/ 2897582 h 3877115"/>
                  <a:gd name="connsiteX17" fmla="*/ 895206 w 3475899"/>
                  <a:gd name="connsiteY17" fmla="*/ 2815577 h 3877115"/>
                  <a:gd name="connsiteX18" fmla="*/ 718384 w 3475899"/>
                  <a:gd name="connsiteY18" fmla="*/ 2538813 h 3877115"/>
                  <a:gd name="connsiteX19" fmla="*/ 808076 w 3475899"/>
                  <a:gd name="connsiteY19" fmla="*/ 2359428 h 3877115"/>
                  <a:gd name="connsiteX20" fmla="*/ 931082 w 3475899"/>
                  <a:gd name="connsiteY20" fmla="*/ 2295363 h 3877115"/>
                  <a:gd name="connsiteX21" fmla="*/ 990023 w 3475899"/>
                  <a:gd name="connsiteY21" fmla="*/ 2287675 h 3877115"/>
                  <a:gd name="connsiteX22" fmla="*/ 1010524 w 3475899"/>
                  <a:gd name="connsiteY22" fmla="*/ 2303050 h 3877115"/>
                  <a:gd name="connsiteX23" fmla="*/ 1000274 w 3475899"/>
                  <a:gd name="connsiteY23" fmla="*/ 2333802 h 3877115"/>
                  <a:gd name="connsiteX24" fmla="*/ 990023 w 3475899"/>
                  <a:gd name="connsiteY24" fmla="*/ 2364554 h 3877115"/>
                  <a:gd name="connsiteX25" fmla="*/ 974647 w 3475899"/>
                  <a:gd name="connsiteY25" fmla="*/ 2477310 h 3877115"/>
                  <a:gd name="connsiteX26" fmla="*/ 1055370 w 3475899"/>
                  <a:gd name="connsiteY26" fmla="*/ 2614411 h 3877115"/>
                  <a:gd name="connsiteX27" fmla="*/ 1230911 w 3475899"/>
                  <a:gd name="connsiteY27" fmla="*/ 2672070 h 3877115"/>
                  <a:gd name="connsiteX28" fmla="*/ 1494862 w 3475899"/>
                  <a:gd name="connsiteY28" fmla="*/ 2574690 h 3877115"/>
                  <a:gd name="connsiteX29" fmla="*/ 1599930 w 3475899"/>
                  <a:gd name="connsiteY29" fmla="*/ 2333802 h 3877115"/>
                  <a:gd name="connsiteX30" fmla="*/ 1387231 w 3475899"/>
                  <a:gd name="connsiteY30" fmla="*/ 1998097 h 3877115"/>
                  <a:gd name="connsiteX31" fmla="*/ 943896 w 3475899"/>
                  <a:gd name="connsiteY31" fmla="*/ 1893029 h 3877115"/>
                  <a:gd name="connsiteX32" fmla="*/ 372428 w 3475899"/>
                  <a:gd name="connsiteY32" fmla="*/ 2087789 h 3877115"/>
                  <a:gd name="connsiteX33" fmla="*/ 118727 w 3475899"/>
                  <a:gd name="connsiteY33" fmla="*/ 2600316 h 3877115"/>
                  <a:gd name="connsiteX34" fmla="*/ 500560 w 3475899"/>
                  <a:gd name="connsiteY34" fmla="*/ 3240975 h 3877115"/>
                  <a:gd name="connsiteX35" fmla="*/ 1312915 w 3475899"/>
                  <a:gd name="connsiteY35" fmla="*/ 3456236 h 3877115"/>
                  <a:gd name="connsiteX36" fmla="*/ 2135520 w 3475899"/>
                  <a:gd name="connsiteY36" fmla="*/ 3158970 h 3877115"/>
                  <a:gd name="connsiteX37" fmla="*/ 2491727 w 3475899"/>
                  <a:gd name="connsiteY37" fmla="*/ 2395305 h 3877115"/>
                  <a:gd name="connsiteX38" fmla="*/ 2373845 w 3475899"/>
                  <a:gd name="connsiteY38" fmla="*/ 1959657 h 3877115"/>
                  <a:gd name="connsiteX39" fmla="*/ 2058641 w 3475899"/>
                  <a:gd name="connsiteY39" fmla="*/ 1644454 h 3877115"/>
                  <a:gd name="connsiteX40" fmla="*/ 1615306 w 3475899"/>
                  <a:gd name="connsiteY40" fmla="*/ 1385627 h 3877115"/>
                  <a:gd name="connsiteX41" fmla="*/ 859329 w 3475899"/>
                  <a:gd name="connsiteY41" fmla="*/ 1024296 h 3877115"/>
                  <a:gd name="connsiteX42" fmla="*/ 477496 w 3475899"/>
                  <a:gd name="connsiteY42" fmla="*/ 498956 h 3877115"/>
                  <a:gd name="connsiteX43" fmla="*/ 782450 w 3475899"/>
                  <a:gd name="connsiteY43" fmla="*/ 32557 h 3877115"/>
                  <a:gd name="connsiteX0" fmla="*/ 477496 w 3475899"/>
                  <a:gd name="connsiteY0" fmla="*/ 424506 h 3802665"/>
                  <a:gd name="connsiteX1" fmla="*/ 961834 w 3475899"/>
                  <a:gd name="connsiteY1" fmla="*/ 1671 h 3802665"/>
                  <a:gd name="connsiteX2" fmla="*/ 744010 w 3475899"/>
                  <a:gd name="connsiteY2" fmla="*/ 296374 h 3802665"/>
                  <a:gd name="connsiteX3" fmla="*/ 900331 w 3475899"/>
                  <a:gd name="connsiteY3" fmla="*/ 555201 h 3802665"/>
                  <a:gd name="connsiteX4" fmla="*/ 1284726 w 3475899"/>
                  <a:gd name="connsiteY4" fmla="*/ 757649 h 3802665"/>
                  <a:gd name="connsiteX5" fmla="*/ 2984160 w 3475899"/>
                  <a:gd name="connsiteY5" fmla="*/ 1357938 h 3802665"/>
                  <a:gd name="connsiteX6" fmla="*/ 3378091 w 3475899"/>
                  <a:gd name="connsiteY6" fmla="*/ 2635905 h 3802665"/>
                  <a:gd name="connsiteX7" fmla="*/ 2359032 w 3475899"/>
                  <a:gd name="connsiteY7" fmla="*/ 3654955 h 3802665"/>
                  <a:gd name="connsiteX8" fmla="*/ 1252372 w 3475899"/>
                  <a:gd name="connsiteY8" fmla="*/ 3782843 h 3802665"/>
                  <a:gd name="connsiteX9" fmla="*/ 352887 w 3475899"/>
                  <a:gd name="connsiteY9" fmla="*/ 3332616 h 3802665"/>
                  <a:gd name="connsiteX10" fmla="*/ 846 w 3475899"/>
                  <a:gd name="connsiteY10" fmla="*/ 2525866 h 3802665"/>
                  <a:gd name="connsiteX11" fmla="*/ 284017 w 3475899"/>
                  <a:gd name="connsiteY11" fmla="*/ 1932616 h 3802665"/>
                  <a:gd name="connsiteX12" fmla="*/ 964397 w 3475899"/>
                  <a:gd name="connsiteY12" fmla="*/ 1685322 h 3802665"/>
                  <a:gd name="connsiteX13" fmla="*/ 1592242 w 3475899"/>
                  <a:gd name="connsiteY13" fmla="*/ 1833955 h 3802665"/>
                  <a:gd name="connsiteX14" fmla="*/ 1861319 w 3475899"/>
                  <a:gd name="connsiteY14" fmla="*/ 2305480 h 3802665"/>
                  <a:gd name="connsiteX15" fmla="*/ 1680653 w 3475899"/>
                  <a:gd name="connsiteY15" fmla="*/ 2675780 h 3802665"/>
                  <a:gd name="connsiteX16" fmla="*/ 1261662 w 3475899"/>
                  <a:gd name="connsiteY16" fmla="*/ 2823132 h 3802665"/>
                  <a:gd name="connsiteX17" fmla="*/ 895206 w 3475899"/>
                  <a:gd name="connsiteY17" fmla="*/ 2741127 h 3802665"/>
                  <a:gd name="connsiteX18" fmla="*/ 718384 w 3475899"/>
                  <a:gd name="connsiteY18" fmla="*/ 2464363 h 3802665"/>
                  <a:gd name="connsiteX19" fmla="*/ 808076 w 3475899"/>
                  <a:gd name="connsiteY19" fmla="*/ 2284978 h 3802665"/>
                  <a:gd name="connsiteX20" fmla="*/ 931082 w 3475899"/>
                  <a:gd name="connsiteY20" fmla="*/ 2220913 h 3802665"/>
                  <a:gd name="connsiteX21" fmla="*/ 990023 w 3475899"/>
                  <a:gd name="connsiteY21" fmla="*/ 2213225 h 3802665"/>
                  <a:gd name="connsiteX22" fmla="*/ 1010524 w 3475899"/>
                  <a:gd name="connsiteY22" fmla="*/ 2228600 h 3802665"/>
                  <a:gd name="connsiteX23" fmla="*/ 1000274 w 3475899"/>
                  <a:gd name="connsiteY23" fmla="*/ 2259352 h 3802665"/>
                  <a:gd name="connsiteX24" fmla="*/ 990023 w 3475899"/>
                  <a:gd name="connsiteY24" fmla="*/ 2290104 h 3802665"/>
                  <a:gd name="connsiteX25" fmla="*/ 974647 w 3475899"/>
                  <a:gd name="connsiteY25" fmla="*/ 2402860 h 3802665"/>
                  <a:gd name="connsiteX26" fmla="*/ 1055370 w 3475899"/>
                  <a:gd name="connsiteY26" fmla="*/ 2539961 h 3802665"/>
                  <a:gd name="connsiteX27" fmla="*/ 1230911 w 3475899"/>
                  <a:gd name="connsiteY27" fmla="*/ 2597620 h 3802665"/>
                  <a:gd name="connsiteX28" fmla="*/ 1494862 w 3475899"/>
                  <a:gd name="connsiteY28" fmla="*/ 2500240 h 3802665"/>
                  <a:gd name="connsiteX29" fmla="*/ 1599930 w 3475899"/>
                  <a:gd name="connsiteY29" fmla="*/ 2259352 h 3802665"/>
                  <a:gd name="connsiteX30" fmla="*/ 1387231 w 3475899"/>
                  <a:gd name="connsiteY30" fmla="*/ 1923647 h 3802665"/>
                  <a:gd name="connsiteX31" fmla="*/ 943896 w 3475899"/>
                  <a:gd name="connsiteY31" fmla="*/ 1818579 h 3802665"/>
                  <a:gd name="connsiteX32" fmla="*/ 372428 w 3475899"/>
                  <a:gd name="connsiteY32" fmla="*/ 2013339 h 3802665"/>
                  <a:gd name="connsiteX33" fmla="*/ 118727 w 3475899"/>
                  <a:gd name="connsiteY33" fmla="*/ 2525866 h 3802665"/>
                  <a:gd name="connsiteX34" fmla="*/ 500560 w 3475899"/>
                  <a:gd name="connsiteY34" fmla="*/ 3166525 h 3802665"/>
                  <a:gd name="connsiteX35" fmla="*/ 1312915 w 3475899"/>
                  <a:gd name="connsiteY35" fmla="*/ 3381786 h 3802665"/>
                  <a:gd name="connsiteX36" fmla="*/ 2135520 w 3475899"/>
                  <a:gd name="connsiteY36" fmla="*/ 3084520 h 3802665"/>
                  <a:gd name="connsiteX37" fmla="*/ 2491727 w 3475899"/>
                  <a:gd name="connsiteY37" fmla="*/ 2320855 h 3802665"/>
                  <a:gd name="connsiteX38" fmla="*/ 2373845 w 3475899"/>
                  <a:gd name="connsiteY38" fmla="*/ 1885207 h 3802665"/>
                  <a:gd name="connsiteX39" fmla="*/ 2058641 w 3475899"/>
                  <a:gd name="connsiteY39" fmla="*/ 1570004 h 3802665"/>
                  <a:gd name="connsiteX40" fmla="*/ 1615306 w 3475899"/>
                  <a:gd name="connsiteY40" fmla="*/ 1311177 h 3802665"/>
                  <a:gd name="connsiteX41" fmla="*/ 859329 w 3475899"/>
                  <a:gd name="connsiteY41" fmla="*/ 949846 h 3802665"/>
                  <a:gd name="connsiteX42" fmla="*/ 477496 w 3475899"/>
                  <a:gd name="connsiteY42" fmla="*/ 424506 h 380266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35520 w 3475899"/>
                  <a:gd name="connsiteY36" fmla="*/ 3980450 h 4698595"/>
                  <a:gd name="connsiteX37" fmla="*/ 2491727 w 3475899"/>
                  <a:gd name="connsiteY37" fmla="*/ 3216785 h 4698595"/>
                  <a:gd name="connsiteX38" fmla="*/ 2373845 w 3475899"/>
                  <a:gd name="connsiteY38" fmla="*/ 278113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35520 w 3475899"/>
                  <a:gd name="connsiteY36" fmla="*/ 3980450 h 4698595"/>
                  <a:gd name="connsiteX37" fmla="*/ 2705552 w 3475899"/>
                  <a:gd name="connsiteY37" fmla="*/ 3234379 h 4698595"/>
                  <a:gd name="connsiteX38" fmla="*/ 2373845 w 3475899"/>
                  <a:gd name="connsiteY38" fmla="*/ 278113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373845 w 3475899"/>
                  <a:gd name="connsiteY38" fmla="*/ 278113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769638 w 3475899"/>
                  <a:gd name="connsiteY39" fmla="*/ 2113659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11483"/>
                  <a:gd name="connsiteY0" fmla="*/ 1320436 h 4698595"/>
                  <a:gd name="connsiteX1" fmla="*/ 391637 w 3411483"/>
                  <a:gd name="connsiteY1" fmla="*/ 346 h 4698595"/>
                  <a:gd name="connsiteX2" fmla="*/ 744010 w 3411483"/>
                  <a:gd name="connsiteY2" fmla="*/ 1192304 h 4698595"/>
                  <a:gd name="connsiteX3" fmla="*/ 900331 w 3411483"/>
                  <a:gd name="connsiteY3" fmla="*/ 1451131 h 4698595"/>
                  <a:gd name="connsiteX4" fmla="*/ 1240632 w 3411483"/>
                  <a:gd name="connsiteY4" fmla="*/ 1733678 h 4698595"/>
                  <a:gd name="connsiteX5" fmla="*/ 2984160 w 3411483"/>
                  <a:gd name="connsiteY5" fmla="*/ 2253868 h 4698595"/>
                  <a:gd name="connsiteX6" fmla="*/ 3378091 w 3411483"/>
                  <a:gd name="connsiteY6" fmla="*/ 3531835 h 4698595"/>
                  <a:gd name="connsiteX7" fmla="*/ 2359032 w 3411483"/>
                  <a:gd name="connsiteY7" fmla="*/ 4550885 h 4698595"/>
                  <a:gd name="connsiteX8" fmla="*/ 1252372 w 3411483"/>
                  <a:gd name="connsiteY8" fmla="*/ 4678773 h 4698595"/>
                  <a:gd name="connsiteX9" fmla="*/ 352887 w 3411483"/>
                  <a:gd name="connsiteY9" fmla="*/ 4228546 h 4698595"/>
                  <a:gd name="connsiteX10" fmla="*/ 846 w 3411483"/>
                  <a:gd name="connsiteY10" fmla="*/ 3421796 h 4698595"/>
                  <a:gd name="connsiteX11" fmla="*/ 284017 w 3411483"/>
                  <a:gd name="connsiteY11" fmla="*/ 2828546 h 4698595"/>
                  <a:gd name="connsiteX12" fmla="*/ 964397 w 3411483"/>
                  <a:gd name="connsiteY12" fmla="*/ 2581252 h 4698595"/>
                  <a:gd name="connsiteX13" fmla="*/ 1592242 w 3411483"/>
                  <a:gd name="connsiteY13" fmla="*/ 2729885 h 4698595"/>
                  <a:gd name="connsiteX14" fmla="*/ 1861319 w 3411483"/>
                  <a:gd name="connsiteY14" fmla="*/ 3201410 h 4698595"/>
                  <a:gd name="connsiteX15" fmla="*/ 1680653 w 3411483"/>
                  <a:gd name="connsiteY15" fmla="*/ 3571710 h 4698595"/>
                  <a:gd name="connsiteX16" fmla="*/ 1261662 w 3411483"/>
                  <a:gd name="connsiteY16" fmla="*/ 3719062 h 4698595"/>
                  <a:gd name="connsiteX17" fmla="*/ 895206 w 3411483"/>
                  <a:gd name="connsiteY17" fmla="*/ 3637057 h 4698595"/>
                  <a:gd name="connsiteX18" fmla="*/ 718384 w 3411483"/>
                  <a:gd name="connsiteY18" fmla="*/ 3360293 h 4698595"/>
                  <a:gd name="connsiteX19" fmla="*/ 808076 w 3411483"/>
                  <a:gd name="connsiteY19" fmla="*/ 3180908 h 4698595"/>
                  <a:gd name="connsiteX20" fmla="*/ 931082 w 3411483"/>
                  <a:gd name="connsiteY20" fmla="*/ 3116843 h 4698595"/>
                  <a:gd name="connsiteX21" fmla="*/ 990023 w 3411483"/>
                  <a:gd name="connsiteY21" fmla="*/ 3109155 h 4698595"/>
                  <a:gd name="connsiteX22" fmla="*/ 1010524 w 3411483"/>
                  <a:gd name="connsiteY22" fmla="*/ 3124530 h 4698595"/>
                  <a:gd name="connsiteX23" fmla="*/ 1000274 w 3411483"/>
                  <a:gd name="connsiteY23" fmla="*/ 3155282 h 4698595"/>
                  <a:gd name="connsiteX24" fmla="*/ 990023 w 3411483"/>
                  <a:gd name="connsiteY24" fmla="*/ 3186034 h 4698595"/>
                  <a:gd name="connsiteX25" fmla="*/ 974647 w 3411483"/>
                  <a:gd name="connsiteY25" fmla="*/ 3298790 h 4698595"/>
                  <a:gd name="connsiteX26" fmla="*/ 1055370 w 3411483"/>
                  <a:gd name="connsiteY26" fmla="*/ 3435891 h 4698595"/>
                  <a:gd name="connsiteX27" fmla="*/ 1230911 w 3411483"/>
                  <a:gd name="connsiteY27" fmla="*/ 3493550 h 4698595"/>
                  <a:gd name="connsiteX28" fmla="*/ 1494862 w 3411483"/>
                  <a:gd name="connsiteY28" fmla="*/ 3396170 h 4698595"/>
                  <a:gd name="connsiteX29" fmla="*/ 1599930 w 3411483"/>
                  <a:gd name="connsiteY29" fmla="*/ 3155282 h 4698595"/>
                  <a:gd name="connsiteX30" fmla="*/ 1387231 w 3411483"/>
                  <a:gd name="connsiteY30" fmla="*/ 2819577 h 4698595"/>
                  <a:gd name="connsiteX31" fmla="*/ 943896 w 3411483"/>
                  <a:gd name="connsiteY31" fmla="*/ 2714509 h 4698595"/>
                  <a:gd name="connsiteX32" fmla="*/ 372428 w 3411483"/>
                  <a:gd name="connsiteY32" fmla="*/ 2909269 h 4698595"/>
                  <a:gd name="connsiteX33" fmla="*/ 118727 w 3411483"/>
                  <a:gd name="connsiteY33" fmla="*/ 3421796 h 4698595"/>
                  <a:gd name="connsiteX34" fmla="*/ 500560 w 3411483"/>
                  <a:gd name="connsiteY34" fmla="*/ 4062455 h 4698595"/>
                  <a:gd name="connsiteX35" fmla="*/ 1312915 w 3411483"/>
                  <a:gd name="connsiteY35" fmla="*/ 4277716 h 4698595"/>
                  <a:gd name="connsiteX36" fmla="*/ 2195013 w 3411483"/>
                  <a:gd name="connsiteY36" fmla="*/ 3993179 h 4698595"/>
                  <a:gd name="connsiteX37" fmla="*/ 2705552 w 3411483"/>
                  <a:gd name="connsiteY37" fmla="*/ 3234379 h 4698595"/>
                  <a:gd name="connsiteX38" fmla="*/ 2587666 w 3411483"/>
                  <a:gd name="connsiteY38" fmla="*/ 2728357 h 4698595"/>
                  <a:gd name="connsiteX39" fmla="*/ 1769638 w 3411483"/>
                  <a:gd name="connsiteY39" fmla="*/ 2113659 h 4698595"/>
                  <a:gd name="connsiteX40" fmla="*/ 859329 w 3411483"/>
                  <a:gd name="connsiteY40" fmla="*/ 1845776 h 4698595"/>
                  <a:gd name="connsiteX41" fmla="*/ 477496 w 3411483"/>
                  <a:gd name="connsiteY41" fmla="*/ 1320436 h 4698595"/>
                  <a:gd name="connsiteX0" fmla="*/ 477496 w 3411485"/>
                  <a:gd name="connsiteY0" fmla="*/ 760057 h 4138216"/>
                  <a:gd name="connsiteX1" fmla="*/ 810541 w 3411485"/>
                  <a:gd name="connsiteY1" fmla="*/ 659 h 4138216"/>
                  <a:gd name="connsiteX2" fmla="*/ 744010 w 3411485"/>
                  <a:gd name="connsiteY2" fmla="*/ 631925 h 4138216"/>
                  <a:gd name="connsiteX3" fmla="*/ 900331 w 3411485"/>
                  <a:gd name="connsiteY3" fmla="*/ 890752 h 4138216"/>
                  <a:gd name="connsiteX4" fmla="*/ 1240632 w 3411485"/>
                  <a:gd name="connsiteY4" fmla="*/ 1173299 h 4138216"/>
                  <a:gd name="connsiteX5" fmla="*/ 2984160 w 3411485"/>
                  <a:gd name="connsiteY5" fmla="*/ 1693489 h 4138216"/>
                  <a:gd name="connsiteX6" fmla="*/ 3378091 w 3411485"/>
                  <a:gd name="connsiteY6" fmla="*/ 2971456 h 4138216"/>
                  <a:gd name="connsiteX7" fmla="*/ 2359032 w 3411485"/>
                  <a:gd name="connsiteY7" fmla="*/ 3990506 h 4138216"/>
                  <a:gd name="connsiteX8" fmla="*/ 1252372 w 3411485"/>
                  <a:gd name="connsiteY8" fmla="*/ 4118394 h 4138216"/>
                  <a:gd name="connsiteX9" fmla="*/ 352887 w 3411485"/>
                  <a:gd name="connsiteY9" fmla="*/ 3668167 h 4138216"/>
                  <a:gd name="connsiteX10" fmla="*/ 846 w 3411485"/>
                  <a:gd name="connsiteY10" fmla="*/ 2861417 h 4138216"/>
                  <a:gd name="connsiteX11" fmla="*/ 284017 w 3411485"/>
                  <a:gd name="connsiteY11" fmla="*/ 2268167 h 4138216"/>
                  <a:gd name="connsiteX12" fmla="*/ 964397 w 3411485"/>
                  <a:gd name="connsiteY12" fmla="*/ 2020873 h 4138216"/>
                  <a:gd name="connsiteX13" fmla="*/ 1592242 w 3411485"/>
                  <a:gd name="connsiteY13" fmla="*/ 2169506 h 4138216"/>
                  <a:gd name="connsiteX14" fmla="*/ 1861319 w 3411485"/>
                  <a:gd name="connsiteY14" fmla="*/ 2641031 h 4138216"/>
                  <a:gd name="connsiteX15" fmla="*/ 1680653 w 3411485"/>
                  <a:gd name="connsiteY15" fmla="*/ 3011331 h 4138216"/>
                  <a:gd name="connsiteX16" fmla="*/ 1261662 w 3411485"/>
                  <a:gd name="connsiteY16" fmla="*/ 3158683 h 4138216"/>
                  <a:gd name="connsiteX17" fmla="*/ 895206 w 3411485"/>
                  <a:gd name="connsiteY17" fmla="*/ 3076678 h 4138216"/>
                  <a:gd name="connsiteX18" fmla="*/ 718384 w 3411485"/>
                  <a:gd name="connsiteY18" fmla="*/ 2799914 h 4138216"/>
                  <a:gd name="connsiteX19" fmla="*/ 808076 w 3411485"/>
                  <a:gd name="connsiteY19" fmla="*/ 2620529 h 4138216"/>
                  <a:gd name="connsiteX20" fmla="*/ 931082 w 3411485"/>
                  <a:gd name="connsiteY20" fmla="*/ 2556464 h 4138216"/>
                  <a:gd name="connsiteX21" fmla="*/ 990023 w 3411485"/>
                  <a:gd name="connsiteY21" fmla="*/ 2548776 h 4138216"/>
                  <a:gd name="connsiteX22" fmla="*/ 1010524 w 3411485"/>
                  <a:gd name="connsiteY22" fmla="*/ 2564151 h 4138216"/>
                  <a:gd name="connsiteX23" fmla="*/ 1000274 w 3411485"/>
                  <a:gd name="connsiteY23" fmla="*/ 2594903 h 4138216"/>
                  <a:gd name="connsiteX24" fmla="*/ 990023 w 3411485"/>
                  <a:gd name="connsiteY24" fmla="*/ 2625655 h 4138216"/>
                  <a:gd name="connsiteX25" fmla="*/ 974647 w 3411485"/>
                  <a:gd name="connsiteY25" fmla="*/ 2738411 h 4138216"/>
                  <a:gd name="connsiteX26" fmla="*/ 1055370 w 3411485"/>
                  <a:gd name="connsiteY26" fmla="*/ 2875512 h 4138216"/>
                  <a:gd name="connsiteX27" fmla="*/ 1230911 w 3411485"/>
                  <a:gd name="connsiteY27" fmla="*/ 2933171 h 4138216"/>
                  <a:gd name="connsiteX28" fmla="*/ 1494862 w 3411485"/>
                  <a:gd name="connsiteY28" fmla="*/ 2835791 h 4138216"/>
                  <a:gd name="connsiteX29" fmla="*/ 1599930 w 3411485"/>
                  <a:gd name="connsiteY29" fmla="*/ 2594903 h 4138216"/>
                  <a:gd name="connsiteX30" fmla="*/ 1387231 w 3411485"/>
                  <a:gd name="connsiteY30" fmla="*/ 2259198 h 4138216"/>
                  <a:gd name="connsiteX31" fmla="*/ 943896 w 3411485"/>
                  <a:gd name="connsiteY31" fmla="*/ 2154130 h 4138216"/>
                  <a:gd name="connsiteX32" fmla="*/ 372428 w 3411485"/>
                  <a:gd name="connsiteY32" fmla="*/ 2348890 h 4138216"/>
                  <a:gd name="connsiteX33" fmla="*/ 118727 w 3411485"/>
                  <a:gd name="connsiteY33" fmla="*/ 2861417 h 4138216"/>
                  <a:gd name="connsiteX34" fmla="*/ 500560 w 3411485"/>
                  <a:gd name="connsiteY34" fmla="*/ 3502076 h 4138216"/>
                  <a:gd name="connsiteX35" fmla="*/ 1312915 w 3411485"/>
                  <a:gd name="connsiteY35" fmla="*/ 3717337 h 4138216"/>
                  <a:gd name="connsiteX36" fmla="*/ 2195013 w 3411485"/>
                  <a:gd name="connsiteY36" fmla="*/ 3432800 h 4138216"/>
                  <a:gd name="connsiteX37" fmla="*/ 2705552 w 3411485"/>
                  <a:gd name="connsiteY37" fmla="*/ 2674000 h 4138216"/>
                  <a:gd name="connsiteX38" fmla="*/ 2587666 w 3411485"/>
                  <a:gd name="connsiteY38" fmla="*/ 2167978 h 4138216"/>
                  <a:gd name="connsiteX39" fmla="*/ 1769638 w 3411485"/>
                  <a:gd name="connsiteY39" fmla="*/ 1553280 h 4138216"/>
                  <a:gd name="connsiteX40" fmla="*/ 859329 w 3411485"/>
                  <a:gd name="connsiteY40" fmla="*/ 1285397 h 4138216"/>
                  <a:gd name="connsiteX41" fmla="*/ 477496 w 3411485"/>
                  <a:gd name="connsiteY41" fmla="*/ 760057 h 4138216"/>
                  <a:gd name="connsiteX0" fmla="*/ 477496 w 3415891"/>
                  <a:gd name="connsiteY0" fmla="*/ 760057 h 4122191"/>
                  <a:gd name="connsiteX1" fmla="*/ 810541 w 3415891"/>
                  <a:gd name="connsiteY1" fmla="*/ 659 h 4122191"/>
                  <a:gd name="connsiteX2" fmla="*/ 744010 w 3415891"/>
                  <a:gd name="connsiteY2" fmla="*/ 631925 h 4122191"/>
                  <a:gd name="connsiteX3" fmla="*/ 900331 w 3415891"/>
                  <a:gd name="connsiteY3" fmla="*/ 890752 h 4122191"/>
                  <a:gd name="connsiteX4" fmla="*/ 1240632 w 3415891"/>
                  <a:gd name="connsiteY4" fmla="*/ 1173299 h 4122191"/>
                  <a:gd name="connsiteX5" fmla="*/ 2984160 w 3415891"/>
                  <a:gd name="connsiteY5" fmla="*/ 1693489 h 4122191"/>
                  <a:gd name="connsiteX6" fmla="*/ 3378091 w 3415891"/>
                  <a:gd name="connsiteY6" fmla="*/ 2971456 h 4122191"/>
                  <a:gd name="connsiteX7" fmla="*/ 2292890 w 3415891"/>
                  <a:gd name="connsiteY7" fmla="*/ 3857009 h 4122191"/>
                  <a:gd name="connsiteX8" fmla="*/ 1252372 w 3415891"/>
                  <a:gd name="connsiteY8" fmla="*/ 4118394 h 4122191"/>
                  <a:gd name="connsiteX9" fmla="*/ 352887 w 3415891"/>
                  <a:gd name="connsiteY9" fmla="*/ 3668167 h 4122191"/>
                  <a:gd name="connsiteX10" fmla="*/ 846 w 3415891"/>
                  <a:gd name="connsiteY10" fmla="*/ 2861417 h 4122191"/>
                  <a:gd name="connsiteX11" fmla="*/ 284017 w 3415891"/>
                  <a:gd name="connsiteY11" fmla="*/ 2268167 h 4122191"/>
                  <a:gd name="connsiteX12" fmla="*/ 964397 w 3415891"/>
                  <a:gd name="connsiteY12" fmla="*/ 2020873 h 4122191"/>
                  <a:gd name="connsiteX13" fmla="*/ 1592242 w 3415891"/>
                  <a:gd name="connsiteY13" fmla="*/ 2169506 h 4122191"/>
                  <a:gd name="connsiteX14" fmla="*/ 1861319 w 3415891"/>
                  <a:gd name="connsiteY14" fmla="*/ 2641031 h 4122191"/>
                  <a:gd name="connsiteX15" fmla="*/ 1680653 w 3415891"/>
                  <a:gd name="connsiteY15" fmla="*/ 3011331 h 4122191"/>
                  <a:gd name="connsiteX16" fmla="*/ 1261662 w 3415891"/>
                  <a:gd name="connsiteY16" fmla="*/ 3158683 h 4122191"/>
                  <a:gd name="connsiteX17" fmla="*/ 895206 w 3415891"/>
                  <a:gd name="connsiteY17" fmla="*/ 3076678 h 4122191"/>
                  <a:gd name="connsiteX18" fmla="*/ 718384 w 3415891"/>
                  <a:gd name="connsiteY18" fmla="*/ 2799914 h 4122191"/>
                  <a:gd name="connsiteX19" fmla="*/ 808076 w 3415891"/>
                  <a:gd name="connsiteY19" fmla="*/ 2620529 h 4122191"/>
                  <a:gd name="connsiteX20" fmla="*/ 931082 w 3415891"/>
                  <a:gd name="connsiteY20" fmla="*/ 2556464 h 4122191"/>
                  <a:gd name="connsiteX21" fmla="*/ 990023 w 3415891"/>
                  <a:gd name="connsiteY21" fmla="*/ 2548776 h 4122191"/>
                  <a:gd name="connsiteX22" fmla="*/ 1010524 w 3415891"/>
                  <a:gd name="connsiteY22" fmla="*/ 2564151 h 4122191"/>
                  <a:gd name="connsiteX23" fmla="*/ 1000274 w 3415891"/>
                  <a:gd name="connsiteY23" fmla="*/ 2594903 h 4122191"/>
                  <a:gd name="connsiteX24" fmla="*/ 990023 w 3415891"/>
                  <a:gd name="connsiteY24" fmla="*/ 2625655 h 4122191"/>
                  <a:gd name="connsiteX25" fmla="*/ 974647 w 3415891"/>
                  <a:gd name="connsiteY25" fmla="*/ 2738411 h 4122191"/>
                  <a:gd name="connsiteX26" fmla="*/ 1055370 w 3415891"/>
                  <a:gd name="connsiteY26" fmla="*/ 2875512 h 4122191"/>
                  <a:gd name="connsiteX27" fmla="*/ 1230911 w 3415891"/>
                  <a:gd name="connsiteY27" fmla="*/ 2933171 h 4122191"/>
                  <a:gd name="connsiteX28" fmla="*/ 1494862 w 3415891"/>
                  <a:gd name="connsiteY28" fmla="*/ 2835791 h 4122191"/>
                  <a:gd name="connsiteX29" fmla="*/ 1599930 w 3415891"/>
                  <a:gd name="connsiteY29" fmla="*/ 2594903 h 4122191"/>
                  <a:gd name="connsiteX30" fmla="*/ 1387231 w 3415891"/>
                  <a:gd name="connsiteY30" fmla="*/ 2259198 h 4122191"/>
                  <a:gd name="connsiteX31" fmla="*/ 943896 w 3415891"/>
                  <a:gd name="connsiteY31" fmla="*/ 2154130 h 4122191"/>
                  <a:gd name="connsiteX32" fmla="*/ 372428 w 3415891"/>
                  <a:gd name="connsiteY32" fmla="*/ 2348890 h 4122191"/>
                  <a:gd name="connsiteX33" fmla="*/ 118727 w 3415891"/>
                  <a:gd name="connsiteY33" fmla="*/ 2861417 h 4122191"/>
                  <a:gd name="connsiteX34" fmla="*/ 500560 w 3415891"/>
                  <a:gd name="connsiteY34" fmla="*/ 3502076 h 4122191"/>
                  <a:gd name="connsiteX35" fmla="*/ 1312915 w 3415891"/>
                  <a:gd name="connsiteY35" fmla="*/ 3717337 h 4122191"/>
                  <a:gd name="connsiteX36" fmla="*/ 2195013 w 3415891"/>
                  <a:gd name="connsiteY36" fmla="*/ 3432800 h 4122191"/>
                  <a:gd name="connsiteX37" fmla="*/ 2705552 w 3415891"/>
                  <a:gd name="connsiteY37" fmla="*/ 2674000 h 4122191"/>
                  <a:gd name="connsiteX38" fmla="*/ 2587666 w 3415891"/>
                  <a:gd name="connsiteY38" fmla="*/ 2167978 h 4122191"/>
                  <a:gd name="connsiteX39" fmla="*/ 1769638 w 3415891"/>
                  <a:gd name="connsiteY39" fmla="*/ 1553280 h 4122191"/>
                  <a:gd name="connsiteX40" fmla="*/ 859329 w 3415891"/>
                  <a:gd name="connsiteY40" fmla="*/ 1285397 h 4122191"/>
                  <a:gd name="connsiteX41" fmla="*/ 477496 w 3415891"/>
                  <a:gd name="connsiteY41" fmla="*/ 760057 h 4122191"/>
                  <a:gd name="connsiteX0" fmla="*/ 477496 w 3415891"/>
                  <a:gd name="connsiteY0" fmla="*/ 760057 h 4122191"/>
                  <a:gd name="connsiteX1" fmla="*/ 810541 w 3415891"/>
                  <a:gd name="connsiteY1" fmla="*/ 659 h 4122191"/>
                  <a:gd name="connsiteX2" fmla="*/ 744010 w 3415891"/>
                  <a:gd name="connsiteY2" fmla="*/ 631925 h 4122191"/>
                  <a:gd name="connsiteX3" fmla="*/ 900331 w 3415891"/>
                  <a:gd name="connsiteY3" fmla="*/ 890752 h 4122191"/>
                  <a:gd name="connsiteX4" fmla="*/ 1240632 w 3415891"/>
                  <a:gd name="connsiteY4" fmla="*/ 1173299 h 4122191"/>
                  <a:gd name="connsiteX5" fmla="*/ 2984160 w 3415891"/>
                  <a:gd name="connsiteY5" fmla="*/ 1693489 h 4122191"/>
                  <a:gd name="connsiteX6" fmla="*/ 3378091 w 3415891"/>
                  <a:gd name="connsiteY6" fmla="*/ 2971456 h 4122191"/>
                  <a:gd name="connsiteX7" fmla="*/ 2292890 w 3415891"/>
                  <a:gd name="connsiteY7" fmla="*/ 3857009 h 4122191"/>
                  <a:gd name="connsiteX8" fmla="*/ 1252372 w 3415891"/>
                  <a:gd name="connsiteY8" fmla="*/ 4118394 h 4122191"/>
                  <a:gd name="connsiteX9" fmla="*/ 352887 w 3415891"/>
                  <a:gd name="connsiteY9" fmla="*/ 3668167 h 4122191"/>
                  <a:gd name="connsiteX10" fmla="*/ 846 w 3415891"/>
                  <a:gd name="connsiteY10" fmla="*/ 2861417 h 4122191"/>
                  <a:gd name="connsiteX11" fmla="*/ 284017 w 3415891"/>
                  <a:gd name="connsiteY11" fmla="*/ 2268167 h 4122191"/>
                  <a:gd name="connsiteX12" fmla="*/ 964397 w 3415891"/>
                  <a:gd name="connsiteY12" fmla="*/ 2020873 h 4122191"/>
                  <a:gd name="connsiteX13" fmla="*/ 1592242 w 3415891"/>
                  <a:gd name="connsiteY13" fmla="*/ 2169506 h 4122191"/>
                  <a:gd name="connsiteX14" fmla="*/ 1861319 w 3415891"/>
                  <a:gd name="connsiteY14" fmla="*/ 2641031 h 4122191"/>
                  <a:gd name="connsiteX15" fmla="*/ 1680653 w 3415891"/>
                  <a:gd name="connsiteY15" fmla="*/ 3011331 h 4122191"/>
                  <a:gd name="connsiteX16" fmla="*/ 1261662 w 3415891"/>
                  <a:gd name="connsiteY16" fmla="*/ 3158683 h 4122191"/>
                  <a:gd name="connsiteX17" fmla="*/ 895206 w 3415891"/>
                  <a:gd name="connsiteY17" fmla="*/ 3076678 h 4122191"/>
                  <a:gd name="connsiteX18" fmla="*/ 718384 w 3415891"/>
                  <a:gd name="connsiteY18" fmla="*/ 2799914 h 4122191"/>
                  <a:gd name="connsiteX19" fmla="*/ 808076 w 3415891"/>
                  <a:gd name="connsiteY19" fmla="*/ 2620529 h 4122191"/>
                  <a:gd name="connsiteX20" fmla="*/ 931082 w 3415891"/>
                  <a:gd name="connsiteY20" fmla="*/ 2556464 h 4122191"/>
                  <a:gd name="connsiteX21" fmla="*/ 990023 w 3415891"/>
                  <a:gd name="connsiteY21" fmla="*/ 2548776 h 4122191"/>
                  <a:gd name="connsiteX22" fmla="*/ 1010524 w 3415891"/>
                  <a:gd name="connsiteY22" fmla="*/ 2564151 h 4122191"/>
                  <a:gd name="connsiteX23" fmla="*/ 1000274 w 3415891"/>
                  <a:gd name="connsiteY23" fmla="*/ 2594903 h 4122191"/>
                  <a:gd name="connsiteX24" fmla="*/ 990023 w 3415891"/>
                  <a:gd name="connsiteY24" fmla="*/ 2625655 h 4122191"/>
                  <a:gd name="connsiteX25" fmla="*/ 974647 w 3415891"/>
                  <a:gd name="connsiteY25" fmla="*/ 2738411 h 4122191"/>
                  <a:gd name="connsiteX26" fmla="*/ 1055370 w 3415891"/>
                  <a:gd name="connsiteY26" fmla="*/ 2875512 h 4122191"/>
                  <a:gd name="connsiteX27" fmla="*/ 1230911 w 3415891"/>
                  <a:gd name="connsiteY27" fmla="*/ 2933171 h 4122191"/>
                  <a:gd name="connsiteX28" fmla="*/ 1494862 w 3415891"/>
                  <a:gd name="connsiteY28" fmla="*/ 2835791 h 4122191"/>
                  <a:gd name="connsiteX29" fmla="*/ 1599930 w 3415891"/>
                  <a:gd name="connsiteY29" fmla="*/ 2594903 h 4122191"/>
                  <a:gd name="connsiteX30" fmla="*/ 1387231 w 3415891"/>
                  <a:gd name="connsiteY30" fmla="*/ 2259198 h 4122191"/>
                  <a:gd name="connsiteX31" fmla="*/ 943896 w 3415891"/>
                  <a:gd name="connsiteY31" fmla="*/ 2154130 h 4122191"/>
                  <a:gd name="connsiteX32" fmla="*/ 372428 w 3415891"/>
                  <a:gd name="connsiteY32" fmla="*/ 2348890 h 4122191"/>
                  <a:gd name="connsiteX33" fmla="*/ 118727 w 3415891"/>
                  <a:gd name="connsiteY33" fmla="*/ 2861417 h 4122191"/>
                  <a:gd name="connsiteX34" fmla="*/ 500560 w 3415891"/>
                  <a:gd name="connsiteY34" fmla="*/ 3502076 h 4122191"/>
                  <a:gd name="connsiteX35" fmla="*/ 1312915 w 3415891"/>
                  <a:gd name="connsiteY35" fmla="*/ 3717337 h 4122191"/>
                  <a:gd name="connsiteX36" fmla="*/ 2195013 w 3415891"/>
                  <a:gd name="connsiteY36" fmla="*/ 3432800 h 4122191"/>
                  <a:gd name="connsiteX37" fmla="*/ 2705552 w 3415891"/>
                  <a:gd name="connsiteY37" fmla="*/ 2674000 h 4122191"/>
                  <a:gd name="connsiteX38" fmla="*/ 2587666 w 3415891"/>
                  <a:gd name="connsiteY38" fmla="*/ 2167978 h 4122191"/>
                  <a:gd name="connsiteX39" fmla="*/ 1769638 w 3415891"/>
                  <a:gd name="connsiteY39" fmla="*/ 1553280 h 4122191"/>
                  <a:gd name="connsiteX40" fmla="*/ 859329 w 3415891"/>
                  <a:gd name="connsiteY40" fmla="*/ 1285397 h 4122191"/>
                  <a:gd name="connsiteX41" fmla="*/ 477496 w 3415891"/>
                  <a:gd name="connsiteY41" fmla="*/ 760057 h 4122191"/>
                  <a:gd name="connsiteX0" fmla="*/ 477496 w 3415891"/>
                  <a:gd name="connsiteY0" fmla="*/ 760057 h 3958557"/>
                  <a:gd name="connsiteX1" fmla="*/ 810541 w 3415891"/>
                  <a:gd name="connsiteY1" fmla="*/ 659 h 3958557"/>
                  <a:gd name="connsiteX2" fmla="*/ 744010 w 3415891"/>
                  <a:gd name="connsiteY2" fmla="*/ 631925 h 3958557"/>
                  <a:gd name="connsiteX3" fmla="*/ 900331 w 3415891"/>
                  <a:gd name="connsiteY3" fmla="*/ 890752 h 3958557"/>
                  <a:gd name="connsiteX4" fmla="*/ 1240632 w 3415891"/>
                  <a:gd name="connsiteY4" fmla="*/ 1173299 h 3958557"/>
                  <a:gd name="connsiteX5" fmla="*/ 2984160 w 3415891"/>
                  <a:gd name="connsiteY5" fmla="*/ 1693489 h 3958557"/>
                  <a:gd name="connsiteX6" fmla="*/ 3378091 w 3415891"/>
                  <a:gd name="connsiteY6" fmla="*/ 2971456 h 3958557"/>
                  <a:gd name="connsiteX7" fmla="*/ 2292890 w 3415891"/>
                  <a:gd name="connsiteY7" fmla="*/ 3857009 h 3958557"/>
                  <a:gd name="connsiteX8" fmla="*/ 1075991 w 3415891"/>
                  <a:gd name="connsiteY8" fmla="*/ 3918147 h 3958557"/>
                  <a:gd name="connsiteX9" fmla="*/ 352887 w 3415891"/>
                  <a:gd name="connsiteY9" fmla="*/ 3668167 h 3958557"/>
                  <a:gd name="connsiteX10" fmla="*/ 846 w 3415891"/>
                  <a:gd name="connsiteY10" fmla="*/ 2861417 h 3958557"/>
                  <a:gd name="connsiteX11" fmla="*/ 284017 w 3415891"/>
                  <a:gd name="connsiteY11" fmla="*/ 2268167 h 3958557"/>
                  <a:gd name="connsiteX12" fmla="*/ 964397 w 3415891"/>
                  <a:gd name="connsiteY12" fmla="*/ 2020873 h 3958557"/>
                  <a:gd name="connsiteX13" fmla="*/ 1592242 w 3415891"/>
                  <a:gd name="connsiteY13" fmla="*/ 2169506 h 3958557"/>
                  <a:gd name="connsiteX14" fmla="*/ 1861319 w 3415891"/>
                  <a:gd name="connsiteY14" fmla="*/ 2641031 h 3958557"/>
                  <a:gd name="connsiteX15" fmla="*/ 1680653 w 3415891"/>
                  <a:gd name="connsiteY15" fmla="*/ 3011331 h 3958557"/>
                  <a:gd name="connsiteX16" fmla="*/ 1261662 w 3415891"/>
                  <a:gd name="connsiteY16" fmla="*/ 3158683 h 3958557"/>
                  <a:gd name="connsiteX17" fmla="*/ 895206 w 3415891"/>
                  <a:gd name="connsiteY17" fmla="*/ 3076678 h 3958557"/>
                  <a:gd name="connsiteX18" fmla="*/ 718384 w 3415891"/>
                  <a:gd name="connsiteY18" fmla="*/ 2799914 h 3958557"/>
                  <a:gd name="connsiteX19" fmla="*/ 808076 w 3415891"/>
                  <a:gd name="connsiteY19" fmla="*/ 2620529 h 3958557"/>
                  <a:gd name="connsiteX20" fmla="*/ 931082 w 3415891"/>
                  <a:gd name="connsiteY20" fmla="*/ 2556464 h 3958557"/>
                  <a:gd name="connsiteX21" fmla="*/ 990023 w 3415891"/>
                  <a:gd name="connsiteY21" fmla="*/ 2548776 h 3958557"/>
                  <a:gd name="connsiteX22" fmla="*/ 1010524 w 3415891"/>
                  <a:gd name="connsiteY22" fmla="*/ 2564151 h 3958557"/>
                  <a:gd name="connsiteX23" fmla="*/ 1000274 w 3415891"/>
                  <a:gd name="connsiteY23" fmla="*/ 2594903 h 3958557"/>
                  <a:gd name="connsiteX24" fmla="*/ 990023 w 3415891"/>
                  <a:gd name="connsiteY24" fmla="*/ 2625655 h 3958557"/>
                  <a:gd name="connsiteX25" fmla="*/ 974647 w 3415891"/>
                  <a:gd name="connsiteY25" fmla="*/ 2738411 h 3958557"/>
                  <a:gd name="connsiteX26" fmla="*/ 1055370 w 3415891"/>
                  <a:gd name="connsiteY26" fmla="*/ 2875512 h 3958557"/>
                  <a:gd name="connsiteX27" fmla="*/ 1230911 w 3415891"/>
                  <a:gd name="connsiteY27" fmla="*/ 2933171 h 3958557"/>
                  <a:gd name="connsiteX28" fmla="*/ 1494862 w 3415891"/>
                  <a:gd name="connsiteY28" fmla="*/ 2835791 h 3958557"/>
                  <a:gd name="connsiteX29" fmla="*/ 1599930 w 3415891"/>
                  <a:gd name="connsiteY29" fmla="*/ 2594903 h 3958557"/>
                  <a:gd name="connsiteX30" fmla="*/ 1387231 w 3415891"/>
                  <a:gd name="connsiteY30" fmla="*/ 2259198 h 3958557"/>
                  <a:gd name="connsiteX31" fmla="*/ 943896 w 3415891"/>
                  <a:gd name="connsiteY31" fmla="*/ 2154130 h 3958557"/>
                  <a:gd name="connsiteX32" fmla="*/ 372428 w 3415891"/>
                  <a:gd name="connsiteY32" fmla="*/ 2348890 h 3958557"/>
                  <a:gd name="connsiteX33" fmla="*/ 118727 w 3415891"/>
                  <a:gd name="connsiteY33" fmla="*/ 2861417 h 3958557"/>
                  <a:gd name="connsiteX34" fmla="*/ 500560 w 3415891"/>
                  <a:gd name="connsiteY34" fmla="*/ 3502076 h 3958557"/>
                  <a:gd name="connsiteX35" fmla="*/ 1312915 w 3415891"/>
                  <a:gd name="connsiteY35" fmla="*/ 3717337 h 3958557"/>
                  <a:gd name="connsiteX36" fmla="*/ 2195013 w 3415891"/>
                  <a:gd name="connsiteY36" fmla="*/ 3432800 h 3958557"/>
                  <a:gd name="connsiteX37" fmla="*/ 2705552 w 3415891"/>
                  <a:gd name="connsiteY37" fmla="*/ 2674000 h 3958557"/>
                  <a:gd name="connsiteX38" fmla="*/ 2587666 w 3415891"/>
                  <a:gd name="connsiteY38" fmla="*/ 2167978 h 3958557"/>
                  <a:gd name="connsiteX39" fmla="*/ 1769638 w 3415891"/>
                  <a:gd name="connsiteY39" fmla="*/ 1553280 h 3958557"/>
                  <a:gd name="connsiteX40" fmla="*/ 859329 w 3415891"/>
                  <a:gd name="connsiteY40" fmla="*/ 1285397 h 3958557"/>
                  <a:gd name="connsiteX41" fmla="*/ 477496 w 3415891"/>
                  <a:gd name="connsiteY41" fmla="*/ 760057 h 3958557"/>
                  <a:gd name="connsiteX0" fmla="*/ 565295 w 3503690"/>
                  <a:gd name="connsiteY0" fmla="*/ 760057 h 3958557"/>
                  <a:gd name="connsiteX1" fmla="*/ 898340 w 3503690"/>
                  <a:gd name="connsiteY1" fmla="*/ 659 h 3958557"/>
                  <a:gd name="connsiteX2" fmla="*/ 831809 w 3503690"/>
                  <a:gd name="connsiteY2" fmla="*/ 631925 h 3958557"/>
                  <a:gd name="connsiteX3" fmla="*/ 988130 w 3503690"/>
                  <a:gd name="connsiteY3" fmla="*/ 890752 h 3958557"/>
                  <a:gd name="connsiteX4" fmla="*/ 1328431 w 3503690"/>
                  <a:gd name="connsiteY4" fmla="*/ 1173299 h 3958557"/>
                  <a:gd name="connsiteX5" fmla="*/ 3071959 w 3503690"/>
                  <a:gd name="connsiteY5" fmla="*/ 1693489 h 3958557"/>
                  <a:gd name="connsiteX6" fmla="*/ 3465890 w 3503690"/>
                  <a:gd name="connsiteY6" fmla="*/ 2971456 h 3958557"/>
                  <a:gd name="connsiteX7" fmla="*/ 2380689 w 3503690"/>
                  <a:gd name="connsiteY7" fmla="*/ 3857009 h 3958557"/>
                  <a:gd name="connsiteX8" fmla="*/ 1163790 w 3503690"/>
                  <a:gd name="connsiteY8" fmla="*/ 3918147 h 3958557"/>
                  <a:gd name="connsiteX9" fmla="*/ 440686 w 3503690"/>
                  <a:gd name="connsiteY9" fmla="*/ 3668167 h 3958557"/>
                  <a:gd name="connsiteX10" fmla="*/ 454 w 3503690"/>
                  <a:gd name="connsiteY10" fmla="*/ 2861417 h 3958557"/>
                  <a:gd name="connsiteX11" fmla="*/ 371816 w 3503690"/>
                  <a:gd name="connsiteY11" fmla="*/ 2268167 h 3958557"/>
                  <a:gd name="connsiteX12" fmla="*/ 1052196 w 3503690"/>
                  <a:gd name="connsiteY12" fmla="*/ 2020873 h 3958557"/>
                  <a:gd name="connsiteX13" fmla="*/ 1680041 w 3503690"/>
                  <a:gd name="connsiteY13" fmla="*/ 2169506 h 3958557"/>
                  <a:gd name="connsiteX14" fmla="*/ 1949118 w 3503690"/>
                  <a:gd name="connsiteY14" fmla="*/ 2641031 h 3958557"/>
                  <a:gd name="connsiteX15" fmla="*/ 1768452 w 3503690"/>
                  <a:gd name="connsiteY15" fmla="*/ 3011331 h 3958557"/>
                  <a:gd name="connsiteX16" fmla="*/ 1349461 w 3503690"/>
                  <a:gd name="connsiteY16" fmla="*/ 3158683 h 3958557"/>
                  <a:gd name="connsiteX17" fmla="*/ 983005 w 3503690"/>
                  <a:gd name="connsiteY17" fmla="*/ 3076678 h 3958557"/>
                  <a:gd name="connsiteX18" fmla="*/ 806183 w 3503690"/>
                  <a:gd name="connsiteY18" fmla="*/ 2799914 h 3958557"/>
                  <a:gd name="connsiteX19" fmla="*/ 895875 w 3503690"/>
                  <a:gd name="connsiteY19" fmla="*/ 2620529 h 3958557"/>
                  <a:gd name="connsiteX20" fmla="*/ 1018881 w 3503690"/>
                  <a:gd name="connsiteY20" fmla="*/ 2556464 h 3958557"/>
                  <a:gd name="connsiteX21" fmla="*/ 1077822 w 3503690"/>
                  <a:gd name="connsiteY21" fmla="*/ 2548776 h 3958557"/>
                  <a:gd name="connsiteX22" fmla="*/ 1098323 w 3503690"/>
                  <a:gd name="connsiteY22" fmla="*/ 2564151 h 3958557"/>
                  <a:gd name="connsiteX23" fmla="*/ 1088073 w 3503690"/>
                  <a:gd name="connsiteY23" fmla="*/ 2594903 h 3958557"/>
                  <a:gd name="connsiteX24" fmla="*/ 1077822 w 3503690"/>
                  <a:gd name="connsiteY24" fmla="*/ 2625655 h 3958557"/>
                  <a:gd name="connsiteX25" fmla="*/ 1062446 w 3503690"/>
                  <a:gd name="connsiteY25" fmla="*/ 2738411 h 3958557"/>
                  <a:gd name="connsiteX26" fmla="*/ 1143169 w 3503690"/>
                  <a:gd name="connsiteY26" fmla="*/ 2875512 h 3958557"/>
                  <a:gd name="connsiteX27" fmla="*/ 1318710 w 3503690"/>
                  <a:gd name="connsiteY27" fmla="*/ 2933171 h 3958557"/>
                  <a:gd name="connsiteX28" fmla="*/ 1582661 w 3503690"/>
                  <a:gd name="connsiteY28" fmla="*/ 2835791 h 3958557"/>
                  <a:gd name="connsiteX29" fmla="*/ 1687729 w 3503690"/>
                  <a:gd name="connsiteY29" fmla="*/ 2594903 h 3958557"/>
                  <a:gd name="connsiteX30" fmla="*/ 1475030 w 3503690"/>
                  <a:gd name="connsiteY30" fmla="*/ 2259198 h 3958557"/>
                  <a:gd name="connsiteX31" fmla="*/ 1031695 w 3503690"/>
                  <a:gd name="connsiteY31" fmla="*/ 2154130 h 3958557"/>
                  <a:gd name="connsiteX32" fmla="*/ 460227 w 3503690"/>
                  <a:gd name="connsiteY32" fmla="*/ 2348890 h 3958557"/>
                  <a:gd name="connsiteX33" fmla="*/ 206526 w 3503690"/>
                  <a:gd name="connsiteY33" fmla="*/ 2861417 h 3958557"/>
                  <a:gd name="connsiteX34" fmla="*/ 588359 w 3503690"/>
                  <a:gd name="connsiteY34" fmla="*/ 3502076 h 3958557"/>
                  <a:gd name="connsiteX35" fmla="*/ 1400714 w 3503690"/>
                  <a:gd name="connsiteY35" fmla="*/ 3717337 h 3958557"/>
                  <a:gd name="connsiteX36" fmla="*/ 2282812 w 3503690"/>
                  <a:gd name="connsiteY36" fmla="*/ 3432800 h 3958557"/>
                  <a:gd name="connsiteX37" fmla="*/ 2793351 w 3503690"/>
                  <a:gd name="connsiteY37" fmla="*/ 2674000 h 3958557"/>
                  <a:gd name="connsiteX38" fmla="*/ 2675465 w 3503690"/>
                  <a:gd name="connsiteY38" fmla="*/ 2167978 h 3958557"/>
                  <a:gd name="connsiteX39" fmla="*/ 1857437 w 3503690"/>
                  <a:gd name="connsiteY39" fmla="*/ 1553280 h 3958557"/>
                  <a:gd name="connsiteX40" fmla="*/ 947128 w 3503690"/>
                  <a:gd name="connsiteY40" fmla="*/ 1285397 h 3958557"/>
                  <a:gd name="connsiteX41" fmla="*/ 565295 w 3503690"/>
                  <a:gd name="connsiteY41" fmla="*/ 760057 h 3958557"/>
                  <a:gd name="connsiteX0" fmla="*/ 565297 w 3505172"/>
                  <a:gd name="connsiteY0" fmla="*/ 760057 h 3929318"/>
                  <a:gd name="connsiteX1" fmla="*/ 898342 w 3505172"/>
                  <a:gd name="connsiteY1" fmla="*/ 659 h 3929318"/>
                  <a:gd name="connsiteX2" fmla="*/ 831811 w 3505172"/>
                  <a:gd name="connsiteY2" fmla="*/ 631925 h 3929318"/>
                  <a:gd name="connsiteX3" fmla="*/ 988132 w 3505172"/>
                  <a:gd name="connsiteY3" fmla="*/ 890752 h 3929318"/>
                  <a:gd name="connsiteX4" fmla="*/ 1328433 w 3505172"/>
                  <a:gd name="connsiteY4" fmla="*/ 1173299 h 3929318"/>
                  <a:gd name="connsiteX5" fmla="*/ 3071961 w 3505172"/>
                  <a:gd name="connsiteY5" fmla="*/ 1693489 h 3929318"/>
                  <a:gd name="connsiteX6" fmla="*/ 3465892 w 3505172"/>
                  <a:gd name="connsiteY6" fmla="*/ 2971456 h 3929318"/>
                  <a:gd name="connsiteX7" fmla="*/ 2358642 w 3505172"/>
                  <a:gd name="connsiteY7" fmla="*/ 3790260 h 3929318"/>
                  <a:gd name="connsiteX8" fmla="*/ 1163792 w 3505172"/>
                  <a:gd name="connsiteY8" fmla="*/ 3918147 h 3929318"/>
                  <a:gd name="connsiteX9" fmla="*/ 440688 w 3505172"/>
                  <a:gd name="connsiteY9" fmla="*/ 3668167 h 3929318"/>
                  <a:gd name="connsiteX10" fmla="*/ 456 w 3505172"/>
                  <a:gd name="connsiteY10" fmla="*/ 2861417 h 3929318"/>
                  <a:gd name="connsiteX11" fmla="*/ 371818 w 3505172"/>
                  <a:gd name="connsiteY11" fmla="*/ 2268167 h 3929318"/>
                  <a:gd name="connsiteX12" fmla="*/ 1052198 w 3505172"/>
                  <a:gd name="connsiteY12" fmla="*/ 2020873 h 3929318"/>
                  <a:gd name="connsiteX13" fmla="*/ 1680043 w 3505172"/>
                  <a:gd name="connsiteY13" fmla="*/ 2169506 h 3929318"/>
                  <a:gd name="connsiteX14" fmla="*/ 1949120 w 3505172"/>
                  <a:gd name="connsiteY14" fmla="*/ 2641031 h 3929318"/>
                  <a:gd name="connsiteX15" fmla="*/ 1768454 w 3505172"/>
                  <a:gd name="connsiteY15" fmla="*/ 3011331 h 3929318"/>
                  <a:gd name="connsiteX16" fmla="*/ 1349463 w 3505172"/>
                  <a:gd name="connsiteY16" fmla="*/ 3158683 h 3929318"/>
                  <a:gd name="connsiteX17" fmla="*/ 983007 w 3505172"/>
                  <a:gd name="connsiteY17" fmla="*/ 3076678 h 3929318"/>
                  <a:gd name="connsiteX18" fmla="*/ 806185 w 3505172"/>
                  <a:gd name="connsiteY18" fmla="*/ 2799914 h 3929318"/>
                  <a:gd name="connsiteX19" fmla="*/ 895877 w 3505172"/>
                  <a:gd name="connsiteY19" fmla="*/ 2620529 h 3929318"/>
                  <a:gd name="connsiteX20" fmla="*/ 1018883 w 3505172"/>
                  <a:gd name="connsiteY20" fmla="*/ 2556464 h 3929318"/>
                  <a:gd name="connsiteX21" fmla="*/ 1077824 w 3505172"/>
                  <a:gd name="connsiteY21" fmla="*/ 2548776 h 3929318"/>
                  <a:gd name="connsiteX22" fmla="*/ 1098325 w 3505172"/>
                  <a:gd name="connsiteY22" fmla="*/ 2564151 h 3929318"/>
                  <a:gd name="connsiteX23" fmla="*/ 1088075 w 3505172"/>
                  <a:gd name="connsiteY23" fmla="*/ 2594903 h 3929318"/>
                  <a:gd name="connsiteX24" fmla="*/ 1077824 w 3505172"/>
                  <a:gd name="connsiteY24" fmla="*/ 2625655 h 3929318"/>
                  <a:gd name="connsiteX25" fmla="*/ 1062448 w 3505172"/>
                  <a:gd name="connsiteY25" fmla="*/ 2738411 h 3929318"/>
                  <a:gd name="connsiteX26" fmla="*/ 1143171 w 3505172"/>
                  <a:gd name="connsiteY26" fmla="*/ 2875512 h 3929318"/>
                  <a:gd name="connsiteX27" fmla="*/ 1318712 w 3505172"/>
                  <a:gd name="connsiteY27" fmla="*/ 2933171 h 3929318"/>
                  <a:gd name="connsiteX28" fmla="*/ 1582663 w 3505172"/>
                  <a:gd name="connsiteY28" fmla="*/ 2835791 h 3929318"/>
                  <a:gd name="connsiteX29" fmla="*/ 1687731 w 3505172"/>
                  <a:gd name="connsiteY29" fmla="*/ 2594903 h 3929318"/>
                  <a:gd name="connsiteX30" fmla="*/ 1475032 w 3505172"/>
                  <a:gd name="connsiteY30" fmla="*/ 2259198 h 3929318"/>
                  <a:gd name="connsiteX31" fmla="*/ 1031697 w 3505172"/>
                  <a:gd name="connsiteY31" fmla="*/ 2154130 h 3929318"/>
                  <a:gd name="connsiteX32" fmla="*/ 460229 w 3505172"/>
                  <a:gd name="connsiteY32" fmla="*/ 2348890 h 3929318"/>
                  <a:gd name="connsiteX33" fmla="*/ 206528 w 3505172"/>
                  <a:gd name="connsiteY33" fmla="*/ 2861417 h 3929318"/>
                  <a:gd name="connsiteX34" fmla="*/ 588361 w 3505172"/>
                  <a:gd name="connsiteY34" fmla="*/ 3502076 h 3929318"/>
                  <a:gd name="connsiteX35" fmla="*/ 1400716 w 3505172"/>
                  <a:gd name="connsiteY35" fmla="*/ 3717337 h 3929318"/>
                  <a:gd name="connsiteX36" fmla="*/ 2282814 w 3505172"/>
                  <a:gd name="connsiteY36" fmla="*/ 3432800 h 3929318"/>
                  <a:gd name="connsiteX37" fmla="*/ 2793353 w 3505172"/>
                  <a:gd name="connsiteY37" fmla="*/ 2674000 h 3929318"/>
                  <a:gd name="connsiteX38" fmla="*/ 2675467 w 3505172"/>
                  <a:gd name="connsiteY38" fmla="*/ 2167978 h 3929318"/>
                  <a:gd name="connsiteX39" fmla="*/ 1857439 w 3505172"/>
                  <a:gd name="connsiteY39" fmla="*/ 1553280 h 3929318"/>
                  <a:gd name="connsiteX40" fmla="*/ 947130 w 3505172"/>
                  <a:gd name="connsiteY40" fmla="*/ 1285397 h 3929318"/>
                  <a:gd name="connsiteX41" fmla="*/ 565297 w 3505172"/>
                  <a:gd name="connsiteY41" fmla="*/ 760057 h 3929318"/>
                  <a:gd name="connsiteX0" fmla="*/ 565297 w 3359163"/>
                  <a:gd name="connsiteY0" fmla="*/ 760057 h 3930630"/>
                  <a:gd name="connsiteX1" fmla="*/ 898342 w 3359163"/>
                  <a:gd name="connsiteY1" fmla="*/ 659 h 3930630"/>
                  <a:gd name="connsiteX2" fmla="*/ 831811 w 3359163"/>
                  <a:gd name="connsiteY2" fmla="*/ 631925 h 3930630"/>
                  <a:gd name="connsiteX3" fmla="*/ 988132 w 3359163"/>
                  <a:gd name="connsiteY3" fmla="*/ 890752 h 3930630"/>
                  <a:gd name="connsiteX4" fmla="*/ 1328433 w 3359163"/>
                  <a:gd name="connsiteY4" fmla="*/ 1173299 h 3930630"/>
                  <a:gd name="connsiteX5" fmla="*/ 3071961 w 3359163"/>
                  <a:gd name="connsiteY5" fmla="*/ 1693489 h 3930630"/>
                  <a:gd name="connsiteX6" fmla="*/ 3289512 w 3359163"/>
                  <a:gd name="connsiteY6" fmla="*/ 2931407 h 3930630"/>
                  <a:gd name="connsiteX7" fmla="*/ 2358642 w 3359163"/>
                  <a:gd name="connsiteY7" fmla="*/ 3790260 h 3930630"/>
                  <a:gd name="connsiteX8" fmla="*/ 1163792 w 3359163"/>
                  <a:gd name="connsiteY8" fmla="*/ 3918147 h 3930630"/>
                  <a:gd name="connsiteX9" fmla="*/ 440688 w 3359163"/>
                  <a:gd name="connsiteY9" fmla="*/ 3668167 h 3930630"/>
                  <a:gd name="connsiteX10" fmla="*/ 456 w 3359163"/>
                  <a:gd name="connsiteY10" fmla="*/ 2861417 h 3930630"/>
                  <a:gd name="connsiteX11" fmla="*/ 371818 w 3359163"/>
                  <a:gd name="connsiteY11" fmla="*/ 2268167 h 3930630"/>
                  <a:gd name="connsiteX12" fmla="*/ 1052198 w 3359163"/>
                  <a:gd name="connsiteY12" fmla="*/ 2020873 h 3930630"/>
                  <a:gd name="connsiteX13" fmla="*/ 1680043 w 3359163"/>
                  <a:gd name="connsiteY13" fmla="*/ 2169506 h 3930630"/>
                  <a:gd name="connsiteX14" fmla="*/ 1949120 w 3359163"/>
                  <a:gd name="connsiteY14" fmla="*/ 2641031 h 3930630"/>
                  <a:gd name="connsiteX15" fmla="*/ 1768454 w 3359163"/>
                  <a:gd name="connsiteY15" fmla="*/ 3011331 h 3930630"/>
                  <a:gd name="connsiteX16" fmla="*/ 1349463 w 3359163"/>
                  <a:gd name="connsiteY16" fmla="*/ 3158683 h 3930630"/>
                  <a:gd name="connsiteX17" fmla="*/ 983007 w 3359163"/>
                  <a:gd name="connsiteY17" fmla="*/ 3076678 h 3930630"/>
                  <a:gd name="connsiteX18" fmla="*/ 806185 w 3359163"/>
                  <a:gd name="connsiteY18" fmla="*/ 2799914 h 3930630"/>
                  <a:gd name="connsiteX19" fmla="*/ 895877 w 3359163"/>
                  <a:gd name="connsiteY19" fmla="*/ 2620529 h 3930630"/>
                  <a:gd name="connsiteX20" fmla="*/ 1018883 w 3359163"/>
                  <a:gd name="connsiteY20" fmla="*/ 2556464 h 3930630"/>
                  <a:gd name="connsiteX21" fmla="*/ 1077824 w 3359163"/>
                  <a:gd name="connsiteY21" fmla="*/ 2548776 h 3930630"/>
                  <a:gd name="connsiteX22" fmla="*/ 1098325 w 3359163"/>
                  <a:gd name="connsiteY22" fmla="*/ 2564151 h 3930630"/>
                  <a:gd name="connsiteX23" fmla="*/ 1088075 w 3359163"/>
                  <a:gd name="connsiteY23" fmla="*/ 2594903 h 3930630"/>
                  <a:gd name="connsiteX24" fmla="*/ 1077824 w 3359163"/>
                  <a:gd name="connsiteY24" fmla="*/ 2625655 h 3930630"/>
                  <a:gd name="connsiteX25" fmla="*/ 1062448 w 3359163"/>
                  <a:gd name="connsiteY25" fmla="*/ 2738411 h 3930630"/>
                  <a:gd name="connsiteX26" fmla="*/ 1143171 w 3359163"/>
                  <a:gd name="connsiteY26" fmla="*/ 2875512 h 3930630"/>
                  <a:gd name="connsiteX27" fmla="*/ 1318712 w 3359163"/>
                  <a:gd name="connsiteY27" fmla="*/ 2933171 h 3930630"/>
                  <a:gd name="connsiteX28" fmla="*/ 1582663 w 3359163"/>
                  <a:gd name="connsiteY28" fmla="*/ 2835791 h 3930630"/>
                  <a:gd name="connsiteX29" fmla="*/ 1687731 w 3359163"/>
                  <a:gd name="connsiteY29" fmla="*/ 2594903 h 3930630"/>
                  <a:gd name="connsiteX30" fmla="*/ 1475032 w 3359163"/>
                  <a:gd name="connsiteY30" fmla="*/ 2259198 h 3930630"/>
                  <a:gd name="connsiteX31" fmla="*/ 1031697 w 3359163"/>
                  <a:gd name="connsiteY31" fmla="*/ 2154130 h 3930630"/>
                  <a:gd name="connsiteX32" fmla="*/ 460229 w 3359163"/>
                  <a:gd name="connsiteY32" fmla="*/ 2348890 h 3930630"/>
                  <a:gd name="connsiteX33" fmla="*/ 206528 w 3359163"/>
                  <a:gd name="connsiteY33" fmla="*/ 2861417 h 3930630"/>
                  <a:gd name="connsiteX34" fmla="*/ 588361 w 3359163"/>
                  <a:gd name="connsiteY34" fmla="*/ 3502076 h 3930630"/>
                  <a:gd name="connsiteX35" fmla="*/ 1400716 w 3359163"/>
                  <a:gd name="connsiteY35" fmla="*/ 3717337 h 3930630"/>
                  <a:gd name="connsiteX36" fmla="*/ 2282814 w 3359163"/>
                  <a:gd name="connsiteY36" fmla="*/ 3432800 h 3930630"/>
                  <a:gd name="connsiteX37" fmla="*/ 2793353 w 3359163"/>
                  <a:gd name="connsiteY37" fmla="*/ 2674000 h 3930630"/>
                  <a:gd name="connsiteX38" fmla="*/ 2675467 w 3359163"/>
                  <a:gd name="connsiteY38" fmla="*/ 2167978 h 3930630"/>
                  <a:gd name="connsiteX39" fmla="*/ 1857439 w 3359163"/>
                  <a:gd name="connsiteY39" fmla="*/ 1553280 h 3930630"/>
                  <a:gd name="connsiteX40" fmla="*/ 947130 w 3359163"/>
                  <a:gd name="connsiteY40" fmla="*/ 1285397 h 3930630"/>
                  <a:gd name="connsiteX41" fmla="*/ 565297 w 3359163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947130 w 3314397"/>
                  <a:gd name="connsiteY40" fmla="*/ 1285397 h 3930630"/>
                  <a:gd name="connsiteX41" fmla="*/ 565297 w 3314397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1035318 w 3314397"/>
                  <a:gd name="connsiteY40" fmla="*/ 1258698 h 3930630"/>
                  <a:gd name="connsiteX41" fmla="*/ 565297 w 3314397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1035318 w 3314397"/>
                  <a:gd name="connsiteY40" fmla="*/ 1258698 h 3930630"/>
                  <a:gd name="connsiteX41" fmla="*/ 565297 w 3314397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1035318 w 3314397"/>
                  <a:gd name="connsiteY40" fmla="*/ 1258698 h 3930630"/>
                  <a:gd name="connsiteX41" fmla="*/ 565297 w 3314397"/>
                  <a:gd name="connsiteY41" fmla="*/ 760057 h 3930630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2675467 w 3314397"/>
                  <a:gd name="connsiteY38" fmla="*/ 2168602 h 3931254"/>
                  <a:gd name="connsiteX39" fmla="*/ 1857439 w 3314397"/>
                  <a:gd name="connsiteY39" fmla="*/ 1553904 h 3931254"/>
                  <a:gd name="connsiteX40" fmla="*/ 1035318 w 3314397"/>
                  <a:gd name="connsiteY40" fmla="*/ 1259322 h 3931254"/>
                  <a:gd name="connsiteX41" fmla="*/ 587343 w 3314397"/>
                  <a:gd name="connsiteY41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2675467 w 3314397"/>
                  <a:gd name="connsiteY38" fmla="*/ 2168602 h 3931254"/>
                  <a:gd name="connsiteX39" fmla="*/ 1857439 w 3314397"/>
                  <a:gd name="connsiteY39" fmla="*/ 1553904 h 3931254"/>
                  <a:gd name="connsiteX40" fmla="*/ 1035318 w 3314397"/>
                  <a:gd name="connsiteY40" fmla="*/ 1259322 h 3931254"/>
                  <a:gd name="connsiteX41" fmla="*/ 587343 w 3314397"/>
                  <a:gd name="connsiteY41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857439 w 3314397"/>
                  <a:gd name="connsiteY37" fmla="*/ 1554027 h 3931377"/>
                  <a:gd name="connsiteX38" fmla="*/ 1035318 w 3314397"/>
                  <a:gd name="connsiteY38" fmla="*/ 1259445 h 3931377"/>
                  <a:gd name="connsiteX39" fmla="*/ 587343 w 3314397"/>
                  <a:gd name="connsiteY39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4170059"/>
                  <a:gd name="connsiteX1" fmla="*/ 898342 w 3314397"/>
                  <a:gd name="connsiteY1" fmla="*/ 1406 h 4170059"/>
                  <a:gd name="connsiteX2" fmla="*/ 831811 w 3314397"/>
                  <a:gd name="connsiteY2" fmla="*/ 632672 h 4170059"/>
                  <a:gd name="connsiteX3" fmla="*/ 1328433 w 3314397"/>
                  <a:gd name="connsiteY3" fmla="*/ 1174046 h 4170059"/>
                  <a:gd name="connsiteX4" fmla="*/ 2895583 w 3314397"/>
                  <a:gd name="connsiteY4" fmla="*/ 1827735 h 4170059"/>
                  <a:gd name="connsiteX5" fmla="*/ 3289512 w 3314397"/>
                  <a:gd name="connsiteY5" fmla="*/ 2932154 h 4170059"/>
                  <a:gd name="connsiteX6" fmla="*/ 2358642 w 3314397"/>
                  <a:gd name="connsiteY6" fmla="*/ 3791007 h 4170059"/>
                  <a:gd name="connsiteX7" fmla="*/ 1163792 w 3314397"/>
                  <a:gd name="connsiteY7" fmla="*/ 3918894 h 4170059"/>
                  <a:gd name="connsiteX8" fmla="*/ 440688 w 3314397"/>
                  <a:gd name="connsiteY8" fmla="*/ 3668914 h 4170059"/>
                  <a:gd name="connsiteX9" fmla="*/ 456 w 3314397"/>
                  <a:gd name="connsiteY9" fmla="*/ 2862164 h 4170059"/>
                  <a:gd name="connsiteX10" fmla="*/ 371818 w 3314397"/>
                  <a:gd name="connsiteY10" fmla="*/ 2268914 h 4170059"/>
                  <a:gd name="connsiteX11" fmla="*/ 1052198 w 3314397"/>
                  <a:gd name="connsiteY11" fmla="*/ 2021620 h 4170059"/>
                  <a:gd name="connsiteX12" fmla="*/ 1680043 w 3314397"/>
                  <a:gd name="connsiteY12" fmla="*/ 2170253 h 4170059"/>
                  <a:gd name="connsiteX13" fmla="*/ 1949120 w 3314397"/>
                  <a:gd name="connsiteY13" fmla="*/ 2641778 h 4170059"/>
                  <a:gd name="connsiteX14" fmla="*/ 1768454 w 3314397"/>
                  <a:gd name="connsiteY14" fmla="*/ 3012078 h 4170059"/>
                  <a:gd name="connsiteX15" fmla="*/ 1349463 w 3314397"/>
                  <a:gd name="connsiteY15" fmla="*/ 3159430 h 4170059"/>
                  <a:gd name="connsiteX16" fmla="*/ 983007 w 3314397"/>
                  <a:gd name="connsiteY16" fmla="*/ 3077425 h 4170059"/>
                  <a:gd name="connsiteX17" fmla="*/ 806185 w 3314397"/>
                  <a:gd name="connsiteY17" fmla="*/ 2800661 h 4170059"/>
                  <a:gd name="connsiteX18" fmla="*/ 895877 w 3314397"/>
                  <a:gd name="connsiteY18" fmla="*/ 2621276 h 4170059"/>
                  <a:gd name="connsiteX19" fmla="*/ 1018883 w 3314397"/>
                  <a:gd name="connsiteY19" fmla="*/ 2557211 h 4170059"/>
                  <a:gd name="connsiteX20" fmla="*/ 1077824 w 3314397"/>
                  <a:gd name="connsiteY20" fmla="*/ 2549523 h 4170059"/>
                  <a:gd name="connsiteX21" fmla="*/ 1098325 w 3314397"/>
                  <a:gd name="connsiteY21" fmla="*/ 2564898 h 4170059"/>
                  <a:gd name="connsiteX22" fmla="*/ 1088075 w 3314397"/>
                  <a:gd name="connsiteY22" fmla="*/ 2595650 h 4170059"/>
                  <a:gd name="connsiteX23" fmla="*/ 1077824 w 3314397"/>
                  <a:gd name="connsiteY23" fmla="*/ 2626402 h 4170059"/>
                  <a:gd name="connsiteX24" fmla="*/ 1062448 w 3314397"/>
                  <a:gd name="connsiteY24" fmla="*/ 2739158 h 4170059"/>
                  <a:gd name="connsiteX25" fmla="*/ 1143171 w 3314397"/>
                  <a:gd name="connsiteY25" fmla="*/ 2876259 h 4170059"/>
                  <a:gd name="connsiteX26" fmla="*/ 1318712 w 3314397"/>
                  <a:gd name="connsiteY26" fmla="*/ 2933918 h 4170059"/>
                  <a:gd name="connsiteX27" fmla="*/ 1582663 w 3314397"/>
                  <a:gd name="connsiteY27" fmla="*/ 2836538 h 4170059"/>
                  <a:gd name="connsiteX28" fmla="*/ 1687731 w 3314397"/>
                  <a:gd name="connsiteY28" fmla="*/ 2595650 h 4170059"/>
                  <a:gd name="connsiteX29" fmla="*/ 1475032 w 3314397"/>
                  <a:gd name="connsiteY29" fmla="*/ 2259945 h 4170059"/>
                  <a:gd name="connsiteX30" fmla="*/ 1031697 w 3314397"/>
                  <a:gd name="connsiteY30" fmla="*/ 2154877 h 4170059"/>
                  <a:gd name="connsiteX31" fmla="*/ 460229 w 3314397"/>
                  <a:gd name="connsiteY31" fmla="*/ 2349637 h 4170059"/>
                  <a:gd name="connsiteX32" fmla="*/ 206528 w 3314397"/>
                  <a:gd name="connsiteY32" fmla="*/ 2862164 h 4170059"/>
                  <a:gd name="connsiteX33" fmla="*/ 588361 w 3314397"/>
                  <a:gd name="connsiteY33" fmla="*/ 3502823 h 4170059"/>
                  <a:gd name="connsiteX34" fmla="*/ 1400716 w 3314397"/>
                  <a:gd name="connsiteY34" fmla="*/ 3718084 h 4170059"/>
                  <a:gd name="connsiteX35" fmla="*/ 2348956 w 3314397"/>
                  <a:gd name="connsiteY35" fmla="*/ 3433547 h 4170059"/>
                  <a:gd name="connsiteX36" fmla="*/ 1035318 w 3314397"/>
                  <a:gd name="connsiteY36" fmla="*/ 1259445 h 4170059"/>
                  <a:gd name="connsiteX37" fmla="*/ 587343 w 3314397"/>
                  <a:gd name="connsiteY37" fmla="*/ 814203 h 4170059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499154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99154 w 3314397"/>
                  <a:gd name="connsiteY37" fmla="*/ 773622 h 3930846"/>
                  <a:gd name="connsiteX0" fmla="*/ 499154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99154 w 3314397"/>
                  <a:gd name="connsiteY37" fmla="*/ 773622 h 3930846"/>
                  <a:gd name="connsiteX0" fmla="*/ 433011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33011 w 3314397"/>
                  <a:gd name="connsiteY37" fmla="*/ 773622 h 3930846"/>
                  <a:gd name="connsiteX0" fmla="*/ 433011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33011 w 3314397"/>
                  <a:gd name="connsiteY37" fmla="*/ 773622 h 3930846"/>
                  <a:gd name="connsiteX0" fmla="*/ 433011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33011 w 3314397"/>
                  <a:gd name="connsiteY37" fmla="*/ 773622 h 3930846"/>
                  <a:gd name="connsiteX0" fmla="*/ 433011 w 3298501"/>
                  <a:gd name="connsiteY0" fmla="*/ 773622 h 3930846"/>
                  <a:gd name="connsiteX1" fmla="*/ 898342 w 3298501"/>
                  <a:gd name="connsiteY1" fmla="*/ 875 h 3930846"/>
                  <a:gd name="connsiteX2" fmla="*/ 831811 w 3298501"/>
                  <a:gd name="connsiteY2" fmla="*/ 632141 h 3930846"/>
                  <a:gd name="connsiteX3" fmla="*/ 1328433 w 3298501"/>
                  <a:gd name="connsiteY3" fmla="*/ 1173515 h 3930846"/>
                  <a:gd name="connsiteX4" fmla="*/ 2741251 w 3298501"/>
                  <a:gd name="connsiteY4" fmla="*/ 1880604 h 3930846"/>
                  <a:gd name="connsiteX5" fmla="*/ 3289512 w 3298501"/>
                  <a:gd name="connsiteY5" fmla="*/ 2931623 h 3930846"/>
                  <a:gd name="connsiteX6" fmla="*/ 2358642 w 3298501"/>
                  <a:gd name="connsiteY6" fmla="*/ 3790476 h 3930846"/>
                  <a:gd name="connsiteX7" fmla="*/ 1163792 w 3298501"/>
                  <a:gd name="connsiteY7" fmla="*/ 3918363 h 3930846"/>
                  <a:gd name="connsiteX8" fmla="*/ 440688 w 3298501"/>
                  <a:gd name="connsiteY8" fmla="*/ 3668383 h 3930846"/>
                  <a:gd name="connsiteX9" fmla="*/ 456 w 3298501"/>
                  <a:gd name="connsiteY9" fmla="*/ 2861633 h 3930846"/>
                  <a:gd name="connsiteX10" fmla="*/ 371818 w 3298501"/>
                  <a:gd name="connsiteY10" fmla="*/ 2268383 h 3930846"/>
                  <a:gd name="connsiteX11" fmla="*/ 1052198 w 3298501"/>
                  <a:gd name="connsiteY11" fmla="*/ 2021089 h 3930846"/>
                  <a:gd name="connsiteX12" fmla="*/ 1680043 w 3298501"/>
                  <a:gd name="connsiteY12" fmla="*/ 2169722 h 3930846"/>
                  <a:gd name="connsiteX13" fmla="*/ 1949120 w 3298501"/>
                  <a:gd name="connsiteY13" fmla="*/ 2641247 h 3930846"/>
                  <a:gd name="connsiteX14" fmla="*/ 1768454 w 3298501"/>
                  <a:gd name="connsiteY14" fmla="*/ 3011547 h 3930846"/>
                  <a:gd name="connsiteX15" fmla="*/ 1349463 w 3298501"/>
                  <a:gd name="connsiteY15" fmla="*/ 3158899 h 3930846"/>
                  <a:gd name="connsiteX16" fmla="*/ 983007 w 3298501"/>
                  <a:gd name="connsiteY16" fmla="*/ 3076894 h 3930846"/>
                  <a:gd name="connsiteX17" fmla="*/ 806185 w 3298501"/>
                  <a:gd name="connsiteY17" fmla="*/ 2800130 h 3930846"/>
                  <a:gd name="connsiteX18" fmla="*/ 895877 w 3298501"/>
                  <a:gd name="connsiteY18" fmla="*/ 2620745 h 3930846"/>
                  <a:gd name="connsiteX19" fmla="*/ 1018883 w 3298501"/>
                  <a:gd name="connsiteY19" fmla="*/ 2556680 h 3930846"/>
                  <a:gd name="connsiteX20" fmla="*/ 1077824 w 3298501"/>
                  <a:gd name="connsiteY20" fmla="*/ 2548992 h 3930846"/>
                  <a:gd name="connsiteX21" fmla="*/ 1098325 w 3298501"/>
                  <a:gd name="connsiteY21" fmla="*/ 2564367 h 3930846"/>
                  <a:gd name="connsiteX22" fmla="*/ 1088075 w 3298501"/>
                  <a:gd name="connsiteY22" fmla="*/ 2595119 h 3930846"/>
                  <a:gd name="connsiteX23" fmla="*/ 1077824 w 3298501"/>
                  <a:gd name="connsiteY23" fmla="*/ 2625871 h 3930846"/>
                  <a:gd name="connsiteX24" fmla="*/ 1062448 w 3298501"/>
                  <a:gd name="connsiteY24" fmla="*/ 2738627 h 3930846"/>
                  <a:gd name="connsiteX25" fmla="*/ 1143171 w 3298501"/>
                  <a:gd name="connsiteY25" fmla="*/ 2875728 h 3930846"/>
                  <a:gd name="connsiteX26" fmla="*/ 1318712 w 3298501"/>
                  <a:gd name="connsiteY26" fmla="*/ 2933387 h 3930846"/>
                  <a:gd name="connsiteX27" fmla="*/ 1582663 w 3298501"/>
                  <a:gd name="connsiteY27" fmla="*/ 2836007 h 3930846"/>
                  <a:gd name="connsiteX28" fmla="*/ 1687731 w 3298501"/>
                  <a:gd name="connsiteY28" fmla="*/ 2595119 h 3930846"/>
                  <a:gd name="connsiteX29" fmla="*/ 1475032 w 3298501"/>
                  <a:gd name="connsiteY29" fmla="*/ 2259414 h 3930846"/>
                  <a:gd name="connsiteX30" fmla="*/ 1031697 w 3298501"/>
                  <a:gd name="connsiteY30" fmla="*/ 2154346 h 3930846"/>
                  <a:gd name="connsiteX31" fmla="*/ 460229 w 3298501"/>
                  <a:gd name="connsiteY31" fmla="*/ 2349106 h 3930846"/>
                  <a:gd name="connsiteX32" fmla="*/ 206528 w 3298501"/>
                  <a:gd name="connsiteY32" fmla="*/ 2861633 h 3930846"/>
                  <a:gd name="connsiteX33" fmla="*/ 588361 w 3298501"/>
                  <a:gd name="connsiteY33" fmla="*/ 3502292 h 3930846"/>
                  <a:gd name="connsiteX34" fmla="*/ 1400716 w 3298501"/>
                  <a:gd name="connsiteY34" fmla="*/ 3717553 h 3930846"/>
                  <a:gd name="connsiteX35" fmla="*/ 2348956 w 3298501"/>
                  <a:gd name="connsiteY35" fmla="*/ 3433016 h 3930846"/>
                  <a:gd name="connsiteX36" fmla="*/ 1035318 w 3298501"/>
                  <a:gd name="connsiteY36" fmla="*/ 1258914 h 3930846"/>
                  <a:gd name="connsiteX37" fmla="*/ 433011 w 3298501"/>
                  <a:gd name="connsiteY37" fmla="*/ 773622 h 3930846"/>
                  <a:gd name="connsiteX0" fmla="*/ 543248 w 3298501"/>
                  <a:gd name="connsiteY0" fmla="*/ 706252 h 3930225"/>
                  <a:gd name="connsiteX1" fmla="*/ 898342 w 3298501"/>
                  <a:gd name="connsiteY1" fmla="*/ 254 h 3930225"/>
                  <a:gd name="connsiteX2" fmla="*/ 831811 w 3298501"/>
                  <a:gd name="connsiteY2" fmla="*/ 631520 h 3930225"/>
                  <a:gd name="connsiteX3" fmla="*/ 1328433 w 3298501"/>
                  <a:gd name="connsiteY3" fmla="*/ 1172894 h 3930225"/>
                  <a:gd name="connsiteX4" fmla="*/ 2741251 w 3298501"/>
                  <a:gd name="connsiteY4" fmla="*/ 1879983 h 3930225"/>
                  <a:gd name="connsiteX5" fmla="*/ 3289512 w 3298501"/>
                  <a:gd name="connsiteY5" fmla="*/ 2931002 h 3930225"/>
                  <a:gd name="connsiteX6" fmla="*/ 2358642 w 3298501"/>
                  <a:gd name="connsiteY6" fmla="*/ 3789855 h 3930225"/>
                  <a:gd name="connsiteX7" fmla="*/ 1163792 w 3298501"/>
                  <a:gd name="connsiteY7" fmla="*/ 3917742 h 3930225"/>
                  <a:gd name="connsiteX8" fmla="*/ 440688 w 3298501"/>
                  <a:gd name="connsiteY8" fmla="*/ 3667762 h 3930225"/>
                  <a:gd name="connsiteX9" fmla="*/ 456 w 3298501"/>
                  <a:gd name="connsiteY9" fmla="*/ 2861012 h 3930225"/>
                  <a:gd name="connsiteX10" fmla="*/ 371818 w 3298501"/>
                  <a:gd name="connsiteY10" fmla="*/ 2267762 h 3930225"/>
                  <a:gd name="connsiteX11" fmla="*/ 1052198 w 3298501"/>
                  <a:gd name="connsiteY11" fmla="*/ 2020468 h 3930225"/>
                  <a:gd name="connsiteX12" fmla="*/ 1680043 w 3298501"/>
                  <a:gd name="connsiteY12" fmla="*/ 2169101 h 3930225"/>
                  <a:gd name="connsiteX13" fmla="*/ 1949120 w 3298501"/>
                  <a:gd name="connsiteY13" fmla="*/ 2640626 h 3930225"/>
                  <a:gd name="connsiteX14" fmla="*/ 1768454 w 3298501"/>
                  <a:gd name="connsiteY14" fmla="*/ 3010926 h 3930225"/>
                  <a:gd name="connsiteX15" fmla="*/ 1349463 w 3298501"/>
                  <a:gd name="connsiteY15" fmla="*/ 3158278 h 3930225"/>
                  <a:gd name="connsiteX16" fmla="*/ 983007 w 3298501"/>
                  <a:gd name="connsiteY16" fmla="*/ 3076273 h 3930225"/>
                  <a:gd name="connsiteX17" fmla="*/ 806185 w 3298501"/>
                  <a:gd name="connsiteY17" fmla="*/ 2799509 h 3930225"/>
                  <a:gd name="connsiteX18" fmla="*/ 895877 w 3298501"/>
                  <a:gd name="connsiteY18" fmla="*/ 2620124 h 3930225"/>
                  <a:gd name="connsiteX19" fmla="*/ 1018883 w 3298501"/>
                  <a:gd name="connsiteY19" fmla="*/ 2556059 h 3930225"/>
                  <a:gd name="connsiteX20" fmla="*/ 1077824 w 3298501"/>
                  <a:gd name="connsiteY20" fmla="*/ 2548371 h 3930225"/>
                  <a:gd name="connsiteX21" fmla="*/ 1098325 w 3298501"/>
                  <a:gd name="connsiteY21" fmla="*/ 2563746 h 3930225"/>
                  <a:gd name="connsiteX22" fmla="*/ 1088075 w 3298501"/>
                  <a:gd name="connsiteY22" fmla="*/ 2594498 h 3930225"/>
                  <a:gd name="connsiteX23" fmla="*/ 1077824 w 3298501"/>
                  <a:gd name="connsiteY23" fmla="*/ 2625250 h 3930225"/>
                  <a:gd name="connsiteX24" fmla="*/ 1062448 w 3298501"/>
                  <a:gd name="connsiteY24" fmla="*/ 2738006 h 3930225"/>
                  <a:gd name="connsiteX25" fmla="*/ 1143171 w 3298501"/>
                  <a:gd name="connsiteY25" fmla="*/ 2875107 h 3930225"/>
                  <a:gd name="connsiteX26" fmla="*/ 1318712 w 3298501"/>
                  <a:gd name="connsiteY26" fmla="*/ 2932766 h 3930225"/>
                  <a:gd name="connsiteX27" fmla="*/ 1582663 w 3298501"/>
                  <a:gd name="connsiteY27" fmla="*/ 2835386 h 3930225"/>
                  <a:gd name="connsiteX28" fmla="*/ 1687731 w 3298501"/>
                  <a:gd name="connsiteY28" fmla="*/ 2594498 h 3930225"/>
                  <a:gd name="connsiteX29" fmla="*/ 1475032 w 3298501"/>
                  <a:gd name="connsiteY29" fmla="*/ 2258793 h 3930225"/>
                  <a:gd name="connsiteX30" fmla="*/ 1031697 w 3298501"/>
                  <a:gd name="connsiteY30" fmla="*/ 2153725 h 3930225"/>
                  <a:gd name="connsiteX31" fmla="*/ 460229 w 3298501"/>
                  <a:gd name="connsiteY31" fmla="*/ 2348485 h 3930225"/>
                  <a:gd name="connsiteX32" fmla="*/ 206528 w 3298501"/>
                  <a:gd name="connsiteY32" fmla="*/ 2861012 h 3930225"/>
                  <a:gd name="connsiteX33" fmla="*/ 588361 w 3298501"/>
                  <a:gd name="connsiteY33" fmla="*/ 3501671 h 3930225"/>
                  <a:gd name="connsiteX34" fmla="*/ 1400716 w 3298501"/>
                  <a:gd name="connsiteY34" fmla="*/ 3716932 h 3930225"/>
                  <a:gd name="connsiteX35" fmla="*/ 2348956 w 3298501"/>
                  <a:gd name="connsiteY35" fmla="*/ 3432395 h 3930225"/>
                  <a:gd name="connsiteX36" fmla="*/ 1035318 w 3298501"/>
                  <a:gd name="connsiteY36" fmla="*/ 1258293 h 3930225"/>
                  <a:gd name="connsiteX37" fmla="*/ 543248 w 3298501"/>
                  <a:gd name="connsiteY37" fmla="*/ 706252 h 3930225"/>
                  <a:gd name="connsiteX0" fmla="*/ 543248 w 3212681"/>
                  <a:gd name="connsiteY0" fmla="*/ 706252 h 3930225"/>
                  <a:gd name="connsiteX1" fmla="*/ 898342 w 3212681"/>
                  <a:gd name="connsiteY1" fmla="*/ 254 h 3930225"/>
                  <a:gd name="connsiteX2" fmla="*/ 831811 w 3212681"/>
                  <a:gd name="connsiteY2" fmla="*/ 631520 h 3930225"/>
                  <a:gd name="connsiteX3" fmla="*/ 1328433 w 3212681"/>
                  <a:gd name="connsiteY3" fmla="*/ 1172894 h 3930225"/>
                  <a:gd name="connsiteX4" fmla="*/ 2741251 w 3212681"/>
                  <a:gd name="connsiteY4" fmla="*/ 1879983 h 3930225"/>
                  <a:gd name="connsiteX5" fmla="*/ 3201322 w 3212681"/>
                  <a:gd name="connsiteY5" fmla="*/ 2931002 h 3930225"/>
                  <a:gd name="connsiteX6" fmla="*/ 2358642 w 3212681"/>
                  <a:gd name="connsiteY6" fmla="*/ 3789855 h 3930225"/>
                  <a:gd name="connsiteX7" fmla="*/ 1163792 w 3212681"/>
                  <a:gd name="connsiteY7" fmla="*/ 3917742 h 3930225"/>
                  <a:gd name="connsiteX8" fmla="*/ 440688 w 3212681"/>
                  <a:gd name="connsiteY8" fmla="*/ 3667762 h 3930225"/>
                  <a:gd name="connsiteX9" fmla="*/ 456 w 3212681"/>
                  <a:gd name="connsiteY9" fmla="*/ 2861012 h 3930225"/>
                  <a:gd name="connsiteX10" fmla="*/ 371818 w 3212681"/>
                  <a:gd name="connsiteY10" fmla="*/ 2267762 h 3930225"/>
                  <a:gd name="connsiteX11" fmla="*/ 1052198 w 3212681"/>
                  <a:gd name="connsiteY11" fmla="*/ 2020468 h 3930225"/>
                  <a:gd name="connsiteX12" fmla="*/ 1680043 w 3212681"/>
                  <a:gd name="connsiteY12" fmla="*/ 2169101 h 3930225"/>
                  <a:gd name="connsiteX13" fmla="*/ 1949120 w 3212681"/>
                  <a:gd name="connsiteY13" fmla="*/ 2640626 h 3930225"/>
                  <a:gd name="connsiteX14" fmla="*/ 1768454 w 3212681"/>
                  <a:gd name="connsiteY14" fmla="*/ 3010926 h 3930225"/>
                  <a:gd name="connsiteX15" fmla="*/ 1349463 w 3212681"/>
                  <a:gd name="connsiteY15" fmla="*/ 3158278 h 3930225"/>
                  <a:gd name="connsiteX16" fmla="*/ 983007 w 3212681"/>
                  <a:gd name="connsiteY16" fmla="*/ 3076273 h 3930225"/>
                  <a:gd name="connsiteX17" fmla="*/ 806185 w 3212681"/>
                  <a:gd name="connsiteY17" fmla="*/ 2799509 h 3930225"/>
                  <a:gd name="connsiteX18" fmla="*/ 895877 w 3212681"/>
                  <a:gd name="connsiteY18" fmla="*/ 2620124 h 3930225"/>
                  <a:gd name="connsiteX19" fmla="*/ 1018883 w 3212681"/>
                  <a:gd name="connsiteY19" fmla="*/ 2556059 h 3930225"/>
                  <a:gd name="connsiteX20" fmla="*/ 1077824 w 3212681"/>
                  <a:gd name="connsiteY20" fmla="*/ 2548371 h 3930225"/>
                  <a:gd name="connsiteX21" fmla="*/ 1098325 w 3212681"/>
                  <a:gd name="connsiteY21" fmla="*/ 2563746 h 3930225"/>
                  <a:gd name="connsiteX22" fmla="*/ 1088075 w 3212681"/>
                  <a:gd name="connsiteY22" fmla="*/ 2594498 h 3930225"/>
                  <a:gd name="connsiteX23" fmla="*/ 1077824 w 3212681"/>
                  <a:gd name="connsiteY23" fmla="*/ 2625250 h 3930225"/>
                  <a:gd name="connsiteX24" fmla="*/ 1062448 w 3212681"/>
                  <a:gd name="connsiteY24" fmla="*/ 2738006 h 3930225"/>
                  <a:gd name="connsiteX25" fmla="*/ 1143171 w 3212681"/>
                  <a:gd name="connsiteY25" fmla="*/ 2875107 h 3930225"/>
                  <a:gd name="connsiteX26" fmla="*/ 1318712 w 3212681"/>
                  <a:gd name="connsiteY26" fmla="*/ 2932766 h 3930225"/>
                  <a:gd name="connsiteX27" fmla="*/ 1582663 w 3212681"/>
                  <a:gd name="connsiteY27" fmla="*/ 2835386 h 3930225"/>
                  <a:gd name="connsiteX28" fmla="*/ 1687731 w 3212681"/>
                  <a:gd name="connsiteY28" fmla="*/ 2594498 h 3930225"/>
                  <a:gd name="connsiteX29" fmla="*/ 1475032 w 3212681"/>
                  <a:gd name="connsiteY29" fmla="*/ 2258793 h 3930225"/>
                  <a:gd name="connsiteX30" fmla="*/ 1031697 w 3212681"/>
                  <a:gd name="connsiteY30" fmla="*/ 2153725 h 3930225"/>
                  <a:gd name="connsiteX31" fmla="*/ 460229 w 3212681"/>
                  <a:gd name="connsiteY31" fmla="*/ 2348485 h 3930225"/>
                  <a:gd name="connsiteX32" fmla="*/ 206528 w 3212681"/>
                  <a:gd name="connsiteY32" fmla="*/ 2861012 h 3930225"/>
                  <a:gd name="connsiteX33" fmla="*/ 588361 w 3212681"/>
                  <a:gd name="connsiteY33" fmla="*/ 3501671 h 3930225"/>
                  <a:gd name="connsiteX34" fmla="*/ 1400716 w 3212681"/>
                  <a:gd name="connsiteY34" fmla="*/ 3716932 h 3930225"/>
                  <a:gd name="connsiteX35" fmla="*/ 2348956 w 3212681"/>
                  <a:gd name="connsiteY35" fmla="*/ 3432395 h 3930225"/>
                  <a:gd name="connsiteX36" fmla="*/ 1035318 w 3212681"/>
                  <a:gd name="connsiteY36" fmla="*/ 1258293 h 3930225"/>
                  <a:gd name="connsiteX37" fmla="*/ 543248 w 3212681"/>
                  <a:gd name="connsiteY37" fmla="*/ 706252 h 3930225"/>
                  <a:gd name="connsiteX0" fmla="*/ 366867 w 3212681"/>
                  <a:gd name="connsiteY0" fmla="*/ 679406 h 3930078"/>
                  <a:gd name="connsiteX1" fmla="*/ 898342 w 3212681"/>
                  <a:gd name="connsiteY1" fmla="*/ 107 h 3930078"/>
                  <a:gd name="connsiteX2" fmla="*/ 831811 w 3212681"/>
                  <a:gd name="connsiteY2" fmla="*/ 631373 h 3930078"/>
                  <a:gd name="connsiteX3" fmla="*/ 1328433 w 3212681"/>
                  <a:gd name="connsiteY3" fmla="*/ 1172747 h 3930078"/>
                  <a:gd name="connsiteX4" fmla="*/ 2741251 w 3212681"/>
                  <a:gd name="connsiteY4" fmla="*/ 1879836 h 3930078"/>
                  <a:gd name="connsiteX5" fmla="*/ 3201322 w 3212681"/>
                  <a:gd name="connsiteY5" fmla="*/ 2930855 h 3930078"/>
                  <a:gd name="connsiteX6" fmla="*/ 2358642 w 3212681"/>
                  <a:gd name="connsiteY6" fmla="*/ 3789708 h 3930078"/>
                  <a:gd name="connsiteX7" fmla="*/ 1163792 w 3212681"/>
                  <a:gd name="connsiteY7" fmla="*/ 3917595 h 3930078"/>
                  <a:gd name="connsiteX8" fmla="*/ 440688 w 3212681"/>
                  <a:gd name="connsiteY8" fmla="*/ 3667615 h 3930078"/>
                  <a:gd name="connsiteX9" fmla="*/ 456 w 3212681"/>
                  <a:gd name="connsiteY9" fmla="*/ 2860865 h 3930078"/>
                  <a:gd name="connsiteX10" fmla="*/ 371818 w 3212681"/>
                  <a:gd name="connsiteY10" fmla="*/ 2267615 h 3930078"/>
                  <a:gd name="connsiteX11" fmla="*/ 1052198 w 3212681"/>
                  <a:gd name="connsiteY11" fmla="*/ 2020321 h 3930078"/>
                  <a:gd name="connsiteX12" fmla="*/ 1680043 w 3212681"/>
                  <a:gd name="connsiteY12" fmla="*/ 2168954 h 3930078"/>
                  <a:gd name="connsiteX13" fmla="*/ 1949120 w 3212681"/>
                  <a:gd name="connsiteY13" fmla="*/ 2640479 h 3930078"/>
                  <a:gd name="connsiteX14" fmla="*/ 1768454 w 3212681"/>
                  <a:gd name="connsiteY14" fmla="*/ 3010779 h 3930078"/>
                  <a:gd name="connsiteX15" fmla="*/ 1349463 w 3212681"/>
                  <a:gd name="connsiteY15" fmla="*/ 3158131 h 3930078"/>
                  <a:gd name="connsiteX16" fmla="*/ 983007 w 3212681"/>
                  <a:gd name="connsiteY16" fmla="*/ 3076126 h 3930078"/>
                  <a:gd name="connsiteX17" fmla="*/ 806185 w 3212681"/>
                  <a:gd name="connsiteY17" fmla="*/ 2799362 h 3930078"/>
                  <a:gd name="connsiteX18" fmla="*/ 895877 w 3212681"/>
                  <a:gd name="connsiteY18" fmla="*/ 2619977 h 3930078"/>
                  <a:gd name="connsiteX19" fmla="*/ 1018883 w 3212681"/>
                  <a:gd name="connsiteY19" fmla="*/ 2555912 h 3930078"/>
                  <a:gd name="connsiteX20" fmla="*/ 1077824 w 3212681"/>
                  <a:gd name="connsiteY20" fmla="*/ 2548224 h 3930078"/>
                  <a:gd name="connsiteX21" fmla="*/ 1098325 w 3212681"/>
                  <a:gd name="connsiteY21" fmla="*/ 2563599 h 3930078"/>
                  <a:gd name="connsiteX22" fmla="*/ 1088075 w 3212681"/>
                  <a:gd name="connsiteY22" fmla="*/ 2594351 h 3930078"/>
                  <a:gd name="connsiteX23" fmla="*/ 1077824 w 3212681"/>
                  <a:gd name="connsiteY23" fmla="*/ 2625103 h 3930078"/>
                  <a:gd name="connsiteX24" fmla="*/ 1062448 w 3212681"/>
                  <a:gd name="connsiteY24" fmla="*/ 2737859 h 3930078"/>
                  <a:gd name="connsiteX25" fmla="*/ 1143171 w 3212681"/>
                  <a:gd name="connsiteY25" fmla="*/ 2874960 h 3930078"/>
                  <a:gd name="connsiteX26" fmla="*/ 1318712 w 3212681"/>
                  <a:gd name="connsiteY26" fmla="*/ 2932619 h 3930078"/>
                  <a:gd name="connsiteX27" fmla="*/ 1582663 w 3212681"/>
                  <a:gd name="connsiteY27" fmla="*/ 2835239 h 3930078"/>
                  <a:gd name="connsiteX28" fmla="*/ 1687731 w 3212681"/>
                  <a:gd name="connsiteY28" fmla="*/ 2594351 h 3930078"/>
                  <a:gd name="connsiteX29" fmla="*/ 1475032 w 3212681"/>
                  <a:gd name="connsiteY29" fmla="*/ 2258646 h 3930078"/>
                  <a:gd name="connsiteX30" fmla="*/ 1031697 w 3212681"/>
                  <a:gd name="connsiteY30" fmla="*/ 2153578 h 3930078"/>
                  <a:gd name="connsiteX31" fmla="*/ 460229 w 3212681"/>
                  <a:gd name="connsiteY31" fmla="*/ 2348338 h 3930078"/>
                  <a:gd name="connsiteX32" fmla="*/ 206528 w 3212681"/>
                  <a:gd name="connsiteY32" fmla="*/ 2860865 h 3930078"/>
                  <a:gd name="connsiteX33" fmla="*/ 588361 w 3212681"/>
                  <a:gd name="connsiteY33" fmla="*/ 3501524 h 3930078"/>
                  <a:gd name="connsiteX34" fmla="*/ 1400716 w 3212681"/>
                  <a:gd name="connsiteY34" fmla="*/ 3716785 h 3930078"/>
                  <a:gd name="connsiteX35" fmla="*/ 2348956 w 3212681"/>
                  <a:gd name="connsiteY35" fmla="*/ 3432248 h 3930078"/>
                  <a:gd name="connsiteX36" fmla="*/ 1035318 w 3212681"/>
                  <a:gd name="connsiteY36" fmla="*/ 1258146 h 3930078"/>
                  <a:gd name="connsiteX37" fmla="*/ 366867 w 3212681"/>
                  <a:gd name="connsiteY37" fmla="*/ 679406 h 3930078"/>
                  <a:gd name="connsiteX0" fmla="*/ 366867 w 3212681"/>
                  <a:gd name="connsiteY0" fmla="*/ 679319 h 3929991"/>
                  <a:gd name="connsiteX1" fmla="*/ 898342 w 3212681"/>
                  <a:gd name="connsiteY1" fmla="*/ 20 h 3929991"/>
                  <a:gd name="connsiteX2" fmla="*/ 699527 w 3212681"/>
                  <a:gd name="connsiteY2" fmla="*/ 657986 h 3929991"/>
                  <a:gd name="connsiteX3" fmla="*/ 1328433 w 3212681"/>
                  <a:gd name="connsiteY3" fmla="*/ 1172660 h 3929991"/>
                  <a:gd name="connsiteX4" fmla="*/ 2741251 w 3212681"/>
                  <a:gd name="connsiteY4" fmla="*/ 1879749 h 3929991"/>
                  <a:gd name="connsiteX5" fmla="*/ 3201322 w 3212681"/>
                  <a:gd name="connsiteY5" fmla="*/ 2930768 h 3929991"/>
                  <a:gd name="connsiteX6" fmla="*/ 2358642 w 3212681"/>
                  <a:gd name="connsiteY6" fmla="*/ 3789621 h 3929991"/>
                  <a:gd name="connsiteX7" fmla="*/ 1163792 w 3212681"/>
                  <a:gd name="connsiteY7" fmla="*/ 3917508 h 3929991"/>
                  <a:gd name="connsiteX8" fmla="*/ 440688 w 3212681"/>
                  <a:gd name="connsiteY8" fmla="*/ 3667528 h 3929991"/>
                  <a:gd name="connsiteX9" fmla="*/ 456 w 3212681"/>
                  <a:gd name="connsiteY9" fmla="*/ 2860778 h 3929991"/>
                  <a:gd name="connsiteX10" fmla="*/ 371818 w 3212681"/>
                  <a:gd name="connsiteY10" fmla="*/ 2267528 h 3929991"/>
                  <a:gd name="connsiteX11" fmla="*/ 1052198 w 3212681"/>
                  <a:gd name="connsiteY11" fmla="*/ 2020234 h 3929991"/>
                  <a:gd name="connsiteX12" fmla="*/ 1680043 w 3212681"/>
                  <a:gd name="connsiteY12" fmla="*/ 2168867 h 3929991"/>
                  <a:gd name="connsiteX13" fmla="*/ 1949120 w 3212681"/>
                  <a:gd name="connsiteY13" fmla="*/ 2640392 h 3929991"/>
                  <a:gd name="connsiteX14" fmla="*/ 1768454 w 3212681"/>
                  <a:gd name="connsiteY14" fmla="*/ 3010692 h 3929991"/>
                  <a:gd name="connsiteX15" fmla="*/ 1349463 w 3212681"/>
                  <a:gd name="connsiteY15" fmla="*/ 3158044 h 3929991"/>
                  <a:gd name="connsiteX16" fmla="*/ 983007 w 3212681"/>
                  <a:gd name="connsiteY16" fmla="*/ 3076039 h 3929991"/>
                  <a:gd name="connsiteX17" fmla="*/ 806185 w 3212681"/>
                  <a:gd name="connsiteY17" fmla="*/ 2799275 h 3929991"/>
                  <a:gd name="connsiteX18" fmla="*/ 895877 w 3212681"/>
                  <a:gd name="connsiteY18" fmla="*/ 2619890 h 3929991"/>
                  <a:gd name="connsiteX19" fmla="*/ 1018883 w 3212681"/>
                  <a:gd name="connsiteY19" fmla="*/ 2555825 h 3929991"/>
                  <a:gd name="connsiteX20" fmla="*/ 1077824 w 3212681"/>
                  <a:gd name="connsiteY20" fmla="*/ 2548137 h 3929991"/>
                  <a:gd name="connsiteX21" fmla="*/ 1098325 w 3212681"/>
                  <a:gd name="connsiteY21" fmla="*/ 2563512 h 3929991"/>
                  <a:gd name="connsiteX22" fmla="*/ 1088075 w 3212681"/>
                  <a:gd name="connsiteY22" fmla="*/ 2594264 h 3929991"/>
                  <a:gd name="connsiteX23" fmla="*/ 1077824 w 3212681"/>
                  <a:gd name="connsiteY23" fmla="*/ 2625016 h 3929991"/>
                  <a:gd name="connsiteX24" fmla="*/ 1062448 w 3212681"/>
                  <a:gd name="connsiteY24" fmla="*/ 2737772 h 3929991"/>
                  <a:gd name="connsiteX25" fmla="*/ 1143171 w 3212681"/>
                  <a:gd name="connsiteY25" fmla="*/ 2874873 h 3929991"/>
                  <a:gd name="connsiteX26" fmla="*/ 1318712 w 3212681"/>
                  <a:gd name="connsiteY26" fmla="*/ 2932532 h 3929991"/>
                  <a:gd name="connsiteX27" fmla="*/ 1582663 w 3212681"/>
                  <a:gd name="connsiteY27" fmla="*/ 2835152 h 3929991"/>
                  <a:gd name="connsiteX28" fmla="*/ 1687731 w 3212681"/>
                  <a:gd name="connsiteY28" fmla="*/ 2594264 h 3929991"/>
                  <a:gd name="connsiteX29" fmla="*/ 1475032 w 3212681"/>
                  <a:gd name="connsiteY29" fmla="*/ 2258559 h 3929991"/>
                  <a:gd name="connsiteX30" fmla="*/ 1031697 w 3212681"/>
                  <a:gd name="connsiteY30" fmla="*/ 2153491 h 3929991"/>
                  <a:gd name="connsiteX31" fmla="*/ 460229 w 3212681"/>
                  <a:gd name="connsiteY31" fmla="*/ 2348251 h 3929991"/>
                  <a:gd name="connsiteX32" fmla="*/ 206528 w 3212681"/>
                  <a:gd name="connsiteY32" fmla="*/ 2860778 h 3929991"/>
                  <a:gd name="connsiteX33" fmla="*/ 588361 w 3212681"/>
                  <a:gd name="connsiteY33" fmla="*/ 3501437 h 3929991"/>
                  <a:gd name="connsiteX34" fmla="*/ 1400716 w 3212681"/>
                  <a:gd name="connsiteY34" fmla="*/ 3716698 h 3929991"/>
                  <a:gd name="connsiteX35" fmla="*/ 2348956 w 3212681"/>
                  <a:gd name="connsiteY35" fmla="*/ 3432161 h 3929991"/>
                  <a:gd name="connsiteX36" fmla="*/ 1035318 w 3212681"/>
                  <a:gd name="connsiteY36" fmla="*/ 1258059 h 3929991"/>
                  <a:gd name="connsiteX37" fmla="*/ 366867 w 3212681"/>
                  <a:gd name="connsiteY37" fmla="*/ 679319 h 3929991"/>
                  <a:gd name="connsiteX0" fmla="*/ 366867 w 3212681"/>
                  <a:gd name="connsiteY0" fmla="*/ 679320 h 3929991"/>
                  <a:gd name="connsiteX1" fmla="*/ 898342 w 3212681"/>
                  <a:gd name="connsiteY1" fmla="*/ 20 h 3929991"/>
                  <a:gd name="connsiteX2" fmla="*/ 699527 w 3212681"/>
                  <a:gd name="connsiteY2" fmla="*/ 657986 h 3929991"/>
                  <a:gd name="connsiteX3" fmla="*/ 1328433 w 3212681"/>
                  <a:gd name="connsiteY3" fmla="*/ 1172660 h 3929991"/>
                  <a:gd name="connsiteX4" fmla="*/ 2741251 w 3212681"/>
                  <a:gd name="connsiteY4" fmla="*/ 1879749 h 3929991"/>
                  <a:gd name="connsiteX5" fmla="*/ 3201322 w 3212681"/>
                  <a:gd name="connsiteY5" fmla="*/ 2930768 h 3929991"/>
                  <a:gd name="connsiteX6" fmla="*/ 2358642 w 3212681"/>
                  <a:gd name="connsiteY6" fmla="*/ 3789621 h 3929991"/>
                  <a:gd name="connsiteX7" fmla="*/ 1163792 w 3212681"/>
                  <a:gd name="connsiteY7" fmla="*/ 3917508 h 3929991"/>
                  <a:gd name="connsiteX8" fmla="*/ 440688 w 3212681"/>
                  <a:gd name="connsiteY8" fmla="*/ 3667528 h 3929991"/>
                  <a:gd name="connsiteX9" fmla="*/ 456 w 3212681"/>
                  <a:gd name="connsiteY9" fmla="*/ 2860778 h 3929991"/>
                  <a:gd name="connsiteX10" fmla="*/ 371818 w 3212681"/>
                  <a:gd name="connsiteY10" fmla="*/ 2267528 h 3929991"/>
                  <a:gd name="connsiteX11" fmla="*/ 1052198 w 3212681"/>
                  <a:gd name="connsiteY11" fmla="*/ 2020234 h 3929991"/>
                  <a:gd name="connsiteX12" fmla="*/ 1680043 w 3212681"/>
                  <a:gd name="connsiteY12" fmla="*/ 2168867 h 3929991"/>
                  <a:gd name="connsiteX13" fmla="*/ 1949120 w 3212681"/>
                  <a:gd name="connsiteY13" fmla="*/ 2640392 h 3929991"/>
                  <a:gd name="connsiteX14" fmla="*/ 1768454 w 3212681"/>
                  <a:gd name="connsiteY14" fmla="*/ 3010692 h 3929991"/>
                  <a:gd name="connsiteX15" fmla="*/ 1349463 w 3212681"/>
                  <a:gd name="connsiteY15" fmla="*/ 3158044 h 3929991"/>
                  <a:gd name="connsiteX16" fmla="*/ 983007 w 3212681"/>
                  <a:gd name="connsiteY16" fmla="*/ 3076039 h 3929991"/>
                  <a:gd name="connsiteX17" fmla="*/ 806185 w 3212681"/>
                  <a:gd name="connsiteY17" fmla="*/ 2799275 h 3929991"/>
                  <a:gd name="connsiteX18" fmla="*/ 895877 w 3212681"/>
                  <a:gd name="connsiteY18" fmla="*/ 2619890 h 3929991"/>
                  <a:gd name="connsiteX19" fmla="*/ 1018883 w 3212681"/>
                  <a:gd name="connsiteY19" fmla="*/ 2555825 h 3929991"/>
                  <a:gd name="connsiteX20" fmla="*/ 1077824 w 3212681"/>
                  <a:gd name="connsiteY20" fmla="*/ 2548137 h 3929991"/>
                  <a:gd name="connsiteX21" fmla="*/ 1098325 w 3212681"/>
                  <a:gd name="connsiteY21" fmla="*/ 2563512 h 3929991"/>
                  <a:gd name="connsiteX22" fmla="*/ 1088075 w 3212681"/>
                  <a:gd name="connsiteY22" fmla="*/ 2594264 h 3929991"/>
                  <a:gd name="connsiteX23" fmla="*/ 1077824 w 3212681"/>
                  <a:gd name="connsiteY23" fmla="*/ 2625016 h 3929991"/>
                  <a:gd name="connsiteX24" fmla="*/ 1062448 w 3212681"/>
                  <a:gd name="connsiteY24" fmla="*/ 2737772 h 3929991"/>
                  <a:gd name="connsiteX25" fmla="*/ 1143171 w 3212681"/>
                  <a:gd name="connsiteY25" fmla="*/ 2874873 h 3929991"/>
                  <a:gd name="connsiteX26" fmla="*/ 1318712 w 3212681"/>
                  <a:gd name="connsiteY26" fmla="*/ 2932532 h 3929991"/>
                  <a:gd name="connsiteX27" fmla="*/ 1582663 w 3212681"/>
                  <a:gd name="connsiteY27" fmla="*/ 2835152 h 3929991"/>
                  <a:gd name="connsiteX28" fmla="*/ 1687731 w 3212681"/>
                  <a:gd name="connsiteY28" fmla="*/ 2594264 h 3929991"/>
                  <a:gd name="connsiteX29" fmla="*/ 1475032 w 3212681"/>
                  <a:gd name="connsiteY29" fmla="*/ 2258559 h 3929991"/>
                  <a:gd name="connsiteX30" fmla="*/ 1031697 w 3212681"/>
                  <a:gd name="connsiteY30" fmla="*/ 2153491 h 3929991"/>
                  <a:gd name="connsiteX31" fmla="*/ 460229 w 3212681"/>
                  <a:gd name="connsiteY31" fmla="*/ 2348251 h 3929991"/>
                  <a:gd name="connsiteX32" fmla="*/ 206528 w 3212681"/>
                  <a:gd name="connsiteY32" fmla="*/ 2860778 h 3929991"/>
                  <a:gd name="connsiteX33" fmla="*/ 588361 w 3212681"/>
                  <a:gd name="connsiteY33" fmla="*/ 3501437 h 3929991"/>
                  <a:gd name="connsiteX34" fmla="*/ 1400716 w 3212681"/>
                  <a:gd name="connsiteY34" fmla="*/ 3716698 h 3929991"/>
                  <a:gd name="connsiteX35" fmla="*/ 2348956 w 3212681"/>
                  <a:gd name="connsiteY35" fmla="*/ 3432161 h 3929991"/>
                  <a:gd name="connsiteX36" fmla="*/ 1035318 w 3212681"/>
                  <a:gd name="connsiteY36" fmla="*/ 1258059 h 3929991"/>
                  <a:gd name="connsiteX37" fmla="*/ 366867 w 3212681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99527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11338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11338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11338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3208014" h="3929991">
                    <a:moveTo>
                      <a:pt x="366867" y="679320"/>
                    </a:moveTo>
                    <a:cubicBezTo>
                      <a:pt x="317808" y="427842"/>
                      <a:pt x="857597" y="3576"/>
                      <a:pt x="898342" y="20"/>
                    </a:cubicBezTo>
                    <a:cubicBezTo>
                      <a:pt x="939087" y="-3536"/>
                      <a:pt x="549678" y="459157"/>
                      <a:pt x="611338" y="657986"/>
                    </a:cubicBezTo>
                    <a:cubicBezTo>
                      <a:pt x="705067" y="960224"/>
                      <a:pt x="918328" y="991283"/>
                      <a:pt x="1328433" y="1172660"/>
                    </a:cubicBezTo>
                    <a:cubicBezTo>
                      <a:pt x="1738538" y="1354037"/>
                      <a:pt x="2362961" y="1613432"/>
                      <a:pt x="2675109" y="1906450"/>
                    </a:cubicBezTo>
                    <a:cubicBezTo>
                      <a:pt x="2987257" y="2199468"/>
                      <a:pt x="3254066" y="2616906"/>
                      <a:pt x="3201322" y="2930768"/>
                    </a:cubicBezTo>
                    <a:cubicBezTo>
                      <a:pt x="3148578" y="3244630"/>
                      <a:pt x="2698230" y="3625164"/>
                      <a:pt x="2358642" y="3789621"/>
                    </a:cubicBezTo>
                    <a:cubicBezTo>
                      <a:pt x="2019054" y="3954078"/>
                      <a:pt x="1483451" y="3937857"/>
                      <a:pt x="1163792" y="3917508"/>
                    </a:cubicBezTo>
                    <a:cubicBezTo>
                      <a:pt x="844133" y="3897159"/>
                      <a:pt x="810958" y="3870348"/>
                      <a:pt x="440688" y="3667528"/>
                    </a:cubicBezTo>
                    <a:cubicBezTo>
                      <a:pt x="70418" y="3464708"/>
                      <a:pt x="11934" y="3094111"/>
                      <a:pt x="456" y="2860778"/>
                    </a:cubicBezTo>
                    <a:cubicBezTo>
                      <a:pt x="-11022" y="2627445"/>
                      <a:pt x="196528" y="2407619"/>
                      <a:pt x="371818" y="2267528"/>
                    </a:cubicBezTo>
                    <a:cubicBezTo>
                      <a:pt x="547108" y="2127437"/>
                      <a:pt x="787392" y="2020234"/>
                      <a:pt x="1052198" y="2020234"/>
                    </a:cubicBezTo>
                    <a:cubicBezTo>
                      <a:pt x="1310169" y="2020234"/>
                      <a:pt x="1519451" y="2069778"/>
                      <a:pt x="1680043" y="2168867"/>
                    </a:cubicBezTo>
                    <a:cubicBezTo>
                      <a:pt x="1859427" y="2279914"/>
                      <a:pt x="1949120" y="2437089"/>
                      <a:pt x="1949120" y="2640392"/>
                    </a:cubicBezTo>
                    <a:cubicBezTo>
                      <a:pt x="1949120" y="2789024"/>
                      <a:pt x="1888898" y="2912458"/>
                      <a:pt x="1768454" y="3010692"/>
                    </a:cubicBezTo>
                    <a:cubicBezTo>
                      <a:pt x="1648010" y="3108927"/>
                      <a:pt x="1508347" y="3158044"/>
                      <a:pt x="1349463" y="3158044"/>
                    </a:cubicBezTo>
                    <a:cubicBezTo>
                      <a:pt x="1204247" y="3158044"/>
                      <a:pt x="1082095" y="3130709"/>
                      <a:pt x="983007" y="3076039"/>
                    </a:cubicBezTo>
                    <a:cubicBezTo>
                      <a:pt x="865125" y="3011120"/>
                      <a:pt x="806185" y="2918865"/>
                      <a:pt x="806185" y="2799275"/>
                    </a:cubicBezTo>
                    <a:cubicBezTo>
                      <a:pt x="806185" y="2727521"/>
                      <a:pt x="836082" y="2667726"/>
                      <a:pt x="895877" y="2619890"/>
                    </a:cubicBezTo>
                    <a:cubicBezTo>
                      <a:pt x="942004" y="2582305"/>
                      <a:pt x="983007" y="2560950"/>
                      <a:pt x="1018883" y="2555825"/>
                    </a:cubicBezTo>
                    <a:cubicBezTo>
                      <a:pt x="1054760" y="2550699"/>
                      <a:pt x="1074407" y="2548137"/>
                      <a:pt x="1077824" y="2548137"/>
                    </a:cubicBezTo>
                    <a:cubicBezTo>
                      <a:pt x="1091491" y="2548137"/>
                      <a:pt x="1098325" y="2553262"/>
                      <a:pt x="1098325" y="2563512"/>
                    </a:cubicBezTo>
                    <a:lnTo>
                      <a:pt x="1088075" y="2594264"/>
                    </a:lnTo>
                    <a:cubicBezTo>
                      <a:pt x="1086366" y="2597681"/>
                      <a:pt x="1082949" y="2607932"/>
                      <a:pt x="1077824" y="2625016"/>
                    </a:cubicBezTo>
                    <a:cubicBezTo>
                      <a:pt x="1067573" y="2659184"/>
                      <a:pt x="1062448" y="2696769"/>
                      <a:pt x="1062448" y="2737772"/>
                    </a:cubicBezTo>
                    <a:cubicBezTo>
                      <a:pt x="1062448" y="2790733"/>
                      <a:pt x="1089356" y="2836433"/>
                      <a:pt x="1143171" y="2874873"/>
                    </a:cubicBezTo>
                    <a:cubicBezTo>
                      <a:pt x="1196987" y="2913312"/>
                      <a:pt x="1255500" y="2932532"/>
                      <a:pt x="1318712" y="2932532"/>
                    </a:cubicBezTo>
                    <a:cubicBezTo>
                      <a:pt x="1424634" y="2932532"/>
                      <a:pt x="1512618" y="2900072"/>
                      <a:pt x="1582663" y="2835152"/>
                    </a:cubicBezTo>
                    <a:cubicBezTo>
                      <a:pt x="1652708" y="2770232"/>
                      <a:pt x="1687731" y="2689936"/>
                      <a:pt x="1687731" y="2594264"/>
                    </a:cubicBezTo>
                    <a:cubicBezTo>
                      <a:pt x="1687731" y="2450757"/>
                      <a:pt x="1616831" y="2338855"/>
                      <a:pt x="1475032" y="2258559"/>
                    </a:cubicBezTo>
                    <a:cubicBezTo>
                      <a:pt x="1352026" y="2188514"/>
                      <a:pt x="1204247" y="2153491"/>
                      <a:pt x="1031697" y="2153491"/>
                    </a:cubicBezTo>
                    <a:cubicBezTo>
                      <a:pt x="811310" y="2153491"/>
                      <a:pt x="620821" y="2218411"/>
                      <a:pt x="460229" y="2348251"/>
                    </a:cubicBezTo>
                    <a:cubicBezTo>
                      <a:pt x="291095" y="2484925"/>
                      <a:pt x="206528" y="2655767"/>
                      <a:pt x="206528" y="2860778"/>
                    </a:cubicBezTo>
                    <a:cubicBezTo>
                      <a:pt x="206528" y="3127292"/>
                      <a:pt x="333806" y="3340845"/>
                      <a:pt x="588361" y="3501437"/>
                    </a:cubicBezTo>
                    <a:cubicBezTo>
                      <a:pt x="815581" y="3644944"/>
                      <a:pt x="1107284" y="3728244"/>
                      <a:pt x="1400716" y="3716698"/>
                    </a:cubicBezTo>
                    <a:cubicBezTo>
                      <a:pt x="1694148" y="3705152"/>
                      <a:pt x="1880715" y="3668386"/>
                      <a:pt x="2348956" y="3432161"/>
                    </a:cubicBezTo>
                    <a:cubicBezTo>
                      <a:pt x="2817197" y="3195936"/>
                      <a:pt x="3445477" y="2041712"/>
                      <a:pt x="1035318" y="1258059"/>
                    </a:cubicBezTo>
                    <a:cubicBezTo>
                      <a:pt x="477146" y="968350"/>
                      <a:pt x="415926" y="930798"/>
                      <a:pt x="366867" y="679320"/>
                    </a:cubicBezTo>
                    <a:close/>
                  </a:path>
                </a:pathLst>
              </a:custGeom>
              <a:grpFill/>
              <a:ln>
                <a:noFill/>
              </a:ln>
              <a:effectLst/>
              <a:sp3d>
                <a:bevelT w="165100" prst="coolSlant"/>
              </a:sp3d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s-ES" sz="41300" dirty="0">
                  <a:latin typeface="Harrington" panose="04040505050A02020702" pitchFamily="82" charset="0"/>
                </a:endParaRPr>
              </a:p>
            </p:txBody>
          </p:sp>
        </p:grpSp>
        <p:sp>
          <p:nvSpPr>
            <p:cNvPr id="14" name="13 Elipse"/>
            <p:cNvSpPr/>
            <p:nvPr/>
          </p:nvSpPr>
          <p:spPr>
            <a:xfrm>
              <a:off x="3542767" y="1731951"/>
              <a:ext cx="146363" cy="12612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scene3d>
              <a:camera prst="orthographicFront"/>
              <a:lightRig rig="sunset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5" name="14 Elipse"/>
            <p:cNvSpPr/>
            <p:nvPr/>
          </p:nvSpPr>
          <p:spPr>
            <a:xfrm>
              <a:off x="3486762" y="-1053277"/>
              <a:ext cx="146363" cy="12612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scene3d>
              <a:camera prst="orthographicFront"/>
              <a:lightRig rig="sunset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6" name="15 Elipse"/>
            <p:cNvSpPr/>
            <p:nvPr/>
          </p:nvSpPr>
          <p:spPr>
            <a:xfrm>
              <a:off x="2965218" y="229394"/>
              <a:ext cx="146363" cy="12612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scene3d>
              <a:camera prst="orthographicFront"/>
              <a:lightRig rig="sunset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7" name="16 Elipse"/>
            <p:cNvSpPr/>
            <p:nvPr/>
          </p:nvSpPr>
          <p:spPr>
            <a:xfrm>
              <a:off x="3934018" y="575265"/>
              <a:ext cx="146363" cy="12612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scene3d>
              <a:camera prst="orthographicFront"/>
              <a:lightRig rig="sunset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sp>
        <p:nvSpPr>
          <p:cNvPr id="23" name="22 Rectángulo"/>
          <p:cNvSpPr/>
          <p:nvPr/>
        </p:nvSpPr>
        <p:spPr>
          <a:xfrm>
            <a:off x="-21459" y="-16116"/>
            <a:ext cx="9144000" cy="5236046"/>
          </a:xfrm>
          <a:prstGeom prst="rect">
            <a:avLst/>
          </a:prstGeom>
          <a:gradFill>
            <a:gsLst>
              <a:gs pos="78000">
                <a:srgbClr val="C00000">
                  <a:alpha val="84000"/>
                </a:srgbClr>
              </a:gs>
              <a:gs pos="0">
                <a:schemeClr val="tx1">
                  <a:lumMod val="98000"/>
                </a:schemeClr>
              </a:gs>
              <a:gs pos="100000">
                <a:srgbClr val="C00000"/>
              </a:gs>
              <a:gs pos="66000">
                <a:schemeClr val="tx1"/>
              </a:gs>
              <a:gs pos="90000">
                <a:schemeClr val="tx1">
                  <a:alpha val="92000"/>
                </a:schemeClr>
              </a:gs>
              <a:gs pos="44000">
                <a:schemeClr val="tx1">
                  <a:alpha val="90000"/>
                </a:schemeClr>
              </a:gs>
              <a:gs pos="54000">
                <a:srgbClr val="C00000">
                  <a:alpha val="82000"/>
                </a:srgbClr>
              </a:gs>
              <a:gs pos="33000">
                <a:srgbClr val="C00000">
                  <a:alpha val="92000"/>
                </a:srgbClr>
              </a:gs>
              <a:gs pos="23000">
                <a:schemeClr val="tx1"/>
              </a:gs>
              <a:gs pos="12000">
                <a:srgbClr val="C00000"/>
              </a:gs>
            </a:gsLst>
            <a:path path="circle">
              <a:fillToRect l="100000" t="10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5722099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31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1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" dur="315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315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314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 animBg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Diapositiva3"/>
          <p:cNvPicPr>
            <a:picLocks noGrp="1" noChangeAspect="1"/>
          </p:cNvPicPr>
          <p:nvPr isPhoto="1"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rightnessContrast contrast="2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2453"/>
            <a:ext cx="9144000" cy="5121047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3 Rectángulo"/>
          <p:cNvSpPr/>
          <p:nvPr/>
        </p:nvSpPr>
        <p:spPr>
          <a:xfrm rot="16200000">
            <a:off x="-1204699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833">
                <a:srgbClr val="FF6600">
                  <a:lumMod val="58000"/>
                  <a:lumOff val="42000"/>
                </a:srgbClr>
              </a:gs>
              <a:gs pos="8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Rectángulo"/>
          <p:cNvSpPr/>
          <p:nvPr/>
        </p:nvSpPr>
        <p:spPr>
          <a:xfrm rot="16200000">
            <a:off x="-1348715" y="2248307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833">
                <a:srgbClr val="FF6600">
                  <a:lumMod val="58000"/>
                  <a:lumOff val="42000"/>
                </a:srgbClr>
              </a:gs>
              <a:gs pos="8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3 Rectángulo"/>
          <p:cNvSpPr/>
          <p:nvPr/>
        </p:nvSpPr>
        <p:spPr>
          <a:xfrm rot="16200000">
            <a:off x="-1492731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833">
                <a:srgbClr val="FF6600">
                  <a:lumMod val="58000"/>
                  <a:lumOff val="42000"/>
                </a:srgbClr>
              </a:gs>
              <a:gs pos="8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3 Rectángulo"/>
          <p:cNvSpPr/>
          <p:nvPr/>
        </p:nvSpPr>
        <p:spPr>
          <a:xfrm rot="16200000">
            <a:off x="-1636747" y="2251705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833">
                <a:srgbClr val="FF6600">
                  <a:lumMod val="58000"/>
                  <a:lumOff val="42000"/>
                </a:srgbClr>
              </a:gs>
              <a:gs pos="8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3 Rectángulo"/>
          <p:cNvSpPr/>
          <p:nvPr/>
        </p:nvSpPr>
        <p:spPr>
          <a:xfrm rot="16200000">
            <a:off x="-1780763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833">
                <a:srgbClr val="FF6600">
                  <a:lumMod val="58000"/>
                  <a:lumOff val="42000"/>
                </a:srgbClr>
              </a:gs>
              <a:gs pos="8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3 Rectángulo"/>
          <p:cNvSpPr/>
          <p:nvPr/>
        </p:nvSpPr>
        <p:spPr>
          <a:xfrm rot="16200000">
            <a:off x="-1924779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833">
                <a:srgbClr val="FF6600">
                  <a:lumMod val="58000"/>
                  <a:lumOff val="42000"/>
                </a:srgbClr>
              </a:gs>
              <a:gs pos="8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3 Rectángulo"/>
          <p:cNvSpPr/>
          <p:nvPr/>
        </p:nvSpPr>
        <p:spPr>
          <a:xfrm rot="16200000">
            <a:off x="-2068795" y="2248307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833">
                <a:srgbClr val="FF6600">
                  <a:lumMod val="58000"/>
                  <a:lumOff val="42000"/>
                </a:srgbClr>
              </a:gs>
              <a:gs pos="8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3 Rectángulo"/>
          <p:cNvSpPr/>
          <p:nvPr/>
        </p:nvSpPr>
        <p:spPr>
          <a:xfrm rot="16200000">
            <a:off x="-2230559" y="2230559"/>
            <a:ext cx="5144686" cy="683568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660271" y="-324011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833">
                <a:srgbClr val="FF6600">
                  <a:lumMod val="58000"/>
                  <a:lumOff val="42000"/>
                </a:srgbClr>
              </a:gs>
              <a:gs pos="8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grpSp>
        <p:nvGrpSpPr>
          <p:cNvPr id="21" name="20 Grupo"/>
          <p:cNvGrpSpPr/>
          <p:nvPr/>
        </p:nvGrpSpPr>
        <p:grpSpPr>
          <a:xfrm>
            <a:off x="1187624" y="0"/>
            <a:ext cx="8183179" cy="5143500"/>
            <a:chOff x="1101155" y="0"/>
            <a:chExt cx="8183179" cy="5143500"/>
          </a:xfrm>
        </p:grpSpPr>
        <p:sp>
          <p:nvSpPr>
            <p:cNvPr id="22" name="2 Rectángulo"/>
            <p:cNvSpPr/>
            <p:nvPr/>
          </p:nvSpPr>
          <p:spPr>
            <a:xfrm>
              <a:off x="1101155" y="0"/>
              <a:ext cx="8028384" cy="5143500"/>
            </a:xfrm>
            <a:custGeom>
              <a:avLst/>
              <a:gdLst>
                <a:gd name="connsiteX0" fmla="*/ 0 w 7380312"/>
                <a:gd name="connsiteY0" fmla="*/ 0 h 5143500"/>
                <a:gd name="connsiteX1" fmla="*/ 7380312 w 7380312"/>
                <a:gd name="connsiteY1" fmla="*/ 0 h 5143500"/>
                <a:gd name="connsiteX2" fmla="*/ 7380312 w 7380312"/>
                <a:gd name="connsiteY2" fmla="*/ 5143500 h 5143500"/>
                <a:gd name="connsiteX3" fmla="*/ 0 w 7380312"/>
                <a:gd name="connsiteY3" fmla="*/ 5143500 h 5143500"/>
                <a:gd name="connsiteX4" fmla="*/ 0 w 7380312"/>
                <a:gd name="connsiteY4" fmla="*/ 0 h 5143500"/>
                <a:gd name="connsiteX0" fmla="*/ 541866 w 7922178"/>
                <a:gd name="connsiteY0" fmla="*/ 0 h 5143500"/>
                <a:gd name="connsiteX1" fmla="*/ 7922178 w 7922178"/>
                <a:gd name="connsiteY1" fmla="*/ 0 h 5143500"/>
                <a:gd name="connsiteX2" fmla="*/ 7922178 w 7922178"/>
                <a:gd name="connsiteY2" fmla="*/ 5143500 h 5143500"/>
                <a:gd name="connsiteX3" fmla="*/ 541866 w 7922178"/>
                <a:gd name="connsiteY3" fmla="*/ 5143500 h 5143500"/>
                <a:gd name="connsiteX4" fmla="*/ 541866 w 7922178"/>
                <a:gd name="connsiteY4" fmla="*/ 0 h 5143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22178" h="5143500">
                  <a:moveTo>
                    <a:pt x="541866" y="0"/>
                  </a:moveTo>
                  <a:lnTo>
                    <a:pt x="7922178" y="0"/>
                  </a:lnTo>
                  <a:lnTo>
                    <a:pt x="7922178" y="5143500"/>
                  </a:lnTo>
                  <a:lnTo>
                    <a:pt x="541866" y="5143500"/>
                  </a:lnTo>
                  <a:cubicBezTo>
                    <a:pt x="541866" y="3429000"/>
                    <a:pt x="-677334" y="4943122"/>
                    <a:pt x="541866" y="0"/>
                  </a:cubicBezTo>
                  <a:close/>
                </a:path>
              </a:pathLst>
            </a:custGeom>
            <a:gradFill>
              <a:gsLst>
                <a:gs pos="0">
                  <a:srgbClr val="DDEBCF">
                    <a:alpha val="67000"/>
                  </a:srgbClr>
                </a:gs>
                <a:gs pos="50000">
                  <a:schemeClr val="accent2">
                    <a:lumMod val="50000"/>
                    <a:alpha val="40000"/>
                  </a:schemeClr>
                </a:gs>
                <a:gs pos="100000">
                  <a:schemeClr val="tx2">
                    <a:lumMod val="16000"/>
                    <a:alpha val="14000"/>
                  </a:schemeClr>
                </a:gs>
              </a:gsLst>
              <a:lin ang="5400000" scaled="0"/>
            </a:gradFill>
            <a:ln>
              <a:noFill/>
            </a:ln>
            <a:scene3d>
              <a:camera prst="orthographicFront"/>
              <a:lightRig rig="flood" dir="t"/>
            </a:scene3d>
            <a:sp3d>
              <a:bevelT w="184150" prst="convex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3" name="Forma libre 26"/>
            <p:cNvSpPr/>
            <p:nvPr/>
          </p:nvSpPr>
          <p:spPr>
            <a:xfrm rot="8754791">
              <a:off x="1122997" y="1623713"/>
              <a:ext cx="6073104" cy="603281"/>
            </a:xfrm>
            <a:custGeom>
              <a:avLst/>
              <a:gdLst>
                <a:gd name="connsiteX0" fmla="*/ 1354649 w 14191711"/>
                <a:gd name="connsiteY0" fmla="*/ 812608 h 812608"/>
                <a:gd name="connsiteX1" fmla="*/ 984222 w 14191711"/>
                <a:gd name="connsiteY1" fmla="*/ 664012 h 812608"/>
                <a:gd name="connsiteX2" fmla="*/ 936015 w 14191711"/>
                <a:gd name="connsiteY2" fmla="*/ 616673 h 812608"/>
                <a:gd name="connsiteX3" fmla="*/ 931702 w 14191711"/>
                <a:gd name="connsiteY3" fmla="*/ 625297 h 812608"/>
                <a:gd name="connsiteX4" fmla="*/ 922166 w 14191711"/>
                <a:gd name="connsiteY4" fmla="*/ 607632 h 812608"/>
                <a:gd name="connsiteX5" fmla="*/ 482337 w 14191711"/>
                <a:gd name="connsiteY5" fmla="*/ 320306 h 812608"/>
                <a:gd name="connsiteX6" fmla="*/ 17510 w 14191711"/>
                <a:gd name="connsiteY6" fmla="*/ 652800 h 812608"/>
                <a:gd name="connsiteX7" fmla="*/ 0 w 14191711"/>
                <a:gd name="connsiteY7" fmla="*/ 693284 h 812608"/>
                <a:gd name="connsiteX8" fmla="*/ 17683 w 14191711"/>
                <a:gd name="connsiteY8" fmla="*/ 635383 h 812608"/>
                <a:gd name="connsiteX9" fmla="*/ 611350 w 14191711"/>
                <a:gd name="connsiteY9" fmla="*/ 151998 h 812608"/>
                <a:gd name="connsiteX10" fmla="*/ 981777 w 14191711"/>
                <a:gd name="connsiteY10" fmla="*/ 300594 h 812608"/>
                <a:gd name="connsiteX11" fmla="*/ 1029983 w 14191711"/>
                <a:gd name="connsiteY11" fmla="*/ 347933 h 812608"/>
                <a:gd name="connsiteX12" fmla="*/ 1034297 w 14191711"/>
                <a:gd name="connsiteY12" fmla="*/ 339310 h 812608"/>
                <a:gd name="connsiteX13" fmla="*/ 1043833 w 14191711"/>
                <a:gd name="connsiteY13" fmla="*/ 356974 h 812608"/>
                <a:gd name="connsiteX14" fmla="*/ 1483662 w 14191711"/>
                <a:gd name="connsiteY14" fmla="*/ 644300 h 812608"/>
                <a:gd name="connsiteX15" fmla="*/ 1906724 w 14191711"/>
                <a:gd name="connsiteY15" fmla="*/ 383867 h 812608"/>
                <a:gd name="connsiteX16" fmla="*/ 1906976 w 14191711"/>
                <a:gd name="connsiteY16" fmla="*/ 383458 h 812608"/>
                <a:gd name="connsiteX17" fmla="*/ 1908468 w 14191711"/>
                <a:gd name="connsiteY17" fmla="*/ 380364 h 812608"/>
                <a:gd name="connsiteX18" fmla="*/ 1935254 w 14191711"/>
                <a:gd name="connsiteY18" fmla="*/ 332394 h 812608"/>
                <a:gd name="connsiteX19" fmla="*/ 1948509 w 14191711"/>
                <a:gd name="connsiteY19" fmla="*/ 311759 h 812608"/>
                <a:gd name="connsiteX20" fmla="*/ 1965999 w 14191711"/>
                <a:gd name="connsiteY20" fmla="*/ 271323 h 812608"/>
                <a:gd name="connsiteX21" fmla="*/ 1958307 w 14191711"/>
                <a:gd name="connsiteY21" fmla="*/ 296507 h 812608"/>
                <a:gd name="connsiteX22" fmla="*/ 1964417 w 14191711"/>
                <a:gd name="connsiteY22" fmla="*/ 286995 h 812608"/>
                <a:gd name="connsiteX23" fmla="*/ 2456169 w 14191711"/>
                <a:gd name="connsiteY23" fmla="*/ 5 h 812608"/>
                <a:gd name="connsiteX24" fmla="*/ 2826596 w 14191711"/>
                <a:gd name="connsiteY24" fmla="*/ 148601 h 812608"/>
                <a:gd name="connsiteX25" fmla="*/ 2874802 w 14191711"/>
                <a:gd name="connsiteY25" fmla="*/ 195940 h 812608"/>
                <a:gd name="connsiteX26" fmla="*/ 2879116 w 14191711"/>
                <a:gd name="connsiteY26" fmla="*/ 187316 h 812608"/>
                <a:gd name="connsiteX27" fmla="*/ 2888652 w 14191711"/>
                <a:gd name="connsiteY27" fmla="*/ 204981 h 812608"/>
                <a:gd name="connsiteX28" fmla="*/ 3328481 w 14191711"/>
                <a:gd name="connsiteY28" fmla="*/ 492306 h 812608"/>
                <a:gd name="connsiteX29" fmla="*/ 3594091 w 14191711"/>
                <a:gd name="connsiteY29" fmla="*/ 401519 h 812608"/>
                <a:gd name="connsiteX30" fmla="*/ 3639295 w 14191711"/>
                <a:gd name="connsiteY30" fmla="*/ 363610 h 812608"/>
                <a:gd name="connsiteX31" fmla="*/ 3644872 w 14191711"/>
                <a:gd name="connsiteY31" fmla="*/ 356534 h 812608"/>
                <a:gd name="connsiteX32" fmla="*/ 3679001 w 14191711"/>
                <a:gd name="connsiteY32" fmla="*/ 323696 h 812608"/>
                <a:gd name="connsiteX33" fmla="*/ 3704073 w 14191711"/>
                <a:gd name="connsiteY33" fmla="*/ 296657 h 812608"/>
                <a:gd name="connsiteX34" fmla="*/ 3793308 w 14191711"/>
                <a:gd name="connsiteY34" fmla="*/ 159813 h 812608"/>
                <a:gd name="connsiteX35" fmla="*/ 3810818 w 14191711"/>
                <a:gd name="connsiteY35" fmla="*/ 119329 h 812608"/>
                <a:gd name="connsiteX36" fmla="*/ 3793135 w 14191711"/>
                <a:gd name="connsiteY36" fmla="*/ 177230 h 812608"/>
                <a:gd name="connsiteX37" fmla="*/ 3756797 w 14191711"/>
                <a:gd name="connsiteY37" fmla="*/ 258678 h 812608"/>
                <a:gd name="connsiteX38" fmla="*/ 3798075 w 14191711"/>
                <a:gd name="connsiteY38" fmla="*/ 229401 h 812608"/>
                <a:gd name="connsiteX39" fmla="*/ 4071648 w 14191711"/>
                <a:gd name="connsiteY39" fmla="*/ 151996 h 812608"/>
                <a:gd name="connsiteX40" fmla="*/ 4442075 w 14191711"/>
                <a:gd name="connsiteY40" fmla="*/ 300592 h 812608"/>
                <a:gd name="connsiteX41" fmla="*/ 4490281 w 14191711"/>
                <a:gd name="connsiteY41" fmla="*/ 347931 h 812608"/>
                <a:gd name="connsiteX42" fmla="*/ 4494595 w 14191711"/>
                <a:gd name="connsiteY42" fmla="*/ 339308 h 812608"/>
                <a:gd name="connsiteX43" fmla="*/ 4504131 w 14191711"/>
                <a:gd name="connsiteY43" fmla="*/ 356972 h 812608"/>
                <a:gd name="connsiteX44" fmla="*/ 4943960 w 14191711"/>
                <a:gd name="connsiteY44" fmla="*/ 644298 h 812608"/>
                <a:gd name="connsiteX45" fmla="*/ 5367022 w 14191711"/>
                <a:gd name="connsiteY45" fmla="*/ 383865 h 812608"/>
                <a:gd name="connsiteX46" fmla="*/ 5367274 w 14191711"/>
                <a:gd name="connsiteY46" fmla="*/ 383456 h 812608"/>
                <a:gd name="connsiteX47" fmla="*/ 5368766 w 14191711"/>
                <a:gd name="connsiteY47" fmla="*/ 380362 h 812608"/>
                <a:gd name="connsiteX48" fmla="*/ 5395552 w 14191711"/>
                <a:gd name="connsiteY48" fmla="*/ 332392 h 812608"/>
                <a:gd name="connsiteX49" fmla="*/ 5408807 w 14191711"/>
                <a:gd name="connsiteY49" fmla="*/ 311757 h 812608"/>
                <a:gd name="connsiteX50" fmla="*/ 5426297 w 14191711"/>
                <a:gd name="connsiteY50" fmla="*/ 271321 h 812608"/>
                <a:gd name="connsiteX51" fmla="*/ 5418605 w 14191711"/>
                <a:gd name="connsiteY51" fmla="*/ 296505 h 812608"/>
                <a:gd name="connsiteX52" fmla="*/ 5424715 w 14191711"/>
                <a:gd name="connsiteY52" fmla="*/ 286993 h 812608"/>
                <a:gd name="connsiteX53" fmla="*/ 5916467 w 14191711"/>
                <a:gd name="connsiteY53" fmla="*/ 3 h 812608"/>
                <a:gd name="connsiteX54" fmla="*/ 6286894 w 14191711"/>
                <a:gd name="connsiteY54" fmla="*/ 148599 h 812608"/>
                <a:gd name="connsiteX55" fmla="*/ 6335100 w 14191711"/>
                <a:gd name="connsiteY55" fmla="*/ 195938 h 812608"/>
                <a:gd name="connsiteX56" fmla="*/ 6339414 w 14191711"/>
                <a:gd name="connsiteY56" fmla="*/ 187314 h 812608"/>
                <a:gd name="connsiteX57" fmla="*/ 6348950 w 14191711"/>
                <a:gd name="connsiteY57" fmla="*/ 204979 h 812608"/>
                <a:gd name="connsiteX58" fmla="*/ 6788779 w 14191711"/>
                <a:gd name="connsiteY58" fmla="*/ 492304 h 812608"/>
                <a:gd name="connsiteX59" fmla="*/ 7054389 w 14191711"/>
                <a:gd name="connsiteY59" fmla="*/ 401517 h 812608"/>
                <a:gd name="connsiteX60" fmla="*/ 7099593 w 14191711"/>
                <a:gd name="connsiteY60" fmla="*/ 363608 h 812608"/>
                <a:gd name="connsiteX61" fmla="*/ 7105170 w 14191711"/>
                <a:gd name="connsiteY61" fmla="*/ 356532 h 812608"/>
                <a:gd name="connsiteX62" fmla="*/ 7139299 w 14191711"/>
                <a:gd name="connsiteY62" fmla="*/ 323694 h 812608"/>
                <a:gd name="connsiteX63" fmla="*/ 7164371 w 14191711"/>
                <a:gd name="connsiteY63" fmla="*/ 296655 h 812608"/>
                <a:gd name="connsiteX64" fmla="*/ 7253606 w 14191711"/>
                <a:gd name="connsiteY64" fmla="*/ 159811 h 812608"/>
                <a:gd name="connsiteX65" fmla="*/ 7271116 w 14191711"/>
                <a:gd name="connsiteY65" fmla="*/ 119327 h 812608"/>
                <a:gd name="connsiteX66" fmla="*/ 7253432 w 14191711"/>
                <a:gd name="connsiteY66" fmla="*/ 177228 h 812608"/>
                <a:gd name="connsiteX67" fmla="*/ 7217094 w 14191711"/>
                <a:gd name="connsiteY67" fmla="*/ 258677 h 812608"/>
                <a:gd name="connsiteX68" fmla="*/ 7258373 w 14191711"/>
                <a:gd name="connsiteY68" fmla="*/ 229399 h 812608"/>
                <a:gd name="connsiteX69" fmla="*/ 7531946 w 14191711"/>
                <a:gd name="connsiteY69" fmla="*/ 151994 h 812608"/>
                <a:gd name="connsiteX70" fmla="*/ 7902373 w 14191711"/>
                <a:gd name="connsiteY70" fmla="*/ 300590 h 812608"/>
                <a:gd name="connsiteX71" fmla="*/ 7950579 w 14191711"/>
                <a:gd name="connsiteY71" fmla="*/ 347929 h 812608"/>
                <a:gd name="connsiteX72" fmla="*/ 7954893 w 14191711"/>
                <a:gd name="connsiteY72" fmla="*/ 339306 h 812608"/>
                <a:gd name="connsiteX73" fmla="*/ 7964429 w 14191711"/>
                <a:gd name="connsiteY73" fmla="*/ 356970 h 812608"/>
                <a:gd name="connsiteX74" fmla="*/ 8404257 w 14191711"/>
                <a:gd name="connsiteY74" fmla="*/ 644296 h 812608"/>
                <a:gd name="connsiteX75" fmla="*/ 8827320 w 14191711"/>
                <a:gd name="connsiteY75" fmla="*/ 383863 h 812608"/>
                <a:gd name="connsiteX76" fmla="*/ 8827571 w 14191711"/>
                <a:gd name="connsiteY76" fmla="*/ 383454 h 812608"/>
                <a:gd name="connsiteX77" fmla="*/ 8829064 w 14191711"/>
                <a:gd name="connsiteY77" fmla="*/ 380360 h 812608"/>
                <a:gd name="connsiteX78" fmla="*/ 8855850 w 14191711"/>
                <a:gd name="connsiteY78" fmla="*/ 332390 h 812608"/>
                <a:gd name="connsiteX79" fmla="*/ 8869104 w 14191711"/>
                <a:gd name="connsiteY79" fmla="*/ 311755 h 812608"/>
                <a:gd name="connsiteX80" fmla="*/ 8886595 w 14191711"/>
                <a:gd name="connsiteY80" fmla="*/ 271319 h 812608"/>
                <a:gd name="connsiteX81" fmla="*/ 8878903 w 14191711"/>
                <a:gd name="connsiteY81" fmla="*/ 296503 h 812608"/>
                <a:gd name="connsiteX82" fmla="*/ 8885013 w 14191711"/>
                <a:gd name="connsiteY82" fmla="*/ 286991 h 812608"/>
                <a:gd name="connsiteX83" fmla="*/ 9376765 w 14191711"/>
                <a:gd name="connsiteY83" fmla="*/ 1 h 812608"/>
                <a:gd name="connsiteX84" fmla="*/ 9747192 w 14191711"/>
                <a:gd name="connsiteY84" fmla="*/ 148597 h 812608"/>
                <a:gd name="connsiteX85" fmla="*/ 9795398 w 14191711"/>
                <a:gd name="connsiteY85" fmla="*/ 195936 h 812608"/>
                <a:gd name="connsiteX86" fmla="*/ 9799712 w 14191711"/>
                <a:gd name="connsiteY86" fmla="*/ 187312 h 812608"/>
                <a:gd name="connsiteX87" fmla="*/ 9809248 w 14191711"/>
                <a:gd name="connsiteY87" fmla="*/ 204977 h 812608"/>
                <a:gd name="connsiteX88" fmla="*/ 10249076 w 14191711"/>
                <a:gd name="connsiteY88" fmla="*/ 492302 h 812608"/>
                <a:gd name="connsiteX89" fmla="*/ 10514687 w 14191711"/>
                <a:gd name="connsiteY89" fmla="*/ 401515 h 812608"/>
                <a:gd name="connsiteX90" fmla="*/ 10559894 w 14191711"/>
                <a:gd name="connsiteY90" fmla="*/ 363604 h 812608"/>
                <a:gd name="connsiteX91" fmla="*/ 10565468 w 14191711"/>
                <a:gd name="connsiteY91" fmla="*/ 356531 h 812608"/>
                <a:gd name="connsiteX92" fmla="*/ 10599588 w 14191711"/>
                <a:gd name="connsiteY92" fmla="*/ 323702 h 812608"/>
                <a:gd name="connsiteX93" fmla="*/ 10624669 w 14191711"/>
                <a:gd name="connsiteY93" fmla="*/ 296653 h 812608"/>
                <a:gd name="connsiteX94" fmla="*/ 10713904 w 14191711"/>
                <a:gd name="connsiteY94" fmla="*/ 159809 h 812608"/>
                <a:gd name="connsiteX95" fmla="*/ 10731414 w 14191711"/>
                <a:gd name="connsiteY95" fmla="*/ 119325 h 812608"/>
                <a:gd name="connsiteX96" fmla="*/ 10713730 w 14191711"/>
                <a:gd name="connsiteY96" fmla="*/ 177226 h 812608"/>
                <a:gd name="connsiteX97" fmla="*/ 10677391 w 14191711"/>
                <a:gd name="connsiteY97" fmla="*/ 258676 h 812608"/>
                <a:gd name="connsiteX98" fmla="*/ 10718671 w 14191711"/>
                <a:gd name="connsiteY98" fmla="*/ 229399 h 812608"/>
                <a:gd name="connsiteX99" fmla="*/ 10992244 w 14191711"/>
                <a:gd name="connsiteY99" fmla="*/ 151993 h 812608"/>
                <a:gd name="connsiteX100" fmla="*/ 11362671 w 14191711"/>
                <a:gd name="connsiteY100" fmla="*/ 300589 h 812608"/>
                <a:gd name="connsiteX101" fmla="*/ 11410877 w 14191711"/>
                <a:gd name="connsiteY101" fmla="*/ 347928 h 812608"/>
                <a:gd name="connsiteX102" fmla="*/ 11415191 w 14191711"/>
                <a:gd name="connsiteY102" fmla="*/ 339305 h 812608"/>
                <a:gd name="connsiteX103" fmla="*/ 11424726 w 14191711"/>
                <a:gd name="connsiteY103" fmla="*/ 356969 h 812608"/>
                <a:gd name="connsiteX104" fmla="*/ 11864556 w 14191711"/>
                <a:gd name="connsiteY104" fmla="*/ 644295 h 812608"/>
                <a:gd name="connsiteX105" fmla="*/ 12287618 w 14191711"/>
                <a:gd name="connsiteY105" fmla="*/ 383862 h 812608"/>
                <a:gd name="connsiteX106" fmla="*/ 12287870 w 14191711"/>
                <a:gd name="connsiteY106" fmla="*/ 383453 h 812608"/>
                <a:gd name="connsiteX107" fmla="*/ 12289362 w 14191711"/>
                <a:gd name="connsiteY107" fmla="*/ 380359 h 812608"/>
                <a:gd name="connsiteX108" fmla="*/ 12316148 w 14191711"/>
                <a:gd name="connsiteY108" fmla="*/ 332389 h 812608"/>
                <a:gd name="connsiteX109" fmla="*/ 12329403 w 14191711"/>
                <a:gd name="connsiteY109" fmla="*/ 311754 h 812608"/>
                <a:gd name="connsiteX110" fmla="*/ 12346892 w 14191711"/>
                <a:gd name="connsiteY110" fmla="*/ 271318 h 812608"/>
                <a:gd name="connsiteX111" fmla="*/ 12339201 w 14191711"/>
                <a:gd name="connsiteY111" fmla="*/ 296502 h 812608"/>
                <a:gd name="connsiteX112" fmla="*/ 12345311 w 14191711"/>
                <a:gd name="connsiteY112" fmla="*/ 286990 h 812608"/>
                <a:gd name="connsiteX113" fmla="*/ 12837063 w 14191711"/>
                <a:gd name="connsiteY113" fmla="*/ 0 h 812608"/>
                <a:gd name="connsiteX114" fmla="*/ 13207490 w 14191711"/>
                <a:gd name="connsiteY114" fmla="*/ 148596 h 812608"/>
                <a:gd name="connsiteX115" fmla="*/ 13255696 w 14191711"/>
                <a:gd name="connsiteY115" fmla="*/ 195935 h 812608"/>
                <a:gd name="connsiteX116" fmla="*/ 13260010 w 14191711"/>
                <a:gd name="connsiteY116" fmla="*/ 187311 h 812608"/>
                <a:gd name="connsiteX117" fmla="*/ 13269546 w 14191711"/>
                <a:gd name="connsiteY117" fmla="*/ 204976 h 812608"/>
                <a:gd name="connsiteX118" fmla="*/ 13709375 w 14191711"/>
                <a:gd name="connsiteY118" fmla="*/ 492302 h 812608"/>
                <a:gd name="connsiteX119" fmla="*/ 14174202 w 14191711"/>
                <a:gd name="connsiteY119" fmla="*/ 159808 h 812608"/>
                <a:gd name="connsiteX120" fmla="*/ 14191711 w 14191711"/>
                <a:gd name="connsiteY120" fmla="*/ 119324 h 812608"/>
                <a:gd name="connsiteX121" fmla="*/ 14174028 w 14191711"/>
                <a:gd name="connsiteY121" fmla="*/ 177225 h 812608"/>
                <a:gd name="connsiteX122" fmla="*/ 13580362 w 14191711"/>
                <a:gd name="connsiteY122" fmla="*/ 660610 h 812608"/>
                <a:gd name="connsiteX123" fmla="*/ 13209935 w 14191711"/>
                <a:gd name="connsiteY123" fmla="*/ 512014 h 812608"/>
                <a:gd name="connsiteX124" fmla="*/ 13161729 w 14191711"/>
                <a:gd name="connsiteY124" fmla="*/ 464675 h 812608"/>
                <a:gd name="connsiteX125" fmla="*/ 13157414 w 14191711"/>
                <a:gd name="connsiteY125" fmla="*/ 473298 h 812608"/>
                <a:gd name="connsiteX126" fmla="*/ 13147879 w 14191711"/>
                <a:gd name="connsiteY126" fmla="*/ 455634 h 812608"/>
                <a:gd name="connsiteX127" fmla="*/ 12708050 w 14191711"/>
                <a:gd name="connsiteY127" fmla="*/ 168308 h 812608"/>
                <a:gd name="connsiteX128" fmla="*/ 12284988 w 14191711"/>
                <a:gd name="connsiteY128" fmla="*/ 428741 h 812608"/>
                <a:gd name="connsiteX129" fmla="*/ 12284736 w 14191711"/>
                <a:gd name="connsiteY129" fmla="*/ 429150 h 812608"/>
                <a:gd name="connsiteX130" fmla="*/ 12283244 w 14191711"/>
                <a:gd name="connsiteY130" fmla="*/ 432244 h 812608"/>
                <a:gd name="connsiteX131" fmla="*/ 12256457 w 14191711"/>
                <a:gd name="connsiteY131" fmla="*/ 480214 h 812608"/>
                <a:gd name="connsiteX132" fmla="*/ 12243203 w 14191711"/>
                <a:gd name="connsiteY132" fmla="*/ 500849 h 812608"/>
                <a:gd name="connsiteX133" fmla="*/ 12225713 w 14191711"/>
                <a:gd name="connsiteY133" fmla="*/ 541285 h 812608"/>
                <a:gd name="connsiteX134" fmla="*/ 12233404 w 14191711"/>
                <a:gd name="connsiteY134" fmla="*/ 516101 h 812608"/>
                <a:gd name="connsiteX135" fmla="*/ 12227295 w 14191711"/>
                <a:gd name="connsiteY135" fmla="*/ 525613 h 812608"/>
                <a:gd name="connsiteX136" fmla="*/ 11735542 w 14191711"/>
                <a:gd name="connsiteY136" fmla="*/ 812603 h 812608"/>
                <a:gd name="connsiteX137" fmla="*/ 11365115 w 14191711"/>
                <a:gd name="connsiteY137" fmla="*/ 664007 h 812608"/>
                <a:gd name="connsiteX138" fmla="*/ 11316909 w 14191711"/>
                <a:gd name="connsiteY138" fmla="*/ 616668 h 812608"/>
                <a:gd name="connsiteX139" fmla="*/ 11312595 w 14191711"/>
                <a:gd name="connsiteY139" fmla="*/ 625292 h 812608"/>
                <a:gd name="connsiteX140" fmla="*/ 11303060 w 14191711"/>
                <a:gd name="connsiteY140" fmla="*/ 607627 h 812608"/>
                <a:gd name="connsiteX141" fmla="*/ 10863231 w 14191711"/>
                <a:gd name="connsiteY141" fmla="*/ 320302 h 812608"/>
                <a:gd name="connsiteX142" fmla="*/ 10597620 w 14191711"/>
                <a:gd name="connsiteY142" fmla="*/ 411089 h 812608"/>
                <a:gd name="connsiteX143" fmla="*/ 10552413 w 14191711"/>
                <a:gd name="connsiteY143" fmla="*/ 449000 h 812608"/>
                <a:gd name="connsiteX144" fmla="*/ 10546840 w 14191711"/>
                <a:gd name="connsiteY144" fmla="*/ 456073 h 812608"/>
                <a:gd name="connsiteX145" fmla="*/ 10512719 w 14191711"/>
                <a:gd name="connsiteY145" fmla="*/ 488902 h 812608"/>
                <a:gd name="connsiteX146" fmla="*/ 10487638 w 14191711"/>
                <a:gd name="connsiteY146" fmla="*/ 515951 h 812608"/>
                <a:gd name="connsiteX147" fmla="*/ 10398403 w 14191711"/>
                <a:gd name="connsiteY147" fmla="*/ 652795 h 812608"/>
                <a:gd name="connsiteX148" fmla="*/ 10380893 w 14191711"/>
                <a:gd name="connsiteY148" fmla="*/ 693279 h 812608"/>
                <a:gd name="connsiteX149" fmla="*/ 10398577 w 14191711"/>
                <a:gd name="connsiteY149" fmla="*/ 635378 h 812608"/>
                <a:gd name="connsiteX150" fmla="*/ 10434916 w 14191711"/>
                <a:gd name="connsiteY150" fmla="*/ 553928 h 812608"/>
                <a:gd name="connsiteX151" fmla="*/ 10393636 w 14191711"/>
                <a:gd name="connsiteY151" fmla="*/ 583206 h 812608"/>
                <a:gd name="connsiteX152" fmla="*/ 10120064 w 14191711"/>
                <a:gd name="connsiteY152" fmla="*/ 660611 h 812608"/>
                <a:gd name="connsiteX153" fmla="*/ 9749637 w 14191711"/>
                <a:gd name="connsiteY153" fmla="*/ 512015 h 812608"/>
                <a:gd name="connsiteX154" fmla="*/ 9701430 w 14191711"/>
                <a:gd name="connsiteY154" fmla="*/ 464676 h 812608"/>
                <a:gd name="connsiteX155" fmla="*/ 9697117 w 14191711"/>
                <a:gd name="connsiteY155" fmla="*/ 473299 h 812608"/>
                <a:gd name="connsiteX156" fmla="*/ 9687581 w 14191711"/>
                <a:gd name="connsiteY156" fmla="*/ 455635 h 812608"/>
                <a:gd name="connsiteX157" fmla="*/ 9247751 w 14191711"/>
                <a:gd name="connsiteY157" fmla="*/ 168309 h 812608"/>
                <a:gd name="connsiteX158" fmla="*/ 8824689 w 14191711"/>
                <a:gd name="connsiteY158" fmla="*/ 428742 h 812608"/>
                <a:gd name="connsiteX159" fmla="*/ 8824438 w 14191711"/>
                <a:gd name="connsiteY159" fmla="*/ 429151 h 812608"/>
                <a:gd name="connsiteX160" fmla="*/ 8822946 w 14191711"/>
                <a:gd name="connsiteY160" fmla="*/ 432245 h 812608"/>
                <a:gd name="connsiteX161" fmla="*/ 8796160 w 14191711"/>
                <a:gd name="connsiteY161" fmla="*/ 480215 h 812608"/>
                <a:gd name="connsiteX162" fmla="*/ 8782904 w 14191711"/>
                <a:gd name="connsiteY162" fmla="*/ 500850 h 812608"/>
                <a:gd name="connsiteX163" fmla="*/ 8765415 w 14191711"/>
                <a:gd name="connsiteY163" fmla="*/ 541286 h 812608"/>
                <a:gd name="connsiteX164" fmla="*/ 8773106 w 14191711"/>
                <a:gd name="connsiteY164" fmla="*/ 516102 h 812608"/>
                <a:gd name="connsiteX165" fmla="*/ 8766996 w 14191711"/>
                <a:gd name="connsiteY165" fmla="*/ 525614 h 812608"/>
                <a:gd name="connsiteX166" fmla="*/ 8275245 w 14191711"/>
                <a:gd name="connsiteY166" fmla="*/ 812604 h 812608"/>
                <a:gd name="connsiteX167" fmla="*/ 7904817 w 14191711"/>
                <a:gd name="connsiteY167" fmla="*/ 664008 h 812608"/>
                <a:gd name="connsiteX168" fmla="*/ 7856611 w 14191711"/>
                <a:gd name="connsiteY168" fmla="*/ 616669 h 812608"/>
                <a:gd name="connsiteX169" fmla="*/ 7852297 w 14191711"/>
                <a:gd name="connsiteY169" fmla="*/ 625293 h 812608"/>
                <a:gd name="connsiteX170" fmla="*/ 7842762 w 14191711"/>
                <a:gd name="connsiteY170" fmla="*/ 607628 h 812608"/>
                <a:gd name="connsiteX171" fmla="*/ 7402932 w 14191711"/>
                <a:gd name="connsiteY171" fmla="*/ 320302 h 812608"/>
                <a:gd name="connsiteX172" fmla="*/ 7137323 w 14191711"/>
                <a:gd name="connsiteY172" fmla="*/ 411089 h 812608"/>
                <a:gd name="connsiteX173" fmla="*/ 7092118 w 14191711"/>
                <a:gd name="connsiteY173" fmla="*/ 448999 h 812608"/>
                <a:gd name="connsiteX174" fmla="*/ 7086542 w 14191711"/>
                <a:gd name="connsiteY174" fmla="*/ 456075 h 812608"/>
                <a:gd name="connsiteX175" fmla="*/ 7052412 w 14191711"/>
                <a:gd name="connsiteY175" fmla="*/ 488913 h 812608"/>
                <a:gd name="connsiteX176" fmla="*/ 7027340 w 14191711"/>
                <a:gd name="connsiteY176" fmla="*/ 515952 h 812608"/>
                <a:gd name="connsiteX177" fmla="*/ 6938105 w 14191711"/>
                <a:gd name="connsiteY177" fmla="*/ 652796 h 812608"/>
                <a:gd name="connsiteX178" fmla="*/ 6920596 w 14191711"/>
                <a:gd name="connsiteY178" fmla="*/ 693280 h 812608"/>
                <a:gd name="connsiteX179" fmla="*/ 6938279 w 14191711"/>
                <a:gd name="connsiteY179" fmla="*/ 635379 h 812608"/>
                <a:gd name="connsiteX180" fmla="*/ 6974617 w 14191711"/>
                <a:gd name="connsiteY180" fmla="*/ 553930 h 812608"/>
                <a:gd name="connsiteX181" fmla="*/ 6933338 w 14191711"/>
                <a:gd name="connsiteY181" fmla="*/ 583208 h 812608"/>
                <a:gd name="connsiteX182" fmla="*/ 6659766 w 14191711"/>
                <a:gd name="connsiteY182" fmla="*/ 660613 h 812608"/>
                <a:gd name="connsiteX183" fmla="*/ 6289339 w 14191711"/>
                <a:gd name="connsiteY183" fmla="*/ 512017 h 812608"/>
                <a:gd name="connsiteX184" fmla="*/ 6241132 w 14191711"/>
                <a:gd name="connsiteY184" fmla="*/ 464678 h 812608"/>
                <a:gd name="connsiteX185" fmla="*/ 6236819 w 14191711"/>
                <a:gd name="connsiteY185" fmla="*/ 473301 h 812608"/>
                <a:gd name="connsiteX186" fmla="*/ 6227283 w 14191711"/>
                <a:gd name="connsiteY186" fmla="*/ 455637 h 812608"/>
                <a:gd name="connsiteX187" fmla="*/ 5787454 w 14191711"/>
                <a:gd name="connsiteY187" fmla="*/ 168311 h 812608"/>
                <a:gd name="connsiteX188" fmla="*/ 5364392 w 14191711"/>
                <a:gd name="connsiteY188" fmla="*/ 428744 h 812608"/>
                <a:gd name="connsiteX189" fmla="*/ 5364140 w 14191711"/>
                <a:gd name="connsiteY189" fmla="*/ 429153 h 812608"/>
                <a:gd name="connsiteX190" fmla="*/ 5362648 w 14191711"/>
                <a:gd name="connsiteY190" fmla="*/ 432247 h 812608"/>
                <a:gd name="connsiteX191" fmla="*/ 5335862 w 14191711"/>
                <a:gd name="connsiteY191" fmla="*/ 480217 h 812608"/>
                <a:gd name="connsiteX192" fmla="*/ 5322606 w 14191711"/>
                <a:gd name="connsiteY192" fmla="*/ 500852 h 812608"/>
                <a:gd name="connsiteX193" fmla="*/ 5305117 w 14191711"/>
                <a:gd name="connsiteY193" fmla="*/ 541288 h 812608"/>
                <a:gd name="connsiteX194" fmla="*/ 5312809 w 14191711"/>
                <a:gd name="connsiteY194" fmla="*/ 516104 h 812608"/>
                <a:gd name="connsiteX195" fmla="*/ 5306698 w 14191711"/>
                <a:gd name="connsiteY195" fmla="*/ 525616 h 812608"/>
                <a:gd name="connsiteX196" fmla="*/ 4814947 w 14191711"/>
                <a:gd name="connsiteY196" fmla="*/ 812606 h 812608"/>
                <a:gd name="connsiteX197" fmla="*/ 4444520 w 14191711"/>
                <a:gd name="connsiteY197" fmla="*/ 664010 h 812608"/>
                <a:gd name="connsiteX198" fmla="*/ 4396313 w 14191711"/>
                <a:gd name="connsiteY198" fmla="*/ 616671 h 812608"/>
                <a:gd name="connsiteX199" fmla="*/ 4392000 w 14191711"/>
                <a:gd name="connsiteY199" fmla="*/ 625295 h 812608"/>
                <a:gd name="connsiteX200" fmla="*/ 4382464 w 14191711"/>
                <a:gd name="connsiteY200" fmla="*/ 607630 h 812608"/>
                <a:gd name="connsiteX201" fmla="*/ 3942635 w 14191711"/>
                <a:gd name="connsiteY201" fmla="*/ 320304 h 812608"/>
                <a:gd name="connsiteX202" fmla="*/ 3677025 w 14191711"/>
                <a:gd name="connsiteY202" fmla="*/ 411091 h 812608"/>
                <a:gd name="connsiteX203" fmla="*/ 3631821 w 14191711"/>
                <a:gd name="connsiteY203" fmla="*/ 449001 h 812608"/>
                <a:gd name="connsiteX204" fmla="*/ 3626244 w 14191711"/>
                <a:gd name="connsiteY204" fmla="*/ 456077 h 812608"/>
                <a:gd name="connsiteX205" fmla="*/ 3592115 w 14191711"/>
                <a:gd name="connsiteY205" fmla="*/ 488915 h 812608"/>
                <a:gd name="connsiteX206" fmla="*/ 3567043 w 14191711"/>
                <a:gd name="connsiteY206" fmla="*/ 515954 h 812608"/>
                <a:gd name="connsiteX207" fmla="*/ 3477808 w 14191711"/>
                <a:gd name="connsiteY207" fmla="*/ 652798 h 812608"/>
                <a:gd name="connsiteX208" fmla="*/ 3460298 w 14191711"/>
                <a:gd name="connsiteY208" fmla="*/ 693282 h 812608"/>
                <a:gd name="connsiteX209" fmla="*/ 3477981 w 14191711"/>
                <a:gd name="connsiteY209" fmla="*/ 635381 h 812608"/>
                <a:gd name="connsiteX210" fmla="*/ 3514319 w 14191711"/>
                <a:gd name="connsiteY210" fmla="*/ 553933 h 812608"/>
                <a:gd name="connsiteX211" fmla="*/ 3473041 w 14191711"/>
                <a:gd name="connsiteY211" fmla="*/ 583210 h 812608"/>
                <a:gd name="connsiteX212" fmla="*/ 3199468 w 14191711"/>
                <a:gd name="connsiteY212" fmla="*/ 660615 h 812608"/>
                <a:gd name="connsiteX213" fmla="*/ 2829041 w 14191711"/>
                <a:gd name="connsiteY213" fmla="*/ 512019 h 812608"/>
                <a:gd name="connsiteX214" fmla="*/ 2780835 w 14191711"/>
                <a:gd name="connsiteY214" fmla="*/ 464680 h 812608"/>
                <a:gd name="connsiteX215" fmla="*/ 2776521 w 14191711"/>
                <a:gd name="connsiteY215" fmla="*/ 473303 h 812608"/>
                <a:gd name="connsiteX216" fmla="*/ 2766985 w 14191711"/>
                <a:gd name="connsiteY216" fmla="*/ 455639 h 812608"/>
                <a:gd name="connsiteX217" fmla="*/ 2327156 w 14191711"/>
                <a:gd name="connsiteY217" fmla="*/ 168313 h 812608"/>
                <a:gd name="connsiteX218" fmla="*/ 1904094 w 14191711"/>
                <a:gd name="connsiteY218" fmla="*/ 428746 h 812608"/>
                <a:gd name="connsiteX219" fmla="*/ 1903842 w 14191711"/>
                <a:gd name="connsiteY219" fmla="*/ 429155 h 812608"/>
                <a:gd name="connsiteX220" fmla="*/ 1902350 w 14191711"/>
                <a:gd name="connsiteY220" fmla="*/ 432249 h 812608"/>
                <a:gd name="connsiteX221" fmla="*/ 1875564 w 14191711"/>
                <a:gd name="connsiteY221" fmla="*/ 480219 h 812608"/>
                <a:gd name="connsiteX222" fmla="*/ 1862308 w 14191711"/>
                <a:gd name="connsiteY222" fmla="*/ 500854 h 812608"/>
                <a:gd name="connsiteX223" fmla="*/ 1844819 w 14191711"/>
                <a:gd name="connsiteY223" fmla="*/ 541290 h 812608"/>
                <a:gd name="connsiteX224" fmla="*/ 1852511 w 14191711"/>
                <a:gd name="connsiteY224" fmla="*/ 516106 h 812608"/>
                <a:gd name="connsiteX225" fmla="*/ 1846400 w 14191711"/>
                <a:gd name="connsiteY225" fmla="*/ 525618 h 812608"/>
                <a:gd name="connsiteX226" fmla="*/ 1354649 w 14191711"/>
                <a:gd name="connsiteY226" fmla="*/ 812608 h 812608"/>
                <a:gd name="connsiteX0" fmla="*/ 1354649 w 14191711"/>
                <a:gd name="connsiteY0" fmla="*/ 812608 h 812608"/>
                <a:gd name="connsiteX1" fmla="*/ 984222 w 14191711"/>
                <a:gd name="connsiteY1" fmla="*/ 664012 h 812608"/>
                <a:gd name="connsiteX2" fmla="*/ 936015 w 14191711"/>
                <a:gd name="connsiteY2" fmla="*/ 616673 h 812608"/>
                <a:gd name="connsiteX3" fmla="*/ 931702 w 14191711"/>
                <a:gd name="connsiteY3" fmla="*/ 625297 h 812608"/>
                <a:gd name="connsiteX4" fmla="*/ 922166 w 14191711"/>
                <a:gd name="connsiteY4" fmla="*/ 607632 h 812608"/>
                <a:gd name="connsiteX5" fmla="*/ 482337 w 14191711"/>
                <a:gd name="connsiteY5" fmla="*/ 320306 h 812608"/>
                <a:gd name="connsiteX6" fmla="*/ 17510 w 14191711"/>
                <a:gd name="connsiteY6" fmla="*/ 652800 h 812608"/>
                <a:gd name="connsiteX7" fmla="*/ 0 w 14191711"/>
                <a:gd name="connsiteY7" fmla="*/ 693284 h 812608"/>
                <a:gd name="connsiteX8" fmla="*/ 611350 w 14191711"/>
                <a:gd name="connsiteY8" fmla="*/ 151998 h 812608"/>
                <a:gd name="connsiteX9" fmla="*/ 981777 w 14191711"/>
                <a:gd name="connsiteY9" fmla="*/ 300594 h 812608"/>
                <a:gd name="connsiteX10" fmla="*/ 1029983 w 14191711"/>
                <a:gd name="connsiteY10" fmla="*/ 347933 h 812608"/>
                <a:gd name="connsiteX11" fmla="*/ 1034297 w 14191711"/>
                <a:gd name="connsiteY11" fmla="*/ 339310 h 812608"/>
                <a:gd name="connsiteX12" fmla="*/ 1043833 w 14191711"/>
                <a:gd name="connsiteY12" fmla="*/ 356974 h 812608"/>
                <a:gd name="connsiteX13" fmla="*/ 1483662 w 14191711"/>
                <a:gd name="connsiteY13" fmla="*/ 644300 h 812608"/>
                <a:gd name="connsiteX14" fmla="*/ 1906724 w 14191711"/>
                <a:gd name="connsiteY14" fmla="*/ 383867 h 812608"/>
                <a:gd name="connsiteX15" fmla="*/ 1906976 w 14191711"/>
                <a:gd name="connsiteY15" fmla="*/ 383458 h 812608"/>
                <a:gd name="connsiteX16" fmla="*/ 1908468 w 14191711"/>
                <a:gd name="connsiteY16" fmla="*/ 380364 h 812608"/>
                <a:gd name="connsiteX17" fmla="*/ 1935254 w 14191711"/>
                <a:gd name="connsiteY17" fmla="*/ 332394 h 812608"/>
                <a:gd name="connsiteX18" fmla="*/ 1948509 w 14191711"/>
                <a:gd name="connsiteY18" fmla="*/ 311759 h 812608"/>
                <a:gd name="connsiteX19" fmla="*/ 1965999 w 14191711"/>
                <a:gd name="connsiteY19" fmla="*/ 271323 h 812608"/>
                <a:gd name="connsiteX20" fmla="*/ 1958307 w 14191711"/>
                <a:gd name="connsiteY20" fmla="*/ 296507 h 812608"/>
                <a:gd name="connsiteX21" fmla="*/ 1964417 w 14191711"/>
                <a:gd name="connsiteY21" fmla="*/ 286995 h 812608"/>
                <a:gd name="connsiteX22" fmla="*/ 2456169 w 14191711"/>
                <a:gd name="connsiteY22" fmla="*/ 5 h 812608"/>
                <a:gd name="connsiteX23" fmla="*/ 2826596 w 14191711"/>
                <a:gd name="connsiteY23" fmla="*/ 148601 h 812608"/>
                <a:gd name="connsiteX24" fmla="*/ 2874802 w 14191711"/>
                <a:gd name="connsiteY24" fmla="*/ 195940 h 812608"/>
                <a:gd name="connsiteX25" fmla="*/ 2879116 w 14191711"/>
                <a:gd name="connsiteY25" fmla="*/ 187316 h 812608"/>
                <a:gd name="connsiteX26" fmla="*/ 2888652 w 14191711"/>
                <a:gd name="connsiteY26" fmla="*/ 204981 h 812608"/>
                <a:gd name="connsiteX27" fmla="*/ 3328481 w 14191711"/>
                <a:gd name="connsiteY27" fmla="*/ 492306 h 812608"/>
                <a:gd name="connsiteX28" fmla="*/ 3594091 w 14191711"/>
                <a:gd name="connsiteY28" fmla="*/ 401519 h 812608"/>
                <a:gd name="connsiteX29" fmla="*/ 3639295 w 14191711"/>
                <a:gd name="connsiteY29" fmla="*/ 363610 h 812608"/>
                <a:gd name="connsiteX30" fmla="*/ 3644872 w 14191711"/>
                <a:gd name="connsiteY30" fmla="*/ 356534 h 812608"/>
                <a:gd name="connsiteX31" fmla="*/ 3679001 w 14191711"/>
                <a:gd name="connsiteY31" fmla="*/ 323696 h 812608"/>
                <a:gd name="connsiteX32" fmla="*/ 3704073 w 14191711"/>
                <a:gd name="connsiteY32" fmla="*/ 296657 h 812608"/>
                <a:gd name="connsiteX33" fmla="*/ 3793308 w 14191711"/>
                <a:gd name="connsiteY33" fmla="*/ 159813 h 812608"/>
                <a:gd name="connsiteX34" fmla="*/ 3810818 w 14191711"/>
                <a:gd name="connsiteY34" fmla="*/ 119329 h 812608"/>
                <a:gd name="connsiteX35" fmla="*/ 3793135 w 14191711"/>
                <a:gd name="connsiteY35" fmla="*/ 177230 h 812608"/>
                <a:gd name="connsiteX36" fmla="*/ 3756797 w 14191711"/>
                <a:gd name="connsiteY36" fmla="*/ 258678 h 812608"/>
                <a:gd name="connsiteX37" fmla="*/ 3798075 w 14191711"/>
                <a:gd name="connsiteY37" fmla="*/ 229401 h 812608"/>
                <a:gd name="connsiteX38" fmla="*/ 4071648 w 14191711"/>
                <a:gd name="connsiteY38" fmla="*/ 151996 h 812608"/>
                <a:gd name="connsiteX39" fmla="*/ 4442075 w 14191711"/>
                <a:gd name="connsiteY39" fmla="*/ 300592 h 812608"/>
                <a:gd name="connsiteX40" fmla="*/ 4490281 w 14191711"/>
                <a:gd name="connsiteY40" fmla="*/ 347931 h 812608"/>
                <a:gd name="connsiteX41" fmla="*/ 4494595 w 14191711"/>
                <a:gd name="connsiteY41" fmla="*/ 339308 h 812608"/>
                <a:gd name="connsiteX42" fmla="*/ 4504131 w 14191711"/>
                <a:gd name="connsiteY42" fmla="*/ 356972 h 812608"/>
                <a:gd name="connsiteX43" fmla="*/ 4943960 w 14191711"/>
                <a:gd name="connsiteY43" fmla="*/ 644298 h 812608"/>
                <a:gd name="connsiteX44" fmla="*/ 5367022 w 14191711"/>
                <a:gd name="connsiteY44" fmla="*/ 383865 h 812608"/>
                <a:gd name="connsiteX45" fmla="*/ 5367274 w 14191711"/>
                <a:gd name="connsiteY45" fmla="*/ 383456 h 812608"/>
                <a:gd name="connsiteX46" fmla="*/ 5368766 w 14191711"/>
                <a:gd name="connsiteY46" fmla="*/ 380362 h 812608"/>
                <a:gd name="connsiteX47" fmla="*/ 5395552 w 14191711"/>
                <a:gd name="connsiteY47" fmla="*/ 332392 h 812608"/>
                <a:gd name="connsiteX48" fmla="*/ 5408807 w 14191711"/>
                <a:gd name="connsiteY48" fmla="*/ 311757 h 812608"/>
                <a:gd name="connsiteX49" fmla="*/ 5426297 w 14191711"/>
                <a:gd name="connsiteY49" fmla="*/ 271321 h 812608"/>
                <a:gd name="connsiteX50" fmla="*/ 5418605 w 14191711"/>
                <a:gd name="connsiteY50" fmla="*/ 296505 h 812608"/>
                <a:gd name="connsiteX51" fmla="*/ 5424715 w 14191711"/>
                <a:gd name="connsiteY51" fmla="*/ 286993 h 812608"/>
                <a:gd name="connsiteX52" fmla="*/ 5916467 w 14191711"/>
                <a:gd name="connsiteY52" fmla="*/ 3 h 812608"/>
                <a:gd name="connsiteX53" fmla="*/ 6286894 w 14191711"/>
                <a:gd name="connsiteY53" fmla="*/ 148599 h 812608"/>
                <a:gd name="connsiteX54" fmla="*/ 6335100 w 14191711"/>
                <a:gd name="connsiteY54" fmla="*/ 195938 h 812608"/>
                <a:gd name="connsiteX55" fmla="*/ 6339414 w 14191711"/>
                <a:gd name="connsiteY55" fmla="*/ 187314 h 812608"/>
                <a:gd name="connsiteX56" fmla="*/ 6348950 w 14191711"/>
                <a:gd name="connsiteY56" fmla="*/ 204979 h 812608"/>
                <a:gd name="connsiteX57" fmla="*/ 6788779 w 14191711"/>
                <a:gd name="connsiteY57" fmla="*/ 492304 h 812608"/>
                <a:gd name="connsiteX58" fmla="*/ 7054389 w 14191711"/>
                <a:gd name="connsiteY58" fmla="*/ 401517 h 812608"/>
                <a:gd name="connsiteX59" fmla="*/ 7099593 w 14191711"/>
                <a:gd name="connsiteY59" fmla="*/ 363608 h 812608"/>
                <a:gd name="connsiteX60" fmla="*/ 7105170 w 14191711"/>
                <a:gd name="connsiteY60" fmla="*/ 356532 h 812608"/>
                <a:gd name="connsiteX61" fmla="*/ 7139299 w 14191711"/>
                <a:gd name="connsiteY61" fmla="*/ 323694 h 812608"/>
                <a:gd name="connsiteX62" fmla="*/ 7164371 w 14191711"/>
                <a:gd name="connsiteY62" fmla="*/ 296655 h 812608"/>
                <a:gd name="connsiteX63" fmla="*/ 7253606 w 14191711"/>
                <a:gd name="connsiteY63" fmla="*/ 159811 h 812608"/>
                <a:gd name="connsiteX64" fmla="*/ 7271116 w 14191711"/>
                <a:gd name="connsiteY64" fmla="*/ 119327 h 812608"/>
                <a:gd name="connsiteX65" fmla="*/ 7253432 w 14191711"/>
                <a:gd name="connsiteY65" fmla="*/ 177228 h 812608"/>
                <a:gd name="connsiteX66" fmla="*/ 7217094 w 14191711"/>
                <a:gd name="connsiteY66" fmla="*/ 258677 h 812608"/>
                <a:gd name="connsiteX67" fmla="*/ 7258373 w 14191711"/>
                <a:gd name="connsiteY67" fmla="*/ 229399 h 812608"/>
                <a:gd name="connsiteX68" fmla="*/ 7531946 w 14191711"/>
                <a:gd name="connsiteY68" fmla="*/ 151994 h 812608"/>
                <a:gd name="connsiteX69" fmla="*/ 7902373 w 14191711"/>
                <a:gd name="connsiteY69" fmla="*/ 300590 h 812608"/>
                <a:gd name="connsiteX70" fmla="*/ 7950579 w 14191711"/>
                <a:gd name="connsiteY70" fmla="*/ 347929 h 812608"/>
                <a:gd name="connsiteX71" fmla="*/ 7954893 w 14191711"/>
                <a:gd name="connsiteY71" fmla="*/ 339306 h 812608"/>
                <a:gd name="connsiteX72" fmla="*/ 7964429 w 14191711"/>
                <a:gd name="connsiteY72" fmla="*/ 356970 h 812608"/>
                <a:gd name="connsiteX73" fmla="*/ 8404257 w 14191711"/>
                <a:gd name="connsiteY73" fmla="*/ 644296 h 812608"/>
                <a:gd name="connsiteX74" fmla="*/ 8827320 w 14191711"/>
                <a:gd name="connsiteY74" fmla="*/ 383863 h 812608"/>
                <a:gd name="connsiteX75" fmla="*/ 8827571 w 14191711"/>
                <a:gd name="connsiteY75" fmla="*/ 383454 h 812608"/>
                <a:gd name="connsiteX76" fmla="*/ 8829064 w 14191711"/>
                <a:gd name="connsiteY76" fmla="*/ 380360 h 812608"/>
                <a:gd name="connsiteX77" fmla="*/ 8855850 w 14191711"/>
                <a:gd name="connsiteY77" fmla="*/ 332390 h 812608"/>
                <a:gd name="connsiteX78" fmla="*/ 8869104 w 14191711"/>
                <a:gd name="connsiteY78" fmla="*/ 311755 h 812608"/>
                <a:gd name="connsiteX79" fmla="*/ 8886595 w 14191711"/>
                <a:gd name="connsiteY79" fmla="*/ 271319 h 812608"/>
                <a:gd name="connsiteX80" fmla="*/ 8878903 w 14191711"/>
                <a:gd name="connsiteY80" fmla="*/ 296503 h 812608"/>
                <a:gd name="connsiteX81" fmla="*/ 8885013 w 14191711"/>
                <a:gd name="connsiteY81" fmla="*/ 286991 h 812608"/>
                <a:gd name="connsiteX82" fmla="*/ 9376765 w 14191711"/>
                <a:gd name="connsiteY82" fmla="*/ 1 h 812608"/>
                <a:gd name="connsiteX83" fmla="*/ 9747192 w 14191711"/>
                <a:gd name="connsiteY83" fmla="*/ 148597 h 812608"/>
                <a:gd name="connsiteX84" fmla="*/ 9795398 w 14191711"/>
                <a:gd name="connsiteY84" fmla="*/ 195936 h 812608"/>
                <a:gd name="connsiteX85" fmla="*/ 9799712 w 14191711"/>
                <a:gd name="connsiteY85" fmla="*/ 187312 h 812608"/>
                <a:gd name="connsiteX86" fmla="*/ 9809248 w 14191711"/>
                <a:gd name="connsiteY86" fmla="*/ 204977 h 812608"/>
                <a:gd name="connsiteX87" fmla="*/ 10249076 w 14191711"/>
                <a:gd name="connsiteY87" fmla="*/ 492302 h 812608"/>
                <a:gd name="connsiteX88" fmla="*/ 10514687 w 14191711"/>
                <a:gd name="connsiteY88" fmla="*/ 401515 h 812608"/>
                <a:gd name="connsiteX89" fmla="*/ 10559894 w 14191711"/>
                <a:gd name="connsiteY89" fmla="*/ 363604 h 812608"/>
                <a:gd name="connsiteX90" fmla="*/ 10565468 w 14191711"/>
                <a:gd name="connsiteY90" fmla="*/ 356531 h 812608"/>
                <a:gd name="connsiteX91" fmla="*/ 10599588 w 14191711"/>
                <a:gd name="connsiteY91" fmla="*/ 323702 h 812608"/>
                <a:gd name="connsiteX92" fmla="*/ 10624669 w 14191711"/>
                <a:gd name="connsiteY92" fmla="*/ 296653 h 812608"/>
                <a:gd name="connsiteX93" fmla="*/ 10713904 w 14191711"/>
                <a:gd name="connsiteY93" fmla="*/ 159809 h 812608"/>
                <a:gd name="connsiteX94" fmla="*/ 10731414 w 14191711"/>
                <a:gd name="connsiteY94" fmla="*/ 119325 h 812608"/>
                <a:gd name="connsiteX95" fmla="*/ 10713730 w 14191711"/>
                <a:gd name="connsiteY95" fmla="*/ 177226 h 812608"/>
                <a:gd name="connsiteX96" fmla="*/ 10677391 w 14191711"/>
                <a:gd name="connsiteY96" fmla="*/ 258676 h 812608"/>
                <a:gd name="connsiteX97" fmla="*/ 10718671 w 14191711"/>
                <a:gd name="connsiteY97" fmla="*/ 229399 h 812608"/>
                <a:gd name="connsiteX98" fmla="*/ 10992244 w 14191711"/>
                <a:gd name="connsiteY98" fmla="*/ 151993 h 812608"/>
                <a:gd name="connsiteX99" fmla="*/ 11362671 w 14191711"/>
                <a:gd name="connsiteY99" fmla="*/ 300589 h 812608"/>
                <a:gd name="connsiteX100" fmla="*/ 11410877 w 14191711"/>
                <a:gd name="connsiteY100" fmla="*/ 347928 h 812608"/>
                <a:gd name="connsiteX101" fmla="*/ 11415191 w 14191711"/>
                <a:gd name="connsiteY101" fmla="*/ 339305 h 812608"/>
                <a:gd name="connsiteX102" fmla="*/ 11424726 w 14191711"/>
                <a:gd name="connsiteY102" fmla="*/ 356969 h 812608"/>
                <a:gd name="connsiteX103" fmla="*/ 11864556 w 14191711"/>
                <a:gd name="connsiteY103" fmla="*/ 644295 h 812608"/>
                <a:gd name="connsiteX104" fmla="*/ 12287618 w 14191711"/>
                <a:gd name="connsiteY104" fmla="*/ 383862 h 812608"/>
                <a:gd name="connsiteX105" fmla="*/ 12287870 w 14191711"/>
                <a:gd name="connsiteY105" fmla="*/ 383453 h 812608"/>
                <a:gd name="connsiteX106" fmla="*/ 12289362 w 14191711"/>
                <a:gd name="connsiteY106" fmla="*/ 380359 h 812608"/>
                <a:gd name="connsiteX107" fmla="*/ 12316148 w 14191711"/>
                <a:gd name="connsiteY107" fmla="*/ 332389 h 812608"/>
                <a:gd name="connsiteX108" fmla="*/ 12329403 w 14191711"/>
                <a:gd name="connsiteY108" fmla="*/ 311754 h 812608"/>
                <a:gd name="connsiteX109" fmla="*/ 12346892 w 14191711"/>
                <a:gd name="connsiteY109" fmla="*/ 271318 h 812608"/>
                <a:gd name="connsiteX110" fmla="*/ 12339201 w 14191711"/>
                <a:gd name="connsiteY110" fmla="*/ 296502 h 812608"/>
                <a:gd name="connsiteX111" fmla="*/ 12345311 w 14191711"/>
                <a:gd name="connsiteY111" fmla="*/ 286990 h 812608"/>
                <a:gd name="connsiteX112" fmla="*/ 12837063 w 14191711"/>
                <a:gd name="connsiteY112" fmla="*/ 0 h 812608"/>
                <a:gd name="connsiteX113" fmla="*/ 13207490 w 14191711"/>
                <a:gd name="connsiteY113" fmla="*/ 148596 h 812608"/>
                <a:gd name="connsiteX114" fmla="*/ 13255696 w 14191711"/>
                <a:gd name="connsiteY114" fmla="*/ 195935 h 812608"/>
                <a:gd name="connsiteX115" fmla="*/ 13260010 w 14191711"/>
                <a:gd name="connsiteY115" fmla="*/ 187311 h 812608"/>
                <a:gd name="connsiteX116" fmla="*/ 13269546 w 14191711"/>
                <a:gd name="connsiteY116" fmla="*/ 204976 h 812608"/>
                <a:gd name="connsiteX117" fmla="*/ 13709375 w 14191711"/>
                <a:gd name="connsiteY117" fmla="*/ 492302 h 812608"/>
                <a:gd name="connsiteX118" fmla="*/ 14174202 w 14191711"/>
                <a:gd name="connsiteY118" fmla="*/ 159808 h 812608"/>
                <a:gd name="connsiteX119" fmla="*/ 14191711 w 14191711"/>
                <a:gd name="connsiteY119" fmla="*/ 119324 h 812608"/>
                <a:gd name="connsiteX120" fmla="*/ 14174028 w 14191711"/>
                <a:gd name="connsiteY120" fmla="*/ 177225 h 812608"/>
                <a:gd name="connsiteX121" fmla="*/ 13580362 w 14191711"/>
                <a:gd name="connsiteY121" fmla="*/ 660610 h 812608"/>
                <a:gd name="connsiteX122" fmla="*/ 13209935 w 14191711"/>
                <a:gd name="connsiteY122" fmla="*/ 512014 h 812608"/>
                <a:gd name="connsiteX123" fmla="*/ 13161729 w 14191711"/>
                <a:gd name="connsiteY123" fmla="*/ 464675 h 812608"/>
                <a:gd name="connsiteX124" fmla="*/ 13157414 w 14191711"/>
                <a:gd name="connsiteY124" fmla="*/ 473298 h 812608"/>
                <a:gd name="connsiteX125" fmla="*/ 13147879 w 14191711"/>
                <a:gd name="connsiteY125" fmla="*/ 455634 h 812608"/>
                <a:gd name="connsiteX126" fmla="*/ 12708050 w 14191711"/>
                <a:gd name="connsiteY126" fmla="*/ 168308 h 812608"/>
                <a:gd name="connsiteX127" fmla="*/ 12284988 w 14191711"/>
                <a:gd name="connsiteY127" fmla="*/ 428741 h 812608"/>
                <a:gd name="connsiteX128" fmla="*/ 12284736 w 14191711"/>
                <a:gd name="connsiteY128" fmla="*/ 429150 h 812608"/>
                <a:gd name="connsiteX129" fmla="*/ 12283244 w 14191711"/>
                <a:gd name="connsiteY129" fmla="*/ 432244 h 812608"/>
                <a:gd name="connsiteX130" fmla="*/ 12256457 w 14191711"/>
                <a:gd name="connsiteY130" fmla="*/ 480214 h 812608"/>
                <a:gd name="connsiteX131" fmla="*/ 12243203 w 14191711"/>
                <a:gd name="connsiteY131" fmla="*/ 500849 h 812608"/>
                <a:gd name="connsiteX132" fmla="*/ 12225713 w 14191711"/>
                <a:gd name="connsiteY132" fmla="*/ 541285 h 812608"/>
                <a:gd name="connsiteX133" fmla="*/ 12233404 w 14191711"/>
                <a:gd name="connsiteY133" fmla="*/ 516101 h 812608"/>
                <a:gd name="connsiteX134" fmla="*/ 12227295 w 14191711"/>
                <a:gd name="connsiteY134" fmla="*/ 525613 h 812608"/>
                <a:gd name="connsiteX135" fmla="*/ 11735542 w 14191711"/>
                <a:gd name="connsiteY135" fmla="*/ 812603 h 812608"/>
                <a:gd name="connsiteX136" fmla="*/ 11365115 w 14191711"/>
                <a:gd name="connsiteY136" fmla="*/ 664007 h 812608"/>
                <a:gd name="connsiteX137" fmla="*/ 11316909 w 14191711"/>
                <a:gd name="connsiteY137" fmla="*/ 616668 h 812608"/>
                <a:gd name="connsiteX138" fmla="*/ 11312595 w 14191711"/>
                <a:gd name="connsiteY138" fmla="*/ 625292 h 812608"/>
                <a:gd name="connsiteX139" fmla="*/ 11303060 w 14191711"/>
                <a:gd name="connsiteY139" fmla="*/ 607627 h 812608"/>
                <a:gd name="connsiteX140" fmla="*/ 10863231 w 14191711"/>
                <a:gd name="connsiteY140" fmla="*/ 320302 h 812608"/>
                <a:gd name="connsiteX141" fmla="*/ 10597620 w 14191711"/>
                <a:gd name="connsiteY141" fmla="*/ 411089 h 812608"/>
                <a:gd name="connsiteX142" fmla="*/ 10552413 w 14191711"/>
                <a:gd name="connsiteY142" fmla="*/ 449000 h 812608"/>
                <a:gd name="connsiteX143" fmla="*/ 10546840 w 14191711"/>
                <a:gd name="connsiteY143" fmla="*/ 456073 h 812608"/>
                <a:gd name="connsiteX144" fmla="*/ 10512719 w 14191711"/>
                <a:gd name="connsiteY144" fmla="*/ 488902 h 812608"/>
                <a:gd name="connsiteX145" fmla="*/ 10487638 w 14191711"/>
                <a:gd name="connsiteY145" fmla="*/ 515951 h 812608"/>
                <a:gd name="connsiteX146" fmla="*/ 10398403 w 14191711"/>
                <a:gd name="connsiteY146" fmla="*/ 652795 h 812608"/>
                <a:gd name="connsiteX147" fmla="*/ 10380893 w 14191711"/>
                <a:gd name="connsiteY147" fmla="*/ 693279 h 812608"/>
                <a:gd name="connsiteX148" fmla="*/ 10398577 w 14191711"/>
                <a:gd name="connsiteY148" fmla="*/ 635378 h 812608"/>
                <a:gd name="connsiteX149" fmla="*/ 10434916 w 14191711"/>
                <a:gd name="connsiteY149" fmla="*/ 553928 h 812608"/>
                <a:gd name="connsiteX150" fmla="*/ 10393636 w 14191711"/>
                <a:gd name="connsiteY150" fmla="*/ 583206 h 812608"/>
                <a:gd name="connsiteX151" fmla="*/ 10120064 w 14191711"/>
                <a:gd name="connsiteY151" fmla="*/ 660611 h 812608"/>
                <a:gd name="connsiteX152" fmla="*/ 9749637 w 14191711"/>
                <a:gd name="connsiteY152" fmla="*/ 512015 h 812608"/>
                <a:gd name="connsiteX153" fmla="*/ 9701430 w 14191711"/>
                <a:gd name="connsiteY153" fmla="*/ 464676 h 812608"/>
                <a:gd name="connsiteX154" fmla="*/ 9697117 w 14191711"/>
                <a:gd name="connsiteY154" fmla="*/ 473299 h 812608"/>
                <a:gd name="connsiteX155" fmla="*/ 9687581 w 14191711"/>
                <a:gd name="connsiteY155" fmla="*/ 455635 h 812608"/>
                <a:gd name="connsiteX156" fmla="*/ 9247751 w 14191711"/>
                <a:gd name="connsiteY156" fmla="*/ 168309 h 812608"/>
                <a:gd name="connsiteX157" fmla="*/ 8824689 w 14191711"/>
                <a:gd name="connsiteY157" fmla="*/ 428742 h 812608"/>
                <a:gd name="connsiteX158" fmla="*/ 8824438 w 14191711"/>
                <a:gd name="connsiteY158" fmla="*/ 429151 h 812608"/>
                <a:gd name="connsiteX159" fmla="*/ 8822946 w 14191711"/>
                <a:gd name="connsiteY159" fmla="*/ 432245 h 812608"/>
                <a:gd name="connsiteX160" fmla="*/ 8796160 w 14191711"/>
                <a:gd name="connsiteY160" fmla="*/ 480215 h 812608"/>
                <a:gd name="connsiteX161" fmla="*/ 8782904 w 14191711"/>
                <a:gd name="connsiteY161" fmla="*/ 500850 h 812608"/>
                <a:gd name="connsiteX162" fmla="*/ 8765415 w 14191711"/>
                <a:gd name="connsiteY162" fmla="*/ 541286 h 812608"/>
                <a:gd name="connsiteX163" fmla="*/ 8773106 w 14191711"/>
                <a:gd name="connsiteY163" fmla="*/ 516102 h 812608"/>
                <a:gd name="connsiteX164" fmla="*/ 8766996 w 14191711"/>
                <a:gd name="connsiteY164" fmla="*/ 525614 h 812608"/>
                <a:gd name="connsiteX165" fmla="*/ 8275245 w 14191711"/>
                <a:gd name="connsiteY165" fmla="*/ 812604 h 812608"/>
                <a:gd name="connsiteX166" fmla="*/ 7904817 w 14191711"/>
                <a:gd name="connsiteY166" fmla="*/ 664008 h 812608"/>
                <a:gd name="connsiteX167" fmla="*/ 7856611 w 14191711"/>
                <a:gd name="connsiteY167" fmla="*/ 616669 h 812608"/>
                <a:gd name="connsiteX168" fmla="*/ 7852297 w 14191711"/>
                <a:gd name="connsiteY168" fmla="*/ 625293 h 812608"/>
                <a:gd name="connsiteX169" fmla="*/ 7842762 w 14191711"/>
                <a:gd name="connsiteY169" fmla="*/ 607628 h 812608"/>
                <a:gd name="connsiteX170" fmla="*/ 7402932 w 14191711"/>
                <a:gd name="connsiteY170" fmla="*/ 320302 h 812608"/>
                <a:gd name="connsiteX171" fmla="*/ 7137323 w 14191711"/>
                <a:gd name="connsiteY171" fmla="*/ 411089 h 812608"/>
                <a:gd name="connsiteX172" fmla="*/ 7092118 w 14191711"/>
                <a:gd name="connsiteY172" fmla="*/ 448999 h 812608"/>
                <a:gd name="connsiteX173" fmla="*/ 7086542 w 14191711"/>
                <a:gd name="connsiteY173" fmla="*/ 456075 h 812608"/>
                <a:gd name="connsiteX174" fmla="*/ 7052412 w 14191711"/>
                <a:gd name="connsiteY174" fmla="*/ 488913 h 812608"/>
                <a:gd name="connsiteX175" fmla="*/ 7027340 w 14191711"/>
                <a:gd name="connsiteY175" fmla="*/ 515952 h 812608"/>
                <a:gd name="connsiteX176" fmla="*/ 6938105 w 14191711"/>
                <a:gd name="connsiteY176" fmla="*/ 652796 h 812608"/>
                <a:gd name="connsiteX177" fmla="*/ 6920596 w 14191711"/>
                <a:gd name="connsiteY177" fmla="*/ 693280 h 812608"/>
                <a:gd name="connsiteX178" fmla="*/ 6938279 w 14191711"/>
                <a:gd name="connsiteY178" fmla="*/ 635379 h 812608"/>
                <a:gd name="connsiteX179" fmla="*/ 6974617 w 14191711"/>
                <a:gd name="connsiteY179" fmla="*/ 553930 h 812608"/>
                <a:gd name="connsiteX180" fmla="*/ 6933338 w 14191711"/>
                <a:gd name="connsiteY180" fmla="*/ 583208 h 812608"/>
                <a:gd name="connsiteX181" fmla="*/ 6659766 w 14191711"/>
                <a:gd name="connsiteY181" fmla="*/ 660613 h 812608"/>
                <a:gd name="connsiteX182" fmla="*/ 6289339 w 14191711"/>
                <a:gd name="connsiteY182" fmla="*/ 512017 h 812608"/>
                <a:gd name="connsiteX183" fmla="*/ 6241132 w 14191711"/>
                <a:gd name="connsiteY183" fmla="*/ 464678 h 812608"/>
                <a:gd name="connsiteX184" fmla="*/ 6236819 w 14191711"/>
                <a:gd name="connsiteY184" fmla="*/ 473301 h 812608"/>
                <a:gd name="connsiteX185" fmla="*/ 6227283 w 14191711"/>
                <a:gd name="connsiteY185" fmla="*/ 455637 h 812608"/>
                <a:gd name="connsiteX186" fmla="*/ 5787454 w 14191711"/>
                <a:gd name="connsiteY186" fmla="*/ 168311 h 812608"/>
                <a:gd name="connsiteX187" fmla="*/ 5364392 w 14191711"/>
                <a:gd name="connsiteY187" fmla="*/ 428744 h 812608"/>
                <a:gd name="connsiteX188" fmla="*/ 5364140 w 14191711"/>
                <a:gd name="connsiteY188" fmla="*/ 429153 h 812608"/>
                <a:gd name="connsiteX189" fmla="*/ 5362648 w 14191711"/>
                <a:gd name="connsiteY189" fmla="*/ 432247 h 812608"/>
                <a:gd name="connsiteX190" fmla="*/ 5335862 w 14191711"/>
                <a:gd name="connsiteY190" fmla="*/ 480217 h 812608"/>
                <a:gd name="connsiteX191" fmla="*/ 5322606 w 14191711"/>
                <a:gd name="connsiteY191" fmla="*/ 500852 h 812608"/>
                <a:gd name="connsiteX192" fmla="*/ 5305117 w 14191711"/>
                <a:gd name="connsiteY192" fmla="*/ 541288 h 812608"/>
                <a:gd name="connsiteX193" fmla="*/ 5312809 w 14191711"/>
                <a:gd name="connsiteY193" fmla="*/ 516104 h 812608"/>
                <a:gd name="connsiteX194" fmla="*/ 5306698 w 14191711"/>
                <a:gd name="connsiteY194" fmla="*/ 525616 h 812608"/>
                <a:gd name="connsiteX195" fmla="*/ 4814947 w 14191711"/>
                <a:gd name="connsiteY195" fmla="*/ 812606 h 812608"/>
                <a:gd name="connsiteX196" fmla="*/ 4444520 w 14191711"/>
                <a:gd name="connsiteY196" fmla="*/ 664010 h 812608"/>
                <a:gd name="connsiteX197" fmla="*/ 4396313 w 14191711"/>
                <a:gd name="connsiteY197" fmla="*/ 616671 h 812608"/>
                <a:gd name="connsiteX198" fmla="*/ 4392000 w 14191711"/>
                <a:gd name="connsiteY198" fmla="*/ 625295 h 812608"/>
                <a:gd name="connsiteX199" fmla="*/ 4382464 w 14191711"/>
                <a:gd name="connsiteY199" fmla="*/ 607630 h 812608"/>
                <a:gd name="connsiteX200" fmla="*/ 3942635 w 14191711"/>
                <a:gd name="connsiteY200" fmla="*/ 320304 h 812608"/>
                <a:gd name="connsiteX201" fmla="*/ 3677025 w 14191711"/>
                <a:gd name="connsiteY201" fmla="*/ 411091 h 812608"/>
                <a:gd name="connsiteX202" fmla="*/ 3631821 w 14191711"/>
                <a:gd name="connsiteY202" fmla="*/ 449001 h 812608"/>
                <a:gd name="connsiteX203" fmla="*/ 3626244 w 14191711"/>
                <a:gd name="connsiteY203" fmla="*/ 456077 h 812608"/>
                <a:gd name="connsiteX204" fmla="*/ 3592115 w 14191711"/>
                <a:gd name="connsiteY204" fmla="*/ 488915 h 812608"/>
                <a:gd name="connsiteX205" fmla="*/ 3567043 w 14191711"/>
                <a:gd name="connsiteY205" fmla="*/ 515954 h 812608"/>
                <a:gd name="connsiteX206" fmla="*/ 3477808 w 14191711"/>
                <a:gd name="connsiteY206" fmla="*/ 652798 h 812608"/>
                <a:gd name="connsiteX207" fmla="*/ 3460298 w 14191711"/>
                <a:gd name="connsiteY207" fmla="*/ 693282 h 812608"/>
                <a:gd name="connsiteX208" fmla="*/ 3477981 w 14191711"/>
                <a:gd name="connsiteY208" fmla="*/ 635381 h 812608"/>
                <a:gd name="connsiteX209" fmla="*/ 3514319 w 14191711"/>
                <a:gd name="connsiteY209" fmla="*/ 553933 h 812608"/>
                <a:gd name="connsiteX210" fmla="*/ 3473041 w 14191711"/>
                <a:gd name="connsiteY210" fmla="*/ 583210 h 812608"/>
                <a:gd name="connsiteX211" fmla="*/ 3199468 w 14191711"/>
                <a:gd name="connsiteY211" fmla="*/ 660615 h 812608"/>
                <a:gd name="connsiteX212" fmla="*/ 2829041 w 14191711"/>
                <a:gd name="connsiteY212" fmla="*/ 512019 h 812608"/>
                <a:gd name="connsiteX213" fmla="*/ 2780835 w 14191711"/>
                <a:gd name="connsiteY213" fmla="*/ 464680 h 812608"/>
                <a:gd name="connsiteX214" fmla="*/ 2776521 w 14191711"/>
                <a:gd name="connsiteY214" fmla="*/ 473303 h 812608"/>
                <a:gd name="connsiteX215" fmla="*/ 2766985 w 14191711"/>
                <a:gd name="connsiteY215" fmla="*/ 455639 h 812608"/>
                <a:gd name="connsiteX216" fmla="*/ 2327156 w 14191711"/>
                <a:gd name="connsiteY216" fmla="*/ 168313 h 812608"/>
                <a:gd name="connsiteX217" fmla="*/ 1904094 w 14191711"/>
                <a:gd name="connsiteY217" fmla="*/ 428746 h 812608"/>
                <a:gd name="connsiteX218" fmla="*/ 1903842 w 14191711"/>
                <a:gd name="connsiteY218" fmla="*/ 429155 h 812608"/>
                <a:gd name="connsiteX219" fmla="*/ 1902350 w 14191711"/>
                <a:gd name="connsiteY219" fmla="*/ 432249 h 812608"/>
                <a:gd name="connsiteX220" fmla="*/ 1875564 w 14191711"/>
                <a:gd name="connsiteY220" fmla="*/ 480219 h 812608"/>
                <a:gd name="connsiteX221" fmla="*/ 1862308 w 14191711"/>
                <a:gd name="connsiteY221" fmla="*/ 500854 h 812608"/>
                <a:gd name="connsiteX222" fmla="*/ 1844819 w 14191711"/>
                <a:gd name="connsiteY222" fmla="*/ 541290 h 812608"/>
                <a:gd name="connsiteX223" fmla="*/ 1852511 w 14191711"/>
                <a:gd name="connsiteY223" fmla="*/ 516106 h 812608"/>
                <a:gd name="connsiteX224" fmla="*/ 1846400 w 14191711"/>
                <a:gd name="connsiteY224" fmla="*/ 525618 h 812608"/>
                <a:gd name="connsiteX225" fmla="*/ 1354649 w 14191711"/>
                <a:gd name="connsiteY225" fmla="*/ 812608 h 812608"/>
                <a:gd name="connsiteX0" fmla="*/ 1337140 w 14174202"/>
                <a:gd name="connsiteY0" fmla="*/ 812608 h 812608"/>
                <a:gd name="connsiteX1" fmla="*/ 966713 w 14174202"/>
                <a:gd name="connsiteY1" fmla="*/ 664012 h 812608"/>
                <a:gd name="connsiteX2" fmla="*/ 918506 w 14174202"/>
                <a:gd name="connsiteY2" fmla="*/ 616673 h 812608"/>
                <a:gd name="connsiteX3" fmla="*/ 914193 w 14174202"/>
                <a:gd name="connsiteY3" fmla="*/ 625297 h 812608"/>
                <a:gd name="connsiteX4" fmla="*/ 904657 w 14174202"/>
                <a:gd name="connsiteY4" fmla="*/ 607632 h 812608"/>
                <a:gd name="connsiteX5" fmla="*/ 464828 w 14174202"/>
                <a:gd name="connsiteY5" fmla="*/ 320306 h 812608"/>
                <a:gd name="connsiteX6" fmla="*/ 1 w 14174202"/>
                <a:gd name="connsiteY6" fmla="*/ 652800 h 812608"/>
                <a:gd name="connsiteX7" fmla="*/ 593841 w 14174202"/>
                <a:gd name="connsiteY7" fmla="*/ 151998 h 812608"/>
                <a:gd name="connsiteX8" fmla="*/ 964268 w 14174202"/>
                <a:gd name="connsiteY8" fmla="*/ 300594 h 812608"/>
                <a:gd name="connsiteX9" fmla="*/ 1012474 w 14174202"/>
                <a:gd name="connsiteY9" fmla="*/ 347933 h 812608"/>
                <a:gd name="connsiteX10" fmla="*/ 1016788 w 14174202"/>
                <a:gd name="connsiteY10" fmla="*/ 339310 h 812608"/>
                <a:gd name="connsiteX11" fmla="*/ 1026324 w 14174202"/>
                <a:gd name="connsiteY11" fmla="*/ 356974 h 812608"/>
                <a:gd name="connsiteX12" fmla="*/ 1466153 w 14174202"/>
                <a:gd name="connsiteY12" fmla="*/ 644300 h 812608"/>
                <a:gd name="connsiteX13" fmla="*/ 1889215 w 14174202"/>
                <a:gd name="connsiteY13" fmla="*/ 383867 h 812608"/>
                <a:gd name="connsiteX14" fmla="*/ 1889467 w 14174202"/>
                <a:gd name="connsiteY14" fmla="*/ 383458 h 812608"/>
                <a:gd name="connsiteX15" fmla="*/ 1890959 w 14174202"/>
                <a:gd name="connsiteY15" fmla="*/ 380364 h 812608"/>
                <a:gd name="connsiteX16" fmla="*/ 1917745 w 14174202"/>
                <a:gd name="connsiteY16" fmla="*/ 332394 h 812608"/>
                <a:gd name="connsiteX17" fmla="*/ 1931000 w 14174202"/>
                <a:gd name="connsiteY17" fmla="*/ 311759 h 812608"/>
                <a:gd name="connsiteX18" fmla="*/ 1948490 w 14174202"/>
                <a:gd name="connsiteY18" fmla="*/ 271323 h 812608"/>
                <a:gd name="connsiteX19" fmla="*/ 1940798 w 14174202"/>
                <a:gd name="connsiteY19" fmla="*/ 296507 h 812608"/>
                <a:gd name="connsiteX20" fmla="*/ 1946908 w 14174202"/>
                <a:gd name="connsiteY20" fmla="*/ 286995 h 812608"/>
                <a:gd name="connsiteX21" fmla="*/ 2438660 w 14174202"/>
                <a:gd name="connsiteY21" fmla="*/ 5 h 812608"/>
                <a:gd name="connsiteX22" fmla="*/ 2809087 w 14174202"/>
                <a:gd name="connsiteY22" fmla="*/ 148601 h 812608"/>
                <a:gd name="connsiteX23" fmla="*/ 2857293 w 14174202"/>
                <a:gd name="connsiteY23" fmla="*/ 195940 h 812608"/>
                <a:gd name="connsiteX24" fmla="*/ 2861607 w 14174202"/>
                <a:gd name="connsiteY24" fmla="*/ 187316 h 812608"/>
                <a:gd name="connsiteX25" fmla="*/ 2871143 w 14174202"/>
                <a:gd name="connsiteY25" fmla="*/ 204981 h 812608"/>
                <a:gd name="connsiteX26" fmla="*/ 3310972 w 14174202"/>
                <a:gd name="connsiteY26" fmla="*/ 492306 h 812608"/>
                <a:gd name="connsiteX27" fmla="*/ 3576582 w 14174202"/>
                <a:gd name="connsiteY27" fmla="*/ 401519 h 812608"/>
                <a:gd name="connsiteX28" fmla="*/ 3621786 w 14174202"/>
                <a:gd name="connsiteY28" fmla="*/ 363610 h 812608"/>
                <a:gd name="connsiteX29" fmla="*/ 3627363 w 14174202"/>
                <a:gd name="connsiteY29" fmla="*/ 356534 h 812608"/>
                <a:gd name="connsiteX30" fmla="*/ 3661492 w 14174202"/>
                <a:gd name="connsiteY30" fmla="*/ 323696 h 812608"/>
                <a:gd name="connsiteX31" fmla="*/ 3686564 w 14174202"/>
                <a:gd name="connsiteY31" fmla="*/ 296657 h 812608"/>
                <a:gd name="connsiteX32" fmla="*/ 3775799 w 14174202"/>
                <a:gd name="connsiteY32" fmla="*/ 159813 h 812608"/>
                <a:gd name="connsiteX33" fmla="*/ 3793309 w 14174202"/>
                <a:gd name="connsiteY33" fmla="*/ 119329 h 812608"/>
                <a:gd name="connsiteX34" fmla="*/ 3775626 w 14174202"/>
                <a:gd name="connsiteY34" fmla="*/ 177230 h 812608"/>
                <a:gd name="connsiteX35" fmla="*/ 3739288 w 14174202"/>
                <a:gd name="connsiteY35" fmla="*/ 258678 h 812608"/>
                <a:gd name="connsiteX36" fmla="*/ 3780566 w 14174202"/>
                <a:gd name="connsiteY36" fmla="*/ 229401 h 812608"/>
                <a:gd name="connsiteX37" fmla="*/ 4054139 w 14174202"/>
                <a:gd name="connsiteY37" fmla="*/ 151996 h 812608"/>
                <a:gd name="connsiteX38" fmla="*/ 4424566 w 14174202"/>
                <a:gd name="connsiteY38" fmla="*/ 300592 h 812608"/>
                <a:gd name="connsiteX39" fmla="*/ 4472772 w 14174202"/>
                <a:gd name="connsiteY39" fmla="*/ 347931 h 812608"/>
                <a:gd name="connsiteX40" fmla="*/ 4477086 w 14174202"/>
                <a:gd name="connsiteY40" fmla="*/ 339308 h 812608"/>
                <a:gd name="connsiteX41" fmla="*/ 4486622 w 14174202"/>
                <a:gd name="connsiteY41" fmla="*/ 356972 h 812608"/>
                <a:gd name="connsiteX42" fmla="*/ 4926451 w 14174202"/>
                <a:gd name="connsiteY42" fmla="*/ 644298 h 812608"/>
                <a:gd name="connsiteX43" fmla="*/ 5349513 w 14174202"/>
                <a:gd name="connsiteY43" fmla="*/ 383865 h 812608"/>
                <a:gd name="connsiteX44" fmla="*/ 5349765 w 14174202"/>
                <a:gd name="connsiteY44" fmla="*/ 383456 h 812608"/>
                <a:gd name="connsiteX45" fmla="*/ 5351257 w 14174202"/>
                <a:gd name="connsiteY45" fmla="*/ 380362 h 812608"/>
                <a:gd name="connsiteX46" fmla="*/ 5378043 w 14174202"/>
                <a:gd name="connsiteY46" fmla="*/ 332392 h 812608"/>
                <a:gd name="connsiteX47" fmla="*/ 5391298 w 14174202"/>
                <a:gd name="connsiteY47" fmla="*/ 311757 h 812608"/>
                <a:gd name="connsiteX48" fmla="*/ 5408788 w 14174202"/>
                <a:gd name="connsiteY48" fmla="*/ 271321 h 812608"/>
                <a:gd name="connsiteX49" fmla="*/ 5401096 w 14174202"/>
                <a:gd name="connsiteY49" fmla="*/ 296505 h 812608"/>
                <a:gd name="connsiteX50" fmla="*/ 5407206 w 14174202"/>
                <a:gd name="connsiteY50" fmla="*/ 286993 h 812608"/>
                <a:gd name="connsiteX51" fmla="*/ 5898958 w 14174202"/>
                <a:gd name="connsiteY51" fmla="*/ 3 h 812608"/>
                <a:gd name="connsiteX52" fmla="*/ 6269385 w 14174202"/>
                <a:gd name="connsiteY52" fmla="*/ 148599 h 812608"/>
                <a:gd name="connsiteX53" fmla="*/ 6317591 w 14174202"/>
                <a:gd name="connsiteY53" fmla="*/ 195938 h 812608"/>
                <a:gd name="connsiteX54" fmla="*/ 6321905 w 14174202"/>
                <a:gd name="connsiteY54" fmla="*/ 187314 h 812608"/>
                <a:gd name="connsiteX55" fmla="*/ 6331441 w 14174202"/>
                <a:gd name="connsiteY55" fmla="*/ 204979 h 812608"/>
                <a:gd name="connsiteX56" fmla="*/ 6771270 w 14174202"/>
                <a:gd name="connsiteY56" fmla="*/ 492304 h 812608"/>
                <a:gd name="connsiteX57" fmla="*/ 7036880 w 14174202"/>
                <a:gd name="connsiteY57" fmla="*/ 401517 h 812608"/>
                <a:gd name="connsiteX58" fmla="*/ 7082084 w 14174202"/>
                <a:gd name="connsiteY58" fmla="*/ 363608 h 812608"/>
                <a:gd name="connsiteX59" fmla="*/ 7087661 w 14174202"/>
                <a:gd name="connsiteY59" fmla="*/ 356532 h 812608"/>
                <a:gd name="connsiteX60" fmla="*/ 7121790 w 14174202"/>
                <a:gd name="connsiteY60" fmla="*/ 323694 h 812608"/>
                <a:gd name="connsiteX61" fmla="*/ 7146862 w 14174202"/>
                <a:gd name="connsiteY61" fmla="*/ 296655 h 812608"/>
                <a:gd name="connsiteX62" fmla="*/ 7236097 w 14174202"/>
                <a:gd name="connsiteY62" fmla="*/ 159811 h 812608"/>
                <a:gd name="connsiteX63" fmla="*/ 7253607 w 14174202"/>
                <a:gd name="connsiteY63" fmla="*/ 119327 h 812608"/>
                <a:gd name="connsiteX64" fmla="*/ 7235923 w 14174202"/>
                <a:gd name="connsiteY64" fmla="*/ 177228 h 812608"/>
                <a:gd name="connsiteX65" fmla="*/ 7199585 w 14174202"/>
                <a:gd name="connsiteY65" fmla="*/ 258677 h 812608"/>
                <a:gd name="connsiteX66" fmla="*/ 7240864 w 14174202"/>
                <a:gd name="connsiteY66" fmla="*/ 229399 h 812608"/>
                <a:gd name="connsiteX67" fmla="*/ 7514437 w 14174202"/>
                <a:gd name="connsiteY67" fmla="*/ 151994 h 812608"/>
                <a:gd name="connsiteX68" fmla="*/ 7884864 w 14174202"/>
                <a:gd name="connsiteY68" fmla="*/ 300590 h 812608"/>
                <a:gd name="connsiteX69" fmla="*/ 7933070 w 14174202"/>
                <a:gd name="connsiteY69" fmla="*/ 347929 h 812608"/>
                <a:gd name="connsiteX70" fmla="*/ 7937384 w 14174202"/>
                <a:gd name="connsiteY70" fmla="*/ 339306 h 812608"/>
                <a:gd name="connsiteX71" fmla="*/ 7946920 w 14174202"/>
                <a:gd name="connsiteY71" fmla="*/ 356970 h 812608"/>
                <a:gd name="connsiteX72" fmla="*/ 8386748 w 14174202"/>
                <a:gd name="connsiteY72" fmla="*/ 644296 h 812608"/>
                <a:gd name="connsiteX73" fmla="*/ 8809811 w 14174202"/>
                <a:gd name="connsiteY73" fmla="*/ 383863 h 812608"/>
                <a:gd name="connsiteX74" fmla="*/ 8810062 w 14174202"/>
                <a:gd name="connsiteY74" fmla="*/ 383454 h 812608"/>
                <a:gd name="connsiteX75" fmla="*/ 8811555 w 14174202"/>
                <a:gd name="connsiteY75" fmla="*/ 380360 h 812608"/>
                <a:gd name="connsiteX76" fmla="*/ 8838341 w 14174202"/>
                <a:gd name="connsiteY76" fmla="*/ 332390 h 812608"/>
                <a:gd name="connsiteX77" fmla="*/ 8851595 w 14174202"/>
                <a:gd name="connsiteY77" fmla="*/ 311755 h 812608"/>
                <a:gd name="connsiteX78" fmla="*/ 8869086 w 14174202"/>
                <a:gd name="connsiteY78" fmla="*/ 271319 h 812608"/>
                <a:gd name="connsiteX79" fmla="*/ 8861394 w 14174202"/>
                <a:gd name="connsiteY79" fmla="*/ 296503 h 812608"/>
                <a:gd name="connsiteX80" fmla="*/ 8867504 w 14174202"/>
                <a:gd name="connsiteY80" fmla="*/ 286991 h 812608"/>
                <a:gd name="connsiteX81" fmla="*/ 9359256 w 14174202"/>
                <a:gd name="connsiteY81" fmla="*/ 1 h 812608"/>
                <a:gd name="connsiteX82" fmla="*/ 9729683 w 14174202"/>
                <a:gd name="connsiteY82" fmla="*/ 148597 h 812608"/>
                <a:gd name="connsiteX83" fmla="*/ 9777889 w 14174202"/>
                <a:gd name="connsiteY83" fmla="*/ 195936 h 812608"/>
                <a:gd name="connsiteX84" fmla="*/ 9782203 w 14174202"/>
                <a:gd name="connsiteY84" fmla="*/ 187312 h 812608"/>
                <a:gd name="connsiteX85" fmla="*/ 9791739 w 14174202"/>
                <a:gd name="connsiteY85" fmla="*/ 204977 h 812608"/>
                <a:gd name="connsiteX86" fmla="*/ 10231567 w 14174202"/>
                <a:gd name="connsiteY86" fmla="*/ 492302 h 812608"/>
                <a:gd name="connsiteX87" fmla="*/ 10497178 w 14174202"/>
                <a:gd name="connsiteY87" fmla="*/ 401515 h 812608"/>
                <a:gd name="connsiteX88" fmla="*/ 10542385 w 14174202"/>
                <a:gd name="connsiteY88" fmla="*/ 363604 h 812608"/>
                <a:gd name="connsiteX89" fmla="*/ 10547959 w 14174202"/>
                <a:gd name="connsiteY89" fmla="*/ 356531 h 812608"/>
                <a:gd name="connsiteX90" fmla="*/ 10582079 w 14174202"/>
                <a:gd name="connsiteY90" fmla="*/ 323702 h 812608"/>
                <a:gd name="connsiteX91" fmla="*/ 10607160 w 14174202"/>
                <a:gd name="connsiteY91" fmla="*/ 296653 h 812608"/>
                <a:gd name="connsiteX92" fmla="*/ 10696395 w 14174202"/>
                <a:gd name="connsiteY92" fmla="*/ 159809 h 812608"/>
                <a:gd name="connsiteX93" fmla="*/ 10713905 w 14174202"/>
                <a:gd name="connsiteY93" fmla="*/ 119325 h 812608"/>
                <a:gd name="connsiteX94" fmla="*/ 10696221 w 14174202"/>
                <a:gd name="connsiteY94" fmla="*/ 177226 h 812608"/>
                <a:gd name="connsiteX95" fmla="*/ 10659882 w 14174202"/>
                <a:gd name="connsiteY95" fmla="*/ 258676 h 812608"/>
                <a:gd name="connsiteX96" fmla="*/ 10701162 w 14174202"/>
                <a:gd name="connsiteY96" fmla="*/ 229399 h 812608"/>
                <a:gd name="connsiteX97" fmla="*/ 10974735 w 14174202"/>
                <a:gd name="connsiteY97" fmla="*/ 151993 h 812608"/>
                <a:gd name="connsiteX98" fmla="*/ 11345162 w 14174202"/>
                <a:gd name="connsiteY98" fmla="*/ 300589 h 812608"/>
                <a:gd name="connsiteX99" fmla="*/ 11393368 w 14174202"/>
                <a:gd name="connsiteY99" fmla="*/ 347928 h 812608"/>
                <a:gd name="connsiteX100" fmla="*/ 11397682 w 14174202"/>
                <a:gd name="connsiteY100" fmla="*/ 339305 h 812608"/>
                <a:gd name="connsiteX101" fmla="*/ 11407217 w 14174202"/>
                <a:gd name="connsiteY101" fmla="*/ 356969 h 812608"/>
                <a:gd name="connsiteX102" fmla="*/ 11847047 w 14174202"/>
                <a:gd name="connsiteY102" fmla="*/ 644295 h 812608"/>
                <a:gd name="connsiteX103" fmla="*/ 12270109 w 14174202"/>
                <a:gd name="connsiteY103" fmla="*/ 383862 h 812608"/>
                <a:gd name="connsiteX104" fmla="*/ 12270361 w 14174202"/>
                <a:gd name="connsiteY104" fmla="*/ 383453 h 812608"/>
                <a:gd name="connsiteX105" fmla="*/ 12271853 w 14174202"/>
                <a:gd name="connsiteY105" fmla="*/ 380359 h 812608"/>
                <a:gd name="connsiteX106" fmla="*/ 12298639 w 14174202"/>
                <a:gd name="connsiteY106" fmla="*/ 332389 h 812608"/>
                <a:gd name="connsiteX107" fmla="*/ 12311894 w 14174202"/>
                <a:gd name="connsiteY107" fmla="*/ 311754 h 812608"/>
                <a:gd name="connsiteX108" fmla="*/ 12329383 w 14174202"/>
                <a:gd name="connsiteY108" fmla="*/ 271318 h 812608"/>
                <a:gd name="connsiteX109" fmla="*/ 12321692 w 14174202"/>
                <a:gd name="connsiteY109" fmla="*/ 296502 h 812608"/>
                <a:gd name="connsiteX110" fmla="*/ 12327802 w 14174202"/>
                <a:gd name="connsiteY110" fmla="*/ 286990 h 812608"/>
                <a:gd name="connsiteX111" fmla="*/ 12819554 w 14174202"/>
                <a:gd name="connsiteY111" fmla="*/ 0 h 812608"/>
                <a:gd name="connsiteX112" fmla="*/ 13189981 w 14174202"/>
                <a:gd name="connsiteY112" fmla="*/ 148596 h 812608"/>
                <a:gd name="connsiteX113" fmla="*/ 13238187 w 14174202"/>
                <a:gd name="connsiteY113" fmla="*/ 195935 h 812608"/>
                <a:gd name="connsiteX114" fmla="*/ 13242501 w 14174202"/>
                <a:gd name="connsiteY114" fmla="*/ 187311 h 812608"/>
                <a:gd name="connsiteX115" fmla="*/ 13252037 w 14174202"/>
                <a:gd name="connsiteY115" fmla="*/ 204976 h 812608"/>
                <a:gd name="connsiteX116" fmla="*/ 13691866 w 14174202"/>
                <a:gd name="connsiteY116" fmla="*/ 492302 h 812608"/>
                <a:gd name="connsiteX117" fmla="*/ 14156693 w 14174202"/>
                <a:gd name="connsiteY117" fmla="*/ 159808 h 812608"/>
                <a:gd name="connsiteX118" fmla="*/ 14174202 w 14174202"/>
                <a:gd name="connsiteY118" fmla="*/ 119324 h 812608"/>
                <a:gd name="connsiteX119" fmla="*/ 14156519 w 14174202"/>
                <a:gd name="connsiteY119" fmla="*/ 177225 h 812608"/>
                <a:gd name="connsiteX120" fmla="*/ 13562853 w 14174202"/>
                <a:gd name="connsiteY120" fmla="*/ 660610 h 812608"/>
                <a:gd name="connsiteX121" fmla="*/ 13192426 w 14174202"/>
                <a:gd name="connsiteY121" fmla="*/ 512014 h 812608"/>
                <a:gd name="connsiteX122" fmla="*/ 13144220 w 14174202"/>
                <a:gd name="connsiteY122" fmla="*/ 464675 h 812608"/>
                <a:gd name="connsiteX123" fmla="*/ 13139905 w 14174202"/>
                <a:gd name="connsiteY123" fmla="*/ 473298 h 812608"/>
                <a:gd name="connsiteX124" fmla="*/ 13130370 w 14174202"/>
                <a:gd name="connsiteY124" fmla="*/ 455634 h 812608"/>
                <a:gd name="connsiteX125" fmla="*/ 12690541 w 14174202"/>
                <a:gd name="connsiteY125" fmla="*/ 168308 h 812608"/>
                <a:gd name="connsiteX126" fmla="*/ 12267479 w 14174202"/>
                <a:gd name="connsiteY126" fmla="*/ 428741 h 812608"/>
                <a:gd name="connsiteX127" fmla="*/ 12267227 w 14174202"/>
                <a:gd name="connsiteY127" fmla="*/ 429150 h 812608"/>
                <a:gd name="connsiteX128" fmla="*/ 12265735 w 14174202"/>
                <a:gd name="connsiteY128" fmla="*/ 432244 h 812608"/>
                <a:gd name="connsiteX129" fmla="*/ 12238948 w 14174202"/>
                <a:gd name="connsiteY129" fmla="*/ 480214 h 812608"/>
                <a:gd name="connsiteX130" fmla="*/ 12225694 w 14174202"/>
                <a:gd name="connsiteY130" fmla="*/ 500849 h 812608"/>
                <a:gd name="connsiteX131" fmla="*/ 12208204 w 14174202"/>
                <a:gd name="connsiteY131" fmla="*/ 541285 h 812608"/>
                <a:gd name="connsiteX132" fmla="*/ 12215895 w 14174202"/>
                <a:gd name="connsiteY132" fmla="*/ 516101 h 812608"/>
                <a:gd name="connsiteX133" fmla="*/ 12209786 w 14174202"/>
                <a:gd name="connsiteY133" fmla="*/ 525613 h 812608"/>
                <a:gd name="connsiteX134" fmla="*/ 11718033 w 14174202"/>
                <a:gd name="connsiteY134" fmla="*/ 812603 h 812608"/>
                <a:gd name="connsiteX135" fmla="*/ 11347606 w 14174202"/>
                <a:gd name="connsiteY135" fmla="*/ 664007 h 812608"/>
                <a:gd name="connsiteX136" fmla="*/ 11299400 w 14174202"/>
                <a:gd name="connsiteY136" fmla="*/ 616668 h 812608"/>
                <a:gd name="connsiteX137" fmla="*/ 11295086 w 14174202"/>
                <a:gd name="connsiteY137" fmla="*/ 625292 h 812608"/>
                <a:gd name="connsiteX138" fmla="*/ 11285551 w 14174202"/>
                <a:gd name="connsiteY138" fmla="*/ 607627 h 812608"/>
                <a:gd name="connsiteX139" fmla="*/ 10845722 w 14174202"/>
                <a:gd name="connsiteY139" fmla="*/ 320302 h 812608"/>
                <a:gd name="connsiteX140" fmla="*/ 10580111 w 14174202"/>
                <a:gd name="connsiteY140" fmla="*/ 411089 h 812608"/>
                <a:gd name="connsiteX141" fmla="*/ 10534904 w 14174202"/>
                <a:gd name="connsiteY141" fmla="*/ 449000 h 812608"/>
                <a:gd name="connsiteX142" fmla="*/ 10529331 w 14174202"/>
                <a:gd name="connsiteY142" fmla="*/ 456073 h 812608"/>
                <a:gd name="connsiteX143" fmla="*/ 10495210 w 14174202"/>
                <a:gd name="connsiteY143" fmla="*/ 488902 h 812608"/>
                <a:gd name="connsiteX144" fmla="*/ 10470129 w 14174202"/>
                <a:gd name="connsiteY144" fmla="*/ 515951 h 812608"/>
                <a:gd name="connsiteX145" fmla="*/ 10380894 w 14174202"/>
                <a:gd name="connsiteY145" fmla="*/ 652795 h 812608"/>
                <a:gd name="connsiteX146" fmla="*/ 10363384 w 14174202"/>
                <a:gd name="connsiteY146" fmla="*/ 693279 h 812608"/>
                <a:gd name="connsiteX147" fmla="*/ 10381068 w 14174202"/>
                <a:gd name="connsiteY147" fmla="*/ 635378 h 812608"/>
                <a:gd name="connsiteX148" fmla="*/ 10417407 w 14174202"/>
                <a:gd name="connsiteY148" fmla="*/ 553928 h 812608"/>
                <a:gd name="connsiteX149" fmla="*/ 10376127 w 14174202"/>
                <a:gd name="connsiteY149" fmla="*/ 583206 h 812608"/>
                <a:gd name="connsiteX150" fmla="*/ 10102555 w 14174202"/>
                <a:gd name="connsiteY150" fmla="*/ 660611 h 812608"/>
                <a:gd name="connsiteX151" fmla="*/ 9732128 w 14174202"/>
                <a:gd name="connsiteY151" fmla="*/ 512015 h 812608"/>
                <a:gd name="connsiteX152" fmla="*/ 9683921 w 14174202"/>
                <a:gd name="connsiteY152" fmla="*/ 464676 h 812608"/>
                <a:gd name="connsiteX153" fmla="*/ 9679608 w 14174202"/>
                <a:gd name="connsiteY153" fmla="*/ 473299 h 812608"/>
                <a:gd name="connsiteX154" fmla="*/ 9670072 w 14174202"/>
                <a:gd name="connsiteY154" fmla="*/ 455635 h 812608"/>
                <a:gd name="connsiteX155" fmla="*/ 9230242 w 14174202"/>
                <a:gd name="connsiteY155" fmla="*/ 168309 h 812608"/>
                <a:gd name="connsiteX156" fmla="*/ 8807180 w 14174202"/>
                <a:gd name="connsiteY156" fmla="*/ 428742 h 812608"/>
                <a:gd name="connsiteX157" fmla="*/ 8806929 w 14174202"/>
                <a:gd name="connsiteY157" fmla="*/ 429151 h 812608"/>
                <a:gd name="connsiteX158" fmla="*/ 8805437 w 14174202"/>
                <a:gd name="connsiteY158" fmla="*/ 432245 h 812608"/>
                <a:gd name="connsiteX159" fmla="*/ 8778651 w 14174202"/>
                <a:gd name="connsiteY159" fmla="*/ 480215 h 812608"/>
                <a:gd name="connsiteX160" fmla="*/ 8765395 w 14174202"/>
                <a:gd name="connsiteY160" fmla="*/ 500850 h 812608"/>
                <a:gd name="connsiteX161" fmla="*/ 8747906 w 14174202"/>
                <a:gd name="connsiteY161" fmla="*/ 541286 h 812608"/>
                <a:gd name="connsiteX162" fmla="*/ 8755597 w 14174202"/>
                <a:gd name="connsiteY162" fmla="*/ 516102 h 812608"/>
                <a:gd name="connsiteX163" fmla="*/ 8749487 w 14174202"/>
                <a:gd name="connsiteY163" fmla="*/ 525614 h 812608"/>
                <a:gd name="connsiteX164" fmla="*/ 8257736 w 14174202"/>
                <a:gd name="connsiteY164" fmla="*/ 812604 h 812608"/>
                <a:gd name="connsiteX165" fmla="*/ 7887308 w 14174202"/>
                <a:gd name="connsiteY165" fmla="*/ 664008 h 812608"/>
                <a:gd name="connsiteX166" fmla="*/ 7839102 w 14174202"/>
                <a:gd name="connsiteY166" fmla="*/ 616669 h 812608"/>
                <a:gd name="connsiteX167" fmla="*/ 7834788 w 14174202"/>
                <a:gd name="connsiteY167" fmla="*/ 625293 h 812608"/>
                <a:gd name="connsiteX168" fmla="*/ 7825253 w 14174202"/>
                <a:gd name="connsiteY168" fmla="*/ 607628 h 812608"/>
                <a:gd name="connsiteX169" fmla="*/ 7385423 w 14174202"/>
                <a:gd name="connsiteY169" fmla="*/ 320302 h 812608"/>
                <a:gd name="connsiteX170" fmla="*/ 7119814 w 14174202"/>
                <a:gd name="connsiteY170" fmla="*/ 411089 h 812608"/>
                <a:gd name="connsiteX171" fmla="*/ 7074609 w 14174202"/>
                <a:gd name="connsiteY171" fmla="*/ 448999 h 812608"/>
                <a:gd name="connsiteX172" fmla="*/ 7069033 w 14174202"/>
                <a:gd name="connsiteY172" fmla="*/ 456075 h 812608"/>
                <a:gd name="connsiteX173" fmla="*/ 7034903 w 14174202"/>
                <a:gd name="connsiteY173" fmla="*/ 488913 h 812608"/>
                <a:gd name="connsiteX174" fmla="*/ 7009831 w 14174202"/>
                <a:gd name="connsiteY174" fmla="*/ 515952 h 812608"/>
                <a:gd name="connsiteX175" fmla="*/ 6920596 w 14174202"/>
                <a:gd name="connsiteY175" fmla="*/ 652796 h 812608"/>
                <a:gd name="connsiteX176" fmla="*/ 6903087 w 14174202"/>
                <a:gd name="connsiteY176" fmla="*/ 693280 h 812608"/>
                <a:gd name="connsiteX177" fmla="*/ 6920770 w 14174202"/>
                <a:gd name="connsiteY177" fmla="*/ 635379 h 812608"/>
                <a:gd name="connsiteX178" fmla="*/ 6957108 w 14174202"/>
                <a:gd name="connsiteY178" fmla="*/ 553930 h 812608"/>
                <a:gd name="connsiteX179" fmla="*/ 6915829 w 14174202"/>
                <a:gd name="connsiteY179" fmla="*/ 583208 h 812608"/>
                <a:gd name="connsiteX180" fmla="*/ 6642257 w 14174202"/>
                <a:gd name="connsiteY180" fmla="*/ 660613 h 812608"/>
                <a:gd name="connsiteX181" fmla="*/ 6271830 w 14174202"/>
                <a:gd name="connsiteY181" fmla="*/ 512017 h 812608"/>
                <a:gd name="connsiteX182" fmla="*/ 6223623 w 14174202"/>
                <a:gd name="connsiteY182" fmla="*/ 464678 h 812608"/>
                <a:gd name="connsiteX183" fmla="*/ 6219310 w 14174202"/>
                <a:gd name="connsiteY183" fmla="*/ 473301 h 812608"/>
                <a:gd name="connsiteX184" fmla="*/ 6209774 w 14174202"/>
                <a:gd name="connsiteY184" fmla="*/ 455637 h 812608"/>
                <a:gd name="connsiteX185" fmla="*/ 5769945 w 14174202"/>
                <a:gd name="connsiteY185" fmla="*/ 168311 h 812608"/>
                <a:gd name="connsiteX186" fmla="*/ 5346883 w 14174202"/>
                <a:gd name="connsiteY186" fmla="*/ 428744 h 812608"/>
                <a:gd name="connsiteX187" fmla="*/ 5346631 w 14174202"/>
                <a:gd name="connsiteY187" fmla="*/ 429153 h 812608"/>
                <a:gd name="connsiteX188" fmla="*/ 5345139 w 14174202"/>
                <a:gd name="connsiteY188" fmla="*/ 432247 h 812608"/>
                <a:gd name="connsiteX189" fmla="*/ 5318353 w 14174202"/>
                <a:gd name="connsiteY189" fmla="*/ 480217 h 812608"/>
                <a:gd name="connsiteX190" fmla="*/ 5305097 w 14174202"/>
                <a:gd name="connsiteY190" fmla="*/ 500852 h 812608"/>
                <a:gd name="connsiteX191" fmla="*/ 5287608 w 14174202"/>
                <a:gd name="connsiteY191" fmla="*/ 541288 h 812608"/>
                <a:gd name="connsiteX192" fmla="*/ 5295300 w 14174202"/>
                <a:gd name="connsiteY192" fmla="*/ 516104 h 812608"/>
                <a:gd name="connsiteX193" fmla="*/ 5289189 w 14174202"/>
                <a:gd name="connsiteY193" fmla="*/ 525616 h 812608"/>
                <a:gd name="connsiteX194" fmla="*/ 4797438 w 14174202"/>
                <a:gd name="connsiteY194" fmla="*/ 812606 h 812608"/>
                <a:gd name="connsiteX195" fmla="*/ 4427011 w 14174202"/>
                <a:gd name="connsiteY195" fmla="*/ 664010 h 812608"/>
                <a:gd name="connsiteX196" fmla="*/ 4378804 w 14174202"/>
                <a:gd name="connsiteY196" fmla="*/ 616671 h 812608"/>
                <a:gd name="connsiteX197" fmla="*/ 4374491 w 14174202"/>
                <a:gd name="connsiteY197" fmla="*/ 625295 h 812608"/>
                <a:gd name="connsiteX198" fmla="*/ 4364955 w 14174202"/>
                <a:gd name="connsiteY198" fmla="*/ 607630 h 812608"/>
                <a:gd name="connsiteX199" fmla="*/ 3925126 w 14174202"/>
                <a:gd name="connsiteY199" fmla="*/ 320304 h 812608"/>
                <a:gd name="connsiteX200" fmla="*/ 3659516 w 14174202"/>
                <a:gd name="connsiteY200" fmla="*/ 411091 h 812608"/>
                <a:gd name="connsiteX201" fmla="*/ 3614312 w 14174202"/>
                <a:gd name="connsiteY201" fmla="*/ 449001 h 812608"/>
                <a:gd name="connsiteX202" fmla="*/ 3608735 w 14174202"/>
                <a:gd name="connsiteY202" fmla="*/ 456077 h 812608"/>
                <a:gd name="connsiteX203" fmla="*/ 3574606 w 14174202"/>
                <a:gd name="connsiteY203" fmla="*/ 488915 h 812608"/>
                <a:gd name="connsiteX204" fmla="*/ 3549534 w 14174202"/>
                <a:gd name="connsiteY204" fmla="*/ 515954 h 812608"/>
                <a:gd name="connsiteX205" fmla="*/ 3460299 w 14174202"/>
                <a:gd name="connsiteY205" fmla="*/ 652798 h 812608"/>
                <a:gd name="connsiteX206" fmla="*/ 3442789 w 14174202"/>
                <a:gd name="connsiteY206" fmla="*/ 693282 h 812608"/>
                <a:gd name="connsiteX207" fmla="*/ 3460472 w 14174202"/>
                <a:gd name="connsiteY207" fmla="*/ 635381 h 812608"/>
                <a:gd name="connsiteX208" fmla="*/ 3496810 w 14174202"/>
                <a:gd name="connsiteY208" fmla="*/ 553933 h 812608"/>
                <a:gd name="connsiteX209" fmla="*/ 3455532 w 14174202"/>
                <a:gd name="connsiteY209" fmla="*/ 583210 h 812608"/>
                <a:gd name="connsiteX210" fmla="*/ 3181959 w 14174202"/>
                <a:gd name="connsiteY210" fmla="*/ 660615 h 812608"/>
                <a:gd name="connsiteX211" fmla="*/ 2811532 w 14174202"/>
                <a:gd name="connsiteY211" fmla="*/ 512019 h 812608"/>
                <a:gd name="connsiteX212" fmla="*/ 2763326 w 14174202"/>
                <a:gd name="connsiteY212" fmla="*/ 464680 h 812608"/>
                <a:gd name="connsiteX213" fmla="*/ 2759012 w 14174202"/>
                <a:gd name="connsiteY213" fmla="*/ 473303 h 812608"/>
                <a:gd name="connsiteX214" fmla="*/ 2749476 w 14174202"/>
                <a:gd name="connsiteY214" fmla="*/ 455639 h 812608"/>
                <a:gd name="connsiteX215" fmla="*/ 2309647 w 14174202"/>
                <a:gd name="connsiteY215" fmla="*/ 168313 h 812608"/>
                <a:gd name="connsiteX216" fmla="*/ 1886585 w 14174202"/>
                <a:gd name="connsiteY216" fmla="*/ 428746 h 812608"/>
                <a:gd name="connsiteX217" fmla="*/ 1886333 w 14174202"/>
                <a:gd name="connsiteY217" fmla="*/ 429155 h 812608"/>
                <a:gd name="connsiteX218" fmla="*/ 1884841 w 14174202"/>
                <a:gd name="connsiteY218" fmla="*/ 432249 h 812608"/>
                <a:gd name="connsiteX219" fmla="*/ 1858055 w 14174202"/>
                <a:gd name="connsiteY219" fmla="*/ 480219 h 812608"/>
                <a:gd name="connsiteX220" fmla="*/ 1844799 w 14174202"/>
                <a:gd name="connsiteY220" fmla="*/ 500854 h 812608"/>
                <a:gd name="connsiteX221" fmla="*/ 1827310 w 14174202"/>
                <a:gd name="connsiteY221" fmla="*/ 541290 h 812608"/>
                <a:gd name="connsiteX222" fmla="*/ 1835002 w 14174202"/>
                <a:gd name="connsiteY222" fmla="*/ 516106 h 812608"/>
                <a:gd name="connsiteX223" fmla="*/ 1828891 w 14174202"/>
                <a:gd name="connsiteY223" fmla="*/ 525618 h 812608"/>
                <a:gd name="connsiteX224" fmla="*/ 1337140 w 14174202"/>
                <a:gd name="connsiteY224" fmla="*/ 812608 h 812608"/>
                <a:gd name="connsiteX0" fmla="*/ 886791 w 13723853"/>
                <a:gd name="connsiteY0" fmla="*/ 812608 h 812608"/>
                <a:gd name="connsiteX1" fmla="*/ 516364 w 13723853"/>
                <a:gd name="connsiteY1" fmla="*/ 664012 h 812608"/>
                <a:gd name="connsiteX2" fmla="*/ 468157 w 13723853"/>
                <a:gd name="connsiteY2" fmla="*/ 616673 h 812608"/>
                <a:gd name="connsiteX3" fmla="*/ 463844 w 13723853"/>
                <a:gd name="connsiteY3" fmla="*/ 625297 h 812608"/>
                <a:gd name="connsiteX4" fmla="*/ 454308 w 13723853"/>
                <a:gd name="connsiteY4" fmla="*/ 607632 h 812608"/>
                <a:gd name="connsiteX5" fmla="*/ 14479 w 13723853"/>
                <a:gd name="connsiteY5" fmla="*/ 320306 h 812608"/>
                <a:gd name="connsiteX6" fmla="*/ 143492 w 13723853"/>
                <a:gd name="connsiteY6" fmla="*/ 151998 h 812608"/>
                <a:gd name="connsiteX7" fmla="*/ 513919 w 13723853"/>
                <a:gd name="connsiteY7" fmla="*/ 300594 h 812608"/>
                <a:gd name="connsiteX8" fmla="*/ 562125 w 13723853"/>
                <a:gd name="connsiteY8" fmla="*/ 347933 h 812608"/>
                <a:gd name="connsiteX9" fmla="*/ 566439 w 13723853"/>
                <a:gd name="connsiteY9" fmla="*/ 339310 h 812608"/>
                <a:gd name="connsiteX10" fmla="*/ 575975 w 13723853"/>
                <a:gd name="connsiteY10" fmla="*/ 356974 h 812608"/>
                <a:gd name="connsiteX11" fmla="*/ 1015804 w 13723853"/>
                <a:gd name="connsiteY11" fmla="*/ 644300 h 812608"/>
                <a:gd name="connsiteX12" fmla="*/ 1438866 w 13723853"/>
                <a:gd name="connsiteY12" fmla="*/ 383867 h 812608"/>
                <a:gd name="connsiteX13" fmla="*/ 1439118 w 13723853"/>
                <a:gd name="connsiteY13" fmla="*/ 383458 h 812608"/>
                <a:gd name="connsiteX14" fmla="*/ 1440610 w 13723853"/>
                <a:gd name="connsiteY14" fmla="*/ 380364 h 812608"/>
                <a:gd name="connsiteX15" fmla="*/ 1467396 w 13723853"/>
                <a:gd name="connsiteY15" fmla="*/ 332394 h 812608"/>
                <a:gd name="connsiteX16" fmla="*/ 1480651 w 13723853"/>
                <a:gd name="connsiteY16" fmla="*/ 311759 h 812608"/>
                <a:gd name="connsiteX17" fmla="*/ 1498141 w 13723853"/>
                <a:gd name="connsiteY17" fmla="*/ 271323 h 812608"/>
                <a:gd name="connsiteX18" fmla="*/ 1490449 w 13723853"/>
                <a:gd name="connsiteY18" fmla="*/ 296507 h 812608"/>
                <a:gd name="connsiteX19" fmla="*/ 1496559 w 13723853"/>
                <a:gd name="connsiteY19" fmla="*/ 286995 h 812608"/>
                <a:gd name="connsiteX20" fmla="*/ 1988311 w 13723853"/>
                <a:gd name="connsiteY20" fmla="*/ 5 h 812608"/>
                <a:gd name="connsiteX21" fmla="*/ 2358738 w 13723853"/>
                <a:gd name="connsiteY21" fmla="*/ 148601 h 812608"/>
                <a:gd name="connsiteX22" fmla="*/ 2406944 w 13723853"/>
                <a:gd name="connsiteY22" fmla="*/ 195940 h 812608"/>
                <a:gd name="connsiteX23" fmla="*/ 2411258 w 13723853"/>
                <a:gd name="connsiteY23" fmla="*/ 187316 h 812608"/>
                <a:gd name="connsiteX24" fmla="*/ 2420794 w 13723853"/>
                <a:gd name="connsiteY24" fmla="*/ 204981 h 812608"/>
                <a:gd name="connsiteX25" fmla="*/ 2860623 w 13723853"/>
                <a:gd name="connsiteY25" fmla="*/ 492306 h 812608"/>
                <a:gd name="connsiteX26" fmla="*/ 3126233 w 13723853"/>
                <a:gd name="connsiteY26" fmla="*/ 401519 h 812608"/>
                <a:gd name="connsiteX27" fmla="*/ 3171437 w 13723853"/>
                <a:gd name="connsiteY27" fmla="*/ 363610 h 812608"/>
                <a:gd name="connsiteX28" fmla="*/ 3177014 w 13723853"/>
                <a:gd name="connsiteY28" fmla="*/ 356534 h 812608"/>
                <a:gd name="connsiteX29" fmla="*/ 3211143 w 13723853"/>
                <a:gd name="connsiteY29" fmla="*/ 323696 h 812608"/>
                <a:gd name="connsiteX30" fmla="*/ 3236215 w 13723853"/>
                <a:gd name="connsiteY30" fmla="*/ 296657 h 812608"/>
                <a:gd name="connsiteX31" fmla="*/ 3325450 w 13723853"/>
                <a:gd name="connsiteY31" fmla="*/ 159813 h 812608"/>
                <a:gd name="connsiteX32" fmla="*/ 3342960 w 13723853"/>
                <a:gd name="connsiteY32" fmla="*/ 119329 h 812608"/>
                <a:gd name="connsiteX33" fmla="*/ 3325277 w 13723853"/>
                <a:gd name="connsiteY33" fmla="*/ 177230 h 812608"/>
                <a:gd name="connsiteX34" fmla="*/ 3288939 w 13723853"/>
                <a:gd name="connsiteY34" fmla="*/ 258678 h 812608"/>
                <a:gd name="connsiteX35" fmla="*/ 3330217 w 13723853"/>
                <a:gd name="connsiteY35" fmla="*/ 229401 h 812608"/>
                <a:gd name="connsiteX36" fmla="*/ 3603790 w 13723853"/>
                <a:gd name="connsiteY36" fmla="*/ 151996 h 812608"/>
                <a:gd name="connsiteX37" fmla="*/ 3974217 w 13723853"/>
                <a:gd name="connsiteY37" fmla="*/ 300592 h 812608"/>
                <a:gd name="connsiteX38" fmla="*/ 4022423 w 13723853"/>
                <a:gd name="connsiteY38" fmla="*/ 347931 h 812608"/>
                <a:gd name="connsiteX39" fmla="*/ 4026737 w 13723853"/>
                <a:gd name="connsiteY39" fmla="*/ 339308 h 812608"/>
                <a:gd name="connsiteX40" fmla="*/ 4036273 w 13723853"/>
                <a:gd name="connsiteY40" fmla="*/ 356972 h 812608"/>
                <a:gd name="connsiteX41" fmla="*/ 4476102 w 13723853"/>
                <a:gd name="connsiteY41" fmla="*/ 644298 h 812608"/>
                <a:gd name="connsiteX42" fmla="*/ 4899164 w 13723853"/>
                <a:gd name="connsiteY42" fmla="*/ 383865 h 812608"/>
                <a:gd name="connsiteX43" fmla="*/ 4899416 w 13723853"/>
                <a:gd name="connsiteY43" fmla="*/ 383456 h 812608"/>
                <a:gd name="connsiteX44" fmla="*/ 4900908 w 13723853"/>
                <a:gd name="connsiteY44" fmla="*/ 380362 h 812608"/>
                <a:gd name="connsiteX45" fmla="*/ 4927694 w 13723853"/>
                <a:gd name="connsiteY45" fmla="*/ 332392 h 812608"/>
                <a:gd name="connsiteX46" fmla="*/ 4940949 w 13723853"/>
                <a:gd name="connsiteY46" fmla="*/ 311757 h 812608"/>
                <a:gd name="connsiteX47" fmla="*/ 4958439 w 13723853"/>
                <a:gd name="connsiteY47" fmla="*/ 271321 h 812608"/>
                <a:gd name="connsiteX48" fmla="*/ 4950747 w 13723853"/>
                <a:gd name="connsiteY48" fmla="*/ 296505 h 812608"/>
                <a:gd name="connsiteX49" fmla="*/ 4956857 w 13723853"/>
                <a:gd name="connsiteY49" fmla="*/ 286993 h 812608"/>
                <a:gd name="connsiteX50" fmla="*/ 5448609 w 13723853"/>
                <a:gd name="connsiteY50" fmla="*/ 3 h 812608"/>
                <a:gd name="connsiteX51" fmla="*/ 5819036 w 13723853"/>
                <a:gd name="connsiteY51" fmla="*/ 148599 h 812608"/>
                <a:gd name="connsiteX52" fmla="*/ 5867242 w 13723853"/>
                <a:gd name="connsiteY52" fmla="*/ 195938 h 812608"/>
                <a:gd name="connsiteX53" fmla="*/ 5871556 w 13723853"/>
                <a:gd name="connsiteY53" fmla="*/ 187314 h 812608"/>
                <a:gd name="connsiteX54" fmla="*/ 5881092 w 13723853"/>
                <a:gd name="connsiteY54" fmla="*/ 204979 h 812608"/>
                <a:gd name="connsiteX55" fmla="*/ 6320921 w 13723853"/>
                <a:gd name="connsiteY55" fmla="*/ 492304 h 812608"/>
                <a:gd name="connsiteX56" fmla="*/ 6586531 w 13723853"/>
                <a:gd name="connsiteY56" fmla="*/ 401517 h 812608"/>
                <a:gd name="connsiteX57" fmla="*/ 6631735 w 13723853"/>
                <a:gd name="connsiteY57" fmla="*/ 363608 h 812608"/>
                <a:gd name="connsiteX58" fmla="*/ 6637312 w 13723853"/>
                <a:gd name="connsiteY58" fmla="*/ 356532 h 812608"/>
                <a:gd name="connsiteX59" fmla="*/ 6671441 w 13723853"/>
                <a:gd name="connsiteY59" fmla="*/ 323694 h 812608"/>
                <a:gd name="connsiteX60" fmla="*/ 6696513 w 13723853"/>
                <a:gd name="connsiteY60" fmla="*/ 296655 h 812608"/>
                <a:gd name="connsiteX61" fmla="*/ 6785748 w 13723853"/>
                <a:gd name="connsiteY61" fmla="*/ 159811 h 812608"/>
                <a:gd name="connsiteX62" fmla="*/ 6803258 w 13723853"/>
                <a:gd name="connsiteY62" fmla="*/ 119327 h 812608"/>
                <a:gd name="connsiteX63" fmla="*/ 6785574 w 13723853"/>
                <a:gd name="connsiteY63" fmla="*/ 177228 h 812608"/>
                <a:gd name="connsiteX64" fmla="*/ 6749236 w 13723853"/>
                <a:gd name="connsiteY64" fmla="*/ 258677 h 812608"/>
                <a:gd name="connsiteX65" fmla="*/ 6790515 w 13723853"/>
                <a:gd name="connsiteY65" fmla="*/ 229399 h 812608"/>
                <a:gd name="connsiteX66" fmla="*/ 7064088 w 13723853"/>
                <a:gd name="connsiteY66" fmla="*/ 151994 h 812608"/>
                <a:gd name="connsiteX67" fmla="*/ 7434515 w 13723853"/>
                <a:gd name="connsiteY67" fmla="*/ 300590 h 812608"/>
                <a:gd name="connsiteX68" fmla="*/ 7482721 w 13723853"/>
                <a:gd name="connsiteY68" fmla="*/ 347929 h 812608"/>
                <a:gd name="connsiteX69" fmla="*/ 7487035 w 13723853"/>
                <a:gd name="connsiteY69" fmla="*/ 339306 h 812608"/>
                <a:gd name="connsiteX70" fmla="*/ 7496571 w 13723853"/>
                <a:gd name="connsiteY70" fmla="*/ 356970 h 812608"/>
                <a:gd name="connsiteX71" fmla="*/ 7936399 w 13723853"/>
                <a:gd name="connsiteY71" fmla="*/ 644296 h 812608"/>
                <a:gd name="connsiteX72" fmla="*/ 8359462 w 13723853"/>
                <a:gd name="connsiteY72" fmla="*/ 383863 h 812608"/>
                <a:gd name="connsiteX73" fmla="*/ 8359713 w 13723853"/>
                <a:gd name="connsiteY73" fmla="*/ 383454 h 812608"/>
                <a:gd name="connsiteX74" fmla="*/ 8361206 w 13723853"/>
                <a:gd name="connsiteY74" fmla="*/ 380360 h 812608"/>
                <a:gd name="connsiteX75" fmla="*/ 8387992 w 13723853"/>
                <a:gd name="connsiteY75" fmla="*/ 332390 h 812608"/>
                <a:gd name="connsiteX76" fmla="*/ 8401246 w 13723853"/>
                <a:gd name="connsiteY76" fmla="*/ 311755 h 812608"/>
                <a:gd name="connsiteX77" fmla="*/ 8418737 w 13723853"/>
                <a:gd name="connsiteY77" fmla="*/ 271319 h 812608"/>
                <a:gd name="connsiteX78" fmla="*/ 8411045 w 13723853"/>
                <a:gd name="connsiteY78" fmla="*/ 296503 h 812608"/>
                <a:gd name="connsiteX79" fmla="*/ 8417155 w 13723853"/>
                <a:gd name="connsiteY79" fmla="*/ 286991 h 812608"/>
                <a:gd name="connsiteX80" fmla="*/ 8908907 w 13723853"/>
                <a:gd name="connsiteY80" fmla="*/ 1 h 812608"/>
                <a:gd name="connsiteX81" fmla="*/ 9279334 w 13723853"/>
                <a:gd name="connsiteY81" fmla="*/ 148597 h 812608"/>
                <a:gd name="connsiteX82" fmla="*/ 9327540 w 13723853"/>
                <a:gd name="connsiteY82" fmla="*/ 195936 h 812608"/>
                <a:gd name="connsiteX83" fmla="*/ 9331854 w 13723853"/>
                <a:gd name="connsiteY83" fmla="*/ 187312 h 812608"/>
                <a:gd name="connsiteX84" fmla="*/ 9341390 w 13723853"/>
                <a:gd name="connsiteY84" fmla="*/ 204977 h 812608"/>
                <a:gd name="connsiteX85" fmla="*/ 9781218 w 13723853"/>
                <a:gd name="connsiteY85" fmla="*/ 492302 h 812608"/>
                <a:gd name="connsiteX86" fmla="*/ 10046829 w 13723853"/>
                <a:gd name="connsiteY86" fmla="*/ 401515 h 812608"/>
                <a:gd name="connsiteX87" fmla="*/ 10092036 w 13723853"/>
                <a:gd name="connsiteY87" fmla="*/ 363604 h 812608"/>
                <a:gd name="connsiteX88" fmla="*/ 10097610 w 13723853"/>
                <a:gd name="connsiteY88" fmla="*/ 356531 h 812608"/>
                <a:gd name="connsiteX89" fmla="*/ 10131730 w 13723853"/>
                <a:gd name="connsiteY89" fmla="*/ 323702 h 812608"/>
                <a:gd name="connsiteX90" fmla="*/ 10156811 w 13723853"/>
                <a:gd name="connsiteY90" fmla="*/ 296653 h 812608"/>
                <a:gd name="connsiteX91" fmla="*/ 10246046 w 13723853"/>
                <a:gd name="connsiteY91" fmla="*/ 159809 h 812608"/>
                <a:gd name="connsiteX92" fmla="*/ 10263556 w 13723853"/>
                <a:gd name="connsiteY92" fmla="*/ 119325 h 812608"/>
                <a:gd name="connsiteX93" fmla="*/ 10245872 w 13723853"/>
                <a:gd name="connsiteY93" fmla="*/ 177226 h 812608"/>
                <a:gd name="connsiteX94" fmla="*/ 10209533 w 13723853"/>
                <a:gd name="connsiteY94" fmla="*/ 258676 h 812608"/>
                <a:gd name="connsiteX95" fmla="*/ 10250813 w 13723853"/>
                <a:gd name="connsiteY95" fmla="*/ 229399 h 812608"/>
                <a:gd name="connsiteX96" fmla="*/ 10524386 w 13723853"/>
                <a:gd name="connsiteY96" fmla="*/ 151993 h 812608"/>
                <a:gd name="connsiteX97" fmla="*/ 10894813 w 13723853"/>
                <a:gd name="connsiteY97" fmla="*/ 300589 h 812608"/>
                <a:gd name="connsiteX98" fmla="*/ 10943019 w 13723853"/>
                <a:gd name="connsiteY98" fmla="*/ 347928 h 812608"/>
                <a:gd name="connsiteX99" fmla="*/ 10947333 w 13723853"/>
                <a:gd name="connsiteY99" fmla="*/ 339305 h 812608"/>
                <a:gd name="connsiteX100" fmla="*/ 10956868 w 13723853"/>
                <a:gd name="connsiteY100" fmla="*/ 356969 h 812608"/>
                <a:gd name="connsiteX101" fmla="*/ 11396698 w 13723853"/>
                <a:gd name="connsiteY101" fmla="*/ 644295 h 812608"/>
                <a:gd name="connsiteX102" fmla="*/ 11819760 w 13723853"/>
                <a:gd name="connsiteY102" fmla="*/ 383862 h 812608"/>
                <a:gd name="connsiteX103" fmla="*/ 11820012 w 13723853"/>
                <a:gd name="connsiteY103" fmla="*/ 383453 h 812608"/>
                <a:gd name="connsiteX104" fmla="*/ 11821504 w 13723853"/>
                <a:gd name="connsiteY104" fmla="*/ 380359 h 812608"/>
                <a:gd name="connsiteX105" fmla="*/ 11848290 w 13723853"/>
                <a:gd name="connsiteY105" fmla="*/ 332389 h 812608"/>
                <a:gd name="connsiteX106" fmla="*/ 11861545 w 13723853"/>
                <a:gd name="connsiteY106" fmla="*/ 311754 h 812608"/>
                <a:gd name="connsiteX107" fmla="*/ 11879034 w 13723853"/>
                <a:gd name="connsiteY107" fmla="*/ 271318 h 812608"/>
                <a:gd name="connsiteX108" fmla="*/ 11871343 w 13723853"/>
                <a:gd name="connsiteY108" fmla="*/ 296502 h 812608"/>
                <a:gd name="connsiteX109" fmla="*/ 11877453 w 13723853"/>
                <a:gd name="connsiteY109" fmla="*/ 286990 h 812608"/>
                <a:gd name="connsiteX110" fmla="*/ 12369205 w 13723853"/>
                <a:gd name="connsiteY110" fmla="*/ 0 h 812608"/>
                <a:gd name="connsiteX111" fmla="*/ 12739632 w 13723853"/>
                <a:gd name="connsiteY111" fmla="*/ 148596 h 812608"/>
                <a:gd name="connsiteX112" fmla="*/ 12787838 w 13723853"/>
                <a:gd name="connsiteY112" fmla="*/ 195935 h 812608"/>
                <a:gd name="connsiteX113" fmla="*/ 12792152 w 13723853"/>
                <a:gd name="connsiteY113" fmla="*/ 187311 h 812608"/>
                <a:gd name="connsiteX114" fmla="*/ 12801688 w 13723853"/>
                <a:gd name="connsiteY114" fmla="*/ 204976 h 812608"/>
                <a:gd name="connsiteX115" fmla="*/ 13241517 w 13723853"/>
                <a:gd name="connsiteY115" fmla="*/ 492302 h 812608"/>
                <a:gd name="connsiteX116" fmla="*/ 13706344 w 13723853"/>
                <a:gd name="connsiteY116" fmla="*/ 159808 h 812608"/>
                <a:gd name="connsiteX117" fmla="*/ 13723853 w 13723853"/>
                <a:gd name="connsiteY117" fmla="*/ 119324 h 812608"/>
                <a:gd name="connsiteX118" fmla="*/ 13706170 w 13723853"/>
                <a:gd name="connsiteY118" fmla="*/ 177225 h 812608"/>
                <a:gd name="connsiteX119" fmla="*/ 13112504 w 13723853"/>
                <a:gd name="connsiteY119" fmla="*/ 660610 h 812608"/>
                <a:gd name="connsiteX120" fmla="*/ 12742077 w 13723853"/>
                <a:gd name="connsiteY120" fmla="*/ 512014 h 812608"/>
                <a:gd name="connsiteX121" fmla="*/ 12693871 w 13723853"/>
                <a:gd name="connsiteY121" fmla="*/ 464675 h 812608"/>
                <a:gd name="connsiteX122" fmla="*/ 12689556 w 13723853"/>
                <a:gd name="connsiteY122" fmla="*/ 473298 h 812608"/>
                <a:gd name="connsiteX123" fmla="*/ 12680021 w 13723853"/>
                <a:gd name="connsiteY123" fmla="*/ 455634 h 812608"/>
                <a:gd name="connsiteX124" fmla="*/ 12240192 w 13723853"/>
                <a:gd name="connsiteY124" fmla="*/ 168308 h 812608"/>
                <a:gd name="connsiteX125" fmla="*/ 11817130 w 13723853"/>
                <a:gd name="connsiteY125" fmla="*/ 428741 h 812608"/>
                <a:gd name="connsiteX126" fmla="*/ 11816878 w 13723853"/>
                <a:gd name="connsiteY126" fmla="*/ 429150 h 812608"/>
                <a:gd name="connsiteX127" fmla="*/ 11815386 w 13723853"/>
                <a:gd name="connsiteY127" fmla="*/ 432244 h 812608"/>
                <a:gd name="connsiteX128" fmla="*/ 11788599 w 13723853"/>
                <a:gd name="connsiteY128" fmla="*/ 480214 h 812608"/>
                <a:gd name="connsiteX129" fmla="*/ 11775345 w 13723853"/>
                <a:gd name="connsiteY129" fmla="*/ 500849 h 812608"/>
                <a:gd name="connsiteX130" fmla="*/ 11757855 w 13723853"/>
                <a:gd name="connsiteY130" fmla="*/ 541285 h 812608"/>
                <a:gd name="connsiteX131" fmla="*/ 11765546 w 13723853"/>
                <a:gd name="connsiteY131" fmla="*/ 516101 h 812608"/>
                <a:gd name="connsiteX132" fmla="*/ 11759437 w 13723853"/>
                <a:gd name="connsiteY132" fmla="*/ 525613 h 812608"/>
                <a:gd name="connsiteX133" fmla="*/ 11267684 w 13723853"/>
                <a:gd name="connsiteY133" fmla="*/ 812603 h 812608"/>
                <a:gd name="connsiteX134" fmla="*/ 10897257 w 13723853"/>
                <a:gd name="connsiteY134" fmla="*/ 664007 h 812608"/>
                <a:gd name="connsiteX135" fmla="*/ 10849051 w 13723853"/>
                <a:gd name="connsiteY135" fmla="*/ 616668 h 812608"/>
                <a:gd name="connsiteX136" fmla="*/ 10844737 w 13723853"/>
                <a:gd name="connsiteY136" fmla="*/ 625292 h 812608"/>
                <a:gd name="connsiteX137" fmla="*/ 10835202 w 13723853"/>
                <a:gd name="connsiteY137" fmla="*/ 607627 h 812608"/>
                <a:gd name="connsiteX138" fmla="*/ 10395373 w 13723853"/>
                <a:gd name="connsiteY138" fmla="*/ 320302 h 812608"/>
                <a:gd name="connsiteX139" fmla="*/ 10129762 w 13723853"/>
                <a:gd name="connsiteY139" fmla="*/ 411089 h 812608"/>
                <a:gd name="connsiteX140" fmla="*/ 10084555 w 13723853"/>
                <a:gd name="connsiteY140" fmla="*/ 449000 h 812608"/>
                <a:gd name="connsiteX141" fmla="*/ 10078982 w 13723853"/>
                <a:gd name="connsiteY141" fmla="*/ 456073 h 812608"/>
                <a:gd name="connsiteX142" fmla="*/ 10044861 w 13723853"/>
                <a:gd name="connsiteY142" fmla="*/ 488902 h 812608"/>
                <a:gd name="connsiteX143" fmla="*/ 10019780 w 13723853"/>
                <a:gd name="connsiteY143" fmla="*/ 515951 h 812608"/>
                <a:gd name="connsiteX144" fmla="*/ 9930545 w 13723853"/>
                <a:gd name="connsiteY144" fmla="*/ 652795 h 812608"/>
                <a:gd name="connsiteX145" fmla="*/ 9913035 w 13723853"/>
                <a:gd name="connsiteY145" fmla="*/ 693279 h 812608"/>
                <a:gd name="connsiteX146" fmla="*/ 9930719 w 13723853"/>
                <a:gd name="connsiteY146" fmla="*/ 635378 h 812608"/>
                <a:gd name="connsiteX147" fmla="*/ 9967058 w 13723853"/>
                <a:gd name="connsiteY147" fmla="*/ 553928 h 812608"/>
                <a:gd name="connsiteX148" fmla="*/ 9925778 w 13723853"/>
                <a:gd name="connsiteY148" fmla="*/ 583206 h 812608"/>
                <a:gd name="connsiteX149" fmla="*/ 9652206 w 13723853"/>
                <a:gd name="connsiteY149" fmla="*/ 660611 h 812608"/>
                <a:gd name="connsiteX150" fmla="*/ 9281779 w 13723853"/>
                <a:gd name="connsiteY150" fmla="*/ 512015 h 812608"/>
                <a:gd name="connsiteX151" fmla="*/ 9233572 w 13723853"/>
                <a:gd name="connsiteY151" fmla="*/ 464676 h 812608"/>
                <a:gd name="connsiteX152" fmla="*/ 9229259 w 13723853"/>
                <a:gd name="connsiteY152" fmla="*/ 473299 h 812608"/>
                <a:gd name="connsiteX153" fmla="*/ 9219723 w 13723853"/>
                <a:gd name="connsiteY153" fmla="*/ 455635 h 812608"/>
                <a:gd name="connsiteX154" fmla="*/ 8779893 w 13723853"/>
                <a:gd name="connsiteY154" fmla="*/ 168309 h 812608"/>
                <a:gd name="connsiteX155" fmla="*/ 8356831 w 13723853"/>
                <a:gd name="connsiteY155" fmla="*/ 428742 h 812608"/>
                <a:gd name="connsiteX156" fmla="*/ 8356580 w 13723853"/>
                <a:gd name="connsiteY156" fmla="*/ 429151 h 812608"/>
                <a:gd name="connsiteX157" fmla="*/ 8355088 w 13723853"/>
                <a:gd name="connsiteY157" fmla="*/ 432245 h 812608"/>
                <a:gd name="connsiteX158" fmla="*/ 8328302 w 13723853"/>
                <a:gd name="connsiteY158" fmla="*/ 480215 h 812608"/>
                <a:gd name="connsiteX159" fmla="*/ 8315046 w 13723853"/>
                <a:gd name="connsiteY159" fmla="*/ 500850 h 812608"/>
                <a:gd name="connsiteX160" fmla="*/ 8297557 w 13723853"/>
                <a:gd name="connsiteY160" fmla="*/ 541286 h 812608"/>
                <a:gd name="connsiteX161" fmla="*/ 8305248 w 13723853"/>
                <a:gd name="connsiteY161" fmla="*/ 516102 h 812608"/>
                <a:gd name="connsiteX162" fmla="*/ 8299138 w 13723853"/>
                <a:gd name="connsiteY162" fmla="*/ 525614 h 812608"/>
                <a:gd name="connsiteX163" fmla="*/ 7807387 w 13723853"/>
                <a:gd name="connsiteY163" fmla="*/ 812604 h 812608"/>
                <a:gd name="connsiteX164" fmla="*/ 7436959 w 13723853"/>
                <a:gd name="connsiteY164" fmla="*/ 664008 h 812608"/>
                <a:gd name="connsiteX165" fmla="*/ 7388753 w 13723853"/>
                <a:gd name="connsiteY165" fmla="*/ 616669 h 812608"/>
                <a:gd name="connsiteX166" fmla="*/ 7384439 w 13723853"/>
                <a:gd name="connsiteY166" fmla="*/ 625293 h 812608"/>
                <a:gd name="connsiteX167" fmla="*/ 7374904 w 13723853"/>
                <a:gd name="connsiteY167" fmla="*/ 607628 h 812608"/>
                <a:gd name="connsiteX168" fmla="*/ 6935074 w 13723853"/>
                <a:gd name="connsiteY168" fmla="*/ 320302 h 812608"/>
                <a:gd name="connsiteX169" fmla="*/ 6669465 w 13723853"/>
                <a:gd name="connsiteY169" fmla="*/ 411089 h 812608"/>
                <a:gd name="connsiteX170" fmla="*/ 6624260 w 13723853"/>
                <a:gd name="connsiteY170" fmla="*/ 448999 h 812608"/>
                <a:gd name="connsiteX171" fmla="*/ 6618684 w 13723853"/>
                <a:gd name="connsiteY171" fmla="*/ 456075 h 812608"/>
                <a:gd name="connsiteX172" fmla="*/ 6584554 w 13723853"/>
                <a:gd name="connsiteY172" fmla="*/ 488913 h 812608"/>
                <a:gd name="connsiteX173" fmla="*/ 6559482 w 13723853"/>
                <a:gd name="connsiteY173" fmla="*/ 515952 h 812608"/>
                <a:gd name="connsiteX174" fmla="*/ 6470247 w 13723853"/>
                <a:gd name="connsiteY174" fmla="*/ 652796 h 812608"/>
                <a:gd name="connsiteX175" fmla="*/ 6452738 w 13723853"/>
                <a:gd name="connsiteY175" fmla="*/ 693280 h 812608"/>
                <a:gd name="connsiteX176" fmla="*/ 6470421 w 13723853"/>
                <a:gd name="connsiteY176" fmla="*/ 635379 h 812608"/>
                <a:gd name="connsiteX177" fmla="*/ 6506759 w 13723853"/>
                <a:gd name="connsiteY177" fmla="*/ 553930 h 812608"/>
                <a:gd name="connsiteX178" fmla="*/ 6465480 w 13723853"/>
                <a:gd name="connsiteY178" fmla="*/ 583208 h 812608"/>
                <a:gd name="connsiteX179" fmla="*/ 6191908 w 13723853"/>
                <a:gd name="connsiteY179" fmla="*/ 660613 h 812608"/>
                <a:gd name="connsiteX180" fmla="*/ 5821481 w 13723853"/>
                <a:gd name="connsiteY180" fmla="*/ 512017 h 812608"/>
                <a:gd name="connsiteX181" fmla="*/ 5773274 w 13723853"/>
                <a:gd name="connsiteY181" fmla="*/ 464678 h 812608"/>
                <a:gd name="connsiteX182" fmla="*/ 5768961 w 13723853"/>
                <a:gd name="connsiteY182" fmla="*/ 473301 h 812608"/>
                <a:gd name="connsiteX183" fmla="*/ 5759425 w 13723853"/>
                <a:gd name="connsiteY183" fmla="*/ 455637 h 812608"/>
                <a:gd name="connsiteX184" fmla="*/ 5319596 w 13723853"/>
                <a:gd name="connsiteY184" fmla="*/ 168311 h 812608"/>
                <a:gd name="connsiteX185" fmla="*/ 4896534 w 13723853"/>
                <a:gd name="connsiteY185" fmla="*/ 428744 h 812608"/>
                <a:gd name="connsiteX186" fmla="*/ 4896282 w 13723853"/>
                <a:gd name="connsiteY186" fmla="*/ 429153 h 812608"/>
                <a:gd name="connsiteX187" fmla="*/ 4894790 w 13723853"/>
                <a:gd name="connsiteY187" fmla="*/ 432247 h 812608"/>
                <a:gd name="connsiteX188" fmla="*/ 4868004 w 13723853"/>
                <a:gd name="connsiteY188" fmla="*/ 480217 h 812608"/>
                <a:gd name="connsiteX189" fmla="*/ 4854748 w 13723853"/>
                <a:gd name="connsiteY189" fmla="*/ 500852 h 812608"/>
                <a:gd name="connsiteX190" fmla="*/ 4837259 w 13723853"/>
                <a:gd name="connsiteY190" fmla="*/ 541288 h 812608"/>
                <a:gd name="connsiteX191" fmla="*/ 4844951 w 13723853"/>
                <a:gd name="connsiteY191" fmla="*/ 516104 h 812608"/>
                <a:gd name="connsiteX192" fmla="*/ 4838840 w 13723853"/>
                <a:gd name="connsiteY192" fmla="*/ 525616 h 812608"/>
                <a:gd name="connsiteX193" fmla="*/ 4347089 w 13723853"/>
                <a:gd name="connsiteY193" fmla="*/ 812606 h 812608"/>
                <a:gd name="connsiteX194" fmla="*/ 3976662 w 13723853"/>
                <a:gd name="connsiteY194" fmla="*/ 664010 h 812608"/>
                <a:gd name="connsiteX195" fmla="*/ 3928455 w 13723853"/>
                <a:gd name="connsiteY195" fmla="*/ 616671 h 812608"/>
                <a:gd name="connsiteX196" fmla="*/ 3924142 w 13723853"/>
                <a:gd name="connsiteY196" fmla="*/ 625295 h 812608"/>
                <a:gd name="connsiteX197" fmla="*/ 3914606 w 13723853"/>
                <a:gd name="connsiteY197" fmla="*/ 607630 h 812608"/>
                <a:gd name="connsiteX198" fmla="*/ 3474777 w 13723853"/>
                <a:gd name="connsiteY198" fmla="*/ 320304 h 812608"/>
                <a:gd name="connsiteX199" fmla="*/ 3209167 w 13723853"/>
                <a:gd name="connsiteY199" fmla="*/ 411091 h 812608"/>
                <a:gd name="connsiteX200" fmla="*/ 3163963 w 13723853"/>
                <a:gd name="connsiteY200" fmla="*/ 449001 h 812608"/>
                <a:gd name="connsiteX201" fmla="*/ 3158386 w 13723853"/>
                <a:gd name="connsiteY201" fmla="*/ 456077 h 812608"/>
                <a:gd name="connsiteX202" fmla="*/ 3124257 w 13723853"/>
                <a:gd name="connsiteY202" fmla="*/ 488915 h 812608"/>
                <a:gd name="connsiteX203" fmla="*/ 3099185 w 13723853"/>
                <a:gd name="connsiteY203" fmla="*/ 515954 h 812608"/>
                <a:gd name="connsiteX204" fmla="*/ 3009950 w 13723853"/>
                <a:gd name="connsiteY204" fmla="*/ 652798 h 812608"/>
                <a:gd name="connsiteX205" fmla="*/ 2992440 w 13723853"/>
                <a:gd name="connsiteY205" fmla="*/ 693282 h 812608"/>
                <a:gd name="connsiteX206" fmla="*/ 3010123 w 13723853"/>
                <a:gd name="connsiteY206" fmla="*/ 635381 h 812608"/>
                <a:gd name="connsiteX207" fmla="*/ 3046461 w 13723853"/>
                <a:gd name="connsiteY207" fmla="*/ 553933 h 812608"/>
                <a:gd name="connsiteX208" fmla="*/ 3005183 w 13723853"/>
                <a:gd name="connsiteY208" fmla="*/ 583210 h 812608"/>
                <a:gd name="connsiteX209" fmla="*/ 2731610 w 13723853"/>
                <a:gd name="connsiteY209" fmla="*/ 660615 h 812608"/>
                <a:gd name="connsiteX210" fmla="*/ 2361183 w 13723853"/>
                <a:gd name="connsiteY210" fmla="*/ 512019 h 812608"/>
                <a:gd name="connsiteX211" fmla="*/ 2312977 w 13723853"/>
                <a:gd name="connsiteY211" fmla="*/ 464680 h 812608"/>
                <a:gd name="connsiteX212" fmla="*/ 2308663 w 13723853"/>
                <a:gd name="connsiteY212" fmla="*/ 473303 h 812608"/>
                <a:gd name="connsiteX213" fmla="*/ 2299127 w 13723853"/>
                <a:gd name="connsiteY213" fmla="*/ 455639 h 812608"/>
                <a:gd name="connsiteX214" fmla="*/ 1859298 w 13723853"/>
                <a:gd name="connsiteY214" fmla="*/ 168313 h 812608"/>
                <a:gd name="connsiteX215" fmla="*/ 1436236 w 13723853"/>
                <a:gd name="connsiteY215" fmla="*/ 428746 h 812608"/>
                <a:gd name="connsiteX216" fmla="*/ 1435984 w 13723853"/>
                <a:gd name="connsiteY216" fmla="*/ 429155 h 812608"/>
                <a:gd name="connsiteX217" fmla="*/ 1434492 w 13723853"/>
                <a:gd name="connsiteY217" fmla="*/ 432249 h 812608"/>
                <a:gd name="connsiteX218" fmla="*/ 1407706 w 13723853"/>
                <a:gd name="connsiteY218" fmla="*/ 480219 h 812608"/>
                <a:gd name="connsiteX219" fmla="*/ 1394450 w 13723853"/>
                <a:gd name="connsiteY219" fmla="*/ 500854 h 812608"/>
                <a:gd name="connsiteX220" fmla="*/ 1376961 w 13723853"/>
                <a:gd name="connsiteY220" fmla="*/ 541290 h 812608"/>
                <a:gd name="connsiteX221" fmla="*/ 1384653 w 13723853"/>
                <a:gd name="connsiteY221" fmla="*/ 516106 h 812608"/>
                <a:gd name="connsiteX222" fmla="*/ 1378542 w 13723853"/>
                <a:gd name="connsiteY222" fmla="*/ 525618 h 812608"/>
                <a:gd name="connsiteX223" fmla="*/ 886791 w 13723853"/>
                <a:gd name="connsiteY223" fmla="*/ 812608 h 812608"/>
                <a:gd name="connsiteX0" fmla="*/ 886791 w 13723853"/>
                <a:gd name="connsiteY0" fmla="*/ 812608 h 812608"/>
                <a:gd name="connsiteX1" fmla="*/ 516364 w 13723853"/>
                <a:gd name="connsiteY1" fmla="*/ 664012 h 812608"/>
                <a:gd name="connsiteX2" fmla="*/ 468157 w 13723853"/>
                <a:gd name="connsiteY2" fmla="*/ 616673 h 812608"/>
                <a:gd name="connsiteX3" fmla="*/ 463844 w 13723853"/>
                <a:gd name="connsiteY3" fmla="*/ 625297 h 812608"/>
                <a:gd name="connsiteX4" fmla="*/ 14479 w 13723853"/>
                <a:gd name="connsiteY4" fmla="*/ 320306 h 812608"/>
                <a:gd name="connsiteX5" fmla="*/ 143492 w 13723853"/>
                <a:gd name="connsiteY5" fmla="*/ 151998 h 812608"/>
                <a:gd name="connsiteX6" fmla="*/ 513919 w 13723853"/>
                <a:gd name="connsiteY6" fmla="*/ 300594 h 812608"/>
                <a:gd name="connsiteX7" fmla="*/ 562125 w 13723853"/>
                <a:gd name="connsiteY7" fmla="*/ 347933 h 812608"/>
                <a:gd name="connsiteX8" fmla="*/ 566439 w 13723853"/>
                <a:gd name="connsiteY8" fmla="*/ 339310 h 812608"/>
                <a:gd name="connsiteX9" fmla="*/ 575975 w 13723853"/>
                <a:gd name="connsiteY9" fmla="*/ 356974 h 812608"/>
                <a:gd name="connsiteX10" fmla="*/ 1015804 w 13723853"/>
                <a:gd name="connsiteY10" fmla="*/ 644300 h 812608"/>
                <a:gd name="connsiteX11" fmla="*/ 1438866 w 13723853"/>
                <a:gd name="connsiteY11" fmla="*/ 383867 h 812608"/>
                <a:gd name="connsiteX12" fmla="*/ 1439118 w 13723853"/>
                <a:gd name="connsiteY12" fmla="*/ 383458 h 812608"/>
                <a:gd name="connsiteX13" fmla="*/ 1440610 w 13723853"/>
                <a:gd name="connsiteY13" fmla="*/ 380364 h 812608"/>
                <a:gd name="connsiteX14" fmla="*/ 1467396 w 13723853"/>
                <a:gd name="connsiteY14" fmla="*/ 332394 h 812608"/>
                <a:gd name="connsiteX15" fmla="*/ 1480651 w 13723853"/>
                <a:gd name="connsiteY15" fmla="*/ 311759 h 812608"/>
                <a:gd name="connsiteX16" fmla="*/ 1498141 w 13723853"/>
                <a:gd name="connsiteY16" fmla="*/ 271323 h 812608"/>
                <a:gd name="connsiteX17" fmla="*/ 1490449 w 13723853"/>
                <a:gd name="connsiteY17" fmla="*/ 296507 h 812608"/>
                <a:gd name="connsiteX18" fmla="*/ 1496559 w 13723853"/>
                <a:gd name="connsiteY18" fmla="*/ 286995 h 812608"/>
                <a:gd name="connsiteX19" fmla="*/ 1988311 w 13723853"/>
                <a:gd name="connsiteY19" fmla="*/ 5 h 812608"/>
                <a:gd name="connsiteX20" fmla="*/ 2358738 w 13723853"/>
                <a:gd name="connsiteY20" fmla="*/ 148601 h 812608"/>
                <a:gd name="connsiteX21" fmla="*/ 2406944 w 13723853"/>
                <a:gd name="connsiteY21" fmla="*/ 195940 h 812608"/>
                <a:gd name="connsiteX22" fmla="*/ 2411258 w 13723853"/>
                <a:gd name="connsiteY22" fmla="*/ 187316 h 812608"/>
                <a:gd name="connsiteX23" fmla="*/ 2420794 w 13723853"/>
                <a:gd name="connsiteY23" fmla="*/ 204981 h 812608"/>
                <a:gd name="connsiteX24" fmla="*/ 2860623 w 13723853"/>
                <a:gd name="connsiteY24" fmla="*/ 492306 h 812608"/>
                <a:gd name="connsiteX25" fmla="*/ 3126233 w 13723853"/>
                <a:gd name="connsiteY25" fmla="*/ 401519 h 812608"/>
                <a:gd name="connsiteX26" fmla="*/ 3171437 w 13723853"/>
                <a:gd name="connsiteY26" fmla="*/ 363610 h 812608"/>
                <a:gd name="connsiteX27" fmla="*/ 3177014 w 13723853"/>
                <a:gd name="connsiteY27" fmla="*/ 356534 h 812608"/>
                <a:gd name="connsiteX28" fmla="*/ 3211143 w 13723853"/>
                <a:gd name="connsiteY28" fmla="*/ 323696 h 812608"/>
                <a:gd name="connsiteX29" fmla="*/ 3236215 w 13723853"/>
                <a:gd name="connsiteY29" fmla="*/ 296657 h 812608"/>
                <a:gd name="connsiteX30" fmla="*/ 3325450 w 13723853"/>
                <a:gd name="connsiteY30" fmla="*/ 159813 h 812608"/>
                <a:gd name="connsiteX31" fmla="*/ 3342960 w 13723853"/>
                <a:gd name="connsiteY31" fmla="*/ 119329 h 812608"/>
                <a:gd name="connsiteX32" fmla="*/ 3325277 w 13723853"/>
                <a:gd name="connsiteY32" fmla="*/ 177230 h 812608"/>
                <a:gd name="connsiteX33" fmla="*/ 3288939 w 13723853"/>
                <a:gd name="connsiteY33" fmla="*/ 258678 h 812608"/>
                <a:gd name="connsiteX34" fmla="*/ 3330217 w 13723853"/>
                <a:gd name="connsiteY34" fmla="*/ 229401 h 812608"/>
                <a:gd name="connsiteX35" fmla="*/ 3603790 w 13723853"/>
                <a:gd name="connsiteY35" fmla="*/ 151996 h 812608"/>
                <a:gd name="connsiteX36" fmla="*/ 3974217 w 13723853"/>
                <a:gd name="connsiteY36" fmla="*/ 300592 h 812608"/>
                <a:gd name="connsiteX37" fmla="*/ 4022423 w 13723853"/>
                <a:gd name="connsiteY37" fmla="*/ 347931 h 812608"/>
                <a:gd name="connsiteX38" fmla="*/ 4026737 w 13723853"/>
                <a:gd name="connsiteY38" fmla="*/ 339308 h 812608"/>
                <a:gd name="connsiteX39" fmla="*/ 4036273 w 13723853"/>
                <a:gd name="connsiteY39" fmla="*/ 356972 h 812608"/>
                <a:gd name="connsiteX40" fmla="*/ 4476102 w 13723853"/>
                <a:gd name="connsiteY40" fmla="*/ 644298 h 812608"/>
                <a:gd name="connsiteX41" fmla="*/ 4899164 w 13723853"/>
                <a:gd name="connsiteY41" fmla="*/ 383865 h 812608"/>
                <a:gd name="connsiteX42" fmla="*/ 4899416 w 13723853"/>
                <a:gd name="connsiteY42" fmla="*/ 383456 h 812608"/>
                <a:gd name="connsiteX43" fmla="*/ 4900908 w 13723853"/>
                <a:gd name="connsiteY43" fmla="*/ 380362 h 812608"/>
                <a:gd name="connsiteX44" fmla="*/ 4927694 w 13723853"/>
                <a:gd name="connsiteY44" fmla="*/ 332392 h 812608"/>
                <a:gd name="connsiteX45" fmla="*/ 4940949 w 13723853"/>
                <a:gd name="connsiteY45" fmla="*/ 311757 h 812608"/>
                <a:gd name="connsiteX46" fmla="*/ 4958439 w 13723853"/>
                <a:gd name="connsiteY46" fmla="*/ 271321 h 812608"/>
                <a:gd name="connsiteX47" fmla="*/ 4950747 w 13723853"/>
                <a:gd name="connsiteY47" fmla="*/ 296505 h 812608"/>
                <a:gd name="connsiteX48" fmla="*/ 4956857 w 13723853"/>
                <a:gd name="connsiteY48" fmla="*/ 286993 h 812608"/>
                <a:gd name="connsiteX49" fmla="*/ 5448609 w 13723853"/>
                <a:gd name="connsiteY49" fmla="*/ 3 h 812608"/>
                <a:gd name="connsiteX50" fmla="*/ 5819036 w 13723853"/>
                <a:gd name="connsiteY50" fmla="*/ 148599 h 812608"/>
                <a:gd name="connsiteX51" fmla="*/ 5867242 w 13723853"/>
                <a:gd name="connsiteY51" fmla="*/ 195938 h 812608"/>
                <a:gd name="connsiteX52" fmla="*/ 5871556 w 13723853"/>
                <a:gd name="connsiteY52" fmla="*/ 187314 h 812608"/>
                <a:gd name="connsiteX53" fmla="*/ 5881092 w 13723853"/>
                <a:gd name="connsiteY53" fmla="*/ 204979 h 812608"/>
                <a:gd name="connsiteX54" fmla="*/ 6320921 w 13723853"/>
                <a:gd name="connsiteY54" fmla="*/ 492304 h 812608"/>
                <a:gd name="connsiteX55" fmla="*/ 6586531 w 13723853"/>
                <a:gd name="connsiteY55" fmla="*/ 401517 h 812608"/>
                <a:gd name="connsiteX56" fmla="*/ 6631735 w 13723853"/>
                <a:gd name="connsiteY56" fmla="*/ 363608 h 812608"/>
                <a:gd name="connsiteX57" fmla="*/ 6637312 w 13723853"/>
                <a:gd name="connsiteY57" fmla="*/ 356532 h 812608"/>
                <a:gd name="connsiteX58" fmla="*/ 6671441 w 13723853"/>
                <a:gd name="connsiteY58" fmla="*/ 323694 h 812608"/>
                <a:gd name="connsiteX59" fmla="*/ 6696513 w 13723853"/>
                <a:gd name="connsiteY59" fmla="*/ 296655 h 812608"/>
                <a:gd name="connsiteX60" fmla="*/ 6785748 w 13723853"/>
                <a:gd name="connsiteY60" fmla="*/ 159811 h 812608"/>
                <a:gd name="connsiteX61" fmla="*/ 6803258 w 13723853"/>
                <a:gd name="connsiteY61" fmla="*/ 119327 h 812608"/>
                <a:gd name="connsiteX62" fmla="*/ 6785574 w 13723853"/>
                <a:gd name="connsiteY62" fmla="*/ 177228 h 812608"/>
                <a:gd name="connsiteX63" fmla="*/ 6749236 w 13723853"/>
                <a:gd name="connsiteY63" fmla="*/ 258677 h 812608"/>
                <a:gd name="connsiteX64" fmla="*/ 6790515 w 13723853"/>
                <a:gd name="connsiteY64" fmla="*/ 229399 h 812608"/>
                <a:gd name="connsiteX65" fmla="*/ 7064088 w 13723853"/>
                <a:gd name="connsiteY65" fmla="*/ 151994 h 812608"/>
                <a:gd name="connsiteX66" fmla="*/ 7434515 w 13723853"/>
                <a:gd name="connsiteY66" fmla="*/ 300590 h 812608"/>
                <a:gd name="connsiteX67" fmla="*/ 7482721 w 13723853"/>
                <a:gd name="connsiteY67" fmla="*/ 347929 h 812608"/>
                <a:gd name="connsiteX68" fmla="*/ 7487035 w 13723853"/>
                <a:gd name="connsiteY68" fmla="*/ 339306 h 812608"/>
                <a:gd name="connsiteX69" fmla="*/ 7496571 w 13723853"/>
                <a:gd name="connsiteY69" fmla="*/ 356970 h 812608"/>
                <a:gd name="connsiteX70" fmla="*/ 7936399 w 13723853"/>
                <a:gd name="connsiteY70" fmla="*/ 644296 h 812608"/>
                <a:gd name="connsiteX71" fmla="*/ 8359462 w 13723853"/>
                <a:gd name="connsiteY71" fmla="*/ 383863 h 812608"/>
                <a:gd name="connsiteX72" fmla="*/ 8359713 w 13723853"/>
                <a:gd name="connsiteY72" fmla="*/ 383454 h 812608"/>
                <a:gd name="connsiteX73" fmla="*/ 8361206 w 13723853"/>
                <a:gd name="connsiteY73" fmla="*/ 380360 h 812608"/>
                <a:gd name="connsiteX74" fmla="*/ 8387992 w 13723853"/>
                <a:gd name="connsiteY74" fmla="*/ 332390 h 812608"/>
                <a:gd name="connsiteX75" fmla="*/ 8401246 w 13723853"/>
                <a:gd name="connsiteY75" fmla="*/ 311755 h 812608"/>
                <a:gd name="connsiteX76" fmla="*/ 8418737 w 13723853"/>
                <a:gd name="connsiteY76" fmla="*/ 271319 h 812608"/>
                <a:gd name="connsiteX77" fmla="*/ 8411045 w 13723853"/>
                <a:gd name="connsiteY77" fmla="*/ 296503 h 812608"/>
                <a:gd name="connsiteX78" fmla="*/ 8417155 w 13723853"/>
                <a:gd name="connsiteY78" fmla="*/ 286991 h 812608"/>
                <a:gd name="connsiteX79" fmla="*/ 8908907 w 13723853"/>
                <a:gd name="connsiteY79" fmla="*/ 1 h 812608"/>
                <a:gd name="connsiteX80" fmla="*/ 9279334 w 13723853"/>
                <a:gd name="connsiteY80" fmla="*/ 148597 h 812608"/>
                <a:gd name="connsiteX81" fmla="*/ 9327540 w 13723853"/>
                <a:gd name="connsiteY81" fmla="*/ 195936 h 812608"/>
                <a:gd name="connsiteX82" fmla="*/ 9331854 w 13723853"/>
                <a:gd name="connsiteY82" fmla="*/ 187312 h 812608"/>
                <a:gd name="connsiteX83" fmla="*/ 9341390 w 13723853"/>
                <a:gd name="connsiteY83" fmla="*/ 204977 h 812608"/>
                <a:gd name="connsiteX84" fmla="*/ 9781218 w 13723853"/>
                <a:gd name="connsiteY84" fmla="*/ 492302 h 812608"/>
                <a:gd name="connsiteX85" fmla="*/ 10046829 w 13723853"/>
                <a:gd name="connsiteY85" fmla="*/ 401515 h 812608"/>
                <a:gd name="connsiteX86" fmla="*/ 10092036 w 13723853"/>
                <a:gd name="connsiteY86" fmla="*/ 363604 h 812608"/>
                <a:gd name="connsiteX87" fmla="*/ 10097610 w 13723853"/>
                <a:gd name="connsiteY87" fmla="*/ 356531 h 812608"/>
                <a:gd name="connsiteX88" fmla="*/ 10131730 w 13723853"/>
                <a:gd name="connsiteY88" fmla="*/ 323702 h 812608"/>
                <a:gd name="connsiteX89" fmla="*/ 10156811 w 13723853"/>
                <a:gd name="connsiteY89" fmla="*/ 296653 h 812608"/>
                <a:gd name="connsiteX90" fmla="*/ 10246046 w 13723853"/>
                <a:gd name="connsiteY90" fmla="*/ 159809 h 812608"/>
                <a:gd name="connsiteX91" fmla="*/ 10263556 w 13723853"/>
                <a:gd name="connsiteY91" fmla="*/ 119325 h 812608"/>
                <a:gd name="connsiteX92" fmla="*/ 10245872 w 13723853"/>
                <a:gd name="connsiteY92" fmla="*/ 177226 h 812608"/>
                <a:gd name="connsiteX93" fmla="*/ 10209533 w 13723853"/>
                <a:gd name="connsiteY93" fmla="*/ 258676 h 812608"/>
                <a:gd name="connsiteX94" fmla="*/ 10250813 w 13723853"/>
                <a:gd name="connsiteY94" fmla="*/ 229399 h 812608"/>
                <a:gd name="connsiteX95" fmla="*/ 10524386 w 13723853"/>
                <a:gd name="connsiteY95" fmla="*/ 151993 h 812608"/>
                <a:gd name="connsiteX96" fmla="*/ 10894813 w 13723853"/>
                <a:gd name="connsiteY96" fmla="*/ 300589 h 812608"/>
                <a:gd name="connsiteX97" fmla="*/ 10943019 w 13723853"/>
                <a:gd name="connsiteY97" fmla="*/ 347928 h 812608"/>
                <a:gd name="connsiteX98" fmla="*/ 10947333 w 13723853"/>
                <a:gd name="connsiteY98" fmla="*/ 339305 h 812608"/>
                <a:gd name="connsiteX99" fmla="*/ 10956868 w 13723853"/>
                <a:gd name="connsiteY99" fmla="*/ 356969 h 812608"/>
                <a:gd name="connsiteX100" fmla="*/ 11396698 w 13723853"/>
                <a:gd name="connsiteY100" fmla="*/ 644295 h 812608"/>
                <a:gd name="connsiteX101" fmla="*/ 11819760 w 13723853"/>
                <a:gd name="connsiteY101" fmla="*/ 383862 h 812608"/>
                <a:gd name="connsiteX102" fmla="*/ 11820012 w 13723853"/>
                <a:gd name="connsiteY102" fmla="*/ 383453 h 812608"/>
                <a:gd name="connsiteX103" fmla="*/ 11821504 w 13723853"/>
                <a:gd name="connsiteY103" fmla="*/ 380359 h 812608"/>
                <a:gd name="connsiteX104" fmla="*/ 11848290 w 13723853"/>
                <a:gd name="connsiteY104" fmla="*/ 332389 h 812608"/>
                <a:gd name="connsiteX105" fmla="*/ 11861545 w 13723853"/>
                <a:gd name="connsiteY105" fmla="*/ 311754 h 812608"/>
                <a:gd name="connsiteX106" fmla="*/ 11879034 w 13723853"/>
                <a:gd name="connsiteY106" fmla="*/ 271318 h 812608"/>
                <a:gd name="connsiteX107" fmla="*/ 11871343 w 13723853"/>
                <a:gd name="connsiteY107" fmla="*/ 296502 h 812608"/>
                <a:gd name="connsiteX108" fmla="*/ 11877453 w 13723853"/>
                <a:gd name="connsiteY108" fmla="*/ 286990 h 812608"/>
                <a:gd name="connsiteX109" fmla="*/ 12369205 w 13723853"/>
                <a:gd name="connsiteY109" fmla="*/ 0 h 812608"/>
                <a:gd name="connsiteX110" fmla="*/ 12739632 w 13723853"/>
                <a:gd name="connsiteY110" fmla="*/ 148596 h 812608"/>
                <a:gd name="connsiteX111" fmla="*/ 12787838 w 13723853"/>
                <a:gd name="connsiteY111" fmla="*/ 195935 h 812608"/>
                <a:gd name="connsiteX112" fmla="*/ 12792152 w 13723853"/>
                <a:gd name="connsiteY112" fmla="*/ 187311 h 812608"/>
                <a:gd name="connsiteX113" fmla="*/ 12801688 w 13723853"/>
                <a:gd name="connsiteY113" fmla="*/ 204976 h 812608"/>
                <a:gd name="connsiteX114" fmla="*/ 13241517 w 13723853"/>
                <a:gd name="connsiteY114" fmla="*/ 492302 h 812608"/>
                <a:gd name="connsiteX115" fmla="*/ 13706344 w 13723853"/>
                <a:gd name="connsiteY115" fmla="*/ 159808 h 812608"/>
                <a:gd name="connsiteX116" fmla="*/ 13723853 w 13723853"/>
                <a:gd name="connsiteY116" fmla="*/ 119324 h 812608"/>
                <a:gd name="connsiteX117" fmla="*/ 13706170 w 13723853"/>
                <a:gd name="connsiteY117" fmla="*/ 177225 h 812608"/>
                <a:gd name="connsiteX118" fmla="*/ 13112504 w 13723853"/>
                <a:gd name="connsiteY118" fmla="*/ 660610 h 812608"/>
                <a:gd name="connsiteX119" fmla="*/ 12742077 w 13723853"/>
                <a:gd name="connsiteY119" fmla="*/ 512014 h 812608"/>
                <a:gd name="connsiteX120" fmla="*/ 12693871 w 13723853"/>
                <a:gd name="connsiteY120" fmla="*/ 464675 h 812608"/>
                <a:gd name="connsiteX121" fmla="*/ 12689556 w 13723853"/>
                <a:gd name="connsiteY121" fmla="*/ 473298 h 812608"/>
                <a:gd name="connsiteX122" fmla="*/ 12680021 w 13723853"/>
                <a:gd name="connsiteY122" fmla="*/ 455634 h 812608"/>
                <a:gd name="connsiteX123" fmla="*/ 12240192 w 13723853"/>
                <a:gd name="connsiteY123" fmla="*/ 168308 h 812608"/>
                <a:gd name="connsiteX124" fmla="*/ 11817130 w 13723853"/>
                <a:gd name="connsiteY124" fmla="*/ 428741 h 812608"/>
                <a:gd name="connsiteX125" fmla="*/ 11816878 w 13723853"/>
                <a:gd name="connsiteY125" fmla="*/ 429150 h 812608"/>
                <a:gd name="connsiteX126" fmla="*/ 11815386 w 13723853"/>
                <a:gd name="connsiteY126" fmla="*/ 432244 h 812608"/>
                <a:gd name="connsiteX127" fmla="*/ 11788599 w 13723853"/>
                <a:gd name="connsiteY127" fmla="*/ 480214 h 812608"/>
                <a:gd name="connsiteX128" fmla="*/ 11775345 w 13723853"/>
                <a:gd name="connsiteY128" fmla="*/ 500849 h 812608"/>
                <a:gd name="connsiteX129" fmla="*/ 11757855 w 13723853"/>
                <a:gd name="connsiteY129" fmla="*/ 541285 h 812608"/>
                <a:gd name="connsiteX130" fmla="*/ 11765546 w 13723853"/>
                <a:gd name="connsiteY130" fmla="*/ 516101 h 812608"/>
                <a:gd name="connsiteX131" fmla="*/ 11759437 w 13723853"/>
                <a:gd name="connsiteY131" fmla="*/ 525613 h 812608"/>
                <a:gd name="connsiteX132" fmla="*/ 11267684 w 13723853"/>
                <a:gd name="connsiteY132" fmla="*/ 812603 h 812608"/>
                <a:gd name="connsiteX133" fmla="*/ 10897257 w 13723853"/>
                <a:gd name="connsiteY133" fmla="*/ 664007 h 812608"/>
                <a:gd name="connsiteX134" fmla="*/ 10849051 w 13723853"/>
                <a:gd name="connsiteY134" fmla="*/ 616668 h 812608"/>
                <a:gd name="connsiteX135" fmla="*/ 10844737 w 13723853"/>
                <a:gd name="connsiteY135" fmla="*/ 625292 h 812608"/>
                <a:gd name="connsiteX136" fmla="*/ 10835202 w 13723853"/>
                <a:gd name="connsiteY136" fmla="*/ 607627 h 812608"/>
                <a:gd name="connsiteX137" fmla="*/ 10395373 w 13723853"/>
                <a:gd name="connsiteY137" fmla="*/ 320302 h 812608"/>
                <a:gd name="connsiteX138" fmla="*/ 10129762 w 13723853"/>
                <a:gd name="connsiteY138" fmla="*/ 411089 h 812608"/>
                <a:gd name="connsiteX139" fmla="*/ 10084555 w 13723853"/>
                <a:gd name="connsiteY139" fmla="*/ 449000 h 812608"/>
                <a:gd name="connsiteX140" fmla="*/ 10078982 w 13723853"/>
                <a:gd name="connsiteY140" fmla="*/ 456073 h 812608"/>
                <a:gd name="connsiteX141" fmla="*/ 10044861 w 13723853"/>
                <a:gd name="connsiteY141" fmla="*/ 488902 h 812608"/>
                <a:gd name="connsiteX142" fmla="*/ 10019780 w 13723853"/>
                <a:gd name="connsiteY142" fmla="*/ 515951 h 812608"/>
                <a:gd name="connsiteX143" fmla="*/ 9930545 w 13723853"/>
                <a:gd name="connsiteY143" fmla="*/ 652795 h 812608"/>
                <a:gd name="connsiteX144" fmla="*/ 9913035 w 13723853"/>
                <a:gd name="connsiteY144" fmla="*/ 693279 h 812608"/>
                <a:gd name="connsiteX145" fmla="*/ 9930719 w 13723853"/>
                <a:gd name="connsiteY145" fmla="*/ 635378 h 812608"/>
                <a:gd name="connsiteX146" fmla="*/ 9967058 w 13723853"/>
                <a:gd name="connsiteY146" fmla="*/ 553928 h 812608"/>
                <a:gd name="connsiteX147" fmla="*/ 9925778 w 13723853"/>
                <a:gd name="connsiteY147" fmla="*/ 583206 h 812608"/>
                <a:gd name="connsiteX148" fmla="*/ 9652206 w 13723853"/>
                <a:gd name="connsiteY148" fmla="*/ 660611 h 812608"/>
                <a:gd name="connsiteX149" fmla="*/ 9281779 w 13723853"/>
                <a:gd name="connsiteY149" fmla="*/ 512015 h 812608"/>
                <a:gd name="connsiteX150" fmla="*/ 9233572 w 13723853"/>
                <a:gd name="connsiteY150" fmla="*/ 464676 h 812608"/>
                <a:gd name="connsiteX151" fmla="*/ 9229259 w 13723853"/>
                <a:gd name="connsiteY151" fmla="*/ 473299 h 812608"/>
                <a:gd name="connsiteX152" fmla="*/ 9219723 w 13723853"/>
                <a:gd name="connsiteY152" fmla="*/ 455635 h 812608"/>
                <a:gd name="connsiteX153" fmla="*/ 8779893 w 13723853"/>
                <a:gd name="connsiteY153" fmla="*/ 168309 h 812608"/>
                <a:gd name="connsiteX154" fmla="*/ 8356831 w 13723853"/>
                <a:gd name="connsiteY154" fmla="*/ 428742 h 812608"/>
                <a:gd name="connsiteX155" fmla="*/ 8356580 w 13723853"/>
                <a:gd name="connsiteY155" fmla="*/ 429151 h 812608"/>
                <a:gd name="connsiteX156" fmla="*/ 8355088 w 13723853"/>
                <a:gd name="connsiteY156" fmla="*/ 432245 h 812608"/>
                <a:gd name="connsiteX157" fmla="*/ 8328302 w 13723853"/>
                <a:gd name="connsiteY157" fmla="*/ 480215 h 812608"/>
                <a:gd name="connsiteX158" fmla="*/ 8315046 w 13723853"/>
                <a:gd name="connsiteY158" fmla="*/ 500850 h 812608"/>
                <a:gd name="connsiteX159" fmla="*/ 8297557 w 13723853"/>
                <a:gd name="connsiteY159" fmla="*/ 541286 h 812608"/>
                <a:gd name="connsiteX160" fmla="*/ 8305248 w 13723853"/>
                <a:gd name="connsiteY160" fmla="*/ 516102 h 812608"/>
                <a:gd name="connsiteX161" fmla="*/ 8299138 w 13723853"/>
                <a:gd name="connsiteY161" fmla="*/ 525614 h 812608"/>
                <a:gd name="connsiteX162" fmla="*/ 7807387 w 13723853"/>
                <a:gd name="connsiteY162" fmla="*/ 812604 h 812608"/>
                <a:gd name="connsiteX163" fmla="*/ 7436959 w 13723853"/>
                <a:gd name="connsiteY163" fmla="*/ 664008 h 812608"/>
                <a:gd name="connsiteX164" fmla="*/ 7388753 w 13723853"/>
                <a:gd name="connsiteY164" fmla="*/ 616669 h 812608"/>
                <a:gd name="connsiteX165" fmla="*/ 7384439 w 13723853"/>
                <a:gd name="connsiteY165" fmla="*/ 625293 h 812608"/>
                <a:gd name="connsiteX166" fmla="*/ 7374904 w 13723853"/>
                <a:gd name="connsiteY166" fmla="*/ 607628 h 812608"/>
                <a:gd name="connsiteX167" fmla="*/ 6935074 w 13723853"/>
                <a:gd name="connsiteY167" fmla="*/ 320302 h 812608"/>
                <a:gd name="connsiteX168" fmla="*/ 6669465 w 13723853"/>
                <a:gd name="connsiteY168" fmla="*/ 411089 h 812608"/>
                <a:gd name="connsiteX169" fmla="*/ 6624260 w 13723853"/>
                <a:gd name="connsiteY169" fmla="*/ 448999 h 812608"/>
                <a:gd name="connsiteX170" fmla="*/ 6618684 w 13723853"/>
                <a:gd name="connsiteY170" fmla="*/ 456075 h 812608"/>
                <a:gd name="connsiteX171" fmla="*/ 6584554 w 13723853"/>
                <a:gd name="connsiteY171" fmla="*/ 488913 h 812608"/>
                <a:gd name="connsiteX172" fmla="*/ 6559482 w 13723853"/>
                <a:gd name="connsiteY172" fmla="*/ 515952 h 812608"/>
                <a:gd name="connsiteX173" fmla="*/ 6470247 w 13723853"/>
                <a:gd name="connsiteY173" fmla="*/ 652796 h 812608"/>
                <a:gd name="connsiteX174" fmla="*/ 6452738 w 13723853"/>
                <a:gd name="connsiteY174" fmla="*/ 693280 h 812608"/>
                <a:gd name="connsiteX175" fmla="*/ 6470421 w 13723853"/>
                <a:gd name="connsiteY175" fmla="*/ 635379 h 812608"/>
                <a:gd name="connsiteX176" fmla="*/ 6506759 w 13723853"/>
                <a:gd name="connsiteY176" fmla="*/ 553930 h 812608"/>
                <a:gd name="connsiteX177" fmla="*/ 6465480 w 13723853"/>
                <a:gd name="connsiteY177" fmla="*/ 583208 h 812608"/>
                <a:gd name="connsiteX178" fmla="*/ 6191908 w 13723853"/>
                <a:gd name="connsiteY178" fmla="*/ 660613 h 812608"/>
                <a:gd name="connsiteX179" fmla="*/ 5821481 w 13723853"/>
                <a:gd name="connsiteY179" fmla="*/ 512017 h 812608"/>
                <a:gd name="connsiteX180" fmla="*/ 5773274 w 13723853"/>
                <a:gd name="connsiteY180" fmla="*/ 464678 h 812608"/>
                <a:gd name="connsiteX181" fmla="*/ 5768961 w 13723853"/>
                <a:gd name="connsiteY181" fmla="*/ 473301 h 812608"/>
                <a:gd name="connsiteX182" fmla="*/ 5759425 w 13723853"/>
                <a:gd name="connsiteY182" fmla="*/ 455637 h 812608"/>
                <a:gd name="connsiteX183" fmla="*/ 5319596 w 13723853"/>
                <a:gd name="connsiteY183" fmla="*/ 168311 h 812608"/>
                <a:gd name="connsiteX184" fmla="*/ 4896534 w 13723853"/>
                <a:gd name="connsiteY184" fmla="*/ 428744 h 812608"/>
                <a:gd name="connsiteX185" fmla="*/ 4896282 w 13723853"/>
                <a:gd name="connsiteY185" fmla="*/ 429153 h 812608"/>
                <a:gd name="connsiteX186" fmla="*/ 4894790 w 13723853"/>
                <a:gd name="connsiteY186" fmla="*/ 432247 h 812608"/>
                <a:gd name="connsiteX187" fmla="*/ 4868004 w 13723853"/>
                <a:gd name="connsiteY187" fmla="*/ 480217 h 812608"/>
                <a:gd name="connsiteX188" fmla="*/ 4854748 w 13723853"/>
                <a:gd name="connsiteY188" fmla="*/ 500852 h 812608"/>
                <a:gd name="connsiteX189" fmla="*/ 4837259 w 13723853"/>
                <a:gd name="connsiteY189" fmla="*/ 541288 h 812608"/>
                <a:gd name="connsiteX190" fmla="*/ 4844951 w 13723853"/>
                <a:gd name="connsiteY190" fmla="*/ 516104 h 812608"/>
                <a:gd name="connsiteX191" fmla="*/ 4838840 w 13723853"/>
                <a:gd name="connsiteY191" fmla="*/ 525616 h 812608"/>
                <a:gd name="connsiteX192" fmla="*/ 4347089 w 13723853"/>
                <a:gd name="connsiteY192" fmla="*/ 812606 h 812608"/>
                <a:gd name="connsiteX193" fmla="*/ 3976662 w 13723853"/>
                <a:gd name="connsiteY193" fmla="*/ 664010 h 812608"/>
                <a:gd name="connsiteX194" fmla="*/ 3928455 w 13723853"/>
                <a:gd name="connsiteY194" fmla="*/ 616671 h 812608"/>
                <a:gd name="connsiteX195" fmla="*/ 3924142 w 13723853"/>
                <a:gd name="connsiteY195" fmla="*/ 625295 h 812608"/>
                <a:gd name="connsiteX196" fmla="*/ 3914606 w 13723853"/>
                <a:gd name="connsiteY196" fmla="*/ 607630 h 812608"/>
                <a:gd name="connsiteX197" fmla="*/ 3474777 w 13723853"/>
                <a:gd name="connsiteY197" fmla="*/ 320304 h 812608"/>
                <a:gd name="connsiteX198" fmla="*/ 3209167 w 13723853"/>
                <a:gd name="connsiteY198" fmla="*/ 411091 h 812608"/>
                <a:gd name="connsiteX199" fmla="*/ 3163963 w 13723853"/>
                <a:gd name="connsiteY199" fmla="*/ 449001 h 812608"/>
                <a:gd name="connsiteX200" fmla="*/ 3158386 w 13723853"/>
                <a:gd name="connsiteY200" fmla="*/ 456077 h 812608"/>
                <a:gd name="connsiteX201" fmla="*/ 3124257 w 13723853"/>
                <a:gd name="connsiteY201" fmla="*/ 488915 h 812608"/>
                <a:gd name="connsiteX202" fmla="*/ 3099185 w 13723853"/>
                <a:gd name="connsiteY202" fmla="*/ 515954 h 812608"/>
                <a:gd name="connsiteX203" fmla="*/ 3009950 w 13723853"/>
                <a:gd name="connsiteY203" fmla="*/ 652798 h 812608"/>
                <a:gd name="connsiteX204" fmla="*/ 2992440 w 13723853"/>
                <a:gd name="connsiteY204" fmla="*/ 693282 h 812608"/>
                <a:gd name="connsiteX205" fmla="*/ 3010123 w 13723853"/>
                <a:gd name="connsiteY205" fmla="*/ 635381 h 812608"/>
                <a:gd name="connsiteX206" fmla="*/ 3046461 w 13723853"/>
                <a:gd name="connsiteY206" fmla="*/ 553933 h 812608"/>
                <a:gd name="connsiteX207" fmla="*/ 3005183 w 13723853"/>
                <a:gd name="connsiteY207" fmla="*/ 583210 h 812608"/>
                <a:gd name="connsiteX208" fmla="*/ 2731610 w 13723853"/>
                <a:gd name="connsiteY208" fmla="*/ 660615 h 812608"/>
                <a:gd name="connsiteX209" fmla="*/ 2361183 w 13723853"/>
                <a:gd name="connsiteY209" fmla="*/ 512019 h 812608"/>
                <a:gd name="connsiteX210" fmla="*/ 2312977 w 13723853"/>
                <a:gd name="connsiteY210" fmla="*/ 464680 h 812608"/>
                <a:gd name="connsiteX211" fmla="*/ 2308663 w 13723853"/>
                <a:gd name="connsiteY211" fmla="*/ 473303 h 812608"/>
                <a:gd name="connsiteX212" fmla="*/ 2299127 w 13723853"/>
                <a:gd name="connsiteY212" fmla="*/ 455639 h 812608"/>
                <a:gd name="connsiteX213" fmla="*/ 1859298 w 13723853"/>
                <a:gd name="connsiteY213" fmla="*/ 168313 h 812608"/>
                <a:gd name="connsiteX214" fmla="*/ 1436236 w 13723853"/>
                <a:gd name="connsiteY214" fmla="*/ 428746 h 812608"/>
                <a:gd name="connsiteX215" fmla="*/ 1435984 w 13723853"/>
                <a:gd name="connsiteY215" fmla="*/ 429155 h 812608"/>
                <a:gd name="connsiteX216" fmla="*/ 1434492 w 13723853"/>
                <a:gd name="connsiteY216" fmla="*/ 432249 h 812608"/>
                <a:gd name="connsiteX217" fmla="*/ 1407706 w 13723853"/>
                <a:gd name="connsiteY217" fmla="*/ 480219 h 812608"/>
                <a:gd name="connsiteX218" fmla="*/ 1394450 w 13723853"/>
                <a:gd name="connsiteY218" fmla="*/ 500854 h 812608"/>
                <a:gd name="connsiteX219" fmla="*/ 1376961 w 13723853"/>
                <a:gd name="connsiteY219" fmla="*/ 541290 h 812608"/>
                <a:gd name="connsiteX220" fmla="*/ 1384653 w 13723853"/>
                <a:gd name="connsiteY220" fmla="*/ 516106 h 812608"/>
                <a:gd name="connsiteX221" fmla="*/ 1378542 w 13723853"/>
                <a:gd name="connsiteY221" fmla="*/ 525618 h 812608"/>
                <a:gd name="connsiteX222" fmla="*/ 886791 w 13723853"/>
                <a:gd name="connsiteY222" fmla="*/ 812608 h 812608"/>
                <a:gd name="connsiteX0" fmla="*/ 1378542 w 13723853"/>
                <a:gd name="connsiteY0" fmla="*/ 525618 h 812605"/>
                <a:gd name="connsiteX1" fmla="*/ 516364 w 13723853"/>
                <a:gd name="connsiteY1" fmla="*/ 664012 h 812605"/>
                <a:gd name="connsiteX2" fmla="*/ 468157 w 13723853"/>
                <a:gd name="connsiteY2" fmla="*/ 616673 h 812605"/>
                <a:gd name="connsiteX3" fmla="*/ 463844 w 13723853"/>
                <a:gd name="connsiteY3" fmla="*/ 625297 h 812605"/>
                <a:gd name="connsiteX4" fmla="*/ 14479 w 13723853"/>
                <a:gd name="connsiteY4" fmla="*/ 320306 h 812605"/>
                <a:gd name="connsiteX5" fmla="*/ 143492 w 13723853"/>
                <a:gd name="connsiteY5" fmla="*/ 151998 h 812605"/>
                <a:gd name="connsiteX6" fmla="*/ 513919 w 13723853"/>
                <a:gd name="connsiteY6" fmla="*/ 300594 h 812605"/>
                <a:gd name="connsiteX7" fmla="*/ 562125 w 13723853"/>
                <a:gd name="connsiteY7" fmla="*/ 347933 h 812605"/>
                <a:gd name="connsiteX8" fmla="*/ 566439 w 13723853"/>
                <a:gd name="connsiteY8" fmla="*/ 339310 h 812605"/>
                <a:gd name="connsiteX9" fmla="*/ 575975 w 13723853"/>
                <a:gd name="connsiteY9" fmla="*/ 356974 h 812605"/>
                <a:gd name="connsiteX10" fmla="*/ 1015804 w 13723853"/>
                <a:gd name="connsiteY10" fmla="*/ 644300 h 812605"/>
                <a:gd name="connsiteX11" fmla="*/ 1438866 w 13723853"/>
                <a:gd name="connsiteY11" fmla="*/ 383867 h 812605"/>
                <a:gd name="connsiteX12" fmla="*/ 1439118 w 13723853"/>
                <a:gd name="connsiteY12" fmla="*/ 383458 h 812605"/>
                <a:gd name="connsiteX13" fmla="*/ 1440610 w 13723853"/>
                <a:gd name="connsiteY13" fmla="*/ 380364 h 812605"/>
                <a:gd name="connsiteX14" fmla="*/ 1467396 w 13723853"/>
                <a:gd name="connsiteY14" fmla="*/ 332394 h 812605"/>
                <a:gd name="connsiteX15" fmla="*/ 1480651 w 13723853"/>
                <a:gd name="connsiteY15" fmla="*/ 311759 h 812605"/>
                <a:gd name="connsiteX16" fmla="*/ 1498141 w 13723853"/>
                <a:gd name="connsiteY16" fmla="*/ 271323 h 812605"/>
                <a:gd name="connsiteX17" fmla="*/ 1490449 w 13723853"/>
                <a:gd name="connsiteY17" fmla="*/ 296507 h 812605"/>
                <a:gd name="connsiteX18" fmla="*/ 1496559 w 13723853"/>
                <a:gd name="connsiteY18" fmla="*/ 286995 h 812605"/>
                <a:gd name="connsiteX19" fmla="*/ 1988311 w 13723853"/>
                <a:gd name="connsiteY19" fmla="*/ 5 h 812605"/>
                <a:gd name="connsiteX20" fmla="*/ 2358738 w 13723853"/>
                <a:gd name="connsiteY20" fmla="*/ 148601 h 812605"/>
                <a:gd name="connsiteX21" fmla="*/ 2406944 w 13723853"/>
                <a:gd name="connsiteY21" fmla="*/ 195940 h 812605"/>
                <a:gd name="connsiteX22" fmla="*/ 2411258 w 13723853"/>
                <a:gd name="connsiteY22" fmla="*/ 187316 h 812605"/>
                <a:gd name="connsiteX23" fmla="*/ 2420794 w 13723853"/>
                <a:gd name="connsiteY23" fmla="*/ 204981 h 812605"/>
                <a:gd name="connsiteX24" fmla="*/ 2860623 w 13723853"/>
                <a:gd name="connsiteY24" fmla="*/ 492306 h 812605"/>
                <a:gd name="connsiteX25" fmla="*/ 3126233 w 13723853"/>
                <a:gd name="connsiteY25" fmla="*/ 401519 h 812605"/>
                <a:gd name="connsiteX26" fmla="*/ 3171437 w 13723853"/>
                <a:gd name="connsiteY26" fmla="*/ 363610 h 812605"/>
                <a:gd name="connsiteX27" fmla="*/ 3177014 w 13723853"/>
                <a:gd name="connsiteY27" fmla="*/ 356534 h 812605"/>
                <a:gd name="connsiteX28" fmla="*/ 3211143 w 13723853"/>
                <a:gd name="connsiteY28" fmla="*/ 323696 h 812605"/>
                <a:gd name="connsiteX29" fmla="*/ 3236215 w 13723853"/>
                <a:gd name="connsiteY29" fmla="*/ 296657 h 812605"/>
                <a:gd name="connsiteX30" fmla="*/ 3325450 w 13723853"/>
                <a:gd name="connsiteY30" fmla="*/ 159813 h 812605"/>
                <a:gd name="connsiteX31" fmla="*/ 3342960 w 13723853"/>
                <a:gd name="connsiteY31" fmla="*/ 119329 h 812605"/>
                <a:gd name="connsiteX32" fmla="*/ 3325277 w 13723853"/>
                <a:gd name="connsiteY32" fmla="*/ 177230 h 812605"/>
                <a:gd name="connsiteX33" fmla="*/ 3288939 w 13723853"/>
                <a:gd name="connsiteY33" fmla="*/ 258678 h 812605"/>
                <a:gd name="connsiteX34" fmla="*/ 3330217 w 13723853"/>
                <a:gd name="connsiteY34" fmla="*/ 229401 h 812605"/>
                <a:gd name="connsiteX35" fmla="*/ 3603790 w 13723853"/>
                <a:gd name="connsiteY35" fmla="*/ 151996 h 812605"/>
                <a:gd name="connsiteX36" fmla="*/ 3974217 w 13723853"/>
                <a:gd name="connsiteY36" fmla="*/ 300592 h 812605"/>
                <a:gd name="connsiteX37" fmla="*/ 4022423 w 13723853"/>
                <a:gd name="connsiteY37" fmla="*/ 347931 h 812605"/>
                <a:gd name="connsiteX38" fmla="*/ 4026737 w 13723853"/>
                <a:gd name="connsiteY38" fmla="*/ 339308 h 812605"/>
                <a:gd name="connsiteX39" fmla="*/ 4036273 w 13723853"/>
                <a:gd name="connsiteY39" fmla="*/ 356972 h 812605"/>
                <a:gd name="connsiteX40" fmla="*/ 4476102 w 13723853"/>
                <a:gd name="connsiteY40" fmla="*/ 644298 h 812605"/>
                <a:gd name="connsiteX41" fmla="*/ 4899164 w 13723853"/>
                <a:gd name="connsiteY41" fmla="*/ 383865 h 812605"/>
                <a:gd name="connsiteX42" fmla="*/ 4899416 w 13723853"/>
                <a:gd name="connsiteY42" fmla="*/ 383456 h 812605"/>
                <a:gd name="connsiteX43" fmla="*/ 4900908 w 13723853"/>
                <a:gd name="connsiteY43" fmla="*/ 380362 h 812605"/>
                <a:gd name="connsiteX44" fmla="*/ 4927694 w 13723853"/>
                <a:gd name="connsiteY44" fmla="*/ 332392 h 812605"/>
                <a:gd name="connsiteX45" fmla="*/ 4940949 w 13723853"/>
                <a:gd name="connsiteY45" fmla="*/ 311757 h 812605"/>
                <a:gd name="connsiteX46" fmla="*/ 4958439 w 13723853"/>
                <a:gd name="connsiteY46" fmla="*/ 271321 h 812605"/>
                <a:gd name="connsiteX47" fmla="*/ 4950747 w 13723853"/>
                <a:gd name="connsiteY47" fmla="*/ 296505 h 812605"/>
                <a:gd name="connsiteX48" fmla="*/ 4956857 w 13723853"/>
                <a:gd name="connsiteY48" fmla="*/ 286993 h 812605"/>
                <a:gd name="connsiteX49" fmla="*/ 5448609 w 13723853"/>
                <a:gd name="connsiteY49" fmla="*/ 3 h 812605"/>
                <a:gd name="connsiteX50" fmla="*/ 5819036 w 13723853"/>
                <a:gd name="connsiteY50" fmla="*/ 148599 h 812605"/>
                <a:gd name="connsiteX51" fmla="*/ 5867242 w 13723853"/>
                <a:gd name="connsiteY51" fmla="*/ 195938 h 812605"/>
                <a:gd name="connsiteX52" fmla="*/ 5871556 w 13723853"/>
                <a:gd name="connsiteY52" fmla="*/ 187314 h 812605"/>
                <a:gd name="connsiteX53" fmla="*/ 5881092 w 13723853"/>
                <a:gd name="connsiteY53" fmla="*/ 204979 h 812605"/>
                <a:gd name="connsiteX54" fmla="*/ 6320921 w 13723853"/>
                <a:gd name="connsiteY54" fmla="*/ 492304 h 812605"/>
                <a:gd name="connsiteX55" fmla="*/ 6586531 w 13723853"/>
                <a:gd name="connsiteY55" fmla="*/ 401517 h 812605"/>
                <a:gd name="connsiteX56" fmla="*/ 6631735 w 13723853"/>
                <a:gd name="connsiteY56" fmla="*/ 363608 h 812605"/>
                <a:gd name="connsiteX57" fmla="*/ 6637312 w 13723853"/>
                <a:gd name="connsiteY57" fmla="*/ 356532 h 812605"/>
                <a:gd name="connsiteX58" fmla="*/ 6671441 w 13723853"/>
                <a:gd name="connsiteY58" fmla="*/ 323694 h 812605"/>
                <a:gd name="connsiteX59" fmla="*/ 6696513 w 13723853"/>
                <a:gd name="connsiteY59" fmla="*/ 296655 h 812605"/>
                <a:gd name="connsiteX60" fmla="*/ 6785748 w 13723853"/>
                <a:gd name="connsiteY60" fmla="*/ 159811 h 812605"/>
                <a:gd name="connsiteX61" fmla="*/ 6803258 w 13723853"/>
                <a:gd name="connsiteY61" fmla="*/ 119327 h 812605"/>
                <a:gd name="connsiteX62" fmla="*/ 6785574 w 13723853"/>
                <a:gd name="connsiteY62" fmla="*/ 177228 h 812605"/>
                <a:gd name="connsiteX63" fmla="*/ 6749236 w 13723853"/>
                <a:gd name="connsiteY63" fmla="*/ 258677 h 812605"/>
                <a:gd name="connsiteX64" fmla="*/ 6790515 w 13723853"/>
                <a:gd name="connsiteY64" fmla="*/ 229399 h 812605"/>
                <a:gd name="connsiteX65" fmla="*/ 7064088 w 13723853"/>
                <a:gd name="connsiteY65" fmla="*/ 151994 h 812605"/>
                <a:gd name="connsiteX66" fmla="*/ 7434515 w 13723853"/>
                <a:gd name="connsiteY66" fmla="*/ 300590 h 812605"/>
                <a:gd name="connsiteX67" fmla="*/ 7482721 w 13723853"/>
                <a:gd name="connsiteY67" fmla="*/ 347929 h 812605"/>
                <a:gd name="connsiteX68" fmla="*/ 7487035 w 13723853"/>
                <a:gd name="connsiteY68" fmla="*/ 339306 h 812605"/>
                <a:gd name="connsiteX69" fmla="*/ 7496571 w 13723853"/>
                <a:gd name="connsiteY69" fmla="*/ 356970 h 812605"/>
                <a:gd name="connsiteX70" fmla="*/ 7936399 w 13723853"/>
                <a:gd name="connsiteY70" fmla="*/ 644296 h 812605"/>
                <a:gd name="connsiteX71" fmla="*/ 8359462 w 13723853"/>
                <a:gd name="connsiteY71" fmla="*/ 383863 h 812605"/>
                <a:gd name="connsiteX72" fmla="*/ 8359713 w 13723853"/>
                <a:gd name="connsiteY72" fmla="*/ 383454 h 812605"/>
                <a:gd name="connsiteX73" fmla="*/ 8361206 w 13723853"/>
                <a:gd name="connsiteY73" fmla="*/ 380360 h 812605"/>
                <a:gd name="connsiteX74" fmla="*/ 8387992 w 13723853"/>
                <a:gd name="connsiteY74" fmla="*/ 332390 h 812605"/>
                <a:gd name="connsiteX75" fmla="*/ 8401246 w 13723853"/>
                <a:gd name="connsiteY75" fmla="*/ 311755 h 812605"/>
                <a:gd name="connsiteX76" fmla="*/ 8418737 w 13723853"/>
                <a:gd name="connsiteY76" fmla="*/ 271319 h 812605"/>
                <a:gd name="connsiteX77" fmla="*/ 8411045 w 13723853"/>
                <a:gd name="connsiteY77" fmla="*/ 296503 h 812605"/>
                <a:gd name="connsiteX78" fmla="*/ 8417155 w 13723853"/>
                <a:gd name="connsiteY78" fmla="*/ 286991 h 812605"/>
                <a:gd name="connsiteX79" fmla="*/ 8908907 w 13723853"/>
                <a:gd name="connsiteY79" fmla="*/ 1 h 812605"/>
                <a:gd name="connsiteX80" fmla="*/ 9279334 w 13723853"/>
                <a:gd name="connsiteY80" fmla="*/ 148597 h 812605"/>
                <a:gd name="connsiteX81" fmla="*/ 9327540 w 13723853"/>
                <a:gd name="connsiteY81" fmla="*/ 195936 h 812605"/>
                <a:gd name="connsiteX82" fmla="*/ 9331854 w 13723853"/>
                <a:gd name="connsiteY82" fmla="*/ 187312 h 812605"/>
                <a:gd name="connsiteX83" fmla="*/ 9341390 w 13723853"/>
                <a:gd name="connsiteY83" fmla="*/ 204977 h 812605"/>
                <a:gd name="connsiteX84" fmla="*/ 9781218 w 13723853"/>
                <a:gd name="connsiteY84" fmla="*/ 492302 h 812605"/>
                <a:gd name="connsiteX85" fmla="*/ 10046829 w 13723853"/>
                <a:gd name="connsiteY85" fmla="*/ 401515 h 812605"/>
                <a:gd name="connsiteX86" fmla="*/ 10092036 w 13723853"/>
                <a:gd name="connsiteY86" fmla="*/ 363604 h 812605"/>
                <a:gd name="connsiteX87" fmla="*/ 10097610 w 13723853"/>
                <a:gd name="connsiteY87" fmla="*/ 356531 h 812605"/>
                <a:gd name="connsiteX88" fmla="*/ 10131730 w 13723853"/>
                <a:gd name="connsiteY88" fmla="*/ 323702 h 812605"/>
                <a:gd name="connsiteX89" fmla="*/ 10156811 w 13723853"/>
                <a:gd name="connsiteY89" fmla="*/ 296653 h 812605"/>
                <a:gd name="connsiteX90" fmla="*/ 10246046 w 13723853"/>
                <a:gd name="connsiteY90" fmla="*/ 159809 h 812605"/>
                <a:gd name="connsiteX91" fmla="*/ 10263556 w 13723853"/>
                <a:gd name="connsiteY91" fmla="*/ 119325 h 812605"/>
                <a:gd name="connsiteX92" fmla="*/ 10245872 w 13723853"/>
                <a:gd name="connsiteY92" fmla="*/ 177226 h 812605"/>
                <a:gd name="connsiteX93" fmla="*/ 10209533 w 13723853"/>
                <a:gd name="connsiteY93" fmla="*/ 258676 h 812605"/>
                <a:gd name="connsiteX94" fmla="*/ 10250813 w 13723853"/>
                <a:gd name="connsiteY94" fmla="*/ 229399 h 812605"/>
                <a:gd name="connsiteX95" fmla="*/ 10524386 w 13723853"/>
                <a:gd name="connsiteY95" fmla="*/ 151993 h 812605"/>
                <a:gd name="connsiteX96" fmla="*/ 10894813 w 13723853"/>
                <a:gd name="connsiteY96" fmla="*/ 300589 h 812605"/>
                <a:gd name="connsiteX97" fmla="*/ 10943019 w 13723853"/>
                <a:gd name="connsiteY97" fmla="*/ 347928 h 812605"/>
                <a:gd name="connsiteX98" fmla="*/ 10947333 w 13723853"/>
                <a:gd name="connsiteY98" fmla="*/ 339305 h 812605"/>
                <a:gd name="connsiteX99" fmla="*/ 10956868 w 13723853"/>
                <a:gd name="connsiteY99" fmla="*/ 356969 h 812605"/>
                <a:gd name="connsiteX100" fmla="*/ 11396698 w 13723853"/>
                <a:gd name="connsiteY100" fmla="*/ 644295 h 812605"/>
                <a:gd name="connsiteX101" fmla="*/ 11819760 w 13723853"/>
                <a:gd name="connsiteY101" fmla="*/ 383862 h 812605"/>
                <a:gd name="connsiteX102" fmla="*/ 11820012 w 13723853"/>
                <a:gd name="connsiteY102" fmla="*/ 383453 h 812605"/>
                <a:gd name="connsiteX103" fmla="*/ 11821504 w 13723853"/>
                <a:gd name="connsiteY103" fmla="*/ 380359 h 812605"/>
                <a:gd name="connsiteX104" fmla="*/ 11848290 w 13723853"/>
                <a:gd name="connsiteY104" fmla="*/ 332389 h 812605"/>
                <a:gd name="connsiteX105" fmla="*/ 11861545 w 13723853"/>
                <a:gd name="connsiteY105" fmla="*/ 311754 h 812605"/>
                <a:gd name="connsiteX106" fmla="*/ 11879034 w 13723853"/>
                <a:gd name="connsiteY106" fmla="*/ 271318 h 812605"/>
                <a:gd name="connsiteX107" fmla="*/ 11871343 w 13723853"/>
                <a:gd name="connsiteY107" fmla="*/ 296502 h 812605"/>
                <a:gd name="connsiteX108" fmla="*/ 11877453 w 13723853"/>
                <a:gd name="connsiteY108" fmla="*/ 286990 h 812605"/>
                <a:gd name="connsiteX109" fmla="*/ 12369205 w 13723853"/>
                <a:gd name="connsiteY109" fmla="*/ 0 h 812605"/>
                <a:gd name="connsiteX110" fmla="*/ 12739632 w 13723853"/>
                <a:gd name="connsiteY110" fmla="*/ 148596 h 812605"/>
                <a:gd name="connsiteX111" fmla="*/ 12787838 w 13723853"/>
                <a:gd name="connsiteY111" fmla="*/ 195935 h 812605"/>
                <a:gd name="connsiteX112" fmla="*/ 12792152 w 13723853"/>
                <a:gd name="connsiteY112" fmla="*/ 187311 h 812605"/>
                <a:gd name="connsiteX113" fmla="*/ 12801688 w 13723853"/>
                <a:gd name="connsiteY113" fmla="*/ 204976 h 812605"/>
                <a:gd name="connsiteX114" fmla="*/ 13241517 w 13723853"/>
                <a:gd name="connsiteY114" fmla="*/ 492302 h 812605"/>
                <a:gd name="connsiteX115" fmla="*/ 13706344 w 13723853"/>
                <a:gd name="connsiteY115" fmla="*/ 159808 h 812605"/>
                <a:gd name="connsiteX116" fmla="*/ 13723853 w 13723853"/>
                <a:gd name="connsiteY116" fmla="*/ 119324 h 812605"/>
                <a:gd name="connsiteX117" fmla="*/ 13706170 w 13723853"/>
                <a:gd name="connsiteY117" fmla="*/ 177225 h 812605"/>
                <a:gd name="connsiteX118" fmla="*/ 13112504 w 13723853"/>
                <a:gd name="connsiteY118" fmla="*/ 660610 h 812605"/>
                <a:gd name="connsiteX119" fmla="*/ 12742077 w 13723853"/>
                <a:gd name="connsiteY119" fmla="*/ 512014 h 812605"/>
                <a:gd name="connsiteX120" fmla="*/ 12693871 w 13723853"/>
                <a:gd name="connsiteY120" fmla="*/ 464675 h 812605"/>
                <a:gd name="connsiteX121" fmla="*/ 12689556 w 13723853"/>
                <a:gd name="connsiteY121" fmla="*/ 473298 h 812605"/>
                <a:gd name="connsiteX122" fmla="*/ 12680021 w 13723853"/>
                <a:gd name="connsiteY122" fmla="*/ 455634 h 812605"/>
                <a:gd name="connsiteX123" fmla="*/ 12240192 w 13723853"/>
                <a:gd name="connsiteY123" fmla="*/ 168308 h 812605"/>
                <a:gd name="connsiteX124" fmla="*/ 11817130 w 13723853"/>
                <a:gd name="connsiteY124" fmla="*/ 428741 h 812605"/>
                <a:gd name="connsiteX125" fmla="*/ 11816878 w 13723853"/>
                <a:gd name="connsiteY125" fmla="*/ 429150 h 812605"/>
                <a:gd name="connsiteX126" fmla="*/ 11815386 w 13723853"/>
                <a:gd name="connsiteY126" fmla="*/ 432244 h 812605"/>
                <a:gd name="connsiteX127" fmla="*/ 11788599 w 13723853"/>
                <a:gd name="connsiteY127" fmla="*/ 480214 h 812605"/>
                <a:gd name="connsiteX128" fmla="*/ 11775345 w 13723853"/>
                <a:gd name="connsiteY128" fmla="*/ 500849 h 812605"/>
                <a:gd name="connsiteX129" fmla="*/ 11757855 w 13723853"/>
                <a:gd name="connsiteY129" fmla="*/ 541285 h 812605"/>
                <a:gd name="connsiteX130" fmla="*/ 11765546 w 13723853"/>
                <a:gd name="connsiteY130" fmla="*/ 516101 h 812605"/>
                <a:gd name="connsiteX131" fmla="*/ 11759437 w 13723853"/>
                <a:gd name="connsiteY131" fmla="*/ 525613 h 812605"/>
                <a:gd name="connsiteX132" fmla="*/ 11267684 w 13723853"/>
                <a:gd name="connsiteY132" fmla="*/ 812603 h 812605"/>
                <a:gd name="connsiteX133" fmla="*/ 10897257 w 13723853"/>
                <a:gd name="connsiteY133" fmla="*/ 664007 h 812605"/>
                <a:gd name="connsiteX134" fmla="*/ 10849051 w 13723853"/>
                <a:gd name="connsiteY134" fmla="*/ 616668 h 812605"/>
                <a:gd name="connsiteX135" fmla="*/ 10844737 w 13723853"/>
                <a:gd name="connsiteY135" fmla="*/ 625292 h 812605"/>
                <a:gd name="connsiteX136" fmla="*/ 10835202 w 13723853"/>
                <a:gd name="connsiteY136" fmla="*/ 607627 h 812605"/>
                <a:gd name="connsiteX137" fmla="*/ 10395373 w 13723853"/>
                <a:gd name="connsiteY137" fmla="*/ 320302 h 812605"/>
                <a:gd name="connsiteX138" fmla="*/ 10129762 w 13723853"/>
                <a:gd name="connsiteY138" fmla="*/ 411089 h 812605"/>
                <a:gd name="connsiteX139" fmla="*/ 10084555 w 13723853"/>
                <a:gd name="connsiteY139" fmla="*/ 449000 h 812605"/>
                <a:gd name="connsiteX140" fmla="*/ 10078982 w 13723853"/>
                <a:gd name="connsiteY140" fmla="*/ 456073 h 812605"/>
                <a:gd name="connsiteX141" fmla="*/ 10044861 w 13723853"/>
                <a:gd name="connsiteY141" fmla="*/ 488902 h 812605"/>
                <a:gd name="connsiteX142" fmla="*/ 10019780 w 13723853"/>
                <a:gd name="connsiteY142" fmla="*/ 515951 h 812605"/>
                <a:gd name="connsiteX143" fmla="*/ 9930545 w 13723853"/>
                <a:gd name="connsiteY143" fmla="*/ 652795 h 812605"/>
                <a:gd name="connsiteX144" fmla="*/ 9913035 w 13723853"/>
                <a:gd name="connsiteY144" fmla="*/ 693279 h 812605"/>
                <a:gd name="connsiteX145" fmla="*/ 9930719 w 13723853"/>
                <a:gd name="connsiteY145" fmla="*/ 635378 h 812605"/>
                <a:gd name="connsiteX146" fmla="*/ 9967058 w 13723853"/>
                <a:gd name="connsiteY146" fmla="*/ 553928 h 812605"/>
                <a:gd name="connsiteX147" fmla="*/ 9925778 w 13723853"/>
                <a:gd name="connsiteY147" fmla="*/ 583206 h 812605"/>
                <a:gd name="connsiteX148" fmla="*/ 9652206 w 13723853"/>
                <a:gd name="connsiteY148" fmla="*/ 660611 h 812605"/>
                <a:gd name="connsiteX149" fmla="*/ 9281779 w 13723853"/>
                <a:gd name="connsiteY149" fmla="*/ 512015 h 812605"/>
                <a:gd name="connsiteX150" fmla="*/ 9233572 w 13723853"/>
                <a:gd name="connsiteY150" fmla="*/ 464676 h 812605"/>
                <a:gd name="connsiteX151" fmla="*/ 9229259 w 13723853"/>
                <a:gd name="connsiteY151" fmla="*/ 473299 h 812605"/>
                <a:gd name="connsiteX152" fmla="*/ 9219723 w 13723853"/>
                <a:gd name="connsiteY152" fmla="*/ 455635 h 812605"/>
                <a:gd name="connsiteX153" fmla="*/ 8779893 w 13723853"/>
                <a:gd name="connsiteY153" fmla="*/ 168309 h 812605"/>
                <a:gd name="connsiteX154" fmla="*/ 8356831 w 13723853"/>
                <a:gd name="connsiteY154" fmla="*/ 428742 h 812605"/>
                <a:gd name="connsiteX155" fmla="*/ 8356580 w 13723853"/>
                <a:gd name="connsiteY155" fmla="*/ 429151 h 812605"/>
                <a:gd name="connsiteX156" fmla="*/ 8355088 w 13723853"/>
                <a:gd name="connsiteY156" fmla="*/ 432245 h 812605"/>
                <a:gd name="connsiteX157" fmla="*/ 8328302 w 13723853"/>
                <a:gd name="connsiteY157" fmla="*/ 480215 h 812605"/>
                <a:gd name="connsiteX158" fmla="*/ 8315046 w 13723853"/>
                <a:gd name="connsiteY158" fmla="*/ 500850 h 812605"/>
                <a:gd name="connsiteX159" fmla="*/ 8297557 w 13723853"/>
                <a:gd name="connsiteY159" fmla="*/ 541286 h 812605"/>
                <a:gd name="connsiteX160" fmla="*/ 8305248 w 13723853"/>
                <a:gd name="connsiteY160" fmla="*/ 516102 h 812605"/>
                <a:gd name="connsiteX161" fmla="*/ 8299138 w 13723853"/>
                <a:gd name="connsiteY161" fmla="*/ 525614 h 812605"/>
                <a:gd name="connsiteX162" fmla="*/ 7807387 w 13723853"/>
                <a:gd name="connsiteY162" fmla="*/ 812604 h 812605"/>
                <a:gd name="connsiteX163" fmla="*/ 7436959 w 13723853"/>
                <a:gd name="connsiteY163" fmla="*/ 664008 h 812605"/>
                <a:gd name="connsiteX164" fmla="*/ 7388753 w 13723853"/>
                <a:gd name="connsiteY164" fmla="*/ 616669 h 812605"/>
                <a:gd name="connsiteX165" fmla="*/ 7384439 w 13723853"/>
                <a:gd name="connsiteY165" fmla="*/ 625293 h 812605"/>
                <a:gd name="connsiteX166" fmla="*/ 7374904 w 13723853"/>
                <a:gd name="connsiteY166" fmla="*/ 607628 h 812605"/>
                <a:gd name="connsiteX167" fmla="*/ 6935074 w 13723853"/>
                <a:gd name="connsiteY167" fmla="*/ 320302 h 812605"/>
                <a:gd name="connsiteX168" fmla="*/ 6669465 w 13723853"/>
                <a:gd name="connsiteY168" fmla="*/ 411089 h 812605"/>
                <a:gd name="connsiteX169" fmla="*/ 6624260 w 13723853"/>
                <a:gd name="connsiteY169" fmla="*/ 448999 h 812605"/>
                <a:gd name="connsiteX170" fmla="*/ 6618684 w 13723853"/>
                <a:gd name="connsiteY170" fmla="*/ 456075 h 812605"/>
                <a:gd name="connsiteX171" fmla="*/ 6584554 w 13723853"/>
                <a:gd name="connsiteY171" fmla="*/ 488913 h 812605"/>
                <a:gd name="connsiteX172" fmla="*/ 6559482 w 13723853"/>
                <a:gd name="connsiteY172" fmla="*/ 515952 h 812605"/>
                <a:gd name="connsiteX173" fmla="*/ 6470247 w 13723853"/>
                <a:gd name="connsiteY173" fmla="*/ 652796 h 812605"/>
                <a:gd name="connsiteX174" fmla="*/ 6452738 w 13723853"/>
                <a:gd name="connsiteY174" fmla="*/ 693280 h 812605"/>
                <a:gd name="connsiteX175" fmla="*/ 6470421 w 13723853"/>
                <a:gd name="connsiteY175" fmla="*/ 635379 h 812605"/>
                <a:gd name="connsiteX176" fmla="*/ 6506759 w 13723853"/>
                <a:gd name="connsiteY176" fmla="*/ 553930 h 812605"/>
                <a:gd name="connsiteX177" fmla="*/ 6465480 w 13723853"/>
                <a:gd name="connsiteY177" fmla="*/ 583208 h 812605"/>
                <a:gd name="connsiteX178" fmla="*/ 6191908 w 13723853"/>
                <a:gd name="connsiteY178" fmla="*/ 660613 h 812605"/>
                <a:gd name="connsiteX179" fmla="*/ 5821481 w 13723853"/>
                <a:gd name="connsiteY179" fmla="*/ 512017 h 812605"/>
                <a:gd name="connsiteX180" fmla="*/ 5773274 w 13723853"/>
                <a:gd name="connsiteY180" fmla="*/ 464678 h 812605"/>
                <a:gd name="connsiteX181" fmla="*/ 5768961 w 13723853"/>
                <a:gd name="connsiteY181" fmla="*/ 473301 h 812605"/>
                <a:gd name="connsiteX182" fmla="*/ 5759425 w 13723853"/>
                <a:gd name="connsiteY182" fmla="*/ 455637 h 812605"/>
                <a:gd name="connsiteX183" fmla="*/ 5319596 w 13723853"/>
                <a:gd name="connsiteY183" fmla="*/ 168311 h 812605"/>
                <a:gd name="connsiteX184" fmla="*/ 4896534 w 13723853"/>
                <a:gd name="connsiteY184" fmla="*/ 428744 h 812605"/>
                <a:gd name="connsiteX185" fmla="*/ 4896282 w 13723853"/>
                <a:gd name="connsiteY185" fmla="*/ 429153 h 812605"/>
                <a:gd name="connsiteX186" fmla="*/ 4894790 w 13723853"/>
                <a:gd name="connsiteY186" fmla="*/ 432247 h 812605"/>
                <a:gd name="connsiteX187" fmla="*/ 4868004 w 13723853"/>
                <a:gd name="connsiteY187" fmla="*/ 480217 h 812605"/>
                <a:gd name="connsiteX188" fmla="*/ 4854748 w 13723853"/>
                <a:gd name="connsiteY188" fmla="*/ 500852 h 812605"/>
                <a:gd name="connsiteX189" fmla="*/ 4837259 w 13723853"/>
                <a:gd name="connsiteY189" fmla="*/ 541288 h 812605"/>
                <a:gd name="connsiteX190" fmla="*/ 4844951 w 13723853"/>
                <a:gd name="connsiteY190" fmla="*/ 516104 h 812605"/>
                <a:gd name="connsiteX191" fmla="*/ 4838840 w 13723853"/>
                <a:gd name="connsiteY191" fmla="*/ 525616 h 812605"/>
                <a:gd name="connsiteX192" fmla="*/ 4347089 w 13723853"/>
                <a:gd name="connsiteY192" fmla="*/ 812606 h 812605"/>
                <a:gd name="connsiteX193" fmla="*/ 3976662 w 13723853"/>
                <a:gd name="connsiteY193" fmla="*/ 664010 h 812605"/>
                <a:gd name="connsiteX194" fmla="*/ 3928455 w 13723853"/>
                <a:gd name="connsiteY194" fmla="*/ 616671 h 812605"/>
                <a:gd name="connsiteX195" fmla="*/ 3924142 w 13723853"/>
                <a:gd name="connsiteY195" fmla="*/ 625295 h 812605"/>
                <a:gd name="connsiteX196" fmla="*/ 3914606 w 13723853"/>
                <a:gd name="connsiteY196" fmla="*/ 607630 h 812605"/>
                <a:gd name="connsiteX197" fmla="*/ 3474777 w 13723853"/>
                <a:gd name="connsiteY197" fmla="*/ 320304 h 812605"/>
                <a:gd name="connsiteX198" fmla="*/ 3209167 w 13723853"/>
                <a:gd name="connsiteY198" fmla="*/ 411091 h 812605"/>
                <a:gd name="connsiteX199" fmla="*/ 3163963 w 13723853"/>
                <a:gd name="connsiteY199" fmla="*/ 449001 h 812605"/>
                <a:gd name="connsiteX200" fmla="*/ 3158386 w 13723853"/>
                <a:gd name="connsiteY200" fmla="*/ 456077 h 812605"/>
                <a:gd name="connsiteX201" fmla="*/ 3124257 w 13723853"/>
                <a:gd name="connsiteY201" fmla="*/ 488915 h 812605"/>
                <a:gd name="connsiteX202" fmla="*/ 3099185 w 13723853"/>
                <a:gd name="connsiteY202" fmla="*/ 515954 h 812605"/>
                <a:gd name="connsiteX203" fmla="*/ 3009950 w 13723853"/>
                <a:gd name="connsiteY203" fmla="*/ 652798 h 812605"/>
                <a:gd name="connsiteX204" fmla="*/ 2992440 w 13723853"/>
                <a:gd name="connsiteY204" fmla="*/ 693282 h 812605"/>
                <a:gd name="connsiteX205" fmla="*/ 3010123 w 13723853"/>
                <a:gd name="connsiteY205" fmla="*/ 635381 h 812605"/>
                <a:gd name="connsiteX206" fmla="*/ 3046461 w 13723853"/>
                <a:gd name="connsiteY206" fmla="*/ 553933 h 812605"/>
                <a:gd name="connsiteX207" fmla="*/ 3005183 w 13723853"/>
                <a:gd name="connsiteY207" fmla="*/ 583210 h 812605"/>
                <a:gd name="connsiteX208" fmla="*/ 2731610 w 13723853"/>
                <a:gd name="connsiteY208" fmla="*/ 660615 h 812605"/>
                <a:gd name="connsiteX209" fmla="*/ 2361183 w 13723853"/>
                <a:gd name="connsiteY209" fmla="*/ 512019 h 812605"/>
                <a:gd name="connsiteX210" fmla="*/ 2312977 w 13723853"/>
                <a:gd name="connsiteY210" fmla="*/ 464680 h 812605"/>
                <a:gd name="connsiteX211" fmla="*/ 2308663 w 13723853"/>
                <a:gd name="connsiteY211" fmla="*/ 473303 h 812605"/>
                <a:gd name="connsiteX212" fmla="*/ 2299127 w 13723853"/>
                <a:gd name="connsiteY212" fmla="*/ 455639 h 812605"/>
                <a:gd name="connsiteX213" fmla="*/ 1859298 w 13723853"/>
                <a:gd name="connsiteY213" fmla="*/ 168313 h 812605"/>
                <a:gd name="connsiteX214" fmla="*/ 1436236 w 13723853"/>
                <a:gd name="connsiteY214" fmla="*/ 428746 h 812605"/>
                <a:gd name="connsiteX215" fmla="*/ 1435984 w 13723853"/>
                <a:gd name="connsiteY215" fmla="*/ 429155 h 812605"/>
                <a:gd name="connsiteX216" fmla="*/ 1434492 w 13723853"/>
                <a:gd name="connsiteY216" fmla="*/ 432249 h 812605"/>
                <a:gd name="connsiteX217" fmla="*/ 1407706 w 13723853"/>
                <a:gd name="connsiteY217" fmla="*/ 480219 h 812605"/>
                <a:gd name="connsiteX218" fmla="*/ 1394450 w 13723853"/>
                <a:gd name="connsiteY218" fmla="*/ 500854 h 812605"/>
                <a:gd name="connsiteX219" fmla="*/ 1376961 w 13723853"/>
                <a:gd name="connsiteY219" fmla="*/ 541290 h 812605"/>
                <a:gd name="connsiteX220" fmla="*/ 1384653 w 13723853"/>
                <a:gd name="connsiteY220" fmla="*/ 516106 h 812605"/>
                <a:gd name="connsiteX221" fmla="*/ 1378542 w 13723853"/>
                <a:gd name="connsiteY221" fmla="*/ 525618 h 812605"/>
                <a:gd name="connsiteX0" fmla="*/ 1378542 w 13723853"/>
                <a:gd name="connsiteY0" fmla="*/ 525618 h 812606"/>
                <a:gd name="connsiteX1" fmla="*/ 516364 w 13723853"/>
                <a:gd name="connsiteY1" fmla="*/ 664012 h 812606"/>
                <a:gd name="connsiteX2" fmla="*/ 468157 w 13723853"/>
                <a:gd name="connsiteY2" fmla="*/ 616673 h 812606"/>
                <a:gd name="connsiteX3" fmla="*/ 463844 w 13723853"/>
                <a:gd name="connsiteY3" fmla="*/ 625297 h 812606"/>
                <a:gd name="connsiteX4" fmla="*/ 14479 w 13723853"/>
                <a:gd name="connsiteY4" fmla="*/ 320306 h 812606"/>
                <a:gd name="connsiteX5" fmla="*/ 143492 w 13723853"/>
                <a:gd name="connsiteY5" fmla="*/ 151998 h 812606"/>
                <a:gd name="connsiteX6" fmla="*/ 513919 w 13723853"/>
                <a:gd name="connsiteY6" fmla="*/ 300594 h 812606"/>
                <a:gd name="connsiteX7" fmla="*/ 562125 w 13723853"/>
                <a:gd name="connsiteY7" fmla="*/ 347933 h 812606"/>
                <a:gd name="connsiteX8" fmla="*/ 566439 w 13723853"/>
                <a:gd name="connsiteY8" fmla="*/ 339310 h 812606"/>
                <a:gd name="connsiteX9" fmla="*/ 575975 w 13723853"/>
                <a:gd name="connsiteY9" fmla="*/ 356974 h 812606"/>
                <a:gd name="connsiteX10" fmla="*/ 1438866 w 13723853"/>
                <a:gd name="connsiteY10" fmla="*/ 383867 h 812606"/>
                <a:gd name="connsiteX11" fmla="*/ 1439118 w 13723853"/>
                <a:gd name="connsiteY11" fmla="*/ 383458 h 812606"/>
                <a:gd name="connsiteX12" fmla="*/ 1440610 w 13723853"/>
                <a:gd name="connsiteY12" fmla="*/ 380364 h 812606"/>
                <a:gd name="connsiteX13" fmla="*/ 1467396 w 13723853"/>
                <a:gd name="connsiteY13" fmla="*/ 332394 h 812606"/>
                <a:gd name="connsiteX14" fmla="*/ 1480651 w 13723853"/>
                <a:gd name="connsiteY14" fmla="*/ 311759 h 812606"/>
                <a:gd name="connsiteX15" fmla="*/ 1498141 w 13723853"/>
                <a:gd name="connsiteY15" fmla="*/ 271323 h 812606"/>
                <a:gd name="connsiteX16" fmla="*/ 1490449 w 13723853"/>
                <a:gd name="connsiteY16" fmla="*/ 296507 h 812606"/>
                <a:gd name="connsiteX17" fmla="*/ 1496559 w 13723853"/>
                <a:gd name="connsiteY17" fmla="*/ 286995 h 812606"/>
                <a:gd name="connsiteX18" fmla="*/ 1988311 w 13723853"/>
                <a:gd name="connsiteY18" fmla="*/ 5 h 812606"/>
                <a:gd name="connsiteX19" fmla="*/ 2358738 w 13723853"/>
                <a:gd name="connsiteY19" fmla="*/ 148601 h 812606"/>
                <a:gd name="connsiteX20" fmla="*/ 2406944 w 13723853"/>
                <a:gd name="connsiteY20" fmla="*/ 195940 h 812606"/>
                <a:gd name="connsiteX21" fmla="*/ 2411258 w 13723853"/>
                <a:gd name="connsiteY21" fmla="*/ 187316 h 812606"/>
                <a:gd name="connsiteX22" fmla="*/ 2420794 w 13723853"/>
                <a:gd name="connsiteY22" fmla="*/ 204981 h 812606"/>
                <a:gd name="connsiteX23" fmla="*/ 2860623 w 13723853"/>
                <a:gd name="connsiteY23" fmla="*/ 492306 h 812606"/>
                <a:gd name="connsiteX24" fmla="*/ 3126233 w 13723853"/>
                <a:gd name="connsiteY24" fmla="*/ 401519 h 812606"/>
                <a:gd name="connsiteX25" fmla="*/ 3171437 w 13723853"/>
                <a:gd name="connsiteY25" fmla="*/ 363610 h 812606"/>
                <a:gd name="connsiteX26" fmla="*/ 3177014 w 13723853"/>
                <a:gd name="connsiteY26" fmla="*/ 356534 h 812606"/>
                <a:gd name="connsiteX27" fmla="*/ 3211143 w 13723853"/>
                <a:gd name="connsiteY27" fmla="*/ 323696 h 812606"/>
                <a:gd name="connsiteX28" fmla="*/ 3236215 w 13723853"/>
                <a:gd name="connsiteY28" fmla="*/ 296657 h 812606"/>
                <a:gd name="connsiteX29" fmla="*/ 3325450 w 13723853"/>
                <a:gd name="connsiteY29" fmla="*/ 159813 h 812606"/>
                <a:gd name="connsiteX30" fmla="*/ 3342960 w 13723853"/>
                <a:gd name="connsiteY30" fmla="*/ 119329 h 812606"/>
                <a:gd name="connsiteX31" fmla="*/ 3325277 w 13723853"/>
                <a:gd name="connsiteY31" fmla="*/ 177230 h 812606"/>
                <a:gd name="connsiteX32" fmla="*/ 3288939 w 13723853"/>
                <a:gd name="connsiteY32" fmla="*/ 258678 h 812606"/>
                <a:gd name="connsiteX33" fmla="*/ 3330217 w 13723853"/>
                <a:gd name="connsiteY33" fmla="*/ 229401 h 812606"/>
                <a:gd name="connsiteX34" fmla="*/ 3603790 w 13723853"/>
                <a:gd name="connsiteY34" fmla="*/ 151996 h 812606"/>
                <a:gd name="connsiteX35" fmla="*/ 3974217 w 13723853"/>
                <a:gd name="connsiteY35" fmla="*/ 300592 h 812606"/>
                <a:gd name="connsiteX36" fmla="*/ 4022423 w 13723853"/>
                <a:gd name="connsiteY36" fmla="*/ 347931 h 812606"/>
                <a:gd name="connsiteX37" fmla="*/ 4026737 w 13723853"/>
                <a:gd name="connsiteY37" fmla="*/ 339308 h 812606"/>
                <a:gd name="connsiteX38" fmla="*/ 4036273 w 13723853"/>
                <a:gd name="connsiteY38" fmla="*/ 356972 h 812606"/>
                <a:gd name="connsiteX39" fmla="*/ 4476102 w 13723853"/>
                <a:gd name="connsiteY39" fmla="*/ 644298 h 812606"/>
                <a:gd name="connsiteX40" fmla="*/ 4899164 w 13723853"/>
                <a:gd name="connsiteY40" fmla="*/ 383865 h 812606"/>
                <a:gd name="connsiteX41" fmla="*/ 4899416 w 13723853"/>
                <a:gd name="connsiteY41" fmla="*/ 383456 h 812606"/>
                <a:gd name="connsiteX42" fmla="*/ 4900908 w 13723853"/>
                <a:gd name="connsiteY42" fmla="*/ 380362 h 812606"/>
                <a:gd name="connsiteX43" fmla="*/ 4927694 w 13723853"/>
                <a:gd name="connsiteY43" fmla="*/ 332392 h 812606"/>
                <a:gd name="connsiteX44" fmla="*/ 4940949 w 13723853"/>
                <a:gd name="connsiteY44" fmla="*/ 311757 h 812606"/>
                <a:gd name="connsiteX45" fmla="*/ 4958439 w 13723853"/>
                <a:gd name="connsiteY45" fmla="*/ 271321 h 812606"/>
                <a:gd name="connsiteX46" fmla="*/ 4950747 w 13723853"/>
                <a:gd name="connsiteY46" fmla="*/ 296505 h 812606"/>
                <a:gd name="connsiteX47" fmla="*/ 4956857 w 13723853"/>
                <a:gd name="connsiteY47" fmla="*/ 286993 h 812606"/>
                <a:gd name="connsiteX48" fmla="*/ 5448609 w 13723853"/>
                <a:gd name="connsiteY48" fmla="*/ 3 h 812606"/>
                <a:gd name="connsiteX49" fmla="*/ 5819036 w 13723853"/>
                <a:gd name="connsiteY49" fmla="*/ 148599 h 812606"/>
                <a:gd name="connsiteX50" fmla="*/ 5867242 w 13723853"/>
                <a:gd name="connsiteY50" fmla="*/ 195938 h 812606"/>
                <a:gd name="connsiteX51" fmla="*/ 5871556 w 13723853"/>
                <a:gd name="connsiteY51" fmla="*/ 187314 h 812606"/>
                <a:gd name="connsiteX52" fmla="*/ 5881092 w 13723853"/>
                <a:gd name="connsiteY52" fmla="*/ 204979 h 812606"/>
                <a:gd name="connsiteX53" fmla="*/ 6320921 w 13723853"/>
                <a:gd name="connsiteY53" fmla="*/ 492304 h 812606"/>
                <a:gd name="connsiteX54" fmla="*/ 6586531 w 13723853"/>
                <a:gd name="connsiteY54" fmla="*/ 401517 h 812606"/>
                <a:gd name="connsiteX55" fmla="*/ 6631735 w 13723853"/>
                <a:gd name="connsiteY55" fmla="*/ 363608 h 812606"/>
                <a:gd name="connsiteX56" fmla="*/ 6637312 w 13723853"/>
                <a:gd name="connsiteY56" fmla="*/ 356532 h 812606"/>
                <a:gd name="connsiteX57" fmla="*/ 6671441 w 13723853"/>
                <a:gd name="connsiteY57" fmla="*/ 323694 h 812606"/>
                <a:gd name="connsiteX58" fmla="*/ 6696513 w 13723853"/>
                <a:gd name="connsiteY58" fmla="*/ 296655 h 812606"/>
                <a:gd name="connsiteX59" fmla="*/ 6785748 w 13723853"/>
                <a:gd name="connsiteY59" fmla="*/ 159811 h 812606"/>
                <a:gd name="connsiteX60" fmla="*/ 6803258 w 13723853"/>
                <a:gd name="connsiteY60" fmla="*/ 119327 h 812606"/>
                <a:gd name="connsiteX61" fmla="*/ 6785574 w 13723853"/>
                <a:gd name="connsiteY61" fmla="*/ 177228 h 812606"/>
                <a:gd name="connsiteX62" fmla="*/ 6749236 w 13723853"/>
                <a:gd name="connsiteY62" fmla="*/ 258677 h 812606"/>
                <a:gd name="connsiteX63" fmla="*/ 6790515 w 13723853"/>
                <a:gd name="connsiteY63" fmla="*/ 229399 h 812606"/>
                <a:gd name="connsiteX64" fmla="*/ 7064088 w 13723853"/>
                <a:gd name="connsiteY64" fmla="*/ 151994 h 812606"/>
                <a:gd name="connsiteX65" fmla="*/ 7434515 w 13723853"/>
                <a:gd name="connsiteY65" fmla="*/ 300590 h 812606"/>
                <a:gd name="connsiteX66" fmla="*/ 7482721 w 13723853"/>
                <a:gd name="connsiteY66" fmla="*/ 347929 h 812606"/>
                <a:gd name="connsiteX67" fmla="*/ 7487035 w 13723853"/>
                <a:gd name="connsiteY67" fmla="*/ 339306 h 812606"/>
                <a:gd name="connsiteX68" fmla="*/ 7496571 w 13723853"/>
                <a:gd name="connsiteY68" fmla="*/ 356970 h 812606"/>
                <a:gd name="connsiteX69" fmla="*/ 7936399 w 13723853"/>
                <a:gd name="connsiteY69" fmla="*/ 644296 h 812606"/>
                <a:gd name="connsiteX70" fmla="*/ 8359462 w 13723853"/>
                <a:gd name="connsiteY70" fmla="*/ 383863 h 812606"/>
                <a:gd name="connsiteX71" fmla="*/ 8359713 w 13723853"/>
                <a:gd name="connsiteY71" fmla="*/ 383454 h 812606"/>
                <a:gd name="connsiteX72" fmla="*/ 8361206 w 13723853"/>
                <a:gd name="connsiteY72" fmla="*/ 380360 h 812606"/>
                <a:gd name="connsiteX73" fmla="*/ 8387992 w 13723853"/>
                <a:gd name="connsiteY73" fmla="*/ 332390 h 812606"/>
                <a:gd name="connsiteX74" fmla="*/ 8401246 w 13723853"/>
                <a:gd name="connsiteY74" fmla="*/ 311755 h 812606"/>
                <a:gd name="connsiteX75" fmla="*/ 8418737 w 13723853"/>
                <a:gd name="connsiteY75" fmla="*/ 271319 h 812606"/>
                <a:gd name="connsiteX76" fmla="*/ 8411045 w 13723853"/>
                <a:gd name="connsiteY76" fmla="*/ 296503 h 812606"/>
                <a:gd name="connsiteX77" fmla="*/ 8417155 w 13723853"/>
                <a:gd name="connsiteY77" fmla="*/ 286991 h 812606"/>
                <a:gd name="connsiteX78" fmla="*/ 8908907 w 13723853"/>
                <a:gd name="connsiteY78" fmla="*/ 1 h 812606"/>
                <a:gd name="connsiteX79" fmla="*/ 9279334 w 13723853"/>
                <a:gd name="connsiteY79" fmla="*/ 148597 h 812606"/>
                <a:gd name="connsiteX80" fmla="*/ 9327540 w 13723853"/>
                <a:gd name="connsiteY80" fmla="*/ 195936 h 812606"/>
                <a:gd name="connsiteX81" fmla="*/ 9331854 w 13723853"/>
                <a:gd name="connsiteY81" fmla="*/ 187312 h 812606"/>
                <a:gd name="connsiteX82" fmla="*/ 9341390 w 13723853"/>
                <a:gd name="connsiteY82" fmla="*/ 204977 h 812606"/>
                <a:gd name="connsiteX83" fmla="*/ 9781218 w 13723853"/>
                <a:gd name="connsiteY83" fmla="*/ 492302 h 812606"/>
                <a:gd name="connsiteX84" fmla="*/ 10046829 w 13723853"/>
                <a:gd name="connsiteY84" fmla="*/ 401515 h 812606"/>
                <a:gd name="connsiteX85" fmla="*/ 10092036 w 13723853"/>
                <a:gd name="connsiteY85" fmla="*/ 363604 h 812606"/>
                <a:gd name="connsiteX86" fmla="*/ 10097610 w 13723853"/>
                <a:gd name="connsiteY86" fmla="*/ 356531 h 812606"/>
                <a:gd name="connsiteX87" fmla="*/ 10131730 w 13723853"/>
                <a:gd name="connsiteY87" fmla="*/ 323702 h 812606"/>
                <a:gd name="connsiteX88" fmla="*/ 10156811 w 13723853"/>
                <a:gd name="connsiteY88" fmla="*/ 296653 h 812606"/>
                <a:gd name="connsiteX89" fmla="*/ 10246046 w 13723853"/>
                <a:gd name="connsiteY89" fmla="*/ 159809 h 812606"/>
                <a:gd name="connsiteX90" fmla="*/ 10263556 w 13723853"/>
                <a:gd name="connsiteY90" fmla="*/ 119325 h 812606"/>
                <a:gd name="connsiteX91" fmla="*/ 10245872 w 13723853"/>
                <a:gd name="connsiteY91" fmla="*/ 177226 h 812606"/>
                <a:gd name="connsiteX92" fmla="*/ 10209533 w 13723853"/>
                <a:gd name="connsiteY92" fmla="*/ 258676 h 812606"/>
                <a:gd name="connsiteX93" fmla="*/ 10250813 w 13723853"/>
                <a:gd name="connsiteY93" fmla="*/ 229399 h 812606"/>
                <a:gd name="connsiteX94" fmla="*/ 10524386 w 13723853"/>
                <a:gd name="connsiteY94" fmla="*/ 151993 h 812606"/>
                <a:gd name="connsiteX95" fmla="*/ 10894813 w 13723853"/>
                <a:gd name="connsiteY95" fmla="*/ 300589 h 812606"/>
                <a:gd name="connsiteX96" fmla="*/ 10943019 w 13723853"/>
                <a:gd name="connsiteY96" fmla="*/ 347928 h 812606"/>
                <a:gd name="connsiteX97" fmla="*/ 10947333 w 13723853"/>
                <a:gd name="connsiteY97" fmla="*/ 339305 h 812606"/>
                <a:gd name="connsiteX98" fmla="*/ 10956868 w 13723853"/>
                <a:gd name="connsiteY98" fmla="*/ 356969 h 812606"/>
                <a:gd name="connsiteX99" fmla="*/ 11396698 w 13723853"/>
                <a:gd name="connsiteY99" fmla="*/ 644295 h 812606"/>
                <a:gd name="connsiteX100" fmla="*/ 11819760 w 13723853"/>
                <a:gd name="connsiteY100" fmla="*/ 383862 h 812606"/>
                <a:gd name="connsiteX101" fmla="*/ 11820012 w 13723853"/>
                <a:gd name="connsiteY101" fmla="*/ 383453 h 812606"/>
                <a:gd name="connsiteX102" fmla="*/ 11821504 w 13723853"/>
                <a:gd name="connsiteY102" fmla="*/ 380359 h 812606"/>
                <a:gd name="connsiteX103" fmla="*/ 11848290 w 13723853"/>
                <a:gd name="connsiteY103" fmla="*/ 332389 h 812606"/>
                <a:gd name="connsiteX104" fmla="*/ 11861545 w 13723853"/>
                <a:gd name="connsiteY104" fmla="*/ 311754 h 812606"/>
                <a:gd name="connsiteX105" fmla="*/ 11879034 w 13723853"/>
                <a:gd name="connsiteY105" fmla="*/ 271318 h 812606"/>
                <a:gd name="connsiteX106" fmla="*/ 11871343 w 13723853"/>
                <a:gd name="connsiteY106" fmla="*/ 296502 h 812606"/>
                <a:gd name="connsiteX107" fmla="*/ 11877453 w 13723853"/>
                <a:gd name="connsiteY107" fmla="*/ 286990 h 812606"/>
                <a:gd name="connsiteX108" fmla="*/ 12369205 w 13723853"/>
                <a:gd name="connsiteY108" fmla="*/ 0 h 812606"/>
                <a:gd name="connsiteX109" fmla="*/ 12739632 w 13723853"/>
                <a:gd name="connsiteY109" fmla="*/ 148596 h 812606"/>
                <a:gd name="connsiteX110" fmla="*/ 12787838 w 13723853"/>
                <a:gd name="connsiteY110" fmla="*/ 195935 h 812606"/>
                <a:gd name="connsiteX111" fmla="*/ 12792152 w 13723853"/>
                <a:gd name="connsiteY111" fmla="*/ 187311 h 812606"/>
                <a:gd name="connsiteX112" fmla="*/ 12801688 w 13723853"/>
                <a:gd name="connsiteY112" fmla="*/ 204976 h 812606"/>
                <a:gd name="connsiteX113" fmla="*/ 13241517 w 13723853"/>
                <a:gd name="connsiteY113" fmla="*/ 492302 h 812606"/>
                <a:gd name="connsiteX114" fmla="*/ 13706344 w 13723853"/>
                <a:gd name="connsiteY114" fmla="*/ 159808 h 812606"/>
                <a:gd name="connsiteX115" fmla="*/ 13723853 w 13723853"/>
                <a:gd name="connsiteY115" fmla="*/ 119324 h 812606"/>
                <a:gd name="connsiteX116" fmla="*/ 13706170 w 13723853"/>
                <a:gd name="connsiteY116" fmla="*/ 177225 h 812606"/>
                <a:gd name="connsiteX117" fmla="*/ 13112504 w 13723853"/>
                <a:gd name="connsiteY117" fmla="*/ 660610 h 812606"/>
                <a:gd name="connsiteX118" fmla="*/ 12742077 w 13723853"/>
                <a:gd name="connsiteY118" fmla="*/ 512014 h 812606"/>
                <a:gd name="connsiteX119" fmla="*/ 12693871 w 13723853"/>
                <a:gd name="connsiteY119" fmla="*/ 464675 h 812606"/>
                <a:gd name="connsiteX120" fmla="*/ 12689556 w 13723853"/>
                <a:gd name="connsiteY120" fmla="*/ 473298 h 812606"/>
                <a:gd name="connsiteX121" fmla="*/ 12680021 w 13723853"/>
                <a:gd name="connsiteY121" fmla="*/ 455634 h 812606"/>
                <a:gd name="connsiteX122" fmla="*/ 12240192 w 13723853"/>
                <a:gd name="connsiteY122" fmla="*/ 168308 h 812606"/>
                <a:gd name="connsiteX123" fmla="*/ 11817130 w 13723853"/>
                <a:gd name="connsiteY123" fmla="*/ 428741 h 812606"/>
                <a:gd name="connsiteX124" fmla="*/ 11816878 w 13723853"/>
                <a:gd name="connsiteY124" fmla="*/ 429150 h 812606"/>
                <a:gd name="connsiteX125" fmla="*/ 11815386 w 13723853"/>
                <a:gd name="connsiteY125" fmla="*/ 432244 h 812606"/>
                <a:gd name="connsiteX126" fmla="*/ 11788599 w 13723853"/>
                <a:gd name="connsiteY126" fmla="*/ 480214 h 812606"/>
                <a:gd name="connsiteX127" fmla="*/ 11775345 w 13723853"/>
                <a:gd name="connsiteY127" fmla="*/ 500849 h 812606"/>
                <a:gd name="connsiteX128" fmla="*/ 11757855 w 13723853"/>
                <a:gd name="connsiteY128" fmla="*/ 541285 h 812606"/>
                <a:gd name="connsiteX129" fmla="*/ 11765546 w 13723853"/>
                <a:gd name="connsiteY129" fmla="*/ 516101 h 812606"/>
                <a:gd name="connsiteX130" fmla="*/ 11759437 w 13723853"/>
                <a:gd name="connsiteY130" fmla="*/ 525613 h 812606"/>
                <a:gd name="connsiteX131" fmla="*/ 11267684 w 13723853"/>
                <a:gd name="connsiteY131" fmla="*/ 812603 h 812606"/>
                <a:gd name="connsiteX132" fmla="*/ 10897257 w 13723853"/>
                <a:gd name="connsiteY132" fmla="*/ 664007 h 812606"/>
                <a:gd name="connsiteX133" fmla="*/ 10849051 w 13723853"/>
                <a:gd name="connsiteY133" fmla="*/ 616668 h 812606"/>
                <a:gd name="connsiteX134" fmla="*/ 10844737 w 13723853"/>
                <a:gd name="connsiteY134" fmla="*/ 625292 h 812606"/>
                <a:gd name="connsiteX135" fmla="*/ 10835202 w 13723853"/>
                <a:gd name="connsiteY135" fmla="*/ 607627 h 812606"/>
                <a:gd name="connsiteX136" fmla="*/ 10395373 w 13723853"/>
                <a:gd name="connsiteY136" fmla="*/ 320302 h 812606"/>
                <a:gd name="connsiteX137" fmla="*/ 10129762 w 13723853"/>
                <a:gd name="connsiteY137" fmla="*/ 411089 h 812606"/>
                <a:gd name="connsiteX138" fmla="*/ 10084555 w 13723853"/>
                <a:gd name="connsiteY138" fmla="*/ 449000 h 812606"/>
                <a:gd name="connsiteX139" fmla="*/ 10078982 w 13723853"/>
                <a:gd name="connsiteY139" fmla="*/ 456073 h 812606"/>
                <a:gd name="connsiteX140" fmla="*/ 10044861 w 13723853"/>
                <a:gd name="connsiteY140" fmla="*/ 488902 h 812606"/>
                <a:gd name="connsiteX141" fmla="*/ 10019780 w 13723853"/>
                <a:gd name="connsiteY141" fmla="*/ 515951 h 812606"/>
                <a:gd name="connsiteX142" fmla="*/ 9930545 w 13723853"/>
                <a:gd name="connsiteY142" fmla="*/ 652795 h 812606"/>
                <a:gd name="connsiteX143" fmla="*/ 9913035 w 13723853"/>
                <a:gd name="connsiteY143" fmla="*/ 693279 h 812606"/>
                <a:gd name="connsiteX144" fmla="*/ 9930719 w 13723853"/>
                <a:gd name="connsiteY144" fmla="*/ 635378 h 812606"/>
                <a:gd name="connsiteX145" fmla="*/ 9967058 w 13723853"/>
                <a:gd name="connsiteY145" fmla="*/ 553928 h 812606"/>
                <a:gd name="connsiteX146" fmla="*/ 9925778 w 13723853"/>
                <a:gd name="connsiteY146" fmla="*/ 583206 h 812606"/>
                <a:gd name="connsiteX147" fmla="*/ 9652206 w 13723853"/>
                <a:gd name="connsiteY147" fmla="*/ 660611 h 812606"/>
                <a:gd name="connsiteX148" fmla="*/ 9281779 w 13723853"/>
                <a:gd name="connsiteY148" fmla="*/ 512015 h 812606"/>
                <a:gd name="connsiteX149" fmla="*/ 9233572 w 13723853"/>
                <a:gd name="connsiteY149" fmla="*/ 464676 h 812606"/>
                <a:gd name="connsiteX150" fmla="*/ 9229259 w 13723853"/>
                <a:gd name="connsiteY150" fmla="*/ 473299 h 812606"/>
                <a:gd name="connsiteX151" fmla="*/ 9219723 w 13723853"/>
                <a:gd name="connsiteY151" fmla="*/ 455635 h 812606"/>
                <a:gd name="connsiteX152" fmla="*/ 8779893 w 13723853"/>
                <a:gd name="connsiteY152" fmla="*/ 168309 h 812606"/>
                <a:gd name="connsiteX153" fmla="*/ 8356831 w 13723853"/>
                <a:gd name="connsiteY153" fmla="*/ 428742 h 812606"/>
                <a:gd name="connsiteX154" fmla="*/ 8356580 w 13723853"/>
                <a:gd name="connsiteY154" fmla="*/ 429151 h 812606"/>
                <a:gd name="connsiteX155" fmla="*/ 8355088 w 13723853"/>
                <a:gd name="connsiteY155" fmla="*/ 432245 h 812606"/>
                <a:gd name="connsiteX156" fmla="*/ 8328302 w 13723853"/>
                <a:gd name="connsiteY156" fmla="*/ 480215 h 812606"/>
                <a:gd name="connsiteX157" fmla="*/ 8315046 w 13723853"/>
                <a:gd name="connsiteY157" fmla="*/ 500850 h 812606"/>
                <a:gd name="connsiteX158" fmla="*/ 8297557 w 13723853"/>
                <a:gd name="connsiteY158" fmla="*/ 541286 h 812606"/>
                <a:gd name="connsiteX159" fmla="*/ 8305248 w 13723853"/>
                <a:gd name="connsiteY159" fmla="*/ 516102 h 812606"/>
                <a:gd name="connsiteX160" fmla="*/ 8299138 w 13723853"/>
                <a:gd name="connsiteY160" fmla="*/ 525614 h 812606"/>
                <a:gd name="connsiteX161" fmla="*/ 7807387 w 13723853"/>
                <a:gd name="connsiteY161" fmla="*/ 812604 h 812606"/>
                <a:gd name="connsiteX162" fmla="*/ 7436959 w 13723853"/>
                <a:gd name="connsiteY162" fmla="*/ 664008 h 812606"/>
                <a:gd name="connsiteX163" fmla="*/ 7388753 w 13723853"/>
                <a:gd name="connsiteY163" fmla="*/ 616669 h 812606"/>
                <a:gd name="connsiteX164" fmla="*/ 7384439 w 13723853"/>
                <a:gd name="connsiteY164" fmla="*/ 625293 h 812606"/>
                <a:gd name="connsiteX165" fmla="*/ 7374904 w 13723853"/>
                <a:gd name="connsiteY165" fmla="*/ 607628 h 812606"/>
                <a:gd name="connsiteX166" fmla="*/ 6935074 w 13723853"/>
                <a:gd name="connsiteY166" fmla="*/ 320302 h 812606"/>
                <a:gd name="connsiteX167" fmla="*/ 6669465 w 13723853"/>
                <a:gd name="connsiteY167" fmla="*/ 411089 h 812606"/>
                <a:gd name="connsiteX168" fmla="*/ 6624260 w 13723853"/>
                <a:gd name="connsiteY168" fmla="*/ 448999 h 812606"/>
                <a:gd name="connsiteX169" fmla="*/ 6618684 w 13723853"/>
                <a:gd name="connsiteY169" fmla="*/ 456075 h 812606"/>
                <a:gd name="connsiteX170" fmla="*/ 6584554 w 13723853"/>
                <a:gd name="connsiteY170" fmla="*/ 488913 h 812606"/>
                <a:gd name="connsiteX171" fmla="*/ 6559482 w 13723853"/>
                <a:gd name="connsiteY171" fmla="*/ 515952 h 812606"/>
                <a:gd name="connsiteX172" fmla="*/ 6470247 w 13723853"/>
                <a:gd name="connsiteY172" fmla="*/ 652796 h 812606"/>
                <a:gd name="connsiteX173" fmla="*/ 6452738 w 13723853"/>
                <a:gd name="connsiteY173" fmla="*/ 693280 h 812606"/>
                <a:gd name="connsiteX174" fmla="*/ 6470421 w 13723853"/>
                <a:gd name="connsiteY174" fmla="*/ 635379 h 812606"/>
                <a:gd name="connsiteX175" fmla="*/ 6506759 w 13723853"/>
                <a:gd name="connsiteY175" fmla="*/ 553930 h 812606"/>
                <a:gd name="connsiteX176" fmla="*/ 6465480 w 13723853"/>
                <a:gd name="connsiteY176" fmla="*/ 583208 h 812606"/>
                <a:gd name="connsiteX177" fmla="*/ 6191908 w 13723853"/>
                <a:gd name="connsiteY177" fmla="*/ 660613 h 812606"/>
                <a:gd name="connsiteX178" fmla="*/ 5821481 w 13723853"/>
                <a:gd name="connsiteY178" fmla="*/ 512017 h 812606"/>
                <a:gd name="connsiteX179" fmla="*/ 5773274 w 13723853"/>
                <a:gd name="connsiteY179" fmla="*/ 464678 h 812606"/>
                <a:gd name="connsiteX180" fmla="*/ 5768961 w 13723853"/>
                <a:gd name="connsiteY180" fmla="*/ 473301 h 812606"/>
                <a:gd name="connsiteX181" fmla="*/ 5759425 w 13723853"/>
                <a:gd name="connsiteY181" fmla="*/ 455637 h 812606"/>
                <a:gd name="connsiteX182" fmla="*/ 5319596 w 13723853"/>
                <a:gd name="connsiteY182" fmla="*/ 168311 h 812606"/>
                <a:gd name="connsiteX183" fmla="*/ 4896534 w 13723853"/>
                <a:gd name="connsiteY183" fmla="*/ 428744 h 812606"/>
                <a:gd name="connsiteX184" fmla="*/ 4896282 w 13723853"/>
                <a:gd name="connsiteY184" fmla="*/ 429153 h 812606"/>
                <a:gd name="connsiteX185" fmla="*/ 4894790 w 13723853"/>
                <a:gd name="connsiteY185" fmla="*/ 432247 h 812606"/>
                <a:gd name="connsiteX186" fmla="*/ 4868004 w 13723853"/>
                <a:gd name="connsiteY186" fmla="*/ 480217 h 812606"/>
                <a:gd name="connsiteX187" fmla="*/ 4854748 w 13723853"/>
                <a:gd name="connsiteY187" fmla="*/ 500852 h 812606"/>
                <a:gd name="connsiteX188" fmla="*/ 4837259 w 13723853"/>
                <a:gd name="connsiteY188" fmla="*/ 541288 h 812606"/>
                <a:gd name="connsiteX189" fmla="*/ 4844951 w 13723853"/>
                <a:gd name="connsiteY189" fmla="*/ 516104 h 812606"/>
                <a:gd name="connsiteX190" fmla="*/ 4838840 w 13723853"/>
                <a:gd name="connsiteY190" fmla="*/ 525616 h 812606"/>
                <a:gd name="connsiteX191" fmla="*/ 4347089 w 13723853"/>
                <a:gd name="connsiteY191" fmla="*/ 812606 h 812606"/>
                <a:gd name="connsiteX192" fmla="*/ 3976662 w 13723853"/>
                <a:gd name="connsiteY192" fmla="*/ 664010 h 812606"/>
                <a:gd name="connsiteX193" fmla="*/ 3928455 w 13723853"/>
                <a:gd name="connsiteY193" fmla="*/ 616671 h 812606"/>
                <a:gd name="connsiteX194" fmla="*/ 3924142 w 13723853"/>
                <a:gd name="connsiteY194" fmla="*/ 625295 h 812606"/>
                <a:gd name="connsiteX195" fmla="*/ 3914606 w 13723853"/>
                <a:gd name="connsiteY195" fmla="*/ 607630 h 812606"/>
                <a:gd name="connsiteX196" fmla="*/ 3474777 w 13723853"/>
                <a:gd name="connsiteY196" fmla="*/ 320304 h 812606"/>
                <a:gd name="connsiteX197" fmla="*/ 3209167 w 13723853"/>
                <a:gd name="connsiteY197" fmla="*/ 411091 h 812606"/>
                <a:gd name="connsiteX198" fmla="*/ 3163963 w 13723853"/>
                <a:gd name="connsiteY198" fmla="*/ 449001 h 812606"/>
                <a:gd name="connsiteX199" fmla="*/ 3158386 w 13723853"/>
                <a:gd name="connsiteY199" fmla="*/ 456077 h 812606"/>
                <a:gd name="connsiteX200" fmla="*/ 3124257 w 13723853"/>
                <a:gd name="connsiteY200" fmla="*/ 488915 h 812606"/>
                <a:gd name="connsiteX201" fmla="*/ 3099185 w 13723853"/>
                <a:gd name="connsiteY201" fmla="*/ 515954 h 812606"/>
                <a:gd name="connsiteX202" fmla="*/ 3009950 w 13723853"/>
                <a:gd name="connsiteY202" fmla="*/ 652798 h 812606"/>
                <a:gd name="connsiteX203" fmla="*/ 2992440 w 13723853"/>
                <a:gd name="connsiteY203" fmla="*/ 693282 h 812606"/>
                <a:gd name="connsiteX204" fmla="*/ 3010123 w 13723853"/>
                <a:gd name="connsiteY204" fmla="*/ 635381 h 812606"/>
                <a:gd name="connsiteX205" fmla="*/ 3046461 w 13723853"/>
                <a:gd name="connsiteY205" fmla="*/ 553933 h 812606"/>
                <a:gd name="connsiteX206" fmla="*/ 3005183 w 13723853"/>
                <a:gd name="connsiteY206" fmla="*/ 583210 h 812606"/>
                <a:gd name="connsiteX207" fmla="*/ 2731610 w 13723853"/>
                <a:gd name="connsiteY207" fmla="*/ 660615 h 812606"/>
                <a:gd name="connsiteX208" fmla="*/ 2361183 w 13723853"/>
                <a:gd name="connsiteY208" fmla="*/ 512019 h 812606"/>
                <a:gd name="connsiteX209" fmla="*/ 2312977 w 13723853"/>
                <a:gd name="connsiteY209" fmla="*/ 464680 h 812606"/>
                <a:gd name="connsiteX210" fmla="*/ 2308663 w 13723853"/>
                <a:gd name="connsiteY210" fmla="*/ 473303 h 812606"/>
                <a:gd name="connsiteX211" fmla="*/ 2299127 w 13723853"/>
                <a:gd name="connsiteY211" fmla="*/ 455639 h 812606"/>
                <a:gd name="connsiteX212" fmla="*/ 1859298 w 13723853"/>
                <a:gd name="connsiteY212" fmla="*/ 168313 h 812606"/>
                <a:gd name="connsiteX213" fmla="*/ 1436236 w 13723853"/>
                <a:gd name="connsiteY213" fmla="*/ 428746 h 812606"/>
                <a:gd name="connsiteX214" fmla="*/ 1435984 w 13723853"/>
                <a:gd name="connsiteY214" fmla="*/ 429155 h 812606"/>
                <a:gd name="connsiteX215" fmla="*/ 1434492 w 13723853"/>
                <a:gd name="connsiteY215" fmla="*/ 432249 h 812606"/>
                <a:gd name="connsiteX216" fmla="*/ 1407706 w 13723853"/>
                <a:gd name="connsiteY216" fmla="*/ 480219 h 812606"/>
                <a:gd name="connsiteX217" fmla="*/ 1394450 w 13723853"/>
                <a:gd name="connsiteY217" fmla="*/ 500854 h 812606"/>
                <a:gd name="connsiteX218" fmla="*/ 1376961 w 13723853"/>
                <a:gd name="connsiteY218" fmla="*/ 541290 h 812606"/>
                <a:gd name="connsiteX219" fmla="*/ 1384653 w 13723853"/>
                <a:gd name="connsiteY219" fmla="*/ 516106 h 812606"/>
                <a:gd name="connsiteX220" fmla="*/ 1378542 w 13723853"/>
                <a:gd name="connsiteY220" fmla="*/ 525618 h 812606"/>
                <a:gd name="connsiteX0" fmla="*/ 1378542 w 13723853"/>
                <a:gd name="connsiteY0" fmla="*/ 525618 h 812606"/>
                <a:gd name="connsiteX1" fmla="*/ 516364 w 13723853"/>
                <a:gd name="connsiteY1" fmla="*/ 664012 h 812606"/>
                <a:gd name="connsiteX2" fmla="*/ 468157 w 13723853"/>
                <a:gd name="connsiteY2" fmla="*/ 616673 h 812606"/>
                <a:gd name="connsiteX3" fmla="*/ 14479 w 13723853"/>
                <a:gd name="connsiteY3" fmla="*/ 320306 h 812606"/>
                <a:gd name="connsiteX4" fmla="*/ 143492 w 13723853"/>
                <a:gd name="connsiteY4" fmla="*/ 151998 h 812606"/>
                <a:gd name="connsiteX5" fmla="*/ 513919 w 13723853"/>
                <a:gd name="connsiteY5" fmla="*/ 300594 h 812606"/>
                <a:gd name="connsiteX6" fmla="*/ 562125 w 13723853"/>
                <a:gd name="connsiteY6" fmla="*/ 347933 h 812606"/>
                <a:gd name="connsiteX7" fmla="*/ 566439 w 13723853"/>
                <a:gd name="connsiteY7" fmla="*/ 339310 h 812606"/>
                <a:gd name="connsiteX8" fmla="*/ 575975 w 13723853"/>
                <a:gd name="connsiteY8" fmla="*/ 356974 h 812606"/>
                <a:gd name="connsiteX9" fmla="*/ 1438866 w 13723853"/>
                <a:gd name="connsiteY9" fmla="*/ 383867 h 812606"/>
                <a:gd name="connsiteX10" fmla="*/ 1439118 w 13723853"/>
                <a:gd name="connsiteY10" fmla="*/ 383458 h 812606"/>
                <a:gd name="connsiteX11" fmla="*/ 1440610 w 13723853"/>
                <a:gd name="connsiteY11" fmla="*/ 380364 h 812606"/>
                <a:gd name="connsiteX12" fmla="*/ 1467396 w 13723853"/>
                <a:gd name="connsiteY12" fmla="*/ 332394 h 812606"/>
                <a:gd name="connsiteX13" fmla="*/ 1480651 w 13723853"/>
                <a:gd name="connsiteY13" fmla="*/ 311759 h 812606"/>
                <a:gd name="connsiteX14" fmla="*/ 1498141 w 13723853"/>
                <a:gd name="connsiteY14" fmla="*/ 271323 h 812606"/>
                <a:gd name="connsiteX15" fmla="*/ 1490449 w 13723853"/>
                <a:gd name="connsiteY15" fmla="*/ 296507 h 812606"/>
                <a:gd name="connsiteX16" fmla="*/ 1496559 w 13723853"/>
                <a:gd name="connsiteY16" fmla="*/ 286995 h 812606"/>
                <a:gd name="connsiteX17" fmla="*/ 1988311 w 13723853"/>
                <a:gd name="connsiteY17" fmla="*/ 5 h 812606"/>
                <a:gd name="connsiteX18" fmla="*/ 2358738 w 13723853"/>
                <a:gd name="connsiteY18" fmla="*/ 148601 h 812606"/>
                <a:gd name="connsiteX19" fmla="*/ 2406944 w 13723853"/>
                <a:gd name="connsiteY19" fmla="*/ 195940 h 812606"/>
                <a:gd name="connsiteX20" fmla="*/ 2411258 w 13723853"/>
                <a:gd name="connsiteY20" fmla="*/ 187316 h 812606"/>
                <a:gd name="connsiteX21" fmla="*/ 2420794 w 13723853"/>
                <a:gd name="connsiteY21" fmla="*/ 204981 h 812606"/>
                <a:gd name="connsiteX22" fmla="*/ 2860623 w 13723853"/>
                <a:gd name="connsiteY22" fmla="*/ 492306 h 812606"/>
                <a:gd name="connsiteX23" fmla="*/ 3126233 w 13723853"/>
                <a:gd name="connsiteY23" fmla="*/ 401519 h 812606"/>
                <a:gd name="connsiteX24" fmla="*/ 3171437 w 13723853"/>
                <a:gd name="connsiteY24" fmla="*/ 363610 h 812606"/>
                <a:gd name="connsiteX25" fmla="*/ 3177014 w 13723853"/>
                <a:gd name="connsiteY25" fmla="*/ 356534 h 812606"/>
                <a:gd name="connsiteX26" fmla="*/ 3211143 w 13723853"/>
                <a:gd name="connsiteY26" fmla="*/ 323696 h 812606"/>
                <a:gd name="connsiteX27" fmla="*/ 3236215 w 13723853"/>
                <a:gd name="connsiteY27" fmla="*/ 296657 h 812606"/>
                <a:gd name="connsiteX28" fmla="*/ 3325450 w 13723853"/>
                <a:gd name="connsiteY28" fmla="*/ 159813 h 812606"/>
                <a:gd name="connsiteX29" fmla="*/ 3342960 w 13723853"/>
                <a:gd name="connsiteY29" fmla="*/ 119329 h 812606"/>
                <a:gd name="connsiteX30" fmla="*/ 3325277 w 13723853"/>
                <a:gd name="connsiteY30" fmla="*/ 177230 h 812606"/>
                <a:gd name="connsiteX31" fmla="*/ 3288939 w 13723853"/>
                <a:gd name="connsiteY31" fmla="*/ 258678 h 812606"/>
                <a:gd name="connsiteX32" fmla="*/ 3330217 w 13723853"/>
                <a:gd name="connsiteY32" fmla="*/ 229401 h 812606"/>
                <a:gd name="connsiteX33" fmla="*/ 3603790 w 13723853"/>
                <a:gd name="connsiteY33" fmla="*/ 151996 h 812606"/>
                <a:gd name="connsiteX34" fmla="*/ 3974217 w 13723853"/>
                <a:gd name="connsiteY34" fmla="*/ 300592 h 812606"/>
                <a:gd name="connsiteX35" fmla="*/ 4022423 w 13723853"/>
                <a:gd name="connsiteY35" fmla="*/ 347931 h 812606"/>
                <a:gd name="connsiteX36" fmla="*/ 4026737 w 13723853"/>
                <a:gd name="connsiteY36" fmla="*/ 339308 h 812606"/>
                <a:gd name="connsiteX37" fmla="*/ 4036273 w 13723853"/>
                <a:gd name="connsiteY37" fmla="*/ 356972 h 812606"/>
                <a:gd name="connsiteX38" fmla="*/ 4476102 w 13723853"/>
                <a:gd name="connsiteY38" fmla="*/ 644298 h 812606"/>
                <a:gd name="connsiteX39" fmla="*/ 4899164 w 13723853"/>
                <a:gd name="connsiteY39" fmla="*/ 383865 h 812606"/>
                <a:gd name="connsiteX40" fmla="*/ 4899416 w 13723853"/>
                <a:gd name="connsiteY40" fmla="*/ 383456 h 812606"/>
                <a:gd name="connsiteX41" fmla="*/ 4900908 w 13723853"/>
                <a:gd name="connsiteY41" fmla="*/ 380362 h 812606"/>
                <a:gd name="connsiteX42" fmla="*/ 4927694 w 13723853"/>
                <a:gd name="connsiteY42" fmla="*/ 332392 h 812606"/>
                <a:gd name="connsiteX43" fmla="*/ 4940949 w 13723853"/>
                <a:gd name="connsiteY43" fmla="*/ 311757 h 812606"/>
                <a:gd name="connsiteX44" fmla="*/ 4958439 w 13723853"/>
                <a:gd name="connsiteY44" fmla="*/ 271321 h 812606"/>
                <a:gd name="connsiteX45" fmla="*/ 4950747 w 13723853"/>
                <a:gd name="connsiteY45" fmla="*/ 296505 h 812606"/>
                <a:gd name="connsiteX46" fmla="*/ 4956857 w 13723853"/>
                <a:gd name="connsiteY46" fmla="*/ 286993 h 812606"/>
                <a:gd name="connsiteX47" fmla="*/ 5448609 w 13723853"/>
                <a:gd name="connsiteY47" fmla="*/ 3 h 812606"/>
                <a:gd name="connsiteX48" fmla="*/ 5819036 w 13723853"/>
                <a:gd name="connsiteY48" fmla="*/ 148599 h 812606"/>
                <a:gd name="connsiteX49" fmla="*/ 5867242 w 13723853"/>
                <a:gd name="connsiteY49" fmla="*/ 195938 h 812606"/>
                <a:gd name="connsiteX50" fmla="*/ 5871556 w 13723853"/>
                <a:gd name="connsiteY50" fmla="*/ 187314 h 812606"/>
                <a:gd name="connsiteX51" fmla="*/ 5881092 w 13723853"/>
                <a:gd name="connsiteY51" fmla="*/ 204979 h 812606"/>
                <a:gd name="connsiteX52" fmla="*/ 6320921 w 13723853"/>
                <a:gd name="connsiteY52" fmla="*/ 492304 h 812606"/>
                <a:gd name="connsiteX53" fmla="*/ 6586531 w 13723853"/>
                <a:gd name="connsiteY53" fmla="*/ 401517 h 812606"/>
                <a:gd name="connsiteX54" fmla="*/ 6631735 w 13723853"/>
                <a:gd name="connsiteY54" fmla="*/ 363608 h 812606"/>
                <a:gd name="connsiteX55" fmla="*/ 6637312 w 13723853"/>
                <a:gd name="connsiteY55" fmla="*/ 356532 h 812606"/>
                <a:gd name="connsiteX56" fmla="*/ 6671441 w 13723853"/>
                <a:gd name="connsiteY56" fmla="*/ 323694 h 812606"/>
                <a:gd name="connsiteX57" fmla="*/ 6696513 w 13723853"/>
                <a:gd name="connsiteY57" fmla="*/ 296655 h 812606"/>
                <a:gd name="connsiteX58" fmla="*/ 6785748 w 13723853"/>
                <a:gd name="connsiteY58" fmla="*/ 159811 h 812606"/>
                <a:gd name="connsiteX59" fmla="*/ 6803258 w 13723853"/>
                <a:gd name="connsiteY59" fmla="*/ 119327 h 812606"/>
                <a:gd name="connsiteX60" fmla="*/ 6785574 w 13723853"/>
                <a:gd name="connsiteY60" fmla="*/ 177228 h 812606"/>
                <a:gd name="connsiteX61" fmla="*/ 6749236 w 13723853"/>
                <a:gd name="connsiteY61" fmla="*/ 258677 h 812606"/>
                <a:gd name="connsiteX62" fmla="*/ 6790515 w 13723853"/>
                <a:gd name="connsiteY62" fmla="*/ 229399 h 812606"/>
                <a:gd name="connsiteX63" fmla="*/ 7064088 w 13723853"/>
                <a:gd name="connsiteY63" fmla="*/ 151994 h 812606"/>
                <a:gd name="connsiteX64" fmla="*/ 7434515 w 13723853"/>
                <a:gd name="connsiteY64" fmla="*/ 300590 h 812606"/>
                <a:gd name="connsiteX65" fmla="*/ 7482721 w 13723853"/>
                <a:gd name="connsiteY65" fmla="*/ 347929 h 812606"/>
                <a:gd name="connsiteX66" fmla="*/ 7487035 w 13723853"/>
                <a:gd name="connsiteY66" fmla="*/ 339306 h 812606"/>
                <a:gd name="connsiteX67" fmla="*/ 7496571 w 13723853"/>
                <a:gd name="connsiteY67" fmla="*/ 356970 h 812606"/>
                <a:gd name="connsiteX68" fmla="*/ 7936399 w 13723853"/>
                <a:gd name="connsiteY68" fmla="*/ 644296 h 812606"/>
                <a:gd name="connsiteX69" fmla="*/ 8359462 w 13723853"/>
                <a:gd name="connsiteY69" fmla="*/ 383863 h 812606"/>
                <a:gd name="connsiteX70" fmla="*/ 8359713 w 13723853"/>
                <a:gd name="connsiteY70" fmla="*/ 383454 h 812606"/>
                <a:gd name="connsiteX71" fmla="*/ 8361206 w 13723853"/>
                <a:gd name="connsiteY71" fmla="*/ 380360 h 812606"/>
                <a:gd name="connsiteX72" fmla="*/ 8387992 w 13723853"/>
                <a:gd name="connsiteY72" fmla="*/ 332390 h 812606"/>
                <a:gd name="connsiteX73" fmla="*/ 8401246 w 13723853"/>
                <a:gd name="connsiteY73" fmla="*/ 311755 h 812606"/>
                <a:gd name="connsiteX74" fmla="*/ 8418737 w 13723853"/>
                <a:gd name="connsiteY74" fmla="*/ 271319 h 812606"/>
                <a:gd name="connsiteX75" fmla="*/ 8411045 w 13723853"/>
                <a:gd name="connsiteY75" fmla="*/ 296503 h 812606"/>
                <a:gd name="connsiteX76" fmla="*/ 8417155 w 13723853"/>
                <a:gd name="connsiteY76" fmla="*/ 286991 h 812606"/>
                <a:gd name="connsiteX77" fmla="*/ 8908907 w 13723853"/>
                <a:gd name="connsiteY77" fmla="*/ 1 h 812606"/>
                <a:gd name="connsiteX78" fmla="*/ 9279334 w 13723853"/>
                <a:gd name="connsiteY78" fmla="*/ 148597 h 812606"/>
                <a:gd name="connsiteX79" fmla="*/ 9327540 w 13723853"/>
                <a:gd name="connsiteY79" fmla="*/ 195936 h 812606"/>
                <a:gd name="connsiteX80" fmla="*/ 9331854 w 13723853"/>
                <a:gd name="connsiteY80" fmla="*/ 187312 h 812606"/>
                <a:gd name="connsiteX81" fmla="*/ 9341390 w 13723853"/>
                <a:gd name="connsiteY81" fmla="*/ 204977 h 812606"/>
                <a:gd name="connsiteX82" fmla="*/ 9781218 w 13723853"/>
                <a:gd name="connsiteY82" fmla="*/ 492302 h 812606"/>
                <a:gd name="connsiteX83" fmla="*/ 10046829 w 13723853"/>
                <a:gd name="connsiteY83" fmla="*/ 401515 h 812606"/>
                <a:gd name="connsiteX84" fmla="*/ 10092036 w 13723853"/>
                <a:gd name="connsiteY84" fmla="*/ 363604 h 812606"/>
                <a:gd name="connsiteX85" fmla="*/ 10097610 w 13723853"/>
                <a:gd name="connsiteY85" fmla="*/ 356531 h 812606"/>
                <a:gd name="connsiteX86" fmla="*/ 10131730 w 13723853"/>
                <a:gd name="connsiteY86" fmla="*/ 323702 h 812606"/>
                <a:gd name="connsiteX87" fmla="*/ 10156811 w 13723853"/>
                <a:gd name="connsiteY87" fmla="*/ 296653 h 812606"/>
                <a:gd name="connsiteX88" fmla="*/ 10246046 w 13723853"/>
                <a:gd name="connsiteY88" fmla="*/ 159809 h 812606"/>
                <a:gd name="connsiteX89" fmla="*/ 10263556 w 13723853"/>
                <a:gd name="connsiteY89" fmla="*/ 119325 h 812606"/>
                <a:gd name="connsiteX90" fmla="*/ 10245872 w 13723853"/>
                <a:gd name="connsiteY90" fmla="*/ 177226 h 812606"/>
                <a:gd name="connsiteX91" fmla="*/ 10209533 w 13723853"/>
                <a:gd name="connsiteY91" fmla="*/ 258676 h 812606"/>
                <a:gd name="connsiteX92" fmla="*/ 10250813 w 13723853"/>
                <a:gd name="connsiteY92" fmla="*/ 229399 h 812606"/>
                <a:gd name="connsiteX93" fmla="*/ 10524386 w 13723853"/>
                <a:gd name="connsiteY93" fmla="*/ 151993 h 812606"/>
                <a:gd name="connsiteX94" fmla="*/ 10894813 w 13723853"/>
                <a:gd name="connsiteY94" fmla="*/ 300589 h 812606"/>
                <a:gd name="connsiteX95" fmla="*/ 10943019 w 13723853"/>
                <a:gd name="connsiteY95" fmla="*/ 347928 h 812606"/>
                <a:gd name="connsiteX96" fmla="*/ 10947333 w 13723853"/>
                <a:gd name="connsiteY96" fmla="*/ 339305 h 812606"/>
                <a:gd name="connsiteX97" fmla="*/ 10956868 w 13723853"/>
                <a:gd name="connsiteY97" fmla="*/ 356969 h 812606"/>
                <a:gd name="connsiteX98" fmla="*/ 11396698 w 13723853"/>
                <a:gd name="connsiteY98" fmla="*/ 644295 h 812606"/>
                <a:gd name="connsiteX99" fmla="*/ 11819760 w 13723853"/>
                <a:gd name="connsiteY99" fmla="*/ 383862 h 812606"/>
                <a:gd name="connsiteX100" fmla="*/ 11820012 w 13723853"/>
                <a:gd name="connsiteY100" fmla="*/ 383453 h 812606"/>
                <a:gd name="connsiteX101" fmla="*/ 11821504 w 13723853"/>
                <a:gd name="connsiteY101" fmla="*/ 380359 h 812606"/>
                <a:gd name="connsiteX102" fmla="*/ 11848290 w 13723853"/>
                <a:gd name="connsiteY102" fmla="*/ 332389 h 812606"/>
                <a:gd name="connsiteX103" fmla="*/ 11861545 w 13723853"/>
                <a:gd name="connsiteY103" fmla="*/ 311754 h 812606"/>
                <a:gd name="connsiteX104" fmla="*/ 11879034 w 13723853"/>
                <a:gd name="connsiteY104" fmla="*/ 271318 h 812606"/>
                <a:gd name="connsiteX105" fmla="*/ 11871343 w 13723853"/>
                <a:gd name="connsiteY105" fmla="*/ 296502 h 812606"/>
                <a:gd name="connsiteX106" fmla="*/ 11877453 w 13723853"/>
                <a:gd name="connsiteY106" fmla="*/ 286990 h 812606"/>
                <a:gd name="connsiteX107" fmla="*/ 12369205 w 13723853"/>
                <a:gd name="connsiteY107" fmla="*/ 0 h 812606"/>
                <a:gd name="connsiteX108" fmla="*/ 12739632 w 13723853"/>
                <a:gd name="connsiteY108" fmla="*/ 148596 h 812606"/>
                <a:gd name="connsiteX109" fmla="*/ 12787838 w 13723853"/>
                <a:gd name="connsiteY109" fmla="*/ 195935 h 812606"/>
                <a:gd name="connsiteX110" fmla="*/ 12792152 w 13723853"/>
                <a:gd name="connsiteY110" fmla="*/ 187311 h 812606"/>
                <a:gd name="connsiteX111" fmla="*/ 12801688 w 13723853"/>
                <a:gd name="connsiteY111" fmla="*/ 204976 h 812606"/>
                <a:gd name="connsiteX112" fmla="*/ 13241517 w 13723853"/>
                <a:gd name="connsiteY112" fmla="*/ 492302 h 812606"/>
                <a:gd name="connsiteX113" fmla="*/ 13706344 w 13723853"/>
                <a:gd name="connsiteY113" fmla="*/ 159808 h 812606"/>
                <a:gd name="connsiteX114" fmla="*/ 13723853 w 13723853"/>
                <a:gd name="connsiteY114" fmla="*/ 119324 h 812606"/>
                <a:gd name="connsiteX115" fmla="*/ 13706170 w 13723853"/>
                <a:gd name="connsiteY115" fmla="*/ 177225 h 812606"/>
                <a:gd name="connsiteX116" fmla="*/ 13112504 w 13723853"/>
                <a:gd name="connsiteY116" fmla="*/ 660610 h 812606"/>
                <a:gd name="connsiteX117" fmla="*/ 12742077 w 13723853"/>
                <a:gd name="connsiteY117" fmla="*/ 512014 h 812606"/>
                <a:gd name="connsiteX118" fmla="*/ 12693871 w 13723853"/>
                <a:gd name="connsiteY118" fmla="*/ 464675 h 812606"/>
                <a:gd name="connsiteX119" fmla="*/ 12689556 w 13723853"/>
                <a:gd name="connsiteY119" fmla="*/ 473298 h 812606"/>
                <a:gd name="connsiteX120" fmla="*/ 12680021 w 13723853"/>
                <a:gd name="connsiteY120" fmla="*/ 455634 h 812606"/>
                <a:gd name="connsiteX121" fmla="*/ 12240192 w 13723853"/>
                <a:gd name="connsiteY121" fmla="*/ 168308 h 812606"/>
                <a:gd name="connsiteX122" fmla="*/ 11817130 w 13723853"/>
                <a:gd name="connsiteY122" fmla="*/ 428741 h 812606"/>
                <a:gd name="connsiteX123" fmla="*/ 11816878 w 13723853"/>
                <a:gd name="connsiteY123" fmla="*/ 429150 h 812606"/>
                <a:gd name="connsiteX124" fmla="*/ 11815386 w 13723853"/>
                <a:gd name="connsiteY124" fmla="*/ 432244 h 812606"/>
                <a:gd name="connsiteX125" fmla="*/ 11788599 w 13723853"/>
                <a:gd name="connsiteY125" fmla="*/ 480214 h 812606"/>
                <a:gd name="connsiteX126" fmla="*/ 11775345 w 13723853"/>
                <a:gd name="connsiteY126" fmla="*/ 500849 h 812606"/>
                <a:gd name="connsiteX127" fmla="*/ 11757855 w 13723853"/>
                <a:gd name="connsiteY127" fmla="*/ 541285 h 812606"/>
                <a:gd name="connsiteX128" fmla="*/ 11765546 w 13723853"/>
                <a:gd name="connsiteY128" fmla="*/ 516101 h 812606"/>
                <a:gd name="connsiteX129" fmla="*/ 11759437 w 13723853"/>
                <a:gd name="connsiteY129" fmla="*/ 525613 h 812606"/>
                <a:gd name="connsiteX130" fmla="*/ 11267684 w 13723853"/>
                <a:gd name="connsiteY130" fmla="*/ 812603 h 812606"/>
                <a:gd name="connsiteX131" fmla="*/ 10897257 w 13723853"/>
                <a:gd name="connsiteY131" fmla="*/ 664007 h 812606"/>
                <a:gd name="connsiteX132" fmla="*/ 10849051 w 13723853"/>
                <a:gd name="connsiteY132" fmla="*/ 616668 h 812606"/>
                <a:gd name="connsiteX133" fmla="*/ 10844737 w 13723853"/>
                <a:gd name="connsiteY133" fmla="*/ 625292 h 812606"/>
                <a:gd name="connsiteX134" fmla="*/ 10835202 w 13723853"/>
                <a:gd name="connsiteY134" fmla="*/ 607627 h 812606"/>
                <a:gd name="connsiteX135" fmla="*/ 10395373 w 13723853"/>
                <a:gd name="connsiteY135" fmla="*/ 320302 h 812606"/>
                <a:gd name="connsiteX136" fmla="*/ 10129762 w 13723853"/>
                <a:gd name="connsiteY136" fmla="*/ 411089 h 812606"/>
                <a:gd name="connsiteX137" fmla="*/ 10084555 w 13723853"/>
                <a:gd name="connsiteY137" fmla="*/ 449000 h 812606"/>
                <a:gd name="connsiteX138" fmla="*/ 10078982 w 13723853"/>
                <a:gd name="connsiteY138" fmla="*/ 456073 h 812606"/>
                <a:gd name="connsiteX139" fmla="*/ 10044861 w 13723853"/>
                <a:gd name="connsiteY139" fmla="*/ 488902 h 812606"/>
                <a:gd name="connsiteX140" fmla="*/ 10019780 w 13723853"/>
                <a:gd name="connsiteY140" fmla="*/ 515951 h 812606"/>
                <a:gd name="connsiteX141" fmla="*/ 9930545 w 13723853"/>
                <a:gd name="connsiteY141" fmla="*/ 652795 h 812606"/>
                <a:gd name="connsiteX142" fmla="*/ 9913035 w 13723853"/>
                <a:gd name="connsiteY142" fmla="*/ 693279 h 812606"/>
                <a:gd name="connsiteX143" fmla="*/ 9930719 w 13723853"/>
                <a:gd name="connsiteY143" fmla="*/ 635378 h 812606"/>
                <a:gd name="connsiteX144" fmla="*/ 9967058 w 13723853"/>
                <a:gd name="connsiteY144" fmla="*/ 553928 h 812606"/>
                <a:gd name="connsiteX145" fmla="*/ 9925778 w 13723853"/>
                <a:gd name="connsiteY145" fmla="*/ 583206 h 812606"/>
                <a:gd name="connsiteX146" fmla="*/ 9652206 w 13723853"/>
                <a:gd name="connsiteY146" fmla="*/ 660611 h 812606"/>
                <a:gd name="connsiteX147" fmla="*/ 9281779 w 13723853"/>
                <a:gd name="connsiteY147" fmla="*/ 512015 h 812606"/>
                <a:gd name="connsiteX148" fmla="*/ 9233572 w 13723853"/>
                <a:gd name="connsiteY148" fmla="*/ 464676 h 812606"/>
                <a:gd name="connsiteX149" fmla="*/ 9229259 w 13723853"/>
                <a:gd name="connsiteY149" fmla="*/ 473299 h 812606"/>
                <a:gd name="connsiteX150" fmla="*/ 9219723 w 13723853"/>
                <a:gd name="connsiteY150" fmla="*/ 455635 h 812606"/>
                <a:gd name="connsiteX151" fmla="*/ 8779893 w 13723853"/>
                <a:gd name="connsiteY151" fmla="*/ 168309 h 812606"/>
                <a:gd name="connsiteX152" fmla="*/ 8356831 w 13723853"/>
                <a:gd name="connsiteY152" fmla="*/ 428742 h 812606"/>
                <a:gd name="connsiteX153" fmla="*/ 8356580 w 13723853"/>
                <a:gd name="connsiteY153" fmla="*/ 429151 h 812606"/>
                <a:gd name="connsiteX154" fmla="*/ 8355088 w 13723853"/>
                <a:gd name="connsiteY154" fmla="*/ 432245 h 812606"/>
                <a:gd name="connsiteX155" fmla="*/ 8328302 w 13723853"/>
                <a:gd name="connsiteY155" fmla="*/ 480215 h 812606"/>
                <a:gd name="connsiteX156" fmla="*/ 8315046 w 13723853"/>
                <a:gd name="connsiteY156" fmla="*/ 500850 h 812606"/>
                <a:gd name="connsiteX157" fmla="*/ 8297557 w 13723853"/>
                <a:gd name="connsiteY157" fmla="*/ 541286 h 812606"/>
                <a:gd name="connsiteX158" fmla="*/ 8305248 w 13723853"/>
                <a:gd name="connsiteY158" fmla="*/ 516102 h 812606"/>
                <a:gd name="connsiteX159" fmla="*/ 8299138 w 13723853"/>
                <a:gd name="connsiteY159" fmla="*/ 525614 h 812606"/>
                <a:gd name="connsiteX160" fmla="*/ 7807387 w 13723853"/>
                <a:gd name="connsiteY160" fmla="*/ 812604 h 812606"/>
                <a:gd name="connsiteX161" fmla="*/ 7436959 w 13723853"/>
                <a:gd name="connsiteY161" fmla="*/ 664008 h 812606"/>
                <a:gd name="connsiteX162" fmla="*/ 7388753 w 13723853"/>
                <a:gd name="connsiteY162" fmla="*/ 616669 h 812606"/>
                <a:gd name="connsiteX163" fmla="*/ 7384439 w 13723853"/>
                <a:gd name="connsiteY163" fmla="*/ 625293 h 812606"/>
                <a:gd name="connsiteX164" fmla="*/ 7374904 w 13723853"/>
                <a:gd name="connsiteY164" fmla="*/ 607628 h 812606"/>
                <a:gd name="connsiteX165" fmla="*/ 6935074 w 13723853"/>
                <a:gd name="connsiteY165" fmla="*/ 320302 h 812606"/>
                <a:gd name="connsiteX166" fmla="*/ 6669465 w 13723853"/>
                <a:gd name="connsiteY166" fmla="*/ 411089 h 812606"/>
                <a:gd name="connsiteX167" fmla="*/ 6624260 w 13723853"/>
                <a:gd name="connsiteY167" fmla="*/ 448999 h 812606"/>
                <a:gd name="connsiteX168" fmla="*/ 6618684 w 13723853"/>
                <a:gd name="connsiteY168" fmla="*/ 456075 h 812606"/>
                <a:gd name="connsiteX169" fmla="*/ 6584554 w 13723853"/>
                <a:gd name="connsiteY169" fmla="*/ 488913 h 812606"/>
                <a:gd name="connsiteX170" fmla="*/ 6559482 w 13723853"/>
                <a:gd name="connsiteY170" fmla="*/ 515952 h 812606"/>
                <a:gd name="connsiteX171" fmla="*/ 6470247 w 13723853"/>
                <a:gd name="connsiteY171" fmla="*/ 652796 h 812606"/>
                <a:gd name="connsiteX172" fmla="*/ 6452738 w 13723853"/>
                <a:gd name="connsiteY172" fmla="*/ 693280 h 812606"/>
                <a:gd name="connsiteX173" fmla="*/ 6470421 w 13723853"/>
                <a:gd name="connsiteY173" fmla="*/ 635379 h 812606"/>
                <a:gd name="connsiteX174" fmla="*/ 6506759 w 13723853"/>
                <a:gd name="connsiteY174" fmla="*/ 553930 h 812606"/>
                <a:gd name="connsiteX175" fmla="*/ 6465480 w 13723853"/>
                <a:gd name="connsiteY175" fmla="*/ 583208 h 812606"/>
                <a:gd name="connsiteX176" fmla="*/ 6191908 w 13723853"/>
                <a:gd name="connsiteY176" fmla="*/ 660613 h 812606"/>
                <a:gd name="connsiteX177" fmla="*/ 5821481 w 13723853"/>
                <a:gd name="connsiteY177" fmla="*/ 512017 h 812606"/>
                <a:gd name="connsiteX178" fmla="*/ 5773274 w 13723853"/>
                <a:gd name="connsiteY178" fmla="*/ 464678 h 812606"/>
                <a:gd name="connsiteX179" fmla="*/ 5768961 w 13723853"/>
                <a:gd name="connsiteY179" fmla="*/ 473301 h 812606"/>
                <a:gd name="connsiteX180" fmla="*/ 5759425 w 13723853"/>
                <a:gd name="connsiteY180" fmla="*/ 455637 h 812606"/>
                <a:gd name="connsiteX181" fmla="*/ 5319596 w 13723853"/>
                <a:gd name="connsiteY181" fmla="*/ 168311 h 812606"/>
                <a:gd name="connsiteX182" fmla="*/ 4896534 w 13723853"/>
                <a:gd name="connsiteY182" fmla="*/ 428744 h 812606"/>
                <a:gd name="connsiteX183" fmla="*/ 4896282 w 13723853"/>
                <a:gd name="connsiteY183" fmla="*/ 429153 h 812606"/>
                <a:gd name="connsiteX184" fmla="*/ 4894790 w 13723853"/>
                <a:gd name="connsiteY184" fmla="*/ 432247 h 812606"/>
                <a:gd name="connsiteX185" fmla="*/ 4868004 w 13723853"/>
                <a:gd name="connsiteY185" fmla="*/ 480217 h 812606"/>
                <a:gd name="connsiteX186" fmla="*/ 4854748 w 13723853"/>
                <a:gd name="connsiteY186" fmla="*/ 500852 h 812606"/>
                <a:gd name="connsiteX187" fmla="*/ 4837259 w 13723853"/>
                <a:gd name="connsiteY187" fmla="*/ 541288 h 812606"/>
                <a:gd name="connsiteX188" fmla="*/ 4844951 w 13723853"/>
                <a:gd name="connsiteY188" fmla="*/ 516104 h 812606"/>
                <a:gd name="connsiteX189" fmla="*/ 4838840 w 13723853"/>
                <a:gd name="connsiteY189" fmla="*/ 525616 h 812606"/>
                <a:gd name="connsiteX190" fmla="*/ 4347089 w 13723853"/>
                <a:gd name="connsiteY190" fmla="*/ 812606 h 812606"/>
                <a:gd name="connsiteX191" fmla="*/ 3976662 w 13723853"/>
                <a:gd name="connsiteY191" fmla="*/ 664010 h 812606"/>
                <a:gd name="connsiteX192" fmla="*/ 3928455 w 13723853"/>
                <a:gd name="connsiteY192" fmla="*/ 616671 h 812606"/>
                <a:gd name="connsiteX193" fmla="*/ 3924142 w 13723853"/>
                <a:gd name="connsiteY193" fmla="*/ 625295 h 812606"/>
                <a:gd name="connsiteX194" fmla="*/ 3914606 w 13723853"/>
                <a:gd name="connsiteY194" fmla="*/ 607630 h 812606"/>
                <a:gd name="connsiteX195" fmla="*/ 3474777 w 13723853"/>
                <a:gd name="connsiteY195" fmla="*/ 320304 h 812606"/>
                <a:gd name="connsiteX196" fmla="*/ 3209167 w 13723853"/>
                <a:gd name="connsiteY196" fmla="*/ 411091 h 812606"/>
                <a:gd name="connsiteX197" fmla="*/ 3163963 w 13723853"/>
                <a:gd name="connsiteY197" fmla="*/ 449001 h 812606"/>
                <a:gd name="connsiteX198" fmla="*/ 3158386 w 13723853"/>
                <a:gd name="connsiteY198" fmla="*/ 456077 h 812606"/>
                <a:gd name="connsiteX199" fmla="*/ 3124257 w 13723853"/>
                <a:gd name="connsiteY199" fmla="*/ 488915 h 812606"/>
                <a:gd name="connsiteX200" fmla="*/ 3099185 w 13723853"/>
                <a:gd name="connsiteY200" fmla="*/ 515954 h 812606"/>
                <a:gd name="connsiteX201" fmla="*/ 3009950 w 13723853"/>
                <a:gd name="connsiteY201" fmla="*/ 652798 h 812606"/>
                <a:gd name="connsiteX202" fmla="*/ 2992440 w 13723853"/>
                <a:gd name="connsiteY202" fmla="*/ 693282 h 812606"/>
                <a:gd name="connsiteX203" fmla="*/ 3010123 w 13723853"/>
                <a:gd name="connsiteY203" fmla="*/ 635381 h 812606"/>
                <a:gd name="connsiteX204" fmla="*/ 3046461 w 13723853"/>
                <a:gd name="connsiteY204" fmla="*/ 553933 h 812606"/>
                <a:gd name="connsiteX205" fmla="*/ 3005183 w 13723853"/>
                <a:gd name="connsiteY205" fmla="*/ 583210 h 812606"/>
                <a:gd name="connsiteX206" fmla="*/ 2731610 w 13723853"/>
                <a:gd name="connsiteY206" fmla="*/ 660615 h 812606"/>
                <a:gd name="connsiteX207" fmla="*/ 2361183 w 13723853"/>
                <a:gd name="connsiteY207" fmla="*/ 512019 h 812606"/>
                <a:gd name="connsiteX208" fmla="*/ 2312977 w 13723853"/>
                <a:gd name="connsiteY208" fmla="*/ 464680 h 812606"/>
                <a:gd name="connsiteX209" fmla="*/ 2308663 w 13723853"/>
                <a:gd name="connsiteY209" fmla="*/ 473303 h 812606"/>
                <a:gd name="connsiteX210" fmla="*/ 2299127 w 13723853"/>
                <a:gd name="connsiteY210" fmla="*/ 455639 h 812606"/>
                <a:gd name="connsiteX211" fmla="*/ 1859298 w 13723853"/>
                <a:gd name="connsiteY211" fmla="*/ 168313 h 812606"/>
                <a:gd name="connsiteX212" fmla="*/ 1436236 w 13723853"/>
                <a:gd name="connsiteY212" fmla="*/ 428746 h 812606"/>
                <a:gd name="connsiteX213" fmla="*/ 1435984 w 13723853"/>
                <a:gd name="connsiteY213" fmla="*/ 429155 h 812606"/>
                <a:gd name="connsiteX214" fmla="*/ 1434492 w 13723853"/>
                <a:gd name="connsiteY214" fmla="*/ 432249 h 812606"/>
                <a:gd name="connsiteX215" fmla="*/ 1407706 w 13723853"/>
                <a:gd name="connsiteY215" fmla="*/ 480219 h 812606"/>
                <a:gd name="connsiteX216" fmla="*/ 1394450 w 13723853"/>
                <a:gd name="connsiteY216" fmla="*/ 500854 h 812606"/>
                <a:gd name="connsiteX217" fmla="*/ 1376961 w 13723853"/>
                <a:gd name="connsiteY217" fmla="*/ 541290 h 812606"/>
                <a:gd name="connsiteX218" fmla="*/ 1384653 w 13723853"/>
                <a:gd name="connsiteY218" fmla="*/ 516106 h 812606"/>
                <a:gd name="connsiteX219" fmla="*/ 1378542 w 13723853"/>
                <a:gd name="connsiteY219" fmla="*/ 525618 h 812606"/>
                <a:gd name="connsiteX0" fmla="*/ 1378542 w 13723853"/>
                <a:gd name="connsiteY0" fmla="*/ 525618 h 812606"/>
                <a:gd name="connsiteX1" fmla="*/ 516364 w 13723853"/>
                <a:gd name="connsiteY1" fmla="*/ 664012 h 812606"/>
                <a:gd name="connsiteX2" fmla="*/ 14479 w 13723853"/>
                <a:gd name="connsiteY2" fmla="*/ 320306 h 812606"/>
                <a:gd name="connsiteX3" fmla="*/ 143492 w 13723853"/>
                <a:gd name="connsiteY3" fmla="*/ 151998 h 812606"/>
                <a:gd name="connsiteX4" fmla="*/ 513919 w 13723853"/>
                <a:gd name="connsiteY4" fmla="*/ 300594 h 812606"/>
                <a:gd name="connsiteX5" fmla="*/ 562125 w 13723853"/>
                <a:gd name="connsiteY5" fmla="*/ 347933 h 812606"/>
                <a:gd name="connsiteX6" fmla="*/ 566439 w 13723853"/>
                <a:gd name="connsiteY6" fmla="*/ 339310 h 812606"/>
                <a:gd name="connsiteX7" fmla="*/ 575975 w 13723853"/>
                <a:gd name="connsiteY7" fmla="*/ 356974 h 812606"/>
                <a:gd name="connsiteX8" fmla="*/ 1438866 w 13723853"/>
                <a:gd name="connsiteY8" fmla="*/ 383867 h 812606"/>
                <a:gd name="connsiteX9" fmla="*/ 1439118 w 13723853"/>
                <a:gd name="connsiteY9" fmla="*/ 383458 h 812606"/>
                <a:gd name="connsiteX10" fmla="*/ 1440610 w 13723853"/>
                <a:gd name="connsiteY10" fmla="*/ 380364 h 812606"/>
                <a:gd name="connsiteX11" fmla="*/ 1467396 w 13723853"/>
                <a:gd name="connsiteY11" fmla="*/ 332394 h 812606"/>
                <a:gd name="connsiteX12" fmla="*/ 1480651 w 13723853"/>
                <a:gd name="connsiteY12" fmla="*/ 311759 h 812606"/>
                <a:gd name="connsiteX13" fmla="*/ 1498141 w 13723853"/>
                <a:gd name="connsiteY13" fmla="*/ 271323 h 812606"/>
                <a:gd name="connsiteX14" fmla="*/ 1490449 w 13723853"/>
                <a:gd name="connsiteY14" fmla="*/ 296507 h 812606"/>
                <a:gd name="connsiteX15" fmla="*/ 1496559 w 13723853"/>
                <a:gd name="connsiteY15" fmla="*/ 286995 h 812606"/>
                <a:gd name="connsiteX16" fmla="*/ 1988311 w 13723853"/>
                <a:gd name="connsiteY16" fmla="*/ 5 h 812606"/>
                <a:gd name="connsiteX17" fmla="*/ 2358738 w 13723853"/>
                <a:gd name="connsiteY17" fmla="*/ 148601 h 812606"/>
                <a:gd name="connsiteX18" fmla="*/ 2406944 w 13723853"/>
                <a:gd name="connsiteY18" fmla="*/ 195940 h 812606"/>
                <a:gd name="connsiteX19" fmla="*/ 2411258 w 13723853"/>
                <a:gd name="connsiteY19" fmla="*/ 187316 h 812606"/>
                <a:gd name="connsiteX20" fmla="*/ 2420794 w 13723853"/>
                <a:gd name="connsiteY20" fmla="*/ 204981 h 812606"/>
                <a:gd name="connsiteX21" fmla="*/ 2860623 w 13723853"/>
                <a:gd name="connsiteY21" fmla="*/ 492306 h 812606"/>
                <a:gd name="connsiteX22" fmla="*/ 3126233 w 13723853"/>
                <a:gd name="connsiteY22" fmla="*/ 401519 h 812606"/>
                <a:gd name="connsiteX23" fmla="*/ 3171437 w 13723853"/>
                <a:gd name="connsiteY23" fmla="*/ 363610 h 812606"/>
                <a:gd name="connsiteX24" fmla="*/ 3177014 w 13723853"/>
                <a:gd name="connsiteY24" fmla="*/ 356534 h 812606"/>
                <a:gd name="connsiteX25" fmla="*/ 3211143 w 13723853"/>
                <a:gd name="connsiteY25" fmla="*/ 323696 h 812606"/>
                <a:gd name="connsiteX26" fmla="*/ 3236215 w 13723853"/>
                <a:gd name="connsiteY26" fmla="*/ 296657 h 812606"/>
                <a:gd name="connsiteX27" fmla="*/ 3325450 w 13723853"/>
                <a:gd name="connsiteY27" fmla="*/ 159813 h 812606"/>
                <a:gd name="connsiteX28" fmla="*/ 3342960 w 13723853"/>
                <a:gd name="connsiteY28" fmla="*/ 119329 h 812606"/>
                <a:gd name="connsiteX29" fmla="*/ 3325277 w 13723853"/>
                <a:gd name="connsiteY29" fmla="*/ 177230 h 812606"/>
                <a:gd name="connsiteX30" fmla="*/ 3288939 w 13723853"/>
                <a:gd name="connsiteY30" fmla="*/ 258678 h 812606"/>
                <a:gd name="connsiteX31" fmla="*/ 3330217 w 13723853"/>
                <a:gd name="connsiteY31" fmla="*/ 229401 h 812606"/>
                <a:gd name="connsiteX32" fmla="*/ 3603790 w 13723853"/>
                <a:gd name="connsiteY32" fmla="*/ 151996 h 812606"/>
                <a:gd name="connsiteX33" fmla="*/ 3974217 w 13723853"/>
                <a:gd name="connsiteY33" fmla="*/ 300592 h 812606"/>
                <a:gd name="connsiteX34" fmla="*/ 4022423 w 13723853"/>
                <a:gd name="connsiteY34" fmla="*/ 347931 h 812606"/>
                <a:gd name="connsiteX35" fmla="*/ 4026737 w 13723853"/>
                <a:gd name="connsiteY35" fmla="*/ 339308 h 812606"/>
                <a:gd name="connsiteX36" fmla="*/ 4036273 w 13723853"/>
                <a:gd name="connsiteY36" fmla="*/ 356972 h 812606"/>
                <a:gd name="connsiteX37" fmla="*/ 4476102 w 13723853"/>
                <a:gd name="connsiteY37" fmla="*/ 644298 h 812606"/>
                <a:gd name="connsiteX38" fmla="*/ 4899164 w 13723853"/>
                <a:gd name="connsiteY38" fmla="*/ 383865 h 812606"/>
                <a:gd name="connsiteX39" fmla="*/ 4899416 w 13723853"/>
                <a:gd name="connsiteY39" fmla="*/ 383456 h 812606"/>
                <a:gd name="connsiteX40" fmla="*/ 4900908 w 13723853"/>
                <a:gd name="connsiteY40" fmla="*/ 380362 h 812606"/>
                <a:gd name="connsiteX41" fmla="*/ 4927694 w 13723853"/>
                <a:gd name="connsiteY41" fmla="*/ 332392 h 812606"/>
                <a:gd name="connsiteX42" fmla="*/ 4940949 w 13723853"/>
                <a:gd name="connsiteY42" fmla="*/ 311757 h 812606"/>
                <a:gd name="connsiteX43" fmla="*/ 4958439 w 13723853"/>
                <a:gd name="connsiteY43" fmla="*/ 271321 h 812606"/>
                <a:gd name="connsiteX44" fmla="*/ 4950747 w 13723853"/>
                <a:gd name="connsiteY44" fmla="*/ 296505 h 812606"/>
                <a:gd name="connsiteX45" fmla="*/ 4956857 w 13723853"/>
                <a:gd name="connsiteY45" fmla="*/ 286993 h 812606"/>
                <a:gd name="connsiteX46" fmla="*/ 5448609 w 13723853"/>
                <a:gd name="connsiteY46" fmla="*/ 3 h 812606"/>
                <a:gd name="connsiteX47" fmla="*/ 5819036 w 13723853"/>
                <a:gd name="connsiteY47" fmla="*/ 148599 h 812606"/>
                <a:gd name="connsiteX48" fmla="*/ 5867242 w 13723853"/>
                <a:gd name="connsiteY48" fmla="*/ 195938 h 812606"/>
                <a:gd name="connsiteX49" fmla="*/ 5871556 w 13723853"/>
                <a:gd name="connsiteY49" fmla="*/ 187314 h 812606"/>
                <a:gd name="connsiteX50" fmla="*/ 5881092 w 13723853"/>
                <a:gd name="connsiteY50" fmla="*/ 204979 h 812606"/>
                <a:gd name="connsiteX51" fmla="*/ 6320921 w 13723853"/>
                <a:gd name="connsiteY51" fmla="*/ 492304 h 812606"/>
                <a:gd name="connsiteX52" fmla="*/ 6586531 w 13723853"/>
                <a:gd name="connsiteY52" fmla="*/ 401517 h 812606"/>
                <a:gd name="connsiteX53" fmla="*/ 6631735 w 13723853"/>
                <a:gd name="connsiteY53" fmla="*/ 363608 h 812606"/>
                <a:gd name="connsiteX54" fmla="*/ 6637312 w 13723853"/>
                <a:gd name="connsiteY54" fmla="*/ 356532 h 812606"/>
                <a:gd name="connsiteX55" fmla="*/ 6671441 w 13723853"/>
                <a:gd name="connsiteY55" fmla="*/ 323694 h 812606"/>
                <a:gd name="connsiteX56" fmla="*/ 6696513 w 13723853"/>
                <a:gd name="connsiteY56" fmla="*/ 296655 h 812606"/>
                <a:gd name="connsiteX57" fmla="*/ 6785748 w 13723853"/>
                <a:gd name="connsiteY57" fmla="*/ 159811 h 812606"/>
                <a:gd name="connsiteX58" fmla="*/ 6803258 w 13723853"/>
                <a:gd name="connsiteY58" fmla="*/ 119327 h 812606"/>
                <a:gd name="connsiteX59" fmla="*/ 6785574 w 13723853"/>
                <a:gd name="connsiteY59" fmla="*/ 177228 h 812606"/>
                <a:gd name="connsiteX60" fmla="*/ 6749236 w 13723853"/>
                <a:gd name="connsiteY60" fmla="*/ 258677 h 812606"/>
                <a:gd name="connsiteX61" fmla="*/ 6790515 w 13723853"/>
                <a:gd name="connsiteY61" fmla="*/ 229399 h 812606"/>
                <a:gd name="connsiteX62" fmla="*/ 7064088 w 13723853"/>
                <a:gd name="connsiteY62" fmla="*/ 151994 h 812606"/>
                <a:gd name="connsiteX63" fmla="*/ 7434515 w 13723853"/>
                <a:gd name="connsiteY63" fmla="*/ 300590 h 812606"/>
                <a:gd name="connsiteX64" fmla="*/ 7482721 w 13723853"/>
                <a:gd name="connsiteY64" fmla="*/ 347929 h 812606"/>
                <a:gd name="connsiteX65" fmla="*/ 7487035 w 13723853"/>
                <a:gd name="connsiteY65" fmla="*/ 339306 h 812606"/>
                <a:gd name="connsiteX66" fmla="*/ 7496571 w 13723853"/>
                <a:gd name="connsiteY66" fmla="*/ 356970 h 812606"/>
                <a:gd name="connsiteX67" fmla="*/ 7936399 w 13723853"/>
                <a:gd name="connsiteY67" fmla="*/ 644296 h 812606"/>
                <a:gd name="connsiteX68" fmla="*/ 8359462 w 13723853"/>
                <a:gd name="connsiteY68" fmla="*/ 383863 h 812606"/>
                <a:gd name="connsiteX69" fmla="*/ 8359713 w 13723853"/>
                <a:gd name="connsiteY69" fmla="*/ 383454 h 812606"/>
                <a:gd name="connsiteX70" fmla="*/ 8361206 w 13723853"/>
                <a:gd name="connsiteY70" fmla="*/ 380360 h 812606"/>
                <a:gd name="connsiteX71" fmla="*/ 8387992 w 13723853"/>
                <a:gd name="connsiteY71" fmla="*/ 332390 h 812606"/>
                <a:gd name="connsiteX72" fmla="*/ 8401246 w 13723853"/>
                <a:gd name="connsiteY72" fmla="*/ 311755 h 812606"/>
                <a:gd name="connsiteX73" fmla="*/ 8418737 w 13723853"/>
                <a:gd name="connsiteY73" fmla="*/ 271319 h 812606"/>
                <a:gd name="connsiteX74" fmla="*/ 8411045 w 13723853"/>
                <a:gd name="connsiteY74" fmla="*/ 296503 h 812606"/>
                <a:gd name="connsiteX75" fmla="*/ 8417155 w 13723853"/>
                <a:gd name="connsiteY75" fmla="*/ 286991 h 812606"/>
                <a:gd name="connsiteX76" fmla="*/ 8908907 w 13723853"/>
                <a:gd name="connsiteY76" fmla="*/ 1 h 812606"/>
                <a:gd name="connsiteX77" fmla="*/ 9279334 w 13723853"/>
                <a:gd name="connsiteY77" fmla="*/ 148597 h 812606"/>
                <a:gd name="connsiteX78" fmla="*/ 9327540 w 13723853"/>
                <a:gd name="connsiteY78" fmla="*/ 195936 h 812606"/>
                <a:gd name="connsiteX79" fmla="*/ 9331854 w 13723853"/>
                <a:gd name="connsiteY79" fmla="*/ 187312 h 812606"/>
                <a:gd name="connsiteX80" fmla="*/ 9341390 w 13723853"/>
                <a:gd name="connsiteY80" fmla="*/ 204977 h 812606"/>
                <a:gd name="connsiteX81" fmla="*/ 9781218 w 13723853"/>
                <a:gd name="connsiteY81" fmla="*/ 492302 h 812606"/>
                <a:gd name="connsiteX82" fmla="*/ 10046829 w 13723853"/>
                <a:gd name="connsiteY82" fmla="*/ 401515 h 812606"/>
                <a:gd name="connsiteX83" fmla="*/ 10092036 w 13723853"/>
                <a:gd name="connsiteY83" fmla="*/ 363604 h 812606"/>
                <a:gd name="connsiteX84" fmla="*/ 10097610 w 13723853"/>
                <a:gd name="connsiteY84" fmla="*/ 356531 h 812606"/>
                <a:gd name="connsiteX85" fmla="*/ 10131730 w 13723853"/>
                <a:gd name="connsiteY85" fmla="*/ 323702 h 812606"/>
                <a:gd name="connsiteX86" fmla="*/ 10156811 w 13723853"/>
                <a:gd name="connsiteY86" fmla="*/ 296653 h 812606"/>
                <a:gd name="connsiteX87" fmla="*/ 10246046 w 13723853"/>
                <a:gd name="connsiteY87" fmla="*/ 159809 h 812606"/>
                <a:gd name="connsiteX88" fmla="*/ 10263556 w 13723853"/>
                <a:gd name="connsiteY88" fmla="*/ 119325 h 812606"/>
                <a:gd name="connsiteX89" fmla="*/ 10245872 w 13723853"/>
                <a:gd name="connsiteY89" fmla="*/ 177226 h 812606"/>
                <a:gd name="connsiteX90" fmla="*/ 10209533 w 13723853"/>
                <a:gd name="connsiteY90" fmla="*/ 258676 h 812606"/>
                <a:gd name="connsiteX91" fmla="*/ 10250813 w 13723853"/>
                <a:gd name="connsiteY91" fmla="*/ 229399 h 812606"/>
                <a:gd name="connsiteX92" fmla="*/ 10524386 w 13723853"/>
                <a:gd name="connsiteY92" fmla="*/ 151993 h 812606"/>
                <a:gd name="connsiteX93" fmla="*/ 10894813 w 13723853"/>
                <a:gd name="connsiteY93" fmla="*/ 300589 h 812606"/>
                <a:gd name="connsiteX94" fmla="*/ 10943019 w 13723853"/>
                <a:gd name="connsiteY94" fmla="*/ 347928 h 812606"/>
                <a:gd name="connsiteX95" fmla="*/ 10947333 w 13723853"/>
                <a:gd name="connsiteY95" fmla="*/ 339305 h 812606"/>
                <a:gd name="connsiteX96" fmla="*/ 10956868 w 13723853"/>
                <a:gd name="connsiteY96" fmla="*/ 356969 h 812606"/>
                <a:gd name="connsiteX97" fmla="*/ 11396698 w 13723853"/>
                <a:gd name="connsiteY97" fmla="*/ 644295 h 812606"/>
                <a:gd name="connsiteX98" fmla="*/ 11819760 w 13723853"/>
                <a:gd name="connsiteY98" fmla="*/ 383862 h 812606"/>
                <a:gd name="connsiteX99" fmla="*/ 11820012 w 13723853"/>
                <a:gd name="connsiteY99" fmla="*/ 383453 h 812606"/>
                <a:gd name="connsiteX100" fmla="*/ 11821504 w 13723853"/>
                <a:gd name="connsiteY100" fmla="*/ 380359 h 812606"/>
                <a:gd name="connsiteX101" fmla="*/ 11848290 w 13723853"/>
                <a:gd name="connsiteY101" fmla="*/ 332389 h 812606"/>
                <a:gd name="connsiteX102" fmla="*/ 11861545 w 13723853"/>
                <a:gd name="connsiteY102" fmla="*/ 311754 h 812606"/>
                <a:gd name="connsiteX103" fmla="*/ 11879034 w 13723853"/>
                <a:gd name="connsiteY103" fmla="*/ 271318 h 812606"/>
                <a:gd name="connsiteX104" fmla="*/ 11871343 w 13723853"/>
                <a:gd name="connsiteY104" fmla="*/ 296502 h 812606"/>
                <a:gd name="connsiteX105" fmla="*/ 11877453 w 13723853"/>
                <a:gd name="connsiteY105" fmla="*/ 286990 h 812606"/>
                <a:gd name="connsiteX106" fmla="*/ 12369205 w 13723853"/>
                <a:gd name="connsiteY106" fmla="*/ 0 h 812606"/>
                <a:gd name="connsiteX107" fmla="*/ 12739632 w 13723853"/>
                <a:gd name="connsiteY107" fmla="*/ 148596 h 812606"/>
                <a:gd name="connsiteX108" fmla="*/ 12787838 w 13723853"/>
                <a:gd name="connsiteY108" fmla="*/ 195935 h 812606"/>
                <a:gd name="connsiteX109" fmla="*/ 12792152 w 13723853"/>
                <a:gd name="connsiteY109" fmla="*/ 187311 h 812606"/>
                <a:gd name="connsiteX110" fmla="*/ 12801688 w 13723853"/>
                <a:gd name="connsiteY110" fmla="*/ 204976 h 812606"/>
                <a:gd name="connsiteX111" fmla="*/ 13241517 w 13723853"/>
                <a:gd name="connsiteY111" fmla="*/ 492302 h 812606"/>
                <a:gd name="connsiteX112" fmla="*/ 13706344 w 13723853"/>
                <a:gd name="connsiteY112" fmla="*/ 159808 h 812606"/>
                <a:gd name="connsiteX113" fmla="*/ 13723853 w 13723853"/>
                <a:gd name="connsiteY113" fmla="*/ 119324 h 812606"/>
                <a:gd name="connsiteX114" fmla="*/ 13706170 w 13723853"/>
                <a:gd name="connsiteY114" fmla="*/ 177225 h 812606"/>
                <a:gd name="connsiteX115" fmla="*/ 13112504 w 13723853"/>
                <a:gd name="connsiteY115" fmla="*/ 660610 h 812606"/>
                <a:gd name="connsiteX116" fmla="*/ 12742077 w 13723853"/>
                <a:gd name="connsiteY116" fmla="*/ 512014 h 812606"/>
                <a:gd name="connsiteX117" fmla="*/ 12693871 w 13723853"/>
                <a:gd name="connsiteY117" fmla="*/ 464675 h 812606"/>
                <a:gd name="connsiteX118" fmla="*/ 12689556 w 13723853"/>
                <a:gd name="connsiteY118" fmla="*/ 473298 h 812606"/>
                <a:gd name="connsiteX119" fmla="*/ 12680021 w 13723853"/>
                <a:gd name="connsiteY119" fmla="*/ 455634 h 812606"/>
                <a:gd name="connsiteX120" fmla="*/ 12240192 w 13723853"/>
                <a:gd name="connsiteY120" fmla="*/ 168308 h 812606"/>
                <a:gd name="connsiteX121" fmla="*/ 11817130 w 13723853"/>
                <a:gd name="connsiteY121" fmla="*/ 428741 h 812606"/>
                <a:gd name="connsiteX122" fmla="*/ 11816878 w 13723853"/>
                <a:gd name="connsiteY122" fmla="*/ 429150 h 812606"/>
                <a:gd name="connsiteX123" fmla="*/ 11815386 w 13723853"/>
                <a:gd name="connsiteY123" fmla="*/ 432244 h 812606"/>
                <a:gd name="connsiteX124" fmla="*/ 11788599 w 13723853"/>
                <a:gd name="connsiteY124" fmla="*/ 480214 h 812606"/>
                <a:gd name="connsiteX125" fmla="*/ 11775345 w 13723853"/>
                <a:gd name="connsiteY125" fmla="*/ 500849 h 812606"/>
                <a:gd name="connsiteX126" fmla="*/ 11757855 w 13723853"/>
                <a:gd name="connsiteY126" fmla="*/ 541285 h 812606"/>
                <a:gd name="connsiteX127" fmla="*/ 11765546 w 13723853"/>
                <a:gd name="connsiteY127" fmla="*/ 516101 h 812606"/>
                <a:gd name="connsiteX128" fmla="*/ 11759437 w 13723853"/>
                <a:gd name="connsiteY128" fmla="*/ 525613 h 812606"/>
                <a:gd name="connsiteX129" fmla="*/ 11267684 w 13723853"/>
                <a:gd name="connsiteY129" fmla="*/ 812603 h 812606"/>
                <a:gd name="connsiteX130" fmla="*/ 10897257 w 13723853"/>
                <a:gd name="connsiteY130" fmla="*/ 664007 h 812606"/>
                <a:gd name="connsiteX131" fmla="*/ 10849051 w 13723853"/>
                <a:gd name="connsiteY131" fmla="*/ 616668 h 812606"/>
                <a:gd name="connsiteX132" fmla="*/ 10844737 w 13723853"/>
                <a:gd name="connsiteY132" fmla="*/ 625292 h 812606"/>
                <a:gd name="connsiteX133" fmla="*/ 10835202 w 13723853"/>
                <a:gd name="connsiteY133" fmla="*/ 607627 h 812606"/>
                <a:gd name="connsiteX134" fmla="*/ 10395373 w 13723853"/>
                <a:gd name="connsiteY134" fmla="*/ 320302 h 812606"/>
                <a:gd name="connsiteX135" fmla="*/ 10129762 w 13723853"/>
                <a:gd name="connsiteY135" fmla="*/ 411089 h 812606"/>
                <a:gd name="connsiteX136" fmla="*/ 10084555 w 13723853"/>
                <a:gd name="connsiteY136" fmla="*/ 449000 h 812606"/>
                <a:gd name="connsiteX137" fmla="*/ 10078982 w 13723853"/>
                <a:gd name="connsiteY137" fmla="*/ 456073 h 812606"/>
                <a:gd name="connsiteX138" fmla="*/ 10044861 w 13723853"/>
                <a:gd name="connsiteY138" fmla="*/ 488902 h 812606"/>
                <a:gd name="connsiteX139" fmla="*/ 10019780 w 13723853"/>
                <a:gd name="connsiteY139" fmla="*/ 515951 h 812606"/>
                <a:gd name="connsiteX140" fmla="*/ 9930545 w 13723853"/>
                <a:gd name="connsiteY140" fmla="*/ 652795 h 812606"/>
                <a:gd name="connsiteX141" fmla="*/ 9913035 w 13723853"/>
                <a:gd name="connsiteY141" fmla="*/ 693279 h 812606"/>
                <a:gd name="connsiteX142" fmla="*/ 9930719 w 13723853"/>
                <a:gd name="connsiteY142" fmla="*/ 635378 h 812606"/>
                <a:gd name="connsiteX143" fmla="*/ 9967058 w 13723853"/>
                <a:gd name="connsiteY143" fmla="*/ 553928 h 812606"/>
                <a:gd name="connsiteX144" fmla="*/ 9925778 w 13723853"/>
                <a:gd name="connsiteY144" fmla="*/ 583206 h 812606"/>
                <a:gd name="connsiteX145" fmla="*/ 9652206 w 13723853"/>
                <a:gd name="connsiteY145" fmla="*/ 660611 h 812606"/>
                <a:gd name="connsiteX146" fmla="*/ 9281779 w 13723853"/>
                <a:gd name="connsiteY146" fmla="*/ 512015 h 812606"/>
                <a:gd name="connsiteX147" fmla="*/ 9233572 w 13723853"/>
                <a:gd name="connsiteY147" fmla="*/ 464676 h 812606"/>
                <a:gd name="connsiteX148" fmla="*/ 9229259 w 13723853"/>
                <a:gd name="connsiteY148" fmla="*/ 473299 h 812606"/>
                <a:gd name="connsiteX149" fmla="*/ 9219723 w 13723853"/>
                <a:gd name="connsiteY149" fmla="*/ 455635 h 812606"/>
                <a:gd name="connsiteX150" fmla="*/ 8779893 w 13723853"/>
                <a:gd name="connsiteY150" fmla="*/ 168309 h 812606"/>
                <a:gd name="connsiteX151" fmla="*/ 8356831 w 13723853"/>
                <a:gd name="connsiteY151" fmla="*/ 428742 h 812606"/>
                <a:gd name="connsiteX152" fmla="*/ 8356580 w 13723853"/>
                <a:gd name="connsiteY152" fmla="*/ 429151 h 812606"/>
                <a:gd name="connsiteX153" fmla="*/ 8355088 w 13723853"/>
                <a:gd name="connsiteY153" fmla="*/ 432245 h 812606"/>
                <a:gd name="connsiteX154" fmla="*/ 8328302 w 13723853"/>
                <a:gd name="connsiteY154" fmla="*/ 480215 h 812606"/>
                <a:gd name="connsiteX155" fmla="*/ 8315046 w 13723853"/>
                <a:gd name="connsiteY155" fmla="*/ 500850 h 812606"/>
                <a:gd name="connsiteX156" fmla="*/ 8297557 w 13723853"/>
                <a:gd name="connsiteY156" fmla="*/ 541286 h 812606"/>
                <a:gd name="connsiteX157" fmla="*/ 8305248 w 13723853"/>
                <a:gd name="connsiteY157" fmla="*/ 516102 h 812606"/>
                <a:gd name="connsiteX158" fmla="*/ 8299138 w 13723853"/>
                <a:gd name="connsiteY158" fmla="*/ 525614 h 812606"/>
                <a:gd name="connsiteX159" fmla="*/ 7807387 w 13723853"/>
                <a:gd name="connsiteY159" fmla="*/ 812604 h 812606"/>
                <a:gd name="connsiteX160" fmla="*/ 7436959 w 13723853"/>
                <a:gd name="connsiteY160" fmla="*/ 664008 h 812606"/>
                <a:gd name="connsiteX161" fmla="*/ 7388753 w 13723853"/>
                <a:gd name="connsiteY161" fmla="*/ 616669 h 812606"/>
                <a:gd name="connsiteX162" fmla="*/ 7384439 w 13723853"/>
                <a:gd name="connsiteY162" fmla="*/ 625293 h 812606"/>
                <a:gd name="connsiteX163" fmla="*/ 7374904 w 13723853"/>
                <a:gd name="connsiteY163" fmla="*/ 607628 h 812606"/>
                <a:gd name="connsiteX164" fmla="*/ 6935074 w 13723853"/>
                <a:gd name="connsiteY164" fmla="*/ 320302 h 812606"/>
                <a:gd name="connsiteX165" fmla="*/ 6669465 w 13723853"/>
                <a:gd name="connsiteY165" fmla="*/ 411089 h 812606"/>
                <a:gd name="connsiteX166" fmla="*/ 6624260 w 13723853"/>
                <a:gd name="connsiteY166" fmla="*/ 448999 h 812606"/>
                <a:gd name="connsiteX167" fmla="*/ 6618684 w 13723853"/>
                <a:gd name="connsiteY167" fmla="*/ 456075 h 812606"/>
                <a:gd name="connsiteX168" fmla="*/ 6584554 w 13723853"/>
                <a:gd name="connsiteY168" fmla="*/ 488913 h 812606"/>
                <a:gd name="connsiteX169" fmla="*/ 6559482 w 13723853"/>
                <a:gd name="connsiteY169" fmla="*/ 515952 h 812606"/>
                <a:gd name="connsiteX170" fmla="*/ 6470247 w 13723853"/>
                <a:gd name="connsiteY170" fmla="*/ 652796 h 812606"/>
                <a:gd name="connsiteX171" fmla="*/ 6452738 w 13723853"/>
                <a:gd name="connsiteY171" fmla="*/ 693280 h 812606"/>
                <a:gd name="connsiteX172" fmla="*/ 6470421 w 13723853"/>
                <a:gd name="connsiteY172" fmla="*/ 635379 h 812606"/>
                <a:gd name="connsiteX173" fmla="*/ 6506759 w 13723853"/>
                <a:gd name="connsiteY173" fmla="*/ 553930 h 812606"/>
                <a:gd name="connsiteX174" fmla="*/ 6465480 w 13723853"/>
                <a:gd name="connsiteY174" fmla="*/ 583208 h 812606"/>
                <a:gd name="connsiteX175" fmla="*/ 6191908 w 13723853"/>
                <a:gd name="connsiteY175" fmla="*/ 660613 h 812606"/>
                <a:gd name="connsiteX176" fmla="*/ 5821481 w 13723853"/>
                <a:gd name="connsiteY176" fmla="*/ 512017 h 812606"/>
                <a:gd name="connsiteX177" fmla="*/ 5773274 w 13723853"/>
                <a:gd name="connsiteY177" fmla="*/ 464678 h 812606"/>
                <a:gd name="connsiteX178" fmla="*/ 5768961 w 13723853"/>
                <a:gd name="connsiteY178" fmla="*/ 473301 h 812606"/>
                <a:gd name="connsiteX179" fmla="*/ 5759425 w 13723853"/>
                <a:gd name="connsiteY179" fmla="*/ 455637 h 812606"/>
                <a:gd name="connsiteX180" fmla="*/ 5319596 w 13723853"/>
                <a:gd name="connsiteY180" fmla="*/ 168311 h 812606"/>
                <a:gd name="connsiteX181" fmla="*/ 4896534 w 13723853"/>
                <a:gd name="connsiteY181" fmla="*/ 428744 h 812606"/>
                <a:gd name="connsiteX182" fmla="*/ 4896282 w 13723853"/>
                <a:gd name="connsiteY182" fmla="*/ 429153 h 812606"/>
                <a:gd name="connsiteX183" fmla="*/ 4894790 w 13723853"/>
                <a:gd name="connsiteY183" fmla="*/ 432247 h 812606"/>
                <a:gd name="connsiteX184" fmla="*/ 4868004 w 13723853"/>
                <a:gd name="connsiteY184" fmla="*/ 480217 h 812606"/>
                <a:gd name="connsiteX185" fmla="*/ 4854748 w 13723853"/>
                <a:gd name="connsiteY185" fmla="*/ 500852 h 812606"/>
                <a:gd name="connsiteX186" fmla="*/ 4837259 w 13723853"/>
                <a:gd name="connsiteY186" fmla="*/ 541288 h 812606"/>
                <a:gd name="connsiteX187" fmla="*/ 4844951 w 13723853"/>
                <a:gd name="connsiteY187" fmla="*/ 516104 h 812606"/>
                <a:gd name="connsiteX188" fmla="*/ 4838840 w 13723853"/>
                <a:gd name="connsiteY188" fmla="*/ 525616 h 812606"/>
                <a:gd name="connsiteX189" fmla="*/ 4347089 w 13723853"/>
                <a:gd name="connsiteY189" fmla="*/ 812606 h 812606"/>
                <a:gd name="connsiteX190" fmla="*/ 3976662 w 13723853"/>
                <a:gd name="connsiteY190" fmla="*/ 664010 h 812606"/>
                <a:gd name="connsiteX191" fmla="*/ 3928455 w 13723853"/>
                <a:gd name="connsiteY191" fmla="*/ 616671 h 812606"/>
                <a:gd name="connsiteX192" fmla="*/ 3924142 w 13723853"/>
                <a:gd name="connsiteY192" fmla="*/ 625295 h 812606"/>
                <a:gd name="connsiteX193" fmla="*/ 3914606 w 13723853"/>
                <a:gd name="connsiteY193" fmla="*/ 607630 h 812606"/>
                <a:gd name="connsiteX194" fmla="*/ 3474777 w 13723853"/>
                <a:gd name="connsiteY194" fmla="*/ 320304 h 812606"/>
                <a:gd name="connsiteX195" fmla="*/ 3209167 w 13723853"/>
                <a:gd name="connsiteY195" fmla="*/ 411091 h 812606"/>
                <a:gd name="connsiteX196" fmla="*/ 3163963 w 13723853"/>
                <a:gd name="connsiteY196" fmla="*/ 449001 h 812606"/>
                <a:gd name="connsiteX197" fmla="*/ 3158386 w 13723853"/>
                <a:gd name="connsiteY197" fmla="*/ 456077 h 812606"/>
                <a:gd name="connsiteX198" fmla="*/ 3124257 w 13723853"/>
                <a:gd name="connsiteY198" fmla="*/ 488915 h 812606"/>
                <a:gd name="connsiteX199" fmla="*/ 3099185 w 13723853"/>
                <a:gd name="connsiteY199" fmla="*/ 515954 h 812606"/>
                <a:gd name="connsiteX200" fmla="*/ 3009950 w 13723853"/>
                <a:gd name="connsiteY200" fmla="*/ 652798 h 812606"/>
                <a:gd name="connsiteX201" fmla="*/ 2992440 w 13723853"/>
                <a:gd name="connsiteY201" fmla="*/ 693282 h 812606"/>
                <a:gd name="connsiteX202" fmla="*/ 3010123 w 13723853"/>
                <a:gd name="connsiteY202" fmla="*/ 635381 h 812606"/>
                <a:gd name="connsiteX203" fmla="*/ 3046461 w 13723853"/>
                <a:gd name="connsiteY203" fmla="*/ 553933 h 812606"/>
                <a:gd name="connsiteX204" fmla="*/ 3005183 w 13723853"/>
                <a:gd name="connsiteY204" fmla="*/ 583210 h 812606"/>
                <a:gd name="connsiteX205" fmla="*/ 2731610 w 13723853"/>
                <a:gd name="connsiteY205" fmla="*/ 660615 h 812606"/>
                <a:gd name="connsiteX206" fmla="*/ 2361183 w 13723853"/>
                <a:gd name="connsiteY206" fmla="*/ 512019 h 812606"/>
                <a:gd name="connsiteX207" fmla="*/ 2312977 w 13723853"/>
                <a:gd name="connsiteY207" fmla="*/ 464680 h 812606"/>
                <a:gd name="connsiteX208" fmla="*/ 2308663 w 13723853"/>
                <a:gd name="connsiteY208" fmla="*/ 473303 h 812606"/>
                <a:gd name="connsiteX209" fmla="*/ 2299127 w 13723853"/>
                <a:gd name="connsiteY209" fmla="*/ 455639 h 812606"/>
                <a:gd name="connsiteX210" fmla="*/ 1859298 w 13723853"/>
                <a:gd name="connsiteY210" fmla="*/ 168313 h 812606"/>
                <a:gd name="connsiteX211" fmla="*/ 1436236 w 13723853"/>
                <a:gd name="connsiteY211" fmla="*/ 428746 h 812606"/>
                <a:gd name="connsiteX212" fmla="*/ 1435984 w 13723853"/>
                <a:gd name="connsiteY212" fmla="*/ 429155 h 812606"/>
                <a:gd name="connsiteX213" fmla="*/ 1434492 w 13723853"/>
                <a:gd name="connsiteY213" fmla="*/ 432249 h 812606"/>
                <a:gd name="connsiteX214" fmla="*/ 1407706 w 13723853"/>
                <a:gd name="connsiteY214" fmla="*/ 480219 h 812606"/>
                <a:gd name="connsiteX215" fmla="*/ 1394450 w 13723853"/>
                <a:gd name="connsiteY215" fmla="*/ 500854 h 812606"/>
                <a:gd name="connsiteX216" fmla="*/ 1376961 w 13723853"/>
                <a:gd name="connsiteY216" fmla="*/ 541290 h 812606"/>
                <a:gd name="connsiteX217" fmla="*/ 1384653 w 13723853"/>
                <a:gd name="connsiteY217" fmla="*/ 516106 h 812606"/>
                <a:gd name="connsiteX218" fmla="*/ 1378542 w 13723853"/>
                <a:gd name="connsiteY218" fmla="*/ 525618 h 812606"/>
                <a:gd name="connsiteX0" fmla="*/ 1443118 w 13788429"/>
                <a:gd name="connsiteY0" fmla="*/ 525618 h 812606"/>
                <a:gd name="connsiteX1" fmla="*/ 79055 w 13788429"/>
                <a:gd name="connsiteY1" fmla="*/ 320306 h 812606"/>
                <a:gd name="connsiteX2" fmla="*/ 208068 w 13788429"/>
                <a:gd name="connsiteY2" fmla="*/ 151998 h 812606"/>
                <a:gd name="connsiteX3" fmla="*/ 578495 w 13788429"/>
                <a:gd name="connsiteY3" fmla="*/ 300594 h 812606"/>
                <a:gd name="connsiteX4" fmla="*/ 626701 w 13788429"/>
                <a:gd name="connsiteY4" fmla="*/ 347933 h 812606"/>
                <a:gd name="connsiteX5" fmla="*/ 631015 w 13788429"/>
                <a:gd name="connsiteY5" fmla="*/ 339310 h 812606"/>
                <a:gd name="connsiteX6" fmla="*/ 640551 w 13788429"/>
                <a:gd name="connsiteY6" fmla="*/ 356974 h 812606"/>
                <a:gd name="connsiteX7" fmla="*/ 1503442 w 13788429"/>
                <a:gd name="connsiteY7" fmla="*/ 383867 h 812606"/>
                <a:gd name="connsiteX8" fmla="*/ 1503694 w 13788429"/>
                <a:gd name="connsiteY8" fmla="*/ 383458 h 812606"/>
                <a:gd name="connsiteX9" fmla="*/ 1505186 w 13788429"/>
                <a:gd name="connsiteY9" fmla="*/ 380364 h 812606"/>
                <a:gd name="connsiteX10" fmla="*/ 1531972 w 13788429"/>
                <a:gd name="connsiteY10" fmla="*/ 332394 h 812606"/>
                <a:gd name="connsiteX11" fmla="*/ 1545227 w 13788429"/>
                <a:gd name="connsiteY11" fmla="*/ 311759 h 812606"/>
                <a:gd name="connsiteX12" fmla="*/ 1562717 w 13788429"/>
                <a:gd name="connsiteY12" fmla="*/ 271323 h 812606"/>
                <a:gd name="connsiteX13" fmla="*/ 1555025 w 13788429"/>
                <a:gd name="connsiteY13" fmla="*/ 296507 h 812606"/>
                <a:gd name="connsiteX14" fmla="*/ 1561135 w 13788429"/>
                <a:gd name="connsiteY14" fmla="*/ 286995 h 812606"/>
                <a:gd name="connsiteX15" fmla="*/ 2052887 w 13788429"/>
                <a:gd name="connsiteY15" fmla="*/ 5 h 812606"/>
                <a:gd name="connsiteX16" fmla="*/ 2423314 w 13788429"/>
                <a:gd name="connsiteY16" fmla="*/ 148601 h 812606"/>
                <a:gd name="connsiteX17" fmla="*/ 2471520 w 13788429"/>
                <a:gd name="connsiteY17" fmla="*/ 195940 h 812606"/>
                <a:gd name="connsiteX18" fmla="*/ 2475834 w 13788429"/>
                <a:gd name="connsiteY18" fmla="*/ 187316 h 812606"/>
                <a:gd name="connsiteX19" fmla="*/ 2485370 w 13788429"/>
                <a:gd name="connsiteY19" fmla="*/ 204981 h 812606"/>
                <a:gd name="connsiteX20" fmla="*/ 2925199 w 13788429"/>
                <a:gd name="connsiteY20" fmla="*/ 492306 h 812606"/>
                <a:gd name="connsiteX21" fmla="*/ 3190809 w 13788429"/>
                <a:gd name="connsiteY21" fmla="*/ 401519 h 812606"/>
                <a:gd name="connsiteX22" fmla="*/ 3236013 w 13788429"/>
                <a:gd name="connsiteY22" fmla="*/ 363610 h 812606"/>
                <a:gd name="connsiteX23" fmla="*/ 3241590 w 13788429"/>
                <a:gd name="connsiteY23" fmla="*/ 356534 h 812606"/>
                <a:gd name="connsiteX24" fmla="*/ 3275719 w 13788429"/>
                <a:gd name="connsiteY24" fmla="*/ 323696 h 812606"/>
                <a:gd name="connsiteX25" fmla="*/ 3300791 w 13788429"/>
                <a:gd name="connsiteY25" fmla="*/ 296657 h 812606"/>
                <a:gd name="connsiteX26" fmla="*/ 3390026 w 13788429"/>
                <a:gd name="connsiteY26" fmla="*/ 159813 h 812606"/>
                <a:gd name="connsiteX27" fmla="*/ 3407536 w 13788429"/>
                <a:gd name="connsiteY27" fmla="*/ 119329 h 812606"/>
                <a:gd name="connsiteX28" fmla="*/ 3389853 w 13788429"/>
                <a:gd name="connsiteY28" fmla="*/ 177230 h 812606"/>
                <a:gd name="connsiteX29" fmla="*/ 3353515 w 13788429"/>
                <a:gd name="connsiteY29" fmla="*/ 258678 h 812606"/>
                <a:gd name="connsiteX30" fmla="*/ 3394793 w 13788429"/>
                <a:gd name="connsiteY30" fmla="*/ 229401 h 812606"/>
                <a:gd name="connsiteX31" fmla="*/ 3668366 w 13788429"/>
                <a:gd name="connsiteY31" fmla="*/ 151996 h 812606"/>
                <a:gd name="connsiteX32" fmla="*/ 4038793 w 13788429"/>
                <a:gd name="connsiteY32" fmla="*/ 300592 h 812606"/>
                <a:gd name="connsiteX33" fmla="*/ 4086999 w 13788429"/>
                <a:gd name="connsiteY33" fmla="*/ 347931 h 812606"/>
                <a:gd name="connsiteX34" fmla="*/ 4091313 w 13788429"/>
                <a:gd name="connsiteY34" fmla="*/ 339308 h 812606"/>
                <a:gd name="connsiteX35" fmla="*/ 4100849 w 13788429"/>
                <a:gd name="connsiteY35" fmla="*/ 356972 h 812606"/>
                <a:gd name="connsiteX36" fmla="*/ 4540678 w 13788429"/>
                <a:gd name="connsiteY36" fmla="*/ 644298 h 812606"/>
                <a:gd name="connsiteX37" fmla="*/ 4963740 w 13788429"/>
                <a:gd name="connsiteY37" fmla="*/ 383865 h 812606"/>
                <a:gd name="connsiteX38" fmla="*/ 4963992 w 13788429"/>
                <a:gd name="connsiteY38" fmla="*/ 383456 h 812606"/>
                <a:gd name="connsiteX39" fmla="*/ 4965484 w 13788429"/>
                <a:gd name="connsiteY39" fmla="*/ 380362 h 812606"/>
                <a:gd name="connsiteX40" fmla="*/ 4992270 w 13788429"/>
                <a:gd name="connsiteY40" fmla="*/ 332392 h 812606"/>
                <a:gd name="connsiteX41" fmla="*/ 5005525 w 13788429"/>
                <a:gd name="connsiteY41" fmla="*/ 311757 h 812606"/>
                <a:gd name="connsiteX42" fmla="*/ 5023015 w 13788429"/>
                <a:gd name="connsiteY42" fmla="*/ 271321 h 812606"/>
                <a:gd name="connsiteX43" fmla="*/ 5015323 w 13788429"/>
                <a:gd name="connsiteY43" fmla="*/ 296505 h 812606"/>
                <a:gd name="connsiteX44" fmla="*/ 5021433 w 13788429"/>
                <a:gd name="connsiteY44" fmla="*/ 286993 h 812606"/>
                <a:gd name="connsiteX45" fmla="*/ 5513185 w 13788429"/>
                <a:gd name="connsiteY45" fmla="*/ 3 h 812606"/>
                <a:gd name="connsiteX46" fmla="*/ 5883612 w 13788429"/>
                <a:gd name="connsiteY46" fmla="*/ 148599 h 812606"/>
                <a:gd name="connsiteX47" fmla="*/ 5931818 w 13788429"/>
                <a:gd name="connsiteY47" fmla="*/ 195938 h 812606"/>
                <a:gd name="connsiteX48" fmla="*/ 5936132 w 13788429"/>
                <a:gd name="connsiteY48" fmla="*/ 187314 h 812606"/>
                <a:gd name="connsiteX49" fmla="*/ 5945668 w 13788429"/>
                <a:gd name="connsiteY49" fmla="*/ 204979 h 812606"/>
                <a:gd name="connsiteX50" fmla="*/ 6385497 w 13788429"/>
                <a:gd name="connsiteY50" fmla="*/ 492304 h 812606"/>
                <a:gd name="connsiteX51" fmla="*/ 6651107 w 13788429"/>
                <a:gd name="connsiteY51" fmla="*/ 401517 h 812606"/>
                <a:gd name="connsiteX52" fmla="*/ 6696311 w 13788429"/>
                <a:gd name="connsiteY52" fmla="*/ 363608 h 812606"/>
                <a:gd name="connsiteX53" fmla="*/ 6701888 w 13788429"/>
                <a:gd name="connsiteY53" fmla="*/ 356532 h 812606"/>
                <a:gd name="connsiteX54" fmla="*/ 6736017 w 13788429"/>
                <a:gd name="connsiteY54" fmla="*/ 323694 h 812606"/>
                <a:gd name="connsiteX55" fmla="*/ 6761089 w 13788429"/>
                <a:gd name="connsiteY55" fmla="*/ 296655 h 812606"/>
                <a:gd name="connsiteX56" fmla="*/ 6850324 w 13788429"/>
                <a:gd name="connsiteY56" fmla="*/ 159811 h 812606"/>
                <a:gd name="connsiteX57" fmla="*/ 6867834 w 13788429"/>
                <a:gd name="connsiteY57" fmla="*/ 119327 h 812606"/>
                <a:gd name="connsiteX58" fmla="*/ 6850150 w 13788429"/>
                <a:gd name="connsiteY58" fmla="*/ 177228 h 812606"/>
                <a:gd name="connsiteX59" fmla="*/ 6813812 w 13788429"/>
                <a:gd name="connsiteY59" fmla="*/ 258677 h 812606"/>
                <a:gd name="connsiteX60" fmla="*/ 6855091 w 13788429"/>
                <a:gd name="connsiteY60" fmla="*/ 229399 h 812606"/>
                <a:gd name="connsiteX61" fmla="*/ 7128664 w 13788429"/>
                <a:gd name="connsiteY61" fmla="*/ 151994 h 812606"/>
                <a:gd name="connsiteX62" fmla="*/ 7499091 w 13788429"/>
                <a:gd name="connsiteY62" fmla="*/ 300590 h 812606"/>
                <a:gd name="connsiteX63" fmla="*/ 7547297 w 13788429"/>
                <a:gd name="connsiteY63" fmla="*/ 347929 h 812606"/>
                <a:gd name="connsiteX64" fmla="*/ 7551611 w 13788429"/>
                <a:gd name="connsiteY64" fmla="*/ 339306 h 812606"/>
                <a:gd name="connsiteX65" fmla="*/ 7561147 w 13788429"/>
                <a:gd name="connsiteY65" fmla="*/ 356970 h 812606"/>
                <a:gd name="connsiteX66" fmla="*/ 8000975 w 13788429"/>
                <a:gd name="connsiteY66" fmla="*/ 644296 h 812606"/>
                <a:gd name="connsiteX67" fmla="*/ 8424038 w 13788429"/>
                <a:gd name="connsiteY67" fmla="*/ 383863 h 812606"/>
                <a:gd name="connsiteX68" fmla="*/ 8424289 w 13788429"/>
                <a:gd name="connsiteY68" fmla="*/ 383454 h 812606"/>
                <a:gd name="connsiteX69" fmla="*/ 8425782 w 13788429"/>
                <a:gd name="connsiteY69" fmla="*/ 380360 h 812606"/>
                <a:gd name="connsiteX70" fmla="*/ 8452568 w 13788429"/>
                <a:gd name="connsiteY70" fmla="*/ 332390 h 812606"/>
                <a:gd name="connsiteX71" fmla="*/ 8465822 w 13788429"/>
                <a:gd name="connsiteY71" fmla="*/ 311755 h 812606"/>
                <a:gd name="connsiteX72" fmla="*/ 8483313 w 13788429"/>
                <a:gd name="connsiteY72" fmla="*/ 271319 h 812606"/>
                <a:gd name="connsiteX73" fmla="*/ 8475621 w 13788429"/>
                <a:gd name="connsiteY73" fmla="*/ 296503 h 812606"/>
                <a:gd name="connsiteX74" fmla="*/ 8481731 w 13788429"/>
                <a:gd name="connsiteY74" fmla="*/ 286991 h 812606"/>
                <a:gd name="connsiteX75" fmla="*/ 8973483 w 13788429"/>
                <a:gd name="connsiteY75" fmla="*/ 1 h 812606"/>
                <a:gd name="connsiteX76" fmla="*/ 9343910 w 13788429"/>
                <a:gd name="connsiteY76" fmla="*/ 148597 h 812606"/>
                <a:gd name="connsiteX77" fmla="*/ 9392116 w 13788429"/>
                <a:gd name="connsiteY77" fmla="*/ 195936 h 812606"/>
                <a:gd name="connsiteX78" fmla="*/ 9396430 w 13788429"/>
                <a:gd name="connsiteY78" fmla="*/ 187312 h 812606"/>
                <a:gd name="connsiteX79" fmla="*/ 9405966 w 13788429"/>
                <a:gd name="connsiteY79" fmla="*/ 204977 h 812606"/>
                <a:gd name="connsiteX80" fmla="*/ 9845794 w 13788429"/>
                <a:gd name="connsiteY80" fmla="*/ 492302 h 812606"/>
                <a:gd name="connsiteX81" fmla="*/ 10111405 w 13788429"/>
                <a:gd name="connsiteY81" fmla="*/ 401515 h 812606"/>
                <a:gd name="connsiteX82" fmla="*/ 10156612 w 13788429"/>
                <a:gd name="connsiteY82" fmla="*/ 363604 h 812606"/>
                <a:gd name="connsiteX83" fmla="*/ 10162186 w 13788429"/>
                <a:gd name="connsiteY83" fmla="*/ 356531 h 812606"/>
                <a:gd name="connsiteX84" fmla="*/ 10196306 w 13788429"/>
                <a:gd name="connsiteY84" fmla="*/ 323702 h 812606"/>
                <a:gd name="connsiteX85" fmla="*/ 10221387 w 13788429"/>
                <a:gd name="connsiteY85" fmla="*/ 296653 h 812606"/>
                <a:gd name="connsiteX86" fmla="*/ 10310622 w 13788429"/>
                <a:gd name="connsiteY86" fmla="*/ 159809 h 812606"/>
                <a:gd name="connsiteX87" fmla="*/ 10328132 w 13788429"/>
                <a:gd name="connsiteY87" fmla="*/ 119325 h 812606"/>
                <a:gd name="connsiteX88" fmla="*/ 10310448 w 13788429"/>
                <a:gd name="connsiteY88" fmla="*/ 177226 h 812606"/>
                <a:gd name="connsiteX89" fmla="*/ 10274109 w 13788429"/>
                <a:gd name="connsiteY89" fmla="*/ 258676 h 812606"/>
                <a:gd name="connsiteX90" fmla="*/ 10315389 w 13788429"/>
                <a:gd name="connsiteY90" fmla="*/ 229399 h 812606"/>
                <a:gd name="connsiteX91" fmla="*/ 10588962 w 13788429"/>
                <a:gd name="connsiteY91" fmla="*/ 151993 h 812606"/>
                <a:gd name="connsiteX92" fmla="*/ 10959389 w 13788429"/>
                <a:gd name="connsiteY92" fmla="*/ 300589 h 812606"/>
                <a:gd name="connsiteX93" fmla="*/ 11007595 w 13788429"/>
                <a:gd name="connsiteY93" fmla="*/ 347928 h 812606"/>
                <a:gd name="connsiteX94" fmla="*/ 11011909 w 13788429"/>
                <a:gd name="connsiteY94" fmla="*/ 339305 h 812606"/>
                <a:gd name="connsiteX95" fmla="*/ 11021444 w 13788429"/>
                <a:gd name="connsiteY95" fmla="*/ 356969 h 812606"/>
                <a:gd name="connsiteX96" fmla="*/ 11461274 w 13788429"/>
                <a:gd name="connsiteY96" fmla="*/ 644295 h 812606"/>
                <a:gd name="connsiteX97" fmla="*/ 11884336 w 13788429"/>
                <a:gd name="connsiteY97" fmla="*/ 383862 h 812606"/>
                <a:gd name="connsiteX98" fmla="*/ 11884588 w 13788429"/>
                <a:gd name="connsiteY98" fmla="*/ 383453 h 812606"/>
                <a:gd name="connsiteX99" fmla="*/ 11886080 w 13788429"/>
                <a:gd name="connsiteY99" fmla="*/ 380359 h 812606"/>
                <a:gd name="connsiteX100" fmla="*/ 11912866 w 13788429"/>
                <a:gd name="connsiteY100" fmla="*/ 332389 h 812606"/>
                <a:gd name="connsiteX101" fmla="*/ 11926121 w 13788429"/>
                <a:gd name="connsiteY101" fmla="*/ 311754 h 812606"/>
                <a:gd name="connsiteX102" fmla="*/ 11943610 w 13788429"/>
                <a:gd name="connsiteY102" fmla="*/ 271318 h 812606"/>
                <a:gd name="connsiteX103" fmla="*/ 11935919 w 13788429"/>
                <a:gd name="connsiteY103" fmla="*/ 296502 h 812606"/>
                <a:gd name="connsiteX104" fmla="*/ 11942029 w 13788429"/>
                <a:gd name="connsiteY104" fmla="*/ 286990 h 812606"/>
                <a:gd name="connsiteX105" fmla="*/ 12433781 w 13788429"/>
                <a:gd name="connsiteY105" fmla="*/ 0 h 812606"/>
                <a:gd name="connsiteX106" fmla="*/ 12804208 w 13788429"/>
                <a:gd name="connsiteY106" fmla="*/ 148596 h 812606"/>
                <a:gd name="connsiteX107" fmla="*/ 12852414 w 13788429"/>
                <a:gd name="connsiteY107" fmla="*/ 195935 h 812606"/>
                <a:gd name="connsiteX108" fmla="*/ 12856728 w 13788429"/>
                <a:gd name="connsiteY108" fmla="*/ 187311 h 812606"/>
                <a:gd name="connsiteX109" fmla="*/ 12866264 w 13788429"/>
                <a:gd name="connsiteY109" fmla="*/ 204976 h 812606"/>
                <a:gd name="connsiteX110" fmla="*/ 13306093 w 13788429"/>
                <a:gd name="connsiteY110" fmla="*/ 492302 h 812606"/>
                <a:gd name="connsiteX111" fmla="*/ 13770920 w 13788429"/>
                <a:gd name="connsiteY111" fmla="*/ 159808 h 812606"/>
                <a:gd name="connsiteX112" fmla="*/ 13788429 w 13788429"/>
                <a:gd name="connsiteY112" fmla="*/ 119324 h 812606"/>
                <a:gd name="connsiteX113" fmla="*/ 13770746 w 13788429"/>
                <a:gd name="connsiteY113" fmla="*/ 177225 h 812606"/>
                <a:gd name="connsiteX114" fmla="*/ 13177080 w 13788429"/>
                <a:gd name="connsiteY114" fmla="*/ 660610 h 812606"/>
                <a:gd name="connsiteX115" fmla="*/ 12806653 w 13788429"/>
                <a:gd name="connsiteY115" fmla="*/ 512014 h 812606"/>
                <a:gd name="connsiteX116" fmla="*/ 12758447 w 13788429"/>
                <a:gd name="connsiteY116" fmla="*/ 464675 h 812606"/>
                <a:gd name="connsiteX117" fmla="*/ 12754132 w 13788429"/>
                <a:gd name="connsiteY117" fmla="*/ 473298 h 812606"/>
                <a:gd name="connsiteX118" fmla="*/ 12744597 w 13788429"/>
                <a:gd name="connsiteY118" fmla="*/ 455634 h 812606"/>
                <a:gd name="connsiteX119" fmla="*/ 12304768 w 13788429"/>
                <a:gd name="connsiteY119" fmla="*/ 168308 h 812606"/>
                <a:gd name="connsiteX120" fmla="*/ 11881706 w 13788429"/>
                <a:gd name="connsiteY120" fmla="*/ 428741 h 812606"/>
                <a:gd name="connsiteX121" fmla="*/ 11881454 w 13788429"/>
                <a:gd name="connsiteY121" fmla="*/ 429150 h 812606"/>
                <a:gd name="connsiteX122" fmla="*/ 11879962 w 13788429"/>
                <a:gd name="connsiteY122" fmla="*/ 432244 h 812606"/>
                <a:gd name="connsiteX123" fmla="*/ 11853175 w 13788429"/>
                <a:gd name="connsiteY123" fmla="*/ 480214 h 812606"/>
                <a:gd name="connsiteX124" fmla="*/ 11839921 w 13788429"/>
                <a:gd name="connsiteY124" fmla="*/ 500849 h 812606"/>
                <a:gd name="connsiteX125" fmla="*/ 11822431 w 13788429"/>
                <a:gd name="connsiteY125" fmla="*/ 541285 h 812606"/>
                <a:gd name="connsiteX126" fmla="*/ 11830122 w 13788429"/>
                <a:gd name="connsiteY126" fmla="*/ 516101 h 812606"/>
                <a:gd name="connsiteX127" fmla="*/ 11824013 w 13788429"/>
                <a:gd name="connsiteY127" fmla="*/ 525613 h 812606"/>
                <a:gd name="connsiteX128" fmla="*/ 11332260 w 13788429"/>
                <a:gd name="connsiteY128" fmla="*/ 812603 h 812606"/>
                <a:gd name="connsiteX129" fmla="*/ 10961833 w 13788429"/>
                <a:gd name="connsiteY129" fmla="*/ 664007 h 812606"/>
                <a:gd name="connsiteX130" fmla="*/ 10913627 w 13788429"/>
                <a:gd name="connsiteY130" fmla="*/ 616668 h 812606"/>
                <a:gd name="connsiteX131" fmla="*/ 10909313 w 13788429"/>
                <a:gd name="connsiteY131" fmla="*/ 625292 h 812606"/>
                <a:gd name="connsiteX132" fmla="*/ 10899778 w 13788429"/>
                <a:gd name="connsiteY132" fmla="*/ 607627 h 812606"/>
                <a:gd name="connsiteX133" fmla="*/ 10459949 w 13788429"/>
                <a:gd name="connsiteY133" fmla="*/ 320302 h 812606"/>
                <a:gd name="connsiteX134" fmla="*/ 10194338 w 13788429"/>
                <a:gd name="connsiteY134" fmla="*/ 411089 h 812606"/>
                <a:gd name="connsiteX135" fmla="*/ 10149131 w 13788429"/>
                <a:gd name="connsiteY135" fmla="*/ 449000 h 812606"/>
                <a:gd name="connsiteX136" fmla="*/ 10143558 w 13788429"/>
                <a:gd name="connsiteY136" fmla="*/ 456073 h 812606"/>
                <a:gd name="connsiteX137" fmla="*/ 10109437 w 13788429"/>
                <a:gd name="connsiteY137" fmla="*/ 488902 h 812606"/>
                <a:gd name="connsiteX138" fmla="*/ 10084356 w 13788429"/>
                <a:gd name="connsiteY138" fmla="*/ 515951 h 812606"/>
                <a:gd name="connsiteX139" fmla="*/ 9995121 w 13788429"/>
                <a:gd name="connsiteY139" fmla="*/ 652795 h 812606"/>
                <a:gd name="connsiteX140" fmla="*/ 9977611 w 13788429"/>
                <a:gd name="connsiteY140" fmla="*/ 693279 h 812606"/>
                <a:gd name="connsiteX141" fmla="*/ 9995295 w 13788429"/>
                <a:gd name="connsiteY141" fmla="*/ 635378 h 812606"/>
                <a:gd name="connsiteX142" fmla="*/ 10031634 w 13788429"/>
                <a:gd name="connsiteY142" fmla="*/ 553928 h 812606"/>
                <a:gd name="connsiteX143" fmla="*/ 9990354 w 13788429"/>
                <a:gd name="connsiteY143" fmla="*/ 583206 h 812606"/>
                <a:gd name="connsiteX144" fmla="*/ 9716782 w 13788429"/>
                <a:gd name="connsiteY144" fmla="*/ 660611 h 812606"/>
                <a:gd name="connsiteX145" fmla="*/ 9346355 w 13788429"/>
                <a:gd name="connsiteY145" fmla="*/ 512015 h 812606"/>
                <a:gd name="connsiteX146" fmla="*/ 9298148 w 13788429"/>
                <a:gd name="connsiteY146" fmla="*/ 464676 h 812606"/>
                <a:gd name="connsiteX147" fmla="*/ 9293835 w 13788429"/>
                <a:gd name="connsiteY147" fmla="*/ 473299 h 812606"/>
                <a:gd name="connsiteX148" fmla="*/ 9284299 w 13788429"/>
                <a:gd name="connsiteY148" fmla="*/ 455635 h 812606"/>
                <a:gd name="connsiteX149" fmla="*/ 8844469 w 13788429"/>
                <a:gd name="connsiteY149" fmla="*/ 168309 h 812606"/>
                <a:gd name="connsiteX150" fmla="*/ 8421407 w 13788429"/>
                <a:gd name="connsiteY150" fmla="*/ 428742 h 812606"/>
                <a:gd name="connsiteX151" fmla="*/ 8421156 w 13788429"/>
                <a:gd name="connsiteY151" fmla="*/ 429151 h 812606"/>
                <a:gd name="connsiteX152" fmla="*/ 8419664 w 13788429"/>
                <a:gd name="connsiteY152" fmla="*/ 432245 h 812606"/>
                <a:gd name="connsiteX153" fmla="*/ 8392878 w 13788429"/>
                <a:gd name="connsiteY153" fmla="*/ 480215 h 812606"/>
                <a:gd name="connsiteX154" fmla="*/ 8379622 w 13788429"/>
                <a:gd name="connsiteY154" fmla="*/ 500850 h 812606"/>
                <a:gd name="connsiteX155" fmla="*/ 8362133 w 13788429"/>
                <a:gd name="connsiteY155" fmla="*/ 541286 h 812606"/>
                <a:gd name="connsiteX156" fmla="*/ 8369824 w 13788429"/>
                <a:gd name="connsiteY156" fmla="*/ 516102 h 812606"/>
                <a:gd name="connsiteX157" fmla="*/ 8363714 w 13788429"/>
                <a:gd name="connsiteY157" fmla="*/ 525614 h 812606"/>
                <a:gd name="connsiteX158" fmla="*/ 7871963 w 13788429"/>
                <a:gd name="connsiteY158" fmla="*/ 812604 h 812606"/>
                <a:gd name="connsiteX159" fmla="*/ 7501535 w 13788429"/>
                <a:gd name="connsiteY159" fmla="*/ 664008 h 812606"/>
                <a:gd name="connsiteX160" fmla="*/ 7453329 w 13788429"/>
                <a:gd name="connsiteY160" fmla="*/ 616669 h 812606"/>
                <a:gd name="connsiteX161" fmla="*/ 7449015 w 13788429"/>
                <a:gd name="connsiteY161" fmla="*/ 625293 h 812606"/>
                <a:gd name="connsiteX162" fmla="*/ 7439480 w 13788429"/>
                <a:gd name="connsiteY162" fmla="*/ 607628 h 812606"/>
                <a:gd name="connsiteX163" fmla="*/ 6999650 w 13788429"/>
                <a:gd name="connsiteY163" fmla="*/ 320302 h 812606"/>
                <a:gd name="connsiteX164" fmla="*/ 6734041 w 13788429"/>
                <a:gd name="connsiteY164" fmla="*/ 411089 h 812606"/>
                <a:gd name="connsiteX165" fmla="*/ 6688836 w 13788429"/>
                <a:gd name="connsiteY165" fmla="*/ 448999 h 812606"/>
                <a:gd name="connsiteX166" fmla="*/ 6683260 w 13788429"/>
                <a:gd name="connsiteY166" fmla="*/ 456075 h 812606"/>
                <a:gd name="connsiteX167" fmla="*/ 6649130 w 13788429"/>
                <a:gd name="connsiteY167" fmla="*/ 488913 h 812606"/>
                <a:gd name="connsiteX168" fmla="*/ 6624058 w 13788429"/>
                <a:gd name="connsiteY168" fmla="*/ 515952 h 812606"/>
                <a:gd name="connsiteX169" fmla="*/ 6534823 w 13788429"/>
                <a:gd name="connsiteY169" fmla="*/ 652796 h 812606"/>
                <a:gd name="connsiteX170" fmla="*/ 6517314 w 13788429"/>
                <a:gd name="connsiteY170" fmla="*/ 693280 h 812606"/>
                <a:gd name="connsiteX171" fmla="*/ 6534997 w 13788429"/>
                <a:gd name="connsiteY171" fmla="*/ 635379 h 812606"/>
                <a:gd name="connsiteX172" fmla="*/ 6571335 w 13788429"/>
                <a:gd name="connsiteY172" fmla="*/ 553930 h 812606"/>
                <a:gd name="connsiteX173" fmla="*/ 6530056 w 13788429"/>
                <a:gd name="connsiteY173" fmla="*/ 583208 h 812606"/>
                <a:gd name="connsiteX174" fmla="*/ 6256484 w 13788429"/>
                <a:gd name="connsiteY174" fmla="*/ 660613 h 812606"/>
                <a:gd name="connsiteX175" fmla="*/ 5886057 w 13788429"/>
                <a:gd name="connsiteY175" fmla="*/ 512017 h 812606"/>
                <a:gd name="connsiteX176" fmla="*/ 5837850 w 13788429"/>
                <a:gd name="connsiteY176" fmla="*/ 464678 h 812606"/>
                <a:gd name="connsiteX177" fmla="*/ 5833537 w 13788429"/>
                <a:gd name="connsiteY177" fmla="*/ 473301 h 812606"/>
                <a:gd name="connsiteX178" fmla="*/ 5824001 w 13788429"/>
                <a:gd name="connsiteY178" fmla="*/ 455637 h 812606"/>
                <a:gd name="connsiteX179" fmla="*/ 5384172 w 13788429"/>
                <a:gd name="connsiteY179" fmla="*/ 168311 h 812606"/>
                <a:gd name="connsiteX180" fmla="*/ 4961110 w 13788429"/>
                <a:gd name="connsiteY180" fmla="*/ 428744 h 812606"/>
                <a:gd name="connsiteX181" fmla="*/ 4960858 w 13788429"/>
                <a:gd name="connsiteY181" fmla="*/ 429153 h 812606"/>
                <a:gd name="connsiteX182" fmla="*/ 4959366 w 13788429"/>
                <a:gd name="connsiteY182" fmla="*/ 432247 h 812606"/>
                <a:gd name="connsiteX183" fmla="*/ 4932580 w 13788429"/>
                <a:gd name="connsiteY183" fmla="*/ 480217 h 812606"/>
                <a:gd name="connsiteX184" fmla="*/ 4919324 w 13788429"/>
                <a:gd name="connsiteY184" fmla="*/ 500852 h 812606"/>
                <a:gd name="connsiteX185" fmla="*/ 4901835 w 13788429"/>
                <a:gd name="connsiteY185" fmla="*/ 541288 h 812606"/>
                <a:gd name="connsiteX186" fmla="*/ 4909527 w 13788429"/>
                <a:gd name="connsiteY186" fmla="*/ 516104 h 812606"/>
                <a:gd name="connsiteX187" fmla="*/ 4903416 w 13788429"/>
                <a:gd name="connsiteY187" fmla="*/ 525616 h 812606"/>
                <a:gd name="connsiteX188" fmla="*/ 4411665 w 13788429"/>
                <a:gd name="connsiteY188" fmla="*/ 812606 h 812606"/>
                <a:gd name="connsiteX189" fmla="*/ 4041238 w 13788429"/>
                <a:gd name="connsiteY189" fmla="*/ 664010 h 812606"/>
                <a:gd name="connsiteX190" fmla="*/ 3993031 w 13788429"/>
                <a:gd name="connsiteY190" fmla="*/ 616671 h 812606"/>
                <a:gd name="connsiteX191" fmla="*/ 3988718 w 13788429"/>
                <a:gd name="connsiteY191" fmla="*/ 625295 h 812606"/>
                <a:gd name="connsiteX192" fmla="*/ 3979182 w 13788429"/>
                <a:gd name="connsiteY192" fmla="*/ 607630 h 812606"/>
                <a:gd name="connsiteX193" fmla="*/ 3539353 w 13788429"/>
                <a:gd name="connsiteY193" fmla="*/ 320304 h 812606"/>
                <a:gd name="connsiteX194" fmla="*/ 3273743 w 13788429"/>
                <a:gd name="connsiteY194" fmla="*/ 411091 h 812606"/>
                <a:gd name="connsiteX195" fmla="*/ 3228539 w 13788429"/>
                <a:gd name="connsiteY195" fmla="*/ 449001 h 812606"/>
                <a:gd name="connsiteX196" fmla="*/ 3222962 w 13788429"/>
                <a:gd name="connsiteY196" fmla="*/ 456077 h 812606"/>
                <a:gd name="connsiteX197" fmla="*/ 3188833 w 13788429"/>
                <a:gd name="connsiteY197" fmla="*/ 488915 h 812606"/>
                <a:gd name="connsiteX198" fmla="*/ 3163761 w 13788429"/>
                <a:gd name="connsiteY198" fmla="*/ 515954 h 812606"/>
                <a:gd name="connsiteX199" fmla="*/ 3074526 w 13788429"/>
                <a:gd name="connsiteY199" fmla="*/ 652798 h 812606"/>
                <a:gd name="connsiteX200" fmla="*/ 3057016 w 13788429"/>
                <a:gd name="connsiteY200" fmla="*/ 693282 h 812606"/>
                <a:gd name="connsiteX201" fmla="*/ 3074699 w 13788429"/>
                <a:gd name="connsiteY201" fmla="*/ 635381 h 812606"/>
                <a:gd name="connsiteX202" fmla="*/ 3111037 w 13788429"/>
                <a:gd name="connsiteY202" fmla="*/ 553933 h 812606"/>
                <a:gd name="connsiteX203" fmla="*/ 3069759 w 13788429"/>
                <a:gd name="connsiteY203" fmla="*/ 583210 h 812606"/>
                <a:gd name="connsiteX204" fmla="*/ 2796186 w 13788429"/>
                <a:gd name="connsiteY204" fmla="*/ 660615 h 812606"/>
                <a:gd name="connsiteX205" fmla="*/ 2425759 w 13788429"/>
                <a:gd name="connsiteY205" fmla="*/ 512019 h 812606"/>
                <a:gd name="connsiteX206" fmla="*/ 2377553 w 13788429"/>
                <a:gd name="connsiteY206" fmla="*/ 464680 h 812606"/>
                <a:gd name="connsiteX207" fmla="*/ 2373239 w 13788429"/>
                <a:gd name="connsiteY207" fmla="*/ 473303 h 812606"/>
                <a:gd name="connsiteX208" fmla="*/ 2363703 w 13788429"/>
                <a:gd name="connsiteY208" fmla="*/ 455639 h 812606"/>
                <a:gd name="connsiteX209" fmla="*/ 1923874 w 13788429"/>
                <a:gd name="connsiteY209" fmla="*/ 168313 h 812606"/>
                <a:gd name="connsiteX210" fmla="*/ 1500812 w 13788429"/>
                <a:gd name="connsiteY210" fmla="*/ 428746 h 812606"/>
                <a:gd name="connsiteX211" fmla="*/ 1500560 w 13788429"/>
                <a:gd name="connsiteY211" fmla="*/ 429155 h 812606"/>
                <a:gd name="connsiteX212" fmla="*/ 1499068 w 13788429"/>
                <a:gd name="connsiteY212" fmla="*/ 432249 h 812606"/>
                <a:gd name="connsiteX213" fmla="*/ 1472282 w 13788429"/>
                <a:gd name="connsiteY213" fmla="*/ 480219 h 812606"/>
                <a:gd name="connsiteX214" fmla="*/ 1459026 w 13788429"/>
                <a:gd name="connsiteY214" fmla="*/ 500854 h 812606"/>
                <a:gd name="connsiteX215" fmla="*/ 1441537 w 13788429"/>
                <a:gd name="connsiteY215" fmla="*/ 541290 h 812606"/>
                <a:gd name="connsiteX216" fmla="*/ 1449229 w 13788429"/>
                <a:gd name="connsiteY216" fmla="*/ 516106 h 812606"/>
                <a:gd name="connsiteX217" fmla="*/ 1443118 w 13788429"/>
                <a:gd name="connsiteY217" fmla="*/ 525618 h 812606"/>
                <a:gd name="connsiteX0" fmla="*/ 1443118 w 13788429"/>
                <a:gd name="connsiteY0" fmla="*/ 525618 h 812606"/>
                <a:gd name="connsiteX1" fmla="*/ 79055 w 13788429"/>
                <a:gd name="connsiteY1" fmla="*/ 320306 h 812606"/>
                <a:gd name="connsiteX2" fmla="*/ 208068 w 13788429"/>
                <a:gd name="connsiteY2" fmla="*/ 151998 h 812606"/>
                <a:gd name="connsiteX3" fmla="*/ 578495 w 13788429"/>
                <a:gd name="connsiteY3" fmla="*/ 300594 h 812606"/>
                <a:gd name="connsiteX4" fmla="*/ 626701 w 13788429"/>
                <a:gd name="connsiteY4" fmla="*/ 347933 h 812606"/>
                <a:gd name="connsiteX5" fmla="*/ 631015 w 13788429"/>
                <a:gd name="connsiteY5" fmla="*/ 339310 h 812606"/>
                <a:gd name="connsiteX6" fmla="*/ 1503442 w 13788429"/>
                <a:gd name="connsiteY6" fmla="*/ 383867 h 812606"/>
                <a:gd name="connsiteX7" fmla="*/ 1503694 w 13788429"/>
                <a:gd name="connsiteY7" fmla="*/ 383458 h 812606"/>
                <a:gd name="connsiteX8" fmla="*/ 1505186 w 13788429"/>
                <a:gd name="connsiteY8" fmla="*/ 380364 h 812606"/>
                <a:gd name="connsiteX9" fmla="*/ 1531972 w 13788429"/>
                <a:gd name="connsiteY9" fmla="*/ 332394 h 812606"/>
                <a:gd name="connsiteX10" fmla="*/ 1545227 w 13788429"/>
                <a:gd name="connsiteY10" fmla="*/ 311759 h 812606"/>
                <a:gd name="connsiteX11" fmla="*/ 1562717 w 13788429"/>
                <a:gd name="connsiteY11" fmla="*/ 271323 h 812606"/>
                <a:gd name="connsiteX12" fmla="*/ 1555025 w 13788429"/>
                <a:gd name="connsiteY12" fmla="*/ 296507 h 812606"/>
                <a:gd name="connsiteX13" fmla="*/ 1561135 w 13788429"/>
                <a:gd name="connsiteY13" fmla="*/ 286995 h 812606"/>
                <a:gd name="connsiteX14" fmla="*/ 2052887 w 13788429"/>
                <a:gd name="connsiteY14" fmla="*/ 5 h 812606"/>
                <a:gd name="connsiteX15" fmla="*/ 2423314 w 13788429"/>
                <a:gd name="connsiteY15" fmla="*/ 148601 h 812606"/>
                <a:gd name="connsiteX16" fmla="*/ 2471520 w 13788429"/>
                <a:gd name="connsiteY16" fmla="*/ 195940 h 812606"/>
                <a:gd name="connsiteX17" fmla="*/ 2475834 w 13788429"/>
                <a:gd name="connsiteY17" fmla="*/ 187316 h 812606"/>
                <a:gd name="connsiteX18" fmla="*/ 2485370 w 13788429"/>
                <a:gd name="connsiteY18" fmla="*/ 204981 h 812606"/>
                <a:gd name="connsiteX19" fmla="*/ 2925199 w 13788429"/>
                <a:gd name="connsiteY19" fmla="*/ 492306 h 812606"/>
                <a:gd name="connsiteX20" fmla="*/ 3190809 w 13788429"/>
                <a:gd name="connsiteY20" fmla="*/ 401519 h 812606"/>
                <a:gd name="connsiteX21" fmla="*/ 3236013 w 13788429"/>
                <a:gd name="connsiteY21" fmla="*/ 363610 h 812606"/>
                <a:gd name="connsiteX22" fmla="*/ 3241590 w 13788429"/>
                <a:gd name="connsiteY22" fmla="*/ 356534 h 812606"/>
                <a:gd name="connsiteX23" fmla="*/ 3275719 w 13788429"/>
                <a:gd name="connsiteY23" fmla="*/ 323696 h 812606"/>
                <a:gd name="connsiteX24" fmla="*/ 3300791 w 13788429"/>
                <a:gd name="connsiteY24" fmla="*/ 296657 h 812606"/>
                <a:gd name="connsiteX25" fmla="*/ 3390026 w 13788429"/>
                <a:gd name="connsiteY25" fmla="*/ 159813 h 812606"/>
                <a:gd name="connsiteX26" fmla="*/ 3407536 w 13788429"/>
                <a:gd name="connsiteY26" fmla="*/ 119329 h 812606"/>
                <a:gd name="connsiteX27" fmla="*/ 3389853 w 13788429"/>
                <a:gd name="connsiteY27" fmla="*/ 177230 h 812606"/>
                <a:gd name="connsiteX28" fmla="*/ 3353515 w 13788429"/>
                <a:gd name="connsiteY28" fmla="*/ 258678 h 812606"/>
                <a:gd name="connsiteX29" fmla="*/ 3394793 w 13788429"/>
                <a:gd name="connsiteY29" fmla="*/ 229401 h 812606"/>
                <a:gd name="connsiteX30" fmla="*/ 3668366 w 13788429"/>
                <a:gd name="connsiteY30" fmla="*/ 151996 h 812606"/>
                <a:gd name="connsiteX31" fmla="*/ 4038793 w 13788429"/>
                <a:gd name="connsiteY31" fmla="*/ 300592 h 812606"/>
                <a:gd name="connsiteX32" fmla="*/ 4086999 w 13788429"/>
                <a:gd name="connsiteY32" fmla="*/ 347931 h 812606"/>
                <a:gd name="connsiteX33" fmla="*/ 4091313 w 13788429"/>
                <a:gd name="connsiteY33" fmla="*/ 339308 h 812606"/>
                <a:gd name="connsiteX34" fmla="*/ 4100849 w 13788429"/>
                <a:gd name="connsiteY34" fmla="*/ 356972 h 812606"/>
                <a:gd name="connsiteX35" fmla="*/ 4540678 w 13788429"/>
                <a:gd name="connsiteY35" fmla="*/ 644298 h 812606"/>
                <a:gd name="connsiteX36" fmla="*/ 4963740 w 13788429"/>
                <a:gd name="connsiteY36" fmla="*/ 383865 h 812606"/>
                <a:gd name="connsiteX37" fmla="*/ 4963992 w 13788429"/>
                <a:gd name="connsiteY37" fmla="*/ 383456 h 812606"/>
                <a:gd name="connsiteX38" fmla="*/ 4965484 w 13788429"/>
                <a:gd name="connsiteY38" fmla="*/ 380362 h 812606"/>
                <a:gd name="connsiteX39" fmla="*/ 4992270 w 13788429"/>
                <a:gd name="connsiteY39" fmla="*/ 332392 h 812606"/>
                <a:gd name="connsiteX40" fmla="*/ 5005525 w 13788429"/>
                <a:gd name="connsiteY40" fmla="*/ 311757 h 812606"/>
                <a:gd name="connsiteX41" fmla="*/ 5023015 w 13788429"/>
                <a:gd name="connsiteY41" fmla="*/ 271321 h 812606"/>
                <a:gd name="connsiteX42" fmla="*/ 5015323 w 13788429"/>
                <a:gd name="connsiteY42" fmla="*/ 296505 h 812606"/>
                <a:gd name="connsiteX43" fmla="*/ 5021433 w 13788429"/>
                <a:gd name="connsiteY43" fmla="*/ 286993 h 812606"/>
                <a:gd name="connsiteX44" fmla="*/ 5513185 w 13788429"/>
                <a:gd name="connsiteY44" fmla="*/ 3 h 812606"/>
                <a:gd name="connsiteX45" fmla="*/ 5883612 w 13788429"/>
                <a:gd name="connsiteY45" fmla="*/ 148599 h 812606"/>
                <a:gd name="connsiteX46" fmla="*/ 5931818 w 13788429"/>
                <a:gd name="connsiteY46" fmla="*/ 195938 h 812606"/>
                <a:gd name="connsiteX47" fmla="*/ 5936132 w 13788429"/>
                <a:gd name="connsiteY47" fmla="*/ 187314 h 812606"/>
                <a:gd name="connsiteX48" fmla="*/ 5945668 w 13788429"/>
                <a:gd name="connsiteY48" fmla="*/ 204979 h 812606"/>
                <a:gd name="connsiteX49" fmla="*/ 6385497 w 13788429"/>
                <a:gd name="connsiteY49" fmla="*/ 492304 h 812606"/>
                <a:gd name="connsiteX50" fmla="*/ 6651107 w 13788429"/>
                <a:gd name="connsiteY50" fmla="*/ 401517 h 812606"/>
                <a:gd name="connsiteX51" fmla="*/ 6696311 w 13788429"/>
                <a:gd name="connsiteY51" fmla="*/ 363608 h 812606"/>
                <a:gd name="connsiteX52" fmla="*/ 6701888 w 13788429"/>
                <a:gd name="connsiteY52" fmla="*/ 356532 h 812606"/>
                <a:gd name="connsiteX53" fmla="*/ 6736017 w 13788429"/>
                <a:gd name="connsiteY53" fmla="*/ 323694 h 812606"/>
                <a:gd name="connsiteX54" fmla="*/ 6761089 w 13788429"/>
                <a:gd name="connsiteY54" fmla="*/ 296655 h 812606"/>
                <a:gd name="connsiteX55" fmla="*/ 6850324 w 13788429"/>
                <a:gd name="connsiteY55" fmla="*/ 159811 h 812606"/>
                <a:gd name="connsiteX56" fmla="*/ 6867834 w 13788429"/>
                <a:gd name="connsiteY56" fmla="*/ 119327 h 812606"/>
                <a:gd name="connsiteX57" fmla="*/ 6850150 w 13788429"/>
                <a:gd name="connsiteY57" fmla="*/ 177228 h 812606"/>
                <a:gd name="connsiteX58" fmla="*/ 6813812 w 13788429"/>
                <a:gd name="connsiteY58" fmla="*/ 258677 h 812606"/>
                <a:gd name="connsiteX59" fmla="*/ 6855091 w 13788429"/>
                <a:gd name="connsiteY59" fmla="*/ 229399 h 812606"/>
                <a:gd name="connsiteX60" fmla="*/ 7128664 w 13788429"/>
                <a:gd name="connsiteY60" fmla="*/ 151994 h 812606"/>
                <a:gd name="connsiteX61" fmla="*/ 7499091 w 13788429"/>
                <a:gd name="connsiteY61" fmla="*/ 300590 h 812606"/>
                <a:gd name="connsiteX62" fmla="*/ 7547297 w 13788429"/>
                <a:gd name="connsiteY62" fmla="*/ 347929 h 812606"/>
                <a:gd name="connsiteX63" fmla="*/ 7551611 w 13788429"/>
                <a:gd name="connsiteY63" fmla="*/ 339306 h 812606"/>
                <a:gd name="connsiteX64" fmla="*/ 7561147 w 13788429"/>
                <a:gd name="connsiteY64" fmla="*/ 356970 h 812606"/>
                <a:gd name="connsiteX65" fmla="*/ 8000975 w 13788429"/>
                <a:gd name="connsiteY65" fmla="*/ 644296 h 812606"/>
                <a:gd name="connsiteX66" fmla="*/ 8424038 w 13788429"/>
                <a:gd name="connsiteY66" fmla="*/ 383863 h 812606"/>
                <a:gd name="connsiteX67" fmla="*/ 8424289 w 13788429"/>
                <a:gd name="connsiteY67" fmla="*/ 383454 h 812606"/>
                <a:gd name="connsiteX68" fmla="*/ 8425782 w 13788429"/>
                <a:gd name="connsiteY68" fmla="*/ 380360 h 812606"/>
                <a:gd name="connsiteX69" fmla="*/ 8452568 w 13788429"/>
                <a:gd name="connsiteY69" fmla="*/ 332390 h 812606"/>
                <a:gd name="connsiteX70" fmla="*/ 8465822 w 13788429"/>
                <a:gd name="connsiteY70" fmla="*/ 311755 h 812606"/>
                <a:gd name="connsiteX71" fmla="*/ 8483313 w 13788429"/>
                <a:gd name="connsiteY71" fmla="*/ 271319 h 812606"/>
                <a:gd name="connsiteX72" fmla="*/ 8475621 w 13788429"/>
                <a:gd name="connsiteY72" fmla="*/ 296503 h 812606"/>
                <a:gd name="connsiteX73" fmla="*/ 8481731 w 13788429"/>
                <a:gd name="connsiteY73" fmla="*/ 286991 h 812606"/>
                <a:gd name="connsiteX74" fmla="*/ 8973483 w 13788429"/>
                <a:gd name="connsiteY74" fmla="*/ 1 h 812606"/>
                <a:gd name="connsiteX75" fmla="*/ 9343910 w 13788429"/>
                <a:gd name="connsiteY75" fmla="*/ 148597 h 812606"/>
                <a:gd name="connsiteX76" fmla="*/ 9392116 w 13788429"/>
                <a:gd name="connsiteY76" fmla="*/ 195936 h 812606"/>
                <a:gd name="connsiteX77" fmla="*/ 9396430 w 13788429"/>
                <a:gd name="connsiteY77" fmla="*/ 187312 h 812606"/>
                <a:gd name="connsiteX78" fmla="*/ 9405966 w 13788429"/>
                <a:gd name="connsiteY78" fmla="*/ 204977 h 812606"/>
                <a:gd name="connsiteX79" fmla="*/ 9845794 w 13788429"/>
                <a:gd name="connsiteY79" fmla="*/ 492302 h 812606"/>
                <a:gd name="connsiteX80" fmla="*/ 10111405 w 13788429"/>
                <a:gd name="connsiteY80" fmla="*/ 401515 h 812606"/>
                <a:gd name="connsiteX81" fmla="*/ 10156612 w 13788429"/>
                <a:gd name="connsiteY81" fmla="*/ 363604 h 812606"/>
                <a:gd name="connsiteX82" fmla="*/ 10162186 w 13788429"/>
                <a:gd name="connsiteY82" fmla="*/ 356531 h 812606"/>
                <a:gd name="connsiteX83" fmla="*/ 10196306 w 13788429"/>
                <a:gd name="connsiteY83" fmla="*/ 323702 h 812606"/>
                <a:gd name="connsiteX84" fmla="*/ 10221387 w 13788429"/>
                <a:gd name="connsiteY84" fmla="*/ 296653 h 812606"/>
                <a:gd name="connsiteX85" fmla="*/ 10310622 w 13788429"/>
                <a:gd name="connsiteY85" fmla="*/ 159809 h 812606"/>
                <a:gd name="connsiteX86" fmla="*/ 10328132 w 13788429"/>
                <a:gd name="connsiteY86" fmla="*/ 119325 h 812606"/>
                <a:gd name="connsiteX87" fmla="*/ 10310448 w 13788429"/>
                <a:gd name="connsiteY87" fmla="*/ 177226 h 812606"/>
                <a:gd name="connsiteX88" fmla="*/ 10274109 w 13788429"/>
                <a:gd name="connsiteY88" fmla="*/ 258676 h 812606"/>
                <a:gd name="connsiteX89" fmla="*/ 10315389 w 13788429"/>
                <a:gd name="connsiteY89" fmla="*/ 229399 h 812606"/>
                <a:gd name="connsiteX90" fmla="*/ 10588962 w 13788429"/>
                <a:gd name="connsiteY90" fmla="*/ 151993 h 812606"/>
                <a:gd name="connsiteX91" fmla="*/ 10959389 w 13788429"/>
                <a:gd name="connsiteY91" fmla="*/ 300589 h 812606"/>
                <a:gd name="connsiteX92" fmla="*/ 11007595 w 13788429"/>
                <a:gd name="connsiteY92" fmla="*/ 347928 h 812606"/>
                <a:gd name="connsiteX93" fmla="*/ 11011909 w 13788429"/>
                <a:gd name="connsiteY93" fmla="*/ 339305 h 812606"/>
                <a:gd name="connsiteX94" fmla="*/ 11021444 w 13788429"/>
                <a:gd name="connsiteY94" fmla="*/ 356969 h 812606"/>
                <a:gd name="connsiteX95" fmla="*/ 11461274 w 13788429"/>
                <a:gd name="connsiteY95" fmla="*/ 644295 h 812606"/>
                <a:gd name="connsiteX96" fmla="*/ 11884336 w 13788429"/>
                <a:gd name="connsiteY96" fmla="*/ 383862 h 812606"/>
                <a:gd name="connsiteX97" fmla="*/ 11884588 w 13788429"/>
                <a:gd name="connsiteY97" fmla="*/ 383453 h 812606"/>
                <a:gd name="connsiteX98" fmla="*/ 11886080 w 13788429"/>
                <a:gd name="connsiteY98" fmla="*/ 380359 h 812606"/>
                <a:gd name="connsiteX99" fmla="*/ 11912866 w 13788429"/>
                <a:gd name="connsiteY99" fmla="*/ 332389 h 812606"/>
                <a:gd name="connsiteX100" fmla="*/ 11926121 w 13788429"/>
                <a:gd name="connsiteY100" fmla="*/ 311754 h 812606"/>
                <a:gd name="connsiteX101" fmla="*/ 11943610 w 13788429"/>
                <a:gd name="connsiteY101" fmla="*/ 271318 h 812606"/>
                <a:gd name="connsiteX102" fmla="*/ 11935919 w 13788429"/>
                <a:gd name="connsiteY102" fmla="*/ 296502 h 812606"/>
                <a:gd name="connsiteX103" fmla="*/ 11942029 w 13788429"/>
                <a:gd name="connsiteY103" fmla="*/ 286990 h 812606"/>
                <a:gd name="connsiteX104" fmla="*/ 12433781 w 13788429"/>
                <a:gd name="connsiteY104" fmla="*/ 0 h 812606"/>
                <a:gd name="connsiteX105" fmla="*/ 12804208 w 13788429"/>
                <a:gd name="connsiteY105" fmla="*/ 148596 h 812606"/>
                <a:gd name="connsiteX106" fmla="*/ 12852414 w 13788429"/>
                <a:gd name="connsiteY106" fmla="*/ 195935 h 812606"/>
                <a:gd name="connsiteX107" fmla="*/ 12856728 w 13788429"/>
                <a:gd name="connsiteY107" fmla="*/ 187311 h 812606"/>
                <a:gd name="connsiteX108" fmla="*/ 12866264 w 13788429"/>
                <a:gd name="connsiteY108" fmla="*/ 204976 h 812606"/>
                <a:gd name="connsiteX109" fmla="*/ 13306093 w 13788429"/>
                <a:gd name="connsiteY109" fmla="*/ 492302 h 812606"/>
                <a:gd name="connsiteX110" fmla="*/ 13770920 w 13788429"/>
                <a:gd name="connsiteY110" fmla="*/ 159808 h 812606"/>
                <a:gd name="connsiteX111" fmla="*/ 13788429 w 13788429"/>
                <a:gd name="connsiteY111" fmla="*/ 119324 h 812606"/>
                <a:gd name="connsiteX112" fmla="*/ 13770746 w 13788429"/>
                <a:gd name="connsiteY112" fmla="*/ 177225 h 812606"/>
                <a:gd name="connsiteX113" fmla="*/ 13177080 w 13788429"/>
                <a:gd name="connsiteY113" fmla="*/ 660610 h 812606"/>
                <a:gd name="connsiteX114" fmla="*/ 12806653 w 13788429"/>
                <a:gd name="connsiteY114" fmla="*/ 512014 h 812606"/>
                <a:gd name="connsiteX115" fmla="*/ 12758447 w 13788429"/>
                <a:gd name="connsiteY115" fmla="*/ 464675 h 812606"/>
                <a:gd name="connsiteX116" fmla="*/ 12754132 w 13788429"/>
                <a:gd name="connsiteY116" fmla="*/ 473298 h 812606"/>
                <a:gd name="connsiteX117" fmla="*/ 12744597 w 13788429"/>
                <a:gd name="connsiteY117" fmla="*/ 455634 h 812606"/>
                <a:gd name="connsiteX118" fmla="*/ 12304768 w 13788429"/>
                <a:gd name="connsiteY118" fmla="*/ 168308 h 812606"/>
                <a:gd name="connsiteX119" fmla="*/ 11881706 w 13788429"/>
                <a:gd name="connsiteY119" fmla="*/ 428741 h 812606"/>
                <a:gd name="connsiteX120" fmla="*/ 11881454 w 13788429"/>
                <a:gd name="connsiteY120" fmla="*/ 429150 h 812606"/>
                <a:gd name="connsiteX121" fmla="*/ 11879962 w 13788429"/>
                <a:gd name="connsiteY121" fmla="*/ 432244 h 812606"/>
                <a:gd name="connsiteX122" fmla="*/ 11853175 w 13788429"/>
                <a:gd name="connsiteY122" fmla="*/ 480214 h 812606"/>
                <a:gd name="connsiteX123" fmla="*/ 11839921 w 13788429"/>
                <a:gd name="connsiteY123" fmla="*/ 500849 h 812606"/>
                <a:gd name="connsiteX124" fmla="*/ 11822431 w 13788429"/>
                <a:gd name="connsiteY124" fmla="*/ 541285 h 812606"/>
                <a:gd name="connsiteX125" fmla="*/ 11830122 w 13788429"/>
                <a:gd name="connsiteY125" fmla="*/ 516101 h 812606"/>
                <a:gd name="connsiteX126" fmla="*/ 11824013 w 13788429"/>
                <a:gd name="connsiteY126" fmla="*/ 525613 h 812606"/>
                <a:gd name="connsiteX127" fmla="*/ 11332260 w 13788429"/>
                <a:gd name="connsiteY127" fmla="*/ 812603 h 812606"/>
                <a:gd name="connsiteX128" fmla="*/ 10961833 w 13788429"/>
                <a:gd name="connsiteY128" fmla="*/ 664007 h 812606"/>
                <a:gd name="connsiteX129" fmla="*/ 10913627 w 13788429"/>
                <a:gd name="connsiteY129" fmla="*/ 616668 h 812606"/>
                <a:gd name="connsiteX130" fmla="*/ 10909313 w 13788429"/>
                <a:gd name="connsiteY130" fmla="*/ 625292 h 812606"/>
                <a:gd name="connsiteX131" fmla="*/ 10899778 w 13788429"/>
                <a:gd name="connsiteY131" fmla="*/ 607627 h 812606"/>
                <a:gd name="connsiteX132" fmla="*/ 10459949 w 13788429"/>
                <a:gd name="connsiteY132" fmla="*/ 320302 h 812606"/>
                <a:gd name="connsiteX133" fmla="*/ 10194338 w 13788429"/>
                <a:gd name="connsiteY133" fmla="*/ 411089 h 812606"/>
                <a:gd name="connsiteX134" fmla="*/ 10149131 w 13788429"/>
                <a:gd name="connsiteY134" fmla="*/ 449000 h 812606"/>
                <a:gd name="connsiteX135" fmla="*/ 10143558 w 13788429"/>
                <a:gd name="connsiteY135" fmla="*/ 456073 h 812606"/>
                <a:gd name="connsiteX136" fmla="*/ 10109437 w 13788429"/>
                <a:gd name="connsiteY136" fmla="*/ 488902 h 812606"/>
                <a:gd name="connsiteX137" fmla="*/ 10084356 w 13788429"/>
                <a:gd name="connsiteY137" fmla="*/ 515951 h 812606"/>
                <a:gd name="connsiteX138" fmla="*/ 9995121 w 13788429"/>
                <a:gd name="connsiteY138" fmla="*/ 652795 h 812606"/>
                <a:gd name="connsiteX139" fmla="*/ 9977611 w 13788429"/>
                <a:gd name="connsiteY139" fmla="*/ 693279 h 812606"/>
                <a:gd name="connsiteX140" fmla="*/ 9995295 w 13788429"/>
                <a:gd name="connsiteY140" fmla="*/ 635378 h 812606"/>
                <a:gd name="connsiteX141" fmla="*/ 10031634 w 13788429"/>
                <a:gd name="connsiteY141" fmla="*/ 553928 h 812606"/>
                <a:gd name="connsiteX142" fmla="*/ 9990354 w 13788429"/>
                <a:gd name="connsiteY142" fmla="*/ 583206 h 812606"/>
                <a:gd name="connsiteX143" fmla="*/ 9716782 w 13788429"/>
                <a:gd name="connsiteY143" fmla="*/ 660611 h 812606"/>
                <a:gd name="connsiteX144" fmla="*/ 9346355 w 13788429"/>
                <a:gd name="connsiteY144" fmla="*/ 512015 h 812606"/>
                <a:gd name="connsiteX145" fmla="*/ 9298148 w 13788429"/>
                <a:gd name="connsiteY145" fmla="*/ 464676 h 812606"/>
                <a:gd name="connsiteX146" fmla="*/ 9293835 w 13788429"/>
                <a:gd name="connsiteY146" fmla="*/ 473299 h 812606"/>
                <a:gd name="connsiteX147" fmla="*/ 9284299 w 13788429"/>
                <a:gd name="connsiteY147" fmla="*/ 455635 h 812606"/>
                <a:gd name="connsiteX148" fmla="*/ 8844469 w 13788429"/>
                <a:gd name="connsiteY148" fmla="*/ 168309 h 812606"/>
                <a:gd name="connsiteX149" fmla="*/ 8421407 w 13788429"/>
                <a:gd name="connsiteY149" fmla="*/ 428742 h 812606"/>
                <a:gd name="connsiteX150" fmla="*/ 8421156 w 13788429"/>
                <a:gd name="connsiteY150" fmla="*/ 429151 h 812606"/>
                <a:gd name="connsiteX151" fmla="*/ 8419664 w 13788429"/>
                <a:gd name="connsiteY151" fmla="*/ 432245 h 812606"/>
                <a:gd name="connsiteX152" fmla="*/ 8392878 w 13788429"/>
                <a:gd name="connsiteY152" fmla="*/ 480215 h 812606"/>
                <a:gd name="connsiteX153" fmla="*/ 8379622 w 13788429"/>
                <a:gd name="connsiteY153" fmla="*/ 500850 h 812606"/>
                <a:gd name="connsiteX154" fmla="*/ 8362133 w 13788429"/>
                <a:gd name="connsiteY154" fmla="*/ 541286 h 812606"/>
                <a:gd name="connsiteX155" fmla="*/ 8369824 w 13788429"/>
                <a:gd name="connsiteY155" fmla="*/ 516102 h 812606"/>
                <a:gd name="connsiteX156" fmla="*/ 8363714 w 13788429"/>
                <a:gd name="connsiteY156" fmla="*/ 525614 h 812606"/>
                <a:gd name="connsiteX157" fmla="*/ 7871963 w 13788429"/>
                <a:gd name="connsiteY157" fmla="*/ 812604 h 812606"/>
                <a:gd name="connsiteX158" fmla="*/ 7501535 w 13788429"/>
                <a:gd name="connsiteY158" fmla="*/ 664008 h 812606"/>
                <a:gd name="connsiteX159" fmla="*/ 7453329 w 13788429"/>
                <a:gd name="connsiteY159" fmla="*/ 616669 h 812606"/>
                <a:gd name="connsiteX160" fmla="*/ 7449015 w 13788429"/>
                <a:gd name="connsiteY160" fmla="*/ 625293 h 812606"/>
                <a:gd name="connsiteX161" fmla="*/ 7439480 w 13788429"/>
                <a:gd name="connsiteY161" fmla="*/ 607628 h 812606"/>
                <a:gd name="connsiteX162" fmla="*/ 6999650 w 13788429"/>
                <a:gd name="connsiteY162" fmla="*/ 320302 h 812606"/>
                <a:gd name="connsiteX163" fmla="*/ 6734041 w 13788429"/>
                <a:gd name="connsiteY163" fmla="*/ 411089 h 812606"/>
                <a:gd name="connsiteX164" fmla="*/ 6688836 w 13788429"/>
                <a:gd name="connsiteY164" fmla="*/ 448999 h 812606"/>
                <a:gd name="connsiteX165" fmla="*/ 6683260 w 13788429"/>
                <a:gd name="connsiteY165" fmla="*/ 456075 h 812606"/>
                <a:gd name="connsiteX166" fmla="*/ 6649130 w 13788429"/>
                <a:gd name="connsiteY166" fmla="*/ 488913 h 812606"/>
                <a:gd name="connsiteX167" fmla="*/ 6624058 w 13788429"/>
                <a:gd name="connsiteY167" fmla="*/ 515952 h 812606"/>
                <a:gd name="connsiteX168" fmla="*/ 6534823 w 13788429"/>
                <a:gd name="connsiteY168" fmla="*/ 652796 h 812606"/>
                <a:gd name="connsiteX169" fmla="*/ 6517314 w 13788429"/>
                <a:gd name="connsiteY169" fmla="*/ 693280 h 812606"/>
                <a:gd name="connsiteX170" fmla="*/ 6534997 w 13788429"/>
                <a:gd name="connsiteY170" fmla="*/ 635379 h 812606"/>
                <a:gd name="connsiteX171" fmla="*/ 6571335 w 13788429"/>
                <a:gd name="connsiteY171" fmla="*/ 553930 h 812606"/>
                <a:gd name="connsiteX172" fmla="*/ 6530056 w 13788429"/>
                <a:gd name="connsiteY172" fmla="*/ 583208 h 812606"/>
                <a:gd name="connsiteX173" fmla="*/ 6256484 w 13788429"/>
                <a:gd name="connsiteY173" fmla="*/ 660613 h 812606"/>
                <a:gd name="connsiteX174" fmla="*/ 5886057 w 13788429"/>
                <a:gd name="connsiteY174" fmla="*/ 512017 h 812606"/>
                <a:gd name="connsiteX175" fmla="*/ 5837850 w 13788429"/>
                <a:gd name="connsiteY175" fmla="*/ 464678 h 812606"/>
                <a:gd name="connsiteX176" fmla="*/ 5833537 w 13788429"/>
                <a:gd name="connsiteY176" fmla="*/ 473301 h 812606"/>
                <a:gd name="connsiteX177" fmla="*/ 5824001 w 13788429"/>
                <a:gd name="connsiteY177" fmla="*/ 455637 h 812606"/>
                <a:gd name="connsiteX178" fmla="*/ 5384172 w 13788429"/>
                <a:gd name="connsiteY178" fmla="*/ 168311 h 812606"/>
                <a:gd name="connsiteX179" fmla="*/ 4961110 w 13788429"/>
                <a:gd name="connsiteY179" fmla="*/ 428744 h 812606"/>
                <a:gd name="connsiteX180" fmla="*/ 4960858 w 13788429"/>
                <a:gd name="connsiteY180" fmla="*/ 429153 h 812606"/>
                <a:gd name="connsiteX181" fmla="*/ 4959366 w 13788429"/>
                <a:gd name="connsiteY181" fmla="*/ 432247 h 812606"/>
                <a:gd name="connsiteX182" fmla="*/ 4932580 w 13788429"/>
                <a:gd name="connsiteY182" fmla="*/ 480217 h 812606"/>
                <a:gd name="connsiteX183" fmla="*/ 4919324 w 13788429"/>
                <a:gd name="connsiteY183" fmla="*/ 500852 h 812606"/>
                <a:gd name="connsiteX184" fmla="*/ 4901835 w 13788429"/>
                <a:gd name="connsiteY184" fmla="*/ 541288 h 812606"/>
                <a:gd name="connsiteX185" fmla="*/ 4909527 w 13788429"/>
                <a:gd name="connsiteY185" fmla="*/ 516104 h 812606"/>
                <a:gd name="connsiteX186" fmla="*/ 4903416 w 13788429"/>
                <a:gd name="connsiteY186" fmla="*/ 525616 h 812606"/>
                <a:gd name="connsiteX187" fmla="*/ 4411665 w 13788429"/>
                <a:gd name="connsiteY187" fmla="*/ 812606 h 812606"/>
                <a:gd name="connsiteX188" fmla="*/ 4041238 w 13788429"/>
                <a:gd name="connsiteY188" fmla="*/ 664010 h 812606"/>
                <a:gd name="connsiteX189" fmla="*/ 3993031 w 13788429"/>
                <a:gd name="connsiteY189" fmla="*/ 616671 h 812606"/>
                <a:gd name="connsiteX190" fmla="*/ 3988718 w 13788429"/>
                <a:gd name="connsiteY190" fmla="*/ 625295 h 812606"/>
                <a:gd name="connsiteX191" fmla="*/ 3979182 w 13788429"/>
                <a:gd name="connsiteY191" fmla="*/ 607630 h 812606"/>
                <a:gd name="connsiteX192" fmla="*/ 3539353 w 13788429"/>
                <a:gd name="connsiteY192" fmla="*/ 320304 h 812606"/>
                <a:gd name="connsiteX193" fmla="*/ 3273743 w 13788429"/>
                <a:gd name="connsiteY193" fmla="*/ 411091 h 812606"/>
                <a:gd name="connsiteX194" fmla="*/ 3228539 w 13788429"/>
                <a:gd name="connsiteY194" fmla="*/ 449001 h 812606"/>
                <a:gd name="connsiteX195" fmla="*/ 3222962 w 13788429"/>
                <a:gd name="connsiteY195" fmla="*/ 456077 h 812606"/>
                <a:gd name="connsiteX196" fmla="*/ 3188833 w 13788429"/>
                <a:gd name="connsiteY196" fmla="*/ 488915 h 812606"/>
                <a:gd name="connsiteX197" fmla="*/ 3163761 w 13788429"/>
                <a:gd name="connsiteY197" fmla="*/ 515954 h 812606"/>
                <a:gd name="connsiteX198" fmla="*/ 3074526 w 13788429"/>
                <a:gd name="connsiteY198" fmla="*/ 652798 h 812606"/>
                <a:gd name="connsiteX199" fmla="*/ 3057016 w 13788429"/>
                <a:gd name="connsiteY199" fmla="*/ 693282 h 812606"/>
                <a:gd name="connsiteX200" fmla="*/ 3074699 w 13788429"/>
                <a:gd name="connsiteY200" fmla="*/ 635381 h 812606"/>
                <a:gd name="connsiteX201" fmla="*/ 3111037 w 13788429"/>
                <a:gd name="connsiteY201" fmla="*/ 553933 h 812606"/>
                <a:gd name="connsiteX202" fmla="*/ 3069759 w 13788429"/>
                <a:gd name="connsiteY202" fmla="*/ 583210 h 812606"/>
                <a:gd name="connsiteX203" fmla="*/ 2796186 w 13788429"/>
                <a:gd name="connsiteY203" fmla="*/ 660615 h 812606"/>
                <a:gd name="connsiteX204" fmla="*/ 2425759 w 13788429"/>
                <a:gd name="connsiteY204" fmla="*/ 512019 h 812606"/>
                <a:gd name="connsiteX205" fmla="*/ 2377553 w 13788429"/>
                <a:gd name="connsiteY205" fmla="*/ 464680 h 812606"/>
                <a:gd name="connsiteX206" fmla="*/ 2373239 w 13788429"/>
                <a:gd name="connsiteY206" fmla="*/ 473303 h 812606"/>
                <a:gd name="connsiteX207" fmla="*/ 2363703 w 13788429"/>
                <a:gd name="connsiteY207" fmla="*/ 455639 h 812606"/>
                <a:gd name="connsiteX208" fmla="*/ 1923874 w 13788429"/>
                <a:gd name="connsiteY208" fmla="*/ 168313 h 812606"/>
                <a:gd name="connsiteX209" fmla="*/ 1500812 w 13788429"/>
                <a:gd name="connsiteY209" fmla="*/ 428746 h 812606"/>
                <a:gd name="connsiteX210" fmla="*/ 1500560 w 13788429"/>
                <a:gd name="connsiteY210" fmla="*/ 429155 h 812606"/>
                <a:gd name="connsiteX211" fmla="*/ 1499068 w 13788429"/>
                <a:gd name="connsiteY211" fmla="*/ 432249 h 812606"/>
                <a:gd name="connsiteX212" fmla="*/ 1472282 w 13788429"/>
                <a:gd name="connsiteY212" fmla="*/ 480219 h 812606"/>
                <a:gd name="connsiteX213" fmla="*/ 1459026 w 13788429"/>
                <a:gd name="connsiteY213" fmla="*/ 500854 h 812606"/>
                <a:gd name="connsiteX214" fmla="*/ 1441537 w 13788429"/>
                <a:gd name="connsiteY214" fmla="*/ 541290 h 812606"/>
                <a:gd name="connsiteX215" fmla="*/ 1449229 w 13788429"/>
                <a:gd name="connsiteY215" fmla="*/ 516106 h 812606"/>
                <a:gd name="connsiteX216" fmla="*/ 1443118 w 13788429"/>
                <a:gd name="connsiteY216" fmla="*/ 525618 h 812606"/>
                <a:gd name="connsiteX0" fmla="*/ 1443118 w 13788429"/>
                <a:gd name="connsiteY0" fmla="*/ 525618 h 812606"/>
                <a:gd name="connsiteX1" fmla="*/ 79055 w 13788429"/>
                <a:gd name="connsiteY1" fmla="*/ 320306 h 812606"/>
                <a:gd name="connsiteX2" fmla="*/ 208068 w 13788429"/>
                <a:gd name="connsiteY2" fmla="*/ 151998 h 812606"/>
                <a:gd name="connsiteX3" fmla="*/ 578495 w 13788429"/>
                <a:gd name="connsiteY3" fmla="*/ 300594 h 812606"/>
                <a:gd name="connsiteX4" fmla="*/ 626701 w 13788429"/>
                <a:gd name="connsiteY4" fmla="*/ 347933 h 812606"/>
                <a:gd name="connsiteX5" fmla="*/ 1503442 w 13788429"/>
                <a:gd name="connsiteY5" fmla="*/ 383867 h 812606"/>
                <a:gd name="connsiteX6" fmla="*/ 1503694 w 13788429"/>
                <a:gd name="connsiteY6" fmla="*/ 383458 h 812606"/>
                <a:gd name="connsiteX7" fmla="*/ 1505186 w 13788429"/>
                <a:gd name="connsiteY7" fmla="*/ 380364 h 812606"/>
                <a:gd name="connsiteX8" fmla="*/ 1531972 w 13788429"/>
                <a:gd name="connsiteY8" fmla="*/ 332394 h 812606"/>
                <a:gd name="connsiteX9" fmla="*/ 1545227 w 13788429"/>
                <a:gd name="connsiteY9" fmla="*/ 311759 h 812606"/>
                <a:gd name="connsiteX10" fmla="*/ 1562717 w 13788429"/>
                <a:gd name="connsiteY10" fmla="*/ 271323 h 812606"/>
                <a:gd name="connsiteX11" fmla="*/ 1555025 w 13788429"/>
                <a:gd name="connsiteY11" fmla="*/ 296507 h 812606"/>
                <a:gd name="connsiteX12" fmla="*/ 1561135 w 13788429"/>
                <a:gd name="connsiteY12" fmla="*/ 286995 h 812606"/>
                <a:gd name="connsiteX13" fmla="*/ 2052887 w 13788429"/>
                <a:gd name="connsiteY13" fmla="*/ 5 h 812606"/>
                <a:gd name="connsiteX14" fmla="*/ 2423314 w 13788429"/>
                <a:gd name="connsiteY14" fmla="*/ 148601 h 812606"/>
                <a:gd name="connsiteX15" fmla="*/ 2471520 w 13788429"/>
                <a:gd name="connsiteY15" fmla="*/ 195940 h 812606"/>
                <a:gd name="connsiteX16" fmla="*/ 2475834 w 13788429"/>
                <a:gd name="connsiteY16" fmla="*/ 187316 h 812606"/>
                <a:gd name="connsiteX17" fmla="*/ 2485370 w 13788429"/>
                <a:gd name="connsiteY17" fmla="*/ 204981 h 812606"/>
                <a:gd name="connsiteX18" fmla="*/ 2925199 w 13788429"/>
                <a:gd name="connsiteY18" fmla="*/ 492306 h 812606"/>
                <a:gd name="connsiteX19" fmla="*/ 3190809 w 13788429"/>
                <a:gd name="connsiteY19" fmla="*/ 401519 h 812606"/>
                <a:gd name="connsiteX20" fmla="*/ 3236013 w 13788429"/>
                <a:gd name="connsiteY20" fmla="*/ 363610 h 812606"/>
                <a:gd name="connsiteX21" fmla="*/ 3241590 w 13788429"/>
                <a:gd name="connsiteY21" fmla="*/ 356534 h 812606"/>
                <a:gd name="connsiteX22" fmla="*/ 3275719 w 13788429"/>
                <a:gd name="connsiteY22" fmla="*/ 323696 h 812606"/>
                <a:gd name="connsiteX23" fmla="*/ 3300791 w 13788429"/>
                <a:gd name="connsiteY23" fmla="*/ 296657 h 812606"/>
                <a:gd name="connsiteX24" fmla="*/ 3390026 w 13788429"/>
                <a:gd name="connsiteY24" fmla="*/ 159813 h 812606"/>
                <a:gd name="connsiteX25" fmla="*/ 3407536 w 13788429"/>
                <a:gd name="connsiteY25" fmla="*/ 119329 h 812606"/>
                <a:gd name="connsiteX26" fmla="*/ 3389853 w 13788429"/>
                <a:gd name="connsiteY26" fmla="*/ 177230 h 812606"/>
                <a:gd name="connsiteX27" fmla="*/ 3353515 w 13788429"/>
                <a:gd name="connsiteY27" fmla="*/ 258678 h 812606"/>
                <a:gd name="connsiteX28" fmla="*/ 3394793 w 13788429"/>
                <a:gd name="connsiteY28" fmla="*/ 229401 h 812606"/>
                <a:gd name="connsiteX29" fmla="*/ 3668366 w 13788429"/>
                <a:gd name="connsiteY29" fmla="*/ 151996 h 812606"/>
                <a:gd name="connsiteX30" fmla="*/ 4038793 w 13788429"/>
                <a:gd name="connsiteY30" fmla="*/ 300592 h 812606"/>
                <a:gd name="connsiteX31" fmla="*/ 4086999 w 13788429"/>
                <a:gd name="connsiteY31" fmla="*/ 347931 h 812606"/>
                <a:gd name="connsiteX32" fmla="*/ 4091313 w 13788429"/>
                <a:gd name="connsiteY32" fmla="*/ 339308 h 812606"/>
                <a:gd name="connsiteX33" fmla="*/ 4100849 w 13788429"/>
                <a:gd name="connsiteY33" fmla="*/ 356972 h 812606"/>
                <a:gd name="connsiteX34" fmla="*/ 4540678 w 13788429"/>
                <a:gd name="connsiteY34" fmla="*/ 644298 h 812606"/>
                <a:gd name="connsiteX35" fmla="*/ 4963740 w 13788429"/>
                <a:gd name="connsiteY35" fmla="*/ 383865 h 812606"/>
                <a:gd name="connsiteX36" fmla="*/ 4963992 w 13788429"/>
                <a:gd name="connsiteY36" fmla="*/ 383456 h 812606"/>
                <a:gd name="connsiteX37" fmla="*/ 4965484 w 13788429"/>
                <a:gd name="connsiteY37" fmla="*/ 380362 h 812606"/>
                <a:gd name="connsiteX38" fmla="*/ 4992270 w 13788429"/>
                <a:gd name="connsiteY38" fmla="*/ 332392 h 812606"/>
                <a:gd name="connsiteX39" fmla="*/ 5005525 w 13788429"/>
                <a:gd name="connsiteY39" fmla="*/ 311757 h 812606"/>
                <a:gd name="connsiteX40" fmla="*/ 5023015 w 13788429"/>
                <a:gd name="connsiteY40" fmla="*/ 271321 h 812606"/>
                <a:gd name="connsiteX41" fmla="*/ 5015323 w 13788429"/>
                <a:gd name="connsiteY41" fmla="*/ 296505 h 812606"/>
                <a:gd name="connsiteX42" fmla="*/ 5021433 w 13788429"/>
                <a:gd name="connsiteY42" fmla="*/ 286993 h 812606"/>
                <a:gd name="connsiteX43" fmla="*/ 5513185 w 13788429"/>
                <a:gd name="connsiteY43" fmla="*/ 3 h 812606"/>
                <a:gd name="connsiteX44" fmla="*/ 5883612 w 13788429"/>
                <a:gd name="connsiteY44" fmla="*/ 148599 h 812606"/>
                <a:gd name="connsiteX45" fmla="*/ 5931818 w 13788429"/>
                <a:gd name="connsiteY45" fmla="*/ 195938 h 812606"/>
                <a:gd name="connsiteX46" fmla="*/ 5936132 w 13788429"/>
                <a:gd name="connsiteY46" fmla="*/ 187314 h 812606"/>
                <a:gd name="connsiteX47" fmla="*/ 5945668 w 13788429"/>
                <a:gd name="connsiteY47" fmla="*/ 204979 h 812606"/>
                <a:gd name="connsiteX48" fmla="*/ 6385497 w 13788429"/>
                <a:gd name="connsiteY48" fmla="*/ 492304 h 812606"/>
                <a:gd name="connsiteX49" fmla="*/ 6651107 w 13788429"/>
                <a:gd name="connsiteY49" fmla="*/ 401517 h 812606"/>
                <a:gd name="connsiteX50" fmla="*/ 6696311 w 13788429"/>
                <a:gd name="connsiteY50" fmla="*/ 363608 h 812606"/>
                <a:gd name="connsiteX51" fmla="*/ 6701888 w 13788429"/>
                <a:gd name="connsiteY51" fmla="*/ 356532 h 812606"/>
                <a:gd name="connsiteX52" fmla="*/ 6736017 w 13788429"/>
                <a:gd name="connsiteY52" fmla="*/ 323694 h 812606"/>
                <a:gd name="connsiteX53" fmla="*/ 6761089 w 13788429"/>
                <a:gd name="connsiteY53" fmla="*/ 296655 h 812606"/>
                <a:gd name="connsiteX54" fmla="*/ 6850324 w 13788429"/>
                <a:gd name="connsiteY54" fmla="*/ 159811 h 812606"/>
                <a:gd name="connsiteX55" fmla="*/ 6867834 w 13788429"/>
                <a:gd name="connsiteY55" fmla="*/ 119327 h 812606"/>
                <a:gd name="connsiteX56" fmla="*/ 6850150 w 13788429"/>
                <a:gd name="connsiteY56" fmla="*/ 177228 h 812606"/>
                <a:gd name="connsiteX57" fmla="*/ 6813812 w 13788429"/>
                <a:gd name="connsiteY57" fmla="*/ 258677 h 812606"/>
                <a:gd name="connsiteX58" fmla="*/ 6855091 w 13788429"/>
                <a:gd name="connsiteY58" fmla="*/ 229399 h 812606"/>
                <a:gd name="connsiteX59" fmla="*/ 7128664 w 13788429"/>
                <a:gd name="connsiteY59" fmla="*/ 151994 h 812606"/>
                <a:gd name="connsiteX60" fmla="*/ 7499091 w 13788429"/>
                <a:gd name="connsiteY60" fmla="*/ 300590 h 812606"/>
                <a:gd name="connsiteX61" fmla="*/ 7547297 w 13788429"/>
                <a:gd name="connsiteY61" fmla="*/ 347929 h 812606"/>
                <a:gd name="connsiteX62" fmla="*/ 7551611 w 13788429"/>
                <a:gd name="connsiteY62" fmla="*/ 339306 h 812606"/>
                <a:gd name="connsiteX63" fmla="*/ 7561147 w 13788429"/>
                <a:gd name="connsiteY63" fmla="*/ 356970 h 812606"/>
                <a:gd name="connsiteX64" fmla="*/ 8000975 w 13788429"/>
                <a:gd name="connsiteY64" fmla="*/ 644296 h 812606"/>
                <a:gd name="connsiteX65" fmla="*/ 8424038 w 13788429"/>
                <a:gd name="connsiteY65" fmla="*/ 383863 h 812606"/>
                <a:gd name="connsiteX66" fmla="*/ 8424289 w 13788429"/>
                <a:gd name="connsiteY66" fmla="*/ 383454 h 812606"/>
                <a:gd name="connsiteX67" fmla="*/ 8425782 w 13788429"/>
                <a:gd name="connsiteY67" fmla="*/ 380360 h 812606"/>
                <a:gd name="connsiteX68" fmla="*/ 8452568 w 13788429"/>
                <a:gd name="connsiteY68" fmla="*/ 332390 h 812606"/>
                <a:gd name="connsiteX69" fmla="*/ 8465822 w 13788429"/>
                <a:gd name="connsiteY69" fmla="*/ 311755 h 812606"/>
                <a:gd name="connsiteX70" fmla="*/ 8483313 w 13788429"/>
                <a:gd name="connsiteY70" fmla="*/ 271319 h 812606"/>
                <a:gd name="connsiteX71" fmla="*/ 8475621 w 13788429"/>
                <a:gd name="connsiteY71" fmla="*/ 296503 h 812606"/>
                <a:gd name="connsiteX72" fmla="*/ 8481731 w 13788429"/>
                <a:gd name="connsiteY72" fmla="*/ 286991 h 812606"/>
                <a:gd name="connsiteX73" fmla="*/ 8973483 w 13788429"/>
                <a:gd name="connsiteY73" fmla="*/ 1 h 812606"/>
                <a:gd name="connsiteX74" fmla="*/ 9343910 w 13788429"/>
                <a:gd name="connsiteY74" fmla="*/ 148597 h 812606"/>
                <a:gd name="connsiteX75" fmla="*/ 9392116 w 13788429"/>
                <a:gd name="connsiteY75" fmla="*/ 195936 h 812606"/>
                <a:gd name="connsiteX76" fmla="*/ 9396430 w 13788429"/>
                <a:gd name="connsiteY76" fmla="*/ 187312 h 812606"/>
                <a:gd name="connsiteX77" fmla="*/ 9405966 w 13788429"/>
                <a:gd name="connsiteY77" fmla="*/ 204977 h 812606"/>
                <a:gd name="connsiteX78" fmla="*/ 9845794 w 13788429"/>
                <a:gd name="connsiteY78" fmla="*/ 492302 h 812606"/>
                <a:gd name="connsiteX79" fmla="*/ 10111405 w 13788429"/>
                <a:gd name="connsiteY79" fmla="*/ 401515 h 812606"/>
                <a:gd name="connsiteX80" fmla="*/ 10156612 w 13788429"/>
                <a:gd name="connsiteY80" fmla="*/ 363604 h 812606"/>
                <a:gd name="connsiteX81" fmla="*/ 10162186 w 13788429"/>
                <a:gd name="connsiteY81" fmla="*/ 356531 h 812606"/>
                <a:gd name="connsiteX82" fmla="*/ 10196306 w 13788429"/>
                <a:gd name="connsiteY82" fmla="*/ 323702 h 812606"/>
                <a:gd name="connsiteX83" fmla="*/ 10221387 w 13788429"/>
                <a:gd name="connsiteY83" fmla="*/ 296653 h 812606"/>
                <a:gd name="connsiteX84" fmla="*/ 10310622 w 13788429"/>
                <a:gd name="connsiteY84" fmla="*/ 159809 h 812606"/>
                <a:gd name="connsiteX85" fmla="*/ 10328132 w 13788429"/>
                <a:gd name="connsiteY85" fmla="*/ 119325 h 812606"/>
                <a:gd name="connsiteX86" fmla="*/ 10310448 w 13788429"/>
                <a:gd name="connsiteY86" fmla="*/ 177226 h 812606"/>
                <a:gd name="connsiteX87" fmla="*/ 10274109 w 13788429"/>
                <a:gd name="connsiteY87" fmla="*/ 258676 h 812606"/>
                <a:gd name="connsiteX88" fmla="*/ 10315389 w 13788429"/>
                <a:gd name="connsiteY88" fmla="*/ 229399 h 812606"/>
                <a:gd name="connsiteX89" fmla="*/ 10588962 w 13788429"/>
                <a:gd name="connsiteY89" fmla="*/ 151993 h 812606"/>
                <a:gd name="connsiteX90" fmla="*/ 10959389 w 13788429"/>
                <a:gd name="connsiteY90" fmla="*/ 300589 h 812606"/>
                <a:gd name="connsiteX91" fmla="*/ 11007595 w 13788429"/>
                <a:gd name="connsiteY91" fmla="*/ 347928 h 812606"/>
                <a:gd name="connsiteX92" fmla="*/ 11011909 w 13788429"/>
                <a:gd name="connsiteY92" fmla="*/ 339305 h 812606"/>
                <a:gd name="connsiteX93" fmla="*/ 11021444 w 13788429"/>
                <a:gd name="connsiteY93" fmla="*/ 356969 h 812606"/>
                <a:gd name="connsiteX94" fmla="*/ 11461274 w 13788429"/>
                <a:gd name="connsiteY94" fmla="*/ 644295 h 812606"/>
                <a:gd name="connsiteX95" fmla="*/ 11884336 w 13788429"/>
                <a:gd name="connsiteY95" fmla="*/ 383862 h 812606"/>
                <a:gd name="connsiteX96" fmla="*/ 11884588 w 13788429"/>
                <a:gd name="connsiteY96" fmla="*/ 383453 h 812606"/>
                <a:gd name="connsiteX97" fmla="*/ 11886080 w 13788429"/>
                <a:gd name="connsiteY97" fmla="*/ 380359 h 812606"/>
                <a:gd name="connsiteX98" fmla="*/ 11912866 w 13788429"/>
                <a:gd name="connsiteY98" fmla="*/ 332389 h 812606"/>
                <a:gd name="connsiteX99" fmla="*/ 11926121 w 13788429"/>
                <a:gd name="connsiteY99" fmla="*/ 311754 h 812606"/>
                <a:gd name="connsiteX100" fmla="*/ 11943610 w 13788429"/>
                <a:gd name="connsiteY100" fmla="*/ 271318 h 812606"/>
                <a:gd name="connsiteX101" fmla="*/ 11935919 w 13788429"/>
                <a:gd name="connsiteY101" fmla="*/ 296502 h 812606"/>
                <a:gd name="connsiteX102" fmla="*/ 11942029 w 13788429"/>
                <a:gd name="connsiteY102" fmla="*/ 286990 h 812606"/>
                <a:gd name="connsiteX103" fmla="*/ 12433781 w 13788429"/>
                <a:gd name="connsiteY103" fmla="*/ 0 h 812606"/>
                <a:gd name="connsiteX104" fmla="*/ 12804208 w 13788429"/>
                <a:gd name="connsiteY104" fmla="*/ 148596 h 812606"/>
                <a:gd name="connsiteX105" fmla="*/ 12852414 w 13788429"/>
                <a:gd name="connsiteY105" fmla="*/ 195935 h 812606"/>
                <a:gd name="connsiteX106" fmla="*/ 12856728 w 13788429"/>
                <a:gd name="connsiteY106" fmla="*/ 187311 h 812606"/>
                <a:gd name="connsiteX107" fmla="*/ 12866264 w 13788429"/>
                <a:gd name="connsiteY107" fmla="*/ 204976 h 812606"/>
                <a:gd name="connsiteX108" fmla="*/ 13306093 w 13788429"/>
                <a:gd name="connsiteY108" fmla="*/ 492302 h 812606"/>
                <a:gd name="connsiteX109" fmla="*/ 13770920 w 13788429"/>
                <a:gd name="connsiteY109" fmla="*/ 159808 h 812606"/>
                <a:gd name="connsiteX110" fmla="*/ 13788429 w 13788429"/>
                <a:gd name="connsiteY110" fmla="*/ 119324 h 812606"/>
                <a:gd name="connsiteX111" fmla="*/ 13770746 w 13788429"/>
                <a:gd name="connsiteY111" fmla="*/ 177225 h 812606"/>
                <a:gd name="connsiteX112" fmla="*/ 13177080 w 13788429"/>
                <a:gd name="connsiteY112" fmla="*/ 660610 h 812606"/>
                <a:gd name="connsiteX113" fmla="*/ 12806653 w 13788429"/>
                <a:gd name="connsiteY113" fmla="*/ 512014 h 812606"/>
                <a:gd name="connsiteX114" fmla="*/ 12758447 w 13788429"/>
                <a:gd name="connsiteY114" fmla="*/ 464675 h 812606"/>
                <a:gd name="connsiteX115" fmla="*/ 12754132 w 13788429"/>
                <a:gd name="connsiteY115" fmla="*/ 473298 h 812606"/>
                <a:gd name="connsiteX116" fmla="*/ 12744597 w 13788429"/>
                <a:gd name="connsiteY116" fmla="*/ 455634 h 812606"/>
                <a:gd name="connsiteX117" fmla="*/ 12304768 w 13788429"/>
                <a:gd name="connsiteY117" fmla="*/ 168308 h 812606"/>
                <a:gd name="connsiteX118" fmla="*/ 11881706 w 13788429"/>
                <a:gd name="connsiteY118" fmla="*/ 428741 h 812606"/>
                <a:gd name="connsiteX119" fmla="*/ 11881454 w 13788429"/>
                <a:gd name="connsiteY119" fmla="*/ 429150 h 812606"/>
                <a:gd name="connsiteX120" fmla="*/ 11879962 w 13788429"/>
                <a:gd name="connsiteY120" fmla="*/ 432244 h 812606"/>
                <a:gd name="connsiteX121" fmla="*/ 11853175 w 13788429"/>
                <a:gd name="connsiteY121" fmla="*/ 480214 h 812606"/>
                <a:gd name="connsiteX122" fmla="*/ 11839921 w 13788429"/>
                <a:gd name="connsiteY122" fmla="*/ 500849 h 812606"/>
                <a:gd name="connsiteX123" fmla="*/ 11822431 w 13788429"/>
                <a:gd name="connsiteY123" fmla="*/ 541285 h 812606"/>
                <a:gd name="connsiteX124" fmla="*/ 11830122 w 13788429"/>
                <a:gd name="connsiteY124" fmla="*/ 516101 h 812606"/>
                <a:gd name="connsiteX125" fmla="*/ 11824013 w 13788429"/>
                <a:gd name="connsiteY125" fmla="*/ 525613 h 812606"/>
                <a:gd name="connsiteX126" fmla="*/ 11332260 w 13788429"/>
                <a:gd name="connsiteY126" fmla="*/ 812603 h 812606"/>
                <a:gd name="connsiteX127" fmla="*/ 10961833 w 13788429"/>
                <a:gd name="connsiteY127" fmla="*/ 664007 h 812606"/>
                <a:gd name="connsiteX128" fmla="*/ 10913627 w 13788429"/>
                <a:gd name="connsiteY128" fmla="*/ 616668 h 812606"/>
                <a:gd name="connsiteX129" fmla="*/ 10909313 w 13788429"/>
                <a:gd name="connsiteY129" fmla="*/ 625292 h 812606"/>
                <a:gd name="connsiteX130" fmla="*/ 10899778 w 13788429"/>
                <a:gd name="connsiteY130" fmla="*/ 607627 h 812606"/>
                <a:gd name="connsiteX131" fmla="*/ 10459949 w 13788429"/>
                <a:gd name="connsiteY131" fmla="*/ 320302 h 812606"/>
                <a:gd name="connsiteX132" fmla="*/ 10194338 w 13788429"/>
                <a:gd name="connsiteY132" fmla="*/ 411089 h 812606"/>
                <a:gd name="connsiteX133" fmla="*/ 10149131 w 13788429"/>
                <a:gd name="connsiteY133" fmla="*/ 449000 h 812606"/>
                <a:gd name="connsiteX134" fmla="*/ 10143558 w 13788429"/>
                <a:gd name="connsiteY134" fmla="*/ 456073 h 812606"/>
                <a:gd name="connsiteX135" fmla="*/ 10109437 w 13788429"/>
                <a:gd name="connsiteY135" fmla="*/ 488902 h 812606"/>
                <a:gd name="connsiteX136" fmla="*/ 10084356 w 13788429"/>
                <a:gd name="connsiteY136" fmla="*/ 515951 h 812606"/>
                <a:gd name="connsiteX137" fmla="*/ 9995121 w 13788429"/>
                <a:gd name="connsiteY137" fmla="*/ 652795 h 812606"/>
                <a:gd name="connsiteX138" fmla="*/ 9977611 w 13788429"/>
                <a:gd name="connsiteY138" fmla="*/ 693279 h 812606"/>
                <a:gd name="connsiteX139" fmla="*/ 9995295 w 13788429"/>
                <a:gd name="connsiteY139" fmla="*/ 635378 h 812606"/>
                <a:gd name="connsiteX140" fmla="*/ 10031634 w 13788429"/>
                <a:gd name="connsiteY140" fmla="*/ 553928 h 812606"/>
                <a:gd name="connsiteX141" fmla="*/ 9990354 w 13788429"/>
                <a:gd name="connsiteY141" fmla="*/ 583206 h 812606"/>
                <a:gd name="connsiteX142" fmla="*/ 9716782 w 13788429"/>
                <a:gd name="connsiteY142" fmla="*/ 660611 h 812606"/>
                <a:gd name="connsiteX143" fmla="*/ 9346355 w 13788429"/>
                <a:gd name="connsiteY143" fmla="*/ 512015 h 812606"/>
                <a:gd name="connsiteX144" fmla="*/ 9298148 w 13788429"/>
                <a:gd name="connsiteY144" fmla="*/ 464676 h 812606"/>
                <a:gd name="connsiteX145" fmla="*/ 9293835 w 13788429"/>
                <a:gd name="connsiteY145" fmla="*/ 473299 h 812606"/>
                <a:gd name="connsiteX146" fmla="*/ 9284299 w 13788429"/>
                <a:gd name="connsiteY146" fmla="*/ 455635 h 812606"/>
                <a:gd name="connsiteX147" fmla="*/ 8844469 w 13788429"/>
                <a:gd name="connsiteY147" fmla="*/ 168309 h 812606"/>
                <a:gd name="connsiteX148" fmla="*/ 8421407 w 13788429"/>
                <a:gd name="connsiteY148" fmla="*/ 428742 h 812606"/>
                <a:gd name="connsiteX149" fmla="*/ 8421156 w 13788429"/>
                <a:gd name="connsiteY149" fmla="*/ 429151 h 812606"/>
                <a:gd name="connsiteX150" fmla="*/ 8419664 w 13788429"/>
                <a:gd name="connsiteY150" fmla="*/ 432245 h 812606"/>
                <a:gd name="connsiteX151" fmla="*/ 8392878 w 13788429"/>
                <a:gd name="connsiteY151" fmla="*/ 480215 h 812606"/>
                <a:gd name="connsiteX152" fmla="*/ 8379622 w 13788429"/>
                <a:gd name="connsiteY152" fmla="*/ 500850 h 812606"/>
                <a:gd name="connsiteX153" fmla="*/ 8362133 w 13788429"/>
                <a:gd name="connsiteY153" fmla="*/ 541286 h 812606"/>
                <a:gd name="connsiteX154" fmla="*/ 8369824 w 13788429"/>
                <a:gd name="connsiteY154" fmla="*/ 516102 h 812606"/>
                <a:gd name="connsiteX155" fmla="*/ 8363714 w 13788429"/>
                <a:gd name="connsiteY155" fmla="*/ 525614 h 812606"/>
                <a:gd name="connsiteX156" fmla="*/ 7871963 w 13788429"/>
                <a:gd name="connsiteY156" fmla="*/ 812604 h 812606"/>
                <a:gd name="connsiteX157" fmla="*/ 7501535 w 13788429"/>
                <a:gd name="connsiteY157" fmla="*/ 664008 h 812606"/>
                <a:gd name="connsiteX158" fmla="*/ 7453329 w 13788429"/>
                <a:gd name="connsiteY158" fmla="*/ 616669 h 812606"/>
                <a:gd name="connsiteX159" fmla="*/ 7449015 w 13788429"/>
                <a:gd name="connsiteY159" fmla="*/ 625293 h 812606"/>
                <a:gd name="connsiteX160" fmla="*/ 7439480 w 13788429"/>
                <a:gd name="connsiteY160" fmla="*/ 607628 h 812606"/>
                <a:gd name="connsiteX161" fmla="*/ 6999650 w 13788429"/>
                <a:gd name="connsiteY161" fmla="*/ 320302 h 812606"/>
                <a:gd name="connsiteX162" fmla="*/ 6734041 w 13788429"/>
                <a:gd name="connsiteY162" fmla="*/ 411089 h 812606"/>
                <a:gd name="connsiteX163" fmla="*/ 6688836 w 13788429"/>
                <a:gd name="connsiteY163" fmla="*/ 448999 h 812606"/>
                <a:gd name="connsiteX164" fmla="*/ 6683260 w 13788429"/>
                <a:gd name="connsiteY164" fmla="*/ 456075 h 812606"/>
                <a:gd name="connsiteX165" fmla="*/ 6649130 w 13788429"/>
                <a:gd name="connsiteY165" fmla="*/ 488913 h 812606"/>
                <a:gd name="connsiteX166" fmla="*/ 6624058 w 13788429"/>
                <a:gd name="connsiteY166" fmla="*/ 515952 h 812606"/>
                <a:gd name="connsiteX167" fmla="*/ 6534823 w 13788429"/>
                <a:gd name="connsiteY167" fmla="*/ 652796 h 812606"/>
                <a:gd name="connsiteX168" fmla="*/ 6517314 w 13788429"/>
                <a:gd name="connsiteY168" fmla="*/ 693280 h 812606"/>
                <a:gd name="connsiteX169" fmla="*/ 6534997 w 13788429"/>
                <a:gd name="connsiteY169" fmla="*/ 635379 h 812606"/>
                <a:gd name="connsiteX170" fmla="*/ 6571335 w 13788429"/>
                <a:gd name="connsiteY170" fmla="*/ 553930 h 812606"/>
                <a:gd name="connsiteX171" fmla="*/ 6530056 w 13788429"/>
                <a:gd name="connsiteY171" fmla="*/ 583208 h 812606"/>
                <a:gd name="connsiteX172" fmla="*/ 6256484 w 13788429"/>
                <a:gd name="connsiteY172" fmla="*/ 660613 h 812606"/>
                <a:gd name="connsiteX173" fmla="*/ 5886057 w 13788429"/>
                <a:gd name="connsiteY173" fmla="*/ 512017 h 812606"/>
                <a:gd name="connsiteX174" fmla="*/ 5837850 w 13788429"/>
                <a:gd name="connsiteY174" fmla="*/ 464678 h 812606"/>
                <a:gd name="connsiteX175" fmla="*/ 5833537 w 13788429"/>
                <a:gd name="connsiteY175" fmla="*/ 473301 h 812606"/>
                <a:gd name="connsiteX176" fmla="*/ 5824001 w 13788429"/>
                <a:gd name="connsiteY176" fmla="*/ 455637 h 812606"/>
                <a:gd name="connsiteX177" fmla="*/ 5384172 w 13788429"/>
                <a:gd name="connsiteY177" fmla="*/ 168311 h 812606"/>
                <a:gd name="connsiteX178" fmla="*/ 4961110 w 13788429"/>
                <a:gd name="connsiteY178" fmla="*/ 428744 h 812606"/>
                <a:gd name="connsiteX179" fmla="*/ 4960858 w 13788429"/>
                <a:gd name="connsiteY179" fmla="*/ 429153 h 812606"/>
                <a:gd name="connsiteX180" fmla="*/ 4959366 w 13788429"/>
                <a:gd name="connsiteY180" fmla="*/ 432247 h 812606"/>
                <a:gd name="connsiteX181" fmla="*/ 4932580 w 13788429"/>
                <a:gd name="connsiteY181" fmla="*/ 480217 h 812606"/>
                <a:gd name="connsiteX182" fmla="*/ 4919324 w 13788429"/>
                <a:gd name="connsiteY182" fmla="*/ 500852 h 812606"/>
                <a:gd name="connsiteX183" fmla="*/ 4901835 w 13788429"/>
                <a:gd name="connsiteY183" fmla="*/ 541288 h 812606"/>
                <a:gd name="connsiteX184" fmla="*/ 4909527 w 13788429"/>
                <a:gd name="connsiteY184" fmla="*/ 516104 h 812606"/>
                <a:gd name="connsiteX185" fmla="*/ 4903416 w 13788429"/>
                <a:gd name="connsiteY185" fmla="*/ 525616 h 812606"/>
                <a:gd name="connsiteX186" fmla="*/ 4411665 w 13788429"/>
                <a:gd name="connsiteY186" fmla="*/ 812606 h 812606"/>
                <a:gd name="connsiteX187" fmla="*/ 4041238 w 13788429"/>
                <a:gd name="connsiteY187" fmla="*/ 664010 h 812606"/>
                <a:gd name="connsiteX188" fmla="*/ 3993031 w 13788429"/>
                <a:gd name="connsiteY188" fmla="*/ 616671 h 812606"/>
                <a:gd name="connsiteX189" fmla="*/ 3988718 w 13788429"/>
                <a:gd name="connsiteY189" fmla="*/ 625295 h 812606"/>
                <a:gd name="connsiteX190" fmla="*/ 3979182 w 13788429"/>
                <a:gd name="connsiteY190" fmla="*/ 607630 h 812606"/>
                <a:gd name="connsiteX191" fmla="*/ 3539353 w 13788429"/>
                <a:gd name="connsiteY191" fmla="*/ 320304 h 812606"/>
                <a:gd name="connsiteX192" fmla="*/ 3273743 w 13788429"/>
                <a:gd name="connsiteY192" fmla="*/ 411091 h 812606"/>
                <a:gd name="connsiteX193" fmla="*/ 3228539 w 13788429"/>
                <a:gd name="connsiteY193" fmla="*/ 449001 h 812606"/>
                <a:gd name="connsiteX194" fmla="*/ 3222962 w 13788429"/>
                <a:gd name="connsiteY194" fmla="*/ 456077 h 812606"/>
                <a:gd name="connsiteX195" fmla="*/ 3188833 w 13788429"/>
                <a:gd name="connsiteY195" fmla="*/ 488915 h 812606"/>
                <a:gd name="connsiteX196" fmla="*/ 3163761 w 13788429"/>
                <a:gd name="connsiteY196" fmla="*/ 515954 h 812606"/>
                <a:gd name="connsiteX197" fmla="*/ 3074526 w 13788429"/>
                <a:gd name="connsiteY197" fmla="*/ 652798 h 812606"/>
                <a:gd name="connsiteX198" fmla="*/ 3057016 w 13788429"/>
                <a:gd name="connsiteY198" fmla="*/ 693282 h 812606"/>
                <a:gd name="connsiteX199" fmla="*/ 3074699 w 13788429"/>
                <a:gd name="connsiteY199" fmla="*/ 635381 h 812606"/>
                <a:gd name="connsiteX200" fmla="*/ 3111037 w 13788429"/>
                <a:gd name="connsiteY200" fmla="*/ 553933 h 812606"/>
                <a:gd name="connsiteX201" fmla="*/ 3069759 w 13788429"/>
                <a:gd name="connsiteY201" fmla="*/ 583210 h 812606"/>
                <a:gd name="connsiteX202" fmla="*/ 2796186 w 13788429"/>
                <a:gd name="connsiteY202" fmla="*/ 660615 h 812606"/>
                <a:gd name="connsiteX203" fmla="*/ 2425759 w 13788429"/>
                <a:gd name="connsiteY203" fmla="*/ 512019 h 812606"/>
                <a:gd name="connsiteX204" fmla="*/ 2377553 w 13788429"/>
                <a:gd name="connsiteY204" fmla="*/ 464680 h 812606"/>
                <a:gd name="connsiteX205" fmla="*/ 2373239 w 13788429"/>
                <a:gd name="connsiteY205" fmla="*/ 473303 h 812606"/>
                <a:gd name="connsiteX206" fmla="*/ 2363703 w 13788429"/>
                <a:gd name="connsiteY206" fmla="*/ 455639 h 812606"/>
                <a:gd name="connsiteX207" fmla="*/ 1923874 w 13788429"/>
                <a:gd name="connsiteY207" fmla="*/ 168313 h 812606"/>
                <a:gd name="connsiteX208" fmla="*/ 1500812 w 13788429"/>
                <a:gd name="connsiteY208" fmla="*/ 428746 h 812606"/>
                <a:gd name="connsiteX209" fmla="*/ 1500560 w 13788429"/>
                <a:gd name="connsiteY209" fmla="*/ 429155 h 812606"/>
                <a:gd name="connsiteX210" fmla="*/ 1499068 w 13788429"/>
                <a:gd name="connsiteY210" fmla="*/ 432249 h 812606"/>
                <a:gd name="connsiteX211" fmla="*/ 1472282 w 13788429"/>
                <a:gd name="connsiteY211" fmla="*/ 480219 h 812606"/>
                <a:gd name="connsiteX212" fmla="*/ 1459026 w 13788429"/>
                <a:gd name="connsiteY212" fmla="*/ 500854 h 812606"/>
                <a:gd name="connsiteX213" fmla="*/ 1441537 w 13788429"/>
                <a:gd name="connsiteY213" fmla="*/ 541290 h 812606"/>
                <a:gd name="connsiteX214" fmla="*/ 1449229 w 13788429"/>
                <a:gd name="connsiteY214" fmla="*/ 516106 h 812606"/>
                <a:gd name="connsiteX215" fmla="*/ 1443118 w 13788429"/>
                <a:gd name="connsiteY215" fmla="*/ 525618 h 812606"/>
                <a:gd name="connsiteX0" fmla="*/ 1443118 w 13788429"/>
                <a:gd name="connsiteY0" fmla="*/ 525618 h 812606"/>
                <a:gd name="connsiteX1" fmla="*/ 79055 w 13788429"/>
                <a:gd name="connsiteY1" fmla="*/ 320306 h 812606"/>
                <a:gd name="connsiteX2" fmla="*/ 208068 w 13788429"/>
                <a:gd name="connsiteY2" fmla="*/ 151998 h 812606"/>
                <a:gd name="connsiteX3" fmla="*/ 578495 w 13788429"/>
                <a:gd name="connsiteY3" fmla="*/ 300594 h 812606"/>
                <a:gd name="connsiteX4" fmla="*/ 1503442 w 13788429"/>
                <a:gd name="connsiteY4" fmla="*/ 383867 h 812606"/>
                <a:gd name="connsiteX5" fmla="*/ 1503694 w 13788429"/>
                <a:gd name="connsiteY5" fmla="*/ 383458 h 812606"/>
                <a:gd name="connsiteX6" fmla="*/ 1505186 w 13788429"/>
                <a:gd name="connsiteY6" fmla="*/ 380364 h 812606"/>
                <a:gd name="connsiteX7" fmla="*/ 1531972 w 13788429"/>
                <a:gd name="connsiteY7" fmla="*/ 332394 h 812606"/>
                <a:gd name="connsiteX8" fmla="*/ 1545227 w 13788429"/>
                <a:gd name="connsiteY8" fmla="*/ 311759 h 812606"/>
                <a:gd name="connsiteX9" fmla="*/ 1562717 w 13788429"/>
                <a:gd name="connsiteY9" fmla="*/ 271323 h 812606"/>
                <a:gd name="connsiteX10" fmla="*/ 1555025 w 13788429"/>
                <a:gd name="connsiteY10" fmla="*/ 296507 h 812606"/>
                <a:gd name="connsiteX11" fmla="*/ 1561135 w 13788429"/>
                <a:gd name="connsiteY11" fmla="*/ 286995 h 812606"/>
                <a:gd name="connsiteX12" fmla="*/ 2052887 w 13788429"/>
                <a:gd name="connsiteY12" fmla="*/ 5 h 812606"/>
                <a:gd name="connsiteX13" fmla="*/ 2423314 w 13788429"/>
                <a:gd name="connsiteY13" fmla="*/ 148601 h 812606"/>
                <a:gd name="connsiteX14" fmla="*/ 2471520 w 13788429"/>
                <a:gd name="connsiteY14" fmla="*/ 195940 h 812606"/>
                <a:gd name="connsiteX15" fmla="*/ 2475834 w 13788429"/>
                <a:gd name="connsiteY15" fmla="*/ 187316 h 812606"/>
                <a:gd name="connsiteX16" fmla="*/ 2485370 w 13788429"/>
                <a:gd name="connsiteY16" fmla="*/ 204981 h 812606"/>
                <a:gd name="connsiteX17" fmla="*/ 2925199 w 13788429"/>
                <a:gd name="connsiteY17" fmla="*/ 492306 h 812606"/>
                <a:gd name="connsiteX18" fmla="*/ 3190809 w 13788429"/>
                <a:gd name="connsiteY18" fmla="*/ 401519 h 812606"/>
                <a:gd name="connsiteX19" fmla="*/ 3236013 w 13788429"/>
                <a:gd name="connsiteY19" fmla="*/ 363610 h 812606"/>
                <a:gd name="connsiteX20" fmla="*/ 3241590 w 13788429"/>
                <a:gd name="connsiteY20" fmla="*/ 356534 h 812606"/>
                <a:gd name="connsiteX21" fmla="*/ 3275719 w 13788429"/>
                <a:gd name="connsiteY21" fmla="*/ 323696 h 812606"/>
                <a:gd name="connsiteX22" fmla="*/ 3300791 w 13788429"/>
                <a:gd name="connsiteY22" fmla="*/ 296657 h 812606"/>
                <a:gd name="connsiteX23" fmla="*/ 3390026 w 13788429"/>
                <a:gd name="connsiteY23" fmla="*/ 159813 h 812606"/>
                <a:gd name="connsiteX24" fmla="*/ 3407536 w 13788429"/>
                <a:gd name="connsiteY24" fmla="*/ 119329 h 812606"/>
                <a:gd name="connsiteX25" fmla="*/ 3389853 w 13788429"/>
                <a:gd name="connsiteY25" fmla="*/ 177230 h 812606"/>
                <a:gd name="connsiteX26" fmla="*/ 3353515 w 13788429"/>
                <a:gd name="connsiteY26" fmla="*/ 258678 h 812606"/>
                <a:gd name="connsiteX27" fmla="*/ 3394793 w 13788429"/>
                <a:gd name="connsiteY27" fmla="*/ 229401 h 812606"/>
                <a:gd name="connsiteX28" fmla="*/ 3668366 w 13788429"/>
                <a:gd name="connsiteY28" fmla="*/ 151996 h 812606"/>
                <a:gd name="connsiteX29" fmla="*/ 4038793 w 13788429"/>
                <a:gd name="connsiteY29" fmla="*/ 300592 h 812606"/>
                <a:gd name="connsiteX30" fmla="*/ 4086999 w 13788429"/>
                <a:gd name="connsiteY30" fmla="*/ 347931 h 812606"/>
                <a:gd name="connsiteX31" fmla="*/ 4091313 w 13788429"/>
                <a:gd name="connsiteY31" fmla="*/ 339308 h 812606"/>
                <a:gd name="connsiteX32" fmla="*/ 4100849 w 13788429"/>
                <a:gd name="connsiteY32" fmla="*/ 356972 h 812606"/>
                <a:gd name="connsiteX33" fmla="*/ 4540678 w 13788429"/>
                <a:gd name="connsiteY33" fmla="*/ 644298 h 812606"/>
                <a:gd name="connsiteX34" fmla="*/ 4963740 w 13788429"/>
                <a:gd name="connsiteY34" fmla="*/ 383865 h 812606"/>
                <a:gd name="connsiteX35" fmla="*/ 4963992 w 13788429"/>
                <a:gd name="connsiteY35" fmla="*/ 383456 h 812606"/>
                <a:gd name="connsiteX36" fmla="*/ 4965484 w 13788429"/>
                <a:gd name="connsiteY36" fmla="*/ 380362 h 812606"/>
                <a:gd name="connsiteX37" fmla="*/ 4992270 w 13788429"/>
                <a:gd name="connsiteY37" fmla="*/ 332392 h 812606"/>
                <a:gd name="connsiteX38" fmla="*/ 5005525 w 13788429"/>
                <a:gd name="connsiteY38" fmla="*/ 311757 h 812606"/>
                <a:gd name="connsiteX39" fmla="*/ 5023015 w 13788429"/>
                <a:gd name="connsiteY39" fmla="*/ 271321 h 812606"/>
                <a:gd name="connsiteX40" fmla="*/ 5015323 w 13788429"/>
                <a:gd name="connsiteY40" fmla="*/ 296505 h 812606"/>
                <a:gd name="connsiteX41" fmla="*/ 5021433 w 13788429"/>
                <a:gd name="connsiteY41" fmla="*/ 286993 h 812606"/>
                <a:gd name="connsiteX42" fmla="*/ 5513185 w 13788429"/>
                <a:gd name="connsiteY42" fmla="*/ 3 h 812606"/>
                <a:gd name="connsiteX43" fmla="*/ 5883612 w 13788429"/>
                <a:gd name="connsiteY43" fmla="*/ 148599 h 812606"/>
                <a:gd name="connsiteX44" fmla="*/ 5931818 w 13788429"/>
                <a:gd name="connsiteY44" fmla="*/ 195938 h 812606"/>
                <a:gd name="connsiteX45" fmla="*/ 5936132 w 13788429"/>
                <a:gd name="connsiteY45" fmla="*/ 187314 h 812606"/>
                <a:gd name="connsiteX46" fmla="*/ 5945668 w 13788429"/>
                <a:gd name="connsiteY46" fmla="*/ 204979 h 812606"/>
                <a:gd name="connsiteX47" fmla="*/ 6385497 w 13788429"/>
                <a:gd name="connsiteY47" fmla="*/ 492304 h 812606"/>
                <a:gd name="connsiteX48" fmla="*/ 6651107 w 13788429"/>
                <a:gd name="connsiteY48" fmla="*/ 401517 h 812606"/>
                <a:gd name="connsiteX49" fmla="*/ 6696311 w 13788429"/>
                <a:gd name="connsiteY49" fmla="*/ 363608 h 812606"/>
                <a:gd name="connsiteX50" fmla="*/ 6701888 w 13788429"/>
                <a:gd name="connsiteY50" fmla="*/ 356532 h 812606"/>
                <a:gd name="connsiteX51" fmla="*/ 6736017 w 13788429"/>
                <a:gd name="connsiteY51" fmla="*/ 323694 h 812606"/>
                <a:gd name="connsiteX52" fmla="*/ 6761089 w 13788429"/>
                <a:gd name="connsiteY52" fmla="*/ 296655 h 812606"/>
                <a:gd name="connsiteX53" fmla="*/ 6850324 w 13788429"/>
                <a:gd name="connsiteY53" fmla="*/ 159811 h 812606"/>
                <a:gd name="connsiteX54" fmla="*/ 6867834 w 13788429"/>
                <a:gd name="connsiteY54" fmla="*/ 119327 h 812606"/>
                <a:gd name="connsiteX55" fmla="*/ 6850150 w 13788429"/>
                <a:gd name="connsiteY55" fmla="*/ 177228 h 812606"/>
                <a:gd name="connsiteX56" fmla="*/ 6813812 w 13788429"/>
                <a:gd name="connsiteY56" fmla="*/ 258677 h 812606"/>
                <a:gd name="connsiteX57" fmla="*/ 6855091 w 13788429"/>
                <a:gd name="connsiteY57" fmla="*/ 229399 h 812606"/>
                <a:gd name="connsiteX58" fmla="*/ 7128664 w 13788429"/>
                <a:gd name="connsiteY58" fmla="*/ 151994 h 812606"/>
                <a:gd name="connsiteX59" fmla="*/ 7499091 w 13788429"/>
                <a:gd name="connsiteY59" fmla="*/ 300590 h 812606"/>
                <a:gd name="connsiteX60" fmla="*/ 7547297 w 13788429"/>
                <a:gd name="connsiteY60" fmla="*/ 347929 h 812606"/>
                <a:gd name="connsiteX61" fmla="*/ 7551611 w 13788429"/>
                <a:gd name="connsiteY61" fmla="*/ 339306 h 812606"/>
                <a:gd name="connsiteX62" fmla="*/ 7561147 w 13788429"/>
                <a:gd name="connsiteY62" fmla="*/ 356970 h 812606"/>
                <a:gd name="connsiteX63" fmla="*/ 8000975 w 13788429"/>
                <a:gd name="connsiteY63" fmla="*/ 644296 h 812606"/>
                <a:gd name="connsiteX64" fmla="*/ 8424038 w 13788429"/>
                <a:gd name="connsiteY64" fmla="*/ 383863 h 812606"/>
                <a:gd name="connsiteX65" fmla="*/ 8424289 w 13788429"/>
                <a:gd name="connsiteY65" fmla="*/ 383454 h 812606"/>
                <a:gd name="connsiteX66" fmla="*/ 8425782 w 13788429"/>
                <a:gd name="connsiteY66" fmla="*/ 380360 h 812606"/>
                <a:gd name="connsiteX67" fmla="*/ 8452568 w 13788429"/>
                <a:gd name="connsiteY67" fmla="*/ 332390 h 812606"/>
                <a:gd name="connsiteX68" fmla="*/ 8465822 w 13788429"/>
                <a:gd name="connsiteY68" fmla="*/ 311755 h 812606"/>
                <a:gd name="connsiteX69" fmla="*/ 8483313 w 13788429"/>
                <a:gd name="connsiteY69" fmla="*/ 271319 h 812606"/>
                <a:gd name="connsiteX70" fmla="*/ 8475621 w 13788429"/>
                <a:gd name="connsiteY70" fmla="*/ 296503 h 812606"/>
                <a:gd name="connsiteX71" fmla="*/ 8481731 w 13788429"/>
                <a:gd name="connsiteY71" fmla="*/ 286991 h 812606"/>
                <a:gd name="connsiteX72" fmla="*/ 8973483 w 13788429"/>
                <a:gd name="connsiteY72" fmla="*/ 1 h 812606"/>
                <a:gd name="connsiteX73" fmla="*/ 9343910 w 13788429"/>
                <a:gd name="connsiteY73" fmla="*/ 148597 h 812606"/>
                <a:gd name="connsiteX74" fmla="*/ 9392116 w 13788429"/>
                <a:gd name="connsiteY74" fmla="*/ 195936 h 812606"/>
                <a:gd name="connsiteX75" fmla="*/ 9396430 w 13788429"/>
                <a:gd name="connsiteY75" fmla="*/ 187312 h 812606"/>
                <a:gd name="connsiteX76" fmla="*/ 9405966 w 13788429"/>
                <a:gd name="connsiteY76" fmla="*/ 204977 h 812606"/>
                <a:gd name="connsiteX77" fmla="*/ 9845794 w 13788429"/>
                <a:gd name="connsiteY77" fmla="*/ 492302 h 812606"/>
                <a:gd name="connsiteX78" fmla="*/ 10111405 w 13788429"/>
                <a:gd name="connsiteY78" fmla="*/ 401515 h 812606"/>
                <a:gd name="connsiteX79" fmla="*/ 10156612 w 13788429"/>
                <a:gd name="connsiteY79" fmla="*/ 363604 h 812606"/>
                <a:gd name="connsiteX80" fmla="*/ 10162186 w 13788429"/>
                <a:gd name="connsiteY80" fmla="*/ 356531 h 812606"/>
                <a:gd name="connsiteX81" fmla="*/ 10196306 w 13788429"/>
                <a:gd name="connsiteY81" fmla="*/ 323702 h 812606"/>
                <a:gd name="connsiteX82" fmla="*/ 10221387 w 13788429"/>
                <a:gd name="connsiteY82" fmla="*/ 296653 h 812606"/>
                <a:gd name="connsiteX83" fmla="*/ 10310622 w 13788429"/>
                <a:gd name="connsiteY83" fmla="*/ 159809 h 812606"/>
                <a:gd name="connsiteX84" fmla="*/ 10328132 w 13788429"/>
                <a:gd name="connsiteY84" fmla="*/ 119325 h 812606"/>
                <a:gd name="connsiteX85" fmla="*/ 10310448 w 13788429"/>
                <a:gd name="connsiteY85" fmla="*/ 177226 h 812606"/>
                <a:gd name="connsiteX86" fmla="*/ 10274109 w 13788429"/>
                <a:gd name="connsiteY86" fmla="*/ 258676 h 812606"/>
                <a:gd name="connsiteX87" fmla="*/ 10315389 w 13788429"/>
                <a:gd name="connsiteY87" fmla="*/ 229399 h 812606"/>
                <a:gd name="connsiteX88" fmla="*/ 10588962 w 13788429"/>
                <a:gd name="connsiteY88" fmla="*/ 151993 h 812606"/>
                <a:gd name="connsiteX89" fmla="*/ 10959389 w 13788429"/>
                <a:gd name="connsiteY89" fmla="*/ 300589 h 812606"/>
                <a:gd name="connsiteX90" fmla="*/ 11007595 w 13788429"/>
                <a:gd name="connsiteY90" fmla="*/ 347928 h 812606"/>
                <a:gd name="connsiteX91" fmla="*/ 11011909 w 13788429"/>
                <a:gd name="connsiteY91" fmla="*/ 339305 h 812606"/>
                <a:gd name="connsiteX92" fmla="*/ 11021444 w 13788429"/>
                <a:gd name="connsiteY92" fmla="*/ 356969 h 812606"/>
                <a:gd name="connsiteX93" fmla="*/ 11461274 w 13788429"/>
                <a:gd name="connsiteY93" fmla="*/ 644295 h 812606"/>
                <a:gd name="connsiteX94" fmla="*/ 11884336 w 13788429"/>
                <a:gd name="connsiteY94" fmla="*/ 383862 h 812606"/>
                <a:gd name="connsiteX95" fmla="*/ 11884588 w 13788429"/>
                <a:gd name="connsiteY95" fmla="*/ 383453 h 812606"/>
                <a:gd name="connsiteX96" fmla="*/ 11886080 w 13788429"/>
                <a:gd name="connsiteY96" fmla="*/ 380359 h 812606"/>
                <a:gd name="connsiteX97" fmla="*/ 11912866 w 13788429"/>
                <a:gd name="connsiteY97" fmla="*/ 332389 h 812606"/>
                <a:gd name="connsiteX98" fmla="*/ 11926121 w 13788429"/>
                <a:gd name="connsiteY98" fmla="*/ 311754 h 812606"/>
                <a:gd name="connsiteX99" fmla="*/ 11943610 w 13788429"/>
                <a:gd name="connsiteY99" fmla="*/ 271318 h 812606"/>
                <a:gd name="connsiteX100" fmla="*/ 11935919 w 13788429"/>
                <a:gd name="connsiteY100" fmla="*/ 296502 h 812606"/>
                <a:gd name="connsiteX101" fmla="*/ 11942029 w 13788429"/>
                <a:gd name="connsiteY101" fmla="*/ 286990 h 812606"/>
                <a:gd name="connsiteX102" fmla="*/ 12433781 w 13788429"/>
                <a:gd name="connsiteY102" fmla="*/ 0 h 812606"/>
                <a:gd name="connsiteX103" fmla="*/ 12804208 w 13788429"/>
                <a:gd name="connsiteY103" fmla="*/ 148596 h 812606"/>
                <a:gd name="connsiteX104" fmla="*/ 12852414 w 13788429"/>
                <a:gd name="connsiteY104" fmla="*/ 195935 h 812606"/>
                <a:gd name="connsiteX105" fmla="*/ 12856728 w 13788429"/>
                <a:gd name="connsiteY105" fmla="*/ 187311 h 812606"/>
                <a:gd name="connsiteX106" fmla="*/ 12866264 w 13788429"/>
                <a:gd name="connsiteY106" fmla="*/ 204976 h 812606"/>
                <a:gd name="connsiteX107" fmla="*/ 13306093 w 13788429"/>
                <a:gd name="connsiteY107" fmla="*/ 492302 h 812606"/>
                <a:gd name="connsiteX108" fmla="*/ 13770920 w 13788429"/>
                <a:gd name="connsiteY108" fmla="*/ 159808 h 812606"/>
                <a:gd name="connsiteX109" fmla="*/ 13788429 w 13788429"/>
                <a:gd name="connsiteY109" fmla="*/ 119324 h 812606"/>
                <a:gd name="connsiteX110" fmla="*/ 13770746 w 13788429"/>
                <a:gd name="connsiteY110" fmla="*/ 177225 h 812606"/>
                <a:gd name="connsiteX111" fmla="*/ 13177080 w 13788429"/>
                <a:gd name="connsiteY111" fmla="*/ 660610 h 812606"/>
                <a:gd name="connsiteX112" fmla="*/ 12806653 w 13788429"/>
                <a:gd name="connsiteY112" fmla="*/ 512014 h 812606"/>
                <a:gd name="connsiteX113" fmla="*/ 12758447 w 13788429"/>
                <a:gd name="connsiteY113" fmla="*/ 464675 h 812606"/>
                <a:gd name="connsiteX114" fmla="*/ 12754132 w 13788429"/>
                <a:gd name="connsiteY114" fmla="*/ 473298 h 812606"/>
                <a:gd name="connsiteX115" fmla="*/ 12744597 w 13788429"/>
                <a:gd name="connsiteY115" fmla="*/ 455634 h 812606"/>
                <a:gd name="connsiteX116" fmla="*/ 12304768 w 13788429"/>
                <a:gd name="connsiteY116" fmla="*/ 168308 h 812606"/>
                <a:gd name="connsiteX117" fmla="*/ 11881706 w 13788429"/>
                <a:gd name="connsiteY117" fmla="*/ 428741 h 812606"/>
                <a:gd name="connsiteX118" fmla="*/ 11881454 w 13788429"/>
                <a:gd name="connsiteY118" fmla="*/ 429150 h 812606"/>
                <a:gd name="connsiteX119" fmla="*/ 11879962 w 13788429"/>
                <a:gd name="connsiteY119" fmla="*/ 432244 h 812606"/>
                <a:gd name="connsiteX120" fmla="*/ 11853175 w 13788429"/>
                <a:gd name="connsiteY120" fmla="*/ 480214 h 812606"/>
                <a:gd name="connsiteX121" fmla="*/ 11839921 w 13788429"/>
                <a:gd name="connsiteY121" fmla="*/ 500849 h 812606"/>
                <a:gd name="connsiteX122" fmla="*/ 11822431 w 13788429"/>
                <a:gd name="connsiteY122" fmla="*/ 541285 h 812606"/>
                <a:gd name="connsiteX123" fmla="*/ 11830122 w 13788429"/>
                <a:gd name="connsiteY123" fmla="*/ 516101 h 812606"/>
                <a:gd name="connsiteX124" fmla="*/ 11824013 w 13788429"/>
                <a:gd name="connsiteY124" fmla="*/ 525613 h 812606"/>
                <a:gd name="connsiteX125" fmla="*/ 11332260 w 13788429"/>
                <a:gd name="connsiteY125" fmla="*/ 812603 h 812606"/>
                <a:gd name="connsiteX126" fmla="*/ 10961833 w 13788429"/>
                <a:gd name="connsiteY126" fmla="*/ 664007 h 812606"/>
                <a:gd name="connsiteX127" fmla="*/ 10913627 w 13788429"/>
                <a:gd name="connsiteY127" fmla="*/ 616668 h 812606"/>
                <a:gd name="connsiteX128" fmla="*/ 10909313 w 13788429"/>
                <a:gd name="connsiteY128" fmla="*/ 625292 h 812606"/>
                <a:gd name="connsiteX129" fmla="*/ 10899778 w 13788429"/>
                <a:gd name="connsiteY129" fmla="*/ 607627 h 812606"/>
                <a:gd name="connsiteX130" fmla="*/ 10459949 w 13788429"/>
                <a:gd name="connsiteY130" fmla="*/ 320302 h 812606"/>
                <a:gd name="connsiteX131" fmla="*/ 10194338 w 13788429"/>
                <a:gd name="connsiteY131" fmla="*/ 411089 h 812606"/>
                <a:gd name="connsiteX132" fmla="*/ 10149131 w 13788429"/>
                <a:gd name="connsiteY132" fmla="*/ 449000 h 812606"/>
                <a:gd name="connsiteX133" fmla="*/ 10143558 w 13788429"/>
                <a:gd name="connsiteY133" fmla="*/ 456073 h 812606"/>
                <a:gd name="connsiteX134" fmla="*/ 10109437 w 13788429"/>
                <a:gd name="connsiteY134" fmla="*/ 488902 h 812606"/>
                <a:gd name="connsiteX135" fmla="*/ 10084356 w 13788429"/>
                <a:gd name="connsiteY135" fmla="*/ 515951 h 812606"/>
                <a:gd name="connsiteX136" fmla="*/ 9995121 w 13788429"/>
                <a:gd name="connsiteY136" fmla="*/ 652795 h 812606"/>
                <a:gd name="connsiteX137" fmla="*/ 9977611 w 13788429"/>
                <a:gd name="connsiteY137" fmla="*/ 693279 h 812606"/>
                <a:gd name="connsiteX138" fmla="*/ 9995295 w 13788429"/>
                <a:gd name="connsiteY138" fmla="*/ 635378 h 812606"/>
                <a:gd name="connsiteX139" fmla="*/ 10031634 w 13788429"/>
                <a:gd name="connsiteY139" fmla="*/ 553928 h 812606"/>
                <a:gd name="connsiteX140" fmla="*/ 9990354 w 13788429"/>
                <a:gd name="connsiteY140" fmla="*/ 583206 h 812606"/>
                <a:gd name="connsiteX141" fmla="*/ 9716782 w 13788429"/>
                <a:gd name="connsiteY141" fmla="*/ 660611 h 812606"/>
                <a:gd name="connsiteX142" fmla="*/ 9346355 w 13788429"/>
                <a:gd name="connsiteY142" fmla="*/ 512015 h 812606"/>
                <a:gd name="connsiteX143" fmla="*/ 9298148 w 13788429"/>
                <a:gd name="connsiteY143" fmla="*/ 464676 h 812606"/>
                <a:gd name="connsiteX144" fmla="*/ 9293835 w 13788429"/>
                <a:gd name="connsiteY144" fmla="*/ 473299 h 812606"/>
                <a:gd name="connsiteX145" fmla="*/ 9284299 w 13788429"/>
                <a:gd name="connsiteY145" fmla="*/ 455635 h 812606"/>
                <a:gd name="connsiteX146" fmla="*/ 8844469 w 13788429"/>
                <a:gd name="connsiteY146" fmla="*/ 168309 h 812606"/>
                <a:gd name="connsiteX147" fmla="*/ 8421407 w 13788429"/>
                <a:gd name="connsiteY147" fmla="*/ 428742 h 812606"/>
                <a:gd name="connsiteX148" fmla="*/ 8421156 w 13788429"/>
                <a:gd name="connsiteY148" fmla="*/ 429151 h 812606"/>
                <a:gd name="connsiteX149" fmla="*/ 8419664 w 13788429"/>
                <a:gd name="connsiteY149" fmla="*/ 432245 h 812606"/>
                <a:gd name="connsiteX150" fmla="*/ 8392878 w 13788429"/>
                <a:gd name="connsiteY150" fmla="*/ 480215 h 812606"/>
                <a:gd name="connsiteX151" fmla="*/ 8379622 w 13788429"/>
                <a:gd name="connsiteY151" fmla="*/ 500850 h 812606"/>
                <a:gd name="connsiteX152" fmla="*/ 8362133 w 13788429"/>
                <a:gd name="connsiteY152" fmla="*/ 541286 h 812606"/>
                <a:gd name="connsiteX153" fmla="*/ 8369824 w 13788429"/>
                <a:gd name="connsiteY153" fmla="*/ 516102 h 812606"/>
                <a:gd name="connsiteX154" fmla="*/ 8363714 w 13788429"/>
                <a:gd name="connsiteY154" fmla="*/ 525614 h 812606"/>
                <a:gd name="connsiteX155" fmla="*/ 7871963 w 13788429"/>
                <a:gd name="connsiteY155" fmla="*/ 812604 h 812606"/>
                <a:gd name="connsiteX156" fmla="*/ 7501535 w 13788429"/>
                <a:gd name="connsiteY156" fmla="*/ 664008 h 812606"/>
                <a:gd name="connsiteX157" fmla="*/ 7453329 w 13788429"/>
                <a:gd name="connsiteY157" fmla="*/ 616669 h 812606"/>
                <a:gd name="connsiteX158" fmla="*/ 7449015 w 13788429"/>
                <a:gd name="connsiteY158" fmla="*/ 625293 h 812606"/>
                <a:gd name="connsiteX159" fmla="*/ 7439480 w 13788429"/>
                <a:gd name="connsiteY159" fmla="*/ 607628 h 812606"/>
                <a:gd name="connsiteX160" fmla="*/ 6999650 w 13788429"/>
                <a:gd name="connsiteY160" fmla="*/ 320302 h 812606"/>
                <a:gd name="connsiteX161" fmla="*/ 6734041 w 13788429"/>
                <a:gd name="connsiteY161" fmla="*/ 411089 h 812606"/>
                <a:gd name="connsiteX162" fmla="*/ 6688836 w 13788429"/>
                <a:gd name="connsiteY162" fmla="*/ 448999 h 812606"/>
                <a:gd name="connsiteX163" fmla="*/ 6683260 w 13788429"/>
                <a:gd name="connsiteY163" fmla="*/ 456075 h 812606"/>
                <a:gd name="connsiteX164" fmla="*/ 6649130 w 13788429"/>
                <a:gd name="connsiteY164" fmla="*/ 488913 h 812606"/>
                <a:gd name="connsiteX165" fmla="*/ 6624058 w 13788429"/>
                <a:gd name="connsiteY165" fmla="*/ 515952 h 812606"/>
                <a:gd name="connsiteX166" fmla="*/ 6534823 w 13788429"/>
                <a:gd name="connsiteY166" fmla="*/ 652796 h 812606"/>
                <a:gd name="connsiteX167" fmla="*/ 6517314 w 13788429"/>
                <a:gd name="connsiteY167" fmla="*/ 693280 h 812606"/>
                <a:gd name="connsiteX168" fmla="*/ 6534997 w 13788429"/>
                <a:gd name="connsiteY168" fmla="*/ 635379 h 812606"/>
                <a:gd name="connsiteX169" fmla="*/ 6571335 w 13788429"/>
                <a:gd name="connsiteY169" fmla="*/ 553930 h 812606"/>
                <a:gd name="connsiteX170" fmla="*/ 6530056 w 13788429"/>
                <a:gd name="connsiteY170" fmla="*/ 583208 h 812606"/>
                <a:gd name="connsiteX171" fmla="*/ 6256484 w 13788429"/>
                <a:gd name="connsiteY171" fmla="*/ 660613 h 812606"/>
                <a:gd name="connsiteX172" fmla="*/ 5886057 w 13788429"/>
                <a:gd name="connsiteY172" fmla="*/ 512017 h 812606"/>
                <a:gd name="connsiteX173" fmla="*/ 5837850 w 13788429"/>
                <a:gd name="connsiteY173" fmla="*/ 464678 h 812606"/>
                <a:gd name="connsiteX174" fmla="*/ 5833537 w 13788429"/>
                <a:gd name="connsiteY174" fmla="*/ 473301 h 812606"/>
                <a:gd name="connsiteX175" fmla="*/ 5824001 w 13788429"/>
                <a:gd name="connsiteY175" fmla="*/ 455637 h 812606"/>
                <a:gd name="connsiteX176" fmla="*/ 5384172 w 13788429"/>
                <a:gd name="connsiteY176" fmla="*/ 168311 h 812606"/>
                <a:gd name="connsiteX177" fmla="*/ 4961110 w 13788429"/>
                <a:gd name="connsiteY177" fmla="*/ 428744 h 812606"/>
                <a:gd name="connsiteX178" fmla="*/ 4960858 w 13788429"/>
                <a:gd name="connsiteY178" fmla="*/ 429153 h 812606"/>
                <a:gd name="connsiteX179" fmla="*/ 4959366 w 13788429"/>
                <a:gd name="connsiteY179" fmla="*/ 432247 h 812606"/>
                <a:gd name="connsiteX180" fmla="*/ 4932580 w 13788429"/>
                <a:gd name="connsiteY180" fmla="*/ 480217 h 812606"/>
                <a:gd name="connsiteX181" fmla="*/ 4919324 w 13788429"/>
                <a:gd name="connsiteY181" fmla="*/ 500852 h 812606"/>
                <a:gd name="connsiteX182" fmla="*/ 4901835 w 13788429"/>
                <a:gd name="connsiteY182" fmla="*/ 541288 h 812606"/>
                <a:gd name="connsiteX183" fmla="*/ 4909527 w 13788429"/>
                <a:gd name="connsiteY183" fmla="*/ 516104 h 812606"/>
                <a:gd name="connsiteX184" fmla="*/ 4903416 w 13788429"/>
                <a:gd name="connsiteY184" fmla="*/ 525616 h 812606"/>
                <a:gd name="connsiteX185" fmla="*/ 4411665 w 13788429"/>
                <a:gd name="connsiteY185" fmla="*/ 812606 h 812606"/>
                <a:gd name="connsiteX186" fmla="*/ 4041238 w 13788429"/>
                <a:gd name="connsiteY186" fmla="*/ 664010 h 812606"/>
                <a:gd name="connsiteX187" fmla="*/ 3993031 w 13788429"/>
                <a:gd name="connsiteY187" fmla="*/ 616671 h 812606"/>
                <a:gd name="connsiteX188" fmla="*/ 3988718 w 13788429"/>
                <a:gd name="connsiteY188" fmla="*/ 625295 h 812606"/>
                <a:gd name="connsiteX189" fmla="*/ 3979182 w 13788429"/>
                <a:gd name="connsiteY189" fmla="*/ 607630 h 812606"/>
                <a:gd name="connsiteX190" fmla="*/ 3539353 w 13788429"/>
                <a:gd name="connsiteY190" fmla="*/ 320304 h 812606"/>
                <a:gd name="connsiteX191" fmla="*/ 3273743 w 13788429"/>
                <a:gd name="connsiteY191" fmla="*/ 411091 h 812606"/>
                <a:gd name="connsiteX192" fmla="*/ 3228539 w 13788429"/>
                <a:gd name="connsiteY192" fmla="*/ 449001 h 812606"/>
                <a:gd name="connsiteX193" fmla="*/ 3222962 w 13788429"/>
                <a:gd name="connsiteY193" fmla="*/ 456077 h 812606"/>
                <a:gd name="connsiteX194" fmla="*/ 3188833 w 13788429"/>
                <a:gd name="connsiteY194" fmla="*/ 488915 h 812606"/>
                <a:gd name="connsiteX195" fmla="*/ 3163761 w 13788429"/>
                <a:gd name="connsiteY195" fmla="*/ 515954 h 812606"/>
                <a:gd name="connsiteX196" fmla="*/ 3074526 w 13788429"/>
                <a:gd name="connsiteY196" fmla="*/ 652798 h 812606"/>
                <a:gd name="connsiteX197" fmla="*/ 3057016 w 13788429"/>
                <a:gd name="connsiteY197" fmla="*/ 693282 h 812606"/>
                <a:gd name="connsiteX198" fmla="*/ 3074699 w 13788429"/>
                <a:gd name="connsiteY198" fmla="*/ 635381 h 812606"/>
                <a:gd name="connsiteX199" fmla="*/ 3111037 w 13788429"/>
                <a:gd name="connsiteY199" fmla="*/ 553933 h 812606"/>
                <a:gd name="connsiteX200" fmla="*/ 3069759 w 13788429"/>
                <a:gd name="connsiteY200" fmla="*/ 583210 h 812606"/>
                <a:gd name="connsiteX201" fmla="*/ 2796186 w 13788429"/>
                <a:gd name="connsiteY201" fmla="*/ 660615 h 812606"/>
                <a:gd name="connsiteX202" fmla="*/ 2425759 w 13788429"/>
                <a:gd name="connsiteY202" fmla="*/ 512019 h 812606"/>
                <a:gd name="connsiteX203" fmla="*/ 2377553 w 13788429"/>
                <a:gd name="connsiteY203" fmla="*/ 464680 h 812606"/>
                <a:gd name="connsiteX204" fmla="*/ 2373239 w 13788429"/>
                <a:gd name="connsiteY204" fmla="*/ 473303 h 812606"/>
                <a:gd name="connsiteX205" fmla="*/ 2363703 w 13788429"/>
                <a:gd name="connsiteY205" fmla="*/ 455639 h 812606"/>
                <a:gd name="connsiteX206" fmla="*/ 1923874 w 13788429"/>
                <a:gd name="connsiteY206" fmla="*/ 168313 h 812606"/>
                <a:gd name="connsiteX207" fmla="*/ 1500812 w 13788429"/>
                <a:gd name="connsiteY207" fmla="*/ 428746 h 812606"/>
                <a:gd name="connsiteX208" fmla="*/ 1500560 w 13788429"/>
                <a:gd name="connsiteY208" fmla="*/ 429155 h 812606"/>
                <a:gd name="connsiteX209" fmla="*/ 1499068 w 13788429"/>
                <a:gd name="connsiteY209" fmla="*/ 432249 h 812606"/>
                <a:gd name="connsiteX210" fmla="*/ 1472282 w 13788429"/>
                <a:gd name="connsiteY210" fmla="*/ 480219 h 812606"/>
                <a:gd name="connsiteX211" fmla="*/ 1459026 w 13788429"/>
                <a:gd name="connsiteY211" fmla="*/ 500854 h 812606"/>
                <a:gd name="connsiteX212" fmla="*/ 1441537 w 13788429"/>
                <a:gd name="connsiteY212" fmla="*/ 541290 h 812606"/>
                <a:gd name="connsiteX213" fmla="*/ 1449229 w 13788429"/>
                <a:gd name="connsiteY213" fmla="*/ 516106 h 812606"/>
                <a:gd name="connsiteX214" fmla="*/ 1443118 w 13788429"/>
                <a:gd name="connsiteY214" fmla="*/ 525618 h 812606"/>
                <a:gd name="connsiteX0" fmla="*/ 1265476 w 13610787"/>
                <a:gd name="connsiteY0" fmla="*/ 525618 h 812606"/>
                <a:gd name="connsiteX1" fmla="*/ 30426 w 13610787"/>
                <a:gd name="connsiteY1" fmla="*/ 151998 h 812606"/>
                <a:gd name="connsiteX2" fmla="*/ 400853 w 13610787"/>
                <a:gd name="connsiteY2" fmla="*/ 300594 h 812606"/>
                <a:gd name="connsiteX3" fmla="*/ 1325800 w 13610787"/>
                <a:gd name="connsiteY3" fmla="*/ 383867 h 812606"/>
                <a:gd name="connsiteX4" fmla="*/ 1326052 w 13610787"/>
                <a:gd name="connsiteY4" fmla="*/ 383458 h 812606"/>
                <a:gd name="connsiteX5" fmla="*/ 1327544 w 13610787"/>
                <a:gd name="connsiteY5" fmla="*/ 380364 h 812606"/>
                <a:gd name="connsiteX6" fmla="*/ 1354330 w 13610787"/>
                <a:gd name="connsiteY6" fmla="*/ 332394 h 812606"/>
                <a:gd name="connsiteX7" fmla="*/ 1367585 w 13610787"/>
                <a:gd name="connsiteY7" fmla="*/ 311759 h 812606"/>
                <a:gd name="connsiteX8" fmla="*/ 1385075 w 13610787"/>
                <a:gd name="connsiteY8" fmla="*/ 271323 h 812606"/>
                <a:gd name="connsiteX9" fmla="*/ 1377383 w 13610787"/>
                <a:gd name="connsiteY9" fmla="*/ 296507 h 812606"/>
                <a:gd name="connsiteX10" fmla="*/ 1383493 w 13610787"/>
                <a:gd name="connsiteY10" fmla="*/ 286995 h 812606"/>
                <a:gd name="connsiteX11" fmla="*/ 1875245 w 13610787"/>
                <a:gd name="connsiteY11" fmla="*/ 5 h 812606"/>
                <a:gd name="connsiteX12" fmla="*/ 2245672 w 13610787"/>
                <a:gd name="connsiteY12" fmla="*/ 148601 h 812606"/>
                <a:gd name="connsiteX13" fmla="*/ 2293878 w 13610787"/>
                <a:gd name="connsiteY13" fmla="*/ 195940 h 812606"/>
                <a:gd name="connsiteX14" fmla="*/ 2298192 w 13610787"/>
                <a:gd name="connsiteY14" fmla="*/ 187316 h 812606"/>
                <a:gd name="connsiteX15" fmla="*/ 2307728 w 13610787"/>
                <a:gd name="connsiteY15" fmla="*/ 204981 h 812606"/>
                <a:gd name="connsiteX16" fmla="*/ 2747557 w 13610787"/>
                <a:gd name="connsiteY16" fmla="*/ 492306 h 812606"/>
                <a:gd name="connsiteX17" fmla="*/ 3013167 w 13610787"/>
                <a:gd name="connsiteY17" fmla="*/ 401519 h 812606"/>
                <a:gd name="connsiteX18" fmla="*/ 3058371 w 13610787"/>
                <a:gd name="connsiteY18" fmla="*/ 363610 h 812606"/>
                <a:gd name="connsiteX19" fmla="*/ 3063948 w 13610787"/>
                <a:gd name="connsiteY19" fmla="*/ 356534 h 812606"/>
                <a:gd name="connsiteX20" fmla="*/ 3098077 w 13610787"/>
                <a:gd name="connsiteY20" fmla="*/ 323696 h 812606"/>
                <a:gd name="connsiteX21" fmla="*/ 3123149 w 13610787"/>
                <a:gd name="connsiteY21" fmla="*/ 296657 h 812606"/>
                <a:gd name="connsiteX22" fmla="*/ 3212384 w 13610787"/>
                <a:gd name="connsiteY22" fmla="*/ 159813 h 812606"/>
                <a:gd name="connsiteX23" fmla="*/ 3229894 w 13610787"/>
                <a:gd name="connsiteY23" fmla="*/ 119329 h 812606"/>
                <a:gd name="connsiteX24" fmla="*/ 3212211 w 13610787"/>
                <a:gd name="connsiteY24" fmla="*/ 177230 h 812606"/>
                <a:gd name="connsiteX25" fmla="*/ 3175873 w 13610787"/>
                <a:gd name="connsiteY25" fmla="*/ 258678 h 812606"/>
                <a:gd name="connsiteX26" fmla="*/ 3217151 w 13610787"/>
                <a:gd name="connsiteY26" fmla="*/ 229401 h 812606"/>
                <a:gd name="connsiteX27" fmla="*/ 3490724 w 13610787"/>
                <a:gd name="connsiteY27" fmla="*/ 151996 h 812606"/>
                <a:gd name="connsiteX28" fmla="*/ 3861151 w 13610787"/>
                <a:gd name="connsiteY28" fmla="*/ 300592 h 812606"/>
                <a:gd name="connsiteX29" fmla="*/ 3909357 w 13610787"/>
                <a:gd name="connsiteY29" fmla="*/ 347931 h 812606"/>
                <a:gd name="connsiteX30" fmla="*/ 3913671 w 13610787"/>
                <a:gd name="connsiteY30" fmla="*/ 339308 h 812606"/>
                <a:gd name="connsiteX31" fmla="*/ 3923207 w 13610787"/>
                <a:gd name="connsiteY31" fmla="*/ 356972 h 812606"/>
                <a:gd name="connsiteX32" fmla="*/ 4363036 w 13610787"/>
                <a:gd name="connsiteY32" fmla="*/ 644298 h 812606"/>
                <a:gd name="connsiteX33" fmla="*/ 4786098 w 13610787"/>
                <a:gd name="connsiteY33" fmla="*/ 383865 h 812606"/>
                <a:gd name="connsiteX34" fmla="*/ 4786350 w 13610787"/>
                <a:gd name="connsiteY34" fmla="*/ 383456 h 812606"/>
                <a:gd name="connsiteX35" fmla="*/ 4787842 w 13610787"/>
                <a:gd name="connsiteY35" fmla="*/ 380362 h 812606"/>
                <a:gd name="connsiteX36" fmla="*/ 4814628 w 13610787"/>
                <a:gd name="connsiteY36" fmla="*/ 332392 h 812606"/>
                <a:gd name="connsiteX37" fmla="*/ 4827883 w 13610787"/>
                <a:gd name="connsiteY37" fmla="*/ 311757 h 812606"/>
                <a:gd name="connsiteX38" fmla="*/ 4845373 w 13610787"/>
                <a:gd name="connsiteY38" fmla="*/ 271321 h 812606"/>
                <a:gd name="connsiteX39" fmla="*/ 4837681 w 13610787"/>
                <a:gd name="connsiteY39" fmla="*/ 296505 h 812606"/>
                <a:gd name="connsiteX40" fmla="*/ 4843791 w 13610787"/>
                <a:gd name="connsiteY40" fmla="*/ 286993 h 812606"/>
                <a:gd name="connsiteX41" fmla="*/ 5335543 w 13610787"/>
                <a:gd name="connsiteY41" fmla="*/ 3 h 812606"/>
                <a:gd name="connsiteX42" fmla="*/ 5705970 w 13610787"/>
                <a:gd name="connsiteY42" fmla="*/ 148599 h 812606"/>
                <a:gd name="connsiteX43" fmla="*/ 5754176 w 13610787"/>
                <a:gd name="connsiteY43" fmla="*/ 195938 h 812606"/>
                <a:gd name="connsiteX44" fmla="*/ 5758490 w 13610787"/>
                <a:gd name="connsiteY44" fmla="*/ 187314 h 812606"/>
                <a:gd name="connsiteX45" fmla="*/ 5768026 w 13610787"/>
                <a:gd name="connsiteY45" fmla="*/ 204979 h 812606"/>
                <a:gd name="connsiteX46" fmla="*/ 6207855 w 13610787"/>
                <a:gd name="connsiteY46" fmla="*/ 492304 h 812606"/>
                <a:gd name="connsiteX47" fmla="*/ 6473465 w 13610787"/>
                <a:gd name="connsiteY47" fmla="*/ 401517 h 812606"/>
                <a:gd name="connsiteX48" fmla="*/ 6518669 w 13610787"/>
                <a:gd name="connsiteY48" fmla="*/ 363608 h 812606"/>
                <a:gd name="connsiteX49" fmla="*/ 6524246 w 13610787"/>
                <a:gd name="connsiteY49" fmla="*/ 356532 h 812606"/>
                <a:gd name="connsiteX50" fmla="*/ 6558375 w 13610787"/>
                <a:gd name="connsiteY50" fmla="*/ 323694 h 812606"/>
                <a:gd name="connsiteX51" fmla="*/ 6583447 w 13610787"/>
                <a:gd name="connsiteY51" fmla="*/ 296655 h 812606"/>
                <a:gd name="connsiteX52" fmla="*/ 6672682 w 13610787"/>
                <a:gd name="connsiteY52" fmla="*/ 159811 h 812606"/>
                <a:gd name="connsiteX53" fmla="*/ 6690192 w 13610787"/>
                <a:gd name="connsiteY53" fmla="*/ 119327 h 812606"/>
                <a:gd name="connsiteX54" fmla="*/ 6672508 w 13610787"/>
                <a:gd name="connsiteY54" fmla="*/ 177228 h 812606"/>
                <a:gd name="connsiteX55" fmla="*/ 6636170 w 13610787"/>
                <a:gd name="connsiteY55" fmla="*/ 258677 h 812606"/>
                <a:gd name="connsiteX56" fmla="*/ 6677449 w 13610787"/>
                <a:gd name="connsiteY56" fmla="*/ 229399 h 812606"/>
                <a:gd name="connsiteX57" fmla="*/ 6951022 w 13610787"/>
                <a:gd name="connsiteY57" fmla="*/ 151994 h 812606"/>
                <a:gd name="connsiteX58" fmla="*/ 7321449 w 13610787"/>
                <a:gd name="connsiteY58" fmla="*/ 300590 h 812606"/>
                <a:gd name="connsiteX59" fmla="*/ 7369655 w 13610787"/>
                <a:gd name="connsiteY59" fmla="*/ 347929 h 812606"/>
                <a:gd name="connsiteX60" fmla="*/ 7373969 w 13610787"/>
                <a:gd name="connsiteY60" fmla="*/ 339306 h 812606"/>
                <a:gd name="connsiteX61" fmla="*/ 7383505 w 13610787"/>
                <a:gd name="connsiteY61" fmla="*/ 356970 h 812606"/>
                <a:gd name="connsiteX62" fmla="*/ 7823333 w 13610787"/>
                <a:gd name="connsiteY62" fmla="*/ 644296 h 812606"/>
                <a:gd name="connsiteX63" fmla="*/ 8246396 w 13610787"/>
                <a:gd name="connsiteY63" fmla="*/ 383863 h 812606"/>
                <a:gd name="connsiteX64" fmla="*/ 8246647 w 13610787"/>
                <a:gd name="connsiteY64" fmla="*/ 383454 h 812606"/>
                <a:gd name="connsiteX65" fmla="*/ 8248140 w 13610787"/>
                <a:gd name="connsiteY65" fmla="*/ 380360 h 812606"/>
                <a:gd name="connsiteX66" fmla="*/ 8274926 w 13610787"/>
                <a:gd name="connsiteY66" fmla="*/ 332390 h 812606"/>
                <a:gd name="connsiteX67" fmla="*/ 8288180 w 13610787"/>
                <a:gd name="connsiteY67" fmla="*/ 311755 h 812606"/>
                <a:gd name="connsiteX68" fmla="*/ 8305671 w 13610787"/>
                <a:gd name="connsiteY68" fmla="*/ 271319 h 812606"/>
                <a:gd name="connsiteX69" fmla="*/ 8297979 w 13610787"/>
                <a:gd name="connsiteY69" fmla="*/ 296503 h 812606"/>
                <a:gd name="connsiteX70" fmla="*/ 8304089 w 13610787"/>
                <a:gd name="connsiteY70" fmla="*/ 286991 h 812606"/>
                <a:gd name="connsiteX71" fmla="*/ 8795841 w 13610787"/>
                <a:gd name="connsiteY71" fmla="*/ 1 h 812606"/>
                <a:gd name="connsiteX72" fmla="*/ 9166268 w 13610787"/>
                <a:gd name="connsiteY72" fmla="*/ 148597 h 812606"/>
                <a:gd name="connsiteX73" fmla="*/ 9214474 w 13610787"/>
                <a:gd name="connsiteY73" fmla="*/ 195936 h 812606"/>
                <a:gd name="connsiteX74" fmla="*/ 9218788 w 13610787"/>
                <a:gd name="connsiteY74" fmla="*/ 187312 h 812606"/>
                <a:gd name="connsiteX75" fmla="*/ 9228324 w 13610787"/>
                <a:gd name="connsiteY75" fmla="*/ 204977 h 812606"/>
                <a:gd name="connsiteX76" fmla="*/ 9668152 w 13610787"/>
                <a:gd name="connsiteY76" fmla="*/ 492302 h 812606"/>
                <a:gd name="connsiteX77" fmla="*/ 9933763 w 13610787"/>
                <a:gd name="connsiteY77" fmla="*/ 401515 h 812606"/>
                <a:gd name="connsiteX78" fmla="*/ 9978970 w 13610787"/>
                <a:gd name="connsiteY78" fmla="*/ 363604 h 812606"/>
                <a:gd name="connsiteX79" fmla="*/ 9984544 w 13610787"/>
                <a:gd name="connsiteY79" fmla="*/ 356531 h 812606"/>
                <a:gd name="connsiteX80" fmla="*/ 10018664 w 13610787"/>
                <a:gd name="connsiteY80" fmla="*/ 323702 h 812606"/>
                <a:gd name="connsiteX81" fmla="*/ 10043745 w 13610787"/>
                <a:gd name="connsiteY81" fmla="*/ 296653 h 812606"/>
                <a:gd name="connsiteX82" fmla="*/ 10132980 w 13610787"/>
                <a:gd name="connsiteY82" fmla="*/ 159809 h 812606"/>
                <a:gd name="connsiteX83" fmla="*/ 10150490 w 13610787"/>
                <a:gd name="connsiteY83" fmla="*/ 119325 h 812606"/>
                <a:gd name="connsiteX84" fmla="*/ 10132806 w 13610787"/>
                <a:gd name="connsiteY84" fmla="*/ 177226 h 812606"/>
                <a:gd name="connsiteX85" fmla="*/ 10096467 w 13610787"/>
                <a:gd name="connsiteY85" fmla="*/ 258676 h 812606"/>
                <a:gd name="connsiteX86" fmla="*/ 10137747 w 13610787"/>
                <a:gd name="connsiteY86" fmla="*/ 229399 h 812606"/>
                <a:gd name="connsiteX87" fmla="*/ 10411320 w 13610787"/>
                <a:gd name="connsiteY87" fmla="*/ 151993 h 812606"/>
                <a:gd name="connsiteX88" fmla="*/ 10781747 w 13610787"/>
                <a:gd name="connsiteY88" fmla="*/ 300589 h 812606"/>
                <a:gd name="connsiteX89" fmla="*/ 10829953 w 13610787"/>
                <a:gd name="connsiteY89" fmla="*/ 347928 h 812606"/>
                <a:gd name="connsiteX90" fmla="*/ 10834267 w 13610787"/>
                <a:gd name="connsiteY90" fmla="*/ 339305 h 812606"/>
                <a:gd name="connsiteX91" fmla="*/ 10843802 w 13610787"/>
                <a:gd name="connsiteY91" fmla="*/ 356969 h 812606"/>
                <a:gd name="connsiteX92" fmla="*/ 11283632 w 13610787"/>
                <a:gd name="connsiteY92" fmla="*/ 644295 h 812606"/>
                <a:gd name="connsiteX93" fmla="*/ 11706694 w 13610787"/>
                <a:gd name="connsiteY93" fmla="*/ 383862 h 812606"/>
                <a:gd name="connsiteX94" fmla="*/ 11706946 w 13610787"/>
                <a:gd name="connsiteY94" fmla="*/ 383453 h 812606"/>
                <a:gd name="connsiteX95" fmla="*/ 11708438 w 13610787"/>
                <a:gd name="connsiteY95" fmla="*/ 380359 h 812606"/>
                <a:gd name="connsiteX96" fmla="*/ 11735224 w 13610787"/>
                <a:gd name="connsiteY96" fmla="*/ 332389 h 812606"/>
                <a:gd name="connsiteX97" fmla="*/ 11748479 w 13610787"/>
                <a:gd name="connsiteY97" fmla="*/ 311754 h 812606"/>
                <a:gd name="connsiteX98" fmla="*/ 11765968 w 13610787"/>
                <a:gd name="connsiteY98" fmla="*/ 271318 h 812606"/>
                <a:gd name="connsiteX99" fmla="*/ 11758277 w 13610787"/>
                <a:gd name="connsiteY99" fmla="*/ 296502 h 812606"/>
                <a:gd name="connsiteX100" fmla="*/ 11764387 w 13610787"/>
                <a:gd name="connsiteY100" fmla="*/ 286990 h 812606"/>
                <a:gd name="connsiteX101" fmla="*/ 12256139 w 13610787"/>
                <a:gd name="connsiteY101" fmla="*/ 0 h 812606"/>
                <a:gd name="connsiteX102" fmla="*/ 12626566 w 13610787"/>
                <a:gd name="connsiteY102" fmla="*/ 148596 h 812606"/>
                <a:gd name="connsiteX103" fmla="*/ 12674772 w 13610787"/>
                <a:gd name="connsiteY103" fmla="*/ 195935 h 812606"/>
                <a:gd name="connsiteX104" fmla="*/ 12679086 w 13610787"/>
                <a:gd name="connsiteY104" fmla="*/ 187311 h 812606"/>
                <a:gd name="connsiteX105" fmla="*/ 12688622 w 13610787"/>
                <a:gd name="connsiteY105" fmla="*/ 204976 h 812606"/>
                <a:gd name="connsiteX106" fmla="*/ 13128451 w 13610787"/>
                <a:gd name="connsiteY106" fmla="*/ 492302 h 812606"/>
                <a:gd name="connsiteX107" fmla="*/ 13593278 w 13610787"/>
                <a:gd name="connsiteY107" fmla="*/ 159808 h 812606"/>
                <a:gd name="connsiteX108" fmla="*/ 13610787 w 13610787"/>
                <a:gd name="connsiteY108" fmla="*/ 119324 h 812606"/>
                <a:gd name="connsiteX109" fmla="*/ 13593104 w 13610787"/>
                <a:gd name="connsiteY109" fmla="*/ 177225 h 812606"/>
                <a:gd name="connsiteX110" fmla="*/ 12999438 w 13610787"/>
                <a:gd name="connsiteY110" fmla="*/ 660610 h 812606"/>
                <a:gd name="connsiteX111" fmla="*/ 12629011 w 13610787"/>
                <a:gd name="connsiteY111" fmla="*/ 512014 h 812606"/>
                <a:gd name="connsiteX112" fmla="*/ 12580805 w 13610787"/>
                <a:gd name="connsiteY112" fmla="*/ 464675 h 812606"/>
                <a:gd name="connsiteX113" fmla="*/ 12576490 w 13610787"/>
                <a:gd name="connsiteY113" fmla="*/ 473298 h 812606"/>
                <a:gd name="connsiteX114" fmla="*/ 12566955 w 13610787"/>
                <a:gd name="connsiteY114" fmla="*/ 455634 h 812606"/>
                <a:gd name="connsiteX115" fmla="*/ 12127126 w 13610787"/>
                <a:gd name="connsiteY115" fmla="*/ 168308 h 812606"/>
                <a:gd name="connsiteX116" fmla="*/ 11704064 w 13610787"/>
                <a:gd name="connsiteY116" fmla="*/ 428741 h 812606"/>
                <a:gd name="connsiteX117" fmla="*/ 11703812 w 13610787"/>
                <a:gd name="connsiteY117" fmla="*/ 429150 h 812606"/>
                <a:gd name="connsiteX118" fmla="*/ 11702320 w 13610787"/>
                <a:gd name="connsiteY118" fmla="*/ 432244 h 812606"/>
                <a:gd name="connsiteX119" fmla="*/ 11675533 w 13610787"/>
                <a:gd name="connsiteY119" fmla="*/ 480214 h 812606"/>
                <a:gd name="connsiteX120" fmla="*/ 11662279 w 13610787"/>
                <a:gd name="connsiteY120" fmla="*/ 500849 h 812606"/>
                <a:gd name="connsiteX121" fmla="*/ 11644789 w 13610787"/>
                <a:gd name="connsiteY121" fmla="*/ 541285 h 812606"/>
                <a:gd name="connsiteX122" fmla="*/ 11652480 w 13610787"/>
                <a:gd name="connsiteY122" fmla="*/ 516101 h 812606"/>
                <a:gd name="connsiteX123" fmla="*/ 11646371 w 13610787"/>
                <a:gd name="connsiteY123" fmla="*/ 525613 h 812606"/>
                <a:gd name="connsiteX124" fmla="*/ 11154618 w 13610787"/>
                <a:gd name="connsiteY124" fmla="*/ 812603 h 812606"/>
                <a:gd name="connsiteX125" fmla="*/ 10784191 w 13610787"/>
                <a:gd name="connsiteY125" fmla="*/ 664007 h 812606"/>
                <a:gd name="connsiteX126" fmla="*/ 10735985 w 13610787"/>
                <a:gd name="connsiteY126" fmla="*/ 616668 h 812606"/>
                <a:gd name="connsiteX127" fmla="*/ 10731671 w 13610787"/>
                <a:gd name="connsiteY127" fmla="*/ 625292 h 812606"/>
                <a:gd name="connsiteX128" fmla="*/ 10722136 w 13610787"/>
                <a:gd name="connsiteY128" fmla="*/ 607627 h 812606"/>
                <a:gd name="connsiteX129" fmla="*/ 10282307 w 13610787"/>
                <a:gd name="connsiteY129" fmla="*/ 320302 h 812606"/>
                <a:gd name="connsiteX130" fmla="*/ 10016696 w 13610787"/>
                <a:gd name="connsiteY130" fmla="*/ 411089 h 812606"/>
                <a:gd name="connsiteX131" fmla="*/ 9971489 w 13610787"/>
                <a:gd name="connsiteY131" fmla="*/ 449000 h 812606"/>
                <a:gd name="connsiteX132" fmla="*/ 9965916 w 13610787"/>
                <a:gd name="connsiteY132" fmla="*/ 456073 h 812606"/>
                <a:gd name="connsiteX133" fmla="*/ 9931795 w 13610787"/>
                <a:gd name="connsiteY133" fmla="*/ 488902 h 812606"/>
                <a:gd name="connsiteX134" fmla="*/ 9906714 w 13610787"/>
                <a:gd name="connsiteY134" fmla="*/ 515951 h 812606"/>
                <a:gd name="connsiteX135" fmla="*/ 9817479 w 13610787"/>
                <a:gd name="connsiteY135" fmla="*/ 652795 h 812606"/>
                <a:gd name="connsiteX136" fmla="*/ 9799969 w 13610787"/>
                <a:gd name="connsiteY136" fmla="*/ 693279 h 812606"/>
                <a:gd name="connsiteX137" fmla="*/ 9817653 w 13610787"/>
                <a:gd name="connsiteY137" fmla="*/ 635378 h 812606"/>
                <a:gd name="connsiteX138" fmla="*/ 9853992 w 13610787"/>
                <a:gd name="connsiteY138" fmla="*/ 553928 h 812606"/>
                <a:gd name="connsiteX139" fmla="*/ 9812712 w 13610787"/>
                <a:gd name="connsiteY139" fmla="*/ 583206 h 812606"/>
                <a:gd name="connsiteX140" fmla="*/ 9539140 w 13610787"/>
                <a:gd name="connsiteY140" fmla="*/ 660611 h 812606"/>
                <a:gd name="connsiteX141" fmla="*/ 9168713 w 13610787"/>
                <a:gd name="connsiteY141" fmla="*/ 512015 h 812606"/>
                <a:gd name="connsiteX142" fmla="*/ 9120506 w 13610787"/>
                <a:gd name="connsiteY142" fmla="*/ 464676 h 812606"/>
                <a:gd name="connsiteX143" fmla="*/ 9116193 w 13610787"/>
                <a:gd name="connsiteY143" fmla="*/ 473299 h 812606"/>
                <a:gd name="connsiteX144" fmla="*/ 9106657 w 13610787"/>
                <a:gd name="connsiteY144" fmla="*/ 455635 h 812606"/>
                <a:gd name="connsiteX145" fmla="*/ 8666827 w 13610787"/>
                <a:gd name="connsiteY145" fmla="*/ 168309 h 812606"/>
                <a:gd name="connsiteX146" fmla="*/ 8243765 w 13610787"/>
                <a:gd name="connsiteY146" fmla="*/ 428742 h 812606"/>
                <a:gd name="connsiteX147" fmla="*/ 8243514 w 13610787"/>
                <a:gd name="connsiteY147" fmla="*/ 429151 h 812606"/>
                <a:gd name="connsiteX148" fmla="*/ 8242022 w 13610787"/>
                <a:gd name="connsiteY148" fmla="*/ 432245 h 812606"/>
                <a:gd name="connsiteX149" fmla="*/ 8215236 w 13610787"/>
                <a:gd name="connsiteY149" fmla="*/ 480215 h 812606"/>
                <a:gd name="connsiteX150" fmla="*/ 8201980 w 13610787"/>
                <a:gd name="connsiteY150" fmla="*/ 500850 h 812606"/>
                <a:gd name="connsiteX151" fmla="*/ 8184491 w 13610787"/>
                <a:gd name="connsiteY151" fmla="*/ 541286 h 812606"/>
                <a:gd name="connsiteX152" fmla="*/ 8192182 w 13610787"/>
                <a:gd name="connsiteY152" fmla="*/ 516102 h 812606"/>
                <a:gd name="connsiteX153" fmla="*/ 8186072 w 13610787"/>
                <a:gd name="connsiteY153" fmla="*/ 525614 h 812606"/>
                <a:gd name="connsiteX154" fmla="*/ 7694321 w 13610787"/>
                <a:gd name="connsiteY154" fmla="*/ 812604 h 812606"/>
                <a:gd name="connsiteX155" fmla="*/ 7323893 w 13610787"/>
                <a:gd name="connsiteY155" fmla="*/ 664008 h 812606"/>
                <a:gd name="connsiteX156" fmla="*/ 7275687 w 13610787"/>
                <a:gd name="connsiteY156" fmla="*/ 616669 h 812606"/>
                <a:gd name="connsiteX157" fmla="*/ 7271373 w 13610787"/>
                <a:gd name="connsiteY157" fmla="*/ 625293 h 812606"/>
                <a:gd name="connsiteX158" fmla="*/ 7261838 w 13610787"/>
                <a:gd name="connsiteY158" fmla="*/ 607628 h 812606"/>
                <a:gd name="connsiteX159" fmla="*/ 6822008 w 13610787"/>
                <a:gd name="connsiteY159" fmla="*/ 320302 h 812606"/>
                <a:gd name="connsiteX160" fmla="*/ 6556399 w 13610787"/>
                <a:gd name="connsiteY160" fmla="*/ 411089 h 812606"/>
                <a:gd name="connsiteX161" fmla="*/ 6511194 w 13610787"/>
                <a:gd name="connsiteY161" fmla="*/ 448999 h 812606"/>
                <a:gd name="connsiteX162" fmla="*/ 6505618 w 13610787"/>
                <a:gd name="connsiteY162" fmla="*/ 456075 h 812606"/>
                <a:gd name="connsiteX163" fmla="*/ 6471488 w 13610787"/>
                <a:gd name="connsiteY163" fmla="*/ 488913 h 812606"/>
                <a:gd name="connsiteX164" fmla="*/ 6446416 w 13610787"/>
                <a:gd name="connsiteY164" fmla="*/ 515952 h 812606"/>
                <a:gd name="connsiteX165" fmla="*/ 6357181 w 13610787"/>
                <a:gd name="connsiteY165" fmla="*/ 652796 h 812606"/>
                <a:gd name="connsiteX166" fmla="*/ 6339672 w 13610787"/>
                <a:gd name="connsiteY166" fmla="*/ 693280 h 812606"/>
                <a:gd name="connsiteX167" fmla="*/ 6357355 w 13610787"/>
                <a:gd name="connsiteY167" fmla="*/ 635379 h 812606"/>
                <a:gd name="connsiteX168" fmla="*/ 6393693 w 13610787"/>
                <a:gd name="connsiteY168" fmla="*/ 553930 h 812606"/>
                <a:gd name="connsiteX169" fmla="*/ 6352414 w 13610787"/>
                <a:gd name="connsiteY169" fmla="*/ 583208 h 812606"/>
                <a:gd name="connsiteX170" fmla="*/ 6078842 w 13610787"/>
                <a:gd name="connsiteY170" fmla="*/ 660613 h 812606"/>
                <a:gd name="connsiteX171" fmla="*/ 5708415 w 13610787"/>
                <a:gd name="connsiteY171" fmla="*/ 512017 h 812606"/>
                <a:gd name="connsiteX172" fmla="*/ 5660208 w 13610787"/>
                <a:gd name="connsiteY172" fmla="*/ 464678 h 812606"/>
                <a:gd name="connsiteX173" fmla="*/ 5655895 w 13610787"/>
                <a:gd name="connsiteY173" fmla="*/ 473301 h 812606"/>
                <a:gd name="connsiteX174" fmla="*/ 5646359 w 13610787"/>
                <a:gd name="connsiteY174" fmla="*/ 455637 h 812606"/>
                <a:gd name="connsiteX175" fmla="*/ 5206530 w 13610787"/>
                <a:gd name="connsiteY175" fmla="*/ 168311 h 812606"/>
                <a:gd name="connsiteX176" fmla="*/ 4783468 w 13610787"/>
                <a:gd name="connsiteY176" fmla="*/ 428744 h 812606"/>
                <a:gd name="connsiteX177" fmla="*/ 4783216 w 13610787"/>
                <a:gd name="connsiteY177" fmla="*/ 429153 h 812606"/>
                <a:gd name="connsiteX178" fmla="*/ 4781724 w 13610787"/>
                <a:gd name="connsiteY178" fmla="*/ 432247 h 812606"/>
                <a:gd name="connsiteX179" fmla="*/ 4754938 w 13610787"/>
                <a:gd name="connsiteY179" fmla="*/ 480217 h 812606"/>
                <a:gd name="connsiteX180" fmla="*/ 4741682 w 13610787"/>
                <a:gd name="connsiteY180" fmla="*/ 500852 h 812606"/>
                <a:gd name="connsiteX181" fmla="*/ 4724193 w 13610787"/>
                <a:gd name="connsiteY181" fmla="*/ 541288 h 812606"/>
                <a:gd name="connsiteX182" fmla="*/ 4731885 w 13610787"/>
                <a:gd name="connsiteY182" fmla="*/ 516104 h 812606"/>
                <a:gd name="connsiteX183" fmla="*/ 4725774 w 13610787"/>
                <a:gd name="connsiteY183" fmla="*/ 525616 h 812606"/>
                <a:gd name="connsiteX184" fmla="*/ 4234023 w 13610787"/>
                <a:gd name="connsiteY184" fmla="*/ 812606 h 812606"/>
                <a:gd name="connsiteX185" fmla="*/ 3863596 w 13610787"/>
                <a:gd name="connsiteY185" fmla="*/ 664010 h 812606"/>
                <a:gd name="connsiteX186" fmla="*/ 3815389 w 13610787"/>
                <a:gd name="connsiteY186" fmla="*/ 616671 h 812606"/>
                <a:gd name="connsiteX187" fmla="*/ 3811076 w 13610787"/>
                <a:gd name="connsiteY187" fmla="*/ 625295 h 812606"/>
                <a:gd name="connsiteX188" fmla="*/ 3801540 w 13610787"/>
                <a:gd name="connsiteY188" fmla="*/ 607630 h 812606"/>
                <a:gd name="connsiteX189" fmla="*/ 3361711 w 13610787"/>
                <a:gd name="connsiteY189" fmla="*/ 320304 h 812606"/>
                <a:gd name="connsiteX190" fmla="*/ 3096101 w 13610787"/>
                <a:gd name="connsiteY190" fmla="*/ 411091 h 812606"/>
                <a:gd name="connsiteX191" fmla="*/ 3050897 w 13610787"/>
                <a:gd name="connsiteY191" fmla="*/ 449001 h 812606"/>
                <a:gd name="connsiteX192" fmla="*/ 3045320 w 13610787"/>
                <a:gd name="connsiteY192" fmla="*/ 456077 h 812606"/>
                <a:gd name="connsiteX193" fmla="*/ 3011191 w 13610787"/>
                <a:gd name="connsiteY193" fmla="*/ 488915 h 812606"/>
                <a:gd name="connsiteX194" fmla="*/ 2986119 w 13610787"/>
                <a:gd name="connsiteY194" fmla="*/ 515954 h 812606"/>
                <a:gd name="connsiteX195" fmla="*/ 2896884 w 13610787"/>
                <a:gd name="connsiteY195" fmla="*/ 652798 h 812606"/>
                <a:gd name="connsiteX196" fmla="*/ 2879374 w 13610787"/>
                <a:gd name="connsiteY196" fmla="*/ 693282 h 812606"/>
                <a:gd name="connsiteX197" fmla="*/ 2897057 w 13610787"/>
                <a:gd name="connsiteY197" fmla="*/ 635381 h 812606"/>
                <a:gd name="connsiteX198" fmla="*/ 2933395 w 13610787"/>
                <a:gd name="connsiteY198" fmla="*/ 553933 h 812606"/>
                <a:gd name="connsiteX199" fmla="*/ 2892117 w 13610787"/>
                <a:gd name="connsiteY199" fmla="*/ 583210 h 812606"/>
                <a:gd name="connsiteX200" fmla="*/ 2618544 w 13610787"/>
                <a:gd name="connsiteY200" fmla="*/ 660615 h 812606"/>
                <a:gd name="connsiteX201" fmla="*/ 2248117 w 13610787"/>
                <a:gd name="connsiteY201" fmla="*/ 512019 h 812606"/>
                <a:gd name="connsiteX202" fmla="*/ 2199911 w 13610787"/>
                <a:gd name="connsiteY202" fmla="*/ 464680 h 812606"/>
                <a:gd name="connsiteX203" fmla="*/ 2195597 w 13610787"/>
                <a:gd name="connsiteY203" fmla="*/ 473303 h 812606"/>
                <a:gd name="connsiteX204" fmla="*/ 2186061 w 13610787"/>
                <a:gd name="connsiteY204" fmla="*/ 455639 h 812606"/>
                <a:gd name="connsiteX205" fmla="*/ 1746232 w 13610787"/>
                <a:gd name="connsiteY205" fmla="*/ 168313 h 812606"/>
                <a:gd name="connsiteX206" fmla="*/ 1323170 w 13610787"/>
                <a:gd name="connsiteY206" fmla="*/ 428746 h 812606"/>
                <a:gd name="connsiteX207" fmla="*/ 1322918 w 13610787"/>
                <a:gd name="connsiteY207" fmla="*/ 429155 h 812606"/>
                <a:gd name="connsiteX208" fmla="*/ 1321426 w 13610787"/>
                <a:gd name="connsiteY208" fmla="*/ 432249 h 812606"/>
                <a:gd name="connsiteX209" fmla="*/ 1294640 w 13610787"/>
                <a:gd name="connsiteY209" fmla="*/ 480219 h 812606"/>
                <a:gd name="connsiteX210" fmla="*/ 1281384 w 13610787"/>
                <a:gd name="connsiteY210" fmla="*/ 500854 h 812606"/>
                <a:gd name="connsiteX211" fmla="*/ 1263895 w 13610787"/>
                <a:gd name="connsiteY211" fmla="*/ 541290 h 812606"/>
                <a:gd name="connsiteX212" fmla="*/ 1271587 w 13610787"/>
                <a:gd name="connsiteY212" fmla="*/ 516106 h 812606"/>
                <a:gd name="connsiteX213" fmla="*/ 1265476 w 13610787"/>
                <a:gd name="connsiteY213" fmla="*/ 525618 h 812606"/>
                <a:gd name="connsiteX0" fmla="*/ 864624 w 13209935"/>
                <a:gd name="connsiteY0" fmla="*/ 525618 h 812606"/>
                <a:gd name="connsiteX1" fmla="*/ 1 w 13209935"/>
                <a:gd name="connsiteY1" fmla="*/ 300594 h 812606"/>
                <a:gd name="connsiteX2" fmla="*/ 924948 w 13209935"/>
                <a:gd name="connsiteY2" fmla="*/ 383867 h 812606"/>
                <a:gd name="connsiteX3" fmla="*/ 925200 w 13209935"/>
                <a:gd name="connsiteY3" fmla="*/ 383458 h 812606"/>
                <a:gd name="connsiteX4" fmla="*/ 926692 w 13209935"/>
                <a:gd name="connsiteY4" fmla="*/ 380364 h 812606"/>
                <a:gd name="connsiteX5" fmla="*/ 953478 w 13209935"/>
                <a:gd name="connsiteY5" fmla="*/ 332394 h 812606"/>
                <a:gd name="connsiteX6" fmla="*/ 966733 w 13209935"/>
                <a:gd name="connsiteY6" fmla="*/ 311759 h 812606"/>
                <a:gd name="connsiteX7" fmla="*/ 984223 w 13209935"/>
                <a:gd name="connsiteY7" fmla="*/ 271323 h 812606"/>
                <a:gd name="connsiteX8" fmla="*/ 976531 w 13209935"/>
                <a:gd name="connsiteY8" fmla="*/ 296507 h 812606"/>
                <a:gd name="connsiteX9" fmla="*/ 982641 w 13209935"/>
                <a:gd name="connsiteY9" fmla="*/ 286995 h 812606"/>
                <a:gd name="connsiteX10" fmla="*/ 1474393 w 13209935"/>
                <a:gd name="connsiteY10" fmla="*/ 5 h 812606"/>
                <a:gd name="connsiteX11" fmla="*/ 1844820 w 13209935"/>
                <a:gd name="connsiteY11" fmla="*/ 148601 h 812606"/>
                <a:gd name="connsiteX12" fmla="*/ 1893026 w 13209935"/>
                <a:gd name="connsiteY12" fmla="*/ 195940 h 812606"/>
                <a:gd name="connsiteX13" fmla="*/ 1897340 w 13209935"/>
                <a:gd name="connsiteY13" fmla="*/ 187316 h 812606"/>
                <a:gd name="connsiteX14" fmla="*/ 1906876 w 13209935"/>
                <a:gd name="connsiteY14" fmla="*/ 204981 h 812606"/>
                <a:gd name="connsiteX15" fmla="*/ 2346705 w 13209935"/>
                <a:gd name="connsiteY15" fmla="*/ 492306 h 812606"/>
                <a:gd name="connsiteX16" fmla="*/ 2612315 w 13209935"/>
                <a:gd name="connsiteY16" fmla="*/ 401519 h 812606"/>
                <a:gd name="connsiteX17" fmla="*/ 2657519 w 13209935"/>
                <a:gd name="connsiteY17" fmla="*/ 363610 h 812606"/>
                <a:gd name="connsiteX18" fmla="*/ 2663096 w 13209935"/>
                <a:gd name="connsiteY18" fmla="*/ 356534 h 812606"/>
                <a:gd name="connsiteX19" fmla="*/ 2697225 w 13209935"/>
                <a:gd name="connsiteY19" fmla="*/ 323696 h 812606"/>
                <a:gd name="connsiteX20" fmla="*/ 2722297 w 13209935"/>
                <a:gd name="connsiteY20" fmla="*/ 296657 h 812606"/>
                <a:gd name="connsiteX21" fmla="*/ 2811532 w 13209935"/>
                <a:gd name="connsiteY21" fmla="*/ 159813 h 812606"/>
                <a:gd name="connsiteX22" fmla="*/ 2829042 w 13209935"/>
                <a:gd name="connsiteY22" fmla="*/ 119329 h 812606"/>
                <a:gd name="connsiteX23" fmla="*/ 2811359 w 13209935"/>
                <a:gd name="connsiteY23" fmla="*/ 177230 h 812606"/>
                <a:gd name="connsiteX24" fmla="*/ 2775021 w 13209935"/>
                <a:gd name="connsiteY24" fmla="*/ 258678 h 812606"/>
                <a:gd name="connsiteX25" fmla="*/ 2816299 w 13209935"/>
                <a:gd name="connsiteY25" fmla="*/ 229401 h 812606"/>
                <a:gd name="connsiteX26" fmla="*/ 3089872 w 13209935"/>
                <a:gd name="connsiteY26" fmla="*/ 151996 h 812606"/>
                <a:gd name="connsiteX27" fmla="*/ 3460299 w 13209935"/>
                <a:gd name="connsiteY27" fmla="*/ 300592 h 812606"/>
                <a:gd name="connsiteX28" fmla="*/ 3508505 w 13209935"/>
                <a:gd name="connsiteY28" fmla="*/ 347931 h 812606"/>
                <a:gd name="connsiteX29" fmla="*/ 3512819 w 13209935"/>
                <a:gd name="connsiteY29" fmla="*/ 339308 h 812606"/>
                <a:gd name="connsiteX30" fmla="*/ 3522355 w 13209935"/>
                <a:gd name="connsiteY30" fmla="*/ 356972 h 812606"/>
                <a:gd name="connsiteX31" fmla="*/ 3962184 w 13209935"/>
                <a:gd name="connsiteY31" fmla="*/ 644298 h 812606"/>
                <a:gd name="connsiteX32" fmla="*/ 4385246 w 13209935"/>
                <a:gd name="connsiteY32" fmla="*/ 383865 h 812606"/>
                <a:gd name="connsiteX33" fmla="*/ 4385498 w 13209935"/>
                <a:gd name="connsiteY33" fmla="*/ 383456 h 812606"/>
                <a:gd name="connsiteX34" fmla="*/ 4386990 w 13209935"/>
                <a:gd name="connsiteY34" fmla="*/ 380362 h 812606"/>
                <a:gd name="connsiteX35" fmla="*/ 4413776 w 13209935"/>
                <a:gd name="connsiteY35" fmla="*/ 332392 h 812606"/>
                <a:gd name="connsiteX36" fmla="*/ 4427031 w 13209935"/>
                <a:gd name="connsiteY36" fmla="*/ 311757 h 812606"/>
                <a:gd name="connsiteX37" fmla="*/ 4444521 w 13209935"/>
                <a:gd name="connsiteY37" fmla="*/ 271321 h 812606"/>
                <a:gd name="connsiteX38" fmla="*/ 4436829 w 13209935"/>
                <a:gd name="connsiteY38" fmla="*/ 296505 h 812606"/>
                <a:gd name="connsiteX39" fmla="*/ 4442939 w 13209935"/>
                <a:gd name="connsiteY39" fmla="*/ 286993 h 812606"/>
                <a:gd name="connsiteX40" fmla="*/ 4934691 w 13209935"/>
                <a:gd name="connsiteY40" fmla="*/ 3 h 812606"/>
                <a:gd name="connsiteX41" fmla="*/ 5305118 w 13209935"/>
                <a:gd name="connsiteY41" fmla="*/ 148599 h 812606"/>
                <a:gd name="connsiteX42" fmla="*/ 5353324 w 13209935"/>
                <a:gd name="connsiteY42" fmla="*/ 195938 h 812606"/>
                <a:gd name="connsiteX43" fmla="*/ 5357638 w 13209935"/>
                <a:gd name="connsiteY43" fmla="*/ 187314 h 812606"/>
                <a:gd name="connsiteX44" fmla="*/ 5367174 w 13209935"/>
                <a:gd name="connsiteY44" fmla="*/ 204979 h 812606"/>
                <a:gd name="connsiteX45" fmla="*/ 5807003 w 13209935"/>
                <a:gd name="connsiteY45" fmla="*/ 492304 h 812606"/>
                <a:gd name="connsiteX46" fmla="*/ 6072613 w 13209935"/>
                <a:gd name="connsiteY46" fmla="*/ 401517 h 812606"/>
                <a:gd name="connsiteX47" fmla="*/ 6117817 w 13209935"/>
                <a:gd name="connsiteY47" fmla="*/ 363608 h 812606"/>
                <a:gd name="connsiteX48" fmla="*/ 6123394 w 13209935"/>
                <a:gd name="connsiteY48" fmla="*/ 356532 h 812606"/>
                <a:gd name="connsiteX49" fmla="*/ 6157523 w 13209935"/>
                <a:gd name="connsiteY49" fmla="*/ 323694 h 812606"/>
                <a:gd name="connsiteX50" fmla="*/ 6182595 w 13209935"/>
                <a:gd name="connsiteY50" fmla="*/ 296655 h 812606"/>
                <a:gd name="connsiteX51" fmla="*/ 6271830 w 13209935"/>
                <a:gd name="connsiteY51" fmla="*/ 159811 h 812606"/>
                <a:gd name="connsiteX52" fmla="*/ 6289340 w 13209935"/>
                <a:gd name="connsiteY52" fmla="*/ 119327 h 812606"/>
                <a:gd name="connsiteX53" fmla="*/ 6271656 w 13209935"/>
                <a:gd name="connsiteY53" fmla="*/ 177228 h 812606"/>
                <a:gd name="connsiteX54" fmla="*/ 6235318 w 13209935"/>
                <a:gd name="connsiteY54" fmla="*/ 258677 h 812606"/>
                <a:gd name="connsiteX55" fmla="*/ 6276597 w 13209935"/>
                <a:gd name="connsiteY55" fmla="*/ 229399 h 812606"/>
                <a:gd name="connsiteX56" fmla="*/ 6550170 w 13209935"/>
                <a:gd name="connsiteY56" fmla="*/ 151994 h 812606"/>
                <a:gd name="connsiteX57" fmla="*/ 6920597 w 13209935"/>
                <a:gd name="connsiteY57" fmla="*/ 300590 h 812606"/>
                <a:gd name="connsiteX58" fmla="*/ 6968803 w 13209935"/>
                <a:gd name="connsiteY58" fmla="*/ 347929 h 812606"/>
                <a:gd name="connsiteX59" fmla="*/ 6973117 w 13209935"/>
                <a:gd name="connsiteY59" fmla="*/ 339306 h 812606"/>
                <a:gd name="connsiteX60" fmla="*/ 6982653 w 13209935"/>
                <a:gd name="connsiteY60" fmla="*/ 356970 h 812606"/>
                <a:gd name="connsiteX61" fmla="*/ 7422481 w 13209935"/>
                <a:gd name="connsiteY61" fmla="*/ 644296 h 812606"/>
                <a:gd name="connsiteX62" fmla="*/ 7845544 w 13209935"/>
                <a:gd name="connsiteY62" fmla="*/ 383863 h 812606"/>
                <a:gd name="connsiteX63" fmla="*/ 7845795 w 13209935"/>
                <a:gd name="connsiteY63" fmla="*/ 383454 h 812606"/>
                <a:gd name="connsiteX64" fmla="*/ 7847288 w 13209935"/>
                <a:gd name="connsiteY64" fmla="*/ 380360 h 812606"/>
                <a:gd name="connsiteX65" fmla="*/ 7874074 w 13209935"/>
                <a:gd name="connsiteY65" fmla="*/ 332390 h 812606"/>
                <a:gd name="connsiteX66" fmla="*/ 7887328 w 13209935"/>
                <a:gd name="connsiteY66" fmla="*/ 311755 h 812606"/>
                <a:gd name="connsiteX67" fmla="*/ 7904819 w 13209935"/>
                <a:gd name="connsiteY67" fmla="*/ 271319 h 812606"/>
                <a:gd name="connsiteX68" fmla="*/ 7897127 w 13209935"/>
                <a:gd name="connsiteY68" fmla="*/ 296503 h 812606"/>
                <a:gd name="connsiteX69" fmla="*/ 7903237 w 13209935"/>
                <a:gd name="connsiteY69" fmla="*/ 286991 h 812606"/>
                <a:gd name="connsiteX70" fmla="*/ 8394989 w 13209935"/>
                <a:gd name="connsiteY70" fmla="*/ 1 h 812606"/>
                <a:gd name="connsiteX71" fmla="*/ 8765416 w 13209935"/>
                <a:gd name="connsiteY71" fmla="*/ 148597 h 812606"/>
                <a:gd name="connsiteX72" fmla="*/ 8813622 w 13209935"/>
                <a:gd name="connsiteY72" fmla="*/ 195936 h 812606"/>
                <a:gd name="connsiteX73" fmla="*/ 8817936 w 13209935"/>
                <a:gd name="connsiteY73" fmla="*/ 187312 h 812606"/>
                <a:gd name="connsiteX74" fmla="*/ 8827472 w 13209935"/>
                <a:gd name="connsiteY74" fmla="*/ 204977 h 812606"/>
                <a:gd name="connsiteX75" fmla="*/ 9267300 w 13209935"/>
                <a:gd name="connsiteY75" fmla="*/ 492302 h 812606"/>
                <a:gd name="connsiteX76" fmla="*/ 9532911 w 13209935"/>
                <a:gd name="connsiteY76" fmla="*/ 401515 h 812606"/>
                <a:gd name="connsiteX77" fmla="*/ 9578118 w 13209935"/>
                <a:gd name="connsiteY77" fmla="*/ 363604 h 812606"/>
                <a:gd name="connsiteX78" fmla="*/ 9583692 w 13209935"/>
                <a:gd name="connsiteY78" fmla="*/ 356531 h 812606"/>
                <a:gd name="connsiteX79" fmla="*/ 9617812 w 13209935"/>
                <a:gd name="connsiteY79" fmla="*/ 323702 h 812606"/>
                <a:gd name="connsiteX80" fmla="*/ 9642893 w 13209935"/>
                <a:gd name="connsiteY80" fmla="*/ 296653 h 812606"/>
                <a:gd name="connsiteX81" fmla="*/ 9732128 w 13209935"/>
                <a:gd name="connsiteY81" fmla="*/ 159809 h 812606"/>
                <a:gd name="connsiteX82" fmla="*/ 9749638 w 13209935"/>
                <a:gd name="connsiteY82" fmla="*/ 119325 h 812606"/>
                <a:gd name="connsiteX83" fmla="*/ 9731954 w 13209935"/>
                <a:gd name="connsiteY83" fmla="*/ 177226 h 812606"/>
                <a:gd name="connsiteX84" fmla="*/ 9695615 w 13209935"/>
                <a:gd name="connsiteY84" fmla="*/ 258676 h 812606"/>
                <a:gd name="connsiteX85" fmla="*/ 9736895 w 13209935"/>
                <a:gd name="connsiteY85" fmla="*/ 229399 h 812606"/>
                <a:gd name="connsiteX86" fmla="*/ 10010468 w 13209935"/>
                <a:gd name="connsiteY86" fmla="*/ 151993 h 812606"/>
                <a:gd name="connsiteX87" fmla="*/ 10380895 w 13209935"/>
                <a:gd name="connsiteY87" fmla="*/ 300589 h 812606"/>
                <a:gd name="connsiteX88" fmla="*/ 10429101 w 13209935"/>
                <a:gd name="connsiteY88" fmla="*/ 347928 h 812606"/>
                <a:gd name="connsiteX89" fmla="*/ 10433415 w 13209935"/>
                <a:gd name="connsiteY89" fmla="*/ 339305 h 812606"/>
                <a:gd name="connsiteX90" fmla="*/ 10442950 w 13209935"/>
                <a:gd name="connsiteY90" fmla="*/ 356969 h 812606"/>
                <a:gd name="connsiteX91" fmla="*/ 10882780 w 13209935"/>
                <a:gd name="connsiteY91" fmla="*/ 644295 h 812606"/>
                <a:gd name="connsiteX92" fmla="*/ 11305842 w 13209935"/>
                <a:gd name="connsiteY92" fmla="*/ 383862 h 812606"/>
                <a:gd name="connsiteX93" fmla="*/ 11306094 w 13209935"/>
                <a:gd name="connsiteY93" fmla="*/ 383453 h 812606"/>
                <a:gd name="connsiteX94" fmla="*/ 11307586 w 13209935"/>
                <a:gd name="connsiteY94" fmla="*/ 380359 h 812606"/>
                <a:gd name="connsiteX95" fmla="*/ 11334372 w 13209935"/>
                <a:gd name="connsiteY95" fmla="*/ 332389 h 812606"/>
                <a:gd name="connsiteX96" fmla="*/ 11347627 w 13209935"/>
                <a:gd name="connsiteY96" fmla="*/ 311754 h 812606"/>
                <a:gd name="connsiteX97" fmla="*/ 11365116 w 13209935"/>
                <a:gd name="connsiteY97" fmla="*/ 271318 h 812606"/>
                <a:gd name="connsiteX98" fmla="*/ 11357425 w 13209935"/>
                <a:gd name="connsiteY98" fmla="*/ 296502 h 812606"/>
                <a:gd name="connsiteX99" fmla="*/ 11363535 w 13209935"/>
                <a:gd name="connsiteY99" fmla="*/ 286990 h 812606"/>
                <a:gd name="connsiteX100" fmla="*/ 11855287 w 13209935"/>
                <a:gd name="connsiteY100" fmla="*/ 0 h 812606"/>
                <a:gd name="connsiteX101" fmla="*/ 12225714 w 13209935"/>
                <a:gd name="connsiteY101" fmla="*/ 148596 h 812606"/>
                <a:gd name="connsiteX102" fmla="*/ 12273920 w 13209935"/>
                <a:gd name="connsiteY102" fmla="*/ 195935 h 812606"/>
                <a:gd name="connsiteX103" fmla="*/ 12278234 w 13209935"/>
                <a:gd name="connsiteY103" fmla="*/ 187311 h 812606"/>
                <a:gd name="connsiteX104" fmla="*/ 12287770 w 13209935"/>
                <a:gd name="connsiteY104" fmla="*/ 204976 h 812606"/>
                <a:gd name="connsiteX105" fmla="*/ 12727599 w 13209935"/>
                <a:gd name="connsiteY105" fmla="*/ 492302 h 812606"/>
                <a:gd name="connsiteX106" fmla="*/ 13192426 w 13209935"/>
                <a:gd name="connsiteY106" fmla="*/ 159808 h 812606"/>
                <a:gd name="connsiteX107" fmla="*/ 13209935 w 13209935"/>
                <a:gd name="connsiteY107" fmla="*/ 119324 h 812606"/>
                <a:gd name="connsiteX108" fmla="*/ 13192252 w 13209935"/>
                <a:gd name="connsiteY108" fmla="*/ 177225 h 812606"/>
                <a:gd name="connsiteX109" fmla="*/ 12598586 w 13209935"/>
                <a:gd name="connsiteY109" fmla="*/ 660610 h 812606"/>
                <a:gd name="connsiteX110" fmla="*/ 12228159 w 13209935"/>
                <a:gd name="connsiteY110" fmla="*/ 512014 h 812606"/>
                <a:gd name="connsiteX111" fmla="*/ 12179953 w 13209935"/>
                <a:gd name="connsiteY111" fmla="*/ 464675 h 812606"/>
                <a:gd name="connsiteX112" fmla="*/ 12175638 w 13209935"/>
                <a:gd name="connsiteY112" fmla="*/ 473298 h 812606"/>
                <a:gd name="connsiteX113" fmla="*/ 12166103 w 13209935"/>
                <a:gd name="connsiteY113" fmla="*/ 455634 h 812606"/>
                <a:gd name="connsiteX114" fmla="*/ 11726274 w 13209935"/>
                <a:gd name="connsiteY114" fmla="*/ 168308 h 812606"/>
                <a:gd name="connsiteX115" fmla="*/ 11303212 w 13209935"/>
                <a:gd name="connsiteY115" fmla="*/ 428741 h 812606"/>
                <a:gd name="connsiteX116" fmla="*/ 11302960 w 13209935"/>
                <a:gd name="connsiteY116" fmla="*/ 429150 h 812606"/>
                <a:gd name="connsiteX117" fmla="*/ 11301468 w 13209935"/>
                <a:gd name="connsiteY117" fmla="*/ 432244 h 812606"/>
                <a:gd name="connsiteX118" fmla="*/ 11274681 w 13209935"/>
                <a:gd name="connsiteY118" fmla="*/ 480214 h 812606"/>
                <a:gd name="connsiteX119" fmla="*/ 11261427 w 13209935"/>
                <a:gd name="connsiteY119" fmla="*/ 500849 h 812606"/>
                <a:gd name="connsiteX120" fmla="*/ 11243937 w 13209935"/>
                <a:gd name="connsiteY120" fmla="*/ 541285 h 812606"/>
                <a:gd name="connsiteX121" fmla="*/ 11251628 w 13209935"/>
                <a:gd name="connsiteY121" fmla="*/ 516101 h 812606"/>
                <a:gd name="connsiteX122" fmla="*/ 11245519 w 13209935"/>
                <a:gd name="connsiteY122" fmla="*/ 525613 h 812606"/>
                <a:gd name="connsiteX123" fmla="*/ 10753766 w 13209935"/>
                <a:gd name="connsiteY123" fmla="*/ 812603 h 812606"/>
                <a:gd name="connsiteX124" fmla="*/ 10383339 w 13209935"/>
                <a:gd name="connsiteY124" fmla="*/ 664007 h 812606"/>
                <a:gd name="connsiteX125" fmla="*/ 10335133 w 13209935"/>
                <a:gd name="connsiteY125" fmla="*/ 616668 h 812606"/>
                <a:gd name="connsiteX126" fmla="*/ 10330819 w 13209935"/>
                <a:gd name="connsiteY126" fmla="*/ 625292 h 812606"/>
                <a:gd name="connsiteX127" fmla="*/ 10321284 w 13209935"/>
                <a:gd name="connsiteY127" fmla="*/ 607627 h 812606"/>
                <a:gd name="connsiteX128" fmla="*/ 9881455 w 13209935"/>
                <a:gd name="connsiteY128" fmla="*/ 320302 h 812606"/>
                <a:gd name="connsiteX129" fmla="*/ 9615844 w 13209935"/>
                <a:gd name="connsiteY129" fmla="*/ 411089 h 812606"/>
                <a:gd name="connsiteX130" fmla="*/ 9570637 w 13209935"/>
                <a:gd name="connsiteY130" fmla="*/ 449000 h 812606"/>
                <a:gd name="connsiteX131" fmla="*/ 9565064 w 13209935"/>
                <a:gd name="connsiteY131" fmla="*/ 456073 h 812606"/>
                <a:gd name="connsiteX132" fmla="*/ 9530943 w 13209935"/>
                <a:gd name="connsiteY132" fmla="*/ 488902 h 812606"/>
                <a:gd name="connsiteX133" fmla="*/ 9505862 w 13209935"/>
                <a:gd name="connsiteY133" fmla="*/ 515951 h 812606"/>
                <a:gd name="connsiteX134" fmla="*/ 9416627 w 13209935"/>
                <a:gd name="connsiteY134" fmla="*/ 652795 h 812606"/>
                <a:gd name="connsiteX135" fmla="*/ 9399117 w 13209935"/>
                <a:gd name="connsiteY135" fmla="*/ 693279 h 812606"/>
                <a:gd name="connsiteX136" fmla="*/ 9416801 w 13209935"/>
                <a:gd name="connsiteY136" fmla="*/ 635378 h 812606"/>
                <a:gd name="connsiteX137" fmla="*/ 9453140 w 13209935"/>
                <a:gd name="connsiteY137" fmla="*/ 553928 h 812606"/>
                <a:gd name="connsiteX138" fmla="*/ 9411860 w 13209935"/>
                <a:gd name="connsiteY138" fmla="*/ 583206 h 812606"/>
                <a:gd name="connsiteX139" fmla="*/ 9138288 w 13209935"/>
                <a:gd name="connsiteY139" fmla="*/ 660611 h 812606"/>
                <a:gd name="connsiteX140" fmla="*/ 8767861 w 13209935"/>
                <a:gd name="connsiteY140" fmla="*/ 512015 h 812606"/>
                <a:gd name="connsiteX141" fmla="*/ 8719654 w 13209935"/>
                <a:gd name="connsiteY141" fmla="*/ 464676 h 812606"/>
                <a:gd name="connsiteX142" fmla="*/ 8715341 w 13209935"/>
                <a:gd name="connsiteY142" fmla="*/ 473299 h 812606"/>
                <a:gd name="connsiteX143" fmla="*/ 8705805 w 13209935"/>
                <a:gd name="connsiteY143" fmla="*/ 455635 h 812606"/>
                <a:gd name="connsiteX144" fmla="*/ 8265975 w 13209935"/>
                <a:gd name="connsiteY144" fmla="*/ 168309 h 812606"/>
                <a:gd name="connsiteX145" fmla="*/ 7842913 w 13209935"/>
                <a:gd name="connsiteY145" fmla="*/ 428742 h 812606"/>
                <a:gd name="connsiteX146" fmla="*/ 7842662 w 13209935"/>
                <a:gd name="connsiteY146" fmla="*/ 429151 h 812606"/>
                <a:gd name="connsiteX147" fmla="*/ 7841170 w 13209935"/>
                <a:gd name="connsiteY147" fmla="*/ 432245 h 812606"/>
                <a:gd name="connsiteX148" fmla="*/ 7814384 w 13209935"/>
                <a:gd name="connsiteY148" fmla="*/ 480215 h 812606"/>
                <a:gd name="connsiteX149" fmla="*/ 7801128 w 13209935"/>
                <a:gd name="connsiteY149" fmla="*/ 500850 h 812606"/>
                <a:gd name="connsiteX150" fmla="*/ 7783639 w 13209935"/>
                <a:gd name="connsiteY150" fmla="*/ 541286 h 812606"/>
                <a:gd name="connsiteX151" fmla="*/ 7791330 w 13209935"/>
                <a:gd name="connsiteY151" fmla="*/ 516102 h 812606"/>
                <a:gd name="connsiteX152" fmla="*/ 7785220 w 13209935"/>
                <a:gd name="connsiteY152" fmla="*/ 525614 h 812606"/>
                <a:gd name="connsiteX153" fmla="*/ 7293469 w 13209935"/>
                <a:gd name="connsiteY153" fmla="*/ 812604 h 812606"/>
                <a:gd name="connsiteX154" fmla="*/ 6923041 w 13209935"/>
                <a:gd name="connsiteY154" fmla="*/ 664008 h 812606"/>
                <a:gd name="connsiteX155" fmla="*/ 6874835 w 13209935"/>
                <a:gd name="connsiteY155" fmla="*/ 616669 h 812606"/>
                <a:gd name="connsiteX156" fmla="*/ 6870521 w 13209935"/>
                <a:gd name="connsiteY156" fmla="*/ 625293 h 812606"/>
                <a:gd name="connsiteX157" fmla="*/ 6860986 w 13209935"/>
                <a:gd name="connsiteY157" fmla="*/ 607628 h 812606"/>
                <a:gd name="connsiteX158" fmla="*/ 6421156 w 13209935"/>
                <a:gd name="connsiteY158" fmla="*/ 320302 h 812606"/>
                <a:gd name="connsiteX159" fmla="*/ 6155547 w 13209935"/>
                <a:gd name="connsiteY159" fmla="*/ 411089 h 812606"/>
                <a:gd name="connsiteX160" fmla="*/ 6110342 w 13209935"/>
                <a:gd name="connsiteY160" fmla="*/ 448999 h 812606"/>
                <a:gd name="connsiteX161" fmla="*/ 6104766 w 13209935"/>
                <a:gd name="connsiteY161" fmla="*/ 456075 h 812606"/>
                <a:gd name="connsiteX162" fmla="*/ 6070636 w 13209935"/>
                <a:gd name="connsiteY162" fmla="*/ 488913 h 812606"/>
                <a:gd name="connsiteX163" fmla="*/ 6045564 w 13209935"/>
                <a:gd name="connsiteY163" fmla="*/ 515952 h 812606"/>
                <a:gd name="connsiteX164" fmla="*/ 5956329 w 13209935"/>
                <a:gd name="connsiteY164" fmla="*/ 652796 h 812606"/>
                <a:gd name="connsiteX165" fmla="*/ 5938820 w 13209935"/>
                <a:gd name="connsiteY165" fmla="*/ 693280 h 812606"/>
                <a:gd name="connsiteX166" fmla="*/ 5956503 w 13209935"/>
                <a:gd name="connsiteY166" fmla="*/ 635379 h 812606"/>
                <a:gd name="connsiteX167" fmla="*/ 5992841 w 13209935"/>
                <a:gd name="connsiteY167" fmla="*/ 553930 h 812606"/>
                <a:gd name="connsiteX168" fmla="*/ 5951562 w 13209935"/>
                <a:gd name="connsiteY168" fmla="*/ 583208 h 812606"/>
                <a:gd name="connsiteX169" fmla="*/ 5677990 w 13209935"/>
                <a:gd name="connsiteY169" fmla="*/ 660613 h 812606"/>
                <a:gd name="connsiteX170" fmla="*/ 5307563 w 13209935"/>
                <a:gd name="connsiteY170" fmla="*/ 512017 h 812606"/>
                <a:gd name="connsiteX171" fmla="*/ 5259356 w 13209935"/>
                <a:gd name="connsiteY171" fmla="*/ 464678 h 812606"/>
                <a:gd name="connsiteX172" fmla="*/ 5255043 w 13209935"/>
                <a:gd name="connsiteY172" fmla="*/ 473301 h 812606"/>
                <a:gd name="connsiteX173" fmla="*/ 5245507 w 13209935"/>
                <a:gd name="connsiteY173" fmla="*/ 455637 h 812606"/>
                <a:gd name="connsiteX174" fmla="*/ 4805678 w 13209935"/>
                <a:gd name="connsiteY174" fmla="*/ 168311 h 812606"/>
                <a:gd name="connsiteX175" fmla="*/ 4382616 w 13209935"/>
                <a:gd name="connsiteY175" fmla="*/ 428744 h 812606"/>
                <a:gd name="connsiteX176" fmla="*/ 4382364 w 13209935"/>
                <a:gd name="connsiteY176" fmla="*/ 429153 h 812606"/>
                <a:gd name="connsiteX177" fmla="*/ 4380872 w 13209935"/>
                <a:gd name="connsiteY177" fmla="*/ 432247 h 812606"/>
                <a:gd name="connsiteX178" fmla="*/ 4354086 w 13209935"/>
                <a:gd name="connsiteY178" fmla="*/ 480217 h 812606"/>
                <a:gd name="connsiteX179" fmla="*/ 4340830 w 13209935"/>
                <a:gd name="connsiteY179" fmla="*/ 500852 h 812606"/>
                <a:gd name="connsiteX180" fmla="*/ 4323341 w 13209935"/>
                <a:gd name="connsiteY180" fmla="*/ 541288 h 812606"/>
                <a:gd name="connsiteX181" fmla="*/ 4331033 w 13209935"/>
                <a:gd name="connsiteY181" fmla="*/ 516104 h 812606"/>
                <a:gd name="connsiteX182" fmla="*/ 4324922 w 13209935"/>
                <a:gd name="connsiteY182" fmla="*/ 525616 h 812606"/>
                <a:gd name="connsiteX183" fmla="*/ 3833171 w 13209935"/>
                <a:gd name="connsiteY183" fmla="*/ 812606 h 812606"/>
                <a:gd name="connsiteX184" fmla="*/ 3462744 w 13209935"/>
                <a:gd name="connsiteY184" fmla="*/ 664010 h 812606"/>
                <a:gd name="connsiteX185" fmla="*/ 3414537 w 13209935"/>
                <a:gd name="connsiteY185" fmla="*/ 616671 h 812606"/>
                <a:gd name="connsiteX186" fmla="*/ 3410224 w 13209935"/>
                <a:gd name="connsiteY186" fmla="*/ 625295 h 812606"/>
                <a:gd name="connsiteX187" fmla="*/ 3400688 w 13209935"/>
                <a:gd name="connsiteY187" fmla="*/ 607630 h 812606"/>
                <a:gd name="connsiteX188" fmla="*/ 2960859 w 13209935"/>
                <a:gd name="connsiteY188" fmla="*/ 320304 h 812606"/>
                <a:gd name="connsiteX189" fmla="*/ 2695249 w 13209935"/>
                <a:gd name="connsiteY189" fmla="*/ 411091 h 812606"/>
                <a:gd name="connsiteX190" fmla="*/ 2650045 w 13209935"/>
                <a:gd name="connsiteY190" fmla="*/ 449001 h 812606"/>
                <a:gd name="connsiteX191" fmla="*/ 2644468 w 13209935"/>
                <a:gd name="connsiteY191" fmla="*/ 456077 h 812606"/>
                <a:gd name="connsiteX192" fmla="*/ 2610339 w 13209935"/>
                <a:gd name="connsiteY192" fmla="*/ 488915 h 812606"/>
                <a:gd name="connsiteX193" fmla="*/ 2585267 w 13209935"/>
                <a:gd name="connsiteY193" fmla="*/ 515954 h 812606"/>
                <a:gd name="connsiteX194" fmla="*/ 2496032 w 13209935"/>
                <a:gd name="connsiteY194" fmla="*/ 652798 h 812606"/>
                <a:gd name="connsiteX195" fmla="*/ 2478522 w 13209935"/>
                <a:gd name="connsiteY195" fmla="*/ 693282 h 812606"/>
                <a:gd name="connsiteX196" fmla="*/ 2496205 w 13209935"/>
                <a:gd name="connsiteY196" fmla="*/ 635381 h 812606"/>
                <a:gd name="connsiteX197" fmla="*/ 2532543 w 13209935"/>
                <a:gd name="connsiteY197" fmla="*/ 553933 h 812606"/>
                <a:gd name="connsiteX198" fmla="*/ 2491265 w 13209935"/>
                <a:gd name="connsiteY198" fmla="*/ 583210 h 812606"/>
                <a:gd name="connsiteX199" fmla="*/ 2217692 w 13209935"/>
                <a:gd name="connsiteY199" fmla="*/ 660615 h 812606"/>
                <a:gd name="connsiteX200" fmla="*/ 1847265 w 13209935"/>
                <a:gd name="connsiteY200" fmla="*/ 512019 h 812606"/>
                <a:gd name="connsiteX201" fmla="*/ 1799059 w 13209935"/>
                <a:gd name="connsiteY201" fmla="*/ 464680 h 812606"/>
                <a:gd name="connsiteX202" fmla="*/ 1794745 w 13209935"/>
                <a:gd name="connsiteY202" fmla="*/ 473303 h 812606"/>
                <a:gd name="connsiteX203" fmla="*/ 1785209 w 13209935"/>
                <a:gd name="connsiteY203" fmla="*/ 455639 h 812606"/>
                <a:gd name="connsiteX204" fmla="*/ 1345380 w 13209935"/>
                <a:gd name="connsiteY204" fmla="*/ 168313 h 812606"/>
                <a:gd name="connsiteX205" fmla="*/ 922318 w 13209935"/>
                <a:gd name="connsiteY205" fmla="*/ 428746 h 812606"/>
                <a:gd name="connsiteX206" fmla="*/ 922066 w 13209935"/>
                <a:gd name="connsiteY206" fmla="*/ 429155 h 812606"/>
                <a:gd name="connsiteX207" fmla="*/ 920574 w 13209935"/>
                <a:gd name="connsiteY207" fmla="*/ 432249 h 812606"/>
                <a:gd name="connsiteX208" fmla="*/ 893788 w 13209935"/>
                <a:gd name="connsiteY208" fmla="*/ 480219 h 812606"/>
                <a:gd name="connsiteX209" fmla="*/ 880532 w 13209935"/>
                <a:gd name="connsiteY209" fmla="*/ 500854 h 812606"/>
                <a:gd name="connsiteX210" fmla="*/ 863043 w 13209935"/>
                <a:gd name="connsiteY210" fmla="*/ 541290 h 812606"/>
                <a:gd name="connsiteX211" fmla="*/ 870735 w 13209935"/>
                <a:gd name="connsiteY211" fmla="*/ 516106 h 812606"/>
                <a:gd name="connsiteX212" fmla="*/ 864624 w 13209935"/>
                <a:gd name="connsiteY212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48490 w 12346893"/>
                <a:gd name="connsiteY20" fmla="*/ 159813 h 812606"/>
                <a:gd name="connsiteX21" fmla="*/ 1966000 w 12346893"/>
                <a:gd name="connsiteY21" fmla="*/ 119329 h 812606"/>
                <a:gd name="connsiteX22" fmla="*/ 1948317 w 12346893"/>
                <a:gd name="connsiteY22" fmla="*/ 177230 h 812606"/>
                <a:gd name="connsiteX23" fmla="*/ 1911979 w 12346893"/>
                <a:gd name="connsiteY23" fmla="*/ 258678 h 812606"/>
                <a:gd name="connsiteX24" fmla="*/ 1953257 w 12346893"/>
                <a:gd name="connsiteY24" fmla="*/ 229401 h 812606"/>
                <a:gd name="connsiteX25" fmla="*/ 2226830 w 12346893"/>
                <a:gd name="connsiteY25" fmla="*/ 151996 h 812606"/>
                <a:gd name="connsiteX26" fmla="*/ 2597257 w 12346893"/>
                <a:gd name="connsiteY26" fmla="*/ 300592 h 812606"/>
                <a:gd name="connsiteX27" fmla="*/ 2645463 w 12346893"/>
                <a:gd name="connsiteY27" fmla="*/ 347931 h 812606"/>
                <a:gd name="connsiteX28" fmla="*/ 2649777 w 12346893"/>
                <a:gd name="connsiteY28" fmla="*/ 339308 h 812606"/>
                <a:gd name="connsiteX29" fmla="*/ 2659313 w 12346893"/>
                <a:gd name="connsiteY29" fmla="*/ 356972 h 812606"/>
                <a:gd name="connsiteX30" fmla="*/ 3099142 w 12346893"/>
                <a:gd name="connsiteY30" fmla="*/ 644298 h 812606"/>
                <a:gd name="connsiteX31" fmla="*/ 3522204 w 12346893"/>
                <a:gd name="connsiteY31" fmla="*/ 383865 h 812606"/>
                <a:gd name="connsiteX32" fmla="*/ 3522456 w 12346893"/>
                <a:gd name="connsiteY32" fmla="*/ 383456 h 812606"/>
                <a:gd name="connsiteX33" fmla="*/ 3523948 w 12346893"/>
                <a:gd name="connsiteY33" fmla="*/ 380362 h 812606"/>
                <a:gd name="connsiteX34" fmla="*/ 3550734 w 12346893"/>
                <a:gd name="connsiteY34" fmla="*/ 332392 h 812606"/>
                <a:gd name="connsiteX35" fmla="*/ 3563989 w 12346893"/>
                <a:gd name="connsiteY35" fmla="*/ 311757 h 812606"/>
                <a:gd name="connsiteX36" fmla="*/ 3581479 w 12346893"/>
                <a:gd name="connsiteY36" fmla="*/ 271321 h 812606"/>
                <a:gd name="connsiteX37" fmla="*/ 3573787 w 12346893"/>
                <a:gd name="connsiteY37" fmla="*/ 296505 h 812606"/>
                <a:gd name="connsiteX38" fmla="*/ 3579897 w 12346893"/>
                <a:gd name="connsiteY38" fmla="*/ 286993 h 812606"/>
                <a:gd name="connsiteX39" fmla="*/ 4071649 w 12346893"/>
                <a:gd name="connsiteY39" fmla="*/ 3 h 812606"/>
                <a:gd name="connsiteX40" fmla="*/ 4442076 w 12346893"/>
                <a:gd name="connsiteY40" fmla="*/ 148599 h 812606"/>
                <a:gd name="connsiteX41" fmla="*/ 4490282 w 12346893"/>
                <a:gd name="connsiteY41" fmla="*/ 195938 h 812606"/>
                <a:gd name="connsiteX42" fmla="*/ 4494596 w 12346893"/>
                <a:gd name="connsiteY42" fmla="*/ 187314 h 812606"/>
                <a:gd name="connsiteX43" fmla="*/ 4504132 w 12346893"/>
                <a:gd name="connsiteY43" fmla="*/ 204979 h 812606"/>
                <a:gd name="connsiteX44" fmla="*/ 4943961 w 12346893"/>
                <a:gd name="connsiteY44" fmla="*/ 492304 h 812606"/>
                <a:gd name="connsiteX45" fmla="*/ 5209571 w 12346893"/>
                <a:gd name="connsiteY45" fmla="*/ 401517 h 812606"/>
                <a:gd name="connsiteX46" fmla="*/ 5254775 w 12346893"/>
                <a:gd name="connsiteY46" fmla="*/ 363608 h 812606"/>
                <a:gd name="connsiteX47" fmla="*/ 5260352 w 12346893"/>
                <a:gd name="connsiteY47" fmla="*/ 356532 h 812606"/>
                <a:gd name="connsiteX48" fmla="*/ 5294481 w 12346893"/>
                <a:gd name="connsiteY48" fmla="*/ 323694 h 812606"/>
                <a:gd name="connsiteX49" fmla="*/ 5319553 w 12346893"/>
                <a:gd name="connsiteY49" fmla="*/ 296655 h 812606"/>
                <a:gd name="connsiteX50" fmla="*/ 5408788 w 12346893"/>
                <a:gd name="connsiteY50" fmla="*/ 159811 h 812606"/>
                <a:gd name="connsiteX51" fmla="*/ 5426298 w 12346893"/>
                <a:gd name="connsiteY51" fmla="*/ 119327 h 812606"/>
                <a:gd name="connsiteX52" fmla="*/ 5408614 w 12346893"/>
                <a:gd name="connsiteY52" fmla="*/ 177228 h 812606"/>
                <a:gd name="connsiteX53" fmla="*/ 5372276 w 12346893"/>
                <a:gd name="connsiteY53" fmla="*/ 258677 h 812606"/>
                <a:gd name="connsiteX54" fmla="*/ 5413555 w 12346893"/>
                <a:gd name="connsiteY54" fmla="*/ 229399 h 812606"/>
                <a:gd name="connsiteX55" fmla="*/ 5687128 w 12346893"/>
                <a:gd name="connsiteY55" fmla="*/ 151994 h 812606"/>
                <a:gd name="connsiteX56" fmla="*/ 6057555 w 12346893"/>
                <a:gd name="connsiteY56" fmla="*/ 300590 h 812606"/>
                <a:gd name="connsiteX57" fmla="*/ 6105761 w 12346893"/>
                <a:gd name="connsiteY57" fmla="*/ 347929 h 812606"/>
                <a:gd name="connsiteX58" fmla="*/ 6110075 w 12346893"/>
                <a:gd name="connsiteY58" fmla="*/ 339306 h 812606"/>
                <a:gd name="connsiteX59" fmla="*/ 6119611 w 12346893"/>
                <a:gd name="connsiteY59" fmla="*/ 356970 h 812606"/>
                <a:gd name="connsiteX60" fmla="*/ 6559439 w 12346893"/>
                <a:gd name="connsiteY60" fmla="*/ 644296 h 812606"/>
                <a:gd name="connsiteX61" fmla="*/ 6982502 w 12346893"/>
                <a:gd name="connsiteY61" fmla="*/ 383863 h 812606"/>
                <a:gd name="connsiteX62" fmla="*/ 6982753 w 12346893"/>
                <a:gd name="connsiteY62" fmla="*/ 383454 h 812606"/>
                <a:gd name="connsiteX63" fmla="*/ 6984246 w 12346893"/>
                <a:gd name="connsiteY63" fmla="*/ 380360 h 812606"/>
                <a:gd name="connsiteX64" fmla="*/ 7011032 w 12346893"/>
                <a:gd name="connsiteY64" fmla="*/ 332390 h 812606"/>
                <a:gd name="connsiteX65" fmla="*/ 7024286 w 12346893"/>
                <a:gd name="connsiteY65" fmla="*/ 311755 h 812606"/>
                <a:gd name="connsiteX66" fmla="*/ 7041777 w 12346893"/>
                <a:gd name="connsiteY66" fmla="*/ 271319 h 812606"/>
                <a:gd name="connsiteX67" fmla="*/ 7034085 w 12346893"/>
                <a:gd name="connsiteY67" fmla="*/ 296503 h 812606"/>
                <a:gd name="connsiteX68" fmla="*/ 7040195 w 12346893"/>
                <a:gd name="connsiteY68" fmla="*/ 286991 h 812606"/>
                <a:gd name="connsiteX69" fmla="*/ 7531947 w 12346893"/>
                <a:gd name="connsiteY69" fmla="*/ 1 h 812606"/>
                <a:gd name="connsiteX70" fmla="*/ 7902374 w 12346893"/>
                <a:gd name="connsiteY70" fmla="*/ 148597 h 812606"/>
                <a:gd name="connsiteX71" fmla="*/ 7950580 w 12346893"/>
                <a:gd name="connsiteY71" fmla="*/ 195936 h 812606"/>
                <a:gd name="connsiteX72" fmla="*/ 7954894 w 12346893"/>
                <a:gd name="connsiteY72" fmla="*/ 187312 h 812606"/>
                <a:gd name="connsiteX73" fmla="*/ 7964430 w 12346893"/>
                <a:gd name="connsiteY73" fmla="*/ 204977 h 812606"/>
                <a:gd name="connsiteX74" fmla="*/ 8404258 w 12346893"/>
                <a:gd name="connsiteY74" fmla="*/ 492302 h 812606"/>
                <a:gd name="connsiteX75" fmla="*/ 8669869 w 12346893"/>
                <a:gd name="connsiteY75" fmla="*/ 401515 h 812606"/>
                <a:gd name="connsiteX76" fmla="*/ 8715076 w 12346893"/>
                <a:gd name="connsiteY76" fmla="*/ 363604 h 812606"/>
                <a:gd name="connsiteX77" fmla="*/ 8720650 w 12346893"/>
                <a:gd name="connsiteY77" fmla="*/ 356531 h 812606"/>
                <a:gd name="connsiteX78" fmla="*/ 8754770 w 12346893"/>
                <a:gd name="connsiteY78" fmla="*/ 323702 h 812606"/>
                <a:gd name="connsiteX79" fmla="*/ 8779851 w 12346893"/>
                <a:gd name="connsiteY79" fmla="*/ 296653 h 812606"/>
                <a:gd name="connsiteX80" fmla="*/ 8869086 w 12346893"/>
                <a:gd name="connsiteY80" fmla="*/ 159809 h 812606"/>
                <a:gd name="connsiteX81" fmla="*/ 8886596 w 12346893"/>
                <a:gd name="connsiteY81" fmla="*/ 119325 h 812606"/>
                <a:gd name="connsiteX82" fmla="*/ 8868912 w 12346893"/>
                <a:gd name="connsiteY82" fmla="*/ 177226 h 812606"/>
                <a:gd name="connsiteX83" fmla="*/ 8832573 w 12346893"/>
                <a:gd name="connsiteY83" fmla="*/ 258676 h 812606"/>
                <a:gd name="connsiteX84" fmla="*/ 8873853 w 12346893"/>
                <a:gd name="connsiteY84" fmla="*/ 229399 h 812606"/>
                <a:gd name="connsiteX85" fmla="*/ 9147426 w 12346893"/>
                <a:gd name="connsiteY85" fmla="*/ 151993 h 812606"/>
                <a:gd name="connsiteX86" fmla="*/ 9517853 w 12346893"/>
                <a:gd name="connsiteY86" fmla="*/ 300589 h 812606"/>
                <a:gd name="connsiteX87" fmla="*/ 9566059 w 12346893"/>
                <a:gd name="connsiteY87" fmla="*/ 347928 h 812606"/>
                <a:gd name="connsiteX88" fmla="*/ 9570373 w 12346893"/>
                <a:gd name="connsiteY88" fmla="*/ 339305 h 812606"/>
                <a:gd name="connsiteX89" fmla="*/ 9579908 w 12346893"/>
                <a:gd name="connsiteY89" fmla="*/ 356969 h 812606"/>
                <a:gd name="connsiteX90" fmla="*/ 10019738 w 12346893"/>
                <a:gd name="connsiteY90" fmla="*/ 644295 h 812606"/>
                <a:gd name="connsiteX91" fmla="*/ 10442800 w 12346893"/>
                <a:gd name="connsiteY91" fmla="*/ 383862 h 812606"/>
                <a:gd name="connsiteX92" fmla="*/ 10443052 w 12346893"/>
                <a:gd name="connsiteY92" fmla="*/ 383453 h 812606"/>
                <a:gd name="connsiteX93" fmla="*/ 10444544 w 12346893"/>
                <a:gd name="connsiteY93" fmla="*/ 380359 h 812606"/>
                <a:gd name="connsiteX94" fmla="*/ 10471330 w 12346893"/>
                <a:gd name="connsiteY94" fmla="*/ 332389 h 812606"/>
                <a:gd name="connsiteX95" fmla="*/ 10484585 w 12346893"/>
                <a:gd name="connsiteY95" fmla="*/ 311754 h 812606"/>
                <a:gd name="connsiteX96" fmla="*/ 10502074 w 12346893"/>
                <a:gd name="connsiteY96" fmla="*/ 271318 h 812606"/>
                <a:gd name="connsiteX97" fmla="*/ 10494383 w 12346893"/>
                <a:gd name="connsiteY97" fmla="*/ 296502 h 812606"/>
                <a:gd name="connsiteX98" fmla="*/ 10500493 w 12346893"/>
                <a:gd name="connsiteY98" fmla="*/ 286990 h 812606"/>
                <a:gd name="connsiteX99" fmla="*/ 10992245 w 12346893"/>
                <a:gd name="connsiteY99" fmla="*/ 0 h 812606"/>
                <a:gd name="connsiteX100" fmla="*/ 11362672 w 12346893"/>
                <a:gd name="connsiteY100" fmla="*/ 148596 h 812606"/>
                <a:gd name="connsiteX101" fmla="*/ 11410878 w 12346893"/>
                <a:gd name="connsiteY101" fmla="*/ 195935 h 812606"/>
                <a:gd name="connsiteX102" fmla="*/ 11415192 w 12346893"/>
                <a:gd name="connsiteY102" fmla="*/ 187311 h 812606"/>
                <a:gd name="connsiteX103" fmla="*/ 11424728 w 12346893"/>
                <a:gd name="connsiteY103" fmla="*/ 204976 h 812606"/>
                <a:gd name="connsiteX104" fmla="*/ 11864557 w 12346893"/>
                <a:gd name="connsiteY104" fmla="*/ 492302 h 812606"/>
                <a:gd name="connsiteX105" fmla="*/ 12329384 w 12346893"/>
                <a:gd name="connsiteY105" fmla="*/ 159808 h 812606"/>
                <a:gd name="connsiteX106" fmla="*/ 12346893 w 12346893"/>
                <a:gd name="connsiteY106" fmla="*/ 119324 h 812606"/>
                <a:gd name="connsiteX107" fmla="*/ 12329210 w 12346893"/>
                <a:gd name="connsiteY107" fmla="*/ 177225 h 812606"/>
                <a:gd name="connsiteX108" fmla="*/ 11735544 w 12346893"/>
                <a:gd name="connsiteY108" fmla="*/ 660610 h 812606"/>
                <a:gd name="connsiteX109" fmla="*/ 11365117 w 12346893"/>
                <a:gd name="connsiteY109" fmla="*/ 512014 h 812606"/>
                <a:gd name="connsiteX110" fmla="*/ 11316911 w 12346893"/>
                <a:gd name="connsiteY110" fmla="*/ 464675 h 812606"/>
                <a:gd name="connsiteX111" fmla="*/ 11312596 w 12346893"/>
                <a:gd name="connsiteY111" fmla="*/ 473298 h 812606"/>
                <a:gd name="connsiteX112" fmla="*/ 11303061 w 12346893"/>
                <a:gd name="connsiteY112" fmla="*/ 455634 h 812606"/>
                <a:gd name="connsiteX113" fmla="*/ 10863232 w 12346893"/>
                <a:gd name="connsiteY113" fmla="*/ 168308 h 812606"/>
                <a:gd name="connsiteX114" fmla="*/ 10440170 w 12346893"/>
                <a:gd name="connsiteY114" fmla="*/ 428741 h 812606"/>
                <a:gd name="connsiteX115" fmla="*/ 10439918 w 12346893"/>
                <a:gd name="connsiteY115" fmla="*/ 429150 h 812606"/>
                <a:gd name="connsiteX116" fmla="*/ 10438426 w 12346893"/>
                <a:gd name="connsiteY116" fmla="*/ 432244 h 812606"/>
                <a:gd name="connsiteX117" fmla="*/ 10411639 w 12346893"/>
                <a:gd name="connsiteY117" fmla="*/ 480214 h 812606"/>
                <a:gd name="connsiteX118" fmla="*/ 10398385 w 12346893"/>
                <a:gd name="connsiteY118" fmla="*/ 500849 h 812606"/>
                <a:gd name="connsiteX119" fmla="*/ 10380895 w 12346893"/>
                <a:gd name="connsiteY119" fmla="*/ 541285 h 812606"/>
                <a:gd name="connsiteX120" fmla="*/ 10388586 w 12346893"/>
                <a:gd name="connsiteY120" fmla="*/ 516101 h 812606"/>
                <a:gd name="connsiteX121" fmla="*/ 10382477 w 12346893"/>
                <a:gd name="connsiteY121" fmla="*/ 525613 h 812606"/>
                <a:gd name="connsiteX122" fmla="*/ 9890724 w 12346893"/>
                <a:gd name="connsiteY122" fmla="*/ 812603 h 812606"/>
                <a:gd name="connsiteX123" fmla="*/ 9520297 w 12346893"/>
                <a:gd name="connsiteY123" fmla="*/ 664007 h 812606"/>
                <a:gd name="connsiteX124" fmla="*/ 9472091 w 12346893"/>
                <a:gd name="connsiteY124" fmla="*/ 616668 h 812606"/>
                <a:gd name="connsiteX125" fmla="*/ 9467777 w 12346893"/>
                <a:gd name="connsiteY125" fmla="*/ 625292 h 812606"/>
                <a:gd name="connsiteX126" fmla="*/ 9458242 w 12346893"/>
                <a:gd name="connsiteY126" fmla="*/ 607627 h 812606"/>
                <a:gd name="connsiteX127" fmla="*/ 9018413 w 12346893"/>
                <a:gd name="connsiteY127" fmla="*/ 320302 h 812606"/>
                <a:gd name="connsiteX128" fmla="*/ 8752802 w 12346893"/>
                <a:gd name="connsiteY128" fmla="*/ 411089 h 812606"/>
                <a:gd name="connsiteX129" fmla="*/ 8707595 w 12346893"/>
                <a:gd name="connsiteY129" fmla="*/ 449000 h 812606"/>
                <a:gd name="connsiteX130" fmla="*/ 8702022 w 12346893"/>
                <a:gd name="connsiteY130" fmla="*/ 456073 h 812606"/>
                <a:gd name="connsiteX131" fmla="*/ 8667901 w 12346893"/>
                <a:gd name="connsiteY131" fmla="*/ 488902 h 812606"/>
                <a:gd name="connsiteX132" fmla="*/ 8642820 w 12346893"/>
                <a:gd name="connsiteY132" fmla="*/ 515951 h 812606"/>
                <a:gd name="connsiteX133" fmla="*/ 8553585 w 12346893"/>
                <a:gd name="connsiteY133" fmla="*/ 652795 h 812606"/>
                <a:gd name="connsiteX134" fmla="*/ 8536075 w 12346893"/>
                <a:gd name="connsiteY134" fmla="*/ 693279 h 812606"/>
                <a:gd name="connsiteX135" fmla="*/ 8553759 w 12346893"/>
                <a:gd name="connsiteY135" fmla="*/ 635378 h 812606"/>
                <a:gd name="connsiteX136" fmla="*/ 8590098 w 12346893"/>
                <a:gd name="connsiteY136" fmla="*/ 553928 h 812606"/>
                <a:gd name="connsiteX137" fmla="*/ 8548818 w 12346893"/>
                <a:gd name="connsiteY137" fmla="*/ 583206 h 812606"/>
                <a:gd name="connsiteX138" fmla="*/ 8275246 w 12346893"/>
                <a:gd name="connsiteY138" fmla="*/ 660611 h 812606"/>
                <a:gd name="connsiteX139" fmla="*/ 7904819 w 12346893"/>
                <a:gd name="connsiteY139" fmla="*/ 512015 h 812606"/>
                <a:gd name="connsiteX140" fmla="*/ 7856612 w 12346893"/>
                <a:gd name="connsiteY140" fmla="*/ 464676 h 812606"/>
                <a:gd name="connsiteX141" fmla="*/ 7852299 w 12346893"/>
                <a:gd name="connsiteY141" fmla="*/ 473299 h 812606"/>
                <a:gd name="connsiteX142" fmla="*/ 7842763 w 12346893"/>
                <a:gd name="connsiteY142" fmla="*/ 455635 h 812606"/>
                <a:gd name="connsiteX143" fmla="*/ 7402933 w 12346893"/>
                <a:gd name="connsiteY143" fmla="*/ 168309 h 812606"/>
                <a:gd name="connsiteX144" fmla="*/ 6979871 w 12346893"/>
                <a:gd name="connsiteY144" fmla="*/ 428742 h 812606"/>
                <a:gd name="connsiteX145" fmla="*/ 6979620 w 12346893"/>
                <a:gd name="connsiteY145" fmla="*/ 429151 h 812606"/>
                <a:gd name="connsiteX146" fmla="*/ 6978128 w 12346893"/>
                <a:gd name="connsiteY146" fmla="*/ 432245 h 812606"/>
                <a:gd name="connsiteX147" fmla="*/ 6951342 w 12346893"/>
                <a:gd name="connsiteY147" fmla="*/ 480215 h 812606"/>
                <a:gd name="connsiteX148" fmla="*/ 6938086 w 12346893"/>
                <a:gd name="connsiteY148" fmla="*/ 500850 h 812606"/>
                <a:gd name="connsiteX149" fmla="*/ 6920597 w 12346893"/>
                <a:gd name="connsiteY149" fmla="*/ 541286 h 812606"/>
                <a:gd name="connsiteX150" fmla="*/ 6928288 w 12346893"/>
                <a:gd name="connsiteY150" fmla="*/ 516102 h 812606"/>
                <a:gd name="connsiteX151" fmla="*/ 6922178 w 12346893"/>
                <a:gd name="connsiteY151" fmla="*/ 525614 h 812606"/>
                <a:gd name="connsiteX152" fmla="*/ 6430427 w 12346893"/>
                <a:gd name="connsiteY152" fmla="*/ 812604 h 812606"/>
                <a:gd name="connsiteX153" fmla="*/ 6059999 w 12346893"/>
                <a:gd name="connsiteY153" fmla="*/ 664008 h 812606"/>
                <a:gd name="connsiteX154" fmla="*/ 6011793 w 12346893"/>
                <a:gd name="connsiteY154" fmla="*/ 616669 h 812606"/>
                <a:gd name="connsiteX155" fmla="*/ 6007479 w 12346893"/>
                <a:gd name="connsiteY155" fmla="*/ 625293 h 812606"/>
                <a:gd name="connsiteX156" fmla="*/ 5997944 w 12346893"/>
                <a:gd name="connsiteY156" fmla="*/ 607628 h 812606"/>
                <a:gd name="connsiteX157" fmla="*/ 5558114 w 12346893"/>
                <a:gd name="connsiteY157" fmla="*/ 320302 h 812606"/>
                <a:gd name="connsiteX158" fmla="*/ 5292505 w 12346893"/>
                <a:gd name="connsiteY158" fmla="*/ 411089 h 812606"/>
                <a:gd name="connsiteX159" fmla="*/ 5247300 w 12346893"/>
                <a:gd name="connsiteY159" fmla="*/ 448999 h 812606"/>
                <a:gd name="connsiteX160" fmla="*/ 5241724 w 12346893"/>
                <a:gd name="connsiteY160" fmla="*/ 456075 h 812606"/>
                <a:gd name="connsiteX161" fmla="*/ 5207594 w 12346893"/>
                <a:gd name="connsiteY161" fmla="*/ 488913 h 812606"/>
                <a:gd name="connsiteX162" fmla="*/ 5182522 w 12346893"/>
                <a:gd name="connsiteY162" fmla="*/ 515952 h 812606"/>
                <a:gd name="connsiteX163" fmla="*/ 5093287 w 12346893"/>
                <a:gd name="connsiteY163" fmla="*/ 652796 h 812606"/>
                <a:gd name="connsiteX164" fmla="*/ 5075778 w 12346893"/>
                <a:gd name="connsiteY164" fmla="*/ 693280 h 812606"/>
                <a:gd name="connsiteX165" fmla="*/ 5093461 w 12346893"/>
                <a:gd name="connsiteY165" fmla="*/ 635379 h 812606"/>
                <a:gd name="connsiteX166" fmla="*/ 5129799 w 12346893"/>
                <a:gd name="connsiteY166" fmla="*/ 553930 h 812606"/>
                <a:gd name="connsiteX167" fmla="*/ 5088520 w 12346893"/>
                <a:gd name="connsiteY167" fmla="*/ 583208 h 812606"/>
                <a:gd name="connsiteX168" fmla="*/ 4814948 w 12346893"/>
                <a:gd name="connsiteY168" fmla="*/ 660613 h 812606"/>
                <a:gd name="connsiteX169" fmla="*/ 4444521 w 12346893"/>
                <a:gd name="connsiteY169" fmla="*/ 512017 h 812606"/>
                <a:gd name="connsiteX170" fmla="*/ 4396314 w 12346893"/>
                <a:gd name="connsiteY170" fmla="*/ 464678 h 812606"/>
                <a:gd name="connsiteX171" fmla="*/ 4392001 w 12346893"/>
                <a:gd name="connsiteY171" fmla="*/ 473301 h 812606"/>
                <a:gd name="connsiteX172" fmla="*/ 4382465 w 12346893"/>
                <a:gd name="connsiteY172" fmla="*/ 455637 h 812606"/>
                <a:gd name="connsiteX173" fmla="*/ 3942636 w 12346893"/>
                <a:gd name="connsiteY173" fmla="*/ 168311 h 812606"/>
                <a:gd name="connsiteX174" fmla="*/ 3519574 w 12346893"/>
                <a:gd name="connsiteY174" fmla="*/ 428744 h 812606"/>
                <a:gd name="connsiteX175" fmla="*/ 3519322 w 12346893"/>
                <a:gd name="connsiteY175" fmla="*/ 429153 h 812606"/>
                <a:gd name="connsiteX176" fmla="*/ 3517830 w 12346893"/>
                <a:gd name="connsiteY176" fmla="*/ 432247 h 812606"/>
                <a:gd name="connsiteX177" fmla="*/ 3491044 w 12346893"/>
                <a:gd name="connsiteY177" fmla="*/ 480217 h 812606"/>
                <a:gd name="connsiteX178" fmla="*/ 3477788 w 12346893"/>
                <a:gd name="connsiteY178" fmla="*/ 500852 h 812606"/>
                <a:gd name="connsiteX179" fmla="*/ 3460299 w 12346893"/>
                <a:gd name="connsiteY179" fmla="*/ 541288 h 812606"/>
                <a:gd name="connsiteX180" fmla="*/ 3467991 w 12346893"/>
                <a:gd name="connsiteY180" fmla="*/ 516104 h 812606"/>
                <a:gd name="connsiteX181" fmla="*/ 3461880 w 12346893"/>
                <a:gd name="connsiteY181" fmla="*/ 525616 h 812606"/>
                <a:gd name="connsiteX182" fmla="*/ 2970129 w 12346893"/>
                <a:gd name="connsiteY182" fmla="*/ 812606 h 812606"/>
                <a:gd name="connsiteX183" fmla="*/ 2599702 w 12346893"/>
                <a:gd name="connsiteY183" fmla="*/ 664010 h 812606"/>
                <a:gd name="connsiteX184" fmla="*/ 2551495 w 12346893"/>
                <a:gd name="connsiteY184" fmla="*/ 616671 h 812606"/>
                <a:gd name="connsiteX185" fmla="*/ 2547182 w 12346893"/>
                <a:gd name="connsiteY185" fmla="*/ 625295 h 812606"/>
                <a:gd name="connsiteX186" fmla="*/ 2537646 w 12346893"/>
                <a:gd name="connsiteY186" fmla="*/ 607630 h 812606"/>
                <a:gd name="connsiteX187" fmla="*/ 2097817 w 12346893"/>
                <a:gd name="connsiteY187" fmla="*/ 320304 h 812606"/>
                <a:gd name="connsiteX188" fmla="*/ 1832207 w 12346893"/>
                <a:gd name="connsiteY188" fmla="*/ 411091 h 812606"/>
                <a:gd name="connsiteX189" fmla="*/ 1787003 w 12346893"/>
                <a:gd name="connsiteY189" fmla="*/ 449001 h 812606"/>
                <a:gd name="connsiteX190" fmla="*/ 1781426 w 12346893"/>
                <a:gd name="connsiteY190" fmla="*/ 456077 h 812606"/>
                <a:gd name="connsiteX191" fmla="*/ 1747297 w 12346893"/>
                <a:gd name="connsiteY191" fmla="*/ 488915 h 812606"/>
                <a:gd name="connsiteX192" fmla="*/ 1722225 w 12346893"/>
                <a:gd name="connsiteY192" fmla="*/ 515954 h 812606"/>
                <a:gd name="connsiteX193" fmla="*/ 1632990 w 12346893"/>
                <a:gd name="connsiteY193" fmla="*/ 652798 h 812606"/>
                <a:gd name="connsiteX194" fmla="*/ 1615480 w 12346893"/>
                <a:gd name="connsiteY194" fmla="*/ 693282 h 812606"/>
                <a:gd name="connsiteX195" fmla="*/ 1633163 w 12346893"/>
                <a:gd name="connsiteY195" fmla="*/ 635381 h 812606"/>
                <a:gd name="connsiteX196" fmla="*/ 1669501 w 12346893"/>
                <a:gd name="connsiteY196" fmla="*/ 553933 h 812606"/>
                <a:gd name="connsiteX197" fmla="*/ 1628223 w 12346893"/>
                <a:gd name="connsiteY197" fmla="*/ 583210 h 812606"/>
                <a:gd name="connsiteX198" fmla="*/ 1354650 w 12346893"/>
                <a:gd name="connsiteY198" fmla="*/ 660615 h 812606"/>
                <a:gd name="connsiteX199" fmla="*/ 984223 w 12346893"/>
                <a:gd name="connsiteY199" fmla="*/ 512019 h 812606"/>
                <a:gd name="connsiteX200" fmla="*/ 936017 w 12346893"/>
                <a:gd name="connsiteY200" fmla="*/ 464680 h 812606"/>
                <a:gd name="connsiteX201" fmla="*/ 931703 w 12346893"/>
                <a:gd name="connsiteY201" fmla="*/ 473303 h 812606"/>
                <a:gd name="connsiteX202" fmla="*/ 922167 w 12346893"/>
                <a:gd name="connsiteY202" fmla="*/ 455639 h 812606"/>
                <a:gd name="connsiteX203" fmla="*/ 482338 w 12346893"/>
                <a:gd name="connsiteY203" fmla="*/ 168313 h 812606"/>
                <a:gd name="connsiteX204" fmla="*/ 59276 w 12346893"/>
                <a:gd name="connsiteY204" fmla="*/ 428746 h 812606"/>
                <a:gd name="connsiteX205" fmla="*/ 59024 w 12346893"/>
                <a:gd name="connsiteY205" fmla="*/ 429155 h 812606"/>
                <a:gd name="connsiteX206" fmla="*/ 57532 w 12346893"/>
                <a:gd name="connsiteY206" fmla="*/ 432249 h 812606"/>
                <a:gd name="connsiteX207" fmla="*/ 30746 w 12346893"/>
                <a:gd name="connsiteY207" fmla="*/ 480219 h 812606"/>
                <a:gd name="connsiteX208" fmla="*/ 17490 w 12346893"/>
                <a:gd name="connsiteY208" fmla="*/ 500854 h 812606"/>
                <a:gd name="connsiteX209" fmla="*/ 1 w 12346893"/>
                <a:gd name="connsiteY209" fmla="*/ 541290 h 812606"/>
                <a:gd name="connsiteX210" fmla="*/ 7693 w 12346893"/>
                <a:gd name="connsiteY210" fmla="*/ 516106 h 812606"/>
                <a:gd name="connsiteX211" fmla="*/ 1582 w 12346893"/>
                <a:gd name="connsiteY211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859253 w 12346891"/>
                <a:gd name="connsiteY19" fmla="*/ 296657 h 812606"/>
                <a:gd name="connsiteX20" fmla="*/ 1948488 w 12346891"/>
                <a:gd name="connsiteY20" fmla="*/ 159813 h 812606"/>
                <a:gd name="connsiteX21" fmla="*/ 1948315 w 12346891"/>
                <a:gd name="connsiteY21" fmla="*/ 177230 h 812606"/>
                <a:gd name="connsiteX22" fmla="*/ 1911977 w 12346891"/>
                <a:gd name="connsiteY22" fmla="*/ 258678 h 812606"/>
                <a:gd name="connsiteX23" fmla="*/ 1953255 w 12346891"/>
                <a:gd name="connsiteY23" fmla="*/ 229401 h 812606"/>
                <a:gd name="connsiteX24" fmla="*/ 2226828 w 12346891"/>
                <a:gd name="connsiteY24" fmla="*/ 151996 h 812606"/>
                <a:gd name="connsiteX25" fmla="*/ 2597255 w 12346891"/>
                <a:gd name="connsiteY25" fmla="*/ 300592 h 812606"/>
                <a:gd name="connsiteX26" fmla="*/ 2645461 w 12346891"/>
                <a:gd name="connsiteY26" fmla="*/ 347931 h 812606"/>
                <a:gd name="connsiteX27" fmla="*/ 2649775 w 12346891"/>
                <a:gd name="connsiteY27" fmla="*/ 339308 h 812606"/>
                <a:gd name="connsiteX28" fmla="*/ 2659311 w 12346891"/>
                <a:gd name="connsiteY28" fmla="*/ 356972 h 812606"/>
                <a:gd name="connsiteX29" fmla="*/ 3099140 w 12346891"/>
                <a:gd name="connsiteY29" fmla="*/ 644298 h 812606"/>
                <a:gd name="connsiteX30" fmla="*/ 3522202 w 12346891"/>
                <a:gd name="connsiteY30" fmla="*/ 383865 h 812606"/>
                <a:gd name="connsiteX31" fmla="*/ 3522454 w 12346891"/>
                <a:gd name="connsiteY31" fmla="*/ 383456 h 812606"/>
                <a:gd name="connsiteX32" fmla="*/ 3523946 w 12346891"/>
                <a:gd name="connsiteY32" fmla="*/ 380362 h 812606"/>
                <a:gd name="connsiteX33" fmla="*/ 3550732 w 12346891"/>
                <a:gd name="connsiteY33" fmla="*/ 332392 h 812606"/>
                <a:gd name="connsiteX34" fmla="*/ 3563987 w 12346891"/>
                <a:gd name="connsiteY34" fmla="*/ 311757 h 812606"/>
                <a:gd name="connsiteX35" fmla="*/ 3581477 w 12346891"/>
                <a:gd name="connsiteY35" fmla="*/ 271321 h 812606"/>
                <a:gd name="connsiteX36" fmla="*/ 3573785 w 12346891"/>
                <a:gd name="connsiteY36" fmla="*/ 296505 h 812606"/>
                <a:gd name="connsiteX37" fmla="*/ 3579895 w 12346891"/>
                <a:gd name="connsiteY37" fmla="*/ 286993 h 812606"/>
                <a:gd name="connsiteX38" fmla="*/ 4071647 w 12346891"/>
                <a:gd name="connsiteY38" fmla="*/ 3 h 812606"/>
                <a:gd name="connsiteX39" fmla="*/ 4442074 w 12346891"/>
                <a:gd name="connsiteY39" fmla="*/ 148599 h 812606"/>
                <a:gd name="connsiteX40" fmla="*/ 4490280 w 12346891"/>
                <a:gd name="connsiteY40" fmla="*/ 195938 h 812606"/>
                <a:gd name="connsiteX41" fmla="*/ 4494594 w 12346891"/>
                <a:gd name="connsiteY41" fmla="*/ 187314 h 812606"/>
                <a:gd name="connsiteX42" fmla="*/ 4504130 w 12346891"/>
                <a:gd name="connsiteY42" fmla="*/ 204979 h 812606"/>
                <a:gd name="connsiteX43" fmla="*/ 4943959 w 12346891"/>
                <a:gd name="connsiteY43" fmla="*/ 492304 h 812606"/>
                <a:gd name="connsiteX44" fmla="*/ 5209569 w 12346891"/>
                <a:gd name="connsiteY44" fmla="*/ 401517 h 812606"/>
                <a:gd name="connsiteX45" fmla="*/ 5254773 w 12346891"/>
                <a:gd name="connsiteY45" fmla="*/ 363608 h 812606"/>
                <a:gd name="connsiteX46" fmla="*/ 5260350 w 12346891"/>
                <a:gd name="connsiteY46" fmla="*/ 356532 h 812606"/>
                <a:gd name="connsiteX47" fmla="*/ 5294479 w 12346891"/>
                <a:gd name="connsiteY47" fmla="*/ 323694 h 812606"/>
                <a:gd name="connsiteX48" fmla="*/ 5319551 w 12346891"/>
                <a:gd name="connsiteY48" fmla="*/ 296655 h 812606"/>
                <a:gd name="connsiteX49" fmla="*/ 5408786 w 12346891"/>
                <a:gd name="connsiteY49" fmla="*/ 159811 h 812606"/>
                <a:gd name="connsiteX50" fmla="*/ 5426296 w 12346891"/>
                <a:gd name="connsiteY50" fmla="*/ 119327 h 812606"/>
                <a:gd name="connsiteX51" fmla="*/ 5408612 w 12346891"/>
                <a:gd name="connsiteY51" fmla="*/ 177228 h 812606"/>
                <a:gd name="connsiteX52" fmla="*/ 5372274 w 12346891"/>
                <a:gd name="connsiteY52" fmla="*/ 258677 h 812606"/>
                <a:gd name="connsiteX53" fmla="*/ 5413553 w 12346891"/>
                <a:gd name="connsiteY53" fmla="*/ 229399 h 812606"/>
                <a:gd name="connsiteX54" fmla="*/ 5687126 w 12346891"/>
                <a:gd name="connsiteY54" fmla="*/ 151994 h 812606"/>
                <a:gd name="connsiteX55" fmla="*/ 6057553 w 12346891"/>
                <a:gd name="connsiteY55" fmla="*/ 300590 h 812606"/>
                <a:gd name="connsiteX56" fmla="*/ 6105759 w 12346891"/>
                <a:gd name="connsiteY56" fmla="*/ 347929 h 812606"/>
                <a:gd name="connsiteX57" fmla="*/ 6110073 w 12346891"/>
                <a:gd name="connsiteY57" fmla="*/ 339306 h 812606"/>
                <a:gd name="connsiteX58" fmla="*/ 6119609 w 12346891"/>
                <a:gd name="connsiteY58" fmla="*/ 356970 h 812606"/>
                <a:gd name="connsiteX59" fmla="*/ 6559437 w 12346891"/>
                <a:gd name="connsiteY59" fmla="*/ 644296 h 812606"/>
                <a:gd name="connsiteX60" fmla="*/ 6982500 w 12346891"/>
                <a:gd name="connsiteY60" fmla="*/ 383863 h 812606"/>
                <a:gd name="connsiteX61" fmla="*/ 6982751 w 12346891"/>
                <a:gd name="connsiteY61" fmla="*/ 383454 h 812606"/>
                <a:gd name="connsiteX62" fmla="*/ 6984244 w 12346891"/>
                <a:gd name="connsiteY62" fmla="*/ 380360 h 812606"/>
                <a:gd name="connsiteX63" fmla="*/ 7011030 w 12346891"/>
                <a:gd name="connsiteY63" fmla="*/ 332390 h 812606"/>
                <a:gd name="connsiteX64" fmla="*/ 7024284 w 12346891"/>
                <a:gd name="connsiteY64" fmla="*/ 311755 h 812606"/>
                <a:gd name="connsiteX65" fmla="*/ 7041775 w 12346891"/>
                <a:gd name="connsiteY65" fmla="*/ 271319 h 812606"/>
                <a:gd name="connsiteX66" fmla="*/ 7034083 w 12346891"/>
                <a:gd name="connsiteY66" fmla="*/ 296503 h 812606"/>
                <a:gd name="connsiteX67" fmla="*/ 7040193 w 12346891"/>
                <a:gd name="connsiteY67" fmla="*/ 286991 h 812606"/>
                <a:gd name="connsiteX68" fmla="*/ 7531945 w 12346891"/>
                <a:gd name="connsiteY68" fmla="*/ 1 h 812606"/>
                <a:gd name="connsiteX69" fmla="*/ 7902372 w 12346891"/>
                <a:gd name="connsiteY69" fmla="*/ 148597 h 812606"/>
                <a:gd name="connsiteX70" fmla="*/ 7950578 w 12346891"/>
                <a:gd name="connsiteY70" fmla="*/ 195936 h 812606"/>
                <a:gd name="connsiteX71" fmla="*/ 7954892 w 12346891"/>
                <a:gd name="connsiteY71" fmla="*/ 187312 h 812606"/>
                <a:gd name="connsiteX72" fmla="*/ 7964428 w 12346891"/>
                <a:gd name="connsiteY72" fmla="*/ 204977 h 812606"/>
                <a:gd name="connsiteX73" fmla="*/ 8404256 w 12346891"/>
                <a:gd name="connsiteY73" fmla="*/ 492302 h 812606"/>
                <a:gd name="connsiteX74" fmla="*/ 8669867 w 12346891"/>
                <a:gd name="connsiteY74" fmla="*/ 401515 h 812606"/>
                <a:gd name="connsiteX75" fmla="*/ 8715074 w 12346891"/>
                <a:gd name="connsiteY75" fmla="*/ 363604 h 812606"/>
                <a:gd name="connsiteX76" fmla="*/ 8720648 w 12346891"/>
                <a:gd name="connsiteY76" fmla="*/ 356531 h 812606"/>
                <a:gd name="connsiteX77" fmla="*/ 8754768 w 12346891"/>
                <a:gd name="connsiteY77" fmla="*/ 323702 h 812606"/>
                <a:gd name="connsiteX78" fmla="*/ 8779849 w 12346891"/>
                <a:gd name="connsiteY78" fmla="*/ 296653 h 812606"/>
                <a:gd name="connsiteX79" fmla="*/ 8869084 w 12346891"/>
                <a:gd name="connsiteY79" fmla="*/ 159809 h 812606"/>
                <a:gd name="connsiteX80" fmla="*/ 8886594 w 12346891"/>
                <a:gd name="connsiteY80" fmla="*/ 119325 h 812606"/>
                <a:gd name="connsiteX81" fmla="*/ 8868910 w 12346891"/>
                <a:gd name="connsiteY81" fmla="*/ 177226 h 812606"/>
                <a:gd name="connsiteX82" fmla="*/ 8832571 w 12346891"/>
                <a:gd name="connsiteY82" fmla="*/ 258676 h 812606"/>
                <a:gd name="connsiteX83" fmla="*/ 8873851 w 12346891"/>
                <a:gd name="connsiteY83" fmla="*/ 229399 h 812606"/>
                <a:gd name="connsiteX84" fmla="*/ 9147424 w 12346891"/>
                <a:gd name="connsiteY84" fmla="*/ 151993 h 812606"/>
                <a:gd name="connsiteX85" fmla="*/ 9517851 w 12346891"/>
                <a:gd name="connsiteY85" fmla="*/ 300589 h 812606"/>
                <a:gd name="connsiteX86" fmla="*/ 9566057 w 12346891"/>
                <a:gd name="connsiteY86" fmla="*/ 347928 h 812606"/>
                <a:gd name="connsiteX87" fmla="*/ 9570371 w 12346891"/>
                <a:gd name="connsiteY87" fmla="*/ 339305 h 812606"/>
                <a:gd name="connsiteX88" fmla="*/ 9579906 w 12346891"/>
                <a:gd name="connsiteY88" fmla="*/ 356969 h 812606"/>
                <a:gd name="connsiteX89" fmla="*/ 10019736 w 12346891"/>
                <a:gd name="connsiteY89" fmla="*/ 644295 h 812606"/>
                <a:gd name="connsiteX90" fmla="*/ 10442798 w 12346891"/>
                <a:gd name="connsiteY90" fmla="*/ 383862 h 812606"/>
                <a:gd name="connsiteX91" fmla="*/ 10443050 w 12346891"/>
                <a:gd name="connsiteY91" fmla="*/ 383453 h 812606"/>
                <a:gd name="connsiteX92" fmla="*/ 10444542 w 12346891"/>
                <a:gd name="connsiteY92" fmla="*/ 380359 h 812606"/>
                <a:gd name="connsiteX93" fmla="*/ 10471328 w 12346891"/>
                <a:gd name="connsiteY93" fmla="*/ 332389 h 812606"/>
                <a:gd name="connsiteX94" fmla="*/ 10484583 w 12346891"/>
                <a:gd name="connsiteY94" fmla="*/ 311754 h 812606"/>
                <a:gd name="connsiteX95" fmla="*/ 10502072 w 12346891"/>
                <a:gd name="connsiteY95" fmla="*/ 271318 h 812606"/>
                <a:gd name="connsiteX96" fmla="*/ 10494381 w 12346891"/>
                <a:gd name="connsiteY96" fmla="*/ 296502 h 812606"/>
                <a:gd name="connsiteX97" fmla="*/ 10500491 w 12346891"/>
                <a:gd name="connsiteY97" fmla="*/ 286990 h 812606"/>
                <a:gd name="connsiteX98" fmla="*/ 10992243 w 12346891"/>
                <a:gd name="connsiteY98" fmla="*/ 0 h 812606"/>
                <a:gd name="connsiteX99" fmla="*/ 11362670 w 12346891"/>
                <a:gd name="connsiteY99" fmla="*/ 148596 h 812606"/>
                <a:gd name="connsiteX100" fmla="*/ 11410876 w 12346891"/>
                <a:gd name="connsiteY100" fmla="*/ 195935 h 812606"/>
                <a:gd name="connsiteX101" fmla="*/ 11415190 w 12346891"/>
                <a:gd name="connsiteY101" fmla="*/ 187311 h 812606"/>
                <a:gd name="connsiteX102" fmla="*/ 11424726 w 12346891"/>
                <a:gd name="connsiteY102" fmla="*/ 204976 h 812606"/>
                <a:gd name="connsiteX103" fmla="*/ 11864555 w 12346891"/>
                <a:gd name="connsiteY103" fmla="*/ 492302 h 812606"/>
                <a:gd name="connsiteX104" fmla="*/ 12329382 w 12346891"/>
                <a:gd name="connsiteY104" fmla="*/ 159808 h 812606"/>
                <a:gd name="connsiteX105" fmla="*/ 12346891 w 12346891"/>
                <a:gd name="connsiteY105" fmla="*/ 119324 h 812606"/>
                <a:gd name="connsiteX106" fmla="*/ 12329208 w 12346891"/>
                <a:gd name="connsiteY106" fmla="*/ 177225 h 812606"/>
                <a:gd name="connsiteX107" fmla="*/ 11735542 w 12346891"/>
                <a:gd name="connsiteY107" fmla="*/ 660610 h 812606"/>
                <a:gd name="connsiteX108" fmla="*/ 11365115 w 12346891"/>
                <a:gd name="connsiteY108" fmla="*/ 512014 h 812606"/>
                <a:gd name="connsiteX109" fmla="*/ 11316909 w 12346891"/>
                <a:gd name="connsiteY109" fmla="*/ 464675 h 812606"/>
                <a:gd name="connsiteX110" fmla="*/ 11312594 w 12346891"/>
                <a:gd name="connsiteY110" fmla="*/ 473298 h 812606"/>
                <a:gd name="connsiteX111" fmla="*/ 11303059 w 12346891"/>
                <a:gd name="connsiteY111" fmla="*/ 455634 h 812606"/>
                <a:gd name="connsiteX112" fmla="*/ 10863230 w 12346891"/>
                <a:gd name="connsiteY112" fmla="*/ 168308 h 812606"/>
                <a:gd name="connsiteX113" fmla="*/ 10440168 w 12346891"/>
                <a:gd name="connsiteY113" fmla="*/ 428741 h 812606"/>
                <a:gd name="connsiteX114" fmla="*/ 10439916 w 12346891"/>
                <a:gd name="connsiteY114" fmla="*/ 429150 h 812606"/>
                <a:gd name="connsiteX115" fmla="*/ 10438424 w 12346891"/>
                <a:gd name="connsiteY115" fmla="*/ 432244 h 812606"/>
                <a:gd name="connsiteX116" fmla="*/ 10411637 w 12346891"/>
                <a:gd name="connsiteY116" fmla="*/ 480214 h 812606"/>
                <a:gd name="connsiteX117" fmla="*/ 10398383 w 12346891"/>
                <a:gd name="connsiteY117" fmla="*/ 500849 h 812606"/>
                <a:gd name="connsiteX118" fmla="*/ 10380893 w 12346891"/>
                <a:gd name="connsiteY118" fmla="*/ 541285 h 812606"/>
                <a:gd name="connsiteX119" fmla="*/ 10388584 w 12346891"/>
                <a:gd name="connsiteY119" fmla="*/ 516101 h 812606"/>
                <a:gd name="connsiteX120" fmla="*/ 10382475 w 12346891"/>
                <a:gd name="connsiteY120" fmla="*/ 525613 h 812606"/>
                <a:gd name="connsiteX121" fmla="*/ 9890722 w 12346891"/>
                <a:gd name="connsiteY121" fmla="*/ 812603 h 812606"/>
                <a:gd name="connsiteX122" fmla="*/ 9520295 w 12346891"/>
                <a:gd name="connsiteY122" fmla="*/ 664007 h 812606"/>
                <a:gd name="connsiteX123" fmla="*/ 9472089 w 12346891"/>
                <a:gd name="connsiteY123" fmla="*/ 616668 h 812606"/>
                <a:gd name="connsiteX124" fmla="*/ 9467775 w 12346891"/>
                <a:gd name="connsiteY124" fmla="*/ 625292 h 812606"/>
                <a:gd name="connsiteX125" fmla="*/ 9458240 w 12346891"/>
                <a:gd name="connsiteY125" fmla="*/ 607627 h 812606"/>
                <a:gd name="connsiteX126" fmla="*/ 9018411 w 12346891"/>
                <a:gd name="connsiteY126" fmla="*/ 320302 h 812606"/>
                <a:gd name="connsiteX127" fmla="*/ 8752800 w 12346891"/>
                <a:gd name="connsiteY127" fmla="*/ 411089 h 812606"/>
                <a:gd name="connsiteX128" fmla="*/ 8707593 w 12346891"/>
                <a:gd name="connsiteY128" fmla="*/ 449000 h 812606"/>
                <a:gd name="connsiteX129" fmla="*/ 8702020 w 12346891"/>
                <a:gd name="connsiteY129" fmla="*/ 456073 h 812606"/>
                <a:gd name="connsiteX130" fmla="*/ 8667899 w 12346891"/>
                <a:gd name="connsiteY130" fmla="*/ 488902 h 812606"/>
                <a:gd name="connsiteX131" fmla="*/ 8642818 w 12346891"/>
                <a:gd name="connsiteY131" fmla="*/ 515951 h 812606"/>
                <a:gd name="connsiteX132" fmla="*/ 8553583 w 12346891"/>
                <a:gd name="connsiteY132" fmla="*/ 652795 h 812606"/>
                <a:gd name="connsiteX133" fmla="*/ 8536073 w 12346891"/>
                <a:gd name="connsiteY133" fmla="*/ 693279 h 812606"/>
                <a:gd name="connsiteX134" fmla="*/ 8553757 w 12346891"/>
                <a:gd name="connsiteY134" fmla="*/ 635378 h 812606"/>
                <a:gd name="connsiteX135" fmla="*/ 8590096 w 12346891"/>
                <a:gd name="connsiteY135" fmla="*/ 553928 h 812606"/>
                <a:gd name="connsiteX136" fmla="*/ 8548816 w 12346891"/>
                <a:gd name="connsiteY136" fmla="*/ 583206 h 812606"/>
                <a:gd name="connsiteX137" fmla="*/ 8275244 w 12346891"/>
                <a:gd name="connsiteY137" fmla="*/ 660611 h 812606"/>
                <a:gd name="connsiteX138" fmla="*/ 7904817 w 12346891"/>
                <a:gd name="connsiteY138" fmla="*/ 512015 h 812606"/>
                <a:gd name="connsiteX139" fmla="*/ 7856610 w 12346891"/>
                <a:gd name="connsiteY139" fmla="*/ 464676 h 812606"/>
                <a:gd name="connsiteX140" fmla="*/ 7852297 w 12346891"/>
                <a:gd name="connsiteY140" fmla="*/ 473299 h 812606"/>
                <a:gd name="connsiteX141" fmla="*/ 7842761 w 12346891"/>
                <a:gd name="connsiteY141" fmla="*/ 455635 h 812606"/>
                <a:gd name="connsiteX142" fmla="*/ 7402931 w 12346891"/>
                <a:gd name="connsiteY142" fmla="*/ 168309 h 812606"/>
                <a:gd name="connsiteX143" fmla="*/ 6979869 w 12346891"/>
                <a:gd name="connsiteY143" fmla="*/ 428742 h 812606"/>
                <a:gd name="connsiteX144" fmla="*/ 6979618 w 12346891"/>
                <a:gd name="connsiteY144" fmla="*/ 429151 h 812606"/>
                <a:gd name="connsiteX145" fmla="*/ 6978126 w 12346891"/>
                <a:gd name="connsiteY145" fmla="*/ 432245 h 812606"/>
                <a:gd name="connsiteX146" fmla="*/ 6951340 w 12346891"/>
                <a:gd name="connsiteY146" fmla="*/ 480215 h 812606"/>
                <a:gd name="connsiteX147" fmla="*/ 6938084 w 12346891"/>
                <a:gd name="connsiteY147" fmla="*/ 500850 h 812606"/>
                <a:gd name="connsiteX148" fmla="*/ 6920595 w 12346891"/>
                <a:gd name="connsiteY148" fmla="*/ 541286 h 812606"/>
                <a:gd name="connsiteX149" fmla="*/ 6928286 w 12346891"/>
                <a:gd name="connsiteY149" fmla="*/ 516102 h 812606"/>
                <a:gd name="connsiteX150" fmla="*/ 6922176 w 12346891"/>
                <a:gd name="connsiteY150" fmla="*/ 525614 h 812606"/>
                <a:gd name="connsiteX151" fmla="*/ 6430425 w 12346891"/>
                <a:gd name="connsiteY151" fmla="*/ 812604 h 812606"/>
                <a:gd name="connsiteX152" fmla="*/ 6059997 w 12346891"/>
                <a:gd name="connsiteY152" fmla="*/ 664008 h 812606"/>
                <a:gd name="connsiteX153" fmla="*/ 6011791 w 12346891"/>
                <a:gd name="connsiteY153" fmla="*/ 616669 h 812606"/>
                <a:gd name="connsiteX154" fmla="*/ 6007477 w 12346891"/>
                <a:gd name="connsiteY154" fmla="*/ 625293 h 812606"/>
                <a:gd name="connsiteX155" fmla="*/ 5997942 w 12346891"/>
                <a:gd name="connsiteY155" fmla="*/ 607628 h 812606"/>
                <a:gd name="connsiteX156" fmla="*/ 5558112 w 12346891"/>
                <a:gd name="connsiteY156" fmla="*/ 320302 h 812606"/>
                <a:gd name="connsiteX157" fmla="*/ 5292503 w 12346891"/>
                <a:gd name="connsiteY157" fmla="*/ 411089 h 812606"/>
                <a:gd name="connsiteX158" fmla="*/ 5247298 w 12346891"/>
                <a:gd name="connsiteY158" fmla="*/ 448999 h 812606"/>
                <a:gd name="connsiteX159" fmla="*/ 5241722 w 12346891"/>
                <a:gd name="connsiteY159" fmla="*/ 456075 h 812606"/>
                <a:gd name="connsiteX160" fmla="*/ 5207592 w 12346891"/>
                <a:gd name="connsiteY160" fmla="*/ 488913 h 812606"/>
                <a:gd name="connsiteX161" fmla="*/ 5182520 w 12346891"/>
                <a:gd name="connsiteY161" fmla="*/ 515952 h 812606"/>
                <a:gd name="connsiteX162" fmla="*/ 5093285 w 12346891"/>
                <a:gd name="connsiteY162" fmla="*/ 652796 h 812606"/>
                <a:gd name="connsiteX163" fmla="*/ 5075776 w 12346891"/>
                <a:gd name="connsiteY163" fmla="*/ 693280 h 812606"/>
                <a:gd name="connsiteX164" fmla="*/ 5093459 w 12346891"/>
                <a:gd name="connsiteY164" fmla="*/ 635379 h 812606"/>
                <a:gd name="connsiteX165" fmla="*/ 5129797 w 12346891"/>
                <a:gd name="connsiteY165" fmla="*/ 553930 h 812606"/>
                <a:gd name="connsiteX166" fmla="*/ 5088518 w 12346891"/>
                <a:gd name="connsiteY166" fmla="*/ 583208 h 812606"/>
                <a:gd name="connsiteX167" fmla="*/ 4814946 w 12346891"/>
                <a:gd name="connsiteY167" fmla="*/ 660613 h 812606"/>
                <a:gd name="connsiteX168" fmla="*/ 4444519 w 12346891"/>
                <a:gd name="connsiteY168" fmla="*/ 512017 h 812606"/>
                <a:gd name="connsiteX169" fmla="*/ 4396312 w 12346891"/>
                <a:gd name="connsiteY169" fmla="*/ 464678 h 812606"/>
                <a:gd name="connsiteX170" fmla="*/ 4391999 w 12346891"/>
                <a:gd name="connsiteY170" fmla="*/ 473301 h 812606"/>
                <a:gd name="connsiteX171" fmla="*/ 4382463 w 12346891"/>
                <a:gd name="connsiteY171" fmla="*/ 455637 h 812606"/>
                <a:gd name="connsiteX172" fmla="*/ 3942634 w 12346891"/>
                <a:gd name="connsiteY172" fmla="*/ 168311 h 812606"/>
                <a:gd name="connsiteX173" fmla="*/ 3519572 w 12346891"/>
                <a:gd name="connsiteY173" fmla="*/ 428744 h 812606"/>
                <a:gd name="connsiteX174" fmla="*/ 3519320 w 12346891"/>
                <a:gd name="connsiteY174" fmla="*/ 429153 h 812606"/>
                <a:gd name="connsiteX175" fmla="*/ 3517828 w 12346891"/>
                <a:gd name="connsiteY175" fmla="*/ 432247 h 812606"/>
                <a:gd name="connsiteX176" fmla="*/ 3491042 w 12346891"/>
                <a:gd name="connsiteY176" fmla="*/ 480217 h 812606"/>
                <a:gd name="connsiteX177" fmla="*/ 3477786 w 12346891"/>
                <a:gd name="connsiteY177" fmla="*/ 500852 h 812606"/>
                <a:gd name="connsiteX178" fmla="*/ 3460297 w 12346891"/>
                <a:gd name="connsiteY178" fmla="*/ 541288 h 812606"/>
                <a:gd name="connsiteX179" fmla="*/ 3467989 w 12346891"/>
                <a:gd name="connsiteY179" fmla="*/ 516104 h 812606"/>
                <a:gd name="connsiteX180" fmla="*/ 3461878 w 12346891"/>
                <a:gd name="connsiteY180" fmla="*/ 525616 h 812606"/>
                <a:gd name="connsiteX181" fmla="*/ 2970127 w 12346891"/>
                <a:gd name="connsiteY181" fmla="*/ 812606 h 812606"/>
                <a:gd name="connsiteX182" fmla="*/ 2599700 w 12346891"/>
                <a:gd name="connsiteY182" fmla="*/ 664010 h 812606"/>
                <a:gd name="connsiteX183" fmla="*/ 2551493 w 12346891"/>
                <a:gd name="connsiteY183" fmla="*/ 616671 h 812606"/>
                <a:gd name="connsiteX184" fmla="*/ 2547180 w 12346891"/>
                <a:gd name="connsiteY184" fmla="*/ 625295 h 812606"/>
                <a:gd name="connsiteX185" fmla="*/ 2537644 w 12346891"/>
                <a:gd name="connsiteY185" fmla="*/ 607630 h 812606"/>
                <a:gd name="connsiteX186" fmla="*/ 2097815 w 12346891"/>
                <a:gd name="connsiteY186" fmla="*/ 320304 h 812606"/>
                <a:gd name="connsiteX187" fmla="*/ 1832205 w 12346891"/>
                <a:gd name="connsiteY187" fmla="*/ 411091 h 812606"/>
                <a:gd name="connsiteX188" fmla="*/ 1787001 w 12346891"/>
                <a:gd name="connsiteY188" fmla="*/ 449001 h 812606"/>
                <a:gd name="connsiteX189" fmla="*/ 1781424 w 12346891"/>
                <a:gd name="connsiteY189" fmla="*/ 456077 h 812606"/>
                <a:gd name="connsiteX190" fmla="*/ 1747295 w 12346891"/>
                <a:gd name="connsiteY190" fmla="*/ 488915 h 812606"/>
                <a:gd name="connsiteX191" fmla="*/ 1722223 w 12346891"/>
                <a:gd name="connsiteY191" fmla="*/ 515954 h 812606"/>
                <a:gd name="connsiteX192" fmla="*/ 1632988 w 12346891"/>
                <a:gd name="connsiteY192" fmla="*/ 652798 h 812606"/>
                <a:gd name="connsiteX193" fmla="*/ 1615478 w 12346891"/>
                <a:gd name="connsiteY193" fmla="*/ 693282 h 812606"/>
                <a:gd name="connsiteX194" fmla="*/ 1633161 w 12346891"/>
                <a:gd name="connsiteY194" fmla="*/ 635381 h 812606"/>
                <a:gd name="connsiteX195" fmla="*/ 1669499 w 12346891"/>
                <a:gd name="connsiteY195" fmla="*/ 553933 h 812606"/>
                <a:gd name="connsiteX196" fmla="*/ 1628221 w 12346891"/>
                <a:gd name="connsiteY196" fmla="*/ 583210 h 812606"/>
                <a:gd name="connsiteX197" fmla="*/ 1354648 w 12346891"/>
                <a:gd name="connsiteY197" fmla="*/ 660615 h 812606"/>
                <a:gd name="connsiteX198" fmla="*/ 984221 w 12346891"/>
                <a:gd name="connsiteY198" fmla="*/ 512019 h 812606"/>
                <a:gd name="connsiteX199" fmla="*/ 936015 w 12346891"/>
                <a:gd name="connsiteY199" fmla="*/ 464680 h 812606"/>
                <a:gd name="connsiteX200" fmla="*/ 931701 w 12346891"/>
                <a:gd name="connsiteY200" fmla="*/ 473303 h 812606"/>
                <a:gd name="connsiteX201" fmla="*/ 922165 w 12346891"/>
                <a:gd name="connsiteY201" fmla="*/ 455639 h 812606"/>
                <a:gd name="connsiteX202" fmla="*/ 482336 w 12346891"/>
                <a:gd name="connsiteY202" fmla="*/ 168313 h 812606"/>
                <a:gd name="connsiteX203" fmla="*/ 59274 w 12346891"/>
                <a:gd name="connsiteY203" fmla="*/ 428746 h 812606"/>
                <a:gd name="connsiteX204" fmla="*/ 59022 w 12346891"/>
                <a:gd name="connsiteY204" fmla="*/ 429155 h 812606"/>
                <a:gd name="connsiteX205" fmla="*/ 57530 w 12346891"/>
                <a:gd name="connsiteY205" fmla="*/ 432249 h 812606"/>
                <a:gd name="connsiteX206" fmla="*/ 30744 w 12346891"/>
                <a:gd name="connsiteY206" fmla="*/ 480219 h 812606"/>
                <a:gd name="connsiteX207" fmla="*/ 17488 w 12346891"/>
                <a:gd name="connsiteY207" fmla="*/ 500854 h 812606"/>
                <a:gd name="connsiteX208" fmla="*/ -1 w 12346891"/>
                <a:gd name="connsiteY208" fmla="*/ 541290 h 812606"/>
                <a:gd name="connsiteX209" fmla="*/ 7691 w 12346891"/>
                <a:gd name="connsiteY209" fmla="*/ 516106 h 812606"/>
                <a:gd name="connsiteX210" fmla="*/ 1580 w 12346891"/>
                <a:gd name="connsiteY210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48317 w 12346893"/>
                <a:gd name="connsiteY20" fmla="*/ 177230 h 812606"/>
                <a:gd name="connsiteX21" fmla="*/ 1911979 w 12346893"/>
                <a:gd name="connsiteY21" fmla="*/ 258678 h 812606"/>
                <a:gd name="connsiteX22" fmla="*/ 1953257 w 12346893"/>
                <a:gd name="connsiteY22" fmla="*/ 229401 h 812606"/>
                <a:gd name="connsiteX23" fmla="*/ 2226830 w 12346893"/>
                <a:gd name="connsiteY23" fmla="*/ 151996 h 812606"/>
                <a:gd name="connsiteX24" fmla="*/ 2597257 w 12346893"/>
                <a:gd name="connsiteY24" fmla="*/ 300592 h 812606"/>
                <a:gd name="connsiteX25" fmla="*/ 2645463 w 12346893"/>
                <a:gd name="connsiteY25" fmla="*/ 347931 h 812606"/>
                <a:gd name="connsiteX26" fmla="*/ 2649777 w 12346893"/>
                <a:gd name="connsiteY26" fmla="*/ 339308 h 812606"/>
                <a:gd name="connsiteX27" fmla="*/ 2659313 w 12346893"/>
                <a:gd name="connsiteY27" fmla="*/ 356972 h 812606"/>
                <a:gd name="connsiteX28" fmla="*/ 3099142 w 12346893"/>
                <a:gd name="connsiteY28" fmla="*/ 644298 h 812606"/>
                <a:gd name="connsiteX29" fmla="*/ 3522204 w 12346893"/>
                <a:gd name="connsiteY29" fmla="*/ 383865 h 812606"/>
                <a:gd name="connsiteX30" fmla="*/ 3522456 w 12346893"/>
                <a:gd name="connsiteY30" fmla="*/ 383456 h 812606"/>
                <a:gd name="connsiteX31" fmla="*/ 3523948 w 12346893"/>
                <a:gd name="connsiteY31" fmla="*/ 380362 h 812606"/>
                <a:gd name="connsiteX32" fmla="*/ 3550734 w 12346893"/>
                <a:gd name="connsiteY32" fmla="*/ 332392 h 812606"/>
                <a:gd name="connsiteX33" fmla="*/ 3563989 w 12346893"/>
                <a:gd name="connsiteY33" fmla="*/ 311757 h 812606"/>
                <a:gd name="connsiteX34" fmla="*/ 3581479 w 12346893"/>
                <a:gd name="connsiteY34" fmla="*/ 271321 h 812606"/>
                <a:gd name="connsiteX35" fmla="*/ 3573787 w 12346893"/>
                <a:gd name="connsiteY35" fmla="*/ 296505 h 812606"/>
                <a:gd name="connsiteX36" fmla="*/ 3579897 w 12346893"/>
                <a:gd name="connsiteY36" fmla="*/ 286993 h 812606"/>
                <a:gd name="connsiteX37" fmla="*/ 4071649 w 12346893"/>
                <a:gd name="connsiteY37" fmla="*/ 3 h 812606"/>
                <a:gd name="connsiteX38" fmla="*/ 4442076 w 12346893"/>
                <a:gd name="connsiteY38" fmla="*/ 148599 h 812606"/>
                <a:gd name="connsiteX39" fmla="*/ 4490282 w 12346893"/>
                <a:gd name="connsiteY39" fmla="*/ 195938 h 812606"/>
                <a:gd name="connsiteX40" fmla="*/ 4494596 w 12346893"/>
                <a:gd name="connsiteY40" fmla="*/ 187314 h 812606"/>
                <a:gd name="connsiteX41" fmla="*/ 4504132 w 12346893"/>
                <a:gd name="connsiteY41" fmla="*/ 204979 h 812606"/>
                <a:gd name="connsiteX42" fmla="*/ 4943961 w 12346893"/>
                <a:gd name="connsiteY42" fmla="*/ 492304 h 812606"/>
                <a:gd name="connsiteX43" fmla="*/ 5209571 w 12346893"/>
                <a:gd name="connsiteY43" fmla="*/ 401517 h 812606"/>
                <a:gd name="connsiteX44" fmla="*/ 5254775 w 12346893"/>
                <a:gd name="connsiteY44" fmla="*/ 363608 h 812606"/>
                <a:gd name="connsiteX45" fmla="*/ 5260352 w 12346893"/>
                <a:gd name="connsiteY45" fmla="*/ 356532 h 812606"/>
                <a:gd name="connsiteX46" fmla="*/ 5294481 w 12346893"/>
                <a:gd name="connsiteY46" fmla="*/ 323694 h 812606"/>
                <a:gd name="connsiteX47" fmla="*/ 5319553 w 12346893"/>
                <a:gd name="connsiteY47" fmla="*/ 296655 h 812606"/>
                <a:gd name="connsiteX48" fmla="*/ 5408788 w 12346893"/>
                <a:gd name="connsiteY48" fmla="*/ 159811 h 812606"/>
                <a:gd name="connsiteX49" fmla="*/ 5426298 w 12346893"/>
                <a:gd name="connsiteY49" fmla="*/ 119327 h 812606"/>
                <a:gd name="connsiteX50" fmla="*/ 5408614 w 12346893"/>
                <a:gd name="connsiteY50" fmla="*/ 177228 h 812606"/>
                <a:gd name="connsiteX51" fmla="*/ 5372276 w 12346893"/>
                <a:gd name="connsiteY51" fmla="*/ 258677 h 812606"/>
                <a:gd name="connsiteX52" fmla="*/ 5413555 w 12346893"/>
                <a:gd name="connsiteY52" fmla="*/ 229399 h 812606"/>
                <a:gd name="connsiteX53" fmla="*/ 5687128 w 12346893"/>
                <a:gd name="connsiteY53" fmla="*/ 151994 h 812606"/>
                <a:gd name="connsiteX54" fmla="*/ 6057555 w 12346893"/>
                <a:gd name="connsiteY54" fmla="*/ 300590 h 812606"/>
                <a:gd name="connsiteX55" fmla="*/ 6105761 w 12346893"/>
                <a:gd name="connsiteY55" fmla="*/ 347929 h 812606"/>
                <a:gd name="connsiteX56" fmla="*/ 6110075 w 12346893"/>
                <a:gd name="connsiteY56" fmla="*/ 339306 h 812606"/>
                <a:gd name="connsiteX57" fmla="*/ 6119611 w 12346893"/>
                <a:gd name="connsiteY57" fmla="*/ 356970 h 812606"/>
                <a:gd name="connsiteX58" fmla="*/ 6559439 w 12346893"/>
                <a:gd name="connsiteY58" fmla="*/ 644296 h 812606"/>
                <a:gd name="connsiteX59" fmla="*/ 6982502 w 12346893"/>
                <a:gd name="connsiteY59" fmla="*/ 383863 h 812606"/>
                <a:gd name="connsiteX60" fmla="*/ 6982753 w 12346893"/>
                <a:gd name="connsiteY60" fmla="*/ 383454 h 812606"/>
                <a:gd name="connsiteX61" fmla="*/ 6984246 w 12346893"/>
                <a:gd name="connsiteY61" fmla="*/ 380360 h 812606"/>
                <a:gd name="connsiteX62" fmla="*/ 7011032 w 12346893"/>
                <a:gd name="connsiteY62" fmla="*/ 332390 h 812606"/>
                <a:gd name="connsiteX63" fmla="*/ 7024286 w 12346893"/>
                <a:gd name="connsiteY63" fmla="*/ 311755 h 812606"/>
                <a:gd name="connsiteX64" fmla="*/ 7041777 w 12346893"/>
                <a:gd name="connsiteY64" fmla="*/ 271319 h 812606"/>
                <a:gd name="connsiteX65" fmla="*/ 7034085 w 12346893"/>
                <a:gd name="connsiteY65" fmla="*/ 296503 h 812606"/>
                <a:gd name="connsiteX66" fmla="*/ 7040195 w 12346893"/>
                <a:gd name="connsiteY66" fmla="*/ 286991 h 812606"/>
                <a:gd name="connsiteX67" fmla="*/ 7531947 w 12346893"/>
                <a:gd name="connsiteY67" fmla="*/ 1 h 812606"/>
                <a:gd name="connsiteX68" fmla="*/ 7902374 w 12346893"/>
                <a:gd name="connsiteY68" fmla="*/ 148597 h 812606"/>
                <a:gd name="connsiteX69" fmla="*/ 7950580 w 12346893"/>
                <a:gd name="connsiteY69" fmla="*/ 195936 h 812606"/>
                <a:gd name="connsiteX70" fmla="*/ 7954894 w 12346893"/>
                <a:gd name="connsiteY70" fmla="*/ 187312 h 812606"/>
                <a:gd name="connsiteX71" fmla="*/ 7964430 w 12346893"/>
                <a:gd name="connsiteY71" fmla="*/ 204977 h 812606"/>
                <a:gd name="connsiteX72" fmla="*/ 8404258 w 12346893"/>
                <a:gd name="connsiteY72" fmla="*/ 492302 h 812606"/>
                <a:gd name="connsiteX73" fmla="*/ 8669869 w 12346893"/>
                <a:gd name="connsiteY73" fmla="*/ 401515 h 812606"/>
                <a:gd name="connsiteX74" fmla="*/ 8715076 w 12346893"/>
                <a:gd name="connsiteY74" fmla="*/ 363604 h 812606"/>
                <a:gd name="connsiteX75" fmla="*/ 8720650 w 12346893"/>
                <a:gd name="connsiteY75" fmla="*/ 356531 h 812606"/>
                <a:gd name="connsiteX76" fmla="*/ 8754770 w 12346893"/>
                <a:gd name="connsiteY76" fmla="*/ 323702 h 812606"/>
                <a:gd name="connsiteX77" fmla="*/ 8779851 w 12346893"/>
                <a:gd name="connsiteY77" fmla="*/ 296653 h 812606"/>
                <a:gd name="connsiteX78" fmla="*/ 8869086 w 12346893"/>
                <a:gd name="connsiteY78" fmla="*/ 159809 h 812606"/>
                <a:gd name="connsiteX79" fmla="*/ 8886596 w 12346893"/>
                <a:gd name="connsiteY79" fmla="*/ 119325 h 812606"/>
                <a:gd name="connsiteX80" fmla="*/ 8868912 w 12346893"/>
                <a:gd name="connsiteY80" fmla="*/ 177226 h 812606"/>
                <a:gd name="connsiteX81" fmla="*/ 8832573 w 12346893"/>
                <a:gd name="connsiteY81" fmla="*/ 258676 h 812606"/>
                <a:gd name="connsiteX82" fmla="*/ 8873853 w 12346893"/>
                <a:gd name="connsiteY82" fmla="*/ 229399 h 812606"/>
                <a:gd name="connsiteX83" fmla="*/ 9147426 w 12346893"/>
                <a:gd name="connsiteY83" fmla="*/ 151993 h 812606"/>
                <a:gd name="connsiteX84" fmla="*/ 9517853 w 12346893"/>
                <a:gd name="connsiteY84" fmla="*/ 300589 h 812606"/>
                <a:gd name="connsiteX85" fmla="*/ 9566059 w 12346893"/>
                <a:gd name="connsiteY85" fmla="*/ 347928 h 812606"/>
                <a:gd name="connsiteX86" fmla="*/ 9570373 w 12346893"/>
                <a:gd name="connsiteY86" fmla="*/ 339305 h 812606"/>
                <a:gd name="connsiteX87" fmla="*/ 9579908 w 12346893"/>
                <a:gd name="connsiteY87" fmla="*/ 356969 h 812606"/>
                <a:gd name="connsiteX88" fmla="*/ 10019738 w 12346893"/>
                <a:gd name="connsiteY88" fmla="*/ 644295 h 812606"/>
                <a:gd name="connsiteX89" fmla="*/ 10442800 w 12346893"/>
                <a:gd name="connsiteY89" fmla="*/ 383862 h 812606"/>
                <a:gd name="connsiteX90" fmla="*/ 10443052 w 12346893"/>
                <a:gd name="connsiteY90" fmla="*/ 383453 h 812606"/>
                <a:gd name="connsiteX91" fmla="*/ 10444544 w 12346893"/>
                <a:gd name="connsiteY91" fmla="*/ 380359 h 812606"/>
                <a:gd name="connsiteX92" fmla="*/ 10471330 w 12346893"/>
                <a:gd name="connsiteY92" fmla="*/ 332389 h 812606"/>
                <a:gd name="connsiteX93" fmla="*/ 10484585 w 12346893"/>
                <a:gd name="connsiteY93" fmla="*/ 311754 h 812606"/>
                <a:gd name="connsiteX94" fmla="*/ 10502074 w 12346893"/>
                <a:gd name="connsiteY94" fmla="*/ 271318 h 812606"/>
                <a:gd name="connsiteX95" fmla="*/ 10494383 w 12346893"/>
                <a:gd name="connsiteY95" fmla="*/ 296502 h 812606"/>
                <a:gd name="connsiteX96" fmla="*/ 10500493 w 12346893"/>
                <a:gd name="connsiteY96" fmla="*/ 286990 h 812606"/>
                <a:gd name="connsiteX97" fmla="*/ 10992245 w 12346893"/>
                <a:gd name="connsiteY97" fmla="*/ 0 h 812606"/>
                <a:gd name="connsiteX98" fmla="*/ 11362672 w 12346893"/>
                <a:gd name="connsiteY98" fmla="*/ 148596 h 812606"/>
                <a:gd name="connsiteX99" fmla="*/ 11410878 w 12346893"/>
                <a:gd name="connsiteY99" fmla="*/ 195935 h 812606"/>
                <a:gd name="connsiteX100" fmla="*/ 11415192 w 12346893"/>
                <a:gd name="connsiteY100" fmla="*/ 187311 h 812606"/>
                <a:gd name="connsiteX101" fmla="*/ 11424728 w 12346893"/>
                <a:gd name="connsiteY101" fmla="*/ 204976 h 812606"/>
                <a:gd name="connsiteX102" fmla="*/ 11864557 w 12346893"/>
                <a:gd name="connsiteY102" fmla="*/ 492302 h 812606"/>
                <a:gd name="connsiteX103" fmla="*/ 12329384 w 12346893"/>
                <a:gd name="connsiteY103" fmla="*/ 159808 h 812606"/>
                <a:gd name="connsiteX104" fmla="*/ 12346893 w 12346893"/>
                <a:gd name="connsiteY104" fmla="*/ 119324 h 812606"/>
                <a:gd name="connsiteX105" fmla="*/ 12329210 w 12346893"/>
                <a:gd name="connsiteY105" fmla="*/ 177225 h 812606"/>
                <a:gd name="connsiteX106" fmla="*/ 11735544 w 12346893"/>
                <a:gd name="connsiteY106" fmla="*/ 660610 h 812606"/>
                <a:gd name="connsiteX107" fmla="*/ 11365117 w 12346893"/>
                <a:gd name="connsiteY107" fmla="*/ 512014 h 812606"/>
                <a:gd name="connsiteX108" fmla="*/ 11316911 w 12346893"/>
                <a:gd name="connsiteY108" fmla="*/ 464675 h 812606"/>
                <a:gd name="connsiteX109" fmla="*/ 11312596 w 12346893"/>
                <a:gd name="connsiteY109" fmla="*/ 473298 h 812606"/>
                <a:gd name="connsiteX110" fmla="*/ 11303061 w 12346893"/>
                <a:gd name="connsiteY110" fmla="*/ 455634 h 812606"/>
                <a:gd name="connsiteX111" fmla="*/ 10863232 w 12346893"/>
                <a:gd name="connsiteY111" fmla="*/ 168308 h 812606"/>
                <a:gd name="connsiteX112" fmla="*/ 10440170 w 12346893"/>
                <a:gd name="connsiteY112" fmla="*/ 428741 h 812606"/>
                <a:gd name="connsiteX113" fmla="*/ 10439918 w 12346893"/>
                <a:gd name="connsiteY113" fmla="*/ 429150 h 812606"/>
                <a:gd name="connsiteX114" fmla="*/ 10438426 w 12346893"/>
                <a:gd name="connsiteY114" fmla="*/ 432244 h 812606"/>
                <a:gd name="connsiteX115" fmla="*/ 10411639 w 12346893"/>
                <a:gd name="connsiteY115" fmla="*/ 480214 h 812606"/>
                <a:gd name="connsiteX116" fmla="*/ 10398385 w 12346893"/>
                <a:gd name="connsiteY116" fmla="*/ 500849 h 812606"/>
                <a:gd name="connsiteX117" fmla="*/ 10380895 w 12346893"/>
                <a:gd name="connsiteY117" fmla="*/ 541285 h 812606"/>
                <a:gd name="connsiteX118" fmla="*/ 10388586 w 12346893"/>
                <a:gd name="connsiteY118" fmla="*/ 516101 h 812606"/>
                <a:gd name="connsiteX119" fmla="*/ 10382477 w 12346893"/>
                <a:gd name="connsiteY119" fmla="*/ 525613 h 812606"/>
                <a:gd name="connsiteX120" fmla="*/ 9890724 w 12346893"/>
                <a:gd name="connsiteY120" fmla="*/ 812603 h 812606"/>
                <a:gd name="connsiteX121" fmla="*/ 9520297 w 12346893"/>
                <a:gd name="connsiteY121" fmla="*/ 664007 h 812606"/>
                <a:gd name="connsiteX122" fmla="*/ 9472091 w 12346893"/>
                <a:gd name="connsiteY122" fmla="*/ 616668 h 812606"/>
                <a:gd name="connsiteX123" fmla="*/ 9467777 w 12346893"/>
                <a:gd name="connsiteY123" fmla="*/ 625292 h 812606"/>
                <a:gd name="connsiteX124" fmla="*/ 9458242 w 12346893"/>
                <a:gd name="connsiteY124" fmla="*/ 607627 h 812606"/>
                <a:gd name="connsiteX125" fmla="*/ 9018413 w 12346893"/>
                <a:gd name="connsiteY125" fmla="*/ 320302 h 812606"/>
                <a:gd name="connsiteX126" fmla="*/ 8752802 w 12346893"/>
                <a:gd name="connsiteY126" fmla="*/ 411089 h 812606"/>
                <a:gd name="connsiteX127" fmla="*/ 8707595 w 12346893"/>
                <a:gd name="connsiteY127" fmla="*/ 449000 h 812606"/>
                <a:gd name="connsiteX128" fmla="*/ 8702022 w 12346893"/>
                <a:gd name="connsiteY128" fmla="*/ 456073 h 812606"/>
                <a:gd name="connsiteX129" fmla="*/ 8667901 w 12346893"/>
                <a:gd name="connsiteY129" fmla="*/ 488902 h 812606"/>
                <a:gd name="connsiteX130" fmla="*/ 8642820 w 12346893"/>
                <a:gd name="connsiteY130" fmla="*/ 515951 h 812606"/>
                <a:gd name="connsiteX131" fmla="*/ 8553585 w 12346893"/>
                <a:gd name="connsiteY131" fmla="*/ 652795 h 812606"/>
                <a:gd name="connsiteX132" fmla="*/ 8536075 w 12346893"/>
                <a:gd name="connsiteY132" fmla="*/ 693279 h 812606"/>
                <a:gd name="connsiteX133" fmla="*/ 8553759 w 12346893"/>
                <a:gd name="connsiteY133" fmla="*/ 635378 h 812606"/>
                <a:gd name="connsiteX134" fmla="*/ 8590098 w 12346893"/>
                <a:gd name="connsiteY134" fmla="*/ 553928 h 812606"/>
                <a:gd name="connsiteX135" fmla="*/ 8548818 w 12346893"/>
                <a:gd name="connsiteY135" fmla="*/ 583206 h 812606"/>
                <a:gd name="connsiteX136" fmla="*/ 8275246 w 12346893"/>
                <a:gd name="connsiteY136" fmla="*/ 660611 h 812606"/>
                <a:gd name="connsiteX137" fmla="*/ 7904819 w 12346893"/>
                <a:gd name="connsiteY137" fmla="*/ 512015 h 812606"/>
                <a:gd name="connsiteX138" fmla="*/ 7856612 w 12346893"/>
                <a:gd name="connsiteY138" fmla="*/ 464676 h 812606"/>
                <a:gd name="connsiteX139" fmla="*/ 7852299 w 12346893"/>
                <a:gd name="connsiteY139" fmla="*/ 473299 h 812606"/>
                <a:gd name="connsiteX140" fmla="*/ 7842763 w 12346893"/>
                <a:gd name="connsiteY140" fmla="*/ 455635 h 812606"/>
                <a:gd name="connsiteX141" fmla="*/ 7402933 w 12346893"/>
                <a:gd name="connsiteY141" fmla="*/ 168309 h 812606"/>
                <a:gd name="connsiteX142" fmla="*/ 6979871 w 12346893"/>
                <a:gd name="connsiteY142" fmla="*/ 428742 h 812606"/>
                <a:gd name="connsiteX143" fmla="*/ 6979620 w 12346893"/>
                <a:gd name="connsiteY143" fmla="*/ 429151 h 812606"/>
                <a:gd name="connsiteX144" fmla="*/ 6978128 w 12346893"/>
                <a:gd name="connsiteY144" fmla="*/ 432245 h 812606"/>
                <a:gd name="connsiteX145" fmla="*/ 6951342 w 12346893"/>
                <a:gd name="connsiteY145" fmla="*/ 480215 h 812606"/>
                <a:gd name="connsiteX146" fmla="*/ 6938086 w 12346893"/>
                <a:gd name="connsiteY146" fmla="*/ 500850 h 812606"/>
                <a:gd name="connsiteX147" fmla="*/ 6920597 w 12346893"/>
                <a:gd name="connsiteY147" fmla="*/ 541286 h 812606"/>
                <a:gd name="connsiteX148" fmla="*/ 6928288 w 12346893"/>
                <a:gd name="connsiteY148" fmla="*/ 516102 h 812606"/>
                <a:gd name="connsiteX149" fmla="*/ 6922178 w 12346893"/>
                <a:gd name="connsiteY149" fmla="*/ 525614 h 812606"/>
                <a:gd name="connsiteX150" fmla="*/ 6430427 w 12346893"/>
                <a:gd name="connsiteY150" fmla="*/ 812604 h 812606"/>
                <a:gd name="connsiteX151" fmla="*/ 6059999 w 12346893"/>
                <a:gd name="connsiteY151" fmla="*/ 664008 h 812606"/>
                <a:gd name="connsiteX152" fmla="*/ 6011793 w 12346893"/>
                <a:gd name="connsiteY152" fmla="*/ 616669 h 812606"/>
                <a:gd name="connsiteX153" fmla="*/ 6007479 w 12346893"/>
                <a:gd name="connsiteY153" fmla="*/ 625293 h 812606"/>
                <a:gd name="connsiteX154" fmla="*/ 5997944 w 12346893"/>
                <a:gd name="connsiteY154" fmla="*/ 607628 h 812606"/>
                <a:gd name="connsiteX155" fmla="*/ 5558114 w 12346893"/>
                <a:gd name="connsiteY155" fmla="*/ 320302 h 812606"/>
                <a:gd name="connsiteX156" fmla="*/ 5292505 w 12346893"/>
                <a:gd name="connsiteY156" fmla="*/ 411089 h 812606"/>
                <a:gd name="connsiteX157" fmla="*/ 5247300 w 12346893"/>
                <a:gd name="connsiteY157" fmla="*/ 448999 h 812606"/>
                <a:gd name="connsiteX158" fmla="*/ 5241724 w 12346893"/>
                <a:gd name="connsiteY158" fmla="*/ 456075 h 812606"/>
                <a:gd name="connsiteX159" fmla="*/ 5207594 w 12346893"/>
                <a:gd name="connsiteY159" fmla="*/ 488913 h 812606"/>
                <a:gd name="connsiteX160" fmla="*/ 5182522 w 12346893"/>
                <a:gd name="connsiteY160" fmla="*/ 515952 h 812606"/>
                <a:gd name="connsiteX161" fmla="*/ 5093287 w 12346893"/>
                <a:gd name="connsiteY161" fmla="*/ 652796 h 812606"/>
                <a:gd name="connsiteX162" fmla="*/ 5075778 w 12346893"/>
                <a:gd name="connsiteY162" fmla="*/ 693280 h 812606"/>
                <a:gd name="connsiteX163" fmla="*/ 5093461 w 12346893"/>
                <a:gd name="connsiteY163" fmla="*/ 635379 h 812606"/>
                <a:gd name="connsiteX164" fmla="*/ 5129799 w 12346893"/>
                <a:gd name="connsiteY164" fmla="*/ 553930 h 812606"/>
                <a:gd name="connsiteX165" fmla="*/ 5088520 w 12346893"/>
                <a:gd name="connsiteY165" fmla="*/ 583208 h 812606"/>
                <a:gd name="connsiteX166" fmla="*/ 4814948 w 12346893"/>
                <a:gd name="connsiteY166" fmla="*/ 660613 h 812606"/>
                <a:gd name="connsiteX167" fmla="*/ 4444521 w 12346893"/>
                <a:gd name="connsiteY167" fmla="*/ 512017 h 812606"/>
                <a:gd name="connsiteX168" fmla="*/ 4396314 w 12346893"/>
                <a:gd name="connsiteY168" fmla="*/ 464678 h 812606"/>
                <a:gd name="connsiteX169" fmla="*/ 4392001 w 12346893"/>
                <a:gd name="connsiteY169" fmla="*/ 473301 h 812606"/>
                <a:gd name="connsiteX170" fmla="*/ 4382465 w 12346893"/>
                <a:gd name="connsiteY170" fmla="*/ 455637 h 812606"/>
                <a:gd name="connsiteX171" fmla="*/ 3942636 w 12346893"/>
                <a:gd name="connsiteY171" fmla="*/ 168311 h 812606"/>
                <a:gd name="connsiteX172" fmla="*/ 3519574 w 12346893"/>
                <a:gd name="connsiteY172" fmla="*/ 428744 h 812606"/>
                <a:gd name="connsiteX173" fmla="*/ 3519322 w 12346893"/>
                <a:gd name="connsiteY173" fmla="*/ 429153 h 812606"/>
                <a:gd name="connsiteX174" fmla="*/ 3517830 w 12346893"/>
                <a:gd name="connsiteY174" fmla="*/ 432247 h 812606"/>
                <a:gd name="connsiteX175" fmla="*/ 3491044 w 12346893"/>
                <a:gd name="connsiteY175" fmla="*/ 480217 h 812606"/>
                <a:gd name="connsiteX176" fmla="*/ 3477788 w 12346893"/>
                <a:gd name="connsiteY176" fmla="*/ 500852 h 812606"/>
                <a:gd name="connsiteX177" fmla="*/ 3460299 w 12346893"/>
                <a:gd name="connsiteY177" fmla="*/ 541288 h 812606"/>
                <a:gd name="connsiteX178" fmla="*/ 3467991 w 12346893"/>
                <a:gd name="connsiteY178" fmla="*/ 516104 h 812606"/>
                <a:gd name="connsiteX179" fmla="*/ 3461880 w 12346893"/>
                <a:gd name="connsiteY179" fmla="*/ 525616 h 812606"/>
                <a:gd name="connsiteX180" fmla="*/ 2970129 w 12346893"/>
                <a:gd name="connsiteY180" fmla="*/ 812606 h 812606"/>
                <a:gd name="connsiteX181" fmla="*/ 2599702 w 12346893"/>
                <a:gd name="connsiteY181" fmla="*/ 664010 h 812606"/>
                <a:gd name="connsiteX182" fmla="*/ 2551495 w 12346893"/>
                <a:gd name="connsiteY182" fmla="*/ 616671 h 812606"/>
                <a:gd name="connsiteX183" fmla="*/ 2547182 w 12346893"/>
                <a:gd name="connsiteY183" fmla="*/ 625295 h 812606"/>
                <a:gd name="connsiteX184" fmla="*/ 2537646 w 12346893"/>
                <a:gd name="connsiteY184" fmla="*/ 607630 h 812606"/>
                <a:gd name="connsiteX185" fmla="*/ 2097817 w 12346893"/>
                <a:gd name="connsiteY185" fmla="*/ 320304 h 812606"/>
                <a:gd name="connsiteX186" fmla="*/ 1832207 w 12346893"/>
                <a:gd name="connsiteY186" fmla="*/ 411091 h 812606"/>
                <a:gd name="connsiteX187" fmla="*/ 1787003 w 12346893"/>
                <a:gd name="connsiteY187" fmla="*/ 449001 h 812606"/>
                <a:gd name="connsiteX188" fmla="*/ 1781426 w 12346893"/>
                <a:gd name="connsiteY188" fmla="*/ 456077 h 812606"/>
                <a:gd name="connsiteX189" fmla="*/ 1747297 w 12346893"/>
                <a:gd name="connsiteY189" fmla="*/ 488915 h 812606"/>
                <a:gd name="connsiteX190" fmla="*/ 1722225 w 12346893"/>
                <a:gd name="connsiteY190" fmla="*/ 515954 h 812606"/>
                <a:gd name="connsiteX191" fmla="*/ 1632990 w 12346893"/>
                <a:gd name="connsiteY191" fmla="*/ 652798 h 812606"/>
                <a:gd name="connsiteX192" fmla="*/ 1615480 w 12346893"/>
                <a:gd name="connsiteY192" fmla="*/ 693282 h 812606"/>
                <a:gd name="connsiteX193" fmla="*/ 1633163 w 12346893"/>
                <a:gd name="connsiteY193" fmla="*/ 635381 h 812606"/>
                <a:gd name="connsiteX194" fmla="*/ 1669501 w 12346893"/>
                <a:gd name="connsiteY194" fmla="*/ 553933 h 812606"/>
                <a:gd name="connsiteX195" fmla="*/ 1628223 w 12346893"/>
                <a:gd name="connsiteY195" fmla="*/ 583210 h 812606"/>
                <a:gd name="connsiteX196" fmla="*/ 1354650 w 12346893"/>
                <a:gd name="connsiteY196" fmla="*/ 660615 h 812606"/>
                <a:gd name="connsiteX197" fmla="*/ 984223 w 12346893"/>
                <a:gd name="connsiteY197" fmla="*/ 512019 h 812606"/>
                <a:gd name="connsiteX198" fmla="*/ 936017 w 12346893"/>
                <a:gd name="connsiteY198" fmla="*/ 464680 h 812606"/>
                <a:gd name="connsiteX199" fmla="*/ 931703 w 12346893"/>
                <a:gd name="connsiteY199" fmla="*/ 473303 h 812606"/>
                <a:gd name="connsiteX200" fmla="*/ 922167 w 12346893"/>
                <a:gd name="connsiteY200" fmla="*/ 455639 h 812606"/>
                <a:gd name="connsiteX201" fmla="*/ 482338 w 12346893"/>
                <a:gd name="connsiteY201" fmla="*/ 168313 h 812606"/>
                <a:gd name="connsiteX202" fmla="*/ 59276 w 12346893"/>
                <a:gd name="connsiteY202" fmla="*/ 428746 h 812606"/>
                <a:gd name="connsiteX203" fmla="*/ 59024 w 12346893"/>
                <a:gd name="connsiteY203" fmla="*/ 429155 h 812606"/>
                <a:gd name="connsiteX204" fmla="*/ 57532 w 12346893"/>
                <a:gd name="connsiteY204" fmla="*/ 432249 h 812606"/>
                <a:gd name="connsiteX205" fmla="*/ 30746 w 12346893"/>
                <a:gd name="connsiteY205" fmla="*/ 480219 h 812606"/>
                <a:gd name="connsiteX206" fmla="*/ 17490 w 12346893"/>
                <a:gd name="connsiteY206" fmla="*/ 500854 h 812606"/>
                <a:gd name="connsiteX207" fmla="*/ 1 w 12346893"/>
                <a:gd name="connsiteY207" fmla="*/ 541290 h 812606"/>
                <a:gd name="connsiteX208" fmla="*/ 7693 w 12346893"/>
                <a:gd name="connsiteY208" fmla="*/ 516106 h 812606"/>
                <a:gd name="connsiteX209" fmla="*/ 1582 w 12346893"/>
                <a:gd name="connsiteY209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859253 w 12346891"/>
                <a:gd name="connsiteY19" fmla="*/ 296657 h 812606"/>
                <a:gd name="connsiteX20" fmla="*/ 1948315 w 12346891"/>
                <a:gd name="connsiteY20" fmla="*/ 177230 h 812606"/>
                <a:gd name="connsiteX21" fmla="*/ 1911977 w 12346891"/>
                <a:gd name="connsiteY21" fmla="*/ 258678 h 812606"/>
                <a:gd name="connsiteX22" fmla="*/ 1953255 w 12346891"/>
                <a:gd name="connsiteY22" fmla="*/ 229401 h 812606"/>
                <a:gd name="connsiteX23" fmla="*/ 2226828 w 12346891"/>
                <a:gd name="connsiteY23" fmla="*/ 151996 h 812606"/>
                <a:gd name="connsiteX24" fmla="*/ 2597255 w 12346891"/>
                <a:gd name="connsiteY24" fmla="*/ 300592 h 812606"/>
                <a:gd name="connsiteX25" fmla="*/ 2645461 w 12346891"/>
                <a:gd name="connsiteY25" fmla="*/ 347931 h 812606"/>
                <a:gd name="connsiteX26" fmla="*/ 2649775 w 12346891"/>
                <a:gd name="connsiteY26" fmla="*/ 339308 h 812606"/>
                <a:gd name="connsiteX27" fmla="*/ 2659311 w 12346891"/>
                <a:gd name="connsiteY27" fmla="*/ 356972 h 812606"/>
                <a:gd name="connsiteX28" fmla="*/ 3099140 w 12346891"/>
                <a:gd name="connsiteY28" fmla="*/ 644298 h 812606"/>
                <a:gd name="connsiteX29" fmla="*/ 3522202 w 12346891"/>
                <a:gd name="connsiteY29" fmla="*/ 383865 h 812606"/>
                <a:gd name="connsiteX30" fmla="*/ 3522454 w 12346891"/>
                <a:gd name="connsiteY30" fmla="*/ 383456 h 812606"/>
                <a:gd name="connsiteX31" fmla="*/ 3523946 w 12346891"/>
                <a:gd name="connsiteY31" fmla="*/ 380362 h 812606"/>
                <a:gd name="connsiteX32" fmla="*/ 3550732 w 12346891"/>
                <a:gd name="connsiteY32" fmla="*/ 332392 h 812606"/>
                <a:gd name="connsiteX33" fmla="*/ 3563987 w 12346891"/>
                <a:gd name="connsiteY33" fmla="*/ 311757 h 812606"/>
                <a:gd name="connsiteX34" fmla="*/ 3581477 w 12346891"/>
                <a:gd name="connsiteY34" fmla="*/ 271321 h 812606"/>
                <a:gd name="connsiteX35" fmla="*/ 3573785 w 12346891"/>
                <a:gd name="connsiteY35" fmla="*/ 296505 h 812606"/>
                <a:gd name="connsiteX36" fmla="*/ 3579895 w 12346891"/>
                <a:gd name="connsiteY36" fmla="*/ 286993 h 812606"/>
                <a:gd name="connsiteX37" fmla="*/ 4071647 w 12346891"/>
                <a:gd name="connsiteY37" fmla="*/ 3 h 812606"/>
                <a:gd name="connsiteX38" fmla="*/ 4442074 w 12346891"/>
                <a:gd name="connsiteY38" fmla="*/ 148599 h 812606"/>
                <a:gd name="connsiteX39" fmla="*/ 4490280 w 12346891"/>
                <a:gd name="connsiteY39" fmla="*/ 195938 h 812606"/>
                <a:gd name="connsiteX40" fmla="*/ 4494594 w 12346891"/>
                <a:gd name="connsiteY40" fmla="*/ 187314 h 812606"/>
                <a:gd name="connsiteX41" fmla="*/ 4504130 w 12346891"/>
                <a:gd name="connsiteY41" fmla="*/ 204979 h 812606"/>
                <a:gd name="connsiteX42" fmla="*/ 4943959 w 12346891"/>
                <a:gd name="connsiteY42" fmla="*/ 492304 h 812606"/>
                <a:gd name="connsiteX43" fmla="*/ 5209569 w 12346891"/>
                <a:gd name="connsiteY43" fmla="*/ 401517 h 812606"/>
                <a:gd name="connsiteX44" fmla="*/ 5254773 w 12346891"/>
                <a:gd name="connsiteY44" fmla="*/ 363608 h 812606"/>
                <a:gd name="connsiteX45" fmla="*/ 5260350 w 12346891"/>
                <a:gd name="connsiteY45" fmla="*/ 356532 h 812606"/>
                <a:gd name="connsiteX46" fmla="*/ 5294479 w 12346891"/>
                <a:gd name="connsiteY46" fmla="*/ 323694 h 812606"/>
                <a:gd name="connsiteX47" fmla="*/ 5319551 w 12346891"/>
                <a:gd name="connsiteY47" fmla="*/ 296655 h 812606"/>
                <a:gd name="connsiteX48" fmla="*/ 5408786 w 12346891"/>
                <a:gd name="connsiteY48" fmla="*/ 159811 h 812606"/>
                <a:gd name="connsiteX49" fmla="*/ 5426296 w 12346891"/>
                <a:gd name="connsiteY49" fmla="*/ 119327 h 812606"/>
                <a:gd name="connsiteX50" fmla="*/ 5408612 w 12346891"/>
                <a:gd name="connsiteY50" fmla="*/ 177228 h 812606"/>
                <a:gd name="connsiteX51" fmla="*/ 5372274 w 12346891"/>
                <a:gd name="connsiteY51" fmla="*/ 258677 h 812606"/>
                <a:gd name="connsiteX52" fmla="*/ 5413553 w 12346891"/>
                <a:gd name="connsiteY52" fmla="*/ 229399 h 812606"/>
                <a:gd name="connsiteX53" fmla="*/ 5687126 w 12346891"/>
                <a:gd name="connsiteY53" fmla="*/ 151994 h 812606"/>
                <a:gd name="connsiteX54" fmla="*/ 6057553 w 12346891"/>
                <a:gd name="connsiteY54" fmla="*/ 300590 h 812606"/>
                <a:gd name="connsiteX55" fmla="*/ 6105759 w 12346891"/>
                <a:gd name="connsiteY55" fmla="*/ 347929 h 812606"/>
                <a:gd name="connsiteX56" fmla="*/ 6110073 w 12346891"/>
                <a:gd name="connsiteY56" fmla="*/ 339306 h 812606"/>
                <a:gd name="connsiteX57" fmla="*/ 6119609 w 12346891"/>
                <a:gd name="connsiteY57" fmla="*/ 356970 h 812606"/>
                <a:gd name="connsiteX58" fmla="*/ 6559437 w 12346891"/>
                <a:gd name="connsiteY58" fmla="*/ 644296 h 812606"/>
                <a:gd name="connsiteX59" fmla="*/ 6982500 w 12346891"/>
                <a:gd name="connsiteY59" fmla="*/ 383863 h 812606"/>
                <a:gd name="connsiteX60" fmla="*/ 6982751 w 12346891"/>
                <a:gd name="connsiteY60" fmla="*/ 383454 h 812606"/>
                <a:gd name="connsiteX61" fmla="*/ 6984244 w 12346891"/>
                <a:gd name="connsiteY61" fmla="*/ 380360 h 812606"/>
                <a:gd name="connsiteX62" fmla="*/ 7011030 w 12346891"/>
                <a:gd name="connsiteY62" fmla="*/ 332390 h 812606"/>
                <a:gd name="connsiteX63" fmla="*/ 7024284 w 12346891"/>
                <a:gd name="connsiteY63" fmla="*/ 311755 h 812606"/>
                <a:gd name="connsiteX64" fmla="*/ 7041775 w 12346891"/>
                <a:gd name="connsiteY64" fmla="*/ 271319 h 812606"/>
                <a:gd name="connsiteX65" fmla="*/ 7034083 w 12346891"/>
                <a:gd name="connsiteY65" fmla="*/ 296503 h 812606"/>
                <a:gd name="connsiteX66" fmla="*/ 7040193 w 12346891"/>
                <a:gd name="connsiteY66" fmla="*/ 286991 h 812606"/>
                <a:gd name="connsiteX67" fmla="*/ 7531945 w 12346891"/>
                <a:gd name="connsiteY67" fmla="*/ 1 h 812606"/>
                <a:gd name="connsiteX68" fmla="*/ 7902372 w 12346891"/>
                <a:gd name="connsiteY68" fmla="*/ 148597 h 812606"/>
                <a:gd name="connsiteX69" fmla="*/ 7950578 w 12346891"/>
                <a:gd name="connsiteY69" fmla="*/ 195936 h 812606"/>
                <a:gd name="connsiteX70" fmla="*/ 7954892 w 12346891"/>
                <a:gd name="connsiteY70" fmla="*/ 187312 h 812606"/>
                <a:gd name="connsiteX71" fmla="*/ 7964428 w 12346891"/>
                <a:gd name="connsiteY71" fmla="*/ 204977 h 812606"/>
                <a:gd name="connsiteX72" fmla="*/ 8404256 w 12346891"/>
                <a:gd name="connsiteY72" fmla="*/ 492302 h 812606"/>
                <a:gd name="connsiteX73" fmla="*/ 8669867 w 12346891"/>
                <a:gd name="connsiteY73" fmla="*/ 401515 h 812606"/>
                <a:gd name="connsiteX74" fmla="*/ 8715074 w 12346891"/>
                <a:gd name="connsiteY74" fmla="*/ 363604 h 812606"/>
                <a:gd name="connsiteX75" fmla="*/ 8720648 w 12346891"/>
                <a:gd name="connsiteY75" fmla="*/ 356531 h 812606"/>
                <a:gd name="connsiteX76" fmla="*/ 8754768 w 12346891"/>
                <a:gd name="connsiteY76" fmla="*/ 323702 h 812606"/>
                <a:gd name="connsiteX77" fmla="*/ 8779849 w 12346891"/>
                <a:gd name="connsiteY77" fmla="*/ 296653 h 812606"/>
                <a:gd name="connsiteX78" fmla="*/ 8869084 w 12346891"/>
                <a:gd name="connsiteY78" fmla="*/ 159809 h 812606"/>
                <a:gd name="connsiteX79" fmla="*/ 8886594 w 12346891"/>
                <a:gd name="connsiteY79" fmla="*/ 119325 h 812606"/>
                <a:gd name="connsiteX80" fmla="*/ 8868910 w 12346891"/>
                <a:gd name="connsiteY80" fmla="*/ 177226 h 812606"/>
                <a:gd name="connsiteX81" fmla="*/ 8832571 w 12346891"/>
                <a:gd name="connsiteY81" fmla="*/ 258676 h 812606"/>
                <a:gd name="connsiteX82" fmla="*/ 8873851 w 12346891"/>
                <a:gd name="connsiteY82" fmla="*/ 229399 h 812606"/>
                <a:gd name="connsiteX83" fmla="*/ 9147424 w 12346891"/>
                <a:gd name="connsiteY83" fmla="*/ 151993 h 812606"/>
                <a:gd name="connsiteX84" fmla="*/ 9517851 w 12346891"/>
                <a:gd name="connsiteY84" fmla="*/ 300589 h 812606"/>
                <a:gd name="connsiteX85" fmla="*/ 9566057 w 12346891"/>
                <a:gd name="connsiteY85" fmla="*/ 347928 h 812606"/>
                <a:gd name="connsiteX86" fmla="*/ 9570371 w 12346891"/>
                <a:gd name="connsiteY86" fmla="*/ 339305 h 812606"/>
                <a:gd name="connsiteX87" fmla="*/ 9579906 w 12346891"/>
                <a:gd name="connsiteY87" fmla="*/ 356969 h 812606"/>
                <a:gd name="connsiteX88" fmla="*/ 10019736 w 12346891"/>
                <a:gd name="connsiteY88" fmla="*/ 644295 h 812606"/>
                <a:gd name="connsiteX89" fmla="*/ 10442798 w 12346891"/>
                <a:gd name="connsiteY89" fmla="*/ 383862 h 812606"/>
                <a:gd name="connsiteX90" fmla="*/ 10443050 w 12346891"/>
                <a:gd name="connsiteY90" fmla="*/ 383453 h 812606"/>
                <a:gd name="connsiteX91" fmla="*/ 10444542 w 12346891"/>
                <a:gd name="connsiteY91" fmla="*/ 380359 h 812606"/>
                <a:gd name="connsiteX92" fmla="*/ 10471328 w 12346891"/>
                <a:gd name="connsiteY92" fmla="*/ 332389 h 812606"/>
                <a:gd name="connsiteX93" fmla="*/ 10484583 w 12346891"/>
                <a:gd name="connsiteY93" fmla="*/ 311754 h 812606"/>
                <a:gd name="connsiteX94" fmla="*/ 10502072 w 12346891"/>
                <a:gd name="connsiteY94" fmla="*/ 271318 h 812606"/>
                <a:gd name="connsiteX95" fmla="*/ 10494381 w 12346891"/>
                <a:gd name="connsiteY95" fmla="*/ 296502 h 812606"/>
                <a:gd name="connsiteX96" fmla="*/ 10500491 w 12346891"/>
                <a:gd name="connsiteY96" fmla="*/ 286990 h 812606"/>
                <a:gd name="connsiteX97" fmla="*/ 10992243 w 12346891"/>
                <a:gd name="connsiteY97" fmla="*/ 0 h 812606"/>
                <a:gd name="connsiteX98" fmla="*/ 11362670 w 12346891"/>
                <a:gd name="connsiteY98" fmla="*/ 148596 h 812606"/>
                <a:gd name="connsiteX99" fmla="*/ 11410876 w 12346891"/>
                <a:gd name="connsiteY99" fmla="*/ 195935 h 812606"/>
                <a:gd name="connsiteX100" fmla="*/ 11415190 w 12346891"/>
                <a:gd name="connsiteY100" fmla="*/ 187311 h 812606"/>
                <a:gd name="connsiteX101" fmla="*/ 11424726 w 12346891"/>
                <a:gd name="connsiteY101" fmla="*/ 204976 h 812606"/>
                <a:gd name="connsiteX102" fmla="*/ 11864555 w 12346891"/>
                <a:gd name="connsiteY102" fmla="*/ 492302 h 812606"/>
                <a:gd name="connsiteX103" fmla="*/ 12329382 w 12346891"/>
                <a:gd name="connsiteY103" fmla="*/ 159808 h 812606"/>
                <a:gd name="connsiteX104" fmla="*/ 12346891 w 12346891"/>
                <a:gd name="connsiteY104" fmla="*/ 119324 h 812606"/>
                <a:gd name="connsiteX105" fmla="*/ 12329208 w 12346891"/>
                <a:gd name="connsiteY105" fmla="*/ 177225 h 812606"/>
                <a:gd name="connsiteX106" fmla="*/ 11735542 w 12346891"/>
                <a:gd name="connsiteY106" fmla="*/ 660610 h 812606"/>
                <a:gd name="connsiteX107" fmla="*/ 11365115 w 12346891"/>
                <a:gd name="connsiteY107" fmla="*/ 512014 h 812606"/>
                <a:gd name="connsiteX108" fmla="*/ 11316909 w 12346891"/>
                <a:gd name="connsiteY108" fmla="*/ 464675 h 812606"/>
                <a:gd name="connsiteX109" fmla="*/ 11312594 w 12346891"/>
                <a:gd name="connsiteY109" fmla="*/ 473298 h 812606"/>
                <a:gd name="connsiteX110" fmla="*/ 11303059 w 12346891"/>
                <a:gd name="connsiteY110" fmla="*/ 455634 h 812606"/>
                <a:gd name="connsiteX111" fmla="*/ 10863230 w 12346891"/>
                <a:gd name="connsiteY111" fmla="*/ 168308 h 812606"/>
                <a:gd name="connsiteX112" fmla="*/ 10440168 w 12346891"/>
                <a:gd name="connsiteY112" fmla="*/ 428741 h 812606"/>
                <a:gd name="connsiteX113" fmla="*/ 10439916 w 12346891"/>
                <a:gd name="connsiteY113" fmla="*/ 429150 h 812606"/>
                <a:gd name="connsiteX114" fmla="*/ 10438424 w 12346891"/>
                <a:gd name="connsiteY114" fmla="*/ 432244 h 812606"/>
                <a:gd name="connsiteX115" fmla="*/ 10411637 w 12346891"/>
                <a:gd name="connsiteY115" fmla="*/ 480214 h 812606"/>
                <a:gd name="connsiteX116" fmla="*/ 10398383 w 12346891"/>
                <a:gd name="connsiteY116" fmla="*/ 500849 h 812606"/>
                <a:gd name="connsiteX117" fmla="*/ 10380893 w 12346891"/>
                <a:gd name="connsiteY117" fmla="*/ 541285 h 812606"/>
                <a:gd name="connsiteX118" fmla="*/ 10388584 w 12346891"/>
                <a:gd name="connsiteY118" fmla="*/ 516101 h 812606"/>
                <a:gd name="connsiteX119" fmla="*/ 10382475 w 12346891"/>
                <a:gd name="connsiteY119" fmla="*/ 525613 h 812606"/>
                <a:gd name="connsiteX120" fmla="*/ 9890722 w 12346891"/>
                <a:gd name="connsiteY120" fmla="*/ 812603 h 812606"/>
                <a:gd name="connsiteX121" fmla="*/ 9520295 w 12346891"/>
                <a:gd name="connsiteY121" fmla="*/ 664007 h 812606"/>
                <a:gd name="connsiteX122" fmla="*/ 9472089 w 12346891"/>
                <a:gd name="connsiteY122" fmla="*/ 616668 h 812606"/>
                <a:gd name="connsiteX123" fmla="*/ 9467775 w 12346891"/>
                <a:gd name="connsiteY123" fmla="*/ 625292 h 812606"/>
                <a:gd name="connsiteX124" fmla="*/ 9458240 w 12346891"/>
                <a:gd name="connsiteY124" fmla="*/ 607627 h 812606"/>
                <a:gd name="connsiteX125" fmla="*/ 9018411 w 12346891"/>
                <a:gd name="connsiteY125" fmla="*/ 320302 h 812606"/>
                <a:gd name="connsiteX126" fmla="*/ 8752800 w 12346891"/>
                <a:gd name="connsiteY126" fmla="*/ 411089 h 812606"/>
                <a:gd name="connsiteX127" fmla="*/ 8707593 w 12346891"/>
                <a:gd name="connsiteY127" fmla="*/ 449000 h 812606"/>
                <a:gd name="connsiteX128" fmla="*/ 8702020 w 12346891"/>
                <a:gd name="connsiteY128" fmla="*/ 456073 h 812606"/>
                <a:gd name="connsiteX129" fmla="*/ 8667899 w 12346891"/>
                <a:gd name="connsiteY129" fmla="*/ 488902 h 812606"/>
                <a:gd name="connsiteX130" fmla="*/ 8642818 w 12346891"/>
                <a:gd name="connsiteY130" fmla="*/ 515951 h 812606"/>
                <a:gd name="connsiteX131" fmla="*/ 8553583 w 12346891"/>
                <a:gd name="connsiteY131" fmla="*/ 652795 h 812606"/>
                <a:gd name="connsiteX132" fmla="*/ 8536073 w 12346891"/>
                <a:gd name="connsiteY132" fmla="*/ 693279 h 812606"/>
                <a:gd name="connsiteX133" fmla="*/ 8553757 w 12346891"/>
                <a:gd name="connsiteY133" fmla="*/ 635378 h 812606"/>
                <a:gd name="connsiteX134" fmla="*/ 8590096 w 12346891"/>
                <a:gd name="connsiteY134" fmla="*/ 553928 h 812606"/>
                <a:gd name="connsiteX135" fmla="*/ 8548816 w 12346891"/>
                <a:gd name="connsiteY135" fmla="*/ 583206 h 812606"/>
                <a:gd name="connsiteX136" fmla="*/ 8275244 w 12346891"/>
                <a:gd name="connsiteY136" fmla="*/ 660611 h 812606"/>
                <a:gd name="connsiteX137" fmla="*/ 7904817 w 12346891"/>
                <a:gd name="connsiteY137" fmla="*/ 512015 h 812606"/>
                <a:gd name="connsiteX138" fmla="*/ 7856610 w 12346891"/>
                <a:gd name="connsiteY138" fmla="*/ 464676 h 812606"/>
                <a:gd name="connsiteX139" fmla="*/ 7852297 w 12346891"/>
                <a:gd name="connsiteY139" fmla="*/ 473299 h 812606"/>
                <a:gd name="connsiteX140" fmla="*/ 7842761 w 12346891"/>
                <a:gd name="connsiteY140" fmla="*/ 455635 h 812606"/>
                <a:gd name="connsiteX141" fmla="*/ 7402931 w 12346891"/>
                <a:gd name="connsiteY141" fmla="*/ 168309 h 812606"/>
                <a:gd name="connsiteX142" fmla="*/ 6979869 w 12346891"/>
                <a:gd name="connsiteY142" fmla="*/ 428742 h 812606"/>
                <a:gd name="connsiteX143" fmla="*/ 6979618 w 12346891"/>
                <a:gd name="connsiteY143" fmla="*/ 429151 h 812606"/>
                <a:gd name="connsiteX144" fmla="*/ 6978126 w 12346891"/>
                <a:gd name="connsiteY144" fmla="*/ 432245 h 812606"/>
                <a:gd name="connsiteX145" fmla="*/ 6951340 w 12346891"/>
                <a:gd name="connsiteY145" fmla="*/ 480215 h 812606"/>
                <a:gd name="connsiteX146" fmla="*/ 6938084 w 12346891"/>
                <a:gd name="connsiteY146" fmla="*/ 500850 h 812606"/>
                <a:gd name="connsiteX147" fmla="*/ 6920595 w 12346891"/>
                <a:gd name="connsiteY147" fmla="*/ 541286 h 812606"/>
                <a:gd name="connsiteX148" fmla="*/ 6928286 w 12346891"/>
                <a:gd name="connsiteY148" fmla="*/ 516102 h 812606"/>
                <a:gd name="connsiteX149" fmla="*/ 6922176 w 12346891"/>
                <a:gd name="connsiteY149" fmla="*/ 525614 h 812606"/>
                <a:gd name="connsiteX150" fmla="*/ 6430425 w 12346891"/>
                <a:gd name="connsiteY150" fmla="*/ 812604 h 812606"/>
                <a:gd name="connsiteX151" fmla="*/ 6059997 w 12346891"/>
                <a:gd name="connsiteY151" fmla="*/ 664008 h 812606"/>
                <a:gd name="connsiteX152" fmla="*/ 6011791 w 12346891"/>
                <a:gd name="connsiteY152" fmla="*/ 616669 h 812606"/>
                <a:gd name="connsiteX153" fmla="*/ 6007477 w 12346891"/>
                <a:gd name="connsiteY153" fmla="*/ 625293 h 812606"/>
                <a:gd name="connsiteX154" fmla="*/ 5997942 w 12346891"/>
                <a:gd name="connsiteY154" fmla="*/ 607628 h 812606"/>
                <a:gd name="connsiteX155" fmla="*/ 5558112 w 12346891"/>
                <a:gd name="connsiteY155" fmla="*/ 320302 h 812606"/>
                <a:gd name="connsiteX156" fmla="*/ 5292503 w 12346891"/>
                <a:gd name="connsiteY156" fmla="*/ 411089 h 812606"/>
                <a:gd name="connsiteX157" fmla="*/ 5247298 w 12346891"/>
                <a:gd name="connsiteY157" fmla="*/ 448999 h 812606"/>
                <a:gd name="connsiteX158" fmla="*/ 5241722 w 12346891"/>
                <a:gd name="connsiteY158" fmla="*/ 456075 h 812606"/>
                <a:gd name="connsiteX159" fmla="*/ 5207592 w 12346891"/>
                <a:gd name="connsiteY159" fmla="*/ 488913 h 812606"/>
                <a:gd name="connsiteX160" fmla="*/ 5182520 w 12346891"/>
                <a:gd name="connsiteY160" fmla="*/ 515952 h 812606"/>
                <a:gd name="connsiteX161" fmla="*/ 5093285 w 12346891"/>
                <a:gd name="connsiteY161" fmla="*/ 652796 h 812606"/>
                <a:gd name="connsiteX162" fmla="*/ 5075776 w 12346891"/>
                <a:gd name="connsiteY162" fmla="*/ 693280 h 812606"/>
                <a:gd name="connsiteX163" fmla="*/ 5093459 w 12346891"/>
                <a:gd name="connsiteY163" fmla="*/ 635379 h 812606"/>
                <a:gd name="connsiteX164" fmla="*/ 5129797 w 12346891"/>
                <a:gd name="connsiteY164" fmla="*/ 553930 h 812606"/>
                <a:gd name="connsiteX165" fmla="*/ 5088518 w 12346891"/>
                <a:gd name="connsiteY165" fmla="*/ 583208 h 812606"/>
                <a:gd name="connsiteX166" fmla="*/ 4814946 w 12346891"/>
                <a:gd name="connsiteY166" fmla="*/ 660613 h 812606"/>
                <a:gd name="connsiteX167" fmla="*/ 4444519 w 12346891"/>
                <a:gd name="connsiteY167" fmla="*/ 512017 h 812606"/>
                <a:gd name="connsiteX168" fmla="*/ 4396312 w 12346891"/>
                <a:gd name="connsiteY168" fmla="*/ 464678 h 812606"/>
                <a:gd name="connsiteX169" fmla="*/ 4391999 w 12346891"/>
                <a:gd name="connsiteY169" fmla="*/ 473301 h 812606"/>
                <a:gd name="connsiteX170" fmla="*/ 4382463 w 12346891"/>
                <a:gd name="connsiteY170" fmla="*/ 455637 h 812606"/>
                <a:gd name="connsiteX171" fmla="*/ 3942634 w 12346891"/>
                <a:gd name="connsiteY171" fmla="*/ 168311 h 812606"/>
                <a:gd name="connsiteX172" fmla="*/ 3519572 w 12346891"/>
                <a:gd name="connsiteY172" fmla="*/ 428744 h 812606"/>
                <a:gd name="connsiteX173" fmla="*/ 3519320 w 12346891"/>
                <a:gd name="connsiteY173" fmla="*/ 429153 h 812606"/>
                <a:gd name="connsiteX174" fmla="*/ 3517828 w 12346891"/>
                <a:gd name="connsiteY174" fmla="*/ 432247 h 812606"/>
                <a:gd name="connsiteX175" fmla="*/ 3491042 w 12346891"/>
                <a:gd name="connsiteY175" fmla="*/ 480217 h 812606"/>
                <a:gd name="connsiteX176" fmla="*/ 3477786 w 12346891"/>
                <a:gd name="connsiteY176" fmla="*/ 500852 h 812606"/>
                <a:gd name="connsiteX177" fmla="*/ 3460297 w 12346891"/>
                <a:gd name="connsiteY177" fmla="*/ 541288 h 812606"/>
                <a:gd name="connsiteX178" fmla="*/ 3467989 w 12346891"/>
                <a:gd name="connsiteY178" fmla="*/ 516104 h 812606"/>
                <a:gd name="connsiteX179" fmla="*/ 3461878 w 12346891"/>
                <a:gd name="connsiteY179" fmla="*/ 525616 h 812606"/>
                <a:gd name="connsiteX180" fmla="*/ 2970127 w 12346891"/>
                <a:gd name="connsiteY180" fmla="*/ 812606 h 812606"/>
                <a:gd name="connsiteX181" fmla="*/ 2599700 w 12346891"/>
                <a:gd name="connsiteY181" fmla="*/ 664010 h 812606"/>
                <a:gd name="connsiteX182" fmla="*/ 2551493 w 12346891"/>
                <a:gd name="connsiteY182" fmla="*/ 616671 h 812606"/>
                <a:gd name="connsiteX183" fmla="*/ 2547180 w 12346891"/>
                <a:gd name="connsiteY183" fmla="*/ 625295 h 812606"/>
                <a:gd name="connsiteX184" fmla="*/ 2537644 w 12346891"/>
                <a:gd name="connsiteY184" fmla="*/ 607630 h 812606"/>
                <a:gd name="connsiteX185" fmla="*/ 2097815 w 12346891"/>
                <a:gd name="connsiteY185" fmla="*/ 320304 h 812606"/>
                <a:gd name="connsiteX186" fmla="*/ 1832205 w 12346891"/>
                <a:gd name="connsiteY186" fmla="*/ 411091 h 812606"/>
                <a:gd name="connsiteX187" fmla="*/ 1787001 w 12346891"/>
                <a:gd name="connsiteY187" fmla="*/ 449001 h 812606"/>
                <a:gd name="connsiteX188" fmla="*/ 1781424 w 12346891"/>
                <a:gd name="connsiteY188" fmla="*/ 456077 h 812606"/>
                <a:gd name="connsiteX189" fmla="*/ 1747295 w 12346891"/>
                <a:gd name="connsiteY189" fmla="*/ 488915 h 812606"/>
                <a:gd name="connsiteX190" fmla="*/ 1722223 w 12346891"/>
                <a:gd name="connsiteY190" fmla="*/ 515954 h 812606"/>
                <a:gd name="connsiteX191" fmla="*/ 1632988 w 12346891"/>
                <a:gd name="connsiteY191" fmla="*/ 652798 h 812606"/>
                <a:gd name="connsiteX192" fmla="*/ 1633161 w 12346891"/>
                <a:gd name="connsiteY192" fmla="*/ 635381 h 812606"/>
                <a:gd name="connsiteX193" fmla="*/ 1669499 w 12346891"/>
                <a:gd name="connsiteY193" fmla="*/ 553933 h 812606"/>
                <a:gd name="connsiteX194" fmla="*/ 1628221 w 12346891"/>
                <a:gd name="connsiteY194" fmla="*/ 583210 h 812606"/>
                <a:gd name="connsiteX195" fmla="*/ 1354648 w 12346891"/>
                <a:gd name="connsiteY195" fmla="*/ 660615 h 812606"/>
                <a:gd name="connsiteX196" fmla="*/ 984221 w 12346891"/>
                <a:gd name="connsiteY196" fmla="*/ 512019 h 812606"/>
                <a:gd name="connsiteX197" fmla="*/ 936015 w 12346891"/>
                <a:gd name="connsiteY197" fmla="*/ 464680 h 812606"/>
                <a:gd name="connsiteX198" fmla="*/ 931701 w 12346891"/>
                <a:gd name="connsiteY198" fmla="*/ 473303 h 812606"/>
                <a:gd name="connsiteX199" fmla="*/ 922165 w 12346891"/>
                <a:gd name="connsiteY199" fmla="*/ 455639 h 812606"/>
                <a:gd name="connsiteX200" fmla="*/ 482336 w 12346891"/>
                <a:gd name="connsiteY200" fmla="*/ 168313 h 812606"/>
                <a:gd name="connsiteX201" fmla="*/ 59274 w 12346891"/>
                <a:gd name="connsiteY201" fmla="*/ 428746 h 812606"/>
                <a:gd name="connsiteX202" fmla="*/ 59022 w 12346891"/>
                <a:gd name="connsiteY202" fmla="*/ 429155 h 812606"/>
                <a:gd name="connsiteX203" fmla="*/ 57530 w 12346891"/>
                <a:gd name="connsiteY203" fmla="*/ 432249 h 812606"/>
                <a:gd name="connsiteX204" fmla="*/ 30744 w 12346891"/>
                <a:gd name="connsiteY204" fmla="*/ 480219 h 812606"/>
                <a:gd name="connsiteX205" fmla="*/ 17488 w 12346891"/>
                <a:gd name="connsiteY205" fmla="*/ 500854 h 812606"/>
                <a:gd name="connsiteX206" fmla="*/ -1 w 12346891"/>
                <a:gd name="connsiteY206" fmla="*/ 541290 h 812606"/>
                <a:gd name="connsiteX207" fmla="*/ 7691 w 12346891"/>
                <a:gd name="connsiteY207" fmla="*/ 516106 h 812606"/>
                <a:gd name="connsiteX208" fmla="*/ 1580 w 12346891"/>
                <a:gd name="connsiteY208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48317 w 12346893"/>
                <a:gd name="connsiteY20" fmla="*/ 177230 h 812606"/>
                <a:gd name="connsiteX21" fmla="*/ 1911979 w 12346893"/>
                <a:gd name="connsiteY21" fmla="*/ 258678 h 812606"/>
                <a:gd name="connsiteX22" fmla="*/ 1953257 w 12346893"/>
                <a:gd name="connsiteY22" fmla="*/ 229401 h 812606"/>
                <a:gd name="connsiteX23" fmla="*/ 2226830 w 12346893"/>
                <a:gd name="connsiteY23" fmla="*/ 151996 h 812606"/>
                <a:gd name="connsiteX24" fmla="*/ 2597257 w 12346893"/>
                <a:gd name="connsiteY24" fmla="*/ 300592 h 812606"/>
                <a:gd name="connsiteX25" fmla="*/ 2645463 w 12346893"/>
                <a:gd name="connsiteY25" fmla="*/ 347931 h 812606"/>
                <a:gd name="connsiteX26" fmla="*/ 2649777 w 12346893"/>
                <a:gd name="connsiteY26" fmla="*/ 339308 h 812606"/>
                <a:gd name="connsiteX27" fmla="*/ 2659313 w 12346893"/>
                <a:gd name="connsiteY27" fmla="*/ 356972 h 812606"/>
                <a:gd name="connsiteX28" fmla="*/ 3099142 w 12346893"/>
                <a:gd name="connsiteY28" fmla="*/ 644298 h 812606"/>
                <a:gd name="connsiteX29" fmla="*/ 3522204 w 12346893"/>
                <a:gd name="connsiteY29" fmla="*/ 383865 h 812606"/>
                <a:gd name="connsiteX30" fmla="*/ 3522456 w 12346893"/>
                <a:gd name="connsiteY30" fmla="*/ 383456 h 812606"/>
                <a:gd name="connsiteX31" fmla="*/ 3523948 w 12346893"/>
                <a:gd name="connsiteY31" fmla="*/ 380362 h 812606"/>
                <a:gd name="connsiteX32" fmla="*/ 3550734 w 12346893"/>
                <a:gd name="connsiteY32" fmla="*/ 332392 h 812606"/>
                <a:gd name="connsiteX33" fmla="*/ 3563989 w 12346893"/>
                <a:gd name="connsiteY33" fmla="*/ 311757 h 812606"/>
                <a:gd name="connsiteX34" fmla="*/ 3581479 w 12346893"/>
                <a:gd name="connsiteY34" fmla="*/ 271321 h 812606"/>
                <a:gd name="connsiteX35" fmla="*/ 3573787 w 12346893"/>
                <a:gd name="connsiteY35" fmla="*/ 296505 h 812606"/>
                <a:gd name="connsiteX36" fmla="*/ 3579897 w 12346893"/>
                <a:gd name="connsiteY36" fmla="*/ 286993 h 812606"/>
                <a:gd name="connsiteX37" fmla="*/ 4071649 w 12346893"/>
                <a:gd name="connsiteY37" fmla="*/ 3 h 812606"/>
                <a:gd name="connsiteX38" fmla="*/ 4442076 w 12346893"/>
                <a:gd name="connsiteY38" fmla="*/ 148599 h 812606"/>
                <a:gd name="connsiteX39" fmla="*/ 4490282 w 12346893"/>
                <a:gd name="connsiteY39" fmla="*/ 195938 h 812606"/>
                <a:gd name="connsiteX40" fmla="*/ 4494596 w 12346893"/>
                <a:gd name="connsiteY40" fmla="*/ 187314 h 812606"/>
                <a:gd name="connsiteX41" fmla="*/ 4504132 w 12346893"/>
                <a:gd name="connsiteY41" fmla="*/ 204979 h 812606"/>
                <a:gd name="connsiteX42" fmla="*/ 4943961 w 12346893"/>
                <a:gd name="connsiteY42" fmla="*/ 492304 h 812606"/>
                <a:gd name="connsiteX43" fmla="*/ 5209571 w 12346893"/>
                <a:gd name="connsiteY43" fmla="*/ 401517 h 812606"/>
                <a:gd name="connsiteX44" fmla="*/ 5254775 w 12346893"/>
                <a:gd name="connsiteY44" fmla="*/ 363608 h 812606"/>
                <a:gd name="connsiteX45" fmla="*/ 5260352 w 12346893"/>
                <a:gd name="connsiteY45" fmla="*/ 356532 h 812606"/>
                <a:gd name="connsiteX46" fmla="*/ 5294481 w 12346893"/>
                <a:gd name="connsiteY46" fmla="*/ 323694 h 812606"/>
                <a:gd name="connsiteX47" fmla="*/ 5319553 w 12346893"/>
                <a:gd name="connsiteY47" fmla="*/ 296655 h 812606"/>
                <a:gd name="connsiteX48" fmla="*/ 5408788 w 12346893"/>
                <a:gd name="connsiteY48" fmla="*/ 159811 h 812606"/>
                <a:gd name="connsiteX49" fmla="*/ 5426298 w 12346893"/>
                <a:gd name="connsiteY49" fmla="*/ 119327 h 812606"/>
                <a:gd name="connsiteX50" fmla="*/ 5408614 w 12346893"/>
                <a:gd name="connsiteY50" fmla="*/ 177228 h 812606"/>
                <a:gd name="connsiteX51" fmla="*/ 5372276 w 12346893"/>
                <a:gd name="connsiteY51" fmla="*/ 258677 h 812606"/>
                <a:gd name="connsiteX52" fmla="*/ 5413555 w 12346893"/>
                <a:gd name="connsiteY52" fmla="*/ 229399 h 812606"/>
                <a:gd name="connsiteX53" fmla="*/ 5687128 w 12346893"/>
                <a:gd name="connsiteY53" fmla="*/ 151994 h 812606"/>
                <a:gd name="connsiteX54" fmla="*/ 6057555 w 12346893"/>
                <a:gd name="connsiteY54" fmla="*/ 300590 h 812606"/>
                <a:gd name="connsiteX55" fmla="*/ 6105761 w 12346893"/>
                <a:gd name="connsiteY55" fmla="*/ 347929 h 812606"/>
                <a:gd name="connsiteX56" fmla="*/ 6110075 w 12346893"/>
                <a:gd name="connsiteY56" fmla="*/ 339306 h 812606"/>
                <a:gd name="connsiteX57" fmla="*/ 6119611 w 12346893"/>
                <a:gd name="connsiteY57" fmla="*/ 356970 h 812606"/>
                <a:gd name="connsiteX58" fmla="*/ 6559439 w 12346893"/>
                <a:gd name="connsiteY58" fmla="*/ 644296 h 812606"/>
                <a:gd name="connsiteX59" fmla="*/ 6982502 w 12346893"/>
                <a:gd name="connsiteY59" fmla="*/ 383863 h 812606"/>
                <a:gd name="connsiteX60" fmla="*/ 6982753 w 12346893"/>
                <a:gd name="connsiteY60" fmla="*/ 383454 h 812606"/>
                <a:gd name="connsiteX61" fmla="*/ 6984246 w 12346893"/>
                <a:gd name="connsiteY61" fmla="*/ 380360 h 812606"/>
                <a:gd name="connsiteX62" fmla="*/ 7011032 w 12346893"/>
                <a:gd name="connsiteY62" fmla="*/ 332390 h 812606"/>
                <a:gd name="connsiteX63" fmla="*/ 7024286 w 12346893"/>
                <a:gd name="connsiteY63" fmla="*/ 311755 h 812606"/>
                <a:gd name="connsiteX64" fmla="*/ 7041777 w 12346893"/>
                <a:gd name="connsiteY64" fmla="*/ 271319 h 812606"/>
                <a:gd name="connsiteX65" fmla="*/ 7034085 w 12346893"/>
                <a:gd name="connsiteY65" fmla="*/ 296503 h 812606"/>
                <a:gd name="connsiteX66" fmla="*/ 7040195 w 12346893"/>
                <a:gd name="connsiteY66" fmla="*/ 286991 h 812606"/>
                <a:gd name="connsiteX67" fmla="*/ 7531947 w 12346893"/>
                <a:gd name="connsiteY67" fmla="*/ 1 h 812606"/>
                <a:gd name="connsiteX68" fmla="*/ 7902374 w 12346893"/>
                <a:gd name="connsiteY68" fmla="*/ 148597 h 812606"/>
                <a:gd name="connsiteX69" fmla="*/ 7950580 w 12346893"/>
                <a:gd name="connsiteY69" fmla="*/ 195936 h 812606"/>
                <a:gd name="connsiteX70" fmla="*/ 7954894 w 12346893"/>
                <a:gd name="connsiteY70" fmla="*/ 187312 h 812606"/>
                <a:gd name="connsiteX71" fmla="*/ 7964430 w 12346893"/>
                <a:gd name="connsiteY71" fmla="*/ 204977 h 812606"/>
                <a:gd name="connsiteX72" fmla="*/ 8404258 w 12346893"/>
                <a:gd name="connsiteY72" fmla="*/ 492302 h 812606"/>
                <a:gd name="connsiteX73" fmla="*/ 8669869 w 12346893"/>
                <a:gd name="connsiteY73" fmla="*/ 401515 h 812606"/>
                <a:gd name="connsiteX74" fmla="*/ 8715076 w 12346893"/>
                <a:gd name="connsiteY74" fmla="*/ 363604 h 812606"/>
                <a:gd name="connsiteX75" fmla="*/ 8720650 w 12346893"/>
                <a:gd name="connsiteY75" fmla="*/ 356531 h 812606"/>
                <a:gd name="connsiteX76" fmla="*/ 8754770 w 12346893"/>
                <a:gd name="connsiteY76" fmla="*/ 323702 h 812606"/>
                <a:gd name="connsiteX77" fmla="*/ 8779851 w 12346893"/>
                <a:gd name="connsiteY77" fmla="*/ 296653 h 812606"/>
                <a:gd name="connsiteX78" fmla="*/ 8869086 w 12346893"/>
                <a:gd name="connsiteY78" fmla="*/ 159809 h 812606"/>
                <a:gd name="connsiteX79" fmla="*/ 8886596 w 12346893"/>
                <a:gd name="connsiteY79" fmla="*/ 119325 h 812606"/>
                <a:gd name="connsiteX80" fmla="*/ 8868912 w 12346893"/>
                <a:gd name="connsiteY80" fmla="*/ 177226 h 812606"/>
                <a:gd name="connsiteX81" fmla="*/ 8832573 w 12346893"/>
                <a:gd name="connsiteY81" fmla="*/ 258676 h 812606"/>
                <a:gd name="connsiteX82" fmla="*/ 8873853 w 12346893"/>
                <a:gd name="connsiteY82" fmla="*/ 229399 h 812606"/>
                <a:gd name="connsiteX83" fmla="*/ 9147426 w 12346893"/>
                <a:gd name="connsiteY83" fmla="*/ 151993 h 812606"/>
                <a:gd name="connsiteX84" fmla="*/ 9517853 w 12346893"/>
                <a:gd name="connsiteY84" fmla="*/ 300589 h 812606"/>
                <a:gd name="connsiteX85" fmla="*/ 9566059 w 12346893"/>
                <a:gd name="connsiteY85" fmla="*/ 347928 h 812606"/>
                <a:gd name="connsiteX86" fmla="*/ 9570373 w 12346893"/>
                <a:gd name="connsiteY86" fmla="*/ 339305 h 812606"/>
                <a:gd name="connsiteX87" fmla="*/ 9579908 w 12346893"/>
                <a:gd name="connsiteY87" fmla="*/ 356969 h 812606"/>
                <a:gd name="connsiteX88" fmla="*/ 10019738 w 12346893"/>
                <a:gd name="connsiteY88" fmla="*/ 644295 h 812606"/>
                <a:gd name="connsiteX89" fmla="*/ 10442800 w 12346893"/>
                <a:gd name="connsiteY89" fmla="*/ 383862 h 812606"/>
                <a:gd name="connsiteX90" fmla="*/ 10443052 w 12346893"/>
                <a:gd name="connsiteY90" fmla="*/ 383453 h 812606"/>
                <a:gd name="connsiteX91" fmla="*/ 10444544 w 12346893"/>
                <a:gd name="connsiteY91" fmla="*/ 380359 h 812606"/>
                <a:gd name="connsiteX92" fmla="*/ 10471330 w 12346893"/>
                <a:gd name="connsiteY92" fmla="*/ 332389 h 812606"/>
                <a:gd name="connsiteX93" fmla="*/ 10484585 w 12346893"/>
                <a:gd name="connsiteY93" fmla="*/ 311754 h 812606"/>
                <a:gd name="connsiteX94" fmla="*/ 10502074 w 12346893"/>
                <a:gd name="connsiteY94" fmla="*/ 271318 h 812606"/>
                <a:gd name="connsiteX95" fmla="*/ 10494383 w 12346893"/>
                <a:gd name="connsiteY95" fmla="*/ 296502 h 812606"/>
                <a:gd name="connsiteX96" fmla="*/ 10500493 w 12346893"/>
                <a:gd name="connsiteY96" fmla="*/ 286990 h 812606"/>
                <a:gd name="connsiteX97" fmla="*/ 10992245 w 12346893"/>
                <a:gd name="connsiteY97" fmla="*/ 0 h 812606"/>
                <a:gd name="connsiteX98" fmla="*/ 11362672 w 12346893"/>
                <a:gd name="connsiteY98" fmla="*/ 148596 h 812606"/>
                <a:gd name="connsiteX99" fmla="*/ 11410878 w 12346893"/>
                <a:gd name="connsiteY99" fmla="*/ 195935 h 812606"/>
                <a:gd name="connsiteX100" fmla="*/ 11415192 w 12346893"/>
                <a:gd name="connsiteY100" fmla="*/ 187311 h 812606"/>
                <a:gd name="connsiteX101" fmla="*/ 11424728 w 12346893"/>
                <a:gd name="connsiteY101" fmla="*/ 204976 h 812606"/>
                <a:gd name="connsiteX102" fmla="*/ 11864557 w 12346893"/>
                <a:gd name="connsiteY102" fmla="*/ 492302 h 812606"/>
                <a:gd name="connsiteX103" fmla="*/ 12329384 w 12346893"/>
                <a:gd name="connsiteY103" fmla="*/ 159808 h 812606"/>
                <a:gd name="connsiteX104" fmla="*/ 12346893 w 12346893"/>
                <a:gd name="connsiteY104" fmla="*/ 119324 h 812606"/>
                <a:gd name="connsiteX105" fmla="*/ 12329210 w 12346893"/>
                <a:gd name="connsiteY105" fmla="*/ 177225 h 812606"/>
                <a:gd name="connsiteX106" fmla="*/ 11735544 w 12346893"/>
                <a:gd name="connsiteY106" fmla="*/ 660610 h 812606"/>
                <a:gd name="connsiteX107" fmla="*/ 11365117 w 12346893"/>
                <a:gd name="connsiteY107" fmla="*/ 512014 h 812606"/>
                <a:gd name="connsiteX108" fmla="*/ 11316911 w 12346893"/>
                <a:gd name="connsiteY108" fmla="*/ 464675 h 812606"/>
                <a:gd name="connsiteX109" fmla="*/ 11312596 w 12346893"/>
                <a:gd name="connsiteY109" fmla="*/ 473298 h 812606"/>
                <a:gd name="connsiteX110" fmla="*/ 11303061 w 12346893"/>
                <a:gd name="connsiteY110" fmla="*/ 455634 h 812606"/>
                <a:gd name="connsiteX111" fmla="*/ 10863232 w 12346893"/>
                <a:gd name="connsiteY111" fmla="*/ 168308 h 812606"/>
                <a:gd name="connsiteX112" fmla="*/ 10440170 w 12346893"/>
                <a:gd name="connsiteY112" fmla="*/ 428741 h 812606"/>
                <a:gd name="connsiteX113" fmla="*/ 10439918 w 12346893"/>
                <a:gd name="connsiteY113" fmla="*/ 429150 h 812606"/>
                <a:gd name="connsiteX114" fmla="*/ 10438426 w 12346893"/>
                <a:gd name="connsiteY114" fmla="*/ 432244 h 812606"/>
                <a:gd name="connsiteX115" fmla="*/ 10411639 w 12346893"/>
                <a:gd name="connsiteY115" fmla="*/ 480214 h 812606"/>
                <a:gd name="connsiteX116" fmla="*/ 10398385 w 12346893"/>
                <a:gd name="connsiteY116" fmla="*/ 500849 h 812606"/>
                <a:gd name="connsiteX117" fmla="*/ 10380895 w 12346893"/>
                <a:gd name="connsiteY117" fmla="*/ 541285 h 812606"/>
                <a:gd name="connsiteX118" fmla="*/ 10388586 w 12346893"/>
                <a:gd name="connsiteY118" fmla="*/ 516101 h 812606"/>
                <a:gd name="connsiteX119" fmla="*/ 10382477 w 12346893"/>
                <a:gd name="connsiteY119" fmla="*/ 525613 h 812606"/>
                <a:gd name="connsiteX120" fmla="*/ 9890724 w 12346893"/>
                <a:gd name="connsiteY120" fmla="*/ 812603 h 812606"/>
                <a:gd name="connsiteX121" fmla="*/ 9520297 w 12346893"/>
                <a:gd name="connsiteY121" fmla="*/ 664007 h 812606"/>
                <a:gd name="connsiteX122" fmla="*/ 9472091 w 12346893"/>
                <a:gd name="connsiteY122" fmla="*/ 616668 h 812606"/>
                <a:gd name="connsiteX123" fmla="*/ 9467777 w 12346893"/>
                <a:gd name="connsiteY123" fmla="*/ 625292 h 812606"/>
                <a:gd name="connsiteX124" fmla="*/ 9458242 w 12346893"/>
                <a:gd name="connsiteY124" fmla="*/ 607627 h 812606"/>
                <a:gd name="connsiteX125" fmla="*/ 9018413 w 12346893"/>
                <a:gd name="connsiteY125" fmla="*/ 320302 h 812606"/>
                <a:gd name="connsiteX126" fmla="*/ 8752802 w 12346893"/>
                <a:gd name="connsiteY126" fmla="*/ 411089 h 812606"/>
                <a:gd name="connsiteX127" fmla="*/ 8707595 w 12346893"/>
                <a:gd name="connsiteY127" fmla="*/ 449000 h 812606"/>
                <a:gd name="connsiteX128" fmla="*/ 8702022 w 12346893"/>
                <a:gd name="connsiteY128" fmla="*/ 456073 h 812606"/>
                <a:gd name="connsiteX129" fmla="*/ 8667901 w 12346893"/>
                <a:gd name="connsiteY129" fmla="*/ 488902 h 812606"/>
                <a:gd name="connsiteX130" fmla="*/ 8642820 w 12346893"/>
                <a:gd name="connsiteY130" fmla="*/ 515951 h 812606"/>
                <a:gd name="connsiteX131" fmla="*/ 8553585 w 12346893"/>
                <a:gd name="connsiteY131" fmla="*/ 652795 h 812606"/>
                <a:gd name="connsiteX132" fmla="*/ 8536075 w 12346893"/>
                <a:gd name="connsiteY132" fmla="*/ 693279 h 812606"/>
                <a:gd name="connsiteX133" fmla="*/ 8553759 w 12346893"/>
                <a:gd name="connsiteY133" fmla="*/ 635378 h 812606"/>
                <a:gd name="connsiteX134" fmla="*/ 8590098 w 12346893"/>
                <a:gd name="connsiteY134" fmla="*/ 553928 h 812606"/>
                <a:gd name="connsiteX135" fmla="*/ 8548818 w 12346893"/>
                <a:gd name="connsiteY135" fmla="*/ 583206 h 812606"/>
                <a:gd name="connsiteX136" fmla="*/ 8275246 w 12346893"/>
                <a:gd name="connsiteY136" fmla="*/ 660611 h 812606"/>
                <a:gd name="connsiteX137" fmla="*/ 7904819 w 12346893"/>
                <a:gd name="connsiteY137" fmla="*/ 512015 h 812606"/>
                <a:gd name="connsiteX138" fmla="*/ 7856612 w 12346893"/>
                <a:gd name="connsiteY138" fmla="*/ 464676 h 812606"/>
                <a:gd name="connsiteX139" fmla="*/ 7852299 w 12346893"/>
                <a:gd name="connsiteY139" fmla="*/ 473299 h 812606"/>
                <a:gd name="connsiteX140" fmla="*/ 7842763 w 12346893"/>
                <a:gd name="connsiteY140" fmla="*/ 455635 h 812606"/>
                <a:gd name="connsiteX141" fmla="*/ 7402933 w 12346893"/>
                <a:gd name="connsiteY141" fmla="*/ 168309 h 812606"/>
                <a:gd name="connsiteX142" fmla="*/ 6979871 w 12346893"/>
                <a:gd name="connsiteY142" fmla="*/ 428742 h 812606"/>
                <a:gd name="connsiteX143" fmla="*/ 6979620 w 12346893"/>
                <a:gd name="connsiteY143" fmla="*/ 429151 h 812606"/>
                <a:gd name="connsiteX144" fmla="*/ 6978128 w 12346893"/>
                <a:gd name="connsiteY144" fmla="*/ 432245 h 812606"/>
                <a:gd name="connsiteX145" fmla="*/ 6951342 w 12346893"/>
                <a:gd name="connsiteY145" fmla="*/ 480215 h 812606"/>
                <a:gd name="connsiteX146" fmla="*/ 6938086 w 12346893"/>
                <a:gd name="connsiteY146" fmla="*/ 500850 h 812606"/>
                <a:gd name="connsiteX147" fmla="*/ 6920597 w 12346893"/>
                <a:gd name="connsiteY147" fmla="*/ 541286 h 812606"/>
                <a:gd name="connsiteX148" fmla="*/ 6928288 w 12346893"/>
                <a:gd name="connsiteY148" fmla="*/ 516102 h 812606"/>
                <a:gd name="connsiteX149" fmla="*/ 6922178 w 12346893"/>
                <a:gd name="connsiteY149" fmla="*/ 525614 h 812606"/>
                <a:gd name="connsiteX150" fmla="*/ 6430427 w 12346893"/>
                <a:gd name="connsiteY150" fmla="*/ 812604 h 812606"/>
                <a:gd name="connsiteX151" fmla="*/ 6059999 w 12346893"/>
                <a:gd name="connsiteY151" fmla="*/ 664008 h 812606"/>
                <a:gd name="connsiteX152" fmla="*/ 6011793 w 12346893"/>
                <a:gd name="connsiteY152" fmla="*/ 616669 h 812606"/>
                <a:gd name="connsiteX153" fmla="*/ 6007479 w 12346893"/>
                <a:gd name="connsiteY153" fmla="*/ 625293 h 812606"/>
                <a:gd name="connsiteX154" fmla="*/ 5997944 w 12346893"/>
                <a:gd name="connsiteY154" fmla="*/ 607628 h 812606"/>
                <a:gd name="connsiteX155" fmla="*/ 5558114 w 12346893"/>
                <a:gd name="connsiteY155" fmla="*/ 320302 h 812606"/>
                <a:gd name="connsiteX156" fmla="*/ 5292505 w 12346893"/>
                <a:gd name="connsiteY156" fmla="*/ 411089 h 812606"/>
                <a:gd name="connsiteX157" fmla="*/ 5247300 w 12346893"/>
                <a:gd name="connsiteY157" fmla="*/ 448999 h 812606"/>
                <a:gd name="connsiteX158" fmla="*/ 5241724 w 12346893"/>
                <a:gd name="connsiteY158" fmla="*/ 456075 h 812606"/>
                <a:gd name="connsiteX159" fmla="*/ 5207594 w 12346893"/>
                <a:gd name="connsiteY159" fmla="*/ 488913 h 812606"/>
                <a:gd name="connsiteX160" fmla="*/ 5182522 w 12346893"/>
                <a:gd name="connsiteY160" fmla="*/ 515952 h 812606"/>
                <a:gd name="connsiteX161" fmla="*/ 5093287 w 12346893"/>
                <a:gd name="connsiteY161" fmla="*/ 652796 h 812606"/>
                <a:gd name="connsiteX162" fmla="*/ 5075778 w 12346893"/>
                <a:gd name="connsiteY162" fmla="*/ 693280 h 812606"/>
                <a:gd name="connsiteX163" fmla="*/ 5093461 w 12346893"/>
                <a:gd name="connsiteY163" fmla="*/ 635379 h 812606"/>
                <a:gd name="connsiteX164" fmla="*/ 5129799 w 12346893"/>
                <a:gd name="connsiteY164" fmla="*/ 553930 h 812606"/>
                <a:gd name="connsiteX165" fmla="*/ 5088520 w 12346893"/>
                <a:gd name="connsiteY165" fmla="*/ 583208 h 812606"/>
                <a:gd name="connsiteX166" fmla="*/ 4814948 w 12346893"/>
                <a:gd name="connsiteY166" fmla="*/ 660613 h 812606"/>
                <a:gd name="connsiteX167" fmla="*/ 4444521 w 12346893"/>
                <a:gd name="connsiteY167" fmla="*/ 512017 h 812606"/>
                <a:gd name="connsiteX168" fmla="*/ 4396314 w 12346893"/>
                <a:gd name="connsiteY168" fmla="*/ 464678 h 812606"/>
                <a:gd name="connsiteX169" fmla="*/ 4392001 w 12346893"/>
                <a:gd name="connsiteY169" fmla="*/ 473301 h 812606"/>
                <a:gd name="connsiteX170" fmla="*/ 4382465 w 12346893"/>
                <a:gd name="connsiteY170" fmla="*/ 455637 h 812606"/>
                <a:gd name="connsiteX171" fmla="*/ 3942636 w 12346893"/>
                <a:gd name="connsiteY171" fmla="*/ 168311 h 812606"/>
                <a:gd name="connsiteX172" fmla="*/ 3519574 w 12346893"/>
                <a:gd name="connsiteY172" fmla="*/ 428744 h 812606"/>
                <a:gd name="connsiteX173" fmla="*/ 3519322 w 12346893"/>
                <a:gd name="connsiteY173" fmla="*/ 429153 h 812606"/>
                <a:gd name="connsiteX174" fmla="*/ 3517830 w 12346893"/>
                <a:gd name="connsiteY174" fmla="*/ 432247 h 812606"/>
                <a:gd name="connsiteX175" fmla="*/ 3491044 w 12346893"/>
                <a:gd name="connsiteY175" fmla="*/ 480217 h 812606"/>
                <a:gd name="connsiteX176" fmla="*/ 3477788 w 12346893"/>
                <a:gd name="connsiteY176" fmla="*/ 500852 h 812606"/>
                <a:gd name="connsiteX177" fmla="*/ 3460299 w 12346893"/>
                <a:gd name="connsiteY177" fmla="*/ 541288 h 812606"/>
                <a:gd name="connsiteX178" fmla="*/ 3467991 w 12346893"/>
                <a:gd name="connsiteY178" fmla="*/ 516104 h 812606"/>
                <a:gd name="connsiteX179" fmla="*/ 3461880 w 12346893"/>
                <a:gd name="connsiteY179" fmla="*/ 525616 h 812606"/>
                <a:gd name="connsiteX180" fmla="*/ 2970129 w 12346893"/>
                <a:gd name="connsiteY180" fmla="*/ 812606 h 812606"/>
                <a:gd name="connsiteX181" fmla="*/ 2599702 w 12346893"/>
                <a:gd name="connsiteY181" fmla="*/ 664010 h 812606"/>
                <a:gd name="connsiteX182" fmla="*/ 2551495 w 12346893"/>
                <a:gd name="connsiteY182" fmla="*/ 616671 h 812606"/>
                <a:gd name="connsiteX183" fmla="*/ 2547182 w 12346893"/>
                <a:gd name="connsiteY183" fmla="*/ 625295 h 812606"/>
                <a:gd name="connsiteX184" fmla="*/ 2537646 w 12346893"/>
                <a:gd name="connsiteY184" fmla="*/ 607630 h 812606"/>
                <a:gd name="connsiteX185" fmla="*/ 2097817 w 12346893"/>
                <a:gd name="connsiteY185" fmla="*/ 320304 h 812606"/>
                <a:gd name="connsiteX186" fmla="*/ 1832207 w 12346893"/>
                <a:gd name="connsiteY186" fmla="*/ 411091 h 812606"/>
                <a:gd name="connsiteX187" fmla="*/ 1787003 w 12346893"/>
                <a:gd name="connsiteY187" fmla="*/ 449001 h 812606"/>
                <a:gd name="connsiteX188" fmla="*/ 1781426 w 12346893"/>
                <a:gd name="connsiteY188" fmla="*/ 456077 h 812606"/>
                <a:gd name="connsiteX189" fmla="*/ 1747297 w 12346893"/>
                <a:gd name="connsiteY189" fmla="*/ 488915 h 812606"/>
                <a:gd name="connsiteX190" fmla="*/ 1722225 w 12346893"/>
                <a:gd name="connsiteY190" fmla="*/ 515954 h 812606"/>
                <a:gd name="connsiteX191" fmla="*/ 1632990 w 12346893"/>
                <a:gd name="connsiteY191" fmla="*/ 652798 h 812606"/>
                <a:gd name="connsiteX192" fmla="*/ 1669501 w 12346893"/>
                <a:gd name="connsiteY192" fmla="*/ 553933 h 812606"/>
                <a:gd name="connsiteX193" fmla="*/ 1628223 w 12346893"/>
                <a:gd name="connsiteY193" fmla="*/ 583210 h 812606"/>
                <a:gd name="connsiteX194" fmla="*/ 1354650 w 12346893"/>
                <a:gd name="connsiteY194" fmla="*/ 660615 h 812606"/>
                <a:gd name="connsiteX195" fmla="*/ 984223 w 12346893"/>
                <a:gd name="connsiteY195" fmla="*/ 512019 h 812606"/>
                <a:gd name="connsiteX196" fmla="*/ 936017 w 12346893"/>
                <a:gd name="connsiteY196" fmla="*/ 464680 h 812606"/>
                <a:gd name="connsiteX197" fmla="*/ 931703 w 12346893"/>
                <a:gd name="connsiteY197" fmla="*/ 473303 h 812606"/>
                <a:gd name="connsiteX198" fmla="*/ 922167 w 12346893"/>
                <a:gd name="connsiteY198" fmla="*/ 455639 h 812606"/>
                <a:gd name="connsiteX199" fmla="*/ 482338 w 12346893"/>
                <a:gd name="connsiteY199" fmla="*/ 168313 h 812606"/>
                <a:gd name="connsiteX200" fmla="*/ 59276 w 12346893"/>
                <a:gd name="connsiteY200" fmla="*/ 428746 h 812606"/>
                <a:gd name="connsiteX201" fmla="*/ 59024 w 12346893"/>
                <a:gd name="connsiteY201" fmla="*/ 429155 h 812606"/>
                <a:gd name="connsiteX202" fmla="*/ 57532 w 12346893"/>
                <a:gd name="connsiteY202" fmla="*/ 432249 h 812606"/>
                <a:gd name="connsiteX203" fmla="*/ 30746 w 12346893"/>
                <a:gd name="connsiteY203" fmla="*/ 480219 h 812606"/>
                <a:gd name="connsiteX204" fmla="*/ 17490 w 12346893"/>
                <a:gd name="connsiteY204" fmla="*/ 500854 h 812606"/>
                <a:gd name="connsiteX205" fmla="*/ 1 w 12346893"/>
                <a:gd name="connsiteY205" fmla="*/ 541290 h 812606"/>
                <a:gd name="connsiteX206" fmla="*/ 7693 w 12346893"/>
                <a:gd name="connsiteY206" fmla="*/ 516106 h 812606"/>
                <a:gd name="connsiteX207" fmla="*/ 1582 w 12346893"/>
                <a:gd name="connsiteY207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859253 w 12346891"/>
                <a:gd name="connsiteY19" fmla="*/ 296657 h 812606"/>
                <a:gd name="connsiteX20" fmla="*/ 1948315 w 12346891"/>
                <a:gd name="connsiteY20" fmla="*/ 177230 h 812606"/>
                <a:gd name="connsiteX21" fmla="*/ 1911977 w 12346891"/>
                <a:gd name="connsiteY21" fmla="*/ 258678 h 812606"/>
                <a:gd name="connsiteX22" fmla="*/ 1953255 w 12346891"/>
                <a:gd name="connsiteY22" fmla="*/ 229401 h 812606"/>
                <a:gd name="connsiteX23" fmla="*/ 2226828 w 12346891"/>
                <a:gd name="connsiteY23" fmla="*/ 151996 h 812606"/>
                <a:gd name="connsiteX24" fmla="*/ 2597255 w 12346891"/>
                <a:gd name="connsiteY24" fmla="*/ 300592 h 812606"/>
                <a:gd name="connsiteX25" fmla="*/ 2645461 w 12346891"/>
                <a:gd name="connsiteY25" fmla="*/ 347931 h 812606"/>
                <a:gd name="connsiteX26" fmla="*/ 2649775 w 12346891"/>
                <a:gd name="connsiteY26" fmla="*/ 339308 h 812606"/>
                <a:gd name="connsiteX27" fmla="*/ 2659311 w 12346891"/>
                <a:gd name="connsiteY27" fmla="*/ 356972 h 812606"/>
                <a:gd name="connsiteX28" fmla="*/ 3099140 w 12346891"/>
                <a:gd name="connsiteY28" fmla="*/ 644298 h 812606"/>
                <a:gd name="connsiteX29" fmla="*/ 3522202 w 12346891"/>
                <a:gd name="connsiteY29" fmla="*/ 383865 h 812606"/>
                <a:gd name="connsiteX30" fmla="*/ 3522454 w 12346891"/>
                <a:gd name="connsiteY30" fmla="*/ 383456 h 812606"/>
                <a:gd name="connsiteX31" fmla="*/ 3523946 w 12346891"/>
                <a:gd name="connsiteY31" fmla="*/ 380362 h 812606"/>
                <a:gd name="connsiteX32" fmla="*/ 3550732 w 12346891"/>
                <a:gd name="connsiteY32" fmla="*/ 332392 h 812606"/>
                <a:gd name="connsiteX33" fmla="*/ 3563987 w 12346891"/>
                <a:gd name="connsiteY33" fmla="*/ 311757 h 812606"/>
                <a:gd name="connsiteX34" fmla="*/ 3581477 w 12346891"/>
                <a:gd name="connsiteY34" fmla="*/ 271321 h 812606"/>
                <a:gd name="connsiteX35" fmla="*/ 3573785 w 12346891"/>
                <a:gd name="connsiteY35" fmla="*/ 296505 h 812606"/>
                <a:gd name="connsiteX36" fmla="*/ 3579895 w 12346891"/>
                <a:gd name="connsiteY36" fmla="*/ 286993 h 812606"/>
                <a:gd name="connsiteX37" fmla="*/ 4071647 w 12346891"/>
                <a:gd name="connsiteY37" fmla="*/ 3 h 812606"/>
                <a:gd name="connsiteX38" fmla="*/ 4442074 w 12346891"/>
                <a:gd name="connsiteY38" fmla="*/ 148599 h 812606"/>
                <a:gd name="connsiteX39" fmla="*/ 4490280 w 12346891"/>
                <a:gd name="connsiteY39" fmla="*/ 195938 h 812606"/>
                <a:gd name="connsiteX40" fmla="*/ 4494594 w 12346891"/>
                <a:gd name="connsiteY40" fmla="*/ 187314 h 812606"/>
                <a:gd name="connsiteX41" fmla="*/ 4504130 w 12346891"/>
                <a:gd name="connsiteY41" fmla="*/ 204979 h 812606"/>
                <a:gd name="connsiteX42" fmla="*/ 4943959 w 12346891"/>
                <a:gd name="connsiteY42" fmla="*/ 492304 h 812606"/>
                <a:gd name="connsiteX43" fmla="*/ 5209569 w 12346891"/>
                <a:gd name="connsiteY43" fmla="*/ 401517 h 812606"/>
                <a:gd name="connsiteX44" fmla="*/ 5254773 w 12346891"/>
                <a:gd name="connsiteY44" fmla="*/ 363608 h 812606"/>
                <a:gd name="connsiteX45" fmla="*/ 5260350 w 12346891"/>
                <a:gd name="connsiteY45" fmla="*/ 356532 h 812606"/>
                <a:gd name="connsiteX46" fmla="*/ 5294479 w 12346891"/>
                <a:gd name="connsiteY46" fmla="*/ 323694 h 812606"/>
                <a:gd name="connsiteX47" fmla="*/ 5319551 w 12346891"/>
                <a:gd name="connsiteY47" fmla="*/ 296655 h 812606"/>
                <a:gd name="connsiteX48" fmla="*/ 5408786 w 12346891"/>
                <a:gd name="connsiteY48" fmla="*/ 159811 h 812606"/>
                <a:gd name="connsiteX49" fmla="*/ 5426296 w 12346891"/>
                <a:gd name="connsiteY49" fmla="*/ 119327 h 812606"/>
                <a:gd name="connsiteX50" fmla="*/ 5408612 w 12346891"/>
                <a:gd name="connsiteY50" fmla="*/ 177228 h 812606"/>
                <a:gd name="connsiteX51" fmla="*/ 5372274 w 12346891"/>
                <a:gd name="connsiteY51" fmla="*/ 258677 h 812606"/>
                <a:gd name="connsiteX52" fmla="*/ 5413553 w 12346891"/>
                <a:gd name="connsiteY52" fmla="*/ 229399 h 812606"/>
                <a:gd name="connsiteX53" fmla="*/ 5687126 w 12346891"/>
                <a:gd name="connsiteY53" fmla="*/ 151994 h 812606"/>
                <a:gd name="connsiteX54" fmla="*/ 6057553 w 12346891"/>
                <a:gd name="connsiteY54" fmla="*/ 300590 h 812606"/>
                <a:gd name="connsiteX55" fmla="*/ 6105759 w 12346891"/>
                <a:gd name="connsiteY55" fmla="*/ 347929 h 812606"/>
                <a:gd name="connsiteX56" fmla="*/ 6110073 w 12346891"/>
                <a:gd name="connsiteY56" fmla="*/ 339306 h 812606"/>
                <a:gd name="connsiteX57" fmla="*/ 6119609 w 12346891"/>
                <a:gd name="connsiteY57" fmla="*/ 356970 h 812606"/>
                <a:gd name="connsiteX58" fmla="*/ 6559437 w 12346891"/>
                <a:gd name="connsiteY58" fmla="*/ 644296 h 812606"/>
                <a:gd name="connsiteX59" fmla="*/ 6982500 w 12346891"/>
                <a:gd name="connsiteY59" fmla="*/ 383863 h 812606"/>
                <a:gd name="connsiteX60" fmla="*/ 6982751 w 12346891"/>
                <a:gd name="connsiteY60" fmla="*/ 383454 h 812606"/>
                <a:gd name="connsiteX61" fmla="*/ 6984244 w 12346891"/>
                <a:gd name="connsiteY61" fmla="*/ 380360 h 812606"/>
                <a:gd name="connsiteX62" fmla="*/ 7011030 w 12346891"/>
                <a:gd name="connsiteY62" fmla="*/ 332390 h 812606"/>
                <a:gd name="connsiteX63" fmla="*/ 7024284 w 12346891"/>
                <a:gd name="connsiteY63" fmla="*/ 311755 h 812606"/>
                <a:gd name="connsiteX64" fmla="*/ 7041775 w 12346891"/>
                <a:gd name="connsiteY64" fmla="*/ 271319 h 812606"/>
                <a:gd name="connsiteX65" fmla="*/ 7034083 w 12346891"/>
                <a:gd name="connsiteY65" fmla="*/ 296503 h 812606"/>
                <a:gd name="connsiteX66" fmla="*/ 7040193 w 12346891"/>
                <a:gd name="connsiteY66" fmla="*/ 286991 h 812606"/>
                <a:gd name="connsiteX67" fmla="*/ 7531945 w 12346891"/>
                <a:gd name="connsiteY67" fmla="*/ 1 h 812606"/>
                <a:gd name="connsiteX68" fmla="*/ 7902372 w 12346891"/>
                <a:gd name="connsiteY68" fmla="*/ 148597 h 812606"/>
                <a:gd name="connsiteX69" fmla="*/ 7950578 w 12346891"/>
                <a:gd name="connsiteY69" fmla="*/ 195936 h 812606"/>
                <a:gd name="connsiteX70" fmla="*/ 7954892 w 12346891"/>
                <a:gd name="connsiteY70" fmla="*/ 187312 h 812606"/>
                <a:gd name="connsiteX71" fmla="*/ 7964428 w 12346891"/>
                <a:gd name="connsiteY71" fmla="*/ 204977 h 812606"/>
                <a:gd name="connsiteX72" fmla="*/ 8404256 w 12346891"/>
                <a:gd name="connsiteY72" fmla="*/ 492302 h 812606"/>
                <a:gd name="connsiteX73" fmla="*/ 8669867 w 12346891"/>
                <a:gd name="connsiteY73" fmla="*/ 401515 h 812606"/>
                <a:gd name="connsiteX74" fmla="*/ 8715074 w 12346891"/>
                <a:gd name="connsiteY74" fmla="*/ 363604 h 812606"/>
                <a:gd name="connsiteX75" fmla="*/ 8720648 w 12346891"/>
                <a:gd name="connsiteY75" fmla="*/ 356531 h 812606"/>
                <a:gd name="connsiteX76" fmla="*/ 8754768 w 12346891"/>
                <a:gd name="connsiteY76" fmla="*/ 323702 h 812606"/>
                <a:gd name="connsiteX77" fmla="*/ 8779849 w 12346891"/>
                <a:gd name="connsiteY77" fmla="*/ 296653 h 812606"/>
                <a:gd name="connsiteX78" fmla="*/ 8869084 w 12346891"/>
                <a:gd name="connsiteY78" fmla="*/ 159809 h 812606"/>
                <a:gd name="connsiteX79" fmla="*/ 8886594 w 12346891"/>
                <a:gd name="connsiteY79" fmla="*/ 119325 h 812606"/>
                <a:gd name="connsiteX80" fmla="*/ 8868910 w 12346891"/>
                <a:gd name="connsiteY80" fmla="*/ 177226 h 812606"/>
                <a:gd name="connsiteX81" fmla="*/ 8832571 w 12346891"/>
                <a:gd name="connsiteY81" fmla="*/ 258676 h 812606"/>
                <a:gd name="connsiteX82" fmla="*/ 8873851 w 12346891"/>
                <a:gd name="connsiteY82" fmla="*/ 229399 h 812606"/>
                <a:gd name="connsiteX83" fmla="*/ 9147424 w 12346891"/>
                <a:gd name="connsiteY83" fmla="*/ 151993 h 812606"/>
                <a:gd name="connsiteX84" fmla="*/ 9517851 w 12346891"/>
                <a:gd name="connsiteY84" fmla="*/ 300589 h 812606"/>
                <a:gd name="connsiteX85" fmla="*/ 9566057 w 12346891"/>
                <a:gd name="connsiteY85" fmla="*/ 347928 h 812606"/>
                <a:gd name="connsiteX86" fmla="*/ 9570371 w 12346891"/>
                <a:gd name="connsiteY86" fmla="*/ 339305 h 812606"/>
                <a:gd name="connsiteX87" fmla="*/ 9579906 w 12346891"/>
                <a:gd name="connsiteY87" fmla="*/ 356969 h 812606"/>
                <a:gd name="connsiteX88" fmla="*/ 10019736 w 12346891"/>
                <a:gd name="connsiteY88" fmla="*/ 644295 h 812606"/>
                <a:gd name="connsiteX89" fmla="*/ 10442798 w 12346891"/>
                <a:gd name="connsiteY89" fmla="*/ 383862 h 812606"/>
                <a:gd name="connsiteX90" fmla="*/ 10443050 w 12346891"/>
                <a:gd name="connsiteY90" fmla="*/ 383453 h 812606"/>
                <a:gd name="connsiteX91" fmla="*/ 10444542 w 12346891"/>
                <a:gd name="connsiteY91" fmla="*/ 380359 h 812606"/>
                <a:gd name="connsiteX92" fmla="*/ 10471328 w 12346891"/>
                <a:gd name="connsiteY92" fmla="*/ 332389 h 812606"/>
                <a:gd name="connsiteX93" fmla="*/ 10484583 w 12346891"/>
                <a:gd name="connsiteY93" fmla="*/ 311754 h 812606"/>
                <a:gd name="connsiteX94" fmla="*/ 10502072 w 12346891"/>
                <a:gd name="connsiteY94" fmla="*/ 271318 h 812606"/>
                <a:gd name="connsiteX95" fmla="*/ 10494381 w 12346891"/>
                <a:gd name="connsiteY95" fmla="*/ 296502 h 812606"/>
                <a:gd name="connsiteX96" fmla="*/ 10500491 w 12346891"/>
                <a:gd name="connsiteY96" fmla="*/ 286990 h 812606"/>
                <a:gd name="connsiteX97" fmla="*/ 10992243 w 12346891"/>
                <a:gd name="connsiteY97" fmla="*/ 0 h 812606"/>
                <a:gd name="connsiteX98" fmla="*/ 11362670 w 12346891"/>
                <a:gd name="connsiteY98" fmla="*/ 148596 h 812606"/>
                <a:gd name="connsiteX99" fmla="*/ 11410876 w 12346891"/>
                <a:gd name="connsiteY99" fmla="*/ 195935 h 812606"/>
                <a:gd name="connsiteX100" fmla="*/ 11415190 w 12346891"/>
                <a:gd name="connsiteY100" fmla="*/ 187311 h 812606"/>
                <a:gd name="connsiteX101" fmla="*/ 11424726 w 12346891"/>
                <a:gd name="connsiteY101" fmla="*/ 204976 h 812606"/>
                <a:gd name="connsiteX102" fmla="*/ 11864555 w 12346891"/>
                <a:gd name="connsiteY102" fmla="*/ 492302 h 812606"/>
                <a:gd name="connsiteX103" fmla="*/ 12329382 w 12346891"/>
                <a:gd name="connsiteY103" fmla="*/ 159808 h 812606"/>
                <a:gd name="connsiteX104" fmla="*/ 12346891 w 12346891"/>
                <a:gd name="connsiteY104" fmla="*/ 119324 h 812606"/>
                <a:gd name="connsiteX105" fmla="*/ 12329208 w 12346891"/>
                <a:gd name="connsiteY105" fmla="*/ 177225 h 812606"/>
                <a:gd name="connsiteX106" fmla="*/ 11735542 w 12346891"/>
                <a:gd name="connsiteY106" fmla="*/ 660610 h 812606"/>
                <a:gd name="connsiteX107" fmla="*/ 11365115 w 12346891"/>
                <a:gd name="connsiteY107" fmla="*/ 512014 h 812606"/>
                <a:gd name="connsiteX108" fmla="*/ 11316909 w 12346891"/>
                <a:gd name="connsiteY108" fmla="*/ 464675 h 812606"/>
                <a:gd name="connsiteX109" fmla="*/ 11312594 w 12346891"/>
                <a:gd name="connsiteY109" fmla="*/ 473298 h 812606"/>
                <a:gd name="connsiteX110" fmla="*/ 11303059 w 12346891"/>
                <a:gd name="connsiteY110" fmla="*/ 455634 h 812606"/>
                <a:gd name="connsiteX111" fmla="*/ 10863230 w 12346891"/>
                <a:gd name="connsiteY111" fmla="*/ 168308 h 812606"/>
                <a:gd name="connsiteX112" fmla="*/ 10440168 w 12346891"/>
                <a:gd name="connsiteY112" fmla="*/ 428741 h 812606"/>
                <a:gd name="connsiteX113" fmla="*/ 10439916 w 12346891"/>
                <a:gd name="connsiteY113" fmla="*/ 429150 h 812606"/>
                <a:gd name="connsiteX114" fmla="*/ 10438424 w 12346891"/>
                <a:gd name="connsiteY114" fmla="*/ 432244 h 812606"/>
                <a:gd name="connsiteX115" fmla="*/ 10411637 w 12346891"/>
                <a:gd name="connsiteY115" fmla="*/ 480214 h 812606"/>
                <a:gd name="connsiteX116" fmla="*/ 10398383 w 12346891"/>
                <a:gd name="connsiteY116" fmla="*/ 500849 h 812606"/>
                <a:gd name="connsiteX117" fmla="*/ 10380893 w 12346891"/>
                <a:gd name="connsiteY117" fmla="*/ 541285 h 812606"/>
                <a:gd name="connsiteX118" fmla="*/ 10388584 w 12346891"/>
                <a:gd name="connsiteY118" fmla="*/ 516101 h 812606"/>
                <a:gd name="connsiteX119" fmla="*/ 10382475 w 12346891"/>
                <a:gd name="connsiteY119" fmla="*/ 525613 h 812606"/>
                <a:gd name="connsiteX120" fmla="*/ 9890722 w 12346891"/>
                <a:gd name="connsiteY120" fmla="*/ 812603 h 812606"/>
                <a:gd name="connsiteX121" fmla="*/ 9520295 w 12346891"/>
                <a:gd name="connsiteY121" fmla="*/ 664007 h 812606"/>
                <a:gd name="connsiteX122" fmla="*/ 9472089 w 12346891"/>
                <a:gd name="connsiteY122" fmla="*/ 616668 h 812606"/>
                <a:gd name="connsiteX123" fmla="*/ 9467775 w 12346891"/>
                <a:gd name="connsiteY123" fmla="*/ 625292 h 812606"/>
                <a:gd name="connsiteX124" fmla="*/ 9458240 w 12346891"/>
                <a:gd name="connsiteY124" fmla="*/ 607627 h 812606"/>
                <a:gd name="connsiteX125" fmla="*/ 9018411 w 12346891"/>
                <a:gd name="connsiteY125" fmla="*/ 320302 h 812606"/>
                <a:gd name="connsiteX126" fmla="*/ 8752800 w 12346891"/>
                <a:gd name="connsiteY126" fmla="*/ 411089 h 812606"/>
                <a:gd name="connsiteX127" fmla="*/ 8707593 w 12346891"/>
                <a:gd name="connsiteY127" fmla="*/ 449000 h 812606"/>
                <a:gd name="connsiteX128" fmla="*/ 8702020 w 12346891"/>
                <a:gd name="connsiteY128" fmla="*/ 456073 h 812606"/>
                <a:gd name="connsiteX129" fmla="*/ 8667899 w 12346891"/>
                <a:gd name="connsiteY129" fmla="*/ 488902 h 812606"/>
                <a:gd name="connsiteX130" fmla="*/ 8642818 w 12346891"/>
                <a:gd name="connsiteY130" fmla="*/ 515951 h 812606"/>
                <a:gd name="connsiteX131" fmla="*/ 8553583 w 12346891"/>
                <a:gd name="connsiteY131" fmla="*/ 652795 h 812606"/>
                <a:gd name="connsiteX132" fmla="*/ 8536073 w 12346891"/>
                <a:gd name="connsiteY132" fmla="*/ 693279 h 812606"/>
                <a:gd name="connsiteX133" fmla="*/ 8553757 w 12346891"/>
                <a:gd name="connsiteY133" fmla="*/ 635378 h 812606"/>
                <a:gd name="connsiteX134" fmla="*/ 8590096 w 12346891"/>
                <a:gd name="connsiteY134" fmla="*/ 553928 h 812606"/>
                <a:gd name="connsiteX135" fmla="*/ 8548816 w 12346891"/>
                <a:gd name="connsiteY135" fmla="*/ 583206 h 812606"/>
                <a:gd name="connsiteX136" fmla="*/ 8275244 w 12346891"/>
                <a:gd name="connsiteY136" fmla="*/ 660611 h 812606"/>
                <a:gd name="connsiteX137" fmla="*/ 7904817 w 12346891"/>
                <a:gd name="connsiteY137" fmla="*/ 512015 h 812606"/>
                <a:gd name="connsiteX138" fmla="*/ 7856610 w 12346891"/>
                <a:gd name="connsiteY138" fmla="*/ 464676 h 812606"/>
                <a:gd name="connsiteX139" fmla="*/ 7852297 w 12346891"/>
                <a:gd name="connsiteY139" fmla="*/ 473299 h 812606"/>
                <a:gd name="connsiteX140" fmla="*/ 7842761 w 12346891"/>
                <a:gd name="connsiteY140" fmla="*/ 455635 h 812606"/>
                <a:gd name="connsiteX141" fmla="*/ 7402931 w 12346891"/>
                <a:gd name="connsiteY141" fmla="*/ 168309 h 812606"/>
                <a:gd name="connsiteX142" fmla="*/ 6979869 w 12346891"/>
                <a:gd name="connsiteY142" fmla="*/ 428742 h 812606"/>
                <a:gd name="connsiteX143" fmla="*/ 6979618 w 12346891"/>
                <a:gd name="connsiteY143" fmla="*/ 429151 h 812606"/>
                <a:gd name="connsiteX144" fmla="*/ 6978126 w 12346891"/>
                <a:gd name="connsiteY144" fmla="*/ 432245 h 812606"/>
                <a:gd name="connsiteX145" fmla="*/ 6951340 w 12346891"/>
                <a:gd name="connsiteY145" fmla="*/ 480215 h 812606"/>
                <a:gd name="connsiteX146" fmla="*/ 6938084 w 12346891"/>
                <a:gd name="connsiteY146" fmla="*/ 500850 h 812606"/>
                <a:gd name="connsiteX147" fmla="*/ 6920595 w 12346891"/>
                <a:gd name="connsiteY147" fmla="*/ 541286 h 812606"/>
                <a:gd name="connsiteX148" fmla="*/ 6928286 w 12346891"/>
                <a:gd name="connsiteY148" fmla="*/ 516102 h 812606"/>
                <a:gd name="connsiteX149" fmla="*/ 6922176 w 12346891"/>
                <a:gd name="connsiteY149" fmla="*/ 525614 h 812606"/>
                <a:gd name="connsiteX150" fmla="*/ 6430425 w 12346891"/>
                <a:gd name="connsiteY150" fmla="*/ 812604 h 812606"/>
                <a:gd name="connsiteX151" fmla="*/ 6059997 w 12346891"/>
                <a:gd name="connsiteY151" fmla="*/ 664008 h 812606"/>
                <a:gd name="connsiteX152" fmla="*/ 6011791 w 12346891"/>
                <a:gd name="connsiteY152" fmla="*/ 616669 h 812606"/>
                <a:gd name="connsiteX153" fmla="*/ 6007477 w 12346891"/>
                <a:gd name="connsiteY153" fmla="*/ 625293 h 812606"/>
                <a:gd name="connsiteX154" fmla="*/ 5997942 w 12346891"/>
                <a:gd name="connsiteY154" fmla="*/ 607628 h 812606"/>
                <a:gd name="connsiteX155" fmla="*/ 5558112 w 12346891"/>
                <a:gd name="connsiteY155" fmla="*/ 320302 h 812606"/>
                <a:gd name="connsiteX156" fmla="*/ 5292503 w 12346891"/>
                <a:gd name="connsiteY156" fmla="*/ 411089 h 812606"/>
                <a:gd name="connsiteX157" fmla="*/ 5247298 w 12346891"/>
                <a:gd name="connsiteY157" fmla="*/ 448999 h 812606"/>
                <a:gd name="connsiteX158" fmla="*/ 5241722 w 12346891"/>
                <a:gd name="connsiteY158" fmla="*/ 456075 h 812606"/>
                <a:gd name="connsiteX159" fmla="*/ 5207592 w 12346891"/>
                <a:gd name="connsiteY159" fmla="*/ 488913 h 812606"/>
                <a:gd name="connsiteX160" fmla="*/ 5182520 w 12346891"/>
                <a:gd name="connsiteY160" fmla="*/ 515952 h 812606"/>
                <a:gd name="connsiteX161" fmla="*/ 5093285 w 12346891"/>
                <a:gd name="connsiteY161" fmla="*/ 652796 h 812606"/>
                <a:gd name="connsiteX162" fmla="*/ 5093459 w 12346891"/>
                <a:gd name="connsiteY162" fmla="*/ 635379 h 812606"/>
                <a:gd name="connsiteX163" fmla="*/ 5129797 w 12346891"/>
                <a:gd name="connsiteY163" fmla="*/ 553930 h 812606"/>
                <a:gd name="connsiteX164" fmla="*/ 5088518 w 12346891"/>
                <a:gd name="connsiteY164" fmla="*/ 583208 h 812606"/>
                <a:gd name="connsiteX165" fmla="*/ 4814946 w 12346891"/>
                <a:gd name="connsiteY165" fmla="*/ 660613 h 812606"/>
                <a:gd name="connsiteX166" fmla="*/ 4444519 w 12346891"/>
                <a:gd name="connsiteY166" fmla="*/ 512017 h 812606"/>
                <a:gd name="connsiteX167" fmla="*/ 4396312 w 12346891"/>
                <a:gd name="connsiteY167" fmla="*/ 464678 h 812606"/>
                <a:gd name="connsiteX168" fmla="*/ 4391999 w 12346891"/>
                <a:gd name="connsiteY168" fmla="*/ 473301 h 812606"/>
                <a:gd name="connsiteX169" fmla="*/ 4382463 w 12346891"/>
                <a:gd name="connsiteY169" fmla="*/ 455637 h 812606"/>
                <a:gd name="connsiteX170" fmla="*/ 3942634 w 12346891"/>
                <a:gd name="connsiteY170" fmla="*/ 168311 h 812606"/>
                <a:gd name="connsiteX171" fmla="*/ 3519572 w 12346891"/>
                <a:gd name="connsiteY171" fmla="*/ 428744 h 812606"/>
                <a:gd name="connsiteX172" fmla="*/ 3519320 w 12346891"/>
                <a:gd name="connsiteY172" fmla="*/ 429153 h 812606"/>
                <a:gd name="connsiteX173" fmla="*/ 3517828 w 12346891"/>
                <a:gd name="connsiteY173" fmla="*/ 432247 h 812606"/>
                <a:gd name="connsiteX174" fmla="*/ 3491042 w 12346891"/>
                <a:gd name="connsiteY174" fmla="*/ 480217 h 812606"/>
                <a:gd name="connsiteX175" fmla="*/ 3477786 w 12346891"/>
                <a:gd name="connsiteY175" fmla="*/ 500852 h 812606"/>
                <a:gd name="connsiteX176" fmla="*/ 3460297 w 12346891"/>
                <a:gd name="connsiteY176" fmla="*/ 541288 h 812606"/>
                <a:gd name="connsiteX177" fmla="*/ 3467989 w 12346891"/>
                <a:gd name="connsiteY177" fmla="*/ 516104 h 812606"/>
                <a:gd name="connsiteX178" fmla="*/ 3461878 w 12346891"/>
                <a:gd name="connsiteY178" fmla="*/ 525616 h 812606"/>
                <a:gd name="connsiteX179" fmla="*/ 2970127 w 12346891"/>
                <a:gd name="connsiteY179" fmla="*/ 812606 h 812606"/>
                <a:gd name="connsiteX180" fmla="*/ 2599700 w 12346891"/>
                <a:gd name="connsiteY180" fmla="*/ 664010 h 812606"/>
                <a:gd name="connsiteX181" fmla="*/ 2551493 w 12346891"/>
                <a:gd name="connsiteY181" fmla="*/ 616671 h 812606"/>
                <a:gd name="connsiteX182" fmla="*/ 2547180 w 12346891"/>
                <a:gd name="connsiteY182" fmla="*/ 625295 h 812606"/>
                <a:gd name="connsiteX183" fmla="*/ 2537644 w 12346891"/>
                <a:gd name="connsiteY183" fmla="*/ 607630 h 812606"/>
                <a:gd name="connsiteX184" fmla="*/ 2097815 w 12346891"/>
                <a:gd name="connsiteY184" fmla="*/ 320304 h 812606"/>
                <a:gd name="connsiteX185" fmla="*/ 1832205 w 12346891"/>
                <a:gd name="connsiteY185" fmla="*/ 411091 h 812606"/>
                <a:gd name="connsiteX186" fmla="*/ 1787001 w 12346891"/>
                <a:gd name="connsiteY186" fmla="*/ 449001 h 812606"/>
                <a:gd name="connsiteX187" fmla="*/ 1781424 w 12346891"/>
                <a:gd name="connsiteY187" fmla="*/ 456077 h 812606"/>
                <a:gd name="connsiteX188" fmla="*/ 1747295 w 12346891"/>
                <a:gd name="connsiteY188" fmla="*/ 488915 h 812606"/>
                <a:gd name="connsiteX189" fmla="*/ 1722223 w 12346891"/>
                <a:gd name="connsiteY189" fmla="*/ 515954 h 812606"/>
                <a:gd name="connsiteX190" fmla="*/ 1632988 w 12346891"/>
                <a:gd name="connsiteY190" fmla="*/ 652798 h 812606"/>
                <a:gd name="connsiteX191" fmla="*/ 1669499 w 12346891"/>
                <a:gd name="connsiteY191" fmla="*/ 553933 h 812606"/>
                <a:gd name="connsiteX192" fmla="*/ 1628221 w 12346891"/>
                <a:gd name="connsiteY192" fmla="*/ 583210 h 812606"/>
                <a:gd name="connsiteX193" fmla="*/ 1354648 w 12346891"/>
                <a:gd name="connsiteY193" fmla="*/ 660615 h 812606"/>
                <a:gd name="connsiteX194" fmla="*/ 984221 w 12346891"/>
                <a:gd name="connsiteY194" fmla="*/ 512019 h 812606"/>
                <a:gd name="connsiteX195" fmla="*/ 936015 w 12346891"/>
                <a:gd name="connsiteY195" fmla="*/ 464680 h 812606"/>
                <a:gd name="connsiteX196" fmla="*/ 931701 w 12346891"/>
                <a:gd name="connsiteY196" fmla="*/ 473303 h 812606"/>
                <a:gd name="connsiteX197" fmla="*/ 922165 w 12346891"/>
                <a:gd name="connsiteY197" fmla="*/ 455639 h 812606"/>
                <a:gd name="connsiteX198" fmla="*/ 482336 w 12346891"/>
                <a:gd name="connsiteY198" fmla="*/ 168313 h 812606"/>
                <a:gd name="connsiteX199" fmla="*/ 59274 w 12346891"/>
                <a:gd name="connsiteY199" fmla="*/ 428746 h 812606"/>
                <a:gd name="connsiteX200" fmla="*/ 59022 w 12346891"/>
                <a:gd name="connsiteY200" fmla="*/ 429155 h 812606"/>
                <a:gd name="connsiteX201" fmla="*/ 57530 w 12346891"/>
                <a:gd name="connsiteY201" fmla="*/ 432249 h 812606"/>
                <a:gd name="connsiteX202" fmla="*/ 30744 w 12346891"/>
                <a:gd name="connsiteY202" fmla="*/ 480219 h 812606"/>
                <a:gd name="connsiteX203" fmla="*/ 17488 w 12346891"/>
                <a:gd name="connsiteY203" fmla="*/ 500854 h 812606"/>
                <a:gd name="connsiteX204" fmla="*/ -1 w 12346891"/>
                <a:gd name="connsiteY204" fmla="*/ 541290 h 812606"/>
                <a:gd name="connsiteX205" fmla="*/ 7691 w 12346891"/>
                <a:gd name="connsiteY205" fmla="*/ 516106 h 812606"/>
                <a:gd name="connsiteX206" fmla="*/ 1580 w 12346891"/>
                <a:gd name="connsiteY206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48317 w 12346893"/>
                <a:gd name="connsiteY20" fmla="*/ 177230 h 812606"/>
                <a:gd name="connsiteX21" fmla="*/ 1911979 w 12346893"/>
                <a:gd name="connsiteY21" fmla="*/ 258678 h 812606"/>
                <a:gd name="connsiteX22" fmla="*/ 1953257 w 12346893"/>
                <a:gd name="connsiteY22" fmla="*/ 229401 h 812606"/>
                <a:gd name="connsiteX23" fmla="*/ 2226830 w 12346893"/>
                <a:gd name="connsiteY23" fmla="*/ 151996 h 812606"/>
                <a:gd name="connsiteX24" fmla="*/ 2597257 w 12346893"/>
                <a:gd name="connsiteY24" fmla="*/ 300592 h 812606"/>
                <a:gd name="connsiteX25" fmla="*/ 2645463 w 12346893"/>
                <a:gd name="connsiteY25" fmla="*/ 347931 h 812606"/>
                <a:gd name="connsiteX26" fmla="*/ 2649777 w 12346893"/>
                <a:gd name="connsiteY26" fmla="*/ 339308 h 812606"/>
                <a:gd name="connsiteX27" fmla="*/ 2659313 w 12346893"/>
                <a:gd name="connsiteY27" fmla="*/ 356972 h 812606"/>
                <a:gd name="connsiteX28" fmla="*/ 3099142 w 12346893"/>
                <a:gd name="connsiteY28" fmla="*/ 644298 h 812606"/>
                <a:gd name="connsiteX29" fmla="*/ 3522204 w 12346893"/>
                <a:gd name="connsiteY29" fmla="*/ 383865 h 812606"/>
                <a:gd name="connsiteX30" fmla="*/ 3522456 w 12346893"/>
                <a:gd name="connsiteY30" fmla="*/ 383456 h 812606"/>
                <a:gd name="connsiteX31" fmla="*/ 3523948 w 12346893"/>
                <a:gd name="connsiteY31" fmla="*/ 380362 h 812606"/>
                <a:gd name="connsiteX32" fmla="*/ 3550734 w 12346893"/>
                <a:gd name="connsiteY32" fmla="*/ 332392 h 812606"/>
                <a:gd name="connsiteX33" fmla="*/ 3563989 w 12346893"/>
                <a:gd name="connsiteY33" fmla="*/ 311757 h 812606"/>
                <a:gd name="connsiteX34" fmla="*/ 3581479 w 12346893"/>
                <a:gd name="connsiteY34" fmla="*/ 271321 h 812606"/>
                <a:gd name="connsiteX35" fmla="*/ 3573787 w 12346893"/>
                <a:gd name="connsiteY35" fmla="*/ 296505 h 812606"/>
                <a:gd name="connsiteX36" fmla="*/ 3579897 w 12346893"/>
                <a:gd name="connsiteY36" fmla="*/ 286993 h 812606"/>
                <a:gd name="connsiteX37" fmla="*/ 4071649 w 12346893"/>
                <a:gd name="connsiteY37" fmla="*/ 3 h 812606"/>
                <a:gd name="connsiteX38" fmla="*/ 4442076 w 12346893"/>
                <a:gd name="connsiteY38" fmla="*/ 148599 h 812606"/>
                <a:gd name="connsiteX39" fmla="*/ 4490282 w 12346893"/>
                <a:gd name="connsiteY39" fmla="*/ 195938 h 812606"/>
                <a:gd name="connsiteX40" fmla="*/ 4494596 w 12346893"/>
                <a:gd name="connsiteY40" fmla="*/ 187314 h 812606"/>
                <a:gd name="connsiteX41" fmla="*/ 4504132 w 12346893"/>
                <a:gd name="connsiteY41" fmla="*/ 204979 h 812606"/>
                <a:gd name="connsiteX42" fmla="*/ 4943961 w 12346893"/>
                <a:gd name="connsiteY42" fmla="*/ 492304 h 812606"/>
                <a:gd name="connsiteX43" fmla="*/ 5209571 w 12346893"/>
                <a:gd name="connsiteY43" fmla="*/ 401517 h 812606"/>
                <a:gd name="connsiteX44" fmla="*/ 5254775 w 12346893"/>
                <a:gd name="connsiteY44" fmla="*/ 363608 h 812606"/>
                <a:gd name="connsiteX45" fmla="*/ 5260352 w 12346893"/>
                <a:gd name="connsiteY45" fmla="*/ 356532 h 812606"/>
                <a:gd name="connsiteX46" fmla="*/ 5294481 w 12346893"/>
                <a:gd name="connsiteY46" fmla="*/ 323694 h 812606"/>
                <a:gd name="connsiteX47" fmla="*/ 5319553 w 12346893"/>
                <a:gd name="connsiteY47" fmla="*/ 296655 h 812606"/>
                <a:gd name="connsiteX48" fmla="*/ 5408788 w 12346893"/>
                <a:gd name="connsiteY48" fmla="*/ 159811 h 812606"/>
                <a:gd name="connsiteX49" fmla="*/ 5426298 w 12346893"/>
                <a:gd name="connsiteY49" fmla="*/ 119327 h 812606"/>
                <a:gd name="connsiteX50" fmla="*/ 5408614 w 12346893"/>
                <a:gd name="connsiteY50" fmla="*/ 177228 h 812606"/>
                <a:gd name="connsiteX51" fmla="*/ 5372276 w 12346893"/>
                <a:gd name="connsiteY51" fmla="*/ 258677 h 812606"/>
                <a:gd name="connsiteX52" fmla="*/ 5413555 w 12346893"/>
                <a:gd name="connsiteY52" fmla="*/ 229399 h 812606"/>
                <a:gd name="connsiteX53" fmla="*/ 5687128 w 12346893"/>
                <a:gd name="connsiteY53" fmla="*/ 151994 h 812606"/>
                <a:gd name="connsiteX54" fmla="*/ 6057555 w 12346893"/>
                <a:gd name="connsiteY54" fmla="*/ 300590 h 812606"/>
                <a:gd name="connsiteX55" fmla="*/ 6105761 w 12346893"/>
                <a:gd name="connsiteY55" fmla="*/ 347929 h 812606"/>
                <a:gd name="connsiteX56" fmla="*/ 6110075 w 12346893"/>
                <a:gd name="connsiteY56" fmla="*/ 339306 h 812606"/>
                <a:gd name="connsiteX57" fmla="*/ 6119611 w 12346893"/>
                <a:gd name="connsiteY57" fmla="*/ 356970 h 812606"/>
                <a:gd name="connsiteX58" fmla="*/ 6559439 w 12346893"/>
                <a:gd name="connsiteY58" fmla="*/ 644296 h 812606"/>
                <a:gd name="connsiteX59" fmla="*/ 6982502 w 12346893"/>
                <a:gd name="connsiteY59" fmla="*/ 383863 h 812606"/>
                <a:gd name="connsiteX60" fmla="*/ 6982753 w 12346893"/>
                <a:gd name="connsiteY60" fmla="*/ 383454 h 812606"/>
                <a:gd name="connsiteX61" fmla="*/ 6984246 w 12346893"/>
                <a:gd name="connsiteY61" fmla="*/ 380360 h 812606"/>
                <a:gd name="connsiteX62" fmla="*/ 7011032 w 12346893"/>
                <a:gd name="connsiteY62" fmla="*/ 332390 h 812606"/>
                <a:gd name="connsiteX63" fmla="*/ 7024286 w 12346893"/>
                <a:gd name="connsiteY63" fmla="*/ 311755 h 812606"/>
                <a:gd name="connsiteX64" fmla="*/ 7041777 w 12346893"/>
                <a:gd name="connsiteY64" fmla="*/ 271319 h 812606"/>
                <a:gd name="connsiteX65" fmla="*/ 7034085 w 12346893"/>
                <a:gd name="connsiteY65" fmla="*/ 296503 h 812606"/>
                <a:gd name="connsiteX66" fmla="*/ 7040195 w 12346893"/>
                <a:gd name="connsiteY66" fmla="*/ 286991 h 812606"/>
                <a:gd name="connsiteX67" fmla="*/ 7531947 w 12346893"/>
                <a:gd name="connsiteY67" fmla="*/ 1 h 812606"/>
                <a:gd name="connsiteX68" fmla="*/ 7902374 w 12346893"/>
                <a:gd name="connsiteY68" fmla="*/ 148597 h 812606"/>
                <a:gd name="connsiteX69" fmla="*/ 7950580 w 12346893"/>
                <a:gd name="connsiteY69" fmla="*/ 195936 h 812606"/>
                <a:gd name="connsiteX70" fmla="*/ 7954894 w 12346893"/>
                <a:gd name="connsiteY70" fmla="*/ 187312 h 812606"/>
                <a:gd name="connsiteX71" fmla="*/ 7964430 w 12346893"/>
                <a:gd name="connsiteY71" fmla="*/ 204977 h 812606"/>
                <a:gd name="connsiteX72" fmla="*/ 8404258 w 12346893"/>
                <a:gd name="connsiteY72" fmla="*/ 492302 h 812606"/>
                <a:gd name="connsiteX73" fmla="*/ 8669869 w 12346893"/>
                <a:gd name="connsiteY73" fmla="*/ 401515 h 812606"/>
                <a:gd name="connsiteX74" fmla="*/ 8715076 w 12346893"/>
                <a:gd name="connsiteY74" fmla="*/ 363604 h 812606"/>
                <a:gd name="connsiteX75" fmla="*/ 8720650 w 12346893"/>
                <a:gd name="connsiteY75" fmla="*/ 356531 h 812606"/>
                <a:gd name="connsiteX76" fmla="*/ 8754770 w 12346893"/>
                <a:gd name="connsiteY76" fmla="*/ 323702 h 812606"/>
                <a:gd name="connsiteX77" fmla="*/ 8779851 w 12346893"/>
                <a:gd name="connsiteY77" fmla="*/ 296653 h 812606"/>
                <a:gd name="connsiteX78" fmla="*/ 8869086 w 12346893"/>
                <a:gd name="connsiteY78" fmla="*/ 159809 h 812606"/>
                <a:gd name="connsiteX79" fmla="*/ 8886596 w 12346893"/>
                <a:gd name="connsiteY79" fmla="*/ 119325 h 812606"/>
                <a:gd name="connsiteX80" fmla="*/ 8868912 w 12346893"/>
                <a:gd name="connsiteY80" fmla="*/ 177226 h 812606"/>
                <a:gd name="connsiteX81" fmla="*/ 8832573 w 12346893"/>
                <a:gd name="connsiteY81" fmla="*/ 258676 h 812606"/>
                <a:gd name="connsiteX82" fmla="*/ 8873853 w 12346893"/>
                <a:gd name="connsiteY82" fmla="*/ 229399 h 812606"/>
                <a:gd name="connsiteX83" fmla="*/ 9147426 w 12346893"/>
                <a:gd name="connsiteY83" fmla="*/ 151993 h 812606"/>
                <a:gd name="connsiteX84" fmla="*/ 9517853 w 12346893"/>
                <a:gd name="connsiteY84" fmla="*/ 300589 h 812606"/>
                <a:gd name="connsiteX85" fmla="*/ 9566059 w 12346893"/>
                <a:gd name="connsiteY85" fmla="*/ 347928 h 812606"/>
                <a:gd name="connsiteX86" fmla="*/ 9570373 w 12346893"/>
                <a:gd name="connsiteY86" fmla="*/ 339305 h 812606"/>
                <a:gd name="connsiteX87" fmla="*/ 9579908 w 12346893"/>
                <a:gd name="connsiteY87" fmla="*/ 356969 h 812606"/>
                <a:gd name="connsiteX88" fmla="*/ 10019738 w 12346893"/>
                <a:gd name="connsiteY88" fmla="*/ 644295 h 812606"/>
                <a:gd name="connsiteX89" fmla="*/ 10442800 w 12346893"/>
                <a:gd name="connsiteY89" fmla="*/ 383862 h 812606"/>
                <a:gd name="connsiteX90" fmla="*/ 10443052 w 12346893"/>
                <a:gd name="connsiteY90" fmla="*/ 383453 h 812606"/>
                <a:gd name="connsiteX91" fmla="*/ 10444544 w 12346893"/>
                <a:gd name="connsiteY91" fmla="*/ 380359 h 812606"/>
                <a:gd name="connsiteX92" fmla="*/ 10471330 w 12346893"/>
                <a:gd name="connsiteY92" fmla="*/ 332389 h 812606"/>
                <a:gd name="connsiteX93" fmla="*/ 10484585 w 12346893"/>
                <a:gd name="connsiteY93" fmla="*/ 311754 h 812606"/>
                <a:gd name="connsiteX94" fmla="*/ 10502074 w 12346893"/>
                <a:gd name="connsiteY94" fmla="*/ 271318 h 812606"/>
                <a:gd name="connsiteX95" fmla="*/ 10494383 w 12346893"/>
                <a:gd name="connsiteY95" fmla="*/ 296502 h 812606"/>
                <a:gd name="connsiteX96" fmla="*/ 10500493 w 12346893"/>
                <a:gd name="connsiteY96" fmla="*/ 286990 h 812606"/>
                <a:gd name="connsiteX97" fmla="*/ 10992245 w 12346893"/>
                <a:gd name="connsiteY97" fmla="*/ 0 h 812606"/>
                <a:gd name="connsiteX98" fmla="*/ 11362672 w 12346893"/>
                <a:gd name="connsiteY98" fmla="*/ 148596 h 812606"/>
                <a:gd name="connsiteX99" fmla="*/ 11410878 w 12346893"/>
                <a:gd name="connsiteY99" fmla="*/ 195935 h 812606"/>
                <a:gd name="connsiteX100" fmla="*/ 11415192 w 12346893"/>
                <a:gd name="connsiteY100" fmla="*/ 187311 h 812606"/>
                <a:gd name="connsiteX101" fmla="*/ 11424728 w 12346893"/>
                <a:gd name="connsiteY101" fmla="*/ 204976 h 812606"/>
                <a:gd name="connsiteX102" fmla="*/ 11864557 w 12346893"/>
                <a:gd name="connsiteY102" fmla="*/ 492302 h 812606"/>
                <a:gd name="connsiteX103" fmla="*/ 12329384 w 12346893"/>
                <a:gd name="connsiteY103" fmla="*/ 159808 h 812606"/>
                <a:gd name="connsiteX104" fmla="*/ 12346893 w 12346893"/>
                <a:gd name="connsiteY104" fmla="*/ 119324 h 812606"/>
                <a:gd name="connsiteX105" fmla="*/ 12329210 w 12346893"/>
                <a:gd name="connsiteY105" fmla="*/ 177225 h 812606"/>
                <a:gd name="connsiteX106" fmla="*/ 11735544 w 12346893"/>
                <a:gd name="connsiteY106" fmla="*/ 660610 h 812606"/>
                <a:gd name="connsiteX107" fmla="*/ 11365117 w 12346893"/>
                <a:gd name="connsiteY107" fmla="*/ 512014 h 812606"/>
                <a:gd name="connsiteX108" fmla="*/ 11316911 w 12346893"/>
                <a:gd name="connsiteY108" fmla="*/ 464675 h 812606"/>
                <a:gd name="connsiteX109" fmla="*/ 11312596 w 12346893"/>
                <a:gd name="connsiteY109" fmla="*/ 473298 h 812606"/>
                <a:gd name="connsiteX110" fmla="*/ 11303061 w 12346893"/>
                <a:gd name="connsiteY110" fmla="*/ 455634 h 812606"/>
                <a:gd name="connsiteX111" fmla="*/ 10863232 w 12346893"/>
                <a:gd name="connsiteY111" fmla="*/ 168308 h 812606"/>
                <a:gd name="connsiteX112" fmla="*/ 10440170 w 12346893"/>
                <a:gd name="connsiteY112" fmla="*/ 428741 h 812606"/>
                <a:gd name="connsiteX113" fmla="*/ 10439918 w 12346893"/>
                <a:gd name="connsiteY113" fmla="*/ 429150 h 812606"/>
                <a:gd name="connsiteX114" fmla="*/ 10438426 w 12346893"/>
                <a:gd name="connsiteY114" fmla="*/ 432244 h 812606"/>
                <a:gd name="connsiteX115" fmla="*/ 10411639 w 12346893"/>
                <a:gd name="connsiteY115" fmla="*/ 480214 h 812606"/>
                <a:gd name="connsiteX116" fmla="*/ 10398385 w 12346893"/>
                <a:gd name="connsiteY116" fmla="*/ 500849 h 812606"/>
                <a:gd name="connsiteX117" fmla="*/ 10380895 w 12346893"/>
                <a:gd name="connsiteY117" fmla="*/ 541285 h 812606"/>
                <a:gd name="connsiteX118" fmla="*/ 10388586 w 12346893"/>
                <a:gd name="connsiteY118" fmla="*/ 516101 h 812606"/>
                <a:gd name="connsiteX119" fmla="*/ 10382477 w 12346893"/>
                <a:gd name="connsiteY119" fmla="*/ 525613 h 812606"/>
                <a:gd name="connsiteX120" fmla="*/ 9890724 w 12346893"/>
                <a:gd name="connsiteY120" fmla="*/ 812603 h 812606"/>
                <a:gd name="connsiteX121" fmla="*/ 9520297 w 12346893"/>
                <a:gd name="connsiteY121" fmla="*/ 664007 h 812606"/>
                <a:gd name="connsiteX122" fmla="*/ 9472091 w 12346893"/>
                <a:gd name="connsiteY122" fmla="*/ 616668 h 812606"/>
                <a:gd name="connsiteX123" fmla="*/ 9467777 w 12346893"/>
                <a:gd name="connsiteY123" fmla="*/ 625292 h 812606"/>
                <a:gd name="connsiteX124" fmla="*/ 9458242 w 12346893"/>
                <a:gd name="connsiteY124" fmla="*/ 607627 h 812606"/>
                <a:gd name="connsiteX125" fmla="*/ 9018413 w 12346893"/>
                <a:gd name="connsiteY125" fmla="*/ 320302 h 812606"/>
                <a:gd name="connsiteX126" fmla="*/ 8752802 w 12346893"/>
                <a:gd name="connsiteY126" fmla="*/ 411089 h 812606"/>
                <a:gd name="connsiteX127" fmla="*/ 8707595 w 12346893"/>
                <a:gd name="connsiteY127" fmla="*/ 449000 h 812606"/>
                <a:gd name="connsiteX128" fmla="*/ 8702022 w 12346893"/>
                <a:gd name="connsiteY128" fmla="*/ 456073 h 812606"/>
                <a:gd name="connsiteX129" fmla="*/ 8667901 w 12346893"/>
                <a:gd name="connsiteY129" fmla="*/ 488902 h 812606"/>
                <a:gd name="connsiteX130" fmla="*/ 8642820 w 12346893"/>
                <a:gd name="connsiteY130" fmla="*/ 515951 h 812606"/>
                <a:gd name="connsiteX131" fmla="*/ 8553585 w 12346893"/>
                <a:gd name="connsiteY131" fmla="*/ 652795 h 812606"/>
                <a:gd name="connsiteX132" fmla="*/ 8536075 w 12346893"/>
                <a:gd name="connsiteY132" fmla="*/ 693279 h 812606"/>
                <a:gd name="connsiteX133" fmla="*/ 8553759 w 12346893"/>
                <a:gd name="connsiteY133" fmla="*/ 635378 h 812606"/>
                <a:gd name="connsiteX134" fmla="*/ 8590098 w 12346893"/>
                <a:gd name="connsiteY134" fmla="*/ 553928 h 812606"/>
                <a:gd name="connsiteX135" fmla="*/ 8548818 w 12346893"/>
                <a:gd name="connsiteY135" fmla="*/ 583206 h 812606"/>
                <a:gd name="connsiteX136" fmla="*/ 8275246 w 12346893"/>
                <a:gd name="connsiteY136" fmla="*/ 660611 h 812606"/>
                <a:gd name="connsiteX137" fmla="*/ 7904819 w 12346893"/>
                <a:gd name="connsiteY137" fmla="*/ 512015 h 812606"/>
                <a:gd name="connsiteX138" fmla="*/ 7856612 w 12346893"/>
                <a:gd name="connsiteY138" fmla="*/ 464676 h 812606"/>
                <a:gd name="connsiteX139" fmla="*/ 7852299 w 12346893"/>
                <a:gd name="connsiteY139" fmla="*/ 473299 h 812606"/>
                <a:gd name="connsiteX140" fmla="*/ 7842763 w 12346893"/>
                <a:gd name="connsiteY140" fmla="*/ 455635 h 812606"/>
                <a:gd name="connsiteX141" fmla="*/ 7402933 w 12346893"/>
                <a:gd name="connsiteY141" fmla="*/ 168309 h 812606"/>
                <a:gd name="connsiteX142" fmla="*/ 6979871 w 12346893"/>
                <a:gd name="connsiteY142" fmla="*/ 428742 h 812606"/>
                <a:gd name="connsiteX143" fmla="*/ 6979620 w 12346893"/>
                <a:gd name="connsiteY143" fmla="*/ 429151 h 812606"/>
                <a:gd name="connsiteX144" fmla="*/ 6978128 w 12346893"/>
                <a:gd name="connsiteY144" fmla="*/ 432245 h 812606"/>
                <a:gd name="connsiteX145" fmla="*/ 6951342 w 12346893"/>
                <a:gd name="connsiteY145" fmla="*/ 480215 h 812606"/>
                <a:gd name="connsiteX146" fmla="*/ 6938086 w 12346893"/>
                <a:gd name="connsiteY146" fmla="*/ 500850 h 812606"/>
                <a:gd name="connsiteX147" fmla="*/ 6920597 w 12346893"/>
                <a:gd name="connsiteY147" fmla="*/ 541286 h 812606"/>
                <a:gd name="connsiteX148" fmla="*/ 6928288 w 12346893"/>
                <a:gd name="connsiteY148" fmla="*/ 516102 h 812606"/>
                <a:gd name="connsiteX149" fmla="*/ 6922178 w 12346893"/>
                <a:gd name="connsiteY149" fmla="*/ 525614 h 812606"/>
                <a:gd name="connsiteX150" fmla="*/ 6430427 w 12346893"/>
                <a:gd name="connsiteY150" fmla="*/ 812604 h 812606"/>
                <a:gd name="connsiteX151" fmla="*/ 6059999 w 12346893"/>
                <a:gd name="connsiteY151" fmla="*/ 664008 h 812606"/>
                <a:gd name="connsiteX152" fmla="*/ 6011793 w 12346893"/>
                <a:gd name="connsiteY152" fmla="*/ 616669 h 812606"/>
                <a:gd name="connsiteX153" fmla="*/ 6007479 w 12346893"/>
                <a:gd name="connsiteY153" fmla="*/ 625293 h 812606"/>
                <a:gd name="connsiteX154" fmla="*/ 5997944 w 12346893"/>
                <a:gd name="connsiteY154" fmla="*/ 607628 h 812606"/>
                <a:gd name="connsiteX155" fmla="*/ 5558114 w 12346893"/>
                <a:gd name="connsiteY155" fmla="*/ 320302 h 812606"/>
                <a:gd name="connsiteX156" fmla="*/ 5292505 w 12346893"/>
                <a:gd name="connsiteY156" fmla="*/ 411089 h 812606"/>
                <a:gd name="connsiteX157" fmla="*/ 5247300 w 12346893"/>
                <a:gd name="connsiteY157" fmla="*/ 448999 h 812606"/>
                <a:gd name="connsiteX158" fmla="*/ 5241724 w 12346893"/>
                <a:gd name="connsiteY158" fmla="*/ 456075 h 812606"/>
                <a:gd name="connsiteX159" fmla="*/ 5207594 w 12346893"/>
                <a:gd name="connsiteY159" fmla="*/ 488913 h 812606"/>
                <a:gd name="connsiteX160" fmla="*/ 5182522 w 12346893"/>
                <a:gd name="connsiteY160" fmla="*/ 515952 h 812606"/>
                <a:gd name="connsiteX161" fmla="*/ 5093287 w 12346893"/>
                <a:gd name="connsiteY161" fmla="*/ 652796 h 812606"/>
                <a:gd name="connsiteX162" fmla="*/ 5129799 w 12346893"/>
                <a:gd name="connsiteY162" fmla="*/ 553930 h 812606"/>
                <a:gd name="connsiteX163" fmla="*/ 5088520 w 12346893"/>
                <a:gd name="connsiteY163" fmla="*/ 583208 h 812606"/>
                <a:gd name="connsiteX164" fmla="*/ 4814948 w 12346893"/>
                <a:gd name="connsiteY164" fmla="*/ 660613 h 812606"/>
                <a:gd name="connsiteX165" fmla="*/ 4444521 w 12346893"/>
                <a:gd name="connsiteY165" fmla="*/ 512017 h 812606"/>
                <a:gd name="connsiteX166" fmla="*/ 4396314 w 12346893"/>
                <a:gd name="connsiteY166" fmla="*/ 464678 h 812606"/>
                <a:gd name="connsiteX167" fmla="*/ 4392001 w 12346893"/>
                <a:gd name="connsiteY167" fmla="*/ 473301 h 812606"/>
                <a:gd name="connsiteX168" fmla="*/ 4382465 w 12346893"/>
                <a:gd name="connsiteY168" fmla="*/ 455637 h 812606"/>
                <a:gd name="connsiteX169" fmla="*/ 3942636 w 12346893"/>
                <a:gd name="connsiteY169" fmla="*/ 168311 h 812606"/>
                <a:gd name="connsiteX170" fmla="*/ 3519574 w 12346893"/>
                <a:gd name="connsiteY170" fmla="*/ 428744 h 812606"/>
                <a:gd name="connsiteX171" fmla="*/ 3519322 w 12346893"/>
                <a:gd name="connsiteY171" fmla="*/ 429153 h 812606"/>
                <a:gd name="connsiteX172" fmla="*/ 3517830 w 12346893"/>
                <a:gd name="connsiteY172" fmla="*/ 432247 h 812606"/>
                <a:gd name="connsiteX173" fmla="*/ 3491044 w 12346893"/>
                <a:gd name="connsiteY173" fmla="*/ 480217 h 812606"/>
                <a:gd name="connsiteX174" fmla="*/ 3477788 w 12346893"/>
                <a:gd name="connsiteY174" fmla="*/ 500852 h 812606"/>
                <a:gd name="connsiteX175" fmla="*/ 3460299 w 12346893"/>
                <a:gd name="connsiteY175" fmla="*/ 541288 h 812606"/>
                <a:gd name="connsiteX176" fmla="*/ 3467991 w 12346893"/>
                <a:gd name="connsiteY176" fmla="*/ 516104 h 812606"/>
                <a:gd name="connsiteX177" fmla="*/ 3461880 w 12346893"/>
                <a:gd name="connsiteY177" fmla="*/ 525616 h 812606"/>
                <a:gd name="connsiteX178" fmla="*/ 2970129 w 12346893"/>
                <a:gd name="connsiteY178" fmla="*/ 812606 h 812606"/>
                <a:gd name="connsiteX179" fmla="*/ 2599702 w 12346893"/>
                <a:gd name="connsiteY179" fmla="*/ 664010 h 812606"/>
                <a:gd name="connsiteX180" fmla="*/ 2551495 w 12346893"/>
                <a:gd name="connsiteY180" fmla="*/ 616671 h 812606"/>
                <a:gd name="connsiteX181" fmla="*/ 2547182 w 12346893"/>
                <a:gd name="connsiteY181" fmla="*/ 625295 h 812606"/>
                <a:gd name="connsiteX182" fmla="*/ 2537646 w 12346893"/>
                <a:gd name="connsiteY182" fmla="*/ 607630 h 812606"/>
                <a:gd name="connsiteX183" fmla="*/ 2097817 w 12346893"/>
                <a:gd name="connsiteY183" fmla="*/ 320304 h 812606"/>
                <a:gd name="connsiteX184" fmla="*/ 1832207 w 12346893"/>
                <a:gd name="connsiteY184" fmla="*/ 411091 h 812606"/>
                <a:gd name="connsiteX185" fmla="*/ 1787003 w 12346893"/>
                <a:gd name="connsiteY185" fmla="*/ 449001 h 812606"/>
                <a:gd name="connsiteX186" fmla="*/ 1781426 w 12346893"/>
                <a:gd name="connsiteY186" fmla="*/ 456077 h 812606"/>
                <a:gd name="connsiteX187" fmla="*/ 1747297 w 12346893"/>
                <a:gd name="connsiteY187" fmla="*/ 488915 h 812606"/>
                <a:gd name="connsiteX188" fmla="*/ 1722225 w 12346893"/>
                <a:gd name="connsiteY188" fmla="*/ 515954 h 812606"/>
                <a:gd name="connsiteX189" fmla="*/ 1632990 w 12346893"/>
                <a:gd name="connsiteY189" fmla="*/ 652798 h 812606"/>
                <a:gd name="connsiteX190" fmla="*/ 1669501 w 12346893"/>
                <a:gd name="connsiteY190" fmla="*/ 553933 h 812606"/>
                <a:gd name="connsiteX191" fmla="*/ 1628223 w 12346893"/>
                <a:gd name="connsiteY191" fmla="*/ 583210 h 812606"/>
                <a:gd name="connsiteX192" fmla="*/ 1354650 w 12346893"/>
                <a:gd name="connsiteY192" fmla="*/ 660615 h 812606"/>
                <a:gd name="connsiteX193" fmla="*/ 984223 w 12346893"/>
                <a:gd name="connsiteY193" fmla="*/ 512019 h 812606"/>
                <a:gd name="connsiteX194" fmla="*/ 936017 w 12346893"/>
                <a:gd name="connsiteY194" fmla="*/ 464680 h 812606"/>
                <a:gd name="connsiteX195" fmla="*/ 931703 w 12346893"/>
                <a:gd name="connsiteY195" fmla="*/ 473303 h 812606"/>
                <a:gd name="connsiteX196" fmla="*/ 922167 w 12346893"/>
                <a:gd name="connsiteY196" fmla="*/ 455639 h 812606"/>
                <a:gd name="connsiteX197" fmla="*/ 482338 w 12346893"/>
                <a:gd name="connsiteY197" fmla="*/ 168313 h 812606"/>
                <a:gd name="connsiteX198" fmla="*/ 59276 w 12346893"/>
                <a:gd name="connsiteY198" fmla="*/ 428746 h 812606"/>
                <a:gd name="connsiteX199" fmla="*/ 59024 w 12346893"/>
                <a:gd name="connsiteY199" fmla="*/ 429155 h 812606"/>
                <a:gd name="connsiteX200" fmla="*/ 57532 w 12346893"/>
                <a:gd name="connsiteY200" fmla="*/ 432249 h 812606"/>
                <a:gd name="connsiteX201" fmla="*/ 30746 w 12346893"/>
                <a:gd name="connsiteY201" fmla="*/ 480219 h 812606"/>
                <a:gd name="connsiteX202" fmla="*/ 17490 w 12346893"/>
                <a:gd name="connsiteY202" fmla="*/ 500854 h 812606"/>
                <a:gd name="connsiteX203" fmla="*/ 1 w 12346893"/>
                <a:gd name="connsiteY203" fmla="*/ 541290 h 812606"/>
                <a:gd name="connsiteX204" fmla="*/ 7693 w 12346893"/>
                <a:gd name="connsiteY204" fmla="*/ 516106 h 812606"/>
                <a:gd name="connsiteX205" fmla="*/ 1582 w 12346893"/>
                <a:gd name="connsiteY205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859253 w 12346891"/>
                <a:gd name="connsiteY19" fmla="*/ 296657 h 812606"/>
                <a:gd name="connsiteX20" fmla="*/ 1948315 w 12346891"/>
                <a:gd name="connsiteY20" fmla="*/ 177230 h 812606"/>
                <a:gd name="connsiteX21" fmla="*/ 1911977 w 12346891"/>
                <a:gd name="connsiteY21" fmla="*/ 258678 h 812606"/>
                <a:gd name="connsiteX22" fmla="*/ 1953255 w 12346891"/>
                <a:gd name="connsiteY22" fmla="*/ 229401 h 812606"/>
                <a:gd name="connsiteX23" fmla="*/ 2226828 w 12346891"/>
                <a:gd name="connsiteY23" fmla="*/ 151996 h 812606"/>
                <a:gd name="connsiteX24" fmla="*/ 2597255 w 12346891"/>
                <a:gd name="connsiteY24" fmla="*/ 300592 h 812606"/>
                <a:gd name="connsiteX25" fmla="*/ 2645461 w 12346891"/>
                <a:gd name="connsiteY25" fmla="*/ 347931 h 812606"/>
                <a:gd name="connsiteX26" fmla="*/ 2649775 w 12346891"/>
                <a:gd name="connsiteY26" fmla="*/ 339308 h 812606"/>
                <a:gd name="connsiteX27" fmla="*/ 2659311 w 12346891"/>
                <a:gd name="connsiteY27" fmla="*/ 356972 h 812606"/>
                <a:gd name="connsiteX28" fmla="*/ 3099140 w 12346891"/>
                <a:gd name="connsiteY28" fmla="*/ 644298 h 812606"/>
                <a:gd name="connsiteX29" fmla="*/ 3522202 w 12346891"/>
                <a:gd name="connsiteY29" fmla="*/ 383865 h 812606"/>
                <a:gd name="connsiteX30" fmla="*/ 3522454 w 12346891"/>
                <a:gd name="connsiteY30" fmla="*/ 383456 h 812606"/>
                <a:gd name="connsiteX31" fmla="*/ 3523946 w 12346891"/>
                <a:gd name="connsiteY31" fmla="*/ 380362 h 812606"/>
                <a:gd name="connsiteX32" fmla="*/ 3550732 w 12346891"/>
                <a:gd name="connsiteY32" fmla="*/ 332392 h 812606"/>
                <a:gd name="connsiteX33" fmla="*/ 3563987 w 12346891"/>
                <a:gd name="connsiteY33" fmla="*/ 311757 h 812606"/>
                <a:gd name="connsiteX34" fmla="*/ 3581477 w 12346891"/>
                <a:gd name="connsiteY34" fmla="*/ 271321 h 812606"/>
                <a:gd name="connsiteX35" fmla="*/ 3573785 w 12346891"/>
                <a:gd name="connsiteY35" fmla="*/ 296505 h 812606"/>
                <a:gd name="connsiteX36" fmla="*/ 3579895 w 12346891"/>
                <a:gd name="connsiteY36" fmla="*/ 286993 h 812606"/>
                <a:gd name="connsiteX37" fmla="*/ 4071647 w 12346891"/>
                <a:gd name="connsiteY37" fmla="*/ 3 h 812606"/>
                <a:gd name="connsiteX38" fmla="*/ 4442074 w 12346891"/>
                <a:gd name="connsiteY38" fmla="*/ 148599 h 812606"/>
                <a:gd name="connsiteX39" fmla="*/ 4490280 w 12346891"/>
                <a:gd name="connsiteY39" fmla="*/ 195938 h 812606"/>
                <a:gd name="connsiteX40" fmla="*/ 4494594 w 12346891"/>
                <a:gd name="connsiteY40" fmla="*/ 187314 h 812606"/>
                <a:gd name="connsiteX41" fmla="*/ 4504130 w 12346891"/>
                <a:gd name="connsiteY41" fmla="*/ 204979 h 812606"/>
                <a:gd name="connsiteX42" fmla="*/ 4943959 w 12346891"/>
                <a:gd name="connsiteY42" fmla="*/ 492304 h 812606"/>
                <a:gd name="connsiteX43" fmla="*/ 5209569 w 12346891"/>
                <a:gd name="connsiteY43" fmla="*/ 401517 h 812606"/>
                <a:gd name="connsiteX44" fmla="*/ 5254773 w 12346891"/>
                <a:gd name="connsiteY44" fmla="*/ 363608 h 812606"/>
                <a:gd name="connsiteX45" fmla="*/ 5260350 w 12346891"/>
                <a:gd name="connsiteY45" fmla="*/ 356532 h 812606"/>
                <a:gd name="connsiteX46" fmla="*/ 5294479 w 12346891"/>
                <a:gd name="connsiteY46" fmla="*/ 323694 h 812606"/>
                <a:gd name="connsiteX47" fmla="*/ 5319551 w 12346891"/>
                <a:gd name="connsiteY47" fmla="*/ 296655 h 812606"/>
                <a:gd name="connsiteX48" fmla="*/ 5426296 w 12346891"/>
                <a:gd name="connsiteY48" fmla="*/ 119327 h 812606"/>
                <a:gd name="connsiteX49" fmla="*/ 5408612 w 12346891"/>
                <a:gd name="connsiteY49" fmla="*/ 177228 h 812606"/>
                <a:gd name="connsiteX50" fmla="*/ 5372274 w 12346891"/>
                <a:gd name="connsiteY50" fmla="*/ 258677 h 812606"/>
                <a:gd name="connsiteX51" fmla="*/ 5413553 w 12346891"/>
                <a:gd name="connsiteY51" fmla="*/ 229399 h 812606"/>
                <a:gd name="connsiteX52" fmla="*/ 5687126 w 12346891"/>
                <a:gd name="connsiteY52" fmla="*/ 151994 h 812606"/>
                <a:gd name="connsiteX53" fmla="*/ 6057553 w 12346891"/>
                <a:gd name="connsiteY53" fmla="*/ 300590 h 812606"/>
                <a:gd name="connsiteX54" fmla="*/ 6105759 w 12346891"/>
                <a:gd name="connsiteY54" fmla="*/ 347929 h 812606"/>
                <a:gd name="connsiteX55" fmla="*/ 6110073 w 12346891"/>
                <a:gd name="connsiteY55" fmla="*/ 339306 h 812606"/>
                <a:gd name="connsiteX56" fmla="*/ 6119609 w 12346891"/>
                <a:gd name="connsiteY56" fmla="*/ 356970 h 812606"/>
                <a:gd name="connsiteX57" fmla="*/ 6559437 w 12346891"/>
                <a:gd name="connsiteY57" fmla="*/ 644296 h 812606"/>
                <a:gd name="connsiteX58" fmla="*/ 6982500 w 12346891"/>
                <a:gd name="connsiteY58" fmla="*/ 383863 h 812606"/>
                <a:gd name="connsiteX59" fmla="*/ 6982751 w 12346891"/>
                <a:gd name="connsiteY59" fmla="*/ 383454 h 812606"/>
                <a:gd name="connsiteX60" fmla="*/ 6984244 w 12346891"/>
                <a:gd name="connsiteY60" fmla="*/ 380360 h 812606"/>
                <a:gd name="connsiteX61" fmla="*/ 7011030 w 12346891"/>
                <a:gd name="connsiteY61" fmla="*/ 332390 h 812606"/>
                <a:gd name="connsiteX62" fmla="*/ 7024284 w 12346891"/>
                <a:gd name="connsiteY62" fmla="*/ 311755 h 812606"/>
                <a:gd name="connsiteX63" fmla="*/ 7041775 w 12346891"/>
                <a:gd name="connsiteY63" fmla="*/ 271319 h 812606"/>
                <a:gd name="connsiteX64" fmla="*/ 7034083 w 12346891"/>
                <a:gd name="connsiteY64" fmla="*/ 296503 h 812606"/>
                <a:gd name="connsiteX65" fmla="*/ 7040193 w 12346891"/>
                <a:gd name="connsiteY65" fmla="*/ 286991 h 812606"/>
                <a:gd name="connsiteX66" fmla="*/ 7531945 w 12346891"/>
                <a:gd name="connsiteY66" fmla="*/ 1 h 812606"/>
                <a:gd name="connsiteX67" fmla="*/ 7902372 w 12346891"/>
                <a:gd name="connsiteY67" fmla="*/ 148597 h 812606"/>
                <a:gd name="connsiteX68" fmla="*/ 7950578 w 12346891"/>
                <a:gd name="connsiteY68" fmla="*/ 195936 h 812606"/>
                <a:gd name="connsiteX69" fmla="*/ 7954892 w 12346891"/>
                <a:gd name="connsiteY69" fmla="*/ 187312 h 812606"/>
                <a:gd name="connsiteX70" fmla="*/ 7964428 w 12346891"/>
                <a:gd name="connsiteY70" fmla="*/ 204977 h 812606"/>
                <a:gd name="connsiteX71" fmla="*/ 8404256 w 12346891"/>
                <a:gd name="connsiteY71" fmla="*/ 492302 h 812606"/>
                <a:gd name="connsiteX72" fmla="*/ 8669867 w 12346891"/>
                <a:gd name="connsiteY72" fmla="*/ 401515 h 812606"/>
                <a:gd name="connsiteX73" fmla="*/ 8715074 w 12346891"/>
                <a:gd name="connsiteY73" fmla="*/ 363604 h 812606"/>
                <a:gd name="connsiteX74" fmla="*/ 8720648 w 12346891"/>
                <a:gd name="connsiteY74" fmla="*/ 356531 h 812606"/>
                <a:gd name="connsiteX75" fmla="*/ 8754768 w 12346891"/>
                <a:gd name="connsiteY75" fmla="*/ 323702 h 812606"/>
                <a:gd name="connsiteX76" fmla="*/ 8779849 w 12346891"/>
                <a:gd name="connsiteY76" fmla="*/ 296653 h 812606"/>
                <a:gd name="connsiteX77" fmla="*/ 8869084 w 12346891"/>
                <a:gd name="connsiteY77" fmla="*/ 159809 h 812606"/>
                <a:gd name="connsiteX78" fmla="*/ 8886594 w 12346891"/>
                <a:gd name="connsiteY78" fmla="*/ 119325 h 812606"/>
                <a:gd name="connsiteX79" fmla="*/ 8868910 w 12346891"/>
                <a:gd name="connsiteY79" fmla="*/ 177226 h 812606"/>
                <a:gd name="connsiteX80" fmla="*/ 8832571 w 12346891"/>
                <a:gd name="connsiteY80" fmla="*/ 258676 h 812606"/>
                <a:gd name="connsiteX81" fmla="*/ 8873851 w 12346891"/>
                <a:gd name="connsiteY81" fmla="*/ 229399 h 812606"/>
                <a:gd name="connsiteX82" fmla="*/ 9147424 w 12346891"/>
                <a:gd name="connsiteY82" fmla="*/ 151993 h 812606"/>
                <a:gd name="connsiteX83" fmla="*/ 9517851 w 12346891"/>
                <a:gd name="connsiteY83" fmla="*/ 300589 h 812606"/>
                <a:gd name="connsiteX84" fmla="*/ 9566057 w 12346891"/>
                <a:gd name="connsiteY84" fmla="*/ 347928 h 812606"/>
                <a:gd name="connsiteX85" fmla="*/ 9570371 w 12346891"/>
                <a:gd name="connsiteY85" fmla="*/ 339305 h 812606"/>
                <a:gd name="connsiteX86" fmla="*/ 9579906 w 12346891"/>
                <a:gd name="connsiteY86" fmla="*/ 356969 h 812606"/>
                <a:gd name="connsiteX87" fmla="*/ 10019736 w 12346891"/>
                <a:gd name="connsiteY87" fmla="*/ 644295 h 812606"/>
                <a:gd name="connsiteX88" fmla="*/ 10442798 w 12346891"/>
                <a:gd name="connsiteY88" fmla="*/ 383862 h 812606"/>
                <a:gd name="connsiteX89" fmla="*/ 10443050 w 12346891"/>
                <a:gd name="connsiteY89" fmla="*/ 383453 h 812606"/>
                <a:gd name="connsiteX90" fmla="*/ 10444542 w 12346891"/>
                <a:gd name="connsiteY90" fmla="*/ 380359 h 812606"/>
                <a:gd name="connsiteX91" fmla="*/ 10471328 w 12346891"/>
                <a:gd name="connsiteY91" fmla="*/ 332389 h 812606"/>
                <a:gd name="connsiteX92" fmla="*/ 10484583 w 12346891"/>
                <a:gd name="connsiteY92" fmla="*/ 311754 h 812606"/>
                <a:gd name="connsiteX93" fmla="*/ 10502072 w 12346891"/>
                <a:gd name="connsiteY93" fmla="*/ 271318 h 812606"/>
                <a:gd name="connsiteX94" fmla="*/ 10494381 w 12346891"/>
                <a:gd name="connsiteY94" fmla="*/ 296502 h 812606"/>
                <a:gd name="connsiteX95" fmla="*/ 10500491 w 12346891"/>
                <a:gd name="connsiteY95" fmla="*/ 286990 h 812606"/>
                <a:gd name="connsiteX96" fmla="*/ 10992243 w 12346891"/>
                <a:gd name="connsiteY96" fmla="*/ 0 h 812606"/>
                <a:gd name="connsiteX97" fmla="*/ 11362670 w 12346891"/>
                <a:gd name="connsiteY97" fmla="*/ 148596 h 812606"/>
                <a:gd name="connsiteX98" fmla="*/ 11410876 w 12346891"/>
                <a:gd name="connsiteY98" fmla="*/ 195935 h 812606"/>
                <a:gd name="connsiteX99" fmla="*/ 11415190 w 12346891"/>
                <a:gd name="connsiteY99" fmla="*/ 187311 h 812606"/>
                <a:gd name="connsiteX100" fmla="*/ 11424726 w 12346891"/>
                <a:gd name="connsiteY100" fmla="*/ 204976 h 812606"/>
                <a:gd name="connsiteX101" fmla="*/ 11864555 w 12346891"/>
                <a:gd name="connsiteY101" fmla="*/ 492302 h 812606"/>
                <a:gd name="connsiteX102" fmla="*/ 12329382 w 12346891"/>
                <a:gd name="connsiteY102" fmla="*/ 159808 h 812606"/>
                <a:gd name="connsiteX103" fmla="*/ 12346891 w 12346891"/>
                <a:gd name="connsiteY103" fmla="*/ 119324 h 812606"/>
                <a:gd name="connsiteX104" fmla="*/ 12329208 w 12346891"/>
                <a:gd name="connsiteY104" fmla="*/ 177225 h 812606"/>
                <a:gd name="connsiteX105" fmla="*/ 11735542 w 12346891"/>
                <a:gd name="connsiteY105" fmla="*/ 660610 h 812606"/>
                <a:gd name="connsiteX106" fmla="*/ 11365115 w 12346891"/>
                <a:gd name="connsiteY106" fmla="*/ 512014 h 812606"/>
                <a:gd name="connsiteX107" fmla="*/ 11316909 w 12346891"/>
                <a:gd name="connsiteY107" fmla="*/ 464675 h 812606"/>
                <a:gd name="connsiteX108" fmla="*/ 11312594 w 12346891"/>
                <a:gd name="connsiteY108" fmla="*/ 473298 h 812606"/>
                <a:gd name="connsiteX109" fmla="*/ 11303059 w 12346891"/>
                <a:gd name="connsiteY109" fmla="*/ 455634 h 812606"/>
                <a:gd name="connsiteX110" fmla="*/ 10863230 w 12346891"/>
                <a:gd name="connsiteY110" fmla="*/ 168308 h 812606"/>
                <a:gd name="connsiteX111" fmla="*/ 10440168 w 12346891"/>
                <a:gd name="connsiteY111" fmla="*/ 428741 h 812606"/>
                <a:gd name="connsiteX112" fmla="*/ 10439916 w 12346891"/>
                <a:gd name="connsiteY112" fmla="*/ 429150 h 812606"/>
                <a:gd name="connsiteX113" fmla="*/ 10438424 w 12346891"/>
                <a:gd name="connsiteY113" fmla="*/ 432244 h 812606"/>
                <a:gd name="connsiteX114" fmla="*/ 10411637 w 12346891"/>
                <a:gd name="connsiteY114" fmla="*/ 480214 h 812606"/>
                <a:gd name="connsiteX115" fmla="*/ 10398383 w 12346891"/>
                <a:gd name="connsiteY115" fmla="*/ 500849 h 812606"/>
                <a:gd name="connsiteX116" fmla="*/ 10380893 w 12346891"/>
                <a:gd name="connsiteY116" fmla="*/ 541285 h 812606"/>
                <a:gd name="connsiteX117" fmla="*/ 10388584 w 12346891"/>
                <a:gd name="connsiteY117" fmla="*/ 516101 h 812606"/>
                <a:gd name="connsiteX118" fmla="*/ 10382475 w 12346891"/>
                <a:gd name="connsiteY118" fmla="*/ 525613 h 812606"/>
                <a:gd name="connsiteX119" fmla="*/ 9890722 w 12346891"/>
                <a:gd name="connsiteY119" fmla="*/ 812603 h 812606"/>
                <a:gd name="connsiteX120" fmla="*/ 9520295 w 12346891"/>
                <a:gd name="connsiteY120" fmla="*/ 664007 h 812606"/>
                <a:gd name="connsiteX121" fmla="*/ 9472089 w 12346891"/>
                <a:gd name="connsiteY121" fmla="*/ 616668 h 812606"/>
                <a:gd name="connsiteX122" fmla="*/ 9467775 w 12346891"/>
                <a:gd name="connsiteY122" fmla="*/ 625292 h 812606"/>
                <a:gd name="connsiteX123" fmla="*/ 9458240 w 12346891"/>
                <a:gd name="connsiteY123" fmla="*/ 607627 h 812606"/>
                <a:gd name="connsiteX124" fmla="*/ 9018411 w 12346891"/>
                <a:gd name="connsiteY124" fmla="*/ 320302 h 812606"/>
                <a:gd name="connsiteX125" fmla="*/ 8752800 w 12346891"/>
                <a:gd name="connsiteY125" fmla="*/ 411089 h 812606"/>
                <a:gd name="connsiteX126" fmla="*/ 8707593 w 12346891"/>
                <a:gd name="connsiteY126" fmla="*/ 449000 h 812606"/>
                <a:gd name="connsiteX127" fmla="*/ 8702020 w 12346891"/>
                <a:gd name="connsiteY127" fmla="*/ 456073 h 812606"/>
                <a:gd name="connsiteX128" fmla="*/ 8667899 w 12346891"/>
                <a:gd name="connsiteY128" fmla="*/ 488902 h 812606"/>
                <a:gd name="connsiteX129" fmla="*/ 8642818 w 12346891"/>
                <a:gd name="connsiteY129" fmla="*/ 515951 h 812606"/>
                <a:gd name="connsiteX130" fmla="*/ 8553583 w 12346891"/>
                <a:gd name="connsiteY130" fmla="*/ 652795 h 812606"/>
                <a:gd name="connsiteX131" fmla="*/ 8536073 w 12346891"/>
                <a:gd name="connsiteY131" fmla="*/ 693279 h 812606"/>
                <a:gd name="connsiteX132" fmla="*/ 8553757 w 12346891"/>
                <a:gd name="connsiteY132" fmla="*/ 635378 h 812606"/>
                <a:gd name="connsiteX133" fmla="*/ 8590096 w 12346891"/>
                <a:gd name="connsiteY133" fmla="*/ 553928 h 812606"/>
                <a:gd name="connsiteX134" fmla="*/ 8548816 w 12346891"/>
                <a:gd name="connsiteY134" fmla="*/ 583206 h 812606"/>
                <a:gd name="connsiteX135" fmla="*/ 8275244 w 12346891"/>
                <a:gd name="connsiteY135" fmla="*/ 660611 h 812606"/>
                <a:gd name="connsiteX136" fmla="*/ 7904817 w 12346891"/>
                <a:gd name="connsiteY136" fmla="*/ 512015 h 812606"/>
                <a:gd name="connsiteX137" fmla="*/ 7856610 w 12346891"/>
                <a:gd name="connsiteY137" fmla="*/ 464676 h 812606"/>
                <a:gd name="connsiteX138" fmla="*/ 7852297 w 12346891"/>
                <a:gd name="connsiteY138" fmla="*/ 473299 h 812606"/>
                <a:gd name="connsiteX139" fmla="*/ 7842761 w 12346891"/>
                <a:gd name="connsiteY139" fmla="*/ 455635 h 812606"/>
                <a:gd name="connsiteX140" fmla="*/ 7402931 w 12346891"/>
                <a:gd name="connsiteY140" fmla="*/ 168309 h 812606"/>
                <a:gd name="connsiteX141" fmla="*/ 6979869 w 12346891"/>
                <a:gd name="connsiteY141" fmla="*/ 428742 h 812606"/>
                <a:gd name="connsiteX142" fmla="*/ 6979618 w 12346891"/>
                <a:gd name="connsiteY142" fmla="*/ 429151 h 812606"/>
                <a:gd name="connsiteX143" fmla="*/ 6978126 w 12346891"/>
                <a:gd name="connsiteY143" fmla="*/ 432245 h 812606"/>
                <a:gd name="connsiteX144" fmla="*/ 6951340 w 12346891"/>
                <a:gd name="connsiteY144" fmla="*/ 480215 h 812606"/>
                <a:gd name="connsiteX145" fmla="*/ 6938084 w 12346891"/>
                <a:gd name="connsiteY145" fmla="*/ 500850 h 812606"/>
                <a:gd name="connsiteX146" fmla="*/ 6920595 w 12346891"/>
                <a:gd name="connsiteY146" fmla="*/ 541286 h 812606"/>
                <a:gd name="connsiteX147" fmla="*/ 6928286 w 12346891"/>
                <a:gd name="connsiteY147" fmla="*/ 516102 h 812606"/>
                <a:gd name="connsiteX148" fmla="*/ 6922176 w 12346891"/>
                <a:gd name="connsiteY148" fmla="*/ 525614 h 812606"/>
                <a:gd name="connsiteX149" fmla="*/ 6430425 w 12346891"/>
                <a:gd name="connsiteY149" fmla="*/ 812604 h 812606"/>
                <a:gd name="connsiteX150" fmla="*/ 6059997 w 12346891"/>
                <a:gd name="connsiteY150" fmla="*/ 664008 h 812606"/>
                <a:gd name="connsiteX151" fmla="*/ 6011791 w 12346891"/>
                <a:gd name="connsiteY151" fmla="*/ 616669 h 812606"/>
                <a:gd name="connsiteX152" fmla="*/ 6007477 w 12346891"/>
                <a:gd name="connsiteY152" fmla="*/ 625293 h 812606"/>
                <a:gd name="connsiteX153" fmla="*/ 5997942 w 12346891"/>
                <a:gd name="connsiteY153" fmla="*/ 607628 h 812606"/>
                <a:gd name="connsiteX154" fmla="*/ 5558112 w 12346891"/>
                <a:gd name="connsiteY154" fmla="*/ 320302 h 812606"/>
                <a:gd name="connsiteX155" fmla="*/ 5292503 w 12346891"/>
                <a:gd name="connsiteY155" fmla="*/ 411089 h 812606"/>
                <a:gd name="connsiteX156" fmla="*/ 5247298 w 12346891"/>
                <a:gd name="connsiteY156" fmla="*/ 448999 h 812606"/>
                <a:gd name="connsiteX157" fmla="*/ 5241722 w 12346891"/>
                <a:gd name="connsiteY157" fmla="*/ 456075 h 812606"/>
                <a:gd name="connsiteX158" fmla="*/ 5207592 w 12346891"/>
                <a:gd name="connsiteY158" fmla="*/ 488913 h 812606"/>
                <a:gd name="connsiteX159" fmla="*/ 5182520 w 12346891"/>
                <a:gd name="connsiteY159" fmla="*/ 515952 h 812606"/>
                <a:gd name="connsiteX160" fmla="*/ 5093285 w 12346891"/>
                <a:gd name="connsiteY160" fmla="*/ 652796 h 812606"/>
                <a:gd name="connsiteX161" fmla="*/ 5129797 w 12346891"/>
                <a:gd name="connsiteY161" fmla="*/ 553930 h 812606"/>
                <a:gd name="connsiteX162" fmla="*/ 5088518 w 12346891"/>
                <a:gd name="connsiteY162" fmla="*/ 583208 h 812606"/>
                <a:gd name="connsiteX163" fmla="*/ 4814946 w 12346891"/>
                <a:gd name="connsiteY163" fmla="*/ 660613 h 812606"/>
                <a:gd name="connsiteX164" fmla="*/ 4444519 w 12346891"/>
                <a:gd name="connsiteY164" fmla="*/ 512017 h 812606"/>
                <a:gd name="connsiteX165" fmla="*/ 4396312 w 12346891"/>
                <a:gd name="connsiteY165" fmla="*/ 464678 h 812606"/>
                <a:gd name="connsiteX166" fmla="*/ 4391999 w 12346891"/>
                <a:gd name="connsiteY166" fmla="*/ 473301 h 812606"/>
                <a:gd name="connsiteX167" fmla="*/ 4382463 w 12346891"/>
                <a:gd name="connsiteY167" fmla="*/ 455637 h 812606"/>
                <a:gd name="connsiteX168" fmla="*/ 3942634 w 12346891"/>
                <a:gd name="connsiteY168" fmla="*/ 168311 h 812606"/>
                <a:gd name="connsiteX169" fmla="*/ 3519572 w 12346891"/>
                <a:gd name="connsiteY169" fmla="*/ 428744 h 812606"/>
                <a:gd name="connsiteX170" fmla="*/ 3519320 w 12346891"/>
                <a:gd name="connsiteY170" fmla="*/ 429153 h 812606"/>
                <a:gd name="connsiteX171" fmla="*/ 3517828 w 12346891"/>
                <a:gd name="connsiteY171" fmla="*/ 432247 h 812606"/>
                <a:gd name="connsiteX172" fmla="*/ 3491042 w 12346891"/>
                <a:gd name="connsiteY172" fmla="*/ 480217 h 812606"/>
                <a:gd name="connsiteX173" fmla="*/ 3477786 w 12346891"/>
                <a:gd name="connsiteY173" fmla="*/ 500852 h 812606"/>
                <a:gd name="connsiteX174" fmla="*/ 3460297 w 12346891"/>
                <a:gd name="connsiteY174" fmla="*/ 541288 h 812606"/>
                <a:gd name="connsiteX175" fmla="*/ 3467989 w 12346891"/>
                <a:gd name="connsiteY175" fmla="*/ 516104 h 812606"/>
                <a:gd name="connsiteX176" fmla="*/ 3461878 w 12346891"/>
                <a:gd name="connsiteY176" fmla="*/ 525616 h 812606"/>
                <a:gd name="connsiteX177" fmla="*/ 2970127 w 12346891"/>
                <a:gd name="connsiteY177" fmla="*/ 812606 h 812606"/>
                <a:gd name="connsiteX178" fmla="*/ 2599700 w 12346891"/>
                <a:gd name="connsiteY178" fmla="*/ 664010 h 812606"/>
                <a:gd name="connsiteX179" fmla="*/ 2551493 w 12346891"/>
                <a:gd name="connsiteY179" fmla="*/ 616671 h 812606"/>
                <a:gd name="connsiteX180" fmla="*/ 2547180 w 12346891"/>
                <a:gd name="connsiteY180" fmla="*/ 625295 h 812606"/>
                <a:gd name="connsiteX181" fmla="*/ 2537644 w 12346891"/>
                <a:gd name="connsiteY181" fmla="*/ 607630 h 812606"/>
                <a:gd name="connsiteX182" fmla="*/ 2097815 w 12346891"/>
                <a:gd name="connsiteY182" fmla="*/ 320304 h 812606"/>
                <a:gd name="connsiteX183" fmla="*/ 1832205 w 12346891"/>
                <a:gd name="connsiteY183" fmla="*/ 411091 h 812606"/>
                <a:gd name="connsiteX184" fmla="*/ 1787001 w 12346891"/>
                <a:gd name="connsiteY184" fmla="*/ 449001 h 812606"/>
                <a:gd name="connsiteX185" fmla="*/ 1781424 w 12346891"/>
                <a:gd name="connsiteY185" fmla="*/ 456077 h 812606"/>
                <a:gd name="connsiteX186" fmla="*/ 1747295 w 12346891"/>
                <a:gd name="connsiteY186" fmla="*/ 488915 h 812606"/>
                <a:gd name="connsiteX187" fmla="*/ 1722223 w 12346891"/>
                <a:gd name="connsiteY187" fmla="*/ 515954 h 812606"/>
                <a:gd name="connsiteX188" fmla="*/ 1632988 w 12346891"/>
                <a:gd name="connsiteY188" fmla="*/ 652798 h 812606"/>
                <a:gd name="connsiteX189" fmla="*/ 1669499 w 12346891"/>
                <a:gd name="connsiteY189" fmla="*/ 553933 h 812606"/>
                <a:gd name="connsiteX190" fmla="*/ 1628221 w 12346891"/>
                <a:gd name="connsiteY190" fmla="*/ 583210 h 812606"/>
                <a:gd name="connsiteX191" fmla="*/ 1354648 w 12346891"/>
                <a:gd name="connsiteY191" fmla="*/ 660615 h 812606"/>
                <a:gd name="connsiteX192" fmla="*/ 984221 w 12346891"/>
                <a:gd name="connsiteY192" fmla="*/ 512019 h 812606"/>
                <a:gd name="connsiteX193" fmla="*/ 936015 w 12346891"/>
                <a:gd name="connsiteY193" fmla="*/ 464680 h 812606"/>
                <a:gd name="connsiteX194" fmla="*/ 931701 w 12346891"/>
                <a:gd name="connsiteY194" fmla="*/ 473303 h 812606"/>
                <a:gd name="connsiteX195" fmla="*/ 922165 w 12346891"/>
                <a:gd name="connsiteY195" fmla="*/ 455639 h 812606"/>
                <a:gd name="connsiteX196" fmla="*/ 482336 w 12346891"/>
                <a:gd name="connsiteY196" fmla="*/ 168313 h 812606"/>
                <a:gd name="connsiteX197" fmla="*/ 59274 w 12346891"/>
                <a:gd name="connsiteY197" fmla="*/ 428746 h 812606"/>
                <a:gd name="connsiteX198" fmla="*/ 59022 w 12346891"/>
                <a:gd name="connsiteY198" fmla="*/ 429155 h 812606"/>
                <a:gd name="connsiteX199" fmla="*/ 57530 w 12346891"/>
                <a:gd name="connsiteY199" fmla="*/ 432249 h 812606"/>
                <a:gd name="connsiteX200" fmla="*/ 30744 w 12346891"/>
                <a:gd name="connsiteY200" fmla="*/ 480219 h 812606"/>
                <a:gd name="connsiteX201" fmla="*/ 17488 w 12346891"/>
                <a:gd name="connsiteY201" fmla="*/ 500854 h 812606"/>
                <a:gd name="connsiteX202" fmla="*/ -1 w 12346891"/>
                <a:gd name="connsiteY202" fmla="*/ 541290 h 812606"/>
                <a:gd name="connsiteX203" fmla="*/ 7691 w 12346891"/>
                <a:gd name="connsiteY203" fmla="*/ 516106 h 812606"/>
                <a:gd name="connsiteX204" fmla="*/ 1580 w 12346891"/>
                <a:gd name="connsiteY204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48317 w 12346893"/>
                <a:gd name="connsiteY20" fmla="*/ 177230 h 812606"/>
                <a:gd name="connsiteX21" fmla="*/ 1911979 w 12346893"/>
                <a:gd name="connsiteY21" fmla="*/ 258678 h 812606"/>
                <a:gd name="connsiteX22" fmla="*/ 1953257 w 12346893"/>
                <a:gd name="connsiteY22" fmla="*/ 229401 h 812606"/>
                <a:gd name="connsiteX23" fmla="*/ 2226830 w 12346893"/>
                <a:gd name="connsiteY23" fmla="*/ 151996 h 812606"/>
                <a:gd name="connsiteX24" fmla="*/ 2597257 w 12346893"/>
                <a:gd name="connsiteY24" fmla="*/ 300592 h 812606"/>
                <a:gd name="connsiteX25" fmla="*/ 2645463 w 12346893"/>
                <a:gd name="connsiteY25" fmla="*/ 347931 h 812606"/>
                <a:gd name="connsiteX26" fmla="*/ 2649777 w 12346893"/>
                <a:gd name="connsiteY26" fmla="*/ 339308 h 812606"/>
                <a:gd name="connsiteX27" fmla="*/ 2659313 w 12346893"/>
                <a:gd name="connsiteY27" fmla="*/ 356972 h 812606"/>
                <a:gd name="connsiteX28" fmla="*/ 3099142 w 12346893"/>
                <a:gd name="connsiteY28" fmla="*/ 644298 h 812606"/>
                <a:gd name="connsiteX29" fmla="*/ 3522204 w 12346893"/>
                <a:gd name="connsiteY29" fmla="*/ 383865 h 812606"/>
                <a:gd name="connsiteX30" fmla="*/ 3522456 w 12346893"/>
                <a:gd name="connsiteY30" fmla="*/ 383456 h 812606"/>
                <a:gd name="connsiteX31" fmla="*/ 3523948 w 12346893"/>
                <a:gd name="connsiteY31" fmla="*/ 380362 h 812606"/>
                <a:gd name="connsiteX32" fmla="*/ 3550734 w 12346893"/>
                <a:gd name="connsiteY32" fmla="*/ 332392 h 812606"/>
                <a:gd name="connsiteX33" fmla="*/ 3563989 w 12346893"/>
                <a:gd name="connsiteY33" fmla="*/ 311757 h 812606"/>
                <a:gd name="connsiteX34" fmla="*/ 3581479 w 12346893"/>
                <a:gd name="connsiteY34" fmla="*/ 271321 h 812606"/>
                <a:gd name="connsiteX35" fmla="*/ 3573787 w 12346893"/>
                <a:gd name="connsiteY35" fmla="*/ 296505 h 812606"/>
                <a:gd name="connsiteX36" fmla="*/ 3579897 w 12346893"/>
                <a:gd name="connsiteY36" fmla="*/ 286993 h 812606"/>
                <a:gd name="connsiteX37" fmla="*/ 4071649 w 12346893"/>
                <a:gd name="connsiteY37" fmla="*/ 3 h 812606"/>
                <a:gd name="connsiteX38" fmla="*/ 4442076 w 12346893"/>
                <a:gd name="connsiteY38" fmla="*/ 148599 h 812606"/>
                <a:gd name="connsiteX39" fmla="*/ 4490282 w 12346893"/>
                <a:gd name="connsiteY39" fmla="*/ 195938 h 812606"/>
                <a:gd name="connsiteX40" fmla="*/ 4494596 w 12346893"/>
                <a:gd name="connsiteY40" fmla="*/ 187314 h 812606"/>
                <a:gd name="connsiteX41" fmla="*/ 4504132 w 12346893"/>
                <a:gd name="connsiteY41" fmla="*/ 204979 h 812606"/>
                <a:gd name="connsiteX42" fmla="*/ 4943961 w 12346893"/>
                <a:gd name="connsiteY42" fmla="*/ 492304 h 812606"/>
                <a:gd name="connsiteX43" fmla="*/ 5209571 w 12346893"/>
                <a:gd name="connsiteY43" fmla="*/ 401517 h 812606"/>
                <a:gd name="connsiteX44" fmla="*/ 5254775 w 12346893"/>
                <a:gd name="connsiteY44" fmla="*/ 363608 h 812606"/>
                <a:gd name="connsiteX45" fmla="*/ 5260352 w 12346893"/>
                <a:gd name="connsiteY45" fmla="*/ 356532 h 812606"/>
                <a:gd name="connsiteX46" fmla="*/ 5294481 w 12346893"/>
                <a:gd name="connsiteY46" fmla="*/ 323694 h 812606"/>
                <a:gd name="connsiteX47" fmla="*/ 5319553 w 12346893"/>
                <a:gd name="connsiteY47" fmla="*/ 296655 h 812606"/>
                <a:gd name="connsiteX48" fmla="*/ 5408614 w 12346893"/>
                <a:gd name="connsiteY48" fmla="*/ 177228 h 812606"/>
                <a:gd name="connsiteX49" fmla="*/ 5372276 w 12346893"/>
                <a:gd name="connsiteY49" fmla="*/ 258677 h 812606"/>
                <a:gd name="connsiteX50" fmla="*/ 5413555 w 12346893"/>
                <a:gd name="connsiteY50" fmla="*/ 229399 h 812606"/>
                <a:gd name="connsiteX51" fmla="*/ 5687128 w 12346893"/>
                <a:gd name="connsiteY51" fmla="*/ 151994 h 812606"/>
                <a:gd name="connsiteX52" fmla="*/ 6057555 w 12346893"/>
                <a:gd name="connsiteY52" fmla="*/ 300590 h 812606"/>
                <a:gd name="connsiteX53" fmla="*/ 6105761 w 12346893"/>
                <a:gd name="connsiteY53" fmla="*/ 347929 h 812606"/>
                <a:gd name="connsiteX54" fmla="*/ 6110075 w 12346893"/>
                <a:gd name="connsiteY54" fmla="*/ 339306 h 812606"/>
                <a:gd name="connsiteX55" fmla="*/ 6119611 w 12346893"/>
                <a:gd name="connsiteY55" fmla="*/ 356970 h 812606"/>
                <a:gd name="connsiteX56" fmla="*/ 6559439 w 12346893"/>
                <a:gd name="connsiteY56" fmla="*/ 644296 h 812606"/>
                <a:gd name="connsiteX57" fmla="*/ 6982502 w 12346893"/>
                <a:gd name="connsiteY57" fmla="*/ 383863 h 812606"/>
                <a:gd name="connsiteX58" fmla="*/ 6982753 w 12346893"/>
                <a:gd name="connsiteY58" fmla="*/ 383454 h 812606"/>
                <a:gd name="connsiteX59" fmla="*/ 6984246 w 12346893"/>
                <a:gd name="connsiteY59" fmla="*/ 380360 h 812606"/>
                <a:gd name="connsiteX60" fmla="*/ 7011032 w 12346893"/>
                <a:gd name="connsiteY60" fmla="*/ 332390 h 812606"/>
                <a:gd name="connsiteX61" fmla="*/ 7024286 w 12346893"/>
                <a:gd name="connsiteY61" fmla="*/ 311755 h 812606"/>
                <a:gd name="connsiteX62" fmla="*/ 7041777 w 12346893"/>
                <a:gd name="connsiteY62" fmla="*/ 271319 h 812606"/>
                <a:gd name="connsiteX63" fmla="*/ 7034085 w 12346893"/>
                <a:gd name="connsiteY63" fmla="*/ 296503 h 812606"/>
                <a:gd name="connsiteX64" fmla="*/ 7040195 w 12346893"/>
                <a:gd name="connsiteY64" fmla="*/ 286991 h 812606"/>
                <a:gd name="connsiteX65" fmla="*/ 7531947 w 12346893"/>
                <a:gd name="connsiteY65" fmla="*/ 1 h 812606"/>
                <a:gd name="connsiteX66" fmla="*/ 7902374 w 12346893"/>
                <a:gd name="connsiteY66" fmla="*/ 148597 h 812606"/>
                <a:gd name="connsiteX67" fmla="*/ 7950580 w 12346893"/>
                <a:gd name="connsiteY67" fmla="*/ 195936 h 812606"/>
                <a:gd name="connsiteX68" fmla="*/ 7954894 w 12346893"/>
                <a:gd name="connsiteY68" fmla="*/ 187312 h 812606"/>
                <a:gd name="connsiteX69" fmla="*/ 7964430 w 12346893"/>
                <a:gd name="connsiteY69" fmla="*/ 204977 h 812606"/>
                <a:gd name="connsiteX70" fmla="*/ 8404258 w 12346893"/>
                <a:gd name="connsiteY70" fmla="*/ 492302 h 812606"/>
                <a:gd name="connsiteX71" fmla="*/ 8669869 w 12346893"/>
                <a:gd name="connsiteY71" fmla="*/ 401515 h 812606"/>
                <a:gd name="connsiteX72" fmla="*/ 8715076 w 12346893"/>
                <a:gd name="connsiteY72" fmla="*/ 363604 h 812606"/>
                <a:gd name="connsiteX73" fmla="*/ 8720650 w 12346893"/>
                <a:gd name="connsiteY73" fmla="*/ 356531 h 812606"/>
                <a:gd name="connsiteX74" fmla="*/ 8754770 w 12346893"/>
                <a:gd name="connsiteY74" fmla="*/ 323702 h 812606"/>
                <a:gd name="connsiteX75" fmla="*/ 8779851 w 12346893"/>
                <a:gd name="connsiteY75" fmla="*/ 296653 h 812606"/>
                <a:gd name="connsiteX76" fmla="*/ 8869086 w 12346893"/>
                <a:gd name="connsiteY76" fmla="*/ 159809 h 812606"/>
                <a:gd name="connsiteX77" fmla="*/ 8886596 w 12346893"/>
                <a:gd name="connsiteY77" fmla="*/ 119325 h 812606"/>
                <a:gd name="connsiteX78" fmla="*/ 8868912 w 12346893"/>
                <a:gd name="connsiteY78" fmla="*/ 177226 h 812606"/>
                <a:gd name="connsiteX79" fmla="*/ 8832573 w 12346893"/>
                <a:gd name="connsiteY79" fmla="*/ 258676 h 812606"/>
                <a:gd name="connsiteX80" fmla="*/ 8873853 w 12346893"/>
                <a:gd name="connsiteY80" fmla="*/ 229399 h 812606"/>
                <a:gd name="connsiteX81" fmla="*/ 9147426 w 12346893"/>
                <a:gd name="connsiteY81" fmla="*/ 151993 h 812606"/>
                <a:gd name="connsiteX82" fmla="*/ 9517853 w 12346893"/>
                <a:gd name="connsiteY82" fmla="*/ 300589 h 812606"/>
                <a:gd name="connsiteX83" fmla="*/ 9566059 w 12346893"/>
                <a:gd name="connsiteY83" fmla="*/ 347928 h 812606"/>
                <a:gd name="connsiteX84" fmla="*/ 9570373 w 12346893"/>
                <a:gd name="connsiteY84" fmla="*/ 339305 h 812606"/>
                <a:gd name="connsiteX85" fmla="*/ 9579908 w 12346893"/>
                <a:gd name="connsiteY85" fmla="*/ 356969 h 812606"/>
                <a:gd name="connsiteX86" fmla="*/ 10019738 w 12346893"/>
                <a:gd name="connsiteY86" fmla="*/ 644295 h 812606"/>
                <a:gd name="connsiteX87" fmla="*/ 10442800 w 12346893"/>
                <a:gd name="connsiteY87" fmla="*/ 383862 h 812606"/>
                <a:gd name="connsiteX88" fmla="*/ 10443052 w 12346893"/>
                <a:gd name="connsiteY88" fmla="*/ 383453 h 812606"/>
                <a:gd name="connsiteX89" fmla="*/ 10444544 w 12346893"/>
                <a:gd name="connsiteY89" fmla="*/ 380359 h 812606"/>
                <a:gd name="connsiteX90" fmla="*/ 10471330 w 12346893"/>
                <a:gd name="connsiteY90" fmla="*/ 332389 h 812606"/>
                <a:gd name="connsiteX91" fmla="*/ 10484585 w 12346893"/>
                <a:gd name="connsiteY91" fmla="*/ 311754 h 812606"/>
                <a:gd name="connsiteX92" fmla="*/ 10502074 w 12346893"/>
                <a:gd name="connsiteY92" fmla="*/ 271318 h 812606"/>
                <a:gd name="connsiteX93" fmla="*/ 10494383 w 12346893"/>
                <a:gd name="connsiteY93" fmla="*/ 296502 h 812606"/>
                <a:gd name="connsiteX94" fmla="*/ 10500493 w 12346893"/>
                <a:gd name="connsiteY94" fmla="*/ 286990 h 812606"/>
                <a:gd name="connsiteX95" fmla="*/ 10992245 w 12346893"/>
                <a:gd name="connsiteY95" fmla="*/ 0 h 812606"/>
                <a:gd name="connsiteX96" fmla="*/ 11362672 w 12346893"/>
                <a:gd name="connsiteY96" fmla="*/ 148596 h 812606"/>
                <a:gd name="connsiteX97" fmla="*/ 11410878 w 12346893"/>
                <a:gd name="connsiteY97" fmla="*/ 195935 h 812606"/>
                <a:gd name="connsiteX98" fmla="*/ 11415192 w 12346893"/>
                <a:gd name="connsiteY98" fmla="*/ 187311 h 812606"/>
                <a:gd name="connsiteX99" fmla="*/ 11424728 w 12346893"/>
                <a:gd name="connsiteY99" fmla="*/ 204976 h 812606"/>
                <a:gd name="connsiteX100" fmla="*/ 11864557 w 12346893"/>
                <a:gd name="connsiteY100" fmla="*/ 492302 h 812606"/>
                <a:gd name="connsiteX101" fmla="*/ 12329384 w 12346893"/>
                <a:gd name="connsiteY101" fmla="*/ 159808 h 812606"/>
                <a:gd name="connsiteX102" fmla="*/ 12346893 w 12346893"/>
                <a:gd name="connsiteY102" fmla="*/ 119324 h 812606"/>
                <a:gd name="connsiteX103" fmla="*/ 12329210 w 12346893"/>
                <a:gd name="connsiteY103" fmla="*/ 177225 h 812606"/>
                <a:gd name="connsiteX104" fmla="*/ 11735544 w 12346893"/>
                <a:gd name="connsiteY104" fmla="*/ 660610 h 812606"/>
                <a:gd name="connsiteX105" fmla="*/ 11365117 w 12346893"/>
                <a:gd name="connsiteY105" fmla="*/ 512014 h 812606"/>
                <a:gd name="connsiteX106" fmla="*/ 11316911 w 12346893"/>
                <a:gd name="connsiteY106" fmla="*/ 464675 h 812606"/>
                <a:gd name="connsiteX107" fmla="*/ 11312596 w 12346893"/>
                <a:gd name="connsiteY107" fmla="*/ 473298 h 812606"/>
                <a:gd name="connsiteX108" fmla="*/ 11303061 w 12346893"/>
                <a:gd name="connsiteY108" fmla="*/ 455634 h 812606"/>
                <a:gd name="connsiteX109" fmla="*/ 10863232 w 12346893"/>
                <a:gd name="connsiteY109" fmla="*/ 168308 h 812606"/>
                <a:gd name="connsiteX110" fmla="*/ 10440170 w 12346893"/>
                <a:gd name="connsiteY110" fmla="*/ 428741 h 812606"/>
                <a:gd name="connsiteX111" fmla="*/ 10439918 w 12346893"/>
                <a:gd name="connsiteY111" fmla="*/ 429150 h 812606"/>
                <a:gd name="connsiteX112" fmla="*/ 10438426 w 12346893"/>
                <a:gd name="connsiteY112" fmla="*/ 432244 h 812606"/>
                <a:gd name="connsiteX113" fmla="*/ 10411639 w 12346893"/>
                <a:gd name="connsiteY113" fmla="*/ 480214 h 812606"/>
                <a:gd name="connsiteX114" fmla="*/ 10398385 w 12346893"/>
                <a:gd name="connsiteY114" fmla="*/ 500849 h 812606"/>
                <a:gd name="connsiteX115" fmla="*/ 10380895 w 12346893"/>
                <a:gd name="connsiteY115" fmla="*/ 541285 h 812606"/>
                <a:gd name="connsiteX116" fmla="*/ 10388586 w 12346893"/>
                <a:gd name="connsiteY116" fmla="*/ 516101 h 812606"/>
                <a:gd name="connsiteX117" fmla="*/ 10382477 w 12346893"/>
                <a:gd name="connsiteY117" fmla="*/ 525613 h 812606"/>
                <a:gd name="connsiteX118" fmla="*/ 9890724 w 12346893"/>
                <a:gd name="connsiteY118" fmla="*/ 812603 h 812606"/>
                <a:gd name="connsiteX119" fmla="*/ 9520297 w 12346893"/>
                <a:gd name="connsiteY119" fmla="*/ 664007 h 812606"/>
                <a:gd name="connsiteX120" fmla="*/ 9472091 w 12346893"/>
                <a:gd name="connsiteY120" fmla="*/ 616668 h 812606"/>
                <a:gd name="connsiteX121" fmla="*/ 9467777 w 12346893"/>
                <a:gd name="connsiteY121" fmla="*/ 625292 h 812606"/>
                <a:gd name="connsiteX122" fmla="*/ 9458242 w 12346893"/>
                <a:gd name="connsiteY122" fmla="*/ 607627 h 812606"/>
                <a:gd name="connsiteX123" fmla="*/ 9018413 w 12346893"/>
                <a:gd name="connsiteY123" fmla="*/ 320302 h 812606"/>
                <a:gd name="connsiteX124" fmla="*/ 8752802 w 12346893"/>
                <a:gd name="connsiteY124" fmla="*/ 411089 h 812606"/>
                <a:gd name="connsiteX125" fmla="*/ 8707595 w 12346893"/>
                <a:gd name="connsiteY125" fmla="*/ 449000 h 812606"/>
                <a:gd name="connsiteX126" fmla="*/ 8702022 w 12346893"/>
                <a:gd name="connsiteY126" fmla="*/ 456073 h 812606"/>
                <a:gd name="connsiteX127" fmla="*/ 8667901 w 12346893"/>
                <a:gd name="connsiteY127" fmla="*/ 488902 h 812606"/>
                <a:gd name="connsiteX128" fmla="*/ 8642820 w 12346893"/>
                <a:gd name="connsiteY128" fmla="*/ 515951 h 812606"/>
                <a:gd name="connsiteX129" fmla="*/ 8553585 w 12346893"/>
                <a:gd name="connsiteY129" fmla="*/ 652795 h 812606"/>
                <a:gd name="connsiteX130" fmla="*/ 8536075 w 12346893"/>
                <a:gd name="connsiteY130" fmla="*/ 693279 h 812606"/>
                <a:gd name="connsiteX131" fmla="*/ 8553759 w 12346893"/>
                <a:gd name="connsiteY131" fmla="*/ 635378 h 812606"/>
                <a:gd name="connsiteX132" fmla="*/ 8590098 w 12346893"/>
                <a:gd name="connsiteY132" fmla="*/ 553928 h 812606"/>
                <a:gd name="connsiteX133" fmla="*/ 8548818 w 12346893"/>
                <a:gd name="connsiteY133" fmla="*/ 583206 h 812606"/>
                <a:gd name="connsiteX134" fmla="*/ 8275246 w 12346893"/>
                <a:gd name="connsiteY134" fmla="*/ 660611 h 812606"/>
                <a:gd name="connsiteX135" fmla="*/ 7904819 w 12346893"/>
                <a:gd name="connsiteY135" fmla="*/ 512015 h 812606"/>
                <a:gd name="connsiteX136" fmla="*/ 7856612 w 12346893"/>
                <a:gd name="connsiteY136" fmla="*/ 464676 h 812606"/>
                <a:gd name="connsiteX137" fmla="*/ 7852299 w 12346893"/>
                <a:gd name="connsiteY137" fmla="*/ 473299 h 812606"/>
                <a:gd name="connsiteX138" fmla="*/ 7842763 w 12346893"/>
                <a:gd name="connsiteY138" fmla="*/ 455635 h 812606"/>
                <a:gd name="connsiteX139" fmla="*/ 7402933 w 12346893"/>
                <a:gd name="connsiteY139" fmla="*/ 168309 h 812606"/>
                <a:gd name="connsiteX140" fmla="*/ 6979871 w 12346893"/>
                <a:gd name="connsiteY140" fmla="*/ 428742 h 812606"/>
                <a:gd name="connsiteX141" fmla="*/ 6979620 w 12346893"/>
                <a:gd name="connsiteY141" fmla="*/ 429151 h 812606"/>
                <a:gd name="connsiteX142" fmla="*/ 6978128 w 12346893"/>
                <a:gd name="connsiteY142" fmla="*/ 432245 h 812606"/>
                <a:gd name="connsiteX143" fmla="*/ 6951342 w 12346893"/>
                <a:gd name="connsiteY143" fmla="*/ 480215 h 812606"/>
                <a:gd name="connsiteX144" fmla="*/ 6938086 w 12346893"/>
                <a:gd name="connsiteY144" fmla="*/ 500850 h 812606"/>
                <a:gd name="connsiteX145" fmla="*/ 6920597 w 12346893"/>
                <a:gd name="connsiteY145" fmla="*/ 541286 h 812606"/>
                <a:gd name="connsiteX146" fmla="*/ 6928288 w 12346893"/>
                <a:gd name="connsiteY146" fmla="*/ 516102 h 812606"/>
                <a:gd name="connsiteX147" fmla="*/ 6922178 w 12346893"/>
                <a:gd name="connsiteY147" fmla="*/ 525614 h 812606"/>
                <a:gd name="connsiteX148" fmla="*/ 6430427 w 12346893"/>
                <a:gd name="connsiteY148" fmla="*/ 812604 h 812606"/>
                <a:gd name="connsiteX149" fmla="*/ 6059999 w 12346893"/>
                <a:gd name="connsiteY149" fmla="*/ 664008 h 812606"/>
                <a:gd name="connsiteX150" fmla="*/ 6011793 w 12346893"/>
                <a:gd name="connsiteY150" fmla="*/ 616669 h 812606"/>
                <a:gd name="connsiteX151" fmla="*/ 6007479 w 12346893"/>
                <a:gd name="connsiteY151" fmla="*/ 625293 h 812606"/>
                <a:gd name="connsiteX152" fmla="*/ 5997944 w 12346893"/>
                <a:gd name="connsiteY152" fmla="*/ 607628 h 812606"/>
                <a:gd name="connsiteX153" fmla="*/ 5558114 w 12346893"/>
                <a:gd name="connsiteY153" fmla="*/ 320302 h 812606"/>
                <a:gd name="connsiteX154" fmla="*/ 5292505 w 12346893"/>
                <a:gd name="connsiteY154" fmla="*/ 411089 h 812606"/>
                <a:gd name="connsiteX155" fmla="*/ 5247300 w 12346893"/>
                <a:gd name="connsiteY155" fmla="*/ 448999 h 812606"/>
                <a:gd name="connsiteX156" fmla="*/ 5241724 w 12346893"/>
                <a:gd name="connsiteY156" fmla="*/ 456075 h 812606"/>
                <a:gd name="connsiteX157" fmla="*/ 5207594 w 12346893"/>
                <a:gd name="connsiteY157" fmla="*/ 488913 h 812606"/>
                <a:gd name="connsiteX158" fmla="*/ 5182522 w 12346893"/>
                <a:gd name="connsiteY158" fmla="*/ 515952 h 812606"/>
                <a:gd name="connsiteX159" fmla="*/ 5093287 w 12346893"/>
                <a:gd name="connsiteY159" fmla="*/ 652796 h 812606"/>
                <a:gd name="connsiteX160" fmla="*/ 5129799 w 12346893"/>
                <a:gd name="connsiteY160" fmla="*/ 553930 h 812606"/>
                <a:gd name="connsiteX161" fmla="*/ 5088520 w 12346893"/>
                <a:gd name="connsiteY161" fmla="*/ 583208 h 812606"/>
                <a:gd name="connsiteX162" fmla="*/ 4814948 w 12346893"/>
                <a:gd name="connsiteY162" fmla="*/ 660613 h 812606"/>
                <a:gd name="connsiteX163" fmla="*/ 4444521 w 12346893"/>
                <a:gd name="connsiteY163" fmla="*/ 512017 h 812606"/>
                <a:gd name="connsiteX164" fmla="*/ 4396314 w 12346893"/>
                <a:gd name="connsiteY164" fmla="*/ 464678 h 812606"/>
                <a:gd name="connsiteX165" fmla="*/ 4392001 w 12346893"/>
                <a:gd name="connsiteY165" fmla="*/ 473301 h 812606"/>
                <a:gd name="connsiteX166" fmla="*/ 4382465 w 12346893"/>
                <a:gd name="connsiteY166" fmla="*/ 455637 h 812606"/>
                <a:gd name="connsiteX167" fmla="*/ 3942636 w 12346893"/>
                <a:gd name="connsiteY167" fmla="*/ 168311 h 812606"/>
                <a:gd name="connsiteX168" fmla="*/ 3519574 w 12346893"/>
                <a:gd name="connsiteY168" fmla="*/ 428744 h 812606"/>
                <a:gd name="connsiteX169" fmla="*/ 3519322 w 12346893"/>
                <a:gd name="connsiteY169" fmla="*/ 429153 h 812606"/>
                <a:gd name="connsiteX170" fmla="*/ 3517830 w 12346893"/>
                <a:gd name="connsiteY170" fmla="*/ 432247 h 812606"/>
                <a:gd name="connsiteX171" fmla="*/ 3491044 w 12346893"/>
                <a:gd name="connsiteY171" fmla="*/ 480217 h 812606"/>
                <a:gd name="connsiteX172" fmla="*/ 3477788 w 12346893"/>
                <a:gd name="connsiteY172" fmla="*/ 500852 h 812606"/>
                <a:gd name="connsiteX173" fmla="*/ 3460299 w 12346893"/>
                <a:gd name="connsiteY173" fmla="*/ 541288 h 812606"/>
                <a:gd name="connsiteX174" fmla="*/ 3467991 w 12346893"/>
                <a:gd name="connsiteY174" fmla="*/ 516104 h 812606"/>
                <a:gd name="connsiteX175" fmla="*/ 3461880 w 12346893"/>
                <a:gd name="connsiteY175" fmla="*/ 525616 h 812606"/>
                <a:gd name="connsiteX176" fmla="*/ 2970129 w 12346893"/>
                <a:gd name="connsiteY176" fmla="*/ 812606 h 812606"/>
                <a:gd name="connsiteX177" fmla="*/ 2599702 w 12346893"/>
                <a:gd name="connsiteY177" fmla="*/ 664010 h 812606"/>
                <a:gd name="connsiteX178" fmla="*/ 2551495 w 12346893"/>
                <a:gd name="connsiteY178" fmla="*/ 616671 h 812606"/>
                <a:gd name="connsiteX179" fmla="*/ 2547182 w 12346893"/>
                <a:gd name="connsiteY179" fmla="*/ 625295 h 812606"/>
                <a:gd name="connsiteX180" fmla="*/ 2537646 w 12346893"/>
                <a:gd name="connsiteY180" fmla="*/ 607630 h 812606"/>
                <a:gd name="connsiteX181" fmla="*/ 2097817 w 12346893"/>
                <a:gd name="connsiteY181" fmla="*/ 320304 h 812606"/>
                <a:gd name="connsiteX182" fmla="*/ 1832207 w 12346893"/>
                <a:gd name="connsiteY182" fmla="*/ 411091 h 812606"/>
                <a:gd name="connsiteX183" fmla="*/ 1787003 w 12346893"/>
                <a:gd name="connsiteY183" fmla="*/ 449001 h 812606"/>
                <a:gd name="connsiteX184" fmla="*/ 1781426 w 12346893"/>
                <a:gd name="connsiteY184" fmla="*/ 456077 h 812606"/>
                <a:gd name="connsiteX185" fmla="*/ 1747297 w 12346893"/>
                <a:gd name="connsiteY185" fmla="*/ 488915 h 812606"/>
                <a:gd name="connsiteX186" fmla="*/ 1722225 w 12346893"/>
                <a:gd name="connsiteY186" fmla="*/ 515954 h 812606"/>
                <a:gd name="connsiteX187" fmla="*/ 1632990 w 12346893"/>
                <a:gd name="connsiteY187" fmla="*/ 652798 h 812606"/>
                <a:gd name="connsiteX188" fmla="*/ 1669501 w 12346893"/>
                <a:gd name="connsiteY188" fmla="*/ 553933 h 812606"/>
                <a:gd name="connsiteX189" fmla="*/ 1628223 w 12346893"/>
                <a:gd name="connsiteY189" fmla="*/ 583210 h 812606"/>
                <a:gd name="connsiteX190" fmla="*/ 1354650 w 12346893"/>
                <a:gd name="connsiteY190" fmla="*/ 660615 h 812606"/>
                <a:gd name="connsiteX191" fmla="*/ 984223 w 12346893"/>
                <a:gd name="connsiteY191" fmla="*/ 512019 h 812606"/>
                <a:gd name="connsiteX192" fmla="*/ 936017 w 12346893"/>
                <a:gd name="connsiteY192" fmla="*/ 464680 h 812606"/>
                <a:gd name="connsiteX193" fmla="*/ 931703 w 12346893"/>
                <a:gd name="connsiteY193" fmla="*/ 473303 h 812606"/>
                <a:gd name="connsiteX194" fmla="*/ 922167 w 12346893"/>
                <a:gd name="connsiteY194" fmla="*/ 455639 h 812606"/>
                <a:gd name="connsiteX195" fmla="*/ 482338 w 12346893"/>
                <a:gd name="connsiteY195" fmla="*/ 168313 h 812606"/>
                <a:gd name="connsiteX196" fmla="*/ 59276 w 12346893"/>
                <a:gd name="connsiteY196" fmla="*/ 428746 h 812606"/>
                <a:gd name="connsiteX197" fmla="*/ 59024 w 12346893"/>
                <a:gd name="connsiteY197" fmla="*/ 429155 h 812606"/>
                <a:gd name="connsiteX198" fmla="*/ 57532 w 12346893"/>
                <a:gd name="connsiteY198" fmla="*/ 432249 h 812606"/>
                <a:gd name="connsiteX199" fmla="*/ 30746 w 12346893"/>
                <a:gd name="connsiteY199" fmla="*/ 480219 h 812606"/>
                <a:gd name="connsiteX200" fmla="*/ 17490 w 12346893"/>
                <a:gd name="connsiteY200" fmla="*/ 500854 h 812606"/>
                <a:gd name="connsiteX201" fmla="*/ 1 w 12346893"/>
                <a:gd name="connsiteY201" fmla="*/ 541290 h 812606"/>
                <a:gd name="connsiteX202" fmla="*/ 7693 w 12346893"/>
                <a:gd name="connsiteY202" fmla="*/ 516106 h 812606"/>
                <a:gd name="connsiteX203" fmla="*/ 1582 w 12346893"/>
                <a:gd name="connsiteY203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859253 w 12346891"/>
                <a:gd name="connsiteY19" fmla="*/ 296657 h 812606"/>
                <a:gd name="connsiteX20" fmla="*/ 1948315 w 12346891"/>
                <a:gd name="connsiteY20" fmla="*/ 177230 h 812606"/>
                <a:gd name="connsiteX21" fmla="*/ 1911977 w 12346891"/>
                <a:gd name="connsiteY21" fmla="*/ 258678 h 812606"/>
                <a:gd name="connsiteX22" fmla="*/ 1953255 w 12346891"/>
                <a:gd name="connsiteY22" fmla="*/ 229401 h 812606"/>
                <a:gd name="connsiteX23" fmla="*/ 2226828 w 12346891"/>
                <a:gd name="connsiteY23" fmla="*/ 151996 h 812606"/>
                <a:gd name="connsiteX24" fmla="*/ 2597255 w 12346891"/>
                <a:gd name="connsiteY24" fmla="*/ 300592 h 812606"/>
                <a:gd name="connsiteX25" fmla="*/ 2645461 w 12346891"/>
                <a:gd name="connsiteY25" fmla="*/ 347931 h 812606"/>
                <a:gd name="connsiteX26" fmla="*/ 2649775 w 12346891"/>
                <a:gd name="connsiteY26" fmla="*/ 339308 h 812606"/>
                <a:gd name="connsiteX27" fmla="*/ 2659311 w 12346891"/>
                <a:gd name="connsiteY27" fmla="*/ 356972 h 812606"/>
                <a:gd name="connsiteX28" fmla="*/ 3099140 w 12346891"/>
                <a:gd name="connsiteY28" fmla="*/ 644298 h 812606"/>
                <a:gd name="connsiteX29" fmla="*/ 3522202 w 12346891"/>
                <a:gd name="connsiteY29" fmla="*/ 383865 h 812606"/>
                <a:gd name="connsiteX30" fmla="*/ 3522454 w 12346891"/>
                <a:gd name="connsiteY30" fmla="*/ 383456 h 812606"/>
                <a:gd name="connsiteX31" fmla="*/ 3523946 w 12346891"/>
                <a:gd name="connsiteY31" fmla="*/ 380362 h 812606"/>
                <a:gd name="connsiteX32" fmla="*/ 3550732 w 12346891"/>
                <a:gd name="connsiteY32" fmla="*/ 332392 h 812606"/>
                <a:gd name="connsiteX33" fmla="*/ 3563987 w 12346891"/>
                <a:gd name="connsiteY33" fmla="*/ 311757 h 812606"/>
                <a:gd name="connsiteX34" fmla="*/ 3581477 w 12346891"/>
                <a:gd name="connsiteY34" fmla="*/ 271321 h 812606"/>
                <a:gd name="connsiteX35" fmla="*/ 3573785 w 12346891"/>
                <a:gd name="connsiteY35" fmla="*/ 296505 h 812606"/>
                <a:gd name="connsiteX36" fmla="*/ 3579895 w 12346891"/>
                <a:gd name="connsiteY36" fmla="*/ 286993 h 812606"/>
                <a:gd name="connsiteX37" fmla="*/ 4071647 w 12346891"/>
                <a:gd name="connsiteY37" fmla="*/ 3 h 812606"/>
                <a:gd name="connsiteX38" fmla="*/ 4442074 w 12346891"/>
                <a:gd name="connsiteY38" fmla="*/ 148599 h 812606"/>
                <a:gd name="connsiteX39" fmla="*/ 4490280 w 12346891"/>
                <a:gd name="connsiteY39" fmla="*/ 195938 h 812606"/>
                <a:gd name="connsiteX40" fmla="*/ 4494594 w 12346891"/>
                <a:gd name="connsiteY40" fmla="*/ 187314 h 812606"/>
                <a:gd name="connsiteX41" fmla="*/ 4504130 w 12346891"/>
                <a:gd name="connsiteY41" fmla="*/ 204979 h 812606"/>
                <a:gd name="connsiteX42" fmla="*/ 4943959 w 12346891"/>
                <a:gd name="connsiteY42" fmla="*/ 492304 h 812606"/>
                <a:gd name="connsiteX43" fmla="*/ 5209569 w 12346891"/>
                <a:gd name="connsiteY43" fmla="*/ 401517 h 812606"/>
                <a:gd name="connsiteX44" fmla="*/ 5254773 w 12346891"/>
                <a:gd name="connsiteY44" fmla="*/ 363608 h 812606"/>
                <a:gd name="connsiteX45" fmla="*/ 5260350 w 12346891"/>
                <a:gd name="connsiteY45" fmla="*/ 356532 h 812606"/>
                <a:gd name="connsiteX46" fmla="*/ 5294479 w 12346891"/>
                <a:gd name="connsiteY46" fmla="*/ 323694 h 812606"/>
                <a:gd name="connsiteX47" fmla="*/ 5319551 w 12346891"/>
                <a:gd name="connsiteY47" fmla="*/ 296655 h 812606"/>
                <a:gd name="connsiteX48" fmla="*/ 5408612 w 12346891"/>
                <a:gd name="connsiteY48" fmla="*/ 177228 h 812606"/>
                <a:gd name="connsiteX49" fmla="*/ 5372274 w 12346891"/>
                <a:gd name="connsiteY49" fmla="*/ 258677 h 812606"/>
                <a:gd name="connsiteX50" fmla="*/ 5413553 w 12346891"/>
                <a:gd name="connsiteY50" fmla="*/ 229399 h 812606"/>
                <a:gd name="connsiteX51" fmla="*/ 5687126 w 12346891"/>
                <a:gd name="connsiteY51" fmla="*/ 151994 h 812606"/>
                <a:gd name="connsiteX52" fmla="*/ 6057553 w 12346891"/>
                <a:gd name="connsiteY52" fmla="*/ 300590 h 812606"/>
                <a:gd name="connsiteX53" fmla="*/ 6105759 w 12346891"/>
                <a:gd name="connsiteY53" fmla="*/ 347929 h 812606"/>
                <a:gd name="connsiteX54" fmla="*/ 6110073 w 12346891"/>
                <a:gd name="connsiteY54" fmla="*/ 339306 h 812606"/>
                <a:gd name="connsiteX55" fmla="*/ 6119609 w 12346891"/>
                <a:gd name="connsiteY55" fmla="*/ 356970 h 812606"/>
                <a:gd name="connsiteX56" fmla="*/ 6559437 w 12346891"/>
                <a:gd name="connsiteY56" fmla="*/ 644296 h 812606"/>
                <a:gd name="connsiteX57" fmla="*/ 6982500 w 12346891"/>
                <a:gd name="connsiteY57" fmla="*/ 383863 h 812606"/>
                <a:gd name="connsiteX58" fmla="*/ 6982751 w 12346891"/>
                <a:gd name="connsiteY58" fmla="*/ 383454 h 812606"/>
                <a:gd name="connsiteX59" fmla="*/ 6984244 w 12346891"/>
                <a:gd name="connsiteY59" fmla="*/ 380360 h 812606"/>
                <a:gd name="connsiteX60" fmla="*/ 7011030 w 12346891"/>
                <a:gd name="connsiteY60" fmla="*/ 332390 h 812606"/>
                <a:gd name="connsiteX61" fmla="*/ 7024284 w 12346891"/>
                <a:gd name="connsiteY61" fmla="*/ 311755 h 812606"/>
                <a:gd name="connsiteX62" fmla="*/ 7041775 w 12346891"/>
                <a:gd name="connsiteY62" fmla="*/ 271319 h 812606"/>
                <a:gd name="connsiteX63" fmla="*/ 7034083 w 12346891"/>
                <a:gd name="connsiteY63" fmla="*/ 296503 h 812606"/>
                <a:gd name="connsiteX64" fmla="*/ 7040193 w 12346891"/>
                <a:gd name="connsiteY64" fmla="*/ 286991 h 812606"/>
                <a:gd name="connsiteX65" fmla="*/ 7531945 w 12346891"/>
                <a:gd name="connsiteY65" fmla="*/ 1 h 812606"/>
                <a:gd name="connsiteX66" fmla="*/ 7902372 w 12346891"/>
                <a:gd name="connsiteY66" fmla="*/ 148597 h 812606"/>
                <a:gd name="connsiteX67" fmla="*/ 7950578 w 12346891"/>
                <a:gd name="connsiteY67" fmla="*/ 195936 h 812606"/>
                <a:gd name="connsiteX68" fmla="*/ 7954892 w 12346891"/>
                <a:gd name="connsiteY68" fmla="*/ 187312 h 812606"/>
                <a:gd name="connsiteX69" fmla="*/ 7964428 w 12346891"/>
                <a:gd name="connsiteY69" fmla="*/ 204977 h 812606"/>
                <a:gd name="connsiteX70" fmla="*/ 8404256 w 12346891"/>
                <a:gd name="connsiteY70" fmla="*/ 492302 h 812606"/>
                <a:gd name="connsiteX71" fmla="*/ 8669867 w 12346891"/>
                <a:gd name="connsiteY71" fmla="*/ 401515 h 812606"/>
                <a:gd name="connsiteX72" fmla="*/ 8715074 w 12346891"/>
                <a:gd name="connsiteY72" fmla="*/ 363604 h 812606"/>
                <a:gd name="connsiteX73" fmla="*/ 8720648 w 12346891"/>
                <a:gd name="connsiteY73" fmla="*/ 356531 h 812606"/>
                <a:gd name="connsiteX74" fmla="*/ 8754768 w 12346891"/>
                <a:gd name="connsiteY74" fmla="*/ 323702 h 812606"/>
                <a:gd name="connsiteX75" fmla="*/ 8779849 w 12346891"/>
                <a:gd name="connsiteY75" fmla="*/ 296653 h 812606"/>
                <a:gd name="connsiteX76" fmla="*/ 8869084 w 12346891"/>
                <a:gd name="connsiteY76" fmla="*/ 159809 h 812606"/>
                <a:gd name="connsiteX77" fmla="*/ 8886594 w 12346891"/>
                <a:gd name="connsiteY77" fmla="*/ 119325 h 812606"/>
                <a:gd name="connsiteX78" fmla="*/ 8868910 w 12346891"/>
                <a:gd name="connsiteY78" fmla="*/ 177226 h 812606"/>
                <a:gd name="connsiteX79" fmla="*/ 8832571 w 12346891"/>
                <a:gd name="connsiteY79" fmla="*/ 258676 h 812606"/>
                <a:gd name="connsiteX80" fmla="*/ 8873851 w 12346891"/>
                <a:gd name="connsiteY80" fmla="*/ 229399 h 812606"/>
                <a:gd name="connsiteX81" fmla="*/ 9147424 w 12346891"/>
                <a:gd name="connsiteY81" fmla="*/ 151993 h 812606"/>
                <a:gd name="connsiteX82" fmla="*/ 9517851 w 12346891"/>
                <a:gd name="connsiteY82" fmla="*/ 300589 h 812606"/>
                <a:gd name="connsiteX83" fmla="*/ 9566057 w 12346891"/>
                <a:gd name="connsiteY83" fmla="*/ 347928 h 812606"/>
                <a:gd name="connsiteX84" fmla="*/ 9570371 w 12346891"/>
                <a:gd name="connsiteY84" fmla="*/ 339305 h 812606"/>
                <a:gd name="connsiteX85" fmla="*/ 9579906 w 12346891"/>
                <a:gd name="connsiteY85" fmla="*/ 356969 h 812606"/>
                <a:gd name="connsiteX86" fmla="*/ 10019736 w 12346891"/>
                <a:gd name="connsiteY86" fmla="*/ 644295 h 812606"/>
                <a:gd name="connsiteX87" fmla="*/ 10442798 w 12346891"/>
                <a:gd name="connsiteY87" fmla="*/ 383862 h 812606"/>
                <a:gd name="connsiteX88" fmla="*/ 10443050 w 12346891"/>
                <a:gd name="connsiteY88" fmla="*/ 383453 h 812606"/>
                <a:gd name="connsiteX89" fmla="*/ 10444542 w 12346891"/>
                <a:gd name="connsiteY89" fmla="*/ 380359 h 812606"/>
                <a:gd name="connsiteX90" fmla="*/ 10471328 w 12346891"/>
                <a:gd name="connsiteY90" fmla="*/ 332389 h 812606"/>
                <a:gd name="connsiteX91" fmla="*/ 10484583 w 12346891"/>
                <a:gd name="connsiteY91" fmla="*/ 311754 h 812606"/>
                <a:gd name="connsiteX92" fmla="*/ 10502072 w 12346891"/>
                <a:gd name="connsiteY92" fmla="*/ 271318 h 812606"/>
                <a:gd name="connsiteX93" fmla="*/ 10494381 w 12346891"/>
                <a:gd name="connsiteY93" fmla="*/ 296502 h 812606"/>
                <a:gd name="connsiteX94" fmla="*/ 10500491 w 12346891"/>
                <a:gd name="connsiteY94" fmla="*/ 286990 h 812606"/>
                <a:gd name="connsiteX95" fmla="*/ 10992243 w 12346891"/>
                <a:gd name="connsiteY95" fmla="*/ 0 h 812606"/>
                <a:gd name="connsiteX96" fmla="*/ 11362670 w 12346891"/>
                <a:gd name="connsiteY96" fmla="*/ 148596 h 812606"/>
                <a:gd name="connsiteX97" fmla="*/ 11410876 w 12346891"/>
                <a:gd name="connsiteY97" fmla="*/ 195935 h 812606"/>
                <a:gd name="connsiteX98" fmla="*/ 11415190 w 12346891"/>
                <a:gd name="connsiteY98" fmla="*/ 187311 h 812606"/>
                <a:gd name="connsiteX99" fmla="*/ 11424726 w 12346891"/>
                <a:gd name="connsiteY99" fmla="*/ 204976 h 812606"/>
                <a:gd name="connsiteX100" fmla="*/ 11864555 w 12346891"/>
                <a:gd name="connsiteY100" fmla="*/ 492302 h 812606"/>
                <a:gd name="connsiteX101" fmla="*/ 12329382 w 12346891"/>
                <a:gd name="connsiteY101" fmla="*/ 159808 h 812606"/>
                <a:gd name="connsiteX102" fmla="*/ 12346891 w 12346891"/>
                <a:gd name="connsiteY102" fmla="*/ 119324 h 812606"/>
                <a:gd name="connsiteX103" fmla="*/ 12329208 w 12346891"/>
                <a:gd name="connsiteY103" fmla="*/ 177225 h 812606"/>
                <a:gd name="connsiteX104" fmla="*/ 11735542 w 12346891"/>
                <a:gd name="connsiteY104" fmla="*/ 660610 h 812606"/>
                <a:gd name="connsiteX105" fmla="*/ 11365115 w 12346891"/>
                <a:gd name="connsiteY105" fmla="*/ 512014 h 812606"/>
                <a:gd name="connsiteX106" fmla="*/ 11316909 w 12346891"/>
                <a:gd name="connsiteY106" fmla="*/ 464675 h 812606"/>
                <a:gd name="connsiteX107" fmla="*/ 11312594 w 12346891"/>
                <a:gd name="connsiteY107" fmla="*/ 473298 h 812606"/>
                <a:gd name="connsiteX108" fmla="*/ 11303059 w 12346891"/>
                <a:gd name="connsiteY108" fmla="*/ 455634 h 812606"/>
                <a:gd name="connsiteX109" fmla="*/ 10863230 w 12346891"/>
                <a:gd name="connsiteY109" fmla="*/ 168308 h 812606"/>
                <a:gd name="connsiteX110" fmla="*/ 10440168 w 12346891"/>
                <a:gd name="connsiteY110" fmla="*/ 428741 h 812606"/>
                <a:gd name="connsiteX111" fmla="*/ 10439916 w 12346891"/>
                <a:gd name="connsiteY111" fmla="*/ 429150 h 812606"/>
                <a:gd name="connsiteX112" fmla="*/ 10438424 w 12346891"/>
                <a:gd name="connsiteY112" fmla="*/ 432244 h 812606"/>
                <a:gd name="connsiteX113" fmla="*/ 10411637 w 12346891"/>
                <a:gd name="connsiteY113" fmla="*/ 480214 h 812606"/>
                <a:gd name="connsiteX114" fmla="*/ 10398383 w 12346891"/>
                <a:gd name="connsiteY114" fmla="*/ 500849 h 812606"/>
                <a:gd name="connsiteX115" fmla="*/ 10380893 w 12346891"/>
                <a:gd name="connsiteY115" fmla="*/ 541285 h 812606"/>
                <a:gd name="connsiteX116" fmla="*/ 10388584 w 12346891"/>
                <a:gd name="connsiteY116" fmla="*/ 516101 h 812606"/>
                <a:gd name="connsiteX117" fmla="*/ 10382475 w 12346891"/>
                <a:gd name="connsiteY117" fmla="*/ 525613 h 812606"/>
                <a:gd name="connsiteX118" fmla="*/ 9890722 w 12346891"/>
                <a:gd name="connsiteY118" fmla="*/ 812603 h 812606"/>
                <a:gd name="connsiteX119" fmla="*/ 9520295 w 12346891"/>
                <a:gd name="connsiteY119" fmla="*/ 664007 h 812606"/>
                <a:gd name="connsiteX120" fmla="*/ 9472089 w 12346891"/>
                <a:gd name="connsiteY120" fmla="*/ 616668 h 812606"/>
                <a:gd name="connsiteX121" fmla="*/ 9467775 w 12346891"/>
                <a:gd name="connsiteY121" fmla="*/ 625292 h 812606"/>
                <a:gd name="connsiteX122" fmla="*/ 9458240 w 12346891"/>
                <a:gd name="connsiteY122" fmla="*/ 607627 h 812606"/>
                <a:gd name="connsiteX123" fmla="*/ 9018411 w 12346891"/>
                <a:gd name="connsiteY123" fmla="*/ 320302 h 812606"/>
                <a:gd name="connsiteX124" fmla="*/ 8752800 w 12346891"/>
                <a:gd name="connsiteY124" fmla="*/ 411089 h 812606"/>
                <a:gd name="connsiteX125" fmla="*/ 8707593 w 12346891"/>
                <a:gd name="connsiteY125" fmla="*/ 449000 h 812606"/>
                <a:gd name="connsiteX126" fmla="*/ 8702020 w 12346891"/>
                <a:gd name="connsiteY126" fmla="*/ 456073 h 812606"/>
                <a:gd name="connsiteX127" fmla="*/ 8667899 w 12346891"/>
                <a:gd name="connsiteY127" fmla="*/ 488902 h 812606"/>
                <a:gd name="connsiteX128" fmla="*/ 8642818 w 12346891"/>
                <a:gd name="connsiteY128" fmla="*/ 515951 h 812606"/>
                <a:gd name="connsiteX129" fmla="*/ 8553583 w 12346891"/>
                <a:gd name="connsiteY129" fmla="*/ 652795 h 812606"/>
                <a:gd name="connsiteX130" fmla="*/ 8536073 w 12346891"/>
                <a:gd name="connsiteY130" fmla="*/ 693279 h 812606"/>
                <a:gd name="connsiteX131" fmla="*/ 8553757 w 12346891"/>
                <a:gd name="connsiteY131" fmla="*/ 635378 h 812606"/>
                <a:gd name="connsiteX132" fmla="*/ 8590096 w 12346891"/>
                <a:gd name="connsiteY132" fmla="*/ 553928 h 812606"/>
                <a:gd name="connsiteX133" fmla="*/ 8548816 w 12346891"/>
                <a:gd name="connsiteY133" fmla="*/ 583206 h 812606"/>
                <a:gd name="connsiteX134" fmla="*/ 8275244 w 12346891"/>
                <a:gd name="connsiteY134" fmla="*/ 660611 h 812606"/>
                <a:gd name="connsiteX135" fmla="*/ 7904817 w 12346891"/>
                <a:gd name="connsiteY135" fmla="*/ 512015 h 812606"/>
                <a:gd name="connsiteX136" fmla="*/ 7856610 w 12346891"/>
                <a:gd name="connsiteY136" fmla="*/ 464676 h 812606"/>
                <a:gd name="connsiteX137" fmla="*/ 7852297 w 12346891"/>
                <a:gd name="connsiteY137" fmla="*/ 473299 h 812606"/>
                <a:gd name="connsiteX138" fmla="*/ 7842761 w 12346891"/>
                <a:gd name="connsiteY138" fmla="*/ 455635 h 812606"/>
                <a:gd name="connsiteX139" fmla="*/ 7402931 w 12346891"/>
                <a:gd name="connsiteY139" fmla="*/ 168309 h 812606"/>
                <a:gd name="connsiteX140" fmla="*/ 6979869 w 12346891"/>
                <a:gd name="connsiteY140" fmla="*/ 428742 h 812606"/>
                <a:gd name="connsiteX141" fmla="*/ 6979618 w 12346891"/>
                <a:gd name="connsiteY141" fmla="*/ 429151 h 812606"/>
                <a:gd name="connsiteX142" fmla="*/ 6978126 w 12346891"/>
                <a:gd name="connsiteY142" fmla="*/ 432245 h 812606"/>
                <a:gd name="connsiteX143" fmla="*/ 6951340 w 12346891"/>
                <a:gd name="connsiteY143" fmla="*/ 480215 h 812606"/>
                <a:gd name="connsiteX144" fmla="*/ 6938084 w 12346891"/>
                <a:gd name="connsiteY144" fmla="*/ 500850 h 812606"/>
                <a:gd name="connsiteX145" fmla="*/ 6920595 w 12346891"/>
                <a:gd name="connsiteY145" fmla="*/ 541286 h 812606"/>
                <a:gd name="connsiteX146" fmla="*/ 6928286 w 12346891"/>
                <a:gd name="connsiteY146" fmla="*/ 516102 h 812606"/>
                <a:gd name="connsiteX147" fmla="*/ 6922176 w 12346891"/>
                <a:gd name="connsiteY147" fmla="*/ 525614 h 812606"/>
                <a:gd name="connsiteX148" fmla="*/ 6430425 w 12346891"/>
                <a:gd name="connsiteY148" fmla="*/ 812604 h 812606"/>
                <a:gd name="connsiteX149" fmla="*/ 6059997 w 12346891"/>
                <a:gd name="connsiteY149" fmla="*/ 664008 h 812606"/>
                <a:gd name="connsiteX150" fmla="*/ 6011791 w 12346891"/>
                <a:gd name="connsiteY150" fmla="*/ 616669 h 812606"/>
                <a:gd name="connsiteX151" fmla="*/ 6007477 w 12346891"/>
                <a:gd name="connsiteY151" fmla="*/ 625293 h 812606"/>
                <a:gd name="connsiteX152" fmla="*/ 5997942 w 12346891"/>
                <a:gd name="connsiteY152" fmla="*/ 607628 h 812606"/>
                <a:gd name="connsiteX153" fmla="*/ 5558112 w 12346891"/>
                <a:gd name="connsiteY153" fmla="*/ 320302 h 812606"/>
                <a:gd name="connsiteX154" fmla="*/ 5292503 w 12346891"/>
                <a:gd name="connsiteY154" fmla="*/ 411089 h 812606"/>
                <a:gd name="connsiteX155" fmla="*/ 5247298 w 12346891"/>
                <a:gd name="connsiteY155" fmla="*/ 448999 h 812606"/>
                <a:gd name="connsiteX156" fmla="*/ 5241722 w 12346891"/>
                <a:gd name="connsiteY156" fmla="*/ 456075 h 812606"/>
                <a:gd name="connsiteX157" fmla="*/ 5207592 w 12346891"/>
                <a:gd name="connsiteY157" fmla="*/ 488913 h 812606"/>
                <a:gd name="connsiteX158" fmla="*/ 5182520 w 12346891"/>
                <a:gd name="connsiteY158" fmla="*/ 515952 h 812606"/>
                <a:gd name="connsiteX159" fmla="*/ 5129797 w 12346891"/>
                <a:gd name="connsiteY159" fmla="*/ 553930 h 812606"/>
                <a:gd name="connsiteX160" fmla="*/ 5088518 w 12346891"/>
                <a:gd name="connsiteY160" fmla="*/ 583208 h 812606"/>
                <a:gd name="connsiteX161" fmla="*/ 4814946 w 12346891"/>
                <a:gd name="connsiteY161" fmla="*/ 660613 h 812606"/>
                <a:gd name="connsiteX162" fmla="*/ 4444519 w 12346891"/>
                <a:gd name="connsiteY162" fmla="*/ 512017 h 812606"/>
                <a:gd name="connsiteX163" fmla="*/ 4396312 w 12346891"/>
                <a:gd name="connsiteY163" fmla="*/ 464678 h 812606"/>
                <a:gd name="connsiteX164" fmla="*/ 4391999 w 12346891"/>
                <a:gd name="connsiteY164" fmla="*/ 473301 h 812606"/>
                <a:gd name="connsiteX165" fmla="*/ 4382463 w 12346891"/>
                <a:gd name="connsiteY165" fmla="*/ 455637 h 812606"/>
                <a:gd name="connsiteX166" fmla="*/ 3942634 w 12346891"/>
                <a:gd name="connsiteY166" fmla="*/ 168311 h 812606"/>
                <a:gd name="connsiteX167" fmla="*/ 3519572 w 12346891"/>
                <a:gd name="connsiteY167" fmla="*/ 428744 h 812606"/>
                <a:gd name="connsiteX168" fmla="*/ 3519320 w 12346891"/>
                <a:gd name="connsiteY168" fmla="*/ 429153 h 812606"/>
                <a:gd name="connsiteX169" fmla="*/ 3517828 w 12346891"/>
                <a:gd name="connsiteY169" fmla="*/ 432247 h 812606"/>
                <a:gd name="connsiteX170" fmla="*/ 3491042 w 12346891"/>
                <a:gd name="connsiteY170" fmla="*/ 480217 h 812606"/>
                <a:gd name="connsiteX171" fmla="*/ 3477786 w 12346891"/>
                <a:gd name="connsiteY171" fmla="*/ 500852 h 812606"/>
                <a:gd name="connsiteX172" fmla="*/ 3460297 w 12346891"/>
                <a:gd name="connsiteY172" fmla="*/ 541288 h 812606"/>
                <a:gd name="connsiteX173" fmla="*/ 3467989 w 12346891"/>
                <a:gd name="connsiteY173" fmla="*/ 516104 h 812606"/>
                <a:gd name="connsiteX174" fmla="*/ 3461878 w 12346891"/>
                <a:gd name="connsiteY174" fmla="*/ 525616 h 812606"/>
                <a:gd name="connsiteX175" fmla="*/ 2970127 w 12346891"/>
                <a:gd name="connsiteY175" fmla="*/ 812606 h 812606"/>
                <a:gd name="connsiteX176" fmla="*/ 2599700 w 12346891"/>
                <a:gd name="connsiteY176" fmla="*/ 664010 h 812606"/>
                <a:gd name="connsiteX177" fmla="*/ 2551493 w 12346891"/>
                <a:gd name="connsiteY177" fmla="*/ 616671 h 812606"/>
                <a:gd name="connsiteX178" fmla="*/ 2547180 w 12346891"/>
                <a:gd name="connsiteY178" fmla="*/ 625295 h 812606"/>
                <a:gd name="connsiteX179" fmla="*/ 2537644 w 12346891"/>
                <a:gd name="connsiteY179" fmla="*/ 607630 h 812606"/>
                <a:gd name="connsiteX180" fmla="*/ 2097815 w 12346891"/>
                <a:gd name="connsiteY180" fmla="*/ 320304 h 812606"/>
                <a:gd name="connsiteX181" fmla="*/ 1832205 w 12346891"/>
                <a:gd name="connsiteY181" fmla="*/ 411091 h 812606"/>
                <a:gd name="connsiteX182" fmla="*/ 1787001 w 12346891"/>
                <a:gd name="connsiteY182" fmla="*/ 449001 h 812606"/>
                <a:gd name="connsiteX183" fmla="*/ 1781424 w 12346891"/>
                <a:gd name="connsiteY183" fmla="*/ 456077 h 812606"/>
                <a:gd name="connsiteX184" fmla="*/ 1747295 w 12346891"/>
                <a:gd name="connsiteY184" fmla="*/ 488915 h 812606"/>
                <a:gd name="connsiteX185" fmla="*/ 1722223 w 12346891"/>
                <a:gd name="connsiteY185" fmla="*/ 515954 h 812606"/>
                <a:gd name="connsiteX186" fmla="*/ 1632988 w 12346891"/>
                <a:gd name="connsiteY186" fmla="*/ 652798 h 812606"/>
                <a:gd name="connsiteX187" fmla="*/ 1669499 w 12346891"/>
                <a:gd name="connsiteY187" fmla="*/ 553933 h 812606"/>
                <a:gd name="connsiteX188" fmla="*/ 1628221 w 12346891"/>
                <a:gd name="connsiteY188" fmla="*/ 583210 h 812606"/>
                <a:gd name="connsiteX189" fmla="*/ 1354648 w 12346891"/>
                <a:gd name="connsiteY189" fmla="*/ 660615 h 812606"/>
                <a:gd name="connsiteX190" fmla="*/ 984221 w 12346891"/>
                <a:gd name="connsiteY190" fmla="*/ 512019 h 812606"/>
                <a:gd name="connsiteX191" fmla="*/ 936015 w 12346891"/>
                <a:gd name="connsiteY191" fmla="*/ 464680 h 812606"/>
                <a:gd name="connsiteX192" fmla="*/ 931701 w 12346891"/>
                <a:gd name="connsiteY192" fmla="*/ 473303 h 812606"/>
                <a:gd name="connsiteX193" fmla="*/ 922165 w 12346891"/>
                <a:gd name="connsiteY193" fmla="*/ 455639 h 812606"/>
                <a:gd name="connsiteX194" fmla="*/ 482336 w 12346891"/>
                <a:gd name="connsiteY194" fmla="*/ 168313 h 812606"/>
                <a:gd name="connsiteX195" fmla="*/ 59274 w 12346891"/>
                <a:gd name="connsiteY195" fmla="*/ 428746 h 812606"/>
                <a:gd name="connsiteX196" fmla="*/ 59022 w 12346891"/>
                <a:gd name="connsiteY196" fmla="*/ 429155 h 812606"/>
                <a:gd name="connsiteX197" fmla="*/ 57530 w 12346891"/>
                <a:gd name="connsiteY197" fmla="*/ 432249 h 812606"/>
                <a:gd name="connsiteX198" fmla="*/ 30744 w 12346891"/>
                <a:gd name="connsiteY198" fmla="*/ 480219 h 812606"/>
                <a:gd name="connsiteX199" fmla="*/ 17488 w 12346891"/>
                <a:gd name="connsiteY199" fmla="*/ 500854 h 812606"/>
                <a:gd name="connsiteX200" fmla="*/ -1 w 12346891"/>
                <a:gd name="connsiteY200" fmla="*/ 541290 h 812606"/>
                <a:gd name="connsiteX201" fmla="*/ 7691 w 12346891"/>
                <a:gd name="connsiteY201" fmla="*/ 516106 h 812606"/>
                <a:gd name="connsiteX202" fmla="*/ 1580 w 12346891"/>
                <a:gd name="connsiteY202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48317 w 12346893"/>
                <a:gd name="connsiteY20" fmla="*/ 177230 h 812606"/>
                <a:gd name="connsiteX21" fmla="*/ 1911979 w 12346893"/>
                <a:gd name="connsiteY21" fmla="*/ 258678 h 812606"/>
                <a:gd name="connsiteX22" fmla="*/ 1953257 w 12346893"/>
                <a:gd name="connsiteY22" fmla="*/ 229401 h 812606"/>
                <a:gd name="connsiteX23" fmla="*/ 2226830 w 12346893"/>
                <a:gd name="connsiteY23" fmla="*/ 151996 h 812606"/>
                <a:gd name="connsiteX24" fmla="*/ 2597257 w 12346893"/>
                <a:gd name="connsiteY24" fmla="*/ 300592 h 812606"/>
                <a:gd name="connsiteX25" fmla="*/ 2645463 w 12346893"/>
                <a:gd name="connsiteY25" fmla="*/ 347931 h 812606"/>
                <a:gd name="connsiteX26" fmla="*/ 2649777 w 12346893"/>
                <a:gd name="connsiteY26" fmla="*/ 339308 h 812606"/>
                <a:gd name="connsiteX27" fmla="*/ 2659313 w 12346893"/>
                <a:gd name="connsiteY27" fmla="*/ 356972 h 812606"/>
                <a:gd name="connsiteX28" fmla="*/ 3099142 w 12346893"/>
                <a:gd name="connsiteY28" fmla="*/ 644298 h 812606"/>
                <a:gd name="connsiteX29" fmla="*/ 3522204 w 12346893"/>
                <a:gd name="connsiteY29" fmla="*/ 383865 h 812606"/>
                <a:gd name="connsiteX30" fmla="*/ 3522456 w 12346893"/>
                <a:gd name="connsiteY30" fmla="*/ 383456 h 812606"/>
                <a:gd name="connsiteX31" fmla="*/ 3523948 w 12346893"/>
                <a:gd name="connsiteY31" fmla="*/ 380362 h 812606"/>
                <a:gd name="connsiteX32" fmla="*/ 3550734 w 12346893"/>
                <a:gd name="connsiteY32" fmla="*/ 332392 h 812606"/>
                <a:gd name="connsiteX33" fmla="*/ 3563989 w 12346893"/>
                <a:gd name="connsiteY33" fmla="*/ 311757 h 812606"/>
                <a:gd name="connsiteX34" fmla="*/ 3581479 w 12346893"/>
                <a:gd name="connsiteY34" fmla="*/ 271321 h 812606"/>
                <a:gd name="connsiteX35" fmla="*/ 3573787 w 12346893"/>
                <a:gd name="connsiteY35" fmla="*/ 296505 h 812606"/>
                <a:gd name="connsiteX36" fmla="*/ 3579897 w 12346893"/>
                <a:gd name="connsiteY36" fmla="*/ 286993 h 812606"/>
                <a:gd name="connsiteX37" fmla="*/ 4071649 w 12346893"/>
                <a:gd name="connsiteY37" fmla="*/ 3 h 812606"/>
                <a:gd name="connsiteX38" fmla="*/ 4442076 w 12346893"/>
                <a:gd name="connsiteY38" fmla="*/ 148599 h 812606"/>
                <a:gd name="connsiteX39" fmla="*/ 4490282 w 12346893"/>
                <a:gd name="connsiteY39" fmla="*/ 195938 h 812606"/>
                <a:gd name="connsiteX40" fmla="*/ 4494596 w 12346893"/>
                <a:gd name="connsiteY40" fmla="*/ 187314 h 812606"/>
                <a:gd name="connsiteX41" fmla="*/ 4504132 w 12346893"/>
                <a:gd name="connsiteY41" fmla="*/ 204979 h 812606"/>
                <a:gd name="connsiteX42" fmla="*/ 4943961 w 12346893"/>
                <a:gd name="connsiteY42" fmla="*/ 492304 h 812606"/>
                <a:gd name="connsiteX43" fmla="*/ 5209571 w 12346893"/>
                <a:gd name="connsiteY43" fmla="*/ 401517 h 812606"/>
                <a:gd name="connsiteX44" fmla="*/ 5254775 w 12346893"/>
                <a:gd name="connsiteY44" fmla="*/ 363608 h 812606"/>
                <a:gd name="connsiteX45" fmla="*/ 5260352 w 12346893"/>
                <a:gd name="connsiteY45" fmla="*/ 356532 h 812606"/>
                <a:gd name="connsiteX46" fmla="*/ 5294481 w 12346893"/>
                <a:gd name="connsiteY46" fmla="*/ 323694 h 812606"/>
                <a:gd name="connsiteX47" fmla="*/ 5319553 w 12346893"/>
                <a:gd name="connsiteY47" fmla="*/ 296655 h 812606"/>
                <a:gd name="connsiteX48" fmla="*/ 5408614 w 12346893"/>
                <a:gd name="connsiteY48" fmla="*/ 177228 h 812606"/>
                <a:gd name="connsiteX49" fmla="*/ 5372276 w 12346893"/>
                <a:gd name="connsiteY49" fmla="*/ 258677 h 812606"/>
                <a:gd name="connsiteX50" fmla="*/ 5413555 w 12346893"/>
                <a:gd name="connsiteY50" fmla="*/ 229399 h 812606"/>
                <a:gd name="connsiteX51" fmla="*/ 5687128 w 12346893"/>
                <a:gd name="connsiteY51" fmla="*/ 151994 h 812606"/>
                <a:gd name="connsiteX52" fmla="*/ 6057555 w 12346893"/>
                <a:gd name="connsiteY52" fmla="*/ 300590 h 812606"/>
                <a:gd name="connsiteX53" fmla="*/ 6105761 w 12346893"/>
                <a:gd name="connsiteY53" fmla="*/ 347929 h 812606"/>
                <a:gd name="connsiteX54" fmla="*/ 6110075 w 12346893"/>
                <a:gd name="connsiteY54" fmla="*/ 339306 h 812606"/>
                <a:gd name="connsiteX55" fmla="*/ 6119611 w 12346893"/>
                <a:gd name="connsiteY55" fmla="*/ 356970 h 812606"/>
                <a:gd name="connsiteX56" fmla="*/ 6559439 w 12346893"/>
                <a:gd name="connsiteY56" fmla="*/ 644296 h 812606"/>
                <a:gd name="connsiteX57" fmla="*/ 6982502 w 12346893"/>
                <a:gd name="connsiteY57" fmla="*/ 383863 h 812606"/>
                <a:gd name="connsiteX58" fmla="*/ 6982753 w 12346893"/>
                <a:gd name="connsiteY58" fmla="*/ 383454 h 812606"/>
                <a:gd name="connsiteX59" fmla="*/ 6984246 w 12346893"/>
                <a:gd name="connsiteY59" fmla="*/ 380360 h 812606"/>
                <a:gd name="connsiteX60" fmla="*/ 7011032 w 12346893"/>
                <a:gd name="connsiteY60" fmla="*/ 332390 h 812606"/>
                <a:gd name="connsiteX61" fmla="*/ 7024286 w 12346893"/>
                <a:gd name="connsiteY61" fmla="*/ 311755 h 812606"/>
                <a:gd name="connsiteX62" fmla="*/ 7041777 w 12346893"/>
                <a:gd name="connsiteY62" fmla="*/ 271319 h 812606"/>
                <a:gd name="connsiteX63" fmla="*/ 7034085 w 12346893"/>
                <a:gd name="connsiteY63" fmla="*/ 296503 h 812606"/>
                <a:gd name="connsiteX64" fmla="*/ 7040195 w 12346893"/>
                <a:gd name="connsiteY64" fmla="*/ 286991 h 812606"/>
                <a:gd name="connsiteX65" fmla="*/ 7531947 w 12346893"/>
                <a:gd name="connsiteY65" fmla="*/ 1 h 812606"/>
                <a:gd name="connsiteX66" fmla="*/ 7902374 w 12346893"/>
                <a:gd name="connsiteY66" fmla="*/ 148597 h 812606"/>
                <a:gd name="connsiteX67" fmla="*/ 7950580 w 12346893"/>
                <a:gd name="connsiteY67" fmla="*/ 195936 h 812606"/>
                <a:gd name="connsiteX68" fmla="*/ 7954894 w 12346893"/>
                <a:gd name="connsiteY68" fmla="*/ 187312 h 812606"/>
                <a:gd name="connsiteX69" fmla="*/ 7964430 w 12346893"/>
                <a:gd name="connsiteY69" fmla="*/ 204977 h 812606"/>
                <a:gd name="connsiteX70" fmla="*/ 8404258 w 12346893"/>
                <a:gd name="connsiteY70" fmla="*/ 492302 h 812606"/>
                <a:gd name="connsiteX71" fmla="*/ 8669869 w 12346893"/>
                <a:gd name="connsiteY71" fmla="*/ 401515 h 812606"/>
                <a:gd name="connsiteX72" fmla="*/ 8715076 w 12346893"/>
                <a:gd name="connsiteY72" fmla="*/ 363604 h 812606"/>
                <a:gd name="connsiteX73" fmla="*/ 8720650 w 12346893"/>
                <a:gd name="connsiteY73" fmla="*/ 356531 h 812606"/>
                <a:gd name="connsiteX74" fmla="*/ 8754770 w 12346893"/>
                <a:gd name="connsiteY74" fmla="*/ 323702 h 812606"/>
                <a:gd name="connsiteX75" fmla="*/ 8779851 w 12346893"/>
                <a:gd name="connsiteY75" fmla="*/ 296653 h 812606"/>
                <a:gd name="connsiteX76" fmla="*/ 8869086 w 12346893"/>
                <a:gd name="connsiteY76" fmla="*/ 159809 h 812606"/>
                <a:gd name="connsiteX77" fmla="*/ 8886596 w 12346893"/>
                <a:gd name="connsiteY77" fmla="*/ 119325 h 812606"/>
                <a:gd name="connsiteX78" fmla="*/ 8868912 w 12346893"/>
                <a:gd name="connsiteY78" fmla="*/ 177226 h 812606"/>
                <a:gd name="connsiteX79" fmla="*/ 8832573 w 12346893"/>
                <a:gd name="connsiteY79" fmla="*/ 258676 h 812606"/>
                <a:gd name="connsiteX80" fmla="*/ 8873853 w 12346893"/>
                <a:gd name="connsiteY80" fmla="*/ 229399 h 812606"/>
                <a:gd name="connsiteX81" fmla="*/ 9147426 w 12346893"/>
                <a:gd name="connsiteY81" fmla="*/ 151993 h 812606"/>
                <a:gd name="connsiteX82" fmla="*/ 9517853 w 12346893"/>
                <a:gd name="connsiteY82" fmla="*/ 300589 h 812606"/>
                <a:gd name="connsiteX83" fmla="*/ 9566059 w 12346893"/>
                <a:gd name="connsiteY83" fmla="*/ 347928 h 812606"/>
                <a:gd name="connsiteX84" fmla="*/ 9570373 w 12346893"/>
                <a:gd name="connsiteY84" fmla="*/ 339305 h 812606"/>
                <a:gd name="connsiteX85" fmla="*/ 9579908 w 12346893"/>
                <a:gd name="connsiteY85" fmla="*/ 356969 h 812606"/>
                <a:gd name="connsiteX86" fmla="*/ 10019738 w 12346893"/>
                <a:gd name="connsiteY86" fmla="*/ 644295 h 812606"/>
                <a:gd name="connsiteX87" fmla="*/ 10442800 w 12346893"/>
                <a:gd name="connsiteY87" fmla="*/ 383862 h 812606"/>
                <a:gd name="connsiteX88" fmla="*/ 10443052 w 12346893"/>
                <a:gd name="connsiteY88" fmla="*/ 383453 h 812606"/>
                <a:gd name="connsiteX89" fmla="*/ 10444544 w 12346893"/>
                <a:gd name="connsiteY89" fmla="*/ 380359 h 812606"/>
                <a:gd name="connsiteX90" fmla="*/ 10471330 w 12346893"/>
                <a:gd name="connsiteY90" fmla="*/ 332389 h 812606"/>
                <a:gd name="connsiteX91" fmla="*/ 10484585 w 12346893"/>
                <a:gd name="connsiteY91" fmla="*/ 311754 h 812606"/>
                <a:gd name="connsiteX92" fmla="*/ 10502074 w 12346893"/>
                <a:gd name="connsiteY92" fmla="*/ 271318 h 812606"/>
                <a:gd name="connsiteX93" fmla="*/ 10494383 w 12346893"/>
                <a:gd name="connsiteY93" fmla="*/ 296502 h 812606"/>
                <a:gd name="connsiteX94" fmla="*/ 10500493 w 12346893"/>
                <a:gd name="connsiteY94" fmla="*/ 286990 h 812606"/>
                <a:gd name="connsiteX95" fmla="*/ 10992245 w 12346893"/>
                <a:gd name="connsiteY95" fmla="*/ 0 h 812606"/>
                <a:gd name="connsiteX96" fmla="*/ 11362672 w 12346893"/>
                <a:gd name="connsiteY96" fmla="*/ 148596 h 812606"/>
                <a:gd name="connsiteX97" fmla="*/ 11410878 w 12346893"/>
                <a:gd name="connsiteY97" fmla="*/ 195935 h 812606"/>
                <a:gd name="connsiteX98" fmla="*/ 11415192 w 12346893"/>
                <a:gd name="connsiteY98" fmla="*/ 187311 h 812606"/>
                <a:gd name="connsiteX99" fmla="*/ 11424728 w 12346893"/>
                <a:gd name="connsiteY99" fmla="*/ 204976 h 812606"/>
                <a:gd name="connsiteX100" fmla="*/ 11864557 w 12346893"/>
                <a:gd name="connsiteY100" fmla="*/ 492302 h 812606"/>
                <a:gd name="connsiteX101" fmla="*/ 12329384 w 12346893"/>
                <a:gd name="connsiteY101" fmla="*/ 159808 h 812606"/>
                <a:gd name="connsiteX102" fmla="*/ 12346893 w 12346893"/>
                <a:gd name="connsiteY102" fmla="*/ 119324 h 812606"/>
                <a:gd name="connsiteX103" fmla="*/ 12329210 w 12346893"/>
                <a:gd name="connsiteY103" fmla="*/ 177225 h 812606"/>
                <a:gd name="connsiteX104" fmla="*/ 11735544 w 12346893"/>
                <a:gd name="connsiteY104" fmla="*/ 660610 h 812606"/>
                <a:gd name="connsiteX105" fmla="*/ 11365117 w 12346893"/>
                <a:gd name="connsiteY105" fmla="*/ 512014 h 812606"/>
                <a:gd name="connsiteX106" fmla="*/ 11316911 w 12346893"/>
                <a:gd name="connsiteY106" fmla="*/ 464675 h 812606"/>
                <a:gd name="connsiteX107" fmla="*/ 11312596 w 12346893"/>
                <a:gd name="connsiteY107" fmla="*/ 473298 h 812606"/>
                <a:gd name="connsiteX108" fmla="*/ 11303061 w 12346893"/>
                <a:gd name="connsiteY108" fmla="*/ 455634 h 812606"/>
                <a:gd name="connsiteX109" fmla="*/ 10863232 w 12346893"/>
                <a:gd name="connsiteY109" fmla="*/ 168308 h 812606"/>
                <a:gd name="connsiteX110" fmla="*/ 10440170 w 12346893"/>
                <a:gd name="connsiteY110" fmla="*/ 428741 h 812606"/>
                <a:gd name="connsiteX111" fmla="*/ 10439918 w 12346893"/>
                <a:gd name="connsiteY111" fmla="*/ 429150 h 812606"/>
                <a:gd name="connsiteX112" fmla="*/ 10438426 w 12346893"/>
                <a:gd name="connsiteY112" fmla="*/ 432244 h 812606"/>
                <a:gd name="connsiteX113" fmla="*/ 10411639 w 12346893"/>
                <a:gd name="connsiteY113" fmla="*/ 480214 h 812606"/>
                <a:gd name="connsiteX114" fmla="*/ 10398385 w 12346893"/>
                <a:gd name="connsiteY114" fmla="*/ 500849 h 812606"/>
                <a:gd name="connsiteX115" fmla="*/ 10380895 w 12346893"/>
                <a:gd name="connsiteY115" fmla="*/ 541285 h 812606"/>
                <a:gd name="connsiteX116" fmla="*/ 10388586 w 12346893"/>
                <a:gd name="connsiteY116" fmla="*/ 516101 h 812606"/>
                <a:gd name="connsiteX117" fmla="*/ 10382477 w 12346893"/>
                <a:gd name="connsiteY117" fmla="*/ 525613 h 812606"/>
                <a:gd name="connsiteX118" fmla="*/ 9890724 w 12346893"/>
                <a:gd name="connsiteY118" fmla="*/ 812603 h 812606"/>
                <a:gd name="connsiteX119" fmla="*/ 9520297 w 12346893"/>
                <a:gd name="connsiteY119" fmla="*/ 664007 h 812606"/>
                <a:gd name="connsiteX120" fmla="*/ 9472091 w 12346893"/>
                <a:gd name="connsiteY120" fmla="*/ 616668 h 812606"/>
                <a:gd name="connsiteX121" fmla="*/ 9467777 w 12346893"/>
                <a:gd name="connsiteY121" fmla="*/ 625292 h 812606"/>
                <a:gd name="connsiteX122" fmla="*/ 9458242 w 12346893"/>
                <a:gd name="connsiteY122" fmla="*/ 607627 h 812606"/>
                <a:gd name="connsiteX123" fmla="*/ 9018413 w 12346893"/>
                <a:gd name="connsiteY123" fmla="*/ 320302 h 812606"/>
                <a:gd name="connsiteX124" fmla="*/ 8752802 w 12346893"/>
                <a:gd name="connsiteY124" fmla="*/ 411089 h 812606"/>
                <a:gd name="connsiteX125" fmla="*/ 8707595 w 12346893"/>
                <a:gd name="connsiteY125" fmla="*/ 449000 h 812606"/>
                <a:gd name="connsiteX126" fmla="*/ 8702022 w 12346893"/>
                <a:gd name="connsiteY126" fmla="*/ 456073 h 812606"/>
                <a:gd name="connsiteX127" fmla="*/ 8667901 w 12346893"/>
                <a:gd name="connsiteY127" fmla="*/ 488902 h 812606"/>
                <a:gd name="connsiteX128" fmla="*/ 8642820 w 12346893"/>
                <a:gd name="connsiteY128" fmla="*/ 515951 h 812606"/>
                <a:gd name="connsiteX129" fmla="*/ 8553585 w 12346893"/>
                <a:gd name="connsiteY129" fmla="*/ 652795 h 812606"/>
                <a:gd name="connsiteX130" fmla="*/ 8536075 w 12346893"/>
                <a:gd name="connsiteY130" fmla="*/ 693279 h 812606"/>
                <a:gd name="connsiteX131" fmla="*/ 8553759 w 12346893"/>
                <a:gd name="connsiteY131" fmla="*/ 635378 h 812606"/>
                <a:gd name="connsiteX132" fmla="*/ 8590098 w 12346893"/>
                <a:gd name="connsiteY132" fmla="*/ 553928 h 812606"/>
                <a:gd name="connsiteX133" fmla="*/ 8548818 w 12346893"/>
                <a:gd name="connsiteY133" fmla="*/ 583206 h 812606"/>
                <a:gd name="connsiteX134" fmla="*/ 8275246 w 12346893"/>
                <a:gd name="connsiteY134" fmla="*/ 660611 h 812606"/>
                <a:gd name="connsiteX135" fmla="*/ 7904819 w 12346893"/>
                <a:gd name="connsiteY135" fmla="*/ 512015 h 812606"/>
                <a:gd name="connsiteX136" fmla="*/ 7856612 w 12346893"/>
                <a:gd name="connsiteY136" fmla="*/ 464676 h 812606"/>
                <a:gd name="connsiteX137" fmla="*/ 7852299 w 12346893"/>
                <a:gd name="connsiteY137" fmla="*/ 473299 h 812606"/>
                <a:gd name="connsiteX138" fmla="*/ 7842763 w 12346893"/>
                <a:gd name="connsiteY138" fmla="*/ 455635 h 812606"/>
                <a:gd name="connsiteX139" fmla="*/ 7402933 w 12346893"/>
                <a:gd name="connsiteY139" fmla="*/ 168309 h 812606"/>
                <a:gd name="connsiteX140" fmla="*/ 6979871 w 12346893"/>
                <a:gd name="connsiteY140" fmla="*/ 428742 h 812606"/>
                <a:gd name="connsiteX141" fmla="*/ 6979620 w 12346893"/>
                <a:gd name="connsiteY141" fmla="*/ 429151 h 812606"/>
                <a:gd name="connsiteX142" fmla="*/ 6978128 w 12346893"/>
                <a:gd name="connsiteY142" fmla="*/ 432245 h 812606"/>
                <a:gd name="connsiteX143" fmla="*/ 6951342 w 12346893"/>
                <a:gd name="connsiteY143" fmla="*/ 480215 h 812606"/>
                <a:gd name="connsiteX144" fmla="*/ 6938086 w 12346893"/>
                <a:gd name="connsiteY144" fmla="*/ 500850 h 812606"/>
                <a:gd name="connsiteX145" fmla="*/ 6920597 w 12346893"/>
                <a:gd name="connsiteY145" fmla="*/ 541286 h 812606"/>
                <a:gd name="connsiteX146" fmla="*/ 6928288 w 12346893"/>
                <a:gd name="connsiteY146" fmla="*/ 516102 h 812606"/>
                <a:gd name="connsiteX147" fmla="*/ 6922178 w 12346893"/>
                <a:gd name="connsiteY147" fmla="*/ 525614 h 812606"/>
                <a:gd name="connsiteX148" fmla="*/ 6430427 w 12346893"/>
                <a:gd name="connsiteY148" fmla="*/ 812604 h 812606"/>
                <a:gd name="connsiteX149" fmla="*/ 6059999 w 12346893"/>
                <a:gd name="connsiteY149" fmla="*/ 664008 h 812606"/>
                <a:gd name="connsiteX150" fmla="*/ 6011793 w 12346893"/>
                <a:gd name="connsiteY150" fmla="*/ 616669 h 812606"/>
                <a:gd name="connsiteX151" fmla="*/ 6007479 w 12346893"/>
                <a:gd name="connsiteY151" fmla="*/ 625293 h 812606"/>
                <a:gd name="connsiteX152" fmla="*/ 5997944 w 12346893"/>
                <a:gd name="connsiteY152" fmla="*/ 607628 h 812606"/>
                <a:gd name="connsiteX153" fmla="*/ 5558114 w 12346893"/>
                <a:gd name="connsiteY153" fmla="*/ 320302 h 812606"/>
                <a:gd name="connsiteX154" fmla="*/ 5292505 w 12346893"/>
                <a:gd name="connsiteY154" fmla="*/ 411089 h 812606"/>
                <a:gd name="connsiteX155" fmla="*/ 5247300 w 12346893"/>
                <a:gd name="connsiteY155" fmla="*/ 448999 h 812606"/>
                <a:gd name="connsiteX156" fmla="*/ 5241724 w 12346893"/>
                <a:gd name="connsiteY156" fmla="*/ 456075 h 812606"/>
                <a:gd name="connsiteX157" fmla="*/ 5207594 w 12346893"/>
                <a:gd name="connsiteY157" fmla="*/ 488913 h 812606"/>
                <a:gd name="connsiteX158" fmla="*/ 5182522 w 12346893"/>
                <a:gd name="connsiteY158" fmla="*/ 515952 h 812606"/>
                <a:gd name="connsiteX159" fmla="*/ 5129799 w 12346893"/>
                <a:gd name="connsiteY159" fmla="*/ 553930 h 812606"/>
                <a:gd name="connsiteX160" fmla="*/ 5088520 w 12346893"/>
                <a:gd name="connsiteY160" fmla="*/ 583208 h 812606"/>
                <a:gd name="connsiteX161" fmla="*/ 4814948 w 12346893"/>
                <a:gd name="connsiteY161" fmla="*/ 660613 h 812606"/>
                <a:gd name="connsiteX162" fmla="*/ 4444521 w 12346893"/>
                <a:gd name="connsiteY162" fmla="*/ 512017 h 812606"/>
                <a:gd name="connsiteX163" fmla="*/ 4396314 w 12346893"/>
                <a:gd name="connsiteY163" fmla="*/ 464678 h 812606"/>
                <a:gd name="connsiteX164" fmla="*/ 4392001 w 12346893"/>
                <a:gd name="connsiteY164" fmla="*/ 473301 h 812606"/>
                <a:gd name="connsiteX165" fmla="*/ 4382465 w 12346893"/>
                <a:gd name="connsiteY165" fmla="*/ 455637 h 812606"/>
                <a:gd name="connsiteX166" fmla="*/ 3942636 w 12346893"/>
                <a:gd name="connsiteY166" fmla="*/ 168311 h 812606"/>
                <a:gd name="connsiteX167" fmla="*/ 3519574 w 12346893"/>
                <a:gd name="connsiteY167" fmla="*/ 428744 h 812606"/>
                <a:gd name="connsiteX168" fmla="*/ 3519322 w 12346893"/>
                <a:gd name="connsiteY168" fmla="*/ 429153 h 812606"/>
                <a:gd name="connsiteX169" fmla="*/ 3517830 w 12346893"/>
                <a:gd name="connsiteY169" fmla="*/ 432247 h 812606"/>
                <a:gd name="connsiteX170" fmla="*/ 3491044 w 12346893"/>
                <a:gd name="connsiteY170" fmla="*/ 480217 h 812606"/>
                <a:gd name="connsiteX171" fmla="*/ 3477788 w 12346893"/>
                <a:gd name="connsiteY171" fmla="*/ 500852 h 812606"/>
                <a:gd name="connsiteX172" fmla="*/ 3460299 w 12346893"/>
                <a:gd name="connsiteY172" fmla="*/ 541288 h 812606"/>
                <a:gd name="connsiteX173" fmla="*/ 3467991 w 12346893"/>
                <a:gd name="connsiteY173" fmla="*/ 516104 h 812606"/>
                <a:gd name="connsiteX174" fmla="*/ 3461880 w 12346893"/>
                <a:gd name="connsiteY174" fmla="*/ 525616 h 812606"/>
                <a:gd name="connsiteX175" fmla="*/ 2970129 w 12346893"/>
                <a:gd name="connsiteY175" fmla="*/ 812606 h 812606"/>
                <a:gd name="connsiteX176" fmla="*/ 2599702 w 12346893"/>
                <a:gd name="connsiteY176" fmla="*/ 664010 h 812606"/>
                <a:gd name="connsiteX177" fmla="*/ 2551495 w 12346893"/>
                <a:gd name="connsiteY177" fmla="*/ 616671 h 812606"/>
                <a:gd name="connsiteX178" fmla="*/ 2547182 w 12346893"/>
                <a:gd name="connsiteY178" fmla="*/ 625295 h 812606"/>
                <a:gd name="connsiteX179" fmla="*/ 2537646 w 12346893"/>
                <a:gd name="connsiteY179" fmla="*/ 607630 h 812606"/>
                <a:gd name="connsiteX180" fmla="*/ 2097817 w 12346893"/>
                <a:gd name="connsiteY180" fmla="*/ 320304 h 812606"/>
                <a:gd name="connsiteX181" fmla="*/ 1832207 w 12346893"/>
                <a:gd name="connsiteY181" fmla="*/ 411091 h 812606"/>
                <a:gd name="connsiteX182" fmla="*/ 1787003 w 12346893"/>
                <a:gd name="connsiteY182" fmla="*/ 449001 h 812606"/>
                <a:gd name="connsiteX183" fmla="*/ 1781426 w 12346893"/>
                <a:gd name="connsiteY183" fmla="*/ 456077 h 812606"/>
                <a:gd name="connsiteX184" fmla="*/ 1747297 w 12346893"/>
                <a:gd name="connsiteY184" fmla="*/ 488915 h 812606"/>
                <a:gd name="connsiteX185" fmla="*/ 1722225 w 12346893"/>
                <a:gd name="connsiteY185" fmla="*/ 515954 h 812606"/>
                <a:gd name="connsiteX186" fmla="*/ 1669501 w 12346893"/>
                <a:gd name="connsiteY186" fmla="*/ 553933 h 812606"/>
                <a:gd name="connsiteX187" fmla="*/ 1628223 w 12346893"/>
                <a:gd name="connsiteY187" fmla="*/ 583210 h 812606"/>
                <a:gd name="connsiteX188" fmla="*/ 1354650 w 12346893"/>
                <a:gd name="connsiteY188" fmla="*/ 660615 h 812606"/>
                <a:gd name="connsiteX189" fmla="*/ 984223 w 12346893"/>
                <a:gd name="connsiteY189" fmla="*/ 512019 h 812606"/>
                <a:gd name="connsiteX190" fmla="*/ 936017 w 12346893"/>
                <a:gd name="connsiteY190" fmla="*/ 464680 h 812606"/>
                <a:gd name="connsiteX191" fmla="*/ 931703 w 12346893"/>
                <a:gd name="connsiteY191" fmla="*/ 473303 h 812606"/>
                <a:gd name="connsiteX192" fmla="*/ 922167 w 12346893"/>
                <a:gd name="connsiteY192" fmla="*/ 455639 h 812606"/>
                <a:gd name="connsiteX193" fmla="*/ 482338 w 12346893"/>
                <a:gd name="connsiteY193" fmla="*/ 168313 h 812606"/>
                <a:gd name="connsiteX194" fmla="*/ 59276 w 12346893"/>
                <a:gd name="connsiteY194" fmla="*/ 428746 h 812606"/>
                <a:gd name="connsiteX195" fmla="*/ 59024 w 12346893"/>
                <a:gd name="connsiteY195" fmla="*/ 429155 h 812606"/>
                <a:gd name="connsiteX196" fmla="*/ 57532 w 12346893"/>
                <a:gd name="connsiteY196" fmla="*/ 432249 h 812606"/>
                <a:gd name="connsiteX197" fmla="*/ 30746 w 12346893"/>
                <a:gd name="connsiteY197" fmla="*/ 480219 h 812606"/>
                <a:gd name="connsiteX198" fmla="*/ 17490 w 12346893"/>
                <a:gd name="connsiteY198" fmla="*/ 500854 h 812606"/>
                <a:gd name="connsiteX199" fmla="*/ 1 w 12346893"/>
                <a:gd name="connsiteY199" fmla="*/ 541290 h 812606"/>
                <a:gd name="connsiteX200" fmla="*/ 7693 w 12346893"/>
                <a:gd name="connsiteY200" fmla="*/ 516106 h 812606"/>
                <a:gd name="connsiteX201" fmla="*/ 1582 w 12346893"/>
                <a:gd name="connsiteY201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859253 w 12346891"/>
                <a:gd name="connsiteY19" fmla="*/ 296657 h 812606"/>
                <a:gd name="connsiteX20" fmla="*/ 1911977 w 12346891"/>
                <a:gd name="connsiteY20" fmla="*/ 258678 h 812606"/>
                <a:gd name="connsiteX21" fmla="*/ 1953255 w 12346891"/>
                <a:gd name="connsiteY21" fmla="*/ 229401 h 812606"/>
                <a:gd name="connsiteX22" fmla="*/ 2226828 w 12346891"/>
                <a:gd name="connsiteY22" fmla="*/ 151996 h 812606"/>
                <a:gd name="connsiteX23" fmla="*/ 2597255 w 12346891"/>
                <a:gd name="connsiteY23" fmla="*/ 300592 h 812606"/>
                <a:gd name="connsiteX24" fmla="*/ 2645461 w 12346891"/>
                <a:gd name="connsiteY24" fmla="*/ 347931 h 812606"/>
                <a:gd name="connsiteX25" fmla="*/ 2649775 w 12346891"/>
                <a:gd name="connsiteY25" fmla="*/ 339308 h 812606"/>
                <a:gd name="connsiteX26" fmla="*/ 2659311 w 12346891"/>
                <a:gd name="connsiteY26" fmla="*/ 356972 h 812606"/>
                <a:gd name="connsiteX27" fmla="*/ 3099140 w 12346891"/>
                <a:gd name="connsiteY27" fmla="*/ 644298 h 812606"/>
                <a:gd name="connsiteX28" fmla="*/ 3522202 w 12346891"/>
                <a:gd name="connsiteY28" fmla="*/ 383865 h 812606"/>
                <a:gd name="connsiteX29" fmla="*/ 3522454 w 12346891"/>
                <a:gd name="connsiteY29" fmla="*/ 383456 h 812606"/>
                <a:gd name="connsiteX30" fmla="*/ 3523946 w 12346891"/>
                <a:gd name="connsiteY30" fmla="*/ 380362 h 812606"/>
                <a:gd name="connsiteX31" fmla="*/ 3550732 w 12346891"/>
                <a:gd name="connsiteY31" fmla="*/ 332392 h 812606"/>
                <a:gd name="connsiteX32" fmla="*/ 3563987 w 12346891"/>
                <a:gd name="connsiteY32" fmla="*/ 311757 h 812606"/>
                <a:gd name="connsiteX33" fmla="*/ 3581477 w 12346891"/>
                <a:gd name="connsiteY33" fmla="*/ 271321 h 812606"/>
                <a:gd name="connsiteX34" fmla="*/ 3573785 w 12346891"/>
                <a:gd name="connsiteY34" fmla="*/ 296505 h 812606"/>
                <a:gd name="connsiteX35" fmla="*/ 3579895 w 12346891"/>
                <a:gd name="connsiteY35" fmla="*/ 286993 h 812606"/>
                <a:gd name="connsiteX36" fmla="*/ 4071647 w 12346891"/>
                <a:gd name="connsiteY36" fmla="*/ 3 h 812606"/>
                <a:gd name="connsiteX37" fmla="*/ 4442074 w 12346891"/>
                <a:gd name="connsiteY37" fmla="*/ 148599 h 812606"/>
                <a:gd name="connsiteX38" fmla="*/ 4490280 w 12346891"/>
                <a:gd name="connsiteY38" fmla="*/ 195938 h 812606"/>
                <a:gd name="connsiteX39" fmla="*/ 4494594 w 12346891"/>
                <a:gd name="connsiteY39" fmla="*/ 187314 h 812606"/>
                <a:gd name="connsiteX40" fmla="*/ 4504130 w 12346891"/>
                <a:gd name="connsiteY40" fmla="*/ 204979 h 812606"/>
                <a:gd name="connsiteX41" fmla="*/ 4943959 w 12346891"/>
                <a:gd name="connsiteY41" fmla="*/ 492304 h 812606"/>
                <a:gd name="connsiteX42" fmla="*/ 5209569 w 12346891"/>
                <a:gd name="connsiteY42" fmla="*/ 401517 h 812606"/>
                <a:gd name="connsiteX43" fmla="*/ 5254773 w 12346891"/>
                <a:gd name="connsiteY43" fmla="*/ 363608 h 812606"/>
                <a:gd name="connsiteX44" fmla="*/ 5260350 w 12346891"/>
                <a:gd name="connsiteY44" fmla="*/ 356532 h 812606"/>
                <a:gd name="connsiteX45" fmla="*/ 5294479 w 12346891"/>
                <a:gd name="connsiteY45" fmla="*/ 323694 h 812606"/>
                <a:gd name="connsiteX46" fmla="*/ 5319551 w 12346891"/>
                <a:gd name="connsiteY46" fmla="*/ 296655 h 812606"/>
                <a:gd name="connsiteX47" fmla="*/ 5408612 w 12346891"/>
                <a:gd name="connsiteY47" fmla="*/ 177228 h 812606"/>
                <a:gd name="connsiteX48" fmla="*/ 5372274 w 12346891"/>
                <a:gd name="connsiteY48" fmla="*/ 258677 h 812606"/>
                <a:gd name="connsiteX49" fmla="*/ 5413553 w 12346891"/>
                <a:gd name="connsiteY49" fmla="*/ 229399 h 812606"/>
                <a:gd name="connsiteX50" fmla="*/ 5687126 w 12346891"/>
                <a:gd name="connsiteY50" fmla="*/ 151994 h 812606"/>
                <a:gd name="connsiteX51" fmla="*/ 6057553 w 12346891"/>
                <a:gd name="connsiteY51" fmla="*/ 300590 h 812606"/>
                <a:gd name="connsiteX52" fmla="*/ 6105759 w 12346891"/>
                <a:gd name="connsiteY52" fmla="*/ 347929 h 812606"/>
                <a:gd name="connsiteX53" fmla="*/ 6110073 w 12346891"/>
                <a:gd name="connsiteY53" fmla="*/ 339306 h 812606"/>
                <a:gd name="connsiteX54" fmla="*/ 6119609 w 12346891"/>
                <a:gd name="connsiteY54" fmla="*/ 356970 h 812606"/>
                <a:gd name="connsiteX55" fmla="*/ 6559437 w 12346891"/>
                <a:gd name="connsiteY55" fmla="*/ 644296 h 812606"/>
                <a:gd name="connsiteX56" fmla="*/ 6982500 w 12346891"/>
                <a:gd name="connsiteY56" fmla="*/ 383863 h 812606"/>
                <a:gd name="connsiteX57" fmla="*/ 6982751 w 12346891"/>
                <a:gd name="connsiteY57" fmla="*/ 383454 h 812606"/>
                <a:gd name="connsiteX58" fmla="*/ 6984244 w 12346891"/>
                <a:gd name="connsiteY58" fmla="*/ 380360 h 812606"/>
                <a:gd name="connsiteX59" fmla="*/ 7011030 w 12346891"/>
                <a:gd name="connsiteY59" fmla="*/ 332390 h 812606"/>
                <a:gd name="connsiteX60" fmla="*/ 7024284 w 12346891"/>
                <a:gd name="connsiteY60" fmla="*/ 311755 h 812606"/>
                <a:gd name="connsiteX61" fmla="*/ 7041775 w 12346891"/>
                <a:gd name="connsiteY61" fmla="*/ 271319 h 812606"/>
                <a:gd name="connsiteX62" fmla="*/ 7034083 w 12346891"/>
                <a:gd name="connsiteY62" fmla="*/ 296503 h 812606"/>
                <a:gd name="connsiteX63" fmla="*/ 7040193 w 12346891"/>
                <a:gd name="connsiteY63" fmla="*/ 286991 h 812606"/>
                <a:gd name="connsiteX64" fmla="*/ 7531945 w 12346891"/>
                <a:gd name="connsiteY64" fmla="*/ 1 h 812606"/>
                <a:gd name="connsiteX65" fmla="*/ 7902372 w 12346891"/>
                <a:gd name="connsiteY65" fmla="*/ 148597 h 812606"/>
                <a:gd name="connsiteX66" fmla="*/ 7950578 w 12346891"/>
                <a:gd name="connsiteY66" fmla="*/ 195936 h 812606"/>
                <a:gd name="connsiteX67" fmla="*/ 7954892 w 12346891"/>
                <a:gd name="connsiteY67" fmla="*/ 187312 h 812606"/>
                <a:gd name="connsiteX68" fmla="*/ 7964428 w 12346891"/>
                <a:gd name="connsiteY68" fmla="*/ 204977 h 812606"/>
                <a:gd name="connsiteX69" fmla="*/ 8404256 w 12346891"/>
                <a:gd name="connsiteY69" fmla="*/ 492302 h 812606"/>
                <a:gd name="connsiteX70" fmla="*/ 8669867 w 12346891"/>
                <a:gd name="connsiteY70" fmla="*/ 401515 h 812606"/>
                <a:gd name="connsiteX71" fmla="*/ 8715074 w 12346891"/>
                <a:gd name="connsiteY71" fmla="*/ 363604 h 812606"/>
                <a:gd name="connsiteX72" fmla="*/ 8720648 w 12346891"/>
                <a:gd name="connsiteY72" fmla="*/ 356531 h 812606"/>
                <a:gd name="connsiteX73" fmla="*/ 8754768 w 12346891"/>
                <a:gd name="connsiteY73" fmla="*/ 323702 h 812606"/>
                <a:gd name="connsiteX74" fmla="*/ 8779849 w 12346891"/>
                <a:gd name="connsiteY74" fmla="*/ 296653 h 812606"/>
                <a:gd name="connsiteX75" fmla="*/ 8869084 w 12346891"/>
                <a:gd name="connsiteY75" fmla="*/ 159809 h 812606"/>
                <a:gd name="connsiteX76" fmla="*/ 8886594 w 12346891"/>
                <a:gd name="connsiteY76" fmla="*/ 119325 h 812606"/>
                <a:gd name="connsiteX77" fmla="*/ 8868910 w 12346891"/>
                <a:gd name="connsiteY77" fmla="*/ 177226 h 812606"/>
                <a:gd name="connsiteX78" fmla="*/ 8832571 w 12346891"/>
                <a:gd name="connsiteY78" fmla="*/ 258676 h 812606"/>
                <a:gd name="connsiteX79" fmla="*/ 8873851 w 12346891"/>
                <a:gd name="connsiteY79" fmla="*/ 229399 h 812606"/>
                <a:gd name="connsiteX80" fmla="*/ 9147424 w 12346891"/>
                <a:gd name="connsiteY80" fmla="*/ 151993 h 812606"/>
                <a:gd name="connsiteX81" fmla="*/ 9517851 w 12346891"/>
                <a:gd name="connsiteY81" fmla="*/ 300589 h 812606"/>
                <a:gd name="connsiteX82" fmla="*/ 9566057 w 12346891"/>
                <a:gd name="connsiteY82" fmla="*/ 347928 h 812606"/>
                <a:gd name="connsiteX83" fmla="*/ 9570371 w 12346891"/>
                <a:gd name="connsiteY83" fmla="*/ 339305 h 812606"/>
                <a:gd name="connsiteX84" fmla="*/ 9579906 w 12346891"/>
                <a:gd name="connsiteY84" fmla="*/ 356969 h 812606"/>
                <a:gd name="connsiteX85" fmla="*/ 10019736 w 12346891"/>
                <a:gd name="connsiteY85" fmla="*/ 644295 h 812606"/>
                <a:gd name="connsiteX86" fmla="*/ 10442798 w 12346891"/>
                <a:gd name="connsiteY86" fmla="*/ 383862 h 812606"/>
                <a:gd name="connsiteX87" fmla="*/ 10443050 w 12346891"/>
                <a:gd name="connsiteY87" fmla="*/ 383453 h 812606"/>
                <a:gd name="connsiteX88" fmla="*/ 10444542 w 12346891"/>
                <a:gd name="connsiteY88" fmla="*/ 380359 h 812606"/>
                <a:gd name="connsiteX89" fmla="*/ 10471328 w 12346891"/>
                <a:gd name="connsiteY89" fmla="*/ 332389 h 812606"/>
                <a:gd name="connsiteX90" fmla="*/ 10484583 w 12346891"/>
                <a:gd name="connsiteY90" fmla="*/ 311754 h 812606"/>
                <a:gd name="connsiteX91" fmla="*/ 10502072 w 12346891"/>
                <a:gd name="connsiteY91" fmla="*/ 271318 h 812606"/>
                <a:gd name="connsiteX92" fmla="*/ 10494381 w 12346891"/>
                <a:gd name="connsiteY92" fmla="*/ 296502 h 812606"/>
                <a:gd name="connsiteX93" fmla="*/ 10500491 w 12346891"/>
                <a:gd name="connsiteY93" fmla="*/ 286990 h 812606"/>
                <a:gd name="connsiteX94" fmla="*/ 10992243 w 12346891"/>
                <a:gd name="connsiteY94" fmla="*/ 0 h 812606"/>
                <a:gd name="connsiteX95" fmla="*/ 11362670 w 12346891"/>
                <a:gd name="connsiteY95" fmla="*/ 148596 h 812606"/>
                <a:gd name="connsiteX96" fmla="*/ 11410876 w 12346891"/>
                <a:gd name="connsiteY96" fmla="*/ 195935 h 812606"/>
                <a:gd name="connsiteX97" fmla="*/ 11415190 w 12346891"/>
                <a:gd name="connsiteY97" fmla="*/ 187311 h 812606"/>
                <a:gd name="connsiteX98" fmla="*/ 11424726 w 12346891"/>
                <a:gd name="connsiteY98" fmla="*/ 204976 h 812606"/>
                <a:gd name="connsiteX99" fmla="*/ 11864555 w 12346891"/>
                <a:gd name="connsiteY99" fmla="*/ 492302 h 812606"/>
                <a:gd name="connsiteX100" fmla="*/ 12329382 w 12346891"/>
                <a:gd name="connsiteY100" fmla="*/ 159808 h 812606"/>
                <a:gd name="connsiteX101" fmla="*/ 12346891 w 12346891"/>
                <a:gd name="connsiteY101" fmla="*/ 119324 h 812606"/>
                <a:gd name="connsiteX102" fmla="*/ 12329208 w 12346891"/>
                <a:gd name="connsiteY102" fmla="*/ 177225 h 812606"/>
                <a:gd name="connsiteX103" fmla="*/ 11735542 w 12346891"/>
                <a:gd name="connsiteY103" fmla="*/ 660610 h 812606"/>
                <a:gd name="connsiteX104" fmla="*/ 11365115 w 12346891"/>
                <a:gd name="connsiteY104" fmla="*/ 512014 h 812606"/>
                <a:gd name="connsiteX105" fmla="*/ 11316909 w 12346891"/>
                <a:gd name="connsiteY105" fmla="*/ 464675 h 812606"/>
                <a:gd name="connsiteX106" fmla="*/ 11312594 w 12346891"/>
                <a:gd name="connsiteY106" fmla="*/ 473298 h 812606"/>
                <a:gd name="connsiteX107" fmla="*/ 11303059 w 12346891"/>
                <a:gd name="connsiteY107" fmla="*/ 455634 h 812606"/>
                <a:gd name="connsiteX108" fmla="*/ 10863230 w 12346891"/>
                <a:gd name="connsiteY108" fmla="*/ 168308 h 812606"/>
                <a:gd name="connsiteX109" fmla="*/ 10440168 w 12346891"/>
                <a:gd name="connsiteY109" fmla="*/ 428741 h 812606"/>
                <a:gd name="connsiteX110" fmla="*/ 10439916 w 12346891"/>
                <a:gd name="connsiteY110" fmla="*/ 429150 h 812606"/>
                <a:gd name="connsiteX111" fmla="*/ 10438424 w 12346891"/>
                <a:gd name="connsiteY111" fmla="*/ 432244 h 812606"/>
                <a:gd name="connsiteX112" fmla="*/ 10411637 w 12346891"/>
                <a:gd name="connsiteY112" fmla="*/ 480214 h 812606"/>
                <a:gd name="connsiteX113" fmla="*/ 10398383 w 12346891"/>
                <a:gd name="connsiteY113" fmla="*/ 500849 h 812606"/>
                <a:gd name="connsiteX114" fmla="*/ 10380893 w 12346891"/>
                <a:gd name="connsiteY114" fmla="*/ 541285 h 812606"/>
                <a:gd name="connsiteX115" fmla="*/ 10388584 w 12346891"/>
                <a:gd name="connsiteY115" fmla="*/ 516101 h 812606"/>
                <a:gd name="connsiteX116" fmla="*/ 10382475 w 12346891"/>
                <a:gd name="connsiteY116" fmla="*/ 525613 h 812606"/>
                <a:gd name="connsiteX117" fmla="*/ 9890722 w 12346891"/>
                <a:gd name="connsiteY117" fmla="*/ 812603 h 812606"/>
                <a:gd name="connsiteX118" fmla="*/ 9520295 w 12346891"/>
                <a:gd name="connsiteY118" fmla="*/ 664007 h 812606"/>
                <a:gd name="connsiteX119" fmla="*/ 9472089 w 12346891"/>
                <a:gd name="connsiteY119" fmla="*/ 616668 h 812606"/>
                <a:gd name="connsiteX120" fmla="*/ 9467775 w 12346891"/>
                <a:gd name="connsiteY120" fmla="*/ 625292 h 812606"/>
                <a:gd name="connsiteX121" fmla="*/ 9458240 w 12346891"/>
                <a:gd name="connsiteY121" fmla="*/ 607627 h 812606"/>
                <a:gd name="connsiteX122" fmla="*/ 9018411 w 12346891"/>
                <a:gd name="connsiteY122" fmla="*/ 320302 h 812606"/>
                <a:gd name="connsiteX123" fmla="*/ 8752800 w 12346891"/>
                <a:gd name="connsiteY123" fmla="*/ 411089 h 812606"/>
                <a:gd name="connsiteX124" fmla="*/ 8707593 w 12346891"/>
                <a:gd name="connsiteY124" fmla="*/ 449000 h 812606"/>
                <a:gd name="connsiteX125" fmla="*/ 8702020 w 12346891"/>
                <a:gd name="connsiteY125" fmla="*/ 456073 h 812606"/>
                <a:gd name="connsiteX126" fmla="*/ 8667899 w 12346891"/>
                <a:gd name="connsiteY126" fmla="*/ 488902 h 812606"/>
                <a:gd name="connsiteX127" fmla="*/ 8642818 w 12346891"/>
                <a:gd name="connsiteY127" fmla="*/ 515951 h 812606"/>
                <a:gd name="connsiteX128" fmla="*/ 8553583 w 12346891"/>
                <a:gd name="connsiteY128" fmla="*/ 652795 h 812606"/>
                <a:gd name="connsiteX129" fmla="*/ 8536073 w 12346891"/>
                <a:gd name="connsiteY129" fmla="*/ 693279 h 812606"/>
                <a:gd name="connsiteX130" fmla="*/ 8553757 w 12346891"/>
                <a:gd name="connsiteY130" fmla="*/ 635378 h 812606"/>
                <a:gd name="connsiteX131" fmla="*/ 8590096 w 12346891"/>
                <a:gd name="connsiteY131" fmla="*/ 553928 h 812606"/>
                <a:gd name="connsiteX132" fmla="*/ 8548816 w 12346891"/>
                <a:gd name="connsiteY132" fmla="*/ 583206 h 812606"/>
                <a:gd name="connsiteX133" fmla="*/ 8275244 w 12346891"/>
                <a:gd name="connsiteY133" fmla="*/ 660611 h 812606"/>
                <a:gd name="connsiteX134" fmla="*/ 7904817 w 12346891"/>
                <a:gd name="connsiteY134" fmla="*/ 512015 h 812606"/>
                <a:gd name="connsiteX135" fmla="*/ 7856610 w 12346891"/>
                <a:gd name="connsiteY135" fmla="*/ 464676 h 812606"/>
                <a:gd name="connsiteX136" fmla="*/ 7852297 w 12346891"/>
                <a:gd name="connsiteY136" fmla="*/ 473299 h 812606"/>
                <a:gd name="connsiteX137" fmla="*/ 7842761 w 12346891"/>
                <a:gd name="connsiteY137" fmla="*/ 455635 h 812606"/>
                <a:gd name="connsiteX138" fmla="*/ 7402931 w 12346891"/>
                <a:gd name="connsiteY138" fmla="*/ 168309 h 812606"/>
                <a:gd name="connsiteX139" fmla="*/ 6979869 w 12346891"/>
                <a:gd name="connsiteY139" fmla="*/ 428742 h 812606"/>
                <a:gd name="connsiteX140" fmla="*/ 6979618 w 12346891"/>
                <a:gd name="connsiteY140" fmla="*/ 429151 h 812606"/>
                <a:gd name="connsiteX141" fmla="*/ 6978126 w 12346891"/>
                <a:gd name="connsiteY141" fmla="*/ 432245 h 812606"/>
                <a:gd name="connsiteX142" fmla="*/ 6951340 w 12346891"/>
                <a:gd name="connsiteY142" fmla="*/ 480215 h 812606"/>
                <a:gd name="connsiteX143" fmla="*/ 6938084 w 12346891"/>
                <a:gd name="connsiteY143" fmla="*/ 500850 h 812606"/>
                <a:gd name="connsiteX144" fmla="*/ 6920595 w 12346891"/>
                <a:gd name="connsiteY144" fmla="*/ 541286 h 812606"/>
                <a:gd name="connsiteX145" fmla="*/ 6928286 w 12346891"/>
                <a:gd name="connsiteY145" fmla="*/ 516102 h 812606"/>
                <a:gd name="connsiteX146" fmla="*/ 6922176 w 12346891"/>
                <a:gd name="connsiteY146" fmla="*/ 525614 h 812606"/>
                <a:gd name="connsiteX147" fmla="*/ 6430425 w 12346891"/>
                <a:gd name="connsiteY147" fmla="*/ 812604 h 812606"/>
                <a:gd name="connsiteX148" fmla="*/ 6059997 w 12346891"/>
                <a:gd name="connsiteY148" fmla="*/ 664008 h 812606"/>
                <a:gd name="connsiteX149" fmla="*/ 6011791 w 12346891"/>
                <a:gd name="connsiteY149" fmla="*/ 616669 h 812606"/>
                <a:gd name="connsiteX150" fmla="*/ 6007477 w 12346891"/>
                <a:gd name="connsiteY150" fmla="*/ 625293 h 812606"/>
                <a:gd name="connsiteX151" fmla="*/ 5997942 w 12346891"/>
                <a:gd name="connsiteY151" fmla="*/ 607628 h 812606"/>
                <a:gd name="connsiteX152" fmla="*/ 5558112 w 12346891"/>
                <a:gd name="connsiteY152" fmla="*/ 320302 h 812606"/>
                <a:gd name="connsiteX153" fmla="*/ 5292503 w 12346891"/>
                <a:gd name="connsiteY153" fmla="*/ 411089 h 812606"/>
                <a:gd name="connsiteX154" fmla="*/ 5247298 w 12346891"/>
                <a:gd name="connsiteY154" fmla="*/ 448999 h 812606"/>
                <a:gd name="connsiteX155" fmla="*/ 5241722 w 12346891"/>
                <a:gd name="connsiteY155" fmla="*/ 456075 h 812606"/>
                <a:gd name="connsiteX156" fmla="*/ 5207592 w 12346891"/>
                <a:gd name="connsiteY156" fmla="*/ 488913 h 812606"/>
                <a:gd name="connsiteX157" fmla="*/ 5182520 w 12346891"/>
                <a:gd name="connsiteY157" fmla="*/ 515952 h 812606"/>
                <a:gd name="connsiteX158" fmla="*/ 5129797 w 12346891"/>
                <a:gd name="connsiteY158" fmla="*/ 553930 h 812606"/>
                <a:gd name="connsiteX159" fmla="*/ 5088518 w 12346891"/>
                <a:gd name="connsiteY159" fmla="*/ 583208 h 812606"/>
                <a:gd name="connsiteX160" fmla="*/ 4814946 w 12346891"/>
                <a:gd name="connsiteY160" fmla="*/ 660613 h 812606"/>
                <a:gd name="connsiteX161" fmla="*/ 4444519 w 12346891"/>
                <a:gd name="connsiteY161" fmla="*/ 512017 h 812606"/>
                <a:gd name="connsiteX162" fmla="*/ 4396312 w 12346891"/>
                <a:gd name="connsiteY162" fmla="*/ 464678 h 812606"/>
                <a:gd name="connsiteX163" fmla="*/ 4391999 w 12346891"/>
                <a:gd name="connsiteY163" fmla="*/ 473301 h 812606"/>
                <a:gd name="connsiteX164" fmla="*/ 4382463 w 12346891"/>
                <a:gd name="connsiteY164" fmla="*/ 455637 h 812606"/>
                <a:gd name="connsiteX165" fmla="*/ 3942634 w 12346891"/>
                <a:gd name="connsiteY165" fmla="*/ 168311 h 812606"/>
                <a:gd name="connsiteX166" fmla="*/ 3519572 w 12346891"/>
                <a:gd name="connsiteY166" fmla="*/ 428744 h 812606"/>
                <a:gd name="connsiteX167" fmla="*/ 3519320 w 12346891"/>
                <a:gd name="connsiteY167" fmla="*/ 429153 h 812606"/>
                <a:gd name="connsiteX168" fmla="*/ 3517828 w 12346891"/>
                <a:gd name="connsiteY168" fmla="*/ 432247 h 812606"/>
                <a:gd name="connsiteX169" fmla="*/ 3491042 w 12346891"/>
                <a:gd name="connsiteY169" fmla="*/ 480217 h 812606"/>
                <a:gd name="connsiteX170" fmla="*/ 3477786 w 12346891"/>
                <a:gd name="connsiteY170" fmla="*/ 500852 h 812606"/>
                <a:gd name="connsiteX171" fmla="*/ 3460297 w 12346891"/>
                <a:gd name="connsiteY171" fmla="*/ 541288 h 812606"/>
                <a:gd name="connsiteX172" fmla="*/ 3467989 w 12346891"/>
                <a:gd name="connsiteY172" fmla="*/ 516104 h 812606"/>
                <a:gd name="connsiteX173" fmla="*/ 3461878 w 12346891"/>
                <a:gd name="connsiteY173" fmla="*/ 525616 h 812606"/>
                <a:gd name="connsiteX174" fmla="*/ 2970127 w 12346891"/>
                <a:gd name="connsiteY174" fmla="*/ 812606 h 812606"/>
                <a:gd name="connsiteX175" fmla="*/ 2599700 w 12346891"/>
                <a:gd name="connsiteY175" fmla="*/ 664010 h 812606"/>
                <a:gd name="connsiteX176" fmla="*/ 2551493 w 12346891"/>
                <a:gd name="connsiteY176" fmla="*/ 616671 h 812606"/>
                <a:gd name="connsiteX177" fmla="*/ 2547180 w 12346891"/>
                <a:gd name="connsiteY177" fmla="*/ 625295 h 812606"/>
                <a:gd name="connsiteX178" fmla="*/ 2537644 w 12346891"/>
                <a:gd name="connsiteY178" fmla="*/ 607630 h 812606"/>
                <a:gd name="connsiteX179" fmla="*/ 2097815 w 12346891"/>
                <a:gd name="connsiteY179" fmla="*/ 320304 h 812606"/>
                <a:gd name="connsiteX180" fmla="*/ 1832205 w 12346891"/>
                <a:gd name="connsiteY180" fmla="*/ 411091 h 812606"/>
                <a:gd name="connsiteX181" fmla="*/ 1787001 w 12346891"/>
                <a:gd name="connsiteY181" fmla="*/ 449001 h 812606"/>
                <a:gd name="connsiteX182" fmla="*/ 1781424 w 12346891"/>
                <a:gd name="connsiteY182" fmla="*/ 456077 h 812606"/>
                <a:gd name="connsiteX183" fmla="*/ 1747295 w 12346891"/>
                <a:gd name="connsiteY183" fmla="*/ 488915 h 812606"/>
                <a:gd name="connsiteX184" fmla="*/ 1722223 w 12346891"/>
                <a:gd name="connsiteY184" fmla="*/ 515954 h 812606"/>
                <a:gd name="connsiteX185" fmla="*/ 1669499 w 12346891"/>
                <a:gd name="connsiteY185" fmla="*/ 553933 h 812606"/>
                <a:gd name="connsiteX186" fmla="*/ 1628221 w 12346891"/>
                <a:gd name="connsiteY186" fmla="*/ 583210 h 812606"/>
                <a:gd name="connsiteX187" fmla="*/ 1354648 w 12346891"/>
                <a:gd name="connsiteY187" fmla="*/ 660615 h 812606"/>
                <a:gd name="connsiteX188" fmla="*/ 984221 w 12346891"/>
                <a:gd name="connsiteY188" fmla="*/ 512019 h 812606"/>
                <a:gd name="connsiteX189" fmla="*/ 936015 w 12346891"/>
                <a:gd name="connsiteY189" fmla="*/ 464680 h 812606"/>
                <a:gd name="connsiteX190" fmla="*/ 931701 w 12346891"/>
                <a:gd name="connsiteY190" fmla="*/ 473303 h 812606"/>
                <a:gd name="connsiteX191" fmla="*/ 922165 w 12346891"/>
                <a:gd name="connsiteY191" fmla="*/ 455639 h 812606"/>
                <a:gd name="connsiteX192" fmla="*/ 482336 w 12346891"/>
                <a:gd name="connsiteY192" fmla="*/ 168313 h 812606"/>
                <a:gd name="connsiteX193" fmla="*/ 59274 w 12346891"/>
                <a:gd name="connsiteY193" fmla="*/ 428746 h 812606"/>
                <a:gd name="connsiteX194" fmla="*/ 59022 w 12346891"/>
                <a:gd name="connsiteY194" fmla="*/ 429155 h 812606"/>
                <a:gd name="connsiteX195" fmla="*/ 57530 w 12346891"/>
                <a:gd name="connsiteY195" fmla="*/ 432249 h 812606"/>
                <a:gd name="connsiteX196" fmla="*/ 30744 w 12346891"/>
                <a:gd name="connsiteY196" fmla="*/ 480219 h 812606"/>
                <a:gd name="connsiteX197" fmla="*/ 17488 w 12346891"/>
                <a:gd name="connsiteY197" fmla="*/ 500854 h 812606"/>
                <a:gd name="connsiteX198" fmla="*/ -1 w 12346891"/>
                <a:gd name="connsiteY198" fmla="*/ 541290 h 812606"/>
                <a:gd name="connsiteX199" fmla="*/ 7691 w 12346891"/>
                <a:gd name="connsiteY199" fmla="*/ 516106 h 812606"/>
                <a:gd name="connsiteX200" fmla="*/ 1580 w 12346891"/>
                <a:gd name="connsiteY200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11979 w 12346893"/>
                <a:gd name="connsiteY20" fmla="*/ 258678 h 812606"/>
                <a:gd name="connsiteX21" fmla="*/ 1953257 w 12346893"/>
                <a:gd name="connsiteY21" fmla="*/ 229401 h 812606"/>
                <a:gd name="connsiteX22" fmla="*/ 2226830 w 12346893"/>
                <a:gd name="connsiteY22" fmla="*/ 151996 h 812606"/>
                <a:gd name="connsiteX23" fmla="*/ 2597257 w 12346893"/>
                <a:gd name="connsiteY23" fmla="*/ 300592 h 812606"/>
                <a:gd name="connsiteX24" fmla="*/ 2645463 w 12346893"/>
                <a:gd name="connsiteY24" fmla="*/ 347931 h 812606"/>
                <a:gd name="connsiteX25" fmla="*/ 2649777 w 12346893"/>
                <a:gd name="connsiteY25" fmla="*/ 339308 h 812606"/>
                <a:gd name="connsiteX26" fmla="*/ 2659313 w 12346893"/>
                <a:gd name="connsiteY26" fmla="*/ 356972 h 812606"/>
                <a:gd name="connsiteX27" fmla="*/ 3099142 w 12346893"/>
                <a:gd name="connsiteY27" fmla="*/ 644298 h 812606"/>
                <a:gd name="connsiteX28" fmla="*/ 3522204 w 12346893"/>
                <a:gd name="connsiteY28" fmla="*/ 383865 h 812606"/>
                <a:gd name="connsiteX29" fmla="*/ 3522456 w 12346893"/>
                <a:gd name="connsiteY29" fmla="*/ 383456 h 812606"/>
                <a:gd name="connsiteX30" fmla="*/ 3550734 w 12346893"/>
                <a:gd name="connsiteY30" fmla="*/ 332392 h 812606"/>
                <a:gd name="connsiteX31" fmla="*/ 3563989 w 12346893"/>
                <a:gd name="connsiteY31" fmla="*/ 311757 h 812606"/>
                <a:gd name="connsiteX32" fmla="*/ 3581479 w 12346893"/>
                <a:gd name="connsiteY32" fmla="*/ 271321 h 812606"/>
                <a:gd name="connsiteX33" fmla="*/ 3573787 w 12346893"/>
                <a:gd name="connsiteY33" fmla="*/ 296505 h 812606"/>
                <a:gd name="connsiteX34" fmla="*/ 3579897 w 12346893"/>
                <a:gd name="connsiteY34" fmla="*/ 286993 h 812606"/>
                <a:gd name="connsiteX35" fmla="*/ 4071649 w 12346893"/>
                <a:gd name="connsiteY35" fmla="*/ 3 h 812606"/>
                <a:gd name="connsiteX36" fmla="*/ 4442076 w 12346893"/>
                <a:gd name="connsiteY36" fmla="*/ 148599 h 812606"/>
                <a:gd name="connsiteX37" fmla="*/ 4490282 w 12346893"/>
                <a:gd name="connsiteY37" fmla="*/ 195938 h 812606"/>
                <a:gd name="connsiteX38" fmla="*/ 4494596 w 12346893"/>
                <a:gd name="connsiteY38" fmla="*/ 187314 h 812606"/>
                <a:gd name="connsiteX39" fmla="*/ 4504132 w 12346893"/>
                <a:gd name="connsiteY39" fmla="*/ 204979 h 812606"/>
                <a:gd name="connsiteX40" fmla="*/ 4943961 w 12346893"/>
                <a:gd name="connsiteY40" fmla="*/ 492304 h 812606"/>
                <a:gd name="connsiteX41" fmla="*/ 5209571 w 12346893"/>
                <a:gd name="connsiteY41" fmla="*/ 401517 h 812606"/>
                <a:gd name="connsiteX42" fmla="*/ 5254775 w 12346893"/>
                <a:gd name="connsiteY42" fmla="*/ 363608 h 812606"/>
                <a:gd name="connsiteX43" fmla="*/ 5260352 w 12346893"/>
                <a:gd name="connsiteY43" fmla="*/ 356532 h 812606"/>
                <a:gd name="connsiteX44" fmla="*/ 5294481 w 12346893"/>
                <a:gd name="connsiteY44" fmla="*/ 323694 h 812606"/>
                <a:gd name="connsiteX45" fmla="*/ 5319553 w 12346893"/>
                <a:gd name="connsiteY45" fmla="*/ 296655 h 812606"/>
                <a:gd name="connsiteX46" fmla="*/ 5408614 w 12346893"/>
                <a:gd name="connsiteY46" fmla="*/ 177228 h 812606"/>
                <a:gd name="connsiteX47" fmla="*/ 5372276 w 12346893"/>
                <a:gd name="connsiteY47" fmla="*/ 258677 h 812606"/>
                <a:gd name="connsiteX48" fmla="*/ 5413555 w 12346893"/>
                <a:gd name="connsiteY48" fmla="*/ 229399 h 812606"/>
                <a:gd name="connsiteX49" fmla="*/ 5687128 w 12346893"/>
                <a:gd name="connsiteY49" fmla="*/ 151994 h 812606"/>
                <a:gd name="connsiteX50" fmla="*/ 6057555 w 12346893"/>
                <a:gd name="connsiteY50" fmla="*/ 300590 h 812606"/>
                <a:gd name="connsiteX51" fmla="*/ 6105761 w 12346893"/>
                <a:gd name="connsiteY51" fmla="*/ 347929 h 812606"/>
                <a:gd name="connsiteX52" fmla="*/ 6110075 w 12346893"/>
                <a:gd name="connsiteY52" fmla="*/ 339306 h 812606"/>
                <a:gd name="connsiteX53" fmla="*/ 6119611 w 12346893"/>
                <a:gd name="connsiteY53" fmla="*/ 356970 h 812606"/>
                <a:gd name="connsiteX54" fmla="*/ 6559439 w 12346893"/>
                <a:gd name="connsiteY54" fmla="*/ 644296 h 812606"/>
                <a:gd name="connsiteX55" fmla="*/ 6982502 w 12346893"/>
                <a:gd name="connsiteY55" fmla="*/ 383863 h 812606"/>
                <a:gd name="connsiteX56" fmla="*/ 6982753 w 12346893"/>
                <a:gd name="connsiteY56" fmla="*/ 383454 h 812606"/>
                <a:gd name="connsiteX57" fmla="*/ 6984246 w 12346893"/>
                <a:gd name="connsiteY57" fmla="*/ 380360 h 812606"/>
                <a:gd name="connsiteX58" fmla="*/ 7011032 w 12346893"/>
                <a:gd name="connsiteY58" fmla="*/ 332390 h 812606"/>
                <a:gd name="connsiteX59" fmla="*/ 7024286 w 12346893"/>
                <a:gd name="connsiteY59" fmla="*/ 311755 h 812606"/>
                <a:gd name="connsiteX60" fmla="*/ 7041777 w 12346893"/>
                <a:gd name="connsiteY60" fmla="*/ 271319 h 812606"/>
                <a:gd name="connsiteX61" fmla="*/ 7034085 w 12346893"/>
                <a:gd name="connsiteY61" fmla="*/ 296503 h 812606"/>
                <a:gd name="connsiteX62" fmla="*/ 7040195 w 12346893"/>
                <a:gd name="connsiteY62" fmla="*/ 286991 h 812606"/>
                <a:gd name="connsiteX63" fmla="*/ 7531947 w 12346893"/>
                <a:gd name="connsiteY63" fmla="*/ 1 h 812606"/>
                <a:gd name="connsiteX64" fmla="*/ 7902374 w 12346893"/>
                <a:gd name="connsiteY64" fmla="*/ 148597 h 812606"/>
                <a:gd name="connsiteX65" fmla="*/ 7950580 w 12346893"/>
                <a:gd name="connsiteY65" fmla="*/ 195936 h 812606"/>
                <a:gd name="connsiteX66" fmla="*/ 7954894 w 12346893"/>
                <a:gd name="connsiteY66" fmla="*/ 187312 h 812606"/>
                <a:gd name="connsiteX67" fmla="*/ 7964430 w 12346893"/>
                <a:gd name="connsiteY67" fmla="*/ 204977 h 812606"/>
                <a:gd name="connsiteX68" fmla="*/ 8404258 w 12346893"/>
                <a:gd name="connsiteY68" fmla="*/ 492302 h 812606"/>
                <a:gd name="connsiteX69" fmla="*/ 8669869 w 12346893"/>
                <a:gd name="connsiteY69" fmla="*/ 401515 h 812606"/>
                <a:gd name="connsiteX70" fmla="*/ 8715076 w 12346893"/>
                <a:gd name="connsiteY70" fmla="*/ 363604 h 812606"/>
                <a:gd name="connsiteX71" fmla="*/ 8720650 w 12346893"/>
                <a:gd name="connsiteY71" fmla="*/ 356531 h 812606"/>
                <a:gd name="connsiteX72" fmla="*/ 8754770 w 12346893"/>
                <a:gd name="connsiteY72" fmla="*/ 323702 h 812606"/>
                <a:gd name="connsiteX73" fmla="*/ 8779851 w 12346893"/>
                <a:gd name="connsiteY73" fmla="*/ 296653 h 812606"/>
                <a:gd name="connsiteX74" fmla="*/ 8869086 w 12346893"/>
                <a:gd name="connsiteY74" fmla="*/ 159809 h 812606"/>
                <a:gd name="connsiteX75" fmla="*/ 8886596 w 12346893"/>
                <a:gd name="connsiteY75" fmla="*/ 119325 h 812606"/>
                <a:gd name="connsiteX76" fmla="*/ 8868912 w 12346893"/>
                <a:gd name="connsiteY76" fmla="*/ 177226 h 812606"/>
                <a:gd name="connsiteX77" fmla="*/ 8832573 w 12346893"/>
                <a:gd name="connsiteY77" fmla="*/ 258676 h 812606"/>
                <a:gd name="connsiteX78" fmla="*/ 8873853 w 12346893"/>
                <a:gd name="connsiteY78" fmla="*/ 229399 h 812606"/>
                <a:gd name="connsiteX79" fmla="*/ 9147426 w 12346893"/>
                <a:gd name="connsiteY79" fmla="*/ 151993 h 812606"/>
                <a:gd name="connsiteX80" fmla="*/ 9517853 w 12346893"/>
                <a:gd name="connsiteY80" fmla="*/ 300589 h 812606"/>
                <a:gd name="connsiteX81" fmla="*/ 9566059 w 12346893"/>
                <a:gd name="connsiteY81" fmla="*/ 347928 h 812606"/>
                <a:gd name="connsiteX82" fmla="*/ 9570373 w 12346893"/>
                <a:gd name="connsiteY82" fmla="*/ 339305 h 812606"/>
                <a:gd name="connsiteX83" fmla="*/ 9579908 w 12346893"/>
                <a:gd name="connsiteY83" fmla="*/ 356969 h 812606"/>
                <a:gd name="connsiteX84" fmla="*/ 10019738 w 12346893"/>
                <a:gd name="connsiteY84" fmla="*/ 644295 h 812606"/>
                <a:gd name="connsiteX85" fmla="*/ 10442800 w 12346893"/>
                <a:gd name="connsiteY85" fmla="*/ 383862 h 812606"/>
                <a:gd name="connsiteX86" fmla="*/ 10443052 w 12346893"/>
                <a:gd name="connsiteY86" fmla="*/ 383453 h 812606"/>
                <a:gd name="connsiteX87" fmla="*/ 10444544 w 12346893"/>
                <a:gd name="connsiteY87" fmla="*/ 380359 h 812606"/>
                <a:gd name="connsiteX88" fmla="*/ 10471330 w 12346893"/>
                <a:gd name="connsiteY88" fmla="*/ 332389 h 812606"/>
                <a:gd name="connsiteX89" fmla="*/ 10484585 w 12346893"/>
                <a:gd name="connsiteY89" fmla="*/ 311754 h 812606"/>
                <a:gd name="connsiteX90" fmla="*/ 10502074 w 12346893"/>
                <a:gd name="connsiteY90" fmla="*/ 271318 h 812606"/>
                <a:gd name="connsiteX91" fmla="*/ 10494383 w 12346893"/>
                <a:gd name="connsiteY91" fmla="*/ 296502 h 812606"/>
                <a:gd name="connsiteX92" fmla="*/ 10500493 w 12346893"/>
                <a:gd name="connsiteY92" fmla="*/ 286990 h 812606"/>
                <a:gd name="connsiteX93" fmla="*/ 10992245 w 12346893"/>
                <a:gd name="connsiteY93" fmla="*/ 0 h 812606"/>
                <a:gd name="connsiteX94" fmla="*/ 11362672 w 12346893"/>
                <a:gd name="connsiteY94" fmla="*/ 148596 h 812606"/>
                <a:gd name="connsiteX95" fmla="*/ 11410878 w 12346893"/>
                <a:gd name="connsiteY95" fmla="*/ 195935 h 812606"/>
                <a:gd name="connsiteX96" fmla="*/ 11415192 w 12346893"/>
                <a:gd name="connsiteY96" fmla="*/ 187311 h 812606"/>
                <a:gd name="connsiteX97" fmla="*/ 11424728 w 12346893"/>
                <a:gd name="connsiteY97" fmla="*/ 204976 h 812606"/>
                <a:gd name="connsiteX98" fmla="*/ 11864557 w 12346893"/>
                <a:gd name="connsiteY98" fmla="*/ 492302 h 812606"/>
                <a:gd name="connsiteX99" fmla="*/ 12329384 w 12346893"/>
                <a:gd name="connsiteY99" fmla="*/ 159808 h 812606"/>
                <a:gd name="connsiteX100" fmla="*/ 12346893 w 12346893"/>
                <a:gd name="connsiteY100" fmla="*/ 119324 h 812606"/>
                <a:gd name="connsiteX101" fmla="*/ 12329210 w 12346893"/>
                <a:gd name="connsiteY101" fmla="*/ 177225 h 812606"/>
                <a:gd name="connsiteX102" fmla="*/ 11735544 w 12346893"/>
                <a:gd name="connsiteY102" fmla="*/ 660610 h 812606"/>
                <a:gd name="connsiteX103" fmla="*/ 11365117 w 12346893"/>
                <a:gd name="connsiteY103" fmla="*/ 512014 h 812606"/>
                <a:gd name="connsiteX104" fmla="*/ 11316911 w 12346893"/>
                <a:gd name="connsiteY104" fmla="*/ 464675 h 812606"/>
                <a:gd name="connsiteX105" fmla="*/ 11312596 w 12346893"/>
                <a:gd name="connsiteY105" fmla="*/ 473298 h 812606"/>
                <a:gd name="connsiteX106" fmla="*/ 11303061 w 12346893"/>
                <a:gd name="connsiteY106" fmla="*/ 455634 h 812606"/>
                <a:gd name="connsiteX107" fmla="*/ 10863232 w 12346893"/>
                <a:gd name="connsiteY107" fmla="*/ 168308 h 812606"/>
                <a:gd name="connsiteX108" fmla="*/ 10440170 w 12346893"/>
                <a:gd name="connsiteY108" fmla="*/ 428741 h 812606"/>
                <a:gd name="connsiteX109" fmla="*/ 10439918 w 12346893"/>
                <a:gd name="connsiteY109" fmla="*/ 429150 h 812606"/>
                <a:gd name="connsiteX110" fmla="*/ 10438426 w 12346893"/>
                <a:gd name="connsiteY110" fmla="*/ 432244 h 812606"/>
                <a:gd name="connsiteX111" fmla="*/ 10411639 w 12346893"/>
                <a:gd name="connsiteY111" fmla="*/ 480214 h 812606"/>
                <a:gd name="connsiteX112" fmla="*/ 10398385 w 12346893"/>
                <a:gd name="connsiteY112" fmla="*/ 500849 h 812606"/>
                <a:gd name="connsiteX113" fmla="*/ 10380895 w 12346893"/>
                <a:gd name="connsiteY113" fmla="*/ 541285 h 812606"/>
                <a:gd name="connsiteX114" fmla="*/ 10388586 w 12346893"/>
                <a:gd name="connsiteY114" fmla="*/ 516101 h 812606"/>
                <a:gd name="connsiteX115" fmla="*/ 10382477 w 12346893"/>
                <a:gd name="connsiteY115" fmla="*/ 525613 h 812606"/>
                <a:gd name="connsiteX116" fmla="*/ 9890724 w 12346893"/>
                <a:gd name="connsiteY116" fmla="*/ 812603 h 812606"/>
                <a:gd name="connsiteX117" fmla="*/ 9520297 w 12346893"/>
                <a:gd name="connsiteY117" fmla="*/ 664007 h 812606"/>
                <a:gd name="connsiteX118" fmla="*/ 9472091 w 12346893"/>
                <a:gd name="connsiteY118" fmla="*/ 616668 h 812606"/>
                <a:gd name="connsiteX119" fmla="*/ 9467777 w 12346893"/>
                <a:gd name="connsiteY119" fmla="*/ 625292 h 812606"/>
                <a:gd name="connsiteX120" fmla="*/ 9458242 w 12346893"/>
                <a:gd name="connsiteY120" fmla="*/ 607627 h 812606"/>
                <a:gd name="connsiteX121" fmla="*/ 9018413 w 12346893"/>
                <a:gd name="connsiteY121" fmla="*/ 320302 h 812606"/>
                <a:gd name="connsiteX122" fmla="*/ 8752802 w 12346893"/>
                <a:gd name="connsiteY122" fmla="*/ 411089 h 812606"/>
                <a:gd name="connsiteX123" fmla="*/ 8707595 w 12346893"/>
                <a:gd name="connsiteY123" fmla="*/ 449000 h 812606"/>
                <a:gd name="connsiteX124" fmla="*/ 8702022 w 12346893"/>
                <a:gd name="connsiteY124" fmla="*/ 456073 h 812606"/>
                <a:gd name="connsiteX125" fmla="*/ 8667901 w 12346893"/>
                <a:gd name="connsiteY125" fmla="*/ 488902 h 812606"/>
                <a:gd name="connsiteX126" fmla="*/ 8642820 w 12346893"/>
                <a:gd name="connsiteY126" fmla="*/ 515951 h 812606"/>
                <a:gd name="connsiteX127" fmla="*/ 8553585 w 12346893"/>
                <a:gd name="connsiteY127" fmla="*/ 652795 h 812606"/>
                <a:gd name="connsiteX128" fmla="*/ 8536075 w 12346893"/>
                <a:gd name="connsiteY128" fmla="*/ 693279 h 812606"/>
                <a:gd name="connsiteX129" fmla="*/ 8553759 w 12346893"/>
                <a:gd name="connsiteY129" fmla="*/ 635378 h 812606"/>
                <a:gd name="connsiteX130" fmla="*/ 8590098 w 12346893"/>
                <a:gd name="connsiteY130" fmla="*/ 553928 h 812606"/>
                <a:gd name="connsiteX131" fmla="*/ 8548818 w 12346893"/>
                <a:gd name="connsiteY131" fmla="*/ 583206 h 812606"/>
                <a:gd name="connsiteX132" fmla="*/ 8275246 w 12346893"/>
                <a:gd name="connsiteY132" fmla="*/ 660611 h 812606"/>
                <a:gd name="connsiteX133" fmla="*/ 7904819 w 12346893"/>
                <a:gd name="connsiteY133" fmla="*/ 512015 h 812606"/>
                <a:gd name="connsiteX134" fmla="*/ 7856612 w 12346893"/>
                <a:gd name="connsiteY134" fmla="*/ 464676 h 812606"/>
                <a:gd name="connsiteX135" fmla="*/ 7852299 w 12346893"/>
                <a:gd name="connsiteY135" fmla="*/ 473299 h 812606"/>
                <a:gd name="connsiteX136" fmla="*/ 7842763 w 12346893"/>
                <a:gd name="connsiteY136" fmla="*/ 455635 h 812606"/>
                <a:gd name="connsiteX137" fmla="*/ 7402933 w 12346893"/>
                <a:gd name="connsiteY137" fmla="*/ 168309 h 812606"/>
                <a:gd name="connsiteX138" fmla="*/ 6979871 w 12346893"/>
                <a:gd name="connsiteY138" fmla="*/ 428742 h 812606"/>
                <a:gd name="connsiteX139" fmla="*/ 6979620 w 12346893"/>
                <a:gd name="connsiteY139" fmla="*/ 429151 h 812606"/>
                <a:gd name="connsiteX140" fmla="*/ 6978128 w 12346893"/>
                <a:gd name="connsiteY140" fmla="*/ 432245 h 812606"/>
                <a:gd name="connsiteX141" fmla="*/ 6951342 w 12346893"/>
                <a:gd name="connsiteY141" fmla="*/ 480215 h 812606"/>
                <a:gd name="connsiteX142" fmla="*/ 6938086 w 12346893"/>
                <a:gd name="connsiteY142" fmla="*/ 500850 h 812606"/>
                <a:gd name="connsiteX143" fmla="*/ 6920597 w 12346893"/>
                <a:gd name="connsiteY143" fmla="*/ 541286 h 812606"/>
                <a:gd name="connsiteX144" fmla="*/ 6928288 w 12346893"/>
                <a:gd name="connsiteY144" fmla="*/ 516102 h 812606"/>
                <a:gd name="connsiteX145" fmla="*/ 6922178 w 12346893"/>
                <a:gd name="connsiteY145" fmla="*/ 525614 h 812606"/>
                <a:gd name="connsiteX146" fmla="*/ 6430427 w 12346893"/>
                <a:gd name="connsiteY146" fmla="*/ 812604 h 812606"/>
                <a:gd name="connsiteX147" fmla="*/ 6059999 w 12346893"/>
                <a:gd name="connsiteY147" fmla="*/ 664008 h 812606"/>
                <a:gd name="connsiteX148" fmla="*/ 6011793 w 12346893"/>
                <a:gd name="connsiteY148" fmla="*/ 616669 h 812606"/>
                <a:gd name="connsiteX149" fmla="*/ 6007479 w 12346893"/>
                <a:gd name="connsiteY149" fmla="*/ 625293 h 812606"/>
                <a:gd name="connsiteX150" fmla="*/ 5997944 w 12346893"/>
                <a:gd name="connsiteY150" fmla="*/ 607628 h 812606"/>
                <a:gd name="connsiteX151" fmla="*/ 5558114 w 12346893"/>
                <a:gd name="connsiteY151" fmla="*/ 320302 h 812606"/>
                <a:gd name="connsiteX152" fmla="*/ 5292505 w 12346893"/>
                <a:gd name="connsiteY152" fmla="*/ 411089 h 812606"/>
                <a:gd name="connsiteX153" fmla="*/ 5247300 w 12346893"/>
                <a:gd name="connsiteY153" fmla="*/ 448999 h 812606"/>
                <a:gd name="connsiteX154" fmla="*/ 5241724 w 12346893"/>
                <a:gd name="connsiteY154" fmla="*/ 456075 h 812606"/>
                <a:gd name="connsiteX155" fmla="*/ 5207594 w 12346893"/>
                <a:gd name="connsiteY155" fmla="*/ 488913 h 812606"/>
                <a:gd name="connsiteX156" fmla="*/ 5182522 w 12346893"/>
                <a:gd name="connsiteY156" fmla="*/ 515952 h 812606"/>
                <a:gd name="connsiteX157" fmla="*/ 5129799 w 12346893"/>
                <a:gd name="connsiteY157" fmla="*/ 553930 h 812606"/>
                <a:gd name="connsiteX158" fmla="*/ 5088520 w 12346893"/>
                <a:gd name="connsiteY158" fmla="*/ 583208 h 812606"/>
                <a:gd name="connsiteX159" fmla="*/ 4814948 w 12346893"/>
                <a:gd name="connsiteY159" fmla="*/ 660613 h 812606"/>
                <a:gd name="connsiteX160" fmla="*/ 4444521 w 12346893"/>
                <a:gd name="connsiteY160" fmla="*/ 512017 h 812606"/>
                <a:gd name="connsiteX161" fmla="*/ 4396314 w 12346893"/>
                <a:gd name="connsiteY161" fmla="*/ 464678 h 812606"/>
                <a:gd name="connsiteX162" fmla="*/ 4392001 w 12346893"/>
                <a:gd name="connsiteY162" fmla="*/ 473301 h 812606"/>
                <a:gd name="connsiteX163" fmla="*/ 4382465 w 12346893"/>
                <a:gd name="connsiteY163" fmla="*/ 455637 h 812606"/>
                <a:gd name="connsiteX164" fmla="*/ 3942636 w 12346893"/>
                <a:gd name="connsiteY164" fmla="*/ 168311 h 812606"/>
                <a:gd name="connsiteX165" fmla="*/ 3519574 w 12346893"/>
                <a:gd name="connsiteY165" fmla="*/ 428744 h 812606"/>
                <a:gd name="connsiteX166" fmla="*/ 3519322 w 12346893"/>
                <a:gd name="connsiteY166" fmla="*/ 429153 h 812606"/>
                <a:gd name="connsiteX167" fmla="*/ 3517830 w 12346893"/>
                <a:gd name="connsiteY167" fmla="*/ 432247 h 812606"/>
                <a:gd name="connsiteX168" fmla="*/ 3491044 w 12346893"/>
                <a:gd name="connsiteY168" fmla="*/ 480217 h 812606"/>
                <a:gd name="connsiteX169" fmla="*/ 3477788 w 12346893"/>
                <a:gd name="connsiteY169" fmla="*/ 500852 h 812606"/>
                <a:gd name="connsiteX170" fmla="*/ 3460299 w 12346893"/>
                <a:gd name="connsiteY170" fmla="*/ 541288 h 812606"/>
                <a:gd name="connsiteX171" fmla="*/ 3467991 w 12346893"/>
                <a:gd name="connsiteY171" fmla="*/ 516104 h 812606"/>
                <a:gd name="connsiteX172" fmla="*/ 3461880 w 12346893"/>
                <a:gd name="connsiteY172" fmla="*/ 525616 h 812606"/>
                <a:gd name="connsiteX173" fmla="*/ 2970129 w 12346893"/>
                <a:gd name="connsiteY173" fmla="*/ 812606 h 812606"/>
                <a:gd name="connsiteX174" fmla="*/ 2599702 w 12346893"/>
                <a:gd name="connsiteY174" fmla="*/ 664010 h 812606"/>
                <a:gd name="connsiteX175" fmla="*/ 2551495 w 12346893"/>
                <a:gd name="connsiteY175" fmla="*/ 616671 h 812606"/>
                <a:gd name="connsiteX176" fmla="*/ 2547182 w 12346893"/>
                <a:gd name="connsiteY176" fmla="*/ 625295 h 812606"/>
                <a:gd name="connsiteX177" fmla="*/ 2537646 w 12346893"/>
                <a:gd name="connsiteY177" fmla="*/ 607630 h 812606"/>
                <a:gd name="connsiteX178" fmla="*/ 2097817 w 12346893"/>
                <a:gd name="connsiteY178" fmla="*/ 320304 h 812606"/>
                <a:gd name="connsiteX179" fmla="*/ 1832207 w 12346893"/>
                <a:gd name="connsiteY179" fmla="*/ 411091 h 812606"/>
                <a:gd name="connsiteX180" fmla="*/ 1787003 w 12346893"/>
                <a:gd name="connsiteY180" fmla="*/ 449001 h 812606"/>
                <a:gd name="connsiteX181" fmla="*/ 1781426 w 12346893"/>
                <a:gd name="connsiteY181" fmla="*/ 456077 h 812606"/>
                <a:gd name="connsiteX182" fmla="*/ 1747297 w 12346893"/>
                <a:gd name="connsiteY182" fmla="*/ 488915 h 812606"/>
                <a:gd name="connsiteX183" fmla="*/ 1722225 w 12346893"/>
                <a:gd name="connsiteY183" fmla="*/ 515954 h 812606"/>
                <a:gd name="connsiteX184" fmla="*/ 1669501 w 12346893"/>
                <a:gd name="connsiteY184" fmla="*/ 553933 h 812606"/>
                <a:gd name="connsiteX185" fmla="*/ 1628223 w 12346893"/>
                <a:gd name="connsiteY185" fmla="*/ 583210 h 812606"/>
                <a:gd name="connsiteX186" fmla="*/ 1354650 w 12346893"/>
                <a:gd name="connsiteY186" fmla="*/ 660615 h 812606"/>
                <a:gd name="connsiteX187" fmla="*/ 984223 w 12346893"/>
                <a:gd name="connsiteY187" fmla="*/ 512019 h 812606"/>
                <a:gd name="connsiteX188" fmla="*/ 936017 w 12346893"/>
                <a:gd name="connsiteY188" fmla="*/ 464680 h 812606"/>
                <a:gd name="connsiteX189" fmla="*/ 931703 w 12346893"/>
                <a:gd name="connsiteY189" fmla="*/ 473303 h 812606"/>
                <a:gd name="connsiteX190" fmla="*/ 922167 w 12346893"/>
                <a:gd name="connsiteY190" fmla="*/ 455639 h 812606"/>
                <a:gd name="connsiteX191" fmla="*/ 482338 w 12346893"/>
                <a:gd name="connsiteY191" fmla="*/ 168313 h 812606"/>
                <a:gd name="connsiteX192" fmla="*/ 59276 w 12346893"/>
                <a:gd name="connsiteY192" fmla="*/ 428746 h 812606"/>
                <a:gd name="connsiteX193" fmla="*/ 59024 w 12346893"/>
                <a:gd name="connsiteY193" fmla="*/ 429155 h 812606"/>
                <a:gd name="connsiteX194" fmla="*/ 57532 w 12346893"/>
                <a:gd name="connsiteY194" fmla="*/ 432249 h 812606"/>
                <a:gd name="connsiteX195" fmla="*/ 30746 w 12346893"/>
                <a:gd name="connsiteY195" fmla="*/ 480219 h 812606"/>
                <a:gd name="connsiteX196" fmla="*/ 17490 w 12346893"/>
                <a:gd name="connsiteY196" fmla="*/ 500854 h 812606"/>
                <a:gd name="connsiteX197" fmla="*/ 1 w 12346893"/>
                <a:gd name="connsiteY197" fmla="*/ 541290 h 812606"/>
                <a:gd name="connsiteX198" fmla="*/ 7693 w 12346893"/>
                <a:gd name="connsiteY198" fmla="*/ 516106 h 812606"/>
                <a:gd name="connsiteX199" fmla="*/ 1582 w 12346893"/>
                <a:gd name="connsiteY199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859253 w 12346891"/>
                <a:gd name="connsiteY19" fmla="*/ 296657 h 812606"/>
                <a:gd name="connsiteX20" fmla="*/ 1911977 w 12346891"/>
                <a:gd name="connsiteY20" fmla="*/ 258678 h 812606"/>
                <a:gd name="connsiteX21" fmla="*/ 1953255 w 12346891"/>
                <a:gd name="connsiteY21" fmla="*/ 229401 h 812606"/>
                <a:gd name="connsiteX22" fmla="*/ 2226828 w 12346891"/>
                <a:gd name="connsiteY22" fmla="*/ 151996 h 812606"/>
                <a:gd name="connsiteX23" fmla="*/ 2597255 w 12346891"/>
                <a:gd name="connsiteY23" fmla="*/ 300592 h 812606"/>
                <a:gd name="connsiteX24" fmla="*/ 2645461 w 12346891"/>
                <a:gd name="connsiteY24" fmla="*/ 347931 h 812606"/>
                <a:gd name="connsiteX25" fmla="*/ 2649775 w 12346891"/>
                <a:gd name="connsiteY25" fmla="*/ 339308 h 812606"/>
                <a:gd name="connsiteX26" fmla="*/ 2659311 w 12346891"/>
                <a:gd name="connsiteY26" fmla="*/ 356972 h 812606"/>
                <a:gd name="connsiteX27" fmla="*/ 3099140 w 12346891"/>
                <a:gd name="connsiteY27" fmla="*/ 644298 h 812606"/>
                <a:gd name="connsiteX28" fmla="*/ 3522202 w 12346891"/>
                <a:gd name="connsiteY28" fmla="*/ 383865 h 812606"/>
                <a:gd name="connsiteX29" fmla="*/ 3522454 w 12346891"/>
                <a:gd name="connsiteY29" fmla="*/ 383456 h 812606"/>
                <a:gd name="connsiteX30" fmla="*/ 3550732 w 12346891"/>
                <a:gd name="connsiteY30" fmla="*/ 332392 h 812606"/>
                <a:gd name="connsiteX31" fmla="*/ 3581477 w 12346891"/>
                <a:gd name="connsiteY31" fmla="*/ 271321 h 812606"/>
                <a:gd name="connsiteX32" fmla="*/ 3573785 w 12346891"/>
                <a:gd name="connsiteY32" fmla="*/ 296505 h 812606"/>
                <a:gd name="connsiteX33" fmla="*/ 3579895 w 12346891"/>
                <a:gd name="connsiteY33" fmla="*/ 286993 h 812606"/>
                <a:gd name="connsiteX34" fmla="*/ 4071647 w 12346891"/>
                <a:gd name="connsiteY34" fmla="*/ 3 h 812606"/>
                <a:gd name="connsiteX35" fmla="*/ 4442074 w 12346891"/>
                <a:gd name="connsiteY35" fmla="*/ 148599 h 812606"/>
                <a:gd name="connsiteX36" fmla="*/ 4490280 w 12346891"/>
                <a:gd name="connsiteY36" fmla="*/ 195938 h 812606"/>
                <a:gd name="connsiteX37" fmla="*/ 4494594 w 12346891"/>
                <a:gd name="connsiteY37" fmla="*/ 187314 h 812606"/>
                <a:gd name="connsiteX38" fmla="*/ 4504130 w 12346891"/>
                <a:gd name="connsiteY38" fmla="*/ 204979 h 812606"/>
                <a:gd name="connsiteX39" fmla="*/ 4943959 w 12346891"/>
                <a:gd name="connsiteY39" fmla="*/ 492304 h 812606"/>
                <a:gd name="connsiteX40" fmla="*/ 5209569 w 12346891"/>
                <a:gd name="connsiteY40" fmla="*/ 401517 h 812606"/>
                <a:gd name="connsiteX41" fmla="*/ 5254773 w 12346891"/>
                <a:gd name="connsiteY41" fmla="*/ 363608 h 812606"/>
                <a:gd name="connsiteX42" fmla="*/ 5260350 w 12346891"/>
                <a:gd name="connsiteY42" fmla="*/ 356532 h 812606"/>
                <a:gd name="connsiteX43" fmla="*/ 5294479 w 12346891"/>
                <a:gd name="connsiteY43" fmla="*/ 323694 h 812606"/>
                <a:gd name="connsiteX44" fmla="*/ 5319551 w 12346891"/>
                <a:gd name="connsiteY44" fmla="*/ 296655 h 812606"/>
                <a:gd name="connsiteX45" fmla="*/ 5408612 w 12346891"/>
                <a:gd name="connsiteY45" fmla="*/ 177228 h 812606"/>
                <a:gd name="connsiteX46" fmla="*/ 5372274 w 12346891"/>
                <a:gd name="connsiteY46" fmla="*/ 258677 h 812606"/>
                <a:gd name="connsiteX47" fmla="*/ 5413553 w 12346891"/>
                <a:gd name="connsiteY47" fmla="*/ 229399 h 812606"/>
                <a:gd name="connsiteX48" fmla="*/ 5687126 w 12346891"/>
                <a:gd name="connsiteY48" fmla="*/ 151994 h 812606"/>
                <a:gd name="connsiteX49" fmla="*/ 6057553 w 12346891"/>
                <a:gd name="connsiteY49" fmla="*/ 300590 h 812606"/>
                <a:gd name="connsiteX50" fmla="*/ 6105759 w 12346891"/>
                <a:gd name="connsiteY50" fmla="*/ 347929 h 812606"/>
                <a:gd name="connsiteX51" fmla="*/ 6110073 w 12346891"/>
                <a:gd name="connsiteY51" fmla="*/ 339306 h 812606"/>
                <a:gd name="connsiteX52" fmla="*/ 6119609 w 12346891"/>
                <a:gd name="connsiteY52" fmla="*/ 356970 h 812606"/>
                <a:gd name="connsiteX53" fmla="*/ 6559437 w 12346891"/>
                <a:gd name="connsiteY53" fmla="*/ 644296 h 812606"/>
                <a:gd name="connsiteX54" fmla="*/ 6982500 w 12346891"/>
                <a:gd name="connsiteY54" fmla="*/ 383863 h 812606"/>
                <a:gd name="connsiteX55" fmla="*/ 6982751 w 12346891"/>
                <a:gd name="connsiteY55" fmla="*/ 383454 h 812606"/>
                <a:gd name="connsiteX56" fmla="*/ 6984244 w 12346891"/>
                <a:gd name="connsiteY56" fmla="*/ 380360 h 812606"/>
                <a:gd name="connsiteX57" fmla="*/ 7011030 w 12346891"/>
                <a:gd name="connsiteY57" fmla="*/ 332390 h 812606"/>
                <a:gd name="connsiteX58" fmla="*/ 7024284 w 12346891"/>
                <a:gd name="connsiteY58" fmla="*/ 311755 h 812606"/>
                <a:gd name="connsiteX59" fmla="*/ 7041775 w 12346891"/>
                <a:gd name="connsiteY59" fmla="*/ 271319 h 812606"/>
                <a:gd name="connsiteX60" fmla="*/ 7034083 w 12346891"/>
                <a:gd name="connsiteY60" fmla="*/ 296503 h 812606"/>
                <a:gd name="connsiteX61" fmla="*/ 7040193 w 12346891"/>
                <a:gd name="connsiteY61" fmla="*/ 286991 h 812606"/>
                <a:gd name="connsiteX62" fmla="*/ 7531945 w 12346891"/>
                <a:gd name="connsiteY62" fmla="*/ 1 h 812606"/>
                <a:gd name="connsiteX63" fmla="*/ 7902372 w 12346891"/>
                <a:gd name="connsiteY63" fmla="*/ 148597 h 812606"/>
                <a:gd name="connsiteX64" fmla="*/ 7950578 w 12346891"/>
                <a:gd name="connsiteY64" fmla="*/ 195936 h 812606"/>
                <a:gd name="connsiteX65" fmla="*/ 7954892 w 12346891"/>
                <a:gd name="connsiteY65" fmla="*/ 187312 h 812606"/>
                <a:gd name="connsiteX66" fmla="*/ 7964428 w 12346891"/>
                <a:gd name="connsiteY66" fmla="*/ 204977 h 812606"/>
                <a:gd name="connsiteX67" fmla="*/ 8404256 w 12346891"/>
                <a:gd name="connsiteY67" fmla="*/ 492302 h 812606"/>
                <a:gd name="connsiteX68" fmla="*/ 8669867 w 12346891"/>
                <a:gd name="connsiteY68" fmla="*/ 401515 h 812606"/>
                <a:gd name="connsiteX69" fmla="*/ 8715074 w 12346891"/>
                <a:gd name="connsiteY69" fmla="*/ 363604 h 812606"/>
                <a:gd name="connsiteX70" fmla="*/ 8720648 w 12346891"/>
                <a:gd name="connsiteY70" fmla="*/ 356531 h 812606"/>
                <a:gd name="connsiteX71" fmla="*/ 8754768 w 12346891"/>
                <a:gd name="connsiteY71" fmla="*/ 323702 h 812606"/>
                <a:gd name="connsiteX72" fmla="*/ 8779849 w 12346891"/>
                <a:gd name="connsiteY72" fmla="*/ 296653 h 812606"/>
                <a:gd name="connsiteX73" fmla="*/ 8869084 w 12346891"/>
                <a:gd name="connsiteY73" fmla="*/ 159809 h 812606"/>
                <a:gd name="connsiteX74" fmla="*/ 8886594 w 12346891"/>
                <a:gd name="connsiteY74" fmla="*/ 119325 h 812606"/>
                <a:gd name="connsiteX75" fmla="*/ 8868910 w 12346891"/>
                <a:gd name="connsiteY75" fmla="*/ 177226 h 812606"/>
                <a:gd name="connsiteX76" fmla="*/ 8832571 w 12346891"/>
                <a:gd name="connsiteY76" fmla="*/ 258676 h 812606"/>
                <a:gd name="connsiteX77" fmla="*/ 8873851 w 12346891"/>
                <a:gd name="connsiteY77" fmla="*/ 229399 h 812606"/>
                <a:gd name="connsiteX78" fmla="*/ 9147424 w 12346891"/>
                <a:gd name="connsiteY78" fmla="*/ 151993 h 812606"/>
                <a:gd name="connsiteX79" fmla="*/ 9517851 w 12346891"/>
                <a:gd name="connsiteY79" fmla="*/ 300589 h 812606"/>
                <a:gd name="connsiteX80" fmla="*/ 9566057 w 12346891"/>
                <a:gd name="connsiteY80" fmla="*/ 347928 h 812606"/>
                <a:gd name="connsiteX81" fmla="*/ 9570371 w 12346891"/>
                <a:gd name="connsiteY81" fmla="*/ 339305 h 812606"/>
                <a:gd name="connsiteX82" fmla="*/ 9579906 w 12346891"/>
                <a:gd name="connsiteY82" fmla="*/ 356969 h 812606"/>
                <a:gd name="connsiteX83" fmla="*/ 10019736 w 12346891"/>
                <a:gd name="connsiteY83" fmla="*/ 644295 h 812606"/>
                <a:gd name="connsiteX84" fmla="*/ 10442798 w 12346891"/>
                <a:gd name="connsiteY84" fmla="*/ 383862 h 812606"/>
                <a:gd name="connsiteX85" fmla="*/ 10443050 w 12346891"/>
                <a:gd name="connsiteY85" fmla="*/ 383453 h 812606"/>
                <a:gd name="connsiteX86" fmla="*/ 10444542 w 12346891"/>
                <a:gd name="connsiteY86" fmla="*/ 380359 h 812606"/>
                <a:gd name="connsiteX87" fmla="*/ 10471328 w 12346891"/>
                <a:gd name="connsiteY87" fmla="*/ 332389 h 812606"/>
                <a:gd name="connsiteX88" fmla="*/ 10484583 w 12346891"/>
                <a:gd name="connsiteY88" fmla="*/ 311754 h 812606"/>
                <a:gd name="connsiteX89" fmla="*/ 10502072 w 12346891"/>
                <a:gd name="connsiteY89" fmla="*/ 271318 h 812606"/>
                <a:gd name="connsiteX90" fmla="*/ 10494381 w 12346891"/>
                <a:gd name="connsiteY90" fmla="*/ 296502 h 812606"/>
                <a:gd name="connsiteX91" fmla="*/ 10500491 w 12346891"/>
                <a:gd name="connsiteY91" fmla="*/ 286990 h 812606"/>
                <a:gd name="connsiteX92" fmla="*/ 10992243 w 12346891"/>
                <a:gd name="connsiteY92" fmla="*/ 0 h 812606"/>
                <a:gd name="connsiteX93" fmla="*/ 11362670 w 12346891"/>
                <a:gd name="connsiteY93" fmla="*/ 148596 h 812606"/>
                <a:gd name="connsiteX94" fmla="*/ 11410876 w 12346891"/>
                <a:gd name="connsiteY94" fmla="*/ 195935 h 812606"/>
                <a:gd name="connsiteX95" fmla="*/ 11415190 w 12346891"/>
                <a:gd name="connsiteY95" fmla="*/ 187311 h 812606"/>
                <a:gd name="connsiteX96" fmla="*/ 11424726 w 12346891"/>
                <a:gd name="connsiteY96" fmla="*/ 204976 h 812606"/>
                <a:gd name="connsiteX97" fmla="*/ 11864555 w 12346891"/>
                <a:gd name="connsiteY97" fmla="*/ 492302 h 812606"/>
                <a:gd name="connsiteX98" fmla="*/ 12329382 w 12346891"/>
                <a:gd name="connsiteY98" fmla="*/ 159808 h 812606"/>
                <a:gd name="connsiteX99" fmla="*/ 12346891 w 12346891"/>
                <a:gd name="connsiteY99" fmla="*/ 119324 h 812606"/>
                <a:gd name="connsiteX100" fmla="*/ 12329208 w 12346891"/>
                <a:gd name="connsiteY100" fmla="*/ 177225 h 812606"/>
                <a:gd name="connsiteX101" fmla="*/ 11735542 w 12346891"/>
                <a:gd name="connsiteY101" fmla="*/ 660610 h 812606"/>
                <a:gd name="connsiteX102" fmla="*/ 11365115 w 12346891"/>
                <a:gd name="connsiteY102" fmla="*/ 512014 h 812606"/>
                <a:gd name="connsiteX103" fmla="*/ 11316909 w 12346891"/>
                <a:gd name="connsiteY103" fmla="*/ 464675 h 812606"/>
                <a:gd name="connsiteX104" fmla="*/ 11312594 w 12346891"/>
                <a:gd name="connsiteY104" fmla="*/ 473298 h 812606"/>
                <a:gd name="connsiteX105" fmla="*/ 11303059 w 12346891"/>
                <a:gd name="connsiteY105" fmla="*/ 455634 h 812606"/>
                <a:gd name="connsiteX106" fmla="*/ 10863230 w 12346891"/>
                <a:gd name="connsiteY106" fmla="*/ 168308 h 812606"/>
                <a:gd name="connsiteX107" fmla="*/ 10440168 w 12346891"/>
                <a:gd name="connsiteY107" fmla="*/ 428741 h 812606"/>
                <a:gd name="connsiteX108" fmla="*/ 10439916 w 12346891"/>
                <a:gd name="connsiteY108" fmla="*/ 429150 h 812606"/>
                <a:gd name="connsiteX109" fmla="*/ 10438424 w 12346891"/>
                <a:gd name="connsiteY109" fmla="*/ 432244 h 812606"/>
                <a:gd name="connsiteX110" fmla="*/ 10411637 w 12346891"/>
                <a:gd name="connsiteY110" fmla="*/ 480214 h 812606"/>
                <a:gd name="connsiteX111" fmla="*/ 10398383 w 12346891"/>
                <a:gd name="connsiteY111" fmla="*/ 500849 h 812606"/>
                <a:gd name="connsiteX112" fmla="*/ 10380893 w 12346891"/>
                <a:gd name="connsiteY112" fmla="*/ 541285 h 812606"/>
                <a:gd name="connsiteX113" fmla="*/ 10388584 w 12346891"/>
                <a:gd name="connsiteY113" fmla="*/ 516101 h 812606"/>
                <a:gd name="connsiteX114" fmla="*/ 10382475 w 12346891"/>
                <a:gd name="connsiteY114" fmla="*/ 525613 h 812606"/>
                <a:gd name="connsiteX115" fmla="*/ 9890722 w 12346891"/>
                <a:gd name="connsiteY115" fmla="*/ 812603 h 812606"/>
                <a:gd name="connsiteX116" fmla="*/ 9520295 w 12346891"/>
                <a:gd name="connsiteY116" fmla="*/ 664007 h 812606"/>
                <a:gd name="connsiteX117" fmla="*/ 9472089 w 12346891"/>
                <a:gd name="connsiteY117" fmla="*/ 616668 h 812606"/>
                <a:gd name="connsiteX118" fmla="*/ 9467775 w 12346891"/>
                <a:gd name="connsiteY118" fmla="*/ 625292 h 812606"/>
                <a:gd name="connsiteX119" fmla="*/ 9458240 w 12346891"/>
                <a:gd name="connsiteY119" fmla="*/ 607627 h 812606"/>
                <a:gd name="connsiteX120" fmla="*/ 9018411 w 12346891"/>
                <a:gd name="connsiteY120" fmla="*/ 320302 h 812606"/>
                <a:gd name="connsiteX121" fmla="*/ 8752800 w 12346891"/>
                <a:gd name="connsiteY121" fmla="*/ 411089 h 812606"/>
                <a:gd name="connsiteX122" fmla="*/ 8707593 w 12346891"/>
                <a:gd name="connsiteY122" fmla="*/ 449000 h 812606"/>
                <a:gd name="connsiteX123" fmla="*/ 8702020 w 12346891"/>
                <a:gd name="connsiteY123" fmla="*/ 456073 h 812606"/>
                <a:gd name="connsiteX124" fmla="*/ 8667899 w 12346891"/>
                <a:gd name="connsiteY124" fmla="*/ 488902 h 812606"/>
                <a:gd name="connsiteX125" fmla="*/ 8642818 w 12346891"/>
                <a:gd name="connsiteY125" fmla="*/ 515951 h 812606"/>
                <a:gd name="connsiteX126" fmla="*/ 8553583 w 12346891"/>
                <a:gd name="connsiteY126" fmla="*/ 652795 h 812606"/>
                <a:gd name="connsiteX127" fmla="*/ 8536073 w 12346891"/>
                <a:gd name="connsiteY127" fmla="*/ 693279 h 812606"/>
                <a:gd name="connsiteX128" fmla="*/ 8553757 w 12346891"/>
                <a:gd name="connsiteY128" fmla="*/ 635378 h 812606"/>
                <a:gd name="connsiteX129" fmla="*/ 8590096 w 12346891"/>
                <a:gd name="connsiteY129" fmla="*/ 553928 h 812606"/>
                <a:gd name="connsiteX130" fmla="*/ 8548816 w 12346891"/>
                <a:gd name="connsiteY130" fmla="*/ 583206 h 812606"/>
                <a:gd name="connsiteX131" fmla="*/ 8275244 w 12346891"/>
                <a:gd name="connsiteY131" fmla="*/ 660611 h 812606"/>
                <a:gd name="connsiteX132" fmla="*/ 7904817 w 12346891"/>
                <a:gd name="connsiteY132" fmla="*/ 512015 h 812606"/>
                <a:gd name="connsiteX133" fmla="*/ 7856610 w 12346891"/>
                <a:gd name="connsiteY133" fmla="*/ 464676 h 812606"/>
                <a:gd name="connsiteX134" fmla="*/ 7852297 w 12346891"/>
                <a:gd name="connsiteY134" fmla="*/ 473299 h 812606"/>
                <a:gd name="connsiteX135" fmla="*/ 7842761 w 12346891"/>
                <a:gd name="connsiteY135" fmla="*/ 455635 h 812606"/>
                <a:gd name="connsiteX136" fmla="*/ 7402931 w 12346891"/>
                <a:gd name="connsiteY136" fmla="*/ 168309 h 812606"/>
                <a:gd name="connsiteX137" fmla="*/ 6979869 w 12346891"/>
                <a:gd name="connsiteY137" fmla="*/ 428742 h 812606"/>
                <a:gd name="connsiteX138" fmla="*/ 6979618 w 12346891"/>
                <a:gd name="connsiteY138" fmla="*/ 429151 h 812606"/>
                <a:gd name="connsiteX139" fmla="*/ 6978126 w 12346891"/>
                <a:gd name="connsiteY139" fmla="*/ 432245 h 812606"/>
                <a:gd name="connsiteX140" fmla="*/ 6951340 w 12346891"/>
                <a:gd name="connsiteY140" fmla="*/ 480215 h 812606"/>
                <a:gd name="connsiteX141" fmla="*/ 6938084 w 12346891"/>
                <a:gd name="connsiteY141" fmla="*/ 500850 h 812606"/>
                <a:gd name="connsiteX142" fmla="*/ 6920595 w 12346891"/>
                <a:gd name="connsiteY142" fmla="*/ 541286 h 812606"/>
                <a:gd name="connsiteX143" fmla="*/ 6928286 w 12346891"/>
                <a:gd name="connsiteY143" fmla="*/ 516102 h 812606"/>
                <a:gd name="connsiteX144" fmla="*/ 6922176 w 12346891"/>
                <a:gd name="connsiteY144" fmla="*/ 525614 h 812606"/>
                <a:gd name="connsiteX145" fmla="*/ 6430425 w 12346891"/>
                <a:gd name="connsiteY145" fmla="*/ 812604 h 812606"/>
                <a:gd name="connsiteX146" fmla="*/ 6059997 w 12346891"/>
                <a:gd name="connsiteY146" fmla="*/ 664008 h 812606"/>
                <a:gd name="connsiteX147" fmla="*/ 6011791 w 12346891"/>
                <a:gd name="connsiteY147" fmla="*/ 616669 h 812606"/>
                <a:gd name="connsiteX148" fmla="*/ 6007477 w 12346891"/>
                <a:gd name="connsiteY148" fmla="*/ 625293 h 812606"/>
                <a:gd name="connsiteX149" fmla="*/ 5997942 w 12346891"/>
                <a:gd name="connsiteY149" fmla="*/ 607628 h 812606"/>
                <a:gd name="connsiteX150" fmla="*/ 5558112 w 12346891"/>
                <a:gd name="connsiteY150" fmla="*/ 320302 h 812606"/>
                <a:gd name="connsiteX151" fmla="*/ 5292503 w 12346891"/>
                <a:gd name="connsiteY151" fmla="*/ 411089 h 812606"/>
                <a:gd name="connsiteX152" fmla="*/ 5247298 w 12346891"/>
                <a:gd name="connsiteY152" fmla="*/ 448999 h 812606"/>
                <a:gd name="connsiteX153" fmla="*/ 5241722 w 12346891"/>
                <a:gd name="connsiteY153" fmla="*/ 456075 h 812606"/>
                <a:gd name="connsiteX154" fmla="*/ 5207592 w 12346891"/>
                <a:gd name="connsiteY154" fmla="*/ 488913 h 812606"/>
                <a:gd name="connsiteX155" fmla="*/ 5182520 w 12346891"/>
                <a:gd name="connsiteY155" fmla="*/ 515952 h 812606"/>
                <a:gd name="connsiteX156" fmla="*/ 5129797 w 12346891"/>
                <a:gd name="connsiteY156" fmla="*/ 553930 h 812606"/>
                <a:gd name="connsiteX157" fmla="*/ 5088518 w 12346891"/>
                <a:gd name="connsiteY157" fmla="*/ 583208 h 812606"/>
                <a:gd name="connsiteX158" fmla="*/ 4814946 w 12346891"/>
                <a:gd name="connsiteY158" fmla="*/ 660613 h 812606"/>
                <a:gd name="connsiteX159" fmla="*/ 4444519 w 12346891"/>
                <a:gd name="connsiteY159" fmla="*/ 512017 h 812606"/>
                <a:gd name="connsiteX160" fmla="*/ 4396312 w 12346891"/>
                <a:gd name="connsiteY160" fmla="*/ 464678 h 812606"/>
                <a:gd name="connsiteX161" fmla="*/ 4391999 w 12346891"/>
                <a:gd name="connsiteY161" fmla="*/ 473301 h 812606"/>
                <a:gd name="connsiteX162" fmla="*/ 4382463 w 12346891"/>
                <a:gd name="connsiteY162" fmla="*/ 455637 h 812606"/>
                <a:gd name="connsiteX163" fmla="*/ 3942634 w 12346891"/>
                <a:gd name="connsiteY163" fmla="*/ 168311 h 812606"/>
                <a:gd name="connsiteX164" fmla="*/ 3519572 w 12346891"/>
                <a:gd name="connsiteY164" fmla="*/ 428744 h 812606"/>
                <a:gd name="connsiteX165" fmla="*/ 3519320 w 12346891"/>
                <a:gd name="connsiteY165" fmla="*/ 429153 h 812606"/>
                <a:gd name="connsiteX166" fmla="*/ 3517828 w 12346891"/>
                <a:gd name="connsiteY166" fmla="*/ 432247 h 812606"/>
                <a:gd name="connsiteX167" fmla="*/ 3491042 w 12346891"/>
                <a:gd name="connsiteY167" fmla="*/ 480217 h 812606"/>
                <a:gd name="connsiteX168" fmla="*/ 3477786 w 12346891"/>
                <a:gd name="connsiteY168" fmla="*/ 500852 h 812606"/>
                <a:gd name="connsiteX169" fmla="*/ 3460297 w 12346891"/>
                <a:gd name="connsiteY169" fmla="*/ 541288 h 812606"/>
                <a:gd name="connsiteX170" fmla="*/ 3467989 w 12346891"/>
                <a:gd name="connsiteY170" fmla="*/ 516104 h 812606"/>
                <a:gd name="connsiteX171" fmla="*/ 3461878 w 12346891"/>
                <a:gd name="connsiteY171" fmla="*/ 525616 h 812606"/>
                <a:gd name="connsiteX172" fmla="*/ 2970127 w 12346891"/>
                <a:gd name="connsiteY172" fmla="*/ 812606 h 812606"/>
                <a:gd name="connsiteX173" fmla="*/ 2599700 w 12346891"/>
                <a:gd name="connsiteY173" fmla="*/ 664010 h 812606"/>
                <a:gd name="connsiteX174" fmla="*/ 2551493 w 12346891"/>
                <a:gd name="connsiteY174" fmla="*/ 616671 h 812606"/>
                <a:gd name="connsiteX175" fmla="*/ 2547180 w 12346891"/>
                <a:gd name="connsiteY175" fmla="*/ 625295 h 812606"/>
                <a:gd name="connsiteX176" fmla="*/ 2537644 w 12346891"/>
                <a:gd name="connsiteY176" fmla="*/ 607630 h 812606"/>
                <a:gd name="connsiteX177" fmla="*/ 2097815 w 12346891"/>
                <a:gd name="connsiteY177" fmla="*/ 320304 h 812606"/>
                <a:gd name="connsiteX178" fmla="*/ 1832205 w 12346891"/>
                <a:gd name="connsiteY178" fmla="*/ 411091 h 812606"/>
                <a:gd name="connsiteX179" fmla="*/ 1787001 w 12346891"/>
                <a:gd name="connsiteY179" fmla="*/ 449001 h 812606"/>
                <a:gd name="connsiteX180" fmla="*/ 1781424 w 12346891"/>
                <a:gd name="connsiteY180" fmla="*/ 456077 h 812606"/>
                <a:gd name="connsiteX181" fmla="*/ 1747295 w 12346891"/>
                <a:gd name="connsiteY181" fmla="*/ 488915 h 812606"/>
                <a:gd name="connsiteX182" fmla="*/ 1722223 w 12346891"/>
                <a:gd name="connsiteY182" fmla="*/ 515954 h 812606"/>
                <a:gd name="connsiteX183" fmla="*/ 1669499 w 12346891"/>
                <a:gd name="connsiteY183" fmla="*/ 553933 h 812606"/>
                <a:gd name="connsiteX184" fmla="*/ 1628221 w 12346891"/>
                <a:gd name="connsiteY184" fmla="*/ 583210 h 812606"/>
                <a:gd name="connsiteX185" fmla="*/ 1354648 w 12346891"/>
                <a:gd name="connsiteY185" fmla="*/ 660615 h 812606"/>
                <a:gd name="connsiteX186" fmla="*/ 984221 w 12346891"/>
                <a:gd name="connsiteY186" fmla="*/ 512019 h 812606"/>
                <a:gd name="connsiteX187" fmla="*/ 936015 w 12346891"/>
                <a:gd name="connsiteY187" fmla="*/ 464680 h 812606"/>
                <a:gd name="connsiteX188" fmla="*/ 931701 w 12346891"/>
                <a:gd name="connsiteY188" fmla="*/ 473303 h 812606"/>
                <a:gd name="connsiteX189" fmla="*/ 922165 w 12346891"/>
                <a:gd name="connsiteY189" fmla="*/ 455639 h 812606"/>
                <a:gd name="connsiteX190" fmla="*/ 482336 w 12346891"/>
                <a:gd name="connsiteY190" fmla="*/ 168313 h 812606"/>
                <a:gd name="connsiteX191" fmla="*/ 59274 w 12346891"/>
                <a:gd name="connsiteY191" fmla="*/ 428746 h 812606"/>
                <a:gd name="connsiteX192" fmla="*/ 59022 w 12346891"/>
                <a:gd name="connsiteY192" fmla="*/ 429155 h 812606"/>
                <a:gd name="connsiteX193" fmla="*/ 57530 w 12346891"/>
                <a:gd name="connsiteY193" fmla="*/ 432249 h 812606"/>
                <a:gd name="connsiteX194" fmla="*/ 30744 w 12346891"/>
                <a:gd name="connsiteY194" fmla="*/ 480219 h 812606"/>
                <a:gd name="connsiteX195" fmla="*/ 17488 w 12346891"/>
                <a:gd name="connsiteY195" fmla="*/ 500854 h 812606"/>
                <a:gd name="connsiteX196" fmla="*/ -1 w 12346891"/>
                <a:gd name="connsiteY196" fmla="*/ 541290 h 812606"/>
                <a:gd name="connsiteX197" fmla="*/ 7691 w 12346891"/>
                <a:gd name="connsiteY197" fmla="*/ 516106 h 812606"/>
                <a:gd name="connsiteX198" fmla="*/ 1580 w 12346891"/>
                <a:gd name="connsiteY198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11979 w 12346893"/>
                <a:gd name="connsiteY20" fmla="*/ 258678 h 812606"/>
                <a:gd name="connsiteX21" fmla="*/ 1953257 w 12346893"/>
                <a:gd name="connsiteY21" fmla="*/ 229401 h 812606"/>
                <a:gd name="connsiteX22" fmla="*/ 2226830 w 12346893"/>
                <a:gd name="connsiteY22" fmla="*/ 151996 h 812606"/>
                <a:gd name="connsiteX23" fmla="*/ 2597257 w 12346893"/>
                <a:gd name="connsiteY23" fmla="*/ 300592 h 812606"/>
                <a:gd name="connsiteX24" fmla="*/ 2645463 w 12346893"/>
                <a:gd name="connsiteY24" fmla="*/ 347931 h 812606"/>
                <a:gd name="connsiteX25" fmla="*/ 2649777 w 12346893"/>
                <a:gd name="connsiteY25" fmla="*/ 339308 h 812606"/>
                <a:gd name="connsiteX26" fmla="*/ 2659313 w 12346893"/>
                <a:gd name="connsiteY26" fmla="*/ 356972 h 812606"/>
                <a:gd name="connsiteX27" fmla="*/ 3099142 w 12346893"/>
                <a:gd name="connsiteY27" fmla="*/ 644298 h 812606"/>
                <a:gd name="connsiteX28" fmla="*/ 3522204 w 12346893"/>
                <a:gd name="connsiteY28" fmla="*/ 383865 h 812606"/>
                <a:gd name="connsiteX29" fmla="*/ 3522456 w 12346893"/>
                <a:gd name="connsiteY29" fmla="*/ 383456 h 812606"/>
                <a:gd name="connsiteX30" fmla="*/ 3550734 w 12346893"/>
                <a:gd name="connsiteY30" fmla="*/ 332392 h 812606"/>
                <a:gd name="connsiteX31" fmla="*/ 3581479 w 12346893"/>
                <a:gd name="connsiteY31" fmla="*/ 271321 h 812606"/>
                <a:gd name="connsiteX32" fmla="*/ 3573787 w 12346893"/>
                <a:gd name="connsiteY32" fmla="*/ 296505 h 812606"/>
                <a:gd name="connsiteX33" fmla="*/ 3579897 w 12346893"/>
                <a:gd name="connsiteY33" fmla="*/ 286993 h 812606"/>
                <a:gd name="connsiteX34" fmla="*/ 4071649 w 12346893"/>
                <a:gd name="connsiteY34" fmla="*/ 3 h 812606"/>
                <a:gd name="connsiteX35" fmla="*/ 4442076 w 12346893"/>
                <a:gd name="connsiteY35" fmla="*/ 148599 h 812606"/>
                <a:gd name="connsiteX36" fmla="*/ 4490282 w 12346893"/>
                <a:gd name="connsiteY36" fmla="*/ 195938 h 812606"/>
                <a:gd name="connsiteX37" fmla="*/ 4494596 w 12346893"/>
                <a:gd name="connsiteY37" fmla="*/ 187314 h 812606"/>
                <a:gd name="connsiteX38" fmla="*/ 4504132 w 12346893"/>
                <a:gd name="connsiteY38" fmla="*/ 204979 h 812606"/>
                <a:gd name="connsiteX39" fmla="*/ 4943961 w 12346893"/>
                <a:gd name="connsiteY39" fmla="*/ 492304 h 812606"/>
                <a:gd name="connsiteX40" fmla="*/ 5209571 w 12346893"/>
                <a:gd name="connsiteY40" fmla="*/ 401517 h 812606"/>
                <a:gd name="connsiteX41" fmla="*/ 5254775 w 12346893"/>
                <a:gd name="connsiteY41" fmla="*/ 363608 h 812606"/>
                <a:gd name="connsiteX42" fmla="*/ 5260352 w 12346893"/>
                <a:gd name="connsiteY42" fmla="*/ 356532 h 812606"/>
                <a:gd name="connsiteX43" fmla="*/ 5294481 w 12346893"/>
                <a:gd name="connsiteY43" fmla="*/ 323694 h 812606"/>
                <a:gd name="connsiteX44" fmla="*/ 5319553 w 12346893"/>
                <a:gd name="connsiteY44" fmla="*/ 296655 h 812606"/>
                <a:gd name="connsiteX45" fmla="*/ 5408614 w 12346893"/>
                <a:gd name="connsiteY45" fmla="*/ 177228 h 812606"/>
                <a:gd name="connsiteX46" fmla="*/ 5372276 w 12346893"/>
                <a:gd name="connsiteY46" fmla="*/ 258677 h 812606"/>
                <a:gd name="connsiteX47" fmla="*/ 5413555 w 12346893"/>
                <a:gd name="connsiteY47" fmla="*/ 229399 h 812606"/>
                <a:gd name="connsiteX48" fmla="*/ 5687128 w 12346893"/>
                <a:gd name="connsiteY48" fmla="*/ 151994 h 812606"/>
                <a:gd name="connsiteX49" fmla="*/ 6057555 w 12346893"/>
                <a:gd name="connsiteY49" fmla="*/ 300590 h 812606"/>
                <a:gd name="connsiteX50" fmla="*/ 6105761 w 12346893"/>
                <a:gd name="connsiteY50" fmla="*/ 347929 h 812606"/>
                <a:gd name="connsiteX51" fmla="*/ 6110075 w 12346893"/>
                <a:gd name="connsiteY51" fmla="*/ 339306 h 812606"/>
                <a:gd name="connsiteX52" fmla="*/ 6119611 w 12346893"/>
                <a:gd name="connsiteY52" fmla="*/ 356970 h 812606"/>
                <a:gd name="connsiteX53" fmla="*/ 6559439 w 12346893"/>
                <a:gd name="connsiteY53" fmla="*/ 644296 h 812606"/>
                <a:gd name="connsiteX54" fmla="*/ 6982502 w 12346893"/>
                <a:gd name="connsiteY54" fmla="*/ 383863 h 812606"/>
                <a:gd name="connsiteX55" fmla="*/ 6982753 w 12346893"/>
                <a:gd name="connsiteY55" fmla="*/ 383454 h 812606"/>
                <a:gd name="connsiteX56" fmla="*/ 6984246 w 12346893"/>
                <a:gd name="connsiteY56" fmla="*/ 380360 h 812606"/>
                <a:gd name="connsiteX57" fmla="*/ 7011032 w 12346893"/>
                <a:gd name="connsiteY57" fmla="*/ 332390 h 812606"/>
                <a:gd name="connsiteX58" fmla="*/ 7024286 w 12346893"/>
                <a:gd name="connsiteY58" fmla="*/ 311755 h 812606"/>
                <a:gd name="connsiteX59" fmla="*/ 7041777 w 12346893"/>
                <a:gd name="connsiteY59" fmla="*/ 271319 h 812606"/>
                <a:gd name="connsiteX60" fmla="*/ 7034085 w 12346893"/>
                <a:gd name="connsiteY60" fmla="*/ 296503 h 812606"/>
                <a:gd name="connsiteX61" fmla="*/ 7040195 w 12346893"/>
                <a:gd name="connsiteY61" fmla="*/ 286991 h 812606"/>
                <a:gd name="connsiteX62" fmla="*/ 7531947 w 12346893"/>
                <a:gd name="connsiteY62" fmla="*/ 1 h 812606"/>
                <a:gd name="connsiteX63" fmla="*/ 7902374 w 12346893"/>
                <a:gd name="connsiteY63" fmla="*/ 148597 h 812606"/>
                <a:gd name="connsiteX64" fmla="*/ 7950580 w 12346893"/>
                <a:gd name="connsiteY64" fmla="*/ 195936 h 812606"/>
                <a:gd name="connsiteX65" fmla="*/ 7954894 w 12346893"/>
                <a:gd name="connsiteY65" fmla="*/ 187312 h 812606"/>
                <a:gd name="connsiteX66" fmla="*/ 7964430 w 12346893"/>
                <a:gd name="connsiteY66" fmla="*/ 204977 h 812606"/>
                <a:gd name="connsiteX67" fmla="*/ 8404258 w 12346893"/>
                <a:gd name="connsiteY67" fmla="*/ 492302 h 812606"/>
                <a:gd name="connsiteX68" fmla="*/ 8669869 w 12346893"/>
                <a:gd name="connsiteY68" fmla="*/ 401515 h 812606"/>
                <a:gd name="connsiteX69" fmla="*/ 8715076 w 12346893"/>
                <a:gd name="connsiteY69" fmla="*/ 363604 h 812606"/>
                <a:gd name="connsiteX70" fmla="*/ 8720650 w 12346893"/>
                <a:gd name="connsiteY70" fmla="*/ 356531 h 812606"/>
                <a:gd name="connsiteX71" fmla="*/ 8754770 w 12346893"/>
                <a:gd name="connsiteY71" fmla="*/ 323702 h 812606"/>
                <a:gd name="connsiteX72" fmla="*/ 8779851 w 12346893"/>
                <a:gd name="connsiteY72" fmla="*/ 296653 h 812606"/>
                <a:gd name="connsiteX73" fmla="*/ 8869086 w 12346893"/>
                <a:gd name="connsiteY73" fmla="*/ 159809 h 812606"/>
                <a:gd name="connsiteX74" fmla="*/ 8886596 w 12346893"/>
                <a:gd name="connsiteY74" fmla="*/ 119325 h 812606"/>
                <a:gd name="connsiteX75" fmla="*/ 8868912 w 12346893"/>
                <a:gd name="connsiteY75" fmla="*/ 177226 h 812606"/>
                <a:gd name="connsiteX76" fmla="*/ 8832573 w 12346893"/>
                <a:gd name="connsiteY76" fmla="*/ 258676 h 812606"/>
                <a:gd name="connsiteX77" fmla="*/ 8873853 w 12346893"/>
                <a:gd name="connsiteY77" fmla="*/ 229399 h 812606"/>
                <a:gd name="connsiteX78" fmla="*/ 9147426 w 12346893"/>
                <a:gd name="connsiteY78" fmla="*/ 151993 h 812606"/>
                <a:gd name="connsiteX79" fmla="*/ 9517853 w 12346893"/>
                <a:gd name="connsiteY79" fmla="*/ 300589 h 812606"/>
                <a:gd name="connsiteX80" fmla="*/ 9566059 w 12346893"/>
                <a:gd name="connsiteY80" fmla="*/ 347928 h 812606"/>
                <a:gd name="connsiteX81" fmla="*/ 9570373 w 12346893"/>
                <a:gd name="connsiteY81" fmla="*/ 339305 h 812606"/>
                <a:gd name="connsiteX82" fmla="*/ 9579908 w 12346893"/>
                <a:gd name="connsiteY82" fmla="*/ 356969 h 812606"/>
                <a:gd name="connsiteX83" fmla="*/ 10019738 w 12346893"/>
                <a:gd name="connsiteY83" fmla="*/ 644295 h 812606"/>
                <a:gd name="connsiteX84" fmla="*/ 10442800 w 12346893"/>
                <a:gd name="connsiteY84" fmla="*/ 383862 h 812606"/>
                <a:gd name="connsiteX85" fmla="*/ 10443052 w 12346893"/>
                <a:gd name="connsiteY85" fmla="*/ 383453 h 812606"/>
                <a:gd name="connsiteX86" fmla="*/ 10444544 w 12346893"/>
                <a:gd name="connsiteY86" fmla="*/ 380359 h 812606"/>
                <a:gd name="connsiteX87" fmla="*/ 10471330 w 12346893"/>
                <a:gd name="connsiteY87" fmla="*/ 332389 h 812606"/>
                <a:gd name="connsiteX88" fmla="*/ 10484585 w 12346893"/>
                <a:gd name="connsiteY88" fmla="*/ 311754 h 812606"/>
                <a:gd name="connsiteX89" fmla="*/ 10502074 w 12346893"/>
                <a:gd name="connsiteY89" fmla="*/ 271318 h 812606"/>
                <a:gd name="connsiteX90" fmla="*/ 10494383 w 12346893"/>
                <a:gd name="connsiteY90" fmla="*/ 296502 h 812606"/>
                <a:gd name="connsiteX91" fmla="*/ 10500493 w 12346893"/>
                <a:gd name="connsiteY91" fmla="*/ 286990 h 812606"/>
                <a:gd name="connsiteX92" fmla="*/ 10992245 w 12346893"/>
                <a:gd name="connsiteY92" fmla="*/ 0 h 812606"/>
                <a:gd name="connsiteX93" fmla="*/ 11362672 w 12346893"/>
                <a:gd name="connsiteY93" fmla="*/ 148596 h 812606"/>
                <a:gd name="connsiteX94" fmla="*/ 11410878 w 12346893"/>
                <a:gd name="connsiteY94" fmla="*/ 195935 h 812606"/>
                <a:gd name="connsiteX95" fmla="*/ 11415192 w 12346893"/>
                <a:gd name="connsiteY95" fmla="*/ 187311 h 812606"/>
                <a:gd name="connsiteX96" fmla="*/ 11424728 w 12346893"/>
                <a:gd name="connsiteY96" fmla="*/ 204976 h 812606"/>
                <a:gd name="connsiteX97" fmla="*/ 11864557 w 12346893"/>
                <a:gd name="connsiteY97" fmla="*/ 492302 h 812606"/>
                <a:gd name="connsiteX98" fmla="*/ 12329384 w 12346893"/>
                <a:gd name="connsiteY98" fmla="*/ 159808 h 812606"/>
                <a:gd name="connsiteX99" fmla="*/ 12346893 w 12346893"/>
                <a:gd name="connsiteY99" fmla="*/ 119324 h 812606"/>
                <a:gd name="connsiteX100" fmla="*/ 12329210 w 12346893"/>
                <a:gd name="connsiteY100" fmla="*/ 177225 h 812606"/>
                <a:gd name="connsiteX101" fmla="*/ 11735544 w 12346893"/>
                <a:gd name="connsiteY101" fmla="*/ 660610 h 812606"/>
                <a:gd name="connsiteX102" fmla="*/ 11365117 w 12346893"/>
                <a:gd name="connsiteY102" fmla="*/ 512014 h 812606"/>
                <a:gd name="connsiteX103" fmla="*/ 11316911 w 12346893"/>
                <a:gd name="connsiteY103" fmla="*/ 464675 h 812606"/>
                <a:gd name="connsiteX104" fmla="*/ 11312596 w 12346893"/>
                <a:gd name="connsiteY104" fmla="*/ 473298 h 812606"/>
                <a:gd name="connsiteX105" fmla="*/ 11303061 w 12346893"/>
                <a:gd name="connsiteY105" fmla="*/ 455634 h 812606"/>
                <a:gd name="connsiteX106" fmla="*/ 10863232 w 12346893"/>
                <a:gd name="connsiteY106" fmla="*/ 168308 h 812606"/>
                <a:gd name="connsiteX107" fmla="*/ 10440170 w 12346893"/>
                <a:gd name="connsiteY107" fmla="*/ 428741 h 812606"/>
                <a:gd name="connsiteX108" fmla="*/ 10439918 w 12346893"/>
                <a:gd name="connsiteY108" fmla="*/ 429150 h 812606"/>
                <a:gd name="connsiteX109" fmla="*/ 10438426 w 12346893"/>
                <a:gd name="connsiteY109" fmla="*/ 432244 h 812606"/>
                <a:gd name="connsiteX110" fmla="*/ 10411639 w 12346893"/>
                <a:gd name="connsiteY110" fmla="*/ 480214 h 812606"/>
                <a:gd name="connsiteX111" fmla="*/ 10398385 w 12346893"/>
                <a:gd name="connsiteY111" fmla="*/ 500849 h 812606"/>
                <a:gd name="connsiteX112" fmla="*/ 10380895 w 12346893"/>
                <a:gd name="connsiteY112" fmla="*/ 541285 h 812606"/>
                <a:gd name="connsiteX113" fmla="*/ 10388586 w 12346893"/>
                <a:gd name="connsiteY113" fmla="*/ 516101 h 812606"/>
                <a:gd name="connsiteX114" fmla="*/ 10382477 w 12346893"/>
                <a:gd name="connsiteY114" fmla="*/ 525613 h 812606"/>
                <a:gd name="connsiteX115" fmla="*/ 9890724 w 12346893"/>
                <a:gd name="connsiteY115" fmla="*/ 812603 h 812606"/>
                <a:gd name="connsiteX116" fmla="*/ 9520297 w 12346893"/>
                <a:gd name="connsiteY116" fmla="*/ 664007 h 812606"/>
                <a:gd name="connsiteX117" fmla="*/ 9472091 w 12346893"/>
                <a:gd name="connsiteY117" fmla="*/ 616668 h 812606"/>
                <a:gd name="connsiteX118" fmla="*/ 9467777 w 12346893"/>
                <a:gd name="connsiteY118" fmla="*/ 625292 h 812606"/>
                <a:gd name="connsiteX119" fmla="*/ 9458242 w 12346893"/>
                <a:gd name="connsiteY119" fmla="*/ 607627 h 812606"/>
                <a:gd name="connsiteX120" fmla="*/ 9018413 w 12346893"/>
                <a:gd name="connsiteY120" fmla="*/ 320302 h 812606"/>
                <a:gd name="connsiteX121" fmla="*/ 8752802 w 12346893"/>
                <a:gd name="connsiteY121" fmla="*/ 411089 h 812606"/>
                <a:gd name="connsiteX122" fmla="*/ 8707595 w 12346893"/>
                <a:gd name="connsiteY122" fmla="*/ 449000 h 812606"/>
                <a:gd name="connsiteX123" fmla="*/ 8702022 w 12346893"/>
                <a:gd name="connsiteY123" fmla="*/ 456073 h 812606"/>
                <a:gd name="connsiteX124" fmla="*/ 8667901 w 12346893"/>
                <a:gd name="connsiteY124" fmla="*/ 488902 h 812606"/>
                <a:gd name="connsiteX125" fmla="*/ 8642820 w 12346893"/>
                <a:gd name="connsiteY125" fmla="*/ 515951 h 812606"/>
                <a:gd name="connsiteX126" fmla="*/ 8553585 w 12346893"/>
                <a:gd name="connsiteY126" fmla="*/ 652795 h 812606"/>
                <a:gd name="connsiteX127" fmla="*/ 8536075 w 12346893"/>
                <a:gd name="connsiteY127" fmla="*/ 693279 h 812606"/>
                <a:gd name="connsiteX128" fmla="*/ 8553759 w 12346893"/>
                <a:gd name="connsiteY128" fmla="*/ 635378 h 812606"/>
                <a:gd name="connsiteX129" fmla="*/ 8590098 w 12346893"/>
                <a:gd name="connsiteY129" fmla="*/ 553928 h 812606"/>
                <a:gd name="connsiteX130" fmla="*/ 8548818 w 12346893"/>
                <a:gd name="connsiteY130" fmla="*/ 583206 h 812606"/>
                <a:gd name="connsiteX131" fmla="*/ 8275246 w 12346893"/>
                <a:gd name="connsiteY131" fmla="*/ 660611 h 812606"/>
                <a:gd name="connsiteX132" fmla="*/ 7904819 w 12346893"/>
                <a:gd name="connsiteY132" fmla="*/ 512015 h 812606"/>
                <a:gd name="connsiteX133" fmla="*/ 7856612 w 12346893"/>
                <a:gd name="connsiteY133" fmla="*/ 464676 h 812606"/>
                <a:gd name="connsiteX134" fmla="*/ 7852299 w 12346893"/>
                <a:gd name="connsiteY134" fmla="*/ 473299 h 812606"/>
                <a:gd name="connsiteX135" fmla="*/ 7842763 w 12346893"/>
                <a:gd name="connsiteY135" fmla="*/ 455635 h 812606"/>
                <a:gd name="connsiteX136" fmla="*/ 7402933 w 12346893"/>
                <a:gd name="connsiteY136" fmla="*/ 168309 h 812606"/>
                <a:gd name="connsiteX137" fmla="*/ 6979871 w 12346893"/>
                <a:gd name="connsiteY137" fmla="*/ 428742 h 812606"/>
                <a:gd name="connsiteX138" fmla="*/ 6979620 w 12346893"/>
                <a:gd name="connsiteY138" fmla="*/ 429151 h 812606"/>
                <a:gd name="connsiteX139" fmla="*/ 6978128 w 12346893"/>
                <a:gd name="connsiteY139" fmla="*/ 432245 h 812606"/>
                <a:gd name="connsiteX140" fmla="*/ 6951342 w 12346893"/>
                <a:gd name="connsiteY140" fmla="*/ 480215 h 812606"/>
                <a:gd name="connsiteX141" fmla="*/ 6938086 w 12346893"/>
                <a:gd name="connsiteY141" fmla="*/ 500850 h 812606"/>
                <a:gd name="connsiteX142" fmla="*/ 6920597 w 12346893"/>
                <a:gd name="connsiteY142" fmla="*/ 541286 h 812606"/>
                <a:gd name="connsiteX143" fmla="*/ 6928288 w 12346893"/>
                <a:gd name="connsiteY143" fmla="*/ 516102 h 812606"/>
                <a:gd name="connsiteX144" fmla="*/ 6922178 w 12346893"/>
                <a:gd name="connsiteY144" fmla="*/ 525614 h 812606"/>
                <a:gd name="connsiteX145" fmla="*/ 6430427 w 12346893"/>
                <a:gd name="connsiteY145" fmla="*/ 812604 h 812606"/>
                <a:gd name="connsiteX146" fmla="*/ 6059999 w 12346893"/>
                <a:gd name="connsiteY146" fmla="*/ 664008 h 812606"/>
                <a:gd name="connsiteX147" fmla="*/ 6011793 w 12346893"/>
                <a:gd name="connsiteY147" fmla="*/ 616669 h 812606"/>
                <a:gd name="connsiteX148" fmla="*/ 6007479 w 12346893"/>
                <a:gd name="connsiteY148" fmla="*/ 625293 h 812606"/>
                <a:gd name="connsiteX149" fmla="*/ 5997944 w 12346893"/>
                <a:gd name="connsiteY149" fmla="*/ 607628 h 812606"/>
                <a:gd name="connsiteX150" fmla="*/ 5558114 w 12346893"/>
                <a:gd name="connsiteY150" fmla="*/ 320302 h 812606"/>
                <a:gd name="connsiteX151" fmla="*/ 5292505 w 12346893"/>
                <a:gd name="connsiteY151" fmla="*/ 411089 h 812606"/>
                <a:gd name="connsiteX152" fmla="*/ 5247300 w 12346893"/>
                <a:gd name="connsiteY152" fmla="*/ 448999 h 812606"/>
                <a:gd name="connsiteX153" fmla="*/ 5241724 w 12346893"/>
                <a:gd name="connsiteY153" fmla="*/ 456075 h 812606"/>
                <a:gd name="connsiteX154" fmla="*/ 5207594 w 12346893"/>
                <a:gd name="connsiteY154" fmla="*/ 488913 h 812606"/>
                <a:gd name="connsiteX155" fmla="*/ 5182522 w 12346893"/>
                <a:gd name="connsiteY155" fmla="*/ 515952 h 812606"/>
                <a:gd name="connsiteX156" fmla="*/ 5129799 w 12346893"/>
                <a:gd name="connsiteY156" fmla="*/ 553930 h 812606"/>
                <a:gd name="connsiteX157" fmla="*/ 5088520 w 12346893"/>
                <a:gd name="connsiteY157" fmla="*/ 583208 h 812606"/>
                <a:gd name="connsiteX158" fmla="*/ 4814948 w 12346893"/>
                <a:gd name="connsiteY158" fmla="*/ 660613 h 812606"/>
                <a:gd name="connsiteX159" fmla="*/ 4444521 w 12346893"/>
                <a:gd name="connsiteY159" fmla="*/ 512017 h 812606"/>
                <a:gd name="connsiteX160" fmla="*/ 4396314 w 12346893"/>
                <a:gd name="connsiteY160" fmla="*/ 464678 h 812606"/>
                <a:gd name="connsiteX161" fmla="*/ 4392001 w 12346893"/>
                <a:gd name="connsiteY161" fmla="*/ 473301 h 812606"/>
                <a:gd name="connsiteX162" fmla="*/ 4382465 w 12346893"/>
                <a:gd name="connsiteY162" fmla="*/ 455637 h 812606"/>
                <a:gd name="connsiteX163" fmla="*/ 3942636 w 12346893"/>
                <a:gd name="connsiteY163" fmla="*/ 168311 h 812606"/>
                <a:gd name="connsiteX164" fmla="*/ 3519574 w 12346893"/>
                <a:gd name="connsiteY164" fmla="*/ 428744 h 812606"/>
                <a:gd name="connsiteX165" fmla="*/ 3519322 w 12346893"/>
                <a:gd name="connsiteY165" fmla="*/ 429153 h 812606"/>
                <a:gd name="connsiteX166" fmla="*/ 3517830 w 12346893"/>
                <a:gd name="connsiteY166" fmla="*/ 432247 h 812606"/>
                <a:gd name="connsiteX167" fmla="*/ 3491044 w 12346893"/>
                <a:gd name="connsiteY167" fmla="*/ 480217 h 812606"/>
                <a:gd name="connsiteX168" fmla="*/ 3477788 w 12346893"/>
                <a:gd name="connsiteY168" fmla="*/ 500852 h 812606"/>
                <a:gd name="connsiteX169" fmla="*/ 3460299 w 12346893"/>
                <a:gd name="connsiteY169" fmla="*/ 541288 h 812606"/>
                <a:gd name="connsiteX170" fmla="*/ 3467991 w 12346893"/>
                <a:gd name="connsiteY170" fmla="*/ 516104 h 812606"/>
                <a:gd name="connsiteX171" fmla="*/ 3461880 w 12346893"/>
                <a:gd name="connsiteY171" fmla="*/ 525616 h 812606"/>
                <a:gd name="connsiteX172" fmla="*/ 2970129 w 12346893"/>
                <a:gd name="connsiteY172" fmla="*/ 812606 h 812606"/>
                <a:gd name="connsiteX173" fmla="*/ 2599702 w 12346893"/>
                <a:gd name="connsiteY173" fmla="*/ 664010 h 812606"/>
                <a:gd name="connsiteX174" fmla="*/ 2551495 w 12346893"/>
                <a:gd name="connsiteY174" fmla="*/ 616671 h 812606"/>
                <a:gd name="connsiteX175" fmla="*/ 2547182 w 12346893"/>
                <a:gd name="connsiteY175" fmla="*/ 625295 h 812606"/>
                <a:gd name="connsiteX176" fmla="*/ 2537646 w 12346893"/>
                <a:gd name="connsiteY176" fmla="*/ 607630 h 812606"/>
                <a:gd name="connsiteX177" fmla="*/ 2097817 w 12346893"/>
                <a:gd name="connsiteY177" fmla="*/ 320304 h 812606"/>
                <a:gd name="connsiteX178" fmla="*/ 1832207 w 12346893"/>
                <a:gd name="connsiteY178" fmla="*/ 411091 h 812606"/>
                <a:gd name="connsiteX179" fmla="*/ 1787003 w 12346893"/>
                <a:gd name="connsiteY179" fmla="*/ 449001 h 812606"/>
                <a:gd name="connsiteX180" fmla="*/ 1747297 w 12346893"/>
                <a:gd name="connsiteY180" fmla="*/ 488915 h 812606"/>
                <a:gd name="connsiteX181" fmla="*/ 1722225 w 12346893"/>
                <a:gd name="connsiteY181" fmla="*/ 515954 h 812606"/>
                <a:gd name="connsiteX182" fmla="*/ 1669501 w 12346893"/>
                <a:gd name="connsiteY182" fmla="*/ 553933 h 812606"/>
                <a:gd name="connsiteX183" fmla="*/ 1628223 w 12346893"/>
                <a:gd name="connsiteY183" fmla="*/ 583210 h 812606"/>
                <a:gd name="connsiteX184" fmla="*/ 1354650 w 12346893"/>
                <a:gd name="connsiteY184" fmla="*/ 660615 h 812606"/>
                <a:gd name="connsiteX185" fmla="*/ 984223 w 12346893"/>
                <a:gd name="connsiteY185" fmla="*/ 512019 h 812606"/>
                <a:gd name="connsiteX186" fmla="*/ 936017 w 12346893"/>
                <a:gd name="connsiteY186" fmla="*/ 464680 h 812606"/>
                <a:gd name="connsiteX187" fmla="*/ 931703 w 12346893"/>
                <a:gd name="connsiteY187" fmla="*/ 473303 h 812606"/>
                <a:gd name="connsiteX188" fmla="*/ 922167 w 12346893"/>
                <a:gd name="connsiteY188" fmla="*/ 455639 h 812606"/>
                <a:gd name="connsiteX189" fmla="*/ 482338 w 12346893"/>
                <a:gd name="connsiteY189" fmla="*/ 168313 h 812606"/>
                <a:gd name="connsiteX190" fmla="*/ 59276 w 12346893"/>
                <a:gd name="connsiteY190" fmla="*/ 428746 h 812606"/>
                <a:gd name="connsiteX191" fmla="*/ 59024 w 12346893"/>
                <a:gd name="connsiteY191" fmla="*/ 429155 h 812606"/>
                <a:gd name="connsiteX192" fmla="*/ 57532 w 12346893"/>
                <a:gd name="connsiteY192" fmla="*/ 432249 h 812606"/>
                <a:gd name="connsiteX193" fmla="*/ 30746 w 12346893"/>
                <a:gd name="connsiteY193" fmla="*/ 480219 h 812606"/>
                <a:gd name="connsiteX194" fmla="*/ 17490 w 12346893"/>
                <a:gd name="connsiteY194" fmla="*/ 500854 h 812606"/>
                <a:gd name="connsiteX195" fmla="*/ 1 w 12346893"/>
                <a:gd name="connsiteY195" fmla="*/ 541290 h 812606"/>
                <a:gd name="connsiteX196" fmla="*/ 7693 w 12346893"/>
                <a:gd name="connsiteY196" fmla="*/ 516106 h 812606"/>
                <a:gd name="connsiteX197" fmla="*/ 1582 w 12346893"/>
                <a:gd name="connsiteY197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911977 w 12346891"/>
                <a:gd name="connsiteY19" fmla="*/ 258678 h 812606"/>
                <a:gd name="connsiteX20" fmla="*/ 1953255 w 12346891"/>
                <a:gd name="connsiteY20" fmla="*/ 229401 h 812606"/>
                <a:gd name="connsiteX21" fmla="*/ 2226828 w 12346891"/>
                <a:gd name="connsiteY21" fmla="*/ 151996 h 812606"/>
                <a:gd name="connsiteX22" fmla="*/ 2597255 w 12346891"/>
                <a:gd name="connsiteY22" fmla="*/ 300592 h 812606"/>
                <a:gd name="connsiteX23" fmla="*/ 2645461 w 12346891"/>
                <a:gd name="connsiteY23" fmla="*/ 347931 h 812606"/>
                <a:gd name="connsiteX24" fmla="*/ 2649775 w 12346891"/>
                <a:gd name="connsiteY24" fmla="*/ 339308 h 812606"/>
                <a:gd name="connsiteX25" fmla="*/ 2659311 w 12346891"/>
                <a:gd name="connsiteY25" fmla="*/ 356972 h 812606"/>
                <a:gd name="connsiteX26" fmla="*/ 3099140 w 12346891"/>
                <a:gd name="connsiteY26" fmla="*/ 644298 h 812606"/>
                <a:gd name="connsiteX27" fmla="*/ 3522202 w 12346891"/>
                <a:gd name="connsiteY27" fmla="*/ 383865 h 812606"/>
                <a:gd name="connsiteX28" fmla="*/ 3522454 w 12346891"/>
                <a:gd name="connsiteY28" fmla="*/ 383456 h 812606"/>
                <a:gd name="connsiteX29" fmla="*/ 3550732 w 12346891"/>
                <a:gd name="connsiteY29" fmla="*/ 332392 h 812606"/>
                <a:gd name="connsiteX30" fmla="*/ 3581477 w 12346891"/>
                <a:gd name="connsiteY30" fmla="*/ 271321 h 812606"/>
                <a:gd name="connsiteX31" fmla="*/ 3573785 w 12346891"/>
                <a:gd name="connsiteY31" fmla="*/ 296505 h 812606"/>
                <a:gd name="connsiteX32" fmla="*/ 3579895 w 12346891"/>
                <a:gd name="connsiteY32" fmla="*/ 286993 h 812606"/>
                <a:gd name="connsiteX33" fmla="*/ 4071647 w 12346891"/>
                <a:gd name="connsiteY33" fmla="*/ 3 h 812606"/>
                <a:gd name="connsiteX34" fmla="*/ 4442074 w 12346891"/>
                <a:gd name="connsiteY34" fmla="*/ 148599 h 812606"/>
                <a:gd name="connsiteX35" fmla="*/ 4490280 w 12346891"/>
                <a:gd name="connsiteY35" fmla="*/ 195938 h 812606"/>
                <a:gd name="connsiteX36" fmla="*/ 4494594 w 12346891"/>
                <a:gd name="connsiteY36" fmla="*/ 187314 h 812606"/>
                <a:gd name="connsiteX37" fmla="*/ 4504130 w 12346891"/>
                <a:gd name="connsiteY37" fmla="*/ 204979 h 812606"/>
                <a:gd name="connsiteX38" fmla="*/ 4943959 w 12346891"/>
                <a:gd name="connsiteY38" fmla="*/ 492304 h 812606"/>
                <a:gd name="connsiteX39" fmla="*/ 5209569 w 12346891"/>
                <a:gd name="connsiteY39" fmla="*/ 401517 h 812606"/>
                <a:gd name="connsiteX40" fmla="*/ 5254773 w 12346891"/>
                <a:gd name="connsiteY40" fmla="*/ 363608 h 812606"/>
                <a:gd name="connsiteX41" fmla="*/ 5260350 w 12346891"/>
                <a:gd name="connsiteY41" fmla="*/ 356532 h 812606"/>
                <a:gd name="connsiteX42" fmla="*/ 5294479 w 12346891"/>
                <a:gd name="connsiteY42" fmla="*/ 323694 h 812606"/>
                <a:gd name="connsiteX43" fmla="*/ 5319551 w 12346891"/>
                <a:gd name="connsiteY43" fmla="*/ 296655 h 812606"/>
                <a:gd name="connsiteX44" fmla="*/ 5408612 w 12346891"/>
                <a:gd name="connsiteY44" fmla="*/ 177228 h 812606"/>
                <a:gd name="connsiteX45" fmla="*/ 5372274 w 12346891"/>
                <a:gd name="connsiteY45" fmla="*/ 258677 h 812606"/>
                <a:gd name="connsiteX46" fmla="*/ 5413553 w 12346891"/>
                <a:gd name="connsiteY46" fmla="*/ 229399 h 812606"/>
                <a:gd name="connsiteX47" fmla="*/ 5687126 w 12346891"/>
                <a:gd name="connsiteY47" fmla="*/ 151994 h 812606"/>
                <a:gd name="connsiteX48" fmla="*/ 6057553 w 12346891"/>
                <a:gd name="connsiteY48" fmla="*/ 300590 h 812606"/>
                <a:gd name="connsiteX49" fmla="*/ 6105759 w 12346891"/>
                <a:gd name="connsiteY49" fmla="*/ 347929 h 812606"/>
                <a:gd name="connsiteX50" fmla="*/ 6110073 w 12346891"/>
                <a:gd name="connsiteY50" fmla="*/ 339306 h 812606"/>
                <a:gd name="connsiteX51" fmla="*/ 6119609 w 12346891"/>
                <a:gd name="connsiteY51" fmla="*/ 356970 h 812606"/>
                <a:gd name="connsiteX52" fmla="*/ 6559437 w 12346891"/>
                <a:gd name="connsiteY52" fmla="*/ 644296 h 812606"/>
                <a:gd name="connsiteX53" fmla="*/ 6982500 w 12346891"/>
                <a:gd name="connsiteY53" fmla="*/ 383863 h 812606"/>
                <a:gd name="connsiteX54" fmla="*/ 6982751 w 12346891"/>
                <a:gd name="connsiteY54" fmla="*/ 383454 h 812606"/>
                <a:gd name="connsiteX55" fmla="*/ 6984244 w 12346891"/>
                <a:gd name="connsiteY55" fmla="*/ 380360 h 812606"/>
                <a:gd name="connsiteX56" fmla="*/ 7011030 w 12346891"/>
                <a:gd name="connsiteY56" fmla="*/ 332390 h 812606"/>
                <a:gd name="connsiteX57" fmla="*/ 7024284 w 12346891"/>
                <a:gd name="connsiteY57" fmla="*/ 311755 h 812606"/>
                <a:gd name="connsiteX58" fmla="*/ 7041775 w 12346891"/>
                <a:gd name="connsiteY58" fmla="*/ 271319 h 812606"/>
                <a:gd name="connsiteX59" fmla="*/ 7034083 w 12346891"/>
                <a:gd name="connsiteY59" fmla="*/ 296503 h 812606"/>
                <a:gd name="connsiteX60" fmla="*/ 7040193 w 12346891"/>
                <a:gd name="connsiteY60" fmla="*/ 286991 h 812606"/>
                <a:gd name="connsiteX61" fmla="*/ 7531945 w 12346891"/>
                <a:gd name="connsiteY61" fmla="*/ 1 h 812606"/>
                <a:gd name="connsiteX62" fmla="*/ 7902372 w 12346891"/>
                <a:gd name="connsiteY62" fmla="*/ 148597 h 812606"/>
                <a:gd name="connsiteX63" fmla="*/ 7950578 w 12346891"/>
                <a:gd name="connsiteY63" fmla="*/ 195936 h 812606"/>
                <a:gd name="connsiteX64" fmla="*/ 7954892 w 12346891"/>
                <a:gd name="connsiteY64" fmla="*/ 187312 h 812606"/>
                <a:gd name="connsiteX65" fmla="*/ 7964428 w 12346891"/>
                <a:gd name="connsiteY65" fmla="*/ 204977 h 812606"/>
                <a:gd name="connsiteX66" fmla="*/ 8404256 w 12346891"/>
                <a:gd name="connsiteY66" fmla="*/ 492302 h 812606"/>
                <a:gd name="connsiteX67" fmla="*/ 8669867 w 12346891"/>
                <a:gd name="connsiteY67" fmla="*/ 401515 h 812606"/>
                <a:gd name="connsiteX68" fmla="*/ 8715074 w 12346891"/>
                <a:gd name="connsiteY68" fmla="*/ 363604 h 812606"/>
                <a:gd name="connsiteX69" fmla="*/ 8720648 w 12346891"/>
                <a:gd name="connsiteY69" fmla="*/ 356531 h 812606"/>
                <a:gd name="connsiteX70" fmla="*/ 8754768 w 12346891"/>
                <a:gd name="connsiteY70" fmla="*/ 323702 h 812606"/>
                <a:gd name="connsiteX71" fmla="*/ 8779849 w 12346891"/>
                <a:gd name="connsiteY71" fmla="*/ 296653 h 812606"/>
                <a:gd name="connsiteX72" fmla="*/ 8869084 w 12346891"/>
                <a:gd name="connsiteY72" fmla="*/ 159809 h 812606"/>
                <a:gd name="connsiteX73" fmla="*/ 8886594 w 12346891"/>
                <a:gd name="connsiteY73" fmla="*/ 119325 h 812606"/>
                <a:gd name="connsiteX74" fmla="*/ 8868910 w 12346891"/>
                <a:gd name="connsiteY74" fmla="*/ 177226 h 812606"/>
                <a:gd name="connsiteX75" fmla="*/ 8832571 w 12346891"/>
                <a:gd name="connsiteY75" fmla="*/ 258676 h 812606"/>
                <a:gd name="connsiteX76" fmla="*/ 8873851 w 12346891"/>
                <a:gd name="connsiteY76" fmla="*/ 229399 h 812606"/>
                <a:gd name="connsiteX77" fmla="*/ 9147424 w 12346891"/>
                <a:gd name="connsiteY77" fmla="*/ 151993 h 812606"/>
                <a:gd name="connsiteX78" fmla="*/ 9517851 w 12346891"/>
                <a:gd name="connsiteY78" fmla="*/ 300589 h 812606"/>
                <a:gd name="connsiteX79" fmla="*/ 9566057 w 12346891"/>
                <a:gd name="connsiteY79" fmla="*/ 347928 h 812606"/>
                <a:gd name="connsiteX80" fmla="*/ 9570371 w 12346891"/>
                <a:gd name="connsiteY80" fmla="*/ 339305 h 812606"/>
                <a:gd name="connsiteX81" fmla="*/ 9579906 w 12346891"/>
                <a:gd name="connsiteY81" fmla="*/ 356969 h 812606"/>
                <a:gd name="connsiteX82" fmla="*/ 10019736 w 12346891"/>
                <a:gd name="connsiteY82" fmla="*/ 644295 h 812606"/>
                <a:gd name="connsiteX83" fmla="*/ 10442798 w 12346891"/>
                <a:gd name="connsiteY83" fmla="*/ 383862 h 812606"/>
                <a:gd name="connsiteX84" fmla="*/ 10443050 w 12346891"/>
                <a:gd name="connsiteY84" fmla="*/ 383453 h 812606"/>
                <a:gd name="connsiteX85" fmla="*/ 10444542 w 12346891"/>
                <a:gd name="connsiteY85" fmla="*/ 380359 h 812606"/>
                <a:gd name="connsiteX86" fmla="*/ 10471328 w 12346891"/>
                <a:gd name="connsiteY86" fmla="*/ 332389 h 812606"/>
                <a:gd name="connsiteX87" fmla="*/ 10484583 w 12346891"/>
                <a:gd name="connsiteY87" fmla="*/ 311754 h 812606"/>
                <a:gd name="connsiteX88" fmla="*/ 10502072 w 12346891"/>
                <a:gd name="connsiteY88" fmla="*/ 271318 h 812606"/>
                <a:gd name="connsiteX89" fmla="*/ 10494381 w 12346891"/>
                <a:gd name="connsiteY89" fmla="*/ 296502 h 812606"/>
                <a:gd name="connsiteX90" fmla="*/ 10500491 w 12346891"/>
                <a:gd name="connsiteY90" fmla="*/ 286990 h 812606"/>
                <a:gd name="connsiteX91" fmla="*/ 10992243 w 12346891"/>
                <a:gd name="connsiteY91" fmla="*/ 0 h 812606"/>
                <a:gd name="connsiteX92" fmla="*/ 11362670 w 12346891"/>
                <a:gd name="connsiteY92" fmla="*/ 148596 h 812606"/>
                <a:gd name="connsiteX93" fmla="*/ 11410876 w 12346891"/>
                <a:gd name="connsiteY93" fmla="*/ 195935 h 812606"/>
                <a:gd name="connsiteX94" fmla="*/ 11415190 w 12346891"/>
                <a:gd name="connsiteY94" fmla="*/ 187311 h 812606"/>
                <a:gd name="connsiteX95" fmla="*/ 11424726 w 12346891"/>
                <a:gd name="connsiteY95" fmla="*/ 204976 h 812606"/>
                <a:gd name="connsiteX96" fmla="*/ 11864555 w 12346891"/>
                <a:gd name="connsiteY96" fmla="*/ 492302 h 812606"/>
                <a:gd name="connsiteX97" fmla="*/ 12329382 w 12346891"/>
                <a:gd name="connsiteY97" fmla="*/ 159808 h 812606"/>
                <a:gd name="connsiteX98" fmla="*/ 12346891 w 12346891"/>
                <a:gd name="connsiteY98" fmla="*/ 119324 h 812606"/>
                <a:gd name="connsiteX99" fmla="*/ 12329208 w 12346891"/>
                <a:gd name="connsiteY99" fmla="*/ 177225 h 812606"/>
                <a:gd name="connsiteX100" fmla="*/ 11735542 w 12346891"/>
                <a:gd name="connsiteY100" fmla="*/ 660610 h 812606"/>
                <a:gd name="connsiteX101" fmla="*/ 11365115 w 12346891"/>
                <a:gd name="connsiteY101" fmla="*/ 512014 h 812606"/>
                <a:gd name="connsiteX102" fmla="*/ 11316909 w 12346891"/>
                <a:gd name="connsiteY102" fmla="*/ 464675 h 812606"/>
                <a:gd name="connsiteX103" fmla="*/ 11312594 w 12346891"/>
                <a:gd name="connsiteY103" fmla="*/ 473298 h 812606"/>
                <a:gd name="connsiteX104" fmla="*/ 11303059 w 12346891"/>
                <a:gd name="connsiteY104" fmla="*/ 455634 h 812606"/>
                <a:gd name="connsiteX105" fmla="*/ 10863230 w 12346891"/>
                <a:gd name="connsiteY105" fmla="*/ 168308 h 812606"/>
                <a:gd name="connsiteX106" fmla="*/ 10440168 w 12346891"/>
                <a:gd name="connsiteY106" fmla="*/ 428741 h 812606"/>
                <a:gd name="connsiteX107" fmla="*/ 10439916 w 12346891"/>
                <a:gd name="connsiteY107" fmla="*/ 429150 h 812606"/>
                <a:gd name="connsiteX108" fmla="*/ 10438424 w 12346891"/>
                <a:gd name="connsiteY108" fmla="*/ 432244 h 812606"/>
                <a:gd name="connsiteX109" fmla="*/ 10411637 w 12346891"/>
                <a:gd name="connsiteY109" fmla="*/ 480214 h 812606"/>
                <a:gd name="connsiteX110" fmla="*/ 10398383 w 12346891"/>
                <a:gd name="connsiteY110" fmla="*/ 500849 h 812606"/>
                <a:gd name="connsiteX111" fmla="*/ 10380893 w 12346891"/>
                <a:gd name="connsiteY111" fmla="*/ 541285 h 812606"/>
                <a:gd name="connsiteX112" fmla="*/ 10388584 w 12346891"/>
                <a:gd name="connsiteY112" fmla="*/ 516101 h 812606"/>
                <a:gd name="connsiteX113" fmla="*/ 10382475 w 12346891"/>
                <a:gd name="connsiteY113" fmla="*/ 525613 h 812606"/>
                <a:gd name="connsiteX114" fmla="*/ 9890722 w 12346891"/>
                <a:gd name="connsiteY114" fmla="*/ 812603 h 812606"/>
                <a:gd name="connsiteX115" fmla="*/ 9520295 w 12346891"/>
                <a:gd name="connsiteY115" fmla="*/ 664007 h 812606"/>
                <a:gd name="connsiteX116" fmla="*/ 9472089 w 12346891"/>
                <a:gd name="connsiteY116" fmla="*/ 616668 h 812606"/>
                <a:gd name="connsiteX117" fmla="*/ 9467775 w 12346891"/>
                <a:gd name="connsiteY117" fmla="*/ 625292 h 812606"/>
                <a:gd name="connsiteX118" fmla="*/ 9458240 w 12346891"/>
                <a:gd name="connsiteY118" fmla="*/ 607627 h 812606"/>
                <a:gd name="connsiteX119" fmla="*/ 9018411 w 12346891"/>
                <a:gd name="connsiteY119" fmla="*/ 320302 h 812606"/>
                <a:gd name="connsiteX120" fmla="*/ 8752800 w 12346891"/>
                <a:gd name="connsiteY120" fmla="*/ 411089 h 812606"/>
                <a:gd name="connsiteX121" fmla="*/ 8707593 w 12346891"/>
                <a:gd name="connsiteY121" fmla="*/ 449000 h 812606"/>
                <a:gd name="connsiteX122" fmla="*/ 8702020 w 12346891"/>
                <a:gd name="connsiteY122" fmla="*/ 456073 h 812606"/>
                <a:gd name="connsiteX123" fmla="*/ 8667899 w 12346891"/>
                <a:gd name="connsiteY123" fmla="*/ 488902 h 812606"/>
                <a:gd name="connsiteX124" fmla="*/ 8642818 w 12346891"/>
                <a:gd name="connsiteY124" fmla="*/ 515951 h 812606"/>
                <a:gd name="connsiteX125" fmla="*/ 8553583 w 12346891"/>
                <a:gd name="connsiteY125" fmla="*/ 652795 h 812606"/>
                <a:gd name="connsiteX126" fmla="*/ 8536073 w 12346891"/>
                <a:gd name="connsiteY126" fmla="*/ 693279 h 812606"/>
                <a:gd name="connsiteX127" fmla="*/ 8553757 w 12346891"/>
                <a:gd name="connsiteY127" fmla="*/ 635378 h 812606"/>
                <a:gd name="connsiteX128" fmla="*/ 8590096 w 12346891"/>
                <a:gd name="connsiteY128" fmla="*/ 553928 h 812606"/>
                <a:gd name="connsiteX129" fmla="*/ 8548816 w 12346891"/>
                <a:gd name="connsiteY129" fmla="*/ 583206 h 812606"/>
                <a:gd name="connsiteX130" fmla="*/ 8275244 w 12346891"/>
                <a:gd name="connsiteY130" fmla="*/ 660611 h 812606"/>
                <a:gd name="connsiteX131" fmla="*/ 7904817 w 12346891"/>
                <a:gd name="connsiteY131" fmla="*/ 512015 h 812606"/>
                <a:gd name="connsiteX132" fmla="*/ 7856610 w 12346891"/>
                <a:gd name="connsiteY132" fmla="*/ 464676 h 812606"/>
                <a:gd name="connsiteX133" fmla="*/ 7852297 w 12346891"/>
                <a:gd name="connsiteY133" fmla="*/ 473299 h 812606"/>
                <a:gd name="connsiteX134" fmla="*/ 7842761 w 12346891"/>
                <a:gd name="connsiteY134" fmla="*/ 455635 h 812606"/>
                <a:gd name="connsiteX135" fmla="*/ 7402931 w 12346891"/>
                <a:gd name="connsiteY135" fmla="*/ 168309 h 812606"/>
                <a:gd name="connsiteX136" fmla="*/ 6979869 w 12346891"/>
                <a:gd name="connsiteY136" fmla="*/ 428742 h 812606"/>
                <a:gd name="connsiteX137" fmla="*/ 6979618 w 12346891"/>
                <a:gd name="connsiteY137" fmla="*/ 429151 h 812606"/>
                <a:gd name="connsiteX138" fmla="*/ 6978126 w 12346891"/>
                <a:gd name="connsiteY138" fmla="*/ 432245 h 812606"/>
                <a:gd name="connsiteX139" fmla="*/ 6951340 w 12346891"/>
                <a:gd name="connsiteY139" fmla="*/ 480215 h 812606"/>
                <a:gd name="connsiteX140" fmla="*/ 6938084 w 12346891"/>
                <a:gd name="connsiteY140" fmla="*/ 500850 h 812606"/>
                <a:gd name="connsiteX141" fmla="*/ 6920595 w 12346891"/>
                <a:gd name="connsiteY141" fmla="*/ 541286 h 812606"/>
                <a:gd name="connsiteX142" fmla="*/ 6928286 w 12346891"/>
                <a:gd name="connsiteY142" fmla="*/ 516102 h 812606"/>
                <a:gd name="connsiteX143" fmla="*/ 6922176 w 12346891"/>
                <a:gd name="connsiteY143" fmla="*/ 525614 h 812606"/>
                <a:gd name="connsiteX144" fmla="*/ 6430425 w 12346891"/>
                <a:gd name="connsiteY144" fmla="*/ 812604 h 812606"/>
                <a:gd name="connsiteX145" fmla="*/ 6059997 w 12346891"/>
                <a:gd name="connsiteY145" fmla="*/ 664008 h 812606"/>
                <a:gd name="connsiteX146" fmla="*/ 6011791 w 12346891"/>
                <a:gd name="connsiteY146" fmla="*/ 616669 h 812606"/>
                <a:gd name="connsiteX147" fmla="*/ 6007477 w 12346891"/>
                <a:gd name="connsiteY147" fmla="*/ 625293 h 812606"/>
                <a:gd name="connsiteX148" fmla="*/ 5997942 w 12346891"/>
                <a:gd name="connsiteY148" fmla="*/ 607628 h 812606"/>
                <a:gd name="connsiteX149" fmla="*/ 5558112 w 12346891"/>
                <a:gd name="connsiteY149" fmla="*/ 320302 h 812606"/>
                <a:gd name="connsiteX150" fmla="*/ 5292503 w 12346891"/>
                <a:gd name="connsiteY150" fmla="*/ 411089 h 812606"/>
                <a:gd name="connsiteX151" fmla="*/ 5247298 w 12346891"/>
                <a:gd name="connsiteY151" fmla="*/ 448999 h 812606"/>
                <a:gd name="connsiteX152" fmla="*/ 5241722 w 12346891"/>
                <a:gd name="connsiteY152" fmla="*/ 456075 h 812606"/>
                <a:gd name="connsiteX153" fmla="*/ 5207592 w 12346891"/>
                <a:gd name="connsiteY153" fmla="*/ 488913 h 812606"/>
                <a:gd name="connsiteX154" fmla="*/ 5182520 w 12346891"/>
                <a:gd name="connsiteY154" fmla="*/ 515952 h 812606"/>
                <a:gd name="connsiteX155" fmla="*/ 5129797 w 12346891"/>
                <a:gd name="connsiteY155" fmla="*/ 553930 h 812606"/>
                <a:gd name="connsiteX156" fmla="*/ 5088518 w 12346891"/>
                <a:gd name="connsiteY156" fmla="*/ 583208 h 812606"/>
                <a:gd name="connsiteX157" fmla="*/ 4814946 w 12346891"/>
                <a:gd name="connsiteY157" fmla="*/ 660613 h 812606"/>
                <a:gd name="connsiteX158" fmla="*/ 4444519 w 12346891"/>
                <a:gd name="connsiteY158" fmla="*/ 512017 h 812606"/>
                <a:gd name="connsiteX159" fmla="*/ 4396312 w 12346891"/>
                <a:gd name="connsiteY159" fmla="*/ 464678 h 812606"/>
                <a:gd name="connsiteX160" fmla="*/ 4391999 w 12346891"/>
                <a:gd name="connsiteY160" fmla="*/ 473301 h 812606"/>
                <a:gd name="connsiteX161" fmla="*/ 4382463 w 12346891"/>
                <a:gd name="connsiteY161" fmla="*/ 455637 h 812606"/>
                <a:gd name="connsiteX162" fmla="*/ 3942634 w 12346891"/>
                <a:gd name="connsiteY162" fmla="*/ 168311 h 812606"/>
                <a:gd name="connsiteX163" fmla="*/ 3519572 w 12346891"/>
                <a:gd name="connsiteY163" fmla="*/ 428744 h 812606"/>
                <a:gd name="connsiteX164" fmla="*/ 3519320 w 12346891"/>
                <a:gd name="connsiteY164" fmla="*/ 429153 h 812606"/>
                <a:gd name="connsiteX165" fmla="*/ 3517828 w 12346891"/>
                <a:gd name="connsiteY165" fmla="*/ 432247 h 812606"/>
                <a:gd name="connsiteX166" fmla="*/ 3491042 w 12346891"/>
                <a:gd name="connsiteY166" fmla="*/ 480217 h 812606"/>
                <a:gd name="connsiteX167" fmla="*/ 3477786 w 12346891"/>
                <a:gd name="connsiteY167" fmla="*/ 500852 h 812606"/>
                <a:gd name="connsiteX168" fmla="*/ 3460297 w 12346891"/>
                <a:gd name="connsiteY168" fmla="*/ 541288 h 812606"/>
                <a:gd name="connsiteX169" fmla="*/ 3467989 w 12346891"/>
                <a:gd name="connsiteY169" fmla="*/ 516104 h 812606"/>
                <a:gd name="connsiteX170" fmla="*/ 3461878 w 12346891"/>
                <a:gd name="connsiteY170" fmla="*/ 525616 h 812606"/>
                <a:gd name="connsiteX171" fmla="*/ 2970127 w 12346891"/>
                <a:gd name="connsiteY171" fmla="*/ 812606 h 812606"/>
                <a:gd name="connsiteX172" fmla="*/ 2599700 w 12346891"/>
                <a:gd name="connsiteY172" fmla="*/ 664010 h 812606"/>
                <a:gd name="connsiteX173" fmla="*/ 2551493 w 12346891"/>
                <a:gd name="connsiteY173" fmla="*/ 616671 h 812606"/>
                <a:gd name="connsiteX174" fmla="*/ 2547180 w 12346891"/>
                <a:gd name="connsiteY174" fmla="*/ 625295 h 812606"/>
                <a:gd name="connsiteX175" fmla="*/ 2537644 w 12346891"/>
                <a:gd name="connsiteY175" fmla="*/ 607630 h 812606"/>
                <a:gd name="connsiteX176" fmla="*/ 2097815 w 12346891"/>
                <a:gd name="connsiteY176" fmla="*/ 320304 h 812606"/>
                <a:gd name="connsiteX177" fmla="*/ 1832205 w 12346891"/>
                <a:gd name="connsiteY177" fmla="*/ 411091 h 812606"/>
                <a:gd name="connsiteX178" fmla="*/ 1787001 w 12346891"/>
                <a:gd name="connsiteY178" fmla="*/ 449001 h 812606"/>
                <a:gd name="connsiteX179" fmla="*/ 1747295 w 12346891"/>
                <a:gd name="connsiteY179" fmla="*/ 488915 h 812606"/>
                <a:gd name="connsiteX180" fmla="*/ 1722223 w 12346891"/>
                <a:gd name="connsiteY180" fmla="*/ 515954 h 812606"/>
                <a:gd name="connsiteX181" fmla="*/ 1669499 w 12346891"/>
                <a:gd name="connsiteY181" fmla="*/ 553933 h 812606"/>
                <a:gd name="connsiteX182" fmla="*/ 1628221 w 12346891"/>
                <a:gd name="connsiteY182" fmla="*/ 583210 h 812606"/>
                <a:gd name="connsiteX183" fmla="*/ 1354648 w 12346891"/>
                <a:gd name="connsiteY183" fmla="*/ 660615 h 812606"/>
                <a:gd name="connsiteX184" fmla="*/ 984221 w 12346891"/>
                <a:gd name="connsiteY184" fmla="*/ 512019 h 812606"/>
                <a:gd name="connsiteX185" fmla="*/ 936015 w 12346891"/>
                <a:gd name="connsiteY185" fmla="*/ 464680 h 812606"/>
                <a:gd name="connsiteX186" fmla="*/ 931701 w 12346891"/>
                <a:gd name="connsiteY186" fmla="*/ 473303 h 812606"/>
                <a:gd name="connsiteX187" fmla="*/ 922165 w 12346891"/>
                <a:gd name="connsiteY187" fmla="*/ 455639 h 812606"/>
                <a:gd name="connsiteX188" fmla="*/ 482336 w 12346891"/>
                <a:gd name="connsiteY188" fmla="*/ 168313 h 812606"/>
                <a:gd name="connsiteX189" fmla="*/ 59274 w 12346891"/>
                <a:gd name="connsiteY189" fmla="*/ 428746 h 812606"/>
                <a:gd name="connsiteX190" fmla="*/ 59022 w 12346891"/>
                <a:gd name="connsiteY190" fmla="*/ 429155 h 812606"/>
                <a:gd name="connsiteX191" fmla="*/ 57530 w 12346891"/>
                <a:gd name="connsiteY191" fmla="*/ 432249 h 812606"/>
                <a:gd name="connsiteX192" fmla="*/ 30744 w 12346891"/>
                <a:gd name="connsiteY192" fmla="*/ 480219 h 812606"/>
                <a:gd name="connsiteX193" fmla="*/ 17488 w 12346891"/>
                <a:gd name="connsiteY193" fmla="*/ 500854 h 812606"/>
                <a:gd name="connsiteX194" fmla="*/ -1 w 12346891"/>
                <a:gd name="connsiteY194" fmla="*/ 541290 h 812606"/>
                <a:gd name="connsiteX195" fmla="*/ 7691 w 12346891"/>
                <a:gd name="connsiteY195" fmla="*/ 516106 h 812606"/>
                <a:gd name="connsiteX196" fmla="*/ 1580 w 12346891"/>
                <a:gd name="connsiteY196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90436 w 12346893"/>
                <a:gd name="connsiteY3" fmla="*/ 332394 h 812606"/>
                <a:gd name="connsiteX4" fmla="*/ 103691 w 12346893"/>
                <a:gd name="connsiteY4" fmla="*/ 311759 h 812606"/>
                <a:gd name="connsiteX5" fmla="*/ 121181 w 12346893"/>
                <a:gd name="connsiteY5" fmla="*/ 271323 h 812606"/>
                <a:gd name="connsiteX6" fmla="*/ 113489 w 12346893"/>
                <a:gd name="connsiteY6" fmla="*/ 296507 h 812606"/>
                <a:gd name="connsiteX7" fmla="*/ 119599 w 12346893"/>
                <a:gd name="connsiteY7" fmla="*/ 286995 h 812606"/>
                <a:gd name="connsiteX8" fmla="*/ 611351 w 12346893"/>
                <a:gd name="connsiteY8" fmla="*/ 5 h 812606"/>
                <a:gd name="connsiteX9" fmla="*/ 981778 w 12346893"/>
                <a:gd name="connsiteY9" fmla="*/ 148601 h 812606"/>
                <a:gd name="connsiteX10" fmla="*/ 1029984 w 12346893"/>
                <a:gd name="connsiteY10" fmla="*/ 195940 h 812606"/>
                <a:gd name="connsiteX11" fmla="*/ 1034298 w 12346893"/>
                <a:gd name="connsiteY11" fmla="*/ 187316 h 812606"/>
                <a:gd name="connsiteX12" fmla="*/ 1043834 w 12346893"/>
                <a:gd name="connsiteY12" fmla="*/ 204981 h 812606"/>
                <a:gd name="connsiteX13" fmla="*/ 1483663 w 12346893"/>
                <a:gd name="connsiteY13" fmla="*/ 492306 h 812606"/>
                <a:gd name="connsiteX14" fmla="*/ 1749273 w 12346893"/>
                <a:gd name="connsiteY14" fmla="*/ 401519 h 812606"/>
                <a:gd name="connsiteX15" fmla="*/ 1794477 w 12346893"/>
                <a:gd name="connsiteY15" fmla="*/ 363610 h 812606"/>
                <a:gd name="connsiteX16" fmla="*/ 1800054 w 12346893"/>
                <a:gd name="connsiteY16" fmla="*/ 356534 h 812606"/>
                <a:gd name="connsiteX17" fmla="*/ 1834183 w 12346893"/>
                <a:gd name="connsiteY17" fmla="*/ 323696 h 812606"/>
                <a:gd name="connsiteX18" fmla="*/ 1911979 w 12346893"/>
                <a:gd name="connsiteY18" fmla="*/ 258678 h 812606"/>
                <a:gd name="connsiteX19" fmla="*/ 1953257 w 12346893"/>
                <a:gd name="connsiteY19" fmla="*/ 229401 h 812606"/>
                <a:gd name="connsiteX20" fmla="*/ 2226830 w 12346893"/>
                <a:gd name="connsiteY20" fmla="*/ 151996 h 812606"/>
                <a:gd name="connsiteX21" fmla="*/ 2597257 w 12346893"/>
                <a:gd name="connsiteY21" fmla="*/ 300592 h 812606"/>
                <a:gd name="connsiteX22" fmla="*/ 2645463 w 12346893"/>
                <a:gd name="connsiteY22" fmla="*/ 347931 h 812606"/>
                <a:gd name="connsiteX23" fmla="*/ 2649777 w 12346893"/>
                <a:gd name="connsiteY23" fmla="*/ 339308 h 812606"/>
                <a:gd name="connsiteX24" fmla="*/ 2659313 w 12346893"/>
                <a:gd name="connsiteY24" fmla="*/ 356972 h 812606"/>
                <a:gd name="connsiteX25" fmla="*/ 3099142 w 12346893"/>
                <a:gd name="connsiteY25" fmla="*/ 644298 h 812606"/>
                <a:gd name="connsiteX26" fmla="*/ 3522204 w 12346893"/>
                <a:gd name="connsiteY26" fmla="*/ 383865 h 812606"/>
                <a:gd name="connsiteX27" fmla="*/ 3522456 w 12346893"/>
                <a:gd name="connsiteY27" fmla="*/ 383456 h 812606"/>
                <a:gd name="connsiteX28" fmla="*/ 3550734 w 12346893"/>
                <a:gd name="connsiteY28" fmla="*/ 332392 h 812606"/>
                <a:gd name="connsiteX29" fmla="*/ 3581479 w 12346893"/>
                <a:gd name="connsiteY29" fmla="*/ 271321 h 812606"/>
                <a:gd name="connsiteX30" fmla="*/ 3573787 w 12346893"/>
                <a:gd name="connsiteY30" fmla="*/ 296505 h 812606"/>
                <a:gd name="connsiteX31" fmla="*/ 3579897 w 12346893"/>
                <a:gd name="connsiteY31" fmla="*/ 286993 h 812606"/>
                <a:gd name="connsiteX32" fmla="*/ 4071649 w 12346893"/>
                <a:gd name="connsiteY32" fmla="*/ 3 h 812606"/>
                <a:gd name="connsiteX33" fmla="*/ 4442076 w 12346893"/>
                <a:gd name="connsiteY33" fmla="*/ 148599 h 812606"/>
                <a:gd name="connsiteX34" fmla="*/ 4490282 w 12346893"/>
                <a:gd name="connsiteY34" fmla="*/ 195938 h 812606"/>
                <a:gd name="connsiteX35" fmla="*/ 4494596 w 12346893"/>
                <a:gd name="connsiteY35" fmla="*/ 187314 h 812606"/>
                <a:gd name="connsiteX36" fmla="*/ 4504132 w 12346893"/>
                <a:gd name="connsiteY36" fmla="*/ 204979 h 812606"/>
                <a:gd name="connsiteX37" fmla="*/ 4943961 w 12346893"/>
                <a:gd name="connsiteY37" fmla="*/ 492304 h 812606"/>
                <a:gd name="connsiteX38" fmla="*/ 5209571 w 12346893"/>
                <a:gd name="connsiteY38" fmla="*/ 401517 h 812606"/>
                <a:gd name="connsiteX39" fmla="*/ 5254775 w 12346893"/>
                <a:gd name="connsiteY39" fmla="*/ 363608 h 812606"/>
                <a:gd name="connsiteX40" fmla="*/ 5260352 w 12346893"/>
                <a:gd name="connsiteY40" fmla="*/ 356532 h 812606"/>
                <a:gd name="connsiteX41" fmla="*/ 5294481 w 12346893"/>
                <a:gd name="connsiteY41" fmla="*/ 323694 h 812606"/>
                <a:gd name="connsiteX42" fmla="*/ 5319553 w 12346893"/>
                <a:gd name="connsiteY42" fmla="*/ 296655 h 812606"/>
                <a:gd name="connsiteX43" fmla="*/ 5408614 w 12346893"/>
                <a:gd name="connsiteY43" fmla="*/ 177228 h 812606"/>
                <a:gd name="connsiteX44" fmla="*/ 5372276 w 12346893"/>
                <a:gd name="connsiteY44" fmla="*/ 258677 h 812606"/>
                <a:gd name="connsiteX45" fmla="*/ 5413555 w 12346893"/>
                <a:gd name="connsiteY45" fmla="*/ 229399 h 812606"/>
                <a:gd name="connsiteX46" fmla="*/ 5687128 w 12346893"/>
                <a:gd name="connsiteY46" fmla="*/ 151994 h 812606"/>
                <a:gd name="connsiteX47" fmla="*/ 6057555 w 12346893"/>
                <a:gd name="connsiteY47" fmla="*/ 300590 h 812606"/>
                <a:gd name="connsiteX48" fmla="*/ 6105761 w 12346893"/>
                <a:gd name="connsiteY48" fmla="*/ 347929 h 812606"/>
                <a:gd name="connsiteX49" fmla="*/ 6110075 w 12346893"/>
                <a:gd name="connsiteY49" fmla="*/ 339306 h 812606"/>
                <a:gd name="connsiteX50" fmla="*/ 6119611 w 12346893"/>
                <a:gd name="connsiteY50" fmla="*/ 356970 h 812606"/>
                <a:gd name="connsiteX51" fmla="*/ 6559439 w 12346893"/>
                <a:gd name="connsiteY51" fmla="*/ 644296 h 812606"/>
                <a:gd name="connsiteX52" fmla="*/ 6982502 w 12346893"/>
                <a:gd name="connsiteY52" fmla="*/ 383863 h 812606"/>
                <a:gd name="connsiteX53" fmla="*/ 6982753 w 12346893"/>
                <a:gd name="connsiteY53" fmla="*/ 383454 h 812606"/>
                <a:gd name="connsiteX54" fmla="*/ 6984246 w 12346893"/>
                <a:gd name="connsiteY54" fmla="*/ 380360 h 812606"/>
                <a:gd name="connsiteX55" fmla="*/ 7011032 w 12346893"/>
                <a:gd name="connsiteY55" fmla="*/ 332390 h 812606"/>
                <a:gd name="connsiteX56" fmla="*/ 7024286 w 12346893"/>
                <a:gd name="connsiteY56" fmla="*/ 311755 h 812606"/>
                <a:gd name="connsiteX57" fmla="*/ 7041777 w 12346893"/>
                <a:gd name="connsiteY57" fmla="*/ 271319 h 812606"/>
                <a:gd name="connsiteX58" fmla="*/ 7034085 w 12346893"/>
                <a:gd name="connsiteY58" fmla="*/ 296503 h 812606"/>
                <a:gd name="connsiteX59" fmla="*/ 7040195 w 12346893"/>
                <a:gd name="connsiteY59" fmla="*/ 286991 h 812606"/>
                <a:gd name="connsiteX60" fmla="*/ 7531947 w 12346893"/>
                <a:gd name="connsiteY60" fmla="*/ 1 h 812606"/>
                <a:gd name="connsiteX61" fmla="*/ 7902374 w 12346893"/>
                <a:gd name="connsiteY61" fmla="*/ 148597 h 812606"/>
                <a:gd name="connsiteX62" fmla="*/ 7950580 w 12346893"/>
                <a:gd name="connsiteY62" fmla="*/ 195936 h 812606"/>
                <a:gd name="connsiteX63" fmla="*/ 7954894 w 12346893"/>
                <a:gd name="connsiteY63" fmla="*/ 187312 h 812606"/>
                <a:gd name="connsiteX64" fmla="*/ 7964430 w 12346893"/>
                <a:gd name="connsiteY64" fmla="*/ 204977 h 812606"/>
                <a:gd name="connsiteX65" fmla="*/ 8404258 w 12346893"/>
                <a:gd name="connsiteY65" fmla="*/ 492302 h 812606"/>
                <a:gd name="connsiteX66" fmla="*/ 8669869 w 12346893"/>
                <a:gd name="connsiteY66" fmla="*/ 401515 h 812606"/>
                <a:gd name="connsiteX67" fmla="*/ 8715076 w 12346893"/>
                <a:gd name="connsiteY67" fmla="*/ 363604 h 812606"/>
                <a:gd name="connsiteX68" fmla="*/ 8720650 w 12346893"/>
                <a:gd name="connsiteY68" fmla="*/ 356531 h 812606"/>
                <a:gd name="connsiteX69" fmla="*/ 8754770 w 12346893"/>
                <a:gd name="connsiteY69" fmla="*/ 323702 h 812606"/>
                <a:gd name="connsiteX70" fmla="*/ 8779851 w 12346893"/>
                <a:gd name="connsiteY70" fmla="*/ 296653 h 812606"/>
                <a:gd name="connsiteX71" fmla="*/ 8869086 w 12346893"/>
                <a:gd name="connsiteY71" fmla="*/ 159809 h 812606"/>
                <a:gd name="connsiteX72" fmla="*/ 8886596 w 12346893"/>
                <a:gd name="connsiteY72" fmla="*/ 119325 h 812606"/>
                <a:gd name="connsiteX73" fmla="*/ 8868912 w 12346893"/>
                <a:gd name="connsiteY73" fmla="*/ 177226 h 812606"/>
                <a:gd name="connsiteX74" fmla="*/ 8832573 w 12346893"/>
                <a:gd name="connsiteY74" fmla="*/ 258676 h 812606"/>
                <a:gd name="connsiteX75" fmla="*/ 8873853 w 12346893"/>
                <a:gd name="connsiteY75" fmla="*/ 229399 h 812606"/>
                <a:gd name="connsiteX76" fmla="*/ 9147426 w 12346893"/>
                <a:gd name="connsiteY76" fmla="*/ 151993 h 812606"/>
                <a:gd name="connsiteX77" fmla="*/ 9517853 w 12346893"/>
                <a:gd name="connsiteY77" fmla="*/ 300589 h 812606"/>
                <a:gd name="connsiteX78" fmla="*/ 9566059 w 12346893"/>
                <a:gd name="connsiteY78" fmla="*/ 347928 h 812606"/>
                <a:gd name="connsiteX79" fmla="*/ 9570373 w 12346893"/>
                <a:gd name="connsiteY79" fmla="*/ 339305 h 812606"/>
                <a:gd name="connsiteX80" fmla="*/ 9579908 w 12346893"/>
                <a:gd name="connsiteY80" fmla="*/ 356969 h 812606"/>
                <a:gd name="connsiteX81" fmla="*/ 10019738 w 12346893"/>
                <a:gd name="connsiteY81" fmla="*/ 644295 h 812606"/>
                <a:gd name="connsiteX82" fmla="*/ 10442800 w 12346893"/>
                <a:gd name="connsiteY82" fmla="*/ 383862 h 812606"/>
                <a:gd name="connsiteX83" fmla="*/ 10443052 w 12346893"/>
                <a:gd name="connsiteY83" fmla="*/ 383453 h 812606"/>
                <a:gd name="connsiteX84" fmla="*/ 10444544 w 12346893"/>
                <a:gd name="connsiteY84" fmla="*/ 380359 h 812606"/>
                <a:gd name="connsiteX85" fmla="*/ 10471330 w 12346893"/>
                <a:gd name="connsiteY85" fmla="*/ 332389 h 812606"/>
                <a:gd name="connsiteX86" fmla="*/ 10484585 w 12346893"/>
                <a:gd name="connsiteY86" fmla="*/ 311754 h 812606"/>
                <a:gd name="connsiteX87" fmla="*/ 10502074 w 12346893"/>
                <a:gd name="connsiteY87" fmla="*/ 271318 h 812606"/>
                <a:gd name="connsiteX88" fmla="*/ 10494383 w 12346893"/>
                <a:gd name="connsiteY88" fmla="*/ 296502 h 812606"/>
                <a:gd name="connsiteX89" fmla="*/ 10500493 w 12346893"/>
                <a:gd name="connsiteY89" fmla="*/ 286990 h 812606"/>
                <a:gd name="connsiteX90" fmla="*/ 10992245 w 12346893"/>
                <a:gd name="connsiteY90" fmla="*/ 0 h 812606"/>
                <a:gd name="connsiteX91" fmla="*/ 11362672 w 12346893"/>
                <a:gd name="connsiteY91" fmla="*/ 148596 h 812606"/>
                <a:gd name="connsiteX92" fmla="*/ 11410878 w 12346893"/>
                <a:gd name="connsiteY92" fmla="*/ 195935 h 812606"/>
                <a:gd name="connsiteX93" fmla="*/ 11415192 w 12346893"/>
                <a:gd name="connsiteY93" fmla="*/ 187311 h 812606"/>
                <a:gd name="connsiteX94" fmla="*/ 11424728 w 12346893"/>
                <a:gd name="connsiteY94" fmla="*/ 204976 h 812606"/>
                <a:gd name="connsiteX95" fmla="*/ 11864557 w 12346893"/>
                <a:gd name="connsiteY95" fmla="*/ 492302 h 812606"/>
                <a:gd name="connsiteX96" fmla="*/ 12329384 w 12346893"/>
                <a:gd name="connsiteY96" fmla="*/ 159808 h 812606"/>
                <a:gd name="connsiteX97" fmla="*/ 12346893 w 12346893"/>
                <a:gd name="connsiteY97" fmla="*/ 119324 h 812606"/>
                <a:gd name="connsiteX98" fmla="*/ 12329210 w 12346893"/>
                <a:gd name="connsiteY98" fmla="*/ 177225 h 812606"/>
                <a:gd name="connsiteX99" fmla="*/ 11735544 w 12346893"/>
                <a:gd name="connsiteY99" fmla="*/ 660610 h 812606"/>
                <a:gd name="connsiteX100" fmla="*/ 11365117 w 12346893"/>
                <a:gd name="connsiteY100" fmla="*/ 512014 h 812606"/>
                <a:gd name="connsiteX101" fmla="*/ 11316911 w 12346893"/>
                <a:gd name="connsiteY101" fmla="*/ 464675 h 812606"/>
                <a:gd name="connsiteX102" fmla="*/ 11312596 w 12346893"/>
                <a:gd name="connsiteY102" fmla="*/ 473298 h 812606"/>
                <a:gd name="connsiteX103" fmla="*/ 11303061 w 12346893"/>
                <a:gd name="connsiteY103" fmla="*/ 455634 h 812606"/>
                <a:gd name="connsiteX104" fmla="*/ 10863232 w 12346893"/>
                <a:gd name="connsiteY104" fmla="*/ 168308 h 812606"/>
                <a:gd name="connsiteX105" fmla="*/ 10440170 w 12346893"/>
                <a:gd name="connsiteY105" fmla="*/ 428741 h 812606"/>
                <a:gd name="connsiteX106" fmla="*/ 10439918 w 12346893"/>
                <a:gd name="connsiteY106" fmla="*/ 429150 h 812606"/>
                <a:gd name="connsiteX107" fmla="*/ 10438426 w 12346893"/>
                <a:gd name="connsiteY107" fmla="*/ 432244 h 812606"/>
                <a:gd name="connsiteX108" fmla="*/ 10411639 w 12346893"/>
                <a:gd name="connsiteY108" fmla="*/ 480214 h 812606"/>
                <a:gd name="connsiteX109" fmla="*/ 10398385 w 12346893"/>
                <a:gd name="connsiteY109" fmla="*/ 500849 h 812606"/>
                <a:gd name="connsiteX110" fmla="*/ 10380895 w 12346893"/>
                <a:gd name="connsiteY110" fmla="*/ 541285 h 812606"/>
                <a:gd name="connsiteX111" fmla="*/ 10388586 w 12346893"/>
                <a:gd name="connsiteY111" fmla="*/ 516101 h 812606"/>
                <a:gd name="connsiteX112" fmla="*/ 10382477 w 12346893"/>
                <a:gd name="connsiteY112" fmla="*/ 525613 h 812606"/>
                <a:gd name="connsiteX113" fmla="*/ 9890724 w 12346893"/>
                <a:gd name="connsiteY113" fmla="*/ 812603 h 812606"/>
                <a:gd name="connsiteX114" fmla="*/ 9520297 w 12346893"/>
                <a:gd name="connsiteY114" fmla="*/ 664007 h 812606"/>
                <a:gd name="connsiteX115" fmla="*/ 9472091 w 12346893"/>
                <a:gd name="connsiteY115" fmla="*/ 616668 h 812606"/>
                <a:gd name="connsiteX116" fmla="*/ 9467777 w 12346893"/>
                <a:gd name="connsiteY116" fmla="*/ 625292 h 812606"/>
                <a:gd name="connsiteX117" fmla="*/ 9458242 w 12346893"/>
                <a:gd name="connsiteY117" fmla="*/ 607627 h 812606"/>
                <a:gd name="connsiteX118" fmla="*/ 9018413 w 12346893"/>
                <a:gd name="connsiteY118" fmla="*/ 320302 h 812606"/>
                <a:gd name="connsiteX119" fmla="*/ 8752802 w 12346893"/>
                <a:gd name="connsiteY119" fmla="*/ 411089 h 812606"/>
                <a:gd name="connsiteX120" fmla="*/ 8707595 w 12346893"/>
                <a:gd name="connsiteY120" fmla="*/ 449000 h 812606"/>
                <a:gd name="connsiteX121" fmla="*/ 8702022 w 12346893"/>
                <a:gd name="connsiteY121" fmla="*/ 456073 h 812606"/>
                <a:gd name="connsiteX122" fmla="*/ 8667901 w 12346893"/>
                <a:gd name="connsiteY122" fmla="*/ 488902 h 812606"/>
                <a:gd name="connsiteX123" fmla="*/ 8642820 w 12346893"/>
                <a:gd name="connsiteY123" fmla="*/ 515951 h 812606"/>
                <a:gd name="connsiteX124" fmla="*/ 8553585 w 12346893"/>
                <a:gd name="connsiteY124" fmla="*/ 652795 h 812606"/>
                <a:gd name="connsiteX125" fmla="*/ 8536075 w 12346893"/>
                <a:gd name="connsiteY125" fmla="*/ 693279 h 812606"/>
                <a:gd name="connsiteX126" fmla="*/ 8553759 w 12346893"/>
                <a:gd name="connsiteY126" fmla="*/ 635378 h 812606"/>
                <a:gd name="connsiteX127" fmla="*/ 8590098 w 12346893"/>
                <a:gd name="connsiteY127" fmla="*/ 553928 h 812606"/>
                <a:gd name="connsiteX128" fmla="*/ 8548818 w 12346893"/>
                <a:gd name="connsiteY128" fmla="*/ 583206 h 812606"/>
                <a:gd name="connsiteX129" fmla="*/ 8275246 w 12346893"/>
                <a:gd name="connsiteY129" fmla="*/ 660611 h 812606"/>
                <a:gd name="connsiteX130" fmla="*/ 7904819 w 12346893"/>
                <a:gd name="connsiteY130" fmla="*/ 512015 h 812606"/>
                <a:gd name="connsiteX131" fmla="*/ 7856612 w 12346893"/>
                <a:gd name="connsiteY131" fmla="*/ 464676 h 812606"/>
                <a:gd name="connsiteX132" fmla="*/ 7852299 w 12346893"/>
                <a:gd name="connsiteY132" fmla="*/ 473299 h 812606"/>
                <a:gd name="connsiteX133" fmla="*/ 7842763 w 12346893"/>
                <a:gd name="connsiteY133" fmla="*/ 455635 h 812606"/>
                <a:gd name="connsiteX134" fmla="*/ 7402933 w 12346893"/>
                <a:gd name="connsiteY134" fmla="*/ 168309 h 812606"/>
                <a:gd name="connsiteX135" fmla="*/ 6979871 w 12346893"/>
                <a:gd name="connsiteY135" fmla="*/ 428742 h 812606"/>
                <a:gd name="connsiteX136" fmla="*/ 6979620 w 12346893"/>
                <a:gd name="connsiteY136" fmla="*/ 429151 h 812606"/>
                <a:gd name="connsiteX137" fmla="*/ 6978128 w 12346893"/>
                <a:gd name="connsiteY137" fmla="*/ 432245 h 812606"/>
                <a:gd name="connsiteX138" fmla="*/ 6951342 w 12346893"/>
                <a:gd name="connsiteY138" fmla="*/ 480215 h 812606"/>
                <a:gd name="connsiteX139" fmla="*/ 6938086 w 12346893"/>
                <a:gd name="connsiteY139" fmla="*/ 500850 h 812606"/>
                <a:gd name="connsiteX140" fmla="*/ 6920597 w 12346893"/>
                <a:gd name="connsiteY140" fmla="*/ 541286 h 812606"/>
                <a:gd name="connsiteX141" fmla="*/ 6928288 w 12346893"/>
                <a:gd name="connsiteY141" fmla="*/ 516102 h 812606"/>
                <a:gd name="connsiteX142" fmla="*/ 6922178 w 12346893"/>
                <a:gd name="connsiteY142" fmla="*/ 525614 h 812606"/>
                <a:gd name="connsiteX143" fmla="*/ 6430427 w 12346893"/>
                <a:gd name="connsiteY143" fmla="*/ 812604 h 812606"/>
                <a:gd name="connsiteX144" fmla="*/ 6059999 w 12346893"/>
                <a:gd name="connsiteY144" fmla="*/ 664008 h 812606"/>
                <a:gd name="connsiteX145" fmla="*/ 6011793 w 12346893"/>
                <a:gd name="connsiteY145" fmla="*/ 616669 h 812606"/>
                <a:gd name="connsiteX146" fmla="*/ 6007479 w 12346893"/>
                <a:gd name="connsiteY146" fmla="*/ 625293 h 812606"/>
                <a:gd name="connsiteX147" fmla="*/ 5997944 w 12346893"/>
                <a:gd name="connsiteY147" fmla="*/ 607628 h 812606"/>
                <a:gd name="connsiteX148" fmla="*/ 5558114 w 12346893"/>
                <a:gd name="connsiteY148" fmla="*/ 320302 h 812606"/>
                <a:gd name="connsiteX149" fmla="*/ 5292505 w 12346893"/>
                <a:gd name="connsiteY149" fmla="*/ 411089 h 812606"/>
                <a:gd name="connsiteX150" fmla="*/ 5247300 w 12346893"/>
                <a:gd name="connsiteY150" fmla="*/ 448999 h 812606"/>
                <a:gd name="connsiteX151" fmla="*/ 5241724 w 12346893"/>
                <a:gd name="connsiteY151" fmla="*/ 456075 h 812606"/>
                <a:gd name="connsiteX152" fmla="*/ 5207594 w 12346893"/>
                <a:gd name="connsiteY152" fmla="*/ 488913 h 812606"/>
                <a:gd name="connsiteX153" fmla="*/ 5182522 w 12346893"/>
                <a:gd name="connsiteY153" fmla="*/ 515952 h 812606"/>
                <a:gd name="connsiteX154" fmla="*/ 5129799 w 12346893"/>
                <a:gd name="connsiteY154" fmla="*/ 553930 h 812606"/>
                <a:gd name="connsiteX155" fmla="*/ 5088520 w 12346893"/>
                <a:gd name="connsiteY155" fmla="*/ 583208 h 812606"/>
                <a:gd name="connsiteX156" fmla="*/ 4814948 w 12346893"/>
                <a:gd name="connsiteY156" fmla="*/ 660613 h 812606"/>
                <a:gd name="connsiteX157" fmla="*/ 4444521 w 12346893"/>
                <a:gd name="connsiteY157" fmla="*/ 512017 h 812606"/>
                <a:gd name="connsiteX158" fmla="*/ 4396314 w 12346893"/>
                <a:gd name="connsiteY158" fmla="*/ 464678 h 812606"/>
                <a:gd name="connsiteX159" fmla="*/ 4392001 w 12346893"/>
                <a:gd name="connsiteY159" fmla="*/ 473301 h 812606"/>
                <a:gd name="connsiteX160" fmla="*/ 4382465 w 12346893"/>
                <a:gd name="connsiteY160" fmla="*/ 455637 h 812606"/>
                <a:gd name="connsiteX161" fmla="*/ 3942636 w 12346893"/>
                <a:gd name="connsiteY161" fmla="*/ 168311 h 812606"/>
                <a:gd name="connsiteX162" fmla="*/ 3519574 w 12346893"/>
                <a:gd name="connsiteY162" fmla="*/ 428744 h 812606"/>
                <a:gd name="connsiteX163" fmla="*/ 3519322 w 12346893"/>
                <a:gd name="connsiteY163" fmla="*/ 429153 h 812606"/>
                <a:gd name="connsiteX164" fmla="*/ 3517830 w 12346893"/>
                <a:gd name="connsiteY164" fmla="*/ 432247 h 812606"/>
                <a:gd name="connsiteX165" fmla="*/ 3491044 w 12346893"/>
                <a:gd name="connsiteY165" fmla="*/ 480217 h 812606"/>
                <a:gd name="connsiteX166" fmla="*/ 3477788 w 12346893"/>
                <a:gd name="connsiteY166" fmla="*/ 500852 h 812606"/>
                <a:gd name="connsiteX167" fmla="*/ 3460299 w 12346893"/>
                <a:gd name="connsiteY167" fmla="*/ 541288 h 812606"/>
                <a:gd name="connsiteX168" fmla="*/ 3467991 w 12346893"/>
                <a:gd name="connsiteY168" fmla="*/ 516104 h 812606"/>
                <a:gd name="connsiteX169" fmla="*/ 3461880 w 12346893"/>
                <a:gd name="connsiteY169" fmla="*/ 525616 h 812606"/>
                <a:gd name="connsiteX170" fmla="*/ 2970129 w 12346893"/>
                <a:gd name="connsiteY170" fmla="*/ 812606 h 812606"/>
                <a:gd name="connsiteX171" fmla="*/ 2599702 w 12346893"/>
                <a:gd name="connsiteY171" fmla="*/ 664010 h 812606"/>
                <a:gd name="connsiteX172" fmla="*/ 2551495 w 12346893"/>
                <a:gd name="connsiteY172" fmla="*/ 616671 h 812606"/>
                <a:gd name="connsiteX173" fmla="*/ 2547182 w 12346893"/>
                <a:gd name="connsiteY173" fmla="*/ 625295 h 812606"/>
                <a:gd name="connsiteX174" fmla="*/ 2537646 w 12346893"/>
                <a:gd name="connsiteY174" fmla="*/ 607630 h 812606"/>
                <a:gd name="connsiteX175" fmla="*/ 2097817 w 12346893"/>
                <a:gd name="connsiteY175" fmla="*/ 320304 h 812606"/>
                <a:gd name="connsiteX176" fmla="*/ 1832207 w 12346893"/>
                <a:gd name="connsiteY176" fmla="*/ 411091 h 812606"/>
                <a:gd name="connsiteX177" fmla="*/ 1787003 w 12346893"/>
                <a:gd name="connsiteY177" fmla="*/ 449001 h 812606"/>
                <a:gd name="connsiteX178" fmla="*/ 1747297 w 12346893"/>
                <a:gd name="connsiteY178" fmla="*/ 488915 h 812606"/>
                <a:gd name="connsiteX179" fmla="*/ 1722225 w 12346893"/>
                <a:gd name="connsiteY179" fmla="*/ 515954 h 812606"/>
                <a:gd name="connsiteX180" fmla="*/ 1669501 w 12346893"/>
                <a:gd name="connsiteY180" fmla="*/ 553933 h 812606"/>
                <a:gd name="connsiteX181" fmla="*/ 1628223 w 12346893"/>
                <a:gd name="connsiteY181" fmla="*/ 583210 h 812606"/>
                <a:gd name="connsiteX182" fmla="*/ 1354650 w 12346893"/>
                <a:gd name="connsiteY182" fmla="*/ 660615 h 812606"/>
                <a:gd name="connsiteX183" fmla="*/ 984223 w 12346893"/>
                <a:gd name="connsiteY183" fmla="*/ 512019 h 812606"/>
                <a:gd name="connsiteX184" fmla="*/ 936017 w 12346893"/>
                <a:gd name="connsiteY184" fmla="*/ 464680 h 812606"/>
                <a:gd name="connsiteX185" fmla="*/ 931703 w 12346893"/>
                <a:gd name="connsiteY185" fmla="*/ 473303 h 812606"/>
                <a:gd name="connsiteX186" fmla="*/ 922167 w 12346893"/>
                <a:gd name="connsiteY186" fmla="*/ 455639 h 812606"/>
                <a:gd name="connsiteX187" fmla="*/ 482338 w 12346893"/>
                <a:gd name="connsiteY187" fmla="*/ 168313 h 812606"/>
                <a:gd name="connsiteX188" fmla="*/ 59276 w 12346893"/>
                <a:gd name="connsiteY188" fmla="*/ 428746 h 812606"/>
                <a:gd name="connsiteX189" fmla="*/ 59024 w 12346893"/>
                <a:gd name="connsiteY189" fmla="*/ 429155 h 812606"/>
                <a:gd name="connsiteX190" fmla="*/ 57532 w 12346893"/>
                <a:gd name="connsiteY190" fmla="*/ 432249 h 812606"/>
                <a:gd name="connsiteX191" fmla="*/ 30746 w 12346893"/>
                <a:gd name="connsiteY191" fmla="*/ 480219 h 812606"/>
                <a:gd name="connsiteX192" fmla="*/ 17490 w 12346893"/>
                <a:gd name="connsiteY192" fmla="*/ 500854 h 812606"/>
                <a:gd name="connsiteX193" fmla="*/ 1 w 12346893"/>
                <a:gd name="connsiteY193" fmla="*/ 541290 h 812606"/>
                <a:gd name="connsiteX194" fmla="*/ 7693 w 12346893"/>
                <a:gd name="connsiteY194" fmla="*/ 516106 h 812606"/>
                <a:gd name="connsiteX195" fmla="*/ 1582 w 12346893"/>
                <a:gd name="connsiteY195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90434 w 12346891"/>
                <a:gd name="connsiteY2" fmla="*/ 332394 h 812606"/>
                <a:gd name="connsiteX3" fmla="*/ 103689 w 12346891"/>
                <a:gd name="connsiteY3" fmla="*/ 311759 h 812606"/>
                <a:gd name="connsiteX4" fmla="*/ 121179 w 12346891"/>
                <a:gd name="connsiteY4" fmla="*/ 271323 h 812606"/>
                <a:gd name="connsiteX5" fmla="*/ 113487 w 12346891"/>
                <a:gd name="connsiteY5" fmla="*/ 296507 h 812606"/>
                <a:gd name="connsiteX6" fmla="*/ 119597 w 12346891"/>
                <a:gd name="connsiteY6" fmla="*/ 286995 h 812606"/>
                <a:gd name="connsiteX7" fmla="*/ 611349 w 12346891"/>
                <a:gd name="connsiteY7" fmla="*/ 5 h 812606"/>
                <a:gd name="connsiteX8" fmla="*/ 981776 w 12346891"/>
                <a:gd name="connsiteY8" fmla="*/ 148601 h 812606"/>
                <a:gd name="connsiteX9" fmla="*/ 1029982 w 12346891"/>
                <a:gd name="connsiteY9" fmla="*/ 195940 h 812606"/>
                <a:gd name="connsiteX10" fmla="*/ 1034296 w 12346891"/>
                <a:gd name="connsiteY10" fmla="*/ 187316 h 812606"/>
                <a:gd name="connsiteX11" fmla="*/ 1043832 w 12346891"/>
                <a:gd name="connsiteY11" fmla="*/ 204981 h 812606"/>
                <a:gd name="connsiteX12" fmla="*/ 1483661 w 12346891"/>
                <a:gd name="connsiteY12" fmla="*/ 492306 h 812606"/>
                <a:gd name="connsiteX13" fmla="*/ 1749271 w 12346891"/>
                <a:gd name="connsiteY13" fmla="*/ 401519 h 812606"/>
                <a:gd name="connsiteX14" fmla="*/ 1794475 w 12346891"/>
                <a:gd name="connsiteY14" fmla="*/ 363610 h 812606"/>
                <a:gd name="connsiteX15" fmla="*/ 1800052 w 12346891"/>
                <a:gd name="connsiteY15" fmla="*/ 356534 h 812606"/>
                <a:gd name="connsiteX16" fmla="*/ 1834181 w 12346891"/>
                <a:gd name="connsiteY16" fmla="*/ 323696 h 812606"/>
                <a:gd name="connsiteX17" fmla="*/ 1911977 w 12346891"/>
                <a:gd name="connsiteY17" fmla="*/ 258678 h 812606"/>
                <a:gd name="connsiteX18" fmla="*/ 1953255 w 12346891"/>
                <a:gd name="connsiteY18" fmla="*/ 229401 h 812606"/>
                <a:gd name="connsiteX19" fmla="*/ 2226828 w 12346891"/>
                <a:gd name="connsiteY19" fmla="*/ 151996 h 812606"/>
                <a:gd name="connsiteX20" fmla="*/ 2597255 w 12346891"/>
                <a:gd name="connsiteY20" fmla="*/ 300592 h 812606"/>
                <a:gd name="connsiteX21" fmla="*/ 2645461 w 12346891"/>
                <a:gd name="connsiteY21" fmla="*/ 347931 h 812606"/>
                <a:gd name="connsiteX22" fmla="*/ 2649775 w 12346891"/>
                <a:gd name="connsiteY22" fmla="*/ 339308 h 812606"/>
                <a:gd name="connsiteX23" fmla="*/ 2659311 w 12346891"/>
                <a:gd name="connsiteY23" fmla="*/ 356972 h 812606"/>
                <a:gd name="connsiteX24" fmla="*/ 3099140 w 12346891"/>
                <a:gd name="connsiteY24" fmla="*/ 644298 h 812606"/>
                <a:gd name="connsiteX25" fmla="*/ 3522202 w 12346891"/>
                <a:gd name="connsiteY25" fmla="*/ 383865 h 812606"/>
                <a:gd name="connsiteX26" fmla="*/ 3522454 w 12346891"/>
                <a:gd name="connsiteY26" fmla="*/ 383456 h 812606"/>
                <a:gd name="connsiteX27" fmla="*/ 3550732 w 12346891"/>
                <a:gd name="connsiteY27" fmla="*/ 332392 h 812606"/>
                <a:gd name="connsiteX28" fmla="*/ 3581477 w 12346891"/>
                <a:gd name="connsiteY28" fmla="*/ 271321 h 812606"/>
                <a:gd name="connsiteX29" fmla="*/ 3573785 w 12346891"/>
                <a:gd name="connsiteY29" fmla="*/ 296505 h 812606"/>
                <a:gd name="connsiteX30" fmla="*/ 3579895 w 12346891"/>
                <a:gd name="connsiteY30" fmla="*/ 286993 h 812606"/>
                <a:gd name="connsiteX31" fmla="*/ 4071647 w 12346891"/>
                <a:gd name="connsiteY31" fmla="*/ 3 h 812606"/>
                <a:gd name="connsiteX32" fmla="*/ 4442074 w 12346891"/>
                <a:gd name="connsiteY32" fmla="*/ 148599 h 812606"/>
                <a:gd name="connsiteX33" fmla="*/ 4490280 w 12346891"/>
                <a:gd name="connsiteY33" fmla="*/ 195938 h 812606"/>
                <a:gd name="connsiteX34" fmla="*/ 4494594 w 12346891"/>
                <a:gd name="connsiteY34" fmla="*/ 187314 h 812606"/>
                <a:gd name="connsiteX35" fmla="*/ 4504130 w 12346891"/>
                <a:gd name="connsiteY35" fmla="*/ 204979 h 812606"/>
                <a:gd name="connsiteX36" fmla="*/ 4943959 w 12346891"/>
                <a:gd name="connsiteY36" fmla="*/ 492304 h 812606"/>
                <a:gd name="connsiteX37" fmla="*/ 5209569 w 12346891"/>
                <a:gd name="connsiteY37" fmla="*/ 401517 h 812606"/>
                <a:gd name="connsiteX38" fmla="*/ 5254773 w 12346891"/>
                <a:gd name="connsiteY38" fmla="*/ 363608 h 812606"/>
                <a:gd name="connsiteX39" fmla="*/ 5260350 w 12346891"/>
                <a:gd name="connsiteY39" fmla="*/ 356532 h 812606"/>
                <a:gd name="connsiteX40" fmla="*/ 5294479 w 12346891"/>
                <a:gd name="connsiteY40" fmla="*/ 323694 h 812606"/>
                <a:gd name="connsiteX41" fmla="*/ 5319551 w 12346891"/>
                <a:gd name="connsiteY41" fmla="*/ 296655 h 812606"/>
                <a:gd name="connsiteX42" fmla="*/ 5408612 w 12346891"/>
                <a:gd name="connsiteY42" fmla="*/ 177228 h 812606"/>
                <a:gd name="connsiteX43" fmla="*/ 5372274 w 12346891"/>
                <a:gd name="connsiteY43" fmla="*/ 258677 h 812606"/>
                <a:gd name="connsiteX44" fmla="*/ 5413553 w 12346891"/>
                <a:gd name="connsiteY44" fmla="*/ 229399 h 812606"/>
                <a:gd name="connsiteX45" fmla="*/ 5687126 w 12346891"/>
                <a:gd name="connsiteY45" fmla="*/ 151994 h 812606"/>
                <a:gd name="connsiteX46" fmla="*/ 6057553 w 12346891"/>
                <a:gd name="connsiteY46" fmla="*/ 300590 h 812606"/>
                <a:gd name="connsiteX47" fmla="*/ 6105759 w 12346891"/>
                <a:gd name="connsiteY47" fmla="*/ 347929 h 812606"/>
                <a:gd name="connsiteX48" fmla="*/ 6110073 w 12346891"/>
                <a:gd name="connsiteY48" fmla="*/ 339306 h 812606"/>
                <a:gd name="connsiteX49" fmla="*/ 6119609 w 12346891"/>
                <a:gd name="connsiteY49" fmla="*/ 356970 h 812606"/>
                <a:gd name="connsiteX50" fmla="*/ 6559437 w 12346891"/>
                <a:gd name="connsiteY50" fmla="*/ 644296 h 812606"/>
                <a:gd name="connsiteX51" fmla="*/ 6982500 w 12346891"/>
                <a:gd name="connsiteY51" fmla="*/ 383863 h 812606"/>
                <a:gd name="connsiteX52" fmla="*/ 6982751 w 12346891"/>
                <a:gd name="connsiteY52" fmla="*/ 383454 h 812606"/>
                <a:gd name="connsiteX53" fmla="*/ 6984244 w 12346891"/>
                <a:gd name="connsiteY53" fmla="*/ 380360 h 812606"/>
                <a:gd name="connsiteX54" fmla="*/ 7011030 w 12346891"/>
                <a:gd name="connsiteY54" fmla="*/ 332390 h 812606"/>
                <a:gd name="connsiteX55" fmla="*/ 7024284 w 12346891"/>
                <a:gd name="connsiteY55" fmla="*/ 311755 h 812606"/>
                <a:gd name="connsiteX56" fmla="*/ 7041775 w 12346891"/>
                <a:gd name="connsiteY56" fmla="*/ 271319 h 812606"/>
                <a:gd name="connsiteX57" fmla="*/ 7034083 w 12346891"/>
                <a:gd name="connsiteY57" fmla="*/ 296503 h 812606"/>
                <a:gd name="connsiteX58" fmla="*/ 7040193 w 12346891"/>
                <a:gd name="connsiteY58" fmla="*/ 286991 h 812606"/>
                <a:gd name="connsiteX59" fmla="*/ 7531945 w 12346891"/>
                <a:gd name="connsiteY59" fmla="*/ 1 h 812606"/>
                <a:gd name="connsiteX60" fmla="*/ 7902372 w 12346891"/>
                <a:gd name="connsiteY60" fmla="*/ 148597 h 812606"/>
                <a:gd name="connsiteX61" fmla="*/ 7950578 w 12346891"/>
                <a:gd name="connsiteY61" fmla="*/ 195936 h 812606"/>
                <a:gd name="connsiteX62" fmla="*/ 7954892 w 12346891"/>
                <a:gd name="connsiteY62" fmla="*/ 187312 h 812606"/>
                <a:gd name="connsiteX63" fmla="*/ 7964428 w 12346891"/>
                <a:gd name="connsiteY63" fmla="*/ 204977 h 812606"/>
                <a:gd name="connsiteX64" fmla="*/ 8404256 w 12346891"/>
                <a:gd name="connsiteY64" fmla="*/ 492302 h 812606"/>
                <a:gd name="connsiteX65" fmla="*/ 8669867 w 12346891"/>
                <a:gd name="connsiteY65" fmla="*/ 401515 h 812606"/>
                <a:gd name="connsiteX66" fmla="*/ 8715074 w 12346891"/>
                <a:gd name="connsiteY66" fmla="*/ 363604 h 812606"/>
                <a:gd name="connsiteX67" fmla="*/ 8720648 w 12346891"/>
                <a:gd name="connsiteY67" fmla="*/ 356531 h 812606"/>
                <a:gd name="connsiteX68" fmla="*/ 8754768 w 12346891"/>
                <a:gd name="connsiteY68" fmla="*/ 323702 h 812606"/>
                <a:gd name="connsiteX69" fmla="*/ 8779849 w 12346891"/>
                <a:gd name="connsiteY69" fmla="*/ 296653 h 812606"/>
                <a:gd name="connsiteX70" fmla="*/ 8869084 w 12346891"/>
                <a:gd name="connsiteY70" fmla="*/ 159809 h 812606"/>
                <a:gd name="connsiteX71" fmla="*/ 8886594 w 12346891"/>
                <a:gd name="connsiteY71" fmla="*/ 119325 h 812606"/>
                <a:gd name="connsiteX72" fmla="*/ 8868910 w 12346891"/>
                <a:gd name="connsiteY72" fmla="*/ 177226 h 812606"/>
                <a:gd name="connsiteX73" fmla="*/ 8832571 w 12346891"/>
                <a:gd name="connsiteY73" fmla="*/ 258676 h 812606"/>
                <a:gd name="connsiteX74" fmla="*/ 8873851 w 12346891"/>
                <a:gd name="connsiteY74" fmla="*/ 229399 h 812606"/>
                <a:gd name="connsiteX75" fmla="*/ 9147424 w 12346891"/>
                <a:gd name="connsiteY75" fmla="*/ 151993 h 812606"/>
                <a:gd name="connsiteX76" fmla="*/ 9517851 w 12346891"/>
                <a:gd name="connsiteY76" fmla="*/ 300589 h 812606"/>
                <a:gd name="connsiteX77" fmla="*/ 9566057 w 12346891"/>
                <a:gd name="connsiteY77" fmla="*/ 347928 h 812606"/>
                <a:gd name="connsiteX78" fmla="*/ 9570371 w 12346891"/>
                <a:gd name="connsiteY78" fmla="*/ 339305 h 812606"/>
                <a:gd name="connsiteX79" fmla="*/ 9579906 w 12346891"/>
                <a:gd name="connsiteY79" fmla="*/ 356969 h 812606"/>
                <a:gd name="connsiteX80" fmla="*/ 10019736 w 12346891"/>
                <a:gd name="connsiteY80" fmla="*/ 644295 h 812606"/>
                <a:gd name="connsiteX81" fmla="*/ 10442798 w 12346891"/>
                <a:gd name="connsiteY81" fmla="*/ 383862 h 812606"/>
                <a:gd name="connsiteX82" fmla="*/ 10443050 w 12346891"/>
                <a:gd name="connsiteY82" fmla="*/ 383453 h 812606"/>
                <a:gd name="connsiteX83" fmla="*/ 10444542 w 12346891"/>
                <a:gd name="connsiteY83" fmla="*/ 380359 h 812606"/>
                <a:gd name="connsiteX84" fmla="*/ 10471328 w 12346891"/>
                <a:gd name="connsiteY84" fmla="*/ 332389 h 812606"/>
                <a:gd name="connsiteX85" fmla="*/ 10484583 w 12346891"/>
                <a:gd name="connsiteY85" fmla="*/ 311754 h 812606"/>
                <a:gd name="connsiteX86" fmla="*/ 10502072 w 12346891"/>
                <a:gd name="connsiteY86" fmla="*/ 271318 h 812606"/>
                <a:gd name="connsiteX87" fmla="*/ 10494381 w 12346891"/>
                <a:gd name="connsiteY87" fmla="*/ 296502 h 812606"/>
                <a:gd name="connsiteX88" fmla="*/ 10500491 w 12346891"/>
                <a:gd name="connsiteY88" fmla="*/ 286990 h 812606"/>
                <a:gd name="connsiteX89" fmla="*/ 10992243 w 12346891"/>
                <a:gd name="connsiteY89" fmla="*/ 0 h 812606"/>
                <a:gd name="connsiteX90" fmla="*/ 11362670 w 12346891"/>
                <a:gd name="connsiteY90" fmla="*/ 148596 h 812606"/>
                <a:gd name="connsiteX91" fmla="*/ 11410876 w 12346891"/>
                <a:gd name="connsiteY91" fmla="*/ 195935 h 812606"/>
                <a:gd name="connsiteX92" fmla="*/ 11415190 w 12346891"/>
                <a:gd name="connsiteY92" fmla="*/ 187311 h 812606"/>
                <a:gd name="connsiteX93" fmla="*/ 11424726 w 12346891"/>
                <a:gd name="connsiteY93" fmla="*/ 204976 h 812606"/>
                <a:gd name="connsiteX94" fmla="*/ 11864555 w 12346891"/>
                <a:gd name="connsiteY94" fmla="*/ 492302 h 812606"/>
                <a:gd name="connsiteX95" fmla="*/ 12329382 w 12346891"/>
                <a:gd name="connsiteY95" fmla="*/ 159808 h 812606"/>
                <a:gd name="connsiteX96" fmla="*/ 12346891 w 12346891"/>
                <a:gd name="connsiteY96" fmla="*/ 119324 h 812606"/>
                <a:gd name="connsiteX97" fmla="*/ 12329208 w 12346891"/>
                <a:gd name="connsiteY97" fmla="*/ 177225 h 812606"/>
                <a:gd name="connsiteX98" fmla="*/ 11735542 w 12346891"/>
                <a:gd name="connsiteY98" fmla="*/ 660610 h 812606"/>
                <a:gd name="connsiteX99" fmla="*/ 11365115 w 12346891"/>
                <a:gd name="connsiteY99" fmla="*/ 512014 h 812606"/>
                <a:gd name="connsiteX100" fmla="*/ 11316909 w 12346891"/>
                <a:gd name="connsiteY100" fmla="*/ 464675 h 812606"/>
                <a:gd name="connsiteX101" fmla="*/ 11312594 w 12346891"/>
                <a:gd name="connsiteY101" fmla="*/ 473298 h 812606"/>
                <a:gd name="connsiteX102" fmla="*/ 11303059 w 12346891"/>
                <a:gd name="connsiteY102" fmla="*/ 455634 h 812606"/>
                <a:gd name="connsiteX103" fmla="*/ 10863230 w 12346891"/>
                <a:gd name="connsiteY103" fmla="*/ 168308 h 812606"/>
                <a:gd name="connsiteX104" fmla="*/ 10440168 w 12346891"/>
                <a:gd name="connsiteY104" fmla="*/ 428741 h 812606"/>
                <a:gd name="connsiteX105" fmla="*/ 10439916 w 12346891"/>
                <a:gd name="connsiteY105" fmla="*/ 429150 h 812606"/>
                <a:gd name="connsiteX106" fmla="*/ 10438424 w 12346891"/>
                <a:gd name="connsiteY106" fmla="*/ 432244 h 812606"/>
                <a:gd name="connsiteX107" fmla="*/ 10411637 w 12346891"/>
                <a:gd name="connsiteY107" fmla="*/ 480214 h 812606"/>
                <a:gd name="connsiteX108" fmla="*/ 10398383 w 12346891"/>
                <a:gd name="connsiteY108" fmla="*/ 500849 h 812606"/>
                <a:gd name="connsiteX109" fmla="*/ 10380893 w 12346891"/>
                <a:gd name="connsiteY109" fmla="*/ 541285 h 812606"/>
                <a:gd name="connsiteX110" fmla="*/ 10388584 w 12346891"/>
                <a:gd name="connsiteY110" fmla="*/ 516101 h 812606"/>
                <a:gd name="connsiteX111" fmla="*/ 10382475 w 12346891"/>
                <a:gd name="connsiteY111" fmla="*/ 525613 h 812606"/>
                <a:gd name="connsiteX112" fmla="*/ 9890722 w 12346891"/>
                <a:gd name="connsiteY112" fmla="*/ 812603 h 812606"/>
                <a:gd name="connsiteX113" fmla="*/ 9520295 w 12346891"/>
                <a:gd name="connsiteY113" fmla="*/ 664007 h 812606"/>
                <a:gd name="connsiteX114" fmla="*/ 9472089 w 12346891"/>
                <a:gd name="connsiteY114" fmla="*/ 616668 h 812606"/>
                <a:gd name="connsiteX115" fmla="*/ 9467775 w 12346891"/>
                <a:gd name="connsiteY115" fmla="*/ 625292 h 812606"/>
                <a:gd name="connsiteX116" fmla="*/ 9458240 w 12346891"/>
                <a:gd name="connsiteY116" fmla="*/ 607627 h 812606"/>
                <a:gd name="connsiteX117" fmla="*/ 9018411 w 12346891"/>
                <a:gd name="connsiteY117" fmla="*/ 320302 h 812606"/>
                <a:gd name="connsiteX118" fmla="*/ 8752800 w 12346891"/>
                <a:gd name="connsiteY118" fmla="*/ 411089 h 812606"/>
                <a:gd name="connsiteX119" fmla="*/ 8707593 w 12346891"/>
                <a:gd name="connsiteY119" fmla="*/ 449000 h 812606"/>
                <a:gd name="connsiteX120" fmla="*/ 8702020 w 12346891"/>
                <a:gd name="connsiteY120" fmla="*/ 456073 h 812606"/>
                <a:gd name="connsiteX121" fmla="*/ 8667899 w 12346891"/>
                <a:gd name="connsiteY121" fmla="*/ 488902 h 812606"/>
                <a:gd name="connsiteX122" fmla="*/ 8642818 w 12346891"/>
                <a:gd name="connsiteY122" fmla="*/ 515951 h 812606"/>
                <a:gd name="connsiteX123" fmla="*/ 8553583 w 12346891"/>
                <a:gd name="connsiteY123" fmla="*/ 652795 h 812606"/>
                <a:gd name="connsiteX124" fmla="*/ 8536073 w 12346891"/>
                <a:gd name="connsiteY124" fmla="*/ 693279 h 812606"/>
                <a:gd name="connsiteX125" fmla="*/ 8553757 w 12346891"/>
                <a:gd name="connsiteY125" fmla="*/ 635378 h 812606"/>
                <a:gd name="connsiteX126" fmla="*/ 8590096 w 12346891"/>
                <a:gd name="connsiteY126" fmla="*/ 553928 h 812606"/>
                <a:gd name="connsiteX127" fmla="*/ 8548816 w 12346891"/>
                <a:gd name="connsiteY127" fmla="*/ 583206 h 812606"/>
                <a:gd name="connsiteX128" fmla="*/ 8275244 w 12346891"/>
                <a:gd name="connsiteY128" fmla="*/ 660611 h 812606"/>
                <a:gd name="connsiteX129" fmla="*/ 7904817 w 12346891"/>
                <a:gd name="connsiteY129" fmla="*/ 512015 h 812606"/>
                <a:gd name="connsiteX130" fmla="*/ 7856610 w 12346891"/>
                <a:gd name="connsiteY130" fmla="*/ 464676 h 812606"/>
                <a:gd name="connsiteX131" fmla="*/ 7852297 w 12346891"/>
                <a:gd name="connsiteY131" fmla="*/ 473299 h 812606"/>
                <a:gd name="connsiteX132" fmla="*/ 7842761 w 12346891"/>
                <a:gd name="connsiteY132" fmla="*/ 455635 h 812606"/>
                <a:gd name="connsiteX133" fmla="*/ 7402931 w 12346891"/>
                <a:gd name="connsiteY133" fmla="*/ 168309 h 812606"/>
                <a:gd name="connsiteX134" fmla="*/ 6979869 w 12346891"/>
                <a:gd name="connsiteY134" fmla="*/ 428742 h 812606"/>
                <a:gd name="connsiteX135" fmla="*/ 6979618 w 12346891"/>
                <a:gd name="connsiteY135" fmla="*/ 429151 h 812606"/>
                <a:gd name="connsiteX136" fmla="*/ 6978126 w 12346891"/>
                <a:gd name="connsiteY136" fmla="*/ 432245 h 812606"/>
                <a:gd name="connsiteX137" fmla="*/ 6951340 w 12346891"/>
                <a:gd name="connsiteY137" fmla="*/ 480215 h 812606"/>
                <a:gd name="connsiteX138" fmla="*/ 6938084 w 12346891"/>
                <a:gd name="connsiteY138" fmla="*/ 500850 h 812606"/>
                <a:gd name="connsiteX139" fmla="*/ 6920595 w 12346891"/>
                <a:gd name="connsiteY139" fmla="*/ 541286 h 812606"/>
                <a:gd name="connsiteX140" fmla="*/ 6928286 w 12346891"/>
                <a:gd name="connsiteY140" fmla="*/ 516102 h 812606"/>
                <a:gd name="connsiteX141" fmla="*/ 6922176 w 12346891"/>
                <a:gd name="connsiteY141" fmla="*/ 525614 h 812606"/>
                <a:gd name="connsiteX142" fmla="*/ 6430425 w 12346891"/>
                <a:gd name="connsiteY142" fmla="*/ 812604 h 812606"/>
                <a:gd name="connsiteX143" fmla="*/ 6059997 w 12346891"/>
                <a:gd name="connsiteY143" fmla="*/ 664008 h 812606"/>
                <a:gd name="connsiteX144" fmla="*/ 6011791 w 12346891"/>
                <a:gd name="connsiteY144" fmla="*/ 616669 h 812606"/>
                <a:gd name="connsiteX145" fmla="*/ 6007477 w 12346891"/>
                <a:gd name="connsiteY145" fmla="*/ 625293 h 812606"/>
                <a:gd name="connsiteX146" fmla="*/ 5997942 w 12346891"/>
                <a:gd name="connsiteY146" fmla="*/ 607628 h 812606"/>
                <a:gd name="connsiteX147" fmla="*/ 5558112 w 12346891"/>
                <a:gd name="connsiteY147" fmla="*/ 320302 h 812606"/>
                <a:gd name="connsiteX148" fmla="*/ 5292503 w 12346891"/>
                <a:gd name="connsiteY148" fmla="*/ 411089 h 812606"/>
                <a:gd name="connsiteX149" fmla="*/ 5247298 w 12346891"/>
                <a:gd name="connsiteY149" fmla="*/ 448999 h 812606"/>
                <a:gd name="connsiteX150" fmla="*/ 5241722 w 12346891"/>
                <a:gd name="connsiteY150" fmla="*/ 456075 h 812606"/>
                <a:gd name="connsiteX151" fmla="*/ 5207592 w 12346891"/>
                <a:gd name="connsiteY151" fmla="*/ 488913 h 812606"/>
                <a:gd name="connsiteX152" fmla="*/ 5182520 w 12346891"/>
                <a:gd name="connsiteY152" fmla="*/ 515952 h 812606"/>
                <a:gd name="connsiteX153" fmla="*/ 5129797 w 12346891"/>
                <a:gd name="connsiteY153" fmla="*/ 553930 h 812606"/>
                <a:gd name="connsiteX154" fmla="*/ 5088518 w 12346891"/>
                <a:gd name="connsiteY154" fmla="*/ 583208 h 812606"/>
                <a:gd name="connsiteX155" fmla="*/ 4814946 w 12346891"/>
                <a:gd name="connsiteY155" fmla="*/ 660613 h 812606"/>
                <a:gd name="connsiteX156" fmla="*/ 4444519 w 12346891"/>
                <a:gd name="connsiteY156" fmla="*/ 512017 h 812606"/>
                <a:gd name="connsiteX157" fmla="*/ 4396312 w 12346891"/>
                <a:gd name="connsiteY157" fmla="*/ 464678 h 812606"/>
                <a:gd name="connsiteX158" fmla="*/ 4391999 w 12346891"/>
                <a:gd name="connsiteY158" fmla="*/ 473301 h 812606"/>
                <a:gd name="connsiteX159" fmla="*/ 4382463 w 12346891"/>
                <a:gd name="connsiteY159" fmla="*/ 455637 h 812606"/>
                <a:gd name="connsiteX160" fmla="*/ 3942634 w 12346891"/>
                <a:gd name="connsiteY160" fmla="*/ 168311 h 812606"/>
                <a:gd name="connsiteX161" fmla="*/ 3519572 w 12346891"/>
                <a:gd name="connsiteY161" fmla="*/ 428744 h 812606"/>
                <a:gd name="connsiteX162" fmla="*/ 3519320 w 12346891"/>
                <a:gd name="connsiteY162" fmla="*/ 429153 h 812606"/>
                <a:gd name="connsiteX163" fmla="*/ 3517828 w 12346891"/>
                <a:gd name="connsiteY163" fmla="*/ 432247 h 812606"/>
                <a:gd name="connsiteX164" fmla="*/ 3491042 w 12346891"/>
                <a:gd name="connsiteY164" fmla="*/ 480217 h 812606"/>
                <a:gd name="connsiteX165" fmla="*/ 3477786 w 12346891"/>
                <a:gd name="connsiteY165" fmla="*/ 500852 h 812606"/>
                <a:gd name="connsiteX166" fmla="*/ 3460297 w 12346891"/>
                <a:gd name="connsiteY166" fmla="*/ 541288 h 812606"/>
                <a:gd name="connsiteX167" fmla="*/ 3467989 w 12346891"/>
                <a:gd name="connsiteY167" fmla="*/ 516104 h 812606"/>
                <a:gd name="connsiteX168" fmla="*/ 3461878 w 12346891"/>
                <a:gd name="connsiteY168" fmla="*/ 525616 h 812606"/>
                <a:gd name="connsiteX169" fmla="*/ 2970127 w 12346891"/>
                <a:gd name="connsiteY169" fmla="*/ 812606 h 812606"/>
                <a:gd name="connsiteX170" fmla="*/ 2599700 w 12346891"/>
                <a:gd name="connsiteY170" fmla="*/ 664010 h 812606"/>
                <a:gd name="connsiteX171" fmla="*/ 2551493 w 12346891"/>
                <a:gd name="connsiteY171" fmla="*/ 616671 h 812606"/>
                <a:gd name="connsiteX172" fmla="*/ 2547180 w 12346891"/>
                <a:gd name="connsiteY172" fmla="*/ 625295 h 812606"/>
                <a:gd name="connsiteX173" fmla="*/ 2537644 w 12346891"/>
                <a:gd name="connsiteY173" fmla="*/ 607630 h 812606"/>
                <a:gd name="connsiteX174" fmla="*/ 2097815 w 12346891"/>
                <a:gd name="connsiteY174" fmla="*/ 320304 h 812606"/>
                <a:gd name="connsiteX175" fmla="*/ 1832205 w 12346891"/>
                <a:gd name="connsiteY175" fmla="*/ 411091 h 812606"/>
                <a:gd name="connsiteX176" fmla="*/ 1787001 w 12346891"/>
                <a:gd name="connsiteY176" fmla="*/ 449001 h 812606"/>
                <a:gd name="connsiteX177" fmla="*/ 1747295 w 12346891"/>
                <a:gd name="connsiteY177" fmla="*/ 488915 h 812606"/>
                <a:gd name="connsiteX178" fmla="*/ 1722223 w 12346891"/>
                <a:gd name="connsiteY178" fmla="*/ 515954 h 812606"/>
                <a:gd name="connsiteX179" fmla="*/ 1669499 w 12346891"/>
                <a:gd name="connsiteY179" fmla="*/ 553933 h 812606"/>
                <a:gd name="connsiteX180" fmla="*/ 1628221 w 12346891"/>
                <a:gd name="connsiteY180" fmla="*/ 583210 h 812606"/>
                <a:gd name="connsiteX181" fmla="*/ 1354648 w 12346891"/>
                <a:gd name="connsiteY181" fmla="*/ 660615 h 812606"/>
                <a:gd name="connsiteX182" fmla="*/ 984221 w 12346891"/>
                <a:gd name="connsiteY182" fmla="*/ 512019 h 812606"/>
                <a:gd name="connsiteX183" fmla="*/ 936015 w 12346891"/>
                <a:gd name="connsiteY183" fmla="*/ 464680 h 812606"/>
                <a:gd name="connsiteX184" fmla="*/ 931701 w 12346891"/>
                <a:gd name="connsiteY184" fmla="*/ 473303 h 812606"/>
                <a:gd name="connsiteX185" fmla="*/ 922165 w 12346891"/>
                <a:gd name="connsiteY185" fmla="*/ 455639 h 812606"/>
                <a:gd name="connsiteX186" fmla="*/ 482336 w 12346891"/>
                <a:gd name="connsiteY186" fmla="*/ 168313 h 812606"/>
                <a:gd name="connsiteX187" fmla="*/ 59274 w 12346891"/>
                <a:gd name="connsiteY187" fmla="*/ 428746 h 812606"/>
                <a:gd name="connsiteX188" fmla="*/ 59022 w 12346891"/>
                <a:gd name="connsiteY188" fmla="*/ 429155 h 812606"/>
                <a:gd name="connsiteX189" fmla="*/ 57530 w 12346891"/>
                <a:gd name="connsiteY189" fmla="*/ 432249 h 812606"/>
                <a:gd name="connsiteX190" fmla="*/ 30744 w 12346891"/>
                <a:gd name="connsiteY190" fmla="*/ 480219 h 812606"/>
                <a:gd name="connsiteX191" fmla="*/ 17488 w 12346891"/>
                <a:gd name="connsiteY191" fmla="*/ 500854 h 812606"/>
                <a:gd name="connsiteX192" fmla="*/ -1 w 12346891"/>
                <a:gd name="connsiteY192" fmla="*/ 541290 h 812606"/>
                <a:gd name="connsiteX193" fmla="*/ 7691 w 12346891"/>
                <a:gd name="connsiteY193" fmla="*/ 516106 h 812606"/>
                <a:gd name="connsiteX194" fmla="*/ 1580 w 12346891"/>
                <a:gd name="connsiteY194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90436 w 12346893"/>
                <a:gd name="connsiteY2" fmla="*/ 332394 h 812606"/>
                <a:gd name="connsiteX3" fmla="*/ 103691 w 12346893"/>
                <a:gd name="connsiteY3" fmla="*/ 311759 h 812606"/>
                <a:gd name="connsiteX4" fmla="*/ 121181 w 12346893"/>
                <a:gd name="connsiteY4" fmla="*/ 271323 h 812606"/>
                <a:gd name="connsiteX5" fmla="*/ 113489 w 12346893"/>
                <a:gd name="connsiteY5" fmla="*/ 296507 h 812606"/>
                <a:gd name="connsiteX6" fmla="*/ 119599 w 12346893"/>
                <a:gd name="connsiteY6" fmla="*/ 286995 h 812606"/>
                <a:gd name="connsiteX7" fmla="*/ 611351 w 12346893"/>
                <a:gd name="connsiteY7" fmla="*/ 5 h 812606"/>
                <a:gd name="connsiteX8" fmla="*/ 981778 w 12346893"/>
                <a:gd name="connsiteY8" fmla="*/ 148601 h 812606"/>
                <a:gd name="connsiteX9" fmla="*/ 1029984 w 12346893"/>
                <a:gd name="connsiteY9" fmla="*/ 195940 h 812606"/>
                <a:gd name="connsiteX10" fmla="*/ 1034298 w 12346893"/>
                <a:gd name="connsiteY10" fmla="*/ 187316 h 812606"/>
                <a:gd name="connsiteX11" fmla="*/ 1043834 w 12346893"/>
                <a:gd name="connsiteY11" fmla="*/ 204981 h 812606"/>
                <a:gd name="connsiteX12" fmla="*/ 1483663 w 12346893"/>
                <a:gd name="connsiteY12" fmla="*/ 492306 h 812606"/>
                <a:gd name="connsiteX13" fmla="*/ 1749273 w 12346893"/>
                <a:gd name="connsiteY13" fmla="*/ 401519 h 812606"/>
                <a:gd name="connsiteX14" fmla="*/ 1794477 w 12346893"/>
                <a:gd name="connsiteY14" fmla="*/ 363610 h 812606"/>
                <a:gd name="connsiteX15" fmla="*/ 1800054 w 12346893"/>
                <a:gd name="connsiteY15" fmla="*/ 356534 h 812606"/>
                <a:gd name="connsiteX16" fmla="*/ 1834183 w 12346893"/>
                <a:gd name="connsiteY16" fmla="*/ 323696 h 812606"/>
                <a:gd name="connsiteX17" fmla="*/ 1911979 w 12346893"/>
                <a:gd name="connsiteY17" fmla="*/ 258678 h 812606"/>
                <a:gd name="connsiteX18" fmla="*/ 1953257 w 12346893"/>
                <a:gd name="connsiteY18" fmla="*/ 229401 h 812606"/>
                <a:gd name="connsiteX19" fmla="*/ 2226830 w 12346893"/>
                <a:gd name="connsiteY19" fmla="*/ 151996 h 812606"/>
                <a:gd name="connsiteX20" fmla="*/ 2597257 w 12346893"/>
                <a:gd name="connsiteY20" fmla="*/ 300592 h 812606"/>
                <a:gd name="connsiteX21" fmla="*/ 2645463 w 12346893"/>
                <a:gd name="connsiteY21" fmla="*/ 347931 h 812606"/>
                <a:gd name="connsiteX22" fmla="*/ 2649777 w 12346893"/>
                <a:gd name="connsiteY22" fmla="*/ 339308 h 812606"/>
                <a:gd name="connsiteX23" fmla="*/ 2659313 w 12346893"/>
                <a:gd name="connsiteY23" fmla="*/ 356972 h 812606"/>
                <a:gd name="connsiteX24" fmla="*/ 3099142 w 12346893"/>
                <a:gd name="connsiteY24" fmla="*/ 644298 h 812606"/>
                <a:gd name="connsiteX25" fmla="*/ 3522204 w 12346893"/>
                <a:gd name="connsiteY25" fmla="*/ 383865 h 812606"/>
                <a:gd name="connsiteX26" fmla="*/ 3522456 w 12346893"/>
                <a:gd name="connsiteY26" fmla="*/ 383456 h 812606"/>
                <a:gd name="connsiteX27" fmla="*/ 3550734 w 12346893"/>
                <a:gd name="connsiteY27" fmla="*/ 332392 h 812606"/>
                <a:gd name="connsiteX28" fmla="*/ 3581479 w 12346893"/>
                <a:gd name="connsiteY28" fmla="*/ 271321 h 812606"/>
                <a:gd name="connsiteX29" fmla="*/ 3573787 w 12346893"/>
                <a:gd name="connsiteY29" fmla="*/ 296505 h 812606"/>
                <a:gd name="connsiteX30" fmla="*/ 3579897 w 12346893"/>
                <a:gd name="connsiteY30" fmla="*/ 286993 h 812606"/>
                <a:gd name="connsiteX31" fmla="*/ 4071649 w 12346893"/>
                <a:gd name="connsiteY31" fmla="*/ 3 h 812606"/>
                <a:gd name="connsiteX32" fmla="*/ 4442076 w 12346893"/>
                <a:gd name="connsiteY32" fmla="*/ 148599 h 812606"/>
                <a:gd name="connsiteX33" fmla="*/ 4490282 w 12346893"/>
                <a:gd name="connsiteY33" fmla="*/ 195938 h 812606"/>
                <a:gd name="connsiteX34" fmla="*/ 4494596 w 12346893"/>
                <a:gd name="connsiteY34" fmla="*/ 187314 h 812606"/>
                <a:gd name="connsiteX35" fmla="*/ 4504132 w 12346893"/>
                <a:gd name="connsiteY35" fmla="*/ 204979 h 812606"/>
                <a:gd name="connsiteX36" fmla="*/ 4943961 w 12346893"/>
                <a:gd name="connsiteY36" fmla="*/ 492304 h 812606"/>
                <a:gd name="connsiteX37" fmla="*/ 5209571 w 12346893"/>
                <a:gd name="connsiteY37" fmla="*/ 401517 h 812606"/>
                <a:gd name="connsiteX38" fmla="*/ 5254775 w 12346893"/>
                <a:gd name="connsiteY38" fmla="*/ 363608 h 812606"/>
                <a:gd name="connsiteX39" fmla="*/ 5260352 w 12346893"/>
                <a:gd name="connsiteY39" fmla="*/ 356532 h 812606"/>
                <a:gd name="connsiteX40" fmla="*/ 5294481 w 12346893"/>
                <a:gd name="connsiteY40" fmla="*/ 323694 h 812606"/>
                <a:gd name="connsiteX41" fmla="*/ 5319553 w 12346893"/>
                <a:gd name="connsiteY41" fmla="*/ 296655 h 812606"/>
                <a:gd name="connsiteX42" fmla="*/ 5408614 w 12346893"/>
                <a:gd name="connsiteY42" fmla="*/ 177228 h 812606"/>
                <a:gd name="connsiteX43" fmla="*/ 5372276 w 12346893"/>
                <a:gd name="connsiteY43" fmla="*/ 258677 h 812606"/>
                <a:gd name="connsiteX44" fmla="*/ 5413555 w 12346893"/>
                <a:gd name="connsiteY44" fmla="*/ 229399 h 812606"/>
                <a:gd name="connsiteX45" fmla="*/ 5687128 w 12346893"/>
                <a:gd name="connsiteY45" fmla="*/ 151994 h 812606"/>
                <a:gd name="connsiteX46" fmla="*/ 6057555 w 12346893"/>
                <a:gd name="connsiteY46" fmla="*/ 300590 h 812606"/>
                <a:gd name="connsiteX47" fmla="*/ 6105761 w 12346893"/>
                <a:gd name="connsiteY47" fmla="*/ 347929 h 812606"/>
                <a:gd name="connsiteX48" fmla="*/ 6110075 w 12346893"/>
                <a:gd name="connsiteY48" fmla="*/ 339306 h 812606"/>
                <a:gd name="connsiteX49" fmla="*/ 6119611 w 12346893"/>
                <a:gd name="connsiteY49" fmla="*/ 356970 h 812606"/>
                <a:gd name="connsiteX50" fmla="*/ 6559439 w 12346893"/>
                <a:gd name="connsiteY50" fmla="*/ 644296 h 812606"/>
                <a:gd name="connsiteX51" fmla="*/ 6982502 w 12346893"/>
                <a:gd name="connsiteY51" fmla="*/ 383863 h 812606"/>
                <a:gd name="connsiteX52" fmla="*/ 6982753 w 12346893"/>
                <a:gd name="connsiteY52" fmla="*/ 383454 h 812606"/>
                <a:gd name="connsiteX53" fmla="*/ 6984246 w 12346893"/>
                <a:gd name="connsiteY53" fmla="*/ 380360 h 812606"/>
                <a:gd name="connsiteX54" fmla="*/ 7011032 w 12346893"/>
                <a:gd name="connsiteY54" fmla="*/ 332390 h 812606"/>
                <a:gd name="connsiteX55" fmla="*/ 7024286 w 12346893"/>
                <a:gd name="connsiteY55" fmla="*/ 311755 h 812606"/>
                <a:gd name="connsiteX56" fmla="*/ 7041777 w 12346893"/>
                <a:gd name="connsiteY56" fmla="*/ 271319 h 812606"/>
                <a:gd name="connsiteX57" fmla="*/ 7034085 w 12346893"/>
                <a:gd name="connsiteY57" fmla="*/ 296503 h 812606"/>
                <a:gd name="connsiteX58" fmla="*/ 7040195 w 12346893"/>
                <a:gd name="connsiteY58" fmla="*/ 286991 h 812606"/>
                <a:gd name="connsiteX59" fmla="*/ 7531947 w 12346893"/>
                <a:gd name="connsiteY59" fmla="*/ 1 h 812606"/>
                <a:gd name="connsiteX60" fmla="*/ 7902374 w 12346893"/>
                <a:gd name="connsiteY60" fmla="*/ 148597 h 812606"/>
                <a:gd name="connsiteX61" fmla="*/ 7950580 w 12346893"/>
                <a:gd name="connsiteY61" fmla="*/ 195936 h 812606"/>
                <a:gd name="connsiteX62" fmla="*/ 7954894 w 12346893"/>
                <a:gd name="connsiteY62" fmla="*/ 187312 h 812606"/>
                <a:gd name="connsiteX63" fmla="*/ 7964430 w 12346893"/>
                <a:gd name="connsiteY63" fmla="*/ 204977 h 812606"/>
                <a:gd name="connsiteX64" fmla="*/ 8404258 w 12346893"/>
                <a:gd name="connsiteY64" fmla="*/ 492302 h 812606"/>
                <a:gd name="connsiteX65" fmla="*/ 8669869 w 12346893"/>
                <a:gd name="connsiteY65" fmla="*/ 401515 h 812606"/>
                <a:gd name="connsiteX66" fmla="*/ 8715076 w 12346893"/>
                <a:gd name="connsiteY66" fmla="*/ 363604 h 812606"/>
                <a:gd name="connsiteX67" fmla="*/ 8720650 w 12346893"/>
                <a:gd name="connsiteY67" fmla="*/ 356531 h 812606"/>
                <a:gd name="connsiteX68" fmla="*/ 8754770 w 12346893"/>
                <a:gd name="connsiteY68" fmla="*/ 323702 h 812606"/>
                <a:gd name="connsiteX69" fmla="*/ 8779851 w 12346893"/>
                <a:gd name="connsiteY69" fmla="*/ 296653 h 812606"/>
                <a:gd name="connsiteX70" fmla="*/ 8869086 w 12346893"/>
                <a:gd name="connsiteY70" fmla="*/ 159809 h 812606"/>
                <a:gd name="connsiteX71" fmla="*/ 8886596 w 12346893"/>
                <a:gd name="connsiteY71" fmla="*/ 119325 h 812606"/>
                <a:gd name="connsiteX72" fmla="*/ 8868912 w 12346893"/>
                <a:gd name="connsiteY72" fmla="*/ 177226 h 812606"/>
                <a:gd name="connsiteX73" fmla="*/ 8832573 w 12346893"/>
                <a:gd name="connsiteY73" fmla="*/ 258676 h 812606"/>
                <a:gd name="connsiteX74" fmla="*/ 8873853 w 12346893"/>
                <a:gd name="connsiteY74" fmla="*/ 229399 h 812606"/>
                <a:gd name="connsiteX75" fmla="*/ 9147426 w 12346893"/>
                <a:gd name="connsiteY75" fmla="*/ 151993 h 812606"/>
                <a:gd name="connsiteX76" fmla="*/ 9517853 w 12346893"/>
                <a:gd name="connsiteY76" fmla="*/ 300589 h 812606"/>
                <a:gd name="connsiteX77" fmla="*/ 9566059 w 12346893"/>
                <a:gd name="connsiteY77" fmla="*/ 347928 h 812606"/>
                <a:gd name="connsiteX78" fmla="*/ 9570373 w 12346893"/>
                <a:gd name="connsiteY78" fmla="*/ 339305 h 812606"/>
                <a:gd name="connsiteX79" fmla="*/ 9579908 w 12346893"/>
                <a:gd name="connsiteY79" fmla="*/ 356969 h 812606"/>
                <a:gd name="connsiteX80" fmla="*/ 10019738 w 12346893"/>
                <a:gd name="connsiteY80" fmla="*/ 644295 h 812606"/>
                <a:gd name="connsiteX81" fmla="*/ 10442800 w 12346893"/>
                <a:gd name="connsiteY81" fmla="*/ 383862 h 812606"/>
                <a:gd name="connsiteX82" fmla="*/ 10443052 w 12346893"/>
                <a:gd name="connsiteY82" fmla="*/ 383453 h 812606"/>
                <a:gd name="connsiteX83" fmla="*/ 10444544 w 12346893"/>
                <a:gd name="connsiteY83" fmla="*/ 380359 h 812606"/>
                <a:gd name="connsiteX84" fmla="*/ 10471330 w 12346893"/>
                <a:gd name="connsiteY84" fmla="*/ 332389 h 812606"/>
                <a:gd name="connsiteX85" fmla="*/ 10484585 w 12346893"/>
                <a:gd name="connsiteY85" fmla="*/ 311754 h 812606"/>
                <a:gd name="connsiteX86" fmla="*/ 10502074 w 12346893"/>
                <a:gd name="connsiteY86" fmla="*/ 271318 h 812606"/>
                <a:gd name="connsiteX87" fmla="*/ 10494383 w 12346893"/>
                <a:gd name="connsiteY87" fmla="*/ 296502 h 812606"/>
                <a:gd name="connsiteX88" fmla="*/ 10500493 w 12346893"/>
                <a:gd name="connsiteY88" fmla="*/ 286990 h 812606"/>
                <a:gd name="connsiteX89" fmla="*/ 10992245 w 12346893"/>
                <a:gd name="connsiteY89" fmla="*/ 0 h 812606"/>
                <a:gd name="connsiteX90" fmla="*/ 11362672 w 12346893"/>
                <a:gd name="connsiteY90" fmla="*/ 148596 h 812606"/>
                <a:gd name="connsiteX91" fmla="*/ 11410878 w 12346893"/>
                <a:gd name="connsiteY91" fmla="*/ 195935 h 812606"/>
                <a:gd name="connsiteX92" fmla="*/ 11415192 w 12346893"/>
                <a:gd name="connsiteY92" fmla="*/ 187311 h 812606"/>
                <a:gd name="connsiteX93" fmla="*/ 11424728 w 12346893"/>
                <a:gd name="connsiteY93" fmla="*/ 204976 h 812606"/>
                <a:gd name="connsiteX94" fmla="*/ 11864557 w 12346893"/>
                <a:gd name="connsiteY94" fmla="*/ 492302 h 812606"/>
                <a:gd name="connsiteX95" fmla="*/ 12329384 w 12346893"/>
                <a:gd name="connsiteY95" fmla="*/ 159808 h 812606"/>
                <a:gd name="connsiteX96" fmla="*/ 12346893 w 12346893"/>
                <a:gd name="connsiteY96" fmla="*/ 119324 h 812606"/>
                <a:gd name="connsiteX97" fmla="*/ 12329210 w 12346893"/>
                <a:gd name="connsiteY97" fmla="*/ 177225 h 812606"/>
                <a:gd name="connsiteX98" fmla="*/ 11735544 w 12346893"/>
                <a:gd name="connsiteY98" fmla="*/ 660610 h 812606"/>
                <a:gd name="connsiteX99" fmla="*/ 11365117 w 12346893"/>
                <a:gd name="connsiteY99" fmla="*/ 512014 h 812606"/>
                <a:gd name="connsiteX100" fmla="*/ 11316911 w 12346893"/>
                <a:gd name="connsiteY100" fmla="*/ 464675 h 812606"/>
                <a:gd name="connsiteX101" fmla="*/ 11312596 w 12346893"/>
                <a:gd name="connsiteY101" fmla="*/ 473298 h 812606"/>
                <a:gd name="connsiteX102" fmla="*/ 11303061 w 12346893"/>
                <a:gd name="connsiteY102" fmla="*/ 455634 h 812606"/>
                <a:gd name="connsiteX103" fmla="*/ 10863232 w 12346893"/>
                <a:gd name="connsiteY103" fmla="*/ 168308 h 812606"/>
                <a:gd name="connsiteX104" fmla="*/ 10440170 w 12346893"/>
                <a:gd name="connsiteY104" fmla="*/ 428741 h 812606"/>
                <a:gd name="connsiteX105" fmla="*/ 10439918 w 12346893"/>
                <a:gd name="connsiteY105" fmla="*/ 429150 h 812606"/>
                <a:gd name="connsiteX106" fmla="*/ 10438426 w 12346893"/>
                <a:gd name="connsiteY106" fmla="*/ 432244 h 812606"/>
                <a:gd name="connsiteX107" fmla="*/ 10411639 w 12346893"/>
                <a:gd name="connsiteY107" fmla="*/ 480214 h 812606"/>
                <a:gd name="connsiteX108" fmla="*/ 10398385 w 12346893"/>
                <a:gd name="connsiteY108" fmla="*/ 500849 h 812606"/>
                <a:gd name="connsiteX109" fmla="*/ 10380895 w 12346893"/>
                <a:gd name="connsiteY109" fmla="*/ 541285 h 812606"/>
                <a:gd name="connsiteX110" fmla="*/ 10388586 w 12346893"/>
                <a:gd name="connsiteY110" fmla="*/ 516101 h 812606"/>
                <a:gd name="connsiteX111" fmla="*/ 10382477 w 12346893"/>
                <a:gd name="connsiteY111" fmla="*/ 525613 h 812606"/>
                <a:gd name="connsiteX112" fmla="*/ 9890724 w 12346893"/>
                <a:gd name="connsiteY112" fmla="*/ 812603 h 812606"/>
                <a:gd name="connsiteX113" fmla="*/ 9520297 w 12346893"/>
                <a:gd name="connsiteY113" fmla="*/ 664007 h 812606"/>
                <a:gd name="connsiteX114" fmla="*/ 9472091 w 12346893"/>
                <a:gd name="connsiteY114" fmla="*/ 616668 h 812606"/>
                <a:gd name="connsiteX115" fmla="*/ 9467777 w 12346893"/>
                <a:gd name="connsiteY115" fmla="*/ 625292 h 812606"/>
                <a:gd name="connsiteX116" fmla="*/ 9458242 w 12346893"/>
                <a:gd name="connsiteY116" fmla="*/ 607627 h 812606"/>
                <a:gd name="connsiteX117" fmla="*/ 9018413 w 12346893"/>
                <a:gd name="connsiteY117" fmla="*/ 320302 h 812606"/>
                <a:gd name="connsiteX118" fmla="*/ 8752802 w 12346893"/>
                <a:gd name="connsiteY118" fmla="*/ 411089 h 812606"/>
                <a:gd name="connsiteX119" fmla="*/ 8707595 w 12346893"/>
                <a:gd name="connsiteY119" fmla="*/ 449000 h 812606"/>
                <a:gd name="connsiteX120" fmla="*/ 8702022 w 12346893"/>
                <a:gd name="connsiteY120" fmla="*/ 456073 h 812606"/>
                <a:gd name="connsiteX121" fmla="*/ 8667901 w 12346893"/>
                <a:gd name="connsiteY121" fmla="*/ 488902 h 812606"/>
                <a:gd name="connsiteX122" fmla="*/ 8642820 w 12346893"/>
                <a:gd name="connsiteY122" fmla="*/ 515951 h 812606"/>
                <a:gd name="connsiteX123" fmla="*/ 8553585 w 12346893"/>
                <a:gd name="connsiteY123" fmla="*/ 652795 h 812606"/>
                <a:gd name="connsiteX124" fmla="*/ 8536075 w 12346893"/>
                <a:gd name="connsiteY124" fmla="*/ 693279 h 812606"/>
                <a:gd name="connsiteX125" fmla="*/ 8553759 w 12346893"/>
                <a:gd name="connsiteY125" fmla="*/ 635378 h 812606"/>
                <a:gd name="connsiteX126" fmla="*/ 8590098 w 12346893"/>
                <a:gd name="connsiteY126" fmla="*/ 553928 h 812606"/>
                <a:gd name="connsiteX127" fmla="*/ 8548818 w 12346893"/>
                <a:gd name="connsiteY127" fmla="*/ 583206 h 812606"/>
                <a:gd name="connsiteX128" fmla="*/ 8275246 w 12346893"/>
                <a:gd name="connsiteY128" fmla="*/ 660611 h 812606"/>
                <a:gd name="connsiteX129" fmla="*/ 7904819 w 12346893"/>
                <a:gd name="connsiteY129" fmla="*/ 512015 h 812606"/>
                <a:gd name="connsiteX130" fmla="*/ 7856612 w 12346893"/>
                <a:gd name="connsiteY130" fmla="*/ 464676 h 812606"/>
                <a:gd name="connsiteX131" fmla="*/ 7852299 w 12346893"/>
                <a:gd name="connsiteY131" fmla="*/ 473299 h 812606"/>
                <a:gd name="connsiteX132" fmla="*/ 7842763 w 12346893"/>
                <a:gd name="connsiteY132" fmla="*/ 455635 h 812606"/>
                <a:gd name="connsiteX133" fmla="*/ 7402933 w 12346893"/>
                <a:gd name="connsiteY133" fmla="*/ 168309 h 812606"/>
                <a:gd name="connsiteX134" fmla="*/ 6979871 w 12346893"/>
                <a:gd name="connsiteY134" fmla="*/ 428742 h 812606"/>
                <a:gd name="connsiteX135" fmla="*/ 6979620 w 12346893"/>
                <a:gd name="connsiteY135" fmla="*/ 429151 h 812606"/>
                <a:gd name="connsiteX136" fmla="*/ 6978128 w 12346893"/>
                <a:gd name="connsiteY136" fmla="*/ 432245 h 812606"/>
                <a:gd name="connsiteX137" fmla="*/ 6951342 w 12346893"/>
                <a:gd name="connsiteY137" fmla="*/ 480215 h 812606"/>
                <a:gd name="connsiteX138" fmla="*/ 6938086 w 12346893"/>
                <a:gd name="connsiteY138" fmla="*/ 500850 h 812606"/>
                <a:gd name="connsiteX139" fmla="*/ 6920597 w 12346893"/>
                <a:gd name="connsiteY139" fmla="*/ 541286 h 812606"/>
                <a:gd name="connsiteX140" fmla="*/ 6928288 w 12346893"/>
                <a:gd name="connsiteY140" fmla="*/ 516102 h 812606"/>
                <a:gd name="connsiteX141" fmla="*/ 6922178 w 12346893"/>
                <a:gd name="connsiteY141" fmla="*/ 525614 h 812606"/>
                <a:gd name="connsiteX142" fmla="*/ 6430427 w 12346893"/>
                <a:gd name="connsiteY142" fmla="*/ 812604 h 812606"/>
                <a:gd name="connsiteX143" fmla="*/ 6059999 w 12346893"/>
                <a:gd name="connsiteY143" fmla="*/ 664008 h 812606"/>
                <a:gd name="connsiteX144" fmla="*/ 6011793 w 12346893"/>
                <a:gd name="connsiteY144" fmla="*/ 616669 h 812606"/>
                <a:gd name="connsiteX145" fmla="*/ 6007479 w 12346893"/>
                <a:gd name="connsiteY145" fmla="*/ 625293 h 812606"/>
                <a:gd name="connsiteX146" fmla="*/ 5997944 w 12346893"/>
                <a:gd name="connsiteY146" fmla="*/ 607628 h 812606"/>
                <a:gd name="connsiteX147" fmla="*/ 5558114 w 12346893"/>
                <a:gd name="connsiteY147" fmla="*/ 320302 h 812606"/>
                <a:gd name="connsiteX148" fmla="*/ 5292505 w 12346893"/>
                <a:gd name="connsiteY148" fmla="*/ 411089 h 812606"/>
                <a:gd name="connsiteX149" fmla="*/ 5247300 w 12346893"/>
                <a:gd name="connsiteY149" fmla="*/ 448999 h 812606"/>
                <a:gd name="connsiteX150" fmla="*/ 5241724 w 12346893"/>
                <a:gd name="connsiteY150" fmla="*/ 456075 h 812606"/>
                <a:gd name="connsiteX151" fmla="*/ 5207594 w 12346893"/>
                <a:gd name="connsiteY151" fmla="*/ 488913 h 812606"/>
                <a:gd name="connsiteX152" fmla="*/ 5182522 w 12346893"/>
                <a:gd name="connsiteY152" fmla="*/ 515952 h 812606"/>
                <a:gd name="connsiteX153" fmla="*/ 5129799 w 12346893"/>
                <a:gd name="connsiteY153" fmla="*/ 553930 h 812606"/>
                <a:gd name="connsiteX154" fmla="*/ 5088520 w 12346893"/>
                <a:gd name="connsiteY154" fmla="*/ 583208 h 812606"/>
                <a:gd name="connsiteX155" fmla="*/ 4814948 w 12346893"/>
                <a:gd name="connsiteY155" fmla="*/ 660613 h 812606"/>
                <a:gd name="connsiteX156" fmla="*/ 4444521 w 12346893"/>
                <a:gd name="connsiteY156" fmla="*/ 512017 h 812606"/>
                <a:gd name="connsiteX157" fmla="*/ 4396314 w 12346893"/>
                <a:gd name="connsiteY157" fmla="*/ 464678 h 812606"/>
                <a:gd name="connsiteX158" fmla="*/ 4392001 w 12346893"/>
                <a:gd name="connsiteY158" fmla="*/ 473301 h 812606"/>
                <a:gd name="connsiteX159" fmla="*/ 4382465 w 12346893"/>
                <a:gd name="connsiteY159" fmla="*/ 455637 h 812606"/>
                <a:gd name="connsiteX160" fmla="*/ 3942636 w 12346893"/>
                <a:gd name="connsiteY160" fmla="*/ 168311 h 812606"/>
                <a:gd name="connsiteX161" fmla="*/ 3519574 w 12346893"/>
                <a:gd name="connsiteY161" fmla="*/ 428744 h 812606"/>
                <a:gd name="connsiteX162" fmla="*/ 3519322 w 12346893"/>
                <a:gd name="connsiteY162" fmla="*/ 429153 h 812606"/>
                <a:gd name="connsiteX163" fmla="*/ 3517830 w 12346893"/>
                <a:gd name="connsiteY163" fmla="*/ 432247 h 812606"/>
                <a:gd name="connsiteX164" fmla="*/ 3491044 w 12346893"/>
                <a:gd name="connsiteY164" fmla="*/ 480217 h 812606"/>
                <a:gd name="connsiteX165" fmla="*/ 3477788 w 12346893"/>
                <a:gd name="connsiteY165" fmla="*/ 500852 h 812606"/>
                <a:gd name="connsiteX166" fmla="*/ 3460299 w 12346893"/>
                <a:gd name="connsiteY166" fmla="*/ 541288 h 812606"/>
                <a:gd name="connsiteX167" fmla="*/ 3467991 w 12346893"/>
                <a:gd name="connsiteY167" fmla="*/ 516104 h 812606"/>
                <a:gd name="connsiteX168" fmla="*/ 3461880 w 12346893"/>
                <a:gd name="connsiteY168" fmla="*/ 525616 h 812606"/>
                <a:gd name="connsiteX169" fmla="*/ 2970129 w 12346893"/>
                <a:gd name="connsiteY169" fmla="*/ 812606 h 812606"/>
                <a:gd name="connsiteX170" fmla="*/ 2599702 w 12346893"/>
                <a:gd name="connsiteY170" fmla="*/ 664010 h 812606"/>
                <a:gd name="connsiteX171" fmla="*/ 2551495 w 12346893"/>
                <a:gd name="connsiteY171" fmla="*/ 616671 h 812606"/>
                <a:gd name="connsiteX172" fmla="*/ 2547182 w 12346893"/>
                <a:gd name="connsiteY172" fmla="*/ 625295 h 812606"/>
                <a:gd name="connsiteX173" fmla="*/ 2537646 w 12346893"/>
                <a:gd name="connsiteY173" fmla="*/ 607630 h 812606"/>
                <a:gd name="connsiteX174" fmla="*/ 2097817 w 12346893"/>
                <a:gd name="connsiteY174" fmla="*/ 320304 h 812606"/>
                <a:gd name="connsiteX175" fmla="*/ 1832207 w 12346893"/>
                <a:gd name="connsiteY175" fmla="*/ 411091 h 812606"/>
                <a:gd name="connsiteX176" fmla="*/ 1787003 w 12346893"/>
                <a:gd name="connsiteY176" fmla="*/ 449001 h 812606"/>
                <a:gd name="connsiteX177" fmla="*/ 1747297 w 12346893"/>
                <a:gd name="connsiteY177" fmla="*/ 488915 h 812606"/>
                <a:gd name="connsiteX178" fmla="*/ 1722225 w 12346893"/>
                <a:gd name="connsiteY178" fmla="*/ 515954 h 812606"/>
                <a:gd name="connsiteX179" fmla="*/ 1669501 w 12346893"/>
                <a:gd name="connsiteY179" fmla="*/ 553933 h 812606"/>
                <a:gd name="connsiteX180" fmla="*/ 1628223 w 12346893"/>
                <a:gd name="connsiteY180" fmla="*/ 583210 h 812606"/>
                <a:gd name="connsiteX181" fmla="*/ 1354650 w 12346893"/>
                <a:gd name="connsiteY181" fmla="*/ 660615 h 812606"/>
                <a:gd name="connsiteX182" fmla="*/ 984223 w 12346893"/>
                <a:gd name="connsiteY182" fmla="*/ 512019 h 812606"/>
                <a:gd name="connsiteX183" fmla="*/ 936017 w 12346893"/>
                <a:gd name="connsiteY183" fmla="*/ 464680 h 812606"/>
                <a:gd name="connsiteX184" fmla="*/ 931703 w 12346893"/>
                <a:gd name="connsiteY184" fmla="*/ 473303 h 812606"/>
                <a:gd name="connsiteX185" fmla="*/ 922167 w 12346893"/>
                <a:gd name="connsiteY185" fmla="*/ 455639 h 812606"/>
                <a:gd name="connsiteX186" fmla="*/ 482338 w 12346893"/>
                <a:gd name="connsiteY186" fmla="*/ 168313 h 812606"/>
                <a:gd name="connsiteX187" fmla="*/ 59276 w 12346893"/>
                <a:gd name="connsiteY187" fmla="*/ 428746 h 812606"/>
                <a:gd name="connsiteX188" fmla="*/ 59024 w 12346893"/>
                <a:gd name="connsiteY188" fmla="*/ 429155 h 812606"/>
                <a:gd name="connsiteX189" fmla="*/ 30746 w 12346893"/>
                <a:gd name="connsiteY189" fmla="*/ 480219 h 812606"/>
                <a:gd name="connsiteX190" fmla="*/ 17490 w 12346893"/>
                <a:gd name="connsiteY190" fmla="*/ 500854 h 812606"/>
                <a:gd name="connsiteX191" fmla="*/ 1 w 12346893"/>
                <a:gd name="connsiteY191" fmla="*/ 541290 h 812606"/>
                <a:gd name="connsiteX192" fmla="*/ 7693 w 12346893"/>
                <a:gd name="connsiteY192" fmla="*/ 516106 h 812606"/>
                <a:gd name="connsiteX193" fmla="*/ 1582 w 12346893"/>
                <a:gd name="connsiteY193" fmla="*/ 525618 h 812606"/>
                <a:gd name="connsiteX0" fmla="*/ 90434 w 12346891"/>
                <a:gd name="connsiteY0" fmla="*/ 332394 h 812606"/>
                <a:gd name="connsiteX1" fmla="*/ 103689 w 12346891"/>
                <a:gd name="connsiteY1" fmla="*/ 311759 h 812606"/>
                <a:gd name="connsiteX2" fmla="*/ 121179 w 12346891"/>
                <a:gd name="connsiteY2" fmla="*/ 271323 h 812606"/>
                <a:gd name="connsiteX3" fmla="*/ 113487 w 12346891"/>
                <a:gd name="connsiteY3" fmla="*/ 296507 h 812606"/>
                <a:gd name="connsiteX4" fmla="*/ 119597 w 12346891"/>
                <a:gd name="connsiteY4" fmla="*/ 286995 h 812606"/>
                <a:gd name="connsiteX5" fmla="*/ 611349 w 12346891"/>
                <a:gd name="connsiteY5" fmla="*/ 5 h 812606"/>
                <a:gd name="connsiteX6" fmla="*/ 981776 w 12346891"/>
                <a:gd name="connsiteY6" fmla="*/ 148601 h 812606"/>
                <a:gd name="connsiteX7" fmla="*/ 1029982 w 12346891"/>
                <a:gd name="connsiteY7" fmla="*/ 195940 h 812606"/>
                <a:gd name="connsiteX8" fmla="*/ 1034296 w 12346891"/>
                <a:gd name="connsiteY8" fmla="*/ 187316 h 812606"/>
                <a:gd name="connsiteX9" fmla="*/ 1043832 w 12346891"/>
                <a:gd name="connsiteY9" fmla="*/ 204981 h 812606"/>
                <a:gd name="connsiteX10" fmla="*/ 1483661 w 12346891"/>
                <a:gd name="connsiteY10" fmla="*/ 492306 h 812606"/>
                <a:gd name="connsiteX11" fmla="*/ 1749271 w 12346891"/>
                <a:gd name="connsiteY11" fmla="*/ 401519 h 812606"/>
                <a:gd name="connsiteX12" fmla="*/ 1794475 w 12346891"/>
                <a:gd name="connsiteY12" fmla="*/ 363610 h 812606"/>
                <a:gd name="connsiteX13" fmla="*/ 1800052 w 12346891"/>
                <a:gd name="connsiteY13" fmla="*/ 356534 h 812606"/>
                <a:gd name="connsiteX14" fmla="*/ 1834181 w 12346891"/>
                <a:gd name="connsiteY14" fmla="*/ 323696 h 812606"/>
                <a:gd name="connsiteX15" fmla="*/ 1911977 w 12346891"/>
                <a:gd name="connsiteY15" fmla="*/ 258678 h 812606"/>
                <a:gd name="connsiteX16" fmla="*/ 1953255 w 12346891"/>
                <a:gd name="connsiteY16" fmla="*/ 229401 h 812606"/>
                <a:gd name="connsiteX17" fmla="*/ 2226828 w 12346891"/>
                <a:gd name="connsiteY17" fmla="*/ 151996 h 812606"/>
                <a:gd name="connsiteX18" fmla="*/ 2597255 w 12346891"/>
                <a:gd name="connsiteY18" fmla="*/ 300592 h 812606"/>
                <a:gd name="connsiteX19" fmla="*/ 2645461 w 12346891"/>
                <a:gd name="connsiteY19" fmla="*/ 347931 h 812606"/>
                <a:gd name="connsiteX20" fmla="*/ 2649775 w 12346891"/>
                <a:gd name="connsiteY20" fmla="*/ 339308 h 812606"/>
                <a:gd name="connsiteX21" fmla="*/ 2659311 w 12346891"/>
                <a:gd name="connsiteY21" fmla="*/ 356972 h 812606"/>
                <a:gd name="connsiteX22" fmla="*/ 3099140 w 12346891"/>
                <a:gd name="connsiteY22" fmla="*/ 644298 h 812606"/>
                <a:gd name="connsiteX23" fmla="*/ 3522202 w 12346891"/>
                <a:gd name="connsiteY23" fmla="*/ 383865 h 812606"/>
                <a:gd name="connsiteX24" fmla="*/ 3522454 w 12346891"/>
                <a:gd name="connsiteY24" fmla="*/ 383456 h 812606"/>
                <a:gd name="connsiteX25" fmla="*/ 3550732 w 12346891"/>
                <a:gd name="connsiteY25" fmla="*/ 332392 h 812606"/>
                <a:gd name="connsiteX26" fmla="*/ 3581477 w 12346891"/>
                <a:gd name="connsiteY26" fmla="*/ 271321 h 812606"/>
                <a:gd name="connsiteX27" fmla="*/ 3573785 w 12346891"/>
                <a:gd name="connsiteY27" fmla="*/ 296505 h 812606"/>
                <a:gd name="connsiteX28" fmla="*/ 3579895 w 12346891"/>
                <a:gd name="connsiteY28" fmla="*/ 286993 h 812606"/>
                <a:gd name="connsiteX29" fmla="*/ 4071647 w 12346891"/>
                <a:gd name="connsiteY29" fmla="*/ 3 h 812606"/>
                <a:gd name="connsiteX30" fmla="*/ 4442074 w 12346891"/>
                <a:gd name="connsiteY30" fmla="*/ 148599 h 812606"/>
                <a:gd name="connsiteX31" fmla="*/ 4490280 w 12346891"/>
                <a:gd name="connsiteY31" fmla="*/ 195938 h 812606"/>
                <a:gd name="connsiteX32" fmla="*/ 4494594 w 12346891"/>
                <a:gd name="connsiteY32" fmla="*/ 187314 h 812606"/>
                <a:gd name="connsiteX33" fmla="*/ 4504130 w 12346891"/>
                <a:gd name="connsiteY33" fmla="*/ 204979 h 812606"/>
                <a:gd name="connsiteX34" fmla="*/ 4943959 w 12346891"/>
                <a:gd name="connsiteY34" fmla="*/ 492304 h 812606"/>
                <a:gd name="connsiteX35" fmla="*/ 5209569 w 12346891"/>
                <a:gd name="connsiteY35" fmla="*/ 401517 h 812606"/>
                <a:gd name="connsiteX36" fmla="*/ 5254773 w 12346891"/>
                <a:gd name="connsiteY36" fmla="*/ 363608 h 812606"/>
                <a:gd name="connsiteX37" fmla="*/ 5260350 w 12346891"/>
                <a:gd name="connsiteY37" fmla="*/ 356532 h 812606"/>
                <a:gd name="connsiteX38" fmla="*/ 5294479 w 12346891"/>
                <a:gd name="connsiteY38" fmla="*/ 323694 h 812606"/>
                <a:gd name="connsiteX39" fmla="*/ 5319551 w 12346891"/>
                <a:gd name="connsiteY39" fmla="*/ 296655 h 812606"/>
                <a:gd name="connsiteX40" fmla="*/ 5408612 w 12346891"/>
                <a:gd name="connsiteY40" fmla="*/ 177228 h 812606"/>
                <a:gd name="connsiteX41" fmla="*/ 5372274 w 12346891"/>
                <a:gd name="connsiteY41" fmla="*/ 258677 h 812606"/>
                <a:gd name="connsiteX42" fmla="*/ 5413553 w 12346891"/>
                <a:gd name="connsiteY42" fmla="*/ 229399 h 812606"/>
                <a:gd name="connsiteX43" fmla="*/ 5687126 w 12346891"/>
                <a:gd name="connsiteY43" fmla="*/ 151994 h 812606"/>
                <a:gd name="connsiteX44" fmla="*/ 6057553 w 12346891"/>
                <a:gd name="connsiteY44" fmla="*/ 300590 h 812606"/>
                <a:gd name="connsiteX45" fmla="*/ 6105759 w 12346891"/>
                <a:gd name="connsiteY45" fmla="*/ 347929 h 812606"/>
                <a:gd name="connsiteX46" fmla="*/ 6110073 w 12346891"/>
                <a:gd name="connsiteY46" fmla="*/ 339306 h 812606"/>
                <a:gd name="connsiteX47" fmla="*/ 6119609 w 12346891"/>
                <a:gd name="connsiteY47" fmla="*/ 356970 h 812606"/>
                <a:gd name="connsiteX48" fmla="*/ 6559437 w 12346891"/>
                <a:gd name="connsiteY48" fmla="*/ 644296 h 812606"/>
                <a:gd name="connsiteX49" fmla="*/ 6982500 w 12346891"/>
                <a:gd name="connsiteY49" fmla="*/ 383863 h 812606"/>
                <a:gd name="connsiteX50" fmla="*/ 6982751 w 12346891"/>
                <a:gd name="connsiteY50" fmla="*/ 383454 h 812606"/>
                <a:gd name="connsiteX51" fmla="*/ 6984244 w 12346891"/>
                <a:gd name="connsiteY51" fmla="*/ 380360 h 812606"/>
                <a:gd name="connsiteX52" fmla="*/ 7011030 w 12346891"/>
                <a:gd name="connsiteY52" fmla="*/ 332390 h 812606"/>
                <a:gd name="connsiteX53" fmla="*/ 7024284 w 12346891"/>
                <a:gd name="connsiteY53" fmla="*/ 311755 h 812606"/>
                <a:gd name="connsiteX54" fmla="*/ 7041775 w 12346891"/>
                <a:gd name="connsiteY54" fmla="*/ 271319 h 812606"/>
                <a:gd name="connsiteX55" fmla="*/ 7034083 w 12346891"/>
                <a:gd name="connsiteY55" fmla="*/ 296503 h 812606"/>
                <a:gd name="connsiteX56" fmla="*/ 7040193 w 12346891"/>
                <a:gd name="connsiteY56" fmla="*/ 286991 h 812606"/>
                <a:gd name="connsiteX57" fmla="*/ 7531945 w 12346891"/>
                <a:gd name="connsiteY57" fmla="*/ 1 h 812606"/>
                <a:gd name="connsiteX58" fmla="*/ 7902372 w 12346891"/>
                <a:gd name="connsiteY58" fmla="*/ 148597 h 812606"/>
                <a:gd name="connsiteX59" fmla="*/ 7950578 w 12346891"/>
                <a:gd name="connsiteY59" fmla="*/ 195936 h 812606"/>
                <a:gd name="connsiteX60" fmla="*/ 7954892 w 12346891"/>
                <a:gd name="connsiteY60" fmla="*/ 187312 h 812606"/>
                <a:gd name="connsiteX61" fmla="*/ 7964428 w 12346891"/>
                <a:gd name="connsiteY61" fmla="*/ 204977 h 812606"/>
                <a:gd name="connsiteX62" fmla="*/ 8404256 w 12346891"/>
                <a:gd name="connsiteY62" fmla="*/ 492302 h 812606"/>
                <a:gd name="connsiteX63" fmla="*/ 8669867 w 12346891"/>
                <a:gd name="connsiteY63" fmla="*/ 401515 h 812606"/>
                <a:gd name="connsiteX64" fmla="*/ 8715074 w 12346891"/>
                <a:gd name="connsiteY64" fmla="*/ 363604 h 812606"/>
                <a:gd name="connsiteX65" fmla="*/ 8720648 w 12346891"/>
                <a:gd name="connsiteY65" fmla="*/ 356531 h 812606"/>
                <a:gd name="connsiteX66" fmla="*/ 8754768 w 12346891"/>
                <a:gd name="connsiteY66" fmla="*/ 323702 h 812606"/>
                <a:gd name="connsiteX67" fmla="*/ 8779849 w 12346891"/>
                <a:gd name="connsiteY67" fmla="*/ 296653 h 812606"/>
                <a:gd name="connsiteX68" fmla="*/ 8869084 w 12346891"/>
                <a:gd name="connsiteY68" fmla="*/ 159809 h 812606"/>
                <a:gd name="connsiteX69" fmla="*/ 8886594 w 12346891"/>
                <a:gd name="connsiteY69" fmla="*/ 119325 h 812606"/>
                <a:gd name="connsiteX70" fmla="*/ 8868910 w 12346891"/>
                <a:gd name="connsiteY70" fmla="*/ 177226 h 812606"/>
                <a:gd name="connsiteX71" fmla="*/ 8832571 w 12346891"/>
                <a:gd name="connsiteY71" fmla="*/ 258676 h 812606"/>
                <a:gd name="connsiteX72" fmla="*/ 8873851 w 12346891"/>
                <a:gd name="connsiteY72" fmla="*/ 229399 h 812606"/>
                <a:gd name="connsiteX73" fmla="*/ 9147424 w 12346891"/>
                <a:gd name="connsiteY73" fmla="*/ 151993 h 812606"/>
                <a:gd name="connsiteX74" fmla="*/ 9517851 w 12346891"/>
                <a:gd name="connsiteY74" fmla="*/ 300589 h 812606"/>
                <a:gd name="connsiteX75" fmla="*/ 9566057 w 12346891"/>
                <a:gd name="connsiteY75" fmla="*/ 347928 h 812606"/>
                <a:gd name="connsiteX76" fmla="*/ 9570371 w 12346891"/>
                <a:gd name="connsiteY76" fmla="*/ 339305 h 812606"/>
                <a:gd name="connsiteX77" fmla="*/ 9579906 w 12346891"/>
                <a:gd name="connsiteY77" fmla="*/ 356969 h 812606"/>
                <a:gd name="connsiteX78" fmla="*/ 10019736 w 12346891"/>
                <a:gd name="connsiteY78" fmla="*/ 644295 h 812606"/>
                <a:gd name="connsiteX79" fmla="*/ 10442798 w 12346891"/>
                <a:gd name="connsiteY79" fmla="*/ 383862 h 812606"/>
                <a:gd name="connsiteX80" fmla="*/ 10443050 w 12346891"/>
                <a:gd name="connsiteY80" fmla="*/ 383453 h 812606"/>
                <a:gd name="connsiteX81" fmla="*/ 10444542 w 12346891"/>
                <a:gd name="connsiteY81" fmla="*/ 380359 h 812606"/>
                <a:gd name="connsiteX82" fmla="*/ 10471328 w 12346891"/>
                <a:gd name="connsiteY82" fmla="*/ 332389 h 812606"/>
                <a:gd name="connsiteX83" fmla="*/ 10484583 w 12346891"/>
                <a:gd name="connsiteY83" fmla="*/ 311754 h 812606"/>
                <a:gd name="connsiteX84" fmla="*/ 10502072 w 12346891"/>
                <a:gd name="connsiteY84" fmla="*/ 271318 h 812606"/>
                <a:gd name="connsiteX85" fmla="*/ 10494381 w 12346891"/>
                <a:gd name="connsiteY85" fmla="*/ 296502 h 812606"/>
                <a:gd name="connsiteX86" fmla="*/ 10500491 w 12346891"/>
                <a:gd name="connsiteY86" fmla="*/ 286990 h 812606"/>
                <a:gd name="connsiteX87" fmla="*/ 10992243 w 12346891"/>
                <a:gd name="connsiteY87" fmla="*/ 0 h 812606"/>
                <a:gd name="connsiteX88" fmla="*/ 11362670 w 12346891"/>
                <a:gd name="connsiteY88" fmla="*/ 148596 h 812606"/>
                <a:gd name="connsiteX89" fmla="*/ 11410876 w 12346891"/>
                <a:gd name="connsiteY89" fmla="*/ 195935 h 812606"/>
                <a:gd name="connsiteX90" fmla="*/ 11415190 w 12346891"/>
                <a:gd name="connsiteY90" fmla="*/ 187311 h 812606"/>
                <a:gd name="connsiteX91" fmla="*/ 11424726 w 12346891"/>
                <a:gd name="connsiteY91" fmla="*/ 204976 h 812606"/>
                <a:gd name="connsiteX92" fmla="*/ 11864555 w 12346891"/>
                <a:gd name="connsiteY92" fmla="*/ 492302 h 812606"/>
                <a:gd name="connsiteX93" fmla="*/ 12329382 w 12346891"/>
                <a:gd name="connsiteY93" fmla="*/ 159808 h 812606"/>
                <a:gd name="connsiteX94" fmla="*/ 12346891 w 12346891"/>
                <a:gd name="connsiteY94" fmla="*/ 119324 h 812606"/>
                <a:gd name="connsiteX95" fmla="*/ 12329208 w 12346891"/>
                <a:gd name="connsiteY95" fmla="*/ 177225 h 812606"/>
                <a:gd name="connsiteX96" fmla="*/ 11735542 w 12346891"/>
                <a:gd name="connsiteY96" fmla="*/ 660610 h 812606"/>
                <a:gd name="connsiteX97" fmla="*/ 11365115 w 12346891"/>
                <a:gd name="connsiteY97" fmla="*/ 512014 h 812606"/>
                <a:gd name="connsiteX98" fmla="*/ 11316909 w 12346891"/>
                <a:gd name="connsiteY98" fmla="*/ 464675 h 812606"/>
                <a:gd name="connsiteX99" fmla="*/ 11312594 w 12346891"/>
                <a:gd name="connsiteY99" fmla="*/ 473298 h 812606"/>
                <a:gd name="connsiteX100" fmla="*/ 11303059 w 12346891"/>
                <a:gd name="connsiteY100" fmla="*/ 455634 h 812606"/>
                <a:gd name="connsiteX101" fmla="*/ 10863230 w 12346891"/>
                <a:gd name="connsiteY101" fmla="*/ 168308 h 812606"/>
                <a:gd name="connsiteX102" fmla="*/ 10440168 w 12346891"/>
                <a:gd name="connsiteY102" fmla="*/ 428741 h 812606"/>
                <a:gd name="connsiteX103" fmla="*/ 10439916 w 12346891"/>
                <a:gd name="connsiteY103" fmla="*/ 429150 h 812606"/>
                <a:gd name="connsiteX104" fmla="*/ 10438424 w 12346891"/>
                <a:gd name="connsiteY104" fmla="*/ 432244 h 812606"/>
                <a:gd name="connsiteX105" fmla="*/ 10411637 w 12346891"/>
                <a:gd name="connsiteY105" fmla="*/ 480214 h 812606"/>
                <a:gd name="connsiteX106" fmla="*/ 10398383 w 12346891"/>
                <a:gd name="connsiteY106" fmla="*/ 500849 h 812606"/>
                <a:gd name="connsiteX107" fmla="*/ 10380893 w 12346891"/>
                <a:gd name="connsiteY107" fmla="*/ 541285 h 812606"/>
                <a:gd name="connsiteX108" fmla="*/ 10388584 w 12346891"/>
                <a:gd name="connsiteY108" fmla="*/ 516101 h 812606"/>
                <a:gd name="connsiteX109" fmla="*/ 10382475 w 12346891"/>
                <a:gd name="connsiteY109" fmla="*/ 525613 h 812606"/>
                <a:gd name="connsiteX110" fmla="*/ 9890722 w 12346891"/>
                <a:gd name="connsiteY110" fmla="*/ 812603 h 812606"/>
                <a:gd name="connsiteX111" fmla="*/ 9520295 w 12346891"/>
                <a:gd name="connsiteY111" fmla="*/ 664007 h 812606"/>
                <a:gd name="connsiteX112" fmla="*/ 9472089 w 12346891"/>
                <a:gd name="connsiteY112" fmla="*/ 616668 h 812606"/>
                <a:gd name="connsiteX113" fmla="*/ 9467775 w 12346891"/>
                <a:gd name="connsiteY113" fmla="*/ 625292 h 812606"/>
                <a:gd name="connsiteX114" fmla="*/ 9458240 w 12346891"/>
                <a:gd name="connsiteY114" fmla="*/ 607627 h 812606"/>
                <a:gd name="connsiteX115" fmla="*/ 9018411 w 12346891"/>
                <a:gd name="connsiteY115" fmla="*/ 320302 h 812606"/>
                <a:gd name="connsiteX116" fmla="*/ 8752800 w 12346891"/>
                <a:gd name="connsiteY116" fmla="*/ 411089 h 812606"/>
                <a:gd name="connsiteX117" fmla="*/ 8707593 w 12346891"/>
                <a:gd name="connsiteY117" fmla="*/ 449000 h 812606"/>
                <a:gd name="connsiteX118" fmla="*/ 8702020 w 12346891"/>
                <a:gd name="connsiteY118" fmla="*/ 456073 h 812606"/>
                <a:gd name="connsiteX119" fmla="*/ 8667899 w 12346891"/>
                <a:gd name="connsiteY119" fmla="*/ 488902 h 812606"/>
                <a:gd name="connsiteX120" fmla="*/ 8642818 w 12346891"/>
                <a:gd name="connsiteY120" fmla="*/ 515951 h 812606"/>
                <a:gd name="connsiteX121" fmla="*/ 8553583 w 12346891"/>
                <a:gd name="connsiteY121" fmla="*/ 652795 h 812606"/>
                <a:gd name="connsiteX122" fmla="*/ 8536073 w 12346891"/>
                <a:gd name="connsiteY122" fmla="*/ 693279 h 812606"/>
                <a:gd name="connsiteX123" fmla="*/ 8553757 w 12346891"/>
                <a:gd name="connsiteY123" fmla="*/ 635378 h 812606"/>
                <a:gd name="connsiteX124" fmla="*/ 8590096 w 12346891"/>
                <a:gd name="connsiteY124" fmla="*/ 553928 h 812606"/>
                <a:gd name="connsiteX125" fmla="*/ 8548816 w 12346891"/>
                <a:gd name="connsiteY125" fmla="*/ 583206 h 812606"/>
                <a:gd name="connsiteX126" fmla="*/ 8275244 w 12346891"/>
                <a:gd name="connsiteY126" fmla="*/ 660611 h 812606"/>
                <a:gd name="connsiteX127" fmla="*/ 7904817 w 12346891"/>
                <a:gd name="connsiteY127" fmla="*/ 512015 h 812606"/>
                <a:gd name="connsiteX128" fmla="*/ 7856610 w 12346891"/>
                <a:gd name="connsiteY128" fmla="*/ 464676 h 812606"/>
                <a:gd name="connsiteX129" fmla="*/ 7852297 w 12346891"/>
                <a:gd name="connsiteY129" fmla="*/ 473299 h 812606"/>
                <a:gd name="connsiteX130" fmla="*/ 7842761 w 12346891"/>
                <a:gd name="connsiteY130" fmla="*/ 455635 h 812606"/>
                <a:gd name="connsiteX131" fmla="*/ 7402931 w 12346891"/>
                <a:gd name="connsiteY131" fmla="*/ 168309 h 812606"/>
                <a:gd name="connsiteX132" fmla="*/ 6979869 w 12346891"/>
                <a:gd name="connsiteY132" fmla="*/ 428742 h 812606"/>
                <a:gd name="connsiteX133" fmla="*/ 6979618 w 12346891"/>
                <a:gd name="connsiteY133" fmla="*/ 429151 h 812606"/>
                <a:gd name="connsiteX134" fmla="*/ 6978126 w 12346891"/>
                <a:gd name="connsiteY134" fmla="*/ 432245 h 812606"/>
                <a:gd name="connsiteX135" fmla="*/ 6951340 w 12346891"/>
                <a:gd name="connsiteY135" fmla="*/ 480215 h 812606"/>
                <a:gd name="connsiteX136" fmla="*/ 6938084 w 12346891"/>
                <a:gd name="connsiteY136" fmla="*/ 500850 h 812606"/>
                <a:gd name="connsiteX137" fmla="*/ 6920595 w 12346891"/>
                <a:gd name="connsiteY137" fmla="*/ 541286 h 812606"/>
                <a:gd name="connsiteX138" fmla="*/ 6928286 w 12346891"/>
                <a:gd name="connsiteY138" fmla="*/ 516102 h 812606"/>
                <a:gd name="connsiteX139" fmla="*/ 6922176 w 12346891"/>
                <a:gd name="connsiteY139" fmla="*/ 525614 h 812606"/>
                <a:gd name="connsiteX140" fmla="*/ 6430425 w 12346891"/>
                <a:gd name="connsiteY140" fmla="*/ 812604 h 812606"/>
                <a:gd name="connsiteX141" fmla="*/ 6059997 w 12346891"/>
                <a:gd name="connsiteY141" fmla="*/ 664008 h 812606"/>
                <a:gd name="connsiteX142" fmla="*/ 6011791 w 12346891"/>
                <a:gd name="connsiteY142" fmla="*/ 616669 h 812606"/>
                <a:gd name="connsiteX143" fmla="*/ 6007477 w 12346891"/>
                <a:gd name="connsiteY143" fmla="*/ 625293 h 812606"/>
                <a:gd name="connsiteX144" fmla="*/ 5997942 w 12346891"/>
                <a:gd name="connsiteY144" fmla="*/ 607628 h 812606"/>
                <a:gd name="connsiteX145" fmla="*/ 5558112 w 12346891"/>
                <a:gd name="connsiteY145" fmla="*/ 320302 h 812606"/>
                <a:gd name="connsiteX146" fmla="*/ 5292503 w 12346891"/>
                <a:gd name="connsiteY146" fmla="*/ 411089 h 812606"/>
                <a:gd name="connsiteX147" fmla="*/ 5247298 w 12346891"/>
                <a:gd name="connsiteY147" fmla="*/ 448999 h 812606"/>
                <a:gd name="connsiteX148" fmla="*/ 5241722 w 12346891"/>
                <a:gd name="connsiteY148" fmla="*/ 456075 h 812606"/>
                <a:gd name="connsiteX149" fmla="*/ 5207592 w 12346891"/>
                <a:gd name="connsiteY149" fmla="*/ 488913 h 812606"/>
                <a:gd name="connsiteX150" fmla="*/ 5182520 w 12346891"/>
                <a:gd name="connsiteY150" fmla="*/ 515952 h 812606"/>
                <a:gd name="connsiteX151" fmla="*/ 5129797 w 12346891"/>
                <a:gd name="connsiteY151" fmla="*/ 553930 h 812606"/>
                <a:gd name="connsiteX152" fmla="*/ 5088518 w 12346891"/>
                <a:gd name="connsiteY152" fmla="*/ 583208 h 812606"/>
                <a:gd name="connsiteX153" fmla="*/ 4814946 w 12346891"/>
                <a:gd name="connsiteY153" fmla="*/ 660613 h 812606"/>
                <a:gd name="connsiteX154" fmla="*/ 4444519 w 12346891"/>
                <a:gd name="connsiteY154" fmla="*/ 512017 h 812606"/>
                <a:gd name="connsiteX155" fmla="*/ 4396312 w 12346891"/>
                <a:gd name="connsiteY155" fmla="*/ 464678 h 812606"/>
                <a:gd name="connsiteX156" fmla="*/ 4391999 w 12346891"/>
                <a:gd name="connsiteY156" fmla="*/ 473301 h 812606"/>
                <a:gd name="connsiteX157" fmla="*/ 4382463 w 12346891"/>
                <a:gd name="connsiteY157" fmla="*/ 455637 h 812606"/>
                <a:gd name="connsiteX158" fmla="*/ 3942634 w 12346891"/>
                <a:gd name="connsiteY158" fmla="*/ 168311 h 812606"/>
                <a:gd name="connsiteX159" fmla="*/ 3519572 w 12346891"/>
                <a:gd name="connsiteY159" fmla="*/ 428744 h 812606"/>
                <a:gd name="connsiteX160" fmla="*/ 3519320 w 12346891"/>
                <a:gd name="connsiteY160" fmla="*/ 429153 h 812606"/>
                <a:gd name="connsiteX161" fmla="*/ 3517828 w 12346891"/>
                <a:gd name="connsiteY161" fmla="*/ 432247 h 812606"/>
                <a:gd name="connsiteX162" fmla="*/ 3491042 w 12346891"/>
                <a:gd name="connsiteY162" fmla="*/ 480217 h 812606"/>
                <a:gd name="connsiteX163" fmla="*/ 3477786 w 12346891"/>
                <a:gd name="connsiteY163" fmla="*/ 500852 h 812606"/>
                <a:gd name="connsiteX164" fmla="*/ 3460297 w 12346891"/>
                <a:gd name="connsiteY164" fmla="*/ 541288 h 812606"/>
                <a:gd name="connsiteX165" fmla="*/ 3467989 w 12346891"/>
                <a:gd name="connsiteY165" fmla="*/ 516104 h 812606"/>
                <a:gd name="connsiteX166" fmla="*/ 3461878 w 12346891"/>
                <a:gd name="connsiteY166" fmla="*/ 525616 h 812606"/>
                <a:gd name="connsiteX167" fmla="*/ 2970127 w 12346891"/>
                <a:gd name="connsiteY167" fmla="*/ 812606 h 812606"/>
                <a:gd name="connsiteX168" fmla="*/ 2599700 w 12346891"/>
                <a:gd name="connsiteY168" fmla="*/ 664010 h 812606"/>
                <a:gd name="connsiteX169" fmla="*/ 2551493 w 12346891"/>
                <a:gd name="connsiteY169" fmla="*/ 616671 h 812606"/>
                <a:gd name="connsiteX170" fmla="*/ 2547180 w 12346891"/>
                <a:gd name="connsiteY170" fmla="*/ 625295 h 812606"/>
                <a:gd name="connsiteX171" fmla="*/ 2537644 w 12346891"/>
                <a:gd name="connsiteY171" fmla="*/ 607630 h 812606"/>
                <a:gd name="connsiteX172" fmla="*/ 2097815 w 12346891"/>
                <a:gd name="connsiteY172" fmla="*/ 320304 h 812606"/>
                <a:gd name="connsiteX173" fmla="*/ 1832205 w 12346891"/>
                <a:gd name="connsiteY173" fmla="*/ 411091 h 812606"/>
                <a:gd name="connsiteX174" fmla="*/ 1787001 w 12346891"/>
                <a:gd name="connsiteY174" fmla="*/ 449001 h 812606"/>
                <a:gd name="connsiteX175" fmla="*/ 1747295 w 12346891"/>
                <a:gd name="connsiteY175" fmla="*/ 488915 h 812606"/>
                <a:gd name="connsiteX176" fmla="*/ 1722223 w 12346891"/>
                <a:gd name="connsiteY176" fmla="*/ 515954 h 812606"/>
                <a:gd name="connsiteX177" fmla="*/ 1669499 w 12346891"/>
                <a:gd name="connsiteY177" fmla="*/ 553933 h 812606"/>
                <a:gd name="connsiteX178" fmla="*/ 1628221 w 12346891"/>
                <a:gd name="connsiteY178" fmla="*/ 583210 h 812606"/>
                <a:gd name="connsiteX179" fmla="*/ 1354648 w 12346891"/>
                <a:gd name="connsiteY179" fmla="*/ 660615 h 812606"/>
                <a:gd name="connsiteX180" fmla="*/ 984221 w 12346891"/>
                <a:gd name="connsiteY180" fmla="*/ 512019 h 812606"/>
                <a:gd name="connsiteX181" fmla="*/ 936015 w 12346891"/>
                <a:gd name="connsiteY181" fmla="*/ 464680 h 812606"/>
                <a:gd name="connsiteX182" fmla="*/ 931701 w 12346891"/>
                <a:gd name="connsiteY182" fmla="*/ 473303 h 812606"/>
                <a:gd name="connsiteX183" fmla="*/ 922165 w 12346891"/>
                <a:gd name="connsiteY183" fmla="*/ 455639 h 812606"/>
                <a:gd name="connsiteX184" fmla="*/ 482336 w 12346891"/>
                <a:gd name="connsiteY184" fmla="*/ 168313 h 812606"/>
                <a:gd name="connsiteX185" fmla="*/ 59274 w 12346891"/>
                <a:gd name="connsiteY185" fmla="*/ 428746 h 812606"/>
                <a:gd name="connsiteX186" fmla="*/ 59022 w 12346891"/>
                <a:gd name="connsiteY186" fmla="*/ 429155 h 812606"/>
                <a:gd name="connsiteX187" fmla="*/ 30744 w 12346891"/>
                <a:gd name="connsiteY187" fmla="*/ 480219 h 812606"/>
                <a:gd name="connsiteX188" fmla="*/ 17488 w 12346891"/>
                <a:gd name="connsiteY188" fmla="*/ 500854 h 812606"/>
                <a:gd name="connsiteX189" fmla="*/ -1 w 12346891"/>
                <a:gd name="connsiteY189" fmla="*/ 541290 h 812606"/>
                <a:gd name="connsiteX190" fmla="*/ 7691 w 12346891"/>
                <a:gd name="connsiteY190" fmla="*/ 516106 h 812606"/>
                <a:gd name="connsiteX191" fmla="*/ 1580 w 12346891"/>
                <a:gd name="connsiteY191" fmla="*/ 525618 h 812606"/>
                <a:gd name="connsiteX192" fmla="*/ 61904 w 12346891"/>
                <a:gd name="connsiteY192" fmla="*/ 383867 h 812606"/>
                <a:gd name="connsiteX193" fmla="*/ 247792 w 12346891"/>
                <a:gd name="connsiteY193" fmla="*/ 397912 h 812606"/>
                <a:gd name="connsiteX0" fmla="*/ 90436 w 12346893"/>
                <a:gd name="connsiteY0" fmla="*/ 332394 h 812606"/>
                <a:gd name="connsiteX1" fmla="*/ 103691 w 12346893"/>
                <a:gd name="connsiteY1" fmla="*/ 311759 h 812606"/>
                <a:gd name="connsiteX2" fmla="*/ 121181 w 12346893"/>
                <a:gd name="connsiteY2" fmla="*/ 271323 h 812606"/>
                <a:gd name="connsiteX3" fmla="*/ 113489 w 12346893"/>
                <a:gd name="connsiteY3" fmla="*/ 296507 h 812606"/>
                <a:gd name="connsiteX4" fmla="*/ 119599 w 12346893"/>
                <a:gd name="connsiteY4" fmla="*/ 286995 h 812606"/>
                <a:gd name="connsiteX5" fmla="*/ 611351 w 12346893"/>
                <a:gd name="connsiteY5" fmla="*/ 5 h 812606"/>
                <a:gd name="connsiteX6" fmla="*/ 981778 w 12346893"/>
                <a:gd name="connsiteY6" fmla="*/ 148601 h 812606"/>
                <a:gd name="connsiteX7" fmla="*/ 1029984 w 12346893"/>
                <a:gd name="connsiteY7" fmla="*/ 195940 h 812606"/>
                <a:gd name="connsiteX8" fmla="*/ 1034298 w 12346893"/>
                <a:gd name="connsiteY8" fmla="*/ 187316 h 812606"/>
                <a:gd name="connsiteX9" fmla="*/ 1043834 w 12346893"/>
                <a:gd name="connsiteY9" fmla="*/ 204981 h 812606"/>
                <a:gd name="connsiteX10" fmla="*/ 1483663 w 12346893"/>
                <a:gd name="connsiteY10" fmla="*/ 492306 h 812606"/>
                <a:gd name="connsiteX11" fmla="*/ 1749273 w 12346893"/>
                <a:gd name="connsiteY11" fmla="*/ 401519 h 812606"/>
                <a:gd name="connsiteX12" fmla="*/ 1794477 w 12346893"/>
                <a:gd name="connsiteY12" fmla="*/ 363610 h 812606"/>
                <a:gd name="connsiteX13" fmla="*/ 1800054 w 12346893"/>
                <a:gd name="connsiteY13" fmla="*/ 356534 h 812606"/>
                <a:gd name="connsiteX14" fmla="*/ 1834183 w 12346893"/>
                <a:gd name="connsiteY14" fmla="*/ 323696 h 812606"/>
                <a:gd name="connsiteX15" fmla="*/ 1911979 w 12346893"/>
                <a:gd name="connsiteY15" fmla="*/ 258678 h 812606"/>
                <a:gd name="connsiteX16" fmla="*/ 1953257 w 12346893"/>
                <a:gd name="connsiteY16" fmla="*/ 229401 h 812606"/>
                <a:gd name="connsiteX17" fmla="*/ 2226830 w 12346893"/>
                <a:gd name="connsiteY17" fmla="*/ 151996 h 812606"/>
                <a:gd name="connsiteX18" fmla="*/ 2597257 w 12346893"/>
                <a:gd name="connsiteY18" fmla="*/ 300592 h 812606"/>
                <a:gd name="connsiteX19" fmla="*/ 2645463 w 12346893"/>
                <a:gd name="connsiteY19" fmla="*/ 347931 h 812606"/>
                <a:gd name="connsiteX20" fmla="*/ 2649777 w 12346893"/>
                <a:gd name="connsiteY20" fmla="*/ 339308 h 812606"/>
                <a:gd name="connsiteX21" fmla="*/ 2659313 w 12346893"/>
                <a:gd name="connsiteY21" fmla="*/ 356972 h 812606"/>
                <a:gd name="connsiteX22" fmla="*/ 3099142 w 12346893"/>
                <a:gd name="connsiteY22" fmla="*/ 644298 h 812606"/>
                <a:gd name="connsiteX23" fmla="*/ 3522204 w 12346893"/>
                <a:gd name="connsiteY23" fmla="*/ 383865 h 812606"/>
                <a:gd name="connsiteX24" fmla="*/ 3522456 w 12346893"/>
                <a:gd name="connsiteY24" fmla="*/ 383456 h 812606"/>
                <a:gd name="connsiteX25" fmla="*/ 3550734 w 12346893"/>
                <a:gd name="connsiteY25" fmla="*/ 332392 h 812606"/>
                <a:gd name="connsiteX26" fmla="*/ 3581479 w 12346893"/>
                <a:gd name="connsiteY26" fmla="*/ 271321 h 812606"/>
                <a:gd name="connsiteX27" fmla="*/ 3573787 w 12346893"/>
                <a:gd name="connsiteY27" fmla="*/ 296505 h 812606"/>
                <a:gd name="connsiteX28" fmla="*/ 3579897 w 12346893"/>
                <a:gd name="connsiteY28" fmla="*/ 286993 h 812606"/>
                <a:gd name="connsiteX29" fmla="*/ 4071649 w 12346893"/>
                <a:gd name="connsiteY29" fmla="*/ 3 h 812606"/>
                <a:gd name="connsiteX30" fmla="*/ 4442076 w 12346893"/>
                <a:gd name="connsiteY30" fmla="*/ 148599 h 812606"/>
                <a:gd name="connsiteX31" fmla="*/ 4490282 w 12346893"/>
                <a:gd name="connsiteY31" fmla="*/ 195938 h 812606"/>
                <a:gd name="connsiteX32" fmla="*/ 4494596 w 12346893"/>
                <a:gd name="connsiteY32" fmla="*/ 187314 h 812606"/>
                <a:gd name="connsiteX33" fmla="*/ 4504132 w 12346893"/>
                <a:gd name="connsiteY33" fmla="*/ 204979 h 812606"/>
                <a:gd name="connsiteX34" fmla="*/ 4943961 w 12346893"/>
                <a:gd name="connsiteY34" fmla="*/ 492304 h 812606"/>
                <a:gd name="connsiteX35" fmla="*/ 5209571 w 12346893"/>
                <a:gd name="connsiteY35" fmla="*/ 401517 h 812606"/>
                <a:gd name="connsiteX36" fmla="*/ 5254775 w 12346893"/>
                <a:gd name="connsiteY36" fmla="*/ 363608 h 812606"/>
                <a:gd name="connsiteX37" fmla="*/ 5260352 w 12346893"/>
                <a:gd name="connsiteY37" fmla="*/ 356532 h 812606"/>
                <a:gd name="connsiteX38" fmla="*/ 5294481 w 12346893"/>
                <a:gd name="connsiteY38" fmla="*/ 323694 h 812606"/>
                <a:gd name="connsiteX39" fmla="*/ 5319553 w 12346893"/>
                <a:gd name="connsiteY39" fmla="*/ 296655 h 812606"/>
                <a:gd name="connsiteX40" fmla="*/ 5408614 w 12346893"/>
                <a:gd name="connsiteY40" fmla="*/ 177228 h 812606"/>
                <a:gd name="connsiteX41" fmla="*/ 5372276 w 12346893"/>
                <a:gd name="connsiteY41" fmla="*/ 258677 h 812606"/>
                <a:gd name="connsiteX42" fmla="*/ 5413555 w 12346893"/>
                <a:gd name="connsiteY42" fmla="*/ 229399 h 812606"/>
                <a:gd name="connsiteX43" fmla="*/ 5687128 w 12346893"/>
                <a:gd name="connsiteY43" fmla="*/ 151994 h 812606"/>
                <a:gd name="connsiteX44" fmla="*/ 6057555 w 12346893"/>
                <a:gd name="connsiteY44" fmla="*/ 300590 h 812606"/>
                <a:gd name="connsiteX45" fmla="*/ 6105761 w 12346893"/>
                <a:gd name="connsiteY45" fmla="*/ 347929 h 812606"/>
                <a:gd name="connsiteX46" fmla="*/ 6110075 w 12346893"/>
                <a:gd name="connsiteY46" fmla="*/ 339306 h 812606"/>
                <a:gd name="connsiteX47" fmla="*/ 6119611 w 12346893"/>
                <a:gd name="connsiteY47" fmla="*/ 356970 h 812606"/>
                <a:gd name="connsiteX48" fmla="*/ 6559439 w 12346893"/>
                <a:gd name="connsiteY48" fmla="*/ 644296 h 812606"/>
                <a:gd name="connsiteX49" fmla="*/ 6982502 w 12346893"/>
                <a:gd name="connsiteY49" fmla="*/ 383863 h 812606"/>
                <a:gd name="connsiteX50" fmla="*/ 6982753 w 12346893"/>
                <a:gd name="connsiteY50" fmla="*/ 383454 h 812606"/>
                <a:gd name="connsiteX51" fmla="*/ 6984246 w 12346893"/>
                <a:gd name="connsiteY51" fmla="*/ 380360 h 812606"/>
                <a:gd name="connsiteX52" fmla="*/ 7011032 w 12346893"/>
                <a:gd name="connsiteY52" fmla="*/ 332390 h 812606"/>
                <a:gd name="connsiteX53" fmla="*/ 7024286 w 12346893"/>
                <a:gd name="connsiteY53" fmla="*/ 311755 h 812606"/>
                <a:gd name="connsiteX54" fmla="*/ 7041777 w 12346893"/>
                <a:gd name="connsiteY54" fmla="*/ 271319 h 812606"/>
                <a:gd name="connsiteX55" fmla="*/ 7034085 w 12346893"/>
                <a:gd name="connsiteY55" fmla="*/ 296503 h 812606"/>
                <a:gd name="connsiteX56" fmla="*/ 7040195 w 12346893"/>
                <a:gd name="connsiteY56" fmla="*/ 286991 h 812606"/>
                <a:gd name="connsiteX57" fmla="*/ 7531947 w 12346893"/>
                <a:gd name="connsiteY57" fmla="*/ 1 h 812606"/>
                <a:gd name="connsiteX58" fmla="*/ 7902374 w 12346893"/>
                <a:gd name="connsiteY58" fmla="*/ 148597 h 812606"/>
                <a:gd name="connsiteX59" fmla="*/ 7950580 w 12346893"/>
                <a:gd name="connsiteY59" fmla="*/ 195936 h 812606"/>
                <a:gd name="connsiteX60" fmla="*/ 7954894 w 12346893"/>
                <a:gd name="connsiteY60" fmla="*/ 187312 h 812606"/>
                <a:gd name="connsiteX61" fmla="*/ 7964430 w 12346893"/>
                <a:gd name="connsiteY61" fmla="*/ 204977 h 812606"/>
                <a:gd name="connsiteX62" fmla="*/ 8404258 w 12346893"/>
                <a:gd name="connsiteY62" fmla="*/ 492302 h 812606"/>
                <a:gd name="connsiteX63" fmla="*/ 8669869 w 12346893"/>
                <a:gd name="connsiteY63" fmla="*/ 401515 h 812606"/>
                <a:gd name="connsiteX64" fmla="*/ 8715076 w 12346893"/>
                <a:gd name="connsiteY64" fmla="*/ 363604 h 812606"/>
                <a:gd name="connsiteX65" fmla="*/ 8720650 w 12346893"/>
                <a:gd name="connsiteY65" fmla="*/ 356531 h 812606"/>
                <a:gd name="connsiteX66" fmla="*/ 8754770 w 12346893"/>
                <a:gd name="connsiteY66" fmla="*/ 323702 h 812606"/>
                <a:gd name="connsiteX67" fmla="*/ 8779851 w 12346893"/>
                <a:gd name="connsiteY67" fmla="*/ 296653 h 812606"/>
                <a:gd name="connsiteX68" fmla="*/ 8869086 w 12346893"/>
                <a:gd name="connsiteY68" fmla="*/ 159809 h 812606"/>
                <a:gd name="connsiteX69" fmla="*/ 8886596 w 12346893"/>
                <a:gd name="connsiteY69" fmla="*/ 119325 h 812606"/>
                <a:gd name="connsiteX70" fmla="*/ 8868912 w 12346893"/>
                <a:gd name="connsiteY70" fmla="*/ 177226 h 812606"/>
                <a:gd name="connsiteX71" fmla="*/ 8832573 w 12346893"/>
                <a:gd name="connsiteY71" fmla="*/ 258676 h 812606"/>
                <a:gd name="connsiteX72" fmla="*/ 8873853 w 12346893"/>
                <a:gd name="connsiteY72" fmla="*/ 229399 h 812606"/>
                <a:gd name="connsiteX73" fmla="*/ 9147426 w 12346893"/>
                <a:gd name="connsiteY73" fmla="*/ 151993 h 812606"/>
                <a:gd name="connsiteX74" fmla="*/ 9517853 w 12346893"/>
                <a:gd name="connsiteY74" fmla="*/ 300589 h 812606"/>
                <a:gd name="connsiteX75" fmla="*/ 9566059 w 12346893"/>
                <a:gd name="connsiteY75" fmla="*/ 347928 h 812606"/>
                <a:gd name="connsiteX76" fmla="*/ 9570373 w 12346893"/>
                <a:gd name="connsiteY76" fmla="*/ 339305 h 812606"/>
                <a:gd name="connsiteX77" fmla="*/ 9579908 w 12346893"/>
                <a:gd name="connsiteY77" fmla="*/ 356969 h 812606"/>
                <a:gd name="connsiteX78" fmla="*/ 10019738 w 12346893"/>
                <a:gd name="connsiteY78" fmla="*/ 644295 h 812606"/>
                <a:gd name="connsiteX79" fmla="*/ 10442800 w 12346893"/>
                <a:gd name="connsiteY79" fmla="*/ 383862 h 812606"/>
                <a:gd name="connsiteX80" fmla="*/ 10443052 w 12346893"/>
                <a:gd name="connsiteY80" fmla="*/ 383453 h 812606"/>
                <a:gd name="connsiteX81" fmla="*/ 10444544 w 12346893"/>
                <a:gd name="connsiteY81" fmla="*/ 380359 h 812606"/>
                <a:gd name="connsiteX82" fmla="*/ 10471330 w 12346893"/>
                <a:gd name="connsiteY82" fmla="*/ 332389 h 812606"/>
                <a:gd name="connsiteX83" fmla="*/ 10484585 w 12346893"/>
                <a:gd name="connsiteY83" fmla="*/ 311754 h 812606"/>
                <a:gd name="connsiteX84" fmla="*/ 10502074 w 12346893"/>
                <a:gd name="connsiteY84" fmla="*/ 271318 h 812606"/>
                <a:gd name="connsiteX85" fmla="*/ 10494383 w 12346893"/>
                <a:gd name="connsiteY85" fmla="*/ 296502 h 812606"/>
                <a:gd name="connsiteX86" fmla="*/ 10500493 w 12346893"/>
                <a:gd name="connsiteY86" fmla="*/ 286990 h 812606"/>
                <a:gd name="connsiteX87" fmla="*/ 10992245 w 12346893"/>
                <a:gd name="connsiteY87" fmla="*/ 0 h 812606"/>
                <a:gd name="connsiteX88" fmla="*/ 11362672 w 12346893"/>
                <a:gd name="connsiteY88" fmla="*/ 148596 h 812606"/>
                <a:gd name="connsiteX89" fmla="*/ 11410878 w 12346893"/>
                <a:gd name="connsiteY89" fmla="*/ 195935 h 812606"/>
                <a:gd name="connsiteX90" fmla="*/ 11415192 w 12346893"/>
                <a:gd name="connsiteY90" fmla="*/ 187311 h 812606"/>
                <a:gd name="connsiteX91" fmla="*/ 11424728 w 12346893"/>
                <a:gd name="connsiteY91" fmla="*/ 204976 h 812606"/>
                <a:gd name="connsiteX92" fmla="*/ 11864557 w 12346893"/>
                <a:gd name="connsiteY92" fmla="*/ 492302 h 812606"/>
                <a:gd name="connsiteX93" fmla="*/ 12329384 w 12346893"/>
                <a:gd name="connsiteY93" fmla="*/ 159808 h 812606"/>
                <a:gd name="connsiteX94" fmla="*/ 12346893 w 12346893"/>
                <a:gd name="connsiteY94" fmla="*/ 119324 h 812606"/>
                <a:gd name="connsiteX95" fmla="*/ 12329210 w 12346893"/>
                <a:gd name="connsiteY95" fmla="*/ 177225 h 812606"/>
                <a:gd name="connsiteX96" fmla="*/ 11735544 w 12346893"/>
                <a:gd name="connsiteY96" fmla="*/ 660610 h 812606"/>
                <a:gd name="connsiteX97" fmla="*/ 11365117 w 12346893"/>
                <a:gd name="connsiteY97" fmla="*/ 512014 h 812606"/>
                <a:gd name="connsiteX98" fmla="*/ 11316911 w 12346893"/>
                <a:gd name="connsiteY98" fmla="*/ 464675 h 812606"/>
                <a:gd name="connsiteX99" fmla="*/ 11312596 w 12346893"/>
                <a:gd name="connsiteY99" fmla="*/ 473298 h 812606"/>
                <a:gd name="connsiteX100" fmla="*/ 11303061 w 12346893"/>
                <a:gd name="connsiteY100" fmla="*/ 455634 h 812606"/>
                <a:gd name="connsiteX101" fmla="*/ 10863232 w 12346893"/>
                <a:gd name="connsiteY101" fmla="*/ 168308 h 812606"/>
                <a:gd name="connsiteX102" fmla="*/ 10440170 w 12346893"/>
                <a:gd name="connsiteY102" fmla="*/ 428741 h 812606"/>
                <a:gd name="connsiteX103" fmla="*/ 10439918 w 12346893"/>
                <a:gd name="connsiteY103" fmla="*/ 429150 h 812606"/>
                <a:gd name="connsiteX104" fmla="*/ 10438426 w 12346893"/>
                <a:gd name="connsiteY104" fmla="*/ 432244 h 812606"/>
                <a:gd name="connsiteX105" fmla="*/ 10411639 w 12346893"/>
                <a:gd name="connsiteY105" fmla="*/ 480214 h 812606"/>
                <a:gd name="connsiteX106" fmla="*/ 10398385 w 12346893"/>
                <a:gd name="connsiteY106" fmla="*/ 500849 h 812606"/>
                <a:gd name="connsiteX107" fmla="*/ 10380895 w 12346893"/>
                <a:gd name="connsiteY107" fmla="*/ 541285 h 812606"/>
                <a:gd name="connsiteX108" fmla="*/ 10388586 w 12346893"/>
                <a:gd name="connsiteY108" fmla="*/ 516101 h 812606"/>
                <a:gd name="connsiteX109" fmla="*/ 10382477 w 12346893"/>
                <a:gd name="connsiteY109" fmla="*/ 525613 h 812606"/>
                <a:gd name="connsiteX110" fmla="*/ 9890724 w 12346893"/>
                <a:gd name="connsiteY110" fmla="*/ 812603 h 812606"/>
                <a:gd name="connsiteX111" fmla="*/ 9520297 w 12346893"/>
                <a:gd name="connsiteY111" fmla="*/ 664007 h 812606"/>
                <a:gd name="connsiteX112" fmla="*/ 9472091 w 12346893"/>
                <a:gd name="connsiteY112" fmla="*/ 616668 h 812606"/>
                <a:gd name="connsiteX113" fmla="*/ 9467777 w 12346893"/>
                <a:gd name="connsiteY113" fmla="*/ 625292 h 812606"/>
                <a:gd name="connsiteX114" fmla="*/ 9458242 w 12346893"/>
                <a:gd name="connsiteY114" fmla="*/ 607627 h 812606"/>
                <a:gd name="connsiteX115" fmla="*/ 9018413 w 12346893"/>
                <a:gd name="connsiteY115" fmla="*/ 320302 h 812606"/>
                <a:gd name="connsiteX116" fmla="*/ 8752802 w 12346893"/>
                <a:gd name="connsiteY116" fmla="*/ 411089 h 812606"/>
                <a:gd name="connsiteX117" fmla="*/ 8707595 w 12346893"/>
                <a:gd name="connsiteY117" fmla="*/ 449000 h 812606"/>
                <a:gd name="connsiteX118" fmla="*/ 8702022 w 12346893"/>
                <a:gd name="connsiteY118" fmla="*/ 456073 h 812606"/>
                <a:gd name="connsiteX119" fmla="*/ 8667901 w 12346893"/>
                <a:gd name="connsiteY119" fmla="*/ 488902 h 812606"/>
                <a:gd name="connsiteX120" fmla="*/ 8642820 w 12346893"/>
                <a:gd name="connsiteY120" fmla="*/ 515951 h 812606"/>
                <a:gd name="connsiteX121" fmla="*/ 8553585 w 12346893"/>
                <a:gd name="connsiteY121" fmla="*/ 652795 h 812606"/>
                <a:gd name="connsiteX122" fmla="*/ 8536075 w 12346893"/>
                <a:gd name="connsiteY122" fmla="*/ 693279 h 812606"/>
                <a:gd name="connsiteX123" fmla="*/ 8553759 w 12346893"/>
                <a:gd name="connsiteY123" fmla="*/ 635378 h 812606"/>
                <a:gd name="connsiteX124" fmla="*/ 8590098 w 12346893"/>
                <a:gd name="connsiteY124" fmla="*/ 553928 h 812606"/>
                <a:gd name="connsiteX125" fmla="*/ 8548818 w 12346893"/>
                <a:gd name="connsiteY125" fmla="*/ 583206 h 812606"/>
                <a:gd name="connsiteX126" fmla="*/ 8275246 w 12346893"/>
                <a:gd name="connsiteY126" fmla="*/ 660611 h 812606"/>
                <a:gd name="connsiteX127" fmla="*/ 7904819 w 12346893"/>
                <a:gd name="connsiteY127" fmla="*/ 512015 h 812606"/>
                <a:gd name="connsiteX128" fmla="*/ 7856612 w 12346893"/>
                <a:gd name="connsiteY128" fmla="*/ 464676 h 812606"/>
                <a:gd name="connsiteX129" fmla="*/ 7852299 w 12346893"/>
                <a:gd name="connsiteY129" fmla="*/ 473299 h 812606"/>
                <a:gd name="connsiteX130" fmla="*/ 7842763 w 12346893"/>
                <a:gd name="connsiteY130" fmla="*/ 455635 h 812606"/>
                <a:gd name="connsiteX131" fmla="*/ 7402933 w 12346893"/>
                <a:gd name="connsiteY131" fmla="*/ 168309 h 812606"/>
                <a:gd name="connsiteX132" fmla="*/ 6979871 w 12346893"/>
                <a:gd name="connsiteY132" fmla="*/ 428742 h 812606"/>
                <a:gd name="connsiteX133" fmla="*/ 6979620 w 12346893"/>
                <a:gd name="connsiteY133" fmla="*/ 429151 h 812606"/>
                <a:gd name="connsiteX134" fmla="*/ 6978128 w 12346893"/>
                <a:gd name="connsiteY134" fmla="*/ 432245 h 812606"/>
                <a:gd name="connsiteX135" fmla="*/ 6951342 w 12346893"/>
                <a:gd name="connsiteY135" fmla="*/ 480215 h 812606"/>
                <a:gd name="connsiteX136" fmla="*/ 6938086 w 12346893"/>
                <a:gd name="connsiteY136" fmla="*/ 500850 h 812606"/>
                <a:gd name="connsiteX137" fmla="*/ 6920597 w 12346893"/>
                <a:gd name="connsiteY137" fmla="*/ 541286 h 812606"/>
                <a:gd name="connsiteX138" fmla="*/ 6928288 w 12346893"/>
                <a:gd name="connsiteY138" fmla="*/ 516102 h 812606"/>
                <a:gd name="connsiteX139" fmla="*/ 6922178 w 12346893"/>
                <a:gd name="connsiteY139" fmla="*/ 525614 h 812606"/>
                <a:gd name="connsiteX140" fmla="*/ 6430427 w 12346893"/>
                <a:gd name="connsiteY140" fmla="*/ 812604 h 812606"/>
                <a:gd name="connsiteX141" fmla="*/ 6059999 w 12346893"/>
                <a:gd name="connsiteY141" fmla="*/ 664008 h 812606"/>
                <a:gd name="connsiteX142" fmla="*/ 6011793 w 12346893"/>
                <a:gd name="connsiteY142" fmla="*/ 616669 h 812606"/>
                <a:gd name="connsiteX143" fmla="*/ 6007479 w 12346893"/>
                <a:gd name="connsiteY143" fmla="*/ 625293 h 812606"/>
                <a:gd name="connsiteX144" fmla="*/ 5997944 w 12346893"/>
                <a:gd name="connsiteY144" fmla="*/ 607628 h 812606"/>
                <a:gd name="connsiteX145" fmla="*/ 5558114 w 12346893"/>
                <a:gd name="connsiteY145" fmla="*/ 320302 h 812606"/>
                <a:gd name="connsiteX146" fmla="*/ 5292505 w 12346893"/>
                <a:gd name="connsiteY146" fmla="*/ 411089 h 812606"/>
                <a:gd name="connsiteX147" fmla="*/ 5247300 w 12346893"/>
                <a:gd name="connsiteY147" fmla="*/ 448999 h 812606"/>
                <a:gd name="connsiteX148" fmla="*/ 5241724 w 12346893"/>
                <a:gd name="connsiteY148" fmla="*/ 456075 h 812606"/>
                <a:gd name="connsiteX149" fmla="*/ 5207594 w 12346893"/>
                <a:gd name="connsiteY149" fmla="*/ 488913 h 812606"/>
                <a:gd name="connsiteX150" fmla="*/ 5182522 w 12346893"/>
                <a:gd name="connsiteY150" fmla="*/ 515952 h 812606"/>
                <a:gd name="connsiteX151" fmla="*/ 5129799 w 12346893"/>
                <a:gd name="connsiteY151" fmla="*/ 553930 h 812606"/>
                <a:gd name="connsiteX152" fmla="*/ 5088520 w 12346893"/>
                <a:gd name="connsiteY152" fmla="*/ 583208 h 812606"/>
                <a:gd name="connsiteX153" fmla="*/ 4814948 w 12346893"/>
                <a:gd name="connsiteY153" fmla="*/ 660613 h 812606"/>
                <a:gd name="connsiteX154" fmla="*/ 4444521 w 12346893"/>
                <a:gd name="connsiteY154" fmla="*/ 512017 h 812606"/>
                <a:gd name="connsiteX155" fmla="*/ 4396314 w 12346893"/>
                <a:gd name="connsiteY155" fmla="*/ 464678 h 812606"/>
                <a:gd name="connsiteX156" fmla="*/ 4392001 w 12346893"/>
                <a:gd name="connsiteY156" fmla="*/ 473301 h 812606"/>
                <a:gd name="connsiteX157" fmla="*/ 4382465 w 12346893"/>
                <a:gd name="connsiteY157" fmla="*/ 455637 h 812606"/>
                <a:gd name="connsiteX158" fmla="*/ 3942636 w 12346893"/>
                <a:gd name="connsiteY158" fmla="*/ 168311 h 812606"/>
                <a:gd name="connsiteX159" fmla="*/ 3519574 w 12346893"/>
                <a:gd name="connsiteY159" fmla="*/ 428744 h 812606"/>
                <a:gd name="connsiteX160" fmla="*/ 3519322 w 12346893"/>
                <a:gd name="connsiteY160" fmla="*/ 429153 h 812606"/>
                <a:gd name="connsiteX161" fmla="*/ 3517830 w 12346893"/>
                <a:gd name="connsiteY161" fmla="*/ 432247 h 812606"/>
                <a:gd name="connsiteX162" fmla="*/ 3491044 w 12346893"/>
                <a:gd name="connsiteY162" fmla="*/ 480217 h 812606"/>
                <a:gd name="connsiteX163" fmla="*/ 3477788 w 12346893"/>
                <a:gd name="connsiteY163" fmla="*/ 500852 h 812606"/>
                <a:gd name="connsiteX164" fmla="*/ 3460299 w 12346893"/>
                <a:gd name="connsiteY164" fmla="*/ 541288 h 812606"/>
                <a:gd name="connsiteX165" fmla="*/ 3467991 w 12346893"/>
                <a:gd name="connsiteY165" fmla="*/ 516104 h 812606"/>
                <a:gd name="connsiteX166" fmla="*/ 3461880 w 12346893"/>
                <a:gd name="connsiteY166" fmla="*/ 525616 h 812606"/>
                <a:gd name="connsiteX167" fmla="*/ 2970129 w 12346893"/>
                <a:gd name="connsiteY167" fmla="*/ 812606 h 812606"/>
                <a:gd name="connsiteX168" fmla="*/ 2599702 w 12346893"/>
                <a:gd name="connsiteY168" fmla="*/ 664010 h 812606"/>
                <a:gd name="connsiteX169" fmla="*/ 2551495 w 12346893"/>
                <a:gd name="connsiteY169" fmla="*/ 616671 h 812606"/>
                <a:gd name="connsiteX170" fmla="*/ 2547182 w 12346893"/>
                <a:gd name="connsiteY170" fmla="*/ 625295 h 812606"/>
                <a:gd name="connsiteX171" fmla="*/ 2537646 w 12346893"/>
                <a:gd name="connsiteY171" fmla="*/ 607630 h 812606"/>
                <a:gd name="connsiteX172" fmla="*/ 2097817 w 12346893"/>
                <a:gd name="connsiteY172" fmla="*/ 320304 h 812606"/>
                <a:gd name="connsiteX173" fmla="*/ 1832207 w 12346893"/>
                <a:gd name="connsiteY173" fmla="*/ 411091 h 812606"/>
                <a:gd name="connsiteX174" fmla="*/ 1787003 w 12346893"/>
                <a:gd name="connsiteY174" fmla="*/ 449001 h 812606"/>
                <a:gd name="connsiteX175" fmla="*/ 1722225 w 12346893"/>
                <a:gd name="connsiteY175" fmla="*/ 515954 h 812606"/>
                <a:gd name="connsiteX176" fmla="*/ 1669501 w 12346893"/>
                <a:gd name="connsiteY176" fmla="*/ 553933 h 812606"/>
                <a:gd name="connsiteX177" fmla="*/ 1628223 w 12346893"/>
                <a:gd name="connsiteY177" fmla="*/ 583210 h 812606"/>
                <a:gd name="connsiteX178" fmla="*/ 1354650 w 12346893"/>
                <a:gd name="connsiteY178" fmla="*/ 660615 h 812606"/>
                <a:gd name="connsiteX179" fmla="*/ 984223 w 12346893"/>
                <a:gd name="connsiteY179" fmla="*/ 512019 h 812606"/>
                <a:gd name="connsiteX180" fmla="*/ 936017 w 12346893"/>
                <a:gd name="connsiteY180" fmla="*/ 464680 h 812606"/>
                <a:gd name="connsiteX181" fmla="*/ 931703 w 12346893"/>
                <a:gd name="connsiteY181" fmla="*/ 473303 h 812606"/>
                <a:gd name="connsiteX182" fmla="*/ 922167 w 12346893"/>
                <a:gd name="connsiteY182" fmla="*/ 455639 h 812606"/>
                <a:gd name="connsiteX183" fmla="*/ 482338 w 12346893"/>
                <a:gd name="connsiteY183" fmla="*/ 168313 h 812606"/>
                <a:gd name="connsiteX184" fmla="*/ 59276 w 12346893"/>
                <a:gd name="connsiteY184" fmla="*/ 428746 h 812606"/>
                <a:gd name="connsiteX185" fmla="*/ 59024 w 12346893"/>
                <a:gd name="connsiteY185" fmla="*/ 429155 h 812606"/>
                <a:gd name="connsiteX186" fmla="*/ 30746 w 12346893"/>
                <a:gd name="connsiteY186" fmla="*/ 480219 h 812606"/>
                <a:gd name="connsiteX187" fmla="*/ 17490 w 12346893"/>
                <a:gd name="connsiteY187" fmla="*/ 500854 h 812606"/>
                <a:gd name="connsiteX188" fmla="*/ 1 w 12346893"/>
                <a:gd name="connsiteY188" fmla="*/ 541290 h 812606"/>
                <a:gd name="connsiteX189" fmla="*/ 7693 w 12346893"/>
                <a:gd name="connsiteY189" fmla="*/ 516106 h 812606"/>
                <a:gd name="connsiteX190" fmla="*/ 1582 w 12346893"/>
                <a:gd name="connsiteY190" fmla="*/ 525618 h 812606"/>
                <a:gd name="connsiteX191" fmla="*/ 61906 w 12346893"/>
                <a:gd name="connsiteY191" fmla="*/ 383867 h 812606"/>
                <a:gd name="connsiteX192" fmla="*/ 247794 w 12346893"/>
                <a:gd name="connsiteY192" fmla="*/ 397912 h 812606"/>
                <a:gd name="connsiteX0" fmla="*/ 90434 w 12346891"/>
                <a:gd name="connsiteY0" fmla="*/ 332394 h 812606"/>
                <a:gd name="connsiteX1" fmla="*/ 103689 w 12346891"/>
                <a:gd name="connsiteY1" fmla="*/ 311759 h 812606"/>
                <a:gd name="connsiteX2" fmla="*/ 121179 w 12346891"/>
                <a:gd name="connsiteY2" fmla="*/ 271323 h 812606"/>
                <a:gd name="connsiteX3" fmla="*/ 113487 w 12346891"/>
                <a:gd name="connsiteY3" fmla="*/ 296507 h 812606"/>
                <a:gd name="connsiteX4" fmla="*/ 119597 w 12346891"/>
                <a:gd name="connsiteY4" fmla="*/ 286995 h 812606"/>
                <a:gd name="connsiteX5" fmla="*/ 611349 w 12346891"/>
                <a:gd name="connsiteY5" fmla="*/ 5 h 812606"/>
                <a:gd name="connsiteX6" fmla="*/ 981776 w 12346891"/>
                <a:gd name="connsiteY6" fmla="*/ 148601 h 812606"/>
                <a:gd name="connsiteX7" fmla="*/ 1029982 w 12346891"/>
                <a:gd name="connsiteY7" fmla="*/ 195940 h 812606"/>
                <a:gd name="connsiteX8" fmla="*/ 1034296 w 12346891"/>
                <a:gd name="connsiteY8" fmla="*/ 187316 h 812606"/>
                <a:gd name="connsiteX9" fmla="*/ 1043832 w 12346891"/>
                <a:gd name="connsiteY9" fmla="*/ 204981 h 812606"/>
                <a:gd name="connsiteX10" fmla="*/ 1483661 w 12346891"/>
                <a:gd name="connsiteY10" fmla="*/ 492306 h 812606"/>
                <a:gd name="connsiteX11" fmla="*/ 1749271 w 12346891"/>
                <a:gd name="connsiteY11" fmla="*/ 401519 h 812606"/>
                <a:gd name="connsiteX12" fmla="*/ 1794475 w 12346891"/>
                <a:gd name="connsiteY12" fmla="*/ 363610 h 812606"/>
                <a:gd name="connsiteX13" fmla="*/ 1800052 w 12346891"/>
                <a:gd name="connsiteY13" fmla="*/ 356534 h 812606"/>
                <a:gd name="connsiteX14" fmla="*/ 1834181 w 12346891"/>
                <a:gd name="connsiteY14" fmla="*/ 323696 h 812606"/>
                <a:gd name="connsiteX15" fmla="*/ 1911977 w 12346891"/>
                <a:gd name="connsiteY15" fmla="*/ 258678 h 812606"/>
                <a:gd name="connsiteX16" fmla="*/ 1953255 w 12346891"/>
                <a:gd name="connsiteY16" fmla="*/ 229401 h 812606"/>
                <a:gd name="connsiteX17" fmla="*/ 2226828 w 12346891"/>
                <a:gd name="connsiteY17" fmla="*/ 151996 h 812606"/>
                <a:gd name="connsiteX18" fmla="*/ 2597255 w 12346891"/>
                <a:gd name="connsiteY18" fmla="*/ 300592 h 812606"/>
                <a:gd name="connsiteX19" fmla="*/ 2645461 w 12346891"/>
                <a:gd name="connsiteY19" fmla="*/ 347931 h 812606"/>
                <a:gd name="connsiteX20" fmla="*/ 2649775 w 12346891"/>
                <a:gd name="connsiteY20" fmla="*/ 339308 h 812606"/>
                <a:gd name="connsiteX21" fmla="*/ 2659311 w 12346891"/>
                <a:gd name="connsiteY21" fmla="*/ 356972 h 812606"/>
                <a:gd name="connsiteX22" fmla="*/ 3099140 w 12346891"/>
                <a:gd name="connsiteY22" fmla="*/ 644298 h 812606"/>
                <a:gd name="connsiteX23" fmla="*/ 3522202 w 12346891"/>
                <a:gd name="connsiteY23" fmla="*/ 383865 h 812606"/>
                <a:gd name="connsiteX24" fmla="*/ 3522454 w 12346891"/>
                <a:gd name="connsiteY24" fmla="*/ 383456 h 812606"/>
                <a:gd name="connsiteX25" fmla="*/ 3550732 w 12346891"/>
                <a:gd name="connsiteY25" fmla="*/ 332392 h 812606"/>
                <a:gd name="connsiteX26" fmla="*/ 3581477 w 12346891"/>
                <a:gd name="connsiteY26" fmla="*/ 271321 h 812606"/>
                <a:gd name="connsiteX27" fmla="*/ 3573785 w 12346891"/>
                <a:gd name="connsiteY27" fmla="*/ 296505 h 812606"/>
                <a:gd name="connsiteX28" fmla="*/ 3579895 w 12346891"/>
                <a:gd name="connsiteY28" fmla="*/ 286993 h 812606"/>
                <a:gd name="connsiteX29" fmla="*/ 4071647 w 12346891"/>
                <a:gd name="connsiteY29" fmla="*/ 3 h 812606"/>
                <a:gd name="connsiteX30" fmla="*/ 4442074 w 12346891"/>
                <a:gd name="connsiteY30" fmla="*/ 148599 h 812606"/>
                <a:gd name="connsiteX31" fmla="*/ 4490280 w 12346891"/>
                <a:gd name="connsiteY31" fmla="*/ 195938 h 812606"/>
                <a:gd name="connsiteX32" fmla="*/ 4494594 w 12346891"/>
                <a:gd name="connsiteY32" fmla="*/ 187314 h 812606"/>
                <a:gd name="connsiteX33" fmla="*/ 4504130 w 12346891"/>
                <a:gd name="connsiteY33" fmla="*/ 204979 h 812606"/>
                <a:gd name="connsiteX34" fmla="*/ 4943959 w 12346891"/>
                <a:gd name="connsiteY34" fmla="*/ 492304 h 812606"/>
                <a:gd name="connsiteX35" fmla="*/ 5209569 w 12346891"/>
                <a:gd name="connsiteY35" fmla="*/ 401517 h 812606"/>
                <a:gd name="connsiteX36" fmla="*/ 5254773 w 12346891"/>
                <a:gd name="connsiteY36" fmla="*/ 363608 h 812606"/>
                <a:gd name="connsiteX37" fmla="*/ 5260350 w 12346891"/>
                <a:gd name="connsiteY37" fmla="*/ 356532 h 812606"/>
                <a:gd name="connsiteX38" fmla="*/ 5294479 w 12346891"/>
                <a:gd name="connsiteY38" fmla="*/ 323694 h 812606"/>
                <a:gd name="connsiteX39" fmla="*/ 5319551 w 12346891"/>
                <a:gd name="connsiteY39" fmla="*/ 296655 h 812606"/>
                <a:gd name="connsiteX40" fmla="*/ 5408612 w 12346891"/>
                <a:gd name="connsiteY40" fmla="*/ 177228 h 812606"/>
                <a:gd name="connsiteX41" fmla="*/ 5372274 w 12346891"/>
                <a:gd name="connsiteY41" fmla="*/ 258677 h 812606"/>
                <a:gd name="connsiteX42" fmla="*/ 5413553 w 12346891"/>
                <a:gd name="connsiteY42" fmla="*/ 229399 h 812606"/>
                <a:gd name="connsiteX43" fmla="*/ 5687126 w 12346891"/>
                <a:gd name="connsiteY43" fmla="*/ 151994 h 812606"/>
                <a:gd name="connsiteX44" fmla="*/ 6057553 w 12346891"/>
                <a:gd name="connsiteY44" fmla="*/ 300590 h 812606"/>
                <a:gd name="connsiteX45" fmla="*/ 6105759 w 12346891"/>
                <a:gd name="connsiteY45" fmla="*/ 347929 h 812606"/>
                <a:gd name="connsiteX46" fmla="*/ 6110073 w 12346891"/>
                <a:gd name="connsiteY46" fmla="*/ 339306 h 812606"/>
                <a:gd name="connsiteX47" fmla="*/ 6119609 w 12346891"/>
                <a:gd name="connsiteY47" fmla="*/ 356970 h 812606"/>
                <a:gd name="connsiteX48" fmla="*/ 6559437 w 12346891"/>
                <a:gd name="connsiteY48" fmla="*/ 644296 h 812606"/>
                <a:gd name="connsiteX49" fmla="*/ 6982500 w 12346891"/>
                <a:gd name="connsiteY49" fmla="*/ 383863 h 812606"/>
                <a:gd name="connsiteX50" fmla="*/ 6982751 w 12346891"/>
                <a:gd name="connsiteY50" fmla="*/ 383454 h 812606"/>
                <a:gd name="connsiteX51" fmla="*/ 6984244 w 12346891"/>
                <a:gd name="connsiteY51" fmla="*/ 380360 h 812606"/>
                <a:gd name="connsiteX52" fmla="*/ 7011030 w 12346891"/>
                <a:gd name="connsiteY52" fmla="*/ 332390 h 812606"/>
                <a:gd name="connsiteX53" fmla="*/ 7024284 w 12346891"/>
                <a:gd name="connsiteY53" fmla="*/ 311755 h 812606"/>
                <a:gd name="connsiteX54" fmla="*/ 7041775 w 12346891"/>
                <a:gd name="connsiteY54" fmla="*/ 271319 h 812606"/>
                <a:gd name="connsiteX55" fmla="*/ 7034083 w 12346891"/>
                <a:gd name="connsiteY55" fmla="*/ 296503 h 812606"/>
                <a:gd name="connsiteX56" fmla="*/ 7040193 w 12346891"/>
                <a:gd name="connsiteY56" fmla="*/ 286991 h 812606"/>
                <a:gd name="connsiteX57" fmla="*/ 7531945 w 12346891"/>
                <a:gd name="connsiteY57" fmla="*/ 1 h 812606"/>
                <a:gd name="connsiteX58" fmla="*/ 7902372 w 12346891"/>
                <a:gd name="connsiteY58" fmla="*/ 148597 h 812606"/>
                <a:gd name="connsiteX59" fmla="*/ 7950578 w 12346891"/>
                <a:gd name="connsiteY59" fmla="*/ 195936 h 812606"/>
                <a:gd name="connsiteX60" fmla="*/ 7954892 w 12346891"/>
                <a:gd name="connsiteY60" fmla="*/ 187312 h 812606"/>
                <a:gd name="connsiteX61" fmla="*/ 7964428 w 12346891"/>
                <a:gd name="connsiteY61" fmla="*/ 204977 h 812606"/>
                <a:gd name="connsiteX62" fmla="*/ 8404256 w 12346891"/>
                <a:gd name="connsiteY62" fmla="*/ 492302 h 812606"/>
                <a:gd name="connsiteX63" fmla="*/ 8669867 w 12346891"/>
                <a:gd name="connsiteY63" fmla="*/ 401515 h 812606"/>
                <a:gd name="connsiteX64" fmla="*/ 8715074 w 12346891"/>
                <a:gd name="connsiteY64" fmla="*/ 363604 h 812606"/>
                <a:gd name="connsiteX65" fmla="*/ 8720648 w 12346891"/>
                <a:gd name="connsiteY65" fmla="*/ 356531 h 812606"/>
                <a:gd name="connsiteX66" fmla="*/ 8754768 w 12346891"/>
                <a:gd name="connsiteY66" fmla="*/ 323702 h 812606"/>
                <a:gd name="connsiteX67" fmla="*/ 8779849 w 12346891"/>
                <a:gd name="connsiteY67" fmla="*/ 296653 h 812606"/>
                <a:gd name="connsiteX68" fmla="*/ 8869084 w 12346891"/>
                <a:gd name="connsiteY68" fmla="*/ 159809 h 812606"/>
                <a:gd name="connsiteX69" fmla="*/ 8886594 w 12346891"/>
                <a:gd name="connsiteY69" fmla="*/ 119325 h 812606"/>
                <a:gd name="connsiteX70" fmla="*/ 8868910 w 12346891"/>
                <a:gd name="connsiteY70" fmla="*/ 177226 h 812606"/>
                <a:gd name="connsiteX71" fmla="*/ 8832571 w 12346891"/>
                <a:gd name="connsiteY71" fmla="*/ 258676 h 812606"/>
                <a:gd name="connsiteX72" fmla="*/ 8873851 w 12346891"/>
                <a:gd name="connsiteY72" fmla="*/ 229399 h 812606"/>
                <a:gd name="connsiteX73" fmla="*/ 9147424 w 12346891"/>
                <a:gd name="connsiteY73" fmla="*/ 151993 h 812606"/>
                <a:gd name="connsiteX74" fmla="*/ 9517851 w 12346891"/>
                <a:gd name="connsiteY74" fmla="*/ 300589 h 812606"/>
                <a:gd name="connsiteX75" fmla="*/ 9566057 w 12346891"/>
                <a:gd name="connsiteY75" fmla="*/ 347928 h 812606"/>
                <a:gd name="connsiteX76" fmla="*/ 9570371 w 12346891"/>
                <a:gd name="connsiteY76" fmla="*/ 339305 h 812606"/>
                <a:gd name="connsiteX77" fmla="*/ 9579906 w 12346891"/>
                <a:gd name="connsiteY77" fmla="*/ 356969 h 812606"/>
                <a:gd name="connsiteX78" fmla="*/ 10019736 w 12346891"/>
                <a:gd name="connsiteY78" fmla="*/ 644295 h 812606"/>
                <a:gd name="connsiteX79" fmla="*/ 10442798 w 12346891"/>
                <a:gd name="connsiteY79" fmla="*/ 383862 h 812606"/>
                <a:gd name="connsiteX80" fmla="*/ 10443050 w 12346891"/>
                <a:gd name="connsiteY80" fmla="*/ 383453 h 812606"/>
                <a:gd name="connsiteX81" fmla="*/ 10444542 w 12346891"/>
                <a:gd name="connsiteY81" fmla="*/ 380359 h 812606"/>
                <a:gd name="connsiteX82" fmla="*/ 10471328 w 12346891"/>
                <a:gd name="connsiteY82" fmla="*/ 332389 h 812606"/>
                <a:gd name="connsiteX83" fmla="*/ 10484583 w 12346891"/>
                <a:gd name="connsiteY83" fmla="*/ 311754 h 812606"/>
                <a:gd name="connsiteX84" fmla="*/ 10502072 w 12346891"/>
                <a:gd name="connsiteY84" fmla="*/ 271318 h 812606"/>
                <a:gd name="connsiteX85" fmla="*/ 10494381 w 12346891"/>
                <a:gd name="connsiteY85" fmla="*/ 296502 h 812606"/>
                <a:gd name="connsiteX86" fmla="*/ 10500491 w 12346891"/>
                <a:gd name="connsiteY86" fmla="*/ 286990 h 812606"/>
                <a:gd name="connsiteX87" fmla="*/ 10992243 w 12346891"/>
                <a:gd name="connsiteY87" fmla="*/ 0 h 812606"/>
                <a:gd name="connsiteX88" fmla="*/ 11362670 w 12346891"/>
                <a:gd name="connsiteY88" fmla="*/ 148596 h 812606"/>
                <a:gd name="connsiteX89" fmla="*/ 11410876 w 12346891"/>
                <a:gd name="connsiteY89" fmla="*/ 195935 h 812606"/>
                <a:gd name="connsiteX90" fmla="*/ 11415190 w 12346891"/>
                <a:gd name="connsiteY90" fmla="*/ 187311 h 812606"/>
                <a:gd name="connsiteX91" fmla="*/ 11424726 w 12346891"/>
                <a:gd name="connsiteY91" fmla="*/ 204976 h 812606"/>
                <a:gd name="connsiteX92" fmla="*/ 11864555 w 12346891"/>
                <a:gd name="connsiteY92" fmla="*/ 492302 h 812606"/>
                <a:gd name="connsiteX93" fmla="*/ 12329382 w 12346891"/>
                <a:gd name="connsiteY93" fmla="*/ 159808 h 812606"/>
                <a:gd name="connsiteX94" fmla="*/ 12346891 w 12346891"/>
                <a:gd name="connsiteY94" fmla="*/ 119324 h 812606"/>
                <a:gd name="connsiteX95" fmla="*/ 12329208 w 12346891"/>
                <a:gd name="connsiteY95" fmla="*/ 177225 h 812606"/>
                <a:gd name="connsiteX96" fmla="*/ 11735542 w 12346891"/>
                <a:gd name="connsiteY96" fmla="*/ 660610 h 812606"/>
                <a:gd name="connsiteX97" fmla="*/ 11365115 w 12346891"/>
                <a:gd name="connsiteY97" fmla="*/ 512014 h 812606"/>
                <a:gd name="connsiteX98" fmla="*/ 11316909 w 12346891"/>
                <a:gd name="connsiteY98" fmla="*/ 464675 h 812606"/>
                <a:gd name="connsiteX99" fmla="*/ 11312594 w 12346891"/>
                <a:gd name="connsiteY99" fmla="*/ 473298 h 812606"/>
                <a:gd name="connsiteX100" fmla="*/ 11303059 w 12346891"/>
                <a:gd name="connsiteY100" fmla="*/ 455634 h 812606"/>
                <a:gd name="connsiteX101" fmla="*/ 10863230 w 12346891"/>
                <a:gd name="connsiteY101" fmla="*/ 168308 h 812606"/>
                <a:gd name="connsiteX102" fmla="*/ 10440168 w 12346891"/>
                <a:gd name="connsiteY102" fmla="*/ 428741 h 812606"/>
                <a:gd name="connsiteX103" fmla="*/ 10439916 w 12346891"/>
                <a:gd name="connsiteY103" fmla="*/ 429150 h 812606"/>
                <a:gd name="connsiteX104" fmla="*/ 10438424 w 12346891"/>
                <a:gd name="connsiteY104" fmla="*/ 432244 h 812606"/>
                <a:gd name="connsiteX105" fmla="*/ 10411637 w 12346891"/>
                <a:gd name="connsiteY105" fmla="*/ 480214 h 812606"/>
                <a:gd name="connsiteX106" fmla="*/ 10398383 w 12346891"/>
                <a:gd name="connsiteY106" fmla="*/ 500849 h 812606"/>
                <a:gd name="connsiteX107" fmla="*/ 10380893 w 12346891"/>
                <a:gd name="connsiteY107" fmla="*/ 541285 h 812606"/>
                <a:gd name="connsiteX108" fmla="*/ 10388584 w 12346891"/>
                <a:gd name="connsiteY108" fmla="*/ 516101 h 812606"/>
                <a:gd name="connsiteX109" fmla="*/ 10382475 w 12346891"/>
                <a:gd name="connsiteY109" fmla="*/ 525613 h 812606"/>
                <a:gd name="connsiteX110" fmla="*/ 9890722 w 12346891"/>
                <a:gd name="connsiteY110" fmla="*/ 812603 h 812606"/>
                <a:gd name="connsiteX111" fmla="*/ 9520295 w 12346891"/>
                <a:gd name="connsiteY111" fmla="*/ 664007 h 812606"/>
                <a:gd name="connsiteX112" fmla="*/ 9472089 w 12346891"/>
                <a:gd name="connsiteY112" fmla="*/ 616668 h 812606"/>
                <a:gd name="connsiteX113" fmla="*/ 9467775 w 12346891"/>
                <a:gd name="connsiteY113" fmla="*/ 625292 h 812606"/>
                <a:gd name="connsiteX114" fmla="*/ 9458240 w 12346891"/>
                <a:gd name="connsiteY114" fmla="*/ 607627 h 812606"/>
                <a:gd name="connsiteX115" fmla="*/ 9018411 w 12346891"/>
                <a:gd name="connsiteY115" fmla="*/ 320302 h 812606"/>
                <a:gd name="connsiteX116" fmla="*/ 8752800 w 12346891"/>
                <a:gd name="connsiteY116" fmla="*/ 411089 h 812606"/>
                <a:gd name="connsiteX117" fmla="*/ 8707593 w 12346891"/>
                <a:gd name="connsiteY117" fmla="*/ 449000 h 812606"/>
                <a:gd name="connsiteX118" fmla="*/ 8702020 w 12346891"/>
                <a:gd name="connsiteY118" fmla="*/ 456073 h 812606"/>
                <a:gd name="connsiteX119" fmla="*/ 8667899 w 12346891"/>
                <a:gd name="connsiteY119" fmla="*/ 488902 h 812606"/>
                <a:gd name="connsiteX120" fmla="*/ 8642818 w 12346891"/>
                <a:gd name="connsiteY120" fmla="*/ 515951 h 812606"/>
                <a:gd name="connsiteX121" fmla="*/ 8553583 w 12346891"/>
                <a:gd name="connsiteY121" fmla="*/ 652795 h 812606"/>
                <a:gd name="connsiteX122" fmla="*/ 8536073 w 12346891"/>
                <a:gd name="connsiteY122" fmla="*/ 693279 h 812606"/>
                <a:gd name="connsiteX123" fmla="*/ 8553757 w 12346891"/>
                <a:gd name="connsiteY123" fmla="*/ 635378 h 812606"/>
                <a:gd name="connsiteX124" fmla="*/ 8590096 w 12346891"/>
                <a:gd name="connsiteY124" fmla="*/ 553928 h 812606"/>
                <a:gd name="connsiteX125" fmla="*/ 8548816 w 12346891"/>
                <a:gd name="connsiteY125" fmla="*/ 583206 h 812606"/>
                <a:gd name="connsiteX126" fmla="*/ 8275244 w 12346891"/>
                <a:gd name="connsiteY126" fmla="*/ 660611 h 812606"/>
                <a:gd name="connsiteX127" fmla="*/ 7904817 w 12346891"/>
                <a:gd name="connsiteY127" fmla="*/ 512015 h 812606"/>
                <a:gd name="connsiteX128" fmla="*/ 7856610 w 12346891"/>
                <a:gd name="connsiteY128" fmla="*/ 464676 h 812606"/>
                <a:gd name="connsiteX129" fmla="*/ 7852297 w 12346891"/>
                <a:gd name="connsiteY129" fmla="*/ 473299 h 812606"/>
                <a:gd name="connsiteX130" fmla="*/ 7842761 w 12346891"/>
                <a:gd name="connsiteY130" fmla="*/ 455635 h 812606"/>
                <a:gd name="connsiteX131" fmla="*/ 7402931 w 12346891"/>
                <a:gd name="connsiteY131" fmla="*/ 168309 h 812606"/>
                <a:gd name="connsiteX132" fmla="*/ 6979869 w 12346891"/>
                <a:gd name="connsiteY132" fmla="*/ 428742 h 812606"/>
                <a:gd name="connsiteX133" fmla="*/ 6979618 w 12346891"/>
                <a:gd name="connsiteY133" fmla="*/ 429151 h 812606"/>
                <a:gd name="connsiteX134" fmla="*/ 6978126 w 12346891"/>
                <a:gd name="connsiteY134" fmla="*/ 432245 h 812606"/>
                <a:gd name="connsiteX135" fmla="*/ 6951340 w 12346891"/>
                <a:gd name="connsiteY135" fmla="*/ 480215 h 812606"/>
                <a:gd name="connsiteX136" fmla="*/ 6938084 w 12346891"/>
                <a:gd name="connsiteY136" fmla="*/ 500850 h 812606"/>
                <a:gd name="connsiteX137" fmla="*/ 6920595 w 12346891"/>
                <a:gd name="connsiteY137" fmla="*/ 541286 h 812606"/>
                <a:gd name="connsiteX138" fmla="*/ 6928286 w 12346891"/>
                <a:gd name="connsiteY138" fmla="*/ 516102 h 812606"/>
                <a:gd name="connsiteX139" fmla="*/ 6922176 w 12346891"/>
                <a:gd name="connsiteY139" fmla="*/ 525614 h 812606"/>
                <a:gd name="connsiteX140" fmla="*/ 6430425 w 12346891"/>
                <a:gd name="connsiteY140" fmla="*/ 812604 h 812606"/>
                <a:gd name="connsiteX141" fmla="*/ 6059997 w 12346891"/>
                <a:gd name="connsiteY141" fmla="*/ 664008 h 812606"/>
                <a:gd name="connsiteX142" fmla="*/ 6011791 w 12346891"/>
                <a:gd name="connsiteY142" fmla="*/ 616669 h 812606"/>
                <a:gd name="connsiteX143" fmla="*/ 6007477 w 12346891"/>
                <a:gd name="connsiteY143" fmla="*/ 625293 h 812606"/>
                <a:gd name="connsiteX144" fmla="*/ 5997942 w 12346891"/>
                <a:gd name="connsiteY144" fmla="*/ 607628 h 812606"/>
                <a:gd name="connsiteX145" fmla="*/ 5558112 w 12346891"/>
                <a:gd name="connsiteY145" fmla="*/ 320302 h 812606"/>
                <a:gd name="connsiteX146" fmla="*/ 5292503 w 12346891"/>
                <a:gd name="connsiteY146" fmla="*/ 411089 h 812606"/>
                <a:gd name="connsiteX147" fmla="*/ 5247298 w 12346891"/>
                <a:gd name="connsiteY147" fmla="*/ 448999 h 812606"/>
                <a:gd name="connsiteX148" fmla="*/ 5241722 w 12346891"/>
                <a:gd name="connsiteY148" fmla="*/ 456075 h 812606"/>
                <a:gd name="connsiteX149" fmla="*/ 5207592 w 12346891"/>
                <a:gd name="connsiteY149" fmla="*/ 488913 h 812606"/>
                <a:gd name="connsiteX150" fmla="*/ 5182520 w 12346891"/>
                <a:gd name="connsiteY150" fmla="*/ 515952 h 812606"/>
                <a:gd name="connsiteX151" fmla="*/ 5129797 w 12346891"/>
                <a:gd name="connsiteY151" fmla="*/ 553930 h 812606"/>
                <a:gd name="connsiteX152" fmla="*/ 5088518 w 12346891"/>
                <a:gd name="connsiteY152" fmla="*/ 583208 h 812606"/>
                <a:gd name="connsiteX153" fmla="*/ 4814946 w 12346891"/>
                <a:gd name="connsiteY153" fmla="*/ 660613 h 812606"/>
                <a:gd name="connsiteX154" fmla="*/ 4444519 w 12346891"/>
                <a:gd name="connsiteY154" fmla="*/ 512017 h 812606"/>
                <a:gd name="connsiteX155" fmla="*/ 4396312 w 12346891"/>
                <a:gd name="connsiteY155" fmla="*/ 464678 h 812606"/>
                <a:gd name="connsiteX156" fmla="*/ 4391999 w 12346891"/>
                <a:gd name="connsiteY156" fmla="*/ 473301 h 812606"/>
                <a:gd name="connsiteX157" fmla="*/ 4382463 w 12346891"/>
                <a:gd name="connsiteY157" fmla="*/ 455637 h 812606"/>
                <a:gd name="connsiteX158" fmla="*/ 3942634 w 12346891"/>
                <a:gd name="connsiteY158" fmla="*/ 168311 h 812606"/>
                <a:gd name="connsiteX159" fmla="*/ 3519572 w 12346891"/>
                <a:gd name="connsiteY159" fmla="*/ 428744 h 812606"/>
                <a:gd name="connsiteX160" fmla="*/ 3519320 w 12346891"/>
                <a:gd name="connsiteY160" fmla="*/ 429153 h 812606"/>
                <a:gd name="connsiteX161" fmla="*/ 3517828 w 12346891"/>
                <a:gd name="connsiteY161" fmla="*/ 432247 h 812606"/>
                <a:gd name="connsiteX162" fmla="*/ 3491042 w 12346891"/>
                <a:gd name="connsiteY162" fmla="*/ 480217 h 812606"/>
                <a:gd name="connsiteX163" fmla="*/ 3477786 w 12346891"/>
                <a:gd name="connsiteY163" fmla="*/ 500852 h 812606"/>
                <a:gd name="connsiteX164" fmla="*/ 3460297 w 12346891"/>
                <a:gd name="connsiteY164" fmla="*/ 541288 h 812606"/>
                <a:gd name="connsiteX165" fmla="*/ 3467989 w 12346891"/>
                <a:gd name="connsiteY165" fmla="*/ 516104 h 812606"/>
                <a:gd name="connsiteX166" fmla="*/ 3461878 w 12346891"/>
                <a:gd name="connsiteY166" fmla="*/ 525616 h 812606"/>
                <a:gd name="connsiteX167" fmla="*/ 2970127 w 12346891"/>
                <a:gd name="connsiteY167" fmla="*/ 812606 h 812606"/>
                <a:gd name="connsiteX168" fmla="*/ 2599700 w 12346891"/>
                <a:gd name="connsiteY168" fmla="*/ 664010 h 812606"/>
                <a:gd name="connsiteX169" fmla="*/ 2551493 w 12346891"/>
                <a:gd name="connsiteY169" fmla="*/ 616671 h 812606"/>
                <a:gd name="connsiteX170" fmla="*/ 2547180 w 12346891"/>
                <a:gd name="connsiteY170" fmla="*/ 625295 h 812606"/>
                <a:gd name="connsiteX171" fmla="*/ 2537644 w 12346891"/>
                <a:gd name="connsiteY171" fmla="*/ 607630 h 812606"/>
                <a:gd name="connsiteX172" fmla="*/ 2097815 w 12346891"/>
                <a:gd name="connsiteY172" fmla="*/ 320304 h 812606"/>
                <a:gd name="connsiteX173" fmla="*/ 1832205 w 12346891"/>
                <a:gd name="connsiteY173" fmla="*/ 411091 h 812606"/>
                <a:gd name="connsiteX174" fmla="*/ 1722223 w 12346891"/>
                <a:gd name="connsiteY174" fmla="*/ 515954 h 812606"/>
                <a:gd name="connsiteX175" fmla="*/ 1669499 w 12346891"/>
                <a:gd name="connsiteY175" fmla="*/ 553933 h 812606"/>
                <a:gd name="connsiteX176" fmla="*/ 1628221 w 12346891"/>
                <a:gd name="connsiteY176" fmla="*/ 583210 h 812606"/>
                <a:gd name="connsiteX177" fmla="*/ 1354648 w 12346891"/>
                <a:gd name="connsiteY177" fmla="*/ 660615 h 812606"/>
                <a:gd name="connsiteX178" fmla="*/ 984221 w 12346891"/>
                <a:gd name="connsiteY178" fmla="*/ 512019 h 812606"/>
                <a:gd name="connsiteX179" fmla="*/ 936015 w 12346891"/>
                <a:gd name="connsiteY179" fmla="*/ 464680 h 812606"/>
                <a:gd name="connsiteX180" fmla="*/ 931701 w 12346891"/>
                <a:gd name="connsiteY180" fmla="*/ 473303 h 812606"/>
                <a:gd name="connsiteX181" fmla="*/ 922165 w 12346891"/>
                <a:gd name="connsiteY181" fmla="*/ 455639 h 812606"/>
                <a:gd name="connsiteX182" fmla="*/ 482336 w 12346891"/>
                <a:gd name="connsiteY182" fmla="*/ 168313 h 812606"/>
                <a:gd name="connsiteX183" fmla="*/ 59274 w 12346891"/>
                <a:gd name="connsiteY183" fmla="*/ 428746 h 812606"/>
                <a:gd name="connsiteX184" fmla="*/ 59022 w 12346891"/>
                <a:gd name="connsiteY184" fmla="*/ 429155 h 812606"/>
                <a:gd name="connsiteX185" fmla="*/ 30744 w 12346891"/>
                <a:gd name="connsiteY185" fmla="*/ 480219 h 812606"/>
                <a:gd name="connsiteX186" fmla="*/ 17488 w 12346891"/>
                <a:gd name="connsiteY186" fmla="*/ 500854 h 812606"/>
                <a:gd name="connsiteX187" fmla="*/ -1 w 12346891"/>
                <a:gd name="connsiteY187" fmla="*/ 541290 h 812606"/>
                <a:gd name="connsiteX188" fmla="*/ 7691 w 12346891"/>
                <a:gd name="connsiteY188" fmla="*/ 516106 h 812606"/>
                <a:gd name="connsiteX189" fmla="*/ 1580 w 12346891"/>
                <a:gd name="connsiteY189" fmla="*/ 525618 h 812606"/>
                <a:gd name="connsiteX190" fmla="*/ 61904 w 12346891"/>
                <a:gd name="connsiteY190" fmla="*/ 383867 h 812606"/>
                <a:gd name="connsiteX191" fmla="*/ 247792 w 12346891"/>
                <a:gd name="connsiteY191" fmla="*/ 397912 h 812606"/>
                <a:gd name="connsiteX0" fmla="*/ 90436 w 12346893"/>
                <a:gd name="connsiteY0" fmla="*/ 332394 h 812606"/>
                <a:gd name="connsiteX1" fmla="*/ 103691 w 12346893"/>
                <a:gd name="connsiteY1" fmla="*/ 311759 h 812606"/>
                <a:gd name="connsiteX2" fmla="*/ 121181 w 12346893"/>
                <a:gd name="connsiteY2" fmla="*/ 271323 h 812606"/>
                <a:gd name="connsiteX3" fmla="*/ 113489 w 12346893"/>
                <a:gd name="connsiteY3" fmla="*/ 296507 h 812606"/>
                <a:gd name="connsiteX4" fmla="*/ 119599 w 12346893"/>
                <a:gd name="connsiteY4" fmla="*/ 286995 h 812606"/>
                <a:gd name="connsiteX5" fmla="*/ 611351 w 12346893"/>
                <a:gd name="connsiteY5" fmla="*/ 5 h 812606"/>
                <a:gd name="connsiteX6" fmla="*/ 981778 w 12346893"/>
                <a:gd name="connsiteY6" fmla="*/ 148601 h 812606"/>
                <a:gd name="connsiteX7" fmla="*/ 1029984 w 12346893"/>
                <a:gd name="connsiteY7" fmla="*/ 195940 h 812606"/>
                <a:gd name="connsiteX8" fmla="*/ 1034298 w 12346893"/>
                <a:gd name="connsiteY8" fmla="*/ 187316 h 812606"/>
                <a:gd name="connsiteX9" fmla="*/ 1043834 w 12346893"/>
                <a:gd name="connsiteY9" fmla="*/ 204981 h 812606"/>
                <a:gd name="connsiteX10" fmla="*/ 1483663 w 12346893"/>
                <a:gd name="connsiteY10" fmla="*/ 492306 h 812606"/>
                <a:gd name="connsiteX11" fmla="*/ 1749273 w 12346893"/>
                <a:gd name="connsiteY11" fmla="*/ 401519 h 812606"/>
                <a:gd name="connsiteX12" fmla="*/ 1794477 w 12346893"/>
                <a:gd name="connsiteY12" fmla="*/ 363610 h 812606"/>
                <a:gd name="connsiteX13" fmla="*/ 1800054 w 12346893"/>
                <a:gd name="connsiteY13" fmla="*/ 356534 h 812606"/>
                <a:gd name="connsiteX14" fmla="*/ 1911979 w 12346893"/>
                <a:gd name="connsiteY14" fmla="*/ 258678 h 812606"/>
                <a:gd name="connsiteX15" fmla="*/ 1953257 w 12346893"/>
                <a:gd name="connsiteY15" fmla="*/ 229401 h 812606"/>
                <a:gd name="connsiteX16" fmla="*/ 2226830 w 12346893"/>
                <a:gd name="connsiteY16" fmla="*/ 151996 h 812606"/>
                <a:gd name="connsiteX17" fmla="*/ 2597257 w 12346893"/>
                <a:gd name="connsiteY17" fmla="*/ 300592 h 812606"/>
                <a:gd name="connsiteX18" fmla="*/ 2645463 w 12346893"/>
                <a:gd name="connsiteY18" fmla="*/ 347931 h 812606"/>
                <a:gd name="connsiteX19" fmla="*/ 2649777 w 12346893"/>
                <a:gd name="connsiteY19" fmla="*/ 339308 h 812606"/>
                <a:gd name="connsiteX20" fmla="*/ 2659313 w 12346893"/>
                <a:gd name="connsiteY20" fmla="*/ 356972 h 812606"/>
                <a:gd name="connsiteX21" fmla="*/ 3099142 w 12346893"/>
                <a:gd name="connsiteY21" fmla="*/ 644298 h 812606"/>
                <a:gd name="connsiteX22" fmla="*/ 3522204 w 12346893"/>
                <a:gd name="connsiteY22" fmla="*/ 383865 h 812606"/>
                <a:gd name="connsiteX23" fmla="*/ 3522456 w 12346893"/>
                <a:gd name="connsiteY23" fmla="*/ 383456 h 812606"/>
                <a:gd name="connsiteX24" fmla="*/ 3550734 w 12346893"/>
                <a:gd name="connsiteY24" fmla="*/ 332392 h 812606"/>
                <a:gd name="connsiteX25" fmla="*/ 3581479 w 12346893"/>
                <a:gd name="connsiteY25" fmla="*/ 271321 h 812606"/>
                <a:gd name="connsiteX26" fmla="*/ 3573787 w 12346893"/>
                <a:gd name="connsiteY26" fmla="*/ 296505 h 812606"/>
                <a:gd name="connsiteX27" fmla="*/ 3579897 w 12346893"/>
                <a:gd name="connsiteY27" fmla="*/ 286993 h 812606"/>
                <a:gd name="connsiteX28" fmla="*/ 4071649 w 12346893"/>
                <a:gd name="connsiteY28" fmla="*/ 3 h 812606"/>
                <a:gd name="connsiteX29" fmla="*/ 4442076 w 12346893"/>
                <a:gd name="connsiteY29" fmla="*/ 148599 h 812606"/>
                <a:gd name="connsiteX30" fmla="*/ 4490282 w 12346893"/>
                <a:gd name="connsiteY30" fmla="*/ 195938 h 812606"/>
                <a:gd name="connsiteX31" fmla="*/ 4494596 w 12346893"/>
                <a:gd name="connsiteY31" fmla="*/ 187314 h 812606"/>
                <a:gd name="connsiteX32" fmla="*/ 4504132 w 12346893"/>
                <a:gd name="connsiteY32" fmla="*/ 204979 h 812606"/>
                <a:gd name="connsiteX33" fmla="*/ 4943961 w 12346893"/>
                <a:gd name="connsiteY33" fmla="*/ 492304 h 812606"/>
                <a:gd name="connsiteX34" fmla="*/ 5209571 w 12346893"/>
                <a:gd name="connsiteY34" fmla="*/ 401517 h 812606"/>
                <a:gd name="connsiteX35" fmla="*/ 5254775 w 12346893"/>
                <a:gd name="connsiteY35" fmla="*/ 363608 h 812606"/>
                <a:gd name="connsiteX36" fmla="*/ 5260352 w 12346893"/>
                <a:gd name="connsiteY36" fmla="*/ 356532 h 812606"/>
                <a:gd name="connsiteX37" fmla="*/ 5294481 w 12346893"/>
                <a:gd name="connsiteY37" fmla="*/ 323694 h 812606"/>
                <a:gd name="connsiteX38" fmla="*/ 5319553 w 12346893"/>
                <a:gd name="connsiteY38" fmla="*/ 296655 h 812606"/>
                <a:gd name="connsiteX39" fmla="*/ 5408614 w 12346893"/>
                <a:gd name="connsiteY39" fmla="*/ 177228 h 812606"/>
                <a:gd name="connsiteX40" fmla="*/ 5372276 w 12346893"/>
                <a:gd name="connsiteY40" fmla="*/ 258677 h 812606"/>
                <a:gd name="connsiteX41" fmla="*/ 5413555 w 12346893"/>
                <a:gd name="connsiteY41" fmla="*/ 229399 h 812606"/>
                <a:gd name="connsiteX42" fmla="*/ 5687128 w 12346893"/>
                <a:gd name="connsiteY42" fmla="*/ 151994 h 812606"/>
                <a:gd name="connsiteX43" fmla="*/ 6057555 w 12346893"/>
                <a:gd name="connsiteY43" fmla="*/ 300590 h 812606"/>
                <a:gd name="connsiteX44" fmla="*/ 6105761 w 12346893"/>
                <a:gd name="connsiteY44" fmla="*/ 347929 h 812606"/>
                <a:gd name="connsiteX45" fmla="*/ 6110075 w 12346893"/>
                <a:gd name="connsiteY45" fmla="*/ 339306 h 812606"/>
                <a:gd name="connsiteX46" fmla="*/ 6119611 w 12346893"/>
                <a:gd name="connsiteY46" fmla="*/ 356970 h 812606"/>
                <a:gd name="connsiteX47" fmla="*/ 6559439 w 12346893"/>
                <a:gd name="connsiteY47" fmla="*/ 644296 h 812606"/>
                <a:gd name="connsiteX48" fmla="*/ 6982502 w 12346893"/>
                <a:gd name="connsiteY48" fmla="*/ 383863 h 812606"/>
                <a:gd name="connsiteX49" fmla="*/ 6982753 w 12346893"/>
                <a:gd name="connsiteY49" fmla="*/ 383454 h 812606"/>
                <a:gd name="connsiteX50" fmla="*/ 6984246 w 12346893"/>
                <a:gd name="connsiteY50" fmla="*/ 380360 h 812606"/>
                <a:gd name="connsiteX51" fmla="*/ 7011032 w 12346893"/>
                <a:gd name="connsiteY51" fmla="*/ 332390 h 812606"/>
                <a:gd name="connsiteX52" fmla="*/ 7024286 w 12346893"/>
                <a:gd name="connsiteY52" fmla="*/ 311755 h 812606"/>
                <a:gd name="connsiteX53" fmla="*/ 7041777 w 12346893"/>
                <a:gd name="connsiteY53" fmla="*/ 271319 h 812606"/>
                <a:gd name="connsiteX54" fmla="*/ 7034085 w 12346893"/>
                <a:gd name="connsiteY54" fmla="*/ 296503 h 812606"/>
                <a:gd name="connsiteX55" fmla="*/ 7040195 w 12346893"/>
                <a:gd name="connsiteY55" fmla="*/ 286991 h 812606"/>
                <a:gd name="connsiteX56" fmla="*/ 7531947 w 12346893"/>
                <a:gd name="connsiteY56" fmla="*/ 1 h 812606"/>
                <a:gd name="connsiteX57" fmla="*/ 7902374 w 12346893"/>
                <a:gd name="connsiteY57" fmla="*/ 148597 h 812606"/>
                <a:gd name="connsiteX58" fmla="*/ 7950580 w 12346893"/>
                <a:gd name="connsiteY58" fmla="*/ 195936 h 812606"/>
                <a:gd name="connsiteX59" fmla="*/ 7954894 w 12346893"/>
                <a:gd name="connsiteY59" fmla="*/ 187312 h 812606"/>
                <a:gd name="connsiteX60" fmla="*/ 7964430 w 12346893"/>
                <a:gd name="connsiteY60" fmla="*/ 204977 h 812606"/>
                <a:gd name="connsiteX61" fmla="*/ 8404258 w 12346893"/>
                <a:gd name="connsiteY61" fmla="*/ 492302 h 812606"/>
                <a:gd name="connsiteX62" fmla="*/ 8669869 w 12346893"/>
                <a:gd name="connsiteY62" fmla="*/ 401515 h 812606"/>
                <a:gd name="connsiteX63" fmla="*/ 8715076 w 12346893"/>
                <a:gd name="connsiteY63" fmla="*/ 363604 h 812606"/>
                <a:gd name="connsiteX64" fmla="*/ 8720650 w 12346893"/>
                <a:gd name="connsiteY64" fmla="*/ 356531 h 812606"/>
                <a:gd name="connsiteX65" fmla="*/ 8754770 w 12346893"/>
                <a:gd name="connsiteY65" fmla="*/ 323702 h 812606"/>
                <a:gd name="connsiteX66" fmla="*/ 8779851 w 12346893"/>
                <a:gd name="connsiteY66" fmla="*/ 296653 h 812606"/>
                <a:gd name="connsiteX67" fmla="*/ 8869086 w 12346893"/>
                <a:gd name="connsiteY67" fmla="*/ 159809 h 812606"/>
                <a:gd name="connsiteX68" fmla="*/ 8886596 w 12346893"/>
                <a:gd name="connsiteY68" fmla="*/ 119325 h 812606"/>
                <a:gd name="connsiteX69" fmla="*/ 8868912 w 12346893"/>
                <a:gd name="connsiteY69" fmla="*/ 177226 h 812606"/>
                <a:gd name="connsiteX70" fmla="*/ 8832573 w 12346893"/>
                <a:gd name="connsiteY70" fmla="*/ 258676 h 812606"/>
                <a:gd name="connsiteX71" fmla="*/ 8873853 w 12346893"/>
                <a:gd name="connsiteY71" fmla="*/ 229399 h 812606"/>
                <a:gd name="connsiteX72" fmla="*/ 9147426 w 12346893"/>
                <a:gd name="connsiteY72" fmla="*/ 151993 h 812606"/>
                <a:gd name="connsiteX73" fmla="*/ 9517853 w 12346893"/>
                <a:gd name="connsiteY73" fmla="*/ 300589 h 812606"/>
                <a:gd name="connsiteX74" fmla="*/ 9566059 w 12346893"/>
                <a:gd name="connsiteY74" fmla="*/ 347928 h 812606"/>
                <a:gd name="connsiteX75" fmla="*/ 9570373 w 12346893"/>
                <a:gd name="connsiteY75" fmla="*/ 339305 h 812606"/>
                <a:gd name="connsiteX76" fmla="*/ 9579908 w 12346893"/>
                <a:gd name="connsiteY76" fmla="*/ 356969 h 812606"/>
                <a:gd name="connsiteX77" fmla="*/ 10019738 w 12346893"/>
                <a:gd name="connsiteY77" fmla="*/ 644295 h 812606"/>
                <a:gd name="connsiteX78" fmla="*/ 10442800 w 12346893"/>
                <a:gd name="connsiteY78" fmla="*/ 383862 h 812606"/>
                <a:gd name="connsiteX79" fmla="*/ 10443052 w 12346893"/>
                <a:gd name="connsiteY79" fmla="*/ 383453 h 812606"/>
                <a:gd name="connsiteX80" fmla="*/ 10444544 w 12346893"/>
                <a:gd name="connsiteY80" fmla="*/ 380359 h 812606"/>
                <a:gd name="connsiteX81" fmla="*/ 10471330 w 12346893"/>
                <a:gd name="connsiteY81" fmla="*/ 332389 h 812606"/>
                <a:gd name="connsiteX82" fmla="*/ 10484585 w 12346893"/>
                <a:gd name="connsiteY82" fmla="*/ 311754 h 812606"/>
                <a:gd name="connsiteX83" fmla="*/ 10502074 w 12346893"/>
                <a:gd name="connsiteY83" fmla="*/ 271318 h 812606"/>
                <a:gd name="connsiteX84" fmla="*/ 10494383 w 12346893"/>
                <a:gd name="connsiteY84" fmla="*/ 296502 h 812606"/>
                <a:gd name="connsiteX85" fmla="*/ 10500493 w 12346893"/>
                <a:gd name="connsiteY85" fmla="*/ 286990 h 812606"/>
                <a:gd name="connsiteX86" fmla="*/ 10992245 w 12346893"/>
                <a:gd name="connsiteY86" fmla="*/ 0 h 812606"/>
                <a:gd name="connsiteX87" fmla="*/ 11362672 w 12346893"/>
                <a:gd name="connsiteY87" fmla="*/ 148596 h 812606"/>
                <a:gd name="connsiteX88" fmla="*/ 11410878 w 12346893"/>
                <a:gd name="connsiteY88" fmla="*/ 195935 h 812606"/>
                <a:gd name="connsiteX89" fmla="*/ 11415192 w 12346893"/>
                <a:gd name="connsiteY89" fmla="*/ 187311 h 812606"/>
                <a:gd name="connsiteX90" fmla="*/ 11424728 w 12346893"/>
                <a:gd name="connsiteY90" fmla="*/ 204976 h 812606"/>
                <a:gd name="connsiteX91" fmla="*/ 11864557 w 12346893"/>
                <a:gd name="connsiteY91" fmla="*/ 492302 h 812606"/>
                <a:gd name="connsiteX92" fmla="*/ 12329384 w 12346893"/>
                <a:gd name="connsiteY92" fmla="*/ 159808 h 812606"/>
                <a:gd name="connsiteX93" fmla="*/ 12346893 w 12346893"/>
                <a:gd name="connsiteY93" fmla="*/ 119324 h 812606"/>
                <a:gd name="connsiteX94" fmla="*/ 12329210 w 12346893"/>
                <a:gd name="connsiteY94" fmla="*/ 177225 h 812606"/>
                <a:gd name="connsiteX95" fmla="*/ 11735544 w 12346893"/>
                <a:gd name="connsiteY95" fmla="*/ 660610 h 812606"/>
                <a:gd name="connsiteX96" fmla="*/ 11365117 w 12346893"/>
                <a:gd name="connsiteY96" fmla="*/ 512014 h 812606"/>
                <a:gd name="connsiteX97" fmla="*/ 11316911 w 12346893"/>
                <a:gd name="connsiteY97" fmla="*/ 464675 h 812606"/>
                <a:gd name="connsiteX98" fmla="*/ 11312596 w 12346893"/>
                <a:gd name="connsiteY98" fmla="*/ 473298 h 812606"/>
                <a:gd name="connsiteX99" fmla="*/ 11303061 w 12346893"/>
                <a:gd name="connsiteY99" fmla="*/ 455634 h 812606"/>
                <a:gd name="connsiteX100" fmla="*/ 10863232 w 12346893"/>
                <a:gd name="connsiteY100" fmla="*/ 168308 h 812606"/>
                <a:gd name="connsiteX101" fmla="*/ 10440170 w 12346893"/>
                <a:gd name="connsiteY101" fmla="*/ 428741 h 812606"/>
                <a:gd name="connsiteX102" fmla="*/ 10439918 w 12346893"/>
                <a:gd name="connsiteY102" fmla="*/ 429150 h 812606"/>
                <a:gd name="connsiteX103" fmla="*/ 10438426 w 12346893"/>
                <a:gd name="connsiteY103" fmla="*/ 432244 h 812606"/>
                <a:gd name="connsiteX104" fmla="*/ 10411639 w 12346893"/>
                <a:gd name="connsiteY104" fmla="*/ 480214 h 812606"/>
                <a:gd name="connsiteX105" fmla="*/ 10398385 w 12346893"/>
                <a:gd name="connsiteY105" fmla="*/ 500849 h 812606"/>
                <a:gd name="connsiteX106" fmla="*/ 10380895 w 12346893"/>
                <a:gd name="connsiteY106" fmla="*/ 541285 h 812606"/>
                <a:gd name="connsiteX107" fmla="*/ 10388586 w 12346893"/>
                <a:gd name="connsiteY107" fmla="*/ 516101 h 812606"/>
                <a:gd name="connsiteX108" fmla="*/ 10382477 w 12346893"/>
                <a:gd name="connsiteY108" fmla="*/ 525613 h 812606"/>
                <a:gd name="connsiteX109" fmla="*/ 9890724 w 12346893"/>
                <a:gd name="connsiteY109" fmla="*/ 812603 h 812606"/>
                <a:gd name="connsiteX110" fmla="*/ 9520297 w 12346893"/>
                <a:gd name="connsiteY110" fmla="*/ 664007 h 812606"/>
                <a:gd name="connsiteX111" fmla="*/ 9472091 w 12346893"/>
                <a:gd name="connsiteY111" fmla="*/ 616668 h 812606"/>
                <a:gd name="connsiteX112" fmla="*/ 9467777 w 12346893"/>
                <a:gd name="connsiteY112" fmla="*/ 625292 h 812606"/>
                <a:gd name="connsiteX113" fmla="*/ 9458242 w 12346893"/>
                <a:gd name="connsiteY113" fmla="*/ 607627 h 812606"/>
                <a:gd name="connsiteX114" fmla="*/ 9018413 w 12346893"/>
                <a:gd name="connsiteY114" fmla="*/ 320302 h 812606"/>
                <a:gd name="connsiteX115" fmla="*/ 8752802 w 12346893"/>
                <a:gd name="connsiteY115" fmla="*/ 411089 h 812606"/>
                <a:gd name="connsiteX116" fmla="*/ 8707595 w 12346893"/>
                <a:gd name="connsiteY116" fmla="*/ 449000 h 812606"/>
                <a:gd name="connsiteX117" fmla="*/ 8702022 w 12346893"/>
                <a:gd name="connsiteY117" fmla="*/ 456073 h 812606"/>
                <a:gd name="connsiteX118" fmla="*/ 8667901 w 12346893"/>
                <a:gd name="connsiteY118" fmla="*/ 488902 h 812606"/>
                <a:gd name="connsiteX119" fmla="*/ 8642820 w 12346893"/>
                <a:gd name="connsiteY119" fmla="*/ 515951 h 812606"/>
                <a:gd name="connsiteX120" fmla="*/ 8553585 w 12346893"/>
                <a:gd name="connsiteY120" fmla="*/ 652795 h 812606"/>
                <a:gd name="connsiteX121" fmla="*/ 8536075 w 12346893"/>
                <a:gd name="connsiteY121" fmla="*/ 693279 h 812606"/>
                <a:gd name="connsiteX122" fmla="*/ 8553759 w 12346893"/>
                <a:gd name="connsiteY122" fmla="*/ 635378 h 812606"/>
                <a:gd name="connsiteX123" fmla="*/ 8590098 w 12346893"/>
                <a:gd name="connsiteY123" fmla="*/ 553928 h 812606"/>
                <a:gd name="connsiteX124" fmla="*/ 8548818 w 12346893"/>
                <a:gd name="connsiteY124" fmla="*/ 583206 h 812606"/>
                <a:gd name="connsiteX125" fmla="*/ 8275246 w 12346893"/>
                <a:gd name="connsiteY125" fmla="*/ 660611 h 812606"/>
                <a:gd name="connsiteX126" fmla="*/ 7904819 w 12346893"/>
                <a:gd name="connsiteY126" fmla="*/ 512015 h 812606"/>
                <a:gd name="connsiteX127" fmla="*/ 7856612 w 12346893"/>
                <a:gd name="connsiteY127" fmla="*/ 464676 h 812606"/>
                <a:gd name="connsiteX128" fmla="*/ 7852299 w 12346893"/>
                <a:gd name="connsiteY128" fmla="*/ 473299 h 812606"/>
                <a:gd name="connsiteX129" fmla="*/ 7842763 w 12346893"/>
                <a:gd name="connsiteY129" fmla="*/ 455635 h 812606"/>
                <a:gd name="connsiteX130" fmla="*/ 7402933 w 12346893"/>
                <a:gd name="connsiteY130" fmla="*/ 168309 h 812606"/>
                <a:gd name="connsiteX131" fmla="*/ 6979871 w 12346893"/>
                <a:gd name="connsiteY131" fmla="*/ 428742 h 812606"/>
                <a:gd name="connsiteX132" fmla="*/ 6979620 w 12346893"/>
                <a:gd name="connsiteY132" fmla="*/ 429151 h 812606"/>
                <a:gd name="connsiteX133" fmla="*/ 6978128 w 12346893"/>
                <a:gd name="connsiteY133" fmla="*/ 432245 h 812606"/>
                <a:gd name="connsiteX134" fmla="*/ 6951342 w 12346893"/>
                <a:gd name="connsiteY134" fmla="*/ 480215 h 812606"/>
                <a:gd name="connsiteX135" fmla="*/ 6938086 w 12346893"/>
                <a:gd name="connsiteY135" fmla="*/ 500850 h 812606"/>
                <a:gd name="connsiteX136" fmla="*/ 6920597 w 12346893"/>
                <a:gd name="connsiteY136" fmla="*/ 541286 h 812606"/>
                <a:gd name="connsiteX137" fmla="*/ 6928288 w 12346893"/>
                <a:gd name="connsiteY137" fmla="*/ 516102 h 812606"/>
                <a:gd name="connsiteX138" fmla="*/ 6922178 w 12346893"/>
                <a:gd name="connsiteY138" fmla="*/ 525614 h 812606"/>
                <a:gd name="connsiteX139" fmla="*/ 6430427 w 12346893"/>
                <a:gd name="connsiteY139" fmla="*/ 812604 h 812606"/>
                <a:gd name="connsiteX140" fmla="*/ 6059999 w 12346893"/>
                <a:gd name="connsiteY140" fmla="*/ 664008 h 812606"/>
                <a:gd name="connsiteX141" fmla="*/ 6011793 w 12346893"/>
                <a:gd name="connsiteY141" fmla="*/ 616669 h 812606"/>
                <a:gd name="connsiteX142" fmla="*/ 6007479 w 12346893"/>
                <a:gd name="connsiteY142" fmla="*/ 625293 h 812606"/>
                <a:gd name="connsiteX143" fmla="*/ 5997944 w 12346893"/>
                <a:gd name="connsiteY143" fmla="*/ 607628 h 812606"/>
                <a:gd name="connsiteX144" fmla="*/ 5558114 w 12346893"/>
                <a:gd name="connsiteY144" fmla="*/ 320302 h 812606"/>
                <a:gd name="connsiteX145" fmla="*/ 5292505 w 12346893"/>
                <a:gd name="connsiteY145" fmla="*/ 411089 h 812606"/>
                <a:gd name="connsiteX146" fmla="*/ 5247300 w 12346893"/>
                <a:gd name="connsiteY146" fmla="*/ 448999 h 812606"/>
                <a:gd name="connsiteX147" fmla="*/ 5241724 w 12346893"/>
                <a:gd name="connsiteY147" fmla="*/ 456075 h 812606"/>
                <a:gd name="connsiteX148" fmla="*/ 5207594 w 12346893"/>
                <a:gd name="connsiteY148" fmla="*/ 488913 h 812606"/>
                <a:gd name="connsiteX149" fmla="*/ 5182522 w 12346893"/>
                <a:gd name="connsiteY149" fmla="*/ 515952 h 812606"/>
                <a:gd name="connsiteX150" fmla="*/ 5129799 w 12346893"/>
                <a:gd name="connsiteY150" fmla="*/ 553930 h 812606"/>
                <a:gd name="connsiteX151" fmla="*/ 5088520 w 12346893"/>
                <a:gd name="connsiteY151" fmla="*/ 583208 h 812606"/>
                <a:gd name="connsiteX152" fmla="*/ 4814948 w 12346893"/>
                <a:gd name="connsiteY152" fmla="*/ 660613 h 812606"/>
                <a:gd name="connsiteX153" fmla="*/ 4444521 w 12346893"/>
                <a:gd name="connsiteY153" fmla="*/ 512017 h 812606"/>
                <a:gd name="connsiteX154" fmla="*/ 4396314 w 12346893"/>
                <a:gd name="connsiteY154" fmla="*/ 464678 h 812606"/>
                <a:gd name="connsiteX155" fmla="*/ 4392001 w 12346893"/>
                <a:gd name="connsiteY155" fmla="*/ 473301 h 812606"/>
                <a:gd name="connsiteX156" fmla="*/ 4382465 w 12346893"/>
                <a:gd name="connsiteY156" fmla="*/ 455637 h 812606"/>
                <a:gd name="connsiteX157" fmla="*/ 3942636 w 12346893"/>
                <a:gd name="connsiteY157" fmla="*/ 168311 h 812606"/>
                <a:gd name="connsiteX158" fmla="*/ 3519574 w 12346893"/>
                <a:gd name="connsiteY158" fmla="*/ 428744 h 812606"/>
                <a:gd name="connsiteX159" fmla="*/ 3519322 w 12346893"/>
                <a:gd name="connsiteY159" fmla="*/ 429153 h 812606"/>
                <a:gd name="connsiteX160" fmla="*/ 3517830 w 12346893"/>
                <a:gd name="connsiteY160" fmla="*/ 432247 h 812606"/>
                <a:gd name="connsiteX161" fmla="*/ 3491044 w 12346893"/>
                <a:gd name="connsiteY161" fmla="*/ 480217 h 812606"/>
                <a:gd name="connsiteX162" fmla="*/ 3477788 w 12346893"/>
                <a:gd name="connsiteY162" fmla="*/ 500852 h 812606"/>
                <a:gd name="connsiteX163" fmla="*/ 3460299 w 12346893"/>
                <a:gd name="connsiteY163" fmla="*/ 541288 h 812606"/>
                <a:gd name="connsiteX164" fmla="*/ 3467991 w 12346893"/>
                <a:gd name="connsiteY164" fmla="*/ 516104 h 812606"/>
                <a:gd name="connsiteX165" fmla="*/ 3461880 w 12346893"/>
                <a:gd name="connsiteY165" fmla="*/ 525616 h 812606"/>
                <a:gd name="connsiteX166" fmla="*/ 2970129 w 12346893"/>
                <a:gd name="connsiteY166" fmla="*/ 812606 h 812606"/>
                <a:gd name="connsiteX167" fmla="*/ 2599702 w 12346893"/>
                <a:gd name="connsiteY167" fmla="*/ 664010 h 812606"/>
                <a:gd name="connsiteX168" fmla="*/ 2551495 w 12346893"/>
                <a:gd name="connsiteY168" fmla="*/ 616671 h 812606"/>
                <a:gd name="connsiteX169" fmla="*/ 2547182 w 12346893"/>
                <a:gd name="connsiteY169" fmla="*/ 625295 h 812606"/>
                <a:gd name="connsiteX170" fmla="*/ 2537646 w 12346893"/>
                <a:gd name="connsiteY170" fmla="*/ 607630 h 812606"/>
                <a:gd name="connsiteX171" fmla="*/ 2097817 w 12346893"/>
                <a:gd name="connsiteY171" fmla="*/ 320304 h 812606"/>
                <a:gd name="connsiteX172" fmla="*/ 1832207 w 12346893"/>
                <a:gd name="connsiteY172" fmla="*/ 411091 h 812606"/>
                <a:gd name="connsiteX173" fmla="*/ 1722225 w 12346893"/>
                <a:gd name="connsiteY173" fmla="*/ 515954 h 812606"/>
                <a:gd name="connsiteX174" fmla="*/ 1669501 w 12346893"/>
                <a:gd name="connsiteY174" fmla="*/ 553933 h 812606"/>
                <a:gd name="connsiteX175" fmla="*/ 1628223 w 12346893"/>
                <a:gd name="connsiteY175" fmla="*/ 583210 h 812606"/>
                <a:gd name="connsiteX176" fmla="*/ 1354650 w 12346893"/>
                <a:gd name="connsiteY176" fmla="*/ 660615 h 812606"/>
                <a:gd name="connsiteX177" fmla="*/ 984223 w 12346893"/>
                <a:gd name="connsiteY177" fmla="*/ 512019 h 812606"/>
                <a:gd name="connsiteX178" fmla="*/ 936017 w 12346893"/>
                <a:gd name="connsiteY178" fmla="*/ 464680 h 812606"/>
                <a:gd name="connsiteX179" fmla="*/ 931703 w 12346893"/>
                <a:gd name="connsiteY179" fmla="*/ 473303 h 812606"/>
                <a:gd name="connsiteX180" fmla="*/ 922167 w 12346893"/>
                <a:gd name="connsiteY180" fmla="*/ 455639 h 812606"/>
                <a:gd name="connsiteX181" fmla="*/ 482338 w 12346893"/>
                <a:gd name="connsiteY181" fmla="*/ 168313 h 812606"/>
                <a:gd name="connsiteX182" fmla="*/ 59276 w 12346893"/>
                <a:gd name="connsiteY182" fmla="*/ 428746 h 812606"/>
                <a:gd name="connsiteX183" fmla="*/ 59024 w 12346893"/>
                <a:gd name="connsiteY183" fmla="*/ 429155 h 812606"/>
                <a:gd name="connsiteX184" fmla="*/ 30746 w 12346893"/>
                <a:gd name="connsiteY184" fmla="*/ 480219 h 812606"/>
                <a:gd name="connsiteX185" fmla="*/ 17490 w 12346893"/>
                <a:gd name="connsiteY185" fmla="*/ 500854 h 812606"/>
                <a:gd name="connsiteX186" fmla="*/ 1 w 12346893"/>
                <a:gd name="connsiteY186" fmla="*/ 541290 h 812606"/>
                <a:gd name="connsiteX187" fmla="*/ 7693 w 12346893"/>
                <a:gd name="connsiteY187" fmla="*/ 516106 h 812606"/>
                <a:gd name="connsiteX188" fmla="*/ 1582 w 12346893"/>
                <a:gd name="connsiteY188" fmla="*/ 525618 h 812606"/>
                <a:gd name="connsiteX189" fmla="*/ 61906 w 12346893"/>
                <a:gd name="connsiteY189" fmla="*/ 383867 h 812606"/>
                <a:gd name="connsiteX190" fmla="*/ 247794 w 12346893"/>
                <a:gd name="connsiteY190" fmla="*/ 397912 h 812606"/>
                <a:gd name="connsiteX0" fmla="*/ 90434 w 12346891"/>
                <a:gd name="connsiteY0" fmla="*/ 332394 h 812606"/>
                <a:gd name="connsiteX1" fmla="*/ 103689 w 12346891"/>
                <a:gd name="connsiteY1" fmla="*/ 311759 h 812606"/>
                <a:gd name="connsiteX2" fmla="*/ 121179 w 12346891"/>
                <a:gd name="connsiteY2" fmla="*/ 271323 h 812606"/>
                <a:gd name="connsiteX3" fmla="*/ 113487 w 12346891"/>
                <a:gd name="connsiteY3" fmla="*/ 296507 h 812606"/>
                <a:gd name="connsiteX4" fmla="*/ 119597 w 12346891"/>
                <a:gd name="connsiteY4" fmla="*/ 286995 h 812606"/>
                <a:gd name="connsiteX5" fmla="*/ 611349 w 12346891"/>
                <a:gd name="connsiteY5" fmla="*/ 5 h 812606"/>
                <a:gd name="connsiteX6" fmla="*/ 981776 w 12346891"/>
                <a:gd name="connsiteY6" fmla="*/ 148601 h 812606"/>
                <a:gd name="connsiteX7" fmla="*/ 1029982 w 12346891"/>
                <a:gd name="connsiteY7" fmla="*/ 195940 h 812606"/>
                <a:gd name="connsiteX8" fmla="*/ 1034296 w 12346891"/>
                <a:gd name="connsiteY8" fmla="*/ 187316 h 812606"/>
                <a:gd name="connsiteX9" fmla="*/ 1043832 w 12346891"/>
                <a:gd name="connsiteY9" fmla="*/ 204981 h 812606"/>
                <a:gd name="connsiteX10" fmla="*/ 1483661 w 12346891"/>
                <a:gd name="connsiteY10" fmla="*/ 492306 h 812606"/>
                <a:gd name="connsiteX11" fmla="*/ 1749271 w 12346891"/>
                <a:gd name="connsiteY11" fmla="*/ 401519 h 812606"/>
                <a:gd name="connsiteX12" fmla="*/ 1794475 w 12346891"/>
                <a:gd name="connsiteY12" fmla="*/ 363610 h 812606"/>
                <a:gd name="connsiteX13" fmla="*/ 1800052 w 12346891"/>
                <a:gd name="connsiteY13" fmla="*/ 356534 h 812606"/>
                <a:gd name="connsiteX14" fmla="*/ 1911977 w 12346891"/>
                <a:gd name="connsiteY14" fmla="*/ 258678 h 812606"/>
                <a:gd name="connsiteX15" fmla="*/ 1953255 w 12346891"/>
                <a:gd name="connsiteY15" fmla="*/ 229401 h 812606"/>
                <a:gd name="connsiteX16" fmla="*/ 2226828 w 12346891"/>
                <a:gd name="connsiteY16" fmla="*/ 151996 h 812606"/>
                <a:gd name="connsiteX17" fmla="*/ 2597255 w 12346891"/>
                <a:gd name="connsiteY17" fmla="*/ 300592 h 812606"/>
                <a:gd name="connsiteX18" fmla="*/ 2645461 w 12346891"/>
                <a:gd name="connsiteY18" fmla="*/ 347931 h 812606"/>
                <a:gd name="connsiteX19" fmla="*/ 2649775 w 12346891"/>
                <a:gd name="connsiteY19" fmla="*/ 339308 h 812606"/>
                <a:gd name="connsiteX20" fmla="*/ 2659311 w 12346891"/>
                <a:gd name="connsiteY20" fmla="*/ 356972 h 812606"/>
                <a:gd name="connsiteX21" fmla="*/ 3099140 w 12346891"/>
                <a:gd name="connsiteY21" fmla="*/ 644298 h 812606"/>
                <a:gd name="connsiteX22" fmla="*/ 3522202 w 12346891"/>
                <a:gd name="connsiteY22" fmla="*/ 383865 h 812606"/>
                <a:gd name="connsiteX23" fmla="*/ 3522454 w 12346891"/>
                <a:gd name="connsiteY23" fmla="*/ 383456 h 812606"/>
                <a:gd name="connsiteX24" fmla="*/ 3550732 w 12346891"/>
                <a:gd name="connsiteY24" fmla="*/ 332392 h 812606"/>
                <a:gd name="connsiteX25" fmla="*/ 3581477 w 12346891"/>
                <a:gd name="connsiteY25" fmla="*/ 271321 h 812606"/>
                <a:gd name="connsiteX26" fmla="*/ 3573785 w 12346891"/>
                <a:gd name="connsiteY26" fmla="*/ 296505 h 812606"/>
                <a:gd name="connsiteX27" fmla="*/ 3579895 w 12346891"/>
                <a:gd name="connsiteY27" fmla="*/ 286993 h 812606"/>
                <a:gd name="connsiteX28" fmla="*/ 4071647 w 12346891"/>
                <a:gd name="connsiteY28" fmla="*/ 3 h 812606"/>
                <a:gd name="connsiteX29" fmla="*/ 4442074 w 12346891"/>
                <a:gd name="connsiteY29" fmla="*/ 148599 h 812606"/>
                <a:gd name="connsiteX30" fmla="*/ 4490280 w 12346891"/>
                <a:gd name="connsiteY30" fmla="*/ 195938 h 812606"/>
                <a:gd name="connsiteX31" fmla="*/ 4494594 w 12346891"/>
                <a:gd name="connsiteY31" fmla="*/ 187314 h 812606"/>
                <a:gd name="connsiteX32" fmla="*/ 4504130 w 12346891"/>
                <a:gd name="connsiteY32" fmla="*/ 204979 h 812606"/>
                <a:gd name="connsiteX33" fmla="*/ 4943959 w 12346891"/>
                <a:gd name="connsiteY33" fmla="*/ 492304 h 812606"/>
                <a:gd name="connsiteX34" fmla="*/ 5209569 w 12346891"/>
                <a:gd name="connsiteY34" fmla="*/ 401517 h 812606"/>
                <a:gd name="connsiteX35" fmla="*/ 5254773 w 12346891"/>
                <a:gd name="connsiteY35" fmla="*/ 363608 h 812606"/>
                <a:gd name="connsiteX36" fmla="*/ 5260350 w 12346891"/>
                <a:gd name="connsiteY36" fmla="*/ 356532 h 812606"/>
                <a:gd name="connsiteX37" fmla="*/ 5294479 w 12346891"/>
                <a:gd name="connsiteY37" fmla="*/ 323694 h 812606"/>
                <a:gd name="connsiteX38" fmla="*/ 5319551 w 12346891"/>
                <a:gd name="connsiteY38" fmla="*/ 296655 h 812606"/>
                <a:gd name="connsiteX39" fmla="*/ 5408612 w 12346891"/>
                <a:gd name="connsiteY39" fmla="*/ 177228 h 812606"/>
                <a:gd name="connsiteX40" fmla="*/ 5372274 w 12346891"/>
                <a:gd name="connsiteY40" fmla="*/ 258677 h 812606"/>
                <a:gd name="connsiteX41" fmla="*/ 5413553 w 12346891"/>
                <a:gd name="connsiteY41" fmla="*/ 229399 h 812606"/>
                <a:gd name="connsiteX42" fmla="*/ 5687126 w 12346891"/>
                <a:gd name="connsiteY42" fmla="*/ 151994 h 812606"/>
                <a:gd name="connsiteX43" fmla="*/ 6057553 w 12346891"/>
                <a:gd name="connsiteY43" fmla="*/ 300590 h 812606"/>
                <a:gd name="connsiteX44" fmla="*/ 6105759 w 12346891"/>
                <a:gd name="connsiteY44" fmla="*/ 347929 h 812606"/>
                <a:gd name="connsiteX45" fmla="*/ 6110073 w 12346891"/>
                <a:gd name="connsiteY45" fmla="*/ 339306 h 812606"/>
                <a:gd name="connsiteX46" fmla="*/ 6119609 w 12346891"/>
                <a:gd name="connsiteY46" fmla="*/ 356970 h 812606"/>
                <a:gd name="connsiteX47" fmla="*/ 6559437 w 12346891"/>
                <a:gd name="connsiteY47" fmla="*/ 644296 h 812606"/>
                <a:gd name="connsiteX48" fmla="*/ 6982500 w 12346891"/>
                <a:gd name="connsiteY48" fmla="*/ 383863 h 812606"/>
                <a:gd name="connsiteX49" fmla="*/ 6982751 w 12346891"/>
                <a:gd name="connsiteY49" fmla="*/ 383454 h 812606"/>
                <a:gd name="connsiteX50" fmla="*/ 6984244 w 12346891"/>
                <a:gd name="connsiteY50" fmla="*/ 380360 h 812606"/>
                <a:gd name="connsiteX51" fmla="*/ 7011030 w 12346891"/>
                <a:gd name="connsiteY51" fmla="*/ 332390 h 812606"/>
                <a:gd name="connsiteX52" fmla="*/ 7024284 w 12346891"/>
                <a:gd name="connsiteY52" fmla="*/ 311755 h 812606"/>
                <a:gd name="connsiteX53" fmla="*/ 7041775 w 12346891"/>
                <a:gd name="connsiteY53" fmla="*/ 271319 h 812606"/>
                <a:gd name="connsiteX54" fmla="*/ 7034083 w 12346891"/>
                <a:gd name="connsiteY54" fmla="*/ 296503 h 812606"/>
                <a:gd name="connsiteX55" fmla="*/ 7040193 w 12346891"/>
                <a:gd name="connsiteY55" fmla="*/ 286991 h 812606"/>
                <a:gd name="connsiteX56" fmla="*/ 7531945 w 12346891"/>
                <a:gd name="connsiteY56" fmla="*/ 1 h 812606"/>
                <a:gd name="connsiteX57" fmla="*/ 7902372 w 12346891"/>
                <a:gd name="connsiteY57" fmla="*/ 148597 h 812606"/>
                <a:gd name="connsiteX58" fmla="*/ 7950578 w 12346891"/>
                <a:gd name="connsiteY58" fmla="*/ 195936 h 812606"/>
                <a:gd name="connsiteX59" fmla="*/ 7954892 w 12346891"/>
                <a:gd name="connsiteY59" fmla="*/ 187312 h 812606"/>
                <a:gd name="connsiteX60" fmla="*/ 7964428 w 12346891"/>
                <a:gd name="connsiteY60" fmla="*/ 204977 h 812606"/>
                <a:gd name="connsiteX61" fmla="*/ 8404256 w 12346891"/>
                <a:gd name="connsiteY61" fmla="*/ 492302 h 812606"/>
                <a:gd name="connsiteX62" fmla="*/ 8669867 w 12346891"/>
                <a:gd name="connsiteY62" fmla="*/ 401515 h 812606"/>
                <a:gd name="connsiteX63" fmla="*/ 8715074 w 12346891"/>
                <a:gd name="connsiteY63" fmla="*/ 363604 h 812606"/>
                <a:gd name="connsiteX64" fmla="*/ 8720648 w 12346891"/>
                <a:gd name="connsiteY64" fmla="*/ 356531 h 812606"/>
                <a:gd name="connsiteX65" fmla="*/ 8754768 w 12346891"/>
                <a:gd name="connsiteY65" fmla="*/ 323702 h 812606"/>
                <a:gd name="connsiteX66" fmla="*/ 8779849 w 12346891"/>
                <a:gd name="connsiteY66" fmla="*/ 296653 h 812606"/>
                <a:gd name="connsiteX67" fmla="*/ 8869084 w 12346891"/>
                <a:gd name="connsiteY67" fmla="*/ 159809 h 812606"/>
                <a:gd name="connsiteX68" fmla="*/ 8886594 w 12346891"/>
                <a:gd name="connsiteY68" fmla="*/ 119325 h 812606"/>
                <a:gd name="connsiteX69" fmla="*/ 8868910 w 12346891"/>
                <a:gd name="connsiteY69" fmla="*/ 177226 h 812606"/>
                <a:gd name="connsiteX70" fmla="*/ 8832571 w 12346891"/>
                <a:gd name="connsiteY70" fmla="*/ 258676 h 812606"/>
                <a:gd name="connsiteX71" fmla="*/ 8873851 w 12346891"/>
                <a:gd name="connsiteY71" fmla="*/ 229399 h 812606"/>
                <a:gd name="connsiteX72" fmla="*/ 9147424 w 12346891"/>
                <a:gd name="connsiteY72" fmla="*/ 151993 h 812606"/>
                <a:gd name="connsiteX73" fmla="*/ 9517851 w 12346891"/>
                <a:gd name="connsiteY73" fmla="*/ 300589 h 812606"/>
                <a:gd name="connsiteX74" fmla="*/ 9566057 w 12346891"/>
                <a:gd name="connsiteY74" fmla="*/ 347928 h 812606"/>
                <a:gd name="connsiteX75" fmla="*/ 9570371 w 12346891"/>
                <a:gd name="connsiteY75" fmla="*/ 339305 h 812606"/>
                <a:gd name="connsiteX76" fmla="*/ 9579906 w 12346891"/>
                <a:gd name="connsiteY76" fmla="*/ 356969 h 812606"/>
                <a:gd name="connsiteX77" fmla="*/ 10019736 w 12346891"/>
                <a:gd name="connsiteY77" fmla="*/ 644295 h 812606"/>
                <a:gd name="connsiteX78" fmla="*/ 10442798 w 12346891"/>
                <a:gd name="connsiteY78" fmla="*/ 383862 h 812606"/>
                <a:gd name="connsiteX79" fmla="*/ 10443050 w 12346891"/>
                <a:gd name="connsiteY79" fmla="*/ 383453 h 812606"/>
                <a:gd name="connsiteX80" fmla="*/ 10444542 w 12346891"/>
                <a:gd name="connsiteY80" fmla="*/ 380359 h 812606"/>
                <a:gd name="connsiteX81" fmla="*/ 10471328 w 12346891"/>
                <a:gd name="connsiteY81" fmla="*/ 332389 h 812606"/>
                <a:gd name="connsiteX82" fmla="*/ 10484583 w 12346891"/>
                <a:gd name="connsiteY82" fmla="*/ 311754 h 812606"/>
                <a:gd name="connsiteX83" fmla="*/ 10502072 w 12346891"/>
                <a:gd name="connsiteY83" fmla="*/ 271318 h 812606"/>
                <a:gd name="connsiteX84" fmla="*/ 10494381 w 12346891"/>
                <a:gd name="connsiteY84" fmla="*/ 296502 h 812606"/>
                <a:gd name="connsiteX85" fmla="*/ 10500491 w 12346891"/>
                <a:gd name="connsiteY85" fmla="*/ 286990 h 812606"/>
                <a:gd name="connsiteX86" fmla="*/ 10992243 w 12346891"/>
                <a:gd name="connsiteY86" fmla="*/ 0 h 812606"/>
                <a:gd name="connsiteX87" fmla="*/ 11362670 w 12346891"/>
                <a:gd name="connsiteY87" fmla="*/ 148596 h 812606"/>
                <a:gd name="connsiteX88" fmla="*/ 11410876 w 12346891"/>
                <a:gd name="connsiteY88" fmla="*/ 195935 h 812606"/>
                <a:gd name="connsiteX89" fmla="*/ 11415190 w 12346891"/>
                <a:gd name="connsiteY89" fmla="*/ 187311 h 812606"/>
                <a:gd name="connsiteX90" fmla="*/ 11424726 w 12346891"/>
                <a:gd name="connsiteY90" fmla="*/ 204976 h 812606"/>
                <a:gd name="connsiteX91" fmla="*/ 11864555 w 12346891"/>
                <a:gd name="connsiteY91" fmla="*/ 492302 h 812606"/>
                <a:gd name="connsiteX92" fmla="*/ 12329382 w 12346891"/>
                <a:gd name="connsiteY92" fmla="*/ 159808 h 812606"/>
                <a:gd name="connsiteX93" fmla="*/ 12346891 w 12346891"/>
                <a:gd name="connsiteY93" fmla="*/ 119324 h 812606"/>
                <a:gd name="connsiteX94" fmla="*/ 12329208 w 12346891"/>
                <a:gd name="connsiteY94" fmla="*/ 177225 h 812606"/>
                <a:gd name="connsiteX95" fmla="*/ 11735542 w 12346891"/>
                <a:gd name="connsiteY95" fmla="*/ 660610 h 812606"/>
                <a:gd name="connsiteX96" fmla="*/ 11365115 w 12346891"/>
                <a:gd name="connsiteY96" fmla="*/ 512014 h 812606"/>
                <a:gd name="connsiteX97" fmla="*/ 11316909 w 12346891"/>
                <a:gd name="connsiteY97" fmla="*/ 464675 h 812606"/>
                <a:gd name="connsiteX98" fmla="*/ 11312594 w 12346891"/>
                <a:gd name="connsiteY98" fmla="*/ 473298 h 812606"/>
                <a:gd name="connsiteX99" fmla="*/ 11303059 w 12346891"/>
                <a:gd name="connsiteY99" fmla="*/ 455634 h 812606"/>
                <a:gd name="connsiteX100" fmla="*/ 10863230 w 12346891"/>
                <a:gd name="connsiteY100" fmla="*/ 168308 h 812606"/>
                <a:gd name="connsiteX101" fmla="*/ 10440168 w 12346891"/>
                <a:gd name="connsiteY101" fmla="*/ 428741 h 812606"/>
                <a:gd name="connsiteX102" fmla="*/ 10439916 w 12346891"/>
                <a:gd name="connsiteY102" fmla="*/ 429150 h 812606"/>
                <a:gd name="connsiteX103" fmla="*/ 10438424 w 12346891"/>
                <a:gd name="connsiteY103" fmla="*/ 432244 h 812606"/>
                <a:gd name="connsiteX104" fmla="*/ 10411637 w 12346891"/>
                <a:gd name="connsiteY104" fmla="*/ 480214 h 812606"/>
                <a:gd name="connsiteX105" fmla="*/ 10398383 w 12346891"/>
                <a:gd name="connsiteY105" fmla="*/ 500849 h 812606"/>
                <a:gd name="connsiteX106" fmla="*/ 10380893 w 12346891"/>
                <a:gd name="connsiteY106" fmla="*/ 541285 h 812606"/>
                <a:gd name="connsiteX107" fmla="*/ 10388584 w 12346891"/>
                <a:gd name="connsiteY107" fmla="*/ 516101 h 812606"/>
                <a:gd name="connsiteX108" fmla="*/ 10382475 w 12346891"/>
                <a:gd name="connsiteY108" fmla="*/ 525613 h 812606"/>
                <a:gd name="connsiteX109" fmla="*/ 9890722 w 12346891"/>
                <a:gd name="connsiteY109" fmla="*/ 812603 h 812606"/>
                <a:gd name="connsiteX110" fmla="*/ 9520295 w 12346891"/>
                <a:gd name="connsiteY110" fmla="*/ 664007 h 812606"/>
                <a:gd name="connsiteX111" fmla="*/ 9472089 w 12346891"/>
                <a:gd name="connsiteY111" fmla="*/ 616668 h 812606"/>
                <a:gd name="connsiteX112" fmla="*/ 9467775 w 12346891"/>
                <a:gd name="connsiteY112" fmla="*/ 625292 h 812606"/>
                <a:gd name="connsiteX113" fmla="*/ 9458240 w 12346891"/>
                <a:gd name="connsiteY113" fmla="*/ 607627 h 812606"/>
                <a:gd name="connsiteX114" fmla="*/ 9018411 w 12346891"/>
                <a:gd name="connsiteY114" fmla="*/ 320302 h 812606"/>
                <a:gd name="connsiteX115" fmla="*/ 8752800 w 12346891"/>
                <a:gd name="connsiteY115" fmla="*/ 411089 h 812606"/>
                <a:gd name="connsiteX116" fmla="*/ 8707593 w 12346891"/>
                <a:gd name="connsiteY116" fmla="*/ 449000 h 812606"/>
                <a:gd name="connsiteX117" fmla="*/ 8702020 w 12346891"/>
                <a:gd name="connsiteY117" fmla="*/ 456073 h 812606"/>
                <a:gd name="connsiteX118" fmla="*/ 8667899 w 12346891"/>
                <a:gd name="connsiteY118" fmla="*/ 488902 h 812606"/>
                <a:gd name="connsiteX119" fmla="*/ 8642818 w 12346891"/>
                <a:gd name="connsiteY119" fmla="*/ 515951 h 812606"/>
                <a:gd name="connsiteX120" fmla="*/ 8553583 w 12346891"/>
                <a:gd name="connsiteY120" fmla="*/ 652795 h 812606"/>
                <a:gd name="connsiteX121" fmla="*/ 8536073 w 12346891"/>
                <a:gd name="connsiteY121" fmla="*/ 693279 h 812606"/>
                <a:gd name="connsiteX122" fmla="*/ 8553757 w 12346891"/>
                <a:gd name="connsiteY122" fmla="*/ 635378 h 812606"/>
                <a:gd name="connsiteX123" fmla="*/ 8590096 w 12346891"/>
                <a:gd name="connsiteY123" fmla="*/ 553928 h 812606"/>
                <a:gd name="connsiteX124" fmla="*/ 8548816 w 12346891"/>
                <a:gd name="connsiteY124" fmla="*/ 583206 h 812606"/>
                <a:gd name="connsiteX125" fmla="*/ 8275244 w 12346891"/>
                <a:gd name="connsiteY125" fmla="*/ 660611 h 812606"/>
                <a:gd name="connsiteX126" fmla="*/ 7904817 w 12346891"/>
                <a:gd name="connsiteY126" fmla="*/ 512015 h 812606"/>
                <a:gd name="connsiteX127" fmla="*/ 7856610 w 12346891"/>
                <a:gd name="connsiteY127" fmla="*/ 464676 h 812606"/>
                <a:gd name="connsiteX128" fmla="*/ 7852297 w 12346891"/>
                <a:gd name="connsiteY128" fmla="*/ 473299 h 812606"/>
                <a:gd name="connsiteX129" fmla="*/ 7842761 w 12346891"/>
                <a:gd name="connsiteY129" fmla="*/ 455635 h 812606"/>
                <a:gd name="connsiteX130" fmla="*/ 7402931 w 12346891"/>
                <a:gd name="connsiteY130" fmla="*/ 168309 h 812606"/>
                <a:gd name="connsiteX131" fmla="*/ 6979869 w 12346891"/>
                <a:gd name="connsiteY131" fmla="*/ 428742 h 812606"/>
                <a:gd name="connsiteX132" fmla="*/ 6979618 w 12346891"/>
                <a:gd name="connsiteY132" fmla="*/ 429151 h 812606"/>
                <a:gd name="connsiteX133" fmla="*/ 6978126 w 12346891"/>
                <a:gd name="connsiteY133" fmla="*/ 432245 h 812606"/>
                <a:gd name="connsiteX134" fmla="*/ 6951340 w 12346891"/>
                <a:gd name="connsiteY134" fmla="*/ 480215 h 812606"/>
                <a:gd name="connsiteX135" fmla="*/ 6938084 w 12346891"/>
                <a:gd name="connsiteY135" fmla="*/ 500850 h 812606"/>
                <a:gd name="connsiteX136" fmla="*/ 6920595 w 12346891"/>
                <a:gd name="connsiteY136" fmla="*/ 541286 h 812606"/>
                <a:gd name="connsiteX137" fmla="*/ 6928286 w 12346891"/>
                <a:gd name="connsiteY137" fmla="*/ 516102 h 812606"/>
                <a:gd name="connsiteX138" fmla="*/ 6922176 w 12346891"/>
                <a:gd name="connsiteY138" fmla="*/ 525614 h 812606"/>
                <a:gd name="connsiteX139" fmla="*/ 6430425 w 12346891"/>
                <a:gd name="connsiteY139" fmla="*/ 812604 h 812606"/>
                <a:gd name="connsiteX140" fmla="*/ 6059997 w 12346891"/>
                <a:gd name="connsiteY140" fmla="*/ 664008 h 812606"/>
                <a:gd name="connsiteX141" fmla="*/ 6011791 w 12346891"/>
                <a:gd name="connsiteY141" fmla="*/ 616669 h 812606"/>
                <a:gd name="connsiteX142" fmla="*/ 6007477 w 12346891"/>
                <a:gd name="connsiteY142" fmla="*/ 625293 h 812606"/>
                <a:gd name="connsiteX143" fmla="*/ 5997942 w 12346891"/>
                <a:gd name="connsiteY143" fmla="*/ 607628 h 812606"/>
                <a:gd name="connsiteX144" fmla="*/ 5558112 w 12346891"/>
                <a:gd name="connsiteY144" fmla="*/ 320302 h 812606"/>
                <a:gd name="connsiteX145" fmla="*/ 5292503 w 12346891"/>
                <a:gd name="connsiteY145" fmla="*/ 411089 h 812606"/>
                <a:gd name="connsiteX146" fmla="*/ 5247298 w 12346891"/>
                <a:gd name="connsiteY146" fmla="*/ 448999 h 812606"/>
                <a:gd name="connsiteX147" fmla="*/ 5241722 w 12346891"/>
                <a:gd name="connsiteY147" fmla="*/ 456075 h 812606"/>
                <a:gd name="connsiteX148" fmla="*/ 5207592 w 12346891"/>
                <a:gd name="connsiteY148" fmla="*/ 488913 h 812606"/>
                <a:gd name="connsiteX149" fmla="*/ 5182520 w 12346891"/>
                <a:gd name="connsiteY149" fmla="*/ 515952 h 812606"/>
                <a:gd name="connsiteX150" fmla="*/ 5129797 w 12346891"/>
                <a:gd name="connsiteY150" fmla="*/ 553930 h 812606"/>
                <a:gd name="connsiteX151" fmla="*/ 5088518 w 12346891"/>
                <a:gd name="connsiteY151" fmla="*/ 583208 h 812606"/>
                <a:gd name="connsiteX152" fmla="*/ 4814946 w 12346891"/>
                <a:gd name="connsiteY152" fmla="*/ 660613 h 812606"/>
                <a:gd name="connsiteX153" fmla="*/ 4444519 w 12346891"/>
                <a:gd name="connsiteY153" fmla="*/ 512017 h 812606"/>
                <a:gd name="connsiteX154" fmla="*/ 4396312 w 12346891"/>
                <a:gd name="connsiteY154" fmla="*/ 464678 h 812606"/>
                <a:gd name="connsiteX155" fmla="*/ 4391999 w 12346891"/>
                <a:gd name="connsiteY155" fmla="*/ 473301 h 812606"/>
                <a:gd name="connsiteX156" fmla="*/ 4382463 w 12346891"/>
                <a:gd name="connsiteY156" fmla="*/ 455637 h 812606"/>
                <a:gd name="connsiteX157" fmla="*/ 3942634 w 12346891"/>
                <a:gd name="connsiteY157" fmla="*/ 168311 h 812606"/>
                <a:gd name="connsiteX158" fmla="*/ 3519572 w 12346891"/>
                <a:gd name="connsiteY158" fmla="*/ 428744 h 812606"/>
                <a:gd name="connsiteX159" fmla="*/ 3519320 w 12346891"/>
                <a:gd name="connsiteY159" fmla="*/ 429153 h 812606"/>
                <a:gd name="connsiteX160" fmla="*/ 3517828 w 12346891"/>
                <a:gd name="connsiteY160" fmla="*/ 432247 h 812606"/>
                <a:gd name="connsiteX161" fmla="*/ 3491042 w 12346891"/>
                <a:gd name="connsiteY161" fmla="*/ 480217 h 812606"/>
                <a:gd name="connsiteX162" fmla="*/ 3477786 w 12346891"/>
                <a:gd name="connsiteY162" fmla="*/ 500852 h 812606"/>
                <a:gd name="connsiteX163" fmla="*/ 3460297 w 12346891"/>
                <a:gd name="connsiteY163" fmla="*/ 541288 h 812606"/>
                <a:gd name="connsiteX164" fmla="*/ 3467989 w 12346891"/>
                <a:gd name="connsiteY164" fmla="*/ 516104 h 812606"/>
                <a:gd name="connsiteX165" fmla="*/ 3461878 w 12346891"/>
                <a:gd name="connsiteY165" fmla="*/ 525616 h 812606"/>
                <a:gd name="connsiteX166" fmla="*/ 2970127 w 12346891"/>
                <a:gd name="connsiteY166" fmla="*/ 812606 h 812606"/>
                <a:gd name="connsiteX167" fmla="*/ 2599700 w 12346891"/>
                <a:gd name="connsiteY167" fmla="*/ 664010 h 812606"/>
                <a:gd name="connsiteX168" fmla="*/ 2551493 w 12346891"/>
                <a:gd name="connsiteY168" fmla="*/ 616671 h 812606"/>
                <a:gd name="connsiteX169" fmla="*/ 2547180 w 12346891"/>
                <a:gd name="connsiteY169" fmla="*/ 625295 h 812606"/>
                <a:gd name="connsiteX170" fmla="*/ 2537644 w 12346891"/>
                <a:gd name="connsiteY170" fmla="*/ 607630 h 812606"/>
                <a:gd name="connsiteX171" fmla="*/ 2097815 w 12346891"/>
                <a:gd name="connsiteY171" fmla="*/ 320304 h 812606"/>
                <a:gd name="connsiteX172" fmla="*/ 1832205 w 12346891"/>
                <a:gd name="connsiteY172" fmla="*/ 411091 h 812606"/>
                <a:gd name="connsiteX173" fmla="*/ 1722223 w 12346891"/>
                <a:gd name="connsiteY173" fmla="*/ 515954 h 812606"/>
                <a:gd name="connsiteX174" fmla="*/ 1669499 w 12346891"/>
                <a:gd name="connsiteY174" fmla="*/ 553933 h 812606"/>
                <a:gd name="connsiteX175" fmla="*/ 1628221 w 12346891"/>
                <a:gd name="connsiteY175" fmla="*/ 583210 h 812606"/>
                <a:gd name="connsiteX176" fmla="*/ 1354648 w 12346891"/>
                <a:gd name="connsiteY176" fmla="*/ 660615 h 812606"/>
                <a:gd name="connsiteX177" fmla="*/ 984221 w 12346891"/>
                <a:gd name="connsiteY177" fmla="*/ 512019 h 812606"/>
                <a:gd name="connsiteX178" fmla="*/ 936015 w 12346891"/>
                <a:gd name="connsiteY178" fmla="*/ 464680 h 812606"/>
                <a:gd name="connsiteX179" fmla="*/ 931701 w 12346891"/>
                <a:gd name="connsiteY179" fmla="*/ 473303 h 812606"/>
                <a:gd name="connsiteX180" fmla="*/ 922165 w 12346891"/>
                <a:gd name="connsiteY180" fmla="*/ 455639 h 812606"/>
                <a:gd name="connsiteX181" fmla="*/ 482336 w 12346891"/>
                <a:gd name="connsiteY181" fmla="*/ 168313 h 812606"/>
                <a:gd name="connsiteX182" fmla="*/ 59274 w 12346891"/>
                <a:gd name="connsiteY182" fmla="*/ 428746 h 812606"/>
                <a:gd name="connsiteX183" fmla="*/ 59022 w 12346891"/>
                <a:gd name="connsiteY183" fmla="*/ 429155 h 812606"/>
                <a:gd name="connsiteX184" fmla="*/ 30744 w 12346891"/>
                <a:gd name="connsiteY184" fmla="*/ 480219 h 812606"/>
                <a:gd name="connsiteX185" fmla="*/ 17488 w 12346891"/>
                <a:gd name="connsiteY185" fmla="*/ 500854 h 812606"/>
                <a:gd name="connsiteX186" fmla="*/ -1 w 12346891"/>
                <a:gd name="connsiteY186" fmla="*/ 541290 h 812606"/>
                <a:gd name="connsiteX187" fmla="*/ 7691 w 12346891"/>
                <a:gd name="connsiteY187" fmla="*/ 516106 h 812606"/>
                <a:gd name="connsiteX188" fmla="*/ 1580 w 12346891"/>
                <a:gd name="connsiteY188" fmla="*/ 525618 h 812606"/>
                <a:gd name="connsiteX189" fmla="*/ 247792 w 12346891"/>
                <a:gd name="connsiteY189" fmla="*/ 397912 h 812606"/>
                <a:gd name="connsiteX0" fmla="*/ 90436 w 12346893"/>
                <a:gd name="connsiteY0" fmla="*/ 332394 h 812606"/>
                <a:gd name="connsiteX1" fmla="*/ 103691 w 12346893"/>
                <a:gd name="connsiteY1" fmla="*/ 311759 h 812606"/>
                <a:gd name="connsiteX2" fmla="*/ 121181 w 12346893"/>
                <a:gd name="connsiteY2" fmla="*/ 271323 h 812606"/>
                <a:gd name="connsiteX3" fmla="*/ 113489 w 12346893"/>
                <a:gd name="connsiteY3" fmla="*/ 296507 h 812606"/>
                <a:gd name="connsiteX4" fmla="*/ 119599 w 12346893"/>
                <a:gd name="connsiteY4" fmla="*/ 286995 h 812606"/>
                <a:gd name="connsiteX5" fmla="*/ 611351 w 12346893"/>
                <a:gd name="connsiteY5" fmla="*/ 5 h 812606"/>
                <a:gd name="connsiteX6" fmla="*/ 981778 w 12346893"/>
                <a:gd name="connsiteY6" fmla="*/ 148601 h 812606"/>
                <a:gd name="connsiteX7" fmla="*/ 1029984 w 12346893"/>
                <a:gd name="connsiteY7" fmla="*/ 195940 h 812606"/>
                <a:gd name="connsiteX8" fmla="*/ 1034298 w 12346893"/>
                <a:gd name="connsiteY8" fmla="*/ 187316 h 812606"/>
                <a:gd name="connsiteX9" fmla="*/ 1043834 w 12346893"/>
                <a:gd name="connsiteY9" fmla="*/ 204981 h 812606"/>
                <a:gd name="connsiteX10" fmla="*/ 1483663 w 12346893"/>
                <a:gd name="connsiteY10" fmla="*/ 492306 h 812606"/>
                <a:gd name="connsiteX11" fmla="*/ 1749273 w 12346893"/>
                <a:gd name="connsiteY11" fmla="*/ 401519 h 812606"/>
                <a:gd name="connsiteX12" fmla="*/ 1794477 w 12346893"/>
                <a:gd name="connsiteY12" fmla="*/ 363610 h 812606"/>
                <a:gd name="connsiteX13" fmla="*/ 1800054 w 12346893"/>
                <a:gd name="connsiteY13" fmla="*/ 356534 h 812606"/>
                <a:gd name="connsiteX14" fmla="*/ 1911979 w 12346893"/>
                <a:gd name="connsiteY14" fmla="*/ 258678 h 812606"/>
                <a:gd name="connsiteX15" fmla="*/ 1953257 w 12346893"/>
                <a:gd name="connsiteY15" fmla="*/ 229401 h 812606"/>
                <a:gd name="connsiteX16" fmla="*/ 2226830 w 12346893"/>
                <a:gd name="connsiteY16" fmla="*/ 151996 h 812606"/>
                <a:gd name="connsiteX17" fmla="*/ 2597257 w 12346893"/>
                <a:gd name="connsiteY17" fmla="*/ 300592 h 812606"/>
                <a:gd name="connsiteX18" fmla="*/ 2645463 w 12346893"/>
                <a:gd name="connsiteY18" fmla="*/ 347931 h 812606"/>
                <a:gd name="connsiteX19" fmla="*/ 2649777 w 12346893"/>
                <a:gd name="connsiteY19" fmla="*/ 339308 h 812606"/>
                <a:gd name="connsiteX20" fmla="*/ 2659313 w 12346893"/>
                <a:gd name="connsiteY20" fmla="*/ 356972 h 812606"/>
                <a:gd name="connsiteX21" fmla="*/ 3099142 w 12346893"/>
                <a:gd name="connsiteY21" fmla="*/ 644298 h 812606"/>
                <a:gd name="connsiteX22" fmla="*/ 3522204 w 12346893"/>
                <a:gd name="connsiteY22" fmla="*/ 383865 h 812606"/>
                <a:gd name="connsiteX23" fmla="*/ 3522456 w 12346893"/>
                <a:gd name="connsiteY23" fmla="*/ 383456 h 812606"/>
                <a:gd name="connsiteX24" fmla="*/ 3550734 w 12346893"/>
                <a:gd name="connsiteY24" fmla="*/ 332392 h 812606"/>
                <a:gd name="connsiteX25" fmla="*/ 3581479 w 12346893"/>
                <a:gd name="connsiteY25" fmla="*/ 271321 h 812606"/>
                <a:gd name="connsiteX26" fmla="*/ 3573787 w 12346893"/>
                <a:gd name="connsiteY26" fmla="*/ 296505 h 812606"/>
                <a:gd name="connsiteX27" fmla="*/ 3579897 w 12346893"/>
                <a:gd name="connsiteY27" fmla="*/ 286993 h 812606"/>
                <a:gd name="connsiteX28" fmla="*/ 4071649 w 12346893"/>
                <a:gd name="connsiteY28" fmla="*/ 3 h 812606"/>
                <a:gd name="connsiteX29" fmla="*/ 4442076 w 12346893"/>
                <a:gd name="connsiteY29" fmla="*/ 148599 h 812606"/>
                <a:gd name="connsiteX30" fmla="*/ 4490282 w 12346893"/>
                <a:gd name="connsiteY30" fmla="*/ 195938 h 812606"/>
                <a:gd name="connsiteX31" fmla="*/ 4494596 w 12346893"/>
                <a:gd name="connsiteY31" fmla="*/ 187314 h 812606"/>
                <a:gd name="connsiteX32" fmla="*/ 4504132 w 12346893"/>
                <a:gd name="connsiteY32" fmla="*/ 204979 h 812606"/>
                <a:gd name="connsiteX33" fmla="*/ 4943961 w 12346893"/>
                <a:gd name="connsiteY33" fmla="*/ 492304 h 812606"/>
                <a:gd name="connsiteX34" fmla="*/ 5209571 w 12346893"/>
                <a:gd name="connsiteY34" fmla="*/ 401517 h 812606"/>
                <a:gd name="connsiteX35" fmla="*/ 5254775 w 12346893"/>
                <a:gd name="connsiteY35" fmla="*/ 363608 h 812606"/>
                <a:gd name="connsiteX36" fmla="*/ 5260352 w 12346893"/>
                <a:gd name="connsiteY36" fmla="*/ 356532 h 812606"/>
                <a:gd name="connsiteX37" fmla="*/ 5294481 w 12346893"/>
                <a:gd name="connsiteY37" fmla="*/ 323694 h 812606"/>
                <a:gd name="connsiteX38" fmla="*/ 5319553 w 12346893"/>
                <a:gd name="connsiteY38" fmla="*/ 296655 h 812606"/>
                <a:gd name="connsiteX39" fmla="*/ 5408614 w 12346893"/>
                <a:gd name="connsiteY39" fmla="*/ 177228 h 812606"/>
                <a:gd name="connsiteX40" fmla="*/ 5372276 w 12346893"/>
                <a:gd name="connsiteY40" fmla="*/ 258677 h 812606"/>
                <a:gd name="connsiteX41" fmla="*/ 5413555 w 12346893"/>
                <a:gd name="connsiteY41" fmla="*/ 229399 h 812606"/>
                <a:gd name="connsiteX42" fmla="*/ 5687128 w 12346893"/>
                <a:gd name="connsiteY42" fmla="*/ 151994 h 812606"/>
                <a:gd name="connsiteX43" fmla="*/ 6057555 w 12346893"/>
                <a:gd name="connsiteY43" fmla="*/ 300590 h 812606"/>
                <a:gd name="connsiteX44" fmla="*/ 6105761 w 12346893"/>
                <a:gd name="connsiteY44" fmla="*/ 347929 h 812606"/>
                <a:gd name="connsiteX45" fmla="*/ 6110075 w 12346893"/>
                <a:gd name="connsiteY45" fmla="*/ 339306 h 812606"/>
                <a:gd name="connsiteX46" fmla="*/ 6119611 w 12346893"/>
                <a:gd name="connsiteY46" fmla="*/ 356970 h 812606"/>
                <a:gd name="connsiteX47" fmla="*/ 6559439 w 12346893"/>
                <a:gd name="connsiteY47" fmla="*/ 644296 h 812606"/>
                <a:gd name="connsiteX48" fmla="*/ 6982502 w 12346893"/>
                <a:gd name="connsiteY48" fmla="*/ 383863 h 812606"/>
                <a:gd name="connsiteX49" fmla="*/ 6982753 w 12346893"/>
                <a:gd name="connsiteY49" fmla="*/ 383454 h 812606"/>
                <a:gd name="connsiteX50" fmla="*/ 6984246 w 12346893"/>
                <a:gd name="connsiteY50" fmla="*/ 380360 h 812606"/>
                <a:gd name="connsiteX51" fmla="*/ 7011032 w 12346893"/>
                <a:gd name="connsiteY51" fmla="*/ 332390 h 812606"/>
                <a:gd name="connsiteX52" fmla="*/ 7024286 w 12346893"/>
                <a:gd name="connsiteY52" fmla="*/ 311755 h 812606"/>
                <a:gd name="connsiteX53" fmla="*/ 7041777 w 12346893"/>
                <a:gd name="connsiteY53" fmla="*/ 271319 h 812606"/>
                <a:gd name="connsiteX54" fmla="*/ 7034085 w 12346893"/>
                <a:gd name="connsiteY54" fmla="*/ 296503 h 812606"/>
                <a:gd name="connsiteX55" fmla="*/ 7040195 w 12346893"/>
                <a:gd name="connsiteY55" fmla="*/ 286991 h 812606"/>
                <a:gd name="connsiteX56" fmla="*/ 7531947 w 12346893"/>
                <a:gd name="connsiteY56" fmla="*/ 1 h 812606"/>
                <a:gd name="connsiteX57" fmla="*/ 7902374 w 12346893"/>
                <a:gd name="connsiteY57" fmla="*/ 148597 h 812606"/>
                <a:gd name="connsiteX58" fmla="*/ 7950580 w 12346893"/>
                <a:gd name="connsiteY58" fmla="*/ 195936 h 812606"/>
                <a:gd name="connsiteX59" fmla="*/ 7954894 w 12346893"/>
                <a:gd name="connsiteY59" fmla="*/ 187312 h 812606"/>
                <a:gd name="connsiteX60" fmla="*/ 7964430 w 12346893"/>
                <a:gd name="connsiteY60" fmla="*/ 204977 h 812606"/>
                <a:gd name="connsiteX61" fmla="*/ 8404258 w 12346893"/>
                <a:gd name="connsiteY61" fmla="*/ 492302 h 812606"/>
                <a:gd name="connsiteX62" fmla="*/ 8669869 w 12346893"/>
                <a:gd name="connsiteY62" fmla="*/ 401515 h 812606"/>
                <a:gd name="connsiteX63" fmla="*/ 8715076 w 12346893"/>
                <a:gd name="connsiteY63" fmla="*/ 363604 h 812606"/>
                <a:gd name="connsiteX64" fmla="*/ 8720650 w 12346893"/>
                <a:gd name="connsiteY64" fmla="*/ 356531 h 812606"/>
                <a:gd name="connsiteX65" fmla="*/ 8754770 w 12346893"/>
                <a:gd name="connsiteY65" fmla="*/ 323702 h 812606"/>
                <a:gd name="connsiteX66" fmla="*/ 8779851 w 12346893"/>
                <a:gd name="connsiteY66" fmla="*/ 296653 h 812606"/>
                <a:gd name="connsiteX67" fmla="*/ 8869086 w 12346893"/>
                <a:gd name="connsiteY67" fmla="*/ 159809 h 812606"/>
                <a:gd name="connsiteX68" fmla="*/ 8886596 w 12346893"/>
                <a:gd name="connsiteY68" fmla="*/ 119325 h 812606"/>
                <a:gd name="connsiteX69" fmla="*/ 8868912 w 12346893"/>
                <a:gd name="connsiteY69" fmla="*/ 177226 h 812606"/>
                <a:gd name="connsiteX70" fmla="*/ 8832573 w 12346893"/>
                <a:gd name="connsiteY70" fmla="*/ 258676 h 812606"/>
                <a:gd name="connsiteX71" fmla="*/ 8873853 w 12346893"/>
                <a:gd name="connsiteY71" fmla="*/ 229399 h 812606"/>
                <a:gd name="connsiteX72" fmla="*/ 9147426 w 12346893"/>
                <a:gd name="connsiteY72" fmla="*/ 151993 h 812606"/>
                <a:gd name="connsiteX73" fmla="*/ 9517853 w 12346893"/>
                <a:gd name="connsiteY73" fmla="*/ 300589 h 812606"/>
                <a:gd name="connsiteX74" fmla="*/ 9566059 w 12346893"/>
                <a:gd name="connsiteY74" fmla="*/ 347928 h 812606"/>
                <a:gd name="connsiteX75" fmla="*/ 9570373 w 12346893"/>
                <a:gd name="connsiteY75" fmla="*/ 339305 h 812606"/>
                <a:gd name="connsiteX76" fmla="*/ 9579908 w 12346893"/>
                <a:gd name="connsiteY76" fmla="*/ 356969 h 812606"/>
                <a:gd name="connsiteX77" fmla="*/ 10019738 w 12346893"/>
                <a:gd name="connsiteY77" fmla="*/ 644295 h 812606"/>
                <a:gd name="connsiteX78" fmla="*/ 10442800 w 12346893"/>
                <a:gd name="connsiteY78" fmla="*/ 383862 h 812606"/>
                <a:gd name="connsiteX79" fmla="*/ 10443052 w 12346893"/>
                <a:gd name="connsiteY79" fmla="*/ 383453 h 812606"/>
                <a:gd name="connsiteX80" fmla="*/ 10444544 w 12346893"/>
                <a:gd name="connsiteY80" fmla="*/ 380359 h 812606"/>
                <a:gd name="connsiteX81" fmla="*/ 10471330 w 12346893"/>
                <a:gd name="connsiteY81" fmla="*/ 332389 h 812606"/>
                <a:gd name="connsiteX82" fmla="*/ 10484585 w 12346893"/>
                <a:gd name="connsiteY82" fmla="*/ 311754 h 812606"/>
                <a:gd name="connsiteX83" fmla="*/ 10502074 w 12346893"/>
                <a:gd name="connsiteY83" fmla="*/ 271318 h 812606"/>
                <a:gd name="connsiteX84" fmla="*/ 10494383 w 12346893"/>
                <a:gd name="connsiteY84" fmla="*/ 296502 h 812606"/>
                <a:gd name="connsiteX85" fmla="*/ 10500493 w 12346893"/>
                <a:gd name="connsiteY85" fmla="*/ 286990 h 812606"/>
                <a:gd name="connsiteX86" fmla="*/ 10992245 w 12346893"/>
                <a:gd name="connsiteY86" fmla="*/ 0 h 812606"/>
                <a:gd name="connsiteX87" fmla="*/ 11362672 w 12346893"/>
                <a:gd name="connsiteY87" fmla="*/ 148596 h 812606"/>
                <a:gd name="connsiteX88" fmla="*/ 11410878 w 12346893"/>
                <a:gd name="connsiteY88" fmla="*/ 195935 h 812606"/>
                <a:gd name="connsiteX89" fmla="*/ 11415192 w 12346893"/>
                <a:gd name="connsiteY89" fmla="*/ 187311 h 812606"/>
                <a:gd name="connsiteX90" fmla="*/ 11424728 w 12346893"/>
                <a:gd name="connsiteY90" fmla="*/ 204976 h 812606"/>
                <a:gd name="connsiteX91" fmla="*/ 11864557 w 12346893"/>
                <a:gd name="connsiteY91" fmla="*/ 492302 h 812606"/>
                <a:gd name="connsiteX92" fmla="*/ 12329384 w 12346893"/>
                <a:gd name="connsiteY92" fmla="*/ 159808 h 812606"/>
                <a:gd name="connsiteX93" fmla="*/ 12346893 w 12346893"/>
                <a:gd name="connsiteY93" fmla="*/ 119324 h 812606"/>
                <a:gd name="connsiteX94" fmla="*/ 12329210 w 12346893"/>
                <a:gd name="connsiteY94" fmla="*/ 177225 h 812606"/>
                <a:gd name="connsiteX95" fmla="*/ 11735544 w 12346893"/>
                <a:gd name="connsiteY95" fmla="*/ 660610 h 812606"/>
                <a:gd name="connsiteX96" fmla="*/ 11365117 w 12346893"/>
                <a:gd name="connsiteY96" fmla="*/ 512014 h 812606"/>
                <a:gd name="connsiteX97" fmla="*/ 11316911 w 12346893"/>
                <a:gd name="connsiteY97" fmla="*/ 464675 h 812606"/>
                <a:gd name="connsiteX98" fmla="*/ 11312596 w 12346893"/>
                <a:gd name="connsiteY98" fmla="*/ 473298 h 812606"/>
                <a:gd name="connsiteX99" fmla="*/ 11303061 w 12346893"/>
                <a:gd name="connsiteY99" fmla="*/ 455634 h 812606"/>
                <a:gd name="connsiteX100" fmla="*/ 10863232 w 12346893"/>
                <a:gd name="connsiteY100" fmla="*/ 168308 h 812606"/>
                <a:gd name="connsiteX101" fmla="*/ 10440170 w 12346893"/>
                <a:gd name="connsiteY101" fmla="*/ 428741 h 812606"/>
                <a:gd name="connsiteX102" fmla="*/ 10439918 w 12346893"/>
                <a:gd name="connsiteY102" fmla="*/ 429150 h 812606"/>
                <a:gd name="connsiteX103" fmla="*/ 10438426 w 12346893"/>
                <a:gd name="connsiteY103" fmla="*/ 432244 h 812606"/>
                <a:gd name="connsiteX104" fmla="*/ 10411639 w 12346893"/>
                <a:gd name="connsiteY104" fmla="*/ 480214 h 812606"/>
                <a:gd name="connsiteX105" fmla="*/ 10398385 w 12346893"/>
                <a:gd name="connsiteY105" fmla="*/ 500849 h 812606"/>
                <a:gd name="connsiteX106" fmla="*/ 10380895 w 12346893"/>
                <a:gd name="connsiteY106" fmla="*/ 541285 h 812606"/>
                <a:gd name="connsiteX107" fmla="*/ 10388586 w 12346893"/>
                <a:gd name="connsiteY107" fmla="*/ 516101 h 812606"/>
                <a:gd name="connsiteX108" fmla="*/ 10382477 w 12346893"/>
                <a:gd name="connsiteY108" fmla="*/ 525613 h 812606"/>
                <a:gd name="connsiteX109" fmla="*/ 9890724 w 12346893"/>
                <a:gd name="connsiteY109" fmla="*/ 812603 h 812606"/>
                <a:gd name="connsiteX110" fmla="*/ 9520297 w 12346893"/>
                <a:gd name="connsiteY110" fmla="*/ 664007 h 812606"/>
                <a:gd name="connsiteX111" fmla="*/ 9472091 w 12346893"/>
                <a:gd name="connsiteY111" fmla="*/ 616668 h 812606"/>
                <a:gd name="connsiteX112" fmla="*/ 9467777 w 12346893"/>
                <a:gd name="connsiteY112" fmla="*/ 625292 h 812606"/>
                <a:gd name="connsiteX113" fmla="*/ 9458242 w 12346893"/>
                <a:gd name="connsiteY113" fmla="*/ 607627 h 812606"/>
                <a:gd name="connsiteX114" fmla="*/ 9018413 w 12346893"/>
                <a:gd name="connsiteY114" fmla="*/ 320302 h 812606"/>
                <a:gd name="connsiteX115" fmla="*/ 8752802 w 12346893"/>
                <a:gd name="connsiteY115" fmla="*/ 411089 h 812606"/>
                <a:gd name="connsiteX116" fmla="*/ 8707595 w 12346893"/>
                <a:gd name="connsiteY116" fmla="*/ 449000 h 812606"/>
                <a:gd name="connsiteX117" fmla="*/ 8702022 w 12346893"/>
                <a:gd name="connsiteY117" fmla="*/ 456073 h 812606"/>
                <a:gd name="connsiteX118" fmla="*/ 8667901 w 12346893"/>
                <a:gd name="connsiteY118" fmla="*/ 488902 h 812606"/>
                <a:gd name="connsiteX119" fmla="*/ 8642820 w 12346893"/>
                <a:gd name="connsiteY119" fmla="*/ 515951 h 812606"/>
                <a:gd name="connsiteX120" fmla="*/ 8553585 w 12346893"/>
                <a:gd name="connsiteY120" fmla="*/ 652795 h 812606"/>
                <a:gd name="connsiteX121" fmla="*/ 8536075 w 12346893"/>
                <a:gd name="connsiteY121" fmla="*/ 693279 h 812606"/>
                <a:gd name="connsiteX122" fmla="*/ 8553759 w 12346893"/>
                <a:gd name="connsiteY122" fmla="*/ 635378 h 812606"/>
                <a:gd name="connsiteX123" fmla="*/ 8590098 w 12346893"/>
                <a:gd name="connsiteY123" fmla="*/ 553928 h 812606"/>
                <a:gd name="connsiteX124" fmla="*/ 8548818 w 12346893"/>
                <a:gd name="connsiteY124" fmla="*/ 583206 h 812606"/>
                <a:gd name="connsiteX125" fmla="*/ 8275246 w 12346893"/>
                <a:gd name="connsiteY125" fmla="*/ 660611 h 812606"/>
                <a:gd name="connsiteX126" fmla="*/ 7904819 w 12346893"/>
                <a:gd name="connsiteY126" fmla="*/ 512015 h 812606"/>
                <a:gd name="connsiteX127" fmla="*/ 7856612 w 12346893"/>
                <a:gd name="connsiteY127" fmla="*/ 464676 h 812606"/>
                <a:gd name="connsiteX128" fmla="*/ 7852299 w 12346893"/>
                <a:gd name="connsiteY128" fmla="*/ 473299 h 812606"/>
                <a:gd name="connsiteX129" fmla="*/ 7842763 w 12346893"/>
                <a:gd name="connsiteY129" fmla="*/ 455635 h 812606"/>
                <a:gd name="connsiteX130" fmla="*/ 7402933 w 12346893"/>
                <a:gd name="connsiteY130" fmla="*/ 168309 h 812606"/>
                <a:gd name="connsiteX131" fmla="*/ 6979871 w 12346893"/>
                <a:gd name="connsiteY131" fmla="*/ 428742 h 812606"/>
                <a:gd name="connsiteX132" fmla="*/ 6979620 w 12346893"/>
                <a:gd name="connsiteY132" fmla="*/ 429151 h 812606"/>
                <a:gd name="connsiteX133" fmla="*/ 6978128 w 12346893"/>
                <a:gd name="connsiteY133" fmla="*/ 432245 h 812606"/>
                <a:gd name="connsiteX134" fmla="*/ 6951342 w 12346893"/>
                <a:gd name="connsiteY134" fmla="*/ 480215 h 812606"/>
                <a:gd name="connsiteX135" fmla="*/ 6938086 w 12346893"/>
                <a:gd name="connsiteY135" fmla="*/ 500850 h 812606"/>
                <a:gd name="connsiteX136" fmla="*/ 6920597 w 12346893"/>
                <a:gd name="connsiteY136" fmla="*/ 541286 h 812606"/>
                <a:gd name="connsiteX137" fmla="*/ 6928288 w 12346893"/>
                <a:gd name="connsiteY137" fmla="*/ 516102 h 812606"/>
                <a:gd name="connsiteX138" fmla="*/ 6922178 w 12346893"/>
                <a:gd name="connsiteY138" fmla="*/ 525614 h 812606"/>
                <a:gd name="connsiteX139" fmla="*/ 6430427 w 12346893"/>
                <a:gd name="connsiteY139" fmla="*/ 812604 h 812606"/>
                <a:gd name="connsiteX140" fmla="*/ 6059999 w 12346893"/>
                <a:gd name="connsiteY140" fmla="*/ 664008 h 812606"/>
                <a:gd name="connsiteX141" fmla="*/ 6011793 w 12346893"/>
                <a:gd name="connsiteY141" fmla="*/ 616669 h 812606"/>
                <a:gd name="connsiteX142" fmla="*/ 6007479 w 12346893"/>
                <a:gd name="connsiteY142" fmla="*/ 625293 h 812606"/>
                <a:gd name="connsiteX143" fmla="*/ 5997944 w 12346893"/>
                <a:gd name="connsiteY143" fmla="*/ 607628 h 812606"/>
                <a:gd name="connsiteX144" fmla="*/ 5558114 w 12346893"/>
                <a:gd name="connsiteY144" fmla="*/ 320302 h 812606"/>
                <a:gd name="connsiteX145" fmla="*/ 5292505 w 12346893"/>
                <a:gd name="connsiteY145" fmla="*/ 411089 h 812606"/>
                <a:gd name="connsiteX146" fmla="*/ 5247300 w 12346893"/>
                <a:gd name="connsiteY146" fmla="*/ 448999 h 812606"/>
                <a:gd name="connsiteX147" fmla="*/ 5241724 w 12346893"/>
                <a:gd name="connsiteY147" fmla="*/ 456075 h 812606"/>
                <a:gd name="connsiteX148" fmla="*/ 5207594 w 12346893"/>
                <a:gd name="connsiteY148" fmla="*/ 488913 h 812606"/>
                <a:gd name="connsiteX149" fmla="*/ 5182522 w 12346893"/>
                <a:gd name="connsiteY149" fmla="*/ 515952 h 812606"/>
                <a:gd name="connsiteX150" fmla="*/ 5129799 w 12346893"/>
                <a:gd name="connsiteY150" fmla="*/ 553930 h 812606"/>
                <a:gd name="connsiteX151" fmla="*/ 5088520 w 12346893"/>
                <a:gd name="connsiteY151" fmla="*/ 583208 h 812606"/>
                <a:gd name="connsiteX152" fmla="*/ 4814948 w 12346893"/>
                <a:gd name="connsiteY152" fmla="*/ 660613 h 812606"/>
                <a:gd name="connsiteX153" fmla="*/ 4444521 w 12346893"/>
                <a:gd name="connsiteY153" fmla="*/ 512017 h 812606"/>
                <a:gd name="connsiteX154" fmla="*/ 4396314 w 12346893"/>
                <a:gd name="connsiteY154" fmla="*/ 464678 h 812606"/>
                <a:gd name="connsiteX155" fmla="*/ 4392001 w 12346893"/>
                <a:gd name="connsiteY155" fmla="*/ 473301 h 812606"/>
                <a:gd name="connsiteX156" fmla="*/ 4382465 w 12346893"/>
                <a:gd name="connsiteY156" fmla="*/ 455637 h 812606"/>
                <a:gd name="connsiteX157" fmla="*/ 3942636 w 12346893"/>
                <a:gd name="connsiteY157" fmla="*/ 168311 h 812606"/>
                <a:gd name="connsiteX158" fmla="*/ 3519574 w 12346893"/>
                <a:gd name="connsiteY158" fmla="*/ 428744 h 812606"/>
                <a:gd name="connsiteX159" fmla="*/ 3519322 w 12346893"/>
                <a:gd name="connsiteY159" fmla="*/ 429153 h 812606"/>
                <a:gd name="connsiteX160" fmla="*/ 3517830 w 12346893"/>
                <a:gd name="connsiteY160" fmla="*/ 432247 h 812606"/>
                <a:gd name="connsiteX161" fmla="*/ 3491044 w 12346893"/>
                <a:gd name="connsiteY161" fmla="*/ 480217 h 812606"/>
                <a:gd name="connsiteX162" fmla="*/ 3477788 w 12346893"/>
                <a:gd name="connsiteY162" fmla="*/ 500852 h 812606"/>
                <a:gd name="connsiteX163" fmla="*/ 3460299 w 12346893"/>
                <a:gd name="connsiteY163" fmla="*/ 541288 h 812606"/>
                <a:gd name="connsiteX164" fmla="*/ 3467991 w 12346893"/>
                <a:gd name="connsiteY164" fmla="*/ 516104 h 812606"/>
                <a:gd name="connsiteX165" fmla="*/ 3461880 w 12346893"/>
                <a:gd name="connsiteY165" fmla="*/ 525616 h 812606"/>
                <a:gd name="connsiteX166" fmla="*/ 2970129 w 12346893"/>
                <a:gd name="connsiteY166" fmla="*/ 812606 h 812606"/>
                <a:gd name="connsiteX167" fmla="*/ 2599702 w 12346893"/>
                <a:gd name="connsiteY167" fmla="*/ 664010 h 812606"/>
                <a:gd name="connsiteX168" fmla="*/ 2551495 w 12346893"/>
                <a:gd name="connsiteY168" fmla="*/ 616671 h 812606"/>
                <a:gd name="connsiteX169" fmla="*/ 2547182 w 12346893"/>
                <a:gd name="connsiteY169" fmla="*/ 625295 h 812606"/>
                <a:gd name="connsiteX170" fmla="*/ 2537646 w 12346893"/>
                <a:gd name="connsiteY170" fmla="*/ 607630 h 812606"/>
                <a:gd name="connsiteX171" fmla="*/ 2097817 w 12346893"/>
                <a:gd name="connsiteY171" fmla="*/ 320304 h 812606"/>
                <a:gd name="connsiteX172" fmla="*/ 1832207 w 12346893"/>
                <a:gd name="connsiteY172" fmla="*/ 411091 h 812606"/>
                <a:gd name="connsiteX173" fmla="*/ 1722225 w 12346893"/>
                <a:gd name="connsiteY173" fmla="*/ 515954 h 812606"/>
                <a:gd name="connsiteX174" fmla="*/ 1669501 w 12346893"/>
                <a:gd name="connsiteY174" fmla="*/ 553933 h 812606"/>
                <a:gd name="connsiteX175" fmla="*/ 1628223 w 12346893"/>
                <a:gd name="connsiteY175" fmla="*/ 583210 h 812606"/>
                <a:gd name="connsiteX176" fmla="*/ 1354650 w 12346893"/>
                <a:gd name="connsiteY176" fmla="*/ 660615 h 812606"/>
                <a:gd name="connsiteX177" fmla="*/ 984223 w 12346893"/>
                <a:gd name="connsiteY177" fmla="*/ 512019 h 812606"/>
                <a:gd name="connsiteX178" fmla="*/ 936017 w 12346893"/>
                <a:gd name="connsiteY178" fmla="*/ 464680 h 812606"/>
                <a:gd name="connsiteX179" fmla="*/ 931703 w 12346893"/>
                <a:gd name="connsiteY179" fmla="*/ 473303 h 812606"/>
                <a:gd name="connsiteX180" fmla="*/ 922167 w 12346893"/>
                <a:gd name="connsiteY180" fmla="*/ 455639 h 812606"/>
                <a:gd name="connsiteX181" fmla="*/ 482338 w 12346893"/>
                <a:gd name="connsiteY181" fmla="*/ 168313 h 812606"/>
                <a:gd name="connsiteX182" fmla="*/ 59276 w 12346893"/>
                <a:gd name="connsiteY182" fmla="*/ 428746 h 812606"/>
                <a:gd name="connsiteX183" fmla="*/ 59024 w 12346893"/>
                <a:gd name="connsiteY183" fmla="*/ 429155 h 812606"/>
                <a:gd name="connsiteX184" fmla="*/ 30746 w 12346893"/>
                <a:gd name="connsiteY184" fmla="*/ 480219 h 812606"/>
                <a:gd name="connsiteX185" fmla="*/ 17490 w 12346893"/>
                <a:gd name="connsiteY185" fmla="*/ 500854 h 812606"/>
                <a:gd name="connsiteX186" fmla="*/ 1 w 12346893"/>
                <a:gd name="connsiteY186" fmla="*/ 541290 h 812606"/>
                <a:gd name="connsiteX187" fmla="*/ 7693 w 12346893"/>
                <a:gd name="connsiteY187" fmla="*/ 516106 h 812606"/>
                <a:gd name="connsiteX188" fmla="*/ 247794 w 12346893"/>
                <a:gd name="connsiteY188" fmla="*/ 397912 h 812606"/>
                <a:gd name="connsiteX0" fmla="*/ 90434 w 12346891"/>
                <a:gd name="connsiteY0" fmla="*/ 332394 h 812606"/>
                <a:gd name="connsiteX1" fmla="*/ 103689 w 12346891"/>
                <a:gd name="connsiteY1" fmla="*/ 311759 h 812606"/>
                <a:gd name="connsiteX2" fmla="*/ 121179 w 12346891"/>
                <a:gd name="connsiteY2" fmla="*/ 271323 h 812606"/>
                <a:gd name="connsiteX3" fmla="*/ 113487 w 12346891"/>
                <a:gd name="connsiteY3" fmla="*/ 296507 h 812606"/>
                <a:gd name="connsiteX4" fmla="*/ 119597 w 12346891"/>
                <a:gd name="connsiteY4" fmla="*/ 286995 h 812606"/>
                <a:gd name="connsiteX5" fmla="*/ 611349 w 12346891"/>
                <a:gd name="connsiteY5" fmla="*/ 5 h 812606"/>
                <a:gd name="connsiteX6" fmla="*/ 981776 w 12346891"/>
                <a:gd name="connsiteY6" fmla="*/ 148601 h 812606"/>
                <a:gd name="connsiteX7" fmla="*/ 1029982 w 12346891"/>
                <a:gd name="connsiteY7" fmla="*/ 195940 h 812606"/>
                <a:gd name="connsiteX8" fmla="*/ 1034296 w 12346891"/>
                <a:gd name="connsiteY8" fmla="*/ 187316 h 812606"/>
                <a:gd name="connsiteX9" fmla="*/ 1043832 w 12346891"/>
                <a:gd name="connsiteY9" fmla="*/ 204981 h 812606"/>
                <a:gd name="connsiteX10" fmla="*/ 1483661 w 12346891"/>
                <a:gd name="connsiteY10" fmla="*/ 492306 h 812606"/>
                <a:gd name="connsiteX11" fmla="*/ 1749271 w 12346891"/>
                <a:gd name="connsiteY11" fmla="*/ 401519 h 812606"/>
                <a:gd name="connsiteX12" fmla="*/ 1794475 w 12346891"/>
                <a:gd name="connsiteY12" fmla="*/ 363610 h 812606"/>
                <a:gd name="connsiteX13" fmla="*/ 1800052 w 12346891"/>
                <a:gd name="connsiteY13" fmla="*/ 356534 h 812606"/>
                <a:gd name="connsiteX14" fmla="*/ 1911977 w 12346891"/>
                <a:gd name="connsiteY14" fmla="*/ 258678 h 812606"/>
                <a:gd name="connsiteX15" fmla="*/ 1953255 w 12346891"/>
                <a:gd name="connsiteY15" fmla="*/ 229401 h 812606"/>
                <a:gd name="connsiteX16" fmla="*/ 2226828 w 12346891"/>
                <a:gd name="connsiteY16" fmla="*/ 151996 h 812606"/>
                <a:gd name="connsiteX17" fmla="*/ 2597255 w 12346891"/>
                <a:gd name="connsiteY17" fmla="*/ 300592 h 812606"/>
                <a:gd name="connsiteX18" fmla="*/ 2645461 w 12346891"/>
                <a:gd name="connsiteY18" fmla="*/ 347931 h 812606"/>
                <a:gd name="connsiteX19" fmla="*/ 2649775 w 12346891"/>
                <a:gd name="connsiteY19" fmla="*/ 339308 h 812606"/>
                <a:gd name="connsiteX20" fmla="*/ 2659311 w 12346891"/>
                <a:gd name="connsiteY20" fmla="*/ 356972 h 812606"/>
                <a:gd name="connsiteX21" fmla="*/ 3099140 w 12346891"/>
                <a:gd name="connsiteY21" fmla="*/ 644298 h 812606"/>
                <a:gd name="connsiteX22" fmla="*/ 3522202 w 12346891"/>
                <a:gd name="connsiteY22" fmla="*/ 383865 h 812606"/>
                <a:gd name="connsiteX23" fmla="*/ 3522454 w 12346891"/>
                <a:gd name="connsiteY23" fmla="*/ 383456 h 812606"/>
                <a:gd name="connsiteX24" fmla="*/ 3550732 w 12346891"/>
                <a:gd name="connsiteY24" fmla="*/ 332392 h 812606"/>
                <a:gd name="connsiteX25" fmla="*/ 3581477 w 12346891"/>
                <a:gd name="connsiteY25" fmla="*/ 271321 h 812606"/>
                <a:gd name="connsiteX26" fmla="*/ 3573785 w 12346891"/>
                <a:gd name="connsiteY26" fmla="*/ 296505 h 812606"/>
                <a:gd name="connsiteX27" fmla="*/ 3579895 w 12346891"/>
                <a:gd name="connsiteY27" fmla="*/ 286993 h 812606"/>
                <a:gd name="connsiteX28" fmla="*/ 4071647 w 12346891"/>
                <a:gd name="connsiteY28" fmla="*/ 3 h 812606"/>
                <a:gd name="connsiteX29" fmla="*/ 4442074 w 12346891"/>
                <a:gd name="connsiteY29" fmla="*/ 148599 h 812606"/>
                <a:gd name="connsiteX30" fmla="*/ 4490280 w 12346891"/>
                <a:gd name="connsiteY30" fmla="*/ 195938 h 812606"/>
                <a:gd name="connsiteX31" fmla="*/ 4494594 w 12346891"/>
                <a:gd name="connsiteY31" fmla="*/ 187314 h 812606"/>
                <a:gd name="connsiteX32" fmla="*/ 4504130 w 12346891"/>
                <a:gd name="connsiteY32" fmla="*/ 204979 h 812606"/>
                <a:gd name="connsiteX33" fmla="*/ 4943959 w 12346891"/>
                <a:gd name="connsiteY33" fmla="*/ 492304 h 812606"/>
                <a:gd name="connsiteX34" fmla="*/ 5209569 w 12346891"/>
                <a:gd name="connsiteY34" fmla="*/ 401517 h 812606"/>
                <a:gd name="connsiteX35" fmla="*/ 5254773 w 12346891"/>
                <a:gd name="connsiteY35" fmla="*/ 363608 h 812606"/>
                <a:gd name="connsiteX36" fmla="*/ 5260350 w 12346891"/>
                <a:gd name="connsiteY36" fmla="*/ 356532 h 812606"/>
                <a:gd name="connsiteX37" fmla="*/ 5294479 w 12346891"/>
                <a:gd name="connsiteY37" fmla="*/ 323694 h 812606"/>
                <a:gd name="connsiteX38" fmla="*/ 5319551 w 12346891"/>
                <a:gd name="connsiteY38" fmla="*/ 296655 h 812606"/>
                <a:gd name="connsiteX39" fmla="*/ 5408612 w 12346891"/>
                <a:gd name="connsiteY39" fmla="*/ 177228 h 812606"/>
                <a:gd name="connsiteX40" fmla="*/ 5372274 w 12346891"/>
                <a:gd name="connsiteY40" fmla="*/ 258677 h 812606"/>
                <a:gd name="connsiteX41" fmla="*/ 5413553 w 12346891"/>
                <a:gd name="connsiteY41" fmla="*/ 229399 h 812606"/>
                <a:gd name="connsiteX42" fmla="*/ 5687126 w 12346891"/>
                <a:gd name="connsiteY42" fmla="*/ 151994 h 812606"/>
                <a:gd name="connsiteX43" fmla="*/ 6057553 w 12346891"/>
                <a:gd name="connsiteY43" fmla="*/ 300590 h 812606"/>
                <a:gd name="connsiteX44" fmla="*/ 6105759 w 12346891"/>
                <a:gd name="connsiteY44" fmla="*/ 347929 h 812606"/>
                <a:gd name="connsiteX45" fmla="*/ 6110073 w 12346891"/>
                <a:gd name="connsiteY45" fmla="*/ 339306 h 812606"/>
                <a:gd name="connsiteX46" fmla="*/ 6119609 w 12346891"/>
                <a:gd name="connsiteY46" fmla="*/ 356970 h 812606"/>
                <a:gd name="connsiteX47" fmla="*/ 6559437 w 12346891"/>
                <a:gd name="connsiteY47" fmla="*/ 644296 h 812606"/>
                <a:gd name="connsiteX48" fmla="*/ 6982500 w 12346891"/>
                <a:gd name="connsiteY48" fmla="*/ 383863 h 812606"/>
                <a:gd name="connsiteX49" fmla="*/ 6982751 w 12346891"/>
                <a:gd name="connsiteY49" fmla="*/ 383454 h 812606"/>
                <a:gd name="connsiteX50" fmla="*/ 6984244 w 12346891"/>
                <a:gd name="connsiteY50" fmla="*/ 380360 h 812606"/>
                <a:gd name="connsiteX51" fmla="*/ 7011030 w 12346891"/>
                <a:gd name="connsiteY51" fmla="*/ 332390 h 812606"/>
                <a:gd name="connsiteX52" fmla="*/ 7024284 w 12346891"/>
                <a:gd name="connsiteY52" fmla="*/ 311755 h 812606"/>
                <a:gd name="connsiteX53" fmla="*/ 7041775 w 12346891"/>
                <a:gd name="connsiteY53" fmla="*/ 271319 h 812606"/>
                <a:gd name="connsiteX54" fmla="*/ 7034083 w 12346891"/>
                <a:gd name="connsiteY54" fmla="*/ 296503 h 812606"/>
                <a:gd name="connsiteX55" fmla="*/ 7040193 w 12346891"/>
                <a:gd name="connsiteY55" fmla="*/ 286991 h 812606"/>
                <a:gd name="connsiteX56" fmla="*/ 7531945 w 12346891"/>
                <a:gd name="connsiteY56" fmla="*/ 1 h 812606"/>
                <a:gd name="connsiteX57" fmla="*/ 7902372 w 12346891"/>
                <a:gd name="connsiteY57" fmla="*/ 148597 h 812606"/>
                <a:gd name="connsiteX58" fmla="*/ 7950578 w 12346891"/>
                <a:gd name="connsiteY58" fmla="*/ 195936 h 812606"/>
                <a:gd name="connsiteX59" fmla="*/ 7954892 w 12346891"/>
                <a:gd name="connsiteY59" fmla="*/ 187312 h 812606"/>
                <a:gd name="connsiteX60" fmla="*/ 7964428 w 12346891"/>
                <a:gd name="connsiteY60" fmla="*/ 204977 h 812606"/>
                <a:gd name="connsiteX61" fmla="*/ 8404256 w 12346891"/>
                <a:gd name="connsiteY61" fmla="*/ 492302 h 812606"/>
                <a:gd name="connsiteX62" fmla="*/ 8669867 w 12346891"/>
                <a:gd name="connsiteY62" fmla="*/ 401515 h 812606"/>
                <a:gd name="connsiteX63" fmla="*/ 8715074 w 12346891"/>
                <a:gd name="connsiteY63" fmla="*/ 363604 h 812606"/>
                <a:gd name="connsiteX64" fmla="*/ 8720648 w 12346891"/>
                <a:gd name="connsiteY64" fmla="*/ 356531 h 812606"/>
                <a:gd name="connsiteX65" fmla="*/ 8754768 w 12346891"/>
                <a:gd name="connsiteY65" fmla="*/ 323702 h 812606"/>
                <a:gd name="connsiteX66" fmla="*/ 8779849 w 12346891"/>
                <a:gd name="connsiteY66" fmla="*/ 296653 h 812606"/>
                <a:gd name="connsiteX67" fmla="*/ 8869084 w 12346891"/>
                <a:gd name="connsiteY67" fmla="*/ 159809 h 812606"/>
                <a:gd name="connsiteX68" fmla="*/ 8886594 w 12346891"/>
                <a:gd name="connsiteY68" fmla="*/ 119325 h 812606"/>
                <a:gd name="connsiteX69" fmla="*/ 8868910 w 12346891"/>
                <a:gd name="connsiteY69" fmla="*/ 177226 h 812606"/>
                <a:gd name="connsiteX70" fmla="*/ 8832571 w 12346891"/>
                <a:gd name="connsiteY70" fmla="*/ 258676 h 812606"/>
                <a:gd name="connsiteX71" fmla="*/ 8873851 w 12346891"/>
                <a:gd name="connsiteY71" fmla="*/ 229399 h 812606"/>
                <a:gd name="connsiteX72" fmla="*/ 9147424 w 12346891"/>
                <a:gd name="connsiteY72" fmla="*/ 151993 h 812606"/>
                <a:gd name="connsiteX73" fmla="*/ 9517851 w 12346891"/>
                <a:gd name="connsiteY73" fmla="*/ 300589 h 812606"/>
                <a:gd name="connsiteX74" fmla="*/ 9566057 w 12346891"/>
                <a:gd name="connsiteY74" fmla="*/ 347928 h 812606"/>
                <a:gd name="connsiteX75" fmla="*/ 9570371 w 12346891"/>
                <a:gd name="connsiteY75" fmla="*/ 339305 h 812606"/>
                <a:gd name="connsiteX76" fmla="*/ 9579906 w 12346891"/>
                <a:gd name="connsiteY76" fmla="*/ 356969 h 812606"/>
                <a:gd name="connsiteX77" fmla="*/ 10019736 w 12346891"/>
                <a:gd name="connsiteY77" fmla="*/ 644295 h 812606"/>
                <a:gd name="connsiteX78" fmla="*/ 10442798 w 12346891"/>
                <a:gd name="connsiteY78" fmla="*/ 383862 h 812606"/>
                <a:gd name="connsiteX79" fmla="*/ 10443050 w 12346891"/>
                <a:gd name="connsiteY79" fmla="*/ 383453 h 812606"/>
                <a:gd name="connsiteX80" fmla="*/ 10444542 w 12346891"/>
                <a:gd name="connsiteY80" fmla="*/ 380359 h 812606"/>
                <a:gd name="connsiteX81" fmla="*/ 10471328 w 12346891"/>
                <a:gd name="connsiteY81" fmla="*/ 332389 h 812606"/>
                <a:gd name="connsiteX82" fmla="*/ 10484583 w 12346891"/>
                <a:gd name="connsiteY82" fmla="*/ 311754 h 812606"/>
                <a:gd name="connsiteX83" fmla="*/ 10502072 w 12346891"/>
                <a:gd name="connsiteY83" fmla="*/ 271318 h 812606"/>
                <a:gd name="connsiteX84" fmla="*/ 10494381 w 12346891"/>
                <a:gd name="connsiteY84" fmla="*/ 296502 h 812606"/>
                <a:gd name="connsiteX85" fmla="*/ 10500491 w 12346891"/>
                <a:gd name="connsiteY85" fmla="*/ 286990 h 812606"/>
                <a:gd name="connsiteX86" fmla="*/ 10992243 w 12346891"/>
                <a:gd name="connsiteY86" fmla="*/ 0 h 812606"/>
                <a:gd name="connsiteX87" fmla="*/ 11362670 w 12346891"/>
                <a:gd name="connsiteY87" fmla="*/ 148596 h 812606"/>
                <a:gd name="connsiteX88" fmla="*/ 11410876 w 12346891"/>
                <a:gd name="connsiteY88" fmla="*/ 195935 h 812606"/>
                <a:gd name="connsiteX89" fmla="*/ 11415190 w 12346891"/>
                <a:gd name="connsiteY89" fmla="*/ 187311 h 812606"/>
                <a:gd name="connsiteX90" fmla="*/ 11424726 w 12346891"/>
                <a:gd name="connsiteY90" fmla="*/ 204976 h 812606"/>
                <a:gd name="connsiteX91" fmla="*/ 11864555 w 12346891"/>
                <a:gd name="connsiteY91" fmla="*/ 492302 h 812606"/>
                <a:gd name="connsiteX92" fmla="*/ 12329382 w 12346891"/>
                <a:gd name="connsiteY92" fmla="*/ 159808 h 812606"/>
                <a:gd name="connsiteX93" fmla="*/ 12346891 w 12346891"/>
                <a:gd name="connsiteY93" fmla="*/ 119324 h 812606"/>
                <a:gd name="connsiteX94" fmla="*/ 12329208 w 12346891"/>
                <a:gd name="connsiteY94" fmla="*/ 177225 h 812606"/>
                <a:gd name="connsiteX95" fmla="*/ 11735542 w 12346891"/>
                <a:gd name="connsiteY95" fmla="*/ 660610 h 812606"/>
                <a:gd name="connsiteX96" fmla="*/ 11365115 w 12346891"/>
                <a:gd name="connsiteY96" fmla="*/ 512014 h 812606"/>
                <a:gd name="connsiteX97" fmla="*/ 11316909 w 12346891"/>
                <a:gd name="connsiteY97" fmla="*/ 464675 h 812606"/>
                <a:gd name="connsiteX98" fmla="*/ 11312594 w 12346891"/>
                <a:gd name="connsiteY98" fmla="*/ 473298 h 812606"/>
                <a:gd name="connsiteX99" fmla="*/ 11303059 w 12346891"/>
                <a:gd name="connsiteY99" fmla="*/ 455634 h 812606"/>
                <a:gd name="connsiteX100" fmla="*/ 10863230 w 12346891"/>
                <a:gd name="connsiteY100" fmla="*/ 168308 h 812606"/>
                <a:gd name="connsiteX101" fmla="*/ 10440168 w 12346891"/>
                <a:gd name="connsiteY101" fmla="*/ 428741 h 812606"/>
                <a:gd name="connsiteX102" fmla="*/ 10439916 w 12346891"/>
                <a:gd name="connsiteY102" fmla="*/ 429150 h 812606"/>
                <a:gd name="connsiteX103" fmla="*/ 10438424 w 12346891"/>
                <a:gd name="connsiteY103" fmla="*/ 432244 h 812606"/>
                <a:gd name="connsiteX104" fmla="*/ 10411637 w 12346891"/>
                <a:gd name="connsiteY104" fmla="*/ 480214 h 812606"/>
                <a:gd name="connsiteX105" fmla="*/ 10398383 w 12346891"/>
                <a:gd name="connsiteY105" fmla="*/ 500849 h 812606"/>
                <a:gd name="connsiteX106" fmla="*/ 10380893 w 12346891"/>
                <a:gd name="connsiteY106" fmla="*/ 541285 h 812606"/>
                <a:gd name="connsiteX107" fmla="*/ 10388584 w 12346891"/>
                <a:gd name="connsiteY107" fmla="*/ 516101 h 812606"/>
                <a:gd name="connsiteX108" fmla="*/ 10382475 w 12346891"/>
                <a:gd name="connsiteY108" fmla="*/ 525613 h 812606"/>
                <a:gd name="connsiteX109" fmla="*/ 9890722 w 12346891"/>
                <a:gd name="connsiteY109" fmla="*/ 812603 h 812606"/>
                <a:gd name="connsiteX110" fmla="*/ 9520295 w 12346891"/>
                <a:gd name="connsiteY110" fmla="*/ 664007 h 812606"/>
                <a:gd name="connsiteX111" fmla="*/ 9472089 w 12346891"/>
                <a:gd name="connsiteY111" fmla="*/ 616668 h 812606"/>
                <a:gd name="connsiteX112" fmla="*/ 9467775 w 12346891"/>
                <a:gd name="connsiteY112" fmla="*/ 625292 h 812606"/>
                <a:gd name="connsiteX113" fmla="*/ 9458240 w 12346891"/>
                <a:gd name="connsiteY113" fmla="*/ 607627 h 812606"/>
                <a:gd name="connsiteX114" fmla="*/ 9018411 w 12346891"/>
                <a:gd name="connsiteY114" fmla="*/ 320302 h 812606"/>
                <a:gd name="connsiteX115" fmla="*/ 8752800 w 12346891"/>
                <a:gd name="connsiteY115" fmla="*/ 411089 h 812606"/>
                <a:gd name="connsiteX116" fmla="*/ 8707593 w 12346891"/>
                <a:gd name="connsiteY116" fmla="*/ 449000 h 812606"/>
                <a:gd name="connsiteX117" fmla="*/ 8702020 w 12346891"/>
                <a:gd name="connsiteY117" fmla="*/ 456073 h 812606"/>
                <a:gd name="connsiteX118" fmla="*/ 8667899 w 12346891"/>
                <a:gd name="connsiteY118" fmla="*/ 488902 h 812606"/>
                <a:gd name="connsiteX119" fmla="*/ 8642818 w 12346891"/>
                <a:gd name="connsiteY119" fmla="*/ 515951 h 812606"/>
                <a:gd name="connsiteX120" fmla="*/ 8553583 w 12346891"/>
                <a:gd name="connsiteY120" fmla="*/ 652795 h 812606"/>
                <a:gd name="connsiteX121" fmla="*/ 8536073 w 12346891"/>
                <a:gd name="connsiteY121" fmla="*/ 693279 h 812606"/>
                <a:gd name="connsiteX122" fmla="*/ 8553757 w 12346891"/>
                <a:gd name="connsiteY122" fmla="*/ 635378 h 812606"/>
                <a:gd name="connsiteX123" fmla="*/ 8590096 w 12346891"/>
                <a:gd name="connsiteY123" fmla="*/ 553928 h 812606"/>
                <a:gd name="connsiteX124" fmla="*/ 8548816 w 12346891"/>
                <a:gd name="connsiteY124" fmla="*/ 583206 h 812606"/>
                <a:gd name="connsiteX125" fmla="*/ 8275244 w 12346891"/>
                <a:gd name="connsiteY125" fmla="*/ 660611 h 812606"/>
                <a:gd name="connsiteX126" fmla="*/ 7904817 w 12346891"/>
                <a:gd name="connsiteY126" fmla="*/ 512015 h 812606"/>
                <a:gd name="connsiteX127" fmla="*/ 7856610 w 12346891"/>
                <a:gd name="connsiteY127" fmla="*/ 464676 h 812606"/>
                <a:gd name="connsiteX128" fmla="*/ 7852297 w 12346891"/>
                <a:gd name="connsiteY128" fmla="*/ 473299 h 812606"/>
                <a:gd name="connsiteX129" fmla="*/ 7842761 w 12346891"/>
                <a:gd name="connsiteY129" fmla="*/ 455635 h 812606"/>
                <a:gd name="connsiteX130" fmla="*/ 7402931 w 12346891"/>
                <a:gd name="connsiteY130" fmla="*/ 168309 h 812606"/>
                <a:gd name="connsiteX131" fmla="*/ 6979869 w 12346891"/>
                <a:gd name="connsiteY131" fmla="*/ 428742 h 812606"/>
                <a:gd name="connsiteX132" fmla="*/ 6979618 w 12346891"/>
                <a:gd name="connsiteY132" fmla="*/ 429151 h 812606"/>
                <a:gd name="connsiteX133" fmla="*/ 6978126 w 12346891"/>
                <a:gd name="connsiteY133" fmla="*/ 432245 h 812606"/>
                <a:gd name="connsiteX134" fmla="*/ 6951340 w 12346891"/>
                <a:gd name="connsiteY134" fmla="*/ 480215 h 812606"/>
                <a:gd name="connsiteX135" fmla="*/ 6938084 w 12346891"/>
                <a:gd name="connsiteY135" fmla="*/ 500850 h 812606"/>
                <a:gd name="connsiteX136" fmla="*/ 6920595 w 12346891"/>
                <a:gd name="connsiteY136" fmla="*/ 541286 h 812606"/>
                <a:gd name="connsiteX137" fmla="*/ 6928286 w 12346891"/>
                <a:gd name="connsiteY137" fmla="*/ 516102 h 812606"/>
                <a:gd name="connsiteX138" fmla="*/ 6922176 w 12346891"/>
                <a:gd name="connsiteY138" fmla="*/ 525614 h 812606"/>
                <a:gd name="connsiteX139" fmla="*/ 6430425 w 12346891"/>
                <a:gd name="connsiteY139" fmla="*/ 812604 h 812606"/>
                <a:gd name="connsiteX140" fmla="*/ 6059997 w 12346891"/>
                <a:gd name="connsiteY140" fmla="*/ 664008 h 812606"/>
                <a:gd name="connsiteX141" fmla="*/ 6011791 w 12346891"/>
                <a:gd name="connsiteY141" fmla="*/ 616669 h 812606"/>
                <a:gd name="connsiteX142" fmla="*/ 6007477 w 12346891"/>
                <a:gd name="connsiteY142" fmla="*/ 625293 h 812606"/>
                <a:gd name="connsiteX143" fmla="*/ 5997942 w 12346891"/>
                <a:gd name="connsiteY143" fmla="*/ 607628 h 812606"/>
                <a:gd name="connsiteX144" fmla="*/ 5558112 w 12346891"/>
                <a:gd name="connsiteY144" fmla="*/ 320302 h 812606"/>
                <a:gd name="connsiteX145" fmla="*/ 5292503 w 12346891"/>
                <a:gd name="connsiteY145" fmla="*/ 411089 h 812606"/>
                <a:gd name="connsiteX146" fmla="*/ 5247298 w 12346891"/>
                <a:gd name="connsiteY146" fmla="*/ 448999 h 812606"/>
                <a:gd name="connsiteX147" fmla="*/ 5241722 w 12346891"/>
                <a:gd name="connsiteY147" fmla="*/ 456075 h 812606"/>
                <a:gd name="connsiteX148" fmla="*/ 5207592 w 12346891"/>
                <a:gd name="connsiteY148" fmla="*/ 488913 h 812606"/>
                <a:gd name="connsiteX149" fmla="*/ 5182520 w 12346891"/>
                <a:gd name="connsiteY149" fmla="*/ 515952 h 812606"/>
                <a:gd name="connsiteX150" fmla="*/ 5129797 w 12346891"/>
                <a:gd name="connsiteY150" fmla="*/ 553930 h 812606"/>
                <a:gd name="connsiteX151" fmla="*/ 5088518 w 12346891"/>
                <a:gd name="connsiteY151" fmla="*/ 583208 h 812606"/>
                <a:gd name="connsiteX152" fmla="*/ 4814946 w 12346891"/>
                <a:gd name="connsiteY152" fmla="*/ 660613 h 812606"/>
                <a:gd name="connsiteX153" fmla="*/ 4444519 w 12346891"/>
                <a:gd name="connsiteY153" fmla="*/ 512017 h 812606"/>
                <a:gd name="connsiteX154" fmla="*/ 4396312 w 12346891"/>
                <a:gd name="connsiteY154" fmla="*/ 464678 h 812606"/>
                <a:gd name="connsiteX155" fmla="*/ 4391999 w 12346891"/>
                <a:gd name="connsiteY155" fmla="*/ 473301 h 812606"/>
                <a:gd name="connsiteX156" fmla="*/ 4382463 w 12346891"/>
                <a:gd name="connsiteY156" fmla="*/ 455637 h 812606"/>
                <a:gd name="connsiteX157" fmla="*/ 3942634 w 12346891"/>
                <a:gd name="connsiteY157" fmla="*/ 168311 h 812606"/>
                <a:gd name="connsiteX158" fmla="*/ 3519572 w 12346891"/>
                <a:gd name="connsiteY158" fmla="*/ 428744 h 812606"/>
                <a:gd name="connsiteX159" fmla="*/ 3519320 w 12346891"/>
                <a:gd name="connsiteY159" fmla="*/ 429153 h 812606"/>
                <a:gd name="connsiteX160" fmla="*/ 3517828 w 12346891"/>
                <a:gd name="connsiteY160" fmla="*/ 432247 h 812606"/>
                <a:gd name="connsiteX161" fmla="*/ 3491042 w 12346891"/>
                <a:gd name="connsiteY161" fmla="*/ 480217 h 812606"/>
                <a:gd name="connsiteX162" fmla="*/ 3477786 w 12346891"/>
                <a:gd name="connsiteY162" fmla="*/ 500852 h 812606"/>
                <a:gd name="connsiteX163" fmla="*/ 3460297 w 12346891"/>
                <a:gd name="connsiteY163" fmla="*/ 541288 h 812606"/>
                <a:gd name="connsiteX164" fmla="*/ 3467989 w 12346891"/>
                <a:gd name="connsiteY164" fmla="*/ 516104 h 812606"/>
                <a:gd name="connsiteX165" fmla="*/ 3461878 w 12346891"/>
                <a:gd name="connsiteY165" fmla="*/ 525616 h 812606"/>
                <a:gd name="connsiteX166" fmla="*/ 2970127 w 12346891"/>
                <a:gd name="connsiteY166" fmla="*/ 812606 h 812606"/>
                <a:gd name="connsiteX167" fmla="*/ 2599700 w 12346891"/>
                <a:gd name="connsiteY167" fmla="*/ 664010 h 812606"/>
                <a:gd name="connsiteX168" fmla="*/ 2551493 w 12346891"/>
                <a:gd name="connsiteY168" fmla="*/ 616671 h 812606"/>
                <a:gd name="connsiteX169" fmla="*/ 2547180 w 12346891"/>
                <a:gd name="connsiteY169" fmla="*/ 625295 h 812606"/>
                <a:gd name="connsiteX170" fmla="*/ 2537644 w 12346891"/>
                <a:gd name="connsiteY170" fmla="*/ 607630 h 812606"/>
                <a:gd name="connsiteX171" fmla="*/ 2097815 w 12346891"/>
                <a:gd name="connsiteY171" fmla="*/ 320304 h 812606"/>
                <a:gd name="connsiteX172" fmla="*/ 1832205 w 12346891"/>
                <a:gd name="connsiteY172" fmla="*/ 411091 h 812606"/>
                <a:gd name="connsiteX173" fmla="*/ 1722223 w 12346891"/>
                <a:gd name="connsiteY173" fmla="*/ 515954 h 812606"/>
                <a:gd name="connsiteX174" fmla="*/ 1669499 w 12346891"/>
                <a:gd name="connsiteY174" fmla="*/ 553933 h 812606"/>
                <a:gd name="connsiteX175" fmla="*/ 1628221 w 12346891"/>
                <a:gd name="connsiteY175" fmla="*/ 583210 h 812606"/>
                <a:gd name="connsiteX176" fmla="*/ 1354648 w 12346891"/>
                <a:gd name="connsiteY176" fmla="*/ 660615 h 812606"/>
                <a:gd name="connsiteX177" fmla="*/ 984221 w 12346891"/>
                <a:gd name="connsiteY177" fmla="*/ 512019 h 812606"/>
                <a:gd name="connsiteX178" fmla="*/ 936015 w 12346891"/>
                <a:gd name="connsiteY178" fmla="*/ 464680 h 812606"/>
                <a:gd name="connsiteX179" fmla="*/ 931701 w 12346891"/>
                <a:gd name="connsiteY179" fmla="*/ 473303 h 812606"/>
                <a:gd name="connsiteX180" fmla="*/ 922165 w 12346891"/>
                <a:gd name="connsiteY180" fmla="*/ 455639 h 812606"/>
                <a:gd name="connsiteX181" fmla="*/ 482336 w 12346891"/>
                <a:gd name="connsiteY181" fmla="*/ 168313 h 812606"/>
                <a:gd name="connsiteX182" fmla="*/ 59274 w 12346891"/>
                <a:gd name="connsiteY182" fmla="*/ 428746 h 812606"/>
                <a:gd name="connsiteX183" fmla="*/ 59022 w 12346891"/>
                <a:gd name="connsiteY183" fmla="*/ 429155 h 812606"/>
                <a:gd name="connsiteX184" fmla="*/ 30744 w 12346891"/>
                <a:gd name="connsiteY184" fmla="*/ 480219 h 812606"/>
                <a:gd name="connsiteX185" fmla="*/ 17488 w 12346891"/>
                <a:gd name="connsiteY185" fmla="*/ 500854 h 812606"/>
                <a:gd name="connsiteX186" fmla="*/ -1 w 12346891"/>
                <a:gd name="connsiteY186" fmla="*/ 541290 h 812606"/>
                <a:gd name="connsiteX187" fmla="*/ 247792 w 12346891"/>
                <a:gd name="connsiteY187" fmla="*/ 397912 h 812606"/>
                <a:gd name="connsiteX0" fmla="*/ 90436 w 12346893"/>
                <a:gd name="connsiteY0" fmla="*/ 332394 h 812606"/>
                <a:gd name="connsiteX1" fmla="*/ 103691 w 12346893"/>
                <a:gd name="connsiteY1" fmla="*/ 311759 h 812606"/>
                <a:gd name="connsiteX2" fmla="*/ 121181 w 12346893"/>
                <a:gd name="connsiteY2" fmla="*/ 271323 h 812606"/>
                <a:gd name="connsiteX3" fmla="*/ 113489 w 12346893"/>
                <a:gd name="connsiteY3" fmla="*/ 296507 h 812606"/>
                <a:gd name="connsiteX4" fmla="*/ 119599 w 12346893"/>
                <a:gd name="connsiteY4" fmla="*/ 286995 h 812606"/>
                <a:gd name="connsiteX5" fmla="*/ 611351 w 12346893"/>
                <a:gd name="connsiteY5" fmla="*/ 5 h 812606"/>
                <a:gd name="connsiteX6" fmla="*/ 981778 w 12346893"/>
                <a:gd name="connsiteY6" fmla="*/ 148601 h 812606"/>
                <a:gd name="connsiteX7" fmla="*/ 1029984 w 12346893"/>
                <a:gd name="connsiteY7" fmla="*/ 195940 h 812606"/>
                <a:gd name="connsiteX8" fmla="*/ 1034298 w 12346893"/>
                <a:gd name="connsiteY8" fmla="*/ 187316 h 812606"/>
                <a:gd name="connsiteX9" fmla="*/ 1043834 w 12346893"/>
                <a:gd name="connsiteY9" fmla="*/ 204981 h 812606"/>
                <a:gd name="connsiteX10" fmla="*/ 1483663 w 12346893"/>
                <a:gd name="connsiteY10" fmla="*/ 492306 h 812606"/>
                <a:gd name="connsiteX11" fmla="*/ 1749273 w 12346893"/>
                <a:gd name="connsiteY11" fmla="*/ 401519 h 812606"/>
                <a:gd name="connsiteX12" fmla="*/ 1794477 w 12346893"/>
                <a:gd name="connsiteY12" fmla="*/ 363610 h 812606"/>
                <a:gd name="connsiteX13" fmla="*/ 1800054 w 12346893"/>
                <a:gd name="connsiteY13" fmla="*/ 356534 h 812606"/>
                <a:gd name="connsiteX14" fmla="*/ 1911979 w 12346893"/>
                <a:gd name="connsiteY14" fmla="*/ 258678 h 812606"/>
                <a:gd name="connsiteX15" fmla="*/ 1953257 w 12346893"/>
                <a:gd name="connsiteY15" fmla="*/ 229401 h 812606"/>
                <a:gd name="connsiteX16" fmla="*/ 2226830 w 12346893"/>
                <a:gd name="connsiteY16" fmla="*/ 151996 h 812606"/>
                <a:gd name="connsiteX17" fmla="*/ 2597257 w 12346893"/>
                <a:gd name="connsiteY17" fmla="*/ 300592 h 812606"/>
                <a:gd name="connsiteX18" fmla="*/ 2645463 w 12346893"/>
                <a:gd name="connsiteY18" fmla="*/ 347931 h 812606"/>
                <a:gd name="connsiteX19" fmla="*/ 2649777 w 12346893"/>
                <a:gd name="connsiteY19" fmla="*/ 339308 h 812606"/>
                <a:gd name="connsiteX20" fmla="*/ 2659313 w 12346893"/>
                <a:gd name="connsiteY20" fmla="*/ 356972 h 812606"/>
                <a:gd name="connsiteX21" fmla="*/ 3099142 w 12346893"/>
                <a:gd name="connsiteY21" fmla="*/ 644298 h 812606"/>
                <a:gd name="connsiteX22" fmla="*/ 3522204 w 12346893"/>
                <a:gd name="connsiteY22" fmla="*/ 383865 h 812606"/>
                <a:gd name="connsiteX23" fmla="*/ 3522456 w 12346893"/>
                <a:gd name="connsiteY23" fmla="*/ 383456 h 812606"/>
                <a:gd name="connsiteX24" fmla="*/ 3550734 w 12346893"/>
                <a:gd name="connsiteY24" fmla="*/ 332392 h 812606"/>
                <a:gd name="connsiteX25" fmla="*/ 3581479 w 12346893"/>
                <a:gd name="connsiteY25" fmla="*/ 271321 h 812606"/>
                <a:gd name="connsiteX26" fmla="*/ 3573787 w 12346893"/>
                <a:gd name="connsiteY26" fmla="*/ 296505 h 812606"/>
                <a:gd name="connsiteX27" fmla="*/ 3579897 w 12346893"/>
                <a:gd name="connsiteY27" fmla="*/ 286993 h 812606"/>
                <a:gd name="connsiteX28" fmla="*/ 4071649 w 12346893"/>
                <a:gd name="connsiteY28" fmla="*/ 3 h 812606"/>
                <a:gd name="connsiteX29" fmla="*/ 4442076 w 12346893"/>
                <a:gd name="connsiteY29" fmla="*/ 148599 h 812606"/>
                <a:gd name="connsiteX30" fmla="*/ 4490282 w 12346893"/>
                <a:gd name="connsiteY30" fmla="*/ 195938 h 812606"/>
                <a:gd name="connsiteX31" fmla="*/ 4494596 w 12346893"/>
                <a:gd name="connsiteY31" fmla="*/ 187314 h 812606"/>
                <a:gd name="connsiteX32" fmla="*/ 4504132 w 12346893"/>
                <a:gd name="connsiteY32" fmla="*/ 204979 h 812606"/>
                <a:gd name="connsiteX33" fmla="*/ 4943961 w 12346893"/>
                <a:gd name="connsiteY33" fmla="*/ 492304 h 812606"/>
                <a:gd name="connsiteX34" fmla="*/ 5209571 w 12346893"/>
                <a:gd name="connsiteY34" fmla="*/ 401517 h 812606"/>
                <a:gd name="connsiteX35" fmla="*/ 5254775 w 12346893"/>
                <a:gd name="connsiteY35" fmla="*/ 363608 h 812606"/>
                <a:gd name="connsiteX36" fmla="*/ 5260352 w 12346893"/>
                <a:gd name="connsiteY36" fmla="*/ 356532 h 812606"/>
                <a:gd name="connsiteX37" fmla="*/ 5294481 w 12346893"/>
                <a:gd name="connsiteY37" fmla="*/ 323694 h 812606"/>
                <a:gd name="connsiteX38" fmla="*/ 5319553 w 12346893"/>
                <a:gd name="connsiteY38" fmla="*/ 296655 h 812606"/>
                <a:gd name="connsiteX39" fmla="*/ 5408614 w 12346893"/>
                <a:gd name="connsiteY39" fmla="*/ 177228 h 812606"/>
                <a:gd name="connsiteX40" fmla="*/ 5372276 w 12346893"/>
                <a:gd name="connsiteY40" fmla="*/ 258677 h 812606"/>
                <a:gd name="connsiteX41" fmla="*/ 5413555 w 12346893"/>
                <a:gd name="connsiteY41" fmla="*/ 229399 h 812606"/>
                <a:gd name="connsiteX42" fmla="*/ 5687128 w 12346893"/>
                <a:gd name="connsiteY42" fmla="*/ 151994 h 812606"/>
                <a:gd name="connsiteX43" fmla="*/ 6057555 w 12346893"/>
                <a:gd name="connsiteY43" fmla="*/ 300590 h 812606"/>
                <a:gd name="connsiteX44" fmla="*/ 6105761 w 12346893"/>
                <a:gd name="connsiteY44" fmla="*/ 347929 h 812606"/>
                <a:gd name="connsiteX45" fmla="*/ 6110075 w 12346893"/>
                <a:gd name="connsiteY45" fmla="*/ 339306 h 812606"/>
                <a:gd name="connsiteX46" fmla="*/ 6119611 w 12346893"/>
                <a:gd name="connsiteY46" fmla="*/ 356970 h 812606"/>
                <a:gd name="connsiteX47" fmla="*/ 6559439 w 12346893"/>
                <a:gd name="connsiteY47" fmla="*/ 644296 h 812606"/>
                <a:gd name="connsiteX48" fmla="*/ 6982502 w 12346893"/>
                <a:gd name="connsiteY48" fmla="*/ 383863 h 812606"/>
                <a:gd name="connsiteX49" fmla="*/ 6982753 w 12346893"/>
                <a:gd name="connsiteY49" fmla="*/ 383454 h 812606"/>
                <a:gd name="connsiteX50" fmla="*/ 6984246 w 12346893"/>
                <a:gd name="connsiteY50" fmla="*/ 380360 h 812606"/>
                <a:gd name="connsiteX51" fmla="*/ 7011032 w 12346893"/>
                <a:gd name="connsiteY51" fmla="*/ 332390 h 812606"/>
                <a:gd name="connsiteX52" fmla="*/ 7024286 w 12346893"/>
                <a:gd name="connsiteY52" fmla="*/ 311755 h 812606"/>
                <a:gd name="connsiteX53" fmla="*/ 7041777 w 12346893"/>
                <a:gd name="connsiteY53" fmla="*/ 271319 h 812606"/>
                <a:gd name="connsiteX54" fmla="*/ 7034085 w 12346893"/>
                <a:gd name="connsiteY54" fmla="*/ 296503 h 812606"/>
                <a:gd name="connsiteX55" fmla="*/ 7040195 w 12346893"/>
                <a:gd name="connsiteY55" fmla="*/ 286991 h 812606"/>
                <a:gd name="connsiteX56" fmla="*/ 7531947 w 12346893"/>
                <a:gd name="connsiteY56" fmla="*/ 1 h 812606"/>
                <a:gd name="connsiteX57" fmla="*/ 7902374 w 12346893"/>
                <a:gd name="connsiteY57" fmla="*/ 148597 h 812606"/>
                <a:gd name="connsiteX58" fmla="*/ 7950580 w 12346893"/>
                <a:gd name="connsiteY58" fmla="*/ 195936 h 812606"/>
                <a:gd name="connsiteX59" fmla="*/ 7954894 w 12346893"/>
                <a:gd name="connsiteY59" fmla="*/ 187312 h 812606"/>
                <a:gd name="connsiteX60" fmla="*/ 7964430 w 12346893"/>
                <a:gd name="connsiteY60" fmla="*/ 204977 h 812606"/>
                <a:gd name="connsiteX61" fmla="*/ 8404258 w 12346893"/>
                <a:gd name="connsiteY61" fmla="*/ 492302 h 812606"/>
                <a:gd name="connsiteX62" fmla="*/ 8669869 w 12346893"/>
                <a:gd name="connsiteY62" fmla="*/ 401515 h 812606"/>
                <a:gd name="connsiteX63" fmla="*/ 8715076 w 12346893"/>
                <a:gd name="connsiteY63" fmla="*/ 363604 h 812606"/>
                <a:gd name="connsiteX64" fmla="*/ 8720650 w 12346893"/>
                <a:gd name="connsiteY64" fmla="*/ 356531 h 812606"/>
                <a:gd name="connsiteX65" fmla="*/ 8754770 w 12346893"/>
                <a:gd name="connsiteY65" fmla="*/ 323702 h 812606"/>
                <a:gd name="connsiteX66" fmla="*/ 8779851 w 12346893"/>
                <a:gd name="connsiteY66" fmla="*/ 296653 h 812606"/>
                <a:gd name="connsiteX67" fmla="*/ 8869086 w 12346893"/>
                <a:gd name="connsiteY67" fmla="*/ 159809 h 812606"/>
                <a:gd name="connsiteX68" fmla="*/ 8886596 w 12346893"/>
                <a:gd name="connsiteY68" fmla="*/ 119325 h 812606"/>
                <a:gd name="connsiteX69" fmla="*/ 8868912 w 12346893"/>
                <a:gd name="connsiteY69" fmla="*/ 177226 h 812606"/>
                <a:gd name="connsiteX70" fmla="*/ 8832573 w 12346893"/>
                <a:gd name="connsiteY70" fmla="*/ 258676 h 812606"/>
                <a:gd name="connsiteX71" fmla="*/ 8873853 w 12346893"/>
                <a:gd name="connsiteY71" fmla="*/ 229399 h 812606"/>
                <a:gd name="connsiteX72" fmla="*/ 9147426 w 12346893"/>
                <a:gd name="connsiteY72" fmla="*/ 151993 h 812606"/>
                <a:gd name="connsiteX73" fmla="*/ 9517853 w 12346893"/>
                <a:gd name="connsiteY73" fmla="*/ 300589 h 812606"/>
                <a:gd name="connsiteX74" fmla="*/ 9566059 w 12346893"/>
                <a:gd name="connsiteY74" fmla="*/ 347928 h 812606"/>
                <a:gd name="connsiteX75" fmla="*/ 9570373 w 12346893"/>
                <a:gd name="connsiteY75" fmla="*/ 339305 h 812606"/>
                <a:gd name="connsiteX76" fmla="*/ 9579908 w 12346893"/>
                <a:gd name="connsiteY76" fmla="*/ 356969 h 812606"/>
                <a:gd name="connsiteX77" fmla="*/ 10019738 w 12346893"/>
                <a:gd name="connsiteY77" fmla="*/ 644295 h 812606"/>
                <a:gd name="connsiteX78" fmla="*/ 10442800 w 12346893"/>
                <a:gd name="connsiteY78" fmla="*/ 383862 h 812606"/>
                <a:gd name="connsiteX79" fmla="*/ 10443052 w 12346893"/>
                <a:gd name="connsiteY79" fmla="*/ 383453 h 812606"/>
                <a:gd name="connsiteX80" fmla="*/ 10444544 w 12346893"/>
                <a:gd name="connsiteY80" fmla="*/ 380359 h 812606"/>
                <a:gd name="connsiteX81" fmla="*/ 10471330 w 12346893"/>
                <a:gd name="connsiteY81" fmla="*/ 332389 h 812606"/>
                <a:gd name="connsiteX82" fmla="*/ 10484585 w 12346893"/>
                <a:gd name="connsiteY82" fmla="*/ 311754 h 812606"/>
                <a:gd name="connsiteX83" fmla="*/ 10502074 w 12346893"/>
                <a:gd name="connsiteY83" fmla="*/ 271318 h 812606"/>
                <a:gd name="connsiteX84" fmla="*/ 10494383 w 12346893"/>
                <a:gd name="connsiteY84" fmla="*/ 296502 h 812606"/>
                <a:gd name="connsiteX85" fmla="*/ 10500493 w 12346893"/>
                <a:gd name="connsiteY85" fmla="*/ 286990 h 812606"/>
                <a:gd name="connsiteX86" fmla="*/ 10992245 w 12346893"/>
                <a:gd name="connsiteY86" fmla="*/ 0 h 812606"/>
                <a:gd name="connsiteX87" fmla="*/ 11362672 w 12346893"/>
                <a:gd name="connsiteY87" fmla="*/ 148596 h 812606"/>
                <a:gd name="connsiteX88" fmla="*/ 11410878 w 12346893"/>
                <a:gd name="connsiteY88" fmla="*/ 195935 h 812606"/>
                <a:gd name="connsiteX89" fmla="*/ 11415192 w 12346893"/>
                <a:gd name="connsiteY89" fmla="*/ 187311 h 812606"/>
                <a:gd name="connsiteX90" fmla="*/ 11424728 w 12346893"/>
                <a:gd name="connsiteY90" fmla="*/ 204976 h 812606"/>
                <a:gd name="connsiteX91" fmla="*/ 11864557 w 12346893"/>
                <a:gd name="connsiteY91" fmla="*/ 492302 h 812606"/>
                <a:gd name="connsiteX92" fmla="*/ 12329384 w 12346893"/>
                <a:gd name="connsiteY92" fmla="*/ 159808 h 812606"/>
                <a:gd name="connsiteX93" fmla="*/ 12346893 w 12346893"/>
                <a:gd name="connsiteY93" fmla="*/ 119324 h 812606"/>
                <a:gd name="connsiteX94" fmla="*/ 12329210 w 12346893"/>
                <a:gd name="connsiteY94" fmla="*/ 177225 h 812606"/>
                <a:gd name="connsiteX95" fmla="*/ 11735544 w 12346893"/>
                <a:gd name="connsiteY95" fmla="*/ 660610 h 812606"/>
                <a:gd name="connsiteX96" fmla="*/ 11365117 w 12346893"/>
                <a:gd name="connsiteY96" fmla="*/ 512014 h 812606"/>
                <a:gd name="connsiteX97" fmla="*/ 11316911 w 12346893"/>
                <a:gd name="connsiteY97" fmla="*/ 464675 h 812606"/>
                <a:gd name="connsiteX98" fmla="*/ 11312596 w 12346893"/>
                <a:gd name="connsiteY98" fmla="*/ 473298 h 812606"/>
                <a:gd name="connsiteX99" fmla="*/ 11303061 w 12346893"/>
                <a:gd name="connsiteY99" fmla="*/ 455634 h 812606"/>
                <a:gd name="connsiteX100" fmla="*/ 10863232 w 12346893"/>
                <a:gd name="connsiteY100" fmla="*/ 168308 h 812606"/>
                <a:gd name="connsiteX101" fmla="*/ 10440170 w 12346893"/>
                <a:gd name="connsiteY101" fmla="*/ 428741 h 812606"/>
                <a:gd name="connsiteX102" fmla="*/ 10439918 w 12346893"/>
                <a:gd name="connsiteY102" fmla="*/ 429150 h 812606"/>
                <a:gd name="connsiteX103" fmla="*/ 10438426 w 12346893"/>
                <a:gd name="connsiteY103" fmla="*/ 432244 h 812606"/>
                <a:gd name="connsiteX104" fmla="*/ 10411639 w 12346893"/>
                <a:gd name="connsiteY104" fmla="*/ 480214 h 812606"/>
                <a:gd name="connsiteX105" fmla="*/ 10398385 w 12346893"/>
                <a:gd name="connsiteY105" fmla="*/ 500849 h 812606"/>
                <a:gd name="connsiteX106" fmla="*/ 10380895 w 12346893"/>
                <a:gd name="connsiteY106" fmla="*/ 541285 h 812606"/>
                <a:gd name="connsiteX107" fmla="*/ 10388586 w 12346893"/>
                <a:gd name="connsiteY107" fmla="*/ 516101 h 812606"/>
                <a:gd name="connsiteX108" fmla="*/ 10382477 w 12346893"/>
                <a:gd name="connsiteY108" fmla="*/ 525613 h 812606"/>
                <a:gd name="connsiteX109" fmla="*/ 9890724 w 12346893"/>
                <a:gd name="connsiteY109" fmla="*/ 812603 h 812606"/>
                <a:gd name="connsiteX110" fmla="*/ 9520297 w 12346893"/>
                <a:gd name="connsiteY110" fmla="*/ 664007 h 812606"/>
                <a:gd name="connsiteX111" fmla="*/ 9472091 w 12346893"/>
                <a:gd name="connsiteY111" fmla="*/ 616668 h 812606"/>
                <a:gd name="connsiteX112" fmla="*/ 9467777 w 12346893"/>
                <a:gd name="connsiteY112" fmla="*/ 625292 h 812606"/>
                <a:gd name="connsiteX113" fmla="*/ 9458242 w 12346893"/>
                <a:gd name="connsiteY113" fmla="*/ 607627 h 812606"/>
                <a:gd name="connsiteX114" fmla="*/ 9018413 w 12346893"/>
                <a:gd name="connsiteY114" fmla="*/ 320302 h 812606"/>
                <a:gd name="connsiteX115" fmla="*/ 8752802 w 12346893"/>
                <a:gd name="connsiteY115" fmla="*/ 411089 h 812606"/>
                <a:gd name="connsiteX116" fmla="*/ 8707595 w 12346893"/>
                <a:gd name="connsiteY116" fmla="*/ 449000 h 812606"/>
                <a:gd name="connsiteX117" fmla="*/ 8702022 w 12346893"/>
                <a:gd name="connsiteY117" fmla="*/ 456073 h 812606"/>
                <a:gd name="connsiteX118" fmla="*/ 8667901 w 12346893"/>
                <a:gd name="connsiteY118" fmla="*/ 488902 h 812606"/>
                <a:gd name="connsiteX119" fmla="*/ 8642820 w 12346893"/>
                <a:gd name="connsiteY119" fmla="*/ 515951 h 812606"/>
                <a:gd name="connsiteX120" fmla="*/ 8553585 w 12346893"/>
                <a:gd name="connsiteY120" fmla="*/ 652795 h 812606"/>
                <a:gd name="connsiteX121" fmla="*/ 8536075 w 12346893"/>
                <a:gd name="connsiteY121" fmla="*/ 693279 h 812606"/>
                <a:gd name="connsiteX122" fmla="*/ 8553759 w 12346893"/>
                <a:gd name="connsiteY122" fmla="*/ 635378 h 812606"/>
                <a:gd name="connsiteX123" fmla="*/ 8590098 w 12346893"/>
                <a:gd name="connsiteY123" fmla="*/ 553928 h 812606"/>
                <a:gd name="connsiteX124" fmla="*/ 8548818 w 12346893"/>
                <a:gd name="connsiteY124" fmla="*/ 583206 h 812606"/>
                <a:gd name="connsiteX125" fmla="*/ 8275246 w 12346893"/>
                <a:gd name="connsiteY125" fmla="*/ 660611 h 812606"/>
                <a:gd name="connsiteX126" fmla="*/ 7904819 w 12346893"/>
                <a:gd name="connsiteY126" fmla="*/ 512015 h 812606"/>
                <a:gd name="connsiteX127" fmla="*/ 7856612 w 12346893"/>
                <a:gd name="connsiteY127" fmla="*/ 464676 h 812606"/>
                <a:gd name="connsiteX128" fmla="*/ 7852299 w 12346893"/>
                <a:gd name="connsiteY128" fmla="*/ 473299 h 812606"/>
                <a:gd name="connsiteX129" fmla="*/ 7842763 w 12346893"/>
                <a:gd name="connsiteY129" fmla="*/ 455635 h 812606"/>
                <a:gd name="connsiteX130" fmla="*/ 7402933 w 12346893"/>
                <a:gd name="connsiteY130" fmla="*/ 168309 h 812606"/>
                <a:gd name="connsiteX131" fmla="*/ 6979871 w 12346893"/>
                <a:gd name="connsiteY131" fmla="*/ 428742 h 812606"/>
                <a:gd name="connsiteX132" fmla="*/ 6979620 w 12346893"/>
                <a:gd name="connsiteY132" fmla="*/ 429151 h 812606"/>
                <a:gd name="connsiteX133" fmla="*/ 6978128 w 12346893"/>
                <a:gd name="connsiteY133" fmla="*/ 432245 h 812606"/>
                <a:gd name="connsiteX134" fmla="*/ 6951342 w 12346893"/>
                <a:gd name="connsiteY134" fmla="*/ 480215 h 812606"/>
                <a:gd name="connsiteX135" fmla="*/ 6938086 w 12346893"/>
                <a:gd name="connsiteY135" fmla="*/ 500850 h 812606"/>
                <a:gd name="connsiteX136" fmla="*/ 6920597 w 12346893"/>
                <a:gd name="connsiteY136" fmla="*/ 541286 h 812606"/>
                <a:gd name="connsiteX137" fmla="*/ 6928288 w 12346893"/>
                <a:gd name="connsiteY137" fmla="*/ 516102 h 812606"/>
                <a:gd name="connsiteX138" fmla="*/ 6922178 w 12346893"/>
                <a:gd name="connsiteY138" fmla="*/ 525614 h 812606"/>
                <a:gd name="connsiteX139" fmla="*/ 6430427 w 12346893"/>
                <a:gd name="connsiteY139" fmla="*/ 812604 h 812606"/>
                <a:gd name="connsiteX140" fmla="*/ 6059999 w 12346893"/>
                <a:gd name="connsiteY140" fmla="*/ 664008 h 812606"/>
                <a:gd name="connsiteX141" fmla="*/ 6011793 w 12346893"/>
                <a:gd name="connsiteY141" fmla="*/ 616669 h 812606"/>
                <a:gd name="connsiteX142" fmla="*/ 6007479 w 12346893"/>
                <a:gd name="connsiteY142" fmla="*/ 625293 h 812606"/>
                <a:gd name="connsiteX143" fmla="*/ 5997944 w 12346893"/>
                <a:gd name="connsiteY143" fmla="*/ 607628 h 812606"/>
                <a:gd name="connsiteX144" fmla="*/ 5558114 w 12346893"/>
                <a:gd name="connsiteY144" fmla="*/ 320302 h 812606"/>
                <a:gd name="connsiteX145" fmla="*/ 5292505 w 12346893"/>
                <a:gd name="connsiteY145" fmla="*/ 411089 h 812606"/>
                <a:gd name="connsiteX146" fmla="*/ 5247300 w 12346893"/>
                <a:gd name="connsiteY146" fmla="*/ 448999 h 812606"/>
                <a:gd name="connsiteX147" fmla="*/ 5241724 w 12346893"/>
                <a:gd name="connsiteY147" fmla="*/ 456075 h 812606"/>
                <a:gd name="connsiteX148" fmla="*/ 5207594 w 12346893"/>
                <a:gd name="connsiteY148" fmla="*/ 488913 h 812606"/>
                <a:gd name="connsiteX149" fmla="*/ 5182522 w 12346893"/>
                <a:gd name="connsiteY149" fmla="*/ 515952 h 812606"/>
                <a:gd name="connsiteX150" fmla="*/ 5129799 w 12346893"/>
                <a:gd name="connsiteY150" fmla="*/ 553930 h 812606"/>
                <a:gd name="connsiteX151" fmla="*/ 5088520 w 12346893"/>
                <a:gd name="connsiteY151" fmla="*/ 583208 h 812606"/>
                <a:gd name="connsiteX152" fmla="*/ 4814948 w 12346893"/>
                <a:gd name="connsiteY152" fmla="*/ 660613 h 812606"/>
                <a:gd name="connsiteX153" fmla="*/ 4444521 w 12346893"/>
                <a:gd name="connsiteY153" fmla="*/ 512017 h 812606"/>
                <a:gd name="connsiteX154" fmla="*/ 4396314 w 12346893"/>
                <a:gd name="connsiteY154" fmla="*/ 464678 h 812606"/>
                <a:gd name="connsiteX155" fmla="*/ 4392001 w 12346893"/>
                <a:gd name="connsiteY155" fmla="*/ 473301 h 812606"/>
                <a:gd name="connsiteX156" fmla="*/ 4382465 w 12346893"/>
                <a:gd name="connsiteY156" fmla="*/ 455637 h 812606"/>
                <a:gd name="connsiteX157" fmla="*/ 3942636 w 12346893"/>
                <a:gd name="connsiteY157" fmla="*/ 168311 h 812606"/>
                <a:gd name="connsiteX158" fmla="*/ 3519574 w 12346893"/>
                <a:gd name="connsiteY158" fmla="*/ 428744 h 812606"/>
                <a:gd name="connsiteX159" fmla="*/ 3519322 w 12346893"/>
                <a:gd name="connsiteY159" fmla="*/ 429153 h 812606"/>
                <a:gd name="connsiteX160" fmla="*/ 3517830 w 12346893"/>
                <a:gd name="connsiteY160" fmla="*/ 432247 h 812606"/>
                <a:gd name="connsiteX161" fmla="*/ 3491044 w 12346893"/>
                <a:gd name="connsiteY161" fmla="*/ 480217 h 812606"/>
                <a:gd name="connsiteX162" fmla="*/ 3477788 w 12346893"/>
                <a:gd name="connsiteY162" fmla="*/ 500852 h 812606"/>
                <a:gd name="connsiteX163" fmla="*/ 3460299 w 12346893"/>
                <a:gd name="connsiteY163" fmla="*/ 541288 h 812606"/>
                <a:gd name="connsiteX164" fmla="*/ 3467991 w 12346893"/>
                <a:gd name="connsiteY164" fmla="*/ 516104 h 812606"/>
                <a:gd name="connsiteX165" fmla="*/ 3461880 w 12346893"/>
                <a:gd name="connsiteY165" fmla="*/ 525616 h 812606"/>
                <a:gd name="connsiteX166" fmla="*/ 2970129 w 12346893"/>
                <a:gd name="connsiteY166" fmla="*/ 812606 h 812606"/>
                <a:gd name="connsiteX167" fmla="*/ 2599702 w 12346893"/>
                <a:gd name="connsiteY167" fmla="*/ 664010 h 812606"/>
                <a:gd name="connsiteX168" fmla="*/ 2551495 w 12346893"/>
                <a:gd name="connsiteY168" fmla="*/ 616671 h 812606"/>
                <a:gd name="connsiteX169" fmla="*/ 2547182 w 12346893"/>
                <a:gd name="connsiteY169" fmla="*/ 625295 h 812606"/>
                <a:gd name="connsiteX170" fmla="*/ 2537646 w 12346893"/>
                <a:gd name="connsiteY170" fmla="*/ 607630 h 812606"/>
                <a:gd name="connsiteX171" fmla="*/ 2097817 w 12346893"/>
                <a:gd name="connsiteY171" fmla="*/ 320304 h 812606"/>
                <a:gd name="connsiteX172" fmla="*/ 1832207 w 12346893"/>
                <a:gd name="connsiteY172" fmla="*/ 411091 h 812606"/>
                <a:gd name="connsiteX173" fmla="*/ 1722225 w 12346893"/>
                <a:gd name="connsiteY173" fmla="*/ 515954 h 812606"/>
                <a:gd name="connsiteX174" fmla="*/ 1669501 w 12346893"/>
                <a:gd name="connsiteY174" fmla="*/ 553933 h 812606"/>
                <a:gd name="connsiteX175" fmla="*/ 1628223 w 12346893"/>
                <a:gd name="connsiteY175" fmla="*/ 583210 h 812606"/>
                <a:gd name="connsiteX176" fmla="*/ 1354650 w 12346893"/>
                <a:gd name="connsiteY176" fmla="*/ 660615 h 812606"/>
                <a:gd name="connsiteX177" fmla="*/ 984223 w 12346893"/>
                <a:gd name="connsiteY177" fmla="*/ 512019 h 812606"/>
                <a:gd name="connsiteX178" fmla="*/ 936017 w 12346893"/>
                <a:gd name="connsiteY178" fmla="*/ 464680 h 812606"/>
                <a:gd name="connsiteX179" fmla="*/ 931703 w 12346893"/>
                <a:gd name="connsiteY179" fmla="*/ 473303 h 812606"/>
                <a:gd name="connsiteX180" fmla="*/ 922167 w 12346893"/>
                <a:gd name="connsiteY180" fmla="*/ 455639 h 812606"/>
                <a:gd name="connsiteX181" fmla="*/ 482338 w 12346893"/>
                <a:gd name="connsiteY181" fmla="*/ 168313 h 812606"/>
                <a:gd name="connsiteX182" fmla="*/ 59276 w 12346893"/>
                <a:gd name="connsiteY182" fmla="*/ 428746 h 812606"/>
                <a:gd name="connsiteX183" fmla="*/ 59024 w 12346893"/>
                <a:gd name="connsiteY183" fmla="*/ 429155 h 812606"/>
                <a:gd name="connsiteX184" fmla="*/ 30746 w 12346893"/>
                <a:gd name="connsiteY184" fmla="*/ 480219 h 812606"/>
                <a:gd name="connsiteX185" fmla="*/ 1 w 12346893"/>
                <a:gd name="connsiteY185" fmla="*/ 541290 h 812606"/>
                <a:gd name="connsiteX186" fmla="*/ 247794 w 12346893"/>
                <a:gd name="connsiteY186" fmla="*/ 397912 h 812606"/>
                <a:gd name="connsiteX0" fmla="*/ 90434 w 12346891"/>
                <a:gd name="connsiteY0" fmla="*/ 332394 h 812606"/>
                <a:gd name="connsiteX1" fmla="*/ 121179 w 12346891"/>
                <a:gd name="connsiteY1" fmla="*/ 271323 h 812606"/>
                <a:gd name="connsiteX2" fmla="*/ 113487 w 12346891"/>
                <a:gd name="connsiteY2" fmla="*/ 296507 h 812606"/>
                <a:gd name="connsiteX3" fmla="*/ 119597 w 12346891"/>
                <a:gd name="connsiteY3" fmla="*/ 286995 h 812606"/>
                <a:gd name="connsiteX4" fmla="*/ 611349 w 12346891"/>
                <a:gd name="connsiteY4" fmla="*/ 5 h 812606"/>
                <a:gd name="connsiteX5" fmla="*/ 981776 w 12346891"/>
                <a:gd name="connsiteY5" fmla="*/ 148601 h 812606"/>
                <a:gd name="connsiteX6" fmla="*/ 1029982 w 12346891"/>
                <a:gd name="connsiteY6" fmla="*/ 195940 h 812606"/>
                <a:gd name="connsiteX7" fmla="*/ 1034296 w 12346891"/>
                <a:gd name="connsiteY7" fmla="*/ 187316 h 812606"/>
                <a:gd name="connsiteX8" fmla="*/ 1043832 w 12346891"/>
                <a:gd name="connsiteY8" fmla="*/ 204981 h 812606"/>
                <a:gd name="connsiteX9" fmla="*/ 1483661 w 12346891"/>
                <a:gd name="connsiteY9" fmla="*/ 492306 h 812606"/>
                <a:gd name="connsiteX10" fmla="*/ 1749271 w 12346891"/>
                <a:gd name="connsiteY10" fmla="*/ 401519 h 812606"/>
                <a:gd name="connsiteX11" fmla="*/ 1794475 w 12346891"/>
                <a:gd name="connsiteY11" fmla="*/ 363610 h 812606"/>
                <a:gd name="connsiteX12" fmla="*/ 1800052 w 12346891"/>
                <a:gd name="connsiteY12" fmla="*/ 356534 h 812606"/>
                <a:gd name="connsiteX13" fmla="*/ 1911977 w 12346891"/>
                <a:gd name="connsiteY13" fmla="*/ 258678 h 812606"/>
                <a:gd name="connsiteX14" fmla="*/ 1953255 w 12346891"/>
                <a:gd name="connsiteY14" fmla="*/ 229401 h 812606"/>
                <a:gd name="connsiteX15" fmla="*/ 2226828 w 12346891"/>
                <a:gd name="connsiteY15" fmla="*/ 151996 h 812606"/>
                <a:gd name="connsiteX16" fmla="*/ 2597255 w 12346891"/>
                <a:gd name="connsiteY16" fmla="*/ 300592 h 812606"/>
                <a:gd name="connsiteX17" fmla="*/ 2645461 w 12346891"/>
                <a:gd name="connsiteY17" fmla="*/ 347931 h 812606"/>
                <a:gd name="connsiteX18" fmla="*/ 2649775 w 12346891"/>
                <a:gd name="connsiteY18" fmla="*/ 339308 h 812606"/>
                <a:gd name="connsiteX19" fmla="*/ 2659311 w 12346891"/>
                <a:gd name="connsiteY19" fmla="*/ 356972 h 812606"/>
                <a:gd name="connsiteX20" fmla="*/ 3099140 w 12346891"/>
                <a:gd name="connsiteY20" fmla="*/ 644298 h 812606"/>
                <a:gd name="connsiteX21" fmla="*/ 3522202 w 12346891"/>
                <a:gd name="connsiteY21" fmla="*/ 383865 h 812606"/>
                <a:gd name="connsiteX22" fmla="*/ 3522454 w 12346891"/>
                <a:gd name="connsiteY22" fmla="*/ 383456 h 812606"/>
                <a:gd name="connsiteX23" fmla="*/ 3550732 w 12346891"/>
                <a:gd name="connsiteY23" fmla="*/ 332392 h 812606"/>
                <a:gd name="connsiteX24" fmla="*/ 3581477 w 12346891"/>
                <a:gd name="connsiteY24" fmla="*/ 271321 h 812606"/>
                <a:gd name="connsiteX25" fmla="*/ 3573785 w 12346891"/>
                <a:gd name="connsiteY25" fmla="*/ 296505 h 812606"/>
                <a:gd name="connsiteX26" fmla="*/ 3579895 w 12346891"/>
                <a:gd name="connsiteY26" fmla="*/ 286993 h 812606"/>
                <a:gd name="connsiteX27" fmla="*/ 4071647 w 12346891"/>
                <a:gd name="connsiteY27" fmla="*/ 3 h 812606"/>
                <a:gd name="connsiteX28" fmla="*/ 4442074 w 12346891"/>
                <a:gd name="connsiteY28" fmla="*/ 148599 h 812606"/>
                <a:gd name="connsiteX29" fmla="*/ 4490280 w 12346891"/>
                <a:gd name="connsiteY29" fmla="*/ 195938 h 812606"/>
                <a:gd name="connsiteX30" fmla="*/ 4494594 w 12346891"/>
                <a:gd name="connsiteY30" fmla="*/ 187314 h 812606"/>
                <a:gd name="connsiteX31" fmla="*/ 4504130 w 12346891"/>
                <a:gd name="connsiteY31" fmla="*/ 204979 h 812606"/>
                <a:gd name="connsiteX32" fmla="*/ 4943959 w 12346891"/>
                <a:gd name="connsiteY32" fmla="*/ 492304 h 812606"/>
                <a:gd name="connsiteX33" fmla="*/ 5209569 w 12346891"/>
                <a:gd name="connsiteY33" fmla="*/ 401517 h 812606"/>
                <a:gd name="connsiteX34" fmla="*/ 5254773 w 12346891"/>
                <a:gd name="connsiteY34" fmla="*/ 363608 h 812606"/>
                <a:gd name="connsiteX35" fmla="*/ 5260350 w 12346891"/>
                <a:gd name="connsiteY35" fmla="*/ 356532 h 812606"/>
                <a:gd name="connsiteX36" fmla="*/ 5294479 w 12346891"/>
                <a:gd name="connsiteY36" fmla="*/ 323694 h 812606"/>
                <a:gd name="connsiteX37" fmla="*/ 5319551 w 12346891"/>
                <a:gd name="connsiteY37" fmla="*/ 296655 h 812606"/>
                <a:gd name="connsiteX38" fmla="*/ 5408612 w 12346891"/>
                <a:gd name="connsiteY38" fmla="*/ 177228 h 812606"/>
                <a:gd name="connsiteX39" fmla="*/ 5372274 w 12346891"/>
                <a:gd name="connsiteY39" fmla="*/ 258677 h 812606"/>
                <a:gd name="connsiteX40" fmla="*/ 5413553 w 12346891"/>
                <a:gd name="connsiteY40" fmla="*/ 229399 h 812606"/>
                <a:gd name="connsiteX41" fmla="*/ 5687126 w 12346891"/>
                <a:gd name="connsiteY41" fmla="*/ 151994 h 812606"/>
                <a:gd name="connsiteX42" fmla="*/ 6057553 w 12346891"/>
                <a:gd name="connsiteY42" fmla="*/ 300590 h 812606"/>
                <a:gd name="connsiteX43" fmla="*/ 6105759 w 12346891"/>
                <a:gd name="connsiteY43" fmla="*/ 347929 h 812606"/>
                <a:gd name="connsiteX44" fmla="*/ 6110073 w 12346891"/>
                <a:gd name="connsiteY44" fmla="*/ 339306 h 812606"/>
                <a:gd name="connsiteX45" fmla="*/ 6119609 w 12346891"/>
                <a:gd name="connsiteY45" fmla="*/ 356970 h 812606"/>
                <a:gd name="connsiteX46" fmla="*/ 6559437 w 12346891"/>
                <a:gd name="connsiteY46" fmla="*/ 644296 h 812606"/>
                <a:gd name="connsiteX47" fmla="*/ 6982500 w 12346891"/>
                <a:gd name="connsiteY47" fmla="*/ 383863 h 812606"/>
                <a:gd name="connsiteX48" fmla="*/ 6982751 w 12346891"/>
                <a:gd name="connsiteY48" fmla="*/ 383454 h 812606"/>
                <a:gd name="connsiteX49" fmla="*/ 6984244 w 12346891"/>
                <a:gd name="connsiteY49" fmla="*/ 380360 h 812606"/>
                <a:gd name="connsiteX50" fmla="*/ 7011030 w 12346891"/>
                <a:gd name="connsiteY50" fmla="*/ 332390 h 812606"/>
                <a:gd name="connsiteX51" fmla="*/ 7024284 w 12346891"/>
                <a:gd name="connsiteY51" fmla="*/ 311755 h 812606"/>
                <a:gd name="connsiteX52" fmla="*/ 7041775 w 12346891"/>
                <a:gd name="connsiteY52" fmla="*/ 271319 h 812606"/>
                <a:gd name="connsiteX53" fmla="*/ 7034083 w 12346891"/>
                <a:gd name="connsiteY53" fmla="*/ 296503 h 812606"/>
                <a:gd name="connsiteX54" fmla="*/ 7040193 w 12346891"/>
                <a:gd name="connsiteY54" fmla="*/ 286991 h 812606"/>
                <a:gd name="connsiteX55" fmla="*/ 7531945 w 12346891"/>
                <a:gd name="connsiteY55" fmla="*/ 1 h 812606"/>
                <a:gd name="connsiteX56" fmla="*/ 7902372 w 12346891"/>
                <a:gd name="connsiteY56" fmla="*/ 148597 h 812606"/>
                <a:gd name="connsiteX57" fmla="*/ 7950578 w 12346891"/>
                <a:gd name="connsiteY57" fmla="*/ 195936 h 812606"/>
                <a:gd name="connsiteX58" fmla="*/ 7954892 w 12346891"/>
                <a:gd name="connsiteY58" fmla="*/ 187312 h 812606"/>
                <a:gd name="connsiteX59" fmla="*/ 7964428 w 12346891"/>
                <a:gd name="connsiteY59" fmla="*/ 204977 h 812606"/>
                <a:gd name="connsiteX60" fmla="*/ 8404256 w 12346891"/>
                <a:gd name="connsiteY60" fmla="*/ 492302 h 812606"/>
                <a:gd name="connsiteX61" fmla="*/ 8669867 w 12346891"/>
                <a:gd name="connsiteY61" fmla="*/ 401515 h 812606"/>
                <a:gd name="connsiteX62" fmla="*/ 8715074 w 12346891"/>
                <a:gd name="connsiteY62" fmla="*/ 363604 h 812606"/>
                <a:gd name="connsiteX63" fmla="*/ 8720648 w 12346891"/>
                <a:gd name="connsiteY63" fmla="*/ 356531 h 812606"/>
                <a:gd name="connsiteX64" fmla="*/ 8754768 w 12346891"/>
                <a:gd name="connsiteY64" fmla="*/ 323702 h 812606"/>
                <a:gd name="connsiteX65" fmla="*/ 8779849 w 12346891"/>
                <a:gd name="connsiteY65" fmla="*/ 296653 h 812606"/>
                <a:gd name="connsiteX66" fmla="*/ 8869084 w 12346891"/>
                <a:gd name="connsiteY66" fmla="*/ 159809 h 812606"/>
                <a:gd name="connsiteX67" fmla="*/ 8886594 w 12346891"/>
                <a:gd name="connsiteY67" fmla="*/ 119325 h 812606"/>
                <a:gd name="connsiteX68" fmla="*/ 8868910 w 12346891"/>
                <a:gd name="connsiteY68" fmla="*/ 177226 h 812606"/>
                <a:gd name="connsiteX69" fmla="*/ 8832571 w 12346891"/>
                <a:gd name="connsiteY69" fmla="*/ 258676 h 812606"/>
                <a:gd name="connsiteX70" fmla="*/ 8873851 w 12346891"/>
                <a:gd name="connsiteY70" fmla="*/ 229399 h 812606"/>
                <a:gd name="connsiteX71" fmla="*/ 9147424 w 12346891"/>
                <a:gd name="connsiteY71" fmla="*/ 151993 h 812606"/>
                <a:gd name="connsiteX72" fmla="*/ 9517851 w 12346891"/>
                <a:gd name="connsiteY72" fmla="*/ 300589 h 812606"/>
                <a:gd name="connsiteX73" fmla="*/ 9566057 w 12346891"/>
                <a:gd name="connsiteY73" fmla="*/ 347928 h 812606"/>
                <a:gd name="connsiteX74" fmla="*/ 9570371 w 12346891"/>
                <a:gd name="connsiteY74" fmla="*/ 339305 h 812606"/>
                <a:gd name="connsiteX75" fmla="*/ 9579906 w 12346891"/>
                <a:gd name="connsiteY75" fmla="*/ 356969 h 812606"/>
                <a:gd name="connsiteX76" fmla="*/ 10019736 w 12346891"/>
                <a:gd name="connsiteY76" fmla="*/ 644295 h 812606"/>
                <a:gd name="connsiteX77" fmla="*/ 10442798 w 12346891"/>
                <a:gd name="connsiteY77" fmla="*/ 383862 h 812606"/>
                <a:gd name="connsiteX78" fmla="*/ 10443050 w 12346891"/>
                <a:gd name="connsiteY78" fmla="*/ 383453 h 812606"/>
                <a:gd name="connsiteX79" fmla="*/ 10444542 w 12346891"/>
                <a:gd name="connsiteY79" fmla="*/ 380359 h 812606"/>
                <a:gd name="connsiteX80" fmla="*/ 10471328 w 12346891"/>
                <a:gd name="connsiteY80" fmla="*/ 332389 h 812606"/>
                <a:gd name="connsiteX81" fmla="*/ 10484583 w 12346891"/>
                <a:gd name="connsiteY81" fmla="*/ 311754 h 812606"/>
                <a:gd name="connsiteX82" fmla="*/ 10502072 w 12346891"/>
                <a:gd name="connsiteY82" fmla="*/ 271318 h 812606"/>
                <a:gd name="connsiteX83" fmla="*/ 10494381 w 12346891"/>
                <a:gd name="connsiteY83" fmla="*/ 296502 h 812606"/>
                <a:gd name="connsiteX84" fmla="*/ 10500491 w 12346891"/>
                <a:gd name="connsiteY84" fmla="*/ 286990 h 812606"/>
                <a:gd name="connsiteX85" fmla="*/ 10992243 w 12346891"/>
                <a:gd name="connsiteY85" fmla="*/ 0 h 812606"/>
                <a:gd name="connsiteX86" fmla="*/ 11362670 w 12346891"/>
                <a:gd name="connsiteY86" fmla="*/ 148596 h 812606"/>
                <a:gd name="connsiteX87" fmla="*/ 11410876 w 12346891"/>
                <a:gd name="connsiteY87" fmla="*/ 195935 h 812606"/>
                <a:gd name="connsiteX88" fmla="*/ 11415190 w 12346891"/>
                <a:gd name="connsiteY88" fmla="*/ 187311 h 812606"/>
                <a:gd name="connsiteX89" fmla="*/ 11424726 w 12346891"/>
                <a:gd name="connsiteY89" fmla="*/ 204976 h 812606"/>
                <a:gd name="connsiteX90" fmla="*/ 11864555 w 12346891"/>
                <a:gd name="connsiteY90" fmla="*/ 492302 h 812606"/>
                <a:gd name="connsiteX91" fmla="*/ 12329382 w 12346891"/>
                <a:gd name="connsiteY91" fmla="*/ 159808 h 812606"/>
                <a:gd name="connsiteX92" fmla="*/ 12346891 w 12346891"/>
                <a:gd name="connsiteY92" fmla="*/ 119324 h 812606"/>
                <a:gd name="connsiteX93" fmla="*/ 12329208 w 12346891"/>
                <a:gd name="connsiteY93" fmla="*/ 177225 h 812606"/>
                <a:gd name="connsiteX94" fmla="*/ 11735542 w 12346891"/>
                <a:gd name="connsiteY94" fmla="*/ 660610 h 812606"/>
                <a:gd name="connsiteX95" fmla="*/ 11365115 w 12346891"/>
                <a:gd name="connsiteY95" fmla="*/ 512014 h 812606"/>
                <a:gd name="connsiteX96" fmla="*/ 11316909 w 12346891"/>
                <a:gd name="connsiteY96" fmla="*/ 464675 h 812606"/>
                <a:gd name="connsiteX97" fmla="*/ 11312594 w 12346891"/>
                <a:gd name="connsiteY97" fmla="*/ 473298 h 812606"/>
                <a:gd name="connsiteX98" fmla="*/ 11303059 w 12346891"/>
                <a:gd name="connsiteY98" fmla="*/ 455634 h 812606"/>
                <a:gd name="connsiteX99" fmla="*/ 10863230 w 12346891"/>
                <a:gd name="connsiteY99" fmla="*/ 168308 h 812606"/>
                <a:gd name="connsiteX100" fmla="*/ 10440168 w 12346891"/>
                <a:gd name="connsiteY100" fmla="*/ 428741 h 812606"/>
                <a:gd name="connsiteX101" fmla="*/ 10439916 w 12346891"/>
                <a:gd name="connsiteY101" fmla="*/ 429150 h 812606"/>
                <a:gd name="connsiteX102" fmla="*/ 10438424 w 12346891"/>
                <a:gd name="connsiteY102" fmla="*/ 432244 h 812606"/>
                <a:gd name="connsiteX103" fmla="*/ 10411637 w 12346891"/>
                <a:gd name="connsiteY103" fmla="*/ 480214 h 812606"/>
                <a:gd name="connsiteX104" fmla="*/ 10398383 w 12346891"/>
                <a:gd name="connsiteY104" fmla="*/ 500849 h 812606"/>
                <a:gd name="connsiteX105" fmla="*/ 10380893 w 12346891"/>
                <a:gd name="connsiteY105" fmla="*/ 541285 h 812606"/>
                <a:gd name="connsiteX106" fmla="*/ 10388584 w 12346891"/>
                <a:gd name="connsiteY106" fmla="*/ 516101 h 812606"/>
                <a:gd name="connsiteX107" fmla="*/ 10382475 w 12346891"/>
                <a:gd name="connsiteY107" fmla="*/ 525613 h 812606"/>
                <a:gd name="connsiteX108" fmla="*/ 9890722 w 12346891"/>
                <a:gd name="connsiteY108" fmla="*/ 812603 h 812606"/>
                <a:gd name="connsiteX109" fmla="*/ 9520295 w 12346891"/>
                <a:gd name="connsiteY109" fmla="*/ 664007 h 812606"/>
                <a:gd name="connsiteX110" fmla="*/ 9472089 w 12346891"/>
                <a:gd name="connsiteY110" fmla="*/ 616668 h 812606"/>
                <a:gd name="connsiteX111" fmla="*/ 9467775 w 12346891"/>
                <a:gd name="connsiteY111" fmla="*/ 625292 h 812606"/>
                <a:gd name="connsiteX112" fmla="*/ 9458240 w 12346891"/>
                <a:gd name="connsiteY112" fmla="*/ 607627 h 812606"/>
                <a:gd name="connsiteX113" fmla="*/ 9018411 w 12346891"/>
                <a:gd name="connsiteY113" fmla="*/ 320302 h 812606"/>
                <a:gd name="connsiteX114" fmla="*/ 8752800 w 12346891"/>
                <a:gd name="connsiteY114" fmla="*/ 411089 h 812606"/>
                <a:gd name="connsiteX115" fmla="*/ 8707593 w 12346891"/>
                <a:gd name="connsiteY115" fmla="*/ 449000 h 812606"/>
                <a:gd name="connsiteX116" fmla="*/ 8702020 w 12346891"/>
                <a:gd name="connsiteY116" fmla="*/ 456073 h 812606"/>
                <a:gd name="connsiteX117" fmla="*/ 8667899 w 12346891"/>
                <a:gd name="connsiteY117" fmla="*/ 488902 h 812606"/>
                <a:gd name="connsiteX118" fmla="*/ 8642818 w 12346891"/>
                <a:gd name="connsiteY118" fmla="*/ 515951 h 812606"/>
                <a:gd name="connsiteX119" fmla="*/ 8553583 w 12346891"/>
                <a:gd name="connsiteY119" fmla="*/ 652795 h 812606"/>
                <a:gd name="connsiteX120" fmla="*/ 8536073 w 12346891"/>
                <a:gd name="connsiteY120" fmla="*/ 693279 h 812606"/>
                <a:gd name="connsiteX121" fmla="*/ 8553757 w 12346891"/>
                <a:gd name="connsiteY121" fmla="*/ 635378 h 812606"/>
                <a:gd name="connsiteX122" fmla="*/ 8590096 w 12346891"/>
                <a:gd name="connsiteY122" fmla="*/ 553928 h 812606"/>
                <a:gd name="connsiteX123" fmla="*/ 8548816 w 12346891"/>
                <a:gd name="connsiteY123" fmla="*/ 583206 h 812606"/>
                <a:gd name="connsiteX124" fmla="*/ 8275244 w 12346891"/>
                <a:gd name="connsiteY124" fmla="*/ 660611 h 812606"/>
                <a:gd name="connsiteX125" fmla="*/ 7904817 w 12346891"/>
                <a:gd name="connsiteY125" fmla="*/ 512015 h 812606"/>
                <a:gd name="connsiteX126" fmla="*/ 7856610 w 12346891"/>
                <a:gd name="connsiteY126" fmla="*/ 464676 h 812606"/>
                <a:gd name="connsiteX127" fmla="*/ 7852297 w 12346891"/>
                <a:gd name="connsiteY127" fmla="*/ 473299 h 812606"/>
                <a:gd name="connsiteX128" fmla="*/ 7842761 w 12346891"/>
                <a:gd name="connsiteY128" fmla="*/ 455635 h 812606"/>
                <a:gd name="connsiteX129" fmla="*/ 7402931 w 12346891"/>
                <a:gd name="connsiteY129" fmla="*/ 168309 h 812606"/>
                <a:gd name="connsiteX130" fmla="*/ 6979869 w 12346891"/>
                <a:gd name="connsiteY130" fmla="*/ 428742 h 812606"/>
                <a:gd name="connsiteX131" fmla="*/ 6979618 w 12346891"/>
                <a:gd name="connsiteY131" fmla="*/ 429151 h 812606"/>
                <a:gd name="connsiteX132" fmla="*/ 6978126 w 12346891"/>
                <a:gd name="connsiteY132" fmla="*/ 432245 h 812606"/>
                <a:gd name="connsiteX133" fmla="*/ 6951340 w 12346891"/>
                <a:gd name="connsiteY133" fmla="*/ 480215 h 812606"/>
                <a:gd name="connsiteX134" fmla="*/ 6938084 w 12346891"/>
                <a:gd name="connsiteY134" fmla="*/ 500850 h 812606"/>
                <a:gd name="connsiteX135" fmla="*/ 6920595 w 12346891"/>
                <a:gd name="connsiteY135" fmla="*/ 541286 h 812606"/>
                <a:gd name="connsiteX136" fmla="*/ 6928286 w 12346891"/>
                <a:gd name="connsiteY136" fmla="*/ 516102 h 812606"/>
                <a:gd name="connsiteX137" fmla="*/ 6922176 w 12346891"/>
                <a:gd name="connsiteY137" fmla="*/ 525614 h 812606"/>
                <a:gd name="connsiteX138" fmla="*/ 6430425 w 12346891"/>
                <a:gd name="connsiteY138" fmla="*/ 812604 h 812606"/>
                <a:gd name="connsiteX139" fmla="*/ 6059997 w 12346891"/>
                <a:gd name="connsiteY139" fmla="*/ 664008 h 812606"/>
                <a:gd name="connsiteX140" fmla="*/ 6011791 w 12346891"/>
                <a:gd name="connsiteY140" fmla="*/ 616669 h 812606"/>
                <a:gd name="connsiteX141" fmla="*/ 6007477 w 12346891"/>
                <a:gd name="connsiteY141" fmla="*/ 625293 h 812606"/>
                <a:gd name="connsiteX142" fmla="*/ 5997942 w 12346891"/>
                <a:gd name="connsiteY142" fmla="*/ 607628 h 812606"/>
                <a:gd name="connsiteX143" fmla="*/ 5558112 w 12346891"/>
                <a:gd name="connsiteY143" fmla="*/ 320302 h 812606"/>
                <a:gd name="connsiteX144" fmla="*/ 5292503 w 12346891"/>
                <a:gd name="connsiteY144" fmla="*/ 411089 h 812606"/>
                <a:gd name="connsiteX145" fmla="*/ 5247298 w 12346891"/>
                <a:gd name="connsiteY145" fmla="*/ 448999 h 812606"/>
                <a:gd name="connsiteX146" fmla="*/ 5241722 w 12346891"/>
                <a:gd name="connsiteY146" fmla="*/ 456075 h 812606"/>
                <a:gd name="connsiteX147" fmla="*/ 5207592 w 12346891"/>
                <a:gd name="connsiteY147" fmla="*/ 488913 h 812606"/>
                <a:gd name="connsiteX148" fmla="*/ 5182520 w 12346891"/>
                <a:gd name="connsiteY148" fmla="*/ 515952 h 812606"/>
                <a:gd name="connsiteX149" fmla="*/ 5129797 w 12346891"/>
                <a:gd name="connsiteY149" fmla="*/ 553930 h 812606"/>
                <a:gd name="connsiteX150" fmla="*/ 5088518 w 12346891"/>
                <a:gd name="connsiteY150" fmla="*/ 583208 h 812606"/>
                <a:gd name="connsiteX151" fmla="*/ 4814946 w 12346891"/>
                <a:gd name="connsiteY151" fmla="*/ 660613 h 812606"/>
                <a:gd name="connsiteX152" fmla="*/ 4444519 w 12346891"/>
                <a:gd name="connsiteY152" fmla="*/ 512017 h 812606"/>
                <a:gd name="connsiteX153" fmla="*/ 4396312 w 12346891"/>
                <a:gd name="connsiteY153" fmla="*/ 464678 h 812606"/>
                <a:gd name="connsiteX154" fmla="*/ 4391999 w 12346891"/>
                <a:gd name="connsiteY154" fmla="*/ 473301 h 812606"/>
                <a:gd name="connsiteX155" fmla="*/ 4382463 w 12346891"/>
                <a:gd name="connsiteY155" fmla="*/ 455637 h 812606"/>
                <a:gd name="connsiteX156" fmla="*/ 3942634 w 12346891"/>
                <a:gd name="connsiteY156" fmla="*/ 168311 h 812606"/>
                <a:gd name="connsiteX157" fmla="*/ 3519572 w 12346891"/>
                <a:gd name="connsiteY157" fmla="*/ 428744 h 812606"/>
                <a:gd name="connsiteX158" fmla="*/ 3519320 w 12346891"/>
                <a:gd name="connsiteY158" fmla="*/ 429153 h 812606"/>
                <a:gd name="connsiteX159" fmla="*/ 3517828 w 12346891"/>
                <a:gd name="connsiteY159" fmla="*/ 432247 h 812606"/>
                <a:gd name="connsiteX160" fmla="*/ 3491042 w 12346891"/>
                <a:gd name="connsiteY160" fmla="*/ 480217 h 812606"/>
                <a:gd name="connsiteX161" fmla="*/ 3477786 w 12346891"/>
                <a:gd name="connsiteY161" fmla="*/ 500852 h 812606"/>
                <a:gd name="connsiteX162" fmla="*/ 3460297 w 12346891"/>
                <a:gd name="connsiteY162" fmla="*/ 541288 h 812606"/>
                <a:gd name="connsiteX163" fmla="*/ 3467989 w 12346891"/>
                <a:gd name="connsiteY163" fmla="*/ 516104 h 812606"/>
                <a:gd name="connsiteX164" fmla="*/ 3461878 w 12346891"/>
                <a:gd name="connsiteY164" fmla="*/ 525616 h 812606"/>
                <a:gd name="connsiteX165" fmla="*/ 2970127 w 12346891"/>
                <a:gd name="connsiteY165" fmla="*/ 812606 h 812606"/>
                <a:gd name="connsiteX166" fmla="*/ 2599700 w 12346891"/>
                <a:gd name="connsiteY166" fmla="*/ 664010 h 812606"/>
                <a:gd name="connsiteX167" fmla="*/ 2551493 w 12346891"/>
                <a:gd name="connsiteY167" fmla="*/ 616671 h 812606"/>
                <a:gd name="connsiteX168" fmla="*/ 2547180 w 12346891"/>
                <a:gd name="connsiteY168" fmla="*/ 625295 h 812606"/>
                <a:gd name="connsiteX169" fmla="*/ 2537644 w 12346891"/>
                <a:gd name="connsiteY169" fmla="*/ 607630 h 812606"/>
                <a:gd name="connsiteX170" fmla="*/ 2097815 w 12346891"/>
                <a:gd name="connsiteY170" fmla="*/ 320304 h 812606"/>
                <a:gd name="connsiteX171" fmla="*/ 1832205 w 12346891"/>
                <a:gd name="connsiteY171" fmla="*/ 411091 h 812606"/>
                <a:gd name="connsiteX172" fmla="*/ 1722223 w 12346891"/>
                <a:gd name="connsiteY172" fmla="*/ 515954 h 812606"/>
                <a:gd name="connsiteX173" fmla="*/ 1669499 w 12346891"/>
                <a:gd name="connsiteY173" fmla="*/ 553933 h 812606"/>
                <a:gd name="connsiteX174" fmla="*/ 1628221 w 12346891"/>
                <a:gd name="connsiteY174" fmla="*/ 583210 h 812606"/>
                <a:gd name="connsiteX175" fmla="*/ 1354648 w 12346891"/>
                <a:gd name="connsiteY175" fmla="*/ 660615 h 812606"/>
                <a:gd name="connsiteX176" fmla="*/ 984221 w 12346891"/>
                <a:gd name="connsiteY176" fmla="*/ 512019 h 812606"/>
                <a:gd name="connsiteX177" fmla="*/ 936015 w 12346891"/>
                <a:gd name="connsiteY177" fmla="*/ 464680 h 812606"/>
                <a:gd name="connsiteX178" fmla="*/ 931701 w 12346891"/>
                <a:gd name="connsiteY178" fmla="*/ 473303 h 812606"/>
                <a:gd name="connsiteX179" fmla="*/ 922165 w 12346891"/>
                <a:gd name="connsiteY179" fmla="*/ 455639 h 812606"/>
                <a:gd name="connsiteX180" fmla="*/ 482336 w 12346891"/>
                <a:gd name="connsiteY180" fmla="*/ 168313 h 812606"/>
                <a:gd name="connsiteX181" fmla="*/ 59274 w 12346891"/>
                <a:gd name="connsiteY181" fmla="*/ 428746 h 812606"/>
                <a:gd name="connsiteX182" fmla="*/ 59022 w 12346891"/>
                <a:gd name="connsiteY182" fmla="*/ 429155 h 812606"/>
                <a:gd name="connsiteX183" fmla="*/ 30744 w 12346891"/>
                <a:gd name="connsiteY183" fmla="*/ 480219 h 812606"/>
                <a:gd name="connsiteX184" fmla="*/ -1 w 12346891"/>
                <a:gd name="connsiteY184" fmla="*/ 541290 h 812606"/>
                <a:gd name="connsiteX185" fmla="*/ 247792 w 12346891"/>
                <a:gd name="connsiteY185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22456 w 12346893"/>
                <a:gd name="connsiteY21" fmla="*/ 383456 h 812606"/>
                <a:gd name="connsiteX22" fmla="*/ 3550734 w 12346893"/>
                <a:gd name="connsiteY22" fmla="*/ 332392 h 812606"/>
                <a:gd name="connsiteX23" fmla="*/ 3581479 w 12346893"/>
                <a:gd name="connsiteY23" fmla="*/ 271321 h 812606"/>
                <a:gd name="connsiteX24" fmla="*/ 3573787 w 12346893"/>
                <a:gd name="connsiteY24" fmla="*/ 296505 h 812606"/>
                <a:gd name="connsiteX25" fmla="*/ 3579897 w 12346893"/>
                <a:gd name="connsiteY25" fmla="*/ 286993 h 812606"/>
                <a:gd name="connsiteX26" fmla="*/ 4071649 w 12346893"/>
                <a:gd name="connsiteY26" fmla="*/ 3 h 812606"/>
                <a:gd name="connsiteX27" fmla="*/ 4442076 w 12346893"/>
                <a:gd name="connsiteY27" fmla="*/ 148599 h 812606"/>
                <a:gd name="connsiteX28" fmla="*/ 4490282 w 12346893"/>
                <a:gd name="connsiteY28" fmla="*/ 195938 h 812606"/>
                <a:gd name="connsiteX29" fmla="*/ 4494596 w 12346893"/>
                <a:gd name="connsiteY29" fmla="*/ 187314 h 812606"/>
                <a:gd name="connsiteX30" fmla="*/ 4504132 w 12346893"/>
                <a:gd name="connsiteY30" fmla="*/ 204979 h 812606"/>
                <a:gd name="connsiteX31" fmla="*/ 4943961 w 12346893"/>
                <a:gd name="connsiteY31" fmla="*/ 492304 h 812606"/>
                <a:gd name="connsiteX32" fmla="*/ 5209571 w 12346893"/>
                <a:gd name="connsiteY32" fmla="*/ 401517 h 812606"/>
                <a:gd name="connsiteX33" fmla="*/ 5254775 w 12346893"/>
                <a:gd name="connsiteY33" fmla="*/ 363608 h 812606"/>
                <a:gd name="connsiteX34" fmla="*/ 5260352 w 12346893"/>
                <a:gd name="connsiteY34" fmla="*/ 356532 h 812606"/>
                <a:gd name="connsiteX35" fmla="*/ 5294481 w 12346893"/>
                <a:gd name="connsiteY35" fmla="*/ 323694 h 812606"/>
                <a:gd name="connsiteX36" fmla="*/ 5319553 w 12346893"/>
                <a:gd name="connsiteY36" fmla="*/ 296655 h 812606"/>
                <a:gd name="connsiteX37" fmla="*/ 5408614 w 12346893"/>
                <a:gd name="connsiteY37" fmla="*/ 177228 h 812606"/>
                <a:gd name="connsiteX38" fmla="*/ 5372276 w 12346893"/>
                <a:gd name="connsiteY38" fmla="*/ 258677 h 812606"/>
                <a:gd name="connsiteX39" fmla="*/ 5413555 w 12346893"/>
                <a:gd name="connsiteY39" fmla="*/ 229399 h 812606"/>
                <a:gd name="connsiteX40" fmla="*/ 5687128 w 12346893"/>
                <a:gd name="connsiteY40" fmla="*/ 151994 h 812606"/>
                <a:gd name="connsiteX41" fmla="*/ 6057555 w 12346893"/>
                <a:gd name="connsiteY41" fmla="*/ 300590 h 812606"/>
                <a:gd name="connsiteX42" fmla="*/ 6105761 w 12346893"/>
                <a:gd name="connsiteY42" fmla="*/ 347929 h 812606"/>
                <a:gd name="connsiteX43" fmla="*/ 6110075 w 12346893"/>
                <a:gd name="connsiteY43" fmla="*/ 339306 h 812606"/>
                <a:gd name="connsiteX44" fmla="*/ 6119611 w 12346893"/>
                <a:gd name="connsiteY44" fmla="*/ 356970 h 812606"/>
                <a:gd name="connsiteX45" fmla="*/ 6559439 w 12346893"/>
                <a:gd name="connsiteY45" fmla="*/ 644296 h 812606"/>
                <a:gd name="connsiteX46" fmla="*/ 6982502 w 12346893"/>
                <a:gd name="connsiteY46" fmla="*/ 383863 h 812606"/>
                <a:gd name="connsiteX47" fmla="*/ 6982753 w 12346893"/>
                <a:gd name="connsiteY47" fmla="*/ 383454 h 812606"/>
                <a:gd name="connsiteX48" fmla="*/ 6984246 w 12346893"/>
                <a:gd name="connsiteY48" fmla="*/ 380360 h 812606"/>
                <a:gd name="connsiteX49" fmla="*/ 7011032 w 12346893"/>
                <a:gd name="connsiteY49" fmla="*/ 332390 h 812606"/>
                <a:gd name="connsiteX50" fmla="*/ 7024286 w 12346893"/>
                <a:gd name="connsiteY50" fmla="*/ 311755 h 812606"/>
                <a:gd name="connsiteX51" fmla="*/ 7041777 w 12346893"/>
                <a:gd name="connsiteY51" fmla="*/ 271319 h 812606"/>
                <a:gd name="connsiteX52" fmla="*/ 7034085 w 12346893"/>
                <a:gd name="connsiteY52" fmla="*/ 296503 h 812606"/>
                <a:gd name="connsiteX53" fmla="*/ 7040195 w 12346893"/>
                <a:gd name="connsiteY53" fmla="*/ 286991 h 812606"/>
                <a:gd name="connsiteX54" fmla="*/ 7531947 w 12346893"/>
                <a:gd name="connsiteY54" fmla="*/ 1 h 812606"/>
                <a:gd name="connsiteX55" fmla="*/ 7902374 w 12346893"/>
                <a:gd name="connsiteY55" fmla="*/ 148597 h 812606"/>
                <a:gd name="connsiteX56" fmla="*/ 7950580 w 12346893"/>
                <a:gd name="connsiteY56" fmla="*/ 195936 h 812606"/>
                <a:gd name="connsiteX57" fmla="*/ 7954894 w 12346893"/>
                <a:gd name="connsiteY57" fmla="*/ 187312 h 812606"/>
                <a:gd name="connsiteX58" fmla="*/ 7964430 w 12346893"/>
                <a:gd name="connsiteY58" fmla="*/ 204977 h 812606"/>
                <a:gd name="connsiteX59" fmla="*/ 8404258 w 12346893"/>
                <a:gd name="connsiteY59" fmla="*/ 492302 h 812606"/>
                <a:gd name="connsiteX60" fmla="*/ 8669869 w 12346893"/>
                <a:gd name="connsiteY60" fmla="*/ 401515 h 812606"/>
                <a:gd name="connsiteX61" fmla="*/ 8715076 w 12346893"/>
                <a:gd name="connsiteY61" fmla="*/ 363604 h 812606"/>
                <a:gd name="connsiteX62" fmla="*/ 8720650 w 12346893"/>
                <a:gd name="connsiteY62" fmla="*/ 356531 h 812606"/>
                <a:gd name="connsiteX63" fmla="*/ 8754770 w 12346893"/>
                <a:gd name="connsiteY63" fmla="*/ 323702 h 812606"/>
                <a:gd name="connsiteX64" fmla="*/ 8779851 w 12346893"/>
                <a:gd name="connsiteY64" fmla="*/ 296653 h 812606"/>
                <a:gd name="connsiteX65" fmla="*/ 8869086 w 12346893"/>
                <a:gd name="connsiteY65" fmla="*/ 159809 h 812606"/>
                <a:gd name="connsiteX66" fmla="*/ 8886596 w 12346893"/>
                <a:gd name="connsiteY66" fmla="*/ 119325 h 812606"/>
                <a:gd name="connsiteX67" fmla="*/ 8868912 w 12346893"/>
                <a:gd name="connsiteY67" fmla="*/ 177226 h 812606"/>
                <a:gd name="connsiteX68" fmla="*/ 8832573 w 12346893"/>
                <a:gd name="connsiteY68" fmla="*/ 258676 h 812606"/>
                <a:gd name="connsiteX69" fmla="*/ 8873853 w 12346893"/>
                <a:gd name="connsiteY69" fmla="*/ 229399 h 812606"/>
                <a:gd name="connsiteX70" fmla="*/ 9147426 w 12346893"/>
                <a:gd name="connsiteY70" fmla="*/ 151993 h 812606"/>
                <a:gd name="connsiteX71" fmla="*/ 9517853 w 12346893"/>
                <a:gd name="connsiteY71" fmla="*/ 300589 h 812606"/>
                <a:gd name="connsiteX72" fmla="*/ 9566059 w 12346893"/>
                <a:gd name="connsiteY72" fmla="*/ 347928 h 812606"/>
                <a:gd name="connsiteX73" fmla="*/ 9570373 w 12346893"/>
                <a:gd name="connsiteY73" fmla="*/ 339305 h 812606"/>
                <a:gd name="connsiteX74" fmla="*/ 9579908 w 12346893"/>
                <a:gd name="connsiteY74" fmla="*/ 356969 h 812606"/>
                <a:gd name="connsiteX75" fmla="*/ 10019738 w 12346893"/>
                <a:gd name="connsiteY75" fmla="*/ 644295 h 812606"/>
                <a:gd name="connsiteX76" fmla="*/ 10442800 w 12346893"/>
                <a:gd name="connsiteY76" fmla="*/ 383862 h 812606"/>
                <a:gd name="connsiteX77" fmla="*/ 10443052 w 12346893"/>
                <a:gd name="connsiteY77" fmla="*/ 383453 h 812606"/>
                <a:gd name="connsiteX78" fmla="*/ 10444544 w 12346893"/>
                <a:gd name="connsiteY78" fmla="*/ 380359 h 812606"/>
                <a:gd name="connsiteX79" fmla="*/ 10471330 w 12346893"/>
                <a:gd name="connsiteY79" fmla="*/ 332389 h 812606"/>
                <a:gd name="connsiteX80" fmla="*/ 10484585 w 12346893"/>
                <a:gd name="connsiteY80" fmla="*/ 311754 h 812606"/>
                <a:gd name="connsiteX81" fmla="*/ 10502074 w 12346893"/>
                <a:gd name="connsiteY81" fmla="*/ 271318 h 812606"/>
                <a:gd name="connsiteX82" fmla="*/ 10494383 w 12346893"/>
                <a:gd name="connsiteY82" fmla="*/ 296502 h 812606"/>
                <a:gd name="connsiteX83" fmla="*/ 10500493 w 12346893"/>
                <a:gd name="connsiteY83" fmla="*/ 286990 h 812606"/>
                <a:gd name="connsiteX84" fmla="*/ 10992245 w 12346893"/>
                <a:gd name="connsiteY84" fmla="*/ 0 h 812606"/>
                <a:gd name="connsiteX85" fmla="*/ 11362672 w 12346893"/>
                <a:gd name="connsiteY85" fmla="*/ 148596 h 812606"/>
                <a:gd name="connsiteX86" fmla="*/ 11410878 w 12346893"/>
                <a:gd name="connsiteY86" fmla="*/ 195935 h 812606"/>
                <a:gd name="connsiteX87" fmla="*/ 11415192 w 12346893"/>
                <a:gd name="connsiteY87" fmla="*/ 187311 h 812606"/>
                <a:gd name="connsiteX88" fmla="*/ 11424728 w 12346893"/>
                <a:gd name="connsiteY88" fmla="*/ 204976 h 812606"/>
                <a:gd name="connsiteX89" fmla="*/ 11864557 w 12346893"/>
                <a:gd name="connsiteY89" fmla="*/ 492302 h 812606"/>
                <a:gd name="connsiteX90" fmla="*/ 12329384 w 12346893"/>
                <a:gd name="connsiteY90" fmla="*/ 159808 h 812606"/>
                <a:gd name="connsiteX91" fmla="*/ 12346893 w 12346893"/>
                <a:gd name="connsiteY91" fmla="*/ 119324 h 812606"/>
                <a:gd name="connsiteX92" fmla="*/ 12329210 w 12346893"/>
                <a:gd name="connsiteY92" fmla="*/ 177225 h 812606"/>
                <a:gd name="connsiteX93" fmla="*/ 11735544 w 12346893"/>
                <a:gd name="connsiteY93" fmla="*/ 660610 h 812606"/>
                <a:gd name="connsiteX94" fmla="*/ 11365117 w 12346893"/>
                <a:gd name="connsiteY94" fmla="*/ 512014 h 812606"/>
                <a:gd name="connsiteX95" fmla="*/ 11316911 w 12346893"/>
                <a:gd name="connsiteY95" fmla="*/ 464675 h 812606"/>
                <a:gd name="connsiteX96" fmla="*/ 11312596 w 12346893"/>
                <a:gd name="connsiteY96" fmla="*/ 473298 h 812606"/>
                <a:gd name="connsiteX97" fmla="*/ 11303061 w 12346893"/>
                <a:gd name="connsiteY97" fmla="*/ 455634 h 812606"/>
                <a:gd name="connsiteX98" fmla="*/ 10863232 w 12346893"/>
                <a:gd name="connsiteY98" fmla="*/ 168308 h 812606"/>
                <a:gd name="connsiteX99" fmla="*/ 10440170 w 12346893"/>
                <a:gd name="connsiteY99" fmla="*/ 428741 h 812606"/>
                <a:gd name="connsiteX100" fmla="*/ 10439918 w 12346893"/>
                <a:gd name="connsiteY100" fmla="*/ 429150 h 812606"/>
                <a:gd name="connsiteX101" fmla="*/ 10438426 w 12346893"/>
                <a:gd name="connsiteY101" fmla="*/ 432244 h 812606"/>
                <a:gd name="connsiteX102" fmla="*/ 10411639 w 12346893"/>
                <a:gd name="connsiteY102" fmla="*/ 480214 h 812606"/>
                <a:gd name="connsiteX103" fmla="*/ 10398385 w 12346893"/>
                <a:gd name="connsiteY103" fmla="*/ 500849 h 812606"/>
                <a:gd name="connsiteX104" fmla="*/ 10380895 w 12346893"/>
                <a:gd name="connsiteY104" fmla="*/ 541285 h 812606"/>
                <a:gd name="connsiteX105" fmla="*/ 10388586 w 12346893"/>
                <a:gd name="connsiteY105" fmla="*/ 516101 h 812606"/>
                <a:gd name="connsiteX106" fmla="*/ 10382477 w 12346893"/>
                <a:gd name="connsiteY106" fmla="*/ 525613 h 812606"/>
                <a:gd name="connsiteX107" fmla="*/ 9890724 w 12346893"/>
                <a:gd name="connsiteY107" fmla="*/ 812603 h 812606"/>
                <a:gd name="connsiteX108" fmla="*/ 9520297 w 12346893"/>
                <a:gd name="connsiteY108" fmla="*/ 664007 h 812606"/>
                <a:gd name="connsiteX109" fmla="*/ 9472091 w 12346893"/>
                <a:gd name="connsiteY109" fmla="*/ 616668 h 812606"/>
                <a:gd name="connsiteX110" fmla="*/ 9467777 w 12346893"/>
                <a:gd name="connsiteY110" fmla="*/ 625292 h 812606"/>
                <a:gd name="connsiteX111" fmla="*/ 9458242 w 12346893"/>
                <a:gd name="connsiteY111" fmla="*/ 607627 h 812606"/>
                <a:gd name="connsiteX112" fmla="*/ 9018413 w 12346893"/>
                <a:gd name="connsiteY112" fmla="*/ 320302 h 812606"/>
                <a:gd name="connsiteX113" fmla="*/ 8752802 w 12346893"/>
                <a:gd name="connsiteY113" fmla="*/ 411089 h 812606"/>
                <a:gd name="connsiteX114" fmla="*/ 8707595 w 12346893"/>
                <a:gd name="connsiteY114" fmla="*/ 449000 h 812606"/>
                <a:gd name="connsiteX115" fmla="*/ 8702022 w 12346893"/>
                <a:gd name="connsiteY115" fmla="*/ 456073 h 812606"/>
                <a:gd name="connsiteX116" fmla="*/ 8667901 w 12346893"/>
                <a:gd name="connsiteY116" fmla="*/ 488902 h 812606"/>
                <a:gd name="connsiteX117" fmla="*/ 8642820 w 12346893"/>
                <a:gd name="connsiteY117" fmla="*/ 515951 h 812606"/>
                <a:gd name="connsiteX118" fmla="*/ 8553585 w 12346893"/>
                <a:gd name="connsiteY118" fmla="*/ 652795 h 812606"/>
                <a:gd name="connsiteX119" fmla="*/ 8536075 w 12346893"/>
                <a:gd name="connsiteY119" fmla="*/ 693279 h 812606"/>
                <a:gd name="connsiteX120" fmla="*/ 8553759 w 12346893"/>
                <a:gd name="connsiteY120" fmla="*/ 635378 h 812606"/>
                <a:gd name="connsiteX121" fmla="*/ 8590098 w 12346893"/>
                <a:gd name="connsiteY121" fmla="*/ 553928 h 812606"/>
                <a:gd name="connsiteX122" fmla="*/ 8548818 w 12346893"/>
                <a:gd name="connsiteY122" fmla="*/ 583206 h 812606"/>
                <a:gd name="connsiteX123" fmla="*/ 8275246 w 12346893"/>
                <a:gd name="connsiteY123" fmla="*/ 660611 h 812606"/>
                <a:gd name="connsiteX124" fmla="*/ 7904819 w 12346893"/>
                <a:gd name="connsiteY124" fmla="*/ 512015 h 812606"/>
                <a:gd name="connsiteX125" fmla="*/ 7856612 w 12346893"/>
                <a:gd name="connsiteY125" fmla="*/ 464676 h 812606"/>
                <a:gd name="connsiteX126" fmla="*/ 7852299 w 12346893"/>
                <a:gd name="connsiteY126" fmla="*/ 473299 h 812606"/>
                <a:gd name="connsiteX127" fmla="*/ 7842763 w 12346893"/>
                <a:gd name="connsiteY127" fmla="*/ 455635 h 812606"/>
                <a:gd name="connsiteX128" fmla="*/ 7402933 w 12346893"/>
                <a:gd name="connsiteY128" fmla="*/ 168309 h 812606"/>
                <a:gd name="connsiteX129" fmla="*/ 6979871 w 12346893"/>
                <a:gd name="connsiteY129" fmla="*/ 428742 h 812606"/>
                <a:gd name="connsiteX130" fmla="*/ 6979620 w 12346893"/>
                <a:gd name="connsiteY130" fmla="*/ 429151 h 812606"/>
                <a:gd name="connsiteX131" fmla="*/ 6978128 w 12346893"/>
                <a:gd name="connsiteY131" fmla="*/ 432245 h 812606"/>
                <a:gd name="connsiteX132" fmla="*/ 6951342 w 12346893"/>
                <a:gd name="connsiteY132" fmla="*/ 480215 h 812606"/>
                <a:gd name="connsiteX133" fmla="*/ 6938086 w 12346893"/>
                <a:gd name="connsiteY133" fmla="*/ 500850 h 812606"/>
                <a:gd name="connsiteX134" fmla="*/ 6920597 w 12346893"/>
                <a:gd name="connsiteY134" fmla="*/ 541286 h 812606"/>
                <a:gd name="connsiteX135" fmla="*/ 6928288 w 12346893"/>
                <a:gd name="connsiteY135" fmla="*/ 516102 h 812606"/>
                <a:gd name="connsiteX136" fmla="*/ 6922178 w 12346893"/>
                <a:gd name="connsiteY136" fmla="*/ 525614 h 812606"/>
                <a:gd name="connsiteX137" fmla="*/ 6430427 w 12346893"/>
                <a:gd name="connsiteY137" fmla="*/ 812604 h 812606"/>
                <a:gd name="connsiteX138" fmla="*/ 6059999 w 12346893"/>
                <a:gd name="connsiteY138" fmla="*/ 664008 h 812606"/>
                <a:gd name="connsiteX139" fmla="*/ 6011793 w 12346893"/>
                <a:gd name="connsiteY139" fmla="*/ 616669 h 812606"/>
                <a:gd name="connsiteX140" fmla="*/ 6007479 w 12346893"/>
                <a:gd name="connsiteY140" fmla="*/ 625293 h 812606"/>
                <a:gd name="connsiteX141" fmla="*/ 5997944 w 12346893"/>
                <a:gd name="connsiteY141" fmla="*/ 607628 h 812606"/>
                <a:gd name="connsiteX142" fmla="*/ 5558114 w 12346893"/>
                <a:gd name="connsiteY142" fmla="*/ 320302 h 812606"/>
                <a:gd name="connsiteX143" fmla="*/ 5292505 w 12346893"/>
                <a:gd name="connsiteY143" fmla="*/ 411089 h 812606"/>
                <a:gd name="connsiteX144" fmla="*/ 5247300 w 12346893"/>
                <a:gd name="connsiteY144" fmla="*/ 448999 h 812606"/>
                <a:gd name="connsiteX145" fmla="*/ 5241724 w 12346893"/>
                <a:gd name="connsiteY145" fmla="*/ 456075 h 812606"/>
                <a:gd name="connsiteX146" fmla="*/ 5207594 w 12346893"/>
                <a:gd name="connsiteY146" fmla="*/ 488913 h 812606"/>
                <a:gd name="connsiteX147" fmla="*/ 5182522 w 12346893"/>
                <a:gd name="connsiteY147" fmla="*/ 515952 h 812606"/>
                <a:gd name="connsiteX148" fmla="*/ 5129799 w 12346893"/>
                <a:gd name="connsiteY148" fmla="*/ 553930 h 812606"/>
                <a:gd name="connsiteX149" fmla="*/ 5088520 w 12346893"/>
                <a:gd name="connsiteY149" fmla="*/ 583208 h 812606"/>
                <a:gd name="connsiteX150" fmla="*/ 4814948 w 12346893"/>
                <a:gd name="connsiteY150" fmla="*/ 660613 h 812606"/>
                <a:gd name="connsiteX151" fmla="*/ 4444521 w 12346893"/>
                <a:gd name="connsiteY151" fmla="*/ 512017 h 812606"/>
                <a:gd name="connsiteX152" fmla="*/ 4396314 w 12346893"/>
                <a:gd name="connsiteY152" fmla="*/ 464678 h 812606"/>
                <a:gd name="connsiteX153" fmla="*/ 4392001 w 12346893"/>
                <a:gd name="connsiteY153" fmla="*/ 473301 h 812606"/>
                <a:gd name="connsiteX154" fmla="*/ 4382465 w 12346893"/>
                <a:gd name="connsiteY154" fmla="*/ 455637 h 812606"/>
                <a:gd name="connsiteX155" fmla="*/ 3942636 w 12346893"/>
                <a:gd name="connsiteY155" fmla="*/ 168311 h 812606"/>
                <a:gd name="connsiteX156" fmla="*/ 3519574 w 12346893"/>
                <a:gd name="connsiteY156" fmla="*/ 428744 h 812606"/>
                <a:gd name="connsiteX157" fmla="*/ 3519322 w 12346893"/>
                <a:gd name="connsiteY157" fmla="*/ 429153 h 812606"/>
                <a:gd name="connsiteX158" fmla="*/ 3517830 w 12346893"/>
                <a:gd name="connsiteY158" fmla="*/ 432247 h 812606"/>
                <a:gd name="connsiteX159" fmla="*/ 3491044 w 12346893"/>
                <a:gd name="connsiteY159" fmla="*/ 480217 h 812606"/>
                <a:gd name="connsiteX160" fmla="*/ 3477788 w 12346893"/>
                <a:gd name="connsiteY160" fmla="*/ 500852 h 812606"/>
                <a:gd name="connsiteX161" fmla="*/ 3460299 w 12346893"/>
                <a:gd name="connsiteY161" fmla="*/ 541288 h 812606"/>
                <a:gd name="connsiteX162" fmla="*/ 3467991 w 12346893"/>
                <a:gd name="connsiteY162" fmla="*/ 516104 h 812606"/>
                <a:gd name="connsiteX163" fmla="*/ 3461880 w 12346893"/>
                <a:gd name="connsiteY163" fmla="*/ 525616 h 812606"/>
                <a:gd name="connsiteX164" fmla="*/ 2970129 w 12346893"/>
                <a:gd name="connsiteY164" fmla="*/ 812606 h 812606"/>
                <a:gd name="connsiteX165" fmla="*/ 2599702 w 12346893"/>
                <a:gd name="connsiteY165" fmla="*/ 664010 h 812606"/>
                <a:gd name="connsiteX166" fmla="*/ 2551495 w 12346893"/>
                <a:gd name="connsiteY166" fmla="*/ 616671 h 812606"/>
                <a:gd name="connsiteX167" fmla="*/ 2547182 w 12346893"/>
                <a:gd name="connsiteY167" fmla="*/ 625295 h 812606"/>
                <a:gd name="connsiteX168" fmla="*/ 2537646 w 12346893"/>
                <a:gd name="connsiteY168" fmla="*/ 607630 h 812606"/>
                <a:gd name="connsiteX169" fmla="*/ 2097817 w 12346893"/>
                <a:gd name="connsiteY169" fmla="*/ 320304 h 812606"/>
                <a:gd name="connsiteX170" fmla="*/ 1832207 w 12346893"/>
                <a:gd name="connsiteY170" fmla="*/ 411091 h 812606"/>
                <a:gd name="connsiteX171" fmla="*/ 1722225 w 12346893"/>
                <a:gd name="connsiteY171" fmla="*/ 515954 h 812606"/>
                <a:gd name="connsiteX172" fmla="*/ 1669501 w 12346893"/>
                <a:gd name="connsiteY172" fmla="*/ 553933 h 812606"/>
                <a:gd name="connsiteX173" fmla="*/ 1628223 w 12346893"/>
                <a:gd name="connsiteY173" fmla="*/ 583210 h 812606"/>
                <a:gd name="connsiteX174" fmla="*/ 1354650 w 12346893"/>
                <a:gd name="connsiteY174" fmla="*/ 660615 h 812606"/>
                <a:gd name="connsiteX175" fmla="*/ 984223 w 12346893"/>
                <a:gd name="connsiteY175" fmla="*/ 512019 h 812606"/>
                <a:gd name="connsiteX176" fmla="*/ 936017 w 12346893"/>
                <a:gd name="connsiteY176" fmla="*/ 464680 h 812606"/>
                <a:gd name="connsiteX177" fmla="*/ 931703 w 12346893"/>
                <a:gd name="connsiteY177" fmla="*/ 473303 h 812606"/>
                <a:gd name="connsiteX178" fmla="*/ 922167 w 12346893"/>
                <a:gd name="connsiteY178" fmla="*/ 455639 h 812606"/>
                <a:gd name="connsiteX179" fmla="*/ 482338 w 12346893"/>
                <a:gd name="connsiteY179" fmla="*/ 168313 h 812606"/>
                <a:gd name="connsiteX180" fmla="*/ 59276 w 12346893"/>
                <a:gd name="connsiteY180" fmla="*/ 428746 h 812606"/>
                <a:gd name="connsiteX181" fmla="*/ 59024 w 12346893"/>
                <a:gd name="connsiteY181" fmla="*/ 429155 h 812606"/>
                <a:gd name="connsiteX182" fmla="*/ 30746 w 12346893"/>
                <a:gd name="connsiteY182" fmla="*/ 480219 h 812606"/>
                <a:gd name="connsiteX183" fmla="*/ 1 w 12346893"/>
                <a:gd name="connsiteY183" fmla="*/ 541290 h 812606"/>
                <a:gd name="connsiteX184" fmla="*/ 247794 w 12346893"/>
                <a:gd name="connsiteY184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19551 w 12346891"/>
                <a:gd name="connsiteY35" fmla="*/ 296655 h 812606"/>
                <a:gd name="connsiteX36" fmla="*/ 5408612 w 12346891"/>
                <a:gd name="connsiteY36" fmla="*/ 177228 h 812606"/>
                <a:gd name="connsiteX37" fmla="*/ 5372274 w 12346891"/>
                <a:gd name="connsiteY37" fmla="*/ 258677 h 812606"/>
                <a:gd name="connsiteX38" fmla="*/ 5413553 w 12346891"/>
                <a:gd name="connsiteY38" fmla="*/ 229399 h 812606"/>
                <a:gd name="connsiteX39" fmla="*/ 5687126 w 12346891"/>
                <a:gd name="connsiteY39" fmla="*/ 151994 h 812606"/>
                <a:gd name="connsiteX40" fmla="*/ 6057553 w 12346891"/>
                <a:gd name="connsiteY40" fmla="*/ 300590 h 812606"/>
                <a:gd name="connsiteX41" fmla="*/ 6105759 w 12346891"/>
                <a:gd name="connsiteY41" fmla="*/ 347929 h 812606"/>
                <a:gd name="connsiteX42" fmla="*/ 6110073 w 12346891"/>
                <a:gd name="connsiteY42" fmla="*/ 339306 h 812606"/>
                <a:gd name="connsiteX43" fmla="*/ 6119609 w 12346891"/>
                <a:gd name="connsiteY43" fmla="*/ 356970 h 812606"/>
                <a:gd name="connsiteX44" fmla="*/ 6559437 w 12346891"/>
                <a:gd name="connsiteY44" fmla="*/ 644296 h 812606"/>
                <a:gd name="connsiteX45" fmla="*/ 6982500 w 12346891"/>
                <a:gd name="connsiteY45" fmla="*/ 383863 h 812606"/>
                <a:gd name="connsiteX46" fmla="*/ 6982751 w 12346891"/>
                <a:gd name="connsiteY46" fmla="*/ 383454 h 812606"/>
                <a:gd name="connsiteX47" fmla="*/ 6984244 w 12346891"/>
                <a:gd name="connsiteY47" fmla="*/ 380360 h 812606"/>
                <a:gd name="connsiteX48" fmla="*/ 7011030 w 12346891"/>
                <a:gd name="connsiteY48" fmla="*/ 332390 h 812606"/>
                <a:gd name="connsiteX49" fmla="*/ 7024284 w 12346891"/>
                <a:gd name="connsiteY49" fmla="*/ 311755 h 812606"/>
                <a:gd name="connsiteX50" fmla="*/ 7041775 w 12346891"/>
                <a:gd name="connsiteY50" fmla="*/ 271319 h 812606"/>
                <a:gd name="connsiteX51" fmla="*/ 7034083 w 12346891"/>
                <a:gd name="connsiteY51" fmla="*/ 296503 h 812606"/>
                <a:gd name="connsiteX52" fmla="*/ 7040193 w 12346891"/>
                <a:gd name="connsiteY52" fmla="*/ 286991 h 812606"/>
                <a:gd name="connsiteX53" fmla="*/ 7531945 w 12346891"/>
                <a:gd name="connsiteY53" fmla="*/ 1 h 812606"/>
                <a:gd name="connsiteX54" fmla="*/ 7902372 w 12346891"/>
                <a:gd name="connsiteY54" fmla="*/ 148597 h 812606"/>
                <a:gd name="connsiteX55" fmla="*/ 7950578 w 12346891"/>
                <a:gd name="connsiteY55" fmla="*/ 195936 h 812606"/>
                <a:gd name="connsiteX56" fmla="*/ 7954892 w 12346891"/>
                <a:gd name="connsiteY56" fmla="*/ 187312 h 812606"/>
                <a:gd name="connsiteX57" fmla="*/ 7964428 w 12346891"/>
                <a:gd name="connsiteY57" fmla="*/ 204977 h 812606"/>
                <a:gd name="connsiteX58" fmla="*/ 8404256 w 12346891"/>
                <a:gd name="connsiteY58" fmla="*/ 492302 h 812606"/>
                <a:gd name="connsiteX59" fmla="*/ 8669867 w 12346891"/>
                <a:gd name="connsiteY59" fmla="*/ 401515 h 812606"/>
                <a:gd name="connsiteX60" fmla="*/ 8715074 w 12346891"/>
                <a:gd name="connsiteY60" fmla="*/ 363604 h 812606"/>
                <a:gd name="connsiteX61" fmla="*/ 8720648 w 12346891"/>
                <a:gd name="connsiteY61" fmla="*/ 356531 h 812606"/>
                <a:gd name="connsiteX62" fmla="*/ 8754768 w 12346891"/>
                <a:gd name="connsiteY62" fmla="*/ 323702 h 812606"/>
                <a:gd name="connsiteX63" fmla="*/ 8779849 w 12346891"/>
                <a:gd name="connsiteY63" fmla="*/ 296653 h 812606"/>
                <a:gd name="connsiteX64" fmla="*/ 8869084 w 12346891"/>
                <a:gd name="connsiteY64" fmla="*/ 159809 h 812606"/>
                <a:gd name="connsiteX65" fmla="*/ 8886594 w 12346891"/>
                <a:gd name="connsiteY65" fmla="*/ 119325 h 812606"/>
                <a:gd name="connsiteX66" fmla="*/ 8868910 w 12346891"/>
                <a:gd name="connsiteY66" fmla="*/ 177226 h 812606"/>
                <a:gd name="connsiteX67" fmla="*/ 8832571 w 12346891"/>
                <a:gd name="connsiteY67" fmla="*/ 258676 h 812606"/>
                <a:gd name="connsiteX68" fmla="*/ 8873851 w 12346891"/>
                <a:gd name="connsiteY68" fmla="*/ 229399 h 812606"/>
                <a:gd name="connsiteX69" fmla="*/ 9147424 w 12346891"/>
                <a:gd name="connsiteY69" fmla="*/ 151993 h 812606"/>
                <a:gd name="connsiteX70" fmla="*/ 9517851 w 12346891"/>
                <a:gd name="connsiteY70" fmla="*/ 300589 h 812606"/>
                <a:gd name="connsiteX71" fmla="*/ 9566057 w 12346891"/>
                <a:gd name="connsiteY71" fmla="*/ 347928 h 812606"/>
                <a:gd name="connsiteX72" fmla="*/ 9570371 w 12346891"/>
                <a:gd name="connsiteY72" fmla="*/ 339305 h 812606"/>
                <a:gd name="connsiteX73" fmla="*/ 9579906 w 12346891"/>
                <a:gd name="connsiteY73" fmla="*/ 356969 h 812606"/>
                <a:gd name="connsiteX74" fmla="*/ 10019736 w 12346891"/>
                <a:gd name="connsiteY74" fmla="*/ 644295 h 812606"/>
                <a:gd name="connsiteX75" fmla="*/ 10442798 w 12346891"/>
                <a:gd name="connsiteY75" fmla="*/ 383862 h 812606"/>
                <a:gd name="connsiteX76" fmla="*/ 10443050 w 12346891"/>
                <a:gd name="connsiteY76" fmla="*/ 383453 h 812606"/>
                <a:gd name="connsiteX77" fmla="*/ 10444542 w 12346891"/>
                <a:gd name="connsiteY77" fmla="*/ 380359 h 812606"/>
                <a:gd name="connsiteX78" fmla="*/ 10471328 w 12346891"/>
                <a:gd name="connsiteY78" fmla="*/ 332389 h 812606"/>
                <a:gd name="connsiteX79" fmla="*/ 10484583 w 12346891"/>
                <a:gd name="connsiteY79" fmla="*/ 311754 h 812606"/>
                <a:gd name="connsiteX80" fmla="*/ 10502072 w 12346891"/>
                <a:gd name="connsiteY80" fmla="*/ 271318 h 812606"/>
                <a:gd name="connsiteX81" fmla="*/ 10494381 w 12346891"/>
                <a:gd name="connsiteY81" fmla="*/ 296502 h 812606"/>
                <a:gd name="connsiteX82" fmla="*/ 10500491 w 12346891"/>
                <a:gd name="connsiteY82" fmla="*/ 286990 h 812606"/>
                <a:gd name="connsiteX83" fmla="*/ 10992243 w 12346891"/>
                <a:gd name="connsiteY83" fmla="*/ 0 h 812606"/>
                <a:gd name="connsiteX84" fmla="*/ 11362670 w 12346891"/>
                <a:gd name="connsiteY84" fmla="*/ 148596 h 812606"/>
                <a:gd name="connsiteX85" fmla="*/ 11410876 w 12346891"/>
                <a:gd name="connsiteY85" fmla="*/ 195935 h 812606"/>
                <a:gd name="connsiteX86" fmla="*/ 11415190 w 12346891"/>
                <a:gd name="connsiteY86" fmla="*/ 187311 h 812606"/>
                <a:gd name="connsiteX87" fmla="*/ 11424726 w 12346891"/>
                <a:gd name="connsiteY87" fmla="*/ 204976 h 812606"/>
                <a:gd name="connsiteX88" fmla="*/ 11864555 w 12346891"/>
                <a:gd name="connsiteY88" fmla="*/ 492302 h 812606"/>
                <a:gd name="connsiteX89" fmla="*/ 12329382 w 12346891"/>
                <a:gd name="connsiteY89" fmla="*/ 159808 h 812606"/>
                <a:gd name="connsiteX90" fmla="*/ 12346891 w 12346891"/>
                <a:gd name="connsiteY90" fmla="*/ 119324 h 812606"/>
                <a:gd name="connsiteX91" fmla="*/ 12329208 w 12346891"/>
                <a:gd name="connsiteY91" fmla="*/ 177225 h 812606"/>
                <a:gd name="connsiteX92" fmla="*/ 11735542 w 12346891"/>
                <a:gd name="connsiteY92" fmla="*/ 660610 h 812606"/>
                <a:gd name="connsiteX93" fmla="*/ 11365115 w 12346891"/>
                <a:gd name="connsiteY93" fmla="*/ 512014 h 812606"/>
                <a:gd name="connsiteX94" fmla="*/ 11316909 w 12346891"/>
                <a:gd name="connsiteY94" fmla="*/ 464675 h 812606"/>
                <a:gd name="connsiteX95" fmla="*/ 11312594 w 12346891"/>
                <a:gd name="connsiteY95" fmla="*/ 473298 h 812606"/>
                <a:gd name="connsiteX96" fmla="*/ 11303059 w 12346891"/>
                <a:gd name="connsiteY96" fmla="*/ 455634 h 812606"/>
                <a:gd name="connsiteX97" fmla="*/ 10863230 w 12346891"/>
                <a:gd name="connsiteY97" fmla="*/ 168308 h 812606"/>
                <a:gd name="connsiteX98" fmla="*/ 10440168 w 12346891"/>
                <a:gd name="connsiteY98" fmla="*/ 428741 h 812606"/>
                <a:gd name="connsiteX99" fmla="*/ 10439916 w 12346891"/>
                <a:gd name="connsiteY99" fmla="*/ 429150 h 812606"/>
                <a:gd name="connsiteX100" fmla="*/ 10438424 w 12346891"/>
                <a:gd name="connsiteY100" fmla="*/ 432244 h 812606"/>
                <a:gd name="connsiteX101" fmla="*/ 10411637 w 12346891"/>
                <a:gd name="connsiteY101" fmla="*/ 480214 h 812606"/>
                <a:gd name="connsiteX102" fmla="*/ 10398383 w 12346891"/>
                <a:gd name="connsiteY102" fmla="*/ 500849 h 812606"/>
                <a:gd name="connsiteX103" fmla="*/ 10380893 w 12346891"/>
                <a:gd name="connsiteY103" fmla="*/ 541285 h 812606"/>
                <a:gd name="connsiteX104" fmla="*/ 10388584 w 12346891"/>
                <a:gd name="connsiteY104" fmla="*/ 516101 h 812606"/>
                <a:gd name="connsiteX105" fmla="*/ 10382475 w 12346891"/>
                <a:gd name="connsiteY105" fmla="*/ 525613 h 812606"/>
                <a:gd name="connsiteX106" fmla="*/ 9890722 w 12346891"/>
                <a:gd name="connsiteY106" fmla="*/ 812603 h 812606"/>
                <a:gd name="connsiteX107" fmla="*/ 9520295 w 12346891"/>
                <a:gd name="connsiteY107" fmla="*/ 664007 h 812606"/>
                <a:gd name="connsiteX108" fmla="*/ 9472089 w 12346891"/>
                <a:gd name="connsiteY108" fmla="*/ 616668 h 812606"/>
                <a:gd name="connsiteX109" fmla="*/ 9467775 w 12346891"/>
                <a:gd name="connsiteY109" fmla="*/ 625292 h 812606"/>
                <a:gd name="connsiteX110" fmla="*/ 9458240 w 12346891"/>
                <a:gd name="connsiteY110" fmla="*/ 607627 h 812606"/>
                <a:gd name="connsiteX111" fmla="*/ 9018411 w 12346891"/>
                <a:gd name="connsiteY111" fmla="*/ 320302 h 812606"/>
                <a:gd name="connsiteX112" fmla="*/ 8752800 w 12346891"/>
                <a:gd name="connsiteY112" fmla="*/ 411089 h 812606"/>
                <a:gd name="connsiteX113" fmla="*/ 8707593 w 12346891"/>
                <a:gd name="connsiteY113" fmla="*/ 449000 h 812606"/>
                <a:gd name="connsiteX114" fmla="*/ 8702020 w 12346891"/>
                <a:gd name="connsiteY114" fmla="*/ 456073 h 812606"/>
                <a:gd name="connsiteX115" fmla="*/ 8667899 w 12346891"/>
                <a:gd name="connsiteY115" fmla="*/ 488902 h 812606"/>
                <a:gd name="connsiteX116" fmla="*/ 8642818 w 12346891"/>
                <a:gd name="connsiteY116" fmla="*/ 515951 h 812606"/>
                <a:gd name="connsiteX117" fmla="*/ 8553583 w 12346891"/>
                <a:gd name="connsiteY117" fmla="*/ 652795 h 812606"/>
                <a:gd name="connsiteX118" fmla="*/ 8536073 w 12346891"/>
                <a:gd name="connsiteY118" fmla="*/ 693279 h 812606"/>
                <a:gd name="connsiteX119" fmla="*/ 8553757 w 12346891"/>
                <a:gd name="connsiteY119" fmla="*/ 635378 h 812606"/>
                <a:gd name="connsiteX120" fmla="*/ 8590096 w 12346891"/>
                <a:gd name="connsiteY120" fmla="*/ 553928 h 812606"/>
                <a:gd name="connsiteX121" fmla="*/ 8548816 w 12346891"/>
                <a:gd name="connsiteY121" fmla="*/ 583206 h 812606"/>
                <a:gd name="connsiteX122" fmla="*/ 8275244 w 12346891"/>
                <a:gd name="connsiteY122" fmla="*/ 660611 h 812606"/>
                <a:gd name="connsiteX123" fmla="*/ 7904817 w 12346891"/>
                <a:gd name="connsiteY123" fmla="*/ 512015 h 812606"/>
                <a:gd name="connsiteX124" fmla="*/ 7856610 w 12346891"/>
                <a:gd name="connsiteY124" fmla="*/ 464676 h 812606"/>
                <a:gd name="connsiteX125" fmla="*/ 7852297 w 12346891"/>
                <a:gd name="connsiteY125" fmla="*/ 473299 h 812606"/>
                <a:gd name="connsiteX126" fmla="*/ 7842761 w 12346891"/>
                <a:gd name="connsiteY126" fmla="*/ 455635 h 812606"/>
                <a:gd name="connsiteX127" fmla="*/ 7402931 w 12346891"/>
                <a:gd name="connsiteY127" fmla="*/ 168309 h 812606"/>
                <a:gd name="connsiteX128" fmla="*/ 6979869 w 12346891"/>
                <a:gd name="connsiteY128" fmla="*/ 428742 h 812606"/>
                <a:gd name="connsiteX129" fmla="*/ 6979618 w 12346891"/>
                <a:gd name="connsiteY129" fmla="*/ 429151 h 812606"/>
                <a:gd name="connsiteX130" fmla="*/ 6978126 w 12346891"/>
                <a:gd name="connsiteY130" fmla="*/ 432245 h 812606"/>
                <a:gd name="connsiteX131" fmla="*/ 6951340 w 12346891"/>
                <a:gd name="connsiteY131" fmla="*/ 480215 h 812606"/>
                <a:gd name="connsiteX132" fmla="*/ 6938084 w 12346891"/>
                <a:gd name="connsiteY132" fmla="*/ 500850 h 812606"/>
                <a:gd name="connsiteX133" fmla="*/ 6920595 w 12346891"/>
                <a:gd name="connsiteY133" fmla="*/ 541286 h 812606"/>
                <a:gd name="connsiteX134" fmla="*/ 6928286 w 12346891"/>
                <a:gd name="connsiteY134" fmla="*/ 516102 h 812606"/>
                <a:gd name="connsiteX135" fmla="*/ 6922176 w 12346891"/>
                <a:gd name="connsiteY135" fmla="*/ 525614 h 812606"/>
                <a:gd name="connsiteX136" fmla="*/ 6430425 w 12346891"/>
                <a:gd name="connsiteY136" fmla="*/ 812604 h 812606"/>
                <a:gd name="connsiteX137" fmla="*/ 6059997 w 12346891"/>
                <a:gd name="connsiteY137" fmla="*/ 664008 h 812606"/>
                <a:gd name="connsiteX138" fmla="*/ 6011791 w 12346891"/>
                <a:gd name="connsiteY138" fmla="*/ 616669 h 812606"/>
                <a:gd name="connsiteX139" fmla="*/ 6007477 w 12346891"/>
                <a:gd name="connsiteY139" fmla="*/ 625293 h 812606"/>
                <a:gd name="connsiteX140" fmla="*/ 5997942 w 12346891"/>
                <a:gd name="connsiteY140" fmla="*/ 607628 h 812606"/>
                <a:gd name="connsiteX141" fmla="*/ 5558112 w 12346891"/>
                <a:gd name="connsiteY141" fmla="*/ 320302 h 812606"/>
                <a:gd name="connsiteX142" fmla="*/ 5292503 w 12346891"/>
                <a:gd name="connsiteY142" fmla="*/ 411089 h 812606"/>
                <a:gd name="connsiteX143" fmla="*/ 5247298 w 12346891"/>
                <a:gd name="connsiteY143" fmla="*/ 448999 h 812606"/>
                <a:gd name="connsiteX144" fmla="*/ 5241722 w 12346891"/>
                <a:gd name="connsiteY144" fmla="*/ 456075 h 812606"/>
                <a:gd name="connsiteX145" fmla="*/ 5207592 w 12346891"/>
                <a:gd name="connsiteY145" fmla="*/ 488913 h 812606"/>
                <a:gd name="connsiteX146" fmla="*/ 5182520 w 12346891"/>
                <a:gd name="connsiteY146" fmla="*/ 515952 h 812606"/>
                <a:gd name="connsiteX147" fmla="*/ 5129797 w 12346891"/>
                <a:gd name="connsiteY147" fmla="*/ 553930 h 812606"/>
                <a:gd name="connsiteX148" fmla="*/ 5088518 w 12346891"/>
                <a:gd name="connsiteY148" fmla="*/ 583208 h 812606"/>
                <a:gd name="connsiteX149" fmla="*/ 4814946 w 12346891"/>
                <a:gd name="connsiteY149" fmla="*/ 660613 h 812606"/>
                <a:gd name="connsiteX150" fmla="*/ 4444519 w 12346891"/>
                <a:gd name="connsiteY150" fmla="*/ 512017 h 812606"/>
                <a:gd name="connsiteX151" fmla="*/ 4396312 w 12346891"/>
                <a:gd name="connsiteY151" fmla="*/ 464678 h 812606"/>
                <a:gd name="connsiteX152" fmla="*/ 4391999 w 12346891"/>
                <a:gd name="connsiteY152" fmla="*/ 473301 h 812606"/>
                <a:gd name="connsiteX153" fmla="*/ 4382463 w 12346891"/>
                <a:gd name="connsiteY153" fmla="*/ 455637 h 812606"/>
                <a:gd name="connsiteX154" fmla="*/ 3942634 w 12346891"/>
                <a:gd name="connsiteY154" fmla="*/ 168311 h 812606"/>
                <a:gd name="connsiteX155" fmla="*/ 3519572 w 12346891"/>
                <a:gd name="connsiteY155" fmla="*/ 428744 h 812606"/>
                <a:gd name="connsiteX156" fmla="*/ 3519320 w 12346891"/>
                <a:gd name="connsiteY156" fmla="*/ 429153 h 812606"/>
                <a:gd name="connsiteX157" fmla="*/ 3517828 w 12346891"/>
                <a:gd name="connsiteY157" fmla="*/ 432247 h 812606"/>
                <a:gd name="connsiteX158" fmla="*/ 3491042 w 12346891"/>
                <a:gd name="connsiteY158" fmla="*/ 480217 h 812606"/>
                <a:gd name="connsiteX159" fmla="*/ 3477786 w 12346891"/>
                <a:gd name="connsiteY159" fmla="*/ 500852 h 812606"/>
                <a:gd name="connsiteX160" fmla="*/ 3460297 w 12346891"/>
                <a:gd name="connsiteY160" fmla="*/ 541288 h 812606"/>
                <a:gd name="connsiteX161" fmla="*/ 3467989 w 12346891"/>
                <a:gd name="connsiteY161" fmla="*/ 516104 h 812606"/>
                <a:gd name="connsiteX162" fmla="*/ 3461878 w 12346891"/>
                <a:gd name="connsiteY162" fmla="*/ 525616 h 812606"/>
                <a:gd name="connsiteX163" fmla="*/ 2970127 w 12346891"/>
                <a:gd name="connsiteY163" fmla="*/ 812606 h 812606"/>
                <a:gd name="connsiteX164" fmla="*/ 2599700 w 12346891"/>
                <a:gd name="connsiteY164" fmla="*/ 664010 h 812606"/>
                <a:gd name="connsiteX165" fmla="*/ 2551493 w 12346891"/>
                <a:gd name="connsiteY165" fmla="*/ 616671 h 812606"/>
                <a:gd name="connsiteX166" fmla="*/ 2547180 w 12346891"/>
                <a:gd name="connsiteY166" fmla="*/ 625295 h 812606"/>
                <a:gd name="connsiteX167" fmla="*/ 2537644 w 12346891"/>
                <a:gd name="connsiteY167" fmla="*/ 607630 h 812606"/>
                <a:gd name="connsiteX168" fmla="*/ 2097815 w 12346891"/>
                <a:gd name="connsiteY168" fmla="*/ 320304 h 812606"/>
                <a:gd name="connsiteX169" fmla="*/ 1832205 w 12346891"/>
                <a:gd name="connsiteY169" fmla="*/ 411091 h 812606"/>
                <a:gd name="connsiteX170" fmla="*/ 1722223 w 12346891"/>
                <a:gd name="connsiteY170" fmla="*/ 515954 h 812606"/>
                <a:gd name="connsiteX171" fmla="*/ 1669499 w 12346891"/>
                <a:gd name="connsiteY171" fmla="*/ 553933 h 812606"/>
                <a:gd name="connsiteX172" fmla="*/ 1628221 w 12346891"/>
                <a:gd name="connsiteY172" fmla="*/ 583210 h 812606"/>
                <a:gd name="connsiteX173" fmla="*/ 1354648 w 12346891"/>
                <a:gd name="connsiteY173" fmla="*/ 660615 h 812606"/>
                <a:gd name="connsiteX174" fmla="*/ 984221 w 12346891"/>
                <a:gd name="connsiteY174" fmla="*/ 512019 h 812606"/>
                <a:gd name="connsiteX175" fmla="*/ 936015 w 12346891"/>
                <a:gd name="connsiteY175" fmla="*/ 464680 h 812606"/>
                <a:gd name="connsiteX176" fmla="*/ 931701 w 12346891"/>
                <a:gd name="connsiteY176" fmla="*/ 473303 h 812606"/>
                <a:gd name="connsiteX177" fmla="*/ 922165 w 12346891"/>
                <a:gd name="connsiteY177" fmla="*/ 455639 h 812606"/>
                <a:gd name="connsiteX178" fmla="*/ 482336 w 12346891"/>
                <a:gd name="connsiteY178" fmla="*/ 168313 h 812606"/>
                <a:gd name="connsiteX179" fmla="*/ 59274 w 12346891"/>
                <a:gd name="connsiteY179" fmla="*/ 428746 h 812606"/>
                <a:gd name="connsiteX180" fmla="*/ 59022 w 12346891"/>
                <a:gd name="connsiteY180" fmla="*/ 429155 h 812606"/>
                <a:gd name="connsiteX181" fmla="*/ 30744 w 12346891"/>
                <a:gd name="connsiteY181" fmla="*/ 480219 h 812606"/>
                <a:gd name="connsiteX182" fmla="*/ -1 w 12346891"/>
                <a:gd name="connsiteY182" fmla="*/ 541290 h 812606"/>
                <a:gd name="connsiteX183" fmla="*/ 247792 w 12346891"/>
                <a:gd name="connsiteY183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19553 w 12346893"/>
                <a:gd name="connsiteY35" fmla="*/ 296655 h 812606"/>
                <a:gd name="connsiteX36" fmla="*/ 5408614 w 12346893"/>
                <a:gd name="connsiteY36" fmla="*/ 177228 h 812606"/>
                <a:gd name="connsiteX37" fmla="*/ 5372276 w 12346893"/>
                <a:gd name="connsiteY37" fmla="*/ 258677 h 812606"/>
                <a:gd name="connsiteX38" fmla="*/ 5413555 w 12346893"/>
                <a:gd name="connsiteY38" fmla="*/ 229399 h 812606"/>
                <a:gd name="connsiteX39" fmla="*/ 5687128 w 12346893"/>
                <a:gd name="connsiteY39" fmla="*/ 151994 h 812606"/>
                <a:gd name="connsiteX40" fmla="*/ 6057555 w 12346893"/>
                <a:gd name="connsiteY40" fmla="*/ 300590 h 812606"/>
                <a:gd name="connsiteX41" fmla="*/ 6105761 w 12346893"/>
                <a:gd name="connsiteY41" fmla="*/ 347929 h 812606"/>
                <a:gd name="connsiteX42" fmla="*/ 6110075 w 12346893"/>
                <a:gd name="connsiteY42" fmla="*/ 339306 h 812606"/>
                <a:gd name="connsiteX43" fmla="*/ 6119611 w 12346893"/>
                <a:gd name="connsiteY43" fmla="*/ 356970 h 812606"/>
                <a:gd name="connsiteX44" fmla="*/ 6559439 w 12346893"/>
                <a:gd name="connsiteY44" fmla="*/ 644296 h 812606"/>
                <a:gd name="connsiteX45" fmla="*/ 6982502 w 12346893"/>
                <a:gd name="connsiteY45" fmla="*/ 383863 h 812606"/>
                <a:gd name="connsiteX46" fmla="*/ 6982753 w 12346893"/>
                <a:gd name="connsiteY46" fmla="*/ 383454 h 812606"/>
                <a:gd name="connsiteX47" fmla="*/ 6984246 w 12346893"/>
                <a:gd name="connsiteY47" fmla="*/ 380360 h 812606"/>
                <a:gd name="connsiteX48" fmla="*/ 7011032 w 12346893"/>
                <a:gd name="connsiteY48" fmla="*/ 332390 h 812606"/>
                <a:gd name="connsiteX49" fmla="*/ 7024286 w 12346893"/>
                <a:gd name="connsiteY49" fmla="*/ 311755 h 812606"/>
                <a:gd name="connsiteX50" fmla="*/ 7041777 w 12346893"/>
                <a:gd name="connsiteY50" fmla="*/ 271319 h 812606"/>
                <a:gd name="connsiteX51" fmla="*/ 7034085 w 12346893"/>
                <a:gd name="connsiteY51" fmla="*/ 296503 h 812606"/>
                <a:gd name="connsiteX52" fmla="*/ 7040195 w 12346893"/>
                <a:gd name="connsiteY52" fmla="*/ 286991 h 812606"/>
                <a:gd name="connsiteX53" fmla="*/ 7531947 w 12346893"/>
                <a:gd name="connsiteY53" fmla="*/ 1 h 812606"/>
                <a:gd name="connsiteX54" fmla="*/ 7902374 w 12346893"/>
                <a:gd name="connsiteY54" fmla="*/ 148597 h 812606"/>
                <a:gd name="connsiteX55" fmla="*/ 7950580 w 12346893"/>
                <a:gd name="connsiteY55" fmla="*/ 195936 h 812606"/>
                <a:gd name="connsiteX56" fmla="*/ 7954894 w 12346893"/>
                <a:gd name="connsiteY56" fmla="*/ 187312 h 812606"/>
                <a:gd name="connsiteX57" fmla="*/ 7964430 w 12346893"/>
                <a:gd name="connsiteY57" fmla="*/ 204977 h 812606"/>
                <a:gd name="connsiteX58" fmla="*/ 8404258 w 12346893"/>
                <a:gd name="connsiteY58" fmla="*/ 492302 h 812606"/>
                <a:gd name="connsiteX59" fmla="*/ 8669869 w 12346893"/>
                <a:gd name="connsiteY59" fmla="*/ 401515 h 812606"/>
                <a:gd name="connsiteX60" fmla="*/ 8715076 w 12346893"/>
                <a:gd name="connsiteY60" fmla="*/ 363604 h 812606"/>
                <a:gd name="connsiteX61" fmla="*/ 8720650 w 12346893"/>
                <a:gd name="connsiteY61" fmla="*/ 356531 h 812606"/>
                <a:gd name="connsiteX62" fmla="*/ 8754770 w 12346893"/>
                <a:gd name="connsiteY62" fmla="*/ 323702 h 812606"/>
                <a:gd name="connsiteX63" fmla="*/ 8779851 w 12346893"/>
                <a:gd name="connsiteY63" fmla="*/ 296653 h 812606"/>
                <a:gd name="connsiteX64" fmla="*/ 8869086 w 12346893"/>
                <a:gd name="connsiteY64" fmla="*/ 159809 h 812606"/>
                <a:gd name="connsiteX65" fmla="*/ 8886596 w 12346893"/>
                <a:gd name="connsiteY65" fmla="*/ 119325 h 812606"/>
                <a:gd name="connsiteX66" fmla="*/ 8868912 w 12346893"/>
                <a:gd name="connsiteY66" fmla="*/ 177226 h 812606"/>
                <a:gd name="connsiteX67" fmla="*/ 8832573 w 12346893"/>
                <a:gd name="connsiteY67" fmla="*/ 258676 h 812606"/>
                <a:gd name="connsiteX68" fmla="*/ 8873853 w 12346893"/>
                <a:gd name="connsiteY68" fmla="*/ 229399 h 812606"/>
                <a:gd name="connsiteX69" fmla="*/ 9147426 w 12346893"/>
                <a:gd name="connsiteY69" fmla="*/ 151993 h 812606"/>
                <a:gd name="connsiteX70" fmla="*/ 9517853 w 12346893"/>
                <a:gd name="connsiteY70" fmla="*/ 300589 h 812606"/>
                <a:gd name="connsiteX71" fmla="*/ 9566059 w 12346893"/>
                <a:gd name="connsiteY71" fmla="*/ 347928 h 812606"/>
                <a:gd name="connsiteX72" fmla="*/ 9570373 w 12346893"/>
                <a:gd name="connsiteY72" fmla="*/ 339305 h 812606"/>
                <a:gd name="connsiteX73" fmla="*/ 9579908 w 12346893"/>
                <a:gd name="connsiteY73" fmla="*/ 356969 h 812606"/>
                <a:gd name="connsiteX74" fmla="*/ 10019738 w 12346893"/>
                <a:gd name="connsiteY74" fmla="*/ 644295 h 812606"/>
                <a:gd name="connsiteX75" fmla="*/ 10442800 w 12346893"/>
                <a:gd name="connsiteY75" fmla="*/ 383862 h 812606"/>
                <a:gd name="connsiteX76" fmla="*/ 10443052 w 12346893"/>
                <a:gd name="connsiteY76" fmla="*/ 383453 h 812606"/>
                <a:gd name="connsiteX77" fmla="*/ 10444544 w 12346893"/>
                <a:gd name="connsiteY77" fmla="*/ 380359 h 812606"/>
                <a:gd name="connsiteX78" fmla="*/ 10471330 w 12346893"/>
                <a:gd name="connsiteY78" fmla="*/ 332389 h 812606"/>
                <a:gd name="connsiteX79" fmla="*/ 10484585 w 12346893"/>
                <a:gd name="connsiteY79" fmla="*/ 311754 h 812606"/>
                <a:gd name="connsiteX80" fmla="*/ 10502074 w 12346893"/>
                <a:gd name="connsiteY80" fmla="*/ 271318 h 812606"/>
                <a:gd name="connsiteX81" fmla="*/ 10494383 w 12346893"/>
                <a:gd name="connsiteY81" fmla="*/ 296502 h 812606"/>
                <a:gd name="connsiteX82" fmla="*/ 10500493 w 12346893"/>
                <a:gd name="connsiteY82" fmla="*/ 286990 h 812606"/>
                <a:gd name="connsiteX83" fmla="*/ 10992245 w 12346893"/>
                <a:gd name="connsiteY83" fmla="*/ 0 h 812606"/>
                <a:gd name="connsiteX84" fmla="*/ 11362672 w 12346893"/>
                <a:gd name="connsiteY84" fmla="*/ 148596 h 812606"/>
                <a:gd name="connsiteX85" fmla="*/ 11410878 w 12346893"/>
                <a:gd name="connsiteY85" fmla="*/ 195935 h 812606"/>
                <a:gd name="connsiteX86" fmla="*/ 11415192 w 12346893"/>
                <a:gd name="connsiteY86" fmla="*/ 187311 h 812606"/>
                <a:gd name="connsiteX87" fmla="*/ 11424728 w 12346893"/>
                <a:gd name="connsiteY87" fmla="*/ 204976 h 812606"/>
                <a:gd name="connsiteX88" fmla="*/ 11864557 w 12346893"/>
                <a:gd name="connsiteY88" fmla="*/ 492302 h 812606"/>
                <a:gd name="connsiteX89" fmla="*/ 12329384 w 12346893"/>
                <a:gd name="connsiteY89" fmla="*/ 159808 h 812606"/>
                <a:gd name="connsiteX90" fmla="*/ 12346893 w 12346893"/>
                <a:gd name="connsiteY90" fmla="*/ 119324 h 812606"/>
                <a:gd name="connsiteX91" fmla="*/ 12329210 w 12346893"/>
                <a:gd name="connsiteY91" fmla="*/ 177225 h 812606"/>
                <a:gd name="connsiteX92" fmla="*/ 11735544 w 12346893"/>
                <a:gd name="connsiteY92" fmla="*/ 660610 h 812606"/>
                <a:gd name="connsiteX93" fmla="*/ 11365117 w 12346893"/>
                <a:gd name="connsiteY93" fmla="*/ 512014 h 812606"/>
                <a:gd name="connsiteX94" fmla="*/ 11316911 w 12346893"/>
                <a:gd name="connsiteY94" fmla="*/ 464675 h 812606"/>
                <a:gd name="connsiteX95" fmla="*/ 11312596 w 12346893"/>
                <a:gd name="connsiteY95" fmla="*/ 473298 h 812606"/>
                <a:gd name="connsiteX96" fmla="*/ 11303061 w 12346893"/>
                <a:gd name="connsiteY96" fmla="*/ 455634 h 812606"/>
                <a:gd name="connsiteX97" fmla="*/ 10863232 w 12346893"/>
                <a:gd name="connsiteY97" fmla="*/ 168308 h 812606"/>
                <a:gd name="connsiteX98" fmla="*/ 10440170 w 12346893"/>
                <a:gd name="connsiteY98" fmla="*/ 428741 h 812606"/>
                <a:gd name="connsiteX99" fmla="*/ 10439918 w 12346893"/>
                <a:gd name="connsiteY99" fmla="*/ 429150 h 812606"/>
                <a:gd name="connsiteX100" fmla="*/ 10438426 w 12346893"/>
                <a:gd name="connsiteY100" fmla="*/ 432244 h 812606"/>
                <a:gd name="connsiteX101" fmla="*/ 10411639 w 12346893"/>
                <a:gd name="connsiteY101" fmla="*/ 480214 h 812606"/>
                <a:gd name="connsiteX102" fmla="*/ 10398385 w 12346893"/>
                <a:gd name="connsiteY102" fmla="*/ 500849 h 812606"/>
                <a:gd name="connsiteX103" fmla="*/ 10380895 w 12346893"/>
                <a:gd name="connsiteY103" fmla="*/ 541285 h 812606"/>
                <a:gd name="connsiteX104" fmla="*/ 10388586 w 12346893"/>
                <a:gd name="connsiteY104" fmla="*/ 516101 h 812606"/>
                <a:gd name="connsiteX105" fmla="*/ 10382477 w 12346893"/>
                <a:gd name="connsiteY105" fmla="*/ 525613 h 812606"/>
                <a:gd name="connsiteX106" fmla="*/ 9890724 w 12346893"/>
                <a:gd name="connsiteY106" fmla="*/ 812603 h 812606"/>
                <a:gd name="connsiteX107" fmla="*/ 9520297 w 12346893"/>
                <a:gd name="connsiteY107" fmla="*/ 664007 h 812606"/>
                <a:gd name="connsiteX108" fmla="*/ 9472091 w 12346893"/>
                <a:gd name="connsiteY108" fmla="*/ 616668 h 812606"/>
                <a:gd name="connsiteX109" fmla="*/ 9467777 w 12346893"/>
                <a:gd name="connsiteY109" fmla="*/ 625292 h 812606"/>
                <a:gd name="connsiteX110" fmla="*/ 9458242 w 12346893"/>
                <a:gd name="connsiteY110" fmla="*/ 607627 h 812606"/>
                <a:gd name="connsiteX111" fmla="*/ 9018413 w 12346893"/>
                <a:gd name="connsiteY111" fmla="*/ 320302 h 812606"/>
                <a:gd name="connsiteX112" fmla="*/ 8752802 w 12346893"/>
                <a:gd name="connsiteY112" fmla="*/ 411089 h 812606"/>
                <a:gd name="connsiteX113" fmla="*/ 8707595 w 12346893"/>
                <a:gd name="connsiteY113" fmla="*/ 449000 h 812606"/>
                <a:gd name="connsiteX114" fmla="*/ 8702022 w 12346893"/>
                <a:gd name="connsiteY114" fmla="*/ 456073 h 812606"/>
                <a:gd name="connsiteX115" fmla="*/ 8667901 w 12346893"/>
                <a:gd name="connsiteY115" fmla="*/ 488902 h 812606"/>
                <a:gd name="connsiteX116" fmla="*/ 8642820 w 12346893"/>
                <a:gd name="connsiteY116" fmla="*/ 515951 h 812606"/>
                <a:gd name="connsiteX117" fmla="*/ 8553585 w 12346893"/>
                <a:gd name="connsiteY117" fmla="*/ 652795 h 812606"/>
                <a:gd name="connsiteX118" fmla="*/ 8536075 w 12346893"/>
                <a:gd name="connsiteY118" fmla="*/ 693279 h 812606"/>
                <a:gd name="connsiteX119" fmla="*/ 8553759 w 12346893"/>
                <a:gd name="connsiteY119" fmla="*/ 635378 h 812606"/>
                <a:gd name="connsiteX120" fmla="*/ 8590098 w 12346893"/>
                <a:gd name="connsiteY120" fmla="*/ 553928 h 812606"/>
                <a:gd name="connsiteX121" fmla="*/ 8548818 w 12346893"/>
                <a:gd name="connsiteY121" fmla="*/ 583206 h 812606"/>
                <a:gd name="connsiteX122" fmla="*/ 8275246 w 12346893"/>
                <a:gd name="connsiteY122" fmla="*/ 660611 h 812606"/>
                <a:gd name="connsiteX123" fmla="*/ 7904819 w 12346893"/>
                <a:gd name="connsiteY123" fmla="*/ 512015 h 812606"/>
                <a:gd name="connsiteX124" fmla="*/ 7856612 w 12346893"/>
                <a:gd name="connsiteY124" fmla="*/ 464676 h 812606"/>
                <a:gd name="connsiteX125" fmla="*/ 7852299 w 12346893"/>
                <a:gd name="connsiteY125" fmla="*/ 473299 h 812606"/>
                <a:gd name="connsiteX126" fmla="*/ 7842763 w 12346893"/>
                <a:gd name="connsiteY126" fmla="*/ 455635 h 812606"/>
                <a:gd name="connsiteX127" fmla="*/ 7402933 w 12346893"/>
                <a:gd name="connsiteY127" fmla="*/ 168309 h 812606"/>
                <a:gd name="connsiteX128" fmla="*/ 6979871 w 12346893"/>
                <a:gd name="connsiteY128" fmla="*/ 428742 h 812606"/>
                <a:gd name="connsiteX129" fmla="*/ 6979620 w 12346893"/>
                <a:gd name="connsiteY129" fmla="*/ 429151 h 812606"/>
                <a:gd name="connsiteX130" fmla="*/ 6978128 w 12346893"/>
                <a:gd name="connsiteY130" fmla="*/ 432245 h 812606"/>
                <a:gd name="connsiteX131" fmla="*/ 6951342 w 12346893"/>
                <a:gd name="connsiteY131" fmla="*/ 480215 h 812606"/>
                <a:gd name="connsiteX132" fmla="*/ 6938086 w 12346893"/>
                <a:gd name="connsiteY132" fmla="*/ 500850 h 812606"/>
                <a:gd name="connsiteX133" fmla="*/ 6920597 w 12346893"/>
                <a:gd name="connsiteY133" fmla="*/ 541286 h 812606"/>
                <a:gd name="connsiteX134" fmla="*/ 6928288 w 12346893"/>
                <a:gd name="connsiteY134" fmla="*/ 516102 h 812606"/>
                <a:gd name="connsiteX135" fmla="*/ 6922178 w 12346893"/>
                <a:gd name="connsiteY135" fmla="*/ 525614 h 812606"/>
                <a:gd name="connsiteX136" fmla="*/ 6430427 w 12346893"/>
                <a:gd name="connsiteY136" fmla="*/ 812604 h 812606"/>
                <a:gd name="connsiteX137" fmla="*/ 6059999 w 12346893"/>
                <a:gd name="connsiteY137" fmla="*/ 664008 h 812606"/>
                <a:gd name="connsiteX138" fmla="*/ 6011793 w 12346893"/>
                <a:gd name="connsiteY138" fmla="*/ 616669 h 812606"/>
                <a:gd name="connsiteX139" fmla="*/ 6007479 w 12346893"/>
                <a:gd name="connsiteY139" fmla="*/ 625293 h 812606"/>
                <a:gd name="connsiteX140" fmla="*/ 5997944 w 12346893"/>
                <a:gd name="connsiteY140" fmla="*/ 607628 h 812606"/>
                <a:gd name="connsiteX141" fmla="*/ 5558114 w 12346893"/>
                <a:gd name="connsiteY141" fmla="*/ 320302 h 812606"/>
                <a:gd name="connsiteX142" fmla="*/ 5292505 w 12346893"/>
                <a:gd name="connsiteY142" fmla="*/ 411089 h 812606"/>
                <a:gd name="connsiteX143" fmla="*/ 5247300 w 12346893"/>
                <a:gd name="connsiteY143" fmla="*/ 448999 h 812606"/>
                <a:gd name="connsiteX144" fmla="*/ 5241724 w 12346893"/>
                <a:gd name="connsiteY144" fmla="*/ 456075 h 812606"/>
                <a:gd name="connsiteX145" fmla="*/ 5207594 w 12346893"/>
                <a:gd name="connsiteY145" fmla="*/ 488913 h 812606"/>
                <a:gd name="connsiteX146" fmla="*/ 5182522 w 12346893"/>
                <a:gd name="connsiteY146" fmla="*/ 515952 h 812606"/>
                <a:gd name="connsiteX147" fmla="*/ 5129799 w 12346893"/>
                <a:gd name="connsiteY147" fmla="*/ 553930 h 812606"/>
                <a:gd name="connsiteX148" fmla="*/ 5088520 w 12346893"/>
                <a:gd name="connsiteY148" fmla="*/ 583208 h 812606"/>
                <a:gd name="connsiteX149" fmla="*/ 4814948 w 12346893"/>
                <a:gd name="connsiteY149" fmla="*/ 660613 h 812606"/>
                <a:gd name="connsiteX150" fmla="*/ 4444521 w 12346893"/>
                <a:gd name="connsiteY150" fmla="*/ 512017 h 812606"/>
                <a:gd name="connsiteX151" fmla="*/ 4396314 w 12346893"/>
                <a:gd name="connsiteY151" fmla="*/ 464678 h 812606"/>
                <a:gd name="connsiteX152" fmla="*/ 4392001 w 12346893"/>
                <a:gd name="connsiteY152" fmla="*/ 473301 h 812606"/>
                <a:gd name="connsiteX153" fmla="*/ 4382465 w 12346893"/>
                <a:gd name="connsiteY153" fmla="*/ 455637 h 812606"/>
                <a:gd name="connsiteX154" fmla="*/ 3942636 w 12346893"/>
                <a:gd name="connsiteY154" fmla="*/ 168311 h 812606"/>
                <a:gd name="connsiteX155" fmla="*/ 3519574 w 12346893"/>
                <a:gd name="connsiteY155" fmla="*/ 428744 h 812606"/>
                <a:gd name="connsiteX156" fmla="*/ 3519322 w 12346893"/>
                <a:gd name="connsiteY156" fmla="*/ 429153 h 812606"/>
                <a:gd name="connsiteX157" fmla="*/ 3491044 w 12346893"/>
                <a:gd name="connsiteY157" fmla="*/ 480217 h 812606"/>
                <a:gd name="connsiteX158" fmla="*/ 3477788 w 12346893"/>
                <a:gd name="connsiteY158" fmla="*/ 500852 h 812606"/>
                <a:gd name="connsiteX159" fmla="*/ 3460299 w 12346893"/>
                <a:gd name="connsiteY159" fmla="*/ 541288 h 812606"/>
                <a:gd name="connsiteX160" fmla="*/ 3467991 w 12346893"/>
                <a:gd name="connsiteY160" fmla="*/ 516104 h 812606"/>
                <a:gd name="connsiteX161" fmla="*/ 3461880 w 12346893"/>
                <a:gd name="connsiteY161" fmla="*/ 525616 h 812606"/>
                <a:gd name="connsiteX162" fmla="*/ 2970129 w 12346893"/>
                <a:gd name="connsiteY162" fmla="*/ 812606 h 812606"/>
                <a:gd name="connsiteX163" fmla="*/ 2599702 w 12346893"/>
                <a:gd name="connsiteY163" fmla="*/ 664010 h 812606"/>
                <a:gd name="connsiteX164" fmla="*/ 2551495 w 12346893"/>
                <a:gd name="connsiteY164" fmla="*/ 616671 h 812606"/>
                <a:gd name="connsiteX165" fmla="*/ 2547182 w 12346893"/>
                <a:gd name="connsiteY165" fmla="*/ 625295 h 812606"/>
                <a:gd name="connsiteX166" fmla="*/ 2537646 w 12346893"/>
                <a:gd name="connsiteY166" fmla="*/ 607630 h 812606"/>
                <a:gd name="connsiteX167" fmla="*/ 2097817 w 12346893"/>
                <a:gd name="connsiteY167" fmla="*/ 320304 h 812606"/>
                <a:gd name="connsiteX168" fmla="*/ 1832207 w 12346893"/>
                <a:gd name="connsiteY168" fmla="*/ 411091 h 812606"/>
                <a:gd name="connsiteX169" fmla="*/ 1722225 w 12346893"/>
                <a:gd name="connsiteY169" fmla="*/ 515954 h 812606"/>
                <a:gd name="connsiteX170" fmla="*/ 1669501 w 12346893"/>
                <a:gd name="connsiteY170" fmla="*/ 553933 h 812606"/>
                <a:gd name="connsiteX171" fmla="*/ 1628223 w 12346893"/>
                <a:gd name="connsiteY171" fmla="*/ 583210 h 812606"/>
                <a:gd name="connsiteX172" fmla="*/ 1354650 w 12346893"/>
                <a:gd name="connsiteY172" fmla="*/ 660615 h 812606"/>
                <a:gd name="connsiteX173" fmla="*/ 984223 w 12346893"/>
                <a:gd name="connsiteY173" fmla="*/ 512019 h 812606"/>
                <a:gd name="connsiteX174" fmla="*/ 936017 w 12346893"/>
                <a:gd name="connsiteY174" fmla="*/ 464680 h 812606"/>
                <a:gd name="connsiteX175" fmla="*/ 931703 w 12346893"/>
                <a:gd name="connsiteY175" fmla="*/ 473303 h 812606"/>
                <a:gd name="connsiteX176" fmla="*/ 922167 w 12346893"/>
                <a:gd name="connsiteY176" fmla="*/ 455639 h 812606"/>
                <a:gd name="connsiteX177" fmla="*/ 482338 w 12346893"/>
                <a:gd name="connsiteY177" fmla="*/ 168313 h 812606"/>
                <a:gd name="connsiteX178" fmla="*/ 59276 w 12346893"/>
                <a:gd name="connsiteY178" fmla="*/ 428746 h 812606"/>
                <a:gd name="connsiteX179" fmla="*/ 59024 w 12346893"/>
                <a:gd name="connsiteY179" fmla="*/ 429155 h 812606"/>
                <a:gd name="connsiteX180" fmla="*/ 30746 w 12346893"/>
                <a:gd name="connsiteY180" fmla="*/ 480219 h 812606"/>
                <a:gd name="connsiteX181" fmla="*/ 1 w 12346893"/>
                <a:gd name="connsiteY181" fmla="*/ 541290 h 812606"/>
                <a:gd name="connsiteX182" fmla="*/ 247794 w 12346893"/>
                <a:gd name="connsiteY182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19551 w 12346891"/>
                <a:gd name="connsiteY35" fmla="*/ 296655 h 812606"/>
                <a:gd name="connsiteX36" fmla="*/ 5408612 w 12346891"/>
                <a:gd name="connsiteY36" fmla="*/ 177228 h 812606"/>
                <a:gd name="connsiteX37" fmla="*/ 5372274 w 12346891"/>
                <a:gd name="connsiteY37" fmla="*/ 258677 h 812606"/>
                <a:gd name="connsiteX38" fmla="*/ 5413553 w 12346891"/>
                <a:gd name="connsiteY38" fmla="*/ 229399 h 812606"/>
                <a:gd name="connsiteX39" fmla="*/ 5687126 w 12346891"/>
                <a:gd name="connsiteY39" fmla="*/ 151994 h 812606"/>
                <a:gd name="connsiteX40" fmla="*/ 6057553 w 12346891"/>
                <a:gd name="connsiteY40" fmla="*/ 300590 h 812606"/>
                <a:gd name="connsiteX41" fmla="*/ 6105759 w 12346891"/>
                <a:gd name="connsiteY41" fmla="*/ 347929 h 812606"/>
                <a:gd name="connsiteX42" fmla="*/ 6110073 w 12346891"/>
                <a:gd name="connsiteY42" fmla="*/ 339306 h 812606"/>
                <a:gd name="connsiteX43" fmla="*/ 6119609 w 12346891"/>
                <a:gd name="connsiteY43" fmla="*/ 356970 h 812606"/>
                <a:gd name="connsiteX44" fmla="*/ 6559437 w 12346891"/>
                <a:gd name="connsiteY44" fmla="*/ 644296 h 812606"/>
                <a:gd name="connsiteX45" fmla="*/ 6982500 w 12346891"/>
                <a:gd name="connsiteY45" fmla="*/ 383863 h 812606"/>
                <a:gd name="connsiteX46" fmla="*/ 6982751 w 12346891"/>
                <a:gd name="connsiteY46" fmla="*/ 383454 h 812606"/>
                <a:gd name="connsiteX47" fmla="*/ 6984244 w 12346891"/>
                <a:gd name="connsiteY47" fmla="*/ 380360 h 812606"/>
                <a:gd name="connsiteX48" fmla="*/ 7011030 w 12346891"/>
                <a:gd name="connsiteY48" fmla="*/ 332390 h 812606"/>
                <a:gd name="connsiteX49" fmla="*/ 7024284 w 12346891"/>
                <a:gd name="connsiteY49" fmla="*/ 311755 h 812606"/>
                <a:gd name="connsiteX50" fmla="*/ 7041775 w 12346891"/>
                <a:gd name="connsiteY50" fmla="*/ 271319 h 812606"/>
                <a:gd name="connsiteX51" fmla="*/ 7034083 w 12346891"/>
                <a:gd name="connsiteY51" fmla="*/ 296503 h 812606"/>
                <a:gd name="connsiteX52" fmla="*/ 7040193 w 12346891"/>
                <a:gd name="connsiteY52" fmla="*/ 286991 h 812606"/>
                <a:gd name="connsiteX53" fmla="*/ 7531945 w 12346891"/>
                <a:gd name="connsiteY53" fmla="*/ 1 h 812606"/>
                <a:gd name="connsiteX54" fmla="*/ 7902372 w 12346891"/>
                <a:gd name="connsiteY54" fmla="*/ 148597 h 812606"/>
                <a:gd name="connsiteX55" fmla="*/ 7950578 w 12346891"/>
                <a:gd name="connsiteY55" fmla="*/ 195936 h 812606"/>
                <a:gd name="connsiteX56" fmla="*/ 7954892 w 12346891"/>
                <a:gd name="connsiteY56" fmla="*/ 187312 h 812606"/>
                <a:gd name="connsiteX57" fmla="*/ 7964428 w 12346891"/>
                <a:gd name="connsiteY57" fmla="*/ 204977 h 812606"/>
                <a:gd name="connsiteX58" fmla="*/ 8404256 w 12346891"/>
                <a:gd name="connsiteY58" fmla="*/ 492302 h 812606"/>
                <a:gd name="connsiteX59" fmla="*/ 8669867 w 12346891"/>
                <a:gd name="connsiteY59" fmla="*/ 401515 h 812606"/>
                <a:gd name="connsiteX60" fmla="*/ 8715074 w 12346891"/>
                <a:gd name="connsiteY60" fmla="*/ 363604 h 812606"/>
                <a:gd name="connsiteX61" fmla="*/ 8720648 w 12346891"/>
                <a:gd name="connsiteY61" fmla="*/ 356531 h 812606"/>
                <a:gd name="connsiteX62" fmla="*/ 8754768 w 12346891"/>
                <a:gd name="connsiteY62" fmla="*/ 323702 h 812606"/>
                <a:gd name="connsiteX63" fmla="*/ 8779849 w 12346891"/>
                <a:gd name="connsiteY63" fmla="*/ 296653 h 812606"/>
                <a:gd name="connsiteX64" fmla="*/ 8869084 w 12346891"/>
                <a:gd name="connsiteY64" fmla="*/ 159809 h 812606"/>
                <a:gd name="connsiteX65" fmla="*/ 8886594 w 12346891"/>
                <a:gd name="connsiteY65" fmla="*/ 119325 h 812606"/>
                <a:gd name="connsiteX66" fmla="*/ 8868910 w 12346891"/>
                <a:gd name="connsiteY66" fmla="*/ 177226 h 812606"/>
                <a:gd name="connsiteX67" fmla="*/ 8832571 w 12346891"/>
                <a:gd name="connsiteY67" fmla="*/ 258676 h 812606"/>
                <a:gd name="connsiteX68" fmla="*/ 8873851 w 12346891"/>
                <a:gd name="connsiteY68" fmla="*/ 229399 h 812606"/>
                <a:gd name="connsiteX69" fmla="*/ 9147424 w 12346891"/>
                <a:gd name="connsiteY69" fmla="*/ 151993 h 812606"/>
                <a:gd name="connsiteX70" fmla="*/ 9517851 w 12346891"/>
                <a:gd name="connsiteY70" fmla="*/ 300589 h 812606"/>
                <a:gd name="connsiteX71" fmla="*/ 9566057 w 12346891"/>
                <a:gd name="connsiteY71" fmla="*/ 347928 h 812606"/>
                <a:gd name="connsiteX72" fmla="*/ 9570371 w 12346891"/>
                <a:gd name="connsiteY72" fmla="*/ 339305 h 812606"/>
                <a:gd name="connsiteX73" fmla="*/ 9579906 w 12346891"/>
                <a:gd name="connsiteY73" fmla="*/ 356969 h 812606"/>
                <a:gd name="connsiteX74" fmla="*/ 10019736 w 12346891"/>
                <a:gd name="connsiteY74" fmla="*/ 644295 h 812606"/>
                <a:gd name="connsiteX75" fmla="*/ 10442798 w 12346891"/>
                <a:gd name="connsiteY75" fmla="*/ 383862 h 812606"/>
                <a:gd name="connsiteX76" fmla="*/ 10443050 w 12346891"/>
                <a:gd name="connsiteY76" fmla="*/ 383453 h 812606"/>
                <a:gd name="connsiteX77" fmla="*/ 10444542 w 12346891"/>
                <a:gd name="connsiteY77" fmla="*/ 380359 h 812606"/>
                <a:gd name="connsiteX78" fmla="*/ 10471328 w 12346891"/>
                <a:gd name="connsiteY78" fmla="*/ 332389 h 812606"/>
                <a:gd name="connsiteX79" fmla="*/ 10484583 w 12346891"/>
                <a:gd name="connsiteY79" fmla="*/ 311754 h 812606"/>
                <a:gd name="connsiteX80" fmla="*/ 10502072 w 12346891"/>
                <a:gd name="connsiteY80" fmla="*/ 271318 h 812606"/>
                <a:gd name="connsiteX81" fmla="*/ 10494381 w 12346891"/>
                <a:gd name="connsiteY81" fmla="*/ 296502 h 812606"/>
                <a:gd name="connsiteX82" fmla="*/ 10500491 w 12346891"/>
                <a:gd name="connsiteY82" fmla="*/ 286990 h 812606"/>
                <a:gd name="connsiteX83" fmla="*/ 10992243 w 12346891"/>
                <a:gd name="connsiteY83" fmla="*/ 0 h 812606"/>
                <a:gd name="connsiteX84" fmla="*/ 11362670 w 12346891"/>
                <a:gd name="connsiteY84" fmla="*/ 148596 h 812606"/>
                <a:gd name="connsiteX85" fmla="*/ 11410876 w 12346891"/>
                <a:gd name="connsiteY85" fmla="*/ 195935 h 812606"/>
                <a:gd name="connsiteX86" fmla="*/ 11415190 w 12346891"/>
                <a:gd name="connsiteY86" fmla="*/ 187311 h 812606"/>
                <a:gd name="connsiteX87" fmla="*/ 11424726 w 12346891"/>
                <a:gd name="connsiteY87" fmla="*/ 204976 h 812606"/>
                <a:gd name="connsiteX88" fmla="*/ 11864555 w 12346891"/>
                <a:gd name="connsiteY88" fmla="*/ 492302 h 812606"/>
                <a:gd name="connsiteX89" fmla="*/ 12329382 w 12346891"/>
                <a:gd name="connsiteY89" fmla="*/ 159808 h 812606"/>
                <a:gd name="connsiteX90" fmla="*/ 12346891 w 12346891"/>
                <a:gd name="connsiteY90" fmla="*/ 119324 h 812606"/>
                <a:gd name="connsiteX91" fmla="*/ 12329208 w 12346891"/>
                <a:gd name="connsiteY91" fmla="*/ 177225 h 812606"/>
                <a:gd name="connsiteX92" fmla="*/ 11735542 w 12346891"/>
                <a:gd name="connsiteY92" fmla="*/ 660610 h 812606"/>
                <a:gd name="connsiteX93" fmla="*/ 11365115 w 12346891"/>
                <a:gd name="connsiteY93" fmla="*/ 512014 h 812606"/>
                <a:gd name="connsiteX94" fmla="*/ 11316909 w 12346891"/>
                <a:gd name="connsiteY94" fmla="*/ 464675 h 812606"/>
                <a:gd name="connsiteX95" fmla="*/ 11312594 w 12346891"/>
                <a:gd name="connsiteY95" fmla="*/ 473298 h 812606"/>
                <a:gd name="connsiteX96" fmla="*/ 11303059 w 12346891"/>
                <a:gd name="connsiteY96" fmla="*/ 455634 h 812606"/>
                <a:gd name="connsiteX97" fmla="*/ 10863230 w 12346891"/>
                <a:gd name="connsiteY97" fmla="*/ 168308 h 812606"/>
                <a:gd name="connsiteX98" fmla="*/ 10440168 w 12346891"/>
                <a:gd name="connsiteY98" fmla="*/ 428741 h 812606"/>
                <a:gd name="connsiteX99" fmla="*/ 10439916 w 12346891"/>
                <a:gd name="connsiteY99" fmla="*/ 429150 h 812606"/>
                <a:gd name="connsiteX100" fmla="*/ 10438424 w 12346891"/>
                <a:gd name="connsiteY100" fmla="*/ 432244 h 812606"/>
                <a:gd name="connsiteX101" fmla="*/ 10411637 w 12346891"/>
                <a:gd name="connsiteY101" fmla="*/ 480214 h 812606"/>
                <a:gd name="connsiteX102" fmla="*/ 10398383 w 12346891"/>
                <a:gd name="connsiteY102" fmla="*/ 500849 h 812606"/>
                <a:gd name="connsiteX103" fmla="*/ 10380893 w 12346891"/>
                <a:gd name="connsiteY103" fmla="*/ 541285 h 812606"/>
                <a:gd name="connsiteX104" fmla="*/ 10388584 w 12346891"/>
                <a:gd name="connsiteY104" fmla="*/ 516101 h 812606"/>
                <a:gd name="connsiteX105" fmla="*/ 10382475 w 12346891"/>
                <a:gd name="connsiteY105" fmla="*/ 525613 h 812606"/>
                <a:gd name="connsiteX106" fmla="*/ 9890722 w 12346891"/>
                <a:gd name="connsiteY106" fmla="*/ 812603 h 812606"/>
                <a:gd name="connsiteX107" fmla="*/ 9520295 w 12346891"/>
                <a:gd name="connsiteY107" fmla="*/ 664007 h 812606"/>
                <a:gd name="connsiteX108" fmla="*/ 9472089 w 12346891"/>
                <a:gd name="connsiteY108" fmla="*/ 616668 h 812606"/>
                <a:gd name="connsiteX109" fmla="*/ 9467775 w 12346891"/>
                <a:gd name="connsiteY109" fmla="*/ 625292 h 812606"/>
                <a:gd name="connsiteX110" fmla="*/ 9458240 w 12346891"/>
                <a:gd name="connsiteY110" fmla="*/ 607627 h 812606"/>
                <a:gd name="connsiteX111" fmla="*/ 9018411 w 12346891"/>
                <a:gd name="connsiteY111" fmla="*/ 320302 h 812606"/>
                <a:gd name="connsiteX112" fmla="*/ 8752800 w 12346891"/>
                <a:gd name="connsiteY112" fmla="*/ 411089 h 812606"/>
                <a:gd name="connsiteX113" fmla="*/ 8707593 w 12346891"/>
                <a:gd name="connsiteY113" fmla="*/ 449000 h 812606"/>
                <a:gd name="connsiteX114" fmla="*/ 8702020 w 12346891"/>
                <a:gd name="connsiteY114" fmla="*/ 456073 h 812606"/>
                <a:gd name="connsiteX115" fmla="*/ 8667899 w 12346891"/>
                <a:gd name="connsiteY115" fmla="*/ 488902 h 812606"/>
                <a:gd name="connsiteX116" fmla="*/ 8642818 w 12346891"/>
                <a:gd name="connsiteY116" fmla="*/ 515951 h 812606"/>
                <a:gd name="connsiteX117" fmla="*/ 8553583 w 12346891"/>
                <a:gd name="connsiteY117" fmla="*/ 652795 h 812606"/>
                <a:gd name="connsiteX118" fmla="*/ 8536073 w 12346891"/>
                <a:gd name="connsiteY118" fmla="*/ 693279 h 812606"/>
                <a:gd name="connsiteX119" fmla="*/ 8553757 w 12346891"/>
                <a:gd name="connsiteY119" fmla="*/ 635378 h 812606"/>
                <a:gd name="connsiteX120" fmla="*/ 8590096 w 12346891"/>
                <a:gd name="connsiteY120" fmla="*/ 553928 h 812606"/>
                <a:gd name="connsiteX121" fmla="*/ 8548816 w 12346891"/>
                <a:gd name="connsiteY121" fmla="*/ 583206 h 812606"/>
                <a:gd name="connsiteX122" fmla="*/ 8275244 w 12346891"/>
                <a:gd name="connsiteY122" fmla="*/ 660611 h 812606"/>
                <a:gd name="connsiteX123" fmla="*/ 7904817 w 12346891"/>
                <a:gd name="connsiteY123" fmla="*/ 512015 h 812606"/>
                <a:gd name="connsiteX124" fmla="*/ 7856610 w 12346891"/>
                <a:gd name="connsiteY124" fmla="*/ 464676 h 812606"/>
                <a:gd name="connsiteX125" fmla="*/ 7852297 w 12346891"/>
                <a:gd name="connsiteY125" fmla="*/ 473299 h 812606"/>
                <a:gd name="connsiteX126" fmla="*/ 7842761 w 12346891"/>
                <a:gd name="connsiteY126" fmla="*/ 455635 h 812606"/>
                <a:gd name="connsiteX127" fmla="*/ 7402931 w 12346891"/>
                <a:gd name="connsiteY127" fmla="*/ 168309 h 812606"/>
                <a:gd name="connsiteX128" fmla="*/ 6979869 w 12346891"/>
                <a:gd name="connsiteY128" fmla="*/ 428742 h 812606"/>
                <a:gd name="connsiteX129" fmla="*/ 6979618 w 12346891"/>
                <a:gd name="connsiteY129" fmla="*/ 429151 h 812606"/>
                <a:gd name="connsiteX130" fmla="*/ 6978126 w 12346891"/>
                <a:gd name="connsiteY130" fmla="*/ 432245 h 812606"/>
                <a:gd name="connsiteX131" fmla="*/ 6951340 w 12346891"/>
                <a:gd name="connsiteY131" fmla="*/ 480215 h 812606"/>
                <a:gd name="connsiteX132" fmla="*/ 6938084 w 12346891"/>
                <a:gd name="connsiteY132" fmla="*/ 500850 h 812606"/>
                <a:gd name="connsiteX133" fmla="*/ 6920595 w 12346891"/>
                <a:gd name="connsiteY133" fmla="*/ 541286 h 812606"/>
                <a:gd name="connsiteX134" fmla="*/ 6928286 w 12346891"/>
                <a:gd name="connsiteY134" fmla="*/ 516102 h 812606"/>
                <a:gd name="connsiteX135" fmla="*/ 6922176 w 12346891"/>
                <a:gd name="connsiteY135" fmla="*/ 525614 h 812606"/>
                <a:gd name="connsiteX136" fmla="*/ 6430425 w 12346891"/>
                <a:gd name="connsiteY136" fmla="*/ 812604 h 812606"/>
                <a:gd name="connsiteX137" fmla="*/ 6059997 w 12346891"/>
                <a:gd name="connsiteY137" fmla="*/ 664008 h 812606"/>
                <a:gd name="connsiteX138" fmla="*/ 6011791 w 12346891"/>
                <a:gd name="connsiteY138" fmla="*/ 616669 h 812606"/>
                <a:gd name="connsiteX139" fmla="*/ 6007477 w 12346891"/>
                <a:gd name="connsiteY139" fmla="*/ 625293 h 812606"/>
                <a:gd name="connsiteX140" fmla="*/ 5997942 w 12346891"/>
                <a:gd name="connsiteY140" fmla="*/ 607628 h 812606"/>
                <a:gd name="connsiteX141" fmla="*/ 5558112 w 12346891"/>
                <a:gd name="connsiteY141" fmla="*/ 320302 h 812606"/>
                <a:gd name="connsiteX142" fmla="*/ 5292503 w 12346891"/>
                <a:gd name="connsiteY142" fmla="*/ 411089 h 812606"/>
                <a:gd name="connsiteX143" fmla="*/ 5247298 w 12346891"/>
                <a:gd name="connsiteY143" fmla="*/ 448999 h 812606"/>
                <a:gd name="connsiteX144" fmla="*/ 5241722 w 12346891"/>
                <a:gd name="connsiteY144" fmla="*/ 456075 h 812606"/>
                <a:gd name="connsiteX145" fmla="*/ 5207592 w 12346891"/>
                <a:gd name="connsiteY145" fmla="*/ 488913 h 812606"/>
                <a:gd name="connsiteX146" fmla="*/ 5182520 w 12346891"/>
                <a:gd name="connsiteY146" fmla="*/ 515952 h 812606"/>
                <a:gd name="connsiteX147" fmla="*/ 5129797 w 12346891"/>
                <a:gd name="connsiteY147" fmla="*/ 553930 h 812606"/>
                <a:gd name="connsiteX148" fmla="*/ 5088518 w 12346891"/>
                <a:gd name="connsiteY148" fmla="*/ 583208 h 812606"/>
                <a:gd name="connsiteX149" fmla="*/ 4814946 w 12346891"/>
                <a:gd name="connsiteY149" fmla="*/ 660613 h 812606"/>
                <a:gd name="connsiteX150" fmla="*/ 4444519 w 12346891"/>
                <a:gd name="connsiteY150" fmla="*/ 512017 h 812606"/>
                <a:gd name="connsiteX151" fmla="*/ 4396312 w 12346891"/>
                <a:gd name="connsiteY151" fmla="*/ 464678 h 812606"/>
                <a:gd name="connsiteX152" fmla="*/ 4391999 w 12346891"/>
                <a:gd name="connsiteY152" fmla="*/ 473301 h 812606"/>
                <a:gd name="connsiteX153" fmla="*/ 4382463 w 12346891"/>
                <a:gd name="connsiteY153" fmla="*/ 455637 h 812606"/>
                <a:gd name="connsiteX154" fmla="*/ 3942634 w 12346891"/>
                <a:gd name="connsiteY154" fmla="*/ 168311 h 812606"/>
                <a:gd name="connsiteX155" fmla="*/ 3519572 w 12346891"/>
                <a:gd name="connsiteY155" fmla="*/ 428744 h 812606"/>
                <a:gd name="connsiteX156" fmla="*/ 3491042 w 12346891"/>
                <a:gd name="connsiteY156" fmla="*/ 480217 h 812606"/>
                <a:gd name="connsiteX157" fmla="*/ 3477786 w 12346891"/>
                <a:gd name="connsiteY157" fmla="*/ 500852 h 812606"/>
                <a:gd name="connsiteX158" fmla="*/ 3460297 w 12346891"/>
                <a:gd name="connsiteY158" fmla="*/ 541288 h 812606"/>
                <a:gd name="connsiteX159" fmla="*/ 3467989 w 12346891"/>
                <a:gd name="connsiteY159" fmla="*/ 516104 h 812606"/>
                <a:gd name="connsiteX160" fmla="*/ 3461878 w 12346891"/>
                <a:gd name="connsiteY160" fmla="*/ 525616 h 812606"/>
                <a:gd name="connsiteX161" fmla="*/ 2970127 w 12346891"/>
                <a:gd name="connsiteY161" fmla="*/ 812606 h 812606"/>
                <a:gd name="connsiteX162" fmla="*/ 2599700 w 12346891"/>
                <a:gd name="connsiteY162" fmla="*/ 664010 h 812606"/>
                <a:gd name="connsiteX163" fmla="*/ 2551493 w 12346891"/>
                <a:gd name="connsiteY163" fmla="*/ 616671 h 812606"/>
                <a:gd name="connsiteX164" fmla="*/ 2547180 w 12346891"/>
                <a:gd name="connsiteY164" fmla="*/ 625295 h 812606"/>
                <a:gd name="connsiteX165" fmla="*/ 2537644 w 12346891"/>
                <a:gd name="connsiteY165" fmla="*/ 607630 h 812606"/>
                <a:gd name="connsiteX166" fmla="*/ 2097815 w 12346891"/>
                <a:gd name="connsiteY166" fmla="*/ 320304 h 812606"/>
                <a:gd name="connsiteX167" fmla="*/ 1832205 w 12346891"/>
                <a:gd name="connsiteY167" fmla="*/ 411091 h 812606"/>
                <a:gd name="connsiteX168" fmla="*/ 1722223 w 12346891"/>
                <a:gd name="connsiteY168" fmla="*/ 515954 h 812606"/>
                <a:gd name="connsiteX169" fmla="*/ 1669499 w 12346891"/>
                <a:gd name="connsiteY169" fmla="*/ 553933 h 812606"/>
                <a:gd name="connsiteX170" fmla="*/ 1628221 w 12346891"/>
                <a:gd name="connsiteY170" fmla="*/ 583210 h 812606"/>
                <a:gd name="connsiteX171" fmla="*/ 1354648 w 12346891"/>
                <a:gd name="connsiteY171" fmla="*/ 660615 h 812606"/>
                <a:gd name="connsiteX172" fmla="*/ 984221 w 12346891"/>
                <a:gd name="connsiteY172" fmla="*/ 512019 h 812606"/>
                <a:gd name="connsiteX173" fmla="*/ 936015 w 12346891"/>
                <a:gd name="connsiteY173" fmla="*/ 464680 h 812606"/>
                <a:gd name="connsiteX174" fmla="*/ 931701 w 12346891"/>
                <a:gd name="connsiteY174" fmla="*/ 473303 h 812606"/>
                <a:gd name="connsiteX175" fmla="*/ 922165 w 12346891"/>
                <a:gd name="connsiteY175" fmla="*/ 455639 h 812606"/>
                <a:gd name="connsiteX176" fmla="*/ 482336 w 12346891"/>
                <a:gd name="connsiteY176" fmla="*/ 168313 h 812606"/>
                <a:gd name="connsiteX177" fmla="*/ 59274 w 12346891"/>
                <a:gd name="connsiteY177" fmla="*/ 428746 h 812606"/>
                <a:gd name="connsiteX178" fmla="*/ 59022 w 12346891"/>
                <a:gd name="connsiteY178" fmla="*/ 429155 h 812606"/>
                <a:gd name="connsiteX179" fmla="*/ 30744 w 12346891"/>
                <a:gd name="connsiteY179" fmla="*/ 480219 h 812606"/>
                <a:gd name="connsiteX180" fmla="*/ -1 w 12346891"/>
                <a:gd name="connsiteY180" fmla="*/ 541290 h 812606"/>
                <a:gd name="connsiteX181" fmla="*/ 247792 w 12346891"/>
                <a:gd name="connsiteY181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19553 w 12346893"/>
                <a:gd name="connsiteY35" fmla="*/ 296655 h 812606"/>
                <a:gd name="connsiteX36" fmla="*/ 5408614 w 12346893"/>
                <a:gd name="connsiteY36" fmla="*/ 177228 h 812606"/>
                <a:gd name="connsiteX37" fmla="*/ 5372276 w 12346893"/>
                <a:gd name="connsiteY37" fmla="*/ 258677 h 812606"/>
                <a:gd name="connsiteX38" fmla="*/ 5413555 w 12346893"/>
                <a:gd name="connsiteY38" fmla="*/ 229399 h 812606"/>
                <a:gd name="connsiteX39" fmla="*/ 5687128 w 12346893"/>
                <a:gd name="connsiteY39" fmla="*/ 151994 h 812606"/>
                <a:gd name="connsiteX40" fmla="*/ 6057555 w 12346893"/>
                <a:gd name="connsiteY40" fmla="*/ 300590 h 812606"/>
                <a:gd name="connsiteX41" fmla="*/ 6105761 w 12346893"/>
                <a:gd name="connsiteY41" fmla="*/ 347929 h 812606"/>
                <a:gd name="connsiteX42" fmla="*/ 6110075 w 12346893"/>
                <a:gd name="connsiteY42" fmla="*/ 339306 h 812606"/>
                <a:gd name="connsiteX43" fmla="*/ 6119611 w 12346893"/>
                <a:gd name="connsiteY43" fmla="*/ 356970 h 812606"/>
                <a:gd name="connsiteX44" fmla="*/ 6559439 w 12346893"/>
                <a:gd name="connsiteY44" fmla="*/ 644296 h 812606"/>
                <a:gd name="connsiteX45" fmla="*/ 6982502 w 12346893"/>
                <a:gd name="connsiteY45" fmla="*/ 383863 h 812606"/>
                <a:gd name="connsiteX46" fmla="*/ 6982753 w 12346893"/>
                <a:gd name="connsiteY46" fmla="*/ 383454 h 812606"/>
                <a:gd name="connsiteX47" fmla="*/ 6984246 w 12346893"/>
                <a:gd name="connsiteY47" fmla="*/ 380360 h 812606"/>
                <a:gd name="connsiteX48" fmla="*/ 7011032 w 12346893"/>
                <a:gd name="connsiteY48" fmla="*/ 332390 h 812606"/>
                <a:gd name="connsiteX49" fmla="*/ 7024286 w 12346893"/>
                <a:gd name="connsiteY49" fmla="*/ 311755 h 812606"/>
                <a:gd name="connsiteX50" fmla="*/ 7041777 w 12346893"/>
                <a:gd name="connsiteY50" fmla="*/ 271319 h 812606"/>
                <a:gd name="connsiteX51" fmla="*/ 7034085 w 12346893"/>
                <a:gd name="connsiteY51" fmla="*/ 296503 h 812606"/>
                <a:gd name="connsiteX52" fmla="*/ 7040195 w 12346893"/>
                <a:gd name="connsiteY52" fmla="*/ 286991 h 812606"/>
                <a:gd name="connsiteX53" fmla="*/ 7531947 w 12346893"/>
                <a:gd name="connsiteY53" fmla="*/ 1 h 812606"/>
                <a:gd name="connsiteX54" fmla="*/ 7902374 w 12346893"/>
                <a:gd name="connsiteY54" fmla="*/ 148597 h 812606"/>
                <a:gd name="connsiteX55" fmla="*/ 7950580 w 12346893"/>
                <a:gd name="connsiteY55" fmla="*/ 195936 h 812606"/>
                <a:gd name="connsiteX56" fmla="*/ 7954894 w 12346893"/>
                <a:gd name="connsiteY56" fmla="*/ 187312 h 812606"/>
                <a:gd name="connsiteX57" fmla="*/ 7964430 w 12346893"/>
                <a:gd name="connsiteY57" fmla="*/ 204977 h 812606"/>
                <a:gd name="connsiteX58" fmla="*/ 8404258 w 12346893"/>
                <a:gd name="connsiteY58" fmla="*/ 492302 h 812606"/>
                <a:gd name="connsiteX59" fmla="*/ 8669869 w 12346893"/>
                <a:gd name="connsiteY59" fmla="*/ 401515 h 812606"/>
                <a:gd name="connsiteX60" fmla="*/ 8715076 w 12346893"/>
                <a:gd name="connsiteY60" fmla="*/ 363604 h 812606"/>
                <a:gd name="connsiteX61" fmla="*/ 8720650 w 12346893"/>
                <a:gd name="connsiteY61" fmla="*/ 356531 h 812606"/>
                <a:gd name="connsiteX62" fmla="*/ 8754770 w 12346893"/>
                <a:gd name="connsiteY62" fmla="*/ 323702 h 812606"/>
                <a:gd name="connsiteX63" fmla="*/ 8779851 w 12346893"/>
                <a:gd name="connsiteY63" fmla="*/ 296653 h 812606"/>
                <a:gd name="connsiteX64" fmla="*/ 8869086 w 12346893"/>
                <a:gd name="connsiteY64" fmla="*/ 159809 h 812606"/>
                <a:gd name="connsiteX65" fmla="*/ 8886596 w 12346893"/>
                <a:gd name="connsiteY65" fmla="*/ 119325 h 812606"/>
                <a:gd name="connsiteX66" fmla="*/ 8868912 w 12346893"/>
                <a:gd name="connsiteY66" fmla="*/ 177226 h 812606"/>
                <a:gd name="connsiteX67" fmla="*/ 8832573 w 12346893"/>
                <a:gd name="connsiteY67" fmla="*/ 258676 h 812606"/>
                <a:gd name="connsiteX68" fmla="*/ 8873853 w 12346893"/>
                <a:gd name="connsiteY68" fmla="*/ 229399 h 812606"/>
                <a:gd name="connsiteX69" fmla="*/ 9147426 w 12346893"/>
                <a:gd name="connsiteY69" fmla="*/ 151993 h 812606"/>
                <a:gd name="connsiteX70" fmla="*/ 9517853 w 12346893"/>
                <a:gd name="connsiteY70" fmla="*/ 300589 h 812606"/>
                <a:gd name="connsiteX71" fmla="*/ 9566059 w 12346893"/>
                <a:gd name="connsiteY71" fmla="*/ 347928 h 812606"/>
                <a:gd name="connsiteX72" fmla="*/ 9570373 w 12346893"/>
                <a:gd name="connsiteY72" fmla="*/ 339305 h 812606"/>
                <a:gd name="connsiteX73" fmla="*/ 9579908 w 12346893"/>
                <a:gd name="connsiteY73" fmla="*/ 356969 h 812606"/>
                <a:gd name="connsiteX74" fmla="*/ 10019738 w 12346893"/>
                <a:gd name="connsiteY74" fmla="*/ 644295 h 812606"/>
                <a:gd name="connsiteX75" fmla="*/ 10442800 w 12346893"/>
                <a:gd name="connsiteY75" fmla="*/ 383862 h 812606"/>
                <a:gd name="connsiteX76" fmla="*/ 10443052 w 12346893"/>
                <a:gd name="connsiteY76" fmla="*/ 383453 h 812606"/>
                <a:gd name="connsiteX77" fmla="*/ 10444544 w 12346893"/>
                <a:gd name="connsiteY77" fmla="*/ 380359 h 812606"/>
                <a:gd name="connsiteX78" fmla="*/ 10471330 w 12346893"/>
                <a:gd name="connsiteY78" fmla="*/ 332389 h 812606"/>
                <a:gd name="connsiteX79" fmla="*/ 10484585 w 12346893"/>
                <a:gd name="connsiteY79" fmla="*/ 311754 h 812606"/>
                <a:gd name="connsiteX80" fmla="*/ 10502074 w 12346893"/>
                <a:gd name="connsiteY80" fmla="*/ 271318 h 812606"/>
                <a:gd name="connsiteX81" fmla="*/ 10494383 w 12346893"/>
                <a:gd name="connsiteY81" fmla="*/ 296502 h 812606"/>
                <a:gd name="connsiteX82" fmla="*/ 10500493 w 12346893"/>
                <a:gd name="connsiteY82" fmla="*/ 286990 h 812606"/>
                <a:gd name="connsiteX83" fmla="*/ 10992245 w 12346893"/>
                <a:gd name="connsiteY83" fmla="*/ 0 h 812606"/>
                <a:gd name="connsiteX84" fmla="*/ 11362672 w 12346893"/>
                <a:gd name="connsiteY84" fmla="*/ 148596 h 812606"/>
                <a:gd name="connsiteX85" fmla="*/ 11410878 w 12346893"/>
                <a:gd name="connsiteY85" fmla="*/ 195935 h 812606"/>
                <a:gd name="connsiteX86" fmla="*/ 11415192 w 12346893"/>
                <a:gd name="connsiteY86" fmla="*/ 187311 h 812606"/>
                <a:gd name="connsiteX87" fmla="*/ 11424728 w 12346893"/>
                <a:gd name="connsiteY87" fmla="*/ 204976 h 812606"/>
                <a:gd name="connsiteX88" fmla="*/ 11864557 w 12346893"/>
                <a:gd name="connsiteY88" fmla="*/ 492302 h 812606"/>
                <a:gd name="connsiteX89" fmla="*/ 12329384 w 12346893"/>
                <a:gd name="connsiteY89" fmla="*/ 159808 h 812606"/>
                <a:gd name="connsiteX90" fmla="*/ 12346893 w 12346893"/>
                <a:gd name="connsiteY90" fmla="*/ 119324 h 812606"/>
                <a:gd name="connsiteX91" fmla="*/ 12329210 w 12346893"/>
                <a:gd name="connsiteY91" fmla="*/ 177225 h 812606"/>
                <a:gd name="connsiteX92" fmla="*/ 11735544 w 12346893"/>
                <a:gd name="connsiteY92" fmla="*/ 660610 h 812606"/>
                <a:gd name="connsiteX93" fmla="*/ 11365117 w 12346893"/>
                <a:gd name="connsiteY93" fmla="*/ 512014 h 812606"/>
                <a:gd name="connsiteX94" fmla="*/ 11316911 w 12346893"/>
                <a:gd name="connsiteY94" fmla="*/ 464675 h 812606"/>
                <a:gd name="connsiteX95" fmla="*/ 11312596 w 12346893"/>
                <a:gd name="connsiteY95" fmla="*/ 473298 h 812606"/>
                <a:gd name="connsiteX96" fmla="*/ 11303061 w 12346893"/>
                <a:gd name="connsiteY96" fmla="*/ 455634 h 812606"/>
                <a:gd name="connsiteX97" fmla="*/ 10863232 w 12346893"/>
                <a:gd name="connsiteY97" fmla="*/ 168308 h 812606"/>
                <a:gd name="connsiteX98" fmla="*/ 10440170 w 12346893"/>
                <a:gd name="connsiteY98" fmla="*/ 428741 h 812606"/>
                <a:gd name="connsiteX99" fmla="*/ 10439918 w 12346893"/>
                <a:gd name="connsiteY99" fmla="*/ 429150 h 812606"/>
                <a:gd name="connsiteX100" fmla="*/ 10438426 w 12346893"/>
                <a:gd name="connsiteY100" fmla="*/ 432244 h 812606"/>
                <a:gd name="connsiteX101" fmla="*/ 10411639 w 12346893"/>
                <a:gd name="connsiteY101" fmla="*/ 480214 h 812606"/>
                <a:gd name="connsiteX102" fmla="*/ 10398385 w 12346893"/>
                <a:gd name="connsiteY102" fmla="*/ 500849 h 812606"/>
                <a:gd name="connsiteX103" fmla="*/ 10380895 w 12346893"/>
                <a:gd name="connsiteY103" fmla="*/ 541285 h 812606"/>
                <a:gd name="connsiteX104" fmla="*/ 10388586 w 12346893"/>
                <a:gd name="connsiteY104" fmla="*/ 516101 h 812606"/>
                <a:gd name="connsiteX105" fmla="*/ 10382477 w 12346893"/>
                <a:gd name="connsiteY105" fmla="*/ 525613 h 812606"/>
                <a:gd name="connsiteX106" fmla="*/ 9890724 w 12346893"/>
                <a:gd name="connsiteY106" fmla="*/ 812603 h 812606"/>
                <a:gd name="connsiteX107" fmla="*/ 9520297 w 12346893"/>
                <a:gd name="connsiteY107" fmla="*/ 664007 h 812606"/>
                <a:gd name="connsiteX108" fmla="*/ 9472091 w 12346893"/>
                <a:gd name="connsiteY108" fmla="*/ 616668 h 812606"/>
                <a:gd name="connsiteX109" fmla="*/ 9467777 w 12346893"/>
                <a:gd name="connsiteY109" fmla="*/ 625292 h 812606"/>
                <a:gd name="connsiteX110" fmla="*/ 9458242 w 12346893"/>
                <a:gd name="connsiteY110" fmla="*/ 607627 h 812606"/>
                <a:gd name="connsiteX111" fmla="*/ 9018413 w 12346893"/>
                <a:gd name="connsiteY111" fmla="*/ 320302 h 812606"/>
                <a:gd name="connsiteX112" fmla="*/ 8752802 w 12346893"/>
                <a:gd name="connsiteY112" fmla="*/ 411089 h 812606"/>
                <a:gd name="connsiteX113" fmla="*/ 8707595 w 12346893"/>
                <a:gd name="connsiteY113" fmla="*/ 449000 h 812606"/>
                <a:gd name="connsiteX114" fmla="*/ 8702022 w 12346893"/>
                <a:gd name="connsiteY114" fmla="*/ 456073 h 812606"/>
                <a:gd name="connsiteX115" fmla="*/ 8667901 w 12346893"/>
                <a:gd name="connsiteY115" fmla="*/ 488902 h 812606"/>
                <a:gd name="connsiteX116" fmla="*/ 8642820 w 12346893"/>
                <a:gd name="connsiteY116" fmla="*/ 515951 h 812606"/>
                <a:gd name="connsiteX117" fmla="*/ 8553585 w 12346893"/>
                <a:gd name="connsiteY117" fmla="*/ 652795 h 812606"/>
                <a:gd name="connsiteX118" fmla="*/ 8536075 w 12346893"/>
                <a:gd name="connsiteY118" fmla="*/ 693279 h 812606"/>
                <a:gd name="connsiteX119" fmla="*/ 8553759 w 12346893"/>
                <a:gd name="connsiteY119" fmla="*/ 635378 h 812606"/>
                <a:gd name="connsiteX120" fmla="*/ 8590098 w 12346893"/>
                <a:gd name="connsiteY120" fmla="*/ 553928 h 812606"/>
                <a:gd name="connsiteX121" fmla="*/ 8548818 w 12346893"/>
                <a:gd name="connsiteY121" fmla="*/ 583206 h 812606"/>
                <a:gd name="connsiteX122" fmla="*/ 8275246 w 12346893"/>
                <a:gd name="connsiteY122" fmla="*/ 660611 h 812606"/>
                <a:gd name="connsiteX123" fmla="*/ 7904819 w 12346893"/>
                <a:gd name="connsiteY123" fmla="*/ 512015 h 812606"/>
                <a:gd name="connsiteX124" fmla="*/ 7856612 w 12346893"/>
                <a:gd name="connsiteY124" fmla="*/ 464676 h 812606"/>
                <a:gd name="connsiteX125" fmla="*/ 7852299 w 12346893"/>
                <a:gd name="connsiteY125" fmla="*/ 473299 h 812606"/>
                <a:gd name="connsiteX126" fmla="*/ 7842763 w 12346893"/>
                <a:gd name="connsiteY126" fmla="*/ 455635 h 812606"/>
                <a:gd name="connsiteX127" fmla="*/ 7402933 w 12346893"/>
                <a:gd name="connsiteY127" fmla="*/ 168309 h 812606"/>
                <a:gd name="connsiteX128" fmla="*/ 6979871 w 12346893"/>
                <a:gd name="connsiteY128" fmla="*/ 428742 h 812606"/>
                <a:gd name="connsiteX129" fmla="*/ 6979620 w 12346893"/>
                <a:gd name="connsiteY129" fmla="*/ 429151 h 812606"/>
                <a:gd name="connsiteX130" fmla="*/ 6978128 w 12346893"/>
                <a:gd name="connsiteY130" fmla="*/ 432245 h 812606"/>
                <a:gd name="connsiteX131" fmla="*/ 6951342 w 12346893"/>
                <a:gd name="connsiteY131" fmla="*/ 480215 h 812606"/>
                <a:gd name="connsiteX132" fmla="*/ 6938086 w 12346893"/>
                <a:gd name="connsiteY132" fmla="*/ 500850 h 812606"/>
                <a:gd name="connsiteX133" fmla="*/ 6920597 w 12346893"/>
                <a:gd name="connsiteY133" fmla="*/ 541286 h 812606"/>
                <a:gd name="connsiteX134" fmla="*/ 6928288 w 12346893"/>
                <a:gd name="connsiteY134" fmla="*/ 516102 h 812606"/>
                <a:gd name="connsiteX135" fmla="*/ 6922178 w 12346893"/>
                <a:gd name="connsiteY135" fmla="*/ 525614 h 812606"/>
                <a:gd name="connsiteX136" fmla="*/ 6430427 w 12346893"/>
                <a:gd name="connsiteY136" fmla="*/ 812604 h 812606"/>
                <a:gd name="connsiteX137" fmla="*/ 6059999 w 12346893"/>
                <a:gd name="connsiteY137" fmla="*/ 664008 h 812606"/>
                <a:gd name="connsiteX138" fmla="*/ 6011793 w 12346893"/>
                <a:gd name="connsiteY138" fmla="*/ 616669 h 812606"/>
                <a:gd name="connsiteX139" fmla="*/ 6007479 w 12346893"/>
                <a:gd name="connsiteY139" fmla="*/ 625293 h 812606"/>
                <a:gd name="connsiteX140" fmla="*/ 5997944 w 12346893"/>
                <a:gd name="connsiteY140" fmla="*/ 607628 h 812606"/>
                <a:gd name="connsiteX141" fmla="*/ 5558114 w 12346893"/>
                <a:gd name="connsiteY141" fmla="*/ 320302 h 812606"/>
                <a:gd name="connsiteX142" fmla="*/ 5292505 w 12346893"/>
                <a:gd name="connsiteY142" fmla="*/ 411089 h 812606"/>
                <a:gd name="connsiteX143" fmla="*/ 5247300 w 12346893"/>
                <a:gd name="connsiteY143" fmla="*/ 448999 h 812606"/>
                <a:gd name="connsiteX144" fmla="*/ 5241724 w 12346893"/>
                <a:gd name="connsiteY144" fmla="*/ 456075 h 812606"/>
                <a:gd name="connsiteX145" fmla="*/ 5207594 w 12346893"/>
                <a:gd name="connsiteY145" fmla="*/ 488913 h 812606"/>
                <a:gd name="connsiteX146" fmla="*/ 5182522 w 12346893"/>
                <a:gd name="connsiteY146" fmla="*/ 515952 h 812606"/>
                <a:gd name="connsiteX147" fmla="*/ 5129799 w 12346893"/>
                <a:gd name="connsiteY147" fmla="*/ 553930 h 812606"/>
                <a:gd name="connsiteX148" fmla="*/ 5088520 w 12346893"/>
                <a:gd name="connsiteY148" fmla="*/ 583208 h 812606"/>
                <a:gd name="connsiteX149" fmla="*/ 4814948 w 12346893"/>
                <a:gd name="connsiteY149" fmla="*/ 660613 h 812606"/>
                <a:gd name="connsiteX150" fmla="*/ 4444521 w 12346893"/>
                <a:gd name="connsiteY150" fmla="*/ 512017 h 812606"/>
                <a:gd name="connsiteX151" fmla="*/ 4396314 w 12346893"/>
                <a:gd name="connsiteY151" fmla="*/ 464678 h 812606"/>
                <a:gd name="connsiteX152" fmla="*/ 4392001 w 12346893"/>
                <a:gd name="connsiteY152" fmla="*/ 473301 h 812606"/>
                <a:gd name="connsiteX153" fmla="*/ 4382465 w 12346893"/>
                <a:gd name="connsiteY153" fmla="*/ 455637 h 812606"/>
                <a:gd name="connsiteX154" fmla="*/ 3942636 w 12346893"/>
                <a:gd name="connsiteY154" fmla="*/ 168311 h 812606"/>
                <a:gd name="connsiteX155" fmla="*/ 3519574 w 12346893"/>
                <a:gd name="connsiteY155" fmla="*/ 428744 h 812606"/>
                <a:gd name="connsiteX156" fmla="*/ 3491044 w 12346893"/>
                <a:gd name="connsiteY156" fmla="*/ 480217 h 812606"/>
                <a:gd name="connsiteX157" fmla="*/ 3477788 w 12346893"/>
                <a:gd name="connsiteY157" fmla="*/ 500852 h 812606"/>
                <a:gd name="connsiteX158" fmla="*/ 3467991 w 12346893"/>
                <a:gd name="connsiteY158" fmla="*/ 516104 h 812606"/>
                <a:gd name="connsiteX159" fmla="*/ 3461880 w 12346893"/>
                <a:gd name="connsiteY159" fmla="*/ 525616 h 812606"/>
                <a:gd name="connsiteX160" fmla="*/ 2970129 w 12346893"/>
                <a:gd name="connsiteY160" fmla="*/ 812606 h 812606"/>
                <a:gd name="connsiteX161" fmla="*/ 2599702 w 12346893"/>
                <a:gd name="connsiteY161" fmla="*/ 664010 h 812606"/>
                <a:gd name="connsiteX162" fmla="*/ 2551495 w 12346893"/>
                <a:gd name="connsiteY162" fmla="*/ 616671 h 812606"/>
                <a:gd name="connsiteX163" fmla="*/ 2547182 w 12346893"/>
                <a:gd name="connsiteY163" fmla="*/ 625295 h 812606"/>
                <a:gd name="connsiteX164" fmla="*/ 2537646 w 12346893"/>
                <a:gd name="connsiteY164" fmla="*/ 607630 h 812606"/>
                <a:gd name="connsiteX165" fmla="*/ 2097817 w 12346893"/>
                <a:gd name="connsiteY165" fmla="*/ 320304 h 812606"/>
                <a:gd name="connsiteX166" fmla="*/ 1832207 w 12346893"/>
                <a:gd name="connsiteY166" fmla="*/ 411091 h 812606"/>
                <a:gd name="connsiteX167" fmla="*/ 1722225 w 12346893"/>
                <a:gd name="connsiteY167" fmla="*/ 515954 h 812606"/>
                <a:gd name="connsiteX168" fmla="*/ 1669501 w 12346893"/>
                <a:gd name="connsiteY168" fmla="*/ 553933 h 812606"/>
                <a:gd name="connsiteX169" fmla="*/ 1628223 w 12346893"/>
                <a:gd name="connsiteY169" fmla="*/ 583210 h 812606"/>
                <a:gd name="connsiteX170" fmla="*/ 1354650 w 12346893"/>
                <a:gd name="connsiteY170" fmla="*/ 660615 h 812606"/>
                <a:gd name="connsiteX171" fmla="*/ 984223 w 12346893"/>
                <a:gd name="connsiteY171" fmla="*/ 512019 h 812606"/>
                <a:gd name="connsiteX172" fmla="*/ 936017 w 12346893"/>
                <a:gd name="connsiteY172" fmla="*/ 464680 h 812606"/>
                <a:gd name="connsiteX173" fmla="*/ 931703 w 12346893"/>
                <a:gd name="connsiteY173" fmla="*/ 473303 h 812606"/>
                <a:gd name="connsiteX174" fmla="*/ 922167 w 12346893"/>
                <a:gd name="connsiteY174" fmla="*/ 455639 h 812606"/>
                <a:gd name="connsiteX175" fmla="*/ 482338 w 12346893"/>
                <a:gd name="connsiteY175" fmla="*/ 168313 h 812606"/>
                <a:gd name="connsiteX176" fmla="*/ 59276 w 12346893"/>
                <a:gd name="connsiteY176" fmla="*/ 428746 h 812606"/>
                <a:gd name="connsiteX177" fmla="*/ 59024 w 12346893"/>
                <a:gd name="connsiteY177" fmla="*/ 429155 h 812606"/>
                <a:gd name="connsiteX178" fmla="*/ 30746 w 12346893"/>
                <a:gd name="connsiteY178" fmla="*/ 480219 h 812606"/>
                <a:gd name="connsiteX179" fmla="*/ 1 w 12346893"/>
                <a:gd name="connsiteY179" fmla="*/ 541290 h 812606"/>
                <a:gd name="connsiteX180" fmla="*/ 247794 w 12346893"/>
                <a:gd name="connsiteY180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19551 w 12346891"/>
                <a:gd name="connsiteY35" fmla="*/ 296655 h 812606"/>
                <a:gd name="connsiteX36" fmla="*/ 5408612 w 12346891"/>
                <a:gd name="connsiteY36" fmla="*/ 177228 h 812606"/>
                <a:gd name="connsiteX37" fmla="*/ 5372274 w 12346891"/>
                <a:gd name="connsiteY37" fmla="*/ 258677 h 812606"/>
                <a:gd name="connsiteX38" fmla="*/ 5413553 w 12346891"/>
                <a:gd name="connsiteY38" fmla="*/ 229399 h 812606"/>
                <a:gd name="connsiteX39" fmla="*/ 5687126 w 12346891"/>
                <a:gd name="connsiteY39" fmla="*/ 151994 h 812606"/>
                <a:gd name="connsiteX40" fmla="*/ 6057553 w 12346891"/>
                <a:gd name="connsiteY40" fmla="*/ 300590 h 812606"/>
                <a:gd name="connsiteX41" fmla="*/ 6105759 w 12346891"/>
                <a:gd name="connsiteY41" fmla="*/ 347929 h 812606"/>
                <a:gd name="connsiteX42" fmla="*/ 6110073 w 12346891"/>
                <a:gd name="connsiteY42" fmla="*/ 339306 h 812606"/>
                <a:gd name="connsiteX43" fmla="*/ 6119609 w 12346891"/>
                <a:gd name="connsiteY43" fmla="*/ 356970 h 812606"/>
                <a:gd name="connsiteX44" fmla="*/ 6559437 w 12346891"/>
                <a:gd name="connsiteY44" fmla="*/ 644296 h 812606"/>
                <a:gd name="connsiteX45" fmla="*/ 6982500 w 12346891"/>
                <a:gd name="connsiteY45" fmla="*/ 383863 h 812606"/>
                <a:gd name="connsiteX46" fmla="*/ 6982751 w 12346891"/>
                <a:gd name="connsiteY46" fmla="*/ 383454 h 812606"/>
                <a:gd name="connsiteX47" fmla="*/ 6984244 w 12346891"/>
                <a:gd name="connsiteY47" fmla="*/ 380360 h 812606"/>
                <a:gd name="connsiteX48" fmla="*/ 7011030 w 12346891"/>
                <a:gd name="connsiteY48" fmla="*/ 332390 h 812606"/>
                <a:gd name="connsiteX49" fmla="*/ 7024284 w 12346891"/>
                <a:gd name="connsiteY49" fmla="*/ 311755 h 812606"/>
                <a:gd name="connsiteX50" fmla="*/ 7041775 w 12346891"/>
                <a:gd name="connsiteY50" fmla="*/ 271319 h 812606"/>
                <a:gd name="connsiteX51" fmla="*/ 7034083 w 12346891"/>
                <a:gd name="connsiteY51" fmla="*/ 296503 h 812606"/>
                <a:gd name="connsiteX52" fmla="*/ 7040193 w 12346891"/>
                <a:gd name="connsiteY52" fmla="*/ 286991 h 812606"/>
                <a:gd name="connsiteX53" fmla="*/ 7531945 w 12346891"/>
                <a:gd name="connsiteY53" fmla="*/ 1 h 812606"/>
                <a:gd name="connsiteX54" fmla="*/ 7902372 w 12346891"/>
                <a:gd name="connsiteY54" fmla="*/ 148597 h 812606"/>
                <a:gd name="connsiteX55" fmla="*/ 7950578 w 12346891"/>
                <a:gd name="connsiteY55" fmla="*/ 195936 h 812606"/>
                <a:gd name="connsiteX56" fmla="*/ 7954892 w 12346891"/>
                <a:gd name="connsiteY56" fmla="*/ 187312 h 812606"/>
                <a:gd name="connsiteX57" fmla="*/ 7964428 w 12346891"/>
                <a:gd name="connsiteY57" fmla="*/ 204977 h 812606"/>
                <a:gd name="connsiteX58" fmla="*/ 8404256 w 12346891"/>
                <a:gd name="connsiteY58" fmla="*/ 492302 h 812606"/>
                <a:gd name="connsiteX59" fmla="*/ 8669867 w 12346891"/>
                <a:gd name="connsiteY59" fmla="*/ 401515 h 812606"/>
                <a:gd name="connsiteX60" fmla="*/ 8715074 w 12346891"/>
                <a:gd name="connsiteY60" fmla="*/ 363604 h 812606"/>
                <a:gd name="connsiteX61" fmla="*/ 8720648 w 12346891"/>
                <a:gd name="connsiteY61" fmla="*/ 356531 h 812606"/>
                <a:gd name="connsiteX62" fmla="*/ 8754768 w 12346891"/>
                <a:gd name="connsiteY62" fmla="*/ 323702 h 812606"/>
                <a:gd name="connsiteX63" fmla="*/ 8779849 w 12346891"/>
                <a:gd name="connsiteY63" fmla="*/ 296653 h 812606"/>
                <a:gd name="connsiteX64" fmla="*/ 8869084 w 12346891"/>
                <a:gd name="connsiteY64" fmla="*/ 159809 h 812606"/>
                <a:gd name="connsiteX65" fmla="*/ 8886594 w 12346891"/>
                <a:gd name="connsiteY65" fmla="*/ 119325 h 812606"/>
                <a:gd name="connsiteX66" fmla="*/ 8868910 w 12346891"/>
                <a:gd name="connsiteY66" fmla="*/ 177226 h 812606"/>
                <a:gd name="connsiteX67" fmla="*/ 8832571 w 12346891"/>
                <a:gd name="connsiteY67" fmla="*/ 258676 h 812606"/>
                <a:gd name="connsiteX68" fmla="*/ 8873851 w 12346891"/>
                <a:gd name="connsiteY68" fmla="*/ 229399 h 812606"/>
                <a:gd name="connsiteX69" fmla="*/ 9147424 w 12346891"/>
                <a:gd name="connsiteY69" fmla="*/ 151993 h 812606"/>
                <a:gd name="connsiteX70" fmla="*/ 9517851 w 12346891"/>
                <a:gd name="connsiteY70" fmla="*/ 300589 h 812606"/>
                <a:gd name="connsiteX71" fmla="*/ 9566057 w 12346891"/>
                <a:gd name="connsiteY71" fmla="*/ 347928 h 812606"/>
                <a:gd name="connsiteX72" fmla="*/ 9570371 w 12346891"/>
                <a:gd name="connsiteY72" fmla="*/ 339305 h 812606"/>
                <a:gd name="connsiteX73" fmla="*/ 9579906 w 12346891"/>
                <a:gd name="connsiteY73" fmla="*/ 356969 h 812606"/>
                <a:gd name="connsiteX74" fmla="*/ 10019736 w 12346891"/>
                <a:gd name="connsiteY74" fmla="*/ 644295 h 812606"/>
                <a:gd name="connsiteX75" fmla="*/ 10442798 w 12346891"/>
                <a:gd name="connsiteY75" fmla="*/ 383862 h 812606"/>
                <a:gd name="connsiteX76" fmla="*/ 10443050 w 12346891"/>
                <a:gd name="connsiteY76" fmla="*/ 383453 h 812606"/>
                <a:gd name="connsiteX77" fmla="*/ 10444542 w 12346891"/>
                <a:gd name="connsiteY77" fmla="*/ 380359 h 812606"/>
                <a:gd name="connsiteX78" fmla="*/ 10471328 w 12346891"/>
                <a:gd name="connsiteY78" fmla="*/ 332389 h 812606"/>
                <a:gd name="connsiteX79" fmla="*/ 10484583 w 12346891"/>
                <a:gd name="connsiteY79" fmla="*/ 311754 h 812606"/>
                <a:gd name="connsiteX80" fmla="*/ 10502072 w 12346891"/>
                <a:gd name="connsiteY80" fmla="*/ 271318 h 812606"/>
                <a:gd name="connsiteX81" fmla="*/ 10494381 w 12346891"/>
                <a:gd name="connsiteY81" fmla="*/ 296502 h 812606"/>
                <a:gd name="connsiteX82" fmla="*/ 10500491 w 12346891"/>
                <a:gd name="connsiteY82" fmla="*/ 286990 h 812606"/>
                <a:gd name="connsiteX83" fmla="*/ 10992243 w 12346891"/>
                <a:gd name="connsiteY83" fmla="*/ 0 h 812606"/>
                <a:gd name="connsiteX84" fmla="*/ 11362670 w 12346891"/>
                <a:gd name="connsiteY84" fmla="*/ 148596 h 812606"/>
                <a:gd name="connsiteX85" fmla="*/ 11410876 w 12346891"/>
                <a:gd name="connsiteY85" fmla="*/ 195935 h 812606"/>
                <a:gd name="connsiteX86" fmla="*/ 11415190 w 12346891"/>
                <a:gd name="connsiteY86" fmla="*/ 187311 h 812606"/>
                <a:gd name="connsiteX87" fmla="*/ 11424726 w 12346891"/>
                <a:gd name="connsiteY87" fmla="*/ 204976 h 812606"/>
                <a:gd name="connsiteX88" fmla="*/ 11864555 w 12346891"/>
                <a:gd name="connsiteY88" fmla="*/ 492302 h 812606"/>
                <a:gd name="connsiteX89" fmla="*/ 12329382 w 12346891"/>
                <a:gd name="connsiteY89" fmla="*/ 159808 h 812606"/>
                <a:gd name="connsiteX90" fmla="*/ 12346891 w 12346891"/>
                <a:gd name="connsiteY90" fmla="*/ 119324 h 812606"/>
                <a:gd name="connsiteX91" fmla="*/ 12329208 w 12346891"/>
                <a:gd name="connsiteY91" fmla="*/ 177225 h 812606"/>
                <a:gd name="connsiteX92" fmla="*/ 11735542 w 12346891"/>
                <a:gd name="connsiteY92" fmla="*/ 660610 h 812606"/>
                <a:gd name="connsiteX93" fmla="*/ 11365115 w 12346891"/>
                <a:gd name="connsiteY93" fmla="*/ 512014 h 812606"/>
                <a:gd name="connsiteX94" fmla="*/ 11316909 w 12346891"/>
                <a:gd name="connsiteY94" fmla="*/ 464675 h 812606"/>
                <a:gd name="connsiteX95" fmla="*/ 11312594 w 12346891"/>
                <a:gd name="connsiteY95" fmla="*/ 473298 h 812606"/>
                <a:gd name="connsiteX96" fmla="*/ 11303059 w 12346891"/>
                <a:gd name="connsiteY96" fmla="*/ 455634 h 812606"/>
                <a:gd name="connsiteX97" fmla="*/ 10863230 w 12346891"/>
                <a:gd name="connsiteY97" fmla="*/ 168308 h 812606"/>
                <a:gd name="connsiteX98" fmla="*/ 10440168 w 12346891"/>
                <a:gd name="connsiteY98" fmla="*/ 428741 h 812606"/>
                <a:gd name="connsiteX99" fmla="*/ 10439916 w 12346891"/>
                <a:gd name="connsiteY99" fmla="*/ 429150 h 812606"/>
                <a:gd name="connsiteX100" fmla="*/ 10438424 w 12346891"/>
                <a:gd name="connsiteY100" fmla="*/ 432244 h 812606"/>
                <a:gd name="connsiteX101" fmla="*/ 10411637 w 12346891"/>
                <a:gd name="connsiteY101" fmla="*/ 480214 h 812606"/>
                <a:gd name="connsiteX102" fmla="*/ 10398383 w 12346891"/>
                <a:gd name="connsiteY102" fmla="*/ 500849 h 812606"/>
                <a:gd name="connsiteX103" fmla="*/ 10380893 w 12346891"/>
                <a:gd name="connsiteY103" fmla="*/ 541285 h 812606"/>
                <a:gd name="connsiteX104" fmla="*/ 10388584 w 12346891"/>
                <a:gd name="connsiteY104" fmla="*/ 516101 h 812606"/>
                <a:gd name="connsiteX105" fmla="*/ 10382475 w 12346891"/>
                <a:gd name="connsiteY105" fmla="*/ 525613 h 812606"/>
                <a:gd name="connsiteX106" fmla="*/ 9890722 w 12346891"/>
                <a:gd name="connsiteY106" fmla="*/ 812603 h 812606"/>
                <a:gd name="connsiteX107" fmla="*/ 9520295 w 12346891"/>
                <a:gd name="connsiteY107" fmla="*/ 664007 h 812606"/>
                <a:gd name="connsiteX108" fmla="*/ 9472089 w 12346891"/>
                <a:gd name="connsiteY108" fmla="*/ 616668 h 812606"/>
                <a:gd name="connsiteX109" fmla="*/ 9467775 w 12346891"/>
                <a:gd name="connsiteY109" fmla="*/ 625292 h 812606"/>
                <a:gd name="connsiteX110" fmla="*/ 9458240 w 12346891"/>
                <a:gd name="connsiteY110" fmla="*/ 607627 h 812606"/>
                <a:gd name="connsiteX111" fmla="*/ 9018411 w 12346891"/>
                <a:gd name="connsiteY111" fmla="*/ 320302 h 812606"/>
                <a:gd name="connsiteX112" fmla="*/ 8752800 w 12346891"/>
                <a:gd name="connsiteY112" fmla="*/ 411089 h 812606"/>
                <a:gd name="connsiteX113" fmla="*/ 8707593 w 12346891"/>
                <a:gd name="connsiteY113" fmla="*/ 449000 h 812606"/>
                <a:gd name="connsiteX114" fmla="*/ 8702020 w 12346891"/>
                <a:gd name="connsiteY114" fmla="*/ 456073 h 812606"/>
                <a:gd name="connsiteX115" fmla="*/ 8667899 w 12346891"/>
                <a:gd name="connsiteY115" fmla="*/ 488902 h 812606"/>
                <a:gd name="connsiteX116" fmla="*/ 8642818 w 12346891"/>
                <a:gd name="connsiteY116" fmla="*/ 515951 h 812606"/>
                <a:gd name="connsiteX117" fmla="*/ 8553583 w 12346891"/>
                <a:gd name="connsiteY117" fmla="*/ 652795 h 812606"/>
                <a:gd name="connsiteX118" fmla="*/ 8536073 w 12346891"/>
                <a:gd name="connsiteY118" fmla="*/ 693279 h 812606"/>
                <a:gd name="connsiteX119" fmla="*/ 8553757 w 12346891"/>
                <a:gd name="connsiteY119" fmla="*/ 635378 h 812606"/>
                <a:gd name="connsiteX120" fmla="*/ 8590096 w 12346891"/>
                <a:gd name="connsiteY120" fmla="*/ 553928 h 812606"/>
                <a:gd name="connsiteX121" fmla="*/ 8548816 w 12346891"/>
                <a:gd name="connsiteY121" fmla="*/ 583206 h 812606"/>
                <a:gd name="connsiteX122" fmla="*/ 8275244 w 12346891"/>
                <a:gd name="connsiteY122" fmla="*/ 660611 h 812606"/>
                <a:gd name="connsiteX123" fmla="*/ 7904817 w 12346891"/>
                <a:gd name="connsiteY123" fmla="*/ 512015 h 812606"/>
                <a:gd name="connsiteX124" fmla="*/ 7856610 w 12346891"/>
                <a:gd name="connsiteY124" fmla="*/ 464676 h 812606"/>
                <a:gd name="connsiteX125" fmla="*/ 7852297 w 12346891"/>
                <a:gd name="connsiteY125" fmla="*/ 473299 h 812606"/>
                <a:gd name="connsiteX126" fmla="*/ 7842761 w 12346891"/>
                <a:gd name="connsiteY126" fmla="*/ 455635 h 812606"/>
                <a:gd name="connsiteX127" fmla="*/ 7402931 w 12346891"/>
                <a:gd name="connsiteY127" fmla="*/ 168309 h 812606"/>
                <a:gd name="connsiteX128" fmla="*/ 6979869 w 12346891"/>
                <a:gd name="connsiteY128" fmla="*/ 428742 h 812606"/>
                <a:gd name="connsiteX129" fmla="*/ 6979618 w 12346891"/>
                <a:gd name="connsiteY129" fmla="*/ 429151 h 812606"/>
                <a:gd name="connsiteX130" fmla="*/ 6978126 w 12346891"/>
                <a:gd name="connsiteY130" fmla="*/ 432245 h 812606"/>
                <a:gd name="connsiteX131" fmla="*/ 6951340 w 12346891"/>
                <a:gd name="connsiteY131" fmla="*/ 480215 h 812606"/>
                <a:gd name="connsiteX132" fmla="*/ 6938084 w 12346891"/>
                <a:gd name="connsiteY132" fmla="*/ 500850 h 812606"/>
                <a:gd name="connsiteX133" fmla="*/ 6920595 w 12346891"/>
                <a:gd name="connsiteY133" fmla="*/ 541286 h 812606"/>
                <a:gd name="connsiteX134" fmla="*/ 6928286 w 12346891"/>
                <a:gd name="connsiteY134" fmla="*/ 516102 h 812606"/>
                <a:gd name="connsiteX135" fmla="*/ 6922176 w 12346891"/>
                <a:gd name="connsiteY135" fmla="*/ 525614 h 812606"/>
                <a:gd name="connsiteX136" fmla="*/ 6430425 w 12346891"/>
                <a:gd name="connsiteY136" fmla="*/ 812604 h 812606"/>
                <a:gd name="connsiteX137" fmla="*/ 6059997 w 12346891"/>
                <a:gd name="connsiteY137" fmla="*/ 664008 h 812606"/>
                <a:gd name="connsiteX138" fmla="*/ 6011791 w 12346891"/>
                <a:gd name="connsiteY138" fmla="*/ 616669 h 812606"/>
                <a:gd name="connsiteX139" fmla="*/ 6007477 w 12346891"/>
                <a:gd name="connsiteY139" fmla="*/ 625293 h 812606"/>
                <a:gd name="connsiteX140" fmla="*/ 5997942 w 12346891"/>
                <a:gd name="connsiteY140" fmla="*/ 607628 h 812606"/>
                <a:gd name="connsiteX141" fmla="*/ 5558112 w 12346891"/>
                <a:gd name="connsiteY141" fmla="*/ 320302 h 812606"/>
                <a:gd name="connsiteX142" fmla="*/ 5292503 w 12346891"/>
                <a:gd name="connsiteY142" fmla="*/ 411089 h 812606"/>
                <a:gd name="connsiteX143" fmla="*/ 5247298 w 12346891"/>
                <a:gd name="connsiteY143" fmla="*/ 448999 h 812606"/>
                <a:gd name="connsiteX144" fmla="*/ 5241722 w 12346891"/>
                <a:gd name="connsiteY144" fmla="*/ 456075 h 812606"/>
                <a:gd name="connsiteX145" fmla="*/ 5207592 w 12346891"/>
                <a:gd name="connsiteY145" fmla="*/ 488913 h 812606"/>
                <a:gd name="connsiteX146" fmla="*/ 5182520 w 12346891"/>
                <a:gd name="connsiteY146" fmla="*/ 515952 h 812606"/>
                <a:gd name="connsiteX147" fmla="*/ 5129797 w 12346891"/>
                <a:gd name="connsiteY147" fmla="*/ 553930 h 812606"/>
                <a:gd name="connsiteX148" fmla="*/ 5088518 w 12346891"/>
                <a:gd name="connsiteY148" fmla="*/ 583208 h 812606"/>
                <a:gd name="connsiteX149" fmla="*/ 4814946 w 12346891"/>
                <a:gd name="connsiteY149" fmla="*/ 660613 h 812606"/>
                <a:gd name="connsiteX150" fmla="*/ 4444519 w 12346891"/>
                <a:gd name="connsiteY150" fmla="*/ 512017 h 812606"/>
                <a:gd name="connsiteX151" fmla="*/ 4396312 w 12346891"/>
                <a:gd name="connsiteY151" fmla="*/ 464678 h 812606"/>
                <a:gd name="connsiteX152" fmla="*/ 4391999 w 12346891"/>
                <a:gd name="connsiteY152" fmla="*/ 473301 h 812606"/>
                <a:gd name="connsiteX153" fmla="*/ 4382463 w 12346891"/>
                <a:gd name="connsiteY153" fmla="*/ 455637 h 812606"/>
                <a:gd name="connsiteX154" fmla="*/ 3942634 w 12346891"/>
                <a:gd name="connsiteY154" fmla="*/ 168311 h 812606"/>
                <a:gd name="connsiteX155" fmla="*/ 3519572 w 12346891"/>
                <a:gd name="connsiteY155" fmla="*/ 428744 h 812606"/>
                <a:gd name="connsiteX156" fmla="*/ 3477786 w 12346891"/>
                <a:gd name="connsiteY156" fmla="*/ 500852 h 812606"/>
                <a:gd name="connsiteX157" fmla="*/ 3467989 w 12346891"/>
                <a:gd name="connsiteY157" fmla="*/ 516104 h 812606"/>
                <a:gd name="connsiteX158" fmla="*/ 3461878 w 12346891"/>
                <a:gd name="connsiteY158" fmla="*/ 525616 h 812606"/>
                <a:gd name="connsiteX159" fmla="*/ 2970127 w 12346891"/>
                <a:gd name="connsiteY159" fmla="*/ 812606 h 812606"/>
                <a:gd name="connsiteX160" fmla="*/ 2599700 w 12346891"/>
                <a:gd name="connsiteY160" fmla="*/ 664010 h 812606"/>
                <a:gd name="connsiteX161" fmla="*/ 2551493 w 12346891"/>
                <a:gd name="connsiteY161" fmla="*/ 616671 h 812606"/>
                <a:gd name="connsiteX162" fmla="*/ 2547180 w 12346891"/>
                <a:gd name="connsiteY162" fmla="*/ 625295 h 812606"/>
                <a:gd name="connsiteX163" fmla="*/ 2537644 w 12346891"/>
                <a:gd name="connsiteY163" fmla="*/ 607630 h 812606"/>
                <a:gd name="connsiteX164" fmla="*/ 2097815 w 12346891"/>
                <a:gd name="connsiteY164" fmla="*/ 320304 h 812606"/>
                <a:gd name="connsiteX165" fmla="*/ 1832205 w 12346891"/>
                <a:gd name="connsiteY165" fmla="*/ 411091 h 812606"/>
                <a:gd name="connsiteX166" fmla="*/ 1722223 w 12346891"/>
                <a:gd name="connsiteY166" fmla="*/ 515954 h 812606"/>
                <a:gd name="connsiteX167" fmla="*/ 1669499 w 12346891"/>
                <a:gd name="connsiteY167" fmla="*/ 553933 h 812606"/>
                <a:gd name="connsiteX168" fmla="*/ 1628221 w 12346891"/>
                <a:gd name="connsiteY168" fmla="*/ 583210 h 812606"/>
                <a:gd name="connsiteX169" fmla="*/ 1354648 w 12346891"/>
                <a:gd name="connsiteY169" fmla="*/ 660615 h 812606"/>
                <a:gd name="connsiteX170" fmla="*/ 984221 w 12346891"/>
                <a:gd name="connsiteY170" fmla="*/ 512019 h 812606"/>
                <a:gd name="connsiteX171" fmla="*/ 936015 w 12346891"/>
                <a:gd name="connsiteY171" fmla="*/ 464680 h 812606"/>
                <a:gd name="connsiteX172" fmla="*/ 931701 w 12346891"/>
                <a:gd name="connsiteY172" fmla="*/ 473303 h 812606"/>
                <a:gd name="connsiteX173" fmla="*/ 922165 w 12346891"/>
                <a:gd name="connsiteY173" fmla="*/ 455639 h 812606"/>
                <a:gd name="connsiteX174" fmla="*/ 482336 w 12346891"/>
                <a:gd name="connsiteY174" fmla="*/ 168313 h 812606"/>
                <a:gd name="connsiteX175" fmla="*/ 59274 w 12346891"/>
                <a:gd name="connsiteY175" fmla="*/ 428746 h 812606"/>
                <a:gd name="connsiteX176" fmla="*/ 59022 w 12346891"/>
                <a:gd name="connsiteY176" fmla="*/ 429155 h 812606"/>
                <a:gd name="connsiteX177" fmla="*/ 30744 w 12346891"/>
                <a:gd name="connsiteY177" fmla="*/ 480219 h 812606"/>
                <a:gd name="connsiteX178" fmla="*/ -1 w 12346891"/>
                <a:gd name="connsiteY178" fmla="*/ 541290 h 812606"/>
                <a:gd name="connsiteX179" fmla="*/ 247792 w 12346891"/>
                <a:gd name="connsiteY179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19553 w 12346893"/>
                <a:gd name="connsiteY35" fmla="*/ 296655 h 812606"/>
                <a:gd name="connsiteX36" fmla="*/ 5408614 w 12346893"/>
                <a:gd name="connsiteY36" fmla="*/ 177228 h 812606"/>
                <a:gd name="connsiteX37" fmla="*/ 5372276 w 12346893"/>
                <a:gd name="connsiteY37" fmla="*/ 258677 h 812606"/>
                <a:gd name="connsiteX38" fmla="*/ 5413555 w 12346893"/>
                <a:gd name="connsiteY38" fmla="*/ 229399 h 812606"/>
                <a:gd name="connsiteX39" fmla="*/ 5687128 w 12346893"/>
                <a:gd name="connsiteY39" fmla="*/ 151994 h 812606"/>
                <a:gd name="connsiteX40" fmla="*/ 6057555 w 12346893"/>
                <a:gd name="connsiteY40" fmla="*/ 300590 h 812606"/>
                <a:gd name="connsiteX41" fmla="*/ 6105761 w 12346893"/>
                <a:gd name="connsiteY41" fmla="*/ 347929 h 812606"/>
                <a:gd name="connsiteX42" fmla="*/ 6110075 w 12346893"/>
                <a:gd name="connsiteY42" fmla="*/ 339306 h 812606"/>
                <a:gd name="connsiteX43" fmla="*/ 6119611 w 12346893"/>
                <a:gd name="connsiteY43" fmla="*/ 356970 h 812606"/>
                <a:gd name="connsiteX44" fmla="*/ 6559439 w 12346893"/>
                <a:gd name="connsiteY44" fmla="*/ 644296 h 812606"/>
                <a:gd name="connsiteX45" fmla="*/ 6982502 w 12346893"/>
                <a:gd name="connsiteY45" fmla="*/ 383863 h 812606"/>
                <a:gd name="connsiteX46" fmla="*/ 6982753 w 12346893"/>
                <a:gd name="connsiteY46" fmla="*/ 383454 h 812606"/>
                <a:gd name="connsiteX47" fmla="*/ 6984246 w 12346893"/>
                <a:gd name="connsiteY47" fmla="*/ 380360 h 812606"/>
                <a:gd name="connsiteX48" fmla="*/ 7011032 w 12346893"/>
                <a:gd name="connsiteY48" fmla="*/ 332390 h 812606"/>
                <a:gd name="connsiteX49" fmla="*/ 7024286 w 12346893"/>
                <a:gd name="connsiteY49" fmla="*/ 311755 h 812606"/>
                <a:gd name="connsiteX50" fmla="*/ 7041777 w 12346893"/>
                <a:gd name="connsiteY50" fmla="*/ 271319 h 812606"/>
                <a:gd name="connsiteX51" fmla="*/ 7034085 w 12346893"/>
                <a:gd name="connsiteY51" fmla="*/ 296503 h 812606"/>
                <a:gd name="connsiteX52" fmla="*/ 7040195 w 12346893"/>
                <a:gd name="connsiteY52" fmla="*/ 286991 h 812606"/>
                <a:gd name="connsiteX53" fmla="*/ 7531947 w 12346893"/>
                <a:gd name="connsiteY53" fmla="*/ 1 h 812606"/>
                <a:gd name="connsiteX54" fmla="*/ 7902374 w 12346893"/>
                <a:gd name="connsiteY54" fmla="*/ 148597 h 812606"/>
                <a:gd name="connsiteX55" fmla="*/ 7950580 w 12346893"/>
                <a:gd name="connsiteY55" fmla="*/ 195936 h 812606"/>
                <a:gd name="connsiteX56" fmla="*/ 7954894 w 12346893"/>
                <a:gd name="connsiteY56" fmla="*/ 187312 h 812606"/>
                <a:gd name="connsiteX57" fmla="*/ 7964430 w 12346893"/>
                <a:gd name="connsiteY57" fmla="*/ 204977 h 812606"/>
                <a:gd name="connsiteX58" fmla="*/ 8404258 w 12346893"/>
                <a:gd name="connsiteY58" fmla="*/ 492302 h 812606"/>
                <a:gd name="connsiteX59" fmla="*/ 8669869 w 12346893"/>
                <a:gd name="connsiteY59" fmla="*/ 401515 h 812606"/>
                <a:gd name="connsiteX60" fmla="*/ 8715076 w 12346893"/>
                <a:gd name="connsiteY60" fmla="*/ 363604 h 812606"/>
                <a:gd name="connsiteX61" fmla="*/ 8720650 w 12346893"/>
                <a:gd name="connsiteY61" fmla="*/ 356531 h 812606"/>
                <a:gd name="connsiteX62" fmla="*/ 8754770 w 12346893"/>
                <a:gd name="connsiteY62" fmla="*/ 323702 h 812606"/>
                <a:gd name="connsiteX63" fmla="*/ 8779851 w 12346893"/>
                <a:gd name="connsiteY63" fmla="*/ 296653 h 812606"/>
                <a:gd name="connsiteX64" fmla="*/ 8869086 w 12346893"/>
                <a:gd name="connsiteY64" fmla="*/ 159809 h 812606"/>
                <a:gd name="connsiteX65" fmla="*/ 8886596 w 12346893"/>
                <a:gd name="connsiteY65" fmla="*/ 119325 h 812606"/>
                <a:gd name="connsiteX66" fmla="*/ 8868912 w 12346893"/>
                <a:gd name="connsiteY66" fmla="*/ 177226 h 812606"/>
                <a:gd name="connsiteX67" fmla="*/ 8832573 w 12346893"/>
                <a:gd name="connsiteY67" fmla="*/ 258676 h 812606"/>
                <a:gd name="connsiteX68" fmla="*/ 8873853 w 12346893"/>
                <a:gd name="connsiteY68" fmla="*/ 229399 h 812606"/>
                <a:gd name="connsiteX69" fmla="*/ 9147426 w 12346893"/>
                <a:gd name="connsiteY69" fmla="*/ 151993 h 812606"/>
                <a:gd name="connsiteX70" fmla="*/ 9517853 w 12346893"/>
                <a:gd name="connsiteY70" fmla="*/ 300589 h 812606"/>
                <a:gd name="connsiteX71" fmla="*/ 9566059 w 12346893"/>
                <a:gd name="connsiteY71" fmla="*/ 347928 h 812606"/>
                <a:gd name="connsiteX72" fmla="*/ 9570373 w 12346893"/>
                <a:gd name="connsiteY72" fmla="*/ 339305 h 812606"/>
                <a:gd name="connsiteX73" fmla="*/ 9579908 w 12346893"/>
                <a:gd name="connsiteY73" fmla="*/ 356969 h 812606"/>
                <a:gd name="connsiteX74" fmla="*/ 10019738 w 12346893"/>
                <a:gd name="connsiteY74" fmla="*/ 644295 h 812606"/>
                <a:gd name="connsiteX75" fmla="*/ 10442800 w 12346893"/>
                <a:gd name="connsiteY75" fmla="*/ 383862 h 812606"/>
                <a:gd name="connsiteX76" fmla="*/ 10443052 w 12346893"/>
                <a:gd name="connsiteY76" fmla="*/ 383453 h 812606"/>
                <a:gd name="connsiteX77" fmla="*/ 10444544 w 12346893"/>
                <a:gd name="connsiteY77" fmla="*/ 380359 h 812606"/>
                <a:gd name="connsiteX78" fmla="*/ 10471330 w 12346893"/>
                <a:gd name="connsiteY78" fmla="*/ 332389 h 812606"/>
                <a:gd name="connsiteX79" fmla="*/ 10484585 w 12346893"/>
                <a:gd name="connsiteY79" fmla="*/ 311754 h 812606"/>
                <a:gd name="connsiteX80" fmla="*/ 10502074 w 12346893"/>
                <a:gd name="connsiteY80" fmla="*/ 271318 h 812606"/>
                <a:gd name="connsiteX81" fmla="*/ 10494383 w 12346893"/>
                <a:gd name="connsiteY81" fmla="*/ 296502 h 812606"/>
                <a:gd name="connsiteX82" fmla="*/ 10500493 w 12346893"/>
                <a:gd name="connsiteY82" fmla="*/ 286990 h 812606"/>
                <a:gd name="connsiteX83" fmla="*/ 10992245 w 12346893"/>
                <a:gd name="connsiteY83" fmla="*/ 0 h 812606"/>
                <a:gd name="connsiteX84" fmla="*/ 11362672 w 12346893"/>
                <a:gd name="connsiteY84" fmla="*/ 148596 h 812606"/>
                <a:gd name="connsiteX85" fmla="*/ 11410878 w 12346893"/>
                <a:gd name="connsiteY85" fmla="*/ 195935 h 812606"/>
                <a:gd name="connsiteX86" fmla="*/ 11415192 w 12346893"/>
                <a:gd name="connsiteY86" fmla="*/ 187311 h 812606"/>
                <a:gd name="connsiteX87" fmla="*/ 11424728 w 12346893"/>
                <a:gd name="connsiteY87" fmla="*/ 204976 h 812606"/>
                <a:gd name="connsiteX88" fmla="*/ 11864557 w 12346893"/>
                <a:gd name="connsiteY88" fmla="*/ 492302 h 812606"/>
                <a:gd name="connsiteX89" fmla="*/ 12329384 w 12346893"/>
                <a:gd name="connsiteY89" fmla="*/ 159808 h 812606"/>
                <a:gd name="connsiteX90" fmla="*/ 12346893 w 12346893"/>
                <a:gd name="connsiteY90" fmla="*/ 119324 h 812606"/>
                <a:gd name="connsiteX91" fmla="*/ 12329210 w 12346893"/>
                <a:gd name="connsiteY91" fmla="*/ 177225 h 812606"/>
                <a:gd name="connsiteX92" fmla="*/ 11735544 w 12346893"/>
                <a:gd name="connsiteY92" fmla="*/ 660610 h 812606"/>
                <a:gd name="connsiteX93" fmla="*/ 11365117 w 12346893"/>
                <a:gd name="connsiteY93" fmla="*/ 512014 h 812606"/>
                <a:gd name="connsiteX94" fmla="*/ 11316911 w 12346893"/>
                <a:gd name="connsiteY94" fmla="*/ 464675 h 812606"/>
                <a:gd name="connsiteX95" fmla="*/ 11312596 w 12346893"/>
                <a:gd name="connsiteY95" fmla="*/ 473298 h 812606"/>
                <a:gd name="connsiteX96" fmla="*/ 11303061 w 12346893"/>
                <a:gd name="connsiteY96" fmla="*/ 455634 h 812606"/>
                <a:gd name="connsiteX97" fmla="*/ 10863232 w 12346893"/>
                <a:gd name="connsiteY97" fmla="*/ 168308 h 812606"/>
                <a:gd name="connsiteX98" fmla="*/ 10440170 w 12346893"/>
                <a:gd name="connsiteY98" fmla="*/ 428741 h 812606"/>
                <a:gd name="connsiteX99" fmla="*/ 10439918 w 12346893"/>
                <a:gd name="connsiteY99" fmla="*/ 429150 h 812606"/>
                <a:gd name="connsiteX100" fmla="*/ 10438426 w 12346893"/>
                <a:gd name="connsiteY100" fmla="*/ 432244 h 812606"/>
                <a:gd name="connsiteX101" fmla="*/ 10411639 w 12346893"/>
                <a:gd name="connsiteY101" fmla="*/ 480214 h 812606"/>
                <a:gd name="connsiteX102" fmla="*/ 10398385 w 12346893"/>
                <a:gd name="connsiteY102" fmla="*/ 500849 h 812606"/>
                <a:gd name="connsiteX103" fmla="*/ 10380895 w 12346893"/>
                <a:gd name="connsiteY103" fmla="*/ 541285 h 812606"/>
                <a:gd name="connsiteX104" fmla="*/ 10388586 w 12346893"/>
                <a:gd name="connsiteY104" fmla="*/ 516101 h 812606"/>
                <a:gd name="connsiteX105" fmla="*/ 10382477 w 12346893"/>
                <a:gd name="connsiteY105" fmla="*/ 525613 h 812606"/>
                <a:gd name="connsiteX106" fmla="*/ 9890724 w 12346893"/>
                <a:gd name="connsiteY106" fmla="*/ 812603 h 812606"/>
                <a:gd name="connsiteX107" fmla="*/ 9520297 w 12346893"/>
                <a:gd name="connsiteY107" fmla="*/ 664007 h 812606"/>
                <a:gd name="connsiteX108" fmla="*/ 9472091 w 12346893"/>
                <a:gd name="connsiteY108" fmla="*/ 616668 h 812606"/>
                <a:gd name="connsiteX109" fmla="*/ 9467777 w 12346893"/>
                <a:gd name="connsiteY109" fmla="*/ 625292 h 812606"/>
                <a:gd name="connsiteX110" fmla="*/ 9458242 w 12346893"/>
                <a:gd name="connsiteY110" fmla="*/ 607627 h 812606"/>
                <a:gd name="connsiteX111" fmla="*/ 9018413 w 12346893"/>
                <a:gd name="connsiteY111" fmla="*/ 320302 h 812606"/>
                <a:gd name="connsiteX112" fmla="*/ 8752802 w 12346893"/>
                <a:gd name="connsiteY112" fmla="*/ 411089 h 812606"/>
                <a:gd name="connsiteX113" fmla="*/ 8707595 w 12346893"/>
                <a:gd name="connsiteY113" fmla="*/ 449000 h 812606"/>
                <a:gd name="connsiteX114" fmla="*/ 8702022 w 12346893"/>
                <a:gd name="connsiteY114" fmla="*/ 456073 h 812606"/>
                <a:gd name="connsiteX115" fmla="*/ 8667901 w 12346893"/>
                <a:gd name="connsiteY115" fmla="*/ 488902 h 812606"/>
                <a:gd name="connsiteX116" fmla="*/ 8642820 w 12346893"/>
                <a:gd name="connsiteY116" fmla="*/ 515951 h 812606"/>
                <a:gd name="connsiteX117" fmla="*/ 8553585 w 12346893"/>
                <a:gd name="connsiteY117" fmla="*/ 652795 h 812606"/>
                <a:gd name="connsiteX118" fmla="*/ 8536075 w 12346893"/>
                <a:gd name="connsiteY118" fmla="*/ 693279 h 812606"/>
                <a:gd name="connsiteX119" fmla="*/ 8553759 w 12346893"/>
                <a:gd name="connsiteY119" fmla="*/ 635378 h 812606"/>
                <a:gd name="connsiteX120" fmla="*/ 8590098 w 12346893"/>
                <a:gd name="connsiteY120" fmla="*/ 553928 h 812606"/>
                <a:gd name="connsiteX121" fmla="*/ 8548818 w 12346893"/>
                <a:gd name="connsiteY121" fmla="*/ 583206 h 812606"/>
                <a:gd name="connsiteX122" fmla="*/ 8275246 w 12346893"/>
                <a:gd name="connsiteY122" fmla="*/ 660611 h 812606"/>
                <a:gd name="connsiteX123" fmla="*/ 7904819 w 12346893"/>
                <a:gd name="connsiteY123" fmla="*/ 512015 h 812606"/>
                <a:gd name="connsiteX124" fmla="*/ 7856612 w 12346893"/>
                <a:gd name="connsiteY124" fmla="*/ 464676 h 812606"/>
                <a:gd name="connsiteX125" fmla="*/ 7852299 w 12346893"/>
                <a:gd name="connsiteY125" fmla="*/ 473299 h 812606"/>
                <a:gd name="connsiteX126" fmla="*/ 7842763 w 12346893"/>
                <a:gd name="connsiteY126" fmla="*/ 455635 h 812606"/>
                <a:gd name="connsiteX127" fmla="*/ 7402933 w 12346893"/>
                <a:gd name="connsiteY127" fmla="*/ 168309 h 812606"/>
                <a:gd name="connsiteX128" fmla="*/ 6979871 w 12346893"/>
                <a:gd name="connsiteY128" fmla="*/ 428742 h 812606"/>
                <a:gd name="connsiteX129" fmla="*/ 6979620 w 12346893"/>
                <a:gd name="connsiteY129" fmla="*/ 429151 h 812606"/>
                <a:gd name="connsiteX130" fmla="*/ 6978128 w 12346893"/>
                <a:gd name="connsiteY130" fmla="*/ 432245 h 812606"/>
                <a:gd name="connsiteX131" fmla="*/ 6951342 w 12346893"/>
                <a:gd name="connsiteY131" fmla="*/ 480215 h 812606"/>
                <a:gd name="connsiteX132" fmla="*/ 6938086 w 12346893"/>
                <a:gd name="connsiteY132" fmla="*/ 500850 h 812606"/>
                <a:gd name="connsiteX133" fmla="*/ 6920597 w 12346893"/>
                <a:gd name="connsiteY133" fmla="*/ 541286 h 812606"/>
                <a:gd name="connsiteX134" fmla="*/ 6928288 w 12346893"/>
                <a:gd name="connsiteY134" fmla="*/ 516102 h 812606"/>
                <a:gd name="connsiteX135" fmla="*/ 6922178 w 12346893"/>
                <a:gd name="connsiteY135" fmla="*/ 525614 h 812606"/>
                <a:gd name="connsiteX136" fmla="*/ 6430427 w 12346893"/>
                <a:gd name="connsiteY136" fmla="*/ 812604 h 812606"/>
                <a:gd name="connsiteX137" fmla="*/ 6059999 w 12346893"/>
                <a:gd name="connsiteY137" fmla="*/ 664008 h 812606"/>
                <a:gd name="connsiteX138" fmla="*/ 6011793 w 12346893"/>
                <a:gd name="connsiteY138" fmla="*/ 616669 h 812606"/>
                <a:gd name="connsiteX139" fmla="*/ 6007479 w 12346893"/>
                <a:gd name="connsiteY139" fmla="*/ 625293 h 812606"/>
                <a:gd name="connsiteX140" fmla="*/ 5997944 w 12346893"/>
                <a:gd name="connsiteY140" fmla="*/ 607628 h 812606"/>
                <a:gd name="connsiteX141" fmla="*/ 5558114 w 12346893"/>
                <a:gd name="connsiteY141" fmla="*/ 320302 h 812606"/>
                <a:gd name="connsiteX142" fmla="*/ 5292505 w 12346893"/>
                <a:gd name="connsiteY142" fmla="*/ 411089 h 812606"/>
                <a:gd name="connsiteX143" fmla="*/ 5247300 w 12346893"/>
                <a:gd name="connsiteY143" fmla="*/ 448999 h 812606"/>
                <a:gd name="connsiteX144" fmla="*/ 5241724 w 12346893"/>
                <a:gd name="connsiteY144" fmla="*/ 456075 h 812606"/>
                <a:gd name="connsiteX145" fmla="*/ 5207594 w 12346893"/>
                <a:gd name="connsiteY145" fmla="*/ 488913 h 812606"/>
                <a:gd name="connsiteX146" fmla="*/ 5182522 w 12346893"/>
                <a:gd name="connsiteY146" fmla="*/ 515952 h 812606"/>
                <a:gd name="connsiteX147" fmla="*/ 5129799 w 12346893"/>
                <a:gd name="connsiteY147" fmla="*/ 553930 h 812606"/>
                <a:gd name="connsiteX148" fmla="*/ 5088520 w 12346893"/>
                <a:gd name="connsiteY148" fmla="*/ 583208 h 812606"/>
                <a:gd name="connsiteX149" fmla="*/ 4814948 w 12346893"/>
                <a:gd name="connsiteY149" fmla="*/ 660613 h 812606"/>
                <a:gd name="connsiteX150" fmla="*/ 4444521 w 12346893"/>
                <a:gd name="connsiteY150" fmla="*/ 512017 h 812606"/>
                <a:gd name="connsiteX151" fmla="*/ 4396314 w 12346893"/>
                <a:gd name="connsiteY151" fmla="*/ 464678 h 812606"/>
                <a:gd name="connsiteX152" fmla="*/ 4392001 w 12346893"/>
                <a:gd name="connsiteY152" fmla="*/ 473301 h 812606"/>
                <a:gd name="connsiteX153" fmla="*/ 4382465 w 12346893"/>
                <a:gd name="connsiteY153" fmla="*/ 455637 h 812606"/>
                <a:gd name="connsiteX154" fmla="*/ 3942636 w 12346893"/>
                <a:gd name="connsiteY154" fmla="*/ 168311 h 812606"/>
                <a:gd name="connsiteX155" fmla="*/ 3519574 w 12346893"/>
                <a:gd name="connsiteY155" fmla="*/ 428744 h 812606"/>
                <a:gd name="connsiteX156" fmla="*/ 3477788 w 12346893"/>
                <a:gd name="connsiteY156" fmla="*/ 500852 h 812606"/>
                <a:gd name="connsiteX157" fmla="*/ 3467991 w 12346893"/>
                <a:gd name="connsiteY157" fmla="*/ 516104 h 812606"/>
                <a:gd name="connsiteX158" fmla="*/ 3461880 w 12346893"/>
                <a:gd name="connsiteY158" fmla="*/ 525616 h 812606"/>
                <a:gd name="connsiteX159" fmla="*/ 2970129 w 12346893"/>
                <a:gd name="connsiteY159" fmla="*/ 812606 h 812606"/>
                <a:gd name="connsiteX160" fmla="*/ 2599702 w 12346893"/>
                <a:gd name="connsiteY160" fmla="*/ 664010 h 812606"/>
                <a:gd name="connsiteX161" fmla="*/ 2551495 w 12346893"/>
                <a:gd name="connsiteY161" fmla="*/ 616671 h 812606"/>
                <a:gd name="connsiteX162" fmla="*/ 2547182 w 12346893"/>
                <a:gd name="connsiteY162" fmla="*/ 625295 h 812606"/>
                <a:gd name="connsiteX163" fmla="*/ 2537646 w 12346893"/>
                <a:gd name="connsiteY163" fmla="*/ 607630 h 812606"/>
                <a:gd name="connsiteX164" fmla="*/ 2097817 w 12346893"/>
                <a:gd name="connsiteY164" fmla="*/ 320304 h 812606"/>
                <a:gd name="connsiteX165" fmla="*/ 1832207 w 12346893"/>
                <a:gd name="connsiteY165" fmla="*/ 411091 h 812606"/>
                <a:gd name="connsiteX166" fmla="*/ 1722225 w 12346893"/>
                <a:gd name="connsiteY166" fmla="*/ 515954 h 812606"/>
                <a:gd name="connsiteX167" fmla="*/ 1628223 w 12346893"/>
                <a:gd name="connsiteY167" fmla="*/ 583210 h 812606"/>
                <a:gd name="connsiteX168" fmla="*/ 1354650 w 12346893"/>
                <a:gd name="connsiteY168" fmla="*/ 660615 h 812606"/>
                <a:gd name="connsiteX169" fmla="*/ 984223 w 12346893"/>
                <a:gd name="connsiteY169" fmla="*/ 512019 h 812606"/>
                <a:gd name="connsiteX170" fmla="*/ 936017 w 12346893"/>
                <a:gd name="connsiteY170" fmla="*/ 464680 h 812606"/>
                <a:gd name="connsiteX171" fmla="*/ 931703 w 12346893"/>
                <a:gd name="connsiteY171" fmla="*/ 473303 h 812606"/>
                <a:gd name="connsiteX172" fmla="*/ 922167 w 12346893"/>
                <a:gd name="connsiteY172" fmla="*/ 455639 h 812606"/>
                <a:gd name="connsiteX173" fmla="*/ 482338 w 12346893"/>
                <a:gd name="connsiteY173" fmla="*/ 168313 h 812606"/>
                <a:gd name="connsiteX174" fmla="*/ 59276 w 12346893"/>
                <a:gd name="connsiteY174" fmla="*/ 428746 h 812606"/>
                <a:gd name="connsiteX175" fmla="*/ 59024 w 12346893"/>
                <a:gd name="connsiteY175" fmla="*/ 429155 h 812606"/>
                <a:gd name="connsiteX176" fmla="*/ 30746 w 12346893"/>
                <a:gd name="connsiteY176" fmla="*/ 480219 h 812606"/>
                <a:gd name="connsiteX177" fmla="*/ 1 w 12346893"/>
                <a:gd name="connsiteY177" fmla="*/ 541290 h 812606"/>
                <a:gd name="connsiteX178" fmla="*/ 247794 w 12346893"/>
                <a:gd name="connsiteY178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19551 w 12346891"/>
                <a:gd name="connsiteY35" fmla="*/ 296655 h 812606"/>
                <a:gd name="connsiteX36" fmla="*/ 5408612 w 12346891"/>
                <a:gd name="connsiteY36" fmla="*/ 177228 h 812606"/>
                <a:gd name="connsiteX37" fmla="*/ 5372274 w 12346891"/>
                <a:gd name="connsiteY37" fmla="*/ 258677 h 812606"/>
                <a:gd name="connsiteX38" fmla="*/ 5413553 w 12346891"/>
                <a:gd name="connsiteY38" fmla="*/ 229399 h 812606"/>
                <a:gd name="connsiteX39" fmla="*/ 5687126 w 12346891"/>
                <a:gd name="connsiteY39" fmla="*/ 151994 h 812606"/>
                <a:gd name="connsiteX40" fmla="*/ 6057553 w 12346891"/>
                <a:gd name="connsiteY40" fmla="*/ 300590 h 812606"/>
                <a:gd name="connsiteX41" fmla="*/ 6105759 w 12346891"/>
                <a:gd name="connsiteY41" fmla="*/ 347929 h 812606"/>
                <a:gd name="connsiteX42" fmla="*/ 6110073 w 12346891"/>
                <a:gd name="connsiteY42" fmla="*/ 339306 h 812606"/>
                <a:gd name="connsiteX43" fmla="*/ 6119609 w 12346891"/>
                <a:gd name="connsiteY43" fmla="*/ 356970 h 812606"/>
                <a:gd name="connsiteX44" fmla="*/ 6559437 w 12346891"/>
                <a:gd name="connsiteY44" fmla="*/ 644296 h 812606"/>
                <a:gd name="connsiteX45" fmla="*/ 6982500 w 12346891"/>
                <a:gd name="connsiteY45" fmla="*/ 383863 h 812606"/>
                <a:gd name="connsiteX46" fmla="*/ 6982751 w 12346891"/>
                <a:gd name="connsiteY46" fmla="*/ 383454 h 812606"/>
                <a:gd name="connsiteX47" fmla="*/ 6984244 w 12346891"/>
                <a:gd name="connsiteY47" fmla="*/ 380360 h 812606"/>
                <a:gd name="connsiteX48" fmla="*/ 7011030 w 12346891"/>
                <a:gd name="connsiteY48" fmla="*/ 332390 h 812606"/>
                <a:gd name="connsiteX49" fmla="*/ 7024284 w 12346891"/>
                <a:gd name="connsiteY49" fmla="*/ 311755 h 812606"/>
                <a:gd name="connsiteX50" fmla="*/ 7041775 w 12346891"/>
                <a:gd name="connsiteY50" fmla="*/ 271319 h 812606"/>
                <a:gd name="connsiteX51" fmla="*/ 7034083 w 12346891"/>
                <a:gd name="connsiteY51" fmla="*/ 296503 h 812606"/>
                <a:gd name="connsiteX52" fmla="*/ 7040193 w 12346891"/>
                <a:gd name="connsiteY52" fmla="*/ 286991 h 812606"/>
                <a:gd name="connsiteX53" fmla="*/ 7531945 w 12346891"/>
                <a:gd name="connsiteY53" fmla="*/ 1 h 812606"/>
                <a:gd name="connsiteX54" fmla="*/ 7902372 w 12346891"/>
                <a:gd name="connsiteY54" fmla="*/ 148597 h 812606"/>
                <a:gd name="connsiteX55" fmla="*/ 7950578 w 12346891"/>
                <a:gd name="connsiteY55" fmla="*/ 195936 h 812606"/>
                <a:gd name="connsiteX56" fmla="*/ 7954892 w 12346891"/>
                <a:gd name="connsiteY56" fmla="*/ 187312 h 812606"/>
                <a:gd name="connsiteX57" fmla="*/ 7964428 w 12346891"/>
                <a:gd name="connsiteY57" fmla="*/ 204977 h 812606"/>
                <a:gd name="connsiteX58" fmla="*/ 8404256 w 12346891"/>
                <a:gd name="connsiteY58" fmla="*/ 492302 h 812606"/>
                <a:gd name="connsiteX59" fmla="*/ 8669867 w 12346891"/>
                <a:gd name="connsiteY59" fmla="*/ 401515 h 812606"/>
                <a:gd name="connsiteX60" fmla="*/ 8715074 w 12346891"/>
                <a:gd name="connsiteY60" fmla="*/ 363604 h 812606"/>
                <a:gd name="connsiteX61" fmla="*/ 8720648 w 12346891"/>
                <a:gd name="connsiteY61" fmla="*/ 356531 h 812606"/>
                <a:gd name="connsiteX62" fmla="*/ 8754768 w 12346891"/>
                <a:gd name="connsiteY62" fmla="*/ 323702 h 812606"/>
                <a:gd name="connsiteX63" fmla="*/ 8779849 w 12346891"/>
                <a:gd name="connsiteY63" fmla="*/ 296653 h 812606"/>
                <a:gd name="connsiteX64" fmla="*/ 8869084 w 12346891"/>
                <a:gd name="connsiteY64" fmla="*/ 159809 h 812606"/>
                <a:gd name="connsiteX65" fmla="*/ 8886594 w 12346891"/>
                <a:gd name="connsiteY65" fmla="*/ 119325 h 812606"/>
                <a:gd name="connsiteX66" fmla="*/ 8868910 w 12346891"/>
                <a:gd name="connsiteY66" fmla="*/ 177226 h 812606"/>
                <a:gd name="connsiteX67" fmla="*/ 8832571 w 12346891"/>
                <a:gd name="connsiteY67" fmla="*/ 258676 h 812606"/>
                <a:gd name="connsiteX68" fmla="*/ 8873851 w 12346891"/>
                <a:gd name="connsiteY68" fmla="*/ 229399 h 812606"/>
                <a:gd name="connsiteX69" fmla="*/ 9147424 w 12346891"/>
                <a:gd name="connsiteY69" fmla="*/ 151993 h 812606"/>
                <a:gd name="connsiteX70" fmla="*/ 9517851 w 12346891"/>
                <a:gd name="connsiteY70" fmla="*/ 300589 h 812606"/>
                <a:gd name="connsiteX71" fmla="*/ 9566057 w 12346891"/>
                <a:gd name="connsiteY71" fmla="*/ 347928 h 812606"/>
                <a:gd name="connsiteX72" fmla="*/ 9570371 w 12346891"/>
                <a:gd name="connsiteY72" fmla="*/ 339305 h 812606"/>
                <a:gd name="connsiteX73" fmla="*/ 9579906 w 12346891"/>
                <a:gd name="connsiteY73" fmla="*/ 356969 h 812606"/>
                <a:gd name="connsiteX74" fmla="*/ 10019736 w 12346891"/>
                <a:gd name="connsiteY74" fmla="*/ 644295 h 812606"/>
                <a:gd name="connsiteX75" fmla="*/ 10442798 w 12346891"/>
                <a:gd name="connsiteY75" fmla="*/ 383862 h 812606"/>
                <a:gd name="connsiteX76" fmla="*/ 10443050 w 12346891"/>
                <a:gd name="connsiteY76" fmla="*/ 383453 h 812606"/>
                <a:gd name="connsiteX77" fmla="*/ 10444542 w 12346891"/>
                <a:gd name="connsiteY77" fmla="*/ 380359 h 812606"/>
                <a:gd name="connsiteX78" fmla="*/ 10471328 w 12346891"/>
                <a:gd name="connsiteY78" fmla="*/ 332389 h 812606"/>
                <a:gd name="connsiteX79" fmla="*/ 10484583 w 12346891"/>
                <a:gd name="connsiteY79" fmla="*/ 311754 h 812606"/>
                <a:gd name="connsiteX80" fmla="*/ 10502072 w 12346891"/>
                <a:gd name="connsiteY80" fmla="*/ 271318 h 812606"/>
                <a:gd name="connsiteX81" fmla="*/ 10494381 w 12346891"/>
                <a:gd name="connsiteY81" fmla="*/ 296502 h 812606"/>
                <a:gd name="connsiteX82" fmla="*/ 10500491 w 12346891"/>
                <a:gd name="connsiteY82" fmla="*/ 286990 h 812606"/>
                <a:gd name="connsiteX83" fmla="*/ 10992243 w 12346891"/>
                <a:gd name="connsiteY83" fmla="*/ 0 h 812606"/>
                <a:gd name="connsiteX84" fmla="*/ 11362670 w 12346891"/>
                <a:gd name="connsiteY84" fmla="*/ 148596 h 812606"/>
                <a:gd name="connsiteX85" fmla="*/ 11410876 w 12346891"/>
                <a:gd name="connsiteY85" fmla="*/ 195935 h 812606"/>
                <a:gd name="connsiteX86" fmla="*/ 11415190 w 12346891"/>
                <a:gd name="connsiteY86" fmla="*/ 187311 h 812606"/>
                <a:gd name="connsiteX87" fmla="*/ 11424726 w 12346891"/>
                <a:gd name="connsiteY87" fmla="*/ 204976 h 812606"/>
                <a:gd name="connsiteX88" fmla="*/ 11864555 w 12346891"/>
                <a:gd name="connsiteY88" fmla="*/ 492302 h 812606"/>
                <a:gd name="connsiteX89" fmla="*/ 12329382 w 12346891"/>
                <a:gd name="connsiteY89" fmla="*/ 159808 h 812606"/>
                <a:gd name="connsiteX90" fmla="*/ 12346891 w 12346891"/>
                <a:gd name="connsiteY90" fmla="*/ 119324 h 812606"/>
                <a:gd name="connsiteX91" fmla="*/ 12329208 w 12346891"/>
                <a:gd name="connsiteY91" fmla="*/ 177225 h 812606"/>
                <a:gd name="connsiteX92" fmla="*/ 11735542 w 12346891"/>
                <a:gd name="connsiteY92" fmla="*/ 660610 h 812606"/>
                <a:gd name="connsiteX93" fmla="*/ 11365115 w 12346891"/>
                <a:gd name="connsiteY93" fmla="*/ 512014 h 812606"/>
                <a:gd name="connsiteX94" fmla="*/ 11316909 w 12346891"/>
                <a:gd name="connsiteY94" fmla="*/ 464675 h 812606"/>
                <a:gd name="connsiteX95" fmla="*/ 11312594 w 12346891"/>
                <a:gd name="connsiteY95" fmla="*/ 473298 h 812606"/>
                <a:gd name="connsiteX96" fmla="*/ 11303059 w 12346891"/>
                <a:gd name="connsiteY96" fmla="*/ 455634 h 812606"/>
                <a:gd name="connsiteX97" fmla="*/ 10863230 w 12346891"/>
                <a:gd name="connsiteY97" fmla="*/ 168308 h 812606"/>
                <a:gd name="connsiteX98" fmla="*/ 10440168 w 12346891"/>
                <a:gd name="connsiteY98" fmla="*/ 428741 h 812606"/>
                <a:gd name="connsiteX99" fmla="*/ 10439916 w 12346891"/>
                <a:gd name="connsiteY99" fmla="*/ 429150 h 812606"/>
                <a:gd name="connsiteX100" fmla="*/ 10438424 w 12346891"/>
                <a:gd name="connsiteY100" fmla="*/ 432244 h 812606"/>
                <a:gd name="connsiteX101" fmla="*/ 10411637 w 12346891"/>
                <a:gd name="connsiteY101" fmla="*/ 480214 h 812606"/>
                <a:gd name="connsiteX102" fmla="*/ 10398383 w 12346891"/>
                <a:gd name="connsiteY102" fmla="*/ 500849 h 812606"/>
                <a:gd name="connsiteX103" fmla="*/ 10380893 w 12346891"/>
                <a:gd name="connsiteY103" fmla="*/ 541285 h 812606"/>
                <a:gd name="connsiteX104" fmla="*/ 10388584 w 12346891"/>
                <a:gd name="connsiteY104" fmla="*/ 516101 h 812606"/>
                <a:gd name="connsiteX105" fmla="*/ 10382475 w 12346891"/>
                <a:gd name="connsiteY105" fmla="*/ 525613 h 812606"/>
                <a:gd name="connsiteX106" fmla="*/ 9890722 w 12346891"/>
                <a:gd name="connsiteY106" fmla="*/ 812603 h 812606"/>
                <a:gd name="connsiteX107" fmla="*/ 9520295 w 12346891"/>
                <a:gd name="connsiteY107" fmla="*/ 664007 h 812606"/>
                <a:gd name="connsiteX108" fmla="*/ 9472089 w 12346891"/>
                <a:gd name="connsiteY108" fmla="*/ 616668 h 812606"/>
                <a:gd name="connsiteX109" fmla="*/ 9467775 w 12346891"/>
                <a:gd name="connsiteY109" fmla="*/ 625292 h 812606"/>
                <a:gd name="connsiteX110" fmla="*/ 9458240 w 12346891"/>
                <a:gd name="connsiteY110" fmla="*/ 607627 h 812606"/>
                <a:gd name="connsiteX111" fmla="*/ 9018411 w 12346891"/>
                <a:gd name="connsiteY111" fmla="*/ 320302 h 812606"/>
                <a:gd name="connsiteX112" fmla="*/ 8752800 w 12346891"/>
                <a:gd name="connsiteY112" fmla="*/ 411089 h 812606"/>
                <a:gd name="connsiteX113" fmla="*/ 8707593 w 12346891"/>
                <a:gd name="connsiteY113" fmla="*/ 449000 h 812606"/>
                <a:gd name="connsiteX114" fmla="*/ 8702020 w 12346891"/>
                <a:gd name="connsiteY114" fmla="*/ 456073 h 812606"/>
                <a:gd name="connsiteX115" fmla="*/ 8667899 w 12346891"/>
                <a:gd name="connsiteY115" fmla="*/ 488902 h 812606"/>
                <a:gd name="connsiteX116" fmla="*/ 8642818 w 12346891"/>
                <a:gd name="connsiteY116" fmla="*/ 515951 h 812606"/>
                <a:gd name="connsiteX117" fmla="*/ 8553583 w 12346891"/>
                <a:gd name="connsiteY117" fmla="*/ 652795 h 812606"/>
                <a:gd name="connsiteX118" fmla="*/ 8536073 w 12346891"/>
                <a:gd name="connsiteY118" fmla="*/ 693279 h 812606"/>
                <a:gd name="connsiteX119" fmla="*/ 8553757 w 12346891"/>
                <a:gd name="connsiteY119" fmla="*/ 635378 h 812606"/>
                <a:gd name="connsiteX120" fmla="*/ 8590096 w 12346891"/>
                <a:gd name="connsiteY120" fmla="*/ 553928 h 812606"/>
                <a:gd name="connsiteX121" fmla="*/ 8548816 w 12346891"/>
                <a:gd name="connsiteY121" fmla="*/ 583206 h 812606"/>
                <a:gd name="connsiteX122" fmla="*/ 8275244 w 12346891"/>
                <a:gd name="connsiteY122" fmla="*/ 660611 h 812606"/>
                <a:gd name="connsiteX123" fmla="*/ 7904817 w 12346891"/>
                <a:gd name="connsiteY123" fmla="*/ 512015 h 812606"/>
                <a:gd name="connsiteX124" fmla="*/ 7856610 w 12346891"/>
                <a:gd name="connsiteY124" fmla="*/ 464676 h 812606"/>
                <a:gd name="connsiteX125" fmla="*/ 7852297 w 12346891"/>
                <a:gd name="connsiteY125" fmla="*/ 473299 h 812606"/>
                <a:gd name="connsiteX126" fmla="*/ 7842761 w 12346891"/>
                <a:gd name="connsiteY126" fmla="*/ 455635 h 812606"/>
                <a:gd name="connsiteX127" fmla="*/ 7402931 w 12346891"/>
                <a:gd name="connsiteY127" fmla="*/ 168309 h 812606"/>
                <a:gd name="connsiteX128" fmla="*/ 6979869 w 12346891"/>
                <a:gd name="connsiteY128" fmla="*/ 428742 h 812606"/>
                <a:gd name="connsiteX129" fmla="*/ 6979618 w 12346891"/>
                <a:gd name="connsiteY129" fmla="*/ 429151 h 812606"/>
                <a:gd name="connsiteX130" fmla="*/ 6978126 w 12346891"/>
                <a:gd name="connsiteY130" fmla="*/ 432245 h 812606"/>
                <a:gd name="connsiteX131" fmla="*/ 6951340 w 12346891"/>
                <a:gd name="connsiteY131" fmla="*/ 480215 h 812606"/>
                <a:gd name="connsiteX132" fmla="*/ 6938084 w 12346891"/>
                <a:gd name="connsiteY132" fmla="*/ 500850 h 812606"/>
                <a:gd name="connsiteX133" fmla="*/ 6920595 w 12346891"/>
                <a:gd name="connsiteY133" fmla="*/ 541286 h 812606"/>
                <a:gd name="connsiteX134" fmla="*/ 6928286 w 12346891"/>
                <a:gd name="connsiteY134" fmla="*/ 516102 h 812606"/>
                <a:gd name="connsiteX135" fmla="*/ 6922176 w 12346891"/>
                <a:gd name="connsiteY135" fmla="*/ 525614 h 812606"/>
                <a:gd name="connsiteX136" fmla="*/ 6430425 w 12346891"/>
                <a:gd name="connsiteY136" fmla="*/ 812604 h 812606"/>
                <a:gd name="connsiteX137" fmla="*/ 6059997 w 12346891"/>
                <a:gd name="connsiteY137" fmla="*/ 664008 h 812606"/>
                <a:gd name="connsiteX138" fmla="*/ 6011791 w 12346891"/>
                <a:gd name="connsiteY138" fmla="*/ 616669 h 812606"/>
                <a:gd name="connsiteX139" fmla="*/ 6007477 w 12346891"/>
                <a:gd name="connsiteY139" fmla="*/ 625293 h 812606"/>
                <a:gd name="connsiteX140" fmla="*/ 5997942 w 12346891"/>
                <a:gd name="connsiteY140" fmla="*/ 607628 h 812606"/>
                <a:gd name="connsiteX141" fmla="*/ 5558112 w 12346891"/>
                <a:gd name="connsiteY141" fmla="*/ 320302 h 812606"/>
                <a:gd name="connsiteX142" fmla="*/ 5292503 w 12346891"/>
                <a:gd name="connsiteY142" fmla="*/ 411089 h 812606"/>
                <a:gd name="connsiteX143" fmla="*/ 5247298 w 12346891"/>
                <a:gd name="connsiteY143" fmla="*/ 448999 h 812606"/>
                <a:gd name="connsiteX144" fmla="*/ 5241722 w 12346891"/>
                <a:gd name="connsiteY144" fmla="*/ 456075 h 812606"/>
                <a:gd name="connsiteX145" fmla="*/ 5207592 w 12346891"/>
                <a:gd name="connsiteY145" fmla="*/ 488913 h 812606"/>
                <a:gd name="connsiteX146" fmla="*/ 5129797 w 12346891"/>
                <a:gd name="connsiteY146" fmla="*/ 553930 h 812606"/>
                <a:gd name="connsiteX147" fmla="*/ 5088518 w 12346891"/>
                <a:gd name="connsiteY147" fmla="*/ 583208 h 812606"/>
                <a:gd name="connsiteX148" fmla="*/ 4814946 w 12346891"/>
                <a:gd name="connsiteY148" fmla="*/ 660613 h 812606"/>
                <a:gd name="connsiteX149" fmla="*/ 4444519 w 12346891"/>
                <a:gd name="connsiteY149" fmla="*/ 512017 h 812606"/>
                <a:gd name="connsiteX150" fmla="*/ 4396312 w 12346891"/>
                <a:gd name="connsiteY150" fmla="*/ 464678 h 812606"/>
                <a:gd name="connsiteX151" fmla="*/ 4391999 w 12346891"/>
                <a:gd name="connsiteY151" fmla="*/ 473301 h 812606"/>
                <a:gd name="connsiteX152" fmla="*/ 4382463 w 12346891"/>
                <a:gd name="connsiteY152" fmla="*/ 455637 h 812606"/>
                <a:gd name="connsiteX153" fmla="*/ 3942634 w 12346891"/>
                <a:gd name="connsiteY153" fmla="*/ 168311 h 812606"/>
                <a:gd name="connsiteX154" fmla="*/ 3519572 w 12346891"/>
                <a:gd name="connsiteY154" fmla="*/ 428744 h 812606"/>
                <a:gd name="connsiteX155" fmla="*/ 3477786 w 12346891"/>
                <a:gd name="connsiteY155" fmla="*/ 500852 h 812606"/>
                <a:gd name="connsiteX156" fmla="*/ 3467989 w 12346891"/>
                <a:gd name="connsiteY156" fmla="*/ 516104 h 812606"/>
                <a:gd name="connsiteX157" fmla="*/ 3461878 w 12346891"/>
                <a:gd name="connsiteY157" fmla="*/ 525616 h 812606"/>
                <a:gd name="connsiteX158" fmla="*/ 2970127 w 12346891"/>
                <a:gd name="connsiteY158" fmla="*/ 812606 h 812606"/>
                <a:gd name="connsiteX159" fmla="*/ 2599700 w 12346891"/>
                <a:gd name="connsiteY159" fmla="*/ 664010 h 812606"/>
                <a:gd name="connsiteX160" fmla="*/ 2551493 w 12346891"/>
                <a:gd name="connsiteY160" fmla="*/ 616671 h 812606"/>
                <a:gd name="connsiteX161" fmla="*/ 2547180 w 12346891"/>
                <a:gd name="connsiteY161" fmla="*/ 625295 h 812606"/>
                <a:gd name="connsiteX162" fmla="*/ 2537644 w 12346891"/>
                <a:gd name="connsiteY162" fmla="*/ 607630 h 812606"/>
                <a:gd name="connsiteX163" fmla="*/ 2097815 w 12346891"/>
                <a:gd name="connsiteY163" fmla="*/ 320304 h 812606"/>
                <a:gd name="connsiteX164" fmla="*/ 1832205 w 12346891"/>
                <a:gd name="connsiteY164" fmla="*/ 411091 h 812606"/>
                <a:gd name="connsiteX165" fmla="*/ 1722223 w 12346891"/>
                <a:gd name="connsiteY165" fmla="*/ 515954 h 812606"/>
                <a:gd name="connsiteX166" fmla="*/ 1628221 w 12346891"/>
                <a:gd name="connsiteY166" fmla="*/ 583210 h 812606"/>
                <a:gd name="connsiteX167" fmla="*/ 1354648 w 12346891"/>
                <a:gd name="connsiteY167" fmla="*/ 660615 h 812606"/>
                <a:gd name="connsiteX168" fmla="*/ 984221 w 12346891"/>
                <a:gd name="connsiteY168" fmla="*/ 512019 h 812606"/>
                <a:gd name="connsiteX169" fmla="*/ 936015 w 12346891"/>
                <a:gd name="connsiteY169" fmla="*/ 464680 h 812606"/>
                <a:gd name="connsiteX170" fmla="*/ 931701 w 12346891"/>
                <a:gd name="connsiteY170" fmla="*/ 473303 h 812606"/>
                <a:gd name="connsiteX171" fmla="*/ 922165 w 12346891"/>
                <a:gd name="connsiteY171" fmla="*/ 455639 h 812606"/>
                <a:gd name="connsiteX172" fmla="*/ 482336 w 12346891"/>
                <a:gd name="connsiteY172" fmla="*/ 168313 h 812606"/>
                <a:gd name="connsiteX173" fmla="*/ 59274 w 12346891"/>
                <a:gd name="connsiteY173" fmla="*/ 428746 h 812606"/>
                <a:gd name="connsiteX174" fmla="*/ 59022 w 12346891"/>
                <a:gd name="connsiteY174" fmla="*/ 429155 h 812606"/>
                <a:gd name="connsiteX175" fmla="*/ 30744 w 12346891"/>
                <a:gd name="connsiteY175" fmla="*/ 480219 h 812606"/>
                <a:gd name="connsiteX176" fmla="*/ -1 w 12346891"/>
                <a:gd name="connsiteY176" fmla="*/ 541290 h 812606"/>
                <a:gd name="connsiteX177" fmla="*/ 247792 w 12346891"/>
                <a:gd name="connsiteY177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408614 w 12346893"/>
                <a:gd name="connsiteY35" fmla="*/ 177228 h 812606"/>
                <a:gd name="connsiteX36" fmla="*/ 5372276 w 12346893"/>
                <a:gd name="connsiteY36" fmla="*/ 258677 h 812606"/>
                <a:gd name="connsiteX37" fmla="*/ 5413555 w 12346893"/>
                <a:gd name="connsiteY37" fmla="*/ 229399 h 812606"/>
                <a:gd name="connsiteX38" fmla="*/ 5687128 w 12346893"/>
                <a:gd name="connsiteY38" fmla="*/ 151994 h 812606"/>
                <a:gd name="connsiteX39" fmla="*/ 6057555 w 12346893"/>
                <a:gd name="connsiteY39" fmla="*/ 300590 h 812606"/>
                <a:gd name="connsiteX40" fmla="*/ 6105761 w 12346893"/>
                <a:gd name="connsiteY40" fmla="*/ 347929 h 812606"/>
                <a:gd name="connsiteX41" fmla="*/ 6110075 w 12346893"/>
                <a:gd name="connsiteY41" fmla="*/ 339306 h 812606"/>
                <a:gd name="connsiteX42" fmla="*/ 6119611 w 12346893"/>
                <a:gd name="connsiteY42" fmla="*/ 356970 h 812606"/>
                <a:gd name="connsiteX43" fmla="*/ 6559439 w 12346893"/>
                <a:gd name="connsiteY43" fmla="*/ 644296 h 812606"/>
                <a:gd name="connsiteX44" fmla="*/ 6982502 w 12346893"/>
                <a:gd name="connsiteY44" fmla="*/ 383863 h 812606"/>
                <a:gd name="connsiteX45" fmla="*/ 6982753 w 12346893"/>
                <a:gd name="connsiteY45" fmla="*/ 383454 h 812606"/>
                <a:gd name="connsiteX46" fmla="*/ 6984246 w 12346893"/>
                <a:gd name="connsiteY46" fmla="*/ 380360 h 812606"/>
                <a:gd name="connsiteX47" fmla="*/ 7011032 w 12346893"/>
                <a:gd name="connsiteY47" fmla="*/ 332390 h 812606"/>
                <a:gd name="connsiteX48" fmla="*/ 7024286 w 12346893"/>
                <a:gd name="connsiteY48" fmla="*/ 311755 h 812606"/>
                <a:gd name="connsiteX49" fmla="*/ 7041777 w 12346893"/>
                <a:gd name="connsiteY49" fmla="*/ 271319 h 812606"/>
                <a:gd name="connsiteX50" fmla="*/ 7034085 w 12346893"/>
                <a:gd name="connsiteY50" fmla="*/ 296503 h 812606"/>
                <a:gd name="connsiteX51" fmla="*/ 7040195 w 12346893"/>
                <a:gd name="connsiteY51" fmla="*/ 286991 h 812606"/>
                <a:gd name="connsiteX52" fmla="*/ 7531947 w 12346893"/>
                <a:gd name="connsiteY52" fmla="*/ 1 h 812606"/>
                <a:gd name="connsiteX53" fmla="*/ 7902374 w 12346893"/>
                <a:gd name="connsiteY53" fmla="*/ 148597 h 812606"/>
                <a:gd name="connsiteX54" fmla="*/ 7950580 w 12346893"/>
                <a:gd name="connsiteY54" fmla="*/ 195936 h 812606"/>
                <a:gd name="connsiteX55" fmla="*/ 7954894 w 12346893"/>
                <a:gd name="connsiteY55" fmla="*/ 187312 h 812606"/>
                <a:gd name="connsiteX56" fmla="*/ 7964430 w 12346893"/>
                <a:gd name="connsiteY56" fmla="*/ 204977 h 812606"/>
                <a:gd name="connsiteX57" fmla="*/ 8404258 w 12346893"/>
                <a:gd name="connsiteY57" fmla="*/ 492302 h 812606"/>
                <a:gd name="connsiteX58" fmla="*/ 8669869 w 12346893"/>
                <a:gd name="connsiteY58" fmla="*/ 401515 h 812606"/>
                <a:gd name="connsiteX59" fmla="*/ 8715076 w 12346893"/>
                <a:gd name="connsiteY59" fmla="*/ 363604 h 812606"/>
                <a:gd name="connsiteX60" fmla="*/ 8720650 w 12346893"/>
                <a:gd name="connsiteY60" fmla="*/ 356531 h 812606"/>
                <a:gd name="connsiteX61" fmla="*/ 8754770 w 12346893"/>
                <a:gd name="connsiteY61" fmla="*/ 323702 h 812606"/>
                <a:gd name="connsiteX62" fmla="*/ 8779851 w 12346893"/>
                <a:gd name="connsiteY62" fmla="*/ 296653 h 812606"/>
                <a:gd name="connsiteX63" fmla="*/ 8869086 w 12346893"/>
                <a:gd name="connsiteY63" fmla="*/ 159809 h 812606"/>
                <a:gd name="connsiteX64" fmla="*/ 8886596 w 12346893"/>
                <a:gd name="connsiteY64" fmla="*/ 119325 h 812606"/>
                <a:gd name="connsiteX65" fmla="*/ 8868912 w 12346893"/>
                <a:gd name="connsiteY65" fmla="*/ 177226 h 812606"/>
                <a:gd name="connsiteX66" fmla="*/ 8832573 w 12346893"/>
                <a:gd name="connsiteY66" fmla="*/ 258676 h 812606"/>
                <a:gd name="connsiteX67" fmla="*/ 8873853 w 12346893"/>
                <a:gd name="connsiteY67" fmla="*/ 229399 h 812606"/>
                <a:gd name="connsiteX68" fmla="*/ 9147426 w 12346893"/>
                <a:gd name="connsiteY68" fmla="*/ 151993 h 812606"/>
                <a:gd name="connsiteX69" fmla="*/ 9517853 w 12346893"/>
                <a:gd name="connsiteY69" fmla="*/ 300589 h 812606"/>
                <a:gd name="connsiteX70" fmla="*/ 9566059 w 12346893"/>
                <a:gd name="connsiteY70" fmla="*/ 347928 h 812606"/>
                <a:gd name="connsiteX71" fmla="*/ 9570373 w 12346893"/>
                <a:gd name="connsiteY71" fmla="*/ 339305 h 812606"/>
                <a:gd name="connsiteX72" fmla="*/ 9579908 w 12346893"/>
                <a:gd name="connsiteY72" fmla="*/ 356969 h 812606"/>
                <a:gd name="connsiteX73" fmla="*/ 10019738 w 12346893"/>
                <a:gd name="connsiteY73" fmla="*/ 644295 h 812606"/>
                <a:gd name="connsiteX74" fmla="*/ 10442800 w 12346893"/>
                <a:gd name="connsiteY74" fmla="*/ 383862 h 812606"/>
                <a:gd name="connsiteX75" fmla="*/ 10443052 w 12346893"/>
                <a:gd name="connsiteY75" fmla="*/ 383453 h 812606"/>
                <a:gd name="connsiteX76" fmla="*/ 10444544 w 12346893"/>
                <a:gd name="connsiteY76" fmla="*/ 380359 h 812606"/>
                <a:gd name="connsiteX77" fmla="*/ 10471330 w 12346893"/>
                <a:gd name="connsiteY77" fmla="*/ 332389 h 812606"/>
                <a:gd name="connsiteX78" fmla="*/ 10484585 w 12346893"/>
                <a:gd name="connsiteY78" fmla="*/ 311754 h 812606"/>
                <a:gd name="connsiteX79" fmla="*/ 10502074 w 12346893"/>
                <a:gd name="connsiteY79" fmla="*/ 271318 h 812606"/>
                <a:gd name="connsiteX80" fmla="*/ 10494383 w 12346893"/>
                <a:gd name="connsiteY80" fmla="*/ 296502 h 812606"/>
                <a:gd name="connsiteX81" fmla="*/ 10500493 w 12346893"/>
                <a:gd name="connsiteY81" fmla="*/ 286990 h 812606"/>
                <a:gd name="connsiteX82" fmla="*/ 10992245 w 12346893"/>
                <a:gd name="connsiteY82" fmla="*/ 0 h 812606"/>
                <a:gd name="connsiteX83" fmla="*/ 11362672 w 12346893"/>
                <a:gd name="connsiteY83" fmla="*/ 148596 h 812606"/>
                <a:gd name="connsiteX84" fmla="*/ 11410878 w 12346893"/>
                <a:gd name="connsiteY84" fmla="*/ 195935 h 812606"/>
                <a:gd name="connsiteX85" fmla="*/ 11415192 w 12346893"/>
                <a:gd name="connsiteY85" fmla="*/ 187311 h 812606"/>
                <a:gd name="connsiteX86" fmla="*/ 11424728 w 12346893"/>
                <a:gd name="connsiteY86" fmla="*/ 204976 h 812606"/>
                <a:gd name="connsiteX87" fmla="*/ 11864557 w 12346893"/>
                <a:gd name="connsiteY87" fmla="*/ 492302 h 812606"/>
                <a:gd name="connsiteX88" fmla="*/ 12329384 w 12346893"/>
                <a:gd name="connsiteY88" fmla="*/ 159808 h 812606"/>
                <a:gd name="connsiteX89" fmla="*/ 12346893 w 12346893"/>
                <a:gd name="connsiteY89" fmla="*/ 119324 h 812606"/>
                <a:gd name="connsiteX90" fmla="*/ 12329210 w 12346893"/>
                <a:gd name="connsiteY90" fmla="*/ 177225 h 812606"/>
                <a:gd name="connsiteX91" fmla="*/ 11735544 w 12346893"/>
                <a:gd name="connsiteY91" fmla="*/ 660610 h 812606"/>
                <a:gd name="connsiteX92" fmla="*/ 11365117 w 12346893"/>
                <a:gd name="connsiteY92" fmla="*/ 512014 h 812606"/>
                <a:gd name="connsiteX93" fmla="*/ 11316911 w 12346893"/>
                <a:gd name="connsiteY93" fmla="*/ 464675 h 812606"/>
                <a:gd name="connsiteX94" fmla="*/ 11312596 w 12346893"/>
                <a:gd name="connsiteY94" fmla="*/ 473298 h 812606"/>
                <a:gd name="connsiteX95" fmla="*/ 11303061 w 12346893"/>
                <a:gd name="connsiteY95" fmla="*/ 455634 h 812606"/>
                <a:gd name="connsiteX96" fmla="*/ 10863232 w 12346893"/>
                <a:gd name="connsiteY96" fmla="*/ 168308 h 812606"/>
                <a:gd name="connsiteX97" fmla="*/ 10440170 w 12346893"/>
                <a:gd name="connsiteY97" fmla="*/ 428741 h 812606"/>
                <a:gd name="connsiteX98" fmla="*/ 10439918 w 12346893"/>
                <a:gd name="connsiteY98" fmla="*/ 429150 h 812606"/>
                <a:gd name="connsiteX99" fmla="*/ 10438426 w 12346893"/>
                <a:gd name="connsiteY99" fmla="*/ 432244 h 812606"/>
                <a:gd name="connsiteX100" fmla="*/ 10411639 w 12346893"/>
                <a:gd name="connsiteY100" fmla="*/ 480214 h 812606"/>
                <a:gd name="connsiteX101" fmla="*/ 10398385 w 12346893"/>
                <a:gd name="connsiteY101" fmla="*/ 500849 h 812606"/>
                <a:gd name="connsiteX102" fmla="*/ 10380895 w 12346893"/>
                <a:gd name="connsiteY102" fmla="*/ 541285 h 812606"/>
                <a:gd name="connsiteX103" fmla="*/ 10388586 w 12346893"/>
                <a:gd name="connsiteY103" fmla="*/ 516101 h 812606"/>
                <a:gd name="connsiteX104" fmla="*/ 10382477 w 12346893"/>
                <a:gd name="connsiteY104" fmla="*/ 525613 h 812606"/>
                <a:gd name="connsiteX105" fmla="*/ 9890724 w 12346893"/>
                <a:gd name="connsiteY105" fmla="*/ 812603 h 812606"/>
                <a:gd name="connsiteX106" fmla="*/ 9520297 w 12346893"/>
                <a:gd name="connsiteY106" fmla="*/ 664007 h 812606"/>
                <a:gd name="connsiteX107" fmla="*/ 9472091 w 12346893"/>
                <a:gd name="connsiteY107" fmla="*/ 616668 h 812606"/>
                <a:gd name="connsiteX108" fmla="*/ 9467777 w 12346893"/>
                <a:gd name="connsiteY108" fmla="*/ 625292 h 812606"/>
                <a:gd name="connsiteX109" fmla="*/ 9458242 w 12346893"/>
                <a:gd name="connsiteY109" fmla="*/ 607627 h 812606"/>
                <a:gd name="connsiteX110" fmla="*/ 9018413 w 12346893"/>
                <a:gd name="connsiteY110" fmla="*/ 320302 h 812606"/>
                <a:gd name="connsiteX111" fmla="*/ 8752802 w 12346893"/>
                <a:gd name="connsiteY111" fmla="*/ 411089 h 812606"/>
                <a:gd name="connsiteX112" fmla="*/ 8707595 w 12346893"/>
                <a:gd name="connsiteY112" fmla="*/ 449000 h 812606"/>
                <a:gd name="connsiteX113" fmla="*/ 8702022 w 12346893"/>
                <a:gd name="connsiteY113" fmla="*/ 456073 h 812606"/>
                <a:gd name="connsiteX114" fmla="*/ 8667901 w 12346893"/>
                <a:gd name="connsiteY114" fmla="*/ 488902 h 812606"/>
                <a:gd name="connsiteX115" fmla="*/ 8642820 w 12346893"/>
                <a:gd name="connsiteY115" fmla="*/ 515951 h 812606"/>
                <a:gd name="connsiteX116" fmla="*/ 8553585 w 12346893"/>
                <a:gd name="connsiteY116" fmla="*/ 652795 h 812606"/>
                <a:gd name="connsiteX117" fmla="*/ 8536075 w 12346893"/>
                <a:gd name="connsiteY117" fmla="*/ 693279 h 812606"/>
                <a:gd name="connsiteX118" fmla="*/ 8553759 w 12346893"/>
                <a:gd name="connsiteY118" fmla="*/ 635378 h 812606"/>
                <a:gd name="connsiteX119" fmla="*/ 8590098 w 12346893"/>
                <a:gd name="connsiteY119" fmla="*/ 553928 h 812606"/>
                <a:gd name="connsiteX120" fmla="*/ 8548818 w 12346893"/>
                <a:gd name="connsiteY120" fmla="*/ 583206 h 812606"/>
                <a:gd name="connsiteX121" fmla="*/ 8275246 w 12346893"/>
                <a:gd name="connsiteY121" fmla="*/ 660611 h 812606"/>
                <a:gd name="connsiteX122" fmla="*/ 7904819 w 12346893"/>
                <a:gd name="connsiteY122" fmla="*/ 512015 h 812606"/>
                <a:gd name="connsiteX123" fmla="*/ 7856612 w 12346893"/>
                <a:gd name="connsiteY123" fmla="*/ 464676 h 812606"/>
                <a:gd name="connsiteX124" fmla="*/ 7852299 w 12346893"/>
                <a:gd name="connsiteY124" fmla="*/ 473299 h 812606"/>
                <a:gd name="connsiteX125" fmla="*/ 7842763 w 12346893"/>
                <a:gd name="connsiteY125" fmla="*/ 455635 h 812606"/>
                <a:gd name="connsiteX126" fmla="*/ 7402933 w 12346893"/>
                <a:gd name="connsiteY126" fmla="*/ 168309 h 812606"/>
                <a:gd name="connsiteX127" fmla="*/ 6979871 w 12346893"/>
                <a:gd name="connsiteY127" fmla="*/ 428742 h 812606"/>
                <a:gd name="connsiteX128" fmla="*/ 6979620 w 12346893"/>
                <a:gd name="connsiteY128" fmla="*/ 429151 h 812606"/>
                <a:gd name="connsiteX129" fmla="*/ 6978128 w 12346893"/>
                <a:gd name="connsiteY129" fmla="*/ 432245 h 812606"/>
                <a:gd name="connsiteX130" fmla="*/ 6951342 w 12346893"/>
                <a:gd name="connsiteY130" fmla="*/ 480215 h 812606"/>
                <a:gd name="connsiteX131" fmla="*/ 6938086 w 12346893"/>
                <a:gd name="connsiteY131" fmla="*/ 500850 h 812606"/>
                <a:gd name="connsiteX132" fmla="*/ 6920597 w 12346893"/>
                <a:gd name="connsiteY132" fmla="*/ 541286 h 812606"/>
                <a:gd name="connsiteX133" fmla="*/ 6928288 w 12346893"/>
                <a:gd name="connsiteY133" fmla="*/ 516102 h 812606"/>
                <a:gd name="connsiteX134" fmla="*/ 6922178 w 12346893"/>
                <a:gd name="connsiteY134" fmla="*/ 525614 h 812606"/>
                <a:gd name="connsiteX135" fmla="*/ 6430427 w 12346893"/>
                <a:gd name="connsiteY135" fmla="*/ 812604 h 812606"/>
                <a:gd name="connsiteX136" fmla="*/ 6059999 w 12346893"/>
                <a:gd name="connsiteY136" fmla="*/ 664008 h 812606"/>
                <a:gd name="connsiteX137" fmla="*/ 6011793 w 12346893"/>
                <a:gd name="connsiteY137" fmla="*/ 616669 h 812606"/>
                <a:gd name="connsiteX138" fmla="*/ 6007479 w 12346893"/>
                <a:gd name="connsiteY138" fmla="*/ 625293 h 812606"/>
                <a:gd name="connsiteX139" fmla="*/ 5997944 w 12346893"/>
                <a:gd name="connsiteY139" fmla="*/ 607628 h 812606"/>
                <a:gd name="connsiteX140" fmla="*/ 5558114 w 12346893"/>
                <a:gd name="connsiteY140" fmla="*/ 320302 h 812606"/>
                <a:gd name="connsiteX141" fmla="*/ 5292505 w 12346893"/>
                <a:gd name="connsiteY141" fmla="*/ 411089 h 812606"/>
                <a:gd name="connsiteX142" fmla="*/ 5247300 w 12346893"/>
                <a:gd name="connsiteY142" fmla="*/ 448999 h 812606"/>
                <a:gd name="connsiteX143" fmla="*/ 5241724 w 12346893"/>
                <a:gd name="connsiteY143" fmla="*/ 456075 h 812606"/>
                <a:gd name="connsiteX144" fmla="*/ 5207594 w 12346893"/>
                <a:gd name="connsiteY144" fmla="*/ 488913 h 812606"/>
                <a:gd name="connsiteX145" fmla="*/ 5129799 w 12346893"/>
                <a:gd name="connsiteY145" fmla="*/ 553930 h 812606"/>
                <a:gd name="connsiteX146" fmla="*/ 5088520 w 12346893"/>
                <a:gd name="connsiteY146" fmla="*/ 583208 h 812606"/>
                <a:gd name="connsiteX147" fmla="*/ 4814948 w 12346893"/>
                <a:gd name="connsiteY147" fmla="*/ 660613 h 812606"/>
                <a:gd name="connsiteX148" fmla="*/ 4444521 w 12346893"/>
                <a:gd name="connsiteY148" fmla="*/ 512017 h 812606"/>
                <a:gd name="connsiteX149" fmla="*/ 4396314 w 12346893"/>
                <a:gd name="connsiteY149" fmla="*/ 464678 h 812606"/>
                <a:gd name="connsiteX150" fmla="*/ 4392001 w 12346893"/>
                <a:gd name="connsiteY150" fmla="*/ 473301 h 812606"/>
                <a:gd name="connsiteX151" fmla="*/ 4382465 w 12346893"/>
                <a:gd name="connsiteY151" fmla="*/ 455637 h 812606"/>
                <a:gd name="connsiteX152" fmla="*/ 3942636 w 12346893"/>
                <a:gd name="connsiteY152" fmla="*/ 168311 h 812606"/>
                <a:gd name="connsiteX153" fmla="*/ 3519574 w 12346893"/>
                <a:gd name="connsiteY153" fmla="*/ 428744 h 812606"/>
                <a:gd name="connsiteX154" fmla="*/ 3477788 w 12346893"/>
                <a:gd name="connsiteY154" fmla="*/ 500852 h 812606"/>
                <a:gd name="connsiteX155" fmla="*/ 3467991 w 12346893"/>
                <a:gd name="connsiteY155" fmla="*/ 516104 h 812606"/>
                <a:gd name="connsiteX156" fmla="*/ 3461880 w 12346893"/>
                <a:gd name="connsiteY156" fmla="*/ 525616 h 812606"/>
                <a:gd name="connsiteX157" fmla="*/ 2970129 w 12346893"/>
                <a:gd name="connsiteY157" fmla="*/ 812606 h 812606"/>
                <a:gd name="connsiteX158" fmla="*/ 2599702 w 12346893"/>
                <a:gd name="connsiteY158" fmla="*/ 664010 h 812606"/>
                <a:gd name="connsiteX159" fmla="*/ 2551495 w 12346893"/>
                <a:gd name="connsiteY159" fmla="*/ 616671 h 812606"/>
                <a:gd name="connsiteX160" fmla="*/ 2547182 w 12346893"/>
                <a:gd name="connsiteY160" fmla="*/ 625295 h 812606"/>
                <a:gd name="connsiteX161" fmla="*/ 2537646 w 12346893"/>
                <a:gd name="connsiteY161" fmla="*/ 607630 h 812606"/>
                <a:gd name="connsiteX162" fmla="*/ 2097817 w 12346893"/>
                <a:gd name="connsiteY162" fmla="*/ 320304 h 812606"/>
                <a:gd name="connsiteX163" fmla="*/ 1832207 w 12346893"/>
                <a:gd name="connsiteY163" fmla="*/ 411091 h 812606"/>
                <a:gd name="connsiteX164" fmla="*/ 1722225 w 12346893"/>
                <a:gd name="connsiteY164" fmla="*/ 515954 h 812606"/>
                <a:gd name="connsiteX165" fmla="*/ 1628223 w 12346893"/>
                <a:gd name="connsiteY165" fmla="*/ 583210 h 812606"/>
                <a:gd name="connsiteX166" fmla="*/ 1354650 w 12346893"/>
                <a:gd name="connsiteY166" fmla="*/ 660615 h 812606"/>
                <a:gd name="connsiteX167" fmla="*/ 984223 w 12346893"/>
                <a:gd name="connsiteY167" fmla="*/ 512019 h 812606"/>
                <a:gd name="connsiteX168" fmla="*/ 936017 w 12346893"/>
                <a:gd name="connsiteY168" fmla="*/ 464680 h 812606"/>
                <a:gd name="connsiteX169" fmla="*/ 931703 w 12346893"/>
                <a:gd name="connsiteY169" fmla="*/ 473303 h 812606"/>
                <a:gd name="connsiteX170" fmla="*/ 922167 w 12346893"/>
                <a:gd name="connsiteY170" fmla="*/ 455639 h 812606"/>
                <a:gd name="connsiteX171" fmla="*/ 482338 w 12346893"/>
                <a:gd name="connsiteY171" fmla="*/ 168313 h 812606"/>
                <a:gd name="connsiteX172" fmla="*/ 59276 w 12346893"/>
                <a:gd name="connsiteY172" fmla="*/ 428746 h 812606"/>
                <a:gd name="connsiteX173" fmla="*/ 59024 w 12346893"/>
                <a:gd name="connsiteY173" fmla="*/ 429155 h 812606"/>
                <a:gd name="connsiteX174" fmla="*/ 30746 w 12346893"/>
                <a:gd name="connsiteY174" fmla="*/ 480219 h 812606"/>
                <a:gd name="connsiteX175" fmla="*/ 1 w 12346893"/>
                <a:gd name="connsiteY175" fmla="*/ 541290 h 812606"/>
                <a:gd name="connsiteX176" fmla="*/ 247794 w 12346893"/>
                <a:gd name="connsiteY176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11030 w 12346891"/>
                <a:gd name="connsiteY46" fmla="*/ 332390 h 812606"/>
                <a:gd name="connsiteX47" fmla="*/ 7024284 w 12346891"/>
                <a:gd name="connsiteY47" fmla="*/ 311755 h 812606"/>
                <a:gd name="connsiteX48" fmla="*/ 7041775 w 12346891"/>
                <a:gd name="connsiteY48" fmla="*/ 271319 h 812606"/>
                <a:gd name="connsiteX49" fmla="*/ 7034083 w 12346891"/>
                <a:gd name="connsiteY49" fmla="*/ 296503 h 812606"/>
                <a:gd name="connsiteX50" fmla="*/ 7040193 w 12346891"/>
                <a:gd name="connsiteY50" fmla="*/ 286991 h 812606"/>
                <a:gd name="connsiteX51" fmla="*/ 7531945 w 12346891"/>
                <a:gd name="connsiteY51" fmla="*/ 1 h 812606"/>
                <a:gd name="connsiteX52" fmla="*/ 7902372 w 12346891"/>
                <a:gd name="connsiteY52" fmla="*/ 148597 h 812606"/>
                <a:gd name="connsiteX53" fmla="*/ 7950578 w 12346891"/>
                <a:gd name="connsiteY53" fmla="*/ 195936 h 812606"/>
                <a:gd name="connsiteX54" fmla="*/ 7954892 w 12346891"/>
                <a:gd name="connsiteY54" fmla="*/ 187312 h 812606"/>
                <a:gd name="connsiteX55" fmla="*/ 7964428 w 12346891"/>
                <a:gd name="connsiteY55" fmla="*/ 204977 h 812606"/>
                <a:gd name="connsiteX56" fmla="*/ 8404256 w 12346891"/>
                <a:gd name="connsiteY56" fmla="*/ 492302 h 812606"/>
                <a:gd name="connsiteX57" fmla="*/ 8669867 w 12346891"/>
                <a:gd name="connsiteY57" fmla="*/ 401515 h 812606"/>
                <a:gd name="connsiteX58" fmla="*/ 8715074 w 12346891"/>
                <a:gd name="connsiteY58" fmla="*/ 363604 h 812606"/>
                <a:gd name="connsiteX59" fmla="*/ 8720648 w 12346891"/>
                <a:gd name="connsiteY59" fmla="*/ 356531 h 812606"/>
                <a:gd name="connsiteX60" fmla="*/ 8754768 w 12346891"/>
                <a:gd name="connsiteY60" fmla="*/ 323702 h 812606"/>
                <a:gd name="connsiteX61" fmla="*/ 8779849 w 12346891"/>
                <a:gd name="connsiteY61" fmla="*/ 296653 h 812606"/>
                <a:gd name="connsiteX62" fmla="*/ 8869084 w 12346891"/>
                <a:gd name="connsiteY62" fmla="*/ 159809 h 812606"/>
                <a:gd name="connsiteX63" fmla="*/ 8886594 w 12346891"/>
                <a:gd name="connsiteY63" fmla="*/ 119325 h 812606"/>
                <a:gd name="connsiteX64" fmla="*/ 8868910 w 12346891"/>
                <a:gd name="connsiteY64" fmla="*/ 177226 h 812606"/>
                <a:gd name="connsiteX65" fmla="*/ 8832571 w 12346891"/>
                <a:gd name="connsiteY65" fmla="*/ 258676 h 812606"/>
                <a:gd name="connsiteX66" fmla="*/ 8873851 w 12346891"/>
                <a:gd name="connsiteY66" fmla="*/ 229399 h 812606"/>
                <a:gd name="connsiteX67" fmla="*/ 9147424 w 12346891"/>
                <a:gd name="connsiteY67" fmla="*/ 151993 h 812606"/>
                <a:gd name="connsiteX68" fmla="*/ 9517851 w 12346891"/>
                <a:gd name="connsiteY68" fmla="*/ 300589 h 812606"/>
                <a:gd name="connsiteX69" fmla="*/ 9566057 w 12346891"/>
                <a:gd name="connsiteY69" fmla="*/ 347928 h 812606"/>
                <a:gd name="connsiteX70" fmla="*/ 9570371 w 12346891"/>
                <a:gd name="connsiteY70" fmla="*/ 339305 h 812606"/>
                <a:gd name="connsiteX71" fmla="*/ 9579906 w 12346891"/>
                <a:gd name="connsiteY71" fmla="*/ 356969 h 812606"/>
                <a:gd name="connsiteX72" fmla="*/ 10019736 w 12346891"/>
                <a:gd name="connsiteY72" fmla="*/ 644295 h 812606"/>
                <a:gd name="connsiteX73" fmla="*/ 10442798 w 12346891"/>
                <a:gd name="connsiteY73" fmla="*/ 383862 h 812606"/>
                <a:gd name="connsiteX74" fmla="*/ 10443050 w 12346891"/>
                <a:gd name="connsiteY74" fmla="*/ 383453 h 812606"/>
                <a:gd name="connsiteX75" fmla="*/ 10444542 w 12346891"/>
                <a:gd name="connsiteY75" fmla="*/ 380359 h 812606"/>
                <a:gd name="connsiteX76" fmla="*/ 10471328 w 12346891"/>
                <a:gd name="connsiteY76" fmla="*/ 332389 h 812606"/>
                <a:gd name="connsiteX77" fmla="*/ 10484583 w 12346891"/>
                <a:gd name="connsiteY77" fmla="*/ 311754 h 812606"/>
                <a:gd name="connsiteX78" fmla="*/ 10502072 w 12346891"/>
                <a:gd name="connsiteY78" fmla="*/ 271318 h 812606"/>
                <a:gd name="connsiteX79" fmla="*/ 10494381 w 12346891"/>
                <a:gd name="connsiteY79" fmla="*/ 296502 h 812606"/>
                <a:gd name="connsiteX80" fmla="*/ 10500491 w 12346891"/>
                <a:gd name="connsiteY80" fmla="*/ 286990 h 812606"/>
                <a:gd name="connsiteX81" fmla="*/ 10992243 w 12346891"/>
                <a:gd name="connsiteY81" fmla="*/ 0 h 812606"/>
                <a:gd name="connsiteX82" fmla="*/ 11362670 w 12346891"/>
                <a:gd name="connsiteY82" fmla="*/ 148596 h 812606"/>
                <a:gd name="connsiteX83" fmla="*/ 11410876 w 12346891"/>
                <a:gd name="connsiteY83" fmla="*/ 195935 h 812606"/>
                <a:gd name="connsiteX84" fmla="*/ 11415190 w 12346891"/>
                <a:gd name="connsiteY84" fmla="*/ 187311 h 812606"/>
                <a:gd name="connsiteX85" fmla="*/ 11424726 w 12346891"/>
                <a:gd name="connsiteY85" fmla="*/ 204976 h 812606"/>
                <a:gd name="connsiteX86" fmla="*/ 11864555 w 12346891"/>
                <a:gd name="connsiteY86" fmla="*/ 492302 h 812606"/>
                <a:gd name="connsiteX87" fmla="*/ 12329382 w 12346891"/>
                <a:gd name="connsiteY87" fmla="*/ 159808 h 812606"/>
                <a:gd name="connsiteX88" fmla="*/ 12346891 w 12346891"/>
                <a:gd name="connsiteY88" fmla="*/ 119324 h 812606"/>
                <a:gd name="connsiteX89" fmla="*/ 12329208 w 12346891"/>
                <a:gd name="connsiteY89" fmla="*/ 177225 h 812606"/>
                <a:gd name="connsiteX90" fmla="*/ 11735542 w 12346891"/>
                <a:gd name="connsiteY90" fmla="*/ 660610 h 812606"/>
                <a:gd name="connsiteX91" fmla="*/ 11365115 w 12346891"/>
                <a:gd name="connsiteY91" fmla="*/ 512014 h 812606"/>
                <a:gd name="connsiteX92" fmla="*/ 11316909 w 12346891"/>
                <a:gd name="connsiteY92" fmla="*/ 464675 h 812606"/>
                <a:gd name="connsiteX93" fmla="*/ 11312594 w 12346891"/>
                <a:gd name="connsiteY93" fmla="*/ 473298 h 812606"/>
                <a:gd name="connsiteX94" fmla="*/ 11303059 w 12346891"/>
                <a:gd name="connsiteY94" fmla="*/ 455634 h 812606"/>
                <a:gd name="connsiteX95" fmla="*/ 10863230 w 12346891"/>
                <a:gd name="connsiteY95" fmla="*/ 168308 h 812606"/>
                <a:gd name="connsiteX96" fmla="*/ 10440168 w 12346891"/>
                <a:gd name="connsiteY96" fmla="*/ 428741 h 812606"/>
                <a:gd name="connsiteX97" fmla="*/ 10439916 w 12346891"/>
                <a:gd name="connsiteY97" fmla="*/ 429150 h 812606"/>
                <a:gd name="connsiteX98" fmla="*/ 10438424 w 12346891"/>
                <a:gd name="connsiteY98" fmla="*/ 432244 h 812606"/>
                <a:gd name="connsiteX99" fmla="*/ 10411637 w 12346891"/>
                <a:gd name="connsiteY99" fmla="*/ 480214 h 812606"/>
                <a:gd name="connsiteX100" fmla="*/ 10398383 w 12346891"/>
                <a:gd name="connsiteY100" fmla="*/ 500849 h 812606"/>
                <a:gd name="connsiteX101" fmla="*/ 10380893 w 12346891"/>
                <a:gd name="connsiteY101" fmla="*/ 541285 h 812606"/>
                <a:gd name="connsiteX102" fmla="*/ 10388584 w 12346891"/>
                <a:gd name="connsiteY102" fmla="*/ 516101 h 812606"/>
                <a:gd name="connsiteX103" fmla="*/ 10382475 w 12346891"/>
                <a:gd name="connsiteY103" fmla="*/ 525613 h 812606"/>
                <a:gd name="connsiteX104" fmla="*/ 9890722 w 12346891"/>
                <a:gd name="connsiteY104" fmla="*/ 812603 h 812606"/>
                <a:gd name="connsiteX105" fmla="*/ 9520295 w 12346891"/>
                <a:gd name="connsiteY105" fmla="*/ 664007 h 812606"/>
                <a:gd name="connsiteX106" fmla="*/ 9472089 w 12346891"/>
                <a:gd name="connsiteY106" fmla="*/ 616668 h 812606"/>
                <a:gd name="connsiteX107" fmla="*/ 9467775 w 12346891"/>
                <a:gd name="connsiteY107" fmla="*/ 625292 h 812606"/>
                <a:gd name="connsiteX108" fmla="*/ 9458240 w 12346891"/>
                <a:gd name="connsiteY108" fmla="*/ 607627 h 812606"/>
                <a:gd name="connsiteX109" fmla="*/ 9018411 w 12346891"/>
                <a:gd name="connsiteY109" fmla="*/ 320302 h 812606"/>
                <a:gd name="connsiteX110" fmla="*/ 8752800 w 12346891"/>
                <a:gd name="connsiteY110" fmla="*/ 411089 h 812606"/>
                <a:gd name="connsiteX111" fmla="*/ 8707593 w 12346891"/>
                <a:gd name="connsiteY111" fmla="*/ 449000 h 812606"/>
                <a:gd name="connsiteX112" fmla="*/ 8702020 w 12346891"/>
                <a:gd name="connsiteY112" fmla="*/ 456073 h 812606"/>
                <a:gd name="connsiteX113" fmla="*/ 8667899 w 12346891"/>
                <a:gd name="connsiteY113" fmla="*/ 488902 h 812606"/>
                <a:gd name="connsiteX114" fmla="*/ 8642818 w 12346891"/>
                <a:gd name="connsiteY114" fmla="*/ 515951 h 812606"/>
                <a:gd name="connsiteX115" fmla="*/ 8553583 w 12346891"/>
                <a:gd name="connsiteY115" fmla="*/ 652795 h 812606"/>
                <a:gd name="connsiteX116" fmla="*/ 8536073 w 12346891"/>
                <a:gd name="connsiteY116" fmla="*/ 693279 h 812606"/>
                <a:gd name="connsiteX117" fmla="*/ 8553757 w 12346891"/>
                <a:gd name="connsiteY117" fmla="*/ 635378 h 812606"/>
                <a:gd name="connsiteX118" fmla="*/ 8590096 w 12346891"/>
                <a:gd name="connsiteY118" fmla="*/ 553928 h 812606"/>
                <a:gd name="connsiteX119" fmla="*/ 8548816 w 12346891"/>
                <a:gd name="connsiteY119" fmla="*/ 583206 h 812606"/>
                <a:gd name="connsiteX120" fmla="*/ 8275244 w 12346891"/>
                <a:gd name="connsiteY120" fmla="*/ 660611 h 812606"/>
                <a:gd name="connsiteX121" fmla="*/ 7904817 w 12346891"/>
                <a:gd name="connsiteY121" fmla="*/ 512015 h 812606"/>
                <a:gd name="connsiteX122" fmla="*/ 7856610 w 12346891"/>
                <a:gd name="connsiteY122" fmla="*/ 464676 h 812606"/>
                <a:gd name="connsiteX123" fmla="*/ 7852297 w 12346891"/>
                <a:gd name="connsiteY123" fmla="*/ 473299 h 812606"/>
                <a:gd name="connsiteX124" fmla="*/ 7842761 w 12346891"/>
                <a:gd name="connsiteY124" fmla="*/ 455635 h 812606"/>
                <a:gd name="connsiteX125" fmla="*/ 7402931 w 12346891"/>
                <a:gd name="connsiteY125" fmla="*/ 168309 h 812606"/>
                <a:gd name="connsiteX126" fmla="*/ 6979869 w 12346891"/>
                <a:gd name="connsiteY126" fmla="*/ 428742 h 812606"/>
                <a:gd name="connsiteX127" fmla="*/ 6979618 w 12346891"/>
                <a:gd name="connsiteY127" fmla="*/ 429151 h 812606"/>
                <a:gd name="connsiteX128" fmla="*/ 6978126 w 12346891"/>
                <a:gd name="connsiteY128" fmla="*/ 432245 h 812606"/>
                <a:gd name="connsiteX129" fmla="*/ 6951340 w 12346891"/>
                <a:gd name="connsiteY129" fmla="*/ 480215 h 812606"/>
                <a:gd name="connsiteX130" fmla="*/ 6938084 w 12346891"/>
                <a:gd name="connsiteY130" fmla="*/ 500850 h 812606"/>
                <a:gd name="connsiteX131" fmla="*/ 6920595 w 12346891"/>
                <a:gd name="connsiteY131" fmla="*/ 541286 h 812606"/>
                <a:gd name="connsiteX132" fmla="*/ 6928286 w 12346891"/>
                <a:gd name="connsiteY132" fmla="*/ 516102 h 812606"/>
                <a:gd name="connsiteX133" fmla="*/ 6922176 w 12346891"/>
                <a:gd name="connsiteY133" fmla="*/ 525614 h 812606"/>
                <a:gd name="connsiteX134" fmla="*/ 6430425 w 12346891"/>
                <a:gd name="connsiteY134" fmla="*/ 812604 h 812606"/>
                <a:gd name="connsiteX135" fmla="*/ 6059997 w 12346891"/>
                <a:gd name="connsiteY135" fmla="*/ 664008 h 812606"/>
                <a:gd name="connsiteX136" fmla="*/ 6011791 w 12346891"/>
                <a:gd name="connsiteY136" fmla="*/ 616669 h 812606"/>
                <a:gd name="connsiteX137" fmla="*/ 6007477 w 12346891"/>
                <a:gd name="connsiteY137" fmla="*/ 625293 h 812606"/>
                <a:gd name="connsiteX138" fmla="*/ 5997942 w 12346891"/>
                <a:gd name="connsiteY138" fmla="*/ 607628 h 812606"/>
                <a:gd name="connsiteX139" fmla="*/ 5558112 w 12346891"/>
                <a:gd name="connsiteY139" fmla="*/ 320302 h 812606"/>
                <a:gd name="connsiteX140" fmla="*/ 5292503 w 12346891"/>
                <a:gd name="connsiteY140" fmla="*/ 411089 h 812606"/>
                <a:gd name="connsiteX141" fmla="*/ 5247298 w 12346891"/>
                <a:gd name="connsiteY141" fmla="*/ 448999 h 812606"/>
                <a:gd name="connsiteX142" fmla="*/ 5241722 w 12346891"/>
                <a:gd name="connsiteY142" fmla="*/ 456075 h 812606"/>
                <a:gd name="connsiteX143" fmla="*/ 5207592 w 12346891"/>
                <a:gd name="connsiteY143" fmla="*/ 488913 h 812606"/>
                <a:gd name="connsiteX144" fmla="*/ 5129797 w 12346891"/>
                <a:gd name="connsiteY144" fmla="*/ 553930 h 812606"/>
                <a:gd name="connsiteX145" fmla="*/ 5088518 w 12346891"/>
                <a:gd name="connsiteY145" fmla="*/ 583208 h 812606"/>
                <a:gd name="connsiteX146" fmla="*/ 4814946 w 12346891"/>
                <a:gd name="connsiteY146" fmla="*/ 660613 h 812606"/>
                <a:gd name="connsiteX147" fmla="*/ 4444519 w 12346891"/>
                <a:gd name="connsiteY147" fmla="*/ 512017 h 812606"/>
                <a:gd name="connsiteX148" fmla="*/ 4396312 w 12346891"/>
                <a:gd name="connsiteY148" fmla="*/ 464678 h 812606"/>
                <a:gd name="connsiteX149" fmla="*/ 4391999 w 12346891"/>
                <a:gd name="connsiteY149" fmla="*/ 473301 h 812606"/>
                <a:gd name="connsiteX150" fmla="*/ 4382463 w 12346891"/>
                <a:gd name="connsiteY150" fmla="*/ 455637 h 812606"/>
                <a:gd name="connsiteX151" fmla="*/ 3942634 w 12346891"/>
                <a:gd name="connsiteY151" fmla="*/ 168311 h 812606"/>
                <a:gd name="connsiteX152" fmla="*/ 3519572 w 12346891"/>
                <a:gd name="connsiteY152" fmla="*/ 428744 h 812606"/>
                <a:gd name="connsiteX153" fmla="*/ 3477786 w 12346891"/>
                <a:gd name="connsiteY153" fmla="*/ 500852 h 812606"/>
                <a:gd name="connsiteX154" fmla="*/ 3467989 w 12346891"/>
                <a:gd name="connsiteY154" fmla="*/ 516104 h 812606"/>
                <a:gd name="connsiteX155" fmla="*/ 3461878 w 12346891"/>
                <a:gd name="connsiteY155" fmla="*/ 525616 h 812606"/>
                <a:gd name="connsiteX156" fmla="*/ 2970127 w 12346891"/>
                <a:gd name="connsiteY156" fmla="*/ 812606 h 812606"/>
                <a:gd name="connsiteX157" fmla="*/ 2599700 w 12346891"/>
                <a:gd name="connsiteY157" fmla="*/ 664010 h 812606"/>
                <a:gd name="connsiteX158" fmla="*/ 2551493 w 12346891"/>
                <a:gd name="connsiteY158" fmla="*/ 616671 h 812606"/>
                <a:gd name="connsiteX159" fmla="*/ 2547180 w 12346891"/>
                <a:gd name="connsiteY159" fmla="*/ 625295 h 812606"/>
                <a:gd name="connsiteX160" fmla="*/ 2537644 w 12346891"/>
                <a:gd name="connsiteY160" fmla="*/ 607630 h 812606"/>
                <a:gd name="connsiteX161" fmla="*/ 2097815 w 12346891"/>
                <a:gd name="connsiteY161" fmla="*/ 320304 h 812606"/>
                <a:gd name="connsiteX162" fmla="*/ 1832205 w 12346891"/>
                <a:gd name="connsiteY162" fmla="*/ 411091 h 812606"/>
                <a:gd name="connsiteX163" fmla="*/ 1722223 w 12346891"/>
                <a:gd name="connsiteY163" fmla="*/ 515954 h 812606"/>
                <a:gd name="connsiteX164" fmla="*/ 1628221 w 12346891"/>
                <a:gd name="connsiteY164" fmla="*/ 583210 h 812606"/>
                <a:gd name="connsiteX165" fmla="*/ 1354648 w 12346891"/>
                <a:gd name="connsiteY165" fmla="*/ 660615 h 812606"/>
                <a:gd name="connsiteX166" fmla="*/ 984221 w 12346891"/>
                <a:gd name="connsiteY166" fmla="*/ 512019 h 812606"/>
                <a:gd name="connsiteX167" fmla="*/ 936015 w 12346891"/>
                <a:gd name="connsiteY167" fmla="*/ 464680 h 812606"/>
                <a:gd name="connsiteX168" fmla="*/ 931701 w 12346891"/>
                <a:gd name="connsiteY168" fmla="*/ 473303 h 812606"/>
                <a:gd name="connsiteX169" fmla="*/ 922165 w 12346891"/>
                <a:gd name="connsiteY169" fmla="*/ 455639 h 812606"/>
                <a:gd name="connsiteX170" fmla="*/ 482336 w 12346891"/>
                <a:gd name="connsiteY170" fmla="*/ 168313 h 812606"/>
                <a:gd name="connsiteX171" fmla="*/ 59274 w 12346891"/>
                <a:gd name="connsiteY171" fmla="*/ 428746 h 812606"/>
                <a:gd name="connsiteX172" fmla="*/ 59022 w 12346891"/>
                <a:gd name="connsiteY172" fmla="*/ 429155 h 812606"/>
                <a:gd name="connsiteX173" fmla="*/ 30744 w 12346891"/>
                <a:gd name="connsiteY173" fmla="*/ 480219 h 812606"/>
                <a:gd name="connsiteX174" fmla="*/ -1 w 12346891"/>
                <a:gd name="connsiteY174" fmla="*/ 541290 h 812606"/>
                <a:gd name="connsiteX175" fmla="*/ 247792 w 12346891"/>
                <a:gd name="connsiteY175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754770 w 12346893"/>
                <a:gd name="connsiteY59" fmla="*/ 323702 h 812606"/>
                <a:gd name="connsiteX60" fmla="*/ 8779851 w 12346893"/>
                <a:gd name="connsiteY60" fmla="*/ 296653 h 812606"/>
                <a:gd name="connsiteX61" fmla="*/ 8869086 w 12346893"/>
                <a:gd name="connsiteY61" fmla="*/ 159809 h 812606"/>
                <a:gd name="connsiteX62" fmla="*/ 8886596 w 12346893"/>
                <a:gd name="connsiteY62" fmla="*/ 119325 h 812606"/>
                <a:gd name="connsiteX63" fmla="*/ 8868912 w 12346893"/>
                <a:gd name="connsiteY63" fmla="*/ 177226 h 812606"/>
                <a:gd name="connsiteX64" fmla="*/ 8832573 w 12346893"/>
                <a:gd name="connsiteY64" fmla="*/ 258676 h 812606"/>
                <a:gd name="connsiteX65" fmla="*/ 8873853 w 12346893"/>
                <a:gd name="connsiteY65" fmla="*/ 229399 h 812606"/>
                <a:gd name="connsiteX66" fmla="*/ 9147426 w 12346893"/>
                <a:gd name="connsiteY66" fmla="*/ 151993 h 812606"/>
                <a:gd name="connsiteX67" fmla="*/ 9517853 w 12346893"/>
                <a:gd name="connsiteY67" fmla="*/ 300589 h 812606"/>
                <a:gd name="connsiteX68" fmla="*/ 9566059 w 12346893"/>
                <a:gd name="connsiteY68" fmla="*/ 347928 h 812606"/>
                <a:gd name="connsiteX69" fmla="*/ 9570373 w 12346893"/>
                <a:gd name="connsiteY69" fmla="*/ 339305 h 812606"/>
                <a:gd name="connsiteX70" fmla="*/ 9579908 w 12346893"/>
                <a:gd name="connsiteY70" fmla="*/ 356969 h 812606"/>
                <a:gd name="connsiteX71" fmla="*/ 10019738 w 12346893"/>
                <a:gd name="connsiteY71" fmla="*/ 644295 h 812606"/>
                <a:gd name="connsiteX72" fmla="*/ 10442800 w 12346893"/>
                <a:gd name="connsiteY72" fmla="*/ 383862 h 812606"/>
                <a:gd name="connsiteX73" fmla="*/ 10443052 w 12346893"/>
                <a:gd name="connsiteY73" fmla="*/ 383453 h 812606"/>
                <a:gd name="connsiteX74" fmla="*/ 10444544 w 12346893"/>
                <a:gd name="connsiteY74" fmla="*/ 380359 h 812606"/>
                <a:gd name="connsiteX75" fmla="*/ 10471330 w 12346893"/>
                <a:gd name="connsiteY75" fmla="*/ 332389 h 812606"/>
                <a:gd name="connsiteX76" fmla="*/ 10484585 w 12346893"/>
                <a:gd name="connsiteY76" fmla="*/ 311754 h 812606"/>
                <a:gd name="connsiteX77" fmla="*/ 10502074 w 12346893"/>
                <a:gd name="connsiteY77" fmla="*/ 271318 h 812606"/>
                <a:gd name="connsiteX78" fmla="*/ 10494383 w 12346893"/>
                <a:gd name="connsiteY78" fmla="*/ 296502 h 812606"/>
                <a:gd name="connsiteX79" fmla="*/ 10500493 w 12346893"/>
                <a:gd name="connsiteY79" fmla="*/ 286990 h 812606"/>
                <a:gd name="connsiteX80" fmla="*/ 10992245 w 12346893"/>
                <a:gd name="connsiteY80" fmla="*/ 0 h 812606"/>
                <a:gd name="connsiteX81" fmla="*/ 11362672 w 12346893"/>
                <a:gd name="connsiteY81" fmla="*/ 148596 h 812606"/>
                <a:gd name="connsiteX82" fmla="*/ 11410878 w 12346893"/>
                <a:gd name="connsiteY82" fmla="*/ 195935 h 812606"/>
                <a:gd name="connsiteX83" fmla="*/ 11415192 w 12346893"/>
                <a:gd name="connsiteY83" fmla="*/ 187311 h 812606"/>
                <a:gd name="connsiteX84" fmla="*/ 11424728 w 12346893"/>
                <a:gd name="connsiteY84" fmla="*/ 204976 h 812606"/>
                <a:gd name="connsiteX85" fmla="*/ 11864557 w 12346893"/>
                <a:gd name="connsiteY85" fmla="*/ 492302 h 812606"/>
                <a:gd name="connsiteX86" fmla="*/ 12329384 w 12346893"/>
                <a:gd name="connsiteY86" fmla="*/ 159808 h 812606"/>
                <a:gd name="connsiteX87" fmla="*/ 12346893 w 12346893"/>
                <a:gd name="connsiteY87" fmla="*/ 119324 h 812606"/>
                <a:gd name="connsiteX88" fmla="*/ 12329210 w 12346893"/>
                <a:gd name="connsiteY88" fmla="*/ 177225 h 812606"/>
                <a:gd name="connsiteX89" fmla="*/ 11735544 w 12346893"/>
                <a:gd name="connsiteY89" fmla="*/ 660610 h 812606"/>
                <a:gd name="connsiteX90" fmla="*/ 11365117 w 12346893"/>
                <a:gd name="connsiteY90" fmla="*/ 512014 h 812606"/>
                <a:gd name="connsiteX91" fmla="*/ 11316911 w 12346893"/>
                <a:gd name="connsiteY91" fmla="*/ 464675 h 812606"/>
                <a:gd name="connsiteX92" fmla="*/ 11312596 w 12346893"/>
                <a:gd name="connsiteY92" fmla="*/ 473298 h 812606"/>
                <a:gd name="connsiteX93" fmla="*/ 11303061 w 12346893"/>
                <a:gd name="connsiteY93" fmla="*/ 455634 h 812606"/>
                <a:gd name="connsiteX94" fmla="*/ 10863232 w 12346893"/>
                <a:gd name="connsiteY94" fmla="*/ 168308 h 812606"/>
                <a:gd name="connsiteX95" fmla="*/ 10440170 w 12346893"/>
                <a:gd name="connsiteY95" fmla="*/ 428741 h 812606"/>
                <a:gd name="connsiteX96" fmla="*/ 10439918 w 12346893"/>
                <a:gd name="connsiteY96" fmla="*/ 429150 h 812606"/>
                <a:gd name="connsiteX97" fmla="*/ 10438426 w 12346893"/>
                <a:gd name="connsiteY97" fmla="*/ 432244 h 812606"/>
                <a:gd name="connsiteX98" fmla="*/ 10411639 w 12346893"/>
                <a:gd name="connsiteY98" fmla="*/ 480214 h 812606"/>
                <a:gd name="connsiteX99" fmla="*/ 10398385 w 12346893"/>
                <a:gd name="connsiteY99" fmla="*/ 500849 h 812606"/>
                <a:gd name="connsiteX100" fmla="*/ 10380895 w 12346893"/>
                <a:gd name="connsiteY100" fmla="*/ 541285 h 812606"/>
                <a:gd name="connsiteX101" fmla="*/ 10388586 w 12346893"/>
                <a:gd name="connsiteY101" fmla="*/ 516101 h 812606"/>
                <a:gd name="connsiteX102" fmla="*/ 10382477 w 12346893"/>
                <a:gd name="connsiteY102" fmla="*/ 525613 h 812606"/>
                <a:gd name="connsiteX103" fmla="*/ 9890724 w 12346893"/>
                <a:gd name="connsiteY103" fmla="*/ 812603 h 812606"/>
                <a:gd name="connsiteX104" fmla="*/ 9520297 w 12346893"/>
                <a:gd name="connsiteY104" fmla="*/ 664007 h 812606"/>
                <a:gd name="connsiteX105" fmla="*/ 9472091 w 12346893"/>
                <a:gd name="connsiteY105" fmla="*/ 616668 h 812606"/>
                <a:gd name="connsiteX106" fmla="*/ 9467777 w 12346893"/>
                <a:gd name="connsiteY106" fmla="*/ 625292 h 812606"/>
                <a:gd name="connsiteX107" fmla="*/ 9458242 w 12346893"/>
                <a:gd name="connsiteY107" fmla="*/ 607627 h 812606"/>
                <a:gd name="connsiteX108" fmla="*/ 9018413 w 12346893"/>
                <a:gd name="connsiteY108" fmla="*/ 320302 h 812606"/>
                <a:gd name="connsiteX109" fmla="*/ 8752802 w 12346893"/>
                <a:gd name="connsiteY109" fmla="*/ 411089 h 812606"/>
                <a:gd name="connsiteX110" fmla="*/ 8707595 w 12346893"/>
                <a:gd name="connsiteY110" fmla="*/ 449000 h 812606"/>
                <a:gd name="connsiteX111" fmla="*/ 8702022 w 12346893"/>
                <a:gd name="connsiteY111" fmla="*/ 456073 h 812606"/>
                <a:gd name="connsiteX112" fmla="*/ 8667901 w 12346893"/>
                <a:gd name="connsiteY112" fmla="*/ 488902 h 812606"/>
                <a:gd name="connsiteX113" fmla="*/ 8642820 w 12346893"/>
                <a:gd name="connsiteY113" fmla="*/ 515951 h 812606"/>
                <a:gd name="connsiteX114" fmla="*/ 8553585 w 12346893"/>
                <a:gd name="connsiteY114" fmla="*/ 652795 h 812606"/>
                <a:gd name="connsiteX115" fmla="*/ 8536075 w 12346893"/>
                <a:gd name="connsiteY115" fmla="*/ 693279 h 812606"/>
                <a:gd name="connsiteX116" fmla="*/ 8553759 w 12346893"/>
                <a:gd name="connsiteY116" fmla="*/ 635378 h 812606"/>
                <a:gd name="connsiteX117" fmla="*/ 8590098 w 12346893"/>
                <a:gd name="connsiteY117" fmla="*/ 553928 h 812606"/>
                <a:gd name="connsiteX118" fmla="*/ 8548818 w 12346893"/>
                <a:gd name="connsiteY118" fmla="*/ 583206 h 812606"/>
                <a:gd name="connsiteX119" fmla="*/ 8275246 w 12346893"/>
                <a:gd name="connsiteY119" fmla="*/ 660611 h 812606"/>
                <a:gd name="connsiteX120" fmla="*/ 7904819 w 12346893"/>
                <a:gd name="connsiteY120" fmla="*/ 512015 h 812606"/>
                <a:gd name="connsiteX121" fmla="*/ 7856612 w 12346893"/>
                <a:gd name="connsiteY121" fmla="*/ 464676 h 812606"/>
                <a:gd name="connsiteX122" fmla="*/ 7852299 w 12346893"/>
                <a:gd name="connsiteY122" fmla="*/ 473299 h 812606"/>
                <a:gd name="connsiteX123" fmla="*/ 7842763 w 12346893"/>
                <a:gd name="connsiteY123" fmla="*/ 455635 h 812606"/>
                <a:gd name="connsiteX124" fmla="*/ 7402933 w 12346893"/>
                <a:gd name="connsiteY124" fmla="*/ 168309 h 812606"/>
                <a:gd name="connsiteX125" fmla="*/ 6979871 w 12346893"/>
                <a:gd name="connsiteY125" fmla="*/ 428742 h 812606"/>
                <a:gd name="connsiteX126" fmla="*/ 6979620 w 12346893"/>
                <a:gd name="connsiteY126" fmla="*/ 429151 h 812606"/>
                <a:gd name="connsiteX127" fmla="*/ 6978128 w 12346893"/>
                <a:gd name="connsiteY127" fmla="*/ 432245 h 812606"/>
                <a:gd name="connsiteX128" fmla="*/ 6951342 w 12346893"/>
                <a:gd name="connsiteY128" fmla="*/ 480215 h 812606"/>
                <a:gd name="connsiteX129" fmla="*/ 6938086 w 12346893"/>
                <a:gd name="connsiteY129" fmla="*/ 500850 h 812606"/>
                <a:gd name="connsiteX130" fmla="*/ 6920597 w 12346893"/>
                <a:gd name="connsiteY130" fmla="*/ 541286 h 812606"/>
                <a:gd name="connsiteX131" fmla="*/ 6928288 w 12346893"/>
                <a:gd name="connsiteY131" fmla="*/ 516102 h 812606"/>
                <a:gd name="connsiteX132" fmla="*/ 6922178 w 12346893"/>
                <a:gd name="connsiteY132" fmla="*/ 525614 h 812606"/>
                <a:gd name="connsiteX133" fmla="*/ 6430427 w 12346893"/>
                <a:gd name="connsiteY133" fmla="*/ 812604 h 812606"/>
                <a:gd name="connsiteX134" fmla="*/ 6059999 w 12346893"/>
                <a:gd name="connsiteY134" fmla="*/ 664008 h 812606"/>
                <a:gd name="connsiteX135" fmla="*/ 6011793 w 12346893"/>
                <a:gd name="connsiteY135" fmla="*/ 616669 h 812606"/>
                <a:gd name="connsiteX136" fmla="*/ 6007479 w 12346893"/>
                <a:gd name="connsiteY136" fmla="*/ 625293 h 812606"/>
                <a:gd name="connsiteX137" fmla="*/ 5997944 w 12346893"/>
                <a:gd name="connsiteY137" fmla="*/ 607628 h 812606"/>
                <a:gd name="connsiteX138" fmla="*/ 5558114 w 12346893"/>
                <a:gd name="connsiteY138" fmla="*/ 320302 h 812606"/>
                <a:gd name="connsiteX139" fmla="*/ 5292505 w 12346893"/>
                <a:gd name="connsiteY139" fmla="*/ 411089 h 812606"/>
                <a:gd name="connsiteX140" fmla="*/ 5247300 w 12346893"/>
                <a:gd name="connsiteY140" fmla="*/ 448999 h 812606"/>
                <a:gd name="connsiteX141" fmla="*/ 5241724 w 12346893"/>
                <a:gd name="connsiteY141" fmla="*/ 456075 h 812606"/>
                <a:gd name="connsiteX142" fmla="*/ 5207594 w 12346893"/>
                <a:gd name="connsiteY142" fmla="*/ 488913 h 812606"/>
                <a:gd name="connsiteX143" fmla="*/ 5129799 w 12346893"/>
                <a:gd name="connsiteY143" fmla="*/ 553930 h 812606"/>
                <a:gd name="connsiteX144" fmla="*/ 5088520 w 12346893"/>
                <a:gd name="connsiteY144" fmla="*/ 583208 h 812606"/>
                <a:gd name="connsiteX145" fmla="*/ 4814948 w 12346893"/>
                <a:gd name="connsiteY145" fmla="*/ 660613 h 812606"/>
                <a:gd name="connsiteX146" fmla="*/ 4444521 w 12346893"/>
                <a:gd name="connsiteY146" fmla="*/ 512017 h 812606"/>
                <a:gd name="connsiteX147" fmla="*/ 4396314 w 12346893"/>
                <a:gd name="connsiteY147" fmla="*/ 464678 h 812606"/>
                <a:gd name="connsiteX148" fmla="*/ 4392001 w 12346893"/>
                <a:gd name="connsiteY148" fmla="*/ 473301 h 812606"/>
                <a:gd name="connsiteX149" fmla="*/ 4382465 w 12346893"/>
                <a:gd name="connsiteY149" fmla="*/ 455637 h 812606"/>
                <a:gd name="connsiteX150" fmla="*/ 3942636 w 12346893"/>
                <a:gd name="connsiteY150" fmla="*/ 168311 h 812606"/>
                <a:gd name="connsiteX151" fmla="*/ 3519574 w 12346893"/>
                <a:gd name="connsiteY151" fmla="*/ 428744 h 812606"/>
                <a:gd name="connsiteX152" fmla="*/ 3477788 w 12346893"/>
                <a:gd name="connsiteY152" fmla="*/ 500852 h 812606"/>
                <a:gd name="connsiteX153" fmla="*/ 3467991 w 12346893"/>
                <a:gd name="connsiteY153" fmla="*/ 516104 h 812606"/>
                <a:gd name="connsiteX154" fmla="*/ 3461880 w 12346893"/>
                <a:gd name="connsiteY154" fmla="*/ 525616 h 812606"/>
                <a:gd name="connsiteX155" fmla="*/ 2970129 w 12346893"/>
                <a:gd name="connsiteY155" fmla="*/ 812606 h 812606"/>
                <a:gd name="connsiteX156" fmla="*/ 2599702 w 12346893"/>
                <a:gd name="connsiteY156" fmla="*/ 664010 h 812606"/>
                <a:gd name="connsiteX157" fmla="*/ 2551495 w 12346893"/>
                <a:gd name="connsiteY157" fmla="*/ 616671 h 812606"/>
                <a:gd name="connsiteX158" fmla="*/ 2547182 w 12346893"/>
                <a:gd name="connsiteY158" fmla="*/ 625295 h 812606"/>
                <a:gd name="connsiteX159" fmla="*/ 2537646 w 12346893"/>
                <a:gd name="connsiteY159" fmla="*/ 607630 h 812606"/>
                <a:gd name="connsiteX160" fmla="*/ 2097817 w 12346893"/>
                <a:gd name="connsiteY160" fmla="*/ 320304 h 812606"/>
                <a:gd name="connsiteX161" fmla="*/ 1832207 w 12346893"/>
                <a:gd name="connsiteY161" fmla="*/ 411091 h 812606"/>
                <a:gd name="connsiteX162" fmla="*/ 1722225 w 12346893"/>
                <a:gd name="connsiteY162" fmla="*/ 515954 h 812606"/>
                <a:gd name="connsiteX163" fmla="*/ 1628223 w 12346893"/>
                <a:gd name="connsiteY163" fmla="*/ 583210 h 812606"/>
                <a:gd name="connsiteX164" fmla="*/ 1354650 w 12346893"/>
                <a:gd name="connsiteY164" fmla="*/ 660615 h 812606"/>
                <a:gd name="connsiteX165" fmla="*/ 984223 w 12346893"/>
                <a:gd name="connsiteY165" fmla="*/ 512019 h 812606"/>
                <a:gd name="connsiteX166" fmla="*/ 936017 w 12346893"/>
                <a:gd name="connsiteY166" fmla="*/ 464680 h 812606"/>
                <a:gd name="connsiteX167" fmla="*/ 931703 w 12346893"/>
                <a:gd name="connsiteY167" fmla="*/ 473303 h 812606"/>
                <a:gd name="connsiteX168" fmla="*/ 922167 w 12346893"/>
                <a:gd name="connsiteY168" fmla="*/ 455639 h 812606"/>
                <a:gd name="connsiteX169" fmla="*/ 482338 w 12346893"/>
                <a:gd name="connsiteY169" fmla="*/ 168313 h 812606"/>
                <a:gd name="connsiteX170" fmla="*/ 59276 w 12346893"/>
                <a:gd name="connsiteY170" fmla="*/ 428746 h 812606"/>
                <a:gd name="connsiteX171" fmla="*/ 59024 w 12346893"/>
                <a:gd name="connsiteY171" fmla="*/ 429155 h 812606"/>
                <a:gd name="connsiteX172" fmla="*/ 30746 w 12346893"/>
                <a:gd name="connsiteY172" fmla="*/ 480219 h 812606"/>
                <a:gd name="connsiteX173" fmla="*/ 1 w 12346893"/>
                <a:gd name="connsiteY173" fmla="*/ 541290 h 812606"/>
                <a:gd name="connsiteX174" fmla="*/ 247794 w 12346893"/>
                <a:gd name="connsiteY174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754768 w 12346891"/>
                <a:gd name="connsiteY59" fmla="*/ 323702 h 812606"/>
                <a:gd name="connsiteX60" fmla="*/ 8779849 w 12346891"/>
                <a:gd name="connsiteY60" fmla="*/ 296653 h 812606"/>
                <a:gd name="connsiteX61" fmla="*/ 8869084 w 12346891"/>
                <a:gd name="connsiteY61" fmla="*/ 159809 h 812606"/>
                <a:gd name="connsiteX62" fmla="*/ 8886594 w 12346891"/>
                <a:gd name="connsiteY62" fmla="*/ 119325 h 812606"/>
                <a:gd name="connsiteX63" fmla="*/ 8868910 w 12346891"/>
                <a:gd name="connsiteY63" fmla="*/ 177226 h 812606"/>
                <a:gd name="connsiteX64" fmla="*/ 8832571 w 12346891"/>
                <a:gd name="connsiteY64" fmla="*/ 258676 h 812606"/>
                <a:gd name="connsiteX65" fmla="*/ 8873851 w 12346891"/>
                <a:gd name="connsiteY65" fmla="*/ 229399 h 812606"/>
                <a:gd name="connsiteX66" fmla="*/ 9147424 w 12346891"/>
                <a:gd name="connsiteY66" fmla="*/ 151993 h 812606"/>
                <a:gd name="connsiteX67" fmla="*/ 9517851 w 12346891"/>
                <a:gd name="connsiteY67" fmla="*/ 300589 h 812606"/>
                <a:gd name="connsiteX68" fmla="*/ 9566057 w 12346891"/>
                <a:gd name="connsiteY68" fmla="*/ 347928 h 812606"/>
                <a:gd name="connsiteX69" fmla="*/ 9570371 w 12346891"/>
                <a:gd name="connsiteY69" fmla="*/ 339305 h 812606"/>
                <a:gd name="connsiteX70" fmla="*/ 9579906 w 12346891"/>
                <a:gd name="connsiteY70" fmla="*/ 356969 h 812606"/>
                <a:gd name="connsiteX71" fmla="*/ 10019736 w 12346891"/>
                <a:gd name="connsiteY71" fmla="*/ 644295 h 812606"/>
                <a:gd name="connsiteX72" fmla="*/ 10442798 w 12346891"/>
                <a:gd name="connsiteY72" fmla="*/ 383862 h 812606"/>
                <a:gd name="connsiteX73" fmla="*/ 10443050 w 12346891"/>
                <a:gd name="connsiteY73" fmla="*/ 383453 h 812606"/>
                <a:gd name="connsiteX74" fmla="*/ 10444542 w 12346891"/>
                <a:gd name="connsiteY74" fmla="*/ 380359 h 812606"/>
                <a:gd name="connsiteX75" fmla="*/ 10471328 w 12346891"/>
                <a:gd name="connsiteY75" fmla="*/ 332389 h 812606"/>
                <a:gd name="connsiteX76" fmla="*/ 10484583 w 12346891"/>
                <a:gd name="connsiteY76" fmla="*/ 311754 h 812606"/>
                <a:gd name="connsiteX77" fmla="*/ 10502072 w 12346891"/>
                <a:gd name="connsiteY77" fmla="*/ 271318 h 812606"/>
                <a:gd name="connsiteX78" fmla="*/ 10494381 w 12346891"/>
                <a:gd name="connsiteY78" fmla="*/ 296502 h 812606"/>
                <a:gd name="connsiteX79" fmla="*/ 10500491 w 12346891"/>
                <a:gd name="connsiteY79" fmla="*/ 286990 h 812606"/>
                <a:gd name="connsiteX80" fmla="*/ 10992243 w 12346891"/>
                <a:gd name="connsiteY80" fmla="*/ 0 h 812606"/>
                <a:gd name="connsiteX81" fmla="*/ 11362670 w 12346891"/>
                <a:gd name="connsiteY81" fmla="*/ 148596 h 812606"/>
                <a:gd name="connsiteX82" fmla="*/ 11410876 w 12346891"/>
                <a:gd name="connsiteY82" fmla="*/ 195935 h 812606"/>
                <a:gd name="connsiteX83" fmla="*/ 11415190 w 12346891"/>
                <a:gd name="connsiteY83" fmla="*/ 187311 h 812606"/>
                <a:gd name="connsiteX84" fmla="*/ 11424726 w 12346891"/>
                <a:gd name="connsiteY84" fmla="*/ 204976 h 812606"/>
                <a:gd name="connsiteX85" fmla="*/ 11864555 w 12346891"/>
                <a:gd name="connsiteY85" fmla="*/ 492302 h 812606"/>
                <a:gd name="connsiteX86" fmla="*/ 12329382 w 12346891"/>
                <a:gd name="connsiteY86" fmla="*/ 159808 h 812606"/>
                <a:gd name="connsiteX87" fmla="*/ 12346891 w 12346891"/>
                <a:gd name="connsiteY87" fmla="*/ 119324 h 812606"/>
                <a:gd name="connsiteX88" fmla="*/ 12329208 w 12346891"/>
                <a:gd name="connsiteY88" fmla="*/ 177225 h 812606"/>
                <a:gd name="connsiteX89" fmla="*/ 11735542 w 12346891"/>
                <a:gd name="connsiteY89" fmla="*/ 660610 h 812606"/>
                <a:gd name="connsiteX90" fmla="*/ 11365115 w 12346891"/>
                <a:gd name="connsiteY90" fmla="*/ 512014 h 812606"/>
                <a:gd name="connsiteX91" fmla="*/ 11316909 w 12346891"/>
                <a:gd name="connsiteY91" fmla="*/ 464675 h 812606"/>
                <a:gd name="connsiteX92" fmla="*/ 11312594 w 12346891"/>
                <a:gd name="connsiteY92" fmla="*/ 473298 h 812606"/>
                <a:gd name="connsiteX93" fmla="*/ 11303059 w 12346891"/>
                <a:gd name="connsiteY93" fmla="*/ 455634 h 812606"/>
                <a:gd name="connsiteX94" fmla="*/ 10863230 w 12346891"/>
                <a:gd name="connsiteY94" fmla="*/ 168308 h 812606"/>
                <a:gd name="connsiteX95" fmla="*/ 10440168 w 12346891"/>
                <a:gd name="connsiteY95" fmla="*/ 428741 h 812606"/>
                <a:gd name="connsiteX96" fmla="*/ 10439916 w 12346891"/>
                <a:gd name="connsiteY96" fmla="*/ 429150 h 812606"/>
                <a:gd name="connsiteX97" fmla="*/ 10438424 w 12346891"/>
                <a:gd name="connsiteY97" fmla="*/ 432244 h 812606"/>
                <a:gd name="connsiteX98" fmla="*/ 10411637 w 12346891"/>
                <a:gd name="connsiteY98" fmla="*/ 480214 h 812606"/>
                <a:gd name="connsiteX99" fmla="*/ 10398383 w 12346891"/>
                <a:gd name="connsiteY99" fmla="*/ 500849 h 812606"/>
                <a:gd name="connsiteX100" fmla="*/ 10380893 w 12346891"/>
                <a:gd name="connsiteY100" fmla="*/ 541285 h 812606"/>
                <a:gd name="connsiteX101" fmla="*/ 10388584 w 12346891"/>
                <a:gd name="connsiteY101" fmla="*/ 516101 h 812606"/>
                <a:gd name="connsiteX102" fmla="*/ 10382475 w 12346891"/>
                <a:gd name="connsiteY102" fmla="*/ 525613 h 812606"/>
                <a:gd name="connsiteX103" fmla="*/ 9890722 w 12346891"/>
                <a:gd name="connsiteY103" fmla="*/ 812603 h 812606"/>
                <a:gd name="connsiteX104" fmla="*/ 9520295 w 12346891"/>
                <a:gd name="connsiteY104" fmla="*/ 664007 h 812606"/>
                <a:gd name="connsiteX105" fmla="*/ 9472089 w 12346891"/>
                <a:gd name="connsiteY105" fmla="*/ 616668 h 812606"/>
                <a:gd name="connsiteX106" fmla="*/ 9467775 w 12346891"/>
                <a:gd name="connsiteY106" fmla="*/ 625292 h 812606"/>
                <a:gd name="connsiteX107" fmla="*/ 9458240 w 12346891"/>
                <a:gd name="connsiteY107" fmla="*/ 607627 h 812606"/>
                <a:gd name="connsiteX108" fmla="*/ 9018411 w 12346891"/>
                <a:gd name="connsiteY108" fmla="*/ 320302 h 812606"/>
                <a:gd name="connsiteX109" fmla="*/ 8752800 w 12346891"/>
                <a:gd name="connsiteY109" fmla="*/ 411089 h 812606"/>
                <a:gd name="connsiteX110" fmla="*/ 8707593 w 12346891"/>
                <a:gd name="connsiteY110" fmla="*/ 449000 h 812606"/>
                <a:gd name="connsiteX111" fmla="*/ 8702020 w 12346891"/>
                <a:gd name="connsiteY111" fmla="*/ 456073 h 812606"/>
                <a:gd name="connsiteX112" fmla="*/ 8667899 w 12346891"/>
                <a:gd name="connsiteY112" fmla="*/ 488902 h 812606"/>
                <a:gd name="connsiteX113" fmla="*/ 8642818 w 12346891"/>
                <a:gd name="connsiteY113" fmla="*/ 515951 h 812606"/>
                <a:gd name="connsiteX114" fmla="*/ 8553583 w 12346891"/>
                <a:gd name="connsiteY114" fmla="*/ 652795 h 812606"/>
                <a:gd name="connsiteX115" fmla="*/ 8536073 w 12346891"/>
                <a:gd name="connsiteY115" fmla="*/ 693279 h 812606"/>
                <a:gd name="connsiteX116" fmla="*/ 8553757 w 12346891"/>
                <a:gd name="connsiteY116" fmla="*/ 635378 h 812606"/>
                <a:gd name="connsiteX117" fmla="*/ 8590096 w 12346891"/>
                <a:gd name="connsiteY117" fmla="*/ 553928 h 812606"/>
                <a:gd name="connsiteX118" fmla="*/ 8548816 w 12346891"/>
                <a:gd name="connsiteY118" fmla="*/ 583206 h 812606"/>
                <a:gd name="connsiteX119" fmla="*/ 8275244 w 12346891"/>
                <a:gd name="connsiteY119" fmla="*/ 660611 h 812606"/>
                <a:gd name="connsiteX120" fmla="*/ 7904817 w 12346891"/>
                <a:gd name="connsiteY120" fmla="*/ 512015 h 812606"/>
                <a:gd name="connsiteX121" fmla="*/ 7856610 w 12346891"/>
                <a:gd name="connsiteY121" fmla="*/ 464676 h 812606"/>
                <a:gd name="connsiteX122" fmla="*/ 7852297 w 12346891"/>
                <a:gd name="connsiteY122" fmla="*/ 473299 h 812606"/>
                <a:gd name="connsiteX123" fmla="*/ 7842761 w 12346891"/>
                <a:gd name="connsiteY123" fmla="*/ 455635 h 812606"/>
                <a:gd name="connsiteX124" fmla="*/ 7402931 w 12346891"/>
                <a:gd name="connsiteY124" fmla="*/ 168309 h 812606"/>
                <a:gd name="connsiteX125" fmla="*/ 6979869 w 12346891"/>
                <a:gd name="connsiteY125" fmla="*/ 428742 h 812606"/>
                <a:gd name="connsiteX126" fmla="*/ 6979618 w 12346891"/>
                <a:gd name="connsiteY126" fmla="*/ 429151 h 812606"/>
                <a:gd name="connsiteX127" fmla="*/ 6978126 w 12346891"/>
                <a:gd name="connsiteY127" fmla="*/ 432245 h 812606"/>
                <a:gd name="connsiteX128" fmla="*/ 6938084 w 12346891"/>
                <a:gd name="connsiteY128" fmla="*/ 500850 h 812606"/>
                <a:gd name="connsiteX129" fmla="*/ 6920595 w 12346891"/>
                <a:gd name="connsiteY129" fmla="*/ 541286 h 812606"/>
                <a:gd name="connsiteX130" fmla="*/ 6928286 w 12346891"/>
                <a:gd name="connsiteY130" fmla="*/ 516102 h 812606"/>
                <a:gd name="connsiteX131" fmla="*/ 6922176 w 12346891"/>
                <a:gd name="connsiteY131" fmla="*/ 525614 h 812606"/>
                <a:gd name="connsiteX132" fmla="*/ 6430425 w 12346891"/>
                <a:gd name="connsiteY132" fmla="*/ 812604 h 812606"/>
                <a:gd name="connsiteX133" fmla="*/ 6059997 w 12346891"/>
                <a:gd name="connsiteY133" fmla="*/ 664008 h 812606"/>
                <a:gd name="connsiteX134" fmla="*/ 6011791 w 12346891"/>
                <a:gd name="connsiteY134" fmla="*/ 616669 h 812606"/>
                <a:gd name="connsiteX135" fmla="*/ 6007477 w 12346891"/>
                <a:gd name="connsiteY135" fmla="*/ 625293 h 812606"/>
                <a:gd name="connsiteX136" fmla="*/ 5997942 w 12346891"/>
                <a:gd name="connsiteY136" fmla="*/ 607628 h 812606"/>
                <a:gd name="connsiteX137" fmla="*/ 5558112 w 12346891"/>
                <a:gd name="connsiteY137" fmla="*/ 320302 h 812606"/>
                <a:gd name="connsiteX138" fmla="*/ 5292503 w 12346891"/>
                <a:gd name="connsiteY138" fmla="*/ 411089 h 812606"/>
                <a:gd name="connsiteX139" fmla="*/ 5247298 w 12346891"/>
                <a:gd name="connsiteY139" fmla="*/ 448999 h 812606"/>
                <a:gd name="connsiteX140" fmla="*/ 5241722 w 12346891"/>
                <a:gd name="connsiteY140" fmla="*/ 456075 h 812606"/>
                <a:gd name="connsiteX141" fmla="*/ 5207592 w 12346891"/>
                <a:gd name="connsiteY141" fmla="*/ 488913 h 812606"/>
                <a:gd name="connsiteX142" fmla="*/ 5129797 w 12346891"/>
                <a:gd name="connsiteY142" fmla="*/ 553930 h 812606"/>
                <a:gd name="connsiteX143" fmla="*/ 5088518 w 12346891"/>
                <a:gd name="connsiteY143" fmla="*/ 583208 h 812606"/>
                <a:gd name="connsiteX144" fmla="*/ 4814946 w 12346891"/>
                <a:gd name="connsiteY144" fmla="*/ 660613 h 812606"/>
                <a:gd name="connsiteX145" fmla="*/ 4444519 w 12346891"/>
                <a:gd name="connsiteY145" fmla="*/ 512017 h 812606"/>
                <a:gd name="connsiteX146" fmla="*/ 4396312 w 12346891"/>
                <a:gd name="connsiteY146" fmla="*/ 464678 h 812606"/>
                <a:gd name="connsiteX147" fmla="*/ 4391999 w 12346891"/>
                <a:gd name="connsiteY147" fmla="*/ 473301 h 812606"/>
                <a:gd name="connsiteX148" fmla="*/ 4382463 w 12346891"/>
                <a:gd name="connsiteY148" fmla="*/ 455637 h 812606"/>
                <a:gd name="connsiteX149" fmla="*/ 3942634 w 12346891"/>
                <a:gd name="connsiteY149" fmla="*/ 168311 h 812606"/>
                <a:gd name="connsiteX150" fmla="*/ 3519572 w 12346891"/>
                <a:gd name="connsiteY150" fmla="*/ 428744 h 812606"/>
                <a:gd name="connsiteX151" fmla="*/ 3477786 w 12346891"/>
                <a:gd name="connsiteY151" fmla="*/ 500852 h 812606"/>
                <a:gd name="connsiteX152" fmla="*/ 3467989 w 12346891"/>
                <a:gd name="connsiteY152" fmla="*/ 516104 h 812606"/>
                <a:gd name="connsiteX153" fmla="*/ 3461878 w 12346891"/>
                <a:gd name="connsiteY153" fmla="*/ 525616 h 812606"/>
                <a:gd name="connsiteX154" fmla="*/ 2970127 w 12346891"/>
                <a:gd name="connsiteY154" fmla="*/ 812606 h 812606"/>
                <a:gd name="connsiteX155" fmla="*/ 2599700 w 12346891"/>
                <a:gd name="connsiteY155" fmla="*/ 664010 h 812606"/>
                <a:gd name="connsiteX156" fmla="*/ 2551493 w 12346891"/>
                <a:gd name="connsiteY156" fmla="*/ 616671 h 812606"/>
                <a:gd name="connsiteX157" fmla="*/ 2547180 w 12346891"/>
                <a:gd name="connsiteY157" fmla="*/ 625295 h 812606"/>
                <a:gd name="connsiteX158" fmla="*/ 2537644 w 12346891"/>
                <a:gd name="connsiteY158" fmla="*/ 607630 h 812606"/>
                <a:gd name="connsiteX159" fmla="*/ 2097815 w 12346891"/>
                <a:gd name="connsiteY159" fmla="*/ 320304 h 812606"/>
                <a:gd name="connsiteX160" fmla="*/ 1832205 w 12346891"/>
                <a:gd name="connsiteY160" fmla="*/ 411091 h 812606"/>
                <a:gd name="connsiteX161" fmla="*/ 1722223 w 12346891"/>
                <a:gd name="connsiteY161" fmla="*/ 515954 h 812606"/>
                <a:gd name="connsiteX162" fmla="*/ 1628221 w 12346891"/>
                <a:gd name="connsiteY162" fmla="*/ 583210 h 812606"/>
                <a:gd name="connsiteX163" fmla="*/ 1354648 w 12346891"/>
                <a:gd name="connsiteY163" fmla="*/ 660615 h 812606"/>
                <a:gd name="connsiteX164" fmla="*/ 984221 w 12346891"/>
                <a:gd name="connsiteY164" fmla="*/ 512019 h 812606"/>
                <a:gd name="connsiteX165" fmla="*/ 936015 w 12346891"/>
                <a:gd name="connsiteY165" fmla="*/ 464680 h 812606"/>
                <a:gd name="connsiteX166" fmla="*/ 931701 w 12346891"/>
                <a:gd name="connsiteY166" fmla="*/ 473303 h 812606"/>
                <a:gd name="connsiteX167" fmla="*/ 922165 w 12346891"/>
                <a:gd name="connsiteY167" fmla="*/ 455639 h 812606"/>
                <a:gd name="connsiteX168" fmla="*/ 482336 w 12346891"/>
                <a:gd name="connsiteY168" fmla="*/ 168313 h 812606"/>
                <a:gd name="connsiteX169" fmla="*/ 59274 w 12346891"/>
                <a:gd name="connsiteY169" fmla="*/ 428746 h 812606"/>
                <a:gd name="connsiteX170" fmla="*/ 59022 w 12346891"/>
                <a:gd name="connsiteY170" fmla="*/ 429155 h 812606"/>
                <a:gd name="connsiteX171" fmla="*/ 30744 w 12346891"/>
                <a:gd name="connsiteY171" fmla="*/ 480219 h 812606"/>
                <a:gd name="connsiteX172" fmla="*/ -1 w 12346891"/>
                <a:gd name="connsiteY172" fmla="*/ 541290 h 812606"/>
                <a:gd name="connsiteX173" fmla="*/ 247792 w 12346891"/>
                <a:gd name="connsiteY173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754770 w 12346893"/>
                <a:gd name="connsiteY59" fmla="*/ 323702 h 812606"/>
                <a:gd name="connsiteX60" fmla="*/ 8779851 w 12346893"/>
                <a:gd name="connsiteY60" fmla="*/ 296653 h 812606"/>
                <a:gd name="connsiteX61" fmla="*/ 8869086 w 12346893"/>
                <a:gd name="connsiteY61" fmla="*/ 159809 h 812606"/>
                <a:gd name="connsiteX62" fmla="*/ 8886596 w 12346893"/>
                <a:gd name="connsiteY62" fmla="*/ 119325 h 812606"/>
                <a:gd name="connsiteX63" fmla="*/ 8868912 w 12346893"/>
                <a:gd name="connsiteY63" fmla="*/ 177226 h 812606"/>
                <a:gd name="connsiteX64" fmla="*/ 8832573 w 12346893"/>
                <a:gd name="connsiteY64" fmla="*/ 258676 h 812606"/>
                <a:gd name="connsiteX65" fmla="*/ 8873853 w 12346893"/>
                <a:gd name="connsiteY65" fmla="*/ 229399 h 812606"/>
                <a:gd name="connsiteX66" fmla="*/ 9147426 w 12346893"/>
                <a:gd name="connsiteY66" fmla="*/ 151993 h 812606"/>
                <a:gd name="connsiteX67" fmla="*/ 9517853 w 12346893"/>
                <a:gd name="connsiteY67" fmla="*/ 300589 h 812606"/>
                <a:gd name="connsiteX68" fmla="*/ 9566059 w 12346893"/>
                <a:gd name="connsiteY68" fmla="*/ 347928 h 812606"/>
                <a:gd name="connsiteX69" fmla="*/ 9570373 w 12346893"/>
                <a:gd name="connsiteY69" fmla="*/ 339305 h 812606"/>
                <a:gd name="connsiteX70" fmla="*/ 9579908 w 12346893"/>
                <a:gd name="connsiteY70" fmla="*/ 356969 h 812606"/>
                <a:gd name="connsiteX71" fmla="*/ 10019738 w 12346893"/>
                <a:gd name="connsiteY71" fmla="*/ 644295 h 812606"/>
                <a:gd name="connsiteX72" fmla="*/ 10442800 w 12346893"/>
                <a:gd name="connsiteY72" fmla="*/ 383862 h 812606"/>
                <a:gd name="connsiteX73" fmla="*/ 10443052 w 12346893"/>
                <a:gd name="connsiteY73" fmla="*/ 383453 h 812606"/>
                <a:gd name="connsiteX74" fmla="*/ 10444544 w 12346893"/>
                <a:gd name="connsiteY74" fmla="*/ 380359 h 812606"/>
                <a:gd name="connsiteX75" fmla="*/ 10471330 w 12346893"/>
                <a:gd name="connsiteY75" fmla="*/ 332389 h 812606"/>
                <a:gd name="connsiteX76" fmla="*/ 10484585 w 12346893"/>
                <a:gd name="connsiteY76" fmla="*/ 311754 h 812606"/>
                <a:gd name="connsiteX77" fmla="*/ 10502074 w 12346893"/>
                <a:gd name="connsiteY77" fmla="*/ 271318 h 812606"/>
                <a:gd name="connsiteX78" fmla="*/ 10494383 w 12346893"/>
                <a:gd name="connsiteY78" fmla="*/ 296502 h 812606"/>
                <a:gd name="connsiteX79" fmla="*/ 10500493 w 12346893"/>
                <a:gd name="connsiteY79" fmla="*/ 286990 h 812606"/>
                <a:gd name="connsiteX80" fmla="*/ 10992245 w 12346893"/>
                <a:gd name="connsiteY80" fmla="*/ 0 h 812606"/>
                <a:gd name="connsiteX81" fmla="*/ 11362672 w 12346893"/>
                <a:gd name="connsiteY81" fmla="*/ 148596 h 812606"/>
                <a:gd name="connsiteX82" fmla="*/ 11410878 w 12346893"/>
                <a:gd name="connsiteY82" fmla="*/ 195935 h 812606"/>
                <a:gd name="connsiteX83" fmla="*/ 11415192 w 12346893"/>
                <a:gd name="connsiteY83" fmla="*/ 187311 h 812606"/>
                <a:gd name="connsiteX84" fmla="*/ 11424728 w 12346893"/>
                <a:gd name="connsiteY84" fmla="*/ 204976 h 812606"/>
                <a:gd name="connsiteX85" fmla="*/ 11864557 w 12346893"/>
                <a:gd name="connsiteY85" fmla="*/ 492302 h 812606"/>
                <a:gd name="connsiteX86" fmla="*/ 12329384 w 12346893"/>
                <a:gd name="connsiteY86" fmla="*/ 159808 h 812606"/>
                <a:gd name="connsiteX87" fmla="*/ 12346893 w 12346893"/>
                <a:gd name="connsiteY87" fmla="*/ 119324 h 812606"/>
                <a:gd name="connsiteX88" fmla="*/ 12329210 w 12346893"/>
                <a:gd name="connsiteY88" fmla="*/ 177225 h 812606"/>
                <a:gd name="connsiteX89" fmla="*/ 11735544 w 12346893"/>
                <a:gd name="connsiteY89" fmla="*/ 660610 h 812606"/>
                <a:gd name="connsiteX90" fmla="*/ 11365117 w 12346893"/>
                <a:gd name="connsiteY90" fmla="*/ 512014 h 812606"/>
                <a:gd name="connsiteX91" fmla="*/ 11316911 w 12346893"/>
                <a:gd name="connsiteY91" fmla="*/ 464675 h 812606"/>
                <a:gd name="connsiteX92" fmla="*/ 11312596 w 12346893"/>
                <a:gd name="connsiteY92" fmla="*/ 473298 h 812606"/>
                <a:gd name="connsiteX93" fmla="*/ 11303061 w 12346893"/>
                <a:gd name="connsiteY93" fmla="*/ 455634 h 812606"/>
                <a:gd name="connsiteX94" fmla="*/ 10863232 w 12346893"/>
                <a:gd name="connsiteY94" fmla="*/ 168308 h 812606"/>
                <a:gd name="connsiteX95" fmla="*/ 10440170 w 12346893"/>
                <a:gd name="connsiteY95" fmla="*/ 428741 h 812606"/>
                <a:gd name="connsiteX96" fmla="*/ 10439918 w 12346893"/>
                <a:gd name="connsiteY96" fmla="*/ 429150 h 812606"/>
                <a:gd name="connsiteX97" fmla="*/ 10438426 w 12346893"/>
                <a:gd name="connsiteY97" fmla="*/ 432244 h 812606"/>
                <a:gd name="connsiteX98" fmla="*/ 10411639 w 12346893"/>
                <a:gd name="connsiteY98" fmla="*/ 480214 h 812606"/>
                <a:gd name="connsiteX99" fmla="*/ 10398385 w 12346893"/>
                <a:gd name="connsiteY99" fmla="*/ 500849 h 812606"/>
                <a:gd name="connsiteX100" fmla="*/ 10380895 w 12346893"/>
                <a:gd name="connsiteY100" fmla="*/ 541285 h 812606"/>
                <a:gd name="connsiteX101" fmla="*/ 10388586 w 12346893"/>
                <a:gd name="connsiteY101" fmla="*/ 516101 h 812606"/>
                <a:gd name="connsiteX102" fmla="*/ 10382477 w 12346893"/>
                <a:gd name="connsiteY102" fmla="*/ 525613 h 812606"/>
                <a:gd name="connsiteX103" fmla="*/ 9890724 w 12346893"/>
                <a:gd name="connsiteY103" fmla="*/ 812603 h 812606"/>
                <a:gd name="connsiteX104" fmla="*/ 9520297 w 12346893"/>
                <a:gd name="connsiteY104" fmla="*/ 664007 h 812606"/>
                <a:gd name="connsiteX105" fmla="*/ 9472091 w 12346893"/>
                <a:gd name="connsiteY105" fmla="*/ 616668 h 812606"/>
                <a:gd name="connsiteX106" fmla="*/ 9467777 w 12346893"/>
                <a:gd name="connsiteY106" fmla="*/ 625292 h 812606"/>
                <a:gd name="connsiteX107" fmla="*/ 9458242 w 12346893"/>
                <a:gd name="connsiteY107" fmla="*/ 607627 h 812606"/>
                <a:gd name="connsiteX108" fmla="*/ 9018413 w 12346893"/>
                <a:gd name="connsiteY108" fmla="*/ 320302 h 812606"/>
                <a:gd name="connsiteX109" fmla="*/ 8752802 w 12346893"/>
                <a:gd name="connsiteY109" fmla="*/ 411089 h 812606"/>
                <a:gd name="connsiteX110" fmla="*/ 8707595 w 12346893"/>
                <a:gd name="connsiteY110" fmla="*/ 449000 h 812606"/>
                <a:gd name="connsiteX111" fmla="*/ 8702022 w 12346893"/>
                <a:gd name="connsiteY111" fmla="*/ 456073 h 812606"/>
                <a:gd name="connsiteX112" fmla="*/ 8667901 w 12346893"/>
                <a:gd name="connsiteY112" fmla="*/ 488902 h 812606"/>
                <a:gd name="connsiteX113" fmla="*/ 8642820 w 12346893"/>
                <a:gd name="connsiteY113" fmla="*/ 515951 h 812606"/>
                <a:gd name="connsiteX114" fmla="*/ 8553585 w 12346893"/>
                <a:gd name="connsiteY114" fmla="*/ 652795 h 812606"/>
                <a:gd name="connsiteX115" fmla="*/ 8536075 w 12346893"/>
                <a:gd name="connsiteY115" fmla="*/ 693279 h 812606"/>
                <a:gd name="connsiteX116" fmla="*/ 8553759 w 12346893"/>
                <a:gd name="connsiteY116" fmla="*/ 635378 h 812606"/>
                <a:gd name="connsiteX117" fmla="*/ 8590098 w 12346893"/>
                <a:gd name="connsiteY117" fmla="*/ 553928 h 812606"/>
                <a:gd name="connsiteX118" fmla="*/ 8548818 w 12346893"/>
                <a:gd name="connsiteY118" fmla="*/ 583206 h 812606"/>
                <a:gd name="connsiteX119" fmla="*/ 8275246 w 12346893"/>
                <a:gd name="connsiteY119" fmla="*/ 660611 h 812606"/>
                <a:gd name="connsiteX120" fmla="*/ 7904819 w 12346893"/>
                <a:gd name="connsiteY120" fmla="*/ 512015 h 812606"/>
                <a:gd name="connsiteX121" fmla="*/ 7856612 w 12346893"/>
                <a:gd name="connsiteY121" fmla="*/ 464676 h 812606"/>
                <a:gd name="connsiteX122" fmla="*/ 7852299 w 12346893"/>
                <a:gd name="connsiteY122" fmla="*/ 473299 h 812606"/>
                <a:gd name="connsiteX123" fmla="*/ 7842763 w 12346893"/>
                <a:gd name="connsiteY123" fmla="*/ 455635 h 812606"/>
                <a:gd name="connsiteX124" fmla="*/ 7402933 w 12346893"/>
                <a:gd name="connsiteY124" fmla="*/ 168309 h 812606"/>
                <a:gd name="connsiteX125" fmla="*/ 6979871 w 12346893"/>
                <a:gd name="connsiteY125" fmla="*/ 428742 h 812606"/>
                <a:gd name="connsiteX126" fmla="*/ 6979620 w 12346893"/>
                <a:gd name="connsiteY126" fmla="*/ 429151 h 812606"/>
                <a:gd name="connsiteX127" fmla="*/ 6978128 w 12346893"/>
                <a:gd name="connsiteY127" fmla="*/ 432245 h 812606"/>
                <a:gd name="connsiteX128" fmla="*/ 6920597 w 12346893"/>
                <a:gd name="connsiteY128" fmla="*/ 541286 h 812606"/>
                <a:gd name="connsiteX129" fmla="*/ 6928288 w 12346893"/>
                <a:gd name="connsiteY129" fmla="*/ 516102 h 812606"/>
                <a:gd name="connsiteX130" fmla="*/ 6922178 w 12346893"/>
                <a:gd name="connsiteY130" fmla="*/ 525614 h 812606"/>
                <a:gd name="connsiteX131" fmla="*/ 6430427 w 12346893"/>
                <a:gd name="connsiteY131" fmla="*/ 812604 h 812606"/>
                <a:gd name="connsiteX132" fmla="*/ 6059999 w 12346893"/>
                <a:gd name="connsiteY132" fmla="*/ 664008 h 812606"/>
                <a:gd name="connsiteX133" fmla="*/ 6011793 w 12346893"/>
                <a:gd name="connsiteY133" fmla="*/ 616669 h 812606"/>
                <a:gd name="connsiteX134" fmla="*/ 6007479 w 12346893"/>
                <a:gd name="connsiteY134" fmla="*/ 625293 h 812606"/>
                <a:gd name="connsiteX135" fmla="*/ 5997944 w 12346893"/>
                <a:gd name="connsiteY135" fmla="*/ 607628 h 812606"/>
                <a:gd name="connsiteX136" fmla="*/ 5558114 w 12346893"/>
                <a:gd name="connsiteY136" fmla="*/ 320302 h 812606"/>
                <a:gd name="connsiteX137" fmla="*/ 5292505 w 12346893"/>
                <a:gd name="connsiteY137" fmla="*/ 411089 h 812606"/>
                <a:gd name="connsiteX138" fmla="*/ 5247300 w 12346893"/>
                <a:gd name="connsiteY138" fmla="*/ 448999 h 812606"/>
                <a:gd name="connsiteX139" fmla="*/ 5241724 w 12346893"/>
                <a:gd name="connsiteY139" fmla="*/ 456075 h 812606"/>
                <a:gd name="connsiteX140" fmla="*/ 5207594 w 12346893"/>
                <a:gd name="connsiteY140" fmla="*/ 488913 h 812606"/>
                <a:gd name="connsiteX141" fmla="*/ 5129799 w 12346893"/>
                <a:gd name="connsiteY141" fmla="*/ 553930 h 812606"/>
                <a:gd name="connsiteX142" fmla="*/ 5088520 w 12346893"/>
                <a:gd name="connsiteY142" fmla="*/ 583208 h 812606"/>
                <a:gd name="connsiteX143" fmla="*/ 4814948 w 12346893"/>
                <a:gd name="connsiteY143" fmla="*/ 660613 h 812606"/>
                <a:gd name="connsiteX144" fmla="*/ 4444521 w 12346893"/>
                <a:gd name="connsiteY144" fmla="*/ 512017 h 812606"/>
                <a:gd name="connsiteX145" fmla="*/ 4396314 w 12346893"/>
                <a:gd name="connsiteY145" fmla="*/ 464678 h 812606"/>
                <a:gd name="connsiteX146" fmla="*/ 4392001 w 12346893"/>
                <a:gd name="connsiteY146" fmla="*/ 473301 h 812606"/>
                <a:gd name="connsiteX147" fmla="*/ 4382465 w 12346893"/>
                <a:gd name="connsiteY147" fmla="*/ 455637 h 812606"/>
                <a:gd name="connsiteX148" fmla="*/ 3942636 w 12346893"/>
                <a:gd name="connsiteY148" fmla="*/ 168311 h 812606"/>
                <a:gd name="connsiteX149" fmla="*/ 3519574 w 12346893"/>
                <a:gd name="connsiteY149" fmla="*/ 428744 h 812606"/>
                <a:gd name="connsiteX150" fmla="*/ 3477788 w 12346893"/>
                <a:gd name="connsiteY150" fmla="*/ 500852 h 812606"/>
                <a:gd name="connsiteX151" fmla="*/ 3467991 w 12346893"/>
                <a:gd name="connsiteY151" fmla="*/ 516104 h 812606"/>
                <a:gd name="connsiteX152" fmla="*/ 3461880 w 12346893"/>
                <a:gd name="connsiteY152" fmla="*/ 525616 h 812606"/>
                <a:gd name="connsiteX153" fmla="*/ 2970129 w 12346893"/>
                <a:gd name="connsiteY153" fmla="*/ 812606 h 812606"/>
                <a:gd name="connsiteX154" fmla="*/ 2599702 w 12346893"/>
                <a:gd name="connsiteY154" fmla="*/ 664010 h 812606"/>
                <a:gd name="connsiteX155" fmla="*/ 2551495 w 12346893"/>
                <a:gd name="connsiteY155" fmla="*/ 616671 h 812606"/>
                <a:gd name="connsiteX156" fmla="*/ 2547182 w 12346893"/>
                <a:gd name="connsiteY156" fmla="*/ 625295 h 812606"/>
                <a:gd name="connsiteX157" fmla="*/ 2537646 w 12346893"/>
                <a:gd name="connsiteY157" fmla="*/ 607630 h 812606"/>
                <a:gd name="connsiteX158" fmla="*/ 2097817 w 12346893"/>
                <a:gd name="connsiteY158" fmla="*/ 320304 h 812606"/>
                <a:gd name="connsiteX159" fmla="*/ 1832207 w 12346893"/>
                <a:gd name="connsiteY159" fmla="*/ 411091 h 812606"/>
                <a:gd name="connsiteX160" fmla="*/ 1722225 w 12346893"/>
                <a:gd name="connsiteY160" fmla="*/ 515954 h 812606"/>
                <a:gd name="connsiteX161" fmla="*/ 1628223 w 12346893"/>
                <a:gd name="connsiteY161" fmla="*/ 583210 h 812606"/>
                <a:gd name="connsiteX162" fmla="*/ 1354650 w 12346893"/>
                <a:gd name="connsiteY162" fmla="*/ 660615 h 812606"/>
                <a:gd name="connsiteX163" fmla="*/ 984223 w 12346893"/>
                <a:gd name="connsiteY163" fmla="*/ 512019 h 812606"/>
                <a:gd name="connsiteX164" fmla="*/ 936017 w 12346893"/>
                <a:gd name="connsiteY164" fmla="*/ 464680 h 812606"/>
                <a:gd name="connsiteX165" fmla="*/ 931703 w 12346893"/>
                <a:gd name="connsiteY165" fmla="*/ 473303 h 812606"/>
                <a:gd name="connsiteX166" fmla="*/ 922167 w 12346893"/>
                <a:gd name="connsiteY166" fmla="*/ 455639 h 812606"/>
                <a:gd name="connsiteX167" fmla="*/ 482338 w 12346893"/>
                <a:gd name="connsiteY167" fmla="*/ 168313 h 812606"/>
                <a:gd name="connsiteX168" fmla="*/ 59276 w 12346893"/>
                <a:gd name="connsiteY168" fmla="*/ 428746 h 812606"/>
                <a:gd name="connsiteX169" fmla="*/ 59024 w 12346893"/>
                <a:gd name="connsiteY169" fmla="*/ 429155 h 812606"/>
                <a:gd name="connsiteX170" fmla="*/ 30746 w 12346893"/>
                <a:gd name="connsiteY170" fmla="*/ 480219 h 812606"/>
                <a:gd name="connsiteX171" fmla="*/ 1 w 12346893"/>
                <a:gd name="connsiteY171" fmla="*/ 541290 h 812606"/>
                <a:gd name="connsiteX172" fmla="*/ 247794 w 12346893"/>
                <a:gd name="connsiteY172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754768 w 12346891"/>
                <a:gd name="connsiteY59" fmla="*/ 323702 h 812606"/>
                <a:gd name="connsiteX60" fmla="*/ 8779849 w 12346891"/>
                <a:gd name="connsiteY60" fmla="*/ 296653 h 812606"/>
                <a:gd name="connsiteX61" fmla="*/ 8869084 w 12346891"/>
                <a:gd name="connsiteY61" fmla="*/ 159809 h 812606"/>
                <a:gd name="connsiteX62" fmla="*/ 8886594 w 12346891"/>
                <a:gd name="connsiteY62" fmla="*/ 119325 h 812606"/>
                <a:gd name="connsiteX63" fmla="*/ 8868910 w 12346891"/>
                <a:gd name="connsiteY63" fmla="*/ 177226 h 812606"/>
                <a:gd name="connsiteX64" fmla="*/ 8832571 w 12346891"/>
                <a:gd name="connsiteY64" fmla="*/ 258676 h 812606"/>
                <a:gd name="connsiteX65" fmla="*/ 8873851 w 12346891"/>
                <a:gd name="connsiteY65" fmla="*/ 229399 h 812606"/>
                <a:gd name="connsiteX66" fmla="*/ 9147424 w 12346891"/>
                <a:gd name="connsiteY66" fmla="*/ 151993 h 812606"/>
                <a:gd name="connsiteX67" fmla="*/ 9517851 w 12346891"/>
                <a:gd name="connsiteY67" fmla="*/ 300589 h 812606"/>
                <a:gd name="connsiteX68" fmla="*/ 9566057 w 12346891"/>
                <a:gd name="connsiteY68" fmla="*/ 347928 h 812606"/>
                <a:gd name="connsiteX69" fmla="*/ 9570371 w 12346891"/>
                <a:gd name="connsiteY69" fmla="*/ 339305 h 812606"/>
                <a:gd name="connsiteX70" fmla="*/ 9579906 w 12346891"/>
                <a:gd name="connsiteY70" fmla="*/ 356969 h 812606"/>
                <a:gd name="connsiteX71" fmla="*/ 10019736 w 12346891"/>
                <a:gd name="connsiteY71" fmla="*/ 644295 h 812606"/>
                <a:gd name="connsiteX72" fmla="*/ 10442798 w 12346891"/>
                <a:gd name="connsiteY72" fmla="*/ 383862 h 812606"/>
                <a:gd name="connsiteX73" fmla="*/ 10443050 w 12346891"/>
                <a:gd name="connsiteY73" fmla="*/ 383453 h 812606"/>
                <a:gd name="connsiteX74" fmla="*/ 10444542 w 12346891"/>
                <a:gd name="connsiteY74" fmla="*/ 380359 h 812606"/>
                <a:gd name="connsiteX75" fmla="*/ 10471328 w 12346891"/>
                <a:gd name="connsiteY75" fmla="*/ 332389 h 812606"/>
                <a:gd name="connsiteX76" fmla="*/ 10484583 w 12346891"/>
                <a:gd name="connsiteY76" fmla="*/ 311754 h 812606"/>
                <a:gd name="connsiteX77" fmla="*/ 10502072 w 12346891"/>
                <a:gd name="connsiteY77" fmla="*/ 271318 h 812606"/>
                <a:gd name="connsiteX78" fmla="*/ 10494381 w 12346891"/>
                <a:gd name="connsiteY78" fmla="*/ 296502 h 812606"/>
                <a:gd name="connsiteX79" fmla="*/ 10500491 w 12346891"/>
                <a:gd name="connsiteY79" fmla="*/ 286990 h 812606"/>
                <a:gd name="connsiteX80" fmla="*/ 10992243 w 12346891"/>
                <a:gd name="connsiteY80" fmla="*/ 0 h 812606"/>
                <a:gd name="connsiteX81" fmla="*/ 11362670 w 12346891"/>
                <a:gd name="connsiteY81" fmla="*/ 148596 h 812606"/>
                <a:gd name="connsiteX82" fmla="*/ 11410876 w 12346891"/>
                <a:gd name="connsiteY82" fmla="*/ 195935 h 812606"/>
                <a:gd name="connsiteX83" fmla="*/ 11415190 w 12346891"/>
                <a:gd name="connsiteY83" fmla="*/ 187311 h 812606"/>
                <a:gd name="connsiteX84" fmla="*/ 11424726 w 12346891"/>
                <a:gd name="connsiteY84" fmla="*/ 204976 h 812606"/>
                <a:gd name="connsiteX85" fmla="*/ 11864555 w 12346891"/>
                <a:gd name="connsiteY85" fmla="*/ 492302 h 812606"/>
                <a:gd name="connsiteX86" fmla="*/ 12329382 w 12346891"/>
                <a:gd name="connsiteY86" fmla="*/ 159808 h 812606"/>
                <a:gd name="connsiteX87" fmla="*/ 12346891 w 12346891"/>
                <a:gd name="connsiteY87" fmla="*/ 119324 h 812606"/>
                <a:gd name="connsiteX88" fmla="*/ 12329208 w 12346891"/>
                <a:gd name="connsiteY88" fmla="*/ 177225 h 812606"/>
                <a:gd name="connsiteX89" fmla="*/ 11735542 w 12346891"/>
                <a:gd name="connsiteY89" fmla="*/ 660610 h 812606"/>
                <a:gd name="connsiteX90" fmla="*/ 11365115 w 12346891"/>
                <a:gd name="connsiteY90" fmla="*/ 512014 h 812606"/>
                <a:gd name="connsiteX91" fmla="*/ 11316909 w 12346891"/>
                <a:gd name="connsiteY91" fmla="*/ 464675 h 812606"/>
                <a:gd name="connsiteX92" fmla="*/ 11312594 w 12346891"/>
                <a:gd name="connsiteY92" fmla="*/ 473298 h 812606"/>
                <a:gd name="connsiteX93" fmla="*/ 11303059 w 12346891"/>
                <a:gd name="connsiteY93" fmla="*/ 455634 h 812606"/>
                <a:gd name="connsiteX94" fmla="*/ 10863230 w 12346891"/>
                <a:gd name="connsiteY94" fmla="*/ 168308 h 812606"/>
                <a:gd name="connsiteX95" fmla="*/ 10440168 w 12346891"/>
                <a:gd name="connsiteY95" fmla="*/ 428741 h 812606"/>
                <a:gd name="connsiteX96" fmla="*/ 10439916 w 12346891"/>
                <a:gd name="connsiteY96" fmla="*/ 429150 h 812606"/>
                <a:gd name="connsiteX97" fmla="*/ 10438424 w 12346891"/>
                <a:gd name="connsiteY97" fmla="*/ 432244 h 812606"/>
                <a:gd name="connsiteX98" fmla="*/ 10411637 w 12346891"/>
                <a:gd name="connsiteY98" fmla="*/ 480214 h 812606"/>
                <a:gd name="connsiteX99" fmla="*/ 10398383 w 12346891"/>
                <a:gd name="connsiteY99" fmla="*/ 500849 h 812606"/>
                <a:gd name="connsiteX100" fmla="*/ 10380893 w 12346891"/>
                <a:gd name="connsiteY100" fmla="*/ 541285 h 812606"/>
                <a:gd name="connsiteX101" fmla="*/ 10388584 w 12346891"/>
                <a:gd name="connsiteY101" fmla="*/ 516101 h 812606"/>
                <a:gd name="connsiteX102" fmla="*/ 10382475 w 12346891"/>
                <a:gd name="connsiteY102" fmla="*/ 525613 h 812606"/>
                <a:gd name="connsiteX103" fmla="*/ 9890722 w 12346891"/>
                <a:gd name="connsiteY103" fmla="*/ 812603 h 812606"/>
                <a:gd name="connsiteX104" fmla="*/ 9520295 w 12346891"/>
                <a:gd name="connsiteY104" fmla="*/ 664007 h 812606"/>
                <a:gd name="connsiteX105" fmla="*/ 9472089 w 12346891"/>
                <a:gd name="connsiteY105" fmla="*/ 616668 h 812606"/>
                <a:gd name="connsiteX106" fmla="*/ 9467775 w 12346891"/>
                <a:gd name="connsiteY106" fmla="*/ 625292 h 812606"/>
                <a:gd name="connsiteX107" fmla="*/ 9458240 w 12346891"/>
                <a:gd name="connsiteY107" fmla="*/ 607627 h 812606"/>
                <a:gd name="connsiteX108" fmla="*/ 9018411 w 12346891"/>
                <a:gd name="connsiteY108" fmla="*/ 320302 h 812606"/>
                <a:gd name="connsiteX109" fmla="*/ 8752800 w 12346891"/>
                <a:gd name="connsiteY109" fmla="*/ 411089 h 812606"/>
                <a:gd name="connsiteX110" fmla="*/ 8707593 w 12346891"/>
                <a:gd name="connsiteY110" fmla="*/ 449000 h 812606"/>
                <a:gd name="connsiteX111" fmla="*/ 8702020 w 12346891"/>
                <a:gd name="connsiteY111" fmla="*/ 456073 h 812606"/>
                <a:gd name="connsiteX112" fmla="*/ 8667899 w 12346891"/>
                <a:gd name="connsiteY112" fmla="*/ 488902 h 812606"/>
                <a:gd name="connsiteX113" fmla="*/ 8642818 w 12346891"/>
                <a:gd name="connsiteY113" fmla="*/ 515951 h 812606"/>
                <a:gd name="connsiteX114" fmla="*/ 8553583 w 12346891"/>
                <a:gd name="connsiteY114" fmla="*/ 652795 h 812606"/>
                <a:gd name="connsiteX115" fmla="*/ 8553757 w 12346891"/>
                <a:gd name="connsiteY115" fmla="*/ 635378 h 812606"/>
                <a:gd name="connsiteX116" fmla="*/ 8590096 w 12346891"/>
                <a:gd name="connsiteY116" fmla="*/ 553928 h 812606"/>
                <a:gd name="connsiteX117" fmla="*/ 8548816 w 12346891"/>
                <a:gd name="connsiteY117" fmla="*/ 583206 h 812606"/>
                <a:gd name="connsiteX118" fmla="*/ 8275244 w 12346891"/>
                <a:gd name="connsiteY118" fmla="*/ 660611 h 812606"/>
                <a:gd name="connsiteX119" fmla="*/ 7904817 w 12346891"/>
                <a:gd name="connsiteY119" fmla="*/ 512015 h 812606"/>
                <a:gd name="connsiteX120" fmla="*/ 7856610 w 12346891"/>
                <a:gd name="connsiteY120" fmla="*/ 464676 h 812606"/>
                <a:gd name="connsiteX121" fmla="*/ 7852297 w 12346891"/>
                <a:gd name="connsiteY121" fmla="*/ 473299 h 812606"/>
                <a:gd name="connsiteX122" fmla="*/ 7842761 w 12346891"/>
                <a:gd name="connsiteY122" fmla="*/ 455635 h 812606"/>
                <a:gd name="connsiteX123" fmla="*/ 7402931 w 12346891"/>
                <a:gd name="connsiteY123" fmla="*/ 168309 h 812606"/>
                <a:gd name="connsiteX124" fmla="*/ 6979869 w 12346891"/>
                <a:gd name="connsiteY124" fmla="*/ 428742 h 812606"/>
                <a:gd name="connsiteX125" fmla="*/ 6979618 w 12346891"/>
                <a:gd name="connsiteY125" fmla="*/ 429151 h 812606"/>
                <a:gd name="connsiteX126" fmla="*/ 6978126 w 12346891"/>
                <a:gd name="connsiteY126" fmla="*/ 432245 h 812606"/>
                <a:gd name="connsiteX127" fmla="*/ 6920595 w 12346891"/>
                <a:gd name="connsiteY127" fmla="*/ 541286 h 812606"/>
                <a:gd name="connsiteX128" fmla="*/ 6928286 w 12346891"/>
                <a:gd name="connsiteY128" fmla="*/ 516102 h 812606"/>
                <a:gd name="connsiteX129" fmla="*/ 6922176 w 12346891"/>
                <a:gd name="connsiteY129" fmla="*/ 525614 h 812606"/>
                <a:gd name="connsiteX130" fmla="*/ 6430425 w 12346891"/>
                <a:gd name="connsiteY130" fmla="*/ 812604 h 812606"/>
                <a:gd name="connsiteX131" fmla="*/ 6059997 w 12346891"/>
                <a:gd name="connsiteY131" fmla="*/ 664008 h 812606"/>
                <a:gd name="connsiteX132" fmla="*/ 6011791 w 12346891"/>
                <a:gd name="connsiteY132" fmla="*/ 616669 h 812606"/>
                <a:gd name="connsiteX133" fmla="*/ 6007477 w 12346891"/>
                <a:gd name="connsiteY133" fmla="*/ 625293 h 812606"/>
                <a:gd name="connsiteX134" fmla="*/ 5997942 w 12346891"/>
                <a:gd name="connsiteY134" fmla="*/ 607628 h 812606"/>
                <a:gd name="connsiteX135" fmla="*/ 5558112 w 12346891"/>
                <a:gd name="connsiteY135" fmla="*/ 320302 h 812606"/>
                <a:gd name="connsiteX136" fmla="*/ 5292503 w 12346891"/>
                <a:gd name="connsiteY136" fmla="*/ 411089 h 812606"/>
                <a:gd name="connsiteX137" fmla="*/ 5247298 w 12346891"/>
                <a:gd name="connsiteY137" fmla="*/ 448999 h 812606"/>
                <a:gd name="connsiteX138" fmla="*/ 5241722 w 12346891"/>
                <a:gd name="connsiteY138" fmla="*/ 456075 h 812606"/>
                <a:gd name="connsiteX139" fmla="*/ 5207592 w 12346891"/>
                <a:gd name="connsiteY139" fmla="*/ 488913 h 812606"/>
                <a:gd name="connsiteX140" fmla="*/ 5129797 w 12346891"/>
                <a:gd name="connsiteY140" fmla="*/ 553930 h 812606"/>
                <a:gd name="connsiteX141" fmla="*/ 5088518 w 12346891"/>
                <a:gd name="connsiteY141" fmla="*/ 583208 h 812606"/>
                <a:gd name="connsiteX142" fmla="*/ 4814946 w 12346891"/>
                <a:gd name="connsiteY142" fmla="*/ 660613 h 812606"/>
                <a:gd name="connsiteX143" fmla="*/ 4444519 w 12346891"/>
                <a:gd name="connsiteY143" fmla="*/ 512017 h 812606"/>
                <a:gd name="connsiteX144" fmla="*/ 4396312 w 12346891"/>
                <a:gd name="connsiteY144" fmla="*/ 464678 h 812606"/>
                <a:gd name="connsiteX145" fmla="*/ 4391999 w 12346891"/>
                <a:gd name="connsiteY145" fmla="*/ 473301 h 812606"/>
                <a:gd name="connsiteX146" fmla="*/ 4382463 w 12346891"/>
                <a:gd name="connsiteY146" fmla="*/ 455637 h 812606"/>
                <a:gd name="connsiteX147" fmla="*/ 3942634 w 12346891"/>
                <a:gd name="connsiteY147" fmla="*/ 168311 h 812606"/>
                <a:gd name="connsiteX148" fmla="*/ 3519572 w 12346891"/>
                <a:gd name="connsiteY148" fmla="*/ 428744 h 812606"/>
                <a:gd name="connsiteX149" fmla="*/ 3477786 w 12346891"/>
                <a:gd name="connsiteY149" fmla="*/ 500852 h 812606"/>
                <a:gd name="connsiteX150" fmla="*/ 3467989 w 12346891"/>
                <a:gd name="connsiteY150" fmla="*/ 516104 h 812606"/>
                <a:gd name="connsiteX151" fmla="*/ 3461878 w 12346891"/>
                <a:gd name="connsiteY151" fmla="*/ 525616 h 812606"/>
                <a:gd name="connsiteX152" fmla="*/ 2970127 w 12346891"/>
                <a:gd name="connsiteY152" fmla="*/ 812606 h 812606"/>
                <a:gd name="connsiteX153" fmla="*/ 2599700 w 12346891"/>
                <a:gd name="connsiteY153" fmla="*/ 664010 h 812606"/>
                <a:gd name="connsiteX154" fmla="*/ 2551493 w 12346891"/>
                <a:gd name="connsiteY154" fmla="*/ 616671 h 812606"/>
                <a:gd name="connsiteX155" fmla="*/ 2547180 w 12346891"/>
                <a:gd name="connsiteY155" fmla="*/ 625295 h 812606"/>
                <a:gd name="connsiteX156" fmla="*/ 2537644 w 12346891"/>
                <a:gd name="connsiteY156" fmla="*/ 607630 h 812606"/>
                <a:gd name="connsiteX157" fmla="*/ 2097815 w 12346891"/>
                <a:gd name="connsiteY157" fmla="*/ 320304 h 812606"/>
                <a:gd name="connsiteX158" fmla="*/ 1832205 w 12346891"/>
                <a:gd name="connsiteY158" fmla="*/ 411091 h 812606"/>
                <a:gd name="connsiteX159" fmla="*/ 1722223 w 12346891"/>
                <a:gd name="connsiteY159" fmla="*/ 515954 h 812606"/>
                <a:gd name="connsiteX160" fmla="*/ 1628221 w 12346891"/>
                <a:gd name="connsiteY160" fmla="*/ 583210 h 812606"/>
                <a:gd name="connsiteX161" fmla="*/ 1354648 w 12346891"/>
                <a:gd name="connsiteY161" fmla="*/ 660615 h 812606"/>
                <a:gd name="connsiteX162" fmla="*/ 984221 w 12346891"/>
                <a:gd name="connsiteY162" fmla="*/ 512019 h 812606"/>
                <a:gd name="connsiteX163" fmla="*/ 936015 w 12346891"/>
                <a:gd name="connsiteY163" fmla="*/ 464680 h 812606"/>
                <a:gd name="connsiteX164" fmla="*/ 931701 w 12346891"/>
                <a:gd name="connsiteY164" fmla="*/ 473303 h 812606"/>
                <a:gd name="connsiteX165" fmla="*/ 922165 w 12346891"/>
                <a:gd name="connsiteY165" fmla="*/ 455639 h 812606"/>
                <a:gd name="connsiteX166" fmla="*/ 482336 w 12346891"/>
                <a:gd name="connsiteY166" fmla="*/ 168313 h 812606"/>
                <a:gd name="connsiteX167" fmla="*/ 59274 w 12346891"/>
                <a:gd name="connsiteY167" fmla="*/ 428746 h 812606"/>
                <a:gd name="connsiteX168" fmla="*/ 59022 w 12346891"/>
                <a:gd name="connsiteY168" fmla="*/ 429155 h 812606"/>
                <a:gd name="connsiteX169" fmla="*/ 30744 w 12346891"/>
                <a:gd name="connsiteY169" fmla="*/ 480219 h 812606"/>
                <a:gd name="connsiteX170" fmla="*/ -1 w 12346891"/>
                <a:gd name="connsiteY170" fmla="*/ 541290 h 812606"/>
                <a:gd name="connsiteX171" fmla="*/ 247792 w 12346891"/>
                <a:gd name="connsiteY171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754770 w 12346893"/>
                <a:gd name="connsiteY59" fmla="*/ 323702 h 812606"/>
                <a:gd name="connsiteX60" fmla="*/ 8779851 w 12346893"/>
                <a:gd name="connsiteY60" fmla="*/ 296653 h 812606"/>
                <a:gd name="connsiteX61" fmla="*/ 8869086 w 12346893"/>
                <a:gd name="connsiteY61" fmla="*/ 159809 h 812606"/>
                <a:gd name="connsiteX62" fmla="*/ 8886596 w 12346893"/>
                <a:gd name="connsiteY62" fmla="*/ 119325 h 812606"/>
                <a:gd name="connsiteX63" fmla="*/ 8868912 w 12346893"/>
                <a:gd name="connsiteY63" fmla="*/ 177226 h 812606"/>
                <a:gd name="connsiteX64" fmla="*/ 8832573 w 12346893"/>
                <a:gd name="connsiteY64" fmla="*/ 258676 h 812606"/>
                <a:gd name="connsiteX65" fmla="*/ 8873853 w 12346893"/>
                <a:gd name="connsiteY65" fmla="*/ 229399 h 812606"/>
                <a:gd name="connsiteX66" fmla="*/ 9147426 w 12346893"/>
                <a:gd name="connsiteY66" fmla="*/ 151993 h 812606"/>
                <a:gd name="connsiteX67" fmla="*/ 9517853 w 12346893"/>
                <a:gd name="connsiteY67" fmla="*/ 300589 h 812606"/>
                <a:gd name="connsiteX68" fmla="*/ 9566059 w 12346893"/>
                <a:gd name="connsiteY68" fmla="*/ 347928 h 812606"/>
                <a:gd name="connsiteX69" fmla="*/ 9570373 w 12346893"/>
                <a:gd name="connsiteY69" fmla="*/ 339305 h 812606"/>
                <a:gd name="connsiteX70" fmla="*/ 9579908 w 12346893"/>
                <a:gd name="connsiteY70" fmla="*/ 356969 h 812606"/>
                <a:gd name="connsiteX71" fmla="*/ 10019738 w 12346893"/>
                <a:gd name="connsiteY71" fmla="*/ 644295 h 812606"/>
                <a:gd name="connsiteX72" fmla="*/ 10442800 w 12346893"/>
                <a:gd name="connsiteY72" fmla="*/ 383862 h 812606"/>
                <a:gd name="connsiteX73" fmla="*/ 10443052 w 12346893"/>
                <a:gd name="connsiteY73" fmla="*/ 383453 h 812606"/>
                <a:gd name="connsiteX74" fmla="*/ 10444544 w 12346893"/>
                <a:gd name="connsiteY74" fmla="*/ 380359 h 812606"/>
                <a:gd name="connsiteX75" fmla="*/ 10471330 w 12346893"/>
                <a:gd name="connsiteY75" fmla="*/ 332389 h 812606"/>
                <a:gd name="connsiteX76" fmla="*/ 10484585 w 12346893"/>
                <a:gd name="connsiteY76" fmla="*/ 311754 h 812606"/>
                <a:gd name="connsiteX77" fmla="*/ 10502074 w 12346893"/>
                <a:gd name="connsiteY77" fmla="*/ 271318 h 812606"/>
                <a:gd name="connsiteX78" fmla="*/ 10494383 w 12346893"/>
                <a:gd name="connsiteY78" fmla="*/ 296502 h 812606"/>
                <a:gd name="connsiteX79" fmla="*/ 10500493 w 12346893"/>
                <a:gd name="connsiteY79" fmla="*/ 286990 h 812606"/>
                <a:gd name="connsiteX80" fmla="*/ 10992245 w 12346893"/>
                <a:gd name="connsiteY80" fmla="*/ 0 h 812606"/>
                <a:gd name="connsiteX81" fmla="*/ 11362672 w 12346893"/>
                <a:gd name="connsiteY81" fmla="*/ 148596 h 812606"/>
                <a:gd name="connsiteX82" fmla="*/ 11410878 w 12346893"/>
                <a:gd name="connsiteY82" fmla="*/ 195935 h 812606"/>
                <a:gd name="connsiteX83" fmla="*/ 11415192 w 12346893"/>
                <a:gd name="connsiteY83" fmla="*/ 187311 h 812606"/>
                <a:gd name="connsiteX84" fmla="*/ 11424728 w 12346893"/>
                <a:gd name="connsiteY84" fmla="*/ 204976 h 812606"/>
                <a:gd name="connsiteX85" fmla="*/ 11864557 w 12346893"/>
                <a:gd name="connsiteY85" fmla="*/ 492302 h 812606"/>
                <a:gd name="connsiteX86" fmla="*/ 12329384 w 12346893"/>
                <a:gd name="connsiteY86" fmla="*/ 159808 h 812606"/>
                <a:gd name="connsiteX87" fmla="*/ 12346893 w 12346893"/>
                <a:gd name="connsiteY87" fmla="*/ 119324 h 812606"/>
                <a:gd name="connsiteX88" fmla="*/ 12329210 w 12346893"/>
                <a:gd name="connsiteY88" fmla="*/ 177225 h 812606"/>
                <a:gd name="connsiteX89" fmla="*/ 11735544 w 12346893"/>
                <a:gd name="connsiteY89" fmla="*/ 660610 h 812606"/>
                <a:gd name="connsiteX90" fmla="*/ 11365117 w 12346893"/>
                <a:gd name="connsiteY90" fmla="*/ 512014 h 812606"/>
                <a:gd name="connsiteX91" fmla="*/ 11316911 w 12346893"/>
                <a:gd name="connsiteY91" fmla="*/ 464675 h 812606"/>
                <a:gd name="connsiteX92" fmla="*/ 11312596 w 12346893"/>
                <a:gd name="connsiteY92" fmla="*/ 473298 h 812606"/>
                <a:gd name="connsiteX93" fmla="*/ 11303061 w 12346893"/>
                <a:gd name="connsiteY93" fmla="*/ 455634 h 812606"/>
                <a:gd name="connsiteX94" fmla="*/ 10863232 w 12346893"/>
                <a:gd name="connsiteY94" fmla="*/ 168308 h 812606"/>
                <a:gd name="connsiteX95" fmla="*/ 10440170 w 12346893"/>
                <a:gd name="connsiteY95" fmla="*/ 428741 h 812606"/>
                <a:gd name="connsiteX96" fmla="*/ 10439918 w 12346893"/>
                <a:gd name="connsiteY96" fmla="*/ 429150 h 812606"/>
                <a:gd name="connsiteX97" fmla="*/ 10438426 w 12346893"/>
                <a:gd name="connsiteY97" fmla="*/ 432244 h 812606"/>
                <a:gd name="connsiteX98" fmla="*/ 10411639 w 12346893"/>
                <a:gd name="connsiteY98" fmla="*/ 480214 h 812606"/>
                <a:gd name="connsiteX99" fmla="*/ 10398385 w 12346893"/>
                <a:gd name="connsiteY99" fmla="*/ 500849 h 812606"/>
                <a:gd name="connsiteX100" fmla="*/ 10380895 w 12346893"/>
                <a:gd name="connsiteY100" fmla="*/ 541285 h 812606"/>
                <a:gd name="connsiteX101" fmla="*/ 10388586 w 12346893"/>
                <a:gd name="connsiteY101" fmla="*/ 516101 h 812606"/>
                <a:gd name="connsiteX102" fmla="*/ 10382477 w 12346893"/>
                <a:gd name="connsiteY102" fmla="*/ 525613 h 812606"/>
                <a:gd name="connsiteX103" fmla="*/ 9890724 w 12346893"/>
                <a:gd name="connsiteY103" fmla="*/ 812603 h 812606"/>
                <a:gd name="connsiteX104" fmla="*/ 9520297 w 12346893"/>
                <a:gd name="connsiteY104" fmla="*/ 664007 h 812606"/>
                <a:gd name="connsiteX105" fmla="*/ 9472091 w 12346893"/>
                <a:gd name="connsiteY105" fmla="*/ 616668 h 812606"/>
                <a:gd name="connsiteX106" fmla="*/ 9467777 w 12346893"/>
                <a:gd name="connsiteY106" fmla="*/ 625292 h 812606"/>
                <a:gd name="connsiteX107" fmla="*/ 9458242 w 12346893"/>
                <a:gd name="connsiteY107" fmla="*/ 607627 h 812606"/>
                <a:gd name="connsiteX108" fmla="*/ 9018413 w 12346893"/>
                <a:gd name="connsiteY108" fmla="*/ 320302 h 812606"/>
                <a:gd name="connsiteX109" fmla="*/ 8752802 w 12346893"/>
                <a:gd name="connsiteY109" fmla="*/ 411089 h 812606"/>
                <a:gd name="connsiteX110" fmla="*/ 8707595 w 12346893"/>
                <a:gd name="connsiteY110" fmla="*/ 449000 h 812606"/>
                <a:gd name="connsiteX111" fmla="*/ 8702022 w 12346893"/>
                <a:gd name="connsiteY111" fmla="*/ 456073 h 812606"/>
                <a:gd name="connsiteX112" fmla="*/ 8667901 w 12346893"/>
                <a:gd name="connsiteY112" fmla="*/ 488902 h 812606"/>
                <a:gd name="connsiteX113" fmla="*/ 8642820 w 12346893"/>
                <a:gd name="connsiteY113" fmla="*/ 515951 h 812606"/>
                <a:gd name="connsiteX114" fmla="*/ 8553759 w 12346893"/>
                <a:gd name="connsiteY114" fmla="*/ 635378 h 812606"/>
                <a:gd name="connsiteX115" fmla="*/ 8590098 w 12346893"/>
                <a:gd name="connsiteY115" fmla="*/ 553928 h 812606"/>
                <a:gd name="connsiteX116" fmla="*/ 8548818 w 12346893"/>
                <a:gd name="connsiteY116" fmla="*/ 583206 h 812606"/>
                <a:gd name="connsiteX117" fmla="*/ 8275246 w 12346893"/>
                <a:gd name="connsiteY117" fmla="*/ 660611 h 812606"/>
                <a:gd name="connsiteX118" fmla="*/ 7904819 w 12346893"/>
                <a:gd name="connsiteY118" fmla="*/ 512015 h 812606"/>
                <a:gd name="connsiteX119" fmla="*/ 7856612 w 12346893"/>
                <a:gd name="connsiteY119" fmla="*/ 464676 h 812606"/>
                <a:gd name="connsiteX120" fmla="*/ 7852299 w 12346893"/>
                <a:gd name="connsiteY120" fmla="*/ 473299 h 812606"/>
                <a:gd name="connsiteX121" fmla="*/ 7842763 w 12346893"/>
                <a:gd name="connsiteY121" fmla="*/ 455635 h 812606"/>
                <a:gd name="connsiteX122" fmla="*/ 7402933 w 12346893"/>
                <a:gd name="connsiteY122" fmla="*/ 168309 h 812606"/>
                <a:gd name="connsiteX123" fmla="*/ 6979871 w 12346893"/>
                <a:gd name="connsiteY123" fmla="*/ 428742 h 812606"/>
                <a:gd name="connsiteX124" fmla="*/ 6979620 w 12346893"/>
                <a:gd name="connsiteY124" fmla="*/ 429151 h 812606"/>
                <a:gd name="connsiteX125" fmla="*/ 6978128 w 12346893"/>
                <a:gd name="connsiteY125" fmla="*/ 432245 h 812606"/>
                <a:gd name="connsiteX126" fmla="*/ 6920597 w 12346893"/>
                <a:gd name="connsiteY126" fmla="*/ 541286 h 812606"/>
                <a:gd name="connsiteX127" fmla="*/ 6928288 w 12346893"/>
                <a:gd name="connsiteY127" fmla="*/ 516102 h 812606"/>
                <a:gd name="connsiteX128" fmla="*/ 6922178 w 12346893"/>
                <a:gd name="connsiteY128" fmla="*/ 525614 h 812606"/>
                <a:gd name="connsiteX129" fmla="*/ 6430427 w 12346893"/>
                <a:gd name="connsiteY129" fmla="*/ 812604 h 812606"/>
                <a:gd name="connsiteX130" fmla="*/ 6059999 w 12346893"/>
                <a:gd name="connsiteY130" fmla="*/ 664008 h 812606"/>
                <a:gd name="connsiteX131" fmla="*/ 6011793 w 12346893"/>
                <a:gd name="connsiteY131" fmla="*/ 616669 h 812606"/>
                <a:gd name="connsiteX132" fmla="*/ 6007479 w 12346893"/>
                <a:gd name="connsiteY132" fmla="*/ 625293 h 812606"/>
                <a:gd name="connsiteX133" fmla="*/ 5997944 w 12346893"/>
                <a:gd name="connsiteY133" fmla="*/ 607628 h 812606"/>
                <a:gd name="connsiteX134" fmla="*/ 5558114 w 12346893"/>
                <a:gd name="connsiteY134" fmla="*/ 320302 h 812606"/>
                <a:gd name="connsiteX135" fmla="*/ 5292505 w 12346893"/>
                <a:gd name="connsiteY135" fmla="*/ 411089 h 812606"/>
                <a:gd name="connsiteX136" fmla="*/ 5247300 w 12346893"/>
                <a:gd name="connsiteY136" fmla="*/ 448999 h 812606"/>
                <a:gd name="connsiteX137" fmla="*/ 5241724 w 12346893"/>
                <a:gd name="connsiteY137" fmla="*/ 456075 h 812606"/>
                <a:gd name="connsiteX138" fmla="*/ 5207594 w 12346893"/>
                <a:gd name="connsiteY138" fmla="*/ 488913 h 812606"/>
                <a:gd name="connsiteX139" fmla="*/ 5129799 w 12346893"/>
                <a:gd name="connsiteY139" fmla="*/ 553930 h 812606"/>
                <a:gd name="connsiteX140" fmla="*/ 5088520 w 12346893"/>
                <a:gd name="connsiteY140" fmla="*/ 583208 h 812606"/>
                <a:gd name="connsiteX141" fmla="*/ 4814948 w 12346893"/>
                <a:gd name="connsiteY141" fmla="*/ 660613 h 812606"/>
                <a:gd name="connsiteX142" fmla="*/ 4444521 w 12346893"/>
                <a:gd name="connsiteY142" fmla="*/ 512017 h 812606"/>
                <a:gd name="connsiteX143" fmla="*/ 4396314 w 12346893"/>
                <a:gd name="connsiteY143" fmla="*/ 464678 h 812606"/>
                <a:gd name="connsiteX144" fmla="*/ 4392001 w 12346893"/>
                <a:gd name="connsiteY144" fmla="*/ 473301 h 812606"/>
                <a:gd name="connsiteX145" fmla="*/ 4382465 w 12346893"/>
                <a:gd name="connsiteY145" fmla="*/ 455637 h 812606"/>
                <a:gd name="connsiteX146" fmla="*/ 3942636 w 12346893"/>
                <a:gd name="connsiteY146" fmla="*/ 168311 h 812606"/>
                <a:gd name="connsiteX147" fmla="*/ 3519574 w 12346893"/>
                <a:gd name="connsiteY147" fmla="*/ 428744 h 812606"/>
                <a:gd name="connsiteX148" fmla="*/ 3477788 w 12346893"/>
                <a:gd name="connsiteY148" fmla="*/ 500852 h 812606"/>
                <a:gd name="connsiteX149" fmla="*/ 3467991 w 12346893"/>
                <a:gd name="connsiteY149" fmla="*/ 516104 h 812606"/>
                <a:gd name="connsiteX150" fmla="*/ 3461880 w 12346893"/>
                <a:gd name="connsiteY150" fmla="*/ 525616 h 812606"/>
                <a:gd name="connsiteX151" fmla="*/ 2970129 w 12346893"/>
                <a:gd name="connsiteY151" fmla="*/ 812606 h 812606"/>
                <a:gd name="connsiteX152" fmla="*/ 2599702 w 12346893"/>
                <a:gd name="connsiteY152" fmla="*/ 664010 h 812606"/>
                <a:gd name="connsiteX153" fmla="*/ 2551495 w 12346893"/>
                <a:gd name="connsiteY153" fmla="*/ 616671 h 812606"/>
                <a:gd name="connsiteX154" fmla="*/ 2547182 w 12346893"/>
                <a:gd name="connsiteY154" fmla="*/ 625295 h 812606"/>
                <a:gd name="connsiteX155" fmla="*/ 2537646 w 12346893"/>
                <a:gd name="connsiteY155" fmla="*/ 607630 h 812606"/>
                <a:gd name="connsiteX156" fmla="*/ 2097817 w 12346893"/>
                <a:gd name="connsiteY156" fmla="*/ 320304 h 812606"/>
                <a:gd name="connsiteX157" fmla="*/ 1832207 w 12346893"/>
                <a:gd name="connsiteY157" fmla="*/ 411091 h 812606"/>
                <a:gd name="connsiteX158" fmla="*/ 1722225 w 12346893"/>
                <a:gd name="connsiteY158" fmla="*/ 515954 h 812606"/>
                <a:gd name="connsiteX159" fmla="*/ 1628223 w 12346893"/>
                <a:gd name="connsiteY159" fmla="*/ 583210 h 812606"/>
                <a:gd name="connsiteX160" fmla="*/ 1354650 w 12346893"/>
                <a:gd name="connsiteY160" fmla="*/ 660615 h 812606"/>
                <a:gd name="connsiteX161" fmla="*/ 984223 w 12346893"/>
                <a:gd name="connsiteY161" fmla="*/ 512019 h 812606"/>
                <a:gd name="connsiteX162" fmla="*/ 936017 w 12346893"/>
                <a:gd name="connsiteY162" fmla="*/ 464680 h 812606"/>
                <a:gd name="connsiteX163" fmla="*/ 931703 w 12346893"/>
                <a:gd name="connsiteY163" fmla="*/ 473303 h 812606"/>
                <a:gd name="connsiteX164" fmla="*/ 922167 w 12346893"/>
                <a:gd name="connsiteY164" fmla="*/ 455639 h 812606"/>
                <a:gd name="connsiteX165" fmla="*/ 482338 w 12346893"/>
                <a:gd name="connsiteY165" fmla="*/ 168313 h 812606"/>
                <a:gd name="connsiteX166" fmla="*/ 59276 w 12346893"/>
                <a:gd name="connsiteY166" fmla="*/ 428746 h 812606"/>
                <a:gd name="connsiteX167" fmla="*/ 59024 w 12346893"/>
                <a:gd name="connsiteY167" fmla="*/ 429155 h 812606"/>
                <a:gd name="connsiteX168" fmla="*/ 30746 w 12346893"/>
                <a:gd name="connsiteY168" fmla="*/ 480219 h 812606"/>
                <a:gd name="connsiteX169" fmla="*/ 1 w 12346893"/>
                <a:gd name="connsiteY169" fmla="*/ 541290 h 812606"/>
                <a:gd name="connsiteX170" fmla="*/ 247794 w 12346893"/>
                <a:gd name="connsiteY170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754768 w 12346891"/>
                <a:gd name="connsiteY59" fmla="*/ 323702 h 812606"/>
                <a:gd name="connsiteX60" fmla="*/ 8779849 w 12346891"/>
                <a:gd name="connsiteY60" fmla="*/ 296653 h 812606"/>
                <a:gd name="connsiteX61" fmla="*/ 8869084 w 12346891"/>
                <a:gd name="connsiteY61" fmla="*/ 159809 h 812606"/>
                <a:gd name="connsiteX62" fmla="*/ 8886594 w 12346891"/>
                <a:gd name="connsiteY62" fmla="*/ 119325 h 812606"/>
                <a:gd name="connsiteX63" fmla="*/ 8868910 w 12346891"/>
                <a:gd name="connsiteY63" fmla="*/ 177226 h 812606"/>
                <a:gd name="connsiteX64" fmla="*/ 8832571 w 12346891"/>
                <a:gd name="connsiteY64" fmla="*/ 258676 h 812606"/>
                <a:gd name="connsiteX65" fmla="*/ 8873851 w 12346891"/>
                <a:gd name="connsiteY65" fmla="*/ 229399 h 812606"/>
                <a:gd name="connsiteX66" fmla="*/ 9147424 w 12346891"/>
                <a:gd name="connsiteY66" fmla="*/ 151993 h 812606"/>
                <a:gd name="connsiteX67" fmla="*/ 9517851 w 12346891"/>
                <a:gd name="connsiteY67" fmla="*/ 300589 h 812606"/>
                <a:gd name="connsiteX68" fmla="*/ 9566057 w 12346891"/>
                <a:gd name="connsiteY68" fmla="*/ 347928 h 812606"/>
                <a:gd name="connsiteX69" fmla="*/ 9570371 w 12346891"/>
                <a:gd name="connsiteY69" fmla="*/ 339305 h 812606"/>
                <a:gd name="connsiteX70" fmla="*/ 9579906 w 12346891"/>
                <a:gd name="connsiteY70" fmla="*/ 356969 h 812606"/>
                <a:gd name="connsiteX71" fmla="*/ 10019736 w 12346891"/>
                <a:gd name="connsiteY71" fmla="*/ 644295 h 812606"/>
                <a:gd name="connsiteX72" fmla="*/ 10442798 w 12346891"/>
                <a:gd name="connsiteY72" fmla="*/ 383862 h 812606"/>
                <a:gd name="connsiteX73" fmla="*/ 10443050 w 12346891"/>
                <a:gd name="connsiteY73" fmla="*/ 383453 h 812606"/>
                <a:gd name="connsiteX74" fmla="*/ 10444542 w 12346891"/>
                <a:gd name="connsiteY74" fmla="*/ 380359 h 812606"/>
                <a:gd name="connsiteX75" fmla="*/ 10471328 w 12346891"/>
                <a:gd name="connsiteY75" fmla="*/ 332389 h 812606"/>
                <a:gd name="connsiteX76" fmla="*/ 10484583 w 12346891"/>
                <a:gd name="connsiteY76" fmla="*/ 311754 h 812606"/>
                <a:gd name="connsiteX77" fmla="*/ 10502072 w 12346891"/>
                <a:gd name="connsiteY77" fmla="*/ 271318 h 812606"/>
                <a:gd name="connsiteX78" fmla="*/ 10494381 w 12346891"/>
                <a:gd name="connsiteY78" fmla="*/ 296502 h 812606"/>
                <a:gd name="connsiteX79" fmla="*/ 10500491 w 12346891"/>
                <a:gd name="connsiteY79" fmla="*/ 286990 h 812606"/>
                <a:gd name="connsiteX80" fmla="*/ 10992243 w 12346891"/>
                <a:gd name="connsiteY80" fmla="*/ 0 h 812606"/>
                <a:gd name="connsiteX81" fmla="*/ 11362670 w 12346891"/>
                <a:gd name="connsiteY81" fmla="*/ 148596 h 812606"/>
                <a:gd name="connsiteX82" fmla="*/ 11410876 w 12346891"/>
                <a:gd name="connsiteY82" fmla="*/ 195935 h 812606"/>
                <a:gd name="connsiteX83" fmla="*/ 11415190 w 12346891"/>
                <a:gd name="connsiteY83" fmla="*/ 187311 h 812606"/>
                <a:gd name="connsiteX84" fmla="*/ 11424726 w 12346891"/>
                <a:gd name="connsiteY84" fmla="*/ 204976 h 812606"/>
                <a:gd name="connsiteX85" fmla="*/ 11864555 w 12346891"/>
                <a:gd name="connsiteY85" fmla="*/ 492302 h 812606"/>
                <a:gd name="connsiteX86" fmla="*/ 12329382 w 12346891"/>
                <a:gd name="connsiteY86" fmla="*/ 159808 h 812606"/>
                <a:gd name="connsiteX87" fmla="*/ 12346891 w 12346891"/>
                <a:gd name="connsiteY87" fmla="*/ 119324 h 812606"/>
                <a:gd name="connsiteX88" fmla="*/ 12329208 w 12346891"/>
                <a:gd name="connsiteY88" fmla="*/ 177225 h 812606"/>
                <a:gd name="connsiteX89" fmla="*/ 11735542 w 12346891"/>
                <a:gd name="connsiteY89" fmla="*/ 660610 h 812606"/>
                <a:gd name="connsiteX90" fmla="*/ 11365115 w 12346891"/>
                <a:gd name="connsiteY90" fmla="*/ 512014 h 812606"/>
                <a:gd name="connsiteX91" fmla="*/ 11316909 w 12346891"/>
                <a:gd name="connsiteY91" fmla="*/ 464675 h 812606"/>
                <a:gd name="connsiteX92" fmla="*/ 11312594 w 12346891"/>
                <a:gd name="connsiteY92" fmla="*/ 473298 h 812606"/>
                <a:gd name="connsiteX93" fmla="*/ 11303059 w 12346891"/>
                <a:gd name="connsiteY93" fmla="*/ 455634 h 812606"/>
                <a:gd name="connsiteX94" fmla="*/ 10863230 w 12346891"/>
                <a:gd name="connsiteY94" fmla="*/ 168308 h 812606"/>
                <a:gd name="connsiteX95" fmla="*/ 10440168 w 12346891"/>
                <a:gd name="connsiteY95" fmla="*/ 428741 h 812606"/>
                <a:gd name="connsiteX96" fmla="*/ 10439916 w 12346891"/>
                <a:gd name="connsiteY96" fmla="*/ 429150 h 812606"/>
                <a:gd name="connsiteX97" fmla="*/ 10438424 w 12346891"/>
                <a:gd name="connsiteY97" fmla="*/ 432244 h 812606"/>
                <a:gd name="connsiteX98" fmla="*/ 10411637 w 12346891"/>
                <a:gd name="connsiteY98" fmla="*/ 480214 h 812606"/>
                <a:gd name="connsiteX99" fmla="*/ 10398383 w 12346891"/>
                <a:gd name="connsiteY99" fmla="*/ 500849 h 812606"/>
                <a:gd name="connsiteX100" fmla="*/ 10380893 w 12346891"/>
                <a:gd name="connsiteY100" fmla="*/ 541285 h 812606"/>
                <a:gd name="connsiteX101" fmla="*/ 10388584 w 12346891"/>
                <a:gd name="connsiteY101" fmla="*/ 516101 h 812606"/>
                <a:gd name="connsiteX102" fmla="*/ 10382475 w 12346891"/>
                <a:gd name="connsiteY102" fmla="*/ 525613 h 812606"/>
                <a:gd name="connsiteX103" fmla="*/ 9890722 w 12346891"/>
                <a:gd name="connsiteY103" fmla="*/ 812603 h 812606"/>
                <a:gd name="connsiteX104" fmla="*/ 9520295 w 12346891"/>
                <a:gd name="connsiteY104" fmla="*/ 664007 h 812606"/>
                <a:gd name="connsiteX105" fmla="*/ 9472089 w 12346891"/>
                <a:gd name="connsiteY105" fmla="*/ 616668 h 812606"/>
                <a:gd name="connsiteX106" fmla="*/ 9467775 w 12346891"/>
                <a:gd name="connsiteY106" fmla="*/ 625292 h 812606"/>
                <a:gd name="connsiteX107" fmla="*/ 9458240 w 12346891"/>
                <a:gd name="connsiteY107" fmla="*/ 607627 h 812606"/>
                <a:gd name="connsiteX108" fmla="*/ 9018411 w 12346891"/>
                <a:gd name="connsiteY108" fmla="*/ 320302 h 812606"/>
                <a:gd name="connsiteX109" fmla="*/ 8752800 w 12346891"/>
                <a:gd name="connsiteY109" fmla="*/ 411089 h 812606"/>
                <a:gd name="connsiteX110" fmla="*/ 8707593 w 12346891"/>
                <a:gd name="connsiteY110" fmla="*/ 449000 h 812606"/>
                <a:gd name="connsiteX111" fmla="*/ 8702020 w 12346891"/>
                <a:gd name="connsiteY111" fmla="*/ 456073 h 812606"/>
                <a:gd name="connsiteX112" fmla="*/ 8667899 w 12346891"/>
                <a:gd name="connsiteY112" fmla="*/ 488902 h 812606"/>
                <a:gd name="connsiteX113" fmla="*/ 8642818 w 12346891"/>
                <a:gd name="connsiteY113" fmla="*/ 515951 h 812606"/>
                <a:gd name="connsiteX114" fmla="*/ 8590096 w 12346891"/>
                <a:gd name="connsiteY114" fmla="*/ 553928 h 812606"/>
                <a:gd name="connsiteX115" fmla="*/ 8548816 w 12346891"/>
                <a:gd name="connsiteY115" fmla="*/ 583206 h 812606"/>
                <a:gd name="connsiteX116" fmla="*/ 8275244 w 12346891"/>
                <a:gd name="connsiteY116" fmla="*/ 660611 h 812606"/>
                <a:gd name="connsiteX117" fmla="*/ 7904817 w 12346891"/>
                <a:gd name="connsiteY117" fmla="*/ 512015 h 812606"/>
                <a:gd name="connsiteX118" fmla="*/ 7856610 w 12346891"/>
                <a:gd name="connsiteY118" fmla="*/ 464676 h 812606"/>
                <a:gd name="connsiteX119" fmla="*/ 7852297 w 12346891"/>
                <a:gd name="connsiteY119" fmla="*/ 473299 h 812606"/>
                <a:gd name="connsiteX120" fmla="*/ 7842761 w 12346891"/>
                <a:gd name="connsiteY120" fmla="*/ 455635 h 812606"/>
                <a:gd name="connsiteX121" fmla="*/ 7402931 w 12346891"/>
                <a:gd name="connsiteY121" fmla="*/ 168309 h 812606"/>
                <a:gd name="connsiteX122" fmla="*/ 6979869 w 12346891"/>
                <a:gd name="connsiteY122" fmla="*/ 428742 h 812606"/>
                <a:gd name="connsiteX123" fmla="*/ 6979618 w 12346891"/>
                <a:gd name="connsiteY123" fmla="*/ 429151 h 812606"/>
                <a:gd name="connsiteX124" fmla="*/ 6978126 w 12346891"/>
                <a:gd name="connsiteY124" fmla="*/ 432245 h 812606"/>
                <a:gd name="connsiteX125" fmla="*/ 6920595 w 12346891"/>
                <a:gd name="connsiteY125" fmla="*/ 541286 h 812606"/>
                <a:gd name="connsiteX126" fmla="*/ 6928286 w 12346891"/>
                <a:gd name="connsiteY126" fmla="*/ 516102 h 812606"/>
                <a:gd name="connsiteX127" fmla="*/ 6922176 w 12346891"/>
                <a:gd name="connsiteY127" fmla="*/ 525614 h 812606"/>
                <a:gd name="connsiteX128" fmla="*/ 6430425 w 12346891"/>
                <a:gd name="connsiteY128" fmla="*/ 812604 h 812606"/>
                <a:gd name="connsiteX129" fmla="*/ 6059997 w 12346891"/>
                <a:gd name="connsiteY129" fmla="*/ 664008 h 812606"/>
                <a:gd name="connsiteX130" fmla="*/ 6011791 w 12346891"/>
                <a:gd name="connsiteY130" fmla="*/ 616669 h 812606"/>
                <a:gd name="connsiteX131" fmla="*/ 6007477 w 12346891"/>
                <a:gd name="connsiteY131" fmla="*/ 625293 h 812606"/>
                <a:gd name="connsiteX132" fmla="*/ 5997942 w 12346891"/>
                <a:gd name="connsiteY132" fmla="*/ 607628 h 812606"/>
                <a:gd name="connsiteX133" fmla="*/ 5558112 w 12346891"/>
                <a:gd name="connsiteY133" fmla="*/ 320302 h 812606"/>
                <a:gd name="connsiteX134" fmla="*/ 5292503 w 12346891"/>
                <a:gd name="connsiteY134" fmla="*/ 411089 h 812606"/>
                <a:gd name="connsiteX135" fmla="*/ 5247298 w 12346891"/>
                <a:gd name="connsiteY135" fmla="*/ 448999 h 812606"/>
                <a:gd name="connsiteX136" fmla="*/ 5241722 w 12346891"/>
                <a:gd name="connsiteY136" fmla="*/ 456075 h 812606"/>
                <a:gd name="connsiteX137" fmla="*/ 5207592 w 12346891"/>
                <a:gd name="connsiteY137" fmla="*/ 488913 h 812606"/>
                <a:gd name="connsiteX138" fmla="*/ 5129797 w 12346891"/>
                <a:gd name="connsiteY138" fmla="*/ 553930 h 812606"/>
                <a:gd name="connsiteX139" fmla="*/ 5088518 w 12346891"/>
                <a:gd name="connsiteY139" fmla="*/ 583208 h 812606"/>
                <a:gd name="connsiteX140" fmla="*/ 4814946 w 12346891"/>
                <a:gd name="connsiteY140" fmla="*/ 660613 h 812606"/>
                <a:gd name="connsiteX141" fmla="*/ 4444519 w 12346891"/>
                <a:gd name="connsiteY141" fmla="*/ 512017 h 812606"/>
                <a:gd name="connsiteX142" fmla="*/ 4396312 w 12346891"/>
                <a:gd name="connsiteY142" fmla="*/ 464678 h 812606"/>
                <a:gd name="connsiteX143" fmla="*/ 4391999 w 12346891"/>
                <a:gd name="connsiteY143" fmla="*/ 473301 h 812606"/>
                <a:gd name="connsiteX144" fmla="*/ 4382463 w 12346891"/>
                <a:gd name="connsiteY144" fmla="*/ 455637 h 812606"/>
                <a:gd name="connsiteX145" fmla="*/ 3942634 w 12346891"/>
                <a:gd name="connsiteY145" fmla="*/ 168311 h 812606"/>
                <a:gd name="connsiteX146" fmla="*/ 3519572 w 12346891"/>
                <a:gd name="connsiteY146" fmla="*/ 428744 h 812606"/>
                <a:gd name="connsiteX147" fmla="*/ 3477786 w 12346891"/>
                <a:gd name="connsiteY147" fmla="*/ 500852 h 812606"/>
                <a:gd name="connsiteX148" fmla="*/ 3467989 w 12346891"/>
                <a:gd name="connsiteY148" fmla="*/ 516104 h 812606"/>
                <a:gd name="connsiteX149" fmla="*/ 3461878 w 12346891"/>
                <a:gd name="connsiteY149" fmla="*/ 525616 h 812606"/>
                <a:gd name="connsiteX150" fmla="*/ 2970127 w 12346891"/>
                <a:gd name="connsiteY150" fmla="*/ 812606 h 812606"/>
                <a:gd name="connsiteX151" fmla="*/ 2599700 w 12346891"/>
                <a:gd name="connsiteY151" fmla="*/ 664010 h 812606"/>
                <a:gd name="connsiteX152" fmla="*/ 2551493 w 12346891"/>
                <a:gd name="connsiteY152" fmla="*/ 616671 h 812606"/>
                <a:gd name="connsiteX153" fmla="*/ 2547180 w 12346891"/>
                <a:gd name="connsiteY153" fmla="*/ 625295 h 812606"/>
                <a:gd name="connsiteX154" fmla="*/ 2537644 w 12346891"/>
                <a:gd name="connsiteY154" fmla="*/ 607630 h 812606"/>
                <a:gd name="connsiteX155" fmla="*/ 2097815 w 12346891"/>
                <a:gd name="connsiteY155" fmla="*/ 320304 h 812606"/>
                <a:gd name="connsiteX156" fmla="*/ 1832205 w 12346891"/>
                <a:gd name="connsiteY156" fmla="*/ 411091 h 812606"/>
                <a:gd name="connsiteX157" fmla="*/ 1722223 w 12346891"/>
                <a:gd name="connsiteY157" fmla="*/ 515954 h 812606"/>
                <a:gd name="connsiteX158" fmla="*/ 1628221 w 12346891"/>
                <a:gd name="connsiteY158" fmla="*/ 583210 h 812606"/>
                <a:gd name="connsiteX159" fmla="*/ 1354648 w 12346891"/>
                <a:gd name="connsiteY159" fmla="*/ 660615 h 812606"/>
                <a:gd name="connsiteX160" fmla="*/ 984221 w 12346891"/>
                <a:gd name="connsiteY160" fmla="*/ 512019 h 812606"/>
                <a:gd name="connsiteX161" fmla="*/ 936015 w 12346891"/>
                <a:gd name="connsiteY161" fmla="*/ 464680 h 812606"/>
                <a:gd name="connsiteX162" fmla="*/ 931701 w 12346891"/>
                <a:gd name="connsiteY162" fmla="*/ 473303 h 812606"/>
                <a:gd name="connsiteX163" fmla="*/ 922165 w 12346891"/>
                <a:gd name="connsiteY163" fmla="*/ 455639 h 812606"/>
                <a:gd name="connsiteX164" fmla="*/ 482336 w 12346891"/>
                <a:gd name="connsiteY164" fmla="*/ 168313 h 812606"/>
                <a:gd name="connsiteX165" fmla="*/ 59274 w 12346891"/>
                <a:gd name="connsiteY165" fmla="*/ 428746 h 812606"/>
                <a:gd name="connsiteX166" fmla="*/ 59022 w 12346891"/>
                <a:gd name="connsiteY166" fmla="*/ 429155 h 812606"/>
                <a:gd name="connsiteX167" fmla="*/ 30744 w 12346891"/>
                <a:gd name="connsiteY167" fmla="*/ 480219 h 812606"/>
                <a:gd name="connsiteX168" fmla="*/ -1 w 12346891"/>
                <a:gd name="connsiteY168" fmla="*/ 541290 h 812606"/>
                <a:gd name="connsiteX169" fmla="*/ 247792 w 12346891"/>
                <a:gd name="connsiteY169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754770 w 12346893"/>
                <a:gd name="connsiteY59" fmla="*/ 323702 h 812606"/>
                <a:gd name="connsiteX60" fmla="*/ 8779851 w 12346893"/>
                <a:gd name="connsiteY60" fmla="*/ 296653 h 812606"/>
                <a:gd name="connsiteX61" fmla="*/ 8869086 w 12346893"/>
                <a:gd name="connsiteY61" fmla="*/ 159809 h 812606"/>
                <a:gd name="connsiteX62" fmla="*/ 8868912 w 12346893"/>
                <a:gd name="connsiteY62" fmla="*/ 177226 h 812606"/>
                <a:gd name="connsiteX63" fmla="*/ 8832573 w 12346893"/>
                <a:gd name="connsiteY63" fmla="*/ 258676 h 812606"/>
                <a:gd name="connsiteX64" fmla="*/ 8873853 w 12346893"/>
                <a:gd name="connsiteY64" fmla="*/ 229399 h 812606"/>
                <a:gd name="connsiteX65" fmla="*/ 9147426 w 12346893"/>
                <a:gd name="connsiteY65" fmla="*/ 151993 h 812606"/>
                <a:gd name="connsiteX66" fmla="*/ 9517853 w 12346893"/>
                <a:gd name="connsiteY66" fmla="*/ 300589 h 812606"/>
                <a:gd name="connsiteX67" fmla="*/ 9566059 w 12346893"/>
                <a:gd name="connsiteY67" fmla="*/ 347928 h 812606"/>
                <a:gd name="connsiteX68" fmla="*/ 9570373 w 12346893"/>
                <a:gd name="connsiteY68" fmla="*/ 339305 h 812606"/>
                <a:gd name="connsiteX69" fmla="*/ 9579908 w 12346893"/>
                <a:gd name="connsiteY69" fmla="*/ 356969 h 812606"/>
                <a:gd name="connsiteX70" fmla="*/ 10019738 w 12346893"/>
                <a:gd name="connsiteY70" fmla="*/ 644295 h 812606"/>
                <a:gd name="connsiteX71" fmla="*/ 10442800 w 12346893"/>
                <a:gd name="connsiteY71" fmla="*/ 383862 h 812606"/>
                <a:gd name="connsiteX72" fmla="*/ 10443052 w 12346893"/>
                <a:gd name="connsiteY72" fmla="*/ 383453 h 812606"/>
                <a:gd name="connsiteX73" fmla="*/ 10444544 w 12346893"/>
                <a:gd name="connsiteY73" fmla="*/ 380359 h 812606"/>
                <a:gd name="connsiteX74" fmla="*/ 10471330 w 12346893"/>
                <a:gd name="connsiteY74" fmla="*/ 332389 h 812606"/>
                <a:gd name="connsiteX75" fmla="*/ 10484585 w 12346893"/>
                <a:gd name="connsiteY75" fmla="*/ 311754 h 812606"/>
                <a:gd name="connsiteX76" fmla="*/ 10502074 w 12346893"/>
                <a:gd name="connsiteY76" fmla="*/ 271318 h 812606"/>
                <a:gd name="connsiteX77" fmla="*/ 10494383 w 12346893"/>
                <a:gd name="connsiteY77" fmla="*/ 296502 h 812606"/>
                <a:gd name="connsiteX78" fmla="*/ 10500493 w 12346893"/>
                <a:gd name="connsiteY78" fmla="*/ 286990 h 812606"/>
                <a:gd name="connsiteX79" fmla="*/ 10992245 w 12346893"/>
                <a:gd name="connsiteY79" fmla="*/ 0 h 812606"/>
                <a:gd name="connsiteX80" fmla="*/ 11362672 w 12346893"/>
                <a:gd name="connsiteY80" fmla="*/ 148596 h 812606"/>
                <a:gd name="connsiteX81" fmla="*/ 11410878 w 12346893"/>
                <a:gd name="connsiteY81" fmla="*/ 195935 h 812606"/>
                <a:gd name="connsiteX82" fmla="*/ 11415192 w 12346893"/>
                <a:gd name="connsiteY82" fmla="*/ 187311 h 812606"/>
                <a:gd name="connsiteX83" fmla="*/ 11424728 w 12346893"/>
                <a:gd name="connsiteY83" fmla="*/ 204976 h 812606"/>
                <a:gd name="connsiteX84" fmla="*/ 11864557 w 12346893"/>
                <a:gd name="connsiteY84" fmla="*/ 492302 h 812606"/>
                <a:gd name="connsiteX85" fmla="*/ 12329384 w 12346893"/>
                <a:gd name="connsiteY85" fmla="*/ 159808 h 812606"/>
                <a:gd name="connsiteX86" fmla="*/ 12346893 w 12346893"/>
                <a:gd name="connsiteY86" fmla="*/ 119324 h 812606"/>
                <a:gd name="connsiteX87" fmla="*/ 12329210 w 12346893"/>
                <a:gd name="connsiteY87" fmla="*/ 177225 h 812606"/>
                <a:gd name="connsiteX88" fmla="*/ 11735544 w 12346893"/>
                <a:gd name="connsiteY88" fmla="*/ 660610 h 812606"/>
                <a:gd name="connsiteX89" fmla="*/ 11365117 w 12346893"/>
                <a:gd name="connsiteY89" fmla="*/ 512014 h 812606"/>
                <a:gd name="connsiteX90" fmla="*/ 11316911 w 12346893"/>
                <a:gd name="connsiteY90" fmla="*/ 464675 h 812606"/>
                <a:gd name="connsiteX91" fmla="*/ 11312596 w 12346893"/>
                <a:gd name="connsiteY91" fmla="*/ 473298 h 812606"/>
                <a:gd name="connsiteX92" fmla="*/ 11303061 w 12346893"/>
                <a:gd name="connsiteY92" fmla="*/ 455634 h 812606"/>
                <a:gd name="connsiteX93" fmla="*/ 10863232 w 12346893"/>
                <a:gd name="connsiteY93" fmla="*/ 168308 h 812606"/>
                <a:gd name="connsiteX94" fmla="*/ 10440170 w 12346893"/>
                <a:gd name="connsiteY94" fmla="*/ 428741 h 812606"/>
                <a:gd name="connsiteX95" fmla="*/ 10439918 w 12346893"/>
                <a:gd name="connsiteY95" fmla="*/ 429150 h 812606"/>
                <a:gd name="connsiteX96" fmla="*/ 10438426 w 12346893"/>
                <a:gd name="connsiteY96" fmla="*/ 432244 h 812606"/>
                <a:gd name="connsiteX97" fmla="*/ 10411639 w 12346893"/>
                <a:gd name="connsiteY97" fmla="*/ 480214 h 812606"/>
                <a:gd name="connsiteX98" fmla="*/ 10398385 w 12346893"/>
                <a:gd name="connsiteY98" fmla="*/ 500849 h 812606"/>
                <a:gd name="connsiteX99" fmla="*/ 10380895 w 12346893"/>
                <a:gd name="connsiteY99" fmla="*/ 541285 h 812606"/>
                <a:gd name="connsiteX100" fmla="*/ 10388586 w 12346893"/>
                <a:gd name="connsiteY100" fmla="*/ 516101 h 812606"/>
                <a:gd name="connsiteX101" fmla="*/ 10382477 w 12346893"/>
                <a:gd name="connsiteY101" fmla="*/ 525613 h 812606"/>
                <a:gd name="connsiteX102" fmla="*/ 9890724 w 12346893"/>
                <a:gd name="connsiteY102" fmla="*/ 812603 h 812606"/>
                <a:gd name="connsiteX103" fmla="*/ 9520297 w 12346893"/>
                <a:gd name="connsiteY103" fmla="*/ 664007 h 812606"/>
                <a:gd name="connsiteX104" fmla="*/ 9472091 w 12346893"/>
                <a:gd name="connsiteY104" fmla="*/ 616668 h 812606"/>
                <a:gd name="connsiteX105" fmla="*/ 9467777 w 12346893"/>
                <a:gd name="connsiteY105" fmla="*/ 625292 h 812606"/>
                <a:gd name="connsiteX106" fmla="*/ 9458242 w 12346893"/>
                <a:gd name="connsiteY106" fmla="*/ 607627 h 812606"/>
                <a:gd name="connsiteX107" fmla="*/ 9018413 w 12346893"/>
                <a:gd name="connsiteY107" fmla="*/ 320302 h 812606"/>
                <a:gd name="connsiteX108" fmla="*/ 8752802 w 12346893"/>
                <a:gd name="connsiteY108" fmla="*/ 411089 h 812606"/>
                <a:gd name="connsiteX109" fmla="*/ 8707595 w 12346893"/>
                <a:gd name="connsiteY109" fmla="*/ 449000 h 812606"/>
                <a:gd name="connsiteX110" fmla="*/ 8702022 w 12346893"/>
                <a:gd name="connsiteY110" fmla="*/ 456073 h 812606"/>
                <a:gd name="connsiteX111" fmla="*/ 8667901 w 12346893"/>
                <a:gd name="connsiteY111" fmla="*/ 488902 h 812606"/>
                <a:gd name="connsiteX112" fmla="*/ 8642820 w 12346893"/>
                <a:gd name="connsiteY112" fmla="*/ 515951 h 812606"/>
                <a:gd name="connsiteX113" fmla="*/ 8590098 w 12346893"/>
                <a:gd name="connsiteY113" fmla="*/ 553928 h 812606"/>
                <a:gd name="connsiteX114" fmla="*/ 8548818 w 12346893"/>
                <a:gd name="connsiteY114" fmla="*/ 583206 h 812606"/>
                <a:gd name="connsiteX115" fmla="*/ 8275246 w 12346893"/>
                <a:gd name="connsiteY115" fmla="*/ 660611 h 812606"/>
                <a:gd name="connsiteX116" fmla="*/ 7904819 w 12346893"/>
                <a:gd name="connsiteY116" fmla="*/ 512015 h 812606"/>
                <a:gd name="connsiteX117" fmla="*/ 7856612 w 12346893"/>
                <a:gd name="connsiteY117" fmla="*/ 464676 h 812606"/>
                <a:gd name="connsiteX118" fmla="*/ 7852299 w 12346893"/>
                <a:gd name="connsiteY118" fmla="*/ 473299 h 812606"/>
                <a:gd name="connsiteX119" fmla="*/ 7842763 w 12346893"/>
                <a:gd name="connsiteY119" fmla="*/ 455635 h 812606"/>
                <a:gd name="connsiteX120" fmla="*/ 7402933 w 12346893"/>
                <a:gd name="connsiteY120" fmla="*/ 168309 h 812606"/>
                <a:gd name="connsiteX121" fmla="*/ 6979871 w 12346893"/>
                <a:gd name="connsiteY121" fmla="*/ 428742 h 812606"/>
                <a:gd name="connsiteX122" fmla="*/ 6979620 w 12346893"/>
                <a:gd name="connsiteY122" fmla="*/ 429151 h 812606"/>
                <a:gd name="connsiteX123" fmla="*/ 6978128 w 12346893"/>
                <a:gd name="connsiteY123" fmla="*/ 432245 h 812606"/>
                <a:gd name="connsiteX124" fmla="*/ 6920597 w 12346893"/>
                <a:gd name="connsiteY124" fmla="*/ 541286 h 812606"/>
                <a:gd name="connsiteX125" fmla="*/ 6928288 w 12346893"/>
                <a:gd name="connsiteY125" fmla="*/ 516102 h 812606"/>
                <a:gd name="connsiteX126" fmla="*/ 6922178 w 12346893"/>
                <a:gd name="connsiteY126" fmla="*/ 525614 h 812606"/>
                <a:gd name="connsiteX127" fmla="*/ 6430427 w 12346893"/>
                <a:gd name="connsiteY127" fmla="*/ 812604 h 812606"/>
                <a:gd name="connsiteX128" fmla="*/ 6059999 w 12346893"/>
                <a:gd name="connsiteY128" fmla="*/ 664008 h 812606"/>
                <a:gd name="connsiteX129" fmla="*/ 6011793 w 12346893"/>
                <a:gd name="connsiteY129" fmla="*/ 616669 h 812606"/>
                <a:gd name="connsiteX130" fmla="*/ 6007479 w 12346893"/>
                <a:gd name="connsiteY130" fmla="*/ 625293 h 812606"/>
                <a:gd name="connsiteX131" fmla="*/ 5997944 w 12346893"/>
                <a:gd name="connsiteY131" fmla="*/ 607628 h 812606"/>
                <a:gd name="connsiteX132" fmla="*/ 5558114 w 12346893"/>
                <a:gd name="connsiteY132" fmla="*/ 320302 h 812606"/>
                <a:gd name="connsiteX133" fmla="*/ 5292505 w 12346893"/>
                <a:gd name="connsiteY133" fmla="*/ 411089 h 812606"/>
                <a:gd name="connsiteX134" fmla="*/ 5247300 w 12346893"/>
                <a:gd name="connsiteY134" fmla="*/ 448999 h 812606"/>
                <a:gd name="connsiteX135" fmla="*/ 5241724 w 12346893"/>
                <a:gd name="connsiteY135" fmla="*/ 456075 h 812606"/>
                <a:gd name="connsiteX136" fmla="*/ 5207594 w 12346893"/>
                <a:gd name="connsiteY136" fmla="*/ 488913 h 812606"/>
                <a:gd name="connsiteX137" fmla="*/ 5129799 w 12346893"/>
                <a:gd name="connsiteY137" fmla="*/ 553930 h 812606"/>
                <a:gd name="connsiteX138" fmla="*/ 5088520 w 12346893"/>
                <a:gd name="connsiteY138" fmla="*/ 583208 h 812606"/>
                <a:gd name="connsiteX139" fmla="*/ 4814948 w 12346893"/>
                <a:gd name="connsiteY139" fmla="*/ 660613 h 812606"/>
                <a:gd name="connsiteX140" fmla="*/ 4444521 w 12346893"/>
                <a:gd name="connsiteY140" fmla="*/ 512017 h 812606"/>
                <a:gd name="connsiteX141" fmla="*/ 4396314 w 12346893"/>
                <a:gd name="connsiteY141" fmla="*/ 464678 h 812606"/>
                <a:gd name="connsiteX142" fmla="*/ 4392001 w 12346893"/>
                <a:gd name="connsiteY142" fmla="*/ 473301 h 812606"/>
                <a:gd name="connsiteX143" fmla="*/ 4382465 w 12346893"/>
                <a:gd name="connsiteY143" fmla="*/ 455637 h 812606"/>
                <a:gd name="connsiteX144" fmla="*/ 3942636 w 12346893"/>
                <a:gd name="connsiteY144" fmla="*/ 168311 h 812606"/>
                <a:gd name="connsiteX145" fmla="*/ 3519574 w 12346893"/>
                <a:gd name="connsiteY145" fmla="*/ 428744 h 812606"/>
                <a:gd name="connsiteX146" fmla="*/ 3477788 w 12346893"/>
                <a:gd name="connsiteY146" fmla="*/ 500852 h 812606"/>
                <a:gd name="connsiteX147" fmla="*/ 3467991 w 12346893"/>
                <a:gd name="connsiteY147" fmla="*/ 516104 h 812606"/>
                <a:gd name="connsiteX148" fmla="*/ 3461880 w 12346893"/>
                <a:gd name="connsiteY148" fmla="*/ 525616 h 812606"/>
                <a:gd name="connsiteX149" fmla="*/ 2970129 w 12346893"/>
                <a:gd name="connsiteY149" fmla="*/ 812606 h 812606"/>
                <a:gd name="connsiteX150" fmla="*/ 2599702 w 12346893"/>
                <a:gd name="connsiteY150" fmla="*/ 664010 h 812606"/>
                <a:gd name="connsiteX151" fmla="*/ 2551495 w 12346893"/>
                <a:gd name="connsiteY151" fmla="*/ 616671 h 812606"/>
                <a:gd name="connsiteX152" fmla="*/ 2547182 w 12346893"/>
                <a:gd name="connsiteY152" fmla="*/ 625295 h 812606"/>
                <a:gd name="connsiteX153" fmla="*/ 2537646 w 12346893"/>
                <a:gd name="connsiteY153" fmla="*/ 607630 h 812606"/>
                <a:gd name="connsiteX154" fmla="*/ 2097817 w 12346893"/>
                <a:gd name="connsiteY154" fmla="*/ 320304 h 812606"/>
                <a:gd name="connsiteX155" fmla="*/ 1832207 w 12346893"/>
                <a:gd name="connsiteY155" fmla="*/ 411091 h 812606"/>
                <a:gd name="connsiteX156" fmla="*/ 1722225 w 12346893"/>
                <a:gd name="connsiteY156" fmla="*/ 515954 h 812606"/>
                <a:gd name="connsiteX157" fmla="*/ 1628223 w 12346893"/>
                <a:gd name="connsiteY157" fmla="*/ 583210 h 812606"/>
                <a:gd name="connsiteX158" fmla="*/ 1354650 w 12346893"/>
                <a:gd name="connsiteY158" fmla="*/ 660615 h 812606"/>
                <a:gd name="connsiteX159" fmla="*/ 984223 w 12346893"/>
                <a:gd name="connsiteY159" fmla="*/ 512019 h 812606"/>
                <a:gd name="connsiteX160" fmla="*/ 936017 w 12346893"/>
                <a:gd name="connsiteY160" fmla="*/ 464680 h 812606"/>
                <a:gd name="connsiteX161" fmla="*/ 931703 w 12346893"/>
                <a:gd name="connsiteY161" fmla="*/ 473303 h 812606"/>
                <a:gd name="connsiteX162" fmla="*/ 922167 w 12346893"/>
                <a:gd name="connsiteY162" fmla="*/ 455639 h 812606"/>
                <a:gd name="connsiteX163" fmla="*/ 482338 w 12346893"/>
                <a:gd name="connsiteY163" fmla="*/ 168313 h 812606"/>
                <a:gd name="connsiteX164" fmla="*/ 59276 w 12346893"/>
                <a:gd name="connsiteY164" fmla="*/ 428746 h 812606"/>
                <a:gd name="connsiteX165" fmla="*/ 59024 w 12346893"/>
                <a:gd name="connsiteY165" fmla="*/ 429155 h 812606"/>
                <a:gd name="connsiteX166" fmla="*/ 30746 w 12346893"/>
                <a:gd name="connsiteY166" fmla="*/ 480219 h 812606"/>
                <a:gd name="connsiteX167" fmla="*/ 1 w 12346893"/>
                <a:gd name="connsiteY167" fmla="*/ 541290 h 812606"/>
                <a:gd name="connsiteX168" fmla="*/ 247794 w 12346893"/>
                <a:gd name="connsiteY168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754768 w 12346891"/>
                <a:gd name="connsiteY59" fmla="*/ 323702 h 812606"/>
                <a:gd name="connsiteX60" fmla="*/ 8779849 w 12346891"/>
                <a:gd name="connsiteY60" fmla="*/ 296653 h 812606"/>
                <a:gd name="connsiteX61" fmla="*/ 8869084 w 12346891"/>
                <a:gd name="connsiteY61" fmla="*/ 159809 h 812606"/>
                <a:gd name="connsiteX62" fmla="*/ 8832571 w 12346891"/>
                <a:gd name="connsiteY62" fmla="*/ 258676 h 812606"/>
                <a:gd name="connsiteX63" fmla="*/ 8873851 w 12346891"/>
                <a:gd name="connsiteY63" fmla="*/ 229399 h 812606"/>
                <a:gd name="connsiteX64" fmla="*/ 9147424 w 12346891"/>
                <a:gd name="connsiteY64" fmla="*/ 151993 h 812606"/>
                <a:gd name="connsiteX65" fmla="*/ 9517851 w 12346891"/>
                <a:gd name="connsiteY65" fmla="*/ 300589 h 812606"/>
                <a:gd name="connsiteX66" fmla="*/ 9566057 w 12346891"/>
                <a:gd name="connsiteY66" fmla="*/ 347928 h 812606"/>
                <a:gd name="connsiteX67" fmla="*/ 9570371 w 12346891"/>
                <a:gd name="connsiteY67" fmla="*/ 339305 h 812606"/>
                <a:gd name="connsiteX68" fmla="*/ 9579906 w 12346891"/>
                <a:gd name="connsiteY68" fmla="*/ 356969 h 812606"/>
                <a:gd name="connsiteX69" fmla="*/ 10019736 w 12346891"/>
                <a:gd name="connsiteY69" fmla="*/ 644295 h 812606"/>
                <a:gd name="connsiteX70" fmla="*/ 10442798 w 12346891"/>
                <a:gd name="connsiteY70" fmla="*/ 383862 h 812606"/>
                <a:gd name="connsiteX71" fmla="*/ 10443050 w 12346891"/>
                <a:gd name="connsiteY71" fmla="*/ 383453 h 812606"/>
                <a:gd name="connsiteX72" fmla="*/ 10444542 w 12346891"/>
                <a:gd name="connsiteY72" fmla="*/ 380359 h 812606"/>
                <a:gd name="connsiteX73" fmla="*/ 10471328 w 12346891"/>
                <a:gd name="connsiteY73" fmla="*/ 332389 h 812606"/>
                <a:gd name="connsiteX74" fmla="*/ 10484583 w 12346891"/>
                <a:gd name="connsiteY74" fmla="*/ 311754 h 812606"/>
                <a:gd name="connsiteX75" fmla="*/ 10502072 w 12346891"/>
                <a:gd name="connsiteY75" fmla="*/ 271318 h 812606"/>
                <a:gd name="connsiteX76" fmla="*/ 10494381 w 12346891"/>
                <a:gd name="connsiteY76" fmla="*/ 296502 h 812606"/>
                <a:gd name="connsiteX77" fmla="*/ 10500491 w 12346891"/>
                <a:gd name="connsiteY77" fmla="*/ 286990 h 812606"/>
                <a:gd name="connsiteX78" fmla="*/ 10992243 w 12346891"/>
                <a:gd name="connsiteY78" fmla="*/ 0 h 812606"/>
                <a:gd name="connsiteX79" fmla="*/ 11362670 w 12346891"/>
                <a:gd name="connsiteY79" fmla="*/ 148596 h 812606"/>
                <a:gd name="connsiteX80" fmla="*/ 11410876 w 12346891"/>
                <a:gd name="connsiteY80" fmla="*/ 195935 h 812606"/>
                <a:gd name="connsiteX81" fmla="*/ 11415190 w 12346891"/>
                <a:gd name="connsiteY81" fmla="*/ 187311 h 812606"/>
                <a:gd name="connsiteX82" fmla="*/ 11424726 w 12346891"/>
                <a:gd name="connsiteY82" fmla="*/ 204976 h 812606"/>
                <a:gd name="connsiteX83" fmla="*/ 11864555 w 12346891"/>
                <a:gd name="connsiteY83" fmla="*/ 492302 h 812606"/>
                <a:gd name="connsiteX84" fmla="*/ 12329382 w 12346891"/>
                <a:gd name="connsiteY84" fmla="*/ 159808 h 812606"/>
                <a:gd name="connsiteX85" fmla="*/ 12346891 w 12346891"/>
                <a:gd name="connsiteY85" fmla="*/ 119324 h 812606"/>
                <a:gd name="connsiteX86" fmla="*/ 12329208 w 12346891"/>
                <a:gd name="connsiteY86" fmla="*/ 177225 h 812606"/>
                <a:gd name="connsiteX87" fmla="*/ 11735542 w 12346891"/>
                <a:gd name="connsiteY87" fmla="*/ 660610 h 812606"/>
                <a:gd name="connsiteX88" fmla="*/ 11365115 w 12346891"/>
                <a:gd name="connsiteY88" fmla="*/ 512014 h 812606"/>
                <a:gd name="connsiteX89" fmla="*/ 11316909 w 12346891"/>
                <a:gd name="connsiteY89" fmla="*/ 464675 h 812606"/>
                <a:gd name="connsiteX90" fmla="*/ 11312594 w 12346891"/>
                <a:gd name="connsiteY90" fmla="*/ 473298 h 812606"/>
                <a:gd name="connsiteX91" fmla="*/ 11303059 w 12346891"/>
                <a:gd name="connsiteY91" fmla="*/ 455634 h 812606"/>
                <a:gd name="connsiteX92" fmla="*/ 10863230 w 12346891"/>
                <a:gd name="connsiteY92" fmla="*/ 168308 h 812606"/>
                <a:gd name="connsiteX93" fmla="*/ 10440168 w 12346891"/>
                <a:gd name="connsiteY93" fmla="*/ 428741 h 812606"/>
                <a:gd name="connsiteX94" fmla="*/ 10439916 w 12346891"/>
                <a:gd name="connsiteY94" fmla="*/ 429150 h 812606"/>
                <a:gd name="connsiteX95" fmla="*/ 10438424 w 12346891"/>
                <a:gd name="connsiteY95" fmla="*/ 432244 h 812606"/>
                <a:gd name="connsiteX96" fmla="*/ 10411637 w 12346891"/>
                <a:gd name="connsiteY96" fmla="*/ 480214 h 812606"/>
                <a:gd name="connsiteX97" fmla="*/ 10398383 w 12346891"/>
                <a:gd name="connsiteY97" fmla="*/ 500849 h 812606"/>
                <a:gd name="connsiteX98" fmla="*/ 10380893 w 12346891"/>
                <a:gd name="connsiteY98" fmla="*/ 541285 h 812606"/>
                <a:gd name="connsiteX99" fmla="*/ 10388584 w 12346891"/>
                <a:gd name="connsiteY99" fmla="*/ 516101 h 812606"/>
                <a:gd name="connsiteX100" fmla="*/ 10382475 w 12346891"/>
                <a:gd name="connsiteY100" fmla="*/ 525613 h 812606"/>
                <a:gd name="connsiteX101" fmla="*/ 9890722 w 12346891"/>
                <a:gd name="connsiteY101" fmla="*/ 812603 h 812606"/>
                <a:gd name="connsiteX102" fmla="*/ 9520295 w 12346891"/>
                <a:gd name="connsiteY102" fmla="*/ 664007 h 812606"/>
                <a:gd name="connsiteX103" fmla="*/ 9472089 w 12346891"/>
                <a:gd name="connsiteY103" fmla="*/ 616668 h 812606"/>
                <a:gd name="connsiteX104" fmla="*/ 9467775 w 12346891"/>
                <a:gd name="connsiteY104" fmla="*/ 625292 h 812606"/>
                <a:gd name="connsiteX105" fmla="*/ 9458240 w 12346891"/>
                <a:gd name="connsiteY105" fmla="*/ 607627 h 812606"/>
                <a:gd name="connsiteX106" fmla="*/ 9018411 w 12346891"/>
                <a:gd name="connsiteY106" fmla="*/ 320302 h 812606"/>
                <a:gd name="connsiteX107" fmla="*/ 8752800 w 12346891"/>
                <a:gd name="connsiteY107" fmla="*/ 411089 h 812606"/>
                <a:gd name="connsiteX108" fmla="*/ 8707593 w 12346891"/>
                <a:gd name="connsiteY108" fmla="*/ 449000 h 812606"/>
                <a:gd name="connsiteX109" fmla="*/ 8702020 w 12346891"/>
                <a:gd name="connsiteY109" fmla="*/ 456073 h 812606"/>
                <a:gd name="connsiteX110" fmla="*/ 8667899 w 12346891"/>
                <a:gd name="connsiteY110" fmla="*/ 488902 h 812606"/>
                <a:gd name="connsiteX111" fmla="*/ 8642818 w 12346891"/>
                <a:gd name="connsiteY111" fmla="*/ 515951 h 812606"/>
                <a:gd name="connsiteX112" fmla="*/ 8590096 w 12346891"/>
                <a:gd name="connsiteY112" fmla="*/ 553928 h 812606"/>
                <a:gd name="connsiteX113" fmla="*/ 8548816 w 12346891"/>
                <a:gd name="connsiteY113" fmla="*/ 583206 h 812606"/>
                <a:gd name="connsiteX114" fmla="*/ 8275244 w 12346891"/>
                <a:gd name="connsiteY114" fmla="*/ 660611 h 812606"/>
                <a:gd name="connsiteX115" fmla="*/ 7904817 w 12346891"/>
                <a:gd name="connsiteY115" fmla="*/ 512015 h 812606"/>
                <a:gd name="connsiteX116" fmla="*/ 7856610 w 12346891"/>
                <a:gd name="connsiteY116" fmla="*/ 464676 h 812606"/>
                <a:gd name="connsiteX117" fmla="*/ 7852297 w 12346891"/>
                <a:gd name="connsiteY117" fmla="*/ 473299 h 812606"/>
                <a:gd name="connsiteX118" fmla="*/ 7842761 w 12346891"/>
                <a:gd name="connsiteY118" fmla="*/ 455635 h 812606"/>
                <a:gd name="connsiteX119" fmla="*/ 7402931 w 12346891"/>
                <a:gd name="connsiteY119" fmla="*/ 168309 h 812606"/>
                <a:gd name="connsiteX120" fmla="*/ 6979869 w 12346891"/>
                <a:gd name="connsiteY120" fmla="*/ 428742 h 812606"/>
                <a:gd name="connsiteX121" fmla="*/ 6979618 w 12346891"/>
                <a:gd name="connsiteY121" fmla="*/ 429151 h 812606"/>
                <a:gd name="connsiteX122" fmla="*/ 6978126 w 12346891"/>
                <a:gd name="connsiteY122" fmla="*/ 432245 h 812606"/>
                <a:gd name="connsiteX123" fmla="*/ 6920595 w 12346891"/>
                <a:gd name="connsiteY123" fmla="*/ 541286 h 812606"/>
                <a:gd name="connsiteX124" fmla="*/ 6928286 w 12346891"/>
                <a:gd name="connsiteY124" fmla="*/ 516102 h 812606"/>
                <a:gd name="connsiteX125" fmla="*/ 6922176 w 12346891"/>
                <a:gd name="connsiteY125" fmla="*/ 525614 h 812606"/>
                <a:gd name="connsiteX126" fmla="*/ 6430425 w 12346891"/>
                <a:gd name="connsiteY126" fmla="*/ 812604 h 812606"/>
                <a:gd name="connsiteX127" fmla="*/ 6059997 w 12346891"/>
                <a:gd name="connsiteY127" fmla="*/ 664008 h 812606"/>
                <a:gd name="connsiteX128" fmla="*/ 6011791 w 12346891"/>
                <a:gd name="connsiteY128" fmla="*/ 616669 h 812606"/>
                <a:gd name="connsiteX129" fmla="*/ 6007477 w 12346891"/>
                <a:gd name="connsiteY129" fmla="*/ 625293 h 812606"/>
                <a:gd name="connsiteX130" fmla="*/ 5997942 w 12346891"/>
                <a:gd name="connsiteY130" fmla="*/ 607628 h 812606"/>
                <a:gd name="connsiteX131" fmla="*/ 5558112 w 12346891"/>
                <a:gd name="connsiteY131" fmla="*/ 320302 h 812606"/>
                <a:gd name="connsiteX132" fmla="*/ 5292503 w 12346891"/>
                <a:gd name="connsiteY132" fmla="*/ 411089 h 812606"/>
                <a:gd name="connsiteX133" fmla="*/ 5247298 w 12346891"/>
                <a:gd name="connsiteY133" fmla="*/ 448999 h 812606"/>
                <a:gd name="connsiteX134" fmla="*/ 5241722 w 12346891"/>
                <a:gd name="connsiteY134" fmla="*/ 456075 h 812606"/>
                <a:gd name="connsiteX135" fmla="*/ 5207592 w 12346891"/>
                <a:gd name="connsiteY135" fmla="*/ 488913 h 812606"/>
                <a:gd name="connsiteX136" fmla="*/ 5129797 w 12346891"/>
                <a:gd name="connsiteY136" fmla="*/ 553930 h 812606"/>
                <a:gd name="connsiteX137" fmla="*/ 5088518 w 12346891"/>
                <a:gd name="connsiteY137" fmla="*/ 583208 h 812606"/>
                <a:gd name="connsiteX138" fmla="*/ 4814946 w 12346891"/>
                <a:gd name="connsiteY138" fmla="*/ 660613 h 812606"/>
                <a:gd name="connsiteX139" fmla="*/ 4444519 w 12346891"/>
                <a:gd name="connsiteY139" fmla="*/ 512017 h 812606"/>
                <a:gd name="connsiteX140" fmla="*/ 4396312 w 12346891"/>
                <a:gd name="connsiteY140" fmla="*/ 464678 h 812606"/>
                <a:gd name="connsiteX141" fmla="*/ 4391999 w 12346891"/>
                <a:gd name="connsiteY141" fmla="*/ 473301 h 812606"/>
                <a:gd name="connsiteX142" fmla="*/ 4382463 w 12346891"/>
                <a:gd name="connsiteY142" fmla="*/ 455637 h 812606"/>
                <a:gd name="connsiteX143" fmla="*/ 3942634 w 12346891"/>
                <a:gd name="connsiteY143" fmla="*/ 168311 h 812606"/>
                <a:gd name="connsiteX144" fmla="*/ 3519572 w 12346891"/>
                <a:gd name="connsiteY144" fmla="*/ 428744 h 812606"/>
                <a:gd name="connsiteX145" fmla="*/ 3477786 w 12346891"/>
                <a:gd name="connsiteY145" fmla="*/ 500852 h 812606"/>
                <a:gd name="connsiteX146" fmla="*/ 3467989 w 12346891"/>
                <a:gd name="connsiteY146" fmla="*/ 516104 h 812606"/>
                <a:gd name="connsiteX147" fmla="*/ 3461878 w 12346891"/>
                <a:gd name="connsiteY147" fmla="*/ 525616 h 812606"/>
                <a:gd name="connsiteX148" fmla="*/ 2970127 w 12346891"/>
                <a:gd name="connsiteY148" fmla="*/ 812606 h 812606"/>
                <a:gd name="connsiteX149" fmla="*/ 2599700 w 12346891"/>
                <a:gd name="connsiteY149" fmla="*/ 664010 h 812606"/>
                <a:gd name="connsiteX150" fmla="*/ 2551493 w 12346891"/>
                <a:gd name="connsiteY150" fmla="*/ 616671 h 812606"/>
                <a:gd name="connsiteX151" fmla="*/ 2547180 w 12346891"/>
                <a:gd name="connsiteY151" fmla="*/ 625295 h 812606"/>
                <a:gd name="connsiteX152" fmla="*/ 2537644 w 12346891"/>
                <a:gd name="connsiteY152" fmla="*/ 607630 h 812606"/>
                <a:gd name="connsiteX153" fmla="*/ 2097815 w 12346891"/>
                <a:gd name="connsiteY153" fmla="*/ 320304 h 812606"/>
                <a:gd name="connsiteX154" fmla="*/ 1832205 w 12346891"/>
                <a:gd name="connsiteY154" fmla="*/ 411091 h 812606"/>
                <a:gd name="connsiteX155" fmla="*/ 1722223 w 12346891"/>
                <a:gd name="connsiteY155" fmla="*/ 515954 h 812606"/>
                <a:gd name="connsiteX156" fmla="*/ 1628221 w 12346891"/>
                <a:gd name="connsiteY156" fmla="*/ 583210 h 812606"/>
                <a:gd name="connsiteX157" fmla="*/ 1354648 w 12346891"/>
                <a:gd name="connsiteY157" fmla="*/ 660615 h 812606"/>
                <a:gd name="connsiteX158" fmla="*/ 984221 w 12346891"/>
                <a:gd name="connsiteY158" fmla="*/ 512019 h 812606"/>
                <a:gd name="connsiteX159" fmla="*/ 936015 w 12346891"/>
                <a:gd name="connsiteY159" fmla="*/ 464680 h 812606"/>
                <a:gd name="connsiteX160" fmla="*/ 931701 w 12346891"/>
                <a:gd name="connsiteY160" fmla="*/ 473303 h 812606"/>
                <a:gd name="connsiteX161" fmla="*/ 922165 w 12346891"/>
                <a:gd name="connsiteY161" fmla="*/ 455639 h 812606"/>
                <a:gd name="connsiteX162" fmla="*/ 482336 w 12346891"/>
                <a:gd name="connsiteY162" fmla="*/ 168313 h 812606"/>
                <a:gd name="connsiteX163" fmla="*/ 59274 w 12346891"/>
                <a:gd name="connsiteY163" fmla="*/ 428746 h 812606"/>
                <a:gd name="connsiteX164" fmla="*/ 59022 w 12346891"/>
                <a:gd name="connsiteY164" fmla="*/ 429155 h 812606"/>
                <a:gd name="connsiteX165" fmla="*/ 30744 w 12346891"/>
                <a:gd name="connsiteY165" fmla="*/ 480219 h 812606"/>
                <a:gd name="connsiteX166" fmla="*/ -1 w 12346891"/>
                <a:gd name="connsiteY166" fmla="*/ 541290 h 812606"/>
                <a:gd name="connsiteX167" fmla="*/ 247792 w 12346891"/>
                <a:gd name="connsiteY167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754770 w 12346893"/>
                <a:gd name="connsiteY59" fmla="*/ 323702 h 812606"/>
                <a:gd name="connsiteX60" fmla="*/ 8779851 w 12346893"/>
                <a:gd name="connsiteY60" fmla="*/ 296653 h 812606"/>
                <a:gd name="connsiteX61" fmla="*/ 8832573 w 12346893"/>
                <a:gd name="connsiteY61" fmla="*/ 258676 h 812606"/>
                <a:gd name="connsiteX62" fmla="*/ 8873853 w 12346893"/>
                <a:gd name="connsiteY62" fmla="*/ 229399 h 812606"/>
                <a:gd name="connsiteX63" fmla="*/ 9147426 w 12346893"/>
                <a:gd name="connsiteY63" fmla="*/ 151993 h 812606"/>
                <a:gd name="connsiteX64" fmla="*/ 9517853 w 12346893"/>
                <a:gd name="connsiteY64" fmla="*/ 300589 h 812606"/>
                <a:gd name="connsiteX65" fmla="*/ 9566059 w 12346893"/>
                <a:gd name="connsiteY65" fmla="*/ 347928 h 812606"/>
                <a:gd name="connsiteX66" fmla="*/ 9570373 w 12346893"/>
                <a:gd name="connsiteY66" fmla="*/ 339305 h 812606"/>
                <a:gd name="connsiteX67" fmla="*/ 9579908 w 12346893"/>
                <a:gd name="connsiteY67" fmla="*/ 356969 h 812606"/>
                <a:gd name="connsiteX68" fmla="*/ 10019738 w 12346893"/>
                <a:gd name="connsiteY68" fmla="*/ 644295 h 812606"/>
                <a:gd name="connsiteX69" fmla="*/ 10442800 w 12346893"/>
                <a:gd name="connsiteY69" fmla="*/ 383862 h 812606"/>
                <a:gd name="connsiteX70" fmla="*/ 10443052 w 12346893"/>
                <a:gd name="connsiteY70" fmla="*/ 383453 h 812606"/>
                <a:gd name="connsiteX71" fmla="*/ 10444544 w 12346893"/>
                <a:gd name="connsiteY71" fmla="*/ 380359 h 812606"/>
                <a:gd name="connsiteX72" fmla="*/ 10471330 w 12346893"/>
                <a:gd name="connsiteY72" fmla="*/ 332389 h 812606"/>
                <a:gd name="connsiteX73" fmla="*/ 10484585 w 12346893"/>
                <a:gd name="connsiteY73" fmla="*/ 311754 h 812606"/>
                <a:gd name="connsiteX74" fmla="*/ 10502074 w 12346893"/>
                <a:gd name="connsiteY74" fmla="*/ 271318 h 812606"/>
                <a:gd name="connsiteX75" fmla="*/ 10494383 w 12346893"/>
                <a:gd name="connsiteY75" fmla="*/ 296502 h 812606"/>
                <a:gd name="connsiteX76" fmla="*/ 10500493 w 12346893"/>
                <a:gd name="connsiteY76" fmla="*/ 286990 h 812606"/>
                <a:gd name="connsiteX77" fmla="*/ 10992245 w 12346893"/>
                <a:gd name="connsiteY77" fmla="*/ 0 h 812606"/>
                <a:gd name="connsiteX78" fmla="*/ 11362672 w 12346893"/>
                <a:gd name="connsiteY78" fmla="*/ 148596 h 812606"/>
                <a:gd name="connsiteX79" fmla="*/ 11410878 w 12346893"/>
                <a:gd name="connsiteY79" fmla="*/ 195935 h 812606"/>
                <a:gd name="connsiteX80" fmla="*/ 11415192 w 12346893"/>
                <a:gd name="connsiteY80" fmla="*/ 187311 h 812606"/>
                <a:gd name="connsiteX81" fmla="*/ 11424728 w 12346893"/>
                <a:gd name="connsiteY81" fmla="*/ 204976 h 812606"/>
                <a:gd name="connsiteX82" fmla="*/ 11864557 w 12346893"/>
                <a:gd name="connsiteY82" fmla="*/ 492302 h 812606"/>
                <a:gd name="connsiteX83" fmla="*/ 12329384 w 12346893"/>
                <a:gd name="connsiteY83" fmla="*/ 159808 h 812606"/>
                <a:gd name="connsiteX84" fmla="*/ 12346893 w 12346893"/>
                <a:gd name="connsiteY84" fmla="*/ 119324 h 812606"/>
                <a:gd name="connsiteX85" fmla="*/ 12329210 w 12346893"/>
                <a:gd name="connsiteY85" fmla="*/ 177225 h 812606"/>
                <a:gd name="connsiteX86" fmla="*/ 11735544 w 12346893"/>
                <a:gd name="connsiteY86" fmla="*/ 660610 h 812606"/>
                <a:gd name="connsiteX87" fmla="*/ 11365117 w 12346893"/>
                <a:gd name="connsiteY87" fmla="*/ 512014 h 812606"/>
                <a:gd name="connsiteX88" fmla="*/ 11316911 w 12346893"/>
                <a:gd name="connsiteY88" fmla="*/ 464675 h 812606"/>
                <a:gd name="connsiteX89" fmla="*/ 11312596 w 12346893"/>
                <a:gd name="connsiteY89" fmla="*/ 473298 h 812606"/>
                <a:gd name="connsiteX90" fmla="*/ 11303061 w 12346893"/>
                <a:gd name="connsiteY90" fmla="*/ 455634 h 812606"/>
                <a:gd name="connsiteX91" fmla="*/ 10863232 w 12346893"/>
                <a:gd name="connsiteY91" fmla="*/ 168308 h 812606"/>
                <a:gd name="connsiteX92" fmla="*/ 10440170 w 12346893"/>
                <a:gd name="connsiteY92" fmla="*/ 428741 h 812606"/>
                <a:gd name="connsiteX93" fmla="*/ 10439918 w 12346893"/>
                <a:gd name="connsiteY93" fmla="*/ 429150 h 812606"/>
                <a:gd name="connsiteX94" fmla="*/ 10438426 w 12346893"/>
                <a:gd name="connsiteY94" fmla="*/ 432244 h 812606"/>
                <a:gd name="connsiteX95" fmla="*/ 10411639 w 12346893"/>
                <a:gd name="connsiteY95" fmla="*/ 480214 h 812606"/>
                <a:gd name="connsiteX96" fmla="*/ 10398385 w 12346893"/>
                <a:gd name="connsiteY96" fmla="*/ 500849 h 812606"/>
                <a:gd name="connsiteX97" fmla="*/ 10380895 w 12346893"/>
                <a:gd name="connsiteY97" fmla="*/ 541285 h 812606"/>
                <a:gd name="connsiteX98" fmla="*/ 10388586 w 12346893"/>
                <a:gd name="connsiteY98" fmla="*/ 516101 h 812606"/>
                <a:gd name="connsiteX99" fmla="*/ 10382477 w 12346893"/>
                <a:gd name="connsiteY99" fmla="*/ 525613 h 812606"/>
                <a:gd name="connsiteX100" fmla="*/ 9890724 w 12346893"/>
                <a:gd name="connsiteY100" fmla="*/ 812603 h 812606"/>
                <a:gd name="connsiteX101" fmla="*/ 9520297 w 12346893"/>
                <a:gd name="connsiteY101" fmla="*/ 664007 h 812606"/>
                <a:gd name="connsiteX102" fmla="*/ 9472091 w 12346893"/>
                <a:gd name="connsiteY102" fmla="*/ 616668 h 812606"/>
                <a:gd name="connsiteX103" fmla="*/ 9467777 w 12346893"/>
                <a:gd name="connsiteY103" fmla="*/ 625292 h 812606"/>
                <a:gd name="connsiteX104" fmla="*/ 9458242 w 12346893"/>
                <a:gd name="connsiteY104" fmla="*/ 607627 h 812606"/>
                <a:gd name="connsiteX105" fmla="*/ 9018413 w 12346893"/>
                <a:gd name="connsiteY105" fmla="*/ 320302 h 812606"/>
                <a:gd name="connsiteX106" fmla="*/ 8752802 w 12346893"/>
                <a:gd name="connsiteY106" fmla="*/ 411089 h 812606"/>
                <a:gd name="connsiteX107" fmla="*/ 8707595 w 12346893"/>
                <a:gd name="connsiteY107" fmla="*/ 449000 h 812606"/>
                <a:gd name="connsiteX108" fmla="*/ 8702022 w 12346893"/>
                <a:gd name="connsiteY108" fmla="*/ 456073 h 812606"/>
                <a:gd name="connsiteX109" fmla="*/ 8667901 w 12346893"/>
                <a:gd name="connsiteY109" fmla="*/ 488902 h 812606"/>
                <a:gd name="connsiteX110" fmla="*/ 8642820 w 12346893"/>
                <a:gd name="connsiteY110" fmla="*/ 515951 h 812606"/>
                <a:gd name="connsiteX111" fmla="*/ 8590098 w 12346893"/>
                <a:gd name="connsiteY111" fmla="*/ 553928 h 812606"/>
                <a:gd name="connsiteX112" fmla="*/ 8548818 w 12346893"/>
                <a:gd name="connsiteY112" fmla="*/ 583206 h 812606"/>
                <a:gd name="connsiteX113" fmla="*/ 8275246 w 12346893"/>
                <a:gd name="connsiteY113" fmla="*/ 660611 h 812606"/>
                <a:gd name="connsiteX114" fmla="*/ 7904819 w 12346893"/>
                <a:gd name="connsiteY114" fmla="*/ 512015 h 812606"/>
                <a:gd name="connsiteX115" fmla="*/ 7856612 w 12346893"/>
                <a:gd name="connsiteY115" fmla="*/ 464676 h 812606"/>
                <a:gd name="connsiteX116" fmla="*/ 7852299 w 12346893"/>
                <a:gd name="connsiteY116" fmla="*/ 473299 h 812606"/>
                <a:gd name="connsiteX117" fmla="*/ 7842763 w 12346893"/>
                <a:gd name="connsiteY117" fmla="*/ 455635 h 812606"/>
                <a:gd name="connsiteX118" fmla="*/ 7402933 w 12346893"/>
                <a:gd name="connsiteY118" fmla="*/ 168309 h 812606"/>
                <a:gd name="connsiteX119" fmla="*/ 6979871 w 12346893"/>
                <a:gd name="connsiteY119" fmla="*/ 428742 h 812606"/>
                <a:gd name="connsiteX120" fmla="*/ 6979620 w 12346893"/>
                <a:gd name="connsiteY120" fmla="*/ 429151 h 812606"/>
                <a:gd name="connsiteX121" fmla="*/ 6978128 w 12346893"/>
                <a:gd name="connsiteY121" fmla="*/ 432245 h 812606"/>
                <a:gd name="connsiteX122" fmla="*/ 6920597 w 12346893"/>
                <a:gd name="connsiteY122" fmla="*/ 541286 h 812606"/>
                <a:gd name="connsiteX123" fmla="*/ 6928288 w 12346893"/>
                <a:gd name="connsiteY123" fmla="*/ 516102 h 812606"/>
                <a:gd name="connsiteX124" fmla="*/ 6922178 w 12346893"/>
                <a:gd name="connsiteY124" fmla="*/ 525614 h 812606"/>
                <a:gd name="connsiteX125" fmla="*/ 6430427 w 12346893"/>
                <a:gd name="connsiteY125" fmla="*/ 812604 h 812606"/>
                <a:gd name="connsiteX126" fmla="*/ 6059999 w 12346893"/>
                <a:gd name="connsiteY126" fmla="*/ 664008 h 812606"/>
                <a:gd name="connsiteX127" fmla="*/ 6011793 w 12346893"/>
                <a:gd name="connsiteY127" fmla="*/ 616669 h 812606"/>
                <a:gd name="connsiteX128" fmla="*/ 6007479 w 12346893"/>
                <a:gd name="connsiteY128" fmla="*/ 625293 h 812606"/>
                <a:gd name="connsiteX129" fmla="*/ 5997944 w 12346893"/>
                <a:gd name="connsiteY129" fmla="*/ 607628 h 812606"/>
                <a:gd name="connsiteX130" fmla="*/ 5558114 w 12346893"/>
                <a:gd name="connsiteY130" fmla="*/ 320302 h 812606"/>
                <a:gd name="connsiteX131" fmla="*/ 5292505 w 12346893"/>
                <a:gd name="connsiteY131" fmla="*/ 411089 h 812606"/>
                <a:gd name="connsiteX132" fmla="*/ 5247300 w 12346893"/>
                <a:gd name="connsiteY132" fmla="*/ 448999 h 812606"/>
                <a:gd name="connsiteX133" fmla="*/ 5241724 w 12346893"/>
                <a:gd name="connsiteY133" fmla="*/ 456075 h 812606"/>
                <a:gd name="connsiteX134" fmla="*/ 5207594 w 12346893"/>
                <a:gd name="connsiteY134" fmla="*/ 488913 h 812606"/>
                <a:gd name="connsiteX135" fmla="*/ 5129799 w 12346893"/>
                <a:gd name="connsiteY135" fmla="*/ 553930 h 812606"/>
                <a:gd name="connsiteX136" fmla="*/ 5088520 w 12346893"/>
                <a:gd name="connsiteY136" fmla="*/ 583208 h 812606"/>
                <a:gd name="connsiteX137" fmla="*/ 4814948 w 12346893"/>
                <a:gd name="connsiteY137" fmla="*/ 660613 h 812606"/>
                <a:gd name="connsiteX138" fmla="*/ 4444521 w 12346893"/>
                <a:gd name="connsiteY138" fmla="*/ 512017 h 812606"/>
                <a:gd name="connsiteX139" fmla="*/ 4396314 w 12346893"/>
                <a:gd name="connsiteY139" fmla="*/ 464678 h 812606"/>
                <a:gd name="connsiteX140" fmla="*/ 4392001 w 12346893"/>
                <a:gd name="connsiteY140" fmla="*/ 473301 h 812606"/>
                <a:gd name="connsiteX141" fmla="*/ 4382465 w 12346893"/>
                <a:gd name="connsiteY141" fmla="*/ 455637 h 812606"/>
                <a:gd name="connsiteX142" fmla="*/ 3942636 w 12346893"/>
                <a:gd name="connsiteY142" fmla="*/ 168311 h 812606"/>
                <a:gd name="connsiteX143" fmla="*/ 3519574 w 12346893"/>
                <a:gd name="connsiteY143" fmla="*/ 428744 h 812606"/>
                <a:gd name="connsiteX144" fmla="*/ 3477788 w 12346893"/>
                <a:gd name="connsiteY144" fmla="*/ 500852 h 812606"/>
                <a:gd name="connsiteX145" fmla="*/ 3467991 w 12346893"/>
                <a:gd name="connsiteY145" fmla="*/ 516104 h 812606"/>
                <a:gd name="connsiteX146" fmla="*/ 3461880 w 12346893"/>
                <a:gd name="connsiteY146" fmla="*/ 525616 h 812606"/>
                <a:gd name="connsiteX147" fmla="*/ 2970129 w 12346893"/>
                <a:gd name="connsiteY147" fmla="*/ 812606 h 812606"/>
                <a:gd name="connsiteX148" fmla="*/ 2599702 w 12346893"/>
                <a:gd name="connsiteY148" fmla="*/ 664010 h 812606"/>
                <a:gd name="connsiteX149" fmla="*/ 2551495 w 12346893"/>
                <a:gd name="connsiteY149" fmla="*/ 616671 h 812606"/>
                <a:gd name="connsiteX150" fmla="*/ 2547182 w 12346893"/>
                <a:gd name="connsiteY150" fmla="*/ 625295 h 812606"/>
                <a:gd name="connsiteX151" fmla="*/ 2537646 w 12346893"/>
                <a:gd name="connsiteY151" fmla="*/ 607630 h 812606"/>
                <a:gd name="connsiteX152" fmla="*/ 2097817 w 12346893"/>
                <a:gd name="connsiteY152" fmla="*/ 320304 h 812606"/>
                <a:gd name="connsiteX153" fmla="*/ 1832207 w 12346893"/>
                <a:gd name="connsiteY153" fmla="*/ 411091 h 812606"/>
                <a:gd name="connsiteX154" fmla="*/ 1722225 w 12346893"/>
                <a:gd name="connsiteY154" fmla="*/ 515954 h 812606"/>
                <a:gd name="connsiteX155" fmla="*/ 1628223 w 12346893"/>
                <a:gd name="connsiteY155" fmla="*/ 583210 h 812606"/>
                <a:gd name="connsiteX156" fmla="*/ 1354650 w 12346893"/>
                <a:gd name="connsiteY156" fmla="*/ 660615 h 812606"/>
                <a:gd name="connsiteX157" fmla="*/ 984223 w 12346893"/>
                <a:gd name="connsiteY157" fmla="*/ 512019 h 812606"/>
                <a:gd name="connsiteX158" fmla="*/ 936017 w 12346893"/>
                <a:gd name="connsiteY158" fmla="*/ 464680 h 812606"/>
                <a:gd name="connsiteX159" fmla="*/ 931703 w 12346893"/>
                <a:gd name="connsiteY159" fmla="*/ 473303 h 812606"/>
                <a:gd name="connsiteX160" fmla="*/ 922167 w 12346893"/>
                <a:gd name="connsiteY160" fmla="*/ 455639 h 812606"/>
                <a:gd name="connsiteX161" fmla="*/ 482338 w 12346893"/>
                <a:gd name="connsiteY161" fmla="*/ 168313 h 812606"/>
                <a:gd name="connsiteX162" fmla="*/ 59276 w 12346893"/>
                <a:gd name="connsiteY162" fmla="*/ 428746 h 812606"/>
                <a:gd name="connsiteX163" fmla="*/ 59024 w 12346893"/>
                <a:gd name="connsiteY163" fmla="*/ 429155 h 812606"/>
                <a:gd name="connsiteX164" fmla="*/ 30746 w 12346893"/>
                <a:gd name="connsiteY164" fmla="*/ 480219 h 812606"/>
                <a:gd name="connsiteX165" fmla="*/ 1 w 12346893"/>
                <a:gd name="connsiteY165" fmla="*/ 541290 h 812606"/>
                <a:gd name="connsiteX166" fmla="*/ 247794 w 12346893"/>
                <a:gd name="connsiteY166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754768 w 12346891"/>
                <a:gd name="connsiteY59" fmla="*/ 323702 h 812606"/>
                <a:gd name="connsiteX60" fmla="*/ 8832571 w 12346891"/>
                <a:gd name="connsiteY60" fmla="*/ 258676 h 812606"/>
                <a:gd name="connsiteX61" fmla="*/ 8873851 w 12346891"/>
                <a:gd name="connsiteY61" fmla="*/ 229399 h 812606"/>
                <a:gd name="connsiteX62" fmla="*/ 9147424 w 12346891"/>
                <a:gd name="connsiteY62" fmla="*/ 151993 h 812606"/>
                <a:gd name="connsiteX63" fmla="*/ 9517851 w 12346891"/>
                <a:gd name="connsiteY63" fmla="*/ 300589 h 812606"/>
                <a:gd name="connsiteX64" fmla="*/ 9566057 w 12346891"/>
                <a:gd name="connsiteY64" fmla="*/ 347928 h 812606"/>
                <a:gd name="connsiteX65" fmla="*/ 9570371 w 12346891"/>
                <a:gd name="connsiteY65" fmla="*/ 339305 h 812606"/>
                <a:gd name="connsiteX66" fmla="*/ 9579906 w 12346891"/>
                <a:gd name="connsiteY66" fmla="*/ 356969 h 812606"/>
                <a:gd name="connsiteX67" fmla="*/ 10019736 w 12346891"/>
                <a:gd name="connsiteY67" fmla="*/ 644295 h 812606"/>
                <a:gd name="connsiteX68" fmla="*/ 10442798 w 12346891"/>
                <a:gd name="connsiteY68" fmla="*/ 383862 h 812606"/>
                <a:gd name="connsiteX69" fmla="*/ 10443050 w 12346891"/>
                <a:gd name="connsiteY69" fmla="*/ 383453 h 812606"/>
                <a:gd name="connsiteX70" fmla="*/ 10444542 w 12346891"/>
                <a:gd name="connsiteY70" fmla="*/ 380359 h 812606"/>
                <a:gd name="connsiteX71" fmla="*/ 10471328 w 12346891"/>
                <a:gd name="connsiteY71" fmla="*/ 332389 h 812606"/>
                <a:gd name="connsiteX72" fmla="*/ 10484583 w 12346891"/>
                <a:gd name="connsiteY72" fmla="*/ 311754 h 812606"/>
                <a:gd name="connsiteX73" fmla="*/ 10502072 w 12346891"/>
                <a:gd name="connsiteY73" fmla="*/ 271318 h 812606"/>
                <a:gd name="connsiteX74" fmla="*/ 10494381 w 12346891"/>
                <a:gd name="connsiteY74" fmla="*/ 296502 h 812606"/>
                <a:gd name="connsiteX75" fmla="*/ 10500491 w 12346891"/>
                <a:gd name="connsiteY75" fmla="*/ 286990 h 812606"/>
                <a:gd name="connsiteX76" fmla="*/ 10992243 w 12346891"/>
                <a:gd name="connsiteY76" fmla="*/ 0 h 812606"/>
                <a:gd name="connsiteX77" fmla="*/ 11362670 w 12346891"/>
                <a:gd name="connsiteY77" fmla="*/ 148596 h 812606"/>
                <a:gd name="connsiteX78" fmla="*/ 11410876 w 12346891"/>
                <a:gd name="connsiteY78" fmla="*/ 195935 h 812606"/>
                <a:gd name="connsiteX79" fmla="*/ 11415190 w 12346891"/>
                <a:gd name="connsiteY79" fmla="*/ 187311 h 812606"/>
                <a:gd name="connsiteX80" fmla="*/ 11424726 w 12346891"/>
                <a:gd name="connsiteY80" fmla="*/ 204976 h 812606"/>
                <a:gd name="connsiteX81" fmla="*/ 11864555 w 12346891"/>
                <a:gd name="connsiteY81" fmla="*/ 492302 h 812606"/>
                <a:gd name="connsiteX82" fmla="*/ 12329382 w 12346891"/>
                <a:gd name="connsiteY82" fmla="*/ 159808 h 812606"/>
                <a:gd name="connsiteX83" fmla="*/ 12346891 w 12346891"/>
                <a:gd name="connsiteY83" fmla="*/ 119324 h 812606"/>
                <a:gd name="connsiteX84" fmla="*/ 12329208 w 12346891"/>
                <a:gd name="connsiteY84" fmla="*/ 177225 h 812606"/>
                <a:gd name="connsiteX85" fmla="*/ 11735542 w 12346891"/>
                <a:gd name="connsiteY85" fmla="*/ 660610 h 812606"/>
                <a:gd name="connsiteX86" fmla="*/ 11365115 w 12346891"/>
                <a:gd name="connsiteY86" fmla="*/ 512014 h 812606"/>
                <a:gd name="connsiteX87" fmla="*/ 11316909 w 12346891"/>
                <a:gd name="connsiteY87" fmla="*/ 464675 h 812606"/>
                <a:gd name="connsiteX88" fmla="*/ 11312594 w 12346891"/>
                <a:gd name="connsiteY88" fmla="*/ 473298 h 812606"/>
                <a:gd name="connsiteX89" fmla="*/ 11303059 w 12346891"/>
                <a:gd name="connsiteY89" fmla="*/ 455634 h 812606"/>
                <a:gd name="connsiteX90" fmla="*/ 10863230 w 12346891"/>
                <a:gd name="connsiteY90" fmla="*/ 168308 h 812606"/>
                <a:gd name="connsiteX91" fmla="*/ 10440168 w 12346891"/>
                <a:gd name="connsiteY91" fmla="*/ 428741 h 812606"/>
                <a:gd name="connsiteX92" fmla="*/ 10439916 w 12346891"/>
                <a:gd name="connsiteY92" fmla="*/ 429150 h 812606"/>
                <a:gd name="connsiteX93" fmla="*/ 10438424 w 12346891"/>
                <a:gd name="connsiteY93" fmla="*/ 432244 h 812606"/>
                <a:gd name="connsiteX94" fmla="*/ 10411637 w 12346891"/>
                <a:gd name="connsiteY94" fmla="*/ 480214 h 812606"/>
                <a:gd name="connsiteX95" fmla="*/ 10398383 w 12346891"/>
                <a:gd name="connsiteY95" fmla="*/ 500849 h 812606"/>
                <a:gd name="connsiteX96" fmla="*/ 10380893 w 12346891"/>
                <a:gd name="connsiteY96" fmla="*/ 541285 h 812606"/>
                <a:gd name="connsiteX97" fmla="*/ 10388584 w 12346891"/>
                <a:gd name="connsiteY97" fmla="*/ 516101 h 812606"/>
                <a:gd name="connsiteX98" fmla="*/ 10382475 w 12346891"/>
                <a:gd name="connsiteY98" fmla="*/ 525613 h 812606"/>
                <a:gd name="connsiteX99" fmla="*/ 9890722 w 12346891"/>
                <a:gd name="connsiteY99" fmla="*/ 812603 h 812606"/>
                <a:gd name="connsiteX100" fmla="*/ 9520295 w 12346891"/>
                <a:gd name="connsiteY100" fmla="*/ 664007 h 812606"/>
                <a:gd name="connsiteX101" fmla="*/ 9472089 w 12346891"/>
                <a:gd name="connsiteY101" fmla="*/ 616668 h 812606"/>
                <a:gd name="connsiteX102" fmla="*/ 9467775 w 12346891"/>
                <a:gd name="connsiteY102" fmla="*/ 625292 h 812606"/>
                <a:gd name="connsiteX103" fmla="*/ 9458240 w 12346891"/>
                <a:gd name="connsiteY103" fmla="*/ 607627 h 812606"/>
                <a:gd name="connsiteX104" fmla="*/ 9018411 w 12346891"/>
                <a:gd name="connsiteY104" fmla="*/ 320302 h 812606"/>
                <a:gd name="connsiteX105" fmla="*/ 8752800 w 12346891"/>
                <a:gd name="connsiteY105" fmla="*/ 411089 h 812606"/>
                <a:gd name="connsiteX106" fmla="*/ 8707593 w 12346891"/>
                <a:gd name="connsiteY106" fmla="*/ 449000 h 812606"/>
                <a:gd name="connsiteX107" fmla="*/ 8702020 w 12346891"/>
                <a:gd name="connsiteY107" fmla="*/ 456073 h 812606"/>
                <a:gd name="connsiteX108" fmla="*/ 8667899 w 12346891"/>
                <a:gd name="connsiteY108" fmla="*/ 488902 h 812606"/>
                <a:gd name="connsiteX109" fmla="*/ 8642818 w 12346891"/>
                <a:gd name="connsiteY109" fmla="*/ 515951 h 812606"/>
                <a:gd name="connsiteX110" fmla="*/ 8590096 w 12346891"/>
                <a:gd name="connsiteY110" fmla="*/ 553928 h 812606"/>
                <a:gd name="connsiteX111" fmla="*/ 8548816 w 12346891"/>
                <a:gd name="connsiteY111" fmla="*/ 583206 h 812606"/>
                <a:gd name="connsiteX112" fmla="*/ 8275244 w 12346891"/>
                <a:gd name="connsiteY112" fmla="*/ 660611 h 812606"/>
                <a:gd name="connsiteX113" fmla="*/ 7904817 w 12346891"/>
                <a:gd name="connsiteY113" fmla="*/ 512015 h 812606"/>
                <a:gd name="connsiteX114" fmla="*/ 7856610 w 12346891"/>
                <a:gd name="connsiteY114" fmla="*/ 464676 h 812606"/>
                <a:gd name="connsiteX115" fmla="*/ 7852297 w 12346891"/>
                <a:gd name="connsiteY115" fmla="*/ 473299 h 812606"/>
                <a:gd name="connsiteX116" fmla="*/ 7842761 w 12346891"/>
                <a:gd name="connsiteY116" fmla="*/ 455635 h 812606"/>
                <a:gd name="connsiteX117" fmla="*/ 7402931 w 12346891"/>
                <a:gd name="connsiteY117" fmla="*/ 168309 h 812606"/>
                <a:gd name="connsiteX118" fmla="*/ 6979869 w 12346891"/>
                <a:gd name="connsiteY118" fmla="*/ 428742 h 812606"/>
                <a:gd name="connsiteX119" fmla="*/ 6979618 w 12346891"/>
                <a:gd name="connsiteY119" fmla="*/ 429151 h 812606"/>
                <a:gd name="connsiteX120" fmla="*/ 6978126 w 12346891"/>
                <a:gd name="connsiteY120" fmla="*/ 432245 h 812606"/>
                <a:gd name="connsiteX121" fmla="*/ 6920595 w 12346891"/>
                <a:gd name="connsiteY121" fmla="*/ 541286 h 812606"/>
                <a:gd name="connsiteX122" fmla="*/ 6928286 w 12346891"/>
                <a:gd name="connsiteY122" fmla="*/ 516102 h 812606"/>
                <a:gd name="connsiteX123" fmla="*/ 6922176 w 12346891"/>
                <a:gd name="connsiteY123" fmla="*/ 525614 h 812606"/>
                <a:gd name="connsiteX124" fmla="*/ 6430425 w 12346891"/>
                <a:gd name="connsiteY124" fmla="*/ 812604 h 812606"/>
                <a:gd name="connsiteX125" fmla="*/ 6059997 w 12346891"/>
                <a:gd name="connsiteY125" fmla="*/ 664008 h 812606"/>
                <a:gd name="connsiteX126" fmla="*/ 6011791 w 12346891"/>
                <a:gd name="connsiteY126" fmla="*/ 616669 h 812606"/>
                <a:gd name="connsiteX127" fmla="*/ 6007477 w 12346891"/>
                <a:gd name="connsiteY127" fmla="*/ 625293 h 812606"/>
                <a:gd name="connsiteX128" fmla="*/ 5997942 w 12346891"/>
                <a:gd name="connsiteY128" fmla="*/ 607628 h 812606"/>
                <a:gd name="connsiteX129" fmla="*/ 5558112 w 12346891"/>
                <a:gd name="connsiteY129" fmla="*/ 320302 h 812606"/>
                <a:gd name="connsiteX130" fmla="*/ 5292503 w 12346891"/>
                <a:gd name="connsiteY130" fmla="*/ 411089 h 812606"/>
                <a:gd name="connsiteX131" fmla="*/ 5247298 w 12346891"/>
                <a:gd name="connsiteY131" fmla="*/ 448999 h 812606"/>
                <a:gd name="connsiteX132" fmla="*/ 5241722 w 12346891"/>
                <a:gd name="connsiteY132" fmla="*/ 456075 h 812606"/>
                <a:gd name="connsiteX133" fmla="*/ 5207592 w 12346891"/>
                <a:gd name="connsiteY133" fmla="*/ 488913 h 812606"/>
                <a:gd name="connsiteX134" fmla="*/ 5129797 w 12346891"/>
                <a:gd name="connsiteY134" fmla="*/ 553930 h 812606"/>
                <a:gd name="connsiteX135" fmla="*/ 5088518 w 12346891"/>
                <a:gd name="connsiteY135" fmla="*/ 583208 h 812606"/>
                <a:gd name="connsiteX136" fmla="*/ 4814946 w 12346891"/>
                <a:gd name="connsiteY136" fmla="*/ 660613 h 812606"/>
                <a:gd name="connsiteX137" fmla="*/ 4444519 w 12346891"/>
                <a:gd name="connsiteY137" fmla="*/ 512017 h 812606"/>
                <a:gd name="connsiteX138" fmla="*/ 4396312 w 12346891"/>
                <a:gd name="connsiteY138" fmla="*/ 464678 h 812606"/>
                <a:gd name="connsiteX139" fmla="*/ 4391999 w 12346891"/>
                <a:gd name="connsiteY139" fmla="*/ 473301 h 812606"/>
                <a:gd name="connsiteX140" fmla="*/ 4382463 w 12346891"/>
                <a:gd name="connsiteY140" fmla="*/ 455637 h 812606"/>
                <a:gd name="connsiteX141" fmla="*/ 3942634 w 12346891"/>
                <a:gd name="connsiteY141" fmla="*/ 168311 h 812606"/>
                <a:gd name="connsiteX142" fmla="*/ 3519572 w 12346891"/>
                <a:gd name="connsiteY142" fmla="*/ 428744 h 812606"/>
                <a:gd name="connsiteX143" fmla="*/ 3477786 w 12346891"/>
                <a:gd name="connsiteY143" fmla="*/ 500852 h 812606"/>
                <a:gd name="connsiteX144" fmla="*/ 3467989 w 12346891"/>
                <a:gd name="connsiteY144" fmla="*/ 516104 h 812606"/>
                <a:gd name="connsiteX145" fmla="*/ 3461878 w 12346891"/>
                <a:gd name="connsiteY145" fmla="*/ 525616 h 812606"/>
                <a:gd name="connsiteX146" fmla="*/ 2970127 w 12346891"/>
                <a:gd name="connsiteY146" fmla="*/ 812606 h 812606"/>
                <a:gd name="connsiteX147" fmla="*/ 2599700 w 12346891"/>
                <a:gd name="connsiteY147" fmla="*/ 664010 h 812606"/>
                <a:gd name="connsiteX148" fmla="*/ 2551493 w 12346891"/>
                <a:gd name="connsiteY148" fmla="*/ 616671 h 812606"/>
                <a:gd name="connsiteX149" fmla="*/ 2547180 w 12346891"/>
                <a:gd name="connsiteY149" fmla="*/ 625295 h 812606"/>
                <a:gd name="connsiteX150" fmla="*/ 2537644 w 12346891"/>
                <a:gd name="connsiteY150" fmla="*/ 607630 h 812606"/>
                <a:gd name="connsiteX151" fmla="*/ 2097815 w 12346891"/>
                <a:gd name="connsiteY151" fmla="*/ 320304 h 812606"/>
                <a:gd name="connsiteX152" fmla="*/ 1832205 w 12346891"/>
                <a:gd name="connsiteY152" fmla="*/ 411091 h 812606"/>
                <a:gd name="connsiteX153" fmla="*/ 1722223 w 12346891"/>
                <a:gd name="connsiteY153" fmla="*/ 515954 h 812606"/>
                <a:gd name="connsiteX154" fmla="*/ 1628221 w 12346891"/>
                <a:gd name="connsiteY154" fmla="*/ 583210 h 812606"/>
                <a:gd name="connsiteX155" fmla="*/ 1354648 w 12346891"/>
                <a:gd name="connsiteY155" fmla="*/ 660615 h 812606"/>
                <a:gd name="connsiteX156" fmla="*/ 984221 w 12346891"/>
                <a:gd name="connsiteY156" fmla="*/ 512019 h 812606"/>
                <a:gd name="connsiteX157" fmla="*/ 936015 w 12346891"/>
                <a:gd name="connsiteY157" fmla="*/ 464680 h 812606"/>
                <a:gd name="connsiteX158" fmla="*/ 931701 w 12346891"/>
                <a:gd name="connsiteY158" fmla="*/ 473303 h 812606"/>
                <a:gd name="connsiteX159" fmla="*/ 922165 w 12346891"/>
                <a:gd name="connsiteY159" fmla="*/ 455639 h 812606"/>
                <a:gd name="connsiteX160" fmla="*/ 482336 w 12346891"/>
                <a:gd name="connsiteY160" fmla="*/ 168313 h 812606"/>
                <a:gd name="connsiteX161" fmla="*/ 59274 w 12346891"/>
                <a:gd name="connsiteY161" fmla="*/ 428746 h 812606"/>
                <a:gd name="connsiteX162" fmla="*/ 59022 w 12346891"/>
                <a:gd name="connsiteY162" fmla="*/ 429155 h 812606"/>
                <a:gd name="connsiteX163" fmla="*/ 30744 w 12346891"/>
                <a:gd name="connsiteY163" fmla="*/ 480219 h 812606"/>
                <a:gd name="connsiteX164" fmla="*/ -1 w 12346891"/>
                <a:gd name="connsiteY164" fmla="*/ 541290 h 812606"/>
                <a:gd name="connsiteX165" fmla="*/ 247792 w 12346891"/>
                <a:gd name="connsiteY165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754770 w 12346893"/>
                <a:gd name="connsiteY59" fmla="*/ 323702 h 812606"/>
                <a:gd name="connsiteX60" fmla="*/ 8832573 w 12346893"/>
                <a:gd name="connsiteY60" fmla="*/ 258676 h 812606"/>
                <a:gd name="connsiteX61" fmla="*/ 8873853 w 12346893"/>
                <a:gd name="connsiteY61" fmla="*/ 229399 h 812606"/>
                <a:gd name="connsiteX62" fmla="*/ 9147426 w 12346893"/>
                <a:gd name="connsiteY62" fmla="*/ 151993 h 812606"/>
                <a:gd name="connsiteX63" fmla="*/ 9517853 w 12346893"/>
                <a:gd name="connsiteY63" fmla="*/ 300589 h 812606"/>
                <a:gd name="connsiteX64" fmla="*/ 9566059 w 12346893"/>
                <a:gd name="connsiteY64" fmla="*/ 347928 h 812606"/>
                <a:gd name="connsiteX65" fmla="*/ 9570373 w 12346893"/>
                <a:gd name="connsiteY65" fmla="*/ 339305 h 812606"/>
                <a:gd name="connsiteX66" fmla="*/ 9579908 w 12346893"/>
                <a:gd name="connsiteY66" fmla="*/ 356969 h 812606"/>
                <a:gd name="connsiteX67" fmla="*/ 10019738 w 12346893"/>
                <a:gd name="connsiteY67" fmla="*/ 644295 h 812606"/>
                <a:gd name="connsiteX68" fmla="*/ 10442800 w 12346893"/>
                <a:gd name="connsiteY68" fmla="*/ 383862 h 812606"/>
                <a:gd name="connsiteX69" fmla="*/ 10443052 w 12346893"/>
                <a:gd name="connsiteY69" fmla="*/ 383453 h 812606"/>
                <a:gd name="connsiteX70" fmla="*/ 10444544 w 12346893"/>
                <a:gd name="connsiteY70" fmla="*/ 380359 h 812606"/>
                <a:gd name="connsiteX71" fmla="*/ 10471330 w 12346893"/>
                <a:gd name="connsiteY71" fmla="*/ 332389 h 812606"/>
                <a:gd name="connsiteX72" fmla="*/ 10484585 w 12346893"/>
                <a:gd name="connsiteY72" fmla="*/ 311754 h 812606"/>
                <a:gd name="connsiteX73" fmla="*/ 10502074 w 12346893"/>
                <a:gd name="connsiteY73" fmla="*/ 271318 h 812606"/>
                <a:gd name="connsiteX74" fmla="*/ 10494383 w 12346893"/>
                <a:gd name="connsiteY74" fmla="*/ 296502 h 812606"/>
                <a:gd name="connsiteX75" fmla="*/ 10500493 w 12346893"/>
                <a:gd name="connsiteY75" fmla="*/ 286990 h 812606"/>
                <a:gd name="connsiteX76" fmla="*/ 10992245 w 12346893"/>
                <a:gd name="connsiteY76" fmla="*/ 0 h 812606"/>
                <a:gd name="connsiteX77" fmla="*/ 11362672 w 12346893"/>
                <a:gd name="connsiteY77" fmla="*/ 148596 h 812606"/>
                <a:gd name="connsiteX78" fmla="*/ 11410878 w 12346893"/>
                <a:gd name="connsiteY78" fmla="*/ 195935 h 812606"/>
                <a:gd name="connsiteX79" fmla="*/ 11415192 w 12346893"/>
                <a:gd name="connsiteY79" fmla="*/ 187311 h 812606"/>
                <a:gd name="connsiteX80" fmla="*/ 11424728 w 12346893"/>
                <a:gd name="connsiteY80" fmla="*/ 204976 h 812606"/>
                <a:gd name="connsiteX81" fmla="*/ 11864557 w 12346893"/>
                <a:gd name="connsiteY81" fmla="*/ 492302 h 812606"/>
                <a:gd name="connsiteX82" fmla="*/ 12329384 w 12346893"/>
                <a:gd name="connsiteY82" fmla="*/ 159808 h 812606"/>
                <a:gd name="connsiteX83" fmla="*/ 12346893 w 12346893"/>
                <a:gd name="connsiteY83" fmla="*/ 119324 h 812606"/>
                <a:gd name="connsiteX84" fmla="*/ 12329210 w 12346893"/>
                <a:gd name="connsiteY84" fmla="*/ 177225 h 812606"/>
                <a:gd name="connsiteX85" fmla="*/ 11735544 w 12346893"/>
                <a:gd name="connsiteY85" fmla="*/ 660610 h 812606"/>
                <a:gd name="connsiteX86" fmla="*/ 11365117 w 12346893"/>
                <a:gd name="connsiteY86" fmla="*/ 512014 h 812606"/>
                <a:gd name="connsiteX87" fmla="*/ 11316911 w 12346893"/>
                <a:gd name="connsiteY87" fmla="*/ 464675 h 812606"/>
                <a:gd name="connsiteX88" fmla="*/ 11312596 w 12346893"/>
                <a:gd name="connsiteY88" fmla="*/ 473298 h 812606"/>
                <a:gd name="connsiteX89" fmla="*/ 11303061 w 12346893"/>
                <a:gd name="connsiteY89" fmla="*/ 455634 h 812606"/>
                <a:gd name="connsiteX90" fmla="*/ 10863232 w 12346893"/>
                <a:gd name="connsiteY90" fmla="*/ 168308 h 812606"/>
                <a:gd name="connsiteX91" fmla="*/ 10440170 w 12346893"/>
                <a:gd name="connsiteY91" fmla="*/ 428741 h 812606"/>
                <a:gd name="connsiteX92" fmla="*/ 10439918 w 12346893"/>
                <a:gd name="connsiteY92" fmla="*/ 429150 h 812606"/>
                <a:gd name="connsiteX93" fmla="*/ 10438426 w 12346893"/>
                <a:gd name="connsiteY93" fmla="*/ 432244 h 812606"/>
                <a:gd name="connsiteX94" fmla="*/ 10411639 w 12346893"/>
                <a:gd name="connsiteY94" fmla="*/ 480214 h 812606"/>
                <a:gd name="connsiteX95" fmla="*/ 10398385 w 12346893"/>
                <a:gd name="connsiteY95" fmla="*/ 500849 h 812606"/>
                <a:gd name="connsiteX96" fmla="*/ 10380895 w 12346893"/>
                <a:gd name="connsiteY96" fmla="*/ 541285 h 812606"/>
                <a:gd name="connsiteX97" fmla="*/ 10388586 w 12346893"/>
                <a:gd name="connsiteY97" fmla="*/ 516101 h 812606"/>
                <a:gd name="connsiteX98" fmla="*/ 10382477 w 12346893"/>
                <a:gd name="connsiteY98" fmla="*/ 525613 h 812606"/>
                <a:gd name="connsiteX99" fmla="*/ 9890724 w 12346893"/>
                <a:gd name="connsiteY99" fmla="*/ 812603 h 812606"/>
                <a:gd name="connsiteX100" fmla="*/ 9520297 w 12346893"/>
                <a:gd name="connsiteY100" fmla="*/ 664007 h 812606"/>
                <a:gd name="connsiteX101" fmla="*/ 9472091 w 12346893"/>
                <a:gd name="connsiteY101" fmla="*/ 616668 h 812606"/>
                <a:gd name="connsiteX102" fmla="*/ 9467777 w 12346893"/>
                <a:gd name="connsiteY102" fmla="*/ 625292 h 812606"/>
                <a:gd name="connsiteX103" fmla="*/ 9458242 w 12346893"/>
                <a:gd name="connsiteY103" fmla="*/ 607627 h 812606"/>
                <a:gd name="connsiteX104" fmla="*/ 9018413 w 12346893"/>
                <a:gd name="connsiteY104" fmla="*/ 320302 h 812606"/>
                <a:gd name="connsiteX105" fmla="*/ 8752802 w 12346893"/>
                <a:gd name="connsiteY105" fmla="*/ 411089 h 812606"/>
                <a:gd name="connsiteX106" fmla="*/ 8707595 w 12346893"/>
                <a:gd name="connsiteY106" fmla="*/ 449000 h 812606"/>
                <a:gd name="connsiteX107" fmla="*/ 8702022 w 12346893"/>
                <a:gd name="connsiteY107" fmla="*/ 456073 h 812606"/>
                <a:gd name="connsiteX108" fmla="*/ 8667901 w 12346893"/>
                <a:gd name="connsiteY108" fmla="*/ 488902 h 812606"/>
                <a:gd name="connsiteX109" fmla="*/ 8590098 w 12346893"/>
                <a:gd name="connsiteY109" fmla="*/ 553928 h 812606"/>
                <a:gd name="connsiteX110" fmla="*/ 8548818 w 12346893"/>
                <a:gd name="connsiteY110" fmla="*/ 583206 h 812606"/>
                <a:gd name="connsiteX111" fmla="*/ 8275246 w 12346893"/>
                <a:gd name="connsiteY111" fmla="*/ 660611 h 812606"/>
                <a:gd name="connsiteX112" fmla="*/ 7904819 w 12346893"/>
                <a:gd name="connsiteY112" fmla="*/ 512015 h 812606"/>
                <a:gd name="connsiteX113" fmla="*/ 7856612 w 12346893"/>
                <a:gd name="connsiteY113" fmla="*/ 464676 h 812606"/>
                <a:gd name="connsiteX114" fmla="*/ 7852299 w 12346893"/>
                <a:gd name="connsiteY114" fmla="*/ 473299 h 812606"/>
                <a:gd name="connsiteX115" fmla="*/ 7842763 w 12346893"/>
                <a:gd name="connsiteY115" fmla="*/ 455635 h 812606"/>
                <a:gd name="connsiteX116" fmla="*/ 7402933 w 12346893"/>
                <a:gd name="connsiteY116" fmla="*/ 168309 h 812606"/>
                <a:gd name="connsiteX117" fmla="*/ 6979871 w 12346893"/>
                <a:gd name="connsiteY117" fmla="*/ 428742 h 812606"/>
                <a:gd name="connsiteX118" fmla="*/ 6979620 w 12346893"/>
                <a:gd name="connsiteY118" fmla="*/ 429151 h 812606"/>
                <a:gd name="connsiteX119" fmla="*/ 6978128 w 12346893"/>
                <a:gd name="connsiteY119" fmla="*/ 432245 h 812606"/>
                <a:gd name="connsiteX120" fmla="*/ 6920597 w 12346893"/>
                <a:gd name="connsiteY120" fmla="*/ 541286 h 812606"/>
                <a:gd name="connsiteX121" fmla="*/ 6928288 w 12346893"/>
                <a:gd name="connsiteY121" fmla="*/ 516102 h 812606"/>
                <a:gd name="connsiteX122" fmla="*/ 6922178 w 12346893"/>
                <a:gd name="connsiteY122" fmla="*/ 525614 h 812606"/>
                <a:gd name="connsiteX123" fmla="*/ 6430427 w 12346893"/>
                <a:gd name="connsiteY123" fmla="*/ 812604 h 812606"/>
                <a:gd name="connsiteX124" fmla="*/ 6059999 w 12346893"/>
                <a:gd name="connsiteY124" fmla="*/ 664008 h 812606"/>
                <a:gd name="connsiteX125" fmla="*/ 6011793 w 12346893"/>
                <a:gd name="connsiteY125" fmla="*/ 616669 h 812606"/>
                <a:gd name="connsiteX126" fmla="*/ 6007479 w 12346893"/>
                <a:gd name="connsiteY126" fmla="*/ 625293 h 812606"/>
                <a:gd name="connsiteX127" fmla="*/ 5997944 w 12346893"/>
                <a:gd name="connsiteY127" fmla="*/ 607628 h 812606"/>
                <a:gd name="connsiteX128" fmla="*/ 5558114 w 12346893"/>
                <a:gd name="connsiteY128" fmla="*/ 320302 h 812606"/>
                <a:gd name="connsiteX129" fmla="*/ 5292505 w 12346893"/>
                <a:gd name="connsiteY129" fmla="*/ 411089 h 812606"/>
                <a:gd name="connsiteX130" fmla="*/ 5247300 w 12346893"/>
                <a:gd name="connsiteY130" fmla="*/ 448999 h 812606"/>
                <a:gd name="connsiteX131" fmla="*/ 5241724 w 12346893"/>
                <a:gd name="connsiteY131" fmla="*/ 456075 h 812606"/>
                <a:gd name="connsiteX132" fmla="*/ 5207594 w 12346893"/>
                <a:gd name="connsiteY132" fmla="*/ 488913 h 812606"/>
                <a:gd name="connsiteX133" fmla="*/ 5129799 w 12346893"/>
                <a:gd name="connsiteY133" fmla="*/ 553930 h 812606"/>
                <a:gd name="connsiteX134" fmla="*/ 5088520 w 12346893"/>
                <a:gd name="connsiteY134" fmla="*/ 583208 h 812606"/>
                <a:gd name="connsiteX135" fmla="*/ 4814948 w 12346893"/>
                <a:gd name="connsiteY135" fmla="*/ 660613 h 812606"/>
                <a:gd name="connsiteX136" fmla="*/ 4444521 w 12346893"/>
                <a:gd name="connsiteY136" fmla="*/ 512017 h 812606"/>
                <a:gd name="connsiteX137" fmla="*/ 4396314 w 12346893"/>
                <a:gd name="connsiteY137" fmla="*/ 464678 h 812606"/>
                <a:gd name="connsiteX138" fmla="*/ 4392001 w 12346893"/>
                <a:gd name="connsiteY138" fmla="*/ 473301 h 812606"/>
                <a:gd name="connsiteX139" fmla="*/ 4382465 w 12346893"/>
                <a:gd name="connsiteY139" fmla="*/ 455637 h 812606"/>
                <a:gd name="connsiteX140" fmla="*/ 3942636 w 12346893"/>
                <a:gd name="connsiteY140" fmla="*/ 168311 h 812606"/>
                <a:gd name="connsiteX141" fmla="*/ 3519574 w 12346893"/>
                <a:gd name="connsiteY141" fmla="*/ 428744 h 812606"/>
                <a:gd name="connsiteX142" fmla="*/ 3477788 w 12346893"/>
                <a:gd name="connsiteY142" fmla="*/ 500852 h 812606"/>
                <a:gd name="connsiteX143" fmla="*/ 3467991 w 12346893"/>
                <a:gd name="connsiteY143" fmla="*/ 516104 h 812606"/>
                <a:gd name="connsiteX144" fmla="*/ 3461880 w 12346893"/>
                <a:gd name="connsiteY144" fmla="*/ 525616 h 812606"/>
                <a:gd name="connsiteX145" fmla="*/ 2970129 w 12346893"/>
                <a:gd name="connsiteY145" fmla="*/ 812606 h 812606"/>
                <a:gd name="connsiteX146" fmla="*/ 2599702 w 12346893"/>
                <a:gd name="connsiteY146" fmla="*/ 664010 h 812606"/>
                <a:gd name="connsiteX147" fmla="*/ 2551495 w 12346893"/>
                <a:gd name="connsiteY147" fmla="*/ 616671 h 812606"/>
                <a:gd name="connsiteX148" fmla="*/ 2547182 w 12346893"/>
                <a:gd name="connsiteY148" fmla="*/ 625295 h 812606"/>
                <a:gd name="connsiteX149" fmla="*/ 2537646 w 12346893"/>
                <a:gd name="connsiteY149" fmla="*/ 607630 h 812606"/>
                <a:gd name="connsiteX150" fmla="*/ 2097817 w 12346893"/>
                <a:gd name="connsiteY150" fmla="*/ 320304 h 812606"/>
                <a:gd name="connsiteX151" fmla="*/ 1832207 w 12346893"/>
                <a:gd name="connsiteY151" fmla="*/ 411091 h 812606"/>
                <a:gd name="connsiteX152" fmla="*/ 1722225 w 12346893"/>
                <a:gd name="connsiteY152" fmla="*/ 515954 h 812606"/>
                <a:gd name="connsiteX153" fmla="*/ 1628223 w 12346893"/>
                <a:gd name="connsiteY153" fmla="*/ 583210 h 812606"/>
                <a:gd name="connsiteX154" fmla="*/ 1354650 w 12346893"/>
                <a:gd name="connsiteY154" fmla="*/ 660615 h 812606"/>
                <a:gd name="connsiteX155" fmla="*/ 984223 w 12346893"/>
                <a:gd name="connsiteY155" fmla="*/ 512019 h 812606"/>
                <a:gd name="connsiteX156" fmla="*/ 936017 w 12346893"/>
                <a:gd name="connsiteY156" fmla="*/ 464680 h 812606"/>
                <a:gd name="connsiteX157" fmla="*/ 931703 w 12346893"/>
                <a:gd name="connsiteY157" fmla="*/ 473303 h 812606"/>
                <a:gd name="connsiteX158" fmla="*/ 922167 w 12346893"/>
                <a:gd name="connsiteY158" fmla="*/ 455639 h 812606"/>
                <a:gd name="connsiteX159" fmla="*/ 482338 w 12346893"/>
                <a:gd name="connsiteY159" fmla="*/ 168313 h 812606"/>
                <a:gd name="connsiteX160" fmla="*/ 59276 w 12346893"/>
                <a:gd name="connsiteY160" fmla="*/ 428746 h 812606"/>
                <a:gd name="connsiteX161" fmla="*/ 59024 w 12346893"/>
                <a:gd name="connsiteY161" fmla="*/ 429155 h 812606"/>
                <a:gd name="connsiteX162" fmla="*/ 30746 w 12346893"/>
                <a:gd name="connsiteY162" fmla="*/ 480219 h 812606"/>
                <a:gd name="connsiteX163" fmla="*/ 1 w 12346893"/>
                <a:gd name="connsiteY163" fmla="*/ 541290 h 812606"/>
                <a:gd name="connsiteX164" fmla="*/ 247794 w 12346893"/>
                <a:gd name="connsiteY164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754768 w 12346891"/>
                <a:gd name="connsiteY59" fmla="*/ 323702 h 812606"/>
                <a:gd name="connsiteX60" fmla="*/ 8832571 w 12346891"/>
                <a:gd name="connsiteY60" fmla="*/ 258676 h 812606"/>
                <a:gd name="connsiteX61" fmla="*/ 8873851 w 12346891"/>
                <a:gd name="connsiteY61" fmla="*/ 229399 h 812606"/>
                <a:gd name="connsiteX62" fmla="*/ 9147424 w 12346891"/>
                <a:gd name="connsiteY62" fmla="*/ 151993 h 812606"/>
                <a:gd name="connsiteX63" fmla="*/ 9517851 w 12346891"/>
                <a:gd name="connsiteY63" fmla="*/ 300589 h 812606"/>
                <a:gd name="connsiteX64" fmla="*/ 9566057 w 12346891"/>
                <a:gd name="connsiteY64" fmla="*/ 347928 h 812606"/>
                <a:gd name="connsiteX65" fmla="*/ 9570371 w 12346891"/>
                <a:gd name="connsiteY65" fmla="*/ 339305 h 812606"/>
                <a:gd name="connsiteX66" fmla="*/ 9579906 w 12346891"/>
                <a:gd name="connsiteY66" fmla="*/ 356969 h 812606"/>
                <a:gd name="connsiteX67" fmla="*/ 10019736 w 12346891"/>
                <a:gd name="connsiteY67" fmla="*/ 644295 h 812606"/>
                <a:gd name="connsiteX68" fmla="*/ 10442798 w 12346891"/>
                <a:gd name="connsiteY68" fmla="*/ 383862 h 812606"/>
                <a:gd name="connsiteX69" fmla="*/ 10443050 w 12346891"/>
                <a:gd name="connsiteY69" fmla="*/ 383453 h 812606"/>
                <a:gd name="connsiteX70" fmla="*/ 10444542 w 12346891"/>
                <a:gd name="connsiteY70" fmla="*/ 380359 h 812606"/>
                <a:gd name="connsiteX71" fmla="*/ 10471328 w 12346891"/>
                <a:gd name="connsiteY71" fmla="*/ 332389 h 812606"/>
                <a:gd name="connsiteX72" fmla="*/ 10484583 w 12346891"/>
                <a:gd name="connsiteY72" fmla="*/ 311754 h 812606"/>
                <a:gd name="connsiteX73" fmla="*/ 10502072 w 12346891"/>
                <a:gd name="connsiteY73" fmla="*/ 271318 h 812606"/>
                <a:gd name="connsiteX74" fmla="*/ 10494381 w 12346891"/>
                <a:gd name="connsiteY74" fmla="*/ 296502 h 812606"/>
                <a:gd name="connsiteX75" fmla="*/ 10500491 w 12346891"/>
                <a:gd name="connsiteY75" fmla="*/ 286990 h 812606"/>
                <a:gd name="connsiteX76" fmla="*/ 10992243 w 12346891"/>
                <a:gd name="connsiteY76" fmla="*/ 0 h 812606"/>
                <a:gd name="connsiteX77" fmla="*/ 11362670 w 12346891"/>
                <a:gd name="connsiteY77" fmla="*/ 148596 h 812606"/>
                <a:gd name="connsiteX78" fmla="*/ 11410876 w 12346891"/>
                <a:gd name="connsiteY78" fmla="*/ 195935 h 812606"/>
                <a:gd name="connsiteX79" fmla="*/ 11415190 w 12346891"/>
                <a:gd name="connsiteY79" fmla="*/ 187311 h 812606"/>
                <a:gd name="connsiteX80" fmla="*/ 11424726 w 12346891"/>
                <a:gd name="connsiteY80" fmla="*/ 204976 h 812606"/>
                <a:gd name="connsiteX81" fmla="*/ 11864555 w 12346891"/>
                <a:gd name="connsiteY81" fmla="*/ 492302 h 812606"/>
                <a:gd name="connsiteX82" fmla="*/ 12329382 w 12346891"/>
                <a:gd name="connsiteY82" fmla="*/ 159808 h 812606"/>
                <a:gd name="connsiteX83" fmla="*/ 12346891 w 12346891"/>
                <a:gd name="connsiteY83" fmla="*/ 119324 h 812606"/>
                <a:gd name="connsiteX84" fmla="*/ 12329208 w 12346891"/>
                <a:gd name="connsiteY84" fmla="*/ 177225 h 812606"/>
                <a:gd name="connsiteX85" fmla="*/ 11735542 w 12346891"/>
                <a:gd name="connsiteY85" fmla="*/ 660610 h 812606"/>
                <a:gd name="connsiteX86" fmla="*/ 11365115 w 12346891"/>
                <a:gd name="connsiteY86" fmla="*/ 512014 h 812606"/>
                <a:gd name="connsiteX87" fmla="*/ 11316909 w 12346891"/>
                <a:gd name="connsiteY87" fmla="*/ 464675 h 812606"/>
                <a:gd name="connsiteX88" fmla="*/ 11312594 w 12346891"/>
                <a:gd name="connsiteY88" fmla="*/ 473298 h 812606"/>
                <a:gd name="connsiteX89" fmla="*/ 11303059 w 12346891"/>
                <a:gd name="connsiteY89" fmla="*/ 455634 h 812606"/>
                <a:gd name="connsiteX90" fmla="*/ 10863230 w 12346891"/>
                <a:gd name="connsiteY90" fmla="*/ 168308 h 812606"/>
                <a:gd name="connsiteX91" fmla="*/ 10440168 w 12346891"/>
                <a:gd name="connsiteY91" fmla="*/ 428741 h 812606"/>
                <a:gd name="connsiteX92" fmla="*/ 10439916 w 12346891"/>
                <a:gd name="connsiteY92" fmla="*/ 429150 h 812606"/>
                <a:gd name="connsiteX93" fmla="*/ 10438424 w 12346891"/>
                <a:gd name="connsiteY93" fmla="*/ 432244 h 812606"/>
                <a:gd name="connsiteX94" fmla="*/ 10411637 w 12346891"/>
                <a:gd name="connsiteY94" fmla="*/ 480214 h 812606"/>
                <a:gd name="connsiteX95" fmla="*/ 10398383 w 12346891"/>
                <a:gd name="connsiteY95" fmla="*/ 500849 h 812606"/>
                <a:gd name="connsiteX96" fmla="*/ 10380893 w 12346891"/>
                <a:gd name="connsiteY96" fmla="*/ 541285 h 812606"/>
                <a:gd name="connsiteX97" fmla="*/ 10388584 w 12346891"/>
                <a:gd name="connsiteY97" fmla="*/ 516101 h 812606"/>
                <a:gd name="connsiteX98" fmla="*/ 10382475 w 12346891"/>
                <a:gd name="connsiteY98" fmla="*/ 525613 h 812606"/>
                <a:gd name="connsiteX99" fmla="*/ 9890722 w 12346891"/>
                <a:gd name="connsiteY99" fmla="*/ 812603 h 812606"/>
                <a:gd name="connsiteX100" fmla="*/ 9520295 w 12346891"/>
                <a:gd name="connsiteY100" fmla="*/ 664007 h 812606"/>
                <a:gd name="connsiteX101" fmla="*/ 9472089 w 12346891"/>
                <a:gd name="connsiteY101" fmla="*/ 616668 h 812606"/>
                <a:gd name="connsiteX102" fmla="*/ 9467775 w 12346891"/>
                <a:gd name="connsiteY102" fmla="*/ 625292 h 812606"/>
                <a:gd name="connsiteX103" fmla="*/ 9458240 w 12346891"/>
                <a:gd name="connsiteY103" fmla="*/ 607627 h 812606"/>
                <a:gd name="connsiteX104" fmla="*/ 9018411 w 12346891"/>
                <a:gd name="connsiteY104" fmla="*/ 320302 h 812606"/>
                <a:gd name="connsiteX105" fmla="*/ 8752800 w 12346891"/>
                <a:gd name="connsiteY105" fmla="*/ 411089 h 812606"/>
                <a:gd name="connsiteX106" fmla="*/ 8707593 w 12346891"/>
                <a:gd name="connsiteY106" fmla="*/ 449000 h 812606"/>
                <a:gd name="connsiteX107" fmla="*/ 8702020 w 12346891"/>
                <a:gd name="connsiteY107" fmla="*/ 456073 h 812606"/>
                <a:gd name="connsiteX108" fmla="*/ 8590096 w 12346891"/>
                <a:gd name="connsiteY108" fmla="*/ 553928 h 812606"/>
                <a:gd name="connsiteX109" fmla="*/ 8548816 w 12346891"/>
                <a:gd name="connsiteY109" fmla="*/ 583206 h 812606"/>
                <a:gd name="connsiteX110" fmla="*/ 8275244 w 12346891"/>
                <a:gd name="connsiteY110" fmla="*/ 660611 h 812606"/>
                <a:gd name="connsiteX111" fmla="*/ 7904817 w 12346891"/>
                <a:gd name="connsiteY111" fmla="*/ 512015 h 812606"/>
                <a:gd name="connsiteX112" fmla="*/ 7856610 w 12346891"/>
                <a:gd name="connsiteY112" fmla="*/ 464676 h 812606"/>
                <a:gd name="connsiteX113" fmla="*/ 7852297 w 12346891"/>
                <a:gd name="connsiteY113" fmla="*/ 473299 h 812606"/>
                <a:gd name="connsiteX114" fmla="*/ 7842761 w 12346891"/>
                <a:gd name="connsiteY114" fmla="*/ 455635 h 812606"/>
                <a:gd name="connsiteX115" fmla="*/ 7402931 w 12346891"/>
                <a:gd name="connsiteY115" fmla="*/ 168309 h 812606"/>
                <a:gd name="connsiteX116" fmla="*/ 6979869 w 12346891"/>
                <a:gd name="connsiteY116" fmla="*/ 428742 h 812606"/>
                <a:gd name="connsiteX117" fmla="*/ 6979618 w 12346891"/>
                <a:gd name="connsiteY117" fmla="*/ 429151 h 812606"/>
                <a:gd name="connsiteX118" fmla="*/ 6978126 w 12346891"/>
                <a:gd name="connsiteY118" fmla="*/ 432245 h 812606"/>
                <a:gd name="connsiteX119" fmla="*/ 6920595 w 12346891"/>
                <a:gd name="connsiteY119" fmla="*/ 541286 h 812606"/>
                <a:gd name="connsiteX120" fmla="*/ 6928286 w 12346891"/>
                <a:gd name="connsiteY120" fmla="*/ 516102 h 812606"/>
                <a:gd name="connsiteX121" fmla="*/ 6922176 w 12346891"/>
                <a:gd name="connsiteY121" fmla="*/ 525614 h 812606"/>
                <a:gd name="connsiteX122" fmla="*/ 6430425 w 12346891"/>
                <a:gd name="connsiteY122" fmla="*/ 812604 h 812606"/>
                <a:gd name="connsiteX123" fmla="*/ 6059997 w 12346891"/>
                <a:gd name="connsiteY123" fmla="*/ 664008 h 812606"/>
                <a:gd name="connsiteX124" fmla="*/ 6011791 w 12346891"/>
                <a:gd name="connsiteY124" fmla="*/ 616669 h 812606"/>
                <a:gd name="connsiteX125" fmla="*/ 6007477 w 12346891"/>
                <a:gd name="connsiteY125" fmla="*/ 625293 h 812606"/>
                <a:gd name="connsiteX126" fmla="*/ 5997942 w 12346891"/>
                <a:gd name="connsiteY126" fmla="*/ 607628 h 812606"/>
                <a:gd name="connsiteX127" fmla="*/ 5558112 w 12346891"/>
                <a:gd name="connsiteY127" fmla="*/ 320302 h 812606"/>
                <a:gd name="connsiteX128" fmla="*/ 5292503 w 12346891"/>
                <a:gd name="connsiteY128" fmla="*/ 411089 h 812606"/>
                <a:gd name="connsiteX129" fmla="*/ 5247298 w 12346891"/>
                <a:gd name="connsiteY129" fmla="*/ 448999 h 812606"/>
                <a:gd name="connsiteX130" fmla="*/ 5241722 w 12346891"/>
                <a:gd name="connsiteY130" fmla="*/ 456075 h 812606"/>
                <a:gd name="connsiteX131" fmla="*/ 5207592 w 12346891"/>
                <a:gd name="connsiteY131" fmla="*/ 488913 h 812606"/>
                <a:gd name="connsiteX132" fmla="*/ 5129797 w 12346891"/>
                <a:gd name="connsiteY132" fmla="*/ 553930 h 812606"/>
                <a:gd name="connsiteX133" fmla="*/ 5088518 w 12346891"/>
                <a:gd name="connsiteY133" fmla="*/ 583208 h 812606"/>
                <a:gd name="connsiteX134" fmla="*/ 4814946 w 12346891"/>
                <a:gd name="connsiteY134" fmla="*/ 660613 h 812606"/>
                <a:gd name="connsiteX135" fmla="*/ 4444519 w 12346891"/>
                <a:gd name="connsiteY135" fmla="*/ 512017 h 812606"/>
                <a:gd name="connsiteX136" fmla="*/ 4396312 w 12346891"/>
                <a:gd name="connsiteY136" fmla="*/ 464678 h 812606"/>
                <a:gd name="connsiteX137" fmla="*/ 4391999 w 12346891"/>
                <a:gd name="connsiteY137" fmla="*/ 473301 h 812606"/>
                <a:gd name="connsiteX138" fmla="*/ 4382463 w 12346891"/>
                <a:gd name="connsiteY138" fmla="*/ 455637 h 812606"/>
                <a:gd name="connsiteX139" fmla="*/ 3942634 w 12346891"/>
                <a:gd name="connsiteY139" fmla="*/ 168311 h 812606"/>
                <a:gd name="connsiteX140" fmla="*/ 3519572 w 12346891"/>
                <a:gd name="connsiteY140" fmla="*/ 428744 h 812606"/>
                <a:gd name="connsiteX141" fmla="*/ 3477786 w 12346891"/>
                <a:gd name="connsiteY141" fmla="*/ 500852 h 812606"/>
                <a:gd name="connsiteX142" fmla="*/ 3467989 w 12346891"/>
                <a:gd name="connsiteY142" fmla="*/ 516104 h 812606"/>
                <a:gd name="connsiteX143" fmla="*/ 3461878 w 12346891"/>
                <a:gd name="connsiteY143" fmla="*/ 525616 h 812606"/>
                <a:gd name="connsiteX144" fmla="*/ 2970127 w 12346891"/>
                <a:gd name="connsiteY144" fmla="*/ 812606 h 812606"/>
                <a:gd name="connsiteX145" fmla="*/ 2599700 w 12346891"/>
                <a:gd name="connsiteY145" fmla="*/ 664010 h 812606"/>
                <a:gd name="connsiteX146" fmla="*/ 2551493 w 12346891"/>
                <a:gd name="connsiteY146" fmla="*/ 616671 h 812606"/>
                <a:gd name="connsiteX147" fmla="*/ 2547180 w 12346891"/>
                <a:gd name="connsiteY147" fmla="*/ 625295 h 812606"/>
                <a:gd name="connsiteX148" fmla="*/ 2537644 w 12346891"/>
                <a:gd name="connsiteY148" fmla="*/ 607630 h 812606"/>
                <a:gd name="connsiteX149" fmla="*/ 2097815 w 12346891"/>
                <a:gd name="connsiteY149" fmla="*/ 320304 h 812606"/>
                <a:gd name="connsiteX150" fmla="*/ 1832205 w 12346891"/>
                <a:gd name="connsiteY150" fmla="*/ 411091 h 812606"/>
                <a:gd name="connsiteX151" fmla="*/ 1722223 w 12346891"/>
                <a:gd name="connsiteY151" fmla="*/ 515954 h 812606"/>
                <a:gd name="connsiteX152" fmla="*/ 1628221 w 12346891"/>
                <a:gd name="connsiteY152" fmla="*/ 583210 h 812606"/>
                <a:gd name="connsiteX153" fmla="*/ 1354648 w 12346891"/>
                <a:gd name="connsiteY153" fmla="*/ 660615 h 812606"/>
                <a:gd name="connsiteX154" fmla="*/ 984221 w 12346891"/>
                <a:gd name="connsiteY154" fmla="*/ 512019 h 812606"/>
                <a:gd name="connsiteX155" fmla="*/ 936015 w 12346891"/>
                <a:gd name="connsiteY155" fmla="*/ 464680 h 812606"/>
                <a:gd name="connsiteX156" fmla="*/ 931701 w 12346891"/>
                <a:gd name="connsiteY156" fmla="*/ 473303 h 812606"/>
                <a:gd name="connsiteX157" fmla="*/ 922165 w 12346891"/>
                <a:gd name="connsiteY157" fmla="*/ 455639 h 812606"/>
                <a:gd name="connsiteX158" fmla="*/ 482336 w 12346891"/>
                <a:gd name="connsiteY158" fmla="*/ 168313 h 812606"/>
                <a:gd name="connsiteX159" fmla="*/ 59274 w 12346891"/>
                <a:gd name="connsiteY159" fmla="*/ 428746 h 812606"/>
                <a:gd name="connsiteX160" fmla="*/ 59022 w 12346891"/>
                <a:gd name="connsiteY160" fmla="*/ 429155 h 812606"/>
                <a:gd name="connsiteX161" fmla="*/ 30744 w 12346891"/>
                <a:gd name="connsiteY161" fmla="*/ 480219 h 812606"/>
                <a:gd name="connsiteX162" fmla="*/ -1 w 12346891"/>
                <a:gd name="connsiteY162" fmla="*/ 541290 h 812606"/>
                <a:gd name="connsiteX163" fmla="*/ 247792 w 12346891"/>
                <a:gd name="connsiteY163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832573 w 12346893"/>
                <a:gd name="connsiteY59" fmla="*/ 258676 h 812606"/>
                <a:gd name="connsiteX60" fmla="*/ 8873853 w 12346893"/>
                <a:gd name="connsiteY60" fmla="*/ 229399 h 812606"/>
                <a:gd name="connsiteX61" fmla="*/ 9147426 w 12346893"/>
                <a:gd name="connsiteY61" fmla="*/ 151993 h 812606"/>
                <a:gd name="connsiteX62" fmla="*/ 9517853 w 12346893"/>
                <a:gd name="connsiteY62" fmla="*/ 300589 h 812606"/>
                <a:gd name="connsiteX63" fmla="*/ 9566059 w 12346893"/>
                <a:gd name="connsiteY63" fmla="*/ 347928 h 812606"/>
                <a:gd name="connsiteX64" fmla="*/ 9570373 w 12346893"/>
                <a:gd name="connsiteY64" fmla="*/ 339305 h 812606"/>
                <a:gd name="connsiteX65" fmla="*/ 9579908 w 12346893"/>
                <a:gd name="connsiteY65" fmla="*/ 356969 h 812606"/>
                <a:gd name="connsiteX66" fmla="*/ 10019738 w 12346893"/>
                <a:gd name="connsiteY66" fmla="*/ 644295 h 812606"/>
                <a:gd name="connsiteX67" fmla="*/ 10442800 w 12346893"/>
                <a:gd name="connsiteY67" fmla="*/ 383862 h 812606"/>
                <a:gd name="connsiteX68" fmla="*/ 10443052 w 12346893"/>
                <a:gd name="connsiteY68" fmla="*/ 383453 h 812606"/>
                <a:gd name="connsiteX69" fmla="*/ 10444544 w 12346893"/>
                <a:gd name="connsiteY69" fmla="*/ 380359 h 812606"/>
                <a:gd name="connsiteX70" fmla="*/ 10471330 w 12346893"/>
                <a:gd name="connsiteY70" fmla="*/ 332389 h 812606"/>
                <a:gd name="connsiteX71" fmla="*/ 10484585 w 12346893"/>
                <a:gd name="connsiteY71" fmla="*/ 311754 h 812606"/>
                <a:gd name="connsiteX72" fmla="*/ 10502074 w 12346893"/>
                <a:gd name="connsiteY72" fmla="*/ 271318 h 812606"/>
                <a:gd name="connsiteX73" fmla="*/ 10494383 w 12346893"/>
                <a:gd name="connsiteY73" fmla="*/ 296502 h 812606"/>
                <a:gd name="connsiteX74" fmla="*/ 10500493 w 12346893"/>
                <a:gd name="connsiteY74" fmla="*/ 286990 h 812606"/>
                <a:gd name="connsiteX75" fmla="*/ 10992245 w 12346893"/>
                <a:gd name="connsiteY75" fmla="*/ 0 h 812606"/>
                <a:gd name="connsiteX76" fmla="*/ 11362672 w 12346893"/>
                <a:gd name="connsiteY76" fmla="*/ 148596 h 812606"/>
                <a:gd name="connsiteX77" fmla="*/ 11410878 w 12346893"/>
                <a:gd name="connsiteY77" fmla="*/ 195935 h 812606"/>
                <a:gd name="connsiteX78" fmla="*/ 11415192 w 12346893"/>
                <a:gd name="connsiteY78" fmla="*/ 187311 h 812606"/>
                <a:gd name="connsiteX79" fmla="*/ 11424728 w 12346893"/>
                <a:gd name="connsiteY79" fmla="*/ 204976 h 812606"/>
                <a:gd name="connsiteX80" fmla="*/ 11864557 w 12346893"/>
                <a:gd name="connsiteY80" fmla="*/ 492302 h 812606"/>
                <a:gd name="connsiteX81" fmla="*/ 12329384 w 12346893"/>
                <a:gd name="connsiteY81" fmla="*/ 159808 h 812606"/>
                <a:gd name="connsiteX82" fmla="*/ 12346893 w 12346893"/>
                <a:gd name="connsiteY82" fmla="*/ 119324 h 812606"/>
                <a:gd name="connsiteX83" fmla="*/ 12329210 w 12346893"/>
                <a:gd name="connsiteY83" fmla="*/ 177225 h 812606"/>
                <a:gd name="connsiteX84" fmla="*/ 11735544 w 12346893"/>
                <a:gd name="connsiteY84" fmla="*/ 660610 h 812606"/>
                <a:gd name="connsiteX85" fmla="*/ 11365117 w 12346893"/>
                <a:gd name="connsiteY85" fmla="*/ 512014 h 812606"/>
                <a:gd name="connsiteX86" fmla="*/ 11316911 w 12346893"/>
                <a:gd name="connsiteY86" fmla="*/ 464675 h 812606"/>
                <a:gd name="connsiteX87" fmla="*/ 11312596 w 12346893"/>
                <a:gd name="connsiteY87" fmla="*/ 473298 h 812606"/>
                <a:gd name="connsiteX88" fmla="*/ 11303061 w 12346893"/>
                <a:gd name="connsiteY88" fmla="*/ 455634 h 812606"/>
                <a:gd name="connsiteX89" fmla="*/ 10863232 w 12346893"/>
                <a:gd name="connsiteY89" fmla="*/ 168308 h 812606"/>
                <a:gd name="connsiteX90" fmla="*/ 10440170 w 12346893"/>
                <a:gd name="connsiteY90" fmla="*/ 428741 h 812606"/>
                <a:gd name="connsiteX91" fmla="*/ 10439918 w 12346893"/>
                <a:gd name="connsiteY91" fmla="*/ 429150 h 812606"/>
                <a:gd name="connsiteX92" fmla="*/ 10438426 w 12346893"/>
                <a:gd name="connsiteY92" fmla="*/ 432244 h 812606"/>
                <a:gd name="connsiteX93" fmla="*/ 10411639 w 12346893"/>
                <a:gd name="connsiteY93" fmla="*/ 480214 h 812606"/>
                <a:gd name="connsiteX94" fmla="*/ 10398385 w 12346893"/>
                <a:gd name="connsiteY94" fmla="*/ 500849 h 812606"/>
                <a:gd name="connsiteX95" fmla="*/ 10380895 w 12346893"/>
                <a:gd name="connsiteY95" fmla="*/ 541285 h 812606"/>
                <a:gd name="connsiteX96" fmla="*/ 10388586 w 12346893"/>
                <a:gd name="connsiteY96" fmla="*/ 516101 h 812606"/>
                <a:gd name="connsiteX97" fmla="*/ 10382477 w 12346893"/>
                <a:gd name="connsiteY97" fmla="*/ 525613 h 812606"/>
                <a:gd name="connsiteX98" fmla="*/ 9890724 w 12346893"/>
                <a:gd name="connsiteY98" fmla="*/ 812603 h 812606"/>
                <a:gd name="connsiteX99" fmla="*/ 9520297 w 12346893"/>
                <a:gd name="connsiteY99" fmla="*/ 664007 h 812606"/>
                <a:gd name="connsiteX100" fmla="*/ 9472091 w 12346893"/>
                <a:gd name="connsiteY100" fmla="*/ 616668 h 812606"/>
                <a:gd name="connsiteX101" fmla="*/ 9467777 w 12346893"/>
                <a:gd name="connsiteY101" fmla="*/ 625292 h 812606"/>
                <a:gd name="connsiteX102" fmla="*/ 9458242 w 12346893"/>
                <a:gd name="connsiteY102" fmla="*/ 607627 h 812606"/>
                <a:gd name="connsiteX103" fmla="*/ 9018413 w 12346893"/>
                <a:gd name="connsiteY103" fmla="*/ 320302 h 812606"/>
                <a:gd name="connsiteX104" fmla="*/ 8752802 w 12346893"/>
                <a:gd name="connsiteY104" fmla="*/ 411089 h 812606"/>
                <a:gd name="connsiteX105" fmla="*/ 8707595 w 12346893"/>
                <a:gd name="connsiteY105" fmla="*/ 449000 h 812606"/>
                <a:gd name="connsiteX106" fmla="*/ 8702022 w 12346893"/>
                <a:gd name="connsiteY106" fmla="*/ 456073 h 812606"/>
                <a:gd name="connsiteX107" fmla="*/ 8590098 w 12346893"/>
                <a:gd name="connsiteY107" fmla="*/ 553928 h 812606"/>
                <a:gd name="connsiteX108" fmla="*/ 8548818 w 12346893"/>
                <a:gd name="connsiteY108" fmla="*/ 583206 h 812606"/>
                <a:gd name="connsiteX109" fmla="*/ 8275246 w 12346893"/>
                <a:gd name="connsiteY109" fmla="*/ 660611 h 812606"/>
                <a:gd name="connsiteX110" fmla="*/ 7904819 w 12346893"/>
                <a:gd name="connsiteY110" fmla="*/ 512015 h 812606"/>
                <a:gd name="connsiteX111" fmla="*/ 7856612 w 12346893"/>
                <a:gd name="connsiteY111" fmla="*/ 464676 h 812606"/>
                <a:gd name="connsiteX112" fmla="*/ 7852299 w 12346893"/>
                <a:gd name="connsiteY112" fmla="*/ 473299 h 812606"/>
                <a:gd name="connsiteX113" fmla="*/ 7842763 w 12346893"/>
                <a:gd name="connsiteY113" fmla="*/ 455635 h 812606"/>
                <a:gd name="connsiteX114" fmla="*/ 7402933 w 12346893"/>
                <a:gd name="connsiteY114" fmla="*/ 168309 h 812606"/>
                <a:gd name="connsiteX115" fmla="*/ 6979871 w 12346893"/>
                <a:gd name="connsiteY115" fmla="*/ 428742 h 812606"/>
                <a:gd name="connsiteX116" fmla="*/ 6979620 w 12346893"/>
                <a:gd name="connsiteY116" fmla="*/ 429151 h 812606"/>
                <a:gd name="connsiteX117" fmla="*/ 6978128 w 12346893"/>
                <a:gd name="connsiteY117" fmla="*/ 432245 h 812606"/>
                <a:gd name="connsiteX118" fmla="*/ 6920597 w 12346893"/>
                <a:gd name="connsiteY118" fmla="*/ 541286 h 812606"/>
                <a:gd name="connsiteX119" fmla="*/ 6928288 w 12346893"/>
                <a:gd name="connsiteY119" fmla="*/ 516102 h 812606"/>
                <a:gd name="connsiteX120" fmla="*/ 6922178 w 12346893"/>
                <a:gd name="connsiteY120" fmla="*/ 525614 h 812606"/>
                <a:gd name="connsiteX121" fmla="*/ 6430427 w 12346893"/>
                <a:gd name="connsiteY121" fmla="*/ 812604 h 812606"/>
                <a:gd name="connsiteX122" fmla="*/ 6059999 w 12346893"/>
                <a:gd name="connsiteY122" fmla="*/ 664008 h 812606"/>
                <a:gd name="connsiteX123" fmla="*/ 6011793 w 12346893"/>
                <a:gd name="connsiteY123" fmla="*/ 616669 h 812606"/>
                <a:gd name="connsiteX124" fmla="*/ 6007479 w 12346893"/>
                <a:gd name="connsiteY124" fmla="*/ 625293 h 812606"/>
                <a:gd name="connsiteX125" fmla="*/ 5997944 w 12346893"/>
                <a:gd name="connsiteY125" fmla="*/ 607628 h 812606"/>
                <a:gd name="connsiteX126" fmla="*/ 5558114 w 12346893"/>
                <a:gd name="connsiteY126" fmla="*/ 320302 h 812606"/>
                <a:gd name="connsiteX127" fmla="*/ 5292505 w 12346893"/>
                <a:gd name="connsiteY127" fmla="*/ 411089 h 812606"/>
                <a:gd name="connsiteX128" fmla="*/ 5247300 w 12346893"/>
                <a:gd name="connsiteY128" fmla="*/ 448999 h 812606"/>
                <a:gd name="connsiteX129" fmla="*/ 5241724 w 12346893"/>
                <a:gd name="connsiteY129" fmla="*/ 456075 h 812606"/>
                <a:gd name="connsiteX130" fmla="*/ 5207594 w 12346893"/>
                <a:gd name="connsiteY130" fmla="*/ 488913 h 812606"/>
                <a:gd name="connsiteX131" fmla="*/ 5129799 w 12346893"/>
                <a:gd name="connsiteY131" fmla="*/ 553930 h 812606"/>
                <a:gd name="connsiteX132" fmla="*/ 5088520 w 12346893"/>
                <a:gd name="connsiteY132" fmla="*/ 583208 h 812606"/>
                <a:gd name="connsiteX133" fmla="*/ 4814948 w 12346893"/>
                <a:gd name="connsiteY133" fmla="*/ 660613 h 812606"/>
                <a:gd name="connsiteX134" fmla="*/ 4444521 w 12346893"/>
                <a:gd name="connsiteY134" fmla="*/ 512017 h 812606"/>
                <a:gd name="connsiteX135" fmla="*/ 4396314 w 12346893"/>
                <a:gd name="connsiteY135" fmla="*/ 464678 h 812606"/>
                <a:gd name="connsiteX136" fmla="*/ 4392001 w 12346893"/>
                <a:gd name="connsiteY136" fmla="*/ 473301 h 812606"/>
                <a:gd name="connsiteX137" fmla="*/ 4382465 w 12346893"/>
                <a:gd name="connsiteY137" fmla="*/ 455637 h 812606"/>
                <a:gd name="connsiteX138" fmla="*/ 3942636 w 12346893"/>
                <a:gd name="connsiteY138" fmla="*/ 168311 h 812606"/>
                <a:gd name="connsiteX139" fmla="*/ 3519574 w 12346893"/>
                <a:gd name="connsiteY139" fmla="*/ 428744 h 812606"/>
                <a:gd name="connsiteX140" fmla="*/ 3477788 w 12346893"/>
                <a:gd name="connsiteY140" fmla="*/ 500852 h 812606"/>
                <a:gd name="connsiteX141" fmla="*/ 3467991 w 12346893"/>
                <a:gd name="connsiteY141" fmla="*/ 516104 h 812606"/>
                <a:gd name="connsiteX142" fmla="*/ 3461880 w 12346893"/>
                <a:gd name="connsiteY142" fmla="*/ 525616 h 812606"/>
                <a:gd name="connsiteX143" fmla="*/ 2970129 w 12346893"/>
                <a:gd name="connsiteY143" fmla="*/ 812606 h 812606"/>
                <a:gd name="connsiteX144" fmla="*/ 2599702 w 12346893"/>
                <a:gd name="connsiteY144" fmla="*/ 664010 h 812606"/>
                <a:gd name="connsiteX145" fmla="*/ 2551495 w 12346893"/>
                <a:gd name="connsiteY145" fmla="*/ 616671 h 812606"/>
                <a:gd name="connsiteX146" fmla="*/ 2547182 w 12346893"/>
                <a:gd name="connsiteY146" fmla="*/ 625295 h 812606"/>
                <a:gd name="connsiteX147" fmla="*/ 2537646 w 12346893"/>
                <a:gd name="connsiteY147" fmla="*/ 607630 h 812606"/>
                <a:gd name="connsiteX148" fmla="*/ 2097817 w 12346893"/>
                <a:gd name="connsiteY148" fmla="*/ 320304 h 812606"/>
                <a:gd name="connsiteX149" fmla="*/ 1832207 w 12346893"/>
                <a:gd name="connsiteY149" fmla="*/ 411091 h 812606"/>
                <a:gd name="connsiteX150" fmla="*/ 1722225 w 12346893"/>
                <a:gd name="connsiteY150" fmla="*/ 515954 h 812606"/>
                <a:gd name="connsiteX151" fmla="*/ 1628223 w 12346893"/>
                <a:gd name="connsiteY151" fmla="*/ 583210 h 812606"/>
                <a:gd name="connsiteX152" fmla="*/ 1354650 w 12346893"/>
                <a:gd name="connsiteY152" fmla="*/ 660615 h 812606"/>
                <a:gd name="connsiteX153" fmla="*/ 984223 w 12346893"/>
                <a:gd name="connsiteY153" fmla="*/ 512019 h 812606"/>
                <a:gd name="connsiteX154" fmla="*/ 936017 w 12346893"/>
                <a:gd name="connsiteY154" fmla="*/ 464680 h 812606"/>
                <a:gd name="connsiteX155" fmla="*/ 931703 w 12346893"/>
                <a:gd name="connsiteY155" fmla="*/ 473303 h 812606"/>
                <a:gd name="connsiteX156" fmla="*/ 922167 w 12346893"/>
                <a:gd name="connsiteY156" fmla="*/ 455639 h 812606"/>
                <a:gd name="connsiteX157" fmla="*/ 482338 w 12346893"/>
                <a:gd name="connsiteY157" fmla="*/ 168313 h 812606"/>
                <a:gd name="connsiteX158" fmla="*/ 59276 w 12346893"/>
                <a:gd name="connsiteY158" fmla="*/ 428746 h 812606"/>
                <a:gd name="connsiteX159" fmla="*/ 59024 w 12346893"/>
                <a:gd name="connsiteY159" fmla="*/ 429155 h 812606"/>
                <a:gd name="connsiteX160" fmla="*/ 30746 w 12346893"/>
                <a:gd name="connsiteY160" fmla="*/ 480219 h 812606"/>
                <a:gd name="connsiteX161" fmla="*/ 1 w 12346893"/>
                <a:gd name="connsiteY161" fmla="*/ 541290 h 812606"/>
                <a:gd name="connsiteX162" fmla="*/ 247794 w 12346893"/>
                <a:gd name="connsiteY162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832571 w 12346891"/>
                <a:gd name="connsiteY59" fmla="*/ 258676 h 812606"/>
                <a:gd name="connsiteX60" fmla="*/ 8873851 w 12346891"/>
                <a:gd name="connsiteY60" fmla="*/ 229399 h 812606"/>
                <a:gd name="connsiteX61" fmla="*/ 9147424 w 12346891"/>
                <a:gd name="connsiteY61" fmla="*/ 151993 h 812606"/>
                <a:gd name="connsiteX62" fmla="*/ 9517851 w 12346891"/>
                <a:gd name="connsiteY62" fmla="*/ 300589 h 812606"/>
                <a:gd name="connsiteX63" fmla="*/ 9566057 w 12346891"/>
                <a:gd name="connsiteY63" fmla="*/ 347928 h 812606"/>
                <a:gd name="connsiteX64" fmla="*/ 9570371 w 12346891"/>
                <a:gd name="connsiteY64" fmla="*/ 339305 h 812606"/>
                <a:gd name="connsiteX65" fmla="*/ 9579906 w 12346891"/>
                <a:gd name="connsiteY65" fmla="*/ 356969 h 812606"/>
                <a:gd name="connsiteX66" fmla="*/ 10019736 w 12346891"/>
                <a:gd name="connsiteY66" fmla="*/ 644295 h 812606"/>
                <a:gd name="connsiteX67" fmla="*/ 10442798 w 12346891"/>
                <a:gd name="connsiteY67" fmla="*/ 383862 h 812606"/>
                <a:gd name="connsiteX68" fmla="*/ 10443050 w 12346891"/>
                <a:gd name="connsiteY68" fmla="*/ 383453 h 812606"/>
                <a:gd name="connsiteX69" fmla="*/ 10444542 w 12346891"/>
                <a:gd name="connsiteY69" fmla="*/ 380359 h 812606"/>
                <a:gd name="connsiteX70" fmla="*/ 10471328 w 12346891"/>
                <a:gd name="connsiteY70" fmla="*/ 332389 h 812606"/>
                <a:gd name="connsiteX71" fmla="*/ 10484583 w 12346891"/>
                <a:gd name="connsiteY71" fmla="*/ 311754 h 812606"/>
                <a:gd name="connsiteX72" fmla="*/ 10502072 w 12346891"/>
                <a:gd name="connsiteY72" fmla="*/ 271318 h 812606"/>
                <a:gd name="connsiteX73" fmla="*/ 10494381 w 12346891"/>
                <a:gd name="connsiteY73" fmla="*/ 296502 h 812606"/>
                <a:gd name="connsiteX74" fmla="*/ 10500491 w 12346891"/>
                <a:gd name="connsiteY74" fmla="*/ 286990 h 812606"/>
                <a:gd name="connsiteX75" fmla="*/ 10992243 w 12346891"/>
                <a:gd name="connsiteY75" fmla="*/ 0 h 812606"/>
                <a:gd name="connsiteX76" fmla="*/ 11362670 w 12346891"/>
                <a:gd name="connsiteY76" fmla="*/ 148596 h 812606"/>
                <a:gd name="connsiteX77" fmla="*/ 11410876 w 12346891"/>
                <a:gd name="connsiteY77" fmla="*/ 195935 h 812606"/>
                <a:gd name="connsiteX78" fmla="*/ 11415190 w 12346891"/>
                <a:gd name="connsiteY78" fmla="*/ 187311 h 812606"/>
                <a:gd name="connsiteX79" fmla="*/ 11424726 w 12346891"/>
                <a:gd name="connsiteY79" fmla="*/ 204976 h 812606"/>
                <a:gd name="connsiteX80" fmla="*/ 11864555 w 12346891"/>
                <a:gd name="connsiteY80" fmla="*/ 492302 h 812606"/>
                <a:gd name="connsiteX81" fmla="*/ 12329382 w 12346891"/>
                <a:gd name="connsiteY81" fmla="*/ 159808 h 812606"/>
                <a:gd name="connsiteX82" fmla="*/ 12346891 w 12346891"/>
                <a:gd name="connsiteY82" fmla="*/ 119324 h 812606"/>
                <a:gd name="connsiteX83" fmla="*/ 12329208 w 12346891"/>
                <a:gd name="connsiteY83" fmla="*/ 177225 h 812606"/>
                <a:gd name="connsiteX84" fmla="*/ 11735542 w 12346891"/>
                <a:gd name="connsiteY84" fmla="*/ 660610 h 812606"/>
                <a:gd name="connsiteX85" fmla="*/ 11365115 w 12346891"/>
                <a:gd name="connsiteY85" fmla="*/ 512014 h 812606"/>
                <a:gd name="connsiteX86" fmla="*/ 11316909 w 12346891"/>
                <a:gd name="connsiteY86" fmla="*/ 464675 h 812606"/>
                <a:gd name="connsiteX87" fmla="*/ 11312594 w 12346891"/>
                <a:gd name="connsiteY87" fmla="*/ 473298 h 812606"/>
                <a:gd name="connsiteX88" fmla="*/ 11303059 w 12346891"/>
                <a:gd name="connsiteY88" fmla="*/ 455634 h 812606"/>
                <a:gd name="connsiteX89" fmla="*/ 10863230 w 12346891"/>
                <a:gd name="connsiteY89" fmla="*/ 168308 h 812606"/>
                <a:gd name="connsiteX90" fmla="*/ 10440168 w 12346891"/>
                <a:gd name="connsiteY90" fmla="*/ 428741 h 812606"/>
                <a:gd name="connsiteX91" fmla="*/ 10439916 w 12346891"/>
                <a:gd name="connsiteY91" fmla="*/ 429150 h 812606"/>
                <a:gd name="connsiteX92" fmla="*/ 10438424 w 12346891"/>
                <a:gd name="connsiteY92" fmla="*/ 432244 h 812606"/>
                <a:gd name="connsiteX93" fmla="*/ 10411637 w 12346891"/>
                <a:gd name="connsiteY93" fmla="*/ 480214 h 812606"/>
                <a:gd name="connsiteX94" fmla="*/ 10398383 w 12346891"/>
                <a:gd name="connsiteY94" fmla="*/ 500849 h 812606"/>
                <a:gd name="connsiteX95" fmla="*/ 10380893 w 12346891"/>
                <a:gd name="connsiteY95" fmla="*/ 541285 h 812606"/>
                <a:gd name="connsiteX96" fmla="*/ 10388584 w 12346891"/>
                <a:gd name="connsiteY96" fmla="*/ 516101 h 812606"/>
                <a:gd name="connsiteX97" fmla="*/ 10382475 w 12346891"/>
                <a:gd name="connsiteY97" fmla="*/ 525613 h 812606"/>
                <a:gd name="connsiteX98" fmla="*/ 9890722 w 12346891"/>
                <a:gd name="connsiteY98" fmla="*/ 812603 h 812606"/>
                <a:gd name="connsiteX99" fmla="*/ 9520295 w 12346891"/>
                <a:gd name="connsiteY99" fmla="*/ 664007 h 812606"/>
                <a:gd name="connsiteX100" fmla="*/ 9472089 w 12346891"/>
                <a:gd name="connsiteY100" fmla="*/ 616668 h 812606"/>
                <a:gd name="connsiteX101" fmla="*/ 9467775 w 12346891"/>
                <a:gd name="connsiteY101" fmla="*/ 625292 h 812606"/>
                <a:gd name="connsiteX102" fmla="*/ 9458240 w 12346891"/>
                <a:gd name="connsiteY102" fmla="*/ 607627 h 812606"/>
                <a:gd name="connsiteX103" fmla="*/ 9018411 w 12346891"/>
                <a:gd name="connsiteY103" fmla="*/ 320302 h 812606"/>
                <a:gd name="connsiteX104" fmla="*/ 8752800 w 12346891"/>
                <a:gd name="connsiteY104" fmla="*/ 411089 h 812606"/>
                <a:gd name="connsiteX105" fmla="*/ 8707593 w 12346891"/>
                <a:gd name="connsiteY105" fmla="*/ 449000 h 812606"/>
                <a:gd name="connsiteX106" fmla="*/ 8702020 w 12346891"/>
                <a:gd name="connsiteY106" fmla="*/ 456073 h 812606"/>
                <a:gd name="connsiteX107" fmla="*/ 8590096 w 12346891"/>
                <a:gd name="connsiteY107" fmla="*/ 553928 h 812606"/>
                <a:gd name="connsiteX108" fmla="*/ 8548816 w 12346891"/>
                <a:gd name="connsiteY108" fmla="*/ 583206 h 812606"/>
                <a:gd name="connsiteX109" fmla="*/ 8275244 w 12346891"/>
                <a:gd name="connsiteY109" fmla="*/ 660611 h 812606"/>
                <a:gd name="connsiteX110" fmla="*/ 7904817 w 12346891"/>
                <a:gd name="connsiteY110" fmla="*/ 512015 h 812606"/>
                <a:gd name="connsiteX111" fmla="*/ 7856610 w 12346891"/>
                <a:gd name="connsiteY111" fmla="*/ 464676 h 812606"/>
                <a:gd name="connsiteX112" fmla="*/ 7852297 w 12346891"/>
                <a:gd name="connsiteY112" fmla="*/ 473299 h 812606"/>
                <a:gd name="connsiteX113" fmla="*/ 7842761 w 12346891"/>
                <a:gd name="connsiteY113" fmla="*/ 455635 h 812606"/>
                <a:gd name="connsiteX114" fmla="*/ 7402931 w 12346891"/>
                <a:gd name="connsiteY114" fmla="*/ 168309 h 812606"/>
                <a:gd name="connsiteX115" fmla="*/ 6979869 w 12346891"/>
                <a:gd name="connsiteY115" fmla="*/ 428742 h 812606"/>
                <a:gd name="connsiteX116" fmla="*/ 6979618 w 12346891"/>
                <a:gd name="connsiteY116" fmla="*/ 429151 h 812606"/>
                <a:gd name="connsiteX117" fmla="*/ 6978126 w 12346891"/>
                <a:gd name="connsiteY117" fmla="*/ 432245 h 812606"/>
                <a:gd name="connsiteX118" fmla="*/ 6920595 w 12346891"/>
                <a:gd name="connsiteY118" fmla="*/ 541286 h 812606"/>
                <a:gd name="connsiteX119" fmla="*/ 6928286 w 12346891"/>
                <a:gd name="connsiteY119" fmla="*/ 516102 h 812606"/>
                <a:gd name="connsiteX120" fmla="*/ 6922176 w 12346891"/>
                <a:gd name="connsiteY120" fmla="*/ 525614 h 812606"/>
                <a:gd name="connsiteX121" fmla="*/ 6430425 w 12346891"/>
                <a:gd name="connsiteY121" fmla="*/ 812604 h 812606"/>
                <a:gd name="connsiteX122" fmla="*/ 6059997 w 12346891"/>
                <a:gd name="connsiteY122" fmla="*/ 664008 h 812606"/>
                <a:gd name="connsiteX123" fmla="*/ 6011791 w 12346891"/>
                <a:gd name="connsiteY123" fmla="*/ 616669 h 812606"/>
                <a:gd name="connsiteX124" fmla="*/ 6007477 w 12346891"/>
                <a:gd name="connsiteY124" fmla="*/ 625293 h 812606"/>
                <a:gd name="connsiteX125" fmla="*/ 5997942 w 12346891"/>
                <a:gd name="connsiteY125" fmla="*/ 607628 h 812606"/>
                <a:gd name="connsiteX126" fmla="*/ 5558112 w 12346891"/>
                <a:gd name="connsiteY126" fmla="*/ 320302 h 812606"/>
                <a:gd name="connsiteX127" fmla="*/ 5292503 w 12346891"/>
                <a:gd name="connsiteY127" fmla="*/ 411089 h 812606"/>
                <a:gd name="connsiteX128" fmla="*/ 5247298 w 12346891"/>
                <a:gd name="connsiteY128" fmla="*/ 448999 h 812606"/>
                <a:gd name="connsiteX129" fmla="*/ 5241722 w 12346891"/>
                <a:gd name="connsiteY129" fmla="*/ 456075 h 812606"/>
                <a:gd name="connsiteX130" fmla="*/ 5207592 w 12346891"/>
                <a:gd name="connsiteY130" fmla="*/ 488913 h 812606"/>
                <a:gd name="connsiteX131" fmla="*/ 5088518 w 12346891"/>
                <a:gd name="connsiteY131" fmla="*/ 583208 h 812606"/>
                <a:gd name="connsiteX132" fmla="*/ 4814946 w 12346891"/>
                <a:gd name="connsiteY132" fmla="*/ 660613 h 812606"/>
                <a:gd name="connsiteX133" fmla="*/ 4444519 w 12346891"/>
                <a:gd name="connsiteY133" fmla="*/ 512017 h 812606"/>
                <a:gd name="connsiteX134" fmla="*/ 4396312 w 12346891"/>
                <a:gd name="connsiteY134" fmla="*/ 464678 h 812606"/>
                <a:gd name="connsiteX135" fmla="*/ 4391999 w 12346891"/>
                <a:gd name="connsiteY135" fmla="*/ 473301 h 812606"/>
                <a:gd name="connsiteX136" fmla="*/ 4382463 w 12346891"/>
                <a:gd name="connsiteY136" fmla="*/ 455637 h 812606"/>
                <a:gd name="connsiteX137" fmla="*/ 3942634 w 12346891"/>
                <a:gd name="connsiteY137" fmla="*/ 168311 h 812606"/>
                <a:gd name="connsiteX138" fmla="*/ 3519572 w 12346891"/>
                <a:gd name="connsiteY138" fmla="*/ 428744 h 812606"/>
                <a:gd name="connsiteX139" fmla="*/ 3477786 w 12346891"/>
                <a:gd name="connsiteY139" fmla="*/ 500852 h 812606"/>
                <a:gd name="connsiteX140" fmla="*/ 3467989 w 12346891"/>
                <a:gd name="connsiteY140" fmla="*/ 516104 h 812606"/>
                <a:gd name="connsiteX141" fmla="*/ 3461878 w 12346891"/>
                <a:gd name="connsiteY141" fmla="*/ 525616 h 812606"/>
                <a:gd name="connsiteX142" fmla="*/ 2970127 w 12346891"/>
                <a:gd name="connsiteY142" fmla="*/ 812606 h 812606"/>
                <a:gd name="connsiteX143" fmla="*/ 2599700 w 12346891"/>
                <a:gd name="connsiteY143" fmla="*/ 664010 h 812606"/>
                <a:gd name="connsiteX144" fmla="*/ 2551493 w 12346891"/>
                <a:gd name="connsiteY144" fmla="*/ 616671 h 812606"/>
                <a:gd name="connsiteX145" fmla="*/ 2547180 w 12346891"/>
                <a:gd name="connsiteY145" fmla="*/ 625295 h 812606"/>
                <a:gd name="connsiteX146" fmla="*/ 2537644 w 12346891"/>
                <a:gd name="connsiteY146" fmla="*/ 607630 h 812606"/>
                <a:gd name="connsiteX147" fmla="*/ 2097815 w 12346891"/>
                <a:gd name="connsiteY147" fmla="*/ 320304 h 812606"/>
                <a:gd name="connsiteX148" fmla="*/ 1832205 w 12346891"/>
                <a:gd name="connsiteY148" fmla="*/ 411091 h 812606"/>
                <a:gd name="connsiteX149" fmla="*/ 1722223 w 12346891"/>
                <a:gd name="connsiteY149" fmla="*/ 515954 h 812606"/>
                <a:gd name="connsiteX150" fmla="*/ 1628221 w 12346891"/>
                <a:gd name="connsiteY150" fmla="*/ 583210 h 812606"/>
                <a:gd name="connsiteX151" fmla="*/ 1354648 w 12346891"/>
                <a:gd name="connsiteY151" fmla="*/ 660615 h 812606"/>
                <a:gd name="connsiteX152" fmla="*/ 984221 w 12346891"/>
                <a:gd name="connsiteY152" fmla="*/ 512019 h 812606"/>
                <a:gd name="connsiteX153" fmla="*/ 936015 w 12346891"/>
                <a:gd name="connsiteY153" fmla="*/ 464680 h 812606"/>
                <a:gd name="connsiteX154" fmla="*/ 931701 w 12346891"/>
                <a:gd name="connsiteY154" fmla="*/ 473303 h 812606"/>
                <a:gd name="connsiteX155" fmla="*/ 922165 w 12346891"/>
                <a:gd name="connsiteY155" fmla="*/ 455639 h 812606"/>
                <a:gd name="connsiteX156" fmla="*/ 482336 w 12346891"/>
                <a:gd name="connsiteY156" fmla="*/ 168313 h 812606"/>
                <a:gd name="connsiteX157" fmla="*/ 59274 w 12346891"/>
                <a:gd name="connsiteY157" fmla="*/ 428746 h 812606"/>
                <a:gd name="connsiteX158" fmla="*/ 59022 w 12346891"/>
                <a:gd name="connsiteY158" fmla="*/ 429155 h 812606"/>
                <a:gd name="connsiteX159" fmla="*/ 30744 w 12346891"/>
                <a:gd name="connsiteY159" fmla="*/ 480219 h 812606"/>
                <a:gd name="connsiteX160" fmla="*/ -1 w 12346891"/>
                <a:gd name="connsiteY160" fmla="*/ 541290 h 812606"/>
                <a:gd name="connsiteX161" fmla="*/ 247792 w 12346891"/>
                <a:gd name="connsiteY161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832573 w 12346893"/>
                <a:gd name="connsiteY59" fmla="*/ 258676 h 812606"/>
                <a:gd name="connsiteX60" fmla="*/ 8873853 w 12346893"/>
                <a:gd name="connsiteY60" fmla="*/ 229399 h 812606"/>
                <a:gd name="connsiteX61" fmla="*/ 9147426 w 12346893"/>
                <a:gd name="connsiteY61" fmla="*/ 151993 h 812606"/>
                <a:gd name="connsiteX62" fmla="*/ 9517853 w 12346893"/>
                <a:gd name="connsiteY62" fmla="*/ 300589 h 812606"/>
                <a:gd name="connsiteX63" fmla="*/ 9566059 w 12346893"/>
                <a:gd name="connsiteY63" fmla="*/ 347928 h 812606"/>
                <a:gd name="connsiteX64" fmla="*/ 9570373 w 12346893"/>
                <a:gd name="connsiteY64" fmla="*/ 339305 h 812606"/>
                <a:gd name="connsiteX65" fmla="*/ 9579908 w 12346893"/>
                <a:gd name="connsiteY65" fmla="*/ 356969 h 812606"/>
                <a:gd name="connsiteX66" fmla="*/ 10019738 w 12346893"/>
                <a:gd name="connsiteY66" fmla="*/ 644295 h 812606"/>
                <a:gd name="connsiteX67" fmla="*/ 10442800 w 12346893"/>
                <a:gd name="connsiteY67" fmla="*/ 383862 h 812606"/>
                <a:gd name="connsiteX68" fmla="*/ 10443052 w 12346893"/>
                <a:gd name="connsiteY68" fmla="*/ 383453 h 812606"/>
                <a:gd name="connsiteX69" fmla="*/ 10444544 w 12346893"/>
                <a:gd name="connsiteY69" fmla="*/ 380359 h 812606"/>
                <a:gd name="connsiteX70" fmla="*/ 10471330 w 12346893"/>
                <a:gd name="connsiteY70" fmla="*/ 332389 h 812606"/>
                <a:gd name="connsiteX71" fmla="*/ 10484585 w 12346893"/>
                <a:gd name="connsiteY71" fmla="*/ 311754 h 812606"/>
                <a:gd name="connsiteX72" fmla="*/ 10502074 w 12346893"/>
                <a:gd name="connsiteY72" fmla="*/ 271318 h 812606"/>
                <a:gd name="connsiteX73" fmla="*/ 10494383 w 12346893"/>
                <a:gd name="connsiteY73" fmla="*/ 296502 h 812606"/>
                <a:gd name="connsiteX74" fmla="*/ 10500493 w 12346893"/>
                <a:gd name="connsiteY74" fmla="*/ 286990 h 812606"/>
                <a:gd name="connsiteX75" fmla="*/ 10992245 w 12346893"/>
                <a:gd name="connsiteY75" fmla="*/ 0 h 812606"/>
                <a:gd name="connsiteX76" fmla="*/ 11362672 w 12346893"/>
                <a:gd name="connsiteY76" fmla="*/ 148596 h 812606"/>
                <a:gd name="connsiteX77" fmla="*/ 11410878 w 12346893"/>
                <a:gd name="connsiteY77" fmla="*/ 195935 h 812606"/>
                <a:gd name="connsiteX78" fmla="*/ 11415192 w 12346893"/>
                <a:gd name="connsiteY78" fmla="*/ 187311 h 812606"/>
                <a:gd name="connsiteX79" fmla="*/ 11424728 w 12346893"/>
                <a:gd name="connsiteY79" fmla="*/ 204976 h 812606"/>
                <a:gd name="connsiteX80" fmla="*/ 11864557 w 12346893"/>
                <a:gd name="connsiteY80" fmla="*/ 492302 h 812606"/>
                <a:gd name="connsiteX81" fmla="*/ 12329384 w 12346893"/>
                <a:gd name="connsiteY81" fmla="*/ 159808 h 812606"/>
                <a:gd name="connsiteX82" fmla="*/ 12346893 w 12346893"/>
                <a:gd name="connsiteY82" fmla="*/ 119324 h 812606"/>
                <a:gd name="connsiteX83" fmla="*/ 12329210 w 12346893"/>
                <a:gd name="connsiteY83" fmla="*/ 177225 h 812606"/>
                <a:gd name="connsiteX84" fmla="*/ 11735544 w 12346893"/>
                <a:gd name="connsiteY84" fmla="*/ 660610 h 812606"/>
                <a:gd name="connsiteX85" fmla="*/ 11365117 w 12346893"/>
                <a:gd name="connsiteY85" fmla="*/ 512014 h 812606"/>
                <a:gd name="connsiteX86" fmla="*/ 11316911 w 12346893"/>
                <a:gd name="connsiteY86" fmla="*/ 464675 h 812606"/>
                <a:gd name="connsiteX87" fmla="*/ 11312596 w 12346893"/>
                <a:gd name="connsiteY87" fmla="*/ 473298 h 812606"/>
                <a:gd name="connsiteX88" fmla="*/ 11303061 w 12346893"/>
                <a:gd name="connsiteY88" fmla="*/ 455634 h 812606"/>
                <a:gd name="connsiteX89" fmla="*/ 10863232 w 12346893"/>
                <a:gd name="connsiteY89" fmla="*/ 168308 h 812606"/>
                <a:gd name="connsiteX90" fmla="*/ 10440170 w 12346893"/>
                <a:gd name="connsiteY90" fmla="*/ 428741 h 812606"/>
                <a:gd name="connsiteX91" fmla="*/ 10439918 w 12346893"/>
                <a:gd name="connsiteY91" fmla="*/ 429150 h 812606"/>
                <a:gd name="connsiteX92" fmla="*/ 10438426 w 12346893"/>
                <a:gd name="connsiteY92" fmla="*/ 432244 h 812606"/>
                <a:gd name="connsiteX93" fmla="*/ 10411639 w 12346893"/>
                <a:gd name="connsiteY93" fmla="*/ 480214 h 812606"/>
                <a:gd name="connsiteX94" fmla="*/ 10398385 w 12346893"/>
                <a:gd name="connsiteY94" fmla="*/ 500849 h 812606"/>
                <a:gd name="connsiteX95" fmla="*/ 10380895 w 12346893"/>
                <a:gd name="connsiteY95" fmla="*/ 541285 h 812606"/>
                <a:gd name="connsiteX96" fmla="*/ 10388586 w 12346893"/>
                <a:gd name="connsiteY96" fmla="*/ 516101 h 812606"/>
                <a:gd name="connsiteX97" fmla="*/ 10382477 w 12346893"/>
                <a:gd name="connsiteY97" fmla="*/ 525613 h 812606"/>
                <a:gd name="connsiteX98" fmla="*/ 9890724 w 12346893"/>
                <a:gd name="connsiteY98" fmla="*/ 812603 h 812606"/>
                <a:gd name="connsiteX99" fmla="*/ 9520297 w 12346893"/>
                <a:gd name="connsiteY99" fmla="*/ 664007 h 812606"/>
                <a:gd name="connsiteX100" fmla="*/ 9472091 w 12346893"/>
                <a:gd name="connsiteY100" fmla="*/ 616668 h 812606"/>
                <a:gd name="connsiteX101" fmla="*/ 9467777 w 12346893"/>
                <a:gd name="connsiteY101" fmla="*/ 625292 h 812606"/>
                <a:gd name="connsiteX102" fmla="*/ 9458242 w 12346893"/>
                <a:gd name="connsiteY102" fmla="*/ 607627 h 812606"/>
                <a:gd name="connsiteX103" fmla="*/ 9018413 w 12346893"/>
                <a:gd name="connsiteY103" fmla="*/ 320302 h 812606"/>
                <a:gd name="connsiteX104" fmla="*/ 8752802 w 12346893"/>
                <a:gd name="connsiteY104" fmla="*/ 411089 h 812606"/>
                <a:gd name="connsiteX105" fmla="*/ 8707595 w 12346893"/>
                <a:gd name="connsiteY105" fmla="*/ 449000 h 812606"/>
                <a:gd name="connsiteX106" fmla="*/ 8702022 w 12346893"/>
                <a:gd name="connsiteY106" fmla="*/ 456073 h 812606"/>
                <a:gd name="connsiteX107" fmla="*/ 8590098 w 12346893"/>
                <a:gd name="connsiteY107" fmla="*/ 553928 h 812606"/>
                <a:gd name="connsiteX108" fmla="*/ 8548818 w 12346893"/>
                <a:gd name="connsiteY108" fmla="*/ 583206 h 812606"/>
                <a:gd name="connsiteX109" fmla="*/ 8275246 w 12346893"/>
                <a:gd name="connsiteY109" fmla="*/ 660611 h 812606"/>
                <a:gd name="connsiteX110" fmla="*/ 7904819 w 12346893"/>
                <a:gd name="connsiteY110" fmla="*/ 512015 h 812606"/>
                <a:gd name="connsiteX111" fmla="*/ 7856612 w 12346893"/>
                <a:gd name="connsiteY111" fmla="*/ 464676 h 812606"/>
                <a:gd name="connsiteX112" fmla="*/ 7852299 w 12346893"/>
                <a:gd name="connsiteY112" fmla="*/ 473299 h 812606"/>
                <a:gd name="connsiteX113" fmla="*/ 7842763 w 12346893"/>
                <a:gd name="connsiteY113" fmla="*/ 455635 h 812606"/>
                <a:gd name="connsiteX114" fmla="*/ 7402933 w 12346893"/>
                <a:gd name="connsiteY114" fmla="*/ 168309 h 812606"/>
                <a:gd name="connsiteX115" fmla="*/ 6979871 w 12346893"/>
                <a:gd name="connsiteY115" fmla="*/ 428742 h 812606"/>
                <a:gd name="connsiteX116" fmla="*/ 6979620 w 12346893"/>
                <a:gd name="connsiteY116" fmla="*/ 429151 h 812606"/>
                <a:gd name="connsiteX117" fmla="*/ 6978128 w 12346893"/>
                <a:gd name="connsiteY117" fmla="*/ 432245 h 812606"/>
                <a:gd name="connsiteX118" fmla="*/ 6920597 w 12346893"/>
                <a:gd name="connsiteY118" fmla="*/ 541286 h 812606"/>
                <a:gd name="connsiteX119" fmla="*/ 6928288 w 12346893"/>
                <a:gd name="connsiteY119" fmla="*/ 516102 h 812606"/>
                <a:gd name="connsiteX120" fmla="*/ 6922178 w 12346893"/>
                <a:gd name="connsiteY120" fmla="*/ 525614 h 812606"/>
                <a:gd name="connsiteX121" fmla="*/ 6430427 w 12346893"/>
                <a:gd name="connsiteY121" fmla="*/ 812604 h 812606"/>
                <a:gd name="connsiteX122" fmla="*/ 6059999 w 12346893"/>
                <a:gd name="connsiteY122" fmla="*/ 664008 h 812606"/>
                <a:gd name="connsiteX123" fmla="*/ 6011793 w 12346893"/>
                <a:gd name="connsiteY123" fmla="*/ 616669 h 812606"/>
                <a:gd name="connsiteX124" fmla="*/ 6007479 w 12346893"/>
                <a:gd name="connsiteY124" fmla="*/ 625293 h 812606"/>
                <a:gd name="connsiteX125" fmla="*/ 5997944 w 12346893"/>
                <a:gd name="connsiteY125" fmla="*/ 607628 h 812606"/>
                <a:gd name="connsiteX126" fmla="*/ 5558114 w 12346893"/>
                <a:gd name="connsiteY126" fmla="*/ 320302 h 812606"/>
                <a:gd name="connsiteX127" fmla="*/ 5292505 w 12346893"/>
                <a:gd name="connsiteY127" fmla="*/ 411089 h 812606"/>
                <a:gd name="connsiteX128" fmla="*/ 5247300 w 12346893"/>
                <a:gd name="connsiteY128" fmla="*/ 448999 h 812606"/>
                <a:gd name="connsiteX129" fmla="*/ 5241724 w 12346893"/>
                <a:gd name="connsiteY129" fmla="*/ 456075 h 812606"/>
                <a:gd name="connsiteX130" fmla="*/ 5207594 w 12346893"/>
                <a:gd name="connsiteY130" fmla="*/ 488913 h 812606"/>
                <a:gd name="connsiteX131" fmla="*/ 5088520 w 12346893"/>
                <a:gd name="connsiteY131" fmla="*/ 583208 h 812606"/>
                <a:gd name="connsiteX132" fmla="*/ 4814948 w 12346893"/>
                <a:gd name="connsiteY132" fmla="*/ 660613 h 812606"/>
                <a:gd name="connsiteX133" fmla="*/ 4444521 w 12346893"/>
                <a:gd name="connsiteY133" fmla="*/ 512017 h 812606"/>
                <a:gd name="connsiteX134" fmla="*/ 4396314 w 12346893"/>
                <a:gd name="connsiteY134" fmla="*/ 464678 h 812606"/>
                <a:gd name="connsiteX135" fmla="*/ 4392001 w 12346893"/>
                <a:gd name="connsiteY135" fmla="*/ 473301 h 812606"/>
                <a:gd name="connsiteX136" fmla="*/ 4382465 w 12346893"/>
                <a:gd name="connsiteY136" fmla="*/ 455637 h 812606"/>
                <a:gd name="connsiteX137" fmla="*/ 3942636 w 12346893"/>
                <a:gd name="connsiteY137" fmla="*/ 168311 h 812606"/>
                <a:gd name="connsiteX138" fmla="*/ 3519574 w 12346893"/>
                <a:gd name="connsiteY138" fmla="*/ 428744 h 812606"/>
                <a:gd name="connsiteX139" fmla="*/ 3477788 w 12346893"/>
                <a:gd name="connsiteY139" fmla="*/ 500852 h 812606"/>
                <a:gd name="connsiteX140" fmla="*/ 3467991 w 12346893"/>
                <a:gd name="connsiteY140" fmla="*/ 516104 h 812606"/>
                <a:gd name="connsiteX141" fmla="*/ 3461880 w 12346893"/>
                <a:gd name="connsiteY141" fmla="*/ 525616 h 812606"/>
                <a:gd name="connsiteX142" fmla="*/ 2970129 w 12346893"/>
                <a:gd name="connsiteY142" fmla="*/ 812606 h 812606"/>
                <a:gd name="connsiteX143" fmla="*/ 2599702 w 12346893"/>
                <a:gd name="connsiteY143" fmla="*/ 664010 h 812606"/>
                <a:gd name="connsiteX144" fmla="*/ 2551495 w 12346893"/>
                <a:gd name="connsiteY144" fmla="*/ 616671 h 812606"/>
                <a:gd name="connsiteX145" fmla="*/ 2547182 w 12346893"/>
                <a:gd name="connsiteY145" fmla="*/ 625295 h 812606"/>
                <a:gd name="connsiteX146" fmla="*/ 2537646 w 12346893"/>
                <a:gd name="connsiteY146" fmla="*/ 607630 h 812606"/>
                <a:gd name="connsiteX147" fmla="*/ 2097817 w 12346893"/>
                <a:gd name="connsiteY147" fmla="*/ 320304 h 812606"/>
                <a:gd name="connsiteX148" fmla="*/ 1832207 w 12346893"/>
                <a:gd name="connsiteY148" fmla="*/ 411091 h 812606"/>
                <a:gd name="connsiteX149" fmla="*/ 1722225 w 12346893"/>
                <a:gd name="connsiteY149" fmla="*/ 515954 h 812606"/>
                <a:gd name="connsiteX150" fmla="*/ 1628223 w 12346893"/>
                <a:gd name="connsiteY150" fmla="*/ 583210 h 812606"/>
                <a:gd name="connsiteX151" fmla="*/ 1354650 w 12346893"/>
                <a:gd name="connsiteY151" fmla="*/ 660615 h 812606"/>
                <a:gd name="connsiteX152" fmla="*/ 984223 w 12346893"/>
                <a:gd name="connsiteY152" fmla="*/ 512019 h 812606"/>
                <a:gd name="connsiteX153" fmla="*/ 936017 w 12346893"/>
                <a:gd name="connsiteY153" fmla="*/ 464680 h 812606"/>
                <a:gd name="connsiteX154" fmla="*/ 931703 w 12346893"/>
                <a:gd name="connsiteY154" fmla="*/ 473303 h 812606"/>
                <a:gd name="connsiteX155" fmla="*/ 922167 w 12346893"/>
                <a:gd name="connsiteY155" fmla="*/ 455639 h 812606"/>
                <a:gd name="connsiteX156" fmla="*/ 482338 w 12346893"/>
                <a:gd name="connsiteY156" fmla="*/ 168313 h 812606"/>
                <a:gd name="connsiteX157" fmla="*/ 59276 w 12346893"/>
                <a:gd name="connsiteY157" fmla="*/ 428746 h 812606"/>
                <a:gd name="connsiteX158" fmla="*/ 59024 w 12346893"/>
                <a:gd name="connsiteY158" fmla="*/ 429155 h 812606"/>
                <a:gd name="connsiteX159" fmla="*/ 30746 w 12346893"/>
                <a:gd name="connsiteY159" fmla="*/ 480219 h 812606"/>
                <a:gd name="connsiteX160" fmla="*/ 1 w 12346893"/>
                <a:gd name="connsiteY160" fmla="*/ 541290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832571 w 12346891"/>
                <a:gd name="connsiteY59" fmla="*/ 258676 h 812606"/>
                <a:gd name="connsiteX60" fmla="*/ 8873851 w 12346891"/>
                <a:gd name="connsiteY60" fmla="*/ 229399 h 812606"/>
                <a:gd name="connsiteX61" fmla="*/ 9147424 w 12346891"/>
                <a:gd name="connsiteY61" fmla="*/ 151993 h 812606"/>
                <a:gd name="connsiteX62" fmla="*/ 9517851 w 12346891"/>
                <a:gd name="connsiteY62" fmla="*/ 300589 h 812606"/>
                <a:gd name="connsiteX63" fmla="*/ 9566057 w 12346891"/>
                <a:gd name="connsiteY63" fmla="*/ 347928 h 812606"/>
                <a:gd name="connsiteX64" fmla="*/ 9570371 w 12346891"/>
                <a:gd name="connsiteY64" fmla="*/ 339305 h 812606"/>
                <a:gd name="connsiteX65" fmla="*/ 9579906 w 12346891"/>
                <a:gd name="connsiteY65" fmla="*/ 356969 h 812606"/>
                <a:gd name="connsiteX66" fmla="*/ 10019736 w 12346891"/>
                <a:gd name="connsiteY66" fmla="*/ 644295 h 812606"/>
                <a:gd name="connsiteX67" fmla="*/ 10442798 w 12346891"/>
                <a:gd name="connsiteY67" fmla="*/ 383862 h 812606"/>
                <a:gd name="connsiteX68" fmla="*/ 10443050 w 12346891"/>
                <a:gd name="connsiteY68" fmla="*/ 383453 h 812606"/>
                <a:gd name="connsiteX69" fmla="*/ 10444542 w 12346891"/>
                <a:gd name="connsiteY69" fmla="*/ 380359 h 812606"/>
                <a:gd name="connsiteX70" fmla="*/ 10471328 w 12346891"/>
                <a:gd name="connsiteY70" fmla="*/ 332389 h 812606"/>
                <a:gd name="connsiteX71" fmla="*/ 10502072 w 12346891"/>
                <a:gd name="connsiteY71" fmla="*/ 271318 h 812606"/>
                <a:gd name="connsiteX72" fmla="*/ 10494381 w 12346891"/>
                <a:gd name="connsiteY72" fmla="*/ 296502 h 812606"/>
                <a:gd name="connsiteX73" fmla="*/ 10500491 w 12346891"/>
                <a:gd name="connsiteY73" fmla="*/ 286990 h 812606"/>
                <a:gd name="connsiteX74" fmla="*/ 10992243 w 12346891"/>
                <a:gd name="connsiteY74" fmla="*/ 0 h 812606"/>
                <a:gd name="connsiteX75" fmla="*/ 11362670 w 12346891"/>
                <a:gd name="connsiteY75" fmla="*/ 148596 h 812606"/>
                <a:gd name="connsiteX76" fmla="*/ 11410876 w 12346891"/>
                <a:gd name="connsiteY76" fmla="*/ 195935 h 812606"/>
                <a:gd name="connsiteX77" fmla="*/ 11415190 w 12346891"/>
                <a:gd name="connsiteY77" fmla="*/ 187311 h 812606"/>
                <a:gd name="connsiteX78" fmla="*/ 11424726 w 12346891"/>
                <a:gd name="connsiteY78" fmla="*/ 204976 h 812606"/>
                <a:gd name="connsiteX79" fmla="*/ 11864555 w 12346891"/>
                <a:gd name="connsiteY79" fmla="*/ 492302 h 812606"/>
                <a:gd name="connsiteX80" fmla="*/ 12329382 w 12346891"/>
                <a:gd name="connsiteY80" fmla="*/ 159808 h 812606"/>
                <a:gd name="connsiteX81" fmla="*/ 12346891 w 12346891"/>
                <a:gd name="connsiteY81" fmla="*/ 119324 h 812606"/>
                <a:gd name="connsiteX82" fmla="*/ 12329208 w 12346891"/>
                <a:gd name="connsiteY82" fmla="*/ 177225 h 812606"/>
                <a:gd name="connsiteX83" fmla="*/ 11735542 w 12346891"/>
                <a:gd name="connsiteY83" fmla="*/ 660610 h 812606"/>
                <a:gd name="connsiteX84" fmla="*/ 11365115 w 12346891"/>
                <a:gd name="connsiteY84" fmla="*/ 512014 h 812606"/>
                <a:gd name="connsiteX85" fmla="*/ 11316909 w 12346891"/>
                <a:gd name="connsiteY85" fmla="*/ 464675 h 812606"/>
                <a:gd name="connsiteX86" fmla="*/ 11312594 w 12346891"/>
                <a:gd name="connsiteY86" fmla="*/ 473298 h 812606"/>
                <a:gd name="connsiteX87" fmla="*/ 11303059 w 12346891"/>
                <a:gd name="connsiteY87" fmla="*/ 455634 h 812606"/>
                <a:gd name="connsiteX88" fmla="*/ 10863230 w 12346891"/>
                <a:gd name="connsiteY88" fmla="*/ 168308 h 812606"/>
                <a:gd name="connsiteX89" fmla="*/ 10440168 w 12346891"/>
                <a:gd name="connsiteY89" fmla="*/ 428741 h 812606"/>
                <a:gd name="connsiteX90" fmla="*/ 10439916 w 12346891"/>
                <a:gd name="connsiteY90" fmla="*/ 429150 h 812606"/>
                <a:gd name="connsiteX91" fmla="*/ 10438424 w 12346891"/>
                <a:gd name="connsiteY91" fmla="*/ 432244 h 812606"/>
                <a:gd name="connsiteX92" fmla="*/ 10411637 w 12346891"/>
                <a:gd name="connsiteY92" fmla="*/ 480214 h 812606"/>
                <a:gd name="connsiteX93" fmla="*/ 10398383 w 12346891"/>
                <a:gd name="connsiteY93" fmla="*/ 500849 h 812606"/>
                <a:gd name="connsiteX94" fmla="*/ 10380893 w 12346891"/>
                <a:gd name="connsiteY94" fmla="*/ 541285 h 812606"/>
                <a:gd name="connsiteX95" fmla="*/ 10388584 w 12346891"/>
                <a:gd name="connsiteY95" fmla="*/ 516101 h 812606"/>
                <a:gd name="connsiteX96" fmla="*/ 10382475 w 12346891"/>
                <a:gd name="connsiteY96" fmla="*/ 525613 h 812606"/>
                <a:gd name="connsiteX97" fmla="*/ 9890722 w 12346891"/>
                <a:gd name="connsiteY97" fmla="*/ 812603 h 812606"/>
                <a:gd name="connsiteX98" fmla="*/ 9520295 w 12346891"/>
                <a:gd name="connsiteY98" fmla="*/ 664007 h 812606"/>
                <a:gd name="connsiteX99" fmla="*/ 9472089 w 12346891"/>
                <a:gd name="connsiteY99" fmla="*/ 616668 h 812606"/>
                <a:gd name="connsiteX100" fmla="*/ 9467775 w 12346891"/>
                <a:gd name="connsiteY100" fmla="*/ 625292 h 812606"/>
                <a:gd name="connsiteX101" fmla="*/ 9458240 w 12346891"/>
                <a:gd name="connsiteY101" fmla="*/ 607627 h 812606"/>
                <a:gd name="connsiteX102" fmla="*/ 9018411 w 12346891"/>
                <a:gd name="connsiteY102" fmla="*/ 320302 h 812606"/>
                <a:gd name="connsiteX103" fmla="*/ 8752800 w 12346891"/>
                <a:gd name="connsiteY103" fmla="*/ 411089 h 812606"/>
                <a:gd name="connsiteX104" fmla="*/ 8707593 w 12346891"/>
                <a:gd name="connsiteY104" fmla="*/ 449000 h 812606"/>
                <a:gd name="connsiteX105" fmla="*/ 8702020 w 12346891"/>
                <a:gd name="connsiteY105" fmla="*/ 456073 h 812606"/>
                <a:gd name="connsiteX106" fmla="*/ 8590096 w 12346891"/>
                <a:gd name="connsiteY106" fmla="*/ 553928 h 812606"/>
                <a:gd name="connsiteX107" fmla="*/ 8548816 w 12346891"/>
                <a:gd name="connsiteY107" fmla="*/ 583206 h 812606"/>
                <a:gd name="connsiteX108" fmla="*/ 8275244 w 12346891"/>
                <a:gd name="connsiteY108" fmla="*/ 660611 h 812606"/>
                <a:gd name="connsiteX109" fmla="*/ 7904817 w 12346891"/>
                <a:gd name="connsiteY109" fmla="*/ 512015 h 812606"/>
                <a:gd name="connsiteX110" fmla="*/ 7856610 w 12346891"/>
                <a:gd name="connsiteY110" fmla="*/ 464676 h 812606"/>
                <a:gd name="connsiteX111" fmla="*/ 7852297 w 12346891"/>
                <a:gd name="connsiteY111" fmla="*/ 473299 h 812606"/>
                <a:gd name="connsiteX112" fmla="*/ 7842761 w 12346891"/>
                <a:gd name="connsiteY112" fmla="*/ 455635 h 812606"/>
                <a:gd name="connsiteX113" fmla="*/ 7402931 w 12346891"/>
                <a:gd name="connsiteY113" fmla="*/ 168309 h 812606"/>
                <a:gd name="connsiteX114" fmla="*/ 6979869 w 12346891"/>
                <a:gd name="connsiteY114" fmla="*/ 428742 h 812606"/>
                <a:gd name="connsiteX115" fmla="*/ 6979618 w 12346891"/>
                <a:gd name="connsiteY115" fmla="*/ 429151 h 812606"/>
                <a:gd name="connsiteX116" fmla="*/ 6978126 w 12346891"/>
                <a:gd name="connsiteY116" fmla="*/ 432245 h 812606"/>
                <a:gd name="connsiteX117" fmla="*/ 6920595 w 12346891"/>
                <a:gd name="connsiteY117" fmla="*/ 541286 h 812606"/>
                <a:gd name="connsiteX118" fmla="*/ 6928286 w 12346891"/>
                <a:gd name="connsiteY118" fmla="*/ 516102 h 812606"/>
                <a:gd name="connsiteX119" fmla="*/ 6922176 w 12346891"/>
                <a:gd name="connsiteY119" fmla="*/ 525614 h 812606"/>
                <a:gd name="connsiteX120" fmla="*/ 6430425 w 12346891"/>
                <a:gd name="connsiteY120" fmla="*/ 812604 h 812606"/>
                <a:gd name="connsiteX121" fmla="*/ 6059997 w 12346891"/>
                <a:gd name="connsiteY121" fmla="*/ 664008 h 812606"/>
                <a:gd name="connsiteX122" fmla="*/ 6011791 w 12346891"/>
                <a:gd name="connsiteY122" fmla="*/ 616669 h 812606"/>
                <a:gd name="connsiteX123" fmla="*/ 6007477 w 12346891"/>
                <a:gd name="connsiteY123" fmla="*/ 625293 h 812606"/>
                <a:gd name="connsiteX124" fmla="*/ 5997942 w 12346891"/>
                <a:gd name="connsiteY124" fmla="*/ 607628 h 812606"/>
                <a:gd name="connsiteX125" fmla="*/ 5558112 w 12346891"/>
                <a:gd name="connsiteY125" fmla="*/ 320302 h 812606"/>
                <a:gd name="connsiteX126" fmla="*/ 5292503 w 12346891"/>
                <a:gd name="connsiteY126" fmla="*/ 411089 h 812606"/>
                <a:gd name="connsiteX127" fmla="*/ 5247298 w 12346891"/>
                <a:gd name="connsiteY127" fmla="*/ 448999 h 812606"/>
                <a:gd name="connsiteX128" fmla="*/ 5241722 w 12346891"/>
                <a:gd name="connsiteY128" fmla="*/ 456075 h 812606"/>
                <a:gd name="connsiteX129" fmla="*/ 5207592 w 12346891"/>
                <a:gd name="connsiteY129" fmla="*/ 488913 h 812606"/>
                <a:gd name="connsiteX130" fmla="*/ 5088518 w 12346891"/>
                <a:gd name="connsiteY130" fmla="*/ 583208 h 812606"/>
                <a:gd name="connsiteX131" fmla="*/ 4814946 w 12346891"/>
                <a:gd name="connsiteY131" fmla="*/ 660613 h 812606"/>
                <a:gd name="connsiteX132" fmla="*/ 4444519 w 12346891"/>
                <a:gd name="connsiteY132" fmla="*/ 512017 h 812606"/>
                <a:gd name="connsiteX133" fmla="*/ 4396312 w 12346891"/>
                <a:gd name="connsiteY133" fmla="*/ 464678 h 812606"/>
                <a:gd name="connsiteX134" fmla="*/ 4391999 w 12346891"/>
                <a:gd name="connsiteY134" fmla="*/ 473301 h 812606"/>
                <a:gd name="connsiteX135" fmla="*/ 4382463 w 12346891"/>
                <a:gd name="connsiteY135" fmla="*/ 455637 h 812606"/>
                <a:gd name="connsiteX136" fmla="*/ 3942634 w 12346891"/>
                <a:gd name="connsiteY136" fmla="*/ 168311 h 812606"/>
                <a:gd name="connsiteX137" fmla="*/ 3519572 w 12346891"/>
                <a:gd name="connsiteY137" fmla="*/ 428744 h 812606"/>
                <a:gd name="connsiteX138" fmla="*/ 3477786 w 12346891"/>
                <a:gd name="connsiteY138" fmla="*/ 500852 h 812606"/>
                <a:gd name="connsiteX139" fmla="*/ 3467989 w 12346891"/>
                <a:gd name="connsiteY139" fmla="*/ 516104 h 812606"/>
                <a:gd name="connsiteX140" fmla="*/ 3461878 w 12346891"/>
                <a:gd name="connsiteY140" fmla="*/ 525616 h 812606"/>
                <a:gd name="connsiteX141" fmla="*/ 2970127 w 12346891"/>
                <a:gd name="connsiteY141" fmla="*/ 812606 h 812606"/>
                <a:gd name="connsiteX142" fmla="*/ 2599700 w 12346891"/>
                <a:gd name="connsiteY142" fmla="*/ 664010 h 812606"/>
                <a:gd name="connsiteX143" fmla="*/ 2551493 w 12346891"/>
                <a:gd name="connsiteY143" fmla="*/ 616671 h 812606"/>
                <a:gd name="connsiteX144" fmla="*/ 2547180 w 12346891"/>
                <a:gd name="connsiteY144" fmla="*/ 625295 h 812606"/>
                <a:gd name="connsiteX145" fmla="*/ 2537644 w 12346891"/>
                <a:gd name="connsiteY145" fmla="*/ 607630 h 812606"/>
                <a:gd name="connsiteX146" fmla="*/ 2097815 w 12346891"/>
                <a:gd name="connsiteY146" fmla="*/ 320304 h 812606"/>
                <a:gd name="connsiteX147" fmla="*/ 1832205 w 12346891"/>
                <a:gd name="connsiteY147" fmla="*/ 411091 h 812606"/>
                <a:gd name="connsiteX148" fmla="*/ 1722223 w 12346891"/>
                <a:gd name="connsiteY148" fmla="*/ 515954 h 812606"/>
                <a:gd name="connsiteX149" fmla="*/ 1628221 w 12346891"/>
                <a:gd name="connsiteY149" fmla="*/ 583210 h 812606"/>
                <a:gd name="connsiteX150" fmla="*/ 1354648 w 12346891"/>
                <a:gd name="connsiteY150" fmla="*/ 660615 h 812606"/>
                <a:gd name="connsiteX151" fmla="*/ 984221 w 12346891"/>
                <a:gd name="connsiteY151" fmla="*/ 512019 h 812606"/>
                <a:gd name="connsiteX152" fmla="*/ 936015 w 12346891"/>
                <a:gd name="connsiteY152" fmla="*/ 464680 h 812606"/>
                <a:gd name="connsiteX153" fmla="*/ 931701 w 12346891"/>
                <a:gd name="connsiteY153" fmla="*/ 473303 h 812606"/>
                <a:gd name="connsiteX154" fmla="*/ 922165 w 12346891"/>
                <a:gd name="connsiteY154" fmla="*/ 455639 h 812606"/>
                <a:gd name="connsiteX155" fmla="*/ 482336 w 12346891"/>
                <a:gd name="connsiteY155" fmla="*/ 168313 h 812606"/>
                <a:gd name="connsiteX156" fmla="*/ 59274 w 12346891"/>
                <a:gd name="connsiteY156" fmla="*/ 428746 h 812606"/>
                <a:gd name="connsiteX157" fmla="*/ 59022 w 12346891"/>
                <a:gd name="connsiteY157" fmla="*/ 429155 h 812606"/>
                <a:gd name="connsiteX158" fmla="*/ 30744 w 12346891"/>
                <a:gd name="connsiteY158" fmla="*/ 480219 h 812606"/>
                <a:gd name="connsiteX159" fmla="*/ -1 w 12346891"/>
                <a:gd name="connsiteY159" fmla="*/ 541290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832573 w 12346893"/>
                <a:gd name="connsiteY59" fmla="*/ 258676 h 812606"/>
                <a:gd name="connsiteX60" fmla="*/ 8873853 w 12346893"/>
                <a:gd name="connsiteY60" fmla="*/ 229399 h 812606"/>
                <a:gd name="connsiteX61" fmla="*/ 9147426 w 12346893"/>
                <a:gd name="connsiteY61" fmla="*/ 151993 h 812606"/>
                <a:gd name="connsiteX62" fmla="*/ 9517853 w 12346893"/>
                <a:gd name="connsiteY62" fmla="*/ 300589 h 812606"/>
                <a:gd name="connsiteX63" fmla="*/ 9566059 w 12346893"/>
                <a:gd name="connsiteY63" fmla="*/ 347928 h 812606"/>
                <a:gd name="connsiteX64" fmla="*/ 9570373 w 12346893"/>
                <a:gd name="connsiteY64" fmla="*/ 339305 h 812606"/>
                <a:gd name="connsiteX65" fmla="*/ 9579908 w 12346893"/>
                <a:gd name="connsiteY65" fmla="*/ 356969 h 812606"/>
                <a:gd name="connsiteX66" fmla="*/ 10019738 w 12346893"/>
                <a:gd name="connsiteY66" fmla="*/ 644295 h 812606"/>
                <a:gd name="connsiteX67" fmla="*/ 10442800 w 12346893"/>
                <a:gd name="connsiteY67" fmla="*/ 383862 h 812606"/>
                <a:gd name="connsiteX68" fmla="*/ 10443052 w 12346893"/>
                <a:gd name="connsiteY68" fmla="*/ 383453 h 812606"/>
                <a:gd name="connsiteX69" fmla="*/ 10444544 w 12346893"/>
                <a:gd name="connsiteY69" fmla="*/ 380359 h 812606"/>
                <a:gd name="connsiteX70" fmla="*/ 10502074 w 12346893"/>
                <a:gd name="connsiteY70" fmla="*/ 271318 h 812606"/>
                <a:gd name="connsiteX71" fmla="*/ 10494383 w 12346893"/>
                <a:gd name="connsiteY71" fmla="*/ 296502 h 812606"/>
                <a:gd name="connsiteX72" fmla="*/ 10500493 w 12346893"/>
                <a:gd name="connsiteY72" fmla="*/ 286990 h 812606"/>
                <a:gd name="connsiteX73" fmla="*/ 10992245 w 12346893"/>
                <a:gd name="connsiteY73" fmla="*/ 0 h 812606"/>
                <a:gd name="connsiteX74" fmla="*/ 11362672 w 12346893"/>
                <a:gd name="connsiteY74" fmla="*/ 148596 h 812606"/>
                <a:gd name="connsiteX75" fmla="*/ 11410878 w 12346893"/>
                <a:gd name="connsiteY75" fmla="*/ 195935 h 812606"/>
                <a:gd name="connsiteX76" fmla="*/ 11415192 w 12346893"/>
                <a:gd name="connsiteY76" fmla="*/ 187311 h 812606"/>
                <a:gd name="connsiteX77" fmla="*/ 11424728 w 12346893"/>
                <a:gd name="connsiteY77" fmla="*/ 204976 h 812606"/>
                <a:gd name="connsiteX78" fmla="*/ 11864557 w 12346893"/>
                <a:gd name="connsiteY78" fmla="*/ 492302 h 812606"/>
                <a:gd name="connsiteX79" fmla="*/ 12329384 w 12346893"/>
                <a:gd name="connsiteY79" fmla="*/ 159808 h 812606"/>
                <a:gd name="connsiteX80" fmla="*/ 12346893 w 12346893"/>
                <a:gd name="connsiteY80" fmla="*/ 119324 h 812606"/>
                <a:gd name="connsiteX81" fmla="*/ 12329210 w 12346893"/>
                <a:gd name="connsiteY81" fmla="*/ 177225 h 812606"/>
                <a:gd name="connsiteX82" fmla="*/ 11735544 w 12346893"/>
                <a:gd name="connsiteY82" fmla="*/ 660610 h 812606"/>
                <a:gd name="connsiteX83" fmla="*/ 11365117 w 12346893"/>
                <a:gd name="connsiteY83" fmla="*/ 512014 h 812606"/>
                <a:gd name="connsiteX84" fmla="*/ 11316911 w 12346893"/>
                <a:gd name="connsiteY84" fmla="*/ 464675 h 812606"/>
                <a:gd name="connsiteX85" fmla="*/ 11312596 w 12346893"/>
                <a:gd name="connsiteY85" fmla="*/ 473298 h 812606"/>
                <a:gd name="connsiteX86" fmla="*/ 11303061 w 12346893"/>
                <a:gd name="connsiteY86" fmla="*/ 455634 h 812606"/>
                <a:gd name="connsiteX87" fmla="*/ 10863232 w 12346893"/>
                <a:gd name="connsiteY87" fmla="*/ 168308 h 812606"/>
                <a:gd name="connsiteX88" fmla="*/ 10440170 w 12346893"/>
                <a:gd name="connsiteY88" fmla="*/ 428741 h 812606"/>
                <a:gd name="connsiteX89" fmla="*/ 10439918 w 12346893"/>
                <a:gd name="connsiteY89" fmla="*/ 429150 h 812606"/>
                <a:gd name="connsiteX90" fmla="*/ 10438426 w 12346893"/>
                <a:gd name="connsiteY90" fmla="*/ 432244 h 812606"/>
                <a:gd name="connsiteX91" fmla="*/ 10411639 w 12346893"/>
                <a:gd name="connsiteY91" fmla="*/ 480214 h 812606"/>
                <a:gd name="connsiteX92" fmla="*/ 10398385 w 12346893"/>
                <a:gd name="connsiteY92" fmla="*/ 500849 h 812606"/>
                <a:gd name="connsiteX93" fmla="*/ 10380895 w 12346893"/>
                <a:gd name="connsiteY93" fmla="*/ 541285 h 812606"/>
                <a:gd name="connsiteX94" fmla="*/ 10388586 w 12346893"/>
                <a:gd name="connsiteY94" fmla="*/ 516101 h 812606"/>
                <a:gd name="connsiteX95" fmla="*/ 10382477 w 12346893"/>
                <a:gd name="connsiteY95" fmla="*/ 525613 h 812606"/>
                <a:gd name="connsiteX96" fmla="*/ 9890724 w 12346893"/>
                <a:gd name="connsiteY96" fmla="*/ 812603 h 812606"/>
                <a:gd name="connsiteX97" fmla="*/ 9520297 w 12346893"/>
                <a:gd name="connsiteY97" fmla="*/ 664007 h 812606"/>
                <a:gd name="connsiteX98" fmla="*/ 9472091 w 12346893"/>
                <a:gd name="connsiteY98" fmla="*/ 616668 h 812606"/>
                <a:gd name="connsiteX99" fmla="*/ 9467777 w 12346893"/>
                <a:gd name="connsiteY99" fmla="*/ 625292 h 812606"/>
                <a:gd name="connsiteX100" fmla="*/ 9458242 w 12346893"/>
                <a:gd name="connsiteY100" fmla="*/ 607627 h 812606"/>
                <a:gd name="connsiteX101" fmla="*/ 9018413 w 12346893"/>
                <a:gd name="connsiteY101" fmla="*/ 320302 h 812606"/>
                <a:gd name="connsiteX102" fmla="*/ 8752802 w 12346893"/>
                <a:gd name="connsiteY102" fmla="*/ 411089 h 812606"/>
                <a:gd name="connsiteX103" fmla="*/ 8707595 w 12346893"/>
                <a:gd name="connsiteY103" fmla="*/ 449000 h 812606"/>
                <a:gd name="connsiteX104" fmla="*/ 8702022 w 12346893"/>
                <a:gd name="connsiteY104" fmla="*/ 456073 h 812606"/>
                <a:gd name="connsiteX105" fmla="*/ 8590098 w 12346893"/>
                <a:gd name="connsiteY105" fmla="*/ 553928 h 812606"/>
                <a:gd name="connsiteX106" fmla="*/ 8548818 w 12346893"/>
                <a:gd name="connsiteY106" fmla="*/ 583206 h 812606"/>
                <a:gd name="connsiteX107" fmla="*/ 8275246 w 12346893"/>
                <a:gd name="connsiteY107" fmla="*/ 660611 h 812606"/>
                <a:gd name="connsiteX108" fmla="*/ 7904819 w 12346893"/>
                <a:gd name="connsiteY108" fmla="*/ 512015 h 812606"/>
                <a:gd name="connsiteX109" fmla="*/ 7856612 w 12346893"/>
                <a:gd name="connsiteY109" fmla="*/ 464676 h 812606"/>
                <a:gd name="connsiteX110" fmla="*/ 7852299 w 12346893"/>
                <a:gd name="connsiteY110" fmla="*/ 473299 h 812606"/>
                <a:gd name="connsiteX111" fmla="*/ 7842763 w 12346893"/>
                <a:gd name="connsiteY111" fmla="*/ 455635 h 812606"/>
                <a:gd name="connsiteX112" fmla="*/ 7402933 w 12346893"/>
                <a:gd name="connsiteY112" fmla="*/ 168309 h 812606"/>
                <a:gd name="connsiteX113" fmla="*/ 6979871 w 12346893"/>
                <a:gd name="connsiteY113" fmla="*/ 428742 h 812606"/>
                <a:gd name="connsiteX114" fmla="*/ 6979620 w 12346893"/>
                <a:gd name="connsiteY114" fmla="*/ 429151 h 812606"/>
                <a:gd name="connsiteX115" fmla="*/ 6978128 w 12346893"/>
                <a:gd name="connsiteY115" fmla="*/ 432245 h 812606"/>
                <a:gd name="connsiteX116" fmla="*/ 6920597 w 12346893"/>
                <a:gd name="connsiteY116" fmla="*/ 541286 h 812606"/>
                <a:gd name="connsiteX117" fmla="*/ 6928288 w 12346893"/>
                <a:gd name="connsiteY117" fmla="*/ 516102 h 812606"/>
                <a:gd name="connsiteX118" fmla="*/ 6922178 w 12346893"/>
                <a:gd name="connsiteY118" fmla="*/ 525614 h 812606"/>
                <a:gd name="connsiteX119" fmla="*/ 6430427 w 12346893"/>
                <a:gd name="connsiteY119" fmla="*/ 812604 h 812606"/>
                <a:gd name="connsiteX120" fmla="*/ 6059999 w 12346893"/>
                <a:gd name="connsiteY120" fmla="*/ 664008 h 812606"/>
                <a:gd name="connsiteX121" fmla="*/ 6011793 w 12346893"/>
                <a:gd name="connsiteY121" fmla="*/ 616669 h 812606"/>
                <a:gd name="connsiteX122" fmla="*/ 6007479 w 12346893"/>
                <a:gd name="connsiteY122" fmla="*/ 625293 h 812606"/>
                <a:gd name="connsiteX123" fmla="*/ 5997944 w 12346893"/>
                <a:gd name="connsiteY123" fmla="*/ 607628 h 812606"/>
                <a:gd name="connsiteX124" fmla="*/ 5558114 w 12346893"/>
                <a:gd name="connsiteY124" fmla="*/ 320302 h 812606"/>
                <a:gd name="connsiteX125" fmla="*/ 5292505 w 12346893"/>
                <a:gd name="connsiteY125" fmla="*/ 411089 h 812606"/>
                <a:gd name="connsiteX126" fmla="*/ 5247300 w 12346893"/>
                <a:gd name="connsiteY126" fmla="*/ 448999 h 812606"/>
                <a:gd name="connsiteX127" fmla="*/ 5241724 w 12346893"/>
                <a:gd name="connsiteY127" fmla="*/ 456075 h 812606"/>
                <a:gd name="connsiteX128" fmla="*/ 5207594 w 12346893"/>
                <a:gd name="connsiteY128" fmla="*/ 488913 h 812606"/>
                <a:gd name="connsiteX129" fmla="*/ 5088520 w 12346893"/>
                <a:gd name="connsiteY129" fmla="*/ 583208 h 812606"/>
                <a:gd name="connsiteX130" fmla="*/ 4814948 w 12346893"/>
                <a:gd name="connsiteY130" fmla="*/ 660613 h 812606"/>
                <a:gd name="connsiteX131" fmla="*/ 4444521 w 12346893"/>
                <a:gd name="connsiteY131" fmla="*/ 512017 h 812606"/>
                <a:gd name="connsiteX132" fmla="*/ 4396314 w 12346893"/>
                <a:gd name="connsiteY132" fmla="*/ 464678 h 812606"/>
                <a:gd name="connsiteX133" fmla="*/ 4392001 w 12346893"/>
                <a:gd name="connsiteY133" fmla="*/ 473301 h 812606"/>
                <a:gd name="connsiteX134" fmla="*/ 4382465 w 12346893"/>
                <a:gd name="connsiteY134" fmla="*/ 455637 h 812606"/>
                <a:gd name="connsiteX135" fmla="*/ 3942636 w 12346893"/>
                <a:gd name="connsiteY135" fmla="*/ 168311 h 812606"/>
                <a:gd name="connsiteX136" fmla="*/ 3519574 w 12346893"/>
                <a:gd name="connsiteY136" fmla="*/ 428744 h 812606"/>
                <a:gd name="connsiteX137" fmla="*/ 3477788 w 12346893"/>
                <a:gd name="connsiteY137" fmla="*/ 500852 h 812606"/>
                <a:gd name="connsiteX138" fmla="*/ 3467991 w 12346893"/>
                <a:gd name="connsiteY138" fmla="*/ 516104 h 812606"/>
                <a:gd name="connsiteX139" fmla="*/ 3461880 w 12346893"/>
                <a:gd name="connsiteY139" fmla="*/ 525616 h 812606"/>
                <a:gd name="connsiteX140" fmla="*/ 2970129 w 12346893"/>
                <a:gd name="connsiteY140" fmla="*/ 812606 h 812606"/>
                <a:gd name="connsiteX141" fmla="*/ 2599702 w 12346893"/>
                <a:gd name="connsiteY141" fmla="*/ 664010 h 812606"/>
                <a:gd name="connsiteX142" fmla="*/ 2551495 w 12346893"/>
                <a:gd name="connsiteY142" fmla="*/ 616671 h 812606"/>
                <a:gd name="connsiteX143" fmla="*/ 2547182 w 12346893"/>
                <a:gd name="connsiteY143" fmla="*/ 625295 h 812606"/>
                <a:gd name="connsiteX144" fmla="*/ 2537646 w 12346893"/>
                <a:gd name="connsiteY144" fmla="*/ 607630 h 812606"/>
                <a:gd name="connsiteX145" fmla="*/ 2097817 w 12346893"/>
                <a:gd name="connsiteY145" fmla="*/ 320304 h 812606"/>
                <a:gd name="connsiteX146" fmla="*/ 1832207 w 12346893"/>
                <a:gd name="connsiteY146" fmla="*/ 411091 h 812606"/>
                <a:gd name="connsiteX147" fmla="*/ 1722225 w 12346893"/>
                <a:gd name="connsiteY147" fmla="*/ 515954 h 812606"/>
                <a:gd name="connsiteX148" fmla="*/ 1628223 w 12346893"/>
                <a:gd name="connsiteY148" fmla="*/ 583210 h 812606"/>
                <a:gd name="connsiteX149" fmla="*/ 1354650 w 12346893"/>
                <a:gd name="connsiteY149" fmla="*/ 660615 h 812606"/>
                <a:gd name="connsiteX150" fmla="*/ 984223 w 12346893"/>
                <a:gd name="connsiteY150" fmla="*/ 512019 h 812606"/>
                <a:gd name="connsiteX151" fmla="*/ 936017 w 12346893"/>
                <a:gd name="connsiteY151" fmla="*/ 464680 h 812606"/>
                <a:gd name="connsiteX152" fmla="*/ 931703 w 12346893"/>
                <a:gd name="connsiteY152" fmla="*/ 473303 h 812606"/>
                <a:gd name="connsiteX153" fmla="*/ 922167 w 12346893"/>
                <a:gd name="connsiteY153" fmla="*/ 455639 h 812606"/>
                <a:gd name="connsiteX154" fmla="*/ 482338 w 12346893"/>
                <a:gd name="connsiteY154" fmla="*/ 168313 h 812606"/>
                <a:gd name="connsiteX155" fmla="*/ 59276 w 12346893"/>
                <a:gd name="connsiteY155" fmla="*/ 428746 h 812606"/>
                <a:gd name="connsiteX156" fmla="*/ 59024 w 12346893"/>
                <a:gd name="connsiteY156" fmla="*/ 429155 h 812606"/>
                <a:gd name="connsiteX157" fmla="*/ 30746 w 12346893"/>
                <a:gd name="connsiteY157" fmla="*/ 480219 h 812606"/>
                <a:gd name="connsiteX158" fmla="*/ 1 w 12346893"/>
                <a:gd name="connsiteY158" fmla="*/ 541290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832571 w 12346891"/>
                <a:gd name="connsiteY59" fmla="*/ 258676 h 812606"/>
                <a:gd name="connsiteX60" fmla="*/ 8873851 w 12346891"/>
                <a:gd name="connsiteY60" fmla="*/ 229399 h 812606"/>
                <a:gd name="connsiteX61" fmla="*/ 9147424 w 12346891"/>
                <a:gd name="connsiteY61" fmla="*/ 151993 h 812606"/>
                <a:gd name="connsiteX62" fmla="*/ 9517851 w 12346891"/>
                <a:gd name="connsiteY62" fmla="*/ 300589 h 812606"/>
                <a:gd name="connsiteX63" fmla="*/ 9566057 w 12346891"/>
                <a:gd name="connsiteY63" fmla="*/ 347928 h 812606"/>
                <a:gd name="connsiteX64" fmla="*/ 9570371 w 12346891"/>
                <a:gd name="connsiteY64" fmla="*/ 339305 h 812606"/>
                <a:gd name="connsiteX65" fmla="*/ 9579906 w 12346891"/>
                <a:gd name="connsiteY65" fmla="*/ 356969 h 812606"/>
                <a:gd name="connsiteX66" fmla="*/ 10019736 w 12346891"/>
                <a:gd name="connsiteY66" fmla="*/ 644295 h 812606"/>
                <a:gd name="connsiteX67" fmla="*/ 10442798 w 12346891"/>
                <a:gd name="connsiteY67" fmla="*/ 383862 h 812606"/>
                <a:gd name="connsiteX68" fmla="*/ 10443050 w 12346891"/>
                <a:gd name="connsiteY68" fmla="*/ 383453 h 812606"/>
                <a:gd name="connsiteX69" fmla="*/ 10444542 w 12346891"/>
                <a:gd name="connsiteY69" fmla="*/ 380359 h 812606"/>
                <a:gd name="connsiteX70" fmla="*/ 10502072 w 12346891"/>
                <a:gd name="connsiteY70" fmla="*/ 271318 h 812606"/>
                <a:gd name="connsiteX71" fmla="*/ 10494381 w 12346891"/>
                <a:gd name="connsiteY71" fmla="*/ 296502 h 812606"/>
                <a:gd name="connsiteX72" fmla="*/ 10500491 w 12346891"/>
                <a:gd name="connsiteY72" fmla="*/ 286990 h 812606"/>
                <a:gd name="connsiteX73" fmla="*/ 10992243 w 12346891"/>
                <a:gd name="connsiteY73" fmla="*/ 0 h 812606"/>
                <a:gd name="connsiteX74" fmla="*/ 11362670 w 12346891"/>
                <a:gd name="connsiteY74" fmla="*/ 148596 h 812606"/>
                <a:gd name="connsiteX75" fmla="*/ 11410876 w 12346891"/>
                <a:gd name="connsiteY75" fmla="*/ 195935 h 812606"/>
                <a:gd name="connsiteX76" fmla="*/ 11415190 w 12346891"/>
                <a:gd name="connsiteY76" fmla="*/ 187311 h 812606"/>
                <a:gd name="connsiteX77" fmla="*/ 11424726 w 12346891"/>
                <a:gd name="connsiteY77" fmla="*/ 204976 h 812606"/>
                <a:gd name="connsiteX78" fmla="*/ 11864555 w 12346891"/>
                <a:gd name="connsiteY78" fmla="*/ 492302 h 812606"/>
                <a:gd name="connsiteX79" fmla="*/ 12329382 w 12346891"/>
                <a:gd name="connsiteY79" fmla="*/ 159808 h 812606"/>
                <a:gd name="connsiteX80" fmla="*/ 12346891 w 12346891"/>
                <a:gd name="connsiteY80" fmla="*/ 119324 h 812606"/>
                <a:gd name="connsiteX81" fmla="*/ 12329208 w 12346891"/>
                <a:gd name="connsiteY81" fmla="*/ 177225 h 812606"/>
                <a:gd name="connsiteX82" fmla="*/ 11735542 w 12346891"/>
                <a:gd name="connsiteY82" fmla="*/ 660610 h 812606"/>
                <a:gd name="connsiteX83" fmla="*/ 11365115 w 12346891"/>
                <a:gd name="connsiteY83" fmla="*/ 512014 h 812606"/>
                <a:gd name="connsiteX84" fmla="*/ 11316909 w 12346891"/>
                <a:gd name="connsiteY84" fmla="*/ 464675 h 812606"/>
                <a:gd name="connsiteX85" fmla="*/ 11312594 w 12346891"/>
                <a:gd name="connsiteY85" fmla="*/ 473298 h 812606"/>
                <a:gd name="connsiteX86" fmla="*/ 11303059 w 12346891"/>
                <a:gd name="connsiteY86" fmla="*/ 455634 h 812606"/>
                <a:gd name="connsiteX87" fmla="*/ 10863230 w 12346891"/>
                <a:gd name="connsiteY87" fmla="*/ 168308 h 812606"/>
                <a:gd name="connsiteX88" fmla="*/ 10440168 w 12346891"/>
                <a:gd name="connsiteY88" fmla="*/ 428741 h 812606"/>
                <a:gd name="connsiteX89" fmla="*/ 10439916 w 12346891"/>
                <a:gd name="connsiteY89" fmla="*/ 429150 h 812606"/>
                <a:gd name="connsiteX90" fmla="*/ 10438424 w 12346891"/>
                <a:gd name="connsiteY90" fmla="*/ 432244 h 812606"/>
                <a:gd name="connsiteX91" fmla="*/ 10398383 w 12346891"/>
                <a:gd name="connsiteY91" fmla="*/ 500849 h 812606"/>
                <a:gd name="connsiteX92" fmla="*/ 10380893 w 12346891"/>
                <a:gd name="connsiteY92" fmla="*/ 541285 h 812606"/>
                <a:gd name="connsiteX93" fmla="*/ 10388584 w 12346891"/>
                <a:gd name="connsiteY93" fmla="*/ 516101 h 812606"/>
                <a:gd name="connsiteX94" fmla="*/ 10382475 w 12346891"/>
                <a:gd name="connsiteY94" fmla="*/ 525613 h 812606"/>
                <a:gd name="connsiteX95" fmla="*/ 9890722 w 12346891"/>
                <a:gd name="connsiteY95" fmla="*/ 812603 h 812606"/>
                <a:gd name="connsiteX96" fmla="*/ 9520295 w 12346891"/>
                <a:gd name="connsiteY96" fmla="*/ 664007 h 812606"/>
                <a:gd name="connsiteX97" fmla="*/ 9472089 w 12346891"/>
                <a:gd name="connsiteY97" fmla="*/ 616668 h 812606"/>
                <a:gd name="connsiteX98" fmla="*/ 9467775 w 12346891"/>
                <a:gd name="connsiteY98" fmla="*/ 625292 h 812606"/>
                <a:gd name="connsiteX99" fmla="*/ 9458240 w 12346891"/>
                <a:gd name="connsiteY99" fmla="*/ 607627 h 812606"/>
                <a:gd name="connsiteX100" fmla="*/ 9018411 w 12346891"/>
                <a:gd name="connsiteY100" fmla="*/ 320302 h 812606"/>
                <a:gd name="connsiteX101" fmla="*/ 8752800 w 12346891"/>
                <a:gd name="connsiteY101" fmla="*/ 411089 h 812606"/>
                <a:gd name="connsiteX102" fmla="*/ 8707593 w 12346891"/>
                <a:gd name="connsiteY102" fmla="*/ 449000 h 812606"/>
                <a:gd name="connsiteX103" fmla="*/ 8702020 w 12346891"/>
                <a:gd name="connsiteY103" fmla="*/ 456073 h 812606"/>
                <a:gd name="connsiteX104" fmla="*/ 8590096 w 12346891"/>
                <a:gd name="connsiteY104" fmla="*/ 553928 h 812606"/>
                <a:gd name="connsiteX105" fmla="*/ 8548816 w 12346891"/>
                <a:gd name="connsiteY105" fmla="*/ 583206 h 812606"/>
                <a:gd name="connsiteX106" fmla="*/ 8275244 w 12346891"/>
                <a:gd name="connsiteY106" fmla="*/ 660611 h 812606"/>
                <a:gd name="connsiteX107" fmla="*/ 7904817 w 12346891"/>
                <a:gd name="connsiteY107" fmla="*/ 512015 h 812606"/>
                <a:gd name="connsiteX108" fmla="*/ 7856610 w 12346891"/>
                <a:gd name="connsiteY108" fmla="*/ 464676 h 812606"/>
                <a:gd name="connsiteX109" fmla="*/ 7852297 w 12346891"/>
                <a:gd name="connsiteY109" fmla="*/ 473299 h 812606"/>
                <a:gd name="connsiteX110" fmla="*/ 7842761 w 12346891"/>
                <a:gd name="connsiteY110" fmla="*/ 455635 h 812606"/>
                <a:gd name="connsiteX111" fmla="*/ 7402931 w 12346891"/>
                <a:gd name="connsiteY111" fmla="*/ 168309 h 812606"/>
                <a:gd name="connsiteX112" fmla="*/ 6979869 w 12346891"/>
                <a:gd name="connsiteY112" fmla="*/ 428742 h 812606"/>
                <a:gd name="connsiteX113" fmla="*/ 6979618 w 12346891"/>
                <a:gd name="connsiteY113" fmla="*/ 429151 h 812606"/>
                <a:gd name="connsiteX114" fmla="*/ 6978126 w 12346891"/>
                <a:gd name="connsiteY114" fmla="*/ 432245 h 812606"/>
                <a:gd name="connsiteX115" fmla="*/ 6920595 w 12346891"/>
                <a:gd name="connsiteY115" fmla="*/ 541286 h 812606"/>
                <a:gd name="connsiteX116" fmla="*/ 6928286 w 12346891"/>
                <a:gd name="connsiteY116" fmla="*/ 516102 h 812606"/>
                <a:gd name="connsiteX117" fmla="*/ 6922176 w 12346891"/>
                <a:gd name="connsiteY117" fmla="*/ 525614 h 812606"/>
                <a:gd name="connsiteX118" fmla="*/ 6430425 w 12346891"/>
                <a:gd name="connsiteY118" fmla="*/ 812604 h 812606"/>
                <a:gd name="connsiteX119" fmla="*/ 6059997 w 12346891"/>
                <a:gd name="connsiteY119" fmla="*/ 664008 h 812606"/>
                <a:gd name="connsiteX120" fmla="*/ 6011791 w 12346891"/>
                <a:gd name="connsiteY120" fmla="*/ 616669 h 812606"/>
                <a:gd name="connsiteX121" fmla="*/ 6007477 w 12346891"/>
                <a:gd name="connsiteY121" fmla="*/ 625293 h 812606"/>
                <a:gd name="connsiteX122" fmla="*/ 5997942 w 12346891"/>
                <a:gd name="connsiteY122" fmla="*/ 607628 h 812606"/>
                <a:gd name="connsiteX123" fmla="*/ 5558112 w 12346891"/>
                <a:gd name="connsiteY123" fmla="*/ 320302 h 812606"/>
                <a:gd name="connsiteX124" fmla="*/ 5292503 w 12346891"/>
                <a:gd name="connsiteY124" fmla="*/ 411089 h 812606"/>
                <a:gd name="connsiteX125" fmla="*/ 5247298 w 12346891"/>
                <a:gd name="connsiteY125" fmla="*/ 448999 h 812606"/>
                <a:gd name="connsiteX126" fmla="*/ 5241722 w 12346891"/>
                <a:gd name="connsiteY126" fmla="*/ 456075 h 812606"/>
                <a:gd name="connsiteX127" fmla="*/ 5207592 w 12346891"/>
                <a:gd name="connsiteY127" fmla="*/ 488913 h 812606"/>
                <a:gd name="connsiteX128" fmla="*/ 5088518 w 12346891"/>
                <a:gd name="connsiteY128" fmla="*/ 583208 h 812606"/>
                <a:gd name="connsiteX129" fmla="*/ 4814946 w 12346891"/>
                <a:gd name="connsiteY129" fmla="*/ 660613 h 812606"/>
                <a:gd name="connsiteX130" fmla="*/ 4444519 w 12346891"/>
                <a:gd name="connsiteY130" fmla="*/ 512017 h 812606"/>
                <a:gd name="connsiteX131" fmla="*/ 4396312 w 12346891"/>
                <a:gd name="connsiteY131" fmla="*/ 464678 h 812606"/>
                <a:gd name="connsiteX132" fmla="*/ 4391999 w 12346891"/>
                <a:gd name="connsiteY132" fmla="*/ 473301 h 812606"/>
                <a:gd name="connsiteX133" fmla="*/ 4382463 w 12346891"/>
                <a:gd name="connsiteY133" fmla="*/ 455637 h 812606"/>
                <a:gd name="connsiteX134" fmla="*/ 3942634 w 12346891"/>
                <a:gd name="connsiteY134" fmla="*/ 168311 h 812606"/>
                <a:gd name="connsiteX135" fmla="*/ 3519572 w 12346891"/>
                <a:gd name="connsiteY135" fmla="*/ 428744 h 812606"/>
                <a:gd name="connsiteX136" fmla="*/ 3477786 w 12346891"/>
                <a:gd name="connsiteY136" fmla="*/ 500852 h 812606"/>
                <a:gd name="connsiteX137" fmla="*/ 3467989 w 12346891"/>
                <a:gd name="connsiteY137" fmla="*/ 516104 h 812606"/>
                <a:gd name="connsiteX138" fmla="*/ 3461878 w 12346891"/>
                <a:gd name="connsiteY138" fmla="*/ 525616 h 812606"/>
                <a:gd name="connsiteX139" fmla="*/ 2970127 w 12346891"/>
                <a:gd name="connsiteY139" fmla="*/ 812606 h 812606"/>
                <a:gd name="connsiteX140" fmla="*/ 2599700 w 12346891"/>
                <a:gd name="connsiteY140" fmla="*/ 664010 h 812606"/>
                <a:gd name="connsiteX141" fmla="*/ 2551493 w 12346891"/>
                <a:gd name="connsiteY141" fmla="*/ 616671 h 812606"/>
                <a:gd name="connsiteX142" fmla="*/ 2547180 w 12346891"/>
                <a:gd name="connsiteY142" fmla="*/ 625295 h 812606"/>
                <a:gd name="connsiteX143" fmla="*/ 2537644 w 12346891"/>
                <a:gd name="connsiteY143" fmla="*/ 607630 h 812606"/>
                <a:gd name="connsiteX144" fmla="*/ 2097815 w 12346891"/>
                <a:gd name="connsiteY144" fmla="*/ 320304 h 812606"/>
                <a:gd name="connsiteX145" fmla="*/ 1832205 w 12346891"/>
                <a:gd name="connsiteY145" fmla="*/ 411091 h 812606"/>
                <a:gd name="connsiteX146" fmla="*/ 1722223 w 12346891"/>
                <a:gd name="connsiteY146" fmla="*/ 515954 h 812606"/>
                <a:gd name="connsiteX147" fmla="*/ 1628221 w 12346891"/>
                <a:gd name="connsiteY147" fmla="*/ 583210 h 812606"/>
                <a:gd name="connsiteX148" fmla="*/ 1354648 w 12346891"/>
                <a:gd name="connsiteY148" fmla="*/ 660615 h 812606"/>
                <a:gd name="connsiteX149" fmla="*/ 984221 w 12346891"/>
                <a:gd name="connsiteY149" fmla="*/ 512019 h 812606"/>
                <a:gd name="connsiteX150" fmla="*/ 936015 w 12346891"/>
                <a:gd name="connsiteY150" fmla="*/ 464680 h 812606"/>
                <a:gd name="connsiteX151" fmla="*/ 931701 w 12346891"/>
                <a:gd name="connsiteY151" fmla="*/ 473303 h 812606"/>
                <a:gd name="connsiteX152" fmla="*/ 922165 w 12346891"/>
                <a:gd name="connsiteY152" fmla="*/ 455639 h 812606"/>
                <a:gd name="connsiteX153" fmla="*/ 482336 w 12346891"/>
                <a:gd name="connsiteY153" fmla="*/ 168313 h 812606"/>
                <a:gd name="connsiteX154" fmla="*/ 59274 w 12346891"/>
                <a:gd name="connsiteY154" fmla="*/ 428746 h 812606"/>
                <a:gd name="connsiteX155" fmla="*/ 59022 w 12346891"/>
                <a:gd name="connsiteY155" fmla="*/ 429155 h 812606"/>
                <a:gd name="connsiteX156" fmla="*/ 30744 w 12346891"/>
                <a:gd name="connsiteY156" fmla="*/ 480219 h 812606"/>
                <a:gd name="connsiteX157" fmla="*/ -1 w 12346891"/>
                <a:gd name="connsiteY157" fmla="*/ 541290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832573 w 12346893"/>
                <a:gd name="connsiteY59" fmla="*/ 258676 h 812606"/>
                <a:gd name="connsiteX60" fmla="*/ 8873853 w 12346893"/>
                <a:gd name="connsiteY60" fmla="*/ 229399 h 812606"/>
                <a:gd name="connsiteX61" fmla="*/ 9147426 w 12346893"/>
                <a:gd name="connsiteY61" fmla="*/ 151993 h 812606"/>
                <a:gd name="connsiteX62" fmla="*/ 9517853 w 12346893"/>
                <a:gd name="connsiteY62" fmla="*/ 300589 h 812606"/>
                <a:gd name="connsiteX63" fmla="*/ 9566059 w 12346893"/>
                <a:gd name="connsiteY63" fmla="*/ 347928 h 812606"/>
                <a:gd name="connsiteX64" fmla="*/ 9570373 w 12346893"/>
                <a:gd name="connsiteY64" fmla="*/ 339305 h 812606"/>
                <a:gd name="connsiteX65" fmla="*/ 9579908 w 12346893"/>
                <a:gd name="connsiteY65" fmla="*/ 356969 h 812606"/>
                <a:gd name="connsiteX66" fmla="*/ 10019738 w 12346893"/>
                <a:gd name="connsiteY66" fmla="*/ 644295 h 812606"/>
                <a:gd name="connsiteX67" fmla="*/ 10442800 w 12346893"/>
                <a:gd name="connsiteY67" fmla="*/ 383862 h 812606"/>
                <a:gd name="connsiteX68" fmla="*/ 10443052 w 12346893"/>
                <a:gd name="connsiteY68" fmla="*/ 383453 h 812606"/>
                <a:gd name="connsiteX69" fmla="*/ 10444544 w 12346893"/>
                <a:gd name="connsiteY69" fmla="*/ 380359 h 812606"/>
                <a:gd name="connsiteX70" fmla="*/ 10502074 w 12346893"/>
                <a:gd name="connsiteY70" fmla="*/ 271318 h 812606"/>
                <a:gd name="connsiteX71" fmla="*/ 10494383 w 12346893"/>
                <a:gd name="connsiteY71" fmla="*/ 296502 h 812606"/>
                <a:gd name="connsiteX72" fmla="*/ 10500493 w 12346893"/>
                <a:gd name="connsiteY72" fmla="*/ 286990 h 812606"/>
                <a:gd name="connsiteX73" fmla="*/ 10992245 w 12346893"/>
                <a:gd name="connsiteY73" fmla="*/ 0 h 812606"/>
                <a:gd name="connsiteX74" fmla="*/ 11362672 w 12346893"/>
                <a:gd name="connsiteY74" fmla="*/ 148596 h 812606"/>
                <a:gd name="connsiteX75" fmla="*/ 11410878 w 12346893"/>
                <a:gd name="connsiteY75" fmla="*/ 195935 h 812606"/>
                <a:gd name="connsiteX76" fmla="*/ 11415192 w 12346893"/>
                <a:gd name="connsiteY76" fmla="*/ 187311 h 812606"/>
                <a:gd name="connsiteX77" fmla="*/ 11424728 w 12346893"/>
                <a:gd name="connsiteY77" fmla="*/ 204976 h 812606"/>
                <a:gd name="connsiteX78" fmla="*/ 11864557 w 12346893"/>
                <a:gd name="connsiteY78" fmla="*/ 492302 h 812606"/>
                <a:gd name="connsiteX79" fmla="*/ 12329384 w 12346893"/>
                <a:gd name="connsiteY79" fmla="*/ 159808 h 812606"/>
                <a:gd name="connsiteX80" fmla="*/ 12346893 w 12346893"/>
                <a:gd name="connsiteY80" fmla="*/ 119324 h 812606"/>
                <a:gd name="connsiteX81" fmla="*/ 12329210 w 12346893"/>
                <a:gd name="connsiteY81" fmla="*/ 177225 h 812606"/>
                <a:gd name="connsiteX82" fmla="*/ 11735544 w 12346893"/>
                <a:gd name="connsiteY82" fmla="*/ 660610 h 812606"/>
                <a:gd name="connsiteX83" fmla="*/ 11365117 w 12346893"/>
                <a:gd name="connsiteY83" fmla="*/ 512014 h 812606"/>
                <a:gd name="connsiteX84" fmla="*/ 11316911 w 12346893"/>
                <a:gd name="connsiteY84" fmla="*/ 464675 h 812606"/>
                <a:gd name="connsiteX85" fmla="*/ 11312596 w 12346893"/>
                <a:gd name="connsiteY85" fmla="*/ 473298 h 812606"/>
                <a:gd name="connsiteX86" fmla="*/ 11303061 w 12346893"/>
                <a:gd name="connsiteY86" fmla="*/ 455634 h 812606"/>
                <a:gd name="connsiteX87" fmla="*/ 10863232 w 12346893"/>
                <a:gd name="connsiteY87" fmla="*/ 168308 h 812606"/>
                <a:gd name="connsiteX88" fmla="*/ 10440170 w 12346893"/>
                <a:gd name="connsiteY88" fmla="*/ 428741 h 812606"/>
                <a:gd name="connsiteX89" fmla="*/ 10439918 w 12346893"/>
                <a:gd name="connsiteY89" fmla="*/ 429150 h 812606"/>
                <a:gd name="connsiteX90" fmla="*/ 10438426 w 12346893"/>
                <a:gd name="connsiteY90" fmla="*/ 432244 h 812606"/>
                <a:gd name="connsiteX91" fmla="*/ 10380895 w 12346893"/>
                <a:gd name="connsiteY91" fmla="*/ 541285 h 812606"/>
                <a:gd name="connsiteX92" fmla="*/ 10388586 w 12346893"/>
                <a:gd name="connsiteY92" fmla="*/ 516101 h 812606"/>
                <a:gd name="connsiteX93" fmla="*/ 10382477 w 12346893"/>
                <a:gd name="connsiteY93" fmla="*/ 525613 h 812606"/>
                <a:gd name="connsiteX94" fmla="*/ 9890724 w 12346893"/>
                <a:gd name="connsiteY94" fmla="*/ 812603 h 812606"/>
                <a:gd name="connsiteX95" fmla="*/ 9520297 w 12346893"/>
                <a:gd name="connsiteY95" fmla="*/ 664007 h 812606"/>
                <a:gd name="connsiteX96" fmla="*/ 9472091 w 12346893"/>
                <a:gd name="connsiteY96" fmla="*/ 616668 h 812606"/>
                <a:gd name="connsiteX97" fmla="*/ 9467777 w 12346893"/>
                <a:gd name="connsiteY97" fmla="*/ 625292 h 812606"/>
                <a:gd name="connsiteX98" fmla="*/ 9458242 w 12346893"/>
                <a:gd name="connsiteY98" fmla="*/ 607627 h 812606"/>
                <a:gd name="connsiteX99" fmla="*/ 9018413 w 12346893"/>
                <a:gd name="connsiteY99" fmla="*/ 320302 h 812606"/>
                <a:gd name="connsiteX100" fmla="*/ 8752802 w 12346893"/>
                <a:gd name="connsiteY100" fmla="*/ 411089 h 812606"/>
                <a:gd name="connsiteX101" fmla="*/ 8707595 w 12346893"/>
                <a:gd name="connsiteY101" fmla="*/ 449000 h 812606"/>
                <a:gd name="connsiteX102" fmla="*/ 8702022 w 12346893"/>
                <a:gd name="connsiteY102" fmla="*/ 456073 h 812606"/>
                <a:gd name="connsiteX103" fmla="*/ 8590098 w 12346893"/>
                <a:gd name="connsiteY103" fmla="*/ 553928 h 812606"/>
                <a:gd name="connsiteX104" fmla="*/ 8548818 w 12346893"/>
                <a:gd name="connsiteY104" fmla="*/ 583206 h 812606"/>
                <a:gd name="connsiteX105" fmla="*/ 8275246 w 12346893"/>
                <a:gd name="connsiteY105" fmla="*/ 660611 h 812606"/>
                <a:gd name="connsiteX106" fmla="*/ 7904819 w 12346893"/>
                <a:gd name="connsiteY106" fmla="*/ 512015 h 812606"/>
                <a:gd name="connsiteX107" fmla="*/ 7856612 w 12346893"/>
                <a:gd name="connsiteY107" fmla="*/ 464676 h 812606"/>
                <a:gd name="connsiteX108" fmla="*/ 7852299 w 12346893"/>
                <a:gd name="connsiteY108" fmla="*/ 473299 h 812606"/>
                <a:gd name="connsiteX109" fmla="*/ 7842763 w 12346893"/>
                <a:gd name="connsiteY109" fmla="*/ 455635 h 812606"/>
                <a:gd name="connsiteX110" fmla="*/ 7402933 w 12346893"/>
                <a:gd name="connsiteY110" fmla="*/ 168309 h 812606"/>
                <a:gd name="connsiteX111" fmla="*/ 6979871 w 12346893"/>
                <a:gd name="connsiteY111" fmla="*/ 428742 h 812606"/>
                <a:gd name="connsiteX112" fmla="*/ 6979620 w 12346893"/>
                <a:gd name="connsiteY112" fmla="*/ 429151 h 812606"/>
                <a:gd name="connsiteX113" fmla="*/ 6978128 w 12346893"/>
                <a:gd name="connsiteY113" fmla="*/ 432245 h 812606"/>
                <a:gd name="connsiteX114" fmla="*/ 6920597 w 12346893"/>
                <a:gd name="connsiteY114" fmla="*/ 541286 h 812606"/>
                <a:gd name="connsiteX115" fmla="*/ 6928288 w 12346893"/>
                <a:gd name="connsiteY115" fmla="*/ 516102 h 812606"/>
                <a:gd name="connsiteX116" fmla="*/ 6922178 w 12346893"/>
                <a:gd name="connsiteY116" fmla="*/ 525614 h 812606"/>
                <a:gd name="connsiteX117" fmla="*/ 6430427 w 12346893"/>
                <a:gd name="connsiteY117" fmla="*/ 812604 h 812606"/>
                <a:gd name="connsiteX118" fmla="*/ 6059999 w 12346893"/>
                <a:gd name="connsiteY118" fmla="*/ 664008 h 812606"/>
                <a:gd name="connsiteX119" fmla="*/ 6011793 w 12346893"/>
                <a:gd name="connsiteY119" fmla="*/ 616669 h 812606"/>
                <a:gd name="connsiteX120" fmla="*/ 6007479 w 12346893"/>
                <a:gd name="connsiteY120" fmla="*/ 625293 h 812606"/>
                <a:gd name="connsiteX121" fmla="*/ 5997944 w 12346893"/>
                <a:gd name="connsiteY121" fmla="*/ 607628 h 812606"/>
                <a:gd name="connsiteX122" fmla="*/ 5558114 w 12346893"/>
                <a:gd name="connsiteY122" fmla="*/ 320302 h 812606"/>
                <a:gd name="connsiteX123" fmla="*/ 5292505 w 12346893"/>
                <a:gd name="connsiteY123" fmla="*/ 411089 h 812606"/>
                <a:gd name="connsiteX124" fmla="*/ 5247300 w 12346893"/>
                <a:gd name="connsiteY124" fmla="*/ 448999 h 812606"/>
                <a:gd name="connsiteX125" fmla="*/ 5241724 w 12346893"/>
                <a:gd name="connsiteY125" fmla="*/ 456075 h 812606"/>
                <a:gd name="connsiteX126" fmla="*/ 5207594 w 12346893"/>
                <a:gd name="connsiteY126" fmla="*/ 488913 h 812606"/>
                <a:gd name="connsiteX127" fmla="*/ 5088520 w 12346893"/>
                <a:gd name="connsiteY127" fmla="*/ 583208 h 812606"/>
                <a:gd name="connsiteX128" fmla="*/ 4814948 w 12346893"/>
                <a:gd name="connsiteY128" fmla="*/ 660613 h 812606"/>
                <a:gd name="connsiteX129" fmla="*/ 4444521 w 12346893"/>
                <a:gd name="connsiteY129" fmla="*/ 512017 h 812606"/>
                <a:gd name="connsiteX130" fmla="*/ 4396314 w 12346893"/>
                <a:gd name="connsiteY130" fmla="*/ 464678 h 812606"/>
                <a:gd name="connsiteX131" fmla="*/ 4392001 w 12346893"/>
                <a:gd name="connsiteY131" fmla="*/ 473301 h 812606"/>
                <a:gd name="connsiteX132" fmla="*/ 4382465 w 12346893"/>
                <a:gd name="connsiteY132" fmla="*/ 455637 h 812606"/>
                <a:gd name="connsiteX133" fmla="*/ 3942636 w 12346893"/>
                <a:gd name="connsiteY133" fmla="*/ 168311 h 812606"/>
                <a:gd name="connsiteX134" fmla="*/ 3519574 w 12346893"/>
                <a:gd name="connsiteY134" fmla="*/ 428744 h 812606"/>
                <a:gd name="connsiteX135" fmla="*/ 3477788 w 12346893"/>
                <a:gd name="connsiteY135" fmla="*/ 500852 h 812606"/>
                <a:gd name="connsiteX136" fmla="*/ 3467991 w 12346893"/>
                <a:gd name="connsiteY136" fmla="*/ 516104 h 812606"/>
                <a:gd name="connsiteX137" fmla="*/ 3461880 w 12346893"/>
                <a:gd name="connsiteY137" fmla="*/ 525616 h 812606"/>
                <a:gd name="connsiteX138" fmla="*/ 2970129 w 12346893"/>
                <a:gd name="connsiteY138" fmla="*/ 812606 h 812606"/>
                <a:gd name="connsiteX139" fmla="*/ 2599702 w 12346893"/>
                <a:gd name="connsiteY139" fmla="*/ 664010 h 812606"/>
                <a:gd name="connsiteX140" fmla="*/ 2551495 w 12346893"/>
                <a:gd name="connsiteY140" fmla="*/ 616671 h 812606"/>
                <a:gd name="connsiteX141" fmla="*/ 2547182 w 12346893"/>
                <a:gd name="connsiteY141" fmla="*/ 625295 h 812606"/>
                <a:gd name="connsiteX142" fmla="*/ 2537646 w 12346893"/>
                <a:gd name="connsiteY142" fmla="*/ 607630 h 812606"/>
                <a:gd name="connsiteX143" fmla="*/ 2097817 w 12346893"/>
                <a:gd name="connsiteY143" fmla="*/ 320304 h 812606"/>
                <a:gd name="connsiteX144" fmla="*/ 1832207 w 12346893"/>
                <a:gd name="connsiteY144" fmla="*/ 411091 h 812606"/>
                <a:gd name="connsiteX145" fmla="*/ 1722225 w 12346893"/>
                <a:gd name="connsiteY145" fmla="*/ 515954 h 812606"/>
                <a:gd name="connsiteX146" fmla="*/ 1628223 w 12346893"/>
                <a:gd name="connsiteY146" fmla="*/ 583210 h 812606"/>
                <a:gd name="connsiteX147" fmla="*/ 1354650 w 12346893"/>
                <a:gd name="connsiteY147" fmla="*/ 660615 h 812606"/>
                <a:gd name="connsiteX148" fmla="*/ 984223 w 12346893"/>
                <a:gd name="connsiteY148" fmla="*/ 512019 h 812606"/>
                <a:gd name="connsiteX149" fmla="*/ 936017 w 12346893"/>
                <a:gd name="connsiteY149" fmla="*/ 464680 h 812606"/>
                <a:gd name="connsiteX150" fmla="*/ 931703 w 12346893"/>
                <a:gd name="connsiteY150" fmla="*/ 473303 h 812606"/>
                <a:gd name="connsiteX151" fmla="*/ 922167 w 12346893"/>
                <a:gd name="connsiteY151" fmla="*/ 455639 h 812606"/>
                <a:gd name="connsiteX152" fmla="*/ 482338 w 12346893"/>
                <a:gd name="connsiteY152" fmla="*/ 168313 h 812606"/>
                <a:gd name="connsiteX153" fmla="*/ 59276 w 12346893"/>
                <a:gd name="connsiteY153" fmla="*/ 428746 h 812606"/>
                <a:gd name="connsiteX154" fmla="*/ 59024 w 12346893"/>
                <a:gd name="connsiteY154" fmla="*/ 429155 h 812606"/>
                <a:gd name="connsiteX155" fmla="*/ 30746 w 12346893"/>
                <a:gd name="connsiteY155" fmla="*/ 480219 h 812606"/>
                <a:gd name="connsiteX156" fmla="*/ 1 w 12346893"/>
                <a:gd name="connsiteY156" fmla="*/ 541290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832571 w 12346891"/>
                <a:gd name="connsiteY59" fmla="*/ 258676 h 812606"/>
                <a:gd name="connsiteX60" fmla="*/ 8873851 w 12346891"/>
                <a:gd name="connsiteY60" fmla="*/ 229399 h 812606"/>
                <a:gd name="connsiteX61" fmla="*/ 9147424 w 12346891"/>
                <a:gd name="connsiteY61" fmla="*/ 151993 h 812606"/>
                <a:gd name="connsiteX62" fmla="*/ 9517851 w 12346891"/>
                <a:gd name="connsiteY62" fmla="*/ 300589 h 812606"/>
                <a:gd name="connsiteX63" fmla="*/ 9566057 w 12346891"/>
                <a:gd name="connsiteY63" fmla="*/ 347928 h 812606"/>
                <a:gd name="connsiteX64" fmla="*/ 9570371 w 12346891"/>
                <a:gd name="connsiteY64" fmla="*/ 339305 h 812606"/>
                <a:gd name="connsiteX65" fmla="*/ 9579906 w 12346891"/>
                <a:gd name="connsiteY65" fmla="*/ 356969 h 812606"/>
                <a:gd name="connsiteX66" fmla="*/ 10019736 w 12346891"/>
                <a:gd name="connsiteY66" fmla="*/ 644295 h 812606"/>
                <a:gd name="connsiteX67" fmla="*/ 10442798 w 12346891"/>
                <a:gd name="connsiteY67" fmla="*/ 383862 h 812606"/>
                <a:gd name="connsiteX68" fmla="*/ 10443050 w 12346891"/>
                <a:gd name="connsiteY68" fmla="*/ 383453 h 812606"/>
                <a:gd name="connsiteX69" fmla="*/ 10444542 w 12346891"/>
                <a:gd name="connsiteY69" fmla="*/ 380359 h 812606"/>
                <a:gd name="connsiteX70" fmla="*/ 10502072 w 12346891"/>
                <a:gd name="connsiteY70" fmla="*/ 271318 h 812606"/>
                <a:gd name="connsiteX71" fmla="*/ 10494381 w 12346891"/>
                <a:gd name="connsiteY71" fmla="*/ 296502 h 812606"/>
                <a:gd name="connsiteX72" fmla="*/ 10500491 w 12346891"/>
                <a:gd name="connsiteY72" fmla="*/ 286990 h 812606"/>
                <a:gd name="connsiteX73" fmla="*/ 10992243 w 12346891"/>
                <a:gd name="connsiteY73" fmla="*/ 0 h 812606"/>
                <a:gd name="connsiteX74" fmla="*/ 11362670 w 12346891"/>
                <a:gd name="connsiteY74" fmla="*/ 148596 h 812606"/>
                <a:gd name="connsiteX75" fmla="*/ 11410876 w 12346891"/>
                <a:gd name="connsiteY75" fmla="*/ 195935 h 812606"/>
                <a:gd name="connsiteX76" fmla="*/ 11424726 w 12346891"/>
                <a:gd name="connsiteY76" fmla="*/ 204976 h 812606"/>
                <a:gd name="connsiteX77" fmla="*/ 11864555 w 12346891"/>
                <a:gd name="connsiteY77" fmla="*/ 492302 h 812606"/>
                <a:gd name="connsiteX78" fmla="*/ 12329382 w 12346891"/>
                <a:gd name="connsiteY78" fmla="*/ 159808 h 812606"/>
                <a:gd name="connsiteX79" fmla="*/ 12346891 w 12346891"/>
                <a:gd name="connsiteY79" fmla="*/ 119324 h 812606"/>
                <a:gd name="connsiteX80" fmla="*/ 12329208 w 12346891"/>
                <a:gd name="connsiteY80" fmla="*/ 177225 h 812606"/>
                <a:gd name="connsiteX81" fmla="*/ 11735542 w 12346891"/>
                <a:gd name="connsiteY81" fmla="*/ 660610 h 812606"/>
                <a:gd name="connsiteX82" fmla="*/ 11365115 w 12346891"/>
                <a:gd name="connsiteY82" fmla="*/ 512014 h 812606"/>
                <a:gd name="connsiteX83" fmla="*/ 11316909 w 12346891"/>
                <a:gd name="connsiteY83" fmla="*/ 464675 h 812606"/>
                <a:gd name="connsiteX84" fmla="*/ 11312594 w 12346891"/>
                <a:gd name="connsiteY84" fmla="*/ 473298 h 812606"/>
                <a:gd name="connsiteX85" fmla="*/ 11303059 w 12346891"/>
                <a:gd name="connsiteY85" fmla="*/ 455634 h 812606"/>
                <a:gd name="connsiteX86" fmla="*/ 10863230 w 12346891"/>
                <a:gd name="connsiteY86" fmla="*/ 168308 h 812606"/>
                <a:gd name="connsiteX87" fmla="*/ 10440168 w 12346891"/>
                <a:gd name="connsiteY87" fmla="*/ 428741 h 812606"/>
                <a:gd name="connsiteX88" fmla="*/ 10439916 w 12346891"/>
                <a:gd name="connsiteY88" fmla="*/ 429150 h 812606"/>
                <a:gd name="connsiteX89" fmla="*/ 10438424 w 12346891"/>
                <a:gd name="connsiteY89" fmla="*/ 432244 h 812606"/>
                <a:gd name="connsiteX90" fmla="*/ 10380893 w 12346891"/>
                <a:gd name="connsiteY90" fmla="*/ 541285 h 812606"/>
                <a:gd name="connsiteX91" fmla="*/ 10388584 w 12346891"/>
                <a:gd name="connsiteY91" fmla="*/ 516101 h 812606"/>
                <a:gd name="connsiteX92" fmla="*/ 10382475 w 12346891"/>
                <a:gd name="connsiteY92" fmla="*/ 525613 h 812606"/>
                <a:gd name="connsiteX93" fmla="*/ 9890722 w 12346891"/>
                <a:gd name="connsiteY93" fmla="*/ 812603 h 812606"/>
                <a:gd name="connsiteX94" fmla="*/ 9520295 w 12346891"/>
                <a:gd name="connsiteY94" fmla="*/ 664007 h 812606"/>
                <a:gd name="connsiteX95" fmla="*/ 9472089 w 12346891"/>
                <a:gd name="connsiteY95" fmla="*/ 616668 h 812606"/>
                <a:gd name="connsiteX96" fmla="*/ 9467775 w 12346891"/>
                <a:gd name="connsiteY96" fmla="*/ 625292 h 812606"/>
                <a:gd name="connsiteX97" fmla="*/ 9458240 w 12346891"/>
                <a:gd name="connsiteY97" fmla="*/ 607627 h 812606"/>
                <a:gd name="connsiteX98" fmla="*/ 9018411 w 12346891"/>
                <a:gd name="connsiteY98" fmla="*/ 320302 h 812606"/>
                <a:gd name="connsiteX99" fmla="*/ 8752800 w 12346891"/>
                <a:gd name="connsiteY99" fmla="*/ 411089 h 812606"/>
                <a:gd name="connsiteX100" fmla="*/ 8707593 w 12346891"/>
                <a:gd name="connsiteY100" fmla="*/ 449000 h 812606"/>
                <a:gd name="connsiteX101" fmla="*/ 8702020 w 12346891"/>
                <a:gd name="connsiteY101" fmla="*/ 456073 h 812606"/>
                <a:gd name="connsiteX102" fmla="*/ 8590096 w 12346891"/>
                <a:gd name="connsiteY102" fmla="*/ 553928 h 812606"/>
                <a:gd name="connsiteX103" fmla="*/ 8548816 w 12346891"/>
                <a:gd name="connsiteY103" fmla="*/ 583206 h 812606"/>
                <a:gd name="connsiteX104" fmla="*/ 8275244 w 12346891"/>
                <a:gd name="connsiteY104" fmla="*/ 660611 h 812606"/>
                <a:gd name="connsiteX105" fmla="*/ 7904817 w 12346891"/>
                <a:gd name="connsiteY105" fmla="*/ 512015 h 812606"/>
                <a:gd name="connsiteX106" fmla="*/ 7856610 w 12346891"/>
                <a:gd name="connsiteY106" fmla="*/ 464676 h 812606"/>
                <a:gd name="connsiteX107" fmla="*/ 7852297 w 12346891"/>
                <a:gd name="connsiteY107" fmla="*/ 473299 h 812606"/>
                <a:gd name="connsiteX108" fmla="*/ 7842761 w 12346891"/>
                <a:gd name="connsiteY108" fmla="*/ 455635 h 812606"/>
                <a:gd name="connsiteX109" fmla="*/ 7402931 w 12346891"/>
                <a:gd name="connsiteY109" fmla="*/ 168309 h 812606"/>
                <a:gd name="connsiteX110" fmla="*/ 6979869 w 12346891"/>
                <a:gd name="connsiteY110" fmla="*/ 428742 h 812606"/>
                <a:gd name="connsiteX111" fmla="*/ 6979618 w 12346891"/>
                <a:gd name="connsiteY111" fmla="*/ 429151 h 812606"/>
                <a:gd name="connsiteX112" fmla="*/ 6978126 w 12346891"/>
                <a:gd name="connsiteY112" fmla="*/ 432245 h 812606"/>
                <a:gd name="connsiteX113" fmla="*/ 6920595 w 12346891"/>
                <a:gd name="connsiteY113" fmla="*/ 541286 h 812606"/>
                <a:gd name="connsiteX114" fmla="*/ 6928286 w 12346891"/>
                <a:gd name="connsiteY114" fmla="*/ 516102 h 812606"/>
                <a:gd name="connsiteX115" fmla="*/ 6922176 w 12346891"/>
                <a:gd name="connsiteY115" fmla="*/ 525614 h 812606"/>
                <a:gd name="connsiteX116" fmla="*/ 6430425 w 12346891"/>
                <a:gd name="connsiteY116" fmla="*/ 812604 h 812606"/>
                <a:gd name="connsiteX117" fmla="*/ 6059997 w 12346891"/>
                <a:gd name="connsiteY117" fmla="*/ 664008 h 812606"/>
                <a:gd name="connsiteX118" fmla="*/ 6011791 w 12346891"/>
                <a:gd name="connsiteY118" fmla="*/ 616669 h 812606"/>
                <a:gd name="connsiteX119" fmla="*/ 6007477 w 12346891"/>
                <a:gd name="connsiteY119" fmla="*/ 625293 h 812606"/>
                <a:gd name="connsiteX120" fmla="*/ 5997942 w 12346891"/>
                <a:gd name="connsiteY120" fmla="*/ 607628 h 812606"/>
                <a:gd name="connsiteX121" fmla="*/ 5558112 w 12346891"/>
                <a:gd name="connsiteY121" fmla="*/ 320302 h 812606"/>
                <a:gd name="connsiteX122" fmla="*/ 5292503 w 12346891"/>
                <a:gd name="connsiteY122" fmla="*/ 411089 h 812606"/>
                <a:gd name="connsiteX123" fmla="*/ 5247298 w 12346891"/>
                <a:gd name="connsiteY123" fmla="*/ 448999 h 812606"/>
                <a:gd name="connsiteX124" fmla="*/ 5241722 w 12346891"/>
                <a:gd name="connsiteY124" fmla="*/ 456075 h 812606"/>
                <a:gd name="connsiteX125" fmla="*/ 5207592 w 12346891"/>
                <a:gd name="connsiteY125" fmla="*/ 488913 h 812606"/>
                <a:gd name="connsiteX126" fmla="*/ 5088518 w 12346891"/>
                <a:gd name="connsiteY126" fmla="*/ 583208 h 812606"/>
                <a:gd name="connsiteX127" fmla="*/ 4814946 w 12346891"/>
                <a:gd name="connsiteY127" fmla="*/ 660613 h 812606"/>
                <a:gd name="connsiteX128" fmla="*/ 4444519 w 12346891"/>
                <a:gd name="connsiteY128" fmla="*/ 512017 h 812606"/>
                <a:gd name="connsiteX129" fmla="*/ 4396312 w 12346891"/>
                <a:gd name="connsiteY129" fmla="*/ 464678 h 812606"/>
                <a:gd name="connsiteX130" fmla="*/ 4391999 w 12346891"/>
                <a:gd name="connsiteY130" fmla="*/ 473301 h 812606"/>
                <a:gd name="connsiteX131" fmla="*/ 4382463 w 12346891"/>
                <a:gd name="connsiteY131" fmla="*/ 455637 h 812606"/>
                <a:gd name="connsiteX132" fmla="*/ 3942634 w 12346891"/>
                <a:gd name="connsiteY132" fmla="*/ 168311 h 812606"/>
                <a:gd name="connsiteX133" fmla="*/ 3519572 w 12346891"/>
                <a:gd name="connsiteY133" fmla="*/ 428744 h 812606"/>
                <a:gd name="connsiteX134" fmla="*/ 3477786 w 12346891"/>
                <a:gd name="connsiteY134" fmla="*/ 500852 h 812606"/>
                <a:gd name="connsiteX135" fmla="*/ 3467989 w 12346891"/>
                <a:gd name="connsiteY135" fmla="*/ 516104 h 812606"/>
                <a:gd name="connsiteX136" fmla="*/ 3461878 w 12346891"/>
                <a:gd name="connsiteY136" fmla="*/ 525616 h 812606"/>
                <a:gd name="connsiteX137" fmla="*/ 2970127 w 12346891"/>
                <a:gd name="connsiteY137" fmla="*/ 812606 h 812606"/>
                <a:gd name="connsiteX138" fmla="*/ 2599700 w 12346891"/>
                <a:gd name="connsiteY138" fmla="*/ 664010 h 812606"/>
                <a:gd name="connsiteX139" fmla="*/ 2551493 w 12346891"/>
                <a:gd name="connsiteY139" fmla="*/ 616671 h 812606"/>
                <a:gd name="connsiteX140" fmla="*/ 2547180 w 12346891"/>
                <a:gd name="connsiteY140" fmla="*/ 625295 h 812606"/>
                <a:gd name="connsiteX141" fmla="*/ 2537644 w 12346891"/>
                <a:gd name="connsiteY141" fmla="*/ 607630 h 812606"/>
                <a:gd name="connsiteX142" fmla="*/ 2097815 w 12346891"/>
                <a:gd name="connsiteY142" fmla="*/ 320304 h 812606"/>
                <a:gd name="connsiteX143" fmla="*/ 1832205 w 12346891"/>
                <a:gd name="connsiteY143" fmla="*/ 411091 h 812606"/>
                <a:gd name="connsiteX144" fmla="*/ 1722223 w 12346891"/>
                <a:gd name="connsiteY144" fmla="*/ 515954 h 812606"/>
                <a:gd name="connsiteX145" fmla="*/ 1628221 w 12346891"/>
                <a:gd name="connsiteY145" fmla="*/ 583210 h 812606"/>
                <a:gd name="connsiteX146" fmla="*/ 1354648 w 12346891"/>
                <a:gd name="connsiteY146" fmla="*/ 660615 h 812606"/>
                <a:gd name="connsiteX147" fmla="*/ 984221 w 12346891"/>
                <a:gd name="connsiteY147" fmla="*/ 512019 h 812606"/>
                <a:gd name="connsiteX148" fmla="*/ 936015 w 12346891"/>
                <a:gd name="connsiteY148" fmla="*/ 464680 h 812606"/>
                <a:gd name="connsiteX149" fmla="*/ 931701 w 12346891"/>
                <a:gd name="connsiteY149" fmla="*/ 473303 h 812606"/>
                <a:gd name="connsiteX150" fmla="*/ 922165 w 12346891"/>
                <a:gd name="connsiteY150" fmla="*/ 455639 h 812606"/>
                <a:gd name="connsiteX151" fmla="*/ 482336 w 12346891"/>
                <a:gd name="connsiteY151" fmla="*/ 168313 h 812606"/>
                <a:gd name="connsiteX152" fmla="*/ 59274 w 12346891"/>
                <a:gd name="connsiteY152" fmla="*/ 428746 h 812606"/>
                <a:gd name="connsiteX153" fmla="*/ 59022 w 12346891"/>
                <a:gd name="connsiteY153" fmla="*/ 429155 h 812606"/>
                <a:gd name="connsiteX154" fmla="*/ 30744 w 12346891"/>
                <a:gd name="connsiteY154" fmla="*/ 480219 h 812606"/>
                <a:gd name="connsiteX155" fmla="*/ -1 w 12346891"/>
                <a:gd name="connsiteY155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50734 w 12329384"/>
                <a:gd name="connsiteY21" fmla="*/ 332392 h 812606"/>
                <a:gd name="connsiteX22" fmla="*/ 3581479 w 12329384"/>
                <a:gd name="connsiteY22" fmla="*/ 271321 h 812606"/>
                <a:gd name="connsiteX23" fmla="*/ 3573787 w 12329384"/>
                <a:gd name="connsiteY23" fmla="*/ 296505 h 812606"/>
                <a:gd name="connsiteX24" fmla="*/ 3579897 w 12329384"/>
                <a:gd name="connsiteY24" fmla="*/ 286993 h 812606"/>
                <a:gd name="connsiteX25" fmla="*/ 4071649 w 12329384"/>
                <a:gd name="connsiteY25" fmla="*/ 3 h 812606"/>
                <a:gd name="connsiteX26" fmla="*/ 4442076 w 12329384"/>
                <a:gd name="connsiteY26" fmla="*/ 148599 h 812606"/>
                <a:gd name="connsiteX27" fmla="*/ 4490282 w 12329384"/>
                <a:gd name="connsiteY27" fmla="*/ 195938 h 812606"/>
                <a:gd name="connsiteX28" fmla="*/ 4494596 w 12329384"/>
                <a:gd name="connsiteY28" fmla="*/ 187314 h 812606"/>
                <a:gd name="connsiteX29" fmla="*/ 4504132 w 12329384"/>
                <a:gd name="connsiteY29" fmla="*/ 204979 h 812606"/>
                <a:gd name="connsiteX30" fmla="*/ 4943961 w 12329384"/>
                <a:gd name="connsiteY30" fmla="*/ 492304 h 812606"/>
                <a:gd name="connsiteX31" fmla="*/ 5209571 w 12329384"/>
                <a:gd name="connsiteY31" fmla="*/ 401517 h 812606"/>
                <a:gd name="connsiteX32" fmla="*/ 5254775 w 12329384"/>
                <a:gd name="connsiteY32" fmla="*/ 363608 h 812606"/>
                <a:gd name="connsiteX33" fmla="*/ 5260352 w 12329384"/>
                <a:gd name="connsiteY33" fmla="*/ 356532 h 812606"/>
                <a:gd name="connsiteX34" fmla="*/ 5294481 w 12329384"/>
                <a:gd name="connsiteY34" fmla="*/ 323694 h 812606"/>
                <a:gd name="connsiteX35" fmla="*/ 5372276 w 12329384"/>
                <a:gd name="connsiteY35" fmla="*/ 258677 h 812606"/>
                <a:gd name="connsiteX36" fmla="*/ 5413555 w 12329384"/>
                <a:gd name="connsiteY36" fmla="*/ 229399 h 812606"/>
                <a:gd name="connsiteX37" fmla="*/ 5687128 w 12329384"/>
                <a:gd name="connsiteY37" fmla="*/ 151994 h 812606"/>
                <a:gd name="connsiteX38" fmla="*/ 6057555 w 12329384"/>
                <a:gd name="connsiteY38" fmla="*/ 300590 h 812606"/>
                <a:gd name="connsiteX39" fmla="*/ 6105761 w 12329384"/>
                <a:gd name="connsiteY39" fmla="*/ 347929 h 812606"/>
                <a:gd name="connsiteX40" fmla="*/ 6110075 w 12329384"/>
                <a:gd name="connsiteY40" fmla="*/ 339306 h 812606"/>
                <a:gd name="connsiteX41" fmla="*/ 6119611 w 12329384"/>
                <a:gd name="connsiteY41" fmla="*/ 356970 h 812606"/>
                <a:gd name="connsiteX42" fmla="*/ 6559439 w 12329384"/>
                <a:gd name="connsiteY42" fmla="*/ 644296 h 812606"/>
                <a:gd name="connsiteX43" fmla="*/ 6982502 w 12329384"/>
                <a:gd name="connsiteY43" fmla="*/ 383863 h 812606"/>
                <a:gd name="connsiteX44" fmla="*/ 6982753 w 12329384"/>
                <a:gd name="connsiteY44" fmla="*/ 383454 h 812606"/>
                <a:gd name="connsiteX45" fmla="*/ 6984246 w 12329384"/>
                <a:gd name="connsiteY45" fmla="*/ 380360 h 812606"/>
                <a:gd name="connsiteX46" fmla="*/ 7024286 w 12329384"/>
                <a:gd name="connsiteY46" fmla="*/ 311755 h 812606"/>
                <a:gd name="connsiteX47" fmla="*/ 7041777 w 12329384"/>
                <a:gd name="connsiteY47" fmla="*/ 271319 h 812606"/>
                <a:gd name="connsiteX48" fmla="*/ 7034085 w 12329384"/>
                <a:gd name="connsiteY48" fmla="*/ 296503 h 812606"/>
                <a:gd name="connsiteX49" fmla="*/ 7040195 w 12329384"/>
                <a:gd name="connsiteY49" fmla="*/ 286991 h 812606"/>
                <a:gd name="connsiteX50" fmla="*/ 7531947 w 12329384"/>
                <a:gd name="connsiteY50" fmla="*/ 1 h 812606"/>
                <a:gd name="connsiteX51" fmla="*/ 7902374 w 12329384"/>
                <a:gd name="connsiteY51" fmla="*/ 148597 h 812606"/>
                <a:gd name="connsiteX52" fmla="*/ 7950580 w 12329384"/>
                <a:gd name="connsiteY52" fmla="*/ 195936 h 812606"/>
                <a:gd name="connsiteX53" fmla="*/ 7954894 w 12329384"/>
                <a:gd name="connsiteY53" fmla="*/ 187312 h 812606"/>
                <a:gd name="connsiteX54" fmla="*/ 7964430 w 12329384"/>
                <a:gd name="connsiteY54" fmla="*/ 204977 h 812606"/>
                <a:gd name="connsiteX55" fmla="*/ 8404258 w 12329384"/>
                <a:gd name="connsiteY55" fmla="*/ 492302 h 812606"/>
                <a:gd name="connsiteX56" fmla="*/ 8669869 w 12329384"/>
                <a:gd name="connsiteY56" fmla="*/ 401515 h 812606"/>
                <a:gd name="connsiteX57" fmla="*/ 8715076 w 12329384"/>
                <a:gd name="connsiteY57" fmla="*/ 363604 h 812606"/>
                <a:gd name="connsiteX58" fmla="*/ 8720650 w 12329384"/>
                <a:gd name="connsiteY58" fmla="*/ 356531 h 812606"/>
                <a:gd name="connsiteX59" fmla="*/ 8832573 w 12329384"/>
                <a:gd name="connsiteY59" fmla="*/ 258676 h 812606"/>
                <a:gd name="connsiteX60" fmla="*/ 8873853 w 12329384"/>
                <a:gd name="connsiteY60" fmla="*/ 229399 h 812606"/>
                <a:gd name="connsiteX61" fmla="*/ 9147426 w 12329384"/>
                <a:gd name="connsiteY61" fmla="*/ 151993 h 812606"/>
                <a:gd name="connsiteX62" fmla="*/ 9517853 w 12329384"/>
                <a:gd name="connsiteY62" fmla="*/ 300589 h 812606"/>
                <a:gd name="connsiteX63" fmla="*/ 9566059 w 12329384"/>
                <a:gd name="connsiteY63" fmla="*/ 347928 h 812606"/>
                <a:gd name="connsiteX64" fmla="*/ 9570373 w 12329384"/>
                <a:gd name="connsiteY64" fmla="*/ 339305 h 812606"/>
                <a:gd name="connsiteX65" fmla="*/ 9579908 w 12329384"/>
                <a:gd name="connsiteY65" fmla="*/ 356969 h 812606"/>
                <a:gd name="connsiteX66" fmla="*/ 10019738 w 12329384"/>
                <a:gd name="connsiteY66" fmla="*/ 644295 h 812606"/>
                <a:gd name="connsiteX67" fmla="*/ 10442800 w 12329384"/>
                <a:gd name="connsiteY67" fmla="*/ 383862 h 812606"/>
                <a:gd name="connsiteX68" fmla="*/ 10443052 w 12329384"/>
                <a:gd name="connsiteY68" fmla="*/ 383453 h 812606"/>
                <a:gd name="connsiteX69" fmla="*/ 10444544 w 12329384"/>
                <a:gd name="connsiteY69" fmla="*/ 380359 h 812606"/>
                <a:gd name="connsiteX70" fmla="*/ 10502074 w 12329384"/>
                <a:gd name="connsiteY70" fmla="*/ 271318 h 812606"/>
                <a:gd name="connsiteX71" fmla="*/ 10494383 w 12329384"/>
                <a:gd name="connsiteY71" fmla="*/ 296502 h 812606"/>
                <a:gd name="connsiteX72" fmla="*/ 10500493 w 12329384"/>
                <a:gd name="connsiteY72" fmla="*/ 286990 h 812606"/>
                <a:gd name="connsiteX73" fmla="*/ 10992245 w 12329384"/>
                <a:gd name="connsiteY73" fmla="*/ 0 h 812606"/>
                <a:gd name="connsiteX74" fmla="*/ 11362672 w 12329384"/>
                <a:gd name="connsiteY74" fmla="*/ 148596 h 812606"/>
                <a:gd name="connsiteX75" fmla="*/ 11410878 w 12329384"/>
                <a:gd name="connsiteY75" fmla="*/ 195935 h 812606"/>
                <a:gd name="connsiteX76" fmla="*/ 11424728 w 12329384"/>
                <a:gd name="connsiteY76" fmla="*/ 204976 h 812606"/>
                <a:gd name="connsiteX77" fmla="*/ 11864557 w 12329384"/>
                <a:gd name="connsiteY77" fmla="*/ 492302 h 812606"/>
                <a:gd name="connsiteX78" fmla="*/ 12329384 w 12329384"/>
                <a:gd name="connsiteY78" fmla="*/ 159808 h 812606"/>
                <a:gd name="connsiteX79" fmla="*/ 12329210 w 12329384"/>
                <a:gd name="connsiteY79" fmla="*/ 177225 h 812606"/>
                <a:gd name="connsiteX80" fmla="*/ 11735544 w 12329384"/>
                <a:gd name="connsiteY80" fmla="*/ 660610 h 812606"/>
                <a:gd name="connsiteX81" fmla="*/ 11365117 w 12329384"/>
                <a:gd name="connsiteY81" fmla="*/ 512014 h 812606"/>
                <a:gd name="connsiteX82" fmla="*/ 11316911 w 12329384"/>
                <a:gd name="connsiteY82" fmla="*/ 464675 h 812606"/>
                <a:gd name="connsiteX83" fmla="*/ 11312596 w 12329384"/>
                <a:gd name="connsiteY83" fmla="*/ 473298 h 812606"/>
                <a:gd name="connsiteX84" fmla="*/ 11303061 w 12329384"/>
                <a:gd name="connsiteY84" fmla="*/ 455634 h 812606"/>
                <a:gd name="connsiteX85" fmla="*/ 10863232 w 12329384"/>
                <a:gd name="connsiteY85" fmla="*/ 168308 h 812606"/>
                <a:gd name="connsiteX86" fmla="*/ 10440170 w 12329384"/>
                <a:gd name="connsiteY86" fmla="*/ 428741 h 812606"/>
                <a:gd name="connsiteX87" fmla="*/ 10439918 w 12329384"/>
                <a:gd name="connsiteY87" fmla="*/ 429150 h 812606"/>
                <a:gd name="connsiteX88" fmla="*/ 10438426 w 12329384"/>
                <a:gd name="connsiteY88" fmla="*/ 432244 h 812606"/>
                <a:gd name="connsiteX89" fmla="*/ 10380895 w 12329384"/>
                <a:gd name="connsiteY89" fmla="*/ 541285 h 812606"/>
                <a:gd name="connsiteX90" fmla="*/ 10388586 w 12329384"/>
                <a:gd name="connsiteY90" fmla="*/ 516101 h 812606"/>
                <a:gd name="connsiteX91" fmla="*/ 10382477 w 12329384"/>
                <a:gd name="connsiteY91" fmla="*/ 525613 h 812606"/>
                <a:gd name="connsiteX92" fmla="*/ 9890724 w 12329384"/>
                <a:gd name="connsiteY92" fmla="*/ 812603 h 812606"/>
                <a:gd name="connsiteX93" fmla="*/ 9520297 w 12329384"/>
                <a:gd name="connsiteY93" fmla="*/ 664007 h 812606"/>
                <a:gd name="connsiteX94" fmla="*/ 9472091 w 12329384"/>
                <a:gd name="connsiteY94" fmla="*/ 616668 h 812606"/>
                <a:gd name="connsiteX95" fmla="*/ 9467777 w 12329384"/>
                <a:gd name="connsiteY95" fmla="*/ 625292 h 812606"/>
                <a:gd name="connsiteX96" fmla="*/ 9458242 w 12329384"/>
                <a:gd name="connsiteY96" fmla="*/ 607627 h 812606"/>
                <a:gd name="connsiteX97" fmla="*/ 9018413 w 12329384"/>
                <a:gd name="connsiteY97" fmla="*/ 320302 h 812606"/>
                <a:gd name="connsiteX98" fmla="*/ 8752802 w 12329384"/>
                <a:gd name="connsiteY98" fmla="*/ 411089 h 812606"/>
                <a:gd name="connsiteX99" fmla="*/ 8707595 w 12329384"/>
                <a:gd name="connsiteY99" fmla="*/ 449000 h 812606"/>
                <a:gd name="connsiteX100" fmla="*/ 8702022 w 12329384"/>
                <a:gd name="connsiteY100" fmla="*/ 456073 h 812606"/>
                <a:gd name="connsiteX101" fmla="*/ 8590098 w 12329384"/>
                <a:gd name="connsiteY101" fmla="*/ 553928 h 812606"/>
                <a:gd name="connsiteX102" fmla="*/ 8548818 w 12329384"/>
                <a:gd name="connsiteY102" fmla="*/ 583206 h 812606"/>
                <a:gd name="connsiteX103" fmla="*/ 8275246 w 12329384"/>
                <a:gd name="connsiteY103" fmla="*/ 660611 h 812606"/>
                <a:gd name="connsiteX104" fmla="*/ 7904819 w 12329384"/>
                <a:gd name="connsiteY104" fmla="*/ 512015 h 812606"/>
                <a:gd name="connsiteX105" fmla="*/ 7856612 w 12329384"/>
                <a:gd name="connsiteY105" fmla="*/ 464676 h 812606"/>
                <a:gd name="connsiteX106" fmla="*/ 7852299 w 12329384"/>
                <a:gd name="connsiteY106" fmla="*/ 473299 h 812606"/>
                <a:gd name="connsiteX107" fmla="*/ 7842763 w 12329384"/>
                <a:gd name="connsiteY107" fmla="*/ 455635 h 812606"/>
                <a:gd name="connsiteX108" fmla="*/ 7402933 w 12329384"/>
                <a:gd name="connsiteY108" fmla="*/ 168309 h 812606"/>
                <a:gd name="connsiteX109" fmla="*/ 6979871 w 12329384"/>
                <a:gd name="connsiteY109" fmla="*/ 428742 h 812606"/>
                <a:gd name="connsiteX110" fmla="*/ 6979620 w 12329384"/>
                <a:gd name="connsiteY110" fmla="*/ 429151 h 812606"/>
                <a:gd name="connsiteX111" fmla="*/ 6978128 w 12329384"/>
                <a:gd name="connsiteY111" fmla="*/ 432245 h 812606"/>
                <a:gd name="connsiteX112" fmla="*/ 6920597 w 12329384"/>
                <a:gd name="connsiteY112" fmla="*/ 541286 h 812606"/>
                <a:gd name="connsiteX113" fmla="*/ 6928288 w 12329384"/>
                <a:gd name="connsiteY113" fmla="*/ 516102 h 812606"/>
                <a:gd name="connsiteX114" fmla="*/ 6922178 w 12329384"/>
                <a:gd name="connsiteY114" fmla="*/ 525614 h 812606"/>
                <a:gd name="connsiteX115" fmla="*/ 6430427 w 12329384"/>
                <a:gd name="connsiteY115" fmla="*/ 812604 h 812606"/>
                <a:gd name="connsiteX116" fmla="*/ 6059999 w 12329384"/>
                <a:gd name="connsiteY116" fmla="*/ 664008 h 812606"/>
                <a:gd name="connsiteX117" fmla="*/ 6011793 w 12329384"/>
                <a:gd name="connsiteY117" fmla="*/ 616669 h 812606"/>
                <a:gd name="connsiteX118" fmla="*/ 6007479 w 12329384"/>
                <a:gd name="connsiteY118" fmla="*/ 625293 h 812606"/>
                <a:gd name="connsiteX119" fmla="*/ 5997944 w 12329384"/>
                <a:gd name="connsiteY119" fmla="*/ 607628 h 812606"/>
                <a:gd name="connsiteX120" fmla="*/ 5558114 w 12329384"/>
                <a:gd name="connsiteY120" fmla="*/ 320302 h 812606"/>
                <a:gd name="connsiteX121" fmla="*/ 5292505 w 12329384"/>
                <a:gd name="connsiteY121" fmla="*/ 411089 h 812606"/>
                <a:gd name="connsiteX122" fmla="*/ 5247300 w 12329384"/>
                <a:gd name="connsiteY122" fmla="*/ 448999 h 812606"/>
                <a:gd name="connsiteX123" fmla="*/ 5241724 w 12329384"/>
                <a:gd name="connsiteY123" fmla="*/ 456075 h 812606"/>
                <a:gd name="connsiteX124" fmla="*/ 5207594 w 12329384"/>
                <a:gd name="connsiteY124" fmla="*/ 488913 h 812606"/>
                <a:gd name="connsiteX125" fmla="*/ 5088520 w 12329384"/>
                <a:gd name="connsiteY125" fmla="*/ 583208 h 812606"/>
                <a:gd name="connsiteX126" fmla="*/ 4814948 w 12329384"/>
                <a:gd name="connsiteY126" fmla="*/ 660613 h 812606"/>
                <a:gd name="connsiteX127" fmla="*/ 4444521 w 12329384"/>
                <a:gd name="connsiteY127" fmla="*/ 512017 h 812606"/>
                <a:gd name="connsiteX128" fmla="*/ 4396314 w 12329384"/>
                <a:gd name="connsiteY128" fmla="*/ 464678 h 812606"/>
                <a:gd name="connsiteX129" fmla="*/ 4392001 w 12329384"/>
                <a:gd name="connsiteY129" fmla="*/ 473301 h 812606"/>
                <a:gd name="connsiteX130" fmla="*/ 4382465 w 12329384"/>
                <a:gd name="connsiteY130" fmla="*/ 455637 h 812606"/>
                <a:gd name="connsiteX131" fmla="*/ 3942636 w 12329384"/>
                <a:gd name="connsiteY131" fmla="*/ 168311 h 812606"/>
                <a:gd name="connsiteX132" fmla="*/ 3519574 w 12329384"/>
                <a:gd name="connsiteY132" fmla="*/ 428744 h 812606"/>
                <a:gd name="connsiteX133" fmla="*/ 3477788 w 12329384"/>
                <a:gd name="connsiteY133" fmla="*/ 500852 h 812606"/>
                <a:gd name="connsiteX134" fmla="*/ 3467991 w 12329384"/>
                <a:gd name="connsiteY134" fmla="*/ 516104 h 812606"/>
                <a:gd name="connsiteX135" fmla="*/ 3461880 w 12329384"/>
                <a:gd name="connsiteY135" fmla="*/ 525616 h 812606"/>
                <a:gd name="connsiteX136" fmla="*/ 2970129 w 12329384"/>
                <a:gd name="connsiteY136" fmla="*/ 812606 h 812606"/>
                <a:gd name="connsiteX137" fmla="*/ 2599702 w 12329384"/>
                <a:gd name="connsiteY137" fmla="*/ 664010 h 812606"/>
                <a:gd name="connsiteX138" fmla="*/ 2551495 w 12329384"/>
                <a:gd name="connsiteY138" fmla="*/ 616671 h 812606"/>
                <a:gd name="connsiteX139" fmla="*/ 2547182 w 12329384"/>
                <a:gd name="connsiteY139" fmla="*/ 625295 h 812606"/>
                <a:gd name="connsiteX140" fmla="*/ 2537646 w 12329384"/>
                <a:gd name="connsiteY140" fmla="*/ 607630 h 812606"/>
                <a:gd name="connsiteX141" fmla="*/ 2097817 w 12329384"/>
                <a:gd name="connsiteY141" fmla="*/ 320304 h 812606"/>
                <a:gd name="connsiteX142" fmla="*/ 1832207 w 12329384"/>
                <a:gd name="connsiteY142" fmla="*/ 411091 h 812606"/>
                <a:gd name="connsiteX143" fmla="*/ 1722225 w 12329384"/>
                <a:gd name="connsiteY143" fmla="*/ 515954 h 812606"/>
                <a:gd name="connsiteX144" fmla="*/ 1628223 w 12329384"/>
                <a:gd name="connsiteY144" fmla="*/ 583210 h 812606"/>
                <a:gd name="connsiteX145" fmla="*/ 1354650 w 12329384"/>
                <a:gd name="connsiteY145" fmla="*/ 660615 h 812606"/>
                <a:gd name="connsiteX146" fmla="*/ 984223 w 12329384"/>
                <a:gd name="connsiteY146" fmla="*/ 512019 h 812606"/>
                <a:gd name="connsiteX147" fmla="*/ 936017 w 12329384"/>
                <a:gd name="connsiteY147" fmla="*/ 464680 h 812606"/>
                <a:gd name="connsiteX148" fmla="*/ 931703 w 12329384"/>
                <a:gd name="connsiteY148" fmla="*/ 473303 h 812606"/>
                <a:gd name="connsiteX149" fmla="*/ 922167 w 12329384"/>
                <a:gd name="connsiteY149" fmla="*/ 455639 h 812606"/>
                <a:gd name="connsiteX150" fmla="*/ 482338 w 12329384"/>
                <a:gd name="connsiteY150" fmla="*/ 168313 h 812606"/>
                <a:gd name="connsiteX151" fmla="*/ 59276 w 12329384"/>
                <a:gd name="connsiteY151" fmla="*/ 428746 h 812606"/>
                <a:gd name="connsiteX152" fmla="*/ 59024 w 12329384"/>
                <a:gd name="connsiteY152" fmla="*/ 429155 h 812606"/>
                <a:gd name="connsiteX153" fmla="*/ 30746 w 12329384"/>
                <a:gd name="connsiteY153" fmla="*/ 480219 h 812606"/>
                <a:gd name="connsiteX154" fmla="*/ 1 w 12329384"/>
                <a:gd name="connsiteY154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50732 w 12329382"/>
                <a:gd name="connsiteY21" fmla="*/ 332392 h 812606"/>
                <a:gd name="connsiteX22" fmla="*/ 3581477 w 12329382"/>
                <a:gd name="connsiteY22" fmla="*/ 271321 h 812606"/>
                <a:gd name="connsiteX23" fmla="*/ 3573785 w 12329382"/>
                <a:gd name="connsiteY23" fmla="*/ 296505 h 812606"/>
                <a:gd name="connsiteX24" fmla="*/ 3579895 w 12329382"/>
                <a:gd name="connsiteY24" fmla="*/ 286993 h 812606"/>
                <a:gd name="connsiteX25" fmla="*/ 4071647 w 12329382"/>
                <a:gd name="connsiteY25" fmla="*/ 3 h 812606"/>
                <a:gd name="connsiteX26" fmla="*/ 4442074 w 12329382"/>
                <a:gd name="connsiteY26" fmla="*/ 148599 h 812606"/>
                <a:gd name="connsiteX27" fmla="*/ 4490280 w 12329382"/>
                <a:gd name="connsiteY27" fmla="*/ 195938 h 812606"/>
                <a:gd name="connsiteX28" fmla="*/ 4494594 w 12329382"/>
                <a:gd name="connsiteY28" fmla="*/ 187314 h 812606"/>
                <a:gd name="connsiteX29" fmla="*/ 4504130 w 12329382"/>
                <a:gd name="connsiteY29" fmla="*/ 204979 h 812606"/>
                <a:gd name="connsiteX30" fmla="*/ 4943959 w 12329382"/>
                <a:gd name="connsiteY30" fmla="*/ 492304 h 812606"/>
                <a:gd name="connsiteX31" fmla="*/ 5209569 w 12329382"/>
                <a:gd name="connsiteY31" fmla="*/ 401517 h 812606"/>
                <a:gd name="connsiteX32" fmla="*/ 5254773 w 12329382"/>
                <a:gd name="connsiteY32" fmla="*/ 363608 h 812606"/>
                <a:gd name="connsiteX33" fmla="*/ 5260350 w 12329382"/>
                <a:gd name="connsiteY33" fmla="*/ 356532 h 812606"/>
                <a:gd name="connsiteX34" fmla="*/ 5294479 w 12329382"/>
                <a:gd name="connsiteY34" fmla="*/ 323694 h 812606"/>
                <a:gd name="connsiteX35" fmla="*/ 5372274 w 12329382"/>
                <a:gd name="connsiteY35" fmla="*/ 258677 h 812606"/>
                <a:gd name="connsiteX36" fmla="*/ 5413553 w 12329382"/>
                <a:gd name="connsiteY36" fmla="*/ 229399 h 812606"/>
                <a:gd name="connsiteX37" fmla="*/ 5687126 w 12329382"/>
                <a:gd name="connsiteY37" fmla="*/ 151994 h 812606"/>
                <a:gd name="connsiteX38" fmla="*/ 6057553 w 12329382"/>
                <a:gd name="connsiteY38" fmla="*/ 300590 h 812606"/>
                <a:gd name="connsiteX39" fmla="*/ 6105759 w 12329382"/>
                <a:gd name="connsiteY39" fmla="*/ 347929 h 812606"/>
                <a:gd name="connsiteX40" fmla="*/ 6110073 w 12329382"/>
                <a:gd name="connsiteY40" fmla="*/ 339306 h 812606"/>
                <a:gd name="connsiteX41" fmla="*/ 6119609 w 12329382"/>
                <a:gd name="connsiteY41" fmla="*/ 356970 h 812606"/>
                <a:gd name="connsiteX42" fmla="*/ 6559437 w 12329382"/>
                <a:gd name="connsiteY42" fmla="*/ 644296 h 812606"/>
                <a:gd name="connsiteX43" fmla="*/ 6982500 w 12329382"/>
                <a:gd name="connsiteY43" fmla="*/ 383863 h 812606"/>
                <a:gd name="connsiteX44" fmla="*/ 6982751 w 12329382"/>
                <a:gd name="connsiteY44" fmla="*/ 383454 h 812606"/>
                <a:gd name="connsiteX45" fmla="*/ 6984244 w 12329382"/>
                <a:gd name="connsiteY45" fmla="*/ 380360 h 812606"/>
                <a:gd name="connsiteX46" fmla="*/ 7024284 w 12329382"/>
                <a:gd name="connsiteY46" fmla="*/ 311755 h 812606"/>
                <a:gd name="connsiteX47" fmla="*/ 7041775 w 12329382"/>
                <a:gd name="connsiteY47" fmla="*/ 271319 h 812606"/>
                <a:gd name="connsiteX48" fmla="*/ 7034083 w 12329382"/>
                <a:gd name="connsiteY48" fmla="*/ 296503 h 812606"/>
                <a:gd name="connsiteX49" fmla="*/ 7040193 w 12329382"/>
                <a:gd name="connsiteY49" fmla="*/ 286991 h 812606"/>
                <a:gd name="connsiteX50" fmla="*/ 7531945 w 12329382"/>
                <a:gd name="connsiteY50" fmla="*/ 1 h 812606"/>
                <a:gd name="connsiteX51" fmla="*/ 7902372 w 12329382"/>
                <a:gd name="connsiteY51" fmla="*/ 148597 h 812606"/>
                <a:gd name="connsiteX52" fmla="*/ 7950578 w 12329382"/>
                <a:gd name="connsiteY52" fmla="*/ 195936 h 812606"/>
                <a:gd name="connsiteX53" fmla="*/ 7954892 w 12329382"/>
                <a:gd name="connsiteY53" fmla="*/ 187312 h 812606"/>
                <a:gd name="connsiteX54" fmla="*/ 7964428 w 12329382"/>
                <a:gd name="connsiteY54" fmla="*/ 204977 h 812606"/>
                <a:gd name="connsiteX55" fmla="*/ 8404256 w 12329382"/>
                <a:gd name="connsiteY55" fmla="*/ 492302 h 812606"/>
                <a:gd name="connsiteX56" fmla="*/ 8669867 w 12329382"/>
                <a:gd name="connsiteY56" fmla="*/ 401515 h 812606"/>
                <a:gd name="connsiteX57" fmla="*/ 8715074 w 12329382"/>
                <a:gd name="connsiteY57" fmla="*/ 363604 h 812606"/>
                <a:gd name="connsiteX58" fmla="*/ 8720648 w 12329382"/>
                <a:gd name="connsiteY58" fmla="*/ 356531 h 812606"/>
                <a:gd name="connsiteX59" fmla="*/ 8832571 w 12329382"/>
                <a:gd name="connsiteY59" fmla="*/ 258676 h 812606"/>
                <a:gd name="connsiteX60" fmla="*/ 8873851 w 12329382"/>
                <a:gd name="connsiteY60" fmla="*/ 229399 h 812606"/>
                <a:gd name="connsiteX61" fmla="*/ 9147424 w 12329382"/>
                <a:gd name="connsiteY61" fmla="*/ 151993 h 812606"/>
                <a:gd name="connsiteX62" fmla="*/ 9517851 w 12329382"/>
                <a:gd name="connsiteY62" fmla="*/ 300589 h 812606"/>
                <a:gd name="connsiteX63" fmla="*/ 9566057 w 12329382"/>
                <a:gd name="connsiteY63" fmla="*/ 347928 h 812606"/>
                <a:gd name="connsiteX64" fmla="*/ 9570371 w 12329382"/>
                <a:gd name="connsiteY64" fmla="*/ 339305 h 812606"/>
                <a:gd name="connsiteX65" fmla="*/ 9579906 w 12329382"/>
                <a:gd name="connsiteY65" fmla="*/ 356969 h 812606"/>
                <a:gd name="connsiteX66" fmla="*/ 10019736 w 12329382"/>
                <a:gd name="connsiteY66" fmla="*/ 644295 h 812606"/>
                <a:gd name="connsiteX67" fmla="*/ 10442798 w 12329382"/>
                <a:gd name="connsiteY67" fmla="*/ 383862 h 812606"/>
                <a:gd name="connsiteX68" fmla="*/ 10443050 w 12329382"/>
                <a:gd name="connsiteY68" fmla="*/ 383453 h 812606"/>
                <a:gd name="connsiteX69" fmla="*/ 10444542 w 12329382"/>
                <a:gd name="connsiteY69" fmla="*/ 380359 h 812606"/>
                <a:gd name="connsiteX70" fmla="*/ 10502072 w 12329382"/>
                <a:gd name="connsiteY70" fmla="*/ 271318 h 812606"/>
                <a:gd name="connsiteX71" fmla="*/ 10494381 w 12329382"/>
                <a:gd name="connsiteY71" fmla="*/ 296502 h 812606"/>
                <a:gd name="connsiteX72" fmla="*/ 10500491 w 12329382"/>
                <a:gd name="connsiteY72" fmla="*/ 286990 h 812606"/>
                <a:gd name="connsiteX73" fmla="*/ 10992243 w 12329382"/>
                <a:gd name="connsiteY73" fmla="*/ 0 h 812606"/>
                <a:gd name="connsiteX74" fmla="*/ 11362670 w 12329382"/>
                <a:gd name="connsiteY74" fmla="*/ 148596 h 812606"/>
                <a:gd name="connsiteX75" fmla="*/ 11410876 w 12329382"/>
                <a:gd name="connsiteY75" fmla="*/ 195935 h 812606"/>
                <a:gd name="connsiteX76" fmla="*/ 11424726 w 12329382"/>
                <a:gd name="connsiteY76" fmla="*/ 204976 h 812606"/>
                <a:gd name="connsiteX77" fmla="*/ 11864555 w 12329382"/>
                <a:gd name="connsiteY77" fmla="*/ 492302 h 812606"/>
                <a:gd name="connsiteX78" fmla="*/ 12329382 w 12329382"/>
                <a:gd name="connsiteY78" fmla="*/ 159808 h 812606"/>
                <a:gd name="connsiteX79" fmla="*/ 12329208 w 12329382"/>
                <a:gd name="connsiteY79" fmla="*/ 177225 h 812606"/>
                <a:gd name="connsiteX80" fmla="*/ 11735542 w 12329382"/>
                <a:gd name="connsiteY80" fmla="*/ 660610 h 812606"/>
                <a:gd name="connsiteX81" fmla="*/ 11365115 w 12329382"/>
                <a:gd name="connsiteY81" fmla="*/ 512014 h 812606"/>
                <a:gd name="connsiteX82" fmla="*/ 11316909 w 12329382"/>
                <a:gd name="connsiteY82" fmla="*/ 464675 h 812606"/>
                <a:gd name="connsiteX83" fmla="*/ 11312594 w 12329382"/>
                <a:gd name="connsiteY83" fmla="*/ 473298 h 812606"/>
                <a:gd name="connsiteX84" fmla="*/ 11303059 w 12329382"/>
                <a:gd name="connsiteY84" fmla="*/ 455634 h 812606"/>
                <a:gd name="connsiteX85" fmla="*/ 10863230 w 12329382"/>
                <a:gd name="connsiteY85" fmla="*/ 168308 h 812606"/>
                <a:gd name="connsiteX86" fmla="*/ 10440168 w 12329382"/>
                <a:gd name="connsiteY86" fmla="*/ 428741 h 812606"/>
                <a:gd name="connsiteX87" fmla="*/ 10439916 w 12329382"/>
                <a:gd name="connsiteY87" fmla="*/ 429150 h 812606"/>
                <a:gd name="connsiteX88" fmla="*/ 10438424 w 12329382"/>
                <a:gd name="connsiteY88" fmla="*/ 432244 h 812606"/>
                <a:gd name="connsiteX89" fmla="*/ 10380893 w 12329382"/>
                <a:gd name="connsiteY89" fmla="*/ 541285 h 812606"/>
                <a:gd name="connsiteX90" fmla="*/ 10388584 w 12329382"/>
                <a:gd name="connsiteY90" fmla="*/ 516101 h 812606"/>
                <a:gd name="connsiteX91" fmla="*/ 10382475 w 12329382"/>
                <a:gd name="connsiteY91" fmla="*/ 525613 h 812606"/>
                <a:gd name="connsiteX92" fmla="*/ 9890722 w 12329382"/>
                <a:gd name="connsiteY92" fmla="*/ 812603 h 812606"/>
                <a:gd name="connsiteX93" fmla="*/ 9520295 w 12329382"/>
                <a:gd name="connsiteY93" fmla="*/ 664007 h 812606"/>
                <a:gd name="connsiteX94" fmla="*/ 9472089 w 12329382"/>
                <a:gd name="connsiteY94" fmla="*/ 616668 h 812606"/>
                <a:gd name="connsiteX95" fmla="*/ 9467775 w 12329382"/>
                <a:gd name="connsiteY95" fmla="*/ 625292 h 812606"/>
                <a:gd name="connsiteX96" fmla="*/ 9458240 w 12329382"/>
                <a:gd name="connsiteY96" fmla="*/ 607627 h 812606"/>
                <a:gd name="connsiteX97" fmla="*/ 9018411 w 12329382"/>
                <a:gd name="connsiteY97" fmla="*/ 320302 h 812606"/>
                <a:gd name="connsiteX98" fmla="*/ 8752800 w 12329382"/>
                <a:gd name="connsiteY98" fmla="*/ 411089 h 812606"/>
                <a:gd name="connsiteX99" fmla="*/ 8707593 w 12329382"/>
                <a:gd name="connsiteY99" fmla="*/ 449000 h 812606"/>
                <a:gd name="connsiteX100" fmla="*/ 8702020 w 12329382"/>
                <a:gd name="connsiteY100" fmla="*/ 456073 h 812606"/>
                <a:gd name="connsiteX101" fmla="*/ 8590096 w 12329382"/>
                <a:gd name="connsiteY101" fmla="*/ 553928 h 812606"/>
                <a:gd name="connsiteX102" fmla="*/ 8548816 w 12329382"/>
                <a:gd name="connsiteY102" fmla="*/ 583206 h 812606"/>
                <a:gd name="connsiteX103" fmla="*/ 8275244 w 12329382"/>
                <a:gd name="connsiteY103" fmla="*/ 660611 h 812606"/>
                <a:gd name="connsiteX104" fmla="*/ 7904817 w 12329382"/>
                <a:gd name="connsiteY104" fmla="*/ 512015 h 812606"/>
                <a:gd name="connsiteX105" fmla="*/ 7856610 w 12329382"/>
                <a:gd name="connsiteY105" fmla="*/ 464676 h 812606"/>
                <a:gd name="connsiteX106" fmla="*/ 7852297 w 12329382"/>
                <a:gd name="connsiteY106" fmla="*/ 473299 h 812606"/>
                <a:gd name="connsiteX107" fmla="*/ 7842761 w 12329382"/>
                <a:gd name="connsiteY107" fmla="*/ 455635 h 812606"/>
                <a:gd name="connsiteX108" fmla="*/ 7402931 w 12329382"/>
                <a:gd name="connsiteY108" fmla="*/ 168309 h 812606"/>
                <a:gd name="connsiteX109" fmla="*/ 6979869 w 12329382"/>
                <a:gd name="connsiteY109" fmla="*/ 428742 h 812606"/>
                <a:gd name="connsiteX110" fmla="*/ 6979618 w 12329382"/>
                <a:gd name="connsiteY110" fmla="*/ 429151 h 812606"/>
                <a:gd name="connsiteX111" fmla="*/ 6978126 w 12329382"/>
                <a:gd name="connsiteY111" fmla="*/ 432245 h 812606"/>
                <a:gd name="connsiteX112" fmla="*/ 6920595 w 12329382"/>
                <a:gd name="connsiteY112" fmla="*/ 541286 h 812606"/>
                <a:gd name="connsiteX113" fmla="*/ 6928286 w 12329382"/>
                <a:gd name="connsiteY113" fmla="*/ 516102 h 812606"/>
                <a:gd name="connsiteX114" fmla="*/ 6922176 w 12329382"/>
                <a:gd name="connsiteY114" fmla="*/ 525614 h 812606"/>
                <a:gd name="connsiteX115" fmla="*/ 6430425 w 12329382"/>
                <a:gd name="connsiteY115" fmla="*/ 812604 h 812606"/>
                <a:gd name="connsiteX116" fmla="*/ 6059997 w 12329382"/>
                <a:gd name="connsiteY116" fmla="*/ 664008 h 812606"/>
                <a:gd name="connsiteX117" fmla="*/ 6011791 w 12329382"/>
                <a:gd name="connsiteY117" fmla="*/ 616669 h 812606"/>
                <a:gd name="connsiteX118" fmla="*/ 6007477 w 12329382"/>
                <a:gd name="connsiteY118" fmla="*/ 625293 h 812606"/>
                <a:gd name="connsiteX119" fmla="*/ 5997942 w 12329382"/>
                <a:gd name="connsiteY119" fmla="*/ 607628 h 812606"/>
                <a:gd name="connsiteX120" fmla="*/ 5558112 w 12329382"/>
                <a:gd name="connsiteY120" fmla="*/ 320302 h 812606"/>
                <a:gd name="connsiteX121" fmla="*/ 5292503 w 12329382"/>
                <a:gd name="connsiteY121" fmla="*/ 411089 h 812606"/>
                <a:gd name="connsiteX122" fmla="*/ 5247298 w 12329382"/>
                <a:gd name="connsiteY122" fmla="*/ 448999 h 812606"/>
                <a:gd name="connsiteX123" fmla="*/ 5207592 w 12329382"/>
                <a:gd name="connsiteY123" fmla="*/ 488913 h 812606"/>
                <a:gd name="connsiteX124" fmla="*/ 5088518 w 12329382"/>
                <a:gd name="connsiteY124" fmla="*/ 583208 h 812606"/>
                <a:gd name="connsiteX125" fmla="*/ 4814946 w 12329382"/>
                <a:gd name="connsiteY125" fmla="*/ 660613 h 812606"/>
                <a:gd name="connsiteX126" fmla="*/ 4444519 w 12329382"/>
                <a:gd name="connsiteY126" fmla="*/ 512017 h 812606"/>
                <a:gd name="connsiteX127" fmla="*/ 4396312 w 12329382"/>
                <a:gd name="connsiteY127" fmla="*/ 464678 h 812606"/>
                <a:gd name="connsiteX128" fmla="*/ 4391999 w 12329382"/>
                <a:gd name="connsiteY128" fmla="*/ 473301 h 812606"/>
                <a:gd name="connsiteX129" fmla="*/ 4382463 w 12329382"/>
                <a:gd name="connsiteY129" fmla="*/ 455637 h 812606"/>
                <a:gd name="connsiteX130" fmla="*/ 3942634 w 12329382"/>
                <a:gd name="connsiteY130" fmla="*/ 168311 h 812606"/>
                <a:gd name="connsiteX131" fmla="*/ 3519572 w 12329382"/>
                <a:gd name="connsiteY131" fmla="*/ 428744 h 812606"/>
                <a:gd name="connsiteX132" fmla="*/ 3477786 w 12329382"/>
                <a:gd name="connsiteY132" fmla="*/ 500852 h 812606"/>
                <a:gd name="connsiteX133" fmla="*/ 3467989 w 12329382"/>
                <a:gd name="connsiteY133" fmla="*/ 516104 h 812606"/>
                <a:gd name="connsiteX134" fmla="*/ 3461878 w 12329382"/>
                <a:gd name="connsiteY134" fmla="*/ 525616 h 812606"/>
                <a:gd name="connsiteX135" fmla="*/ 2970127 w 12329382"/>
                <a:gd name="connsiteY135" fmla="*/ 812606 h 812606"/>
                <a:gd name="connsiteX136" fmla="*/ 2599700 w 12329382"/>
                <a:gd name="connsiteY136" fmla="*/ 664010 h 812606"/>
                <a:gd name="connsiteX137" fmla="*/ 2551493 w 12329382"/>
                <a:gd name="connsiteY137" fmla="*/ 616671 h 812606"/>
                <a:gd name="connsiteX138" fmla="*/ 2547180 w 12329382"/>
                <a:gd name="connsiteY138" fmla="*/ 625295 h 812606"/>
                <a:gd name="connsiteX139" fmla="*/ 2537644 w 12329382"/>
                <a:gd name="connsiteY139" fmla="*/ 607630 h 812606"/>
                <a:gd name="connsiteX140" fmla="*/ 2097815 w 12329382"/>
                <a:gd name="connsiteY140" fmla="*/ 320304 h 812606"/>
                <a:gd name="connsiteX141" fmla="*/ 1832205 w 12329382"/>
                <a:gd name="connsiteY141" fmla="*/ 411091 h 812606"/>
                <a:gd name="connsiteX142" fmla="*/ 1722223 w 12329382"/>
                <a:gd name="connsiteY142" fmla="*/ 515954 h 812606"/>
                <a:gd name="connsiteX143" fmla="*/ 1628221 w 12329382"/>
                <a:gd name="connsiteY143" fmla="*/ 583210 h 812606"/>
                <a:gd name="connsiteX144" fmla="*/ 1354648 w 12329382"/>
                <a:gd name="connsiteY144" fmla="*/ 660615 h 812606"/>
                <a:gd name="connsiteX145" fmla="*/ 984221 w 12329382"/>
                <a:gd name="connsiteY145" fmla="*/ 512019 h 812606"/>
                <a:gd name="connsiteX146" fmla="*/ 936015 w 12329382"/>
                <a:gd name="connsiteY146" fmla="*/ 464680 h 812606"/>
                <a:gd name="connsiteX147" fmla="*/ 931701 w 12329382"/>
                <a:gd name="connsiteY147" fmla="*/ 473303 h 812606"/>
                <a:gd name="connsiteX148" fmla="*/ 922165 w 12329382"/>
                <a:gd name="connsiteY148" fmla="*/ 455639 h 812606"/>
                <a:gd name="connsiteX149" fmla="*/ 482336 w 12329382"/>
                <a:gd name="connsiteY149" fmla="*/ 168313 h 812606"/>
                <a:gd name="connsiteX150" fmla="*/ 59274 w 12329382"/>
                <a:gd name="connsiteY150" fmla="*/ 428746 h 812606"/>
                <a:gd name="connsiteX151" fmla="*/ 59022 w 12329382"/>
                <a:gd name="connsiteY151" fmla="*/ 429155 h 812606"/>
                <a:gd name="connsiteX152" fmla="*/ 30744 w 12329382"/>
                <a:gd name="connsiteY152" fmla="*/ 480219 h 812606"/>
                <a:gd name="connsiteX153" fmla="*/ -1 w 12329382"/>
                <a:gd name="connsiteY153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50734 w 12329384"/>
                <a:gd name="connsiteY21" fmla="*/ 332392 h 812606"/>
                <a:gd name="connsiteX22" fmla="*/ 3581479 w 12329384"/>
                <a:gd name="connsiteY22" fmla="*/ 271321 h 812606"/>
                <a:gd name="connsiteX23" fmla="*/ 3573787 w 12329384"/>
                <a:gd name="connsiteY23" fmla="*/ 296505 h 812606"/>
                <a:gd name="connsiteX24" fmla="*/ 3579897 w 12329384"/>
                <a:gd name="connsiteY24" fmla="*/ 286993 h 812606"/>
                <a:gd name="connsiteX25" fmla="*/ 4071649 w 12329384"/>
                <a:gd name="connsiteY25" fmla="*/ 3 h 812606"/>
                <a:gd name="connsiteX26" fmla="*/ 4442076 w 12329384"/>
                <a:gd name="connsiteY26" fmla="*/ 148599 h 812606"/>
                <a:gd name="connsiteX27" fmla="*/ 4490282 w 12329384"/>
                <a:gd name="connsiteY27" fmla="*/ 195938 h 812606"/>
                <a:gd name="connsiteX28" fmla="*/ 4494596 w 12329384"/>
                <a:gd name="connsiteY28" fmla="*/ 187314 h 812606"/>
                <a:gd name="connsiteX29" fmla="*/ 4504132 w 12329384"/>
                <a:gd name="connsiteY29" fmla="*/ 204979 h 812606"/>
                <a:gd name="connsiteX30" fmla="*/ 4943961 w 12329384"/>
                <a:gd name="connsiteY30" fmla="*/ 492304 h 812606"/>
                <a:gd name="connsiteX31" fmla="*/ 5209571 w 12329384"/>
                <a:gd name="connsiteY31" fmla="*/ 401517 h 812606"/>
                <a:gd name="connsiteX32" fmla="*/ 5254775 w 12329384"/>
                <a:gd name="connsiteY32" fmla="*/ 363608 h 812606"/>
                <a:gd name="connsiteX33" fmla="*/ 5294481 w 12329384"/>
                <a:gd name="connsiteY33" fmla="*/ 323694 h 812606"/>
                <a:gd name="connsiteX34" fmla="*/ 5372276 w 12329384"/>
                <a:gd name="connsiteY34" fmla="*/ 258677 h 812606"/>
                <a:gd name="connsiteX35" fmla="*/ 5413555 w 12329384"/>
                <a:gd name="connsiteY35" fmla="*/ 229399 h 812606"/>
                <a:gd name="connsiteX36" fmla="*/ 5687128 w 12329384"/>
                <a:gd name="connsiteY36" fmla="*/ 151994 h 812606"/>
                <a:gd name="connsiteX37" fmla="*/ 6057555 w 12329384"/>
                <a:gd name="connsiteY37" fmla="*/ 300590 h 812606"/>
                <a:gd name="connsiteX38" fmla="*/ 6105761 w 12329384"/>
                <a:gd name="connsiteY38" fmla="*/ 347929 h 812606"/>
                <a:gd name="connsiteX39" fmla="*/ 6110075 w 12329384"/>
                <a:gd name="connsiteY39" fmla="*/ 339306 h 812606"/>
                <a:gd name="connsiteX40" fmla="*/ 6119611 w 12329384"/>
                <a:gd name="connsiteY40" fmla="*/ 356970 h 812606"/>
                <a:gd name="connsiteX41" fmla="*/ 6559439 w 12329384"/>
                <a:gd name="connsiteY41" fmla="*/ 644296 h 812606"/>
                <a:gd name="connsiteX42" fmla="*/ 6982502 w 12329384"/>
                <a:gd name="connsiteY42" fmla="*/ 383863 h 812606"/>
                <a:gd name="connsiteX43" fmla="*/ 6982753 w 12329384"/>
                <a:gd name="connsiteY43" fmla="*/ 383454 h 812606"/>
                <a:gd name="connsiteX44" fmla="*/ 6984246 w 12329384"/>
                <a:gd name="connsiteY44" fmla="*/ 380360 h 812606"/>
                <a:gd name="connsiteX45" fmla="*/ 7024286 w 12329384"/>
                <a:gd name="connsiteY45" fmla="*/ 311755 h 812606"/>
                <a:gd name="connsiteX46" fmla="*/ 7041777 w 12329384"/>
                <a:gd name="connsiteY46" fmla="*/ 271319 h 812606"/>
                <a:gd name="connsiteX47" fmla="*/ 7034085 w 12329384"/>
                <a:gd name="connsiteY47" fmla="*/ 296503 h 812606"/>
                <a:gd name="connsiteX48" fmla="*/ 7040195 w 12329384"/>
                <a:gd name="connsiteY48" fmla="*/ 286991 h 812606"/>
                <a:gd name="connsiteX49" fmla="*/ 7531947 w 12329384"/>
                <a:gd name="connsiteY49" fmla="*/ 1 h 812606"/>
                <a:gd name="connsiteX50" fmla="*/ 7902374 w 12329384"/>
                <a:gd name="connsiteY50" fmla="*/ 148597 h 812606"/>
                <a:gd name="connsiteX51" fmla="*/ 7950580 w 12329384"/>
                <a:gd name="connsiteY51" fmla="*/ 195936 h 812606"/>
                <a:gd name="connsiteX52" fmla="*/ 7954894 w 12329384"/>
                <a:gd name="connsiteY52" fmla="*/ 187312 h 812606"/>
                <a:gd name="connsiteX53" fmla="*/ 7964430 w 12329384"/>
                <a:gd name="connsiteY53" fmla="*/ 204977 h 812606"/>
                <a:gd name="connsiteX54" fmla="*/ 8404258 w 12329384"/>
                <a:gd name="connsiteY54" fmla="*/ 492302 h 812606"/>
                <a:gd name="connsiteX55" fmla="*/ 8669869 w 12329384"/>
                <a:gd name="connsiteY55" fmla="*/ 401515 h 812606"/>
                <a:gd name="connsiteX56" fmla="*/ 8715076 w 12329384"/>
                <a:gd name="connsiteY56" fmla="*/ 363604 h 812606"/>
                <a:gd name="connsiteX57" fmla="*/ 8720650 w 12329384"/>
                <a:gd name="connsiteY57" fmla="*/ 356531 h 812606"/>
                <a:gd name="connsiteX58" fmla="*/ 8832573 w 12329384"/>
                <a:gd name="connsiteY58" fmla="*/ 258676 h 812606"/>
                <a:gd name="connsiteX59" fmla="*/ 8873853 w 12329384"/>
                <a:gd name="connsiteY59" fmla="*/ 229399 h 812606"/>
                <a:gd name="connsiteX60" fmla="*/ 9147426 w 12329384"/>
                <a:gd name="connsiteY60" fmla="*/ 151993 h 812606"/>
                <a:gd name="connsiteX61" fmla="*/ 9517853 w 12329384"/>
                <a:gd name="connsiteY61" fmla="*/ 300589 h 812606"/>
                <a:gd name="connsiteX62" fmla="*/ 9566059 w 12329384"/>
                <a:gd name="connsiteY62" fmla="*/ 347928 h 812606"/>
                <a:gd name="connsiteX63" fmla="*/ 9570373 w 12329384"/>
                <a:gd name="connsiteY63" fmla="*/ 339305 h 812606"/>
                <a:gd name="connsiteX64" fmla="*/ 9579908 w 12329384"/>
                <a:gd name="connsiteY64" fmla="*/ 356969 h 812606"/>
                <a:gd name="connsiteX65" fmla="*/ 10019738 w 12329384"/>
                <a:gd name="connsiteY65" fmla="*/ 644295 h 812606"/>
                <a:gd name="connsiteX66" fmla="*/ 10442800 w 12329384"/>
                <a:gd name="connsiteY66" fmla="*/ 383862 h 812606"/>
                <a:gd name="connsiteX67" fmla="*/ 10443052 w 12329384"/>
                <a:gd name="connsiteY67" fmla="*/ 383453 h 812606"/>
                <a:gd name="connsiteX68" fmla="*/ 10444544 w 12329384"/>
                <a:gd name="connsiteY68" fmla="*/ 380359 h 812606"/>
                <a:gd name="connsiteX69" fmla="*/ 10502074 w 12329384"/>
                <a:gd name="connsiteY69" fmla="*/ 271318 h 812606"/>
                <a:gd name="connsiteX70" fmla="*/ 10494383 w 12329384"/>
                <a:gd name="connsiteY70" fmla="*/ 296502 h 812606"/>
                <a:gd name="connsiteX71" fmla="*/ 10500493 w 12329384"/>
                <a:gd name="connsiteY71" fmla="*/ 286990 h 812606"/>
                <a:gd name="connsiteX72" fmla="*/ 10992245 w 12329384"/>
                <a:gd name="connsiteY72" fmla="*/ 0 h 812606"/>
                <a:gd name="connsiteX73" fmla="*/ 11362672 w 12329384"/>
                <a:gd name="connsiteY73" fmla="*/ 148596 h 812606"/>
                <a:gd name="connsiteX74" fmla="*/ 11410878 w 12329384"/>
                <a:gd name="connsiteY74" fmla="*/ 195935 h 812606"/>
                <a:gd name="connsiteX75" fmla="*/ 11424728 w 12329384"/>
                <a:gd name="connsiteY75" fmla="*/ 204976 h 812606"/>
                <a:gd name="connsiteX76" fmla="*/ 11864557 w 12329384"/>
                <a:gd name="connsiteY76" fmla="*/ 492302 h 812606"/>
                <a:gd name="connsiteX77" fmla="*/ 12329384 w 12329384"/>
                <a:gd name="connsiteY77" fmla="*/ 159808 h 812606"/>
                <a:gd name="connsiteX78" fmla="*/ 12329210 w 12329384"/>
                <a:gd name="connsiteY78" fmla="*/ 177225 h 812606"/>
                <a:gd name="connsiteX79" fmla="*/ 11735544 w 12329384"/>
                <a:gd name="connsiteY79" fmla="*/ 660610 h 812606"/>
                <a:gd name="connsiteX80" fmla="*/ 11365117 w 12329384"/>
                <a:gd name="connsiteY80" fmla="*/ 512014 h 812606"/>
                <a:gd name="connsiteX81" fmla="*/ 11316911 w 12329384"/>
                <a:gd name="connsiteY81" fmla="*/ 464675 h 812606"/>
                <a:gd name="connsiteX82" fmla="*/ 11312596 w 12329384"/>
                <a:gd name="connsiteY82" fmla="*/ 473298 h 812606"/>
                <a:gd name="connsiteX83" fmla="*/ 11303061 w 12329384"/>
                <a:gd name="connsiteY83" fmla="*/ 455634 h 812606"/>
                <a:gd name="connsiteX84" fmla="*/ 10863232 w 12329384"/>
                <a:gd name="connsiteY84" fmla="*/ 168308 h 812606"/>
                <a:gd name="connsiteX85" fmla="*/ 10440170 w 12329384"/>
                <a:gd name="connsiteY85" fmla="*/ 428741 h 812606"/>
                <a:gd name="connsiteX86" fmla="*/ 10439918 w 12329384"/>
                <a:gd name="connsiteY86" fmla="*/ 429150 h 812606"/>
                <a:gd name="connsiteX87" fmla="*/ 10438426 w 12329384"/>
                <a:gd name="connsiteY87" fmla="*/ 432244 h 812606"/>
                <a:gd name="connsiteX88" fmla="*/ 10380895 w 12329384"/>
                <a:gd name="connsiteY88" fmla="*/ 541285 h 812606"/>
                <a:gd name="connsiteX89" fmla="*/ 10388586 w 12329384"/>
                <a:gd name="connsiteY89" fmla="*/ 516101 h 812606"/>
                <a:gd name="connsiteX90" fmla="*/ 10382477 w 12329384"/>
                <a:gd name="connsiteY90" fmla="*/ 525613 h 812606"/>
                <a:gd name="connsiteX91" fmla="*/ 9890724 w 12329384"/>
                <a:gd name="connsiteY91" fmla="*/ 812603 h 812606"/>
                <a:gd name="connsiteX92" fmla="*/ 9520297 w 12329384"/>
                <a:gd name="connsiteY92" fmla="*/ 664007 h 812606"/>
                <a:gd name="connsiteX93" fmla="*/ 9472091 w 12329384"/>
                <a:gd name="connsiteY93" fmla="*/ 616668 h 812606"/>
                <a:gd name="connsiteX94" fmla="*/ 9467777 w 12329384"/>
                <a:gd name="connsiteY94" fmla="*/ 625292 h 812606"/>
                <a:gd name="connsiteX95" fmla="*/ 9458242 w 12329384"/>
                <a:gd name="connsiteY95" fmla="*/ 607627 h 812606"/>
                <a:gd name="connsiteX96" fmla="*/ 9018413 w 12329384"/>
                <a:gd name="connsiteY96" fmla="*/ 320302 h 812606"/>
                <a:gd name="connsiteX97" fmla="*/ 8752802 w 12329384"/>
                <a:gd name="connsiteY97" fmla="*/ 411089 h 812606"/>
                <a:gd name="connsiteX98" fmla="*/ 8707595 w 12329384"/>
                <a:gd name="connsiteY98" fmla="*/ 449000 h 812606"/>
                <a:gd name="connsiteX99" fmla="*/ 8702022 w 12329384"/>
                <a:gd name="connsiteY99" fmla="*/ 456073 h 812606"/>
                <a:gd name="connsiteX100" fmla="*/ 8590098 w 12329384"/>
                <a:gd name="connsiteY100" fmla="*/ 553928 h 812606"/>
                <a:gd name="connsiteX101" fmla="*/ 8548818 w 12329384"/>
                <a:gd name="connsiteY101" fmla="*/ 583206 h 812606"/>
                <a:gd name="connsiteX102" fmla="*/ 8275246 w 12329384"/>
                <a:gd name="connsiteY102" fmla="*/ 660611 h 812606"/>
                <a:gd name="connsiteX103" fmla="*/ 7904819 w 12329384"/>
                <a:gd name="connsiteY103" fmla="*/ 512015 h 812606"/>
                <a:gd name="connsiteX104" fmla="*/ 7856612 w 12329384"/>
                <a:gd name="connsiteY104" fmla="*/ 464676 h 812606"/>
                <a:gd name="connsiteX105" fmla="*/ 7852299 w 12329384"/>
                <a:gd name="connsiteY105" fmla="*/ 473299 h 812606"/>
                <a:gd name="connsiteX106" fmla="*/ 7842763 w 12329384"/>
                <a:gd name="connsiteY106" fmla="*/ 455635 h 812606"/>
                <a:gd name="connsiteX107" fmla="*/ 7402933 w 12329384"/>
                <a:gd name="connsiteY107" fmla="*/ 168309 h 812606"/>
                <a:gd name="connsiteX108" fmla="*/ 6979871 w 12329384"/>
                <a:gd name="connsiteY108" fmla="*/ 428742 h 812606"/>
                <a:gd name="connsiteX109" fmla="*/ 6979620 w 12329384"/>
                <a:gd name="connsiteY109" fmla="*/ 429151 h 812606"/>
                <a:gd name="connsiteX110" fmla="*/ 6978128 w 12329384"/>
                <a:gd name="connsiteY110" fmla="*/ 432245 h 812606"/>
                <a:gd name="connsiteX111" fmla="*/ 6920597 w 12329384"/>
                <a:gd name="connsiteY111" fmla="*/ 541286 h 812606"/>
                <a:gd name="connsiteX112" fmla="*/ 6928288 w 12329384"/>
                <a:gd name="connsiteY112" fmla="*/ 516102 h 812606"/>
                <a:gd name="connsiteX113" fmla="*/ 6922178 w 12329384"/>
                <a:gd name="connsiteY113" fmla="*/ 525614 h 812606"/>
                <a:gd name="connsiteX114" fmla="*/ 6430427 w 12329384"/>
                <a:gd name="connsiteY114" fmla="*/ 812604 h 812606"/>
                <a:gd name="connsiteX115" fmla="*/ 6059999 w 12329384"/>
                <a:gd name="connsiteY115" fmla="*/ 664008 h 812606"/>
                <a:gd name="connsiteX116" fmla="*/ 6011793 w 12329384"/>
                <a:gd name="connsiteY116" fmla="*/ 616669 h 812606"/>
                <a:gd name="connsiteX117" fmla="*/ 6007479 w 12329384"/>
                <a:gd name="connsiteY117" fmla="*/ 625293 h 812606"/>
                <a:gd name="connsiteX118" fmla="*/ 5997944 w 12329384"/>
                <a:gd name="connsiteY118" fmla="*/ 607628 h 812606"/>
                <a:gd name="connsiteX119" fmla="*/ 5558114 w 12329384"/>
                <a:gd name="connsiteY119" fmla="*/ 320302 h 812606"/>
                <a:gd name="connsiteX120" fmla="*/ 5292505 w 12329384"/>
                <a:gd name="connsiteY120" fmla="*/ 411089 h 812606"/>
                <a:gd name="connsiteX121" fmla="*/ 5247300 w 12329384"/>
                <a:gd name="connsiteY121" fmla="*/ 448999 h 812606"/>
                <a:gd name="connsiteX122" fmla="*/ 5207594 w 12329384"/>
                <a:gd name="connsiteY122" fmla="*/ 488913 h 812606"/>
                <a:gd name="connsiteX123" fmla="*/ 5088520 w 12329384"/>
                <a:gd name="connsiteY123" fmla="*/ 583208 h 812606"/>
                <a:gd name="connsiteX124" fmla="*/ 4814948 w 12329384"/>
                <a:gd name="connsiteY124" fmla="*/ 660613 h 812606"/>
                <a:gd name="connsiteX125" fmla="*/ 4444521 w 12329384"/>
                <a:gd name="connsiteY125" fmla="*/ 512017 h 812606"/>
                <a:gd name="connsiteX126" fmla="*/ 4396314 w 12329384"/>
                <a:gd name="connsiteY126" fmla="*/ 464678 h 812606"/>
                <a:gd name="connsiteX127" fmla="*/ 4392001 w 12329384"/>
                <a:gd name="connsiteY127" fmla="*/ 473301 h 812606"/>
                <a:gd name="connsiteX128" fmla="*/ 4382465 w 12329384"/>
                <a:gd name="connsiteY128" fmla="*/ 455637 h 812606"/>
                <a:gd name="connsiteX129" fmla="*/ 3942636 w 12329384"/>
                <a:gd name="connsiteY129" fmla="*/ 168311 h 812606"/>
                <a:gd name="connsiteX130" fmla="*/ 3519574 w 12329384"/>
                <a:gd name="connsiteY130" fmla="*/ 428744 h 812606"/>
                <a:gd name="connsiteX131" fmla="*/ 3477788 w 12329384"/>
                <a:gd name="connsiteY131" fmla="*/ 500852 h 812606"/>
                <a:gd name="connsiteX132" fmla="*/ 3467991 w 12329384"/>
                <a:gd name="connsiteY132" fmla="*/ 516104 h 812606"/>
                <a:gd name="connsiteX133" fmla="*/ 3461880 w 12329384"/>
                <a:gd name="connsiteY133" fmla="*/ 525616 h 812606"/>
                <a:gd name="connsiteX134" fmla="*/ 2970129 w 12329384"/>
                <a:gd name="connsiteY134" fmla="*/ 812606 h 812606"/>
                <a:gd name="connsiteX135" fmla="*/ 2599702 w 12329384"/>
                <a:gd name="connsiteY135" fmla="*/ 664010 h 812606"/>
                <a:gd name="connsiteX136" fmla="*/ 2551495 w 12329384"/>
                <a:gd name="connsiteY136" fmla="*/ 616671 h 812606"/>
                <a:gd name="connsiteX137" fmla="*/ 2547182 w 12329384"/>
                <a:gd name="connsiteY137" fmla="*/ 625295 h 812606"/>
                <a:gd name="connsiteX138" fmla="*/ 2537646 w 12329384"/>
                <a:gd name="connsiteY138" fmla="*/ 607630 h 812606"/>
                <a:gd name="connsiteX139" fmla="*/ 2097817 w 12329384"/>
                <a:gd name="connsiteY139" fmla="*/ 320304 h 812606"/>
                <a:gd name="connsiteX140" fmla="*/ 1832207 w 12329384"/>
                <a:gd name="connsiteY140" fmla="*/ 411091 h 812606"/>
                <a:gd name="connsiteX141" fmla="*/ 1722225 w 12329384"/>
                <a:gd name="connsiteY141" fmla="*/ 515954 h 812606"/>
                <a:gd name="connsiteX142" fmla="*/ 1628223 w 12329384"/>
                <a:gd name="connsiteY142" fmla="*/ 583210 h 812606"/>
                <a:gd name="connsiteX143" fmla="*/ 1354650 w 12329384"/>
                <a:gd name="connsiteY143" fmla="*/ 660615 h 812606"/>
                <a:gd name="connsiteX144" fmla="*/ 984223 w 12329384"/>
                <a:gd name="connsiteY144" fmla="*/ 512019 h 812606"/>
                <a:gd name="connsiteX145" fmla="*/ 936017 w 12329384"/>
                <a:gd name="connsiteY145" fmla="*/ 464680 h 812606"/>
                <a:gd name="connsiteX146" fmla="*/ 931703 w 12329384"/>
                <a:gd name="connsiteY146" fmla="*/ 473303 h 812606"/>
                <a:gd name="connsiteX147" fmla="*/ 922167 w 12329384"/>
                <a:gd name="connsiteY147" fmla="*/ 455639 h 812606"/>
                <a:gd name="connsiteX148" fmla="*/ 482338 w 12329384"/>
                <a:gd name="connsiteY148" fmla="*/ 168313 h 812606"/>
                <a:gd name="connsiteX149" fmla="*/ 59276 w 12329384"/>
                <a:gd name="connsiteY149" fmla="*/ 428746 h 812606"/>
                <a:gd name="connsiteX150" fmla="*/ 59024 w 12329384"/>
                <a:gd name="connsiteY150" fmla="*/ 429155 h 812606"/>
                <a:gd name="connsiteX151" fmla="*/ 30746 w 12329384"/>
                <a:gd name="connsiteY151" fmla="*/ 480219 h 812606"/>
                <a:gd name="connsiteX152" fmla="*/ 1 w 12329384"/>
                <a:gd name="connsiteY152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50732 w 12329382"/>
                <a:gd name="connsiteY21" fmla="*/ 332392 h 812606"/>
                <a:gd name="connsiteX22" fmla="*/ 3581477 w 12329382"/>
                <a:gd name="connsiteY22" fmla="*/ 271321 h 812606"/>
                <a:gd name="connsiteX23" fmla="*/ 3573785 w 12329382"/>
                <a:gd name="connsiteY23" fmla="*/ 296505 h 812606"/>
                <a:gd name="connsiteX24" fmla="*/ 3579895 w 12329382"/>
                <a:gd name="connsiteY24" fmla="*/ 286993 h 812606"/>
                <a:gd name="connsiteX25" fmla="*/ 4071647 w 12329382"/>
                <a:gd name="connsiteY25" fmla="*/ 3 h 812606"/>
                <a:gd name="connsiteX26" fmla="*/ 4442074 w 12329382"/>
                <a:gd name="connsiteY26" fmla="*/ 148599 h 812606"/>
                <a:gd name="connsiteX27" fmla="*/ 4490280 w 12329382"/>
                <a:gd name="connsiteY27" fmla="*/ 195938 h 812606"/>
                <a:gd name="connsiteX28" fmla="*/ 4494594 w 12329382"/>
                <a:gd name="connsiteY28" fmla="*/ 187314 h 812606"/>
                <a:gd name="connsiteX29" fmla="*/ 4504130 w 12329382"/>
                <a:gd name="connsiteY29" fmla="*/ 204979 h 812606"/>
                <a:gd name="connsiteX30" fmla="*/ 4943959 w 12329382"/>
                <a:gd name="connsiteY30" fmla="*/ 492304 h 812606"/>
                <a:gd name="connsiteX31" fmla="*/ 5209569 w 12329382"/>
                <a:gd name="connsiteY31" fmla="*/ 401517 h 812606"/>
                <a:gd name="connsiteX32" fmla="*/ 5254773 w 12329382"/>
                <a:gd name="connsiteY32" fmla="*/ 363608 h 812606"/>
                <a:gd name="connsiteX33" fmla="*/ 5372274 w 12329382"/>
                <a:gd name="connsiteY33" fmla="*/ 258677 h 812606"/>
                <a:gd name="connsiteX34" fmla="*/ 5413553 w 12329382"/>
                <a:gd name="connsiteY34" fmla="*/ 229399 h 812606"/>
                <a:gd name="connsiteX35" fmla="*/ 5687126 w 12329382"/>
                <a:gd name="connsiteY35" fmla="*/ 151994 h 812606"/>
                <a:gd name="connsiteX36" fmla="*/ 6057553 w 12329382"/>
                <a:gd name="connsiteY36" fmla="*/ 300590 h 812606"/>
                <a:gd name="connsiteX37" fmla="*/ 6105759 w 12329382"/>
                <a:gd name="connsiteY37" fmla="*/ 347929 h 812606"/>
                <a:gd name="connsiteX38" fmla="*/ 6110073 w 12329382"/>
                <a:gd name="connsiteY38" fmla="*/ 339306 h 812606"/>
                <a:gd name="connsiteX39" fmla="*/ 6119609 w 12329382"/>
                <a:gd name="connsiteY39" fmla="*/ 356970 h 812606"/>
                <a:gd name="connsiteX40" fmla="*/ 6559437 w 12329382"/>
                <a:gd name="connsiteY40" fmla="*/ 644296 h 812606"/>
                <a:gd name="connsiteX41" fmla="*/ 6982500 w 12329382"/>
                <a:gd name="connsiteY41" fmla="*/ 383863 h 812606"/>
                <a:gd name="connsiteX42" fmla="*/ 6982751 w 12329382"/>
                <a:gd name="connsiteY42" fmla="*/ 383454 h 812606"/>
                <a:gd name="connsiteX43" fmla="*/ 6984244 w 12329382"/>
                <a:gd name="connsiteY43" fmla="*/ 380360 h 812606"/>
                <a:gd name="connsiteX44" fmla="*/ 7024284 w 12329382"/>
                <a:gd name="connsiteY44" fmla="*/ 311755 h 812606"/>
                <a:gd name="connsiteX45" fmla="*/ 7041775 w 12329382"/>
                <a:gd name="connsiteY45" fmla="*/ 271319 h 812606"/>
                <a:gd name="connsiteX46" fmla="*/ 7034083 w 12329382"/>
                <a:gd name="connsiteY46" fmla="*/ 296503 h 812606"/>
                <a:gd name="connsiteX47" fmla="*/ 7040193 w 12329382"/>
                <a:gd name="connsiteY47" fmla="*/ 286991 h 812606"/>
                <a:gd name="connsiteX48" fmla="*/ 7531945 w 12329382"/>
                <a:gd name="connsiteY48" fmla="*/ 1 h 812606"/>
                <a:gd name="connsiteX49" fmla="*/ 7902372 w 12329382"/>
                <a:gd name="connsiteY49" fmla="*/ 148597 h 812606"/>
                <a:gd name="connsiteX50" fmla="*/ 7950578 w 12329382"/>
                <a:gd name="connsiteY50" fmla="*/ 195936 h 812606"/>
                <a:gd name="connsiteX51" fmla="*/ 7954892 w 12329382"/>
                <a:gd name="connsiteY51" fmla="*/ 187312 h 812606"/>
                <a:gd name="connsiteX52" fmla="*/ 7964428 w 12329382"/>
                <a:gd name="connsiteY52" fmla="*/ 204977 h 812606"/>
                <a:gd name="connsiteX53" fmla="*/ 8404256 w 12329382"/>
                <a:gd name="connsiteY53" fmla="*/ 492302 h 812606"/>
                <a:gd name="connsiteX54" fmla="*/ 8669867 w 12329382"/>
                <a:gd name="connsiteY54" fmla="*/ 401515 h 812606"/>
                <a:gd name="connsiteX55" fmla="*/ 8715074 w 12329382"/>
                <a:gd name="connsiteY55" fmla="*/ 363604 h 812606"/>
                <a:gd name="connsiteX56" fmla="*/ 8720648 w 12329382"/>
                <a:gd name="connsiteY56" fmla="*/ 356531 h 812606"/>
                <a:gd name="connsiteX57" fmla="*/ 8832571 w 12329382"/>
                <a:gd name="connsiteY57" fmla="*/ 258676 h 812606"/>
                <a:gd name="connsiteX58" fmla="*/ 8873851 w 12329382"/>
                <a:gd name="connsiteY58" fmla="*/ 229399 h 812606"/>
                <a:gd name="connsiteX59" fmla="*/ 9147424 w 12329382"/>
                <a:gd name="connsiteY59" fmla="*/ 151993 h 812606"/>
                <a:gd name="connsiteX60" fmla="*/ 9517851 w 12329382"/>
                <a:gd name="connsiteY60" fmla="*/ 300589 h 812606"/>
                <a:gd name="connsiteX61" fmla="*/ 9566057 w 12329382"/>
                <a:gd name="connsiteY61" fmla="*/ 347928 h 812606"/>
                <a:gd name="connsiteX62" fmla="*/ 9570371 w 12329382"/>
                <a:gd name="connsiteY62" fmla="*/ 339305 h 812606"/>
                <a:gd name="connsiteX63" fmla="*/ 9579906 w 12329382"/>
                <a:gd name="connsiteY63" fmla="*/ 356969 h 812606"/>
                <a:gd name="connsiteX64" fmla="*/ 10019736 w 12329382"/>
                <a:gd name="connsiteY64" fmla="*/ 644295 h 812606"/>
                <a:gd name="connsiteX65" fmla="*/ 10442798 w 12329382"/>
                <a:gd name="connsiteY65" fmla="*/ 383862 h 812606"/>
                <a:gd name="connsiteX66" fmla="*/ 10443050 w 12329382"/>
                <a:gd name="connsiteY66" fmla="*/ 383453 h 812606"/>
                <a:gd name="connsiteX67" fmla="*/ 10444542 w 12329382"/>
                <a:gd name="connsiteY67" fmla="*/ 380359 h 812606"/>
                <a:gd name="connsiteX68" fmla="*/ 10502072 w 12329382"/>
                <a:gd name="connsiteY68" fmla="*/ 271318 h 812606"/>
                <a:gd name="connsiteX69" fmla="*/ 10494381 w 12329382"/>
                <a:gd name="connsiteY69" fmla="*/ 296502 h 812606"/>
                <a:gd name="connsiteX70" fmla="*/ 10500491 w 12329382"/>
                <a:gd name="connsiteY70" fmla="*/ 286990 h 812606"/>
                <a:gd name="connsiteX71" fmla="*/ 10992243 w 12329382"/>
                <a:gd name="connsiteY71" fmla="*/ 0 h 812606"/>
                <a:gd name="connsiteX72" fmla="*/ 11362670 w 12329382"/>
                <a:gd name="connsiteY72" fmla="*/ 148596 h 812606"/>
                <a:gd name="connsiteX73" fmla="*/ 11410876 w 12329382"/>
                <a:gd name="connsiteY73" fmla="*/ 195935 h 812606"/>
                <a:gd name="connsiteX74" fmla="*/ 11424726 w 12329382"/>
                <a:gd name="connsiteY74" fmla="*/ 204976 h 812606"/>
                <a:gd name="connsiteX75" fmla="*/ 11864555 w 12329382"/>
                <a:gd name="connsiteY75" fmla="*/ 492302 h 812606"/>
                <a:gd name="connsiteX76" fmla="*/ 12329382 w 12329382"/>
                <a:gd name="connsiteY76" fmla="*/ 159808 h 812606"/>
                <a:gd name="connsiteX77" fmla="*/ 12329208 w 12329382"/>
                <a:gd name="connsiteY77" fmla="*/ 177225 h 812606"/>
                <a:gd name="connsiteX78" fmla="*/ 11735542 w 12329382"/>
                <a:gd name="connsiteY78" fmla="*/ 660610 h 812606"/>
                <a:gd name="connsiteX79" fmla="*/ 11365115 w 12329382"/>
                <a:gd name="connsiteY79" fmla="*/ 512014 h 812606"/>
                <a:gd name="connsiteX80" fmla="*/ 11316909 w 12329382"/>
                <a:gd name="connsiteY80" fmla="*/ 464675 h 812606"/>
                <a:gd name="connsiteX81" fmla="*/ 11312594 w 12329382"/>
                <a:gd name="connsiteY81" fmla="*/ 473298 h 812606"/>
                <a:gd name="connsiteX82" fmla="*/ 11303059 w 12329382"/>
                <a:gd name="connsiteY82" fmla="*/ 455634 h 812606"/>
                <a:gd name="connsiteX83" fmla="*/ 10863230 w 12329382"/>
                <a:gd name="connsiteY83" fmla="*/ 168308 h 812606"/>
                <a:gd name="connsiteX84" fmla="*/ 10440168 w 12329382"/>
                <a:gd name="connsiteY84" fmla="*/ 428741 h 812606"/>
                <a:gd name="connsiteX85" fmla="*/ 10439916 w 12329382"/>
                <a:gd name="connsiteY85" fmla="*/ 429150 h 812606"/>
                <a:gd name="connsiteX86" fmla="*/ 10438424 w 12329382"/>
                <a:gd name="connsiteY86" fmla="*/ 432244 h 812606"/>
                <a:gd name="connsiteX87" fmla="*/ 10380893 w 12329382"/>
                <a:gd name="connsiteY87" fmla="*/ 541285 h 812606"/>
                <a:gd name="connsiteX88" fmla="*/ 10388584 w 12329382"/>
                <a:gd name="connsiteY88" fmla="*/ 516101 h 812606"/>
                <a:gd name="connsiteX89" fmla="*/ 10382475 w 12329382"/>
                <a:gd name="connsiteY89" fmla="*/ 525613 h 812606"/>
                <a:gd name="connsiteX90" fmla="*/ 9890722 w 12329382"/>
                <a:gd name="connsiteY90" fmla="*/ 812603 h 812606"/>
                <a:gd name="connsiteX91" fmla="*/ 9520295 w 12329382"/>
                <a:gd name="connsiteY91" fmla="*/ 664007 h 812606"/>
                <a:gd name="connsiteX92" fmla="*/ 9472089 w 12329382"/>
                <a:gd name="connsiteY92" fmla="*/ 616668 h 812606"/>
                <a:gd name="connsiteX93" fmla="*/ 9467775 w 12329382"/>
                <a:gd name="connsiteY93" fmla="*/ 625292 h 812606"/>
                <a:gd name="connsiteX94" fmla="*/ 9458240 w 12329382"/>
                <a:gd name="connsiteY94" fmla="*/ 607627 h 812606"/>
                <a:gd name="connsiteX95" fmla="*/ 9018411 w 12329382"/>
                <a:gd name="connsiteY95" fmla="*/ 320302 h 812606"/>
                <a:gd name="connsiteX96" fmla="*/ 8752800 w 12329382"/>
                <a:gd name="connsiteY96" fmla="*/ 411089 h 812606"/>
                <a:gd name="connsiteX97" fmla="*/ 8707593 w 12329382"/>
                <a:gd name="connsiteY97" fmla="*/ 449000 h 812606"/>
                <a:gd name="connsiteX98" fmla="*/ 8702020 w 12329382"/>
                <a:gd name="connsiteY98" fmla="*/ 456073 h 812606"/>
                <a:gd name="connsiteX99" fmla="*/ 8590096 w 12329382"/>
                <a:gd name="connsiteY99" fmla="*/ 553928 h 812606"/>
                <a:gd name="connsiteX100" fmla="*/ 8548816 w 12329382"/>
                <a:gd name="connsiteY100" fmla="*/ 583206 h 812606"/>
                <a:gd name="connsiteX101" fmla="*/ 8275244 w 12329382"/>
                <a:gd name="connsiteY101" fmla="*/ 660611 h 812606"/>
                <a:gd name="connsiteX102" fmla="*/ 7904817 w 12329382"/>
                <a:gd name="connsiteY102" fmla="*/ 512015 h 812606"/>
                <a:gd name="connsiteX103" fmla="*/ 7856610 w 12329382"/>
                <a:gd name="connsiteY103" fmla="*/ 464676 h 812606"/>
                <a:gd name="connsiteX104" fmla="*/ 7852297 w 12329382"/>
                <a:gd name="connsiteY104" fmla="*/ 473299 h 812606"/>
                <a:gd name="connsiteX105" fmla="*/ 7842761 w 12329382"/>
                <a:gd name="connsiteY105" fmla="*/ 455635 h 812606"/>
                <a:gd name="connsiteX106" fmla="*/ 7402931 w 12329382"/>
                <a:gd name="connsiteY106" fmla="*/ 168309 h 812606"/>
                <a:gd name="connsiteX107" fmla="*/ 6979869 w 12329382"/>
                <a:gd name="connsiteY107" fmla="*/ 428742 h 812606"/>
                <a:gd name="connsiteX108" fmla="*/ 6979618 w 12329382"/>
                <a:gd name="connsiteY108" fmla="*/ 429151 h 812606"/>
                <a:gd name="connsiteX109" fmla="*/ 6978126 w 12329382"/>
                <a:gd name="connsiteY109" fmla="*/ 432245 h 812606"/>
                <a:gd name="connsiteX110" fmla="*/ 6920595 w 12329382"/>
                <a:gd name="connsiteY110" fmla="*/ 541286 h 812606"/>
                <a:gd name="connsiteX111" fmla="*/ 6928286 w 12329382"/>
                <a:gd name="connsiteY111" fmla="*/ 516102 h 812606"/>
                <a:gd name="connsiteX112" fmla="*/ 6922176 w 12329382"/>
                <a:gd name="connsiteY112" fmla="*/ 525614 h 812606"/>
                <a:gd name="connsiteX113" fmla="*/ 6430425 w 12329382"/>
                <a:gd name="connsiteY113" fmla="*/ 812604 h 812606"/>
                <a:gd name="connsiteX114" fmla="*/ 6059997 w 12329382"/>
                <a:gd name="connsiteY114" fmla="*/ 664008 h 812606"/>
                <a:gd name="connsiteX115" fmla="*/ 6011791 w 12329382"/>
                <a:gd name="connsiteY115" fmla="*/ 616669 h 812606"/>
                <a:gd name="connsiteX116" fmla="*/ 6007477 w 12329382"/>
                <a:gd name="connsiteY116" fmla="*/ 625293 h 812606"/>
                <a:gd name="connsiteX117" fmla="*/ 5997942 w 12329382"/>
                <a:gd name="connsiteY117" fmla="*/ 607628 h 812606"/>
                <a:gd name="connsiteX118" fmla="*/ 5558112 w 12329382"/>
                <a:gd name="connsiteY118" fmla="*/ 320302 h 812606"/>
                <a:gd name="connsiteX119" fmla="*/ 5292503 w 12329382"/>
                <a:gd name="connsiteY119" fmla="*/ 411089 h 812606"/>
                <a:gd name="connsiteX120" fmla="*/ 5247298 w 12329382"/>
                <a:gd name="connsiteY120" fmla="*/ 448999 h 812606"/>
                <a:gd name="connsiteX121" fmla="*/ 5207592 w 12329382"/>
                <a:gd name="connsiteY121" fmla="*/ 488913 h 812606"/>
                <a:gd name="connsiteX122" fmla="*/ 5088518 w 12329382"/>
                <a:gd name="connsiteY122" fmla="*/ 583208 h 812606"/>
                <a:gd name="connsiteX123" fmla="*/ 4814946 w 12329382"/>
                <a:gd name="connsiteY123" fmla="*/ 660613 h 812606"/>
                <a:gd name="connsiteX124" fmla="*/ 4444519 w 12329382"/>
                <a:gd name="connsiteY124" fmla="*/ 512017 h 812606"/>
                <a:gd name="connsiteX125" fmla="*/ 4396312 w 12329382"/>
                <a:gd name="connsiteY125" fmla="*/ 464678 h 812606"/>
                <a:gd name="connsiteX126" fmla="*/ 4391999 w 12329382"/>
                <a:gd name="connsiteY126" fmla="*/ 473301 h 812606"/>
                <a:gd name="connsiteX127" fmla="*/ 4382463 w 12329382"/>
                <a:gd name="connsiteY127" fmla="*/ 455637 h 812606"/>
                <a:gd name="connsiteX128" fmla="*/ 3942634 w 12329382"/>
                <a:gd name="connsiteY128" fmla="*/ 168311 h 812606"/>
                <a:gd name="connsiteX129" fmla="*/ 3519572 w 12329382"/>
                <a:gd name="connsiteY129" fmla="*/ 428744 h 812606"/>
                <a:gd name="connsiteX130" fmla="*/ 3477786 w 12329382"/>
                <a:gd name="connsiteY130" fmla="*/ 500852 h 812606"/>
                <a:gd name="connsiteX131" fmla="*/ 3467989 w 12329382"/>
                <a:gd name="connsiteY131" fmla="*/ 516104 h 812606"/>
                <a:gd name="connsiteX132" fmla="*/ 3461878 w 12329382"/>
                <a:gd name="connsiteY132" fmla="*/ 525616 h 812606"/>
                <a:gd name="connsiteX133" fmla="*/ 2970127 w 12329382"/>
                <a:gd name="connsiteY133" fmla="*/ 812606 h 812606"/>
                <a:gd name="connsiteX134" fmla="*/ 2599700 w 12329382"/>
                <a:gd name="connsiteY134" fmla="*/ 664010 h 812606"/>
                <a:gd name="connsiteX135" fmla="*/ 2551493 w 12329382"/>
                <a:gd name="connsiteY135" fmla="*/ 616671 h 812606"/>
                <a:gd name="connsiteX136" fmla="*/ 2547180 w 12329382"/>
                <a:gd name="connsiteY136" fmla="*/ 625295 h 812606"/>
                <a:gd name="connsiteX137" fmla="*/ 2537644 w 12329382"/>
                <a:gd name="connsiteY137" fmla="*/ 607630 h 812606"/>
                <a:gd name="connsiteX138" fmla="*/ 2097815 w 12329382"/>
                <a:gd name="connsiteY138" fmla="*/ 320304 h 812606"/>
                <a:gd name="connsiteX139" fmla="*/ 1832205 w 12329382"/>
                <a:gd name="connsiteY139" fmla="*/ 411091 h 812606"/>
                <a:gd name="connsiteX140" fmla="*/ 1722223 w 12329382"/>
                <a:gd name="connsiteY140" fmla="*/ 515954 h 812606"/>
                <a:gd name="connsiteX141" fmla="*/ 1628221 w 12329382"/>
                <a:gd name="connsiteY141" fmla="*/ 583210 h 812606"/>
                <a:gd name="connsiteX142" fmla="*/ 1354648 w 12329382"/>
                <a:gd name="connsiteY142" fmla="*/ 660615 h 812606"/>
                <a:gd name="connsiteX143" fmla="*/ 984221 w 12329382"/>
                <a:gd name="connsiteY143" fmla="*/ 512019 h 812606"/>
                <a:gd name="connsiteX144" fmla="*/ 936015 w 12329382"/>
                <a:gd name="connsiteY144" fmla="*/ 464680 h 812606"/>
                <a:gd name="connsiteX145" fmla="*/ 931701 w 12329382"/>
                <a:gd name="connsiteY145" fmla="*/ 473303 h 812606"/>
                <a:gd name="connsiteX146" fmla="*/ 922165 w 12329382"/>
                <a:gd name="connsiteY146" fmla="*/ 455639 h 812606"/>
                <a:gd name="connsiteX147" fmla="*/ 482336 w 12329382"/>
                <a:gd name="connsiteY147" fmla="*/ 168313 h 812606"/>
                <a:gd name="connsiteX148" fmla="*/ 59274 w 12329382"/>
                <a:gd name="connsiteY148" fmla="*/ 428746 h 812606"/>
                <a:gd name="connsiteX149" fmla="*/ 59022 w 12329382"/>
                <a:gd name="connsiteY149" fmla="*/ 429155 h 812606"/>
                <a:gd name="connsiteX150" fmla="*/ 30744 w 12329382"/>
                <a:gd name="connsiteY150" fmla="*/ 480219 h 812606"/>
                <a:gd name="connsiteX151" fmla="*/ -1 w 12329382"/>
                <a:gd name="connsiteY151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50734 w 12329384"/>
                <a:gd name="connsiteY21" fmla="*/ 332392 h 812606"/>
                <a:gd name="connsiteX22" fmla="*/ 3581479 w 12329384"/>
                <a:gd name="connsiteY22" fmla="*/ 271321 h 812606"/>
                <a:gd name="connsiteX23" fmla="*/ 3573787 w 12329384"/>
                <a:gd name="connsiteY23" fmla="*/ 296505 h 812606"/>
                <a:gd name="connsiteX24" fmla="*/ 3579897 w 12329384"/>
                <a:gd name="connsiteY24" fmla="*/ 286993 h 812606"/>
                <a:gd name="connsiteX25" fmla="*/ 4071649 w 12329384"/>
                <a:gd name="connsiteY25" fmla="*/ 3 h 812606"/>
                <a:gd name="connsiteX26" fmla="*/ 4442076 w 12329384"/>
                <a:gd name="connsiteY26" fmla="*/ 148599 h 812606"/>
                <a:gd name="connsiteX27" fmla="*/ 4490282 w 12329384"/>
                <a:gd name="connsiteY27" fmla="*/ 195938 h 812606"/>
                <a:gd name="connsiteX28" fmla="*/ 4494596 w 12329384"/>
                <a:gd name="connsiteY28" fmla="*/ 187314 h 812606"/>
                <a:gd name="connsiteX29" fmla="*/ 4504132 w 12329384"/>
                <a:gd name="connsiteY29" fmla="*/ 204979 h 812606"/>
                <a:gd name="connsiteX30" fmla="*/ 4943961 w 12329384"/>
                <a:gd name="connsiteY30" fmla="*/ 492304 h 812606"/>
                <a:gd name="connsiteX31" fmla="*/ 5209571 w 12329384"/>
                <a:gd name="connsiteY31" fmla="*/ 401517 h 812606"/>
                <a:gd name="connsiteX32" fmla="*/ 5254775 w 12329384"/>
                <a:gd name="connsiteY32" fmla="*/ 363608 h 812606"/>
                <a:gd name="connsiteX33" fmla="*/ 5372276 w 12329384"/>
                <a:gd name="connsiteY33" fmla="*/ 258677 h 812606"/>
                <a:gd name="connsiteX34" fmla="*/ 5413555 w 12329384"/>
                <a:gd name="connsiteY34" fmla="*/ 229399 h 812606"/>
                <a:gd name="connsiteX35" fmla="*/ 5687128 w 12329384"/>
                <a:gd name="connsiteY35" fmla="*/ 151994 h 812606"/>
                <a:gd name="connsiteX36" fmla="*/ 6057555 w 12329384"/>
                <a:gd name="connsiteY36" fmla="*/ 300590 h 812606"/>
                <a:gd name="connsiteX37" fmla="*/ 6105761 w 12329384"/>
                <a:gd name="connsiteY37" fmla="*/ 347929 h 812606"/>
                <a:gd name="connsiteX38" fmla="*/ 6110075 w 12329384"/>
                <a:gd name="connsiteY38" fmla="*/ 339306 h 812606"/>
                <a:gd name="connsiteX39" fmla="*/ 6119611 w 12329384"/>
                <a:gd name="connsiteY39" fmla="*/ 356970 h 812606"/>
                <a:gd name="connsiteX40" fmla="*/ 6559439 w 12329384"/>
                <a:gd name="connsiteY40" fmla="*/ 644296 h 812606"/>
                <a:gd name="connsiteX41" fmla="*/ 6982502 w 12329384"/>
                <a:gd name="connsiteY41" fmla="*/ 383863 h 812606"/>
                <a:gd name="connsiteX42" fmla="*/ 6982753 w 12329384"/>
                <a:gd name="connsiteY42" fmla="*/ 383454 h 812606"/>
                <a:gd name="connsiteX43" fmla="*/ 6984246 w 12329384"/>
                <a:gd name="connsiteY43" fmla="*/ 380360 h 812606"/>
                <a:gd name="connsiteX44" fmla="*/ 7024286 w 12329384"/>
                <a:gd name="connsiteY44" fmla="*/ 311755 h 812606"/>
                <a:gd name="connsiteX45" fmla="*/ 7041777 w 12329384"/>
                <a:gd name="connsiteY45" fmla="*/ 271319 h 812606"/>
                <a:gd name="connsiteX46" fmla="*/ 7034085 w 12329384"/>
                <a:gd name="connsiteY46" fmla="*/ 296503 h 812606"/>
                <a:gd name="connsiteX47" fmla="*/ 7040195 w 12329384"/>
                <a:gd name="connsiteY47" fmla="*/ 286991 h 812606"/>
                <a:gd name="connsiteX48" fmla="*/ 7531947 w 12329384"/>
                <a:gd name="connsiteY48" fmla="*/ 1 h 812606"/>
                <a:gd name="connsiteX49" fmla="*/ 7902374 w 12329384"/>
                <a:gd name="connsiteY49" fmla="*/ 148597 h 812606"/>
                <a:gd name="connsiteX50" fmla="*/ 7950580 w 12329384"/>
                <a:gd name="connsiteY50" fmla="*/ 195936 h 812606"/>
                <a:gd name="connsiteX51" fmla="*/ 7954894 w 12329384"/>
                <a:gd name="connsiteY51" fmla="*/ 187312 h 812606"/>
                <a:gd name="connsiteX52" fmla="*/ 7964430 w 12329384"/>
                <a:gd name="connsiteY52" fmla="*/ 204977 h 812606"/>
                <a:gd name="connsiteX53" fmla="*/ 8404258 w 12329384"/>
                <a:gd name="connsiteY53" fmla="*/ 492302 h 812606"/>
                <a:gd name="connsiteX54" fmla="*/ 8669869 w 12329384"/>
                <a:gd name="connsiteY54" fmla="*/ 401515 h 812606"/>
                <a:gd name="connsiteX55" fmla="*/ 8715076 w 12329384"/>
                <a:gd name="connsiteY55" fmla="*/ 363604 h 812606"/>
                <a:gd name="connsiteX56" fmla="*/ 8720650 w 12329384"/>
                <a:gd name="connsiteY56" fmla="*/ 356531 h 812606"/>
                <a:gd name="connsiteX57" fmla="*/ 8832573 w 12329384"/>
                <a:gd name="connsiteY57" fmla="*/ 258676 h 812606"/>
                <a:gd name="connsiteX58" fmla="*/ 8873853 w 12329384"/>
                <a:gd name="connsiteY58" fmla="*/ 229399 h 812606"/>
                <a:gd name="connsiteX59" fmla="*/ 9147426 w 12329384"/>
                <a:gd name="connsiteY59" fmla="*/ 151993 h 812606"/>
                <a:gd name="connsiteX60" fmla="*/ 9517853 w 12329384"/>
                <a:gd name="connsiteY60" fmla="*/ 300589 h 812606"/>
                <a:gd name="connsiteX61" fmla="*/ 9566059 w 12329384"/>
                <a:gd name="connsiteY61" fmla="*/ 347928 h 812606"/>
                <a:gd name="connsiteX62" fmla="*/ 9570373 w 12329384"/>
                <a:gd name="connsiteY62" fmla="*/ 339305 h 812606"/>
                <a:gd name="connsiteX63" fmla="*/ 9579908 w 12329384"/>
                <a:gd name="connsiteY63" fmla="*/ 356969 h 812606"/>
                <a:gd name="connsiteX64" fmla="*/ 10019738 w 12329384"/>
                <a:gd name="connsiteY64" fmla="*/ 644295 h 812606"/>
                <a:gd name="connsiteX65" fmla="*/ 10442800 w 12329384"/>
                <a:gd name="connsiteY65" fmla="*/ 383862 h 812606"/>
                <a:gd name="connsiteX66" fmla="*/ 10443052 w 12329384"/>
                <a:gd name="connsiteY66" fmla="*/ 383453 h 812606"/>
                <a:gd name="connsiteX67" fmla="*/ 10444544 w 12329384"/>
                <a:gd name="connsiteY67" fmla="*/ 380359 h 812606"/>
                <a:gd name="connsiteX68" fmla="*/ 10502074 w 12329384"/>
                <a:gd name="connsiteY68" fmla="*/ 271318 h 812606"/>
                <a:gd name="connsiteX69" fmla="*/ 10494383 w 12329384"/>
                <a:gd name="connsiteY69" fmla="*/ 296502 h 812606"/>
                <a:gd name="connsiteX70" fmla="*/ 10500493 w 12329384"/>
                <a:gd name="connsiteY70" fmla="*/ 286990 h 812606"/>
                <a:gd name="connsiteX71" fmla="*/ 10992245 w 12329384"/>
                <a:gd name="connsiteY71" fmla="*/ 0 h 812606"/>
                <a:gd name="connsiteX72" fmla="*/ 11362672 w 12329384"/>
                <a:gd name="connsiteY72" fmla="*/ 148596 h 812606"/>
                <a:gd name="connsiteX73" fmla="*/ 11410878 w 12329384"/>
                <a:gd name="connsiteY73" fmla="*/ 195935 h 812606"/>
                <a:gd name="connsiteX74" fmla="*/ 11424728 w 12329384"/>
                <a:gd name="connsiteY74" fmla="*/ 204976 h 812606"/>
                <a:gd name="connsiteX75" fmla="*/ 11864557 w 12329384"/>
                <a:gd name="connsiteY75" fmla="*/ 492302 h 812606"/>
                <a:gd name="connsiteX76" fmla="*/ 12329384 w 12329384"/>
                <a:gd name="connsiteY76" fmla="*/ 159808 h 812606"/>
                <a:gd name="connsiteX77" fmla="*/ 12329210 w 12329384"/>
                <a:gd name="connsiteY77" fmla="*/ 177225 h 812606"/>
                <a:gd name="connsiteX78" fmla="*/ 11735544 w 12329384"/>
                <a:gd name="connsiteY78" fmla="*/ 660610 h 812606"/>
                <a:gd name="connsiteX79" fmla="*/ 11365117 w 12329384"/>
                <a:gd name="connsiteY79" fmla="*/ 512014 h 812606"/>
                <a:gd name="connsiteX80" fmla="*/ 11316911 w 12329384"/>
                <a:gd name="connsiteY80" fmla="*/ 464675 h 812606"/>
                <a:gd name="connsiteX81" fmla="*/ 11312596 w 12329384"/>
                <a:gd name="connsiteY81" fmla="*/ 473298 h 812606"/>
                <a:gd name="connsiteX82" fmla="*/ 11303061 w 12329384"/>
                <a:gd name="connsiteY82" fmla="*/ 455634 h 812606"/>
                <a:gd name="connsiteX83" fmla="*/ 10863232 w 12329384"/>
                <a:gd name="connsiteY83" fmla="*/ 168308 h 812606"/>
                <a:gd name="connsiteX84" fmla="*/ 10440170 w 12329384"/>
                <a:gd name="connsiteY84" fmla="*/ 428741 h 812606"/>
                <a:gd name="connsiteX85" fmla="*/ 10439918 w 12329384"/>
                <a:gd name="connsiteY85" fmla="*/ 429150 h 812606"/>
                <a:gd name="connsiteX86" fmla="*/ 10438426 w 12329384"/>
                <a:gd name="connsiteY86" fmla="*/ 432244 h 812606"/>
                <a:gd name="connsiteX87" fmla="*/ 10388586 w 12329384"/>
                <a:gd name="connsiteY87" fmla="*/ 516101 h 812606"/>
                <a:gd name="connsiteX88" fmla="*/ 10382477 w 12329384"/>
                <a:gd name="connsiteY88" fmla="*/ 525613 h 812606"/>
                <a:gd name="connsiteX89" fmla="*/ 9890724 w 12329384"/>
                <a:gd name="connsiteY89" fmla="*/ 812603 h 812606"/>
                <a:gd name="connsiteX90" fmla="*/ 9520297 w 12329384"/>
                <a:gd name="connsiteY90" fmla="*/ 664007 h 812606"/>
                <a:gd name="connsiteX91" fmla="*/ 9472091 w 12329384"/>
                <a:gd name="connsiteY91" fmla="*/ 616668 h 812606"/>
                <a:gd name="connsiteX92" fmla="*/ 9467777 w 12329384"/>
                <a:gd name="connsiteY92" fmla="*/ 625292 h 812606"/>
                <a:gd name="connsiteX93" fmla="*/ 9458242 w 12329384"/>
                <a:gd name="connsiteY93" fmla="*/ 607627 h 812606"/>
                <a:gd name="connsiteX94" fmla="*/ 9018413 w 12329384"/>
                <a:gd name="connsiteY94" fmla="*/ 320302 h 812606"/>
                <a:gd name="connsiteX95" fmla="*/ 8752802 w 12329384"/>
                <a:gd name="connsiteY95" fmla="*/ 411089 h 812606"/>
                <a:gd name="connsiteX96" fmla="*/ 8707595 w 12329384"/>
                <a:gd name="connsiteY96" fmla="*/ 449000 h 812606"/>
                <a:gd name="connsiteX97" fmla="*/ 8702022 w 12329384"/>
                <a:gd name="connsiteY97" fmla="*/ 456073 h 812606"/>
                <a:gd name="connsiteX98" fmla="*/ 8590098 w 12329384"/>
                <a:gd name="connsiteY98" fmla="*/ 553928 h 812606"/>
                <a:gd name="connsiteX99" fmla="*/ 8548818 w 12329384"/>
                <a:gd name="connsiteY99" fmla="*/ 583206 h 812606"/>
                <a:gd name="connsiteX100" fmla="*/ 8275246 w 12329384"/>
                <a:gd name="connsiteY100" fmla="*/ 660611 h 812606"/>
                <a:gd name="connsiteX101" fmla="*/ 7904819 w 12329384"/>
                <a:gd name="connsiteY101" fmla="*/ 512015 h 812606"/>
                <a:gd name="connsiteX102" fmla="*/ 7856612 w 12329384"/>
                <a:gd name="connsiteY102" fmla="*/ 464676 h 812606"/>
                <a:gd name="connsiteX103" fmla="*/ 7852299 w 12329384"/>
                <a:gd name="connsiteY103" fmla="*/ 473299 h 812606"/>
                <a:gd name="connsiteX104" fmla="*/ 7842763 w 12329384"/>
                <a:gd name="connsiteY104" fmla="*/ 455635 h 812606"/>
                <a:gd name="connsiteX105" fmla="*/ 7402933 w 12329384"/>
                <a:gd name="connsiteY105" fmla="*/ 168309 h 812606"/>
                <a:gd name="connsiteX106" fmla="*/ 6979871 w 12329384"/>
                <a:gd name="connsiteY106" fmla="*/ 428742 h 812606"/>
                <a:gd name="connsiteX107" fmla="*/ 6979620 w 12329384"/>
                <a:gd name="connsiteY107" fmla="*/ 429151 h 812606"/>
                <a:gd name="connsiteX108" fmla="*/ 6978128 w 12329384"/>
                <a:gd name="connsiteY108" fmla="*/ 432245 h 812606"/>
                <a:gd name="connsiteX109" fmla="*/ 6920597 w 12329384"/>
                <a:gd name="connsiteY109" fmla="*/ 541286 h 812606"/>
                <a:gd name="connsiteX110" fmla="*/ 6928288 w 12329384"/>
                <a:gd name="connsiteY110" fmla="*/ 516102 h 812606"/>
                <a:gd name="connsiteX111" fmla="*/ 6922178 w 12329384"/>
                <a:gd name="connsiteY111" fmla="*/ 525614 h 812606"/>
                <a:gd name="connsiteX112" fmla="*/ 6430427 w 12329384"/>
                <a:gd name="connsiteY112" fmla="*/ 812604 h 812606"/>
                <a:gd name="connsiteX113" fmla="*/ 6059999 w 12329384"/>
                <a:gd name="connsiteY113" fmla="*/ 664008 h 812606"/>
                <a:gd name="connsiteX114" fmla="*/ 6011793 w 12329384"/>
                <a:gd name="connsiteY114" fmla="*/ 616669 h 812606"/>
                <a:gd name="connsiteX115" fmla="*/ 6007479 w 12329384"/>
                <a:gd name="connsiteY115" fmla="*/ 625293 h 812606"/>
                <a:gd name="connsiteX116" fmla="*/ 5997944 w 12329384"/>
                <a:gd name="connsiteY116" fmla="*/ 607628 h 812606"/>
                <a:gd name="connsiteX117" fmla="*/ 5558114 w 12329384"/>
                <a:gd name="connsiteY117" fmla="*/ 320302 h 812606"/>
                <a:gd name="connsiteX118" fmla="*/ 5292505 w 12329384"/>
                <a:gd name="connsiteY118" fmla="*/ 411089 h 812606"/>
                <a:gd name="connsiteX119" fmla="*/ 5247300 w 12329384"/>
                <a:gd name="connsiteY119" fmla="*/ 448999 h 812606"/>
                <a:gd name="connsiteX120" fmla="*/ 5207594 w 12329384"/>
                <a:gd name="connsiteY120" fmla="*/ 488913 h 812606"/>
                <a:gd name="connsiteX121" fmla="*/ 5088520 w 12329384"/>
                <a:gd name="connsiteY121" fmla="*/ 583208 h 812606"/>
                <a:gd name="connsiteX122" fmla="*/ 4814948 w 12329384"/>
                <a:gd name="connsiteY122" fmla="*/ 660613 h 812606"/>
                <a:gd name="connsiteX123" fmla="*/ 4444521 w 12329384"/>
                <a:gd name="connsiteY123" fmla="*/ 512017 h 812606"/>
                <a:gd name="connsiteX124" fmla="*/ 4396314 w 12329384"/>
                <a:gd name="connsiteY124" fmla="*/ 464678 h 812606"/>
                <a:gd name="connsiteX125" fmla="*/ 4392001 w 12329384"/>
                <a:gd name="connsiteY125" fmla="*/ 473301 h 812606"/>
                <a:gd name="connsiteX126" fmla="*/ 4382465 w 12329384"/>
                <a:gd name="connsiteY126" fmla="*/ 455637 h 812606"/>
                <a:gd name="connsiteX127" fmla="*/ 3942636 w 12329384"/>
                <a:gd name="connsiteY127" fmla="*/ 168311 h 812606"/>
                <a:gd name="connsiteX128" fmla="*/ 3519574 w 12329384"/>
                <a:gd name="connsiteY128" fmla="*/ 428744 h 812606"/>
                <a:gd name="connsiteX129" fmla="*/ 3477788 w 12329384"/>
                <a:gd name="connsiteY129" fmla="*/ 500852 h 812606"/>
                <a:gd name="connsiteX130" fmla="*/ 3467991 w 12329384"/>
                <a:gd name="connsiteY130" fmla="*/ 516104 h 812606"/>
                <a:gd name="connsiteX131" fmla="*/ 3461880 w 12329384"/>
                <a:gd name="connsiteY131" fmla="*/ 525616 h 812606"/>
                <a:gd name="connsiteX132" fmla="*/ 2970129 w 12329384"/>
                <a:gd name="connsiteY132" fmla="*/ 812606 h 812606"/>
                <a:gd name="connsiteX133" fmla="*/ 2599702 w 12329384"/>
                <a:gd name="connsiteY133" fmla="*/ 664010 h 812606"/>
                <a:gd name="connsiteX134" fmla="*/ 2551495 w 12329384"/>
                <a:gd name="connsiteY134" fmla="*/ 616671 h 812606"/>
                <a:gd name="connsiteX135" fmla="*/ 2547182 w 12329384"/>
                <a:gd name="connsiteY135" fmla="*/ 625295 h 812606"/>
                <a:gd name="connsiteX136" fmla="*/ 2537646 w 12329384"/>
                <a:gd name="connsiteY136" fmla="*/ 607630 h 812606"/>
                <a:gd name="connsiteX137" fmla="*/ 2097817 w 12329384"/>
                <a:gd name="connsiteY137" fmla="*/ 320304 h 812606"/>
                <a:gd name="connsiteX138" fmla="*/ 1832207 w 12329384"/>
                <a:gd name="connsiteY138" fmla="*/ 411091 h 812606"/>
                <a:gd name="connsiteX139" fmla="*/ 1722225 w 12329384"/>
                <a:gd name="connsiteY139" fmla="*/ 515954 h 812606"/>
                <a:gd name="connsiteX140" fmla="*/ 1628223 w 12329384"/>
                <a:gd name="connsiteY140" fmla="*/ 583210 h 812606"/>
                <a:gd name="connsiteX141" fmla="*/ 1354650 w 12329384"/>
                <a:gd name="connsiteY141" fmla="*/ 660615 h 812606"/>
                <a:gd name="connsiteX142" fmla="*/ 984223 w 12329384"/>
                <a:gd name="connsiteY142" fmla="*/ 512019 h 812606"/>
                <a:gd name="connsiteX143" fmla="*/ 936017 w 12329384"/>
                <a:gd name="connsiteY143" fmla="*/ 464680 h 812606"/>
                <a:gd name="connsiteX144" fmla="*/ 931703 w 12329384"/>
                <a:gd name="connsiteY144" fmla="*/ 473303 h 812606"/>
                <a:gd name="connsiteX145" fmla="*/ 922167 w 12329384"/>
                <a:gd name="connsiteY145" fmla="*/ 455639 h 812606"/>
                <a:gd name="connsiteX146" fmla="*/ 482338 w 12329384"/>
                <a:gd name="connsiteY146" fmla="*/ 168313 h 812606"/>
                <a:gd name="connsiteX147" fmla="*/ 59276 w 12329384"/>
                <a:gd name="connsiteY147" fmla="*/ 428746 h 812606"/>
                <a:gd name="connsiteX148" fmla="*/ 59024 w 12329384"/>
                <a:gd name="connsiteY148" fmla="*/ 429155 h 812606"/>
                <a:gd name="connsiteX149" fmla="*/ 30746 w 12329384"/>
                <a:gd name="connsiteY149" fmla="*/ 480219 h 812606"/>
                <a:gd name="connsiteX150" fmla="*/ 1 w 12329384"/>
                <a:gd name="connsiteY150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50732 w 12329382"/>
                <a:gd name="connsiteY21" fmla="*/ 332392 h 812606"/>
                <a:gd name="connsiteX22" fmla="*/ 3581477 w 12329382"/>
                <a:gd name="connsiteY22" fmla="*/ 271321 h 812606"/>
                <a:gd name="connsiteX23" fmla="*/ 3573785 w 12329382"/>
                <a:gd name="connsiteY23" fmla="*/ 296505 h 812606"/>
                <a:gd name="connsiteX24" fmla="*/ 3579895 w 12329382"/>
                <a:gd name="connsiteY24" fmla="*/ 286993 h 812606"/>
                <a:gd name="connsiteX25" fmla="*/ 4071647 w 12329382"/>
                <a:gd name="connsiteY25" fmla="*/ 3 h 812606"/>
                <a:gd name="connsiteX26" fmla="*/ 4442074 w 12329382"/>
                <a:gd name="connsiteY26" fmla="*/ 148599 h 812606"/>
                <a:gd name="connsiteX27" fmla="*/ 4490280 w 12329382"/>
                <a:gd name="connsiteY27" fmla="*/ 195938 h 812606"/>
                <a:gd name="connsiteX28" fmla="*/ 4494594 w 12329382"/>
                <a:gd name="connsiteY28" fmla="*/ 187314 h 812606"/>
                <a:gd name="connsiteX29" fmla="*/ 4504130 w 12329382"/>
                <a:gd name="connsiteY29" fmla="*/ 204979 h 812606"/>
                <a:gd name="connsiteX30" fmla="*/ 4943959 w 12329382"/>
                <a:gd name="connsiteY30" fmla="*/ 492304 h 812606"/>
                <a:gd name="connsiteX31" fmla="*/ 5209569 w 12329382"/>
                <a:gd name="connsiteY31" fmla="*/ 401517 h 812606"/>
                <a:gd name="connsiteX32" fmla="*/ 5254773 w 12329382"/>
                <a:gd name="connsiteY32" fmla="*/ 363608 h 812606"/>
                <a:gd name="connsiteX33" fmla="*/ 5372274 w 12329382"/>
                <a:gd name="connsiteY33" fmla="*/ 258677 h 812606"/>
                <a:gd name="connsiteX34" fmla="*/ 5413553 w 12329382"/>
                <a:gd name="connsiteY34" fmla="*/ 229399 h 812606"/>
                <a:gd name="connsiteX35" fmla="*/ 5687126 w 12329382"/>
                <a:gd name="connsiteY35" fmla="*/ 151994 h 812606"/>
                <a:gd name="connsiteX36" fmla="*/ 6057553 w 12329382"/>
                <a:gd name="connsiteY36" fmla="*/ 300590 h 812606"/>
                <a:gd name="connsiteX37" fmla="*/ 6105759 w 12329382"/>
                <a:gd name="connsiteY37" fmla="*/ 347929 h 812606"/>
                <a:gd name="connsiteX38" fmla="*/ 6110073 w 12329382"/>
                <a:gd name="connsiteY38" fmla="*/ 339306 h 812606"/>
                <a:gd name="connsiteX39" fmla="*/ 6119609 w 12329382"/>
                <a:gd name="connsiteY39" fmla="*/ 356970 h 812606"/>
                <a:gd name="connsiteX40" fmla="*/ 6559437 w 12329382"/>
                <a:gd name="connsiteY40" fmla="*/ 644296 h 812606"/>
                <a:gd name="connsiteX41" fmla="*/ 6982500 w 12329382"/>
                <a:gd name="connsiteY41" fmla="*/ 383863 h 812606"/>
                <a:gd name="connsiteX42" fmla="*/ 6982751 w 12329382"/>
                <a:gd name="connsiteY42" fmla="*/ 383454 h 812606"/>
                <a:gd name="connsiteX43" fmla="*/ 6984244 w 12329382"/>
                <a:gd name="connsiteY43" fmla="*/ 380360 h 812606"/>
                <a:gd name="connsiteX44" fmla="*/ 7041775 w 12329382"/>
                <a:gd name="connsiteY44" fmla="*/ 271319 h 812606"/>
                <a:gd name="connsiteX45" fmla="*/ 7034083 w 12329382"/>
                <a:gd name="connsiteY45" fmla="*/ 296503 h 812606"/>
                <a:gd name="connsiteX46" fmla="*/ 7040193 w 12329382"/>
                <a:gd name="connsiteY46" fmla="*/ 286991 h 812606"/>
                <a:gd name="connsiteX47" fmla="*/ 7531945 w 12329382"/>
                <a:gd name="connsiteY47" fmla="*/ 1 h 812606"/>
                <a:gd name="connsiteX48" fmla="*/ 7902372 w 12329382"/>
                <a:gd name="connsiteY48" fmla="*/ 148597 h 812606"/>
                <a:gd name="connsiteX49" fmla="*/ 7950578 w 12329382"/>
                <a:gd name="connsiteY49" fmla="*/ 195936 h 812606"/>
                <a:gd name="connsiteX50" fmla="*/ 7954892 w 12329382"/>
                <a:gd name="connsiteY50" fmla="*/ 187312 h 812606"/>
                <a:gd name="connsiteX51" fmla="*/ 7964428 w 12329382"/>
                <a:gd name="connsiteY51" fmla="*/ 204977 h 812606"/>
                <a:gd name="connsiteX52" fmla="*/ 8404256 w 12329382"/>
                <a:gd name="connsiteY52" fmla="*/ 492302 h 812606"/>
                <a:gd name="connsiteX53" fmla="*/ 8669867 w 12329382"/>
                <a:gd name="connsiteY53" fmla="*/ 401515 h 812606"/>
                <a:gd name="connsiteX54" fmla="*/ 8715074 w 12329382"/>
                <a:gd name="connsiteY54" fmla="*/ 363604 h 812606"/>
                <a:gd name="connsiteX55" fmla="*/ 8720648 w 12329382"/>
                <a:gd name="connsiteY55" fmla="*/ 356531 h 812606"/>
                <a:gd name="connsiteX56" fmla="*/ 8832571 w 12329382"/>
                <a:gd name="connsiteY56" fmla="*/ 258676 h 812606"/>
                <a:gd name="connsiteX57" fmla="*/ 8873851 w 12329382"/>
                <a:gd name="connsiteY57" fmla="*/ 229399 h 812606"/>
                <a:gd name="connsiteX58" fmla="*/ 9147424 w 12329382"/>
                <a:gd name="connsiteY58" fmla="*/ 151993 h 812606"/>
                <a:gd name="connsiteX59" fmla="*/ 9517851 w 12329382"/>
                <a:gd name="connsiteY59" fmla="*/ 300589 h 812606"/>
                <a:gd name="connsiteX60" fmla="*/ 9566057 w 12329382"/>
                <a:gd name="connsiteY60" fmla="*/ 347928 h 812606"/>
                <a:gd name="connsiteX61" fmla="*/ 9570371 w 12329382"/>
                <a:gd name="connsiteY61" fmla="*/ 339305 h 812606"/>
                <a:gd name="connsiteX62" fmla="*/ 9579906 w 12329382"/>
                <a:gd name="connsiteY62" fmla="*/ 356969 h 812606"/>
                <a:gd name="connsiteX63" fmla="*/ 10019736 w 12329382"/>
                <a:gd name="connsiteY63" fmla="*/ 644295 h 812606"/>
                <a:gd name="connsiteX64" fmla="*/ 10442798 w 12329382"/>
                <a:gd name="connsiteY64" fmla="*/ 383862 h 812606"/>
                <a:gd name="connsiteX65" fmla="*/ 10443050 w 12329382"/>
                <a:gd name="connsiteY65" fmla="*/ 383453 h 812606"/>
                <a:gd name="connsiteX66" fmla="*/ 10444542 w 12329382"/>
                <a:gd name="connsiteY66" fmla="*/ 380359 h 812606"/>
                <a:gd name="connsiteX67" fmla="*/ 10502072 w 12329382"/>
                <a:gd name="connsiteY67" fmla="*/ 271318 h 812606"/>
                <a:gd name="connsiteX68" fmla="*/ 10494381 w 12329382"/>
                <a:gd name="connsiteY68" fmla="*/ 296502 h 812606"/>
                <a:gd name="connsiteX69" fmla="*/ 10500491 w 12329382"/>
                <a:gd name="connsiteY69" fmla="*/ 286990 h 812606"/>
                <a:gd name="connsiteX70" fmla="*/ 10992243 w 12329382"/>
                <a:gd name="connsiteY70" fmla="*/ 0 h 812606"/>
                <a:gd name="connsiteX71" fmla="*/ 11362670 w 12329382"/>
                <a:gd name="connsiteY71" fmla="*/ 148596 h 812606"/>
                <a:gd name="connsiteX72" fmla="*/ 11410876 w 12329382"/>
                <a:gd name="connsiteY72" fmla="*/ 195935 h 812606"/>
                <a:gd name="connsiteX73" fmla="*/ 11424726 w 12329382"/>
                <a:gd name="connsiteY73" fmla="*/ 204976 h 812606"/>
                <a:gd name="connsiteX74" fmla="*/ 11864555 w 12329382"/>
                <a:gd name="connsiteY74" fmla="*/ 492302 h 812606"/>
                <a:gd name="connsiteX75" fmla="*/ 12329382 w 12329382"/>
                <a:gd name="connsiteY75" fmla="*/ 159808 h 812606"/>
                <a:gd name="connsiteX76" fmla="*/ 12329208 w 12329382"/>
                <a:gd name="connsiteY76" fmla="*/ 177225 h 812606"/>
                <a:gd name="connsiteX77" fmla="*/ 11735542 w 12329382"/>
                <a:gd name="connsiteY77" fmla="*/ 660610 h 812606"/>
                <a:gd name="connsiteX78" fmla="*/ 11365115 w 12329382"/>
                <a:gd name="connsiteY78" fmla="*/ 512014 h 812606"/>
                <a:gd name="connsiteX79" fmla="*/ 11316909 w 12329382"/>
                <a:gd name="connsiteY79" fmla="*/ 464675 h 812606"/>
                <a:gd name="connsiteX80" fmla="*/ 11312594 w 12329382"/>
                <a:gd name="connsiteY80" fmla="*/ 473298 h 812606"/>
                <a:gd name="connsiteX81" fmla="*/ 11303059 w 12329382"/>
                <a:gd name="connsiteY81" fmla="*/ 455634 h 812606"/>
                <a:gd name="connsiteX82" fmla="*/ 10863230 w 12329382"/>
                <a:gd name="connsiteY82" fmla="*/ 168308 h 812606"/>
                <a:gd name="connsiteX83" fmla="*/ 10440168 w 12329382"/>
                <a:gd name="connsiteY83" fmla="*/ 428741 h 812606"/>
                <a:gd name="connsiteX84" fmla="*/ 10439916 w 12329382"/>
                <a:gd name="connsiteY84" fmla="*/ 429150 h 812606"/>
                <a:gd name="connsiteX85" fmla="*/ 10438424 w 12329382"/>
                <a:gd name="connsiteY85" fmla="*/ 432244 h 812606"/>
                <a:gd name="connsiteX86" fmla="*/ 10388584 w 12329382"/>
                <a:gd name="connsiteY86" fmla="*/ 516101 h 812606"/>
                <a:gd name="connsiteX87" fmla="*/ 10382475 w 12329382"/>
                <a:gd name="connsiteY87" fmla="*/ 525613 h 812606"/>
                <a:gd name="connsiteX88" fmla="*/ 9890722 w 12329382"/>
                <a:gd name="connsiteY88" fmla="*/ 812603 h 812606"/>
                <a:gd name="connsiteX89" fmla="*/ 9520295 w 12329382"/>
                <a:gd name="connsiteY89" fmla="*/ 664007 h 812606"/>
                <a:gd name="connsiteX90" fmla="*/ 9472089 w 12329382"/>
                <a:gd name="connsiteY90" fmla="*/ 616668 h 812606"/>
                <a:gd name="connsiteX91" fmla="*/ 9467775 w 12329382"/>
                <a:gd name="connsiteY91" fmla="*/ 625292 h 812606"/>
                <a:gd name="connsiteX92" fmla="*/ 9458240 w 12329382"/>
                <a:gd name="connsiteY92" fmla="*/ 607627 h 812606"/>
                <a:gd name="connsiteX93" fmla="*/ 9018411 w 12329382"/>
                <a:gd name="connsiteY93" fmla="*/ 320302 h 812606"/>
                <a:gd name="connsiteX94" fmla="*/ 8752800 w 12329382"/>
                <a:gd name="connsiteY94" fmla="*/ 411089 h 812606"/>
                <a:gd name="connsiteX95" fmla="*/ 8707593 w 12329382"/>
                <a:gd name="connsiteY95" fmla="*/ 449000 h 812606"/>
                <a:gd name="connsiteX96" fmla="*/ 8702020 w 12329382"/>
                <a:gd name="connsiteY96" fmla="*/ 456073 h 812606"/>
                <a:gd name="connsiteX97" fmla="*/ 8590096 w 12329382"/>
                <a:gd name="connsiteY97" fmla="*/ 553928 h 812606"/>
                <a:gd name="connsiteX98" fmla="*/ 8548816 w 12329382"/>
                <a:gd name="connsiteY98" fmla="*/ 583206 h 812606"/>
                <a:gd name="connsiteX99" fmla="*/ 8275244 w 12329382"/>
                <a:gd name="connsiteY99" fmla="*/ 660611 h 812606"/>
                <a:gd name="connsiteX100" fmla="*/ 7904817 w 12329382"/>
                <a:gd name="connsiteY100" fmla="*/ 512015 h 812606"/>
                <a:gd name="connsiteX101" fmla="*/ 7856610 w 12329382"/>
                <a:gd name="connsiteY101" fmla="*/ 464676 h 812606"/>
                <a:gd name="connsiteX102" fmla="*/ 7852297 w 12329382"/>
                <a:gd name="connsiteY102" fmla="*/ 473299 h 812606"/>
                <a:gd name="connsiteX103" fmla="*/ 7842761 w 12329382"/>
                <a:gd name="connsiteY103" fmla="*/ 455635 h 812606"/>
                <a:gd name="connsiteX104" fmla="*/ 7402931 w 12329382"/>
                <a:gd name="connsiteY104" fmla="*/ 168309 h 812606"/>
                <a:gd name="connsiteX105" fmla="*/ 6979869 w 12329382"/>
                <a:gd name="connsiteY105" fmla="*/ 428742 h 812606"/>
                <a:gd name="connsiteX106" fmla="*/ 6979618 w 12329382"/>
                <a:gd name="connsiteY106" fmla="*/ 429151 h 812606"/>
                <a:gd name="connsiteX107" fmla="*/ 6978126 w 12329382"/>
                <a:gd name="connsiteY107" fmla="*/ 432245 h 812606"/>
                <a:gd name="connsiteX108" fmla="*/ 6920595 w 12329382"/>
                <a:gd name="connsiteY108" fmla="*/ 541286 h 812606"/>
                <a:gd name="connsiteX109" fmla="*/ 6928286 w 12329382"/>
                <a:gd name="connsiteY109" fmla="*/ 516102 h 812606"/>
                <a:gd name="connsiteX110" fmla="*/ 6922176 w 12329382"/>
                <a:gd name="connsiteY110" fmla="*/ 525614 h 812606"/>
                <a:gd name="connsiteX111" fmla="*/ 6430425 w 12329382"/>
                <a:gd name="connsiteY111" fmla="*/ 812604 h 812606"/>
                <a:gd name="connsiteX112" fmla="*/ 6059997 w 12329382"/>
                <a:gd name="connsiteY112" fmla="*/ 664008 h 812606"/>
                <a:gd name="connsiteX113" fmla="*/ 6011791 w 12329382"/>
                <a:gd name="connsiteY113" fmla="*/ 616669 h 812606"/>
                <a:gd name="connsiteX114" fmla="*/ 6007477 w 12329382"/>
                <a:gd name="connsiteY114" fmla="*/ 625293 h 812606"/>
                <a:gd name="connsiteX115" fmla="*/ 5997942 w 12329382"/>
                <a:gd name="connsiteY115" fmla="*/ 607628 h 812606"/>
                <a:gd name="connsiteX116" fmla="*/ 5558112 w 12329382"/>
                <a:gd name="connsiteY116" fmla="*/ 320302 h 812606"/>
                <a:gd name="connsiteX117" fmla="*/ 5292503 w 12329382"/>
                <a:gd name="connsiteY117" fmla="*/ 411089 h 812606"/>
                <a:gd name="connsiteX118" fmla="*/ 5247298 w 12329382"/>
                <a:gd name="connsiteY118" fmla="*/ 448999 h 812606"/>
                <a:gd name="connsiteX119" fmla="*/ 5207592 w 12329382"/>
                <a:gd name="connsiteY119" fmla="*/ 488913 h 812606"/>
                <a:gd name="connsiteX120" fmla="*/ 5088518 w 12329382"/>
                <a:gd name="connsiteY120" fmla="*/ 583208 h 812606"/>
                <a:gd name="connsiteX121" fmla="*/ 4814946 w 12329382"/>
                <a:gd name="connsiteY121" fmla="*/ 660613 h 812606"/>
                <a:gd name="connsiteX122" fmla="*/ 4444519 w 12329382"/>
                <a:gd name="connsiteY122" fmla="*/ 512017 h 812606"/>
                <a:gd name="connsiteX123" fmla="*/ 4396312 w 12329382"/>
                <a:gd name="connsiteY123" fmla="*/ 464678 h 812606"/>
                <a:gd name="connsiteX124" fmla="*/ 4391999 w 12329382"/>
                <a:gd name="connsiteY124" fmla="*/ 473301 h 812606"/>
                <a:gd name="connsiteX125" fmla="*/ 4382463 w 12329382"/>
                <a:gd name="connsiteY125" fmla="*/ 455637 h 812606"/>
                <a:gd name="connsiteX126" fmla="*/ 3942634 w 12329382"/>
                <a:gd name="connsiteY126" fmla="*/ 168311 h 812606"/>
                <a:gd name="connsiteX127" fmla="*/ 3519572 w 12329382"/>
                <a:gd name="connsiteY127" fmla="*/ 428744 h 812606"/>
                <a:gd name="connsiteX128" fmla="*/ 3477786 w 12329382"/>
                <a:gd name="connsiteY128" fmla="*/ 500852 h 812606"/>
                <a:gd name="connsiteX129" fmla="*/ 3467989 w 12329382"/>
                <a:gd name="connsiteY129" fmla="*/ 516104 h 812606"/>
                <a:gd name="connsiteX130" fmla="*/ 3461878 w 12329382"/>
                <a:gd name="connsiteY130" fmla="*/ 525616 h 812606"/>
                <a:gd name="connsiteX131" fmla="*/ 2970127 w 12329382"/>
                <a:gd name="connsiteY131" fmla="*/ 812606 h 812606"/>
                <a:gd name="connsiteX132" fmla="*/ 2599700 w 12329382"/>
                <a:gd name="connsiteY132" fmla="*/ 664010 h 812606"/>
                <a:gd name="connsiteX133" fmla="*/ 2551493 w 12329382"/>
                <a:gd name="connsiteY133" fmla="*/ 616671 h 812606"/>
                <a:gd name="connsiteX134" fmla="*/ 2547180 w 12329382"/>
                <a:gd name="connsiteY134" fmla="*/ 625295 h 812606"/>
                <a:gd name="connsiteX135" fmla="*/ 2537644 w 12329382"/>
                <a:gd name="connsiteY135" fmla="*/ 607630 h 812606"/>
                <a:gd name="connsiteX136" fmla="*/ 2097815 w 12329382"/>
                <a:gd name="connsiteY136" fmla="*/ 320304 h 812606"/>
                <a:gd name="connsiteX137" fmla="*/ 1832205 w 12329382"/>
                <a:gd name="connsiteY137" fmla="*/ 411091 h 812606"/>
                <a:gd name="connsiteX138" fmla="*/ 1722223 w 12329382"/>
                <a:gd name="connsiteY138" fmla="*/ 515954 h 812606"/>
                <a:gd name="connsiteX139" fmla="*/ 1628221 w 12329382"/>
                <a:gd name="connsiteY139" fmla="*/ 583210 h 812606"/>
                <a:gd name="connsiteX140" fmla="*/ 1354648 w 12329382"/>
                <a:gd name="connsiteY140" fmla="*/ 660615 h 812606"/>
                <a:gd name="connsiteX141" fmla="*/ 984221 w 12329382"/>
                <a:gd name="connsiteY141" fmla="*/ 512019 h 812606"/>
                <a:gd name="connsiteX142" fmla="*/ 936015 w 12329382"/>
                <a:gd name="connsiteY142" fmla="*/ 464680 h 812606"/>
                <a:gd name="connsiteX143" fmla="*/ 931701 w 12329382"/>
                <a:gd name="connsiteY143" fmla="*/ 473303 h 812606"/>
                <a:gd name="connsiteX144" fmla="*/ 922165 w 12329382"/>
                <a:gd name="connsiteY144" fmla="*/ 455639 h 812606"/>
                <a:gd name="connsiteX145" fmla="*/ 482336 w 12329382"/>
                <a:gd name="connsiteY145" fmla="*/ 168313 h 812606"/>
                <a:gd name="connsiteX146" fmla="*/ 59274 w 12329382"/>
                <a:gd name="connsiteY146" fmla="*/ 428746 h 812606"/>
                <a:gd name="connsiteX147" fmla="*/ 59022 w 12329382"/>
                <a:gd name="connsiteY147" fmla="*/ 429155 h 812606"/>
                <a:gd name="connsiteX148" fmla="*/ 30744 w 12329382"/>
                <a:gd name="connsiteY148" fmla="*/ 480219 h 812606"/>
                <a:gd name="connsiteX149" fmla="*/ -1 w 12329382"/>
                <a:gd name="connsiteY149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50734 w 12329384"/>
                <a:gd name="connsiteY21" fmla="*/ 332392 h 812606"/>
                <a:gd name="connsiteX22" fmla="*/ 3581479 w 12329384"/>
                <a:gd name="connsiteY22" fmla="*/ 271321 h 812606"/>
                <a:gd name="connsiteX23" fmla="*/ 3573787 w 12329384"/>
                <a:gd name="connsiteY23" fmla="*/ 296505 h 812606"/>
                <a:gd name="connsiteX24" fmla="*/ 3579897 w 12329384"/>
                <a:gd name="connsiteY24" fmla="*/ 286993 h 812606"/>
                <a:gd name="connsiteX25" fmla="*/ 4071649 w 12329384"/>
                <a:gd name="connsiteY25" fmla="*/ 3 h 812606"/>
                <a:gd name="connsiteX26" fmla="*/ 4442076 w 12329384"/>
                <a:gd name="connsiteY26" fmla="*/ 148599 h 812606"/>
                <a:gd name="connsiteX27" fmla="*/ 4490282 w 12329384"/>
                <a:gd name="connsiteY27" fmla="*/ 195938 h 812606"/>
                <a:gd name="connsiteX28" fmla="*/ 4494596 w 12329384"/>
                <a:gd name="connsiteY28" fmla="*/ 187314 h 812606"/>
                <a:gd name="connsiteX29" fmla="*/ 4504132 w 12329384"/>
                <a:gd name="connsiteY29" fmla="*/ 204979 h 812606"/>
                <a:gd name="connsiteX30" fmla="*/ 4943961 w 12329384"/>
                <a:gd name="connsiteY30" fmla="*/ 492304 h 812606"/>
                <a:gd name="connsiteX31" fmla="*/ 5209571 w 12329384"/>
                <a:gd name="connsiteY31" fmla="*/ 401517 h 812606"/>
                <a:gd name="connsiteX32" fmla="*/ 5254775 w 12329384"/>
                <a:gd name="connsiteY32" fmla="*/ 363608 h 812606"/>
                <a:gd name="connsiteX33" fmla="*/ 5372276 w 12329384"/>
                <a:gd name="connsiteY33" fmla="*/ 258677 h 812606"/>
                <a:gd name="connsiteX34" fmla="*/ 5413555 w 12329384"/>
                <a:gd name="connsiteY34" fmla="*/ 229399 h 812606"/>
                <a:gd name="connsiteX35" fmla="*/ 5687128 w 12329384"/>
                <a:gd name="connsiteY35" fmla="*/ 151994 h 812606"/>
                <a:gd name="connsiteX36" fmla="*/ 6057555 w 12329384"/>
                <a:gd name="connsiteY36" fmla="*/ 300590 h 812606"/>
                <a:gd name="connsiteX37" fmla="*/ 6105761 w 12329384"/>
                <a:gd name="connsiteY37" fmla="*/ 347929 h 812606"/>
                <a:gd name="connsiteX38" fmla="*/ 6110075 w 12329384"/>
                <a:gd name="connsiteY38" fmla="*/ 339306 h 812606"/>
                <a:gd name="connsiteX39" fmla="*/ 6119611 w 12329384"/>
                <a:gd name="connsiteY39" fmla="*/ 356970 h 812606"/>
                <a:gd name="connsiteX40" fmla="*/ 6559439 w 12329384"/>
                <a:gd name="connsiteY40" fmla="*/ 644296 h 812606"/>
                <a:gd name="connsiteX41" fmla="*/ 6982502 w 12329384"/>
                <a:gd name="connsiteY41" fmla="*/ 383863 h 812606"/>
                <a:gd name="connsiteX42" fmla="*/ 6982753 w 12329384"/>
                <a:gd name="connsiteY42" fmla="*/ 383454 h 812606"/>
                <a:gd name="connsiteX43" fmla="*/ 6984246 w 12329384"/>
                <a:gd name="connsiteY43" fmla="*/ 380360 h 812606"/>
                <a:gd name="connsiteX44" fmla="*/ 7041777 w 12329384"/>
                <a:gd name="connsiteY44" fmla="*/ 271319 h 812606"/>
                <a:gd name="connsiteX45" fmla="*/ 7040195 w 12329384"/>
                <a:gd name="connsiteY45" fmla="*/ 286991 h 812606"/>
                <a:gd name="connsiteX46" fmla="*/ 7531947 w 12329384"/>
                <a:gd name="connsiteY46" fmla="*/ 1 h 812606"/>
                <a:gd name="connsiteX47" fmla="*/ 7902374 w 12329384"/>
                <a:gd name="connsiteY47" fmla="*/ 148597 h 812606"/>
                <a:gd name="connsiteX48" fmla="*/ 7950580 w 12329384"/>
                <a:gd name="connsiteY48" fmla="*/ 195936 h 812606"/>
                <a:gd name="connsiteX49" fmla="*/ 7954894 w 12329384"/>
                <a:gd name="connsiteY49" fmla="*/ 187312 h 812606"/>
                <a:gd name="connsiteX50" fmla="*/ 7964430 w 12329384"/>
                <a:gd name="connsiteY50" fmla="*/ 204977 h 812606"/>
                <a:gd name="connsiteX51" fmla="*/ 8404258 w 12329384"/>
                <a:gd name="connsiteY51" fmla="*/ 492302 h 812606"/>
                <a:gd name="connsiteX52" fmla="*/ 8669869 w 12329384"/>
                <a:gd name="connsiteY52" fmla="*/ 401515 h 812606"/>
                <a:gd name="connsiteX53" fmla="*/ 8715076 w 12329384"/>
                <a:gd name="connsiteY53" fmla="*/ 363604 h 812606"/>
                <a:gd name="connsiteX54" fmla="*/ 8720650 w 12329384"/>
                <a:gd name="connsiteY54" fmla="*/ 356531 h 812606"/>
                <a:gd name="connsiteX55" fmla="*/ 8832573 w 12329384"/>
                <a:gd name="connsiteY55" fmla="*/ 258676 h 812606"/>
                <a:gd name="connsiteX56" fmla="*/ 8873853 w 12329384"/>
                <a:gd name="connsiteY56" fmla="*/ 229399 h 812606"/>
                <a:gd name="connsiteX57" fmla="*/ 9147426 w 12329384"/>
                <a:gd name="connsiteY57" fmla="*/ 151993 h 812606"/>
                <a:gd name="connsiteX58" fmla="*/ 9517853 w 12329384"/>
                <a:gd name="connsiteY58" fmla="*/ 300589 h 812606"/>
                <a:gd name="connsiteX59" fmla="*/ 9566059 w 12329384"/>
                <a:gd name="connsiteY59" fmla="*/ 347928 h 812606"/>
                <a:gd name="connsiteX60" fmla="*/ 9570373 w 12329384"/>
                <a:gd name="connsiteY60" fmla="*/ 339305 h 812606"/>
                <a:gd name="connsiteX61" fmla="*/ 9579908 w 12329384"/>
                <a:gd name="connsiteY61" fmla="*/ 356969 h 812606"/>
                <a:gd name="connsiteX62" fmla="*/ 10019738 w 12329384"/>
                <a:gd name="connsiteY62" fmla="*/ 644295 h 812606"/>
                <a:gd name="connsiteX63" fmla="*/ 10442800 w 12329384"/>
                <a:gd name="connsiteY63" fmla="*/ 383862 h 812606"/>
                <a:gd name="connsiteX64" fmla="*/ 10443052 w 12329384"/>
                <a:gd name="connsiteY64" fmla="*/ 383453 h 812606"/>
                <a:gd name="connsiteX65" fmla="*/ 10444544 w 12329384"/>
                <a:gd name="connsiteY65" fmla="*/ 380359 h 812606"/>
                <a:gd name="connsiteX66" fmla="*/ 10502074 w 12329384"/>
                <a:gd name="connsiteY66" fmla="*/ 271318 h 812606"/>
                <a:gd name="connsiteX67" fmla="*/ 10494383 w 12329384"/>
                <a:gd name="connsiteY67" fmla="*/ 296502 h 812606"/>
                <a:gd name="connsiteX68" fmla="*/ 10500493 w 12329384"/>
                <a:gd name="connsiteY68" fmla="*/ 286990 h 812606"/>
                <a:gd name="connsiteX69" fmla="*/ 10992245 w 12329384"/>
                <a:gd name="connsiteY69" fmla="*/ 0 h 812606"/>
                <a:gd name="connsiteX70" fmla="*/ 11362672 w 12329384"/>
                <a:gd name="connsiteY70" fmla="*/ 148596 h 812606"/>
                <a:gd name="connsiteX71" fmla="*/ 11410878 w 12329384"/>
                <a:gd name="connsiteY71" fmla="*/ 195935 h 812606"/>
                <a:gd name="connsiteX72" fmla="*/ 11424728 w 12329384"/>
                <a:gd name="connsiteY72" fmla="*/ 204976 h 812606"/>
                <a:gd name="connsiteX73" fmla="*/ 11864557 w 12329384"/>
                <a:gd name="connsiteY73" fmla="*/ 492302 h 812606"/>
                <a:gd name="connsiteX74" fmla="*/ 12329384 w 12329384"/>
                <a:gd name="connsiteY74" fmla="*/ 159808 h 812606"/>
                <a:gd name="connsiteX75" fmla="*/ 12329210 w 12329384"/>
                <a:gd name="connsiteY75" fmla="*/ 177225 h 812606"/>
                <a:gd name="connsiteX76" fmla="*/ 11735544 w 12329384"/>
                <a:gd name="connsiteY76" fmla="*/ 660610 h 812606"/>
                <a:gd name="connsiteX77" fmla="*/ 11365117 w 12329384"/>
                <a:gd name="connsiteY77" fmla="*/ 512014 h 812606"/>
                <a:gd name="connsiteX78" fmla="*/ 11316911 w 12329384"/>
                <a:gd name="connsiteY78" fmla="*/ 464675 h 812606"/>
                <a:gd name="connsiteX79" fmla="*/ 11312596 w 12329384"/>
                <a:gd name="connsiteY79" fmla="*/ 473298 h 812606"/>
                <a:gd name="connsiteX80" fmla="*/ 11303061 w 12329384"/>
                <a:gd name="connsiteY80" fmla="*/ 455634 h 812606"/>
                <a:gd name="connsiteX81" fmla="*/ 10863232 w 12329384"/>
                <a:gd name="connsiteY81" fmla="*/ 168308 h 812606"/>
                <a:gd name="connsiteX82" fmla="*/ 10440170 w 12329384"/>
                <a:gd name="connsiteY82" fmla="*/ 428741 h 812606"/>
                <a:gd name="connsiteX83" fmla="*/ 10439918 w 12329384"/>
                <a:gd name="connsiteY83" fmla="*/ 429150 h 812606"/>
                <a:gd name="connsiteX84" fmla="*/ 10438426 w 12329384"/>
                <a:gd name="connsiteY84" fmla="*/ 432244 h 812606"/>
                <a:gd name="connsiteX85" fmla="*/ 10388586 w 12329384"/>
                <a:gd name="connsiteY85" fmla="*/ 516101 h 812606"/>
                <a:gd name="connsiteX86" fmla="*/ 10382477 w 12329384"/>
                <a:gd name="connsiteY86" fmla="*/ 525613 h 812606"/>
                <a:gd name="connsiteX87" fmla="*/ 9890724 w 12329384"/>
                <a:gd name="connsiteY87" fmla="*/ 812603 h 812606"/>
                <a:gd name="connsiteX88" fmla="*/ 9520297 w 12329384"/>
                <a:gd name="connsiteY88" fmla="*/ 664007 h 812606"/>
                <a:gd name="connsiteX89" fmla="*/ 9472091 w 12329384"/>
                <a:gd name="connsiteY89" fmla="*/ 616668 h 812606"/>
                <a:gd name="connsiteX90" fmla="*/ 9467777 w 12329384"/>
                <a:gd name="connsiteY90" fmla="*/ 625292 h 812606"/>
                <a:gd name="connsiteX91" fmla="*/ 9458242 w 12329384"/>
                <a:gd name="connsiteY91" fmla="*/ 607627 h 812606"/>
                <a:gd name="connsiteX92" fmla="*/ 9018413 w 12329384"/>
                <a:gd name="connsiteY92" fmla="*/ 320302 h 812606"/>
                <a:gd name="connsiteX93" fmla="*/ 8752802 w 12329384"/>
                <a:gd name="connsiteY93" fmla="*/ 411089 h 812606"/>
                <a:gd name="connsiteX94" fmla="*/ 8707595 w 12329384"/>
                <a:gd name="connsiteY94" fmla="*/ 449000 h 812606"/>
                <a:gd name="connsiteX95" fmla="*/ 8702022 w 12329384"/>
                <a:gd name="connsiteY95" fmla="*/ 456073 h 812606"/>
                <a:gd name="connsiteX96" fmla="*/ 8590098 w 12329384"/>
                <a:gd name="connsiteY96" fmla="*/ 553928 h 812606"/>
                <a:gd name="connsiteX97" fmla="*/ 8548818 w 12329384"/>
                <a:gd name="connsiteY97" fmla="*/ 583206 h 812606"/>
                <a:gd name="connsiteX98" fmla="*/ 8275246 w 12329384"/>
                <a:gd name="connsiteY98" fmla="*/ 660611 h 812606"/>
                <a:gd name="connsiteX99" fmla="*/ 7904819 w 12329384"/>
                <a:gd name="connsiteY99" fmla="*/ 512015 h 812606"/>
                <a:gd name="connsiteX100" fmla="*/ 7856612 w 12329384"/>
                <a:gd name="connsiteY100" fmla="*/ 464676 h 812606"/>
                <a:gd name="connsiteX101" fmla="*/ 7852299 w 12329384"/>
                <a:gd name="connsiteY101" fmla="*/ 473299 h 812606"/>
                <a:gd name="connsiteX102" fmla="*/ 7842763 w 12329384"/>
                <a:gd name="connsiteY102" fmla="*/ 455635 h 812606"/>
                <a:gd name="connsiteX103" fmla="*/ 7402933 w 12329384"/>
                <a:gd name="connsiteY103" fmla="*/ 168309 h 812606"/>
                <a:gd name="connsiteX104" fmla="*/ 6979871 w 12329384"/>
                <a:gd name="connsiteY104" fmla="*/ 428742 h 812606"/>
                <a:gd name="connsiteX105" fmla="*/ 6979620 w 12329384"/>
                <a:gd name="connsiteY105" fmla="*/ 429151 h 812606"/>
                <a:gd name="connsiteX106" fmla="*/ 6978128 w 12329384"/>
                <a:gd name="connsiteY106" fmla="*/ 432245 h 812606"/>
                <a:gd name="connsiteX107" fmla="*/ 6920597 w 12329384"/>
                <a:gd name="connsiteY107" fmla="*/ 541286 h 812606"/>
                <a:gd name="connsiteX108" fmla="*/ 6928288 w 12329384"/>
                <a:gd name="connsiteY108" fmla="*/ 516102 h 812606"/>
                <a:gd name="connsiteX109" fmla="*/ 6922178 w 12329384"/>
                <a:gd name="connsiteY109" fmla="*/ 525614 h 812606"/>
                <a:gd name="connsiteX110" fmla="*/ 6430427 w 12329384"/>
                <a:gd name="connsiteY110" fmla="*/ 812604 h 812606"/>
                <a:gd name="connsiteX111" fmla="*/ 6059999 w 12329384"/>
                <a:gd name="connsiteY111" fmla="*/ 664008 h 812606"/>
                <a:gd name="connsiteX112" fmla="*/ 6011793 w 12329384"/>
                <a:gd name="connsiteY112" fmla="*/ 616669 h 812606"/>
                <a:gd name="connsiteX113" fmla="*/ 6007479 w 12329384"/>
                <a:gd name="connsiteY113" fmla="*/ 625293 h 812606"/>
                <a:gd name="connsiteX114" fmla="*/ 5997944 w 12329384"/>
                <a:gd name="connsiteY114" fmla="*/ 607628 h 812606"/>
                <a:gd name="connsiteX115" fmla="*/ 5558114 w 12329384"/>
                <a:gd name="connsiteY115" fmla="*/ 320302 h 812606"/>
                <a:gd name="connsiteX116" fmla="*/ 5292505 w 12329384"/>
                <a:gd name="connsiteY116" fmla="*/ 411089 h 812606"/>
                <a:gd name="connsiteX117" fmla="*/ 5247300 w 12329384"/>
                <a:gd name="connsiteY117" fmla="*/ 448999 h 812606"/>
                <a:gd name="connsiteX118" fmla="*/ 5207594 w 12329384"/>
                <a:gd name="connsiteY118" fmla="*/ 488913 h 812606"/>
                <a:gd name="connsiteX119" fmla="*/ 5088520 w 12329384"/>
                <a:gd name="connsiteY119" fmla="*/ 583208 h 812606"/>
                <a:gd name="connsiteX120" fmla="*/ 4814948 w 12329384"/>
                <a:gd name="connsiteY120" fmla="*/ 660613 h 812606"/>
                <a:gd name="connsiteX121" fmla="*/ 4444521 w 12329384"/>
                <a:gd name="connsiteY121" fmla="*/ 512017 h 812606"/>
                <a:gd name="connsiteX122" fmla="*/ 4396314 w 12329384"/>
                <a:gd name="connsiteY122" fmla="*/ 464678 h 812606"/>
                <a:gd name="connsiteX123" fmla="*/ 4392001 w 12329384"/>
                <a:gd name="connsiteY123" fmla="*/ 473301 h 812606"/>
                <a:gd name="connsiteX124" fmla="*/ 4382465 w 12329384"/>
                <a:gd name="connsiteY124" fmla="*/ 455637 h 812606"/>
                <a:gd name="connsiteX125" fmla="*/ 3942636 w 12329384"/>
                <a:gd name="connsiteY125" fmla="*/ 168311 h 812606"/>
                <a:gd name="connsiteX126" fmla="*/ 3519574 w 12329384"/>
                <a:gd name="connsiteY126" fmla="*/ 428744 h 812606"/>
                <a:gd name="connsiteX127" fmla="*/ 3477788 w 12329384"/>
                <a:gd name="connsiteY127" fmla="*/ 500852 h 812606"/>
                <a:gd name="connsiteX128" fmla="*/ 3467991 w 12329384"/>
                <a:gd name="connsiteY128" fmla="*/ 516104 h 812606"/>
                <a:gd name="connsiteX129" fmla="*/ 3461880 w 12329384"/>
                <a:gd name="connsiteY129" fmla="*/ 525616 h 812606"/>
                <a:gd name="connsiteX130" fmla="*/ 2970129 w 12329384"/>
                <a:gd name="connsiteY130" fmla="*/ 812606 h 812606"/>
                <a:gd name="connsiteX131" fmla="*/ 2599702 w 12329384"/>
                <a:gd name="connsiteY131" fmla="*/ 664010 h 812606"/>
                <a:gd name="connsiteX132" fmla="*/ 2551495 w 12329384"/>
                <a:gd name="connsiteY132" fmla="*/ 616671 h 812606"/>
                <a:gd name="connsiteX133" fmla="*/ 2547182 w 12329384"/>
                <a:gd name="connsiteY133" fmla="*/ 625295 h 812606"/>
                <a:gd name="connsiteX134" fmla="*/ 2537646 w 12329384"/>
                <a:gd name="connsiteY134" fmla="*/ 607630 h 812606"/>
                <a:gd name="connsiteX135" fmla="*/ 2097817 w 12329384"/>
                <a:gd name="connsiteY135" fmla="*/ 320304 h 812606"/>
                <a:gd name="connsiteX136" fmla="*/ 1832207 w 12329384"/>
                <a:gd name="connsiteY136" fmla="*/ 411091 h 812606"/>
                <a:gd name="connsiteX137" fmla="*/ 1722225 w 12329384"/>
                <a:gd name="connsiteY137" fmla="*/ 515954 h 812606"/>
                <a:gd name="connsiteX138" fmla="*/ 1628223 w 12329384"/>
                <a:gd name="connsiteY138" fmla="*/ 583210 h 812606"/>
                <a:gd name="connsiteX139" fmla="*/ 1354650 w 12329384"/>
                <a:gd name="connsiteY139" fmla="*/ 660615 h 812606"/>
                <a:gd name="connsiteX140" fmla="*/ 984223 w 12329384"/>
                <a:gd name="connsiteY140" fmla="*/ 512019 h 812606"/>
                <a:gd name="connsiteX141" fmla="*/ 936017 w 12329384"/>
                <a:gd name="connsiteY141" fmla="*/ 464680 h 812606"/>
                <a:gd name="connsiteX142" fmla="*/ 931703 w 12329384"/>
                <a:gd name="connsiteY142" fmla="*/ 473303 h 812606"/>
                <a:gd name="connsiteX143" fmla="*/ 922167 w 12329384"/>
                <a:gd name="connsiteY143" fmla="*/ 455639 h 812606"/>
                <a:gd name="connsiteX144" fmla="*/ 482338 w 12329384"/>
                <a:gd name="connsiteY144" fmla="*/ 168313 h 812606"/>
                <a:gd name="connsiteX145" fmla="*/ 59276 w 12329384"/>
                <a:gd name="connsiteY145" fmla="*/ 428746 h 812606"/>
                <a:gd name="connsiteX146" fmla="*/ 59024 w 12329384"/>
                <a:gd name="connsiteY146" fmla="*/ 429155 h 812606"/>
                <a:gd name="connsiteX147" fmla="*/ 30746 w 12329384"/>
                <a:gd name="connsiteY147" fmla="*/ 480219 h 812606"/>
                <a:gd name="connsiteX148" fmla="*/ 1 w 12329384"/>
                <a:gd name="connsiteY148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50732 w 12329382"/>
                <a:gd name="connsiteY21" fmla="*/ 332392 h 812606"/>
                <a:gd name="connsiteX22" fmla="*/ 3581477 w 12329382"/>
                <a:gd name="connsiteY22" fmla="*/ 271321 h 812606"/>
                <a:gd name="connsiteX23" fmla="*/ 3573785 w 12329382"/>
                <a:gd name="connsiteY23" fmla="*/ 296505 h 812606"/>
                <a:gd name="connsiteX24" fmla="*/ 3579895 w 12329382"/>
                <a:gd name="connsiteY24" fmla="*/ 286993 h 812606"/>
                <a:gd name="connsiteX25" fmla="*/ 4071647 w 12329382"/>
                <a:gd name="connsiteY25" fmla="*/ 3 h 812606"/>
                <a:gd name="connsiteX26" fmla="*/ 4442074 w 12329382"/>
                <a:gd name="connsiteY26" fmla="*/ 148599 h 812606"/>
                <a:gd name="connsiteX27" fmla="*/ 4490280 w 12329382"/>
                <a:gd name="connsiteY27" fmla="*/ 195938 h 812606"/>
                <a:gd name="connsiteX28" fmla="*/ 4494594 w 12329382"/>
                <a:gd name="connsiteY28" fmla="*/ 187314 h 812606"/>
                <a:gd name="connsiteX29" fmla="*/ 4504130 w 12329382"/>
                <a:gd name="connsiteY29" fmla="*/ 204979 h 812606"/>
                <a:gd name="connsiteX30" fmla="*/ 4943959 w 12329382"/>
                <a:gd name="connsiteY30" fmla="*/ 492304 h 812606"/>
                <a:gd name="connsiteX31" fmla="*/ 5209569 w 12329382"/>
                <a:gd name="connsiteY31" fmla="*/ 401517 h 812606"/>
                <a:gd name="connsiteX32" fmla="*/ 5254773 w 12329382"/>
                <a:gd name="connsiteY32" fmla="*/ 363608 h 812606"/>
                <a:gd name="connsiteX33" fmla="*/ 5372274 w 12329382"/>
                <a:gd name="connsiteY33" fmla="*/ 258677 h 812606"/>
                <a:gd name="connsiteX34" fmla="*/ 5413553 w 12329382"/>
                <a:gd name="connsiteY34" fmla="*/ 229399 h 812606"/>
                <a:gd name="connsiteX35" fmla="*/ 5687126 w 12329382"/>
                <a:gd name="connsiteY35" fmla="*/ 151994 h 812606"/>
                <a:gd name="connsiteX36" fmla="*/ 6057553 w 12329382"/>
                <a:gd name="connsiteY36" fmla="*/ 300590 h 812606"/>
                <a:gd name="connsiteX37" fmla="*/ 6105759 w 12329382"/>
                <a:gd name="connsiteY37" fmla="*/ 347929 h 812606"/>
                <a:gd name="connsiteX38" fmla="*/ 6110073 w 12329382"/>
                <a:gd name="connsiteY38" fmla="*/ 339306 h 812606"/>
                <a:gd name="connsiteX39" fmla="*/ 6119609 w 12329382"/>
                <a:gd name="connsiteY39" fmla="*/ 356970 h 812606"/>
                <a:gd name="connsiteX40" fmla="*/ 6559437 w 12329382"/>
                <a:gd name="connsiteY40" fmla="*/ 644296 h 812606"/>
                <a:gd name="connsiteX41" fmla="*/ 6982500 w 12329382"/>
                <a:gd name="connsiteY41" fmla="*/ 383863 h 812606"/>
                <a:gd name="connsiteX42" fmla="*/ 6982751 w 12329382"/>
                <a:gd name="connsiteY42" fmla="*/ 383454 h 812606"/>
                <a:gd name="connsiteX43" fmla="*/ 6984244 w 12329382"/>
                <a:gd name="connsiteY43" fmla="*/ 380360 h 812606"/>
                <a:gd name="connsiteX44" fmla="*/ 7040193 w 12329382"/>
                <a:gd name="connsiteY44" fmla="*/ 286991 h 812606"/>
                <a:gd name="connsiteX45" fmla="*/ 7531945 w 12329382"/>
                <a:gd name="connsiteY45" fmla="*/ 1 h 812606"/>
                <a:gd name="connsiteX46" fmla="*/ 7902372 w 12329382"/>
                <a:gd name="connsiteY46" fmla="*/ 148597 h 812606"/>
                <a:gd name="connsiteX47" fmla="*/ 7950578 w 12329382"/>
                <a:gd name="connsiteY47" fmla="*/ 195936 h 812606"/>
                <a:gd name="connsiteX48" fmla="*/ 7954892 w 12329382"/>
                <a:gd name="connsiteY48" fmla="*/ 187312 h 812606"/>
                <a:gd name="connsiteX49" fmla="*/ 7964428 w 12329382"/>
                <a:gd name="connsiteY49" fmla="*/ 204977 h 812606"/>
                <a:gd name="connsiteX50" fmla="*/ 8404256 w 12329382"/>
                <a:gd name="connsiteY50" fmla="*/ 492302 h 812606"/>
                <a:gd name="connsiteX51" fmla="*/ 8669867 w 12329382"/>
                <a:gd name="connsiteY51" fmla="*/ 401515 h 812606"/>
                <a:gd name="connsiteX52" fmla="*/ 8715074 w 12329382"/>
                <a:gd name="connsiteY52" fmla="*/ 363604 h 812606"/>
                <a:gd name="connsiteX53" fmla="*/ 8720648 w 12329382"/>
                <a:gd name="connsiteY53" fmla="*/ 356531 h 812606"/>
                <a:gd name="connsiteX54" fmla="*/ 8832571 w 12329382"/>
                <a:gd name="connsiteY54" fmla="*/ 258676 h 812606"/>
                <a:gd name="connsiteX55" fmla="*/ 8873851 w 12329382"/>
                <a:gd name="connsiteY55" fmla="*/ 229399 h 812606"/>
                <a:gd name="connsiteX56" fmla="*/ 9147424 w 12329382"/>
                <a:gd name="connsiteY56" fmla="*/ 151993 h 812606"/>
                <a:gd name="connsiteX57" fmla="*/ 9517851 w 12329382"/>
                <a:gd name="connsiteY57" fmla="*/ 300589 h 812606"/>
                <a:gd name="connsiteX58" fmla="*/ 9566057 w 12329382"/>
                <a:gd name="connsiteY58" fmla="*/ 347928 h 812606"/>
                <a:gd name="connsiteX59" fmla="*/ 9570371 w 12329382"/>
                <a:gd name="connsiteY59" fmla="*/ 339305 h 812606"/>
                <a:gd name="connsiteX60" fmla="*/ 9579906 w 12329382"/>
                <a:gd name="connsiteY60" fmla="*/ 356969 h 812606"/>
                <a:gd name="connsiteX61" fmla="*/ 10019736 w 12329382"/>
                <a:gd name="connsiteY61" fmla="*/ 644295 h 812606"/>
                <a:gd name="connsiteX62" fmla="*/ 10442798 w 12329382"/>
                <a:gd name="connsiteY62" fmla="*/ 383862 h 812606"/>
                <a:gd name="connsiteX63" fmla="*/ 10443050 w 12329382"/>
                <a:gd name="connsiteY63" fmla="*/ 383453 h 812606"/>
                <a:gd name="connsiteX64" fmla="*/ 10444542 w 12329382"/>
                <a:gd name="connsiteY64" fmla="*/ 380359 h 812606"/>
                <a:gd name="connsiteX65" fmla="*/ 10502072 w 12329382"/>
                <a:gd name="connsiteY65" fmla="*/ 271318 h 812606"/>
                <a:gd name="connsiteX66" fmla="*/ 10494381 w 12329382"/>
                <a:gd name="connsiteY66" fmla="*/ 296502 h 812606"/>
                <a:gd name="connsiteX67" fmla="*/ 10500491 w 12329382"/>
                <a:gd name="connsiteY67" fmla="*/ 286990 h 812606"/>
                <a:gd name="connsiteX68" fmla="*/ 10992243 w 12329382"/>
                <a:gd name="connsiteY68" fmla="*/ 0 h 812606"/>
                <a:gd name="connsiteX69" fmla="*/ 11362670 w 12329382"/>
                <a:gd name="connsiteY69" fmla="*/ 148596 h 812606"/>
                <a:gd name="connsiteX70" fmla="*/ 11410876 w 12329382"/>
                <a:gd name="connsiteY70" fmla="*/ 195935 h 812606"/>
                <a:gd name="connsiteX71" fmla="*/ 11424726 w 12329382"/>
                <a:gd name="connsiteY71" fmla="*/ 204976 h 812606"/>
                <a:gd name="connsiteX72" fmla="*/ 11864555 w 12329382"/>
                <a:gd name="connsiteY72" fmla="*/ 492302 h 812606"/>
                <a:gd name="connsiteX73" fmla="*/ 12329382 w 12329382"/>
                <a:gd name="connsiteY73" fmla="*/ 159808 h 812606"/>
                <a:gd name="connsiteX74" fmla="*/ 12329208 w 12329382"/>
                <a:gd name="connsiteY74" fmla="*/ 177225 h 812606"/>
                <a:gd name="connsiteX75" fmla="*/ 11735542 w 12329382"/>
                <a:gd name="connsiteY75" fmla="*/ 660610 h 812606"/>
                <a:gd name="connsiteX76" fmla="*/ 11365115 w 12329382"/>
                <a:gd name="connsiteY76" fmla="*/ 512014 h 812606"/>
                <a:gd name="connsiteX77" fmla="*/ 11316909 w 12329382"/>
                <a:gd name="connsiteY77" fmla="*/ 464675 h 812606"/>
                <a:gd name="connsiteX78" fmla="*/ 11312594 w 12329382"/>
                <a:gd name="connsiteY78" fmla="*/ 473298 h 812606"/>
                <a:gd name="connsiteX79" fmla="*/ 11303059 w 12329382"/>
                <a:gd name="connsiteY79" fmla="*/ 455634 h 812606"/>
                <a:gd name="connsiteX80" fmla="*/ 10863230 w 12329382"/>
                <a:gd name="connsiteY80" fmla="*/ 168308 h 812606"/>
                <a:gd name="connsiteX81" fmla="*/ 10440168 w 12329382"/>
                <a:gd name="connsiteY81" fmla="*/ 428741 h 812606"/>
                <a:gd name="connsiteX82" fmla="*/ 10439916 w 12329382"/>
                <a:gd name="connsiteY82" fmla="*/ 429150 h 812606"/>
                <a:gd name="connsiteX83" fmla="*/ 10438424 w 12329382"/>
                <a:gd name="connsiteY83" fmla="*/ 432244 h 812606"/>
                <a:gd name="connsiteX84" fmla="*/ 10388584 w 12329382"/>
                <a:gd name="connsiteY84" fmla="*/ 516101 h 812606"/>
                <a:gd name="connsiteX85" fmla="*/ 10382475 w 12329382"/>
                <a:gd name="connsiteY85" fmla="*/ 525613 h 812606"/>
                <a:gd name="connsiteX86" fmla="*/ 9890722 w 12329382"/>
                <a:gd name="connsiteY86" fmla="*/ 812603 h 812606"/>
                <a:gd name="connsiteX87" fmla="*/ 9520295 w 12329382"/>
                <a:gd name="connsiteY87" fmla="*/ 664007 h 812606"/>
                <a:gd name="connsiteX88" fmla="*/ 9472089 w 12329382"/>
                <a:gd name="connsiteY88" fmla="*/ 616668 h 812606"/>
                <a:gd name="connsiteX89" fmla="*/ 9467775 w 12329382"/>
                <a:gd name="connsiteY89" fmla="*/ 625292 h 812606"/>
                <a:gd name="connsiteX90" fmla="*/ 9458240 w 12329382"/>
                <a:gd name="connsiteY90" fmla="*/ 607627 h 812606"/>
                <a:gd name="connsiteX91" fmla="*/ 9018411 w 12329382"/>
                <a:gd name="connsiteY91" fmla="*/ 320302 h 812606"/>
                <a:gd name="connsiteX92" fmla="*/ 8752800 w 12329382"/>
                <a:gd name="connsiteY92" fmla="*/ 411089 h 812606"/>
                <a:gd name="connsiteX93" fmla="*/ 8707593 w 12329382"/>
                <a:gd name="connsiteY93" fmla="*/ 449000 h 812606"/>
                <a:gd name="connsiteX94" fmla="*/ 8702020 w 12329382"/>
                <a:gd name="connsiteY94" fmla="*/ 456073 h 812606"/>
                <a:gd name="connsiteX95" fmla="*/ 8590096 w 12329382"/>
                <a:gd name="connsiteY95" fmla="*/ 553928 h 812606"/>
                <a:gd name="connsiteX96" fmla="*/ 8548816 w 12329382"/>
                <a:gd name="connsiteY96" fmla="*/ 583206 h 812606"/>
                <a:gd name="connsiteX97" fmla="*/ 8275244 w 12329382"/>
                <a:gd name="connsiteY97" fmla="*/ 660611 h 812606"/>
                <a:gd name="connsiteX98" fmla="*/ 7904817 w 12329382"/>
                <a:gd name="connsiteY98" fmla="*/ 512015 h 812606"/>
                <a:gd name="connsiteX99" fmla="*/ 7856610 w 12329382"/>
                <a:gd name="connsiteY99" fmla="*/ 464676 h 812606"/>
                <a:gd name="connsiteX100" fmla="*/ 7852297 w 12329382"/>
                <a:gd name="connsiteY100" fmla="*/ 473299 h 812606"/>
                <a:gd name="connsiteX101" fmla="*/ 7842761 w 12329382"/>
                <a:gd name="connsiteY101" fmla="*/ 455635 h 812606"/>
                <a:gd name="connsiteX102" fmla="*/ 7402931 w 12329382"/>
                <a:gd name="connsiteY102" fmla="*/ 168309 h 812606"/>
                <a:gd name="connsiteX103" fmla="*/ 6979869 w 12329382"/>
                <a:gd name="connsiteY103" fmla="*/ 428742 h 812606"/>
                <a:gd name="connsiteX104" fmla="*/ 6979618 w 12329382"/>
                <a:gd name="connsiteY104" fmla="*/ 429151 h 812606"/>
                <a:gd name="connsiteX105" fmla="*/ 6978126 w 12329382"/>
                <a:gd name="connsiteY105" fmla="*/ 432245 h 812606"/>
                <a:gd name="connsiteX106" fmla="*/ 6920595 w 12329382"/>
                <a:gd name="connsiteY106" fmla="*/ 541286 h 812606"/>
                <a:gd name="connsiteX107" fmla="*/ 6928286 w 12329382"/>
                <a:gd name="connsiteY107" fmla="*/ 516102 h 812606"/>
                <a:gd name="connsiteX108" fmla="*/ 6922176 w 12329382"/>
                <a:gd name="connsiteY108" fmla="*/ 525614 h 812606"/>
                <a:gd name="connsiteX109" fmla="*/ 6430425 w 12329382"/>
                <a:gd name="connsiteY109" fmla="*/ 812604 h 812606"/>
                <a:gd name="connsiteX110" fmla="*/ 6059997 w 12329382"/>
                <a:gd name="connsiteY110" fmla="*/ 664008 h 812606"/>
                <a:gd name="connsiteX111" fmla="*/ 6011791 w 12329382"/>
                <a:gd name="connsiteY111" fmla="*/ 616669 h 812606"/>
                <a:gd name="connsiteX112" fmla="*/ 6007477 w 12329382"/>
                <a:gd name="connsiteY112" fmla="*/ 625293 h 812606"/>
                <a:gd name="connsiteX113" fmla="*/ 5997942 w 12329382"/>
                <a:gd name="connsiteY113" fmla="*/ 607628 h 812606"/>
                <a:gd name="connsiteX114" fmla="*/ 5558112 w 12329382"/>
                <a:gd name="connsiteY114" fmla="*/ 320302 h 812606"/>
                <a:gd name="connsiteX115" fmla="*/ 5292503 w 12329382"/>
                <a:gd name="connsiteY115" fmla="*/ 411089 h 812606"/>
                <a:gd name="connsiteX116" fmla="*/ 5247298 w 12329382"/>
                <a:gd name="connsiteY116" fmla="*/ 448999 h 812606"/>
                <a:gd name="connsiteX117" fmla="*/ 5207592 w 12329382"/>
                <a:gd name="connsiteY117" fmla="*/ 488913 h 812606"/>
                <a:gd name="connsiteX118" fmla="*/ 5088518 w 12329382"/>
                <a:gd name="connsiteY118" fmla="*/ 583208 h 812606"/>
                <a:gd name="connsiteX119" fmla="*/ 4814946 w 12329382"/>
                <a:gd name="connsiteY119" fmla="*/ 660613 h 812606"/>
                <a:gd name="connsiteX120" fmla="*/ 4444519 w 12329382"/>
                <a:gd name="connsiteY120" fmla="*/ 512017 h 812606"/>
                <a:gd name="connsiteX121" fmla="*/ 4396312 w 12329382"/>
                <a:gd name="connsiteY121" fmla="*/ 464678 h 812606"/>
                <a:gd name="connsiteX122" fmla="*/ 4391999 w 12329382"/>
                <a:gd name="connsiteY122" fmla="*/ 473301 h 812606"/>
                <a:gd name="connsiteX123" fmla="*/ 4382463 w 12329382"/>
                <a:gd name="connsiteY123" fmla="*/ 455637 h 812606"/>
                <a:gd name="connsiteX124" fmla="*/ 3942634 w 12329382"/>
                <a:gd name="connsiteY124" fmla="*/ 168311 h 812606"/>
                <a:gd name="connsiteX125" fmla="*/ 3519572 w 12329382"/>
                <a:gd name="connsiteY125" fmla="*/ 428744 h 812606"/>
                <a:gd name="connsiteX126" fmla="*/ 3477786 w 12329382"/>
                <a:gd name="connsiteY126" fmla="*/ 500852 h 812606"/>
                <a:gd name="connsiteX127" fmla="*/ 3467989 w 12329382"/>
                <a:gd name="connsiteY127" fmla="*/ 516104 h 812606"/>
                <a:gd name="connsiteX128" fmla="*/ 3461878 w 12329382"/>
                <a:gd name="connsiteY128" fmla="*/ 525616 h 812606"/>
                <a:gd name="connsiteX129" fmla="*/ 2970127 w 12329382"/>
                <a:gd name="connsiteY129" fmla="*/ 812606 h 812606"/>
                <a:gd name="connsiteX130" fmla="*/ 2599700 w 12329382"/>
                <a:gd name="connsiteY130" fmla="*/ 664010 h 812606"/>
                <a:gd name="connsiteX131" fmla="*/ 2551493 w 12329382"/>
                <a:gd name="connsiteY131" fmla="*/ 616671 h 812606"/>
                <a:gd name="connsiteX132" fmla="*/ 2547180 w 12329382"/>
                <a:gd name="connsiteY132" fmla="*/ 625295 h 812606"/>
                <a:gd name="connsiteX133" fmla="*/ 2537644 w 12329382"/>
                <a:gd name="connsiteY133" fmla="*/ 607630 h 812606"/>
                <a:gd name="connsiteX134" fmla="*/ 2097815 w 12329382"/>
                <a:gd name="connsiteY134" fmla="*/ 320304 h 812606"/>
                <a:gd name="connsiteX135" fmla="*/ 1832205 w 12329382"/>
                <a:gd name="connsiteY135" fmla="*/ 411091 h 812606"/>
                <a:gd name="connsiteX136" fmla="*/ 1722223 w 12329382"/>
                <a:gd name="connsiteY136" fmla="*/ 515954 h 812606"/>
                <a:gd name="connsiteX137" fmla="*/ 1628221 w 12329382"/>
                <a:gd name="connsiteY137" fmla="*/ 583210 h 812606"/>
                <a:gd name="connsiteX138" fmla="*/ 1354648 w 12329382"/>
                <a:gd name="connsiteY138" fmla="*/ 660615 h 812606"/>
                <a:gd name="connsiteX139" fmla="*/ 984221 w 12329382"/>
                <a:gd name="connsiteY139" fmla="*/ 512019 h 812606"/>
                <a:gd name="connsiteX140" fmla="*/ 936015 w 12329382"/>
                <a:gd name="connsiteY140" fmla="*/ 464680 h 812606"/>
                <a:gd name="connsiteX141" fmla="*/ 931701 w 12329382"/>
                <a:gd name="connsiteY141" fmla="*/ 473303 h 812606"/>
                <a:gd name="connsiteX142" fmla="*/ 922165 w 12329382"/>
                <a:gd name="connsiteY142" fmla="*/ 455639 h 812606"/>
                <a:gd name="connsiteX143" fmla="*/ 482336 w 12329382"/>
                <a:gd name="connsiteY143" fmla="*/ 168313 h 812606"/>
                <a:gd name="connsiteX144" fmla="*/ 59274 w 12329382"/>
                <a:gd name="connsiteY144" fmla="*/ 428746 h 812606"/>
                <a:gd name="connsiteX145" fmla="*/ 59022 w 12329382"/>
                <a:gd name="connsiteY145" fmla="*/ 429155 h 812606"/>
                <a:gd name="connsiteX146" fmla="*/ 30744 w 12329382"/>
                <a:gd name="connsiteY146" fmla="*/ 480219 h 812606"/>
                <a:gd name="connsiteX147" fmla="*/ -1 w 12329382"/>
                <a:gd name="connsiteY147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50734 w 12329384"/>
                <a:gd name="connsiteY21" fmla="*/ 332392 h 812606"/>
                <a:gd name="connsiteX22" fmla="*/ 3581479 w 12329384"/>
                <a:gd name="connsiteY22" fmla="*/ 271321 h 812606"/>
                <a:gd name="connsiteX23" fmla="*/ 3573787 w 12329384"/>
                <a:gd name="connsiteY23" fmla="*/ 296505 h 812606"/>
                <a:gd name="connsiteX24" fmla="*/ 3579897 w 12329384"/>
                <a:gd name="connsiteY24" fmla="*/ 286993 h 812606"/>
                <a:gd name="connsiteX25" fmla="*/ 4071649 w 12329384"/>
                <a:gd name="connsiteY25" fmla="*/ 3 h 812606"/>
                <a:gd name="connsiteX26" fmla="*/ 4442076 w 12329384"/>
                <a:gd name="connsiteY26" fmla="*/ 148599 h 812606"/>
                <a:gd name="connsiteX27" fmla="*/ 4490282 w 12329384"/>
                <a:gd name="connsiteY27" fmla="*/ 195938 h 812606"/>
                <a:gd name="connsiteX28" fmla="*/ 4494596 w 12329384"/>
                <a:gd name="connsiteY28" fmla="*/ 187314 h 812606"/>
                <a:gd name="connsiteX29" fmla="*/ 4504132 w 12329384"/>
                <a:gd name="connsiteY29" fmla="*/ 204979 h 812606"/>
                <a:gd name="connsiteX30" fmla="*/ 4943961 w 12329384"/>
                <a:gd name="connsiteY30" fmla="*/ 492304 h 812606"/>
                <a:gd name="connsiteX31" fmla="*/ 5209571 w 12329384"/>
                <a:gd name="connsiteY31" fmla="*/ 401517 h 812606"/>
                <a:gd name="connsiteX32" fmla="*/ 5254775 w 12329384"/>
                <a:gd name="connsiteY32" fmla="*/ 363608 h 812606"/>
                <a:gd name="connsiteX33" fmla="*/ 5372276 w 12329384"/>
                <a:gd name="connsiteY33" fmla="*/ 258677 h 812606"/>
                <a:gd name="connsiteX34" fmla="*/ 5413555 w 12329384"/>
                <a:gd name="connsiteY34" fmla="*/ 229399 h 812606"/>
                <a:gd name="connsiteX35" fmla="*/ 5687128 w 12329384"/>
                <a:gd name="connsiteY35" fmla="*/ 151994 h 812606"/>
                <a:gd name="connsiteX36" fmla="*/ 6057555 w 12329384"/>
                <a:gd name="connsiteY36" fmla="*/ 300590 h 812606"/>
                <a:gd name="connsiteX37" fmla="*/ 6105761 w 12329384"/>
                <a:gd name="connsiteY37" fmla="*/ 347929 h 812606"/>
                <a:gd name="connsiteX38" fmla="*/ 6110075 w 12329384"/>
                <a:gd name="connsiteY38" fmla="*/ 339306 h 812606"/>
                <a:gd name="connsiteX39" fmla="*/ 6119611 w 12329384"/>
                <a:gd name="connsiteY39" fmla="*/ 356970 h 812606"/>
                <a:gd name="connsiteX40" fmla="*/ 6559439 w 12329384"/>
                <a:gd name="connsiteY40" fmla="*/ 644296 h 812606"/>
                <a:gd name="connsiteX41" fmla="*/ 6982502 w 12329384"/>
                <a:gd name="connsiteY41" fmla="*/ 383863 h 812606"/>
                <a:gd name="connsiteX42" fmla="*/ 6982753 w 12329384"/>
                <a:gd name="connsiteY42" fmla="*/ 383454 h 812606"/>
                <a:gd name="connsiteX43" fmla="*/ 6984246 w 12329384"/>
                <a:gd name="connsiteY43" fmla="*/ 380360 h 812606"/>
                <a:gd name="connsiteX44" fmla="*/ 7040195 w 12329384"/>
                <a:gd name="connsiteY44" fmla="*/ 286991 h 812606"/>
                <a:gd name="connsiteX45" fmla="*/ 7531947 w 12329384"/>
                <a:gd name="connsiteY45" fmla="*/ 1 h 812606"/>
                <a:gd name="connsiteX46" fmla="*/ 7902374 w 12329384"/>
                <a:gd name="connsiteY46" fmla="*/ 148597 h 812606"/>
                <a:gd name="connsiteX47" fmla="*/ 7950580 w 12329384"/>
                <a:gd name="connsiteY47" fmla="*/ 195936 h 812606"/>
                <a:gd name="connsiteX48" fmla="*/ 7954894 w 12329384"/>
                <a:gd name="connsiteY48" fmla="*/ 187312 h 812606"/>
                <a:gd name="connsiteX49" fmla="*/ 7964430 w 12329384"/>
                <a:gd name="connsiteY49" fmla="*/ 204977 h 812606"/>
                <a:gd name="connsiteX50" fmla="*/ 8404258 w 12329384"/>
                <a:gd name="connsiteY50" fmla="*/ 492302 h 812606"/>
                <a:gd name="connsiteX51" fmla="*/ 8669869 w 12329384"/>
                <a:gd name="connsiteY51" fmla="*/ 401515 h 812606"/>
                <a:gd name="connsiteX52" fmla="*/ 8715076 w 12329384"/>
                <a:gd name="connsiteY52" fmla="*/ 363604 h 812606"/>
                <a:gd name="connsiteX53" fmla="*/ 8720650 w 12329384"/>
                <a:gd name="connsiteY53" fmla="*/ 356531 h 812606"/>
                <a:gd name="connsiteX54" fmla="*/ 8832573 w 12329384"/>
                <a:gd name="connsiteY54" fmla="*/ 258676 h 812606"/>
                <a:gd name="connsiteX55" fmla="*/ 8873853 w 12329384"/>
                <a:gd name="connsiteY55" fmla="*/ 229399 h 812606"/>
                <a:gd name="connsiteX56" fmla="*/ 9147426 w 12329384"/>
                <a:gd name="connsiteY56" fmla="*/ 151993 h 812606"/>
                <a:gd name="connsiteX57" fmla="*/ 9517853 w 12329384"/>
                <a:gd name="connsiteY57" fmla="*/ 300589 h 812606"/>
                <a:gd name="connsiteX58" fmla="*/ 9566059 w 12329384"/>
                <a:gd name="connsiteY58" fmla="*/ 347928 h 812606"/>
                <a:gd name="connsiteX59" fmla="*/ 9570373 w 12329384"/>
                <a:gd name="connsiteY59" fmla="*/ 339305 h 812606"/>
                <a:gd name="connsiteX60" fmla="*/ 9579908 w 12329384"/>
                <a:gd name="connsiteY60" fmla="*/ 356969 h 812606"/>
                <a:gd name="connsiteX61" fmla="*/ 10019738 w 12329384"/>
                <a:gd name="connsiteY61" fmla="*/ 644295 h 812606"/>
                <a:gd name="connsiteX62" fmla="*/ 10442800 w 12329384"/>
                <a:gd name="connsiteY62" fmla="*/ 383862 h 812606"/>
                <a:gd name="connsiteX63" fmla="*/ 10443052 w 12329384"/>
                <a:gd name="connsiteY63" fmla="*/ 383453 h 812606"/>
                <a:gd name="connsiteX64" fmla="*/ 10444544 w 12329384"/>
                <a:gd name="connsiteY64" fmla="*/ 380359 h 812606"/>
                <a:gd name="connsiteX65" fmla="*/ 10502074 w 12329384"/>
                <a:gd name="connsiteY65" fmla="*/ 271318 h 812606"/>
                <a:gd name="connsiteX66" fmla="*/ 10494383 w 12329384"/>
                <a:gd name="connsiteY66" fmla="*/ 296502 h 812606"/>
                <a:gd name="connsiteX67" fmla="*/ 10500493 w 12329384"/>
                <a:gd name="connsiteY67" fmla="*/ 286990 h 812606"/>
                <a:gd name="connsiteX68" fmla="*/ 10992245 w 12329384"/>
                <a:gd name="connsiteY68" fmla="*/ 0 h 812606"/>
                <a:gd name="connsiteX69" fmla="*/ 11362672 w 12329384"/>
                <a:gd name="connsiteY69" fmla="*/ 148596 h 812606"/>
                <a:gd name="connsiteX70" fmla="*/ 11410878 w 12329384"/>
                <a:gd name="connsiteY70" fmla="*/ 195935 h 812606"/>
                <a:gd name="connsiteX71" fmla="*/ 11424728 w 12329384"/>
                <a:gd name="connsiteY71" fmla="*/ 204976 h 812606"/>
                <a:gd name="connsiteX72" fmla="*/ 11864557 w 12329384"/>
                <a:gd name="connsiteY72" fmla="*/ 492302 h 812606"/>
                <a:gd name="connsiteX73" fmla="*/ 12329384 w 12329384"/>
                <a:gd name="connsiteY73" fmla="*/ 159808 h 812606"/>
                <a:gd name="connsiteX74" fmla="*/ 12329210 w 12329384"/>
                <a:gd name="connsiteY74" fmla="*/ 177225 h 812606"/>
                <a:gd name="connsiteX75" fmla="*/ 11735544 w 12329384"/>
                <a:gd name="connsiteY75" fmla="*/ 660610 h 812606"/>
                <a:gd name="connsiteX76" fmla="*/ 11365117 w 12329384"/>
                <a:gd name="connsiteY76" fmla="*/ 512014 h 812606"/>
                <a:gd name="connsiteX77" fmla="*/ 11316911 w 12329384"/>
                <a:gd name="connsiteY77" fmla="*/ 464675 h 812606"/>
                <a:gd name="connsiteX78" fmla="*/ 11312596 w 12329384"/>
                <a:gd name="connsiteY78" fmla="*/ 473298 h 812606"/>
                <a:gd name="connsiteX79" fmla="*/ 11303061 w 12329384"/>
                <a:gd name="connsiteY79" fmla="*/ 455634 h 812606"/>
                <a:gd name="connsiteX80" fmla="*/ 10863232 w 12329384"/>
                <a:gd name="connsiteY80" fmla="*/ 168308 h 812606"/>
                <a:gd name="connsiteX81" fmla="*/ 10440170 w 12329384"/>
                <a:gd name="connsiteY81" fmla="*/ 428741 h 812606"/>
                <a:gd name="connsiteX82" fmla="*/ 10439918 w 12329384"/>
                <a:gd name="connsiteY82" fmla="*/ 429150 h 812606"/>
                <a:gd name="connsiteX83" fmla="*/ 10438426 w 12329384"/>
                <a:gd name="connsiteY83" fmla="*/ 432244 h 812606"/>
                <a:gd name="connsiteX84" fmla="*/ 10388586 w 12329384"/>
                <a:gd name="connsiteY84" fmla="*/ 516101 h 812606"/>
                <a:gd name="connsiteX85" fmla="*/ 10382477 w 12329384"/>
                <a:gd name="connsiteY85" fmla="*/ 525613 h 812606"/>
                <a:gd name="connsiteX86" fmla="*/ 9890724 w 12329384"/>
                <a:gd name="connsiteY86" fmla="*/ 812603 h 812606"/>
                <a:gd name="connsiteX87" fmla="*/ 9520297 w 12329384"/>
                <a:gd name="connsiteY87" fmla="*/ 664007 h 812606"/>
                <a:gd name="connsiteX88" fmla="*/ 9472091 w 12329384"/>
                <a:gd name="connsiteY88" fmla="*/ 616668 h 812606"/>
                <a:gd name="connsiteX89" fmla="*/ 9467777 w 12329384"/>
                <a:gd name="connsiteY89" fmla="*/ 625292 h 812606"/>
                <a:gd name="connsiteX90" fmla="*/ 9458242 w 12329384"/>
                <a:gd name="connsiteY90" fmla="*/ 607627 h 812606"/>
                <a:gd name="connsiteX91" fmla="*/ 9018413 w 12329384"/>
                <a:gd name="connsiteY91" fmla="*/ 320302 h 812606"/>
                <a:gd name="connsiteX92" fmla="*/ 8752802 w 12329384"/>
                <a:gd name="connsiteY92" fmla="*/ 411089 h 812606"/>
                <a:gd name="connsiteX93" fmla="*/ 8707595 w 12329384"/>
                <a:gd name="connsiteY93" fmla="*/ 449000 h 812606"/>
                <a:gd name="connsiteX94" fmla="*/ 8702022 w 12329384"/>
                <a:gd name="connsiteY94" fmla="*/ 456073 h 812606"/>
                <a:gd name="connsiteX95" fmla="*/ 8590098 w 12329384"/>
                <a:gd name="connsiteY95" fmla="*/ 553928 h 812606"/>
                <a:gd name="connsiteX96" fmla="*/ 8548818 w 12329384"/>
                <a:gd name="connsiteY96" fmla="*/ 583206 h 812606"/>
                <a:gd name="connsiteX97" fmla="*/ 8275246 w 12329384"/>
                <a:gd name="connsiteY97" fmla="*/ 660611 h 812606"/>
                <a:gd name="connsiteX98" fmla="*/ 7904819 w 12329384"/>
                <a:gd name="connsiteY98" fmla="*/ 512015 h 812606"/>
                <a:gd name="connsiteX99" fmla="*/ 7856612 w 12329384"/>
                <a:gd name="connsiteY99" fmla="*/ 464676 h 812606"/>
                <a:gd name="connsiteX100" fmla="*/ 7852299 w 12329384"/>
                <a:gd name="connsiteY100" fmla="*/ 473299 h 812606"/>
                <a:gd name="connsiteX101" fmla="*/ 7842763 w 12329384"/>
                <a:gd name="connsiteY101" fmla="*/ 455635 h 812606"/>
                <a:gd name="connsiteX102" fmla="*/ 7402933 w 12329384"/>
                <a:gd name="connsiteY102" fmla="*/ 168309 h 812606"/>
                <a:gd name="connsiteX103" fmla="*/ 6979871 w 12329384"/>
                <a:gd name="connsiteY103" fmla="*/ 428742 h 812606"/>
                <a:gd name="connsiteX104" fmla="*/ 6979620 w 12329384"/>
                <a:gd name="connsiteY104" fmla="*/ 429151 h 812606"/>
                <a:gd name="connsiteX105" fmla="*/ 6978128 w 12329384"/>
                <a:gd name="connsiteY105" fmla="*/ 432245 h 812606"/>
                <a:gd name="connsiteX106" fmla="*/ 6920597 w 12329384"/>
                <a:gd name="connsiteY106" fmla="*/ 541286 h 812606"/>
                <a:gd name="connsiteX107" fmla="*/ 6922178 w 12329384"/>
                <a:gd name="connsiteY107" fmla="*/ 525614 h 812606"/>
                <a:gd name="connsiteX108" fmla="*/ 6430427 w 12329384"/>
                <a:gd name="connsiteY108" fmla="*/ 812604 h 812606"/>
                <a:gd name="connsiteX109" fmla="*/ 6059999 w 12329384"/>
                <a:gd name="connsiteY109" fmla="*/ 664008 h 812606"/>
                <a:gd name="connsiteX110" fmla="*/ 6011793 w 12329384"/>
                <a:gd name="connsiteY110" fmla="*/ 616669 h 812606"/>
                <a:gd name="connsiteX111" fmla="*/ 6007479 w 12329384"/>
                <a:gd name="connsiteY111" fmla="*/ 625293 h 812606"/>
                <a:gd name="connsiteX112" fmla="*/ 5997944 w 12329384"/>
                <a:gd name="connsiteY112" fmla="*/ 607628 h 812606"/>
                <a:gd name="connsiteX113" fmla="*/ 5558114 w 12329384"/>
                <a:gd name="connsiteY113" fmla="*/ 320302 h 812606"/>
                <a:gd name="connsiteX114" fmla="*/ 5292505 w 12329384"/>
                <a:gd name="connsiteY114" fmla="*/ 411089 h 812606"/>
                <a:gd name="connsiteX115" fmla="*/ 5247300 w 12329384"/>
                <a:gd name="connsiteY115" fmla="*/ 448999 h 812606"/>
                <a:gd name="connsiteX116" fmla="*/ 5207594 w 12329384"/>
                <a:gd name="connsiteY116" fmla="*/ 488913 h 812606"/>
                <a:gd name="connsiteX117" fmla="*/ 5088520 w 12329384"/>
                <a:gd name="connsiteY117" fmla="*/ 583208 h 812606"/>
                <a:gd name="connsiteX118" fmla="*/ 4814948 w 12329384"/>
                <a:gd name="connsiteY118" fmla="*/ 660613 h 812606"/>
                <a:gd name="connsiteX119" fmla="*/ 4444521 w 12329384"/>
                <a:gd name="connsiteY119" fmla="*/ 512017 h 812606"/>
                <a:gd name="connsiteX120" fmla="*/ 4396314 w 12329384"/>
                <a:gd name="connsiteY120" fmla="*/ 464678 h 812606"/>
                <a:gd name="connsiteX121" fmla="*/ 4392001 w 12329384"/>
                <a:gd name="connsiteY121" fmla="*/ 473301 h 812606"/>
                <a:gd name="connsiteX122" fmla="*/ 4382465 w 12329384"/>
                <a:gd name="connsiteY122" fmla="*/ 455637 h 812606"/>
                <a:gd name="connsiteX123" fmla="*/ 3942636 w 12329384"/>
                <a:gd name="connsiteY123" fmla="*/ 168311 h 812606"/>
                <a:gd name="connsiteX124" fmla="*/ 3519574 w 12329384"/>
                <a:gd name="connsiteY124" fmla="*/ 428744 h 812606"/>
                <a:gd name="connsiteX125" fmla="*/ 3477788 w 12329384"/>
                <a:gd name="connsiteY125" fmla="*/ 500852 h 812606"/>
                <a:gd name="connsiteX126" fmla="*/ 3467991 w 12329384"/>
                <a:gd name="connsiteY126" fmla="*/ 516104 h 812606"/>
                <a:gd name="connsiteX127" fmla="*/ 3461880 w 12329384"/>
                <a:gd name="connsiteY127" fmla="*/ 525616 h 812606"/>
                <a:gd name="connsiteX128" fmla="*/ 2970129 w 12329384"/>
                <a:gd name="connsiteY128" fmla="*/ 812606 h 812606"/>
                <a:gd name="connsiteX129" fmla="*/ 2599702 w 12329384"/>
                <a:gd name="connsiteY129" fmla="*/ 664010 h 812606"/>
                <a:gd name="connsiteX130" fmla="*/ 2551495 w 12329384"/>
                <a:gd name="connsiteY130" fmla="*/ 616671 h 812606"/>
                <a:gd name="connsiteX131" fmla="*/ 2547182 w 12329384"/>
                <a:gd name="connsiteY131" fmla="*/ 625295 h 812606"/>
                <a:gd name="connsiteX132" fmla="*/ 2537646 w 12329384"/>
                <a:gd name="connsiteY132" fmla="*/ 607630 h 812606"/>
                <a:gd name="connsiteX133" fmla="*/ 2097817 w 12329384"/>
                <a:gd name="connsiteY133" fmla="*/ 320304 h 812606"/>
                <a:gd name="connsiteX134" fmla="*/ 1832207 w 12329384"/>
                <a:gd name="connsiteY134" fmla="*/ 411091 h 812606"/>
                <a:gd name="connsiteX135" fmla="*/ 1722225 w 12329384"/>
                <a:gd name="connsiteY135" fmla="*/ 515954 h 812606"/>
                <a:gd name="connsiteX136" fmla="*/ 1628223 w 12329384"/>
                <a:gd name="connsiteY136" fmla="*/ 583210 h 812606"/>
                <a:gd name="connsiteX137" fmla="*/ 1354650 w 12329384"/>
                <a:gd name="connsiteY137" fmla="*/ 660615 h 812606"/>
                <a:gd name="connsiteX138" fmla="*/ 984223 w 12329384"/>
                <a:gd name="connsiteY138" fmla="*/ 512019 h 812606"/>
                <a:gd name="connsiteX139" fmla="*/ 936017 w 12329384"/>
                <a:gd name="connsiteY139" fmla="*/ 464680 h 812606"/>
                <a:gd name="connsiteX140" fmla="*/ 931703 w 12329384"/>
                <a:gd name="connsiteY140" fmla="*/ 473303 h 812606"/>
                <a:gd name="connsiteX141" fmla="*/ 922167 w 12329384"/>
                <a:gd name="connsiteY141" fmla="*/ 455639 h 812606"/>
                <a:gd name="connsiteX142" fmla="*/ 482338 w 12329384"/>
                <a:gd name="connsiteY142" fmla="*/ 168313 h 812606"/>
                <a:gd name="connsiteX143" fmla="*/ 59276 w 12329384"/>
                <a:gd name="connsiteY143" fmla="*/ 428746 h 812606"/>
                <a:gd name="connsiteX144" fmla="*/ 59024 w 12329384"/>
                <a:gd name="connsiteY144" fmla="*/ 429155 h 812606"/>
                <a:gd name="connsiteX145" fmla="*/ 30746 w 12329384"/>
                <a:gd name="connsiteY145" fmla="*/ 480219 h 812606"/>
                <a:gd name="connsiteX146" fmla="*/ 1 w 12329384"/>
                <a:gd name="connsiteY146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50732 w 12329382"/>
                <a:gd name="connsiteY21" fmla="*/ 332392 h 812606"/>
                <a:gd name="connsiteX22" fmla="*/ 3581477 w 12329382"/>
                <a:gd name="connsiteY22" fmla="*/ 271321 h 812606"/>
                <a:gd name="connsiteX23" fmla="*/ 3573785 w 12329382"/>
                <a:gd name="connsiteY23" fmla="*/ 296505 h 812606"/>
                <a:gd name="connsiteX24" fmla="*/ 3579895 w 12329382"/>
                <a:gd name="connsiteY24" fmla="*/ 286993 h 812606"/>
                <a:gd name="connsiteX25" fmla="*/ 4071647 w 12329382"/>
                <a:gd name="connsiteY25" fmla="*/ 3 h 812606"/>
                <a:gd name="connsiteX26" fmla="*/ 4442074 w 12329382"/>
                <a:gd name="connsiteY26" fmla="*/ 148599 h 812606"/>
                <a:gd name="connsiteX27" fmla="*/ 4490280 w 12329382"/>
                <a:gd name="connsiteY27" fmla="*/ 195938 h 812606"/>
                <a:gd name="connsiteX28" fmla="*/ 4494594 w 12329382"/>
                <a:gd name="connsiteY28" fmla="*/ 187314 h 812606"/>
                <a:gd name="connsiteX29" fmla="*/ 4504130 w 12329382"/>
                <a:gd name="connsiteY29" fmla="*/ 204979 h 812606"/>
                <a:gd name="connsiteX30" fmla="*/ 4943959 w 12329382"/>
                <a:gd name="connsiteY30" fmla="*/ 492304 h 812606"/>
                <a:gd name="connsiteX31" fmla="*/ 5209569 w 12329382"/>
                <a:gd name="connsiteY31" fmla="*/ 401517 h 812606"/>
                <a:gd name="connsiteX32" fmla="*/ 5254773 w 12329382"/>
                <a:gd name="connsiteY32" fmla="*/ 363608 h 812606"/>
                <a:gd name="connsiteX33" fmla="*/ 5372274 w 12329382"/>
                <a:gd name="connsiteY33" fmla="*/ 258677 h 812606"/>
                <a:gd name="connsiteX34" fmla="*/ 5413553 w 12329382"/>
                <a:gd name="connsiteY34" fmla="*/ 229399 h 812606"/>
                <a:gd name="connsiteX35" fmla="*/ 5687126 w 12329382"/>
                <a:gd name="connsiteY35" fmla="*/ 151994 h 812606"/>
                <a:gd name="connsiteX36" fmla="*/ 6057553 w 12329382"/>
                <a:gd name="connsiteY36" fmla="*/ 300590 h 812606"/>
                <a:gd name="connsiteX37" fmla="*/ 6105759 w 12329382"/>
                <a:gd name="connsiteY37" fmla="*/ 347929 h 812606"/>
                <a:gd name="connsiteX38" fmla="*/ 6110073 w 12329382"/>
                <a:gd name="connsiteY38" fmla="*/ 339306 h 812606"/>
                <a:gd name="connsiteX39" fmla="*/ 6119609 w 12329382"/>
                <a:gd name="connsiteY39" fmla="*/ 356970 h 812606"/>
                <a:gd name="connsiteX40" fmla="*/ 6559437 w 12329382"/>
                <a:gd name="connsiteY40" fmla="*/ 644296 h 812606"/>
                <a:gd name="connsiteX41" fmla="*/ 6982500 w 12329382"/>
                <a:gd name="connsiteY41" fmla="*/ 383863 h 812606"/>
                <a:gd name="connsiteX42" fmla="*/ 6982751 w 12329382"/>
                <a:gd name="connsiteY42" fmla="*/ 383454 h 812606"/>
                <a:gd name="connsiteX43" fmla="*/ 6984244 w 12329382"/>
                <a:gd name="connsiteY43" fmla="*/ 380360 h 812606"/>
                <a:gd name="connsiteX44" fmla="*/ 7040193 w 12329382"/>
                <a:gd name="connsiteY44" fmla="*/ 286991 h 812606"/>
                <a:gd name="connsiteX45" fmla="*/ 7531945 w 12329382"/>
                <a:gd name="connsiteY45" fmla="*/ 1 h 812606"/>
                <a:gd name="connsiteX46" fmla="*/ 7902372 w 12329382"/>
                <a:gd name="connsiteY46" fmla="*/ 148597 h 812606"/>
                <a:gd name="connsiteX47" fmla="*/ 7950578 w 12329382"/>
                <a:gd name="connsiteY47" fmla="*/ 195936 h 812606"/>
                <a:gd name="connsiteX48" fmla="*/ 7954892 w 12329382"/>
                <a:gd name="connsiteY48" fmla="*/ 187312 h 812606"/>
                <a:gd name="connsiteX49" fmla="*/ 7964428 w 12329382"/>
                <a:gd name="connsiteY49" fmla="*/ 204977 h 812606"/>
                <a:gd name="connsiteX50" fmla="*/ 8404256 w 12329382"/>
                <a:gd name="connsiteY50" fmla="*/ 492302 h 812606"/>
                <a:gd name="connsiteX51" fmla="*/ 8669867 w 12329382"/>
                <a:gd name="connsiteY51" fmla="*/ 401515 h 812606"/>
                <a:gd name="connsiteX52" fmla="*/ 8715074 w 12329382"/>
                <a:gd name="connsiteY52" fmla="*/ 363604 h 812606"/>
                <a:gd name="connsiteX53" fmla="*/ 8720648 w 12329382"/>
                <a:gd name="connsiteY53" fmla="*/ 356531 h 812606"/>
                <a:gd name="connsiteX54" fmla="*/ 8832571 w 12329382"/>
                <a:gd name="connsiteY54" fmla="*/ 258676 h 812606"/>
                <a:gd name="connsiteX55" fmla="*/ 8873851 w 12329382"/>
                <a:gd name="connsiteY55" fmla="*/ 229399 h 812606"/>
                <a:gd name="connsiteX56" fmla="*/ 9147424 w 12329382"/>
                <a:gd name="connsiteY56" fmla="*/ 151993 h 812606"/>
                <a:gd name="connsiteX57" fmla="*/ 9517851 w 12329382"/>
                <a:gd name="connsiteY57" fmla="*/ 300589 h 812606"/>
                <a:gd name="connsiteX58" fmla="*/ 9566057 w 12329382"/>
                <a:gd name="connsiteY58" fmla="*/ 347928 h 812606"/>
                <a:gd name="connsiteX59" fmla="*/ 9570371 w 12329382"/>
                <a:gd name="connsiteY59" fmla="*/ 339305 h 812606"/>
                <a:gd name="connsiteX60" fmla="*/ 9579906 w 12329382"/>
                <a:gd name="connsiteY60" fmla="*/ 356969 h 812606"/>
                <a:gd name="connsiteX61" fmla="*/ 10019736 w 12329382"/>
                <a:gd name="connsiteY61" fmla="*/ 644295 h 812606"/>
                <a:gd name="connsiteX62" fmla="*/ 10442798 w 12329382"/>
                <a:gd name="connsiteY62" fmla="*/ 383862 h 812606"/>
                <a:gd name="connsiteX63" fmla="*/ 10443050 w 12329382"/>
                <a:gd name="connsiteY63" fmla="*/ 383453 h 812606"/>
                <a:gd name="connsiteX64" fmla="*/ 10444542 w 12329382"/>
                <a:gd name="connsiteY64" fmla="*/ 380359 h 812606"/>
                <a:gd name="connsiteX65" fmla="*/ 10502072 w 12329382"/>
                <a:gd name="connsiteY65" fmla="*/ 271318 h 812606"/>
                <a:gd name="connsiteX66" fmla="*/ 10500491 w 12329382"/>
                <a:gd name="connsiteY66" fmla="*/ 286990 h 812606"/>
                <a:gd name="connsiteX67" fmla="*/ 10992243 w 12329382"/>
                <a:gd name="connsiteY67" fmla="*/ 0 h 812606"/>
                <a:gd name="connsiteX68" fmla="*/ 11362670 w 12329382"/>
                <a:gd name="connsiteY68" fmla="*/ 148596 h 812606"/>
                <a:gd name="connsiteX69" fmla="*/ 11410876 w 12329382"/>
                <a:gd name="connsiteY69" fmla="*/ 195935 h 812606"/>
                <a:gd name="connsiteX70" fmla="*/ 11424726 w 12329382"/>
                <a:gd name="connsiteY70" fmla="*/ 204976 h 812606"/>
                <a:gd name="connsiteX71" fmla="*/ 11864555 w 12329382"/>
                <a:gd name="connsiteY71" fmla="*/ 492302 h 812606"/>
                <a:gd name="connsiteX72" fmla="*/ 12329382 w 12329382"/>
                <a:gd name="connsiteY72" fmla="*/ 159808 h 812606"/>
                <a:gd name="connsiteX73" fmla="*/ 12329208 w 12329382"/>
                <a:gd name="connsiteY73" fmla="*/ 177225 h 812606"/>
                <a:gd name="connsiteX74" fmla="*/ 11735542 w 12329382"/>
                <a:gd name="connsiteY74" fmla="*/ 660610 h 812606"/>
                <a:gd name="connsiteX75" fmla="*/ 11365115 w 12329382"/>
                <a:gd name="connsiteY75" fmla="*/ 512014 h 812606"/>
                <a:gd name="connsiteX76" fmla="*/ 11316909 w 12329382"/>
                <a:gd name="connsiteY76" fmla="*/ 464675 h 812606"/>
                <a:gd name="connsiteX77" fmla="*/ 11312594 w 12329382"/>
                <a:gd name="connsiteY77" fmla="*/ 473298 h 812606"/>
                <a:gd name="connsiteX78" fmla="*/ 11303059 w 12329382"/>
                <a:gd name="connsiteY78" fmla="*/ 455634 h 812606"/>
                <a:gd name="connsiteX79" fmla="*/ 10863230 w 12329382"/>
                <a:gd name="connsiteY79" fmla="*/ 168308 h 812606"/>
                <a:gd name="connsiteX80" fmla="*/ 10440168 w 12329382"/>
                <a:gd name="connsiteY80" fmla="*/ 428741 h 812606"/>
                <a:gd name="connsiteX81" fmla="*/ 10439916 w 12329382"/>
                <a:gd name="connsiteY81" fmla="*/ 429150 h 812606"/>
                <a:gd name="connsiteX82" fmla="*/ 10438424 w 12329382"/>
                <a:gd name="connsiteY82" fmla="*/ 432244 h 812606"/>
                <a:gd name="connsiteX83" fmla="*/ 10388584 w 12329382"/>
                <a:gd name="connsiteY83" fmla="*/ 516101 h 812606"/>
                <a:gd name="connsiteX84" fmla="*/ 10382475 w 12329382"/>
                <a:gd name="connsiteY84" fmla="*/ 525613 h 812606"/>
                <a:gd name="connsiteX85" fmla="*/ 9890722 w 12329382"/>
                <a:gd name="connsiteY85" fmla="*/ 812603 h 812606"/>
                <a:gd name="connsiteX86" fmla="*/ 9520295 w 12329382"/>
                <a:gd name="connsiteY86" fmla="*/ 664007 h 812606"/>
                <a:gd name="connsiteX87" fmla="*/ 9472089 w 12329382"/>
                <a:gd name="connsiteY87" fmla="*/ 616668 h 812606"/>
                <a:gd name="connsiteX88" fmla="*/ 9467775 w 12329382"/>
                <a:gd name="connsiteY88" fmla="*/ 625292 h 812606"/>
                <a:gd name="connsiteX89" fmla="*/ 9458240 w 12329382"/>
                <a:gd name="connsiteY89" fmla="*/ 607627 h 812606"/>
                <a:gd name="connsiteX90" fmla="*/ 9018411 w 12329382"/>
                <a:gd name="connsiteY90" fmla="*/ 320302 h 812606"/>
                <a:gd name="connsiteX91" fmla="*/ 8752800 w 12329382"/>
                <a:gd name="connsiteY91" fmla="*/ 411089 h 812606"/>
                <a:gd name="connsiteX92" fmla="*/ 8707593 w 12329382"/>
                <a:gd name="connsiteY92" fmla="*/ 449000 h 812606"/>
                <a:gd name="connsiteX93" fmla="*/ 8702020 w 12329382"/>
                <a:gd name="connsiteY93" fmla="*/ 456073 h 812606"/>
                <a:gd name="connsiteX94" fmla="*/ 8590096 w 12329382"/>
                <a:gd name="connsiteY94" fmla="*/ 553928 h 812606"/>
                <a:gd name="connsiteX95" fmla="*/ 8548816 w 12329382"/>
                <a:gd name="connsiteY95" fmla="*/ 583206 h 812606"/>
                <a:gd name="connsiteX96" fmla="*/ 8275244 w 12329382"/>
                <a:gd name="connsiteY96" fmla="*/ 660611 h 812606"/>
                <a:gd name="connsiteX97" fmla="*/ 7904817 w 12329382"/>
                <a:gd name="connsiteY97" fmla="*/ 512015 h 812606"/>
                <a:gd name="connsiteX98" fmla="*/ 7856610 w 12329382"/>
                <a:gd name="connsiteY98" fmla="*/ 464676 h 812606"/>
                <a:gd name="connsiteX99" fmla="*/ 7852297 w 12329382"/>
                <a:gd name="connsiteY99" fmla="*/ 473299 h 812606"/>
                <a:gd name="connsiteX100" fmla="*/ 7842761 w 12329382"/>
                <a:gd name="connsiteY100" fmla="*/ 455635 h 812606"/>
                <a:gd name="connsiteX101" fmla="*/ 7402931 w 12329382"/>
                <a:gd name="connsiteY101" fmla="*/ 168309 h 812606"/>
                <a:gd name="connsiteX102" fmla="*/ 6979869 w 12329382"/>
                <a:gd name="connsiteY102" fmla="*/ 428742 h 812606"/>
                <a:gd name="connsiteX103" fmla="*/ 6979618 w 12329382"/>
                <a:gd name="connsiteY103" fmla="*/ 429151 h 812606"/>
                <a:gd name="connsiteX104" fmla="*/ 6978126 w 12329382"/>
                <a:gd name="connsiteY104" fmla="*/ 432245 h 812606"/>
                <a:gd name="connsiteX105" fmla="*/ 6920595 w 12329382"/>
                <a:gd name="connsiteY105" fmla="*/ 541286 h 812606"/>
                <a:gd name="connsiteX106" fmla="*/ 6922176 w 12329382"/>
                <a:gd name="connsiteY106" fmla="*/ 525614 h 812606"/>
                <a:gd name="connsiteX107" fmla="*/ 6430425 w 12329382"/>
                <a:gd name="connsiteY107" fmla="*/ 812604 h 812606"/>
                <a:gd name="connsiteX108" fmla="*/ 6059997 w 12329382"/>
                <a:gd name="connsiteY108" fmla="*/ 664008 h 812606"/>
                <a:gd name="connsiteX109" fmla="*/ 6011791 w 12329382"/>
                <a:gd name="connsiteY109" fmla="*/ 616669 h 812606"/>
                <a:gd name="connsiteX110" fmla="*/ 6007477 w 12329382"/>
                <a:gd name="connsiteY110" fmla="*/ 625293 h 812606"/>
                <a:gd name="connsiteX111" fmla="*/ 5997942 w 12329382"/>
                <a:gd name="connsiteY111" fmla="*/ 607628 h 812606"/>
                <a:gd name="connsiteX112" fmla="*/ 5558112 w 12329382"/>
                <a:gd name="connsiteY112" fmla="*/ 320302 h 812606"/>
                <a:gd name="connsiteX113" fmla="*/ 5292503 w 12329382"/>
                <a:gd name="connsiteY113" fmla="*/ 411089 h 812606"/>
                <a:gd name="connsiteX114" fmla="*/ 5247298 w 12329382"/>
                <a:gd name="connsiteY114" fmla="*/ 448999 h 812606"/>
                <a:gd name="connsiteX115" fmla="*/ 5207592 w 12329382"/>
                <a:gd name="connsiteY115" fmla="*/ 488913 h 812606"/>
                <a:gd name="connsiteX116" fmla="*/ 5088518 w 12329382"/>
                <a:gd name="connsiteY116" fmla="*/ 583208 h 812606"/>
                <a:gd name="connsiteX117" fmla="*/ 4814946 w 12329382"/>
                <a:gd name="connsiteY117" fmla="*/ 660613 h 812606"/>
                <a:gd name="connsiteX118" fmla="*/ 4444519 w 12329382"/>
                <a:gd name="connsiteY118" fmla="*/ 512017 h 812606"/>
                <a:gd name="connsiteX119" fmla="*/ 4396312 w 12329382"/>
                <a:gd name="connsiteY119" fmla="*/ 464678 h 812606"/>
                <a:gd name="connsiteX120" fmla="*/ 4391999 w 12329382"/>
                <a:gd name="connsiteY120" fmla="*/ 473301 h 812606"/>
                <a:gd name="connsiteX121" fmla="*/ 4382463 w 12329382"/>
                <a:gd name="connsiteY121" fmla="*/ 455637 h 812606"/>
                <a:gd name="connsiteX122" fmla="*/ 3942634 w 12329382"/>
                <a:gd name="connsiteY122" fmla="*/ 168311 h 812606"/>
                <a:gd name="connsiteX123" fmla="*/ 3519572 w 12329382"/>
                <a:gd name="connsiteY123" fmla="*/ 428744 h 812606"/>
                <a:gd name="connsiteX124" fmla="*/ 3477786 w 12329382"/>
                <a:gd name="connsiteY124" fmla="*/ 500852 h 812606"/>
                <a:gd name="connsiteX125" fmla="*/ 3467989 w 12329382"/>
                <a:gd name="connsiteY125" fmla="*/ 516104 h 812606"/>
                <a:gd name="connsiteX126" fmla="*/ 3461878 w 12329382"/>
                <a:gd name="connsiteY126" fmla="*/ 525616 h 812606"/>
                <a:gd name="connsiteX127" fmla="*/ 2970127 w 12329382"/>
                <a:gd name="connsiteY127" fmla="*/ 812606 h 812606"/>
                <a:gd name="connsiteX128" fmla="*/ 2599700 w 12329382"/>
                <a:gd name="connsiteY128" fmla="*/ 664010 h 812606"/>
                <a:gd name="connsiteX129" fmla="*/ 2551493 w 12329382"/>
                <a:gd name="connsiteY129" fmla="*/ 616671 h 812606"/>
                <a:gd name="connsiteX130" fmla="*/ 2547180 w 12329382"/>
                <a:gd name="connsiteY130" fmla="*/ 625295 h 812606"/>
                <a:gd name="connsiteX131" fmla="*/ 2537644 w 12329382"/>
                <a:gd name="connsiteY131" fmla="*/ 607630 h 812606"/>
                <a:gd name="connsiteX132" fmla="*/ 2097815 w 12329382"/>
                <a:gd name="connsiteY132" fmla="*/ 320304 h 812606"/>
                <a:gd name="connsiteX133" fmla="*/ 1832205 w 12329382"/>
                <a:gd name="connsiteY133" fmla="*/ 411091 h 812606"/>
                <a:gd name="connsiteX134" fmla="*/ 1722223 w 12329382"/>
                <a:gd name="connsiteY134" fmla="*/ 515954 h 812606"/>
                <a:gd name="connsiteX135" fmla="*/ 1628221 w 12329382"/>
                <a:gd name="connsiteY135" fmla="*/ 583210 h 812606"/>
                <a:gd name="connsiteX136" fmla="*/ 1354648 w 12329382"/>
                <a:gd name="connsiteY136" fmla="*/ 660615 h 812606"/>
                <a:gd name="connsiteX137" fmla="*/ 984221 w 12329382"/>
                <a:gd name="connsiteY137" fmla="*/ 512019 h 812606"/>
                <a:gd name="connsiteX138" fmla="*/ 936015 w 12329382"/>
                <a:gd name="connsiteY138" fmla="*/ 464680 h 812606"/>
                <a:gd name="connsiteX139" fmla="*/ 931701 w 12329382"/>
                <a:gd name="connsiteY139" fmla="*/ 473303 h 812606"/>
                <a:gd name="connsiteX140" fmla="*/ 922165 w 12329382"/>
                <a:gd name="connsiteY140" fmla="*/ 455639 h 812606"/>
                <a:gd name="connsiteX141" fmla="*/ 482336 w 12329382"/>
                <a:gd name="connsiteY141" fmla="*/ 168313 h 812606"/>
                <a:gd name="connsiteX142" fmla="*/ 59274 w 12329382"/>
                <a:gd name="connsiteY142" fmla="*/ 428746 h 812606"/>
                <a:gd name="connsiteX143" fmla="*/ 59022 w 12329382"/>
                <a:gd name="connsiteY143" fmla="*/ 429155 h 812606"/>
                <a:gd name="connsiteX144" fmla="*/ 30744 w 12329382"/>
                <a:gd name="connsiteY144" fmla="*/ 480219 h 812606"/>
                <a:gd name="connsiteX145" fmla="*/ -1 w 12329382"/>
                <a:gd name="connsiteY145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50734 w 12329384"/>
                <a:gd name="connsiteY21" fmla="*/ 332392 h 812606"/>
                <a:gd name="connsiteX22" fmla="*/ 3581479 w 12329384"/>
                <a:gd name="connsiteY22" fmla="*/ 271321 h 812606"/>
                <a:gd name="connsiteX23" fmla="*/ 3573787 w 12329384"/>
                <a:gd name="connsiteY23" fmla="*/ 296505 h 812606"/>
                <a:gd name="connsiteX24" fmla="*/ 3579897 w 12329384"/>
                <a:gd name="connsiteY24" fmla="*/ 286993 h 812606"/>
                <a:gd name="connsiteX25" fmla="*/ 4071649 w 12329384"/>
                <a:gd name="connsiteY25" fmla="*/ 3 h 812606"/>
                <a:gd name="connsiteX26" fmla="*/ 4442076 w 12329384"/>
                <a:gd name="connsiteY26" fmla="*/ 148599 h 812606"/>
                <a:gd name="connsiteX27" fmla="*/ 4490282 w 12329384"/>
                <a:gd name="connsiteY27" fmla="*/ 195938 h 812606"/>
                <a:gd name="connsiteX28" fmla="*/ 4494596 w 12329384"/>
                <a:gd name="connsiteY28" fmla="*/ 187314 h 812606"/>
                <a:gd name="connsiteX29" fmla="*/ 4504132 w 12329384"/>
                <a:gd name="connsiteY29" fmla="*/ 204979 h 812606"/>
                <a:gd name="connsiteX30" fmla="*/ 4943961 w 12329384"/>
                <a:gd name="connsiteY30" fmla="*/ 492304 h 812606"/>
                <a:gd name="connsiteX31" fmla="*/ 5209571 w 12329384"/>
                <a:gd name="connsiteY31" fmla="*/ 401517 h 812606"/>
                <a:gd name="connsiteX32" fmla="*/ 5254775 w 12329384"/>
                <a:gd name="connsiteY32" fmla="*/ 363608 h 812606"/>
                <a:gd name="connsiteX33" fmla="*/ 5372276 w 12329384"/>
                <a:gd name="connsiteY33" fmla="*/ 258677 h 812606"/>
                <a:gd name="connsiteX34" fmla="*/ 5413555 w 12329384"/>
                <a:gd name="connsiteY34" fmla="*/ 229399 h 812606"/>
                <a:gd name="connsiteX35" fmla="*/ 5687128 w 12329384"/>
                <a:gd name="connsiteY35" fmla="*/ 151994 h 812606"/>
                <a:gd name="connsiteX36" fmla="*/ 6057555 w 12329384"/>
                <a:gd name="connsiteY36" fmla="*/ 300590 h 812606"/>
                <a:gd name="connsiteX37" fmla="*/ 6105761 w 12329384"/>
                <a:gd name="connsiteY37" fmla="*/ 347929 h 812606"/>
                <a:gd name="connsiteX38" fmla="*/ 6110075 w 12329384"/>
                <a:gd name="connsiteY38" fmla="*/ 339306 h 812606"/>
                <a:gd name="connsiteX39" fmla="*/ 6119611 w 12329384"/>
                <a:gd name="connsiteY39" fmla="*/ 356970 h 812606"/>
                <a:gd name="connsiteX40" fmla="*/ 6559439 w 12329384"/>
                <a:gd name="connsiteY40" fmla="*/ 644296 h 812606"/>
                <a:gd name="connsiteX41" fmla="*/ 6982502 w 12329384"/>
                <a:gd name="connsiteY41" fmla="*/ 383863 h 812606"/>
                <a:gd name="connsiteX42" fmla="*/ 6982753 w 12329384"/>
                <a:gd name="connsiteY42" fmla="*/ 383454 h 812606"/>
                <a:gd name="connsiteX43" fmla="*/ 6984246 w 12329384"/>
                <a:gd name="connsiteY43" fmla="*/ 380360 h 812606"/>
                <a:gd name="connsiteX44" fmla="*/ 7040195 w 12329384"/>
                <a:gd name="connsiteY44" fmla="*/ 286991 h 812606"/>
                <a:gd name="connsiteX45" fmla="*/ 7531947 w 12329384"/>
                <a:gd name="connsiteY45" fmla="*/ 1 h 812606"/>
                <a:gd name="connsiteX46" fmla="*/ 7902374 w 12329384"/>
                <a:gd name="connsiteY46" fmla="*/ 148597 h 812606"/>
                <a:gd name="connsiteX47" fmla="*/ 7950580 w 12329384"/>
                <a:gd name="connsiteY47" fmla="*/ 195936 h 812606"/>
                <a:gd name="connsiteX48" fmla="*/ 7954894 w 12329384"/>
                <a:gd name="connsiteY48" fmla="*/ 187312 h 812606"/>
                <a:gd name="connsiteX49" fmla="*/ 7964430 w 12329384"/>
                <a:gd name="connsiteY49" fmla="*/ 204977 h 812606"/>
                <a:gd name="connsiteX50" fmla="*/ 8404258 w 12329384"/>
                <a:gd name="connsiteY50" fmla="*/ 492302 h 812606"/>
                <a:gd name="connsiteX51" fmla="*/ 8669869 w 12329384"/>
                <a:gd name="connsiteY51" fmla="*/ 401515 h 812606"/>
                <a:gd name="connsiteX52" fmla="*/ 8715076 w 12329384"/>
                <a:gd name="connsiteY52" fmla="*/ 363604 h 812606"/>
                <a:gd name="connsiteX53" fmla="*/ 8720650 w 12329384"/>
                <a:gd name="connsiteY53" fmla="*/ 356531 h 812606"/>
                <a:gd name="connsiteX54" fmla="*/ 8832573 w 12329384"/>
                <a:gd name="connsiteY54" fmla="*/ 258676 h 812606"/>
                <a:gd name="connsiteX55" fmla="*/ 8873853 w 12329384"/>
                <a:gd name="connsiteY55" fmla="*/ 229399 h 812606"/>
                <a:gd name="connsiteX56" fmla="*/ 9147426 w 12329384"/>
                <a:gd name="connsiteY56" fmla="*/ 151993 h 812606"/>
                <a:gd name="connsiteX57" fmla="*/ 9517853 w 12329384"/>
                <a:gd name="connsiteY57" fmla="*/ 300589 h 812606"/>
                <a:gd name="connsiteX58" fmla="*/ 9566059 w 12329384"/>
                <a:gd name="connsiteY58" fmla="*/ 347928 h 812606"/>
                <a:gd name="connsiteX59" fmla="*/ 9570373 w 12329384"/>
                <a:gd name="connsiteY59" fmla="*/ 339305 h 812606"/>
                <a:gd name="connsiteX60" fmla="*/ 9579908 w 12329384"/>
                <a:gd name="connsiteY60" fmla="*/ 356969 h 812606"/>
                <a:gd name="connsiteX61" fmla="*/ 10019738 w 12329384"/>
                <a:gd name="connsiteY61" fmla="*/ 644295 h 812606"/>
                <a:gd name="connsiteX62" fmla="*/ 10442800 w 12329384"/>
                <a:gd name="connsiteY62" fmla="*/ 383862 h 812606"/>
                <a:gd name="connsiteX63" fmla="*/ 10443052 w 12329384"/>
                <a:gd name="connsiteY63" fmla="*/ 383453 h 812606"/>
                <a:gd name="connsiteX64" fmla="*/ 10444544 w 12329384"/>
                <a:gd name="connsiteY64" fmla="*/ 380359 h 812606"/>
                <a:gd name="connsiteX65" fmla="*/ 10502074 w 12329384"/>
                <a:gd name="connsiteY65" fmla="*/ 271318 h 812606"/>
                <a:gd name="connsiteX66" fmla="*/ 10500493 w 12329384"/>
                <a:gd name="connsiteY66" fmla="*/ 286990 h 812606"/>
                <a:gd name="connsiteX67" fmla="*/ 10992245 w 12329384"/>
                <a:gd name="connsiteY67" fmla="*/ 0 h 812606"/>
                <a:gd name="connsiteX68" fmla="*/ 11362672 w 12329384"/>
                <a:gd name="connsiteY68" fmla="*/ 148596 h 812606"/>
                <a:gd name="connsiteX69" fmla="*/ 11410878 w 12329384"/>
                <a:gd name="connsiteY69" fmla="*/ 195935 h 812606"/>
                <a:gd name="connsiteX70" fmla="*/ 11424728 w 12329384"/>
                <a:gd name="connsiteY70" fmla="*/ 204976 h 812606"/>
                <a:gd name="connsiteX71" fmla="*/ 11864557 w 12329384"/>
                <a:gd name="connsiteY71" fmla="*/ 492302 h 812606"/>
                <a:gd name="connsiteX72" fmla="*/ 12329384 w 12329384"/>
                <a:gd name="connsiteY72" fmla="*/ 159808 h 812606"/>
                <a:gd name="connsiteX73" fmla="*/ 12329210 w 12329384"/>
                <a:gd name="connsiteY73" fmla="*/ 177225 h 812606"/>
                <a:gd name="connsiteX74" fmla="*/ 11735544 w 12329384"/>
                <a:gd name="connsiteY74" fmla="*/ 660610 h 812606"/>
                <a:gd name="connsiteX75" fmla="*/ 11365117 w 12329384"/>
                <a:gd name="connsiteY75" fmla="*/ 512014 h 812606"/>
                <a:gd name="connsiteX76" fmla="*/ 11316911 w 12329384"/>
                <a:gd name="connsiteY76" fmla="*/ 464675 h 812606"/>
                <a:gd name="connsiteX77" fmla="*/ 11312596 w 12329384"/>
                <a:gd name="connsiteY77" fmla="*/ 473298 h 812606"/>
                <a:gd name="connsiteX78" fmla="*/ 11303061 w 12329384"/>
                <a:gd name="connsiteY78" fmla="*/ 455634 h 812606"/>
                <a:gd name="connsiteX79" fmla="*/ 10863232 w 12329384"/>
                <a:gd name="connsiteY79" fmla="*/ 168308 h 812606"/>
                <a:gd name="connsiteX80" fmla="*/ 10440170 w 12329384"/>
                <a:gd name="connsiteY80" fmla="*/ 428741 h 812606"/>
                <a:gd name="connsiteX81" fmla="*/ 10439918 w 12329384"/>
                <a:gd name="connsiteY81" fmla="*/ 429150 h 812606"/>
                <a:gd name="connsiteX82" fmla="*/ 10438426 w 12329384"/>
                <a:gd name="connsiteY82" fmla="*/ 432244 h 812606"/>
                <a:gd name="connsiteX83" fmla="*/ 10388586 w 12329384"/>
                <a:gd name="connsiteY83" fmla="*/ 516101 h 812606"/>
                <a:gd name="connsiteX84" fmla="*/ 10382477 w 12329384"/>
                <a:gd name="connsiteY84" fmla="*/ 525613 h 812606"/>
                <a:gd name="connsiteX85" fmla="*/ 9890724 w 12329384"/>
                <a:gd name="connsiteY85" fmla="*/ 812603 h 812606"/>
                <a:gd name="connsiteX86" fmla="*/ 9520297 w 12329384"/>
                <a:gd name="connsiteY86" fmla="*/ 664007 h 812606"/>
                <a:gd name="connsiteX87" fmla="*/ 9472091 w 12329384"/>
                <a:gd name="connsiteY87" fmla="*/ 616668 h 812606"/>
                <a:gd name="connsiteX88" fmla="*/ 9467777 w 12329384"/>
                <a:gd name="connsiteY88" fmla="*/ 625292 h 812606"/>
                <a:gd name="connsiteX89" fmla="*/ 9458242 w 12329384"/>
                <a:gd name="connsiteY89" fmla="*/ 607627 h 812606"/>
                <a:gd name="connsiteX90" fmla="*/ 9018413 w 12329384"/>
                <a:gd name="connsiteY90" fmla="*/ 320302 h 812606"/>
                <a:gd name="connsiteX91" fmla="*/ 8752802 w 12329384"/>
                <a:gd name="connsiteY91" fmla="*/ 411089 h 812606"/>
                <a:gd name="connsiteX92" fmla="*/ 8707595 w 12329384"/>
                <a:gd name="connsiteY92" fmla="*/ 449000 h 812606"/>
                <a:gd name="connsiteX93" fmla="*/ 8702022 w 12329384"/>
                <a:gd name="connsiteY93" fmla="*/ 456073 h 812606"/>
                <a:gd name="connsiteX94" fmla="*/ 8590098 w 12329384"/>
                <a:gd name="connsiteY94" fmla="*/ 553928 h 812606"/>
                <a:gd name="connsiteX95" fmla="*/ 8548818 w 12329384"/>
                <a:gd name="connsiteY95" fmla="*/ 583206 h 812606"/>
                <a:gd name="connsiteX96" fmla="*/ 8275246 w 12329384"/>
                <a:gd name="connsiteY96" fmla="*/ 660611 h 812606"/>
                <a:gd name="connsiteX97" fmla="*/ 7904819 w 12329384"/>
                <a:gd name="connsiteY97" fmla="*/ 512015 h 812606"/>
                <a:gd name="connsiteX98" fmla="*/ 7856612 w 12329384"/>
                <a:gd name="connsiteY98" fmla="*/ 464676 h 812606"/>
                <a:gd name="connsiteX99" fmla="*/ 7852299 w 12329384"/>
                <a:gd name="connsiteY99" fmla="*/ 473299 h 812606"/>
                <a:gd name="connsiteX100" fmla="*/ 7842763 w 12329384"/>
                <a:gd name="connsiteY100" fmla="*/ 455635 h 812606"/>
                <a:gd name="connsiteX101" fmla="*/ 7402933 w 12329384"/>
                <a:gd name="connsiteY101" fmla="*/ 168309 h 812606"/>
                <a:gd name="connsiteX102" fmla="*/ 6979871 w 12329384"/>
                <a:gd name="connsiteY102" fmla="*/ 428742 h 812606"/>
                <a:gd name="connsiteX103" fmla="*/ 6979620 w 12329384"/>
                <a:gd name="connsiteY103" fmla="*/ 429151 h 812606"/>
                <a:gd name="connsiteX104" fmla="*/ 6978128 w 12329384"/>
                <a:gd name="connsiteY104" fmla="*/ 432245 h 812606"/>
                <a:gd name="connsiteX105" fmla="*/ 6922178 w 12329384"/>
                <a:gd name="connsiteY105" fmla="*/ 525614 h 812606"/>
                <a:gd name="connsiteX106" fmla="*/ 6430427 w 12329384"/>
                <a:gd name="connsiteY106" fmla="*/ 812604 h 812606"/>
                <a:gd name="connsiteX107" fmla="*/ 6059999 w 12329384"/>
                <a:gd name="connsiteY107" fmla="*/ 664008 h 812606"/>
                <a:gd name="connsiteX108" fmla="*/ 6011793 w 12329384"/>
                <a:gd name="connsiteY108" fmla="*/ 616669 h 812606"/>
                <a:gd name="connsiteX109" fmla="*/ 6007479 w 12329384"/>
                <a:gd name="connsiteY109" fmla="*/ 625293 h 812606"/>
                <a:gd name="connsiteX110" fmla="*/ 5997944 w 12329384"/>
                <a:gd name="connsiteY110" fmla="*/ 607628 h 812606"/>
                <a:gd name="connsiteX111" fmla="*/ 5558114 w 12329384"/>
                <a:gd name="connsiteY111" fmla="*/ 320302 h 812606"/>
                <a:gd name="connsiteX112" fmla="*/ 5292505 w 12329384"/>
                <a:gd name="connsiteY112" fmla="*/ 411089 h 812606"/>
                <a:gd name="connsiteX113" fmla="*/ 5247300 w 12329384"/>
                <a:gd name="connsiteY113" fmla="*/ 448999 h 812606"/>
                <a:gd name="connsiteX114" fmla="*/ 5207594 w 12329384"/>
                <a:gd name="connsiteY114" fmla="*/ 488913 h 812606"/>
                <a:gd name="connsiteX115" fmla="*/ 5088520 w 12329384"/>
                <a:gd name="connsiteY115" fmla="*/ 583208 h 812606"/>
                <a:gd name="connsiteX116" fmla="*/ 4814948 w 12329384"/>
                <a:gd name="connsiteY116" fmla="*/ 660613 h 812606"/>
                <a:gd name="connsiteX117" fmla="*/ 4444521 w 12329384"/>
                <a:gd name="connsiteY117" fmla="*/ 512017 h 812606"/>
                <a:gd name="connsiteX118" fmla="*/ 4396314 w 12329384"/>
                <a:gd name="connsiteY118" fmla="*/ 464678 h 812606"/>
                <a:gd name="connsiteX119" fmla="*/ 4392001 w 12329384"/>
                <a:gd name="connsiteY119" fmla="*/ 473301 h 812606"/>
                <a:gd name="connsiteX120" fmla="*/ 4382465 w 12329384"/>
                <a:gd name="connsiteY120" fmla="*/ 455637 h 812606"/>
                <a:gd name="connsiteX121" fmla="*/ 3942636 w 12329384"/>
                <a:gd name="connsiteY121" fmla="*/ 168311 h 812606"/>
                <a:gd name="connsiteX122" fmla="*/ 3519574 w 12329384"/>
                <a:gd name="connsiteY122" fmla="*/ 428744 h 812606"/>
                <a:gd name="connsiteX123" fmla="*/ 3477788 w 12329384"/>
                <a:gd name="connsiteY123" fmla="*/ 500852 h 812606"/>
                <a:gd name="connsiteX124" fmla="*/ 3467991 w 12329384"/>
                <a:gd name="connsiteY124" fmla="*/ 516104 h 812606"/>
                <a:gd name="connsiteX125" fmla="*/ 3461880 w 12329384"/>
                <a:gd name="connsiteY125" fmla="*/ 525616 h 812606"/>
                <a:gd name="connsiteX126" fmla="*/ 2970129 w 12329384"/>
                <a:gd name="connsiteY126" fmla="*/ 812606 h 812606"/>
                <a:gd name="connsiteX127" fmla="*/ 2599702 w 12329384"/>
                <a:gd name="connsiteY127" fmla="*/ 664010 h 812606"/>
                <a:gd name="connsiteX128" fmla="*/ 2551495 w 12329384"/>
                <a:gd name="connsiteY128" fmla="*/ 616671 h 812606"/>
                <a:gd name="connsiteX129" fmla="*/ 2547182 w 12329384"/>
                <a:gd name="connsiteY129" fmla="*/ 625295 h 812606"/>
                <a:gd name="connsiteX130" fmla="*/ 2537646 w 12329384"/>
                <a:gd name="connsiteY130" fmla="*/ 607630 h 812606"/>
                <a:gd name="connsiteX131" fmla="*/ 2097817 w 12329384"/>
                <a:gd name="connsiteY131" fmla="*/ 320304 h 812606"/>
                <a:gd name="connsiteX132" fmla="*/ 1832207 w 12329384"/>
                <a:gd name="connsiteY132" fmla="*/ 411091 h 812606"/>
                <a:gd name="connsiteX133" fmla="*/ 1722225 w 12329384"/>
                <a:gd name="connsiteY133" fmla="*/ 515954 h 812606"/>
                <a:gd name="connsiteX134" fmla="*/ 1628223 w 12329384"/>
                <a:gd name="connsiteY134" fmla="*/ 583210 h 812606"/>
                <a:gd name="connsiteX135" fmla="*/ 1354650 w 12329384"/>
                <a:gd name="connsiteY135" fmla="*/ 660615 h 812606"/>
                <a:gd name="connsiteX136" fmla="*/ 984223 w 12329384"/>
                <a:gd name="connsiteY136" fmla="*/ 512019 h 812606"/>
                <a:gd name="connsiteX137" fmla="*/ 936017 w 12329384"/>
                <a:gd name="connsiteY137" fmla="*/ 464680 h 812606"/>
                <a:gd name="connsiteX138" fmla="*/ 931703 w 12329384"/>
                <a:gd name="connsiteY138" fmla="*/ 473303 h 812606"/>
                <a:gd name="connsiteX139" fmla="*/ 922167 w 12329384"/>
                <a:gd name="connsiteY139" fmla="*/ 455639 h 812606"/>
                <a:gd name="connsiteX140" fmla="*/ 482338 w 12329384"/>
                <a:gd name="connsiteY140" fmla="*/ 168313 h 812606"/>
                <a:gd name="connsiteX141" fmla="*/ 59276 w 12329384"/>
                <a:gd name="connsiteY141" fmla="*/ 428746 h 812606"/>
                <a:gd name="connsiteX142" fmla="*/ 59024 w 12329384"/>
                <a:gd name="connsiteY142" fmla="*/ 429155 h 812606"/>
                <a:gd name="connsiteX143" fmla="*/ 30746 w 12329384"/>
                <a:gd name="connsiteY143" fmla="*/ 480219 h 812606"/>
                <a:gd name="connsiteX144" fmla="*/ 1 w 12329384"/>
                <a:gd name="connsiteY144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50732 w 12329382"/>
                <a:gd name="connsiteY21" fmla="*/ 332392 h 812606"/>
                <a:gd name="connsiteX22" fmla="*/ 3581477 w 12329382"/>
                <a:gd name="connsiteY22" fmla="*/ 271321 h 812606"/>
                <a:gd name="connsiteX23" fmla="*/ 3573785 w 12329382"/>
                <a:gd name="connsiteY23" fmla="*/ 296505 h 812606"/>
                <a:gd name="connsiteX24" fmla="*/ 3579895 w 12329382"/>
                <a:gd name="connsiteY24" fmla="*/ 286993 h 812606"/>
                <a:gd name="connsiteX25" fmla="*/ 4071647 w 12329382"/>
                <a:gd name="connsiteY25" fmla="*/ 3 h 812606"/>
                <a:gd name="connsiteX26" fmla="*/ 4442074 w 12329382"/>
                <a:gd name="connsiteY26" fmla="*/ 148599 h 812606"/>
                <a:gd name="connsiteX27" fmla="*/ 4490280 w 12329382"/>
                <a:gd name="connsiteY27" fmla="*/ 195938 h 812606"/>
                <a:gd name="connsiteX28" fmla="*/ 4494594 w 12329382"/>
                <a:gd name="connsiteY28" fmla="*/ 187314 h 812606"/>
                <a:gd name="connsiteX29" fmla="*/ 4504130 w 12329382"/>
                <a:gd name="connsiteY29" fmla="*/ 204979 h 812606"/>
                <a:gd name="connsiteX30" fmla="*/ 4943959 w 12329382"/>
                <a:gd name="connsiteY30" fmla="*/ 492304 h 812606"/>
                <a:gd name="connsiteX31" fmla="*/ 5209569 w 12329382"/>
                <a:gd name="connsiteY31" fmla="*/ 401517 h 812606"/>
                <a:gd name="connsiteX32" fmla="*/ 5254773 w 12329382"/>
                <a:gd name="connsiteY32" fmla="*/ 363608 h 812606"/>
                <a:gd name="connsiteX33" fmla="*/ 5372274 w 12329382"/>
                <a:gd name="connsiteY33" fmla="*/ 258677 h 812606"/>
                <a:gd name="connsiteX34" fmla="*/ 5413553 w 12329382"/>
                <a:gd name="connsiteY34" fmla="*/ 229399 h 812606"/>
                <a:gd name="connsiteX35" fmla="*/ 5687126 w 12329382"/>
                <a:gd name="connsiteY35" fmla="*/ 151994 h 812606"/>
                <a:gd name="connsiteX36" fmla="*/ 6057553 w 12329382"/>
                <a:gd name="connsiteY36" fmla="*/ 300590 h 812606"/>
                <a:gd name="connsiteX37" fmla="*/ 6105759 w 12329382"/>
                <a:gd name="connsiteY37" fmla="*/ 347929 h 812606"/>
                <a:gd name="connsiteX38" fmla="*/ 6110073 w 12329382"/>
                <a:gd name="connsiteY38" fmla="*/ 339306 h 812606"/>
                <a:gd name="connsiteX39" fmla="*/ 6119609 w 12329382"/>
                <a:gd name="connsiteY39" fmla="*/ 356970 h 812606"/>
                <a:gd name="connsiteX40" fmla="*/ 6559437 w 12329382"/>
                <a:gd name="connsiteY40" fmla="*/ 644296 h 812606"/>
                <a:gd name="connsiteX41" fmla="*/ 6982500 w 12329382"/>
                <a:gd name="connsiteY41" fmla="*/ 383863 h 812606"/>
                <a:gd name="connsiteX42" fmla="*/ 6982751 w 12329382"/>
                <a:gd name="connsiteY42" fmla="*/ 383454 h 812606"/>
                <a:gd name="connsiteX43" fmla="*/ 6984244 w 12329382"/>
                <a:gd name="connsiteY43" fmla="*/ 380360 h 812606"/>
                <a:gd name="connsiteX44" fmla="*/ 7040193 w 12329382"/>
                <a:gd name="connsiteY44" fmla="*/ 286991 h 812606"/>
                <a:gd name="connsiteX45" fmla="*/ 7531945 w 12329382"/>
                <a:gd name="connsiteY45" fmla="*/ 1 h 812606"/>
                <a:gd name="connsiteX46" fmla="*/ 7902372 w 12329382"/>
                <a:gd name="connsiteY46" fmla="*/ 148597 h 812606"/>
                <a:gd name="connsiteX47" fmla="*/ 7950578 w 12329382"/>
                <a:gd name="connsiteY47" fmla="*/ 195936 h 812606"/>
                <a:gd name="connsiteX48" fmla="*/ 7954892 w 12329382"/>
                <a:gd name="connsiteY48" fmla="*/ 187312 h 812606"/>
                <a:gd name="connsiteX49" fmla="*/ 7964428 w 12329382"/>
                <a:gd name="connsiteY49" fmla="*/ 204977 h 812606"/>
                <a:gd name="connsiteX50" fmla="*/ 8404256 w 12329382"/>
                <a:gd name="connsiteY50" fmla="*/ 492302 h 812606"/>
                <a:gd name="connsiteX51" fmla="*/ 8669867 w 12329382"/>
                <a:gd name="connsiteY51" fmla="*/ 401515 h 812606"/>
                <a:gd name="connsiteX52" fmla="*/ 8715074 w 12329382"/>
                <a:gd name="connsiteY52" fmla="*/ 363604 h 812606"/>
                <a:gd name="connsiteX53" fmla="*/ 8720648 w 12329382"/>
                <a:gd name="connsiteY53" fmla="*/ 356531 h 812606"/>
                <a:gd name="connsiteX54" fmla="*/ 8832571 w 12329382"/>
                <a:gd name="connsiteY54" fmla="*/ 258676 h 812606"/>
                <a:gd name="connsiteX55" fmla="*/ 8873851 w 12329382"/>
                <a:gd name="connsiteY55" fmla="*/ 229399 h 812606"/>
                <a:gd name="connsiteX56" fmla="*/ 9147424 w 12329382"/>
                <a:gd name="connsiteY56" fmla="*/ 151993 h 812606"/>
                <a:gd name="connsiteX57" fmla="*/ 9517851 w 12329382"/>
                <a:gd name="connsiteY57" fmla="*/ 300589 h 812606"/>
                <a:gd name="connsiteX58" fmla="*/ 9566057 w 12329382"/>
                <a:gd name="connsiteY58" fmla="*/ 347928 h 812606"/>
                <a:gd name="connsiteX59" fmla="*/ 9570371 w 12329382"/>
                <a:gd name="connsiteY59" fmla="*/ 339305 h 812606"/>
                <a:gd name="connsiteX60" fmla="*/ 9579906 w 12329382"/>
                <a:gd name="connsiteY60" fmla="*/ 356969 h 812606"/>
                <a:gd name="connsiteX61" fmla="*/ 10019736 w 12329382"/>
                <a:gd name="connsiteY61" fmla="*/ 644295 h 812606"/>
                <a:gd name="connsiteX62" fmla="*/ 10442798 w 12329382"/>
                <a:gd name="connsiteY62" fmla="*/ 383862 h 812606"/>
                <a:gd name="connsiteX63" fmla="*/ 10443050 w 12329382"/>
                <a:gd name="connsiteY63" fmla="*/ 383453 h 812606"/>
                <a:gd name="connsiteX64" fmla="*/ 10444542 w 12329382"/>
                <a:gd name="connsiteY64" fmla="*/ 380359 h 812606"/>
                <a:gd name="connsiteX65" fmla="*/ 10502072 w 12329382"/>
                <a:gd name="connsiteY65" fmla="*/ 271318 h 812606"/>
                <a:gd name="connsiteX66" fmla="*/ 10500491 w 12329382"/>
                <a:gd name="connsiteY66" fmla="*/ 286990 h 812606"/>
                <a:gd name="connsiteX67" fmla="*/ 10992243 w 12329382"/>
                <a:gd name="connsiteY67" fmla="*/ 0 h 812606"/>
                <a:gd name="connsiteX68" fmla="*/ 11362670 w 12329382"/>
                <a:gd name="connsiteY68" fmla="*/ 148596 h 812606"/>
                <a:gd name="connsiteX69" fmla="*/ 11410876 w 12329382"/>
                <a:gd name="connsiteY69" fmla="*/ 195935 h 812606"/>
                <a:gd name="connsiteX70" fmla="*/ 11424726 w 12329382"/>
                <a:gd name="connsiteY70" fmla="*/ 204976 h 812606"/>
                <a:gd name="connsiteX71" fmla="*/ 11864555 w 12329382"/>
                <a:gd name="connsiteY71" fmla="*/ 492302 h 812606"/>
                <a:gd name="connsiteX72" fmla="*/ 12329382 w 12329382"/>
                <a:gd name="connsiteY72" fmla="*/ 159808 h 812606"/>
                <a:gd name="connsiteX73" fmla="*/ 12329208 w 12329382"/>
                <a:gd name="connsiteY73" fmla="*/ 177225 h 812606"/>
                <a:gd name="connsiteX74" fmla="*/ 11735542 w 12329382"/>
                <a:gd name="connsiteY74" fmla="*/ 660610 h 812606"/>
                <a:gd name="connsiteX75" fmla="*/ 11365115 w 12329382"/>
                <a:gd name="connsiteY75" fmla="*/ 512014 h 812606"/>
                <a:gd name="connsiteX76" fmla="*/ 11316909 w 12329382"/>
                <a:gd name="connsiteY76" fmla="*/ 464675 h 812606"/>
                <a:gd name="connsiteX77" fmla="*/ 11312594 w 12329382"/>
                <a:gd name="connsiteY77" fmla="*/ 473298 h 812606"/>
                <a:gd name="connsiteX78" fmla="*/ 11303059 w 12329382"/>
                <a:gd name="connsiteY78" fmla="*/ 455634 h 812606"/>
                <a:gd name="connsiteX79" fmla="*/ 10863230 w 12329382"/>
                <a:gd name="connsiteY79" fmla="*/ 168308 h 812606"/>
                <a:gd name="connsiteX80" fmla="*/ 10440168 w 12329382"/>
                <a:gd name="connsiteY80" fmla="*/ 428741 h 812606"/>
                <a:gd name="connsiteX81" fmla="*/ 10439916 w 12329382"/>
                <a:gd name="connsiteY81" fmla="*/ 429150 h 812606"/>
                <a:gd name="connsiteX82" fmla="*/ 10438424 w 12329382"/>
                <a:gd name="connsiteY82" fmla="*/ 432244 h 812606"/>
                <a:gd name="connsiteX83" fmla="*/ 10388584 w 12329382"/>
                <a:gd name="connsiteY83" fmla="*/ 516101 h 812606"/>
                <a:gd name="connsiteX84" fmla="*/ 10382475 w 12329382"/>
                <a:gd name="connsiteY84" fmla="*/ 525613 h 812606"/>
                <a:gd name="connsiteX85" fmla="*/ 9890722 w 12329382"/>
                <a:gd name="connsiteY85" fmla="*/ 812603 h 812606"/>
                <a:gd name="connsiteX86" fmla="*/ 9520295 w 12329382"/>
                <a:gd name="connsiteY86" fmla="*/ 664007 h 812606"/>
                <a:gd name="connsiteX87" fmla="*/ 9472089 w 12329382"/>
                <a:gd name="connsiteY87" fmla="*/ 616668 h 812606"/>
                <a:gd name="connsiteX88" fmla="*/ 9467775 w 12329382"/>
                <a:gd name="connsiteY88" fmla="*/ 625292 h 812606"/>
                <a:gd name="connsiteX89" fmla="*/ 9458240 w 12329382"/>
                <a:gd name="connsiteY89" fmla="*/ 607627 h 812606"/>
                <a:gd name="connsiteX90" fmla="*/ 9018411 w 12329382"/>
                <a:gd name="connsiteY90" fmla="*/ 320302 h 812606"/>
                <a:gd name="connsiteX91" fmla="*/ 8752800 w 12329382"/>
                <a:gd name="connsiteY91" fmla="*/ 411089 h 812606"/>
                <a:gd name="connsiteX92" fmla="*/ 8707593 w 12329382"/>
                <a:gd name="connsiteY92" fmla="*/ 449000 h 812606"/>
                <a:gd name="connsiteX93" fmla="*/ 8702020 w 12329382"/>
                <a:gd name="connsiteY93" fmla="*/ 456073 h 812606"/>
                <a:gd name="connsiteX94" fmla="*/ 8590096 w 12329382"/>
                <a:gd name="connsiteY94" fmla="*/ 553928 h 812606"/>
                <a:gd name="connsiteX95" fmla="*/ 8548816 w 12329382"/>
                <a:gd name="connsiteY95" fmla="*/ 583206 h 812606"/>
                <a:gd name="connsiteX96" fmla="*/ 8275244 w 12329382"/>
                <a:gd name="connsiteY96" fmla="*/ 660611 h 812606"/>
                <a:gd name="connsiteX97" fmla="*/ 7904817 w 12329382"/>
                <a:gd name="connsiteY97" fmla="*/ 512015 h 812606"/>
                <a:gd name="connsiteX98" fmla="*/ 7856610 w 12329382"/>
                <a:gd name="connsiteY98" fmla="*/ 464676 h 812606"/>
                <a:gd name="connsiteX99" fmla="*/ 7852297 w 12329382"/>
                <a:gd name="connsiteY99" fmla="*/ 473299 h 812606"/>
                <a:gd name="connsiteX100" fmla="*/ 7842761 w 12329382"/>
                <a:gd name="connsiteY100" fmla="*/ 455635 h 812606"/>
                <a:gd name="connsiteX101" fmla="*/ 7402931 w 12329382"/>
                <a:gd name="connsiteY101" fmla="*/ 168309 h 812606"/>
                <a:gd name="connsiteX102" fmla="*/ 6979869 w 12329382"/>
                <a:gd name="connsiteY102" fmla="*/ 428742 h 812606"/>
                <a:gd name="connsiteX103" fmla="*/ 6979618 w 12329382"/>
                <a:gd name="connsiteY103" fmla="*/ 429151 h 812606"/>
                <a:gd name="connsiteX104" fmla="*/ 6978126 w 12329382"/>
                <a:gd name="connsiteY104" fmla="*/ 432245 h 812606"/>
                <a:gd name="connsiteX105" fmla="*/ 6922176 w 12329382"/>
                <a:gd name="connsiteY105" fmla="*/ 525614 h 812606"/>
                <a:gd name="connsiteX106" fmla="*/ 6430425 w 12329382"/>
                <a:gd name="connsiteY106" fmla="*/ 812604 h 812606"/>
                <a:gd name="connsiteX107" fmla="*/ 6059997 w 12329382"/>
                <a:gd name="connsiteY107" fmla="*/ 664008 h 812606"/>
                <a:gd name="connsiteX108" fmla="*/ 6011791 w 12329382"/>
                <a:gd name="connsiteY108" fmla="*/ 616669 h 812606"/>
                <a:gd name="connsiteX109" fmla="*/ 6007477 w 12329382"/>
                <a:gd name="connsiteY109" fmla="*/ 625293 h 812606"/>
                <a:gd name="connsiteX110" fmla="*/ 5997942 w 12329382"/>
                <a:gd name="connsiteY110" fmla="*/ 607628 h 812606"/>
                <a:gd name="connsiteX111" fmla="*/ 5558112 w 12329382"/>
                <a:gd name="connsiteY111" fmla="*/ 320302 h 812606"/>
                <a:gd name="connsiteX112" fmla="*/ 5292503 w 12329382"/>
                <a:gd name="connsiteY112" fmla="*/ 411089 h 812606"/>
                <a:gd name="connsiteX113" fmla="*/ 5207592 w 12329382"/>
                <a:gd name="connsiteY113" fmla="*/ 488913 h 812606"/>
                <a:gd name="connsiteX114" fmla="*/ 5088518 w 12329382"/>
                <a:gd name="connsiteY114" fmla="*/ 583208 h 812606"/>
                <a:gd name="connsiteX115" fmla="*/ 4814946 w 12329382"/>
                <a:gd name="connsiteY115" fmla="*/ 660613 h 812606"/>
                <a:gd name="connsiteX116" fmla="*/ 4444519 w 12329382"/>
                <a:gd name="connsiteY116" fmla="*/ 512017 h 812606"/>
                <a:gd name="connsiteX117" fmla="*/ 4396312 w 12329382"/>
                <a:gd name="connsiteY117" fmla="*/ 464678 h 812606"/>
                <a:gd name="connsiteX118" fmla="*/ 4391999 w 12329382"/>
                <a:gd name="connsiteY118" fmla="*/ 473301 h 812606"/>
                <a:gd name="connsiteX119" fmla="*/ 4382463 w 12329382"/>
                <a:gd name="connsiteY119" fmla="*/ 455637 h 812606"/>
                <a:gd name="connsiteX120" fmla="*/ 3942634 w 12329382"/>
                <a:gd name="connsiteY120" fmla="*/ 168311 h 812606"/>
                <a:gd name="connsiteX121" fmla="*/ 3519572 w 12329382"/>
                <a:gd name="connsiteY121" fmla="*/ 428744 h 812606"/>
                <a:gd name="connsiteX122" fmla="*/ 3477786 w 12329382"/>
                <a:gd name="connsiteY122" fmla="*/ 500852 h 812606"/>
                <a:gd name="connsiteX123" fmla="*/ 3467989 w 12329382"/>
                <a:gd name="connsiteY123" fmla="*/ 516104 h 812606"/>
                <a:gd name="connsiteX124" fmla="*/ 3461878 w 12329382"/>
                <a:gd name="connsiteY124" fmla="*/ 525616 h 812606"/>
                <a:gd name="connsiteX125" fmla="*/ 2970127 w 12329382"/>
                <a:gd name="connsiteY125" fmla="*/ 812606 h 812606"/>
                <a:gd name="connsiteX126" fmla="*/ 2599700 w 12329382"/>
                <a:gd name="connsiteY126" fmla="*/ 664010 h 812606"/>
                <a:gd name="connsiteX127" fmla="*/ 2551493 w 12329382"/>
                <a:gd name="connsiteY127" fmla="*/ 616671 h 812606"/>
                <a:gd name="connsiteX128" fmla="*/ 2547180 w 12329382"/>
                <a:gd name="connsiteY128" fmla="*/ 625295 h 812606"/>
                <a:gd name="connsiteX129" fmla="*/ 2537644 w 12329382"/>
                <a:gd name="connsiteY129" fmla="*/ 607630 h 812606"/>
                <a:gd name="connsiteX130" fmla="*/ 2097815 w 12329382"/>
                <a:gd name="connsiteY130" fmla="*/ 320304 h 812606"/>
                <a:gd name="connsiteX131" fmla="*/ 1832205 w 12329382"/>
                <a:gd name="connsiteY131" fmla="*/ 411091 h 812606"/>
                <a:gd name="connsiteX132" fmla="*/ 1722223 w 12329382"/>
                <a:gd name="connsiteY132" fmla="*/ 515954 h 812606"/>
                <a:gd name="connsiteX133" fmla="*/ 1628221 w 12329382"/>
                <a:gd name="connsiteY133" fmla="*/ 583210 h 812606"/>
                <a:gd name="connsiteX134" fmla="*/ 1354648 w 12329382"/>
                <a:gd name="connsiteY134" fmla="*/ 660615 h 812606"/>
                <a:gd name="connsiteX135" fmla="*/ 984221 w 12329382"/>
                <a:gd name="connsiteY135" fmla="*/ 512019 h 812606"/>
                <a:gd name="connsiteX136" fmla="*/ 936015 w 12329382"/>
                <a:gd name="connsiteY136" fmla="*/ 464680 h 812606"/>
                <a:gd name="connsiteX137" fmla="*/ 931701 w 12329382"/>
                <a:gd name="connsiteY137" fmla="*/ 473303 h 812606"/>
                <a:gd name="connsiteX138" fmla="*/ 922165 w 12329382"/>
                <a:gd name="connsiteY138" fmla="*/ 455639 h 812606"/>
                <a:gd name="connsiteX139" fmla="*/ 482336 w 12329382"/>
                <a:gd name="connsiteY139" fmla="*/ 168313 h 812606"/>
                <a:gd name="connsiteX140" fmla="*/ 59274 w 12329382"/>
                <a:gd name="connsiteY140" fmla="*/ 428746 h 812606"/>
                <a:gd name="connsiteX141" fmla="*/ 59022 w 12329382"/>
                <a:gd name="connsiteY141" fmla="*/ 429155 h 812606"/>
                <a:gd name="connsiteX142" fmla="*/ 30744 w 12329382"/>
                <a:gd name="connsiteY142" fmla="*/ 480219 h 812606"/>
                <a:gd name="connsiteX143" fmla="*/ -1 w 12329382"/>
                <a:gd name="connsiteY143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50734 w 12329384"/>
                <a:gd name="connsiteY21" fmla="*/ 332392 h 812606"/>
                <a:gd name="connsiteX22" fmla="*/ 3581479 w 12329384"/>
                <a:gd name="connsiteY22" fmla="*/ 271321 h 812606"/>
                <a:gd name="connsiteX23" fmla="*/ 3573787 w 12329384"/>
                <a:gd name="connsiteY23" fmla="*/ 296505 h 812606"/>
                <a:gd name="connsiteX24" fmla="*/ 3579897 w 12329384"/>
                <a:gd name="connsiteY24" fmla="*/ 286993 h 812606"/>
                <a:gd name="connsiteX25" fmla="*/ 4071649 w 12329384"/>
                <a:gd name="connsiteY25" fmla="*/ 3 h 812606"/>
                <a:gd name="connsiteX26" fmla="*/ 4442076 w 12329384"/>
                <a:gd name="connsiteY26" fmla="*/ 148599 h 812606"/>
                <a:gd name="connsiteX27" fmla="*/ 4490282 w 12329384"/>
                <a:gd name="connsiteY27" fmla="*/ 195938 h 812606"/>
                <a:gd name="connsiteX28" fmla="*/ 4494596 w 12329384"/>
                <a:gd name="connsiteY28" fmla="*/ 187314 h 812606"/>
                <a:gd name="connsiteX29" fmla="*/ 4504132 w 12329384"/>
                <a:gd name="connsiteY29" fmla="*/ 204979 h 812606"/>
                <a:gd name="connsiteX30" fmla="*/ 4943961 w 12329384"/>
                <a:gd name="connsiteY30" fmla="*/ 492304 h 812606"/>
                <a:gd name="connsiteX31" fmla="*/ 5209571 w 12329384"/>
                <a:gd name="connsiteY31" fmla="*/ 401517 h 812606"/>
                <a:gd name="connsiteX32" fmla="*/ 5254775 w 12329384"/>
                <a:gd name="connsiteY32" fmla="*/ 363608 h 812606"/>
                <a:gd name="connsiteX33" fmla="*/ 5372276 w 12329384"/>
                <a:gd name="connsiteY33" fmla="*/ 258677 h 812606"/>
                <a:gd name="connsiteX34" fmla="*/ 5413555 w 12329384"/>
                <a:gd name="connsiteY34" fmla="*/ 229399 h 812606"/>
                <a:gd name="connsiteX35" fmla="*/ 5687128 w 12329384"/>
                <a:gd name="connsiteY35" fmla="*/ 151994 h 812606"/>
                <a:gd name="connsiteX36" fmla="*/ 6057555 w 12329384"/>
                <a:gd name="connsiteY36" fmla="*/ 300590 h 812606"/>
                <a:gd name="connsiteX37" fmla="*/ 6105761 w 12329384"/>
                <a:gd name="connsiteY37" fmla="*/ 347929 h 812606"/>
                <a:gd name="connsiteX38" fmla="*/ 6110075 w 12329384"/>
                <a:gd name="connsiteY38" fmla="*/ 339306 h 812606"/>
                <a:gd name="connsiteX39" fmla="*/ 6119611 w 12329384"/>
                <a:gd name="connsiteY39" fmla="*/ 356970 h 812606"/>
                <a:gd name="connsiteX40" fmla="*/ 6559439 w 12329384"/>
                <a:gd name="connsiteY40" fmla="*/ 644296 h 812606"/>
                <a:gd name="connsiteX41" fmla="*/ 6982502 w 12329384"/>
                <a:gd name="connsiteY41" fmla="*/ 383863 h 812606"/>
                <a:gd name="connsiteX42" fmla="*/ 6982753 w 12329384"/>
                <a:gd name="connsiteY42" fmla="*/ 383454 h 812606"/>
                <a:gd name="connsiteX43" fmla="*/ 6984246 w 12329384"/>
                <a:gd name="connsiteY43" fmla="*/ 380360 h 812606"/>
                <a:gd name="connsiteX44" fmla="*/ 7040195 w 12329384"/>
                <a:gd name="connsiteY44" fmla="*/ 286991 h 812606"/>
                <a:gd name="connsiteX45" fmla="*/ 7531947 w 12329384"/>
                <a:gd name="connsiteY45" fmla="*/ 1 h 812606"/>
                <a:gd name="connsiteX46" fmla="*/ 7902374 w 12329384"/>
                <a:gd name="connsiteY46" fmla="*/ 148597 h 812606"/>
                <a:gd name="connsiteX47" fmla="*/ 7950580 w 12329384"/>
                <a:gd name="connsiteY47" fmla="*/ 195936 h 812606"/>
                <a:gd name="connsiteX48" fmla="*/ 7954894 w 12329384"/>
                <a:gd name="connsiteY48" fmla="*/ 187312 h 812606"/>
                <a:gd name="connsiteX49" fmla="*/ 7964430 w 12329384"/>
                <a:gd name="connsiteY49" fmla="*/ 204977 h 812606"/>
                <a:gd name="connsiteX50" fmla="*/ 8404258 w 12329384"/>
                <a:gd name="connsiteY50" fmla="*/ 492302 h 812606"/>
                <a:gd name="connsiteX51" fmla="*/ 8669869 w 12329384"/>
                <a:gd name="connsiteY51" fmla="*/ 401515 h 812606"/>
                <a:gd name="connsiteX52" fmla="*/ 8715076 w 12329384"/>
                <a:gd name="connsiteY52" fmla="*/ 363604 h 812606"/>
                <a:gd name="connsiteX53" fmla="*/ 8720650 w 12329384"/>
                <a:gd name="connsiteY53" fmla="*/ 356531 h 812606"/>
                <a:gd name="connsiteX54" fmla="*/ 8832573 w 12329384"/>
                <a:gd name="connsiteY54" fmla="*/ 258676 h 812606"/>
                <a:gd name="connsiteX55" fmla="*/ 8873853 w 12329384"/>
                <a:gd name="connsiteY55" fmla="*/ 229399 h 812606"/>
                <a:gd name="connsiteX56" fmla="*/ 9147426 w 12329384"/>
                <a:gd name="connsiteY56" fmla="*/ 151993 h 812606"/>
                <a:gd name="connsiteX57" fmla="*/ 9517853 w 12329384"/>
                <a:gd name="connsiteY57" fmla="*/ 300589 h 812606"/>
                <a:gd name="connsiteX58" fmla="*/ 9566059 w 12329384"/>
                <a:gd name="connsiteY58" fmla="*/ 347928 h 812606"/>
                <a:gd name="connsiteX59" fmla="*/ 9570373 w 12329384"/>
                <a:gd name="connsiteY59" fmla="*/ 339305 h 812606"/>
                <a:gd name="connsiteX60" fmla="*/ 9579908 w 12329384"/>
                <a:gd name="connsiteY60" fmla="*/ 356969 h 812606"/>
                <a:gd name="connsiteX61" fmla="*/ 10019738 w 12329384"/>
                <a:gd name="connsiteY61" fmla="*/ 644295 h 812606"/>
                <a:gd name="connsiteX62" fmla="*/ 10442800 w 12329384"/>
                <a:gd name="connsiteY62" fmla="*/ 383862 h 812606"/>
                <a:gd name="connsiteX63" fmla="*/ 10443052 w 12329384"/>
                <a:gd name="connsiteY63" fmla="*/ 383453 h 812606"/>
                <a:gd name="connsiteX64" fmla="*/ 10444544 w 12329384"/>
                <a:gd name="connsiteY64" fmla="*/ 380359 h 812606"/>
                <a:gd name="connsiteX65" fmla="*/ 10502074 w 12329384"/>
                <a:gd name="connsiteY65" fmla="*/ 271318 h 812606"/>
                <a:gd name="connsiteX66" fmla="*/ 10500493 w 12329384"/>
                <a:gd name="connsiteY66" fmla="*/ 286990 h 812606"/>
                <a:gd name="connsiteX67" fmla="*/ 10992245 w 12329384"/>
                <a:gd name="connsiteY67" fmla="*/ 0 h 812606"/>
                <a:gd name="connsiteX68" fmla="*/ 11362672 w 12329384"/>
                <a:gd name="connsiteY68" fmla="*/ 148596 h 812606"/>
                <a:gd name="connsiteX69" fmla="*/ 11410878 w 12329384"/>
                <a:gd name="connsiteY69" fmla="*/ 195935 h 812606"/>
                <a:gd name="connsiteX70" fmla="*/ 11424728 w 12329384"/>
                <a:gd name="connsiteY70" fmla="*/ 204976 h 812606"/>
                <a:gd name="connsiteX71" fmla="*/ 11864557 w 12329384"/>
                <a:gd name="connsiteY71" fmla="*/ 492302 h 812606"/>
                <a:gd name="connsiteX72" fmla="*/ 12329384 w 12329384"/>
                <a:gd name="connsiteY72" fmla="*/ 159808 h 812606"/>
                <a:gd name="connsiteX73" fmla="*/ 12329210 w 12329384"/>
                <a:gd name="connsiteY73" fmla="*/ 177225 h 812606"/>
                <a:gd name="connsiteX74" fmla="*/ 11735544 w 12329384"/>
                <a:gd name="connsiteY74" fmla="*/ 660610 h 812606"/>
                <a:gd name="connsiteX75" fmla="*/ 11365117 w 12329384"/>
                <a:gd name="connsiteY75" fmla="*/ 512014 h 812606"/>
                <a:gd name="connsiteX76" fmla="*/ 11316911 w 12329384"/>
                <a:gd name="connsiteY76" fmla="*/ 464675 h 812606"/>
                <a:gd name="connsiteX77" fmla="*/ 11312596 w 12329384"/>
                <a:gd name="connsiteY77" fmla="*/ 473298 h 812606"/>
                <a:gd name="connsiteX78" fmla="*/ 11303061 w 12329384"/>
                <a:gd name="connsiteY78" fmla="*/ 455634 h 812606"/>
                <a:gd name="connsiteX79" fmla="*/ 10863232 w 12329384"/>
                <a:gd name="connsiteY79" fmla="*/ 168308 h 812606"/>
                <a:gd name="connsiteX80" fmla="*/ 10440170 w 12329384"/>
                <a:gd name="connsiteY80" fmla="*/ 428741 h 812606"/>
                <a:gd name="connsiteX81" fmla="*/ 10439918 w 12329384"/>
                <a:gd name="connsiteY81" fmla="*/ 429150 h 812606"/>
                <a:gd name="connsiteX82" fmla="*/ 10438426 w 12329384"/>
                <a:gd name="connsiteY82" fmla="*/ 432244 h 812606"/>
                <a:gd name="connsiteX83" fmla="*/ 10388586 w 12329384"/>
                <a:gd name="connsiteY83" fmla="*/ 516101 h 812606"/>
                <a:gd name="connsiteX84" fmla="*/ 10382477 w 12329384"/>
                <a:gd name="connsiteY84" fmla="*/ 525613 h 812606"/>
                <a:gd name="connsiteX85" fmla="*/ 9890724 w 12329384"/>
                <a:gd name="connsiteY85" fmla="*/ 812603 h 812606"/>
                <a:gd name="connsiteX86" fmla="*/ 9520297 w 12329384"/>
                <a:gd name="connsiteY86" fmla="*/ 664007 h 812606"/>
                <a:gd name="connsiteX87" fmla="*/ 9472091 w 12329384"/>
                <a:gd name="connsiteY87" fmla="*/ 616668 h 812606"/>
                <a:gd name="connsiteX88" fmla="*/ 9467777 w 12329384"/>
                <a:gd name="connsiteY88" fmla="*/ 625292 h 812606"/>
                <a:gd name="connsiteX89" fmla="*/ 9458242 w 12329384"/>
                <a:gd name="connsiteY89" fmla="*/ 607627 h 812606"/>
                <a:gd name="connsiteX90" fmla="*/ 9018413 w 12329384"/>
                <a:gd name="connsiteY90" fmla="*/ 320302 h 812606"/>
                <a:gd name="connsiteX91" fmla="*/ 8752802 w 12329384"/>
                <a:gd name="connsiteY91" fmla="*/ 411089 h 812606"/>
                <a:gd name="connsiteX92" fmla="*/ 8707595 w 12329384"/>
                <a:gd name="connsiteY92" fmla="*/ 449000 h 812606"/>
                <a:gd name="connsiteX93" fmla="*/ 8702022 w 12329384"/>
                <a:gd name="connsiteY93" fmla="*/ 456073 h 812606"/>
                <a:gd name="connsiteX94" fmla="*/ 8590098 w 12329384"/>
                <a:gd name="connsiteY94" fmla="*/ 553928 h 812606"/>
                <a:gd name="connsiteX95" fmla="*/ 8548818 w 12329384"/>
                <a:gd name="connsiteY95" fmla="*/ 583206 h 812606"/>
                <a:gd name="connsiteX96" fmla="*/ 8275246 w 12329384"/>
                <a:gd name="connsiteY96" fmla="*/ 660611 h 812606"/>
                <a:gd name="connsiteX97" fmla="*/ 7904819 w 12329384"/>
                <a:gd name="connsiteY97" fmla="*/ 512015 h 812606"/>
                <a:gd name="connsiteX98" fmla="*/ 7856612 w 12329384"/>
                <a:gd name="connsiteY98" fmla="*/ 464676 h 812606"/>
                <a:gd name="connsiteX99" fmla="*/ 7852299 w 12329384"/>
                <a:gd name="connsiteY99" fmla="*/ 473299 h 812606"/>
                <a:gd name="connsiteX100" fmla="*/ 7842763 w 12329384"/>
                <a:gd name="connsiteY100" fmla="*/ 455635 h 812606"/>
                <a:gd name="connsiteX101" fmla="*/ 7402933 w 12329384"/>
                <a:gd name="connsiteY101" fmla="*/ 168309 h 812606"/>
                <a:gd name="connsiteX102" fmla="*/ 6979871 w 12329384"/>
                <a:gd name="connsiteY102" fmla="*/ 428742 h 812606"/>
                <a:gd name="connsiteX103" fmla="*/ 6979620 w 12329384"/>
                <a:gd name="connsiteY103" fmla="*/ 429151 h 812606"/>
                <a:gd name="connsiteX104" fmla="*/ 6978128 w 12329384"/>
                <a:gd name="connsiteY104" fmla="*/ 432245 h 812606"/>
                <a:gd name="connsiteX105" fmla="*/ 6922178 w 12329384"/>
                <a:gd name="connsiteY105" fmla="*/ 525614 h 812606"/>
                <a:gd name="connsiteX106" fmla="*/ 6430427 w 12329384"/>
                <a:gd name="connsiteY106" fmla="*/ 812604 h 812606"/>
                <a:gd name="connsiteX107" fmla="*/ 6059999 w 12329384"/>
                <a:gd name="connsiteY107" fmla="*/ 664008 h 812606"/>
                <a:gd name="connsiteX108" fmla="*/ 6011793 w 12329384"/>
                <a:gd name="connsiteY108" fmla="*/ 616669 h 812606"/>
                <a:gd name="connsiteX109" fmla="*/ 5997944 w 12329384"/>
                <a:gd name="connsiteY109" fmla="*/ 607628 h 812606"/>
                <a:gd name="connsiteX110" fmla="*/ 5558114 w 12329384"/>
                <a:gd name="connsiteY110" fmla="*/ 320302 h 812606"/>
                <a:gd name="connsiteX111" fmla="*/ 5292505 w 12329384"/>
                <a:gd name="connsiteY111" fmla="*/ 411089 h 812606"/>
                <a:gd name="connsiteX112" fmla="*/ 5207594 w 12329384"/>
                <a:gd name="connsiteY112" fmla="*/ 488913 h 812606"/>
                <a:gd name="connsiteX113" fmla="*/ 5088520 w 12329384"/>
                <a:gd name="connsiteY113" fmla="*/ 583208 h 812606"/>
                <a:gd name="connsiteX114" fmla="*/ 4814948 w 12329384"/>
                <a:gd name="connsiteY114" fmla="*/ 660613 h 812606"/>
                <a:gd name="connsiteX115" fmla="*/ 4444521 w 12329384"/>
                <a:gd name="connsiteY115" fmla="*/ 512017 h 812606"/>
                <a:gd name="connsiteX116" fmla="*/ 4396314 w 12329384"/>
                <a:gd name="connsiteY116" fmla="*/ 464678 h 812606"/>
                <a:gd name="connsiteX117" fmla="*/ 4392001 w 12329384"/>
                <a:gd name="connsiteY117" fmla="*/ 473301 h 812606"/>
                <a:gd name="connsiteX118" fmla="*/ 4382465 w 12329384"/>
                <a:gd name="connsiteY118" fmla="*/ 455637 h 812606"/>
                <a:gd name="connsiteX119" fmla="*/ 3942636 w 12329384"/>
                <a:gd name="connsiteY119" fmla="*/ 168311 h 812606"/>
                <a:gd name="connsiteX120" fmla="*/ 3519574 w 12329384"/>
                <a:gd name="connsiteY120" fmla="*/ 428744 h 812606"/>
                <a:gd name="connsiteX121" fmla="*/ 3477788 w 12329384"/>
                <a:gd name="connsiteY121" fmla="*/ 500852 h 812606"/>
                <a:gd name="connsiteX122" fmla="*/ 3467991 w 12329384"/>
                <a:gd name="connsiteY122" fmla="*/ 516104 h 812606"/>
                <a:gd name="connsiteX123" fmla="*/ 3461880 w 12329384"/>
                <a:gd name="connsiteY123" fmla="*/ 525616 h 812606"/>
                <a:gd name="connsiteX124" fmla="*/ 2970129 w 12329384"/>
                <a:gd name="connsiteY124" fmla="*/ 812606 h 812606"/>
                <a:gd name="connsiteX125" fmla="*/ 2599702 w 12329384"/>
                <a:gd name="connsiteY125" fmla="*/ 664010 h 812606"/>
                <a:gd name="connsiteX126" fmla="*/ 2551495 w 12329384"/>
                <a:gd name="connsiteY126" fmla="*/ 616671 h 812606"/>
                <a:gd name="connsiteX127" fmla="*/ 2547182 w 12329384"/>
                <a:gd name="connsiteY127" fmla="*/ 625295 h 812606"/>
                <a:gd name="connsiteX128" fmla="*/ 2537646 w 12329384"/>
                <a:gd name="connsiteY128" fmla="*/ 607630 h 812606"/>
                <a:gd name="connsiteX129" fmla="*/ 2097817 w 12329384"/>
                <a:gd name="connsiteY129" fmla="*/ 320304 h 812606"/>
                <a:gd name="connsiteX130" fmla="*/ 1832207 w 12329384"/>
                <a:gd name="connsiteY130" fmla="*/ 411091 h 812606"/>
                <a:gd name="connsiteX131" fmla="*/ 1722225 w 12329384"/>
                <a:gd name="connsiteY131" fmla="*/ 515954 h 812606"/>
                <a:gd name="connsiteX132" fmla="*/ 1628223 w 12329384"/>
                <a:gd name="connsiteY132" fmla="*/ 583210 h 812606"/>
                <a:gd name="connsiteX133" fmla="*/ 1354650 w 12329384"/>
                <a:gd name="connsiteY133" fmla="*/ 660615 h 812606"/>
                <a:gd name="connsiteX134" fmla="*/ 984223 w 12329384"/>
                <a:gd name="connsiteY134" fmla="*/ 512019 h 812606"/>
                <a:gd name="connsiteX135" fmla="*/ 936017 w 12329384"/>
                <a:gd name="connsiteY135" fmla="*/ 464680 h 812606"/>
                <a:gd name="connsiteX136" fmla="*/ 931703 w 12329384"/>
                <a:gd name="connsiteY136" fmla="*/ 473303 h 812606"/>
                <a:gd name="connsiteX137" fmla="*/ 922167 w 12329384"/>
                <a:gd name="connsiteY137" fmla="*/ 455639 h 812606"/>
                <a:gd name="connsiteX138" fmla="*/ 482338 w 12329384"/>
                <a:gd name="connsiteY138" fmla="*/ 168313 h 812606"/>
                <a:gd name="connsiteX139" fmla="*/ 59276 w 12329384"/>
                <a:gd name="connsiteY139" fmla="*/ 428746 h 812606"/>
                <a:gd name="connsiteX140" fmla="*/ 59024 w 12329384"/>
                <a:gd name="connsiteY140" fmla="*/ 429155 h 812606"/>
                <a:gd name="connsiteX141" fmla="*/ 30746 w 12329384"/>
                <a:gd name="connsiteY141" fmla="*/ 480219 h 812606"/>
                <a:gd name="connsiteX142" fmla="*/ 1 w 12329384"/>
                <a:gd name="connsiteY142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81477 w 12329382"/>
                <a:gd name="connsiteY21" fmla="*/ 271321 h 812606"/>
                <a:gd name="connsiteX22" fmla="*/ 3573785 w 12329382"/>
                <a:gd name="connsiteY22" fmla="*/ 296505 h 812606"/>
                <a:gd name="connsiteX23" fmla="*/ 3579895 w 12329382"/>
                <a:gd name="connsiteY23" fmla="*/ 286993 h 812606"/>
                <a:gd name="connsiteX24" fmla="*/ 4071647 w 12329382"/>
                <a:gd name="connsiteY24" fmla="*/ 3 h 812606"/>
                <a:gd name="connsiteX25" fmla="*/ 4442074 w 12329382"/>
                <a:gd name="connsiteY25" fmla="*/ 148599 h 812606"/>
                <a:gd name="connsiteX26" fmla="*/ 4490280 w 12329382"/>
                <a:gd name="connsiteY26" fmla="*/ 195938 h 812606"/>
                <a:gd name="connsiteX27" fmla="*/ 4494594 w 12329382"/>
                <a:gd name="connsiteY27" fmla="*/ 187314 h 812606"/>
                <a:gd name="connsiteX28" fmla="*/ 4504130 w 12329382"/>
                <a:gd name="connsiteY28" fmla="*/ 204979 h 812606"/>
                <a:gd name="connsiteX29" fmla="*/ 4943959 w 12329382"/>
                <a:gd name="connsiteY29" fmla="*/ 492304 h 812606"/>
                <a:gd name="connsiteX30" fmla="*/ 5209569 w 12329382"/>
                <a:gd name="connsiteY30" fmla="*/ 401517 h 812606"/>
                <a:gd name="connsiteX31" fmla="*/ 5254773 w 12329382"/>
                <a:gd name="connsiteY31" fmla="*/ 363608 h 812606"/>
                <a:gd name="connsiteX32" fmla="*/ 5372274 w 12329382"/>
                <a:gd name="connsiteY32" fmla="*/ 258677 h 812606"/>
                <a:gd name="connsiteX33" fmla="*/ 5413553 w 12329382"/>
                <a:gd name="connsiteY33" fmla="*/ 229399 h 812606"/>
                <a:gd name="connsiteX34" fmla="*/ 5687126 w 12329382"/>
                <a:gd name="connsiteY34" fmla="*/ 151994 h 812606"/>
                <a:gd name="connsiteX35" fmla="*/ 6057553 w 12329382"/>
                <a:gd name="connsiteY35" fmla="*/ 300590 h 812606"/>
                <a:gd name="connsiteX36" fmla="*/ 6105759 w 12329382"/>
                <a:gd name="connsiteY36" fmla="*/ 347929 h 812606"/>
                <a:gd name="connsiteX37" fmla="*/ 6110073 w 12329382"/>
                <a:gd name="connsiteY37" fmla="*/ 339306 h 812606"/>
                <a:gd name="connsiteX38" fmla="*/ 6119609 w 12329382"/>
                <a:gd name="connsiteY38" fmla="*/ 356970 h 812606"/>
                <a:gd name="connsiteX39" fmla="*/ 6559437 w 12329382"/>
                <a:gd name="connsiteY39" fmla="*/ 644296 h 812606"/>
                <a:gd name="connsiteX40" fmla="*/ 6982500 w 12329382"/>
                <a:gd name="connsiteY40" fmla="*/ 383863 h 812606"/>
                <a:gd name="connsiteX41" fmla="*/ 6982751 w 12329382"/>
                <a:gd name="connsiteY41" fmla="*/ 383454 h 812606"/>
                <a:gd name="connsiteX42" fmla="*/ 6984244 w 12329382"/>
                <a:gd name="connsiteY42" fmla="*/ 380360 h 812606"/>
                <a:gd name="connsiteX43" fmla="*/ 7040193 w 12329382"/>
                <a:gd name="connsiteY43" fmla="*/ 286991 h 812606"/>
                <a:gd name="connsiteX44" fmla="*/ 7531945 w 12329382"/>
                <a:gd name="connsiteY44" fmla="*/ 1 h 812606"/>
                <a:gd name="connsiteX45" fmla="*/ 7902372 w 12329382"/>
                <a:gd name="connsiteY45" fmla="*/ 148597 h 812606"/>
                <a:gd name="connsiteX46" fmla="*/ 7950578 w 12329382"/>
                <a:gd name="connsiteY46" fmla="*/ 195936 h 812606"/>
                <a:gd name="connsiteX47" fmla="*/ 7954892 w 12329382"/>
                <a:gd name="connsiteY47" fmla="*/ 187312 h 812606"/>
                <a:gd name="connsiteX48" fmla="*/ 7964428 w 12329382"/>
                <a:gd name="connsiteY48" fmla="*/ 204977 h 812606"/>
                <a:gd name="connsiteX49" fmla="*/ 8404256 w 12329382"/>
                <a:gd name="connsiteY49" fmla="*/ 492302 h 812606"/>
                <a:gd name="connsiteX50" fmla="*/ 8669867 w 12329382"/>
                <a:gd name="connsiteY50" fmla="*/ 401515 h 812606"/>
                <a:gd name="connsiteX51" fmla="*/ 8715074 w 12329382"/>
                <a:gd name="connsiteY51" fmla="*/ 363604 h 812606"/>
                <a:gd name="connsiteX52" fmla="*/ 8720648 w 12329382"/>
                <a:gd name="connsiteY52" fmla="*/ 356531 h 812606"/>
                <a:gd name="connsiteX53" fmla="*/ 8832571 w 12329382"/>
                <a:gd name="connsiteY53" fmla="*/ 258676 h 812606"/>
                <a:gd name="connsiteX54" fmla="*/ 8873851 w 12329382"/>
                <a:gd name="connsiteY54" fmla="*/ 229399 h 812606"/>
                <a:gd name="connsiteX55" fmla="*/ 9147424 w 12329382"/>
                <a:gd name="connsiteY55" fmla="*/ 151993 h 812606"/>
                <a:gd name="connsiteX56" fmla="*/ 9517851 w 12329382"/>
                <a:gd name="connsiteY56" fmla="*/ 300589 h 812606"/>
                <a:gd name="connsiteX57" fmla="*/ 9566057 w 12329382"/>
                <a:gd name="connsiteY57" fmla="*/ 347928 h 812606"/>
                <a:gd name="connsiteX58" fmla="*/ 9570371 w 12329382"/>
                <a:gd name="connsiteY58" fmla="*/ 339305 h 812606"/>
                <a:gd name="connsiteX59" fmla="*/ 9579906 w 12329382"/>
                <a:gd name="connsiteY59" fmla="*/ 356969 h 812606"/>
                <a:gd name="connsiteX60" fmla="*/ 10019736 w 12329382"/>
                <a:gd name="connsiteY60" fmla="*/ 644295 h 812606"/>
                <a:gd name="connsiteX61" fmla="*/ 10442798 w 12329382"/>
                <a:gd name="connsiteY61" fmla="*/ 383862 h 812606"/>
                <a:gd name="connsiteX62" fmla="*/ 10443050 w 12329382"/>
                <a:gd name="connsiteY62" fmla="*/ 383453 h 812606"/>
                <a:gd name="connsiteX63" fmla="*/ 10444542 w 12329382"/>
                <a:gd name="connsiteY63" fmla="*/ 380359 h 812606"/>
                <a:gd name="connsiteX64" fmla="*/ 10502072 w 12329382"/>
                <a:gd name="connsiteY64" fmla="*/ 271318 h 812606"/>
                <a:gd name="connsiteX65" fmla="*/ 10500491 w 12329382"/>
                <a:gd name="connsiteY65" fmla="*/ 286990 h 812606"/>
                <a:gd name="connsiteX66" fmla="*/ 10992243 w 12329382"/>
                <a:gd name="connsiteY66" fmla="*/ 0 h 812606"/>
                <a:gd name="connsiteX67" fmla="*/ 11362670 w 12329382"/>
                <a:gd name="connsiteY67" fmla="*/ 148596 h 812606"/>
                <a:gd name="connsiteX68" fmla="*/ 11410876 w 12329382"/>
                <a:gd name="connsiteY68" fmla="*/ 195935 h 812606"/>
                <a:gd name="connsiteX69" fmla="*/ 11424726 w 12329382"/>
                <a:gd name="connsiteY69" fmla="*/ 204976 h 812606"/>
                <a:gd name="connsiteX70" fmla="*/ 11864555 w 12329382"/>
                <a:gd name="connsiteY70" fmla="*/ 492302 h 812606"/>
                <a:gd name="connsiteX71" fmla="*/ 12329382 w 12329382"/>
                <a:gd name="connsiteY71" fmla="*/ 159808 h 812606"/>
                <a:gd name="connsiteX72" fmla="*/ 12329208 w 12329382"/>
                <a:gd name="connsiteY72" fmla="*/ 177225 h 812606"/>
                <a:gd name="connsiteX73" fmla="*/ 11735542 w 12329382"/>
                <a:gd name="connsiteY73" fmla="*/ 660610 h 812606"/>
                <a:gd name="connsiteX74" fmla="*/ 11365115 w 12329382"/>
                <a:gd name="connsiteY74" fmla="*/ 512014 h 812606"/>
                <a:gd name="connsiteX75" fmla="*/ 11316909 w 12329382"/>
                <a:gd name="connsiteY75" fmla="*/ 464675 h 812606"/>
                <a:gd name="connsiteX76" fmla="*/ 11312594 w 12329382"/>
                <a:gd name="connsiteY76" fmla="*/ 473298 h 812606"/>
                <a:gd name="connsiteX77" fmla="*/ 11303059 w 12329382"/>
                <a:gd name="connsiteY77" fmla="*/ 455634 h 812606"/>
                <a:gd name="connsiteX78" fmla="*/ 10863230 w 12329382"/>
                <a:gd name="connsiteY78" fmla="*/ 168308 h 812606"/>
                <a:gd name="connsiteX79" fmla="*/ 10440168 w 12329382"/>
                <a:gd name="connsiteY79" fmla="*/ 428741 h 812606"/>
                <a:gd name="connsiteX80" fmla="*/ 10439916 w 12329382"/>
                <a:gd name="connsiteY80" fmla="*/ 429150 h 812606"/>
                <a:gd name="connsiteX81" fmla="*/ 10438424 w 12329382"/>
                <a:gd name="connsiteY81" fmla="*/ 432244 h 812606"/>
                <a:gd name="connsiteX82" fmla="*/ 10388584 w 12329382"/>
                <a:gd name="connsiteY82" fmla="*/ 516101 h 812606"/>
                <a:gd name="connsiteX83" fmla="*/ 10382475 w 12329382"/>
                <a:gd name="connsiteY83" fmla="*/ 525613 h 812606"/>
                <a:gd name="connsiteX84" fmla="*/ 9890722 w 12329382"/>
                <a:gd name="connsiteY84" fmla="*/ 812603 h 812606"/>
                <a:gd name="connsiteX85" fmla="*/ 9520295 w 12329382"/>
                <a:gd name="connsiteY85" fmla="*/ 664007 h 812606"/>
                <a:gd name="connsiteX86" fmla="*/ 9472089 w 12329382"/>
                <a:gd name="connsiteY86" fmla="*/ 616668 h 812606"/>
                <a:gd name="connsiteX87" fmla="*/ 9467775 w 12329382"/>
                <a:gd name="connsiteY87" fmla="*/ 625292 h 812606"/>
                <a:gd name="connsiteX88" fmla="*/ 9458240 w 12329382"/>
                <a:gd name="connsiteY88" fmla="*/ 607627 h 812606"/>
                <a:gd name="connsiteX89" fmla="*/ 9018411 w 12329382"/>
                <a:gd name="connsiteY89" fmla="*/ 320302 h 812606"/>
                <a:gd name="connsiteX90" fmla="*/ 8752800 w 12329382"/>
                <a:gd name="connsiteY90" fmla="*/ 411089 h 812606"/>
                <a:gd name="connsiteX91" fmla="*/ 8707593 w 12329382"/>
                <a:gd name="connsiteY91" fmla="*/ 449000 h 812606"/>
                <a:gd name="connsiteX92" fmla="*/ 8702020 w 12329382"/>
                <a:gd name="connsiteY92" fmla="*/ 456073 h 812606"/>
                <a:gd name="connsiteX93" fmla="*/ 8590096 w 12329382"/>
                <a:gd name="connsiteY93" fmla="*/ 553928 h 812606"/>
                <a:gd name="connsiteX94" fmla="*/ 8548816 w 12329382"/>
                <a:gd name="connsiteY94" fmla="*/ 583206 h 812606"/>
                <a:gd name="connsiteX95" fmla="*/ 8275244 w 12329382"/>
                <a:gd name="connsiteY95" fmla="*/ 660611 h 812606"/>
                <a:gd name="connsiteX96" fmla="*/ 7904817 w 12329382"/>
                <a:gd name="connsiteY96" fmla="*/ 512015 h 812606"/>
                <a:gd name="connsiteX97" fmla="*/ 7856610 w 12329382"/>
                <a:gd name="connsiteY97" fmla="*/ 464676 h 812606"/>
                <a:gd name="connsiteX98" fmla="*/ 7852297 w 12329382"/>
                <a:gd name="connsiteY98" fmla="*/ 473299 h 812606"/>
                <a:gd name="connsiteX99" fmla="*/ 7842761 w 12329382"/>
                <a:gd name="connsiteY99" fmla="*/ 455635 h 812606"/>
                <a:gd name="connsiteX100" fmla="*/ 7402931 w 12329382"/>
                <a:gd name="connsiteY100" fmla="*/ 168309 h 812606"/>
                <a:gd name="connsiteX101" fmla="*/ 6979869 w 12329382"/>
                <a:gd name="connsiteY101" fmla="*/ 428742 h 812606"/>
                <a:gd name="connsiteX102" fmla="*/ 6979618 w 12329382"/>
                <a:gd name="connsiteY102" fmla="*/ 429151 h 812606"/>
                <a:gd name="connsiteX103" fmla="*/ 6978126 w 12329382"/>
                <a:gd name="connsiteY103" fmla="*/ 432245 h 812606"/>
                <a:gd name="connsiteX104" fmla="*/ 6922176 w 12329382"/>
                <a:gd name="connsiteY104" fmla="*/ 525614 h 812606"/>
                <a:gd name="connsiteX105" fmla="*/ 6430425 w 12329382"/>
                <a:gd name="connsiteY105" fmla="*/ 812604 h 812606"/>
                <a:gd name="connsiteX106" fmla="*/ 6059997 w 12329382"/>
                <a:gd name="connsiteY106" fmla="*/ 664008 h 812606"/>
                <a:gd name="connsiteX107" fmla="*/ 6011791 w 12329382"/>
                <a:gd name="connsiteY107" fmla="*/ 616669 h 812606"/>
                <a:gd name="connsiteX108" fmla="*/ 5997942 w 12329382"/>
                <a:gd name="connsiteY108" fmla="*/ 607628 h 812606"/>
                <a:gd name="connsiteX109" fmla="*/ 5558112 w 12329382"/>
                <a:gd name="connsiteY109" fmla="*/ 320302 h 812606"/>
                <a:gd name="connsiteX110" fmla="*/ 5292503 w 12329382"/>
                <a:gd name="connsiteY110" fmla="*/ 411089 h 812606"/>
                <a:gd name="connsiteX111" fmla="*/ 5207592 w 12329382"/>
                <a:gd name="connsiteY111" fmla="*/ 488913 h 812606"/>
                <a:gd name="connsiteX112" fmla="*/ 5088518 w 12329382"/>
                <a:gd name="connsiteY112" fmla="*/ 583208 h 812606"/>
                <a:gd name="connsiteX113" fmla="*/ 4814946 w 12329382"/>
                <a:gd name="connsiteY113" fmla="*/ 660613 h 812606"/>
                <a:gd name="connsiteX114" fmla="*/ 4444519 w 12329382"/>
                <a:gd name="connsiteY114" fmla="*/ 512017 h 812606"/>
                <a:gd name="connsiteX115" fmla="*/ 4396312 w 12329382"/>
                <a:gd name="connsiteY115" fmla="*/ 464678 h 812606"/>
                <a:gd name="connsiteX116" fmla="*/ 4391999 w 12329382"/>
                <a:gd name="connsiteY116" fmla="*/ 473301 h 812606"/>
                <a:gd name="connsiteX117" fmla="*/ 4382463 w 12329382"/>
                <a:gd name="connsiteY117" fmla="*/ 455637 h 812606"/>
                <a:gd name="connsiteX118" fmla="*/ 3942634 w 12329382"/>
                <a:gd name="connsiteY118" fmla="*/ 168311 h 812606"/>
                <a:gd name="connsiteX119" fmla="*/ 3519572 w 12329382"/>
                <a:gd name="connsiteY119" fmla="*/ 428744 h 812606"/>
                <a:gd name="connsiteX120" fmla="*/ 3477786 w 12329382"/>
                <a:gd name="connsiteY120" fmla="*/ 500852 h 812606"/>
                <a:gd name="connsiteX121" fmla="*/ 3467989 w 12329382"/>
                <a:gd name="connsiteY121" fmla="*/ 516104 h 812606"/>
                <a:gd name="connsiteX122" fmla="*/ 3461878 w 12329382"/>
                <a:gd name="connsiteY122" fmla="*/ 525616 h 812606"/>
                <a:gd name="connsiteX123" fmla="*/ 2970127 w 12329382"/>
                <a:gd name="connsiteY123" fmla="*/ 812606 h 812606"/>
                <a:gd name="connsiteX124" fmla="*/ 2599700 w 12329382"/>
                <a:gd name="connsiteY124" fmla="*/ 664010 h 812606"/>
                <a:gd name="connsiteX125" fmla="*/ 2551493 w 12329382"/>
                <a:gd name="connsiteY125" fmla="*/ 616671 h 812606"/>
                <a:gd name="connsiteX126" fmla="*/ 2547180 w 12329382"/>
                <a:gd name="connsiteY126" fmla="*/ 625295 h 812606"/>
                <a:gd name="connsiteX127" fmla="*/ 2537644 w 12329382"/>
                <a:gd name="connsiteY127" fmla="*/ 607630 h 812606"/>
                <a:gd name="connsiteX128" fmla="*/ 2097815 w 12329382"/>
                <a:gd name="connsiteY128" fmla="*/ 320304 h 812606"/>
                <a:gd name="connsiteX129" fmla="*/ 1832205 w 12329382"/>
                <a:gd name="connsiteY129" fmla="*/ 411091 h 812606"/>
                <a:gd name="connsiteX130" fmla="*/ 1722223 w 12329382"/>
                <a:gd name="connsiteY130" fmla="*/ 515954 h 812606"/>
                <a:gd name="connsiteX131" fmla="*/ 1628221 w 12329382"/>
                <a:gd name="connsiteY131" fmla="*/ 583210 h 812606"/>
                <a:gd name="connsiteX132" fmla="*/ 1354648 w 12329382"/>
                <a:gd name="connsiteY132" fmla="*/ 660615 h 812606"/>
                <a:gd name="connsiteX133" fmla="*/ 984221 w 12329382"/>
                <a:gd name="connsiteY133" fmla="*/ 512019 h 812606"/>
                <a:gd name="connsiteX134" fmla="*/ 936015 w 12329382"/>
                <a:gd name="connsiteY134" fmla="*/ 464680 h 812606"/>
                <a:gd name="connsiteX135" fmla="*/ 931701 w 12329382"/>
                <a:gd name="connsiteY135" fmla="*/ 473303 h 812606"/>
                <a:gd name="connsiteX136" fmla="*/ 922165 w 12329382"/>
                <a:gd name="connsiteY136" fmla="*/ 455639 h 812606"/>
                <a:gd name="connsiteX137" fmla="*/ 482336 w 12329382"/>
                <a:gd name="connsiteY137" fmla="*/ 168313 h 812606"/>
                <a:gd name="connsiteX138" fmla="*/ 59274 w 12329382"/>
                <a:gd name="connsiteY138" fmla="*/ 428746 h 812606"/>
                <a:gd name="connsiteX139" fmla="*/ 59022 w 12329382"/>
                <a:gd name="connsiteY139" fmla="*/ 429155 h 812606"/>
                <a:gd name="connsiteX140" fmla="*/ 30744 w 12329382"/>
                <a:gd name="connsiteY140" fmla="*/ 480219 h 812606"/>
                <a:gd name="connsiteX141" fmla="*/ -1 w 12329382"/>
                <a:gd name="connsiteY141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73787 w 12329384"/>
                <a:gd name="connsiteY21" fmla="*/ 296505 h 812606"/>
                <a:gd name="connsiteX22" fmla="*/ 3579897 w 12329384"/>
                <a:gd name="connsiteY22" fmla="*/ 286993 h 812606"/>
                <a:gd name="connsiteX23" fmla="*/ 4071649 w 12329384"/>
                <a:gd name="connsiteY23" fmla="*/ 3 h 812606"/>
                <a:gd name="connsiteX24" fmla="*/ 4442076 w 12329384"/>
                <a:gd name="connsiteY24" fmla="*/ 148599 h 812606"/>
                <a:gd name="connsiteX25" fmla="*/ 4490282 w 12329384"/>
                <a:gd name="connsiteY25" fmla="*/ 195938 h 812606"/>
                <a:gd name="connsiteX26" fmla="*/ 4494596 w 12329384"/>
                <a:gd name="connsiteY26" fmla="*/ 187314 h 812606"/>
                <a:gd name="connsiteX27" fmla="*/ 4504132 w 12329384"/>
                <a:gd name="connsiteY27" fmla="*/ 204979 h 812606"/>
                <a:gd name="connsiteX28" fmla="*/ 4943961 w 12329384"/>
                <a:gd name="connsiteY28" fmla="*/ 492304 h 812606"/>
                <a:gd name="connsiteX29" fmla="*/ 5209571 w 12329384"/>
                <a:gd name="connsiteY29" fmla="*/ 401517 h 812606"/>
                <a:gd name="connsiteX30" fmla="*/ 5254775 w 12329384"/>
                <a:gd name="connsiteY30" fmla="*/ 363608 h 812606"/>
                <a:gd name="connsiteX31" fmla="*/ 5372276 w 12329384"/>
                <a:gd name="connsiteY31" fmla="*/ 258677 h 812606"/>
                <a:gd name="connsiteX32" fmla="*/ 5413555 w 12329384"/>
                <a:gd name="connsiteY32" fmla="*/ 229399 h 812606"/>
                <a:gd name="connsiteX33" fmla="*/ 5687128 w 12329384"/>
                <a:gd name="connsiteY33" fmla="*/ 151994 h 812606"/>
                <a:gd name="connsiteX34" fmla="*/ 6057555 w 12329384"/>
                <a:gd name="connsiteY34" fmla="*/ 300590 h 812606"/>
                <a:gd name="connsiteX35" fmla="*/ 6105761 w 12329384"/>
                <a:gd name="connsiteY35" fmla="*/ 347929 h 812606"/>
                <a:gd name="connsiteX36" fmla="*/ 6110075 w 12329384"/>
                <a:gd name="connsiteY36" fmla="*/ 339306 h 812606"/>
                <a:gd name="connsiteX37" fmla="*/ 6119611 w 12329384"/>
                <a:gd name="connsiteY37" fmla="*/ 356970 h 812606"/>
                <a:gd name="connsiteX38" fmla="*/ 6559439 w 12329384"/>
                <a:gd name="connsiteY38" fmla="*/ 644296 h 812606"/>
                <a:gd name="connsiteX39" fmla="*/ 6982502 w 12329384"/>
                <a:gd name="connsiteY39" fmla="*/ 383863 h 812606"/>
                <a:gd name="connsiteX40" fmla="*/ 6982753 w 12329384"/>
                <a:gd name="connsiteY40" fmla="*/ 383454 h 812606"/>
                <a:gd name="connsiteX41" fmla="*/ 6984246 w 12329384"/>
                <a:gd name="connsiteY41" fmla="*/ 380360 h 812606"/>
                <a:gd name="connsiteX42" fmla="*/ 7040195 w 12329384"/>
                <a:gd name="connsiteY42" fmla="*/ 286991 h 812606"/>
                <a:gd name="connsiteX43" fmla="*/ 7531947 w 12329384"/>
                <a:gd name="connsiteY43" fmla="*/ 1 h 812606"/>
                <a:gd name="connsiteX44" fmla="*/ 7902374 w 12329384"/>
                <a:gd name="connsiteY44" fmla="*/ 148597 h 812606"/>
                <a:gd name="connsiteX45" fmla="*/ 7950580 w 12329384"/>
                <a:gd name="connsiteY45" fmla="*/ 195936 h 812606"/>
                <a:gd name="connsiteX46" fmla="*/ 7954894 w 12329384"/>
                <a:gd name="connsiteY46" fmla="*/ 187312 h 812606"/>
                <a:gd name="connsiteX47" fmla="*/ 7964430 w 12329384"/>
                <a:gd name="connsiteY47" fmla="*/ 204977 h 812606"/>
                <a:gd name="connsiteX48" fmla="*/ 8404258 w 12329384"/>
                <a:gd name="connsiteY48" fmla="*/ 492302 h 812606"/>
                <a:gd name="connsiteX49" fmla="*/ 8669869 w 12329384"/>
                <a:gd name="connsiteY49" fmla="*/ 401515 h 812606"/>
                <a:gd name="connsiteX50" fmla="*/ 8715076 w 12329384"/>
                <a:gd name="connsiteY50" fmla="*/ 363604 h 812606"/>
                <a:gd name="connsiteX51" fmla="*/ 8720650 w 12329384"/>
                <a:gd name="connsiteY51" fmla="*/ 356531 h 812606"/>
                <a:gd name="connsiteX52" fmla="*/ 8832573 w 12329384"/>
                <a:gd name="connsiteY52" fmla="*/ 258676 h 812606"/>
                <a:gd name="connsiteX53" fmla="*/ 8873853 w 12329384"/>
                <a:gd name="connsiteY53" fmla="*/ 229399 h 812606"/>
                <a:gd name="connsiteX54" fmla="*/ 9147426 w 12329384"/>
                <a:gd name="connsiteY54" fmla="*/ 151993 h 812606"/>
                <a:gd name="connsiteX55" fmla="*/ 9517853 w 12329384"/>
                <a:gd name="connsiteY55" fmla="*/ 300589 h 812606"/>
                <a:gd name="connsiteX56" fmla="*/ 9566059 w 12329384"/>
                <a:gd name="connsiteY56" fmla="*/ 347928 h 812606"/>
                <a:gd name="connsiteX57" fmla="*/ 9570373 w 12329384"/>
                <a:gd name="connsiteY57" fmla="*/ 339305 h 812606"/>
                <a:gd name="connsiteX58" fmla="*/ 9579908 w 12329384"/>
                <a:gd name="connsiteY58" fmla="*/ 356969 h 812606"/>
                <a:gd name="connsiteX59" fmla="*/ 10019738 w 12329384"/>
                <a:gd name="connsiteY59" fmla="*/ 644295 h 812606"/>
                <a:gd name="connsiteX60" fmla="*/ 10442800 w 12329384"/>
                <a:gd name="connsiteY60" fmla="*/ 383862 h 812606"/>
                <a:gd name="connsiteX61" fmla="*/ 10443052 w 12329384"/>
                <a:gd name="connsiteY61" fmla="*/ 383453 h 812606"/>
                <a:gd name="connsiteX62" fmla="*/ 10444544 w 12329384"/>
                <a:gd name="connsiteY62" fmla="*/ 380359 h 812606"/>
                <a:gd name="connsiteX63" fmla="*/ 10502074 w 12329384"/>
                <a:gd name="connsiteY63" fmla="*/ 271318 h 812606"/>
                <a:gd name="connsiteX64" fmla="*/ 10500493 w 12329384"/>
                <a:gd name="connsiteY64" fmla="*/ 286990 h 812606"/>
                <a:gd name="connsiteX65" fmla="*/ 10992245 w 12329384"/>
                <a:gd name="connsiteY65" fmla="*/ 0 h 812606"/>
                <a:gd name="connsiteX66" fmla="*/ 11362672 w 12329384"/>
                <a:gd name="connsiteY66" fmla="*/ 148596 h 812606"/>
                <a:gd name="connsiteX67" fmla="*/ 11410878 w 12329384"/>
                <a:gd name="connsiteY67" fmla="*/ 195935 h 812606"/>
                <a:gd name="connsiteX68" fmla="*/ 11424728 w 12329384"/>
                <a:gd name="connsiteY68" fmla="*/ 204976 h 812606"/>
                <a:gd name="connsiteX69" fmla="*/ 11864557 w 12329384"/>
                <a:gd name="connsiteY69" fmla="*/ 492302 h 812606"/>
                <a:gd name="connsiteX70" fmla="*/ 12329384 w 12329384"/>
                <a:gd name="connsiteY70" fmla="*/ 159808 h 812606"/>
                <a:gd name="connsiteX71" fmla="*/ 12329210 w 12329384"/>
                <a:gd name="connsiteY71" fmla="*/ 177225 h 812606"/>
                <a:gd name="connsiteX72" fmla="*/ 11735544 w 12329384"/>
                <a:gd name="connsiteY72" fmla="*/ 660610 h 812606"/>
                <a:gd name="connsiteX73" fmla="*/ 11365117 w 12329384"/>
                <a:gd name="connsiteY73" fmla="*/ 512014 h 812606"/>
                <a:gd name="connsiteX74" fmla="*/ 11316911 w 12329384"/>
                <a:gd name="connsiteY74" fmla="*/ 464675 h 812606"/>
                <a:gd name="connsiteX75" fmla="*/ 11312596 w 12329384"/>
                <a:gd name="connsiteY75" fmla="*/ 473298 h 812606"/>
                <a:gd name="connsiteX76" fmla="*/ 11303061 w 12329384"/>
                <a:gd name="connsiteY76" fmla="*/ 455634 h 812606"/>
                <a:gd name="connsiteX77" fmla="*/ 10863232 w 12329384"/>
                <a:gd name="connsiteY77" fmla="*/ 168308 h 812606"/>
                <a:gd name="connsiteX78" fmla="*/ 10440170 w 12329384"/>
                <a:gd name="connsiteY78" fmla="*/ 428741 h 812606"/>
                <a:gd name="connsiteX79" fmla="*/ 10439918 w 12329384"/>
                <a:gd name="connsiteY79" fmla="*/ 429150 h 812606"/>
                <a:gd name="connsiteX80" fmla="*/ 10438426 w 12329384"/>
                <a:gd name="connsiteY80" fmla="*/ 432244 h 812606"/>
                <a:gd name="connsiteX81" fmla="*/ 10388586 w 12329384"/>
                <a:gd name="connsiteY81" fmla="*/ 516101 h 812606"/>
                <a:gd name="connsiteX82" fmla="*/ 10382477 w 12329384"/>
                <a:gd name="connsiteY82" fmla="*/ 525613 h 812606"/>
                <a:gd name="connsiteX83" fmla="*/ 9890724 w 12329384"/>
                <a:gd name="connsiteY83" fmla="*/ 812603 h 812606"/>
                <a:gd name="connsiteX84" fmla="*/ 9520297 w 12329384"/>
                <a:gd name="connsiteY84" fmla="*/ 664007 h 812606"/>
                <a:gd name="connsiteX85" fmla="*/ 9472091 w 12329384"/>
                <a:gd name="connsiteY85" fmla="*/ 616668 h 812606"/>
                <a:gd name="connsiteX86" fmla="*/ 9467777 w 12329384"/>
                <a:gd name="connsiteY86" fmla="*/ 625292 h 812606"/>
                <a:gd name="connsiteX87" fmla="*/ 9458242 w 12329384"/>
                <a:gd name="connsiteY87" fmla="*/ 607627 h 812606"/>
                <a:gd name="connsiteX88" fmla="*/ 9018413 w 12329384"/>
                <a:gd name="connsiteY88" fmla="*/ 320302 h 812606"/>
                <a:gd name="connsiteX89" fmla="*/ 8752802 w 12329384"/>
                <a:gd name="connsiteY89" fmla="*/ 411089 h 812606"/>
                <a:gd name="connsiteX90" fmla="*/ 8707595 w 12329384"/>
                <a:gd name="connsiteY90" fmla="*/ 449000 h 812606"/>
                <a:gd name="connsiteX91" fmla="*/ 8702022 w 12329384"/>
                <a:gd name="connsiteY91" fmla="*/ 456073 h 812606"/>
                <a:gd name="connsiteX92" fmla="*/ 8590098 w 12329384"/>
                <a:gd name="connsiteY92" fmla="*/ 553928 h 812606"/>
                <a:gd name="connsiteX93" fmla="*/ 8548818 w 12329384"/>
                <a:gd name="connsiteY93" fmla="*/ 583206 h 812606"/>
                <a:gd name="connsiteX94" fmla="*/ 8275246 w 12329384"/>
                <a:gd name="connsiteY94" fmla="*/ 660611 h 812606"/>
                <a:gd name="connsiteX95" fmla="*/ 7904819 w 12329384"/>
                <a:gd name="connsiteY95" fmla="*/ 512015 h 812606"/>
                <a:gd name="connsiteX96" fmla="*/ 7856612 w 12329384"/>
                <a:gd name="connsiteY96" fmla="*/ 464676 h 812606"/>
                <a:gd name="connsiteX97" fmla="*/ 7852299 w 12329384"/>
                <a:gd name="connsiteY97" fmla="*/ 473299 h 812606"/>
                <a:gd name="connsiteX98" fmla="*/ 7842763 w 12329384"/>
                <a:gd name="connsiteY98" fmla="*/ 455635 h 812606"/>
                <a:gd name="connsiteX99" fmla="*/ 7402933 w 12329384"/>
                <a:gd name="connsiteY99" fmla="*/ 168309 h 812606"/>
                <a:gd name="connsiteX100" fmla="*/ 6979871 w 12329384"/>
                <a:gd name="connsiteY100" fmla="*/ 428742 h 812606"/>
                <a:gd name="connsiteX101" fmla="*/ 6979620 w 12329384"/>
                <a:gd name="connsiteY101" fmla="*/ 429151 h 812606"/>
                <a:gd name="connsiteX102" fmla="*/ 6978128 w 12329384"/>
                <a:gd name="connsiteY102" fmla="*/ 432245 h 812606"/>
                <a:gd name="connsiteX103" fmla="*/ 6922178 w 12329384"/>
                <a:gd name="connsiteY103" fmla="*/ 525614 h 812606"/>
                <a:gd name="connsiteX104" fmla="*/ 6430427 w 12329384"/>
                <a:gd name="connsiteY104" fmla="*/ 812604 h 812606"/>
                <a:gd name="connsiteX105" fmla="*/ 6059999 w 12329384"/>
                <a:gd name="connsiteY105" fmla="*/ 664008 h 812606"/>
                <a:gd name="connsiteX106" fmla="*/ 6011793 w 12329384"/>
                <a:gd name="connsiteY106" fmla="*/ 616669 h 812606"/>
                <a:gd name="connsiteX107" fmla="*/ 5997944 w 12329384"/>
                <a:gd name="connsiteY107" fmla="*/ 607628 h 812606"/>
                <a:gd name="connsiteX108" fmla="*/ 5558114 w 12329384"/>
                <a:gd name="connsiteY108" fmla="*/ 320302 h 812606"/>
                <a:gd name="connsiteX109" fmla="*/ 5292505 w 12329384"/>
                <a:gd name="connsiteY109" fmla="*/ 411089 h 812606"/>
                <a:gd name="connsiteX110" fmla="*/ 5207594 w 12329384"/>
                <a:gd name="connsiteY110" fmla="*/ 488913 h 812606"/>
                <a:gd name="connsiteX111" fmla="*/ 5088520 w 12329384"/>
                <a:gd name="connsiteY111" fmla="*/ 583208 h 812606"/>
                <a:gd name="connsiteX112" fmla="*/ 4814948 w 12329384"/>
                <a:gd name="connsiteY112" fmla="*/ 660613 h 812606"/>
                <a:gd name="connsiteX113" fmla="*/ 4444521 w 12329384"/>
                <a:gd name="connsiteY113" fmla="*/ 512017 h 812606"/>
                <a:gd name="connsiteX114" fmla="*/ 4396314 w 12329384"/>
                <a:gd name="connsiteY114" fmla="*/ 464678 h 812606"/>
                <a:gd name="connsiteX115" fmla="*/ 4392001 w 12329384"/>
                <a:gd name="connsiteY115" fmla="*/ 473301 h 812606"/>
                <a:gd name="connsiteX116" fmla="*/ 4382465 w 12329384"/>
                <a:gd name="connsiteY116" fmla="*/ 455637 h 812606"/>
                <a:gd name="connsiteX117" fmla="*/ 3942636 w 12329384"/>
                <a:gd name="connsiteY117" fmla="*/ 168311 h 812606"/>
                <a:gd name="connsiteX118" fmla="*/ 3519574 w 12329384"/>
                <a:gd name="connsiteY118" fmla="*/ 428744 h 812606"/>
                <a:gd name="connsiteX119" fmla="*/ 3477788 w 12329384"/>
                <a:gd name="connsiteY119" fmla="*/ 500852 h 812606"/>
                <a:gd name="connsiteX120" fmla="*/ 3467991 w 12329384"/>
                <a:gd name="connsiteY120" fmla="*/ 516104 h 812606"/>
                <a:gd name="connsiteX121" fmla="*/ 3461880 w 12329384"/>
                <a:gd name="connsiteY121" fmla="*/ 525616 h 812606"/>
                <a:gd name="connsiteX122" fmla="*/ 2970129 w 12329384"/>
                <a:gd name="connsiteY122" fmla="*/ 812606 h 812606"/>
                <a:gd name="connsiteX123" fmla="*/ 2599702 w 12329384"/>
                <a:gd name="connsiteY123" fmla="*/ 664010 h 812606"/>
                <a:gd name="connsiteX124" fmla="*/ 2551495 w 12329384"/>
                <a:gd name="connsiteY124" fmla="*/ 616671 h 812606"/>
                <a:gd name="connsiteX125" fmla="*/ 2547182 w 12329384"/>
                <a:gd name="connsiteY125" fmla="*/ 625295 h 812606"/>
                <a:gd name="connsiteX126" fmla="*/ 2537646 w 12329384"/>
                <a:gd name="connsiteY126" fmla="*/ 607630 h 812606"/>
                <a:gd name="connsiteX127" fmla="*/ 2097817 w 12329384"/>
                <a:gd name="connsiteY127" fmla="*/ 320304 h 812606"/>
                <a:gd name="connsiteX128" fmla="*/ 1832207 w 12329384"/>
                <a:gd name="connsiteY128" fmla="*/ 411091 h 812606"/>
                <a:gd name="connsiteX129" fmla="*/ 1722225 w 12329384"/>
                <a:gd name="connsiteY129" fmla="*/ 515954 h 812606"/>
                <a:gd name="connsiteX130" fmla="*/ 1628223 w 12329384"/>
                <a:gd name="connsiteY130" fmla="*/ 583210 h 812606"/>
                <a:gd name="connsiteX131" fmla="*/ 1354650 w 12329384"/>
                <a:gd name="connsiteY131" fmla="*/ 660615 h 812606"/>
                <a:gd name="connsiteX132" fmla="*/ 984223 w 12329384"/>
                <a:gd name="connsiteY132" fmla="*/ 512019 h 812606"/>
                <a:gd name="connsiteX133" fmla="*/ 936017 w 12329384"/>
                <a:gd name="connsiteY133" fmla="*/ 464680 h 812606"/>
                <a:gd name="connsiteX134" fmla="*/ 931703 w 12329384"/>
                <a:gd name="connsiteY134" fmla="*/ 473303 h 812606"/>
                <a:gd name="connsiteX135" fmla="*/ 922167 w 12329384"/>
                <a:gd name="connsiteY135" fmla="*/ 455639 h 812606"/>
                <a:gd name="connsiteX136" fmla="*/ 482338 w 12329384"/>
                <a:gd name="connsiteY136" fmla="*/ 168313 h 812606"/>
                <a:gd name="connsiteX137" fmla="*/ 59276 w 12329384"/>
                <a:gd name="connsiteY137" fmla="*/ 428746 h 812606"/>
                <a:gd name="connsiteX138" fmla="*/ 59024 w 12329384"/>
                <a:gd name="connsiteY138" fmla="*/ 429155 h 812606"/>
                <a:gd name="connsiteX139" fmla="*/ 30746 w 12329384"/>
                <a:gd name="connsiteY139" fmla="*/ 480219 h 812606"/>
                <a:gd name="connsiteX140" fmla="*/ 1 w 12329384"/>
                <a:gd name="connsiteY140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73785 w 12329382"/>
                <a:gd name="connsiteY21" fmla="*/ 296505 h 812606"/>
                <a:gd name="connsiteX22" fmla="*/ 3579895 w 12329382"/>
                <a:gd name="connsiteY22" fmla="*/ 286993 h 812606"/>
                <a:gd name="connsiteX23" fmla="*/ 4071647 w 12329382"/>
                <a:gd name="connsiteY23" fmla="*/ 3 h 812606"/>
                <a:gd name="connsiteX24" fmla="*/ 4442074 w 12329382"/>
                <a:gd name="connsiteY24" fmla="*/ 148599 h 812606"/>
                <a:gd name="connsiteX25" fmla="*/ 4490280 w 12329382"/>
                <a:gd name="connsiteY25" fmla="*/ 195938 h 812606"/>
                <a:gd name="connsiteX26" fmla="*/ 4504130 w 12329382"/>
                <a:gd name="connsiteY26" fmla="*/ 204979 h 812606"/>
                <a:gd name="connsiteX27" fmla="*/ 4943959 w 12329382"/>
                <a:gd name="connsiteY27" fmla="*/ 492304 h 812606"/>
                <a:gd name="connsiteX28" fmla="*/ 5209569 w 12329382"/>
                <a:gd name="connsiteY28" fmla="*/ 401517 h 812606"/>
                <a:gd name="connsiteX29" fmla="*/ 5254773 w 12329382"/>
                <a:gd name="connsiteY29" fmla="*/ 363608 h 812606"/>
                <a:gd name="connsiteX30" fmla="*/ 5372274 w 12329382"/>
                <a:gd name="connsiteY30" fmla="*/ 258677 h 812606"/>
                <a:gd name="connsiteX31" fmla="*/ 5413553 w 12329382"/>
                <a:gd name="connsiteY31" fmla="*/ 229399 h 812606"/>
                <a:gd name="connsiteX32" fmla="*/ 5687126 w 12329382"/>
                <a:gd name="connsiteY32" fmla="*/ 151994 h 812606"/>
                <a:gd name="connsiteX33" fmla="*/ 6057553 w 12329382"/>
                <a:gd name="connsiteY33" fmla="*/ 300590 h 812606"/>
                <a:gd name="connsiteX34" fmla="*/ 6105759 w 12329382"/>
                <a:gd name="connsiteY34" fmla="*/ 347929 h 812606"/>
                <a:gd name="connsiteX35" fmla="*/ 6110073 w 12329382"/>
                <a:gd name="connsiteY35" fmla="*/ 339306 h 812606"/>
                <a:gd name="connsiteX36" fmla="*/ 6119609 w 12329382"/>
                <a:gd name="connsiteY36" fmla="*/ 356970 h 812606"/>
                <a:gd name="connsiteX37" fmla="*/ 6559437 w 12329382"/>
                <a:gd name="connsiteY37" fmla="*/ 644296 h 812606"/>
                <a:gd name="connsiteX38" fmla="*/ 6982500 w 12329382"/>
                <a:gd name="connsiteY38" fmla="*/ 383863 h 812606"/>
                <a:gd name="connsiteX39" fmla="*/ 6982751 w 12329382"/>
                <a:gd name="connsiteY39" fmla="*/ 383454 h 812606"/>
                <a:gd name="connsiteX40" fmla="*/ 6984244 w 12329382"/>
                <a:gd name="connsiteY40" fmla="*/ 380360 h 812606"/>
                <a:gd name="connsiteX41" fmla="*/ 7040193 w 12329382"/>
                <a:gd name="connsiteY41" fmla="*/ 286991 h 812606"/>
                <a:gd name="connsiteX42" fmla="*/ 7531945 w 12329382"/>
                <a:gd name="connsiteY42" fmla="*/ 1 h 812606"/>
                <a:gd name="connsiteX43" fmla="*/ 7902372 w 12329382"/>
                <a:gd name="connsiteY43" fmla="*/ 148597 h 812606"/>
                <a:gd name="connsiteX44" fmla="*/ 7950578 w 12329382"/>
                <a:gd name="connsiteY44" fmla="*/ 195936 h 812606"/>
                <a:gd name="connsiteX45" fmla="*/ 7954892 w 12329382"/>
                <a:gd name="connsiteY45" fmla="*/ 187312 h 812606"/>
                <a:gd name="connsiteX46" fmla="*/ 7964428 w 12329382"/>
                <a:gd name="connsiteY46" fmla="*/ 204977 h 812606"/>
                <a:gd name="connsiteX47" fmla="*/ 8404256 w 12329382"/>
                <a:gd name="connsiteY47" fmla="*/ 492302 h 812606"/>
                <a:gd name="connsiteX48" fmla="*/ 8669867 w 12329382"/>
                <a:gd name="connsiteY48" fmla="*/ 401515 h 812606"/>
                <a:gd name="connsiteX49" fmla="*/ 8715074 w 12329382"/>
                <a:gd name="connsiteY49" fmla="*/ 363604 h 812606"/>
                <a:gd name="connsiteX50" fmla="*/ 8720648 w 12329382"/>
                <a:gd name="connsiteY50" fmla="*/ 356531 h 812606"/>
                <a:gd name="connsiteX51" fmla="*/ 8832571 w 12329382"/>
                <a:gd name="connsiteY51" fmla="*/ 258676 h 812606"/>
                <a:gd name="connsiteX52" fmla="*/ 8873851 w 12329382"/>
                <a:gd name="connsiteY52" fmla="*/ 229399 h 812606"/>
                <a:gd name="connsiteX53" fmla="*/ 9147424 w 12329382"/>
                <a:gd name="connsiteY53" fmla="*/ 151993 h 812606"/>
                <a:gd name="connsiteX54" fmla="*/ 9517851 w 12329382"/>
                <a:gd name="connsiteY54" fmla="*/ 300589 h 812606"/>
                <a:gd name="connsiteX55" fmla="*/ 9566057 w 12329382"/>
                <a:gd name="connsiteY55" fmla="*/ 347928 h 812606"/>
                <a:gd name="connsiteX56" fmla="*/ 9570371 w 12329382"/>
                <a:gd name="connsiteY56" fmla="*/ 339305 h 812606"/>
                <a:gd name="connsiteX57" fmla="*/ 9579906 w 12329382"/>
                <a:gd name="connsiteY57" fmla="*/ 356969 h 812606"/>
                <a:gd name="connsiteX58" fmla="*/ 10019736 w 12329382"/>
                <a:gd name="connsiteY58" fmla="*/ 644295 h 812606"/>
                <a:gd name="connsiteX59" fmla="*/ 10442798 w 12329382"/>
                <a:gd name="connsiteY59" fmla="*/ 383862 h 812606"/>
                <a:gd name="connsiteX60" fmla="*/ 10443050 w 12329382"/>
                <a:gd name="connsiteY60" fmla="*/ 383453 h 812606"/>
                <a:gd name="connsiteX61" fmla="*/ 10444542 w 12329382"/>
                <a:gd name="connsiteY61" fmla="*/ 380359 h 812606"/>
                <a:gd name="connsiteX62" fmla="*/ 10502072 w 12329382"/>
                <a:gd name="connsiteY62" fmla="*/ 271318 h 812606"/>
                <a:gd name="connsiteX63" fmla="*/ 10500491 w 12329382"/>
                <a:gd name="connsiteY63" fmla="*/ 286990 h 812606"/>
                <a:gd name="connsiteX64" fmla="*/ 10992243 w 12329382"/>
                <a:gd name="connsiteY64" fmla="*/ 0 h 812606"/>
                <a:gd name="connsiteX65" fmla="*/ 11362670 w 12329382"/>
                <a:gd name="connsiteY65" fmla="*/ 148596 h 812606"/>
                <a:gd name="connsiteX66" fmla="*/ 11410876 w 12329382"/>
                <a:gd name="connsiteY66" fmla="*/ 195935 h 812606"/>
                <a:gd name="connsiteX67" fmla="*/ 11424726 w 12329382"/>
                <a:gd name="connsiteY67" fmla="*/ 204976 h 812606"/>
                <a:gd name="connsiteX68" fmla="*/ 11864555 w 12329382"/>
                <a:gd name="connsiteY68" fmla="*/ 492302 h 812606"/>
                <a:gd name="connsiteX69" fmla="*/ 12329382 w 12329382"/>
                <a:gd name="connsiteY69" fmla="*/ 159808 h 812606"/>
                <a:gd name="connsiteX70" fmla="*/ 12329208 w 12329382"/>
                <a:gd name="connsiteY70" fmla="*/ 177225 h 812606"/>
                <a:gd name="connsiteX71" fmla="*/ 11735542 w 12329382"/>
                <a:gd name="connsiteY71" fmla="*/ 660610 h 812606"/>
                <a:gd name="connsiteX72" fmla="*/ 11365115 w 12329382"/>
                <a:gd name="connsiteY72" fmla="*/ 512014 h 812606"/>
                <a:gd name="connsiteX73" fmla="*/ 11316909 w 12329382"/>
                <a:gd name="connsiteY73" fmla="*/ 464675 h 812606"/>
                <a:gd name="connsiteX74" fmla="*/ 11312594 w 12329382"/>
                <a:gd name="connsiteY74" fmla="*/ 473298 h 812606"/>
                <a:gd name="connsiteX75" fmla="*/ 11303059 w 12329382"/>
                <a:gd name="connsiteY75" fmla="*/ 455634 h 812606"/>
                <a:gd name="connsiteX76" fmla="*/ 10863230 w 12329382"/>
                <a:gd name="connsiteY76" fmla="*/ 168308 h 812606"/>
                <a:gd name="connsiteX77" fmla="*/ 10440168 w 12329382"/>
                <a:gd name="connsiteY77" fmla="*/ 428741 h 812606"/>
                <a:gd name="connsiteX78" fmla="*/ 10439916 w 12329382"/>
                <a:gd name="connsiteY78" fmla="*/ 429150 h 812606"/>
                <a:gd name="connsiteX79" fmla="*/ 10438424 w 12329382"/>
                <a:gd name="connsiteY79" fmla="*/ 432244 h 812606"/>
                <a:gd name="connsiteX80" fmla="*/ 10388584 w 12329382"/>
                <a:gd name="connsiteY80" fmla="*/ 516101 h 812606"/>
                <a:gd name="connsiteX81" fmla="*/ 10382475 w 12329382"/>
                <a:gd name="connsiteY81" fmla="*/ 525613 h 812606"/>
                <a:gd name="connsiteX82" fmla="*/ 9890722 w 12329382"/>
                <a:gd name="connsiteY82" fmla="*/ 812603 h 812606"/>
                <a:gd name="connsiteX83" fmla="*/ 9520295 w 12329382"/>
                <a:gd name="connsiteY83" fmla="*/ 664007 h 812606"/>
                <a:gd name="connsiteX84" fmla="*/ 9472089 w 12329382"/>
                <a:gd name="connsiteY84" fmla="*/ 616668 h 812606"/>
                <a:gd name="connsiteX85" fmla="*/ 9467775 w 12329382"/>
                <a:gd name="connsiteY85" fmla="*/ 625292 h 812606"/>
                <a:gd name="connsiteX86" fmla="*/ 9458240 w 12329382"/>
                <a:gd name="connsiteY86" fmla="*/ 607627 h 812606"/>
                <a:gd name="connsiteX87" fmla="*/ 9018411 w 12329382"/>
                <a:gd name="connsiteY87" fmla="*/ 320302 h 812606"/>
                <a:gd name="connsiteX88" fmla="*/ 8752800 w 12329382"/>
                <a:gd name="connsiteY88" fmla="*/ 411089 h 812606"/>
                <a:gd name="connsiteX89" fmla="*/ 8707593 w 12329382"/>
                <a:gd name="connsiteY89" fmla="*/ 449000 h 812606"/>
                <a:gd name="connsiteX90" fmla="*/ 8702020 w 12329382"/>
                <a:gd name="connsiteY90" fmla="*/ 456073 h 812606"/>
                <a:gd name="connsiteX91" fmla="*/ 8590096 w 12329382"/>
                <a:gd name="connsiteY91" fmla="*/ 553928 h 812606"/>
                <a:gd name="connsiteX92" fmla="*/ 8548816 w 12329382"/>
                <a:gd name="connsiteY92" fmla="*/ 583206 h 812606"/>
                <a:gd name="connsiteX93" fmla="*/ 8275244 w 12329382"/>
                <a:gd name="connsiteY93" fmla="*/ 660611 h 812606"/>
                <a:gd name="connsiteX94" fmla="*/ 7904817 w 12329382"/>
                <a:gd name="connsiteY94" fmla="*/ 512015 h 812606"/>
                <a:gd name="connsiteX95" fmla="*/ 7856610 w 12329382"/>
                <a:gd name="connsiteY95" fmla="*/ 464676 h 812606"/>
                <a:gd name="connsiteX96" fmla="*/ 7852297 w 12329382"/>
                <a:gd name="connsiteY96" fmla="*/ 473299 h 812606"/>
                <a:gd name="connsiteX97" fmla="*/ 7842761 w 12329382"/>
                <a:gd name="connsiteY97" fmla="*/ 455635 h 812606"/>
                <a:gd name="connsiteX98" fmla="*/ 7402931 w 12329382"/>
                <a:gd name="connsiteY98" fmla="*/ 168309 h 812606"/>
                <a:gd name="connsiteX99" fmla="*/ 6979869 w 12329382"/>
                <a:gd name="connsiteY99" fmla="*/ 428742 h 812606"/>
                <a:gd name="connsiteX100" fmla="*/ 6979618 w 12329382"/>
                <a:gd name="connsiteY100" fmla="*/ 429151 h 812606"/>
                <a:gd name="connsiteX101" fmla="*/ 6978126 w 12329382"/>
                <a:gd name="connsiteY101" fmla="*/ 432245 h 812606"/>
                <a:gd name="connsiteX102" fmla="*/ 6922176 w 12329382"/>
                <a:gd name="connsiteY102" fmla="*/ 525614 h 812606"/>
                <a:gd name="connsiteX103" fmla="*/ 6430425 w 12329382"/>
                <a:gd name="connsiteY103" fmla="*/ 812604 h 812606"/>
                <a:gd name="connsiteX104" fmla="*/ 6059997 w 12329382"/>
                <a:gd name="connsiteY104" fmla="*/ 664008 h 812606"/>
                <a:gd name="connsiteX105" fmla="*/ 6011791 w 12329382"/>
                <a:gd name="connsiteY105" fmla="*/ 616669 h 812606"/>
                <a:gd name="connsiteX106" fmla="*/ 5997942 w 12329382"/>
                <a:gd name="connsiteY106" fmla="*/ 607628 h 812606"/>
                <a:gd name="connsiteX107" fmla="*/ 5558112 w 12329382"/>
                <a:gd name="connsiteY107" fmla="*/ 320302 h 812606"/>
                <a:gd name="connsiteX108" fmla="*/ 5292503 w 12329382"/>
                <a:gd name="connsiteY108" fmla="*/ 411089 h 812606"/>
                <a:gd name="connsiteX109" fmla="*/ 5207592 w 12329382"/>
                <a:gd name="connsiteY109" fmla="*/ 488913 h 812606"/>
                <a:gd name="connsiteX110" fmla="*/ 5088518 w 12329382"/>
                <a:gd name="connsiteY110" fmla="*/ 583208 h 812606"/>
                <a:gd name="connsiteX111" fmla="*/ 4814946 w 12329382"/>
                <a:gd name="connsiteY111" fmla="*/ 660613 h 812606"/>
                <a:gd name="connsiteX112" fmla="*/ 4444519 w 12329382"/>
                <a:gd name="connsiteY112" fmla="*/ 512017 h 812606"/>
                <a:gd name="connsiteX113" fmla="*/ 4396312 w 12329382"/>
                <a:gd name="connsiteY113" fmla="*/ 464678 h 812606"/>
                <a:gd name="connsiteX114" fmla="*/ 4391999 w 12329382"/>
                <a:gd name="connsiteY114" fmla="*/ 473301 h 812606"/>
                <a:gd name="connsiteX115" fmla="*/ 4382463 w 12329382"/>
                <a:gd name="connsiteY115" fmla="*/ 455637 h 812606"/>
                <a:gd name="connsiteX116" fmla="*/ 3942634 w 12329382"/>
                <a:gd name="connsiteY116" fmla="*/ 168311 h 812606"/>
                <a:gd name="connsiteX117" fmla="*/ 3519572 w 12329382"/>
                <a:gd name="connsiteY117" fmla="*/ 428744 h 812606"/>
                <a:gd name="connsiteX118" fmla="*/ 3477786 w 12329382"/>
                <a:gd name="connsiteY118" fmla="*/ 500852 h 812606"/>
                <a:gd name="connsiteX119" fmla="*/ 3467989 w 12329382"/>
                <a:gd name="connsiteY119" fmla="*/ 516104 h 812606"/>
                <a:gd name="connsiteX120" fmla="*/ 3461878 w 12329382"/>
                <a:gd name="connsiteY120" fmla="*/ 525616 h 812606"/>
                <a:gd name="connsiteX121" fmla="*/ 2970127 w 12329382"/>
                <a:gd name="connsiteY121" fmla="*/ 812606 h 812606"/>
                <a:gd name="connsiteX122" fmla="*/ 2599700 w 12329382"/>
                <a:gd name="connsiteY122" fmla="*/ 664010 h 812606"/>
                <a:gd name="connsiteX123" fmla="*/ 2551493 w 12329382"/>
                <a:gd name="connsiteY123" fmla="*/ 616671 h 812606"/>
                <a:gd name="connsiteX124" fmla="*/ 2547180 w 12329382"/>
                <a:gd name="connsiteY124" fmla="*/ 625295 h 812606"/>
                <a:gd name="connsiteX125" fmla="*/ 2537644 w 12329382"/>
                <a:gd name="connsiteY125" fmla="*/ 607630 h 812606"/>
                <a:gd name="connsiteX126" fmla="*/ 2097815 w 12329382"/>
                <a:gd name="connsiteY126" fmla="*/ 320304 h 812606"/>
                <a:gd name="connsiteX127" fmla="*/ 1832205 w 12329382"/>
                <a:gd name="connsiteY127" fmla="*/ 411091 h 812606"/>
                <a:gd name="connsiteX128" fmla="*/ 1722223 w 12329382"/>
                <a:gd name="connsiteY128" fmla="*/ 515954 h 812606"/>
                <a:gd name="connsiteX129" fmla="*/ 1628221 w 12329382"/>
                <a:gd name="connsiteY129" fmla="*/ 583210 h 812606"/>
                <a:gd name="connsiteX130" fmla="*/ 1354648 w 12329382"/>
                <a:gd name="connsiteY130" fmla="*/ 660615 h 812606"/>
                <a:gd name="connsiteX131" fmla="*/ 984221 w 12329382"/>
                <a:gd name="connsiteY131" fmla="*/ 512019 h 812606"/>
                <a:gd name="connsiteX132" fmla="*/ 936015 w 12329382"/>
                <a:gd name="connsiteY132" fmla="*/ 464680 h 812606"/>
                <a:gd name="connsiteX133" fmla="*/ 931701 w 12329382"/>
                <a:gd name="connsiteY133" fmla="*/ 473303 h 812606"/>
                <a:gd name="connsiteX134" fmla="*/ 922165 w 12329382"/>
                <a:gd name="connsiteY134" fmla="*/ 455639 h 812606"/>
                <a:gd name="connsiteX135" fmla="*/ 482336 w 12329382"/>
                <a:gd name="connsiteY135" fmla="*/ 168313 h 812606"/>
                <a:gd name="connsiteX136" fmla="*/ 59274 w 12329382"/>
                <a:gd name="connsiteY136" fmla="*/ 428746 h 812606"/>
                <a:gd name="connsiteX137" fmla="*/ 59022 w 12329382"/>
                <a:gd name="connsiteY137" fmla="*/ 429155 h 812606"/>
                <a:gd name="connsiteX138" fmla="*/ 30744 w 12329382"/>
                <a:gd name="connsiteY138" fmla="*/ 480219 h 812606"/>
                <a:gd name="connsiteX139" fmla="*/ -1 w 12329382"/>
                <a:gd name="connsiteY139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53257 w 12329384"/>
                <a:gd name="connsiteY12" fmla="*/ 229401 h 812606"/>
                <a:gd name="connsiteX13" fmla="*/ 2226830 w 12329384"/>
                <a:gd name="connsiteY13" fmla="*/ 151996 h 812606"/>
                <a:gd name="connsiteX14" fmla="*/ 2597257 w 12329384"/>
                <a:gd name="connsiteY14" fmla="*/ 300592 h 812606"/>
                <a:gd name="connsiteX15" fmla="*/ 2645463 w 12329384"/>
                <a:gd name="connsiteY15" fmla="*/ 347931 h 812606"/>
                <a:gd name="connsiteX16" fmla="*/ 2649777 w 12329384"/>
                <a:gd name="connsiteY16" fmla="*/ 339308 h 812606"/>
                <a:gd name="connsiteX17" fmla="*/ 2659313 w 12329384"/>
                <a:gd name="connsiteY17" fmla="*/ 356972 h 812606"/>
                <a:gd name="connsiteX18" fmla="*/ 3099142 w 12329384"/>
                <a:gd name="connsiteY18" fmla="*/ 644298 h 812606"/>
                <a:gd name="connsiteX19" fmla="*/ 3522204 w 12329384"/>
                <a:gd name="connsiteY19" fmla="*/ 383865 h 812606"/>
                <a:gd name="connsiteX20" fmla="*/ 3573787 w 12329384"/>
                <a:gd name="connsiteY20" fmla="*/ 296505 h 812606"/>
                <a:gd name="connsiteX21" fmla="*/ 3579897 w 12329384"/>
                <a:gd name="connsiteY21" fmla="*/ 286993 h 812606"/>
                <a:gd name="connsiteX22" fmla="*/ 4071649 w 12329384"/>
                <a:gd name="connsiteY22" fmla="*/ 3 h 812606"/>
                <a:gd name="connsiteX23" fmla="*/ 4442076 w 12329384"/>
                <a:gd name="connsiteY23" fmla="*/ 148599 h 812606"/>
                <a:gd name="connsiteX24" fmla="*/ 4490282 w 12329384"/>
                <a:gd name="connsiteY24" fmla="*/ 195938 h 812606"/>
                <a:gd name="connsiteX25" fmla="*/ 4504132 w 12329384"/>
                <a:gd name="connsiteY25" fmla="*/ 204979 h 812606"/>
                <a:gd name="connsiteX26" fmla="*/ 4943961 w 12329384"/>
                <a:gd name="connsiteY26" fmla="*/ 492304 h 812606"/>
                <a:gd name="connsiteX27" fmla="*/ 5209571 w 12329384"/>
                <a:gd name="connsiteY27" fmla="*/ 401517 h 812606"/>
                <a:gd name="connsiteX28" fmla="*/ 5254775 w 12329384"/>
                <a:gd name="connsiteY28" fmla="*/ 363608 h 812606"/>
                <a:gd name="connsiteX29" fmla="*/ 5372276 w 12329384"/>
                <a:gd name="connsiteY29" fmla="*/ 258677 h 812606"/>
                <a:gd name="connsiteX30" fmla="*/ 5413555 w 12329384"/>
                <a:gd name="connsiteY30" fmla="*/ 229399 h 812606"/>
                <a:gd name="connsiteX31" fmla="*/ 5687128 w 12329384"/>
                <a:gd name="connsiteY31" fmla="*/ 151994 h 812606"/>
                <a:gd name="connsiteX32" fmla="*/ 6057555 w 12329384"/>
                <a:gd name="connsiteY32" fmla="*/ 300590 h 812606"/>
                <a:gd name="connsiteX33" fmla="*/ 6105761 w 12329384"/>
                <a:gd name="connsiteY33" fmla="*/ 347929 h 812606"/>
                <a:gd name="connsiteX34" fmla="*/ 6110075 w 12329384"/>
                <a:gd name="connsiteY34" fmla="*/ 339306 h 812606"/>
                <a:gd name="connsiteX35" fmla="*/ 6119611 w 12329384"/>
                <a:gd name="connsiteY35" fmla="*/ 356970 h 812606"/>
                <a:gd name="connsiteX36" fmla="*/ 6559439 w 12329384"/>
                <a:gd name="connsiteY36" fmla="*/ 644296 h 812606"/>
                <a:gd name="connsiteX37" fmla="*/ 6982502 w 12329384"/>
                <a:gd name="connsiteY37" fmla="*/ 383863 h 812606"/>
                <a:gd name="connsiteX38" fmla="*/ 6982753 w 12329384"/>
                <a:gd name="connsiteY38" fmla="*/ 383454 h 812606"/>
                <a:gd name="connsiteX39" fmla="*/ 6984246 w 12329384"/>
                <a:gd name="connsiteY39" fmla="*/ 380360 h 812606"/>
                <a:gd name="connsiteX40" fmla="*/ 7040195 w 12329384"/>
                <a:gd name="connsiteY40" fmla="*/ 286991 h 812606"/>
                <a:gd name="connsiteX41" fmla="*/ 7531947 w 12329384"/>
                <a:gd name="connsiteY41" fmla="*/ 1 h 812606"/>
                <a:gd name="connsiteX42" fmla="*/ 7902374 w 12329384"/>
                <a:gd name="connsiteY42" fmla="*/ 148597 h 812606"/>
                <a:gd name="connsiteX43" fmla="*/ 7950580 w 12329384"/>
                <a:gd name="connsiteY43" fmla="*/ 195936 h 812606"/>
                <a:gd name="connsiteX44" fmla="*/ 7954894 w 12329384"/>
                <a:gd name="connsiteY44" fmla="*/ 187312 h 812606"/>
                <a:gd name="connsiteX45" fmla="*/ 7964430 w 12329384"/>
                <a:gd name="connsiteY45" fmla="*/ 204977 h 812606"/>
                <a:gd name="connsiteX46" fmla="*/ 8404258 w 12329384"/>
                <a:gd name="connsiteY46" fmla="*/ 492302 h 812606"/>
                <a:gd name="connsiteX47" fmla="*/ 8669869 w 12329384"/>
                <a:gd name="connsiteY47" fmla="*/ 401515 h 812606"/>
                <a:gd name="connsiteX48" fmla="*/ 8715076 w 12329384"/>
                <a:gd name="connsiteY48" fmla="*/ 363604 h 812606"/>
                <a:gd name="connsiteX49" fmla="*/ 8720650 w 12329384"/>
                <a:gd name="connsiteY49" fmla="*/ 356531 h 812606"/>
                <a:gd name="connsiteX50" fmla="*/ 8832573 w 12329384"/>
                <a:gd name="connsiteY50" fmla="*/ 258676 h 812606"/>
                <a:gd name="connsiteX51" fmla="*/ 8873853 w 12329384"/>
                <a:gd name="connsiteY51" fmla="*/ 229399 h 812606"/>
                <a:gd name="connsiteX52" fmla="*/ 9147426 w 12329384"/>
                <a:gd name="connsiteY52" fmla="*/ 151993 h 812606"/>
                <a:gd name="connsiteX53" fmla="*/ 9517853 w 12329384"/>
                <a:gd name="connsiteY53" fmla="*/ 300589 h 812606"/>
                <a:gd name="connsiteX54" fmla="*/ 9566059 w 12329384"/>
                <a:gd name="connsiteY54" fmla="*/ 347928 h 812606"/>
                <a:gd name="connsiteX55" fmla="*/ 9570373 w 12329384"/>
                <a:gd name="connsiteY55" fmla="*/ 339305 h 812606"/>
                <a:gd name="connsiteX56" fmla="*/ 9579908 w 12329384"/>
                <a:gd name="connsiteY56" fmla="*/ 356969 h 812606"/>
                <a:gd name="connsiteX57" fmla="*/ 10019738 w 12329384"/>
                <a:gd name="connsiteY57" fmla="*/ 644295 h 812606"/>
                <a:gd name="connsiteX58" fmla="*/ 10442800 w 12329384"/>
                <a:gd name="connsiteY58" fmla="*/ 383862 h 812606"/>
                <a:gd name="connsiteX59" fmla="*/ 10443052 w 12329384"/>
                <a:gd name="connsiteY59" fmla="*/ 383453 h 812606"/>
                <a:gd name="connsiteX60" fmla="*/ 10444544 w 12329384"/>
                <a:gd name="connsiteY60" fmla="*/ 380359 h 812606"/>
                <a:gd name="connsiteX61" fmla="*/ 10502074 w 12329384"/>
                <a:gd name="connsiteY61" fmla="*/ 271318 h 812606"/>
                <a:gd name="connsiteX62" fmla="*/ 10500493 w 12329384"/>
                <a:gd name="connsiteY62" fmla="*/ 286990 h 812606"/>
                <a:gd name="connsiteX63" fmla="*/ 10992245 w 12329384"/>
                <a:gd name="connsiteY63" fmla="*/ 0 h 812606"/>
                <a:gd name="connsiteX64" fmla="*/ 11362672 w 12329384"/>
                <a:gd name="connsiteY64" fmla="*/ 148596 h 812606"/>
                <a:gd name="connsiteX65" fmla="*/ 11410878 w 12329384"/>
                <a:gd name="connsiteY65" fmla="*/ 195935 h 812606"/>
                <a:gd name="connsiteX66" fmla="*/ 11424728 w 12329384"/>
                <a:gd name="connsiteY66" fmla="*/ 204976 h 812606"/>
                <a:gd name="connsiteX67" fmla="*/ 11864557 w 12329384"/>
                <a:gd name="connsiteY67" fmla="*/ 492302 h 812606"/>
                <a:gd name="connsiteX68" fmla="*/ 12329384 w 12329384"/>
                <a:gd name="connsiteY68" fmla="*/ 159808 h 812606"/>
                <a:gd name="connsiteX69" fmla="*/ 12329210 w 12329384"/>
                <a:gd name="connsiteY69" fmla="*/ 177225 h 812606"/>
                <a:gd name="connsiteX70" fmla="*/ 11735544 w 12329384"/>
                <a:gd name="connsiteY70" fmla="*/ 660610 h 812606"/>
                <a:gd name="connsiteX71" fmla="*/ 11365117 w 12329384"/>
                <a:gd name="connsiteY71" fmla="*/ 512014 h 812606"/>
                <a:gd name="connsiteX72" fmla="*/ 11316911 w 12329384"/>
                <a:gd name="connsiteY72" fmla="*/ 464675 h 812606"/>
                <a:gd name="connsiteX73" fmla="*/ 11312596 w 12329384"/>
                <a:gd name="connsiteY73" fmla="*/ 473298 h 812606"/>
                <a:gd name="connsiteX74" fmla="*/ 11303061 w 12329384"/>
                <a:gd name="connsiteY74" fmla="*/ 455634 h 812606"/>
                <a:gd name="connsiteX75" fmla="*/ 10863232 w 12329384"/>
                <a:gd name="connsiteY75" fmla="*/ 168308 h 812606"/>
                <a:gd name="connsiteX76" fmla="*/ 10440170 w 12329384"/>
                <a:gd name="connsiteY76" fmla="*/ 428741 h 812606"/>
                <a:gd name="connsiteX77" fmla="*/ 10439918 w 12329384"/>
                <a:gd name="connsiteY77" fmla="*/ 429150 h 812606"/>
                <a:gd name="connsiteX78" fmla="*/ 10438426 w 12329384"/>
                <a:gd name="connsiteY78" fmla="*/ 432244 h 812606"/>
                <a:gd name="connsiteX79" fmla="*/ 10388586 w 12329384"/>
                <a:gd name="connsiteY79" fmla="*/ 516101 h 812606"/>
                <a:gd name="connsiteX80" fmla="*/ 10382477 w 12329384"/>
                <a:gd name="connsiteY80" fmla="*/ 525613 h 812606"/>
                <a:gd name="connsiteX81" fmla="*/ 9890724 w 12329384"/>
                <a:gd name="connsiteY81" fmla="*/ 812603 h 812606"/>
                <a:gd name="connsiteX82" fmla="*/ 9520297 w 12329384"/>
                <a:gd name="connsiteY82" fmla="*/ 664007 h 812606"/>
                <a:gd name="connsiteX83" fmla="*/ 9472091 w 12329384"/>
                <a:gd name="connsiteY83" fmla="*/ 616668 h 812606"/>
                <a:gd name="connsiteX84" fmla="*/ 9467777 w 12329384"/>
                <a:gd name="connsiteY84" fmla="*/ 625292 h 812606"/>
                <a:gd name="connsiteX85" fmla="*/ 9458242 w 12329384"/>
                <a:gd name="connsiteY85" fmla="*/ 607627 h 812606"/>
                <a:gd name="connsiteX86" fmla="*/ 9018413 w 12329384"/>
                <a:gd name="connsiteY86" fmla="*/ 320302 h 812606"/>
                <a:gd name="connsiteX87" fmla="*/ 8752802 w 12329384"/>
                <a:gd name="connsiteY87" fmla="*/ 411089 h 812606"/>
                <a:gd name="connsiteX88" fmla="*/ 8707595 w 12329384"/>
                <a:gd name="connsiteY88" fmla="*/ 449000 h 812606"/>
                <a:gd name="connsiteX89" fmla="*/ 8702022 w 12329384"/>
                <a:gd name="connsiteY89" fmla="*/ 456073 h 812606"/>
                <a:gd name="connsiteX90" fmla="*/ 8590098 w 12329384"/>
                <a:gd name="connsiteY90" fmla="*/ 553928 h 812606"/>
                <a:gd name="connsiteX91" fmla="*/ 8548818 w 12329384"/>
                <a:gd name="connsiteY91" fmla="*/ 583206 h 812606"/>
                <a:gd name="connsiteX92" fmla="*/ 8275246 w 12329384"/>
                <a:gd name="connsiteY92" fmla="*/ 660611 h 812606"/>
                <a:gd name="connsiteX93" fmla="*/ 7904819 w 12329384"/>
                <a:gd name="connsiteY93" fmla="*/ 512015 h 812606"/>
                <a:gd name="connsiteX94" fmla="*/ 7856612 w 12329384"/>
                <a:gd name="connsiteY94" fmla="*/ 464676 h 812606"/>
                <a:gd name="connsiteX95" fmla="*/ 7852299 w 12329384"/>
                <a:gd name="connsiteY95" fmla="*/ 473299 h 812606"/>
                <a:gd name="connsiteX96" fmla="*/ 7842763 w 12329384"/>
                <a:gd name="connsiteY96" fmla="*/ 455635 h 812606"/>
                <a:gd name="connsiteX97" fmla="*/ 7402933 w 12329384"/>
                <a:gd name="connsiteY97" fmla="*/ 168309 h 812606"/>
                <a:gd name="connsiteX98" fmla="*/ 6979871 w 12329384"/>
                <a:gd name="connsiteY98" fmla="*/ 428742 h 812606"/>
                <a:gd name="connsiteX99" fmla="*/ 6979620 w 12329384"/>
                <a:gd name="connsiteY99" fmla="*/ 429151 h 812606"/>
                <a:gd name="connsiteX100" fmla="*/ 6978128 w 12329384"/>
                <a:gd name="connsiteY100" fmla="*/ 432245 h 812606"/>
                <a:gd name="connsiteX101" fmla="*/ 6922178 w 12329384"/>
                <a:gd name="connsiteY101" fmla="*/ 525614 h 812606"/>
                <a:gd name="connsiteX102" fmla="*/ 6430427 w 12329384"/>
                <a:gd name="connsiteY102" fmla="*/ 812604 h 812606"/>
                <a:gd name="connsiteX103" fmla="*/ 6059999 w 12329384"/>
                <a:gd name="connsiteY103" fmla="*/ 664008 h 812606"/>
                <a:gd name="connsiteX104" fmla="*/ 6011793 w 12329384"/>
                <a:gd name="connsiteY104" fmla="*/ 616669 h 812606"/>
                <a:gd name="connsiteX105" fmla="*/ 5997944 w 12329384"/>
                <a:gd name="connsiteY105" fmla="*/ 607628 h 812606"/>
                <a:gd name="connsiteX106" fmla="*/ 5558114 w 12329384"/>
                <a:gd name="connsiteY106" fmla="*/ 320302 h 812606"/>
                <a:gd name="connsiteX107" fmla="*/ 5292505 w 12329384"/>
                <a:gd name="connsiteY107" fmla="*/ 411089 h 812606"/>
                <a:gd name="connsiteX108" fmla="*/ 5207594 w 12329384"/>
                <a:gd name="connsiteY108" fmla="*/ 488913 h 812606"/>
                <a:gd name="connsiteX109" fmla="*/ 5088520 w 12329384"/>
                <a:gd name="connsiteY109" fmla="*/ 583208 h 812606"/>
                <a:gd name="connsiteX110" fmla="*/ 4814948 w 12329384"/>
                <a:gd name="connsiteY110" fmla="*/ 660613 h 812606"/>
                <a:gd name="connsiteX111" fmla="*/ 4444521 w 12329384"/>
                <a:gd name="connsiteY111" fmla="*/ 512017 h 812606"/>
                <a:gd name="connsiteX112" fmla="*/ 4396314 w 12329384"/>
                <a:gd name="connsiteY112" fmla="*/ 464678 h 812606"/>
                <a:gd name="connsiteX113" fmla="*/ 4392001 w 12329384"/>
                <a:gd name="connsiteY113" fmla="*/ 473301 h 812606"/>
                <a:gd name="connsiteX114" fmla="*/ 4382465 w 12329384"/>
                <a:gd name="connsiteY114" fmla="*/ 455637 h 812606"/>
                <a:gd name="connsiteX115" fmla="*/ 3942636 w 12329384"/>
                <a:gd name="connsiteY115" fmla="*/ 168311 h 812606"/>
                <a:gd name="connsiteX116" fmla="*/ 3519574 w 12329384"/>
                <a:gd name="connsiteY116" fmla="*/ 428744 h 812606"/>
                <a:gd name="connsiteX117" fmla="*/ 3477788 w 12329384"/>
                <a:gd name="connsiteY117" fmla="*/ 500852 h 812606"/>
                <a:gd name="connsiteX118" fmla="*/ 3467991 w 12329384"/>
                <a:gd name="connsiteY118" fmla="*/ 516104 h 812606"/>
                <a:gd name="connsiteX119" fmla="*/ 3461880 w 12329384"/>
                <a:gd name="connsiteY119" fmla="*/ 525616 h 812606"/>
                <a:gd name="connsiteX120" fmla="*/ 2970129 w 12329384"/>
                <a:gd name="connsiteY120" fmla="*/ 812606 h 812606"/>
                <a:gd name="connsiteX121" fmla="*/ 2599702 w 12329384"/>
                <a:gd name="connsiteY121" fmla="*/ 664010 h 812606"/>
                <a:gd name="connsiteX122" fmla="*/ 2551495 w 12329384"/>
                <a:gd name="connsiteY122" fmla="*/ 616671 h 812606"/>
                <a:gd name="connsiteX123" fmla="*/ 2547182 w 12329384"/>
                <a:gd name="connsiteY123" fmla="*/ 625295 h 812606"/>
                <a:gd name="connsiteX124" fmla="*/ 2537646 w 12329384"/>
                <a:gd name="connsiteY124" fmla="*/ 607630 h 812606"/>
                <a:gd name="connsiteX125" fmla="*/ 2097817 w 12329384"/>
                <a:gd name="connsiteY125" fmla="*/ 320304 h 812606"/>
                <a:gd name="connsiteX126" fmla="*/ 1832207 w 12329384"/>
                <a:gd name="connsiteY126" fmla="*/ 411091 h 812606"/>
                <a:gd name="connsiteX127" fmla="*/ 1722225 w 12329384"/>
                <a:gd name="connsiteY127" fmla="*/ 515954 h 812606"/>
                <a:gd name="connsiteX128" fmla="*/ 1628223 w 12329384"/>
                <a:gd name="connsiteY128" fmla="*/ 583210 h 812606"/>
                <a:gd name="connsiteX129" fmla="*/ 1354650 w 12329384"/>
                <a:gd name="connsiteY129" fmla="*/ 660615 h 812606"/>
                <a:gd name="connsiteX130" fmla="*/ 984223 w 12329384"/>
                <a:gd name="connsiteY130" fmla="*/ 512019 h 812606"/>
                <a:gd name="connsiteX131" fmla="*/ 936017 w 12329384"/>
                <a:gd name="connsiteY131" fmla="*/ 464680 h 812606"/>
                <a:gd name="connsiteX132" fmla="*/ 931703 w 12329384"/>
                <a:gd name="connsiteY132" fmla="*/ 473303 h 812606"/>
                <a:gd name="connsiteX133" fmla="*/ 922167 w 12329384"/>
                <a:gd name="connsiteY133" fmla="*/ 455639 h 812606"/>
                <a:gd name="connsiteX134" fmla="*/ 482338 w 12329384"/>
                <a:gd name="connsiteY134" fmla="*/ 168313 h 812606"/>
                <a:gd name="connsiteX135" fmla="*/ 59276 w 12329384"/>
                <a:gd name="connsiteY135" fmla="*/ 428746 h 812606"/>
                <a:gd name="connsiteX136" fmla="*/ 59024 w 12329384"/>
                <a:gd name="connsiteY136" fmla="*/ 429155 h 812606"/>
                <a:gd name="connsiteX137" fmla="*/ 30746 w 12329384"/>
                <a:gd name="connsiteY137" fmla="*/ 480219 h 812606"/>
                <a:gd name="connsiteX138" fmla="*/ 1 w 12329384"/>
                <a:gd name="connsiteY138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49775 w 12329382"/>
                <a:gd name="connsiteY15" fmla="*/ 339308 h 812606"/>
                <a:gd name="connsiteX16" fmla="*/ 2659311 w 12329382"/>
                <a:gd name="connsiteY16" fmla="*/ 356972 h 812606"/>
                <a:gd name="connsiteX17" fmla="*/ 3099140 w 12329382"/>
                <a:gd name="connsiteY17" fmla="*/ 644298 h 812606"/>
                <a:gd name="connsiteX18" fmla="*/ 3522202 w 12329382"/>
                <a:gd name="connsiteY18" fmla="*/ 383865 h 812606"/>
                <a:gd name="connsiteX19" fmla="*/ 3573785 w 12329382"/>
                <a:gd name="connsiteY19" fmla="*/ 296505 h 812606"/>
                <a:gd name="connsiteX20" fmla="*/ 3579895 w 12329382"/>
                <a:gd name="connsiteY20" fmla="*/ 286993 h 812606"/>
                <a:gd name="connsiteX21" fmla="*/ 4071647 w 12329382"/>
                <a:gd name="connsiteY21" fmla="*/ 3 h 812606"/>
                <a:gd name="connsiteX22" fmla="*/ 4442074 w 12329382"/>
                <a:gd name="connsiteY22" fmla="*/ 148599 h 812606"/>
                <a:gd name="connsiteX23" fmla="*/ 4490280 w 12329382"/>
                <a:gd name="connsiteY23" fmla="*/ 195938 h 812606"/>
                <a:gd name="connsiteX24" fmla="*/ 4504130 w 12329382"/>
                <a:gd name="connsiteY24" fmla="*/ 204979 h 812606"/>
                <a:gd name="connsiteX25" fmla="*/ 4943959 w 12329382"/>
                <a:gd name="connsiteY25" fmla="*/ 492304 h 812606"/>
                <a:gd name="connsiteX26" fmla="*/ 5209569 w 12329382"/>
                <a:gd name="connsiteY26" fmla="*/ 401517 h 812606"/>
                <a:gd name="connsiteX27" fmla="*/ 5254773 w 12329382"/>
                <a:gd name="connsiteY27" fmla="*/ 363608 h 812606"/>
                <a:gd name="connsiteX28" fmla="*/ 5372274 w 12329382"/>
                <a:gd name="connsiteY28" fmla="*/ 258677 h 812606"/>
                <a:gd name="connsiteX29" fmla="*/ 5413553 w 12329382"/>
                <a:gd name="connsiteY29" fmla="*/ 229399 h 812606"/>
                <a:gd name="connsiteX30" fmla="*/ 5687126 w 12329382"/>
                <a:gd name="connsiteY30" fmla="*/ 151994 h 812606"/>
                <a:gd name="connsiteX31" fmla="*/ 6057553 w 12329382"/>
                <a:gd name="connsiteY31" fmla="*/ 300590 h 812606"/>
                <a:gd name="connsiteX32" fmla="*/ 6105759 w 12329382"/>
                <a:gd name="connsiteY32" fmla="*/ 347929 h 812606"/>
                <a:gd name="connsiteX33" fmla="*/ 6110073 w 12329382"/>
                <a:gd name="connsiteY33" fmla="*/ 339306 h 812606"/>
                <a:gd name="connsiteX34" fmla="*/ 6119609 w 12329382"/>
                <a:gd name="connsiteY34" fmla="*/ 356970 h 812606"/>
                <a:gd name="connsiteX35" fmla="*/ 6559437 w 12329382"/>
                <a:gd name="connsiteY35" fmla="*/ 644296 h 812606"/>
                <a:gd name="connsiteX36" fmla="*/ 6982500 w 12329382"/>
                <a:gd name="connsiteY36" fmla="*/ 383863 h 812606"/>
                <a:gd name="connsiteX37" fmla="*/ 6982751 w 12329382"/>
                <a:gd name="connsiteY37" fmla="*/ 383454 h 812606"/>
                <a:gd name="connsiteX38" fmla="*/ 6984244 w 12329382"/>
                <a:gd name="connsiteY38" fmla="*/ 380360 h 812606"/>
                <a:gd name="connsiteX39" fmla="*/ 7040193 w 12329382"/>
                <a:gd name="connsiteY39" fmla="*/ 286991 h 812606"/>
                <a:gd name="connsiteX40" fmla="*/ 7531945 w 12329382"/>
                <a:gd name="connsiteY40" fmla="*/ 1 h 812606"/>
                <a:gd name="connsiteX41" fmla="*/ 7902372 w 12329382"/>
                <a:gd name="connsiteY41" fmla="*/ 148597 h 812606"/>
                <a:gd name="connsiteX42" fmla="*/ 7950578 w 12329382"/>
                <a:gd name="connsiteY42" fmla="*/ 195936 h 812606"/>
                <a:gd name="connsiteX43" fmla="*/ 7954892 w 12329382"/>
                <a:gd name="connsiteY43" fmla="*/ 187312 h 812606"/>
                <a:gd name="connsiteX44" fmla="*/ 7964428 w 12329382"/>
                <a:gd name="connsiteY44" fmla="*/ 204977 h 812606"/>
                <a:gd name="connsiteX45" fmla="*/ 8404256 w 12329382"/>
                <a:gd name="connsiteY45" fmla="*/ 492302 h 812606"/>
                <a:gd name="connsiteX46" fmla="*/ 8669867 w 12329382"/>
                <a:gd name="connsiteY46" fmla="*/ 401515 h 812606"/>
                <a:gd name="connsiteX47" fmla="*/ 8715074 w 12329382"/>
                <a:gd name="connsiteY47" fmla="*/ 363604 h 812606"/>
                <a:gd name="connsiteX48" fmla="*/ 8720648 w 12329382"/>
                <a:gd name="connsiteY48" fmla="*/ 356531 h 812606"/>
                <a:gd name="connsiteX49" fmla="*/ 8832571 w 12329382"/>
                <a:gd name="connsiteY49" fmla="*/ 258676 h 812606"/>
                <a:gd name="connsiteX50" fmla="*/ 8873851 w 12329382"/>
                <a:gd name="connsiteY50" fmla="*/ 229399 h 812606"/>
                <a:gd name="connsiteX51" fmla="*/ 9147424 w 12329382"/>
                <a:gd name="connsiteY51" fmla="*/ 151993 h 812606"/>
                <a:gd name="connsiteX52" fmla="*/ 9517851 w 12329382"/>
                <a:gd name="connsiteY52" fmla="*/ 300589 h 812606"/>
                <a:gd name="connsiteX53" fmla="*/ 9566057 w 12329382"/>
                <a:gd name="connsiteY53" fmla="*/ 347928 h 812606"/>
                <a:gd name="connsiteX54" fmla="*/ 9570371 w 12329382"/>
                <a:gd name="connsiteY54" fmla="*/ 339305 h 812606"/>
                <a:gd name="connsiteX55" fmla="*/ 9579906 w 12329382"/>
                <a:gd name="connsiteY55" fmla="*/ 356969 h 812606"/>
                <a:gd name="connsiteX56" fmla="*/ 10019736 w 12329382"/>
                <a:gd name="connsiteY56" fmla="*/ 644295 h 812606"/>
                <a:gd name="connsiteX57" fmla="*/ 10442798 w 12329382"/>
                <a:gd name="connsiteY57" fmla="*/ 383862 h 812606"/>
                <a:gd name="connsiteX58" fmla="*/ 10443050 w 12329382"/>
                <a:gd name="connsiteY58" fmla="*/ 383453 h 812606"/>
                <a:gd name="connsiteX59" fmla="*/ 10444542 w 12329382"/>
                <a:gd name="connsiteY59" fmla="*/ 380359 h 812606"/>
                <a:gd name="connsiteX60" fmla="*/ 10502072 w 12329382"/>
                <a:gd name="connsiteY60" fmla="*/ 271318 h 812606"/>
                <a:gd name="connsiteX61" fmla="*/ 10500491 w 12329382"/>
                <a:gd name="connsiteY61" fmla="*/ 286990 h 812606"/>
                <a:gd name="connsiteX62" fmla="*/ 10992243 w 12329382"/>
                <a:gd name="connsiteY62" fmla="*/ 0 h 812606"/>
                <a:gd name="connsiteX63" fmla="*/ 11362670 w 12329382"/>
                <a:gd name="connsiteY63" fmla="*/ 148596 h 812606"/>
                <a:gd name="connsiteX64" fmla="*/ 11410876 w 12329382"/>
                <a:gd name="connsiteY64" fmla="*/ 195935 h 812606"/>
                <a:gd name="connsiteX65" fmla="*/ 11424726 w 12329382"/>
                <a:gd name="connsiteY65" fmla="*/ 204976 h 812606"/>
                <a:gd name="connsiteX66" fmla="*/ 11864555 w 12329382"/>
                <a:gd name="connsiteY66" fmla="*/ 492302 h 812606"/>
                <a:gd name="connsiteX67" fmla="*/ 12329382 w 12329382"/>
                <a:gd name="connsiteY67" fmla="*/ 159808 h 812606"/>
                <a:gd name="connsiteX68" fmla="*/ 12329208 w 12329382"/>
                <a:gd name="connsiteY68" fmla="*/ 177225 h 812606"/>
                <a:gd name="connsiteX69" fmla="*/ 11735542 w 12329382"/>
                <a:gd name="connsiteY69" fmla="*/ 660610 h 812606"/>
                <a:gd name="connsiteX70" fmla="*/ 11365115 w 12329382"/>
                <a:gd name="connsiteY70" fmla="*/ 512014 h 812606"/>
                <a:gd name="connsiteX71" fmla="*/ 11316909 w 12329382"/>
                <a:gd name="connsiteY71" fmla="*/ 464675 h 812606"/>
                <a:gd name="connsiteX72" fmla="*/ 11312594 w 12329382"/>
                <a:gd name="connsiteY72" fmla="*/ 473298 h 812606"/>
                <a:gd name="connsiteX73" fmla="*/ 11303059 w 12329382"/>
                <a:gd name="connsiteY73" fmla="*/ 455634 h 812606"/>
                <a:gd name="connsiteX74" fmla="*/ 10863230 w 12329382"/>
                <a:gd name="connsiteY74" fmla="*/ 168308 h 812606"/>
                <a:gd name="connsiteX75" fmla="*/ 10440168 w 12329382"/>
                <a:gd name="connsiteY75" fmla="*/ 428741 h 812606"/>
                <a:gd name="connsiteX76" fmla="*/ 10439916 w 12329382"/>
                <a:gd name="connsiteY76" fmla="*/ 429150 h 812606"/>
                <a:gd name="connsiteX77" fmla="*/ 10438424 w 12329382"/>
                <a:gd name="connsiteY77" fmla="*/ 432244 h 812606"/>
                <a:gd name="connsiteX78" fmla="*/ 10388584 w 12329382"/>
                <a:gd name="connsiteY78" fmla="*/ 516101 h 812606"/>
                <a:gd name="connsiteX79" fmla="*/ 10382475 w 12329382"/>
                <a:gd name="connsiteY79" fmla="*/ 525613 h 812606"/>
                <a:gd name="connsiteX80" fmla="*/ 9890722 w 12329382"/>
                <a:gd name="connsiteY80" fmla="*/ 812603 h 812606"/>
                <a:gd name="connsiteX81" fmla="*/ 9520295 w 12329382"/>
                <a:gd name="connsiteY81" fmla="*/ 664007 h 812606"/>
                <a:gd name="connsiteX82" fmla="*/ 9472089 w 12329382"/>
                <a:gd name="connsiteY82" fmla="*/ 616668 h 812606"/>
                <a:gd name="connsiteX83" fmla="*/ 9467775 w 12329382"/>
                <a:gd name="connsiteY83" fmla="*/ 625292 h 812606"/>
                <a:gd name="connsiteX84" fmla="*/ 9458240 w 12329382"/>
                <a:gd name="connsiteY84" fmla="*/ 607627 h 812606"/>
                <a:gd name="connsiteX85" fmla="*/ 9018411 w 12329382"/>
                <a:gd name="connsiteY85" fmla="*/ 320302 h 812606"/>
                <a:gd name="connsiteX86" fmla="*/ 8752800 w 12329382"/>
                <a:gd name="connsiteY86" fmla="*/ 411089 h 812606"/>
                <a:gd name="connsiteX87" fmla="*/ 8707593 w 12329382"/>
                <a:gd name="connsiteY87" fmla="*/ 449000 h 812606"/>
                <a:gd name="connsiteX88" fmla="*/ 8702020 w 12329382"/>
                <a:gd name="connsiteY88" fmla="*/ 456073 h 812606"/>
                <a:gd name="connsiteX89" fmla="*/ 8590096 w 12329382"/>
                <a:gd name="connsiteY89" fmla="*/ 553928 h 812606"/>
                <a:gd name="connsiteX90" fmla="*/ 8548816 w 12329382"/>
                <a:gd name="connsiteY90" fmla="*/ 583206 h 812606"/>
                <a:gd name="connsiteX91" fmla="*/ 8275244 w 12329382"/>
                <a:gd name="connsiteY91" fmla="*/ 660611 h 812606"/>
                <a:gd name="connsiteX92" fmla="*/ 7904817 w 12329382"/>
                <a:gd name="connsiteY92" fmla="*/ 512015 h 812606"/>
                <a:gd name="connsiteX93" fmla="*/ 7856610 w 12329382"/>
                <a:gd name="connsiteY93" fmla="*/ 464676 h 812606"/>
                <a:gd name="connsiteX94" fmla="*/ 7852297 w 12329382"/>
                <a:gd name="connsiteY94" fmla="*/ 473299 h 812606"/>
                <a:gd name="connsiteX95" fmla="*/ 7842761 w 12329382"/>
                <a:gd name="connsiteY95" fmla="*/ 455635 h 812606"/>
                <a:gd name="connsiteX96" fmla="*/ 7402931 w 12329382"/>
                <a:gd name="connsiteY96" fmla="*/ 168309 h 812606"/>
                <a:gd name="connsiteX97" fmla="*/ 6979869 w 12329382"/>
                <a:gd name="connsiteY97" fmla="*/ 428742 h 812606"/>
                <a:gd name="connsiteX98" fmla="*/ 6979618 w 12329382"/>
                <a:gd name="connsiteY98" fmla="*/ 429151 h 812606"/>
                <a:gd name="connsiteX99" fmla="*/ 6978126 w 12329382"/>
                <a:gd name="connsiteY99" fmla="*/ 432245 h 812606"/>
                <a:gd name="connsiteX100" fmla="*/ 6922176 w 12329382"/>
                <a:gd name="connsiteY100" fmla="*/ 525614 h 812606"/>
                <a:gd name="connsiteX101" fmla="*/ 6430425 w 12329382"/>
                <a:gd name="connsiteY101" fmla="*/ 812604 h 812606"/>
                <a:gd name="connsiteX102" fmla="*/ 6059997 w 12329382"/>
                <a:gd name="connsiteY102" fmla="*/ 664008 h 812606"/>
                <a:gd name="connsiteX103" fmla="*/ 6011791 w 12329382"/>
                <a:gd name="connsiteY103" fmla="*/ 616669 h 812606"/>
                <a:gd name="connsiteX104" fmla="*/ 5997942 w 12329382"/>
                <a:gd name="connsiteY104" fmla="*/ 607628 h 812606"/>
                <a:gd name="connsiteX105" fmla="*/ 5558112 w 12329382"/>
                <a:gd name="connsiteY105" fmla="*/ 320302 h 812606"/>
                <a:gd name="connsiteX106" fmla="*/ 5292503 w 12329382"/>
                <a:gd name="connsiteY106" fmla="*/ 411089 h 812606"/>
                <a:gd name="connsiteX107" fmla="*/ 5207592 w 12329382"/>
                <a:gd name="connsiteY107" fmla="*/ 488913 h 812606"/>
                <a:gd name="connsiteX108" fmla="*/ 5088518 w 12329382"/>
                <a:gd name="connsiteY108" fmla="*/ 583208 h 812606"/>
                <a:gd name="connsiteX109" fmla="*/ 4814946 w 12329382"/>
                <a:gd name="connsiteY109" fmla="*/ 660613 h 812606"/>
                <a:gd name="connsiteX110" fmla="*/ 4444519 w 12329382"/>
                <a:gd name="connsiteY110" fmla="*/ 512017 h 812606"/>
                <a:gd name="connsiteX111" fmla="*/ 4396312 w 12329382"/>
                <a:gd name="connsiteY111" fmla="*/ 464678 h 812606"/>
                <a:gd name="connsiteX112" fmla="*/ 4391999 w 12329382"/>
                <a:gd name="connsiteY112" fmla="*/ 473301 h 812606"/>
                <a:gd name="connsiteX113" fmla="*/ 4382463 w 12329382"/>
                <a:gd name="connsiteY113" fmla="*/ 455637 h 812606"/>
                <a:gd name="connsiteX114" fmla="*/ 3942634 w 12329382"/>
                <a:gd name="connsiteY114" fmla="*/ 168311 h 812606"/>
                <a:gd name="connsiteX115" fmla="*/ 3519572 w 12329382"/>
                <a:gd name="connsiteY115" fmla="*/ 428744 h 812606"/>
                <a:gd name="connsiteX116" fmla="*/ 3477786 w 12329382"/>
                <a:gd name="connsiteY116" fmla="*/ 500852 h 812606"/>
                <a:gd name="connsiteX117" fmla="*/ 3467989 w 12329382"/>
                <a:gd name="connsiteY117" fmla="*/ 516104 h 812606"/>
                <a:gd name="connsiteX118" fmla="*/ 3461878 w 12329382"/>
                <a:gd name="connsiteY118" fmla="*/ 525616 h 812606"/>
                <a:gd name="connsiteX119" fmla="*/ 2970127 w 12329382"/>
                <a:gd name="connsiteY119" fmla="*/ 812606 h 812606"/>
                <a:gd name="connsiteX120" fmla="*/ 2599700 w 12329382"/>
                <a:gd name="connsiteY120" fmla="*/ 664010 h 812606"/>
                <a:gd name="connsiteX121" fmla="*/ 2551493 w 12329382"/>
                <a:gd name="connsiteY121" fmla="*/ 616671 h 812606"/>
                <a:gd name="connsiteX122" fmla="*/ 2547180 w 12329382"/>
                <a:gd name="connsiteY122" fmla="*/ 625295 h 812606"/>
                <a:gd name="connsiteX123" fmla="*/ 2537644 w 12329382"/>
                <a:gd name="connsiteY123" fmla="*/ 607630 h 812606"/>
                <a:gd name="connsiteX124" fmla="*/ 2097815 w 12329382"/>
                <a:gd name="connsiteY124" fmla="*/ 320304 h 812606"/>
                <a:gd name="connsiteX125" fmla="*/ 1832205 w 12329382"/>
                <a:gd name="connsiteY125" fmla="*/ 411091 h 812606"/>
                <a:gd name="connsiteX126" fmla="*/ 1722223 w 12329382"/>
                <a:gd name="connsiteY126" fmla="*/ 515954 h 812606"/>
                <a:gd name="connsiteX127" fmla="*/ 1628221 w 12329382"/>
                <a:gd name="connsiteY127" fmla="*/ 583210 h 812606"/>
                <a:gd name="connsiteX128" fmla="*/ 1354648 w 12329382"/>
                <a:gd name="connsiteY128" fmla="*/ 660615 h 812606"/>
                <a:gd name="connsiteX129" fmla="*/ 984221 w 12329382"/>
                <a:gd name="connsiteY129" fmla="*/ 512019 h 812606"/>
                <a:gd name="connsiteX130" fmla="*/ 936015 w 12329382"/>
                <a:gd name="connsiteY130" fmla="*/ 464680 h 812606"/>
                <a:gd name="connsiteX131" fmla="*/ 931701 w 12329382"/>
                <a:gd name="connsiteY131" fmla="*/ 473303 h 812606"/>
                <a:gd name="connsiteX132" fmla="*/ 922165 w 12329382"/>
                <a:gd name="connsiteY132" fmla="*/ 455639 h 812606"/>
                <a:gd name="connsiteX133" fmla="*/ 482336 w 12329382"/>
                <a:gd name="connsiteY133" fmla="*/ 168313 h 812606"/>
                <a:gd name="connsiteX134" fmla="*/ 59274 w 12329382"/>
                <a:gd name="connsiteY134" fmla="*/ 428746 h 812606"/>
                <a:gd name="connsiteX135" fmla="*/ 59022 w 12329382"/>
                <a:gd name="connsiteY135" fmla="*/ 429155 h 812606"/>
                <a:gd name="connsiteX136" fmla="*/ 30744 w 12329382"/>
                <a:gd name="connsiteY136" fmla="*/ 480219 h 812606"/>
                <a:gd name="connsiteX137" fmla="*/ -1 w 12329382"/>
                <a:gd name="connsiteY137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49777 w 12329384"/>
                <a:gd name="connsiteY15" fmla="*/ 339308 h 812606"/>
                <a:gd name="connsiteX16" fmla="*/ 2659313 w 12329384"/>
                <a:gd name="connsiteY16" fmla="*/ 356972 h 812606"/>
                <a:gd name="connsiteX17" fmla="*/ 3099142 w 12329384"/>
                <a:gd name="connsiteY17" fmla="*/ 644298 h 812606"/>
                <a:gd name="connsiteX18" fmla="*/ 3522204 w 12329384"/>
                <a:gd name="connsiteY18" fmla="*/ 383865 h 812606"/>
                <a:gd name="connsiteX19" fmla="*/ 3573787 w 12329384"/>
                <a:gd name="connsiteY19" fmla="*/ 296505 h 812606"/>
                <a:gd name="connsiteX20" fmla="*/ 3579897 w 12329384"/>
                <a:gd name="connsiteY20" fmla="*/ 286993 h 812606"/>
                <a:gd name="connsiteX21" fmla="*/ 4071649 w 12329384"/>
                <a:gd name="connsiteY21" fmla="*/ 3 h 812606"/>
                <a:gd name="connsiteX22" fmla="*/ 4442076 w 12329384"/>
                <a:gd name="connsiteY22" fmla="*/ 148599 h 812606"/>
                <a:gd name="connsiteX23" fmla="*/ 4490282 w 12329384"/>
                <a:gd name="connsiteY23" fmla="*/ 195938 h 812606"/>
                <a:gd name="connsiteX24" fmla="*/ 4504132 w 12329384"/>
                <a:gd name="connsiteY24" fmla="*/ 204979 h 812606"/>
                <a:gd name="connsiteX25" fmla="*/ 4943961 w 12329384"/>
                <a:gd name="connsiteY25" fmla="*/ 492304 h 812606"/>
                <a:gd name="connsiteX26" fmla="*/ 5209571 w 12329384"/>
                <a:gd name="connsiteY26" fmla="*/ 401517 h 812606"/>
                <a:gd name="connsiteX27" fmla="*/ 5254775 w 12329384"/>
                <a:gd name="connsiteY27" fmla="*/ 363608 h 812606"/>
                <a:gd name="connsiteX28" fmla="*/ 5372276 w 12329384"/>
                <a:gd name="connsiteY28" fmla="*/ 258677 h 812606"/>
                <a:gd name="connsiteX29" fmla="*/ 5413555 w 12329384"/>
                <a:gd name="connsiteY29" fmla="*/ 229399 h 812606"/>
                <a:gd name="connsiteX30" fmla="*/ 5687128 w 12329384"/>
                <a:gd name="connsiteY30" fmla="*/ 151994 h 812606"/>
                <a:gd name="connsiteX31" fmla="*/ 6057555 w 12329384"/>
                <a:gd name="connsiteY31" fmla="*/ 300590 h 812606"/>
                <a:gd name="connsiteX32" fmla="*/ 6105761 w 12329384"/>
                <a:gd name="connsiteY32" fmla="*/ 347929 h 812606"/>
                <a:gd name="connsiteX33" fmla="*/ 6110075 w 12329384"/>
                <a:gd name="connsiteY33" fmla="*/ 339306 h 812606"/>
                <a:gd name="connsiteX34" fmla="*/ 6119611 w 12329384"/>
                <a:gd name="connsiteY34" fmla="*/ 356970 h 812606"/>
                <a:gd name="connsiteX35" fmla="*/ 6559439 w 12329384"/>
                <a:gd name="connsiteY35" fmla="*/ 644296 h 812606"/>
                <a:gd name="connsiteX36" fmla="*/ 6982502 w 12329384"/>
                <a:gd name="connsiteY36" fmla="*/ 383863 h 812606"/>
                <a:gd name="connsiteX37" fmla="*/ 6982753 w 12329384"/>
                <a:gd name="connsiteY37" fmla="*/ 383454 h 812606"/>
                <a:gd name="connsiteX38" fmla="*/ 6984246 w 12329384"/>
                <a:gd name="connsiteY38" fmla="*/ 380360 h 812606"/>
                <a:gd name="connsiteX39" fmla="*/ 7040195 w 12329384"/>
                <a:gd name="connsiteY39" fmla="*/ 286991 h 812606"/>
                <a:gd name="connsiteX40" fmla="*/ 7531947 w 12329384"/>
                <a:gd name="connsiteY40" fmla="*/ 1 h 812606"/>
                <a:gd name="connsiteX41" fmla="*/ 7902374 w 12329384"/>
                <a:gd name="connsiteY41" fmla="*/ 148597 h 812606"/>
                <a:gd name="connsiteX42" fmla="*/ 7950580 w 12329384"/>
                <a:gd name="connsiteY42" fmla="*/ 195936 h 812606"/>
                <a:gd name="connsiteX43" fmla="*/ 7954894 w 12329384"/>
                <a:gd name="connsiteY43" fmla="*/ 187312 h 812606"/>
                <a:gd name="connsiteX44" fmla="*/ 7964430 w 12329384"/>
                <a:gd name="connsiteY44" fmla="*/ 204977 h 812606"/>
                <a:gd name="connsiteX45" fmla="*/ 8404258 w 12329384"/>
                <a:gd name="connsiteY45" fmla="*/ 492302 h 812606"/>
                <a:gd name="connsiteX46" fmla="*/ 8669869 w 12329384"/>
                <a:gd name="connsiteY46" fmla="*/ 401515 h 812606"/>
                <a:gd name="connsiteX47" fmla="*/ 8715076 w 12329384"/>
                <a:gd name="connsiteY47" fmla="*/ 363604 h 812606"/>
                <a:gd name="connsiteX48" fmla="*/ 8720650 w 12329384"/>
                <a:gd name="connsiteY48" fmla="*/ 356531 h 812606"/>
                <a:gd name="connsiteX49" fmla="*/ 8832573 w 12329384"/>
                <a:gd name="connsiteY49" fmla="*/ 258676 h 812606"/>
                <a:gd name="connsiteX50" fmla="*/ 8873853 w 12329384"/>
                <a:gd name="connsiteY50" fmla="*/ 229399 h 812606"/>
                <a:gd name="connsiteX51" fmla="*/ 9147426 w 12329384"/>
                <a:gd name="connsiteY51" fmla="*/ 151993 h 812606"/>
                <a:gd name="connsiteX52" fmla="*/ 9517853 w 12329384"/>
                <a:gd name="connsiteY52" fmla="*/ 300589 h 812606"/>
                <a:gd name="connsiteX53" fmla="*/ 9566059 w 12329384"/>
                <a:gd name="connsiteY53" fmla="*/ 347928 h 812606"/>
                <a:gd name="connsiteX54" fmla="*/ 9570373 w 12329384"/>
                <a:gd name="connsiteY54" fmla="*/ 339305 h 812606"/>
                <a:gd name="connsiteX55" fmla="*/ 9579908 w 12329384"/>
                <a:gd name="connsiteY55" fmla="*/ 356969 h 812606"/>
                <a:gd name="connsiteX56" fmla="*/ 10019738 w 12329384"/>
                <a:gd name="connsiteY56" fmla="*/ 644295 h 812606"/>
                <a:gd name="connsiteX57" fmla="*/ 10442800 w 12329384"/>
                <a:gd name="connsiteY57" fmla="*/ 383862 h 812606"/>
                <a:gd name="connsiteX58" fmla="*/ 10443052 w 12329384"/>
                <a:gd name="connsiteY58" fmla="*/ 383453 h 812606"/>
                <a:gd name="connsiteX59" fmla="*/ 10444544 w 12329384"/>
                <a:gd name="connsiteY59" fmla="*/ 380359 h 812606"/>
                <a:gd name="connsiteX60" fmla="*/ 10502074 w 12329384"/>
                <a:gd name="connsiteY60" fmla="*/ 271318 h 812606"/>
                <a:gd name="connsiteX61" fmla="*/ 10500493 w 12329384"/>
                <a:gd name="connsiteY61" fmla="*/ 286990 h 812606"/>
                <a:gd name="connsiteX62" fmla="*/ 10992245 w 12329384"/>
                <a:gd name="connsiteY62" fmla="*/ 0 h 812606"/>
                <a:gd name="connsiteX63" fmla="*/ 11362672 w 12329384"/>
                <a:gd name="connsiteY63" fmla="*/ 148596 h 812606"/>
                <a:gd name="connsiteX64" fmla="*/ 11410878 w 12329384"/>
                <a:gd name="connsiteY64" fmla="*/ 195935 h 812606"/>
                <a:gd name="connsiteX65" fmla="*/ 11424728 w 12329384"/>
                <a:gd name="connsiteY65" fmla="*/ 204976 h 812606"/>
                <a:gd name="connsiteX66" fmla="*/ 11864557 w 12329384"/>
                <a:gd name="connsiteY66" fmla="*/ 492302 h 812606"/>
                <a:gd name="connsiteX67" fmla="*/ 12329384 w 12329384"/>
                <a:gd name="connsiteY67" fmla="*/ 159808 h 812606"/>
                <a:gd name="connsiteX68" fmla="*/ 12329210 w 12329384"/>
                <a:gd name="connsiteY68" fmla="*/ 177225 h 812606"/>
                <a:gd name="connsiteX69" fmla="*/ 11735544 w 12329384"/>
                <a:gd name="connsiteY69" fmla="*/ 660610 h 812606"/>
                <a:gd name="connsiteX70" fmla="*/ 11365117 w 12329384"/>
                <a:gd name="connsiteY70" fmla="*/ 512014 h 812606"/>
                <a:gd name="connsiteX71" fmla="*/ 11316911 w 12329384"/>
                <a:gd name="connsiteY71" fmla="*/ 464675 h 812606"/>
                <a:gd name="connsiteX72" fmla="*/ 11312596 w 12329384"/>
                <a:gd name="connsiteY72" fmla="*/ 473298 h 812606"/>
                <a:gd name="connsiteX73" fmla="*/ 11303061 w 12329384"/>
                <a:gd name="connsiteY73" fmla="*/ 455634 h 812606"/>
                <a:gd name="connsiteX74" fmla="*/ 10863232 w 12329384"/>
                <a:gd name="connsiteY74" fmla="*/ 168308 h 812606"/>
                <a:gd name="connsiteX75" fmla="*/ 10440170 w 12329384"/>
                <a:gd name="connsiteY75" fmla="*/ 428741 h 812606"/>
                <a:gd name="connsiteX76" fmla="*/ 10439918 w 12329384"/>
                <a:gd name="connsiteY76" fmla="*/ 429150 h 812606"/>
                <a:gd name="connsiteX77" fmla="*/ 10438426 w 12329384"/>
                <a:gd name="connsiteY77" fmla="*/ 432244 h 812606"/>
                <a:gd name="connsiteX78" fmla="*/ 10388586 w 12329384"/>
                <a:gd name="connsiteY78" fmla="*/ 516101 h 812606"/>
                <a:gd name="connsiteX79" fmla="*/ 10382477 w 12329384"/>
                <a:gd name="connsiteY79" fmla="*/ 525613 h 812606"/>
                <a:gd name="connsiteX80" fmla="*/ 9890724 w 12329384"/>
                <a:gd name="connsiteY80" fmla="*/ 812603 h 812606"/>
                <a:gd name="connsiteX81" fmla="*/ 9520297 w 12329384"/>
                <a:gd name="connsiteY81" fmla="*/ 664007 h 812606"/>
                <a:gd name="connsiteX82" fmla="*/ 9472091 w 12329384"/>
                <a:gd name="connsiteY82" fmla="*/ 616668 h 812606"/>
                <a:gd name="connsiteX83" fmla="*/ 9467777 w 12329384"/>
                <a:gd name="connsiteY83" fmla="*/ 625292 h 812606"/>
                <a:gd name="connsiteX84" fmla="*/ 9458242 w 12329384"/>
                <a:gd name="connsiteY84" fmla="*/ 607627 h 812606"/>
                <a:gd name="connsiteX85" fmla="*/ 9018413 w 12329384"/>
                <a:gd name="connsiteY85" fmla="*/ 320302 h 812606"/>
                <a:gd name="connsiteX86" fmla="*/ 8752802 w 12329384"/>
                <a:gd name="connsiteY86" fmla="*/ 411089 h 812606"/>
                <a:gd name="connsiteX87" fmla="*/ 8707595 w 12329384"/>
                <a:gd name="connsiteY87" fmla="*/ 449000 h 812606"/>
                <a:gd name="connsiteX88" fmla="*/ 8702022 w 12329384"/>
                <a:gd name="connsiteY88" fmla="*/ 456073 h 812606"/>
                <a:gd name="connsiteX89" fmla="*/ 8590098 w 12329384"/>
                <a:gd name="connsiteY89" fmla="*/ 553928 h 812606"/>
                <a:gd name="connsiteX90" fmla="*/ 8548818 w 12329384"/>
                <a:gd name="connsiteY90" fmla="*/ 583206 h 812606"/>
                <a:gd name="connsiteX91" fmla="*/ 8275246 w 12329384"/>
                <a:gd name="connsiteY91" fmla="*/ 660611 h 812606"/>
                <a:gd name="connsiteX92" fmla="*/ 7904819 w 12329384"/>
                <a:gd name="connsiteY92" fmla="*/ 512015 h 812606"/>
                <a:gd name="connsiteX93" fmla="*/ 7856612 w 12329384"/>
                <a:gd name="connsiteY93" fmla="*/ 464676 h 812606"/>
                <a:gd name="connsiteX94" fmla="*/ 7852299 w 12329384"/>
                <a:gd name="connsiteY94" fmla="*/ 473299 h 812606"/>
                <a:gd name="connsiteX95" fmla="*/ 7842763 w 12329384"/>
                <a:gd name="connsiteY95" fmla="*/ 455635 h 812606"/>
                <a:gd name="connsiteX96" fmla="*/ 7402933 w 12329384"/>
                <a:gd name="connsiteY96" fmla="*/ 168309 h 812606"/>
                <a:gd name="connsiteX97" fmla="*/ 6979871 w 12329384"/>
                <a:gd name="connsiteY97" fmla="*/ 428742 h 812606"/>
                <a:gd name="connsiteX98" fmla="*/ 6979620 w 12329384"/>
                <a:gd name="connsiteY98" fmla="*/ 429151 h 812606"/>
                <a:gd name="connsiteX99" fmla="*/ 6978128 w 12329384"/>
                <a:gd name="connsiteY99" fmla="*/ 432245 h 812606"/>
                <a:gd name="connsiteX100" fmla="*/ 6922178 w 12329384"/>
                <a:gd name="connsiteY100" fmla="*/ 525614 h 812606"/>
                <a:gd name="connsiteX101" fmla="*/ 6430427 w 12329384"/>
                <a:gd name="connsiteY101" fmla="*/ 812604 h 812606"/>
                <a:gd name="connsiteX102" fmla="*/ 6059999 w 12329384"/>
                <a:gd name="connsiteY102" fmla="*/ 664008 h 812606"/>
                <a:gd name="connsiteX103" fmla="*/ 6011793 w 12329384"/>
                <a:gd name="connsiteY103" fmla="*/ 616669 h 812606"/>
                <a:gd name="connsiteX104" fmla="*/ 5997944 w 12329384"/>
                <a:gd name="connsiteY104" fmla="*/ 607628 h 812606"/>
                <a:gd name="connsiteX105" fmla="*/ 5558114 w 12329384"/>
                <a:gd name="connsiteY105" fmla="*/ 320302 h 812606"/>
                <a:gd name="connsiteX106" fmla="*/ 5292505 w 12329384"/>
                <a:gd name="connsiteY106" fmla="*/ 411089 h 812606"/>
                <a:gd name="connsiteX107" fmla="*/ 5207594 w 12329384"/>
                <a:gd name="connsiteY107" fmla="*/ 488913 h 812606"/>
                <a:gd name="connsiteX108" fmla="*/ 5088520 w 12329384"/>
                <a:gd name="connsiteY108" fmla="*/ 583208 h 812606"/>
                <a:gd name="connsiteX109" fmla="*/ 4814948 w 12329384"/>
                <a:gd name="connsiteY109" fmla="*/ 660613 h 812606"/>
                <a:gd name="connsiteX110" fmla="*/ 4444521 w 12329384"/>
                <a:gd name="connsiteY110" fmla="*/ 512017 h 812606"/>
                <a:gd name="connsiteX111" fmla="*/ 4396314 w 12329384"/>
                <a:gd name="connsiteY111" fmla="*/ 464678 h 812606"/>
                <a:gd name="connsiteX112" fmla="*/ 4392001 w 12329384"/>
                <a:gd name="connsiteY112" fmla="*/ 473301 h 812606"/>
                <a:gd name="connsiteX113" fmla="*/ 4382465 w 12329384"/>
                <a:gd name="connsiteY113" fmla="*/ 455637 h 812606"/>
                <a:gd name="connsiteX114" fmla="*/ 3942636 w 12329384"/>
                <a:gd name="connsiteY114" fmla="*/ 168311 h 812606"/>
                <a:gd name="connsiteX115" fmla="*/ 3519574 w 12329384"/>
                <a:gd name="connsiteY115" fmla="*/ 428744 h 812606"/>
                <a:gd name="connsiteX116" fmla="*/ 3477788 w 12329384"/>
                <a:gd name="connsiteY116" fmla="*/ 500852 h 812606"/>
                <a:gd name="connsiteX117" fmla="*/ 3467991 w 12329384"/>
                <a:gd name="connsiteY117" fmla="*/ 516104 h 812606"/>
                <a:gd name="connsiteX118" fmla="*/ 3461880 w 12329384"/>
                <a:gd name="connsiteY118" fmla="*/ 525616 h 812606"/>
                <a:gd name="connsiteX119" fmla="*/ 2970129 w 12329384"/>
                <a:gd name="connsiteY119" fmla="*/ 812606 h 812606"/>
                <a:gd name="connsiteX120" fmla="*/ 2599702 w 12329384"/>
                <a:gd name="connsiteY120" fmla="*/ 664010 h 812606"/>
                <a:gd name="connsiteX121" fmla="*/ 2551495 w 12329384"/>
                <a:gd name="connsiteY121" fmla="*/ 616671 h 812606"/>
                <a:gd name="connsiteX122" fmla="*/ 2547182 w 12329384"/>
                <a:gd name="connsiteY122" fmla="*/ 625295 h 812606"/>
                <a:gd name="connsiteX123" fmla="*/ 2537646 w 12329384"/>
                <a:gd name="connsiteY123" fmla="*/ 607630 h 812606"/>
                <a:gd name="connsiteX124" fmla="*/ 2097817 w 12329384"/>
                <a:gd name="connsiteY124" fmla="*/ 320304 h 812606"/>
                <a:gd name="connsiteX125" fmla="*/ 1832207 w 12329384"/>
                <a:gd name="connsiteY125" fmla="*/ 411091 h 812606"/>
                <a:gd name="connsiteX126" fmla="*/ 1722225 w 12329384"/>
                <a:gd name="connsiteY126" fmla="*/ 515954 h 812606"/>
                <a:gd name="connsiteX127" fmla="*/ 1628223 w 12329384"/>
                <a:gd name="connsiteY127" fmla="*/ 583210 h 812606"/>
                <a:gd name="connsiteX128" fmla="*/ 1354650 w 12329384"/>
                <a:gd name="connsiteY128" fmla="*/ 660615 h 812606"/>
                <a:gd name="connsiteX129" fmla="*/ 984223 w 12329384"/>
                <a:gd name="connsiteY129" fmla="*/ 512019 h 812606"/>
                <a:gd name="connsiteX130" fmla="*/ 931703 w 12329384"/>
                <a:gd name="connsiteY130" fmla="*/ 473303 h 812606"/>
                <a:gd name="connsiteX131" fmla="*/ 922167 w 12329384"/>
                <a:gd name="connsiteY131" fmla="*/ 455639 h 812606"/>
                <a:gd name="connsiteX132" fmla="*/ 482338 w 12329384"/>
                <a:gd name="connsiteY132" fmla="*/ 168313 h 812606"/>
                <a:gd name="connsiteX133" fmla="*/ 59276 w 12329384"/>
                <a:gd name="connsiteY133" fmla="*/ 428746 h 812606"/>
                <a:gd name="connsiteX134" fmla="*/ 59024 w 12329384"/>
                <a:gd name="connsiteY134" fmla="*/ 429155 h 812606"/>
                <a:gd name="connsiteX135" fmla="*/ 30746 w 12329384"/>
                <a:gd name="connsiteY135" fmla="*/ 480219 h 812606"/>
                <a:gd name="connsiteX136" fmla="*/ 1 w 12329384"/>
                <a:gd name="connsiteY136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49775 w 12329382"/>
                <a:gd name="connsiteY15" fmla="*/ 339308 h 812606"/>
                <a:gd name="connsiteX16" fmla="*/ 2659311 w 12329382"/>
                <a:gd name="connsiteY16" fmla="*/ 356972 h 812606"/>
                <a:gd name="connsiteX17" fmla="*/ 3099140 w 12329382"/>
                <a:gd name="connsiteY17" fmla="*/ 644298 h 812606"/>
                <a:gd name="connsiteX18" fmla="*/ 3522202 w 12329382"/>
                <a:gd name="connsiteY18" fmla="*/ 383865 h 812606"/>
                <a:gd name="connsiteX19" fmla="*/ 3573785 w 12329382"/>
                <a:gd name="connsiteY19" fmla="*/ 296505 h 812606"/>
                <a:gd name="connsiteX20" fmla="*/ 3579895 w 12329382"/>
                <a:gd name="connsiteY20" fmla="*/ 286993 h 812606"/>
                <a:gd name="connsiteX21" fmla="*/ 4071647 w 12329382"/>
                <a:gd name="connsiteY21" fmla="*/ 3 h 812606"/>
                <a:gd name="connsiteX22" fmla="*/ 4442074 w 12329382"/>
                <a:gd name="connsiteY22" fmla="*/ 148599 h 812606"/>
                <a:gd name="connsiteX23" fmla="*/ 4490280 w 12329382"/>
                <a:gd name="connsiteY23" fmla="*/ 195938 h 812606"/>
                <a:gd name="connsiteX24" fmla="*/ 4504130 w 12329382"/>
                <a:gd name="connsiteY24" fmla="*/ 204979 h 812606"/>
                <a:gd name="connsiteX25" fmla="*/ 4943959 w 12329382"/>
                <a:gd name="connsiteY25" fmla="*/ 492304 h 812606"/>
                <a:gd name="connsiteX26" fmla="*/ 5209569 w 12329382"/>
                <a:gd name="connsiteY26" fmla="*/ 401517 h 812606"/>
                <a:gd name="connsiteX27" fmla="*/ 5254773 w 12329382"/>
                <a:gd name="connsiteY27" fmla="*/ 363608 h 812606"/>
                <a:gd name="connsiteX28" fmla="*/ 5372274 w 12329382"/>
                <a:gd name="connsiteY28" fmla="*/ 258677 h 812606"/>
                <a:gd name="connsiteX29" fmla="*/ 5413553 w 12329382"/>
                <a:gd name="connsiteY29" fmla="*/ 229399 h 812606"/>
                <a:gd name="connsiteX30" fmla="*/ 5687126 w 12329382"/>
                <a:gd name="connsiteY30" fmla="*/ 151994 h 812606"/>
                <a:gd name="connsiteX31" fmla="*/ 6057553 w 12329382"/>
                <a:gd name="connsiteY31" fmla="*/ 300590 h 812606"/>
                <a:gd name="connsiteX32" fmla="*/ 6105759 w 12329382"/>
                <a:gd name="connsiteY32" fmla="*/ 347929 h 812606"/>
                <a:gd name="connsiteX33" fmla="*/ 6110073 w 12329382"/>
                <a:gd name="connsiteY33" fmla="*/ 339306 h 812606"/>
                <a:gd name="connsiteX34" fmla="*/ 6119609 w 12329382"/>
                <a:gd name="connsiteY34" fmla="*/ 356970 h 812606"/>
                <a:gd name="connsiteX35" fmla="*/ 6559437 w 12329382"/>
                <a:gd name="connsiteY35" fmla="*/ 644296 h 812606"/>
                <a:gd name="connsiteX36" fmla="*/ 6982500 w 12329382"/>
                <a:gd name="connsiteY36" fmla="*/ 383863 h 812606"/>
                <a:gd name="connsiteX37" fmla="*/ 6982751 w 12329382"/>
                <a:gd name="connsiteY37" fmla="*/ 383454 h 812606"/>
                <a:gd name="connsiteX38" fmla="*/ 6984244 w 12329382"/>
                <a:gd name="connsiteY38" fmla="*/ 380360 h 812606"/>
                <a:gd name="connsiteX39" fmla="*/ 7040193 w 12329382"/>
                <a:gd name="connsiteY39" fmla="*/ 286991 h 812606"/>
                <a:gd name="connsiteX40" fmla="*/ 7531945 w 12329382"/>
                <a:gd name="connsiteY40" fmla="*/ 1 h 812606"/>
                <a:gd name="connsiteX41" fmla="*/ 7902372 w 12329382"/>
                <a:gd name="connsiteY41" fmla="*/ 148597 h 812606"/>
                <a:gd name="connsiteX42" fmla="*/ 7950578 w 12329382"/>
                <a:gd name="connsiteY42" fmla="*/ 195936 h 812606"/>
                <a:gd name="connsiteX43" fmla="*/ 7954892 w 12329382"/>
                <a:gd name="connsiteY43" fmla="*/ 187312 h 812606"/>
                <a:gd name="connsiteX44" fmla="*/ 7964428 w 12329382"/>
                <a:gd name="connsiteY44" fmla="*/ 204977 h 812606"/>
                <a:gd name="connsiteX45" fmla="*/ 8404256 w 12329382"/>
                <a:gd name="connsiteY45" fmla="*/ 492302 h 812606"/>
                <a:gd name="connsiteX46" fmla="*/ 8669867 w 12329382"/>
                <a:gd name="connsiteY46" fmla="*/ 401515 h 812606"/>
                <a:gd name="connsiteX47" fmla="*/ 8715074 w 12329382"/>
                <a:gd name="connsiteY47" fmla="*/ 363604 h 812606"/>
                <a:gd name="connsiteX48" fmla="*/ 8720648 w 12329382"/>
                <a:gd name="connsiteY48" fmla="*/ 356531 h 812606"/>
                <a:gd name="connsiteX49" fmla="*/ 8832571 w 12329382"/>
                <a:gd name="connsiteY49" fmla="*/ 258676 h 812606"/>
                <a:gd name="connsiteX50" fmla="*/ 8873851 w 12329382"/>
                <a:gd name="connsiteY50" fmla="*/ 229399 h 812606"/>
                <a:gd name="connsiteX51" fmla="*/ 9147424 w 12329382"/>
                <a:gd name="connsiteY51" fmla="*/ 151993 h 812606"/>
                <a:gd name="connsiteX52" fmla="*/ 9517851 w 12329382"/>
                <a:gd name="connsiteY52" fmla="*/ 300589 h 812606"/>
                <a:gd name="connsiteX53" fmla="*/ 9566057 w 12329382"/>
                <a:gd name="connsiteY53" fmla="*/ 347928 h 812606"/>
                <a:gd name="connsiteX54" fmla="*/ 9570371 w 12329382"/>
                <a:gd name="connsiteY54" fmla="*/ 339305 h 812606"/>
                <a:gd name="connsiteX55" fmla="*/ 9579906 w 12329382"/>
                <a:gd name="connsiteY55" fmla="*/ 356969 h 812606"/>
                <a:gd name="connsiteX56" fmla="*/ 10019736 w 12329382"/>
                <a:gd name="connsiteY56" fmla="*/ 644295 h 812606"/>
                <a:gd name="connsiteX57" fmla="*/ 10442798 w 12329382"/>
                <a:gd name="connsiteY57" fmla="*/ 383862 h 812606"/>
                <a:gd name="connsiteX58" fmla="*/ 10443050 w 12329382"/>
                <a:gd name="connsiteY58" fmla="*/ 383453 h 812606"/>
                <a:gd name="connsiteX59" fmla="*/ 10444542 w 12329382"/>
                <a:gd name="connsiteY59" fmla="*/ 380359 h 812606"/>
                <a:gd name="connsiteX60" fmla="*/ 10502072 w 12329382"/>
                <a:gd name="connsiteY60" fmla="*/ 271318 h 812606"/>
                <a:gd name="connsiteX61" fmla="*/ 10500491 w 12329382"/>
                <a:gd name="connsiteY61" fmla="*/ 286990 h 812606"/>
                <a:gd name="connsiteX62" fmla="*/ 10992243 w 12329382"/>
                <a:gd name="connsiteY62" fmla="*/ 0 h 812606"/>
                <a:gd name="connsiteX63" fmla="*/ 11362670 w 12329382"/>
                <a:gd name="connsiteY63" fmla="*/ 148596 h 812606"/>
                <a:gd name="connsiteX64" fmla="*/ 11410876 w 12329382"/>
                <a:gd name="connsiteY64" fmla="*/ 195935 h 812606"/>
                <a:gd name="connsiteX65" fmla="*/ 11424726 w 12329382"/>
                <a:gd name="connsiteY65" fmla="*/ 204976 h 812606"/>
                <a:gd name="connsiteX66" fmla="*/ 11864555 w 12329382"/>
                <a:gd name="connsiteY66" fmla="*/ 492302 h 812606"/>
                <a:gd name="connsiteX67" fmla="*/ 12329382 w 12329382"/>
                <a:gd name="connsiteY67" fmla="*/ 159808 h 812606"/>
                <a:gd name="connsiteX68" fmla="*/ 12329208 w 12329382"/>
                <a:gd name="connsiteY68" fmla="*/ 177225 h 812606"/>
                <a:gd name="connsiteX69" fmla="*/ 11735542 w 12329382"/>
                <a:gd name="connsiteY69" fmla="*/ 660610 h 812606"/>
                <a:gd name="connsiteX70" fmla="*/ 11365115 w 12329382"/>
                <a:gd name="connsiteY70" fmla="*/ 512014 h 812606"/>
                <a:gd name="connsiteX71" fmla="*/ 11316909 w 12329382"/>
                <a:gd name="connsiteY71" fmla="*/ 464675 h 812606"/>
                <a:gd name="connsiteX72" fmla="*/ 11312594 w 12329382"/>
                <a:gd name="connsiteY72" fmla="*/ 473298 h 812606"/>
                <a:gd name="connsiteX73" fmla="*/ 11303059 w 12329382"/>
                <a:gd name="connsiteY73" fmla="*/ 455634 h 812606"/>
                <a:gd name="connsiteX74" fmla="*/ 10863230 w 12329382"/>
                <a:gd name="connsiteY74" fmla="*/ 168308 h 812606"/>
                <a:gd name="connsiteX75" fmla="*/ 10440168 w 12329382"/>
                <a:gd name="connsiteY75" fmla="*/ 428741 h 812606"/>
                <a:gd name="connsiteX76" fmla="*/ 10439916 w 12329382"/>
                <a:gd name="connsiteY76" fmla="*/ 429150 h 812606"/>
                <a:gd name="connsiteX77" fmla="*/ 10438424 w 12329382"/>
                <a:gd name="connsiteY77" fmla="*/ 432244 h 812606"/>
                <a:gd name="connsiteX78" fmla="*/ 10388584 w 12329382"/>
                <a:gd name="connsiteY78" fmla="*/ 516101 h 812606"/>
                <a:gd name="connsiteX79" fmla="*/ 10382475 w 12329382"/>
                <a:gd name="connsiteY79" fmla="*/ 525613 h 812606"/>
                <a:gd name="connsiteX80" fmla="*/ 9890722 w 12329382"/>
                <a:gd name="connsiteY80" fmla="*/ 812603 h 812606"/>
                <a:gd name="connsiteX81" fmla="*/ 9520295 w 12329382"/>
                <a:gd name="connsiteY81" fmla="*/ 664007 h 812606"/>
                <a:gd name="connsiteX82" fmla="*/ 9472089 w 12329382"/>
                <a:gd name="connsiteY82" fmla="*/ 616668 h 812606"/>
                <a:gd name="connsiteX83" fmla="*/ 9467775 w 12329382"/>
                <a:gd name="connsiteY83" fmla="*/ 625292 h 812606"/>
                <a:gd name="connsiteX84" fmla="*/ 9458240 w 12329382"/>
                <a:gd name="connsiteY84" fmla="*/ 607627 h 812606"/>
                <a:gd name="connsiteX85" fmla="*/ 9018411 w 12329382"/>
                <a:gd name="connsiteY85" fmla="*/ 320302 h 812606"/>
                <a:gd name="connsiteX86" fmla="*/ 8752800 w 12329382"/>
                <a:gd name="connsiteY86" fmla="*/ 411089 h 812606"/>
                <a:gd name="connsiteX87" fmla="*/ 8707593 w 12329382"/>
                <a:gd name="connsiteY87" fmla="*/ 449000 h 812606"/>
                <a:gd name="connsiteX88" fmla="*/ 8702020 w 12329382"/>
                <a:gd name="connsiteY88" fmla="*/ 456073 h 812606"/>
                <a:gd name="connsiteX89" fmla="*/ 8590096 w 12329382"/>
                <a:gd name="connsiteY89" fmla="*/ 553928 h 812606"/>
                <a:gd name="connsiteX90" fmla="*/ 8548816 w 12329382"/>
                <a:gd name="connsiteY90" fmla="*/ 583206 h 812606"/>
                <a:gd name="connsiteX91" fmla="*/ 8275244 w 12329382"/>
                <a:gd name="connsiteY91" fmla="*/ 660611 h 812606"/>
                <a:gd name="connsiteX92" fmla="*/ 7904817 w 12329382"/>
                <a:gd name="connsiteY92" fmla="*/ 512015 h 812606"/>
                <a:gd name="connsiteX93" fmla="*/ 7856610 w 12329382"/>
                <a:gd name="connsiteY93" fmla="*/ 464676 h 812606"/>
                <a:gd name="connsiteX94" fmla="*/ 7852297 w 12329382"/>
                <a:gd name="connsiteY94" fmla="*/ 473299 h 812606"/>
                <a:gd name="connsiteX95" fmla="*/ 7842761 w 12329382"/>
                <a:gd name="connsiteY95" fmla="*/ 455635 h 812606"/>
                <a:gd name="connsiteX96" fmla="*/ 7402931 w 12329382"/>
                <a:gd name="connsiteY96" fmla="*/ 168309 h 812606"/>
                <a:gd name="connsiteX97" fmla="*/ 6979869 w 12329382"/>
                <a:gd name="connsiteY97" fmla="*/ 428742 h 812606"/>
                <a:gd name="connsiteX98" fmla="*/ 6979618 w 12329382"/>
                <a:gd name="connsiteY98" fmla="*/ 429151 h 812606"/>
                <a:gd name="connsiteX99" fmla="*/ 6978126 w 12329382"/>
                <a:gd name="connsiteY99" fmla="*/ 432245 h 812606"/>
                <a:gd name="connsiteX100" fmla="*/ 6922176 w 12329382"/>
                <a:gd name="connsiteY100" fmla="*/ 525614 h 812606"/>
                <a:gd name="connsiteX101" fmla="*/ 6430425 w 12329382"/>
                <a:gd name="connsiteY101" fmla="*/ 812604 h 812606"/>
                <a:gd name="connsiteX102" fmla="*/ 6059997 w 12329382"/>
                <a:gd name="connsiteY102" fmla="*/ 664008 h 812606"/>
                <a:gd name="connsiteX103" fmla="*/ 6011791 w 12329382"/>
                <a:gd name="connsiteY103" fmla="*/ 616669 h 812606"/>
                <a:gd name="connsiteX104" fmla="*/ 5997942 w 12329382"/>
                <a:gd name="connsiteY104" fmla="*/ 607628 h 812606"/>
                <a:gd name="connsiteX105" fmla="*/ 5558112 w 12329382"/>
                <a:gd name="connsiteY105" fmla="*/ 320302 h 812606"/>
                <a:gd name="connsiteX106" fmla="*/ 5292503 w 12329382"/>
                <a:gd name="connsiteY106" fmla="*/ 411089 h 812606"/>
                <a:gd name="connsiteX107" fmla="*/ 5207592 w 12329382"/>
                <a:gd name="connsiteY107" fmla="*/ 488913 h 812606"/>
                <a:gd name="connsiteX108" fmla="*/ 5088518 w 12329382"/>
                <a:gd name="connsiteY108" fmla="*/ 583208 h 812606"/>
                <a:gd name="connsiteX109" fmla="*/ 4814946 w 12329382"/>
                <a:gd name="connsiteY109" fmla="*/ 660613 h 812606"/>
                <a:gd name="connsiteX110" fmla="*/ 4444519 w 12329382"/>
                <a:gd name="connsiteY110" fmla="*/ 512017 h 812606"/>
                <a:gd name="connsiteX111" fmla="*/ 4396312 w 12329382"/>
                <a:gd name="connsiteY111" fmla="*/ 464678 h 812606"/>
                <a:gd name="connsiteX112" fmla="*/ 4382463 w 12329382"/>
                <a:gd name="connsiteY112" fmla="*/ 455637 h 812606"/>
                <a:gd name="connsiteX113" fmla="*/ 3942634 w 12329382"/>
                <a:gd name="connsiteY113" fmla="*/ 168311 h 812606"/>
                <a:gd name="connsiteX114" fmla="*/ 3519572 w 12329382"/>
                <a:gd name="connsiteY114" fmla="*/ 428744 h 812606"/>
                <a:gd name="connsiteX115" fmla="*/ 3477786 w 12329382"/>
                <a:gd name="connsiteY115" fmla="*/ 500852 h 812606"/>
                <a:gd name="connsiteX116" fmla="*/ 3467989 w 12329382"/>
                <a:gd name="connsiteY116" fmla="*/ 516104 h 812606"/>
                <a:gd name="connsiteX117" fmla="*/ 3461878 w 12329382"/>
                <a:gd name="connsiteY117" fmla="*/ 525616 h 812606"/>
                <a:gd name="connsiteX118" fmla="*/ 2970127 w 12329382"/>
                <a:gd name="connsiteY118" fmla="*/ 812606 h 812606"/>
                <a:gd name="connsiteX119" fmla="*/ 2599700 w 12329382"/>
                <a:gd name="connsiteY119" fmla="*/ 664010 h 812606"/>
                <a:gd name="connsiteX120" fmla="*/ 2551493 w 12329382"/>
                <a:gd name="connsiteY120" fmla="*/ 616671 h 812606"/>
                <a:gd name="connsiteX121" fmla="*/ 2547180 w 12329382"/>
                <a:gd name="connsiteY121" fmla="*/ 625295 h 812606"/>
                <a:gd name="connsiteX122" fmla="*/ 2537644 w 12329382"/>
                <a:gd name="connsiteY122" fmla="*/ 607630 h 812606"/>
                <a:gd name="connsiteX123" fmla="*/ 2097815 w 12329382"/>
                <a:gd name="connsiteY123" fmla="*/ 320304 h 812606"/>
                <a:gd name="connsiteX124" fmla="*/ 1832205 w 12329382"/>
                <a:gd name="connsiteY124" fmla="*/ 411091 h 812606"/>
                <a:gd name="connsiteX125" fmla="*/ 1722223 w 12329382"/>
                <a:gd name="connsiteY125" fmla="*/ 515954 h 812606"/>
                <a:gd name="connsiteX126" fmla="*/ 1628221 w 12329382"/>
                <a:gd name="connsiteY126" fmla="*/ 583210 h 812606"/>
                <a:gd name="connsiteX127" fmla="*/ 1354648 w 12329382"/>
                <a:gd name="connsiteY127" fmla="*/ 660615 h 812606"/>
                <a:gd name="connsiteX128" fmla="*/ 984221 w 12329382"/>
                <a:gd name="connsiteY128" fmla="*/ 512019 h 812606"/>
                <a:gd name="connsiteX129" fmla="*/ 931701 w 12329382"/>
                <a:gd name="connsiteY129" fmla="*/ 473303 h 812606"/>
                <a:gd name="connsiteX130" fmla="*/ 922165 w 12329382"/>
                <a:gd name="connsiteY130" fmla="*/ 455639 h 812606"/>
                <a:gd name="connsiteX131" fmla="*/ 482336 w 12329382"/>
                <a:gd name="connsiteY131" fmla="*/ 168313 h 812606"/>
                <a:gd name="connsiteX132" fmla="*/ 59274 w 12329382"/>
                <a:gd name="connsiteY132" fmla="*/ 428746 h 812606"/>
                <a:gd name="connsiteX133" fmla="*/ 59022 w 12329382"/>
                <a:gd name="connsiteY133" fmla="*/ 429155 h 812606"/>
                <a:gd name="connsiteX134" fmla="*/ 30744 w 12329382"/>
                <a:gd name="connsiteY134" fmla="*/ 480219 h 812606"/>
                <a:gd name="connsiteX135" fmla="*/ -1 w 12329382"/>
                <a:gd name="connsiteY135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49777 w 12329384"/>
                <a:gd name="connsiteY15" fmla="*/ 339308 h 812606"/>
                <a:gd name="connsiteX16" fmla="*/ 2659313 w 12329384"/>
                <a:gd name="connsiteY16" fmla="*/ 356972 h 812606"/>
                <a:gd name="connsiteX17" fmla="*/ 3099142 w 12329384"/>
                <a:gd name="connsiteY17" fmla="*/ 644298 h 812606"/>
                <a:gd name="connsiteX18" fmla="*/ 3522204 w 12329384"/>
                <a:gd name="connsiteY18" fmla="*/ 383865 h 812606"/>
                <a:gd name="connsiteX19" fmla="*/ 3573787 w 12329384"/>
                <a:gd name="connsiteY19" fmla="*/ 296505 h 812606"/>
                <a:gd name="connsiteX20" fmla="*/ 3579897 w 12329384"/>
                <a:gd name="connsiteY20" fmla="*/ 286993 h 812606"/>
                <a:gd name="connsiteX21" fmla="*/ 4071649 w 12329384"/>
                <a:gd name="connsiteY21" fmla="*/ 3 h 812606"/>
                <a:gd name="connsiteX22" fmla="*/ 4442076 w 12329384"/>
                <a:gd name="connsiteY22" fmla="*/ 148599 h 812606"/>
                <a:gd name="connsiteX23" fmla="*/ 4490282 w 12329384"/>
                <a:gd name="connsiteY23" fmla="*/ 195938 h 812606"/>
                <a:gd name="connsiteX24" fmla="*/ 4504132 w 12329384"/>
                <a:gd name="connsiteY24" fmla="*/ 204979 h 812606"/>
                <a:gd name="connsiteX25" fmla="*/ 4943961 w 12329384"/>
                <a:gd name="connsiteY25" fmla="*/ 492304 h 812606"/>
                <a:gd name="connsiteX26" fmla="*/ 5209571 w 12329384"/>
                <a:gd name="connsiteY26" fmla="*/ 401517 h 812606"/>
                <a:gd name="connsiteX27" fmla="*/ 5254775 w 12329384"/>
                <a:gd name="connsiteY27" fmla="*/ 363608 h 812606"/>
                <a:gd name="connsiteX28" fmla="*/ 5372276 w 12329384"/>
                <a:gd name="connsiteY28" fmla="*/ 258677 h 812606"/>
                <a:gd name="connsiteX29" fmla="*/ 5413555 w 12329384"/>
                <a:gd name="connsiteY29" fmla="*/ 229399 h 812606"/>
                <a:gd name="connsiteX30" fmla="*/ 5687128 w 12329384"/>
                <a:gd name="connsiteY30" fmla="*/ 151994 h 812606"/>
                <a:gd name="connsiteX31" fmla="*/ 6057555 w 12329384"/>
                <a:gd name="connsiteY31" fmla="*/ 300590 h 812606"/>
                <a:gd name="connsiteX32" fmla="*/ 6105761 w 12329384"/>
                <a:gd name="connsiteY32" fmla="*/ 347929 h 812606"/>
                <a:gd name="connsiteX33" fmla="*/ 6110075 w 12329384"/>
                <a:gd name="connsiteY33" fmla="*/ 339306 h 812606"/>
                <a:gd name="connsiteX34" fmla="*/ 6119611 w 12329384"/>
                <a:gd name="connsiteY34" fmla="*/ 356970 h 812606"/>
                <a:gd name="connsiteX35" fmla="*/ 6559439 w 12329384"/>
                <a:gd name="connsiteY35" fmla="*/ 644296 h 812606"/>
                <a:gd name="connsiteX36" fmla="*/ 6982502 w 12329384"/>
                <a:gd name="connsiteY36" fmla="*/ 383863 h 812606"/>
                <a:gd name="connsiteX37" fmla="*/ 6982753 w 12329384"/>
                <a:gd name="connsiteY37" fmla="*/ 383454 h 812606"/>
                <a:gd name="connsiteX38" fmla="*/ 6984246 w 12329384"/>
                <a:gd name="connsiteY38" fmla="*/ 380360 h 812606"/>
                <a:gd name="connsiteX39" fmla="*/ 7040195 w 12329384"/>
                <a:gd name="connsiteY39" fmla="*/ 286991 h 812606"/>
                <a:gd name="connsiteX40" fmla="*/ 7531947 w 12329384"/>
                <a:gd name="connsiteY40" fmla="*/ 1 h 812606"/>
                <a:gd name="connsiteX41" fmla="*/ 7902374 w 12329384"/>
                <a:gd name="connsiteY41" fmla="*/ 148597 h 812606"/>
                <a:gd name="connsiteX42" fmla="*/ 7950580 w 12329384"/>
                <a:gd name="connsiteY42" fmla="*/ 195936 h 812606"/>
                <a:gd name="connsiteX43" fmla="*/ 7954894 w 12329384"/>
                <a:gd name="connsiteY43" fmla="*/ 187312 h 812606"/>
                <a:gd name="connsiteX44" fmla="*/ 7964430 w 12329384"/>
                <a:gd name="connsiteY44" fmla="*/ 204977 h 812606"/>
                <a:gd name="connsiteX45" fmla="*/ 8404258 w 12329384"/>
                <a:gd name="connsiteY45" fmla="*/ 492302 h 812606"/>
                <a:gd name="connsiteX46" fmla="*/ 8669869 w 12329384"/>
                <a:gd name="connsiteY46" fmla="*/ 401515 h 812606"/>
                <a:gd name="connsiteX47" fmla="*/ 8715076 w 12329384"/>
                <a:gd name="connsiteY47" fmla="*/ 363604 h 812606"/>
                <a:gd name="connsiteX48" fmla="*/ 8720650 w 12329384"/>
                <a:gd name="connsiteY48" fmla="*/ 356531 h 812606"/>
                <a:gd name="connsiteX49" fmla="*/ 8832573 w 12329384"/>
                <a:gd name="connsiteY49" fmla="*/ 258676 h 812606"/>
                <a:gd name="connsiteX50" fmla="*/ 8873853 w 12329384"/>
                <a:gd name="connsiteY50" fmla="*/ 229399 h 812606"/>
                <a:gd name="connsiteX51" fmla="*/ 9147426 w 12329384"/>
                <a:gd name="connsiteY51" fmla="*/ 151993 h 812606"/>
                <a:gd name="connsiteX52" fmla="*/ 9517853 w 12329384"/>
                <a:gd name="connsiteY52" fmla="*/ 300589 h 812606"/>
                <a:gd name="connsiteX53" fmla="*/ 9566059 w 12329384"/>
                <a:gd name="connsiteY53" fmla="*/ 347928 h 812606"/>
                <a:gd name="connsiteX54" fmla="*/ 9570373 w 12329384"/>
                <a:gd name="connsiteY54" fmla="*/ 339305 h 812606"/>
                <a:gd name="connsiteX55" fmla="*/ 9579908 w 12329384"/>
                <a:gd name="connsiteY55" fmla="*/ 356969 h 812606"/>
                <a:gd name="connsiteX56" fmla="*/ 10019738 w 12329384"/>
                <a:gd name="connsiteY56" fmla="*/ 644295 h 812606"/>
                <a:gd name="connsiteX57" fmla="*/ 10442800 w 12329384"/>
                <a:gd name="connsiteY57" fmla="*/ 383862 h 812606"/>
                <a:gd name="connsiteX58" fmla="*/ 10443052 w 12329384"/>
                <a:gd name="connsiteY58" fmla="*/ 383453 h 812606"/>
                <a:gd name="connsiteX59" fmla="*/ 10444544 w 12329384"/>
                <a:gd name="connsiteY59" fmla="*/ 380359 h 812606"/>
                <a:gd name="connsiteX60" fmla="*/ 10502074 w 12329384"/>
                <a:gd name="connsiteY60" fmla="*/ 271318 h 812606"/>
                <a:gd name="connsiteX61" fmla="*/ 10500493 w 12329384"/>
                <a:gd name="connsiteY61" fmla="*/ 286990 h 812606"/>
                <a:gd name="connsiteX62" fmla="*/ 10992245 w 12329384"/>
                <a:gd name="connsiteY62" fmla="*/ 0 h 812606"/>
                <a:gd name="connsiteX63" fmla="*/ 11362672 w 12329384"/>
                <a:gd name="connsiteY63" fmla="*/ 148596 h 812606"/>
                <a:gd name="connsiteX64" fmla="*/ 11410878 w 12329384"/>
                <a:gd name="connsiteY64" fmla="*/ 195935 h 812606"/>
                <a:gd name="connsiteX65" fmla="*/ 11424728 w 12329384"/>
                <a:gd name="connsiteY65" fmla="*/ 204976 h 812606"/>
                <a:gd name="connsiteX66" fmla="*/ 11864557 w 12329384"/>
                <a:gd name="connsiteY66" fmla="*/ 492302 h 812606"/>
                <a:gd name="connsiteX67" fmla="*/ 12329384 w 12329384"/>
                <a:gd name="connsiteY67" fmla="*/ 159808 h 812606"/>
                <a:gd name="connsiteX68" fmla="*/ 12329210 w 12329384"/>
                <a:gd name="connsiteY68" fmla="*/ 177225 h 812606"/>
                <a:gd name="connsiteX69" fmla="*/ 11735544 w 12329384"/>
                <a:gd name="connsiteY69" fmla="*/ 660610 h 812606"/>
                <a:gd name="connsiteX70" fmla="*/ 11365117 w 12329384"/>
                <a:gd name="connsiteY70" fmla="*/ 512014 h 812606"/>
                <a:gd name="connsiteX71" fmla="*/ 11316911 w 12329384"/>
                <a:gd name="connsiteY71" fmla="*/ 464675 h 812606"/>
                <a:gd name="connsiteX72" fmla="*/ 11312596 w 12329384"/>
                <a:gd name="connsiteY72" fmla="*/ 473298 h 812606"/>
                <a:gd name="connsiteX73" fmla="*/ 11303061 w 12329384"/>
                <a:gd name="connsiteY73" fmla="*/ 455634 h 812606"/>
                <a:gd name="connsiteX74" fmla="*/ 10863232 w 12329384"/>
                <a:gd name="connsiteY74" fmla="*/ 168308 h 812606"/>
                <a:gd name="connsiteX75" fmla="*/ 10440170 w 12329384"/>
                <a:gd name="connsiteY75" fmla="*/ 428741 h 812606"/>
                <a:gd name="connsiteX76" fmla="*/ 10439918 w 12329384"/>
                <a:gd name="connsiteY76" fmla="*/ 429150 h 812606"/>
                <a:gd name="connsiteX77" fmla="*/ 10438426 w 12329384"/>
                <a:gd name="connsiteY77" fmla="*/ 432244 h 812606"/>
                <a:gd name="connsiteX78" fmla="*/ 10388586 w 12329384"/>
                <a:gd name="connsiteY78" fmla="*/ 516101 h 812606"/>
                <a:gd name="connsiteX79" fmla="*/ 10382477 w 12329384"/>
                <a:gd name="connsiteY79" fmla="*/ 525613 h 812606"/>
                <a:gd name="connsiteX80" fmla="*/ 9890724 w 12329384"/>
                <a:gd name="connsiteY80" fmla="*/ 812603 h 812606"/>
                <a:gd name="connsiteX81" fmla="*/ 9520297 w 12329384"/>
                <a:gd name="connsiteY81" fmla="*/ 664007 h 812606"/>
                <a:gd name="connsiteX82" fmla="*/ 9472091 w 12329384"/>
                <a:gd name="connsiteY82" fmla="*/ 616668 h 812606"/>
                <a:gd name="connsiteX83" fmla="*/ 9467777 w 12329384"/>
                <a:gd name="connsiteY83" fmla="*/ 625292 h 812606"/>
                <a:gd name="connsiteX84" fmla="*/ 9458242 w 12329384"/>
                <a:gd name="connsiteY84" fmla="*/ 607627 h 812606"/>
                <a:gd name="connsiteX85" fmla="*/ 9018413 w 12329384"/>
                <a:gd name="connsiteY85" fmla="*/ 320302 h 812606"/>
                <a:gd name="connsiteX86" fmla="*/ 8752802 w 12329384"/>
                <a:gd name="connsiteY86" fmla="*/ 411089 h 812606"/>
                <a:gd name="connsiteX87" fmla="*/ 8707595 w 12329384"/>
                <a:gd name="connsiteY87" fmla="*/ 449000 h 812606"/>
                <a:gd name="connsiteX88" fmla="*/ 8702022 w 12329384"/>
                <a:gd name="connsiteY88" fmla="*/ 456073 h 812606"/>
                <a:gd name="connsiteX89" fmla="*/ 8590098 w 12329384"/>
                <a:gd name="connsiteY89" fmla="*/ 553928 h 812606"/>
                <a:gd name="connsiteX90" fmla="*/ 8548818 w 12329384"/>
                <a:gd name="connsiteY90" fmla="*/ 583206 h 812606"/>
                <a:gd name="connsiteX91" fmla="*/ 8275246 w 12329384"/>
                <a:gd name="connsiteY91" fmla="*/ 660611 h 812606"/>
                <a:gd name="connsiteX92" fmla="*/ 7904819 w 12329384"/>
                <a:gd name="connsiteY92" fmla="*/ 512015 h 812606"/>
                <a:gd name="connsiteX93" fmla="*/ 7856612 w 12329384"/>
                <a:gd name="connsiteY93" fmla="*/ 464676 h 812606"/>
                <a:gd name="connsiteX94" fmla="*/ 7852299 w 12329384"/>
                <a:gd name="connsiteY94" fmla="*/ 473299 h 812606"/>
                <a:gd name="connsiteX95" fmla="*/ 7842763 w 12329384"/>
                <a:gd name="connsiteY95" fmla="*/ 455635 h 812606"/>
                <a:gd name="connsiteX96" fmla="*/ 7402933 w 12329384"/>
                <a:gd name="connsiteY96" fmla="*/ 168309 h 812606"/>
                <a:gd name="connsiteX97" fmla="*/ 6979871 w 12329384"/>
                <a:gd name="connsiteY97" fmla="*/ 428742 h 812606"/>
                <a:gd name="connsiteX98" fmla="*/ 6979620 w 12329384"/>
                <a:gd name="connsiteY98" fmla="*/ 429151 h 812606"/>
                <a:gd name="connsiteX99" fmla="*/ 6978128 w 12329384"/>
                <a:gd name="connsiteY99" fmla="*/ 432245 h 812606"/>
                <a:gd name="connsiteX100" fmla="*/ 6922178 w 12329384"/>
                <a:gd name="connsiteY100" fmla="*/ 525614 h 812606"/>
                <a:gd name="connsiteX101" fmla="*/ 6430427 w 12329384"/>
                <a:gd name="connsiteY101" fmla="*/ 812604 h 812606"/>
                <a:gd name="connsiteX102" fmla="*/ 6059999 w 12329384"/>
                <a:gd name="connsiteY102" fmla="*/ 664008 h 812606"/>
                <a:gd name="connsiteX103" fmla="*/ 6011793 w 12329384"/>
                <a:gd name="connsiteY103" fmla="*/ 616669 h 812606"/>
                <a:gd name="connsiteX104" fmla="*/ 5997944 w 12329384"/>
                <a:gd name="connsiteY104" fmla="*/ 607628 h 812606"/>
                <a:gd name="connsiteX105" fmla="*/ 5558114 w 12329384"/>
                <a:gd name="connsiteY105" fmla="*/ 320302 h 812606"/>
                <a:gd name="connsiteX106" fmla="*/ 5292505 w 12329384"/>
                <a:gd name="connsiteY106" fmla="*/ 411089 h 812606"/>
                <a:gd name="connsiteX107" fmla="*/ 5207594 w 12329384"/>
                <a:gd name="connsiteY107" fmla="*/ 488913 h 812606"/>
                <a:gd name="connsiteX108" fmla="*/ 5088520 w 12329384"/>
                <a:gd name="connsiteY108" fmla="*/ 583208 h 812606"/>
                <a:gd name="connsiteX109" fmla="*/ 4814948 w 12329384"/>
                <a:gd name="connsiteY109" fmla="*/ 660613 h 812606"/>
                <a:gd name="connsiteX110" fmla="*/ 4444521 w 12329384"/>
                <a:gd name="connsiteY110" fmla="*/ 512017 h 812606"/>
                <a:gd name="connsiteX111" fmla="*/ 4396314 w 12329384"/>
                <a:gd name="connsiteY111" fmla="*/ 464678 h 812606"/>
                <a:gd name="connsiteX112" fmla="*/ 4382465 w 12329384"/>
                <a:gd name="connsiteY112" fmla="*/ 455637 h 812606"/>
                <a:gd name="connsiteX113" fmla="*/ 3942636 w 12329384"/>
                <a:gd name="connsiteY113" fmla="*/ 168311 h 812606"/>
                <a:gd name="connsiteX114" fmla="*/ 3519574 w 12329384"/>
                <a:gd name="connsiteY114" fmla="*/ 428744 h 812606"/>
                <a:gd name="connsiteX115" fmla="*/ 3477788 w 12329384"/>
                <a:gd name="connsiteY115" fmla="*/ 500852 h 812606"/>
                <a:gd name="connsiteX116" fmla="*/ 3467991 w 12329384"/>
                <a:gd name="connsiteY116" fmla="*/ 516104 h 812606"/>
                <a:gd name="connsiteX117" fmla="*/ 3461880 w 12329384"/>
                <a:gd name="connsiteY117" fmla="*/ 525616 h 812606"/>
                <a:gd name="connsiteX118" fmla="*/ 2970129 w 12329384"/>
                <a:gd name="connsiteY118" fmla="*/ 812606 h 812606"/>
                <a:gd name="connsiteX119" fmla="*/ 2599702 w 12329384"/>
                <a:gd name="connsiteY119" fmla="*/ 664010 h 812606"/>
                <a:gd name="connsiteX120" fmla="*/ 2551495 w 12329384"/>
                <a:gd name="connsiteY120" fmla="*/ 616671 h 812606"/>
                <a:gd name="connsiteX121" fmla="*/ 2537646 w 12329384"/>
                <a:gd name="connsiteY121" fmla="*/ 607630 h 812606"/>
                <a:gd name="connsiteX122" fmla="*/ 2097817 w 12329384"/>
                <a:gd name="connsiteY122" fmla="*/ 320304 h 812606"/>
                <a:gd name="connsiteX123" fmla="*/ 1832207 w 12329384"/>
                <a:gd name="connsiteY123" fmla="*/ 411091 h 812606"/>
                <a:gd name="connsiteX124" fmla="*/ 1722225 w 12329384"/>
                <a:gd name="connsiteY124" fmla="*/ 515954 h 812606"/>
                <a:gd name="connsiteX125" fmla="*/ 1628223 w 12329384"/>
                <a:gd name="connsiteY125" fmla="*/ 583210 h 812606"/>
                <a:gd name="connsiteX126" fmla="*/ 1354650 w 12329384"/>
                <a:gd name="connsiteY126" fmla="*/ 660615 h 812606"/>
                <a:gd name="connsiteX127" fmla="*/ 984223 w 12329384"/>
                <a:gd name="connsiteY127" fmla="*/ 512019 h 812606"/>
                <a:gd name="connsiteX128" fmla="*/ 931703 w 12329384"/>
                <a:gd name="connsiteY128" fmla="*/ 473303 h 812606"/>
                <a:gd name="connsiteX129" fmla="*/ 922167 w 12329384"/>
                <a:gd name="connsiteY129" fmla="*/ 455639 h 812606"/>
                <a:gd name="connsiteX130" fmla="*/ 482338 w 12329384"/>
                <a:gd name="connsiteY130" fmla="*/ 168313 h 812606"/>
                <a:gd name="connsiteX131" fmla="*/ 59276 w 12329384"/>
                <a:gd name="connsiteY131" fmla="*/ 428746 h 812606"/>
                <a:gd name="connsiteX132" fmla="*/ 59024 w 12329384"/>
                <a:gd name="connsiteY132" fmla="*/ 429155 h 812606"/>
                <a:gd name="connsiteX133" fmla="*/ 30746 w 12329384"/>
                <a:gd name="connsiteY133" fmla="*/ 480219 h 812606"/>
                <a:gd name="connsiteX134" fmla="*/ 1 w 12329384"/>
                <a:gd name="connsiteY134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490280 w 12329382"/>
                <a:gd name="connsiteY22" fmla="*/ 195938 h 812606"/>
                <a:gd name="connsiteX23" fmla="*/ 4504130 w 12329382"/>
                <a:gd name="connsiteY23" fmla="*/ 204979 h 812606"/>
                <a:gd name="connsiteX24" fmla="*/ 4943959 w 12329382"/>
                <a:gd name="connsiteY24" fmla="*/ 492304 h 812606"/>
                <a:gd name="connsiteX25" fmla="*/ 5209569 w 12329382"/>
                <a:gd name="connsiteY25" fmla="*/ 401517 h 812606"/>
                <a:gd name="connsiteX26" fmla="*/ 5254773 w 12329382"/>
                <a:gd name="connsiteY26" fmla="*/ 363608 h 812606"/>
                <a:gd name="connsiteX27" fmla="*/ 5372274 w 12329382"/>
                <a:gd name="connsiteY27" fmla="*/ 258677 h 812606"/>
                <a:gd name="connsiteX28" fmla="*/ 5413553 w 12329382"/>
                <a:gd name="connsiteY28" fmla="*/ 229399 h 812606"/>
                <a:gd name="connsiteX29" fmla="*/ 5687126 w 12329382"/>
                <a:gd name="connsiteY29" fmla="*/ 151994 h 812606"/>
                <a:gd name="connsiteX30" fmla="*/ 6057553 w 12329382"/>
                <a:gd name="connsiteY30" fmla="*/ 300590 h 812606"/>
                <a:gd name="connsiteX31" fmla="*/ 6105759 w 12329382"/>
                <a:gd name="connsiteY31" fmla="*/ 347929 h 812606"/>
                <a:gd name="connsiteX32" fmla="*/ 6110073 w 12329382"/>
                <a:gd name="connsiteY32" fmla="*/ 339306 h 812606"/>
                <a:gd name="connsiteX33" fmla="*/ 6119609 w 12329382"/>
                <a:gd name="connsiteY33" fmla="*/ 356970 h 812606"/>
                <a:gd name="connsiteX34" fmla="*/ 6559437 w 12329382"/>
                <a:gd name="connsiteY34" fmla="*/ 644296 h 812606"/>
                <a:gd name="connsiteX35" fmla="*/ 6982500 w 12329382"/>
                <a:gd name="connsiteY35" fmla="*/ 383863 h 812606"/>
                <a:gd name="connsiteX36" fmla="*/ 6982751 w 12329382"/>
                <a:gd name="connsiteY36" fmla="*/ 383454 h 812606"/>
                <a:gd name="connsiteX37" fmla="*/ 6984244 w 12329382"/>
                <a:gd name="connsiteY37" fmla="*/ 380360 h 812606"/>
                <a:gd name="connsiteX38" fmla="*/ 7040193 w 12329382"/>
                <a:gd name="connsiteY38" fmla="*/ 286991 h 812606"/>
                <a:gd name="connsiteX39" fmla="*/ 7531945 w 12329382"/>
                <a:gd name="connsiteY39" fmla="*/ 1 h 812606"/>
                <a:gd name="connsiteX40" fmla="*/ 7902372 w 12329382"/>
                <a:gd name="connsiteY40" fmla="*/ 148597 h 812606"/>
                <a:gd name="connsiteX41" fmla="*/ 7950578 w 12329382"/>
                <a:gd name="connsiteY41" fmla="*/ 195936 h 812606"/>
                <a:gd name="connsiteX42" fmla="*/ 7954892 w 12329382"/>
                <a:gd name="connsiteY42" fmla="*/ 187312 h 812606"/>
                <a:gd name="connsiteX43" fmla="*/ 7964428 w 12329382"/>
                <a:gd name="connsiteY43" fmla="*/ 204977 h 812606"/>
                <a:gd name="connsiteX44" fmla="*/ 8404256 w 12329382"/>
                <a:gd name="connsiteY44" fmla="*/ 492302 h 812606"/>
                <a:gd name="connsiteX45" fmla="*/ 8669867 w 12329382"/>
                <a:gd name="connsiteY45" fmla="*/ 401515 h 812606"/>
                <a:gd name="connsiteX46" fmla="*/ 8715074 w 12329382"/>
                <a:gd name="connsiteY46" fmla="*/ 363604 h 812606"/>
                <a:gd name="connsiteX47" fmla="*/ 8720648 w 12329382"/>
                <a:gd name="connsiteY47" fmla="*/ 356531 h 812606"/>
                <a:gd name="connsiteX48" fmla="*/ 8832571 w 12329382"/>
                <a:gd name="connsiteY48" fmla="*/ 258676 h 812606"/>
                <a:gd name="connsiteX49" fmla="*/ 8873851 w 12329382"/>
                <a:gd name="connsiteY49" fmla="*/ 229399 h 812606"/>
                <a:gd name="connsiteX50" fmla="*/ 9147424 w 12329382"/>
                <a:gd name="connsiteY50" fmla="*/ 151993 h 812606"/>
                <a:gd name="connsiteX51" fmla="*/ 9517851 w 12329382"/>
                <a:gd name="connsiteY51" fmla="*/ 300589 h 812606"/>
                <a:gd name="connsiteX52" fmla="*/ 9566057 w 12329382"/>
                <a:gd name="connsiteY52" fmla="*/ 347928 h 812606"/>
                <a:gd name="connsiteX53" fmla="*/ 9570371 w 12329382"/>
                <a:gd name="connsiteY53" fmla="*/ 339305 h 812606"/>
                <a:gd name="connsiteX54" fmla="*/ 9579906 w 12329382"/>
                <a:gd name="connsiteY54" fmla="*/ 356969 h 812606"/>
                <a:gd name="connsiteX55" fmla="*/ 10019736 w 12329382"/>
                <a:gd name="connsiteY55" fmla="*/ 644295 h 812606"/>
                <a:gd name="connsiteX56" fmla="*/ 10442798 w 12329382"/>
                <a:gd name="connsiteY56" fmla="*/ 383862 h 812606"/>
                <a:gd name="connsiteX57" fmla="*/ 10443050 w 12329382"/>
                <a:gd name="connsiteY57" fmla="*/ 383453 h 812606"/>
                <a:gd name="connsiteX58" fmla="*/ 10444542 w 12329382"/>
                <a:gd name="connsiteY58" fmla="*/ 380359 h 812606"/>
                <a:gd name="connsiteX59" fmla="*/ 10502072 w 12329382"/>
                <a:gd name="connsiteY59" fmla="*/ 271318 h 812606"/>
                <a:gd name="connsiteX60" fmla="*/ 10500491 w 12329382"/>
                <a:gd name="connsiteY60" fmla="*/ 286990 h 812606"/>
                <a:gd name="connsiteX61" fmla="*/ 10992243 w 12329382"/>
                <a:gd name="connsiteY61" fmla="*/ 0 h 812606"/>
                <a:gd name="connsiteX62" fmla="*/ 11362670 w 12329382"/>
                <a:gd name="connsiteY62" fmla="*/ 148596 h 812606"/>
                <a:gd name="connsiteX63" fmla="*/ 11410876 w 12329382"/>
                <a:gd name="connsiteY63" fmla="*/ 195935 h 812606"/>
                <a:gd name="connsiteX64" fmla="*/ 11424726 w 12329382"/>
                <a:gd name="connsiteY64" fmla="*/ 204976 h 812606"/>
                <a:gd name="connsiteX65" fmla="*/ 11864555 w 12329382"/>
                <a:gd name="connsiteY65" fmla="*/ 492302 h 812606"/>
                <a:gd name="connsiteX66" fmla="*/ 12329382 w 12329382"/>
                <a:gd name="connsiteY66" fmla="*/ 159808 h 812606"/>
                <a:gd name="connsiteX67" fmla="*/ 12329208 w 12329382"/>
                <a:gd name="connsiteY67" fmla="*/ 177225 h 812606"/>
                <a:gd name="connsiteX68" fmla="*/ 11735542 w 12329382"/>
                <a:gd name="connsiteY68" fmla="*/ 660610 h 812606"/>
                <a:gd name="connsiteX69" fmla="*/ 11365115 w 12329382"/>
                <a:gd name="connsiteY69" fmla="*/ 512014 h 812606"/>
                <a:gd name="connsiteX70" fmla="*/ 11316909 w 12329382"/>
                <a:gd name="connsiteY70" fmla="*/ 464675 h 812606"/>
                <a:gd name="connsiteX71" fmla="*/ 11312594 w 12329382"/>
                <a:gd name="connsiteY71" fmla="*/ 473298 h 812606"/>
                <a:gd name="connsiteX72" fmla="*/ 11303059 w 12329382"/>
                <a:gd name="connsiteY72" fmla="*/ 455634 h 812606"/>
                <a:gd name="connsiteX73" fmla="*/ 10863230 w 12329382"/>
                <a:gd name="connsiteY73" fmla="*/ 168308 h 812606"/>
                <a:gd name="connsiteX74" fmla="*/ 10440168 w 12329382"/>
                <a:gd name="connsiteY74" fmla="*/ 428741 h 812606"/>
                <a:gd name="connsiteX75" fmla="*/ 10439916 w 12329382"/>
                <a:gd name="connsiteY75" fmla="*/ 429150 h 812606"/>
                <a:gd name="connsiteX76" fmla="*/ 10438424 w 12329382"/>
                <a:gd name="connsiteY76" fmla="*/ 432244 h 812606"/>
                <a:gd name="connsiteX77" fmla="*/ 10388584 w 12329382"/>
                <a:gd name="connsiteY77" fmla="*/ 516101 h 812606"/>
                <a:gd name="connsiteX78" fmla="*/ 10382475 w 12329382"/>
                <a:gd name="connsiteY78" fmla="*/ 525613 h 812606"/>
                <a:gd name="connsiteX79" fmla="*/ 9890722 w 12329382"/>
                <a:gd name="connsiteY79" fmla="*/ 812603 h 812606"/>
                <a:gd name="connsiteX80" fmla="*/ 9520295 w 12329382"/>
                <a:gd name="connsiteY80" fmla="*/ 664007 h 812606"/>
                <a:gd name="connsiteX81" fmla="*/ 9472089 w 12329382"/>
                <a:gd name="connsiteY81" fmla="*/ 616668 h 812606"/>
                <a:gd name="connsiteX82" fmla="*/ 9467775 w 12329382"/>
                <a:gd name="connsiteY82" fmla="*/ 625292 h 812606"/>
                <a:gd name="connsiteX83" fmla="*/ 9458240 w 12329382"/>
                <a:gd name="connsiteY83" fmla="*/ 607627 h 812606"/>
                <a:gd name="connsiteX84" fmla="*/ 9018411 w 12329382"/>
                <a:gd name="connsiteY84" fmla="*/ 320302 h 812606"/>
                <a:gd name="connsiteX85" fmla="*/ 8752800 w 12329382"/>
                <a:gd name="connsiteY85" fmla="*/ 411089 h 812606"/>
                <a:gd name="connsiteX86" fmla="*/ 8707593 w 12329382"/>
                <a:gd name="connsiteY86" fmla="*/ 449000 h 812606"/>
                <a:gd name="connsiteX87" fmla="*/ 8702020 w 12329382"/>
                <a:gd name="connsiteY87" fmla="*/ 456073 h 812606"/>
                <a:gd name="connsiteX88" fmla="*/ 8590096 w 12329382"/>
                <a:gd name="connsiteY88" fmla="*/ 553928 h 812606"/>
                <a:gd name="connsiteX89" fmla="*/ 8548816 w 12329382"/>
                <a:gd name="connsiteY89" fmla="*/ 583206 h 812606"/>
                <a:gd name="connsiteX90" fmla="*/ 8275244 w 12329382"/>
                <a:gd name="connsiteY90" fmla="*/ 660611 h 812606"/>
                <a:gd name="connsiteX91" fmla="*/ 7904817 w 12329382"/>
                <a:gd name="connsiteY91" fmla="*/ 512015 h 812606"/>
                <a:gd name="connsiteX92" fmla="*/ 7856610 w 12329382"/>
                <a:gd name="connsiteY92" fmla="*/ 464676 h 812606"/>
                <a:gd name="connsiteX93" fmla="*/ 7852297 w 12329382"/>
                <a:gd name="connsiteY93" fmla="*/ 473299 h 812606"/>
                <a:gd name="connsiteX94" fmla="*/ 7842761 w 12329382"/>
                <a:gd name="connsiteY94" fmla="*/ 455635 h 812606"/>
                <a:gd name="connsiteX95" fmla="*/ 7402931 w 12329382"/>
                <a:gd name="connsiteY95" fmla="*/ 168309 h 812606"/>
                <a:gd name="connsiteX96" fmla="*/ 6979869 w 12329382"/>
                <a:gd name="connsiteY96" fmla="*/ 428742 h 812606"/>
                <a:gd name="connsiteX97" fmla="*/ 6979618 w 12329382"/>
                <a:gd name="connsiteY97" fmla="*/ 429151 h 812606"/>
                <a:gd name="connsiteX98" fmla="*/ 6978126 w 12329382"/>
                <a:gd name="connsiteY98" fmla="*/ 432245 h 812606"/>
                <a:gd name="connsiteX99" fmla="*/ 6922176 w 12329382"/>
                <a:gd name="connsiteY99" fmla="*/ 525614 h 812606"/>
                <a:gd name="connsiteX100" fmla="*/ 6430425 w 12329382"/>
                <a:gd name="connsiteY100" fmla="*/ 812604 h 812606"/>
                <a:gd name="connsiteX101" fmla="*/ 6059997 w 12329382"/>
                <a:gd name="connsiteY101" fmla="*/ 664008 h 812606"/>
                <a:gd name="connsiteX102" fmla="*/ 6011791 w 12329382"/>
                <a:gd name="connsiteY102" fmla="*/ 616669 h 812606"/>
                <a:gd name="connsiteX103" fmla="*/ 5997942 w 12329382"/>
                <a:gd name="connsiteY103" fmla="*/ 607628 h 812606"/>
                <a:gd name="connsiteX104" fmla="*/ 5558112 w 12329382"/>
                <a:gd name="connsiteY104" fmla="*/ 320302 h 812606"/>
                <a:gd name="connsiteX105" fmla="*/ 5292503 w 12329382"/>
                <a:gd name="connsiteY105" fmla="*/ 411089 h 812606"/>
                <a:gd name="connsiteX106" fmla="*/ 5207592 w 12329382"/>
                <a:gd name="connsiteY106" fmla="*/ 488913 h 812606"/>
                <a:gd name="connsiteX107" fmla="*/ 5088518 w 12329382"/>
                <a:gd name="connsiteY107" fmla="*/ 583208 h 812606"/>
                <a:gd name="connsiteX108" fmla="*/ 4814946 w 12329382"/>
                <a:gd name="connsiteY108" fmla="*/ 660613 h 812606"/>
                <a:gd name="connsiteX109" fmla="*/ 4444519 w 12329382"/>
                <a:gd name="connsiteY109" fmla="*/ 512017 h 812606"/>
                <a:gd name="connsiteX110" fmla="*/ 4396312 w 12329382"/>
                <a:gd name="connsiteY110" fmla="*/ 464678 h 812606"/>
                <a:gd name="connsiteX111" fmla="*/ 4382463 w 12329382"/>
                <a:gd name="connsiteY111" fmla="*/ 455637 h 812606"/>
                <a:gd name="connsiteX112" fmla="*/ 3942634 w 12329382"/>
                <a:gd name="connsiteY112" fmla="*/ 168311 h 812606"/>
                <a:gd name="connsiteX113" fmla="*/ 3519572 w 12329382"/>
                <a:gd name="connsiteY113" fmla="*/ 428744 h 812606"/>
                <a:gd name="connsiteX114" fmla="*/ 3477786 w 12329382"/>
                <a:gd name="connsiteY114" fmla="*/ 500852 h 812606"/>
                <a:gd name="connsiteX115" fmla="*/ 3467989 w 12329382"/>
                <a:gd name="connsiteY115" fmla="*/ 516104 h 812606"/>
                <a:gd name="connsiteX116" fmla="*/ 3461878 w 12329382"/>
                <a:gd name="connsiteY116" fmla="*/ 525616 h 812606"/>
                <a:gd name="connsiteX117" fmla="*/ 2970127 w 12329382"/>
                <a:gd name="connsiteY117" fmla="*/ 812606 h 812606"/>
                <a:gd name="connsiteX118" fmla="*/ 2599700 w 12329382"/>
                <a:gd name="connsiteY118" fmla="*/ 664010 h 812606"/>
                <a:gd name="connsiteX119" fmla="*/ 2551493 w 12329382"/>
                <a:gd name="connsiteY119" fmla="*/ 616671 h 812606"/>
                <a:gd name="connsiteX120" fmla="*/ 2537644 w 12329382"/>
                <a:gd name="connsiteY120" fmla="*/ 607630 h 812606"/>
                <a:gd name="connsiteX121" fmla="*/ 2097815 w 12329382"/>
                <a:gd name="connsiteY121" fmla="*/ 320304 h 812606"/>
                <a:gd name="connsiteX122" fmla="*/ 1832205 w 12329382"/>
                <a:gd name="connsiteY122" fmla="*/ 411091 h 812606"/>
                <a:gd name="connsiteX123" fmla="*/ 1722223 w 12329382"/>
                <a:gd name="connsiteY123" fmla="*/ 515954 h 812606"/>
                <a:gd name="connsiteX124" fmla="*/ 1628221 w 12329382"/>
                <a:gd name="connsiteY124" fmla="*/ 583210 h 812606"/>
                <a:gd name="connsiteX125" fmla="*/ 1354648 w 12329382"/>
                <a:gd name="connsiteY125" fmla="*/ 660615 h 812606"/>
                <a:gd name="connsiteX126" fmla="*/ 984221 w 12329382"/>
                <a:gd name="connsiteY126" fmla="*/ 512019 h 812606"/>
                <a:gd name="connsiteX127" fmla="*/ 931701 w 12329382"/>
                <a:gd name="connsiteY127" fmla="*/ 473303 h 812606"/>
                <a:gd name="connsiteX128" fmla="*/ 922165 w 12329382"/>
                <a:gd name="connsiteY128" fmla="*/ 455639 h 812606"/>
                <a:gd name="connsiteX129" fmla="*/ 482336 w 12329382"/>
                <a:gd name="connsiteY129" fmla="*/ 168313 h 812606"/>
                <a:gd name="connsiteX130" fmla="*/ 59274 w 12329382"/>
                <a:gd name="connsiteY130" fmla="*/ 428746 h 812606"/>
                <a:gd name="connsiteX131" fmla="*/ 59022 w 12329382"/>
                <a:gd name="connsiteY131" fmla="*/ 429155 h 812606"/>
                <a:gd name="connsiteX132" fmla="*/ 30744 w 12329382"/>
                <a:gd name="connsiteY132" fmla="*/ 480219 h 812606"/>
                <a:gd name="connsiteX133" fmla="*/ -1 w 12329382"/>
                <a:gd name="connsiteY133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59313 w 12329384"/>
                <a:gd name="connsiteY15" fmla="*/ 356972 h 812606"/>
                <a:gd name="connsiteX16" fmla="*/ 3099142 w 12329384"/>
                <a:gd name="connsiteY16" fmla="*/ 644298 h 812606"/>
                <a:gd name="connsiteX17" fmla="*/ 3522204 w 12329384"/>
                <a:gd name="connsiteY17" fmla="*/ 383865 h 812606"/>
                <a:gd name="connsiteX18" fmla="*/ 3573787 w 12329384"/>
                <a:gd name="connsiteY18" fmla="*/ 296505 h 812606"/>
                <a:gd name="connsiteX19" fmla="*/ 3579897 w 12329384"/>
                <a:gd name="connsiteY19" fmla="*/ 286993 h 812606"/>
                <a:gd name="connsiteX20" fmla="*/ 4071649 w 12329384"/>
                <a:gd name="connsiteY20" fmla="*/ 3 h 812606"/>
                <a:gd name="connsiteX21" fmla="*/ 4442076 w 12329384"/>
                <a:gd name="connsiteY21" fmla="*/ 148599 h 812606"/>
                <a:gd name="connsiteX22" fmla="*/ 4490282 w 12329384"/>
                <a:gd name="connsiteY22" fmla="*/ 195938 h 812606"/>
                <a:gd name="connsiteX23" fmla="*/ 4504132 w 12329384"/>
                <a:gd name="connsiteY23" fmla="*/ 204979 h 812606"/>
                <a:gd name="connsiteX24" fmla="*/ 4943961 w 12329384"/>
                <a:gd name="connsiteY24" fmla="*/ 492304 h 812606"/>
                <a:gd name="connsiteX25" fmla="*/ 5209571 w 12329384"/>
                <a:gd name="connsiteY25" fmla="*/ 401517 h 812606"/>
                <a:gd name="connsiteX26" fmla="*/ 5254775 w 12329384"/>
                <a:gd name="connsiteY26" fmla="*/ 363608 h 812606"/>
                <a:gd name="connsiteX27" fmla="*/ 5372276 w 12329384"/>
                <a:gd name="connsiteY27" fmla="*/ 258677 h 812606"/>
                <a:gd name="connsiteX28" fmla="*/ 5413555 w 12329384"/>
                <a:gd name="connsiteY28" fmla="*/ 229399 h 812606"/>
                <a:gd name="connsiteX29" fmla="*/ 5687128 w 12329384"/>
                <a:gd name="connsiteY29" fmla="*/ 151994 h 812606"/>
                <a:gd name="connsiteX30" fmla="*/ 6057555 w 12329384"/>
                <a:gd name="connsiteY30" fmla="*/ 300590 h 812606"/>
                <a:gd name="connsiteX31" fmla="*/ 6105761 w 12329384"/>
                <a:gd name="connsiteY31" fmla="*/ 347929 h 812606"/>
                <a:gd name="connsiteX32" fmla="*/ 6119611 w 12329384"/>
                <a:gd name="connsiteY32" fmla="*/ 356970 h 812606"/>
                <a:gd name="connsiteX33" fmla="*/ 6559439 w 12329384"/>
                <a:gd name="connsiteY33" fmla="*/ 644296 h 812606"/>
                <a:gd name="connsiteX34" fmla="*/ 6982502 w 12329384"/>
                <a:gd name="connsiteY34" fmla="*/ 383863 h 812606"/>
                <a:gd name="connsiteX35" fmla="*/ 6982753 w 12329384"/>
                <a:gd name="connsiteY35" fmla="*/ 383454 h 812606"/>
                <a:gd name="connsiteX36" fmla="*/ 6984246 w 12329384"/>
                <a:gd name="connsiteY36" fmla="*/ 380360 h 812606"/>
                <a:gd name="connsiteX37" fmla="*/ 7040195 w 12329384"/>
                <a:gd name="connsiteY37" fmla="*/ 286991 h 812606"/>
                <a:gd name="connsiteX38" fmla="*/ 7531947 w 12329384"/>
                <a:gd name="connsiteY38" fmla="*/ 1 h 812606"/>
                <a:gd name="connsiteX39" fmla="*/ 7902374 w 12329384"/>
                <a:gd name="connsiteY39" fmla="*/ 148597 h 812606"/>
                <a:gd name="connsiteX40" fmla="*/ 7950580 w 12329384"/>
                <a:gd name="connsiteY40" fmla="*/ 195936 h 812606"/>
                <a:gd name="connsiteX41" fmla="*/ 7954894 w 12329384"/>
                <a:gd name="connsiteY41" fmla="*/ 187312 h 812606"/>
                <a:gd name="connsiteX42" fmla="*/ 7964430 w 12329384"/>
                <a:gd name="connsiteY42" fmla="*/ 204977 h 812606"/>
                <a:gd name="connsiteX43" fmla="*/ 8404258 w 12329384"/>
                <a:gd name="connsiteY43" fmla="*/ 492302 h 812606"/>
                <a:gd name="connsiteX44" fmla="*/ 8669869 w 12329384"/>
                <a:gd name="connsiteY44" fmla="*/ 401515 h 812606"/>
                <a:gd name="connsiteX45" fmla="*/ 8715076 w 12329384"/>
                <a:gd name="connsiteY45" fmla="*/ 363604 h 812606"/>
                <a:gd name="connsiteX46" fmla="*/ 8720650 w 12329384"/>
                <a:gd name="connsiteY46" fmla="*/ 356531 h 812606"/>
                <a:gd name="connsiteX47" fmla="*/ 8832573 w 12329384"/>
                <a:gd name="connsiteY47" fmla="*/ 258676 h 812606"/>
                <a:gd name="connsiteX48" fmla="*/ 8873853 w 12329384"/>
                <a:gd name="connsiteY48" fmla="*/ 229399 h 812606"/>
                <a:gd name="connsiteX49" fmla="*/ 9147426 w 12329384"/>
                <a:gd name="connsiteY49" fmla="*/ 151993 h 812606"/>
                <a:gd name="connsiteX50" fmla="*/ 9517853 w 12329384"/>
                <a:gd name="connsiteY50" fmla="*/ 300589 h 812606"/>
                <a:gd name="connsiteX51" fmla="*/ 9566059 w 12329384"/>
                <a:gd name="connsiteY51" fmla="*/ 347928 h 812606"/>
                <a:gd name="connsiteX52" fmla="*/ 9570373 w 12329384"/>
                <a:gd name="connsiteY52" fmla="*/ 339305 h 812606"/>
                <a:gd name="connsiteX53" fmla="*/ 9579908 w 12329384"/>
                <a:gd name="connsiteY53" fmla="*/ 356969 h 812606"/>
                <a:gd name="connsiteX54" fmla="*/ 10019738 w 12329384"/>
                <a:gd name="connsiteY54" fmla="*/ 644295 h 812606"/>
                <a:gd name="connsiteX55" fmla="*/ 10442800 w 12329384"/>
                <a:gd name="connsiteY55" fmla="*/ 383862 h 812606"/>
                <a:gd name="connsiteX56" fmla="*/ 10443052 w 12329384"/>
                <a:gd name="connsiteY56" fmla="*/ 383453 h 812606"/>
                <a:gd name="connsiteX57" fmla="*/ 10444544 w 12329384"/>
                <a:gd name="connsiteY57" fmla="*/ 380359 h 812606"/>
                <a:gd name="connsiteX58" fmla="*/ 10502074 w 12329384"/>
                <a:gd name="connsiteY58" fmla="*/ 271318 h 812606"/>
                <a:gd name="connsiteX59" fmla="*/ 10500493 w 12329384"/>
                <a:gd name="connsiteY59" fmla="*/ 286990 h 812606"/>
                <a:gd name="connsiteX60" fmla="*/ 10992245 w 12329384"/>
                <a:gd name="connsiteY60" fmla="*/ 0 h 812606"/>
                <a:gd name="connsiteX61" fmla="*/ 11362672 w 12329384"/>
                <a:gd name="connsiteY61" fmla="*/ 148596 h 812606"/>
                <a:gd name="connsiteX62" fmla="*/ 11410878 w 12329384"/>
                <a:gd name="connsiteY62" fmla="*/ 195935 h 812606"/>
                <a:gd name="connsiteX63" fmla="*/ 11424728 w 12329384"/>
                <a:gd name="connsiteY63" fmla="*/ 204976 h 812606"/>
                <a:gd name="connsiteX64" fmla="*/ 11864557 w 12329384"/>
                <a:gd name="connsiteY64" fmla="*/ 492302 h 812606"/>
                <a:gd name="connsiteX65" fmla="*/ 12329384 w 12329384"/>
                <a:gd name="connsiteY65" fmla="*/ 159808 h 812606"/>
                <a:gd name="connsiteX66" fmla="*/ 12329210 w 12329384"/>
                <a:gd name="connsiteY66" fmla="*/ 177225 h 812606"/>
                <a:gd name="connsiteX67" fmla="*/ 11735544 w 12329384"/>
                <a:gd name="connsiteY67" fmla="*/ 660610 h 812606"/>
                <a:gd name="connsiteX68" fmla="*/ 11365117 w 12329384"/>
                <a:gd name="connsiteY68" fmla="*/ 512014 h 812606"/>
                <a:gd name="connsiteX69" fmla="*/ 11316911 w 12329384"/>
                <a:gd name="connsiteY69" fmla="*/ 464675 h 812606"/>
                <a:gd name="connsiteX70" fmla="*/ 11312596 w 12329384"/>
                <a:gd name="connsiteY70" fmla="*/ 473298 h 812606"/>
                <a:gd name="connsiteX71" fmla="*/ 11303061 w 12329384"/>
                <a:gd name="connsiteY71" fmla="*/ 455634 h 812606"/>
                <a:gd name="connsiteX72" fmla="*/ 10863232 w 12329384"/>
                <a:gd name="connsiteY72" fmla="*/ 168308 h 812606"/>
                <a:gd name="connsiteX73" fmla="*/ 10440170 w 12329384"/>
                <a:gd name="connsiteY73" fmla="*/ 428741 h 812606"/>
                <a:gd name="connsiteX74" fmla="*/ 10439918 w 12329384"/>
                <a:gd name="connsiteY74" fmla="*/ 429150 h 812606"/>
                <a:gd name="connsiteX75" fmla="*/ 10438426 w 12329384"/>
                <a:gd name="connsiteY75" fmla="*/ 432244 h 812606"/>
                <a:gd name="connsiteX76" fmla="*/ 10388586 w 12329384"/>
                <a:gd name="connsiteY76" fmla="*/ 516101 h 812606"/>
                <a:gd name="connsiteX77" fmla="*/ 10382477 w 12329384"/>
                <a:gd name="connsiteY77" fmla="*/ 525613 h 812606"/>
                <a:gd name="connsiteX78" fmla="*/ 9890724 w 12329384"/>
                <a:gd name="connsiteY78" fmla="*/ 812603 h 812606"/>
                <a:gd name="connsiteX79" fmla="*/ 9520297 w 12329384"/>
                <a:gd name="connsiteY79" fmla="*/ 664007 h 812606"/>
                <a:gd name="connsiteX80" fmla="*/ 9472091 w 12329384"/>
                <a:gd name="connsiteY80" fmla="*/ 616668 h 812606"/>
                <a:gd name="connsiteX81" fmla="*/ 9467777 w 12329384"/>
                <a:gd name="connsiteY81" fmla="*/ 625292 h 812606"/>
                <a:gd name="connsiteX82" fmla="*/ 9458242 w 12329384"/>
                <a:gd name="connsiteY82" fmla="*/ 607627 h 812606"/>
                <a:gd name="connsiteX83" fmla="*/ 9018413 w 12329384"/>
                <a:gd name="connsiteY83" fmla="*/ 320302 h 812606"/>
                <a:gd name="connsiteX84" fmla="*/ 8752802 w 12329384"/>
                <a:gd name="connsiteY84" fmla="*/ 411089 h 812606"/>
                <a:gd name="connsiteX85" fmla="*/ 8707595 w 12329384"/>
                <a:gd name="connsiteY85" fmla="*/ 449000 h 812606"/>
                <a:gd name="connsiteX86" fmla="*/ 8702022 w 12329384"/>
                <a:gd name="connsiteY86" fmla="*/ 456073 h 812606"/>
                <a:gd name="connsiteX87" fmla="*/ 8590098 w 12329384"/>
                <a:gd name="connsiteY87" fmla="*/ 553928 h 812606"/>
                <a:gd name="connsiteX88" fmla="*/ 8548818 w 12329384"/>
                <a:gd name="connsiteY88" fmla="*/ 583206 h 812606"/>
                <a:gd name="connsiteX89" fmla="*/ 8275246 w 12329384"/>
                <a:gd name="connsiteY89" fmla="*/ 660611 h 812606"/>
                <a:gd name="connsiteX90" fmla="*/ 7904819 w 12329384"/>
                <a:gd name="connsiteY90" fmla="*/ 512015 h 812606"/>
                <a:gd name="connsiteX91" fmla="*/ 7856612 w 12329384"/>
                <a:gd name="connsiteY91" fmla="*/ 464676 h 812606"/>
                <a:gd name="connsiteX92" fmla="*/ 7852299 w 12329384"/>
                <a:gd name="connsiteY92" fmla="*/ 473299 h 812606"/>
                <a:gd name="connsiteX93" fmla="*/ 7842763 w 12329384"/>
                <a:gd name="connsiteY93" fmla="*/ 455635 h 812606"/>
                <a:gd name="connsiteX94" fmla="*/ 7402933 w 12329384"/>
                <a:gd name="connsiteY94" fmla="*/ 168309 h 812606"/>
                <a:gd name="connsiteX95" fmla="*/ 6979871 w 12329384"/>
                <a:gd name="connsiteY95" fmla="*/ 428742 h 812606"/>
                <a:gd name="connsiteX96" fmla="*/ 6979620 w 12329384"/>
                <a:gd name="connsiteY96" fmla="*/ 429151 h 812606"/>
                <a:gd name="connsiteX97" fmla="*/ 6978128 w 12329384"/>
                <a:gd name="connsiteY97" fmla="*/ 432245 h 812606"/>
                <a:gd name="connsiteX98" fmla="*/ 6922178 w 12329384"/>
                <a:gd name="connsiteY98" fmla="*/ 525614 h 812606"/>
                <a:gd name="connsiteX99" fmla="*/ 6430427 w 12329384"/>
                <a:gd name="connsiteY99" fmla="*/ 812604 h 812606"/>
                <a:gd name="connsiteX100" fmla="*/ 6059999 w 12329384"/>
                <a:gd name="connsiteY100" fmla="*/ 664008 h 812606"/>
                <a:gd name="connsiteX101" fmla="*/ 6011793 w 12329384"/>
                <a:gd name="connsiteY101" fmla="*/ 616669 h 812606"/>
                <a:gd name="connsiteX102" fmla="*/ 5997944 w 12329384"/>
                <a:gd name="connsiteY102" fmla="*/ 607628 h 812606"/>
                <a:gd name="connsiteX103" fmla="*/ 5558114 w 12329384"/>
                <a:gd name="connsiteY103" fmla="*/ 320302 h 812606"/>
                <a:gd name="connsiteX104" fmla="*/ 5292505 w 12329384"/>
                <a:gd name="connsiteY104" fmla="*/ 411089 h 812606"/>
                <a:gd name="connsiteX105" fmla="*/ 5207594 w 12329384"/>
                <a:gd name="connsiteY105" fmla="*/ 488913 h 812606"/>
                <a:gd name="connsiteX106" fmla="*/ 5088520 w 12329384"/>
                <a:gd name="connsiteY106" fmla="*/ 583208 h 812606"/>
                <a:gd name="connsiteX107" fmla="*/ 4814948 w 12329384"/>
                <a:gd name="connsiteY107" fmla="*/ 660613 h 812606"/>
                <a:gd name="connsiteX108" fmla="*/ 4444521 w 12329384"/>
                <a:gd name="connsiteY108" fmla="*/ 512017 h 812606"/>
                <a:gd name="connsiteX109" fmla="*/ 4396314 w 12329384"/>
                <a:gd name="connsiteY109" fmla="*/ 464678 h 812606"/>
                <a:gd name="connsiteX110" fmla="*/ 4382465 w 12329384"/>
                <a:gd name="connsiteY110" fmla="*/ 455637 h 812606"/>
                <a:gd name="connsiteX111" fmla="*/ 3942636 w 12329384"/>
                <a:gd name="connsiteY111" fmla="*/ 168311 h 812606"/>
                <a:gd name="connsiteX112" fmla="*/ 3519574 w 12329384"/>
                <a:gd name="connsiteY112" fmla="*/ 428744 h 812606"/>
                <a:gd name="connsiteX113" fmla="*/ 3477788 w 12329384"/>
                <a:gd name="connsiteY113" fmla="*/ 500852 h 812606"/>
                <a:gd name="connsiteX114" fmla="*/ 3467991 w 12329384"/>
                <a:gd name="connsiteY114" fmla="*/ 516104 h 812606"/>
                <a:gd name="connsiteX115" fmla="*/ 3461880 w 12329384"/>
                <a:gd name="connsiteY115" fmla="*/ 525616 h 812606"/>
                <a:gd name="connsiteX116" fmla="*/ 2970129 w 12329384"/>
                <a:gd name="connsiteY116" fmla="*/ 812606 h 812606"/>
                <a:gd name="connsiteX117" fmla="*/ 2599702 w 12329384"/>
                <a:gd name="connsiteY117" fmla="*/ 664010 h 812606"/>
                <a:gd name="connsiteX118" fmla="*/ 2551495 w 12329384"/>
                <a:gd name="connsiteY118" fmla="*/ 616671 h 812606"/>
                <a:gd name="connsiteX119" fmla="*/ 2537646 w 12329384"/>
                <a:gd name="connsiteY119" fmla="*/ 607630 h 812606"/>
                <a:gd name="connsiteX120" fmla="*/ 2097817 w 12329384"/>
                <a:gd name="connsiteY120" fmla="*/ 320304 h 812606"/>
                <a:gd name="connsiteX121" fmla="*/ 1832207 w 12329384"/>
                <a:gd name="connsiteY121" fmla="*/ 411091 h 812606"/>
                <a:gd name="connsiteX122" fmla="*/ 1722225 w 12329384"/>
                <a:gd name="connsiteY122" fmla="*/ 515954 h 812606"/>
                <a:gd name="connsiteX123" fmla="*/ 1628223 w 12329384"/>
                <a:gd name="connsiteY123" fmla="*/ 583210 h 812606"/>
                <a:gd name="connsiteX124" fmla="*/ 1354650 w 12329384"/>
                <a:gd name="connsiteY124" fmla="*/ 660615 h 812606"/>
                <a:gd name="connsiteX125" fmla="*/ 984223 w 12329384"/>
                <a:gd name="connsiteY125" fmla="*/ 512019 h 812606"/>
                <a:gd name="connsiteX126" fmla="*/ 931703 w 12329384"/>
                <a:gd name="connsiteY126" fmla="*/ 473303 h 812606"/>
                <a:gd name="connsiteX127" fmla="*/ 922167 w 12329384"/>
                <a:gd name="connsiteY127" fmla="*/ 455639 h 812606"/>
                <a:gd name="connsiteX128" fmla="*/ 482338 w 12329384"/>
                <a:gd name="connsiteY128" fmla="*/ 168313 h 812606"/>
                <a:gd name="connsiteX129" fmla="*/ 59276 w 12329384"/>
                <a:gd name="connsiteY129" fmla="*/ 428746 h 812606"/>
                <a:gd name="connsiteX130" fmla="*/ 59024 w 12329384"/>
                <a:gd name="connsiteY130" fmla="*/ 429155 h 812606"/>
                <a:gd name="connsiteX131" fmla="*/ 30746 w 12329384"/>
                <a:gd name="connsiteY131" fmla="*/ 480219 h 812606"/>
                <a:gd name="connsiteX132" fmla="*/ 1 w 12329384"/>
                <a:gd name="connsiteY132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490280 w 12329382"/>
                <a:gd name="connsiteY22" fmla="*/ 195938 h 812606"/>
                <a:gd name="connsiteX23" fmla="*/ 4504130 w 12329382"/>
                <a:gd name="connsiteY23" fmla="*/ 204979 h 812606"/>
                <a:gd name="connsiteX24" fmla="*/ 4943959 w 12329382"/>
                <a:gd name="connsiteY24" fmla="*/ 492304 h 812606"/>
                <a:gd name="connsiteX25" fmla="*/ 5209569 w 12329382"/>
                <a:gd name="connsiteY25" fmla="*/ 401517 h 812606"/>
                <a:gd name="connsiteX26" fmla="*/ 5254773 w 12329382"/>
                <a:gd name="connsiteY26" fmla="*/ 363608 h 812606"/>
                <a:gd name="connsiteX27" fmla="*/ 5372274 w 12329382"/>
                <a:gd name="connsiteY27" fmla="*/ 258677 h 812606"/>
                <a:gd name="connsiteX28" fmla="*/ 5413553 w 12329382"/>
                <a:gd name="connsiteY28" fmla="*/ 229399 h 812606"/>
                <a:gd name="connsiteX29" fmla="*/ 5687126 w 12329382"/>
                <a:gd name="connsiteY29" fmla="*/ 151994 h 812606"/>
                <a:gd name="connsiteX30" fmla="*/ 6057553 w 12329382"/>
                <a:gd name="connsiteY30" fmla="*/ 300590 h 812606"/>
                <a:gd name="connsiteX31" fmla="*/ 6119609 w 12329382"/>
                <a:gd name="connsiteY31" fmla="*/ 356970 h 812606"/>
                <a:gd name="connsiteX32" fmla="*/ 6559437 w 12329382"/>
                <a:gd name="connsiteY32" fmla="*/ 644296 h 812606"/>
                <a:gd name="connsiteX33" fmla="*/ 6982500 w 12329382"/>
                <a:gd name="connsiteY33" fmla="*/ 383863 h 812606"/>
                <a:gd name="connsiteX34" fmla="*/ 6982751 w 12329382"/>
                <a:gd name="connsiteY34" fmla="*/ 383454 h 812606"/>
                <a:gd name="connsiteX35" fmla="*/ 6984244 w 12329382"/>
                <a:gd name="connsiteY35" fmla="*/ 380360 h 812606"/>
                <a:gd name="connsiteX36" fmla="*/ 7040193 w 12329382"/>
                <a:gd name="connsiteY36" fmla="*/ 286991 h 812606"/>
                <a:gd name="connsiteX37" fmla="*/ 7531945 w 12329382"/>
                <a:gd name="connsiteY37" fmla="*/ 1 h 812606"/>
                <a:gd name="connsiteX38" fmla="*/ 7902372 w 12329382"/>
                <a:gd name="connsiteY38" fmla="*/ 148597 h 812606"/>
                <a:gd name="connsiteX39" fmla="*/ 7950578 w 12329382"/>
                <a:gd name="connsiteY39" fmla="*/ 195936 h 812606"/>
                <a:gd name="connsiteX40" fmla="*/ 7954892 w 12329382"/>
                <a:gd name="connsiteY40" fmla="*/ 187312 h 812606"/>
                <a:gd name="connsiteX41" fmla="*/ 7964428 w 12329382"/>
                <a:gd name="connsiteY41" fmla="*/ 204977 h 812606"/>
                <a:gd name="connsiteX42" fmla="*/ 8404256 w 12329382"/>
                <a:gd name="connsiteY42" fmla="*/ 492302 h 812606"/>
                <a:gd name="connsiteX43" fmla="*/ 8669867 w 12329382"/>
                <a:gd name="connsiteY43" fmla="*/ 401515 h 812606"/>
                <a:gd name="connsiteX44" fmla="*/ 8715074 w 12329382"/>
                <a:gd name="connsiteY44" fmla="*/ 363604 h 812606"/>
                <a:gd name="connsiteX45" fmla="*/ 8720648 w 12329382"/>
                <a:gd name="connsiteY45" fmla="*/ 356531 h 812606"/>
                <a:gd name="connsiteX46" fmla="*/ 8832571 w 12329382"/>
                <a:gd name="connsiteY46" fmla="*/ 258676 h 812606"/>
                <a:gd name="connsiteX47" fmla="*/ 8873851 w 12329382"/>
                <a:gd name="connsiteY47" fmla="*/ 229399 h 812606"/>
                <a:gd name="connsiteX48" fmla="*/ 9147424 w 12329382"/>
                <a:gd name="connsiteY48" fmla="*/ 151993 h 812606"/>
                <a:gd name="connsiteX49" fmla="*/ 9517851 w 12329382"/>
                <a:gd name="connsiteY49" fmla="*/ 300589 h 812606"/>
                <a:gd name="connsiteX50" fmla="*/ 9566057 w 12329382"/>
                <a:gd name="connsiteY50" fmla="*/ 347928 h 812606"/>
                <a:gd name="connsiteX51" fmla="*/ 9570371 w 12329382"/>
                <a:gd name="connsiteY51" fmla="*/ 339305 h 812606"/>
                <a:gd name="connsiteX52" fmla="*/ 9579906 w 12329382"/>
                <a:gd name="connsiteY52" fmla="*/ 356969 h 812606"/>
                <a:gd name="connsiteX53" fmla="*/ 10019736 w 12329382"/>
                <a:gd name="connsiteY53" fmla="*/ 644295 h 812606"/>
                <a:gd name="connsiteX54" fmla="*/ 10442798 w 12329382"/>
                <a:gd name="connsiteY54" fmla="*/ 383862 h 812606"/>
                <a:gd name="connsiteX55" fmla="*/ 10443050 w 12329382"/>
                <a:gd name="connsiteY55" fmla="*/ 383453 h 812606"/>
                <a:gd name="connsiteX56" fmla="*/ 10444542 w 12329382"/>
                <a:gd name="connsiteY56" fmla="*/ 380359 h 812606"/>
                <a:gd name="connsiteX57" fmla="*/ 10502072 w 12329382"/>
                <a:gd name="connsiteY57" fmla="*/ 271318 h 812606"/>
                <a:gd name="connsiteX58" fmla="*/ 10500491 w 12329382"/>
                <a:gd name="connsiteY58" fmla="*/ 286990 h 812606"/>
                <a:gd name="connsiteX59" fmla="*/ 10992243 w 12329382"/>
                <a:gd name="connsiteY59" fmla="*/ 0 h 812606"/>
                <a:gd name="connsiteX60" fmla="*/ 11362670 w 12329382"/>
                <a:gd name="connsiteY60" fmla="*/ 148596 h 812606"/>
                <a:gd name="connsiteX61" fmla="*/ 11410876 w 12329382"/>
                <a:gd name="connsiteY61" fmla="*/ 195935 h 812606"/>
                <a:gd name="connsiteX62" fmla="*/ 11424726 w 12329382"/>
                <a:gd name="connsiteY62" fmla="*/ 204976 h 812606"/>
                <a:gd name="connsiteX63" fmla="*/ 11864555 w 12329382"/>
                <a:gd name="connsiteY63" fmla="*/ 492302 h 812606"/>
                <a:gd name="connsiteX64" fmla="*/ 12329382 w 12329382"/>
                <a:gd name="connsiteY64" fmla="*/ 159808 h 812606"/>
                <a:gd name="connsiteX65" fmla="*/ 12329208 w 12329382"/>
                <a:gd name="connsiteY65" fmla="*/ 177225 h 812606"/>
                <a:gd name="connsiteX66" fmla="*/ 11735542 w 12329382"/>
                <a:gd name="connsiteY66" fmla="*/ 660610 h 812606"/>
                <a:gd name="connsiteX67" fmla="*/ 11365115 w 12329382"/>
                <a:gd name="connsiteY67" fmla="*/ 512014 h 812606"/>
                <a:gd name="connsiteX68" fmla="*/ 11316909 w 12329382"/>
                <a:gd name="connsiteY68" fmla="*/ 464675 h 812606"/>
                <a:gd name="connsiteX69" fmla="*/ 11312594 w 12329382"/>
                <a:gd name="connsiteY69" fmla="*/ 473298 h 812606"/>
                <a:gd name="connsiteX70" fmla="*/ 11303059 w 12329382"/>
                <a:gd name="connsiteY70" fmla="*/ 455634 h 812606"/>
                <a:gd name="connsiteX71" fmla="*/ 10863230 w 12329382"/>
                <a:gd name="connsiteY71" fmla="*/ 168308 h 812606"/>
                <a:gd name="connsiteX72" fmla="*/ 10440168 w 12329382"/>
                <a:gd name="connsiteY72" fmla="*/ 428741 h 812606"/>
                <a:gd name="connsiteX73" fmla="*/ 10439916 w 12329382"/>
                <a:gd name="connsiteY73" fmla="*/ 429150 h 812606"/>
                <a:gd name="connsiteX74" fmla="*/ 10438424 w 12329382"/>
                <a:gd name="connsiteY74" fmla="*/ 432244 h 812606"/>
                <a:gd name="connsiteX75" fmla="*/ 10388584 w 12329382"/>
                <a:gd name="connsiteY75" fmla="*/ 516101 h 812606"/>
                <a:gd name="connsiteX76" fmla="*/ 10382475 w 12329382"/>
                <a:gd name="connsiteY76" fmla="*/ 525613 h 812606"/>
                <a:gd name="connsiteX77" fmla="*/ 9890722 w 12329382"/>
                <a:gd name="connsiteY77" fmla="*/ 812603 h 812606"/>
                <a:gd name="connsiteX78" fmla="*/ 9520295 w 12329382"/>
                <a:gd name="connsiteY78" fmla="*/ 664007 h 812606"/>
                <a:gd name="connsiteX79" fmla="*/ 9472089 w 12329382"/>
                <a:gd name="connsiteY79" fmla="*/ 616668 h 812606"/>
                <a:gd name="connsiteX80" fmla="*/ 9467775 w 12329382"/>
                <a:gd name="connsiteY80" fmla="*/ 625292 h 812606"/>
                <a:gd name="connsiteX81" fmla="*/ 9458240 w 12329382"/>
                <a:gd name="connsiteY81" fmla="*/ 607627 h 812606"/>
                <a:gd name="connsiteX82" fmla="*/ 9018411 w 12329382"/>
                <a:gd name="connsiteY82" fmla="*/ 320302 h 812606"/>
                <a:gd name="connsiteX83" fmla="*/ 8752800 w 12329382"/>
                <a:gd name="connsiteY83" fmla="*/ 411089 h 812606"/>
                <a:gd name="connsiteX84" fmla="*/ 8707593 w 12329382"/>
                <a:gd name="connsiteY84" fmla="*/ 449000 h 812606"/>
                <a:gd name="connsiteX85" fmla="*/ 8702020 w 12329382"/>
                <a:gd name="connsiteY85" fmla="*/ 456073 h 812606"/>
                <a:gd name="connsiteX86" fmla="*/ 8590096 w 12329382"/>
                <a:gd name="connsiteY86" fmla="*/ 553928 h 812606"/>
                <a:gd name="connsiteX87" fmla="*/ 8548816 w 12329382"/>
                <a:gd name="connsiteY87" fmla="*/ 583206 h 812606"/>
                <a:gd name="connsiteX88" fmla="*/ 8275244 w 12329382"/>
                <a:gd name="connsiteY88" fmla="*/ 660611 h 812606"/>
                <a:gd name="connsiteX89" fmla="*/ 7904817 w 12329382"/>
                <a:gd name="connsiteY89" fmla="*/ 512015 h 812606"/>
                <a:gd name="connsiteX90" fmla="*/ 7856610 w 12329382"/>
                <a:gd name="connsiteY90" fmla="*/ 464676 h 812606"/>
                <a:gd name="connsiteX91" fmla="*/ 7852297 w 12329382"/>
                <a:gd name="connsiteY91" fmla="*/ 473299 h 812606"/>
                <a:gd name="connsiteX92" fmla="*/ 7842761 w 12329382"/>
                <a:gd name="connsiteY92" fmla="*/ 455635 h 812606"/>
                <a:gd name="connsiteX93" fmla="*/ 7402931 w 12329382"/>
                <a:gd name="connsiteY93" fmla="*/ 168309 h 812606"/>
                <a:gd name="connsiteX94" fmla="*/ 6979869 w 12329382"/>
                <a:gd name="connsiteY94" fmla="*/ 428742 h 812606"/>
                <a:gd name="connsiteX95" fmla="*/ 6979618 w 12329382"/>
                <a:gd name="connsiteY95" fmla="*/ 429151 h 812606"/>
                <a:gd name="connsiteX96" fmla="*/ 6978126 w 12329382"/>
                <a:gd name="connsiteY96" fmla="*/ 432245 h 812606"/>
                <a:gd name="connsiteX97" fmla="*/ 6922176 w 12329382"/>
                <a:gd name="connsiteY97" fmla="*/ 525614 h 812606"/>
                <a:gd name="connsiteX98" fmla="*/ 6430425 w 12329382"/>
                <a:gd name="connsiteY98" fmla="*/ 812604 h 812606"/>
                <a:gd name="connsiteX99" fmla="*/ 6059997 w 12329382"/>
                <a:gd name="connsiteY99" fmla="*/ 664008 h 812606"/>
                <a:gd name="connsiteX100" fmla="*/ 6011791 w 12329382"/>
                <a:gd name="connsiteY100" fmla="*/ 616669 h 812606"/>
                <a:gd name="connsiteX101" fmla="*/ 5997942 w 12329382"/>
                <a:gd name="connsiteY101" fmla="*/ 607628 h 812606"/>
                <a:gd name="connsiteX102" fmla="*/ 5558112 w 12329382"/>
                <a:gd name="connsiteY102" fmla="*/ 320302 h 812606"/>
                <a:gd name="connsiteX103" fmla="*/ 5292503 w 12329382"/>
                <a:gd name="connsiteY103" fmla="*/ 411089 h 812606"/>
                <a:gd name="connsiteX104" fmla="*/ 5207592 w 12329382"/>
                <a:gd name="connsiteY104" fmla="*/ 488913 h 812606"/>
                <a:gd name="connsiteX105" fmla="*/ 5088518 w 12329382"/>
                <a:gd name="connsiteY105" fmla="*/ 583208 h 812606"/>
                <a:gd name="connsiteX106" fmla="*/ 4814946 w 12329382"/>
                <a:gd name="connsiteY106" fmla="*/ 660613 h 812606"/>
                <a:gd name="connsiteX107" fmla="*/ 4444519 w 12329382"/>
                <a:gd name="connsiteY107" fmla="*/ 512017 h 812606"/>
                <a:gd name="connsiteX108" fmla="*/ 4396312 w 12329382"/>
                <a:gd name="connsiteY108" fmla="*/ 464678 h 812606"/>
                <a:gd name="connsiteX109" fmla="*/ 4382463 w 12329382"/>
                <a:gd name="connsiteY109" fmla="*/ 455637 h 812606"/>
                <a:gd name="connsiteX110" fmla="*/ 3942634 w 12329382"/>
                <a:gd name="connsiteY110" fmla="*/ 168311 h 812606"/>
                <a:gd name="connsiteX111" fmla="*/ 3519572 w 12329382"/>
                <a:gd name="connsiteY111" fmla="*/ 428744 h 812606"/>
                <a:gd name="connsiteX112" fmla="*/ 3477786 w 12329382"/>
                <a:gd name="connsiteY112" fmla="*/ 500852 h 812606"/>
                <a:gd name="connsiteX113" fmla="*/ 3467989 w 12329382"/>
                <a:gd name="connsiteY113" fmla="*/ 516104 h 812606"/>
                <a:gd name="connsiteX114" fmla="*/ 3461878 w 12329382"/>
                <a:gd name="connsiteY114" fmla="*/ 525616 h 812606"/>
                <a:gd name="connsiteX115" fmla="*/ 2970127 w 12329382"/>
                <a:gd name="connsiteY115" fmla="*/ 812606 h 812606"/>
                <a:gd name="connsiteX116" fmla="*/ 2599700 w 12329382"/>
                <a:gd name="connsiteY116" fmla="*/ 664010 h 812606"/>
                <a:gd name="connsiteX117" fmla="*/ 2551493 w 12329382"/>
                <a:gd name="connsiteY117" fmla="*/ 616671 h 812606"/>
                <a:gd name="connsiteX118" fmla="*/ 2537644 w 12329382"/>
                <a:gd name="connsiteY118" fmla="*/ 607630 h 812606"/>
                <a:gd name="connsiteX119" fmla="*/ 2097815 w 12329382"/>
                <a:gd name="connsiteY119" fmla="*/ 320304 h 812606"/>
                <a:gd name="connsiteX120" fmla="*/ 1832205 w 12329382"/>
                <a:gd name="connsiteY120" fmla="*/ 411091 h 812606"/>
                <a:gd name="connsiteX121" fmla="*/ 1722223 w 12329382"/>
                <a:gd name="connsiteY121" fmla="*/ 515954 h 812606"/>
                <a:gd name="connsiteX122" fmla="*/ 1628221 w 12329382"/>
                <a:gd name="connsiteY122" fmla="*/ 583210 h 812606"/>
                <a:gd name="connsiteX123" fmla="*/ 1354648 w 12329382"/>
                <a:gd name="connsiteY123" fmla="*/ 660615 h 812606"/>
                <a:gd name="connsiteX124" fmla="*/ 984221 w 12329382"/>
                <a:gd name="connsiteY124" fmla="*/ 512019 h 812606"/>
                <a:gd name="connsiteX125" fmla="*/ 931701 w 12329382"/>
                <a:gd name="connsiteY125" fmla="*/ 473303 h 812606"/>
                <a:gd name="connsiteX126" fmla="*/ 922165 w 12329382"/>
                <a:gd name="connsiteY126" fmla="*/ 455639 h 812606"/>
                <a:gd name="connsiteX127" fmla="*/ 482336 w 12329382"/>
                <a:gd name="connsiteY127" fmla="*/ 168313 h 812606"/>
                <a:gd name="connsiteX128" fmla="*/ 59274 w 12329382"/>
                <a:gd name="connsiteY128" fmla="*/ 428746 h 812606"/>
                <a:gd name="connsiteX129" fmla="*/ 59022 w 12329382"/>
                <a:gd name="connsiteY129" fmla="*/ 429155 h 812606"/>
                <a:gd name="connsiteX130" fmla="*/ 30744 w 12329382"/>
                <a:gd name="connsiteY130" fmla="*/ 480219 h 812606"/>
                <a:gd name="connsiteX131" fmla="*/ -1 w 12329382"/>
                <a:gd name="connsiteY131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59313 w 12329384"/>
                <a:gd name="connsiteY15" fmla="*/ 356972 h 812606"/>
                <a:gd name="connsiteX16" fmla="*/ 3099142 w 12329384"/>
                <a:gd name="connsiteY16" fmla="*/ 644298 h 812606"/>
                <a:gd name="connsiteX17" fmla="*/ 3522204 w 12329384"/>
                <a:gd name="connsiteY17" fmla="*/ 383865 h 812606"/>
                <a:gd name="connsiteX18" fmla="*/ 3573787 w 12329384"/>
                <a:gd name="connsiteY18" fmla="*/ 296505 h 812606"/>
                <a:gd name="connsiteX19" fmla="*/ 3579897 w 12329384"/>
                <a:gd name="connsiteY19" fmla="*/ 286993 h 812606"/>
                <a:gd name="connsiteX20" fmla="*/ 4071649 w 12329384"/>
                <a:gd name="connsiteY20" fmla="*/ 3 h 812606"/>
                <a:gd name="connsiteX21" fmla="*/ 4442076 w 12329384"/>
                <a:gd name="connsiteY21" fmla="*/ 148599 h 812606"/>
                <a:gd name="connsiteX22" fmla="*/ 4490282 w 12329384"/>
                <a:gd name="connsiteY22" fmla="*/ 195938 h 812606"/>
                <a:gd name="connsiteX23" fmla="*/ 4504132 w 12329384"/>
                <a:gd name="connsiteY23" fmla="*/ 204979 h 812606"/>
                <a:gd name="connsiteX24" fmla="*/ 4943961 w 12329384"/>
                <a:gd name="connsiteY24" fmla="*/ 492304 h 812606"/>
                <a:gd name="connsiteX25" fmla="*/ 5209571 w 12329384"/>
                <a:gd name="connsiteY25" fmla="*/ 401517 h 812606"/>
                <a:gd name="connsiteX26" fmla="*/ 5254775 w 12329384"/>
                <a:gd name="connsiteY26" fmla="*/ 363608 h 812606"/>
                <a:gd name="connsiteX27" fmla="*/ 5372276 w 12329384"/>
                <a:gd name="connsiteY27" fmla="*/ 258677 h 812606"/>
                <a:gd name="connsiteX28" fmla="*/ 5413555 w 12329384"/>
                <a:gd name="connsiteY28" fmla="*/ 229399 h 812606"/>
                <a:gd name="connsiteX29" fmla="*/ 5687128 w 12329384"/>
                <a:gd name="connsiteY29" fmla="*/ 151994 h 812606"/>
                <a:gd name="connsiteX30" fmla="*/ 6057555 w 12329384"/>
                <a:gd name="connsiteY30" fmla="*/ 300590 h 812606"/>
                <a:gd name="connsiteX31" fmla="*/ 6119611 w 12329384"/>
                <a:gd name="connsiteY31" fmla="*/ 356970 h 812606"/>
                <a:gd name="connsiteX32" fmla="*/ 6559439 w 12329384"/>
                <a:gd name="connsiteY32" fmla="*/ 644296 h 812606"/>
                <a:gd name="connsiteX33" fmla="*/ 6982502 w 12329384"/>
                <a:gd name="connsiteY33" fmla="*/ 383863 h 812606"/>
                <a:gd name="connsiteX34" fmla="*/ 6982753 w 12329384"/>
                <a:gd name="connsiteY34" fmla="*/ 383454 h 812606"/>
                <a:gd name="connsiteX35" fmla="*/ 6984246 w 12329384"/>
                <a:gd name="connsiteY35" fmla="*/ 380360 h 812606"/>
                <a:gd name="connsiteX36" fmla="*/ 7040195 w 12329384"/>
                <a:gd name="connsiteY36" fmla="*/ 286991 h 812606"/>
                <a:gd name="connsiteX37" fmla="*/ 7531947 w 12329384"/>
                <a:gd name="connsiteY37" fmla="*/ 1 h 812606"/>
                <a:gd name="connsiteX38" fmla="*/ 7902374 w 12329384"/>
                <a:gd name="connsiteY38" fmla="*/ 148597 h 812606"/>
                <a:gd name="connsiteX39" fmla="*/ 7950580 w 12329384"/>
                <a:gd name="connsiteY39" fmla="*/ 195936 h 812606"/>
                <a:gd name="connsiteX40" fmla="*/ 7954894 w 12329384"/>
                <a:gd name="connsiteY40" fmla="*/ 187312 h 812606"/>
                <a:gd name="connsiteX41" fmla="*/ 7964430 w 12329384"/>
                <a:gd name="connsiteY41" fmla="*/ 204977 h 812606"/>
                <a:gd name="connsiteX42" fmla="*/ 8404258 w 12329384"/>
                <a:gd name="connsiteY42" fmla="*/ 492302 h 812606"/>
                <a:gd name="connsiteX43" fmla="*/ 8669869 w 12329384"/>
                <a:gd name="connsiteY43" fmla="*/ 401515 h 812606"/>
                <a:gd name="connsiteX44" fmla="*/ 8715076 w 12329384"/>
                <a:gd name="connsiteY44" fmla="*/ 363604 h 812606"/>
                <a:gd name="connsiteX45" fmla="*/ 8720650 w 12329384"/>
                <a:gd name="connsiteY45" fmla="*/ 356531 h 812606"/>
                <a:gd name="connsiteX46" fmla="*/ 8832573 w 12329384"/>
                <a:gd name="connsiteY46" fmla="*/ 258676 h 812606"/>
                <a:gd name="connsiteX47" fmla="*/ 8873853 w 12329384"/>
                <a:gd name="connsiteY47" fmla="*/ 229399 h 812606"/>
                <a:gd name="connsiteX48" fmla="*/ 9147426 w 12329384"/>
                <a:gd name="connsiteY48" fmla="*/ 151993 h 812606"/>
                <a:gd name="connsiteX49" fmla="*/ 9517853 w 12329384"/>
                <a:gd name="connsiteY49" fmla="*/ 300589 h 812606"/>
                <a:gd name="connsiteX50" fmla="*/ 9566059 w 12329384"/>
                <a:gd name="connsiteY50" fmla="*/ 347928 h 812606"/>
                <a:gd name="connsiteX51" fmla="*/ 9570373 w 12329384"/>
                <a:gd name="connsiteY51" fmla="*/ 339305 h 812606"/>
                <a:gd name="connsiteX52" fmla="*/ 9579908 w 12329384"/>
                <a:gd name="connsiteY52" fmla="*/ 356969 h 812606"/>
                <a:gd name="connsiteX53" fmla="*/ 10019738 w 12329384"/>
                <a:gd name="connsiteY53" fmla="*/ 644295 h 812606"/>
                <a:gd name="connsiteX54" fmla="*/ 10442800 w 12329384"/>
                <a:gd name="connsiteY54" fmla="*/ 383862 h 812606"/>
                <a:gd name="connsiteX55" fmla="*/ 10443052 w 12329384"/>
                <a:gd name="connsiteY55" fmla="*/ 383453 h 812606"/>
                <a:gd name="connsiteX56" fmla="*/ 10444544 w 12329384"/>
                <a:gd name="connsiteY56" fmla="*/ 380359 h 812606"/>
                <a:gd name="connsiteX57" fmla="*/ 10502074 w 12329384"/>
                <a:gd name="connsiteY57" fmla="*/ 271318 h 812606"/>
                <a:gd name="connsiteX58" fmla="*/ 10500493 w 12329384"/>
                <a:gd name="connsiteY58" fmla="*/ 286990 h 812606"/>
                <a:gd name="connsiteX59" fmla="*/ 10992245 w 12329384"/>
                <a:gd name="connsiteY59" fmla="*/ 0 h 812606"/>
                <a:gd name="connsiteX60" fmla="*/ 11362672 w 12329384"/>
                <a:gd name="connsiteY60" fmla="*/ 148596 h 812606"/>
                <a:gd name="connsiteX61" fmla="*/ 11410878 w 12329384"/>
                <a:gd name="connsiteY61" fmla="*/ 195935 h 812606"/>
                <a:gd name="connsiteX62" fmla="*/ 11424728 w 12329384"/>
                <a:gd name="connsiteY62" fmla="*/ 204976 h 812606"/>
                <a:gd name="connsiteX63" fmla="*/ 11864557 w 12329384"/>
                <a:gd name="connsiteY63" fmla="*/ 492302 h 812606"/>
                <a:gd name="connsiteX64" fmla="*/ 12329384 w 12329384"/>
                <a:gd name="connsiteY64" fmla="*/ 159808 h 812606"/>
                <a:gd name="connsiteX65" fmla="*/ 12329210 w 12329384"/>
                <a:gd name="connsiteY65" fmla="*/ 177225 h 812606"/>
                <a:gd name="connsiteX66" fmla="*/ 11735544 w 12329384"/>
                <a:gd name="connsiteY66" fmla="*/ 660610 h 812606"/>
                <a:gd name="connsiteX67" fmla="*/ 11365117 w 12329384"/>
                <a:gd name="connsiteY67" fmla="*/ 512014 h 812606"/>
                <a:gd name="connsiteX68" fmla="*/ 11316911 w 12329384"/>
                <a:gd name="connsiteY68" fmla="*/ 464675 h 812606"/>
                <a:gd name="connsiteX69" fmla="*/ 11312596 w 12329384"/>
                <a:gd name="connsiteY69" fmla="*/ 473298 h 812606"/>
                <a:gd name="connsiteX70" fmla="*/ 11303061 w 12329384"/>
                <a:gd name="connsiteY70" fmla="*/ 455634 h 812606"/>
                <a:gd name="connsiteX71" fmla="*/ 10863232 w 12329384"/>
                <a:gd name="connsiteY71" fmla="*/ 168308 h 812606"/>
                <a:gd name="connsiteX72" fmla="*/ 10440170 w 12329384"/>
                <a:gd name="connsiteY72" fmla="*/ 428741 h 812606"/>
                <a:gd name="connsiteX73" fmla="*/ 10439918 w 12329384"/>
                <a:gd name="connsiteY73" fmla="*/ 429150 h 812606"/>
                <a:gd name="connsiteX74" fmla="*/ 10438426 w 12329384"/>
                <a:gd name="connsiteY74" fmla="*/ 432244 h 812606"/>
                <a:gd name="connsiteX75" fmla="*/ 10388586 w 12329384"/>
                <a:gd name="connsiteY75" fmla="*/ 516101 h 812606"/>
                <a:gd name="connsiteX76" fmla="*/ 10382477 w 12329384"/>
                <a:gd name="connsiteY76" fmla="*/ 525613 h 812606"/>
                <a:gd name="connsiteX77" fmla="*/ 9890724 w 12329384"/>
                <a:gd name="connsiteY77" fmla="*/ 812603 h 812606"/>
                <a:gd name="connsiteX78" fmla="*/ 9520297 w 12329384"/>
                <a:gd name="connsiteY78" fmla="*/ 664007 h 812606"/>
                <a:gd name="connsiteX79" fmla="*/ 9472091 w 12329384"/>
                <a:gd name="connsiteY79" fmla="*/ 616668 h 812606"/>
                <a:gd name="connsiteX80" fmla="*/ 9467777 w 12329384"/>
                <a:gd name="connsiteY80" fmla="*/ 625292 h 812606"/>
                <a:gd name="connsiteX81" fmla="*/ 9458242 w 12329384"/>
                <a:gd name="connsiteY81" fmla="*/ 607627 h 812606"/>
                <a:gd name="connsiteX82" fmla="*/ 9018413 w 12329384"/>
                <a:gd name="connsiteY82" fmla="*/ 320302 h 812606"/>
                <a:gd name="connsiteX83" fmla="*/ 8752802 w 12329384"/>
                <a:gd name="connsiteY83" fmla="*/ 411089 h 812606"/>
                <a:gd name="connsiteX84" fmla="*/ 8707595 w 12329384"/>
                <a:gd name="connsiteY84" fmla="*/ 449000 h 812606"/>
                <a:gd name="connsiteX85" fmla="*/ 8702022 w 12329384"/>
                <a:gd name="connsiteY85" fmla="*/ 456073 h 812606"/>
                <a:gd name="connsiteX86" fmla="*/ 8590098 w 12329384"/>
                <a:gd name="connsiteY86" fmla="*/ 553928 h 812606"/>
                <a:gd name="connsiteX87" fmla="*/ 8548818 w 12329384"/>
                <a:gd name="connsiteY87" fmla="*/ 583206 h 812606"/>
                <a:gd name="connsiteX88" fmla="*/ 8275246 w 12329384"/>
                <a:gd name="connsiteY88" fmla="*/ 660611 h 812606"/>
                <a:gd name="connsiteX89" fmla="*/ 7904819 w 12329384"/>
                <a:gd name="connsiteY89" fmla="*/ 512015 h 812606"/>
                <a:gd name="connsiteX90" fmla="*/ 7856612 w 12329384"/>
                <a:gd name="connsiteY90" fmla="*/ 464676 h 812606"/>
                <a:gd name="connsiteX91" fmla="*/ 7852299 w 12329384"/>
                <a:gd name="connsiteY91" fmla="*/ 473299 h 812606"/>
                <a:gd name="connsiteX92" fmla="*/ 7842763 w 12329384"/>
                <a:gd name="connsiteY92" fmla="*/ 455635 h 812606"/>
                <a:gd name="connsiteX93" fmla="*/ 7402933 w 12329384"/>
                <a:gd name="connsiteY93" fmla="*/ 168309 h 812606"/>
                <a:gd name="connsiteX94" fmla="*/ 6979871 w 12329384"/>
                <a:gd name="connsiteY94" fmla="*/ 428742 h 812606"/>
                <a:gd name="connsiteX95" fmla="*/ 6979620 w 12329384"/>
                <a:gd name="connsiteY95" fmla="*/ 429151 h 812606"/>
                <a:gd name="connsiteX96" fmla="*/ 6978128 w 12329384"/>
                <a:gd name="connsiteY96" fmla="*/ 432245 h 812606"/>
                <a:gd name="connsiteX97" fmla="*/ 6922178 w 12329384"/>
                <a:gd name="connsiteY97" fmla="*/ 525614 h 812606"/>
                <a:gd name="connsiteX98" fmla="*/ 6430427 w 12329384"/>
                <a:gd name="connsiteY98" fmla="*/ 812604 h 812606"/>
                <a:gd name="connsiteX99" fmla="*/ 6059999 w 12329384"/>
                <a:gd name="connsiteY99" fmla="*/ 664008 h 812606"/>
                <a:gd name="connsiteX100" fmla="*/ 6011793 w 12329384"/>
                <a:gd name="connsiteY100" fmla="*/ 616669 h 812606"/>
                <a:gd name="connsiteX101" fmla="*/ 5997944 w 12329384"/>
                <a:gd name="connsiteY101" fmla="*/ 607628 h 812606"/>
                <a:gd name="connsiteX102" fmla="*/ 5558114 w 12329384"/>
                <a:gd name="connsiteY102" fmla="*/ 320302 h 812606"/>
                <a:gd name="connsiteX103" fmla="*/ 5292505 w 12329384"/>
                <a:gd name="connsiteY103" fmla="*/ 411089 h 812606"/>
                <a:gd name="connsiteX104" fmla="*/ 5207594 w 12329384"/>
                <a:gd name="connsiteY104" fmla="*/ 488913 h 812606"/>
                <a:gd name="connsiteX105" fmla="*/ 5088520 w 12329384"/>
                <a:gd name="connsiteY105" fmla="*/ 583208 h 812606"/>
                <a:gd name="connsiteX106" fmla="*/ 4814948 w 12329384"/>
                <a:gd name="connsiteY106" fmla="*/ 660613 h 812606"/>
                <a:gd name="connsiteX107" fmla="*/ 4444521 w 12329384"/>
                <a:gd name="connsiteY107" fmla="*/ 512017 h 812606"/>
                <a:gd name="connsiteX108" fmla="*/ 4396314 w 12329384"/>
                <a:gd name="connsiteY108" fmla="*/ 464678 h 812606"/>
                <a:gd name="connsiteX109" fmla="*/ 4382465 w 12329384"/>
                <a:gd name="connsiteY109" fmla="*/ 455637 h 812606"/>
                <a:gd name="connsiteX110" fmla="*/ 3942636 w 12329384"/>
                <a:gd name="connsiteY110" fmla="*/ 168311 h 812606"/>
                <a:gd name="connsiteX111" fmla="*/ 3519574 w 12329384"/>
                <a:gd name="connsiteY111" fmla="*/ 428744 h 812606"/>
                <a:gd name="connsiteX112" fmla="*/ 3477788 w 12329384"/>
                <a:gd name="connsiteY112" fmla="*/ 500852 h 812606"/>
                <a:gd name="connsiteX113" fmla="*/ 3461880 w 12329384"/>
                <a:gd name="connsiteY113" fmla="*/ 525616 h 812606"/>
                <a:gd name="connsiteX114" fmla="*/ 2970129 w 12329384"/>
                <a:gd name="connsiteY114" fmla="*/ 812606 h 812606"/>
                <a:gd name="connsiteX115" fmla="*/ 2599702 w 12329384"/>
                <a:gd name="connsiteY115" fmla="*/ 664010 h 812606"/>
                <a:gd name="connsiteX116" fmla="*/ 2551495 w 12329384"/>
                <a:gd name="connsiteY116" fmla="*/ 616671 h 812606"/>
                <a:gd name="connsiteX117" fmla="*/ 2537646 w 12329384"/>
                <a:gd name="connsiteY117" fmla="*/ 607630 h 812606"/>
                <a:gd name="connsiteX118" fmla="*/ 2097817 w 12329384"/>
                <a:gd name="connsiteY118" fmla="*/ 320304 h 812606"/>
                <a:gd name="connsiteX119" fmla="*/ 1832207 w 12329384"/>
                <a:gd name="connsiteY119" fmla="*/ 411091 h 812606"/>
                <a:gd name="connsiteX120" fmla="*/ 1722225 w 12329384"/>
                <a:gd name="connsiteY120" fmla="*/ 515954 h 812606"/>
                <a:gd name="connsiteX121" fmla="*/ 1628223 w 12329384"/>
                <a:gd name="connsiteY121" fmla="*/ 583210 h 812606"/>
                <a:gd name="connsiteX122" fmla="*/ 1354650 w 12329384"/>
                <a:gd name="connsiteY122" fmla="*/ 660615 h 812606"/>
                <a:gd name="connsiteX123" fmla="*/ 984223 w 12329384"/>
                <a:gd name="connsiteY123" fmla="*/ 512019 h 812606"/>
                <a:gd name="connsiteX124" fmla="*/ 931703 w 12329384"/>
                <a:gd name="connsiteY124" fmla="*/ 473303 h 812606"/>
                <a:gd name="connsiteX125" fmla="*/ 922167 w 12329384"/>
                <a:gd name="connsiteY125" fmla="*/ 455639 h 812606"/>
                <a:gd name="connsiteX126" fmla="*/ 482338 w 12329384"/>
                <a:gd name="connsiteY126" fmla="*/ 168313 h 812606"/>
                <a:gd name="connsiteX127" fmla="*/ 59276 w 12329384"/>
                <a:gd name="connsiteY127" fmla="*/ 428746 h 812606"/>
                <a:gd name="connsiteX128" fmla="*/ 59024 w 12329384"/>
                <a:gd name="connsiteY128" fmla="*/ 429155 h 812606"/>
                <a:gd name="connsiteX129" fmla="*/ 30746 w 12329384"/>
                <a:gd name="connsiteY129" fmla="*/ 480219 h 812606"/>
                <a:gd name="connsiteX130" fmla="*/ 1 w 12329384"/>
                <a:gd name="connsiteY130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490280 w 12329382"/>
                <a:gd name="connsiteY22" fmla="*/ 195938 h 812606"/>
                <a:gd name="connsiteX23" fmla="*/ 4504130 w 12329382"/>
                <a:gd name="connsiteY23" fmla="*/ 204979 h 812606"/>
                <a:gd name="connsiteX24" fmla="*/ 4943959 w 12329382"/>
                <a:gd name="connsiteY24" fmla="*/ 492304 h 812606"/>
                <a:gd name="connsiteX25" fmla="*/ 5209569 w 12329382"/>
                <a:gd name="connsiteY25" fmla="*/ 401517 h 812606"/>
                <a:gd name="connsiteX26" fmla="*/ 5254773 w 12329382"/>
                <a:gd name="connsiteY26" fmla="*/ 363608 h 812606"/>
                <a:gd name="connsiteX27" fmla="*/ 5372274 w 12329382"/>
                <a:gd name="connsiteY27" fmla="*/ 258677 h 812606"/>
                <a:gd name="connsiteX28" fmla="*/ 5413553 w 12329382"/>
                <a:gd name="connsiteY28" fmla="*/ 229399 h 812606"/>
                <a:gd name="connsiteX29" fmla="*/ 5687126 w 12329382"/>
                <a:gd name="connsiteY29" fmla="*/ 151994 h 812606"/>
                <a:gd name="connsiteX30" fmla="*/ 6057553 w 12329382"/>
                <a:gd name="connsiteY30" fmla="*/ 300590 h 812606"/>
                <a:gd name="connsiteX31" fmla="*/ 6119609 w 12329382"/>
                <a:gd name="connsiteY31" fmla="*/ 356970 h 812606"/>
                <a:gd name="connsiteX32" fmla="*/ 6559437 w 12329382"/>
                <a:gd name="connsiteY32" fmla="*/ 644296 h 812606"/>
                <a:gd name="connsiteX33" fmla="*/ 6982500 w 12329382"/>
                <a:gd name="connsiteY33" fmla="*/ 383863 h 812606"/>
                <a:gd name="connsiteX34" fmla="*/ 6982751 w 12329382"/>
                <a:gd name="connsiteY34" fmla="*/ 383454 h 812606"/>
                <a:gd name="connsiteX35" fmla="*/ 6984244 w 12329382"/>
                <a:gd name="connsiteY35" fmla="*/ 380360 h 812606"/>
                <a:gd name="connsiteX36" fmla="*/ 7040193 w 12329382"/>
                <a:gd name="connsiteY36" fmla="*/ 286991 h 812606"/>
                <a:gd name="connsiteX37" fmla="*/ 7531945 w 12329382"/>
                <a:gd name="connsiteY37" fmla="*/ 1 h 812606"/>
                <a:gd name="connsiteX38" fmla="*/ 7902372 w 12329382"/>
                <a:gd name="connsiteY38" fmla="*/ 148597 h 812606"/>
                <a:gd name="connsiteX39" fmla="*/ 7950578 w 12329382"/>
                <a:gd name="connsiteY39" fmla="*/ 195936 h 812606"/>
                <a:gd name="connsiteX40" fmla="*/ 7954892 w 12329382"/>
                <a:gd name="connsiteY40" fmla="*/ 187312 h 812606"/>
                <a:gd name="connsiteX41" fmla="*/ 7964428 w 12329382"/>
                <a:gd name="connsiteY41" fmla="*/ 204977 h 812606"/>
                <a:gd name="connsiteX42" fmla="*/ 8404256 w 12329382"/>
                <a:gd name="connsiteY42" fmla="*/ 492302 h 812606"/>
                <a:gd name="connsiteX43" fmla="*/ 8669867 w 12329382"/>
                <a:gd name="connsiteY43" fmla="*/ 401515 h 812606"/>
                <a:gd name="connsiteX44" fmla="*/ 8715074 w 12329382"/>
                <a:gd name="connsiteY44" fmla="*/ 363604 h 812606"/>
                <a:gd name="connsiteX45" fmla="*/ 8720648 w 12329382"/>
                <a:gd name="connsiteY45" fmla="*/ 356531 h 812606"/>
                <a:gd name="connsiteX46" fmla="*/ 8832571 w 12329382"/>
                <a:gd name="connsiteY46" fmla="*/ 258676 h 812606"/>
                <a:gd name="connsiteX47" fmla="*/ 8873851 w 12329382"/>
                <a:gd name="connsiteY47" fmla="*/ 229399 h 812606"/>
                <a:gd name="connsiteX48" fmla="*/ 9147424 w 12329382"/>
                <a:gd name="connsiteY48" fmla="*/ 151993 h 812606"/>
                <a:gd name="connsiteX49" fmla="*/ 9517851 w 12329382"/>
                <a:gd name="connsiteY49" fmla="*/ 300589 h 812606"/>
                <a:gd name="connsiteX50" fmla="*/ 9566057 w 12329382"/>
                <a:gd name="connsiteY50" fmla="*/ 347928 h 812606"/>
                <a:gd name="connsiteX51" fmla="*/ 9570371 w 12329382"/>
                <a:gd name="connsiteY51" fmla="*/ 339305 h 812606"/>
                <a:gd name="connsiteX52" fmla="*/ 9579906 w 12329382"/>
                <a:gd name="connsiteY52" fmla="*/ 356969 h 812606"/>
                <a:gd name="connsiteX53" fmla="*/ 10019736 w 12329382"/>
                <a:gd name="connsiteY53" fmla="*/ 644295 h 812606"/>
                <a:gd name="connsiteX54" fmla="*/ 10442798 w 12329382"/>
                <a:gd name="connsiteY54" fmla="*/ 383862 h 812606"/>
                <a:gd name="connsiteX55" fmla="*/ 10443050 w 12329382"/>
                <a:gd name="connsiteY55" fmla="*/ 383453 h 812606"/>
                <a:gd name="connsiteX56" fmla="*/ 10444542 w 12329382"/>
                <a:gd name="connsiteY56" fmla="*/ 380359 h 812606"/>
                <a:gd name="connsiteX57" fmla="*/ 10502072 w 12329382"/>
                <a:gd name="connsiteY57" fmla="*/ 271318 h 812606"/>
                <a:gd name="connsiteX58" fmla="*/ 10500491 w 12329382"/>
                <a:gd name="connsiteY58" fmla="*/ 286990 h 812606"/>
                <a:gd name="connsiteX59" fmla="*/ 10992243 w 12329382"/>
                <a:gd name="connsiteY59" fmla="*/ 0 h 812606"/>
                <a:gd name="connsiteX60" fmla="*/ 11362670 w 12329382"/>
                <a:gd name="connsiteY60" fmla="*/ 148596 h 812606"/>
                <a:gd name="connsiteX61" fmla="*/ 11410876 w 12329382"/>
                <a:gd name="connsiteY61" fmla="*/ 195935 h 812606"/>
                <a:gd name="connsiteX62" fmla="*/ 11424726 w 12329382"/>
                <a:gd name="connsiteY62" fmla="*/ 204976 h 812606"/>
                <a:gd name="connsiteX63" fmla="*/ 11864555 w 12329382"/>
                <a:gd name="connsiteY63" fmla="*/ 492302 h 812606"/>
                <a:gd name="connsiteX64" fmla="*/ 12329382 w 12329382"/>
                <a:gd name="connsiteY64" fmla="*/ 159808 h 812606"/>
                <a:gd name="connsiteX65" fmla="*/ 12329208 w 12329382"/>
                <a:gd name="connsiteY65" fmla="*/ 177225 h 812606"/>
                <a:gd name="connsiteX66" fmla="*/ 11735542 w 12329382"/>
                <a:gd name="connsiteY66" fmla="*/ 660610 h 812606"/>
                <a:gd name="connsiteX67" fmla="*/ 11365115 w 12329382"/>
                <a:gd name="connsiteY67" fmla="*/ 512014 h 812606"/>
                <a:gd name="connsiteX68" fmla="*/ 11316909 w 12329382"/>
                <a:gd name="connsiteY68" fmla="*/ 464675 h 812606"/>
                <a:gd name="connsiteX69" fmla="*/ 11312594 w 12329382"/>
                <a:gd name="connsiteY69" fmla="*/ 473298 h 812606"/>
                <a:gd name="connsiteX70" fmla="*/ 11303059 w 12329382"/>
                <a:gd name="connsiteY70" fmla="*/ 455634 h 812606"/>
                <a:gd name="connsiteX71" fmla="*/ 10863230 w 12329382"/>
                <a:gd name="connsiteY71" fmla="*/ 168308 h 812606"/>
                <a:gd name="connsiteX72" fmla="*/ 10440168 w 12329382"/>
                <a:gd name="connsiteY72" fmla="*/ 428741 h 812606"/>
                <a:gd name="connsiteX73" fmla="*/ 10439916 w 12329382"/>
                <a:gd name="connsiteY73" fmla="*/ 429150 h 812606"/>
                <a:gd name="connsiteX74" fmla="*/ 10438424 w 12329382"/>
                <a:gd name="connsiteY74" fmla="*/ 432244 h 812606"/>
                <a:gd name="connsiteX75" fmla="*/ 10388584 w 12329382"/>
                <a:gd name="connsiteY75" fmla="*/ 516101 h 812606"/>
                <a:gd name="connsiteX76" fmla="*/ 10382475 w 12329382"/>
                <a:gd name="connsiteY76" fmla="*/ 525613 h 812606"/>
                <a:gd name="connsiteX77" fmla="*/ 9890722 w 12329382"/>
                <a:gd name="connsiteY77" fmla="*/ 812603 h 812606"/>
                <a:gd name="connsiteX78" fmla="*/ 9520295 w 12329382"/>
                <a:gd name="connsiteY78" fmla="*/ 664007 h 812606"/>
                <a:gd name="connsiteX79" fmla="*/ 9472089 w 12329382"/>
                <a:gd name="connsiteY79" fmla="*/ 616668 h 812606"/>
                <a:gd name="connsiteX80" fmla="*/ 9467775 w 12329382"/>
                <a:gd name="connsiteY80" fmla="*/ 625292 h 812606"/>
                <a:gd name="connsiteX81" fmla="*/ 9458240 w 12329382"/>
                <a:gd name="connsiteY81" fmla="*/ 607627 h 812606"/>
                <a:gd name="connsiteX82" fmla="*/ 9018411 w 12329382"/>
                <a:gd name="connsiteY82" fmla="*/ 320302 h 812606"/>
                <a:gd name="connsiteX83" fmla="*/ 8752800 w 12329382"/>
                <a:gd name="connsiteY83" fmla="*/ 411089 h 812606"/>
                <a:gd name="connsiteX84" fmla="*/ 8707593 w 12329382"/>
                <a:gd name="connsiteY84" fmla="*/ 449000 h 812606"/>
                <a:gd name="connsiteX85" fmla="*/ 8590096 w 12329382"/>
                <a:gd name="connsiteY85" fmla="*/ 553928 h 812606"/>
                <a:gd name="connsiteX86" fmla="*/ 8548816 w 12329382"/>
                <a:gd name="connsiteY86" fmla="*/ 583206 h 812606"/>
                <a:gd name="connsiteX87" fmla="*/ 8275244 w 12329382"/>
                <a:gd name="connsiteY87" fmla="*/ 660611 h 812606"/>
                <a:gd name="connsiteX88" fmla="*/ 7904817 w 12329382"/>
                <a:gd name="connsiteY88" fmla="*/ 512015 h 812606"/>
                <a:gd name="connsiteX89" fmla="*/ 7856610 w 12329382"/>
                <a:gd name="connsiteY89" fmla="*/ 464676 h 812606"/>
                <a:gd name="connsiteX90" fmla="*/ 7852297 w 12329382"/>
                <a:gd name="connsiteY90" fmla="*/ 473299 h 812606"/>
                <a:gd name="connsiteX91" fmla="*/ 7842761 w 12329382"/>
                <a:gd name="connsiteY91" fmla="*/ 455635 h 812606"/>
                <a:gd name="connsiteX92" fmla="*/ 7402931 w 12329382"/>
                <a:gd name="connsiteY92" fmla="*/ 168309 h 812606"/>
                <a:gd name="connsiteX93" fmla="*/ 6979869 w 12329382"/>
                <a:gd name="connsiteY93" fmla="*/ 428742 h 812606"/>
                <a:gd name="connsiteX94" fmla="*/ 6979618 w 12329382"/>
                <a:gd name="connsiteY94" fmla="*/ 429151 h 812606"/>
                <a:gd name="connsiteX95" fmla="*/ 6978126 w 12329382"/>
                <a:gd name="connsiteY95" fmla="*/ 432245 h 812606"/>
                <a:gd name="connsiteX96" fmla="*/ 6922176 w 12329382"/>
                <a:gd name="connsiteY96" fmla="*/ 525614 h 812606"/>
                <a:gd name="connsiteX97" fmla="*/ 6430425 w 12329382"/>
                <a:gd name="connsiteY97" fmla="*/ 812604 h 812606"/>
                <a:gd name="connsiteX98" fmla="*/ 6059997 w 12329382"/>
                <a:gd name="connsiteY98" fmla="*/ 664008 h 812606"/>
                <a:gd name="connsiteX99" fmla="*/ 6011791 w 12329382"/>
                <a:gd name="connsiteY99" fmla="*/ 616669 h 812606"/>
                <a:gd name="connsiteX100" fmla="*/ 5997942 w 12329382"/>
                <a:gd name="connsiteY100" fmla="*/ 607628 h 812606"/>
                <a:gd name="connsiteX101" fmla="*/ 5558112 w 12329382"/>
                <a:gd name="connsiteY101" fmla="*/ 320302 h 812606"/>
                <a:gd name="connsiteX102" fmla="*/ 5292503 w 12329382"/>
                <a:gd name="connsiteY102" fmla="*/ 411089 h 812606"/>
                <a:gd name="connsiteX103" fmla="*/ 5207592 w 12329382"/>
                <a:gd name="connsiteY103" fmla="*/ 488913 h 812606"/>
                <a:gd name="connsiteX104" fmla="*/ 5088518 w 12329382"/>
                <a:gd name="connsiteY104" fmla="*/ 583208 h 812606"/>
                <a:gd name="connsiteX105" fmla="*/ 4814946 w 12329382"/>
                <a:gd name="connsiteY105" fmla="*/ 660613 h 812606"/>
                <a:gd name="connsiteX106" fmla="*/ 4444519 w 12329382"/>
                <a:gd name="connsiteY106" fmla="*/ 512017 h 812606"/>
                <a:gd name="connsiteX107" fmla="*/ 4396312 w 12329382"/>
                <a:gd name="connsiteY107" fmla="*/ 464678 h 812606"/>
                <a:gd name="connsiteX108" fmla="*/ 4382463 w 12329382"/>
                <a:gd name="connsiteY108" fmla="*/ 455637 h 812606"/>
                <a:gd name="connsiteX109" fmla="*/ 3942634 w 12329382"/>
                <a:gd name="connsiteY109" fmla="*/ 168311 h 812606"/>
                <a:gd name="connsiteX110" fmla="*/ 3519572 w 12329382"/>
                <a:gd name="connsiteY110" fmla="*/ 428744 h 812606"/>
                <a:gd name="connsiteX111" fmla="*/ 3477786 w 12329382"/>
                <a:gd name="connsiteY111" fmla="*/ 500852 h 812606"/>
                <a:gd name="connsiteX112" fmla="*/ 3461878 w 12329382"/>
                <a:gd name="connsiteY112" fmla="*/ 525616 h 812606"/>
                <a:gd name="connsiteX113" fmla="*/ 2970127 w 12329382"/>
                <a:gd name="connsiteY113" fmla="*/ 812606 h 812606"/>
                <a:gd name="connsiteX114" fmla="*/ 2599700 w 12329382"/>
                <a:gd name="connsiteY114" fmla="*/ 664010 h 812606"/>
                <a:gd name="connsiteX115" fmla="*/ 2551493 w 12329382"/>
                <a:gd name="connsiteY115" fmla="*/ 616671 h 812606"/>
                <a:gd name="connsiteX116" fmla="*/ 2537644 w 12329382"/>
                <a:gd name="connsiteY116" fmla="*/ 607630 h 812606"/>
                <a:gd name="connsiteX117" fmla="*/ 2097815 w 12329382"/>
                <a:gd name="connsiteY117" fmla="*/ 320304 h 812606"/>
                <a:gd name="connsiteX118" fmla="*/ 1832205 w 12329382"/>
                <a:gd name="connsiteY118" fmla="*/ 411091 h 812606"/>
                <a:gd name="connsiteX119" fmla="*/ 1722223 w 12329382"/>
                <a:gd name="connsiteY119" fmla="*/ 515954 h 812606"/>
                <a:gd name="connsiteX120" fmla="*/ 1628221 w 12329382"/>
                <a:gd name="connsiteY120" fmla="*/ 583210 h 812606"/>
                <a:gd name="connsiteX121" fmla="*/ 1354648 w 12329382"/>
                <a:gd name="connsiteY121" fmla="*/ 660615 h 812606"/>
                <a:gd name="connsiteX122" fmla="*/ 984221 w 12329382"/>
                <a:gd name="connsiteY122" fmla="*/ 512019 h 812606"/>
                <a:gd name="connsiteX123" fmla="*/ 931701 w 12329382"/>
                <a:gd name="connsiteY123" fmla="*/ 473303 h 812606"/>
                <a:gd name="connsiteX124" fmla="*/ 922165 w 12329382"/>
                <a:gd name="connsiteY124" fmla="*/ 455639 h 812606"/>
                <a:gd name="connsiteX125" fmla="*/ 482336 w 12329382"/>
                <a:gd name="connsiteY125" fmla="*/ 168313 h 812606"/>
                <a:gd name="connsiteX126" fmla="*/ 59274 w 12329382"/>
                <a:gd name="connsiteY126" fmla="*/ 428746 h 812606"/>
                <a:gd name="connsiteX127" fmla="*/ 59022 w 12329382"/>
                <a:gd name="connsiteY127" fmla="*/ 429155 h 812606"/>
                <a:gd name="connsiteX128" fmla="*/ 30744 w 12329382"/>
                <a:gd name="connsiteY128" fmla="*/ 480219 h 812606"/>
                <a:gd name="connsiteX129" fmla="*/ -1 w 12329382"/>
                <a:gd name="connsiteY129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59313 w 12329384"/>
                <a:gd name="connsiteY15" fmla="*/ 356972 h 812606"/>
                <a:gd name="connsiteX16" fmla="*/ 3099142 w 12329384"/>
                <a:gd name="connsiteY16" fmla="*/ 644298 h 812606"/>
                <a:gd name="connsiteX17" fmla="*/ 3522204 w 12329384"/>
                <a:gd name="connsiteY17" fmla="*/ 383865 h 812606"/>
                <a:gd name="connsiteX18" fmla="*/ 3573787 w 12329384"/>
                <a:gd name="connsiteY18" fmla="*/ 296505 h 812606"/>
                <a:gd name="connsiteX19" fmla="*/ 3579897 w 12329384"/>
                <a:gd name="connsiteY19" fmla="*/ 286993 h 812606"/>
                <a:gd name="connsiteX20" fmla="*/ 4071649 w 12329384"/>
                <a:gd name="connsiteY20" fmla="*/ 3 h 812606"/>
                <a:gd name="connsiteX21" fmla="*/ 4442076 w 12329384"/>
                <a:gd name="connsiteY21" fmla="*/ 148599 h 812606"/>
                <a:gd name="connsiteX22" fmla="*/ 4490282 w 12329384"/>
                <a:gd name="connsiteY22" fmla="*/ 195938 h 812606"/>
                <a:gd name="connsiteX23" fmla="*/ 4504132 w 12329384"/>
                <a:gd name="connsiteY23" fmla="*/ 204979 h 812606"/>
                <a:gd name="connsiteX24" fmla="*/ 4943961 w 12329384"/>
                <a:gd name="connsiteY24" fmla="*/ 492304 h 812606"/>
                <a:gd name="connsiteX25" fmla="*/ 5209571 w 12329384"/>
                <a:gd name="connsiteY25" fmla="*/ 401517 h 812606"/>
                <a:gd name="connsiteX26" fmla="*/ 5254775 w 12329384"/>
                <a:gd name="connsiteY26" fmla="*/ 363608 h 812606"/>
                <a:gd name="connsiteX27" fmla="*/ 5372276 w 12329384"/>
                <a:gd name="connsiteY27" fmla="*/ 258677 h 812606"/>
                <a:gd name="connsiteX28" fmla="*/ 5413555 w 12329384"/>
                <a:gd name="connsiteY28" fmla="*/ 229399 h 812606"/>
                <a:gd name="connsiteX29" fmla="*/ 5687128 w 12329384"/>
                <a:gd name="connsiteY29" fmla="*/ 151994 h 812606"/>
                <a:gd name="connsiteX30" fmla="*/ 6057555 w 12329384"/>
                <a:gd name="connsiteY30" fmla="*/ 300590 h 812606"/>
                <a:gd name="connsiteX31" fmla="*/ 6119611 w 12329384"/>
                <a:gd name="connsiteY31" fmla="*/ 356970 h 812606"/>
                <a:gd name="connsiteX32" fmla="*/ 6559439 w 12329384"/>
                <a:gd name="connsiteY32" fmla="*/ 644296 h 812606"/>
                <a:gd name="connsiteX33" fmla="*/ 6982502 w 12329384"/>
                <a:gd name="connsiteY33" fmla="*/ 383863 h 812606"/>
                <a:gd name="connsiteX34" fmla="*/ 6982753 w 12329384"/>
                <a:gd name="connsiteY34" fmla="*/ 383454 h 812606"/>
                <a:gd name="connsiteX35" fmla="*/ 6984246 w 12329384"/>
                <a:gd name="connsiteY35" fmla="*/ 380360 h 812606"/>
                <a:gd name="connsiteX36" fmla="*/ 7040195 w 12329384"/>
                <a:gd name="connsiteY36" fmla="*/ 286991 h 812606"/>
                <a:gd name="connsiteX37" fmla="*/ 7531947 w 12329384"/>
                <a:gd name="connsiteY37" fmla="*/ 1 h 812606"/>
                <a:gd name="connsiteX38" fmla="*/ 7902374 w 12329384"/>
                <a:gd name="connsiteY38" fmla="*/ 148597 h 812606"/>
                <a:gd name="connsiteX39" fmla="*/ 7950580 w 12329384"/>
                <a:gd name="connsiteY39" fmla="*/ 195936 h 812606"/>
                <a:gd name="connsiteX40" fmla="*/ 7954894 w 12329384"/>
                <a:gd name="connsiteY40" fmla="*/ 187312 h 812606"/>
                <a:gd name="connsiteX41" fmla="*/ 7964430 w 12329384"/>
                <a:gd name="connsiteY41" fmla="*/ 204977 h 812606"/>
                <a:gd name="connsiteX42" fmla="*/ 8404258 w 12329384"/>
                <a:gd name="connsiteY42" fmla="*/ 492302 h 812606"/>
                <a:gd name="connsiteX43" fmla="*/ 8669869 w 12329384"/>
                <a:gd name="connsiteY43" fmla="*/ 401515 h 812606"/>
                <a:gd name="connsiteX44" fmla="*/ 8715076 w 12329384"/>
                <a:gd name="connsiteY44" fmla="*/ 363604 h 812606"/>
                <a:gd name="connsiteX45" fmla="*/ 8720650 w 12329384"/>
                <a:gd name="connsiteY45" fmla="*/ 356531 h 812606"/>
                <a:gd name="connsiteX46" fmla="*/ 8832573 w 12329384"/>
                <a:gd name="connsiteY46" fmla="*/ 258676 h 812606"/>
                <a:gd name="connsiteX47" fmla="*/ 8873853 w 12329384"/>
                <a:gd name="connsiteY47" fmla="*/ 229399 h 812606"/>
                <a:gd name="connsiteX48" fmla="*/ 9147426 w 12329384"/>
                <a:gd name="connsiteY48" fmla="*/ 151993 h 812606"/>
                <a:gd name="connsiteX49" fmla="*/ 9517853 w 12329384"/>
                <a:gd name="connsiteY49" fmla="*/ 300589 h 812606"/>
                <a:gd name="connsiteX50" fmla="*/ 9566059 w 12329384"/>
                <a:gd name="connsiteY50" fmla="*/ 347928 h 812606"/>
                <a:gd name="connsiteX51" fmla="*/ 9570373 w 12329384"/>
                <a:gd name="connsiteY51" fmla="*/ 339305 h 812606"/>
                <a:gd name="connsiteX52" fmla="*/ 9579908 w 12329384"/>
                <a:gd name="connsiteY52" fmla="*/ 356969 h 812606"/>
                <a:gd name="connsiteX53" fmla="*/ 10019738 w 12329384"/>
                <a:gd name="connsiteY53" fmla="*/ 644295 h 812606"/>
                <a:gd name="connsiteX54" fmla="*/ 10442800 w 12329384"/>
                <a:gd name="connsiteY54" fmla="*/ 383862 h 812606"/>
                <a:gd name="connsiteX55" fmla="*/ 10443052 w 12329384"/>
                <a:gd name="connsiteY55" fmla="*/ 383453 h 812606"/>
                <a:gd name="connsiteX56" fmla="*/ 10444544 w 12329384"/>
                <a:gd name="connsiteY56" fmla="*/ 380359 h 812606"/>
                <a:gd name="connsiteX57" fmla="*/ 10502074 w 12329384"/>
                <a:gd name="connsiteY57" fmla="*/ 271318 h 812606"/>
                <a:gd name="connsiteX58" fmla="*/ 10500493 w 12329384"/>
                <a:gd name="connsiteY58" fmla="*/ 286990 h 812606"/>
                <a:gd name="connsiteX59" fmla="*/ 10992245 w 12329384"/>
                <a:gd name="connsiteY59" fmla="*/ 0 h 812606"/>
                <a:gd name="connsiteX60" fmla="*/ 11362672 w 12329384"/>
                <a:gd name="connsiteY60" fmla="*/ 148596 h 812606"/>
                <a:gd name="connsiteX61" fmla="*/ 11410878 w 12329384"/>
                <a:gd name="connsiteY61" fmla="*/ 195935 h 812606"/>
                <a:gd name="connsiteX62" fmla="*/ 11424728 w 12329384"/>
                <a:gd name="connsiteY62" fmla="*/ 204976 h 812606"/>
                <a:gd name="connsiteX63" fmla="*/ 11864557 w 12329384"/>
                <a:gd name="connsiteY63" fmla="*/ 492302 h 812606"/>
                <a:gd name="connsiteX64" fmla="*/ 12329384 w 12329384"/>
                <a:gd name="connsiteY64" fmla="*/ 159808 h 812606"/>
                <a:gd name="connsiteX65" fmla="*/ 12329210 w 12329384"/>
                <a:gd name="connsiteY65" fmla="*/ 177225 h 812606"/>
                <a:gd name="connsiteX66" fmla="*/ 11735544 w 12329384"/>
                <a:gd name="connsiteY66" fmla="*/ 660610 h 812606"/>
                <a:gd name="connsiteX67" fmla="*/ 11365117 w 12329384"/>
                <a:gd name="connsiteY67" fmla="*/ 512014 h 812606"/>
                <a:gd name="connsiteX68" fmla="*/ 11316911 w 12329384"/>
                <a:gd name="connsiteY68" fmla="*/ 464675 h 812606"/>
                <a:gd name="connsiteX69" fmla="*/ 11312596 w 12329384"/>
                <a:gd name="connsiteY69" fmla="*/ 473298 h 812606"/>
                <a:gd name="connsiteX70" fmla="*/ 11303061 w 12329384"/>
                <a:gd name="connsiteY70" fmla="*/ 455634 h 812606"/>
                <a:gd name="connsiteX71" fmla="*/ 10863232 w 12329384"/>
                <a:gd name="connsiteY71" fmla="*/ 168308 h 812606"/>
                <a:gd name="connsiteX72" fmla="*/ 10440170 w 12329384"/>
                <a:gd name="connsiteY72" fmla="*/ 428741 h 812606"/>
                <a:gd name="connsiteX73" fmla="*/ 10439918 w 12329384"/>
                <a:gd name="connsiteY73" fmla="*/ 429150 h 812606"/>
                <a:gd name="connsiteX74" fmla="*/ 10438426 w 12329384"/>
                <a:gd name="connsiteY74" fmla="*/ 432244 h 812606"/>
                <a:gd name="connsiteX75" fmla="*/ 10388586 w 12329384"/>
                <a:gd name="connsiteY75" fmla="*/ 516101 h 812606"/>
                <a:gd name="connsiteX76" fmla="*/ 10382477 w 12329384"/>
                <a:gd name="connsiteY76" fmla="*/ 525613 h 812606"/>
                <a:gd name="connsiteX77" fmla="*/ 9890724 w 12329384"/>
                <a:gd name="connsiteY77" fmla="*/ 812603 h 812606"/>
                <a:gd name="connsiteX78" fmla="*/ 9520297 w 12329384"/>
                <a:gd name="connsiteY78" fmla="*/ 664007 h 812606"/>
                <a:gd name="connsiteX79" fmla="*/ 9472091 w 12329384"/>
                <a:gd name="connsiteY79" fmla="*/ 616668 h 812606"/>
                <a:gd name="connsiteX80" fmla="*/ 9467777 w 12329384"/>
                <a:gd name="connsiteY80" fmla="*/ 625292 h 812606"/>
                <a:gd name="connsiteX81" fmla="*/ 9458242 w 12329384"/>
                <a:gd name="connsiteY81" fmla="*/ 607627 h 812606"/>
                <a:gd name="connsiteX82" fmla="*/ 9018413 w 12329384"/>
                <a:gd name="connsiteY82" fmla="*/ 320302 h 812606"/>
                <a:gd name="connsiteX83" fmla="*/ 8752802 w 12329384"/>
                <a:gd name="connsiteY83" fmla="*/ 411089 h 812606"/>
                <a:gd name="connsiteX84" fmla="*/ 8707595 w 12329384"/>
                <a:gd name="connsiteY84" fmla="*/ 449000 h 812606"/>
                <a:gd name="connsiteX85" fmla="*/ 8590098 w 12329384"/>
                <a:gd name="connsiteY85" fmla="*/ 553928 h 812606"/>
                <a:gd name="connsiteX86" fmla="*/ 8548818 w 12329384"/>
                <a:gd name="connsiteY86" fmla="*/ 583206 h 812606"/>
                <a:gd name="connsiteX87" fmla="*/ 8275246 w 12329384"/>
                <a:gd name="connsiteY87" fmla="*/ 660611 h 812606"/>
                <a:gd name="connsiteX88" fmla="*/ 7904819 w 12329384"/>
                <a:gd name="connsiteY88" fmla="*/ 512015 h 812606"/>
                <a:gd name="connsiteX89" fmla="*/ 7856612 w 12329384"/>
                <a:gd name="connsiteY89" fmla="*/ 464676 h 812606"/>
                <a:gd name="connsiteX90" fmla="*/ 7842763 w 12329384"/>
                <a:gd name="connsiteY90" fmla="*/ 455635 h 812606"/>
                <a:gd name="connsiteX91" fmla="*/ 7402933 w 12329384"/>
                <a:gd name="connsiteY91" fmla="*/ 168309 h 812606"/>
                <a:gd name="connsiteX92" fmla="*/ 6979871 w 12329384"/>
                <a:gd name="connsiteY92" fmla="*/ 428742 h 812606"/>
                <a:gd name="connsiteX93" fmla="*/ 6979620 w 12329384"/>
                <a:gd name="connsiteY93" fmla="*/ 429151 h 812606"/>
                <a:gd name="connsiteX94" fmla="*/ 6978128 w 12329384"/>
                <a:gd name="connsiteY94" fmla="*/ 432245 h 812606"/>
                <a:gd name="connsiteX95" fmla="*/ 6922178 w 12329384"/>
                <a:gd name="connsiteY95" fmla="*/ 525614 h 812606"/>
                <a:gd name="connsiteX96" fmla="*/ 6430427 w 12329384"/>
                <a:gd name="connsiteY96" fmla="*/ 812604 h 812606"/>
                <a:gd name="connsiteX97" fmla="*/ 6059999 w 12329384"/>
                <a:gd name="connsiteY97" fmla="*/ 664008 h 812606"/>
                <a:gd name="connsiteX98" fmla="*/ 6011793 w 12329384"/>
                <a:gd name="connsiteY98" fmla="*/ 616669 h 812606"/>
                <a:gd name="connsiteX99" fmla="*/ 5997944 w 12329384"/>
                <a:gd name="connsiteY99" fmla="*/ 607628 h 812606"/>
                <a:gd name="connsiteX100" fmla="*/ 5558114 w 12329384"/>
                <a:gd name="connsiteY100" fmla="*/ 320302 h 812606"/>
                <a:gd name="connsiteX101" fmla="*/ 5292505 w 12329384"/>
                <a:gd name="connsiteY101" fmla="*/ 411089 h 812606"/>
                <a:gd name="connsiteX102" fmla="*/ 5207594 w 12329384"/>
                <a:gd name="connsiteY102" fmla="*/ 488913 h 812606"/>
                <a:gd name="connsiteX103" fmla="*/ 5088520 w 12329384"/>
                <a:gd name="connsiteY103" fmla="*/ 583208 h 812606"/>
                <a:gd name="connsiteX104" fmla="*/ 4814948 w 12329384"/>
                <a:gd name="connsiteY104" fmla="*/ 660613 h 812606"/>
                <a:gd name="connsiteX105" fmla="*/ 4444521 w 12329384"/>
                <a:gd name="connsiteY105" fmla="*/ 512017 h 812606"/>
                <a:gd name="connsiteX106" fmla="*/ 4396314 w 12329384"/>
                <a:gd name="connsiteY106" fmla="*/ 464678 h 812606"/>
                <a:gd name="connsiteX107" fmla="*/ 4382465 w 12329384"/>
                <a:gd name="connsiteY107" fmla="*/ 455637 h 812606"/>
                <a:gd name="connsiteX108" fmla="*/ 3942636 w 12329384"/>
                <a:gd name="connsiteY108" fmla="*/ 168311 h 812606"/>
                <a:gd name="connsiteX109" fmla="*/ 3519574 w 12329384"/>
                <a:gd name="connsiteY109" fmla="*/ 428744 h 812606"/>
                <a:gd name="connsiteX110" fmla="*/ 3477788 w 12329384"/>
                <a:gd name="connsiteY110" fmla="*/ 500852 h 812606"/>
                <a:gd name="connsiteX111" fmla="*/ 3461880 w 12329384"/>
                <a:gd name="connsiteY111" fmla="*/ 525616 h 812606"/>
                <a:gd name="connsiteX112" fmla="*/ 2970129 w 12329384"/>
                <a:gd name="connsiteY112" fmla="*/ 812606 h 812606"/>
                <a:gd name="connsiteX113" fmla="*/ 2599702 w 12329384"/>
                <a:gd name="connsiteY113" fmla="*/ 664010 h 812606"/>
                <a:gd name="connsiteX114" fmla="*/ 2551495 w 12329384"/>
                <a:gd name="connsiteY114" fmla="*/ 616671 h 812606"/>
                <a:gd name="connsiteX115" fmla="*/ 2537646 w 12329384"/>
                <a:gd name="connsiteY115" fmla="*/ 607630 h 812606"/>
                <a:gd name="connsiteX116" fmla="*/ 2097817 w 12329384"/>
                <a:gd name="connsiteY116" fmla="*/ 320304 h 812606"/>
                <a:gd name="connsiteX117" fmla="*/ 1832207 w 12329384"/>
                <a:gd name="connsiteY117" fmla="*/ 411091 h 812606"/>
                <a:gd name="connsiteX118" fmla="*/ 1722225 w 12329384"/>
                <a:gd name="connsiteY118" fmla="*/ 515954 h 812606"/>
                <a:gd name="connsiteX119" fmla="*/ 1628223 w 12329384"/>
                <a:gd name="connsiteY119" fmla="*/ 583210 h 812606"/>
                <a:gd name="connsiteX120" fmla="*/ 1354650 w 12329384"/>
                <a:gd name="connsiteY120" fmla="*/ 660615 h 812606"/>
                <a:gd name="connsiteX121" fmla="*/ 984223 w 12329384"/>
                <a:gd name="connsiteY121" fmla="*/ 512019 h 812606"/>
                <a:gd name="connsiteX122" fmla="*/ 931703 w 12329384"/>
                <a:gd name="connsiteY122" fmla="*/ 473303 h 812606"/>
                <a:gd name="connsiteX123" fmla="*/ 922167 w 12329384"/>
                <a:gd name="connsiteY123" fmla="*/ 455639 h 812606"/>
                <a:gd name="connsiteX124" fmla="*/ 482338 w 12329384"/>
                <a:gd name="connsiteY124" fmla="*/ 168313 h 812606"/>
                <a:gd name="connsiteX125" fmla="*/ 59276 w 12329384"/>
                <a:gd name="connsiteY125" fmla="*/ 428746 h 812606"/>
                <a:gd name="connsiteX126" fmla="*/ 59024 w 12329384"/>
                <a:gd name="connsiteY126" fmla="*/ 429155 h 812606"/>
                <a:gd name="connsiteX127" fmla="*/ 30746 w 12329384"/>
                <a:gd name="connsiteY127" fmla="*/ 480219 h 812606"/>
                <a:gd name="connsiteX128" fmla="*/ 1 w 12329384"/>
                <a:gd name="connsiteY128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490280 w 12329382"/>
                <a:gd name="connsiteY22" fmla="*/ 195938 h 812606"/>
                <a:gd name="connsiteX23" fmla="*/ 4504130 w 12329382"/>
                <a:gd name="connsiteY23" fmla="*/ 204979 h 812606"/>
                <a:gd name="connsiteX24" fmla="*/ 4943959 w 12329382"/>
                <a:gd name="connsiteY24" fmla="*/ 492304 h 812606"/>
                <a:gd name="connsiteX25" fmla="*/ 5209569 w 12329382"/>
                <a:gd name="connsiteY25" fmla="*/ 401517 h 812606"/>
                <a:gd name="connsiteX26" fmla="*/ 5254773 w 12329382"/>
                <a:gd name="connsiteY26" fmla="*/ 363608 h 812606"/>
                <a:gd name="connsiteX27" fmla="*/ 5372274 w 12329382"/>
                <a:gd name="connsiteY27" fmla="*/ 258677 h 812606"/>
                <a:gd name="connsiteX28" fmla="*/ 5413553 w 12329382"/>
                <a:gd name="connsiteY28" fmla="*/ 229399 h 812606"/>
                <a:gd name="connsiteX29" fmla="*/ 5687126 w 12329382"/>
                <a:gd name="connsiteY29" fmla="*/ 151994 h 812606"/>
                <a:gd name="connsiteX30" fmla="*/ 6057553 w 12329382"/>
                <a:gd name="connsiteY30" fmla="*/ 300590 h 812606"/>
                <a:gd name="connsiteX31" fmla="*/ 6119609 w 12329382"/>
                <a:gd name="connsiteY31" fmla="*/ 356970 h 812606"/>
                <a:gd name="connsiteX32" fmla="*/ 6559437 w 12329382"/>
                <a:gd name="connsiteY32" fmla="*/ 644296 h 812606"/>
                <a:gd name="connsiteX33" fmla="*/ 6982500 w 12329382"/>
                <a:gd name="connsiteY33" fmla="*/ 383863 h 812606"/>
                <a:gd name="connsiteX34" fmla="*/ 6982751 w 12329382"/>
                <a:gd name="connsiteY34" fmla="*/ 383454 h 812606"/>
                <a:gd name="connsiteX35" fmla="*/ 6984244 w 12329382"/>
                <a:gd name="connsiteY35" fmla="*/ 380360 h 812606"/>
                <a:gd name="connsiteX36" fmla="*/ 7040193 w 12329382"/>
                <a:gd name="connsiteY36" fmla="*/ 286991 h 812606"/>
                <a:gd name="connsiteX37" fmla="*/ 7531945 w 12329382"/>
                <a:gd name="connsiteY37" fmla="*/ 1 h 812606"/>
                <a:gd name="connsiteX38" fmla="*/ 7902372 w 12329382"/>
                <a:gd name="connsiteY38" fmla="*/ 148597 h 812606"/>
                <a:gd name="connsiteX39" fmla="*/ 7950578 w 12329382"/>
                <a:gd name="connsiteY39" fmla="*/ 195936 h 812606"/>
                <a:gd name="connsiteX40" fmla="*/ 7964428 w 12329382"/>
                <a:gd name="connsiteY40" fmla="*/ 204977 h 812606"/>
                <a:gd name="connsiteX41" fmla="*/ 8404256 w 12329382"/>
                <a:gd name="connsiteY41" fmla="*/ 492302 h 812606"/>
                <a:gd name="connsiteX42" fmla="*/ 8669867 w 12329382"/>
                <a:gd name="connsiteY42" fmla="*/ 401515 h 812606"/>
                <a:gd name="connsiteX43" fmla="*/ 8715074 w 12329382"/>
                <a:gd name="connsiteY43" fmla="*/ 363604 h 812606"/>
                <a:gd name="connsiteX44" fmla="*/ 8720648 w 12329382"/>
                <a:gd name="connsiteY44" fmla="*/ 356531 h 812606"/>
                <a:gd name="connsiteX45" fmla="*/ 8832571 w 12329382"/>
                <a:gd name="connsiteY45" fmla="*/ 258676 h 812606"/>
                <a:gd name="connsiteX46" fmla="*/ 8873851 w 12329382"/>
                <a:gd name="connsiteY46" fmla="*/ 229399 h 812606"/>
                <a:gd name="connsiteX47" fmla="*/ 9147424 w 12329382"/>
                <a:gd name="connsiteY47" fmla="*/ 151993 h 812606"/>
                <a:gd name="connsiteX48" fmla="*/ 9517851 w 12329382"/>
                <a:gd name="connsiteY48" fmla="*/ 300589 h 812606"/>
                <a:gd name="connsiteX49" fmla="*/ 9566057 w 12329382"/>
                <a:gd name="connsiteY49" fmla="*/ 347928 h 812606"/>
                <a:gd name="connsiteX50" fmla="*/ 9570371 w 12329382"/>
                <a:gd name="connsiteY50" fmla="*/ 339305 h 812606"/>
                <a:gd name="connsiteX51" fmla="*/ 9579906 w 12329382"/>
                <a:gd name="connsiteY51" fmla="*/ 356969 h 812606"/>
                <a:gd name="connsiteX52" fmla="*/ 10019736 w 12329382"/>
                <a:gd name="connsiteY52" fmla="*/ 644295 h 812606"/>
                <a:gd name="connsiteX53" fmla="*/ 10442798 w 12329382"/>
                <a:gd name="connsiteY53" fmla="*/ 383862 h 812606"/>
                <a:gd name="connsiteX54" fmla="*/ 10443050 w 12329382"/>
                <a:gd name="connsiteY54" fmla="*/ 383453 h 812606"/>
                <a:gd name="connsiteX55" fmla="*/ 10444542 w 12329382"/>
                <a:gd name="connsiteY55" fmla="*/ 380359 h 812606"/>
                <a:gd name="connsiteX56" fmla="*/ 10502072 w 12329382"/>
                <a:gd name="connsiteY56" fmla="*/ 271318 h 812606"/>
                <a:gd name="connsiteX57" fmla="*/ 10500491 w 12329382"/>
                <a:gd name="connsiteY57" fmla="*/ 286990 h 812606"/>
                <a:gd name="connsiteX58" fmla="*/ 10992243 w 12329382"/>
                <a:gd name="connsiteY58" fmla="*/ 0 h 812606"/>
                <a:gd name="connsiteX59" fmla="*/ 11362670 w 12329382"/>
                <a:gd name="connsiteY59" fmla="*/ 148596 h 812606"/>
                <a:gd name="connsiteX60" fmla="*/ 11410876 w 12329382"/>
                <a:gd name="connsiteY60" fmla="*/ 195935 h 812606"/>
                <a:gd name="connsiteX61" fmla="*/ 11424726 w 12329382"/>
                <a:gd name="connsiteY61" fmla="*/ 204976 h 812606"/>
                <a:gd name="connsiteX62" fmla="*/ 11864555 w 12329382"/>
                <a:gd name="connsiteY62" fmla="*/ 492302 h 812606"/>
                <a:gd name="connsiteX63" fmla="*/ 12329382 w 12329382"/>
                <a:gd name="connsiteY63" fmla="*/ 159808 h 812606"/>
                <a:gd name="connsiteX64" fmla="*/ 12329208 w 12329382"/>
                <a:gd name="connsiteY64" fmla="*/ 177225 h 812606"/>
                <a:gd name="connsiteX65" fmla="*/ 11735542 w 12329382"/>
                <a:gd name="connsiteY65" fmla="*/ 660610 h 812606"/>
                <a:gd name="connsiteX66" fmla="*/ 11365115 w 12329382"/>
                <a:gd name="connsiteY66" fmla="*/ 512014 h 812606"/>
                <a:gd name="connsiteX67" fmla="*/ 11316909 w 12329382"/>
                <a:gd name="connsiteY67" fmla="*/ 464675 h 812606"/>
                <a:gd name="connsiteX68" fmla="*/ 11312594 w 12329382"/>
                <a:gd name="connsiteY68" fmla="*/ 473298 h 812606"/>
                <a:gd name="connsiteX69" fmla="*/ 11303059 w 12329382"/>
                <a:gd name="connsiteY69" fmla="*/ 455634 h 812606"/>
                <a:gd name="connsiteX70" fmla="*/ 10863230 w 12329382"/>
                <a:gd name="connsiteY70" fmla="*/ 168308 h 812606"/>
                <a:gd name="connsiteX71" fmla="*/ 10440168 w 12329382"/>
                <a:gd name="connsiteY71" fmla="*/ 428741 h 812606"/>
                <a:gd name="connsiteX72" fmla="*/ 10439916 w 12329382"/>
                <a:gd name="connsiteY72" fmla="*/ 429150 h 812606"/>
                <a:gd name="connsiteX73" fmla="*/ 10438424 w 12329382"/>
                <a:gd name="connsiteY73" fmla="*/ 432244 h 812606"/>
                <a:gd name="connsiteX74" fmla="*/ 10388584 w 12329382"/>
                <a:gd name="connsiteY74" fmla="*/ 516101 h 812606"/>
                <a:gd name="connsiteX75" fmla="*/ 10382475 w 12329382"/>
                <a:gd name="connsiteY75" fmla="*/ 525613 h 812606"/>
                <a:gd name="connsiteX76" fmla="*/ 9890722 w 12329382"/>
                <a:gd name="connsiteY76" fmla="*/ 812603 h 812606"/>
                <a:gd name="connsiteX77" fmla="*/ 9520295 w 12329382"/>
                <a:gd name="connsiteY77" fmla="*/ 664007 h 812606"/>
                <a:gd name="connsiteX78" fmla="*/ 9472089 w 12329382"/>
                <a:gd name="connsiteY78" fmla="*/ 616668 h 812606"/>
                <a:gd name="connsiteX79" fmla="*/ 9467775 w 12329382"/>
                <a:gd name="connsiteY79" fmla="*/ 625292 h 812606"/>
                <a:gd name="connsiteX80" fmla="*/ 9458240 w 12329382"/>
                <a:gd name="connsiteY80" fmla="*/ 607627 h 812606"/>
                <a:gd name="connsiteX81" fmla="*/ 9018411 w 12329382"/>
                <a:gd name="connsiteY81" fmla="*/ 320302 h 812606"/>
                <a:gd name="connsiteX82" fmla="*/ 8752800 w 12329382"/>
                <a:gd name="connsiteY82" fmla="*/ 411089 h 812606"/>
                <a:gd name="connsiteX83" fmla="*/ 8707593 w 12329382"/>
                <a:gd name="connsiteY83" fmla="*/ 449000 h 812606"/>
                <a:gd name="connsiteX84" fmla="*/ 8590096 w 12329382"/>
                <a:gd name="connsiteY84" fmla="*/ 553928 h 812606"/>
                <a:gd name="connsiteX85" fmla="*/ 8548816 w 12329382"/>
                <a:gd name="connsiteY85" fmla="*/ 583206 h 812606"/>
                <a:gd name="connsiteX86" fmla="*/ 8275244 w 12329382"/>
                <a:gd name="connsiteY86" fmla="*/ 660611 h 812606"/>
                <a:gd name="connsiteX87" fmla="*/ 7904817 w 12329382"/>
                <a:gd name="connsiteY87" fmla="*/ 512015 h 812606"/>
                <a:gd name="connsiteX88" fmla="*/ 7856610 w 12329382"/>
                <a:gd name="connsiteY88" fmla="*/ 464676 h 812606"/>
                <a:gd name="connsiteX89" fmla="*/ 7842761 w 12329382"/>
                <a:gd name="connsiteY89" fmla="*/ 455635 h 812606"/>
                <a:gd name="connsiteX90" fmla="*/ 7402931 w 12329382"/>
                <a:gd name="connsiteY90" fmla="*/ 168309 h 812606"/>
                <a:gd name="connsiteX91" fmla="*/ 6979869 w 12329382"/>
                <a:gd name="connsiteY91" fmla="*/ 428742 h 812606"/>
                <a:gd name="connsiteX92" fmla="*/ 6979618 w 12329382"/>
                <a:gd name="connsiteY92" fmla="*/ 429151 h 812606"/>
                <a:gd name="connsiteX93" fmla="*/ 6978126 w 12329382"/>
                <a:gd name="connsiteY93" fmla="*/ 432245 h 812606"/>
                <a:gd name="connsiteX94" fmla="*/ 6922176 w 12329382"/>
                <a:gd name="connsiteY94" fmla="*/ 525614 h 812606"/>
                <a:gd name="connsiteX95" fmla="*/ 6430425 w 12329382"/>
                <a:gd name="connsiteY95" fmla="*/ 812604 h 812606"/>
                <a:gd name="connsiteX96" fmla="*/ 6059997 w 12329382"/>
                <a:gd name="connsiteY96" fmla="*/ 664008 h 812606"/>
                <a:gd name="connsiteX97" fmla="*/ 6011791 w 12329382"/>
                <a:gd name="connsiteY97" fmla="*/ 616669 h 812606"/>
                <a:gd name="connsiteX98" fmla="*/ 5997942 w 12329382"/>
                <a:gd name="connsiteY98" fmla="*/ 607628 h 812606"/>
                <a:gd name="connsiteX99" fmla="*/ 5558112 w 12329382"/>
                <a:gd name="connsiteY99" fmla="*/ 320302 h 812606"/>
                <a:gd name="connsiteX100" fmla="*/ 5292503 w 12329382"/>
                <a:gd name="connsiteY100" fmla="*/ 411089 h 812606"/>
                <a:gd name="connsiteX101" fmla="*/ 5207592 w 12329382"/>
                <a:gd name="connsiteY101" fmla="*/ 488913 h 812606"/>
                <a:gd name="connsiteX102" fmla="*/ 5088518 w 12329382"/>
                <a:gd name="connsiteY102" fmla="*/ 583208 h 812606"/>
                <a:gd name="connsiteX103" fmla="*/ 4814946 w 12329382"/>
                <a:gd name="connsiteY103" fmla="*/ 660613 h 812606"/>
                <a:gd name="connsiteX104" fmla="*/ 4444519 w 12329382"/>
                <a:gd name="connsiteY104" fmla="*/ 512017 h 812606"/>
                <a:gd name="connsiteX105" fmla="*/ 4396312 w 12329382"/>
                <a:gd name="connsiteY105" fmla="*/ 464678 h 812606"/>
                <a:gd name="connsiteX106" fmla="*/ 4382463 w 12329382"/>
                <a:gd name="connsiteY106" fmla="*/ 455637 h 812606"/>
                <a:gd name="connsiteX107" fmla="*/ 3942634 w 12329382"/>
                <a:gd name="connsiteY107" fmla="*/ 168311 h 812606"/>
                <a:gd name="connsiteX108" fmla="*/ 3519572 w 12329382"/>
                <a:gd name="connsiteY108" fmla="*/ 428744 h 812606"/>
                <a:gd name="connsiteX109" fmla="*/ 3477786 w 12329382"/>
                <a:gd name="connsiteY109" fmla="*/ 500852 h 812606"/>
                <a:gd name="connsiteX110" fmla="*/ 3461878 w 12329382"/>
                <a:gd name="connsiteY110" fmla="*/ 525616 h 812606"/>
                <a:gd name="connsiteX111" fmla="*/ 2970127 w 12329382"/>
                <a:gd name="connsiteY111" fmla="*/ 812606 h 812606"/>
                <a:gd name="connsiteX112" fmla="*/ 2599700 w 12329382"/>
                <a:gd name="connsiteY112" fmla="*/ 664010 h 812606"/>
                <a:gd name="connsiteX113" fmla="*/ 2551493 w 12329382"/>
                <a:gd name="connsiteY113" fmla="*/ 616671 h 812606"/>
                <a:gd name="connsiteX114" fmla="*/ 2537644 w 12329382"/>
                <a:gd name="connsiteY114" fmla="*/ 607630 h 812606"/>
                <a:gd name="connsiteX115" fmla="*/ 2097815 w 12329382"/>
                <a:gd name="connsiteY115" fmla="*/ 320304 h 812606"/>
                <a:gd name="connsiteX116" fmla="*/ 1832205 w 12329382"/>
                <a:gd name="connsiteY116" fmla="*/ 411091 h 812606"/>
                <a:gd name="connsiteX117" fmla="*/ 1722223 w 12329382"/>
                <a:gd name="connsiteY117" fmla="*/ 515954 h 812606"/>
                <a:gd name="connsiteX118" fmla="*/ 1628221 w 12329382"/>
                <a:gd name="connsiteY118" fmla="*/ 583210 h 812606"/>
                <a:gd name="connsiteX119" fmla="*/ 1354648 w 12329382"/>
                <a:gd name="connsiteY119" fmla="*/ 660615 h 812606"/>
                <a:gd name="connsiteX120" fmla="*/ 984221 w 12329382"/>
                <a:gd name="connsiteY120" fmla="*/ 512019 h 812606"/>
                <a:gd name="connsiteX121" fmla="*/ 931701 w 12329382"/>
                <a:gd name="connsiteY121" fmla="*/ 473303 h 812606"/>
                <a:gd name="connsiteX122" fmla="*/ 922165 w 12329382"/>
                <a:gd name="connsiteY122" fmla="*/ 455639 h 812606"/>
                <a:gd name="connsiteX123" fmla="*/ 482336 w 12329382"/>
                <a:gd name="connsiteY123" fmla="*/ 168313 h 812606"/>
                <a:gd name="connsiteX124" fmla="*/ 59274 w 12329382"/>
                <a:gd name="connsiteY124" fmla="*/ 428746 h 812606"/>
                <a:gd name="connsiteX125" fmla="*/ 59022 w 12329382"/>
                <a:gd name="connsiteY125" fmla="*/ 429155 h 812606"/>
                <a:gd name="connsiteX126" fmla="*/ 30744 w 12329382"/>
                <a:gd name="connsiteY126" fmla="*/ 480219 h 812606"/>
                <a:gd name="connsiteX127" fmla="*/ -1 w 12329382"/>
                <a:gd name="connsiteY127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59313 w 12329384"/>
                <a:gd name="connsiteY15" fmla="*/ 356972 h 812606"/>
                <a:gd name="connsiteX16" fmla="*/ 3099142 w 12329384"/>
                <a:gd name="connsiteY16" fmla="*/ 644298 h 812606"/>
                <a:gd name="connsiteX17" fmla="*/ 3522204 w 12329384"/>
                <a:gd name="connsiteY17" fmla="*/ 383865 h 812606"/>
                <a:gd name="connsiteX18" fmla="*/ 3573787 w 12329384"/>
                <a:gd name="connsiteY18" fmla="*/ 296505 h 812606"/>
                <a:gd name="connsiteX19" fmla="*/ 3579897 w 12329384"/>
                <a:gd name="connsiteY19" fmla="*/ 286993 h 812606"/>
                <a:gd name="connsiteX20" fmla="*/ 4071649 w 12329384"/>
                <a:gd name="connsiteY20" fmla="*/ 3 h 812606"/>
                <a:gd name="connsiteX21" fmla="*/ 4442076 w 12329384"/>
                <a:gd name="connsiteY21" fmla="*/ 148599 h 812606"/>
                <a:gd name="connsiteX22" fmla="*/ 4490282 w 12329384"/>
                <a:gd name="connsiteY22" fmla="*/ 195938 h 812606"/>
                <a:gd name="connsiteX23" fmla="*/ 4504132 w 12329384"/>
                <a:gd name="connsiteY23" fmla="*/ 204979 h 812606"/>
                <a:gd name="connsiteX24" fmla="*/ 4943961 w 12329384"/>
                <a:gd name="connsiteY24" fmla="*/ 492304 h 812606"/>
                <a:gd name="connsiteX25" fmla="*/ 5209571 w 12329384"/>
                <a:gd name="connsiteY25" fmla="*/ 401517 h 812606"/>
                <a:gd name="connsiteX26" fmla="*/ 5254775 w 12329384"/>
                <a:gd name="connsiteY26" fmla="*/ 363608 h 812606"/>
                <a:gd name="connsiteX27" fmla="*/ 5372276 w 12329384"/>
                <a:gd name="connsiteY27" fmla="*/ 258677 h 812606"/>
                <a:gd name="connsiteX28" fmla="*/ 5413555 w 12329384"/>
                <a:gd name="connsiteY28" fmla="*/ 229399 h 812606"/>
                <a:gd name="connsiteX29" fmla="*/ 5687128 w 12329384"/>
                <a:gd name="connsiteY29" fmla="*/ 151994 h 812606"/>
                <a:gd name="connsiteX30" fmla="*/ 6057555 w 12329384"/>
                <a:gd name="connsiteY30" fmla="*/ 300590 h 812606"/>
                <a:gd name="connsiteX31" fmla="*/ 6119611 w 12329384"/>
                <a:gd name="connsiteY31" fmla="*/ 356970 h 812606"/>
                <a:gd name="connsiteX32" fmla="*/ 6559439 w 12329384"/>
                <a:gd name="connsiteY32" fmla="*/ 644296 h 812606"/>
                <a:gd name="connsiteX33" fmla="*/ 6982502 w 12329384"/>
                <a:gd name="connsiteY33" fmla="*/ 383863 h 812606"/>
                <a:gd name="connsiteX34" fmla="*/ 6982753 w 12329384"/>
                <a:gd name="connsiteY34" fmla="*/ 383454 h 812606"/>
                <a:gd name="connsiteX35" fmla="*/ 6984246 w 12329384"/>
                <a:gd name="connsiteY35" fmla="*/ 380360 h 812606"/>
                <a:gd name="connsiteX36" fmla="*/ 7040195 w 12329384"/>
                <a:gd name="connsiteY36" fmla="*/ 286991 h 812606"/>
                <a:gd name="connsiteX37" fmla="*/ 7531947 w 12329384"/>
                <a:gd name="connsiteY37" fmla="*/ 1 h 812606"/>
                <a:gd name="connsiteX38" fmla="*/ 7902374 w 12329384"/>
                <a:gd name="connsiteY38" fmla="*/ 148597 h 812606"/>
                <a:gd name="connsiteX39" fmla="*/ 7950580 w 12329384"/>
                <a:gd name="connsiteY39" fmla="*/ 195936 h 812606"/>
                <a:gd name="connsiteX40" fmla="*/ 7964430 w 12329384"/>
                <a:gd name="connsiteY40" fmla="*/ 204977 h 812606"/>
                <a:gd name="connsiteX41" fmla="*/ 8404258 w 12329384"/>
                <a:gd name="connsiteY41" fmla="*/ 492302 h 812606"/>
                <a:gd name="connsiteX42" fmla="*/ 8669869 w 12329384"/>
                <a:gd name="connsiteY42" fmla="*/ 401515 h 812606"/>
                <a:gd name="connsiteX43" fmla="*/ 8715076 w 12329384"/>
                <a:gd name="connsiteY43" fmla="*/ 363604 h 812606"/>
                <a:gd name="connsiteX44" fmla="*/ 8720650 w 12329384"/>
                <a:gd name="connsiteY44" fmla="*/ 356531 h 812606"/>
                <a:gd name="connsiteX45" fmla="*/ 8832573 w 12329384"/>
                <a:gd name="connsiteY45" fmla="*/ 258676 h 812606"/>
                <a:gd name="connsiteX46" fmla="*/ 8873853 w 12329384"/>
                <a:gd name="connsiteY46" fmla="*/ 229399 h 812606"/>
                <a:gd name="connsiteX47" fmla="*/ 9147426 w 12329384"/>
                <a:gd name="connsiteY47" fmla="*/ 151993 h 812606"/>
                <a:gd name="connsiteX48" fmla="*/ 9517853 w 12329384"/>
                <a:gd name="connsiteY48" fmla="*/ 300589 h 812606"/>
                <a:gd name="connsiteX49" fmla="*/ 9566059 w 12329384"/>
                <a:gd name="connsiteY49" fmla="*/ 347928 h 812606"/>
                <a:gd name="connsiteX50" fmla="*/ 9570373 w 12329384"/>
                <a:gd name="connsiteY50" fmla="*/ 339305 h 812606"/>
                <a:gd name="connsiteX51" fmla="*/ 9579908 w 12329384"/>
                <a:gd name="connsiteY51" fmla="*/ 356969 h 812606"/>
                <a:gd name="connsiteX52" fmla="*/ 10019738 w 12329384"/>
                <a:gd name="connsiteY52" fmla="*/ 644295 h 812606"/>
                <a:gd name="connsiteX53" fmla="*/ 10442800 w 12329384"/>
                <a:gd name="connsiteY53" fmla="*/ 383862 h 812606"/>
                <a:gd name="connsiteX54" fmla="*/ 10443052 w 12329384"/>
                <a:gd name="connsiteY54" fmla="*/ 383453 h 812606"/>
                <a:gd name="connsiteX55" fmla="*/ 10444544 w 12329384"/>
                <a:gd name="connsiteY55" fmla="*/ 380359 h 812606"/>
                <a:gd name="connsiteX56" fmla="*/ 10502074 w 12329384"/>
                <a:gd name="connsiteY56" fmla="*/ 271318 h 812606"/>
                <a:gd name="connsiteX57" fmla="*/ 10500493 w 12329384"/>
                <a:gd name="connsiteY57" fmla="*/ 286990 h 812606"/>
                <a:gd name="connsiteX58" fmla="*/ 10992245 w 12329384"/>
                <a:gd name="connsiteY58" fmla="*/ 0 h 812606"/>
                <a:gd name="connsiteX59" fmla="*/ 11362672 w 12329384"/>
                <a:gd name="connsiteY59" fmla="*/ 148596 h 812606"/>
                <a:gd name="connsiteX60" fmla="*/ 11410878 w 12329384"/>
                <a:gd name="connsiteY60" fmla="*/ 195935 h 812606"/>
                <a:gd name="connsiteX61" fmla="*/ 11424728 w 12329384"/>
                <a:gd name="connsiteY61" fmla="*/ 204976 h 812606"/>
                <a:gd name="connsiteX62" fmla="*/ 11864557 w 12329384"/>
                <a:gd name="connsiteY62" fmla="*/ 492302 h 812606"/>
                <a:gd name="connsiteX63" fmla="*/ 12329384 w 12329384"/>
                <a:gd name="connsiteY63" fmla="*/ 159808 h 812606"/>
                <a:gd name="connsiteX64" fmla="*/ 12329210 w 12329384"/>
                <a:gd name="connsiteY64" fmla="*/ 177225 h 812606"/>
                <a:gd name="connsiteX65" fmla="*/ 11735544 w 12329384"/>
                <a:gd name="connsiteY65" fmla="*/ 660610 h 812606"/>
                <a:gd name="connsiteX66" fmla="*/ 11365117 w 12329384"/>
                <a:gd name="connsiteY66" fmla="*/ 512014 h 812606"/>
                <a:gd name="connsiteX67" fmla="*/ 11316911 w 12329384"/>
                <a:gd name="connsiteY67" fmla="*/ 464675 h 812606"/>
                <a:gd name="connsiteX68" fmla="*/ 11312596 w 12329384"/>
                <a:gd name="connsiteY68" fmla="*/ 473298 h 812606"/>
                <a:gd name="connsiteX69" fmla="*/ 11303061 w 12329384"/>
                <a:gd name="connsiteY69" fmla="*/ 455634 h 812606"/>
                <a:gd name="connsiteX70" fmla="*/ 10863232 w 12329384"/>
                <a:gd name="connsiteY70" fmla="*/ 168308 h 812606"/>
                <a:gd name="connsiteX71" fmla="*/ 10440170 w 12329384"/>
                <a:gd name="connsiteY71" fmla="*/ 428741 h 812606"/>
                <a:gd name="connsiteX72" fmla="*/ 10439918 w 12329384"/>
                <a:gd name="connsiteY72" fmla="*/ 429150 h 812606"/>
                <a:gd name="connsiteX73" fmla="*/ 10438426 w 12329384"/>
                <a:gd name="connsiteY73" fmla="*/ 432244 h 812606"/>
                <a:gd name="connsiteX74" fmla="*/ 10388586 w 12329384"/>
                <a:gd name="connsiteY74" fmla="*/ 516101 h 812606"/>
                <a:gd name="connsiteX75" fmla="*/ 10382477 w 12329384"/>
                <a:gd name="connsiteY75" fmla="*/ 525613 h 812606"/>
                <a:gd name="connsiteX76" fmla="*/ 9890724 w 12329384"/>
                <a:gd name="connsiteY76" fmla="*/ 812603 h 812606"/>
                <a:gd name="connsiteX77" fmla="*/ 9520297 w 12329384"/>
                <a:gd name="connsiteY77" fmla="*/ 664007 h 812606"/>
                <a:gd name="connsiteX78" fmla="*/ 9472091 w 12329384"/>
                <a:gd name="connsiteY78" fmla="*/ 616668 h 812606"/>
                <a:gd name="connsiteX79" fmla="*/ 9458242 w 12329384"/>
                <a:gd name="connsiteY79" fmla="*/ 607627 h 812606"/>
                <a:gd name="connsiteX80" fmla="*/ 9018413 w 12329384"/>
                <a:gd name="connsiteY80" fmla="*/ 320302 h 812606"/>
                <a:gd name="connsiteX81" fmla="*/ 8752802 w 12329384"/>
                <a:gd name="connsiteY81" fmla="*/ 411089 h 812606"/>
                <a:gd name="connsiteX82" fmla="*/ 8707595 w 12329384"/>
                <a:gd name="connsiteY82" fmla="*/ 449000 h 812606"/>
                <a:gd name="connsiteX83" fmla="*/ 8590098 w 12329384"/>
                <a:gd name="connsiteY83" fmla="*/ 553928 h 812606"/>
                <a:gd name="connsiteX84" fmla="*/ 8548818 w 12329384"/>
                <a:gd name="connsiteY84" fmla="*/ 583206 h 812606"/>
                <a:gd name="connsiteX85" fmla="*/ 8275246 w 12329384"/>
                <a:gd name="connsiteY85" fmla="*/ 660611 h 812606"/>
                <a:gd name="connsiteX86" fmla="*/ 7904819 w 12329384"/>
                <a:gd name="connsiteY86" fmla="*/ 512015 h 812606"/>
                <a:gd name="connsiteX87" fmla="*/ 7856612 w 12329384"/>
                <a:gd name="connsiteY87" fmla="*/ 464676 h 812606"/>
                <a:gd name="connsiteX88" fmla="*/ 7842763 w 12329384"/>
                <a:gd name="connsiteY88" fmla="*/ 455635 h 812606"/>
                <a:gd name="connsiteX89" fmla="*/ 7402933 w 12329384"/>
                <a:gd name="connsiteY89" fmla="*/ 168309 h 812606"/>
                <a:gd name="connsiteX90" fmla="*/ 6979871 w 12329384"/>
                <a:gd name="connsiteY90" fmla="*/ 428742 h 812606"/>
                <a:gd name="connsiteX91" fmla="*/ 6979620 w 12329384"/>
                <a:gd name="connsiteY91" fmla="*/ 429151 h 812606"/>
                <a:gd name="connsiteX92" fmla="*/ 6978128 w 12329384"/>
                <a:gd name="connsiteY92" fmla="*/ 432245 h 812606"/>
                <a:gd name="connsiteX93" fmla="*/ 6922178 w 12329384"/>
                <a:gd name="connsiteY93" fmla="*/ 525614 h 812606"/>
                <a:gd name="connsiteX94" fmla="*/ 6430427 w 12329384"/>
                <a:gd name="connsiteY94" fmla="*/ 812604 h 812606"/>
                <a:gd name="connsiteX95" fmla="*/ 6059999 w 12329384"/>
                <a:gd name="connsiteY95" fmla="*/ 664008 h 812606"/>
                <a:gd name="connsiteX96" fmla="*/ 6011793 w 12329384"/>
                <a:gd name="connsiteY96" fmla="*/ 616669 h 812606"/>
                <a:gd name="connsiteX97" fmla="*/ 5997944 w 12329384"/>
                <a:gd name="connsiteY97" fmla="*/ 607628 h 812606"/>
                <a:gd name="connsiteX98" fmla="*/ 5558114 w 12329384"/>
                <a:gd name="connsiteY98" fmla="*/ 320302 h 812606"/>
                <a:gd name="connsiteX99" fmla="*/ 5292505 w 12329384"/>
                <a:gd name="connsiteY99" fmla="*/ 411089 h 812606"/>
                <a:gd name="connsiteX100" fmla="*/ 5207594 w 12329384"/>
                <a:gd name="connsiteY100" fmla="*/ 488913 h 812606"/>
                <a:gd name="connsiteX101" fmla="*/ 5088520 w 12329384"/>
                <a:gd name="connsiteY101" fmla="*/ 583208 h 812606"/>
                <a:gd name="connsiteX102" fmla="*/ 4814948 w 12329384"/>
                <a:gd name="connsiteY102" fmla="*/ 660613 h 812606"/>
                <a:gd name="connsiteX103" fmla="*/ 4444521 w 12329384"/>
                <a:gd name="connsiteY103" fmla="*/ 512017 h 812606"/>
                <a:gd name="connsiteX104" fmla="*/ 4396314 w 12329384"/>
                <a:gd name="connsiteY104" fmla="*/ 464678 h 812606"/>
                <a:gd name="connsiteX105" fmla="*/ 4382465 w 12329384"/>
                <a:gd name="connsiteY105" fmla="*/ 455637 h 812606"/>
                <a:gd name="connsiteX106" fmla="*/ 3942636 w 12329384"/>
                <a:gd name="connsiteY106" fmla="*/ 168311 h 812606"/>
                <a:gd name="connsiteX107" fmla="*/ 3519574 w 12329384"/>
                <a:gd name="connsiteY107" fmla="*/ 428744 h 812606"/>
                <a:gd name="connsiteX108" fmla="*/ 3477788 w 12329384"/>
                <a:gd name="connsiteY108" fmla="*/ 500852 h 812606"/>
                <a:gd name="connsiteX109" fmla="*/ 3461880 w 12329384"/>
                <a:gd name="connsiteY109" fmla="*/ 525616 h 812606"/>
                <a:gd name="connsiteX110" fmla="*/ 2970129 w 12329384"/>
                <a:gd name="connsiteY110" fmla="*/ 812606 h 812606"/>
                <a:gd name="connsiteX111" fmla="*/ 2599702 w 12329384"/>
                <a:gd name="connsiteY111" fmla="*/ 664010 h 812606"/>
                <a:gd name="connsiteX112" fmla="*/ 2551495 w 12329384"/>
                <a:gd name="connsiteY112" fmla="*/ 616671 h 812606"/>
                <a:gd name="connsiteX113" fmla="*/ 2537646 w 12329384"/>
                <a:gd name="connsiteY113" fmla="*/ 607630 h 812606"/>
                <a:gd name="connsiteX114" fmla="*/ 2097817 w 12329384"/>
                <a:gd name="connsiteY114" fmla="*/ 320304 h 812606"/>
                <a:gd name="connsiteX115" fmla="*/ 1832207 w 12329384"/>
                <a:gd name="connsiteY115" fmla="*/ 411091 h 812606"/>
                <a:gd name="connsiteX116" fmla="*/ 1722225 w 12329384"/>
                <a:gd name="connsiteY116" fmla="*/ 515954 h 812606"/>
                <a:gd name="connsiteX117" fmla="*/ 1628223 w 12329384"/>
                <a:gd name="connsiteY117" fmla="*/ 583210 h 812606"/>
                <a:gd name="connsiteX118" fmla="*/ 1354650 w 12329384"/>
                <a:gd name="connsiteY118" fmla="*/ 660615 h 812606"/>
                <a:gd name="connsiteX119" fmla="*/ 984223 w 12329384"/>
                <a:gd name="connsiteY119" fmla="*/ 512019 h 812606"/>
                <a:gd name="connsiteX120" fmla="*/ 931703 w 12329384"/>
                <a:gd name="connsiteY120" fmla="*/ 473303 h 812606"/>
                <a:gd name="connsiteX121" fmla="*/ 922167 w 12329384"/>
                <a:gd name="connsiteY121" fmla="*/ 455639 h 812606"/>
                <a:gd name="connsiteX122" fmla="*/ 482338 w 12329384"/>
                <a:gd name="connsiteY122" fmla="*/ 168313 h 812606"/>
                <a:gd name="connsiteX123" fmla="*/ 59276 w 12329384"/>
                <a:gd name="connsiteY123" fmla="*/ 428746 h 812606"/>
                <a:gd name="connsiteX124" fmla="*/ 59024 w 12329384"/>
                <a:gd name="connsiteY124" fmla="*/ 429155 h 812606"/>
                <a:gd name="connsiteX125" fmla="*/ 30746 w 12329384"/>
                <a:gd name="connsiteY125" fmla="*/ 480219 h 812606"/>
                <a:gd name="connsiteX126" fmla="*/ 1 w 12329384"/>
                <a:gd name="connsiteY126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490280 w 12329382"/>
                <a:gd name="connsiteY22" fmla="*/ 195938 h 812606"/>
                <a:gd name="connsiteX23" fmla="*/ 4504130 w 12329382"/>
                <a:gd name="connsiteY23" fmla="*/ 204979 h 812606"/>
                <a:gd name="connsiteX24" fmla="*/ 4943959 w 12329382"/>
                <a:gd name="connsiteY24" fmla="*/ 492304 h 812606"/>
                <a:gd name="connsiteX25" fmla="*/ 5209569 w 12329382"/>
                <a:gd name="connsiteY25" fmla="*/ 401517 h 812606"/>
                <a:gd name="connsiteX26" fmla="*/ 5254773 w 12329382"/>
                <a:gd name="connsiteY26" fmla="*/ 363608 h 812606"/>
                <a:gd name="connsiteX27" fmla="*/ 5372274 w 12329382"/>
                <a:gd name="connsiteY27" fmla="*/ 258677 h 812606"/>
                <a:gd name="connsiteX28" fmla="*/ 5413553 w 12329382"/>
                <a:gd name="connsiteY28" fmla="*/ 229399 h 812606"/>
                <a:gd name="connsiteX29" fmla="*/ 5687126 w 12329382"/>
                <a:gd name="connsiteY29" fmla="*/ 151994 h 812606"/>
                <a:gd name="connsiteX30" fmla="*/ 6057553 w 12329382"/>
                <a:gd name="connsiteY30" fmla="*/ 300590 h 812606"/>
                <a:gd name="connsiteX31" fmla="*/ 6119609 w 12329382"/>
                <a:gd name="connsiteY31" fmla="*/ 356970 h 812606"/>
                <a:gd name="connsiteX32" fmla="*/ 6559437 w 12329382"/>
                <a:gd name="connsiteY32" fmla="*/ 644296 h 812606"/>
                <a:gd name="connsiteX33" fmla="*/ 6982500 w 12329382"/>
                <a:gd name="connsiteY33" fmla="*/ 383863 h 812606"/>
                <a:gd name="connsiteX34" fmla="*/ 6982751 w 12329382"/>
                <a:gd name="connsiteY34" fmla="*/ 383454 h 812606"/>
                <a:gd name="connsiteX35" fmla="*/ 6984244 w 12329382"/>
                <a:gd name="connsiteY35" fmla="*/ 380360 h 812606"/>
                <a:gd name="connsiteX36" fmla="*/ 7040193 w 12329382"/>
                <a:gd name="connsiteY36" fmla="*/ 286991 h 812606"/>
                <a:gd name="connsiteX37" fmla="*/ 7531945 w 12329382"/>
                <a:gd name="connsiteY37" fmla="*/ 1 h 812606"/>
                <a:gd name="connsiteX38" fmla="*/ 7902372 w 12329382"/>
                <a:gd name="connsiteY38" fmla="*/ 148597 h 812606"/>
                <a:gd name="connsiteX39" fmla="*/ 7950578 w 12329382"/>
                <a:gd name="connsiteY39" fmla="*/ 195936 h 812606"/>
                <a:gd name="connsiteX40" fmla="*/ 7964428 w 12329382"/>
                <a:gd name="connsiteY40" fmla="*/ 204977 h 812606"/>
                <a:gd name="connsiteX41" fmla="*/ 8404256 w 12329382"/>
                <a:gd name="connsiteY41" fmla="*/ 492302 h 812606"/>
                <a:gd name="connsiteX42" fmla="*/ 8669867 w 12329382"/>
                <a:gd name="connsiteY42" fmla="*/ 401515 h 812606"/>
                <a:gd name="connsiteX43" fmla="*/ 8715074 w 12329382"/>
                <a:gd name="connsiteY43" fmla="*/ 363604 h 812606"/>
                <a:gd name="connsiteX44" fmla="*/ 8720648 w 12329382"/>
                <a:gd name="connsiteY44" fmla="*/ 356531 h 812606"/>
                <a:gd name="connsiteX45" fmla="*/ 8832571 w 12329382"/>
                <a:gd name="connsiteY45" fmla="*/ 258676 h 812606"/>
                <a:gd name="connsiteX46" fmla="*/ 8873851 w 12329382"/>
                <a:gd name="connsiteY46" fmla="*/ 229399 h 812606"/>
                <a:gd name="connsiteX47" fmla="*/ 9147424 w 12329382"/>
                <a:gd name="connsiteY47" fmla="*/ 151993 h 812606"/>
                <a:gd name="connsiteX48" fmla="*/ 9517851 w 12329382"/>
                <a:gd name="connsiteY48" fmla="*/ 300589 h 812606"/>
                <a:gd name="connsiteX49" fmla="*/ 9566057 w 12329382"/>
                <a:gd name="connsiteY49" fmla="*/ 347928 h 812606"/>
                <a:gd name="connsiteX50" fmla="*/ 9579906 w 12329382"/>
                <a:gd name="connsiteY50" fmla="*/ 356969 h 812606"/>
                <a:gd name="connsiteX51" fmla="*/ 10019736 w 12329382"/>
                <a:gd name="connsiteY51" fmla="*/ 644295 h 812606"/>
                <a:gd name="connsiteX52" fmla="*/ 10442798 w 12329382"/>
                <a:gd name="connsiteY52" fmla="*/ 383862 h 812606"/>
                <a:gd name="connsiteX53" fmla="*/ 10443050 w 12329382"/>
                <a:gd name="connsiteY53" fmla="*/ 383453 h 812606"/>
                <a:gd name="connsiteX54" fmla="*/ 10444542 w 12329382"/>
                <a:gd name="connsiteY54" fmla="*/ 380359 h 812606"/>
                <a:gd name="connsiteX55" fmla="*/ 10502072 w 12329382"/>
                <a:gd name="connsiteY55" fmla="*/ 271318 h 812606"/>
                <a:gd name="connsiteX56" fmla="*/ 10500491 w 12329382"/>
                <a:gd name="connsiteY56" fmla="*/ 286990 h 812606"/>
                <a:gd name="connsiteX57" fmla="*/ 10992243 w 12329382"/>
                <a:gd name="connsiteY57" fmla="*/ 0 h 812606"/>
                <a:gd name="connsiteX58" fmla="*/ 11362670 w 12329382"/>
                <a:gd name="connsiteY58" fmla="*/ 148596 h 812606"/>
                <a:gd name="connsiteX59" fmla="*/ 11410876 w 12329382"/>
                <a:gd name="connsiteY59" fmla="*/ 195935 h 812606"/>
                <a:gd name="connsiteX60" fmla="*/ 11424726 w 12329382"/>
                <a:gd name="connsiteY60" fmla="*/ 204976 h 812606"/>
                <a:gd name="connsiteX61" fmla="*/ 11864555 w 12329382"/>
                <a:gd name="connsiteY61" fmla="*/ 492302 h 812606"/>
                <a:gd name="connsiteX62" fmla="*/ 12329382 w 12329382"/>
                <a:gd name="connsiteY62" fmla="*/ 159808 h 812606"/>
                <a:gd name="connsiteX63" fmla="*/ 12329208 w 12329382"/>
                <a:gd name="connsiteY63" fmla="*/ 177225 h 812606"/>
                <a:gd name="connsiteX64" fmla="*/ 11735542 w 12329382"/>
                <a:gd name="connsiteY64" fmla="*/ 660610 h 812606"/>
                <a:gd name="connsiteX65" fmla="*/ 11365115 w 12329382"/>
                <a:gd name="connsiteY65" fmla="*/ 512014 h 812606"/>
                <a:gd name="connsiteX66" fmla="*/ 11316909 w 12329382"/>
                <a:gd name="connsiteY66" fmla="*/ 464675 h 812606"/>
                <a:gd name="connsiteX67" fmla="*/ 11312594 w 12329382"/>
                <a:gd name="connsiteY67" fmla="*/ 473298 h 812606"/>
                <a:gd name="connsiteX68" fmla="*/ 11303059 w 12329382"/>
                <a:gd name="connsiteY68" fmla="*/ 455634 h 812606"/>
                <a:gd name="connsiteX69" fmla="*/ 10863230 w 12329382"/>
                <a:gd name="connsiteY69" fmla="*/ 168308 h 812606"/>
                <a:gd name="connsiteX70" fmla="*/ 10440168 w 12329382"/>
                <a:gd name="connsiteY70" fmla="*/ 428741 h 812606"/>
                <a:gd name="connsiteX71" fmla="*/ 10439916 w 12329382"/>
                <a:gd name="connsiteY71" fmla="*/ 429150 h 812606"/>
                <a:gd name="connsiteX72" fmla="*/ 10438424 w 12329382"/>
                <a:gd name="connsiteY72" fmla="*/ 432244 h 812606"/>
                <a:gd name="connsiteX73" fmla="*/ 10388584 w 12329382"/>
                <a:gd name="connsiteY73" fmla="*/ 516101 h 812606"/>
                <a:gd name="connsiteX74" fmla="*/ 10382475 w 12329382"/>
                <a:gd name="connsiteY74" fmla="*/ 525613 h 812606"/>
                <a:gd name="connsiteX75" fmla="*/ 9890722 w 12329382"/>
                <a:gd name="connsiteY75" fmla="*/ 812603 h 812606"/>
                <a:gd name="connsiteX76" fmla="*/ 9520295 w 12329382"/>
                <a:gd name="connsiteY76" fmla="*/ 664007 h 812606"/>
                <a:gd name="connsiteX77" fmla="*/ 9472089 w 12329382"/>
                <a:gd name="connsiteY77" fmla="*/ 616668 h 812606"/>
                <a:gd name="connsiteX78" fmla="*/ 9458240 w 12329382"/>
                <a:gd name="connsiteY78" fmla="*/ 607627 h 812606"/>
                <a:gd name="connsiteX79" fmla="*/ 9018411 w 12329382"/>
                <a:gd name="connsiteY79" fmla="*/ 320302 h 812606"/>
                <a:gd name="connsiteX80" fmla="*/ 8752800 w 12329382"/>
                <a:gd name="connsiteY80" fmla="*/ 411089 h 812606"/>
                <a:gd name="connsiteX81" fmla="*/ 8707593 w 12329382"/>
                <a:gd name="connsiteY81" fmla="*/ 449000 h 812606"/>
                <a:gd name="connsiteX82" fmla="*/ 8590096 w 12329382"/>
                <a:gd name="connsiteY82" fmla="*/ 553928 h 812606"/>
                <a:gd name="connsiteX83" fmla="*/ 8548816 w 12329382"/>
                <a:gd name="connsiteY83" fmla="*/ 583206 h 812606"/>
                <a:gd name="connsiteX84" fmla="*/ 8275244 w 12329382"/>
                <a:gd name="connsiteY84" fmla="*/ 660611 h 812606"/>
                <a:gd name="connsiteX85" fmla="*/ 7904817 w 12329382"/>
                <a:gd name="connsiteY85" fmla="*/ 512015 h 812606"/>
                <a:gd name="connsiteX86" fmla="*/ 7856610 w 12329382"/>
                <a:gd name="connsiteY86" fmla="*/ 464676 h 812606"/>
                <a:gd name="connsiteX87" fmla="*/ 7842761 w 12329382"/>
                <a:gd name="connsiteY87" fmla="*/ 455635 h 812606"/>
                <a:gd name="connsiteX88" fmla="*/ 7402931 w 12329382"/>
                <a:gd name="connsiteY88" fmla="*/ 168309 h 812606"/>
                <a:gd name="connsiteX89" fmla="*/ 6979869 w 12329382"/>
                <a:gd name="connsiteY89" fmla="*/ 428742 h 812606"/>
                <a:gd name="connsiteX90" fmla="*/ 6979618 w 12329382"/>
                <a:gd name="connsiteY90" fmla="*/ 429151 h 812606"/>
                <a:gd name="connsiteX91" fmla="*/ 6978126 w 12329382"/>
                <a:gd name="connsiteY91" fmla="*/ 432245 h 812606"/>
                <a:gd name="connsiteX92" fmla="*/ 6922176 w 12329382"/>
                <a:gd name="connsiteY92" fmla="*/ 525614 h 812606"/>
                <a:gd name="connsiteX93" fmla="*/ 6430425 w 12329382"/>
                <a:gd name="connsiteY93" fmla="*/ 812604 h 812606"/>
                <a:gd name="connsiteX94" fmla="*/ 6059997 w 12329382"/>
                <a:gd name="connsiteY94" fmla="*/ 664008 h 812606"/>
                <a:gd name="connsiteX95" fmla="*/ 6011791 w 12329382"/>
                <a:gd name="connsiteY95" fmla="*/ 616669 h 812606"/>
                <a:gd name="connsiteX96" fmla="*/ 5997942 w 12329382"/>
                <a:gd name="connsiteY96" fmla="*/ 607628 h 812606"/>
                <a:gd name="connsiteX97" fmla="*/ 5558112 w 12329382"/>
                <a:gd name="connsiteY97" fmla="*/ 320302 h 812606"/>
                <a:gd name="connsiteX98" fmla="*/ 5292503 w 12329382"/>
                <a:gd name="connsiteY98" fmla="*/ 411089 h 812606"/>
                <a:gd name="connsiteX99" fmla="*/ 5207592 w 12329382"/>
                <a:gd name="connsiteY99" fmla="*/ 488913 h 812606"/>
                <a:gd name="connsiteX100" fmla="*/ 5088518 w 12329382"/>
                <a:gd name="connsiteY100" fmla="*/ 583208 h 812606"/>
                <a:gd name="connsiteX101" fmla="*/ 4814946 w 12329382"/>
                <a:gd name="connsiteY101" fmla="*/ 660613 h 812606"/>
                <a:gd name="connsiteX102" fmla="*/ 4444519 w 12329382"/>
                <a:gd name="connsiteY102" fmla="*/ 512017 h 812606"/>
                <a:gd name="connsiteX103" fmla="*/ 4396312 w 12329382"/>
                <a:gd name="connsiteY103" fmla="*/ 464678 h 812606"/>
                <a:gd name="connsiteX104" fmla="*/ 4382463 w 12329382"/>
                <a:gd name="connsiteY104" fmla="*/ 455637 h 812606"/>
                <a:gd name="connsiteX105" fmla="*/ 3942634 w 12329382"/>
                <a:gd name="connsiteY105" fmla="*/ 168311 h 812606"/>
                <a:gd name="connsiteX106" fmla="*/ 3519572 w 12329382"/>
                <a:gd name="connsiteY106" fmla="*/ 428744 h 812606"/>
                <a:gd name="connsiteX107" fmla="*/ 3477786 w 12329382"/>
                <a:gd name="connsiteY107" fmla="*/ 500852 h 812606"/>
                <a:gd name="connsiteX108" fmla="*/ 3461878 w 12329382"/>
                <a:gd name="connsiteY108" fmla="*/ 525616 h 812606"/>
                <a:gd name="connsiteX109" fmla="*/ 2970127 w 12329382"/>
                <a:gd name="connsiteY109" fmla="*/ 812606 h 812606"/>
                <a:gd name="connsiteX110" fmla="*/ 2599700 w 12329382"/>
                <a:gd name="connsiteY110" fmla="*/ 664010 h 812606"/>
                <a:gd name="connsiteX111" fmla="*/ 2551493 w 12329382"/>
                <a:gd name="connsiteY111" fmla="*/ 616671 h 812606"/>
                <a:gd name="connsiteX112" fmla="*/ 2537644 w 12329382"/>
                <a:gd name="connsiteY112" fmla="*/ 607630 h 812606"/>
                <a:gd name="connsiteX113" fmla="*/ 2097815 w 12329382"/>
                <a:gd name="connsiteY113" fmla="*/ 320304 h 812606"/>
                <a:gd name="connsiteX114" fmla="*/ 1832205 w 12329382"/>
                <a:gd name="connsiteY114" fmla="*/ 411091 h 812606"/>
                <a:gd name="connsiteX115" fmla="*/ 1722223 w 12329382"/>
                <a:gd name="connsiteY115" fmla="*/ 515954 h 812606"/>
                <a:gd name="connsiteX116" fmla="*/ 1628221 w 12329382"/>
                <a:gd name="connsiteY116" fmla="*/ 583210 h 812606"/>
                <a:gd name="connsiteX117" fmla="*/ 1354648 w 12329382"/>
                <a:gd name="connsiteY117" fmla="*/ 660615 h 812606"/>
                <a:gd name="connsiteX118" fmla="*/ 984221 w 12329382"/>
                <a:gd name="connsiteY118" fmla="*/ 512019 h 812606"/>
                <a:gd name="connsiteX119" fmla="*/ 931701 w 12329382"/>
                <a:gd name="connsiteY119" fmla="*/ 473303 h 812606"/>
                <a:gd name="connsiteX120" fmla="*/ 922165 w 12329382"/>
                <a:gd name="connsiteY120" fmla="*/ 455639 h 812606"/>
                <a:gd name="connsiteX121" fmla="*/ 482336 w 12329382"/>
                <a:gd name="connsiteY121" fmla="*/ 168313 h 812606"/>
                <a:gd name="connsiteX122" fmla="*/ 59274 w 12329382"/>
                <a:gd name="connsiteY122" fmla="*/ 428746 h 812606"/>
                <a:gd name="connsiteX123" fmla="*/ 59022 w 12329382"/>
                <a:gd name="connsiteY123" fmla="*/ 429155 h 812606"/>
                <a:gd name="connsiteX124" fmla="*/ 30744 w 12329382"/>
                <a:gd name="connsiteY124" fmla="*/ 480219 h 812606"/>
                <a:gd name="connsiteX125" fmla="*/ -1 w 12329382"/>
                <a:gd name="connsiteY125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59313 w 12329384"/>
                <a:gd name="connsiteY15" fmla="*/ 356972 h 812606"/>
                <a:gd name="connsiteX16" fmla="*/ 3099142 w 12329384"/>
                <a:gd name="connsiteY16" fmla="*/ 644298 h 812606"/>
                <a:gd name="connsiteX17" fmla="*/ 3522204 w 12329384"/>
                <a:gd name="connsiteY17" fmla="*/ 383865 h 812606"/>
                <a:gd name="connsiteX18" fmla="*/ 3573787 w 12329384"/>
                <a:gd name="connsiteY18" fmla="*/ 296505 h 812606"/>
                <a:gd name="connsiteX19" fmla="*/ 3579897 w 12329384"/>
                <a:gd name="connsiteY19" fmla="*/ 286993 h 812606"/>
                <a:gd name="connsiteX20" fmla="*/ 4071649 w 12329384"/>
                <a:gd name="connsiteY20" fmla="*/ 3 h 812606"/>
                <a:gd name="connsiteX21" fmla="*/ 4442076 w 12329384"/>
                <a:gd name="connsiteY21" fmla="*/ 148599 h 812606"/>
                <a:gd name="connsiteX22" fmla="*/ 4490282 w 12329384"/>
                <a:gd name="connsiteY22" fmla="*/ 195938 h 812606"/>
                <a:gd name="connsiteX23" fmla="*/ 4504132 w 12329384"/>
                <a:gd name="connsiteY23" fmla="*/ 204979 h 812606"/>
                <a:gd name="connsiteX24" fmla="*/ 4943961 w 12329384"/>
                <a:gd name="connsiteY24" fmla="*/ 492304 h 812606"/>
                <a:gd name="connsiteX25" fmla="*/ 5209571 w 12329384"/>
                <a:gd name="connsiteY25" fmla="*/ 401517 h 812606"/>
                <a:gd name="connsiteX26" fmla="*/ 5254775 w 12329384"/>
                <a:gd name="connsiteY26" fmla="*/ 363608 h 812606"/>
                <a:gd name="connsiteX27" fmla="*/ 5372276 w 12329384"/>
                <a:gd name="connsiteY27" fmla="*/ 258677 h 812606"/>
                <a:gd name="connsiteX28" fmla="*/ 5413555 w 12329384"/>
                <a:gd name="connsiteY28" fmla="*/ 229399 h 812606"/>
                <a:gd name="connsiteX29" fmla="*/ 5687128 w 12329384"/>
                <a:gd name="connsiteY29" fmla="*/ 151994 h 812606"/>
                <a:gd name="connsiteX30" fmla="*/ 6057555 w 12329384"/>
                <a:gd name="connsiteY30" fmla="*/ 300590 h 812606"/>
                <a:gd name="connsiteX31" fmla="*/ 6119611 w 12329384"/>
                <a:gd name="connsiteY31" fmla="*/ 356970 h 812606"/>
                <a:gd name="connsiteX32" fmla="*/ 6559439 w 12329384"/>
                <a:gd name="connsiteY32" fmla="*/ 644296 h 812606"/>
                <a:gd name="connsiteX33" fmla="*/ 6982502 w 12329384"/>
                <a:gd name="connsiteY33" fmla="*/ 383863 h 812606"/>
                <a:gd name="connsiteX34" fmla="*/ 6982753 w 12329384"/>
                <a:gd name="connsiteY34" fmla="*/ 383454 h 812606"/>
                <a:gd name="connsiteX35" fmla="*/ 6984246 w 12329384"/>
                <a:gd name="connsiteY35" fmla="*/ 380360 h 812606"/>
                <a:gd name="connsiteX36" fmla="*/ 7040195 w 12329384"/>
                <a:gd name="connsiteY36" fmla="*/ 286991 h 812606"/>
                <a:gd name="connsiteX37" fmla="*/ 7531947 w 12329384"/>
                <a:gd name="connsiteY37" fmla="*/ 1 h 812606"/>
                <a:gd name="connsiteX38" fmla="*/ 7902374 w 12329384"/>
                <a:gd name="connsiteY38" fmla="*/ 148597 h 812606"/>
                <a:gd name="connsiteX39" fmla="*/ 7950580 w 12329384"/>
                <a:gd name="connsiteY39" fmla="*/ 195936 h 812606"/>
                <a:gd name="connsiteX40" fmla="*/ 7964430 w 12329384"/>
                <a:gd name="connsiteY40" fmla="*/ 204977 h 812606"/>
                <a:gd name="connsiteX41" fmla="*/ 8404258 w 12329384"/>
                <a:gd name="connsiteY41" fmla="*/ 492302 h 812606"/>
                <a:gd name="connsiteX42" fmla="*/ 8669869 w 12329384"/>
                <a:gd name="connsiteY42" fmla="*/ 401515 h 812606"/>
                <a:gd name="connsiteX43" fmla="*/ 8715076 w 12329384"/>
                <a:gd name="connsiteY43" fmla="*/ 363604 h 812606"/>
                <a:gd name="connsiteX44" fmla="*/ 8720650 w 12329384"/>
                <a:gd name="connsiteY44" fmla="*/ 356531 h 812606"/>
                <a:gd name="connsiteX45" fmla="*/ 8832573 w 12329384"/>
                <a:gd name="connsiteY45" fmla="*/ 258676 h 812606"/>
                <a:gd name="connsiteX46" fmla="*/ 8873853 w 12329384"/>
                <a:gd name="connsiteY46" fmla="*/ 229399 h 812606"/>
                <a:gd name="connsiteX47" fmla="*/ 9147426 w 12329384"/>
                <a:gd name="connsiteY47" fmla="*/ 151993 h 812606"/>
                <a:gd name="connsiteX48" fmla="*/ 9517853 w 12329384"/>
                <a:gd name="connsiteY48" fmla="*/ 300589 h 812606"/>
                <a:gd name="connsiteX49" fmla="*/ 9566059 w 12329384"/>
                <a:gd name="connsiteY49" fmla="*/ 347928 h 812606"/>
                <a:gd name="connsiteX50" fmla="*/ 9579908 w 12329384"/>
                <a:gd name="connsiteY50" fmla="*/ 356969 h 812606"/>
                <a:gd name="connsiteX51" fmla="*/ 10019738 w 12329384"/>
                <a:gd name="connsiteY51" fmla="*/ 644295 h 812606"/>
                <a:gd name="connsiteX52" fmla="*/ 10442800 w 12329384"/>
                <a:gd name="connsiteY52" fmla="*/ 383862 h 812606"/>
                <a:gd name="connsiteX53" fmla="*/ 10443052 w 12329384"/>
                <a:gd name="connsiteY53" fmla="*/ 383453 h 812606"/>
                <a:gd name="connsiteX54" fmla="*/ 10444544 w 12329384"/>
                <a:gd name="connsiteY54" fmla="*/ 380359 h 812606"/>
                <a:gd name="connsiteX55" fmla="*/ 10502074 w 12329384"/>
                <a:gd name="connsiteY55" fmla="*/ 271318 h 812606"/>
                <a:gd name="connsiteX56" fmla="*/ 10500493 w 12329384"/>
                <a:gd name="connsiteY56" fmla="*/ 286990 h 812606"/>
                <a:gd name="connsiteX57" fmla="*/ 10992245 w 12329384"/>
                <a:gd name="connsiteY57" fmla="*/ 0 h 812606"/>
                <a:gd name="connsiteX58" fmla="*/ 11362672 w 12329384"/>
                <a:gd name="connsiteY58" fmla="*/ 148596 h 812606"/>
                <a:gd name="connsiteX59" fmla="*/ 11410878 w 12329384"/>
                <a:gd name="connsiteY59" fmla="*/ 195935 h 812606"/>
                <a:gd name="connsiteX60" fmla="*/ 11424728 w 12329384"/>
                <a:gd name="connsiteY60" fmla="*/ 204976 h 812606"/>
                <a:gd name="connsiteX61" fmla="*/ 11864557 w 12329384"/>
                <a:gd name="connsiteY61" fmla="*/ 492302 h 812606"/>
                <a:gd name="connsiteX62" fmla="*/ 12329384 w 12329384"/>
                <a:gd name="connsiteY62" fmla="*/ 159808 h 812606"/>
                <a:gd name="connsiteX63" fmla="*/ 12329210 w 12329384"/>
                <a:gd name="connsiteY63" fmla="*/ 177225 h 812606"/>
                <a:gd name="connsiteX64" fmla="*/ 11735544 w 12329384"/>
                <a:gd name="connsiteY64" fmla="*/ 660610 h 812606"/>
                <a:gd name="connsiteX65" fmla="*/ 11365117 w 12329384"/>
                <a:gd name="connsiteY65" fmla="*/ 512014 h 812606"/>
                <a:gd name="connsiteX66" fmla="*/ 11316911 w 12329384"/>
                <a:gd name="connsiteY66" fmla="*/ 464675 h 812606"/>
                <a:gd name="connsiteX67" fmla="*/ 11303061 w 12329384"/>
                <a:gd name="connsiteY67" fmla="*/ 455634 h 812606"/>
                <a:gd name="connsiteX68" fmla="*/ 10863232 w 12329384"/>
                <a:gd name="connsiteY68" fmla="*/ 168308 h 812606"/>
                <a:gd name="connsiteX69" fmla="*/ 10440170 w 12329384"/>
                <a:gd name="connsiteY69" fmla="*/ 428741 h 812606"/>
                <a:gd name="connsiteX70" fmla="*/ 10439918 w 12329384"/>
                <a:gd name="connsiteY70" fmla="*/ 429150 h 812606"/>
                <a:gd name="connsiteX71" fmla="*/ 10438426 w 12329384"/>
                <a:gd name="connsiteY71" fmla="*/ 432244 h 812606"/>
                <a:gd name="connsiteX72" fmla="*/ 10388586 w 12329384"/>
                <a:gd name="connsiteY72" fmla="*/ 516101 h 812606"/>
                <a:gd name="connsiteX73" fmla="*/ 10382477 w 12329384"/>
                <a:gd name="connsiteY73" fmla="*/ 525613 h 812606"/>
                <a:gd name="connsiteX74" fmla="*/ 9890724 w 12329384"/>
                <a:gd name="connsiteY74" fmla="*/ 812603 h 812606"/>
                <a:gd name="connsiteX75" fmla="*/ 9520297 w 12329384"/>
                <a:gd name="connsiteY75" fmla="*/ 664007 h 812606"/>
                <a:gd name="connsiteX76" fmla="*/ 9472091 w 12329384"/>
                <a:gd name="connsiteY76" fmla="*/ 616668 h 812606"/>
                <a:gd name="connsiteX77" fmla="*/ 9458242 w 12329384"/>
                <a:gd name="connsiteY77" fmla="*/ 607627 h 812606"/>
                <a:gd name="connsiteX78" fmla="*/ 9018413 w 12329384"/>
                <a:gd name="connsiteY78" fmla="*/ 320302 h 812606"/>
                <a:gd name="connsiteX79" fmla="*/ 8752802 w 12329384"/>
                <a:gd name="connsiteY79" fmla="*/ 411089 h 812606"/>
                <a:gd name="connsiteX80" fmla="*/ 8707595 w 12329384"/>
                <a:gd name="connsiteY80" fmla="*/ 449000 h 812606"/>
                <a:gd name="connsiteX81" fmla="*/ 8590098 w 12329384"/>
                <a:gd name="connsiteY81" fmla="*/ 553928 h 812606"/>
                <a:gd name="connsiteX82" fmla="*/ 8548818 w 12329384"/>
                <a:gd name="connsiteY82" fmla="*/ 583206 h 812606"/>
                <a:gd name="connsiteX83" fmla="*/ 8275246 w 12329384"/>
                <a:gd name="connsiteY83" fmla="*/ 660611 h 812606"/>
                <a:gd name="connsiteX84" fmla="*/ 7904819 w 12329384"/>
                <a:gd name="connsiteY84" fmla="*/ 512015 h 812606"/>
                <a:gd name="connsiteX85" fmla="*/ 7856612 w 12329384"/>
                <a:gd name="connsiteY85" fmla="*/ 464676 h 812606"/>
                <a:gd name="connsiteX86" fmla="*/ 7842763 w 12329384"/>
                <a:gd name="connsiteY86" fmla="*/ 455635 h 812606"/>
                <a:gd name="connsiteX87" fmla="*/ 7402933 w 12329384"/>
                <a:gd name="connsiteY87" fmla="*/ 168309 h 812606"/>
                <a:gd name="connsiteX88" fmla="*/ 6979871 w 12329384"/>
                <a:gd name="connsiteY88" fmla="*/ 428742 h 812606"/>
                <a:gd name="connsiteX89" fmla="*/ 6979620 w 12329384"/>
                <a:gd name="connsiteY89" fmla="*/ 429151 h 812606"/>
                <a:gd name="connsiteX90" fmla="*/ 6978128 w 12329384"/>
                <a:gd name="connsiteY90" fmla="*/ 432245 h 812606"/>
                <a:gd name="connsiteX91" fmla="*/ 6922178 w 12329384"/>
                <a:gd name="connsiteY91" fmla="*/ 525614 h 812606"/>
                <a:gd name="connsiteX92" fmla="*/ 6430427 w 12329384"/>
                <a:gd name="connsiteY92" fmla="*/ 812604 h 812606"/>
                <a:gd name="connsiteX93" fmla="*/ 6059999 w 12329384"/>
                <a:gd name="connsiteY93" fmla="*/ 664008 h 812606"/>
                <a:gd name="connsiteX94" fmla="*/ 6011793 w 12329384"/>
                <a:gd name="connsiteY94" fmla="*/ 616669 h 812606"/>
                <a:gd name="connsiteX95" fmla="*/ 5997944 w 12329384"/>
                <a:gd name="connsiteY95" fmla="*/ 607628 h 812606"/>
                <a:gd name="connsiteX96" fmla="*/ 5558114 w 12329384"/>
                <a:gd name="connsiteY96" fmla="*/ 320302 h 812606"/>
                <a:gd name="connsiteX97" fmla="*/ 5292505 w 12329384"/>
                <a:gd name="connsiteY97" fmla="*/ 411089 h 812606"/>
                <a:gd name="connsiteX98" fmla="*/ 5207594 w 12329384"/>
                <a:gd name="connsiteY98" fmla="*/ 488913 h 812606"/>
                <a:gd name="connsiteX99" fmla="*/ 5088520 w 12329384"/>
                <a:gd name="connsiteY99" fmla="*/ 583208 h 812606"/>
                <a:gd name="connsiteX100" fmla="*/ 4814948 w 12329384"/>
                <a:gd name="connsiteY100" fmla="*/ 660613 h 812606"/>
                <a:gd name="connsiteX101" fmla="*/ 4444521 w 12329384"/>
                <a:gd name="connsiteY101" fmla="*/ 512017 h 812606"/>
                <a:gd name="connsiteX102" fmla="*/ 4396314 w 12329384"/>
                <a:gd name="connsiteY102" fmla="*/ 464678 h 812606"/>
                <a:gd name="connsiteX103" fmla="*/ 4382465 w 12329384"/>
                <a:gd name="connsiteY103" fmla="*/ 455637 h 812606"/>
                <a:gd name="connsiteX104" fmla="*/ 3942636 w 12329384"/>
                <a:gd name="connsiteY104" fmla="*/ 168311 h 812606"/>
                <a:gd name="connsiteX105" fmla="*/ 3519574 w 12329384"/>
                <a:gd name="connsiteY105" fmla="*/ 428744 h 812606"/>
                <a:gd name="connsiteX106" fmla="*/ 3477788 w 12329384"/>
                <a:gd name="connsiteY106" fmla="*/ 500852 h 812606"/>
                <a:gd name="connsiteX107" fmla="*/ 3461880 w 12329384"/>
                <a:gd name="connsiteY107" fmla="*/ 525616 h 812606"/>
                <a:gd name="connsiteX108" fmla="*/ 2970129 w 12329384"/>
                <a:gd name="connsiteY108" fmla="*/ 812606 h 812606"/>
                <a:gd name="connsiteX109" fmla="*/ 2599702 w 12329384"/>
                <a:gd name="connsiteY109" fmla="*/ 664010 h 812606"/>
                <a:gd name="connsiteX110" fmla="*/ 2551495 w 12329384"/>
                <a:gd name="connsiteY110" fmla="*/ 616671 h 812606"/>
                <a:gd name="connsiteX111" fmla="*/ 2537646 w 12329384"/>
                <a:gd name="connsiteY111" fmla="*/ 607630 h 812606"/>
                <a:gd name="connsiteX112" fmla="*/ 2097817 w 12329384"/>
                <a:gd name="connsiteY112" fmla="*/ 320304 h 812606"/>
                <a:gd name="connsiteX113" fmla="*/ 1832207 w 12329384"/>
                <a:gd name="connsiteY113" fmla="*/ 411091 h 812606"/>
                <a:gd name="connsiteX114" fmla="*/ 1722225 w 12329384"/>
                <a:gd name="connsiteY114" fmla="*/ 515954 h 812606"/>
                <a:gd name="connsiteX115" fmla="*/ 1628223 w 12329384"/>
                <a:gd name="connsiteY115" fmla="*/ 583210 h 812606"/>
                <a:gd name="connsiteX116" fmla="*/ 1354650 w 12329384"/>
                <a:gd name="connsiteY116" fmla="*/ 660615 h 812606"/>
                <a:gd name="connsiteX117" fmla="*/ 984223 w 12329384"/>
                <a:gd name="connsiteY117" fmla="*/ 512019 h 812606"/>
                <a:gd name="connsiteX118" fmla="*/ 931703 w 12329384"/>
                <a:gd name="connsiteY118" fmla="*/ 473303 h 812606"/>
                <a:gd name="connsiteX119" fmla="*/ 922167 w 12329384"/>
                <a:gd name="connsiteY119" fmla="*/ 455639 h 812606"/>
                <a:gd name="connsiteX120" fmla="*/ 482338 w 12329384"/>
                <a:gd name="connsiteY120" fmla="*/ 168313 h 812606"/>
                <a:gd name="connsiteX121" fmla="*/ 59276 w 12329384"/>
                <a:gd name="connsiteY121" fmla="*/ 428746 h 812606"/>
                <a:gd name="connsiteX122" fmla="*/ 59024 w 12329384"/>
                <a:gd name="connsiteY122" fmla="*/ 429155 h 812606"/>
                <a:gd name="connsiteX123" fmla="*/ 30746 w 12329384"/>
                <a:gd name="connsiteY123" fmla="*/ 480219 h 812606"/>
                <a:gd name="connsiteX124" fmla="*/ 1 w 12329384"/>
                <a:gd name="connsiteY124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490280 w 12329382"/>
                <a:gd name="connsiteY22" fmla="*/ 195938 h 812606"/>
                <a:gd name="connsiteX23" fmla="*/ 4504130 w 12329382"/>
                <a:gd name="connsiteY23" fmla="*/ 204979 h 812606"/>
                <a:gd name="connsiteX24" fmla="*/ 4943959 w 12329382"/>
                <a:gd name="connsiteY24" fmla="*/ 492304 h 812606"/>
                <a:gd name="connsiteX25" fmla="*/ 5209569 w 12329382"/>
                <a:gd name="connsiteY25" fmla="*/ 401517 h 812606"/>
                <a:gd name="connsiteX26" fmla="*/ 5254773 w 12329382"/>
                <a:gd name="connsiteY26" fmla="*/ 363608 h 812606"/>
                <a:gd name="connsiteX27" fmla="*/ 5372274 w 12329382"/>
                <a:gd name="connsiteY27" fmla="*/ 258677 h 812606"/>
                <a:gd name="connsiteX28" fmla="*/ 5413553 w 12329382"/>
                <a:gd name="connsiteY28" fmla="*/ 229399 h 812606"/>
                <a:gd name="connsiteX29" fmla="*/ 5687126 w 12329382"/>
                <a:gd name="connsiteY29" fmla="*/ 151994 h 812606"/>
                <a:gd name="connsiteX30" fmla="*/ 6057553 w 12329382"/>
                <a:gd name="connsiteY30" fmla="*/ 300590 h 812606"/>
                <a:gd name="connsiteX31" fmla="*/ 6119609 w 12329382"/>
                <a:gd name="connsiteY31" fmla="*/ 356970 h 812606"/>
                <a:gd name="connsiteX32" fmla="*/ 6559437 w 12329382"/>
                <a:gd name="connsiteY32" fmla="*/ 644296 h 812606"/>
                <a:gd name="connsiteX33" fmla="*/ 6982500 w 12329382"/>
                <a:gd name="connsiteY33" fmla="*/ 383863 h 812606"/>
                <a:gd name="connsiteX34" fmla="*/ 6982751 w 12329382"/>
                <a:gd name="connsiteY34" fmla="*/ 383454 h 812606"/>
                <a:gd name="connsiteX35" fmla="*/ 6984244 w 12329382"/>
                <a:gd name="connsiteY35" fmla="*/ 380360 h 812606"/>
                <a:gd name="connsiteX36" fmla="*/ 7040193 w 12329382"/>
                <a:gd name="connsiteY36" fmla="*/ 286991 h 812606"/>
                <a:gd name="connsiteX37" fmla="*/ 7531945 w 12329382"/>
                <a:gd name="connsiteY37" fmla="*/ 1 h 812606"/>
                <a:gd name="connsiteX38" fmla="*/ 7902372 w 12329382"/>
                <a:gd name="connsiteY38" fmla="*/ 148597 h 812606"/>
                <a:gd name="connsiteX39" fmla="*/ 7950578 w 12329382"/>
                <a:gd name="connsiteY39" fmla="*/ 195936 h 812606"/>
                <a:gd name="connsiteX40" fmla="*/ 7964428 w 12329382"/>
                <a:gd name="connsiteY40" fmla="*/ 204977 h 812606"/>
                <a:gd name="connsiteX41" fmla="*/ 8404256 w 12329382"/>
                <a:gd name="connsiteY41" fmla="*/ 492302 h 812606"/>
                <a:gd name="connsiteX42" fmla="*/ 8669867 w 12329382"/>
                <a:gd name="connsiteY42" fmla="*/ 401515 h 812606"/>
                <a:gd name="connsiteX43" fmla="*/ 8720648 w 12329382"/>
                <a:gd name="connsiteY43" fmla="*/ 356531 h 812606"/>
                <a:gd name="connsiteX44" fmla="*/ 8832571 w 12329382"/>
                <a:gd name="connsiteY44" fmla="*/ 258676 h 812606"/>
                <a:gd name="connsiteX45" fmla="*/ 8873851 w 12329382"/>
                <a:gd name="connsiteY45" fmla="*/ 229399 h 812606"/>
                <a:gd name="connsiteX46" fmla="*/ 9147424 w 12329382"/>
                <a:gd name="connsiteY46" fmla="*/ 151993 h 812606"/>
                <a:gd name="connsiteX47" fmla="*/ 9517851 w 12329382"/>
                <a:gd name="connsiteY47" fmla="*/ 300589 h 812606"/>
                <a:gd name="connsiteX48" fmla="*/ 9566057 w 12329382"/>
                <a:gd name="connsiteY48" fmla="*/ 347928 h 812606"/>
                <a:gd name="connsiteX49" fmla="*/ 9579906 w 12329382"/>
                <a:gd name="connsiteY49" fmla="*/ 356969 h 812606"/>
                <a:gd name="connsiteX50" fmla="*/ 10019736 w 12329382"/>
                <a:gd name="connsiteY50" fmla="*/ 644295 h 812606"/>
                <a:gd name="connsiteX51" fmla="*/ 10442798 w 12329382"/>
                <a:gd name="connsiteY51" fmla="*/ 383862 h 812606"/>
                <a:gd name="connsiteX52" fmla="*/ 10443050 w 12329382"/>
                <a:gd name="connsiteY52" fmla="*/ 383453 h 812606"/>
                <a:gd name="connsiteX53" fmla="*/ 10444542 w 12329382"/>
                <a:gd name="connsiteY53" fmla="*/ 380359 h 812606"/>
                <a:gd name="connsiteX54" fmla="*/ 10502072 w 12329382"/>
                <a:gd name="connsiteY54" fmla="*/ 271318 h 812606"/>
                <a:gd name="connsiteX55" fmla="*/ 10500491 w 12329382"/>
                <a:gd name="connsiteY55" fmla="*/ 286990 h 812606"/>
                <a:gd name="connsiteX56" fmla="*/ 10992243 w 12329382"/>
                <a:gd name="connsiteY56" fmla="*/ 0 h 812606"/>
                <a:gd name="connsiteX57" fmla="*/ 11362670 w 12329382"/>
                <a:gd name="connsiteY57" fmla="*/ 148596 h 812606"/>
                <a:gd name="connsiteX58" fmla="*/ 11410876 w 12329382"/>
                <a:gd name="connsiteY58" fmla="*/ 195935 h 812606"/>
                <a:gd name="connsiteX59" fmla="*/ 11424726 w 12329382"/>
                <a:gd name="connsiteY59" fmla="*/ 204976 h 812606"/>
                <a:gd name="connsiteX60" fmla="*/ 11864555 w 12329382"/>
                <a:gd name="connsiteY60" fmla="*/ 492302 h 812606"/>
                <a:gd name="connsiteX61" fmla="*/ 12329382 w 12329382"/>
                <a:gd name="connsiteY61" fmla="*/ 159808 h 812606"/>
                <a:gd name="connsiteX62" fmla="*/ 12329208 w 12329382"/>
                <a:gd name="connsiteY62" fmla="*/ 177225 h 812606"/>
                <a:gd name="connsiteX63" fmla="*/ 11735542 w 12329382"/>
                <a:gd name="connsiteY63" fmla="*/ 660610 h 812606"/>
                <a:gd name="connsiteX64" fmla="*/ 11365115 w 12329382"/>
                <a:gd name="connsiteY64" fmla="*/ 512014 h 812606"/>
                <a:gd name="connsiteX65" fmla="*/ 11316909 w 12329382"/>
                <a:gd name="connsiteY65" fmla="*/ 464675 h 812606"/>
                <a:gd name="connsiteX66" fmla="*/ 11303059 w 12329382"/>
                <a:gd name="connsiteY66" fmla="*/ 455634 h 812606"/>
                <a:gd name="connsiteX67" fmla="*/ 10863230 w 12329382"/>
                <a:gd name="connsiteY67" fmla="*/ 168308 h 812606"/>
                <a:gd name="connsiteX68" fmla="*/ 10440168 w 12329382"/>
                <a:gd name="connsiteY68" fmla="*/ 428741 h 812606"/>
                <a:gd name="connsiteX69" fmla="*/ 10439916 w 12329382"/>
                <a:gd name="connsiteY69" fmla="*/ 429150 h 812606"/>
                <a:gd name="connsiteX70" fmla="*/ 10438424 w 12329382"/>
                <a:gd name="connsiteY70" fmla="*/ 432244 h 812606"/>
                <a:gd name="connsiteX71" fmla="*/ 10388584 w 12329382"/>
                <a:gd name="connsiteY71" fmla="*/ 516101 h 812606"/>
                <a:gd name="connsiteX72" fmla="*/ 10382475 w 12329382"/>
                <a:gd name="connsiteY72" fmla="*/ 525613 h 812606"/>
                <a:gd name="connsiteX73" fmla="*/ 9890722 w 12329382"/>
                <a:gd name="connsiteY73" fmla="*/ 812603 h 812606"/>
                <a:gd name="connsiteX74" fmla="*/ 9520295 w 12329382"/>
                <a:gd name="connsiteY74" fmla="*/ 664007 h 812606"/>
                <a:gd name="connsiteX75" fmla="*/ 9472089 w 12329382"/>
                <a:gd name="connsiteY75" fmla="*/ 616668 h 812606"/>
                <a:gd name="connsiteX76" fmla="*/ 9458240 w 12329382"/>
                <a:gd name="connsiteY76" fmla="*/ 607627 h 812606"/>
                <a:gd name="connsiteX77" fmla="*/ 9018411 w 12329382"/>
                <a:gd name="connsiteY77" fmla="*/ 320302 h 812606"/>
                <a:gd name="connsiteX78" fmla="*/ 8752800 w 12329382"/>
                <a:gd name="connsiteY78" fmla="*/ 411089 h 812606"/>
                <a:gd name="connsiteX79" fmla="*/ 8707593 w 12329382"/>
                <a:gd name="connsiteY79" fmla="*/ 449000 h 812606"/>
                <a:gd name="connsiteX80" fmla="*/ 8590096 w 12329382"/>
                <a:gd name="connsiteY80" fmla="*/ 553928 h 812606"/>
                <a:gd name="connsiteX81" fmla="*/ 8548816 w 12329382"/>
                <a:gd name="connsiteY81" fmla="*/ 583206 h 812606"/>
                <a:gd name="connsiteX82" fmla="*/ 8275244 w 12329382"/>
                <a:gd name="connsiteY82" fmla="*/ 660611 h 812606"/>
                <a:gd name="connsiteX83" fmla="*/ 7904817 w 12329382"/>
                <a:gd name="connsiteY83" fmla="*/ 512015 h 812606"/>
                <a:gd name="connsiteX84" fmla="*/ 7856610 w 12329382"/>
                <a:gd name="connsiteY84" fmla="*/ 464676 h 812606"/>
                <a:gd name="connsiteX85" fmla="*/ 7842761 w 12329382"/>
                <a:gd name="connsiteY85" fmla="*/ 455635 h 812606"/>
                <a:gd name="connsiteX86" fmla="*/ 7402931 w 12329382"/>
                <a:gd name="connsiteY86" fmla="*/ 168309 h 812606"/>
                <a:gd name="connsiteX87" fmla="*/ 6979869 w 12329382"/>
                <a:gd name="connsiteY87" fmla="*/ 428742 h 812606"/>
                <a:gd name="connsiteX88" fmla="*/ 6979618 w 12329382"/>
                <a:gd name="connsiteY88" fmla="*/ 429151 h 812606"/>
                <a:gd name="connsiteX89" fmla="*/ 6978126 w 12329382"/>
                <a:gd name="connsiteY89" fmla="*/ 432245 h 812606"/>
                <a:gd name="connsiteX90" fmla="*/ 6922176 w 12329382"/>
                <a:gd name="connsiteY90" fmla="*/ 525614 h 812606"/>
                <a:gd name="connsiteX91" fmla="*/ 6430425 w 12329382"/>
                <a:gd name="connsiteY91" fmla="*/ 812604 h 812606"/>
                <a:gd name="connsiteX92" fmla="*/ 6059997 w 12329382"/>
                <a:gd name="connsiteY92" fmla="*/ 664008 h 812606"/>
                <a:gd name="connsiteX93" fmla="*/ 6011791 w 12329382"/>
                <a:gd name="connsiteY93" fmla="*/ 616669 h 812606"/>
                <a:gd name="connsiteX94" fmla="*/ 5997942 w 12329382"/>
                <a:gd name="connsiteY94" fmla="*/ 607628 h 812606"/>
                <a:gd name="connsiteX95" fmla="*/ 5558112 w 12329382"/>
                <a:gd name="connsiteY95" fmla="*/ 320302 h 812606"/>
                <a:gd name="connsiteX96" fmla="*/ 5292503 w 12329382"/>
                <a:gd name="connsiteY96" fmla="*/ 411089 h 812606"/>
                <a:gd name="connsiteX97" fmla="*/ 5207592 w 12329382"/>
                <a:gd name="connsiteY97" fmla="*/ 488913 h 812606"/>
                <a:gd name="connsiteX98" fmla="*/ 5088518 w 12329382"/>
                <a:gd name="connsiteY98" fmla="*/ 583208 h 812606"/>
                <a:gd name="connsiteX99" fmla="*/ 4814946 w 12329382"/>
                <a:gd name="connsiteY99" fmla="*/ 660613 h 812606"/>
                <a:gd name="connsiteX100" fmla="*/ 4444519 w 12329382"/>
                <a:gd name="connsiteY100" fmla="*/ 512017 h 812606"/>
                <a:gd name="connsiteX101" fmla="*/ 4396312 w 12329382"/>
                <a:gd name="connsiteY101" fmla="*/ 464678 h 812606"/>
                <a:gd name="connsiteX102" fmla="*/ 4382463 w 12329382"/>
                <a:gd name="connsiteY102" fmla="*/ 455637 h 812606"/>
                <a:gd name="connsiteX103" fmla="*/ 3942634 w 12329382"/>
                <a:gd name="connsiteY103" fmla="*/ 168311 h 812606"/>
                <a:gd name="connsiteX104" fmla="*/ 3519572 w 12329382"/>
                <a:gd name="connsiteY104" fmla="*/ 428744 h 812606"/>
                <a:gd name="connsiteX105" fmla="*/ 3477786 w 12329382"/>
                <a:gd name="connsiteY105" fmla="*/ 500852 h 812606"/>
                <a:gd name="connsiteX106" fmla="*/ 3461878 w 12329382"/>
                <a:gd name="connsiteY106" fmla="*/ 525616 h 812606"/>
                <a:gd name="connsiteX107" fmla="*/ 2970127 w 12329382"/>
                <a:gd name="connsiteY107" fmla="*/ 812606 h 812606"/>
                <a:gd name="connsiteX108" fmla="*/ 2599700 w 12329382"/>
                <a:gd name="connsiteY108" fmla="*/ 664010 h 812606"/>
                <a:gd name="connsiteX109" fmla="*/ 2551493 w 12329382"/>
                <a:gd name="connsiteY109" fmla="*/ 616671 h 812606"/>
                <a:gd name="connsiteX110" fmla="*/ 2537644 w 12329382"/>
                <a:gd name="connsiteY110" fmla="*/ 607630 h 812606"/>
                <a:gd name="connsiteX111" fmla="*/ 2097815 w 12329382"/>
                <a:gd name="connsiteY111" fmla="*/ 320304 h 812606"/>
                <a:gd name="connsiteX112" fmla="*/ 1832205 w 12329382"/>
                <a:gd name="connsiteY112" fmla="*/ 411091 h 812606"/>
                <a:gd name="connsiteX113" fmla="*/ 1722223 w 12329382"/>
                <a:gd name="connsiteY113" fmla="*/ 515954 h 812606"/>
                <a:gd name="connsiteX114" fmla="*/ 1628221 w 12329382"/>
                <a:gd name="connsiteY114" fmla="*/ 583210 h 812606"/>
                <a:gd name="connsiteX115" fmla="*/ 1354648 w 12329382"/>
                <a:gd name="connsiteY115" fmla="*/ 660615 h 812606"/>
                <a:gd name="connsiteX116" fmla="*/ 984221 w 12329382"/>
                <a:gd name="connsiteY116" fmla="*/ 512019 h 812606"/>
                <a:gd name="connsiteX117" fmla="*/ 931701 w 12329382"/>
                <a:gd name="connsiteY117" fmla="*/ 473303 h 812606"/>
                <a:gd name="connsiteX118" fmla="*/ 922165 w 12329382"/>
                <a:gd name="connsiteY118" fmla="*/ 455639 h 812606"/>
                <a:gd name="connsiteX119" fmla="*/ 482336 w 12329382"/>
                <a:gd name="connsiteY119" fmla="*/ 168313 h 812606"/>
                <a:gd name="connsiteX120" fmla="*/ 59274 w 12329382"/>
                <a:gd name="connsiteY120" fmla="*/ 428746 h 812606"/>
                <a:gd name="connsiteX121" fmla="*/ 59022 w 12329382"/>
                <a:gd name="connsiteY121" fmla="*/ 429155 h 812606"/>
                <a:gd name="connsiteX122" fmla="*/ 30744 w 12329382"/>
                <a:gd name="connsiteY122" fmla="*/ 480219 h 812606"/>
                <a:gd name="connsiteX123" fmla="*/ -1 w 12329382"/>
                <a:gd name="connsiteY123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59313 w 12329384"/>
                <a:gd name="connsiteY15" fmla="*/ 356972 h 812606"/>
                <a:gd name="connsiteX16" fmla="*/ 3099142 w 12329384"/>
                <a:gd name="connsiteY16" fmla="*/ 644298 h 812606"/>
                <a:gd name="connsiteX17" fmla="*/ 3522204 w 12329384"/>
                <a:gd name="connsiteY17" fmla="*/ 383865 h 812606"/>
                <a:gd name="connsiteX18" fmla="*/ 3573787 w 12329384"/>
                <a:gd name="connsiteY18" fmla="*/ 296505 h 812606"/>
                <a:gd name="connsiteX19" fmla="*/ 3579897 w 12329384"/>
                <a:gd name="connsiteY19" fmla="*/ 286993 h 812606"/>
                <a:gd name="connsiteX20" fmla="*/ 4071649 w 12329384"/>
                <a:gd name="connsiteY20" fmla="*/ 3 h 812606"/>
                <a:gd name="connsiteX21" fmla="*/ 4442076 w 12329384"/>
                <a:gd name="connsiteY21" fmla="*/ 148599 h 812606"/>
                <a:gd name="connsiteX22" fmla="*/ 4490282 w 12329384"/>
                <a:gd name="connsiteY22" fmla="*/ 195938 h 812606"/>
                <a:gd name="connsiteX23" fmla="*/ 4504132 w 12329384"/>
                <a:gd name="connsiteY23" fmla="*/ 204979 h 812606"/>
                <a:gd name="connsiteX24" fmla="*/ 4943961 w 12329384"/>
                <a:gd name="connsiteY24" fmla="*/ 492304 h 812606"/>
                <a:gd name="connsiteX25" fmla="*/ 5209571 w 12329384"/>
                <a:gd name="connsiteY25" fmla="*/ 401517 h 812606"/>
                <a:gd name="connsiteX26" fmla="*/ 5254775 w 12329384"/>
                <a:gd name="connsiteY26" fmla="*/ 363608 h 812606"/>
                <a:gd name="connsiteX27" fmla="*/ 5372276 w 12329384"/>
                <a:gd name="connsiteY27" fmla="*/ 258677 h 812606"/>
                <a:gd name="connsiteX28" fmla="*/ 5413555 w 12329384"/>
                <a:gd name="connsiteY28" fmla="*/ 229399 h 812606"/>
                <a:gd name="connsiteX29" fmla="*/ 5687128 w 12329384"/>
                <a:gd name="connsiteY29" fmla="*/ 151994 h 812606"/>
                <a:gd name="connsiteX30" fmla="*/ 6057555 w 12329384"/>
                <a:gd name="connsiteY30" fmla="*/ 300590 h 812606"/>
                <a:gd name="connsiteX31" fmla="*/ 6119611 w 12329384"/>
                <a:gd name="connsiteY31" fmla="*/ 356970 h 812606"/>
                <a:gd name="connsiteX32" fmla="*/ 6559439 w 12329384"/>
                <a:gd name="connsiteY32" fmla="*/ 644296 h 812606"/>
                <a:gd name="connsiteX33" fmla="*/ 6982502 w 12329384"/>
                <a:gd name="connsiteY33" fmla="*/ 383863 h 812606"/>
                <a:gd name="connsiteX34" fmla="*/ 6982753 w 12329384"/>
                <a:gd name="connsiteY34" fmla="*/ 383454 h 812606"/>
                <a:gd name="connsiteX35" fmla="*/ 6984246 w 12329384"/>
                <a:gd name="connsiteY35" fmla="*/ 380360 h 812606"/>
                <a:gd name="connsiteX36" fmla="*/ 7040195 w 12329384"/>
                <a:gd name="connsiteY36" fmla="*/ 286991 h 812606"/>
                <a:gd name="connsiteX37" fmla="*/ 7531947 w 12329384"/>
                <a:gd name="connsiteY37" fmla="*/ 1 h 812606"/>
                <a:gd name="connsiteX38" fmla="*/ 7902374 w 12329384"/>
                <a:gd name="connsiteY38" fmla="*/ 148597 h 812606"/>
                <a:gd name="connsiteX39" fmla="*/ 7950580 w 12329384"/>
                <a:gd name="connsiteY39" fmla="*/ 195936 h 812606"/>
                <a:gd name="connsiteX40" fmla="*/ 7964430 w 12329384"/>
                <a:gd name="connsiteY40" fmla="*/ 204977 h 812606"/>
                <a:gd name="connsiteX41" fmla="*/ 8404258 w 12329384"/>
                <a:gd name="connsiteY41" fmla="*/ 492302 h 812606"/>
                <a:gd name="connsiteX42" fmla="*/ 8669869 w 12329384"/>
                <a:gd name="connsiteY42" fmla="*/ 401515 h 812606"/>
                <a:gd name="connsiteX43" fmla="*/ 8832573 w 12329384"/>
                <a:gd name="connsiteY43" fmla="*/ 258676 h 812606"/>
                <a:gd name="connsiteX44" fmla="*/ 8873853 w 12329384"/>
                <a:gd name="connsiteY44" fmla="*/ 229399 h 812606"/>
                <a:gd name="connsiteX45" fmla="*/ 9147426 w 12329384"/>
                <a:gd name="connsiteY45" fmla="*/ 151993 h 812606"/>
                <a:gd name="connsiteX46" fmla="*/ 9517853 w 12329384"/>
                <a:gd name="connsiteY46" fmla="*/ 300589 h 812606"/>
                <a:gd name="connsiteX47" fmla="*/ 9566059 w 12329384"/>
                <a:gd name="connsiteY47" fmla="*/ 347928 h 812606"/>
                <a:gd name="connsiteX48" fmla="*/ 9579908 w 12329384"/>
                <a:gd name="connsiteY48" fmla="*/ 356969 h 812606"/>
                <a:gd name="connsiteX49" fmla="*/ 10019738 w 12329384"/>
                <a:gd name="connsiteY49" fmla="*/ 644295 h 812606"/>
                <a:gd name="connsiteX50" fmla="*/ 10442800 w 12329384"/>
                <a:gd name="connsiteY50" fmla="*/ 383862 h 812606"/>
                <a:gd name="connsiteX51" fmla="*/ 10443052 w 12329384"/>
                <a:gd name="connsiteY51" fmla="*/ 383453 h 812606"/>
                <a:gd name="connsiteX52" fmla="*/ 10444544 w 12329384"/>
                <a:gd name="connsiteY52" fmla="*/ 380359 h 812606"/>
                <a:gd name="connsiteX53" fmla="*/ 10502074 w 12329384"/>
                <a:gd name="connsiteY53" fmla="*/ 271318 h 812606"/>
                <a:gd name="connsiteX54" fmla="*/ 10500493 w 12329384"/>
                <a:gd name="connsiteY54" fmla="*/ 286990 h 812606"/>
                <a:gd name="connsiteX55" fmla="*/ 10992245 w 12329384"/>
                <a:gd name="connsiteY55" fmla="*/ 0 h 812606"/>
                <a:gd name="connsiteX56" fmla="*/ 11362672 w 12329384"/>
                <a:gd name="connsiteY56" fmla="*/ 148596 h 812606"/>
                <a:gd name="connsiteX57" fmla="*/ 11410878 w 12329384"/>
                <a:gd name="connsiteY57" fmla="*/ 195935 h 812606"/>
                <a:gd name="connsiteX58" fmla="*/ 11424728 w 12329384"/>
                <a:gd name="connsiteY58" fmla="*/ 204976 h 812606"/>
                <a:gd name="connsiteX59" fmla="*/ 11864557 w 12329384"/>
                <a:gd name="connsiteY59" fmla="*/ 492302 h 812606"/>
                <a:gd name="connsiteX60" fmla="*/ 12329384 w 12329384"/>
                <a:gd name="connsiteY60" fmla="*/ 159808 h 812606"/>
                <a:gd name="connsiteX61" fmla="*/ 12329210 w 12329384"/>
                <a:gd name="connsiteY61" fmla="*/ 177225 h 812606"/>
                <a:gd name="connsiteX62" fmla="*/ 11735544 w 12329384"/>
                <a:gd name="connsiteY62" fmla="*/ 660610 h 812606"/>
                <a:gd name="connsiteX63" fmla="*/ 11365117 w 12329384"/>
                <a:gd name="connsiteY63" fmla="*/ 512014 h 812606"/>
                <a:gd name="connsiteX64" fmla="*/ 11316911 w 12329384"/>
                <a:gd name="connsiteY64" fmla="*/ 464675 h 812606"/>
                <a:gd name="connsiteX65" fmla="*/ 11303061 w 12329384"/>
                <a:gd name="connsiteY65" fmla="*/ 455634 h 812606"/>
                <a:gd name="connsiteX66" fmla="*/ 10863232 w 12329384"/>
                <a:gd name="connsiteY66" fmla="*/ 168308 h 812606"/>
                <a:gd name="connsiteX67" fmla="*/ 10440170 w 12329384"/>
                <a:gd name="connsiteY67" fmla="*/ 428741 h 812606"/>
                <a:gd name="connsiteX68" fmla="*/ 10439918 w 12329384"/>
                <a:gd name="connsiteY68" fmla="*/ 429150 h 812606"/>
                <a:gd name="connsiteX69" fmla="*/ 10438426 w 12329384"/>
                <a:gd name="connsiteY69" fmla="*/ 432244 h 812606"/>
                <a:gd name="connsiteX70" fmla="*/ 10388586 w 12329384"/>
                <a:gd name="connsiteY70" fmla="*/ 516101 h 812606"/>
                <a:gd name="connsiteX71" fmla="*/ 10382477 w 12329384"/>
                <a:gd name="connsiteY71" fmla="*/ 525613 h 812606"/>
                <a:gd name="connsiteX72" fmla="*/ 9890724 w 12329384"/>
                <a:gd name="connsiteY72" fmla="*/ 812603 h 812606"/>
                <a:gd name="connsiteX73" fmla="*/ 9520297 w 12329384"/>
                <a:gd name="connsiteY73" fmla="*/ 664007 h 812606"/>
                <a:gd name="connsiteX74" fmla="*/ 9472091 w 12329384"/>
                <a:gd name="connsiteY74" fmla="*/ 616668 h 812606"/>
                <a:gd name="connsiteX75" fmla="*/ 9458242 w 12329384"/>
                <a:gd name="connsiteY75" fmla="*/ 607627 h 812606"/>
                <a:gd name="connsiteX76" fmla="*/ 9018413 w 12329384"/>
                <a:gd name="connsiteY76" fmla="*/ 320302 h 812606"/>
                <a:gd name="connsiteX77" fmla="*/ 8752802 w 12329384"/>
                <a:gd name="connsiteY77" fmla="*/ 411089 h 812606"/>
                <a:gd name="connsiteX78" fmla="*/ 8707595 w 12329384"/>
                <a:gd name="connsiteY78" fmla="*/ 449000 h 812606"/>
                <a:gd name="connsiteX79" fmla="*/ 8590098 w 12329384"/>
                <a:gd name="connsiteY79" fmla="*/ 553928 h 812606"/>
                <a:gd name="connsiteX80" fmla="*/ 8548818 w 12329384"/>
                <a:gd name="connsiteY80" fmla="*/ 583206 h 812606"/>
                <a:gd name="connsiteX81" fmla="*/ 8275246 w 12329384"/>
                <a:gd name="connsiteY81" fmla="*/ 660611 h 812606"/>
                <a:gd name="connsiteX82" fmla="*/ 7904819 w 12329384"/>
                <a:gd name="connsiteY82" fmla="*/ 512015 h 812606"/>
                <a:gd name="connsiteX83" fmla="*/ 7856612 w 12329384"/>
                <a:gd name="connsiteY83" fmla="*/ 464676 h 812606"/>
                <a:gd name="connsiteX84" fmla="*/ 7842763 w 12329384"/>
                <a:gd name="connsiteY84" fmla="*/ 455635 h 812606"/>
                <a:gd name="connsiteX85" fmla="*/ 7402933 w 12329384"/>
                <a:gd name="connsiteY85" fmla="*/ 168309 h 812606"/>
                <a:gd name="connsiteX86" fmla="*/ 6979871 w 12329384"/>
                <a:gd name="connsiteY86" fmla="*/ 428742 h 812606"/>
                <a:gd name="connsiteX87" fmla="*/ 6979620 w 12329384"/>
                <a:gd name="connsiteY87" fmla="*/ 429151 h 812606"/>
                <a:gd name="connsiteX88" fmla="*/ 6978128 w 12329384"/>
                <a:gd name="connsiteY88" fmla="*/ 432245 h 812606"/>
                <a:gd name="connsiteX89" fmla="*/ 6922178 w 12329384"/>
                <a:gd name="connsiteY89" fmla="*/ 525614 h 812606"/>
                <a:gd name="connsiteX90" fmla="*/ 6430427 w 12329384"/>
                <a:gd name="connsiteY90" fmla="*/ 812604 h 812606"/>
                <a:gd name="connsiteX91" fmla="*/ 6059999 w 12329384"/>
                <a:gd name="connsiteY91" fmla="*/ 664008 h 812606"/>
                <a:gd name="connsiteX92" fmla="*/ 6011793 w 12329384"/>
                <a:gd name="connsiteY92" fmla="*/ 616669 h 812606"/>
                <a:gd name="connsiteX93" fmla="*/ 5997944 w 12329384"/>
                <a:gd name="connsiteY93" fmla="*/ 607628 h 812606"/>
                <a:gd name="connsiteX94" fmla="*/ 5558114 w 12329384"/>
                <a:gd name="connsiteY94" fmla="*/ 320302 h 812606"/>
                <a:gd name="connsiteX95" fmla="*/ 5292505 w 12329384"/>
                <a:gd name="connsiteY95" fmla="*/ 411089 h 812606"/>
                <a:gd name="connsiteX96" fmla="*/ 5207594 w 12329384"/>
                <a:gd name="connsiteY96" fmla="*/ 488913 h 812606"/>
                <a:gd name="connsiteX97" fmla="*/ 5088520 w 12329384"/>
                <a:gd name="connsiteY97" fmla="*/ 583208 h 812606"/>
                <a:gd name="connsiteX98" fmla="*/ 4814948 w 12329384"/>
                <a:gd name="connsiteY98" fmla="*/ 660613 h 812606"/>
                <a:gd name="connsiteX99" fmla="*/ 4444521 w 12329384"/>
                <a:gd name="connsiteY99" fmla="*/ 512017 h 812606"/>
                <a:gd name="connsiteX100" fmla="*/ 4396314 w 12329384"/>
                <a:gd name="connsiteY100" fmla="*/ 464678 h 812606"/>
                <a:gd name="connsiteX101" fmla="*/ 4382465 w 12329384"/>
                <a:gd name="connsiteY101" fmla="*/ 455637 h 812606"/>
                <a:gd name="connsiteX102" fmla="*/ 3942636 w 12329384"/>
                <a:gd name="connsiteY102" fmla="*/ 168311 h 812606"/>
                <a:gd name="connsiteX103" fmla="*/ 3519574 w 12329384"/>
                <a:gd name="connsiteY103" fmla="*/ 428744 h 812606"/>
                <a:gd name="connsiteX104" fmla="*/ 3477788 w 12329384"/>
                <a:gd name="connsiteY104" fmla="*/ 500852 h 812606"/>
                <a:gd name="connsiteX105" fmla="*/ 3461880 w 12329384"/>
                <a:gd name="connsiteY105" fmla="*/ 525616 h 812606"/>
                <a:gd name="connsiteX106" fmla="*/ 2970129 w 12329384"/>
                <a:gd name="connsiteY106" fmla="*/ 812606 h 812606"/>
                <a:gd name="connsiteX107" fmla="*/ 2599702 w 12329384"/>
                <a:gd name="connsiteY107" fmla="*/ 664010 h 812606"/>
                <a:gd name="connsiteX108" fmla="*/ 2551495 w 12329384"/>
                <a:gd name="connsiteY108" fmla="*/ 616671 h 812606"/>
                <a:gd name="connsiteX109" fmla="*/ 2537646 w 12329384"/>
                <a:gd name="connsiteY109" fmla="*/ 607630 h 812606"/>
                <a:gd name="connsiteX110" fmla="*/ 2097817 w 12329384"/>
                <a:gd name="connsiteY110" fmla="*/ 320304 h 812606"/>
                <a:gd name="connsiteX111" fmla="*/ 1832207 w 12329384"/>
                <a:gd name="connsiteY111" fmla="*/ 411091 h 812606"/>
                <a:gd name="connsiteX112" fmla="*/ 1722225 w 12329384"/>
                <a:gd name="connsiteY112" fmla="*/ 515954 h 812606"/>
                <a:gd name="connsiteX113" fmla="*/ 1628223 w 12329384"/>
                <a:gd name="connsiteY113" fmla="*/ 583210 h 812606"/>
                <a:gd name="connsiteX114" fmla="*/ 1354650 w 12329384"/>
                <a:gd name="connsiteY114" fmla="*/ 660615 h 812606"/>
                <a:gd name="connsiteX115" fmla="*/ 984223 w 12329384"/>
                <a:gd name="connsiteY115" fmla="*/ 512019 h 812606"/>
                <a:gd name="connsiteX116" fmla="*/ 931703 w 12329384"/>
                <a:gd name="connsiteY116" fmla="*/ 473303 h 812606"/>
                <a:gd name="connsiteX117" fmla="*/ 922167 w 12329384"/>
                <a:gd name="connsiteY117" fmla="*/ 455639 h 812606"/>
                <a:gd name="connsiteX118" fmla="*/ 482338 w 12329384"/>
                <a:gd name="connsiteY118" fmla="*/ 168313 h 812606"/>
                <a:gd name="connsiteX119" fmla="*/ 59276 w 12329384"/>
                <a:gd name="connsiteY119" fmla="*/ 428746 h 812606"/>
                <a:gd name="connsiteX120" fmla="*/ 59024 w 12329384"/>
                <a:gd name="connsiteY120" fmla="*/ 429155 h 812606"/>
                <a:gd name="connsiteX121" fmla="*/ 30746 w 12329384"/>
                <a:gd name="connsiteY121" fmla="*/ 480219 h 812606"/>
                <a:gd name="connsiteX122" fmla="*/ 1 w 12329384"/>
                <a:gd name="connsiteY122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490280 w 12329382"/>
                <a:gd name="connsiteY22" fmla="*/ 195938 h 812606"/>
                <a:gd name="connsiteX23" fmla="*/ 4504130 w 12329382"/>
                <a:gd name="connsiteY23" fmla="*/ 204979 h 812606"/>
                <a:gd name="connsiteX24" fmla="*/ 4943959 w 12329382"/>
                <a:gd name="connsiteY24" fmla="*/ 492304 h 812606"/>
                <a:gd name="connsiteX25" fmla="*/ 5209569 w 12329382"/>
                <a:gd name="connsiteY25" fmla="*/ 401517 h 812606"/>
                <a:gd name="connsiteX26" fmla="*/ 5254773 w 12329382"/>
                <a:gd name="connsiteY26" fmla="*/ 363608 h 812606"/>
                <a:gd name="connsiteX27" fmla="*/ 5372274 w 12329382"/>
                <a:gd name="connsiteY27" fmla="*/ 258677 h 812606"/>
                <a:gd name="connsiteX28" fmla="*/ 5413553 w 12329382"/>
                <a:gd name="connsiteY28" fmla="*/ 229399 h 812606"/>
                <a:gd name="connsiteX29" fmla="*/ 5687126 w 12329382"/>
                <a:gd name="connsiteY29" fmla="*/ 151994 h 812606"/>
                <a:gd name="connsiteX30" fmla="*/ 6057553 w 12329382"/>
                <a:gd name="connsiteY30" fmla="*/ 300590 h 812606"/>
                <a:gd name="connsiteX31" fmla="*/ 6119609 w 12329382"/>
                <a:gd name="connsiteY31" fmla="*/ 356970 h 812606"/>
                <a:gd name="connsiteX32" fmla="*/ 6559437 w 12329382"/>
                <a:gd name="connsiteY32" fmla="*/ 644296 h 812606"/>
                <a:gd name="connsiteX33" fmla="*/ 6982500 w 12329382"/>
                <a:gd name="connsiteY33" fmla="*/ 383863 h 812606"/>
                <a:gd name="connsiteX34" fmla="*/ 6982751 w 12329382"/>
                <a:gd name="connsiteY34" fmla="*/ 383454 h 812606"/>
                <a:gd name="connsiteX35" fmla="*/ 6984244 w 12329382"/>
                <a:gd name="connsiteY35" fmla="*/ 380360 h 812606"/>
                <a:gd name="connsiteX36" fmla="*/ 7040193 w 12329382"/>
                <a:gd name="connsiteY36" fmla="*/ 286991 h 812606"/>
                <a:gd name="connsiteX37" fmla="*/ 7531945 w 12329382"/>
                <a:gd name="connsiteY37" fmla="*/ 1 h 812606"/>
                <a:gd name="connsiteX38" fmla="*/ 7902372 w 12329382"/>
                <a:gd name="connsiteY38" fmla="*/ 148597 h 812606"/>
                <a:gd name="connsiteX39" fmla="*/ 7950578 w 12329382"/>
                <a:gd name="connsiteY39" fmla="*/ 195936 h 812606"/>
                <a:gd name="connsiteX40" fmla="*/ 7964428 w 12329382"/>
                <a:gd name="connsiteY40" fmla="*/ 204977 h 812606"/>
                <a:gd name="connsiteX41" fmla="*/ 8404256 w 12329382"/>
                <a:gd name="connsiteY41" fmla="*/ 492302 h 812606"/>
                <a:gd name="connsiteX42" fmla="*/ 8669867 w 12329382"/>
                <a:gd name="connsiteY42" fmla="*/ 401515 h 812606"/>
                <a:gd name="connsiteX43" fmla="*/ 8832571 w 12329382"/>
                <a:gd name="connsiteY43" fmla="*/ 258676 h 812606"/>
                <a:gd name="connsiteX44" fmla="*/ 8873851 w 12329382"/>
                <a:gd name="connsiteY44" fmla="*/ 229399 h 812606"/>
                <a:gd name="connsiteX45" fmla="*/ 9147424 w 12329382"/>
                <a:gd name="connsiteY45" fmla="*/ 151993 h 812606"/>
                <a:gd name="connsiteX46" fmla="*/ 9517851 w 12329382"/>
                <a:gd name="connsiteY46" fmla="*/ 300589 h 812606"/>
                <a:gd name="connsiteX47" fmla="*/ 9566057 w 12329382"/>
                <a:gd name="connsiteY47" fmla="*/ 347928 h 812606"/>
                <a:gd name="connsiteX48" fmla="*/ 9579906 w 12329382"/>
                <a:gd name="connsiteY48" fmla="*/ 356969 h 812606"/>
                <a:gd name="connsiteX49" fmla="*/ 10019736 w 12329382"/>
                <a:gd name="connsiteY49" fmla="*/ 644295 h 812606"/>
                <a:gd name="connsiteX50" fmla="*/ 10442798 w 12329382"/>
                <a:gd name="connsiteY50" fmla="*/ 383862 h 812606"/>
                <a:gd name="connsiteX51" fmla="*/ 10443050 w 12329382"/>
                <a:gd name="connsiteY51" fmla="*/ 383453 h 812606"/>
                <a:gd name="connsiteX52" fmla="*/ 10444542 w 12329382"/>
                <a:gd name="connsiteY52" fmla="*/ 380359 h 812606"/>
                <a:gd name="connsiteX53" fmla="*/ 10502072 w 12329382"/>
                <a:gd name="connsiteY53" fmla="*/ 271318 h 812606"/>
                <a:gd name="connsiteX54" fmla="*/ 10500491 w 12329382"/>
                <a:gd name="connsiteY54" fmla="*/ 286990 h 812606"/>
                <a:gd name="connsiteX55" fmla="*/ 10992243 w 12329382"/>
                <a:gd name="connsiteY55" fmla="*/ 0 h 812606"/>
                <a:gd name="connsiteX56" fmla="*/ 11362670 w 12329382"/>
                <a:gd name="connsiteY56" fmla="*/ 148596 h 812606"/>
                <a:gd name="connsiteX57" fmla="*/ 11410876 w 12329382"/>
                <a:gd name="connsiteY57" fmla="*/ 195935 h 812606"/>
                <a:gd name="connsiteX58" fmla="*/ 11424726 w 12329382"/>
                <a:gd name="connsiteY58" fmla="*/ 204976 h 812606"/>
                <a:gd name="connsiteX59" fmla="*/ 11864555 w 12329382"/>
                <a:gd name="connsiteY59" fmla="*/ 492302 h 812606"/>
                <a:gd name="connsiteX60" fmla="*/ 12329382 w 12329382"/>
                <a:gd name="connsiteY60" fmla="*/ 159808 h 812606"/>
                <a:gd name="connsiteX61" fmla="*/ 12329208 w 12329382"/>
                <a:gd name="connsiteY61" fmla="*/ 177225 h 812606"/>
                <a:gd name="connsiteX62" fmla="*/ 11735542 w 12329382"/>
                <a:gd name="connsiteY62" fmla="*/ 660610 h 812606"/>
                <a:gd name="connsiteX63" fmla="*/ 11365115 w 12329382"/>
                <a:gd name="connsiteY63" fmla="*/ 512014 h 812606"/>
                <a:gd name="connsiteX64" fmla="*/ 11316909 w 12329382"/>
                <a:gd name="connsiteY64" fmla="*/ 464675 h 812606"/>
                <a:gd name="connsiteX65" fmla="*/ 11303059 w 12329382"/>
                <a:gd name="connsiteY65" fmla="*/ 455634 h 812606"/>
                <a:gd name="connsiteX66" fmla="*/ 10863230 w 12329382"/>
                <a:gd name="connsiteY66" fmla="*/ 168308 h 812606"/>
                <a:gd name="connsiteX67" fmla="*/ 10440168 w 12329382"/>
                <a:gd name="connsiteY67" fmla="*/ 428741 h 812606"/>
                <a:gd name="connsiteX68" fmla="*/ 10439916 w 12329382"/>
                <a:gd name="connsiteY68" fmla="*/ 429150 h 812606"/>
                <a:gd name="connsiteX69" fmla="*/ 10438424 w 12329382"/>
                <a:gd name="connsiteY69" fmla="*/ 432244 h 812606"/>
                <a:gd name="connsiteX70" fmla="*/ 10388584 w 12329382"/>
                <a:gd name="connsiteY70" fmla="*/ 516101 h 812606"/>
                <a:gd name="connsiteX71" fmla="*/ 10382475 w 12329382"/>
                <a:gd name="connsiteY71" fmla="*/ 525613 h 812606"/>
                <a:gd name="connsiteX72" fmla="*/ 9890722 w 12329382"/>
                <a:gd name="connsiteY72" fmla="*/ 812603 h 812606"/>
                <a:gd name="connsiteX73" fmla="*/ 9520295 w 12329382"/>
                <a:gd name="connsiteY73" fmla="*/ 664007 h 812606"/>
                <a:gd name="connsiteX74" fmla="*/ 9472089 w 12329382"/>
                <a:gd name="connsiteY74" fmla="*/ 616668 h 812606"/>
                <a:gd name="connsiteX75" fmla="*/ 9458240 w 12329382"/>
                <a:gd name="connsiteY75" fmla="*/ 607627 h 812606"/>
                <a:gd name="connsiteX76" fmla="*/ 9018411 w 12329382"/>
                <a:gd name="connsiteY76" fmla="*/ 320302 h 812606"/>
                <a:gd name="connsiteX77" fmla="*/ 8752800 w 12329382"/>
                <a:gd name="connsiteY77" fmla="*/ 411089 h 812606"/>
                <a:gd name="connsiteX78" fmla="*/ 8707593 w 12329382"/>
                <a:gd name="connsiteY78" fmla="*/ 449000 h 812606"/>
                <a:gd name="connsiteX79" fmla="*/ 8590096 w 12329382"/>
                <a:gd name="connsiteY79" fmla="*/ 553928 h 812606"/>
                <a:gd name="connsiteX80" fmla="*/ 8548816 w 12329382"/>
                <a:gd name="connsiteY80" fmla="*/ 583206 h 812606"/>
                <a:gd name="connsiteX81" fmla="*/ 8275244 w 12329382"/>
                <a:gd name="connsiteY81" fmla="*/ 660611 h 812606"/>
                <a:gd name="connsiteX82" fmla="*/ 7904817 w 12329382"/>
                <a:gd name="connsiteY82" fmla="*/ 512015 h 812606"/>
                <a:gd name="connsiteX83" fmla="*/ 7856610 w 12329382"/>
                <a:gd name="connsiteY83" fmla="*/ 464676 h 812606"/>
                <a:gd name="connsiteX84" fmla="*/ 7842761 w 12329382"/>
                <a:gd name="connsiteY84" fmla="*/ 455635 h 812606"/>
                <a:gd name="connsiteX85" fmla="*/ 7402931 w 12329382"/>
                <a:gd name="connsiteY85" fmla="*/ 168309 h 812606"/>
                <a:gd name="connsiteX86" fmla="*/ 6979869 w 12329382"/>
                <a:gd name="connsiteY86" fmla="*/ 428742 h 812606"/>
                <a:gd name="connsiteX87" fmla="*/ 6979618 w 12329382"/>
                <a:gd name="connsiteY87" fmla="*/ 429151 h 812606"/>
                <a:gd name="connsiteX88" fmla="*/ 6922176 w 12329382"/>
                <a:gd name="connsiteY88" fmla="*/ 525614 h 812606"/>
                <a:gd name="connsiteX89" fmla="*/ 6430425 w 12329382"/>
                <a:gd name="connsiteY89" fmla="*/ 812604 h 812606"/>
                <a:gd name="connsiteX90" fmla="*/ 6059997 w 12329382"/>
                <a:gd name="connsiteY90" fmla="*/ 664008 h 812606"/>
                <a:gd name="connsiteX91" fmla="*/ 6011791 w 12329382"/>
                <a:gd name="connsiteY91" fmla="*/ 616669 h 812606"/>
                <a:gd name="connsiteX92" fmla="*/ 5997942 w 12329382"/>
                <a:gd name="connsiteY92" fmla="*/ 607628 h 812606"/>
                <a:gd name="connsiteX93" fmla="*/ 5558112 w 12329382"/>
                <a:gd name="connsiteY93" fmla="*/ 320302 h 812606"/>
                <a:gd name="connsiteX94" fmla="*/ 5292503 w 12329382"/>
                <a:gd name="connsiteY94" fmla="*/ 411089 h 812606"/>
                <a:gd name="connsiteX95" fmla="*/ 5207592 w 12329382"/>
                <a:gd name="connsiteY95" fmla="*/ 488913 h 812606"/>
                <a:gd name="connsiteX96" fmla="*/ 5088518 w 12329382"/>
                <a:gd name="connsiteY96" fmla="*/ 583208 h 812606"/>
                <a:gd name="connsiteX97" fmla="*/ 4814946 w 12329382"/>
                <a:gd name="connsiteY97" fmla="*/ 660613 h 812606"/>
                <a:gd name="connsiteX98" fmla="*/ 4444519 w 12329382"/>
                <a:gd name="connsiteY98" fmla="*/ 512017 h 812606"/>
                <a:gd name="connsiteX99" fmla="*/ 4396312 w 12329382"/>
                <a:gd name="connsiteY99" fmla="*/ 464678 h 812606"/>
                <a:gd name="connsiteX100" fmla="*/ 4382463 w 12329382"/>
                <a:gd name="connsiteY100" fmla="*/ 455637 h 812606"/>
                <a:gd name="connsiteX101" fmla="*/ 3942634 w 12329382"/>
                <a:gd name="connsiteY101" fmla="*/ 168311 h 812606"/>
                <a:gd name="connsiteX102" fmla="*/ 3519572 w 12329382"/>
                <a:gd name="connsiteY102" fmla="*/ 428744 h 812606"/>
                <a:gd name="connsiteX103" fmla="*/ 3477786 w 12329382"/>
                <a:gd name="connsiteY103" fmla="*/ 500852 h 812606"/>
                <a:gd name="connsiteX104" fmla="*/ 3461878 w 12329382"/>
                <a:gd name="connsiteY104" fmla="*/ 525616 h 812606"/>
                <a:gd name="connsiteX105" fmla="*/ 2970127 w 12329382"/>
                <a:gd name="connsiteY105" fmla="*/ 812606 h 812606"/>
                <a:gd name="connsiteX106" fmla="*/ 2599700 w 12329382"/>
                <a:gd name="connsiteY106" fmla="*/ 664010 h 812606"/>
                <a:gd name="connsiteX107" fmla="*/ 2551493 w 12329382"/>
                <a:gd name="connsiteY107" fmla="*/ 616671 h 812606"/>
                <a:gd name="connsiteX108" fmla="*/ 2537644 w 12329382"/>
                <a:gd name="connsiteY108" fmla="*/ 607630 h 812606"/>
                <a:gd name="connsiteX109" fmla="*/ 2097815 w 12329382"/>
                <a:gd name="connsiteY109" fmla="*/ 320304 h 812606"/>
                <a:gd name="connsiteX110" fmla="*/ 1832205 w 12329382"/>
                <a:gd name="connsiteY110" fmla="*/ 411091 h 812606"/>
                <a:gd name="connsiteX111" fmla="*/ 1722223 w 12329382"/>
                <a:gd name="connsiteY111" fmla="*/ 515954 h 812606"/>
                <a:gd name="connsiteX112" fmla="*/ 1628221 w 12329382"/>
                <a:gd name="connsiteY112" fmla="*/ 583210 h 812606"/>
                <a:gd name="connsiteX113" fmla="*/ 1354648 w 12329382"/>
                <a:gd name="connsiteY113" fmla="*/ 660615 h 812606"/>
                <a:gd name="connsiteX114" fmla="*/ 984221 w 12329382"/>
                <a:gd name="connsiteY114" fmla="*/ 512019 h 812606"/>
                <a:gd name="connsiteX115" fmla="*/ 931701 w 12329382"/>
                <a:gd name="connsiteY115" fmla="*/ 473303 h 812606"/>
                <a:gd name="connsiteX116" fmla="*/ 922165 w 12329382"/>
                <a:gd name="connsiteY116" fmla="*/ 455639 h 812606"/>
                <a:gd name="connsiteX117" fmla="*/ 482336 w 12329382"/>
                <a:gd name="connsiteY117" fmla="*/ 168313 h 812606"/>
                <a:gd name="connsiteX118" fmla="*/ 59274 w 12329382"/>
                <a:gd name="connsiteY118" fmla="*/ 428746 h 812606"/>
                <a:gd name="connsiteX119" fmla="*/ 59022 w 12329382"/>
                <a:gd name="connsiteY119" fmla="*/ 429155 h 812606"/>
                <a:gd name="connsiteX120" fmla="*/ 30744 w 12329382"/>
                <a:gd name="connsiteY120" fmla="*/ 480219 h 812606"/>
                <a:gd name="connsiteX121" fmla="*/ -1 w 12329382"/>
                <a:gd name="connsiteY121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59313 w 12329384"/>
                <a:gd name="connsiteY15" fmla="*/ 356972 h 812606"/>
                <a:gd name="connsiteX16" fmla="*/ 3099142 w 12329384"/>
                <a:gd name="connsiteY16" fmla="*/ 644298 h 812606"/>
                <a:gd name="connsiteX17" fmla="*/ 3522204 w 12329384"/>
                <a:gd name="connsiteY17" fmla="*/ 383865 h 812606"/>
                <a:gd name="connsiteX18" fmla="*/ 3573787 w 12329384"/>
                <a:gd name="connsiteY18" fmla="*/ 296505 h 812606"/>
                <a:gd name="connsiteX19" fmla="*/ 3579897 w 12329384"/>
                <a:gd name="connsiteY19" fmla="*/ 286993 h 812606"/>
                <a:gd name="connsiteX20" fmla="*/ 4071649 w 12329384"/>
                <a:gd name="connsiteY20" fmla="*/ 3 h 812606"/>
                <a:gd name="connsiteX21" fmla="*/ 4442076 w 12329384"/>
                <a:gd name="connsiteY21" fmla="*/ 148599 h 812606"/>
                <a:gd name="connsiteX22" fmla="*/ 4504132 w 12329384"/>
                <a:gd name="connsiteY22" fmla="*/ 204979 h 812606"/>
                <a:gd name="connsiteX23" fmla="*/ 4943961 w 12329384"/>
                <a:gd name="connsiteY23" fmla="*/ 492304 h 812606"/>
                <a:gd name="connsiteX24" fmla="*/ 5209571 w 12329384"/>
                <a:gd name="connsiteY24" fmla="*/ 401517 h 812606"/>
                <a:gd name="connsiteX25" fmla="*/ 5254775 w 12329384"/>
                <a:gd name="connsiteY25" fmla="*/ 363608 h 812606"/>
                <a:gd name="connsiteX26" fmla="*/ 5372276 w 12329384"/>
                <a:gd name="connsiteY26" fmla="*/ 258677 h 812606"/>
                <a:gd name="connsiteX27" fmla="*/ 5413555 w 12329384"/>
                <a:gd name="connsiteY27" fmla="*/ 229399 h 812606"/>
                <a:gd name="connsiteX28" fmla="*/ 5687128 w 12329384"/>
                <a:gd name="connsiteY28" fmla="*/ 151994 h 812606"/>
                <a:gd name="connsiteX29" fmla="*/ 6057555 w 12329384"/>
                <a:gd name="connsiteY29" fmla="*/ 300590 h 812606"/>
                <a:gd name="connsiteX30" fmla="*/ 6119611 w 12329384"/>
                <a:gd name="connsiteY30" fmla="*/ 356970 h 812606"/>
                <a:gd name="connsiteX31" fmla="*/ 6559439 w 12329384"/>
                <a:gd name="connsiteY31" fmla="*/ 644296 h 812606"/>
                <a:gd name="connsiteX32" fmla="*/ 6982502 w 12329384"/>
                <a:gd name="connsiteY32" fmla="*/ 383863 h 812606"/>
                <a:gd name="connsiteX33" fmla="*/ 6982753 w 12329384"/>
                <a:gd name="connsiteY33" fmla="*/ 383454 h 812606"/>
                <a:gd name="connsiteX34" fmla="*/ 6984246 w 12329384"/>
                <a:gd name="connsiteY34" fmla="*/ 380360 h 812606"/>
                <a:gd name="connsiteX35" fmla="*/ 7040195 w 12329384"/>
                <a:gd name="connsiteY35" fmla="*/ 286991 h 812606"/>
                <a:gd name="connsiteX36" fmla="*/ 7531947 w 12329384"/>
                <a:gd name="connsiteY36" fmla="*/ 1 h 812606"/>
                <a:gd name="connsiteX37" fmla="*/ 7902374 w 12329384"/>
                <a:gd name="connsiteY37" fmla="*/ 148597 h 812606"/>
                <a:gd name="connsiteX38" fmla="*/ 7950580 w 12329384"/>
                <a:gd name="connsiteY38" fmla="*/ 195936 h 812606"/>
                <a:gd name="connsiteX39" fmla="*/ 7964430 w 12329384"/>
                <a:gd name="connsiteY39" fmla="*/ 204977 h 812606"/>
                <a:gd name="connsiteX40" fmla="*/ 8404258 w 12329384"/>
                <a:gd name="connsiteY40" fmla="*/ 492302 h 812606"/>
                <a:gd name="connsiteX41" fmla="*/ 8669869 w 12329384"/>
                <a:gd name="connsiteY41" fmla="*/ 401515 h 812606"/>
                <a:gd name="connsiteX42" fmla="*/ 8832573 w 12329384"/>
                <a:gd name="connsiteY42" fmla="*/ 258676 h 812606"/>
                <a:gd name="connsiteX43" fmla="*/ 8873853 w 12329384"/>
                <a:gd name="connsiteY43" fmla="*/ 229399 h 812606"/>
                <a:gd name="connsiteX44" fmla="*/ 9147426 w 12329384"/>
                <a:gd name="connsiteY44" fmla="*/ 151993 h 812606"/>
                <a:gd name="connsiteX45" fmla="*/ 9517853 w 12329384"/>
                <a:gd name="connsiteY45" fmla="*/ 300589 h 812606"/>
                <a:gd name="connsiteX46" fmla="*/ 9566059 w 12329384"/>
                <a:gd name="connsiteY46" fmla="*/ 347928 h 812606"/>
                <a:gd name="connsiteX47" fmla="*/ 9579908 w 12329384"/>
                <a:gd name="connsiteY47" fmla="*/ 356969 h 812606"/>
                <a:gd name="connsiteX48" fmla="*/ 10019738 w 12329384"/>
                <a:gd name="connsiteY48" fmla="*/ 644295 h 812606"/>
                <a:gd name="connsiteX49" fmla="*/ 10442800 w 12329384"/>
                <a:gd name="connsiteY49" fmla="*/ 383862 h 812606"/>
                <a:gd name="connsiteX50" fmla="*/ 10443052 w 12329384"/>
                <a:gd name="connsiteY50" fmla="*/ 383453 h 812606"/>
                <a:gd name="connsiteX51" fmla="*/ 10444544 w 12329384"/>
                <a:gd name="connsiteY51" fmla="*/ 380359 h 812606"/>
                <a:gd name="connsiteX52" fmla="*/ 10502074 w 12329384"/>
                <a:gd name="connsiteY52" fmla="*/ 271318 h 812606"/>
                <a:gd name="connsiteX53" fmla="*/ 10500493 w 12329384"/>
                <a:gd name="connsiteY53" fmla="*/ 286990 h 812606"/>
                <a:gd name="connsiteX54" fmla="*/ 10992245 w 12329384"/>
                <a:gd name="connsiteY54" fmla="*/ 0 h 812606"/>
                <a:gd name="connsiteX55" fmla="*/ 11362672 w 12329384"/>
                <a:gd name="connsiteY55" fmla="*/ 148596 h 812606"/>
                <a:gd name="connsiteX56" fmla="*/ 11410878 w 12329384"/>
                <a:gd name="connsiteY56" fmla="*/ 195935 h 812606"/>
                <a:gd name="connsiteX57" fmla="*/ 11424728 w 12329384"/>
                <a:gd name="connsiteY57" fmla="*/ 204976 h 812606"/>
                <a:gd name="connsiteX58" fmla="*/ 11864557 w 12329384"/>
                <a:gd name="connsiteY58" fmla="*/ 492302 h 812606"/>
                <a:gd name="connsiteX59" fmla="*/ 12329384 w 12329384"/>
                <a:gd name="connsiteY59" fmla="*/ 159808 h 812606"/>
                <a:gd name="connsiteX60" fmla="*/ 12329210 w 12329384"/>
                <a:gd name="connsiteY60" fmla="*/ 177225 h 812606"/>
                <a:gd name="connsiteX61" fmla="*/ 11735544 w 12329384"/>
                <a:gd name="connsiteY61" fmla="*/ 660610 h 812606"/>
                <a:gd name="connsiteX62" fmla="*/ 11365117 w 12329384"/>
                <a:gd name="connsiteY62" fmla="*/ 512014 h 812606"/>
                <a:gd name="connsiteX63" fmla="*/ 11316911 w 12329384"/>
                <a:gd name="connsiteY63" fmla="*/ 464675 h 812606"/>
                <a:gd name="connsiteX64" fmla="*/ 11303061 w 12329384"/>
                <a:gd name="connsiteY64" fmla="*/ 455634 h 812606"/>
                <a:gd name="connsiteX65" fmla="*/ 10863232 w 12329384"/>
                <a:gd name="connsiteY65" fmla="*/ 168308 h 812606"/>
                <a:gd name="connsiteX66" fmla="*/ 10440170 w 12329384"/>
                <a:gd name="connsiteY66" fmla="*/ 428741 h 812606"/>
                <a:gd name="connsiteX67" fmla="*/ 10439918 w 12329384"/>
                <a:gd name="connsiteY67" fmla="*/ 429150 h 812606"/>
                <a:gd name="connsiteX68" fmla="*/ 10438426 w 12329384"/>
                <a:gd name="connsiteY68" fmla="*/ 432244 h 812606"/>
                <a:gd name="connsiteX69" fmla="*/ 10388586 w 12329384"/>
                <a:gd name="connsiteY69" fmla="*/ 516101 h 812606"/>
                <a:gd name="connsiteX70" fmla="*/ 10382477 w 12329384"/>
                <a:gd name="connsiteY70" fmla="*/ 525613 h 812606"/>
                <a:gd name="connsiteX71" fmla="*/ 9890724 w 12329384"/>
                <a:gd name="connsiteY71" fmla="*/ 812603 h 812606"/>
                <a:gd name="connsiteX72" fmla="*/ 9520297 w 12329384"/>
                <a:gd name="connsiteY72" fmla="*/ 664007 h 812606"/>
                <a:gd name="connsiteX73" fmla="*/ 9472091 w 12329384"/>
                <a:gd name="connsiteY73" fmla="*/ 616668 h 812606"/>
                <a:gd name="connsiteX74" fmla="*/ 9458242 w 12329384"/>
                <a:gd name="connsiteY74" fmla="*/ 607627 h 812606"/>
                <a:gd name="connsiteX75" fmla="*/ 9018413 w 12329384"/>
                <a:gd name="connsiteY75" fmla="*/ 320302 h 812606"/>
                <a:gd name="connsiteX76" fmla="*/ 8752802 w 12329384"/>
                <a:gd name="connsiteY76" fmla="*/ 411089 h 812606"/>
                <a:gd name="connsiteX77" fmla="*/ 8707595 w 12329384"/>
                <a:gd name="connsiteY77" fmla="*/ 449000 h 812606"/>
                <a:gd name="connsiteX78" fmla="*/ 8590098 w 12329384"/>
                <a:gd name="connsiteY78" fmla="*/ 553928 h 812606"/>
                <a:gd name="connsiteX79" fmla="*/ 8548818 w 12329384"/>
                <a:gd name="connsiteY79" fmla="*/ 583206 h 812606"/>
                <a:gd name="connsiteX80" fmla="*/ 8275246 w 12329384"/>
                <a:gd name="connsiteY80" fmla="*/ 660611 h 812606"/>
                <a:gd name="connsiteX81" fmla="*/ 7904819 w 12329384"/>
                <a:gd name="connsiteY81" fmla="*/ 512015 h 812606"/>
                <a:gd name="connsiteX82" fmla="*/ 7856612 w 12329384"/>
                <a:gd name="connsiteY82" fmla="*/ 464676 h 812606"/>
                <a:gd name="connsiteX83" fmla="*/ 7842763 w 12329384"/>
                <a:gd name="connsiteY83" fmla="*/ 455635 h 812606"/>
                <a:gd name="connsiteX84" fmla="*/ 7402933 w 12329384"/>
                <a:gd name="connsiteY84" fmla="*/ 168309 h 812606"/>
                <a:gd name="connsiteX85" fmla="*/ 6979871 w 12329384"/>
                <a:gd name="connsiteY85" fmla="*/ 428742 h 812606"/>
                <a:gd name="connsiteX86" fmla="*/ 6979620 w 12329384"/>
                <a:gd name="connsiteY86" fmla="*/ 429151 h 812606"/>
                <a:gd name="connsiteX87" fmla="*/ 6922178 w 12329384"/>
                <a:gd name="connsiteY87" fmla="*/ 525614 h 812606"/>
                <a:gd name="connsiteX88" fmla="*/ 6430427 w 12329384"/>
                <a:gd name="connsiteY88" fmla="*/ 812604 h 812606"/>
                <a:gd name="connsiteX89" fmla="*/ 6059999 w 12329384"/>
                <a:gd name="connsiteY89" fmla="*/ 664008 h 812606"/>
                <a:gd name="connsiteX90" fmla="*/ 6011793 w 12329384"/>
                <a:gd name="connsiteY90" fmla="*/ 616669 h 812606"/>
                <a:gd name="connsiteX91" fmla="*/ 5997944 w 12329384"/>
                <a:gd name="connsiteY91" fmla="*/ 607628 h 812606"/>
                <a:gd name="connsiteX92" fmla="*/ 5558114 w 12329384"/>
                <a:gd name="connsiteY92" fmla="*/ 320302 h 812606"/>
                <a:gd name="connsiteX93" fmla="*/ 5292505 w 12329384"/>
                <a:gd name="connsiteY93" fmla="*/ 411089 h 812606"/>
                <a:gd name="connsiteX94" fmla="*/ 5207594 w 12329384"/>
                <a:gd name="connsiteY94" fmla="*/ 488913 h 812606"/>
                <a:gd name="connsiteX95" fmla="*/ 5088520 w 12329384"/>
                <a:gd name="connsiteY95" fmla="*/ 583208 h 812606"/>
                <a:gd name="connsiteX96" fmla="*/ 4814948 w 12329384"/>
                <a:gd name="connsiteY96" fmla="*/ 660613 h 812606"/>
                <a:gd name="connsiteX97" fmla="*/ 4444521 w 12329384"/>
                <a:gd name="connsiteY97" fmla="*/ 512017 h 812606"/>
                <a:gd name="connsiteX98" fmla="*/ 4396314 w 12329384"/>
                <a:gd name="connsiteY98" fmla="*/ 464678 h 812606"/>
                <a:gd name="connsiteX99" fmla="*/ 4382465 w 12329384"/>
                <a:gd name="connsiteY99" fmla="*/ 455637 h 812606"/>
                <a:gd name="connsiteX100" fmla="*/ 3942636 w 12329384"/>
                <a:gd name="connsiteY100" fmla="*/ 168311 h 812606"/>
                <a:gd name="connsiteX101" fmla="*/ 3519574 w 12329384"/>
                <a:gd name="connsiteY101" fmla="*/ 428744 h 812606"/>
                <a:gd name="connsiteX102" fmla="*/ 3477788 w 12329384"/>
                <a:gd name="connsiteY102" fmla="*/ 500852 h 812606"/>
                <a:gd name="connsiteX103" fmla="*/ 3461880 w 12329384"/>
                <a:gd name="connsiteY103" fmla="*/ 525616 h 812606"/>
                <a:gd name="connsiteX104" fmla="*/ 2970129 w 12329384"/>
                <a:gd name="connsiteY104" fmla="*/ 812606 h 812606"/>
                <a:gd name="connsiteX105" fmla="*/ 2599702 w 12329384"/>
                <a:gd name="connsiteY105" fmla="*/ 664010 h 812606"/>
                <a:gd name="connsiteX106" fmla="*/ 2551495 w 12329384"/>
                <a:gd name="connsiteY106" fmla="*/ 616671 h 812606"/>
                <a:gd name="connsiteX107" fmla="*/ 2537646 w 12329384"/>
                <a:gd name="connsiteY107" fmla="*/ 607630 h 812606"/>
                <a:gd name="connsiteX108" fmla="*/ 2097817 w 12329384"/>
                <a:gd name="connsiteY108" fmla="*/ 320304 h 812606"/>
                <a:gd name="connsiteX109" fmla="*/ 1832207 w 12329384"/>
                <a:gd name="connsiteY109" fmla="*/ 411091 h 812606"/>
                <a:gd name="connsiteX110" fmla="*/ 1722225 w 12329384"/>
                <a:gd name="connsiteY110" fmla="*/ 515954 h 812606"/>
                <a:gd name="connsiteX111" fmla="*/ 1628223 w 12329384"/>
                <a:gd name="connsiteY111" fmla="*/ 583210 h 812606"/>
                <a:gd name="connsiteX112" fmla="*/ 1354650 w 12329384"/>
                <a:gd name="connsiteY112" fmla="*/ 660615 h 812606"/>
                <a:gd name="connsiteX113" fmla="*/ 984223 w 12329384"/>
                <a:gd name="connsiteY113" fmla="*/ 512019 h 812606"/>
                <a:gd name="connsiteX114" fmla="*/ 931703 w 12329384"/>
                <a:gd name="connsiteY114" fmla="*/ 473303 h 812606"/>
                <a:gd name="connsiteX115" fmla="*/ 922167 w 12329384"/>
                <a:gd name="connsiteY115" fmla="*/ 455639 h 812606"/>
                <a:gd name="connsiteX116" fmla="*/ 482338 w 12329384"/>
                <a:gd name="connsiteY116" fmla="*/ 168313 h 812606"/>
                <a:gd name="connsiteX117" fmla="*/ 59276 w 12329384"/>
                <a:gd name="connsiteY117" fmla="*/ 428746 h 812606"/>
                <a:gd name="connsiteX118" fmla="*/ 59024 w 12329384"/>
                <a:gd name="connsiteY118" fmla="*/ 429155 h 812606"/>
                <a:gd name="connsiteX119" fmla="*/ 30746 w 12329384"/>
                <a:gd name="connsiteY119" fmla="*/ 480219 h 812606"/>
                <a:gd name="connsiteX120" fmla="*/ 1 w 12329384"/>
                <a:gd name="connsiteY120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504130 w 12329382"/>
                <a:gd name="connsiteY22" fmla="*/ 204979 h 812606"/>
                <a:gd name="connsiteX23" fmla="*/ 4943959 w 12329382"/>
                <a:gd name="connsiteY23" fmla="*/ 492304 h 812606"/>
                <a:gd name="connsiteX24" fmla="*/ 5209569 w 12329382"/>
                <a:gd name="connsiteY24" fmla="*/ 401517 h 812606"/>
                <a:gd name="connsiteX25" fmla="*/ 5254773 w 12329382"/>
                <a:gd name="connsiteY25" fmla="*/ 363608 h 812606"/>
                <a:gd name="connsiteX26" fmla="*/ 5372274 w 12329382"/>
                <a:gd name="connsiteY26" fmla="*/ 258677 h 812606"/>
                <a:gd name="connsiteX27" fmla="*/ 5413553 w 12329382"/>
                <a:gd name="connsiteY27" fmla="*/ 229399 h 812606"/>
                <a:gd name="connsiteX28" fmla="*/ 5687126 w 12329382"/>
                <a:gd name="connsiteY28" fmla="*/ 151994 h 812606"/>
                <a:gd name="connsiteX29" fmla="*/ 6057553 w 12329382"/>
                <a:gd name="connsiteY29" fmla="*/ 300590 h 812606"/>
                <a:gd name="connsiteX30" fmla="*/ 6119609 w 12329382"/>
                <a:gd name="connsiteY30" fmla="*/ 356970 h 812606"/>
                <a:gd name="connsiteX31" fmla="*/ 6559437 w 12329382"/>
                <a:gd name="connsiteY31" fmla="*/ 644296 h 812606"/>
                <a:gd name="connsiteX32" fmla="*/ 6982500 w 12329382"/>
                <a:gd name="connsiteY32" fmla="*/ 383863 h 812606"/>
                <a:gd name="connsiteX33" fmla="*/ 6982751 w 12329382"/>
                <a:gd name="connsiteY33" fmla="*/ 383454 h 812606"/>
                <a:gd name="connsiteX34" fmla="*/ 6984244 w 12329382"/>
                <a:gd name="connsiteY34" fmla="*/ 380360 h 812606"/>
                <a:gd name="connsiteX35" fmla="*/ 7040193 w 12329382"/>
                <a:gd name="connsiteY35" fmla="*/ 286991 h 812606"/>
                <a:gd name="connsiteX36" fmla="*/ 7531945 w 12329382"/>
                <a:gd name="connsiteY36" fmla="*/ 1 h 812606"/>
                <a:gd name="connsiteX37" fmla="*/ 7902372 w 12329382"/>
                <a:gd name="connsiteY37" fmla="*/ 148597 h 812606"/>
                <a:gd name="connsiteX38" fmla="*/ 7950578 w 12329382"/>
                <a:gd name="connsiteY38" fmla="*/ 195936 h 812606"/>
                <a:gd name="connsiteX39" fmla="*/ 7964428 w 12329382"/>
                <a:gd name="connsiteY39" fmla="*/ 204977 h 812606"/>
                <a:gd name="connsiteX40" fmla="*/ 8404256 w 12329382"/>
                <a:gd name="connsiteY40" fmla="*/ 492302 h 812606"/>
                <a:gd name="connsiteX41" fmla="*/ 8669867 w 12329382"/>
                <a:gd name="connsiteY41" fmla="*/ 401515 h 812606"/>
                <a:gd name="connsiteX42" fmla="*/ 8832571 w 12329382"/>
                <a:gd name="connsiteY42" fmla="*/ 258676 h 812606"/>
                <a:gd name="connsiteX43" fmla="*/ 8873851 w 12329382"/>
                <a:gd name="connsiteY43" fmla="*/ 229399 h 812606"/>
                <a:gd name="connsiteX44" fmla="*/ 9147424 w 12329382"/>
                <a:gd name="connsiteY44" fmla="*/ 151993 h 812606"/>
                <a:gd name="connsiteX45" fmla="*/ 9517851 w 12329382"/>
                <a:gd name="connsiteY45" fmla="*/ 300589 h 812606"/>
                <a:gd name="connsiteX46" fmla="*/ 9566057 w 12329382"/>
                <a:gd name="connsiteY46" fmla="*/ 347928 h 812606"/>
                <a:gd name="connsiteX47" fmla="*/ 9579906 w 12329382"/>
                <a:gd name="connsiteY47" fmla="*/ 356969 h 812606"/>
                <a:gd name="connsiteX48" fmla="*/ 10019736 w 12329382"/>
                <a:gd name="connsiteY48" fmla="*/ 644295 h 812606"/>
                <a:gd name="connsiteX49" fmla="*/ 10442798 w 12329382"/>
                <a:gd name="connsiteY49" fmla="*/ 383862 h 812606"/>
                <a:gd name="connsiteX50" fmla="*/ 10443050 w 12329382"/>
                <a:gd name="connsiteY50" fmla="*/ 383453 h 812606"/>
                <a:gd name="connsiteX51" fmla="*/ 10444542 w 12329382"/>
                <a:gd name="connsiteY51" fmla="*/ 380359 h 812606"/>
                <a:gd name="connsiteX52" fmla="*/ 10502072 w 12329382"/>
                <a:gd name="connsiteY52" fmla="*/ 271318 h 812606"/>
                <a:gd name="connsiteX53" fmla="*/ 10500491 w 12329382"/>
                <a:gd name="connsiteY53" fmla="*/ 286990 h 812606"/>
                <a:gd name="connsiteX54" fmla="*/ 10992243 w 12329382"/>
                <a:gd name="connsiteY54" fmla="*/ 0 h 812606"/>
                <a:gd name="connsiteX55" fmla="*/ 11362670 w 12329382"/>
                <a:gd name="connsiteY55" fmla="*/ 148596 h 812606"/>
                <a:gd name="connsiteX56" fmla="*/ 11410876 w 12329382"/>
                <a:gd name="connsiteY56" fmla="*/ 195935 h 812606"/>
                <a:gd name="connsiteX57" fmla="*/ 11424726 w 12329382"/>
                <a:gd name="connsiteY57" fmla="*/ 204976 h 812606"/>
                <a:gd name="connsiteX58" fmla="*/ 11864555 w 12329382"/>
                <a:gd name="connsiteY58" fmla="*/ 492302 h 812606"/>
                <a:gd name="connsiteX59" fmla="*/ 12329382 w 12329382"/>
                <a:gd name="connsiteY59" fmla="*/ 159808 h 812606"/>
                <a:gd name="connsiteX60" fmla="*/ 12329208 w 12329382"/>
                <a:gd name="connsiteY60" fmla="*/ 177225 h 812606"/>
                <a:gd name="connsiteX61" fmla="*/ 11735542 w 12329382"/>
                <a:gd name="connsiteY61" fmla="*/ 660610 h 812606"/>
                <a:gd name="connsiteX62" fmla="*/ 11365115 w 12329382"/>
                <a:gd name="connsiteY62" fmla="*/ 512014 h 812606"/>
                <a:gd name="connsiteX63" fmla="*/ 11316909 w 12329382"/>
                <a:gd name="connsiteY63" fmla="*/ 464675 h 812606"/>
                <a:gd name="connsiteX64" fmla="*/ 11303059 w 12329382"/>
                <a:gd name="connsiteY64" fmla="*/ 455634 h 812606"/>
                <a:gd name="connsiteX65" fmla="*/ 10863230 w 12329382"/>
                <a:gd name="connsiteY65" fmla="*/ 168308 h 812606"/>
                <a:gd name="connsiteX66" fmla="*/ 10440168 w 12329382"/>
                <a:gd name="connsiteY66" fmla="*/ 428741 h 812606"/>
                <a:gd name="connsiteX67" fmla="*/ 10439916 w 12329382"/>
                <a:gd name="connsiteY67" fmla="*/ 429150 h 812606"/>
                <a:gd name="connsiteX68" fmla="*/ 10438424 w 12329382"/>
                <a:gd name="connsiteY68" fmla="*/ 432244 h 812606"/>
                <a:gd name="connsiteX69" fmla="*/ 10388584 w 12329382"/>
                <a:gd name="connsiteY69" fmla="*/ 516101 h 812606"/>
                <a:gd name="connsiteX70" fmla="*/ 10382475 w 12329382"/>
                <a:gd name="connsiteY70" fmla="*/ 525613 h 812606"/>
                <a:gd name="connsiteX71" fmla="*/ 9890722 w 12329382"/>
                <a:gd name="connsiteY71" fmla="*/ 812603 h 812606"/>
                <a:gd name="connsiteX72" fmla="*/ 9520295 w 12329382"/>
                <a:gd name="connsiteY72" fmla="*/ 664007 h 812606"/>
                <a:gd name="connsiteX73" fmla="*/ 9472089 w 12329382"/>
                <a:gd name="connsiteY73" fmla="*/ 616668 h 812606"/>
                <a:gd name="connsiteX74" fmla="*/ 9458240 w 12329382"/>
                <a:gd name="connsiteY74" fmla="*/ 607627 h 812606"/>
                <a:gd name="connsiteX75" fmla="*/ 9018411 w 12329382"/>
                <a:gd name="connsiteY75" fmla="*/ 320302 h 812606"/>
                <a:gd name="connsiteX76" fmla="*/ 8752800 w 12329382"/>
                <a:gd name="connsiteY76" fmla="*/ 411089 h 812606"/>
                <a:gd name="connsiteX77" fmla="*/ 8707593 w 12329382"/>
                <a:gd name="connsiteY77" fmla="*/ 449000 h 812606"/>
                <a:gd name="connsiteX78" fmla="*/ 8590096 w 12329382"/>
                <a:gd name="connsiteY78" fmla="*/ 553928 h 812606"/>
                <a:gd name="connsiteX79" fmla="*/ 8548816 w 12329382"/>
                <a:gd name="connsiteY79" fmla="*/ 583206 h 812606"/>
                <a:gd name="connsiteX80" fmla="*/ 8275244 w 12329382"/>
                <a:gd name="connsiteY80" fmla="*/ 660611 h 812606"/>
                <a:gd name="connsiteX81" fmla="*/ 7904817 w 12329382"/>
                <a:gd name="connsiteY81" fmla="*/ 512015 h 812606"/>
                <a:gd name="connsiteX82" fmla="*/ 7856610 w 12329382"/>
                <a:gd name="connsiteY82" fmla="*/ 464676 h 812606"/>
                <a:gd name="connsiteX83" fmla="*/ 7842761 w 12329382"/>
                <a:gd name="connsiteY83" fmla="*/ 455635 h 812606"/>
                <a:gd name="connsiteX84" fmla="*/ 7402931 w 12329382"/>
                <a:gd name="connsiteY84" fmla="*/ 168309 h 812606"/>
                <a:gd name="connsiteX85" fmla="*/ 6979869 w 12329382"/>
                <a:gd name="connsiteY85" fmla="*/ 428742 h 812606"/>
                <a:gd name="connsiteX86" fmla="*/ 6979618 w 12329382"/>
                <a:gd name="connsiteY86" fmla="*/ 429151 h 812606"/>
                <a:gd name="connsiteX87" fmla="*/ 6922176 w 12329382"/>
                <a:gd name="connsiteY87" fmla="*/ 525614 h 812606"/>
                <a:gd name="connsiteX88" fmla="*/ 6430425 w 12329382"/>
                <a:gd name="connsiteY88" fmla="*/ 812604 h 812606"/>
                <a:gd name="connsiteX89" fmla="*/ 6059997 w 12329382"/>
                <a:gd name="connsiteY89" fmla="*/ 664008 h 812606"/>
                <a:gd name="connsiteX90" fmla="*/ 6011791 w 12329382"/>
                <a:gd name="connsiteY90" fmla="*/ 616669 h 812606"/>
                <a:gd name="connsiteX91" fmla="*/ 5997942 w 12329382"/>
                <a:gd name="connsiteY91" fmla="*/ 607628 h 812606"/>
                <a:gd name="connsiteX92" fmla="*/ 5558112 w 12329382"/>
                <a:gd name="connsiteY92" fmla="*/ 320302 h 812606"/>
                <a:gd name="connsiteX93" fmla="*/ 5292503 w 12329382"/>
                <a:gd name="connsiteY93" fmla="*/ 411089 h 812606"/>
                <a:gd name="connsiteX94" fmla="*/ 5207592 w 12329382"/>
                <a:gd name="connsiteY94" fmla="*/ 488913 h 812606"/>
                <a:gd name="connsiteX95" fmla="*/ 5088518 w 12329382"/>
                <a:gd name="connsiteY95" fmla="*/ 583208 h 812606"/>
                <a:gd name="connsiteX96" fmla="*/ 4814946 w 12329382"/>
                <a:gd name="connsiteY96" fmla="*/ 660613 h 812606"/>
                <a:gd name="connsiteX97" fmla="*/ 4444519 w 12329382"/>
                <a:gd name="connsiteY97" fmla="*/ 512017 h 812606"/>
                <a:gd name="connsiteX98" fmla="*/ 4396312 w 12329382"/>
                <a:gd name="connsiteY98" fmla="*/ 464678 h 812606"/>
                <a:gd name="connsiteX99" fmla="*/ 4382463 w 12329382"/>
                <a:gd name="connsiteY99" fmla="*/ 455637 h 812606"/>
                <a:gd name="connsiteX100" fmla="*/ 3942634 w 12329382"/>
                <a:gd name="connsiteY100" fmla="*/ 168311 h 812606"/>
                <a:gd name="connsiteX101" fmla="*/ 3519572 w 12329382"/>
                <a:gd name="connsiteY101" fmla="*/ 428744 h 812606"/>
                <a:gd name="connsiteX102" fmla="*/ 3461878 w 12329382"/>
                <a:gd name="connsiteY102" fmla="*/ 525616 h 812606"/>
                <a:gd name="connsiteX103" fmla="*/ 2970127 w 12329382"/>
                <a:gd name="connsiteY103" fmla="*/ 812606 h 812606"/>
                <a:gd name="connsiteX104" fmla="*/ 2599700 w 12329382"/>
                <a:gd name="connsiteY104" fmla="*/ 664010 h 812606"/>
                <a:gd name="connsiteX105" fmla="*/ 2551493 w 12329382"/>
                <a:gd name="connsiteY105" fmla="*/ 616671 h 812606"/>
                <a:gd name="connsiteX106" fmla="*/ 2537644 w 12329382"/>
                <a:gd name="connsiteY106" fmla="*/ 607630 h 812606"/>
                <a:gd name="connsiteX107" fmla="*/ 2097815 w 12329382"/>
                <a:gd name="connsiteY107" fmla="*/ 320304 h 812606"/>
                <a:gd name="connsiteX108" fmla="*/ 1832205 w 12329382"/>
                <a:gd name="connsiteY108" fmla="*/ 411091 h 812606"/>
                <a:gd name="connsiteX109" fmla="*/ 1722223 w 12329382"/>
                <a:gd name="connsiteY109" fmla="*/ 515954 h 812606"/>
                <a:gd name="connsiteX110" fmla="*/ 1628221 w 12329382"/>
                <a:gd name="connsiteY110" fmla="*/ 583210 h 812606"/>
                <a:gd name="connsiteX111" fmla="*/ 1354648 w 12329382"/>
                <a:gd name="connsiteY111" fmla="*/ 660615 h 812606"/>
                <a:gd name="connsiteX112" fmla="*/ 984221 w 12329382"/>
                <a:gd name="connsiteY112" fmla="*/ 512019 h 812606"/>
                <a:gd name="connsiteX113" fmla="*/ 931701 w 12329382"/>
                <a:gd name="connsiteY113" fmla="*/ 473303 h 812606"/>
                <a:gd name="connsiteX114" fmla="*/ 922165 w 12329382"/>
                <a:gd name="connsiteY114" fmla="*/ 455639 h 812606"/>
                <a:gd name="connsiteX115" fmla="*/ 482336 w 12329382"/>
                <a:gd name="connsiteY115" fmla="*/ 168313 h 812606"/>
                <a:gd name="connsiteX116" fmla="*/ 59274 w 12329382"/>
                <a:gd name="connsiteY116" fmla="*/ 428746 h 812606"/>
                <a:gd name="connsiteX117" fmla="*/ 59022 w 12329382"/>
                <a:gd name="connsiteY117" fmla="*/ 429155 h 812606"/>
                <a:gd name="connsiteX118" fmla="*/ 30744 w 12329382"/>
                <a:gd name="connsiteY118" fmla="*/ 480219 h 812606"/>
                <a:gd name="connsiteX119" fmla="*/ -1 w 12329382"/>
                <a:gd name="connsiteY119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800054 w 12329384"/>
                <a:gd name="connsiteY9" fmla="*/ 356534 h 812606"/>
                <a:gd name="connsiteX10" fmla="*/ 1953257 w 12329384"/>
                <a:gd name="connsiteY10" fmla="*/ 229401 h 812606"/>
                <a:gd name="connsiteX11" fmla="*/ 2226830 w 12329384"/>
                <a:gd name="connsiteY11" fmla="*/ 151996 h 812606"/>
                <a:gd name="connsiteX12" fmla="*/ 2597257 w 12329384"/>
                <a:gd name="connsiteY12" fmla="*/ 300592 h 812606"/>
                <a:gd name="connsiteX13" fmla="*/ 2645463 w 12329384"/>
                <a:gd name="connsiteY13" fmla="*/ 347931 h 812606"/>
                <a:gd name="connsiteX14" fmla="*/ 2659313 w 12329384"/>
                <a:gd name="connsiteY14" fmla="*/ 356972 h 812606"/>
                <a:gd name="connsiteX15" fmla="*/ 3099142 w 12329384"/>
                <a:gd name="connsiteY15" fmla="*/ 644298 h 812606"/>
                <a:gd name="connsiteX16" fmla="*/ 3522204 w 12329384"/>
                <a:gd name="connsiteY16" fmla="*/ 383865 h 812606"/>
                <a:gd name="connsiteX17" fmla="*/ 3573787 w 12329384"/>
                <a:gd name="connsiteY17" fmla="*/ 296505 h 812606"/>
                <a:gd name="connsiteX18" fmla="*/ 3579897 w 12329384"/>
                <a:gd name="connsiteY18" fmla="*/ 286993 h 812606"/>
                <a:gd name="connsiteX19" fmla="*/ 4071649 w 12329384"/>
                <a:gd name="connsiteY19" fmla="*/ 3 h 812606"/>
                <a:gd name="connsiteX20" fmla="*/ 4442076 w 12329384"/>
                <a:gd name="connsiteY20" fmla="*/ 148599 h 812606"/>
                <a:gd name="connsiteX21" fmla="*/ 4504132 w 12329384"/>
                <a:gd name="connsiteY21" fmla="*/ 204979 h 812606"/>
                <a:gd name="connsiteX22" fmla="*/ 4943961 w 12329384"/>
                <a:gd name="connsiteY22" fmla="*/ 492304 h 812606"/>
                <a:gd name="connsiteX23" fmla="*/ 5209571 w 12329384"/>
                <a:gd name="connsiteY23" fmla="*/ 401517 h 812606"/>
                <a:gd name="connsiteX24" fmla="*/ 5254775 w 12329384"/>
                <a:gd name="connsiteY24" fmla="*/ 363608 h 812606"/>
                <a:gd name="connsiteX25" fmla="*/ 5372276 w 12329384"/>
                <a:gd name="connsiteY25" fmla="*/ 258677 h 812606"/>
                <a:gd name="connsiteX26" fmla="*/ 5413555 w 12329384"/>
                <a:gd name="connsiteY26" fmla="*/ 229399 h 812606"/>
                <a:gd name="connsiteX27" fmla="*/ 5687128 w 12329384"/>
                <a:gd name="connsiteY27" fmla="*/ 151994 h 812606"/>
                <a:gd name="connsiteX28" fmla="*/ 6057555 w 12329384"/>
                <a:gd name="connsiteY28" fmla="*/ 300590 h 812606"/>
                <a:gd name="connsiteX29" fmla="*/ 6119611 w 12329384"/>
                <a:gd name="connsiteY29" fmla="*/ 356970 h 812606"/>
                <a:gd name="connsiteX30" fmla="*/ 6559439 w 12329384"/>
                <a:gd name="connsiteY30" fmla="*/ 644296 h 812606"/>
                <a:gd name="connsiteX31" fmla="*/ 6982502 w 12329384"/>
                <a:gd name="connsiteY31" fmla="*/ 383863 h 812606"/>
                <a:gd name="connsiteX32" fmla="*/ 6982753 w 12329384"/>
                <a:gd name="connsiteY32" fmla="*/ 383454 h 812606"/>
                <a:gd name="connsiteX33" fmla="*/ 6984246 w 12329384"/>
                <a:gd name="connsiteY33" fmla="*/ 380360 h 812606"/>
                <a:gd name="connsiteX34" fmla="*/ 7040195 w 12329384"/>
                <a:gd name="connsiteY34" fmla="*/ 286991 h 812606"/>
                <a:gd name="connsiteX35" fmla="*/ 7531947 w 12329384"/>
                <a:gd name="connsiteY35" fmla="*/ 1 h 812606"/>
                <a:gd name="connsiteX36" fmla="*/ 7902374 w 12329384"/>
                <a:gd name="connsiteY36" fmla="*/ 148597 h 812606"/>
                <a:gd name="connsiteX37" fmla="*/ 7950580 w 12329384"/>
                <a:gd name="connsiteY37" fmla="*/ 195936 h 812606"/>
                <a:gd name="connsiteX38" fmla="*/ 7964430 w 12329384"/>
                <a:gd name="connsiteY38" fmla="*/ 204977 h 812606"/>
                <a:gd name="connsiteX39" fmla="*/ 8404258 w 12329384"/>
                <a:gd name="connsiteY39" fmla="*/ 492302 h 812606"/>
                <a:gd name="connsiteX40" fmla="*/ 8669869 w 12329384"/>
                <a:gd name="connsiteY40" fmla="*/ 401515 h 812606"/>
                <a:gd name="connsiteX41" fmla="*/ 8832573 w 12329384"/>
                <a:gd name="connsiteY41" fmla="*/ 258676 h 812606"/>
                <a:gd name="connsiteX42" fmla="*/ 8873853 w 12329384"/>
                <a:gd name="connsiteY42" fmla="*/ 229399 h 812606"/>
                <a:gd name="connsiteX43" fmla="*/ 9147426 w 12329384"/>
                <a:gd name="connsiteY43" fmla="*/ 151993 h 812606"/>
                <a:gd name="connsiteX44" fmla="*/ 9517853 w 12329384"/>
                <a:gd name="connsiteY44" fmla="*/ 300589 h 812606"/>
                <a:gd name="connsiteX45" fmla="*/ 9566059 w 12329384"/>
                <a:gd name="connsiteY45" fmla="*/ 347928 h 812606"/>
                <a:gd name="connsiteX46" fmla="*/ 9579908 w 12329384"/>
                <a:gd name="connsiteY46" fmla="*/ 356969 h 812606"/>
                <a:gd name="connsiteX47" fmla="*/ 10019738 w 12329384"/>
                <a:gd name="connsiteY47" fmla="*/ 644295 h 812606"/>
                <a:gd name="connsiteX48" fmla="*/ 10442800 w 12329384"/>
                <a:gd name="connsiteY48" fmla="*/ 383862 h 812606"/>
                <a:gd name="connsiteX49" fmla="*/ 10443052 w 12329384"/>
                <a:gd name="connsiteY49" fmla="*/ 383453 h 812606"/>
                <a:gd name="connsiteX50" fmla="*/ 10444544 w 12329384"/>
                <a:gd name="connsiteY50" fmla="*/ 380359 h 812606"/>
                <a:gd name="connsiteX51" fmla="*/ 10502074 w 12329384"/>
                <a:gd name="connsiteY51" fmla="*/ 271318 h 812606"/>
                <a:gd name="connsiteX52" fmla="*/ 10500493 w 12329384"/>
                <a:gd name="connsiteY52" fmla="*/ 286990 h 812606"/>
                <a:gd name="connsiteX53" fmla="*/ 10992245 w 12329384"/>
                <a:gd name="connsiteY53" fmla="*/ 0 h 812606"/>
                <a:gd name="connsiteX54" fmla="*/ 11362672 w 12329384"/>
                <a:gd name="connsiteY54" fmla="*/ 148596 h 812606"/>
                <a:gd name="connsiteX55" fmla="*/ 11410878 w 12329384"/>
                <a:gd name="connsiteY55" fmla="*/ 195935 h 812606"/>
                <a:gd name="connsiteX56" fmla="*/ 11424728 w 12329384"/>
                <a:gd name="connsiteY56" fmla="*/ 204976 h 812606"/>
                <a:gd name="connsiteX57" fmla="*/ 11864557 w 12329384"/>
                <a:gd name="connsiteY57" fmla="*/ 492302 h 812606"/>
                <a:gd name="connsiteX58" fmla="*/ 12329384 w 12329384"/>
                <a:gd name="connsiteY58" fmla="*/ 159808 h 812606"/>
                <a:gd name="connsiteX59" fmla="*/ 12329210 w 12329384"/>
                <a:gd name="connsiteY59" fmla="*/ 177225 h 812606"/>
                <a:gd name="connsiteX60" fmla="*/ 11735544 w 12329384"/>
                <a:gd name="connsiteY60" fmla="*/ 660610 h 812606"/>
                <a:gd name="connsiteX61" fmla="*/ 11365117 w 12329384"/>
                <a:gd name="connsiteY61" fmla="*/ 512014 h 812606"/>
                <a:gd name="connsiteX62" fmla="*/ 11316911 w 12329384"/>
                <a:gd name="connsiteY62" fmla="*/ 464675 h 812606"/>
                <a:gd name="connsiteX63" fmla="*/ 11303061 w 12329384"/>
                <a:gd name="connsiteY63" fmla="*/ 455634 h 812606"/>
                <a:gd name="connsiteX64" fmla="*/ 10863232 w 12329384"/>
                <a:gd name="connsiteY64" fmla="*/ 168308 h 812606"/>
                <a:gd name="connsiteX65" fmla="*/ 10440170 w 12329384"/>
                <a:gd name="connsiteY65" fmla="*/ 428741 h 812606"/>
                <a:gd name="connsiteX66" fmla="*/ 10439918 w 12329384"/>
                <a:gd name="connsiteY66" fmla="*/ 429150 h 812606"/>
                <a:gd name="connsiteX67" fmla="*/ 10438426 w 12329384"/>
                <a:gd name="connsiteY67" fmla="*/ 432244 h 812606"/>
                <a:gd name="connsiteX68" fmla="*/ 10388586 w 12329384"/>
                <a:gd name="connsiteY68" fmla="*/ 516101 h 812606"/>
                <a:gd name="connsiteX69" fmla="*/ 10382477 w 12329384"/>
                <a:gd name="connsiteY69" fmla="*/ 525613 h 812606"/>
                <a:gd name="connsiteX70" fmla="*/ 9890724 w 12329384"/>
                <a:gd name="connsiteY70" fmla="*/ 812603 h 812606"/>
                <a:gd name="connsiteX71" fmla="*/ 9520297 w 12329384"/>
                <a:gd name="connsiteY71" fmla="*/ 664007 h 812606"/>
                <a:gd name="connsiteX72" fmla="*/ 9472091 w 12329384"/>
                <a:gd name="connsiteY72" fmla="*/ 616668 h 812606"/>
                <a:gd name="connsiteX73" fmla="*/ 9458242 w 12329384"/>
                <a:gd name="connsiteY73" fmla="*/ 607627 h 812606"/>
                <a:gd name="connsiteX74" fmla="*/ 9018413 w 12329384"/>
                <a:gd name="connsiteY74" fmla="*/ 320302 h 812606"/>
                <a:gd name="connsiteX75" fmla="*/ 8752802 w 12329384"/>
                <a:gd name="connsiteY75" fmla="*/ 411089 h 812606"/>
                <a:gd name="connsiteX76" fmla="*/ 8707595 w 12329384"/>
                <a:gd name="connsiteY76" fmla="*/ 449000 h 812606"/>
                <a:gd name="connsiteX77" fmla="*/ 8590098 w 12329384"/>
                <a:gd name="connsiteY77" fmla="*/ 553928 h 812606"/>
                <a:gd name="connsiteX78" fmla="*/ 8548818 w 12329384"/>
                <a:gd name="connsiteY78" fmla="*/ 583206 h 812606"/>
                <a:gd name="connsiteX79" fmla="*/ 8275246 w 12329384"/>
                <a:gd name="connsiteY79" fmla="*/ 660611 h 812606"/>
                <a:gd name="connsiteX80" fmla="*/ 7904819 w 12329384"/>
                <a:gd name="connsiteY80" fmla="*/ 512015 h 812606"/>
                <a:gd name="connsiteX81" fmla="*/ 7856612 w 12329384"/>
                <a:gd name="connsiteY81" fmla="*/ 464676 h 812606"/>
                <a:gd name="connsiteX82" fmla="*/ 7842763 w 12329384"/>
                <a:gd name="connsiteY82" fmla="*/ 455635 h 812606"/>
                <a:gd name="connsiteX83" fmla="*/ 7402933 w 12329384"/>
                <a:gd name="connsiteY83" fmla="*/ 168309 h 812606"/>
                <a:gd name="connsiteX84" fmla="*/ 6979871 w 12329384"/>
                <a:gd name="connsiteY84" fmla="*/ 428742 h 812606"/>
                <a:gd name="connsiteX85" fmla="*/ 6979620 w 12329384"/>
                <a:gd name="connsiteY85" fmla="*/ 429151 h 812606"/>
                <a:gd name="connsiteX86" fmla="*/ 6922178 w 12329384"/>
                <a:gd name="connsiteY86" fmla="*/ 525614 h 812606"/>
                <a:gd name="connsiteX87" fmla="*/ 6430427 w 12329384"/>
                <a:gd name="connsiteY87" fmla="*/ 812604 h 812606"/>
                <a:gd name="connsiteX88" fmla="*/ 6059999 w 12329384"/>
                <a:gd name="connsiteY88" fmla="*/ 664008 h 812606"/>
                <a:gd name="connsiteX89" fmla="*/ 6011793 w 12329384"/>
                <a:gd name="connsiteY89" fmla="*/ 616669 h 812606"/>
                <a:gd name="connsiteX90" fmla="*/ 5997944 w 12329384"/>
                <a:gd name="connsiteY90" fmla="*/ 607628 h 812606"/>
                <a:gd name="connsiteX91" fmla="*/ 5558114 w 12329384"/>
                <a:gd name="connsiteY91" fmla="*/ 320302 h 812606"/>
                <a:gd name="connsiteX92" fmla="*/ 5292505 w 12329384"/>
                <a:gd name="connsiteY92" fmla="*/ 411089 h 812606"/>
                <a:gd name="connsiteX93" fmla="*/ 5207594 w 12329384"/>
                <a:gd name="connsiteY93" fmla="*/ 488913 h 812606"/>
                <a:gd name="connsiteX94" fmla="*/ 5088520 w 12329384"/>
                <a:gd name="connsiteY94" fmla="*/ 583208 h 812606"/>
                <a:gd name="connsiteX95" fmla="*/ 4814948 w 12329384"/>
                <a:gd name="connsiteY95" fmla="*/ 660613 h 812606"/>
                <a:gd name="connsiteX96" fmla="*/ 4444521 w 12329384"/>
                <a:gd name="connsiteY96" fmla="*/ 512017 h 812606"/>
                <a:gd name="connsiteX97" fmla="*/ 4396314 w 12329384"/>
                <a:gd name="connsiteY97" fmla="*/ 464678 h 812606"/>
                <a:gd name="connsiteX98" fmla="*/ 4382465 w 12329384"/>
                <a:gd name="connsiteY98" fmla="*/ 455637 h 812606"/>
                <a:gd name="connsiteX99" fmla="*/ 3942636 w 12329384"/>
                <a:gd name="connsiteY99" fmla="*/ 168311 h 812606"/>
                <a:gd name="connsiteX100" fmla="*/ 3519574 w 12329384"/>
                <a:gd name="connsiteY100" fmla="*/ 428744 h 812606"/>
                <a:gd name="connsiteX101" fmla="*/ 3461880 w 12329384"/>
                <a:gd name="connsiteY101" fmla="*/ 525616 h 812606"/>
                <a:gd name="connsiteX102" fmla="*/ 2970129 w 12329384"/>
                <a:gd name="connsiteY102" fmla="*/ 812606 h 812606"/>
                <a:gd name="connsiteX103" fmla="*/ 2599702 w 12329384"/>
                <a:gd name="connsiteY103" fmla="*/ 664010 h 812606"/>
                <a:gd name="connsiteX104" fmla="*/ 2551495 w 12329384"/>
                <a:gd name="connsiteY104" fmla="*/ 616671 h 812606"/>
                <a:gd name="connsiteX105" fmla="*/ 2537646 w 12329384"/>
                <a:gd name="connsiteY105" fmla="*/ 607630 h 812606"/>
                <a:gd name="connsiteX106" fmla="*/ 2097817 w 12329384"/>
                <a:gd name="connsiteY106" fmla="*/ 320304 h 812606"/>
                <a:gd name="connsiteX107" fmla="*/ 1832207 w 12329384"/>
                <a:gd name="connsiteY107" fmla="*/ 411091 h 812606"/>
                <a:gd name="connsiteX108" fmla="*/ 1722225 w 12329384"/>
                <a:gd name="connsiteY108" fmla="*/ 515954 h 812606"/>
                <a:gd name="connsiteX109" fmla="*/ 1628223 w 12329384"/>
                <a:gd name="connsiteY109" fmla="*/ 583210 h 812606"/>
                <a:gd name="connsiteX110" fmla="*/ 1354650 w 12329384"/>
                <a:gd name="connsiteY110" fmla="*/ 660615 h 812606"/>
                <a:gd name="connsiteX111" fmla="*/ 984223 w 12329384"/>
                <a:gd name="connsiteY111" fmla="*/ 512019 h 812606"/>
                <a:gd name="connsiteX112" fmla="*/ 931703 w 12329384"/>
                <a:gd name="connsiteY112" fmla="*/ 473303 h 812606"/>
                <a:gd name="connsiteX113" fmla="*/ 922167 w 12329384"/>
                <a:gd name="connsiteY113" fmla="*/ 455639 h 812606"/>
                <a:gd name="connsiteX114" fmla="*/ 482338 w 12329384"/>
                <a:gd name="connsiteY114" fmla="*/ 168313 h 812606"/>
                <a:gd name="connsiteX115" fmla="*/ 59276 w 12329384"/>
                <a:gd name="connsiteY115" fmla="*/ 428746 h 812606"/>
                <a:gd name="connsiteX116" fmla="*/ 59024 w 12329384"/>
                <a:gd name="connsiteY116" fmla="*/ 429155 h 812606"/>
                <a:gd name="connsiteX117" fmla="*/ 30746 w 12329384"/>
                <a:gd name="connsiteY117" fmla="*/ 480219 h 812606"/>
                <a:gd name="connsiteX118" fmla="*/ 1 w 12329384"/>
                <a:gd name="connsiteY118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43832 w 12329382"/>
                <a:gd name="connsiteY5" fmla="*/ 204981 h 812606"/>
                <a:gd name="connsiteX6" fmla="*/ 1483661 w 12329382"/>
                <a:gd name="connsiteY6" fmla="*/ 492306 h 812606"/>
                <a:gd name="connsiteX7" fmla="*/ 1749271 w 12329382"/>
                <a:gd name="connsiteY7" fmla="*/ 401519 h 812606"/>
                <a:gd name="connsiteX8" fmla="*/ 1800052 w 12329382"/>
                <a:gd name="connsiteY8" fmla="*/ 356534 h 812606"/>
                <a:gd name="connsiteX9" fmla="*/ 1953255 w 12329382"/>
                <a:gd name="connsiteY9" fmla="*/ 229401 h 812606"/>
                <a:gd name="connsiteX10" fmla="*/ 2226828 w 12329382"/>
                <a:gd name="connsiteY10" fmla="*/ 151996 h 812606"/>
                <a:gd name="connsiteX11" fmla="*/ 2597255 w 12329382"/>
                <a:gd name="connsiteY11" fmla="*/ 300592 h 812606"/>
                <a:gd name="connsiteX12" fmla="*/ 2645461 w 12329382"/>
                <a:gd name="connsiteY12" fmla="*/ 347931 h 812606"/>
                <a:gd name="connsiteX13" fmla="*/ 2659311 w 12329382"/>
                <a:gd name="connsiteY13" fmla="*/ 356972 h 812606"/>
                <a:gd name="connsiteX14" fmla="*/ 3099140 w 12329382"/>
                <a:gd name="connsiteY14" fmla="*/ 644298 h 812606"/>
                <a:gd name="connsiteX15" fmla="*/ 3522202 w 12329382"/>
                <a:gd name="connsiteY15" fmla="*/ 383865 h 812606"/>
                <a:gd name="connsiteX16" fmla="*/ 3573785 w 12329382"/>
                <a:gd name="connsiteY16" fmla="*/ 296505 h 812606"/>
                <a:gd name="connsiteX17" fmla="*/ 3579895 w 12329382"/>
                <a:gd name="connsiteY17" fmla="*/ 286993 h 812606"/>
                <a:gd name="connsiteX18" fmla="*/ 4071647 w 12329382"/>
                <a:gd name="connsiteY18" fmla="*/ 3 h 812606"/>
                <a:gd name="connsiteX19" fmla="*/ 4442074 w 12329382"/>
                <a:gd name="connsiteY19" fmla="*/ 148599 h 812606"/>
                <a:gd name="connsiteX20" fmla="*/ 4504130 w 12329382"/>
                <a:gd name="connsiteY20" fmla="*/ 204979 h 812606"/>
                <a:gd name="connsiteX21" fmla="*/ 4943959 w 12329382"/>
                <a:gd name="connsiteY21" fmla="*/ 492304 h 812606"/>
                <a:gd name="connsiteX22" fmla="*/ 5209569 w 12329382"/>
                <a:gd name="connsiteY22" fmla="*/ 401517 h 812606"/>
                <a:gd name="connsiteX23" fmla="*/ 5254773 w 12329382"/>
                <a:gd name="connsiteY23" fmla="*/ 363608 h 812606"/>
                <a:gd name="connsiteX24" fmla="*/ 5372274 w 12329382"/>
                <a:gd name="connsiteY24" fmla="*/ 258677 h 812606"/>
                <a:gd name="connsiteX25" fmla="*/ 5413553 w 12329382"/>
                <a:gd name="connsiteY25" fmla="*/ 229399 h 812606"/>
                <a:gd name="connsiteX26" fmla="*/ 5687126 w 12329382"/>
                <a:gd name="connsiteY26" fmla="*/ 151994 h 812606"/>
                <a:gd name="connsiteX27" fmla="*/ 6057553 w 12329382"/>
                <a:gd name="connsiteY27" fmla="*/ 300590 h 812606"/>
                <a:gd name="connsiteX28" fmla="*/ 6119609 w 12329382"/>
                <a:gd name="connsiteY28" fmla="*/ 356970 h 812606"/>
                <a:gd name="connsiteX29" fmla="*/ 6559437 w 12329382"/>
                <a:gd name="connsiteY29" fmla="*/ 644296 h 812606"/>
                <a:gd name="connsiteX30" fmla="*/ 6982500 w 12329382"/>
                <a:gd name="connsiteY30" fmla="*/ 383863 h 812606"/>
                <a:gd name="connsiteX31" fmla="*/ 6982751 w 12329382"/>
                <a:gd name="connsiteY31" fmla="*/ 383454 h 812606"/>
                <a:gd name="connsiteX32" fmla="*/ 6984244 w 12329382"/>
                <a:gd name="connsiteY32" fmla="*/ 380360 h 812606"/>
                <a:gd name="connsiteX33" fmla="*/ 7040193 w 12329382"/>
                <a:gd name="connsiteY33" fmla="*/ 286991 h 812606"/>
                <a:gd name="connsiteX34" fmla="*/ 7531945 w 12329382"/>
                <a:gd name="connsiteY34" fmla="*/ 1 h 812606"/>
                <a:gd name="connsiteX35" fmla="*/ 7902372 w 12329382"/>
                <a:gd name="connsiteY35" fmla="*/ 148597 h 812606"/>
                <a:gd name="connsiteX36" fmla="*/ 7950578 w 12329382"/>
                <a:gd name="connsiteY36" fmla="*/ 195936 h 812606"/>
                <a:gd name="connsiteX37" fmla="*/ 7964428 w 12329382"/>
                <a:gd name="connsiteY37" fmla="*/ 204977 h 812606"/>
                <a:gd name="connsiteX38" fmla="*/ 8404256 w 12329382"/>
                <a:gd name="connsiteY38" fmla="*/ 492302 h 812606"/>
                <a:gd name="connsiteX39" fmla="*/ 8669867 w 12329382"/>
                <a:gd name="connsiteY39" fmla="*/ 401515 h 812606"/>
                <a:gd name="connsiteX40" fmla="*/ 8832571 w 12329382"/>
                <a:gd name="connsiteY40" fmla="*/ 258676 h 812606"/>
                <a:gd name="connsiteX41" fmla="*/ 8873851 w 12329382"/>
                <a:gd name="connsiteY41" fmla="*/ 229399 h 812606"/>
                <a:gd name="connsiteX42" fmla="*/ 9147424 w 12329382"/>
                <a:gd name="connsiteY42" fmla="*/ 151993 h 812606"/>
                <a:gd name="connsiteX43" fmla="*/ 9517851 w 12329382"/>
                <a:gd name="connsiteY43" fmla="*/ 300589 h 812606"/>
                <a:gd name="connsiteX44" fmla="*/ 9566057 w 12329382"/>
                <a:gd name="connsiteY44" fmla="*/ 347928 h 812606"/>
                <a:gd name="connsiteX45" fmla="*/ 9579906 w 12329382"/>
                <a:gd name="connsiteY45" fmla="*/ 356969 h 812606"/>
                <a:gd name="connsiteX46" fmla="*/ 10019736 w 12329382"/>
                <a:gd name="connsiteY46" fmla="*/ 644295 h 812606"/>
                <a:gd name="connsiteX47" fmla="*/ 10442798 w 12329382"/>
                <a:gd name="connsiteY47" fmla="*/ 383862 h 812606"/>
                <a:gd name="connsiteX48" fmla="*/ 10443050 w 12329382"/>
                <a:gd name="connsiteY48" fmla="*/ 383453 h 812606"/>
                <a:gd name="connsiteX49" fmla="*/ 10444542 w 12329382"/>
                <a:gd name="connsiteY49" fmla="*/ 380359 h 812606"/>
                <a:gd name="connsiteX50" fmla="*/ 10502072 w 12329382"/>
                <a:gd name="connsiteY50" fmla="*/ 271318 h 812606"/>
                <a:gd name="connsiteX51" fmla="*/ 10500491 w 12329382"/>
                <a:gd name="connsiteY51" fmla="*/ 286990 h 812606"/>
                <a:gd name="connsiteX52" fmla="*/ 10992243 w 12329382"/>
                <a:gd name="connsiteY52" fmla="*/ 0 h 812606"/>
                <a:gd name="connsiteX53" fmla="*/ 11362670 w 12329382"/>
                <a:gd name="connsiteY53" fmla="*/ 148596 h 812606"/>
                <a:gd name="connsiteX54" fmla="*/ 11410876 w 12329382"/>
                <a:gd name="connsiteY54" fmla="*/ 195935 h 812606"/>
                <a:gd name="connsiteX55" fmla="*/ 11424726 w 12329382"/>
                <a:gd name="connsiteY55" fmla="*/ 204976 h 812606"/>
                <a:gd name="connsiteX56" fmla="*/ 11864555 w 12329382"/>
                <a:gd name="connsiteY56" fmla="*/ 492302 h 812606"/>
                <a:gd name="connsiteX57" fmla="*/ 12329382 w 12329382"/>
                <a:gd name="connsiteY57" fmla="*/ 159808 h 812606"/>
                <a:gd name="connsiteX58" fmla="*/ 12329208 w 12329382"/>
                <a:gd name="connsiteY58" fmla="*/ 177225 h 812606"/>
                <a:gd name="connsiteX59" fmla="*/ 11735542 w 12329382"/>
                <a:gd name="connsiteY59" fmla="*/ 660610 h 812606"/>
                <a:gd name="connsiteX60" fmla="*/ 11365115 w 12329382"/>
                <a:gd name="connsiteY60" fmla="*/ 512014 h 812606"/>
                <a:gd name="connsiteX61" fmla="*/ 11316909 w 12329382"/>
                <a:gd name="connsiteY61" fmla="*/ 464675 h 812606"/>
                <a:gd name="connsiteX62" fmla="*/ 11303059 w 12329382"/>
                <a:gd name="connsiteY62" fmla="*/ 455634 h 812606"/>
                <a:gd name="connsiteX63" fmla="*/ 10863230 w 12329382"/>
                <a:gd name="connsiteY63" fmla="*/ 168308 h 812606"/>
                <a:gd name="connsiteX64" fmla="*/ 10440168 w 12329382"/>
                <a:gd name="connsiteY64" fmla="*/ 428741 h 812606"/>
                <a:gd name="connsiteX65" fmla="*/ 10439916 w 12329382"/>
                <a:gd name="connsiteY65" fmla="*/ 429150 h 812606"/>
                <a:gd name="connsiteX66" fmla="*/ 10438424 w 12329382"/>
                <a:gd name="connsiteY66" fmla="*/ 432244 h 812606"/>
                <a:gd name="connsiteX67" fmla="*/ 10388584 w 12329382"/>
                <a:gd name="connsiteY67" fmla="*/ 516101 h 812606"/>
                <a:gd name="connsiteX68" fmla="*/ 10382475 w 12329382"/>
                <a:gd name="connsiteY68" fmla="*/ 525613 h 812606"/>
                <a:gd name="connsiteX69" fmla="*/ 9890722 w 12329382"/>
                <a:gd name="connsiteY69" fmla="*/ 812603 h 812606"/>
                <a:gd name="connsiteX70" fmla="*/ 9520295 w 12329382"/>
                <a:gd name="connsiteY70" fmla="*/ 664007 h 812606"/>
                <a:gd name="connsiteX71" fmla="*/ 9472089 w 12329382"/>
                <a:gd name="connsiteY71" fmla="*/ 616668 h 812606"/>
                <a:gd name="connsiteX72" fmla="*/ 9458240 w 12329382"/>
                <a:gd name="connsiteY72" fmla="*/ 607627 h 812606"/>
                <a:gd name="connsiteX73" fmla="*/ 9018411 w 12329382"/>
                <a:gd name="connsiteY73" fmla="*/ 320302 h 812606"/>
                <a:gd name="connsiteX74" fmla="*/ 8752800 w 12329382"/>
                <a:gd name="connsiteY74" fmla="*/ 411089 h 812606"/>
                <a:gd name="connsiteX75" fmla="*/ 8707593 w 12329382"/>
                <a:gd name="connsiteY75" fmla="*/ 449000 h 812606"/>
                <a:gd name="connsiteX76" fmla="*/ 8590096 w 12329382"/>
                <a:gd name="connsiteY76" fmla="*/ 553928 h 812606"/>
                <a:gd name="connsiteX77" fmla="*/ 8548816 w 12329382"/>
                <a:gd name="connsiteY77" fmla="*/ 583206 h 812606"/>
                <a:gd name="connsiteX78" fmla="*/ 8275244 w 12329382"/>
                <a:gd name="connsiteY78" fmla="*/ 660611 h 812606"/>
                <a:gd name="connsiteX79" fmla="*/ 7904817 w 12329382"/>
                <a:gd name="connsiteY79" fmla="*/ 512015 h 812606"/>
                <a:gd name="connsiteX80" fmla="*/ 7856610 w 12329382"/>
                <a:gd name="connsiteY80" fmla="*/ 464676 h 812606"/>
                <a:gd name="connsiteX81" fmla="*/ 7842761 w 12329382"/>
                <a:gd name="connsiteY81" fmla="*/ 455635 h 812606"/>
                <a:gd name="connsiteX82" fmla="*/ 7402931 w 12329382"/>
                <a:gd name="connsiteY82" fmla="*/ 168309 h 812606"/>
                <a:gd name="connsiteX83" fmla="*/ 6979869 w 12329382"/>
                <a:gd name="connsiteY83" fmla="*/ 428742 h 812606"/>
                <a:gd name="connsiteX84" fmla="*/ 6979618 w 12329382"/>
                <a:gd name="connsiteY84" fmla="*/ 429151 h 812606"/>
                <a:gd name="connsiteX85" fmla="*/ 6922176 w 12329382"/>
                <a:gd name="connsiteY85" fmla="*/ 525614 h 812606"/>
                <a:gd name="connsiteX86" fmla="*/ 6430425 w 12329382"/>
                <a:gd name="connsiteY86" fmla="*/ 812604 h 812606"/>
                <a:gd name="connsiteX87" fmla="*/ 6059997 w 12329382"/>
                <a:gd name="connsiteY87" fmla="*/ 664008 h 812606"/>
                <a:gd name="connsiteX88" fmla="*/ 6011791 w 12329382"/>
                <a:gd name="connsiteY88" fmla="*/ 616669 h 812606"/>
                <a:gd name="connsiteX89" fmla="*/ 5997942 w 12329382"/>
                <a:gd name="connsiteY89" fmla="*/ 607628 h 812606"/>
                <a:gd name="connsiteX90" fmla="*/ 5558112 w 12329382"/>
                <a:gd name="connsiteY90" fmla="*/ 320302 h 812606"/>
                <a:gd name="connsiteX91" fmla="*/ 5292503 w 12329382"/>
                <a:gd name="connsiteY91" fmla="*/ 411089 h 812606"/>
                <a:gd name="connsiteX92" fmla="*/ 5207592 w 12329382"/>
                <a:gd name="connsiteY92" fmla="*/ 488913 h 812606"/>
                <a:gd name="connsiteX93" fmla="*/ 5088518 w 12329382"/>
                <a:gd name="connsiteY93" fmla="*/ 583208 h 812606"/>
                <a:gd name="connsiteX94" fmla="*/ 4814946 w 12329382"/>
                <a:gd name="connsiteY94" fmla="*/ 660613 h 812606"/>
                <a:gd name="connsiteX95" fmla="*/ 4444519 w 12329382"/>
                <a:gd name="connsiteY95" fmla="*/ 512017 h 812606"/>
                <a:gd name="connsiteX96" fmla="*/ 4396312 w 12329382"/>
                <a:gd name="connsiteY96" fmla="*/ 464678 h 812606"/>
                <a:gd name="connsiteX97" fmla="*/ 4382463 w 12329382"/>
                <a:gd name="connsiteY97" fmla="*/ 455637 h 812606"/>
                <a:gd name="connsiteX98" fmla="*/ 3942634 w 12329382"/>
                <a:gd name="connsiteY98" fmla="*/ 168311 h 812606"/>
                <a:gd name="connsiteX99" fmla="*/ 3519572 w 12329382"/>
                <a:gd name="connsiteY99" fmla="*/ 428744 h 812606"/>
                <a:gd name="connsiteX100" fmla="*/ 3461878 w 12329382"/>
                <a:gd name="connsiteY100" fmla="*/ 525616 h 812606"/>
                <a:gd name="connsiteX101" fmla="*/ 2970127 w 12329382"/>
                <a:gd name="connsiteY101" fmla="*/ 812606 h 812606"/>
                <a:gd name="connsiteX102" fmla="*/ 2599700 w 12329382"/>
                <a:gd name="connsiteY102" fmla="*/ 664010 h 812606"/>
                <a:gd name="connsiteX103" fmla="*/ 2551493 w 12329382"/>
                <a:gd name="connsiteY103" fmla="*/ 616671 h 812606"/>
                <a:gd name="connsiteX104" fmla="*/ 2537644 w 12329382"/>
                <a:gd name="connsiteY104" fmla="*/ 607630 h 812606"/>
                <a:gd name="connsiteX105" fmla="*/ 2097815 w 12329382"/>
                <a:gd name="connsiteY105" fmla="*/ 320304 h 812606"/>
                <a:gd name="connsiteX106" fmla="*/ 1832205 w 12329382"/>
                <a:gd name="connsiteY106" fmla="*/ 411091 h 812606"/>
                <a:gd name="connsiteX107" fmla="*/ 1722223 w 12329382"/>
                <a:gd name="connsiteY107" fmla="*/ 515954 h 812606"/>
                <a:gd name="connsiteX108" fmla="*/ 1628221 w 12329382"/>
                <a:gd name="connsiteY108" fmla="*/ 583210 h 812606"/>
                <a:gd name="connsiteX109" fmla="*/ 1354648 w 12329382"/>
                <a:gd name="connsiteY109" fmla="*/ 660615 h 812606"/>
                <a:gd name="connsiteX110" fmla="*/ 984221 w 12329382"/>
                <a:gd name="connsiteY110" fmla="*/ 512019 h 812606"/>
                <a:gd name="connsiteX111" fmla="*/ 931701 w 12329382"/>
                <a:gd name="connsiteY111" fmla="*/ 473303 h 812606"/>
                <a:gd name="connsiteX112" fmla="*/ 922165 w 12329382"/>
                <a:gd name="connsiteY112" fmla="*/ 455639 h 812606"/>
                <a:gd name="connsiteX113" fmla="*/ 482336 w 12329382"/>
                <a:gd name="connsiteY113" fmla="*/ 168313 h 812606"/>
                <a:gd name="connsiteX114" fmla="*/ 59274 w 12329382"/>
                <a:gd name="connsiteY114" fmla="*/ 428746 h 812606"/>
                <a:gd name="connsiteX115" fmla="*/ 59022 w 12329382"/>
                <a:gd name="connsiteY115" fmla="*/ 429155 h 812606"/>
                <a:gd name="connsiteX116" fmla="*/ 30744 w 12329382"/>
                <a:gd name="connsiteY116" fmla="*/ 480219 h 812606"/>
                <a:gd name="connsiteX117" fmla="*/ -1 w 12329382"/>
                <a:gd name="connsiteY117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43834 w 12329384"/>
                <a:gd name="connsiteY5" fmla="*/ 204981 h 812606"/>
                <a:gd name="connsiteX6" fmla="*/ 1483663 w 12329384"/>
                <a:gd name="connsiteY6" fmla="*/ 492306 h 812606"/>
                <a:gd name="connsiteX7" fmla="*/ 1749273 w 12329384"/>
                <a:gd name="connsiteY7" fmla="*/ 401519 h 812606"/>
                <a:gd name="connsiteX8" fmla="*/ 1800054 w 12329384"/>
                <a:gd name="connsiteY8" fmla="*/ 356534 h 812606"/>
                <a:gd name="connsiteX9" fmla="*/ 1953257 w 12329384"/>
                <a:gd name="connsiteY9" fmla="*/ 229401 h 812606"/>
                <a:gd name="connsiteX10" fmla="*/ 2226830 w 12329384"/>
                <a:gd name="connsiteY10" fmla="*/ 151996 h 812606"/>
                <a:gd name="connsiteX11" fmla="*/ 2597257 w 12329384"/>
                <a:gd name="connsiteY11" fmla="*/ 300592 h 812606"/>
                <a:gd name="connsiteX12" fmla="*/ 2645463 w 12329384"/>
                <a:gd name="connsiteY12" fmla="*/ 347931 h 812606"/>
                <a:gd name="connsiteX13" fmla="*/ 2659313 w 12329384"/>
                <a:gd name="connsiteY13" fmla="*/ 356972 h 812606"/>
                <a:gd name="connsiteX14" fmla="*/ 3099142 w 12329384"/>
                <a:gd name="connsiteY14" fmla="*/ 644298 h 812606"/>
                <a:gd name="connsiteX15" fmla="*/ 3522204 w 12329384"/>
                <a:gd name="connsiteY15" fmla="*/ 383865 h 812606"/>
                <a:gd name="connsiteX16" fmla="*/ 3573787 w 12329384"/>
                <a:gd name="connsiteY16" fmla="*/ 296505 h 812606"/>
                <a:gd name="connsiteX17" fmla="*/ 3579897 w 12329384"/>
                <a:gd name="connsiteY17" fmla="*/ 286993 h 812606"/>
                <a:gd name="connsiteX18" fmla="*/ 4071649 w 12329384"/>
                <a:gd name="connsiteY18" fmla="*/ 3 h 812606"/>
                <a:gd name="connsiteX19" fmla="*/ 4442076 w 12329384"/>
                <a:gd name="connsiteY19" fmla="*/ 148599 h 812606"/>
                <a:gd name="connsiteX20" fmla="*/ 4504132 w 12329384"/>
                <a:gd name="connsiteY20" fmla="*/ 204979 h 812606"/>
                <a:gd name="connsiteX21" fmla="*/ 4943961 w 12329384"/>
                <a:gd name="connsiteY21" fmla="*/ 492304 h 812606"/>
                <a:gd name="connsiteX22" fmla="*/ 5209571 w 12329384"/>
                <a:gd name="connsiteY22" fmla="*/ 401517 h 812606"/>
                <a:gd name="connsiteX23" fmla="*/ 5254775 w 12329384"/>
                <a:gd name="connsiteY23" fmla="*/ 363608 h 812606"/>
                <a:gd name="connsiteX24" fmla="*/ 5372276 w 12329384"/>
                <a:gd name="connsiteY24" fmla="*/ 258677 h 812606"/>
                <a:gd name="connsiteX25" fmla="*/ 5413555 w 12329384"/>
                <a:gd name="connsiteY25" fmla="*/ 229399 h 812606"/>
                <a:gd name="connsiteX26" fmla="*/ 5687128 w 12329384"/>
                <a:gd name="connsiteY26" fmla="*/ 151994 h 812606"/>
                <a:gd name="connsiteX27" fmla="*/ 6057555 w 12329384"/>
                <a:gd name="connsiteY27" fmla="*/ 300590 h 812606"/>
                <a:gd name="connsiteX28" fmla="*/ 6119611 w 12329384"/>
                <a:gd name="connsiteY28" fmla="*/ 356970 h 812606"/>
                <a:gd name="connsiteX29" fmla="*/ 6559439 w 12329384"/>
                <a:gd name="connsiteY29" fmla="*/ 644296 h 812606"/>
                <a:gd name="connsiteX30" fmla="*/ 6982502 w 12329384"/>
                <a:gd name="connsiteY30" fmla="*/ 383863 h 812606"/>
                <a:gd name="connsiteX31" fmla="*/ 6982753 w 12329384"/>
                <a:gd name="connsiteY31" fmla="*/ 383454 h 812606"/>
                <a:gd name="connsiteX32" fmla="*/ 6984246 w 12329384"/>
                <a:gd name="connsiteY32" fmla="*/ 380360 h 812606"/>
                <a:gd name="connsiteX33" fmla="*/ 7040195 w 12329384"/>
                <a:gd name="connsiteY33" fmla="*/ 286991 h 812606"/>
                <a:gd name="connsiteX34" fmla="*/ 7531947 w 12329384"/>
                <a:gd name="connsiteY34" fmla="*/ 1 h 812606"/>
                <a:gd name="connsiteX35" fmla="*/ 7902374 w 12329384"/>
                <a:gd name="connsiteY35" fmla="*/ 148597 h 812606"/>
                <a:gd name="connsiteX36" fmla="*/ 7950580 w 12329384"/>
                <a:gd name="connsiteY36" fmla="*/ 195936 h 812606"/>
                <a:gd name="connsiteX37" fmla="*/ 7964430 w 12329384"/>
                <a:gd name="connsiteY37" fmla="*/ 204977 h 812606"/>
                <a:gd name="connsiteX38" fmla="*/ 8404258 w 12329384"/>
                <a:gd name="connsiteY38" fmla="*/ 492302 h 812606"/>
                <a:gd name="connsiteX39" fmla="*/ 8669869 w 12329384"/>
                <a:gd name="connsiteY39" fmla="*/ 401515 h 812606"/>
                <a:gd name="connsiteX40" fmla="*/ 8832573 w 12329384"/>
                <a:gd name="connsiteY40" fmla="*/ 258676 h 812606"/>
                <a:gd name="connsiteX41" fmla="*/ 8873853 w 12329384"/>
                <a:gd name="connsiteY41" fmla="*/ 229399 h 812606"/>
                <a:gd name="connsiteX42" fmla="*/ 9147426 w 12329384"/>
                <a:gd name="connsiteY42" fmla="*/ 151993 h 812606"/>
                <a:gd name="connsiteX43" fmla="*/ 9517853 w 12329384"/>
                <a:gd name="connsiteY43" fmla="*/ 300589 h 812606"/>
                <a:gd name="connsiteX44" fmla="*/ 9566059 w 12329384"/>
                <a:gd name="connsiteY44" fmla="*/ 347928 h 812606"/>
                <a:gd name="connsiteX45" fmla="*/ 9579908 w 12329384"/>
                <a:gd name="connsiteY45" fmla="*/ 356969 h 812606"/>
                <a:gd name="connsiteX46" fmla="*/ 10019738 w 12329384"/>
                <a:gd name="connsiteY46" fmla="*/ 644295 h 812606"/>
                <a:gd name="connsiteX47" fmla="*/ 10442800 w 12329384"/>
                <a:gd name="connsiteY47" fmla="*/ 383862 h 812606"/>
                <a:gd name="connsiteX48" fmla="*/ 10443052 w 12329384"/>
                <a:gd name="connsiteY48" fmla="*/ 383453 h 812606"/>
                <a:gd name="connsiteX49" fmla="*/ 10444544 w 12329384"/>
                <a:gd name="connsiteY49" fmla="*/ 380359 h 812606"/>
                <a:gd name="connsiteX50" fmla="*/ 10502074 w 12329384"/>
                <a:gd name="connsiteY50" fmla="*/ 271318 h 812606"/>
                <a:gd name="connsiteX51" fmla="*/ 10500493 w 12329384"/>
                <a:gd name="connsiteY51" fmla="*/ 286990 h 812606"/>
                <a:gd name="connsiteX52" fmla="*/ 10992245 w 12329384"/>
                <a:gd name="connsiteY52" fmla="*/ 0 h 812606"/>
                <a:gd name="connsiteX53" fmla="*/ 11362672 w 12329384"/>
                <a:gd name="connsiteY53" fmla="*/ 148596 h 812606"/>
                <a:gd name="connsiteX54" fmla="*/ 11410878 w 12329384"/>
                <a:gd name="connsiteY54" fmla="*/ 195935 h 812606"/>
                <a:gd name="connsiteX55" fmla="*/ 11424728 w 12329384"/>
                <a:gd name="connsiteY55" fmla="*/ 204976 h 812606"/>
                <a:gd name="connsiteX56" fmla="*/ 11864557 w 12329384"/>
                <a:gd name="connsiteY56" fmla="*/ 492302 h 812606"/>
                <a:gd name="connsiteX57" fmla="*/ 12329384 w 12329384"/>
                <a:gd name="connsiteY57" fmla="*/ 159808 h 812606"/>
                <a:gd name="connsiteX58" fmla="*/ 12329210 w 12329384"/>
                <a:gd name="connsiteY58" fmla="*/ 177225 h 812606"/>
                <a:gd name="connsiteX59" fmla="*/ 11735544 w 12329384"/>
                <a:gd name="connsiteY59" fmla="*/ 660610 h 812606"/>
                <a:gd name="connsiteX60" fmla="*/ 11365117 w 12329384"/>
                <a:gd name="connsiteY60" fmla="*/ 512014 h 812606"/>
                <a:gd name="connsiteX61" fmla="*/ 11316911 w 12329384"/>
                <a:gd name="connsiteY61" fmla="*/ 464675 h 812606"/>
                <a:gd name="connsiteX62" fmla="*/ 11303061 w 12329384"/>
                <a:gd name="connsiteY62" fmla="*/ 455634 h 812606"/>
                <a:gd name="connsiteX63" fmla="*/ 10863232 w 12329384"/>
                <a:gd name="connsiteY63" fmla="*/ 168308 h 812606"/>
                <a:gd name="connsiteX64" fmla="*/ 10440170 w 12329384"/>
                <a:gd name="connsiteY64" fmla="*/ 428741 h 812606"/>
                <a:gd name="connsiteX65" fmla="*/ 10439918 w 12329384"/>
                <a:gd name="connsiteY65" fmla="*/ 429150 h 812606"/>
                <a:gd name="connsiteX66" fmla="*/ 10438426 w 12329384"/>
                <a:gd name="connsiteY66" fmla="*/ 432244 h 812606"/>
                <a:gd name="connsiteX67" fmla="*/ 10388586 w 12329384"/>
                <a:gd name="connsiteY67" fmla="*/ 516101 h 812606"/>
                <a:gd name="connsiteX68" fmla="*/ 10382477 w 12329384"/>
                <a:gd name="connsiteY68" fmla="*/ 525613 h 812606"/>
                <a:gd name="connsiteX69" fmla="*/ 9890724 w 12329384"/>
                <a:gd name="connsiteY69" fmla="*/ 812603 h 812606"/>
                <a:gd name="connsiteX70" fmla="*/ 9520297 w 12329384"/>
                <a:gd name="connsiteY70" fmla="*/ 664007 h 812606"/>
                <a:gd name="connsiteX71" fmla="*/ 9472091 w 12329384"/>
                <a:gd name="connsiteY71" fmla="*/ 616668 h 812606"/>
                <a:gd name="connsiteX72" fmla="*/ 9458242 w 12329384"/>
                <a:gd name="connsiteY72" fmla="*/ 607627 h 812606"/>
                <a:gd name="connsiteX73" fmla="*/ 9018413 w 12329384"/>
                <a:gd name="connsiteY73" fmla="*/ 320302 h 812606"/>
                <a:gd name="connsiteX74" fmla="*/ 8752802 w 12329384"/>
                <a:gd name="connsiteY74" fmla="*/ 411089 h 812606"/>
                <a:gd name="connsiteX75" fmla="*/ 8707595 w 12329384"/>
                <a:gd name="connsiteY75" fmla="*/ 449000 h 812606"/>
                <a:gd name="connsiteX76" fmla="*/ 8590098 w 12329384"/>
                <a:gd name="connsiteY76" fmla="*/ 553928 h 812606"/>
                <a:gd name="connsiteX77" fmla="*/ 8548818 w 12329384"/>
                <a:gd name="connsiteY77" fmla="*/ 583206 h 812606"/>
                <a:gd name="connsiteX78" fmla="*/ 8275246 w 12329384"/>
                <a:gd name="connsiteY78" fmla="*/ 660611 h 812606"/>
                <a:gd name="connsiteX79" fmla="*/ 7904819 w 12329384"/>
                <a:gd name="connsiteY79" fmla="*/ 512015 h 812606"/>
                <a:gd name="connsiteX80" fmla="*/ 7856612 w 12329384"/>
                <a:gd name="connsiteY80" fmla="*/ 464676 h 812606"/>
                <a:gd name="connsiteX81" fmla="*/ 7842763 w 12329384"/>
                <a:gd name="connsiteY81" fmla="*/ 455635 h 812606"/>
                <a:gd name="connsiteX82" fmla="*/ 7402933 w 12329384"/>
                <a:gd name="connsiteY82" fmla="*/ 168309 h 812606"/>
                <a:gd name="connsiteX83" fmla="*/ 6979871 w 12329384"/>
                <a:gd name="connsiteY83" fmla="*/ 428742 h 812606"/>
                <a:gd name="connsiteX84" fmla="*/ 6979620 w 12329384"/>
                <a:gd name="connsiteY84" fmla="*/ 429151 h 812606"/>
                <a:gd name="connsiteX85" fmla="*/ 6922178 w 12329384"/>
                <a:gd name="connsiteY85" fmla="*/ 525614 h 812606"/>
                <a:gd name="connsiteX86" fmla="*/ 6430427 w 12329384"/>
                <a:gd name="connsiteY86" fmla="*/ 812604 h 812606"/>
                <a:gd name="connsiteX87" fmla="*/ 6059999 w 12329384"/>
                <a:gd name="connsiteY87" fmla="*/ 664008 h 812606"/>
                <a:gd name="connsiteX88" fmla="*/ 6011793 w 12329384"/>
                <a:gd name="connsiteY88" fmla="*/ 616669 h 812606"/>
                <a:gd name="connsiteX89" fmla="*/ 5997944 w 12329384"/>
                <a:gd name="connsiteY89" fmla="*/ 607628 h 812606"/>
                <a:gd name="connsiteX90" fmla="*/ 5558114 w 12329384"/>
                <a:gd name="connsiteY90" fmla="*/ 320302 h 812606"/>
                <a:gd name="connsiteX91" fmla="*/ 5292505 w 12329384"/>
                <a:gd name="connsiteY91" fmla="*/ 411089 h 812606"/>
                <a:gd name="connsiteX92" fmla="*/ 5207594 w 12329384"/>
                <a:gd name="connsiteY92" fmla="*/ 488913 h 812606"/>
                <a:gd name="connsiteX93" fmla="*/ 5088520 w 12329384"/>
                <a:gd name="connsiteY93" fmla="*/ 583208 h 812606"/>
                <a:gd name="connsiteX94" fmla="*/ 4814948 w 12329384"/>
                <a:gd name="connsiteY94" fmla="*/ 660613 h 812606"/>
                <a:gd name="connsiteX95" fmla="*/ 4444521 w 12329384"/>
                <a:gd name="connsiteY95" fmla="*/ 512017 h 812606"/>
                <a:gd name="connsiteX96" fmla="*/ 4396314 w 12329384"/>
                <a:gd name="connsiteY96" fmla="*/ 464678 h 812606"/>
                <a:gd name="connsiteX97" fmla="*/ 4382465 w 12329384"/>
                <a:gd name="connsiteY97" fmla="*/ 455637 h 812606"/>
                <a:gd name="connsiteX98" fmla="*/ 3942636 w 12329384"/>
                <a:gd name="connsiteY98" fmla="*/ 168311 h 812606"/>
                <a:gd name="connsiteX99" fmla="*/ 3519574 w 12329384"/>
                <a:gd name="connsiteY99" fmla="*/ 428744 h 812606"/>
                <a:gd name="connsiteX100" fmla="*/ 3461880 w 12329384"/>
                <a:gd name="connsiteY100" fmla="*/ 525616 h 812606"/>
                <a:gd name="connsiteX101" fmla="*/ 2970129 w 12329384"/>
                <a:gd name="connsiteY101" fmla="*/ 812606 h 812606"/>
                <a:gd name="connsiteX102" fmla="*/ 2599702 w 12329384"/>
                <a:gd name="connsiteY102" fmla="*/ 664010 h 812606"/>
                <a:gd name="connsiteX103" fmla="*/ 2551495 w 12329384"/>
                <a:gd name="connsiteY103" fmla="*/ 616671 h 812606"/>
                <a:gd name="connsiteX104" fmla="*/ 2537646 w 12329384"/>
                <a:gd name="connsiteY104" fmla="*/ 607630 h 812606"/>
                <a:gd name="connsiteX105" fmla="*/ 2097817 w 12329384"/>
                <a:gd name="connsiteY105" fmla="*/ 320304 h 812606"/>
                <a:gd name="connsiteX106" fmla="*/ 1832207 w 12329384"/>
                <a:gd name="connsiteY106" fmla="*/ 411091 h 812606"/>
                <a:gd name="connsiteX107" fmla="*/ 1722225 w 12329384"/>
                <a:gd name="connsiteY107" fmla="*/ 515954 h 812606"/>
                <a:gd name="connsiteX108" fmla="*/ 1628223 w 12329384"/>
                <a:gd name="connsiteY108" fmla="*/ 583210 h 812606"/>
                <a:gd name="connsiteX109" fmla="*/ 1354650 w 12329384"/>
                <a:gd name="connsiteY109" fmla="*/ 660615 h 812606"/>
                <a:gd name="connsiteX110" fmla="*/ 984223 w 12329384"/>
                <a:gd name="connsiteY110" fmla="*/ 512019 h 812606"/>
                <a:gd name="connsiteX111" fmla="*/ 931703 w 12329384"/>
                <a:gd name="connsiteY111" fmla="*/ 473303 h 812606"/>
                <a:gd name="connsiteX112" fmla="*/ 922167 w 12329384"/>
                <a:gd name="connsiteY112" fmla="*/ 455639 h 812606"/>
                <a:gd name="connsiteX113" fmla="*/ 482338 w 12329384"/>
                <a:gd name="connsiteY113" fmla="*/ 168313 h 812606"/>
                <a:gd name="connsiteX114" fmla="*/ 59276 w 12329384"/>
                <a:gd name="connsiteY114" fmla="*/ 428746 h 812606"/>
                <a:gd name="connsiteX115" fmla="*/ 59024 w 12329384"/>
                <a:gd name="connsiteY115" fmla="*/ 429155 h 812606"/>
                <a:gd name="connsiteX116" fmla="*/ 30746 w 12329384"/>
                <a:gd name="connsiteY116" fmla="*/ 480219 h 812606"/>
                <a:gd name="connsiteX117" fmla="*/ 1 w 12329384"/>
                <a:gd name="connsiteY117" fmla="*/ 541290 h 812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</a:cxnLst>
              <a:rect l="l" t="t" r="r" b="b"/>
              <a:pathLst>
                <a:path w="12329384" h="812606">
                  <a:moveTo>
                    <a:pt x="121181" y="271323"/>
                  </a:moveTo>
                  <a:lnTo>
                    <a:pt x="113489" y="296507"/>
                  </a:lnTo>
                  <a:lnTo>
                    <a:pt x="119599" y="286995"/>
                  </a:lnTo>
                  <a:cubicBezTo>
                    <a:pt x="240844" y="110755"/>
                    <a:pt x="416249" y="5"/>
                    <a:pt x="611351" y="5"/>
                  </a:cubicBezTo>
                  <a:cubicBezTo>
                    <a:pt x="748566" y="5"/>
                    <a:pt x="876038" y="54785"/>
                    <a:pt x="981778" y="148601"/>
                  </a:cubicBezTo>
                  <a:lnTo>
                    <a:pt x="1043834" y="204981"/>
                  </a:lnTo>
                  <a:cubicBezTo>
                    <a:pt x="1148378" y="380458"/>
                    <a:pt x="1306591" y="492306"/>
                    <a:pt x="1483663" y="492306"/>
                  </a:cubicBezTo>
                  <a:cubicBezTo>
                    <a:pt x="1579577" y="492306"/>
                    <a:pt x="1669958" y="459490"/>
                    <a:pt x="1749273" y="401519"/>
                  </a:cubicBezTo>
                  <a:lnTo>
                    <a:pt x="1800054" y="356534"/>
                  </a:lnTo>
                  <a:lnTo>
                    <a:pt x="1953257" y="229401"/>
                  </a:lnTo>
                  <a:cubicBezTo>
                    <a:pt x="2036652" y="179684"/>
                    <a:pt x="2129279" y="151996"/>
                    <a:pt x="2226830" y="151996"/>
                  </a:cubicBezTo>
                  <a:cubicBezTo>
                    <a:pt x="2364045" y="151996"/>
                    <a:pt x="2491516" y="206776"/>
                    <a:pt x="2597257" y="300592"/>
                  </a:cubicBezTo>
                  <a:lnTo>
                    <a:pt x="2645463" y="347931"/>
                  </a:lnTo>
                  <a:lnTo>
                    <a:pt x="2659313" y="356972"/>
                  </a:lnTo>
                  <a:cubicBezTo>
                    <a:pt x="2763857" y="532449"/>
                    <a:pt x="2922070" y="644298"/>
                    <a:pt x="3099142" y="644298"/>
                  </a:cubicBezTo>
                  <a:cubicBezTo>
                    <a:pt x="3266991" y="644298"/>
                    <a:pt x="3417895" y="543796"/>
                    <a:pt x="3522204" y="383865"/>
                  </a:cubicBezTo>
                  <a:lnTo>
                    <a:pt x="3573787" y="296505"/>
                  </a:lnTo>
                  <a:lnTo>
                    <a:pt x="3579897" y="286993"/>
                  </a:lnTo>
                  <a:cubicBezTo>
                    <a:pt x="3701142" y="110753"/>
                    <a:pt x="3876547" y="3"/>
                    <a:pt x="4071649" y="3"/>
                  </a:cubicBezTo>
                  <a:cubicBezTo>
                    <a:pt x="4208864" y="3"/>
                    <a:pt x="4336336" y="54783"/>
                    <a:pt x="4442076" y="148599"/>
                  </a:cubicBezTo>
                  <a:lnTo>
                    <a:pt x="4504132" y="204979"/>
                  </a:lnTo>
                  <a:cubicBezTo>
                    <a:pt x="4608676" y="380456"/>
                    <a:pt x="4766889" y="492304"/>
                    <a:pt x="4943961" y="492304"/>
                  </a:cubicBezTo>
                  <a:cubicBezTo>
                    <a:pt x="5039875" y="492304"/>
                    <a:pt x="5130256" y="459488"/>
                    <a:pt x="5209571" y="401517"/>
                  </a:cubicBezTo>
                  <a:lnTo>
                    <a:pt x="5254775" y="363608"/>
                  </a:lnTo>
                  <a:lnTo>
                    <a:pt x="5372276" y="258677"/>
                  </a:lnTo>
                  <a:lnTo>
                    <a:pt x="5413555" y="229399"/>
                  </a:lnTo>
                  <a:cubicBezTo>
                    <a:pt x="5496949" y="179682"/>
                    <a:pt x="5589577" y="151994"/>
                    <a:pt x="5687128" y="151994"/>
                  </a:cubicBezTo>
                  <a:cubicBezTo>
                    <a:pt x="5824342" y="151994"/>
                    <a:pt x="5951814" y="206774"/>
                    <a:pt x="6057555" y="300590"/>
                  </a:cubicBezTo>
                  <a:lnTo>
                    <a:pt x="6119611" y="356970"/>
                  </a:lnTo>
                  <a:cubicBezTo>
                    <a:pt x="6224155" y="532447"/>
                    <a:pt x="6382368" y="644296"/>
                    <a:pt x="6559439" y="644296"/>
                  </a:cubicBezTo>
                  <a:cubicBezTo>
                    <a:pt x="6727289" y="644296"/>
                    <a:pt x="6878193" y="543794"/>
                    <a:pt x="6982502" y="383863"/>
                  </a:cubicBezTo>
                  <a:cubicBezTo>
                    <a:pt x="6982586" y="383727"/>
                    <a:pt x="6982669" y="383590"/>
                    <a:pt x="6982753" y="383454"/>
                  </a:cubicBezTo>
                  <a:lnTo>
                    <a:pt x="6984246" y="380360"/>
                  </a:lnTo>
                  <a:cubicBezTo>
                    <a:pt x="6993820" y="364283"/>
                    <a:pt x="7011745" y="359934"/>
                    <a:pt x="7040195" y="286991"/>
                  </a:cubicBezTo>
                  <a:cubicBezTo>
                    <a:pt x="7161440" y="110751"/>
                    <a:pt x="7336845" y="1"/>
                    <a:pt x="7531947" y="1"/>
                  </a:cubicBezTo>
                  <a:cubicBezTo>
                    <a:pt x="7669161" y="1"/>
                    <a:pt x="7796634" y="54781"/>
                    <a:pt x="7902374" y="148597"/>
                  </a:cubicBezTo>
                  <a:lnTo>
                    <a:pt x="7950580" y="195936"/>
                  </a:lnTo>
                  <a:lnTo>
                    <a:pt x="7964430" y="204977"/>
                  </a:lnTo>
                  <a:cubicBezTo>
                    <a:pt x="8068974" y="380454"/>
                    <a:pt x="8227187" y="492302"/>
                    <a:pt x="8404258" y="492302"/>
                  </a:cubicBezTo>
                  <a:cubicBezTo>
                    <a:pt x="8500172" y="492302"/>
                    <a:pt x="8590554" y="459486"/>
                    <a:pt x="8669869" y="401515"/>
                  </a:cubicBezTo>
                  <a:lnTo>
                    <a:pt x="8832573" y="258676"/>
                  </a:lnTo>
                  <a:lnTo>
                    <a:pt x="8873853" y="229399"/>
                  </a:lnTo>
                  <a:cubicBezTo>
                    <a:pt x="8957248" y="179681"/>
                    <a:pt x="9049875" y="151993"/>
                    <a:pt x="9147426" y="151993"/>
                  </a:cubicBezTo>
                  <a:cubicBezTo>
                    <a:pt x="9284640" y="151993"/>
                    <a:pt x="9412112" y="206773"/>
                    <a:pt x="9517853" y="300589"/>
                  </a:cubicBezTo>
                  <a:lnTo>
                    <a:pt x="9566059" y="347928"/>
                  </a:lnTo>
                  <a:lnTo>
                    <a:pt x="9579908" y="356969"/>
                  </a:lnTo>
                  <a:cubicBezTo>
                    <a:pt x="9684452" y="532446"/>
                    <a:pt x="9842666" y="644295"/>
                    <a:pt x="10019738" y="644295"/>
                  </a:cubicBezTo>
                  <a:cubicBezTo>
                    <a:pt x="10187587" y="644295"/>
                    <a:pt x="10338491" y="543793"/>
                    <a:pt x="10442800" y="383862"/>
                  </a:cubicBezTo>
                  <a:lnTo>
                    <a:pt x="10443052" y="383453"/>
                  </a:lnTo>
                  <a:lnTo>
                    <a:pt x="10444544" y="380359"/>
                  </a:lnTo>
                  <a:cubicBezTo>
                    <a:pt x="10454381" y="361670"/>
                    <a:pt x="10493768" y="285294"/>
                    <a:pt x="10502074" y="271318"/>
                  </a:cubicBezTo>
                  <a:lnTo>
                    <a:pt x="10500493" y="286990"/>
                  </a:lnTo>
                  <a:cubicBezTo>
                    <a:pt x="10621738" y="110750"/>
                    <a:pt x="10797143" y="0"/>
                    <a:pt x="10992245" y="0"/>
                  </a:cubicBezTo>
                  <a:cubicBezTo>
                    <a:pt x="11129460" y="0"/>
                    <a:pt x="11256932" y="54780"/>
                    <a:pt x="11362672" y="148596"/>
                  </a:cubicBezTo>
                  <a:lnTo>
                    <a:pt x="11410878" y="195935"/>
                  </a:lnTo>
                  <a:lnTo>
                    <a:pt x="11424728" y="204976"/>
                  </a:lnTo>
                  <a:cubicBezTo>
                    <a:pt x="11529272" y="380453"/>
                    <a:pt x="11687485" y="492302"/>
                    <a:pt x="11864557" y="492302"/>
                  </a:cubicBezTo>
                  <a:cubicBezTo>
                    <a:pt x="12056385" y="492302"/>
                    <a:pt x="12226080" y="361034"/>
                    <a:pt x="12329384" y="159808"/>
                  </a:cubicBezTo>
                  <a:lnTo>
                    <a:pt x="12329210" y="177225"/>
                  </a:lnTo>
                  <a:cubicBezTo>
                    <a:pt x="12220799" y="463721"/>
                    <a:pt x="11995680" y="660610"/>
                    <a:pt x="11735544" y="660610"/>
                  </a:cubicBezTo>
                  <a:cubicBezTo>
                    <a:pt x="11598329" y="660610"/>
                    <a:pt x="11470857" y="605830"/>
                    <a:pt x="11365117" y="512014"/>
                  </a:cubicBezTo>
                  <a:lnTo>
                    <a:pt x="11316911" y="464675"/>
                  </a:lnTo>
                  <a:lnTo>
                    <a:pt x="11303061" y="455634"/>
                  </a:lnTo>
                  <a:cubicBezTo>
                    <a:pt x="11198517" y="280157"/>
                    <a:pt x="11040303" y="168308"/>
                    <a:pt x="10863232" y="168308"/>
                  </a:cubicBezTo>
                  <a:cubicBezTo>
                    <a:pt x="10695383" y="168308"/>
                    <a:pt x="10544478" y="268810"/>
                    <a:pt x="10440170" y="428741"/>
                  </a:cubicBezTo>
                  <a:lnTo>
                    <a:pt x="10439918" y="429150"/>
                  </a:lnTo>
                  <a:lnTo>
                    <a:pt x="10438426" y="432244"/>
                  </a:lnTo>
                  <a:cubicBezTo>
                    <a:pt x="10429871" y="446736"/>
                    <a:pt x="10397911" y="500540"/>
                    <a:pt x="10388586" y="516101"/>
                  </a:cubicBezTo>
                  <a:lnTo>
                    <a:pt x="10382477" y="525613"/>
                  </a:lnTo>
                  <a:cubicBezTo>
                    <a:pt x="10261232" y="701853"/>
                    <a:pt x="10085826" y="812603"/>
                    <a:pt x="9890724" y="812603"/>
                  </a:cubicBezTo>
                  <a:cubicBezTo>
                    <a:pt x="9753510" y="812603"/>
                    <a:pt x="9626038" y="757823"/>
                    <a:pt x="9520297" y="664007"/>
                  </a:cubicBezTo>
                  <a:lnTo>
                    <a:pt x="9472091" y="616668"/>
                  </a:lnTo>
                  <a:lnTo>
                    <a:pt x="9458242" y="607627"/>
                  </a:lnTo>
                  <a:cubicBezTo>
                    <a:pt x="9353698" y="432150"/>
                    <a:pt x="9195484" y="320302"/>
                    <a:pt x="9018413" y="320302"/>
                  </a:cubicBezTo>
                  <a:cubicBezTo>
                    <a:pt x="8922499" y="320302"/>
                    <a:pt x="8832118" y="353118"/>
                    <a:pt x="8752802" y="411089"/>
                  </a:cubicBezTo>
                  <a:lnTo>
                    <a:pt x="8707595" y="449000"/>
                  </a:lnTo>
                  <a:lnTo>
                    <a:pt x="8590098" y="553928"/>
                  </a:lnTo>
                  <a:lnTo>
                    <a:pt x="8548818" y="583206"/>
                  </a:lnTo>
                  <a:cubicBezTo>
                    <a:pt x="8465423" y="632923"/>
                    <a:pt x="8372797" y="660611"/>
                    <a:pt x="8275246" y="660611"/>
                  </a:cubicBezTo>
                  <a:cubicBezTo>
                    <a:pt x="8138031" y="660611"/>
                    <a:pt x="8010559" y="605831"/>
                    <a:pt x="7904819" y="512015"/>
                  </a:cubicBezTo>
                  <a:lnTo>
                    <a:pt x="7856612" y="464676"/>
                  </a:lnTo>
                  <a:lnTo>
                    <a:pt x="7842763" y="455635"/>
                  </a:lnTo>
                  <a:cubicBezTo>
                    <a:pt x="7738219" y="280158"/>
                    <a:pt x="7580006" y="168309"/>
                    <a:pt x="7402933" y="168309"/>
                  </a:cubicBezTo>
                  <a:cubicBezTo>
                    <a:pt x="7235085" y="168309"/>
                    <a:pt x="7084180" y="268811"/>
                    <a:pt x="6979871" y="428742"/>
                  </a:cubicBezTo>
                  <a:cubicBezTo>
                    <a:pt x="6979787" y="428878"/>
                    <a:pt x="6979704" y="429015"/>
                    <a:pt x="6979620" y="429151"/>
                  </a:cubicBezTo>
                  <a:lnTo>
                    <a:pt x="6922178" y="525614"/>
                  </a:lnTo>
                  <a:cubicBezTo>
                    <a:pt x="6800934" y="701854"/>
                    <a:pt x="6625529" y="812604"/>
                    <a:pt x="6430427" y="812604"/>
                  </a:cubicBezTo>
                  <a:cubicBezTo>
                    <a:pt x="6293211" y="812604"/>
                    <a:pt x="6165740" y="757824"/>
                    <a:pt x="6059999" y="664008"/>
                  </a:cubicBezTo>
                  <a:lnTo>
                    <a:pt x="6011793" y="616669"/>
                  </a:lnTo>
                  <a:lnTo>
                    <a:pt x="5997944" y="607628"/>
                  </a:lnTo>
                  <a:cubicBezTo>
                    <a:pt x="5893400" y="432151"/>
                    <a:pt x="5735186" y="320302"/>
                    <a:pt x="5558114" y="320302"/>
                  </a:cubicBezTo>
                  <a:cubicBezTo>
                    <a:pt x="5462200" y="320302"/>
                    <a:pt x="5371819" y="353119"/>
                    <a:pt x="5292505" y="411089"/>
                  </a:cubicBezTo>
                  <a:lnTo>
                    <a:pt x="5207594" y="488913"/>
                  </a:lnTo>
                  <a:lnTo>
                    <a:pt x="5088520" y="583208"/>
                  </a:lnTo>
                  <a:cubicBezTo>
                    <a:pt x="5005126" y="632925"/>
                    <a:pt x="4912499" y="660613"/>
                    <a:pt x="4814948" y="660613"/>
                  </a:cubicBezTo>
                  <a:cubicBezTo>
                    <a:pt x="4677733" y="660613"/>
                    <a:pt x="4550261" y="605833"/>
                    <a:pt x="4444521" y="512017"/>
                  </a:cubicBezTo>
                  <a:lnTo>
                    <a:pt x="4396314" y="464678"/>
                  </a:lnTo>
                  <a:lnTo>
                    <a:pt x="4382465" y="455637"/>
                  </a:lnTo>
                  <a:cubicBezTo>
                    <a:pt x="4277921" y="280160"/>
                    <a:pt x="4119708" y="168311"/>
                    <a:pt x="3942636" y="168311"/>
                  </a:cubicBezTo>
                  <a:cubicBezTo>
                    <a:pt x="3774787" y="168311"/>
                    <a:pt x="3623883" y="268813"/>
                    <a:pt x="3519574" y="428744"/>
                  </a:cubicBezTo>
                  <a:lnTo>
                    <a:pt x="3461880" y="525616"/>
                  </a:lnTo>
                  <a:cubicBezTo>
                    <a:pt x="3340636" y="701856"/>
                    <a:pt x="3165231" y="812606"/>
                    <a:pt x="2970129" y="812606"/>
                  </a:cubicBezTo>
                  <a:cubicBezTo>
                    <a:pt x="2832914" y="812606"/>
                    <a:pt x="2705442" y="757826"/>
                    <a:pt x="2599702" y="664010"/>
                  </a:cubicBezTo>
                  <a:lnTo>
                    <a:pt x="2551495" y="616671"/>
                  </a:lnTo>
                  <a:lnTo>
                    <a:pt x="2537646" y="607630"/>
                  </a:lnTo>
                  <a:cubicBezTo>
                    <a:pt x="2433102" y="432153"/>
                    <a:pt x="2274888" y="320304"/>
                    <a:pt x="2097817" y="320304"/>
                  </a:cubicBezTo>
                  <a:cubicBezTo>
                    <a:pt x="2001903" y="320304"/>
                    <a:pt x="1911522" y="353121"/>
                    <a:pt x="1832207" y="411091"/>
                  </a:cubicBezTo>
                  <a:lnTo>
                    <a:pt x="1722225" y="515954"/>
                  </a:lnTo>
                  <a:cubicBezTo>
                    <a:pt x="1688228" y="544641"/>
                    <a:pt x="1689486" y="559100"/>
                    <a:pt x="1628223" y="583210"/>
                  </a:cubicBezTo>
                  <a:cubicBezTo>
                    <a:pt x="1544828" y="632927"/>
                    <a:pt x="1452201" y="660615"/>
                    <a:pt x="1354650" y="660615"/>
                  </a:cubicBezTo>
                  <a:cubicBezTo>
                    <a:pt x="1217435" y="660615"/>
                    <a:pt x="1089964" y="605835"/>
                    <a:pt x="984223" y="512019"/>
                  </a:cubicBezTo>
                  <a:lnTo>
                    <a:pt x="931703" y="473303"/>
                  </a:lnTo>
                  <a:lnTo>
                    <a:pt x="922167" y="455639"/>
                  </a:lnTo>
                  <a:cubicBezTo>
                    <a:pt x="817623" y="280162"/>
                    <a:pt x="659410" y="168313"/>
                    <a:pt x="482338" y="168313"/>
                  </a:cubicBezTo>
                  <a:cubicBezTo>
                    <a:pt x="314489" y="168313"/>
                    <a:pt x="163585" y="268815"/>
                    <a:pt x="59276" y="428746"/>
                  </a:cubicBezTo>
                  <a:lnTo>
                    <a:pt x="59024" y="429155"/>
                  </a:lnTo>
                  <a:lnTo>
                    <a:pt x="30746" y="480219"/>
                  </a:lnTo>
                  <a:lnTo>
                    <a:pt x="1" y="541290"/>
                  </a:lnTo>
                </a:path>
              </a:pathLst>
            </a:custGeom>
            <a:solidFill>
              <a:schemeClr val="accent3">
                <a:lumMod val="75000"/>
                <a:alpha val="60000"/>
              </a:schemeClr>
            </a:solidFill>
            <a:ln w="0">
              <a:noFill/>
            </a:ln>
            <a:scene3d>
              <a:camera prst="orthographicFront"/>
              <a:lightRig rig="flat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s-ES" sz="1350"/>
            </a:p>
          </p:txBody>
        </p:sp>
        <p:sp>
          <p:nvSpPr>
            <p:cNvPr id="24" name="Forma libre 26"/>
            <p:cNvSpPr/>
            <p:nvPr/>
          </p:nvSpPr>
          <p:spPr>
            <a:xfrm rot="8754791">
              <a:off x="1463452" y="2432304"/>
              <a:ext cx="7139325" cy="603281"/>
            </a:xfrm>
            <a:custGeom>
              <a:avLst/>
              <a:gdLst>
                <a:gd name="connsiteX0" fmla="*/ 1354649 w 14191711"/>
                <a:gd name="connsiteY0" fmla="*/ 812608 h 812608"/>
                <a:gd name="connsiteX1" fmla="*/ 984222 w 14191711"/>
                <a:gd name="connsiteY1" fmla="*/ 664012 h 812608"/>
                <a:gd name="connsiteX2" fmla="*/ 936015 w 14191711"/>
                <a:gd name="connsiteY2" fmla="*/ 616673 h 812608"/>
                <a:gd name="connsiteX3" fmla="*/ 931702 w 14191711"/>
                <a:gd name="connsiteY3" fmla="*/ 625297 h 812608"/>
                <a:gd name="connsiteX4" fmla="*/ 922166 w 14191711"/>
                <a:gd name="connsiteY4" fmla="*/ 607632 h 812608"/>
                <a:gd name="connsiteX5" fmla="*/ 482337 w 14191711"/>
                <a:gd name="connsiteY5" fmla="*/ 320306 h 812608"/>
                <a:gd name="connsiteX6" fmla="*/ 17510 w 14191711"/>
                <a:gd name="connsiteY6" fmla="*/ 652800 h 812608"/>
                <a:gd name="connsiteX7" fmla="*/ 0 w 14191711"/>
                <a:gd name="connsiteY7" fmla="*/ 693284 h 812608"/>
                <a:gd name="connsiteX8" fmla="*/ 17683 w 14191711"/>
                <a:gd name="connsiteY8" fmla="*/ 635383 h 812608"/>
                <a:gd name="connsiteX9" fmla="*/ 611350 w 14191711"/>
                <a:gd name="connsiteY9" fmla="*/ 151998 h 812608"/>
                <a:gd name="connsiteX10" fmla="*/ 981777 w 14191711"/>
                <a:gd name="connsiteY10" fmla="*/ 300594 h 812608"/>
                <a:gd name="connsiteX11" fmla="*/ 1029983 w 14191711"/>
                <a:gd name="connsiteY11" fmla="*/ 347933 h 812608"/>
                <a:gd name="connsiteX12" fmla="*/ 1034297 w 14191711"/>
                <a:gd name="connsiteY12" fmla="*/ 339310 h 812608"/>
                <a:gd name="connsiteX13" fmla="*/ 1043833 w 14191711"/>
                <a:gd name="connsiteY13" fmla="*/ 356974 h 812608"/>
                <a:gd name="connsiteX14" fmla="*/ 1483662 w 14191711"/>
                <a:gd name="connsiteY14" fmla="*/ 644300 h 812608"/>
                <a:gd name="connsiteX15" fmla="*/ 1906724 w 14191711"/>
                <a:gd name="connsiteY15" fmla="*/ 383867 h 812608"/>
                <a:gd name="connsiteX16" fmla="*/ 1906976 w 14191711"/>
                <a:gd name="connsiteY16" fmla="*/ 383458 h 812608"/>
                <a:gd name="connsiteX17" fmla="*/ 1908468 w 14191711"/>
                <a:gd name="connsiteY17" fmla="*/ 380364 h 812608"/>
                <a:gd name="connsiteX18" fmla="*/ 1935254 w 14191711"/>
                <a:gd name="connsiteY18" fmla="*/ 332394 h 812608"/>
                <a:gd name="connsiteX19" fmla="*/ 1948509 w 14191711"/>
                <a:gd name="connsiteY19" fmla="*/ 311759 h 812608"/>
                <a:gd name="connsiteX20" fmla="*/ 1965999 w 14191711"/>
                <a:gd name="connsiteY20" fmla="*/ 271323 h 812608"/>
                <a:gd name="connsiteX21" fmla="*/ 1958307 w 14191711"/>
                <a:gd name="connsiteY21" fmla="*/ 296507 h 812608"/>
                <a:gd name="connsiteX22" fmla="*/ 1964417 w 14191711"/>
                <a:gd name="connsiteY22" fmla="*/ 286995 h 812608"/>
                <a:gd name="connsiteX23" fmla="*/ 2456169 w 14191711"/>
                <a:gd name="connsiteY23" fmla="*/ 5 h 812608"/>
                <a:gd name="connsiteX24" fmla="*/ 2826596 w 14191711"/>
                <a:gd name="connsiteY24" fmla="*/ 148601 h 812608"/>
                <a:gd name="connsiteX25" fmla="*/ 2874802 w 14191711"/>
                <a:gd name="connsiteY25" fmla="*/ 195940 h 812608"/>
                <a:gd name="connsiteX26" fmla="*/ 2879116 w 14191711"/>
                <a:gd name="connsiteY26" fmla="*/ 187316 h 812608"/>
                <a:gd name="connsiteX27" fmla="*/ 2888652 w 14191711"/>
                <a:gd name="connsiteY27" fmla="*/ 204981 h 812608"/>
                <a:gd name="connsiteX28" fmla="*/ 3328481 w 14191711"/>
                <a:gd name="connsiteY28" fmla="*/ 492306 h 812608"/>
                <a:gd name="connsiteX29" fmla="*/ 3594091 w 14191711"/>
                <a:gd name="connsiteY29" fmla="*/ 401519 h 812608"/>
                <a:gd name="connsiteX30" fmla="*/ 3639295 w 14191711"/>
                <a:gd name="connsiteY30" fmla="*/ 363610 h 812608"/>
                <a:gd name="connsiteX31" fmla="*/ 3644872 w 14191711"/>
                <a:gd name="connsiteY31" fmla="*/ 356534 h 812608"/>
                <a:gd name="connsiteX32" fmla="*/ 3679001 w 14191711"/>
                <a:gd name="connsiteY32" fmla="*/ 323696 h 812608"/>
                <a:gd name="connsiteX33" fmla="*/ 3704073 w 14191711"/>
                <a:gd name="connsiteY33" fmla="*/ 296657 h 812608"/>
                <a:gd name="connsiteX34" fmla="*/ 3793308 w 14191711"/>
                <a:gd name="connsiteY34" fmla="*/ 159813 h 812608"/>
                <a:gd name="connsiteX35" fmla="*/ 3810818 w 14191711"/>
                <a:gd name="connsiteY35" fmla="*/ 119329 h 812608"/>
                <a:gd name="connsiteX36" fmla="*/ 3793135 w 14191711"/>
                <a:gd name="connsiteY36" fmla="*/ 177230 h 812608"/>
                <a:gd name="connsiteX37" fmla="*/ 3756797 w 14191711"/>
                <a:gd name="connsiteY37" fmla="*/ 258678 h 812608"/>
                <a:gd name="connsiteX38" fmla="*/ 3798075 w 14191711"/>
                <a:gd name="connsiteY38" fmla="*/ 229401 h 812608"/>
                <a:gd name="connsiteX39" fmla="*/ 4071648 w 14191711"/>
                <a:gd name="connsiteY39" fmla="*/ 151996 h 812608"/>
                <a:gd name="connsiteX40" fmla="*/ 4442075 w 14191711"/>
                <a:gd name="connsiteY40" fmla="*/ 300592 h 812608"/>
                <a:gd name="connsiteX41" fmla="*/ 4490281 w 14191711"/>
                <a:gd name="connsiteY41" fmla="*/ 347931 h 812608"/>
                <a:gd name="connsiteX42" fmla="*/ 4494595 w 14191711"/>
                <a:gd name="connsiteY42" fmla="*/ 339308 h 812608"/>
                <a:gd name="connsiteX43" fmla="*/ 4504131 w 14191711"/>
                <a:gd name="connsiteY43" fmla="*/ 356972 h 812608"/>
                <a:gd name="connsiteX44" fmla="*/ 4943960 w 14191711"/>
                <a:gd name="connsiteY44" fmla="*/ 644298 h 812608"/>
                <a:gd name="connsiteX45" fmla="*/ 5367022 w 14191711"/>
                <a:gd name="connsiteY45" fmla="*/ 383865 h 812608"/>
                <a:gd name="connsiteX46" fmla="*/ 5367274 w 14191711"/>
                <a:gd name="connsiteY46" fmla="*/ 383456 h 812608"/>
                <a:gd name="connsiteX47" fmla="*/ 5368766 w 14191711"/>
                <a:gd name="connsiteY47" fmla="*/ 380362 h 812608"/>
                <a:gd name="connsiteX48" fmla="*/ 5395552 w 14191711"/>
                <a:gd name="connsiteY48" fmla="*/ 332392 h 812608"/>
                <a:gd name="connsiteX49" fmla="*/ 5408807 w 14191711"/>
                <a:gd name="connsiteY49" fmla="*/ 311757 h 812608"/>
                <a:gd name="connsiteX50" fmla="*/ 5426297 w 14191711"/>
                <a:gd name="connsiteY50" fmla="*/ 271321 h 812608"/>
                <a:gd name="connsiteX51" fmla="*/ 5418605 w 14191711"/>
                <a:gd name="connsiteY51" fmla="*/ 296505 h 812608"/>
                <a:gd name="connsiteX52" fmla="*/ 5424715 w 14191711"/>
                <a:gd name="connsiteY52" fmla="*/ 286993 h 812608"/>
                <a:gd name="connsiteX53" fmla="*/ 5916467 w 14191711"/>
                <a:gd name="connsiteY53" fmla="*/ 3 h 812608"/>
                <a:gd name="connsiteX54" fmla="*/ 6286894 w 14191711"/>
                <a:gd name="connsiteY54" fmla="*/ 148599 h 812608"/>
                <a:gd name="connsiteX55" fmla="*/ 6335100 w 14191711"/>
                <a:gd name="connsiteY55" fmla="*/ 195938 h 812608"/>
                <a:gd name="connsiteX56" fmla="*/ 6339414 w 14191711"/>
                <a:gd name="connsiteY56" fmla="*/ 187314 h 812608"/>
                <a:gd name="connsiteX57" fmla="*/ 6348950 w 14191711"/>
                <a:gd name="connsiteY57" fmla="*/ 204979 h 812608"/>
                <a:gd name="connsiteX58" fmla="*/ 6788779 w 14191711"/>
                <a:gd name="connsiteY58" fmla="*/ 492304 h 812608"/>
                <a:gd name="connsiteX59" fmla="*/ 7054389 w 14191711"/>
                <a:gd name="connsiteY59" fmla="*/ 401517 h 812608"/>
                <a:gd name="connsiteX60" fmla="*/ 7099593 w 14191711"/>
                <a:gd name="connsiteY60" fmla="*/ 363608 h 812608"/>
                <a:gd name="connsiteX61" fmla="*/ 7105170 w 14191711"/>
                <a:gd name="connsiteY61" fmla="*/ 356532 h 812608"/>
                <a:gd name="connsiteX62" fmla="*/ 7139299 w 14191711"/>
                <a:gd name="connsiteY62" fmla="*/ 323694 h 812608"/>
                <a:gd name="connsiteX63" fmla="*/ 7164371 w 14191711"/>
                <a:gd name="connsiteY63" fmla="*/ 296655 h 812608"/>
                <a:gd name="connsiteX64" fmla="*/ 7253606 w 14191711"/>
                <a:gd name="connsiteY64" fmla="*/ 159811 h 812608"/>
                <a:gd name="connsiteX65" fmla="*/ 7271116 w 14191711"/>
                <a:gd name="connsiteY65" fmla="*/ 119327 h 812608"/>
                <a:gd name="connsiteX66" fmla="*/ 7253432 w 14191711"/>
                <a:gd name="connsiteY66" fmla="*/ 177228 h 812608"/>
                <a:gd name="connsiteX67" fmla="*/ 7217094 w 14191711"/>
                <a:gd name="connsiteY67" fmla="*/ 258677 h 812608"/>
                <a:gd name="connsiteX68" fmla="*/ 7258373 w 14191711"/>
                <a:gd name="connsiteY68" fmla="*/ 229399 h 812608"/>
                <a:gd name="connsiteX69" fmla="*/ 7531946 w 14191711"/>
                <a:gd name="connsiteY69" fmla="*/ 151994 h 812608"/>
                <a:gd name="connsiteX70" fmla="*/ 7902373 w 14191711"/>
                <a:gd name="connsiteY70" fmla="*/ 300590 h 812608"/>
                <a:gd name="connsiteX71" fmla="*/ 7950579 w 14191711"/>
                <a:gd name="connsiteY71" fmla="*/ 347929 h 812608"/>
                <a:gd name="connsiteX72" fmla="*/ 7954893 w 14191711"/>
                <a:gd name="connsiteY72" fmla="*/ 339306 h 812608"/>
                <a:gd name="connsiteX73" fmla="*/ 7964429 w 14191711"/>
                <a:gd name="connsiteY73" fmla="*/ 356970 h 812608"/>
                <a:gd name="connsiteX74" fmla="*/ 8404257 w 14191711"/>
                <a:gd name="connsiteY74" fmla="*/ 644296 h 812608"/>
                <a:gd name="connsiteX75" fmla="*/ 8827320 w 14191711"/>
                <a:gd name="connsiteY75" fmla="*/ 383863 h 812608"/>
                <a:gd name="connsiteX76" fmla="*/ 8827571 w 14191711"/>
                <a:gd name="connsiteY76" fmla="*/ 383454 h 812608"/>
                <a:gd name="connsiteX77" fmla="*/ 8829064 w 14191711"/>
                <a:gd name="connsiteY77" fmla="*/ 380360 h 812608"/>
                <a:gd name="connsiteX78" fmla="*/ 8855850 w 14191711"/>
                <a:gd name="connsiteY78" fmla="*/ 332390 h 812608"/>
                <a:gd name="connsiteX79" fmla="*/ 8869104 w 14191711"/>
                <a:gd name="connsiteY79" fmla="*/ 311755 h 812608"/>
                <a:gd name="connsiteX80" fmla="*/ 8886595 w 14191711"/>
                <a:gd name="connsiteY80" fmla="*/ 271319 h 812608"/>
                <a:gd name="connsiteX81" fmla="*/ 8878903 w 14191711"/>
                <a:gd name="connsiteY81" fmla="*/ 296503 h 812608"/>
                <a:gd name="connsiteX82" fmla="*/ 8885013 w 14191711"/>
                <a:gd name="connsiteY82" fmla="*/ 286991 h 812608"/>
                <a:gd name="connsiteX83" fmla="*/ 9376765 w 14191711"/>
                <a:gd name="connsiteY83" fmla="*/ 1 h 812608"/>
                <a:gd name="connsiteX84" fmla="*/ 9747192 w 14191711"/>
                <a:gd name="connsiteY84" fmla="*/ 148597 h 812608"/>
                <a:gd name="connsiteX85" fmla="*/ 9795398 w 14191711"/>
                <a:gd name="connsiteY85" fmla="*/ 195936 h 812608"/>
                <a:gd name="connsiteX86" fmla="*/ 9799712 w 14191711"/>
                <a:gd name="connsiteY86" fmla="*/ 187312 h 812608"/>
                <a:gd name="connsiteX87" fmla="*/ 9809248 w 14191711"/>
                <a:gd name="connsiteY87" fmla="*/ 204977 h 812608"/>
                <a:gd name="connsiteX88" fmla="*/ 10249076 w 14191711"/>
                <a:gd name="connsiteY88" fmla="*/ 492302 h 812608"/>
                <a:gd name="connsiteX89" fmla="*/ 10514687 w 14191711"/>
                <a:gd name="connsiteY89" fmla="*/ 401515 h 812608"/>
                <a:gd name="connsiteX90" fmla="*/ 10559894 w 14191711"/>
                <a:gd name="connsiteY90" fmla="*/ 363604 h 812608"/>
                <a:gd name="connsiteX91" fmla="*/ 10565468 w 14191711"/>
                <a:gd name="connsiteY91" fmla="*/ 356531 h 812608"/>
                <a:gd name="connsiteX92" fmla="*/ 10599588 w 14191711"/>
                <a:gd name="connsiteY92" fmla="*/ 323702 h 812608"/>
                <a:gd name="connsiteX93" fmla="*/ 10624669 w 14191711"/>
                <a:gd name="connsiteY93" fmla="*/ 296653 h 812608"/>
                <a:gd name="connsiteX94" fmla="*/ 10713904 w 14191711"/>
                <a:gd name="connsiteY94" fmla="*/ 159809 h 812608"/>
                <a:gd name="connsiteX95" fmla="*/ 10731414 w 14191711"/>
                <a:gd name="connsiteY95" fmla="*/ 119325 h 812608"/>
                <a:gd name="connsiteX96" fmla="*/ 10713730 w 14191711"/>
                <a:gd name="connsiteY96" fmla="*/ 177226 h 812608"/>
                <a:gd name="connsiteX97" fmla="*/ 10677391 w 14191711"/>
                <a:gd name="connsiteY97" fmla="*/ 258676 h 812608"/>
                <a:gd name="connsiteX98" fmla="*/ 10718671 w 14191711"/>
                <a:gd name="connsiteY98" fmla="*/ 229399 h 812608"/>
                <a:gd name="connsiteX99" fmla="*/ 10992244 w 14191711"/>
                <a:gd name="connsiteY99" fmla="*/ 151993 h 812608"/>
                <a:gd name="connsiteX100" fmla="*/ 11362671 w 14191711"/>
                <a:gd name="connsiteY100" fmla="*/ 300589 h 812608"/>
                <a:gd name="connsiteX101" fmla="*/ 11410877 w 14191711"/>
                <a:gd name="connsiteY101" fmla="*/ 347928 h 812608"/>
                <a:gd name="connsiteX102" fmla="*/ 11415191 w 14191711"/>
                <a:gd name="connsiteY102" fmla="*/ 339305 h 812608"/>
                <a:gd name="connsiteX103" fmla="*/ 11424726 w 14191711"/>
                <a:gd name="connsiteY103" fmla="*/ 356969 h 812608"/>
                <a:gd name="connsiteX104" fmla="*/ 11864556 w 14191711"/>
                <a:gd name="connsiteY104" fmla="*/ 644295 h 812608"/>
                <a:gd name="connsiteX105" fmla="*/ 12287618 w 14191711"/>
                <a:gd name="connsiteY105" fmla="*/ 383862 h 812608"/>
                <a:gd name="connsiteX106" fmla="*/ 12287870 w 14191711"/>
                <a:gd name="connsiteY106" fmla="*/ 383453 h 812608"/>
                <a:gd name="connsiteX107" fmla="*/ 12289362 w 14191711"/>
                <a:gd name="connsiteY107" fmla="*/ 380359 h 812608"/>
                <a:gd name="connsiteX108" fmla="*/ 12316148 w 14191711"/>
                <a:gd name="connsiteY108" fmla="*/ 332389 h 812608"/>
                <a:gd name="connsiteX109" fmla="*/ 12329403 w 14191711"/>
                <a:gd name="connsiteY109" fmla="*/ 311754 h 812608"/>
                <a:gd name="connsiteX110" fmla="*/ 12346892 w 14191711"/>
                <a:gd name="connsiteY110" fmla="*/ 271318 h 812608"/>
                <a:gd name="connsiteX111" fmla="*/ 12339201 w 14191711"/>
                <a:gd name="connsiteY111" fmla="*/ 296502 h 812608"/>
                <a:gd name="connsiteX112" fmla="*/ 12345311 w 14191711"/>
                <a:gd name="connsiteY112" fmla="*/ 286990 h 812608"/>
                <a:gd name="connsiteX113" fmla="*/ 12837063 w 14191711"/>
                <a:gd name="connsiteY113" fmla="*/ 0 h 812608"/>
                <a:gd name="connsiteX114" fmla="*/ 13207490 w 14191711"/>
                <a:gd name="connsiteY114" fmla="*/ 148596 h 812608"/>
                <a:gd name="connsiteX115" fmla="*/ 13255696 w 14191711"/>
                <a:gd name="connsiteY115" fmla="*/ 195935 h 812608"/>
                <a:gd name="connsiteX116" fmla="*/ 13260010 w 14191711"/>
                <a:gd name="connsiteY116" fmla="*/ 187311 h 812608"/>
                <a:gd name="connsiteX117" fmla="*/ 13269546 w 14191711"/>
                <a:gd name="connsiteY117" fmla="*/ 204976 h 812608"/>
                <a:gd name="connsiteX118" fmla="*/ 13709375 w 14191711"/>
                <a:gd name="connsiteY118" fmla="*/ 492302 h 812608"/>
                <a:gd name="connsiteX119" fmla="*/ 14174202 w 14191711"/>
                <a:gd name="connsiteY119" fmla="*/ 159808 h 812608"/>
                <a:gd name="connsiteX120" fmla="*/ 14191711 w 14191711"/>
                <a:gd name="connsiteY120" fmla="*/ 119324 h 812608"/>
                <a:gd name="connsiteX121" fmla="*/ 14174028 w 14191711"/>
                <a:gd name="connsiteY121" fmla="*/ 177225 h 812608"/>
                <a:gd name="connsiteX122" fmla="*/ 13580362 w 14191711"/>
                <a:gd name="connsiteY122" fmla="*/ 660610 h 812608"/>
                <a:gd name="connsiteX123" fmla="*/ 13209935 w 14191711"/>
                <a:gd name="connsiteY123" fmla="*/ 512014 h 812608"/>
                <a:gd name="connsiteX124" fmla="*/ 13161729 w 14191711"/>
                <a:gd name="connsiteY124" fmla="*/ 464675 h 812608"/>
                <a:gd name="connsiteX125" fmla="*/ 13157414 w 14191711"/>
                <a:gd name="connsiteY125" fmla="*/ 473298 h 812608"/>
                <a:gd name="connsiteX126" fmla="*/ 13147879 w 14191711"/>
                <a:gd name="connsiteY126" fmla="*/ 455634 h 812608"/>
                <a:gd name="connsiteX127" fmla="*/ 12708050 w 14191711"/>
                <a:gd name="connsiteY127" fmla="*/ 168308 h 812608"/>
                <a:gd name="connsiteX128" fmla="*/ 12284988 w 14191711"/>
                <a:gd name="connsiteY128" fmla="*/ 428741 h 812608"/>
                <a:gd name="connsiteX129" fmla="*/ 12284736 w 14191711"/>
                <a:gd name="connsiteY129" fmla="*/ 429150 h 812608"/>
                <a:gd name="connsiteX130" fmla="*/ 12283244 w 14191711"/>
                <a:gd name="connsiteY130" fmla="*/ 432244 h 812608"/>
                <a:gd name="connsiteX131" fmla="*/ 12256457 w 14191711"/>
                <a:gd name="connsiteY131" fmla="*/ 480214 h 812608"/>
                <a:gd name="connsiteX132" fmla="*/ 12243203 w 14191711"/>
                <a:gd name="connsiteY132" fmla="*/ 500849 h 812608"/>
                <a:gd name="connsiteX133" fmla="*/ 12225713 w 14191711"/>
                <a:gd name="connsiteY133" fmla="*/ 541285 h 812608"/>
                <a:gd name="connsiteX134" fmla="*/ 12233404 w 14191711"/>
                <a:gd name="connsiteY134" fmla="*/ 516101 h 812608"/>
                <a:gd name="connsiteX135" fmla="*/ 12227295 w 14191711"/>
                <a:gd name="connsiteY135" fmla="*/ 525613 h 812608"/>
                <a:gd name="connsiteX136" fmla="*/ 11735542 w 14191711"/>
                <a:gd name="connsiteY136" fmla="*/ 812603 h 812608"/>
                <a:gd name="connsiteX137" fmla="*/ 11365115 w 14191711"/>
                <a:gd name="connsiteY137" fmla="*/ 664007 h 812608"/>
                <a:gd name="connsiteX138" fmla="*/ 11316909 w 14191711"/>
                <a:gd name="connsiteY138" fmla="*/ 616668 h 812608"/>
                <a:gd name="connsiteX139" fmla="*/ 11312595 w 14191711"/>
                <a:gd name="connsiteY139" fmla="*/ 625292 h 812608"/>
                <a:gd name="connsiteX140" fmla="*/ 11303060 w 14191711"/>
                <a:gd name="connsiteY140" fmla="*/ 607627 h 812608"/>
                <a:gd name="connsiteX141" fmla="*/ 10863231 w 14191711"/>
                <a:gd name="connsiteY141" fmla="*/ 320302 h 812608"/>
                <a:gd name="connsiteX142" fmla="*/ 10597620 w 14191711"/>
                <a:gd name="connsiteY142" fmla="*/ 411089 h 812608"/>
                <a:gd name="connsiteX143" fmla="*/ 10552413 w 14191711"/>
                <a:gd name="connsiteY143" fmla="*/ 449000 h 812608"/>
                <a:gd name="connsiteX144" fmla="*/ 10546840 w 14191711"/>
                <a:gd name="connsiteY144" fmla="*/ 456073 h 812608"/>
                <a:gd name="connsiteX145" fmla="*/ 10512719 w 14191711"/>
                <a:gd name="connsiteY145" fmla="*/ 488902 h 812608"/>
                <a:gd name="connsiteX146" fmla="*/ 10487638 w 14191711"/>
                <a:gd name="connsiteY146" fmla="*/ 515951 h 812608"/>
                <a:gd name="connsiteX147" fmla="*/ 10398403 w 14191711"/>
                <a:gd name="connsiteY147" fmla="*/ 652795 h 812608"/>
                <a:gd name="connsiteX148" fmla="*/ 10380893 w 14191711"/>
                <a:gd name="connsiteY148" fmla="*/ 693279 h 812608"/>
                <a:gd name="connsiteX149" fmla="*/ 10398577 w 14191711"/>
                <a:gd name="connsiteY149" fmla="*/ 635378 h 812608"/>
                <a:gd name="connsiteX150" fmla="*/ 10434916 w 14191711"/>
                <a:gd name="connsiteY150" fmla="*/ 553928 h 812608"/>
                <a:gd name="connsiteX151" fmla="*/ 10393636 w 14191711"/>
                <a:gd name="connsiteY151" fmla="*/ 583206 h 812608"/>
                <a:gd name="connsiteX152" fmla="*/ 10120064 w 14191711"/>
                <a:gd name="connsiteY152" fmla="*/ 660611 h 812608"/>
                <a:gd name="connsiteX153" fmla="*/ 9749637 w 14191711"/>
                <a:gd name="connsiteY153" fmla="*/ 512015 h 812608"/>
                <a:gd name="connsiteX154" fmla="*/ 9701430 w 14191711"/>
                <a:gd name="connsiteY154" fmla="*/ 464676 h 812608"/>
                <a:gd name="connsiteX155" fmla="*/ 9697117 w 14191711"/>
                <a:gd name="connsiteY155" fmla="*/ 473299 h 812608"/>
                <a:gd name="connsiteX156" fmla="*/ 9687581 w 14191711"/>
                <a:gd name="connsiteY156" fmla="*/ 455635 h 812608"/>
                <a:gd name="connsiteX157" fmla="*/ 9247751 w 14191711"/>
                <a:gd name="connsiteY157" fmla="*/ 168309 h 812608"/>
                <a:gd name="connsiteX158" fmla="*/ 8824689 w 14191711"/>
                <a:gd name="connsiteY158" fmla="*/ 428742 h 812608"/>
                <a:gd name="connsiteX159" fmla="*/ 8824438 w 14191711"/>
                <a:gd name="connsiteY159" fmla="*/ 429151 h 812608"/>
                <a:gd name="connsiteX160" fmla="*/ 8822946 w 14191711"/>
                <a:gd name="connsiteY160" fmla="*/ 432245 h 812608"/>
                <a:gd name="connsiteX161" fmla="*/ 8796160 w 14191711"/>
                <a:gd name="connsiteY161" fmla="*/ 480215 h 812608"/>
                <a:gd name="connsiteX162" fmla="*/ 8782904 w 14191711"/>
                <a:gd name="connsiteY162" fmla="*/ 500850 h 812608"/>
                <a:gd name="connsiteX163" fmla="*/ 8765415 w 14191711"/>
                <a:gd name="connsiteY163" fmla="*/ 541286 h 812608"/>
                <a:gd name="connsiteX164" fmla="*/ 8773106 w 14191711"/>
                <a:gd name="connsiteY164" fmla="*/ 516102 h 812608"/>
                <a:gd name="connsiteX165" fmla="*/ 8766996 w 14191711"/>
                <a:gd name="connsiteY165" fmla="*/ 525614 h 812608"/>
                <a:gd name="connsiteX166" fmla="*/ 8275245 w 14191711"/>
                <a:gd name="connsiteY166" fmla="*/ 812604 h 812608"/>
                <a:gd name="connsiteX167" fmla="*/ 7904817 w 14191711"/>
                <a:gd name="connsiteY167" fmla="*/ 664008 h 812608"/>
                <a:gd name="connsiteX168" fmla="*/ 7856611 w 14191711"/>
                <a:gd name="connsiteY168" fmla="*/ 616669 h 812608"/>
                <a:gd name="connsiteX169" fmla="*/ 7852297 w 14191711"/>
                <a:gd name="connsiteY169" fmla="*/ 625293 h 812608"/>
                <a:gd name="connsiteX170" fmla="*/ 7842762 w 14191711"/>
                <a:gd name="connsiteY170" fmla="*/ 607628 h 812608"/>
                <a:gd name="connsiteX171" fmla="*/ 7402932 w 14191711"/>
                <a:gd name="connsiteY171" fmla="*/ 320302 h 812608"/>
                <a:gd name="connsiteX172" fmla="*/ 7137323 w 14191711"/>
                <a:gd name="connsiteY172" fmla="*/ 411089 h 812608"/>
                <a:gd name="connsiteX173" fmla="*/ 7092118 w 14191711"/>
                <a:gd name="connsiteY173" fmla="*/ 448999 h 812608"/>
                <a:gd name="connsiteX174" fmla="*/ 7086542 w 14191711"/>
                <a:gd name="connsiteY174" fmla="*/ 456075 h 812608"/>
                <a:gd name="connsiteX175" fmla="*/ 7052412 w 14191711"/>
                <a:gd name="connsiteY175" fmla="*/ 488913 h 812608"/>
                <a:gd name="connsiteX176" fmla="*/ 7027340 w 14191711"/>
                <a:gd name="connsiteY176" fmla="*/ 515952 h 812608"/>
                <a:gd name="connsiteX177" fmla="*/ 6938105 w 14191711"/>
                <a:gd name="connsiteY177" fmla="*/ 652796 h 812608"/>
                <a:gd name="connsiteX178" fmla="*/ 6920596 w 14191711"/>
                <a:gd name="connsiteY178" fmla="*/ 693280 h 812608"/>
                <a:gd name="connsiteX179" fmla="*/ 6938279 w 14191711"/>
                <a:gd name="connsiteY179" fmla="*/ 635379 h 812608"/>
                <a:gd name="connsiteX180" fmla="*/ 6974617 w 14191711"/>
                <a:gd name="connsiteY180" fmla="*/ 553930 h 812608"/>
                <a:gd name="connsiteX181" fmla="*/ 6933338 w 14191711"/>
                <a:gd name="connsiteY181" fmla="*/ 583208 h 812608"/>
                <a:gd name="connsiteX182" fmla="*/ 6659766 w 14191711"/>
                <a:gd name="connsiteY182" fmla="*/ 660613 h 812608"/>
                <a:gd name="connsiteX183" fmla="*/ 6289339 w 14191711"/>
                <a:gd name="connsiteY183" fmla="*/ 512017 h 812608"/>
                <a:gd name="connsiteX184" fmla="*/ 6241132 w 14191711"/>
                <a:gd name="connsiteY184" fmla="*/ 464678 h 812608"/>
                <a:gd name="connsiteX185" fmla="*/ 6236819 w 14191711"/>
                <a:gd name="connsiteY185" fmla="*/ 473301 h 812608"/>
                <a:gd name="connsiteX186" fmla="*/ 6227283 w 14191711"/>
                <a:gd name="connsiteY186" fmla="*/ 455637 h 812608"/>
                <a:gd name="connsiteX187" fmla="*/ 5787454 w 14191711"/>
                <a:gd name="connsiteY187" fmla="*/ 168311 h 812608"/>
                <a:gd name="connsiteX188" fmla="*/ 5364392 w 14191711"/>
                <a:gd name="connsiteY188" fmla="*/ 428744 h 812608"/>
                <a:gd name="connsiteX189" fmla="*/ 5364140 w 14191711"/>
                <a:gd name="connsiteY189" fmla="*/ 429153 h 812608"/>
                <a:gd name="connsiteX190" fmla="*/ 5362648 w 14191711"/>
                <a:gd name="connsiteY190" fmla="*/ 432247 h 812608"/>
                <a:gd name="connsiteX191" fmla="*/ 5335862 w 14191711"/>
                <a:gd name="connsiteY191" fmla="*/ 480217 h 812608"/>
                <a:gd name="connsiteX192" fmla="*/ 5322606 w 14191711"/>
                <a:gd name="connsiteY192" fmla="*/ 500852 h 812608"/>
                <a:gd name="connsiteX193" fmla="*/ 5305117 w 14191711"/>
                <a:gd name="connsiteY193" fmla="*/ 541288 h 812608"/>
                <a:gd name="connsiteX194" fmla="*/ 5312809 w 14191711"/>
                <a:gd name="connsiteY194" fmla="*/ 516104 h 812608"/>
                <a:gd name="connsiteX195" fmla="*/ 5306698 w 14191711"/>
                <a:gd name="connsiteY195" fmla="*/ 525616 h 812608"/>
                <a:gd name="connsiteX196" fmla="*/ 4814947 w 14191711"/>
                <a:gd name="connsiteY196" fmla="*/ 812606 h 812608"/>
                <a:gd name="connsiteX197" fmla="*/ 4444520 w 14191711"/>
                <a:gd name="connsiteY197" fmla="*/ 664010 h 812608"/>
                <a:gd name="connsiteX198" fmla="*/ 4396313 w 14191711"/>
                <a:gd name="connsiteY198" fmla="*/ 616671 h 812608"/>
                <a:gd name="connsiteX199" fmla="*/ 4392000 w 14191711"/>
                <a:gd name="connsiteY199" fmla="*/ 625295 h 812608"/>
                <a:gd name="connsiteX200" fmla="*/ 4382464 w 14191711"/>
                <a:gd name="connsiteY200" fmla="*/ 607630 h 812608"/>
                <a:gd name="connsiteX201" fmla="*/ 3942635 w 14191711"/>
                <a:gd name="connsiteY201" fmla="*/ 320304 h 812608"/>
                <a:gd name="connsiteX202" fmla="*/ 3677025 w 14191711"/>
                <a:gd name="connsiteY202" fmla="*/ 411091 h 812608"/>
                <a:gd name="connsiteX203" fmla="*/ 3631821 w 14191711"/>
                <a:gd name="connsiteY203" fmla="*/ 449001 h 812608"/>
                <a:gd name="connsiteX204" fmla="*/ 3626244 w 14191711"/>
                <a:gd name="connsiteY204" fmla="*/ 456077 h 812608"/>
                <a:gd name="connsiteX205" fmla="*/ 3592115 w 14191711"/>
                <a:gd name="connsiteY205" fmla="*/ 488915 h 812608"/>
                <a:gd name="connsiteX206" fmla="*/ 3567043 w 14191711"/>
                <a:gd name="connsiteY206" fmla="*/ 515954 h 812608"/>
                <a:gd name="connsiteX207" fmla="*/ 3477808 w 14191711"/>
                <a:gd name="connsiteY207" fmla="*/ 652798 h 812608"/>
                <a:gd name="connsiteX208" fmla="*/ 3460298 w 14191711"/>
                <a:gd name="connsiteY208" fmla="*/ 693282 h 812608"/>
                <a:gd name="connsiteX209" fmla="*/ 3477981 w 14191711"/>
                <a:gd name="connsiteY209" fmla="*/ 635381 h 812608"/>
                <a:gd name="connsiteX210" fmla="*/ 3514319 w 14191711"/>
                <a:gd name="connsiteY210" fmla="*/ 553933 h 812608"/>
                <a:gd name="connsiteX211" fmla="*/ 3473041 w 14191711"/>
                <a:gd name="connsiteY211" fmla="*/ 583210 h 812608"/>
                <a:gd name="connsiteX212" fmla="*/ 3199468 w 14191711"/>
                <a:gd name="connsiteY212" fmla="*/ 660615 h 812608"/>
                <a:gd name="connsiteX213" fmla="*/ 2829041 w 14191711"/>
                <a:gd name="connsiteY213" fmla="*/ 512019 h 812608"/>
                <a:gd name="connsiteX214" fmla="*/ 2780835 w 14191711"/>
                <a:gd name="connsiteY214" fmla="*/ 464680 h 812608"/>
                <a:gd name="connsiteX215" fmla="*/ 2776521 w 14191711"/>
                <a:gd name="connsiteY215" fmla="*/ 473303 h 812608"/>
                <a:gd name="connsiteX216" fmla="*/ 2766985 w 14191711"/>
                <a:gd name="connsiteY216" fmla="*/ 455639 h 812608"/>
                <a:gd name="connsiteX217" fmla="*/ 2327156 w 14191711"/>
                <a:gd name="connsiteY217" fmla="*/ 168313 h 812608"/>
                <a:gd name="connsiteX218" fmla="*/ 1904094 w 14191711"/>
                <a:gd name="connsiteY218" fmla="*/ 428746 h 812608"/>
                <a:gd name="connsiteX219" fmla="*/ 1903842 w 14191711"/>
                <a:gd name="connsiteY219" fmla="*/ 429155 h 812608"/>
                <a:gd name="connsiteX220" fmla="*/ 1902350 w 14191711"/>
                <a:gd name="connsiteY220" fmla="*/ 432249 h 812608"/>
                <a:gd name="connsiteX221" fmla="*/ 1875564 w 14191711"/>
                <a:gd name="connsiteY221" fmla="*/ 480219 h 812608"/>
                <a:gd name="connsiteX222" fmla="*/ 1862308 w 14191711"/>
                <a:gd name="connsiteY222" fmla="*/ 500854 h 812608"/>
                <a:gd name="connsiteX223" fmla="*/ 1844819 w 14191711"/>
                <a:gd name="connsiteY223" fmla="*/ 541290 h 812608"/>
                <a:gd name="connsiteX224" fmla="*/ 1852511 w 14191711"/>
                <a:gd name="connsiteY224" fmla="*/ 516106 h 812608"/>
                <a:gd name="connsiteX225" fmla="*/ 1846400 w 14191711"/>
                <a:gd name="connsiteY225" fmla="*/ 525618 h 812608"/>
                <a:gd name="connsiteX226" fmla="*/ 1354649 w 14191711"/>
                <a:gd name="connsiteY226" fmla="*/ 812608 h 812608"/>
                <a:gd name="connsiteX0" fmla="*/ 1354649 w 14191711"/>
                <a:gd name="connsiteY0" fmla="*/ 812608 h 812608"/>
                <a:gd name="connsiteX1" fmla="*/ 984222 w 14191711"/>
                <a:gd name="connsiteY1" fmla="*/ 664012 h 812608"/>
                <a:gd name="connsiteX2" fmla="*/ 936015 w 14191711"/>
                <a:gd name="connsiteY2" fmla="*/ 616673 h 812608"/>
                <a:gd name="connsiteX3" fmla="*/ 931702 w 14191711"/>
                <a:gd name="connsiteY3" fmla="*/ 625297 h 812608"/>
                <a:gd name="connsiteX4" fmla="*/ 922166 w 14191711"/>
                <a:gd name="connsiteY4" fmla="*/ 607632 h 812608"/>
                <a:gd name="connsiteX5" fmla="*/ 482337 w 14191711"/>
                <a:gd name="connsiteY5" fmla="*/ 320306 h 812608"/>
                <a:gd name="connsiteX6" fmla="*/ 17510 w 14191711"/>
                <a:gd name="connsiteY6" fmla="*/ 652800 h 812608"/>
                <a:gd name="connsiteX7" fmla="*/ 0 w 14191711"/>
                <a:gd name="connsiteY7" fmla="*/ 693284 h 812608"/>
                <a:gd name="connsiteX8" fmla="*/ 611350 w 14191711"/>
                <a:gd name="connsiteY8" fmla="*/ 151998 h 812608"/>
                <a:gd name="connsiteX9" fmla="*/ 981777 w 14191711"/>
                <a:gd name="connsiteY9" fmla="*/ 300594 h 812608"/>
                <a:gd name="connsiteX10" fmla="*/ 1029983 w 14191711"/>
                <a:gd name="connsiteY10" fmla="*/ 347933 h 812608"/>
                <a:gd name="connsiteX11" fmla="*/ 1034297 w 14191711"/>
                <a:gd name="connsiteY11" fmla="*/ 339310 h 812608"/>
                <a:gd name="connsiteX12" fmla="*/ 1043833 w 14191711"/>
                <a:gd name="connsiteY12" fmla="*/ 356974 h 812608"/>
                <a:gd name="connsiteX13" fmla="*/ 1483662 w 14191711"/>
                <a:gd name="connsiteY13" fmla="*/ 644300 h 812608"/>
                <a:gd name="connsiteX14" fmla="*/ 1906724 w 14191711"/>
                <a:gd name="connsiteY14" fmla="*/ 383867 h 812608"/>
                <a:gd name="connsiteX15" fmla="*/ 1906976 w 14191711"/>
                <a:gd name="connsiteY15" fmla="*/ 383458 h 812608"/>
                <a:gd name="connsiteX16" fmla="*/ 1908468 w 14191711"/>
                <a:gd name="connsiteY16" fmla="*/ 380364 h 812608"/>
                <a:gd name="connsiteX17" fmla="*/ 1935254 w 14191711"/>
                <a:gd name="connsiteY17" fmla="*/ 332394 h 812608"/>
                <a:gd name="connsiteX18" fmla="*/ 1948509 w 14191711"/>
                <a:gd name="connsiteY18" fmla="*/ 311759 h 812608"/>
                <a:gd name="connsiteX19" fmla="*/ 1965999 w 14191711"/>
                <a:gd name="connsiteY19" fmla="*/ 271323 h 812608"/>
                <a:gd name="connsiteX20" fmla="*/ 1958307 w 14191711"/>
                <a:gd name="connsiteY20" fmla="*/ 296507 h 812608"/>
                <a:gd name="connsiteX21" fmla="*/ 1964417 w 14191711"/>
                <a:gd name="connsiteY21" fmla="*/ 286995 h 812608"/>
                <a:gd name="connsiteX22" fmla="*/ 2456169 w 14191711"/>
                <a:gd name="connsiteY22" fmla="*/ 5 h 812608"/>
                <a:gd name="connsiteX23" fmla="*/ 2826596 w 14191711"/>
                <a:gd name="connsiteY23" fmla="*/ 148601 h 812608"/>
                <a:gd name="connsiteX24" fmla="*/ 2874802 w 14191711"/>
                <a:gd name="connsiteY24" fmla="*/ 195940 h 812608"/>
                <a:gd name="connsiteX25" fmla="*/ 2879116 w 14191711"/>
                <a:gd name="connsiteY25" fmla="*/ 187316 h 812608"/>
                <a:gd name="connsiteX26" fmla="*/ 2888652 w 14191711"/>
                <a:gd name="connsiteY26" fmla="*/ 204981 h 812608"/>
                <a:gd name="connsiteX27" fmla="*/ 3328481 w 14191711"/>
                <a:gd name="connsiteY27" fmla="*/ 492306 h 812608"/>
                <a:gd name="connsiteX28" fmla="*/ 3594091 w 14191711"/>
                <a:gd name="connsiteY28" fmla="*/ 401519 h 812608"/>
                <a:gd name="connsiteX29" fmla="*/ 3639295 w 14191711"/>
                <a:gd name="connsiteY29" fmla="*/ 363610 h 812608"/>
                <a:gd name="connsiteX30" fmla="*/ 3644872 w 14191711"/>
                <a:gd name="connsiteY30" fmla="*/ 356534 h 812608"/>
                <a:gd name="connsiteX31" fmla="*/ 3679001 w 14191711"/>
                <a:gd name="connsiteY31" fmla="*/ 323696 h 812608"/>
                <a:gd name="connsiteX32" fmla="*/ 3704073 w 14191711"/>
                <a:gd name="connsiteY32" fmla="*/ 296657 h 812608"/>
                <a:gd name="connsiteX33" fmla="*/ 3793308 w 14191711"/>
                <a:gd name="connsiteY33" fmla="*/ 159813 h 812608"/>
                <a:gd name="connsiteX34" fmla="*/ 3810818 w 14191711"/>
                <a:gd name="connsiteY34" fmla="*/ 119329 h 812608"/>
                <a:gd name="connsiteX35" fmla="*/ 3793135 w 14191711"/>
                <a:gd name="connsiteY35" fmla="*/ 177230 h 812608"/>
                <a:gd name="connsiteX36" fmla="*/ 3756797 w 14191711"/>
                <a:gd name="connsiteY36" fmla="*/ 258678 h 812608"/>
                <a:gd name="connsiteX37" fmla="*/ 3798075 w 14191711"/>
                <a:gd name="connsiteY37" fmla="*/ 229401 h 812608"/>
                <a:gd name="connsiteX38" fmla="*/ 4071648 w 14191711"/>
                <a:gd name="connsiteY38" fmla="*/ 151996 h 812608"/>
                <a:gd name="connsiteX39" fmla="*/ 4442075 w 14191711"/>
                <a:gd name="connsiteY39" fmla="*/ 300592 h 812608"/>
                <a:gd name="connsiteX40" fmla="*/ 4490281 w 14191711"/>
                <a:gd name="connsiteY40" fmla="*/ 347931 h 812608"/>
                <a:gd name="connsiteX41" fmla="*/ 4494595 w 14191711"/>
                <a:gd name="connsiteY41" fmla="*/ 339308 h 812608"/>
                <a:gd name="connsiteX42" fmla="*/ 4504131 w 14191711"/>
                <a:gd name="connsiteY42" fmla="*/ 356972 h 812608"/>
                <a:gd name="connsiteX43" fmla="*/ 4943960 w 14191711"/>
                <a:gd name="connsiteY43" fmla="*/ 644298 h 812608"/>
                <a:gd name="connsiteX44" fmla="*/ 5367022 w 14191711"/>
                <a:gd name="connsiteY44" fmla="*/ 383865 h 812608"/>
                <a:gd name="connsiteX45" fmla="*/ 5367274 w 14191711"/>
                <a:gd name="connsiteY45" fmla="*/ 383456 h 812608"/>
                <a:gd name="connsiteX46" fmla="*/ 5368766 w 14191711"/>
                <a:gd name="connsiteY46" fmla="*/ 380362 h 812608"/>
                <a:gd name="connsiteX47" fmla="*/ 5395552 w 14191711"/>
                <a:gd name="connsiteY47" fmla="*/ 332392 h 812608"/>
                <a:gd name="connsiteX48" fmla="*/ 5408807 w 14191711"/>
                <a:gd name="connsiteY48" fmla="*/ 311757 h 812608"/>
                <a:gd name="connsiteX49" fmla="*/ 5426297 w 14191711"/>
                <a:gd name="connsiteY49" fmla="*/ 271321 h 812608"/>
                <a:gd name="connsiteX50" fmla="*/ 5418605 w 14191711"/>
                <a:gd name="connsiteY50" fmla="*/ 296505 h 812608"/>
                <a:gd name="connsiteX51" fmla="*/ 5424715 w 14191711"/>
                <a:gd name="connsiteY51" fmla="*/ 286993 h 812608"/>
                <a:gd name="connsiteX52" fmla="*/ 5916467 w 14191711"/>
                <a:gd name="connsiteY52" fmla="*/ 3 h 812608"/>
                <a:gd name="connsiteX53" fmla="*/ 6286894 w 14191711"/>
                <a:gd name="connsiteY53" fmla="*/ 148599 h 812608"/>
                <a:gd name="connsiteX54" fmla="*/ 6335100 w 14191711"/>
                <a:gd name="connsiteY54" fmla="*/ 195938 h 812608"/>
                <a:gd name="connsiteX55" fmla="*/ 6339414 w 14191711"/>
                <a:gd name="connsiteY55" fmla="*/ 187314 h 812608"/>
                <a:gd name="connsiteX56" fmla="*/ 6348950 w 14191711"/>
                <a:gd name="connsiteY56" fmla="*/ 204979 h 812608"/>
                <a:gd name="connsiteX57" fmla="*/ 6788779 w 14191711"/>
                <a:gd name="connsiteY57" fmla="*/ 492304 h 812608"/>
                <a:gd name="connsiteX58" fmla="*/ 7054389 w 14191711"/>
                <a:gd name="connsiteY58" fmla="*/ 401517 h 812608"/>
                <a:gd name="connsiteX59" fmla="*/ 7099593 w 14191711"/>
                <a:gd name="connsiteY59" fmla="*/ 363608 h 812608"/>
                <a:gd name="connsiteX60" fmla="*/ 7105170 w 14191711"/>
                <a:gd name="connsiteY60" fmla="*/ 356532 h 812608"/>
                <a:gd name="connsiteX61" fmla="*/ 7139299 w 14191711"/>
                <a:gd name="connsiteY61" fmla="*/ 323694 h 812608"/>
                <a:gd name="connsiteX62" fmla="*/ 7164371 w 14191711"/>
                <a:gd name="connsiteY62" fmla="*/ 296655 h 812608"/>
                <a:gd name="connsiteX63" fmla="*/ 7253606 w 14191711"/>
                <a:gd name="connsiteY63" fmla="*/ 159811 h 812608"/>
                <a:gd name="connsiteX64" fmla="*/ 7271116 w 14191711"/>
                <a:gd name="connsiteY64" fmla="*/ 119327 h 812608"/>
                <a:gd name="connsiteX65" fmla="*/ 7253432 w 14191711"/>
                <a:gd name="connsiteY65" fmla="*/ 177228 h 812608"/>
                <a:gd name="connsiteX66" fmla="*/ 7217094 w 14191711"/>
                <a:gd name="connsiteY66" fmla="*/ 258677 h 812608"/>
                <a:gd name="connsiteX67" fmla="*/ 7258373 w 14191711"/>
                <a:gd name="connsiteY67" fmla="*/ 229399 h 812608"/>
                <a:gd name="connsiteX68" fmla="*/ 7531946 w 14191711"/>
                <a:gd name="connsiteY68" fmla="*/ 151994 h 812608"/>
                <a:gd name="connsiteX69" fmla="*/ 7902373 w 14191711"/>
                <a:gd name="connsiteY69" fmla="*/ 300590 h 812608"/>
                <a:gd name="connsiteX70" fmla="*/ 7950579 w 14191711"/>
                <a:gd name="connsiteY70" fmla="*/ 347929 h 812608"/>
                <a:gd name="connsiteX71" fmla="*/ 7954893 w 14191711"/>
                <a:gd name="connsiteY71" fmla="*/ 339306 h 812608"/>
                <a:gd name="connsiteX72" fmla="*/ 7964429 w 14191711"/>
                <a:gd name="connsiteY72" fmla="*/ 356970 h 812608"/>
                <a:gd name="connsiteX73" fmla="*/ 8404257 w 14191711"/>
                <a:gd name="connsiteY73" fmla="*/ 644296 h 812608"/>
                <a:gd name="connsiteX74" fmla="*/ 8827320 w 14191711"/>
                <a:gd name="connsiteY74" fmla="*/ 383863 h 812608"/>
                <a:gd name="connsiteX75" fmla="*/ 8827571 w 14191711"/>
                <a:gd name="connsiteY75" fmla="*/ 383454 h 812608"/>
                <a:gd name="connsiteX76" fmla="*/ 8829064 w 14191711"/>
                <a:gd name="connsiteY76" fmla="*/ 380360 h 812608"/>
                <a:gd name="connsiteX77" fmla="*/ 8855850 w 14191711"/>
                <a:gd name="connsiteY77" fmla="*/ 332390 h 812608"/>
                <a:gd name="connsiteX78" fmla="*/ 8869104 w 14191711"/>
                <a:gd name="connsiteY78" fmla="*/ 311755 h 812608"/>
                <a:gd name="connsiteX79" fmla="*/ 8886595 w 14191711"/>
                <a:gd name="connsiteY79" fmla="*/ 271319 h 812608"/>
                <a:gd name="connsiteX80" fmla="*/ 8878903 w 14191711"/>
                <a:gd name="connsiteY80" fmla="*/ 296503 h 812608"/>
                <a:gd name="connsiteX81" fmla="*/ 8885013 w 14191711"/>
                <a:gd name="connsiteY81" fmla="*/ 286991 h 812608"/>
                <a:gd name="connsiteX82" fmla="*/ 9376765 w 14191711"/>
                <a:gd name="connsiteY82" fmla="*/ 1 h 812608"/>
                <a:gd name="connsiteX83" fmla="*/ 9747192 w 14191711"/>
                <a:gd name="connsiteY83" fmla="*/ 148597 h 812608"/>
                <a:gd name="connsiteX84" fmla="*/ 9795398 w 14191711"/>
                <a:gd name="connsiteY84" fmla="*/ 195936 h 812608"/>
                <a:gd name="connsiteX85" fmla="*/ 9799712 w 14191711"/>
                <a:gd name="connsiteY85" fmla="*/ 187312 h 812608"/>
                <a:gd name="connsiteX86" fmla="*/ 9809248 w 14191711"/>
                <a:gd name="connsiteY86" fmla="*/ 204977 h 812608"/>
                <a:gd name="connsiteX87" fmla="*/ 10249076 w 14191711"/>
                <a:gd name="connsiteY87" fmla="*/ 492302 h 812608"/>
                <a:gd name="connsiteX88" fmla="*/ 10514687 w 14191711"/>
                <a:gd name="connsiteY88" fmla="*/ 401515 h 812608"/>
                <a:gd name="connsiteX89" fmla="*/ 10559894 w 14191711"/>
                <a:gd name="connsiteY89" fmla="*/ 363604 h 812608"/>
                <a:gd name="connsiteX90" fmla="*/ 10565468 w 14191711"/>
                <a:gd name="connsiteY90" fmla="*/ 356531 h 812608"/>
                <a:gd name="connsiteX91" fmla="*/ 10599588 w 14191711"/>
                <a:gd name="connsiteY91" fmla="*/ 323702 h 812608"/>
                <a:gd name="connsiteX92" fmla="*/ 10624669 w 14191711"/>
                <a:gd name="connsiteY92" fmla="*/ 296653 h 812608"/>
                <a:gd name="connsiteX93" fmla="*/ 10713904 w 14191711"/>
                <a:gd name="connsiteY93" fmla="*/ 159809 h 812608"/>
                <a:gd name="connsiteX94" fmla="*/ 10731414 w 14191711"/>
                <a:gd name="connsiteY94" fmla="*/ 119325 h 812608"/>
                <a:gd name="connsiteX95" fmla="*/ 10713730 w 14191711"/>
                <a:gd name="connsiteY95" fmla="*/ 177226 h 812608"/>
                <a:gd name="connsiteX96" fmla="*/ 10677391 w 14191711"/>
                <a:gd name="connsiteY96" fmla="*/ 258676 h 812608"/>
                <a:gd name="connsiteX97" fmla="*/ 10718671 w 14191711"/>
                <a:gd name="connsiteY97" fmla="*/ 229399 h 812608"/>
                <a:gd name="connsiteX98" fmla="*/ 10992244 w 14191711"/>
                <a:gd name="connsiteY98" fmla="*/ 151993 h 812608"/>
                <a:gd name="connsiteX99" fmla="*/ 11362671 w 14191711"/>
                <a:gd name="connsiteY99" fmla="*/ 300589 h 812608"/>
                <a:gd name="connsiteX100" fmla="*/ 11410877 w 14191711"/>
                <a:gd name="connsiteY100" fmla="*/ 347928 h 812608"/>
                <a:gd name="connsiteX101" fmla="*/ 11415191 w 14191711"/>
                <a:gd name="connsiteY101" fmla="*/ 339305 h 812608"/>
                <a:gd name="connsiteX102" fmla="*/ 11424726 w 14191711"/>
                <a:gd name="connsiteY102" fmla="*/ 356969 h 812608"/>
                <a:gd name="connsiteX103" fmla="*/ 11864556 w 14191711"/>
                <a:gd name="connsiteY103" fmla="*/ 644295 h 812608"/>
                <a:gd name="connsiteX104" fmla="*/ 12287618 w 14191711"/>
                <a:gd name="connsiteY104" fmla="*/ 383862 h 812608"/>
                <a:gd name="connsiteX105" fmla="*/ 12287870 w 14191711"/>
                <a:gd name="connsiteY105" fmla="*/ 383453 h 812608"/>
                <a:gd name="connsiteX106" fmla="*/ 12289362 w 14191711"/>
                <a:gd name="connsiteY106" fmla="*/ 380359 h 812608"/>
                <a:gd name="connsiteX107" fmla="*/ 12316148 w 14191711"/>
                <a:gd name="connsiteY107" fmla="*/ 332389 h 812608"/>
                <a:gd name="connsiteX108" fmla="*/ 12329403 w 14191711"/>
                <a:gd name="connsiteY108" fmla="*/ 311754 h 812608"/>
                <a:gd name="connsiteX109" fmla="*/ 12346892 w 14191711"/>
                <a:gd name="connsiteY109" fmla="*/ 271318 h 812608"/>
                <a:gd name="connsiteX110" fmla="*/ 12339201 w 14191711"/>
                <a:gd name="connsiteY110" fmla="*/ 296502 h 812608"/>
                <a:gd name="connsiteX111" fmla="*/ 12345311 w 14191711"/>
                <a:gd name="connsiteY111" fmla="*/ 286990 h 812608"/>
                <a:gd name="connsiteX112" fmla="*/ 12837063 w 14191711"/>
                <a:gd name="connsiteY112" fmla="*/ 0 h 812608"/>
                <a:gd name="connsiteX113" fmla="*/ 13207490 w 14191711"/>
                <a:gd name="connsiteY113" fmla="*/ 148596 h 812608"/>
                <a:gd name="connsiteX114" fmla="*/ 13255696 w 14191711"/>
                <a:gd name="connsiteY114" fmla="*/ 195935 h 812608"/>
                <a:gd name="connsiteX115" fmla="*/ 13260010 w 14191711"/>
                <a:gd name="connsiteY115" fmla="*/ 187311 h 812608"/>
                <a:gd name="connsiteX116" fmla="*/ 13269546 w 14191711"/>
                <a:gd name="connsiteY116" fmla="*/ 204976 h 812608"/>
                <a:gd name="connsiteX117" fmla="*/ 13709375 w 14191711"/>
                <a:gd name="connsiteY117" fmla="*/ 492302 h 812608"/>
                <a:gd name="connsiteX118" fmla="*/ 14174202 w 14191711"/>
                <a:gd name="connsiteY118" fmla="*/ 159808 h 812608"/>
                <a:gd name="connsiteX119" fmla="*/ 14191711 w 14191711"/>
                <a:gd name="connsiteY119" fmla="*/ 119324 h 812608"/>
                <a:gd name="connsiteX120" fmla="*/ 14174028 w 14191711"/>
                <a:gd name="connsiteY120" fmla="*/ 177225 h 812608"/>
                <a:gd name="connsiteX121" fmla="*/ 13580362 w 14191711"/>
                <a:gd name="connsiteY121" fmla="*/ 660610 h 812608"/>
                <a:gd name="connsiteX122" fmla="*/ 13209935 w 14191711"/>
                <a:gd name="connsiteY122" fmla="*/ 512014 h 812608"/>
                <a:gd name="connsiteX123" fmla="*/ 13161729 w 14191711"/>
                <a:gd name="connsiteY123" fmla="*/ 464675 h 812608"/>
                <a:gd name="connsiteX124" fmla="*/ 13157414 w 14191711"/>
                <a:gd name="connsiteY124" fmla="*/ 473298 h 812608"/>
                <a:gd name="connsiteX125" fmla="*/ 13147879 w 14191711"/>
                <a:gd name="connsiteY125" fmla="*/ 455634 h 812608"/>
                <a:gd name="connsiteX126" fmla="*/ 12708050 w 14191711"/>
                <a:gd name="connsiteY126" fmla="*/ 168308 h 812608"/>
                <a:gd name="connsiteX127" fmla="*/ 12284988 w 14191711"/>
                <a:gd name="connsiteY127" fmla="*/ 428741 h 812608"/>
                <a:gd name="connsiteX128" fmla="*/ 12284736 w 14191711"/>
                <a:gd name="connsiteY128" fmla="*/ 429150 h 812608"/>
                <a:gd name="connsiteX129" fmla="*/ 12283244 w 14191711"/>
                <a:gd name="connsiteY129" fmla="*/ 432244 h 812608"/>
                <a:gd name="connsiteX130" fmla="*/ 12256457 w 14191711"/>
                <a:gd name="connsiteY130" fmla="*/ 480214 h 812608"/>
                <a:gd name="connsiteX131" fmla="*/ 12243203 w 14191711"/>
                <a:gd name="connsiteY131" fmla="*/ 500849 h 812608"/>
                <a:gd name="connsiteX132" fmla="*/ 12225713 w 14191711"/>
                <a:gd name="connsiteY132" fmla="*/ 541285 h 812608"/>
                <a:gd name="connsiteX133" fmla="*/ 12233404 w 14191711"/>
                <a:gd name="connsiteY133" fmla="*/ 516101 h 812608"/>
                <a:gd name="connsiteX134" fmla="*/ 12227295 w 14191711"/>
                <a:gd name="connsiteY134" fmla="*/ 525613 h 812608"/>
                <a:gd name="connsiteX135" fmla="*/ 11735542 w 14191711"/>
                <a:gd name="connsiteY135" fmla="*/ 812603 h 812608"/>
                <a:gd name="connsiteX136" fmla="*/ 11365115 w 14191711"/>
                <a:gd name="connsiteY136" fmla="*/ 664007 h 812608"/>
                <a:gd name="connsiteX137" fmla="*/ 11316909 w 14191711"/>
                <a:gd name="connsiteY137" fmla="*/ 616668 h 812608"/>
                <a:gd name="connsiteX138" fmla="*/ 11312595 w 14191711"/>
                <a:gd name="connsiteY138" fmla="*/ 625292 h 812608"/>
                <a:gd name="connsiteX139" fmla="*/ 11303060 w 14191711"/>
                <a:gd name="connsiteY139" fmla="*/ 607627 h 812608"/>
                <a:gd name="connsiteX140" fmla="*/ 10863231 w 14191711"/>
                <a:gd name="connsiteY140" fmla="*/ 320302 h 812608"/>
                <a:gd name="connsiteX141" fmla="*/ 10597620 w 14191711"/>
                <a:gd name="connsiteY141" fmla="*/ 411089 h 812608"/>
                <a:gd name="connsiteX142" fmla="*/ 10552413 w 14191711"/>
                <a:gd name="connsiteY142" fmla="*/ 449000 h 812608"/>
                <a:gd name="connsiteX143" fmla="*/ 10546840 w 14191711"/>
                <a:gd name="connsiteY143" fmla="*/ 456073 h 812608"/>
                <a:gd name="connsiteX144" fmla="*/ 10512719 w 14191711"/>
                <a:gd name="connsiteY144" fmla="*/ 488902 h 812608"/>
                <a:gd name="connsiteX145" fmla="*/ 10487638 w 14191711"/>
                <a:gd name="connsiteY145" fmla="*/ 515951 h 812608"/>
                <a:gd name="connsiteX146" fmla="*/ 10398403 w 14191711"/>
                <a:gd name="connsiteY146" fmla="*/ 652795 h 812608"/>
                <a:gd name="connsiteX147" fmla="*/ 10380893 w 14191711"/>
                <a:gd name="connsiteY147" fmla="*/ 693279 h 812608"/>
                <a:gd name="connsiteX148" fmla="*/ 10398577 w 14191711"/>
                <a:gd name="connsiteY148" fmla="*/ 635378 h 812608"/>
                <a:gd name="connsiteX149" fmla="*/ 10434916 w 14191711"/>
                <a:gd name="connsiteY149" fmla="*/ 553928 h 812608"/>
                <a:gd name="connsiteX150" fmla="*/ 10393636 w 14191711"/>
                <a:gd name="connsiteY150" fmla="*/ 583206 h 812608"/>
                <a:gd name="connsiteX151" fmla="*/ 10120064 w 14191711"/>
                <a:gd name="connsiteY151" fmla="*/ 660611 h 812608"/>
                <a:gd name="connsiteX152" fmla="*/ 9749637 w 14191711"/>
                <a:gd name="connsiteY152" fmla="*/ 512015 h 812608"/>
                <a:gd name="connsiteX153" fmla="*/ 9701430 w 14191711"/>
                <a:gd name="connsiteY153" fmla="*/ 464676 h 812608"/>
                <a:gd name="connsiteX154" fmla="*/ 9697117 w 14191711"/>
                <a:gd name="connsiteY154" fmla="*/ 473299 h 812608"/>
                <a:gd name="connsiteX155" fmla="*/ 9687581 w 14191711"/>
                <a:gd name="connsiteY155" fmla="*/ 455635 h 812608"/>
                <a:gd name="connsiteX156" fmla="*/ 9247751 w 14191711"/>
                <a:gd name="connsiteY156" fmla="*/ 168309 h 812608"/>
                <a:gd name="connsiteX157" fmla="*/ 8824689 w 14191711"/>
                <a:gd name="connsiteY157" fmla="*/ 428742 h 812608"/>
                <a:gd name="connsiteX158" fmla="*/ 8824438 w 14191711"/>
                <a:gd name="connsiteY158" fmla="*/ 429151 h 812608"/>
                <a:gd name="connsiteX159" fmla="*/ 8822946 w 14191711"/>
                <a:gd name="connsiteY159" fmla="*/ 432245 h 812608"/>
                <a:gd name="connsiteX160" fmla="*/ 8796160 w 14191711"/>
                <a:gd name="connsiteY160" fmla="*/ 480215 h 812608"/>
                <a:gd name="connsiteX161" fmla="*/ 8782904 w 14191711"/>
                <a:gd name="connsiteY161" fmla="*/ 500850 h 812608"/>
                <a:gd name="connsiteX162" fmla="*/ 8765415 w 14191711"/>
                <a:gd name="connsiteY162" fmla="*/ 541286 h 812608"/>
                <a:gd name="connsiteX163" fmla="*/ 8773106 w 14191711"/>
                <a:gd name="connsiteY163" fmla="*/ 516102 h 812608"/>
                <a:gd name="connsiteX164" fmla="*/ 8766996 w 14191711"/>
                <a:gd name="connsiteY164" fmla="*/ 525614 h 812608"/>
                <a:gd name="connsiteX165" fmla="*/ 8275245 w 14191711"/>
                <a:gd name="connsiteY165" fmla="*/ 812604 h 812608"/>
                <a:gd name="connsiteX166" fmla="*/ 7904817 w 14191711"/>
                <a:gd name="connsiteY166" fmla="*/ 664008 h 812608"/>
                <a:gd name="connsiteX167" fmla="*/ 7856611 w 14191711"/>
                <a:gd name="connsiteY167" fmla="*/ 616669 h 812608"/>
                <a:gd name="connsiteX168" fmla="*/ 7852297 w 14191711"/>
                <a:gd name="connsiteY168" fmla="*/ 625293 h 812608"/>
                <a:gd name="connsiteX169" fmla="*/ 7842762 w 14191711"/>
                <a:gd name="connsiteY169" fmla="*/ 607628 h 812608"/>
                <a:gd name="connsiteX170" fmla="*/ 7402932 w 14191711"/>
                <a:gd name="connsiteY170" fmla="*/ 320302 h 812608"/>
                <a:gd name="connsiteX171" fmla="*/ 7137323 w 14191711"/>
                <a:gd name="connsiteY171" fmla="*/ 411089 h 812608"/>
                <a:gd name="connsiteX172" fmla="*/ 7092118 w 14191711"/>
                <a:gd name="connsiteY172" fmla="*/ 448999 h 812608"/>
                <a:gd name="connsiteX173" fmla="*/ 7086542 w 14191711"/>
                <a:gd name="connsiteY173" fmla="*/ 456075 h 812608"/>
                <a:gd name="connsiteX174" fmla="*/ 7052412 w 14191711"/>
                <a:gd name="connsiteY174" fmla="*/ 488913 h 812608"/>
                <a:gd name="connsiteX175" fmla="*/ 7027340 w 14191711"/>
                <a:gd name="connsiteY175" fmla="*/ 515952 h 812608"/>
                <a:gd name="connsiteX176" fmla="*/ 6938105 w 14191711"/>
                <a:gd name="connsiteY176" fmla="*/ 652796 h 812608"/>
                <a:gd name="connsiteX177" fmla="*/ 6920596 w 14191711"/>
                <a:gd name="connsiteY177" fmla="*/ 693280 h 812608"/>
                <a:gd name="connsiteX178" fmla="*/ 6938279 w 14191711"/>
                <a:gd name="connsiteY178" fmla="*/ 635379 h 812608"/>
                <a:gd name="connsiteX179" fmla="*/ 6974617 w 14191711"/>
                <a:gd name="connsiteY179" fmla="*/ 553930 h 812608"/>
                <a:gd name="connsiteX180" fmla="*/ 6933338 w 14191711"/>
                <a:gd name="connsiteY180" fmla="*/ 583208 h 812608"/>
                <a:gd name="connsiteX181" fmla="*/ 6659766 w 14191711"/>
                <a:gd name="connsiteY181" fmla="*/ 660613 h 812608"/>
                <a:gd name="connsiteX182" fmla="*/ 6289339 w 14191711"/>
                <a:gd name="connsiteY182" fmla="*/ 512017 h 812608"/>
                <a:gd name="connsiteX183" fmla="*/ 6241132 w 14191711"/>
                <a:gd name="connsiteY183" fmla="*/ 464678 h 812608"/>
                <a:gd name="connsiteX184" fmla="*/ 6236819 w 14191711"/>
                <a:gd name="connsiteY184" fmla="*/ 473301 h 812608"/>
                <a:gd name="connsiteX185" fmla="*/ 6227283 w 14191711"/>
                <a:gd name="connsiteY185" fmla="*/ 455637 h 812608"/>
                <a:gd name="connsiteX186" fmla="*/ 5787454 w 14191711"/>
                <a:gd name="connsiteY186" fmla="*/ 168311 h 812608"/>
                <a:gd name="connsiteX187" fmla="*/ 5364392 w 14191711"/>
                <a:gd name="connsiteY187" fmla="*/ 428744 h 812608"/>
                <a:gd name="connsiteX188" fmla="*/ 5364140 w 14191711"/>
                <a:gd name="connsiteY188" fmla="*/ 429153 h 812608"/>
                <a:gd name="connsiteX189" fmla="*/ 5362648 w 14191711"/>
                <a:gd name="connsiteY189" fmla="*/ 432247 h 812608"/>
                <a:gd name="connsiteX190" fmla="*/ 5335862 w 14191711"/>
                <a:gd name="connsiteY190" fmla="*/ 480217 h 812608"/>
                <a:gd name="connsiteX191" fmla="*/ 5322606 w 14191711"/>
                <a:gd name="connsiteY191" fmla="*/ 500852 h 812608"/>
                <a:gd name="connsiteX192" fmla="*/ 5305117 w 14191711"/>
                <a:gd name="connsiteY192" fmla="*/ 541288 h 812608"/>
                <a:gd name="connsiteX193" fmla="*/ 5312809 w 14191711"/>
                <a:gd name="connsiteY193" fmla="*/ 516104 h 812608"/>
                <a:gd name="connsiteX194" fmla="*/ 5306698 w 14191711"/>
                <a:gd name="connsiteY194" fmla="*/ 525616 h 812608"/>
                <a:gd name="connsiteX195" fmla="*/ 4814947 w 14191711"/>
                <a:gd name="connsiteY195" fmla="*/ 812606 h 812608"/>
                <a:gd name="connsiteX196" fmla="*/ 4444520 w 14191711"/>
                <a:gd name="connsiteY196" fmla="*/ 664010 h 812608"/>
                <a:gd name="connsiteX197" fmla="*/ 4396313 w 14191711"/>
                <a:gd name="connsiteY197" fmla="*/ 616671 h 812608"/>
                <a:gd name="connsiteX198" fmla="*/ 4392000 w 14191711"/>
                <a:gd name="connsiteY198" fmla="*/ 625295 h 812608"/>
                <a:gd name="connsiteX199" fmla="*/ 4382464 w 14191711"/>
                <a:gd name="connsiteY199" fmla="*/ 607630 h 812608"/>
                <a:gd name="connsiteX200" fmla="*/ 3942635 w 14191711"/>
                <a:gd name="connsiteY200" fmla="*/ 320304 h 812608"/>
                <a:gd name="connsiteX201" fmla="*/ 3677025 w 14191711"/>
                <a:gd name="connsiteY201" fmla="*/ 411091 h 812608"/>
                <a:gd name="connsiteX202" fmla="*/ 3631821 w 14191711"/>
                <a:gd name="connsiteY202" fmla="*/ 449001 h 812608"/>
                <a:gd name="connsiteX203" fmla="*/ 3626244 w 14191711"/>
                <a:gd name="connsiteY203" fmla="*/ 456077 h 812608"/>
                <a:gd name="connsiteX204" fmla="*/ 3592115 w 14191711"/>
                <a:gd name="connsiteY204" fmla="*/ 488915 h 812608"/>
                <a:gd name="connsiteX205" fmla="*/ 3567043 w 14191711"/>
                <a:gd name="connsiteY205" fmla="*/ 515954 h 812608"/>
                <a:gd name="connsiteX206" fmla="*/ 3477808 w 14191711"/>
                <a:gd name="connsiteY206" fmla="*/ 652798 h 812608"/>
                <a:gd name="connsiteX207" fmla="*/ 3460298 w 14191711"/>
                <a:gd name="connsiteY207" fmla="*/ 693282 h 812608"/>
                <a:gd name="connsiteX208" fmla="*/ 3477981 w 14191711"/>
                <a:gd name="connsiteY208" fmla="*/ 635381 h 812608"/>
                <a:gd name="connsiteX209" fmla="*/ 3514319 w 14191711"/>
                <a:gd name="connsiteY209" fmla="*/ 553933 h 812608"/>
                <a:gd name="connsiteX210" fmla="*/ 3473041 w 14191711"/>
                <a:gd name="connsiteY210" fmla="*/ 583210 h 812608"/>
                <a:gd name="connsiteX211" fmla="*/ 3199468 w 14191711"/>
                <a:gd name="connsiteY211" fmla="*/ 660615 h 812608"/>
                <a:gd name="connsiteX212" fmla="*/ 2829041 w 14191711"/>
                <a:gd name="connsiteY212" fmla="*/ 512019 h 812608"/>
                <a:gd name="connsiteX213" fmla="*/ 2780835 w 14191711"/>
                <a:gd name="connsiteY213" fmla="*/ 464680 h 812608"/>
                <a:gd name="connsiteX214" fmla="*/ 2776521 w 14191711"/>
                <a:gd name="connsiteY214" fmla="*/ 473303 h 812608"/>
                <a:gd name="connsiteX215" fmla="*/ 2766985 w 14191711"/>
                <a:gd name="connsiteY215" fmla="*/ 455639 h 812608"/>
                <a:gd name="connsiteX216" fmla="*/ 2327156 w 14191711"/>
                <a:gd name="connsiteY216" fmla="*/ 168313 h 812608"/>
                <a:gd name="connsiteX217" fmla="*/ 1904094 w 14191711"/>
                <a:gd name="connsiteY217" fmla="*/ 428746 h 812608"/>
                <a:gd name="connsiteX218" fmla="*/ 1903842 w 14191711"/>
                <a:gd name="connsiteY218" fmla="*/ 429155 h 812608"/>
                <a:gd name="connsiteX219" fmla="*/ 1902350 w 14191711"/>
                <a:gd name="connsiteY219" fmla="*/ 432249 h 812608"/>
                <a:gd name="connsiteX220" fmla="*/ 1875564 w 14191711"/>
                <a:gd name="connsiteY220" fmla="*/ 480219 h 812608"/>
                <a:gd name="connsiteX221" fmla="*/ 1862308 w 14191711"/>
                <a:gd name="connsiteY221" fmla="*/ 500854 h 812608"/>
                <a:gd name="connsiteX222" fmla="*/ 1844819 w 14191711"/>
                <a:gd name="connsiteY222" fmla="*/ 541290 h 812608"/>
                <a:gd name="connsiteX223" fmla="*/ 1852511 w 14191711"/>
                <a:gd name="connsiteY223" fmla="*/ 516106 h 812608"/>
                <a:gd name="connsiteX224" fmla="*/ 1846400 w 14191711"/>
                <a:gd name="connsiteY224" fmla="*/ 525618 h 812608"/>
                <a:gd name="connsiteX225" fmla="*/ 1354649 w 14191711"/>
                <a:gd name="connsiteY225" fmla="*/ 812608 h 812608"/>
                <a:gd name="connsiteX0" fmla="*/ 1337140 w 14174202"/>
                <a:gd name="connsiteY0" fmla="*/ 812608 h 812608"/>
                <a:gd name="connsiteX1" fmla="*/ 966713 w 14174202"/>
                <a:gd name="connsiteY1" fmla="*/ 664012 h 812608"/>
                <a:gd name="connsiteX2" fmla="*/ 918506 w 14174202"/>
                <a:gd name="connsiteY2" fmla="*/ 616673 h 812608"/>
                <a:gd name="connsiteX3" fmla="*/ 914193 w 14174202"/>
                <a:gd name="connsiteY3" fmla="*/ 625297 h 812608"/>
                <a:gd name="connsiteX4" fmla="*/ 904657 w 14174202"/>
                <a:gd name="connsiteY4" fmla="*/ 607632 h 812608"/>
                <a:gd name="connsiteX5" fmla="*/ 464828 w 14174202"/>
                <a:gd name="connsiteY5" fmla="*/ 320306 h 812608"/>
                <a:gd name="connsiteX6" fmla="*/ 1 w 14174202"/>
                <a:gd name="connsiteY6" fmla="*/ 652800 h 812608"/>
                <a:gd name="connsiteX7" fmla="*/ 593841 w 14174202"/>
                <a:gd name="connsiteY7" fmla="*/ 151998 h 812608"/>
                <a:gd name="connsiteX8" fmla="*/ 964268 w 14174202"/>
                <a:gd name="connsiteY8" fmla="*/ 300594 h 812608"/>
                <a:gd name="connsiteX9" fmla="*/ 1012474 w 14174202"/>
                <a:gd name="connsiteY9" fmla="*/ 347933 h 812608"/>
                <a:gd name="connsiteX10" fmla="*/ 1016788 w 14174202"/>
                <a:gd name="connsiteY10" fmla="*/ 339310 h 812608"/>
                <a:gd name="connsiteX11" fmla="*/ 1026324 w 14174202"/>
                <a:gd name="connsiteY11" fmla="*/ 356974 h 812608"/>
                <a:gd name="connsiteX12" fmla="*/ 1466153 w 14174202"/>
                <a:gd name="connsiteY12" fmla="*/ 644300 h 812608"/>
                <a:gd name="connsiteX13" fmla="*/ 1889215 w 14174202"/>
                <a:gd name="connsiteY13" fmla="*/ 383867 h 812608"/>
                <a:gd name="connsiteX14" fmla="*/ 1889467 w 14174202"/>
                <a:gd name="connsiteY14" fmla="*/ 383458 h 812608"/>
                <a:gd name="connsiteX15" fmla="*/ 1890959 w 14174202"/>
                <a:gd name="connsiteY15" fmla="*/ 380364 h 812608"/>
                <a:gd name="connsiteX16" fmla="*/ 1917745 w 14174202"/>
                <a:gd name="connsiteY16" fmla="*/ 332394 h 812608"/>
                <a:gd name="connsiteX17" fmla="*/ 1931000 w 14174202"/>
                <a:gd name="connsiteY17" fmla="*/ 311759 h 812608"/>
                <a:gd name="connsiteX18" fmla="*/ 1948490 w 14174202"/>
                <a:gd name="connsiteY18" fmla="*/ 271323 h 812608"/>
                <a:gd name="connsiteX19" fmla="*/ 1940798 w 14174202"/>
                <a:gd name="connsiteY19" fmla="*/ 296507 h 812608"/>
                <a:gd name="connsiteX20" fmla="*/ 1946908 w 14174202"/>
                <a:gd name="connsiteY20" fmla="*/ 286995 h 812608"/>
                <a:gd name="connsiteX21" fmla="*/ 2438660 w 14174202"/>
                <a:gd name="connsiteY21" fmla="*/ 5 h 812608"/>
                <a:gd name="connsiteX22" fmla="*/ 2809087 w 14174202"/>
                <a:gd name="connsiteY22" fmla="*/ 148601 h 812608"/>
                <a:gd name="connsiteX23" fmla="*/ 2857293 w 14174202"/>
                <a:gd name="connsiteY23" fmla="*/ 195940 h 812608"/>
                <a:gd name="connsiteX24" fmla="*/ 2861607 w 14174202"/>
                <a:gd name="connsiteY24" fmla="*/ 187316 h 812608"/>
                <a:gd name="connsiteX25" fmla="*/ 2871143 w 14174202"/>
                <a:gd name="connsiteY25" fmla="*/ 204981 h 812608"/>
                <a:gd name="connsiteX26" fmla="*/ 3310972 w 14174202"/>
                <a:gd name="connsiteY26" fmla="*/ 492306 h 812608"/>
                <a:gd name="connsiteX27" fmla="*/ 3576582 w 14174202"/>
                <a:gd name="connsiteY27" fmla="*/ 401519 h 812608"/>
                <a:gd name="connsiteX28" fmla="*/ 3621786 w 14174202"/>
                <a:gd name="connsiteY28" fmla="*/ 363610 h 812608"/>
                <a:gd name="connsiteX29" fmla="*/ 3627363 w 14174202"/>
                <a:gd name="connsiteY29" fmla="*/ 356534 h 812608"/>
                <a:gd name="connsiteX30" fmla="*/ 3661492 w 14174202"/>
                <a:gd name="connsiteY30" fmla="*/ 323696 h 812608"/>
                <a:gd name="connsiteX31" fmla="*/ 3686564 w 14174202"/>
                <a:gd name="connsiteY31" fmla="*/ 296657 h 812608"/>
                <a:gd name="connsiteX32" fmla="*/ 3775799 w 14174202"/>
                <a:gd name="connsiteY32" fmla="*/ 159813 h 812608"/>
                <a:gd name="connsiteX33" fmla="*/ 3793309 w 14174202"/>
                <a:gd name="connsiteY33" fmla="*/ 119329 h 812608"/>
                <a:gd name="connsiteX34" fmla="*/ 3775626 w 14174202"/>
                <a:gd name="connsiteY34" fmla="*/ 177230 h 812608"/>
                <a:gd name="connsiteX35" fmla="*/ 3739288 w 14174202"/>
                <a:gd name="connsiteY35" fmla="*/ 258678 h 812608"/>
                <a:gd name="connsiteX36" fmla="*/ 3780566 w 14174202"/>
                <a:gd name="connsiteY36" fmla="*/ 229401 h 812608"/>
                <a:gd name="connsiteX37" fmla="*/ 4054139 w 14174202"/>
                <a:gd name="connsiteY37" fmla="*/ 151996 h 812608"/>
                <a:gd name="connsiteX38" fmla="*/ 4424566 w 14174202"/>
                <a:gd name="connsiteY38" fmla="*/ 300592 h 812608"/>
                <a:gd name="connsiteX39" fmla="*/ 4472772 w 14174202"/>
                <a:gd name="connsiteY39" fmla="*/ 347931 h 812608"/>
                <a:gd name="connsiteX40" fmla="*/ 4477086 w 14174202"/>
                <a:gd name="connsiteY40" fmla="*/ 339308 h 812608"/>
                <a:gd name="connsiteX41" fmla="*/ 4486622 w 14174202"/>
                <a:gd name="connsiteY41" fmla="*/ 356972 h 812608"/>
                <a:gd name="connsiteX42" fmla="*/ 4926451 w 14174202"/>
                <a:gd name="connsiteY42" fmla="*/ 644298 h 812608"/>
                <a:gd name="connsiteX43" fmla="*/ 5349513 w 14174202"/>
                <a:gd name="connsiteY43" fmla="*/ 383865 h 812608"/>
                <a:gd name="connsiteX44" fmla="*/ 5349765 w 14174202"/>
                <a:gd name="connsiteY44" fmla="*/ 383456 h 812608"/>
                <a:gd name="connsiteX45" fmla="*/ 5351257 w 14174202"/>
                <a:gd name="connsiteY45" fmla="*/ 380362 h 812608"/>
                <a:gd name="connsiteX46" fmla="*/ 5378043 w 14174202"/>
                <a:gd name="connsiteY46" fmla="*/ 332392 h 812608"/>
                <a:gd name="connsiteX47" fmla="*/ 5391298 w 14174202"/>
                <a:gd name="connsiteY47" fmla="*/ 311757 h 812608"/>
                <a:gd name="connsiteX48" fmla="*/ 5408788 w 14174202"/>
                <a:gd name="connsiteY48" fmla="*/ 271321 h 812608"/>
                <a:gd name="connsiteX49" fmla="*/ 5401096 w 14174202"/>
                <a:gd name="connsiteY49" fmla="*/ 296505 h 812608"/>
                <a:gd name="connsiteX50" fmla="*/ 5407206 w 14174202"/>
                <a:gd name="connsiteY50" fmla="*/ 286993 h 812608"/>
                <a:gd name="connsiteX51" fmla="*/ 5898958 w 14174202"/>
                <a:gd name="connsiteY51" fmla="*/ 3 h 812608"/>
                <a:gd name="connsiteX52" fmla="*/ 6269385 w 14174202"/>
                <a:gd name="connsiteY52" fmla="*/ 148599 h 812608"/>
                <a:gd name="connsiteX53" fmla="*/ 6317591 w 14174202"/>
                <a:gd name="connsiteY53" fmla="*/ 195938 h 812608"/>
                <a:gd name="connsiteX54" fmla="*/ 6321905 w 14174202"/>
                <a:gd name="connsiteY54" fmla="*/ 187314 h 812608"/>
                <a:gd name="connsiteX55" fmla="*/ 6331441 w 14174202"/>
                <a:gd name="connsiteY55" fmla="*/ 204979 h 812608"/>
                <a:gd name="connsiteX56" fmla="*/ 6771270 w 14174202"/>
                <a:gd name="connsiteY56" fmla="*/ 492304 h 812608"/>
                <a:gd name="connsiteX57" fmla="*/ 7036880 w 14174202"/>
                <a:gd name="connsiteY57" fmla="*/ 401517 h 812608"/>
                <a:gd name="connsiteX58" fmla="*/ 7082084 w 14174202"/>
                <a:gd name="connsiteY58" fmla="*/ 363608 h 812608"/>
                <a:gd name="connsiteX59" fmla="*/ 7087661 w 14174202"/>
                <a:gd name="connsiteY59" fmla="*/ 356532 h 812608"/>
                <a:gd name="connsiteX60" fmla="*/ 7121790 w 14174202"/>
                <a:gd name="connsiteY60" fmla="*/ 323694 h 812608"/>
                <a:gd name="connsiteX61" fmla="*/ 7146862 w 14174202"/>
                <a:gd name="connsiteY61" fmla="*/ 296655 h 812608"/>
                <a:gd name="connsiteX62" fmla="*/ 7236097 w 14174202"/>
                <a:gd name="connsiteY62" fmla="*/ 159811 h 812608"/>
                <a:gd name="connsiteX63" fmla="*/ 7253607 w 14174202"/>
                <a:gd name="connsiteY63" fmla="*/ 119327 h 812608"/>
                <a:gd name="connsiteX64" fmla="*/ 7235923 w 14174202"/>
                <a:gd name="connsiteY64" fmla="*/ 177228 h 812608"/>
                <a:gd name="connsiteX65" fmla="*/ 7199585 w 14174202"/>
                <a:gd name="connsiteY65" fmla="*/ 258677 h 812608"/>
                <a:gd name="connsiteX66" fmla="*/ 7240864 w 14174202"/>
                <a:gd name="connsiteY66" fmla="*/ 229399 h 812608"/>
                <a:gd name="connsiteX67" fmla="*/ 7514437 w 14174202"/>
                <a:gd name="connsiteY67" fmla="*/ 151994 h 812608"/>
                <a:gd name="connsiteX68" fmla="*/ 7884864 w 14174202"/>
                <a:gd name="connsiteY68" fmla="*/ 300590 h 812608"/>
                <a:gd name="connsiteX69" fmla="*/ 7933070 w 14174202"/>
                <a:gd name="connsiteY69" fmla="*/ 347929 h 812608"/>
                <a:gd name="connsiteX70" fmla="*/ 7937384 w 14174202"/>
                <a:gd name="connsiteY70" fmla="*/ 339306 h 812608"/>
                <a:gd name="connsiteX71" fmla="*/ 7946920 w 14174202"/>
                <a:gd name="connsiteY71" fmla="*/ 356970 h 812608"/>
                <a:gd name="connsiteX72" fmla="*/ 8386748 w 14174202"/>
                <a:gd name="connsiteY72" fmla="*/ 644296 h 812608"/>
                <a:gd name="connsiteX73" fmla="*/ 8809811 w 14174202"/>
                <a:gd name="connsiteY73" fmla="*/ 383863 h 812608"/>
                <a:gd name="connsiteX74" fmla="*/ 8810062 w 14174202"/>
                <a:gd name="connsiteY74" fmla="*/ 383454 h 812608"/>
                <a:gd name="connsiteX75" fmla="*/ 8811555 w 14174202"/>
                <a:gd name="connsiteY75" fmla="*/ 380360 h 812608"/>
                <a:gd name="connsiteX76" fmla="*/ 8838341 w 14174202"/>
                <a:gd name="connsiteY76" fmla="*/ 332390 h 812608"/>
                <a:gd name="connsiteX77" fmla="*/ 8851595 w 14174202"/>
                <a:gd name="connsiteY77" fmla="*/ 311755 h 812608"/>
                <a:gd name="connsiteX78" fmla="*/ 8869086 w 14174202"/>
                <a:gd name="connsiteY78" fmla="*/ 271319 h 812608"/>
                <a:gd name="connsiteX79" fmla="*/ 8861394 w 14174202"/>
                <a:gd name="connsiteY79" fmla="*/ 296503 h 812608"/>
                <a:gd name="connsiteX80" fmla="*/ 8867504 w 14174202"/>
                <a:gd name="connsiteY80" fmla="*/ 286991 h 812608"/>
                <a:gd name="connsiteX81" fmla="*/ 9359256 w 14174202"/>
                <a:gd name="connsiteY81" fmla="*/ 1 h 812608"/>
                <a:gd name="connsiteX82" fmla="*/ 9729683 w 14174202"/>
                <a:gd name="connsiteY82" fmla="*/ 148597 h 812608"/>
                <a:gd name="connsiteX83" fmla="*/ 9777889 w 14174202"/>
                <a:gd name="connsiteY83" fmla="*/ 195936 h 812608"/>
                <a:gd name="connsiteX84" fmla="*/ 9782203 w 14174202"/>
                <a:gd name="connsiteY84" fmla="*/ 187312 h 812608"/>
                <a:gd name="connsiteX85" fmla="*/ 9791739 w 14174202"/>
                <a:gd name="connsiteY85" fmla="*/ 204977 h 812608"/>
                <a:gd name="connsiteX86" fmla="*/ 10231567 w 14174202"/>
                <a:gd name="connsiteY86" fmla="*/ 492302 h 812608"/>
                <a:gd name="connsiteX87" fmla="*/ 10497178 w 14174202"/>
                <a:gd name="connsiteY87" fmla="*/ 401515 h 812608"/>
                <a:gd name="connsiteX88" fmla="*/ 10542385 w 14174202"/>
                <a:gd name="connsiteY88" fmla="*/ 363604 h 812608"/>
                <a:gd name="connsiteX89" fmla="*/ 10547959 w 14174202"/>
                <a:gd name="connsiteY89" fmla="*/ 356531 h 812608"/>
                <a:gd name="connsiteX90" fmla="*/ 10582079 w 14174202"/>
                <a:gd name="connsiteY90" fmla="*/ 323702 h 812608"/>
                <a:gd name="connsiteX91" fmla="*/ 10607160 w 14174202"/>
                <a:gd name="connsiteY91" fmla="*/ 296653 h 812608"/>
                <a:gd name="connsiteX92" fmla="*/ 10696395 w 14174202"/>
                <a:gd name="connsiteY92" fmla="*/ 159809 h 812608"/>
                <a:gd name="connsiteX93" fmla="*/ 10713905 w 14174202"/>
                <a:gd name="connsiteY93" fmla="*/ 119325 h 812608"/>
                <a:gd name="connsiteX94" fmla="*/ 10696221 w 14174202"/>
                <a:gd name="connsiteY94" fmla="*/ 177226 h 812608"/>
                <a:gd name="connsiteX95" fmla="*/ 10659882 w 14174202"/>
                <a:gd name="connsiteY95" fmla="*/ 258676 h 812608"/>
                <a:gd name="connsiteX96" fmla="*/ 10701162 w 14174202"/>
                <a:gd name="connsiteY96" fmla="*/ 229399 h 812608"/>
                <a:gd name="connsiteX97" fmla="*/ 10974735 w 14174202"/>
                <a:gd name="connsiteY97" fmla="*/ 151993 h 812608"/>
                <a:gd name="connsiteX98" fmla="*/ 11345162 w 14174202"/>
                <a:gd name="connsiteY98" fmla="*/ 300589 h 812608"/>
                <a:gd name="connsiteX99" fmla="*/ 11393368 w 14174202"/>
                <a:gd name="connsiteY99" fmla="*/ 347928 h 812608"/>
                <a:gd name="connsiteX100" fmla="*/ 11397682 w 14174202"/>
                <a:gd name="connsiteY100" fmla="*/ 339305 h 812608"/>
                <a:gd name="connsiteX101" fmla="*/ 11407217 w 14174202"/>
                <a:gd name="connsiteY101" fmla="*/ 356969 h 812608"/>
                <a:gd name="connsiteX102" fmla="*/ 11847047 w 14174202"/>
                <a:gd name="connsiteY102" fmla="*/ 644295 h 812608"/>
                <a:gd name="connsiteX103" fmla="*/ 12270109 w 14174202"/>
                <a:gd name="connsiteY103" fmla="*/ 383862 h 812608"/>
                <a:gd name="connsiteX104" fmla="*/ 12270361 w 14174202"/>
                <a:gd name="connsiteY104" fmla="*/ 383453 h 812608"/>
                <a:gd name="connsiteX105" fmla="*/ 12271853 w 14174202"/>
                <a:gd name="connsiteY105" fmla="*/ 380359 h 812608"/>
                <a:gd name="connsiteX106" fmla="*/ 12298639 w 14174202"/>
                <a:gd name="connsiteY106" fmla="*/ 332389 h 812608"/>
                <a:gd name="connsiteX107" fmla="*/ 12311894 w 14174202"/>
                <a:gd name="connsiteY107" fmla="*/ 311754 h 812608"/>
                <a:gd name="connsiteX108" fmla="*/ 12329383 w 14174202"/>
                <a:gd name="connsiteY108" fmla="*/ 271318 h 812608"/>
                <a:gd name="connsiteX109" fmla="*/ 12321692 w 14174202"/>
                <a:gd name="connsiteY109" fmla="*/ 296502 h 812608"/>
                <a:gd name="connsiteX110" fmla="*/ 12327802 w 14174202"/>
                <a:gd name="connsiteY110" fmla="*/ 286990 h 812608"/>
                <a:gd name="connsiteX111" fmla="*/ 12819554 w 14174202"/>
                <a:gd name="connsiteY111" fmla="*/ 0 h 812608"/>
                <a:gd name="connsiteX112" fmla="*/ 13189981 w 14174202"/>
                <a:gd name="connsiteY112" fmla="*/ 148596 h 812608"/>
                <a:gd name="connsiteX113" fmla="*/ 13238187 w 14174202"/>
                <a:gd name="connsiteY113" fmla="*/ 195935 h 812608"/>
                <a:gd name="connsiteX114" fmla="*/ 13242501 w 14174202"/>
                <a:gd name="connsiteY114" fmla="*/ 187311 h 812608"/>
                <a:gd name="connsiteX115" fmla="*/ 13252037 w 14174202"/>
                <a:gd name="connsiteY115" fmla="*/ 204976 h 812608"/>
                <a:gd name="connsiteX116" fmla="*/ 13691866 w 14174202"/>
                <a:gd name="connsiteY116" fmla="*/ 492302 h 812608"/>
                <a:gd name="connsiteX117" fmla="*/ 14156693 w 14174202"/>
                <a:gd name="connsiteY117" fmla="*/ 159808 h 812608"/>
                <a:gd name="connsiteX118" fmla="*/ 14174202 w 14174202"/>
                <a:gd name="connsiteY118" fmla="*/ 119324 h 812608"/>
                <a:gd name="connsiteX119" fmla="*/ 14156519 w 14174202"/>
                <a:gd name="connsiteY119" fmla="*/ 177225 h 812608"/>
                <a:gd name="connsiteX120" fmla="*/ 13562853 w 14174202"/>
                <a:gd name="connsiteY120" fmla="*/ 660610 h 812608"/>
                <a:gd name="connsiteX121" fmla="*/ 13192426 w 14174202"/>
                <a:gd name="connsiteY121" fmla="*/ 512014 h 812608"/>
                <a:gd name="connsiteX122" fmla="*/ 13144220 w 14174202"/>
                <a:gd name="connsiteY122" fmla="*/ 464675 h 812608"/>
                <a:gd name="connsiteX123" fmla="*/ 13139905 w 14174202"/>
                <a:gd name="connsiteY123" fmla="*/ 473298 h 812608"/>
                <a:gd name="connsiteX124" fmla="*/ 13130370 w 14174202"/>
                <a:gd name="connsiteY124" fmla="*/ 455634 h 812608"/>
                <a:gd name="connsiteX125" fmla="*/ 12690541 w 14174202"/>
                <a:gd name="connsiteY125" fmla="*/ 168308 h 812608"/>
                <a:gd name="connsiteX126" fmla="*/ 12267479 w 14174202"/>
                <a:gd name="connsiteY126" fmla="*/ 428741 h 812608"/>
                <a:gd name="connsiteX127" fmla="*/ 12267227 w 14174202"/>
                <a:gd name="connsiteY127" fmla="*/ 429150 h 812608"/>
                <a:gd name="connsiteX128" fmla="*/ 12265735 w 14174202"/>
                <a:gd name="connsiteY128" fmla="*/ 432244 h 812608"/>
                <a:gd name="connsiteX129" fmla="*/ 12238948 w 14174202"/>
                <a:gd name="connsiteY129" fmla="*/ 480214 h 812608"/>
                <a:gd name="connsiteX130" fmla="*/ 12225694 w 14174202"/>
                <a:gd name="connsiteY130" fmla="*/ 500849 h 812608"/>
                <a:gd name="connsiteX131" fmla="*/ 12208204 w 14174202"/>
                <a:gd name="connsiteY131" fmla="*/ 541285 h 812608"/>
                <a:gd name="connsiteX132" fmla="*/ 12215895 w 14174202"/>
                <a:gd name="connsiteY132" fmla="*/ 516101 h 812608"/>
                <a:gd name="connsiteX133" fmla="*/ 12209786 w 14174202"/>
                <a:gd name="connsiteY133" fmla="*/ 525613 h 812608"/>
                <a:gd name="connsiteX134" fmla="*/ 11718033 w 14174202"/>
                <a:gd name="connsiteY134" fmla="*/ 812603 h 812608"/>
                <a:gd name="connsiteX135" fmla="*/ 11347606 w 14174202"/>
                <a:gd name="connsiteY135" fmla="*/ 664007 h 812608"/>
                <a:gd name="connsiteX136" fmla="*/ 11299400 w 14174202"/>
                <a:gd name="connsiteY136" fmla="*/ 616668 h 812608"/>
                <a:gd name="connsiteX137" fmla="*/ 11295086 w 14174202"/>
                <a:gd name="connsiteY137" fmla="*/ 625292 h 812608"/>
                <a:gd name="connsiteX138" fmla="*/ 11285551 w 14174202"/>
                <a:gd name="connsiteY138" fmla="*/ 607627 h 812608"/>
                <a:gd name="connsiteX139" fmla="*/ 10845722 w 14174202"/>
                <a:gd name="connsiteY139" fmla="*/ 320302 h 812608"/>
                <a:gd name="connsiteX140" fmla="*/ 10580111 w 14174202"/>
                <a:gd name="connsiteY140" fmla="*/ 411089 h 812608"/>
                <a:gd name="connsiteX141" fmla="*/ 10534904 w 14174202"/>
                <a:gd name="connsiteY141" fmla="*/ 449000 h 812608"/>
                <a:gd name="connsiteX142" fmla="*/ 10529331 w 14174202"/>
                <a:gd name="connsiteY142" fmla="*/ 456073 h 812608"/>
                <a:gd name="connsiteX143" fmla="*/ 10495210 w 14174202"/>
                <a:gd name="connsiteY143" fmla="*/ 488902 h 812608"/>
                <a:gd name="connsiteX144" fmla="*/ 10470129 w 14174202"/>
                <a:gd name="connsiteY144" fmla="*/ 515951 h 812608"/>
                <a:gd name="connsiteX145" fmla="*/ 10380894 w 14174202"/>
                <a:gd name="connsiteY145" fmla="*/ 652795 h 812608"/>
                <a:gd name="connsiteX146" fmla="*/ 10363384 w 14174202"/>
                <a:gd name="connsiteY146" fmla="*/ 693279 h 812608"/>
                <a:gd name="connsiteX147" fmla="*/ 10381068 w 14174202"/>
                <a:gd name="connsiteY147" fmla="*/ 635378 h 812608"/>
                <a:gd name="connsiteX148" fmla="*/ 10417407 w 14174202"/>
                <a:gd name="connsiteY148" fmla="*/ 553928 h 812608"/>
                <a:gd name="connsiteX149" fmla="*/ 10376127 w 14174202"/>
                <a:gd name="connsiteY149" fmla="*/ 583206 h 812608"/>
                <a:gd name="connsiteX150" fmla="*/ 10102555 w 14174202"/>
                <a:gd name="connsiteY150" fmla="*/ 660611 h 812608"/>
                <a:gd name="connsiteX151" fmla="*/ 9732128 w 14174202"/>
                <a:gd name="connsiteY151" fmla="*/ 512015 h 812608"/>
                <a:gd name="connsiteX152" fmla="*/ 9683921 w 14174202"/>
                <a:gd name="connsiteY152" fmla="*/ 464676 h 812608"/>
                <a:gd name="connsiteX153" fmla="*/ 9679608 w 14174202"/>
                <a:gd name="connsiteY153" fmla="*/ 473299 h 812608"/>
                <a:gd name="connsiteX154" fmla="*/ 9670072 w 14174202"/>
                <a:gd name="connsiteY154" fmla="*/ 455635 h 812608"/>
                <a:gd name="connsiteX155" fmla="*/ 9230242 w 14174202"/>
                <a:gd name="connsiteY155" fmla="*/ 168309 h 812608"/>
                <a:gd name="connsiteX156" fmla="*/ 8807180 w 14174202"/>
                <a:gd name="connsiteY156" fmla="*/ 428742 h 812608"/>
                <a:gd name="connsiteX157" fmla="*/ 8806929 w 14174202"/>
                <a:gd name="connsiteY157" fmla="*/ 429151 h 812608"/>
                <a:gd name="connsiteX158" fmla="*/ 8805437 w 14174202"/>
                <a:gd name="connsiteY158" fmla="*/ 432245 h 812608"/>
                <a:gd name="connsiteX159" fmla="*/ 8778651 w 14174202"/>
                <a:gd name="connsiteY159" fmla="*/ 480215 h 812608"/>
                <a:gd name="connsiteX160" fmla="*/ 8765395 w 14174202"/>
                <a:gd name="connsiteY160" fmla="*/ 500850 h 812608"/>
                <a:gd name="connsiteX161" fmla="*/ 8747906 w 14174202"/>
                <a:gd name="connsiteY161" fmla="*/ 541286 h 812608"/>
                <a:gd name="connsiteX162" fmla="*/ 8755597 w 14174202"/>
                <a:gd name="connsiteY162" fmla="*/ 516102 h 812608"/>
                <a:gd name="connsiteX163" fmla="*/ 8749487 w 14174202"/>
                <a:gd name="connsiteY163" fmla="*/ 525614 h 812608"/>
                <a:gd name="connsiteX164" fmla="*/ 8257736 w 14174202"/>
                <a:gd name="connsiteY164" fmla="*/ 812604 h 812608"/>
                <a:gd name="connsiteX165" fmla="*/ 7887308 w 14174202"/>
                <a:gd name="connsiteY165" fmla="*/ 664008 h 812608"/>
                <a:gd name="connsiteX166" fmla="*/ 7839102 w 14174202"/>
                <a:gd name="connsiteY166" fmla="*/ 616669 h 812608"/>
                <a:gd name="connsiteX167" fmla="*/ 7834788 w 14174202"/>
                <a:gd name="connsiteY167" fmla="*/ 625293 h 812608"/>
                <a:gd name="connsiteX168" fmla="*/ 7825253 w 14174202"/>
                <a:gd name="connsiteY168" fmla="*/ 607628 h 812608"/>
                <a:gd name="connsiteX169" fmla="*/ 7385423 w 14174202"/>
                <a:gd name="connsiteY169" fmla="*/ 320302 h 812608"/>
                <a:gd name="connsiteX170" fmla="*/ 7119814 w 14174202"/>
                <a:gd name="connsiteY170" fmla="*/ 411089 h 812608"/>
                <a:gd name="connsiteX171" fmla="*/ 7074609 w 14174202"/>
                <a:gd name="connsiteY171" fmla="*/ 448999 h 812608"/>
                <a:gd name="connsiteX172" fmla="*/ 7069033 w 14174202"/>
                <a:gd name="connsiteY172" fmla="*/ 456075 h 812608"/>
                <a:gd name="connsiteX173" fmla="*/ 7034903 w 14174202"/>
                <a:gd name="connsiteY173" fmla="*/ 488913 h 812608"/>
                <a:gd name="connsiteX174" fmla="*/ 7009831 w 14174202"/>
                <a:gd name="connsiteY174" fmla="*/ 515952 h 812608"/>
                <a:gd name="connsiteX175" fmla="*/ 6920596 w 14174202"/>
                <a:gd name="connsiteY175" fmla="*/ 652796 h 812608"/>
                <a:gd name="connsiteX176" fmla="*/ 6903087 w 14174202"/>
                <a:gd name="connsiteY176" fmla="*/ 693280 h 812608"/>
                <a:gd name="connsiteX177" fmla="*/ 6920770 w 14174202"/>
                <a:gd name="connsiteY177" fmla="*/ 635379 h 812608"/>
                <a:gd name="connsiteX178" fmla="*/ 6957108 w 14174202"/>
                <a:gd name="connsiteY178" fmla="*/ 553930 h 812608"/>
                <a:gd name="connsiteX179" fmla="*/ 6915829 w 14174202"/>
                <a:gd name="connsiteY179" fmla="*/ 583208 h 812608"/>
                <a:gd name="connsiteX180" fmla="*/ 6642257 w 14174202"/>
                <a:gd name="connsiteY180" fmla="*/ 660613 h 812608"/>
                <a:gd name="connsiteX181" fmla="*/ 6271830 w 14174202"/>
                <a:gd name="connsiteY181" fmla="*/ 512017 h 812608"/>
                <a:gd name="connsiteX182" fmla="*/ 6223623 w 14174202"/>
                <a:gd name="connsiteY182" fmla="*/ 464678 h 812608"/>
                <a:gd name="connsiteX183" fmla="*/ 6219310 w 14174202"/>
                <a:gd name="connsiteY183" fmla="*/ 473301 h 812608"/>
                <a:gd name="connsiteX184" fmla="*/ 6209774 w 14174202"/>
                <a:gd name="connsiteY184" fmla="*/ 455637 h 812608"/>
                <a:gd name="connsiteX185" fmla="*/ 5769945 w 14174202"/>
                <a:gd name="connsiteY185" fmla="*/ 168311 h 812608"/>
                <a:gd name="connsiteX186" fmla="*/ 5346883 w 14174202"/>
                <a:gd name="connsiteY186" fmla="*/ 428744 h 812608"/>
                <a:gd name="connsiteX187" fmla="*/ 5346631 w 14174202"/>
                <a:gd name="connsiteY187" fmla="*/ 429153 h 812608"/>
                <a:gd name="connsiteX188" fmla="*/ 5345139 w 14174202"/>
                <a:gd name="connsiteY188" fmla="*/ 432247 h 812608"/>
                <a:gd name="connsiteX189" fmla="*/ 5318353 w 14174202"/>
                <a:gd name="connsiteY189" fmla="*/ 480217 h 812608"/>
                <a:gd name="connsiteX190" fmla="*/ 5305097 w 14174202"/>
                <a:gd name="connsiteY190" fmla="*/ 500852 h 812608"/>
                <a:gd name="connsiteX191" fmla="*/ 5287608 w 14174202"/>
                <a:gd name="connsiteY191" fmla="*/ 541288 h 812608"/>
                <a:gd name="connsiteX192" fmla="*/ 5295300 w 14174202"/>
                <a:gd name="connsiteY192" fmla="*/ 516104 h 812608"/>
                <a:gd name="connsiteX193" fmla="*/ 5289189 w 14174202"/>
                <a:gd name="connsiteY193" fmla="*/ 525616 h 812608"/>
                <a:gd name="connsiteX194" fmla="*/ 4797438 w 14174202"/>
                <a:gd name="connsiteY194" fmla="*/ 812606 h 812608"/>
                <a:gd name="connsiteX195" fmla="*/ 4427011 w 14174202"/>
                <a:gd name="connsiteY195" fmla="*/ 664010 h 812608"/>
                <a:gd name="connsiteX196" fmla="*/ 4378804 w 14174202"/>
                <a:gd name="connsiteY196" fmla="*/ 616671 h 812608"/>
                <a:gd name="connsiteX197" fmla="*/ 4374491 w 14174202"/>
                <a:gd name="connsiteY197" fmla="*/ 625295 h 812608"/>
                <a:gd name="connsiteX198" fmla="*/ 4364955 w 14174202"/>
                <a:gd name="connsiteY198" fmla="*/ 607630 h 812608"/>
                <a:gd name="connsiteX199" fmla="*/ 3925126 w 14174202"/>
                <a:gd name="connsiteY199" fmla="*/ 320304 h 812608"/>
                <a:gd name="connsiteX200" fmla="*/ 3659516 w 14174202"/>
                <a:gd name="connsiteY200" fmla="*/ 411091 h 812608"/>
                <a:gd name="connsiteX201" fmla="*/ 3614312 w 14174202"/>
                <a:gd name="connsiteY201" fmla="*/ 449001 h 812608"/>
                <a:gd name="connsiteX202" fmla="*/ 3608735 w 14174202"/>
                <a:gd name="connsiteY202" fmla="*/ 456077 h 812608"/>
                <a:gd name="connsiteX203" fmla="*/ 3574606 w 14174202"/>
                <a:gd name="connsiteY203" fmla="*/ 488915 h 812608"/>
                <a:gd name="connsiteX204" fmla="*/ 3549534 w 14174202"/>
                <a:gd name="connsiteY204" fmla="*/ 515954 h 812608"/>
                <a:gd name="connsiteX205" fmla="*/ 3460299 w 14174202"/>
                <a:gd name="connsiteY205" fmla="*/ 652798 h 812608"/>
                <a:gd name="connsiteX206" fmla="*/ 3442789 w 14174202"/>
                <a:gd name="connsiteY206" fmla="*/ 693282 h 812608"/>
                <a:gd name="connsiteX207" fmla="*/ 3460472 w 14174202"/>
                <a:gd name="connsiteY207" fmla="*/ 635381 h 812608"/>
                <a:gd name="connsiteX208" fmla="*/ 3496810 w 14174202"/>
                <a:gd name="connsiteY208" fmla="*/ 553933 h 812608"/>
                <a:gd name="connsiteX209" fmla="*/ 3455532 w 14174202"/>
                <a:gd name="connsiteY209" fmla="*/ 583210 h 812608"/>
                <a:gd name="connsiteX210" fmla="*/ 3181959 w 14174202"/>
                <a:gd name="connsiteY210" fmla="*/ 660615 h 812608"/>
                <a:gd name="connsiteX211" fmla="*/ 2811532 w 14174202"/>
                <a:gd name="connsiteY211" fmla="*/ 512019 h 812608"/>
                <a:gd name="connsiteX212" fmla="*/ 2763326 w 14174202"/>
                <a:gd name="connsiteY212" fmla="*/ 464680 h 812608"/>
                <a:gd name="connsiteX213" fmla="*/ 2759012 w 14174202"/>
                <a:gd name="connsiteY213" fmla="*/ 473303 h 812608"/>
                <a:gd name="connsiteX214" fmla="*/ 2749476 w 14174202"/>
                <a:gd name="connsiteY214" fmla="*/ 455639 h 812608"/>
                <a:gd name="connsiteX215" fmla="*/ 2309647 w 14174202"/>
                <a:gd name="connsiteY215" fmla="*/ 168313 h 812608"/>
                <a:gd name="connsiteX216" fmla="*/ 1886585 w 14174202"/>
                <a:gd name="connsiteY216" fmla="*/ 428746 h 812608"/>
                <a:gd name="connsiteX217" fmla="*/ 1886333 w 14174202"/>
                <a:gd name="connsiteY217" fmla="*/ 429155 h 812608"/>
                <a:gd name="connsiteX218" fmla="*/ 1884841 w 14174202"/>
                <a:gd name="connsiteY218" fmla="*/ 432249 h 812608"/>
                <a:gd name="connsiteX219" fmla="*/ 1858055 w 14174202"/>
                <a:gd name="connsiteY219" fmla="*/ 480219 h 812608"/>
                <a:gd name="connsiteX220" fmla="*/ 1844799 w 14174202"/>
                <a:gd name="connsiteY220" fmla="*/ 500854 h 812608"/>
                <a:gd name="connsiteX221" fmla="*/ 1827310 w 14174202"/>
                <a:gd name="connsiteY221" fmla="*/ 541290 h 812608"/>
                <a:gd name="connsiteX222" fmla="*/ 1835002 w 14174202"/>
                <a:gd name="connsiteY222" fmla="*/ 516106 h 812608"/>
                <a:gd name="connsiteX223" fmla="*/ 1828891 w 14174202"/>
                <a:gd name="connsiteY223" fmla="*/ 525618 h 812608"/>
                <a:gd name="connsiteX224" fmla="*/ 1337140 w 14174202"/>
                <a:gd name="connsiteY224" fmla="*/ 812608 h 812608"/>
                <a:gd name="connsiteX0" fmla="*/ 886791 w 13723853"/>
                <a:gd name="connsiteY0" fmla="*/ 812608 h 812608"/>
                <a:gd name="connsiteX1" fmla="*/ 516364 w 13723853"/>
                <a:gd name="connsiteY1" fmla="*/ 664012 h 812608"/>
                <a:gd name="connsiteX2" fmla="*/ 468157 w 13723853"/>
                <a:gd name="connsiteY2" fmla="*/ 616673 h 812608"/>
                <a:gd name="connsiteX3" fmla="*/ 463844 w 13723853"/>
                <a:gd name="connsiteY3" fmla="*/ 625297 h 812608"/>
                <a:gd name="connsiteX4" fmla="*/ 454308 w 13723853"/>
                <a:gd name="connsiteY4" fmla="*/ 607632 h 812608"/>
                <a:gd name="connsiteX5" fmla="*/ 14479 w 13723853"/>
                <a:gd name="connsiteY5" fmla="*/ 320306 h 812608"/>
                <a:gd name="connsiteX6" fmla="*/ 143492 w 13723853"/>
                <a:gd name="connsiteY6" fmla="*/ 151998 h 812608"/>
                <a:gd name="connsiteX7" fmla="*/ 513919 w 13723853"/>
                <a:gd name="connsiteY7" fmla="*/ 300594 h 812608"/>
                <a:gd name="connsiteX8" fmla="*/ 562125 w 13723853"/>
                <a:gd name="connsiteY8" fmla="*/ 347933 h 812608"/>
                <a:gd name="connsiteX9" fmla="*/ 566439 w 13723853"/>
                <a:gd name="connsiteY9" fmla="*/ 339310 h 812608"/>
                <a:gd name="connsiteX10" fmla="*/ 575975 w 13723853"/>
                <a:gd name="connsiteY10" fmla="*/ 356974 h 812608"/>
                <a:gd name="connsiteX11" fmla="*/ 1015804 w 13723853"/>
                <a:gd name="connsiteY11" fmla="*/ 644300 h 812608"/>
                <a:gd name="connsiteX12" fmla="*/ 1438866 w 13723853"/>
                <a:gd name="connsiteY12" fmla="*/ 383867 h 812608"/>
                <a:gd name="connsiteX13" fmla="*/ 1439118 w 13723853"/>
                <a:gd name="connsiteY13" fmla="*/ 383458 h 812608"/>
                <a:gd name="connsiteX14" fmla="*/ 1440610 w 13723853"/>
                <a:gd name="connsiteY14" fmla="*/ 380364 h 812608"/>
                <a:gd name="connsiteX15" fmla="*/ 1467396 w 13723853"/>
                <a:gd name="connsiteY15" fmla="*/ 332394 h 812608"/>
                <a:gd name="connsiteX16" fmla="*/ 1480651 w 13723853"/>
                <a:gd name="connsiteY16" fmla="*/ 311759 h 812608"/>
                <a:gd name="connsiteX17" fmla="*/ 1498141 w 13723853"/>
                <a:gd name="connsiteY17" fmla="*/ 271323 h 812608"/>
                <a:gd name="connsiteX18" fmla="*/ 1490449 w 13723853"/>
                <a:gd name="connsiteY18" fmla="*/ 296507 h 812608"/>
                <a:gd name="connsiteX19" fmla="*/ 1496559 w 13723853"/>
                <a:gd name="connsiteY19" fmla="*/ 286995 h 812608"/>
                <a:gd name="connsiteX20" fmla="*/ 1988311 w 13723853"/>
                <a:gd name="connsiteY20" fmla="*/ 5 h 812608"/>
                <a:gd name="connsiteX21" fmla="*/ 2358738 w 13723853"/>
                <a:gd name="connsiteY21" fmla="*/ 148601 h 812608"/>
                <a:gd name="connsiteX22" fmla="*/ 2406944 w 13723853"/>
                <a:gd name="connsiteY22" fmla="*/ 195940 h 812608"/>
                <a:gd name="connsiteX23" fmla="*/ 2411258 w 13723853"/>
                <a:gd name="connsiteY23" fmla="*/ 187316 h 812608"/>
                <a:gd name="connsiteX24" fmla="*/ 2420794 w 13723853"/>
                <a:gd name="connsiteY24" fmla="*/ 204981 h 812608"/>
                <a:gd name="connsiteX25" fmla="*/ 2860623 w 13723853"/>
                <a:gd name="connsiteY25" fmla="*/ 492306 h 812608"/>
                <a:gd name="connsiteX26" fmla="*/ 3126233 w 13723853"/>
                <a:gd name="connsiteY26" fmla="*/ 401519 h 812608"/>
                <a:gd name="connsiteX27" fmla="*/ 3171437 w 13723853"/>
                <a:gd name="connsiteY27" fmla="*/ 363610 h 812608"/>
                <a:gd name="connsiteX28" fmla="*/ 3177014 w 13723853"/>
                <a:gd name="connsiteY28" fmla="*/ 356534 h 812608"/>
                <a:gd name="connsiteX29" fmla="*/ 3211143 w 13723853"/>
                <a:gd name="connsiteY29" fmla="*/ 323696 h 812608"/>
                <a:gd name="connsiteX30" fmla="*/ 3236215 w 13723853"/>
                <a:gd name="connsiteY30" fmla="*/ 296657 h 812608"/>
                <a:gd name="connsiteX31" fmla="*/ 3325450 w 13723853"/>
                <a:gd name="connsiteY31" fmla="*/ 159813 h 812608"/>
                <a:gd name="connsiteX32" fmla="*/ 3342960 w 13723853"/>
                <a:gd name="connsiteY32" fmla="*/ 119329 h 812608"/>
                <a:gd name="connsiteX33" fmla="*/ 3325277 w 13723853"/>
                <a:gd name="connsiteY33" fmla="*/ 177230 h 812608"/>
                <a:gd name="connsiteX34" fmla="*/ 3288939 w 13723853"/>
                <a:gd name="connsiteY34" fmla="*/ 258678 h 812608"/>
                <a:gd name="connsiteX35" fmla="*/ 3330217 w 13723853"/>
                <a:gd name="connsiteY35" fmla="*/ 229401 h 812608"/>
                <a:gd name="connsiteX36" fmla="*/ 3603790 w 13723853"/>
                <a:gd name="connsiteY36" fmla="*/ 151996 h 812608"/>
                <a:gd name="connsiteX37" fmla="*/ 3974217 w 13723853"/>
                <a:gd name="connsiteY37" fmla="*/ 300592 h 812608"/>
                <a:gd name="connsiteX38" fmla="*/ 4022423 w 13723853"/>
                <a:gd name="connsiteY38" fmla="*/ 347931 h 812608"/>
                <a:gd name="connsiteX39" fmla="*/ 4026737 w 13723853"/>
                <a:gd name="connsiteY39" fmla="*/ 339308 h 812608"/>
                <a:gd name="connsiteX40" fmla="*/ 4036273 w 13723853"/>
                <a:gd name="connsiteY40" fmla="*/ 356972 h 812608"/>
                <a:gd name="connsiteX41" fmla="*/ 4476102 w 13723853"/>
                <a:gd name="connsiteY41" fmla="*/ 644298 h 812608"/>
                <a:gd name="connsiteX42" fmla="*/ 4899164 w 13723853"/>
                <a:gd name="connsiteY42" fmla="*/ 383865 h 812608"/>
                <a:gd name="connsiteX43" fmla="*/ 4899416 w 13723853"/>
                <a:gd name="connsiteY43" fmla="*/ 383456 h 812608"/>
                <a:gd name="connsiteX44" fmla="*/ 4900908 w 13723853"/>
                <a:gd name="connsiteY44" fmla="*/ 380362 h 812608"/>
                <a:gd name="connsiteX45" fmla="*/ 4927694 w 13723853"/>
                <a:gd name="connsiteY45" fmla="*/ 332392 h 812608"/>
                <a:gd name="connsiteX46" fmla="*/ 4940949 w 13723853"/>
                <a:gd name="connsiteY46" fmla="*/ 311757 h 812608"/>
                <a:gd name="connsiteX47" fmla="*/ 4958439 w 13723853"/>
                <a:gd name="connsiteY47" fmla="*/ 271321 h 812608"/>
                <a:gd name="connsiteX48" fmla="*/ 4950747 w 13723853"/>
                <a:gd name="connsiteY48" fmla="*/ 296505 h 812608"/>
                <a:gd name="connsiteX49" fmla="*/ 4956857 w 13723853"/>
                <a:gd name="connsiteY49" fmla="*/ 286993 h 812608"/>
                <a:gd name="connsiteX50" fmla="*/ 5448609 w 13723853"/>
                <a:gd name="connsiteY50" fmla="*/ 3 h 812608"/>
                <a:gd name="connsiteX51" fmla="*/ 5819036 w 13723853"/>
                <a:gd name="connsiteY51" fmla="*/ 148599 h 812608"/>
                <a:gd name="connsiteX52" fmla="*/ 5867242 w 13723853"/>
                <a:gd name="connsiteY52" fmla="*/ 195938 h 812608"/>
                <a:gd name="connsiteX53" fmla="*/ 5871556 w 13723853"/>
                <a:gd name="connsiteY53" fmla="*/ 187314 h 812608"/>
                <a:gd name="connsiteX54" fmla="*/ 5881092 w 13723853"/>
                <a:gd name="connsiteY54" fmla="*/ 204979 h 812608"/>
                <a:gd name="connsiteX55" fmla="*/ 6320921 w 13723853"/>
                <a:gd name="connsiteY55" fmla="*/ 492304 h 812608"/>
                <a:gd name="connsiteX56" fmla="*/ 6586531 w 13723853"/>
                <a:gd name="connsiteY56" fmla="*/ 401517 h 812608"/>
                <a:gd name="connsiteX57" fmla="*/ 6631735 w 13723853"/>
                <a:gd name="connsiteY57" fmla="*/ 363608 h 812608"/>
                <a:gd name="connsiteX58" fmla="*/ 6637312 w 13723853"/>
                <a:gd name="connsiteY58" fmla="*/ 356532 h 812608"/>
                <a:gd name="connsiteX59" fmla="*/ 6671441 w 13723853"/>
                <a:gd name="connsiteY59" fmla="*/ 323694 h 812608"/>
                <a:gd name="connsiteX60" fmla="*/ 6696513 w 13723853"/>
                <a:gd name="connsiteY60" fmla="*/ 296655 h 812608"/>
                <a:gd name="connsiteX61" fmla="*/ 6785748 w 13723853"/>
                <a:gd name="connsiteY61" fmla="*/ 159811 h 812608"/>
                <a:gd name="connsiteX62" fmla="*/ 6803258 w 13723853"/>
                <a:gd name="connsiteY62" fmla="*/ 119327 h 812608"/>
                <a:gd name="connsiteX63" fmla="*/ 6785574 w 13723853"/>
                <a:gd name="connsiteY63" fmla="*/ 177228 h 812608"/>
                <a:gd name="connsiteX64" fmla="*/ 6749236 w 13723853"/>
                <a:gd name="connsiteY64" fmla="*/ 258677 h 812608"/>
                <a:gd name="connsiteX65" fmla="*/ 6790515 w 13723853"/>
                <a:gd name="connsiteY65" fmla="*/ 229399 h 812608"/>
                <a:gd name="connsiteX66" fmla="*/ 7064088 w 13723853"/>
                <a:gd name="connsiteY66" fmla="*/ 151994 h 812608"/>
                <a:gd name="connsiteX67" fmla="*/ 7434515 w 13723853"/>
                <a:gd name="connsiteY67" fmla="*/ 300590 h 812608"/>
                <a:gd name="connsiteX68" fmla="*/ 7482721 w 13723853"/>
                <a:gd name="connsiteY68" fmla="*/ 347929 h 812608"/>
                <a:gd name="connsiteX69" fmla="*/ 7487035 w 13723853"/>
                <a:gd name="connsiteY69" fmla="*/ 339306 h 812608"/>
                <a:gd name="connsiteX70" fmla="*/ 7496571 w 13723853"/>
                <a:gd name="connsiteY70" fmla="*/ 356970 h 812608"/>
                <a:gd name="connsiteX71" fmla="*/ 7936399 w 13723853"/>
                <a:gd name="connsiteY71" fmla="*/ 644296 h 812608"/>
                <a:gd name="connsiteX72" fmla="*/ 8359462 w 13723853"/>
                <a:gd name="connsiteY72" fmla="*/ 383863 h 812608"/>
                <a:gd name="connsiteX73" fmla="*/ 8359713 w 13723853"/>
                <a:gd name="connsiteY73" fmla="*/ 383454 h 812608"/>
                <a:gd name="connsiteX74" fmla="*/ 8361206 w 13723853"/>
                <a:gd name="connsiteY74" fmla="*/ 380360 h 812608"/>
                <a:gd name="connsiteX75" fmla="*/ 8387992 w 13723853"/>
                <a:gd name="connsiteY75" fmla="*/ 332390 h 812608"/>
                <a:gd name="connsiteX76" fmla="*/ 8401246 w 13723853"/>
                <a:gd name="connsiteY76" fmla="*/ 311755 h 812608"/>
                <a:gd name="connsiteX77" fmla="*/ 8418737 w 13723853"/>
                <a:gd name="connsiteY77" fmla="*/ 271319 h 812608"/>
                <a:gd name="connsiteX78" fmla="*/ 8411045 w 13723853"/>
                <a:gd name="connsiteY78" fmla="*/ 296503 h 812608"/>
                <a:gd name="connsiteX79" fmla="*/ 8417155 w 13723853"/>
                <a:gd name="connsiteY79" fmla="*/ 286991 h 812608"/>
                <a:gd name="connsiteX80" fmla="*/ 8908907 w 13723853"/>
                <a:gd name="connsiteY80" fmla="*/ 1 h 812608"/>
                <a:gd name="connsiteX81" fmla="*/ 9279334 w 13723853"/>
                <a:gd name="connsiteY81" fmla="*/ 148597 h 812608"/>
                <a:gd name="connsiteX82" fmla="*/ 9327540 w 13723853"/>
                <a:gd name="connsiteY82" fmla="*/ 195936 h 812608"/>
                <a:gd name="connsiteX83" fmla="*/ 9331854 w 13723853"/>
                <a:gd name="connsiteY83" fmla="*/ 187312 h 812608"/>
                <a:gd name="connsiteX84" fmla="*/ 9341390 w 13723853"/>
                <a:gd name="connsiteY84" fmla="*/ 204977 h 812608"/>
                <a:gd name="connsiteX85" fmla="*/ 9781218 w 13723853"/>
                <a:gd name="connsiteY85" fmla="*/ 492302 h 812608"/>
                <a:gd name="connsiteX86" fmla="*/ 10046829 w 13723853"/>
                <a:gd name="connsiteY86" fmla="*/ 401515 h 812608"/>
                <a:gd name="connsiteX87" fmla="*/ 10092036 w 13723853"/>
                <a:gd name="connsiteY87" fmla="*/ 363604 h 812608"/>
                <a:gd name="connsiteX88" fmla="*/ 10097610 w 13723853"/>
                <a:gd name="connsiteY88" fmla="*/ 356531 h 812608"/>
                <a:gd name="connsiteX89" fmla="*/ 10131730 w 13723853"/>
                <a:gd name="connsiteY89" fmla="*/ 323702 h 812608"/>
                <a:gd name="connsiteX90" fmla="*/ 10156811 w 13723853"/>
                <a:gd name="connsiteY90" fmla="*/ 296653 h 812608"/>
                <a:gd name="connsiteX91" fmla="*/ 10246046 w 13723853"/>
                <a:gd name="connsiteY91" fmla="*/ 159809 h 812608"/>
                <a:gd name="connsiteX92" fmla="*/ 10263556 w 13723853"/>
                <a:gd name="connsiteY92" fmla="*/ 119325 h 812608"/>
                <a:gd name="connsiteX93" fmla="*/ 10245872 w 13723853"/>
                <a:gd name="connsiteY93" fmla="*/ 177226 h 812608"/>
                <a:gd name="connsiteX94" fmla="*/ 10209533 w 13723853"/>
                <a:gd name="connsiteY94" fmla="*/ 258676 h 812608"/>
                <a:gd name="connsiteX95" fmla="*/ 10250813 w 13723853"/>
                <a:gd name="connsiteY95" fmla="*/ 229399 h 812608"/>
                <a:gd name="connsiteX96" fmla="*/ 10524386 w 13723853"/>
                <a:gd name="connsiteY96" fmla="*/ 151993 h 812608"/>
                <a:gd name="connsiteX97" fmla="*/ 10894813 w 13723853"/>
                <a:gd name="connsiteY97" fmla="*/ 300589 h 812608"/>
                <a:gd name="connsiteX98" fmla="*/ 10943019 w 13723853"/>
                <a:gd name="connsiteY98" fmla="*/ 347928 h 812608"/>
                <a:gd name="connsiteX99" fmla="*/ 10947333 w 13723853"/>
                <a:gd name="connsiteY99" fmla="*/ 339305 h 812608"/>
                <a:gd name="connsiteX100" fmla="*/ 10956868 w 13723853"/>
                <a:gd name="connsiteY100" fmla="*/ 356969 h 812608"/>
                <a:gd name="connsiteX101" fmla="*/ 11396698 w 13723853"/>
                <a:gd name="connsiteY101" fmla="*/ 644295 h 812608"/>
                <a:gd name="connsiteX102" fmla="*/ 11819760 w 13723853"/>
                <a:gd name="connsiteY102" fmla="*/ 383862 h 812608"/>
                <a:gd name="connsiteX103" fmla="*/ 11820012 w 13723853"/>
                <a:gd name="connsiteY103" fmla="*/ 383453 h 812608"/>
                <a:gd name="connsiteX104" fmla="*/ 11821504 w 13723853"/>
                <a:gd name="connsiteY104" fmla="*/ 380359 h 812608"/>
                <a:gd name="connsiteX105" fmla="*/ 11848290 w 13723853"/>
                <a:gd name="connsiteY105" fmla="*/ 332389 h 812608"/>
                <a:gd name="connsiteX106" fmla="*/ 11861545 w 13723853"/>
                <a:gd name="connsiteY106" fmla="*/ 311754 h 812608"/>
                <a:gd name="connsiteX107" fmla="*/ 11879034 w 13723853"/>
                <a:gd name="connsiteY107" fmla="*/ 271318 h 812608"/>
                <a:gd name="connsiteX108" fmla="*/ 11871343 w 13723853"/>
                <a:gd name="connsiteY108" fmla="*/ 296502 h 812608"/>
                <a:gd name="connsiteX109" fmla="*/ 11877453 w 13723853"/>
                <a:gd name="connsiteY109" fmla="*/ 286990 h 812608"/>
                <a:gd name="connsiteX110" fmla="*/ 12369205 w 13723853"/>
                <a:gd name="connsiteY110" fmla="*/ 0 h 812608"/>
                <a:gd name="connsiteX111" fmla="*/ 12739632 w 13723853"/>
                <a:gd name="connsiteY111" fmla="*/ 148596 h 812608"/>
                <a:gd name="connsiteX112" fmla="*/ 12787838 w 13723853"/>
                <a:gd name="connsiteY112" fmla="*/ 195935 h 812608"/>
                <a:gd name="connsiteX113" fmla="*/ 12792152 w 13723853"/>
                <a:gd name="connsiteY113" fmla="*/ 187311 h 812608"/>
                <a:gd name="connsiteX114" fmla="*/ 12801688 w 13723853"/>
                <a:gd name="connsiteY114" fmla="*/ 204976 h 812608"/>
                <a:gd name="connsiteX115" fmla="*/ 13241517 w 13723853"/>
                <a:gd name="connsiteY115" fmla="*/ 492302 h 812608"/>
                <a:gd name="connsiteX116" fmla="*/ 13706344 w 13723853"/>
                <a:gd name="connsiteY116" fmla="*/ 159808 h 812608"/>
                <a:gd name="connsiteX117" fmla="*/ 13723853 w 13723853"/>
                <a:gd name="connsiteY117" fmla="*/ 119324 h 812608"/>
                <a:gd name="connsiteX118" fmla="*/ 13706170 w 13723853"/>
                <a:gd name="connsiteY118" fmla="*/ 177225 h 812608"/>
                <a:gd name="connsiteX119" fmla="*/ 13112504 w 13723853"/>
                <a:gd name="connsiteY119" fmla="*/ 660610 h 812608"/>
                <a:gd name="connsiteX120" fmla="*/ 12742077 w 13723853"/>
                <a:gd name="connsiteY120" fmla="*/ 512014 h 812608"/>
                <a:gd name="connsiteX121" fmla="*/ 12693871 w 13723853"/>
                <a:gd name="connsiteY121" fmla="*/ 464675 h 812608"/>
                <a:gd name="connsiteX122" fmla="*/ 12689556 w 13723853"/>
                <a:gd name="connsiteY122" fmla="*/ 473298 h 812608"/>
                <a:gd name="connsiteX123" fmla="*/ 12680021 w 13723853"/>
                <a:gd name="connsiteY123" fmla="*/ 455634 h 812608"/>
                <a:gd name="connsiteX124" fmla="*/ 12240192 w 13723853"/>
                <a:gd name="connsiteY124" fmla="*/ 168308 h 812608"/>
                <a:gd name="connsiteX125" fmla="*/ 11817130 w 13723853"/>
                <a:gd name="connsiteY125" fmla="*/ 428741 h 812608"/>
                <a:gd name="connsiteX126" fmla="*/ 11816878 w 13723853"/>
                <a:gd name="connsiteY126" fmla="*/ 429150 h 812608"/>
                <a:gd name="connsiteX127" fmla="*/ 11815386 w 13723853"/>
                <a:gd name="connsiteY127" fmla="*/ 432244 h 812608"/>
                <a:gd name="connsiteX128" fmla="*/ 11788599 w 13723853"/>
                <a:gd name="connsiteY128" fmla="*/ 480214 h 812608"/>
                <a:gd name="connsiteX129" fmla="*/ 11775345 w 13723853"/>
                <a:gd name="connsiteY129" fmla="*/ 500849 h 812608"/>
                <a:gd name="connsiteX130" fmla="*/ 11757855 w 13723853"/>
                <a:gd name="connsiteY130" fmla="*/ 541285 h 812608"/>
                <a:gd name="connsiteX131" fmla="*/ 11765546 w 13723853"/>
                <a:gd name="connsiteY131" fmla="*/ 516101 h 812608"/>
                <a:gd name="connsiteX132" fmla="*/ 11759437 w 13723853"/>
                <a:gd name="connsiteY132" fmla="*/ 525613 h 812608"/>
                <a:gd name="connsiteX133" fmla="*/ 11267684 w 13723853"/>
                <a:gd name="connsiteY133" fmla="*/ 812603 h 812608"/>
                <a:gd name="connsiteX134" fmla="*/ 10897257 w 13723853"/>
                <a:gd name="connsiteY134" fmla="*/ 664007 h 812608"/>
                <a:gd name="connsiteX135" fmla="*/ 10849051 w 13723853"/>
                <a:gd name="connsiteY135" fmla="*/ 616668 h 812608"/>
                <a:gd name="connsiteX136" fmla="*/ 10844737 w 13723853"/>
                <a:gd name="connsiteY136" fmla="*/ 625292 h 812608"/>
                <a:gd name="connsiteX137" fmla="*/ 10835202 w 13723853"/>
                <a:gd name="connsiteY137" fmla="*/ 607627 h 812608"/>
                <a:gd name="connsiteX138" fmla="*/ 10395373 w 13723853"/>
                <a:gd name="connsiteY138" fmla="*/ 320302 h 812608"/>
                <a:gd name="connsiteX139" fmla="*/ 10129762 w 13723853"/>
                <a:gd name="connsiteY139" fmla="*/ 411089 h 812608"/>
                <a:gd name="connsiteX140" fmla="*/ 10084555 w 13723853"/>
                <a:gd name="connsiteY140" fmla="*/ 449000 h 812608"/>
                <a:gd name="connsiteX141" fmla="*/ 10078982 w 13723853"/>
                <a:gd name="connsiteY141" fmla="*/ 456073 h 812608"/>
                <a:gd name="connsiteX142" fmla="*/ 10044861 w 13723853"/>
                <a:gd name="connsiteY142" fmla="*/ 488902 h 812608"/>
                <a:gd name="connsiteX143" fmla="*/ 10019780 w 13723853"/>
                <a:gd name="connsiteY143" fmla="*/ 515951 h 812608"/>
                <a:gd name="connsiteX144" fmla="*/ 9930545 w 13723853"/>
                <a:gd name="connsiteY144" fmla="*/ 652795 h 812608"/>
                <a:gd name="connsiteX145" fmla="*/ 9913035 w 13723853"/>
                <a:gd name="connsiteY145" fmla="*/ 693279 h 812608"/>
                <a:gd name="connsiteX146" fmla="*/ 9930719 w 13723853"/>
                <a:gd name="connsiteY146" fmla="*/ 635378 h 812608"/>
                <a:gd name="connsiteX147" fmla="*/ 9967058 w 13723853"/>
                <a:gd name="connsiteY147" fmla="*/ 553928 h 812608"/>
                <a:gd name="connsiteX148" fmla="*/ 9925778 w 13723853"/>
                <a:gd name="connsiteY148" fmla="*/ 583206 h 812608"/>
                <a:gd name="connsiteX149" fmla="*/ 9652206 w 13723853"/>
                <a:gd name="connsiteY149" fmla="*/ 660611 h 812608"/>
                <a:gd name="connsiteX150" fmla="*/ 9281779 w 13723853"/>
                <a:gd name="connsiteY150" fmla="*/ 512015 h 812608"/>
                <a:gd name="connsiteX151" fmla="*/ 9233572 w 13723853"/>
                <a:gd name="connsiteY151" fmla="*/ 464676 h 812608"/>
                <a:gd name="connsiteX152" fmla="*/ 9229259 w 13723853"/>
                <a:gd name="connsiteY152" fmla="*/ 473299 h 812608"/>
                <a:gd name="connsiteX153" fmla="*/ 9219723 w 13723853"/>
                <a:gd name="connsiteY153" fmla="*/ 455635 h 812608"/>
                <a:gd name="connsiteX154" fmla="*/ 8779893 w 13723853"/>
                <a:gd name="connsiteY154" fmla="*/ 168309 h 812608"/>
                <a:gd name="connsiteX155" fmla="*/ 8356831 w 13723853"/>
                <a:gd name="connsiteY155" fmla="*/ 428742 h 812608"/>
                <a:gd name="connsiteX156" fmla="*/ 8356580 w 13723853"/>
                <a:gd name="connsiteY156" fmla="*/ 429151 h 812608"/>
                <a:gd name="connsiteX157" fmla="*/ 8355088 w 13723853"/>
                <a:gd name="connsiteY157" fmla="*/ 432245 h 812608"/>
                <a:gd name="connsiteX158" fmla="*/ 8328302 w 13723853"/>
                <a:gd name="connsiteY158" fmla="*/ 480215 h 812608"/>
                <a:gd name="connsiteX159" fmla="*/ 8315046 w 13723853"/>
                <a:gd name="connsiteY159" fmla="*/ 500850 h 812608"/>
                <a:gd name="connsiteX160" fmla="*/ 8297557 w 13723853"/>
                <a:gd name="connsiteY160" fmla="*/ 541286 h 812608"/>
                <a:gd name="connsiteX161" fmla="*/ 8305248 w 13723853"/>
                <a:gd name="connsiteY161" fmla="*/ 516102 h 812608"/>
                <a:gd name="connsiteX162" fmla="*/ 8299138 w 13723853"/>
                <a:gd name="connsiteY162" fmla="*/ 525614 h 812608"/>
                <a:gd name="connsiteX163" fmla="*/ 7807387 w 13723853"/>
                <a:gd name="connsiteY163" fmla="*/ 812604 h 812608"/>
                <a:gd name="connsiteX164" fmla="*/ 7436959 w 13723853"/>
                <a:gd name="connsiteY164" fmla="*/ 664008 h 812608"/>
                <a:gd name="connsiteX165" fmla="*/ 7388753 w 13723853"/>
                <a:gd name="connsiteY165" fmla="*/ 616669 h 812608"/>
                <a:gd name="connsiteX166" fmla="*/ 7384439 w 13723853"/>
                <a:gd name="connsiteY166" fmla="*/ 625293 h 812608"/>
                <a:gd name="connsiteX167" fmla="*/ 7374904 w 13723853"/>
                <a:gd name="connsiteY167" fmla="*/ 607628 h 812608"/>
                <a:gd name="connsiteX168" fmla="*/ 6935074 w 13723853"/>
                <a:gd name="connsiteY168" fmla="*/ 320302 h 812608"/>
                <a:gd name="connsiteX169" fmla="*/ 6669465 w 13723853"/>
                <a:gd name="connsiteY169" fmla="*/ 411089 h 812608"/>
                <a:gd name="connsiteX170" fmla="*/ 6624260 w 13723853"/>
                <a:gd name="connsiteY170" fmla="*/ 448999 h 812608"/>
                <a:gd name="connsiteX171" fmla="*/ 6618684 w 13723853"/>
                <a:gd name="connsiteY171" fmla="*/ 456075 h 812608"/>
                <a:gd name="connsiteX172" fmla="*/ 6584554 w 13723853"/>
                <a:gd name="connsiteY172" fmla="*/ 488913 h 812608"/>
                <a:gd name="connsiteX173" fmla="*/ 6559482 w 13723853"/>
                <a:gd name="connsiteY173" fmla="*/ 515952 h 812608"/>
                <a:gd name="connsiteX174" fmla="*/ 6470247 w 13723853"/>
                <a:gd name="connsiteY174" fmla="*/ 652796 h 812608"/>
                <a:gd name="connsiteX175" fmla="*/ 6452738 w 13723853"/>
                <a:gd name="connsiteY175" fmla="*/ 693280 h 812608"/>
                <a:gd name="connsiteX176" fmla="*/ 6470421 w 13723853"/>
                <a:gd name="connsiteY176" fmla="*/ 635379 h 812608"/>
                <a:gd name="connsiteX177" fmla="*/ 6506759 w 13723853"/>
                <a:gd name="connsiteY177" fmla="*/ 553930 h 812608"/>
                <a:gd name="connsiteX178" fmla="*/ 6465480 w 13723853"/>
                <a:gd name="connsiteY178" fmla="*/ 583208 h 812608"/>
                <a:gd name="connsiteX179" fmla="*/ 6191908 w 13723853"/>
                <a:gd name="connsiteY179" fmla="*/ 660613 h 812608"/>
                <a:gd name="connsiteX180" fmla="*/ 5821481 w 13723853"/>
                <a:gd name="connsiteY180" fmla="*/ 512017 h 812608"/>
                <a:gd name="connsiteX181" fmla="*/ 5773274 w 13723853"/>
                <a:gd name="connsiteY181" fmla="*/ 464678 h 812608"/>
                <a:gd name="connsiteX182" fmla="*/ 5768961 w 13723853"/>
                <a:gd name="connsiteY182" fmla="*/ 473301 h 812608"/>
                <a:gd name="connsiteX183" fmla="*/ 5759425 w 13723853"/>
                <a:gd name="connsiteY183" fmla="*/ 455637 h 812608"/>
                <a:gd name="connsiteX184" fmla="*/ 5319596 w 13723853"/>
                <a:gd name="connsiteY184" fmla="*/ 168311 h 812608"/>
                <a:gd name="connsiteX185" fmla="*/ 4896534 w 13723853"/>
                <a:gd name="connsiteY185" fmla="*/ 428744 h 812608"/>
                <a:gd name="connsiteX186" fmla="*/ 4896282 w 13723853"/>
                <a:gd name="connsiteY186" fmla="*/ 429153 h 812608"/>
                <a:gd name="connsiteX187" fmla="*/ 4894790 w 13723853"/>
                <a:gd name="connsiteY187" fmla="*/ 432247 h 812608"/>
                <a:gd name="connsiteX188" fmla="*/ 4868004 w 13723853"/>
                <a:gd name="connsiteY188" fmla="*/ 480217 h 812608"/>
                <a:gd name="connsiteX189" fmla="*/ 4854748 w 13723853"/>
                <a:gd name="connsiteY189" fmla="*/ 500852 h 812608"/>
                <a:gd name="connsiteX190" fmla="*/ 4837259 w 13723853"/>
                <a:gd name="connsiteY190" fmla="*/ 541288 h 812608"/>
                <a:gd name="connsiteX191" fmla="*/ 4844951 w 13723853"/>
                <a:gd name="connsiteY191" fmla="*/ 516104 h 812608"/>
                <a:gd name="connsiteX192" fmla="*/ 4838840 w 13723853"/>
                <a:gd name="connsiteY192" fmla="*/ 525616 h 812608"/>
                <a:gd name="connsiteX193" fmla="*/ 4347089 w 13723853"/>
                <a:gd name="connsiteY193" fmla="*/ 812606 h 812608"/>
                <a:gd name="connsiteX194" fmla="*/ 3976662 w 13723853"/>
                <a:gd name="connsiteY194" fmla="*/ 664010 h 812608"/>
                <a:gd name="connsiteX195" fmla="*/ 3928455 w 13723853"/>
                <a:gd name="connsiteY195" fmla="*/ 616671 h 812608"/>
                <a:gd name="connsiteX196" fmla="*/ 3924142 w 13723853"/>
                <a:gd name="connsiteY196" fmla="*/ 625295 h 812608"/>
                <a:gd name="connsiteX197" fmla="*/ 3914606 w 13723853"/>
                <a:gd name="connsiteY197" fmla="*/ 607630 h 812608"/>
                <a:gd name="connsiteX198" fmla="*/ 3474777 w 13723853"/>
                <a:gd name="connsiteY198" fmla="*/ 320304 h 812608"/>
                <a:gd name="connsiteX199" fmla="*/ 3209167 w 13723853"/>
                <a:gd name="connsiteY199" fmla="*/ 411091 h 812608"/>
                <a:gd name="connsiteX200" fmla="*/ 3163963 w 13723853"/>
                <a:gd name="connsiteY200" fmla="*/ 449001 h 812608"/>
                <a:gd name="connsiteX201" fmla="*/ 3158386 w 13723853"/>
                <a:gd name="connsiteY201" fmla="*/ 456077 h 812608"/>
                <a:gd name="connsiteX202" fmla="*/ 3124257 w 13723853"/>
                <a:gd name="connsiteY202" fmla="*/ 488915 h 812608"/>
                <a:gd name="connsiteX203" fmla="*/ 3099185 w 13723853"/>
                <a:gd name="connsiteY203" fmla="*/ 515954 h 812608"/>
                <a:gd name="connsiteX204" fmla="*/ 3009950 w 13723853"/>
                <a:gd name="connsiteY204" fmla="*/ 652798 h 812608"/>
                <a:gd name="connsiteX205" fmla="*/ 2992440 w 13723853"/>
                <a:gd name="connsiteY205" fmla="*/ 693282 h 812608"/>
                <a:gd name="connsiteX206" fmla="*/ 3010123 w 13723853"/>
                <a:gd name="connsiteY206" fmla="*/ 635381 h 812608"/>
                <a:gd name="connsiteX207" fmla="*/ 3046461 w 13723853"/>
                <a:gd name="connsiteY207" fmla="*/ 553933 h 812608"/>
                <a:gd name="connsiteX208" fmla="*/ 3005183 w 13723853"/>
                <a:gd name="connsiteY208" fmla="*/ 583210 h 812608"/>
                <a:gd name="connsiteX209" fmla="*/ 2731610 w 13723853"/>
                <a:gd name="connsiteY209" fmla="*/ 660615 h 812608"/>
                <a:gd name="connsiteX210" fmla="*/ 2361183 w 13723853"/>
                <a:gd name="connsiteY210" fmla="*/ 512019 h 812608"/>
                <a:gd name="connsiteX211" fmla="*/ 2312977 w 13723853"/>
                <a:gd name="connsiteY211" fmla="*/ 464680 h 812608"/>
                <a:gd name="connsiteX212" fmla="*/ 2308663 w 13723853"/>
                <a:gd name="connsiteY212" fmla="*/ 473303 h 812608"/>
                <a:gd name="connsiteX213" fmla="*/ 2299127 w 13723853"/>
                <a:gd name="connsiteY213" fmla="*/ 455639 h 812608"/>
                <a:gd name="connsiteX214" fmla="*/ 1859298 w 13723853"/>
                <a:gd name="connsiteY214" fmla="*/ 168313 h 812608"/>
                <a:gd name="connsiteX215" fmla="*/ 1436236 w 13723853"/>
                <a:gd name="connsiteY215" fmla="*/ 428746 h 812608"/>
                <a:gd name="connsiteX216" fmla="*/ 1435984 w 13723853"/>
                <a:gd name="connsiteY216" fmla="*/ 429155 h 812608"/>
                <a:gd name="connsiteX217" fmla="*/ 1434492 w 13723853"/>
                <a:gd name="connsiteY217" fmla="*/ 432249 h 812608"/>
                <a:gd name="connsiteX218" fmla="*/ 1407706 w 13723853"/>
                <a:gd name="connsiteY218" fmla="*/ 480219 h 812608"/>
                <a:gd name="connsiteX219" fmla="*/ 1394450 w 13723853"/>
                <a:gd name="connsiteY219" fmla="*/ 500854 h 812608"/>
                <a:gd name="connsiteX220" fmla="*/ 1376961 w 13723853"/>
                <a:gd name="connsiteY220" fmla="*/ 541290 h 812608"/>
                <a:gd name="connsiteX221" fmla="*/ 1384653 w 13723853"/>
                <a:gd name="connsiteY221" fmla="*/ 516106 h 812608"/>
                <a:gd name="connsiteX222" fmla="*/ 1378542 w 13723853"/>
                <a:gd name="connsiteY222" fmla="*/ 525618 h 812608"/>
                <a:gd name="connsiteX223" fmla="*/ 886791 w 13723853"/>
                <a:gd name="connsiteY223" fmla="*/ 812608 h 812608"/>
                <a:gd name="connsiteX0" fmla="*/ 886791 w 13723853"/>
                <a:gd name="connsiteY0" fmla="*/ 812608 h 812608"/>
                <a:gd name="connsiteX1" fmla="*/ 516364 w 13723853"/>
                <a:gd name="connsiteY1" fmla="*/ 664012 h 812608"/>
                <a:gd name="connsiteX2" fmla="*/ 468157 w 13723853"/>
                <a:gd name="connsiteY2" fmla="*/ 616673 h 812608"/>
                <a:gd name="connsiteX3" fmla="*/ 463844 w 13723853"/>
                <a:gd name="connsiteY3" fmla="*/ 625297 h 812608"/>
                <a:gd name="connsiteX4" fmla="*/ 14479 w 13723853"/>
                <a:gd name="connsiteY4" fmla="*/ 320306 h 812608"/>
                <a:gd name="connsiteX5" fmla="*/ 143492 w 13723853"/>
                <a:gd name="connsiteY5" fmla="*/ 151998 h 812608"/>
                <a:gd name="connsiteX6" fmla="*/ 513919 w 13723853"/>
                <a:gd name="connsiteY6" fmla="*/ 300594 h 812608"/>
                <a:gd name="connsiteX7" fmla="*/ 562125 w 13723853"/>
                <a:gd name="connsiteY7" fmla="*/ 347933 h 812608"/>
                <a:gd name="connsiteX8" fmla="*/ 566439 w 13723853"/>
                <a:gd name="connsiteY8" fmla="*/ 339310 h 812608"/>
                <a:gd name="connsiteX9" fmla="*/ 575975 w 13723853"/>
                <a:gd name="connsiteY9" fmla="*/ 356974 h 812608"/>
                <a:gd name="connsiteX10" fmla="*/ 1015804 w 13723853"/>
                <a:gd name="connsiteY10" fmla="*/ 644300 h 812608"/>
                <a:gd name="connsiteX11" fmla="*/ 1438866 w 13723853"/>
                <a:gd name="connsiteY11" fmla="*/ 383867 h 812608"/>
                <a:gd name="connsiteX12" fmla="*/ 1439118 w 13723853"/>
                <a:gd name="connsiteY12" fmla="*/ 383458 h 812608"/>
                <a:gd name="connsiteX13" fmla="*/ 1440610 w 13723853"/>
                <a:gd name="connsiteY13" fmla="*/ 380364 h 812608"/>
                <a:gd name="connsiteX14" fmla="*/ 1467396 w 13723853"/>
                <a:gd name="connsiteY14" fmla="*/ 332394 h 812608"/>
                <a:gd name="connsiteX15" fmla="*/ 1480651 w 13723853"/>
                <a:gd name="connsiteY15" fmla="*/ 311759 h 812608"/>
                <a:gd name="connsiteX16" fmla="*/ 1498141 w 13723853"/>
                <a:gd name="connsiteY16" fmla="*/ 271323 h 812608"/>
                <a:gd name="connsiteX17" fmla="*/ 1490449 w 13723853"/>
                <a:gd name="connsiteY17" fmla="*/ 296507 h 812608"/>
                <a:gd name="connsiteX18" fmla="*/ 1496559 w 13723853"/>
                <a:gd name="connsiteY18" fmla="*/ 286995 h 812608"/>
                <a:gd name="connsiteX19" fmla="*/ 1988311 w 13723853"/>
                <a:gd name="connsiteY19" fmla="*/ 5 h 812608"/>
                <a:gd name="connsiteX20" fmla="*/ 2358738 w 13723853"/>
                <a:gd name="connsiteY20" fmla="*/ 148601 h 812608"/>
                <a:gd name="connsiteX21" fmla="*/ 2406944 w 13723853"/>
                <a:gd name="connsiteY21" fmla="*/ 195940 h 812608"/>
                <a:gd name="connsiteX22" fmla="*/ 2411258 w 13723853"/>
                <a:gd name="connsiteY22" fmla="*/ 187316 h 812608"/>
                <a:gd name="connsiteX23" fmla="*/ 2420794 w 13723853"/>
                <a:gd name="connsiteY23" fmla="*/ 204981 h 812608"/>
                <a:gd name="connsiteX24" fmla="*/ 2860623 w 13723853"/>
                <a:gd name="connsiteY24" fmla="*/ 492306 h 812608"/>
                <a:gd name="connsiteX25" fmla="*/ 3126233 w 13723853"/>
                <a:gd name="connsiteY25" fmla="*/ 401519 h 812608"/>
                <a:gd name="connsiteX26" fmla="*/ 3171437 w 13723853"/>
                <a:gd name="connsiteY26" fmla="*/ 363610 h 812608"/>
                <a:gd name="connsiteX27" fmla="*/ 3177014 w 13723853"/>
                <a:gd name="connsiteY27" fmla="*/ 356534 h 812608"/>
                <a:gd name="connsiteX28" fmla="*/ 3211143 w 13723853"/>
                <a:gd name="connsiteY28" fmla="*/ 323696 h 812608"/>
                <a:gd name="connsiteX29" fmla="*/ 3236215 w 13723853"/>
                <a:gd name="connsiteY29" fmla="*/ 296657 h 812608"/>
                <a:gd name="connsiteX30" fmla="*/ 3325450 w 13723853"/>
                <a:gd name="connsiteY30" fmla="*/ 159813 h 812608"/>
                <a:gd name="connsiteX31" fmla="*/ 3342960 w 13723853"/>
                <a:gd name="connsiteY31" fmla="*/ 119329 h 812608"/>
                <a:gd name="connsiteX32" fmla="*/ 3325277 w 13723853"/>
                <a:gd name="connsiteY32" fmla="*/ 177230 h 812608"/>
                <a:gd name="connsiteX33" fmla="*/ 3288939 w 13723853"/>
                <a:gd name="connsiteY33" fmla="*/ 258678 h 812608"/>
                <a:gd name="connsiteX34" fmla="*/ 3330217 w 13723853"/>
                <a:gd name="connsiteY34" fmla="*/ 229401 h 812608"/>
                <a:gd name="connsiteX35" fmla="*/ 3603790 w 13723853"/>
                <a:gd name="connsiteY35" fmla="*/ 151996 h 812608"/>
                <a:gd name="connsiteX36" fmla="*/ 3974217 w 13723853"/>
                <a:gd name="connsiteY36" fmla="*/ 300592 h 812608"/>
                <a:gd name="connsiteX37" fmla="*/ 4022423 w 13723853"/>
                <a:gd name="connsiteY37" fmla="*/ 347931 h 812608"/>
                <a:gd name="connsiteX38" fmla="*/ 4026737 w 13723853"/>
                <a:gd name="connsiteY38" fmla="*/ 339308 h 812608"/>
                <a:gd name="connsiteX39" fmla="*/ 4036273 w 13723853"/>
                <a:gd name="connsiteY39" fmla="*/ 356972 h 812608"/>
                <a:gd name="connsiteX40" fmla="*/ 4476102 w 13723853"/>
                <a:gd name="connsiteY40" fmla="*/ 644298 h 812608"/>
                <a:gd name="connsiteX41" fmla="*/ 4899164 w 13723853"/>
                <a:gd name="connsiteY41" fmla="*/ 383865 h 812608"/>
                <a:gd name="connsiteX42" fmla="*/ 4899416 w 13723853"/>
                <a:gd name="connsiteY42" fmla="*/ 383456 h 812608"/>
                <a:gd name="connsiteX43" fmla="*/ 4900908 w 13723853"/>
                <a:gd name="connsiteY43" fmla="*/ 380362 h 812608"/>
                <a:gd name="connsiteX44" fmla="*/ 4927694 w 13723853"/>
                <a:gd name="connsiteY44" fmla="*/ 332392 h 812608"/>
                <a:gd name="connsiteX45" fmla="*/ 4940949 w 13723853"/>
                <a:gd name="connsiteY45" fmla="*/ 311757 h 812608"/>
                <a:gd name="connsiteX46" fmla="*/ 4958439 w 13723853"/>
                <a:gd name="connsiteY46" fmla="*/ 271321 h 812608"/>
                <a:gd name="connsiteX47" fmla="*/ 4950747 w 13723853"/>
                <a:gd name="connsiteY47" fmla="*/ 296505 h 812608"/>
                <a:gd name="connsiteX48" fmla="*/ 4956857 w 13723853"/>
                <a:gd name="connsiteY48" fmla="*/ 286993 h 812608"/>
                <a:gd name="connsiteX49" fmla="*/ 5448609 w 13723853"/>
                <a:gd name="connsiteY49" fmla="*/ 3 h 812608"/>
                <a:gd name="connsiteX50" fmla="*/ 5819036 w 13723853"/>
                <a:gd name="connsiteY50" fmla="*/ 148599 h 812608"/>
                <a:gd name="connsiteX51" fmla="*/ 5867242 w 13723853"/>
                <a:gd name="connsiteY51" fmla="*/ 195938 h 812608"/>
                <a:gd name="connsiteX52" fmla="*/ 5871556 w 13723853"/>
                <a:gd name="connsiteY52" fmla="*/ 187314 h 812608"/>
                <a:gd name="connsiteX53" fmla="*/ 5881092 w 13723853"/>
                <a:gd name="connsiteY53" fmla="*/ 204979 h 812608"/>
                <a:gd name="connsiteX54" fmla="*/ 6320921 w 13723853"/>
                <a:gd name="connsiteY54" fmla="*/ 492304 h 812608"/>
                <a:gd name="connsiteX55" fmla="*/ 6586531 w 13723853"/>
                <a:gd name="connsiteY55" fmla="*/ 401517 h 812608"/>
                <a:gd name="connsiteX56" fmla="*/ 6631735 w 13723853"/>
                <a:gd name="connsiteY56" fmla="*/ 363608 h 812608"/>
                <a:gd name="connsiteX57" fmla="*/ 6637312 w 13723853"/>
                <a:gd name="connsiteY57" fmla="*/ 356532 h 812608"/>
                <a:gd name="connsiteX58" fmla="*/ 6671441 w 13723853"/>
                <a:gd name="connsiteY58" fmla="*/ 323694 h 812608"/>
                <a:gd name="connsiteX59" fmla="*/ 6696513 w 13723853"/>
                <a:gd name="connsiteY59" fmla="*/ 296655 h 812608"/>
                <a:gd name="connsiteX60" fmla="*/ 6785748 w 13723853"/>
                <a:gd name="connsiteY60" fmla="*/ 159811 h 812608"/>
                <a:gd name="connsiteX61" fmla="*/ 6803258 w 13723853"/>
                <a:gd name="connsiteY61" fmla="*/ 119327 h 812608"/>
                <a:gd name="connsiteX62" fmla="*/ 6785574 w 13723853"/>
                <a:gd name="connsiteY62" fmla="*/ 177228 h 812608"/>
                <a:gd name="connsiteX63" fmla="*/ 6749236 w 13723853"/>
                <a:gd name="connsiteY63" fmla="*/ 258677 h 812608"/>
                <a:gd name="connsiteX64" fmla="*/ 6790515 w 13723853"/>
                <a:gd name="connsiteY64" fmla="*/ 229399 h 812608"/>
                <a:gd name="connsiteX65" fmla="*/ 7064088 w 13723853"/>
                <a:gd name="connsiteY65" fmla="*/ 151994 h 812608"/>
                <a:gd name="connsiteX66" fmla="*/ 7434515 w 13723853"/>
                <a:gd name="connsiteY66" fmla="*/ 300590 h 812608"/>
                <a:gd name="connsiteX67" fmla="*/ 7482721 w 13723853"/>
                <a:gd name="connsiteY67" fmla="*/ 347929 h 812608"/>
                <a:gd name="connsiteX68" fmla="*/ 7487035 w 13723853"/>
                <a:gd name="connsiteY68" fmla="*/ 339306 h 812608"/>
                <a:gd name="connsiteX69" fmla="*/ 7496571 w 13723853"/>
                <a:gd name="connsiteY69" fmla="*/ 356970 h 812608"/>
                <a:gd name="connsiteX70" fmla="*/ 7936399 w 13723853"/>
                <a:gd name="connsiteY70" fmla="*/ 644296 h 812608"/>
                <a:gd name="connsiteX71" fmla="*/ 8359462 w 13723853"/>
                <a:gd name="connsiteY71" fmla="*/ 383863 h 812608"/>
                <a:gd name="connsiteX72" fmla="*/ 8359713 w 13723853"/>
                <a:gd name="connsiteY72" fmla="*/ 383454 h 812608"/>
                <a:gd name="connsiteX73" fmla="*/ 8361206 w 13723853"/>
                <a:gd name="connsiteY73" fmla="*/ 380360 h 812608"/>
                <a:gd name="connsiteX74" fmla="*/ 8387992 w 13723853"/>
                <a:gd name="connsiteY74" fmla="*/ 332390 h 812608"/>
                <a:gd name="connsiteX75" fmla="*/ 8401246 w 13723853"/>
                <a:gd name="connsiteY75" fmla="*/ 311755 h 812608"/>
                <a:gd name="connsiteX76" fmla="*/ 8418737 w 13723853"/>
                <a:gd name="connsiteY76" fmla="*/ 271319 h 812608"/>
                <a:gd name="connsiteX77" fmla="*/ 8411045 w 13723853"/>
                <a:gd name="connsiteY77" fmla="*/ 296503 h 812608"/>
                <a:gd name="connsiteX78" fmla="*/ 8417155 w 13723853"/>
                <a:gd name="connsiteY78" fmla="*/ 286991 h 812608"/>
                <a:gd name="connsiteX79" fmla="*/ 8908907 w 13723853"/>
                <a:gd name="connsiteY79" fmla="*/ 1 h 812608"/>
                <a:gd name="connsiteX80" fmla="*/ 9279334 w 13723853"/>
                <a:gd name="connsiteY80" fmla="*/ 148597 h 812608"/>
                <a:gd name="connsiteX81" fmla="*/ 9327540 w 13723853"/>
                <a:gd name="connsiteY81" fmla="*/ 195936 h 812608"/>
                <a:gd name="connsiteX82" fmla="*/ 9331854 w 13723853"/>
                <a:gd name="connsiteY82" fmla="*/ 187312 h 812608"/>
                <a:gd name="connsiteX83" fmla="*/ 9341390 w 13723853"/>
                <a:gd name="connsiteY83" fmla="*/ 204977 h 812608"/>
                <a:gd name="connsiteX84" fmla="*/ 9781218 w 13723853"/>
                <a:gd name="connsiteY84" fmla="*/ 492302 h 812608"/>
                <a:gd name="connsiteX85" fmla="*/ 10046829 w 13723853"/>
                <a:gd name="connsiteY85" fmla="*/ 401515 h 812608"/>
                <a:gd name="connsiteX86" fmla="*/ 10092036 w 13723853"/>
                <a:gd name="connsiteY86" fmla="*/ 363604 h 812608"/>
                <a:gd name="connsiteX87" fmla="*/ 10097610 w 13723853"/>
                <a:gd name="connsiteY87" fmla="*/ 356531 h 812608"/>
                <a:gd name="connsiteX88" fmla="*/ 10131730 w 13723853"/>
                <a:gd name="connsiteY88" fmla="*/ 323702 h 812608"/>
                <a:gd name="connsiteX89" fmla="*/ 10156811 w 13723853"/>
                <a:gd name="connsiteY89" fmla="*/ 296653 h 812608"/>
                <a:gd name="connsiteX90" fmla="*/ 10246046 w 13723853"/>
                <a:gd name="connsiteY90" fmla="*/ 159809 h 812608"/>
                <a:gd name="connsiteX91" fmla="*/ 10263556 w 13723853"/>
                <a:gd name="connsiteY91" fmla="*/ 119325 h 812608"/>
                <a:gd name="connsiteX92" fmla="*/ 10245872 w 13723853"/>
                <a:gd name="connsiteY92" fmla="*/ 177226 h 812608"/>
                <a:gd name="connsiteX93" fmla="*/ 10209533 w 13723853"/>
                <a:gd name="connsiteY93" fmla="*/ 258676 h 812608"/>
                <a:gd name="connsiteX94" fmla="*/ 10250813 w 13723853"/>
                <a:gd name="connsiteY94" fmla="*/ 229399 h 812608"/>
                <a:gd name="connsiteX95" fmla="*/ 10524386 w 13723853"/>
                <a:gd name="connsiteY95" fmla="*/ 151993 h 812608"/>
                <a:gd name="connsiteX96" fmla="*/ 10894813 w 13723853"/>
                <a:gd name="connsiteY96" fmla="*/ 300589 h 812608"/>
                <a:gd name="connsiteX97" fmla="*/ 10943019 w 13723853"/>
                <a:gd name="connsiteY97" fmla="*/ 347928 h 812608"/>
                <a:gd name="connsiteX98" fmla="*/ 10947333 w 13723853"/>
                <a:gd name="connsiteY98" fmla="*/ 339305 h 812608"/>
                <a:gd name="connsiteX99" fmla="*/ 10956868 w 13723853"/>
                <a:gd name="connsiteY99" fmla="*/ 356969 h 812608"/>
                <a:gd name="connsiteX100" fmla="*/ 11396698 w 13723853"/>
                <a:gd name="connsiteY100" fmla="*/ 644295 h 812608"/>
                <a:gd name="connsiteX101" fmla="*/ 11819760 w 13723853"/>
                <a:gd name="connsiteY101" fmla="*/ 383862 h 812608"/>
                <a:gd name="connsiteX102" fmla="*/ 11820012 w 13723853"/>
                <a:gd name="connsiteY102" fmla="*/ 383453 h 812608"/>
                <a:gd name="connsiteX103" fmla="*/ 11821504 w 13723853"/>
                <a:gd name="connsiteY103" fmla="*/ 380359 h 812608"/>
                <a:gd name="connsiteX104" fmla="*/ 11848290 w 13723853"/>
                <a:gd name="connsiteY104" fmla="*/ 332389 h 812608"/>
                <a:gd name="connsiteX105" fmla="*/ 11861545 w 13723853"/>
                <a:gd name="connsiteY105" fmla="*/ 311754 h 812608"/>
                <a:gd name="connsiteX106" fmla="*/ 11879034 w 13723853"/>
                <a:gd name="connsiteY106" fmla="*/ 271318 h 812608"/>
                <a:gd name="connsiteX107" fmla="*/ 11871343 w 13723853"/>
                <a:gd name="connsiteY107" fmla="*/ 296502 h 812608"/>
                <a:gd name="connsiteX108" fmla="*/ 11877453 w 13723853"/>
                <a:gd name="connsiteY108" fmla="*/ 286990 h 812608"/>
                <a:gd name="connsiteX109" fmla="*/ 12369205 w 13723853"/>
                <a:gd name="connsiteY109" fmla="*/ 0 h 812608"/>
                <a:gd name="connsiteX110" fmla="*/ 12739632 w 13723853"/>
                <a:gd name="connsiteY110" fmla="*/ 148596 h 812608"/>
                <a:gd name="connsiteX111" fmla="*/ 12787838 w 13723853"/>
                <a:gd name="connsiteY111" fmla="*/ 195935 h 812608"/>
                <a:gd name="connsiteX112" fmla="*/ 12792152 w 13723853"/>
                <a:gd name="connsiteY112" fmla="*/ 187311 h 812608"/>
                <a:gd name="connsiteX113" fmla="*/ 12801688 w 13723853"/>
                <a:gd name="connsiteY113" fmla="*/ 204976 h 812608"/>
                <a:gd name="connsiteX114" fmla="*/ 13241517 w 13723853"/>
                <a:gd name="connsiteY114" fmla="*/ 492302 h 812608"/>
                <a:gd name="connsiteX115" fmla="*/ 13706344 w 13723853"/>
                <a:gd name="connsiteY115" fmla="*/ 159808 h 812608"/>
                <a:gd name="connsiteX116" fmla="*/ 13723853 w 13723853"/>
                <a:gd name="connsiteY116" fmla="*/ 119324 h 812608"/>
                <a:gd name="connsiteX117" fmla="*/ 13706170 w 13723853"/>
                <a:gd name="connsiteY117" fmla="*/ 177225 h 812608"/>
                <a:gd name="connsiteX118" fmla="*/ 13112504 w 13723853"/>
                <a:gd name="connsiteY118" fmla="*/ 660610 h 812608"/>
                <a:gd name="connsiteX119" fmla="*/ 12742077 w 13723853"/>
                <a:gd name="connsiteY119" fmla="*/ 512014 h 812608"/>
                <a:gd name="connsiteX120" fmla="*/ 12693871 w 13723853"/>
                <a:gd name="connsiteY120" fmla="*/ 464675 h 812608"/>
                <a:gd name="connsiteX121" fmla="*/ 12689556 w 13723853"/>
                <a:gd name="connsiteY121" fmla="*/ 473298 h 812608"/>
                <a:gd name="connsiteX122" fmla="*/ 12680021 w 13723853"/>
                <a:gd name="connsiteY122" fmla="*/ 455634 h 812608"/>
                <a:gd name="connsiteX123" fmla="*/ 12240192 w 13723853"/>
                <a:gd name="connsiteY123" fmla="*/ 168308 h 812608"/>
                <a:gd name="connsiteX124" fmla="*/ 11817130 w 13723853"/>
                <a:gd name="connsiteY124" fmla="*/ 428741 h 812608"/>
                <a:gd name="connsiteX125" fmla="*/ 11816878 w 13723853"/>
                <a:gd name="connsiteY125" fmla="*/ 429150 h 812608"/>
                <a:gd name="connsiteX126" fmla="*/ 11815386 w 13723853"/>
                <a:gd name="connsiteY126" fmla="*/ 432244 h 812608"/>
                <a:gd name="connsiteX127" fmla="*/ 11788599 w 13723853"/>
                <a:gd name="connsiteY127" fmla="*/ 480214 h 812608"/>
                <a:gd name="connsiteX128" fmla="*/ 11775345 w 13723853"/>
                <a:gd name="connsiteY128" fmla="*/ 500849 h 812608"/>
                <a:gd name="connsiteX129" fmla="*/ 11757855 w 13723853"/>
                <a:gd name="connsiteY129" fmla="*/ 541285 h 812608"/>
                <a:gd name="connsiteX130" fmla="*/ 11765546 w 13723853"/>
                <a:gd name="connsiteY130" fmla="*/ 516101 h 812608"/>
                <a:gd name="connsiteX131" fmla="*/ 11759437 w 13723853"/>
                <a:gd name="connsiteY131" fmla="*/ 525613 h 812608"/>
                <a:gd name="connsiteX132" fmla="*/ 11267684 w 13723853"/>
                <a:gd name="connsiteY132" fmla="*/ 812603 h 812608"/>
                <a:gd name="connsiteX133" fmla="*/ 10897257 w 13723853"/>
                <a:gd name="connsiteY133" fmla="*/ 664007 h 812608"/>
                <a:gd name="connsiteX134" fmla="*/ 10849051 w 13723853"/>
                <a:gd name="connsiteY134" fmla="*/ 616668 h 812608"/>
                <a:gd name="connsiteX135" fmla="*/ 10844737 w 13723853"/>
                <a:gd name="connsiteY135" fmla="*/ 625292 h 812608"/>
                <a:gd name="connsiteX136" fmla="*/ 10835202 w 13723853"/>
                <a:gd name="connsiteY136" fmla="*/ 607627 h 812608"/>
                <a:gd name="connsiteX137" fmla="*/ 10395373 w 13723853"/>
                <a:gd name="connsiteY137" fmla="*/ 320302 h 812608"/>
                <a:gd name="connsiteX138" fmla="*/ 10129762 w 13723853"/>
                <a:gd name="connsiteY138" fmla="*/ 411089 h 812608"/>
                <a:gd name="connsiteX139" fmla="*/ 10084555 w 13723853"/>
                <a:gd name="connsiteY139" fmla="*/ 449000 h 812608"/>
                <a:gd name="connsiteX140" fmla="*/ 10078982 w 13723853"/>
                <a:gd name="connsiteY140" fmla="*/ 456073 h 812608"/>
                <a:gd name="connsiteX141" fmla="*/ 10044861 w 13723853"/>
                <a:gd name="connsiteY141" fmla="*/ 488902 h 812608"/>
                <a:gd name="connsiteX142" fmla="*/ 10019780 w 13723853"/>
                <a:gd name="connsiteY142" fmla="*/ 515951 h 812608"/>
                <a:gd name="connsiteX143" fmla="*/ 9930545 w 13723853"/>
                <a:gd name="connsiteY143" fmla="*/ 652795 h 812608"/>
                <a:gd name="connsiteX144" fmla="*/ 9913035 w 13723853"/>
                <a:gd name="connsiteY144" fmla="*/ 693279 h 812608"/>
                <a:gd name="connsiteX145" fmla="*/ 9930719 w 13723853"/>
                <a:gd name="connsiteY145" fmla="*/ 635378 h 812608"/>
                <a:gd name="connsiteX146" fmla="*/ 9967058 w 13723853"/>
                <a:gd name="connsiteY146" fmla="*/ 553928 h 812608"/>
                <a:gd name="connsiteX147" fmla="*/ 9925778 w 13723853"/>
                <a:gd name="connsiteY147" fmla="*/ 583206 h 812608"/>
                <a:gd name="connsiteX148" fmla="*/ 9652206 w 13723853"/>
                <a:gd name="connsiteY148" fmla="*/ 660611 h 812608"/>
                <a:gd name="connsiteX149" fmla="*/ 9281779 w 13723853"/>
                <a:gd name="connsiteY149" fmla="*/ 512015 h 812608"/>
                <a:gd name="connsiteX150" fmla="*/ 9233572 w 13723853"/>
                <a:gd name="connsiteY150" fmla="*/ 464676 h 812608"/>
                <a:gd name="connsiteX151" fmla="*/ 9229259 w 13723853"/>
                <a:gd name="connsiteY151" fmla="*/ 473299 h 812608"/>
                <a:gd name="connsiteX152" fmla="*/ 9219723 w 13723853"/>
                <a:gd name="connsiteY152" fmla="*/ 455635 h 812608"/>
                <a:gd name="connsiteX153" fmla="*/ 8779893 w 13723853"/>
                <a:gd name="connsiteY153" fmla="*/ 168309 h 812608"/>
                <a:gd name="connsiteX154" fmla="*/ 8356831 w 13723853"/>
                <a:gd name="connsiteY154" fmla="*/ 428742 h 812608"/>
                <a:gd name="connsiteX155" fmla="*/ 8356580 w 13723853"/>
                <a:gd name="connsiteY155" fmla="*/ 429151 h 812608"/>
                <a:gd name="connsiteX156" fmla="*/ 8355088 w 13723853"/>
                <a:gd name="connsiteY156" fmla="*/ 432245 h 812608"/>
                <a:gd name="connsiteX157" fmla="*/ 8328302 w 13723853"/>
                <a:gd name="connsiteY157" fmla="*/ 480215 h 812608"/>
                <a:gd name="connsiteX158" fmla="*/ 8315046 w 13723853"/>
                <a:gd name="connsiteY158" fmla="*/ 500850 h 812608"/>
                <a:gd name="connsiteX159" fmla="*/ 8297557 w 13723853"/>
                <a:gd name="connsiteY159" fmla="*/ 541286 h 812608"/>
                <a:gd name="connsiteX160" fmla="*/ 8305248 w 13723853"/>
                <a:gd name="connsiteY160" fmla="*/ 516102 h 812608"/>
                <a:gd name="connsiteX161" fmla="*/ 8299138 w 13723853"/>
                <a:gd name="connsiteY161" fmla="*/ 525614 h 812608"/>
                <a:gd name="connsiteX162" fmla="*/ 7807387 w 13723853"/>
                <a:gd name="connsiteY162" fmla="*/ 812604 h 812608"/>
                <a:gd name="connsiteX163" fmla="*/ 7436959 w 13723853"/>
                <a:gd name="connsiteY163" fmla="*/ 664008 h 812608"/>
                <a:gd name="connsiteX164" fmla="*/ 7388753 w 13723853"/>
                <a:gd name="connsiteY164" fmla="*/ 616669 h 812608"/>
                <a:gd name="connsiteX165" fmla="*/ 7384439 w 13723853"/>
                <a:gd name="connsiteY165" fmla="*/ 625293 h 812608"/>
                <a:gd name="connsiteX166" fmla="*/ 7374904 w 13723853"/>
                <a:gd name="connsiteY166" fmla="*/ 607628 h 812608"/>
                <a:gd name="connsiteX167" fmla="*/ 6935074 w 13723853"/>
                <a:gd name="connsiteY167" fmla="*/ 320302 h 812608"/>
                <a:gd name="connsiteX168" fmla="*/ 6669465 w 13723853"/>
                <a:gd name="connsiteY168" fmla="*/ 411089 h 812608"/>
                <a:gd name="connsiteX169" fmla="*/ 6624260 w 13723853"/>
                <a:gd name="connsiteY169" fmla="*/ 448999 h 812608"/>
                <a:gd name="connsiteX170" fmla="*/ 6618684 w 13723853"/>
                <a:gd name="connsiteY170" fmla="*/ 456075 h 812608"/>
                <a:gd name="connsiteX171" fmla="*/ 6584554 w 13723853"/>
                <a:gd name="connsiteY171" fmla="*/ 488913 h 812608"/>
                <a:gd name="connsiteX172" fmla="*/ 6559482 w 13723853"/>
                <a:gd name="connsiteY172" fmla="*/ 515952 h 812608"/>
                <a:gd name="connsiteX173" fmla="*/ 6470247 w 13723853"/>
                <a:gd name="connsiteY173" fmla="*/ 652796 h 812608"/>
                <a:gd name="connsiteX174" fmla="*/ 6452738 w 13723853"/>
                <a:gd name="connsiteY174" fmla="*/ 693280 h 812608"/>
                <a:gd name="connsiteX175" fmla="*/ 6470421 w 13723853"/>
                <a:gd name="connsiteY175" fmla="*/ 635379 h 812608"/>
                <a:gd name="connsiteX176" fmla="*/ 6506759 w 13723853"/>
                <a:gd name="connsiteY176" fmla="*/ 553930 h 812608"/>
                <a:gd name="connsiteX177" fmla="*/ 6465480 w 13723853"/>
                <a:gd name="connsiteY177" fmla="*/ 583208 h 812608"/>
                <a:gd name="connsiteX178" fmla="*/ 6191908 w 13723853"/>
                <a:gd name="connsiteY178" fmla="*/ 660613 h 812608"/>
                <a:gd name="connsiteX179" fmla="*/ 5821481 w 13723853"/>
                <a:gd name="connsiteY179" fmla="*/ 512017 h 812608"/>
                <a:gd name="connsiteX180" fmla="*/ 5773274 w 13723853"/>
                <a:gd name="connsiteY180" fmla="*/ 464678 h 812608"/>
                <a:gd name="connsiteX181" fmla="*/ 5768961 w 13723853"/>
                <a:gd name="connsiteY181" fmla="*/ 473301 h 812608"/>
                <a:gd name="connsiteX182" fmla="*/ 5759425 w 13723853"/>
                <a:gd name="connsiteY182" fmla="*/ 455637 h 812608"/>
                <a:gd name="connsiteX183" fmla="*/ 5319596 w 13723853"/>
                <a:gd name="connsiteY183" fmla="*/ 168311 h 812608"/>
                <a:gd name="connsiteX184" fmla="*/ 4896534 w 13723853"/>
                <a:gd name="connsiteY184" fmla="*/ 428744 h 812608"/>
                <a:gd name="connsiteX185" fmla="*/ 4896282 w 13723853"/>
                <a:gd name="connsiteY185" fmla="*/ 429153 h 812608"/>
                <a:gd name="connsiteX186" fmla="*/ 4894790 w 13723853"/>
                <a:gd name="connsiteY186" fmla="*/ 432247 h 812608"/>
                <a:gd name="connsiteX187" fmla="*/ 4868004 w 13723853"/>
                <a:gd name="connsiteY187" fmla="*/ 480217 h 812608"/>
                <a:gd name="connsiteX188" fmla="*/ 4854748 w 13723853"/>
                <a:gd name="connsiteY188" fmla="*/ 500852 h 812608"/>
                <a:gd name="connsiteX189" fmla="*/ 4837259 w 13723853"/>
                <a:gd name="connsiteY189" fmla="*/ 541288 h 812608"/>
                <a:gd name="connsiteX190" fmla="*/ 4844951 w 13723853"/>
                <a:gd name="connsiteY190" fmla="*/ 516104 h 812608"/>
                <a:gd name="connsiteX191" fmla="*/ 4838840 w 13723853"/>
                <a:gd name="connsiteY191" fmla="*/ 525616 h 812608"/>
                <a:gd name="connsiteX192" fmla="*/ 4347089 w 13723853"/>
                <a:gd name="connsiteY192" fmla="*/ 812606 h 812608"/>
                <a:gd name="connsiteX193" fmla="*/ 3976662 w 13723853"/>
                <a:gd name="connsiteY193" fmla="*/ 664010 h 812608"/>
                <a:gd name="connsiteX194" fmla="*/ 3928455 w 13723853"/>
                <a:gd name="connsiteY194" fmla="*/ 616671 h 812608"/>
                <a:gd name="connsiteX195" fmla="*/ 3924142 w 13723853"/>
                <a:gd name="connsiteY195" fmla="*/ 625295 h 812608"/>
                <a:gd name="connsiteX196" fmla="*/ 3914606 w 13723853"/>
                <a:gd name="connsiteY196" fmla="*/ 607630 h 812608"/>
                <a:gd name="connsiteX197" fmla="*/ 3474777 w 13723853"/>
                <a:gd name="connsiteY197" fmla="*/ 320304 h 812608"/>
                <a:gd name="connsiteX198" fmla="*/ 3209167 w 13723853"/>
                <a:gd name="connsiteY198" fmla="*/ 411091 h 812608"/>
                <a:gd name="connsiteX199" fmla="*/ 3163963 w 13723853"/>
                <a:gd name="connsiteY199" fmla="*/ 449001 h 812608"/>
                <a:gd name="connsiteX200" fmla="*/ 3158386 w 13723853"/>
                <a:gd name="connsiteY200" fmla="*/ 456077 h 812608"/>
                <a:gd name="connsiteX201" fmla="*/ 3124257 w 13723853"/>
                <a:gd name="connsiteY201" fmla="*/ 488915 h 812608"/>
                <a:gd name="connsiteX202" fmla="*/ 3099185 w 13723853"/>
                <a:gd name="connsiteY202" fmla="*/ 515954 h 812608"/>
                <a:gd name="connsiteX203" fmla="*/ 3009950 w 13723853"/>
                <a:gd name="connsiteY203" fmla="*/ 652798 h 812608"/>
                <a:gd name="connsiteX204" fmla="*/ 2992440 w 13723853"/>
                <a:gd name="connsiteY204" fmla="*/ 693282 h 812608"/>
                <a:gd name="connsiteX205" fmla="*/ 3010123 w 13723853"/>
                <a:gd name="connsiteY205" fmla="*/ 635381 h 812608"/>
                <a:gd name="connsiteX206" fmla="*/ 3046461 w 13723853"/>
                <a:gd name="connsiteY206" fmla="*/ 553933 h 812608"/>
                <a:gd name="connsiteX207" fmla="*/ 3005183 w 13723853"/>
                <a:gd name="connsiteY207" fmla="*/ 583210 h 812608"/>
                <a:gd name="connsiteX208" fmla="*/ 2731610 w 13723853"/>
                <a:gd name="connsiteY208" fmla="*/ 660615 h 812608"/>
                <a:gd name="connsiteX209" fmla="*/ 2361183 w 13723853"/>
                <a:gd name="connsiteY209" fmla="*/ 512019 h 812608"/>
                <a:gd name="connsiteX210" fmla="*/ 2312977 w 13723853"/>
                <a:gd name="connsiteY210" fmla="*/ 464680 h 812608"/>
                <a:gd name="connsiteX211" fmla="*/ 2308663 w 13723853"/>
                <a:gd name="connsiteY211" fmla="*/ 473303 h 812608"/>
                <a:gd name="connsiteX212" fmla="*/ 2299127 w 13723853"/>
                <a:gd name="connsiteY212" fmla="*/ 455639 h 812608"/>
                <a:gd name="connsiteX213" fmla="*/ 1859298 w 13723853"/>
                <a:gd name="connsiteY213" fmla="*/ 168313 h 812608"/>
                <a:gd name="connsiteX214" fmla="*/ 1436236 w 13723853"/>
                <a:gd name="connsiteY214" fmla="*/ 428746 h 812608"/>
                <a:gd name="connsiteX215" fmla="*/ 1435984 w 13723853"/>
                <a:gd name="connsiteY215" fmla="*/ 429155 h 812608"/>
                <a:gd name="connsiteX216" fmla="*/ 1434492 w 13723853"/>
                <a:gd name="connsiteY216" fmla="*/ 432249 h 812608"/>
                <a:gd name="connsiteX217" fmla="*/ 1407706 w 13723853"/>
                <a:gd name="connsiteY217" fmla="*/ 480219 h 812608"/>
                <a:gd name="connsiteX218" fmla="*/ 1394450 w 13723853"/>
                <a:gd name="connsiteY218" fmla="*/ 500854 h 812608"/>
                <a:gd name="connsiteX219" fmla="*/ 1376961 w 13723853"/>
                <a:gd name="connsiteY219" fmla="*/ 541290 h 812608"/>
                <a:gd name="connsiteX220" fmla="*/ 1384653 w 13723853"/>
                <a:gd name="connsiteY220" fmla="*/ 516106 h 812608"/>
                <a:gd name="connsiteX221" fmla="*/ 1378542 w 13723853"/>
                <a:gd name="connsiteY221" fmla="*/ 525618 h 812608"/>
                <a:gd name="connsiteX222" fmla="*/ 886791 w 13723853"/>
                <a:gd name="connsiteY222" fmla="*/ 812608 h 812608"/>
                <a:gd name="connsiteX0" fmla="*/ 1378542 w 13723853"/>
                <a:gd name="connsiteY0" fmla="*/ 525618 h 812605"/>
                <a:gd name="connsiteX1" fmla="*/ 516364 w 13723853"/>
                <a:gd name="connsiteY1" fmla="*/ 664012 h 812605"/>
                <a:gd name="connsiteX2" fmla="*/ 468157 w 13723853"/>
                <a:gd name="connsiteY2" fmla="*/ 616673 h 812605"/>
                <a:gd name="connsiteX3" fmla="*/ 463844 w 13723853"/>
                <a:gd name="connsiteY3" fmla="*/ 625297 h 812605"/>
                <a:gd name="connsiteX4" fmla="*/ 14479 w 13723853"/>
                <a:gd name="connsiteY4" fmla="*/ 320306 h 812605"/>
                <a:gd name="connsiteX5" fmla="*/ 143492 w 13723853"/>
                <a:gd name="connsiteY5" fmla="*/ 151998 h 812605"/>
                <a:gd name="connsiteX6" fmla="*/ 513919 w 13723853"/>
                <a:gd name="connsiteY6" fmla="*/ 300594 h 812605"/>
                <a:gd name="connsiteX7" fmla="*/ 562125 w 13723853"/>
                <a:gd name="connsiteY7" fmla="*/ 347933 h 812605"/>
                <a:gd name="connsiteX8" fmla="*/ 566439 w 13723853"/>
                <a:gd name="connsiteY8" fmla="*/ 339310 h 812605"/>
                <a:gd name="connsiteX9" fmla="*/ 575975 w 13723853"/>
                <a:gd name="connsiteY9" fmla="*/ 356974 h 812605"/>
                <a:gd name="connsiteX10" fmla="*/ 1015804 w 13723853"/>
                <a:gd name="connsiteY10" fmla="*/ 644300 h 812605"/>
                <a:gd name="connsiteX11" fmla="*/ 1438866 w 13723853"/>
                <a:gd name="connsiteY11" fmla="*/ 383867 h 812605"/>
                <a:gd name="connsiteX12" fmla="*/ 1439118 w 13723853"/>
                <a:gd name="connsiteY12" fmla="*/ 383458 h 812605"/>
                <a:gd name="connsiteX13" fmla="*/ 1440610 w 13723853"/>
                <a:gd name="connsiteY13" fmla="*/ 380364 h 812605"/>
                <a:gd name="connsiteX14" fmla="*/ 1467396 w 13723853"/>
                <a:gd name="connsiteY14" fmla="*/ 332394 h 812605"/>
                <a:gd name="connsiteX15" fmla="*/ 1480651 w 13723853"/>
                <a:gd name="connsiteY15" fmla="*/ 311759 h 812605"/>
                <a:gd name="connsiteX16" fmla="*/ 1498141 w 13723853"/>
                <a:gd name="connsiteY16" fmla="*/ 271323 h 812605"/>
                <a:gd name="connsiteX17" fmla="*/ 1490449 w 13723853"/>
                <a:gd name="connsiteY17" fmla="*/ 296507 h 812605"/>
                <a:gd name="connsiteX18" fmla="*/ 1496559 w 13723853"/>
                <a:gd name="connsiteY18" fmla="*/ 286995 h 812605"/>
                <a:gd name="connsiteX19" fmla="*/ 1988311 w 13723853"/>
                <a:gd name="connsiteY19" fmla="*/ 5 h 812605"/>
                <a:gd name="connsiteX20" fmla="*/ 2358738 w 13723853"/>
                <a:gd name="connsiteY20" fmla="*/ 148601 h 812605"/>
                <a:gd name="connsiteX21" fmla="*/ 2406944 w 13723853"/>
                <a:gd name="connsiteY21" fmla="*/ 195940 h 812605"/>
                <a:gd name="connsiteX22" fmla="*/ 2411258 w 13723853"/>
                <a:gd name="connsiteY22" fmla="*/ 187316 h 812605"/>
                <a:gd name="connsiteX23" fmla="*/ 2420794 w 13723853"/>
                <a:gd name="connsiteY23" fmla="*/ 204981 h 812605"/>
                <a:gd name="connsiteX24" fmla="*/ 2860623 w 13723853"/>
                <a:gd name="connsiteY24" fmla="*/ 492306 h 812605"/>
                <a:gd name="connsiteX25" fmla="*/ 3126233 w 13723853"/>
                <a:gd name="connsiteY25" fmla="*/ 401519 h 812605"/>
                <a:gd name="connsiteX26" fmla="*/ 3171437 w 13723853"/>
                <a:gd name="connsiteY26" fmla="*/ 363610 h 812605"/>
                <a:gd name="connsiteX27" fmla="*/ 3177014 w 13723853"/>
                <a:gd name="connsiteY27" fmla="*/ 356534 h 812605"/>
                <a:gd name="connsiteX28" fmla="*/ 3211143 w 13723853"/>
                <a:gd name="connsiteY28" fmla="*/ 323696 h 812605"/>
                <a:gd name="connsiteX29" fmla="*/ 3236215 w 13723853"/>
                <a:gd name="connsiteY29" fmla="*/ 296657 h 812605"/>
                <a:gd name="connsiteX30" fmla="*/ 3325450 w 13723853"/>
                <a:gd name="connsiteY30" fmla="*/ 159813 h 812605"/>
                <a:gd name="connsiteX31" fmla="*/ 3342960 w 13723853"/>
                <a:gd name="connsiteY31" fmla="*/ 119329 h 812605"/>
                <a:gd name="connsiteX32" fmla="*/ 3325277 w 13723853"/>
                <a:gd name="connsiteY32" fmla="*/ 177230 h 812605"/>
                <a:gd name="connsiteX33" fmla="*/ 3288939 w 13723853"/>
                <a:gd name="connsiteY33" fmla="*/ 258678 h 812605"/>
                <a:gd name="connsiteX34" fmla="*/ 3330217 w 13723853"/>
                <a:gd name="connsiteY34" fmla="*/ 229401 h 812605"/>
                <a:gd name="connsiteX35" fmla="*/ 3603790 w 13723853"/>
                <a:gd name="connsiteY35" fmla="*/ 151996 h 812605"/>
                <a:gd name="connsiteX36" fmla="*/ 3974217 w 13723853"/>
                <a:gd name="connsiteY36" fmla="*/ 300592 h 812605"/>
                <a:gd name="connsiteX37" fmla="*/ 4022423 w 13723853"/>
                <a:gd name="connsiteY37" fmla="*/ 347931 h 812605"/>
                <a:gd name="connsiteX38" fmla="*/ 4026737 w 13723853"/>
                <a:gd name="connsiteY38" fmla="*/ 339308 h 812605"/>
                <a:gd name="connsiteX39" fmla="*/ 4036273 w 13723853"/>
                <a:gd name="connsiteY39" fmla="*/ 356972 h 812605"/>
                <a:gd name="connsiteX40" fmla="*/ 4476102 w 13723853"/>
                <a:gd name="connsiteY40" fmla="*/ 644298 h 812605"/>
                <a:gd name="connsiteX41" fmla="*/ 4899164 w 13723853"/>
                <a:gd name="connsiteY41" fmla="*/ 383865 h 812605"/>
                <a:gd name="connsiteX42" fmla="*/ 4899416 w 13723853"/>
                <a:gd name="connsiteY42" fmla="*/ 383456 h 812605"/>
                <a:gd name="connsiteX43" fmla="*/ 4900908 w 13723853"/>
                <a:gd name="connsiteY43" fmla="*/ 380362 h 812605"/>
                <a:gd name="connsiteX44" fmla="*/ 4927694 w 13723853"/>
                <a:gd name="connsiteY44" fmla="*/ 332392 h 812605"/>
                <a:gd name="connsiteX45" fmla="*/ 4940949 w 13723853"/>
                <a:gd name="connsiteY45" fmla="*/ 311757 h 812605"/>
                <a:gd name="connsiteX46" fmla="*/ 4958439 w 13723853"/>
                <a:gd name="connsiteY46" fmla="*/ 271321 h 812605"/>
                <a:gd name="connsiteX47" fmla="*/ 4950747 w 13723853"/>
                <a:gd name="connsiteY47" fmla="*/ 296505 h 812605"/>
                <a:gd name="connsiteX48" fmla="*/ 4956857 w 13723853"/>
                <a:gd name="connsiteY48" fmla="*/ 286993 h 812605"/>
                <a:gd name="connsiteX49" fmla="*/ 5448609 w 13723853"/>
                <a:gd name="connsiteY49" fmla="*/ 3 h 812605"/>
                <a:gd name="connsiteX50" fmla="*/ 5819036 w 13723853"/>
                <a:gd name="connsiteY50" fmla="*/ 148599 h 812605"/>
                <a:gd name="connsiteX51" fmla="*/ 5867242 w 13723853"/>
                <a:gd name="connsiteY51" fmla="*/ 195938 h 812605"/>
                <a:gd name="connsiteX52" fmla="*/ 5871556 w 13723853"/>
                <a:gd name="connsiteY52" fmla="*/ 187314 h 812605"/>
                <a:gd name="connsiteX53" fmla="*/ 5881092 w 13723853"/>
                <a:gd name="connsiteY53" fmla="*/ 204979 h 812605"/>
                <a:gd name="connsiteX54" fmla="*/ 6320921 w 13723853"/>
                <a:gd name="connsiteY54" fmla="*/ 492304 h 812605"/>
                <a:gd name="connsiteX55" fmla="*/ 6586531 w 13723853"/>
                <a:gd name="connsiteY55" fmla="*/ 401517 h 812605"/>
                <a:gd name="connsiteX56" fmla="*/ 6631735 w 13723853"/>
                <a:gd name="connsiteY56" fmla="*/ 363608 h 812605"/>
                <a:gd name="connsiteX57" fmla="*/ 6637312 w 13723853"/>
                <a:gd name="connsiteY57" fmla="*/ 356532 h 812605"/>
                <a:gd name="connsiteX58" fmla="*/ 6671441 w 13723853"/>
                <a:gd name="connsiteY58" fmla="*/ 323694 h 812605"/>
                <a:gd name="connsiteX59" fmla="*/ 6696513 w 13723853"/>
                <a:gd name="connsiteY59" fmla="*/ 296655 h 812605"/>
                <a:gd name="connsiteX60" fmla="*/ 6785748 w 13723853"/>
                <a:gd name="connsiteY60" fmla="*/ 159811 h 812605"/>
                <a:gd name="connsiteX61" fmla="*/ 6803258 w 13723853"/>
                <a:gd name="connsiteY61" fmla="*/ 119327 h 812605"/>
                <a:gd name="connsiteX62" fmla="*/ 6785574 w 13723853"/>
                <a:gd name="connsiteY62" fmla="*/ 177228 h 812605"/>
                <a:gd name="connsiteX63" fmla="*/ 6749236 w 13723853"/>
                <a:gd name="connsiteY63" fmla="*/ 258677 h 812605"/>
                <a:gd name="connsiteX64" fmla="*/ 6790515 w 13723853"/>
                <a:gd name="connsiteY64" fmla="*/ 229399 h 812605"/>
                <a:gd name="connsiteX65" fmla="*/ 7064088 w 13723853"/>
                <a:gd name="connsiteY65" fmla="*/ 151994 h 812605"/>
                <a:gd name="connsiteX66" fmla="*/ 7434515 w 13723853"/>
                <a:gd name="connsiteY66" fmla="*/ 300590 h 812605"/>
                <a:gd name="connsiteX67" fmla="*/ 7482721 w 13723853"/>
                <a:gd name="connsiteY67" fmla="*/ 347929 h 812605"/>
                <a:gd name="connsiteX68" fmla="*/ 7487035 w 13723853"/>
                <a:gd name="connsiteY68" fmla="*/ 339306 h 812605"/>
                <a:gd name="connsiteX69" fmla="*/ 7496571 w 13723853"/>
                <a:gd name="connsiteY69" fmla="*/ 356970 h 812605"/>
                <a:gd name="connsiteX70" fmla="*/ 7936399 w 13723853"/>
                <a:gd name="connsiteY70" fmla="*/ 644296 h 812605"/>
                <a:gd name="connsiteX71" fmla="*/ 8359462 w 13723853"/>
                <a:gd name="connsiteY71" fmla="*/ 383863 h 812605"/>
                <a:gd name="connsiteX72" fmla="*/ 8359713 w 13723853"/>
                <a:gd name="connsiteY72" fmla="*/ 383454 h 812605"/>
                <a:gd name="connsiteX73" fmla="*/ 8361206 w 13723853"/>
                <a:gd name="connsiteY73" fmla="*/ 380360 h 812605"/>
                <a:gd name="connsiteX74" fmla="*/ 8387992 w 13723853"/>
                <a:gd name="connsiteY74" fmla="*/ 332390 h 812605"/>
                <a:gd name="connsiteX75" fmla="*/ 8401246 w 13723853"/>
                <a:gd name="connsiteY75" fmla="*/ 311755 h 812605"/>
                <a:gd name="connsiteX76" fmla="*/ 8418737 w 13723853"/>
                <a:gd name="connsiteY76" fmla="*/ 271319 h 812605"/>
                <a:gd name="connsiteX77" fmla="*/ 8411045 w 13723853"/>
                <a:gd name="connsiteY77" fmla="*/ 296503 h 812605"/>
                <a:gd name="connsiteX78" fmla="*/ 8417155 w 13723853"/>
                <a:gd name="connsiteY78" fmla="*/ 286991 h 812605"/>
                <a:gd name="connsiteX79" fmla="*/ 8908907 w 13723853"/>
                <a:gd name="connsiteY79" fmla="*/ 1 h 812605"/>
                <a:gd name="connsiteX80" fmla="*/ 9279334 w 13723853"/>
                <a:gd name="connsiteY80" fmla="*/ 148597 h 812605"/>
                <a:gd name="connsiteX81" fmla="*/ 9327540 w 13723853"/>
                <a:gd name="connsiteY81" fmla="*/ 195936 h 812605"/>
                <a:gd name="connsiteX82" fmla="*/ 9331854 w 13723853"/>
                <a:gd name="connsiteY82" fmla="*/ 187312 h 812605"/>
                <a:gd name="connsiteX83" fmla="*/ 9341390 w 13723853"/>
                <a:gd name="connsiteY83" fmla="*/ 204977 h 812605"/>
                <a:gd name="connsiteX84" fmla="*/ 9781218 w 13723853"/>
                <a:gd name="connsiteY84" fmla="*/ 492302 h 812605"/>
                <a:gd name="connsiteX85" fmla="*/ 10046829 w 13723853"/>
                <a:gd name="connsiteY85" fmla="*/ 401515 h 812605"/>
                <a:gd name="connsiteX86" fmla="*/ 10092036 w 13723853"/>
                <a:gd name="connsiteY86" fmla="*/ 363604 h 812605"/>
                <a:gd name="connsiteX87" fmla="*/ 10097610 w 13723853"/>
                <a:gd name="connsiteY87" fmla="*/ 356531 h 812605"/>
                <a:gd name="connsiteX88" fmla="*/ 10131730 w 13723853"/>
                <a:gd name="connsiteY88" fmla="*/ 323702 h 812605"/>
                <a:gd name="connsiteX89" fmla="*/ 10156811 w 13723853"/>
                <a:gd name="connsiteY89" fmla="*/ 296653 h 812605"/>
                <a:gd name="connsiteX90" fmla="*/ 10246046 w 13723853"/>
                <a:gd name="connsiteY90" fmla="*/ 159809 h 812605"/>
                <a:gd name="connsiteX91" fmla="*/ 10263556 w 13723853"/>
                <a:gd name="connsiteY91" fmla="*/ 119325 h 812605"/>
                <a:gd name="connsiteX92" fmla="*/ 10245872 w 13723853"/>
                <a:gd name="connsiteY92" fmla="*/ 177226 h 812605"/>
                <a:gd name="connsiteX93" fmla="*/ 10209533 w 13723853"/>
                <a:gd name="connsiteY93" fmla="*/ 258676 h 812605"/>
                <a:gd name="connsiteX94" fmla="*/ 10250813 w 13723853"/>
                <a:gd name="connsiteY94" fmla="*/ 229399 h 812605"/>
                <a:gd name="connsiteX95" fmla="*/ 10524386 w 13723853"/>
                <a:gd name="connsiteY95" fmla="*/ 151993 h 812605"/>
                <a:gd name="connsiteX96" fmla="*/ 10894813 w 13723853"/>
                <a:gd name="connsiteY96" fmla="*/ 300589 h 812605"/>
                <a:gd name="connsiteX97" fmla="*/ 10943019 w 13723853"/>
                <a:gd name="connsiteY97" fmla="*/ 347928 h 812605"/>
                <a:gd name="connsiteX98" fmla="*/ 10947333 w 13723853"/>
                <a:gd name="connsiteY98" fmla="*/ 339305 h 812605"/>
                <a:gd name="connsiteX99" fmla="*/ 10956868 w 13723853"/>
                <a:gd name="connsiteY99" fmla="*/ 356969 h 812605"/>
                <a:gd name="connsiteX100" fmla="*/ 11396698 w 13723853"/>
                <a:gd name="connsiteY100" fmla="*/ 644295 h 812605"/>
                <a:gd name="connsiteX101" fmla="*/ 11819760 w 13723853"/>
                <a:gd name="connsiteY101" fmla="*/ 383862 h 812605"/>
                <a:gd name="connsiteX102" fmla="*/ 11820012 w 13723853"/>
                <a:gd name="connsiteY102" fmla="*/ 383453 h 812605"/>
                <a:gd name="connsiteX103" fmla="*/ 11821504 w 13723853"/>
                <a:gd name="connsiteY103" fmla="*/ 380359 h 812605"/>
                <a:gd name="connsiteX104" fmla="*/ 11848290 w 13723853"/>
                <a:gd name="connsiteY104" fmla="*/ 332389 h 812605"/>
                <a:gd name="connsiteX105" fmla="*/ 11861545 w 13723853"/>
                <a:gd name="connsiteY105" fmla="*/ 311754 h 812605"/>
                <a:gd name="connsiteX106" fmla="*/ 11879034 w 13723853"/>
                <a:gd name="connsiteY106" fmla="*/ 271318 h 812605"/>
                <a:gd name="connsiteX107" fmla="*/ 11871343 w 13723853"/>
                <a:gd name="connsiteY107" fmla="*/ 296502 h 812605"/>
                <a:gd name="connsiteX108" fmla="*/ 11877453 w 13723853"/>
                <a:gd name="connsiteY108" fmla="*/ 286990 h 812605"/>
                <a:gd name="connsiteX109" fmla="*/ 12369205 w 13723853"/>
                <a:gd name="connsiteY109" fmla="*/ 0 h 812605"/>
                <a:gd name="connsiteX110" fmla="*/ 12739632 w 13723853"/>
                <a:gd name="connsiteY110" fmla="*/ 148596 h 812605"/>
                <a:gd name="connsiteX111" fmla="*/ 12787838 w 13723853"/>
                <a:gd name="connsiteY111" fmla="*/ 195935 h 812605"/>
                <a:gd name="connsiteX112" fmla="*/ 12792152 w 13723853"/>
                <a:gd name="connsiteY112" fmla="*/ 187311 h 812605"/>
                <a:gd name="connsiteX113" fmla="*/ 12801688 w 13723853"/>
                <a:gd name="connsiteY113" fmla="*/ 204976 h 812605"/>
                <a:gd name="connsiteX114" fmla="*/ 13241517 w 13723853"/>
                <a:gd name="connsiteY114" fmla="*/ 492302 h 812605"/>
                <a:gd name="connsiteX115" fmla="*/ 13706344 w 13723853"/>
                <a:gd name="connsiteY115" fmla="*/ 159808 h 812605"/>
                <a:gd name="connsiteX116" fmla="*/ 13723853 w 13723853"/>
                <a:gd name="connsiteY116" fmla="*/ 119324 h 812605"/>
                <a:gd name="connsiteX117" fmla="*/ 13706170 w 13723853"/>
                <a:gd name="connsiteY117" fmla="*/ 177225 h 812605"/>
                <a:gd name="connsiteX118" fmla="*/ 13112504 w 13723853"/>
                <a:gd name="connsiteY118" fmla="*/ 660610 h 812605"/>
                <a:gd name="connsiteX119" fmla="*/ 12742077 w 13723853"/>
                <a:gd name="connsiteY119" fmla="*/ 512014 h 812605"/>
                <a:gd name="connsiteX120" fmla="*/ 12693871 w 13723853"/>
                <a:gd name="connsiteY120" fmla="*/ 464675 h 812605"/>
                <a:gd name="connsiteX121" fmla="*/ 12689556 w 13723853"/>
                <a:gd name="connsiteY121" fmla="*/ 473298 h 812605"/>
                <a:gd name="connsiteX122" fmla="*/ 12680021 w 13723853"/>
                <a:gd name="connsiteY122" fmla="*/ 455634 h 812605"/>
                <a:gd name="connsiteX123" fmla="*/ 12240192 w 13723853"/>
                <a:gd name="connsiteY123" fmla="*/ 168308 h 812605"/>
                <a:gd name="connsiteX124" fmla="*/ 11817130 w 13723853"/>
                <a:gd name="connsiteY124" fmla="*/ 428741 h 812605"/>
                <a:gd name="connsiteX125" fmla="*/ 11816878 w 13723853"/>
                <a:gd name="connsiteY125" fmla="*/ 429150 h 812605"/>
                <a:gd name="connsiteX126" fmla="*/ 11815386 w 13723853"/>
                <a:gd name="connsiteY126" fmla="*/ 432244 h 812605"/>
                <a:gd name="connsiteX127" fmla="*/ 11788599 w 13723853"/>
                <a:gd name="connsiteY127" fmla="*/ 480214 h 812605"/>
                <a:gd name="connsiteX128" fmla="*/ 11775345 w 13723853"/>
                <a:gd name="connsiteY128" fmla="*/ 500849 h 812605"/>
                <a:gd name="connsiteX129" fmla="*/ 11757855 w 13723853"/>
                <a:gd name="connsiteY129" fmla="*/ 541285 h 812605"/>
                <a:gd name="connsiteX130" fmla="*/ 11765546 w 13723853"/>
                <a:gd name="connsiteY130" fmla="*/ 516101 h 812605"/>
                <a:gd name="connsiteX131" fmla="*/ 11759437 w 13723853"/>
                <a:gd name="connsiteY131" fmla="*/ 525613 h 812605"/>
                <a:gd name="connsiteX132" fmla="*/ 11267684 w 13723853"/>
                <a:gd name="connsiteY132" fmla="*/ 812603 h 812605"/>
                <a:gd name="connsiteX133" fmla="*/ 10897257 w 13723853"/>
                <a:gd name="connsiteY133" fmla="*/ 664007 h 812605"/>
                <a:gd name="connsiteX134" fmla="*/ 10849051 w 13723853"/>
                <a:gd name="connsiteY134" fmla="*/ 616668 h 812605"/>
                <a:gd name="connsiteX135" fmla="*/ 10844737 w 13723853"/>
                <a:gd name="connsiteY135" fmla="*/ 625292 h 812605"/>
                <a:gd name="connsiteX136" fmla="*/ 10835202 w 13723853"/>
                <a:gd name="connsiteY136" fmla="*/ 607627 h 812605"/>
                <a:gd name="connsiteX137" fmla="*/ 10395373 w 13723853"/>
                <a:gd name="connsiteY137" fmla="*/ 320302 h 812605"/>
                <a:gd name="connsiteX138" fmla="*/ 10129762 w 13723853"/>
                <a:gd name="connsiteY138" fmla="*/ 411089 h 812605"/>
                <a:gd name="connsiteX139" fmla="*/ 10084555 w 13723853"/>
                <a:gd name="connsiteY139" fmla="*/ 449000 h 812605"/>
                <a:gd name="connsiteX140" fmla="*/ 10078982 w 13723853"/>
                <a:gd name="connsiteY140" fmla="*/ 456073 h 812605"/>
                <a:gd name="connsiteX141" fmla="*/ 10044861 w 13723853"/>
                <a:gd name="connsiteY141" fmla="*/ 488902 h 812605"/>
                <a:gd name="connsiteX142" fmla="*/ 10019780 w 13723853"/>
                <a:gd name="connsiteY142" fmla="*/ 515951 h 812605"/>
                <a:gd name="connsiteX143" fmla="*/ 9930545 w 13723853"/>
                <a:gd name="connsiteY143" fmla="*/ 652795 h 812605"/>
                <a:gd name="connsiteX144" fmla="*/ 9913035 w 13723853"/>
                <a:gd name="connsiteY144" fmla="*/ 693279 h 812605"/>
                <a:gd name="connsiteX145" fmla="*/ 9930719 w 13723853"/>
                <a:gd name="connsiteY145" fmla="*/ 635378 h 812605"/>
                <a:gd name="connsiteX146" fmla="*/ 9967058 w 13723853"/>
                <a:gd name="connsiteY146" fmla="*/ 553928 h 812605"/>
                <a:gd name="connsiteX147" fmla="*/ 9925778 w 13723853"/>
                <a:gd name="connsiteY147" fmla="*/ 583206 h 812605"/>
                <a:gd name="connsiteX148" fmla="*/ 9652206 w 13723853"/>
                <a:gd name="connsiteY148" fmla="*/ 660611 h 812605"/>
                <a:gd name="connsiteX149" fmla="*/ 9281779 w 13723853"/>
                <a:gd name="connsiteY149" fmla="*/ 512015 h 812605"/>
                <a:gd name="connsiteX150" fmla="*/ 9233572 w 13723853"/>
                <a:gd name="connsiteY150" fmla="*/ 464676 h 812605"/>
                <a:gd name="connsiteX151" fmla="*/ 9229259 w 13723853"/>
                <a:gd name="connsiteY151" fmla="*/ 473299 h 812605"/>
                <a:gd name="connsiteX152" fmla="*/ 9219723 w 13723853"/>
                <a:gd name="connsiteY152" fmla="*/ 455635 h 812605"/>
                <a:gd name="connsiteX153" fmla="*/ 8779893 w 13723853"/>
                <a:gd name="connsiteY153" fmla="*/ 168309 h 812605"/>
                <a:gd name="connsiteX154" fmla="*/ 8356831 w 13723853"/>
                <a:gd name="connsiteY154" fmla="*/ 428742 h 812605"/>
                <a:gd name="connsiteX155" fmla="*/ 8356580 w 13723853"/>
                <a:gd name="connsiteY155" fmla="*/ 429151 h 812605"/>
                <a:gd name="connsiteX156" fmla="*/ 8355088 w 13723853"/>
                <a:gd name="connsiteY156" fmla="*/ 432245 h 812605"/>
                <a:gd name="connsiteX157" fmla="*/ 8328302 w 13723853"/>
                <a:gd name="connsiteY157" fmla="*/ 480215 h 812605"/>
                <a:gd name="connsiteX158" fmla="*/ 8315046 w 13723853"/>
                <a:gd name="connsiteY158" fmla="*/ 500850 h 812605"/>
                <a:gd name="connsiteX159" fmla="*/ 8297557 w 13723853"/>
                <a:gd name="connsiteY159" fmla="*/ 541286 h 812605"/>
                <a:gd name="connsiteX160" fmla="*/ 8305248 w 13723853"/>
                <a:gd name="connsiteY160" fmla="*/ 516102 h 812605"/>
                <a:gd name="connsiteX161" fmla="*/ 8299138 w 13723853"/>
                <a:gd name="connsiteY161" fmla="*/ 525614 h 812605"/>
                <a:gd name="connsiteX162" fmla="*/ 7807387 w 13723853"/>
                <a:gd name="connsiteY162" fmla="*/ 812604 h 812605"/>
                <a:gd name="connsiteX163" fmla="*/ 7436959 w 13723853"/>
                <a:gd name="connsiteY163" fmla="*/ 664008 h 812605"/>
                <a:gd name="connsiteX164" fmla="*/ 7388753 w 13723853"/>
                <a:gd name="connsiteY164" fmla="*/ 616669 h 812605"/>
                <a:gd name="connsiteX165" fmla="*/ 7384439 w 13723853"/>
                <a:gd name="connsiteY165" fmla="*/ 625293 h 812605"/>
                <a:gd name="connsiteX166" fmla="*/ 7374904 w 13723853"/>
                <a:gd name="connsiteY166" fmla="*/ 607628 h 812605"/>
                <a:gd name="connsiteX167" fmla="*/ 6935074 w 13723853"/>
                <a:gd name="connsiteY167" fmla="*/ 320302 h 812605"/>
                <a:gd name="connsiteX168" fmla="*/ 6669465 w 13723853"/>
                <a:gd name="connsiteY168" fmla="*/ 411089 h 812605"/>
                <a:gd name="connsiteX169" fmla="*/ 6624260 w 13723853"/>
                <a:gd name="connsiteY169" fmla="*/ 448999 h 812605"/>
                <a:gd name="connsiteX170" fmla="*/ 6618684 w 13723853"/>
                <a:gd name="connsiteY170" fmla="*/ 456075 h 812605"/>
                <a:gd name="connsiteX171" fmla="*/ 6584554 w 13723853"/>
                <a:gd name="connsiteY171" fmla="*/ 488913 h 812605"/>
                <a:gd name="connsiteX172" fmla="*/ 6559482 w 13723853"/>
                <a:gd name="connsiteY172" fmla="*/ 515952 h 812605"/>
                <a:gd name="connsiteX173" fmla="*/ 6470247 w 13723853"/>
                <a:gd name="connsiteY173" fmla="*/ 652796 h 812605"/>
                <a:gd name="connsiteX174" fmla="*/ 6452738 w 13723853"/>
                <a:gd name="connsiteY174" fmla="*/ 693280 h 812605"/>
                <a:gd name="connsiteX175" fmla="*/ 6470421 w 13723853"/>
                <a:gd name="connsiteY175" fmla="*/ 635379 h 812605"/>
                <a:gd name="connsiteX176" fmla="*/ 6506759 w 13723853"/>
                <a:gd name="connsiteY176" fmla="*/ 553930 h 812605"/>
                <a:gd name="connsiteX177" fmla="*/ 6465480 w 13723853"/>
                <a:gd name="connsiteY177" fmla="*/ 583208 h 812605"/>
                <a:gd name="connsiteX178" fmla="*/ 6191908 w 13723853"/>
                <a:gd name="connsiteY178" fmla="*/ 660613 h 812605"/>
                <a:gd name="connsiteX179" fmla="*/ 5821481 w 13723853"/>
                <a:gd name="connsiteY179" fmla="*/ 512017 h 812605"/>
                <a:gd name="connsiteX180" fmla="*/ 5773274 w 13723853"/>
                <a:gd name="connsiteY180" fmla="*/ 464678 h 812605"/>
                <a:gd name="connsiteX181" fmla="*/ 5768961 w 13723853"/>
                <a:gd name="connsiteY181" fmla="*/ 473301 h 812605"/>
                <a:gd name="connsiteX182" fmla="*/ 5759425 w 13723853"/>
                <a:gd name="connsiteY182" fmla="*/ 455637 h 812605"/>
                <a:gd name="connsiteX183" fmla="*/ 5319596 w 13723853"/>
                <a:gd name="connsiteY183" fmla="*/ 168311 h 812605"/>
                <a:gd name="connsiteX184" fmla="*/ 4896534 w 13723853"/>
                <a:gd name="connsiteY184" fmla="*/ 428744 h 812605"/>
                <a:gd name="connsiteX185" fmla="*/ 4896282 w 13723853"/>
                <a:gd name="connsiteY185" fmla="*/ 429153 h 812605"/>
                <a:gd name="connsiteX186" fmla="*/ 4894790 w 13723853"/>
                <a:gd name="connsiteY186" fmla="*/ 432247 h 812605"/>
                <a:gd name="connsiteX187" fmla="*/ 4868004 w 13723853"/>
                <a:gd name="connsiteY187" fmla="*/ 480217 h 812605"/>
                <a:gd name="connsiteX188" fmla="*/ 4854748 w 13723853"/>
                <a:gd name="connsiteY188" fmla="*/ 500852 h 812605"/>
                <a:gd name="connsiteX189" fmla="*/ 4837259 w 13723853"/>
                <a:gd name="connsiteY189" fmla="*/ 541288 h 812605"/>
                <a:gd name="connsiteX190" fmla="*/ 4844951 w 13723853"/>
                <a:gd name="connsiteY190" fmla="*/ 516104 h 812605"/>
                <a:gd name="connsiteX191" fmla="*/ 4838840 w 13723853"/>
                <a:gd name="connsiteY191" fmla="*/ 525616 h 812605"/>
                <a:gd name="connsiteX192" fmla="*/ 4347089 w 13723853"/>
                <a:gd name="connsiteY192" fmla="*/ 812606 h 812605"/>
                <a:gd name="connsiteX193" fmla="*/ 3976662 w 13723853"/>
                <a:gd name="connsiteY193" fmla="*/ 664010 h 812605"/>
                <a:gd name="connsiteX194" fmla="*/ 3928455 w 13723853"/>
                <a:gd name="connsiteY194" fmla="*/ 616671 h 812605"/>
                <a:gd name="connsiteX195" fmla="*/ 3924142 w 13723853"/>
                <a:gd name="connsiteY195" fmla="*/ 625295 h 812605"/>
                <a:gd name="connsiteX196" fmla="*/ 3914606 w 13723853"/>
                <a:gd name="connsiteY196" fmla="*/ 607630 h 812605"/>
                <a:gd name="connsiteX197" fmla="*/ 3474777 w 13723853"/>
                <a:gd name="connsiteY197" fmla="*/ 320304 h 812605"/>
                <a:gd name="connsiteX198" fmla="*/ 3209167 w 13723853"/>
                <a:gd name="connsiteY198" fmla="*/ 411091 h 812605"/>
                <a:gd name="connsiteX199" fmla="*/ 3163963 w 13723853"/>
                <a:gd name="connsiteY199" fmla="*/ 449001 h 812605"/>
                <a:gd name="connsiteX200" fmla="*/ 3158386 w 13723853"/>
                <a:gd name="connsiteY200" fmla="*/ 456077 h 812605"/>
                <a:gd name="connsiteX201" fmla="*/ 3124257 w 13723853"/>
                <a:gd name="connsiteY201" fmla="*/ 488915 h 812605"/>
                <a:gd name="connsiteX202" fmla="*/ 3099185 w 13723853"/>
                <a:gd name="connsiteY202" fmla="*/ 515954 h 812605"/>
                <a:gd name="connsiteX203" fmla="*/ 3009950 w 13723853"/>
                <a:gd name="connsiteY203" fmla="*/ 652798 h 812605"/>
                <a:gd name="connsiteX204" fmla="*/ 2992440 w 13723853"/>
                <a:gd name="connsiteY204" fmla="*/ 693282 h 812605"/>
                <a:gd name="connsiteX205" fmla="*/ 3010123 w 13723853"/>
                <a:gd name="connsiteY205" fmla="*/ 635381 h 812605"/>
                <a:gd name="connsiteX206" fmla="*/ 3046461 w 13723853"/>
                <a:gd name="connsiteY206" fmla="*/ 553933 h 812605"/>
                <a:gd name="connsiteX207" fmla="*/ 3005183 w 13723853"/>
                <a:gd name="connsiteY207" fmla="*/ 583210 h 812605"/>
                <a:gd name="connsiteX208" fmla="*/ 2731610 w 13723853"/>
                <a:gd name="connsiteY208" fmla="*/ 660615 h 812605"/>
                <a:gd name="connsiteX209" fmla="*/ 2361183 w 13723853"/>
                <a:gd name="connsiteY209" fmla="*/ 512019 h 812605"/>
                <a:gd name="connsiteX210" fmla="*/ 2312977 w 13723853"/>
                <a:gd name="connsiteY210" fmla="*/ 464680 h 812605"/>
                <a:gd name="connsiteX211" fmla="*/ 2308663 w 13723853"/>
                <a:gd name="connsiteY211" fmla="*/ 473303 h 812605"/>
                <a:gd name="connsiteX212" fmla="*/ 2299127 w 13723853"/>
                <a:gd name="connsiteY212" fmla="*/ 455639 h 812605"/>
                <a:gd name="connsiteX213" fmla="*/ 1859298 w 13723853"/>
                <a:gd name="connsiteY213" fmla="*/ 168313 h 812605"/>
                <a:gd name="connsiteX214" fmla="*/ 1436236 w 13723853"/>
                <a:gd name="connsiteY214" fmla="*/ 428746 h 812605"/>
                <a:gd name="connsiteX215" fmla="*/ 1435984 w 13723853"/>
                <a:gd name="connsiteY215" fmla="*/ 429155 h 812605"/>
                <a:gd name="connsiteX216" fmla="*/ 1434492 w 13723853"/>
                <a:gd name="connsiteY216" fmla="*/ 432249 h 812605"/>
                <a:gd name="connsiteX217" fmla="*/ 1407706 w 13723853"/>
                <a:gd name="connsiteY217" fmla="*/ 480219 h 812605"/>
                <a:gd name="connsiteX218" fmla="*/ 1394450 w 13723853"/>
                <a:gd name="connsiteY218" fmla="*/ 500854 h 812605"/>
                <a:gd name="connsiteX219" fmla="*/ 1376961 w 13723853"/>
                <a:gd name="connsiteY219" fmla="*/ 541290 h 812605"/>
                <a:gd name="connsiteX220" fmla="*/ 1384653 w 13723853"/>
                <a:gd name="connsiteY220" fmla="*/ 516106 h 812605"/>
                <a:gd name="connsiteX221" fmla="*/ 1378542 w 13723853"/>
                <a:gd name="connsiteY221" fmla="*/ 525618 h 812605"/>
                <a:gd name="connsiteX0" fmla="*/ 1378542 w 13723853"/>
                <a:gd name="connsiteY0" fmla="*/ 525618 h 812606"/>
                <a:gd name="connsiteX1" fmla="*/ 516364 w 13723853"/>
                <a:gd name="connsiteY1" fmla="*/ 664012 h 812606"/>
                <a:gd name="connsiteX2" fmla="*/ 468157 w 13723853"/>
                <a:gd name="connsiteY2" fmla="*/ 616673 h 812606"/>
                <a:gd name="connsiteX3" fmla="*/ 463844 w 13723853"/>
                <a:gd name="connsiteY3" fmla="*/ 625297 h 812606"/>
                <a:gd name="connsiteX4" fmla="*/ 14479 w 13723853"/>
                <a:gd name="connsiteY4" fmla="*/ 320306 h 812606"/>
                <a:gd name="connsiteX5" fmla="*/ 143492 w 13723853"/>
                <a:gd name="connsiteY5" fmla="*/ 151998 h 812606"/>
                <a:gd name="connsiteX6" fmla="*/ 513919 w 13723853"/>
                <a:gd name="connsiteY6" fmla="*/ 300594 h 812606"/>
                <a:gd name="connsiteX7" fmla="*/ 562125 w 13723853"/>
                <a:gd name="connsiteY7" fmla="*/ 347933 h 812606"/>
                <a:gd name="connsiteX8" fmla="*/ 566439 w 13723853"/>
                <a:gd name="connsiteY8" fmla="*/ 339310 h 812606"/>
                <a:gd name="connsiteX9" fmla="*/ 575975 w 13723853"/>
                <a:gd name="connsiteY9" fmla="*/ 356974 h 812606"/>
                <a:gd name="connsiteX10" fmla="*/ 1438866 w 13723853"/>
                <a:gd name="connsiteY10" fmla="*/ 383867 h 812606"/>
                <a:gd name="connsiteX11" fmla="*/ 1439118 w 13723853"/>
                <a:gd name="connsiteY11" fmla="*/ 383458 h 812606"/>
                <a:gd name="connsiteX12" fmla="*/ 1440610 w 13723853"/>
                <a:gd name="connsiteY12" fmla="*/ 380364 h 812606"/>
                <a:gd name="connsiteX13" fmla="*/ 1467396 w 13723853"/>
                <a:gd name="connsiteY13" fmla="*/ 332394 h 812606"/>
                <a:gd name="connsiteX14" fmla="*/ 1480651 w 13723853"/>
                <a:gd name="connsiteY14" fmla="*/ 311759 h 812606"/>
                <a:gd name="connsiteX15" fmla="*/ 1498141 w 13723853"/>
                <a:gd name="connsiteY15" fmla="*/ 271323 h 812606"/>
                <a:gd name="connsiteX16" fmla="*/ 1490449 w 13723853"/>
                <a:gd name="connsiteY16" fmla="*/ 296507 h 812606"/>
                <a:gd name="connsiteX17" fmla="*/ 1496559 w 13723853"/>
                <a:gd name="connsiteY17" fmla="*/ 286995 h 812606"/>
                <a:gd name="connsiteX18" fmla="*/ 1988311 w 13723853"/>
                <a:gd name="connsiteY18" fmla="*/ 5 h 812606"/>
                <a:gd name="connsiteX19" fmla="*/ 2358738 w 13723853"/>
                <a:gd name="connsiteY19" fmla="*/ 148601 h 812606"/>
                <a:gd name="connsiteX20" fmla="*/ 2406944 w 13723853"/>
                <a:gd name="connsiteY20" fmla="*/ 195940 h 812606"/>
                <a:gd name="connsiteX21" fmla="*/ 2411258 w 13723853"/>
                <a:gd name="connsiteY21" fmla="*/ 187316 h 812606"/>
                <a:gd name="connsiteX22" fmla="*/ 2420794 w 13723853"/>
                <a:gd name="connsiteY22" fmla="*/ 204981 h 812606"/>
                <a:gd name="connsiteX23" fmla="*/ 2860623 w 13723853"/>
                <a:gd name="connsiteY23" fmla="*/ 492306 h 812606"/>
                <a:gd name="connsiteX24" fmla="*/ 3126233 w 13723853"/>
                <a:gd name="connsiteY24" fmla="*/ 401519 h 812606"/>
                <a:gd name="connsiteX25" fmla="*/ 3171437 w 13723853"/>
                <a:gd name="connsiteY25" fmla="*/ 363610 h 812606"/>
                <a:gd name="connsiteX26" fmla="*/ 3177014 w 13723853"/>
                <a:gd name="connsiteY26" fmla="*/ 356534 h 812606"/>
                <a:gd name="connsiteX27" fmla="*/ 3211143 w 13723853"/>
                <a:gd name="connsiteY27" fmla="*/ 323696 h 812606"/>
                <a:gd name="connsiteX28" fmla="*/ 3236215 w 13723853"/>
                <a:gd name="connsiteY28" fmla="*/ 296657 h 812606"/>
                <a:gd name="connsiteX29" fmla="*/ 3325450 w 13723853"/>
                <a:gd name="connsiteY29" fmla="*/ 159813 h 812606"/>
                <a:gd name="connsiteX30" fmla="*/ 3342960 w 13723853"/>
                <a:gd name="connsiteY30" fmla="*/ 119329 h 812606"/>
                <a:gd name="connsiteX31" fmla="*/ 3325277 w 13723853"/>
                <a:gd name="connsiteY31" fmla="*/ 177230 h 812606"/>
                <a:gd name="connsiteX32" fmla="*/ 3288939 w 13723853"/>
                <a:gd name="connsiteY32" fmla="*/ 258678 h 812606"/>
                <a:gd name="connsiteX33" fmla="*/ 3330217 w 13723853"/>
                <a:gd name="connsiteY33" fmla="*/ 229401 h 812606"/>
                <a:gd name="connsiteX34" fmla="*/ 3603790 w 13723853"/>
                <a:gd name="connsiteY34" fmla="*/ 151996 h 812606"/>
                <a:gd name="connsiteX35" fmla="*/ 3974217 w 13723853"/>
                <a:gd name="connsiteY35" fmla="*/ 300592 h 812606"/>
                <a:gd name="connsiteX36" fmla="*/ 4022423 w 13723853"/>
                <a:gd name="connsiteY36" fmla="*/ 347931 h 812606"/>
                <a:gd name="connsiteX37" fmla="*/ 4026737 w 13723853"/>
                <a:gd name="connsiteY37" fmla="*/ 339308 h 812606"/>
                <a:gd name="connsiteX38" fmla="*/ 4036273 w 13723853"/>
                <a:gd name="connsiteY38" fmla="*/ 356972 h 812606"/>
                <a:gd name="connsiteX39" fmla="*/ 4476102 w 13723853"/>
                <a:gd name="connsiteY39" fmla="*/ 644298 h 812606"/>
                <a:gd name="connsiteX40" fmla="*/ 4899164 w 13723853"/>
                <a:gd name="connsiteY40" fmla="*/ 383865 h 812606"/>
                <a:gd name="connsiteX41" fmla="*/ 4899416 w 13723853"/>
                <a:gd name="connsiteY41" fmla="*/ 383456 h 812606"/>
                <a:gd name="connsiteX42" fmla="*/ 4900908 w 13723853"/>
                <a:gd name="connsiteY42" fmla="*/ 380362 h 812606"/>
                <a:gd name="connsiteX43" fmla="*/ 4927694 w 13723853"/>
                <a:gd name="connsiteY43" fmla="*/ 332392 h 812606"/>
                <a:gd name="connsiteX44" fmla="*/ 4940949 w 13723853"/>
                <a:gd name="connsiteY44" fmla="*/ 311757 h 812606"/>
                <a:gd name="connsiteX45" fmla="*/ 4958439 w 13723853"/>
                <a:gd name="connsiteY45" fmla="*/ 271321 h 812606"/>
                <a:gd name="connsiteX46" fmla="*/ 4950747 w 13723853"/>
                <a:gd name="connsiteY46" fmla="*/ 296505 h 812606"/>
                <a:gd name="connsiteX47" fmla="*/ 4956857 w 13723853"/>
                <a:gd name="connsiteY47" fmla="*/ 286993 h 812606"/>
                <a:gd name="connsiteX48" fmla="*/ 5448609 w 13723853"/>
                <a:gd name="connsiteY48" fmla="*/ 3 h 812606"/>
                <a:gd name="connsiteX49" fmla="*/ 5819036 w 13723853"/>
                <a:gd name="connsiteY49" fmla="*/ 148599 h 812606"/>
                <a:gd name="connsiteX50" fmla="*/ 5867242 w 13723853"/>
                <a:gd name="connsiteY50" fmla="*/ 195938 h 812606"/>
                <a:gd name="connsiteX51" fmla="*/ 5871556 w 13723853"/>
                <a:gd name="connsiteY51" fmla="*/ 187314 h 812606"/>
                <a:gd name="connsiteX52" fmla="*/ 5881092 w 13723853"/>
                <a:gd name="connsiteY52" fmla="*/ 204979 h 812606"/>
                <a:gd name="connsiteX53" fmla="*/ 6320921 w 13723853"/>
                <a:gd name="connsiteY53" fmla="*/ 492304 h 812606"/>
                <a:gd name="connsiteX54" fmla="*/ 6586531 w 13723853"/>
                <a:gd name="connsiteY54" fmla="*/ 401517 h 812606"/>
                <a:gd name="connsiteX55" fmla="*/ 6631735 w 13723853"/>
                <a:gd name="connsiteY55" fmla="*/ 363608 h 812606"/>
                <a:gd name="connsiteX56" fmla="*/ 6637312 w 13723853"/>
                <a:gd name="connsiteY56" fmla="*/ 356532 h 812606"/>
                <a:gd name="connsiteX57" fmla="*/ 6671441 w 13723853"/>
                <a:gd name="connsiteY57" fmla="*/ 323694 h 812606"/>
                <a:gd name="connsiteX58" fmla="*/ 6696513 w 13723853"/>
                <a:gd name="connsiteY58" fmla="*/ 296655 h 812606"/>
                <a:gd name="connsiteX59" fmla="*/ 6785748 w 13723853"/>
                <a:gd name="connsiteY59" fmla="*/ 159811 h 812606"/>
                <a:gd name="connsiteX60" fmla="*/ 6803258 w 13723853"/>
                <a:gd name="connsiteY60" fmla="*/ 119327 h 812606"/>
                <a:gd name="connsiteX61" fmla="*/ 6785574 w 13723853"/>
                <a:gd name="connsiteY61" fmla="*/ 177228 h 812606"/>
                <a:gd name="connsiteX62" fmla="*/ 6749236 w 13723853"/>
                <a:gd name="connsiteY62" fmla="*/ 258677 h 812606"/>
                <a:gd name="connsiteX63" fmla="*/ 6790515 w 13723853"/>
                <a:gd name="connsiteY63" fmla="*/ 229399 h 812606"/>
                <a:gd name="connsiteX64" fmla="*/ 7064088 w 13723853"/>
                <a:gd name="connsiteY64" fmla="*/ 151994 h 812606"/>
                <a:gd name="connsiteX65" fmla="*/ 7434515 w 13723853"/>
                <a:gd name="connsiteY65" fmla="*/ 300590 h 812606"/>
                <a:gd name="connsiteX66" fmla="*/ 7482721 w 13723853"/>
                <a:gd name="connsiteY66" fmla="*/ 347929 h 812606"/>
                <a:gd name="connsiteX67" fmla="*/ 7487035 w 13723853"/>
                <a:gd name="connsiteY67" fmla="*/ 339306 h 812606"/>
                <a:gd name="connsiteX68" fmla="*/ 7496571 w 13723853"/>
                <a:gd name="connsiteY68" fmla="*/ 356970 h 812606"/>
                <a:gd name="connsiteX69" fmla="*/ 7936399 w 13723853"/>
                <a:gd name="connsiteY69" fmla="*/ 644296 h 812606"/>
                <a:gd name="connsiteX70" fmla="*/ 8359462 w 13723853"/>
                <a:gd name="connsiteY70" fmla="*/ 383863 h 812606"/>
                <a:gd name="connsiteX71" fmla="*/ 8359713 w 13723853"/>
                <a:gd name="connsiteY71" fmla="*/ 383454 h 812606"/>
                <a:gd name="connsiteX72" fmla="*/ 8361206 w 13723853"/>
                <a:gd name="connsiteY72" fmla="*/ 380360 h 812606"/>
                <a:gd name="connsiteX73" fmla="*/ 8387992 w 13723853"/>
                <a:gd name="connsiteY73" fmla="*/ 332390 h 812606"/>
                <a:gd name="connsiteX74" fmla="*/ 8401246 w 13723853"/>
                <a:gd name="connsiteY74" fmla="*/ 311755 h 812606"/>
                <a:gd name="connsiteX75" fmla="*/ 8418737 w 13723853"/>
                <a:gd name="connsiteY75" fmla="*/ 271319 h 812606"/>
                <a:gd name="connsiteX76" fmla="*/ 8411045 w 13723853"/>
                <a:gd name="connsiteY76" fmla="*/ 296503 h 812606"/>
                <a:gd name="connsiteX77" fmla="*/ 8417155 w 13723853"/>
                <a:gd name="connsiteY77" fmla="*/ 286991 h 812606"/>
                <a:gd name="connsiteX78" fmla="*/ 8908907 w 13723853"/>
                <a:gd name="connsiteY78" fmla="*/ 1 h 812606"/>
                <a:gd name="connsiteX79" fmla="*/ 9279334 w 13723853"/>
                <a:gd name="connsiteY79" fmla="*/ 148597 h 812606"/>
                <a:gd name="connsiteX80" fmla="*/ 9327540 w 13723853"/>
                <a:gd name="connsiteY80" fmla="*/ 195936 h 812606"/>
                <a:gd name="connsiteX81" fmla="*/ 9331854 w 13723853"/>
                <a:gd name="connsiteY81" fmla="*/ 187312 h 812606"/>
                <a:gd name="connsiteX82" fmla="*/ 9341390 w 13723853"/>
                <a:gd name="connsiteY82" fmla="*/ 204977 h 812606"/>
                <a:gd name="connsiteX83" fmla="*/ 9781218 w 13723853"/>
                <a:gd name="connsiteY83" fmla="*/ 492302 h 812606"/>
                <a:gd name="connsiteX84" fmla="*/ 10046829 w 13723853"/>
                <a:gd name="connsiteY84" fmla="*/ 401515 h 812606"/>
                <a:gd name="connsiteX85" fmla="*/ 10092036 w 13723853"/>
                <a:gd name="connsiteY85" fmla="*/ 363604 h 812606"/>
                <a:gd name="connsiteX86" fmla="*/ 10097610 w 13723853"/>
                <a:gd name="connsiteY86" fmla="*/ 356531 h 812606"/>
                <a:gd name="connsiteX87" fmla="*/ 10131730 w 13723853"/>
                <a:gd name="connsiteY87" fmla="*/ 323702 h 812606"/>
                <a:gd name="connsiteX88" fmla="*/ 10156811 w 13723853"/>
                <a:gd name="connsiteY88" fmla="*/ 296653 h 812606"/>
                <a:gd name="connsiteX89" fmla="*/ 10246046 w 13723853"/>
                <a:gd name="connsiteY89" fmla="*/ 159809 h 812606"/>
                <a:gd name="connsiteX90" fmla="*/ 10263556 w 13723853"/>
                <a:gd name="connsiteY90" fmla="*/ 119325 h 812606"/>
                <a:gd name="connsiteX91" fmla="*/ 10245872 w 13723853"/>
                <a:gd name="connsiteY91" fmla="*/ 177226 h 812606"/>
                <a:gd name="connsiteX92" fmla="*/ 10209533 w 13723853"/>
                <a:gd name="connsiteY92" fmla="*/ 258676 h 812606"/>
                <a:gd name="connsiteX93" fmla="*/ 10250813 w 13723853"/>
                <a:gd name="connsiteY93" fmla="*/ 229399 h 812606"/>
                <a:gd name="connsiteX94" fmla="*/ 10524386 w 13723853"/>
                <a:gd name="connsiteY94" fmla="*/ 151993 h 812606"/>
                <a:gd name="connsiteX95" fmla="*/ 10894813 w 13723853"/>
                <a:gd name="connsiteY95" fmla="*/ 300589 h 812606"/>
                <a:gd name="connsiteX96" fmla="*/ 10943019 w 13723853"/>
                <a:gd name="connsiteY96" fmla="*/ 347928 h 812606"/>
                <a:gd name="connsiteX97" fmla="*/ 10947333 w 13723853"/>
                <a:gd name="connsiteY97" fmla="*/ 339305 h 812606"/>
                <a:gd name="connsiteX98" fmla="*/ 10956868 w 13723853"/>
                <a:gd name="connsiteY98" fmla="*/ 356969 h 812606"/>
                <a:gd name="connsiteX99" fmla="*/ 11396698 w 13723853"/>
                <a:gd name="connsiteY99" fmla="*/ 644295 h 812606"/>
                <a:gd name="connsiteX100" fmla="*/ 11819760 w 13723853"/>
                <a:gd name="connsiteY100" fmla="*/ 383862 h 812606"/>
                <a:gd name="connsiteX101" fmla="*/ 11820012 w 13723853"/>
                <a:gd name="connsiteY101" fmla="*/ 383453 h 812606"/>
                <a:gd name="connsiteX102" fmla="*/ 11821504 w 13723853"/>
                <a:gd name="connsiteY102" fmla="*/ 380359 h 812606"/>
                <a:gd name="connsiteX103" fmla="*/ 11848290 w 13723853"/>
                <a:gd name="connsiteY103" fmla="*/ 332389 h 812606"/>
                <a:gd name="connsiteX104" fmla="*/ 11861545 w 13723853"/>
                <a:gd name="connsiteY104" fmla="*/ 311754 h 812606"/>
                <a:gd name="connsiteX105" fmla="*/ 11879034 w 13723853"/>
                <a:gd name="connsiteY105" fmla="*/ 271318 h 812606"/>
                <a:gd name="connsiteX106" fmla="*/ 11871343 w 13723853"/>
                <a:gd name="connsiteY106" fmla="*/ 296502 h 812606"/>
                <a:gd name="connsiteX107" fmla="*/ 11877453 w 13723853"/>
                <a:gd name="connsiteY107" fmla="*/ 286990 h 812606"/>
                <a:gd name="connsiteX108" fmla="*/ 12369205 w 13723853"/>
                <a:gd name="connsiteY108" fmla="*/ 0 h 812606"/>
                <a:gd name="connsiteX109" fmla="*/ 12739632 w 13723853"/>
                <a:gd name="connsiteY109" fmla="*/ 148596 h 812606"/>
                <a:gd name="connsiteX110" fmla="*/ 12787838 w 13723853"/>
                <a:gd name="connsiteY110" fmla="*/ 195935 h 812606"/>
                <a:gd name="connsiteX111" fmla="*/ 12792152 w 13723853"/>
                <a:gd name="connsiteY111" fmla="*/ 187311 h 812606"/>
                <a:gd name="connsiteX112" fmla="*/ 12801688 w 13723853"/>
                <a:gd name="connsiteY112" fmla="*/ 204976 h 812606"/>
                <a:gd name="connsiteX113" fmla="*/ 13241517 w 13723853"/>
                <a:gd name="connsiteY113" fmla="*/ 492302 h 812606"/>
                <a:gd name="connsiteX114" fmla="*/ 13706344 w 13723853"/>
                <a:gd name="connsiteY114" fmla="*/ 159808 h 812606"/>
                <a:gd name="connsiteX115" fmla="*/ 13723853 w 13723853"/>
                <a:gd name="connsiteY115" fmla="*/ 119324 h 812606"/>
                <a:gd name="connsiteX116" fmla="*/ 13706170 w 13723853"/>
                <a:gd name="connsiteY116" fmla="*/ 177225 h 812606"/>
                <a:gd name="connsiteX117" fmla="*/ 13112504 w 13723853"/>
                <a:gd name="connsiteY117" fmla="*/ 660610 h 812606"/>
                <a:gd name="connsiteX118" fmla="*/ 12742077 w 13723853"/>
                <a:gd name="connsiteY118" fmla="*/ 512014 h 812606"/>
                <a:gd name="connsiteX119" fmla="*/ 12693871 w 13723853"/>
                <a:gd name="connsiteY119" fmla="*/ 464675 h 812606"/>
                <a:gd name="connsiteX120" fmla="*/ 12689556 w 13723853"/>
                <a:gd name="connsiteY120" fmla="*/ 473298 h 812606"/>
                <a:gd name="connsiteX121" fmla="*/ 12680021 w 13723853"/>
                <a:gd name="connsiteY121" fmla="*/ 455634 h 812606"/>
                <a:gd name="connsiteX122" fmla="*/ 12240192 w 13723853"/>
                <a:gd name="connsiteY122" fmla="*/ 168308 h 812606"/>
                <a:gd name="connsiteX123" fmla="*/ 11817130 w 13723853"/>
                <a:gd name="connsiteY123" fmla="*/ 428741 h 812606"/>
                <a:gd name="connsiteX124" fmla="*/ 11816878 w 13723853"/>
                <a:gd name="connsiteY124" fmla="*/ 429150 h 812606"/>
                <a:gd name="connsiteX125" fmla="*/ 11815386 w 13723853"/>
                <a:gd name="connsiteY125" fmla="*/ 432244 h 812606"/>
                <a:gd name="connsiteX126" fmla="*/ 11788599 w 13723853"/>
                <a:gd name="connsiteY126" fmla="*/ 480214 h 812606"/>
                <a:gd name="connsiteX127" fmla="*/ 11775345 w 13723853"/>
                <a:gd name="connsiteY127" fmla="*/ 500849 h 812606"/>
                <a:gd name="connsiteX128" fmla="*/ 11757855 w 13723853"/>
                <a:gd name="connsiteY128" fmla="*/ 541285 h 812606"/>
                <a:gd name="connsiteX129" fmla="*/ 11765546 w 13723853"/>
                <a:gd name="connsiteY129" fmla="*/ 516101 h 812606"/>
                <a:gd name="connsiteX130" fmla="*/ 11759437 w 13723853"/>
                <a:gd name="connsiteY130" fmla="*/ 525613 h 812606"/>
                <a:gd name="connsiteX131" fmla="*/ 11267684 w 13723853"/>
                <a:gd name="connsiteY131" fmla="*/ 812603 h 812606"/>
                <a:gd name="connsiteX132" fmla="*/ 10897257 w 13723853"/>
                <a:gd name="connsiteY132" fmla="*/ 664007 h 812606"/>
                <a:gd name="connsiteX133" fmla="*/ 10849051 w 13723853"/>
                <a:gd name="connsiteY133" fmla="*/ 616668 h 812606"/>
                <a:gd name="connsiteX134" fmla="*/ 10844737 w 13723853"/>
                <a:gd name="connsiteY134" fmla="*/ 625292 h 812606"/>
                <a:gd name="connsiteX135" fmla="*/ 10835202 w 13723853"/>
                <a:gd name="connsiteY135" fmla="*/ 607627 h 812606"/>
                <a:gd name="connsiteX136" fmla="*/ 10395373 w 13723853"/>
                <a:gd name="connsiteY136" fmla="*/ 320302 h 812606"/>
                <a:gd name="connsiteX137" fmla="*/ 10129762 w 13723853"/>
                <a:gd name="connsiteY137" fmla="*/ 411089 h 812606"/>
                <a:gd name="connsiteX138" fmla="*/ 10084555 w 13723853"/>
                <a:gd name="connsiteY138" fmla="*/ 449000 h 812606"/>
                <a:gd name="connsiteX139" fmla="*/ 10078982 w 13723853"/>
                <a:gd name="connsiteY139" fmla="*/ 456073 h 812606"/>
                <a:gd name="connsiteX140" fmla="*/ 10044861 w 13723853"/>
                <a:gd name="connsiteY140" fmla="*/ 488902 h 812606"/>
                <a:gd name="connsiteX141" fmla="*/ 10019780 w 13723853"/>
                <a:gd name="connsiteY141" fmla="*/ 515951 h 812606"/>
                <a:gd name="connsiteX142" fmla="*/ 9930545 w 13723853"/>
                <a:gd name="connsiteY142" fmla="*/ 652795 h 812606"/>
                <a:gd name="connsiteX143" fmla="*/ 9913035 w 13723853"/>
                <a:gd name="connsiteY143" fmla="*/ 693279 h 812606"/>
                <a:gd name="connsiteX144" fmla="*/ 9930719 w 13723853"/>
                <a:gd name="connsiteY144" fmla="*/ 635378 h 812606"/>
                <a:gd name="connsiteX145" fmla="*/ 9967058 w 13723853"/>
                <a:gd name="connsiteY145" fmla="*/ 553928 h 812606"/>
                <a:gd name="connsiteX146" fmla="*/ 9925778 w 13723853"/>
                <a:gd name="connsiteY146" fmla="*/ 583206 h 812606"/>
                <a:gd name="connsiteX147" fmla="*/ 9652206 w 13723853"/>
                <a:gd name="connsiteY147" fmla="*/ 660611 h 812606"/>
                <a:gd name="connsiteX148" fmla="*/ 9281779 w 13723853"/>
                <a:gd name="connsiteY148" fmla="*/ 512015 h 812606"/>
                <a:gd name="connsiteX149" fmla="*/ 9233572 w 13723853"/>
                <a:gd name="connsiteY149" fmla="*/ 464676 h 812606"/>
                <a:gd name="connsiteX150" fmla="*/ 9229259 w 13723853"/>
                <a:gd name="connsiteY150" fmla="*/ 473299 h 812606"/>
                <a:gd name="connsiteX151" fmla="*/ 9219723 w 13723853"/>
                <a:gd name="connsiteY151" fmla="*/ 455635 h 812606"/>
                <a:gd name="connsiteX152" fmla="*/ 8779893 w 13723853"/>
                <a:gd name="connsiteY152" fmla="*/ 168309 h 812606"/>
                <a:gd name="connsiteX153" fmla="*/ 8356831 w 13723853"/>
                <a:gd name="connsiteY153" fmla="*/ 428742 h 812606"/>
                <a:gd name="connsiteX154" fmla="*/ 8356580 w 13723853"/>
                <a:gd name="connsiteY154" fmla="*/ 429151 h 812606"/>
                <a:gd name="connsiteX155" fmla="*/ 8355088 w 13723853"/>
                <a:gd name="connsiteY155" fmla="*/ 432245 h 812606"/>
                <a:gd name="connsiteX156" fmla="*/ 8328302 w 13723853"/>
                <a:gd name="connsiteY156" fmla="*/ 480215 h 812606"/>
                <a:gd name="connsiteX157" fmla="*/ 8315046 w 13723853"/>
                <a:gd name="connsiteY157" fmla="*/ 500850 h 812606"/>
                <a:gd name="connsiteX158" fmla="*/ 8297557 w 13723853"/>
                <a:gd name="connsiteY158" fmla="*/ 541286 h 812606"/>
                <a:gd name="connsiteX159" fmla="*/ 8305248 w 13723853"/>
                <a:gd name="connsiteY159" fmla="*/ 516102 h 812606"/>
                <a:gd name="connsiteX160" fmla="*/ 8299138 w 13723853"/>
                <a:gd name="connsiteY160" fmla="*/ 525614 h 812606"/>
                <a:gd name="connsiteX161" fmla="*/ 7807387 w 13723853"/>
                <a:gd name="connsiteY161" fmla="*/ 812604 h 812606"/>
                <a:gd name="connsiteX162" fmla="*/ 7436959 w 13723853"/>
                <a:gd name="connsiteY162" fmla="*/ 664008 h 812606"/>
                <a:gd name="connsiteX163" fmla="*/ 7388753 w 13723853"/>
                <a:gd name="connsiteY163" fmla="*/ 616669 h 812606"/>
                <a:gd name="connsiteX164" fmla="*/ 7384439 w 13723853"/>
                <a:gd name="connsiteY164" fmla="*/ 625293 h 812606"/>
                <a:gd name="connsiteX165" fmla="*/ 7374904 w 13723853"/>
                <a:gd name="connsiteY165" fmla="*/ 607628 h 812606"/>
                <a:gd name="connsiteX166" fmla="*/ 6935074 w 13723853"/>
                <a:gd name="connsiteY166" fmla="*/ 320302 h 812606"/>
                <a:gd name="connsiteX167" fmla="*/ 6669465 w 13723853"/>
                <a:gd name="connsiteY167" fmla="*/ 411089 h 812606"/>
                <a:gd name="connsiteX168" fmla="*/ 6624260 w 13723853"/>
                <a:gd name="connsiteY168" fmla="*/ 448999 h 812606"/>
                <a:gd name="connsiteX169" fmla="*/ 6618684 w 13723853"/>
                <a:gd name="connsiteY169" fmla="*/ 456075 h 812606"/>
                <a:gd name="connsiteX170" fmla="*/ 6584554 w 13723853"/>
                <a:gd name="connsiteY170" fmla="*/ 488913 h 812606"/>
                <a:gd name="connsiteX171" fmla="*/ 6559482 w 13723853"/>
                <a:gd name="connsiteY171" fmla="*/ 515952 h 812606"/>
                <a:gd name="connsiteX172" fmla="*/ 6470247 w 13723853"/>
                <a:gd name="connsiteY172" fmla="*/ 652796 h 812606"/>
                <a:gd name="connsiteX173" fmla="*/ 6452738 w 13723853"/>
                <a:gd name="connsiteY173" fmla="*/ 693280 h 812606"/>
                <a:gd name="connsiteX174" fmla="*/ 6470421 w 13723853"/>
                <a:gd name="connsiteY174" fmla="*/ 635379 h 812606"/>
                <a:gd name="connsiteX175" fmla="*/ 6506759 w 13723853"/>
                <a:gd name="connsiteY175" fmla="*/ 553930 h 812606"/>
                <a:gd name="connsiteX176" fmla="*/ 6465480 w 13723853"/>
                <a:gd name="connsiteY176" fmla="*/ 583208 h 812606"/>
                <a:gd name="connsiteX177" fmla="*/ 6191908 w 13723853"/>
                <a:gd name="connsiteY177" fmla="*/ 660613 h 812606"/>
                <a:gd name="connsiteX178" fmla="*/ 5821481 w 13723853"/>
                <a:gd name="connsiteY178" fmla="*/ 512017 h 812606"/>
                <a:gd name="connsiteX179" fmla="*/ 5773274 w 13723853"/>
                <a:gd name="connsiteY179" fmla="*/ 464678 h 812606"/>
                <a:gd name="connsiteX180" fmla="*/ 5768961 w 13723853"/>
                <a:gd name="connsiteY180" fmla="*/ 473301 h 812606"/>
                <a:gd name="connsiteX181" fmla="*/ 5759425 w 13723853"/>
                <a:gd name="connsiteY181" fmla="*/ 455637 h 812606"/>
                <a:gd name="connsiteX182" fmla="*/ 5319596 w 13723853"/>
                <a:gd name="connsiteY182" fmla="*/ 168311 h 812606"/>
                <a:gd name="connsiteX183" fmla="*/ 4896534 w 13723853"/>
                <a:gd name="connsiteY183" fmla="*/ 428744 h 812606"/>
                <a:gd name="connsiteX184" fmla="*/ 4896282 w 13723853"/>
                <a:gd name="connsiteY184" fmla="*/ 429153 h 812606"/>
                <a:gd name="connsiteX185" fmla="*/ 4894790 w 13723853"/>
                <a:gd name="connsiteY185" fmla="*/ 432247 h 812606"/>
                <a:gd name="connsiteX186" fmla="*/ 4868004 w 13723853"/>
                <a:gd name="connsiteY186" fmla="*/ 480217 h 812606"/>
                <a:gd name="connsiteX187" fmla="*/ 4854748 w 13723853"/>
                <a:gd name="connsiteY187" fmla="*/ 500852 h 812606"/>
                <a:gd name="connsiteX188" fmla="*/ 4837259 w 13723853"/>
                <a:gd name="connsiteY188" fmla="*/ 541288 h 812606"/>
                <a:gd name="connsiteX189" fmla="*/ 4844951 w 13723853"/>
                <a:gd name="connsiteY189" fmla="*/ 516104 h 812606"/>
                <a:gd name="connsiteX190" fmla="*/ 4838840 w 13723853"/>
                <a:gd name="connsiteY190" fmla="*/ 525616 h 812606"/>
                <a:gd name="connsiteX191" fmla="*/ 4347089 w 13723853"/>
                <a:gd name="connsiteY191" fmla="*/ 812606 h 812606"/>
                <a:gd name="connsiteX192" fmla="*/ 3976662 w 13723853"/>
                <a:gd name="connsiteY192" fmla="*/ 664010 h 812606"/>
                <a:gd name="connsiteX193" fmla="*/ 3928455 w 13723853"/>
                <a:gd name="connsiteY193" fmla="*/ 616671 h 812606"/>
                <a:gd name="connsiteX194" fmla="*/ 3924142 w 13723853"/>
                <a:gd name="connsiteY194" fmla="*/ 625295 h 812606"/>
                <a:gd name="connsiteX195" fmla="*/ 3914606 w 13723853"/>
                <a:gd name="connsiteY195" fmla="*/ 607630 h 812606"/>
                <a:gd name="connsiteX196" fmla="*/ 3474777 w 13723853"/>
                <a:gd name="connsiteY196" fmla="*/ 320304 h 812606"/>
                <a:gd name="connsiteX197" fmla="*/ 3209167 w 13723853"/>
                <a:gd name="connsiteY197" fmla="*/ 411091 h 812606"/>
                <a:gd name="connsiteX198" fmla="*/ 3163963 w 13723853"/>
                <a:gd name="connsiteY198" fmla="*/ 449001 h 812606"/>
                <a:gd name="connsiteX199" fmla="*/ 3158386 w 13723853"/>
                <a:gd name="connsiteY199" fmla="*/ 456077 h 812606"/>
                <a:gd name="connsiteX200" fmla="*/ 3124257 w 13723853"/>
                <a:gd name="connsiteY200" fmla="*/ 488915 h 812606"/>
                <a:gd name="connsiteX201" fmla="*/ 3099185 w 13723853"/>
                <a:gd name="connsiteY201" fmla="*/ 515954 h 812606"/>
                <a:gd name="connsiteX202" fmla="*/ 3009950 w 13723853"/>
                <a:gd name="connsiteY202" fmla="*/ 652798 h 812606"/>
                <a:gd name="connsiteX203" fmla="*/ 2992440 w 13723853"/>
                <a:gd name="connsiteY203" fmla="*/ 693282 h 812606"/>
                <a:gd name="connsiteX204" fmla="*/ 3010123 w 13723853"/>
                <a:gd name="connsiteY204" fmla="*/ 635381 h 812606"/>
                <a:gd name="connsiteX205" fmla="*/ 3046461 w 13723853"/>
                <a:gd name="connsiteY205" fmla="*/ 553933 h 812606"/>
                <a:gd name="connsiteX206" fmla="*/ 3005183 w 13723853"/>
                <a:gd name="connsiteY206" fmla="*/ 583210 h 812606"/>
                <a:gd name="connsiteX207" fmla="*/ 2731610 w 13723853"/>
                <a:gd name="connsiteY207" fmla="*/ 660615 h 812606"/>
                <a:gd name="connsiteX208" fmla="*/ 2361183 w 13723853"/>
                <a:gd name="connsiteY208" fmla="*/ 512019 h 812606"/>
                <a:gd name="connsiteX209" fmla="*/ 2312977 w 13723853"/>
                <a:gd name="connsiteY209" fmla="*/ 464680 h 812606"/>
                <a:gd name="connsiteX210" fmla="*/ 2308663 w 13723853"/>
                <a:gd name="connsiteY210" fmla="*/ 473303 h 812606"/>
                <a:gd name="connsiteX211" fmla="*/ 2299127 w 13723853"/>
                <a:gd name="connsiteY211" fmla="*/ 455639 h 812606"/>
                <a:gd name="connsiteX212" fmla="*/ 1859298 w 13723853"/>
                <a:gd name="connsiteY212" fmla="*/ 168313 h 812606"/>
                <a:gd name="connsiteX213" fmla="*/ 1436236 w 13723853"/>
                <a:gd name="connsiteY213" fmla="*/ 428746 h 812606"/>
                <a:gd name="connsiteX214" fmla="*/ 1435984 w 13723853"/>
                <a:gd name="connsiteY214" fmla="*/ 429155 h 812606"/>
                <a:gd name="connsiteX215" fmla="*/ 1434492 w 13723853"/>
                <a:gd name="connsiteY215" fmla="*/ 432249 h 812606"/>
                <a:gd name="connsiteX216" fmla="*/ 1407706 w 13723853"/>
                <a:gd name="connsiteY216" fmla="*/ 480219 h 812606"/>
                <a:gd name="connsiteX217" fmla="*/ 1394450 w 13723853"/>
                <a:gd name="connsiteY217" fmla="*/ 500854 h 812606"/>
                <a:gd name="connsiteX218" fmla="*/ 1376961 w 13723853"/>
                <a:gd name="connsiteY218" fmla="*/ 541290 h 812606"/>
                <a:gd name="connsiteX219" fmla="*/ 1384653 w 13723853"/>
                <a:gd name="connsiteY219" fmla="*/ 516106 h 812606"/>
                <a:gd name="connsiteX220" fmla="*/ 1378542 w 13723853"/>
                <a:gd name="connsiteY220" fmla="*/ 525618 h 812606"/>
                <a:gd name="connsiteX0" fmla="*/ 1378542 w 13723853"/>
                <a:gd name="connsiteY0" fmla="*/ 525618 h 812606"/>
                <a:gd name="connsiteX1" fmla="*/ 516364 w 13723853"/>
                <a:gd name="connsiteY1" fmla="*/ 664012 h 812606"/>
                <a:gd name="connsiteX2" fmla="*/ 468157 w 13723853"/>
                <a:gd name="connsiteY2" fmla="*/ 616673 h 812606"/>
                <a:gd name="connsiteX3" fmla="*/ 14479 w 13723853"/>
                <a:gd name="connsiteY3" fmla="*/ 320306 h 812606"/>
                <a:gd name="connsiteX4" fmla="*/ 143492 w 13723853"/>
                <a:gd name="connsiteY4" fmla="*/ 151998 h 812606"/>
                <a:gd name="connsiteX5" fmla="*/ 513919 w 13723853"/>
                <a:gd name="connsiteY5" fmla="*/ 300594 h 812606"/>
                <a:gd name="connsiteX6" fmla="*/ 562125 w 13723853"/>
                <a:gd name="connsiteY6" fmla="*/ 347933 h 812606"/>
                <a:gd name="connsiteX7" fmla="*/ 566439 w 13723853"/>
                <a:gd name="connsiteY7" fmla="*/ 339310 h 812606"/>
                <a:gd name="connsiteX8" fmla="*/ 575975 w 13723853"/>
                <a:gd name="connsiteY8" fmla="*/ 356974 h 812606"/>
                <a:gd name="connsiteX9" fmla="*/ 1438866 w 13723853"/>
                <a:gd name="connsiteY9" fmla="*/ 383867 h 812606"/>
                <a:gd name="connsiteX10" fmla="*/ 1439118 w 13723853"/>
                <a:gd name="connsiteY10" fmla="*/ 383458 h 812606"/>
                <a:gd name="connsiteX11" fmla="*/ 1440610 w 13723853"/>
                <a:gd name="connsiteY11" fmla="*/ 380364 h 812606"/>
                <a:gd name="connsiteX12" fmla="*/ 1467396 w 13723853"/>
                <a:gd name="connsiteY12" fmla="*/ 332394 h 812606"/>
                <a:gd name="connsiteX13" fmla="*/ 1480651 w 13723853"/>
                <a:gd name="connsiteY13" fmla="*/ 311759 h 812606"/>
                <a:gd name="connsiteX14" fmla="*/ 1498141 w 13723853"/>
                <a:gd name="connsiteY14" fmla="*/ 271323 h 812606"/>
                <a:gd name="connsiteX15" fmla="*/ 1490449 w 13723853"/>
                <a:gd name="connsiteY15" fmla="*/ 296507 h 812606"/>
                <a:gd name="connsiteX16" fmla="*/ 1496559 w 13723853"/>
                <a:gd name="connsiteY16" fmla="*/ 286995 h 812606"/>
                <a:gd name="connsiteX17" fmla="*/ 1988311 w 13723853"/>
                <a:gd name="connsiteY17" fmla="*/ 5 h 812606"/>
                <a:gd name="connsiteX18" fmla="*/ 2358738 w 13723853"/>
                <a:gd name="connsiteY18" fmla="*/ 148601 h 812606"/>
                <a:gd name="connsiteX19" fmla="*/ 2406944 w 13723853"/>
                <a:gd name="connsiteY19" fmla="*/ 195940 h 812606"/>
                <a:gd name="connsiteX20" fmla="*/ 2411258 w 13723853"/>
                <a:gd name="connsiteY20" fmla="*/ 187316 h 812606"/>
                <a:gd name="connsiteX21" fmla="*/ 2420794 w 13723853"/>
                <a:gd name="connsiteY21" fmla="*/ 204981 h 812606"/>
                <a:gd name="connsiteX22" fmla="*/ 2860623 w 13723853"/>
                <a:gd name="connsiteY22" fmla="*/ 492306 h 812606"/>
                <a:gd name="connsiteX23" fmla="*/ 3126233 w 13723853"/>
                <a:gd name="connsiteY23" fmla="*/ 401519 h 812606"/>
                <a:gd name="connsiteX24" fmla="*/ 3171437 w 13723853"/>
                <a:gd name="connsiteY24" fmla="*/ 363610 h 812606"/>
                <a:gd name="connsiteX25" fmla="*/ 3177014 w 13723853"/>
                <a:gd name="connsiteY25" fmla="*/ 356534 h 812606"/>
                <a:gd name="connsiteX26" fmla="*/ 3211143 w 13723853"/>
                <a:gd name="connsiteY26" fmla="*/ 323696 h 812606"/>
                <a:gd name="connsiteX27" fmla="*/ 3236215 w 13723853"/>
                <a:gd name="connsiteY27" fmla="*/ 296657 h 812606"/>
                <a:gd name="connsiteX28" fmla="*/ 3325450 w 13723853"/>
                <a:gd name="connsiteY28" fmla="*/ 159813 h 812606"/>
                <a:gd name="connsiteX29" fmla="*/ 3342960 w 13723853"/>
                <a:gd name="connsiteY29" fmla="*/ 119329 h 812606"/>
                <a:gd name="connsiteX30" fmla="*/ 3325277 w 13723853"/>
                <a:gd name="connsiteY30" fmla="*/ 177230 h 812606"/>
                <a:gd name="connsiteX31" fmla="*/ 3288939 w 13723853"/>
                <a:gd name="connsiteY31" fmla="*/ 258678 h 812606"/>
                <a:gd name="connsiteX32" fmla="*/ 3330217 w 13723853"/>
                <a:gd name="connsiteY32" fmla="*/ 229401 h 812606"/>
                <a:gd name="connsiteX33" fmla="*/ 3603790 w 13723853"/>
                <a:gd name="connsiteY33" fmla="*/ 151996 h 812606"/>
                <a:gd name="connsiteX34" fmla="*/ 3974217 w 13723853"/>
                <a:gd name="connsiteY34" fmla="*/ 300592 h 812606"/>
                <a:gd name="connsiteX35" fmla="*/ 4022423 w 13723853"/>
                <a:gd name="connsiteY35" fmla="*/ 347931 h 812606"/>
                <a:gd name="connsiteX36" fmla="*/ 4026737 w 13723853"/>
                <a:gd name="connsiteY36" fmla="*/ 339308 h 812606"/>
                <a:gd name="connsiteX37" fmla="*/ 4036273 w 13723853"/>
                <a:gd name="connsiteY37" fmla="*/ 356972 h 812606"/>
                <a:gd name="connsiteX38" fmla="*/ 4476102 w 13723853"/>
                <a:gd name="connsiteY38" fmla="*/ 644298 h 812606"/>
                <a:gd name="connsiteX39" fmla="*/ 4899164 w 13723853"/>
                <a:gd name="connsiteY39" fmla="*/ 383865 h 812606"/>
                <a:gd name="connsiteX40" fmla="*/ 4899416 w 13723853"/>
                <a:gd name="connsiteY40" fmla="*/ 383456 h 812606"/>
                <a:gd name="connsiteX41" fmla="*/ 4900908 w 13723853"/>
                <a:gd name="connsiteY41" fmla="*/ 380362 h 812606"/>
                <a:gd name="connsiteX42" fmla="*/ 4927694 w 13723853"/>
                <a:gd name="connsiteY42" fmla="*/ 332392 h 812606"/>
                <a:gd name="connsiteX43" fmla="*/ 4940949 w 13723853"/>
                <a:gd name="connsiteY43" fmla="*/ 311757 h 812606"/>
                <a:gd name="connsiteX44" fmla="*/ 4958439 w 13723853"/>
                <a:gd name="connsiteY44" fmla="*/ 271321 h 812606"/>
                <a:gd name="connsiteX45" fmla="*/ 4950747 w 13723853"/>
                <a:gd name="connsiteY45" fmla="*/ 296505 h 812606"/>
                <a:gd name="connsiteX46" fmla="*/ 4956857 w 13723853"/>
                <a:gd name="connsiteY46" fmla="*/ 286993 h 812606"/>
                <a:gd name="connsiteX47" fmla="*/ 5448609 w 13723853"/>
                <a:gd name="connsiteY47" fmla="*/ 3 h 812606"/>
                <a:gd name="connsiteX48" fmla="*/ 5819036 w 13723853"/>
                <a:gd name="connsiteY48" fmla="*/ 148599 h 812606"/>
                <a:gd name="connsiteX49" fmla="*/ 5867242 w 13723853"/>
                <a:gd name="connsiteY49" fmla="*/ 195938 h 812606"/>
                <a:gd name="connsiteX50" fmla="*/ 5871556 w 13723853"/>
                <a:gd name="connsiteY50" fmla="*/ 187314 h 812606"/>
                <a:gd name="connsiteX51" fmla="*/ 5881092 w 13723853"/>
                <a:gd name="connsiteY51" fmla="*/ 204979 h 812606"/>
                <a:gd name="connsiteX52" fmla="*/ 6320921 w 13723853"/>
                <a:gd name="connsiteY52" fmla="*/ 492304 h 812606"/>
                <a:gd name="connsiteX53" fmla="*/ 6586531 w 13723853"/>
                <a:gd name="connsiteY53" fmla="*/ 401517 h 812606"/>
                <a:gd name="connsiteX54" fmla="*/ 6631735 w 13723853"/>
                <a:gd name="connsiteY54" fmla="*/ 363608 h 812606"/>
                <a:gd name="connsiteX55" fmla="*/ 6637312 w 13723853"/>
                <a:gd name="connsiteY55" fmla="*/ 356532 h 812606"/>
                <a:gd name="connsiteX56" fmla="*/ 6671441 w 13723853"/>
                <a:gd name="connsiteY56" fmla="*/ 323694 h 812606"/>
                <a:gd name="connsiteX57" fmla="*/ 6696513 w 13723853"/>
                <a:gd name="connsiteY57" fmla="*/ 296655 h 812606"/>
                <a:gd name="connsiteX58" fmla="*/ 6785748 w 13723853"/>
                <a:gd name="connsiteY58" fmla="*/ 159811 h 812606"/>
                <a:gd name="connsiteX59" fmla="*/ 6803258 w 13723853"/>
                <a:gd name="connsiteY59" fmla="*/ 119327 h 812606"/>
                <a:gd name="connsiteX60" fmla="*/ 6785574 w 13723853"/>
                <a:gd name="connsiteY60" fmla="*/ 177228 h 812606"/>
                <a:gd name="connsiteX61" fmla="*/ 6749236 w 13723853"/>
                <a:gd name="connsiteY61" fmla="*/ 258677 h 812606"/>
                <a:gd name="connsiteX62" fmla="*/ 6790515 w 13723853"/>
                <a:gd name="connsiteY62" fmla="*/ 229399 h 812606"/>
                <a:gd name="connsiteX63" fmla="*/ 7064088 w 13723853"/>
                <a:gd name="connsiteY63" fmla="*/ 151994 h 812606"/>
                <a:gd name="connsiteX64" fmla="*/ 7434515 w 13723853"/>
                <a:gd name="connsiteY64" fmla="*/ 300590 h 812606"/>
                <a:gd name="connsiteX65" fmla="*/ 7482721 w 13723853"/>
                <a:gd name="connsiteY65" fmla="*/ 347929 h 812606"/>
                <a:gd name="connsiteX66" fmla="*/ 7487035 w 13723853"/>
                <a:gd name="connsiteY66" fmla="*/ 339306 h 812606"/>
                <a:gd name="connsiteX67" fmla="*/ 7496571 w 13723853"/>
                <a:gd name="connsiteY67" fmla="*/ 356970 h 812606"/>
                <a:gd name="connsiteX68" fmla="*/ 7936399 w 13723853"/>
                <a:gd name="connsiteY68" fmla="*/ 644296 h 812606"/>
                <a:gd name="connsiteX69" fmla="*/ 8359462 w 13723853"/>
                <a:gd name="connsiteY69" fmla="*/ 383863 h 812606"/>
                <a:gd name="connsiteX70" fmla="*/ 8359713 w 13723853"/>
                <a:gd name="connsiteY70" fmla="*/ 383454 h 812606"/>
                <a:gd name="connsiteX71" fmla="*/ 8361206 w 13723853"/>
                <a:gd name="connsiteY71" fmla="*/ 380360 h 812606"/>
                <a:gd name="connsiteX72" fmla="*/ 8387992 w 13723853"/>
                <a:gd name="connsiteY72" fmla="*/ 332390 h 812606"/>
                <a:gd name="connsiteX73" fmla="*/ 8401246 w 13723853"/>
                <a:gd name="connsiteY73" fmla="*/ 311755 h 812606"/>
                <a:gd name="connsiteX74" fmla="*/ 8418737 w 13723853"/>
                <a:gd name="connsiteY74" fmla="*/ 271319 h 812606"/>
                <a:gd name="connsiteX75" fmla="*/ 8411045 w 13723853"/>
                <a:gd name="connsiteY75" fmla="*/ 296503 h 812606"/>
                <a:gd name="connsiteX76" fmla="*/ 8417155 w 13723853"/>
                <a:gd name="connsiteY76" fmla="*/ 286991 h 812606"/>
                <a:gd name="connsiteX77" fmla="*/ 8908907 w 13723853"/>
                <a:gd name="connsiteY77" fmla="*/ 1 h 812606"/>
                <a:gd name="connsiteX78" fmla="*/ 9279334 w 13723853"/>
                <a:gd name="connsiteY78" fmla="*/ 148597 h 812606"/>
                <a:gd name="connsiteX79" fmla="*/ 9327540 w 13723853"/>
                <a:gd name="connsiteY79" fmla="*/ 195936 h 812606"/>
                <a:gd name="connsiteX80" fmla="*/ 9331854 w 13723853"/>
                <a:gd name="connsiteY80" fmla="*/ 187312 h 812606"/>
                <a:gd name="connsiteX81" fmla="*/ 9341390 w 13723853"/>
                <a:gd name="connsiteY81" fmla="*/ 204977 h 812606"/>
                <a:gd name="connsiteX82" fmla="*/ 9781218 w 13723853"/>
                <a:gd name="connsiteY82" fmla="*/ 492302 h 812606"/>
                <a:gd name="connsiteX83" fmla="*/ 10046829 w 13723853"/>
                <a:gd name="connsiteY83" fmla="*/ 401515 h 812606"/>
                <a:gd name="connsiteX84" fmla="*/ 10092036 w 13723853"/>
                <a:gd name="connsiteY84" fmla="*/ 363604 h 812606"/>
                <a:gd name="connsiteX85" fmla="*/ 10097610 w 13723853"/>
                <a:gd name="connsiteY85" fmla="*/ 356531 h 812606"/>
                <a:gd name="connsiteX86" fmla="*/ 10131730 w 13723853"/>
                <a:gd name="connsiteY86" fmla="*/ 323702 h 812606"/>
                <a:gd name="connsiteX87" fmla="*/ 10156811 w 13723853"/>
                <a:gd name="connsiteY87" fmla="*/ 296653 h 812606"/>
                <a:gd name="connsiteX88" fmla="*/ 10246046 w 13723853"/>
                <a:gd name="connsiteY88" fmla="*/ 159809 h 812606"/>
                <a:gd name="connsiteX89" fmla="*/ 10263556 w 13723853"/>
                <a:gd name="connsiteY89" fmla="*/ 119325 h 812606"/>
                <a:gd name="connsiteX90" fmla="*/ 10245872 w 13723853"/>
                <a:gd name="connsiteY90" fmla="*/ 177226 h 812606"/>
                <a:gd name="connsiteX91" fmla="*/ 10209533 w 13723853"/>
                <a:gd name="connsiteY91" fmla="*/ 258676 h 812606"/>
                <a:gd name="connsiteX92" fmla="*/ 10250813 w 13723853"/>
                <a:gd name="connsiteY92" fmla="*/ 229399 h 812606"/>
                <a:gd name="connsiteX93" fmla="*/ 10524386 w 13723853"/>
                <a:gd name="connsiteY93" fmla="*/ 151993 h 812606"/>
                <a:gd name="connsiteX94" fmla="*/ 10894813 w 13723853"/>
                <a:gd name="connsiteY94" fmla="*/ 300589 h 812606"/>
                <a:gd name="connsiteX95" fmla="*/ 10943019 w 13723853"/>
                <a:gd name="connsiteY95" fmla="*/ 347928 h 812606"/>
                <a:gd name="connsiteX96" fmla="*/ 10947333 w 13723853"/>
                <a:gd name="connsiteY96" fmla="*/ 339305 h 812606"/>
                <a:gd name="connsiteX97" fmla="*/ 10956868 w 13723853"/>
                <a:gd name="connsiteY97" fmla="*/ 356969 h 812606"/>
                <a:gd name="connsiteX98" fmla="*/ 11396698 w 13723853"/>
                <a:gd name="connsiteY98" fmla="*/ 644295 h 812606"/>
                <a:gd name="connsiteX99" fmla="*/ 11819760 w 13723853"/>
                <a:gd name="connsiteY99" fmla="*/ 383862 h 812606"/>
                <a:gd name="connsiteX100" fmla="*/ 11820012 w 13723853"/>
                <a:gd name="connsiteY100" fmla="*/ 383453 h 812606"/>
                <a:gd name="connsiteX101" fmla="*/ 11821504 w 13723853"/>
                <a:gd name="connsiteY101" fmla="*/ 380359 h 812606"/>
                <a:gd name="connsiteX102" fmla="*/ 11848290 w 13723853"/>
                <a:gd name="connsiteY102" fmla="*/ 332389 h 812606"/>
                <a:gd name="connsiteX103" fmla="*/ 11861545 w 13723853"/>
                <a:gd name="connsiteY103" fmla="*/ 311754 h 812606"/>
                <a:gd name="connsiteX104" fmla="*/ 11879034 w 13723853"/>
                <a:gd name="connsiteY104" fmla="*/ 271318 h 812606"/>
                <a:gd name="connsiteX105" fmla="*/ 11871343 w 13723853"/>
                <a:gd name="connsiteY105" fmla="*/ 296502 h 812606"/>
                <a:gd name="connsiteX106" fmla="*/ 11877453 w 13723853"/>
                <a:gd name="connsiteY106" fmla="*/ 286990 h 812606"/>
                <a:gd name="connsiteX107" fmla="*/ 12369205 w 13723853"/>
                <a:gd name="connsiteY107" fmla="*/ 0 h 812606"/>
                <a:gd name="connsiteX108" fmla="*/ 12739632 w 13723853"/>
                <a:gd name="connsiteY108" fmla="*/ 148596 h 812606"/>
                <a:gd name="connsiteX109" fmla="*/ 12787838 w 13723853"/>
                <a:gd name="connsiteY109" fmla="*/ 195935 h 812606"/>
                <a:gd name="connsiteX110" fmla="*/ 12792152 w 13723853"/>
                <a:gd name="connsiteY110" fmla="*/ 187311 h 812606"/>
                <a:gd name="connsiteX111" fmla="*/ 12801688 w 13723853"/>
                <a:gd name="connsiteY111" fmla="*/ 204976 h 812606"/>
                <a:gd name="connsiteX112" fmla="*/ 13241517 w 13723853"/>
                <a:gd name="connsiteY112" fmla="*/ 492302 h 812606"/>
                <a:gd name="connsiteX113" fmla="*/ 13706344 w 13723853"/>
                <a:gd name="connsiteY113" fmla="*/ 159808 h 812606"/>
                <a:gd name="connsiteX114" fmla="*/ 13723853 w 13723853"/>
                <a:gd name="connsiteY114" fmla="*/ 119324 h 812606"/>
                <a:gd name="connsiteX115" fmla="*/ 13706170 w 13723853"/>
                <a:gd name="connsiteY115" fmla="*/ 177225 h 812606"/>
                <a:gd name="connsiteX116" fmla="*/ 13112504 w 13723853"/>
                <a:gd name="connsiteY116" fmla="*/ 660610 h 812606"/>
                <a:gd name="connsiteX117" fmla="*/ 12742077 w 13723853"/>
                <a:gd name="connsiteY117" fmla="*/ 512014 h 812606"/>
                <a:gd name="connsiteX118" fmla="*/ 12693871 w 13723853"/>
                <a:gd name="connsiteY118" fmla="*/ 464675 h 812606"/>
                <a:gd name="connsiteX119" fmla="*/ 12689556 w 13723853"/>
                <a:gd name="connsiteY119" fmla="*/ 473298 h 812606"/>
                <a:gd name="connsiteX120" fmla="*/ 12680021 w 13723853"/>
                <a:gd name="connsiteY120" fmla="*/ 455634 h 812606"/>
                <a:gd name="connsiteX121" fmla="*/ 12240192 w 13723853"/>
                <a:gd name="connsiteY121" fmla="*/ 168308 h 812606"/>
                <a:gd name="connsiteX122" fmla="*/ 11817130 w 13723853"/>
                <a:gd name="connsiteY122" fmla="*/ 428741 h 812606"/>
                <a:gd name="connsiteX123" fmla="*/ 11816878 w 13723853"/>
                <a:gd name="connsiteY123" fmla="*/ 429150 h 812606"/>
                <a:gd name="connsiteX124" fmla="*/ 11815386 w 13723853"/>
                <a:gd name="connsiteY124" fmla="*/ 432244 h 812606"/>
                <a:gd name="connsiteX125" fmla="*/ 11788599 w 13723853"/>
                <a:gd name="connsiteY125" fmla="*/ 480214 h 812606"/>
                <a:gd name="connsiteX126" fmla="*/ 11775345 w 13723853"/>
                <a:gd name="connsiteY126" fmla="*/ 500849 h 812606"/>
                <a:gd name="connsiteX127" fmla="*/ 11757855 w 13723853"/>
                <a:gd name="connsiteY127" fmla="*/ 541285 h 812606"/>
                <a:gd name="connsiteX128" fmla="*/ 11765546 w 13723853"/>
                <a:gd name="connsiteY128" fmla="*/ 516101 h 812606"/>
                <a:gd name="connsiteX129" fmla="*/ 11759437 w 13723853"/>
                <a:gd name="connsiteY129" fmla="*/ 525613 h 812606"/>
                <a:gd name="connsiteX130" fmla="*/ 11267684 w 13723853"/>
                <a:gd name="connsiteY130" fmla="*/ 812603 h 812606"/>
                <a:gd name="connsiteX131" fmla="*/ 10897257 w 13723853"/>
                <a:gd name="connsiteY131" fmla="*/ 664007 h 812606"/>
                <a:gd name="connsiteX132" fmla="*/ 10849051 w 13723853"/>
                <a:gd name="connsiteY132" fmla="*/ 616668 h 812606"/>
                <a:gd name="connsiteX133" fmla="*/ 10844737 w 13723853"/>
                <a:gd name="connsiteY133" fmla="*/ 625292 h 812606"/>
                <a:gd name="connsiteX134" fmla="*/ 10835202 w 13723853"/>
                <a:gd name="connsiteY134" fmla="*/ 607627 h 812606"/>
                <a:gd name="connsiteX135" fmla="*/ 10395373 w 13723853"/>
                <a:gd name="connsiteY135" fmla="*/ 320302 h 812606"/>
                <a:gd name="connsiteX136" fmla="*/ 10129762 w 13723853"/>
                <a:gd name="connsiteY136" fmla="*/ 411089 h 812606"/>
                <a:gd name="connsiteX137" fmla="*/ 10084555 w 13723853"/>
                <a:gd name="connsiteY137" fmla="*/ 449000 h 812606"/>
                <a:gd name="connsiteX138" fmla="*/ 10078982 w 13723853"/>
                <a:gd name="connsiteY138" fmla="*/ 456073 h 812606"/>
                <a:gd name="connsiteX139" fmla="*/ 10044861 w 13723853"/>
                <a:gd name="connsiteY139" fmla="*/ 488902 h 812606"/>
                <a:gd name="connsiteX140" fmla="*/ 10019780 w 13723853"/>
                <a:gd name="connsiteY140" fmla="*/ 515951 h 812606"/>
                <a:gd name="connsiteX141" fmla="*/ 9930545 w 13723853"/>
                <a:gd name="connsiteY141" fmla="*/ 652795 h 812606"/>
                <a:gd name="connsiteX142" fmla="*/ 9913035 w 13723853"/>
                <a:gd name="connsiteY142" fmla="*/ 693279 h 812606"/>
                <a:gd name="connsiteX143" fmla="*/ 9930719 w 13723853"/>
                <a:gd name="connsiteY143" fmla="*/ 635378 h 812606"/>
                <a:gd name="connsiteX144" fmla="*/ 9967058 w 13723853"/>
                <a:gd name="connsiteY144" fmla="*/ 553928 h 812606"/>
                <a:gd name="connsiteX145" fmla="*/ 9925778 w 13723853"/>
                <a:gd name="connsiteY145" fmla="*/ 583206 h 812606"/>
                <a:gd name="connsiteX146" fmla="*/ 9652206 w 13723853"/>
                <a:gd name="connsiteY146" fmla="*/ 660611 h 812606"/>
                <a:gd name="connsiteX147" fmla="*/ 9281779 w 13723853"/>
                <a:gd name="connsiteY147" fmla="*/ 512015 h 812606"/>
                <a:gd name="connsiteX148" fmla="*/ 9233572 w 13723853"/>
                <a:gd name="connsiteY148" fmla="*/ 464676 h 812606"/>
                <a:gd name="connsiteX149" fmla="*/ 9229259 w 13723853"/>
                <a:gd name="connsiteY149" fmla="*/ 473299 h 812606"/>
                <a:gd name="connsiteX150" fmla="*/ 9219723 w 13723853"/>
                <a:gd name="connsiteY150" fmla="*/ 455635 h 812606"/>
                <a:gd name="connsiteX151" fmla="*/ 8779893 w 13723853"/>
                <a:gd name="connsiteY151" fmla="*/ 168309 h 812606"/>
                <a:gd name="connsiteX152" fmla="*/ 8356831 w 13723853"/>
                <a:gd name="connsiteY152" fmla="*/ 428742 h 812606"/>
                <a:gd name="connsiteX153" fmla="*/ 8356580 w 13723853"/>
                <a:gd name="connsiteY153" fmla="*/ 429151 h 812606"/>
                <a:gd name="connsiteX154" fmla="*/ 8355088 w 13723853"/>
                <a:gd name="connsiteY154" fmla="*/ 432245 h 812606"/>
                <a:gd name="connsiteX155" fmla="*/ 8328302 w 13723853"/>
                <a:gd name="connsiteY155" fmla="*/ 480215 h 812606"/>
                <a:gd name="connsiteX156" fmla="*/ 8315046 w 13723853"/>
                <a:gd name="connsiteY156" fmla="*/ 500850 h 812606"/>
                <a:gd name="connsiteX157" fmla="*/ 8297557 w 13723853"/>
                <a:gd name="connsiteY157" fmla="*/ 541286 h 812606"/>
                <a:gd name="connsiteX158" fmla="*/ 8305248 w 13723853"/>
                <a:gd name="connsiteY158" fmla="*/ 516102 h 812606"/>
                <a:gd name="connsiteX159" fmla="*/ 8299138 w 13723853"/>
                <a:gd name="connsiteY159" fmla="*/ 525614 h 812606"/>
                <a:gd name="connsiteX160" fmla="*/ 7807387 w 13723853"/>
                <a:gd name="connsiteY160" fmla="*/ 812604 h 812606"/>
                <a:gd name="connsiteX161" fmla="*/ 7436959 w 13723853"/>
                <a:gd name="connsiteY161" fmla="*/ 664008 h 812606"/>
                <a:gd name="connsiteX162" fmla="*/ 7388753 w 13723853"/>
                <a:gd name="connsiteY162" fmla="*/ 616669 h 812606"/>
                <a:gd name="connsiteX163" fmla="*/ 7384439 w 13723853"/>
                <a:gd name="connsiteY163" fmla="*/ 625293 h 812606"/>
                <a:gd name="connsiteX164" fmla="*/ 7374904 w 13723853"/>
                <a:gd name="connsiteY164" fmla="*/ 607628 h 812606"/>
                <a:gd name="connsiteX165" fmla="*/ 6935074 w 13723853"/>
                <a:gd name="connsiteY165" fmla="*/ 320302 h 812606"/>
                <a:gd name="connsiteX166" fmla="*/ 6669465 w 13723853"/>
                <a:gd name="connsiteY166" fmla="*/ 411089 h 812606"/>
                <a:gd name="connsiteX167" fmla="*/ 6624260 w 13723853"/>
                <a:gd name="connsiteY167" fmla="*/ 448999 h 812606"/>
                <a:gd name="connsiteX168" fmla="*/ 6618684 w 13723853"/>
                <a:gd name="connsiteY168" fmla="*/ 456075 h 812606"/>
                <a:gd name="connsiteX169" fmla="*/ 6584554 w 13723853"/>
                <a:gd name="connsiteY169" fmla="*/ 488913 h 812606"/>
                <a:gd name="connsiteX170" fmla="*/ 6559482 w 13723853"/>
                <a:gd name="connsiteY170" fmla="*/ 515952 h 812606"/>
                <a:gd name="connsiteX171" fmla="*/ 6470247 w 13723853"/>
                <a:gd name="connsiteY171" fmla="*/ 652796 h 812606"/>
                <a:gd name="connsiteX172" fmla="*/ 6452738 w 13723853"/>
                <a:gd name="connsiteY172" fmla="*/ 693280 h 812606"/>
                <a:gd name="connsiteX173" fmla="*/ 6470421 w 13723853"/>
                <a:gd name="connsiteY173" fmla="*/ 635379 h 812606"/>
                <a:gd name="connsiteX174" fmla="*/ 6506759 w 13723853"/>
                <a:gd name="connsiteY174" fmla="*/ 553930 h 812606"/>
                <a:gd name="connsiteX175" fmla="*/ 6465480 w 13723853"/>
                <a:gd name="connsiteY175" fmla="*/ 583208 h 812606"/>
                <a:gd name="connsiteX176" fmla="*/ 6191908 w 13723853"/>
                <a:gd name="connsiteY176" fmla="*/ 660613 h 812606"/>
                <a:gd name="connsiteX177" fmla="*/ 5821481 w 13723853"/>
                <a:gd name="connsiteY177" fmla="*/ 512017 h 812606"/>
                <a:gd name="connsiteX178" fmla="*/ 5773274 w 13723853"/>
                <a:gd name="connsiteY178" fmla="*/ 464678 h 812606"/>
                <a:gd name="connsiteX179" fmla="*/ 5768961 w 13723853"/>
                <a:gd name="connsiteY179" fmla="*/ 473301 h 812606"/>
                <a:gd name="connsiteX180" fmla="*/ 5759425 w 13723853"/>
                <a:gd name="connsiteY180" fmla="*/ 455637 h 812606"/>
                <a:gd name="connsiteX181" fmla="*/ 5319596 w 13723853"/>
                <a:gd name="connsiteY181" fmla="*/ 168311 h 812606"/>
                <a:gd name="connsiteX182" fmla="*/ 4896534 w 13723853"/>
                <a:gd name="connsiteY182" fmla="*/ 428744 h 812606"/>
                <a:gd name="connsiteX183" fmla="*/ 4896282 w 13723853"/>
                <a:gd name="connsiteY183" fmla="*/ 429153 h 812606"/>
                <a:gd name="connsiteX184" fmla="*/ 4894790 w 13723853"/>
                <a:gd name="connsiteY184" fmla="*/ 432247 h 812606"/>
                <a:gd name="connsiteX185" fmla="*/ 4868004 w 13723853"/>
                <a:gd name="connsiteY185" fmla="*/ 480217 h 812606"/>
                <a:gd name="connsiteX186" fmla="*/ 4854748 w 13723853"/>
                <a:gd name="connsiteY186" fmla="*/ 500852 h 812606"/>
                <a:gd name="connsiteX187" fmla="*/ 4837259 w 13723853"/>
                <a:gd name="connsiteY187" fmla="*/ 541288 h 812606"/>
                <a:gd name="connsiteX188" fmla="*/ 4844951 w 13723853"/>
                <a:gd name="connsiteY188" fmla="*/ 516104 h 812606"/>
                <a:gd name="connsiteX189" fmla="*/ 4838840 w 13723853"/>
                <a:gd name="connsiteY189" fmla="*/ 525616 h 812606"/>
                <a:gd name="connsiteX190" fmla="*/ 4347089 w 13723853"/>
                <a:gd name="connsiteY190" fmla="*/ 812606 h 812606"/>
                <a:gd name="connsiteX191" fmla="*/ 3976662 w 13723853"/>
                <a:gd name="connsiteY191" fmla="*/ 664010 h 812606"/>
                <a:gd name="connsiteX192" fmla="*/ 3928455 w 13723853"/>
                <a:gd name="connsiteY192" fmla="*/ 616671 h 812606"/>
                <a:gd name="connsiteX193" fmla="*/ 3924142 w 13723853"/>
                <a:gd name="connsiteY193" fmla="*/ 625295 h 812606"/>
                <a:gd name="connsiteX194" fmla="*/ 3914606 w 13723853"/>
                <a:gd name="connsiteY194" fmla="*/ 607630 h 812606"/>
                <a:gd name="connsiteX195" fmla="*/ 3474777 w 13723853"/>
                <a:gd name="connsiteY195" fmla="*/ 320304 h 812606"/>
                <a:gd name="connsiteX196" fmla="*/ 3209167 w 13723853"/>
                <a:gd name="connsiteY196" fmla="*/ 411091 h 812606"/>
                <a:gd name="connsiteX197" fmla="*/ 3163963 w 13723853"/>
                <a:gd name="connsiteY197" fmla="*/ 449001 h 812606"/>
                <a:gd name="connsiteX198" fmla="*/ 3158386 w 13723853"/>
                <a:gd name="connsiteY198" fmla="*/ 456077 h 812606"/>
                <a:gd name="connsiteX199" fmla="*/ 3124257 w 13723853"/>
                <a:gd name="connsiteY199" fmla="*/ 488915 h 812606"/>
                <a:gd name="connsiteX200" fmla="*/ 3099185 w 13723853"/>
                <a:gd name="connsiteY200" fmla="*/ 515954 h 812606"/>
                <a:gd name="connsiteX201" fmla="*/ 3009950 w 13723853"/>
                <a:gd name="connsiteY201" fmla="*/ 652798 h 812606"/>
                <a:gd name="connsiteX202" fmla="*/ 2992440 w 13723853"/>
                <a:gd name="connsiteY202" fmla="*/ 693282 h 812606"/>
                <a:gd name="connsiteX203" fmla="*/ 3010123 w 13723853"/>
                <a:gd name="connsiteY203" fmla="*/ 635381 h 812606"/>
                <a:gd name="connsiteX204" fmla="*/ 3046461 w 13723853"/>
                <a:gd name="connsiteY204" fmla="*/ 553933 h 812606"/>
                <a:gd name="connsiteX205" fmla="*/ 3005183 w 13723853"/>
                <a:gd name="connsiteY205" fmla="*/ 583210 h 812606"/>
                <a:gd name="connsiteX206" fmla="*/ 2731610 w 13723853"/>
                <a:gd name="connsiteY206" fmla="*/ 660615 h 812606"/>
                <a:gd name="connsiteX207" fmla="*/ 2361183 w 13723853"/>
                <a:gd name="connsiteY207" fmla="*/ 512019 h 812606"/>
                <a:gd name="connsiteX208" fmla="*/ 2312977 w 13723853"/>
                <a:gd name="connsiteY208" fmla="*/ 464680 h 812606"/>
                <a:gd name="connsiteX209" fmla="*/ 2308663 w 13723853"/>
                <a:gd name="connsiteY209" fmla="*/ 473303 h 812606"/>
                <a:gd name="connsiteX210" fmla="*/ 2299127 w 13723853"/>
                <a:gd name="connsiteY210" fmla="*/ 455639 h 812606"/>
                <a:gd name="connsiteX211" fmla="*/ 1859298 w 13723853"/>
                <a:gd name="connsiteY211" fmla="*/ 168313 h 812606"/>
                <a:gd name="connsiteX212" fmla="*/ 1436236 w 13723853"/>
                <a:gd name="connsiteY212" fmla="*/ 428746 h 812606"/>
                <a:gd name="connsiteX213" fmla="*/ 1435984 w 13723853"/>
                <a:gd name="connsiteY213" fmla="*/ 429155 h 812606"/>
                <a:gd name="connsiteX214" fmla="*/ 1434492 w 13723853"/>
                <a:gd name="connsiteY214" fmla="*/ 432249 h 812606"/>
                <a:gd name="connsiteX215" fmla="*/ 1407706 w 13723853"/>
                <a:gd name="connsiteY215" fmla="*/ 480219 h 812606"/>
                <a:gd name="connsiteX216" fmla="*/ 1394450 w 13723853"/>
                <a:gd name="connsiteY216" fmla="*/ 500854 h 812606"/>
                <a:gd name="connsiteX217" fmla="*/ 1376961 w 13723853"/>
                <a:gd name="connsiteY217" fmla="*/ 541290 h 812606"/>
                <a:gd name="connsiteX218" fmla="*/ 1384653 w 13723853"/>
                <a:gd name="connsiteY218" fmla="*/ 516106 h 812606"/>
                <a:gd name="connsiteX219" fmla="*/ 1378542 w 13723853"/>
                <a:gd name="connsiteY219" fmla="*/ 525618 h 812606"/>
                <a:gd name="connsiteX0" fmla="*/ 1378542 w 13723853"/>
                <a:gd name="connsiteY0" fmla="*/ 525618 h 812606"/>
                <a:gd name="connsiteX1" fmla="*/ 516364 w 13723853"/>
                <a:gd name="connsiteY1" fmla="*/ 664012 h 812606"/>
                <a:gd name="connsiteX2" fmla="*/ 14479 w 13723853"/>
                <a:gd name="connsiteY2" fmla="*/ 320306 h 812606"/>
                <a:gd name="connsiteX3" fmla="*/ 143492 w 13723853"/>
                <a:gd name="connsiteY3" fmla="*/ 151998 h 812606"/>
                <a:gd name="connsiteX4" fmla="*/ 513919 w 13723853"/>
                <a:gd name="connsiteY4" fmla="*/ 300594 h 812606"/>
                <a:gd name="connsiteX5" fmla="*/ 562125 w 13723853"/>
                <a:gd name="connsiteY5" fmla="*/ 347933 h 812606"/>
                <a:gd name="connsiteX6" fmla="*/ 566439 w 13723853"/>
                <a:gd name="connsiteY6" fmla="*/ 339310 h 812606"/>
                <a:gd name="connsiteX7" fmla="*/ 575975 w 13723853"/>
                <a:gd name="connsiteY7" fmla="*/ 356974 h 812606"/>
                <a:gd name="connsiteX8" fmla="*/ 1438866 w 13723853"/>
                <a:gd name="connsiteY8" fmla="*/ 383867 h 812606"/>
                <a:gd name="connsiteX9" fmla="*/ 1439118 w 13723853"/>
                <a:gd name="connsiteY9" fmla="*/ 383458 h 812606"/>
                <a:gd name="connsiteX10" fmla="*/ 1440610 w 13723853"/>
                <a:gd name="connsiteY10" fmla="*/ 380364 h 812606"/>
                <a:gd name="connsiteX11" fmla="*/ 1467396 w 13723853"/>
                <a:gd name="connsiteY11" fmla="*/ 332394 h 812606"/>
                <a:gd name="connsiteX12" fmla="*/ 1480651 w 13723853"/>
                <a:gd name="connsiteY12" fmla="*/ 311759 h 812606"/>
                <a:gd name="connsiteX13" fmla="*/ 1498141 w 13723853"/>
                <a:gd name="connsiteY13" fmla="*/ 271323 h 812606"/>
                <a:gd name="connsiteX14" fmla="*/ 1490449 w 13723853"/>
                <a:gd name="connsiteY14" fmla="*/ 296507 h 812606"/>
                <a:gd name="connsiteX15" fmla="*/ 1496559 w 13723853"/>
                <a:gd name="connsiteY15" fmla="*/ 286995 h 812606"/>
                <a:gd name="connsiteX16" fmla="*/ 1988311 w 13723853"/>
                <a:gd name="connsiteY16" fmla="*/ 5 h 812606"/>
                <a:gd name="connsiteX17" fmla="*/ 2358738 w 13723853"/>
                <a:gd name="connsiteY17" fmla="*/ 148601 h 812606"/>
                <a:gd name="connsiteX18" fmla="*/ 2406944 w 13723853"/>
                <a:gd name="connsiteY18" fmla="*/ 195940 h 812606"/>
                <a:gd name="connsiteX19" fmla="*/ 2411258 w 13723853"/>
                <a:gd name="connsiteY19" fmla="*/ 187316 h 812606"/>
                <a:gd name="connsiteX20" fmla="*/ 2420794 w 13723853"/>
                <a:gd name="connsiteY20" fmla="*/ 204981 h 812606"/>
                <a:gd name="connsiteX21" fmla="*/ 2860623 w 13723853"/>
                <a:gd name="connsiteY21" fmla="*/ 492306 h 812606"/>
                <a:gd name="connsiteX22" fmla="*/ 3126233 w 13723853"/>
                <a:gd name="connsiteY22" fmla="*/ 401519 h 812606"/>
                <a:gd name="connsiteX23" fmla="*/ 3171437 w 13723853"/>
                <a:gd name="connsiteY23" fmla="*/ 363610 h 812606"/>
                <a:gd name="connsiteX24" fmla="*/ 3177014 w 13723853"/>
                <a:gd name="connsiteY24" fmla="*/ 356534 h 812606"/>
                <a:gd name="connsiteX25" fmla="*/ 3211143 w 13723853"/>
                <a:gd name="connsiteY25" fmla="*/ 323696 h 812606"/>
                <a:gd name="connsiteX26" fmla="*/ 3236215 w 13723853"/>
                <a:gd name="connsiteY26" fmla="*/ 296657 h 812606"/>
                <a:gd name="connsiteX27" fmla="*/ 3325450 w 13723853"/>
                <a:gd name="connsiteY27" fmla="*/ 159813 h 812606"/>
                <a:gd name="connsiteX28" fmla="*/ 3342960 w 13723853"/>
                <a:gd name="connsiteY28" fmla="*/ 119329 h 812606"/>
                <a:gd name="connsiteX29" fmla="*/ 3325277 w 13723853"/>
                <a:gd name="connsiteY29" fmla="*/ 177230 h 812606"/>
                <a:gd name="connsiteX30" fmla="*/ 3288939 w 13723853"/>
                <a:gd name="connsiteY30" fmla="*/ 258678 h 812606"/>
                <a:gd name="connsiteX31" fmla="*/ 3330217 w 13723853"/>
                <a:gd name="connsiteY31" fmla="*/ 229401 h 812606"/>
                <a:gd name="connsiteX32" fmla="*/ 3603790 w 13723853"/>
                <a:gd name="connsiteY32" fmla="*/ 151996 h 812606"/>
                <a:gd name="connsiteX33" fmla="*/ 3974217 w 13723853"/>
                <a:gd name="connsiteY33" fmla="*/ 300592 h 812606"/>
                <a:gd name="connsiteX34" fmla="*/ 4022423 w 13723853"/>
                <a:gd name="connsiteY34" fmla="*/ 347931 h 812606"/>
                <a:gd name="connsiteX35" fmla="*/ 4026737 w 13723853"/>
                <a:gd name="connsiteY35" fmla="*/ 339308 h 812606"/>
                <a:gd name="connsiteX36" fmla="*/ 4036273 w 13723853"/>
                <a:gd name="connsiteY36" fmla="*/ 356972 h 812606"/>
                <a:gd name="connsiteX37" fmla="*/ 4476102 w 13723853"/>
                <a:gd name="connsiteY37" fmla="*/ 644298 h 812606"/>
                <a:gd name="connsiteX38" fmla="*/ 4899164 w 13723853"/>
                <a:gd name="connsiteY38" fmla="*/ 383865 h 812606"/>
                <a:gd name="connsiteX39" fmla="*/ 4899416 w 13723853"/>
                <a:gd name="connsiteY39" fmla="*/ 383456 h 812606"/>
                <a:gd name="connsiteX40" fmla="*/ 4900908 w 13723853"/>
                <a:gd name="connsiteY40" fmla="*/ 380362 h 812606"/>
                <a:gd name="connsiteX41" fmla="*/ 4927694 w 13723853"/>
                <a:gd name="connsiteY41" fmla="*/ 332392 h 812606"/>
                <a:gd name="connsiteX42" fmla="*/ 4940949 w 13723853"/>
                <a:gd name="connsiteY42" fmla="*/ 311757 h 812606"/>
                <a:gd name="connsiteX43" fmla="*/ 4958439 w 13723853"/>
                <a:gd name="connsiteY43" fmla="*/ 271321 h 812606"/>
                <a:gd name="connsiteX44" fmla="*/ 4950747 w 13723853"/>
                <a:gd name="connsiteY44" fmla="*/ 296505 h 812606"/>
                <a:gd name="connsiteX45" fmla="*/ 4956857 w 13723853"/>
                <a:gd name="connsiteY45" fmla="*/ 286993 h 812606"/>
                <a:gd name="connsiteX46" fmla="*/ 5448609 w 13723853"/>
                <a:gd name="connsiteY46" fmla="*/ 3 h 812606"/>
                <a:gd name="connsiteX47" fmla="*/ 5819036 w 13723853"/>
                <a:gd name="connsiteY47" fmla="*/ 148599 h 812606"/>
                <a:gd name="connsiteX48" fmla="*/ 5867242 w 13723853"/>
                <a:gd name="connsiteY48" fmla="*/ 195938 h 812606"/>
                <a:gd name="connsiteX49" fmla="*/ 5871556 w 13723853"/>
                <a:gd name="connsiteY49" fmla="*/ 187314 h 812606"/>
                <a:gd name="connsiteX50" fmla="*/ 5881092 w 13723853"/>
                <a:gd name="connsiteY50" fmla="*/ 204979 h 812606"/>
                <a:gd name="connsiteX51" fmla="*/ 6320921 w 13723853"/>
                <a:gd name="connsiteY51" fmla="*/ 492304 h 812606"/>
                <a:gd name="connsiteX52" fmla="*/ 6586531 w 13723853"/>
                <a:gd name="connsiteY52" fmla="*/ 401517 h 812606"/>
                <a:gd name="connsiteX53" fmla="*/ 6631735 w 13723853"/>
                <a:gd name="connsiteY53" fmla="*/ 363608 h 812606"/>
                <a:gd name="connsiteX54" fmla="*/ 6637312 w 13723853"/>
                <a:gd name="connsiteY54" fmla="*/ 356532 h 812606"/>
                <a:gd name="connsiteX55" fmla="*/ 6671441 w 13723853"/>
                <a:gd name="connsiteY55" fmla="*/ 323694 h 812606"/>
                <a:gd name="connsiteX56" fmla="*/ 6696513 w 13723853"/>
                <a:gd name="connsiteY56" fmla="*/ 296655 h 812606"/>
                <a:gd name="connsiteX57" fmla="*/ 6785748 w 13723853"/>
                <a:gd name="connsiteY57" fmla="*/ 159811 h 812606"/>
                <a:gd name="connsiteX58" fmla="*/ 6803258 w 13723853"/>
                <a:gd name="connsiteY58" fmla="*/ 119327 h 812606"/>
                <a:gd name="connsiteX59" fmla="*/ 6785574 w 13723853"/>
                <a:gd name="connsiteY59" fmla="*/ 177228 h 812606"/>
                <a:gd name="connsiteX60" fmla="*/ 6749236 w 13723853"/>
                <a:gd name="connsiteY60" fmla="*/ 258677 h 812606"/>
                <a:gd name="connsiteX61" fmla="*/ 6790515 w 13723853"/>
                <a:gd name="connsiteY61" fmla="*/ 229399 h 812606"/>
                <a:gd name="connsiteX62" fmla="*/ 7064088 w 13723853"/>
                <a:gd name="connsiteY62" fmla="*/ 151994 h 812606"/>
                <a:gd name="connsiteX63" fmla="*/ 7434515 w 13723853"/>
                <a:gd name="connsiteY63" fmla="*/ 300590 h 812606"/>
                <a:gd name="connsiteX64" fmla="*/ 7482721 w 13723853"/>
                <a:gd name="connsiteY64" fmla="*/ 347929 h 812606"/>
                <a:gd name="connsiteX65" fmla="*/ 7487035 w 13723853"/>
                <a:gd name="connsiteY65" fmla="*/ 339306 h 812606"/>
                <a:gd name="connsiteX66" fmla="*/ 7496571 w 13723853"/>
                <a:gd name="connsiteY66" fmla="*/ 356970 h 812606"/>
                <a:gd name="connsiteX67" fmla="*/ 7936399 w 13723853"/>
                <a:gd name="connsiteY67" fmla="*/ 644296 h 812606"/>
                <a:gd name="connsiteX68" fmla="*/ 8359462 w 13723853"/>
                <a:gd name="connsiteY68" fmla="*/ 383863 h 812606"/>
                <a:gd name="connsiteX69" fmla="*/ 8359713 w 13723853"/>
                <a:gd name="connsiteY69" fmla="*/ 383454 h 812606"/>
                <a:gd name="connsiteX70" fmla="*/ 8361206 w 13723853"/>
                <a:gd name="connsiteY70" fmla="*/ 380360 h 812606"/>
                <a:gd name="connsiteX71" fmla="*/ 8387992 w 13723853"/>
                <a:gd name="connsiteY71" fmla="*/ 332390 h 812606"/>
                <a:gd name="connsiteX72" fmla="*/ 8401246 w 13723853"/>
                <a:gd name="connsiteY72" fmla="*/ 311755 h 812606"/>
                <a:gd name="connsiteX73" fmla="*/ 8418737 w 13723853"/>
                <a:gd name="connsiteY73" fmla="*/ 271319 h 812606"/>
                <a:gd name="connsiteX74" fmla="*/ 8411045 w 13723853"/>
                <a:gd name="connsiteY74" fmla="*/ 296503 h 812606"/>
                <a:gd name="connsiteX75" fmla="*/ 8417155 w 13723853"/>
                <a:gd name="connsiteY75" fmla="*/ 286991 h 812606"/>
                <a:gd name="connsiteX76" fmla="*/ 8908907 w 13723853"/>
                <a:gd name="connsiteY76" fmla="*/ 1 h 812606"/>
                <a:gd name="connsiteX77" fmla="*/ 9279334 w 13723853"/>
                <a:gd name="connsiteY77" fmla="*/ 148597 h 812606"/>
                <a:gd name="connsiteX78" fmla="*/ 9327540 w 13723853"/>
                <a:gd name="connsiteY78" fmla="*/ 195936 h 812606"/>
                <a:gd name="connsiteX79" fmla="*/ 9331854 w 13723853"/>
                <a:gd name="connsiteY79" fmla="*/ 187312 h 812606"/>
                <a:gd name="connsiteX80" fmla="*/ 9341390 w 13723853"/>
                <a:gd name="connsiteY80" fmla="*/ 204977 h 812606"/>
                <a:gd name="connsiteX81" fmla="*/ 9781218 w 13723853"/>
                <a:gd name="connsiteY81" fmla="*/ 492302 h 812606"/>
                <a:gd name="connsiteX82" fmla="*/ 10046829 w 13723853"/>
                <a:gd name="connsiteY82" fmla="*/ 401515 h 812606"/>
                <a:gd name="connsiteX83" fmla="*/ 10092036 w 13723853"/>
                <a:gd name="connsiteY83" fmla="*/ 363604 h 812606"/>
                <a:gd name="connsiteX84" fmla="*/ 10097610 w 13723853"/>
                <a:gd name="connsiteY84" fmla="*/ 356531 h 812606"/>
                <a:gd name="connsiteX85" fmla="*/ 10131730 w 13723853"/>
                <a:gd name="connsiteY85" fmla="*/ 323702 h 812606"/>
                <a:gd name="connsiteX86" fmla="*/ 10156811 w 13723853"/>
                <a:gd name="connsiteY86" fmla="*/ 296653 h 812606"/>
                <a:gd name="connsiteX87" fmla="*/ 10246046 w 13723853"/>
                <a:gd name="connsiteY87" fmla="*/ 159809 h 812606"/>
                <a:gd name="connsiteX88" fmla="*/ 10263556 w 13723853"/>
                <a:gd name="connsiteY88" fmla="*/ 119325 h 812606"/>
                <a:gd name="connsiteX89" fmla="*/ 10245872 w 13723853"/>
                <a:gd name="connsiteY89" fmla="*/ 177226 h 812606"/>
                <a:gd name="connsiteX90" fmla="*/ 10209533 w 13723853"/>
                <a:gd name="connsiteY90" fmla="*/ 258676 h 812606"/>
                <a:gd name="connsiteX91" fmla="*/ 10250813 w 13723853"/>
                <a:gd name="connsiteY91" fmla="*/ 229399 h 812606"/>
                <a:gd name="connsiteX92" fmla="*/ 10524386 w 13723853"/>
                <a:gd name="connsiteY92" fmla="*/ 151993 h 812606"/>
                <a:gd name="connsiteX93" fmla="*/ 10894813 w 13723853"/>
                <a:gd name="connsiteY93" fmla="*/ 300589 h 812606"/>
                <a:gd name="connsiteX94" fmla="*/ 10943019 w 13723853"/>
                <a:gd name="connsiteY94" fmla="*/ 347928 h 812606"/>
                <a:gd name="connsiteX95" fmla="*/ 10947333 w 13723853"/>
                <a:gd name="connsiteY95" fmla="*/ 339305 h 812606"/>
                <a:gd name="connsiteX96" fmla="*/ 10956868 w 13723853"/>
                <a:gd name="connsiteY96" fmla="*/ 356969 h 812606"/>
                <a:gd name="connsiteX97" fmla="*/ 11396698 w 13723853"/>
                <a:gd name="connsiteY97" fmla="*/ 644295 h 812606"/>
                <a:gd name="connsiteX98" fmla="*/ 11819760 w 13723853"/>
                <a:gd name="connsiteY98" fmla="*/ 383862 h 812606"/>
                <a:gd name="connsiteX99" fmla="*/ 11820012 w 13723853"/>
                <a:gd name="connsiteY99" fmla="*/ 383453 h 812606"/>
                <a:gd name="connsiteX100" fmla="*/ 11821504 w 13723853"/>
                <a:gd name="connsiteY100" fmla="*/ 380359 h 812606"/>
                <a:gd name="connsiteX101" fmla="*/ 11848290 w 13723853"/>
                <a:gd name="connsiteY101" fmla="*/ 332389 h 812606"/>
                <a:gd name="connsiteX102" fmla="*/ 11861545 w 13723853"/>
                <a:gd name="connsiteY102" fmla="*/ 311754 h 812606"/>
                <a:gd name="connsiteX103" fmla="*/ 11879034 w 13723853"/>
                <a:gd name="connsiteY103" fmla="*/ 271318 h 812606"/>
                <a:gd name="connsiteX104" fmla="*/ 11871343 w 13723853"/>
                <a:gd name="connsiteY104" fmla="*/ 296502 h 812606"/>
                <a:gd name="connsiteX105" fmla="*/ 11877453 w 13723853"/>
                <a:gd name="connsiteY105" fmla="*/ 286990 h 812606"/>
                <a:gd name="connsiteX106" fmla="*/ 12369205 w 13723853"/>
                <a:gd name="connsiteY106" fmla="*/ 0 h 812606"/>
                <a:gd name="connsiteX107" fmla="*/ 12739632 w 13723853"/>
                <a:gd name="connsiteY107" fmla="*/ 148596 h 812606"/>
                <a:gd name="connsiteX108" fmla="*/ 12787838 w 13723853"/>
                <a:gd name="connsiteY108" fmla="*/ 195935 h 812606"/>
                <a:gd name="connsiteX109" fmla="*/ 12792152 w 13723853"/>
                <a:gd name="connsiteY109" fmla="*/ 187311 h 812606"/>
                <a:gd name="connsiteX110" fmla="*/ 12801688 w 13723853"/>
                <a:gd name="connsiteY110" fmla="*/ 204976 h 812606"/>
                <a:gd name="connsiteX111" fmla="*/ 13241517 w 13723853"/>
                <a:gd name="connsiteY111" fmla="*/ 492302 h 812606"/>
                <a:gd name="connsiteX112" fmla="*/ 13706344 w 13723853"/>
                <a:gd name="connsiteY112" fmla="*/ 159808 h 812606"/>
                <a:gd name="connsiteX113" fmla="*/ 13723853 w 13723853"/>
                <a:gd name="connsiteY113" fmla="*/ 119324 h 812606"/>
                <a:gd name="connsiteX114" fmla="*/ 13706170 w 13723853"/>
                <a:gd name="connsiteY114" fmla="*/ 177225 h 812606"/>
                <a:gd name="connsiteX115" fmla="*/ 13112504 w 13723853"/>
                <a:gd name="connsiteY115" fmla="*/ 660610 h 812606"/>
                <a:gd name="connsiteX116" fmla="*/ 12742077 w 13723853"/>
                <a:gd name="connsiteY116" fmla="*/ 512014 h 812606"/>
                <a:gd name="connsiteX117" fmla="*/ 12693871 w 13723853"/>
                <a:gd name="connsiteY117" fmla="*/ 464675 h 812606"/>
                <a:gd name="connsiteX118" fmla="*/ 12689556 w 13723853"/>
                <a:gd name="connsiteY118" fmla="*/ 473298 h 812606"/>
                <a:gd name="connsiteX119" fmla="*/ 12680021 w 13723853"/>
                <a:gd name="connsiteY119" fmla="*/ 455634 h 812606"/>
                <a:gd name="connsiteX120" fmla="*/ 12240192 w 13723853"/>
                <a:gd name="connsiteY120" fmla="*/ 168308 h 812606"/>
                <a:gd name="connsiteX121" fmla="*/ 11817130 w 13723853"/>
                <a:gd name="connsiteY121" fmla="*/ 428741 h 812606"/>
                <a:gd name="connsiteX122" fmla="*/ 11816878 w 13723853"/>
                <a:gd name="connsiteY122" fmla="*/ 429150 h 812606"/>
                <a:gd name="connsiteX123" fmla="*/ 11815386 w 13723853"/>
                <a:gd name="connsiteY123" fmla="*/ 432244 h 812606"/>
                <a:gd name="connsiteX124" fmla="*/ 11788599 w 13723853"/>
                <a:gd name="connsiteY124" fmla="*/ 480214 h 812606"/>
                <a:gd name="connsiteX125" fmla="*/ 11775345 w 13723853"/>
                <a:gd name="connsiteY125" fmla="*/ 500849 h 812606"/>
                <a:gd name="connsiteX126" fmla="*/ 11757855 w 13723853"/>
                <a:gd name="connsiteY126" fmla="*/ 541285 h 812606"/>
                <a:gd name="connsiteX127" fmla="*/ 11765546 w 13723853"/>
                <a:gd name="connsiteY127" fmla="*/ 516101 h 812606"/>
                <a:gd name="connsiteX128" fmla="*/ 11759437 w 13723853"/>
                <a:gd name="connsiteY128" fmla="*/ 525613 h 812606"/>
                <a:gd name="connsiteX129" fmla="*/ 11267684 w 13723853"/>
                <a:gd name="connsiteY129" fmla="*/ 812603 h 812606"/>
                <a:gd name="connsiteX130" fmla="*/ 10897257 w 13723853"/>
                <a:gd name="connsiteY130" fmla="*/ 664007 h 812606"/>
                <a:gd name="connsiteX131" fmla="*/ 10849051 w 13723853"/>
                <a:gd name="connsiteY131" fmla="*/ 616668 h 812606"/>
                <a:gd name="connsiteX132" fmla="*/ 10844737 w 13723853"/>
                <a:gd name="connsiteY132" fmla="*/ 625292 h 812606"/>
                <a:gd name="connsiteX133" fmla="*/ 10835202 w 13723853"/>
                <a:gd name="connsiteY133" fmla="*/ 607627 h 812606"/>
                <a:gd name="connsiteX134" fmla="*/ 10395373 w 13723853"/>
                <a:gd name="connsiteY134" fmla="*/ 320302 h 812606"/>
                <a:gd name="connsiteX135" fmla="*/ 10129762 w 13723853"/>
                <a:gd name="connsiteY135" fmla="*/ 411089 h 812606"/>
                <a:gd name="connsiteX136" fmla="*/ 10084555 w 13723853"/>
                <a:gd name="connsiteY136" fmla="*/ 449000 h 812606"/>
                <a:gd name="connsiteX137" fmla="*/ 10078982 w 13723853"/>
                <a:gd name="connsiteY137" fmla="*/ 456073 h 812606"/>
                <a:gd name="connsiteX138" fmla="*/ 10044861 w 13723853"/>
                <a:gd name="connsiteY138" fmla="*/ 488902 h 812606"/>
                <a:gd name="connsiteX139" fmla="*/ 10019780 w 13723853"/>
                <a:gd name="connsiteY139" fmla="*/ 515951 h 812606"/>
                <a:gd name="connsiteX140" fmla="*/ 9930545 w 13723853"/>
                <a:gd name="connsiteY140" fmla="*/ 652795 h 812606"/>
                <a:gd name="connsiteX141" fmla="*/ 9913035 w 13723853"/>
                <a:gd name="connsiteY141" fmla="*/ 693279 h 812606"/>
                <a:gd name="connsiteX142" fmla="*/ 9930719 w 13723853"/>
                <a:gd name="connsiteY142" fmla="*/ 635378 h 812606"/>
                <a:gd name="connsiteX143" fmla="*/ 9967058 w 13723853"/>
                <a:gd name="connsiteY143" fmla="*/ 553928 h 812606"/>
                <a:gd name="connsiteX144" fmla="*/ 9925778 w 13723853"/>
                <a:gd name="connsiteY144" fmla="*/ 583206 h 812606"/>
                <a:gd name="connsiteX145" fmla="*/ 9652206 w 13723853"/>
                <a:gd name="connsiteY145" fmla="*/ 660611 h 812606"/>
                <a:gd name="connsiteX146" fmla="*/ 9281779 w 13723853"/>
                <a:gd name="connsiteY146" fmla="*/ 512015 h 812606"/>
                <a:gd name="connsiteX147" fmla="*/ 9233572 w 13723853"/>
                <a:gd name="connsiteY147" fmla="*/ 464676 h 812606"/>
                <a:gd name="connsiteX148" fmla="*/ 9229259 w 13723853"/>
                <a:gd name="connsiteY148" fmla="*/ 473299 h 812606"/>
                <a:gd name="connsiteX149" fmla="*/ 9219723 w 13723853"/>
                <a:gd name="connsiteY149" fmla="*/ 455635 h 812606"/>
                <a:gd name="connsiteX150" fmla="*/ 8779893 w 13723853"/>
                <a:gd name="connsiteY150" fmla="*/ 168309 h 812606"/>
                <a:gd name="connsiteX151" fmla="*/ 8356831 w 13723853"/>
                <a:gd name="connsiteY151" fmla="*/ 428742 h 812606"/>
                <a:gd name="connsiteX152" fmla="*/ 8356580 w 13723853"/>
                <a:gd name="connsiteY152" fmla="*/ 429151 h 812606"/>
                <a:gd name="connsiteX153" fmla="*/ 8355088 w 13723853"/>
                <a:gd name="connsiteY153" fmla="*/ 432245 h 812606"/>
                <a:gd name="connsiteX154" fmla="*/ 8328302 w 13723853"/>
                <a:gd name="connsiteY154" fmla="*/ 480215 h 812606"/>
                <a:gd name="connsiteX155" fmla="*/ 8315046 w 13723853"/>
                <a:gd name="connsiteY155" fmla="*/ 500850 h 812606"/>
                <a:gd name="connsiteX156" fmla="*/ 8297557 w 13723853"/>
                <a:gd name="connsiteY156" fmla="*/ 541286 h 812606"/>
                <a:gd name="connsiteX157" fmla="*/ 8305248 w 13723853"/>
                <a:gd name="connsiteY157" fmla="*/ 516102 h 812606"/>
                <a:gd name="connsiteX158" fmla="*/ 8299138 w 13723853"/>
                <a:gd name="connsiteY158" fmla="*/ 525614 h 812606"/>
                <a:gd name="connsiteX159" fmla="*/ 7807387 w 13723853"/>
                <a:gd name="connsiteY159" fmla="*/ 812604 h 812606"/>
                <a:gd name="connsiteX160" fmla="*/ 7436959 w 13723853"/>
                <a:gd name="connsiteY160" fmla="*/ 664008 h 812606"/>
                <a:gd name="connsiteX161" fmla="*/ 7388753 w 13723853"/>
                <a:gd name="connsiteY161" fmla="*/ 616669 h 812606"/>
                <a:gd name="connsiteX162" fmla="*/ 7384439 w 13723853"/>
                <a:gd name="connsiteY162" fmla="*/ 625293 h 812606"/>
                <a:gd name="connsiteX163" fmla="*/ 7374904 w 13723853"/>
                <a:gd name="connsiteY163" fmla="*/ 607628 h 812606"/>
                <a:gd name="connsiteX164" fmla="*/ 6935074 w 13723853"/>
                <a:gd name="connsiteY164" fmla="*/ 320302 h 812606"/>
                <a:gd name="connsiteX165" fmla="*/ 6669465 w 13723853"/>
                <a:gd name="connsiteY165" fmla="*/ 411089 h 812606"/>
                <a:gd name="connsiteX166" fmla="*/ 6624260 w 13723853"/>
                <a:gd name="connsiteY166" fmla="*/ 448999 h 812606"/>
                <a:gd name="connsiteX167" fmla="*/ 6618684 w 13723853"/>
                <a:gd name="connsiteY167" fmla="*/ 456075 h 812606"/>
                <a:gd name="connsiteX168" fmla="*/ 6584554 w 13723853"/>
                <a:gd name="connsiteY168" fmla="*/ 488913 h 812606"/>
                <a:gd name="connsiteX169" fmla="*/ 6559482 w 13723853"/>
                <a:gd name="connsiteY169" fmla="*/ 515952 h 812606"/>
                <a:gd name="connsiteX170" fmla="*/ 6470247 w 13723853"/>
                <a:gd name="connsiteY170" fmla="*/ 652796 h 812606"/>
                <a:gd name="connsiteX171" fmla="*/ 6452738 w 13723853"/>
                <a:gd name="connsiteY171" fmla="*/ 693280 h 812606"/>
                <a:gd name="connsiteX172" fmla="*/ 6470421 w 13723853"/>
                <a:gd name="connsiteY172" fmla="*/ 635379 h 812606"/>
                <a:gd name="connsiteX173" fmla="*/ 6506759 w 13723853"/>
                <a:gd name="connsiteY173" fmla="*/ 553930 h 812606"/>
                <a:gd name="connsiteX174" fmla="*/ 6465480 w 13723853"/>
                <a:gd name="connsiteY174" fmla="*/ 583208 h 812606"/>
                <a:gd name="connsiteX175" fmla="*/ 6191908 w 13723853"/>
                <a:gd name="connsiteY175" fmla="*/ 660613 h 812606"/>
                <a:gd name="connsiteX176" fmla="*/ 5821481 w 13723853"/>
                <a:gd name="connsiteY176" fmla="*/ 512017 h 812606"/>
                <a:gd name="connsiteX177" fmla="*/ 5773274 w 13723853"/>
                <a:gd name="connsiteY177" fmla="*/ 464678 h 812606"/>
                <a:gd name="connsiteX178" fmla="*/ 5768961 w 13723853"/>
                <a:gd name="connsiteY178" fmla="*/ 473301 h 812606"/>
                <a:gd name="connsiteX179" fmla="*/ 5759425 w 13723853"/>
                <a:gd name="connsiteY179" fmla="*/ 455637 h 812606"/>
                <a:gd name="connsiteX180" fmla="*/ 5319596 w 13723853"/>
                <a:gd name="connsiteY180" fmla="*/ 168311 h 812606"/>
                <a:gd name="connsiteX181" fmla="*/ 4896534 w 13723853"/>
                <a:gd name="connsiteY181" fmla="*/ 428744 h 812606"/>
                <a:gd name="connsiteX182" fmla="*/ 4896282 w 13723853"/>
                <a:gd name="connsiteY182" fmla="*/ 429153 h 812606"/>
                <a:gd name="connsiteX183" fmla="*/ 4894790 w 13723853"/>
                <a:gd name="connsiteY183" fmla="*/ 432247 h 812606"/>
                <a:gd name="connsiteX184" fmla="*/ 4868004 w 13723853"/>
                <a:gd name="connsiteY184" fmla="*/ 480217 h 812606"/>
                <a:gd name="connsiteX185" fmla="*/ 4854748 w 13723853"/>
                <a:gd name="connsiteY185" fmla="*/ 500852 h 812606"/>
                <a:gd name="connsiteX186" fmla="*/ 4837259 w 13723853"/>
                <a:gd name="connsiteY186" fmla="*/ 541288 h 812606"/>
                <a:gd name="connsiteX187" fmla="*/ 4844951 w 13723853"/>
                <a:gd name="connsiteY187" fmla="*/ 516104 h 812606"/>
                <a:gd name="connsiteX188" fmla="*/ 4838840 w 13723853"/>
                <a:gd name="connsiteY188" fmla="*/ 525616 h 812606"/>
                <a:gd name="connsiteX189" fmla="*/ 4347089 w 13723853"/>
                <a:gd name="connsiteY189" fmla="*/ 812606 h 812606"/>
                <a:gd name="connsiteX190" fmla="*/ 3976662 w 13723853"/>
                <a:gd name="connsiteY190" fmla="*/ 664010 h 812606"/>
                <a:gd name="connsiteX191" fmla="*/ 3928455 w 13723853"/>
                <a:gd name="connsiteY191" fmla="*/ 616671 h 812606"/>
                <a:gd name="connsiteX192" fmla="*/ 3924142 w 13723853"/>
                <a:gd name="connsiteY192" fmla="*/ 625295 h 812606"/>
                <a:gd name="connsiteX193" fmla="*/ 3914606 w 13723853"/>
                <a:gd name="connsiteY193" fmla="*/ 607630 h 812606"/>
                <a:gd name="connsiteX194" fmla="*/ 3474777 w 13723853"/>
                <a:gd name="connsiteY194" fmla="*/ 320304 h 812606"/>
                <a:gd name="connsiteX195" fmla="*/ 3209167 w 13723853"/>
                <a:gd name="connsiteY195" fmla="*/ 411091 h 812606"/>
                <a:gd name="connsiteX196" fmla="*/ 3163963 w 13723853"/>
                <a:gd name="connsiteY196" fmla="*/ 449001 h 812606"/>
                <a:gd name="connsiteX197" fmla="*/ 3158386 w 13723853"/>
                <a:gd name="connsiteY197" fmla="*/ 456077 h 812606"/>
                <a:gd name="connsiteX198" fmla="*/ 3124257 w 13723853"/>
                <a:gd name="connsiteY198" fmla="*/ 488915 h 812606"/>
                <a:gd name="connsiteX199" fmla="*/ 3099185 w 13723853"/>
                <a:gd name="connsiteY199" fmla="*/ 515954 h 812606"/>
                <a:gd name="connsiteX200" fmla="*/ 3009950 w 13723853"/>
                <a:gd name="connsiteY200" fmla="*/ 652798 h 812606"/>
                <a:gd name="connsiteX201" fmla="*/ 2992440 w 13723853"/>
                <a:gd name="connsiteY201" fmla="*/ 693282 h 812606"/>
                <a:gd name="connsiteX202" fmla="*/ 3010123 w 13723853"/>
                <a:gd name="connsiteY202" fmla="*/ 635381 h 812606"/>
                <a:gd name="connsiteX203" fmla="*/ 3046461 w 13723853"/>
                <a:gd name="connsiteY203" fmla="*/ 553933 h 812606"/>
                <a:gd name="connsiteX204" fmla="*/ 3005183 w 13723853"/>
                <a:gd name="connsiteY204" fmla="*/ 583210 h 812606"/>
                <a:gd name="connsiteX205" fmla="*/ 2731610 w 13723853"/>
                <a:gd name="connsiteY205" fmla="*/ 660615 h 812606"/>
                <a:gd name="connsiteX206" fmla="*/ 2361183 w 13723853"/>
                <a:gd name="connsiteY206" fmla="*/ 512019 h 812606"/>
                <a:gd name="connsiteX207" fmla="*/ 2312977 w 13723853"/>
                <a:gd name="connsiteY207" fmla="*/ 464680 h 812606"/>
                <a:gd name="connsiteX208" fmla="*/ 2308663 w 13723853"/>
                <a:gd name="connsiteY208" fmla="*/ 473303 h 812606"/>
                <a:gd name="connsiteX209" fmla="*/ 2299127 w 13723853"/>
                <a:gd name="connsiteY209" fmla="*/ 455639 h 812606"/>
                <a:gd name="connsiteX210" fmla="*/ 1859298 w 13723853"/>
                <a:gd name="connsiteY210" fmla="*/ 168313 h 812606"/>
                <a:gd name="connsiteX211" fmla="*/ 1436236 w 13723853"/>
                <a:gd name="connsiteY211" fmla="*/ 428746 h 812606"/>
                <a:gd name="connsiteX212" fmla="*/ 1435984 w 13723853"/>
                <a:gd name="connsiteY212" fmla="*/ 429155 h 812606"/>
                <a:gd name="connsiteX213" fmla="*/ 1434492 w 13723853"/>
                <a:gd name="connsiteY213" fmla="*/ 432249 h 812606"/>
                <a:gd name="connsiteX214" fmla="*/ 1407706 w 13723853"/>
                <a:gd name="connsiteY214" fmla="*/ 480219 h 812606"/>
                <a:gd name="connsiteX215" fmla="*/ 1394450 w 13723853"/>
                <a:gd name="connsiteY215" fmla="*/ 500854 h 812606"/>
                <a:gd name="connsiteX216" fmla="*/ 1376961 w 13723853"/>
                <a:gd name="connsiteY216" fmla="*/ 541290 h 812606"/>
                <a:gd name="connsiteX217" fmla="*/ 1384653 w 13723853"/>
                <a:gd name="connsiteY217" fmla="*/ 516106 h 812606"/>
                <a:gd name="connsiteX218" fmla="*/ 1378542 w 13723853"/>
                <a:gd name="connsiteY218" fmla="*/ 525618 h 812606"/>
                <a:gd name="connsiteX0" fmla="*/ 1443118 w 13788429"/>
                <a:gd name="connsiteY0" fmla="*/ 525618 h 812606"/>
                <a:gd name="connsiteX1" fmla="*/ 79055 w 13788429"/>
                <a:gd name="connsiteY1" fmla="*/ 320306 h 812606"/>
                <a:gd name="connsiteX2" fmla="*/ 208068 w 13788429"/>
                <a:gd name="connsiteY2" fmla="*/ 151998 h 812606"/>
                <a:gd name="connsiteX3" fmla="*/ 578495 w 13788429"/>
                <a:gd name="connsiteY3" fmla="*/ 300594 h 812606"/>
                <a:gd name="connsiteX4" fmla="*/ 626701 w 13788429"/>
                <a:gd name="connsiteY4" fmla="*/ 347933 h 812606"/>
                <a:gd name="connsiteX5" fmla="*/ 631015 w 13788429"/>
                <a:gd name="connsiteY5" fmla="*/ 339310 h 812606"/>
                <a:gd name="connsiteX6" fmla="*/ 640551 w 13788429"/>
                <a:gd name="connsiteY6" fmla="*/ 356974 h 812606"/>
                <a:gd name="connsiteX7" fmla="*/ 1503442 w 13788429"/>
                <a:gd name="connsiteY7" fmla="*/ 383867 h 812606"/>
                <a:gd name="connsiteX8" fmla="*/ 1503694 w 13788429"/>
                <a:gd name="connsiteY8" fmla="*/ 383458 h 812606"/>
                <a:gd name="connsiteX9" fmla="*/ 1505186 w 13788429"/>
                <a:gd name="connsiteY9" fmla="*/ 380364 h 812606"/>
                <a:gd name="connsiteX10" fmla="*/ 1531972 w 13788429"/>
                <a:gd name="connsiteY10" fmla="*/ 332394 h 812606"/>
                <a:gd name="connsiteX11" fmla="*/ 1545227 w 13788429"/>
                <a:gd name="connsiteY11" fmla="*/ 311759 h 812606"/>
                <a:gd name="connsiteX12" fmla="*/ 1562717 w 13788429"/>
                <a:gd name="connsiteY12" fmla="*/ 271323 h 812606"/>
                <a:gd name="connsiteX13" fmla="*/ 1555025 w 13788429"/>
                <a:gd name="connsiteY13" fmla="*/ 296507 h 812606"/>
                <a:gd name="connsiteX14" fmla="*/ 1561135 w 13788429"/>
                <a:gd name="connsiteY14" fmla="*/ 286995 h 812606"/>
                <a:gd name="connsiteX15" fmla="*/ 2052887 w 13788429"/>
                <a:gd name="connsiteY15" fmla="*/ 5 h 812606"/>
                <a:gd name="connsiteX16" fmla="*/ 2423314 w 13788429"/>
                <a:gd name="connsiteY16" fmla="*/ 148601 h 812606"/>
                <a:gd name="connsiteX17" fmla="*/ 2471520 w 13788429"/>
                <a:gd name="connsiteY17" fmla="*/ 195940 h 812606"/>
                <a:gd name="connsiteX18" fmla="*/ 2475834 w 13788429"/>
                <a:gd name="connsiteY18" fmla="*/ 187316 h 812606"/>
                <a:gd name="connsiteX19" fmla="*/ 2485370 w 13788429"/>
                <a:gd name="connsiteY19" fmla="*/ 204981 h 812606"/>
                <a:gd name="connsiteX20" fmla="*/ 2925199 w 13788429"/>
                <a:gd name="connsiteY20" fmla="*/ 492306 h 812606"/>
                <a:gd name="connsiteX21" fmla="*/ 3190809 w 13788429"/>
                <a:gd name="connsiteY21" fmla="*/ 401519 h 812606"/>
                <a:gd name="connsiteX22" fmla="*/ 3236013 w 13788429"/>
                <a:gd name="connsiteY22" fmla="*/ 363610 h 812606"/>
                <a:gd name="connsiteX23" fmla="*/ 3241590 w 13788429"/>
                <a:gd name="connsiteY23" fmla="*/ 356534 h 812606"/>
                <a:gd name="connsiteX24" fmla="*/ 3275719 w 13788429"/>
                <a:gd name="connsiteY24" fmla="*/ 323696 h 812606"/>
                <a:gd name="connsiteX25" fmla="*/ 3300791 w 13788429"/>
                <a:gd name="connsiteY25" fmla="*/ 296657 h 812606"/>
                <a:gd name="connsiteX26" fmla="*/ 3390026 w 13788429"/>
                <a:gd name="connsiteY26" fmla="*/ 159813 h 812606"/>
                <a:gd name="connsiteX27" fmla="*/ 3407536 w 13788429"/>
                <a:gd name="connsiteY27" fmla="*/ 119329 h 812606"/>
                <a:gd name="connsiteX28" fmla="*/ 3389853 w 13788429"/>
                <a:gd name="connsiteY28" fmla="*/ 177230 h 812606"/>
                <a:gd name="connsiteX29" fmla="*/ 3353515 w 13788429"/>
                <a:gd name="connsiteY29" fmla="*/ 258678 h 812606"/>
                <a:gd name="connsiteX30" fmla="*/ 3394793 w 13788429"/>
                <a:gd name="connsiteY30" fmla="*/ 229401 h 812606"/>
                <a:gd name="connsiteX31" fmla="*/ 3668366 w 13788429"/>
                <a:gd name="connsiteY31" fmla="*/ 151996 h 812606"/>
                <a:gd name="connsiteX32" fmla="*/ 4038793 w 13788429"/>
                <a:gd name="connsiteY32" fmla="*/ 300592 h 812606"/>
                <a:gd name="connsiteX33" fmla="*/ 4086999 w 13788429"/>
                <a:gd name="connsiteY33" fmla="*/ 347931 h 812606"/>
                <a:gd name="connsiteX34" fmla="*/ 4091313 w 13788429"/>
                <a:gd name="connsiteY34" fmla="*/ 339308 h 812606"/>
                <a:gd name="connsiteX35" fmla="*/ 4100849 w 13788429"/>
                <a:gd name="connsiteY35" fmla="*/ 356972 h 812606"/>
                <a:gd name="connsiteX36" fmla="*/ 4540678 w 13788429"/>
                <a:gd name="connsiteY36" fmla="*/ 644298 h 812606"/>
                <a:gd name="connsiteX37" fmla="*/ 4963740 w 13788429"/>
                <a:gd name="connsiteY37" fmla="*/ 383865 h 812606"/>
                <a:gd name="connsiteX38" fmla="*/ 4963992 w 13788429"/>
                <a:gd name="connsiteY38" fmla="*/ 383456 h 812606"/>
                <a:gd name="connsiteX39" fmla="*/ 4965484 w 13788429"/>
                <a:gd name="connsiteY39" fmla="*/ 380362 h 812606"/>
                <a:gd name="connsiteX40" fmla="*/ 4992270 w 13788429"/>
                <a:gd name="connsiteY40" fmla="*/ 332392 h 812606"/>
                <a:gd name="connsiteX41" fmla="*/ 5005525 w 13788429"/>
                <a:gd name="connsiteY41" fmla="*/ 311757 h 812606"/>
                <a:gd name="connsiteX42" fmla="*/ 5023015 w 13788429"/>
                <a:gd name="connsiteY42" fmla="*/ 271321 h 812606"/>
                <a:gd name="connsiteX43" fmla="*/ 5015323 w 13788429"/>
                <a:gd name="connsiteY43" fmla="*/ 296505 h 812606"/>
                <a:gd name="connsiteX44" fmla="*/ 5021433 w 13788429"/>
                <a:gd name="connsiteY44" fmla="*/ 286993 h 812606"/>
                <a:gd name="connsiteX45" fmla="*/ 5513185 w 13788429"/>
                <a:gd name="connsiteY45" fmla="*/ 3 h 812606"/>
                <a:gd name="connsiteX46" fmla="*/ 5883612 w 13788429"/>
                <a:gd name="connsiteY46" fmla="*/ 148599 h 812606"/>
                <a:gd name="connsiteX47" fmla="*/ 5931818 w 13788429"/>
                <a:gd name="connsiteY47" fmla="*/ 195938 h 812606"/>
                <a:gd name="connsiteX48" fmla="*/ 5936132 w 13788429"/>
                <a:gd name="connsiteY48" fmla="*/ 187314 h 812606"/>
                <a:gd name="connsiteX49" fmla="*/ 5945668 w 13788429"/>
                <a:gd name="connsiteY49" fmla="*/ 204979 h 812606"/>
                <a:gd name="connsiteX50" fmla="*/ 6385497 w 13788429"/>
                <a:gd name="connsiteY50" fmla="*/ 492304 h 812606"/>
                <a:gd name="connsiteX51" fmla="*/ 6651107 w 13788429"/>
                <a:gd name="connsiteY51" fmla="*/ 401517 h 812606"/>
                <a:gd name="connsiteX52" fmla="*/ 6696311 w 13788429"/>
                <a:gd name="connsiteY52" fmla="*/ 363608 h 812606"/>
                <a:gd name="connsiteX53" fmla="*/ 6701888 w 13788429"/>
                <a:gd name="connsiteY53" fmla="*/ 356532 h 812606"/>
                <a:gd name="connsiteX54" fmla="*/ 6736017 w 13788429"/>
                <a:gd name="connsiteY54" fmla="*/ 323694 h 812606"/>
                <a:gd name="connsiteX55" fmla="*/ 6761089 w 13788429"/>
                <a:gd name="connsiteY55" fmla="*/ 296655 h 812606"/>
                <a:gd name="connsiteX56" fmla="*/ 6850324 w 13788429"/>
                <a:gd name="connsiteY56" fmla="*/ 159811 h 812606"/>
                <a:gd name="connsiteX57" fmla="*/ 6867834 w 13788429"/>
                <a:gd name="connsiteY57" fmla="*/ 119327 h 812606"/>
                <a:gd name="connsiteX58" fmla="*/ 6850150 w 13788429"/>
                <a:gd name="connsiteY58" fmla="*/ 177228 h 812606"/>
                <a:gd name="connsiteX59" fmla="*/ 6813812 w 13788429"/>
                <a:gd name="connsiteY59" fmla="*/ 258677 h 812606"/>
                <a:gd name="connsiteX60" fmla="*/ 6855091 w 13788429"/>
                <a:gd name="connsiteY60" fmla="*/ 229399 h 812606"/>
                <a:gd name="connsiteX61" fmla="*/ 7128664 w 13788429"/>
                <a:gd name="connsiteY61" fmla="*/ 151994 h 812606"/>
                <a:gd name="connsiteX62" fmla="*/ 7499091 w 13788429"/>
                <a:gd name="connsiteY62" fmla="*/ 300590 h 812606"/>
                <a:gd name="connsiteX63" fmla="*/ 7547297 w 13788429"/>
                <a:gd name="connsiteY63" fmla="*/ 347929 h 812606"/>
                <a:gd name="connsiteX64" fmla="*/ 7551611 w 13788429"/>
                <a:gd name="connsiteY64" fmla="*/ 339306 h 812606"/>
                <a:gd name="connsiteX65" fmla="*/ 7561147 w 13788429"/>
                <a:gd name="connsiteY65" fmla="*/ 356970 h 812606"/>
                <a:gd name="connsiteX66" fmla="*/ 8000975 w 13788429"/>
                <a:gd name="connsiteY66" fmla="*/ 644296 h 812606"/>
                <a:gd name="connsiteX67" fmla="*/ 8424038 w 13788429"/>
                <a:gd name="connsiteY67" fmla="*/ 383863 h 812606"/>
                <a:gd name="connsiteX68" fmla="*/ 8424289 w 13788429"/>
                <a:gd name="connsiteY68" fmla="*/ 383454 h 812606"/>
                <a:gd name="connsiteX69" fmla="*/ 8425782 w 13788429"/>
                <a:gd name="connsiteY69" fmla="*/ 380360 h 812606"/>
                <a:gd name="connsiteX70" fmla="*/ 8452568 w 13788429"/>
                <a:gd name="connsiteY70" fmla="*/ 332390 h 812606"/>
                <a:gd name="connsiteX71" fmla="*/ 8465822 w 13788429"/>
                <a:gd name="connsiteY71" fmla="*/ 311755 h 812606"/>
                <a:gd name="connsiteX72" fmla="*/ 8483313 w 13788429"/>
                <a:gd name="connsiteY72" fmla="*/ 271319 h 812606"/>
                <a:gd name="connsiteX73" fmla="*/ 8475621 w 13788429"/>
                <a:gd name="connsiteY73" fmla="*/ 296503 h 812606"/>
                <a:gd name="connsiteX74" fmla="*/ 8481731 w 13788429"/>
                <a:gd name="connsiteY74" fmla="*/ 286991 h 812606"/>
                <a:gd name="connsiteX75" fmla="*/ 8973483 w 13788429"/>
                <a:gd name="connsiteY75" fmla="*/ 1 h 812606"/>
                <a:gd name="connsiteX76" fmla="*/ 9343910 w 13788429"/>
                <a:gd name="connsiteY76" fmla="*/ 148597 h 812606"/>
                <a:gd name="connsiteX77" fmla="*/ 9392116 w 13788429"/>
                <a:gd name="connsiteY77" fmla="*/ 195936 h 812606"/>
                <a:gd name="connsiteX78" fmla="*/ 9396430 w 13788429"/>
                <a:gd name="connsiteY78" fmla="*/ 187312 h 812606"/>
                <a:gd name="connsiteX79" fmla="*/ 9405966 w 13788429"/>
                <a:gd name="connsiteY79" fmla="*/ 204977 h 812606"/>
                <a:gd name="connsiteX80" fmla="*/ 9845794 w 13788429"/>
                <a:gd name="connsiteY80" fmla="*/ 492302 h 812606"/>
                <a:gd name="connsiteX81" fmla="*/ 10111405 w 13788429"/>
                <a:gd name="connsiteY81" fmla="*/ 401515 h 812606"/>
                <a:gd name="connsiteX82" fmla="*/ 10156612 w 13788429"/>
                <a:gd name="connsiteY82" fmla="*/ 363604 h 812606"/>
                <a:gd name="connsiteX83" fmla="*/ 10162186 w 13788429"/>
                <a:gd name="connsiteY83" fmla="*/ 356531 h 812606"/>
                <a:gd name="connsiteX84" fmla="*/ 10196306 w 13788429"/>
                <a:gd name="connsiteY84" fmla="*/ 323702 h 812606"/>
                <a:gd name="connsiteX85" fmla="*/ 10221387 w 13788429"/>
                <a:gd name="connsiteY85" fmla="*/ 296653 h 812606"/>
                <a:gd name="connsiteX86" fmla="*/ 10310622 w 13788429"/>
                <a:gd name="connsiteY86" fmla="*/ 159809 h 812606"/>
                <a:gd name="connsiteX87" fmla="*/ 10328132 w 13788429"/>
                <a:gd name="connsiteY87" fmla="*/ 119325 h 812606"/>
                <a:gd name="connsiteX88" fmla="*/ 10310448 w 13788429"/>
                <a:gd name="connsiteY88" fmla="*/ 177226 h 812606"/>
                <a:gd name="connsiteX89" fmla="*/ 10274109 w 13788429"/>
                <a:gd name="connsiteY89" fmla="*/ 258676 h 812606"/>
                <a:gd name="connsiteX90" fmla="*/ 10315389 w 13788429"/>
                <a:gd name="connsiteY90" fmla="*/ 229399 h 812606"/>
                <a:gd name="connsiteX91" fmla="*/ 10588962 w 13788429"/>
                <a:gd name="connsiteY91" fmla="*/ 151993 h 812606"/>
                <a:gd name="connsiteX92" fmla="*/ 10959389 w 13788429"/>
                <a:gd name="connsiteY92" fmla="*/ 300589 h 812606"/>
                <a:gd name="connsiteX93" fmla="*/ 11007595 w 13788429"/>
                <a:gd name="connsiteY93" fmla="*/ 347928 h 812606"/>
                <a:gd name="connsiteX94" fmla="*/ 11011909 w 13788429"/>
                <a:gd name="connsiteY94" fmla="*/ 339305 h 812606"/>
                <a:gd name="connsiteX95" fmla="*/ 11021444 w 13788429"/>
                <a:gd name="connsiteY95" fmla="*/ 356969 h 812606"/>
                <a:gd name="connsiteX96" fmla="*/ 11461274 w 13788429"/>
                <a:gd name="connsiteY96" fmla="*/ 644295 h 812606"/>
                <a:gd name="connsiteX97" fmla="*/ 11884336 w 13788429"/>
                <a:gd name="connsiteY97" fmla="*/ 383862 h 812606"/>
                <a:gd name="connsiteX98" fmla="*/ 11884588 w 13788429"/>
                <a:gd name="connsiteY98" fmla="*/ 383453 h 812606"/>
                <a:gd name="connsiteX99" fmla="*/ 11886080 w 13788429"/>
                <a:gd name="connsiteY99" fmla="*/ 380359 h 812606"/>
                <a:gd name="connsiteX100" fmla="*/ 11912866 w 13788429"/>
                <a:gd name="connsiteY100" fmla="*/ 332389 h 812606"/>
                <a:gd name="connsiteX101" fmla="*/ 11926121 w 13788429"/>
                <a:gd name="connsiteY101" fmla="*/ 311754 h 812606"/>
                <a:gd name="connsiteX102" fmla="*/ 11943610 w 13788429"/>
                <a:gd name="connsiteY102" fmla="*/ 271318 h 812606"/>
                <a:gd name="connsiteX103" fmla="*/ 11935919 w 13788429"/>
                <a:gd name="connsiteY103" fmla="*/ 296502 h 812606"/>
                <a:gd name="connsiteX104" fmla="*/ 11942029 w 13788429"/>
                <a:gd name="connsiteY104" fmla="*/ 286990 h 812606"/>
                <a:gd name="connsiteX105" fmla="*/ 12433781 w 13788429"/>
                <a:gd name="connsiteY105" fmla="*/ 0 h 812606"/>
                <a:gd name="connsiteX106" fmla="*/ 12804208 w 13788429"/>
                <a:gd name="connsiteY106" fmla="*/ 148596 h 812606"/>
                <a:gd name="connsiteX107" fmla="*/ 12852414 w 13788429"/>
                <a:gd name="connsiteY107" fmla="*/ 195935 h 812606"/>
                <a:gd name="connsiteX108" fmla="*/ 12856728 w 13788429"/>
                <a:gd name="connsiteY108" fmla="*/ 187311 h 812606"/>
                <a:gd name="connsiteX109" fmla="*/ 12866264 w 13788429"/>
                <a:gd name="connsiteY109" fmla="*/ 204976 h 812606"/>
                <a:gd name="connsiteX110" fmla="*/ 13306093 w 13788429"/>
                <a:gd name="connsiteY110" fmla="*/ 492302 h 812606"/>
                <a:gd name="connsiteX111" fmla="*/ 13770920 w 13788429"/>
                <a:gd name="connsiteY111" fmla="*/ 159808 h 812606"/>
                <a:gd name="connsiteX112" fmla="*/ 13788429 w 13788429"/>
                <a:gd name="connsiteY112" fmla="*/ 119324 h 812606"/>
                <a:gd name="connsiteX113" fmla="*/ 13770746 w 13788429"/>
                <a:gd name="connsiteY113" fmla="*/ 177225 h 812606"/>
                <a:gd name="connsiteX114" fmla="*/ 13177080 w 13788429"/>
                <a:gd name="connsiteY114" fmla="*/ 660610 h 812606"/>
                <a:gd name="connsiteX115" fmla="*/ 12806653 w 13788429"/>
                <a:gd name="connsiteY115" fmla="*/ 512014 h 812606"/>
                <a:gd name="connsiteX116" fmla="*/ 12758447 w 13788429"/>
                <a:gd name="connsiteY116" fmla="*/ 464675 h 812606"/>
                <a:gd name="connsiteX117" fmla="*/ 12754132 w 13788429"/>
                <a:gd name="connsiteY117" fmla="*/ 473298 h 812606"/>
                <a:gd name="connsiteX118" fmla="*/ 12744597 w 13788429"/>
                <a:gd name="connsiteY118" fmla="*/ 455634 h 812606"/>
                <a:gd name="connsiteX119" fmla="*/ 12304768 w 13788429"/>
                <a:gd name="connsiteY119" fmla="*/ 168308 h 812606"/>
                <a:gd name="connsiteX120" fmla="*/ 11881706 w 13788429"/>
                <a:gd name="connsiteY120" fmla="*/ 428741 h 812606"/>
                <a:gd name="connsiteX121" fmla="*/ 11881454 w 13788429"/>
                <a:gd name="connsiteY121" fmla="*/ 429150 h 812606"/>
                <a:gd name="connsiteX122" fmla="*/ 11879962 w 13788429"/>
                <a:gd name="connsiteY122" fmla="*/ 432244 h 812606"/>
                <a:gd name="connsiteX123" fmla="*/ 11853175 w 13788429"/>
                <a:gd name="connsiteY123" fmla="*/ 480214 h 812606"/>
                <a:gd name="connsiteX124" fmla="*/ 11839921 w 13788429"/>
                <a:gd name="connsiteY124" fmla="*/ 500849 h 812606"/>
                <a:gd name="connsiteX125" fmla="*/ 11822431 w 13788429"/>
                <a:gd name="connsiteY125" fmla="*/ 541285 h 812606"/>
                <a:gd name="connsiteX126" fmla="*/ 11830122 w 13788429"/>
                <a:gd name="connsiteY126" fmla="*/ 516101 h 812606"/>
                <a:gd name="connsiteX127" fmla="*/ 11824013 w 13788429"/>
                <a:gd name="connsiteY127" fmla="*/ 525613 h 812606"/>
                <a:gd name="connsiteX128" fmla="*/ 11332260 w 13788429"/>
                <a:gd name="connsiteY128" fmla="*/ 812603 h 812606"/>
                <a:gd name="connsiteX129" fmla="*/ 10961833 w 13788429"/>
                <a:gd name="connsiteY129" fmla="*/ 664007 h 812606"/>
                <a:gd name="connsiteX130" fmla="*/ 10913627 w 13788429"/>
                <a:gd name="connsiteY130" fmla="*/ 616668 h 812606"/>
                <a:gd name="connsiteX131" fmla="*/ 10909313 w 13788429"/>
                <a:gd name="connsiteY131" fmla="*/ 625292 h 812606"/>
                <a:gd name="connsiteX132" fmla="*/ 10899778 w 13788429"/>
                <a:gd name="connsiteY132" fmla="*/ 607627 h 812606"/>
                <a:gd name="connsiteX133" fmla="*/ 10459949 w 13788429"/>
                <a:gd name="connsiteY133" fmla="*/ 320302 h 812606"/>
                <a:gd name="connsiteX134" fmla="*/ 10194338 w 13788429"/>
                <a:gd name="connsiteY134" fmla="*/ 411089 h 812606"/>
                <a:gd name="connsiteX135" fmla="*/ 10149131 w 13788429"/>
                <a:gd name="connsiteY135" fmla="*/ 449000 h 812606"/>
                <a:gd name="connsiteX136" fmla="*/ 10143558 w 13788429"/>
                <a:gd name="connsiteY136" fmla="*/ 456073 h 812606"/>
                <a:gd name="connsiteX137" fmla="*/ 10109437 w 13788429"/>
                <a:gd name="connsiteY137" fmla="*/ 488902 h 812606"/>
                <a:gd name="connsiteX138" fmla="*/ 10084356 w 13788429"/>
                <a:gd name="connsiteY138" fmla="*/ 515951 h 812606"/>
                <a:gd name="connsiteX139" fmla="*/ 9995121 w 13788429"/>
                <a:gd name="connsiteY139" fmla="*/ 652795 h 812606"/>
                <a:gd name="connsiteX140" fmla="*/ 9977611 w 13788429"/>
                <a:gd name="connsiteY140" fmla="*/ 693279 h 812606"/>
                <a:gd name="connsiteX141" fmla="*/ 9995295 w 13788429"/>
                <a:gd name="connsiteY141" fmla="*/ 635378 h 812606"/>
                <a:gd name="connsiteX142" fmla="*/ 10031634 w 13788429"/>
                <a:gd name="connsiteY142" fmla="*/ 553928 h 812606"/>
                <a:gd name="connsiteX143" fmla="*/ 9990354 w 13788429"/>
                <a:gd name="connsiteY143" fmla="*/ 583206 h 812606"/>
                <a:gd name="connsiteX144" fmla="*/ 9716782 w 13788429"/>
                <a:gd name="connsiteY144" fmla="*/ 660611 h 812606"/>
                <a:gd name="connsiteX145" fmla="*/ 9346355 w 13788429"/>
                <a:gd name="connsiteY145" fmla="*/ 512015 h 812606"/>
                <a:gd name="connsiteX146" fmla="*/ 9298148 w 13788429"/>
                <a:gd name="connsiteY146" fmla="*/ 464676 h 812606"/>
                <a:gd name="connsiteX147" fmla="*/ 9293835 w 13788429"/>
                <a:gd name="connsiteY147" fmla="*/ 473299 h 812606"/>
                <a:gd name="connsiteX148" fmla="*/ 9284299 w 13788429"/>
                <a:gd name="connsiteY148" fmla="*/ 455635 h 812606"/>
                <a:gd name="connsiteX149" fmla="*/ 8844469 w 13788429"/>
                <a:gd name="connsiteY149" fmla="*/ 168309 h 812606"/>
                <a:gd name="connsiteX150" fmla="*/ 8421407 w 13788429"/>
                <a:gd name="connsiteY150" fmla="*/ 428742 h 812606"/>
                <a:gd name="connsiteX151" fmla="*/ 8421156 w 13788429"/>
                <a:gd name="connsiteY151" fmla="*/ 429151 h 812606"/>
                <a:gd name="connsiteX152" fmla="*/ 8419664 w 13788429"/>
                <a:gd name="connsiteY152" fmla="*/ 432245 h 812606"/>
                <a:gd name="connsiteX153" fmla="*/ 8392878 w 13788429"/>
                <a:gd name="connsiteY153" fmla="*/ 480215 h 812606"/>
                <a:gd name="connsiteX154" fmla="*/ 8379622 w 13788429"/>
                <a:gd name="connsiteY154" fmla="*/ 500850 h 812606"/>
                <a:gd name="connsiteX155" fmla="*/ 8362133 w 13788429"/>
                <a:gd name="connsiteY155" fmla="*/ 541286 h 812606"/>
                <a:gd name="connsiteX156" fmla="*/ 8369824 w 13788429"/>
                <a:gd name="connsiteY156" fmla="*/ 516102 h 812606"/>
                <a:gd name="connsiteX157" fmla="*/ 8363714 w 13788429"/>
                <a:gd name="connsiteY157" fmla="*/ 525614 h 812606"/>
                <a:gd name="connsiteX158" fmla="*/ 7871963 w 13788429"/>
                <a:gd name="connsiteY158" fmla="*/ 812604 h 812606"/>
                <a:gd name="connsiteX159" fmla="*/ 7501535 w 13788429"/>
                <a:gd name="connsiteY159" fmla="*/ 664008 h 812606"/>
                <a:gd name="connsiteX160" fmla="*/ 7453329 w 13788429"/>
                <a:gd name="connsiteY160" fmla="*/ 616669 h 812606"/>
                <a:gd name="connsiteX161" fmla="*/ 7449015 w 13788429"/>
                <a:gd name="connsiteY161" fmla="*/ 625293 h 812606"/>
                <a:gd name="connsiteX162" fmla="*/ 7439480 w 13788429"/>
                <a:gd name="connsiteY162" fmla="*/ 607628 h 812606"/>
                <a:gd name="connsiteX163" fmla="*/ 6999650 w 13788429"/>
                <a:gd name="connsiteY163" fmla="*/ 320302 h 812606"/>
                <a:gd name="connsiteX164" fmla="*/ 6734041 w 13788429"/>
                <a:gd name="connsiteY164" fmla="*/ 411089 h 812606"/>
                <a:gd name="connsiteX165" fmla="*/ 6688836 w 13788429"/>
                <a:gd name="connsiteY165" fmla="*/ 448999 h 812606"/>
                <a:gd name="connsiteX166" fmla="*/ 6683260 w 13788429"/>
                <a:gd name="connsiteY166" fmla="*/ 456075 h 812606"/>
                <a:gd name="connsiteX167" fmla="*/ 6649130 w 13788429"/>
                <a:gd name="connsiteY167" fmla="*/ 488913 h 812606"/>
                <a:gd name="connsiteX168" fmla="*/ 6624058 w 13788429"/>
                <a:gd name="connsiteY168" fmla="*/ 515952 h 812606"/>
                <a:gd name="connsiteX169" fmla="*/ 6534823 w 13788429"/>
                <a:gd name="connsiteY169" fmla="*/ 652796 h 812606"/>
                <a:gd name="connsiteX170" fmla="*/ 6517314 w 13788429"/>
                <a:gd name="connsiteY170" fmla="*/ 693280 h 812606"/>
                <a:gd name="connsiteX171" fmla="*/ 6534997 w 13788429"/>
                <a:gd name="connsiteY171" fmla="*/ 635379 h 812606"/>
                <a:gd name="connsiteX172" fmla="*/ 6571335 w 13788429"/>
                <a:gd name="connsiteY172" fmla="*/ 553930 h 812606"/>
                <a:gd name="connsiteX173" fmla="*/ 6530056 w 13788429"/>
                <a:gd name="connsiteY173" fmla="*/ 583208 h 812606"/>
                <a:gd name="connsiteX174" fmla="*/ 6256484 w 13788429"/>
                <a:gd name="connsiteY174" fmla="*/ 660613 h 812606"/>
                <a:gd name="connsiteX175" fmla="*/ 5886057 w 13788429"/>
                <a:gd name="connsiteY175" fmla="*/ 512017 h 812606"/>
                <a:gd name="connsiteX176" fmla="*/ 5837850 w 13788429"/>
                <a:gd name="connsiteY176" fmla="*/ 464678 h 812606"/>
                <a:gd name="connsiteX177" fmla="*/ 5833537 w 13788429"/>
                <a:gd name="connsiteY177" fmla="*/ 473301 h 812606"/>
                <a:gd name="connsiteX178" fmla="*/ 5824001 w 13788429"/>
                <a:gd name="connsiteY178" fmla="*/ 455637 h 812606"/>
                <a:gd name="connsiteX179" fmla="*/ 5384172 w 13788429"/>
                <a:gd name="connsiteY179" fmla="*/ 168311 h 812606"/>
                <a:gd name="connsiteX180" fmla="*/ 4961110 w 13788429"/>
                <a:gd name="connsiteY180" fmla="*/ 428744 h 812606"/>
                <a:gd name="connsiteX181" fmla="*/ 4960858 w 13788429"/>
                <a:gd name="connsiteY181" fmla="*/ 429153 h 812606"/>
                <a:gd name="connsiteX182" fmla="*/ 4959366 w 13788429"/>
                <a:gd name="connsiteY182" fmla="*/ 432247 h 812606"/>
                <a:gd name="connsiteX183" fmla="*/ 4932580 w 13788429"/>
                <a:gd name="connsiteY183" fmla="*/ 480217 h 812606"/>
                <a:gd name="connsiteX184" fmla="*/ 4919324 w 13788429"/>
                <a:gd name="connsiteY184" fmla="*/ 500852 h 812606"/>
                <a:gd name="connsiteX185" fmla="*/ 4901835 w 13788429"/>
                <a:gd name="connsiteY185" fmla="*/ 541288 h 812606"/>
                <a:gd name="connsiteX186" fmla="*/ 4909527 w 13788429"/>
                <a:gd name="connsiteY186" fmla="*/ 516104 h 812606"/>
                <a:gd name="connsiteX187" fmla="*/ 4903416 w 13788429"/>
                <a:gd name="connsiteY187" fmla="*/ 525616 h 812606"/>
                <a:gd name="connsiteX188" fmla="*/ 4411665 w 13788429"/>
                <a:gd name="connsiteY188" fmla="*/ 812606 h 812606"/>
                <a:gd name="connsiteX189" fmla="*/ 4041238 w 13788429"/>
                <a:gd name="connsiteY189" fmla="*/ 664010 h 812606"/>
                <a:gd name="connsiteX190" fmla="*/ 3993031 w 13788429"/>
                <a:gd name="connsiteY190" fmla="*/ 616671 h 812606"/>
                <a:gd name="connsiteX191" fmla="*/ 3988718 w 13788429"/>
                <a:gd name="connsiteY191" fmla="*/ 625295 h 812606"/>
                <a:gd name="connsiteX192" fmla="*/ 3979182 w 13788429"/>
                <a:gd name="connsiteY192" fmla="*/ 607630 h 812606"/>
                <a:gd name="connsiteX193" fmla="*/ 3539353 w 13788429"/>
                <a:gd name="connsiteY193" fmla="*/ 320304 h 812606"/>
                <a:gd name="connsiteX194" fmla="*/ 3273743 w 13788429"/>
                <a:gd name="connsiteY194" fmla="*/ 411091 h 812606"/>
                <a:gd name="connsiteX195" fmla="*/ 3228539 w 13788429"/>
                <a:gd name="connsiteY195" fmla="*/ 449001 h 812606"/>
                <a:gd name="connsiteX196" fmla="*/ 3222962 w 13788429"/>
                <a:gd name="connsiteY196" fmla="*/ 456077 h 812606"/>
                <a:gd name="connsiteX197" fmla="*/ 3188833 w 13788429"/>
                <a:gd name="connsiteY197" fmla="*/ 488915 h 812606"/>
                <a:gd name="connsiteX198" fmla="*/ 3163761 w 13788429"/>
                <a:gd name="connsiteY198" fmla="*/ 515954 h 812606"/>
                <a:gd name="connsiteX199" fmla="*/ 3074526 w 13788429"/>
                <a:gd name="connsiteY199" fmla="*/ 652798 h 812606"/>
                <a:gd name="connsiteX200" fmla="*/ 3057016 w 13788429"/>
                <a:gd name="connsiteY200" fmla="*/ 693282 h 812606"/>
                <a:gd name="connsiteX201" fmla="*/ 3074699 w 13788429"/>
                <a:gd name="connsiteY201" fmla="*/ 635381 h 812606"/>
                <a:gd name="connsiteX202" fmla="*/ 3111037 w 13788429"/>
                <a:gd name="connsiteY202" fmla="*/ 553933 h 812606"/>
                <a:gd name="connsiteX203" fmla="*/ 3069759 w 13788429"/>
                <a:gd name="connsiteY203" fmla="*/ 583210 h 812606"/>
                <a:gd name="connsiteX204" fmla="*/ 2796186 w 13788429"/>
                <a:gd name="connsiteY204" fmla="*/ 660615 h 812606"/>
                <a:gd name="connsiteX205" fmla="*/ 2425759 w 13788429"/>
                <a:gd name="connsiteY205" fmla="*/ 512019 h 812606"/>
                <a:gd name="connsiteX206" fmla="*/ 2377553 w 13788429"/>
                <a:gd name="connsiteY206" fmla="*/ 464680 h 812606"/>
                <a:gd name="connsiteX207" fmla="*/ 2373239 w 13788429"/>
                <a:gd name="connsiteY207" fmla="*/ 473303 h 812606"/>
                <a:gd name="connsiteX208" fmla="*/ 2363703 w 13788429"/>
                <a:gd name="connsiteY208" fmla="*/ 455639 h 812606"/>
                <a:gd name="connsiteX209" fmla="*/ 1923874 w 13788429"/>
                <a:gd name="connsiteY209" fmla="*/ 168313 h 812606"/>
                <a:gd name="connsiteX210" fmla="*/ 1500812 w 13788429"/>
                <a:gd name="connsiteY210" fmla="*/ 428746 h 812606"/>
                <a:gd name="connsiteX211" fmla="*/ 1500560 w 13788429"/>
                <a:gd name="connsiteY211" fmla="*/ 429155 h 812606"/>
                <a:gd name="connsiteX212" fmla="*/ 1499068 w 13788429"/>
                <a:gd name="connsiteY212" fmla="*/ 432249 h 812606"/>
                <a:gd name="connsiteX213" fmla="*/ 1472282 w 13788429"/>
                <a:gd name="connsiteY213" fmla="*/ 480219 h 812606"/>
                <a:gd name="connsiteX214" fmla="*/ 1459026 w 13788429"/>
                <a:gd name="connsiteY214" fmla="*/ 500854 h 812606"/>
                <a:gd name="connsiteX215" fmla="*/ 1441537 w 13788429"/>
                <a:gd name="connsiteY215" fmla="*/ 541290 h 812606"/>
                <a:gd name="connsiteX216" fmla="*/ 1449229 w 13788429"/>
                <a:gd name="connsiteY216" fmla="*/ 516106 h 812606"/>
                <a:gd name="connsiteX217" fmla="*/ 1443118 w 13788429"/>
                <a:gd name="connsiteY217" fmla="*/ 525618 h 812606"/>
                <a:gd name="connsiteX0" fmla="*/ 1443118 w 13788429"/>
                <a:gd name="connsiteY0" fmla="*/ 525618 h 812606"/>
                <a:gd name="connsiteX1" fmla="*/ 79055 w 13788429"/>
                <a:gd name="connsiteY1" fmla="*/ 320306 h 812606"/>
                <a:gd name="connsiteX2" fmla="*/ 208068 w 13788429"/>
                <a:gd name="connsiteY2" fmla="*/ 151998 h 812606"/>
                <a:gd name="connsiteX3" fmla="*/ 578495 w 13788429"/>
                <a:gd name="connsiteY3" fmla="*/ 300594 h 812606"/>
                <a:gd name="connsiteX4" fmla="*/ 626701 w 13788429"/>
                <a:gd name="connsiteY4" fmla="*/ 347933 h 812606"/>
                <a:gd name="connsiteX5" fmla="*/ 631015 w 13788429"/>
                <a:gd name="connsiteY5" fmla="*/ 339310 h 812606"/>
                <a:gd name="connsiteX6" fmla="*/ 1503442 w 13788429"/>
                <a:gd name="connsiteY6" fmla="*/ 383867 h 812606"/>
                <a:gd name="connsiteX7" fmla="*/ 1503694 w 13788429"/>
                <a:gd name="connsiteY7" fmla="*/ 383458 h 812606"/>
                <a:gd name="connsiteX8" fmla="*/ 1505186 w 13788429"/>
                <a:gd name="connsiteY8" fmla="*/ 380364 h 812606"/>
                <a:gd name="connsiteX9" fmla="*/ 1531972 w 13788429"/>
                <a:gd name="connsiteY9" fmla="*/ 332394 h 812606"/>
                <a:gd name="connsiteX10" fmla="*/ 1545227 w 13788429"/>
                <a:gd name="connsiteY10" fmla="*/ 311759 h 812606"/>
                <a:gd name="connsiteX11" fmla="*/ 1562717 w 13788429"/>
                <a:gd name="connsiteY11" fmla="*/ 271323 h 812606"/>
                <a:gd name="connsiteX12" fmla="*/ 1555025 w 13788429"/>
                <a:gd name="connsiteY12" fmla="*/ 296507 h 812606"/>
                <a:gd name="connsiteX13" fmla="*/ 1561135 w 13788429"/>
                <a:gd name="connsiteY13" fmla="*/ 286995 h 812606"/>
                <a:gd name="connsiteX14" fmla="*/ 2052887 w 13788429"/>
                <a:gd name="connsiteY14" fmla="*/ 5 h 812606"/>
                <a:gd name="connsiteX15" fmla="*/ 2423314 w 13788429"/>
                <a:gd name="connsiteY15" fmla="*/ 148601 h 812606"/>
                <a:gd name="connsiteX16" fmla="*/ 2471520 w 13788429"/>
                <a:gd name="connsiteY16" fmla="*/ 195940 h 812606"/>
                <a:gd name="connsiteX17" fmla="*/ 2475834 w 13788429"/>
                <a:gd name="connsiteY17" fmla="*/ 187316 h 812606"/>
                <a:gd name="connsiteX18" fmla="*/ 2485370 w 13788429"/>
                <a:gd name="connsiteY18" fmla="*/ 204981 h 812606"/>
                <a:gd name="connsiteX19" fmla="*/ 2925199 w 13788429"/>
                <a:gd name="connsiteY19" fmla="*/ 492306 h 812606"/>
                <a:gd name="connsiteX20" fmla="*/ 3190809 w 13788429"/>
                <a:gd name="connsiteY20" fmla="*/ 401519 h 812606"/>
                <a:gd name="connsiteX21" fmla="*/ 3236013 w 13788429"/>
                <a:gd name="connsiteY21" fmla="*/ 363610 h 812606"/>
                <a:gd name="connsiteX22" fmla="*/ 3241590 w 13788429"/>
                <a:gd name="connsiteY22" fmla="*/ 356534 h 812606"/>
                <a:gd name="connsiteX23" fmla="*/ 3275719 w 13788429"/>
                <a:gd name="connsiteY23" fmla="*/ 323696 h 812606"/>
                <a:gd name="connsiteX24" fmla="*/ 3300791 w 13788429"/>
                <a:gd name="connsiteY24" fmla="*/ 296657 h 812606"/>
                <a:gd name="connsiteX25" fmla="*/ 3390026 w 13788429"/>
                <a:gd name="connsiteY25" fmla="*/ 159813 h 812606"/>
                <a:gd name="connsiteX26" fmla="*/ 3407536 w 13788429"/>
                <a:gd name="connsiteY26" fmla="*/ 119329 h 812606"/>
                <a:gd name="connsiteX27" fmla="*/ 3389853 w 13788429"/>
                <a:gd name="connsiteY27" fmla="*/ 177230 h 812606"/>
                <a:gd name="connsiteX28" fmla="*/ 3353515 w 13788429"/>
                <a:gd name="connsiteY28" fmla="*/ 258678 h 812606"/>
                <a:gd name="connsiteX29" fmla="*/ 3394793 w 13788429"/>
                <a:gd name="connsiteY29" fmla="*/ 229401 h 812606"/>
                <a:gd name="connsiteX30" fmla="*/ 3668366 w 13788429"/>
                <a:gd name="connsiteY30" fmla="*/ 151996 h 812606"/>
                <a:gd name="connsiteX31" fmla="*/ 4038793 w 13788429"/>
                <a:gd name="connsiteY31" fmla="*/ 300592 h 812606"/>
                <a:gd name="connsiteX32" fmla="*/ 4086999 w 13788429"/>
                <a:gd name="connsiteY32" fmla="*/ 347931 h 812606"/>
                <a:gd name="connsiteX33" fmla="*/ 4091313 w 13788429"/>
                <a:gd name="connsiteY33" fmla="*/ 339308 h 812606"/>
                <a:gd name="connsiteX34" fmla="*/ 4100849 w 13788429"/>
                <a:gd name="connsiteY34" fmla="*/ 356972 h 812606"/>
                <a:gd name="connsiteX35" fmla="*/ 4540678 w 13788429"/>
                <a:gd name="connsiteY35" fmla="*/ 644298 h 812606"/>
                <a:gd name="connsiteX36" fmla="*/ 4963740 w 13788429"/>
                <a:gd name="connsiteY36" fmla="*/ 383865 h 812606"/>
                <a:gd name="connsiteX37" fmla="*/ 4963992 w 13788429"/>
                <a:gd name="connsiteY37" fmla="*/ 383456 h 812606"/>
                <a:gd name="connsiteX38" fmla="*/ 4965484 w 13788429"/>
                <a:gd name="connsiteY38" fmla="*/ 380362 h 812606"/>
                <a:gd name="connsiteX39" fmla="*/ 4992270 w 13788429"/>
                <a:gd name="connsiteY39" fmla="*/ 332392 h 812606"/>
                <a:gd name="connsiteX40" fmla="*/ 5005525 w 13788429"/>
                <a:gd name="connsiteY40" fmla="*/ 311757 h 812606"/>
                <a:gd name="connsiteX41" fmla="*/ 5023015 w 13788429"/>
                <a:gd name="connsiteY41" fmla="*/ 271321 h 812606"/>
                <a:gd name="connsiteX42" fmla="*/ 5015323 w 13788429"/>
                <a:gd name="connsiteY42" fmla="*/ 296505 h 812606"/>
                <a:gd name="connsiteX43" fmla="*/ 5021433 w 13788429"/>
                <a:gd name="connsiteY43" fmla="*/ 286993 h 812606"/>
                <a:gd name="connsiteX44" fmla="*/ 5513185 w 13788429"/>
                <a:gd name="connsiteY44" fmla="*/ 3 h 812606"/>
                <a:gd name="connsiteX45" fmla="*/ 5883612 w 13788429"/>
                <a:gd name="connsiteY45" fmla="*/ 148599 h 812606"/>
                <a:gd name="connsiteX46" fmla="*/ 5931818 w 13788429"/>
                <a:gd name="connsiteY46" fmla="*/ 195938 h 812606"/>
                <a:gd name="connsiteX47" fmla="*/ 5936132 w 13788429"/>
                <a:gd name="connsiteY47" fmla="*/ 187314 h 812606"/>
                <a:gd name="connsiteX48" fmla="*/ 5945668 w 13788429"/>
                <a:gd name="connsiteY48" fmla="*/ 204979 h 812606"/>
                <a:gd name="connsiteX49" fmla="*/ 6385497 w 13788429"/>
                <a:gd name="connsiteY49" fmla="*/ 492304 h 812606"/>
                <a:gd name="connsiteX50" fmla="*/ 6651107 w 13788429"/>
                <a:gd name="connsiteY50" fmla="*/ 401517 h 812606"/>
                <a:gd name="connsiteX51" fmla="*/ 6696311 w 13788429"/>
                <a:gd name="connsiteY51" fmla="*/ 363608 h 812606"/>
                <a:gd name="connsiteX52" fmla="*/ 6701888 w 13788429"/>
                <a:gd name="connsiteY52" fmla="*/ 356532 h 812606"/>
                <a:gd name="connsiteX53" fmla="*/ 6736017 w 13788429"/>
                <a:gd name="connsiteY53" fmla="*/ 323694 h 812606"/>
                <a:gd name="connsiteX54" fmla="*/ 6761089 w 13788429"/>
                <a:gd name="connsiteY54" fmla="*/ 296655 h 812606"/>
                <a:gd name="connsiteX55" fmla="*/ 6850324 w 13788429"/>
                <a:gd name="connsiteY55" fmla="*/ 159811 h 812606"/>
                <a:gd name="connsiteX56" fmla="*/ 6867834 w 13788429"/>
                <a:gd name="connsiteY56" fmla="*/ 119327 h 812606"/>
                <a:gd name="connsiteX57" fmla="*/ 6850150 w 13788429"/>
                <a:gd name="connsiteY57" fmla="*/ 177228 h 812606"/>
                <a:gd name="connsiteX58" fmla="*/ 6813812 w 13788429"/>
                <a:gd name="connsiteY58" fmla="*/ 258677 h 812606"/>
                <a:gd name="connsiteX59" fmla="*/ 6855091 w 13788429"/>
                <a:gd name="connsiteY59" fmla="*/ 229399 h 812606"/>
                <a:gd name="connsiteX60" fmla="*/ 7128664 w 13788429"/>
                <a:gd name="connsiteY60" fmla="*/ 151994 h 812606"/>
                <a:gd name="connsiteX61" fmla="*/ 7499091 w 13788429"/>
                <a:gd name="connsiteY61" fmla="*/ 300590 h 812606"/>
                <a:gd name="connsiteX62" fmla="*/ 7547297 w 13788429"/>
                <a:gd name="connsiteY62" fmla="*/ 347929 h 812606"/>
                <a:gd name="connsiteX63" fmla="*/ 7551611 w 13788429"/>
                <a:gd name="connsiteY63" fmla="*/ 339306 h 812606"/>
                <a:gd name="connsiteX64" fmla="*/ 7561147 w 13788429"/>
                <a:gd name="connsiteY64" fmla="*/ 356970 h 812606"/>
                <a:gd name="connsiteX65" fmla="*/ 8000975 w 13788429"/>
                <a:gd name="connsiteY65" fmla="*/ 644296 h 812606"/>
                <a:gd name="connsiteX66" fmla="*/ 8424038 w 13788429"/>
                <a:gd name="connsiteY66" fmla="*/ 383863 h 812606"/>
                <a:gd name="connsiteX67" fmla="*/ 8424289 w 13788429"/>
                <a:gd name="connsiteY67" fmla="*/ 383454 h 812606"/>
                <a:gd name="connsiteX68" fmla="*/ 8425782 w 13788429"/>
                <a:gd name="connsiteY68" fmla="*/ 380360 h 812606"/>
                <a:gd name="connsiteX69" fmla="*/ 8452568 w 13788429"/>
                <a:gd name="connsiteY69" fmla="*/ 332390 h 812606"/>
                <a:gd name="connsiteX70" fmla="*/ 8465822 w 13788429"/>
                <a:gd name="connsiteY70" fmla="*/ 311755 h 812606"/>
                <a:gd name="connsiteX71" fmla="*/ 8483313 w 13788429"/>
                <a:gd name="connsiteY71" fmla="*/ 271319 h 812606"/>
                <a:gd name="connsiteX72" fmla="*/ 8475621 w 13788429"/>
                <a:gd name="connsiteY72" fmla="*/ 296503 h 812606"/>
                <a:gd name="connsiteX73" fmla="*/ 8481731 w 13788429"/>
                <a:gd name="connsiteY73" fmla="*/ 286991 h 812606"/>
                <a:gd name="connsiteX74" fmla="*/ 8973483 w 13788429"/>
                <a:gd name="connsiteY74" fmla="*/ 1 h 812606"/>
                <a:gd name="connsiteX75" fmla="*/ 9343910 w 13788429"/>
                <a:gd name="connsiteY75" fmla="*/ 148597 h 812606"/>
                <a:gd name="connsiteX76" fmla="*/ 9392116 w 13788429"/>
                <a:gd name="connsiteY76" fmla="*/ 195936 h 812606"/>
                <a:gd name="connsiteX77" fmla="*/ 9396430 w 13788429"/>
                <a:gd name="connsiteY77" fmla="*/ 187312 h 812606"/>
                <a:gd name="connsiteX78" fmla="*/ 9405966 w 13788429"/>
                <a:gd name="connsiteY78" fmla="*/ 204977 h 812606"/>
                <a:gd name="connsiteX79" fmla="*/ 9845794 w 13788429"/>
                <a:gd name="connsiteY79" fmla="*/ 492302 h 812606"/>
                <a:gd name="connsiteX80" fmla="*/ 10111405 w 13788429"/>
                <a:gd name="connsiteY80" fmla="*/ 401515 h 812606"/>
                <a:gd name="connsiteX81" fmla="*/ 10156612 w 13788429"/>
                <a:gd name="connsiteY81" fmla="*/ 363604 h 812606"/>
                <a:gd name="connsiteX82" fmla="*/ 10162186 w 13788429"/>
                <a:gd name="connsiteY82" fmla="*/ 356531 h 812606"/>
                <a:gd name="connsiteX83" fmla="*/ 10196306 w 13788429"/>
                <a:gd name="connsiteY83" fmla="*/ 323702 h 812606"/>
                <a:gd name="connsiteX84" fmla="*/ 10221387 w 13788429"/>
                <a:gd name="connsiteY84" fmla="*/ 296653 h 812606"/>
                <a:gd name="connsiteX85" fmla="*/ 10310622 w 13788429"/>
                <a:gd name="connsiteY85" fmla="*/ 159809 h 812606"/>
                <a:gd name="connsiteX86" fmla="*/ 10328132 w 13788429"/>
                <a:gd name="connsiteY86" fmla="*/ 119325 h 812606"/>
                <a:gd name="connsiteX87" fmla="*/ 10310448 w 13788429"/>
                <a:gd name="connsiteY87" fmla="*/ 177226 h 812606"/>
                <a:gd name="connsiteX88" fmla="*/ 10274109 w 13788429"/>
                <a:gd name="connsiteY88" fmla="*/ 258676 h 812606"/>
                <a:gd name="connsiteX89" fmla="*/ 10315389 w 13788429"/>
                <a:gd name="connsiteY89" fmla="*/ 229399 h 812606"/>
                <a:gd name="connsiteX90" fmla="*/ 10588962 w 13788429"/>
                <a:gd name="connsiteY90" fmla="*/ 151993 h 812606"/>
                <a:gd name="connsiteX91" fmla="*/ 10959389 w 13788429"/>
                <a:gd name="connsiteY91" fmla="*/ 300589 h 812606"/>
                <a:gd name="connsiteX92" fmla="*/ 11007595 w 13788429"/>
                <a:gd name="connsiteY92" fmla="*/ 347928 h 812606"/>
                <a:gd name="connsiteX93" fmla="*/ 11011909 w 13788429"/>
                <a:gd name="connsiteY93" fmla="*/ 339305 h 812606"/>
                <a:gd name="connsiteX94" fmla="*/ 11021444 w 13788429"/>
                <a:gd name="connsiteY94" fmla="*/ 356969 h 812606"/>
                <a:gd name="connsiteX95" fmla="*/ 11461274 w 13788429"/>
                <a:gd name="connsiteY95" fmla="*/ 644295 h 812606"/>
                <a:gd name="connsiteX96" fmla="*/ 11884336 w 13788429"/>
                <a:gd name="connsiteY96" fmla="*/ 383862 h 812606"/>
                <a:gd name="connsiteX97" fmla="*/ 11884588 w 13788429"/>
                <a:gd name="connsiteY97" fmla="*/ 383453 h 812606"/>
                <a:gd name="connsiteX98" fmla="*/ 11886080 w 13788429"/>
                <a:gd name="connsiteY98" fmla="*/ 380359 h 812606"/>
                <a:gd name="connsiteX99" fmla="*/ 11912866 w 13788429"/>
                <a:gd name="connsiteY99" fmla="*/ 332389 h 812606"/>
                <a:gd name="connsiteX100" fmla="*/ 11926121 w 13788429"/>
                <a:gd name="connsiteY100" fmla="*/ 311754 h 812606"/>
                <a:gd name="connsiteX101" fmla="*/ 11943610 w 13788429"/>
                <a:gd name="connsiteY101" fmla="*/ 271318 h 812606"/>
                <a:gd name="connsiteX102" fmla="*/ 11935919 w 13788429"/>
                <a:gd name="connsiteY102" fmla="*/ 296502 h 812606"/>
                <a:gd name="connsiteX103" fmla="*/ 11942029 w 13788429"/>
                <a:gd name="connsiteY103" fmla="*/ 286990 h 812606"/>
                <a:gd name="connsiteX104" fmla="*/ 12433781 w 13788429"/>
                <a:gd name="connsiteY104" fmla="*/ 0 h 812606"/>
                <a:gd name="connsiteX105" fmla="*/ 12804208 w 13788429"/>
                <a:gd name="connsiteY105" fmla="*/ 148596 h 812606"/>
                <a:gd name="connsiteX106" fmla="*/ 12852414 w 13788429"/>
                <a:gd name="connsiteY106" fmla="*/ 195935 h 812606"/>
                <a:gd name="connsiteX107" fmla="*/ 12856728 w 13788429"/>
                <a:gd name="connsiteY107" fmla="*/ 187311 h 812606"/>
                <a:gd name="connsiteX108" fmla="*/ 12866264 w 13788429"/>
                <a:gd name="connsiteY108" fmla="*/ 204976 h 812606"/>
                <a:gd name="connsiteX109" fmla="*/ 13306093 w 13788429"/>
                <a:gd name="connsiteY109" fmla="*/ 492302 h 812606"/>
                <a:gd name="connsiteX110" fmla="*/ 13770920 w 13788429"/>
                <a:gd name="connsiteY110" fmla="*/ 159808 h 812606"/>
                <a:gd name="connsiteX111" fmla="*/ 13788429 w 13788429"/>
                <a:gd name="connsiteY111" fmla="*/ 119324 h 812606"/>
                <a:gd name="connsiteX112" fmla="*/ 13770746 w 13788429"/>
                <a:gd name="connsiteY112" fmla="*/ 177225 h 812606"/>
                <a:gd name="connsiteX113" fmla="*/ 13177080 w 13788429"/>
                <a:gd name="connsiteY113" fmla="*/ 660610 h 812606"/>
                <a:gd name="connsiteX114" fmla="*/ 12806653 w 13788429"/>
                <a:gd name="connsiteY114" fmla="*/ 512014 h 812606"/>
                <a:gd name="connsiteX115" fmla="*/ 12758447 w 13788429"/>
                <a:gd name="connsiteY115" fmla="*/ 464675 h 812606"/>
                <a:gd name="connsiteX116" fmla="*/ 12754132 w 13788429"/>
                <a:gd name="connsiteY116" fmla="*/ 473298 h 812606"/>
                <a:gd name="connsiteX117" fmla="*/ 12744597 w 13788429"/>
                <a:gd name="connsiteY117" fmla="*/ 455634 h 812606"/>
                <a:gd name="connsiteX118" fmla="*/ 12304768 w 13788429"/>
                <a:gd name="connsiteY118" fmla="*/ 168308 h 812606"/>
                <a:gd name="connsiteX119" fmla="*/ 11881706 w 13788429"/>
                <a:gd name="connsiteY119" fmla="*/ 428741 h 812606"/>
                <a:gd name="connsiteX120" fmla="*/ 11881454 w 13788429"/>
                <a:gd name="connsiteY120" fmla="*/ 429150 h 812606"/>
                <a:gd name="connsiteX121" fmla="*/ 11879962 w 13788429"/>
                <a:gd name="connsiteY121" fmla="*/ 432244 h 812606"/>
                <a:gd name="connsiteX122" fmla="*/ 11853175 w 13788429"/>
                <a:gd name="connsiteY122" fmla="*/ 480214 h 812606"/>
                <a:gd name="connsiteX123" fmla="*/ 11839921 w 13788429"/>
                <a:gd name="connsiteY123" fmla="*/ 500849 h 812606"/>
                <a:gd name="connsiteX124" fmla="*/ 11822431 w 13788429"/>
                <a:gd name="connsiteY124" fmla="*/ 541285 h 812606"/>
                <a:gd name="connsiteX125" fmla="*/ 11830122 w 13788429"/>
                <a:gd name="connsiteY125" fmla="*/ 516101 h 812606"/>
                <a:gd name="connsiteX126" fmla="*/ 11824013 w 13788429"/>
                <a:gd name="connsiteY126" fmla="*/ 525613 h 812606"/>
                <a:gd name="connsiteX127" fmla="*/ 11332260 w 13788429"/>
                <a:gd name="connsiteY127" fmla="*/ 812603 h 812606"/>
                <a:gd name="connsiteX128" fmla="*/ 10961833 w 13788429"/>
                <a:gd name="connsiteY128" fmla="*/ 664007 h 812606"/>
                <a:gd name="connsiteX129" fmla="*/ 10913627 w 13788429"/>
                <a:gd name="connsiteY129" fmla="*/ 616668 h 812606"/>
                <a:gd name="connsiteX130" fmla="*/ 10909313 w 13788429"/>
                <a:gd name="connsiteY130" fmla="*/ 625292 h 812606"/>
                <a:gd name="connsiteX131" fmla="*/ 10899778 w 13788429"/>
                <a:gd name="connsiteY131" fmla="*/ 607627 h 812606"/>
                <a:gd name="connsiteX132" fmla="*/ 10459949 w 13788429"/>
                <a:gd name="connsiteY132" fmla="*/ 320302 h 812606"/>
                <a:gd name="connsiteX133" fmla="*/ 10194338 w 13788429"/>
                <a:gd name="connsiteY133" fmla="*/ 411089 h 812606"/>
                <a:gd name="connsiteX134" fmla="*/ 10149131 w 13788429"/>
                <a:gd name="connsiteY134" fmla="*/ 449000 h 812606"/>
                <a:gd name="connsiteX135" fmla="*/ 10143558 w 13788429"/>
                <a:gd name="connsiteY135" fmla="*/ 456073 h 812606"/>
                <a:gd name="connsiteX136" fmla="*/ 10109437 w 13788429"/>
                <a:gd name="connsiteY136" fmla="*/ 488902 h 812606"/>
                <a:gd name="connsiteX137" fmla="*/ 10084356 w 13788429"/>
                <a:gd name="connsiteY137" fmla="*/ 515951 h 812606"/>
                <a:gd name="connsiteX138" fmla="*/ 9995121 w 13788429"/>
                <a:gd name="connsiteY138" fmla="*/ 652795 h 812606"/>
                <a:gd name="connsiteX139" fmla="*/ 9977611 w 13788429"/>
                <a:gd name="connsiteY139" fmla="*/ 693279 h 812606"/>
                <a:gd name="connsiteX140" fmla="*/ 9995295 w 13788429"/>
                <a:gd name="connsiteY140" fmla="*/ 635378 h 812606"/>
                <a:gd name="connsiteX141" fmla="*/ 10031634 w 13788429"/>
                <a:gd name="connsiteY141" fmla="*/ 553928 h 812606"/>
                <a:gd name="connsiteX142" fmla="*/ 9990354 w 13788429"/>
                <a:gd name="connsiteY142" fmla="*/ 583206 h 812606"/>
                <a:gd name="connsiteX143" fmla="*/ 9716782 w 13788429"/>
                <a:gd name="connsiteY143" fmla="*/ 660611 h 812606"/>
                <a:gd name="connsiteX144" fmla="*/ 9346355 w 13788429"/>
                <a:gd name="connsiteY144" fmla="*/ 512015 h 812606"/>
                <a:gd name="connsiteX145" fmla="*/ 9298148 w 13788429"/>
                <a:gd name="connsiteY145" fmla="*/ 464676 h 812606"/>
                <a:gd name="connsiteX146" fmla="*/ 9293835 w 13788429"/>
                <a:gd name="connsiteY146" fmla="*/ 473299 h 812606"/>
                <a:gd name="connsiteX147" fmla="*/ 9284299 w 13788429"/>
                <a:gd name="connsiteY147" fmla="*/ 455635 h 812606"/>
                <a:gd name="connsiteX148" fmla="*/ 8844469 w 13788429"/>
                <a:gd name="connsiteY148" fmla="*/ 168309 h 812606"/>
                <a:gd name="connsiteX149" fmla="*/ 8421407 w 13788429"/>
                <a:gd name="connsiteY149" fmla="*/ 428742 h 812606"/>
                <a:gd name="connsiteX150" fmla="*/ 8421156 w 13788429"/>
                <a:gd name="connsiteY150" fmla="*/ 429151 h 812606"/>
                <a:gd name="connsiteX151" fmla="*/ 8419664 w 13788429"/>
                <a:gd name="connsiteY151" fmla="*/ 432245 h 812606"/>
                <a:gd name="connsiteX152" fmla="*/ 8392878 w 13788429"/>
                <a:gd name="connsiteY152" fmla="*/ 480215 h 812606"/>
                <a:gd name="connsiteX153" fmla="*/ 8379622 w 13788429"/>
                <a:gd name="connsiteY153" fmla="*/ 500850 h 812606"/>
                <a:gd name="connsiteX154" fmla="*/ 8362133 w 13788429"/>
                <a:gd name="connsiteY154" fmla="*/ 541286 h 812606"/>
                <a:gd name="connsiteX155" fmla="*/ 8369824 w 13788429"/>
                <a:gd name="connsiteY155" fmla="*/ 516102 h 812606"/>
                <a:gd name="connsiteX156" fmla="*/ 8363714 w 13788429"/>
                <a:gd name="connsiteY156" fmla="*/ 525614 h 812606"/>
                <a:gd name="connsiteX157" fmla="*/ 7871963 w 13788429"/>
                <a:gd name="connsiteY157" fmla="*/ 812604 h 812606"/>
                <a:gd name="connsiteX158" fmla="*/ 7501535 w 13788429"/>
                <a:gd name="connsiteY158" fmla="*/ 664008 h 812606"/>
                <a:gd name="connsiteX159" fmla="*/ 7453329 w 13788429"/>
                <a:gd name="connsiteY159" fmla="*/ 616669 h 812606"/>
                <a:gd name="connsiteX160" fmla="*/ 7449015 w 13788429"/>
                <a:gd name="connsiteY160" fmla="*/ 625293 h 812606"/>
                <a:gd name="connsiteX161" fmla="*/ 7439480 w 13788429"/>
                <a:gd name="connsiteY161" fmla="*/ 607628 h 812606"/>
                <a:gd name="connsiteX162" fmla="*/ 6999650 w 13788429"/>
                <a:gd name="connsiteY162" fmla="*/ 320302 h 812606"/>
                <a:gd name="connsiteX163" fmla="*/ 6734041 w 13788429"/>
                <a:gd name="connsiteY163" fmla="*/ 411089 h 812606"/>
                <a:gd name="connsiteX164" fmla="*/ 6688836 w 13788429"/>
                <a:gd name="connsiteY164" fmla="*/ 448999 h 812606"/>
                <a:gd name="connsiteX165" fmla="*/ 6683260 w 13788429"/>
                <a:gd name="connsiteY165" fmla="*/ 456075 h 812606"/>
                <a:gd name="connsiteX166" fmla="*/ 6649130 w 13788429"/>
                <a:gd name="connsiteY166" fmla="*/ 488913 h 812606"/>
                <a:gd name="connsiteX167" fmla="*/ 6624058 w 13788429"/>
                <a:gd name="connsiteY167" fmla="*/ 515952 h 812606"/>
                <a:gd name="connsiteX168" fmla="*/ 6534823 w 13788429"/>
                <a:gd name="connsiteY168" fmla="*/ 652796 h 812606"/>
                <a:gd name="connsiteX169" fmla="*/ 6517314 w 13788429"/>
                <a:gd name="connsiteY169" fmla="*/ 693280 h 812606"/>
                <a:gd name="connsiteX170" fmla="*/ 6534997 w 13788429"/>
                <a:gd name="connsiteY170" fmla="*/ 635379 h 812606"/>
                <a:gd name="connsiteX171" fmla="*/ 6571335 w 13788429"/>
                <a:gd name="connsiteY171" fmla="*/ 553930 h 812606"/>
                <a:gd name="connsiteX172" fmla="*/ 6530056 w 13788429"/>
                <a:gd name="connsiteY172" fmla="*/ 583208 h 812606"/>
                <a:gd name="connsiteX173" fmla="*/ 6256484 w 13788429"/>
                <a:gd name="connsiteY173" fmla="*/ 660613 h 812606"/>
                <a:gd name="connsiteX174" fmla="*/ 5886057 w 13788429"/>
                <a:gd name="connsiteY174" fmla="*/ 512017 h 812606"/>
                <a:gd name="connsiteX175" fmla="*/ 5837850 w 13788429"/>
                <a:gd name="connsiteY175" fmla="*/ 464678 h 812606"/>
                <a:gd name="connsiteX176" fmla="*/ 5833537 w 13788429"/>
                <a:gd name="connsiteY176" fmla="*/ 473301 h 812606"/>
                <a:gd name="connsiteX177" fmla="*/ 5824001 w 13788429"/>
                <a:gd name="connsiteY177" fmla="*/ 455637 h 812606"/>
                <a:gd name="connsiteX178" fmla="*/ 5384172 w 13788429"/>
                <a:gd name="connsiteY178" fmla="*/ 168311 h 812606"/>
                <a:gd name="connsiteX179" fmla="*/ 4961110 w 13788429"/>
                <a:gd name="connsiteY179" fmla="*/ 428744 h 812606"/>
                <a:gd name="connsiteX180" fmla="*/ 4960858 w 13788429"/>
                <a:gd name="connsiteY180" fmla="*/ 429153 h 812606"/>
                <a:gd name="connsiteX181" fmla="*/ 4959366 w 13788429"/>
                <a:gd name="connsiteY181" fmla="*/ 432247 h 812606"/>
                <a:gd name="connsiteX182" fmla="*/ 4932580 w 13788429"/>
                <a:gd name="connsiteY182" fmla="*/ 480217 h 812606"/>
                <a:gd name="connsiteX183" fmla="*/ 4919324 w 13788429"/>
                <a:gd name="connsiteY183" fmla="*/ 500852 h 812606"/>
                <a:gd name="connsiteX184" fmla="*/ 4901835 w 13788429"/>
                <a:gd name="connsiteY184" fmla="*/ 541288 h 812606"/>
                <a:gd name="connsiteX185" fmla="*/ 4909527 w 13788429"/>
                <a:gd name="connsiteY185" fmla="*/ 516104 h 812606"/>
                <a:gd name="connsiteX186" fmla="*/ 4903416 w 13788429"/>
                <a:gd name="connsiteY186" fmla="*/ 525616 h 812606"/>
                <a:gd name="connsiteX187" fmla="*/ 4411665 w 13788429"/>
                <a:gd name="connsiteY187" fmla="*/ 812606 h 812606"/>
                <a:gd name="connsiteX188" fmla="*/ 4041238 w 13788429"/>
                <a:gd name="connsiteY188" fmla="*/ 664010 h 812606"/>
                <a:gd name="connsiteX189" fmla="*/ 3993031 w 13788429"/>
                <a:gd name="connsiteY189" fmla="*/ 616671 h 812606"/>
                <a:gd name="connsiteX190" fmla="*/ 3988718 w 13788429"/>
                <a:gd name="connsiteY190" fmla="*/ 625295 h 812606"/>
                <a:gd name="connsiteX191" fmla="*/ 3979182 w 13788429"/>
                <a:gd name="connsiteY191" fmla="*/ 607630 h 812606"/>
                <a:gd name="connsiteX192" fmla="*/ 3539353 w 13788429"/>
                <a:gd name="connsiteY192" fmla="*/ 320304 h 812606"/>
                <a:gd name="connsiteX193" fmla="*/ 3273743 w 13788429"/>
                <a:gd name="connsiteY193" fmla="*/ 411091 h 812606"/>
                <a:gd name="connsiteX194" fmla="*/ 3228539 w 13788429"/>
                <a:gd name="connsiteY194" fmla="*/ 449001 h 812606"/>
                <a:gd name="connsiteX195" fmla="*/ 3222962 w 13788429"/>
                <a:gd name="connsiteY195" fmla="*/ 456077 h 812606"/>
                <a:gd name="connsiteX196" fmla="*/ 3188833 w 13788429"/>
                <a:gd name="connsiteY196" fmla="*/ 488915 h 812606"/>
                <a:gd name="connsiteX197" fmla="*/ 3163761 w 13788429"/>
                <a:gd name="connsiteY197" fmla="*/ 515954 h 812606"/>
                <a:gd name="connsiteX198" fmla="*/ 3074526 w 13788429"/>
                <a:gd name="connsiteY198" fmla="*/ 652798 h 812606"/>
                <a:gd name="connsiteX199" fmla="*/ 3057016 w 13788429"/>
                <a:gd name="connsiteY199" fmla="*/ 693282 h 812606"/>
                <a:gd name="connsiteX200" fmla="*/ 3074699 w 13788429"/>
                <a:gd name="connsiteY200" fmla="*/ 635381 h 812606"/>
                <a:gd name="connsiteX201" fmla="*/ 3111037 w 13788429"/>
                <a:gd name="connsiteY201" fmla="*/ 553933 h 812606"/>
                <a:gd name="connsiteX202" fmla="*/ 3069759 w 13788429"/>
                <a:gd name="connsiteY202" fmla="*/ 583210 h 812606"/>
                <a:gd name="connsiteX203" fmla="*/ 2796186 w 13788429"/>
                <a:gd name="connsiteY203" fmla="*/ 660615 h 812606"/>
                <a:gd name="connsiteX204" fmla="*/ 2425759 w 13788429"/>
                <a:gd name="connsiteY204" fmla="*/ 512019 h 812606"/>
                <a:gd name="connsiteX205" fmla="*/ 2377553 w 13788429"/>
                <a:gd name="connsiteY205" fmla="*/ 464680 h 812606"/>
                <a:gd name="connsiteX206" fmla="*/ 2373239 w 13788429"/>
                <a:gd name="connsiteY206" fmla="*/ 473303 h 812606"/>
                <a:gd name="connsiteX207" fmla="*/ 2363703 w 13788429"/>
                <a:gd name="connsiteY207" fmla="*/ 455639 h 812606"/>
                <a:gd name="connsiteX208" fmla="*/ 1923874 w 13788429"/>
                <a:gd name="connsiteY208" fmla="*/ 168313 h 812606"/>
                <a:gd name="connsiteX209" fmla="*/ 1500812 w 13788429"/>
                <a:gd name="connsiteY209" fmla="*/ 428746 h 812606"/>
                <a:gd name="connsiteX210" fmla="*/ 1500560 w 13788429"/>
                <a:gd name="connsiteY210" fmla="*/ 429155 h 812606"/>
                <a:gd name="connsiteX211" fmla="*/ 1499068 w 13788429"/>
                <a:gd name="connsiteY211" fmla="*/ 432249 h 812606"/>
                <a:gd name="connsiteX212" fmla="*/ 1472282 w 13788429"/>
                <a:gd name="connsiteY212" fmla="*/ 480219 h 812606"/>
                <a:gd name="connsiteX213" fmla="*/ 1459026 w 13788429"/>
                <a:gd name="connsiteY213" fmla="*/ 500854 h 812606"/>
                <a:gd name="connsiteX214" fmla="*/ 1441537 w 13788429"/>
                <a:gd name="connsiteY214" fmla="*/ 541290 h 812606"/>
                <a:gd name="connsiteX215" fmla="*/ 1449229 w 13788429"/>
                <a:gd name="connsiteY215" fmla="*/ 516106 h 812606"/>
                <a:gd name="connsiteX216" fmla="*/ 1443118 w 13788429"/>
                <a:gd name="connsiteY216" fmla="*/ 525618 h 812606"/>
                <a:gd name="connsiteX0" fmla="*/ 1443118 w 13788429"/>
                <a:gd name="connsiteY0" fmla="*/ 525618 h 812606"/>
                <a:gd name="connsiteX1" fmla="*/ 79055 w 13788429"/>
                <a:gd name="connsiteY1" fmla="*/ 320306 h 812606"/>
                <a:gd name="connsiteX2" fmla="*/ 208068 w 13788429"/>
                <a:gd name="connsiteY2" fmla="*/ 151998 h 812606"/>
                <a:gd name="connsiteX3" fmla="*/ 578495 w 13788429"/>
                <a:gd name="connsiteY3" fmla="*/ 300594 h 812606"/>
                <a:gd name="connsiteX4" fmla="*/ 626701 w 13788429"/>
                <a:gd name="connsiteY4" fmla="*/ 347933 h 812606"/>
                <a:gd name="connsiteX5" fmla="*/ 1503442 w 13788429"/>
                <a:gd name="connsiteY5" fmla="*/ 383867 h 812606"/>
                <a:gd name="connsiteX6" fmla="*/ 1503694 w 13788429"/>
                <a:gd name="connsiteY6" fmla="*/ 383458 h 812606"/>
                <a:gd name="connsiteX7" fmla="*/ 1505186 w 13788429"/>
                <a:gd name="connsiteY7" fmla="*/ 380364 h 812606"/>
                <a:gd name="connsiteX8" fmla="*/ 1531972 w 13788429"/>
                <a:gd name="connsiteY8" fmla="*/ 332394 h 812606"/>
                <a:gd name="connsiteX9" fmla="*/ 1545227 w 13788429"/>
                <a:gd name="connsiteY9" fmla="*/ 311759 h 812606"/>
                <a:gd name="connsiteX10" fmla="*/ 1562717 w 13788429"/>
                <a:gd name="connsiteY10" fmla="*/ 271323 h 812606"/>
                <a:gd name="connsiteX11" fmla="*/ 1555025 w 13788429"/>
                <a:gd name="connsiteY11" fmla="*/ 296507 h 812606"/>
                <a:gd name="connsiteX12" fmla="*/ 1561135 w 13788429"/>
                <a:gd name="connsiteY12" fmla="*/ 286995 h 812606"/>
                <a:gd name="connsiteX13" fmla="*/ 2052887 w 13788429"/>
                <a:gd name="connsiteY13" fmla="*/ 5 h 812606"/>
                <a:gd name="connsiteX14" fmla="*/ 2423314 w 13788429"/>
                <a:gd name="connsiteY14" fmla="*/ 148601 h 812606"/>
                <a:gd name="connsiteX15" fmla="*/ 2471520 w 13788429"/>
                <a:gd name="connsiteY15" fmla="*/ 195940 h 812606"/>
                <a:gd name="connsiteX16" fmla="*/ 2475834 w 13788429"/>
                <a:gd name="connsiteY16" fmla="*/ 187316 h 812606"/>
                <a:gd name="connsiteX17" fmla="*/ 2485370 w 13788429"/>
                <a:gd name="connsiteY17" fmla="*/ 204981 h 812606"/>
                <a:gd name="connsiteX18" fmla="*/ 2925199 w 13788429"/>
                <a:gd name="connsiteY18" fmla="*/ 492306 h 812606"/>
                <a:gd name="connsiteX19" fmla="*/ 3190809 w 13788429"/>
                <a:gd name="connsiteY19" fmla="*/ 401519 h 812606"/>
                <a:gd name="connsiteX20" fmla="*/ 3236013 w 13788429"/>
                <a:gd name="connsiteY20" fmla="*/ 363610 h 812606"/>
                <a:gd name="connsiteX21" fmla="*/ 3241590 w 13788429"/>
                <a:gd name="connsiteY21" fmla="*/ 356534 h 812606"/>
                <a:gd name="connsiteX22" fmla="*/ 3275719 w 13788429"/>
                <a:gd name="connsiteY22" fmla="*/ 323696 h 812606"/>
                <a:gd name="connsiteX23" fmla="*/ 3300791 w 13788429"/>
                <a:gd name="connsiteY23" fmla="*/ 296657 h 812606"/>
                <a:gd name="connsiteX24" fmla="*/ 3390026 w 13788429"/>
                <a:gd name="connsiteY24" fmla="*/ 159813 h 812606"/>
                <a:gd name="connsiteX25" fmla="*/ 3407536 w 13788429"/>
                <a:gd name="connsiteY25" fmla="*/ 119329 h 812606"/>
                <a:gd name="connsiteX26" fmla="*/ 3389853 w 13788429"/>
                <a:gd name="connsiteY26" fmla="*/ 177230 h 812606"/>
                <a:gd name="connsiteX27" fmla="*/ 3353515 w 13788429"/>
                <a:gd name="connsiteY27" fmla="*/ 258678 h 812606"/>
                <a:gd name="connsiteX28" fmla="*/ 3394793 w 13788429"/>
                <a:gd name="connsiteY28" fmla="*/ 229401 h 812606"/>
                <a:gd name="connsiteX29" fmla="*/ 3668366 w 13788429"/>
                <a:gd name="connsiteY29" fmla="*/ 151996 h 812606"/>
                <a:gd name="connsiteX30" fmla="*/ 4038793 w 13788429"/>
                <a:gd name="connsiteY30" fmla="*/ 300592 h 812606"/>
                <a:gd name="connsiteX31" fmla="*/ 4086999 w 13788429"/>
                <a:gd name="connsiteY31" fmla="*/ 347931 h 812606"/>
                <a:gd name="connsiteX32" fmla="*/ 4091313 w 13788429"/>
                <a:gd name="connsiteY32" fmla="*/ 339308 h 812606"/>
                <a:gd name="connsiteX33" fmla="*/ 4100849 w 13788429"/>
                <a:gd name="connsiteY33" fmla="*/ 356972 h 812606"/>
                <a:gd name="connsiteX34" fmla="*/ 4540678 w 13788429"/>
                <a:gd name="connsiteY34" fmla="*/ 644298 h 812606"/>
                <a:gd name="connsiteX35" fmla="*/ 4963740 w 13788429"/>
                <a:gd name="connsiteY35" fmla="*/ 383865 h 812606"/>
                <a:gd name="connsiteX36" fmla="*/ 4963992 w 13788429"/>
                <a:gd name="connsiteY36" fmla="*/ 383456 h 812606"/>
                <a:gd name="connsiteX37" fmla="*/ 4965484 w 13788429"/>
                <a:gd name="connsiteY37" fmla="*/ 380362 h 812606"/>
                <a:gd name="connsiteX38" fmla="*/ 4992270 w 13788429"/>
                <a:gd name="connsiteY38" fmla="*/ 332392 h 812606"/>
                <a:gd name="connsiteX39" fmla="*/ 5005525 w 13788429"/>
                <a:gd name="connsiteY39" fmla="*/ 311757 h 812606"/>
                <a:gd name="connsiteX40" fmla="*/ 5023015 w 13788429"/>
                <a:gd name="connsiteY40" fmla="*/ 271321 h 812606"/>
                <a:gd name="connsiteX41" fmla="*/ 5015323 w 13788429"/>
                <a:gd name="connsiteY41" fmla="*/ 296505 h 812606"/>
                <a:gd name="connsiteX42" fmla="*/ 5021433 w 13788429"/>
                <a:gd name="connsiteY42" fmla="*/ 286993 h 812606"/>
                <a:gd name="connsiteX43" fmla="*/ 5513185 w 13788429"/>
                <a:gd name="connsiteY43" fmla="*/ 3 h 812606"/>
                <a:gd name="connsiteX44" fmla="*/ 5883612 w 13788429"/>
                <a:gd name="connsiteY44" fmla="*/ 148599 h 812606"/>
                <a:gd name="connsiteX45" fmla="*/ 5931818 w 13788429"/>
                <a:gd name="connsiteY45" fmla="*/ 195938 h 812606"/>
                <a:gd name="connsiteX46" fmla="*/ 5936132 w 13788429"/>
                <a:gd name="connsiteY46" fmla="*/ 187314 h 812606"/>
                <a:gd name="connsiteX47" fmla="*/ 5945668 w 13788429"/>
                <a:gd name="connsiteY47" fmla="*/ 204979 h 812606"/>
                <a:gd name="connsiteX48" fmla="*/ 6385497 w 13788429"/>
                <a:gd name="connsiteY48" fmla="*/ 492304 h 812606"/>
                <a:gd name="connsiteX49" fmla="*/ 6651107 w 13788429"/>
                <a:gd name="connsiteY49" fmla="*/ 401517 h 812606"/>
                <a:gd name="connsiteX50" fmla="*/ 6696311 w 13788429"/>
                <a:gd name="connsiteY50" fmla="*/ 363608 h 812606"/>
                <a:gd name="connsiteX51" fmla="*/ 6701888 w 13788429"/>
                <a:gd name="connsiteY51" fmla="*/ 356532 h 812606"/>
                <a:gd name="connsiteX52" fmla="*/ 6736017 w 13788429"/>
                <a:gd name="connsiteY52" fmla="*/ 323694 h 812606"/>
                <a:gd name="connsiteX53" fmla="*/ 6761089 w 13788429"/>
                <a:gd name="connsiteY53" fmla="*/ 296655 h 812606"/>
                <a:gd name="connsiteX54" fmla="*/ 6850324 w 13788429"/>
                <a:gd name="connsiteY54" fmla="*/ 159811 h 812606"/>
                <a:gd name="connsiteX55" fmla="*/ 6867834 w 13788429"/>
                <a:gd name="connsiteY55" fmla="*/ 119327 h 812606"/>
                <a:gd name="connsiteX56" fmla="*/ 6850150 w 13788429"/>
                <a:gd name="connsiteY56" fmla="*/ 177228 h 812606"/>
                <a:gd name="connsiteX57" fmla="*/ 6813812 w 13788429"/>
                <a:gd name="connsiteY57" fmla="*/ 258677 h 812606"/>
                <a:gd name="connsiteX58" fmla="*/ 6855091 w 13788429"/>
                <a:gd name="connsiteY58" fmla="*/ 229399 h 812606"/>
                <a:gd name="connsiteX59" fmla="*/ 7128664 w 13788429"/>
                <a:gd name="connsiteY59" fmla="*/ 151994 h 812606"/>
                <a:gd name="connsiteX60" fmla="*/ 7499091 w 13788429"/>
                <a:gd name="connsiteY60" fmla="*/ 300590 h 812606"/>
                <a:gd name="connsiteX61" fmla="*/ 7547297 w 13788429"/>
                <a:gd name="connsiteY61" fmla="*/ 347929 h 812606"/>
                <a:gd name="connsiteX62" fmla="*/ 7551611 w 13788429"/>
                <a:gd name="connsiteY62" fmla="*/ 339306 h 812606"/>
                <a:gd name="connsiteX63" fmla="*/ 7561147 w 13788429"/>
                <a:gd name="connsiteY63" fmla="*/ 356970 h 812606"/>
                <a:gd name="connsiteX64" fmla="*/ 8000975 w 13788429"/>
                <a:gd name="connsiteY64" fmla="*/ 644296 h 812606"/>
                <a:gd name="connsiteX65" fmla="*/ 8424038 w 13788429"/>
                <a:gd name="connsiteY65" fmla="*/ 383863 h 812606"/>
                <a:gd name="connsiteX66" fmla="*/ 8424289 w 13788429"/>
                <a:gd name="connsiteY66" fmla="*/ 383454 h 812606"/>
                <a:gd name="connsiteX67" fmla="*/ 8425782 w 13788429"/>
                <a:gd name="connsiteY67" fmla="*/ 380360 h 812606"/>
                <a:gd name="connsiteX68" fmla="*/ 8452568 w 13788429"/>
                <a:gd name="connsiteY68" fmla="*/ 332390 h 812606"/>
                <a:gd name="connsiteX69" fmla="*/ 8465822 w 13788429"/>
                <a:gd name="connsiteY69" fmla="*/ 311755 h 812606"/>
                <a:gd name="connsiteX70" fmla="*/ 8483313 w 13788429"/>
                <a:gd name="connsiteY70" fmla="*/ 271319 h 812606"/>
                <a:gd name="connsiteX71" fmla="*/ 8475621 w 13788429"/>
                <a:gd name="connsiteY71" fmla="*/ 296503 h 812606"/>
                <a:gd name="connsiteX72" fmla="*/ 8481731 w 13788429"/>
                <a:gd name="connsiteY72" fmla="*/ 286991 h 812606"/>
                <a:gd name="connsiteX73" fmla="*/ 8973483 w 13788429"/>
                <a:gd name="connsiteY73" fmla="*/ 1 h 812606"/>
                <a:gd name="connsiteX74" fmla="*/ 9343910 w 13788429"/>
                <a:gd name="connsiteY74" fmla="*/ 148597 h 812606"/>
                <a:gd name="connsiteX75" fmla="*/ 9392116 w 13788429"/>
                <a:gd name="connsiteY75" fmla="*/ 195936 h 812606"/>
                <a:gd name="connsiteX76" fmla="*/ 9396430 w 13788429"/>
                <a:gd name="connsiteY76" fmla="*/ 187312 h 812606"/>
                <a:gd name="connsiteX77" fmla="*/ 9405966 w 13788429"/>
                <a:gd name="connsiteY77" fmla="*/ 204977 h 812606"/>
                <a:gd name="connsiteX78" fmla="*/ 9845794 w 13788429"/>
                <a:gd name="connsiteY78" fmla="*/ 492302 h 812606"/>
                <a:gd name="connsiteX79" fmla="*/ 10111405 w 13788429"/>
                <a:gd name="connsiteY79" fmla="*/ 401515 h 812606"/>
                <a:gd name="connsiteX80" fmla="*/ 10156612 w 13788429"/>
                <a:gd name="connsiteY80" fmla="*/ 363604 h 812606"/>
                <a:gd name="connsiteX81" fmla="*/ 10162186 w 13788429"/>
                <a:gd name="connsiteY81" fmla="*/ 356531 h 812606"/>
                <a:gd name="connsiteX82" fmla="*/ 10196306 w 13788429"/>
                <a:gd name="connsiteY82" fmla="*/ 323702 h 812606"/>
                <a:gd name="connsiteX83" fmla="*/ 10221387 w 13788429"/>
                <a:gd name="connsiteY83" fmla="*/ 296653 h 812606"/>
                <a:gd name="connsiteX84" fmla="*/ 10310622 w 13788429"/>
                <a:gd name="connsiteY84" fmla="*/ 159809 h 812606"/>
                <a:gd name="connsiteX85" fmla="*/ 10328132 w 13788429"/>
                <a:gd name="connsiteY85" fmla="*/ 119325 h 812606"/>
                <a:gd name="connsiteX86" fmla="*/ 10310448 w 13788429"/>
                <a:gd name="connsiteY86" fmla="*/ 177226 h 812606"/>
                <a:gd name="connsiteX87" fmla="*/ 10274109 w 13788429"/>
                <a:gd name="connsiteY87" fmla="*/ 258676 h 812606"/>
                <a:gd name="connsiteX88" fmla="*/ 10315389 w 13788429"/>
                <a:gd name="connsiteY88" fmla="*/ 229399 h 812606"/>
                <a:gd name="connsiteX89" fmla="*/ 10588962 w 13788429"/>
                <a:gd name="connsiteY89" fmla="*/ 151993 h 812606"/>
                <a:gd name="connsiteX90" fmla="*/ 10959389 w 13788429"/>
                <a:gd name="connsiteY90" fmla="*/ 300589 h 812606"/>
                <a:gd name="connsiteX91" fmla="*/ 11007595 w 13788429"/>
                <a:gd name="connsiteY91" fmla="*/ 347928 h 812606"/>
                <a:gd name="connsiteX92" fmla="*/ 11011909 w 13788429"/>
                <a:gd name="connsiteY92" fmla="*/ 339305 h 812606"/>
                <a:gd name="connsiteX93" fmla="*/ 11021444 w 13788429"/>
                <a:gd name="connsiteY93" fmla="*/ 356969 h 812606"/>
                <a:gd name="connsiteX94" fmla="*/ 11461274 w 13788429"/>
                <a:gd name="connsiteY94" fmla="*/ 644295 h 812606"/>
                <a:gd name="connsiteX95" fmla="*/ 11884336 w 13788429"/>
                <a:gd name="connsiteY95" fmla="*/ 383862 h 812606"/>
                <a:gd name="connsiteX96" fmla="*/ 11884588 w 13788429"/>
                <a:gd name="connsiteY96" fmla="*/ 383453 h 812606"/>
                <a:gd name="connsiteX97" fmla="*/ 11886080 w 13788429"/>
                <a:gd name="connsiteY97" fmla="*/ 380359 h 812606"/>
                <a:gd name="connsiteX98" fmla="*/ 11912866 w 13788429"/>
                <a:gd name="connsiteY98" fmla="*/ 332389 h 812606"/>
                <a:gd name="connsiteX99" fmla="*/ 11926121 w 13788429"/>
                <a:gd name="connsiteY99" fmla="*/ 311754 h 812606"/>
                <a:gd name="connsiteX100" fmla="*/ 11943610 w 13788429"/>
                <a:gd name="connsiteY100" fmla="*/ 271318 h 812606"/>
                <a:gd name="connsiteX101" fmla="*/ 11935919 w 13788429"/>
                <a:gd name="connsiteY101" fmla="*/ 296502 h 812606"/>
                <a:gd name="connsiteX102" fmla="*/ 11942029 w 13788429"/>
                <a:gd name="connsiteY102" fmla="*/ 286990 h 812606"/>
                <a:gd name="connsiteX103" fmla="*/ 12433781 w 13788429"/>
                <a:gd name="connsiteY103" fmla="*/ 0 h 812606"/>
                <a:gd name="connsiteX104" fmla="*/ 12804208 w 13788429"/>
                <a:gd name="connsiteY104" fmla="*/ 148596 h 812606"/>
                <a:gd name="connsiteX105" fmla="*/ 12852414 w 13788429"/>
                <a:gd name="connsiteY105" fmla="*/ 195935 h 812606"/>
                <a:gd name="connsiteX106" fmla="*/ 12856728 w 13788429"/>
                <a:gd name="connsiteY106" fmla="*/ 187311 h 812606"/>
                <a:gd name="connsiteX107" fmla="*/ 12866264 w 13788429"/>
                <a:gd name="connsiteY107" fmla="*/ 204976 h 812606"/>
                <a:gd name="connsiteX108" fmla="*/ 13306093 w 13788429"/>
                <a:gd name="connsiteY108" fmla="*/ 492302 h 812606"/>
                <a:gd name="connsiteX109" fmla="*/ 13770920 w 13788429"/>
                <a:gd name="connsiteY109" fmla="*/ 159808 h 812606"/>
                <a:gd name="connsiteX110" fmla="*/ 13788429 w 13788429"/>
                <a:gd name="connsiteY110" fmla="*/ 119324 h 812606"/>
                <a:gd name="connsiteX111" fmla="*/ 13770746 w 13788429"/>
                <a:gd name="connsiteY111" fmla="*/ 177225 h 812606"/>
                <a:gd name="connsiteX112" fmla="*/ 13177080 w 13788429"/>
                <a:gd name="connsiteY112" fmla="*/ 660610 h 812606"/>
                <a:gd name="connsiteX113" fmla="*/ 12806653 w 13788429"/>
                <a:gd name="connsiteY113" fmla="*/ 512014 h 812606"/>
                <a:gd name="connsiteX114" fmla="*/ 12758447 w 13788429"/>
                <a:gd name="connsiteY114" fmla="*/ 464675 h 812606"/>
                <a:gd name="connsiteX115" fmla="*/ 12754132 w 13788429"/>
                <a:gd name="connsiteY115" fmla="*/ 473298 h 812606"/>
                <a:gd name="connsiteX116" fmla="*/ 12744597 w 13788429"/>
                <a:gd name="connsiteY116" fmla="*/ 455634 h 812606"/>
                <a:gd name="connsiteX117" fmla="*/ 12304768 w 13788429"/>
                <a:gd name="connsiteY117" fmla="*/ 168308 h 812606"/>
                <a:gd name="connsiteX118" fmla="*/ 11881706 w 13788429"/>
                <a:gd name="connsiteY118" fmla="*/ 428741 h 812606"/>
                <a:gd name="connsiteX119" fmla="*/ 11881454 w 13788429"/>
                <a:gd name="connsiteY119" fmla="*/ 429150 h 812606"/>
                <a:gd name="connsiteX120" fmla="*/ 11879962 w 13788429"/>
                <a:gd name="connsiteY120" fmla="*/ 432244 h 812606"/>
                <a:gd name="connsiteX121" fmla="*/ 11853175 w 13788429"/>
                <a:gd name="connsiteY121" fmla="*/ 480214 h 812606"/>
                <a:gd name="connsiteX122" fmla="*/ 11839921 w 13788429"/>
                <a:gd name="connsiteY122" fmla="*/ 500849 h 812606"/>
                <a:gd name="connsiteX123" fmla="*/ 11822431 w 13788429"/>
                <a:gd name="connsiteY123" fmla="*/ 541285 h 812606"/>
                <a:gd name="connsiteX124" fmla="*/ 11830122 w 13788429"/>
                <a:gd name="connsiteY124" fmla="*/ 516101 h 812606"/>
                <a:gd name="connsiteX125" fmla="*/ 11824013 w 13788429"/>
                <a:gd name="connsiteY125" fmla="*/ 525613 h 812606"/>
                <a:gd name="connsiteX126" fmla="*/ 11332260 w 13788429"/>
                <a:gd name="connsiteY126" fmla="*/ 812603 h 812606"/>
                <a:gd name="connsiteX127" fmla="*/ 10961833 w 13788429"/>
                <a:gd name="connsiteY127" fmla="*/ 664007 h 812606"/>
                <a:gd name="connsiteX128" fmla="*/ 10913627 w 13788429"/>
                <a:gd name="connsiteY128" fmla="*/ 616668 h 812606"/>
                <a:gd name="connsiteX129" fmla="*/ 10909313 w 13788429"/>
                <a:gd name="connsiteY129" fmla="*/ 625292 h 812606"/>
                <a:gd name="connsiteX130" fmla="*/ 10899778 w 13788429"/>
                <a:gd name="connsiteY130" fmla="*/ 607627 h 812606"/>
                <a:gd name="connsiteX131" fmla="*/ 10459949 w 13788429"/>
                <a:gd name="connsiteY131" fmla="*/ 320302 h 812606"/>
                <a:gd name="connsiteX132" fmla="*/ 10194338 w 13788429"/>
                <a:gd name="connsiteY132" fmla="*/ 411089 h 812606"/>
                <a:gd name="connsiteX133" fmla="*/ 10149131 w 13788429"/>
                <a:gd name="connsiteY133" fmla="*/ 449000 h 812606"/>
                <a:gd name="connsiteX134" fmla="*/ 10143558 w 13788429"/>
                <a:gd name="connsiteY134" fmla="*/ 456073 h 812606"/>
                <a:gd name="connsiteX135" fmla="*/ 10109437 w 13788429"/>
                <a:gd name="connsiteY135" fmla="*/ 488902 h 812606"/>
                <a:gd name="connsiteX136" fmla="*/ 10084356 w 13788429"/>
                <a:gd name="connsiteY136" fmla="*/ 515951 h 812606"/>
                <a:gd name="connsiteX137" fmla="*/ 9995121 w 13788429"/>
                <a:gd name="connsiteY137" fmla="*/ 652795 h 812606"/>
                <a:gd name="connsiteX138" fmla="*/ 9977611 w 13788429"/>
                <a:gd name="connsiteY138" fmla="*/ 693279 h 812606"/>
                <a:gd name="connsiteX139" fmla="*/ 9995295 w 13788429"/>
                <a:gd name="connsiteY139" fmla="*/ 635378 h 812606"/>
                <a:gd name="connsiteX140" fmla="*/ 10031634 w 13788429"/>
                <a:gd name="connsiteY140" fmla="*/ 553928 h 812606"/>
                <a:gd name="connsiteX141" fmla="*/ 9990354 w 13788429"/>
                <a:gd name="connsiteY141" fmla="*/ 583206 h 812606"/>
                <a:gd name="connsiteX142" fmla="*/ 9716782 w 13788429"/>
                <a:gd name="connsiteY142" fmla="*/ 660611 h 812606"/>
                <a:gd name="connsiteX143" fmla="*/ 9346355 w 13788429"/>
                <a:gd name="connsiteY143" fmla="*/ 512015 h 812606"/>
                <a:gd name="connsiteX144" fmla="*/ 9298148 w 13788429"/>
                <a:gd name="connsiteY144" fmla="*/ 464676 h 812606"/>
                <a:gd name="connsiteX145" fmla="*/ 9293835 w 13788429"/>
                <a:gd name="connsiteY145" fmla="*/ 473299 h 812606"/>
                <a:gd name="connsiteX146" fmla="*/ 9284299 w 13788429"/>
                <a:gd name="connsiteY146" fmla="*/ 455635 h 812606"/>
                <a:gd name="connsiteX147" fmla="*/ 8844469 w 13788429"/>
                <a:gd name="connsiteY147" fmla="*/ 168309 h 812606"/>
                <a:gd name="connsiteX148" fmla="*/ 8421407 w 13788429"/>
                <a:gd name="connsiteY148" fmla="*/ 428742 h 812606"/>
                <a:gd name="connsiteX149" fmla="*/ 8421156 w 13788429"/>
                <a:gd name="connsiteY149" fmla="*/ 429151 h 812606"/>
                <a:gd name="connsiteX150" fmla="*/ 8419664 w 13788429"/>
                <a:gd name="connsiteY150" fmla="*/ 432245 h 812606"/>
                <a:gd name="connsiteX151" fmla="*/ 8392878 w 13788429"/>
                <a:gd name="connsiteY151" fmla="*/ 480215 h 812606"/>
                <a:gd name="connsiteX152" fmla="*/ 8379622 w 13788429"/>
                <a:gd name="connsiteY152" fmla="*/ 500850 h 812606"/>
                <a:gd name="connsiteX153" fmla="*/ 8362133 w 13788429"/>
                <a:gd name="connsiteY153" fmla="*/ 541286 h 812606"/>
                <a:gd name="connsiteX154" fmla="*/ 8369824 w 13788429"/>
                <a:gd name="connsiteY154" fmla="*/ 516102 h 812606"/>
                <a:gd name="connsiteX155" fmla="*/ 8363714 w 13788429"/>
                <a:gd name="connsiteY155" fmla="*/ 525614 h 812606"/>
                <a:gd name="connsiteX156" fmla="*/ 7871963 w 13788429"/>
                <a:gd name="connsiteY156" fmla="*/ 812604 h 812606"/>
                <a:gd name="connsiteX157" fmla="*/ 7501535 w 13788429"/>
                <a:gd name="connsiteY157" fmla="*/ 664008 h 812606"/>
                <a:gd name="connsiteX158" fmla="*/ 7453329 w 13788429"/>
                <a:gd name="connsiteY158" fmla="*/ 616669 h 812606"/>
                <a:gd name="connsiteX159" fmla="*/ 7449015 w 13788429"/>
                <a:gd name="connsiteY159" fmla="*/ 625293 h 812606"/>
                <a:gd name="connsiteX160" fmla="*/ 7439480 w 13788429"/>
                <a:gd name="connsiteY160" fmla="*/ 607628 h 812606"/>
                <a:gd name="connsiteX161" fmla="*/ 6999650 w 13788429"/>
                <a:gd name="connsiteY161" fmla="*/ 320302 h 812606"/>
                <a:gd name="connsiteX162" fmla="*/ 6734041 w 13788429"/>
                <a:gd name="connsiteY162" fmla="*/ 411089 h 812606"/>
                <a:gd name="connsiteX163" fmla="*/ 6688836 w 13788429"/>
                <a:gd name="connsiteY163" fmla="*/ 448999 h 812606"/>
                <a:gd name="connsiteX164" fmla="*/ 6683260 w 13788429"/>
                <a:gd name="connsiteY164" fmla="*/ 456075 h 812606"/>
                <a:gd name="connsiteX165" fmla="*/ 6649130 w 13788429"/>
                <a:gd name="connsiteY165" fmla="*/ 488913 h 812606"/>
                <a:gd name="connsiteX166" fmla="*/ 6624058 w 13788429"/>
                <a:gd name="connsiteY166" fmla="*/ 515952 h 812606"/>
                <a:gd name="connsiteX167" fmla="*/ 6534823 w 13788429"/>
                <a:gd name="connsiteY167" fmla="*/ 652796 h 812606"/>
                <a:gd name="connsiteX168" fmla="*/ 6517314 w 13788429"/>
                <a:gd name="connsiteY168" fmla="*/ 693280 h 812606"/>
                <a:gd name="connsiteX169" fmla="*/ 6534997 w 13788429"/>
                <a:gd name="connsiteY169" fmla="*/ 635379 h 812606"/>
                <a:gd name="connsiteX170" fmla="*/ 6571335 w 13788429"/>
                <a:gd name="connsiteY170" fmla="*/ 553930 h 812606"/>
                <a:gd name="connsiteX171" fmla="*/ 6530056 w 13788429"/>
                <a:gd name="connsiteY171" fmla="*/ 583208 h 812606"/>
                <a:gd name="connsiteX172" fmla="*/ 6256484 w 13788429"/>
                <a:gd name="connsiteY172" fmla="*/ 660613 h 812606"/>
                <a:gd name="connsiteX173" fmla="*/ 5886057 w 13788429"/>
                <a:gd name="connsiteY173" fmla="*/ 512017 h 812606"/>
                <a:gd name="connsiteX174" fmla="*/ 5837850 w 13788429"/>
                <a:gd name="connsiteY174" fmla="*/ 464678 h 812606"/>
                <a:gd name="connsiteX175" fmla="*/ 5833537 w 13788429"/>
                <a:gd name="connsiteY175" fmla="*/ 473301 h 812606"/>
                <a:gd name="connsiteX176" fmla="*/ 5824001 w 13788429"/>
                <a:gd name="connsiteY176" fmla="*/ 455637 h 812606"/>
                <a:gd name="connsiteX177" fmla="*/ 5384172 w 13788429"/>
                <a:gd name="connsiteY177" fmla="*/ 168311 h 812606"/>
                <a:gd name="connsiteX178" fmla="*/ 4961110 w 13788429"/>
                <a:gd name="connsiteY178" fmla="*/ 428744 h 812606"/>
                <a:gd name="connsiteX179" fmla="*/ 4960858 w 13788429"/>
                <a:gd name="connsiteY179" fmla="*/ 429153 h 812606"/>
                <a:gd name="connsiteX180" fmla="*/ 4959366 w 13788429"/>
                <a:gd name="connsiteY180" fmla="*/ 432247 h 812606"/>
                <a:gd name="connsiteX181" fmla="*/ 4932580 w 13788429"/>
                <a:gd name="connsiteY181" fmla="*/ 480217 h 812606"/>
                <a:gd name="connsiteX182" fmla="*/ 4919324 w 13788429"/>
                <a:gd name="connsiteY182" fmla="*/ 500852 h 812606"/>
                <a:gd name="connsiteX183" fmla="*/ 4901835 w 13788429"/>
                <a:gd name="connsiteY183" fmla="*/ 541288 h 812606"/>
                <a:gd name="connsiteX184" fmla="*/ 4909527 w 13788429"/>
                <a:gd name="connsiteY184" fmla="*/ 516104 h 812606"/>
                <a:gd name="connsiteX185" fmla="*/ 4903416 w 13788429"/>
                <a:gd name="connsiteY185" fmla="*/ 525616 h 812606"/>
                <a:gd name="connsiteX186" fmla="*/ 4411665 w 13788429"/>
                <a:gd name="connsiteY186" fmla="*/ 812606 h 812606"/>
                <a:gd name="connsiteX187" fmla="*/ 4041238 w 13788429"/>
                <a:gd name="connsiteY187" fmla="*/ 664010 h 812606"/>
                <a:gd name="connsiteX188" fmla="*/ 3993031 w 13788429"/>
                <a:gd name="connsiteY188" fmla="*/ 616671 h 812606"/>
                <a:gd name="connsiteX189" fmla="*/ 3988718 w 13788429"/>
                <a:gd name="connsiteY189" fmla="*/ 625295 h 812606"/>
                <a:gd name="connsiteX190" fmla="*/ 3979182 w 13788429"/>
                <a:gd name="connsiteY190" fmla="*/ 607630 h 812606"/>
                <a:gd name="connsiteX191" fmla="*/ 3539353 w 13788429"/>
                <a:gd name="connsiteY191" fmla="*/ 320304 h 812606"/>
                <a:gd name="connsiteX192" fmla="*/ 3273743 w 13788429"/>
                <a:gd name="connsiteY192" fmla="*/ 411091 h 812606"/>
                <a:gd name="connsiteX193" fmla="*/ 3228539 w 13788429"/>
                <a:gd name="connsiteY193" fmla="*/ 449001 h 812606"/>
                <a:gd name="connsiteX194" fmla="*/ 3222962 w 13788429"/>
                <a:gd name="connsiteY194" fmla="*/ 456077 h 812606"/>
                <a:gd name="connsiteX195" fmla="*/ 3188833 w 13788429"/>
                <a:gd name="connsiteY195" fmla="*/ 488915 h 812606"/>
                <a:gd name="connsiteX196" fmla="*/ 3163761 w 13788429"/>
                <a:gd name="connsiteY196" fmla="*/ 515954 h 812606"/>
                <a:gd name="connsiteX197" fmla="*/ 3074526 w 13788429"/>
                <a:gd name="connsiteY197" fmla="*/ 652798 h 812606"/>
                <a:gd name="connsiteX198" fmla="*/ 3057016 w 13788429"/>
                <a:gd name="connsiteY198" fmla="*/ 693282 h 812606"/>
                <a:gd name="connsiteX199" fmla="*/ 3074699 w 13788429"/>
                <a:gd name="connsiteY199" fmla="*/ 635381 h 812606"/>
                <a:gd name="connsiteX200" fmla="*/ 3111037 w 13788429"/>
                <a:gd name="connsiteY200" fmla="*/ 553933 h 812606"/>
                <a:gd name="connsiteX201" fmla="*/ 3069759 w 13788429"/>
                <a:gd name="connsiteY201" fmla="*/ 583210 h 812606"/>
                <a:gd name="connsiteX202" fmla="*/ 2796186 w 13788429"/>
                <a:gd name="connsiteY202" fmla="*/ 660615 h 812606"/>
                <a:gd name="connsiteX203" fmla="*/ 2425759 w 13788429"/>
                <a:gd name="connsiteY203" fmla="*/ 512019 h 812606"/>
                <a:gd name="connsiteX204" fmla="*/ 2377553 w 13788429"/>
                <a:gd name="connsiteY204" fmla="*/ 464680 h 812606"/>
                <a:gd name="connsiteX205" fmla="*/ 2373239 w 13788429"/>
                <a:gd name="connsiteY205" fmla="*/ 473303 h 812606"/>
                <a:gd name="connsiteX206" fmla="*/ 2363703 w 13788429"/>
                <a:gd name="connsiteY206" fmla="*/ 455639 h 812606"/>
                <a:gd name="connsiteX207" fmla="*/ 1923874 w 13788429"/>
                <a:gd name="connsiteY207" fmla="*/ 168313 h 812606"/>
                <a:gd name="connsiteX208" fmla="*/ 1500812 w 13788429"/>
                <a:gd name="connsiteY208" fmla="*/ 428746 h 812606"/>
                <a:gd name="connsiteX209" fmla="*/ 1500560 w 13788429"/>
                <a:gd name="connsiteY209" fmla="*/ 429155 h 812606"/>
                <a:gd name="connsiteX210" fmla="*/ 1499068 w 13788429"/>
                <a:gd name="connsiteY210" fmla="*/ 432249 h 812606"/>
                <a:gd name="connsiteX211" fmla="*/ 1472282 w 13788429"/>
                <a:gd name="connsiteY211" fmla="*/ 480219 h 812606"/>
                <a:gd name="connsiteX212" fmla="*/ 1459026 w 13788429"/>
                <a:gd name="connsiteY212" fmla="*/ 500854 h 812606"/>
                <a:gd name="connsiteX213" fmla="*/ 1441537 w 13788429"/>
                <a:gd name="connsiteY213" fmla="*/ 541290 h 812606"/>
                <a:gd name="connsiteX214" fmla="*/ 1449229 w 13788429"/>
                <a:gd name="connsiteY214" fmla="*/ 516106 h 812606"/>
                <a:gd name="connsiteX215" fmla="*/ 1443118 w 13788429"/>
                <a:gd name="connsiteY215" fmla="*/ 525618 h 812606"/>
                <a:gd name="connsiteX0" fmla="*/ 1443118 w 13788429"/>
                <a:gd name="connsiteY0" fmla="*/ 525618 h 812606"/>
                <a:gd name="connsiteX1" fmla="*/ 79055 w 13788429"/>
                <a:gd name="connsiteY1" fmla="*/ 320306 h 812606"/>
                <a:gd name="connsiteX2" fmla="*/ 208068 w 13788429"/>
                <a:gd name="connsiteY2" fmla="*/ 151998 h 812606"/>
                <a:gd name="connsiteX3" fmla="*/ 578495 w 13788429"/>
                <a:gd name="connsiteY3" fmla="*/ 300594 h 812606"/>
                <a:gd name="connsiteX4" fmla="*/ 1503442 w 13788429"/>
                <a:gd name="connsiteY4" fmla="*/ 383867 h 812606"/>
                <a:gd name="connsiteX5" fmla="*/ 1503694 w 13788429"/>
                <a:gd name="connsiteY5" fmla="*/ 383458 h 812606"/>
                <a:gd name="connsiteX6" fmla="*/ 1505186 w 13788429"/>
                <a:gd name="connsiteY6" fmla="*/ 380364 h 812606"/>
                <a:gd name="connsiteX7" fmla="*/ 1531972 w 13788429"/>
                <a:gd name="connsiteY7" fmla="*/ 332394 h 812606"/>
                <a:gd name="connsiteX8" fmla="*/ 1545227 w 13788429"/>
                <a:gd name="connsiteY8" fmla="*/ 311759 h 812606"/>
                <a:gd name="connsiteX9" fmla="*/ 1562717 w 13788429"/>
                <a:gd name="connsiteY9" fmla="*/ 271323 h 812606"/>
                <a:gd name="connsiteX10" fmla="*/ 1555025 w 13788429"/>
                <a:gd name="connsiteY10" fmla="*/ 296507 h 812606"/>
                <a:gd name="connsiteX11" fmla="*/ 1561135 w 13788429"/>
                <a:gd name="connsiteY11" fmla="*/ 286995 h 812606"/>
                <a:gd name="connsiteX12" fmla="*/ 2052887 w 13788429"/>
                <a:gd name="connsiteY12" fmla="*/ 5 h 812606"/>
                <a:gd name="connsiteX13" fmla="*/ 2423314 w 13788429"/>
                <a:gd name="connsiteY13" fmla="*/ 148601 h 812606"/>
                <a:gd name="connsiteX14" fmla="*/ 2471520 w 13788429"/>
                <a:gd name="connsiteY14" fmla="*/ 195940 h 812606"/>
                <a:gd name="connsiteX15" fmla="*/ 2475834 w 13788429"/>
                <a:gd name="connsiteY15" fmla="*/ 187316 h 812606"/>
                <a:gd name="connsiteX16" fmla="*/ 2485370 w 13788429"/>
                <a:gd name="connsiteY16" fmla="*/ 204981 h 812606"/>
                <a:gd name="connsiteX17" fmla="*/ 2925199 w 13788429"/>
                <a:gd name="connsiteY17" fmla="*/ 492306 h 812606"/>
                <a:gd name="connsiteX18" fmla="*/ 3190809 w 13788429"/>
                <a:gd name="connsiteY18" fmla="*/ 401519 h 812606"/>
                <a:gd name="connsiteX19" fmla="*/ 3236013 w 13788429"/>
                <a:gd name="connsiteY19" fmla="*/ 363610 h 812606"/>
                <a:gd name="connsiteX20" fmla="*/ 3241590 w 13788429"/>
                <a:gd name="connsiteY20" fmla="*/ 356534 h 812606"/>
                <a:gd name="connsiteX21" fmla="*/ 3275719 w 13788429"/>
                <a:gd name="connsiteY21" fmla="*/ 323696 h 812606"/>
                <a:gd name="connsiteX22" fmla="*/ 3300791 w 13788429"/>
                <a:gd name="connsiteY22" fmla="*/ 296657 h 812606"/>
                <a:gd name="connsiteX23" fmla="*/ 3390026 w 13788429"/>
                <a:gd name="connsiteY23" fmla="*/ 159813 h 812606"/>
                <a:gd name="connsiteX24" fmla="*/ 3407536 w 13788429"/>
                <a:gd name="connsiteY24" fmla="*/ 119329 h 812606"/>
                <a:gd name="connsiteX25" fmla="*/ 3389853 w 13788429"/>
                <a:gd name="connsiteY25" fmla="*/ 177230 h 812606"/>
                <a:gd name="connsiteX26" fmla="*/ 3353515 w 13788429"/>
                <a:gd name="connsiteY26" fmla="*/ 258678 h 812606"/>
                <a:gd name="connsiteX27" fmla="*/ 3394793 w 13788429"/>
                <a:gd name="connsiteY27" fmla="*/ 229401 h 812606"/>
                <a:gd name="connsiteX28" fmla="*/ 3668366 w 13788429"/>
                <a:gd name="connsiteY28" fmla="*/ 151996 h 812606"/>
                <a:gd name="connsiteX29" fmla="*/ 4038793 w 13788429"/>
                <a:gd name="connsiteY29" fmla="*/ 300592 h 812606"/>
                <a:gd name="connsiteX30" fmla="*/ 4086999 w 13788429"/>
                <a:gd name="connsiteY30" fmla="*/ 347931 h 812606"/>
                <a:gd name="connsiteX31" fmla="*/ 4091313 w 13788429"/>
                <a:gd name="connsiteY31" fmla="*/ 339308 h 812606"/>
                <a:gd name="connsiteX32" fmla="*/ 4100849 w 13788429"/>
                <a:gd name="connsiteY32" fmla="*/ 356972 h 812606"/>
                <a:gd name="connsiteX33" fmla="*/ 4540678 w 13788429"/>
                <a:gd name="connsiteY33" fmla="*/ 644298 h 812606"/>
                <a:gd name="connsiteX34" fmla="*/ 4963740 w 13788429"/>
                <a:gd name="connsiteY34" fmla="*/ 383865 h 812606"/>
                <a:gd name="connsiteX35" fmla="*/ 4963992 w 13788429"/>
                <a:gd name="connsiteY35" fmla="*/ 383456 h 812606"/>
                <a:gd name="connsiteX36" fmla="*/ 4965484 w 13788429"/>
                <a:gd name="connsiteY36" fmla="*/ 380362 h 812606"/>
                <a:gd name="connsiteX37" fmla="*/ 4992270 w 13788429"/>
                <a:gd name="connsiteY37" fmla="*/ 332392 h 812606"/>
                <a:gd name="connsiteX38" fmla="*/ 5005525 w 13788429"/>
                <a:gd name="connsiteY38" fmla="*/ 311757 h 812606"/>
                <a:gd name="connsiteX39" fmla="*/ 5023015 w 13788429"/>
                <a:gd name="connsiteY39" fmla="*/ 271321 h 812606"/>
                <a:gd name="connsiteX40" fmla="*/ 5015323 w 13788429"/>
                <a:gd name="connsiteY40" fmla="*/ 296505 h 812606"/>
                <a:gd name="connsiteX41" fmla="*/ 5021433 w 13788429"/>
                <a:gd name="connsiteY41" fmla="*/ 286993 h 812606"/>
                <a:gd name="connsiteX42" fmla="*/ 5513185 w 13788429"/>
                <a:gd name="connsiteY42" fmla="*/ 3 h 812606"/>
                <a:gd name="connsiteX43" fmla="*/ 5883612 w 13788429"/>
                <a:gd name="connsiteY43" fmla="*/ 148599 h 812606"/>
                <a:gd name="connsiteX44" fmla="*/ 5931818 w 13788429"/>
                <a:gd name="connsiteY44" fmla="*/ 195938 h 812606"/>
                <a:gd name="connsiteX45" fmla="*/ 5936132 w 13788429"/>
                <a:gd name="connsiteY45" fmla="*/ 187314 h 812606"/>
                <a:gd name="connsiteX46" fmla="*/ 5945668 w 13788429"/>
                <a:gd name="connsiteY46" fmla="*/ 204979 h 812606"/>
                <a:gd name="connsiteX47" fmla="*/ 6385497 w 13788429"/>
                <a:gd name="connsiteY47" fmla="*/ 492304 h 812606"/>
                <a:gd name="connsiteX48" fmla="*/ 6651107 w 13788429"/>
                <a:gd name="connsiteY48" fmla="*/ 401517 h 812606"/>
                <a:gd name="connsiteX49" fmla="*/ 6696311 w 13788429"/>
                <a:gd name="connsiteY49" fmla="*/ 363608 h 812606"/>
                <a:gd name="connsiteX50" fmla="*/ 6701888 w 13788429"/>
                <a:gd name="connsiteY50" fmla="*/ 356532 h 812606"/>
                <a:gd name="connsiteX51" fmla="*/ 6736017 w 13788429"/>
                <a:gd name="connsiteY51" fmla="*/ 323694 h 812606"/>
                <a:gd name="connsiteX52" fmla="*/ 6761089 w 13788429"/>
                <a:gd name="connsiteY52" fmla="*/ 296655 h 812606"/>
                <a:gd name="connsiteX53" fmla="*/ 6850324 w 13788429"/>
                <a:gd name="connsiteY53" fmla="*/ 159811 h 812606"/>
                <a:gd name="connsiteX54" fmla="*/ 6867834 w 13788429"/>
                <a:gd name="connsiteY54" fmla="*/ 119327 h 812606"/>
                <a:gd name="connsiteX55" fmla="*/ 6850150 w 13788429"/>
                <a:gd name="connsiteY55" fmla="*/ 177228 h 812606"/>
                <a:gd name="connsiteX56" fmla="*/ 6813812 w 13788429"/>
                <a:gd name="connsiteY56" fmla="*/ 258677 h 812606"/>
                <a:gd name="connsiteX57" fmla="*/ 6855091 w 13788429"/>
                <a:gd name="connsiteY57" fmla="*/ 229399 h 812606"/>
                <a:gd name="connsiteX58" fmla="*/ 7128664 w 13788429"/>
                <a:gd name="connsiteY58" fmla="*/ 151994 h 812606"/>
                <a:gd name="connsiteX59" fmla="*/ 7499091 w 13788429"/>
                <a:gd name="connsiteY59" fmla="*/ 300590 h 812606"/>
                <a:gd name="connsiteX60" fmla="*/ 7547297 w 13788429"/>
                <a:gd name="connsiteY60" fmla="*/ 347929 h 812606"/>
                <a:gd name="connsiteX61" fmla="*/ 7551611 w 13788429"/>
                <a:gd name="connsiteY61" fmla="*/ 339306 h 812606"/>
                <a:gd name="connsiteX62" fmla="*/ 7561147 w 13788429"/>
                <a:gd name="connsiteY62" fmla="*/ 356970 h 812606"/>
                <a:gd name="connsiteX63" fmla="*/ 8000975 w 13788429"/>
                <a:gd name="connsiteY63" fmla="*/ 644296 h 812606"/>
                <a:gd name="connsiteX64" fmla="*/ 8424038 w 13788429"/>
                <a:gd name="connsiteY64" fmla="*/ 383863 h 812606"/>
                <a:gd name="connsiteX65" fmla="*/ 8424289 w 13788429"/>
                <a:gd name="connsiteY65" fmla="*/ 383454 h 812606"/>
                <a:gd name="connsiteX66" fmla="*/ 8425782 w 13788429"/>
                <a:gd name="connsiteY66" fmla="*/ 380360 h 812606"/>
                <a:gd name="connsiteX67" fmla="*/ 8452568 w 13788429"/>
                <a:gd name="connsiteY67" fmla="*/ 332390 h 812606"/>
                <a:gd name="connsiteX68" fmla="*/ 8465822 w 13788429"/>
                <a:gd name="connsiteY68" fmla="*/ 311755 h 812606"/>
                <a:gd name="connsiteX69" fmla="*/ 8483313 w 13788429"/>
                <a:gd name="connsiteY69" fmla="*/ 271319 h 812606"/>
                <a:gd name="connsiteX70" fmla="*/ 8475621 w 13788429"/>
                <a:gd name="connsiteY70" fmla="*/ 296503 h 812606"/>
                <a:gd name="connsiteX71" fmla="*/ 8481731 w 13788429"/>
                <a:gd name="connsiteY71" fmla="*/ 286991 h 812606"/>
                <a:gd name="connsiteX72" fmla="*/ 8973483 w 13788429"/>
                <a:gd name="connsiteY72" fmla="*/ 1 h 812606"/>
                <a:gd name="connsiteX73" fmla="*/ 9343910 w 13788429"/>
                <a:gd name="connsiteY73" fmla="*/ 148597 h 812606"/>
                <a:gd name="connsiteX74" fmla="*/ 9392116 w 13788429"/>
                <a:gd name="connsiteY74" fmla="*/ 195936 h 812606"/>
                <a:gd name="connsiteX75" fmla="*/ 9396430 w 13788429"/>
                <a:gd name="connsiteY75" fmla="*/ 187312 h 812606"/>
                <a:gd name="connsiteX76" fmla="*/ 9405966 w 13788429"/>
                <a:gd name="connsiteY76" fmla="*/ 204977 h 812606"/>
                <a:gd name="connsiteX77" fmla="*/ 9845794 w 13788429"/>
                <a:gd name="connsiteY77" fmla="*/ 492302 h 812606"/>
                <a:gd name="connsiteX78" fmla="*/ 10111405 w 13788429"/>
                <a:gd name="connsiteY78" fmla="*/ 401515 h 812606"/>
                <a:gd name="connsiteX79" fmla="*/ 10156612 w 13788429"/>
                <a:gd name="connsiteY79" fmla="*/ 363604 h 812606"/>
                <a:gd name="connsiteX80" fmla="*/ 10162186 w 13788429"/>
                <a:gd name="connsiteY80" fmla="*/ 356531 h 812606"/>
                <a:gd name="connsiteX81" fmla="*/ 10196306 w 13788429"/>
                <a:gd name="connsiteY81" fmla="*/ 323702 h 812606"/>
                <a:gd name="connsiteX82" fmla="*/ 10221387 w 13788429"/>
                <a:gd name="connsiteY82" fmla="*/ 296653 h 812606"/>
                <a:gd name="connsiteX83" fmla="*/ 10310622 w 13788429"/>
                <a:gd name="connsiteY83" fmla="*/ 159809 h 812606"/>
                <a:gd name="connsiteX84" fmla="*/ 10328132 w 13788429"/>
                <a:gd name="connsiteY84" fmla="*/ 119325 h 812606"/>
                <a:gd name="connsiteX85" fmla="*/ 10310448 w 13788429"/>
                <a:gd name="connsiteY85" fmla="*/ 177226 h 812606"/>
                <a:gd name="connsiteX86" fmla="*/ 10274109 w 13788429"/>
                <a:gd name="connsiteY86" fmla="*/ 258676 h 812606"/>
                <a:gd name="connsiteX87" fmla="*/ 10315389 w 13788429"/>
                <a:gd name="connsiteY87" fmla="*/ 229399 h 812606"/>
                <a:gd name="connsiteX88" fmla="*/ 10588962 w 13788429"/>
                <a:gd name="connsiteY88" fmla="*/ 151993 h 812606"/>
                <a:gd name="connsiteX89" fmla="*/ 10959389 w 13788429"/>
                <a:gd name="connsiteY89" fmla="*/ 300589 h 812606"/>
                <a:gd name="connsiteX90" fmla="*/ 11007595 w 13788429"/>
                <a:gd name="connsiteY90" fmla="*/ 347928 h 812606"/>
                <a:gd name="connsiteX91" fmla="*/ 11011909 w 13788429"/>
                <a:gd name="connsiteY91" fmla="*/ 339305 h 812606"/>
                <a:gd name="connsiteX92" fmla="*/ 11021444 w 13788429"/>
                <a:gd name="connsiteY92" fmla="*/ 356969 h 812606"/>
                <a:gd name="connsiteX93" fmla="*/ 11461274 w 13788429"/>
                <a:gd name="connsiteY93" fmla="*/ 644295 h 812606"/>
                <a:gd name="connsiteX94" fmla="*/ 11884336 w 13788429"/>
                <a:gd name="connsiteY94" fmla="*/ 383862 h 812606"/>
                <a:gd name="connsiteX95" fmla="*/ 11884588 w 13788429"/>
                <a:gd name="connsiteY95" fmla="*/ 383453 h 812606"/>
                <a:gd name="connsiteX96" fmla="*/ 11886080 w 13788429"/>
                <a:gd name="connsiteY96" fmla="*/ 380359 h 812606"/>
                <a:gd name="connsiteX97" fmla="*/ 11912866 w 13788429"/>
                <a:gd name="connsiteY97" fmla="*/ 332389 h 812606"/>
                <a:gd name="connsiteX98" fmla="*/ 11926121 w 13788429"/>
                <a:gd name="connsiteY98" fmla="*/ 311754 h 812606"/>
                <a:gd name="connsiteX99" fmla="*/ 11943610 w 13788429"/>
                <a:gd name="connsiteY99" fmla="*/ 271318 h 812606"/>
                <a:gd name="connsiteX100" fmla="*/ 11935919 w 13788429"/>
                <a:gd name="connsiteY100" fmla="*/ 296502 h 812606"/>
                <a:gd name="connsiteX101" fmla="*/ 11942029 w 13788429"/>
                <a:gd name="connsiteY101" fmla="*/ 286990 h 812606"/>
                <a:gd name="connsiteX102" fmla="*/ 12433781 w 13788429"/>
                <a:gd name="connsiteY102" fmla="*/ 0 h 812606"/>
                <a:gd name="connsiteX103" fmla="*/ 12804208 w 13788429"/>
                <a:gd name="connsiteY103" fmla="*/ 148596 h 812606"/>
                <a:gd name="connsiteX104" fmla="*/ 12852414 w 13788429"/>
                <a:gd name="connsiteY104" fmla="*/ 195935 h 812606"/>
                <a:gd name="connsiteX105" fmla="*/ 12856728 w 13788429"/>
                <a:gd name="connsiteY105" fmla="*/ 187311 h 812606"/>
                <a:gd name="connsiteX106" fmla="*/ 12866264 w 13788429"/>
                <a:gd name="connsiteY106" fmla="*/ 204976 h 812606"/>
                <a:gd name="connsiteX107" fmla="*/ 13306093 w 13788429"/>
                <a:gd name="connsiteY107" fmla="*/ 492302 h 812606"/>
                <a:gd name="connsiteX108" fmla="*/ 13770920 w 13788429"/>
                <a:gd name="connsiteY108" fmla="*/ 159808 h 812606"/>
                <a:gd name="connsiteX109" fmla="*/ 13788429 w 13788429"/>
                <a:gd name="connsiteY109" fmla="*/ 119324 h 812606"/>
                <a:gd name="connsiteX110" fmla="*/ 13770746 w 13788429"/>
                <a:gd name="connsiteY110" fmla="*/ 177225 h 812606"/>
                <a:gd name="connsiteX111" fmla="*/ 13177080 w 13788429"/>
                <a:gd name="connsiteY111" fmla="*/ 660610 h 812606"/>
                <a:gd name="connsiteX112" fmla="*/ 12806653 w 13788429"/>
                <a:gd name="connsiteY112" fmla="*/ 512014 h 812606"/>
                <a:gd name="connsiteX113" fmla="*/ 12758447 w 13788429"/>
                <a:gd name="connsiteY113" fmla="*/ 464675 h 812606"/>
                <a:gd name="connsiteX114" fmla="*/ 12754132 w 13788429"/>
                <a:gd name="connsiteY114" fmla="*/ 473298 h 812606"/>
                <a:gd name="connsiteX115" fmla="*/ 12744597 w 13788429"/>
                <a:gd name="connsiteY115" fmla="*/ 455634 h 812606"/>
                <a:gd name="connsiteX116" fmla="*/ 12304768 w 13788429"/>
                <a:gd name="connsiteY116" fmla="*/ 168308 h 812606"/>
                <a:gd name="connsiteX117" fmla="*/ 11881706 w 13788429"/>
                <a:gd name="connsiteY117" fmla="*/ 428741 h 812606"/>
                <a:gd name="connsiteX118" fmla="*/ 11881454 w 13788429"/>
                <a:gd name="connsiteY118" fmla="*/ 429150 h 812606"/>
                <a:gd name="connsiteX119" fmla="*/ 11879962 w 13788429"/>
                <a:gd name="connsiteY119" fmla="*/ 432244 h 812606"/>
                <a:gd name="connsiteX120" fmla="*/ 11853175 w 13788429"/>
                <a:gd name="connsiteY120" fmla="*/ 480214 h 812606"/>
                <a:gd name="connsiteX121" fmla="*/ 11839921 w 13788429"/>
                <a:gd name="connsiteY121" fmla="*/ 500849 h 812606"/>
                <a:gd name="connsiteX122" fmla="*/ 11822431 w 13788429"/>
                <a:gd name="connsiteY122" fmla="*/ 541285 h 812606"/>
                <a:gd name="connsiteX123" fmla="*/ 11830122 w 13788429"/>
                <a:gd name="connsiteY123" fmla="*/ 516101 h 812606"/>
                <a:gd name="connsiteX124" fmla="*/ 11824013 w 13788429"/>
                <a:gd name="connsiteY124" fmla="*/ 525613 h 812606"/>
                <a:gd name="connsiteX125" fmla="*/ 11332260 w 13788429"/>
                <a:gd name="connsiteY125" fmla="*/ 812603 h 812606"/>
                <a:gd name="connsiteX126" fmla="*/ 10961833 w 13788429"/>
                <a:gd name="connsiteY126" fmla="*/ 664007 h 812606"/>
                <a:gd name="connsiteX127" fmla="*/ 10913627 w 13788429"/>
                <a:gd name="connsiteY127" fmla="*/ 616668 h 812606"/>
                <a:gd name="connsiteX128" fmla="*/ 10909313 w 13788429"/>
                <a:gd name="connsiteY128" fmla="*/ 625292 h 812606"/>
                <a:gd name="connsiteX129" fmla="*/ 10899778 w 13788429"/>
                <a:gd name="connsiteY129" fmla="*/ 607627 h 812606"/>
                <a:gd name="connsiteX130" fmla="*/ 10459949 w 13788429"/>
                <a:gd name="connsiteY130" fmla="*/ 320302 h 812606"/>
                <a:gd name="connsiteX131" fmla="*/ 10194338 w 13788429"/>
                <a:gd name="connsiteY131" fmla="*/ 411089 h 812606"/>
                <a:gd name="connsiteX132" fmla="*/ 10149131 w 13788429"/>
                <a:gd name="connsiteY132" fmla="*/ 449000 h 812606"/>
                <a:gd name="connsiteX133" fmla="*/ 10143558 w 13788429"/>
                <a:gd name="connsiteY133" fmla="*/ 456073 h 812606"/>
                <a:gd name="connsiteX134" fmla="*/ 10109437 w 13788429"/>
                <a:gd name="connsiteY134" fmla="*/ 488902 h 812606"/>
                <a:gd name="connsiteX135" fmla="*/ 10084356 w 13788429"/>
                <a:gd name="connsiteY135" fmla="*/ 515951 h 812606"/>
                <a:gd name="connsiteX136" fmla="*/ 9995121 w 13788429"/>
                <a:gd name="connsiteY136" fmla="*/ 652795 h 812606"/>
                <a:gd name="connsiteX137" fmla="*/ 9977611 w 13788429"/>
                <a:gd name="connsiteY137" fmla="*/ 693279 h 812606"/>
                <a:gd name="connsiteX138" fmla="*/ 9995295 w 13788429"/>
                <a:gd name="connsiteY138" fmla="*/ 635378 h 812606"/>
                <a:gd name="connsiteX139" fmla="*/ 10031634 w 13788429"/>
                <a:gd name="connsiteY139" fmla="*/ 553928 h 812606"/>
                <a:gd name="connsiteX140" fmla="*/ 9990354 w 13788429"/>
                <a:gd name="connsiteY140" fmla="*/ 583206 h 812606"/>
                <a:gd name="connsiteX141" fmla="*/ 9716782 w 13788429"/>
                <a:gd name="connsiteY141" fmla="*/ 660611 h 812606"/>
                <a:gd name="connsiteX142" fmla="*/ 9346355 w 13788429"/>
                <a:gd name="connsiteY142" fmla="*/ 512015 h 812606"/>
                <a:gd name="connsiteX143" fmla="*/ 9298148 w 13788429"/>
                <a:gd name="connsiteY143" fmla="*/ 464676 h 812606"/>
                <a:gd name="connsiteX144" fmla="*/ 9293835 w 13788429"/>
                <a:gd name="connsiteY144" fmla="*/ 473299 h 812606"/>
                <a:gd name="connsiteX145" fmla="*/ 9284299 w 13788429"/>
                <a:gd name="connsiteY145" fmla="*/ 455635 h 812606"/>
                <a:gd name="connsiteX146" fmla="*/ 8844469 w 13788429"/>
                <a:gd name="connsiteY146" fmla="*/ 168309 h 812606"/>
                <a:gd name="connsiteX147" fmla="*/ 8421407 w 13788429"/>
                <a:gd name="connsiteY147" fmla="*/ 428742 h 812606"/>
                <a:gd name="connsiteX148" fmla="*/ 8421156 w 13788429"/>
                <a:gd name="connsiteY148" fmla="*/ 429151 h 812606"/>
                <a:gd name="connsiteX149" fmla="*/ 8419664 w 13788429"/>
                <a:gd name="connsiteY149" fmla="*/ 432245 h 812606"/>
                <a:gd name="connsiteX150" fmla="*/ 8392878 w 13788429"/>
                <a:gd name="connsiteY150" fmla="*/ 480215 h 812606"/>
                <a:gd name="connsiteX151" fmla="*/ 8379622 w 13788429"/>
                <a:gd name="connsiteY151" fmla="*/ 500850 h 812606"/>
                <a:gd name="connsiteX152" fmla="*/ 8362133 w 13788429"/>
                <a:gd name="connsiteY152" fmla="*/ 541286 h 812606"/>
                <a:gd name="connsiteX153" fmla="*/ 8369824 w 13788429"/>
                <a:gd name="connsiteY153" fmla="*/ 516102 h 812606"/>
                <a:gd name="connsiteX154" fmla="*/ 8363714 w 13788429"/>
                <a:gd name="connsiteY154" fmla="*/ 525614 h 812606"/>
                <a:gd name="connsiteX155" fmla="*/ 7871963 w 13788429"/>
                <a:gd name="connsiteY155" fmla="*/ 812604 h 812606"/>
                <a:gd name="connsiteX156" fmla="*/ 7501535 w 13788429"/>
                <a:gd name="connsiteY156" fmla="*/ 664008 h 812606"/>
                <a:gd name="connsiteX157" fmla="*/ 7453329 w 13788429"/>
                <a:gd name="connsiteY157" fmla="*/ 616669 h 812606"/>
                <a:gd name="connsiteX158" fmla="*/ 7449015 w 13788429"/>
                <a:gd name="connsiteY158" fmla="*/ 625293 h 812606"/>
                <a:gd name="connsiteX159" fmla="*/ 7439480 w 13788429"/>
                <a:gd name="connsiteY159" fmla="*/ 607628 h 812606"/>
                <a:gd name="connsiteX160" fmla="*/ 6999650 w 13788429"/>
                <a:gd name="connsiteY160" fmla="*/ 320302 h 812606"/>
                <a:gd name="connsiteX161" fmla="*/ 6734041 w 13788429"/>
                <a:gd name="connsiteY161" fmla="*/ 411089 h 812606"/>
                <a:gd name="connsiteX162" fmla="*/ 6688836 w 13788429"/>
                <a:gd name="connsiteY162" fmla="*/ 448999 h 812606"/>
                <a:gd name="connsiteX163" fmla="*/ 6683260 w 13788429"/>
                <a:gd name="connsiteY163" fmla="*/ 456075 h 812606"/>
                <a:gd name="connsiteX164" fmla="*/ 6649130 w 13788429"/>
                <a:gd name="connsiteY164" fmla="*/ 488913 h 812606"/>
                <a:gd name="connsiteX165" fmla="*/ 6624058 w 13788429"/>
                <a:gd name="connsiteY165" fmla="*/ 515952 h 812606"/>
                <a:gd name="connsiteX166" fmla="*/ 6534823 w 13788429"/>
                <a:gd name="connsiteY166" fmla="*/ 652796 h 812606"/>
                <a:gd name="connsiteX167" fmla="*/ 6517314 w 13788429"/>
                <a:gd name="connsiteY167" fmla="*/ 693280 h 812606"/>
                <a:gd name="connsiteX168" fmla="*/ 6534997 w 13788429"/>
                <a:gd name="connsiteY168" fmla="*/ 635379 h 812606"/>
                <a:gd name="connsiteX169" fmla="*/ 6571335 w 13788429"/>
                <a:gd name="connsiteY169" fmla="*/ 553930 h 812606"/>
                <a:gd name="connsiteX170" fmla="*/ 6530056 w 13788429"/>
                <a:gd name="connsiteY170" fmla="*/ 583208 h 812606"/>
                <a:gd name="connsiteX171" fmla="*/ 6256484 w 13788429"/>
                <a:gd name="connsiteY171" fmla="*/ 660613 h 812606"/>
                <a:gd name="connsiteX172" fmla="*/ 5886057 w 13788429"/>
                <a:gd name="connsiteY172" fmla="*/ 512017 h 812606"/>
                <a:gd name="connsiteX173" fmla="*/ 5837850 w 13788429"/>
                <a:gd name="connsiteY173" fmla="*/ 464678 h 812606"/>
                <a:gd name="connsiteX174" fmla="*/ 5833537 w 13788429"/>
                <a:gd name="connsiteY174" fmla="*/ 473301 h 812606"/>
                <a:gd name="connsiteX175" fmla="*/ 5824001 w 13788429"/>
                <a:gd name="connsiteY175" fmla="*/ 455637 h 812606"/>
                <a:gd name="connsiteX176" fmla="*/ 5384172 w 13788429"/>
                <a:gd name="connsiteY176" fmla="*/ 168311 h 812606"/>
                <a:gd name="connsiteX177" fmla="*/ 4961110 w 13788429"/>
                <a:gd name="connsiteY177" fmla="*/ 428744 h 812606"/>
                <a:gd name="connsiteX178" fmla="*/ 4960858 w 13788429"/>
                <a:gd name="connsiteY178" fmla="*/ 429153 h 812606"/>
                <a:gd name="connsiteX179" fmla="*/ 4959366 w 13788429"/>
                <a:gd name="connsiteY179" fmla="*/ 432247 h 812606"/>
                <a:gd name="connsiteX180" fmla="*/ 4932580 w 13788429"/>
                <a:gd name="connsiteY180" fmla="*/ 480217 h 812606"/>
                <a:gd name="connsiteX181" fmla="*/ 4919324 w 13788429"/>
                <a:gd name="connsiteY181" fmla="*/ 500852 h 812606"/>
                <a:gd name="connsiteX182" fmla="*/ 4901835 w 13788429"/>
                <a:gd name="connsiteY182" fmla="*/ 541288 h 812606"/>
                <a:gd name="connsiteX183" fmla="*/ 4909527 w 13788429"/>
                <a:gd name="connsiteY183" fmla="*/ 516104 h 812606"/>
                <a:gd name="connsiteX184" fmla="*/ 4903416 w 13788429"/>
                <a:gd name="connsiteY184" fmla="*/ 525616 h 812606"/>
                <a:gd name="connsiteX185" fmla="*/ 4411665 w 13788429"/>
                <a:gd name="connsiteY185" fmla="*/ 812606 h 812606"/>
                <a:gd name="connsiteX186" fmla="*/ 4041238 w 13788429"/>
                <a:gd name="connsiteY186" fmla="*/ 664010 h 812606"/>
                <a:gd name="connsiteX187" fmla="*/ 3993031 w 13788429"/>
                <a:gd name="connsiteY187" fmla="*/ 616671 h 812606"/>
                <a:gd name="connsiteX188" fmla="*/ 3988718 w 13788429"/>
                <a:gd name="connsiteY188" fmla="*/ 625295 h 812606"/>
                <a:gd name="connsiteX189" fmla="*/ 3979182 w 13788429"/>
                <a:gd name="connsiteY189" fmla="*/ 607630 h 812606"/>
                <a:gd name="connsiteX190" fmla="*/ 3539353 w 13788429"/>
                <a:gd name="connsiteY190" fmla="*/ 320304 h 812606"/>
                <a:gd name="connsiteX191" fmla="*/ 3273743 w 13788429"/>
                <a:gd name="connsiteY191" fmla="*/ 411091 h 812606"/>
                <a:gd name="connsiteX192" fmla="*/ 3228539 w 13788429"/>
                <a:gd name="connsiteY192" fmla="*/ 449001 h 812606"/>
                <a:gd name="connsiteX193" fmla="*/ 3222962 w 13788429"/>
                <a:gd name="connsiteY193" fmla="*/ 456077 h 812606"/>
                <a:gd name="connsiteX194" fmla="*/ 3188833 w 13788429"/>
                <a:gd name="connsiteY194" fmla="*/ 488915 h 812606"/>
                <a:gd name="connsiteX195" fmla="*/ 3163761 w 13788429"/>
                <a:gd name="connsiteY195" fmla="*/ 515954 h 812606"/>
                <a:gd name="connsiteX196" fmla="*/ 3074526 w 13788429"/>
                <a:gd name="connsiteY196" fmla="*/ 652798 h 812606"/>
                <a:gd name="connsiteX197" fmla="*/ 3057016 w 13788429"/>
                <a:gd name="connsiteY197" fmla="*/ 693282 h 812606"/>
                <a:gd name="connsiteX198" fmla="*/ 3074699 w 13788429"/>
                <a:gd name="connsiteY198" fmla="*/ 635381 h 812606"/>
                <a:gd name="connsiteX199" fmla="*/ 3111037 w 13788429"/>
                <a:gd name="connsiteY199" fmla="*/ 553933 h 812606"/>
                <a:gd name="connsiteX200" fmla="*/ 3069759 w 13788429"/>
                <a:gd name="connsiteY200" fmla="*/ 583210 h 812606"/>
                <a:gd name="connsiteX201" fmla="*/ 2796186 w 13788429"/>
                <a:gd name="connsiteY201" fmla="*/ 660615 h 812606"/>
                <a:gd name="connsiteX202" fmla="*/ 2425759 w 13788429"/>
                <a:gd name="connsiteY202" fmla="*/ 512019 h 812606"/>
                <a:gd name="connsiteX203" fmla="*/ 2377553 w 13788429"/>
                <a:gd name="connsiteY203" fmla="*/ 464680 h 812606"/>
                <a:gd name="connsiteX204" fmla="*/ 2373239 w 13788429"/>
                <a:gd name="connsiteY204" fmla="*/ 473303 h 812606"/>
                <a:gd name="connsiteX205" fmla="*/ 2363703 w 13788429"/>
                <a:gd name="connsiteY205" fmla="*/ 455639 h 812606"/>
                <a:gd name="connsiteX206" fmla="*/ 1923874 w 13788429"/>
                <a:gd name="connsiteY206" fmla="*/ 168313 h 812606"/>
                <a:gd name="connsiteX207" fmla="*/ 1500812 w 13788429"/>
                <a:gd name="connsiteY207" fmla="*/ 428746 h 812606"/>
                <a:gd name="connsiteX208" fmla="*/ 1500560 w 13788429"/>
                <a:gd name="connsiteY208" fmla="*/ 429155 h 812606"/>
                <a:gd name="connsiteX209" fmla="*/ 1499068 w 13788429"/>
                <a:gd name="connsiteY209" fmla="*/ 432249 h 812606"/>
                <a:gd name="connsiteX210" fmla="*/ 1472282 w 13788429"/>
                <a:gd name="connsiteY210" fmla="*/ 480219 h 812606"/>
                <a:gd name="connsiteX211" fmla="*/ 1459026 w 13788429"/>
                <a:gd name="connsiteY211" fmla="*/ 500854 h 812606"/>
                <a:gd name="connsiteX212" fmla="*/ 1441537 w 13788429"/>
                <a:gd name="connsiteY212" fmla="*/ 541290 h 812606"/>
                <a:gd name="connsiteX213" fmla="*/ 1449229 w 13788429"/>
                <a:gd name="connsiteY213" fmla="*/ 516106 h 812606"/>
                <a:gd name="connsiteX214" fmla="*/ 1443118 w 13788429"/>
                <a:gd name="connsiteY214" fmla="*/ 525618 h 812606"/>
                <a:gd name="connsiteX0" fmla="*/ 1265476 w 13610787"/>
                <a:gd name="connsiteY0" fmla="*/ 525618 h 812606"/>
                <a:gd name="connsiteX1" fmla="*/ 30426 w 13610787"/>
                <a:gd name="connsiteY1" fmla="*/ 151998 h 812606"/>
                <a:gd name="connsiteX2" fmla="*/ 400853 w 13610787"/>
                <a:gd name="connsiteY2" fmla="*/ 300594 h 812606"/>
                <a:gd name="connsiteX3" fmla="*/ 1325800 w 13610787"/>
                <a:gd name="connsiteY3" fmla="*/ 383867 h 812606"/>
                <a:gd name="connsiteX4" fmla="*/ 1326052 w 13610787"/>
                <a:gd name="connsiteY4" fmla="*/ 383458 h 812606"/>
                <a:gd name="connsiteX5" fmla="*/ 1327544 w 13610787"/>
                <a:gd name="connsiteY5" fmla="*/ 380364 h 812606"/>
                <a:gd name="connsiteX6" fmla="*/ 1354330 w 13610787"/>
                <a:gd name="connsiteY6" fmla="*/ 332394 h 812606"/>
                <a:gd name="connsiteX7" fmla="*/ 1367585 w 13610787"/>
                <a:gd name="connsiteY7" fmla="*/ 311759 h 812606"/>
                <a:gd name="connsiteX8" fmla="*/ 1385075 w 13610787"/>
                <a:gd name="connsiteY8" fmla="*/ 271323 h 812606"/>
                <a:gd name="connsiteX9" fmla="*/ 1377383 w 13610787"/>
                <a:gd name="connsiteY9" fmla="*/ 296507 h 812606"/>
                <a:gd name="connsiteX10" fmla="*/ 1383493 w 13610787"/>
                <a:gd name="connsiteY10" fmla="*/ 286995 h 812606"/>
                <a:gd name="connsiteX11" fmla="*/ 1875245 w 13610787"/>
                <a:gd name="connsiteY11" fmla="*/ 5 h 812606"/>
                <a:gd name="connsiteX12" fmla="*/ 2245672 w 13610787"/>
                <a:gd name="connsiteY12" fmla="*/ 148601 h 812606"/>
                <a:gd name="connsiteX13" fmla="*/ 2293878 w 13610787"/>
                <a:gd name="connsiteY13" fmla="*/ 195940 h 812606"/>
                <a:gd name="connsiteX14" fmla="*/ 2298192 w 13610787"/>
                <a:gd name="connsiteY14" fmla="*/ 187316 h 812606"/>
                <a:gd name="connsiteX15" fmla="*/ 2307728 w 13610787"/>
                <a:gd name="connsiteY15" fmla="*/ 204981 h 812606"/>
                <a:gd name="connsiteX16" fmla="*/ 2747557 w 13610787"/>
                <a:gd name="connsiteY16" fmla="*/ 492306 h 812606"/>
                <a:gd name="connsiteX17" fmla="*/ 3013167 w 13610787"/>
                <a:gd name="connsiteY17" fmla="*/ 401519 h 812606"/>
                <a:gd name="connsiteX18" fmla="*/ 3058371 w 13610787"/>
                <a:gd name="connsiteY18" fmla="*/ 363610 h 812606"/>
                <a:gd name="connsiteX19" fmla="*/ 3063948 w 13610787"/>
                <a:gd name="connsiteY19" fmla="*/ 356534 h 812606"/>
                <a:gd name="connsiteX20" fmla="*/ 3098077 w 13610787"/>
                <a:gd name="connsiteY20" fmla="*/ 323696 h 812606"/>
                <a:gd name="connsiteX21" fmla="*/ 3123149 w 13610787"/>
                <a:gd name="connsiteY21" fmla="*/ 296657 h 812606"/>
                <a:gd name="connsiteX22" fmla="*/ 3212384 w 13610787"/>
                <a:gd name="connsiteY22" fmla="*/ 159813 h 812606"/>
                <a:gd name="connsiteX23" fmla="*/ 3229894 w 13610787"/>
                <a:gd name="connsiteY23" fmla="*/ 119329 h 812606"/>
                <a:gd name="connsiteX24" fmla="*/ 3212211 w 13610787"/>
                <a:gd name="connsiteY24" fmla="*/ 177230 h 812606"/>
                <a:gd name="connsiteX25" fmla="*/ 3175873 w 13610787"/>
                <a:gd name="connsiteY25" fmla="*/ 258678 h 812606"/>
                <a:gd name="connsiteX26" fmla="*/ 3217151 w 13610787"/>
                <a:gd name="connsiteY26" fmla="*/ 229401 h 812606"/>
                <a:gd name="connsiteX27" fmla="*/ 3490724 w 13610787"/>
                <a:gd name="connsiteY27" fmla="*/ 151996 h 812606"/>
                <a:gd name="connsiteX28" fmla="*/ 3861151 w 13610787"/>
                <a:gd name="connsiteY28" fmla="*/ 300592 h 812606"/>
                <a:gd name="connsiteX29" fmla="*/ 3909357 w 13610787"/>
                <a:gd name="connsiteY29" fmla="*/ 347931 h 812606"/>
                <a:gd name="connsiteX30" fmla="*/ 3913671 w 13610787"/>
                <a:gd name="connsiteY30" fmla="*/ 339308 h 812606"/>
                <a:gd name="connsiteX31" fmla="*/ 3923207 w 13610787"/>
                <a:gd name="connsiteY31" fmla="*/ 356972 h 812606"/>
                <a:gd name="connsiteX32" fmla="*/ 4363036 w 13610787"/>
                <a:gd name="connsiteY32" fmla="*/ 644298 h 812606"/>
                <a:gd name="connsiteX33" fmla="*/ 4786098 w 13610787"/>
                <a:gd name="connsiteY33" fmla="*/ 383865 h 812606"/>
                <a:gd name="connsiteX34" fmla="*/ 4786350 w 13610787"/>
                <a:gd name="connsiteY34" fmla="*/ 383456 h 812606"/>
                <a:gd name="connsiteX35" fmla="*/ 4787842 w 13610787"/>
                <a:gd name="connsiteY35" fmla="*/ 380362 h 812606"/>
                <a:gd name="connsiteX36" fmla="*/ 4814628 w 13610787"/>
                <a:gd name="connsiteY36" fmla="*/ 332392 h 812606"/>
                <a:gd name="connsiteX37" fmla="*/ 4827883 w 13610787"/>
                <a:gd name="connsiteY37" fmla="*/ 311757 h 812606"/>
                <a:gd name="connsiteX38" fmla="*/ 4845373 w 13610787"/>
                <a:gd name="connsiteY38" fmla="*/ 271321 h 812606"/>
                <a:gd name="connsiteX39" fmla="*/ 4837681 w 13610787"/>
                <a:gd name="connsiteY39" fmla="*/ 296505 h 812606"/>
                <a:gd name="connsiteX40" fmla="*/ 4843791 w 13610787"/>
                <a:gd name="connsiteY40" fmla="*/ 286993 h 812606"/>
                <a:gd name="connsiteX41" fmla="*/ 5335543 w 13610787"/>
                <a:gd name="connsiteY41" fmla="*/ 3 h 812606"/>
                <a:gd name="connsiteX42" fmla="*/ 5705970 w 13610787"/>
                <a:gd name="connsiteY42" fmla="*/ 148599 h 812606"/>
                <a:gd name="connsiteX43" fmla="*/ 5754176 w 13610787"/>
                <a:gd name="connsiteY43" fmla="*/ 195938 h 812606"/>
                <a:gd name="connsiteX44" fmla="*/ 5758490 w 13610787"/>
                <a:gd name="connsiteY44" fmla="*/ 187314 h 812606"/>
                <a:gd name="connsiteX45" fmla="*/ 5768026 w 13610787"/>
                <a:gd name="connsiteY45" fmla="*/ 204979 h 812606"/>
                <a:gd name="connsiteX46" fmla="*/ 6207855 w 13610787"/>
                <a:gd name="connsiteY46" fmla="*/ 492304 h 812606"/>
                <a:gd name="connsiteX47" fmla="*/ 6473465 w 13610787"/>
                <a:gd name="connsiteY47" fmla="*/ 401517 h 812606"/>
                <a:gd name="connsiteX48" fmla="*/ 6518669 w 13610787"/>
                <a:gd name="connsiteY48" fmla="*/ 363608 h 812606"/>
                <a:gd name="connsiteX49" fmla="*/ 6524246 w 13610787"/>
                <a:gd name="connsiteY49" fmla="*/ 356532 h 812606"/>
                <a:gd name="connsiteX50" fmla="*/ 6558375 w 13610787"/>
                <a:gd name="connsiteY50" fmla="*/ 323694 h 812606"/>
                <a:gd name="connsiteX51" fmla="*/ 6583447 w 13610787"/>
                <a:gd name="connsiteY51" fmla="*/ 296655 h 812606"/>
                <a:gd name="connsiteX52" fmla="*/ 6672682 w 13610787"/>
                <a:gd name="connsiteY52" fmla="*/ 159811 h 812606"/>
                <a:gd name="connsiteX53" fmla="*/ 6690192 w 13610787"/>
                <a:gd name="connsiteY53" fmla="*/ 119327 h 812606"/>
                <a:gd name="connsiteX54" fmla="*/ 6672508 w 13610787"/>
                <a:gd name="connsiteY54" fmla="*/ 177228 h 812606"/>
                <a:gd name="connsiteX55" fmla="*/ 6636170 w 13610787"/>
                <a:gd name="connsiteY55" fmla="*/ 258677 h 812606"/>
                <a:gd name="connsiteX56" fmla="*/ 6677449 w 13610787"/>
                <a:gd name="connsiteY56" fmla="*/ 229399 h 812606"/>
                <a:gd name="connsiteX57" fmla="*/ 6951022 w 13610787"/>
                <a:gd name="connsiteY57" fmla="*/ 151994 h 812606"/>
                <a:gd name="connsiteX58" fmla="*/ 7321449 w 13610787"/>
                <a:gd name="connsiteY58" fmla="*/ 300590 h 812606"/>
                <a:gd name="connsiteX59" fmla="*/ 7369655 w 13610787"/>
                <a:gd name="connsiteY59" fmla="*/ 347929 h 812606"/>
                <a:gd name="connsiteX60" fmla="*/ 7373969 w 13610787"/>
                <a:gd name="connsiteY60" fmla="*/ 339306 h 812606"/>
                <a:gd name="connsiteX61" fmla="*/ 7383505 w 13610787"/>
                <a:gd name="connsiteY61" fmla="*/ 356970 h 812606"/>
                <a:gd name="connsiteX62" fmla="*/ 7823333 w 13610787"/>
                <a:gd name="connsiteY62" fmla="*/ 644296 h 812606"/>
                <a:gd name="connsiteX63" fmla="*/ 8246396 w 13610787"/>
                <a:gd name="connsiteY63" fmla="*/ 383863 h 812606"/>
                <a:gd name="connsiteX64" fmla="*/ 8246647 w 13610787"/>
                <a:gd name="connsiteY64" fmla="*/ 383454 h 812606"/>
                <a:gd name="connsiteX65" fmla="*/ 8248140 w 13610787"/>
                <a:gd name="connsiteY65" fmla="*/ 380360 h 812606"/>
                <a:gd name="connsiteX66" fmla="*/ 8274926 w 13610787"/>
                <a:gd name="connsiteY66" fmla="*/ 332390 h 812606"/>
                <a:gd name="connsiteX67" fmla="*/ 8288180 w 13610787"/>
                <a:gd name="connsiteY67" fmla="*/ 311755 h 812606"/>
                <a:gd name="connsiteX68" fmla="*/ 8305671 w 13610787"/>
                <a:gd name="connsiteY68" fmla="*/ 271319 h 812606"/>
                <a:gd name="connsiteX69" fmla="*/ 8297979 w 13610787"/>
                <a:gd name="connsiteY69" fmla="*/ 296503 h 812606"/>
                <a:gd name="connsiteX70" fmla="*/ 8304089 w 13610787"/>
                <a:gd name="connsiteY70" fmla="*/ 286991 h 812606"/>
                <a:gd name="connsiteX71" fmla="*/ 8795841 w 13610787"/>
                <a:gd name="connsiteY71" fmla="*/ 1 h 812606"/>
                <a:gd name="connsiteX72" fmla="*/ 9166268 w 13610787"/>
                <a:gd name="connsiteY72" fmla="*/ 148597 h 812606"/>
                <a:gd name="connsiteX73" fmla="*/ 9214474 w 13610787"/>
                <a:gd name="connsiteY73" fmla="*/ 195936 h 812606"/>
                <a:gd name="connsiteX74" fmla="*/ 9218788 w 13610787"/>
                <a:gd name="connsiteY74" fmla="*/ 187312 h 812606"/>
                <a:gd name="connsiteX75" fmla="*/ 9228324 w 13610787"/>
                <a:gd name="connsiteY75" fmla="*/ 204977 h 812606"/>
                <a:gd name="connsiteX76" fmla="*/ 9668152 w 13610787"/>
                <a:gd name="connsiteY76" fmla="*/ 492302 h 812606"/>
                <a:gd name="connsiteX77" fmla="*/ 9933763 w 13610787"/>
                <a:gd name="connsiteY77" fmla="*/ 401515 h 812606"/>
                <a:gd name="connsiteX78" fmla="*/ 9978970 w 13610787"/>
                <a:gd name="connsiteY78" fmla="*/ 363604 h 812606"/>
                <a:gd name="connsiteX79" fmla="*/ 9984544 w 13610787"/>
                <a:gd name="connsiteY79" fmla="*/ 356531 h 812606"/>
                <a:gd name="connsiteX80" fmla="*/ 10018664 w 13610787"/>
                <a:gd name="connsiteY80" fmla="*/ 323702 h 812606"/>
                <a:gd name="connsiteX81" fmla="*/ 10043745 w 13610787"/>
                <a:gd name="connsiteY81" fmla="*/ 296653 h 812606"/>
                <a:gd name="connsiteX82" fmla="*/ 10132980 w 13610787"/>
                <a:gd name="connsiteY82" fmla="*/ 159809 h 812606"/>
                <a:gd name="connsiteX83" fmla="*/ 10150490 w 13610787"/>
                <a:gd name="connsiteY83" fmla="*/ 119325 h 812606"/>
                <a:gd name="connsiteX84" fmla="*/ 10132806 w 13610787"/>
                <a:gd name="connsiteY84" fmla="*/ 177226 h 812606"/>
                <a:gd name="connsiteX85" fmla="*/ 10096467 w 13610787"/>
                <a:gd name="connsiteY85" fmla="*/ 258676 h 812606"/>
                <a:gd name="connsiteX86" fmla="*/ 10137747 w 13610787"/>
                <a:gd name="connsiteY86" fmla="*/ 229399 h 812606"/>
                <a:gd name="connsiteX87" fmla="*/ 10411320 w 13610787"/>
                <a:gd name="connsiteY87" fmla="*/ 151993 h 812606"/>
                <a:gd name="connsiteX88" fmla="*/ 10781747 w 13610787"/>
                <a:gd name="connsiteY88" fmla="*/ 300589 h 812606"/>
                <a:gd name="connsiteX89" fmla="*/ 10829953 w 13610787"/>
                <a:gd name="connsiteY89" fmla="*/ 347928 h 812606"/>
                <a:gd name="connsiteX90" fmla="*/ 10834267 w 13610787"/>
                <a:gd name="connsiteY90" fmla="*/ 339305 h 812606"/>
                <a:gd name="connsiteX91" fmla="*/ 10843802 w 13610787"/>
                <a:gd name="connsiteY91" fmla="*/ 356969 h 812606"/>
                <a:gd name="connsiteX92" fmla="*/ 11283632 w 13610787"/>
                <a:gd name="connsiteY92" fmla="*/ 644295 h 812606"/>
                <a:gd name="connsiteX93" fmla="*/ 11706694 w 13610787"/>
                <a:gd name="connsiteY93" fmla="*/ 383862 h 812606"/>
                <a:gd name="connsiteX94" fmla="*/ 11706946 w 13610787"/>
                <a:gd name="connsiteY94" fmla="*/ 383453 h 812606"/>
                <a:gd name="connsiteX95" fmla="*/ 11708438 w 13610787"/>
                <a:gd name="connsiteY95" fmla="*/ 380359 h 812606"/>
                <a:gd name="connsiteX96" fmla="*/ 11735224 w 13610787"/>
                <a:gd name="connsiteY96" fmla="*/ 332389 h 812606"/>
                <a:gd name="connsiteX97" fmla="*/ 11748479 w 13610787"/>
                <a:gd name="connsiteY97" fmla="*/ 311754 h 812606"/>
                <a:gd name="connsiteX98" fmla="*/ 11765968 w 13610787"/>
                <a:gd name="connsiteY98" fmla="*/ 271318 h 812606"/>
                <a:gd name="connsiteX99" fmla="*/ 11758277 w 13610787"/>
                <a:gd name="connsiteY99" fmla="*/ 296502 h 812606"/>
                <a:gd name="connsiteX100" fmla="*/ 11764387 w 13610787"/>
                <a:gd name="connsiteY100" fmla="*/ 286990 h 812606"/>
                <a:gd name="connsiteX101" fmla="*/ 12256139 w 13610787"/>
                <a:gd name="connsiteY101" fmla="*/ 0 h 812606"/>
                <a:gd name="connsiteX102" fmla="*/ 12626566 w 13610787"/>
                <a:gd name="connsiteY102" fmla="*/ 148596 h 812606"/>
                <a:gd name="connsiteX103" fmla="*/ 12674772 w 13610787"/>
                <a:gd name="connsiteY103" fmla="*/ 195935 h 812606"/>
                <a:gd name="connsiteX104" fmla="*/ 12679086 w 13610787"/>
                <a:gd name="connsiteY104" fmla="*/ 187311 h 812606"/>
                <a:gd name="connsiteX105" fmla="*/ 12688622 w 13610787"/>
                <a:gd name="connsiteY105" fmla="*/ 204976 h 812606"/>
                <a:gd name="connsiteX106" fmla="*/ 13128451 w 13610787"/>
                <a:gd name="connsiteY106" fmla="*/ 492302 h 812606"/>
                <a:gd name="connsiteX107" fmla="*/ 13593278 w 13610787"/>
                <a:gd name="connsiteY107" fmla="*/ 159808 h 812606"/>
                <a:gd name="connsiteX108" fmla="*/ 13610787 w 13610787"/>
                <a:gd name="connsiteY108" fmla="*/ 119324 h 812606"/>
                <a:gd name="connsiteX109" fmla="*/ 13593104 w 13610787"/>
                <a:gd name="connsiteY109" fmla="*/ 177225 h 812606"/>
                <a:gd name="connsiteX110" fmla="*/ 12999438 w 13610787"/>
                <a:gd name="connsiteY110" fmla="*/ 660610 h 812606"/>
                <a:gd name="connsiteX111" fmla="*/ 12629011 w 13610787"/>
                <a:gd name="connsiteY111" fmla="*/ 512014 h 812606"/>
                <a:gd name="connsiteX112" fmla="*/ 12580805 w 13610787"/>
                <a:gd name="connsiteY112" fmla="*/ 464675 h 812606"/>
                <a:gd name="connsiteX113" fmla="*/ 12576490 w 13610787"/>
                <a:gd name="connsiteY113" fmla="*/ 473298 h 812606"/>
                <a:gd name="connsiteX114" fmla="*/ 12566955 w 13610787"/>
                <a:gd name="connsiteY114" fmla="*/ 455634 h 812606"/>
                <a:gd name="connsiteX115" fmla="*/ 12127126 w 13610787"/>
                <a:gd name="connsiteY115" fmla="*/ 168308 h 812606"/>
                <a:gd name="connsiteX116" fmla="*/ 11704064 w 13610787"/>
                <a:gd name="connsiteY116" fmla="*/ 428741 h 812606"/>
                <a:gd name="connsiteX117" fmla="*/ 11703812 w 13610787"/>
                <a:gd name="connsiteY117" fmla="*/ 429150 h 812606"/>
                <a:gd name="connsiteX118" fmla="*/ 11702320 w 13610787"/>
                <a:gd name="connsiteY118" fmla="*/ 432244 h 812606"/>
                <a:gd name="connsiteX119" fmla="*/ 11675533 w 13610787"/>
                <a:gd name="connsiteY119" fmla="*/ 480214 h 812606"/>
                <a:gd name="connsiteX120" fmla="*/ 11662279 w 13610787"/>
                <a:gd name="connsiteY120" fmla="*/ 500849 h 812606"/>
                <a:gd name="connsiteX121" fmla="*/ 11644789 w 13610787"/>
                <a:gd name="connsiteY121" fmla="*/ 541285 h 812606"/>
                <a:gd name="connsiteX122" fmla="*/ 11652480 w 13610787"/>
                <a:gd name="connsiteY122" fmla="*/ 516101 h 812606"/>
                <a:gd name="connsiteX123" fmla="*/ 11646371 w 13610787"/>
                <a:gd name="connsiteY123" fmla="*/ 525613 h 812606"/>
                <a:gd name="connsiteX124" fmla="*/ 11154618 w 13610787"/>
                <a:gd name="connsiteY124" fmla="*/ 812603 h 812606"/>
                <a:gd name="connsiteX125" fmla="*/ 10784191 w 13610787"/>
                <a:gd name="connsiteY125" fmla="*/ 664007 h 812606"/>
                <a:gd name="connsiteX126" fmla="*/ 10735985 w 13610787"/>
                <a:gd name="connsiteY126" fmla="*/ 616668 h 812606"/>
                <a:gd name="connsiteX127" fmla="*/ 10731671 w 13610787"/>
                <a:gd name="connsiteY127" fmla="*/ 625292 h 812606"/>
                <a:gd name="connsiteX128" fmla="*/ 10722136 w 13610787"/>
                <a:gd name="connsiteY128" fmla="*/ 607627 h 812606"/>
                <a:gd name="connsiteX129" fmla="*/ 10282307 w 13610787"/>
                <a:gd name="connsiteY129" fmla="*/ 320302 h 812606"/>
                <a:gd name="connsiteX130" fmla="*/ 10016696 w 13610787"/>
                <a:gd name="connsiteY130" fmla="*/ 411089 h 812606"/>
                <a:gd name="connsiteX131" fmla="*/ 9971489 w 13610787"/>
                <a:gd name="connsiteY131" fmla="*/ 449000 h 812606"/>
                <a:gd name="connsiteX132" fmla="*/ 9965916 w 13610787"/>
                <a:gd name="connsiteY132" fmla="*/ 456073 h 812606"/>
                <a:gd name="connsiteX133" fmla="*/ 9931795 w 13610787"/>
                <a:gd name="connsiteY133" fmla="*/ 488902 h 812606"/>
                <a:gd name="connsiteX134" fmla="*/ 9906714 w 13610787"/>
                <a:gd name="connsiteY134" fmla="*/ 515951 h 812606"/>
                <a:gd name="connsiteX135" fmla="*/ 9817479 w 13610787"/>
                <a:gd name="connsiteY135" fmla="*/ 652795 h 812606"/>
                <a:gd name="connsiteX136" fmla="*/ 9799969 w 13610787"/>
                <a:gd name="connsiteY136" fmla="*/ 693279 h 812606"/>
                <a:gd name="connsiteX137" fmla="*/ 9817653 w 13610787"/>
                <a:gd name="connsiteY137" fmla="*/ 635378 h 812606"/>
                <a:gd name="connsiteX138" fmla="*/ 9853992 w 13610787"/>
                <a:gd name="connsiteY138" fmla="*/ 553928 h 812606"/>
                <a:gd name="connsiteX139" fmla="*/ 9812712 w 13610787"/>
                <a:gd name="connsiteY139" fmla="*/ 583206 h 812606"/>
                <a:gd name="connsiteX140" fmla="*/ 9539140 w 13610787"/>
                <a:gd name="connsiteY140" fmla="*/ 660611 h 812606"/>
                <a:gd name="connsiteX141" fmla="*/ 9168713 w 13610787"/>
                <a:gd name="connsiteY141" fmla="*/ 512015 h 812606"/>
                <a:gd name="connsiteX142" fmla="*/ 9120506 w 13610787"/>
                <a:gd name="connsiteY142" fmla="*/ 464676 h 812606"/>
                <a:gd name="connsiteX143" fmla="*/ 9116193 w 13610787"/>
                <a:gd name="connsiteY143" fmla="*/ 473299 h 812606"/>
                <a:gd name="connsiteX144" fmla="*/ 9106657 w 13610787"/>
                <a:gd name="connsiteY144" fmla="*/ 455635 h 812606"/>
                <a:gd name="connsiteX145" fmla="*/ 8666827 w 13610787"/>
                <a:gd name="connsiteY145" fmla="*/ 168309 h 812606"/>
                <a:gd name="connsiteX146" fmla="*/ 8243765 w 13610787"/>
                <a:gd name="connsiteY146" fmla="*/ 428742 h 812606"/>
                <a:gd name="connsiteX147" fmla="*/ 8243514 w 13610787"/>
                <a:gd name="connsiteY147" fmla="*/ 429151 h 812606"/>
                <a:gd name="connsiteX148" fmla="*/ 8242022 w 13610787"/>
                <a:gd name="connsiteY148" fmla="*/ 432245 h 812606"/>
                <a:gd name="connsiteX149" fmla="*/ 8215236 w 13610787"/>
                <a:gd name="connsiteY149" fmla="*/ 480215 h 812606"/>
                <a:gd name="connsiteX150" fmla="*/ 8201980 w 13610787"/>
                <a:gd name="connsiteY150" fmla="*/ 500850 h 812606"/>
                <a:gd name="connsiteX151" fmla="*/ 8184491 w 13610787"/>
                <a:gd name="connsiteY151" fmla="*/ 541286 h 812606"/>
                <a:gd name="connsiteX152" fmla="*/ 8192182 w 13610787"/>
                <a:gd name="connsiteY152" fmla="*/ 516102 h 812606"/>
                <a:gd name="connsiteX153" fmla="*/ 8186072 w 13610787"/>
                <a:gd name="connsiteY153" fmla="*/ 525614 h 812606"/>
                <a:gd name="connsiteX154" fmla="*/ 7694321 w 13610787"/>
                <a:gd name="connsiteY154" fmla="*/ 812604 h 812606"/>
                <a:gd name="connsiteX155" fmla="*/ 7323893 w 13610787"/>
                <a:gd name="connsiteY155" fmla="*/ 664008 h 812606"/>
                <a:gd name="connsiteX156" fmla="*/ 7275687 w 13610787"/>
                <a:gd name="connsiteY156" fmla="*/ 616669 h 812606"/>
                <a:gd name="connsiteX157" fmla="*/ 7271373 w 13610787"/>
                <a:gd name="connsiteY157" fmla="*/ 625293 h 812606"/>
                <a:gd name="connsiteX158" fmla="*/ 7261838 w 13610787"/>
                <a:gd name="connsiteY158" fmla="*/ 607628 h 812606"/>
                <a:gd name="connsiteX159" fmla="*/ 6822008 w 13610787"/>
                <a:gd name="connsiteY159" fmla="*/ 320302 h 812606"/>
                <a:gd name="connsiteX160" fmla="*/ 6556399 w 13610787"/>
                <a:gd name="connsiteY160" fmla="*/ 411089 h 812606"/>
                <a:gd name="connsiteX161" fmla="*/ 6511194 w 13610787"/>
                <a:gd name="connsiteY161" fmla="*/ 448999 h 812606"/>
                <a:gd name="connsiteX162" fmla="*/ 6505618 w 13610787"/>
                <a:gd name="connsiteY162" fmla="*/ 456075 h 812606"/>
                <a:gd name="connsiteX163" fmla="*/ 6471488 w 13610787"/>
                <a:gd name="connsiteY163" fmla="*/ 488913 h 812606"/>
                <a:gd name="connsiteX164" fmla="*/ 6446416 w 13610787"/>
                <a:gd name="connsiteY164" fmla="*/ 515952 h 812606"/>
                <a:gd name="connsiteX165" fmla="*/ 6357181 w 13610787"/>
                <a:gd name="connsiteY165" fmla="*/ 652796 h 812606"/>
                <a:gd name="connsiteX166" fmla="*/ 6339672 w 13610787"/>
                <a:gd name="connsiteY166" fmla="*/ 693280 h 812606"/>
                <a:gd name="connsiteX167" fmla="*/ 6357355 w 13610787"/>
                <a:gd name="connsiteY167" fmla="*/ 635379 h 812606"/>
                <a:gd name="connsiteX168" fmla="*/ 6393693 w 13610787"/>
                <a:gd name="connsiteY168" fmla="*/ 553930 h 812606"/>
                <a:gd name="connsiteX169" fmla="*/ 6352414 w 13610787"/>
                <a:gd name="connsiteY169" fmla="*/ 583208 h 812606"/>
                <a:gd name="connsiteX170" fmla="*/ 6078842 w 13610787"/>
                <a:gd name="connsiteY170" fmla="*/ 660613 h 812606"/>
                <a:gd name="connsiteX171" fmla="*/ 5708415 w 13610787"/>
                <a:gd name="connsiteY171" fmla="*/ 512017 h 812606"/>
                <a:gd name="connsiteX172" fmla="*/ 5660208 w 13610787"/>
                <a:gd name="connsiteY172" fmla="*/ 464678 h 812606"/>
                <a:gd name="connsiteX173" fmla="*/ 5655895 w 13610787"/>
                <a:gd name="connsiteY173" fmla="*/ 473301 h 812606"/>
                <a:gd name="connsiteX174" fmla="*/ 5646359 w 13610787"/>
                <a:gd name="connsiteY174" fmla="*/ 455637 h 812606"/>
                <a:gd name="connsiteX175" fmla="*/ 5206530 w 13610787"/>
                <a:gd name="connsiteY175" fmla="*/ 168311 h 812606"/>
                <a:gd name="connsiteX176" fmla="*/ 4783468 w 13610787"/>
                <a:gd name="connsiteY176" fmla="*/ 428744 h 812606"/>
                <a:gd name="connsiteX177" fmla="*/ 4783216 w 13610787"/>
                <a:gd name="connsiteY177" fmla="*/ 429153 h 812606"/>
                <a:gd name="connsiteX178" fmla="*/ 4781724 w 13610787"/>
                <a:gd name="connsiteY178" fmla="*/ 432247 h 812606"/>
                <a:gd name="connsiteX179" fmla="*/ 4754938 w 13610787"/>
                <a:gd name="connsiteY179" fmla="*/ 480217 h 812606"/>
                <a:gd name="connsiteX180" fmla="*/ 4741682 w 13610787"/>
                <a:gd name="connsiteY180" fmla="*/ 500852 h 812606"/>
                <a:gd name="connsiteX181" fmla="*/ 4724193 w 13610787"/>
                <a:gd name="connsiteY181" fmla="*/ 541288 h 812606"/>
                <a:gd name="connsiteX182" fmla="*/ 4731885 w 13610787"/>
                <a:gd name="connsiteY182" fmla="*/ 516104 h 812606"/>
                <a:gd name="connsiteX183" fmla="*/ 4725774 w 13610787"/>
                <a:gd name="connsiteY183" fmla="*/ 525616 h 812606"/>
                <a:gd name="connsiteX184" fmla="*/ 4234023 w 13610787"/>
                <a:gd name="connsiteY184" fmla="*/ 812606 h 812606"/>
                <a:gd name="connsiteX185" fmla="*/ 3863596 w 13610787"/>
                <a:gd name="connsiteY185" fmla="*/ 664010 h 812606"/>
                <a:gd name="connsiteX186" fmla="*/ 3815389 w 13610787"/>
                <a:gd name="connsiteY186" fmla="*/ 616671 h 812606"/>
                <a:gd name="connsiteX187" fmla="*/ 3811076 w 13610787"/>
                <a:gd name="connsiteY187" fmla="*/ 625295 h 812606"/>
                <a:gd name="connsiteX188" fmla="*/ 3801540 w 13610787"/>
                <a:gd name="connsiteY188" fmla="*/ 607630 h 812606"/>
                <a:gd name="connsiteX189" fmla="*/ 3361711 w 13610787"/>
                <a:gd name="connsiteY189" fmla="*/ 320304 h 812606"/>
                <a:gd name="connsiteX190" fmla="*/ 3096101 w 13610787"/>
                <a:gd name="connsiteY190" fmla="*/ 411091 h 812606"/>
                <a:gd name="connsiteX191" fmla="*/ 3050897 w 13610787"/>
                <a:gd name="connsiteY191" fmla="*/ 449001 h 812606"/>
                <a:gd name="connsiteX192" fmla="*/ 3045320 w 13610787"/>
                <a:gd name="connsiteY192" fmla="*/ 456077 h 812606"/>
                <a:gd name="connsiteX193" fmla="*/ 3011191 w 13610787"/>
                <a:gd name="connsiteY193" fmla="*/ 488915 h 812606"/>
                <a:gd name="connsiteX194" fmla="*/ 2986119 w 13610787"/>
                <a:gd name="connsiteY194" fmla="*/ 515954 h 812606"/>
                <a:gd name="connsiteX195" fmla="*/ 2896884 w 13610787"/>
                <a:gd name="connsiteY195" fmla="*/ 652798 h 812606"/>
                <a:gd name="connsiteX196" fmla="*/ 2879374 w 13610787"/>
                <a:gd name="connsiteY196" fmla="*/ 693282 h 812606"/>
                <a:gd name="connsiteX197" fmla="*/ 2897057 w 13610787"/>
                <a:gd name="connsiteY197" fmla="*/ 635381 h 812606"/>
                <a:gd name="connsiteX198" fmla="*/ 2933395 w 13610787"/>
                <a:gd name="connsiteY198" fmla="*/ 553933 h 812606"/>
                <a:gd name="connsiteX199" fmla="*/ 2892117 w 13610787"/>
                <a:gd name="connsiteY199" fmla="*/ 583210 h 812606"/>
                <a:gd name="connsiteX200" fmla="*/ 2618544 w 13610787"/>
                <a:gd name="connsiteY200" fmla="*/ 660615 h 812606"/>
                <a:gd name="connsiteX201" fmla="*/ 2248117 w 13610787"/>
                <a:gd name="connsiteY201" fmla="*/ 512019 h 812606"/>
                <a:gd name="connsiteX202" fmla="*/ 2199911 w 13610787"/>
                <a:gd name="connsiteY202" fmla="*/ 464680 h 812606"/>
                <a:gd name="connsiteX203" fmla="*/ 2195597 w 13610787"/>
                <a:gd name="connsiteY203" fmla="*/ 473303 h 812606"/>
                <a:gd name="connsiteX204" fmla="*/ 2186061 w 13610787"/>
                <a:gd name="connsiteY204" fmla="*/ 455639 h 812606"/>
                <a:gd name="connsiteX205" fmla="*/ 1746232 w 13610787"/>
                <a:gd name="connsiteY205" fmla="*/ 168313 h 812606"/>
                <a:gd name="connsiteX206" fmla="*/ 1323170 w 13610787"/>
                <a:gd name="connsiteY206" fmla="*/ 428746 h 812606"/>
                <a:gd name="connsiteX207" fmla="*/ 1322918 w 13610787"/>
                <a:gd name="connsiteY207" fmla="*/ 429155 h 812606"/>
                <a:gd name="connsiteX208" fmla="*/ 1321426 w 13610787"/>
                <a:gd name="connsiteY208" fmla="*/ 432249 h 812606"/>
                <a:gd name="connsiteX209" fmla="*/ 1294640 w 13610787"/>
                <a:gd name="connsiteY209" fmla="*/ 480219 h 812606"/>
                <a:gd name="connsiteX210" fmla="*/ 1281384 w 13610787"/>
                <a:gd name="connsiteY210" fmla="*/ 500854 h 812606"/>
                <a:gd name="connsiteX211" fmla="*/ 1263895 w 13610787"/>
                <a:gd name="connsiteY211" fmla="*/ 541290 h 812606"/>
                <a:gd name="connsiteX212" fmla="*/ 1271587 w 13610787"/>
                <a:gd name="connsiteY212" fmla="*/ 516106 h 812606"/>
                <a:gd name="connsiteX213" fmla="*/ 1265476 w 13610787"/>
                <a:gd name="connsiteY213" fmla="*/ 525618 h 812606"/>
                <a:gd name="connsiteX0" fmla="*/ 864624 w 13209935"/>
                <a:gd name="connsiteY0" fmla="*/ 525618 h 812606"/>
                <a:gd name="connsiteX1" fmla="*/ 1 w 13209935"/>
                <a:gd name="connsiteY1" fmla="*/ 300594 h 812606"/>
                <a:gd name="connsiteX2" fmla="*/ 924948 w 13209935"/>
                <a:gd name="connsiteY2" fmla="*/ 383867 h 812606"/>
                <a:gd name="connsiteX3" fmla="*/ 925200 w 13209935"/>
                <a:gd name="connsiteY3" fmla="*/ 383458 h 812606"/>
                <a:gd name="connsiteX4" fmla="*/ 926692 w 13209935"/>
                <a:gd name="connsiteY4" fmla="*/ 380364 h 812606"/>
                <a:gd name="connsiteX5" fmla="*/ 953478 w 13209935"/>
                <a:gd name="connsiteY5" fmla="*/ 332394 h 812606"/>
                <a:gd name="connsiteX6" fmla="*/ 966733 w 13209935"/>
                <a:gd name="connsiteY6" fmla="*/ 311759 h 812606"/>
                <a:gd name="connsiteX7" fmla="*/ 984223 w 13209935"/>
                <a:gd name="connsiteY7" fmla="*/ 271323 h 812606"/>
                <a:gd name="connsiteX8" fmla="*/ 976531 w 13209935"/>
                <a:gd name="connsiteY8" fmla="*/ 296507 h 812606"/>
                <a:gd name="connsiteX9" fmla="*/ 982641 w 13209935"/>
                <a:gd name="connsiteY9" fmla="*/ 286995 h 812606"/>
                <a:gd name="connsiteX10" fmla="*/ 1474393 w 13209935"/>
                <a:gd name="connsiteY10" fmla="*/ 5 h 812606"/>
                <a:gd name="connsiteX11" fmla="*/ 1844820 w 13209935"/>
                <a:gd name="connsiteY11" fmla="*/ 148601 h 812606"/>
                <a:gd name="connsiteX12" fmla="*/ 1893026 w 13209935"/>
                <a:gd name="connsiteY12" fmla="*/ 195940 h 812606"/>
                <a:gd name="connsiteX13" fmla="*/ 1897340 w 13209935"/>
                <a:gd name="connsiteY13" fmla="*/ 187316 h 812606"/>
                <a:gd name="connsiteX14" fmla="*/ 1906876 w 13209935"/>
                <a:gd name="connsiteY14" fmla="*/ 204981 h 812606"/>
                <a:gd name="connsiteX15" fmla="*/ 2346705 w 13209935"/>
                <a:gd name="connsiteY15" fmla="*/ 492306 h 812606"/>
                <a:gd name="connsiteX16" fmla="*/ 2612315 w 13209935"/>
                <a:gd name="connsiteY16" fmla="*/ 401519 h 812606"/>
                <a:gd name="connsiteX17" fmla="*/ 2657519 w 13209935"/>
                <a:gd name="connsiteY17" fmla="*/ 363610 h 812606"/>
                <a:gd name="connsiteX18" fmla="*/ 2663096 w 13209935"/>
                <a:gd name="connsiteY18" fmla="*/ 356534 h 812606"/>
                <a:gd name="connsiteX19" fmla="*/ 2697225 w 13209935"/>
                <a:gd name="connsiteY19" fmla="*/ 323696 h 812606"/>
                <a:gd name="connsiteX20" fmla="*/ 2722297 w 13209935"/>
                <a:gd name="connsiteY20" fmla="*/ 296657 h 812606"/>
                <a:gd name="connsiteX21" fmla="*/ 2811532 w 13209935"/>
                <a:gd name="connsiteY21" fmla="*/ 159813 h 812606"/>
                <a:gd name="connsiteX22" fmla="*/ 2829042 w 13209935"/>
                <a:gd name="connsiteY22" fmla="*/ 119329 h 812606"/>
                <a:gd name="connsiteX23" fmla="*/ 2811359 w 13209935"/>
                <a:gd name="connsiteY23" fmla="*/ 177230 h 812606"/>
                <a:gd name="connsiteX24" fmla="*/ 2775021 w 13209935"/>
                <a:gd name="connsiteY24" fmla="*/ 258678 h 812606"/>
                <a:gd name="connsiteX25" fmla="*/ 2816299 w 13209935"/>
                <a:gd name="connsiteY25" fmla="*/ 229401 h 812606"/>
                <a:gd name="connsiteX26" fmla="*/ 3089872 w 13209935"/>
                <a:gd name="connsiteY26" fmla="*/ 151996 h 812606"/>
                <a:gd name="connsiteX27" fmla="*/ 3460299 w 13209935"/>
                <a:gd name="connsiteY27" fmla="*/ 300592 h 812606"/>
                <a:gd name="connsiteX28" fmla="*/ 3508505 w 13209935"/>
                <a:gd name="connsiteY28" fmla="*/ 347931 h 812606"/>
                <a:gd name="connsiteX29" fmla="*/ 3512819 w 13209935"/>
                <a:gd name="connsiteY29" fmla="*/ 339308 h 812606"/>
                <a:gd name="connsiteX30" fmla="*/ 3522355 w 13209935"/>
                <a:gd name="connsiteY30" fmla="*/ 356972 h 812606"/>
                <a:gd name="connsiteX31" fmla="*/ 3962184 w 13209935"/>
                <a:gd name="connsiteY31" fmla="*/ 644298 h 812606"/>
                <a:gd name="connsiteX32" fmla="*/ 4385246 w 13209935"/>
                <a:gd name="connsiteY32" fmla="*/ 383865 h 812606"/>
                <a:gd name="connsiteX33" fmla="*/ 4385498 w 13209935"/>
                <a:gd name="connsiteY33" fmla="*/ 383456 h 812606"/>
                <a:gd name="connsiteX34" fmla="*/ 4386990 w 13209935"/>
                <a:gd name="connsiteY34" fmla="*/ 380362 h 812606"/>
                <a:gd name="connsiteX35" fmla="*/ 4413776 w 13209935"/>
                <a:gd name="connsiteY35" fmla="*/ 332392 h 812606"/>
                <a:gd name="connsiteX36" fmla="*/ 4427031 w 13209935"/>
                <a:gd name="connsiteY36" fmla="*/ 311757 h 812606"/>
                <a:gd name="connsiteX37" fmla="*/ 4444521 w 13209935"/>
                <a:gd name="connsiteY37" fmla="*/ 271321 h 812606"/>
                <a:gd name="connsiteX38" fmla="*/ 4436829 w 13209935"/>
                <a:gd name="connsiteY38" fmla="*/ 296505 h 812606"/>
                <a:gd name="connsiteX39" fmla="*/ 4442939 w 13209935"/>
                <a:gd name="connsiteY39" fmla="*/ 286993 h 812606"/>
                <a:gd name="connsiteX40" fmla="*/ 4934691 w 13209935"/>
                <a:gd name="connsiteY40" fmla="*/ 3 h 812606"/>
                <a:gd name="connsiteX41" fmla="*/ 5305118 w 13209935"/>
                <a:gd name="connsiteY41" fmla="*/ 148599 h 812606"/>
                <a:gd name="connsiteX42" fmla="*/ 5353324 w 13209935"/>
                <a:gd name="connsiteY42" fmla="*/ 195938 h 812606"/>
                <a:gd name="connsiteX43" fmla="*/ 5357638 w 13209935"/>
                <a:gd name="connsiteY43" fmla="*/ 187314 h 812606"/>
                <a:gd name="connsiteX44" fmla="*/ 5367174 w 13209935"/>
                <a:gd name="connsiteY44" fmla="*/ 204979 h 812606"/>
                <a:gd name="connsiteX45" fmla="*/ 5807003 w 13209935"/>
                <a:gd name="connsiteY45" fmla="*/ 492304 h 812606"/>
                <a:gd name="connsiteX46" fmla="*/ 6072613 w 13209935"/>
                <a:gd name="connsiteY46" fmla="*/ 401517 h 812606"/>
                <a:gd name="connsiteX47" fmla="*/ 6117817 w 13209935"/>
                <a:gd name="connsiteY47" fmla="*/ 363608 h 812606"/>
                <a:gd name="connsiteX48" fmla="*/ 6123394 w 13209935"/>
                <a:gd name="connsiteY48" fmla="*/ 356532 h 812606"/>
                <a:gd name="connsiteX49" fmla="*/ 6157523 w 13209935"/>
                <a:gd name="connsiteY49" fmla="*/ 323694 h 812606"/>
                <a:gd name="connsiteX50" fmla="*/ 6182595 w 13209935"/>
                <a:gd name="connsiteY50" fmla="*/ 296655 h 812606"/>
                <a:gd name="connsiteX51" fmla="*/ 6271830 w 13209935"/>
                <a:gd name="connsiteY51" fmla="*/ 159811 h 812606"/>
                <a:gd name="connsiteX52" fmla="*/ 6289340 w 13209935"/>
                <a:gd name="connsiteY52" fmla="*/ 119327 h 812606"/>
                <a:gd name="connsiteX53" fmla="*/ 6271656 w 13209935"/>
                <a:gd name="connsiteY53" fmla="*/ 177228 h 812606"/>
                <a:gd name="connsiteX54" fmla="*/ 6235318 w 13209935"/>
                <a:gd name="connsiteY54" fmla="*/ 258677 h 812606"/>
                <a:gd name="connsiteX55" fmla="*/ 6276597 w 13209935"/>
                <a:gd name="connsiteY55" fmla="*/ 229399 h 812606"/>
                <a:gd name="connsiteX56" fmla="*/ 6550170 w 13209935"/>
                <a:gd name="connsiteY56" fmla="*/ 151994 h 812606"/>
                <a:gd name="connsiteX57" fmla="*/ 6920597 w 13209935"/>
                <a:gd name="connsiteY57" fmla="*/ 300590 h 812606"/>
                <a:gd name="connsiteX58" fmla="*/ 6968803 w 13209935"/>
                <a:gd name="connsiteY58" fmla="*/ 347929 h 812606"/>
                <a:gd name="connsiteX59" fmla="*/ 6973117 w 13209935"/>
                <a:gd name="connsiteY59" fmla="*/ 339306 h 812606"/>
                <a:gd name="connsiteX60" fmla="*/ 6982653 w 13209935"/>
                <a:gd name="connsiteY60" fmla="*/ 356970 h 812606"/>
                <a:gd name="connsiteX61" fmla="*/ 7422481 w 13209935"/>
                <a:gd name="connsiteY61" fmla="*/ 644296 h 812606"/>
                <a:gd name="connsiteX62" fmla="*/ 7845544 w 13209935"/>
                <a:gd name="connsiteY62" fmla="*/ 383863 h 812606"/>
                <a:gd name="connsiteX63" fmla="*/ 7845795 w 13209935"/>
                <a:gd name="connsiteY63" fmla="*/ 383454 h 812606"/>
                <a:gd name="connsiteX64" fmla="*/ 7847288 w 13209935"/>
                <a:gd name="connsiteY64" fmla="*/ 380360 h 812606"/>
                <a:gd name="connsiteX65" fmla="*/ 7874074 w 13209935"/>
                <a:gd name="connsiteY65" fmla="*/ 332390 h 812606"/>
                <a:gd name="connsiteX66" fmla="*/ 7887328 w 13209935"/>
                <a:gd name="connsiteY66" fmla="*/ 311755 h 812606"/>
                <a:gd name="connsiteX67" fmla="*/ 7904819 w 13209935"/>
                <a:gd name="connsiteY67" fmla="*/ 271319 h 812606"/>
                <a:gd name="connsiteX68" fmla="*/ 7897127 w 13209935"/>
                <a:gd name="connsiteY68" fmla="*/ 296503 h 812606"/>
                <a:gd name="connsiteX69" fmla="*/ 7903237 w 13209935"/>
                <a:gd name="connsiteY69" fmla="*/ 286991 h 812606"/>
                <a:gd name="connsiteX70" fmla="*/ 8394989 w 13209935"/>
                <a:gd name="connsiteY70" fmla="*/ 1 h 812606"/>
                <a:gd name="connsiteX71" fmla="*/ 8765416 w 13209935"/>
                <a:gd name="connsiteY71" fmla="*/ 148597 h 812606"/>
                <a:gd name="connsiteX72" fmla="*/ 8813622 w 13209935"/>
                <a:gd name="connsiteY72" fmla="*/ 195936 h 812606"/>
                <a:gd name="connsiteX73" fmla="*/ 8817936 w 13209935"/>
                <a:gd name="connsiteY73" fmla="*/ 187312 h 812606"/>
                <a:gd name="connsiteX74" fmla="*/ 8827472 w 13209935"/>
                <a:gd name="connsiteY74" fmla="*/ 204977 h 812606"/>
                <a:gd name="connsiteX75" fmla="*/ 9267300 w 13209935"/>
                <a:gd name="connsiteY75" fmla="*/ 492302 h 812606"/>
                <a:gd name="connsiteX76" fmla="*/ 9532911 w 13209935"/>
                <a:gd name="connsiteY76" fmla="*/ 401515 h 812606"/>
                <a:gd name="connsiteX77" fmla="*/ 9578118 w 13209935"/>
                <a:gd name="connsiteY77" fmla="*/ 363604 h 812606"/>
                <a:gd name="connsiteX78" fmla="*/ 9583692 w 13209935"/>
                <a:gd name="connsiteY78" fmla="*/ 356531 h 812606"/>
                <a:gd name="connsiteX79" fmla="*/ 9617812 w 13209935"/>
                <a:gd name="connsiteY79" fmla="*/ 323702 h 812606"/>
                <a:gd name="connsiteX80" fmla="*/ 9642893 w 13209935"/>
                <a:gd name="connsiteY80" fmla="*/ 296653 h 812606"/>
                <a:gd name="connsiteX81" fmla="*/ 9732128 w 13209935"/>
                <a:gd name="connsiteY81" fmla="*/ 159809 h 812606"/>
                <a:gd name="connsiteX82" fmla="*/ 9749638 w 13209935"/>
                <a:gd name="connsiteY82" fmla="*/ 119325 h 812606"/>
                <a:gd name="connsiteX83" fmla="*/ 9731954 w 13209935"/>
                <a:gd name="connsiteY83" fmla="*/ 177226 h 812606"/>
                <a:gd name="connsiteX84" fmla="*/ 9695615 w 13209935"/>
                <a:gd name="connsiteY84" fmla="*/ 258676 h 812606"/>
                <a:gd name="connsiteX85" fmla="*/ 9736895 w 13209935"/>
                <a:gd name="connsiteY85" fmla="*/ 229399 h 812606"/>
                <a:gd name="connsiteX86" fmla="*/ 10010468 w 13209935"/>
                <a:gd name="connsiteY86" fmla="*/ 151993 h 812606"/>
                <a:gd name="connsiteX87" fmla="*/ 10380895 w 13209935"/>
                <a:gd name="connsiteY87" fmla="*/ 300589 h 812606"/>
                <a:gd name="connsiteX88" fmla="*/ 10429101 w 13209935"/>
                <a:gd name="connsiteY88" fmla="*/ 347928 h 812606"/>
                <a:gd name="connsiteX89" fmla="*/ 10433415 w 13209935"/>
                <a:gd name="connsiteY89" fmla="*/ 339305 h 812606"/>
                <a:gd name="connsiteX90" fmla="*/ 10442950 w 13209935"/>
                <a:gd name="connsiteY90" fmla="*/ 356969 h 812606"/>
                <a:gd name="connsiteX91" fmla="*/ 10882780 w 13209935"/>
                <a:gd name="connsiteY91" fmla="*/ 644295 h 812606"/>
                <a:gd name="connsiteX92" fmla="*/ 11305842 w 13209935"/>
                <a:gd name="connsiteY92" fmla="*/ 383862 h 812606"/>
                <a:gd name="connsiteX93" fmla="*/ 11306094 w 13209935"/>
                <a:gd name="connsiteY93" fmla="*/ 383453 h 812606"/>
                <a:gd name="connsiteX94" fmla="*/ 11307586 w 13209935"/>
                <a:gd name="connsiteY94" fmla="*/ 380359 h 812606"/>
                <a:gd name="connsiteX95" fmla="*/ 11334372 w 13209935"/>
                <a:gd name="connsiteY95" fmla="*/ 332389 h 812606"/>
                <a:gd name="connsiteX96" fmla="*/ 11347627 w 13209935"/>
                <a:gd name="connsiteY96" fmla="*/ 311754 h 812606"/>
                <a:gd name="connsiteX97" fmla="*/ 11365116 w 13209935"/>
                <a:gd name="connsiteY97" fmla="*/ 271318 h 812606"/>
                <a:gd name="connsiteX98" fmla="*/ 11357425 w 13209935"/>
                <a:gd name="connsiteY98" fmla="*/ 296502 h 812606"/>
                <a:gd name="connsiteX99" fmla="*/ 11363535 w 13209935"/>
                <a:gd name="connsiteY99" fmla="*/ 286990 h 812606"/>
                <a:gd name="connsiteX100" fmla="*/ 11855287 w 13209935"/>
                <a:gd name="connsiteY100" fmla="*/ 0 h 812606"/>
                <a:gd name="connsiteX101" fmla="*/ 12225714 w 13209935"/>
                <a:gd name="connsiteY101" fmla="*/ 148596 h 812606"/>
                <a:gd name="connsiteX102" fmla="*/ 12273920 w 13209935"/>
                <a:gd name="connsiteY102" fmla="*/ 195935 h 812606"/>
                <a:gd name="connsiteX103" fmla="*/ 12278234 w 13209935"/>
                <a:gd name="connsiteY103" fmla="*/ 187311 h 812606"/>
                <a:gd name="connsiteX104" fmla="*/ 12287770 w 13209935"/>
                <a:gd name="connsiteY104" fmla="*/ 204976 h 812606"/>
                <a:gd name="connsiteX105" fmla="*/ 12727599 w 13209935"/>
                <a:gd name="connsiteY105" fmla="*/ 492302 h 812606"/>
                <a:gd name="connsiteX106" fmla="*/ 13192426 w 13209935"/>
                <a:gd name="connsiteY106" fmla="*/ 159808 h 812606"/>
                <a:gd name="connsiteX107" fmla="*/ 13209935 w 13209935"/>
                <a:gd name="connsiteY107" fmla="*/ 119324 h 812606"/>
                <a:gd name="connsiteX108" fmla="*/ 13192252 w 13209935"/>
                <a:gd name="connsiteY108" fmla="*/ 177225 h 812606"/>
                <a:gd name="connsiteX109" fmla="*/ 12598586 w 13209935"/>
                <a:gd name="connsiteY109" fmla="*/ 660610 h 812606"/>
                <a:gd name="connsiteX110" fmla="*/ 12228159 w 13209935"/>
                <a:gd name="connsiteY110" fmla="*/ 512014 h 812606"/>
                <a:gd name="connsiteX111" fmla="*/ 12179953 w 13209935"/>
                <a:gd name="connsiteY111" fmla="*/ 464675 h 812606"/>
                <a:gd name="connsiteX112" fmla="*/ 12175638 w 13209935"/>
                <a:gd name="connsiteY112" fmla="*/ 473298 h 812606"/>
                <a:gd name="connsiteX113" fmla="*/ 12166103 w 13209935"/>
                <a:gd name="connsiteY113" fmla="*/ 455634 h 812606"/>
                <a:gd name="connsiteX114" fmla="*/ 11726274 w 13209935"/>
                <a:gd name="connsiteY114" fmla="*/ 168308 h 812606"/>
                <a:gd name="connsiteX115" fmla="*/ 11303212 w 13209935"/>
                <a:gd name="connsiteY115" fmla="*/ 428741 h 812606"/>
                <a:gd name="connsiteX116" fmla="*/ 11302960 w 13209935"/>
                <a:gd name="connsiteY116" fmla="*/ 429150 h 812606"/>
                <a:gd name="connsiteX117" fmla="*/ 11301468 w 13209935"/>
                <a:gd name="connsiteY117" fmla="*/ 432244 h 812606"/>
                <a:gd name="connsiteX118" fmla="*/ 11274681 w 13209935"/>
                <a:gd name="connsiteY118" fmla="*/ 480214 h 812606"/>
                <a:gd name="connsiteX119" fmla="*/ 11261427 w 13209935"/>
                <a:gd name="connsiteY119" fmla="*/ 500849 h 812606"/>
                <a:gd name="connsiteX120" fmla="*/ 11243937 w 13209935"/>
                <a:gd name="connsiteY120" fmla="*/ 541285 h 812606"/>
                <a:gd name="connsiteX121" fmla="*/ 11251628 w 13209935"/>
                <a:gd name="connsiteY121" fmla="*/ 516101 h 812606"/>
                <a:gd name="connsiteX122" fmla="*/ 11245519 w 13209935"/>
                <a:gd name="connsiteY122" fmla="*/ 525613 h 812606"/>
                <a:gd name="connsiteX123" fmla="*/ 10753766 w 13209935"/>
                <a:gd name="connsiteY123" fmla="*/ 812603 h 812606"/>
                <a:gd name="connsiteX124" fmla="*/ 10383339 w 13209935"/>
                <a:gd name="connsiteY124" fmla="*/ 664007 h 812606"/>
                <a:gd name="connsiteX125" fmla="*/ 10335133 w 13209935"/>
                <a:gd name="connsiteY125" fmla="*/ 616668 h 812606"/>
                <a:gd name="connsiteX126" fmla="*/ 10330819 w 13209935"/>
                <a:gd name="connsiteY126" fmla="*/ 625292 h 812606"/>
                <a:gd name="connsiteX127" fmla="*/ 10321284 w 13209935"/>
                <a:gd name="connsiteY127" fmla="*/ 607627 h 812606"/>
                <a:gd name="connsiteX128" fmla="*/ 9881455 w 13209935"/>
                <a:gd name="connsiteY128" fmla="*/ 320302 h 812606"/>
                <a:gd name="connsiteX129" fmla="*/ 9615844 w 13209935"/>
                <a:gd name="connsiteY129" fmla="*/ 411089 h 812606"/>
                <a:gd name="connsiteX130" fmla="*/ 9570637 w 13209935"/>
                <a:gd name="connsiteY130" fmla="*/ 449000 h 812606"/>
                <a:gd name="connsiteX131" fmla="*/ 9565064 w 13209935"/>
                <a:gd name="connsiteY131" fmla="*/ 456073 h 812606"/>
                <a:gd name="connsiteX132" fmla="*/ 9530943 w 13209935"/>
                <a:gd name="connsiteY132" fmla="*/ 488902 h 812606"/>
                <a:gd name="connsiteX133" fmla="*/ 9505862 w 13209935"/>
                <a:gd name="connsiteY133" fmla="*/ 515951 h 812606"/>
                <a:gd name="connsiteX134" fmla="*/ 9416627 w 13209935"/>
                <a:gd name="connsiteY134" fmla="*/ 652795 h 812606"/>
                <a:gd name="connsiteX135" fmla="*/ 9399117 w 13209935"/>
                <a:gd name="connsiteY135" fmla="*/ 693279 h 812606"/>
                <a:gd name="connsiteX136" fmla="*/ 9416801 w 13209935"/>
                <a:gd name="connsiteY136" fmla="*/ 635378 h 812606"/>
                <a:gd name="connsiteX137" fmla="*/ 9453140 w 13209935"/>
                <a:gd name="connsiteY137" fmla="*/ 553928 h 812606"/>
                <a:gd name="connsiteX138" fmla="*/ 9411860 w 13209935"/>
                <a:gd name="connsiteY138" fmla="*/ 583206 h 812606"/>
                <a:gd name="connsiteX139" fmla="*/ 9138288 w 13209935"/>
                <a:gd name="connsiteY139" fmla="*/ 660611 h 812606"/>
                <a:gd name="connsiteX140" fmla="*/ 8767861 w 13209935"/>
                <a:gd name="connsiteY140" fmla="*/ 512015 h 812606"/>
                <a:gd name="connsiteX141" fmla="*/ 8719654 w 13209935"/>
                <a:gd name="connsiteY141" fmla="*/ 464676 h 812606"/>
                <a:gd name="connsiteX142" fmla="*/ 8715341 w 13209935"/>
                <a:gd name="connsiteY142" fmla="*/ 473299 h 812606"/>
                <a:gd name="connsiteX143" fmla="*/ 8705805 w 13209935"/>
                <a:gd name="connsiteY143" fmla="*/ 455635 h 812606"/>
                <a:gd name="connsiteX144" fmla="*/ 8265975 w 13209935"/>
                <a:gd name="connsiteY144" fmla="*/ 168309 h 812606"/>
                <a:gd name="connsiteX145" fmla="*/ 7842913 w 13209935"/>
                <a:gd name="connsiteY145" fmla="*/ 428742 h 812606"/>
                <a:gd name="connsiteX146" fmla="*/ 7842662 w 13209935"/>
                <a:gd name="connsiteY146" fmla="*/ 429151 h 812606"/>
                <a:gd name="connsiteX147" fmla="*/ 7841170 w 13209935"/>
                <a:gd name="connsiteY147" fmla="*/ 432245 h 812606"/>
                <a:gd name="connsiteX148" fmla="*/ 7814384 w 13209935"/>
                <a:gd name="connsiteY148" fmla="*/ 480215 h 812606"/>
                <a:gd name="connsiteX149" fmla="*/ 7801128 w 13209935"/>
                <a:gd name="connsiteY149" fmla="*/ 500850 h 812606"/>
                <a:gd name="connsiteX150" fmla="*/ 7783639 w 13209935"/>
                <a:gd name="connsiteY150" fmla="*/ 541286 h 812606"/>
                <a:gd name="connsiteX151" fmla="*/ 7791330 w 13209935"/>
                <a:gd name="connsiteY151" fmla="*/ 516102 h 812606"/>
                <a:gd name="connsiteX152" fmla="*/ 7785220 w 13209935"/>
                <a:gd name="connsiteY152" fmla="*/ 525614 h 812606"/>
                <a:gd name="connsiteX153" fmla="*/ 7293469 w 13209935"/>
                <a:gd name="connsiteY153" fmla="*/ 812604 h 812606"/>
                <a:gd name="connsiteX154" fmla="*/ 6923041 w 13209935"/>
                <a:gd name="connsiteY154" fmla="*/ 664008 h 812606"/>
                <a:gd name="connsiteX155" fmla="*/ 6874835 w 13209935"/>
                <a:gd name="connsiteY155" fmla="*/ 616669 h 812606"/>
                <a:gd name="connsiteX156" fmla="*/ 6870521 w 13209935"/>
                <a:gd name="connsiteY156" fmla="*/ 625293 h 812606"/>
                <a:gd name="connsiteX157" fmla="*/ 6860986 w 13209935"/>
                <a:gd name="connsiteY157" fmla="*/ 607628 h 812606"/>
                <a:gd name="connsiteX158" fmla="*/ 6421156 w 13209935"/>
                <a:gd name="connsiteY158" fmla="*/ 320302 h 812606"/>
                <a:gd name="connsiteX159" fmla="*/ 6155547 w 13209935"/>
                <a:gd name="connsiteY159" fmla="*/ 411089 h 812606"/>
                <a:gd name="connsiteX160" fmla="*/ 6110342 w 13209935"/>
                <a:gd name="connsiteY160" fmla="*/ 448999 h 812606"/>
                <a:gd name="connsiteX161" fmla="*/ 6104766 w 13209935"/>
                <a:gd name="connsiteY161" fmla="*/ 456075 h 812606"/>
                <a:gd name="connsiteX162" fmla="*/ 6070636 w 13209935"/>
                <a:gd name="connsiteY162" fmla="*/ 488913 h 812606"/>
                <a:gd name="connsiteX163" fmla="*/ 6045564 w 13209935"/>
                <a:gd name="connsiteY163" fmla="*/ 515952 h 812606"/>
                <a:gd name="connsiteX164" fmla="*/ 5956329 w 13209935"/>
                <a:gd name="connsiteY164" fmla="*/ 652796 h 812606"/>
                <a:gd name="connsiteX165" fmla="*/ 5938820 w 13209935"/>
                <a:gd name="connsiteY165" fmla="*/ 693280 h 812606"/>
                <a:gd name="connsiteX166" fmla="*/ 5956503 w 13209935"/>
                <a:gd name="connsiteY166" fmla="*/ 635379 h 812606"/>
                <a:gd name="connsiteX167" fmla="*/ 5992841 w 13209935"/>
                <a:gd name="connsiteY167" fmla="*/ 553930 h 812606"/>
                <a:gd name="connsiteX168" fmla="*/ 5951562 w 13209935"/>
                <a:gd name="connsiteY168" fmla="*/ 583208 h 812606"/>
                <a:gd name="connsiteX169" fmla="*/ 5677990 w 13209935"/>
                <a:gd name="connsiteY169" fmla="*/ 660613 h 812606"/>
                <a:gd name="connsiteX170" fmla="*/ 5307563 w 13209935"/>
                <a:gd name="connsiteY170" fmla="*/ 512017 h 812606"/>
                <a:gd name="connsiteX171" fmla="*/ 5259356 w 13209935"/>
                <a:gd name="connsiteY171" fmla="*/ 464678 h 812606"/>
                <a:gd name="connsiteX172" fmla="*/ 5255043 w 13209935"/>
                <a:gd name="connsiteY172" fmla="*/ 473301 h 812606"/>
                <a:gd name="connsiteX173" fmla="*/ 5245507 w 13209935"/>
                <a:gd name="connsiteY173" fmla="*/ 455637 h 812606"/>
                <a:gd name="connsiteX174" fmla="*/ 4805678 w 13209935"/>
                <a:gd name="connsiteY174" fmla="*/ 168311 h 812606"/>
                <a:gd name="connsiteX175" fmla="*/ 4382616 w 13209935"/>
                <a:gd name="connsiteY175" fmla="*/ 428744 h 812606"/>
                <a:gd name="connsiteX176" fmla="*/ 4382364 w 13209935"/>
                <a:gd name="connsiteY176" fmla="*/ 429153 h 812606"/>
                <a:gd name="connsiteX177" fmla="*/ 4380872 w 13209935"/>
                <a:gd name="connsiteY177" fmla="*/ 432247 h 812606"/>
                <a:gd name="connsiteX178" fmla="*/ 4354086 w 13209935"/>
                <a:gd name="connsiteY178" fmla="*/ 480217 h 812606"/>
                <a:gd name="connsiteX179" fmla="*/ 4340830 w 13209935"/>
                <a:gd name="connsiteY179" fmla="*/ 500852 h 812606"/>
                <a:gd name="connsiteX180" fmla="*/ 4323341 w 13209935"/>
                <a:gd name="connsiteY180" fmla="*/ 541288 h 812606"/>
                <a:gd name="connsiteX181" fmla="*/ 4331033 w 13209935"/>
                <a:gd name="connsiteY181" fmla="*/ 516104 h 812606"/>
                <a:gd name="connsiteX182" fmla="*/ 4324922 w 13209935"/>
                <a:gd name="connsiteY182" fmla="*/ 525616 h 812606"/>
                <a:gd name="connsiteX183" fmla="*/ 3833171 w 13209935"/>
                <a:gd name="connsiteY183" fmla="*/ 812606 h 812606"/>
                <a:gd name="connsiteX184" fmla="*/ 3462744 w 13209935"/>
                <a:gd name="connsiteY184" fmla="*/ 664010 h 812606"/>
                <a:gd name="connsiteX185" fmla="*/ 3414537 w 13209935"/>
                <a:gd name="connsiteY185" fmla="*/ 616671 h 812606"/>
                <a:gd name="connsiteX186" fmla="*/ 3410224 w 13209935"/>
                <a:gd name="connsiteY186" fmla="*/ 625295 h 812606"/>
                <a:gd name="connsiteX187" fmla="*/ 3400688 w 13209935"/>
                <a:gd name="connsiteY187" fmla="*/ 607630 h 812606"/>
                <a:gd name="connsiteX188" fmla="*/ 2960859 w 13209935"/>
                <a:gd name="connsiteY188" fmla="*/ 320304 h 812606"/>
                <a:gd name="connsiteX189" fmla="*/ 2695249 w 13209935"/>
                <a:gd name="connsiteY189" fmla="*/ 411091 h 812606"/>
                <a:gd name="connsiteX190" fmla="*/ 2650045 w 13209935"/>
                <a:gd name="connsiteY190" fmla="*/ 449001 h 812606"/>
                <a:gd name="connsiteX191" fmla="*/ 2644468 w 13209935"/>
                <a:gd name="connsiteY191" fmla="*/ 456077 h 812606"/>
                <a:gd name="connsiteX192" fmla="*/ 2610339 w 13209935"/>
                <a:gd name="connsiteY192" fmla="*/ 488915 h 812606"/>
                <a:gd name="connsiteX193" fmla="*/ 2585267 w 13209935"/>
                <a:gd name="connsiteY193" fmla="*/ 515954 h 812606"/>
                <a:gd name="connsiteX194" fmla="*/ 2496032 w 13209935"/>
                <a:gd name="connsiteY194" fmla="*/ 652798 h 812606"/>
                <a:gd name="connsiteX195" fmla="*/ 2478522 w 13209935"/>
                <a:gd name="connsiteY195" fmla="*/ 693282 h 812606"/>
                <a:gd name="connsiteX196" fmla="*/ 2496205 w 13209935"/>
                <a:gd name="connsiteY196" fmla="*/ 635381 h 812606"/>
                <a:gd name="connsiteX197" fmla="*/ 2532543 w 13209935"/>
                <a:gd name="connsiteY197" fmla="*/ 553933 h 812606"/>
                <a:gd name="connsiteX198" fmla="*/ 2491265 w 13209935"/>
                <a:gd name="connsiteY198" fmla="*/ 583210 h 812606"/>
                <a:gd name="connsiteX199" fmla="*/ 2217692 w 13209935"/>
                <a:gd name="connsiteY199" fmla="*/ 660615 h 812606"/>
                <a:gd name="connsiteX200" fmla="*/ 1847265 w 13209935"/>
                <a:gd name="connsiteY200" fmla="*/ 512019 h 812606"/>
                <a:gd name="connsiteX201" fmla="*/ 1799059 w 13209935"/>
                <a:gd name="connsiteY201" fmla="*/ 464680 h 812606"/>
                <a:gd name="connsiteX202" fmla="*/ 1794745 w 13209935"/>
                <a:gd name="connsiteY202" fmla="*/ 473303 h 812606"/>
                <a:gd name="connsiteX203" fmla="*/ 1785209 w 13209935"/>
                <a:gd name="connsiteY203" fmla="*/ 455639 h 812606"/>
                <a:gd name="connsiteX204" fmla="*/ 1345380 w 13209935"/>
                <a:gd name="connsiteY204" fmla="*/ 168313 h 812606"/>
                <a:gd name="connsiteX205" fmla="*/ 922318 w 13209935"/>
                <a:gd name="connsiteY205" fmla="*/ 428746 h 812606"/>
                <a:gd name="connsiteX206" fmla="*/ 922066 w 13209935"/>
                <a:gd name="connsiteY206" fmla="*/ 429155 h 812606"/>
                <a:gd name="connsiteX207" fmla="*/ 920574 w 13209935"/>
                <a:gd name="connsiteY207" fmla="*/ 432249 h 812606"/>
                <a:gd name="connsiteX208" fmla="*/ 893788 w 13209935"/>
                <a:gd name="connsiteY208" fmla="*/ 480219 h 812606"/>
                <a:gd name="connsiteX209" fmla="*/ 880532 w 13209935"/>
                <a:gd name="connsiteY209" fmla="*/ 500854 h 812606"/>
                <a:gd name="connsiteX210" fmla="*/ 863043 w 13209935"/>
                <a:gd name="connsiteY210" fmla="*/ 541290 h 812606"/>
                <a:gd name="connsiteX211" fmla="*/ 870735 w 13209935"/>
                <a:gd name="connsiteY211" fmla="*/ 516106 h 812606"/>
                <a:gd name="connsiteX212" fmla="*/ 864624 w 13209935"/>
                <a:gd name="connsiteY212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48490 w 12346893"/>
                <a:gd name="connsiteY20" fmla="*/ 159813 h 812606"/>
                <a:gd name="connsiteX21" fmla="*/ 1966000 w 12346893"/>
                <a:gd name="connsiteY21" fmla="*/ 119329 h 812606"/>
                <a:gd name="connsiteX22" fmla="*/ 1948317 w 12346893"/>
                <a:gd name="connsiteY22" fmla="*/ 177230 h 812606"/>
                <a:gd name="connsiteX23" fmla="*/ 1911979 w 12346893"/>
                <a:gd name="connsiteY23" fmla="*/ 258678 h 812606"/>
                <a:gd name="connsiteX24" fmla="*/ 1953257 w 12346893"/>
                <a:gd name="connsiteY24" fmla="*/ 229401 h 812606"/>
                <a:gd name="connsiteX25" fmla="*/ 2226830 w 12346893"/>
                <a:gd name="connsiteY25" fmla="*/ 151996 h 812606"/>
                <a:gd name="connsiteX26" fmla="*/ 2597257 w 12346893"/>
                <a:gd name="connsiteY26" fmla="*/ 300592 h 812606"/>
                <a:gd name="connsiteX27" fmla="*/ 2645463 w 12346893"/>
                <a:gd name="connsiteY27" fmla="*/ 347931 h 812606"/>
                <a:gd name="connsiteX28" fmla="*/ 2649777 w 12346893"/>
                <a:gd name="connsiteY28" fmla="*/ 339308 h 812606"/>
                <a:gd name="connsiteX29" fmla="*/ 2659313 w 12346893"/>
                <a:gd name="connsiteY29" fmla="*/ 356972 h 812606"/>
                <a:gd name="connsiteX30" fmla="*/ 3099142 w 12346893"/>
                <a:gd name="connsiteY30" fmla="*/ 644298 h 812606"/>
                <a:gd name="connsiteX31" fmla="*/ 3522204 w 12346893"/>
                <a:gd name="connsiteY31" fmla="*/ 383865 h 812606"/>
                <a:gd name="connsiteX32" fmla="*/ 3522456 w 12346893"/>
                <a:gd name="connsiteY32" fmla="*/ 383456 h 812606"/>
                <a:gd name="connsiteX33" fmla="*/ 3523948 w 12346893"/>
                <a:gd name="connsiteY33" fmla="*/ 380362 h 812606"/>
                <a:gd name="connsiteX34" fmla="*/ 3550734 w 12346893"/>
                <a:gd name="connsiteY34" fmla="*/ 332392 h 812606"/>
                <a:gd name="connsiteX35" fmla="*/ 3563989 w 12346893"/>
                <a:gd name="connsiteY35" fmla="*/ 311757 h 812606"/>
                <a:gd name="connsiteX36" fmla="*/ 3581479 w 12346893"/>
                <a:gd name="connsiteY36" fmla="*/ 271321 h 812606"/>
                <a:gd name="connsiteX37" fmla="*/ 3573787 w 12346893"/>
                <a:gd name="connsiteY37" fmla="*/ 296505 h 812606"/>
                <a:gd name="connsiteX38" fmla="*/ 3579897 w 12346893"/>
                <a:gd name="connsiteY38" fmla="*/ 286993 h 812606"/>
                <a:gd name="connsiteX39" fmla="*/ 4071649 w 12346893"/>
                <a:gd name="connsiteY39" fmla="*/ 3 h 812606"/>
                <a:gd name="connsiteX40" fmla="*/ 4442076 w 12346893"/>
                <a:gd name="connsiteY40" fmla="*/ 148599 h 812606"/>
                <a:gd name="connsiteX41" fmla="*/ 4490282 w 12346893"/>
                <a:gd name="connsiteY41" fmla="*/ 195938 h 812606"/>
                <a:gd name="connsiteX42" fmla="*/ 4494596 w 12346893"/>
                <a:gd name="connsiteY42" fmla="*/ 187314 h 812606"/>
                <a:gd name="connsiteX43" fmla="*/ 4504132 w 12346893"/>
                <a:gd name="connsiteY43" fmla="*/ 204979 h 812606"/>
                <a:gd name="connsiteX44" fmla="*/ 4943961 w 12346893"/>
                <a:gd name="connsiteY44" fmla="*/ 492304 h 812606"/>
                <a:gd name="connsiteX45" fmla="*/ 5209571 w 12346893"/>
                <a:gd name="connsiteY45" fmla="*/ 401517 h 812606"/>
                <a:gd name="connsiteX46" fmla="*/ 5254775 w 12346893"/>
                <a:gd name="connsiteY46" fmla="*/ 363608 h 812606"/>
                <a:gd name="connsiteX47" fmla="*/ 5260352 w 12346893"/>
                <a:gd name="connsiteY47" fmla="*/ 356532 h 812606"/>
                <a:gd name="connsiteX48" fmla="*/ 5294481 w 12346893"/>
                <a:gd name="connsiteY48" fmla="*/ 323694 h 812606"/>
                <a:gd name="connsiteX49" fmla="*/ 5319553 w 12346893"/>
                <a:gd name="connsiteY49" fmla="*/ 296655 h 812606"/>
                <a:gd name="connsiteX50" fmla="*/ 5408788 w 12346893"/>
                <a:gd name="connsiteY50" fmla="*/ 159811 h 812606"/>
                <a:gd name="connsiteX51" fmla="*/ 5426298 w 12346893"/>
                <a:gd name="connsiteY51" fmla="*/ 119327 h 812606"/>
                <a:gd name="connsiteX52" fmla="*/ 5408614 w 12346893"/>
                <a:gd name="connsiteY52" fmla="*/ 177228 h 812606"/>
                <a:gd name="connsiteX53" fmla="*/ 5372276 w 12346893"/>
                <a:gd name="connsiteY53" fmla="*/ 258677 h 812606"/>
                <a:gd name="connsiteX54" fmla="*/ 5413555 w 12346893"/>
                <a:gd name="connsiteY54" fmla="*/ 229399 h 812606"/>
                <a:gd name="connsiteX55" fmla="*/ 5687128 w 12346893"/>
                <a:gd name="connsiteY55" fmla="*/ 151994 h 812606"/>
                <a:gd name="connsiteX56" fmla="*/ 6057555 w 12346893"/>
                <a:gd name="connsiteY56" fmla="*/ 300590 h 812606"/>
                <a:gd name="connsiteX57" fmla="*/ 6105761 w 12346893"/>
                <a:gd name="connsiteY57" fmla="*/ 347929 h 812606"/>
                <a:gd name="connsiteX58" fmla="*/ 6110075 w 12346893"/>
                <a:gd name="connsiteY58" fmla="*/ 339306 h 812606"/>
                <a:gd name="connsiteX59" fmla="*/ 6119611 w 12346893"/>
                <a:gd name="connsiteY59" fmla="*/ 356970 h 812606"/>
                <a:gd name="connsiteX60" fmla="*/ 6559439 w 12346893"/>
                <a:gd name="connsiteY60" fmla="*/ 644296 h 812606"/>
                <a:gd name="connsiteX61" fmla="*/ 6982502 w 12346893"/>
                <a:gd name="connsiteY61" fmla="*/ 383863 h 812606"/>
                <a:gd name="connsiteX62" fmla="*/ 6982753 w 12346893"/>
                <a:gd name="connsiteY62" fmla="*/ 383454 h 812606"/>
                <a:gd name="connsiteX63" fmla="*/ 6984246 w 12346893"/>
                <a:gd name="connsiteY63" fmla="*/ 380360 h 812606"/>
                <a:gd name="connsiteX64" fmla="*/ 7011032 w 12346893"/>
                <a:gd name="connsiteY64" fmla="*/ 332390 h 812606"/>
                <a:gd name="connsiteX65" fmla="*/ 7024286 w 12346893"/>
                <a:gd name="connsiteY65" fmla="*/ 311755 h 812606"/>
                <a:gd name="connsiteX66" fmla="*/ 7041777 w 12346893"/>
                <a:gd name="connsiteY66" fmla="*/ 271319 h 812606"/>
                <a:gd name="connsiteX67" fmla="*/ 7034085 w 12346893"/>
                <a:gd name="connsiteY67" fmla="*/ 296503 h 812606"/>
                <a:gd name="connsiteX68" fmla="*/ 7040195 w 12346893"/>
                <a:gd name="connsiteY68" fmla="*/ 286991 h 812606"/>
                <a:gd name="connsiteX69" fmla="*/ 7531947 w 12346893"/>
                <a:gd name="connsiteY69" fmla="*/ 1 h 812606"/>
                <a:gd name="connsiteX70" fmla="*/ 7902374 w 12346893"/>
                <a:gd name="connsiteY70" fmla="*/ 148597 h 812606"/>
                <a:gd name="connsiteX71" fmla="*/ 7950580 w 12346893"/>
                <a:gd name="connsiteY71" fmla="*/ 195936 h 812606"/>
                <a:gd name="connsiteX72" fmla="*/ 7954894 w 12346893"/>
                <a:gd name="connsiteY72" fmla="*/ 187312 h 812606"/>
                <a:gd name="connsiteX73" fmla="*/ 7964430 w 12346893"/>
                <a:gd name="connsiteY73" fmla="*/ 204977 h 812606"/>
                <a:gd name="connsiteX74" fmla="*/ 8404258 w 12346893"/>
                <a:gd name="connsiteY74" fmla="*/ 492302 h 812606"/>
                <a:gd name="connsiteX75" fmla="*/ 8669869 w 12346893"/>
                <a:gd name="connsiteY75" fmla="*/ 401515 h 812606"/>
                <a:gd name="connsiteX76" fmla="*/ 8715076 w 12346893"/>
                <a:gd name="connsiteY76" fmla="*/ 363604 h 812606"/>
                <a:gd name="connsiteX77" fmla="*/ 8720650 w 12346893"/>
                <a:gd name="connsiteY77" fmla="*/ 356531 h 812606"/>
                <a:gd name="connsiteX78" fmla="*/ 8754770 w 12346893"/>
                <a:gd name="connsiteY78" fmla="*/ 323702 h 812606"/>
                <a:gd name="connsiteX79" fmla="*/ 8779851 w 12346893"/>
                <a:gd name="connsiteY79" fmla="*/ 296653 h 812606"/>
                <a:gd name="connsiteX80" fmla="*/ 8869086 w 12346893"/>
                <a:gd name="connsiteY80" fmla="*/ 159809 h 812606"/>
                <a:gd name="connsiteX81" fmla="*/ 8886596 w 12346893"/>
                <a:gd name="connsiteY81" fmla="*/ 119325 h 812606"/>
                <a:gd name="connsiteX82" fmla="*/ 8868912 w 12346893"/>
                <a:gd name="connsiteY82" fmla="*/ 177226 h 812606"/>
                <a:gd name="connsiteX83" fmla="*/ 8832573 w 12346893"/>
                <a:gd name="connsiteY83" fmla="*/ 258676 h 812606"/>
                <a:gd name="connsiteX84" fmla="*/ 8873853 w 12346893"/>
                <a:gd name="connsiteY84" fmla="*/ 229399 h 812606"/>
                <a:gd name="connsiteX85" fmla="*/ 9147426 w 12346893"/>
                <a:gd name="connsiteY85" fmla="*/ 151993 h 812606"/>
                <a:gd name="connsiteX86" fmla="*/ 9517853 w 12346893"/>
                <a:gd name="connsiteY86" fmla="*/ 300589 h 812606"/>
                <a:gd name="connsiteX87" fmla="*/ 9566059 w 12346893"/>
                <a:gd name="connsiteY87" fmla="*/ 347928 h 812606"/>
                <a:gd name="connsiteX88" fmla="*/ 9570373 w 12346893"/>
                <a:gd name="connsiteY88" fmla="*/ 339305 h 812606"/>
                <a:gd name="connsiteX89" fmla="*/ 9579908 w 12346893"/>
                <a:gd name="connsiteY89" fmla="*/ 356969 h 812606"/>
                <a:gd name="connsiteX90" fmla="*/ 10019738 w 12346893"/>
                <a:gd name="connsiteY90" fmla="*/ 644295 h 812606"/>
                <a:gd name="connsiteX91" fmla="*/ 10442800 w 12346893"/>
                <a:gd name="connsiteY91" fmla="*/ 383862 h 812606"/>
                <a:gd name="connsiteX92" fmla="*/ 10443052 w 12346893"/>
                <a:gd name="connsiteY92" fmla="*/ 383453 h 812606"/>
                <a:gd name="connsiteX93" fmla="*/ 10444544 w 12346893"/>
                <a:gd name="connsiteY93" fmla="*/ 380359 h 812606"/>
                <a:gd name="connsiteX94" fmla="*/ 10471330 w 12346893"/>
                <a:gd name="connsiteY94" fmla="*/ 332389 h 812606"/>
                <a:gd name="connsiteX95" fmla="*/ 10484585 w 12346893"/>
                <a:gd name="connsiteY95" fmla="*/ 311754 h 812606"/>
                <a:gd name="connsiteX96" fmla="*/ 10502074 w 12346893"/>
                <a:gd name="connsiteY96" fmla="*/ 271318 h 812606"/>
                <a:gd name="connsiteX97" fmla="*/ 10494383 w 12346893"/>
                <a:gd name="connsiteY97" fmla="*/ 296502 h 812606"/>
                <a:gd name="connsiteX98" fmla="*/ 10500493 w 12346893"/>
                <a:gd name="connsiteY98" fmla="*/ 286990 h 812606"/>
                <a:gd name="connsiteX99" fmla="*/ 10992245 w 12346893"/>
                <a:gd name="connsiteY99" fmla="*/ 0 h 812606"/>
                <a:gd name="connsiteX100" fmla="*/ 11362672 w 12346893"/>
                <a:gd name="connsiteY100" fmla="*/ 148596 h 812606"/>
                <a:gd name="connsiteX101" fmla="*/ 11410878 w 12346893"/>
                <a:gd name="connsiteY101" fmla="*/ 195935 h 812606"/>
                <a:gd name="connsiteX102" fmla="*/ 11415192 w 12346893"/>
                <a:gd name="connsiteY102" fmla="*/ 187311 h 812606"/>
                <a:gd name="connsiteX103" fmla="*/ 11424728 w 12346893"/>
                <a:gd name="connsiteY103" fmla="*/ 204976 h 812606"/>
                <a:gd name="connsiteX104" fmla="*/ 11864557 w 12346893"/>
                <a:gd name="connsiteY104" fmla="*/ 492302 h 812606"/>
                <a:gd name="connsiteX105" fmla="*/ 12329384 w 12346893"/>
                <a:gd name="connsiteY105" fmla="*/ 159808 h 812606"/>
                <a:gd name="connsiteX106" fmla="*/ 12346893 w 12346893"/>
                <a:gd name="connsiteY106" fmla="*/ 119324 h 812606"/>
                <a:gd name="connsiteX107" fmla="*/ 12329210 w 12346893"/>
                <a:gd name="connsiteY107" fmla="*/ 177225 h 812606"/>
                <a:gd name="connsiteX108" fmla="*/ 11735544 w 12346893"/>
                <a:gd name="connsiteY108" fmla="*/ 660610 h 812606"/>
                <a:gd name="connsiteX109" fmla="*/ 11365117 w 12346893"/>
                <a:gd name="connsiteY109" fmla="*/ 512014 h 812606"/>
                <a:gd name="connsiteX110" fmla="*/ 11316911 w 12346893"/>
                <a:gd name="connsiteY110" fmla="*/ 464675 h 812606"/>
                <a:gd name="connsiteX111" fmla="*/ 11312596 w 12346893"/>
                <a:gd name="connsiteY111" fmla="*/ 473298 h 812606"/>
                <a:gd name="connsiteX112" fmla="*/ 11303061 w 12346893"/>
                <a:gd name="connsiteY112" fmla="*/ 455634 h 812606"/>
                <a:gd name="connsiteX113" fmla="*/ 10863232 w 12346893"/>
                <a:gd name="connsiteY113" fmla="*/ 168308 h 812606"/>
                <a:gd name="connsiteX114" fmla="*/ 10440170 w 12346893"/>
                <a:gd name="connsiteY114" fmla="*/ 428741 h 812606"/>
                <a:gd name="connsiteX115" fmla="*/ 10439918 w 12346893"/>
                <a:gd name="connsiteY115" fmla="*/ 429150 h 812606"/>
                <a:gd name="connsiteX116" fmla="*/ 10438426 w 12346893"/>
                <a:gd name="connsiteY116" fmla="*/ 432244 h 812606"/>
                <a:gd name="connsiteX117" fmla="*/ 10411639 w 12346893"/>
                <a:gd name="connsiteY117" fmla="*/ 480214 h 812606"/>
                <a:gd name="connsiteX118" fmla="*/ 10398385 w 12346893"/>
                <a:gd name="connsiteY118" fmla="*/ 500849 h 812606"/>
                <a:gd name="connsiteX119" fmla="*/ 10380895 w 12346893"/>
                <a:gd name="connsiteY119" fmla="*/ 541285 h 812606"/>
                <a:gd name="connsiteX120" fmla="*/ 10388586 w 12346893"/>
                <a:gd name="connsiteY120" fmla="*/ 516101 h 812606"/>
                <a:gd name="connsiteX121" fmla="*/ 10382477 w 12346893"/>
                <a:gd name="connsiteY121" fmla="*/ 525613 h 812606"/>
                <a:gd name="connsiteX122" fmla="*/ 9890724 w 12346893"/>
                <a:gd name="connsiteY122" fmla="*/ 812603 h 812606"/>
                <a:gd name="connsiteX123" fmla="*/ 9520297 w 12346893"/>
                <a:gd name="connsiteY123" fmla="*/ 664007 h 812606"/>
                <a:gd name="connsiteX124" fmla="*/ 9472091 w 12346893"/>
                <a:gd name="connsiteY124" fmla="*/ 616668 h 812606"/>
                <a:gd name="connsiteX125" fmla="*/ 9467777 w 12346893"/>
                <a:gd name="connsiteY125" fmla="*/ 625292 h 812606"/>
                <a:gd name="connsiteX126" fmla="*/ 9458242 w 12346893"/>
                <a:gd name="connsiteY126" fmla="*/ 607627 h 812606"/>
                <a:gd name="connsiteX127" fmla="*/ 9018413 w 12346893"/>
                <a:gd name="connsiteY127" fmla="*/ 320302 h 812606"/>
                <a:gd name="connsiteX128" fmla="*/ 8752802 w 12346893"/>
                <a:gd name="connsiteY128" fmla="*/ 411089 h 812606"/>
                <a:gd name="connsiteX129" fmla="*/ 8707595 w 12346893"/>
                <a:gd name="connsiteY129" fmla="*/ 449000 h 812606"/>
                <a:gd name="connsiteX130" fmla="*/ 8702022 w 12346893"/>
                <a:gd name="connsiteY130" fmla="*/ 456073 h 812606"/>
                <a:gd name="connsiteX131" fmla="*/ 8667901 w 12346893"/>
                <a:gd name="connsiteY131" fmla="*/ 488902 h 812606"/>
                <a:gd name="connsiteX132" fmla="*/ 8642820 w 12346893"/>
                <a:gd name="connsiteY132" fmla="*/ 515951 h 812606"/>
                <a:gd name="connsiteX133" fmla="*/ 8553585 w 12346893"/>
                <a:gd name="connsiteY133" fmla="*/ 652795 h 812606"/>
                <a:gd name="connsiteX134" fmla="*/ 8536075 w 12346893"/>
                <a:gd name="connsiteY134" fmla="*/ 693279 h 812606"/>
                <a:gd name="connsiteX135" fmla="*/ 8553759 w 12346893"/>
                <a:gd name="connsiteY135" fmla="*/ 635378 h 812606"/>
                <a:gd name="connsiteX136" fmla="*/ 8590098 w 12346893"/>
                <a:gd name="connsiteY136" fmla="*/ 553928 h 812606"/>
                <a:gd name="connsiteX137" fmla="*/ 8548818 w 12346893"/>
                <a:gd name="connsiteY137" fmla="*/ 583206 h 812606"/>
                <a:gd name="connsiteX138" fmla="*/ 8275246 w 12346893"/>
                <a:gd name="connsiteY138" fmla="*/ 660611 h 812606"/>
                <a:gd name="connsiteX139" fmla="*/ 7904819 w 12346893"/>
                <a:gd name="connsiteY139" fmla="*/ 512015 h 812606"/>
                <a:gd name="connsiteX140" fmla="*/ 7856612 w 12346893"/>
                <a:gd name="connsiteY140" fmla="*/ 464676 h 812606"/>
                <a:gd name="connsiteX141" fmla="*/ 7852299 w 12346893"/>
                <a:gd name="connsiteY141" fmla="*/ 473299 h 812606"/>
                <a:gd name="connsiteX142" fmla="*/ 7842763 w 12346893"/>
                <a:gd name="connsiteY142" fmla="*/ 455635 h 812606"/>
                <a:gd name="connsiteX143" fmla="*/ 7402933 w 12346893"/>
                <a:gd name="connsiteY143" fmla="*/ 168309 h 812606"/>
                <a:gd name="connsiteX144" fmla="*/ 6979871 w 12346893"/>
                <a:gd name="connsiteY144" fmla="*/ 428742 h 812606"/>
                <a:gd name="connsiteX145" fmla="*/ 6979620 w 12346893"/>
                <a:gd name="connsiteY145" fmla="*/ 429151 h 812606"/>
                <a:gd name="connsiteX146" fmla="*/ 6978128 w 12346893"/>
                <a:gd name="connsiteY146" fmla="*/ 432245 h 812606"/>
                <a:gd name="connsiteX147" fmla="*/ 6951342 w 12346893"/>
                <a:gd name="connsiteY147" fmla="*/ 480215 h 812606"/>
                <a:gd name="connsiteX148" fmla="*/ 6938086 w 12346893"/>
                <a:gd name="connsiteY148" fmla="*/ 500850 h 812606"/>
                <a:gd name="connsiteX149" fmla="*/ 6920597 w 12346893"/>
                <a:gd name="connsiteY149" fmla="*/ 541286 h 812606"/>
                <a:gd name="connsiteX150" fmla="*/ 6928288 w 12346893"/>
                <a:gd name="connsiteY150" fmla="*/ 516102 h 812606"/>
                <a:gd name="connsiteX151" fmla="*/ 6922178 w 12346893"/>
                <a:gd name="connsiteY151" fmla="*/ 525614 h 812606"/>
                <a:gd name="connsiteX152" fmla="*/ 6430427 w 12346893"/>
                <a:gd name="connsiteY152" fmla="*/ 812604 h 812606"/>
                <a:gd name="connsiteX153" fmla="*/ 6059999 w 12346893"/>
                <a:gd name="connsiteY153" fmla="*/ 664008 h 812606"/>
                <a:gd name="connsiteX154" fmla="*/ 6011793 w 12346893"/>
                <a:gd name="connsiteY154" fmla="*/ 616669 h 812606"/>
                <a:gd name="connsiteX155" fmla="*/ 6007479 w 12346893"/>
                <a:gd name="connsiteY155" fmla="*/ 625293 h 812606"/>
                <a:gd name="connsiteX156" fmla="*/ 5997944 w 12346893"/>
                <a:gd name="connsiteY156" fmla="*/ 607628 h 812606"/>
                <a:gd name="connsiteX157" fmla="*/ 5558114 w 12346893"/>
                <a:gd name="connsiteY157" fmla="*/ 320302 h 812606"/>
                <a:gd name="connsiteX158" fmla="*/ 5292505 w 12346893"/>
                <a:gd name="connsiteY158" fmla="*/ 411089 h 812606"/>
                <a:gd name="connsiteX159" fmla="*/ 5247300 w 12346893"/>
                <a:gd name="connsiteY159" fmla="*/ 448999 h 812606"/>
                <a:gd name="connsiteX160" fmla="*/ 5241724 w 12346893"/>
                <a:gd name="connsiteY160" fmla="*/ 456075 h 812606"/>
                <a:gd name="connsiteX161" fmla="*/ 5207594 w 12346893"/>
                <a:gd name="connsiteY161" fmla="*/ 488913 h 812606"/>
                <a:gd name="connsiteX162" fmla="*/ 5182522 w 12346893"/>
                <a:gd name="connsiteY162" fmla="*/ 515952 h 812606"/>
                <a:gd name="connsiteX163" fmla="*/ 5093287 w 12346893"/>
                <a:gd name="connsiteY163" fmla="*/ 652796 h 812606"/>
                <a:gd name="connsiteX164" fmla="*/ 5075778 w 12346893"/>
                <a:gd name="connsiteY164" fmla="*/ 693280 h 812606"/>
                <a:gd name="connsiteX165" fmla="*/ 5093461 w 12346893"/>
                <a:gd name="connsiteY165" fmla="*/ 635379 h 812606"/>
                <a:gd name="connsiteX166" fmla="*/ 5129799 w 12346893"/>
                <a:gd name="connsiteY166" fmla="*/ 553930 h 812606"/>
                <a:gd name="connsiteX167" fmla="*/ 5088520 w 12346893"/>
                <a:gd name="connsiteY167" fmla="*/ 583208 h 812606"/>
                <a:gd name="connsiteX168" fmla="*/ 4814948 w 12346893"/>
                <a:gd name="connsiteY168" fmla="*/ 660613 h 812606"/>
                <a:gd name="connsiteX169" fmla="*/ 4444521 w 12346893"/>
                <a:gd name="connsiteY169" fmla="*/ 512017 h 812606"/>
                <a:gd name="connsiteX170" fmla="*/ 4396314 w 12346893"/>
                <a:gd name="connsiteY170" fmla="*/ 464678 h 812606"/>
                <a:gd name="connsiteX171" fmla="*/ 4392001 w 12346893"/>
                <a:gd name="connsiteY171" fmla="*/ 473301 h 812606"/>
                <a:gd name="connsiteX172" fmla="*/ 4382465 w 12346893"/>
                <a:gd name="connsiteY172" fmla="*/ 455637 h 812606"/>
                <a:gd name="connsiteX173" fmla="*/ 3942636 w 12346893"/>
                <a:gd name="connsiteY173" fmla="*/ 168311 h 812606"/>
                <a:gd name="connsiteX174" fmla="*/ 3519574 w 12346893"/>
                <a:gd name="connsiteY174" fmla="*/ 428744 h 812606"/>
                <a:gd name="connsiteX175" fmla="*/ 3519322 w 12346893"/>
                <a:gd name="connsiteY175" fmla="*/ 429153 h 812606"/>
                <a:gd name="connsiteX176" fmla="*/ 3517830 w 12346893"/>
                <a:gd name="connsiteY176" fmla="*/ 432247 h 812606"/>
                <a:gd name="connsiteX177" fmla="*/ 3491044 w 12346893"/>
                <a:gd name="connsiteY177" fmla="*/ 480217 h 812606"/>
                <a:gd name="connsiteX178" fmla="*/ 3477788 w 12346893"/>
                <a:gd name="connsiteY178" fmla="*/ 500852 h 812606"/>
                <a:gd name="connsiteX179" fmla="*/ 3460299 w 12346893"/>
                <a:gd name="connsiteY179" fmla="*/ 541288 h 812606"/>
                <a:gd name="connsiteX180" fmla="*/ 3467991 w 12346893"/>
                <a:gd name="connsiteY180" fmla="*/ 516104 h 812606"/>
                <a:gd name="connsiteX181" fmla="*/ 3461880 w 12346893"/>
                <a:gd name="connsiteY181" fmla="*/ 525616 h 812606"/>
                <a:gd name="connsiteX182" fmla="*/ 2970129 w 12346893"/>
                <a:gd name="connsiteY182" fmla="*/ 812606 h 812606"/>
                <a:gd name="connsiteX183" fmla="*/ 2599702 w 12346893"/>
                <a:gd name="connsiteY183" fmla="*/ 664010 h 812606"/>
                <a:gd name="connsiteX184" fmla="*/ 2551495 w 12346893"/>
                <a:gd name="connsiteY184" fmla="*/ 616671 h 812606"/>
                <a:gd name="connsiteX185" fmla="*/ 2547182 w 12346893"/>
                <a:gd name="connsiteY185" fmla="*/ 625295 h 812606"/>
                <a:gd name="connsiteX186" fmla="*/ 2537646 w 12346893"/>
                <a:gd name="connsiteY186" fmla="*/ 607630 h 812606"/>
                <a:gd name="connsiteX187" fmla="*/ 2097817 w 12346893"/>
                <a:gd name="connsiteY187" fmla="*/ 320304 h 812606"/>
                <a:gd name="connsiteX188" fmla="*/ 1832207 w 12346893"/>
                <a:gd name="connsiteY188" fmla="*/ 411091 h 812606"/>
                <a:gd name="connsiteX189" fmla="*/ 1787003 w 12346893"/>
                <a:gd name="connsiteY189" fmla="*/ 449001 h 812606"/>
                <a:gd name="connsiteX190" fmla="*/ 1781426 w 12346893"/>
                <a:gd name="connsiteY190" fmla="*/ 456077 h 812606"/>
                <a:gd name="connsiteX191" fmla="*/ 1747297 w 12346893"/>
                <a:gd name="connsiteY191" fmla="*/ 488915 h 812606"/>
                <a:gd name="connsiteX192" fmla="*/ 1722225 w 12346893"/>
                <a:gd name="connsiteY192" fmla="*/ 515954 h 812606"/>
                <a:gd name="connsiteX193" fmla="*/ 1632990 w 12346893"/>
                <a:gd name="connsiteY193" fmla="*/ 652798 h 812606"/>
                <a:gd name="connsiteX194" fmla="*/ 1615480 w 12346893"/>
                <a:gd name="connsiteY194" fmla="*/ 693282 h 812606"/>
                <a:gd name="connsiteX195" fmla="*/ 1633163 w 12346893"/>
                <a:gd name="connsiteY195" fmla="*/ 635381 h 812606"/>
                <a:gd name="connsiteX196" fmla="*/ 1669501 w 12346893"/>
                <a:gd name="connsiteY196" fmla="*/ 553933 h 812606"/>
                <a:gd name="connsiteX197" fmla="*/ 1628223 w 12346893"/>
                <a:gd name="connsiteY197" fmla="*/ 583210 h 812606"/>
                <a:gd name="connsiteX198" fmla="*/ 1354650 w 12346893"/>
                <a:gd name="connsiteY198" fmla="*/ 660615 h 812606"/>
                <a:gd name="connsiteX199" fmla="*/ 984223 w 12346893"/>
                <a:gd name="connsiteY199" fmla="*/ 512019 h 812606"/>
                <a:gd name="connsiteX200" fmla="*/ 936017 w 12346893"/>
                <a:gd name="connsiteY200" fmla="*/ 464680 h 812606"/>
                <a:gd name="connsiteX201" fmla="*/ 931703 w 12346893"/>
                <a:gd name="connsiteY201" fmla="*/ 473303 h 812606"/>
                <a:gd name="connsiteX202" fmla="*/ 922167 w 12346893"/>
                <a:gd name="connsiteY202" fmla="*/ 455639 h 812606"/>
                <a:gd name="connsiteX203" fmla="*/ 482338 w 12346893"/>
                <a:gd name="connsiteY203" fmla="*/ 168313 h 812606"/>
                <a:gd name="connsiteX204" fmla="*/ 59276 w 12346893"/>
                <a:gd name="connsiteY204" fmla="*/ 428746 h 812606"/>
                <a:gd name="connsiteX205" fmla="*/ 59024 w 12346893"/>
                <a:gd name="connsiteY205" fmla="*/ 429155 h 812606"/>
                <a:gd name="connsiteX206" fmla="*/ 57532 w 12346893"/>
                <a:gd name="connsiteY206" fmla="*/ 432249 h 812606"/>
                <a:gd name="connsiteX207" fmla="*/ 30746 w 12346893"/>
                <a:gd name="connsiteY207" fmla="*/ 480219 h 812606"/>
                <a:gd name="connsiteX208" fmla="*/ 17490 w 12346893"/>
                <a:gd name="connsiteY208" fmla="*/ 500854 h 812606"/>
                <a:gd name="connsiteX209" fmla="*/ 1 w 12346893"/>
                <a:gd name="connsiteY209" fmla="*/ 541290 h 812606"/>
                <a:gd name="connsiteX210" fmla="*/ 7693 w 12346893"/>
                <a:gd name="connsiteY210" fmla="*/ 516106 h 812606"/>
                <a:gd name="connsiteX211" fmla="*/ 1582 w 12346893"/>
                <a:gd name="connsiteY211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859253 w 12346891"/>
                <a:gd name="connsiteY19" fmla="*/ 296657 h 812606"/>
                <a:gd name="connsiteX20" fmla="*/ 1948488 w 12346891"/>
                <a:gd name="connsiteY20" fmla="*/ 159813 h 812606"/>
                <a:gd name="connsiteX21" fmla="*/ 1948315 w 12346891"/>
                <a:gd name="connsiteY21" fmla="*/ 177230 h 812606"/>
                <a:gd name="connsiteX22" fmla="*/ 1911977 w 12346891"/>
                <a:gd name="connsiteY22" fmla="*/ 258678 h 812606"/>
                <a:gd name="connsiteX23" fmla="*/ 1953255 w 12346891"/>
                <a:gd name="connsiteY23" fmla="*/ 229401 h 812606"/>
                <a:gd name="connsiteX24" fmla="*/ 2226828 w 12346891"/>
                <a:gd name="connsiteY24" fmla="*/ 151996 h 812606"/>
                <a:gd name="connsiteX25" fmla="*/ 2597255 w 12346891"/>
                <a:gd name="connsiteY25" fmla="*/ 300592 h 812606"/>
                <a:gd name="connsiteX26" fmla="*/ 2645461 w 12346891"/>
                <a:gd name="connsiteY26" fmla="*/ 347931 h 812606"/>
                <a:gd name="connsiteX27" fmla="*/ 2649775 w 12346891"/>
                <a:gd name="connsiteY27" fmla="*/ 339308 h 812606"/>
                <a:gd name="connsiteX28" fmla="*/ 2659311 w 12346891"/>
                <a:gd name="connsiteY28" fmla="*/ 356972 h 812606"/>
                <a:gd name="connsiteX29" fmla="*/ 3099140 w 12346891"/>
                <a:gd name="connsiteY29" fmla="*/ 644298 h 812606"/>
                <a:gd name="connsiteX30" fmla="*/ 3522202 w 12346891"/>
                <a:gd name="connsiteY30" fmla="*/ 383865 h 812606"/>
                <a:gd name="connsiteX31" fmla="*/ 3522454 w 12346891"/>
                <a:gd name="connsiteY31" fmla="*/ 383456 h 812606"/>
                <a:gd name="connsiteX32" fmla="*/ 3523946 w 12346891"/>
                <a:gd name="connsiteY32" fmla="*/ 380362 h 812606"/>
                <a:gd name="connsiteX33" fmla="*/ 3550732 w 12346891"/>
                <a:gd name="connsiteY33" fmla="*/ 332392 h 812606"/>
                <a:gd name="connsiteX34" fmla="*/ 3563987 w 12346891"/>
                <a:gd name="connsiteY34" fmla="*/ 311757 h 812606"/>
                <a:gd name="connsiteX35" fmla="*/ 3581477 w 12346891"/>
                <a:gd name="connsiteY35" fmla="*/ 271321 h 812606"/>
                <a:gd name="connsiteX36" fmla="*/ 3573785 w 12346891"/>
                <a:gd name="connsiteY36" fmla="*/ 296505 h 812606"/>
                <a:gd name="connsiteX37" fmla="*/ 3579895 w 12346891"/>
                <a:gd name="connsiteY37" fmla="*/ 286993 h 812606"/>
                <a:gd name="connsiteX38" fmla="*/ 4071647 w 12346891"/>
                <a:gd name="connsiteY38" fmla="*/ 3 h 812606"/>
                <a:gd name="connsiteX39" fmla="*/ 4442074 w 12346891"/>
                <a:gd name="connsiteY39" fmla="*/ 148599 h 812606"/>
                <a:gd name="connsiteX40" fmla="*/ 4490280 w 12346891"/>
                <a:gd name="connsiteY40" fmla="*/ 195938 h 812606"/>
                <a:gd name="connsiteX41" fmla="*/ 4494594 w 12346891"/>
                <a:gd name="connsiteY41" fmla="*/ 187314 h 812606"/>
                <a:gd name="connsiteX42" fmla="*/ 4504130 w 12346891"/>
                <a:gd name="connsiteY42" fmla="*/ 204979 h 812606"/>
                <a:gd name="connsiteX43" fmla="*/ 4943959 w 12346891"/>
                <a:gd name="connsiteY43" fmla="*/ 492304 h 812606"/>
                <a:gd name="connsiteX44" fmla="*/ 5209569 w 12346891"/>
                <a:gd name="connsiteY44" fmla="*/ 401517 h 812606"/>
                <a:gd name="connsiteX45" fmla="*/ 5254773 w 12346891"/>
                <a:gd name="connsiteY45" fmla="*/ 363608 h 812606"/>
                <a:gd name="connsiteX46" fmla="*/ 5260350 w 12346891"/>
                <a:gd name="connsiteY46" fmla="*/ 356532 h 812606"/>
                <a:gd name="connsiteX47" fmla="*/ 5294479 w 12346891"/>
                <a:gd name="connsiteY47" fmla="*/ 323694 h 812606"/>
                <a:gd name="connsiteX48" fmla="*/ 5319551 w 12346891"/>
                <a:gd name="connsiteY48" fmla="*/ 296655 h 812606"/>
                <a:gd name="connsiteX49" fmla="*/ 5408786 w 12346891"/>
                <a:gd name="connsiteY49" fmla="*/ 159811 h 812606"/>
                <a:gd name="connsiteX50" fmla="*/ 5426296 w 12346891"/>
                <a:gd name="connsiteY50" fmla="*/ 119327 h 812606"/>
                <a:gd name="connsiteX51" fmla="*/ 5408612 w 12346891"/>
                <a:gd name="connsiteY51" fmla="*/ 177228 h 812606"/>
                <a:gd name="connsiteX52" fmla="*/ 5372274 w 12346891"/>
                <a:gd name="connsiteY52" fmla="*/ 258677 h 812606"/>
                <a:gd name="connsiteX53" fmla="*/ 5413553 w 12346891"/>
                <a:gd name="connsiteY53" fmla="*/ 229399 h 812606"/>
                <a:gd name="connsiteX54" fmla="*/ 5687126 w 12346891"/>
                <a:gd name="connsiteY54" fmla="*/ 151994 h 812606"/>
                <a:gd name="connsiteX55" fmla="*/ 6057553 w 12346891"/>
                <a:gd name="connsiteY55" fmla="*/ 300590 h 812606"/>
                <a:gd name="connsiteX56" fmla="*/ 6105759 w 12346891"/>
                <a:gd name="connsiteY56" fmla="*/ 347929 h 812606"/>
                <a:gd name="connsiteX57" fmla="*/ 6110073 w 12346891"/>
                <a:gd name="connsiteY57" fmla="*/ 339306 h 812606"/>
                <a:gd name="connsiteX58" fmla="*/ 6119609 w 12346891"/>
                <a:gd name="connsiteY58" fmla="*/ 356970 h 812606"/>
                <a:gd name="connsiteX59" fmla="*/ 6559437 w 12346891"/>
                <a:gd name="connsiteY59" fmla="*/ 644296 h 812606"/>
                <a:gd name="connsiteX60" fmla="*/ 6982500 w 12346891"/>
                <a:gd name="connsiteY60" fmla="*/ 383863 h 812606"/>
                <a:gd name="connsiteX61" fmla="*/ 6982751 w 12346891"/>
                <a:gd name="connsiteY61" fmla="*/ 383454 h 812606"/>
                <a:gd name="connsiteX62" fmla="*/ 6984244 w 12346891"/>
                <a:gd name="connsiteY62" fmla="*/ 380360 h 812606"/>
                <a:gd name="connsiteX63" fmla="*/ 7011030 w 12346891"/>
                <a:gd name="connsiteY63" fmla="*/ 332390 h 812606"/>
                <a:gd name="connsiteX64" fmla="*/ 7024284 w 12346891"/>
                <a:gd name="connsiteY64" fmla="*/ 311755 h 812606"/>
                <a:gd name="connsiteX65" fmla="*/ 7041775 w 12346891"/>
                <a:gd name="connsiteY65" fmla="*/ 271319 h 812606"/>
                <a:gd name="connsiteX66" fmla="*/ 7034083 w 12346891"/>
                <a:gd name="connsiteY66" fmla="*/ 296503 h 812606"/>
                <a:gd name="connsiteX67" fmla="*/ 7040193 w 12346891"/>
                <a:gd name="connsiteY67" fmla="*/ 286991 h 812606"/>
                <a:gd name="connsiteX68" fmla="*/ 7531945 w 12346891"/>
                <a:gd name="connsiteY68" fmla="*/ 1 h 812606"/>
                <a:gd name="connsiteX69" fmla="*/ 7902372 w 12346891"/>
                <a:gd name="connsiteY69" fmla="*/ 148597 h 812606"/>
                <a:gd name="connsiteX70" fmla="*/ 7950578 w 12346891"/>
                <a:gd name="connsiteY70" fmla="*/ 195936 h 812606"/>
                <a:gd name="connsiteX71" fmla="*/ 7954892 w 12346891"/>
                <a:gd name="connsiteY71" fmla="*/ 187312 h 812606"/>
                <a:gd name="connsiteX72" fmla="*/ 7964428 w 12346891"/>
                <a:gd name="connsiteY72" fmla="*/ 204977 h 812606"/>
                <a:gd name="connsiteX73" fmla="*/ 8404256 w 12346891"/>
                <a:gd name="connsiteY73" fmla="*/ 492302 h 812606"/>
                <a:gd name="connsiteX74" fmla="*/ 8669867 w 12346891"/>
                <a:gd name="connsiteY74" fmla="*/ 401515 h 812606"/>
                <a:gd name="connsiteX75" fmla="*/ 8715074 w 12346891"/>
                <a:gd name="connsiteY75" fmla="*/ 363604 h 812606"/>
                <a:gd name="connsiteX76" fmla="*/ 8720648 w 12346891"/>
                <a:gd name="connsiteY76" fmla="*/ 356531 h 812606"/>
                <a:gd name="connsiteX77" fmla="*/ 8754768 w 12346891"/>
                <a:gd name="connsiteY77" fmla="*/ 323702 h 812606"/>
                <a:gd name="connsiteX78" fmla="*/ 8779849 w 12346891"/>
                <a:gd name="connsiteY78" fmla="*/ 296653 h 812606"/>
                <a:gd name="connsiteX79" fmla="*/ 8869084 w 12346891"/>
                <a:gd name="connsiteY79" fmla="*/ 159809 h 812606"/>
                <a:gd name="connsiteX80" fmla="*/ 8886594 w 12346891"/>
                <a:gd name="connsiteY80" fmla="*/ 119325 h 812606"/>
                <a:gd name="connsiteX81" fmla="*/ 8868910 w 12346891"/>
                <a:gd name="connsiteY81" fmla="*/ 177226 h 812606"/>
                <a:gd name="connsiteX82" fmla="*/ 8832571 w 12346891"/>
                <a:gd name="connsiteY82" fmla="*/ 258676 h 812606"/>
                <a:gd name="connsiteX83" fmla="*/ 8873851 w 12346891"/>
                <a:gd name="connsiteY83" fmla="*/ 229399 h 812606"/>
                <a:gd name="connsiteX84" fmla="*/ 9147424 w 12346891"/>
                <a:gd name="connsiteY84" fmla="*/ 151993 h 812606"/>
                <a:gd name="connsiteX85" fmla="*/ 9517851 w 12346891"/>
                <a:gd name="connsiteY85" fmla="*/ 300589 h 812606"/>
                <a:gd name="connsiteX86" fmla="*/ 9566057 w 12346891"/>
                <a:gd name="connsiteY86" fmla="*/ 347928 h 812606"/>
                <a:gd name="connsiteX87" fmla="*/ 9570371 w 12346891"/>
                <a:gd name="connsiteY87" fmla="*/ 339305 h 812606"/>
                <a:gd name="connsiteX88" fmla="*/ 9579906 w 12346891"/>
                <a:gd name="connsiteY88" fmla="*/ 356969 h 812606"/>
                <a:gd name="connsiteX89" fmla="*/ 10019736 w 12346891"/>
                <a:gd name="connsiteY89" fmla="*/ 644295 h 812606"/>
                <a:gd name="connsiteX90" fmla="*/ 10442798 w 12346891"/>
                <a:gd name="connsiteY90" fmla="*/ 383862 h 812606"/>
                <a:gd name="connsiteX91" fmla="*/ 10443050 w 12346891"/>
                <a:gd name="connsiteY91" fmla="*/ 383453 h 812606"/>
                <a:gd name="connsiteX92" fmla="*/ 10444542 w 12346891"/>
                <a:gd name="connsiteY92" fmla="*/ 380359 h 812606"/>
                <a:gd name="connsiteX93" fmla="*/ 10471328 w 12346891"/>
                <a:gd name="connsiteY93" fmla="*/ 332389 h 812606"/>
                <a:gd name="connsiteX94" fmla="*/ 10484583 w 12346891"/>
                <a:gd name="connsiteY94" fmla="*/ 311754 h 812606"/>
                <a:gd name="connsiteX95" fmla="*/ 10502072 w 12346891"/>
                <a:gd name="connsiteY95" fmla="*/ 271318 h 812606"/>
                <a:gd name="connsiteX96" fmla="*/ 10494381 w 12346891"/>
                <a:gd name="connsiteY96" fmla="*/ 296502 h 812606"/>
                <a:gd name="connsiteX97" fmla="*/ 10500491 w 12346891"/>
                <a:gd name="connsiteY97" fmla="*/ 286990 h 812606"/>
                <a:gd name="connsiteX98" fmla="*/ 10992243 w 12346891"/>
                <a:gd name="connsiteY98" fmla="*/ 0 h 812606"/>
                <a:gd name="connsiteX99" fmla="*/ 11362670 w 12346891"/>
                <a:gd name="connsiteY99" fmla="*/ 148596 h 812606"/>
                <a:gd name="connsiteX100" fmla="*/ 11410876 w 12346891"/>
                <a:gd name="connsiteY100" fmla="*/ 195935 h 812606"/>
                <a:gd name="connsiteX101" fmla="*/ 11415190 w 12346891"/>
                <a:gd name="connsiteY101" fmla="*/ 187311 h 812606"/>
                <a:gd name="connsiteX102" fmla="*/ 11424726 w 12346891"/>
                <a:gd name="connsiteY102" fmla="*/ 204976 h 812606"/>
                <a:gd name="connsiteX103" fmla="*/ 11864555 w 12346891"/>
                <a:gd name="connsiteY103" fmla="*/ 492302 h 812606"/>
                <a:gd name="connsiteX104" fmla="*/ 12329382 w 12346891"/>
                <a:gd name="connsiteY104" fmla="*/ 159808 h 812606"/>
                <a:gd name="connsiteX105" fmla="*/ 12346891 w 12346891"/>
                <a:gd name="connsiteY105" fmla="*/ 119324 h 812606"/>
                <a:gd name="connsiteX106" fmla="*/ 12329208 w 12346891"/>
                <a:gd name="connsiteY106" fmla="*/ 177225 h 812606"/>
                <a:gd name="connsiteX107" fmla="*/ 11735542 w 12346891"/>
                <a:gd name="connsiteY107" fmla="*/ 660610 h 812606"/>
                <a:gd name="connsiteX108" fmla="*/ 11365115 w 12346891"/>
                <a:gd name="connsiteY108" fmla="*/ 512014 h 812606"/>
                <a:gd name="connsiteX109" fmla="*/ 11316909 w 12346891"/>
                <a:gd name="connsiteY109" fmla="*/ 464675 h 812606"/>
                <a:gd name="connsiteX110" fmla="*/ 11312594 w 12346891"/>
                <a:gd name="connsiteY110" fmla="*/ 473298 h 812606"/>
                <a:gd name="connsiteX111" fmla="*/ 11303059 w 12346891"/>
                <a:gd name="connsiteY111" fmla="*/ 455634 h 812606"/>
                <a:gd name="connsiteX112" fmla="*/ 10863230 w 12346891"/>
                <a:gd name="connsiteY112" fmla="*/ 168308 h 812606"/>
                <a:gd name="connsiteX113" fmla="*/ 10440168 w 12346891"/>
                <a:gd name="connsiteY113" fmla="*/ 428741 h 812606"/>
                <a:gd name="connsiteX114" fmla="*/ 10439916 w 12346891"/>
                <a:gd name="connsiteY114" fmla="*/ 429150 h 812606"/>
                <a:gd name="connsiteX115" fmla="*/ 10438424 w 12346891"/>
                <a:gd name="connsiteY115" fmla="*/ 432244 h 812606"/>
                <a:gd name="connsiteX116" fmla="*/ 10411637 w 12346891"/>
                <a:gd name="connsiteY116" fmla="*/ 480214 h 812606"/>
                <a:gd name="connsiteX117" fmla="*/ 10398383 w 12346891"/>
                <a:gd name="connsiteY117" fmla="*/ 500849 h 812606"/>
                <a:gd name="connsiteX118" fmla="*/ 10380893 w 12346891"/>
                <a:gd name="connsiteY118" fmla="*/ 541285 h 812606"/>
                <a:gd name="connsiteX119" fmla="*/ 10388584 w 12346891"/>
                <a:gd name="connsiteY119" fmla="*/ 516101 h 812606"/>
                <a:gd name="connsiteX120" fmla="*/ 10382475 w 12346891"/>
                <a:gd name="connsiteY120" fmla="*/ 525613 h 812606"/>
                <a:gd name="connsiteX121" fmla="*/ 9890722 w 12346891"/>
                <a:gd name="connsiteY121" fmla="*/ 812603 h 812606"/>
                <a:gd name="connsiteX122" fmla="*/ 9520295 w 12346891"/>
                <a:gd name="connsiteY122" fmla="*/ 664007 h 812606"/>
                <a:gd name="connsiteX123" fmla="*/ 9472089 w 12346891"/>
                <a:gd name="connsiteY123" fmla="*/ 616668 h 812606"/>
                <a:gd name="connsiteX124" fmla="*/ 9467775 w 12346891"/>
                <a:gd name="connsiteY124" fmla="*/ 625292 h 812606"/>
                <a:gd name="connsiteX125" fmla="*/ 9458240 w 12346891"/>
                <a:gd name="connsiteY125" fmla="*/ 607627 h 812606"/>
                <a:gd name="connsiteX126" fmla="*/ 9018411 w 12346891"/>
                <a:gd name="connsiteY126" fmla="*/ 320302 h 812606"/>
                <a:gd name="connsiteX127" fmla="*/ 8752800 w 12346891"/>
                <a:gd name="connsiteY127" fmla="*/ 411089 h 812606"/>
                <a:gd name="connsiteX128" fmla="*/ 8707593 w 12346891"/>
                <a:gd name="connsiteY128" fmla="*/ 449000 h 812606"/>
                <a:gd name="connsiteX129" fmla="*/ 8702020 w 12346891"/>
                <a:gd name="connsiteY129" fmla="*/ 456073 h 812606"/>
                <a:gd name="connsiteX130" fmla="*/ 8667899 w 12346891"/>
                <a:gd name="connsiteY130" fmla="*/ 488902 h 812606"/>
                <a:gd name="connsiteX131" fmla="*/ 8642818 w 12346891"/>
                <a:gd name="connsiteY131" fmla="*/ 515951 h 812606"/>
                <a:gd name="connsiteX132" fmla="*/ 8553583 w 12346891"/>
                <a:gd name="connsiteY132" fmla="*/ 652795 h 812606"/>
                <a:gd name="connsiteX133" fmla="*/ 8536073 w 12346891"/>
                <a:gd name="connsiteY133" fmla="*/ 693279 h 812606"/>
                <a:gd name="connsiteX134" fmla="*/ 8553757 w 12346891"/>
                <a:gd name="connsiteY134" fmla="*/ 635378 h 812606"/>
                <a:gd name="connsiteX135" fmla="*/ 8590096 w 12346891"/>
                <a:gd name="connsiteY135" fmla="*/ 553928 h 812606"/>
                <a:gd name="connsiteX136" fmla="*/ 8548816 w 12346891"/>
                <a:gd name="connsiteY136" fmla="*/ 583206 h 812606"/>
                <a:gd name="connsiteX137" fmla="*/ 8275244 w 12346891"/>
                <a:gd name="connsiteY137" fmla="*/ 660611 h 812606"/>
                <a:gd name="connsiteX138" fmla="*/ 7904817 w 12346891"/>
                <a:gd name="connsiteY138" fmla="*/ 512015 h 812606"/>
                <a:gd name="connsiteX139" fmla="*/ 7856610 w 12346891"/>
                <a:gd name="connsiteY139" fmla="*/ 464676 h 812606"/>
                <a:gd name="connsiteX140" fmla="*/ 7852297 w 12346891"/>
                <a:gd name="connsiteY140" fmla="*/ 473299 h 812606"/>
                <a:gd name="connsiteX141" fmla="*/ 7842761 w 12346891"/>
                <a:gd name="connsiteY141" fmla="*/ 455635 h 812606"/>
                <a:gd name="connsiteX142" fmla="*/ 7402931 w 12346891"/>
                <a:gd name="connsiteY142" fmla="*/ 168309 h 812606"/>
                <a:gd name="connsiteX143" fmla="*/ 6979869 w 12346891"/>
                <a:gd name="connsiteY143" fmla="*/ 428742 h 812606"/>
                <a:gd name="connsiteX144" fmla="*/ 6979618 w 12346891"/>
                <a:gd name="connsiteY144" fmla="*/ 429151 h 812606"/>
                <a:gd name="connsiteX145" fmla="*/ 6978126 w 12346891"/>
                <a:gd name="connsiteY145" fmla="*/ 432245 h 812606"/>
                <a:gd name="connsiteX146" fmla="*/ 6951340 w 12346891"/>
                <a:gd name="connsiteY146" fmla="*/ 480215 h 812606"/>
                <a:gd name="connsiteX147" fmla="*/ 6938084 w 12346891"/>
                <a:gd name="connsiteY147" fmla="*/ 500850 h 812606"/>
                <a:gd name="connsiteX148" fmla="*/ 6920595 w 12346891"/>
                <a:gd name="connsiteY148" fmla="*/ 541286 h 812606"/>
                <a:gd name="connsiteX149" fmla="*/ 6928286 w 12346891"/>
                <a:gd name="connsiteY149" fmla="*/ 516102 h 812606"/>
                <a:gd name="connsiteX150" fmla="*/ 6922176 w 12346891"/>
                <a:gd name="connsiteY150" fmla="*/ 525614 h 812606"/>
                <a:gd name="connsiteX151" fmla="*/ 6430425 w 12346891"/>
                <a:gd name="connsiteY151" fmla="*/ 812604 h 812606"/>
                <a:gd name="connsiteX152" fmla="*/ 6059997 w 12346891"/>
                <a:gd name="connsiteY152" fmla="*/ 664008 h 812606"/>
                <a:gd name="connsiteX153" fmla="*/ 6011791 w 12346891"/>
                <a:gd name="connsiteY153" fmla="*/ 616669 h 812606"/>
                <a:gd name="connsiteX154" fmla="*/ 6007477 w 12346891"/>
                <a:gd name="connsiteY154" fmla="*/ 625293 h 812606"/>
                <a:gd name="connsiteX155" fmla="*/ 5997942 w 12346891"/>
                <a:gd name="connsiteY155" fmla="*/ 607628 h 812606"/>
                <a:gd name="connsiteX156" fmla="*/ 5558112 w 12346891"/>
                <a:gd name="connsiteY156" fmla="*/ 320302 h 812606"/>
                <a:gd name="connsiteX157" fmla="*/ 5292503 w 12346891"/>
                <a:gd name="connsiteY157" fmla="*/ 411089 h 812606"/>
                <a:gd name="connsiteX158" fmla="*/ 5247298 w 12346891"/>
                <a:gd name="connsiteY158" fmla="*/ 448999 h 812606"/>
                <a:gd name="connsiteX159" fmla="*/ 5241722 w 12346891"/>
                <a:gd name="connsiteY159" fmla="*/ 456075 h 812606"/>
                <a:gd name="connsiteX160" fmla="*/ 5207592 w 12346891"/>
                <a:gd name="connsiteY160" fmla="*/ 488913 h 812606"/>
                <a:gd name="connsiteX161" fmla="*/ 5182520 w 12346891"/>
                <a:gd name="connsiteY161" fmla="*/ 515952 h 812606"/>
                <a:gd name="connsiteX162" fmla="*/ 5093285 w 12346891"/>
                <a:gd name="connsiteY162" fmla="*/ 652796 h 812606"/>
                <a:gd name="connsiteX163" fmla="*/ 5075776 w 12346891"/>
                <a:gd name="connsiteY163" fmla="*/ 693280 h 812606"/>
                <a:gd name="connsiteX164" fmla="*/ 5093459 w 12346891"/>
                <a:gd name="connsiteY164" fmla="*/ 635379 h 812606"/>
                <a:gd name="connsiteX165" fmla="*/ 5129797 w 12346891"/>
                <a:gd name="connsiteY165" fmla="*/ 553930 h 812606"/>
                <a:gd name="connsiteX166" fmla="*/ 5088518 w 12346891"/>
                <a:gd name="connsiteY166" fmla="*/ 583208 h 812606"/>
                <a:gd name="connsiteX167" fmla="*/ 4814946 w 12346891"/>
                <a:gd name="connsiteY167" fmla="*/ 660613 h 812606"/>
                <a:gd name="connsiteX168" fmla="*/ 4444519 w 12346891"/>
                <a:gd name="connsiteY168" fmla="*/ 512017 h 812606"/>
                <a:gd name="connsiteX169" fmla="*/ 4396312 w 12346891"/>
                <a:gd name="connsiteY169" fmla="*/ 464678 h 812606"/>
                <a:gd name="connsiteX170" fmla="*/ 4391999 w 12346891"/>
                <a:gd name="connsiteY170" fmla="*/ 473301 h 812606"/>
                <a:gd name="connsiteX171" fmla="*/ 4382463 w 12346891"/>
                <a:gd name="connsiteY171" fmla="*/ 455637 h 812606"/>
                <a:gd name="connsiteX172" fmla="*/ 3942634 w 12346891"/>
                <a:gd name="connsiteY172" fmla="*/ 168311 h 812606"/>
                <a:gd name="connsiteX173" fmla="*/ 3519572 w 12346891"/>
                <a:gd name="connsiteY173" fmla="*/ 428744 h 812606"/>
                <a:gd name="connsiteX174" fmla="*/ 3519320 w 12346891"/>
                <a:gd name="connsiteY174" fmla="*/ 429153 h 812606"/>
                <a:gd name="connsiteX175" fmla="*/ 3517828 w 12346891"/>
                <a:gd name="connsiteY175" fmla="*/ 432247 h 812606"/>
                <a:gd name="connsiteX176" fmla="*/ 3491042 w 12346891"/>
                <a:gd name="connsiteY176" fmla="*/ 480217 h 812606"/>
                <a:gd name="connsiteX177" fmla="*/ 3477786 w 12346891"/>
                <a:gd name="connsiteY177" fmla="*/ 500852 h 812606"/>
                <a:gd name="connsiteX178" fmla="*/ 3460297 w 12346891"/>
                <a:gd name="connsiteY178" fmla="*/ 541288 h 812606"/>
                <a:gd name="connsiteX179" fmla="*/ 3467989 w 12346891"/>
                <a:gd name="connsiteY179" fmla="*/ 516104 h 812606"/>
                <a:gd name="connsiteX180" fmla="*/ 3461878 w 12346891"/>
                <a:gd name="connsiteY180" fmla="*/ 525616 h 812606"/>
                <a:gd name="connsiteX181" fmla="*/ 2970127 w 12346891"/>
                <a:gd name="connsiteY181" fmla="*/ 812606 h 812606"/>
                <a:gd name="connsiteX182" fmla="*/ 2599700 w 12346891"/>
                <a:gd name="connsiteY182" fmla="*/ 664010 h 812606"/>
                <a:gd name="connsiteX183" fmla="*/ 2551493 w 12346891"/>
                <a:gd name="connsiteY183" fmla="*/ 616671 h 812606"/>
                <a:gd name="connsiteX184" fmla="*/ 2547180 w 12346891"/>
                <a:gd name="connsiteY184" fmla="*/ 625295 h 812606"/>
                <a:gd name="connsiteX185" fmla="*/ 2537644 w 12346891"/>
                <a:gd name="connsiteY185" fmla="*/ 607630 h 812606"/>
                <a:gd name="connsiteX186" fmla="*/ 2097815 w 12346891"/>
                <a:gd name="connsiteY186" fmla="*/ 320304 h 812606"/>
                <a:gd name="connsiteX187" fmla="*/ 1832205 w 12346891"/>
                <a:gd name="connsiteY187" fmla="*/ 411091 h 812606"/>
                <a:gd name="connsiteX188" fmla="*/ 1787001 w 12346891"/>
                <a:gd name="connsiteY188" fmla="*/ 449001 h 812606"/>
                <a:gd name="connsiteX189" fmla="*/ 1781424 w 12346891"/>
                <a:gd name="connsiteY189" fmla="*/ 456077 h 812606"/>
                <a:gd name="connsiteX190" fmla="*/ 1747295 w 12346891"/>
                <a:gd name="connsiteY190" fmla="*/ 488915 h 812606"/>
                <a:gd name="connsiteX191" fmla="*/ 1722223 w 12346891"/>
                <a:gd name="connsiteY191" fmla="*/ 515954 h 812606"/>
                <a:gd name="connsiteX192" fmla="*/ 1632988 w 12346891"/>
                <a:gd name="connsiteY192" fmla="*/ 652798 h 812606"/>
                <a:gd name="connsiteX193" fmla="*/ 1615478 w 12346891"/>
                <a:gd name="connsiteY193" fmla="*/ 693282 h 812606"/>
                <a:gd name="connsiteX194" fmla="*/ 1633161 w 12346891"/>
                <a:gd name="connsiteY194" fmla="*/ 635381 h 812606"/>
                <a:gd name="connsiteX195" fmla="*/ 1669499 w 12346891"/>
                <a:gd name="connsiteY195" fmla="*/ 553933 h 812606"/>
                <a:gd name="connsiteX196" fmla="*/ 1628221 w 12346891"/>
                <a:gd name="connsiteY196" fmla="*/ 583210 h 812606"/>
                <a:gd name="connsiteX197" fmla="*/ 1354648 w 12346891"/>
                <a:gd name="connsiteY197" fmla="*/ 660615 h 812606"/>
                <a:gd name="connsiteX198" fmla="*/ 984221 w 12346891"/>
                <a:gd name="connsiteY198" fmla="*/ 512019 h 812606"/>
                <a:gd name="connsiteX199" fmla="*/ 936015 w 12346891"/>
                <a:gd name="connsiteY199" fmla="*/ 464680 h 812606"/>
                <a:gd name="connsiteX200" fmla="*/ 931701 w 12346891"/>
                <a:gd name="connsiteY200" fmla="*/ 473303 h 812606"/>
                <a:gd name="connsiteX201" fmla="*/ 922165 w 12346891"/>
                <a:gd name="connsiteY201" fmla="*/ 455639 h 812606"/>
                <a:gd name="connsiteX202" fmla="*/ 482336 w 12346891"/>
                <a:gd name="connsiteY202" fmla="*/ 168313 h 812606"/>
                <a:gd name="connsiteX203" fmla="*/ 59274 w 12346891"/>
                <a:gd name="connsiteY203" fmla="*/ 428746 h 812606"/>
                <a:gd name="connsiteX204" fmla="*/ 59022 w 12346891"/>
                <a:gd name="connsiteY204" fmla="*/ 429155 h 812606"/>
                <a:gd name="connsiteX205" fmla="*/ 57530 w 12346891"/>
                <a:gd name="connsiteY205" fmla="*/ 432249 h 812606"/>
                <a:gd name="connsiteX206" fmla="*/ 30744 w 12346891"/>
                <a:gd name="connsiteY206" fmla="*/ 480219 h 812606"/>
                <a:gd name="connsiteX207" fmla="*/ 17488 w 12346891"/>
                <a:gd name="connsiteY207" fmla="*/ 500854 h 812606"/>
                <a:gd name="connsiteX208" fmla="*/ -1 w 12346891"/>
                <a:gd name="connsiteY208" fmla="*/ 541290 h 812606"/>
                <a:gd name="connsiteX209" fmla="*/ 7691 w 12346891"/>
                <a:gd name="connsiteY209" fmla="*/ 516106 h 812606"/>
                <a:gd name="connsiteX210" fmla="*/ 1580 w 12346891"/>
                <a:gd name="connsiteY210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48317 w 12346893"/>
                <a:gd name="connsiteY20" fmla="*/ 177230 h 812606"/>
                <a:gd name="connsiteX21" fmla="*/ 1911979 w 12346893"/>
                <a:gd name="connsiteY21" fmla="*/ 258678 h 812606"/>
                <a:gd name="connsiteX22" fmla="*/ 1953257 w 12346893"/>
                <a:gd name="connsiteY22" fmla="*/ 229401 h 812606"/>
                <a:gd name="connsiteX23" fmla="*/ 2226830 w 12346893"/>
                <a:gd name="connsiteY23" fmla="*/ 151996 h 812606"/>
                <a:gd name="connsiteX24" fmla="*/ 2597257 w 12346893"/>
                <a:gd name="connsiteY24" fmla="*/ 300592 h 812606"/>
                <a:gd name="connsiteX25" fmla="*/ 2645463 w 12346893"/>
                <a:gd name="connsiteY25" fmla="*/ 347931 h 812606"/>
                <a:gd name="connsiteX26" fmla="*/ 2649777 w 12346893"/>
                <a:gd name="connsiteY26" fmla="*/ 339308 h 812606"/>
                <a:gd name="connsiteX27" fmla="*/ 2659313 w 12346893"/>
                <a:gd name="connsiteY27" fmla="*/ 356972 h 812606"/>
                <a:gd name="connsiteX28" fmla="*/ 3099142 w 12346893"/>
                <a:gd name="connsiteY28" fmla="*/ 644298 h 812606"/>
                <a:gd name="connsiteX29" fmla="*/ 3522204 w 12346893"/>
                <a:gd name="connsiteY29" fmla="*/ 383865 h 812606"/>
                <a:gd name="connsiteX30" fmla="*/ 3522456 w 12346893"/>
                <a:gd name="connsiteY30" fmla="*/ 383456 h 812606"/>
                <a:gd name="connsiteX31" fmla="*/ 3523948 w 12346893"/>
                <a:gd name="connsiteY31" fmla="*/ 380362 h 812606"/>
                <a:gd name="connsiteX32" fmla="*/ 3550734 w 12346893"/>
                <a:gd name="connsiteY32" fmla="*/ 332392 h 812606"/>
                <a:gd name="connsiteX33" fmla="*/ 3563989 w 12346893"/>
                <a:gd name="connsiteY33" fmla="*/ 311757 h 812606"/>
                <a:gd name="connsiteX34" fmla="*/ 3581479 w 12346893"/>
                <a:gd name="connsiteY34" fmla="*/ 271321 h 812606"/>
                <a:gd name="connsiteX35" fmla="*/ 3573787 w 12346893"/>
                <a:gd name="connsiteY35" fmla="*/ 296505 h 812606"/>
                <a:gd name="connsiteX36" fmla="*/ 3579897 w 12346893"/>
                <a:gd name="connsiteY36" fmla="*/ 286993 h 812606"/>
                <a:gd name="connsiteX37" fmla="*/ 4071649 w 12346893"/>
                <a:gd name="connsiteY37" fmla="*/ 3 h 812606"/>
                <a:gd name="connsiteX38" fmla="*/ 4442076 w 12346893"/>
                <a:gd name="connsiteY38" fmla="*/ 148599 h 812606"/>
                <a:gd name="connsiteX39" fmla="*/ 4490282 w 12346893"/>
                <a:gd name="connsiteY39" fmla="*/ 195938 h 812606"/>
                <a:gd name="connsiteX40" fmla="*/ 4494596 w 12346893"/>
                <a:gd name="connsiteY40" fmla="*/ 187314 h 812606"/>
                <a:gd name="connsiteX41" fmla="*/ 4504132 w 12346893"/>
                <a:gd name="connsiteY41" fmla="*/ 204979 h 812606"/>
                <a:gd name="connsiteX42" fmla="*/ 4943961 w 12346893"/>
                <a:gd name="connsiteY42" fmla="*/ 492304 h 812606"/>
                <a:gd name="connsiteX43" fmla="*/ 5209571 w 12346893"/>
                <a:gd name="connsiteY43" fmla="*/ 401517 h 812606"/>
                <a:gd name="connsiteX44" fmla="*/ 5254775 w 12346893"/>
                <a:gd name="connsiteY44" fmla="*/ 363608 h 812606"/>
                <a:gd name="connsiteX45" fmla="*/ 5260352 w 12346893"/>
                <a:gd name="connsiteY45" fmla="*/ 356532 h 812606"/>
                <a:gd name="connsiteX46" fmla="*/ 5294481 w 12346893"/>
                <a:gd name="connsiteY46" fmla="*/ 323694 h 812606"/>
                <a:gd name="connsiteX47" fmla="*/ 5319553 w 12346893"/>
                <a:gd name="connsiteY47" fmla="*/ 296655 h 812606"/>
                <a:gd name="connsiteX48" fmla="*/ 5408788 w 12346893"/>
                <a:gd name="connsiteY48" fmla="*/ 159811 h 812606"/>
                <a:gd name="connsiteX49" fmla="*/ 5426298 w 12346893"/>
                <a:gd name="connsiteY49" fmla="*/ 119327 h 812606"/>
                <a:gd name="connsiteX50" fmla="*/ 5408614 w 12346893"/>
                <a:gd name="connsiteY50" fmla="*/ 177228 h 812606"/>
                <a:gd name="connsiteX51" fmla="*/ 5372276 w 12346893"/>
                <a:gd name="connsiteY51" fmla="*/ 258677 h 812606"/>
                <a:gd name="connsiteX52" fmla="*/ 5413555 w 12346893"/>
                <a:gd name="connsiteY52" fmla="*/ 229399 h 812606"/>
                <a:gd name="connsiteX53" fmla="*/ 5687128 w 12346893"/>
                <a:gd name="connsiteY53" fmla="*/ 151994 h 812606"/>
                <a:gd name="connsiteX54" fmla="*/ 6057555 w 12346893"/>
                <a:gd name="connsiteY54" fmla="*/ 300590 h 812606"/>
                <a:gd name="connsiteX55" fmla="*/ 6105761 w 12346893"/>
                <a:gd name="connsiteY55" fmla="*/ 347929 h 812606"/>
                <a:gd name="connsiteX56" fmla="*/ 6110075 w 12346893"/>
                <a:gd name="connsiteY56" fmla="*/ 339306 h 812606"/>
                <a:gd name="connsiteX57" fmla="*/ 6119611 w 12346893"/>
                <a:gd name="connsiteY57" fmla="*/ 356970 h 812606"/>
                <a:gd name="connsiteX58" fmla="*/ 6559439 w 12346893"/>
                <a:gd name="connsiteY58" fmla="*/ 644296 h 812606"/>
                <a:gd name="connsiteX59" fmla="*/ 6982502 w 12346893"/>
                <a:gd name="connsiteY59" fmla="*/ 383863 h 812606"/>
                <a:gd name="connsiteX60" fmla="*/ 6982753 w 12346893"/>
                <a:gd name="connsiteY60" fmla="*/ 383454 h 812606"/>
                <a:gd name="connsiteX61" fmla="*/ 6984246 w 12346893"/>
                <a:gd name="connsiteY61" fmla="*/ 380360 h 812606"/>
                <a:gd name="connsiteX62" fmla="*/ 7011032 w 12346893"/>
                <a:gd name="connsiteY62" fmla="*/ 332390 h 812606"/>
                <a:gd name="connsiteX63" fmla="*/ 7024286 w 12346893"/>
                <a:gd name="connsiteY63" fmla="*/ 311755 h 812606"/>
                <a:gd name="connsiteX64" fmla="*/ 7041777 w 12346893"/>
                <a:gd name="connsiteY64" fmla="*/ 271319 h 812606"/>
                <a:gd name="connsiteX65" fmla="*/ 7034085 w 12346893"/>
                <a:gd name="connsiteY65" fmla="*/ 296503 h 812606"/>
                <a:gd name="connsiteX66" fmla="*/ 7040195 w 12346893"/>
                <a:gd name="connsiteY66" fmla="*/ 286991 h 812606"/>
                <a:gd name="connsiteX67" fmla="*/ 7531947 w 12346893"/>
                <a:gd name="connsiteY67" fmla="*/ 1 h 812606"/>
                <a:gd name="connsiteX68" fmla="*/ 7902374 w 12346893"/>
                <a:gd name="connsiteY68" fmla="*/ 148597 h 812606"/>
                <a:gd name="connsiteX69" fmla="*/ 7950580 w 12346893"/>
                <a:gd name="connsiteY69" fmla="*/ 195936 h 812606"/>
                <a:gd name="connsiteX70" fmla="*/ 7954894 w 12346893"/>
                <a:gd name="connsiteY70" fmla="*/ 187312 h 812606"/>
                <a:gd name="connsiteX71" fmla="*/ 7964430 w 12346893"/>
                <a:gd name="connsiteY71" fmla="*/ 204977 h 812606"/>
                <a:gd name="connsiteX72" fmla="*/ 8404258 w 12346893"/>
                <a:gd name="connsiteY72" fmla="*/ 492302 h 812606"/>
                <a:gd name="connsiteX73" fmla="*/ 8669869 w 12346893"/>
                <a:gd name="connsiteY73" fmla="*/ 401515 h 812606"/>
                <a:gd name="connsiteX74" fmla="*/ 8715076 w 12346893"/>
                <a:gd name="connsiteY74" fmla="*/ 363604 h 812606"/>
                <a:gd name="connsiteX75" fmla="*/ 8720650 w 12346893"/>
                <a:gd name="connsiteY75" fmla="*/ 356531 h 812606"/>
                <a:gd name="connsiteX76" fmla="*/ 8754770 w 12346893"/>
                <a:gd name="connsiteY76" fmla="*/ 323702 h 812606"/>
                <a:gd name="connsiteX77" fmla="*/ 8779851 w 12346893"/>
                <a:gd name="connsiteY77" fmla="*/ 296653 h 812606"/>
                <a:gd name="connsiteX78" fmla="*/ 8869086 w 12346893"/>
                <a:gd name="connsiteY78" fmla="*/ 159809 h 812606"/>
                <a:gd name="connsiteX79" fmla="*/ 8886596 w 12346893"/>
                <a:gd name="connsiteY79" fmla="*/ 119325 h 812606"/>
                <a:gd name="connsiteX80" fmla="*/ 8868912 w 12346893"/>
                <a:gd name="connsiteY80" fmla="*/ 177226 h 812606"/>
                <a:gd name="connsiteX81" fmla="*/ 8832573 w 12346893"/>
                <a:gd name="connsiteY81" fmla="*/ 258676 h 812606"/>
                <a:gd name="connsiteX82" fmla="*/ 8873853 w 12346893"/>
                <a:gd name="connsiteY82" fmla="*/ 229399 h 812606"/>
                <a:gd name="connsiteX83" fmla="*/ 9147426 w 12346893"/>
                <a:gd name="connsiteY83" fmla="*/ 151993 h 812606"/>
                <a:gd name="connsiteX84" fmla="*/ 9517853 w 12346893"/>
                <a:gd name="connsiteY84" fmla="*/ 300589 h 812606"/>
                <a:gd name="connsiteX85" fmla="*/ 9566059 w 12346893"/>
                <a:gd name="connsiteY85" fmla="*/ 347928 h 812606"/>
                <a:gd name="connsiteX86" fmla="*/ 9570373 w 12346893"/>
                <a:gd name="connsiteY86" fmla="*/ 339305 h 812606"/>
                <a:gd name="connsiteX87" fmla="*/ 9579908 w 12346893"/>
                <a:gd name="connsiteY87" fmla="*/ 356969 h 812606"/>
                <a:gd name="connsiteX88" fmla="*/ 10019738 w 12346893"/>
                <a:gd name="connsiteY88" fmla="*/ 644295 h 812606"/>
                <a:gd name="connsiteX89" fmla="*/ 10442800 w 12346893"/>
                <a:gd name="connsiteY89" fmla="*/ 383862 h 812606"/>
                <a:gd name="connsiteX90" fmla="*/ 10443052 w 12346893"/>
                <a:gd name="connsiteY90" fmla="*/ 383453 h 812606"/>
                <a:gd name="connsiteX91" fmla="*/ 10444544 w 12346893"/>
                <a:gd name="connsiteY91" fmla="*/ 380359 h 812606"/>
                <a:gd name="connsiteX92" fmla="*/ 10471330 w 12346893"/>
                <a:gd name="connsiteY92" fmla="*/ 332389 h 812606"/>
                <a:gd name="connsiteX93" fmla="*/ 10484585 w 12346893"/>
                <a:gd name="connsiteY93" fmla="*/ 311754 h 812606"/>
                <a:gd name="connsiteX94" fmla="*/ 10502074 w 12346893"/>
                <a:gd name="connsiteY94" fmla="*/ 271318 h 812606"/>
                <a:gd name="connsiteX95" fmla="*/ 10494383 w 12346893"/>
                <a:gd name="connsiteY95" fmla="*/ 296502 h 812606"/>
                <a:gd name="connsiteX96" fmla="*/ 10500493 w 12346893"/>
                <a:gd name="connsiteY96" fmla="*/ 286990 h 812606"/>
                <a:gd name="connsiteX97" fmla="*/ 10992245 w 12346893"/>
                <a:gd name="connsiteY97" fmla="*/ 0 h 812606"/>
                <a:gd name="connsiteX98" fmla="*/ 11362672 w 12346893"/>
                <a:gd name="connsiteY98" fmla="*/ 148596 h 812606"/>
                <a:gd name="connsiteX99" fmla="*/ 11410878 w 12346893"/>
                <a:gd name="connsiteY99" fmla="*/ 195935 h 812606"/>
                <a:gd name="connsiteX100" fmla="*/ 11415192 w 12346893"/>
                <a:gd name="connsiteY100" fmla="*/ 187311 h 812606"/>
                <a:gd name="connsiteX101" fmla="*/ 11424728 w 12346893"/>
                <a:gd name="connsiteY101" fmla="*/ 204976 h 812606"/>
                <a:gd name="connsiteX102" fmla="*/ 11864557 w 12346893"/>
                <a:gd name="connsiteY102" fmla="*/ 492302 h 812606"/>
                <a:gd name="connsiteX103" fmla="*/ 12329384 w 12346893"/>
                <a:gd name="connsiteY103" fmla="*/ 159808 h 812606"/>
                <a:gd name="connsiteX104" fmla="*/ 12346893 w 12346893"/>
                <a:gd name="connsiteY104" fmla="*/ 119324 h 812606"/>
                <a:gd name="connsiteX105" fmla="*/ 12329210 w 12346893"/>
                <a:gd name="connsiteY105" fmla="*/ 177225 h 812606"/>
                <a:gd name="connsiteX106" fmla="*/ 11735544 w 12346893"/>
                <a:gd name="connsiteY106" fmla="*/ 660610 h 812606"/>
                <a:gd name="connsiteX107" fmla="*/ 11365117 w 12346893"/>
                <a:gd name="connsiteY107" fmla="*/ 512014 h 812606"/>
                <a:gd name="connsiteX108" fmla="*/ 11316911 w 12346893"/>
                <a:gd name="connsiteY108" fmla="*/ 464675 h 812606"/>
                <a:gd name="connsiteX109" fmla="*/ 11312596 w 12346893"/>
                <a:gd name="connsiteY109" fmla="*/ 473298 h 812606"/>
                <a:gd name="connsiteX110" fmla="*/ 11303061 w 12346893"/>
                <a:gd name="connsiteY110" fmla="*/ 455634 h 812606"/>
                <a:gd name="connsiteX111" fmla="*/ 10863232 w 12346893"/>
                <a:gd name="connsiteY111" fmla="*/ 168308 h 812606"/>
                <a:gd name="connsiteX112" fmla="*/ 10440170 w 12346893"/>
                <a:gd name="connsiteY112" fmla="*/ 428741 h 812606"/>
                <a:gd name="connsiteX113" fmla="*/ 10439918 w 12346893"/>
                <a:gd name="connsiteY113" fmla="*/ 429150 h 812606"/>
                <a:gd name="connsiteX114" fmla="*/ 10438426 w 12346893"/>
                <a:gd name="connsiteY114" fmla="*/ 432244 h 812606"/>
                <a:gd name="connsiteX115" fmla="*/ 10411639 w 12346893"/>
                <a:gd name="connsiteY115" fmla="*/ 480214 h 812606"/>
                <a:gd name="connsiteX116" fmla="*/ 10398385 w 12346893"/>
                <a:gd name="connsiteY116" fmla="*/ 500849 h 812606"/>
                <a:gd name="connsiteX117" fmla="*/ 10380895 w 12346893"/>
                <a:gd name="connsiteY117" fmla="*/ 541285 h 812606"/>
                <a:gd name="connsiteX118" fmla="*/ 10388586 w 12346893"/>
                <a:gd name="connsiteY118" fmla="*/ 516101 h 812606"/>
                <a:gd name="connsiteX119" fmla="*/ 10382477 w 12346893"/>
                <a:gd name="connsiteY119" fmla="*/ 525613 h 812606"/>
                <a:gd name="connsiteX120" fmla="*/ 9890724 w 12346893"/>
                <a:gd name="connsiteY120" fmla="*/ 812603 h 812606"/>
                <a:gd name="connsiteX121" fmla="*/ 9520297 w 12346893"/>
                <a:gd name="connsiteY121" fmla="*/ 664007 h 812606"/>
                <a:gd name="connsiteX122" fmla="*/ 9472091 w 12346893"/>
                <a:gd name="connsiteY122" fmla="*/ 616668 h 812606"/>
                <a:gd name="connsiteX123" fmla="*/ 9467777 w 12346893"/>
                <a:gd name="connsiteY123" fmla="*/ 625292 h 812606"/>
                <a:gd name="connsiteX124" fmla="*/ 9458242 w 12346893"/>
                <a:gd name="connsiteY124" fmla="*/ 607627 h 812606"/>
                <a:gd name="connsiteX125" fmla="*/ 9018413 w 12346893"/>
                <a:gd name="connsiteY125" fmla="*/ 320302 h 812606"/>
                <a:gd name="connsiteX126" fmla="*/ 8752802 w 12346893"/>
                <a:gd name="connsiteY126" fmla="*/ 411089 h 812606"/>
                <a:gd name="connsiteX127" fmla="*/ 8707595 w 12346893"/>
                <a:gd name="connsiteY127" fmla="*/ 449000 h 812606"/>
                <a:gd name="connsiteX128" fmla="*/ 8702022 w 12346893"/>
                <a:gd name="connsiteY128" fmla="*/ 456073 h 812606"/>
                <a:gd name="connsiteX129" fmla="*/ 8667901 w 12346893"/>
                <a:gd name="connsiteY129" fmla="*/ 488902 h 812606"/>
                <a:gd name="connsiteX130" fmla="*/ 8642820 w 12346893"/>
                <a:gd name="connsiteY130" fmla="*/ 515951 h 812606"/>
                <a:gd name="connsiteX131" fmla="*/ 8553585 w 12346893"/>
                <a:gd name="connsiteY131" fmla="*/ 652795 h 812606"/>
                <a:gd name="connsiteX132" fmla="*/ 8536075 w 12346893"/>
                <a:gd name="connsiteY132" fmla="*/ 693279 h 812606"/>
                <a:gd name="connsiteX133" fmla="*/ 8553759 w 12346893"/>
                <a:gd name="connsiteY133" fmla="*/ 635378 h 812606"/>
                <a:gd name="connsiteX134" fmla="*/ 8590098 w 12346893"/>
                <a:gd name="connsiteY134" fmla="*/ 553928 h 812606"/>
                <a:gd name="connsiteX135" fmla="*/ 8548818 w 12346893"/>
                <a:gd name="connsiteY135" fmla="*/ 583206 h 812606"/>
                <a:gd name="connsiteX136" fmla="*/ 8275246 w 12346893"/>
                <a:gd name="connsiteY136" fmla="*/ 660611 h 812606"/>
                <a:gd name="connsiteX137" fmla="*/ 7904819 w 12346893"/>
                <a:gd name="connsiteY137" fmla="*/ 512015 h 812606"/>
                <a:gd name="connsiteX138" fmla="*/ 7856612 w 12346893"/>
                <a:gd name="connsiteY138" fmla="*/ 464676 h 812606"/>
                <a:gd name="connsiteX139" fmla="*/ 7852299 w 12346893"/>
                <a:gd name="connsiteY139" fmla="*/ 473299 h 812606"/>
                <a:gd name="connsiteX140" fmla="*/ 7842763 w 12346893"/>
                <a:gd name="connsiteY140" fmla="*/ 455635 h 812606"/>
                <a:gd name="connsiteX141" fmla="*/ 7402933 w 12346893"/>
                <a:gd name="connsiteY141" fmla="*/ 168309 h 812606"/>
                <a:gd name="connsiteX142" fmla="*/ 6979871 w 12346893"/>
                <a:gd name="connsiteY142" fmla="*/ 428742 h 812606"/>
                <a:gd name="connsiteX143" fmla="*/ 6979620 w 12346893"/>
                <a:gd name="connsiteY143" fmla="*/ 429151 h 812606"/>
                <a:gd name="connsiteX144" fmla="*/ 6978128 w 12346893"/>
                <a:gd name="connsiteY144" fmla="*/ 432245 h 812606"/>
                <a:gd name="connsiteX145" fmla="*/ 6951342 w 12346893"/>
                <a:gd name="connsiteY145" fmla="*/ 480215 h 812606"/>
                <a:gd name="connsiteX146" fmla="*/ 6938086 w 12346893"/>
                <a:gd name="connsiteY146" fmla="*/ 500850 h 812606"/>
                <a:gd name="connsiteX147" fmla="*/ 6920597 w 12346893"/>
                <a:gd name="connsiteY147" fmla="*/ 541286 h 812606"/>
                <a:gd name="connsiteX148" fmla="*/ 6928288 w 12346893"/>
                <a:gd name="connsiteY148" fmla="*/ 516102 h 812606"/>
                <a:gd name="connsiteX149" fmla="*/ 6922178 w 12346893"/>
                <a:gd name="connsiteY149" fmla="*/ 525614 h 812606"/>
                <a:gd name="connsiteX150" fmla="*/ 6430427 w 12346893"/>
                <a:gd name="connsiteY150" fmla="*/ 812604 h 812606"/>
                <a:gd name="connsiteX151" fmla="*/ 6059999 w 12346893"/>
                <a:gd name="connsiteY151" fmla="*/ 664008 h 812606"/>
                <a:gd name="connsiteX152" fmla="*/ 6011793 w 12346893"/>
                <a:gd name="connsiteY152" fmla="*/ 616669 h 812606"/>
                <a:gd name="connsiteX153" fmla="*/ 6007479 w 12346893"/>
                <a:gd name="connsiteY153" fmla="*/ 625293 h 812606"/>
                <a:gd name="connsiteX154" fmla="*/ 5997944 w 12346893"/>
                <a:gd name="connsiteY154" fmla="*/ 607628 h 812606"/>
                <a:gd name="connsiteX155" fmla="*/ 5558114 w 12346893"/>
                <a:gd name="connsiteY155" fmla="*/ 320302 h 812606"/>
                <a:gd name="connsiteX156" fmla="*/ 5292505 w 12346893"/>
                <a:gd name="connsiteY156" fmla="*/ 411089 h 812606"/>
                <a:gd name="connsiteX157" fmla="*/ 5247300 w 12346893"/>
                <a:gd name="connsiteY157" fmla="*/ 448999 h 812606"/>
                <a:gd name="connsiteX158" fmla="*/ 5241724 w 12346893"/>
                <a:gd name="connsiteY158" fmla="*/ 456075 h 812606"/>
                <a:gd name="connsiteX159" fmla="*/ 5207594 w 12346893"/>
                <a:gd name="connsiteY159" fmla="*/ 488913 h 812606"/>
                <a:gd name="connsiteX160" fmla="*/ 5182522 w 12346893"/>
                <a:gd name="connsiteY160" fmla="*/ 515952 h 812606"/>
                <a:gd name="connsiteX161" fmla="*/ 5093287 w 12346893"/>
                <a:gd name="connsiteY161" fmla="*/ 652796 h 812606"/>
                <a:gd name="connsiteX162" fmla="*/ 5075778 w 12346893"/>
                <a:gd name="connsiteY162" fmla="*/ 693280 h 812606"/>
                <a:gd name="connsiteX163" fmla="*/ 5093461 w 12346893"/>
                <a:gd name="connsiteY163" fmla="*/ 635379 h 812606"/>
                <a:gd name="connsiteX164" fmla="*/ 5129799 w 12346893"/>
                <a:gd name="connsiteY164" fmla="*/ 553930 h 812606"/>
                <a:gd name="connsiteX165" fmla="*/ 5088520 w 12346893"/>
                <a:gd name="connsiteY165" fmla="*/ 583208 h 812606"/>
                <a:gd name="connsiteX166" fmla="*/ 4814948 w 12346893"/>
                <a:gd name="connsiteY166" fmla="*/ 660613 h 812606"/>
                <a:gd name="connsiteX167" fmla="*/ 4444521 w 12346893"/>
                <a:gd name="connsiteY167" fmla="*/ 512017 h 812606"/>
                <a:gd name="connsiteX168" fmla="*/ 4396314 w 12346893"/>
                <a:gd name="connsiteY168" fmla="*/ 464678 h 812606"/>
                <a:gd name="connsiteX169" fmla="*/ 4392001 w 12346893"/>
                <a:gd name="connsiteY169" fmla="*/ 473301 h 812606"/>
                <a:gd name="connsiteX170" fmla="*/ 4382465 w 12346893"/>
                <a:gd name="connsiteY170" fmla="*/ 455637 h 812606"/>
                <a:gd name="connsiteX171" fmla="*/ 3942636 w 12346893"/>
                <a:gd name="connsiteY171" fmla="*/ 168311 h 812606"/>
                <a:gd name="connsiteX172" fmla="*/ 3519574 w 12346893"/>
                <a:gd name="connsiteY172" fmla="*/ 428744 h 812606"/>
                <a:gd name="connsiteX173" fmla="*/ 3519322 w 12346893"/>
                <a:gd name="connsiteY173" fmla="*/ 429153 h 812606"/>
                <a:gd name="connsiteX174" fmla="*/ 3517830 w 12346893"/>
                <a:gd name="connsiteY174" fmla="*/ 432247 h 812606"/>
                <a:gd name="connsiteX175" fmla="*/ 3491044 w 12346893"/>
                <a:gd name="connsiteY175" fmla="*/ 480217 h 812606"/>
                <a:gd name="connsiteX176" fmla="*/ 3477788 w 12346893"/>
                <a:gd name="connsiteY176" fmla="*/ 500852 h 812606"/>
                <a:gd name="connsiteX177" fmla="*/ 3460299 w 12346893"/>
                <a:gd name="connsiteY177" fmla="*/ 541288 h 812606"/>
                <a:gd name="connsiteX178" fmla="*/ 3467991 w 12346893"/>
                <a:gd name="connsiteY178" fmla="*/ 516104 h 812606"/>
                <a:gd name="connsiteX179" fmla="*/ 3461880 w 12346893"/>
                <a:gd name="connsiteY179" fmla="*/ 525616 h 812606"/>
                <a:gd name="connsiteX180" fmla="*/ 2970129 w 12346893"/>
                <a:gd name="connsiteY180" fmla="*/ 812606 h 812606"/>
                <a:gd name="connsiteX181" fmla="*/ 2599702 w 12346893"/>
                <a:gd name="connsiteY181" fmla="*/ 664010 h 812606"/>
                <a:gd name="connsiteX182" fmla="*/ 2551495 w 12346893"/>
                <a:gd name="connsiteY182" fmla="*/ 616671 h 812606"/>
                <a:gd name="connsiteX183" fmla="*/ 2547182 w 12346893"/>
                <a:gd name="connsiteY183" fmla="*/ 625295 h 812606"/>
                <a:gd name="connsiteX184" fmla="*/ 2537646 w 12346893"/>
                <a:gd name="connsiteY184" fmla="*/ 607630 h 812606"/>
                <a:gd name="connsiteX185" fmla="*/ 2097817 w 12346893"/>
                <a:gd name="connsiteY185" fmla="*/ 320304 h 812606"/>
                <a:gd name="connsiteX186" fmla="*/ 1832207 w 12346893"/>
                <a:gd name="connsiteY186" fmla="*/ 411091 h 812606"/>
                <a:gd name="connsiteX187" fmla="*/ 1787003 w 12346893"/>
                <a:gd name="connsiteY187" fmla="*/ 449001 h 812606"/>
                <a:gd name="connsiteX188" fmla="*/ 1781426 w 12346893"/>
                <a:gd name="connsiteY188" fmla="*/ 456077 h 812606"/>
                <a:gd name="connsiteX189" fmla="*/ 1747297 w 12346893"/>
                <a:gd name="connsiteY189" fmla="*/ 488915 h 812606"/>
                <a:gd name="connsiteX190" fmla="*/ 1722225 w 12346893"/>
                <a:gd name="connsiteY190" fmla="*/ 515954 h 812606"/>
                <a:gd name="connsiteX191" fmla="*/ 1632990 w 12346893"/>
                <a:gd name="connsiteY191" fmla="*/ 652798 h 812606"/>
                <a:gd name="connsiteX192" fmla="*/ 1615480 w 12346893"/>
                <a:gd name="connsiteY192" fmla="*/ 693282 h 812606"/>
                <a:gd name="connsiteX193" fmla="*/ 1633163 w 12346893"/>
                <a:gd name="connsiteY193" fmla="*/ 635381 h 812606"/>
                <a:gd name="connsiteX194" fmla="*/ 1669501 w 12346893"/>
                <a:gd name="connsiteY194" fmla="*/ 553933 h 812606"/>
                <a:gd name="connsiteX195" fmla="*/ 1628223 w 12346893"/>
                <a:gd name="connsiteY195" fmla="*/ 583210 h 812606"/>
                <a:gd name="connsiteX196" fmla="*/ 1354650 w 12346893"/>
                <a:gd name="connsiteY196" fmla="*/ 660615 h 812606"/>
                <a:gd name="connsiteX197" fmla="*/ 984223 w 12346893"/>
                <a:gd name="connsiteY197" fmla="*/ 512019 h 812606"/>
                <a:gd name="connsiteX198" fmla="*/ 936017 w 12346893"/>
                <a:gd name="connsiteY198" fmla="*/ 464680 h 812606"/>
                <a:gd name="connsiteX199" fmla="*/ 931703 w 12346893"/>
                <a:gd name="connsiteY199" fmla="*/ 473303 h 812606"/>
                <a:gd name="connsiteX200" fmla="*/ 922167 w 12346893"/>
                <a:gd name="connsiteY200" fmla="*/ 455639 h 812606"/>
                <a:gd name="connsiteX201" fmla="*/ 482338 w 12346893"/>
                <a:gd name="connsiteY201" fmla="*/ 168313 h 812606"/>
                <a:gd name="connsiteX202" fmla="*/ 59276 w 12346893"/>
                <a:gd name="connsiteY202" fmla="*/ 428746 h 812606"/>
                <a:gd name="connsiteX203" fmla="*/ 59024 w 12346893"/>
                <a:gd name="connsiteY203" fmla="*/ 429155 h 812606"/>
                <a:gd name="connsiteX204" fmla="*/ 57532 w 12346893"/>
                <a:gd name="connsiteY204" fmla="*/ 432249 h 812606"/>
                <a:gd name="connsiteX205" fmla="*/ 30746 w 12346893"/>
                <a:gd name="connsiteY205" fmla="*/ 480219 h 812606"/>
                <a:gd name="connsiteX206" fmla="*/ 17490 w 12346893"/>
                <a:gd name="connsiteY206" fmla="*/ 500854 h 812606"/>
                <a:gd name="connsiteX207" fmla="*/ 1 w 12346893"/>
                <a:gd name="connsiteY207" fmla="*/ 541290 h 812606"/>
                <a:gd name="connsiteX208" fmla="*/ 7693 w 12346893"/>
                <a:gd name="connsiteY208" fmla="*/ 516106 h 812606"/>
                <a:gd name="connsiteX209" fmla="*/ 1582 w 12346893"/>
                <a:gd name="connsiteY209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859253 w 12346891"/>
                <a:gd name="connsiteY19" fmla="*/ 296657 h 812606"/>
                <a:gd name="connsiteX20" fmla="*/ 1948315 w 12346891"/>
                <a:gd name="connsiteY20" fmla="*/ 177230 h 812606"/>
                <a:gd name="connsiteX21" fmla="*/ 1911977 w 12346891"/>
                <a:gd name="connsiteY21" fmla="*/ 258678 h 812606"/>
                <a:gd name="connsiteX22" fmla="*/ 1953255 w 12346891"/>
                <a:gd name="connsiteY22" fmla="*/ 229401 h 812606"/>
                <a:gd name="connsiteX23" fmla="*/ 2226828 w 12346891"/>
                <a:gd name="connsiteY23" fmla="*/ 151996 h 812606"/>
                <a:gd name="connsiteX24" fmla="*/ 2597255 w 12346891"/>
                <a:gd name="connsiteY24" fmla="*/ 300592 h 812606"/>
                <a:gd name="connsiteX25" fmla="*/ 2645461 w 12346891"/>
                <a:gd name="connsiteY25" fmla="*/ 347931 h 812606"/>
                <a:gd name="connsiteX26" fmla="*/ 2649775 w 12346891"/>
                <a:gd name="connsiteY26" fmla="*/ 339308 h 812606"/>
                <a:gd name="connsiteX27" fmla="*/ 2659311 w 12346891"/>
                <a:gd name="connsiteY27" fmla="*/ 356972 h 812606"/>
                <a:gd name="connsiteX28" fmla="*/ 3099140 w 12346891"/>
                <a:gd name="connsiteY28" fmla="*/ 644298 h 812606"/>
                <a:gd name="connsiteX29" fmla="*/ 3522202 w 12346891"/>
                <a:gd name="connsiteY29" fmla="*/ 383865 h 812606"/>
                <a:gd name="connsiteX30" fmla="*/ 3522454 w 12346891"/>
                <a:gd name="connsiteY30" fmla="*/ 383456 h 812606"/>
                <a:gd name="connsiteX31" fmla="*/ 3523946 w 12346891"/>
                <a:gd name="connsiteY31" fmla="*/ 380362 h 812606"/>
                <a:gd name="connsiteX32" fmla="*/ 3550732 w 12346891"/>
                <a:gd name="connsiteY32" fmla="*/ 332392 h 812606"/>
                <a:gd name="connsiteX33" fmla="*/ 3563987 w 12346891"/>
                <a:gd name="connsiteY33" fmla="*/ 311757 h 812606"/>
                <a:gd name="connsiteX34" fmla="*/ 3581477 w 12346891"/>
                <a:gd name="connsiteY34" fmla="*/ 271321 h 812606"/>
                <a:gd name="connsiteX35" fmla="*/ 3573785 w 12346891"/>
                <a:gd name="connsiteY35" fmla="*/ 296505 h 812606"/>
                <a:gd name="connsiteX36" fmla="*/ 3579895 w 12346891"/>
                <a:gd name="connsiteY36" fmla="*/ 286993 h 812606"/>
                <a:gd name="connsiteX37" fmla="*/ 4071647 w 12346891"/>
                <a:gd name="connsiteY37" fmla="*/ 3 h 812606"/>
                <a:gd name="connsiteX38" fmla="*/ 4442074 w 12346891"/>
                <a:gd name="connsiteY38" fmla="*/ 148599 h 812606"/>
                <a:gd name="connsiteX39" fmla="*/ 4490280 w 12346891"/>
                <a:gd name="connsiteY39" fmla="*/ 195938 h 812606"/>
                <a:gd name="connsiteX40" fmla="*/ 4494594 w 12346891"/>
                <a:gd name="connsiteY40" fmla="*/ 187314 h 812606"/>
                <a:gd name="connsiteX41" fmla="*/ 4504130 w 12346891"/>
                <a:gd name="connsiteY41" fmla="*/ 204979 h 812606"/>
                <a:gd name="connsiteX42" fmla="*/ 4943959 w 12346891"/>
                <a:gd name="connsiteY42" fmla="*/ 492304 h 812606"/>
                <a:gd name="connsiteX43" fmla="*/ 5209569 w 12346891"/>
                <a:gd name="connsiteY43" fmla="*/ 401517 h 812606"/>
                <a:gd name="connsiteX44" fmla="*/ 5254773 w 12346891"/>
                <a:gd name="connsiteY44" fmla="*/ 363608 h 812606"/>
                <a:gd name="connsiteX45" fmla="*/ 5260350 w 12346891"/>
                <a:gd name="connsiteY45" fmla="*/ 356532 h 812606"/>
                <a:gd name="connsiteX46" fmla="*/ 5294479 w 12346891"/>
                <a:gd name="connsiteY46" fmla="*/ 323694 h 812606"/>
                <a:gd name="connsiteX47" fmla="*/ 5319551 w 12346891"/>
                <a:gd name="connsiteY47" fmla="*/ 296655 h 812606"/>
                <a:gd name="connsiteX48" fmla="*/ 5408786 w 12346891"/>
                <a:gd name="connsiteY48" fmla="*/ 159811 h 812606"/>
                <a:gd name="connsiteX49" fmla="*/ 5426296 w 12346891"/>
                <a:gd name="connsiteY49" fmla="*/ 119327 h 812606"/>
                <a:gd name="connsiteX50" fmla="*/ 5408612 w 12346891"/>
                <a:gd name="connsiteY50" fmla="*/ 177228 h 812606"/>
                <a:gd name="connsiteX51" fmla="*/ 5372274 w 12346891"/>
                <a:gd name="connsiteY51" fmla="*/ 258677 h 812606"/>
                <a:gd name="connsiteX52" fmla="*/ 5413553 w 12346891"/>
                <a:gd name="connsiteY52" fmla="*/ 229399 h 812606"/>
                <a:gd name="connsiteX53" fmla="*/ 5687126 w 12346891"/>
                <a:gd name="connsiteY53" fmla="*/ 151994 h 812606"/>
                <a:gd name="connsiteX54" fmla="*/ 6057553 w 12346891"/>
                <a:gd name="connsiteY54" fmla="*/ 300590 h 812606"/>
                <a:gd name="connsiteX55" fmla="*/ 6105759 w 12346891"/>
                <a:gd name="connsiteY55" fmla="*/ 347929 h 812606"/>
                <a:gd name="connsiteX56" fmla="*/ 6110073 w 12346891"/>
                <a:gd name="connsiteY56" fmla="*/ 339306 h 812606"/>
                <a:gd name="connsiteX57" fmla="*/ 6119609 w 12346891"/>
                <a:gd name="connsiteY57" fmla="*/ 356970 h 812606"/>
                <a:gd name="connsiteX58" fmla="*/ 6559437 w 12346891"/>
                <a:gd name="connsiteY58" fmla="*/ 644296 h 812606"/>
                <a:gd name="connsiteX59" fmla="*/ 6982500 w 12346891"/>
                <a:gd name="connsiteY59" fmla="*/ 383863 h 812606"/>
                <a:gd name="connsiteX60" fmla="*/ 6982751 w 12346891"/>
                <a:gd name="connsiteY60" fmla="*/ 383454 h 812606"/>
                <a:gd name="connsiteX61" fmla="*/ 6984244 w 12346891"/>
                <a:gd name="connsiteY61" fmla="*/ 380360 h 812606"/>
                <a:gd name="connsiteX62" fmla="*/ 7011030 w 12346891"/>
                <a:gd name="connsiteY62" fmla="*/ 332390 h 812606"/>
                <a:gd name="connsiteX63" fmla="*/ 7024284 w 12346891"/>
                <a:gd name="connsiteY63" fmla="*/ 311755 h 812606"/>
                <a:gd name="connsiteX64" fmla="*/ 7041775 w 12346891"/>
                <a:gd name="connsiteY64" fmla="*/ 271319 h 812606"/>
                <a:gd name="connsiteX65" fmla="*/ 7034083 w 12346891"/>
                <a:gd name="connsiteY65" fmla="*/ 296503 h 812606"/>
                <a:gd name="connsiteX66" fmla="*/ 7040193 w 12346891"/>
                <a:gd name="connsiteY66" fmla="*/ 286991 h 812606"/>
                <a:gd name="connsiteX67" fmla="*/ 7531945 w 12346891"/>
                <a:gd name="connsiteY67" fmla="*/ 1 h 812606"/>
                <a:gd name="connsiteX68" fmla="*/ 7902372 w 12346891"/>
                <a:gd name="connsiteY68" fmla="*/ 148597 h 812606"/>
                <a:gd name="connsiteX69" fmla="*/ 7950578 w 12346891"/>
                <a:gd name="connsiteY69" fmla="*/ 195936 h 812606"/>
                <a:gd name="connsiteX70" fmla="*/ 7954892 w 12346891"/>
                <a:gd name="connsiteY70" fmla="*/ 187312 h 812606"/>
                <a:gd name="connsiteX71" fmla="*/ 7964428 w 12346891"/>
                <a:gd name="connsiteY71" fmla="*/ 204977 h 812606"/>
                <a:gd name="connsiteX72" fmla="*/ 8404256 w 12346891"/>
                <a:gd name="connsiteY72" fmla="*/ 492302 h 812606"/>
                <a:gd name="connsiteX73" fmla="*/ 8669867 w 12346891"/>
                <a:gd name="connsiteY73" fmla="*/ 401515 h 812606"/>
                <a:gd name="connsiteX74" fmla="*/ 8715074 w 12346891"/>
                <a:gd name="connsiteY74" fmla="*/ 363604 h 812606"/>
                <a:gd name="connsiteX75" fmla="*/ 8720648 w 12346891"/>
                <a:gd name="connsiteY75" fmla="*/ 356531 h 812606"/>
                <a:gd name="connsiteX76" fmla="*/ 8754768 w 12346891"/>
                <a:gd name="connsiteY76" fmla="*/ 323702 h 812606"/>
                <a:gd name="connsiteX77" fmla="*/ 8779849 w 12346891"/>
                <a:gd name="connsiteY77" fmla="*/ 296653 h 812606"/>
                <a:gd name="connsiteX78" fmla="*/ 8869084 w 12346891"/>
                <a:gd name="connsiteY78" fmla="*/ 159809 h 812606"/>
                <a:gd name="connsiteX79" fmla="*/ 8886594 w 12346891"/>
                <a:gd name="connsiteY79" fmla="*/ 119325 h 812606"/>
                <a:gd name="connsiteX80" fmla="*/ 8868910 w 12346891"/>
                <a:gd name="connsiteY80" fmla="*/ 177226 h 812606"/>
                <a:gd name="connsiteX81" fmla="*/ 8832571 w 12346891"/>
                <a:gd name="connsiteY81" fmla="*/ 258676 h 812606"/>
                <a:gd name="connsiteX82" fmla="*/ 8873851 w 12346891"/>
                <a:gd name="connsiteY82" fmla="*/ 229399 h 812606"/>
                <a:gd name="connsiteX83" fmla="*/ 9147424 w 12346891"/>
                <a:gd name="connsiteY83" fmla="*/ 151993 h 812606"/>
                <a:gd name="connsiteX84" fmla="*/ 9517851 w 12346891"/>
                <a:gd name="connsiteY84" fmla="*/ 300589 h 812606"/>
                <a:gd name="connsiteX85" fmla="*/ 9566057 w 12346891"/>
                <a:gd name="connsiteY85" fmla="*/ 347928 h 812606"/>
                <a:gd name="connsiteX86" fmla="*/ 9570371 w 12346891"/>
                <a:gd name="connsiteY86" fmla="*/ 339305 h 812606"/>
                <a:gd name="connsiteX87" fmla="*/ 9579906 w 12346891"/>
                <a:gd name="connsiteY87" fmla="*/ 356969 h 812606"/>
                <a:gd name="connsiteX88" fmla="*/ 10019736 w 12346891"/>
                <a:gd name="connsiteY88" fmla="*/ 644295 h 812606"/>
                <a:gd name="connsiteX89" fmla="*/ 10442798 w 12346891"/>
                <a:gd name="connsiteY89" fmla="*/ 383862 h 812606"/>
                <a:gd name="connsiteX90" fmla="*/ 10443050 w 12346891"/>
                <a:gd name="connsiteY90" fmla="*/ 383453 h 812606"/>
                <a:gd name="connsiteX91" fmla="*/ 10444542 w 12346891"/>
                <a:gd name="connsiteY91" fmla="*/ 380359 h 812606"/>
                <a:gd name="connsiteX92" fmla="*/ 10471328 w 12346891"/>
                <a:gd name="connsiteY92" fmla="*/ 332389 h 812606"/>
                <a:gd name="connsiteX93" fmla="*/ 10484583 w 12346891"/>
                <a:gd name="connsiteY93" fmla="*/ 311754 h 812606"/>
                <a:gd name="connsiteX94" fmla="*/ 10502072 w 12346891"/>
                <a:gd name="connsiteY94" fmla="*/ 271318 h 812606"/>
                <a:gd name="connsiteX95" fmla="*/ 10494381 w 12346891"/>
                <a:gd name="connsiteY95" fmla="*/ 296502 h 812606"/>
                <a:gd name="connsiteX96" fmla="*/ 10500491 w 12346891"/>
                <a:gd name="connsiteY96" fmla="*/ 286990 h 812606"/>
                <a:gd name="connsiteX97" fmla="*/ 10992243 w 12346891"/>
                <a:gd name="connsiteY97" fmla="*/ 0 h 812606"/>
                <a:gd name="connsiteX98" fmla="*/ 11362670 w 12346891"/>
                <a:gd name="connsiteY98" fmla="*/ 148596 h 812606"/>
                <a:gd name="connsiteX99" fmla="*/ 11410876 w 12346891"/>
                <a:gd name="connsiteY99" fmla="*/ 195935 h 812606"/>
                <a:gd name="connsiteX100" fmla="*/ 11415190 w 12346891"/>
                <a:gd name="connsiteY100" fmla="*/ 187311 h 812606"/>
                <a:gd name="connsiteX101" fmla="*/ 11424726 w 12346891"/>
                <a:gd name="connsiteY101" fmla="*/ 204976 h 812606"/>
                <a:gd name="connsiteX102" fmla="*/ 11864555 w 12346891"/>
                <a:gd name="connsiteY102" fmla="*/ 492302 h 812606"/>
                <a:gd name="connsiteX103" fmla="*/ 12329382 w 12346891"/>
                <a:gd name="connsiteY103" fmla="*/ 159808 h 812606"/>
                <a:gd name="connsiteX104" fmla="*/ 12346891 w 12346891"/>
                <a:gd name="connsiteY104" fmla="*/ 119324 h 812606"/>
                <a:gd name="connsiteX105" fmla="*/ 12329208 w 12346891"/>
                <a:gd name="connsiteY105" fmla="*/ 177225 h 812606"/>
                <a:gd name="connsiteX106" fmla="*/ 11735542 w 12346891"/>
                <a:gd name="connsiteY106" fmla="*/ 660610 h 812606"/>
                <a:gd name="connsiteX107" fmla="*/ 11365115 w 12346891"/>
                <a:gd name="connsiteY107" fmla="*/ 512014 h 812606"/>
                <a:gd name="connsiteX108" fmla="*/ 11316909 w 12346891"/>
                <a:gd name="connsiteY108" fmla="*/ 464675 h 812606"/>
                <a:gd name="connsiteX109" fmla="*/ 11312594 w 12346891"/>
                <a:gd name="connsiteY109" fmla="*/ 473298 h 812606"/>
                <a:gd name="connsiteX110" fmla="*/ 11303059 w 12346891"/>
                <a:gd name="connsiteY110" fmla="*/ 455634 h 812606"/>
                <a:gd name="connsiteX111" fmla="*/ 10863230 w 12346891"/>
                <a:gd name="connsiteY111" fmla="*/ 168308 h 812606"/>
                <a:gd name="connsiteX112" fmla="*/ 10440168 w 12346891"/>
                <a:gd name="connsiteY112" fmla="*/ 428741 h 812606"/>
                <a:gd name="connsiteX113" fmla="*/ 10439916 w 12346891"/>
                <a:gd name="connsiteY113" fmla="*/ 429150 h 812606"/>
                <a:gd name="connsiteX114" fmla="*/ 10438424 w 12346891"/>
                <a:gd name="connsiteY114" fmla="*/ 432244 h 812606"/>
                <a:gd name="connsiteX115" fmla="*/ 10411637 w 12346891"/>
                <a:gd name="connsiteY115" fmla="*/ 480214 h 812606"/>
                <a:gd name="connsiteX116" fmla="*/ 10398383 w 12346891"/>
                <a:gd name="connsiteY116" fmla="*/ 500849 h 812606"/>
                <a:gd name="connsiteX117" fmla="*/ 10380893 w 12346891"/>
                <a:gd name="connsiteY117" fmla="*/ 541285 h 812606"/>
                <a:gd name="connsiteX118" fmla="*/ 10388584 w 12346891"/>
                <a:gd name="connsiteY118" fmla="*/ 516101 h 812606"/>
                <a:gd name="connsiteX119" fmla="*/ 10382475 w 12346891"/>
                <a:gd name="connsiteY119" fmla="*/ 525613 h 812606"/>
                <a:gd name="connsiteX120" fmla="*/ 9890722 w 12346891"/>
                <a:gd name="connsiteY120" fmla="*/ 812603 h 812606"/>
                <a:gd name="connsiteX121" fmla="*/ 9520295 w 12346891"/>
                <a:gd name="connsiteY121" fmla="*/ 664007 h 812606"/>
                <a:gd name="connsiteX122" fmla="*/ 9472089 w 12346891"/>
                <a:gd name="connsiteY122" fmla="*/ 616668 h 812606"/>
                <a:gd name="connsiteX123" fmla="*/ 9467775 w 12346891"/>
                <a:gd name="connsiteY123" fmla="*/ 625292 h 812606"/>
                <a:gd name="connsiteX124" fmla="*/ 9458240 w 12346891"/>
                <a:gd name="connsiteY124" fmla="*/ 607627 h 812606"/>
                <a:gd name="connsiteX125" fmla="*/ 9018411 w 12346891"/>
                <a:gd name="connsiteY125" fmla="*/ 320302 h 812606"/>
                <a:gd name="connsiteX126" fmla="*/ 8752800 w 12346891"/>
                <a:gd name="connsiteY126" fmla="*/ 411089 h 812606"/>
                <a:gd name="connsiteX127" fmla="*/ 8707593 w 12346891"/>
                <a:gd name="connsiteY127" fmla="*/ 449000 h 812606"/>
                <a:gd name="connsiteX128" fmla="*/ 8702020 w 12346891"/>
                <a:gd name="connsiteY128" fmla="*/ 456073 h 812606"/>
                <a:gd name="connsiteX129" fmla="*/ 8667899 w 12346891"/>
                <a:gd name="connsiteY129" fmla="*/ 488902 h 812606"/>
                <a:gd name="connsiteX130" fmla="*/ 8642818 w 12346891"/>
                <a:gd name="connsiteY130" fmla="*/ 515951 h 812606"/>
                <a:gd name="connsiteX131" fmla="*/ 8553583 w 12346891"/>
                <a:gd name="connsiteY131" fmla="*/ 652795 h 812606"/>
                <a:gd name="connsiteX132" fmla="*/ 8536073 w 12346891"/>
                <a:gd name="connsiteY132" fmla="*/ 693279 h 812606"/>
                <a:gd name="connsiteX133" fmla="*/ 8553757 w 12346891"/>
                <a:gd name="connsiteY133" fmla="*/ 635378 h 812606"/>
                <a:gd name="connsiteX134" fmla="*/ 8590096 w 12346891"/>
                <a:gd name="connsiteY134" fmla="*/ 553928 h 812606"/>
                <a:gd name="connsiteX135" fmla="*/ 8548816 w 12346891"/>
                <a:gd name="connsiteY135" fmla="*/ 583206 h 812606"/>
                <a:gd name="connsiteX136" fmla="*/ 8275244 w 12346891"/>
                <a:gd name="connsiteY136" fmla="*/ 660611 h 812606"/>
                <a:gd name="connsiteX137" fmla="*/ 7904817 w 12346891"/>
                <a:gd name="connsiteY137" fmla="*/ 512015 h 812606"/>
                <a:gd name="connsiteX138" fmla="*/ 7856610 w 12346891"/>
                <a:gd name="connsiteY138" fmla="*/ 464676 h 812606"/>
                <a:gd name="connsiteX139" fmla="*/ 7852297 w 12346891"/>
                <a:gd name="connsiteY139" fmla="*/ 473299 h 812606"/>
                <a:gd name="connsiteX140" fmla="*/ 7842761 w 12346891"/>
                <a:gd name="connsiteY140" fmla="*/ 455635 h 812606"/>
                <a:gd name="connsiteX141" fmla="*/ 7402931 w 12346891"/>
                <a:gd name="connsiteY141" fmla="*/ 168309 h 812606"/>
                <a:gd name="connsiteX142" fmla="*/ 6979869 w 12346891"/>
                <a:gd name="connsiteY142" fmla="*/ 428742 h 812606"/>
                <a:gd name="connsiteX143" fmla="*/ 6979618 w 12346891"/>
                <a:gd name="connsiteY143" fmla="*/ 429151 h 812606"/>
                <a:gd name="connsiteX144" fmla="*/ 6978126 w 12346891"/>
                <a:gd name="connsiteY144" fmla="*/ 432245 h 812606"/>
                <a:gd name="connsiteX145" fmla="*/ 6951340 w 12346891"/>
                <a:gd name="connsiteY145" fmla="*/ 480215 h 812606"/>
                <a:gd name="connsiteX146" fmla="*/ 6938084 w 12346891"/>
                <a:gd name="connsiteY146" fmla="*/ 500850 h 812606"/>
                <a:gd name="connsiteX147" fmla="*/ 6920595 w 12346891"/>
                <a:gd name="connsiteY147" fmla="*/ 541286 h 812606"/>
                <a:gd name="connsiteX148" fmla="*/ 6928286 w 12346891"/>
                <a:gd name="connsiteY148" fmla="*/ 516102 h 812606"/>
                <a:gd name="connsiteX149" fmla="*/ 6922176 w 12346891"/>
                <a:gd name="connsiteY149" fmla="*/ 525614 h 812606"/>
                <a:gd name="connsiteX150" fmla="*/ 6430425 w 12346891"/>
                <a:gd name="connsiteY150" fmla="*/ 812604 h 812606"/>
                <a:gd name="connsiteX151" fmla="*/ 6059997 w 12346891"/>
                <a:gd name="connsiteY151" fmla="*/ 664008 h 812606"/>
                <a:gd name="connsiteX152" fmla="*/ 6011791 w 12346891"/>
                <a:gd name="connsiteY152" fmla="*/ 616669 h 812606"/>
                <a:gd name="connsiteX153" fmla="*/ 6007477 w 12346891"/>
                <a:gd name="connsiteY153" fmla="*/ 625293 h 812606"/>
                <a:gd name="connsiteX154" fmla="*/ 5997942 w 12346891"/>
                <a:gd name="connsiteY154" fmla="*/ 607628 h 812606"/>
                <a:gd name="connsiteX155" fmla="*/ 5558112 w 12346891"/>
                <a:gd name="connsiteY155" fmla="*/ 320302 h 812606"/>
                <a:gd name="connsiteX156" fmla="*/ 5292503 w 12346891"/>
                <a:gd name="connsiteY156" fmla="*/ 411089 h 812606"/>
                <a:gd name="connsiteX157" fmla="*/ 5247298 w 12346891"/>
                <a:gd name="connsiteY157" fmla="*/ 448999 h 812606"/>
                <a:gd name="connsiteX158" fmla="*/ 5241722 w 12346891"/>
                <a:gd name="connsiteY158" fmla="*/ 456075 h 812606"/>
                <a:gd name="connsiteX159" fmla="*/ 5207592 w 12346891"/>
                <a:gd name="connsiteY159" fmla="*/ 488913 h 812606"/>
                <a:gd name="connsiteX160" fmla="*/ 5182520 w 12346891"/>
                <a:gd name="connsiteY160" fmla="*/ 515952 h 812606"/>
                <a:gd name="connsiteX161" fmla="*/ 5093285 w 12346891"/>
                <a:gd name="connsiteY161" fmla="*/ 652796 h 812606"/>
                <a:gd name="connsiteX162" fmla="*/ 5075776 w 12346891"/>
                <a:gd name="connsiteY162" fmla="*/ 693280 h 812606"/>
                <a:gd name="connsiteX163" fmla="*/ 5093459 w 12346891"/>
                <a:gd name="connsiteY163" fmla="*/ 635379 h 812606"/>
                <a:gd name="connsiteX164" fmla="*/ 5129797 w 12346891"/>
                <a:gd name="connsiteY164" fmla="*/ 553930 h 812606"/>
                <a:gd name="connsiteX165" fmla="*/ 5088518 w 12346891"/>
                <a:gd name="connsiteY165" fmla="*/ 583208 h 812606"/>
                <a:gd name="connsiteX166" fmla="*/ 4814946 w 12346891"/>
                <a:gd name="connsiteY166" fmla="*/ 660613 h 812606"/>
                <a:gd name="connsiteX167" fmla="*/ 4444519 w 12346891"/>
                <a:gd name="connsiteY167" fmla="*/ 512017 h 812606"/>
                <a:gd name="connsiteX168" fmla="*/ 4396312 w 12346891"/>
                <a:gd name="connsiteY168" fmla="*/ 464678 h 812606"/>
                <a:gd name="connsiteX169" fmla="*/ 4391999 w 12346891"/>
                <a:gd name="connsiteY169" fmla="*/ 473301 h 812606"/>
                <a:gd name="connsiteX170" fmla="*/ 4382463 w 12346891"/>
                <a:gd name="connsiteY170" fmla="*/ 455637 h 812606"/>
                <a:gd name="connsiteX171" fmla="*/ 3942634 w 12346891"/>
                <a:gd name="connsiteY171" fmla="*/ 168311 h 812606"/>
                <a:gd name="connsiteX172" fmla="*/ 3519572 w 12346891"/>
                <a:gd name="connsiteY172" fmla="*/ 428744 h 812606"/>
                <a:gd name="connsiteX173" fmla="*/ 3519320 w 12346891"/>
                <a:gd name="connsiteY173" fmla="*/ 429153 h 812606"/>
                <a:gd name="connsiteX174" fmla="*/ 3517828 w 12346891"/>
                <a:gd name="connsiteY174" fmla="*/ 432247 h 812606"/>
                <a:gd name="connsiteX175" fmla="*/ 3491042 w 12346891"/>
                <a:gd name="connsiteY175" fmla="*/ 480217 h 812606"/>
                <a:gd name="connsiteX176" fmla="*/ 3477786 w 12346891"/>
                <a:gd name="connsiteY176" fmla="*/ 500852 h 812606"/>
                <a:gd name="connsiteX177" fmla="*/ 3460297 w 12346891"/>
                <a:gd name="connsiteY177" fmla="*/ 541288 h 812606"/>
                <a:gd name="connsiteX178" fmla="*/ 3467989 w 12346891"/>
                <a:gd name="connsiteY178" fmla="*/ 516104 h 812606"/>
                <a:gd name="connsiteX179" fmla="*/ 3461878 w 12346891"/>
                <a:gd name="connsiteY179" fmla="*/ 525616 h 812606"/>
                <a:gd name="connsiteX180" fmla="*/ 2970127 w 12346891"/>
                <a:gd name="connsiteY180" fmla="*/ 812606 h 812606"/>
                <a:gd name="connsiteX181" fmla="*/ 2599700 w 12346891"/>
                <a:gd name="connsiteY181" fmla="*/ 664010 h 812606"/>
                <a:gd name="connsiteX182" fmla="*/ 2551493 w 12346891"/>
                <a:gd name="connsiteY182" fmla="*/ 616671 h 812606"/>
                <a:gd name="connsiteX183" fmla="*/ 2547180 w 12346891"/>
                <a:gd name="connsiteY183" fmla="*/ 625295 h 812606"/>
                <a:gd name="connsiteX184" fmla="*/ 2537644 w 12346891"/>
                <a:gd name="connsiteY184" fmla="*/ 607630 h 812606"/>
                <a:gd name="connsiteX185" fmla="*/ 2097815 w 12346891"/>
                <a:gd name="connsiteY185" fmla="*/ 320304 h 812606"/>
                <a:gd name="connsiteX186" fmla="*/ 1832205 w 12346891"/>
                <a:gd name="connsiteY186" fmla="*/ 411091 h 812606"/>
                <a:gd name="connsiteX187" fmla="*/ 1787001 w 12346891"/>
                <a:gd name="connsiteY187" fmla="*/ 449001 h 812606"/>
                <a:gd name="connsiteX188" fmla="*/ 1781424 w 12346891"/>
                <a:gd name="connsiteY188" fmla="*/ 456077 h 812606"/>
                <a:gd name="connsiteX189" fmla="*/ 1747295 w 12346891"/>
                <a:gd name="connsiteY189" fmla="*/ 488915 h 812606"/>
                <a:gd name="connsiteX190" fmla="*/ 1722223 w 12346891"/>
                <a:gd name="connsiteY190" fmla="*/ 515954 h 812606"/>
                <a:gd name="connsiteX191" fmla="*/ 1632988 w 12346891"/>
                <a:gd name="connsiteY191" fmla="*/ 652798 h 812606"/>
                <a:gd name="connsiteX192" fmla="*/ 1633161 w 12346891"/>
                <a:gd name="connsiteY192" fmla="*/ 635381 h 812606"/>
                <a:gd name="connsiteX193" fmla="*/ 1669499 w 12346891"/>
                <a:gd name="connsiteY193" fmla="*/ 553933 h 812606"/>
                <a:gd name="connsiteX194" fmla="*/ 1628221 w 12346891"/>
                <a:gd name="connsiteY194" fmla="*/ 583210 h 812606"/>
                <a:gd name="connsiteX195" fmla="*/ 1354648 w 12346891"/>
                <a:gd name="connsiteY195" fmla="*/ 660615 h 812606"/>
                <a:gd name="connsiteX196" fmla="*/ 984221 w 12346891"/>
                <a:gd name="connsiteY196" fmla="*/ 512019 h 812606"/>
                <a:gd name="connsiteX197" fmla="*/ 936015 w 12346891"/>
                <a:gd name="connsiteY197" fmla="*/ 464680 h 812606"/>
                <a:gd name="connsiteX198" fmla="*/ 931701 w 12346891"/>
                <a:gd name="connsiteY198" fmla="*/ 473303 h 812606"/>
                <a:gd name="connsiteX199" fmla="*/ 922165 w 12346891"/>
                <a:gd name="connsiteY199" fmla="*/ 455639 h 812606"/>
                <a:gd name="connsiteX200" fmla="*/ 482336 w 12346891"/>
                <a:gd name="connsiteY200" fmla="*/ 168313 h 812606"/>
                <a:gd name="connsiteX201" fmla="*/ 59274 w 12346891"/>
                <a:gd name="connsiteY201" fmla="*/ 428746 h 812606"/>
                <a:gd name="connsiteX202" fmla="*/ 59022 w 12346891"/>
                <a:gd name="connsiteY202" fmla="*/ 429155 h 812606"/>
                <a:gd name="connsiteX203" fmla="*/ 57530 w 12346891"/>
                <a:gd name="connsiteY203" fmla="*/ 432249 h 812606"/>
                <a:gd name="connsiteX204" fmla="*/ 30744 w 12346891"/>
                <a:gd name="connsiteY204" fmla="*/ 480219 h 812606"/>
                <a:gd name="connsiteX205" fmla="*/ 17488 w 12346891"/>
                <a:gd name="connsiteY205" fmla="*/ 500854 h 812606"/>
                <a:gd name="connsiteX206" fmla="*/ -1 w 12346891"/>
                <a:gd name="connsiteY206" fmla="*/ 541290 h 812606"/>
                <a:gd name="connsiteX207" fmla="*/ 7691 w 12346891"/>
                <a:gd name="connsiteY207" fmla="*/ 516106 h 812606"/>
                <a:gd name="connsiteX208" fmla="*/ 1580 w 12346891"/>
                <a:gd name="connsiteY208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48317 w 12346893"/>
                <a:gd name="connsiteY20" fmla="*/ 177230 h 812606"/>
                <a:gd name="connsiteX21" fmla="*/ 1911979 w 12346893"/>
                <a:gd name="connsiteY21" fmla="*/ 258678 h 812606"/>
                <a:gd name="connsiteX22" fmla="*/ 1953257 w 12346893"/>
                <a:gd name="connsiteY22" fmla="*/ 229401 h 812606"/>
                <a:gd name="connsiteX23" fmla="*/ 2226830 w 12346893"/>
                <a:gd name="connsiteY23" fmla="*/ 151996 h 812606"/>
                <a:gd name="connsiteX24" fmla="*/ 2597257 w 12346893"/>
                <a:gd name="connsiteY24" fmla="*/ 300592 h 812606"/>
                <a:gd name="connsiteX25" fmla="*/ 2645463 w 12346893"/>
                <a:gd name="connsiteY25" fmla="*/ 347931 h 812606"/>
                <a:gd name="connsiteX26" fmla="*/ 2649777 w 12346893"/>
                <a:gd name="connsiteY26" fmla="*/ 339308 h 812606"/>
                <a:gd name="connsiteX27" fmla="*/ 2659313 w 12346893"/>
                <a:gd name="connsiteY27" fmla="*/ 356972 h 812606"/>
                <a:gd name="connsiteX28" fmla="*/ 3099142 w 12346893"/>
                <a:gd name="connsiteY28" fmla="*/ 644298 h 812606"/>
                <a:gd name="connsiteX29" fmla="*/ 3522204 w 12346893"/>
                <a:gd name="connsiteY29" fmla="*/ 383865 h 812606"/>
                <a:gd name="connsiteX30" fmla="*/ 3522456 w 12346893"/>
                <a:gd name="connsiteY30" fmla="*/ 383456 h 812606"/>
                <a:gd name="connsiteX31" fmla="*/ 3523948 w 12346893"/>
                <a:gd name="connsiteY31" fmla="*/ 380362 h 812606"/>
                <a:gd name="connsiteX32" fmla="*/ 3550734 w 12346893"/>
                <a:gd name="connsiteY32" fmla="*/ 332392 h 812606"/>
                <a:gd name="connsiteX33" fmla="*/ 3563989 w 12346893"/>
                <a:gd name="connsiteY33" fmla="*/ 311757 h 812606"/>
                <a:gd name="connsiteX34" fmla="*/ 3581479 w 12346893"/>
                <a:gd name="connsiteY34" fmla="*/ 271321 h 812606"/>
                <a:gd name="connsiteX35" fmla="*/ 3573787 w 12346893"/>
                <a:gd name="connsiteY35" fmla="*/ 296505 h 812606"/>
                <a:gd name="connsiteX36" fmla="*/ 3579897 w 12346893"/>
                <a:gd name="connsiteY36" fmla="*/ 286993 h 812606"/>
                <a:gd name="connsiteX37" fmla="*/ 4071649 w 12346893"/>
                <a:gd name="connsiteY37" fmla="*/ 3 h 812606"/>
                <a:gd name="connsiteX38" fmla="*/ 4442076 w 12346893"/>
                <a:gd name="connsiteY38" fmla="*/ 148599 h 812606"/>
                <a:gd name="connsiteX39" fmla="*/ 4490282 w 12346893"/>
                <a:gd name="connsiteY39" fmla="*/ 195938 h 812606"/>
                <a:gd name="connsiteX40" fmla="*/ 4494596 w 12346893"/>
                <a:gd name="connsiteY40" fmla="*/ 187314 h 812606"/>
                <a:gd name="connsiteX41" fmla="*/ 4504132 w 12346893"/>
                <a:gd name="connsiteY41" fmla="*/ 204979 h 812606"/>
                <a:gd name="connsiteX42" fmla="*/ 4943961 w 12346893"/>
                <a:gd name="connsiteY42" fmla="*/ 492304 h 812606"/>
                <a:gd name="connsiteX43" fmla="*/ 5209571 w 12346893"/>
                <a:gd name="connsiteY43" fmla="*/ 401517 h 812606"/>
                <a:gd name="connsiteX44" fmla="*/ 5254775 w 12346893"/>
                <a:gd name="connsiteY44" fmla="*/ 363608 h 812606"/>
                <a:gd name="connsiteX45" fmla="*/ 5260352 w 12346893"/>
                <a:gd name="connsiteY45" fmla="*/ 356532 h 812606"/>
                <a:gd name="connsiteX46" fmla="*/ 5294481 w 12346893"/>
                <a:gd name="connsiteY46" fmla="*/ 323694 h 812606"/>
                <a:gd name="connsiteX47" fmla="*/ 5319553 w 12346893"/>
                <a:gd name="connsiteY47" fmla="*/ 296655 h 812606"/>
                <a:gd name="connsiteX48" fmla="*/ 5408788 w 12346893"/>
                <a:gd name="connsiteY48" fmla="*/ 159811 h 812606"/>
                <a:gd name="connsiteX49" fmla="*/ 5426298 w 12346893"/>
                <a:gd name="connsiteY49" fmla="*/ 119327 h 812606"/>
                <a:gd name="connsiteX50" fmla="*/ 5408614 w 12346893"/>
                <a:gd name="connsiteY50" fmla="*/ 177228 h 812606"/>
                <a:gd name="connsiteX51" fmla="*/ 5372276 w 12346893"/>
                <a:gd name="connsiteY51" fmla="*/ 258677 h 812606"/>
                <a:gd name="connsiteX52" fmla="*/ 5413555 w 12346893"/>
                <a:gd name="connsiteY52" fmla="*/ 229399 h 812606"/>
                <a:gd name="connsiteX53" fmla="*/ 5687128 w 12346893"/>
                <a:gd name="connsiteY53" fmla="*/ 151994 h 812606"/>
                <a:gd name="connsiteX54" fmla="*/ 6057555 w 12346893"/>
                <a:gd name="connsiteY54" fmla="*/ 300590 h 812606"/>
                <a:gd name="connsiteX55" fmla="*/ 6105761 w 12346893"/>
                <a:gd name="connsiteY55" fmla="*/ 347929 h 812606"/>
                <a:gd name="connsiteX56" fmla="*/ 6110075 w 12346893"/>
                <a:gd name="connsiteY56" fmla="*/ 339306 h 812606"/>
                <a:gd name="connsiteX57" fmla="*/ 6119611 w 12346893"/>
                <a:gd name="connsiteY57" fmla="*/ 356970 h 812606"/>
                <a:gd name="connsiteX58" fmla="*/ 6559439 w 12346893"/>
                <a:gd name="connsiteY58" fmla="*/ 644296 h 812606"/>
                <a:gd name="connsiteX59" fmla="*/ 6982502 w 12346893"/>
                <a:gd name="connsiteY59" fmla="*/ 383863 h 812606"/>
                <a:gd name="connsiteX60" fmla="*/ 6982753 w 12346893"/>
                <a:gd name="connsiteY60" fmla="*/ 383454 h 812606"/>
                <a:gd name="connsiteX61" fmla="*/ 6984246 w 12346893"/>
                <a:gd name="connsiteY61" fmla="*/ 380360 h 812606"/>
                <a:gd name="connsiteX62" fmla="*/ 7011032 w 12346893"/>
                <a:gd name="connsiteY62" fmla="*/ 332390 h 812606"/>
                <a:gd name="connsiteX63" fmla="*/ 7024286 w 12346893"/>
                <a:gd name="connsiteY63" fmla="*/ 311755 h 812606"/>
                <a:gd name="connsiteX64" fmla="*/ 7041777 w 12346893"/>
                <a:gd name="connsiteY64" fmla="*/ 271319 h 812606"/>
                <a:gd name="connsiteX65" fmla="*/ 7034085 w 12346893"/>
                <a:gd name="connsiteY65" fmla="*/ 296503 h 812606"/>
                <a:gd name="connsiteX66" fmla="*/ 7040195 w 12346893"/>
                <a:gd name="connsiteY66" fmla="*/ 286991 h 812606"/>
                <a:gd name="connsiteX67" fmla="*/ 7531947 w 12346893"/>
                <a:gd name="connsiteY67" fmla="*/ 1 h 812606"/>
                <a:gd name="connsiteX68" fmla="*/ 7902374 w 12346893"/>
                <a:gd name="connsiteY68" fmla="*/ 148597 h 812606"/>
                <a:gd name="connsiteX69" fmla="*/ 7950580 w 12346893"/>
                <a:gd name="connsiteY69" fmla="*/ 195936 h 812606"/>
                <a:gd name="connsiteX70" fmla="*/ 7954894 w 12346893"/>
                <a:gd name="connsiteY70" fmla="*/ 187312 h 812606"/>
                <a:gd name="connsiteX71" fmla="*/ 7964430 w 12346893"/>
                <a:gd name="connsiteY71" fmla="*/ 204977 h 812606"/>
                <a:gd name="connsiteX72" fmla="*/ 8404258 w 12346893"/>
                <a:gd name="connsiteY72" fmla="*/ 492302 h 812606"/>
                <a:gd name="connsiteX73" fmla="*/ 8669869 w 12346893"/>
                <a:gd name="connsiteY73" fmla="*/ 401515 h 812606"/>
                <a:gd name="connsiteX74" fmla="*/ 8715076 w 12346893"/>
                <a:gd name="connsiteY74" fmla="*/ 363604 h 812606"/>
                <a:gd name="connsiteX75" fmla="*/ 8720650 w 12346893"/>
                <a:gd name="connsiteY75" fmla="*/ 356531 h 812606"/>
                <a:gd name="connsiteX76" fmla="*/ 8754770 w 12346893"/>
                <a:gd name="connsiteY76" fmla="*/ 323702 h 812606"/>
                <a:gd name="connsiteX77" fmla="*/ 8779851 w 12346893"/>
                <a:gd name="connsiteY77" fmla="*/ 296653 h 812606"/>
                <a:gd name="connsiteX78" fmla="*/ 8869086 w 12346893"/>
                <a:gd name="connsiteY78" fmla="*/ 159809 h 812606"/>
                <a:gd name="connsiteX79" fmla="*/ 8886596 w 12346893"/>
                <a:gd name="connsiteY79" fmla="*/ 119325 h 812606"/>
                <a:gd name="connsiteX80" fmla="*/ 8868912 w 12346893"/>
                <a:gd name="connsiteY80" fmla="*/ 177226 h 812606"/>
                <a:gd name="connsiteX81" fmla="*/ 8832573 w 12346893"/>
                <a:gd name="connsiteY81" fmla="*/ 258676 h 812606"/>
                <a:gd name="connsiteX82" fmla="*/ 8873853 w 12346893"/>
                <a:gd name="connsiteY82" fmla="*/ 229399 h 812606"/>
                <a:gd name="connsiteX83" fmla="*/ 9147426 w 12346893"/>
                <a:gd name="connsiteY83" fmla="*/ 151993 h 812606"/>
                <a:gd name="connsiteX84" fmla="*/ 9517853 w 12346893"/>
                <a:gd name="connsiteY84" fmla="*/ 300589 h 812606"/>
                <a:gd name="connsiteX85" fmla="*/ 9566059 w 12346893"/>
                <a:gd name="connsiteY85" fmla="*/ 347928 h 812606"/>
                <a:gd name="connsiteX86" fmla="*/ 9570373 w 12346893"/>
                <a:gd name="connsiteY86" fmla="*/ 339305 h 812606"/>
                <a:gd name="connsiteX87" fmla="*/ 9579908 w 12346893"/>
                <a:gd name="connsiteY87" fmla="*/ 356969 h 812606"/>
                <a:gd name="connsiteX88" fmla="*/ 10019738 w 12346893"/>
                <a:gd name="connsiteY88" fmla="*/ 644295 h 812606"/>
                <a:gd name="connsiteX89" fmla="*/ 10442800 w 12346893"/>
                <a:gd name="connsiteY89" fmla="*/ 383862 h 812606"/>
                <a:gd name="connsiteX90" fmla="*/ 10443052 w 12346893"/>
                <a:gd name="connsiteY90" fmla="*/ 383453 h 812606"/>
                <a:gd name="connsiteX91" fmla="*/ 10444544 w 12346893"/>
                <a:gd name="connsiteY91" fmla="*/ 380359 h 812606"/>
                <a:gd name="connsiteX92" fmla="*/ 10471330 w 12346893"/>
                <a:gd name="connsiteY92" fmla="*/ 332389 h 812606"/>
                <a:gd name="connsiteX93" fmla="*/ 10484585 w 12346893"/>
                <a:gd name="connsiteY93" fmla="*/ 311754 h 812606"/>
                <a:gd name="connsiteX94" fmla="*/ 10502074 w 12346893"/>
                <a:gd name="connsiteY94" fmla="*/ 271318 h 812606"/>
                <a:gd name="connsiteX95" fmla="*/ 10494383 w 12346893"/>
                <a:gd name="connsiteY95" fmla="*/ 296502 h 812606"/>
                <a:gd name="connsiteX96" fmla="*/ 10500493 w 12346893"/>
                <a:gd name="connsiteY96" fmla="*/ 286990 h 812606"/>
                <a:gd name="connsiteX97" fmla="*/ 10992245 w 12346893"/>
                <a:gd name="connsiteY97" fmla="*/ 0 h 812606"/>
                <a:gd name="connsiteX98" fmla="*/ 11362672 w 12346893"/>
                <a:gd name="connsiteY98" fmla="*/ 148596 h 812606"/>
                <a:gd name="connsiteX99" fmla="*/ 11410878 w 12346893"/>
                <a:gd name="connsiteY99" fmla="*/ 195935 h 812606"/>
                <a:gd name="connsiteX100" fmla="*/ 11415192 w 12346893"/>
                <a:gd name="connsiteY100" fmla="*/ 187311 h 812606"/>
                <a:gd name="connsiteX101" fmla="*/ 11424728 w 12346893"/>
                <a:gd name="connsiteY101" fmla="*/ 204976 h 812606"/>
                <a:gd name="connsiteX102" fmla="*/ 11864557 w 12346893"/>
                <a:gd name="connsiteY102" fmla="*/ 492302 h 812606"/>
                <a:gd name="connsiteX103" fmla="*/ 12329384 w 12346893"/>
                <a:gd name="connsiteY103" fmla="*/ 159808 h 812606"/>
                <a:gd name="connsiteX104" fmla="*/ 12346893 w 12346893"/>
                <a:gd name="connsiteY104" fmla="*/ 119324 h 812606"/>
                <a:gd name="connsiteX105" fmla="*/ 12329210 w 12346893"/>
                <a:gd name="connsiteY105" fmla="*/ 177225 h 812606"/>
                <a:gd name="connsiteX106" fmla="*/ 11735544 w 12346893"/>
                <a:gd name="connsiteY106" fmla="*/ 660610 h 812606"/>
                <a:gd name="connsiteX107" fmla="*/ 11365117 w 12346893"/>
                <a:gd name="connsiteY107" fmla="*/ 512014 h 812606"/>
                <a:gd name="connsiteX108" fmla="*/ 11316911 w 12346893"/>
                <a:gd name="connsiteY108" fmla="*/ 464675 h 812606"/>
                <a:gd name="connsiteX109" fmla="*/ 11312596 w 12346893"/>
                <a:gd name="connsiteY109" fmla="*/ 473298 h 812606"/>
                <a:gd name="connsiteX110" fmla="*/ 11303061 w 12346893"/>
                <a:gd name="connsiteY110" fmla="*/ 455634 h 812606"/>
                <a:gd name="connsiteX111" fmla="*/ 10863232 w 12346893"/>
                <a:gd name="connsiteY111" fmla="*/ 168308 h 812606"/>
                <a:gd name="connsiteX112" fmla="*/ 10440170 w 12346893"/>
                <a:gd name="connsiteY112" fmla="*/ 428741 h 812606"/>
                <a:gd name="connsiteX113" fmla="*/ 10439918 w 12346893"/>
                <a:gd name="connsiteY113" fmla="*/ 429150 h 812606"/>
                <a:gd name="connsiteX114" fmla="*/ 10438426 w 12346893"/>
                <a:gd name="connsiteY114" fmla="*/ 432244 h 812606"/>
                <a:gd name="connsiteX115" fmla="*/ 10411639 w 12346893"/>
                <a:gd name="connsiteY115" fmla="*/ 480214 h 812606"/>
                <a:gd name="connsiteX116" fmla="*/ 10398385 w 12346893"/>
                <a:gd name="connsiteY116" fmla="*/ 500849 h 812606"/>
                <a:gd name="connsiteX117" fmla="*/ 10380895 w 12346893"/>
                <a:gd name="connsiteY117" fmla="*/ 541285 h 812606"/>
                <a:gd name="connsiteX118" fmla="*/ 10388586 w 12346893"/>
                <a:gd name="connsiteY118" fmla="*/ 516101 h 812606"/>
                <a:gd name="connsiteX119" fmla="*/ 10382477 w 12346893"/>
                <a:gd name="connsiteY119" fmla="*/ 525613 h 812606"/>
                <a:gd name="connsiteX120" fmla="*/ 9890724 w 12346893"/>
                <a:gd name="connsiteY120" fmla="*/ 812603 h 812606"/>
                <a:gd name="connsiteX121" fmla="*/ 9520297 w 12346893"/>
                <a:gd name="connsiteY121" fmla="*/ 664007 h 812606"/>
                <a:gd name="connsiteX122" fmla="*/ 9472091 w 12346893"/>
                <a:gd name="connsiteY122" fmla="*/ 616668 h 812606"/>
                <a:gd name="connsiteX123" fmla="*/ 9467777 w 12346893"/>
                <a:gd name="connsiteY123" fmla="*/ 625292 h 812606"/>
                <a:gd name="connsiteX124" fmla="*/ 9458242 w 12346893"/>
                <a:gd name="connsiteY124" fmla="*/ 607627 h 812606"/>
                <a:gd name="connsiteX125" fmla="*/ 9018413 w 12346893"/>
                <a:gd name="connsiteY125" fmla="*/ 320302 h 812606"/>
                <a:gd name="connsiteX126" fmla="*/ 8752802 w 12346893"/>
                <a:gd name="connsiteY126" fmla="*/ 411089 h 812606"/>
                <a:gd name="connsiteX127" fmla="*/ 8707595 w 12346893"/>
                <a:gd name="connsiteY127" fmla="*/ 449000 h 812606"/>
                <a:gd name="connsiteX128" fmla="*/ 8702022 w 12346893"/>
                <a:gd name="connsiteY128" fmla="*/ 456073 h 812606"/>
                <a:gd name="connsiteX129" fmla="*/ 8667901 w 12346893"/>
                <a:gd name="connsiteY129" fmla="*/ 488902 h 812606"/>
                <a:gd name="connsiteX130" fmla="*/ 8642820 w 12346893"/>
                <a:gd name="connsiteY130" fmla="*/ 515951 h 812606"/>
                <a:gd name="connsiteX131" fmla="*/ 8553585 w 12346893"/>
                <a:gd name="connsiteY131" fmla="*/ 652795 h 812606"/>
                <a:gd name="connsiteX132" fmla="*/ 8536075 w 12346893"/>
                <a:gd name="connsiteY132" fmla="*/ 693279 h 812606"/>
                <a:gd name="connsiteX133" fmla="*/ 8553759 w 12346893"/>
                <a:gd name="connsiteY133" fmla="*/ 635378 h 812606"/>
                <a:gd name="connsiteX134" fmla="*/ 8590098 w 12346893"/>
                <a:gd name="connsiteY134" fmla="*/ 553928 h 812606"/>
                <a:gd name="connsiteX135" fmla="*/ 8548818 w 12346893"/>
                <a:gd name="connsiteY135" fmla="*/ 583206 h 812606"/>
                <a:gd name="connsiteX136" fmla="*/ 8275246 w 12346893"/>
                <a:gd name="connsiteY136" fmla="*/ 660611 h 812606"/>
                <a:gd name="connsiteX137" fmla="*/ 7904819 w 12346893"/>
                <a:gd name="connsiteY137" fmla="*/ 512015 h 812606"/>
                <a:gd name="connsiteX138" fmla="*/ 7856612 w 12346893"/>
                <a:gd name="connsiteY138" fmla="*/ 464676 h 812606"/>
                <a:gd name="connsiteX139" fmla="*/ 7852299 w 12346893"/>
                <a:gd name="connsiteY139" fmla="*/ 473299 h 812606"/>
                <a:gd name="connsiteX140" fmla="*/ 7842763 w 12346893"/>
                <a:gd name="connsiteY140" fmla="*/ 455635 h 812606"/>
                <a:gd name="connsiteX141" fmla="*/ 7402933 w 12346893"/>
                <a:gd name="connsiteY141" fmla="*/ 168309 h 812606"/>
                <a:gd name="connsiteX142" fmla="*/ 6979871 w 12346893"/>
                <a:gd name="connsiteY142" fmla="*/ 428742 h 812606"/>
                <a:gd name="connsiteX143" fmla="*/ 6979620 w 12346893"/>
                <a:gd name="connsiteY143" fmla="*/ 429151 h 812606"/>
                <a:gd name="connsiteX144" fmla="*/ 6978128 w 12346893"/>
                <a:gd name="connsiteY144" fmla="*/ 432245 h 812606"/>
                <a:gd name="connsiteX145" fmla="*/ 6951342 w 12346893"/>
                <a:gd name="connsiteY145" fmla="*/ 480215 h 812606"/>
                <a:gd name="connsiteX146" fmla="*/ 6938086 w 12346893"/>
                <a:gd name="connsiteY146" fmla="*/ 500850 h 812606"/>
                <a:gd name="connsiteX147" fmla="*/ 6920597 w 12346893"/>
                <a:gd name="connsiteY147" fmla="*/ 541286 h 812606"/>
                <a:gd name="connsiteX148" fmla="*/ 6928288 w 12346893"/>
                <a:gd name="connsiteY148" fmla="*/ 516102 h 812606"/>
                <a:gd name="connsiteX149" fmla="*/ 6922178 w 12346893"/>
                <a:gd name="connsiteY149" fmla="*/ 525614 h 812606"/>
                <a:gd name="connsiteX150" fmla="*/ 6430427 w 12346893"/>
                <a:gd name="connsiteY150" fmla="*/ 812604 h 812606"/>
                <a:gd name="connsiteX151" fmla="*/ 6059999 w 12346893"/>
                <a:gd name="connsiteY151" fmla="*/ 664008 h 812606"/>
                <a:gd name="connsiteX152" fmla="*/ 6011793 w 12346893"/>
                <a:gd name="connsiteY152" fmla="*/ 616669 h 812606"/>
                <a:gd name="connsiteX153" fmla="*/ 6007479 w 12346893"/>
                <a:gd name="connsiteY153" fmla="*/ 625293 h 812606"/>
                <a:gd name="connsiteX154" fmla="*/ 5997944 w 12346893"/>
                <a:gd name="connsiteY154" fmla="*/ 607628 h 812606"/>
                <a:gd name="connsiteX155" fmla="*/ 5558114 w 12346893"/>
                <a:gd name="connsiteY155" fmla="*/ 320302 h 812606"/>
                <a:gd name="connsiteX156" fmla="*/ 5292505 w 12346893"/>
                <a:gd name="connsiteY156" fmla="*/ 411089 h 812606"/>
                <a:gd name="connsiteX157" fmla="*/ 5247300 w 12346893"/>
                <a:gd name="connsiteY157" fmla="*/ 448999 h 812606"/>
                <a:gd name="connsiteX158" fmla="*/ 5241724 w 12346893"/>
                <a:gd name="connsiteY158" fmla="*/ 456075 h 812606"/>
                <a:gd name="connsiteX159" fmla="*/ 5207594 w 12346893"/>
                <a:gd name="connsiteY159" fmla="*/ 488913 h 812606"/>
                <a:gd name="connsiteX160" fmla="*/ 5182522 w 12346893"/>
                <a:gd name="connsiteY160" fmla="*/ 515952 h 812606"/>
                <a:gd name="connsiteX161" fmla="*/ 5093287 w 12346893"/>
                <a:gd name="connsiteY161" fmla="*/ 652796 h 812606"/>
                <a:gd name="connsiteX162" fmla="*/ 5075778 w 12346893"/>
                <a:gd name="connsiteY162" fmla="*/ 693280 h 812606"/>
                <a:gd name="connsiteX163" fmla="*/ 5093461 w 12346893"/>
                <a:gd name="connsiteY163" fmla="*/ 635379 h 812606"/>
                <a:gd name="connsiteX164" fmla="*/ 5129799 w 12346893"/>
                <a:gd name="connsiteY164" fmla="*/ 553930 h 812606"/>
                <a:gd name="connsiteX165" fmla="*/ 5088520 w 12346893"/>
                <a:gd name="connsiteY165" fmla="*/ 583208 h 812606"/>
                <a:gd name="connsiteX166" fmla="*/ 4814948 w 12346893"/>
                <a:gd name="connsiteY166" fmla="*/ 660613 h 812606"/>
                <a:gd name="connsiteX167" fmla="*/ 4444521 w 12346893"/>
                <a:gd name="connsiteY167" fmla="*/ 512017 h 812606"/>
                <a:gd name="connsiteX168" fmla="*/ 4396314 w 12346893"/>
                <a:gd name="connsiteY168" fmla="*/ 464678 h 812606"/>
                <a:gd name="connsiteX169" fmla="*/ 4392001 w 12346893"/>
                <a:gd name="connsiteY169" fmla="*/ 473301 h 812606"/>
                <a:gd name="connsiteX170" fmla="*/ 4382465 w 12346893"/>
                <a:gd name="connsiteY170" fmla="*/ 455637 h 812606"/>
                <a:gd name="connsiteX171" fmla="*/ 3942636 w 12346893"/>
                <a:gd name="connsiteY171" fmla="*/ 168311 h 812606"/>
                <a:gd name="connsiteX172" fmla="*/ 3519574 w 12346893"/>
                <a:gd name="connsiteY172" fmla="*/ 428744 h 812606"/>
                <a:gd name="connsiteX173" fmla="*/ 3519322 w 12346893"/>
                <a:gd name="connsiteY173" fmla="*/ 429153 h 812606"/>
                <a:gd name="connsiteX174" fmla="*/ 3517830 w 12346893"/>
                <a:gd name="connsiteY174" fmla="*/ 432247 h 812606"/>
                <a:gd name="connsiteX175" fmla="*/ 3491044 w 12346893"/>
                <a:gd name="connsiteY175" fmla="*/ 480217 h 812606"/>
                <a:gd name="connsiteX176" fmla="*/ 3477788 w 12346893"/>
                <a:gd name="connsiteY176" fmla="*/ 500852 h 812606"/>
                <a:gd name="connsiteX177" fmla="*/ 3460299 w 12346893"/>
                <a:gd name="connsiteY177" fmla="*/ 541288 h 812606"/>
                <a:gd name="connsiteX178" fmla="*/ 3467991 w 12346893"/>
                <a:gd name="connsiteY178" fmla="*/ 516104 h 812606"/>
                <a:gd name="connsiteX179" fmla="*/ 3461880 w 12346893"/>
                <a:gd name="connsiteY179" fmla="*/ 525616 h 812606"/>
                <a:gd name="connsiteX180" fmla="*/ 2970129 w 12346893"/>
                <a:gd name="connsiteY180" fmla="*/ 812606 h 812606"/>
                <a:gd name="connsiteX181" fmla="*/ 2599702 w 12346893"/>
                <a:gd name="connsiteY181" fmla="*/ 664010 h 812606"/>
                <a:gd name="connsiteX182" fmla="*/ 2551495 w 12346893"/>
                <a:gd name="connsiteY182" fmla="*/ 616671 h 812606"/>
                <a:gd name="connsiteX183" fmla="*/ 2547182 w 12346893"/>
                <a:gd name="connsiteY183" fmla="*/ 625295 h 812606"/>
                <a:gd name="connsiteX184" fmla="*/ 2537646 w 12346893"/>
                <a:gd name="connsiteY184" fmla="*/ 607630 h 812606"/>
                <a:gd name="connsiteX185" fmla="*/ 2097817 w 12346893"/>
                <a:gd name="connsiteY185" fmla="*/ 320304 h 812606"/>
                <a:gd name="connsiteX186" fmla="*/ 1832207 w 12346893"/>
                <a:gd name="connsiteY186" fmla="*/ 411091 h 812606"/>
                <a:gd name="connsiteX187" fmla="*/ 1787003 w 12346893"/>
                <a:gd name="connsiteY187" fmla="*/ 449001 h 812606"/>
                <a:gd name="connsiteX188" fmla="*/ 1781426 w 12346893"/>
                <a:gd name="connsiteY188" fmla="*/ 456077 h 812606"/>
                <a:gd name="connsiteX189" fmla="*/ 1747297 w 12346893"/>
                <a:gd name="connsiteY189" fmla="*/ 488915 h 812606"/>
                <a:gd name="connsiteX190" fmla="*/ 1722225 w 12346893"/>
                <a:gd name="connsiteY190" fmla="*/ 515954 h 812606"/>
                <a:gd name="connsiteX191" fmla="*/ 1632990 w 12346893"/>
                <a:gd name="connsiteY191" fmla="*/ 652798 h 812606"/>
                <a:gd name="connsiteX192" fmla="*/ 1669501 w 12346893"/>
                <a:gd name="connsiteY192" fmla="*/ 553933 h 812606"/>
                <a:gd name="connsiteX193" fmla="*/ 1628223 w 12346893"/>
                <a:gd name="connsiteY193" fmla="*/ 583210 h 812606"/>
                <a:gd name="connsiteX194" fmla="*/ 1354650 w 12346893"/>
                <a:gd name="connsiteY194" fmla="*/ 660615 h 812606"/>
                <a:gd name="connsiteX195" fmla="*/ 984223 w 12346893"/>
                <a:gd name="connsiteY195" fmla="*/ 512019 h 812606"/>
                <a:gd name="connsiteX196" fmla="*/ 936017 w 12346893"/>
                <a:gd name="connsiteY196" fmla="*/ 464680 h 812606"/>
                <a:gd name="connsiteX197" fmla="*/ 931703 w 12346893"/>
                <a:gd name="connsiteY197" fmla="*/ 473303 h 812606"/>
                <a:gd name="connsiteX198" fmla="*/ 922167 w 12346893"/>
                <a:gd name="connsiteY198" fmla="*/ 455639 h 812606"/>
                <a:gd name="connsiteX199" fmla="*/ 482338 w 12346893"/>
                <a:gd name="connsiteY199" fmla="*/ 168313 h 812606"/>
                <a:gd name="connsiteX200" fmla="*/ 59276 w 12346893"/>
                <a:gd name="connsiteY200" fmla="*/ 428746 h 812606"/>
                <a:gd name="connsiteX201" fmla="*/ 59024 w 12346893"/>
                <a:gd name="connsiteY201" fmla="*/ 429155 h 812606"/>
                <a:gd name="connsiteX202" fmla="*/ 57532 w 12346893"/>
                <a:gd name="connsiteY202" fmla="*/ 432249 h 812606"/>
                <a:gd name="connsiteX203" fmla="*/ 30746 w 12346893"/>
                <a:gd name="connsiteY203" fmla="*/ 480219 h 812606"/>
                <a:gd name="connsiteX204" fmla="*/ 17490 w 12346893"/>
                <a:gd name="connsiteY204" fmla="*/ 500854 h 812606"/>
                <a:gd name="connsiteX205" fmla="*/ 1 w 12346893"/>
                <a:gd name="connsiteY205" fmla="*/ 541290 h 812606"/>
                <a:gd name="connsiteX206" fmla="*/ 7693 w 12346893"/>
                <a:gd name="connsiteY206" fmla="*/ 516106 h 812606"/>
                <a:gd name="connsiteX207" fmla="*/ 1582 w 12346893"/>
                <a:gd name="connsiteY207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859253 w 12346891"/>
                <a:gd name="connsiteY19" fmla="*/ 296657 h 812606"/>
                <a:gd name="connsiteX20" fmla="*/ 1948315 w 12346891"/>
                <a:gd name="connsiteY20" fmla="*/ 177230 h 812606"/>
                <a:gd name="connsiteX21" fmla="*/ 1911977 w 12346891"/>
                <a:gd name="connsiteY21" fmla="*/ 258678 h 812606"/>
                <a:gd name="connsiteX22" fmla="*/ 1953255 w 12346891"/>
                <a:gd name="connsiteY22" fmla="*/ 229401 h 812606"/>
                <a:gd name="connsiteX23" fmla="*/ 2226828 w 12346891"/>
                <a:gd name="connsiteY23" fmla="*/ 151996 h 812606"/>
                <a:gd name="connsiteX24" fmla="*/ 2597255 w 12346891"/>
                <a:gd name="connsiteY24" fmla="*/ 300592 h 812606"/>
                <a:gd name="connsiteX25" fmla="*/ 2645461 w 12346891"/>
                <a:gd name="connsiteY25" fmla="*/ 347931 h 812606"/>
                <a:gd name="connsiteX26" fmla="*/ 2649775 w 12346891"/>
                <a:gd name="connsiteY26" fmla="*/ 339308 h 812606"/>
                <a:gd name="connsiteX27" fmla="*/ 2659311 w 12346891"/>
                <a:gd name="connsiteY27" fmla="*/ 356972 h 812606"/>
                <a:gd name="connsiteX28" fmla="*/ 3099140 w 12346891"/>
                <a:gd name="connsiteY28" fmla="*/ 644298 h 812606"/>
                <a:gd name="connsiteX29" fmla="*/ 3522202 w 12346891"/>
                <a:gd name="connsiteY29" fmla="*/ 383865 h 812606"/>
                <a:gd name="connsiteX30" fmla="*/ 3522454 w 12346891"/>
                <a:gd name="connsiteY30" fmla="*/ 383456 h 812606"/>
                <a:gd name="connsiteX31" fmla="*/ 3523946 w 12346891"/>
                <a:gd name="connsiteY31" fmla="*/ 380362 h 812606"/>
                <a:gd name="connsiteX32" fmla="*/ 3550732 w 12346891"/>
                <a:gd name="connsiteY32" fmla="*/ 332392 h 812606"/>
                <a:gd name="connsiteX33" fmla="*/ 3563987 w 12346891"/>
                <a:gd name="connsiteY33" fmla="*/ 311757 h 812606"/>
                <a:gd name="connsiteX34" fmla="*/ 3581477 w 12346891"/>
                <a:gd name="connsiteY34" fmla="*/ 271321 h 812606"/>
                <a:gd name="connsiteX35" fmla="*/ 3573785 w 12346891"/>
                <a:gd name="connsiteY35" fmla="*/ 296505 h 812606"/>
                <a:gd name="connsiteX36" fmla="*/ 3579895 w 12346891"/>
                <a:gd name="connsiteY36" fmla="*/ 286993 h 812606"/>
                <a:gd name="connsiteX37" fmla="*/ 4071647 w 12346891"/>
                <a:gd name="connsiteY37" fmla="*/ 3 h 812606"/>
                <a:gd name="connsiteX38" fmla="*/ 4442074 w 12346891"/>
                <a:gd name="connsiteY38" fmla="*/ 148599 h 812606"/>
                <a:gd name="connsiteX39" fmla="*/ 4490280 w 12346891"/>
                <a:gd name="connsiteY39" fmla="*/ 195938 h 812606"/>
                <a:gd name="connsiteX40" fmla="*/ 4494594 w 12346891"/>
                <a:gd name="connsiteY40" fmla="*/ 187314 h 812606"/>
                <a:gd name="connsiteX41" fmla="*/ 4504130 w 12346891"/>
                <a:gd name="connsiteY41" fmla="*/ 204979 h 812606"/>
                <a:gd name="connsiteX42" fmla="*/ 4943959 w 12346891"/>
                <a:gd name="connsiteY42" fmla="*/ 492304 h 812606"/>
                <a:gd name="connsiteX43" fmla="*/ 5209569 w 12346891"/>
                <a:gd name="connsiteY43" fmla="*/ 401517 h 812606"/>
                <a:gd name="connsiteX44" fmla="*/ 5254773 w 12346891"/>
                <a:gd name="connsiteY44" fmla="*/ 363608 h 812606"/>
                <a:gd name="connsiteX45" fmla="*/ 5260350 w 12346891"/>
                <a:gd name="connsiteY45" fmla="*/ 356532 h 812606"/>
                <a:gd name="connsiteX46" fmla="*/ 5294479 w 12346891"/>
                <a:gd name="connsiteY46" fmla="*/ 323694 h 812606"/>
                <a:gd name="connsiteX47" fmla="*/ 5319551 w 12346891"/>
                <a:gd name="connsiteY47" fmla="*/ 296655 h 812606"/>
                <a:gd name="connsiteX48" fmla="*/ 5408786 w 12346891"/>
                <a:gd name="connsiteY48" fmla="*/ 159811 h 812606"/>
                <a:gd name="connsiteX49" fmla="*/ 5426296 w 12346891"/>
                <a:gd name="connsiteY49" fmla="*/ 119327 h 812606"/>
                <a:gd name="connsiteX50" fmla="*/ 5408612 w 12346891"/>
                <a:gd name="connsiteY50" fmla="*/ 177228 h 812606"/>
                <a:gd name="connsiteX51" fmla="*/ 5372274 w 12346891"/>
                <a:gd name="connsiteY51" fmla="*/ 258677 h 812606"/>
                <a:gd name="connsiteX52" fmla="*/ 5413553 w 12346891"/>
                <a:gd name="connsiteY52" fmla="*/ 229399 h 812606"/>
                <a:gd name="connsiteX53" fmla="*/ 5687126 w 12346891"/>
                <a:gd name="connsiteY53" fmla="*/ 151994 h 812606"/>
                <a:gd name="connsiteX54" fmla="*/ 6057553 w 12346891"/>
                <a:gd name="connsiteY54" fmla="*/ 300590 h 812606"/>
                <a:gd name="connsiteX55" fmla="*/ 6105759 w 12346891"/>
                <a:gd name="connsiteY55" fmla="*/ 347929 h 812606"/>
                <a:gd name="connsiteX56" fmla="*/ 6110073 w 12346891"/>
                <a:gd name="connsiteY56" fmla="*/ 339306 h 812606"/>
                <a:gd name="connsiteX57" fmla="*/ 6119609 w 12346891"/>
                <a:gd name="connsiteY57" fmla="*/ 356970 h 812606"/>
                <a:gd name="connsiteX58" fmla="*/ 6559437 w 12346891"/>
                <a:gd name="connsiteY58" fmla="*/ 644296 h 812606"/>
                <a:gd name="connsiteX59" fmla="*/ 6982500 w 12346891"/>
                <a:gd name="connsiteY59" fmla="*/ 383863 h 812606"/>
                <a:gd name="connsiteX60" fmla="*/ 6982751 w 12346891"/>
                <a:gd name="connsiteY60" fmla="*/ 383454 h 812606"/>
                <a:gd name="connsiteX61" fmla="*/ 6984244 w 12346891"/>
                <a:gd name="connsiteY61" fmla="*/ 380360 h 812606"/>
                <a:gd name="connsiteX62" fmla="*/ 7011030 w 12346891"/>
                <a:gd name="connsiteY62" fmla="*/ 332390 h 812606"/>
                <a:gd name="connsiteX63" fmla="*/ 7024284 w 12346891"/>
                <a:gd name="connsiteY63" fmla="*/ 311755 h 812606"/>
                <a:gd name="connsiteX64" fmla="*/ 7041775 w 12346891"/>
                <a:gd name="connsiteY64" fmla="*/ 271319 h 812606"/>
                <a:gd name="connsiteX65" fmla="*/ 7034083 w 12346891"/>
                <a:gd name="connsiteY65" fmla="*/ 296503 h 812606"/>
                <a:gd name="connsiteX66" fmla="*/ 7040193 w 12346891"/>
                <a:gd name="connsiteY66" fmla="*/ 286991 h 812606"/>
                <a:gd name="connsiteX67" fmla="*/ 7531945 w 12346891"/>
                <a:gd name="connsiteY67" fmla="*/ 1 h 812606"/>
                <a:gd name="connsiteX68" fmla="*/ 7902372 w 12346891"/>
                <a:gd name="connsiteY68" fmla="*/ 148597 h 812606"/>
                <a:gd name="connsiteX69" fmla="*/ 7950578 w 12346891"/>
                <a:gd name="connsiteY69" fmla="*/ 195936 h 812606"/>
                <a:gd name="connsiteX70" fmla="*/ 7954892 w 12346891"/>
                <a:gd name="connsiteY70" fmla="*/ 187312 h 812606"/>
                <a:gd name="connsiteX71" fmla="*/ 7964428 w 12346891"/>
                <a:gd name="connsiteY71" fmla="*/ 204977 h 812606"/>
                <a:gd name="connsiteX72" fmla="*/ 8404256 w 12346891"/>
                <a:gd name="connsiteY72" fmla="*/ 492302 h 812606"/>
                <a:gd name="connsiteX73" fmla="*/ 8669867 w 12346891"/>
                <a:gd name="connsiteY73" fmla="*/ 401515 h 812606"/>
                <a:gd name="connsiteX74" fmla="*/ 8715074 w 12346891"/>
                <a:gd name="connsiteY74" fmla="*/ 363604 h 812606"/>
                <a:gd name="connsiteX75" fmla="*/ 8720648 w 12346891"/>
                <a:gd name="connsiteY75" fmla="*/ 356531 h 812606"/>
                <a:gd name="connsiteX76" fmla="*/ 8754768 w 12346891"/>
                <a:gd name="connsiteY76" fmla="*/ 323702 h 812606"/>
                <a:gd name="connsiteX77" fmla="*/ 8779849 w 12346891"/>
                <a:gd name="connsiteY77" fmla="*/ 296653 h 812606"/>
                <a:gd name="connsiteX78" fmla="*/ 8869084 w 12346891"/>
                <a:gd name="connsiteY78" fmla="*/ 159809 h 812606"/>
                <a:gd name="connsiteX79" fmla="*/ 8886594 w 12346891"/>
                <a:gd name="connsiteY79" fmla="*/ 119325 h 812606"/>
                <a:gd name="connsiteX80" fmla="*/ 8868910 w 12346891"/>
                <a:gd name="connsiteY80" fmla="*/ 177226 h 812606"/>
                <a:gd name="connsiteX81" fmla="*/ 8832571 w 12346891"/>
                <a:gd name="connsiteY81" fmla="*/ 258676 h 812606"/>
                <a:gd name="connsiteX82" fmla="*/ 8873851 w 12346891"/>
                <a:gd name="connsiteY82" fmla="*/ 229399 h 812606"/>
                <a:gd name="connsiteX83" fmla="*/ 9147424 w 12346891"/>
                <a:gd name="connsiteY83" fmla="*/ 151993 h 812606"/>
                <a:gd name="connsiteX84" fmla="*/ 9517851 w 12346891"/>
                <a:gd name="connsiteY84" fmla="*/ 300589 h 812606"/>
                <a:gd name="connsiteX85" fmla="*/ 9566057 w 12346891"/>
                <a:gd name="connsiteY85" fmla="*/ 347928 h 812606"/>
                <a:gd name="connsiteX86" fmla="*/ 9570371 w 12346891"/>
                <a:gd name="connsiteY86" fmla="*/ 339305 h 812606"/>
                <a:gd name="connsiteX87" fmla="*/ 9579906 w 12346891"/>
                <a:gd name="connsiteY87" fmla="*/ 356969 h 812606"/>
                <a:gd name="connsiteX88" fmla="*/ 10019736 w 12346891"/>
                <a:gd name="connsiteY88" fmla="*/ 644295 h 812606"/>
                <a:gd name="connsiteX89" fmla="*/ 10442798 w 12346891"/>
                <a:gd name="connsiteY89" fmla="*/ 383862 h 812606"/>
                <a:gd name="connsiteX90" fmla="*/ 10443050 w 12346891"/>
                <a:gd name="connsiteY90" fmla="*/ 383453 h 812606"/>
                <a:gd name="connsiteX91" fmla="*/ 10444542 w 12346891"/>
                <a:gd name="connsiteY91" fmla="*/ 380359 h 812606"/>
                <a:gd name="connsiteX92" fmla="*/ 10471328 w 12346891"/>
                <a:gd name="connsiteY92" fmla="*/ 332389 h 812606"/>
                <a:gd name="connsiteX93" fmla="*/ 10484583 w 12346891"/>
                <a:gd name="connsiteY93" fmla="*/ 311754 h 812606"/>
                <a:gd name="connsiteX94" fmla="*/ 10502072 w 12346891"/>
                <a:gd name="connsiteY94" fmla="*/ 271318 h 812606"/>
                <a:gd name="connsiteX95" fmla="*/ 10494381 w 12346891"/>
                <a:gd name="connsiteY95" fmla="*/ 296502 h 812606"/>
                <a:gd name="connsiteX96" fmla="*/ 10500491 w 12346891"/>
                <a:gd name="connsiteY96" fmla="*/ 286990 h 812606"/>
                <a:gd name="connsiteX97" fmla="*/ 10992243 w 12346891"/>
                <a:gd name="connsiteY97" fmla="*/ 0 h 812606"/>
                <a:gd name="connsiteX98" fmla="*/ 11362670 w 12346891"/>
                <a:gd name="connsiteY98" fmla="*/ 148596 h 812606"/>
                <a:gd name="connsiteX99" fmla="*/ 11410876 w 12346891"/>
                <a:gd name="connsiteY99" fmla="*/ 195935 h 812606"/>
                <a:gd name="connsiteX100" fmla="*/ 11415190 w 12346891"/>
                <a:gd name="connsiteY100" fmla="*/ 187311 h 812606"/>
                <a:gd name="connsiteX101" fmla="*/ 11424726 w 12346891"/>
                <a:gd name="connsiteY101" fmla="*/ 204976 h 812606"/>
                <a:gd name="connsiteX102" fmla="*/ 11864555 w 12346891"/>
                <a:gd name="connsiteY102" fmla="*/ 492302 h 812606"/>
                <a:gd name="connsiteX103" fmla="*/ 12329382 w 12346891"/>
                <a:gd name="connsiteY103" fmla="*/ 159808 h 812606"/>
                <a:gd name="connsiteX104" fmla="*/ 12346891 w 12346891"/>
                <a:gd name="connsiteY104" fmla="*/ 119324 h 812606"/>
                <a:gd name="connsiteX105" fmla="*/ 12329208 w 12346891"/>
                <a:gd name="connsiteY105" fmla="*/ 177225 h 812606"/>
                <a:gd name="connsiteX106" fmla="*/ 11735542 w 12346891"/>
                <a:gd name="connsiteY106" fmla="*/ 660610 h 812606"/>
                <a:gd name="connsiteX107" fmla="*/ 11365115 w 12346891"/>
                <a:gd name="connsiteY107" fmla="*/ 512014 h 812606"/>
                <a:gd name="connsiteX108" fmla="*/ 11316909 w 12346891"/>
                <a:gd name="connsiteY108" fmla="*/ 464675 h 812606"/>
                <a:gd name="connsiteX109" fmla="*/ 11312594 w 12346891"/>
                <a:gd name="connsiteY109" fmla="*/ 473298 h 812606"/>
                <a:gd name="connsiteX110" fmla="*/ 11303059 w 12346891"/>
                <a:gd name="connsiteY110" fmla="*/ 455634 h 812606"/>
                <a:gd name="connsiteX111" fmla="*/ 10863230 w 12346891"/>
                <a:gd name="connsiteY111" fmla="*/ 168308 h 812606"/>
                <a:gd name="connsiteX112" fmla="*/ 10440168 w 12346891"/>
                <a:gd name="connsiteY112" fmla="*/ 428741 h 812606"/>
                <a:gd name="connsiteX113" fmla="*/ 10439916 w 12346891"/>
                <a:gd name="connsiteY113" fmla="*/ 429150 h 812606"/>
                <a:gd name="connsiteX114" fmla="*/ 10438424 w 12346891"/>
                <a:gd name="connsiteY114" fmla="*/ 432244 h 812606"/>
                <a:gd name="connsiteX115" fmla="*/ 10411637 w 12346891"/>
                <a:gd name="connsiteY115" fmla="*/ 480214 h 812606"/>
                <a:gd name="connsiteX116" fmla="*/ 10398383 w 12346891"/>
                <a:gd name="connsiteY116" fmla="*/ 500849 h 812606"/>
                <a:gd name="connsiteX117" fmla="*/ 10380893 w 12346891"/>
                <a:gd name="connsiteY117" fmla="*/ 541285 h 812606"/>
                <a:gd name="connsiteX118" fmla="*/ 10388584 w 12346891"/>
                <a:gd name="connsiteY118" fmla="*/ 516101 h 812606"/>
                <a:gd name="connsiteX119" fmla="*/ 10382475 w 12346891"/>
                <a:gd name="connsiteY119" fmla="*/ 525613 h 812606"/>
                <a:gd name="connsiteX120" fmla="*/ 9890722 w 12346891"/>
                <a:gd name="connsiteY120" fmla="*/ 812603 h 812606"/>
                <a:gd name="connsiteX121" fmla="*/ 9520295 w 12346891"/>
                <a:gd name="connsiteY121" fmla="*/ 664007 h 812606"/>
                <a:gd name="connsiteX122" fmla="*/ 9472089 w 12346891"/>
                <a:gd name="connsiteY122" fmla="*/ 616668 h 812606"/>
                <a:gd name="connsiteX123" fmla="*/ 9467775 w 12346891"/>
                <a:gd name="connsiteY123" fmla="*/ 625292 h 812606"/>
                <a:gd name="connsiteX124" fmla="*/ 9458240 w 12346891"/>
                <a:gd name="connsiteY124" fmla="*/ 607627 h 812606"/>
                <a:gd name="connsiteX125" fmla="*/ 9018411 w 12346891"/>
                <a:gd name="connsiteY125" fmla="*/ 320302 h 812606"/>
                <a:gd name="connsiteX126" fmla="*/ 8752800 w 12346891"/>
                <a:gd name="connsiteY126" fmla="*/ 411089 h 812606"/>
                <a:gd name="connsiteX127" fmla="*/ 8707593 w 12346891"/>
                <a:gd name="connsiteY127" fmla="*/ 449000 h 812606"/>
                <a:gd name="connsiteX128" fmla="*/ 8702020 w 12346891"/>
                <a:gd name="connsiteY128" fmla="*/ 456073 h 812606"/>
                <a:gd name="connsiteX129" fmla="*/ 8667899 w 12346891"/>
                <a:gd name="connsiteY129" fmla="*/ 488902 h 812606"/>
                <a:gd name="connsiteX130" fmla="*/ 8642818 w 12346891"/>
                <a:gd name="connsiteY130" fmla="*/ 515951 h 812606"/>
                <a:gd name="connsiteX131" fmla="*/ 8553583 w 12346891"/>
                <a:gd name="connsiteY131" fmla="*/ 652795 h 812606"/>
                <a:gd name="connsiteX132" fmla="*/ 8536073 w 12346891"/>
                <a:gd name="connsiteY132" fmla="*/ 693279 h 812606"/>
                <a:gd name="connsiteX133" fmla="*/ 8553757 w 12346891"/>
                <a:gd name="connsiteY133" fmla="*/ 635378 h 812606"/>
                <a:gd name="connsiteX134" fmla="*/ 8590096 w 12346891"/>
                <a:gd name="connsiteY134" fmla="*/ 553928 h 812606"/>
                <a:gd name="connsiteX135" fmla="*/ 8548816 w 12346891"/>
                <a:gd name="connsiteY135" fmla="*/ 583206 h 812606"/>
                <a:gd name="connsiteX136" fmla="*/ 8275244 w 12346891"/>
                <a:gd name="connsiteY136" fmla="*/ 660611 h 812606"/>
                <a:gd name="connsiteX137" fmla="*/ 7904817 w 12346891"/>
                <a:gd name="connsiteY137" fmla="*/ 512015 h 812606"/>
                <a:gd name="connsiteX138" fmla="*/ 7856610 w 12346891"/>
                <a:gd name="connsiteY138" fmla="*/ 464676 h 812606"/>
                <a:gd name="connsiteX139" fmla="*/ 7852297 w 12346891"/>
                <a:gd name="connsiteY139" fmla="*/ 473299 h 812606"/>
                <a:gd name="connsiteX140" fmla="*/ 7842761 w 12346891"/>
                <a:gd name="connsiteY140" fmla="*/ 455635 h 812606"/>
                <a:gd name="connsiteX141" fmla="*/ 7402931 w 12346891"/>
                <a:gd name="connsiteY141" fmla="*/ 168309 h 812606"/>
                <a:gd name="connsiteX142" fmla="*/ 6979869 w 12346891"/>
                <a:gd name="connsiteY142" fmla="*/ 428742 h 812606"/>
                <a:gd name="connsiteX143" fmla="*/ 6979618 w 12346891"/>
                <a:gd name="connsiteY143" fmla="*/ 429151 h 812606"/>
                <a:gd name="connsiteX144" fmla="*/ 6978126 w 12346891"/>
                <a:gd name="connsiteY144" fmla="*/ 432245 h 812606"/>
                <a:gd name="connsiteX145" fmla="*/ 6951340 w 12346891"/>
                <a:gd name="connsiteY145" fmla="*/ 480215 h 812606"/>
                <a:gd name="connsiteX146" fmla="*/ 6938084 w 12346891"/>
                <a:gd name="connsiteY146" fmla="*/ 500850 h 812606"/>
                <a:gd name="connsiteX147" fmla="*/ 6920595 w 12346891"/>
                <a:gd name="connsiteY147" fmla="*/ 541286 h 812606"/>
                <a:gd name="connsiteX148" fmla="*/ 6928286 w 12346891"/>
                <a:gd name="connsiteY148" fmla="*/ 516102 h 812606"/>
                <a:gd name="connsiteX149" fmla="*/ 6922176 w 12346891"/>
                <a:gd name="connsiteY149" fmla="*/ 525614 h 812606"/>
                <a:gd name="connsiteX150" fmla="*/ 6430425 w 12346891"/>
                <a:gd name="connsiteY150" fmla="*/ 812604 h 812606"/>
                <a:gd name="connsiteX151" fmla="*/ 6059997 w 12346891"/>
                <a:gd name="connsiteY151" fmla="*/ 664008 h 812606"/>
                <a:gd name="connsiteX152" fmla="*/ 6011791 w 12346891"/>
                <a:gd name="connsiteY152" fmla="*/ 616669 h 812606"/>
                <a:gd name="connsiteX153" fmla="*/ 6007477 w 12346891"/>
                <a:gd name="connsiteY153" fmla="*/ 625293 h 812606"/>
                <a:gd name="connsiteX154" fmla="*/ 5997942 w 12346891"/>
                <a:gd name="connsiteY154" fmla="*/ 607628 h 812606"/>
                <a:gd name="connsiteX155" fmla="*/ 5558112 w 12346891"/>
                <a:gd name="connsiteY155" fmla="*/ 320302 h 812606"/>
                <a:gd name="connsiteX156" fmla="*/ 5292503 w 12346891"/>
                <a:gd name="connsiteY156" fmla="*/ 411089 h 812606"/>
                <a:gd name="connsiteX157" fmla="*/ 5247298 w 12346891"/>
                <a:gd name="connsiteY157" fmla="*/ 448999 h 812606"/>
                <a:gd name="connsiteX158" fmla="*/ 5241722 w 12346891"/>
                <a:gd name="connsiteY158" fmla="*/ 456075 h 812606"/>
                <a:gd name="connsiteX159" fmla="*/ 5207592 w 12346891"/>
                <a:gd name="connsiteY159" fmla="*/ 488913 h 812606"/>
                <a:gd name="connsiteX160" fmla="*/ 5182520 w 12346891"/>
                <a:gd name="connsiteY160" fmla="*/ 515952 h 812606"/>
                <a:gd name="connsiteX161" fmla="*/ 5093285 w 12346891"/>
                <a:gd name="connsiteY161" fmla="*/ 652796 h 812606"/>
                <a:gd name="connsiteX162" fmla="*/ 5093459 w 12346891"/>
                <a:gd name="connsiteY162" fmla="*/ 635379 h 812606"/>
                <a:gd name="connsiteX163" fmla="*/ 5129797 w 12346891"/>
                <a:gd name="connsiteY163" fmla="*/ 553930 h 812606"/>
                <a:gd name="connsiteX164" fmla="*/ 5088518 w 12346891"/>
                <a:gd name="connsiteY164" fmla="*/ 583208 h 812606"/>
                <a:gd name="connsiteX165" fmla="*/ 4814946 w 12346891"/>
                <a:gd name="connsiteY165" fmla="*/ 660613 h 812606"/>
                <a:gd name="connsiteX166" fmla="*/ 4444519 w 12346891"/>
                <a:gd name="connsiteY166" fmla="*/ 512017 h 812606"/>
                <a:gd name="connsiteX167" fmla="*/ 4396312 w 12346891"/>
                <a:gd name="connsiteY167" fmla="*/ 464678 h 812606"/>
                <a:gd name="connsiteX168" fmla="*/ 4391999 w 12346891"/>
                <a:gd name="connsiteY168" fmla="*/ 473301 h 812606"/>
                <a:gd name="connsiteX169" fmla="*/ 4382463 w 12346891"/>
                <a:gd name="connsiteY169" fmla="*/ 455637 h 812606"/>
                <a:gd name="connsiteX170" fmla="*/ 3942634 w 12346891"/>
                <a:gd name="connsiteY170" fmla="*/ 168311 h 812606"/>
                <a:gd name="connsiteX171" fmla="*/ 3519572 w 12346891"/>
                <a:gd name="connsiteY171" fmla="*/ 428744 h 812606"/>
                <a:gd name="connsiteX172" fmla="*/ 3519320 w 12346891"/>
                <a:gd name="connsiteY172" fmla="*/ 429153 h 812606"/>
                <a:gd name="connsiteX173" fmla="*/ 3517828 w 12346891"/>
                <a:gd name="connsiteY173" fmla="*/ 432247 h 812606"/>
                <a:gd name="connsiteX174" fmla="*/ 3491042 w 12346891"/>
                <a:gd name="connsiteY174" fmla="*/ 480217 h 812606"/>
                <a:gd name="connsiteX175" fmla="*/ 3477786 w 12346891"/>
                <a:gd name="connsiteY175" fmla="*/ 500852 h 812606"/>
                <a:gd name="connsiteX176" fmla="*/ 3460297 w 12346891"/>
                <a:gd name="connsiteY176" fmla="*/ 541288 h 812606"/>
                <a:gd name="connsiteX177" fmla="*/ 3467989 w 12346891"/>
                <a:gd name="connsiteY177" fmla="*/ 516104 h 812606"/>
                <a:gd name="connsiteX178" fmla="*/ 3461878 w 12346891"/>
                <a:gd name="connsiteY178" fmla="*/ 525616 h 812606"/>
                <a:gd name="connsiteX179" fmla="*/ 2970127 w 12346891"/>
                <a:gd name="connsiteY179" fmla="*/ 812606 h 812606"/>
                <a:gd name="connsiteX180" fmla="*/ 2599700 w 12346891"/>
                <a:gd name="connsiteY180" fmla="*/ 664010 h 812606"/>
                <a:gd name="connsiteX181" fmla="*/ 2551493 w 12346891"/>
                <a:gd name="connsiteY181" fmla="*/ 616671 h 812606"/>
                <a:gd name="connsiteX182" fmla="*/ 2547180 w 12346891"/>
                <a:gd name="connsiteY182" fmla="*/ 625295 h 812606"/>
                <a:gd name="connsiteX183" fmla="*/ 2537644 w 12346891"/>
                <a:gd name="connsiteY183" fmla="*/ 607630 h 812606"/>
                <a:gd name="connsiteX184" fmla="*/ 2097815 w 12346891"/>
                <a:gd name="connsiteY184" fmla="*/ 320304 h 812606"/>
                <a:gd name="connsiteX185" fmla="*/ 1832205 w 12346891"/>
                <a:gd name="connsiteY185" fmla="*/ 411091 h 812606"/>
                <a:gd name="connsiteX186" fmla="*/ 1787001 w 12346891"/>
                <a:gd name="connsiteY186" fmla="*/ 449001 h 812606"/>
                <a:gd name="connsiteX187" fmla="*/ 1781424 w 12346891"/>
                <a:gd name="connsiteY187" fmla="*/ 456077 h 812606"/>
                <a:gd name="connsiteX188" fmla="*/ 1747295 w 12346891"/>
                <a:gd name="connsiteY188" fmla="*/ 488915 h 812606"/>
                <a:gd name="connsiteX189" fmla="*/ 1722223 w 12346891"/>
                <a:gd name="connsiteY189" fmla="*/ 515954 h 812606"/>
                <a:gd name="connsiteX190" fmla="*/ 1632988 w 12346891"/>
                <a:gd name="connsiteY190" fmla="*/ 652798 h 812606"/>
                <a:gd name="connsiteX191" fmla="*/ 1669499 w 12346891"/>
                <a:gd name="connsiteY191" fmla="*/ 553933 h 812606"/>
                <a:gd name="connsiteX192" fmla="*/ 1628221 w 12346891"/>
                <a:gd name="connsiteY192" fmla="*/ 583210 h 812606"/>
                <a:gd name="connsiteX193" fmla="*/ 1354648 w 12346891"/>
                <a:gd name="connsiteY193" fmla="*/ 660615 h 812606"/>
                <a:gd name="connsiteX194" fmla="*/ 984221 w 12346891"/>
                <a:gd name="connsiteY194" fmla="*/ 512019 h 812606"/>
                <a:gd name="connsiteX195" fmla="*/ 936015 w 12346891"/>
                <a:gd name="connsiteY195" fmla="*/ 464680 h 812606"/>
                <a:gd name="connsiteX196" fmla="*/ 931701 w 12346891"/>
                <a:gd name="connsiteY196" fmla="*/ 473303 h 812606"/>
                <a:gd name="connsiteX197" fmla="*/ 922165 w 12346891"/>
                <a:gd name="connsiteY197" fmla="*/ 455639 h 812606"/>
                <a:gd name="connsiteX198" fmla="*/ 482336 w 12346891"/>
                <a:gd name="connsiteY198" fmla="*/ 168313 h 812606"/>
                <a:gd name="connsiteX199" fmla="*/ 59274 w 12346891"/>
                <a:gd name="connsiteY199" fmla="*/ 428746 h 812606"/>
                <a:gd name="connsiteX200" fmla="*/ 59022 w 12346891"/>
                <a:gd name="connsiteY200" fmla="*/ 429155 h 812606"/>
                <a:gd name="connsiteX201" fmla="*/ 57530 w 12346891"/>
                <a:gd name="connsiteY201" fmla="*/ 432249 h 812606"/>
                <a:gd name="connsiteX202" fmla="*/ 30744 w 12346891"/>
                <a:gd name="connsiteY202" fmla="*/ 480219 h 812606"/>
                <a:gd name="connsiteX203" fmla="*/ 17488 w 12346891"/>
                <a:gd name="connsiteY203" fmla="*/ 500854 h 812606"/>
                <a:gd name="connsiteX204" fmla="*/ -1 w 12346891"/>
                <a:gd name="connsiteY204" fmla="*/ 541290 h 812606"/>
                <a:gd name="connsiteX205" fmla="*/ 7691 w 12346891"/>
                <a:gd name="connsiteY205" fmla="*/ 516106 h 812606"/>
                <a:gd name="connsiteX206" fmla="*/ 1580 w 12346891"/>
                <a:gd name="connsiteY206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48317 w 12346893"/>
                <a:gd name="connsiteY20" fmla="*/ 177230 h 812606"/>
                <a:gd name="connsiteX21" fmla="*/ 1911979 w 12346893"/>
                <a:gd name="connsiteY21" fmla="*/ 258678 h 812606"/>
                <a:gd name="connsiteX22" fmla="*/ 1953257 w 12346893"/>
                <a:gd name="connsiteY22" fmla="*/ 229401 h 812606"/>
                <a:gd name="connsiteX23" fmla="*/ 2226830 w 12346893"/>
                <a:gd name="connsiteY23" fmla="*/ 151996 h 812606"/>
                <a:gd name="connsiteX24" fmla="*/ 2597257 w 12346893"/>
                <a:gd name="connsiteY24" fmla="*/ 300592 h 812606"/>
                <a:gd name="connsiteX25" fmla="*/ 2645463 w 12346893"/>
                <a:gd name="connsiteY25" fmla="*/ 347931 h 812606"/>
                <a:gd name="connsiteX26" fmla="*/ 2649777 w 12346893"/>
                <a:gd name="connsiteY26" fmla="*/ 339308 h 812606"/>
                <a:gd name="connsiteX27" fmla="*/ 2659313 w 12346893"/>
                <a:gd name="connsiteY27" fmla="*/ 356972 h 812606"/>
                <a:gd name="connsiteX28" fmla="*/ 3099142 w 12346893"/>
                <a:gd name="connsiteY28" fmla="*/ 644298 h 812606"/>
                <a:gd name="connsiteX29" fmla="*/ 3522204 w 12346893"/>
                <a:gd name="connsiteY29" fmla="*/ 383865 h 812606"/>
                <a:gd name="connsiteX30" fmla="*/ 3522456 w 12346893"/>
                <a:gd name="connsiteY30" fmla="*/ 383456 h 812606"/>
                <a:gd name="connsiteX31" fmla="*/ 3523948 w 12346893"/>
                <a:gd name="connsiteY31" fmla="*/ 380362 h 812606"/>
                <a:gd name="connsiteX32" fmla="*/ 3550734 w 12346893"/>
                <a:gd name="connsiteY32" fmla="*/ 332392 h 812606"/>
                <a:gd name="connsiteX33" fmla="*/ 3563989 w 12346893"/>
                <a:gd name="connsiteY33" fmla="*/ 311757 h 812606"/>
                <a:gd name="connsiteX34" fmla="*/ 3581479 w 12346893"/>
                <a:gd name="connsiteY34" fmla="*/ 271321 h 812606"/>
                <a:gd name="connsiteX35" fmla="*/ 3573787 w 12346893"/>
                <a:gd name="connsiteY35" fmla="*/ 296505 h 812606"/>
                <a:gd name="connsiteX36" fmla="*/ 3579897 w 12346893"/>
                <a:gd name="connsiteY36" fmla="*/ 286993 h 812606"/>
                <a:gd name="connsiteX37" fmla="*/ 4071649 w 12346893"/>
                <a:gd name="connsiteY37" fmla="*/ 3 h 812606"/>
                <a:gd name="connsiteX38" fmla="*/ 4442076 w 12346893"/>
                <a:gd name="connsiteY38" fmla="*/ 148599 h 812606"/>
                <a:gd name="connsiteX39" fmla="*/ 4490282 w 12346893"/>
                <a:gd name="connsiteY39" fmla="*/ 195938 h 812606"/>
                <a:gd name="connsiteX40" fmla="*/ 4494596 w 12346893"/>
                <a:gd name="connsiteY40" fmla="*/ 187314 h 812606"/>
                <a:gd name="connsiteX41" fmla="*/ 4504132 w 12346893"/>
                <a:gd name="connsiteY41" fmla="*/ 204979 h 812606"/>
                <a:gd name="connsiteX42" fmla="*/ 4943961 w 12346893"/>
                <a:gd name="connsiteY42" fmla="*/ 492304 h 812606"/>
                <a:gd name="connsiteX43" fmla="*/ 5209571 w 12346893"/>
                <a:gd name="connsiteY43" fmla="*/ 401517 h 812606"/>
                <a:gd name="connsiteX44" fmla="*/ 5254775 w 12346893"/>
                <a:gd name="connsiteY44" fmla="*/ 363608 h 812606"/>
                <a:gd name="connsiteX45" fmla="*/ 5260352 w 12346893"/>
                <a:gd name="connsiteY45" fmla="*/ 356532 h 812606"/>
                <a:gd name="connsiteX46" fmla="*/ 5294481 w 12346893"/>
                <a:gd name="connsiteY46" fmla="*/ 323694 h 812606"/>
                <a:gd name="connsiteX47" fmla="*/ 5319553 w 12346893"/>
                <a:gd name="connsiteY47" fmla="*/ 296655 h 812606"/>
                <a:gd name="connsiteX48" fmla="*/ 5408788 w 12346893"/>
                <a:gd name="connsiteY48" fmla="*/ 159811 h 812606"/>
                <a:gd name="connsiteX49" fmla="*/ 5426298 w 12346893"/>
                <a:gd name="connsiteY49" fmla="*/ 119327 h 812606"/>
                <a:gd name="connsiteX50" fmla="*/ 5408614 w 12346893"/>
                <a:gd name="connsiteY50" fmla="*/ 177228 h 812606"/>
                <a:gd name="connsiteX51" fmla="*/ 5372276 w 12346893"/>
                <a:gd name="connsiteY51" fmla="*/ 258677 h 812606"/>
                <a:gd name="connsiteX52" fmla="*/ 5413555 w 12346893"/>
                <a:gd name="connsiteY52" fmla="*/ 229399 h 812606"/>
                <a:gd name="connsiteX53" fmla="*/ 5687128 w 12346893"/>
                <a:gd name="connsiteY53" fmla="*/ 151994 h 812606"/>
                <a:gd name="connsiteX54" fmla="*/ 6057555 w 12346893"/>
                <a:gd name="connsiteY54" fmla="*/ 300590 h 812606"/>
                <a:gd name="connsiteX55" fmla="*/ 6105761 w 12346893"/>
                <a:gd name="connsiteY55" fmla="*/ 347929 h 812606"/>
                <a:gd name="connsiteX56" fmla="*/ 6110075 w 12346893"/>
                <a:gd name="connsiteY56" fmla="*/ 339306 h 812606"/>
                <a:gd name="connsiteX57" fmla="*/ 6119611 w 12346893"/>
                <a:gd name="connsiteY57" fmla="*/ 356970 h 812606"/>
                <a:gd name="connsiteX58" fmla="*/ 6559439 w 12346893"/>
                <a:gd name="connsiteY58" fmla="*/ 644296 h 812606"/>
                <a:gd name="connsiteX59" fmla="*/ 6982502 w 12346893"/>
                <a:gd name="connsiteY59" fmla="*/ 383863 h 812606"/>
                <a:gd name="connsiteX60" fmla="*/ 6982753 w 12346893"/>
                <a:gd name="connsiteY60" fmla="*/ 383454 h 812606"/>
                <a:gd name="connsiteX61" fmla="*/ 6984246 w 12346893"/>
                <a:gd name="connsiteY61" fmla="*/ 380360 h 812606"/>
                <a:gd name="connsiteX62" fmla="*/ 7011032 w 12346893"/>
                <a:gd name="connsiteY62" fmla="*/ 332390 h 812606"/>
                <a:gd name="connsiteX63" fmla="*/ 7024286 w 12346893"/>
                <a:gd name="connsiteY63" fmla="*/ 311755 h 812606"/>
                <a:gd name="connsiteX64" fmla="*/ 7041777 w 12346893"/>
                <a:gd name="connsiteY64" fmla="*/ 271319 h 812606"/>
                <a:gd name="connsiteX65" fmla="*/ 7034085 w 12346893"/>
                <a:gd name="connsiteY65" fmla="*/ 296503 h 812606"/>
                <a:gd name="connsiteX66" fmla="*/ 7040195 w 12346893"/>
                <a:gd name="connsiteY66" fmla="*/ 286991 h 812606"/>
                <a:gd name="connsiteX67" fmla="*/ 7531947 w 12346893"/>
                <a:gd name="connsiteY67" fmla="*/ 1 h 812606"/>
                <a:gd name="connsiteX68" fmla="*/ 7902374 w 12346893"/>
                <a:gd name="connsiteY68" fmla="*/ 148597 h 812606"/>
                <a:gd name="connsiteX69" fmla="*/ 7950580 w 12346893"/>
                <a:gd name="connsiteY69" fmla="*/ 195936 h 812606"/>
                <a:gd name="connsiteX70" fmla="*/ 7954894 w 12346893"/>
                <a:gd name="connsiteY70" fmla="*/ 187312 h 812606"/>
                <a:gd name="connsiteX71" fmla="*/ 7964430 w 12346893"/>
                <a:gd name="connsiteY71" fmla="*/ 204977 h 812606"/>
                <a:gd name="connsiteX72" fmla="*/ 8404258 w 12346893"/>
                <a:gd name="connsiteY72" fmla="*/ 492302 h 812606"/>
                <a:gd name="connsiteX73" fmla="*/ 8669869 w 12346893"/>
                <a:gd name="connsiteY73" fmla="*/ 401515 h 812606"/>
                <a:gd name="connsiteX74" fmla="*/ 8715076 w 12346893"/>
                <a:gd name="connsiteY74" fmla="*/ 363604 h 812606"/>
                <a:gd name="connsiteX75" fmla="*/ 8720650 w 12346893"/>
                <a:gd name="connsiteY75" fmla="*/ 356531 h 812606"/>
                <a:gd name="connsiteX76" fmla="*/ 8754770 w 12346893"/>
                <a:gd name="connsiteY76" fmla="*/ 323702 h 812606"/>
                <a:gd name="connsiteX77" fmla="*/ 8779851 w 12346893"/>
                <a:gd name="connsiteY77" fmla="*/ 296653 h 812606"/>
                <a:gd name="connsiteX78" fmla="*/ 8869086 w 12346893"/>
                <a:gd name="connsiteY78" fmla="*/ 159809 h 812606"/>
                <a:gd name="connsiteX79" fmla="*/ 8886596 w 12346893"/>
                <a:gd name="connsiteY79" fmla="*/ 119325 h 812606"/>
                <a:gd name="connsiteX80" fmla="*/ 8868912 w 12346893"/>
                <a:gd name="connsiteY80" fmla="*/ 177226 h 812606"/>
                <a:gd name="connsiteX81" fmla="*/ 8832573 w 12346893"/>
                <a:gd name="connsiteY81" fmla="*/ 258676 h 812606"/>
                <a:gd name="connsiteX82" fmla="*/ 8873853 w 12346893"/>
                <a:gd name="connsiteY82" fmla="*/ 229399 h 812606"/>
                <a:gd name="connsiteX83" fmla="*/ 9147426 w 12346893"/>
                <a:gd name="connsiteY83" fmla="*/ 151993 h 812606"/>
                <a:gd name="connsiteX84" fmla="*/ 9517853 w 12346893"/>
                <a:gd name="connsiteY84" fmla="*/ 300589 h 812606"/>
                <a:gd name="connsiteX85" fmla="*/ 9566059 w 12346893"/>
                <a:gd name="connsiteY85" fmla="*/ 347928 h 812606"/>
                <a:gd name="connsiteX86" fmla="*/ 9570373 w 12346893"/>
                <a:gd name="connsiteY86" fmla="*/ 339305 h 812606"/>
                <a:gd name="connsiteX87" fmla="*/ 9579908 w 12346893"/>
                <a:gd name="connsiteY87" fmla="*/ 356969 h 812606"/>
                <a:gd name="connsiteX88" fmla="*/ 10019738 w 12346893"/>
                <a:gd name="connsiteY88" fmla="*/ 644295 h 812606"/>
                <a:gd name="connsiteX89" fmla="*/ 10442800 w 12346893"/>
                <a:gd name="connsiteY89" fmla="*/ 383862 h 812606"/>
                <a:gd name="connsiteX90" fmla="*/ 10443052 w 12346893"/>
                <a:gd name="connsiteY90" fmla="*/ 383453 h 812606"/>
                <a:gd name="connsiteX91" fmla="*/ 10444544 w 12346893"/>
                <a:gd name="connsiteY91" fmla="*/ 380359 h 812606"/>
                <a:gd name="connsiteX92" fmla="*/ 10471330 w 12346893"/>
                <a:gd name="connsiteY92" fmla="*/ 332389 h 812606"/>
                <a:gd name="connsiteX93" fmla="*/ 10484585 w 12346893"/>
                <a:gd name="connsiteY93" fmla="*/ 311754 h 812606"/>
                <a:gd name="connsiteX94" fmla="*/ 10502074 w 12346893"/>
                <a:gd name="connsiteY94" fmla="*/ 271318 h 812606"/>
                <a:gd name="connsiteX95" fmla="*/ 10494383 w 12346893"/>
                <a:gd name="connsiteY95" fmla="*/ 296502 h 812606"/>
                <a:gd name="connsiteX96" fmla="*/ 10500493 w 12346893"/>
                <a:gd name="connsiteY96" fmla="*/ 286990 h 812606"/>
                <a:gd name="connsiteX97" fmla="*/ 10992245 w 12346893"/>
                <a:gd name="connsiteY97" fmla="*/ 0 h 812606"/>
                <a:gd name="connsiteX98" fmla="*/ 11362672 w 12346893"/>
                <a:gd name="connsiteY98" fmla="*/ 148596 h 812606"/>
                <a:gd name="connsiteX99" fmla="*/ 11410878 w 12346893"/>
                <a:gd name="connsiteY99" fmla="*/ 195935 h 812606"/>
                <a:gd name="connsiteX100" fmla="*/ 11415192 w 12346893"/>
                <a:gd name="connsiteY100" fmla="*/ 187311 h 812606"/>
                <a:gd name="connsiteX101" fmla="*/ 11424728 w 12346893"/>
                <a:gd name="connsiteY101" fmla="*/ 204976 h 812606"/>
                <a:gd name="connsiteX102" fmla="*/ 11864557 w 12346893"/>
                <a:gd name="connsiteY102" fmla="*/ 492302 h 812606"/>
                <a:gd name="connsiteX103" fmla="*/ 12329384 w 12346893"/>
                <a:gd name="connsiteY103" fmla="*/ 159808 h 812606"/>
                <a:gd name="connsiteX104" fmla="*/ 12346893 w 12346893"/>
                <a:gd name="connsiteY104" fmla="*/ 119324 h 812606"/>
                <a:gd name="connsiteX105" fmla="*/ 12329210 w 12346893"/>
                <a:gd name="connsiteY105" fmla="*/ 177225 h 812606"/>
                <a:gd name="connsiteX106" fmla="*/ 11735544 w 12346893"/>
                <a:gd name="connsiteY106" fmla="*/ 660610 h 812606"/>
                <a:gd name="connsiteX107" fmla="*/ 11365117 w 12346893"/>
                <a:gd name="connsiteY107" fmla="*/ 512014 h 812606"/>
                <a:gd name="connsiteX108" fmla="*/ 11316911 w 12346893"/>
                <a:gd name="connsiteY108" fmla="*/ 464675 h 812606"/>
                <a:gd name="connsiteX109" fmla="*/ 11312596 w 12346893"/>
                <a:gd name="connsiteY109" fmla="*/ 473298 h 812606"/>
                <a:gd name="connsiteX110" fmla="*/ 11303061 w 12346893"/>
                <a:gd name="connsiteY110" fmla="*/ 455634 h 812606"/>
                <a:gd name="connsiteX111" fmla="*/ 10863232 w 12346893"/>
                <a:gd name="connsiteY111" fmla="*/ 168308 h 812606"/>
                <a:gd name="connsiteX112" fmla="*/ 10440170 w 12346893"/>
                <a:gd name="connsiteY112" fmla="*/ 428741 h 812606"/>
                <a:gd name="connsiteX113" fmla="*/ 10439918 w 12346893"/>
                <a:gd name="connsiteY113" fmla="*/ 429150 h 812606"/>
                <a:gd name="connsiteX114" fmla="*/ 10438426 w 12346893"/>
                <a:gd name="connsiteY114" fmla="*/ 432244 h 812606"/>
                <a:gd name="connsiteX115" fmla="*/ 10411639 w 12346893"/>
                <a:gd name="connsiteY115" fmla="*/ 480214 h 812606"/>
                <a:gd name="connsiteX116" fmla="*/ 10398385 w 12346893"/>
                <a:gd name="connsiteY116" fmla="*/ 500849 h 812606"/>
                <a:gd name="connsiteX117" fmla="*/ 10380895 w 12346893"/>
                <a:gd name="connsiteY117" fmla="*/ 541285 h 812606"/>
                <a:gd name="connsiteX118" fmla="*/ 10388586 w 12346893"/>
                <a:gd name="connsiteY118" fmla="*/ 516101 h 812606"/>
                <a:gd name="connsiteX119" fmla="*/ 10382477 w 12346893"/>
                <a:gd name="connsiteY119" fmla="*/ 525613 h 812606"/>
                <a:gd name="connsiteX120" fmla="*/ 9890724 w 12346893"/>
                <a:gd name="connsiteY120" fmla="*/ 812603 h 812606"/>
                <a:gd name="connsiteX121" fmla="*/ 9520297 w 12346893"/>
                <a:gd name="connsiteY121" fmla="*/ 664007 h 812606"/>
                <a:gd name="connsiteX122" fmla="*/ 9472091 w 12346893"/>
                <a:gd name="connsiteY122" fmla="*/ 616668 h 812606"/>
                <a:gd name="connsiteX123" fmla="*/ 9467777 w 12346893"/>
                <a:gd name="connsiteY123" fmla="*/ 625292 h 812606"/>
                <a:gd name="connsiteX124" fmla="*/ 9458242 w 12346893"/>
                <a:gd name="connsiteY124" fmla="*/ 607627 h 812606"/>
                <a:gd name="connsiteX125" fmla="*/ 9018413 w 12346893"/>
                <a:gd name="connsiteY125" fmla="*/ 320302 h 812606"/>
                <a:gd name="connsiteX126" fmla="*/ 8752802 w 12346893"/>
                <a:gd name="connsiteY126" fmla="*/ 411089 h 812606"/>
                <a:gd name="connsiteX127" fmla="*/ 8707595 w 12346893"/>
                <a:gd name="connsiteY127" fmla="*/ 449000 h 812606"/>
                <a:gd name="connsiteX128" fmla="*/ 8702022 w 12346893"/>
                <a:gd name="connsiteY128" fmla="*/ 456073 h 812606"/>
                <a:gd name="connsiteX129" fmla="*/ 8667901 w 12346893"/>
                <a:gd name="connsiteY129" fmla="*/ 488902 h 812606"/>
                <a:gd name="connsiteX130" fmla="*/ 8642820 w 12346893"/>
                <a:gd name="connsiteY130" fmla="*/ 515951 h 812606"/>
                <a:gd name="connsiteX131" fmla="*/ 8553585 w 12346893"/>
                <a:gd name="connsiteY131" fmla="*/ 652795 h 812606"/>
                <a:gd name="connsiteX132" fmla="*/ 8536075 w 12346893"/>
                <a:gd name="connsiteY132" fmla="*/ 693279 h 812606"/>
                <a:gd name="connsiteX133" fmla="*/ 8553759 w 12346893"/>
                <a:gd name="connsiteY133" fmla="*/ 635378 h 812606"/>
                <a:gd name="connsiteX134" fmla="*/ 8590098 w 12346893"/>
                <a:gd name="connsiteY134" fmla="*/ 553928 h 812606"/>
                <a:gd name="connsiteX135" fmla="*/ 8548818 w 12346893"/>
                <a:gd name="connsiteY135" fmla="*/ 583206 h 812606"/>
                <a:gd name="connsiteX136" fmla="*/ 8275246 w 12346893"/>
                <a:gd name="connsiteY136" fmla="*/ 660611 h 812606"/>
                <a:gd name="connsiteX137" fmla="*/ 7904819 w 12346893"/>
                <a:gd name="connsiteY137" fmla="*/ 512015 h 812606"/>
                <a:gd name="connsiteX138" fmla="*/ 7856612 w 12346893"/>
                <a:gd name="connsiteY138" fmla="*/ 464676 h 812606"/>
                <a:gd name="connsiteX139" fmla="*/ 7852299 w 12346893"/>
                <a:gd name="connsiteY139" fmla="*/ 473299 h 812606"/>
                <a:gd name="connsiteX140" fmla="*/ 7842763 w 12346893"/>
                <a:gd name="connsiteY140" fmla="*/ 455635 h 812606"/>
                <a:gd name="connsiteX141" fmla="*/ 7402933 w 12346893"/>
                <a:gd name="connsiteY141" fmla="*/ 168309 h 812606"/>
                <a:gd name="connsiteX142" fmla="*/ 6979871 w 12346893"/>
                <a:gd name="connsiteY142" fmla="*/ 428742 h 812606"/>
                <a:gd name="connsiteX143" fmla="*/ 6979620 w 12346893"/>
                <a:gd name="connsiteY143" fmla="*/ 429151 h 812606"/>
                <a:gd name="connsiteX144" fmla="*/ 6978128 w 12346893"/>
                <a:gd name="connsiteY144" fmla="*/ 432245 h 812606"/>
                <a:gd name="connsiteX145" fmla="*/ 6951342 w 12346893"/>
                <a:gd name="connsiteY145" fmla="*/ 480215 h 812606"/>
                <a:gd name="connsiteX146" fmla="*/ 6938086 w 12346893"/>
                <a:gd name="connsiteY146" fmla="*/ 500850 h 812606"/>
                <a:gd name="connsiteX147" fmla="*/ 6920597 w 12346893"/>
                <a:gd name="connsiteY147" fmla="*/ 541286 h 812606"/>
                <a:gd name="connsiteX148" fmla="*/ 6928288 w 12346893"/>
                <a:gd name="connsiteY148" fmla="*/ 516102 h 812606"/>
                <a:gd name="connsiteX149" fmla="*/ 6922178 w 12346893"/>
                <a:gd name="connsiteY149" fmla="*/ 525614 h 812606"/>
                <a:gd name="connsiteX150" fmla="*/ 6430427 w 12346893"/>
                <a:gd name="connsiteY150" fmla="*/ 812604 h 812606"/>
                <a:gd name="connsiteX151" fmla="*/ 6059999 w 12346893"/>
                <a:gd name="connsiteY151" fmla="*/ 664008 h 812606"/>
                <a:gd name="connsiteX152" fmla="*/ 6011793 w 12346893"/>
                <a:gd name="connsiteY152" fmla="*/ 616669 h 812606"/>
                <a:gd name="connsiteX153" fmla="*/ 6007479 w 12346893"/>
                <a:gd name="connsiteY153" fmla="*/ 625293 h 812606"/>
                <a:gd name="connsiteX154" fmla="*/ 5997944 w 12346893"/>
                <a:gd name="connsiteY154" fmla="*/ 607628 h 812606"/>
                <a:gd name="connsiteX155" fmla="*/ 5558114 w 12346893"/>
                <a:gd name="connsiteY155" fmla="*/ 320302 h 812606"/>
                <a:gd name="connsiteX156" fmla="*/ 5292505 w 12346893"/>
                <a:gd name="connsiteY156" fmla="*/ 411089 h 812606"/>
                <a:gd name="connsiteX157" fmla="*/ 5247300 w 12346893"/>
                <a:gd name="connsiteY157" fmla="*/ 448999 h 812606"/>
                <a:gd name="connsiteX158" fmla="*/ 5241724 w 12346893"/>
                <a:gd name="connsiteY158" fmla="*/ 456075 h 812606"/>
                <a:gd name="connsiteX159" fmla="*/ 5207594 w 12346893"/>
                <a:gd name="connsiteY159" fmla="*/ 488913 h 812606"/>
                <a:gd name="connsiteX160" fmla="*/ 5182522 w 12346893"/>
                <a:gd name="connsiteY160" fmla="*/ 515952 h 812606"/>
                <a:gd name="connsiteX161" fmla="*/ 5093287 w 12346893"/>
                <a:gd name="connsiteY161" fmla="*/ 652796 h 812606"/>
                <a:gd name="connsiteX162" fmla="*/ 5129799 w 12346893"/>
                <a:gd name="connsiteY162" fmla="*/ 553930 h 812606"/>
                <a:gd name="connsiteX163" fmla="*/ 5088520 w 12346893"/>
                <a:gd name="connsiteY163" fmla="*/ 583208 h 812606"/>
                <a:gd name="connsiteX164" fmla="*/ 4814948 w 12346893"/>
                <a:gd name="connsiteY164" fmla="*/ 660613 h 812606"/>
                <a:gd name="connsiteX165" fmla="*/ 4444521 w 12346893"/>
                <a:gd name="connsiteY165" fmla="*/ 512017 h 812606"/>
                <a:gd name="connsiteX166" fmla="*/ 4396314 w 12346893"/>
                <a:gd name="connsiteY166" fmla="*/ 464678 h 812606"/>
                <a:gd name="connsiteX167" fmla="*/ 4392001 w 12346893"/>
                <a:gd name="connsiteY167" fmla="*/ 473301 h 812606"/>
                <a:gd name="connsiteX168" fmla="*/ 4382465 w 12346893"/>
                <a:gd name="connsiteY168" fmla="*/ 455637 h 812606"/>
                <a:gd name="connsiteX169" fmla="*/ 3942636 w 12346893"/>
                <a:gd name="connsiteY169" fmla="*/ 168311 h 812606"/>
                <a:gd name="connsiteX170" fmla="*/ 3519574 w 12346893"/>
                <a:gd name="connsiteY170" fmla="*/ 428744 h 812606"/>
                <a:gd name="connsiteX171" fmla="*/ 3519322 w 12346893"/>
                <a:gd name="connsiteY171" fmla="*/ 429153 h 812606"/>
                <a:gd name="connsiteX172" fmla="*/ 3517830 w 12346893"/>
                <a:gd name="connsiteY172" fmla="*/ 432247 h 812606"/>
                <a:gd name="connsiteX173" fmla="*/ 3491044 w 12346893"/>
                <a:gd name="connsiteY173" fmla="*/ 480217 h 812606"/>
                <a:gd name="connsiteX174" fmla="*/ 3477788 w 12346893"/>
                <a:gd name="connsiteY174" fmla="*/ 500852 h 812606"/>
                <a:gd name="connsiteX175" fmla="*/ 3460299 w 12346893"/>
                <a:gd name="connsiteY175" fmla="*/ 541288 h 812606"/>
                <a:gd name="connsiteX176" fmla="*/ 3467991 w 12346893"/>
                <a:gd name="connsiteY176" fmla="*/ 516104 h 812606"/>
                <a:gd name="connsiteX177" fmla="*/ 3461880 w 12346893"/>
                <a:gd name="connsiteY177" fmla="*/ 525616 h 812606"/>
                <a:gd name="connsiteX178" fmla="*/ 2970129 w 12346893"/>
                <a:gd name="connsiteY178" fmla="*/ 812606 h 812606"/>
                <a:gd name="connsiteX179" fmla="*/ 2599702 w 12346893"/>
                <a:gd name="connsiteY179" fmla="*/ 664010 h 812606"/>
                <a:gd name="connsiteX180" fmla="*/ 2551495 w 12346893"/>
                <a:gd name="connsiteY180" fmla="*/ 616671 h 812606"/>
                <a:gd name="connsiteX181" fmla="*/ 2547182 w 12346893"/>
                <a:gd name="connsiteY181" fmla="*/ 625295 h 812606"/>
                <a:gd name="connsiteX182" fmla="*/ 2537646 w 12346893"/>
                <a:gd name="connsiteY182" fmla="*/ 607630 h 812606"/>
                <a:gd name="connsiteX183" fmla="*/ 2097817 w 12346893"/>
                <a:gd name="connsiteY183" fmla="*/ 320304 h 812606"/>
                <a:gd name="connsiteX184" fmla="*/ 1832207 w 12346893"/>
                <a:gd name="connsiteY184" fmla="*/ 411091 h 812606"/>
                <a:gd name="connsiteX185" fmla="*/ 1787003 w 12346893"/>
                <a:gd name="connsiteY185" fmla="*/ 449001 h 812606"/>
                <a:gd name="connsiteX186" fmla="*/ 1781426 w 12346893"/>
                <a:gd name="connsiteY186" fmla="*/ 456077 h 812606"/>
                <a:gd name="connsiteX187" fmla="*/ 1747297 w 12346893"/>
                <a:gd name="connsiteY187" fmla="*/ 488915 h 812606"/>
                <a:gd name="connsiteX188" fmla="*/ 1722225 w 12346893"/>
                <a:gd name="connsiteY188" fmla="*/ 515954 h 812606"/>
                <a:gd name="connsiteX189" fmla="*/ 1632990 w 12346893"/>
                <a:gd name="connsiteY189" fmla="*/ 652798 h 812606"/>
                <a:gd name="connsiteX190" fmla="*/ 1669501 w 12346893"/>
                <a:gd name="connsiteY190" fmla="*/ 553933 h 812606"/>
                <a:gd name="connsiteX191" fmla="*/ 1628223 w 12346893"/>
                <a:gd name="connsiteY191" fmla="*/ 583210 h 812606"/>
                <a:gd name="connsiteX192" fmla="*/ 1354650 w 12346893"/>
                <a:gd name="connsiteY192" fmla="*/ 660615 h 812606"/>
                <a:gd name="connsiteX193" fmla="*/ 984223 w 12346893"/>
                <a:gd name="connsiteY193" fmla="*/ 512019 h 812606"/>
                <a:gd name="connsiteX194" fmla="*/ 936017 w 12346893"/>
                <a:gd name="connsiteY194" fmla="*/ 464680 h 812606"/>
                <a:gd name="connsiteX195" fmla="*/ 931703 w 12346893"/>
                <a:gd name="connsiteY195" fmla="*/ 473303 h 812606"/>
                <a:gd name="connsiteX196" fmla="*/ 922167 w 12346893"/>
                <a:gd name="connsiteY196" fmla="*/ 455639 h 812606"/>
                <a:gd name="connsiteX197" fmla="*/ 482338 w 12346893"/>
                <a:gd name="connsiteY197" fmla="*/ 168313 h 812606"/>
                <a:gd name="connsiteX198" fmla="*/ 59276 w 12346893"/>
                <a:gd name="connsiteY198" fmla="*/ 428746 h 812606"/>
                <a:gd name="connsiteX199" fmla="*/ 59024 w 12346893"/>
                <a:gd name="connsiteY199" fmla="*/ 429155 h 812606"/>
                <a:gd name="connsiteX200" fmla="*/ 57532 w 12346893"/>
                <a:gd name="connsiteY200" fmla="*/ 432249 h 812606"/>
                <a:gd name="connsiteX201" fmla="*/ 30746 w 12346893"/>
                <a:gd name="connsiteY201" fmla="*/ 480219 h 812606"/>
                <a:gd name="connsiteX202" fmla="*/ 17490 w 12346893"/>
                <a:gd name="connsiteY202" fmla="*/ 500854 h 812606"/>
                <a:gd name="connsiteX203" fmla="*/ 1 w 12346893"/>
                <a:gd name="connsiteY203" fmla="*/ 541290 h 812606"/>
                <a:gd name="connsiteX204" fmla="*/ 7693 w 12346893"/>
                <a:gd name="connsiteY204" fmla="*/ 516106 h 812606"/>
                <a:gd name="connsiteX205" fmla="*/ 1582 w 12346893"/>
                <a:gd name="connsiteY205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859253 w 12346891"/>
                <a:gd name="connsiteY19" fmla="*/ 296657 h 812606"/>
                <a:gd name="connsiteX20" fmla="*/ 1948315 w 12346891"/>
                <a:gd name="connsiteY20" fmla="*/ 177230 h 812606"/>
                <a:gd name="connsiteX21" fmla="*/ 1911977 w 12346891"/>
                <a:gd name="connsiteY21" fmla="*/ 258678 h 812606"/>
                <a:gd name="connsiteX22" fmla="*/ 1953255 w 12346891"/>
                <a:gd name="connsiteY22" fmla="*/ 229401 h 812606"/>
                <a:gd name="connsiteX23" fmla="*/ 2226828 w 12346891"/>
                <a:gd name="connsiteY23" fmla="*/ 151996 h 812606"/>
                <a:gd name="connsiteX24" fmla="*/ 2597255 w 12346891"/>
                <a:gd name="connsiteY24" fmla="*/ 300592 h 812606"/>
                <a:gd name="connsiteX25" fmla="*/ 2645461 w 12346891"/>
                <a:gd name="connsiteY25" fmla="*/ 347931 h 812606"/>
                <a:gd name="connsiteX26" fmla="*/ 2649775 w 12346891"/>
                <a:gd name="connsiteY26" fmla="*/ 339308 h 812606"/>
                <a:gd name="connsiteX27" fmla="*/ 2659311 w 12346891"/>
                <a:gd name="connsiteY27" fmla="*/ 356972 h 812606"/>
                <a:gd name="connsiteX28" fmla="*/ 3099140 w 12346891"/>
                <a:gd name="connsiteY28" fmla="*/ 644298 h 812606"/>
                <a:gd name="connsiteX29" fmla="*/ 3522202 w 12346891"/>
                <a:gd name="connsiteY29" fmla="*/ 383865 h 812606"/>
                <a:gd name="connsiteX30" fmla="*/ 3522454 w 12346891"/>
                <a:gd name="connsiteY30" fmla="*/ 383456 h 812606"/>
                <a:gd name="connsiteX31" fmla="*/ 3523946 w 12346891"/>
                <a:gd name="connsiteY31" fmla="*/ 380362 h 812606"/>
                <a:gd name="connsiteX32" fmla="*/ 3550732 w 12346891"/>
                <a:gd name="connsiteY32" fmla="*/ 332392 h 812606"/>
                <a:gd name="connsiteX33" fmla="*/ 3563987 w 12346891"/>
                <a:gd name="connsiteY33" fmla="*/ 311757 h 812606"/>
                <a:gd name="connsiteX34" fmla="*/ 3581477 w 12346891"/>
                <a:gd name="connsiteY34" fmla="*/ 271321 h 812606"/>
                <a:gd name="connsiteX35" fmla="*/ 3573785 w 12346891"/>
                <a:gd name="connsiteY35" fmla="*/ 296505 h 812606"/>
                <a:gd name="connsiteX36" fmla="*/ 3579895 w 12346891"/>
                <a:gd name="connsiteY36" fmla="*/ 286993 h 812606"/>
                <a:gd name="connsiteX37" fmla="*/ 4071647 w 12346891"/>
                <a:gd name="connsiteY37" fmla="*/ 3 h 812606"/>
                <a:gd name="connsiteX38" fmla="*/ 4442074 w 12346891"/>
                <a:gd name="connsiteY38" fmla="*/ 148599 h 812606"/>
                <a:gd name="connsiteX39" fmla="*/ 4490280 w 12346891"/>
                <a:gd name="connsiteY39" fmla="*/ 195938 h 812606"/>
                <a:gd name="connsiteX40" fmla="*/ 4494594 w 12346891"/>
                <a:gd name="connsiteY40" fmla="*/ 187314 h 812606"/>
                <a:gd name="connsiteX41" fmla="*/ 4504130 w 12346891"/>
                <a:gd name="connsiteY41" fmla="*/ 204979 h 812606"/>
                <a:gd name="connsiteX42" fmla="*/ 4943959 w 12346891"/>
                <a:gd name="connsiteY42" fmla="*/ 492304 h 812606"/>
                <a:gd name="connsiteX43" fmla="*/ 5209569 w 12346891"/>
                <a:gd name="connsiteY43" fmla="*/ 401517 h 812606"/>
                <a:gd name="connsiteX44" fmla="*/ 5254773 w 12346891"/>
                <a:gd name="connsiteY44" fmla="*/ 363608 h 812606"/>
                <a:gd name="connsiteX45" fmla="*/ 5260350 w 12346891"/>
                <a:gd name="connsiteY45" fmla="*/ 356532 h 812606"/>
                <a:gd name="connsiteX46" fmla="*/ 5294479 w 12346891"/>
                <a:gd name="connsiteY46" fmla="*/ 323694 h 812606"/>
                <a:gd name="connsiteX47" fmla="*/ 5319551 w 12346891"/>
                <a:gd name="connsiteY47" fmla="*/ 296655 h 812606"/>
                <a:gd name="connsiteX48" fmla="*/ 5426296 w 12346891"/>
                <a:gd name="connsiteY48" fmla="*/ 119327 h 812606"/>
                <a:gd name="connsiteX49" fmla="*/ 5408612 w 12346891"/>
                <a:gd name="connsiteY49" fmla="*/ 177228 h 812606"/>
                <a:gd name="connsiteX50" fmla="*/ 5372274 w 12346891"/>
                <a:gd name="connsiteY50" fmla="*/ 258677 h 812606"/>
                <a:gd name="connsiteX51" fmla="*/ 5413553 w 12346891"/>
                <a:gd name="connsiteY51" fmla="*/ 229399 h 812606"/>
                <a:gd name="connsiteX52" fmla="*/ 5687126 w 12346891"/>
                <a:gd name="connsiteY52" fmla="*/ 151994 h 812606"/>
                <a:gd name="connsiteX53" fmla="*/ 6057553 w 12346891"/>
                <a:gd name="connsiteY53" fmla="*/ 300590 h 812606"/>
                <a:gd name="connsiteX54" fmla="*/ 6105759 w 12346891"/>
                <a:gd name="connsiteY54" fmla="*/ 347929 h 812606"/>
                <a:gd name="connsiteX55" fmla="*/ 6110073 w 12346891"/>
                <a:gd name="connsiteY55" fmla="*/ 339306 h 812606"/>
                <a:gd name="connsiteX56" fmla="*/ 6119609 w 12346891"/>
                <a:gd name="connsiteY56" fmla="*/ 356970 h 812606"/>
                <a:gd name="connsiteX57" fmla="*/ 6559437 w 12346891"/>
                <a:gd name="connsiteY57" fmla="*/ 644296 h 812606"/>
                <a:gd name="connsiteX58" fmla="*/ 6982500 w 12346891"/>
                <a:gd name="connsiteY58" fmla="*/ 383863 h 812606"/>
                <a:gd name="connsiteX59" fmla="*/ 6982751 w 12346891"/>
                <a:gd name="connsiteY59" fmla="*/ 383454 h 812606"/>
                <a:gd name="connsiteX60" fmla="*/ 6984244 w 12346891"/>
                <a:gd name="connsiteY60" fmla="*/ 380360 h 812606"/>
                <a:gd name="connsiteX61" fmla="*/ 7011030 w 12346891"/>
                <a:gd name="connsiteY61" fmla="*/ 332390 h 812606"/>
                <a:gd name="connsiteX62" fmla="*/ 7024284 w 12346891"/>
                <a:gd name="connsiteY62" fmla="*/ 311755 h 812606"/>
                <a:gd name="connsiteX63" fmla="*/ 7041775 w 12346891"/>
                <a:gd name="connsiteY63" fmla="*/ 271319 h 812606"/>
                <a:gd name="connsiteX64" fmla="*/ 7034083 w 12346891"/>
                <a:gd name="connsiteY64" fmla="*/ 296503 h 812606"/>
                <a:gd name="connsiteX65" fmla="*/ 7040193 w 12346891"/>
                <a:gd name="connsiteY65" fmla="*/ 286991 h 812606"/>
                <a:gd name="connsiteX66" fmla="*/ 7531945 w 12346891"/>
                <a:gd name="connsiteY66" fmla="*/ 1 h 812606"/>
                <a:gd name="connsiteX67" fmla="*/ 7902372 w 12346891"/>
                <a:gd name="connsiteY67" fmla="*/ 148597 h 812606"/>
                <a:gd name="connsiteX68" fmla="*/ 7950578 w 12346891"/>
                <a:gd name="connsiteY68" fmla="*/ 195936 h 812606"/>
                <a:gd name="connsiteX69" fmla="*/ 7954892 w 12346891"/>
                <a:gd name="connsiteY69" fmla="*/ 187312 h 812606"/>
                <a:gd name="connsiteX70" fmla="*/ 7964428 w 12346891"/>
                <a:gd name="connsiteY70" fmla="*/ 204977 h 812606"/>
                <a:gd name="connsiteX71" fmla="*/ 8404256 w 12346891"/>
                <a:gd name="connsiteY71" fmla="*/ 492302 h 812606"/>
                <a:gd name="connsiteX72" fmla="*/ 8669867 w 12346891"/>
                <a:gd name="connsiteY72" fmla="*/ 401515 h 812606"/>
                <a:gd name="connsiteX73" fmla="*/ 8715074 w 12346891"/>
                <a:gd name="connsiteY73" fmla="*/ 363604 h 812606"/>
                <a:gd name="connsiteX74" fmla="*/ 8720648 w 12346891"/>
                <a:gd name="connsiteY74" fmla="*/ 356531 h 812606"/>
                <a:gd name="connsiteX75" fmla="*/ 8754768 w 12346891"/>
                <a:gd name="connsiteY75" fmla="*/ 323702 h 812606"/>
                <a:gd name="connsiteX76" fmla="*/ 8779849 w 12346891"/>
                <a:gd name="connsiteY76" fmla="*/ 296653 h 812606"/>
                <a:gd name="connsiteX77" fmla="*/ 8869084 w 12346891"/>
                <a:gd name="connsiteY77" fmla="*/ 159809 h 812606"/>
                <a:gd name="connsiteX78" fmla="*/ 8886594 w 12346891"/>
                <a:gd name="connsiteY78" fmla="*/ 119325 h 812606"/>
                <a:gd name="connsiteX79" fmla="*/ 8868910 w 12346891"/>
                <a:gd name="connsiteY79" fmla="*/ 177226 h 812606"/>
                <a:gd name="connsiteX80" fmla="*/ 8832571 w 12346891"/>
                <a:gd name="connsiteY80" fmla="*/ 258676 h 812606"/>
                <a:gd name="connsiteX81" fmla="*/ 8873851 w 12346891"/>
                <a:gd name="connsiteY81" fmla="*/ 229399 h 812606"/>
                <a:gd name="connsiteX82" fmla="*/ 9147424 w 12346891"/>
                <a:gd name="connsiteY82" fmla="*/ 151993 h 812606"/>
                <a:gd name="connsiteX83" fmla="*/ 9517851 w 12346891"/>
                <a:gd name="connsiteY83" fmla="*/ 300589 h 812606"/>
                <a:gd name="connsiteX84" fmla="*/ 9566057 w 12346891"/>
                <a:gd name="connsiteY84" fmla="*/ 347928 h 812606"/>
                <a:gd name="connsiteX85" fmla="*/ 9570371 w 12346891"/>
                <a:gd name="connsiteY85" fmla="*/ 339305 h 812606"/>
                <a:gd name="connsiteX86" fmla="*/ 9579906 w 12346891"/>
                <a:gd name="connsiteY86" fmla="*/ 356969 h 812606"/>
                <a:gd name="connsiteX87" fmla="*/ 10019736 w 12346891"/>
                <a:gd name="connsiteY87" fmla="*/ 644295 h 812606"/>
                <a:gd name="connsiteX88" fmla="*/ 10442798 w 12346891"/>
                <a:gd name="connsiteY88" fmla="*/ 383862 h 812606"/>
                <a:gd name="connsiteX89" fmla="*/ 10443050 w 12346891"/>
                <a:gd name="connsiteY89" fmla="*/ 383453 h 812606"/>
                <a:gd name="connsiteX90" fmla="*/ 10444542 w 12346891"/>
                <a:gd name="connsiteY90" fmla="*/ 380359 h 812606"/>
                <a:gd name="connsiteX91" fmla="*/ 10471328 w 12346891"/>
                <a:gd name="connsiteY91" fmla="*/ 332389 h 812606"/>
                <a:gd name="connsiteX92" fmla="*/ 10484583 w 12346891"/>
                <a:gd name="connsiteY92" fmla="*/ 311754 h 812606"/>
                <a:gd name="connsiteX93" fmla="*/ 10502072 w 12346891"/>
                <a:gd name="connsiteY93" fmla="*/ 271318 h 812606"/>
                <a:gd name="connsiteX94" fmla="*/ 10494381 w 12346891"/>
                <a:gd name="connsiteY94" fmla="*/ 296502 h 812606"/>
                <a:gd name="connsiteX95" fmla="*/ 10500491 w 12346891"/>
                <a:gd name="connsiteY95" fmla="*/ 286990 h 812606"/>
                <a:gd name="connsiteX96" fmla="*/ 10992243 w 12346891"/>
                <a:gd name="connsiteY96" fmla="*/ 0 h 812606"/>
                <a:gd name="connsiteX97" fmla="*/ 11362670 w 12346891"/>
                <a:gd name="connsiteY97" fmla="*/ 148596 h 812606"/>
                <a:gd name="connsiteX98" fmla="*/ 11410876 w 12346891"/>
                <a:gd name="connsiteY98" fmla="*/ 195935 h 812606"/>
                <a:gd name="connsiteX99" fmla="*/ 11415190 w 12346891"/>
                <a:gd name="connsiteY99" fmla="*/ 187311 h 812606"/>
                <a:gd name="connsiteX100" fmla="*/ 11424726 w 12346891"/>
                <a:gd name="connsiteY100" fmla="*/ 204976 h 812606"/>
                <a:gd name="connsiteX101" fmla="*/ 11864555 w 12346891"/>
                <a:gd name="connsiteY101" fmla="*/ 492302 h 812606"/>
                <a:gd name="connsiteX102" fmla="*/ 12329382 w 12346891"/>
                <a:gd name="connsiteY102" fmla="*/ 159808 h 812606"/>
                <a:gd name="connsiteX103" fmla="*/ 12346891 w 12346891"/>
                <a:gd name="connsiteY103" fmla="*/ 119324 h 812606"/>
                <a:gd name="connsiteX104" fmla="*/ 12329208 w 12346891"/>
                <a:gd name="connsiteY104" fmla="*/ 177225 h 812606"/>
                <a:gd name="connsiteX105" fmla="*/ 11735542 w 12346891"/>
                <a:gd name="connsiteY105" fmla="*/ 660610 h 812606"/>
                <a:gd name="connsiteX106" fmla="*/ 11365115 w 12346891"/>
                <a:gd name="connsiteY106" fmla="*/ 512014 h 812606"/>
                <a:gd name="connsiteX107" fmla="*/ 11316909 w 12346891"/>
                <a:gd name="connsiteY107" fmla="*/ 464675 h 812606"/>
                <a:gd name="connsiteX108" fmla="*/ 11312594 w 12346891"/>
                <a:gd name="connsiteY108" fmla="*/ 473298 h 812606"/>
                <a:gd name="connsiteX109" fmla="*/ 11303059 w 12346891"/>
                <a:gd name="connsiteY109" fmla="*/ 455634 h 812606"/>
                <a:gd name="connsiteX110" fmla="*/ 10863230 w 12346891"/>
                <a:gd name="connsiteY110" fmla="*/ 168308 h 812606"/>
                <a:gd name="connsiteX111" fmla="*/ 10440168 w 12346891"/>
                <a:gd name="connsiteY111" fmla="*/ 428741 h 812606"/>
                <a:gd name="connsiteX112" fmla="*/ 10439916 w 12346891"/>
                <a:gd name="connsiteY112" fmla="*/ 429150 h 812606"/>
                <a:gd name="connsiteX113" fmla="*/ 10438424 w 12346891"/>
                <a:gd name="connsiteY113" fmla="*/ 432244 h 812606"/>
                <a:gd name="connsiteX114" fmla="*/ 10411637 w 12346891"/>
                <a:gd name="connsiteY114" fmla="*/ 480214 h 812606"/>
                <a:gd name="connsiteX115" fmla="*/ 10398383 w 12346891"/>
                <a:gd name="connsiteY115" fmla="*/ 500849 h 812606"/>
                <a:gd name="connsiteX116" fmla="*/ 10380893 w 12346891"/>
                <a:gd name="connsiteY116" fmla="*/ 541285 h 812606"/>
                <a:gd name="connsiteX117" fmla="*/ 10388584 w 12346891"/>
                <a:gd name="connsiteY117" fmla="*/ 516101 h 812606"/>
                <a:gd name="connsiteX118" fmla="*/ 10382475 w 12346891"/>
                <a:gd name="connsiteY118" fmla="*/ 525613 h 812606"/>
                <a:gd name="connsiteX119" fmla="*/ 9890722 w 12346891"/>
                <a:gd name="connsiteY119" fmla="*/ 812603 h 812606"/>
                <a:gd name="connsiteX120" fmla="*/ 9520295 w 12346891"/>
                <a:gd name="connsiteY120" fmla="*/ 664007 h 812606"/>
                <a:gd name="connsiteX121" fmla="*/ 9472089 w 12346891"/>
                <a:gd name="connsiteY121" fmla="*/ 616668 h 812606"/>
                <a:gd name="connsiteX122" fmla="*/ 9467775 w 12346891"/>
                <a:gd name="connsiteY122" fmla="*/ 625292 h 812606"/>
                <a:gd name="connsiteX123" fmla="*/ 9458240 w 12346891"/>
                <a:gd name="connsiteY123" fmla="*/ 607627 h 812606"/>
                <a:gd name="connsiteX124" fmla="*/ 9018411 w 12346891"/>
                <a:gd name="connsiteY124" fmla="*/ 320302 h 812606"/>
                <a:gd name="connsiteX125" fmla="*/ 8752800 w 12346891"/>
                <a:gd name="connsiteY125" fmla="*/ 411089 h 812606"/>
                <a:gd name="connsiteX126" fmla="*/ 8707593 w 12346891"/>
                <a:gd name="connsiteY126" fmla="*/ 449000 h 812606"/>
                <a:gd name="connsiteX127" fmla="*/ 8702020 w 12346891"/>
                <a:gd name="connsiteY127" fmla="*/ 456073 h 812606"/>
                <a:gd name="connsiteX128" fmla="*/ 8667899 w 12346891"/>
                <a:gd name="connsiteY128" fmla="*/ 488902 h 812606"/>
                <a:gd name="connsiteX129" fmla="*/ 8642818 w 12346891"/>
                <a:gd name="connsiteY129" fmla="*/ 515951 h 812606"/>
                <a:gd name="connsiteX130" fmla="*/ 8553583 w 12346891"/>
                <a:gd name="connsiteY130" fmla="*/ 652795 h 812606"/>
                <a:gd name="connsiteX131" fmla="*/ 8536073 w 12346891"/>
                <a:gd name="connsiteY131" fmla="*/ 693279 h 812606"/>
                <a:gd name="connsiteX132" fmla="*/ 8553757 w 12346891"/>
                <a:gd name="connsiteY132" fmla="*/ 635378 h 812606"/>
                <a:gd name="connsiteX133" fmla="*/ 8590096 w 12346891"/>
                <a:gd name="connsiteY133" fmla="*/ 553928 h 812606"/>
                <a:gd name="connsiteX134" fmla="*/ 8548816 w 12346891"/>
                <a:gd name="connsiteY134" fmla="*/ 583206 h 812606"/>
                <a:gd name="connsiteX135" fmla="*/ 8275244 w 12346891"/>
                <a:gd name="connsiteY135" fmla="*/ 660611 h 812606"/>
                <a:gd name="connsiteX136" fmla="*/ 7904817 w 12346891"/>
                <a:gd name="connsiteY136" fmla="*/ 512015 h 812606"/>
                <a:gd name="connsiteX137" fmla="*/ 7856610 w 12346891"/>
                <a:gd name="connsiteY137" fmla="*/ 464676 h 812606"/>
                <a:gd name="connsiteX138" fmla="*/ 7852297 w 12346891"/>
                <a:gd name="connsiteY138" fmla="*/ 473299 h 812606"/>
                <a:gd name="connsiteX139" fmla="*/ 7842761 w 12346891"/>
                <a:gd name="connsiteY139" fmla="*/ 455635 h 812606"/>
                <a:gd name="connsiteX140" fmla="*/ 7402931 w 12346891"/>
                <a:gd name="connsiteY140" fmla="*/ 168309 h 812606"/>
                <a:gd name="connsiteX141" fmla="*/ 6979869 w 12346891"/>
                <a:gd name="connsiteY141" fmla="*/ 428742 h 812606"/>
                <a:gd name="connsiteX142" fmla="*/ 6979618 w 12346891"/>
                <a:gd name="connsiteY142" fmla="*/ 429151 h 812606"/>
                <a:gd name="connsiteX143" fmla="*/ 6978126 w 12346891"/>
                <a:gd name="connsiteY143" fmla="*/ 432245 h 812606"/>
                <a:gd name="connsiteX144" fmla="*/ 6951340 w 12346891"/>
                <a:gd name="connsiteY144" fmla="*/ 480215 h 812606"/>
                <a:gd name="connsiteX145" fmla="*/ 6938084 w 12346891"/>
                <a:gd name="connsiteY145" fmla="*/ 500850 h 812606"/>
                <a:gd name="connsiteX146" fmla="*/ 6920595 w 12346891"/>
                <a:gd name="connsiteY146" fmla="*/ 541286 h 812606"/>
                <a:gd name="connsiteX147" fmla="*/ 6928286 w 12346891"/>
                <a:gd name="connsiteY147" fmla="*/ 516102 h 812606"/>
                <a:gd name="connsiteX148" fmla="*/ 6922176 w 12346891"/>
                <a:gd name="connsiteY148" fmla="*/ 525614 h 812606"/>
                <a:gd name="connsiteX149" fmla="*/ 6430425 w 12346891"/>
                <a:gd name="connsiteY149" fmla="*/ 812604 h 812606"/>
                <a:gd name="connsiteX150" fmla="*/ 6059997 w 12346891"/>
                <a:gd name="connsiteY150" fmla="*/ 664008 h 812606"/>
                <a:gd name="connsiteX151" fmla="*/ 6011791 w 12346891"/>
                <a:gd name="connsiteY151" fmla="*/ 616669 h 812606"/>
                <a:gd name="connsiteX152" fmla="*/ 6007477 w 12346891"/>
                <a:gd name="connsiteY152" fmla="*/ 625293 h 812606"/>
                <a:gd name="connsiteX153" fmla="*/ 5997942 w 12346891"/>
                <a:gd name="connsiteY153" fmla="*/ 607628 h 812606"/>
                <a:gd name="connsiteX154" fmla="*/ 5558112 w 12346891"/>
                <a:gd name="connsiteY154" fmla="*/ 320302 h 812606"/>
                <a:gd name="connsiteX155" fmla="*/ 5292503 w 12346891"/>
                <a:gd name="connsiteY155" fmla="*/ 411089 h 812606"/>
                <a:gd name="connsiteX156" fmla="*/ 5247298 w 12346891"/>
                <a:gd name="connsiteY156" fmla="*/ 448999 h 812606"/>
                <a:gd name="connsiteX157" fmla="*/ 5241722 w 12346891"/>
                <a:gd name="connsiteY157" fmla="*/ 456075 h 812606"/>
                <a:gd name="connsiteX158" fmla="*/ 5207592 w 12346891"/>
                <a:gd name="connsiteY158" fmla="*/ 488913 h 812606"/>
                <a:gd name="connsiteX159" fmla="*/ 5182520 w 12346891"/>
                <a:gd name="connsiteY159" fmla="*/ 515952 h 812606"/>
                <a:gd name="connsiteX160" fmla="*/ 5093285 w 12346891"/>
                <a:gd name="connsiteY160" fmla="*/ 652796 h 812606"/>
                <a:gd name="connsiteX161" fmla="*/ 5129797 w 12346891"/>
                <a:gd name="connsiteY161" fmla="*/ 553930 h 812606"/>
                <a:gd name="connsiteX162" fmla="*/ 5088518 w 12346891"/>
                <a:gd name="connsiteY162" fmla="*/ 583208 h 812606"/>
                <a:gd name="connsiteX163" fmla="*/ 4814946 w 12346891"/>
                <a:gd name="connsiteY163" fmla="*/ 660613 h 812606"/>
                <a:gd name="connsiteX164" fmla="*/ 4444519 w 12346891"/>
                <a:gd name="connsiteY164" fmla="*/ 512017 h 812606"/>
                <a:gd name="connsiteX165" fmla="*/ 4396312 w 12346891"/>
                <a:gd name="connsiteY165" fmla="*/ 464678 h 812606"/>
                <a:gd name="connsiteX166" fmla="*/ 4391999 w 12346891"/>
                <a:gd name="connsiteY166" fmla="*/ 473301 h 812606"/>
                <a:gd name="connsiteX167" fmla="*/ 4382463 w 12346891"/>
                <a:gd name="connsiteY167" fmla="*/ 455637 h 812606"/>
                <a:gd name="connsiteX168" fmla="*/ 3942634 w 12346891"/>
                <a:gd name="connsiteY168" fmla="*/ 168311 h 812606"/>
                <a:gd name="connsiteX169" fmla="*/ 3519572 w 12346891"/>
                <a:gd name="connsiteY169" fmla="*/ 428744 h 812606"/>
                <a:gd name="connsiteX170" fmla="*/ 3519320 w 12346891"/>
                <a:gd name="connsiteY170" fmla="*/ 429153 h 812606"/>
                <a:gd name="connsiteX171" fmla="*/ 3517828 w 12346891"/>
                <a:gd name="connsiteY171" fmla="*/ 432247 h 812606"/>
                <a:gd name="connsiteX172" fmla="*/ 3491042 w 12346891"/>
                <a:gd name="connsiteY172" fmla="*/ 480217 h 812606"/>
                <a:gd name="connsiteX173" fmla="*/ 3477786 w 12346891"/>
                <a:gd name="connsiteY173" fmla="*/ 500852 h 812606"/>
                <a:gd name="connsiteX174" fmla="*/ 3460297 w 12346891"/>
                <a:gd name="connsiteY174" fmla="*/ 541288 h 812606"/>
                <a:gd name="connsiteX175" fmla="*/ 3467989 w 12346891"/>
                <a:gd name="connsiteY175" fmla="*/ 516104 h 812606"/>
                <a:gd name="connsiteX176" fmla="*/ 3461878 w 12346891"/>
                <a:gd name="connsiteY176" fmla="*/ 525616 h 812606"/>
                <a:gd name="connsiteX177" fmla="*/ 2970127 w 12346891"/>
                <a:gd name="connsiteY177" fmla="*/ 812606 h 812606"/>
                <a:gd name="connsiteX178" fmla="*/ 2599700 w 12346891"/>
                <a:gd name="connsiteY178" fmla="*/ 664010 h 812606"/>
                <a:gd name="connsiteX179" fmla="*/ 2551493 w 12346891"/>
                <a:gd name="connsiteY179" fmla="*/ 616671 h 812606"/>
                <a:gd name="connsiteX180" fmla="*/ 2547180 w 12346891"/>
                <a:gd name="connsiteY180" fmla="*/ 625295 h 812606"/>
                <a:gd name="connsiteX181" fmla="*/ 2537644 w 12346891"/>
                <a:gd name="connsiteY181" fmla="*/ 607630 h 812606"/>
                <a:gd name="connsiteX182" fmla="*/ 2097815 w 12346891"/>
                <a:gd name="connsiteY182" fmla="*/ 320304 h 812606"/>
                <a:gd name="connsiteX183" fmla="*/ 1832205 w 12346891"/>
                <a:gd name="connsiteY183" fmla="*/ 411091 h 812606"/>
                <a:gd name="connsiteX184" fmla="*/ 1787001 w 12346891"/>
                <a:gd name="connsiteY184" fmla="*/ 449001 h 812606"/>
                <a:gd name="connsiteX185" fmla="*/ 1781424 w 12346891"/>
                <a:gd name="connsiteY185" fmla="*/ 456077 h 812606"/>
                <a:gd name="connsiteX186" fmla="*/ 1747295 w 12346891"/>
                <a:gd name="connsiteY186" fmla="*/ 488915 h 812606"/>
                <a:gd name="connsiteX187" fmla="*/ 1722223 w 12346891"/>
                <a:gd name="connsiteY187" fmla="*/ 515954 h 812606"/>
                <a:gd name="connsiteX188" fmla="*/ 1632988 w 12346891"/>
                <a:gd name="connsiteY188" fmla="*/ 652798 h 812606"/>
                <a:gd name="connsiteX189" fmla="*/ 1669499 w 12346891"/>
                <a:gd name="connsiteY189" fmla="*/ 553933 h 812606"/>
                <a:gd name="connsiteX190" fmla="*/ 1628221 w 12346891"/>
                <a:gd name="connsiteY190" fmla="*/ 583210 h 812606"/>
                <a:gd name="connsiteX191" fmla="*/ 1354648 w 12346891"/>
                <a:gd name="connsiteY191" fmla="*/ 660615 h 812606"/>
                <a:gd name="connsiteX192" fmla="*/ 984221 w 12346891"/>
                <a:gd name="connsiteY192" fmla="*/ 512019 h 812606"/>
                <a:gd name="connsiteX193" fmla="*/ 936015 w 12346891"/>
                <a:gd name="connsiteY193" fmla="*/ 464680 h 812606"/>
                <a:gd name="connsiteX194" fmla="*/ 931701 w 12346891"/>
                <a:gd name="connsiteY194" fmla="*/ 473303 h 812606"/>
                <a:gd name="connsiteX195" fmla="*/ 922165 w 12346891"/>
                <a:gd name="connsiteY195" fmla="*/ 455639 h 812606"/>
                <a:gd name="connsiteX196" fmla="*/ 482336 w 12346891"/>
                <a:gd name="connsiteY196" fmla="*/ 168313 h 812606"/>
                <a:gd name="connsiteX197" fmla="*/ 59274 w 12346891"/>
                <a:gd name="connsiteY197" fmla="*/ 428746 h 812606"/>
                <a:gd name="connsiteX198" fmla="*/ 59022 w 12346891"/>
                <a:gd name="connsiteY198" fmla="*/ 429155 h 812606"/>
                <a:gd name="connsiteX199" fmla="*/ 57530 w 12346891"/>
                <a:gd name="connsiteY199" fmla="*/ 432249 h 812606"/>
                <a:gd name="connsiteX200" fmla="*/ 30744 w 12346891"/>
                <a:gd name="connsiteY200" fmla="*/ 480219 h 812606"/>
                <a:gd name="connsiteX201" fmla="*/ 17488 w 12346891"/>
                <a:gd name="connsiteY201" fmla="*/ 500854 h 812606"/>
                <a:gd name="connsiteX202" fmla="*/ -1 w 12346891"/>
                <a:gd name="connsiteY202" fmla="*/ 541290 h 812606"/>
                <a:gd name="connsiteX203" fmla="*/ 7691 w 12346891"/>
                <a:gd name="connsiteY203" fmla="*/ 516106 h 812606"/>
                <a:gd name="connsiteX204" fmla="*/ 1580 w 12346891"/>
                <a:gd name="connsiteY204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48317 w 12346893"/>
                <a:gd name="connsiteY20" fmla="*/ 177230 h 812606"/>
                <a:gd name="connsiteX21" fmla="*/ 1911979 w 12346893"/>
                <a:gd name="connsiteY21" fmla="*/ 258678 h 812606"/>
                <a:gd name="connsiteX22" fmla="*/ 1953257 w 12346893"/>
                <a:gd name="connsiteY22" fmla="*/ 229401 h 812606"/>
                <a:gd name="connsiteX23" fmla="*/ 2226830 w 12346893"/>
                <a:gd name="connsiteY23" fmla="*/ 151996 h 812606"/>
                <a:gd name="connsiteX24" fmla="*/ 2597257 w 12346893"/>
                <a:gd name="connsiteY24" fmla="*/ 300592 h 812606"/>
                <a:gd name="connsiteX25" fmla="*/ 2645463 w 12346893"/>
                <a:gd name="connsiteY25" fmla="*/ 347931 h 812606"/>
                <a:gd name="connsiteX26" fmla="*/ 2649777 w 12346893"/>
                <a:gd name="connsiteY26" fmla="*/ 339308 h 812606"/>
                <a:gd name="connsiteX27" fmla="*/ 2659313 w 12346893"/>
                <a:gd name="connsiteY27" fmla="*/ 356972 h 812606"/>
                <a:gd name="connsiteX28" fmla="*/ 3099142 w 12346893"/>
                <a:gd name="connsiteY28" fmla="*/ 644298 h 812606"/>
                <a:gd name="connsiteX29" fmla="*/ 3522204 w 12346893"/>
                <a:gd name="connsiteY29" fmla="*/ 383865 h 812606"/>
                <a:gd name="connsiteX30" fmla="*/ 3522456 w 12346893"/>
                <a:gd name="connsiteY30" fmla="*/ 383456 h 812606"/>
                <a:gd name="connsiteX31" fmla="*/ 3523948 w 12346893"/>
                <a:gd name="connsiteY31" fmla="*/ 380362 h 812606"/>
                <a:gd name="connsiteX32" fmla="*/ 3550734 w 12346893"/>
                <a:gd name="connsiteY32" fmla="*/ 332392 h 812606"/>
                <a:gd name="connsiteX33" fmla="*/ 3563989 w 12346893"/>
                <a:gd name="connsiteY33" fmla="*/ 311757 h 812606"/>
                <a:gd name="connsiteX34" fmla="*/ 3581479 w 12346893"/>
                <a:gd name="connsiteY34" fmla="*/ 271321 h 812606"/>
                <a:gd name="connsiteX35" fmla="*/ 3573787 w 12346893"/>
                <a:gd name="connsiteY35" fmla="*/ 296505 h 812606"/>
                <a:gd name="connsiteX36" fmla="*/ 3579897 w 12346893"/>
                <a:gd name="connsiteY36" fmla="*/ 286993 h 812606"/>
                <a:gd name="connsiteX37" fmla="*/ 4071649 w 12346893"/>
                <a:gd name="connsiteY37" fmla="*/ 3 h 812606"/>
                <a:gd name="connsiteX38" fmla="*/ 4442076 w 12346893"/>
                <a:gd name="connsiteY38" fmla="*/ 148599 h 812606"/>
                <a:gd name="connsiteX39" fmla="*/ 4490282 w 12346893"/>
                <a:gd name="connsiteY39" fmla="*/ 195938 h 812606"/>
                <a:gd name="connsiteX40" fmla="*/ 4494596 w 12346893"/>
                <a:gd name="connsiteY40" fmla="*/ 187314 h 812606"/>
                <a:gd name="connsiteX41" fmla="*/ 4504132 w 12346893"/>
                <a:gd name="connsiteY41" fmla="*/ 204979 h 812606"/>
                <a:gd name="connsiteX42" fmla="*/ 4943961 w 12346893"/>
                <a:gd name="connsiteY42" fmla="*/ 492304 h 812606"/>
                <a:gd name="connsiteX43" fmla="*/ 5209571 w 12346893"/>
                <a:gd name="connsiteY43" fmla="*/ 401517 h 812606"/>
                <a:gd name="connsiteX44" fmla="*/ 5254775 w 12346893"/>
                <a:gd name="connsiteY44" fmla="*/ 363608 h 812606"/>
                <a:gd name="connsiteX45" fmla="*/ 5260352 w 12346893"/>
                <a:gd name="connsiteY45" fmla="*/ 356532 h 812606"/>
                <a:gd name="connsiteX46" fmla="*/ 5294481 w 12346893"/>
                <a:gd name="connsiteY46" fmla="*/ 323694 h 812606"/>
                <a:gd name="connsiteX47" fmla="*/ 5319553 w 12346893"/>
                <a:gd name="connsiteY47" fmla="*/ 296655 h 812606"/>
                <a:gd name="connsiteX48" fmla="*/ 5408614 w 12346893"/>
                <a:gd name="connsiteY48" fmla="*/ 177228 h 812606"/>
                <a:gd name="connsiteX49" fmla="*/ 5372276 w 12346893"/>
                <a:gd name="connsiteY49" fmla="*/ 258677 h 812606"/>
                <a:gd name="connsiteX50" fmla="*/ 5413555 w 12346893"/>
                <a:gd name="connsiteY50" fmla="*/ 229399 h 812606"/>
                <a:gd name="connsiteX51" fmla="*/ 5687128 w 12346893"/>
                <a:gd name="connsiteY51" fmla="*/ 151994 h 812606"/>
                <a:gd name="connsiteX52" fmla="*/ 6057555 w 12346893"/>
                <a:gd name="connsiteY52" fmla="*/ 300590 h 812606"/>
                <a:gd name="connsiteX53" fmla="*/ 6105761 w 12346893"/>
                <a:gd name="connsiteY53" fmla="*/ 347929 h 812606"/>
                <a:gd name="connsiteX54" fmla="*/ 6110075 w 12346893"/>
                <a:gd name="connsiteY54" fmla="*/ 339306 h 812606"/>
                <a:gd name="connsiteX55" fmla="*/ 6119611 w 12346893"/>
                <a:gd name="connsiteY55" fmla="*/ 356970 h 812606"/>
                <a:gd name="connsiteX56" fmla="*/ 6559439 w 12346893"/>
                <a:gd name="connsiteY56" fmla="*/ 644296 h 812606"/>
                <a:gd name="connsiteX57" fmla="*/ 6982502 w 12346893"/>
                <a:gd name="connsiteY57" fmla="*/ 383863 h 812606"/>
                <a:gd name="connsiteX58" fmla="*/ 6982753 w 12346893"/>
                <a:gd name="connsiteY58" fmla="*/ 383454 h 812606"/>
                <a:gd name="connsiteX59" fmla="*/ 6984246 w 12346893"/>
                <a:gd name="connsiteY59" fmla="*/ 380360 h 812606"/>
                <a:gd name="connsiteX60" fmla="*/ 7011032 w 12346893"/>
                <a:gd name="connsiteY60" fmla="*/ 332390 h 812606"/>
                <a:gd name="connsiteX61" fmla="*/ 7024286 w 12346893"/>
                <a:gd name="connsiteY61" fmla="*/ 311755 h 812606"/>
                <a:gd name="connsiteX62" fmla="*/ 7041777 w 12346893"/>
                <a:gd name="connsiteY62" fmla="*/ 271319 h 812606"/>
                <a:gd name="connsiteX63" fmla="*/ 7034085 w 12346893"/>
                <a:gd name="connsiteY63" fmla="*/ 296503 h 812606"/>
                <a:gd name="connsiteX64" fmla="*/ 7040195 w 12346893"/>
                <a:gd name="connsiteY64" fmla="*/ 286991 h 812606"/>
                <a:gd name="connsiteX65" fmla="*/ 7531947 w 12346893"/>
                <a:gd name="connsiteY65" fmla="*/ 1 h 812606"/>
                <a:gd name="connsiteX66" fmla="*/ 7902374 w 12346893"/>
                <a:gd name="connsiteY66" fmla="*/ 148597 h 812606"/>
                <a:gd name="connsiteX67" fmla="*/ 7950580 w 12346893"/>
                <a:gd name="connsiteY67" fmla="*/ 195936 h 812606"/>
                <a:gd name="connsiteX68" fmla="*/ 7954894 w 12346893"/>
                <a:gd name="connsiteY68" fmla="*/ 187312 h 812606"/>
                <a:gd name="connsiteX69" fmla="*/ 7964430 w 12346893"/>
                <a:gd name="connsiteY69" fmla="*/ 204977 h 812606"/>
                <a:gd name="connsiteX70" fmla="*/ 8404258 w 12346893"/>
                <a:gd name="connsiteY70" fmla="*/ 492302 h 812606"/>
                <a:gd name="connsiteX71" fmla="*/ 8669869 w 12346893"/>
                <a:gd name="connsiteY71" fmla="*/ 401515 h 812606"/>
                <a:gd name="connsiteX72" fmla="*/ 8715076 w 12346893"/>
                <a:gd name="connsiteY72" fmla="*/ 363604 h 812606"/>
                <a:gd name="connsiteX73" fmla="*/ 8720650 w 12346893"/>
                <a:gd name="connsiteY73" fmla="*/ 356531 h 812606"/>
                <a:gd name="connsiteX74" fmla="*/ 8754770 w 12346893"/>
                <a:gd name="connsiteY74" fmla="*/ 323702 h 812606"/>
                <a:gd name="connsiteX75" fmla="*/ 8779851 w 12346893"/>
                <a:gd name="connsiteY75" fmla="*/ 296653 h 812606"/>
                <a:gd name="connsiteX76" fmla="*/ 8869086 w 12346893"/>
                <a:gd name="connsiteY76" fmla="*/ 159809 h 812606"/>
                <a:gd name="connsiteX77" fmla="*/ 8886596 w 12346893"/>
                <a:gd name="connsiteY77" fmla="*/ 119325 h 812606"/>
                <a:gd name="connsiteX78" fmla="*/ 8868912 w 12346893"/>
                <a:gd name="connsiteY78" fmla="*/ 177226 h 812606"/>
                <a:gd name="connsiteX79" fmla="*/ 8832573 w 12346893"/>
                <a:gd name="connsiteY79" fmla="*/ 258676 h 812606"/>
                <a:gd name="connsiteX80" fmla="*/ 8873853 w 12346893"/>
                <a:gd name="connsiteY80" fmla="*/ 229399 h 812606"/>
                <a:gd name="connsiteX81" fmla="*/ 9147426 w 12346893"/>
                <a:gd name="connsiteY81" fmla="*/ 151993 h 812606"/>
                <a:gd name="connsiteX82" fmla="*/ 9517853 w 12346893"/>
                <a:gd name="connsiteY82" fmla="*/ 300589 h 812606"/>
                <a:gd name="connsiteX83" fmla="*/ 9566059 w 12346893"/>
                <a:gd name="connsiteY83" fmla="*/ 347928 h 812606"/>
                <a:gd name="connsiteX84" fmla="*/ 9570373 w 12346893"/>
                <a:gd name="connsiteY84" fmla="*/ 339305 h 812606"/>
                <a:gd name="connsiteX85" fmla="*/ 9579908 w 12346893"/>
                <a:gd name="connsiteY85" fmla="*/ 356969 h 812606"/>
                <a:gd name="connsiteX86" fmla="*/ 10019738 w 12346893"/>
                <a:gd name="connsiteY86" fmla="*/ 644295 h 812606"/>
                <a:gd name="connsiteX87" fmla="*/ 10442800 w 12346893"/>
                <a:gd name="connsiteY87" fmla="*/ 383862 h 812606"/>
                <a:gd name="connsiteX88" fmla="*/ 10443052 w 12346893"/>
                <a:gd name="connsiteY88" fmla="*/ 383453 h 812606"/>
                <a:gd name="connsiteX89" fmla="*/ 10444544 w 12346893"/>
                <a:gd name="connsiteY89" fmla="*/ 380359 h 812606"/>
                <a:gd name="connsiteX90" fmla="*/ 10471330 w 12346893"/>
                <a:gd name="connsiteY90" fmla="*/ 332389 h 812606"/>
                <a:gd name="connsiteX91" fmla="*/ 10484585 w 12346893"/>
                <a:gd name="connsiteY91" fmla="*/ 311754 h 812606"/>
                <a:gd name="connsiteX92" fmla="*/ 10502074 w 12346893"/>
                <a:gd name="connsiteY92" fmla="*/ 271318 h 812606"/>
                <a:gd name="connsiteX93" fmla="*/ 10494383 w 12346893"/>
                <a:gd name="connsiteY93" fmla="*/ 296502 h 812606"/>
                <a:gd name="connsiteX94" fmla="*/ 10500493 w 12346893"/>
                <a:gd name="connsiteY94" fmla="*/ 286990 h 812606"/>
                <a:gd name="connsiteX95" fmla="*/ 10992245 w 12346893"/>
                <a:gd name="connsiteY95" fmla="*/ 0 h 812606"/>
                <a:gd name="connsiteX96" fmla="*/ 11362672 w 12346893"/>
                <a:gd name="connsiteY96" fmla="*/ 148596 h 812606"/>
                <a:gd name="connsiteX97" fmla="*/ 11410878 w 12346893"/>
                <a:gd name="connsiteY97" fmla="*/ 195935 h 812606"/>
                <a:gd name="connsiteX98" fmla="*/ 11415192 w 12346893"/>
                <a:gd name="connsiteY98" fmla="*/ 187311 h 812606"/>
                <a:gd name="connsiteX99" fmla="*/ 11424728 w 12346893"/>
                <a:gd name="connsiteY99" fmla="*/ 204976 h 812606"/>
                <a:gd name="connsiteX100" fmla="*/ 11864557 w 12346893"/>
                <a:gd name="connsiteY100" fmla="*/ 492302 h 812606"/>
                <a:gd name="connsiteX101" fmla="*/ 12329384 w 12346893"/>
                <a:gd name="connsiteY101" fmla="*/ 159808 h 812606"/>
                <a:gd name="connsiteX102" fmla="*/ 12346893 w 12346893"/>
                <a:gd name="connsiteY102" fmla="*/ 119324 h 812606"/>
                <a:gd name="connsiteX103" fmla="*/ 12329210 w 12346893"/>
                <a:gd name="connsiteY103" fmla="*/ 177225 h 812606"/>
                <a:gd name="connsiteX104" fmla="*/ 11735544 w 12346893"/>
                <a:gd name="connsiteY104" fmla="*/ 660610 h 812606"/>
                <a:gd name="connsiteX105" fmla="*/ 11365117 w 12346893"/>
                <a:gd name="connsiteY105" fmla="*/ 512014 h 812606"/>
                <a:gd name="connsiteX106" fmla="*/ 11316911 w 12346893"/>
                <a:gd name="connsiteY106" fmla="*/ 464675 h 812606"/>
                <a:gd name="connsiteX107" fmla="*/ 11312596 w 12346893"/>
                <a:gd name="connsiteY107" fmla="*/ 473298 h 812606"/>
                <a:gd name="connsiteX108" fmla="*/ 11303061 w 12346893"/>
                <a:gd name="connsiteY108" fmla="*/ 455634 h 812606"/>
                <a:gd name="connsiteX109" fmla="*/ 10863232 w 12346893"/>
                <a:gd name="connsiteY109" fmla="*/ 168308 h 812606"/>
                <a:gd name="connsiteX110" fmla="*/ 10440170 w 12346893"/>
                <a:gd name="connsiteY110" fmla="*/ 428741 h 812606"/>
                <a:gd name="connsiteX111" fmla="*/ 10439918 w 12346893"/>
                <a:gd name="connsiteY111" fmla="*/ 429150 h 812606"/>
                <a:gd name="connsiteX112" fmla="*/ 10438426 w 12346893"/>
                <a:gd name="connsiteY112" fmla="*/ 432244 h 812606"/>
                <a:gd name="connsiteX113" fmla="*/ 10411639 w 12346893"/>
                <a:gd name="connsiteY113" fmla="*/ 480214 h 812606"/>
                <a:gd name="connsiteX114" fmla="*/ 10398385 w 12346893"/>
                <a:gd name="connsiteY114" fmla="*/ 500849 h 812606"/>
                <a:gd name="connsiteX115" fmla="*/ 10380895 w 12346893"/>
                <a:gd name="connsiteY115" fmla="*/ 541285 h 812606"/>
                <a:gd name="connsiteX116" fmla="*/ 10388586 w 12346893"/>
                <a:gd name="connsiteY116" fmla="*/ 516101 h 812606"/>
                <a:gd name="connsiteX117" fmla="*/ 10382477 w 12346893"/>
                <a:gd name="connsiteY117" fmla="*/ 525613 h 812606"/>
                <a:gd name="connsiteX118" fmla="*/ 9890724 w 12346893"/>
                <a:gd name="connsiteY118" fmla="*/ 812603 h 812606"/>
                <a:gd name="connsiteX119" fmla="*/ 9520297 w 12346893"/>
                <a:gd name="connsiteY119" fmla="*/ 664007 h 812606"/>
                <a:gd name="connsiteX120" fmla="*/ 9472091 w 12346893"/>
                <a:gd name="connsiteY120" fmla="*/ 616668 h 812606"/>
                <a:gd name="connsiteX121" fmla="*/ 9467777 w 12346893"/>
                <a:gd name="connsiteY121" fmla="*/ 625292 h 812606"/>
                <a:gd name="connsiteX122" fmla="*/ 9458242 w 12346893"/>
                <a:gd name="connsiteY122" fmla="*/ 607627 h 812606"/>
                <a:gd name="connsiteX123" fmla="*/ 9018413 w 12346893"/>
                <a:gd name="connsiteY123" fmla="*/ 320302 h 812606"/>
                <a:gd name="connsiteX124" fmla="*/ 8752802 w 12346893"/>
                <a:gd name="connsiteY124" fmla="*/ 411089 h 812606"/>
                <a:gd name="connsiteX125" fmla="*/ 8707595 w 12346893"/>
                <a:gd name="connsiteY125" fmla="*/ 449000 h 812606"/>
                <a:gd name="connsiteX126" fmla="*/ 8702022 w 12346893"/>
                <a:gd name="connsiteY126" fmla="*/ 456073 h 812606"/>
                <a:gd name="connsiteX127" fmla="*/ 8667901 w 12346893"/>
                <a:gd name="connsiteY127" fmla="*/ 488902 h 812606"/>
                <a:gd name="connsiteX128" fmla="*/ 8642820 w 12346893"/>
                <a:gd name="connsiteY128" fmla="*/ 515951 h 812606"/>
                <a:gd name="connsiteX129" fmla="*/ 8553585 w 12346893"/>
                <a:gd name="connsiteY129" fmla="*/ 652795 h 812606"/>
                <a:gd name="connsiteX130" fmla="*/ 8536075 w 12346893"/>
                <a:gd name="connsiteY130" fmla="*/ 693279 h 812606"/>
                <a:gd name="connsiteX131" fmla="*/ 8553759 w 12346893"/>
                <a:gd name="connsiteY131" fmla="*/ 635378 h 812606"/>
                <a:gd name="connsiteX132" fmla="*/ 8590098 w 12346893"/>
                <a:gd name="connsiteY132" fmla="*/ 553928 h 812606"/>
                <a:gd name="connsiteX133" fmla="*/ 8548818 w 12346893"/>
                <a:gd name="connsiteY133" fmla="*/ 583206 h 812606"/>
                <a:gd name="connsiteX134" fmla="*/ 8275246 w 12346893"/>
                <a:gd name="connsiteY134" fmla="*/ 660611 h 812606"/>
                <a:gd name="connsiteX135" fmla="*/ 7904819 w 12346893"/>
                <a:gd name="connsiteY135" fmla="*/ 512015 h 812606"/>
                <a:gd name="connsiteX136" fmla="*/ 7856612 w 12346893"/>
                <a:gd name="connsiteY136" fmla="*/ 464676 h 812606"/>
                <a:gd name="connsiteX137" fmla="*/ 7852299 w 12346893"/>
                <a:gd name="connsiteY137" fmla="*/ 473299 h 812606"/>
                <a:gd name="connsiteX138" fmla="*/ 7842763 w 12346893"/>
                <a:gd name="connsiteY138" fmla="*/ 455635 h 812606"/>
                <a:gd name="connsiteX139" fmla="*/ 7402933 w 12346893"/>
                <a:gd name="connsiteY139" fmla="*/ 168309 h 812606"/>
                <a:gd name="connsiteX140" fmla="*/ 6979871 w 12346893"/>
                <a:gd name="connsiteY140" fmla="*/ 428742 h 812606"/>
                <a:gd name="connsiteX141" fmla="*/ 6979620 w 12346893"/>
                <a:gd name="connsiteY141" fmla="*/ 429151 h 812606"/>
                <a:gd name="connsiteX142" fmla="*/ 6978128 w 12346893"/>
                <a:gd name="connsiteY142" fmla="*/ 432245 h 812606"/>
                <a:gd name="connsiteX143" fmla="*/ 6951342 w 12346893"/>
                <a:gd name="connsiteY143" fmla="*/ 480215 h 812606"/>
                <a:gd name="connsiteX144" fmla="*/ 6938086 w 12346893"/>
                <a:gd name="connsiteY144" fmla="*/ 500850 h 812606"/>
                <a:gd name="connsiteX145" fmla="*/ 6920597 w 12346893"/>
                <a:gd name="connsiteY145" fmla="*/ 541286 h 812606"/>
                <a:gd name="connsiteX146" fmla="*/ 6928288 w 12346893"/>
                <a:gd name="connsiteY146" fmla="*/ 516102 h 812606"/>
                <a:gd name="connsiteX147" fmla="*/ 6922178 w 12346893"/>
                <a:gd name="connsiteY147" fmla="*/ 525614 h 812606"/>
                <a:gd name="connsiteX148" fmla="*/ 6430427 w 12346893"/>
                <a:gd name="connsiteY148" fmla="*/ 812604 h 812606"/>
                <a:gd name="connsiteX149" fmla="*/ 6059999 w 12346893"/>
                <a:gd name="connsiteY149" fmla="*/ 664008 h 812606"/>
                <a:gd name="connsiteX150" fmla="*/ 6011793 w 12346893"/>
                <a:gd name="connsiteY150" fmla="*/ 616669 h 812606"/>
                <a:gd name="connsiteX151" fmla="*/ 6007479 w 12346893"/>
                <a:gd name="connsiteY151" fmla="*/ 625293 h 812606"/>
                <a:gd name="connsiteX152" fmla="*/ 5997944 w 12346893"/>
                <a:gd name="connsiteY152" fmla="*/ 607628 h 812606"/>
                <a:gd name="connsiteX153" fmla="*/ 5558114 w 12346893"/>
                <a:gd name="connsiteY153" fmla="*/ 320302 h 812606"/>
                <a:gd name="connsiteX154" fmla="*/ 5292505 w 12346893"/>
                <a:gd name="connsiteY154" fmla="*/ 411089 h 812606"/>
                <a:gd name="connsiteX155" fmla="*/ 5247300 w 12346893"/>
                <a:gd name="connsiteY155" fmla="*/ 448999 h 812606"/>
                <a:gd name="connsiteX156" fmla="*/ 5241724 w 12346893"/>
                <a:gd name="connsiteY156" fmla="*/ 456075 h 812606"/>
                <a:gd name="connsiteX157" fmla="*/ 5207594 w 12346893"/>
                <a:gd name="connsiteY157" fmla="*/ 488913 h 812606"/>
                <a:gd name="connsiteX158" fmla="*/ 5182522 w 12346893"/>
                <a:gd name="connsiteY158" fmla="*/ 515952 h 812606"/>
                <a:gd name="connsiteX159" fmla="*/ 5093287 w 12346893"/>
                <a:gd name="connsiteY159" fmla="*/ 652796 h 812606"/>
                <a:gd name="connsiteX160" fmla="*/ 5129799 w 12346893"/>
                <a:gd name="connsiteY160" fmla="*/ 553930 h 812606"/>
                <a:gd name="connsiteX161" fmla="*/ 5088520 w 12346893"/>
                <a:gd name="connsiteY161" fmla="*/ 583208 h 812606"/>
                <a:gd name="connsiteX162" fmla="*/ 4814948 w 12346893"/>
                <a:gd name="connsiteY162" fmla="*/ 660613 h 812606"/>
                <a:gd name="connsiteX163" fmla="*/ 4444521 w 12346893"/>
                <a:gd name="connsiteY163" fmla="*/ 512017 h 812606"/>
                <a:gd name="connsiteX164" fmla="*/ 4396314 w 12346893"/>
                <a:gd name="connsiteY164" fmla="*/ 464678 h 812606"/>
                <a:gd name="connsiteX165" fmla="*/ 4392001 w 12346893"/>
                <a:gd name="connsiteY165" fmla="*/ 473301 h 812606"/>
                <a:gd name="connsiteX166" fmla="*/ 4382465 w 12346893"/>
                <a:gd name="connsiteY166" fmla="*/ 455637 h 812606"/>
                <a:gd name="connsiteX167" fmla="*/ 3942636 w 12346893"/>
                <a:gd name="connsiteY167" fmla="*/ 168311 h 812606"/>
                <a:gd name="connsiteX168" fmla="*/ 3519574 w 12346893"/>
                <a:gd name="connsiteY168" fmla="*/ 428744 h 812606"/>
                <a:gd name="connsiteX169" fmla="*/ 3519322 w 12346893"/>
                <a:gd name="connsiteY169" fmla="*/ 429153 h 812606"/>
                <a:gd name="connsiteX170" fmla="*/ 3517830 w 12346893"/>
                <a:gd name="connsiteY170" fmla="*/ 432247 h 812606"/>
                <a:gd name="connsiteX171" fmla="*/ 3491044 w 12346893"/>
                <a:gd name="connsiteY171" fmla="*/ 480217 h 812606"/>
                <a:gd name="connsiteX172" fmla="*/ 3477788 w 12346893"/>
                <a:gd name="connsiteY172" fmla="*/ 500852 h 812606"/>
                <a:gd name="connsiteX173" fmla="*/ 3460299 w 12346893"/>
                <a:gd name="connsiteY173" fmla="*/ 541288 h 812606"/>
                <a:gd name="connsiteX174" fmla="*/ 3467991 w 12346893"/>
                <a:gd name="connsiteY174" fmla="*/ 516104 h 812606"/>
                <a:gd name="connsiteX175" fmla="*/ 3461880 w 12346893"/>
                <a:gd name="connsiteY175" fmla="*/ 525616 h 812606"/>
                <a:gd name="connsiteX176" fmla="*/ 2970129 w 12346893"/>
                <a:gd name="connsiteY176" fmla="*/ 812606 h 812606"/>
                <a:gd name="connsiteX177" fmla="*/ 2599702 w 12346893"/>
                <a:gd name="connsiteY177" fmla="*/ 664010 h 812606"/>
                <a:gd name="connsiteX178" fmla="*/ 2551495 w 12346893"/>
                <a:gd name="connsiteY178" fmla="*/ 616671 h 812606"/>
                <a:gd name="connsiteX179" fmla="*/ 2547182 w 12346893"/>
                <a:gd name="connsiteY179" fmla="*/ 625295 h 812606"/>
                <a:gd name="connsiteX180" fmla="*/ 2537646 w 12346893"/>
                <a:gd name="connsiteY180" fmla="*/ 607630 h 812606"/>
                <a:gd name="connsiteX181" fmla="*/ 2097817 w 12346893"/>
                <a:gd name="connsiteY181" fmla="*/ 320304 h 812606"/>
                <a:gd name="connsiteX182" fmla="*/ 1832207 w 12346893"/>
                <a:gd name="connsiteY182" fmla="*/ 411091 h 812606"/>
                <a:gd name="connsiteX183" fmla="*/ 1787003 w 12346893"/>
                <a:gd name="connsiteY183" fmla="*/ 449001 h 812606"/>
                <a:gd name="connsiteX184" fmla="*/ 1781426 w 12346893"/>
                <a:gd name="connsiteY184" fmla="*/ 456077 h 812606"/>
                <a:gd name="connsiteX185" fmla="*/ 1747297 w 12346893"/>
                <a:gd name="connsiteY185" fmla="*/ 488915 h 812606"/>
                <a:gd name="connsiteX186" fmla="*/ 1722225 w 12346893"/>
                <a:gd name="connsiteY186" fmla="*/ 515954 h 812606"/>
                <a:gd name="connsiteX187" fmla="*/ 1632990 w 12346893"/>
                <a:gd name="connsiteY187" fmla="*/ 652798 h 812606"/>
                <a:gd name="connsiteX188" fmla="*/ 1669501 w 12346893"/>
                <a:gd name="connsiteY188" fmla="*/ 553933 h 812606"/>
                <a:gd name="connsiteX189" fmla="*/ 1628223 w 12346893"/>
                <a:gd name="connsiteY189" fmla="*/ 583210 h 812606"/>
                <a:gd name="connsiteX190" fmla="*/ 1354650 w 12346893"/>
                <a:gd name="connsiteY190" fmla="*/ 660615 h 812606"/>
                <a:gd name="connsiteX191" fmla="*/ 984223 w 12346893"/>
                <a:gd name="connsiteY191" fmla="*/ 512019 h 812606"/>
                <a:gd name="connsiteX192" fmla="*/ 936017 w 12346893"/>
                <a:gd name="connsiteY192" fmla="*/ 464680 h 812606"/>
                <a:gd name="connsiteX193" fmla="*/ 931703 w 12346893"/>
                <a:gd name="connsiteY193" fmla="*/ 473303 h 812606"/>
                <a:gd name="connsiteX194" fmla="*/ 922167 w 12346893"/>
                <a:gd name="connsiteY194" fmla="*/ 455639 h 812606"/>
                <a:gd name="connsiteX195" fmla="*/ 482338 w 12346893"/>
                <a:gd name="connsiteY195" fmla="*/ 168313 h 812606"/>
                <a:gd name="connsiteX196" fmla="*/ 59276 w 12346893"/>
                <a:gd name="connsiteY196" fmla="*/ 428746 h 812606"/>
                <a:gd name="connsiteX197" fmla="*/ 59024 w 12346893"/>
                <a:gd name="connsiteY197" fmla="*/ 429155 h 812606"/>
                <a:gd name="connsiteX198" fmla="*/ 57532 w 12346893"/>
                <a:gd name="connsiteY198" fmla="*/ 432249 h 812606"/>
                <a:gd name="connsiteX199" fmla="*/ 30746 w 12346893"/>
                <a:gd name="connsiteY199" fmla="*/ 480219 h 812606"/>
                <a:gd name="connsiteX200" fmla="*/ 17490 w 12346893"/>
                <a:gd name="connsiteY200" fmla="*/ 500854 h 812606"/>
                <a:gd name="connsiteX201" fmla="*/ 1 w 12346893"/>
                <a:gd name="connsiteY201" fmla="*/ 541290 h 812606"/>
                <a:gd name="connsiteX202" fmla="*/ 7693 w 12346893"/>
                <a:gd name="connsiteY202" fmla="*/ 516106 h 812606"/>
                <a:gd name="connsiteX203" fmla="*/ 1582 w 12346893"/>
                <a:gd name="connsiteY203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859253 w 12346891"/>
                <a:gd name="connsiteY19" fmla="*/ 296657 h 812606"/>
                <a:gd name="connsiteX20" fmla="*/ 1948315 w 12346891"/>
                <a:gd name="connsiteY20" fmla="*/ 177230 h 812606"/>
                <a:gd name="connsiteX21" fmla="*/ 1911977 w 12346891"/>
                <a:gd name="connsiteY21" fmla="*/ 258678 h 812606"/>
                <a:gd name="connsiteX22" fmla="*/ 1953255 w 12346891"/>
                <a:gd name="connsiteY22" fmla="*/ 229401 h 812606"/>
                <a:gd name="connsiteX23" fmla="*/ 2226828 w 12346891"/>
                <a:gd name="connsiteY23" fmla="*/ 151996 h 812606"/>
                <a:gd name="connsiteX24" fmla="*/ 2597255 w 12346891"/>
                <a:gd name="connsiteY24" fmla="*/ 300592 h 812606"/>
                <a:gd name="connsiteX25" fmla="*/ 2645461 w 12346891"/>
                <a:gd name="connsiteY25" fmla="*/ 347931 h 812606"/>
                <a:gd name="connsiteX26" fmla="*/ 2649775 w 12346891"/>
                <a:gd name="connsiteY26" fmla="*/ 339308 h 812606"/>
                <a:gd name="connsiteX27" fmla="*/ 2659311 w 12346891"/>
                <a:gd name="connsiteY27" fmla="*/ 356972 h 812606"/>
                <a:gd name="connsiteX28" fmla="*/ 3099140 w 12346891"/>
                <a:gd name="connsiteY28" fmla="*/ 644298 h 812606"/>
                <a:gd name="connsiteX29" fmla="*/ 3522202 w 12346891"/>
                <a:gd name="connsiteY29" fmla="*/ 383865 h 812606"/>
                <a:gd name="connsiteX30" fmla="*/ 3522454 w 12346891"/>
                <a:gd name="connsiteY30" fmla="*/ 383456 h 812606"/>
                <a:gd name="connsiteX31" fmla="*/ 3523946 w 12346891"/>
                <a:gd name="connsiteY31" fmla="*/ 380362 h 812606"/>
                <a:gd name="connsiteX32" fmla="*/ 3550732 w 12346891"/>
                <a:gd name="connsiteY32" fmla="*/ 332392 h 812606"/>
                <a:gd name="connsiteX33" fmla="*/ 3563987 w 12346891"/>
                <a:gd name="connsiteY33" fmla="*/ 311757 h 812606"/>
                <a:gd name="connsiteX34" fmla="*/ 3581477 w 12346891"/>
                <a:gd name="connsiteY34" fmla="*/ 271321 h 812606"/>
                <a:gd name="connsiteX35" fmla="*/ 3573785 w 12346891"/>
                <a:gd name="connsiteY35" fmla="*/ 296505 h 812606"/>
                <a:gd name="connsiteX36" fmla="*/ 3579895 w 12346891"/>
                <a:gd name="connsiteY36" fmla="*/ 286993 h 812606"/>
                <a:gd name="connsiteX37" fmla="*/ 4071647 w 12346891"/>
                <a:gd name="connsiteY37" fmla="*/ 3 h 812606"/>
                <a:gd name="connsiteX38" fmla="*/ 4442074 w 12346891"/>
                <a:gd name="connsiteY38" fmla="*/ 148599 h 812606"/>
                <a:gd name="connsiteX39" fmla="*/ 4490280 w 12346891"/>
                <a:gd name="connsiteY39" fmla="*/ 195938 h 812606"/>
                <a:gd name="connsiteX40" fmla="*/ 4494594 w 12346891"/>
                <a:gd name="connsiteY40" fmla="*/ 187314 h 812606"/>
                <a:gd name="connsiteX41" fmla="*/ 4504130 w 12346891"/>
                <a:gd name="connsiteY41" fmla="*/ 204979 h 812606"/>
                <a:gd name="connsiteX42" fmla="*/ 4943959 w 12346891"/>
                <a:gd name="connsiteY42" fmla="*/ 492304 h 812606"/>
                <a:gd name="connsiteX43" fmla="*/ 5209569 w 12346891"/>
                <a:gd name="connsiteY43" fmla="*/ 401517 h 812606"/>
                <a:gd name="connsiteX44" fmla="*/ 5254773 w 12346891"/>
                <a:gd name="connsiteY44" fmla="*/ 363608 h 812606"/>
                <a:gd name="connsiteX45" fmla="*/ 5260350 w 12346891"/>
                <a:gd name="connsiteY45" fmla="*/ 356532 h 812606"/>
                <a:gd name="connsiteX46" fmla="*/ 5294479 w 12346891"/>
                <a:gd name="connsiteY46" fmla="*/ 323694 h 812606"/>
                <a:gd name="connsiteX47" fmla="*/ 5319551 w 12346891"/>
                <a:gd name="connsiteY47" fmla="*/ 296655 h 812606"/>
                <a:gd name="connsiteX48" fmla="*/ 5408612 w 12346891"/>
                <a:gd name="connsiteY48" fmla="*/ 177228 h 812606"/>
                <a:gd name="connsiteX49" fmla="*/ 5372274 w 12346891"/>
                <a:gd name="connsiteY49" fmla="*/ 258677 h 812606"/>
                <a:gd name="connsiteX50" fmla="*/ 5413553 w 12346891"/>
                <a:gd name="connsiteY50" fmla="*/ 229399 h 812606"/>
                <a:gd name="connsiteX51" fmla="*/ 5687126 w 12346891"/>
                <a:gd name="connsiteY51" fmla="*/ 151994 h 812606"/>
                <a:gd name="connsiteX52" fmla="*/ 6057553 w 12346891"/>
                <a:gd name="connsiteY52" fmla="*/ 300590 h 812606"/>
                <a:gd name="connsiteX53" fmla="*/ 6105759 w 12346891"/>
                <a:gd name="connsiteY53" fmla="*/ 347929 h 812606"/>
                <a:gd name="connsiteX54" fmla="*/ 6110073 w 12346891"/>
                <a:gd name="connsiteY54" fmla="*/ 339306 h 812606"/>
                <a:gd name="connsiteX55" fmla="*/ 6119609 w 12346891"/>
                <a:gd name="connsiteY55" fmla="*/ 356970 h 812606"/>
                <a:gd name="connsiteX56" fmla="*/ 6559437 w 12346891"/>
                <a:gd name="connsiteY56" fmla="*/ 644296 h 812606"/>
                <a:gd name="connsiteX57" fmla="*/ 6982500 w 12346891"/>
                <a:gd name="connsiteY57" fmla="*/ 383863 h 812606"/>
                <a:gd name="connsiteX58" fmla="*/ 6982751 w 12346891"/>
                <a:gd name="connsiteY58" fmla="*/ 383454 h 812606"/>
                <a:gd name="connsiteX59" fmla="*/ 6984244 w 12346891"/>
                <a:gd name="connsiteY59" fmla="*/ 380360 h 812606"/>
                <a:gd name="connsiteX60" fmla="*/ 7011030 w 12346891"/>
                <a:gd name="connsiteY60" fmla="*/ 332390 h 812606"/>
                <a:gd name="connsiteX61" fmla="*/ 7024284 w 12346891"/>
                <a:gd name="connsiteY61" fmla="*/ 311755 h 812606"/>
                <a:gd name="connsiteX62" fmla="*/ 7041775 w 12346891"/>
                <a:gd name="connsiteY62" fmla="*/ 271319 h 812606"/>
                <a:gd name="connsiteX63" fmla="*/ 7034083 w 12346891"/>
                <a:gd name="connsiteY63" fmla="*/ 296503 h 812606"/>
                <a:gd name="connsiteX64" fmla="*/ 7040193 w 12346891"/>
                <a:gd name="connsiteY64" fmla="*/ 286991 h 812606"/>
                <a:gd name="connsiteX65" fmla="*/ 7531945 w 12346891"/>
                <a:gd name="connsiteY65" fmla="*/ 1 h 812606"/>
                <a:gd name="connsiteX66" fmla="*/ 7902372 w 12346891"/>
                <a:gd name="connsiteY66" fmla="*/ 148597 h 812606"/>
                <a:gd name="connsiteX67" fmla="*/ 7950578 w 12346891"/>
                <a:gd name="connsiteY67" fmla="*/ 195936 h 812606"/>
                <a:gd name="connsiteX68" fmla="*/ 7954892 w 12346891"/>
                <a:gd name="connsiteY68" fmla="*/ 187312 h 812606"/>
                <a:gd name="connsiteX69" fmla="*/ 7964428 w 12346891"/>
                <a:gd name="connsiteY69" fmla="*/ 204977 h 812606"/>
                <a:gd name="connsiteX70" fmla="*/ 8404256 w 12346891"/>
                <a:gd name="connsiteY70" fmla="*/ 492302 h 812606"/>
                <a:gd name="connsiteX71" fmla="*/ 8669867 w 12346891"/>
                <a:gd name="connsiteY71" fmla="*/ 401515 h 812606"/>
                <a:gd name="connsiteX72" fmla="*/ 8715074 w 12346891"/>
                <a:gd name="connsiteY72" fmla="*/ 363604 h 812606"/>
                <a:gd name="connsiteX73" fmla="*/ 8720648 w 12346891"/>
                <a:gd name="connsiteY73" fmla="*/ 356531 h 812606"/>
                <a:gd name="connsiteX74" fmla="*/ 8754768 w 12346891"/>
                <a:gd name="connsiteY74" fmla="*/ 323702 h 812606"/>
                <a:gd name="connsiteX75" fmla="*/ 8779849 w 12346891"/>
                <a:gd name="connsiteY75" fmla="*/ 296653 h 812606"/>
                <a:gd name="connsiteX76" fmla="*/ 8869084 w 12346891"/>
                <a:gd name="connsiteY76" fmla="*/ 159809 h 812606"/>
                <a:gd name="connsiteX77" fmla="*/ 8886594 w 12346891"/>
                <a:gd name="connsiteY77" fmla="*/ 119325 h 812606"/>
                <a:gd name="connsiteX78" fmla="*/ 8868910 w 12346891"/>
                <a:gd name="connsiteY78" fmla="*/ 177226 h 812606"/>
                <a:gd name="connsiteX79" fmla="*/ 8832571 w 12346891"/>
                <a:gd name="connsiteY79" fmla="*/ 258676 h 812606"/>
                <a:gd name="connsiteX80" fmla="*/ 8873851 w 12346891"/>
                <a:gd name="connsiteY80" fmla="*/ 229399 h 812606"/>
                <a:gd name="connsiteX81" fmla="*/ 9147424 w 12346891"/>
                <a:gd name="connsiteY81" fmla="*/ 151993 h 812606"/>
                <a:gd name="connsiteX82" fmla="*/ 9517851 w 12346891"/>
                <a:gd name="connsiteY82" fmla="*/ 300589 h 812606"/>
                <a:gd name="connsiteX83" fmla="*/ 9566057 w 12346891"/>
                <a:gd name="connsiteY83" fmla="*/ 347928 h 812606"/>
                <a:gd name="connsiteX84" fmla="*/ 9570371 w 12346891"/>
                <a:gd name="connsiteY84" fmla="*/ 339305 h 812606"/>
                <a:gd name="connsiteX85" fmla="*/ 9579906 w 12346891"/>
                <a:gd name="connsiteY85" fmla="*/ 356969 h 812606"/>
                <a:gd name="connsiteX86" fmla="*/ 10019736 w 12346891"/>
                <a:gd name="connsiteY86" fmla="*/ 644295 h 812606"/>
                <a:gd name="connsiteX87" fmla="*/ 10442798 w 12346891"/>
                <a:gd name="connsiteY87" fmla="*/ 383862 h 812606"/>
                <a:gd name="connsiteX88" fmla="*/ 10443050 w 12346891"/>
                <a:gd name="connsiteY88" fmla="*/ 383453 h 812606"/>
                <a:gd name="connsiteX89" fmla="*/ 10444542 w 12346891"/>
                <a:gd name="connsiteY89" fmla="*/ 380359 h 812606"/>
                <a:gd name="connsiteX90" fmla="*/ 10471328 w 12346891"/>
                <a:gd name="connsiteY90" fmla="*/ 332389 h 812606"/>
                <a:gd name="connsiteX91" fmla="*/ 10484583 w 12346891"/>
                <a:gd name="connsiteY91" fmla="*/ 311754 h 812606"/>
                <a:gd name="connsiteX92" fmla="*/ 10502072 w 12346891"/>
                <a:gd name="connsiteY92" fmla="*/ 271318 h 812606"/>
                <a:gd name="connsiteX93" fmla="*/ 10494381 w 12346891"/>
                <a:gd name="connsiteY93" fmla="*/ 296502 h 812606"/>
                <a:gd name="connsiteX94" fmla="*/ 10500491 w 12346891"/>
                <a:gd name="connsiteY94" fmla="*/ 286990 h 812606"/>
                <a:gd name="connsiteX95" fmla="*/ 10992243 w 12346891"/>
                <a:gd name="connsiteY95" fmla="*/ 0 h 812606"/>
                <a:gd name="connsiteX96" fmla="*/ 11362670 w 12346891"/>
                <a:gd name="connsiteY96" fmla="*/ 148596 h 812606"/>
                <a:gd name="connsiteX97" fmla="*/ 11410876 w 12346891"/>
                <a:gd name="connsiteY97" fmla="*/ 195935 h 812606"/>
                <a:gd name="connsiteX98" fmla="*/ 11415190 w 12346891"/>
                <a:gd name="connsiteY98" fmla="*/ 187311 h 812606"/>
                <a:gd name="connsiteX99" fmla="*/ 11424726 w 12346891"/>
                <a:gd name="connsiteY99" fmla="*/ 204976 h 812606"/>
                <a:gd name="connsiteX100" fmla="*/ 11864555 w 12346891"/>
                <a:gd name="connsiteY100" fmla="*/ 492302 h 812606"/>
                <a:gd name="connsiteX101" fmla="*/ 12329382 w 12346891"/>
                <a:gd name="connsiteY101" fmla="*/ 159808 h 812606"/>
                <a:gd name="connsiteX102" fmla="*/ 12346891 w 12346891"/>
                <a:gd name="connsiteY102" fmla="*/ 119324 h 812606"/>
                <a:gd name="connsiteX103" fmla="*/ 12329208 w 12346891"/>
                <a:gd name="connsiteY103" fmla="*/ 177225 h 812606"/>
                <a:gd name="connsiteX104" fmla="*/ 11735542 w 12346891"/>
                <a:gd name="connsiteY104" fmla="*/ 660610 h 812606"/>
                <a:gd name="connsiteX105" fmla="*/ 11365115 w 12346891"/>
                <a:gd name="connsiteY105" fmla="*/ 512014 h 812606"/>
                <a:gd name="connsiteX106" fmla="*/ 11316909 w 12346891"/>
                <a:gd name="connsiteY106" fmla="*/ 464675 h 812606"/>
                <a:gd name="connsiteX107" fmla="*/ 11312594 w 12346891"/>
                <a:gd name="connsiteY107" fmla="*/ 473298 h 812606"/>
                <a:gd name="connsiteX108" fmla="*/ 11303059 w 12346891"/>
                <a:gd name="connsiteY108" fmla="*/ 455634 h 812606"/>
                <a:gd name="connsiteX109" fmla="*/ 10863230 w 12346891"/>
                <a:gd name="connsiteY109" fmla="*/ 168308 h 812606"/>
                <a:gd name="connsiteX110" fmla="*/ 10440168 w 12346891"/>
                <a:gd name="connsiteY110" fmla="*/ 428741 h 812606"/>
                <a:gd name="connsiteX111" fmla="*/ 10439916 w 12346891"/>
                <a:gd name="connsiteY111" fmla="*/ 429150 h 812606"/>
                <a:gd name="connsiteX112" fmla="*/ 10438424 w 12346891"/>
                <a:gd name="connsiteY112" fmla="*/ 432244 h 812606"/>
                <a:gd name="connsiteX113" fmla="*/ 10411637 w 12346891"/>
                <a:gd name="connsiteY113" fmla="*/ 480214 h 812606"/>
                <a:gd name="connsiteX114" fmla="*/ 10398383 w 12346891"/>
                <a:gd name="connsiteY114" fmla="*/ 500849 h 812606"/>
                <a:gd name="connsiteX115" fmla="*/ 10380893 w 12346891"/>
                <a:gd name="connsiteY115" fmla="*/ 541285 h 812606"/>
                <a:gd name="connsiteX116" fmla="*/ 10388584 w 12346891"/>
                <a:gd name="connsiteY116" fmla="*/ 516101 h 812606"/>
                <a:gd name="connsiteX117" fmla="*/ 10382475 w 12346891"/>
                <a:gd name="connsiteY117" fmla="*/ 525613 h 812606"/>
                <a:gd name="connsiteX118" fmla="*/ 9890722 w 12346891"/>
                <a:gd name="connsiteY118" fmla="*/ 812603 h 812606"/>
                <a:gd name="connsiteX119" fmla="*/ 9520295 w 12346891"/>
                <a:gd name="connsiteY119" fmla="*/ 664007 h 812606"/>
                <a:gd name="connsiteX120" fmla="*/ 9472089 w 12346891"/>
                <a:gd name="connsiteY120" fmla="*/ 616668 h 812606"/>
                <a:gd name="connsiteX121" fmla="*/ 9467775 w 12346891"/>
                <a:gd name="connsiteY121" fmla="*/ 625292 h 812606"/>
                <a:gd name="connsiteX122" fmla="*/ 9458240 w 12346891"/>
                <a:gd name="connsiteY122" fmla="*/ 607627 h 812606"/>
                <a:gd name="connsiteX123" fmla="*/ 9018411 w 12346891"/>
                <a:gd name="connsiteY123" fmla="*/ 320302 h 812606"/>
                <a:gd name="connsiteX124" fmla="*/ 8752800 w 12346891"/>
                <a:gd name="connsiteY124" fmla="*/ 411089 h 812606"/>
                <a:gd name="connsiteX125" fmla="*/ 8707593 w 12346891"/>
                <a:gd name="connsiteY125" fmla="*/ 449000 h 812606"/>
                <a:gd name="connsiteX126" fmla="*/ 8702020 w 12346891"/>
                <a:gd name="connsiteY126" fmla="*/ 456073 h 812606"/>
                <a:gd name="connsiteX127" fmla="*/ 8667899 w 12346891"/>
                <a:gd name="connsiteY127" fmla="*/ 488902 h 812606"/>
                <a:gd name="connsiteX128" fmla="*/ 8642818 w 12346891"/>
                <a:gd name="connsiteY128" fmla="*/ 515951 h 812606"/>
                <a:gd name="connsiteX129" fmla="*/ 8553583 w 12346891"/>
                <a:gd name="connsiteY129" fmla="*/ 652795 h 812606"/>
                <a:gd name="connsiteX130" fmla="*/ 8536073 w 12346891"/>
                <a:gd name="connsiteY130" fmla="*/ 693279 h 812606"/>
                <a:gd name="connsiteX131" fmla="*/ 8553757 w 12346891"/>
                <a:gd name="connsiteY131" fmla="*/ 635378 h 812606"/>
                <a:gd name="connsiteX132" fmla="*/ 8590096 w 12346891"/>
                <a:gd name="connsiteY132" fmla="*/ 553928 h 812606"/>
                <a:gd name="connsiteX133" fmla="*/ 8548816 w 12346891"/>
                <a:gd name="connsiteY133" fmla="*/ 583206 h 812606"/>
                <a:gd name="connsiteX134" fmla="*/ 8275244 w 12346891"/>
                <a:gd name="connsiteY134" fmla="*/ 660611 h 812606"/>
                <a:gd name="connsiteX135" fmla="*/ 7904817 w 12346891"/>
                <a:gd name="connsiteY135" fmla="*/ 512015 h 812606"/>
                <a:gd name="connsiteX136" fmla="*/ 7856610 w 12346891"/>
                <a:gd name="connsiteY136" fmla="*/ 464676 h 812606"/>
                <a:gd name="connsiteX137" fmla="*/ 7852297 w 12346891"/>
                <a:gd name="connsiteY137" fmla="*/ 473299 h 812606"/>
                <a:gd name="connsiteX138" fmla="*/ 7842761 w 12346891"/>
                <a:gd name="connsiteY138" fmla="*/ 455635 h 812606"/>
                <a:gd name="connsiteX139" fmla="*/ 7402931 w 12346891"/>
                <a:gd name="connsiteY139" fmla="*/ 168309 h 812606"/>
                <a:gd name="connsiteX140" fmla="*/ 6979869 w 12346891"/>
                <a:gd name="connsiteY140" fmla="*/ 428742 h 812606"/>
                <a:gd name="connsiteX141" fmla="*/ 6979618 w 12346891"/>
                <a:gd name="connsiteY141" fmla="*/ 429151 h 812606"/>
                <a:gd name="connsiteX142" fmla="*/ 6978126 w 12346891"/>
                <a:gd name="connsiteY142" fmla="*/ 432245 h 812606"/>
                <a:gd name="connsiteX143" fmla="*/ 6951340 w 12346891"/>
                <a:gd name="connsiteY143" fmla="*/ 480215 h 812606"/>
                <a:gd name="connsiteX144" fmla="*/ 6938084 w 12346891"/>
                <a:gd name="connsiteY144" fmla="*/ 500850 h 812606"/>
                <a:gd name="connsiteX145" fmla="*/ 6920595 w 12346891"/>
                <a:gd name="connsiteY145" fmla="*/ 541286 h 812606"/>
                <a:gd name="connsiteX146" fmla="*/ 6928286 w 12346891"/>
                <a:gd name="connsiteY146" fmla="*/ 516102 h 812606"/>
                <a:gd name="connsiteX147" fmla="*/ 6922176 w 12346891"/>
                <a:gd name="connsiteY147" fmla="*/ 525614 h 812606"/>
                <a:gd name="connsiteX148" fmla="*/ 6430425 w 12346891"/>
                <a:gd name="connsiteY148" fmla="*/ 812604 h 812606"/>
                <a:gd name="connsiteX149" fmla="*/ 6059997 w 12346891"/>
                <a:gd name="connsiteY149" fmla="*/ 664008 h 812606"/>
                <a:gd name="connsiteX150" fmla="*/ 6011791 w 12346891"/>
                <a:gd name="connsiteY150" fmla="*/ 616669 h 812606"/>
                <a:gd name="connsiteX151" fmla="*/ 6007477 w 12346891"/>
                <a:gd name="connsiteY151" fmla="*/ 625293 h 812606"/>
                <a:gd name="connsiteX152" fmla="*/ 5997942 w 12346891"/>
                <a:gd name="connsiteY152" fmla="*/ 607628 h 812606"/>
                <a:gd name="connsiteX153" fmla="*/ 5558112 w 12346891"/>
                <a:gd name="connsiteY153" fmla="*/ 320302 h 812606"/>
                <a:gd name="connsiteX154" fmla="*/ 5292503 w 12346891"/>
                <a:gd name="connsiteY154" fmla="*/ 411089 h 812606"/>
                <a:gd name="connsiteX155" fmla="*/ 5247298 w 12346891"/>
                <a:gd name="connsiteY155" fmla="*/ 448999 h 812606"/>
                <a:gd name="connsiteX156" fmla="*/ 5241722 w 12346891"/>
                <a:gd name="connsiteY156" fmla="*/ 456075 h 812606"/>
                <a:gd name="connsiteX157" fmla="*/ 5207592 w 12346891"/>
                <a:gd name="connsiteY157" fmla="*/ 488913 h 812606"/>
                <a:gd name="connsiteX158" fmla="*/ 5182520 w 12346891"/>
                <a:gd name="connsiteY158" fmla="*/ 515952 h 812606"/>
                <a:gd name="connsiteX159" fmla="*/ 5129797 w 12346891"/>
                <a:gd name="connsiteY159" fmla="*/ 553930 h 812606"/>
                <a:gd name="connsiteX160" fmla="*/ 5088518 w 12346891"/>
                <a:gd name="connsiteY160" fmla="*/ 583208 h 812606"/>
                <a:gd name="connsiteX161" fmla="*/ 4814946 w 12346891"/>
                <a:gd name="connsiteY161" fmla="*/ 660613 h 812606"/>
                <a:gd name="connsiteX162" fmla="*/ 4444519 w 12346891"/>
                <a:gd name="connsiteY162" fmla="*/ 512017 h 812606"/>
                <a:gd name="connsiteX163" fmla="*/ 4396312 w 12346891"/>
                <a:gd name="connsiteY163" fmla="*/ 464678 h 812606"/>
                <a:gd name="connsiteX164" fmla="*/ 4391999 w 12346891"/>
                <a:gd name="connsiteY164" fmla="*/ 473301 h 812606"/>
                <a:gd name="connsiteX165" fmla="*/ 4382463 w 12346891"/>
                <a:gd name="connsiteY165" fmla="*/ 455637 h 812606"/>
                <a:gd name="connsiteX166" fmla="*/ 3942634 w 12346891"/>
                <a:gd name="connsiteY166" fmla="*/ 168311 h 812606"/>
                <a:gd name="connsiteX167" fmla="*/ 3519572 w 12346891"/>
                <a:gd name="connsiteY167" fmla="*/ 428744 h 812606"/>
                <a:gd name="connsiteX168" fmla="*/ 3519320 w 12346891"/>
                <a:gd name="connsiteY168" fmla="*/ 429153 h 812606"/>
                <a:gd name="connsiteX169" fmla="*/ 3517828 w 12346891"/>
                <a:gd name="connsiteY169" fmla="*/ 432247 h 812606"/>
                <a:gd name="connsiteX170" fmla="*/ 3491042 w 12346891"/>
                <a:gd name="connsiteY170" fmla="*/ 480217 h 812606"/>
                <a:gd name="connsiteX171" fmla="*/ 3477786 w 12346891"/>
                <a:gd name="connsiteY171" fmla="*/ 500852 h 812606"/>
                <a:gd name="connsiteX172" fmla="*/ 3460297 w 12346891"/>
                <a:gd name="connsiteY172" fmla="*/ 541288 h 812606"/>
                <a:gd name="connsiteX173" fmla="*/ 3467989 w 12346891"/>
                <a:gd name="connsiteY173" fmla="*/ 516104 h 812606"/>
                <a:gd name="connsiteX174" fmla="*/ 3461878 w 12346891"/>
                <a:gd name="connsiteY174" fmla="*/ 525616 h 812606"/>
                <a:gd name="connsiteX175" fmla="*/ 2970127 w 12346891"/>
                <a:gd name="connsiteY175" fmla="*/ 812606 h 812606"/>
                <a:gd name="connsiteX176" fmla="*/ 2599700 w 12346891"/>
                <a:gd name="connsiteY176" fmla="*/ 664010 h 812606"/>
                <a:gd name="connsiteX177" fmla="*/ 2551493 w 12346891"/>
                <a:gd name="connsiteY177" fmla="*/ 616671 h 812606"/>
                <a:gd name="connsiteX178" fmla="*/ 2547180 w 12346891"/>
                <a:gd name="connsiteY178" fmla="*/ 625295 h 812606"/>
                <a:gd name="connsiteX179" fmla="*/ 2537644 w 12346891"/>
                <a:gd name="connsiteY179" fmla="*/ 607630 h 812606"/>
                <a:gd name="connsiteX180" fmla="*/ 2097815 w 12346891"/>
                <a:gd name="connsiteY180" fmla="*/ 320304 h 812606"/>
                <a:gd name="connsiteX181" fmla="*/ 1832205 w 12346891"/>
                <a:gd name="connsiteY181" fmla="*/ 411091 h 812606"/>
                <a:gd name="connsiteX182" fmla="*/ 1787001 w 12346891"/>
                <a:gd name="connsiteY182" fmla="*/ 449001 h 812606"/>
                <a:gd name="connsiteX183" fmla="*/ 1781424 w 12346891"/>
                <a:gd name="connsiteY183" fmla="*/ 456077 h 812606"/>
                <a:gd name="connsiteX184" fmla="*/ 1747295 w 12346891"/>
                <a:gd name="connsiteY184" fmla="*/ 488915 h 812606"/>
                <a:gd name="connsiteX185" fmla="*/ 1722223 w 12346891"/>
                <a:gd name="connsiteY185" fmla="*/ 515954 h 812606"/>
                <a:gd name="connsiteX186" fmla="*/ 1632988 w 12346891"/>
                <a:gd name="connsiteY186" fmla="*/ 652798 h 812606"/>
                <a:gd name="connsiteX187" fmla="*/ 1669499 w 12346891"/>
                <a:gd name="connsiteY187" fmla="*/ 553933 h 812606"/>
                <a:gd name="connsiteX188" fmla="*/ 1628221 w 12346891"/>
                <a:gd name="connsiteY188" fmla="*/ 583210 h 812606"/>
                <a:gd name="connsiteX189" fmla="*/ 1354648 w 12346891"/>
                <a:gd name="connsiteY189" fmla="*/ 660615 h 812606"/>
                <a:gd name="connsiteX190" fmla="*/ 984221 w 12346891"/>
                <a:gd name="connsiteY190" fmla="*/ 512019 h 812606"/>
                <a:gd name="connsiteX191" fmla="*/ 936015 w 12346891"/>
                <a:gd name="connsiteY191" fmla="*/ 464680 h 812606"/>
                <a:gd name="connsiteX192" fmla="*/ 931701 w 12346891"/>
                <a:gd name="connsiteY192" fmla="*/ 473303 h 812606"/>
                <a:gd name="connsiteX193" fmla="*/ 922165 w 12346891"/>
                <a:gd name="connsiteY193" fmla="*/ 455639 h 812606"/>
                <a:gd name="connsiteX194" fmla="*/ 482336 w 12346891"/>
                <a:gd name="connsiteY194" fmla="*/ 168313 h 812606"/>
                <a:gd name="connsiteX195" fmla="*/ 59274 w 12346891"/>
                <a:gd name="connsiteY195" fmla="*/ 428746 h 812606"/>
                <a:gd name="connsiteX196" fmla="*/ 59022 w 12346891"/>
                <a:gd name="connsiteY196" fmla="*/ 429155 h 812606"/>
                <a:gd name="connsiteX197" fmla="*/ 57530 w 12346891"/>
                <a:gd name="connsiteY197" fmla="*/ 432249 h 812606"/>
                <a:gd name="connsiteX198" fmla="*/ 30744 w 12346891"/>
                <a:gd name="connsiteY198" fmla="*/ 480219 h 812606"/>
                <a:gd name="connsiteX199" fmla="*/ 17488 w 12346891"/>
                <a:gd name="connsiteY199" fmla="*/ 500854 h 812606"/>
                <a:gd name="connsiteX200" fmla="*/ -1 w 12346891"/>
                <a:gd name="connsiteY200" fmla="*/ 541290 h 812606"/>
                <a:gd name="connsiteX201" fmla="*/ 7691 w 12346891"/>
                <a:gd name="connsiteY201" fmla="*/ 516106 h 812606"/>
                <a:gd name="connsiteX202" fmla="*/ 1580 w 12346891"/>
                <a:gd name="connsiteY202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48317 w 12346893"/>
                <a:gd name="connsiteY20" fmla="*/ 177230 h 812606"/>
                <a:gd name="connsiteX21" fmla="*/ 1911979 w 12346893"/>
                <a:gd name="connsiteY21" fmla="*/ 258678 h 812606"/>
                <a:gd name="connsiteX22" fmla="*/ 1953257 w 12346893"/>
                <a:gd name="connsiteY22" fmla="*/ 229401 h 812606"/>
                <a:gd name="connsiteX23" fmla="*/ 2226830 w 12346893"/>
                <a:gd name="connsiteY23" fmla="*/ 151996 h 812606"/>
                <a:gd name="connsiteX24" fmla="*/ 2597257 w 12346893"/>
                <a:gd name="connsiteY24" fmla="*/ 300592 h 812606"/>
                <a:gd name="connsiteX25" fmla="*/ 2645463 w 12346893"/>
                <a:gd name="connsiteY25" fmla="*/ 347931 h 812606"/>
                <a:gd name="connsiteX26" fmla="*/ 2649777 w 12346893"/>
                <a:gd name="connsiteY26" fmla="*/ 339308 h 812606"/>
                <a:gd name="connsiteX27" fmla="*/ 2659313 w 12346893"/>
                <a:gd name="connsiteY27" fmla="*/ 356972 h 812606"/>
                <a:gd name="connsiteX28" fmla="*/ 3099142 w 12346893"/>
                <a:gd name="connsiteY28" fmla="*/ 644298 h 812606"/>
                <a:gd name="connsiteX29" fmla="*/ 3522204 w 12346893"/>
                <a:gd name="connsiteY29" fmla="*/ 383865 h 812606"/>
                <a:gd name="connsiteX30" fmla="*/ 3522456 w 12346893"/>
                <a:gd name="connsiteY30" fmla="*/ 383456 h 812606"/>
                <a:gd name="connsiteX31" fmla="*/ 3523948 w 12346893"/>
                <a:gd name="connsiteY31" fmla="*/ 380362 h 812606"/>
                <a:gd name="connsiteX32" fmla="*/ 3550734 w 12346893"/>
                <a:gd name="connsiteY32" fmla="*/ 332392 h 812606"/>
                <a:gd name="connsiteX33" fmla="*/ 3563989 w 12346893"/>
                <a:gd name="connsiteY33" fmla="*/ 311757 h 812606"/>
                <a:gd name="connsiteX34" fmla="*/ 3581479 w 12346893"/>
                <a:gd name="connsiteY34" fmla="*/ 271321 h 812606"/>
                <a:gd name="connsiteX35" fmla="*/ 3573787 w 12346893"/>
                <a:gd name="connsiteY35" fmla="*/ 296505 h 812606"/>
                <a:gd name="connsiteX36" fmla="*/ 3579897 w 12346893"/>
                <a:gd name="connsiteY36" fmla="*/ 286993 h 812606"/>
                <a:gd name="connsiteX37" fmla="*/ 4071649 w 12346893"/>
                <a:gd name="connsiteY37" fmla="*/ 3 h 812606"/>
                <a:gd name="connsiteX38" fmla="*/ 4442076 w 12346893"/>
                <a:gd name="connsiteY38" fmla="*/ 148599 h 812606"/>
                <a:gd name="connsiteX39" fmla="*/ 4490282 w 12346893"/>
                <a:gd name="connsiteY39" fmla="*/ 195938 h 812606"/>
                <a:gd name="connsiteX40" fmla="*/ 4494596 w 12346893"/>
                <a:gd name="connsiteY40" fmla="*/ 187314 h 812606"/>
                <a:gd name="connsiteX41" fmla="*/ 4504132 w 12346893"/>
                <a:gd name="connsiteY41" fmla="*/ 204979 h 812606"/>
                <a:gd name="connsiteX42" fmla="*/ 4943961 w 12346893"/>
                <a:gd name="connsiteY42" fmla="*/ 492304 h 812606"/>
                <a:gd name="connsiteX43" fmla="*/ 5209571 w 12346893"/>
                <a:gd name="connsiteY43" fmla="*/ 401517 h 812606"/>
                <a:gd name="connsiteX44" fmla="*/ 5254775 w 12346893"/>
                <a:gd name="connsiteY44" fmla="*/ 363608 h 812606"/>
                <a:gd name="connsiteX45" fmla="*/ 5260352 w 12346893"/>
                <a:gd name="connsiteY45" fmla="*/ 356532 h 812606"/>
                <a:gd name="connsiteX46" fmla="*/ 5294481 w 12346893"/>
                <a:gd name="connsiteY46" fmla="*/ 323694 h 812606"/>
                <a:gd name="connsiteX47" fmla="*/ 5319553 w 12346893"/>
                <a:gd name="connsiteY47" fmla="*/ 296655 h 812606"/>
                <a:gd name="connsiteX48" fmla="*/ 5408614 w 12346893"/>
                <a:gd name="connsiteY48" fmla="*/ 177228 h 812606"/>
                <a:gd name="connsiteX49" fmla="*/ 5372276 w 12346893"/>
                <a:gd name="connsiteY49" fmla="*/ 258677 h 812606"/>
                <a:gd name="connsiteX50" fmla="*/ 5413555 w 12346893"/>
                <a:gd name="connsiteY50" fmla="*/ 229399 h 812606"/>
                <a:gd name="connsiteX51" fmla="*/ 5687128 w 12346893"/>
                <a:gd name="connsiteY51" fmla="*/ 151994 h 812606"/>
                <a:gd name="connsiteX52" fmla="*/ 6057555 w 12346893"/>
                <a:gd name="connsiteY52" fmla="*/ 300590 h 812606"/>
                <a:gd name="connsiteX53" fmla="*/ 6105761 w 12346893"/>
                <a:gd name="connsiteY53" fmla="*/ 347929 h 812606"/>
                <a:gd name="connsiteX54" fmla="*/ 6110075 w 12346893"/>
                <a:gd name="connsiteY54" fmla="*/ 339306 h 812606"/>
                <a:gd name="connsiteX55" fmla="*/ 6119611 w 12346893"/>
                <a:gd name="connsiteY55" fmla="*/ 356970 h 812606"/>
                <a:gd name="connsiteX56" fmla="*/ 6559439 w 12346893"/>
                <a:gd name="connsiteY56" fmla="*/ 644296 h 812606"/>
                <a:gd name="connsiteX57" fmla="*/ 6982502 w 12346893"/>
                <a:gd name="connsiteY57" fmla="*/ 383863 h 812606"/>
                <a:gd name="connsiteX58" fmla="*/ 6982753 w 12346893"/>
                <a:gd name="connsiteY58" fmla="*/ 383454 h 812606"/>
                <a:gd name="connsiteX59" fmla="*/ 6984246 w 12346893"/>
                <a:gd name="connsiteY59" fmla="*/ 380360 h 812606"/>
                <a:gd name="connsiteX60" fmla="*/ 7011032 w 12346893"/>
                <a:gd name="connsiteY60" fmla="*/ 332390 h 812606"/>
                <a:gd name="connsiteX61" fmla="*/ 7024286 w 12346893"/>
                <a:gd name="connsiteY61" fmla="*/ 311755 h 812606"/>
                <a:gd name="connsiteX62" fmla="*/ 7041777 w 12346893"/>
                <a:gd name="connsiteY62" fmla="*/ 271319 h 812606"/>
                <a:gd name="connsiteX63" fmla="*/ 7034085 w 12346893"/>
                <a:gd name="connsiteY63" fmla="*/ 296503 h 812606"/>
                <a:gd name="connsiteX64" fmla="*/ 7040195 w 12346893"/>
                <a:gd name="connsiteY64" fmla="*/ 286991 h 812606"/>
                <a:gd name="connsiteX65" fmla="*/ 7531947 w 12346893"/>
                <a:gd name="connsiteY65" fmla="*/ 1 h 812606"/>
                <a:gd name="connsiteX66" fmla="*/ 7902374 w 12346893"/>
                <a:gd name="connsiteY66" fmla="*/ 148597 h 812606"/>
                <a:gd name="connsiteX67" fmla="*/ 7950580 w 12346893"/>
                <a:gd name="connsiteY67" fmla="*/ 195936 h 812606"/>
                <a:gd name="connsiteX68" fmla="*/ 7954894 w 12346893"/>
                <a:gd name="connsiteY68" fmla="*/ 187312 h 812606"/>
                <a:gd name="connsiteX69" fmla="*/ 7964430 w 12346893"/>
                <a:gd name="connsiteY69" fmla="*/ 204977 h 812606"/>
                <a:gd name="connsiteX70" fmla="*/ 8404258 w 12346893"/>
                <a:gd name="connsiteY70" fmla="*/ 492302 h 812606"/>
                <a:gd name="connsiteX71" fmla="*/ 8669869 w 12346893"/>
                <a:gd name="connsiteY71" fmla="*/ 401515 h 812606"/>
                <a:gd name="connsiteX72" fmla="*/ 8715076 w 12346893"/>
                <a:gd name="connsiteY72" fmla="*/ 363604 h 812606"/>
                <a:gd name="connsiteX73" fmla="*/ 8720650 w 12346893"/>
                <a:gd name="connsiteY73" fmla="*/ 356531 h 812606"/>
                <a:gd name="connsiteX74" fmla="*/ 8754770 w 12346893"/>
                <a:gd name="connsiteY74" fmla="*/ 323702 h 812606"/>
                <a:gd name="connsiteX75" fmla="*/ 8779851 w 12346893"/>
                <a:gd name="connsiteY75" fmla="*/ 296653 h 812606"/>
                <a:gd name="connsiteX76" fmla="*/ 8869086 w 12346893"/>
                <a:gd name="connsiteY76" fmla="*/ 159809 h 812606"/>
                <a:gd name="connsiteX77" fmla="*/ 8886596 w 12346893"/>
                <a:gd name="connsiteY77" fmla="*/ 119325 h 812606"/>
                <a:gd name="connsiteX78" fmla="*/ 8868912 w 12346893"/>
                <a:gd name="connsiteY78" fmla="*/ 177226 h 812606"/>
                <a:gd name="connsiteX79" fmla="*/ 8832573 w 12346893"/>
                <a:gd name="connsiteY79" fmla="*/ 258676 h 812606"/>
                <a:gd name="connsiteX80" fmla="*/ 8873853 w 12346893"/>
                <a:gd name="connsiteY80" fmla="*/ 229399 h 812606"/>
                <a:gd name="connsiteX81" fmla="*/ 9147426 w 12346893"/>
                <a:gd name="connsiteY81" fmla="*/ 151993 h 812606"/>
                <a:gd name="connsiteX82" fmla="*/ 9517853 w 12346893"/>
                <a:gd name="connsiteY82" fmla="*/ 300589 h 812606"/>
                <a:gd name="connsiteX83" fmla="*/ 9566059 w 12346893"/>
                <a:gd name="connsiteY83" fmla="*/ 347928 h 812606"/>
                <a:gd name="connsiteX84" fmla="*/ 9570373 w 12346893"/>
                <a:gd name="connsiteY84" fmla="*/ 339305 h 812606"/>
                <a:gd name="connsiteX85" fmla="*/ 9579908 w 12346893"/>
                <a:gd name="connsiteY85" fmla="*/ 356969 h 812606"/>
                <a:gd name="connsiteX86" fmla="*/ 10019738 w 12346893"/>
                <a:gd name="connsiteY86" fmla="*/ 644295 h 812606"/>
                <a:gd name="connsiteX87" fmla="*/ 10442800 w 12346893"/>
                <a:gd name="connsiteY87" fmla="*/ 383862 h 812606"/>
                <a:gd name="connsiteX88" fmla="*/ 10443052 w 12346893"/>
                <a:gd name="connsiteY88" fmla="*/ 383453 h 812606"/>
                <a:gd name="connsiteX89" fmla="*/ 10444544 w 12346893"/>
                <a:gd name="connsiteY89" fmla="*/ 380359 h 812606"/>
                <a:gd name="connsiteX90" fmla="*/ 10471330 w 12346893"/>
                <a:gd name="connsiteY90" fmla="*/ 332389 h 812606"/>
                <a:gd name="connsiteX91" fmla="*/ 10484585 w 12346893"/>
                <a:gd name="connsiteY91" fmla="*/ 311754 h 812606"/>
                <a:gd name="connsiteX92" fmla="*/ 10502074 w 12346893"/>
                <a:gd name="connsiteY92" fmla="*/ 271318 h 812606"/>
                <a:gd name="connsiteX93" fmla="*/ 10494383 w 12346893"/>
                <a:gd name="connsiteY93" fmla="*/ 296502 h 812606"/>
                <a:gd name="connsiteX94" fmla="*/ 10500493 w 12346893"/>
                <a:gd name="connsiteY94" fmla="*/ 286990 h 812606"/>
                <a:gd name="connsiteX95" fmla="*/ 10992245 w 12346893"/>
                <a:gd name="connsiteY95" fmla="*/ 0 h 812606"/>
                <a:gd name="connsiteX96" fmla="*/ 11362672 w 12346893"/>
                <a:gd name="connsiteY96" fmla="*/ 148596 h 812606"/>
                <a:gd name="connsiteX97" fmla="*/ 11410878 w 12346893"/>
                <a:gd name="connsiteY97" fmla="*/ 195935 h 812606"/>
                <a:gd name="connsiteX98" fmla="*/ 11415192 w 12346893"/>
                <a:gd name="connsiteY98" fmla="*/ 187311 h 812606"/>
                <a:gd name="connsiteX99" fmla="*/ 11424728 w 12346893"/>
                <a:gd name="connsiteY99" fmla="*/ 204976 h 812606"/>
                <a:gd name="connsiteX100" fmla="*/ 11864557 w 12346893"/>
                <a:gd name="connsiteY100" fmla="*/ 492302 h 812606"/>
                <a:gd name="connsiteX101" fmla="*/ 12329384 w 12346893"/>
                <a:gd name="connsiteY101" fmla="*/ 159808 h 812606"/>
                <a:gd name="connsiteX102" fmla="*/ 12346893 w 12346893"/>
                <a:gd name="connsiteY102" fmla="*/ 119324 h 812606"/>
                <a:gd name="connsiteX103" fmla="*/ 12329210 w 12346893"/>
                <a:gd name="connsiteY103" fmla="*/ 177225 h 812606"/>
                <a:gd name="connsiteX104" fmla="*/ 11735544 w 12346893"/>
                <a:gd name="connsiteY104" fmla="*/ 660610 h 812606"/>
                <a:gd name="connsiteX105" fmla="*/ 11365117 w 12346893"/>
                <a:gd name="connsiteY105" fmla="*/ 512014 h 812606"/>
                <a:gd name="connsiteX106" fmla="*/ 11316911 w 12346893"/>
                <a:gd name="connsiteY106" fmla="*/ 464675 h 812606"/>
                <a:gd name="connsiteX107" fmla="*/ 11312596 w 12346893"/>
                <a:gd name="connsiteY107" fmla="*/ 473298 h 812606"/>
                <a:gd name="connsiteX108" fmla="*/ 11303061 w 12346893"/>
                <a:gd name="connsiteY108" fmla="*/ 455634 h 812606"/>
                <a:gd name="connsiteX109" fmla="*/ 10863232 w 12346893"/>
                <a:gd name="connsiteY109" fmla="*/ 168308 h 812606"/>
                <a:gd name="connsiteX110" fmla="*/ 10440170 w 12346893"/>
                <a:gd name="connsiteY110" fmla="*/ 428741 h 812606"/>
                <a:gd name="connsiteX111" fmla="*/ 10439918 w 12346893"/>
                <a:gd name="connsiteY111" fmla="*/ 429150 h 812606"/>
                <a:gd name="connsiteX112" fmla="*/ 10438426 w 12346893"/>
                <a:gd name="connsiteY112" fmla="*/ 432244 h 812606"/>
                <a:gd name="connsiteX113" fmla="*/ 10411639 w 12346893"/>
                <a:gd name="connsiteY113" fmla="*/ 480214 h 812606"/>
                <a:gd name="connsiteX114" fmla="*/ 10398385 w 12346893"/>
                <a:gd name="connsiteY114" fmla="*/ 500849 h 812606"/>
                <a:gd name="connsiteX115" fmla="*/ 10380895 w 12346893"/>
                <a:gd name="connsiteY115" fmla="*/ 541285 h 812606"/>
                <a:gd name="connsiteX116" fmla="*/ 10388586 w 12346893"/>
                <a:gd name="connsiteY116" fmla="*/ 516101 h 812606"/>
                <a:gd name="connsiteX117" fmla="*/ 10382477 w 12346893"/>
                <a:gd name="connsiteY117" fmla="*/ 525613 h 812606"/>
                <a:gd name="connsiteX118" fmla="*/ 9890724 w 12346893"/>
                <a:gd name="connsiteY118" fmla="*/ 812603 h 812606"/>
                <a:gd name="connsiteX119" fmla="*/ 9520297 w 12346893"/>
                <a:gd name="connsiteY119" fmla="*/ 664007 h 812606"/>
                <a:gd name="connsiteX120" fmla="*/ 9472091 w 12346893"/>
                <a:gd name="connsiteY120" fmla="*/ 616668 h 812606"/>
                <a:gd name="connsiteX121" fmla="*/ 9467777 w 12346893"/>
                <a:gd name="connsiteY121" fmla="*/ 625292 h 812606"/>
                <a:gd name="connsiteX122" fmla="*/ 9458242 w 12346893"/>
                <a:gd name="connsiteY122" fmla="*/ 607627 h 812606"/>
                <a:gd name="connsiteX123" fmla="*/ 9018413 w 12346893"/>
                <a:gd name="connsiteY123" fmla="*/ 320302 h 812606"/>
                <a:gd name="connsiteX124" fmla="*/ 8752802 w 12346893"/>
                <a:gd name="connsiteY124" fmla="*/ 411089 h 812606"/>
                <a:gd name="connsiteX125" fmla="*/ 8707595 w 12346893"/>
                <a:gd name="connsiteY125" fmla="*/ 449000 h 812606"/>
                <a:gd name="connsiteX126" fmla="*/ 8702022 w 12346893"/>
                <a:gd name="connsiteY126" fmla="*/ 456073 h 812606"/>
                <a:gd name="connsiteX127" fmla="*/ 8667901 w 12346893"/>
                <a:gd name="connsiteY127" fmla="*/ 488902 h 812606"/>
                <a:gd name="connsiteX128" fmla="*/ 8642820 w 12346893"/>
                <a:gd name="connsiteY128" fmla="*/ 515951 h 812606"/>
                <a:gd name="connsiteX129" fmla="*/ 8553585 w 12346893"/>
                <a:gd name="connsiteY129" fmla="*/ 652795 h 812606"/>
                <a:gd name="connsiteX130" fmla="*/ 8536075 w 12346893"/>
                <a:gd name="connsiteY130" fmla="*/ 693279 h 812606"/>
                <a:gd name="connsiteX131" fmla="*/ 8553759 w 12346893"/>
                <a:gd name="connsiteY131" fmla="*/ 635378 h 812606"/>
                <a:gd name="connsiteX132" fmla="*/ 8590098 w 12346893"/>
                <a:gd name="connsiteY132" fmla="*/ 553928 h 812606"/>
                <a:gd name="connsiteX133" fmla="*/ 8548818 w 12346893"/>
                <a:gd name="connsiteY133" fmla="*/ 583206 h 812606"/>
                <a:gd name="connsiteX134" fmla="*/ 8275246 w 12346893"/>
                <a:gd name="connsiteY134" fmla="*/ 660611 h 812606"/>
                <a:gd name="connsiteX135" fmla="*/ 7904819 w 12346893"/>
                <a:gd name="connsiteY135" fmla="*/ 512015 h 812606"/>
                <a:gd name="connsiteX136" fmla="*/ 7856612 w 12346893"/>
                <a:gd name="connsiteY136" fmla="*/ 464676 h 812606"/>
                <a:gd name="connsiteX137" fmla="*/ 7852299 w 12346893"/>
                <a:gd name="connsiteY137" fmla="*/ 473299 h 812606"/>
                <a:gd name="connsiteX138" fmla="*/ 7842763 w 12346893"/>
                <a:gd name="connsiteY138" fmla="*/ 455635 h 812606"/>
                <a:gd name="connsiteX139" fmla="*/ 7402933 w 12346893"/>
                <a:gd name="connsiteY139" fmla="*/ 168309 h 812606"/>
                <a:gd name="connsiteX140" fmla="*/ 6979871 w 12346893"/>
                <a:gd name="connsiteY140" fmla="*/ 428742 h 812606"/>
                <a:gd name="connsiteX141" fmla="*/ 6979620 w 12346893"/>
                <a:gd name="connsiteY141" fmla="*/ 429151 h 812606"/>
                <a:gd name="connsiteX142" fmla="*/ 6978128 w 12346893"/>
                <a:gd name="connsiteY142" fmla="*/ 432245 h 812606"/>
                <a:gd name="connsiteX143" fmla="*/ 6951342 w 12346893"/>
                <a:gd name="connsiteY143" fmla="*/ 480215 h 812606"/>
                <a:gd name="connsiteX144" fmla="*/ 6938086 w 12346893"/>
                <a:gd name="connsiteY144" fmla="*/ 500850 h 812606"/>
                <a:gd name="connsiteX145" fmla="*/ 6920597 w 12346893"/>
                <a:gd name="connsiteY145" fmla="*/ 541286 h 812606"/>
                <a:gd name="connsiteX146" fmla="*/ 6928288 w 12346893"/>
                <a:gd name="connsiteY146" fmla="*/ 516102 h 812606"/>
                <a:gd name="connsiteX147" fmla="*/ 6922178 w 12346893"/>
                <a:gd name="connsiteY147" fmla="*/ 525614 h 812606"/>
                <a:gd name="connsiteX148" fmla="*/ 6430427 w 12346893"/>
                <a:gd name="connsiteY148" fmla="*/ 812604 h 812606"/>
                <a:gd name="connsiteX149" fmla="*/ 6059999 w 12346893"/>
                <a:gd name="connsiteY149" fmla="*/ 664008 h 812606"/>
                <a:gd name="connsiteX150" fmla="*/ 6011793 w 12346893"/>
                <a:gd name="connsiteY150" fmla="*/ 616669 h 812606"/>
                <a:gd name="connsiteX151" fmla="*/ 6007479 w 12346893"/>
                <a:gd name="connsiteY151" fmla="*/ 625293 h 812606"/>
                <a:gd name="connsiteX152" fmla="*/ 5997944 w 12346893"/>
                <a:gd name="connsiteY152" fmla="*/ 607628 h 812606"/>
                <a:gd name="connsiteX153" fmla="*/ 5558114 w 12346893"/>
                <a:gd name="connsiteY153" fmla="*/ 320302 h 812606"/>
                <a:gd name="connsiteX154" fmla="*/ 5292505 w 12346893"/>
                <a:gd name="connsiteY154" fmla="*/ 411089 h 812606"/>
                <a:gd name="connsiteX155" fmla="*/ 5247300 w 12346893"/>
                <a:gd name="connsiteY155" fmla="*/ 448999 h 812606"/>
                <a:gd name="connsiteX156" fmla="*/ 5241724 w 12346893"/>
                <a:gd name="connsiteY156" fmla="*/ 456075 h 812606"/>
                <a:gd name="connsiteX157" fmla="*/ 5207594 w 12346893"/>
                <a:gd name="connsiteY157" fmla="*/ 488913 h 812606"/>
                <a:gd name="connsiteX158" fmla="*/ 5182522 w 12346893"/>
                <a:gd name="connsiteY158" fmla="*/ 515952 h 812606"/>
                <a:gd name="connsiteX159" fmla="*/ 5129799 w 12346893"/>
                <a:gd name="connsiteY159" fmla="*/ 553930 h 812606"/>
                <a:gd name="connsiteX160" fmla="*/ 5088520 w 12346893"/>
                <a:gd name="connsiteY160" fmla="*/ 583208 h 812606"/>
                <a:gd name="connsiteX161" fmla="*/ 4814948 w 12346893"/>
                <a:gd name="connsiteY161" fmla="*/ 660613 h 812606"/>
                <a:gd name="connsiteX162" fmla="*/ 4444521 w 12346893"/>
                <a:gd name="connsiteY162" fmla="*/ 512017 h 812606"/>
                <a:gd name="connsiteX163" fmla="*/ 4396314 w 12346893"/>
                <a:gd name="connsiteY163" fmla="*/ 464678 h 812606"/>
                <a:gd name="connsiteX164" fmla="*/ 4392001 w 12346893"/>
                <a:gd name="connsiteY164" fmla="*/ 473301 h 812606"/>
                <a:gd name="connsiteX165" fmla="*/ 4382465 w 12346893"/>
                <a:gd name="connsiteY165" fmla="*/ 455637 h 812606"/>
                <a:gd name="connsiteX166" fmla="*/ 3942636 w 12346893"/>
                <a:gd name="connsiteY166" fmla="*/ 168311 h 812606"/>
                <a:gd name="connsiteX167" fmla="*/ 3519574 w 12346893"/>
                <a:gd name="connsiteY167" fmla="*/ 428744 h 812606"/>
                <a:gd name="connsiteX168" fmla="*/ 3519322 w 12346893"/>
                <a:gd name="connsiteY168" fmla="*/ 429153 h 812606"/>
                <a:gd name="connsiteX169" fmla="*/ 3517830 w 12346893"/>
                <a:gd name="connsiteY169" fmla="*/ 432247 h 812606"/>
                <a:gd name="connsiteX170" fmla="*/ 3491044 w 12346893"/>
                <a:gd name="connsiteY170" fmla="*/ 480217 h 812606"/>
                <a:gd name="connsiteX171" fmla="*/ 3477788 w 12346893"/>
                <a:gd name="connsiteY171" fmla="*/ 500852 h 812606"/>
                <a:gd name="connsiteX172" fmla="*/ 3460299 w 12346893"/>
                <a:gd name="connsiteY172" fmla="*/ 541288 h 812606"/>
                <a:gd name="connsiteX173" fmla="*/ 3467991 w 12346893"/>
                <a:gd name="connsiteY173" fmla="*/ 516104 h 812606"/>
                <a:gd name="connsiteX174" fmla="*/ 3461880 w 12346893"/>
                <a:gd name="connsiteY174" fmla="*/ 525616 h 812606"/>
                <a:gd name="connsiteX175" fmla="*/ 2970129 w 12346893"/>
                <a:gd name="connsiteY175" fmla="*/ 812606 h 812606"/>
                <a:gd name="connsiteX176" fmla="*/ 2599702 w 12346893"/>
                <a:gd name="connsiteY176" fmla="*/ 664010 h 812606"/>
                <a:gd name="connsiteX177" fmla="*/ 2551495 w 12346893"/>
                <a:gd name="connsiteY177" fmla="*/ 616671 h 812606"/>
                <a:gd name="connsiteX178" fmla="*/ 2547182 w 12346893"/>
                <a:gd name="connsiteY178" fmla="*/ 625295 h 812606"/>
                <a:gd name="connsiteX179" fmla="*/ 2537646 w 12346893"/>
                <a:gd name="connsiteY179" fmla="*/ 607630 h 812606"/>
                <a:gd name="connsiteX180" fmla="*/ 2097817 w 12346893"/>
                <a:gd name="connsiteY180" fmla="*/ 320304 h 812606"/>
                <a:gd name="connsiteX181" fmla="*/ 1832207 w 12346893"/>
                <a:gd name="connsiteY181" fmla="*/ 411091 h 812606"/>
                <a:gd name="connsiteX182" fmla="*/ 1787003 w 12346893"/>
                <a:gd name="connsiteY182" fmla="*/ 449001 h 812606"/>
                <a:gd name="connsiteX183" fmla="*/ 1781426 w 12346893"/>
                <a:gd name="connsiteY183" fmla="*/ 456077 h 812606"/>
                <a:gd name="connsiteX184" fmla="*/ 1747297 w 12346893"/>
                <a:gd name="connsiteY184" fmla="*/ 488915 h 812606"/>
                <a:gd name="connsiteX185" fmla="*/ 1722225 w 12346893"/>
                <a:gd name="connsiteY185" fmla="*/ 515954 h 812606"/>
                <a:gd name="connsiteX186" fmla="*/ 1669501 w 12346893"/>
                <a:gd name="connsiteY186" fmla="*/ 553933 h 812606"/>
                <a:gd name="connsiteX187" fmla="*/ 1628223 w 12346893"/>
                <a:gd name="connsiteY187" fmla="*/ 583210 h 812606"/>
                <a:gd name="connsiteX188" fmla="*/ 1354650 w 12346893"/>
                <a:gd name="connsiteY188" fmla="*/ 660615 h 812606"/>
                <a:gd name="connsiteX189" fmla="*/ 984223 w 12346893"/>
                <a:gd name="connsiteY189" fmla="*/ 512019 h 812606"/>
                <a:gd name="connsiteX190" fmla="*/ 936017 w 12346893"/>
                <a:gd name="connsiteY190" fmla="*/ 464680 h 812606"/>
                <a:gd name="connsiteX191" fmla="*/ 931703 w 12346893"/>
                <a:gd name="connsiteY191" fmla="*/ 473303 h 812606"/>
                <a:gd name="connsiteX192" fmla="*/ 922167 w 12346893"/>
                <a:gd name="connsiteY192" fmla="*/ 455639 h 812606"/>
                <a:gd name="connsiteX193" fmla="*/ 482338 w 12346893"/>
                <a:gd name="connsiteY193" fmla="*/ 168313 h 812606"/>
                <a:gd name="connsiteX194" fmla="*/ 59276 w 12346893"/>
                <a:gd name="connsiteY194" fmla="*/ 428746 h 812606"/>
                <a:gd name="connsiteX195" fmla="*/ 59024 w 12346893"/>
                <a:gd name="connsiteY195" fmla="*/ 429155 h 812606"/>
                <a:gd name="connsiteX196" fmla="*/ 57532 w 12346893"/>
                <a:gd name="connsiteY196" fmla="*/ 432249 h 812606"/>
                <a:gd name="connsiteX197" fmla="*/ 30746 w 12346893"/>
                <a:gd name="connsiteY197" fmla="*/ 480219 h 812606"/>
                <a:gd name="connsiteX198" fmla="*/ 17490 w 12346893"/>
                <a:gd name="connsiteY198" fmla="*/ 500854 h 812606"/>
                <a:gd name="connsiteX199" fmla="*/ 1 w 12346893"/>
                <a:gd name="connsiteY199" fmla="*/ 541290 h 812606"/>
                <a:gd name="connsiteX200" fmla="*/ 7693 w 12346893"/>
                <a:gd name="connsiteY200" fmla="*/ 516106 h 812606"/>
                <a:gd name="connsiteX201" fmla="*/ 1582 w 12346893"/>
                <a:gd name="connsiteY201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859253 w 12346891"/>
                <a:gd name="connsiteY19" fmla="*/ 296657 h 812606"/>
                <a:gd name="connsiteX20" fmla="*/ 1911977 w 12346891"/>
                <a:gd name="connsiteY20" fmla="*/ 258678 h 812606"/>
                <a:gd name="connsiteX21" fmla="*/ 1953255 w 12346891"/>
                <a:gd name="connsiteY21" fmla="*/ 229401 h 812606"/>
                <a:gd name="connsiteX22" fmla="*/ 2226828 w 12346891"/>
                <a:gd name="connsiteY22" fmla="*/ 151996 h 812606"/>
                <a:gd name="connsiteX23" fmla="*/ 2597255 w 12346891"/>
                <a:gd name="connsiteY23" fmla="*/ 300592 h 812606"/>
                <a:gd name="connsiteX24" fmla="*/ 2645461 w 12346891"/>
                <a:gd name="connsiteY24" fmla="*/ 347931 h 812606"/>
                <a:gd name="connsiteX25" fmla="*/ 2649775 w 12346891"/>
                <a:gd name="connsiteY25" fmla="*/ 339308 h 812606"/>
                <a:gd name="connsiteX26" fmla="*/ 2659311 w 12346891"/>
                <a:gd name="connsiteY26" fmla="*/ 356972 h 812606"/>
                <a:gd name="connsiteX27" fmla="*/ 3099140 w 12346891"/>
                <a:gd name="connsiteY27" fmla="*/ 644298 h 812606"/>
                <a:gd name="connsiteX28" fmla="*/ 3522202 w 12346891"/>
                <a:gd name="connsiteY28" fmla="*/ 383865 h 812606"/>
                <a:gd name="connsiteX29" fmla="*/ 3522454 w 12346891"/>
                <a:gd name="connsiteY29" fmla="*/ 383456 h 812606"/>
                <a:gd name="connsiteX30" fmla="*/ 3523946 w 12346891"/>
                <a:gd name="connsiteY30" fmla="*/ 380362 h 812606"/>
                <a:gd name="connsiteX31" fmla="*/ 3550732 w 12346891"/>
                <a:gd name="connsiteY31" fmla="*/ 332392 h 812606"/>
                <a:gd name="connsiteX32" fmla="*/ 3563987 w 12346891"/>
                <a:gd name="connsiteY32" fmla="*/ 311757 h 812606"/>
                <a:gd name="connsiteX33" fmla="*/ 3581477 w 12346891"/>
                <a:gd name="connsiteY33" fmla="*/ 271321 h 812606"/>
                <a:gd name="connsiteX34" fmla="*/ 3573785 w 12346891"/>
                <a:gd name="connsiteY34" fmla="*/ 296505 h 812606"/>
                <a:gd name="connsiteX35" fmla="*/ 3579895 w 12346891"/>
                <a:gd name="connsiteY35" fmla="*/ 286993 h 812606"/>
                <a:gd name="connsiteX36" fmla="*/ 4071647 w 12346891"/>
                <a:gd name="connsiteY36" fmla="*/ 3 h 812606"/>
                <a:gd name="connsiteX37" fmla="*/ 4442074 w 12346891"/>
                <a:gd name="connsiteY37" fmla="*/ 148599 h 812606"/>
                <a:gd name="connsiteX38" fmla="*/ 4490280 w 12346891"/>
                <a:gd name="connsiteY38" fmla="*/ 195938 h 812606"/>
                <a:gd name="connsiteX39" fmla="*/ 4494594 w 12346891"/>
                <a:gd name="connsiteY39" fmla="*/ 187314 h 812606"/>
                <a:gd name="connsiteX40" fmla="*/ 4504130 w 12346891"/>
                <a:gd name="connsiteY40" fmla="*/ 204979 h 812606"/>
                <a:gd name="connsiteX41" fmla="*/ 4943959 w 12346891"/>
                <a:gd name="connsiteY41" fmla="*/ 492304 h 812606"/>
                <a:gd name="connsiteX42" fmla="*/ 5209569 w 12346891"/>
                <a:gd name="connsiteY42" fmla="*/ 401517 h 812606"/>
                <a:gd name="connsiteX43" fmla="*/ 5254773 w 12346891"/>
                <a:gd name="connsiteY43" fmla="*/ 363608 h 812606"/>
                <a:gd name="connsiteX44" fmla="*/ 5260350 w 12346891"/>
                <a:gd name="connsiteY44" fmla="*/ 356532 h 812606"/>
                <a:gd name="connsiteX45" fmla="*/ 5294479 w 12346891"/>
                <a:gd name="connsiteY45" fmla="*/ 323694 h 812606"/>
                <a:gd name="connsiteX46" fmla="*/ 5319551 w 12346891"/>
                <a:gd name="connsiteY46" fmla="*/ 296655 h 812606"/>
                <a:gd name="connsiteX47" fmla="*/ 5408612 w 12346891"/>
                <a:gd name="connsiteY47" fmla="*/ 177228 h 812606"/>
                <a:gd name="connsiteX48" fmla="*/ 5372274 w 12346891"/>
                <a:gd name="connsiteY48" fmla="*/ 258677 h 812606"/>
                <a:gd name="connsiteX49" fmla="*/ 5413553 w 12346891"/>
                <a:gd name="connsiteY49" fmla="*/ 229399 h 812606"/>
                <a:gd name="connsiteX50" fmla="*/ 5687126 w 12346891"/>
                <a:gd name="connsiteY50" fmla="*/ 151994 h 812606"/>
                <a:gd name="connsiteX51" fmla="*/ 6057553 w 12346891"/>
                <a:gd name="connsiteY51" fmla="*/ 300590 h 812606"/>
                <a:gd name="connsiteX52" fmla="*/ 6105759 w 12346891"/>
                <a:gd name="connsiteY52" fmla="*/ 347929 h 812606"/>
                <a:gd name="connsiteX53" fmla="*/ 6110073 w 12346891"/>
                <a:gd name="connsiteY53" fmla="*/ 339306 h 812606"/>
                <a:gd name="connsiteX54" fmla="*/ 6119609 w 12346891"/>
                <a:gd name="connsiteY54" fmla="*/ 356970 h 812606"/>
                <a:gd name="connsiteX55" fmla="*/ 6559437 w 12346891"/>
                <a:gd name="connsiteY55" fmla="*/ 644296 h 812606"/>
                <a:gd name="connsiteX56" fmla="*/ 6982500 w 12346891"/>
                <a:gd name="connsiteY56" fmla="*/ 383863 h 812606"/>
                <a:gd name="connsiteX57" fmla="*/ 6982751 w 12346891"/>
                <a:gd name="connsiteY57" fmla="*/ 383454 h 812606"/>
                <a:gd name="connsiteX58" fmla="*/ 6984244 w 12346891"/>
                <a:gd name="connsiteY58" fmla="*/ 380360 h 812606"/>
                <a:gd name="connsiteX59" fmla="*/ 7011030 w 12346891"/>
                <a:gd name="connsiteY59" fmla="*/ 332390 h 812606"/>
                <a:gd name="connsiteX60" fmla="*/ 7024284 w 12346891"/>
                <a:gd name="connsiteY60" fmla="*/ 311755 h 812606"/>
                <a:gd name="connsiteX61" fmla="*/ 7041775 w 12346891"/>
                <a:gd name="connsiteY61" fmla="*/ 271319 h 812606"/>
                <a:gd name="connsiteX62" fmla="*/ 7034083 w 12346891"/>
                <a:gd name="connsiteY62" fmla="*/ 296503 h 812606"/>
                <a:gd name="connsiteX63" fmla="*/ 7040193 w 12346891"/>
                <a:gd name="connsiteY63" fmla="*/ 286991 h 812606"/>
                <a:gd name="connsiteX64" fmla="*/ 7531945 w 12346891"/>
                <a:gd name="connsiteY64" fmla="*/ 1 h 812606"/>
                <a:gd name="connsiteX65" fmla="*/ 7902372 w 12346891"/>
                <a:gd name="connsiteY65" fmla="*/ 148597 h 812606"/>
                <a:gd name="connsiteX66" fmla="*/ 7950578 w 12346891"/>
                <a:gd name="connsiteY66" fmla="*/ 195936 h 812606"/>
                <a:gd name="connsiteX67" fmla="*/ 7954892 w 12346891"/>
                <a:gd name="connsiteY67" fmla="*/ 187312 h 812606"/>
                <a:gd name="connsiteX68" fmla="*/ 7964428 w 12346891"/>
                <a:gd name="connsiteY68" fmla="*/ 204977 h 812606"/>
                <a:gd name="connsiteX69" fmla="*/ 8404256 w 12346891"/>
                <a:gd name="connsiteY69" fmla="*/ 492302 h 812606"/>
                <a:gd name="connsiteX70" fmla="*/ 8669867 w 12346891"/>
                <a:gd name="connsiteY70" fmla="*/ 401515 h 812606"/>
                <a:gd name="connsiteX71" fmla="*/ 8715074 w 12346891"/>
                <a:gd name="connsiteY71" fmla="*/ 363604 h 812606"/>
                <a:gd name="connsiteX72" fmla="*/ 8720648 w 12346891"/>
                <a:gd name="connsiteY72" fmla="*/ 356531 h 812606"/>
                <a:gd name="connsiteX73" fmla="*/ 8754768 w 12346891"/>
                <a:gd name="connsiteY73" fmla="*/ 323702 h 812606"/>
                <a:gd name="connsiteX74" fmla="*/ 8779849 w 12346891"/>
                <a:gd name="connsiteY74" fmla="*/ 296653 h 812606"/>
                <a:gd name="connsiteX75" fmla="*/ 8869084 w 12346891"/>
                <a:gd name="connsiteY75" fmla="*/ 159809 h 812606"/>
                <a:gd name="connsiteX76" fmla="*/ 8886594 w 12346891"/>
                <a:gd name="connsiteY76" fmla="*/ 119325 h 812606"/>
                <a:gd name="connsiteX77" fmla="*/ 8868910 w 12346891"/>
                <a:gd name="connsiteY77" fmla="*/ 177226 h 812606"/>
                <a:gd name="connsiteX78" fmla="*/ 8832571 w 12346891"/>
                <a:gd name="connsiteY78" fmla="*/ 258676 h 812606"/>
                <a:gd name="connsiteX79" fmla="*/ 8873851 w 12346891"/>
                <a:gd name="connsiteY79" fmla="*/ 229399 h 812606"/>
                <a:gd name="connsiteX80" fmla="*/ 9147424 w 12346891"/>
                <a:gd name="connsiteY80" fmla="*/ 151993 h 812606"/>
                <a:gd name="connsiteX81" fmla="*/ 9517851 w 12346891"/>
                <a:gd name="connsiteY81" fmla="*/ 300589 h 812606"/>
                <a:gd name="connsiteX82" fmla="*/ 9566057 w 12346891"/>
                <a:gd name="connsiteY82" fmla="*/ 347928 h 812606"/>
                <a:gd name="connsiteX83" fmla="*/ 9570371 w 12346891"/>
                <a:gd name="connsiteY83" fmla="*/ 339305 h 812606"/>
                <a:gd name="connsiteX84" fmla="*/ 9579906 w 12346891"/>
                <a:gd name="connsiteY84" fmla="*/ 356969 h 812606"/>
                <a:gd name="connsiteX85" fmla="*/ 10019736 w 12346891"/>
                <a:gd name="connsiteY85" fmla="*/ 644295 h 812606"/>
                <a:gd name="connsiteX86" fmla="*/ 10442798 w 12346891"/>
                <a:gd name="connsiteY86" fmla="*/ 383862 h 812606"/>
                <a:gd name="connsiteX87" fmla="*/ 10443050 w 12346891"/>
                <a:gd name="connsiteY87" fmla="*/ 383453 h 812606"/>
                <a:gd name="connsiteX88" fmla="*/ 10444542 w 12346891"/>
                <a:gd name="connsiteY88" fmla="*/ 380359 h 812606"/>
                <a:gd name="connsiteX89" fmla="*/ 10471328 w 12346891"/>
                <a:gd name="connsiteY89" fmla="*/ 332389 h 812606"/>
                <a:gd name="connsiteX90" fmla="*/ 10484583 w 12346891"/>
                <a:gd name="connsiteY90" fmla="*/ 311754 h 812606"/>
                <a:gd name="connsiteX91" fmla="*/ 10502072 w 12346891"/>
                <a:gd name="connsiteY91" fmla="*/ 271318 h 812606"/>
                <a:gd name="connsiteX92" fmla="*/ 10494381 w 12346891"/>
                <a:gd name="connsiteY92" fmla="*/ 296502 h 812606"/>
                <a:gd name="connsiteX93" fmla="*/ 10500491 w 12346891"/>
                <a:gd name="connsiteY93" fmla="*/ 286990 h 812606"/>
                <a:gd name="connsiteX94" fmla="*/ 10992243 w 12346891"/>
                <a:gd name="connsiteY94" fmla="*/ 0 h 812606"/>
                <a:gd name="connsiteX95" fmla="*/ 11362670 w 12346891"/>
                <a:gd name="connsiteY95" fmla="*/ 148596 h 812606"/>
                <a:gd name="connsiteX96" fmla="*/ 11410876 w 12346891"/>
                <a:gd name="connsiteY96" fmla="*/ 195935 h 812606"/>
                <a:gd name="connsiteX97" fmla="*/ 11415190 w 12346891"/>
                <a:gd name="connsiteY97" fmla="*/ 187311 h 812606"/>
                <a:gd name="connsiteX98" fmla="*/ 11424726 w 12346891"/>
                <a:gd name="connsiteY98" fmla="*/ 204976 h 812606"/>
                <a:gd name="connsiteX99" fmla="*/ 11864555 w 12346891"/>
                <a:gd name="connsiteY99" fmla="*/ 492302 h 812606"/>
                <a:gd name="connsiteX100" fmla="*/ 12329382 w 12346891"/>
                <a:gd name="connsiteY100" fmla="*/ 159808 h 812606"/>
                <a:gd name="connsiteX101" fmla="*/ 12346891 w 12346891"/>
                <a:gd name="connsiteY101" fmla="*/ 119324 h 812606"/>
                <a:gd name="connsiteX102" fmla="*/ 12329208 w 12346891"/>
                <a:gd name="connsiteY102" fmla="*/ 177225 h 812606"/>
                <a:gd name="connsiteX103" fmla="*/ 11735542 w 12346891"/>
                <a:gd name="connsiteY103" fmla="*/ 660610 h 812606"/>
                <a:gd name="connsiteX104" fmla="*/ 11365115 w 12346891"/>
                <a:gd name="connsiteY104" fmla="*/ 512014 h 812606"/>
                <a:gd name="connsiteX105" fmla="*/ 11316909 w 12346891"/>
                <a:gd name="connsiteY105" fmla="*/ 464675 h 812606"/>
                <a:gd name="connsiteX106" fmla="*/ 11312594 w 12346891"/>
                <a:gd name="connsiteY106" fmla="*/ 473298 h 812606"/>
                <a:gd name="connsiteX107" fmla="*/ 11303059 w 12346891"/>
                <a:gd name="connsiteY107" fmla="*/ 455634 h 812606"/>
                <a:gd name="connsiteX108" fmla="*/ 10863230 w 12346891"/>
                <a:gd name="connsiteY108" fmla="*/ 168308 h 812606"/>
                <a:gd name="connsiteX109" fmla="*/ 10440168 w 12346891"/>
                <a:gd name="connsiteY109" fmla="*/ 428741 h 812606"/>
                <a:gd name="connsiteX110" fmla="*/ 10439916 w 12346891"/>
                <a:gd name="connsiteY110" fmla="*/ 429150 h 812606"/>
                <a:gd name="connsiteX111" fmla="*/ 10438424 w 12346891"/>
                <a:gd name="connsiteY111" fmla="*/ 432244 h 812606"/>
                <a:gd name="connsiteX112" fmla="*/ 10411637 w 12346891"/>
                <a:gd name="connsiteY112" fmla="*/ 480214 h 812606"/>
                <a:gd name="connsiteX113" fmla="*/ 10398383 w 12346891"/>
                <a:gd name="connsiteY113" fmla="*/ 500849 h 812606"/>
                <a:gd name="connsiteX114" fmla="*/ 10380893 w 12346891"/>
                <a:gd name="connsiteY114" fmla="*/ 541285 h 812606"/>
                <a:gd name="connsiteX115" fmla="*/ 10388584 w 12346891"/>
                <a:gd name="connsiteY115" fmla="*/ 516101 h 812606"/>
                <a:gd name="connsiteX116" fmla="*/ 10382475 w 12346891"/>
                <a:gd name="connsiteY116" fmla="*/ 525613 h 812606"/>
                <a:gd name="connsiteX117" fmla="*/ 9890722 w 12346891"/>
                <a:gd name="connsiteY117" fmla="*/ 812603 h 812606"/>
                <a:gd name="connsiteX118" fmla="*/ 9520295 w 12346891"/>
                <a:gd name="connsiteY118" fmla="*/ 664007 h 812606"/>
                <a:gd name="connsiteX119" fmla="*/ 9472089 w 12346891"/>
                <a:gd name="connsiteY119" fmla="*/ 616668 h 812606"/>
                <a:gd name="connsiteX120" fmla="*/ 9467775 w 12346891"/>
                <a:gd name="connsiteY120" fmla="*/ 625292 h 812606"/>
                <a:gd name="connsiteX121" fmla="*/ 9458240 w 12346891"/>
                <a:gd name="connsiteY121" fmla="*/ 607627 h 812606"/>
                <a:gd name="connsiteX122" fmla="*/ 9018411 w 12346891"/>
                <a:gd name="connsiteY122" fmla="*/ 320302 h 812606"/>
                <a:gd name="connsiteX123" fmla="*/ 8752800 w 12346891"/>
                <a:gd name="connsiteY123" fmla="*/ 411089 h 812606"/>
                <a:gd name="connsiteX124" fmla="*/ 8707593 w 12346891"/>
                <a:gd name="connsiteY124" fmla="*/ 449000 h 812606"/>
                <a:gd name="connsiteX125" fmla="*/ 8702020 w 12346891"/>
                <a:gd name="connsiteY125" fmla="*/ 456073 h 812606"/>
                <a:gd name="connsiteX126" fmla="*/ 8667899 w 12346891"/>
                <a:gd name="connsiteY126" fmla="*/ 488902 h 812606"/>
                <a:gd name="connsiteX127" fmla="*/ 8642818 w 12346891"/>
                <a:gd name="connsiteY127" fmla="*/ 515951 h 812606"/>
                <a:gd name="connsiteX128" fmla="*/ 8553583 w 12346891"/>
                <a:gd name="connsiteY128" fmla="*/ 652795 h 812606"/>
                <a:gd name="connsiteX129" fmla="*/ 8536073 w 12346891"/>
                <a:gd name="connsiteY129" fmla="*/ 693279 h 812606"/>
                <a:gd name="connsiteX130" fmla="*/ 8553757 w 12346891"/>
                <a:gd name="connsiteY130" fmla="*/ 635378 h 812606"/>
                <a:gd name="connsiteX131" fmla="*/ 8590096 w 12346891"/>
                <a:gd name="connsiteY131" fmla="*/ 553928 h 812606"/>
                <a:gd name="connsiteX132" fmla="*/ 8548816 w 12346891"/>
                <a:gd name="connsiteY132" fmla="*/ 583206 h 812606"/>
                <a:gd name="connsiteX133" fmla="*/ 8275244 w 12346891"/>
                <a:gd name="connsiteY133" fmla="*/ 660611 h 812606"/>
                <a:gd name="connsiteX134" fmla="*/ 7904817 w 12346891"/>
                <a:gd name="connsiteY134" fmla="*/ 512015 h 812606"/>
                <a:gd name="connsiteX135" fmla="*/ 7856610 w 12346891"/>
                <a:gd name="connsiteY135" fmla="*/ 464676 h 812606"/>
                <a:gd name="connsiteX136" fmla="*/ 7852297 w 12346891"/>
                <a:gd name="connsiteY136" fmla="*/ 473299 h 812606"/>
                <a:gd name="connsiteX137" fmla="*/ 7842761 w 12346891"/>
                <a:gd name="connsiteY137" fmla="*/ 455635 h 812606"/>
                <a:gd name="connsiteX138" fmla="*/ 7402931 w 12346891"/>
                <a:gd name="connsiteY138" fmla="*/ 168309 h 812606"/>
                <a:gd name="connsiteX139" fmla="*/ 6979869 w 12346891"/>
                <a:gd name="connsiteY139" fmla="*/ 428742 h 812606"/>
                <a:gd name="connsiteX140" fmla="*/ 6979618 w 12346891"/>
                <a:gd name="connsiteY140" fmla="*/ 429151 h 812606"/>
                <a:gd name="connsiteX141" fmla="*/ 6978126 w 12346891"/>
                <a:gd name="connsiteY141" fmla="*/ 432245 h 812606"/>
                <a:gd name="connsiteX142" fmla="*/ 6951340 w 12346891"/>
                <a:gd name="connsiteY142" fmla="*/ 480215 h 812606"/>
                <a:gd name="connsiteX143" fmla="*/ 6938084 w 12346891"/>
                <a:gd name="connsiteY143" fmla="*/ 500850 h 812606"/>
                <a:gd name="connsiteX144" fmla="*/ 6920595 w 12346891"/>
                <a:gd name="connsiteY144" fmla="*/ 541286 h 812606"/>
                <a:gd name="connsiteX145" fmla="*/ 6928286 w 12346891"/>
                <a:gd name="connsiteY145" fmla="*/ 516102 h 812606"/>
                <a:gd name="connsiteX146" fmla="*/ 6922176 w 12346891"/>
                <a:gd name="connsiteY146" fmla="*/ 525614 h 812606"/>
                <a:gd name="connsiteX147" fmla="*/ 6430425 w 12346891"/>
                <a:gd name="connsiteY147" fmla="*/ 812604 h 812606"/>
                <a:gd name="connsiteX148" fmla="*/ 6059997 w 12346891"/>
                <a:gd name="connsiteY148" fmla="*/ 664008 h 812606"/>
                <a:gd name="connsiteX149" fmla="*/ 6011791 w 12346891"/>
                <a:gd name="connsiteY149" fmla="*/ 616669 h 812606"/>
                <a:gd name="connsiteX150" fmla="*/ 6007477 w 12346891"/>
                <a:gd name="connsiteY150" fmla="*/ 625293 h 812606"/>
                <a:gd name="connsiteX151" fmla="*/ 5997942 w 12346891"/>
                <a:gd name="connsiteY151" fmla="*/ 607628 h 812606"/>
                <a:gd name="connsiteX152" fmla="*/ 5558112 w 12346891"/>
                <a:gd name="connsiteY152" fmla="*/ 320302 h 812606"/>
                <a:gd name="connsiteX153" fmla="*/ 5292503 w 12346891"/>
                <a:gd name="connsiteY153" fmla="*/ 411089 h 812606"/>
                <a:gd name="connsiteX154" fmla="*/ 5247298 w 12346891"/>
                <a:gd name="connsiteY154" fmla="*/ 448999 h 812606"/>
                <a:gd name="connsiteX155" fmla="*/ 5241722 w 12346891"/>
                <a:gd name="connsiteY155" fmla="*/ 456075 h 812606"/>
                <a:gd name="connsiteX156" fmla="*/ 5207592 w 12346891"/>
                <a:gd name="connsiteY156" fmla="*/ 488913 h 812606"/>
                <a:gd name="connsiteX157" fmla="*/ 5182520 w 12346891"/>
                <a:gd name="connsiteY157" fmla="*/ 515952 h 812606"/>
                <a:gd name="connsiteX158" fmla="*/ 5129797 w 12346891"/>
                <a:gd name="connsiteY158" fmla="*/ 553930 h 812606"/>
                <a:gd name="connsiteX159" fmla="*/ 5088518 w 12346891"/>
                <a:gd name="connsiteY159" fmla="*/ 583208 h 812606"/>
                <a:gd name="connsiteX160" fmla="*/ 4814946 w 12346891"/>
                <a:gd name="connsiteY160" fmla="*/ 660613 h 812606"/>
                <a:gd name="connsiteX161" fmla="*/ 4444519 w 12346891"/>
                <a:gd name="connsiteY161" fmla="*/ 512017 h 812606"/>
                <a:gd name="connsiteX162" fmla="*/ 4396312 w 12346891"/>
                <a:gd name="connsiteY162" fmla="*/ 464678 h 812606"/>
                <a:gd name="connsiteX163" fmla="*/ 4391999 w 12346891"/>
                <a:gd name="connsiteY163" fmla="*/ 473301 h 812606"/>
                <a:gd name="connsiteX164" fmla="*/ 4382463 w 12346891"/>
                <a:gd name="connsiteY164" fmla="*/ 455637 h 812606"/>
                <a:gd name="connsiteX165" fmla="*/ 3942634 w 12346891"/>
                <a:gd name="connsiteY165" fmla="*/ 168311 h 812606"/>
                <a:gd name="connsiteX166" fmla="*/ 3519572 w 12346891"/>
                <a:gd name="connsiteY166" fmla="*/ 428744 h 812606"/>
                <a:gd name="connsiteX167" fmla="*/ 3519320 w 12346891"/>
                <a:gd name="connsiteY167" fmla="*/ 429153 h 812606"/>
                <a:gd name="connsiteX168" fmla="*/ 3517828 w 12346891"/>
                <a:gd name="connsiteY168" fmla="*/ 432247 h 812606"/>
                <a:gd name="connsiteX169" fmla="*/ 3491042 w 12346891"/>
                <a:gd name="connsiteY169" fmla="*/ 480217 h 812606"/>
                <a:gd name="connsiteX170" fmla="*/ 3477786 w 12346891"/>
                <a:gd name="connsiteY170" fmla="*/ 500852 h 812606"/>
                <a:gd name="connsiteX171" fmla="*/ 3460297 w 12346891"/>
                <a:gd name="connsiteY171" fmla="*/ 541288 h 812606"/>
                <a:gd name="connsiteX172" fmla="*/ 3467989 w 12346891"/>
                <a:gd name="connsiteY172" fmla="*/ 516104 h 812606"/>
                <a:gd name="connsiteX173" fmla="*/ 3461878 w 12346891"/>
                <a:gd name="connsiteY173" fmla="*/ 525616 h 812606"/>
                <a:gd name="connsiteX174" fmla="*/ 2970127 w 12346891"/>
                <a:gd name="connsiteY174" fmla="*/ 812606 h 812606"/>
                <a:gd name="connsiteX175" fmla="*/ 2599700 w 12346891"/>
                <a:gd name="connsiteY175" fmla="*/ 664010 h 812606"/>
                <a:gd name="connsiteX176" fmla="*/ 2551493 w 12346891"/>
                <a:gd name="connsiteY176" fmla="*/ 616671 h 812606"/>
                <a:gd name="connsiteX177" fmla="*/ 2547180 w 12346891"/>
                <a:gd name="connsiteY177" fmla="*/ 625295 h 812606"/>
                <a:gd name="connsiteX178" fmla="*/ 2537644 w 12346891"/>
                <a:gd name="connsiteY178" fmla="*/ 607630 h 812606"/>
                <a:gd name="connsiteX179" fmla="*/ 2097815 w 12346891"/>
                <a:gd name="connsiteY179" fmla="*/ 320304 h 812606"/>
                <a:gd name="connsiteX180" fmla="*/ 1832205 w 12346891"/>
                <a:gd name="connsiteY180" fmla="*/ 411091 h 812606"/>
                <a:gd name="connsiteX181" fmla="*/ 1787001 w 12346891"/>
                <a:gd name="connsiteY181" fmla="*/ 449001 h 812606"/>
                <a:gd name="connsiteX182" fmla="*/ 1781424 w 12346891"/>
                <a:gd name="connsiteY182" fmla="*/ 456077 h 812606"/>
                <a:gd name="connsiteX183" fmla="*/ 1747295 w 12346891"/>
                <a:gd name="connsiteY183" fmla="*/ 488915 h 812606"/>
                <a:gd name="connsiteX184" fmla="*/ 1722223 w 12346891"/>
                <a:gd name="connsiteY184" fmla="*/ 515954 h 812606"/>
                <a:gd name="connsiteX185" fmla="*/ 1669499 w 12346891"/>
                <a:gd name="connsiteY185" fmla="*/ 553933 h 812606"/>
                <a:gd name="connsiteX186" fmla="*/ 1628221 w 12346891"/>
                <a:gd name="connsiteY186" fmla="*/ 583210 h 812606"/>
                <a:gd name="connsiteX187" fmla="*/ 1354648 w 12346891"/>
                <a:gd name="connsiteY187" fmla="*/ 660615 h 812606"/>
                <a:gd name="connsiteX188" fmla="*/ 984221 w 12346891"/>
                <a:gd name="connsiteY188" fmla="*/ 512019 h 812606"/>
                <a:gd name="connsiteX189" fmla="*/ 936015 w 12346891"/>
                <a:gd name="connsiteY189" fmla="*/ 464680 h 812606"/>
                <a:gd name="connsiteX190" fmla="*/ 931701 w 12346891"/>
                <a:gd name="connsiteY190" fmla="*/ 473303 h 812606"/>
                <a:gd name="connsiteX191" fmla="*/ 922165 w 12346891"/>
                <a:gd name="connsiteY191" fmla="*/ 455639 h 812606"/>
                <a:gd name="connsiteX192" fmla="*/ 482336 w 12346891"/>
                <a:gd name="connsiteY192" fmla="*/ 168313 h 812606"/>
                <a:gd name="connsiteX193" fmla="*/ 59274 w 12346891"/>
                <a:gd name="connsiteY193" fmla="*/ 428746 h 812606"/>
                <a:gd name="connsiteX194" fmla="*/ 59022 w 12346891"/>
                <a:gd name="connsiteY194" fmla="*/ 429155 h 812606"/>
                <a:gd name="connsiteX195" fmla="*/ 57530 w 12346891"/>
                <a:gd name="connsiteY195" fmla="*/ 432249 h 812606"/>
                <a:gd name="connsiteX196" fmla="*/ 30744 w 12346891"/>
                <a:gd name="connsiteY196" fmla="*/ 480219 h 812606"/>
                <a:gd name="connsiteX197" fmla="*/ 17488 w 12346891"/>
                <a:gd name="connsiteY197" fmla="*/ 500854 h 812606"/>
                <a:gd name="connsiteX198" fmla="*/ -1 w 12346891"/>
                <a:gd name="connsiteY198" fmla="*/ 541290 h 812606"/>
                <a:gd name="connsiteX199" fmla="*/ 7691 w 12346891"/>
                <a:gd name="connsiteY199" fmla="*/ 516106 h 812606"/>
                <a:gd name="connsiteX200" fmla="*/ 1580 w 12346891"/>
                <a:gd name="connsiteY200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11979 w 12346893"/>
                <a:gd name="connsiteY20" fmla="*/ 258678 h 812606"/>
                <a:gd name="connsiteX21" fmla="*/ 1953257 w 12346893"/>
                <a:gd name="connsiteY21" fmla="*/ 229401 h 812606"/>
                <a:gd name="connsiteX22" fmla="*/ 2226830 w 12346893"/>
                <a:gd name="connsiteY22" fmla="*/ 151996 h 812606"/>
                <a:gd name="connsiteX23" fmla="*/ 2597257 w 12346893"/>
                <a:gd name="connsiteY23" fmla="*/ 300592 h 812606"/>
                <a:gd name="connsiteX24" fmla="*/ 2645463 w 12346893"/>
                <a:gd name="connsiteY24" fmla="*/ 347931 h 812606"/>
                <a:gd name="connsiteX25" fmla="*/ 2649777 w 12346893"/>
                <a:gd name="connsiteY25" fmla="*/ 339308 h 812606"/>
                <a:gd name="connsiteX26" fmla="*/ 2659313 w 12346893"/>
                <a:gd name="connsiteY26" fmla="*/ 356972 h 812606"/>
                <a:gd name="connsiteX27" fmla="*/ 3099142 w 12346893"/>
                <a:gd name="connsiteY27" fmla="*/ 644298 h 812606"/>
                <a:gd name="connsiteX28" fmla="*/ 3522204 w 12346893"/>
                <a:gd name="connsiteY28" fmla="*/ 383865 h 812606"/>
                <a:gd name="connsiteX29" fmla="*/ 3522456 w 12346893"/>
                <a:gd name="connsiteY29" fmla="*/ 383456 h 812606"/>
                <a:gd name="connsiteX30" fmla="*/ 3550734 w 12346893"/>
                <a:gd name="connsiteY30" fmla="*/ 332392 h 812606"/>
                <a:gd name="connsiteX31" fmla="*/ 3563989 w 12346893"/>
                <a:gd name="connsiteY31" fmla="*/ 311757 h 812606"/>
                <a:gd name="connsiteX32" fmla="*/ 3581479 w 12346893"/>
                <a:gd name="connsiteY32" fmla="*/ 271321 h 812606"/>
                <a:gd name="connsiteX33" fmla="*/ 3573787 w 12346893"/>
                <a:gd name="connsiteY33" fmla="*/ 296505 h 812606"/>
                <a:gd name="connsiteX34" fmla="*/ 3579897 w 12346893"/>
                <a:gd name="connsiteY34" fmla="*/ 286993 h 812606"/>
                <a:gd name="connsiteX35" fmla="*/ 4071649 w 12346893"/>
                <a:gd name="connsiteY35" fmla="*/ 3 h 812606"/>
                <a:gd name="connsiteX36" fmla="*/ 4442076 w 12346893"/>
                <a:gd name="connsiteY36" fmla="*/ 148599 h 812606"/>
                <a:gd name="connsiteX37" fmla="*/ 4490282 w 12346893"/>
                <a:gd name="connsiteY37" fmla="*/ 195938 h 812606"/>
                <a:gd name="connsiteX38" fmla="*/ 4494596 w 12346893"/>
                <a:gd name="connsiteY38" fmla="*/ 187314 h 812606"/>
                <a:gd name="connsiteX39" fmla="*/ 4504132 w 12346893"/>
                <a:gd name="connsiteY39" fmla="*/ 204979 h 812606"/>
                <a:gd name="connsiteX40" fmla="*/ 4943961 w 12346893"/>
                <a:gd name="connsiteY40" fmla="*/ 492304 h 812606"/>
                <a:gd name="connsiteX41" fmla="*/ 5209571 w 12346893"/>
                <a:gd name="connsiteY41" fmla="*/ 401517 h 812606"/>
                <a:gd name="connsiteX42" fmla="*/ 5254775 w 12346893"/>
                <a:gd name="connsiteY42" fmla="*/ 363608 h 812606"/>
                <a:gd name="connsiteX43" fmla="*/ 5260352 w 12346893"/>
                <a:gd name="connsiteY43" fmla="*/ 356532 h 812606"/>
                <a:gd name="connsiteX44" fmla="*/ 5294481 w 12346893"/>
                <a:gd name="connsiteY44" fmla="*/ 323694 h 812606"/>
                <a:gd name="connsiteX45" fmla="*/ 5319553 w 12346893"/>
                <a:gd name="connsiteY45" fmla="*/ 296655 h 812606"/>
                <a:gd name="connsiteX46" fmla="*/ 5408614 w 12346893"/>
                <a:gd name="connsiteY46" fmla="*/ 177228 h 812606"/>
                <a:gd name="connsiteX47" fmla="*/ 5372276 w 12346893"/>
                <a:gd name="connsiteY47" fmla="*/ 258677 h 812606"/>
                <a:gd name="connsiteX48" fmla="*/ 5413555 w 12346893"/>
                <a:gd name="connsiteY48" fmla="*/ 229399 h 812606"/>
                <a:gd name="connsiteX49" fmla="*/ 5687128 w 12346893"/>
                <a:gd name="connsiteY49" fmla="*/ 151994 h 812606"/>
                <a:gd name="connsiteX50" fmla="*/ 6057555 w 12346893"/>
                <a:gd name="connsiteY50" fmla="*/ 300590 h 812606"/>
                <a:gd name="connsiteX51" fmla="*/ 6105761 w 12346893"/>
                <a:gd name="connsiteY51" fmla="*/ 347929 h 812606"/>
                <a:gd name="connsiteX52" fmla="*/ 6110075 w 12346893"/>
                <a:gd name="connsiteY52" fmla="*/ 339306 h 812606"/>
                <a:gd name="connsiteX53" fmla="*/ 6119611 w 12346893"/>
                <a:gd name="connsiteY53" fmla="*/ 356970 h 812606"/>
                <a:gd name="connsiteX54" fmla="*/ 6559439 w 12346893"/>
                <a:gd name="connsiteY54" fmla="*/ 644296 h 812606"/>
                <a:gd name="connsiteX55" fmla="*/ 6982502 w 12346893"/>
                <a:gd name="connsiteY55" fmla="*/ 383863 h 812606"/>
                <a:gd name="connsiteX56" fmla="*/ 6982753 w 12346893"/>
                <a:gd name="connsiteY56" fmla="*/ 383454 h 812606"/>
                <a:gd name="connsiteX57" fmla="*/ 6984246 w 12346893"/>
                <a:gd name="connsiteY57" fmla="*/ 380360 h 812606"/>
                <a:gd name="connsiteX58" fmla="*/ 7011032 w 12346893"/>
                <a:gd name="connsiteY58" fmla="*/ 332390 h 812606"/>
                <a:gd name="connsiteX59" fmla="*/ 7024286 w 12346893"/>
                <a:gd name="connsiteY59" fmla="*/ 311755 h 812606"/>
                <a:gd name="connsiteX60" fmla="*/ 7041777 w 12346893"/>
                <a:gd name="connsiteY60" fmla="*/ 271319 h 812606"/>
                <a:gd name="connsiteX61" fmla="*/ 7034085 w 12346893"/>
                <a:gd name="connsiteY61" fmla="*/ 296503 h 812606"/>
                <a:gd name="connsiteX62" fmla="*/ 7040195 w 12346893"/>
                <a:gd name="connsiteY62" fmla="*/ 286991 h 812606"/>
                <a:gd name="connsiteX63" fmla="*/ 7531947 w 12346893"/>
                <a:gd name="connsiteY63" fmla="*/ 1 h 812606"/>
                <a:gd name="connsiteX64" fmla="*/ 7902374 w 12346893"/>
                <a:gd name="connsiteY64" fmla="*/ 148597 h 812606"/>
                <a:gd name="connsiteX65" fmla="*/ 7950580 w 12346893"/>
                <a:gd name="connsiteY65" fmla="*/ 195936 h 812606"/>
                <a:gd name="connsiteX66" fmla="*/ 7954894 w 12346893"/>
                <a:gd name="connsiteY66" fmla="*/ 187312 h 812606"/>
                <a:gd name="connsiteX67" fmla="*/ 7964430 w 12346893"/>
                <a:gd name="connsiteY67" fmla="*/ 204977 h 812606"/>
                <a:gd name="connsiteX68" fmla="*/ 8404258 w 12346893"/>
                <a:gd name="connsiteY68" fmla="*/ 492302 h 812606"/>
                <a:gd name="connsiteX69" fmla="*/ 8669869 w 12346893"/>
                <a:gd name="connsiteY69" fmla="*/ 401515 h 812606"/>
                <a:gd name="connsiteX70" fmla="*/ 8715076 w 12346893"/>
                <a:gd name="connsiteY70" fmla="*/ 363604 h 812606"/>
                <a:gd name="connsiteX71" fmla="*/ 8720650 w 12346893"/>
                <a:gd name="connsiteY71" fmla="*/ 356531 h 812606"/>
                <a:gd name="connsiteX72" fmla="*/ 8754770 w 12346893"/>
                <a:gd name="connsiteY72" fmla="*/ 323702 h 812606"/>
                <a:gd name="connsiteX73" fmla="*/ 8779851 w 12346893"/>
                <a:gd name="connsiteY73" fmla="*/ 296653 h 812606"/>
                <a:gd name="connsiteX74" fmla="*/ 8869086 w 12346893"/>
                <a:gd name="connsiteY74" fmla="*/ 159809 h 812606"/>
                <a:gd name="connsiteX75" fmla="*/ 8886596 w 12346893"/>
                <a:gd name="connsiteY75" fmla="*/ 119325 h 812606"/>
                <a:gd name="connsiteX76" fmla="*/ 8868912 w 12346893"/>
                <a:gd name="connsiteY76" fmla="*/ 177226 h 812606"/>
                <a:gd name="connsiteX77" fmla="*/ 8832573 w 12346893"/>
                <a:gd name="connsiteY77" fmla="*/ 258676 h 812606"/>
                <a:gd name="connsiteX78" fmla="*/ 8873853 w 12346893"/>
                <a:gd name="connsiteY78" fmla="*/ 229399 h 812606"/>
                <a:gd name="connsiteX79" fmla="*/ 9147426 w 12346893"/>
                <a:gd name="connsiteY79" fmla="*/ 151993 h 812606"/>
                <a:gd name="connsiteX80" fmla="*/ 9517853 w 12346893"/>
                <a:gd name="connsiteY80" fmla="*/ 300589 h 812606"/>
                <a:gd name="connsiteX81" fmla="*/ 9566059 w 12346893"/>
                <a:gd name="connsiteY81" fmla="*/ 347928 h 812606"/>
                <a:gd name="connsiteX82" fmla="*/ 9570373 w 12346893"/>
                <a:gd name="connsiteY82" fmla="*/ 339305 h 812606"/>
                <a:gd name="connsiteX83" fmla="*/ 9579908 w 12346893"/>
                <a:gd name="connsiteY83" fmla="*/ 356969 h 812606"/>
                <a:gd name="connsiteX84" fmla="*/ 10019738 w 12346893"/>
                <a:gd name="connsiteY84" fmla="*/ 644295 h 812606"/>
                <a:gd name="connsiteX85" fmla="*/ 10442800 w 12346893"/>
                <a:gd name="connsiteY85" fmla="*/ 383862 h 812606"/>
                <a:gd name="connsiteX86" fmla="*/ 10443052 w 12346893"/>
                <a:gd name="connsiteY86" fmla="*/ 383453 h 812606"/>
                <a:gd name="connsiteX87" fmla="*/ 10444544 w 12346893"/>
                <a:gd name="connsiteY87" fmla="*/ 380359 h 812606"/>
                <a:gd name="connsiteX88" fmla="*/ 10471330 w 12346893"/>
                <a:gd name="connsiteY88" fmla="*/ 332389 h 812606"/>
                <a:gd name="connsiteX89" fmla="*/ 10484585 w 12346893"/>
                <a:gd name="connsiteY89" fmla="*/ 311754 h 812606"/>
                <a:gd name="connsiteX90" fmla="*/ 10502074 w 12346893"/>
                <a:gd name="connsiteY90" fmla="*/ 271318 h 812606"/>
                <a:gd name="connsiteX91" fmla="*/ 10494383 w 12346893"/>
                <a:gd name="connsiteY91" fmla="*/ 296502 h 812606"/>
                <a:gd name="connsiteX92" fmla="*/ 10500493 w 12346893"/>
                <a:gd name="connsiteY92" fmla="*/ 286990 h 812606"/>
                <a:gd name="connsiteX93" fmla="*/ 10992245 w 12346893"/>
                <a:gd name="connsiteY93" fmla="*/ 0 h 812606"/>
                <a:gd name="connsiteX94" fmla="*/ 11362672 w 12346893"/>
                <a:gd name="connsiteY94" fmla="*/ 148596 h 812606"/>
                <a:gd name="connsiteX95" fmla="*/ 11410878 w 12346893"/>
                <a:gd name="connsiteY95" fmla="*/ 195935 h 812606"/>
                <a:gd name="connsiteX96" fmla="*/ 11415192 w 12346893"/>
                <a:gd name="connsiteY96" fmla="*/ 187311 h 812606"/>
                <a:gd name="connsiteX97" fmla="*/ 11424728 w 12346893"/>
                <a:gd name="connsiteY97" fmla="*/ 204976 h 812606"/>
                <a:gd name="connsiteX98" fmla="*/ 11864557 w 12346893"/>
                <a:gd name="connsiteY98" fmla="*/ 492302 h 812606"/>
                <a:gd name="connsiteX99" fmla="*/ 12329384 w 12346893"/>
                <a:gd name="connsiteY99" fmla="*/ 159808 h 812606"/>
                <a:gd name="connsiteX100" fmla="*/ 12346893 w 12346893"/>
                <a:gd name="connsiteY100" fmla="*/ 119324 h 812606"/>
                <a:gd name="connsiteX101" fmla="*/ 12329210 w 12346893"/>
                <a:gd name="connsiteY101" fmla="*/ 177225 h 812606"/>
                <a:gd name="connsiteX102" fmla="*/ 11735544 w 12346893"/>
                <a:gd name="connsiteY102" fmla="*/ 660610 h 812606"/>
                <a:gd name="connsiteX103" fmla="*/ 11365117 w 12346893"/>
                <a:gd name="connsiteY103" fmla="*/ 512014 h 812606"/>
                <a:gd name="connsiteX104" fmla="*/ 11316911 w 12346893"/>
                <a:gd name="connsiteY104" fmla="*/ 464675 h 812606"/>
                <a:gd name="connsiteX105" fmla="*/ 11312596 w 12346893"/>
                <a:gd name="connsiteY105" fmla="*/ 473298 h 812606"/>
                <a:gd name="connsiteX106" fmla="*/ 11303061 w 12346893"/>
                <a:gd name="connsiteY106" fmla="*/ 455634 h 812606"/>
                <a:gd name="connsiteX107" fmla="*/ 10863232 w 12346893"/>
                <a:gd name="connsiteY107" fmla="*/ 168308 h 812606"/>
                <a:gd name="connsiteX108" fmla="*/ 10440170 w 12346893"/>
                <a:gd name="connsiteY108" fmla="*/ 428741 h 812606"/>
                <a:gd name="connsiteX109" fmla="*/ 10439918 w 12346893"/>
                <a:gd name="connsiteY109" fmla="*/ 429150 h 812606"/>
                <a:gd name="connsiteX110" fmla="*/ 10438426 w 12346893"/>
                <a:gd name="connsiteY110" fmla="*/ 432244 h 812606"/>
                <a:gd name="connsiteX111" fmla="*/ 10411639 w 12346893"/>
                <a:gd name="connsiteY111" fmla="*/ 480214 h 812606"/>
                <a:gd name="connsiteX112" fmla="*/ 10398385 w 12346893"/>
                <a:gd name="connsiteY112" fmla="*/ 500849 h 812606"/>
                <a:gd name="connsiteX113" fmla="*/ 10380895 w 12346893"/>
                <a:gd name="connsiteY113" fmla="*/ 541285 h 812606"/>
                <a:gd name="connsiteX114" fmla="*/ 10388586 w 12346893"/>
                <a:gd name="connsiteY114" fmla="*/ 516101 h 812606"/>
                <a:gd name="connsiteX115" fmla="*/ 10382477 w 12346893"/>
                <a:gd name="connsiteY115" fmla="*/ 525613 h 812606"/>
                <a:gd name="connsiteX116" fmla="*/ 9890724 w 12346893"/>
                <a:gd name="connsiteY116" fmla="*/ 812603 h 812606"/>
                <a:gd name="connsiteX117" fmla="*/ 9520297 w 12346893"/>
                <a:gd name="connsiteY117" fmla="*/ 664007 h 812606"/>
                <a:gd name="connsiteX118" fmla="*/ 9472091 w 12346893"/>
                <a:gd name="connsiteY118" fmla="*/ 616668 h 812606"/>
                <a:gd name="connsiteX119" fmla="*/ 9467777 w 12346893"/>
                <a:gd name="connsiteY119" fmla="*/ 625292 h 812606"/>
                <a:gd name="connsiteX120" fmla="*/ 9458242 w 12346893"/>
                <a:gd name="connsiteY120" fmla="*/ 607627 h 812606"/>
                <a:gd name="connsiteX121" fmla="*/ 9018413 w 12346893"/>
                <a:gd name="connsiteY121" fmla="*/ 320302 h 812606"/>
                <a:gd name="connsiteX122" fmla="*/ 8752802 w 12346893"/>
                <a:gd name="connsiteY122" fmla="*/ 411089 h 812606"/>
                <a:gd name="connsiteX123" fmla="*/ 8707595 w 12346893"/>
                <a:gd name="connsiteY123" fmla="*/ 449000 h 812606"/>
                <a:gd name="connsiteX124" fmla="*/ 8702022 w 12346893"/>
                <a:gd name="connsiteY124" fmla="*/ 456073 h 812606"/>
                <a:gd name="connsiteX125" fmla="*/ 8667901 w 12346893"/>
                <a:gd name="connsiteY125" fmla="*/ 488902 h 812606"/>
                <a:gd name="connsiteX126" fmla="*/ 8642820 w 12346893"/>
                <a:gd name="connsiteY126" fmla="*/ 515951 h 812606"/>
                <a:gd name="connsiteX127" fmla="*/ 8553585 w 12346893"/>
                <a:gd name="connsiteY127" fmla="*/ 652795 h 812606"/>
                <a:gd name="connsiteX128" fmla="*/ 8536075 w 12346893"/>
                <a:gd name="connsiteY128" fmla="*/ 693279 h 812606"/>
                <a:gd name="connsiteX129" fmla="*/ 8553759 w 12346893"/>
                <a:gd name="connsiteY129" fmla="*/ 635378 h 812606"/>
                <a:gd name="connsiteX130" fmla="*/ 8590098 w 12346893"/>
                <a:gd name="connsiteY130" fmla="*/ 553928 h 812606"/>
                <a:gd name="connsiteX131" fmla="*/ 8548818 w 12346893"/>
                <a:gd name="connsiteY131" fmla="*/ 583206 h 812606"/>
                <a:gd name="connsiteX132" fmla="*/ 8275246 w 12346893"/>
                <a:gd name="connsiteY132" fmla="*/ 660611 h 812606"/>
                <a:gd name="connsiteX133" fmla="*/ 7904819 w 12346893"/>
                <a:gd name="connsiteY133" fmla="*/ 512015 h 812606"/>
                <a:gd name="connsiteX134" fmla="*/ 7856612 w 12346893"/>
                <a:gd name="connsiteY134" fmla="*/ 464676 h 812606"/>
                <a:gd name="connsiteX135" fmla="*/ 7852299 w 12346893"/>
                <a:gd name="connsiteY135" fmla="*/ 473299 h 812606"/>
                <a:gd name="connsiteX136" fmla="*/ 7842763 w 12346893"/>
                <a:gd name="connsiteY136" fmla="*/ 455635 h 812606"/>
                <a:gd name="connsiteX137" fmla="*/ 7402933 w 12346893"/>
                <a:gd name="connsiteY137" fmla="*/ 168309 h 812606"/>
                <a:gd name="connsiteX138" fmla="*/ 6979871 w 12346893"/>
                <a:gd name="connsiteY138" fmla="*/ 428742 h 812606"/>
                <a:gd name="connsiteX139" fmla="*/ 6979620 w 12346893"/>
                <a:gd name="connsiteY139" fmla="*/ 429151 h 812606"/>
                <a:gd name="connsiteX140" fmla="*/ 6978128 w 12346893"/>
                <a:gd name="connsiteY140" fmla="*/ 432245 h 812606"/>
                <a:gd name="connsiteX141" fmla="*/ 6951342 w 12346893"/>
                <a:gd name="connsiteY141" fmla="*/ 480215 h 812606"/>
                <a:gd name="connsiteX142" fmla="*/ 6938086 w 12346893"/>
                <a:gd name="connsiteY142" fmla="*/ 500850 h 812606"/>
                <a:gd name="connsiteX143" fmla="*/ 6920597 w 12346893"/>
                <a:gd name="connsiteY143" fmla="*/ 541286 h 812606"/>
                <a:gd name="connsiteX144" fmla="*/ 6928288 w 12346893"/>
                <a:gd name="connsiteY144" fmla="*/ 516102 h 812606"/>
                <a:gd name="connsiteX145" fmla="*/ 6922178 w 12346893"/>
                <a:gd name="connsiteY145" fmla="*/ 525614 h 812606"/>
                <a:gd name="connsiteX146" fmla="*/ 6430427 w 12346893"/>
                <a:gd name="connsiteY146" fmla="*/ 812604 h 812606"/>
                <a:gd name="connsiteX147" fmla="*/ 6059999 w 12346893"/>
                <a:gd name="connsiteY147" fmla="*/ 664008 h 812606"/>
                <a:gd name="connsiteX148" fmla="*/ 6011793 w 12346893"/>
                <a:gd name="connsiteY148" fmla="*/ 616669 h 812606"/>
                <a:gd name="connsiteX149" fmla="*/ 6007479 w 12346893"/>
                <a:gd name="connsiteY149" fmla="*/ 625293 h 812606"/>
                <a:gd name="connsiteX150" fmla="*/ 5997944 w 12346893"/>
                <a:gd name="connsiteY150" fmla="*/ 607628 h 812606"/>
                <a:gd name="connsiteX151" fmla="*/ 5558114 w 12346893"/>
                <a:gd name="connsiteY151" fmla="*/ 320302 h 812606"/>
                <a:gd name="connsiteX152" fmla="*/ 5292505 w 12346893"/>
                <a:gd name="connsiteY152" fmla="*/ 411089 h 812606"/>
                <a:gd name="connsiteX153" fmla="*/ 5247300 w 12346893"/>
                <a:gd name="connsiteY153" fmla="*/ 448999 h 812606"/>
                <a:gd name="connsiteX154" fmla="*/ 5241724 w 12346893"/>
                <a:gd name="connsiteY154" fmla="*/ 456075 h 812606"/>
                <a:gd name="connsiteX155" fmla="*/ 5207594 w 12346893"/>
                <a:gd name="connsiteY155" fmla="*/ 488913 h 812606"/>
                <a:gd name="connsiteX156" fmla="*/ 5182522 w 12346893"/>
                <a:gd name="connsiteY156" fmla="*/ 515952 h 812606"/>
                <a:gd name="connsiteX157" fmla="*/ 5129799 w 12346893"/>
                <a:gd name="connsiteY157" fmla="*/ 553930 h 812606"/>
                <a:gd name="connsiteX158" fmla="*/ 5088520 w 12346893"/>
                <a:gd name="connsiteY158" fmla="*/ 583208 h 812606"/>
                <a:gd name="connsiteX159" fmla="*/ 4814948 w 12346893"/>
                <a:gd name="connsiteY159" fmla="*/ 660613 h 812606"/>
                <a:gd name="connsiteX160" fmla="*/ 4444521 w 12346893"/>
                <a:gd name="connsiteY160" fmla="*/ 512017 h 812606"/>
                <a:gd name="connsiteX161" fmla="*/ 4396314 w 12346893"/>
                <a:gd name="connsiteY161" fmla="*/ 464678 h 812606"/>
                <a:gd name="connsiteX162" fmla="*/ 4392001 w 12346893"/>
                <a:gd name="connsiteY162" fmla="*/ 473301 h 812606"/>
                <a:gd name="connsiteX163" fmla="*/ 4382465 w 12346893"/>
                <a:gd name="connsiteY163" fmla="*/ 455637 h 812606"/>
                <a:gd name="connsiteX164" fmla="*/ 3942636 w 12346893"/>
                <a:gd name="connsiteY164" fmla="*/ 168311 h 812606"/>
                <a:gd name="connsiteX165" fmla="*/ 3519574 w 12346893"/>
                <a:gd name="connsiteY165" fmla="*/ 428744 h 812606"/>
                <a:gd name="connsiteX166" fmla="*/ 3519322 w 12346893"/>
                <a:gd name="connsiteY166" fmla="*/ 429153 h 812606"/>
                <a:gd name="connsiteX167" fmla="*/ 3517830 w 12346893"/>
                <a:gd name="connsiteY167" fmla="*/ 432247 h 812606"/>
                <a:gd name="connsiteX168" fmla="*/ 3491044 w 12346893"/>
                <a:gd name="connsiteY168" fmla="*/ 480217 h 812606"/>
                <a:gd name="connsiteX169" fmla="*/ 3477788 w 12346893"/>
                <a:gd name="connsiteY169" fmla="*/ 500852 h 812606"/>
                <a:gd name="connsiteX170" fmla="*/ 3460299 w 12346893"/>
                <a:gd name="connsiteY170" fmla="*/ 541288 h 812606"/>
                <a:gd name="connsiteX171" fmla="*/ 3467991 w 12346893"/>
                <a:gd name="connsiteY171" fmla="*/ 516104 h 812606"/>
                <a:gd name="connsiteX172" fmla="*/ 3461880 w 12346893"/>
                <a:gd name="connsiteY172" fmla="*/ 525616 h 812606"/>
                <a:gd name="connsiteX173" fmla="*/ 2970129 w 12346893"/>
                <a:gd name="connsiteY173" fmla="*/ 812606 h 812606"/>
                <a:gd name="connsiteX174" fmla="*/ 2599702 w 12346893"/>
                <a:gd name="connsiteY174" fmla="*/ 664010 h 812606"/>
                <a:gd name="connsiteX175" fmla="*/ 2551495 w 12346893"/>
                <a:gd name="connsiteY175" fmla="*/ 616671 h 812606"/>
                <a:gd name="connsiteX176" fmla="*/ 2547182 w 12346893"/>
                <a:gd name="connsiteY176" fmla="*/ 625295 h 812606"/>
                <a:gd name="connsiteX177" fmla="*/ 2537646 w 12346893"/>
                <a:gd name="connsiteY177" fmla="*/ 607630 h 812606"/>
                <a:gd name="connsiteX178" fmla="*/ 2097817 w 12346893"/>
                <a:gd name="connsiteY178" fmla="*/ 320304 h 812606"/>
                <a:gd name="connsiteX179" fmla="*/ 1832207 w 12346893"/>
                <a:gd name="connsiteY179" fmla="*/ 411091 h 812606"/>
                <a:gd name="connsiteX180" fmla="*/ 1787003 w 12346893"/>
                <a:gd name="connsiteY180" fmla="*/ 449001 h 812606"/>
                <a:gd name="connsiteX181" fmla="*/ 1781426 w 12346893"/>
                <a:gd name="connsiteY181" fmla="*/ 456077 h 812606"/>
                <a:gd name="connsiteX182" fmla="*/ 1747297 w 12346893"/>
                <a:gd name="connsiteY182" fmla="*/ 488915 h 812606"/>
                <a:gd name="connsiteX183" fmla="*/ 1722225 w 12346893"/>
                <a:gd name="connsiteY183" fmla="*/ 515954 h 812606"/>
                <a:gd name="connsiteX184" fmla="*/ 1669501 w 12346893"/>
                <a:gd name="connsiteY184" fmla="*/ 553933 h 812606"/>
                <a:gd name="connsiteX185" fmla="*/ 1628223 w 12346893"/>
                <a:gd name="connsiteY185" fmla="*/ 583210 h 812606"/>
                <a:gd name="connsiteX186" fmla="*/ 1354650 w 12346893"/>
                <a:gd name="connsiteY186" fmla="*/ 660615 h 812606"/>
                <a:gd name="connsiteX187" fmla="*/ 984223 w 12346893"/>
                <a:gd name="connsiteY187" fmla="*/ 512019 h 812606"/>
                <a:gd name="connsiteX188" fmla="*/ 936017 w 12346893"/>
                <a:gd name="connsiteY188" fmla="*/ 464680 h 812606"/>
                <a:gd name="connsiteX189" fmla="*/ 931703 w 12346893"/>
                <a:gd name="connsiteY189" fmla="*/ 473303 h 812606"/>
                <a:gd name="connsiteX190" fmla="*/ 922167 w 12346893"/>
                <a:gd name="connsiteY190" fmla="*/ 455639 h 812606"/>
                <a:gd name="connsiteX191" fmla="*/ 482338 w 12346893"/>
                <a:gd name="connsiteY191" fmla="*/ 168313 h 812606"/>
                <a:gd name="connsiteX192" fmla="*/ 59276 w 12346893"/>
                <a:gd name="connsiteY192" fmla="*/ 428746 h 812606"/>
                <a:gd name="connsiteX193" fmla="*/ 59024 w 12346893"/>
                <a:gd name="connsiteY193" fmla="*/ 429155 h 812606"/>
                <a:gd name="connsiteX194" fmla="*/ 57532 w 12346893"/>
                <a:gd name="connsiteY194" fmla="*/ 432249 h 812606"/>
                <a:gd name="connsiteX195" fmla="*/ 30746 w 12346893"/>
                <a:gd name="connsiteY195" fmla="*/ 480219 h 812606"/>
                <a:gd name="connsiteX196" fmla="*/ 17490 w 12346893"/>
                <a:gd name="connsiteY196" fmla="*/ 500854 h 812606"/>
                <a:gd name="connsiteX197" fmla="*/ 1 w 12346893"/>
                <a:gd name="connsiteY197" fmla="*/ 541290 h 812606"/>
                <a:gd name="connsiteX198" fmla="*/ 7693 w 12346893"/>
                <a:gd name="connsiteY198" fmla="*/ 516106 h 812606"/>
                <a:gd name="connsiteX199" fmla="*/ 1582 w 12346893"/>
                <a:gd name="connsiteY199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859253 w 12346891"/>
                <a:gd name="connsiteY19" fmla="*/ 296657 h 812606"/>
                <a:gd name="connsiteX20" fmla="*/ 1911977 w 12346891"/>
                <a:gd name="connsiteY20" fmla="*/ 258678 h 812606"/>
                <a:gd name="connsiteX21" fmla="*/ 1953255 w 12346891"/>
                <a:gd name="connsiteY21" fmla="*/ 229401 h 812606"/>
                <a:gd name="connsiteX22" fmla="*/ 2226828 w 12346891"/>
                <a:gd name="connsiteY22" fmla="*/ 151996 h 812606"/>
                <a:gd name="connsiteX23" fmla="*/ 2597255 w 12346891"/>
                <a:gd name="connsiteY23" fmla="*/ 300592 h 812606"/>
                <a:gd name="connsiteX24" fmla="*/ 2645461 w 12346891"/>
                <a:gd name="connsiteY24" fmla="*/ 347931 h 812606"/>
                <a:gd name="connsiteX25" fmla="*/ 2649775 w 12346891"/>
                <a:gd name="connsiteY25" fmla="*/ 339308 h 812606"/>
                <a:gd name="connsiteX26" fmla="*/ 2659311 w 12346891"/>
                <a:gd name="connsiteY26" fmla="*/ 356972 h 812606"/>
                <a:gd name="connsiteX27" fmla="*/ 3099140 w 12346891"/>
                <a:gd name="connsiteY27" fmla="*/ 644298 h 812606"/>
                <a:gd name="connsiteX28" fmla="*/ 3522202 w 12346891"/>
                <a:gd name="connsiteY28" fmla="*/ 383865 h 812606"/>
                <a:gd name="connsiteX29" fmla="*/ 3522454 w 12346891"/>
                <a:gd name="connsiteY29" fmla="*/ 383456 h 812606"/>
                <a:gd name="connsiteX30" fmla="*/ 3550732 w 12346891"/>
                <a:gd name="connsiteY30" fmla="*/ 332392 h 812606"/>
                <a:gd name="connsiteX31" fmla="*/ 3581477 w 12346891"/>
                <a:gd name="connsiteY31" fmla="*/ 271321 h 812606"/>
                <a:gd name="connsiteX32" fmla="*/ 3573785 w 12346891"/>
                <a:gd name="connsiteY32" fmla="*/ 296505 h 812606"/>
                <a:gd name="connsiteX33" fmla="*/ 3579895 w 12346891"/>
                <a:gd name="connsiteY33" fmla="*/ 286993 h 812606"/>
                <a:gd name="connsiteX34" fmla="*/ 4071647 w 12346891"/>
                <a:gd name="connsiteY34" fmla="*/ 3 h 812606"/>
                <a:gd name="connsiteX35" fmla="*/ 4442074 w 12346891"/>
                <a:gd name="connsiteY35" fmla="*/ 148599 h 812606"/>
                <a:gd name="connsiteX36" fmla="*/ 4490280 w 12346891"/>
                <a:gd name="connsiteY36" fmla="*/ 195938 h 812606"/>
                <a:gd name="connsiteX37" fmla="*/ 4494594 w 12346891"/>
                <a:gd name="connsiteY37" fmla="*/ 187314 h 812606"/>
                <a:gd name="connsiteX38" fmla="*/ 4504130 w 12346891"/>
                <a:gd name="connsiteY38" fmla="*/ 204979 h 812606"/>
                <a:gd name="connsiteX39" fmla="*/ 4943959 w 12346891"/>
                <a:gd name="connsiteY39" fmla="*/ 492304 h 812606"/>
                <a:gd name="connsiteX40" fmla="*/ 5209569 w 12346891"/>
                <a:gd name="connsiteY40" fmla="*/ 401517 h 812606"/>
                <a:gd name="connsiteX41" fmla="*/ 5254773 w 12346891"/>
                <a:gd name="connsiteY41" fmla="*/ 363608 h 812606"/>
                <a:gd name="connsiteX42" fmla="*/ 5260350 w 12346891"/>
                <a:gd name="connsiteY42" fmla="*/ 356532 h 812606"/>
                <a:gd name="connsiteX43" fmla="*/ 5294479 w 12346891"/>
                <a:gd name="connsiteY43" fmla="*/ 323694 h 812606"/>
                <a:gd name="connsiteX44" fmla="*/ 5319551 w 12346891"/>
                <a:gd name="connsiteY44" fmla="*/ 296655 h 812606"/>
                <a:gd name="connsiteX45" fmla="*/ 5408612 w 12346891"/>
                <a:gd name="connsiteY45" fmla="*/ 177228 h 812606"/>
                <a:gd name="connsiteX46" fmla="*/ 5372274 w 12346891"/>
                <a:gd name="connsiteY46" fmla="*/ 258677 h 812606"/>
                <a:gd name="connsiteX47" fmla="*/ 5413553 w 12346891"/>
                <a:gd name="connsiteY47" fmla="*/ 229399 h 812606"/>
                <a:gd name="connsiteX48" fmla="*/ 5687126 w 12346891"/>
                <a:gd name="connsiteY48" fmla="*/ 151994 h 812606"/>
                <a:gd name="connsiteX49" fmla="*/ 6057553 w 12346891"/>
                <a:gd name="connsiteY49" fmla="*/ 300590 h 812606"/>
                <a:gd name="connsiteX50" fmla="*/ 6105759 w 12346891"/>
                <a:gd name="connsiteY50" fmla="*/ 347929 h 812606"/>
                <a:gd name="connsiteX51" fmla="*/ 6110073 w 12346891"/>
                <a:gd name="connsiteY51" fmla="*/ 339306 h 812606"/>
                <a:gd name="connsiteX52" fmla="*/ 6119609 w 12346891"/>
                <a:gd name="connsiteY52" fmla="*/ 356970 h 812606"/>
                <a:gd name="connsiteX53" fmla="*/ 6559437 w 12346891"/>
                <a:gd name="connsiteY53" fmla="*/ 644296 h 812606"/>
                <a:gd name="connsiteX54" fmla="*/ 6982500 w 12346891"/>
                <a:gd name="connsiteY54" fmla="*/ 383863 h 812606"/>
                <a:gd name="connsiteX55" fmla="*/ 6982751 w 12346891"/>
                <a:gd name="connsiteY55" fmla="*/ 383454 h 812606"/>
                <a:gd name="connsiteX56" fmla="*/ 6984244 w 12346891"/>
                <a:gd name="connsiteY56" fmla="*/ 380360 h 812606"/>
                <a:gd name="connsiteX57" fmla="*/ 7011030 w 12346891"/>
                <a:gd name="connsiteY57" fmla="*/ 332390 h 812606"/>
                <a:gd name="connsiteX58" fmla="*/ 7024284 w 12346891"/>
                <a:gd name="connsiteY58" fmla="*/ 311755 h 812606"/>
                <a:gd name="connsiteX59" fmla="*/ 7041775 w 12346891"/>
                <a:gd name="connsiteY59" fmla="*/ 271319 h 812606"/>
                <a:gd name="connsiteX60" fmla="*/ 7034083 w 12346891"/>
                <a:gd name="connsiteY60" fmla="*/ 296503 h 812606"/>
                <a:gd name="connsiteX61" fmla="*/ 7040193 w 12346891"/>
                <a:gd name="connsiteY61" fmla="*/ 286991 h 812606"/>
                <a:gd name="connsiteX62" fmla="*/ 7531945 w 12346891"/>
                <a:gd name="connsiteY62" fmla="*/ 1 h 812606"/>
                <a:gd name="connsiteX63" fmla="*/ 7902372 w 12346891"/>
                <a:gd name="connsiteY63" fmla="*/ 148597 h 812606"/>
                <a:gd name="connsiteX64" fmla="*/ 7950578 w 12346891"/>
                <a:gd name="connsiteY64" fmla="*/ 195936 h 812606"/>
                <a:gd name="connsiteX65" fmla="*/ 7954892 w 12346891"/>
                <a:gd name="connsiteY65" fmla="*/ 187312 h 812606"/>
                <a:gd name="connsiteX66" fmla="*/ 7964428 w 12346891"/>
                <a:gd name="connsiteY66" fmla="*/ 204977 h 812606"/>
                <a:gd name="connsiteX67" fmla="*/ 8404256 w 12346891"/>
                <a:gd name="connsiteY67" fmla="*/ 492302 h 812606"/>
                <a:gd name="connsiteX68" fmla="*/ 8669867 w 12346891"/>
                <a:gd name="connsiteY68" fmla="*/ 401515 h 812606"/>
                <a:gd name="connsiteX69" fmla="*/ 8715074 w 12346891"/>
                <a:gd name="connsiteY69" fmla="*/ 363604 h 812606"/>
                <a:gd name="connsiteX70" fmla="*/ 8720648 w 12346891"/>
                <a:gd name="connsiteY70" fmla="*/ 356531 h 812606"/>
                <a:gd name="connsiteX71" fmla="*/ 8754768 w 12346891"/>
                <a:gd name="connsiteY71" fmla="*/ 323702 h 812606"/>
                <a:gd name="connsiteX72" fmla="*/ 8779849 w 12346891"/>
                <a:gd name="connsiteY72" fmla="*/ 296653 h 812606"/>
                <a:gd name="connsiteX73" fmla="*/ 8869084 w 12346891"/>
                <a:gd name="connsiteY73" fmla="*/ 159809 h 812606"/>
                <a:gd name="connsiteX74" fmla="*/ 8886594 w 12346891"/>
                <a:gd name="connsiteY74" fmla="*/ 119325 h 812606"/>
                <a:gd name="connsiteX75" fmla="*/ 8868910 w 12346891"/>
                <a:gd name="connsiteY75" fmla="*/ 177226 h 812606"/>
                <a:gd name="connsiteX76" fmla="*/ 8832571 w 12346891"/>
                <a:gd name="connsiteY76" fmla="*/ 258676 h 812606"/>
                <a:gd name="connsiteX77" fmla="*/ 8873851 w 12346891"/>
                <a:gd name="connsiteY77" fmla="*/ 229399 h 812606"/>
                <a:gd name="connsiteX78" fmla="*/ 9147424 w 12346891"/>
                <a:gd name="connsiteY78" fmla="*/ 151993 h 812606"/>
                <a:gd name="connsiteX79" fmla="*/ 9517851 w 12346891"/>
                <a:gd name="connsiteY79" fmla="*/ 300589 h 812606"/>
                <a:gd name="connsiteX80" fmla="*/ 9566057 w 12346891"/>
                <a:gd name="connsiteY80" fmla="*/ 347928 h 812606"/>
                <a:gd name="connsiteX81" fmla="*/ 9570371 w 12346891"/>
                <a:gd name="connsiteY81" fmla="*/ 339305 h 812606"/>
                <a:gd name="connsiteX82" fmla="*/ 9579906 w 12346891"/>
                <a:gd name="connsiteY82" fmla="*/ 356969 h 812606"/>
                <a:gd name="connsiteX83" fmla="*/ 10019736 w 12346891"/>
                <a:gd name="connsiteY83" fmla="*/ 644295 h 812606"/>
                <a:gd name="connsiteX84" fmla="*/ 10442798 w 12346891"/>
                <a:gd name="connsiteY84" fmla="*/ 383862 h 812606"/>
                <a:gd name="connsiteX85" fmla="*/ 10443050 w 12346891"/>
                <a:gd name="connsiteY85" fmla="*/ 383453 h 812606"/>
                <a:gd name="connsiteX86" fmla="*/ 10444542 w 12346891"/>
                <a:gd name="connsiteY86" fmla="*/ 380359 h 812606"/>
                <a:gd name="connsiteX87" fmla="*/ 10471328 w 12346891"/>
                <a:gd name="connsiteY87" fmla="*/ 332389 h 812606"/>
                <a:gd name="connsiteX88" fmla="*/ 10484583 w 12346891"/>
                <a:gd name="connsiteY88" fmla="*/ 311754 h 812606"/>
                <a:gd name="connsiteX89" fmla="*/ 10502072 w 12346891"/>
                <a:gd name="connsiteY89" fmla="*/ 271318 h 812606"/>
                <a:gd name="connsiteX90" fmla="*/ 10494381 w 12346891"/>
                <a:gd name="connsiteY90" fmla="*/ 296502 h 812606"/>
                <a:gd name="connsiteX91" fmla="*/ 10500491 w 12346891"/>
                <a:gd name="connsiteY91" fmla="*/ 286990 h 812606"/>
                <a:gd name="connsiteX92" fmla="*/ 10992243 w 12346891"/>
                <a:gd name="connsiteY92" fmla="*/ 0 h 812606"/>
                <a:gd name="connsiteX93" fmla="*/ 11362670 w 12346891"/>
                <a:gd name="connsiteY93" fmla="*/ 148596 h 812606"/>
                <a:gd name="connsiteX94" fmla="*/ 11410876 w 12346891"/>
                <a:gd name="connsiteY94" fmla="*/ 195935 h 812606"/>
                <a:gd name="connsiteX95" fmla="*/ 11415190 w 12346891"/>
                <a:gd name="connsiteY95" fmla="*/ 187311 h 812606"/>
                <a:gd name="connsiteX96" fmla="*/ 11424726 w 12346891"/>
                <a:gd name="connsiteY96" fmla="*/ 204976 h 812606"/>
                <a:gd name="connsiteX97" fmla="*/ 11864555 w 12346891"/>
                <a:gd name="connsiteY97" fmla="*/ 492302 h 812606"/>
                <a:gd name="connsiteX98" fmla="*/ 12329382 w 12346891"/>
                <a:gd name="connsiteY98" fmla="*/ 159808 h 812606"/>
                <a:gd name="connsiteX99" fmla="*/ 12346891 w 12346891"/>
                <a:gd name="connsiteY99" fmla="*/ 119324 h 812606"/>
                <a:gd name="connsiteX100" fmla="*/ 12329208 w 12346891"/>
                <a:gd name="connsiteY100" fmla="*/ 177225 h 812606"/>
                <a:gd name="connsiteX101" fmla="*/ 11735542 w 12346891"/>
                <a:gd name="connsiteY101" fmla="*/ 660610 h 812606"/>
                <a:gd name="connsiteX102" fmla="*/ 11365115 w 12346891"/>
                <a:gd name="connsiteY102" fmla="*/ 512014 h 812606"/>
                <a:gd name="connsiteX103" fmla="*/ 11316909 w 12346891"/>
                <a:gd name="connsiteY103" fmla="*/ 464675 h 812606"/>
                <a:gd name="connsiteX104" fmla="*/ 11312594 w 12346891"/>
                <a:gd name="connsiteY104" fmla="*/ 473298 h 812606"/>
                <a:gd name="connsiteX105" fmla="*/ 11303059 w 12346891"/>
                <a:gd name="connsiteY105" fmla="*/ 455634 h 812606"/>
                <a:gd name="connsiteX106" fmla="*/ 10863230 w 12346891"/>
                <a:gd name="connsiteY106" fmla="*/ 168308 h 812606"/>
                <a:gd name="connsiteX107" fmla="*/ 10440168 w 12346891"/>
                <a:gd name="connsiteY107" fmla="*/ 428741 h 812606"/>
                <a:gd name="connsiteX108" fmla="*/ 10439916 w 12346891"/>
                <a:gd name="connsiteY108" fmla="*/ 429150 h 812606"/>
                <a:gd name="connsiteX109" fmla="*/ 10438424 w 12346891"/>
                <a:gd name="connsiteY109" fmla="*/ 432244 h 812606"/>
                <a:gd name="connsiteX110" fmla="*/ 10411637 w 12346891"/>
                <a:gd name="connsiteY110" fmla="*/ 480214 h 812606"/>
                <a:gd name="connsiteX111" fmla="*/ 10398383 w 12346891"/>
                <a:gd name="connsiteY111" fmla="*/ 500849 h 812606"/>
                <a:gd name="connsiteX112" fmla="*/ 10380893 w 12346891"/>
                <a:gd name="connsiteY112" fmla="*/ 541285 h 812606"/>
                <a:gd name="connsiteX113" fmla="*/ 10388584 w 12346891"/>
                <a:gd name="connsiteY113" fmla="*/ 516101 h 812606"/>
                <a:gd name="connsiteX114" fmla="*/ 10382475 w 12346891"/>
                <a:gd name="connsiteY114" fmla="*/ 525613 h 812606"/>
                <a:gd name="connsiteX115" fmla="*/ 9890722 w 12346891"/>
                <a:gd name="connsiteY115" fmla="*/ 812603 h 812606"/>
                <a:gd name="connsiteX116" fmla="*/ 9520295 w 12346891"/>
                <a:gd name="connsiteY116" fmla="*/ 664007 h 812606"/>
                <a:gd name="connsiteX117" fmla="*/ 9472089 w 12346891"/>
                <a:gd name="connsiteY117" fmla="*/ 616668 h 812606"/>
                <a:gd name="connsiteX118" fmla="*/ 9467775 w 12346891"/>
                <a:gd name="connsiteY118" fmla="*/ 625292 h 812606"/>
                <a:gd name="connsiteX119" fmla="*/ 9458240 w 12346891"/>
                <a:gd name="connsiteY119" fmla="*/ 607627 h 812606"/>
                <a:gd name="connsiteX120" fmla="*/ 9018411 w 12346891"/>
                <a:gd name="connsiteY120" fmla="*/ 320302 h 812606"/>
                <a:gd name="connsiteX121" fmla="*/ 8752800 w 12346891"/>
                <a:gd name="connsiteY121" fmla="*/ 411089 h 812606"/>
                <a:gd name="connsiteX122" fmla="*/ 8707593 w 12346891"/>
                <a:gd name="connsiteY122" fmla="*/ 449000 h 812606"/>
                <a:gd name="connsiteX123" fmla="*/ 8702020 w 12346891"/>
                <a:gd name="connsiteY123" fmla="*/ 456073 h 812606"/>
                <a:gd name="connsiteX124" fmla="*/ 8667899 w 12346891"/>
                <a:gd name="connsiteY124" fmla="*/ 488902 h 812606"/>
                <a:gd name="connsiteX125" fmla="*/ 8642818 w 12346891"/>
                <a:gd name="connsiteY125" fmla="*/ 515951 h 812606"/>
                <a:gd name="connsiteX126" fmla="*/ 8553583 w 12346891"/>
                <a:gd name="connsiteY126" fmla="*/ 652795 h 812606"/>
                <a:gd name="connsiteX127" fmla="*/ 8536073 w 12346891"/>
                <a:gd name="connsiteY127" fmla="*/ 693279 h 812606"/>
                <a:gd name="connsiteX128" fmla="*/ 8553757 w 12346891"/>
                <a:gd name="connsiteY128" fmla="*/ 635378 h 812606"/>
                <a:gd name="connsiteX129" fmla="*/ 8590096 w 12346891"/>
                <a:gd name="connsiteY129" fmla="*/ 553928 h 812606"/>
                <a:gd name="connsiteX130" fmla="*/ 8548816 w 12346891"/>
                <a:gd name="connsiteY130" fmla="*/ 583206 h 812606"/>
                <a:gd name="connsiteX131" fmla="*/ 8275244 w 12346891"/>
                <a:gd name="connsiteY131" fmla="*/ 660611 h 812606"/>
                <a:gd name="connsiteX132" fmla="*/ 7904817 w 12346891"/>
                <a:gd name="connsiteY132" fmla="*/ 512015 h 812606"/>
                <a:gd name="connsiteX133" fmla="*/ 7856610 w 12346891"/>
                <a:gd name="connsiteY133" fmla="*/ 464676 h 812606"/>
                <a:gd name="connsiteX134" fmla="*/ 7852297 w 12346891"/>
                <a:gd name="connsiteY134" fmla="*/ 473299 h 812606"/>
                <a:gd name="connsiteX135" fmla="*/ 7842761 w 12346891"/>
                <a:gd name="connsiteY135" fmla="*/ 455635 h 812606"/>
                <a:gd name="connsiteX136" fmla="*/ 7402931 w 12346891"/>
                <a:gd name="connsiteY136" fmla="*/ 168309 h 812606"/>
                <a:gd name="connsiteX137" fmla="*/ 6979869 w 12346891"/>
                <a:gd name="connsiteY137" fmla="*/ 428742 h 812606"/>
                <a:gd name="connsiteX138" fmla="*/ 6979618 w 12346891"/>
                <a:gd name="connsiteY138" fmla="*/ 429151 h 812606"/>
                <a:gd name="connsiteX139" fmla="*/ 6978126 w 12346891"/>
                <a:gd name="connsiteY139" fmla="*/ 432245 h 812606"/>
                <a:gd name="connsiteX140" fmla="*/ 6951340 w 12346891"/>
                <a:gd name="connsiteY140" fmla="*/ 480215 h 812606"/>
                <a:gd name="connsiteX141" fmla="*/ 6938084 w 12346891"/>
                <a:gd name="connsiteY141" fmla="*/ 500850 h 812606"/>
                <a:gd name="connsiteX142" fmla="*/ 6920595 w 12346891"/>
                <a:gd name="connsiteY142" fmla="*/ 541286 h 812606"/>
                <a:gd name="connsiteX143" fmla="*/ 6928286 w 12346891"/>
                <a:gd name="connsiteY143" fmla="*/ 516102 h 812606"/>
                <a:gd name="connsiteX144" fmla="*/ 6922176 w 12346891"/>
                <a:gd name="connsiteY144" fmla="*/ 525614 h 812606"/>
                <a:gd name="connsiteX145" fmla="*/ 6430425 w 12346891"/>
                <a:gd name="connsiteY145" fmla="*/ 812604 h 812606"/>
                <a:gd name="connsiteX146" fmla="*/ 6059997 w 12346891"/>
                <a:gd name="connsiteY146" fmla="*/ 664008 h 812606"/>
                <a:gd name="connsiteX147" fmla="*/ 6011791 w 12346891"/>
                <a:gd name="connsiteY147" fmla="*/ 616669 h 812606"/>
                <a:gd name="connsiteX148" fmla="*/ 6007477 w 12346891"/>
                <a:gd name="connsiteY148" fmla="*/ 625293 h 812606"/>
                <a:gd name="connsiteX149" fmla="*/ 5997942 w 12346891"/>
                <a:gd name="connsiteY149" fmla="*/ 607628 h 812606"/>
                <a:gd name="connsiteX150" fmla="*/ 5558112 w 12346891"/>
                <a:gd name="connsiteY150" fmla="*/ 320302 h 812606"/>
                <a:gd name="connsiteX151" fmla="*/ 5292503 w 12346891"/>
                <a:gd name="connsiteY151" fmla="*/ 411089 h 812606"/>
                <a:gd name="connsiteX152" fmla="*/ 5247298 w 12346891"/>
                <a:gd name="connsiteY152" fmla="*/ 448999 h 812606"/>
                <a:gd name="connsiteX153" fmla="*/ 5241722 w 12346891"/>
                <a:gd name="connsiteY153" fmla="*/ 456075 h 812606"/>
                <a:gd name="connsiteX154" fmla="*/ 5207592 w 12346891"/>
                <a:gd name="connsiteY154" fmla="*/ 488913 h 812606"/>
                <a:gd name="connsiteX155" fmla="*/ 5182520 w 12346891"/>
                <a:gd name="connsiteY155" fmla="*/ 515952 h 812606"/>
                <a:gd name="connsiteX156" fmla="*/ 5129797 w 12346891"/>
                <a:gd name="connsiteY156" fmla="*/ 553930 h 812606"/>
                <a:gd name="connsiteX157" fmla="*/ 5088518 w 12346891"/>
                <a:gd name="connsiteY157" fmla="*/ 583208 h 812606"/>
                <a:gd name="connsiteX158" fmla="*/ 4814946 w 12346891"/>
                <a:gd name="connsiteY158" fmla="*/ 660613 h 812606"/>
                <a:gd name="connsiteX159" fmla="*/ 4444519 w 12346891"/>
                <a:gd name="connsiteY159" fmla="*/ 512017 h 812606"/>
                <a:gd name="connsiteX160" fmla="*/ 4396312 w 12346891"/>
                <a:gd name="connsiteY160" fmla="*/ 464678 h 812606"/>
                <a:gd name="connsiteX161" fmla="*/ 4391999 w 12346891"/>
                <a:gd name="connsiteY161" fmla="*/ 473301 h 812606"/>
                <a:gd name="connsiteX162" fmla="*/ 4382463 w 12346891"/>
                <a:gd name="connsiteY162" fmla="*/ 455637 h 812606"/>
                <a:gd name="connsiteX163" fmla="*/ 3942634 w 12346891"/>
                <a:gd name="connsiteY163" fmla="*/ 168311 h 812606"/>
                <a:gd name="connsiteX164" fmla="*/ 3519572 w 12346891"/>
                <a:gd name="connsiteY164" fmla="*/ 428744 h 812606"/>
                <a:gd name="connsiteX165" fmla="*/ 3519320 w 12346891"/>
                <a:gd name="connsiteY165" fmla="*/ 429153 h 812606"/>
                <a:gd name="connsiteX166" fmla="*/ 3517828 w 12346891"/>
                <a:gd name="connsiteY166" fmla="*/ 432247 h 812606"/>
                <a:gd name="connsiteX167" fmla="*/ 3491042 w 12346891"/>
                <a:gd name="connsiteY167" fmla="*/ 480217 h 812606"/>
                <a:gd name="connsiteX168" fmla="*/ 3477786 w 12346891"/>
                <a:gd name="connsiteY168" fmla="*/ 500852 h 812606"/>
                <a:gd name="connsiteX169" fmla="*/ 3460297 w 12346891"/>
                <a:gd name="connsiteY169" fmla="*/ 541288 h 812606"/>
                <a:gd name="connsiteX170" fmla="*/ 3467989 w 12346891"/>
                <a:gd name="connsiteY170" fmla="*/ 516104 h 812606"/>
                <a:gd name="connsiteX171" fmla="*/ 3461878 w 12346891"/>
                <a:gd name="connsiteY171" fmla="*/ 525616 h 812606"/>
                <a:gd name="connsiteX172" fmla="*/ 2970127 w 12346891"/>
                <a:gd name="connsiteY172" fmla="*/ 812606 h 812606"/>
                <a:gd name="connsiteX173" fmla="*/ 2599700 w 12346891"/>
                <a:gd name="connsiteY173" fmla="*/ 664010 h 812606"/>
                <a:gd name="connsiteX174" fmla="*/ 2551493 w 12346891"/>
                <a:gd name="connsiteY174" fmla="*/ 616671 h 812606"/>
                <a:gd name="connsiteX175" fmla="*/ 2547180 w 12346891"/>
                <a:gd name="connsiteY175" fmla="*/ 625295 h 812606"/>
                <a:gd name="connsiteX176" fmla="*/ 2537644 w 12346891"/>
                <a:gd name="connsiteY176" fmla="*/ 607630 h 812606"/>
                <a:gd name="connsiteX177" fmla="*/ 2097815 w 12346891"/>
                <a:gd name="connsiteY177" fmla="*/ 320304 h 812606"/>
                <a:gd name="connsiteX178" fmla="*/ 1832205 w 12346891"/>
                <a:gd name="connsiteY178" fmla="*/ 411091 h 812606"/>
                <a:gd name="connsiteX179" fmla="*/ 1787001 w 12346891"/>
                <a:gd name="connsiteY179" fmla="*/ 449001 h 812606"/>
                <a:gd name="connsiteX180" fmla="*/ 1781424 w 12346891"/>
                <a:gd name="connsiteY180" fmla="*/ 456077 h 812606"/>
                <a:gd name="connsiteX181" fmla="*/ 1747295 w 12346891"/>
                <a:gd name="connsiteY181" fmla="*/ 488915 h 812606"/>
                <a:gd name="connsiteX182" fmla="*/ 1722223 w 12346891"/>
                <a:gd name="connsiteY182" fmla="*/ 515954 h 812606"/>
                <a:gd name="connsiteX183" fmla="*/ 1669499 w 12346891"/>
                <a:gd name="connsiteY183" fmla="*/ 553933 h 812606"/>
                <a:gd name="connsiteX184" fmla="*/ 1628221 w 12346891"/>
                <a:gd name="connsiteY184" fmla="*/ 583210 h 812606"/>
                <a:gd name="connsiteX185" fmla="*/ 1354648 w 12346891"/>
                <a:gd name="connsiteY185" fmla="*/ 660615 h 812606"/>
                <a:gd name="connsiteX186" fmla="*/ 984221 w 12346891"/>
                <a:gd name="connsiteY186" fmla="*/ 512019 h 812606"/>
                <a:gd name="connsiteX187" fmla="*/ 936015 w 12346891"/>
                <a:gd name="connsiteY187" fmla="*/ 464680 h 812606"/>
                <a:gd name="connsiteX188" fmla="*/ 931701 w 12346891"/>
                <a:gd name="connsiteY188" fmla="*/ 473303 h 812606"/>
                <a:gd name="connsiteX189" fmla="*/ 922165 w 12346891"/>
                <a:gd name="connsiteY189" fmla="*/ 455639 h 812606"/>
                <a:gd name="connsiteX190" fmla="*/ 482336 w 12346891"/>
                <a:gd name="connsiteY190" fmla="*/ 168313 h 812606"/>
                <a:gd name="connsiteX191" fmla="*/ 59274 w 12346891"/>
                <a:gd name="connsiteY191" fmla="*/ 428746 h 812606"/>
                <a:gd name="connsiteX192" fmla="*/ 59022 w 12346891"/>
                <a:gd name="connsiteY192" fmla="*/ 429155 h 812606"/>
                <a:gd name="connsiteX193" fmla="*/ 57530 w 12346891"/>
                <a:gd name="connsiteY193" fmla="*/ 432249 h 812606"/>
                <a:gd name="connsiteX194" fmla="*/ 30744 w 12346891"/>
                <a:gd name="connsiteY194" fmla="*/ 480219 h 812606"/>
                <a:gd name="connsiteX195" fmla="*/ 17488 w 12346891"/>
                <a:gd name="connsiteY195" fmla="*/ 500854 h 812606"/>
                <a:gd name="connsiteX196" fmla="*/ -1 w 12346891"/>
                <a:gd name="connsiteY196" fmla="*/ 541290 h 812606"/>
                <a:gd name="connsiteX197" fmla="*/ 7691 w 12346891"/>
                <a:gd name="connsiteY197" fmla="*/ 516106 h 812606"/>
                <a:gd name="connsiteX198" fmla="*/ 1580 w 12346891"/>
                <a:gd name="connsiteY198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11979 w 12346893"/>
                <a:gd name="connsiteY20" fmla="*/ 258678 h 812606"/>
                <a:gd name="connsiteX21" fmla="*/ 1953257 w 12346893"/>
                <a:gd name="connsiteY21" fmla="*/ 229401 h 812606"/>
                <a:gd name="connsiteX22" fmla="*/ 2226830 w 12346893"/>
                <a:gd name="connsiteY22" fmla="*/ 151996 h 812606"/>
                <a:gd name="connsiteX23" fmla="*/ 2597257 w 12346893"/>
                <a:gd name="connsiteY23" fmla="*/ 300592 h 812606"/>
                <a:gd name="connsiteX24" fmla="*/ 2645463 w 12346893"/>
                <a:gd name="connsiteY24" fmla="*/ 347931 h 812606"/>
                <a:gd name="connsiteX25" fmla="*/ 2649777 w 12346893"/>
                <a:gd name="connsiteY25" fmla="*/ 339308 h 812606"/>
                <a:gd name="connsiteX26" fmla="*/ 2659313 w 12346893"/>
                <a:gd name="connsiteY26" fmla="*/ 356972 h 812606"/>
                <a:gd name="connsiteX27" fmla="*/ 3099142 w 12346893"/>
                <a:gd name="connsiteY27" fmla="*/ 644298 h 812606"/>
                <a:gd name="connsiteX28" fmla="*/ 3522204 w 12346893"/>
                <a:gd name="connsiteY28" fmla="*/ 383865 h 812606"/>
                <a:gd name="connsiteX29" fmla="*/ 3522456 w 12346893"/>
                <a:gd name="connsiteY29" fmla="*/ 383456 h 812606"/>
                <a:gd name="connsiteX30" fmla="*/ 3550734 w 12346893"/>
                <a:gd name="connsiteY30" fmla="*/ 332392 h 812606"/>
                <a:gd name="connsiteX31" fmla="*/ 3581479 w 12346893"/>
                <a:gd name="connsiteY31" fmla="*/ 271321 h 812606"/>
                <a:gd name="connsiteX32" fmla="*/ 3573787 w 12346893"/>
                <a:gd name="connsiteY32" fmla="*/ 296505 h 812606"/>
                <a:gd name="connsiteX33" fmla="*/ 3579897 w 12346893"/>
                <a:gd name="connsiteY33" fmla="*/ 286993 h 812606"/>
                <a:gd name="connsiteX34" fmla="*/ 4071649 w 12346893"/>
                <a:gd name="connsiteY34" fmla="*/ 3 h 812606"/>
                <a:gd name="connsiteX35" fmla="*/ 4442076 w 12346893"/>
                <a:gd name="connsiteY35" fmla="*/ 148599 h 812606"/>
                <a:gd name="connsiteX36" fmla="*/ 4490282 w 12346893"/>
                <a:gd name="connsiteY36" fmla="*/ 195938 h 812606"/>
                <a:gd name="connsiteX37" fmla="*/ 4494596 w 12346893"/>
                <a:gd name="connsiteY37" fmla="*/ 187314 h 812606"/>
                <a:gd name="connsiteX38" fmla="*/ 4504132 w 12346893"/>
                <a:gd name="connsiteY38" fmla="*/ 204979 h 812606"/>
                <a:gd name="connsiteX39" fmla="*/ 4943961 w 12346893"/>
                <a:gd name="connsiteY39" fmla="*/ 492304 h 812606"/>
                <a:gd name="connsiteX40" fmla="*/ 5209571 w 12346893"/>
                <a:gd name="connsiteY40" fmla="*/ 401517 h 812606"/>
                <a:gd name="connsiteX41" fmla="*/ 5254775 w 12346893"/>
                <a:gd name="connsiteY41" fmla="*/ 363608 h 812606"/>
                <a:gd name="connsiteX42" fmla="*/ 5260352 w 12346893"/>
                <a:gd name="connsiteY42" fmla="*/ 356532 h 812606"/>
                <a:gd name="connsiteX43" fmla="*/ 5294481 w 12346893"/>
                <a:gd name="connsiteY43" fmla="*/ 323694 h 812606"/>
                <a:gd name="connsiteX44" fmla="*/ 5319553 w 12346893"/>
                <a:gd name="connsiteY44" fmla="*/ 296655 h 812606"/>
                <a:gd name="connsiteX45" fmla="*/ 5408614 w 12346893"/>
                <a:gd name="connsiteY45" fmla="*/ 177228 h 812606"/>
                <a:gd name="connsiteX46" fmla="*/ 5372276 w 12346893"/>
                <a:gd name="connsiteY46" fmla="*/ 258677 h 812606"/>
                <a:gd name="connsiteX47" fmla="*/ 5413555 w 12346893"/>
                <a:gd name="connsiteY47" fmla="*/ 229399 h 812606"/>
                <a:gd name="connsiteX48" fmla="*/ 5687128 w 12346893"/>
                <a:gd name="connsiteY48" fmla="*/ 151994 h 812606"/>
                <a:gd name="connsiteX49" fmla="*/ 6057555 w 12346893"/>
                <a:gd name="connsiteY49" fmla="*/ 300590 h 812606"/>
                <a:gd name="connsiteX50" fmla="*/ 6105761 w 12346893"/>
                <a:gd name="connsiteY50" fmla="*/ 347929 h 812606"/>
                <a:gd name="connsiteX51" fmla="*/ 6110075 w 12346893"/>
                <a:gd name="connsiteY51" fmla="*/ 339306 h 812606"/>
                <a:gd name="connsiteX52" fmla="*/ 6119611 w 12346893"/>
                <a:gd name="connsiteY52" fmla="*/ 356970 h 812606"/>
                <a:gd name="connsiteX53" fmla="*/ 6559439 w 12346893"/>
                <a:gd name="connsiteY53" fmla="*/ 644296 h 812606"/>
                <a:gd name="connsiteX54" fmla="*/ 6982502 w 12346893"/>
                <a:gd name="connsiteY54" fmla="*/ 383863 h 812606"/>
                <a:gd name="connsiteX55" fmla="*/ 6982753 w 12346893"/>
                <a:gd name="connsiteY55" fmla="*/ 383454 h 812606"/>
                <a:gd name="connsiteX56" fmla="*/ 6984246 w 12346893"/>
                <a:gd name="connsiteY56" fmla="*/ 380360 h 812606"/>
                <a:gd name="connsiteX57" fmla="*/ 7011032 w 12346893"/>
                <a:gd name="connsiteY57" fmla="*/ 332390 h 812606"/>
                <a:gd name="connsiteX58" fmla="*/ 7024286 w 12346893"/>
                <a:gd name="connsiteY58" fmla="*/ 311755 h 812606"/>
                <a:gd name="connsiteX59" fmla="*/ 7041777 w 12346893"/>
                <a:gd name="connsiteY59" fmla="*/ 271319 h 812606"/>
                <a:gd name="connsiteX60" fmla="*/ 7034085 w 12346893"/>
                <a:gd name="connsiteY60" fmla="*/ 296503 h 812606"/>
                <a:gd name="connsiteX61" fmla="*/ 7040195 w 12346893"/>
                <a:gd name="connsiteY61" fmla="*/ 286991 h 812606"/>
                <a:gd name="connsiteX62" fmla="*/ 7531947 w 12346893"/>
                <a:gd name="connsiteY62" fmla="*/ 1 h 812606"/>
                <a:gd name="connsiteX63" fmla="*/ 7902374 w 12346893"/>
                <a:gd name="connsiteY63" fmla="*/ 148597 h 812606"/>
                <a:gd name="connsiteX64" fmla="*/ 7950580 w 12346893"/>
                <a:gd name="connsiteY64" fmla="*/ 195936 h 812606"/>
                <a:gd name="connsiteX65" fmla="*/ 7954894 w 12346893"/>
                <a:gd name="connsiteY65" fmla="*/ 187312 h 812606"/>
                <a:gd name="connsiteX66" fmla="*/ 7964430 w 12346893"/>
                <a:gd name="connsiteY66" fmla="*/ 204977 h 812606"/>
                <a:gd name="connsiteX67" fmla="*/ 8404258 w 12346893"/>
                <a:gd name="connsiteY67" fmla="*/ 492302 h 812606"/>
                <a:gd name="connsiteX68" fmla="*/ 8669869 w 12346893"/>
                <a:gd name="connsiteY68" fmla="*/ 401515 h 812606"/>
                <a:gd name="connsiteX69" fmla="*/ 8715076 w 12346893"/>
                <a:gd name="connsiteY69" fmla="*/ 363604 h 812606"/>
                <a:gd name="connsiteX70" fmla="*/ 8720650 w 12346893"/>
                <a:gd name="connsiteY70" fmla="*/ 356531 h 812606"/>
                <a:gd name="connsiteX71" fmla="*/ 8754770 w 12346893"/>
                <a:gd name="connsiteY71" fmla="*/ 323702 h 812606"/>
                <a:gd name="connsiteX72" fmla="*/ 8779851 w 12346893"/>
                <a:gd name="connsiteY72" fmla="*/ 296653 h 812606"/>
                <a:gd name="connsiteX73" fmla="*/ 8869086 w 12346893"/>
                <a:gd name="connsiteY73" fmla="*/ 159809 h 812606"/>
                <a:gd name="connsiteX74" fmla="*/ 8886596 w 12346893"/>
                <a:gd name="connsiteY74" fmla="*/ 119325 h 812606"/>
                <a:gd name="connsiteX75" fmla="*/ 8868912 w 12346893"/>
                <a:gd name="connsiteY75" fmla="*/ 177226 h 812606"/>
                <a:gd name="connsiteX76" fmla="*/ 8832573 w 12346893"/>
                <a:gd name="connsiteY76" fmla="*/ 258676 h 812606"/>
                <a:gd name="connsiteX77" fmla="*/ 8873853 w 12346893"/>
                <a:gd name="connsiteY77" fmla="*/ 229399 h 812606"/>
                <a:gd name="connsiteX78" fmla="*/ 9147426 w 12346893"/>
                <a:gd name="connsiteY78" fmla="*/ 151993 h 812606"/>
                <a:gd name="connsiteX79" fmla="*/ 9517853 w 12346893"/>
                <a:gd name="connsiteY79" fmla="*/ 300589 h 812606"/>
                <a:gd name="connsiteX80" fmla="*/ 9566059 w 12346893"/>
                <a:gd name="connsiteY80" fmla="*/ 347928 h 812606"/>
                <a:gd name="connsiteX81" fmla="*/ 9570373 w 12346893"/>
                <a:gd name="connsiteY81" fmla="*/ 339305 h 812606"/>
                <a:gd name="connsiteX82" fmla="*/ 9579908 w 12346893"/>
                <a:gd name="connsiteY82" fmla="*/ 356969 h 812606"/>
                <a:gd name="connsiteX83" fmla="*/ 10019738 w 12346893"/>
                <a:gd name="connsiteY83" fmla="*/ 644295 h 812606"/>
                <a:gd name="connsiteX84" fmla="*/ 10442800 w 12346893"/>
                <a:gd name="connsiteY84" fmla="*/ 383862 h 812606"/>
                <a:gd name="connsiteX85" fmla="*/ 10443052 w 12346893"/>
                <a:gd name="connsiteY85" fmla="*/ 383453 h 812606"/>
                <a:gd name="connsiteX86" fmla="*/ 10444544 w 12346893"/>
                <a:gd name="connsiteY86" fmla="*/ 380359 h 812606"/>
                <a:gd name="connsiteX87" fmla="*/ 10471330 w 12346893"/>
                <a:gd name="connsiteY87" fmla="*/ 332389 h 812606"/>
                <a:gd name="connsiteX88" fmla="*/ 10484585 w 12346893"/>
                <a:gd name="connsiteY88" fmla="*/ 311754 h 812606"/>
                <a:gd name="connsiteX89" fmla="*/ 10502074 w 12346893"/>
                <a:gd name="connsiteY89" fmla="*/ 271318 h 812606"/>
                <a:gd name="connsiteX90" fmla="*/ 10494383 w 12346893"/>
                <a:gd name="connsiteY90" fmla="*/ 296502 h 812606"/>
                <a:gd name="connsiteX91" fmla="*/ 10500493 w 12346893"/>
                <a:gd name="connsiteY91" fmla="*/ 286990 h 812606"/>
                <a:gd name="connsiteX92" fmla="*/ 10992245 w 12346893"/>
                <a:gd name="connsiteY92" fmla="*/ 0 h 812606"/>
                <a:gd name="connsiteX93" fmla="*/ 11362672 w 12346893"/>
                <a:gd name="connsiteY93" fmla="*/ 148596 h 812606"/>
                <a:gd name="connsiteX94" fmla="*/ 11410878 w 12346893"/>
                <a:gd name="connsiteY94" fmla="*/ 195935 h 812606"/>
                <a:gd name="connsiteX95" fmla="*/ 11415192 w 12346893"/>
                <a:gd name="connsiteY95" fmla="*/ 187311 h 812606"/>
                <a:gd name="connsiteX96" fmla="*/ 11424728 w 12346893"/>
                <a:gd name="connsiteY96" fmla="*/ 204976 h 812606"/>
                <a:gd name="connsiteX97" fmla="*/ 11864557 w 12346893"/>
                <a:gd name="connsiteY97" fmla="*/ 492302 h 812606"/>
                <a:gd name="connsiteX98" fmla="*/ 12329384 w 12346893"/>
                <a:gd name="connsiteY98" fmla="*/ 159808 h 812606"/>
                <a:gd name="connsiteX99" fmla="*/ 12346893 w 12346893"/>
                <a:gd name="connsiteY99" fmla="*/ 119324 h 812606"/>
                <a:gd name="connsiteX100" fmla="*/ 12329210 w 12346893"/>
                <a:gd name="connsiteY100" fmla="*/ 177225 h 812606"/>
                <a:gd name="connsiteX101" fmla="*/ 11735544 w 12346893"/>
                <a:gd name="connsiteY101" fmla="*/ 660610 h 812606"/>
                <a:gd name="connsiteX102" fmla="*/ 11365117 w 12346893"/>
                <a:gd name="connsiteY102" fmla="*/ 512014 h 812606"/>
                <a:gd name="connsiteX103" fmla="*/ 11316911 w 12346893"/>
                <a:gd name="connsiteY103" fmla="*/ 464675 h 812606"/>
                <a:gd name="connsiteX104" fmla="*/ 11312596 w 12346893"/>
                <a:gd name="connsiteY104" fmla="*/ 473298 h 812606"/>
                <a:gd name="connsiteX105" fmla="*/ 11303061 w 12346893"/>
                <a:gd name="connsiteY105" fmla="*/ 455634 h 812606"/>
                <a:gd name="connsiteX106" fmla="*/ 10863232 w 12346893"/>
                <a:gd name="connsiteY106" fmla="*/ 168308 h 812606"/>
                <a:gd name="connsiteX107" fmla="*/ 10440170 w 12346893"/>
                <a:gd name="connsiteY107" fmla="*/ 428741 h 812606"/>
                <a:gd name="connsiteX108" fmla="*/ 10439918 w 12346893"/>
                <a:gd name="connsiteY108" fmla="*/ 429150 h 812606"/>
                <a:gd name="connsiteX109" fmla="*/ 10438426 w 12346893"/>
                <a:gd name="connsiteY109" fmla="*/ 432244 h 812606"/>
                <a:gd name="connsiteX110" fmla="*/ 10411639 w 12346893"/>
                <a:gd name="connsiteY110" fmla="*/ 480214 h 812606"/>
                <a:gd name="connsiteX111" fmla="*/ 10398385 w 12346893"/>
                <a:gd name="connsiteY111" fmla="*/ 500849 h 812606"/>
                <a:gd name="connsiteX112" fmla="*/ 10380895 w 12346893"/>
                <a:gd name="connsiteY112" fmla="*/ 541285 h 812606"/>
                <a:gd name="connsiteX113" fmla="*/ 10388586 w 12346893"/>
                <a:gd name="connsiteY113" fmla="*/ 516101 h 812606"/>
                <a:gd name="connsiteX114" fmla="*/ 10382477 w 12346893"/>
                <a:gd name="connsiteY114" fmla="*/ 525613 h 812606"/>
                <a:gd name="connsiteX115" fmla="*/ 9890724 w 12346893"/>
                <a:gd name="connsiteY115" fmla="*/ 812603 h 812606"/>
                <a:gd name="connsiteX116" fmla="*/ 9520297 w 12346893"/>
                <a:gd name="connsiteY116" fmla="*/ 664007 h 812606"/>
                <a:gd name="connsiteX117" fmla="*/ 9472091 w 12346893"/>
                <a:gd name="connsiteY117" fmla="*/ 616668 h 812606"/>
                <a:gd name="connsiteX118" fmla="*/ 9467777 w 12346893"/>
                <a:gd name="connsiteY118" fmla="*/ 625292 h 812606"/>
                <a:gd name="connsiteX119" fmla="*/ 9458242 w 12346893"/>
                <a:gd name="connsiteY119" fmla="*/ 607627 h 812606"/>
                <a:gd name="connsiteX120" fmla="*/ 9018413 w 12346893"/>
                <a:gd name="connsiteY120" fmla="*/ 320302 h 812606"/>
                <a:gd name="connsiteX121" fmla="*/ 8752802 w 12346893"/>
                <a:gd name="connsiteY121" fmla="*/ 411089 h 812606"/>
                <a:gd name="connsiteX122" fmla="*/ 8707595 w 12346893"/>
                <a:gd name="connsiteY122" fmla="*/ 449000 h 812606"/>
                <a:gd name="connsiteX123" fmla="*/ 8702022 w 12346893"/>
                <a:gd name="connsiteY123" fmla="*/ 456073 h 812606"/>
                <a:gd name="connsiteX124" fmla="*/ 8667901 w 12346893"/>
                <a:gd name="connsiteY124" fmla="*/ 488902 h 812606"/>
                <a:gd name="connsiteX125" fmla="*/ 8642820 w 12346893"/>
                <a:gd name="connsiteY125" fmla="*/ 515951 h 812606"/>
                <a:gd name="connsiteX126" fmla="*/ 8553585 w 12346893"/>
                <a:gd name="connsiteY126" fmla="*/ 652795 h 812606"/>
                <a:gd name="connsiteX127" fmla="*/ 8536075 w 12346893"/>
                <a:gd name="connsiteY127" fmla="*/ 693279 h 812606"/>
                <a:gd name="connsiteX128" fmla="*/ 8553759 w 12346893"/>
                <a:gd name="connsiteY128" fmla="*/ 635378 h 812606"/>
                <a:gd name="connsiteX129" fmla="*/ 8590098 w 12346893"/>
                <a:gd name="connsiteY129" fmla="*/ 553928 h 812606"/>
                <a:gd name="connsiteX130" fmla="*/ 8548818 w 12346893"/>
                <a:gd name="connsiteY130" fmla="*/ 583206 h 812606"/>
                <a:gd name="connsiteX131" fmla="*/ 8275246 w 12346893"/>
                <a:gd name="connsiteY131" fmla="*/ 660611 h 812606"/>
                <a:gd name="connsiteX132" fmla="*/ 7904819 w 12346893"/>
                <a:gd name="connsiteY132" fmla="*/ 512015 h 812606"/>
                <a:gd name="connsiteX133" fmla="*/ 7856612 w 12346893"/>
                <a:gd name="connsiteY133" fmla="*/ 464676 h 812606"/>
                <a:gd name="connsiteX134" fmla="*/ 7852299 w 12346893"/>
                <a:gd name="connsiteY134" fmla="*/ 473299 h 812606"/>
                <a:gd name="connsiteX135" fmla="*/ 7842763 w 12346893"/>
                <a:gd name="connsiteY135" fmla="*/ 455635 h 812606"/>
                <a:gd name="connsiteX136" fmla="*/ 7402933 w 12346893"/>
                <a:gd name="connsiteY136" fmla="*/ 168309 h 812606"/>
                <a:gd name="connsiteX137" fmla="*/ 6979871 w 12346893"/>
                <a:gd name="connsiteY137" fmla="*/ 428742 h 812606"/>
                <a:gd name="connsiteX138" fmla="*/ 6979620 w 12346893"/>
                <a:gd name="connsiteY138" fmla="*/ 429151 h 812606"/>
                <a:gd name="connsiteX139" fmla="*/ 6978128 w 12346893"/>
                <a:gd name="connsiteY139" fmla="*/ 432245 h 812606"/>
                <a:gd name="connsiteX140" fmla="*/ 6951342 w 12346893"/>
                <a:gd name="connsiteY140" fmla="*/ 480215 h 812606"/>
                <a:gd name="connsiteX141" fmla="*/ 6938086 w 12346893"/>
                <a:gd name="connsiteY141" fmla="*/ 500850 h 812606"/>
                <a:gd name="connsiteX142" fmla="*/ 6920597 w 12346893"/>
                <a:gd name="connsiteY142" fmla="*/ 541286 h 812606"/>
                <a:gd name="connsiteX143" fmla="*/ 6928288 w 12346893"/>
                <a:gd name="connsiteY143" fmla="*/ 516102 h 812606"/>
                <a:gd name="connsiteX144" fmla="*/ 6922178 w 12346893"/>
                <a:gd name="connsiteY144" fmla="*/ 525614 h 812606"/>
                <a:gd name="connsiteX145" fmla="*/ 6430427 w 12346893"/>
                <a:gd name="connsiteY145" fmla="*/ 812604 h 812606"/>
                <a:gd name="connsiteX146" fmla="*/ 6059999 w 12346893"/>
                <a:gd name="connsiteY146" fmla="*/ 664008 h 812606"/>
                <a:gd name="connsiteX147" fmla="*/ 6011793 w 12346893"/>
                <a:gd name="connsiteY147" fmla="*/ 616669 h 812606"/>
                <a:gd name="connsiteX148" fmla="*/ 6007479 w 12346893"/>
                <a:gd name="connsiteY148" fmla="*/ 625293 h 812606"/>
                <a:gd name="connsiteX149" fmla="*/ 5997944 w 12346893"/>
                <a:gd name="connsiteY149" fmla="*/ 607628 h 812606"/>
                <a:gd name="connsiteX150" fmla="*/ 5558114 w 12346893"/>
                <a:gd name="connsiteY150" fmla="*/ 320302 h 812606"/>
                <a:gd name="connsiteX151" fmla="*/ 5292505 w 12346893"/>
                <a:gd name="connsiteY151" fmla="*/ 411089 h 812606"/>
                <a:gd name="connsiteX152" fmla="*/ 5247300 w 12346893"/>
                <a:gd name="connsiteY152" fmla="*/ 448999 h 812606"/>
                <a:gd name="connsiteX153" fmla="*/ 5241724 w 12346893"/>
                <a:gd name="connsiteY153" fmla="*/ 456075 h 812606"/>
                <a:gd name="connsiteX154" fmla="*/ 5207594 w 12346893"/>
                <a:gd name="connsiteY154" fmla="*/ 488913 h 812606"/>
                <a:gd name="connsiteX155" fmla="*/ 5182522 w 12346893"/>
                <a:gd name="connsiteY155" fmla="*/ 515952 h 812606"/>
                <a:gd name="connsiteX156" fmla="*/ 5129799 w 12346893"/>
                <a:gd name="connsiteY156" fmla="*/ 553930 h 812606"/>
                <a:gd name="connsiteX157" fmla="*/ 5088520 w 12346893"/>
                <a:gd name="connsiteY157" fmla="*/ 583208 h 812606"/>
                <a:gd name="connsiteX158" fmla="*/ 4814948 w 12346893"/>
                <a:gd name="connsiteY158" fmla="*/ 660613 h 812606"/>
                <a:gd name="connsiteX159" fmla="*/ 4444521 w 12346893"/>
                <a:gd name="connsiteY159" fmla="*/ 512017 h 812606"/>
                <a:gd name="connsiteX160" fmla="*/ 4396314 w 12346893"/>
                <a:gd name="connsiteY160" fmla="*/ 464678 h 812606"/>
                <a:gd name="connsiteX161" fmla="*/ 4392001 w 12346893"/>
                <a:gd name="connsiteY161" fmla="*/ 473301 h 812606"/>
                <a:gd name="connsiteX162" fmla="*/ 4382465 w 12346893"/>
                <a:gd name="connsiteY162" fmla="*/ 455637 h 812606"/>
                <a:gd name="connsiteX163" fmla="*/ 3942636 w 12346893"/>
                <a:gd name="connsiteY163" fmla="*/ 168311 h 812606"/>
                <a:gd name="connsiteX164" fmla="*/ 3519574 w 12346893"/>
                <a:gd name="connsiteY164" fmla="*/ 428744 h 812606"/>
                <a:gd name="connsiteX165" fmla="*/ 3519322 w 12346893"/>
                <a:gd name="connsiteY165" fmla="*/ 429153 h 812606"/>
                <a:gd name="connsiteX166" fmla="*/ 3517830 w 12346893"/>
                <a:gd name="connsiteY166" fmla="*/ 432247 h 812606"/>
                <a:gd name="connsiteX167" fmla="*/ 3491044 w 12346893"/>
                <a:gd name="connsiteY167" fmla="*/ 480217 h 812606"/>
                <a:gd name="connsiteX168" fmla="*/ 3477788 w 12346893"/>
                <a:gd name="connsiteY168" fmla="*/ 500852 h 812606"/>
                <a:gd name="connsiteX169" fmla="*/ 3460299 w 12346893"/>
                <a:gd name="connsiteY169" fmla="*/ 541288 h 812606"/>
                <a:gd name="connsiteX170" fmla="*/ 3467991 w 12346893"/>
                <a:gd name="connsiteY170" fmla="*/ 516104 h 812606"/>
                <a:gd name="connsiteX171" fmla="*/ 3461880 w 12346893"/>
                <a:gd name="connsiteY171" fmla="*/ 525616 h 812606"/>
                <a:gd name="connsiteX172" fmla="*/ 2970129 w 12346893"/>
                <a:gd name="connsiteY172" fmla="*/ 812606 h 812606"/>
                <a:gd name="connsiteX173" fmla="*/ 2599702 w 12346893"/>
                <a:gd name="connsiteY173" fmla="*/ 664010 h 812606"/>
                <a:gd name="connsiteX174" fmla="*/ 2551495 w 12346893"/>
                <a:gd name="connsiteY174" fmla="*/ 616671 h 812606"/>
                <a:gd name="connsiteX175" fmla="*/ 2547182 w 12346893"/>
                <a:gd name="connsiteY175" fmla="*/ 625295 h 812606"/>
                <a:gd name="connsiteX176" fmla="*/ 2537646 w 12346893"/>
                <a:gd name="connsiteY176" fmla="*/ 607630 h 812606"/>
                <a:gd name="connsiteX177" fmla="*/ 2097817 w 12346893"/>
                <a:gd name="connsiteY177" fmla="*/ 320304 h 812606"/>
                <a:gd name="connsiteX178" fmla="*/ 1832207 w 12346893"/>
                <a:gd name="connsiteY178" fmla="*/ 411091 h 812606"/>
                <a:gd name="connsiteX179" fmla="*/ 1787003 w 12346893"/>
                <a:gd name="connsiteY179" fmla="*/ 449001 h 812606"/>
                <a:gd name="connsiteX180" fmla="*/ 1747297 w 12346893"/>
                <a:gd name="connsiteY180" fmla="*/ 488915 h 812606"/>
                <a:gd name="connsiteX181" fmla="*/ 1722225 w 12346893"/>
                <a:gd name="connsiteY181" fmla="*/ 515954 h 812606"/>
                <a:gd name="connsiteX182" fmla="*/ 1669501 w 12346893"/>
                <a:gd name="connsiteY182" fmla="*/ 553933 h 812606"/>
                <a:gd name="connsiteX183" fmla="*/ 1628223 w 12346893"/>
                <a:gd name="connsiteY183" fmla="*/ 583210 h 812606"/>
                <a:gd name="connsiteX184" fmla="*/ 1354650 w 12346893"/>
                <a:gd name="connsiteY184" fmla="*/ 660615 h 812606"/>
                <a:gd name="connsiteX185" fmla="*/ 984223 w 12346893"/>
                <a:gd name="connsiteY185" fmla="*/ 512019 h 812606"/>
                <a:gd name="connsiteX186" fmla="*/ 936017 w 12346893"/>
                <a:gd name="connsiteY186" fmla="*/ 464680 h 812606"/>
                <a:gd name="connsiteX187" fmla="*/ 931703 w 12346893"/>
                <a:gd name="connsiteY187" fmla="*/ 473303 h 812606"/>
                <a:gd name="connsiteX188" fmla="*/ 922167 w 12346893"/>
                <a:gd name="connsiteY188" fmla="*/ 455639 h 812606"/>
                <a:gd name="connsiteX189" fmla="*/ 482338 w 12346893"/>
                <a:gd name="connsiteY189" fmla="*/ 168313 h 812606"/>
                <a:gd name="connsiteX190" fmla="*/ 59276 w 12346893"/>
                <a:gd name="connsiteY190" fmla="*/ 428746 h 812606"/>
                <a:gd name="connsiteX191" fmla="*/ 59024 w 12346893"/>
                <a:gd name="connsiteY191" fmla="*/ 429155 h 812606"/>
                <a:gd name="connsiteX192" fmla="*/ 57532 w 12346893"/>
                <a:gd name="connsiteY192" fmla="*/ 432249 h 812606"/>
                <a:gd name="connsiteX193" fmla="*/ 30746 w 12346893"/>
                <a:gd name="connsiteY193" fmla="*/ 480219 h 812606"/>
                <a:gd name="connsiteX194" fmla="*/ 17490 w 12346893"/>
                <a:gd name="connsiteY194" fmla="*/ 500854 h 812606"/>
                <a:gd name="connsiteX195" fmla="*/ 1 w 12346893"/>
                <a:gd name="connsiteY195" fmla="*/ 541290 h 812606"/>
                <a:gd name="connsiteX196" fmla="*/ 7693 w 12346893"/>
                <a:gd name="connsiteY196" fmla="*/ 516106 h 812606"/>
                <a:gd name="connsiteX197" fmla="*/ 1582 w 12346893"/>
                <a:gd name="connsiteY197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911977 w 12346891"/>
                <a:gd name="connsiteY19" fmla="*/ 258678 h 812606"/>
                <a:gd name="connsiteX20" fmla="*/ 1953255 w 12346891"/>
                <a:gd name="connsiteY20" fmla="*/ 229401 h 812606"/>
                <a:gd name="connsiteX21" fmla="*/ 2226828 w 12346891"/>
                <a:gd name="connsiteY21" fmla="*/ 151996 h 812606"/>
                <a:gd name="connsiteX22" fmla="*/ 2597255 w 12346891"/>
                <a:gd name="connsiteY22" fmla="*/ 300592 h 812606"/>
                <a:gd name="connsiteX23" fmla="*/ 2645461 w 12346891"/>
                <a:gd name="connsiteY23" fmla="*/ 347931 h 812606"/>
                <a:gd name="connsiteX24" fmla="*/ 2649775 w 12346891"/>
                <a:gd name="connsiteY24" fmla="*/ 339308 h 812606"/>
                <a:gd name="connsiteX25" fmla="*/ 2659311 w 12346891"/>
                <a:gd name="connsiteY25" fmla="*/ 356972 h 812606"/>
                <a:gd name="connsiteX26" fmla="*/ 3099140 w 12346891"/>
                <a:gd name="connsiteY26" fmla="*/ 644298 h 812606"/>
                <a:gd name="connsiteX27" fmla="*/ 3522202 w 12346891"/>
                <a:gd name="connsiteY27" fmla="*/ 383865 h 812606"/>
                <a:gd name="connsiteX28" fmla="*/ 3522454 w 12346891"/>
                <a:gd name="connsiteY28" fmla="*/ 383456 h 812606"/>
                <a:gd name="connsiteX29" fmla="*/ 3550732 w 12346891"/>
                <a:gd name="connsiteY29" fmla="*/ 332392 h 812606"/>
                <a:gd name="connsiteX30" fmla="*/ 3581477 w 12346891"/>
                <a:gd name="connsiteY30" fmla="*/ 271321 h 812606"/>
                <a:gd name="connsiteX31" fmla="*/ 3573785 w 12346891"/>
                <a:gd name="connsiteY31" fmla="*/ 296505 h 812606"/>
                <a:gd name="connsiteX32" fmla="*/ 3579895 w 12346891"/>
                <a:gd name="connsiteY32" fmla="*/ 286993 h 812606"/>
                <a:gd name="connsiteX33" fmla="*/ 4071647 w 12346891"/>
                <a:gd name="connsiteY33" fmla="*/ 3 h 812606"/>
                <a:gd name="connsiteX34" fmla="*/ 4442074 w 12346891"/>
                <a:gd name="connsiteY34" fmla="*/ 148599 h 812606"/>
                <a:gd name="connsiteX35" fmla="*/ 4490280 w 12346891"/>
                <a:gd name="connsiteY35" fmla="*/ 195938 h 812606"/>
                <a:gd name="connsiteX36" fmla="*/ 4494594 w 12346891"/>
                <a:gd name="connsiteY36" fmla="*/ 187314 h 812606"/>
                <a:gd name="connsiteX37" fmla="*/ 4504130 w 12346891"/>
                <a:gd name="connsiteY37" fmla="*/ 204979 h 812606"/>
                <a:gd name="connsiteX38" fmla="*/ 4943959 w 12346891"/>
                <a:gd name="connsiteY38" fmla="*/ 492304 h 812606"/>
                <a:gd name="connsiteX39" fmla="*/ 5209569 w 12346891"/>
                <a:gd name="connsiteY39" fmla="*/ 401517 h 812606"/>
                <a:gd name="connsiteX40" fmla="*/ 5254773 w 12346891"/>
                <a:gd name="connsiteY40" fmla="*/ 363608 h 812606"/>
                <a:gd name="connsiteX41" fmla="*/ 5260350 w 12346891"/>
                <a:gd name="connsiteY41" fmla="*/ 356532 h 812606"/>
                <a:gd name="connsiteX42" fmla="*/ 5294479 w 12346891"/>
                <a:gd name="connsiteY42" fmla="*/ 323694 h 812606"/>
                <a:gd name="connsiteX43" fmla="*/ 5319551 w 12346891"/>
                <a:gd name="connsiteY43" fmla="*/ 296655 h 812606"/>
                <a:gd name="connsiteX44" fmla="*/ 5408612 w 12346891"/>
                <a:gd name="connsiteY44" fmla="*/ 177228 h 812606"/>
                <a:gd name="connsiteX45" fmla="*/ 5372274 w 12346891"/>
                <a:gd name="connsiteY45" fmla="*/ 258677 h 812606"/>
                <a:gd name="connsiteX46" fmla="*/ 5413553 w 12346891"/>
                <a:gd name="connsiteY46" fmla="*/ 229399 h 812606"/>
                <a:gd name="connsiteX47" fmla="*/ 5687126 w 12346891"/>
                <a:gd name="connsiteY47" fmla="*/ 151994 h 812606"/>
                <a:gd name="connsiteX48" fmla="*/ 6057553 w 12346891"/>
                <a:gd name="connsiteY48" fmla="*/ 300590 h 812606"/>
                <a:gd name="connsiteX49" fmla="*/ 6105759 w 12346891"/>
                <a:gd name="connsiteY49" fmla="*/ 347929 h 812606"/>
                <a:gd name="connsiteX50" fmla="*/ 6110073 w 12346891"/>
                <a:gd name="connsiteY50" fmla="*/ 339306 h 812606"/>
                <a:gd name="connsiteX51" fmla="*/ 6119609 w 12346891"/>
                <a:gd name="connsiteY51" fmla="*/ 356970 h 812606"/>
                <a:gd name="connsiteX52" fmla="*/ 6559437 w 12346891"/>
                <a:gd name="connsiteY52" fmla="*/ 644296 h 812606"/>
                <a:gd name="connsiteX53" fmla="*/ 6982500 w 12346891"/>
                <a:gd name="connsiteY53" fmla="*/ 383863 h 812606"/>
                <a:gd name="connsiteX54" fmla="*/ 6982751 w 12346891"/>
                <a:gd name="connsiteY54" fmla="*/ 383454 h 812606"/>
                <a:gd name="connsiteX55" fmla="*/ 6984244 w 12346891"/>
                <a:gd name="connsiteY55" fmla="*/ 380360 h 812606"/>
                <a:gd name="connsiteX56" fmla="*/ 7011030 w 12346891"/>
                <a:gd name="connsiteY56" fmla="*/ 332390 h 812606"/>
                <a:gd name="connsiteX57" fmla="*/ 7024284 w 12346891"/>
                <a:gd name="connsiteY57" fmla="*/ 311755 h 812606"/>
                <a:gd name="connsiteX58" fmla="*/ 7041775 w 12346891"/>
                <a:gd name="connsiteY58" fmla="*/ 271319 h 812606"/>
                <a:gd name="connsiteX59" fmla="*/ 7034083 w 12346891"/>
                <a:gd name="connsiteY59" fmla="*/ 296503 h 812606"/>
                <a:gd name="connsiteX60" fmla="*/ 7040193 w 12346891"/>
                <a:gd name="connsiteY60" fmla="*/ 286991 h 812606"/>
                <a:gd name="connsiteX61" fmla="*/ 7531945 w 12346891"/>
                <a:gd name="connsiteY61" fmla="*/ 1 h 812606"/>
                <a:gd name="connsiteX62" fmla="*/ 7902372 w 12346891"/>
                <a:gd name="connsiteY62" fmla="*/ 148597 h 812606"/>
                <a:gd name="connsiteX63" fmla="*/ 7950578 w 12346891"/>
                <a:gd name="connsiteY63" fmla="*/ 195936 h 812606"/>
                <a:gd name="connsiteX64" fmla="*/ 7954892 w 12346891"/>
                <a:gd name="connsiteY64" fmla="*/ 187312 h 812606"/>
                <a:gd name="connsiteX65" fmla="*/ 7964428 w 12346891"/>
                <a:gd name="connsiteY65" fmla="*/ 204977 h 812606"/>
                <a:gd name="connsiteX66" fmla="*/ 8404256 w 12346891"/>
                <a:gd name="connsiteY66" fmla="*/ 492302 h 812606"/>
                <a:gd name="connsiteX67" fmla="*/ 8669867 w 12346891"/>
                <a:gd name="connsiteY67" fmla="*/ 401515 h 812606"/>
                <a:gd name="connsiteX68" fmla="*/ 8715074 w 12346891"/>
                <a:gd name="connsiteY68" fmla="*/ 363604 h 812606"/>
                <a:gd name="connsiteX69" fmla="*/ 8720648 w 12346891"/>
                <a:gd name="connsiteY69" fmla="*/ 356531 h 812606"/>
                <a:gd name="connsiteX70" fmla="*/ 8754768 w 12346891"/>
                <a:gd name="connsiteY70" fmla="*/ 323702 h 812606"/>
                <a:gd name="connsiteX71" fmla="*/ 8779849 w 12346891"/>
                <a:gd name="connsiteY71" fmla="*/ 296653 h 812606"/>
                <a:gd name="connsiteX72" fmla="*/ 8869084 w 12346891"/>
                <a:gd name="connsiteY72" fmla="*/ 159809 h 812606"/>
                <a:gd name="connsiteX73" fmla="*/ 8886594 w 12346891"/>
                <a:gd name="connsiteY73" fmla="*/ 119325 h 812606"/>
                <a:gd name="connsiteX74" fmla="*/ 8868910 w 12346891"/>
                <a:gd name="connsiteY74" fmla="*/ 177226 h 812606"/>
                <a:gd name="connsiteX75" fmla="*/ 8832571 w 12346891"/>
                <a:gd name="connsiteY75" fmla="*/ 258676 h 812606"/>
                <a:gd name="connsiteX76" fmla="*/ 8873851 w 12346891"/>
                <a:gd name="connsiteY76" fmla="*/ 229399 h 812606"/>
                <a:gd name="connsiteX77" fmla="*/ 9147424 w 12346891"/>
                <a:gd name="connsiteY77" fmla="*/ 151993 h 812606"/>
                <a:gd name="connsiteX78" fmla="*/ 9517851 w 12346891"/>
                <a:gd name="connsiteY78" fmla="*/ 300589 h 812606"/>
                <a:gd name="connsiteX79" fmla="*/ 9566057 w 12346891"/>
                <a:gd name="connsiteY79" fmla="*/ 347928 h 812606"/>
                <a:gd name="connsiteX80" fmla="*/ 9570371 w 12346891"/>
                <a:gd name="connsiteY80" fmla="*/ 339305 h 812606"/>
                <a:gd name="connsiteX81" fmla="*/ 9579906 w 12346891"/>
                <a:gd name="connsiteY81" fmla="*/ 356969 h 812606"/>
                <a:gd name="connsiteX82" fmla="*/ 10019736 w 12346891"/>
                <a:gd name="connsiteY82" fmla="*/ 644295 h 812606"/>
                <a:gd name="connsiteX83" fmla="*/ 10442798 w 12346891"/>
                <a:gd name="connsiteY83" fmla="*/ 383862 h 812606"/>
                <a:gd name="connsiteX84" fmla="*/ 10443050 w 12346891"/>
                <a:gd name="connsiteY84" fmla="*/ 383453 h 812606"/>
                <a:gd name="connsiteX85" fmla="*/ 10444542 w 12346891"/>
                <a:gd name="connsiteY85" fmla="*/ 380359 h 812606"/>
                <a:gd name="connsiteX86" fmla="*/ 10471328 w 12346891"/>
                <a:gd name="connsiteY86" fmla="*/ 332389 h 812606"/>
                <a:gd name="connsiteX87" fmla="*/ 10484583 w 12346891"/>
                <a:gd name="connsiteY87" fmla="*/ 311754 h 812606"/>
                <a:gd name="connsiteX88" fmla="*/ 10502072 w 12346891"/>
                <a:gd name="connsiteY88" fmla="*/ 271318 h 812606"/>
                <a:gd name="connsiteX89" fmla="*/ 10494381 w 12346891"/>
                <a:gd name="connsiteY89" fmla="*/ 296502 h 812606"/>
                <a:gd name="connsiteX90" fmla="*/ 10500491 w 12346891"/>
                <a:gd name="connsiteY90" fmla="*/ 286990 h 812606"/>
                <a:gd name="connsiteX91" fmla="*/ 10992243 w 12346891"/>
                <a:gd name="connsiteY91" fmla="*/ 0 h 812606"/>
                <a:gd name="connsiteX92" fmla="*/ 11362670 w 12346891"/>
                <a:gd name="connsiteY92" fmla="*/ 148596 h 812606"/>
                <a:gd name="connsiteX93" fmla="*/ 11410876 w 12346891"/>
                <a:gd name="connsiteY93" fmla="*/ 195935 h 812606"/>
                <a:gd name="connsiteX94" fmla="*/ 11415190 w 12346891"/>
                <a:gd name="connsiteY94" fmla="*/ 187311 h 812606"/>
                <a:gd name="connsiteX95" fmla="*/ 11424726 w 12346891"/>
                <a:gd name="connsiteY95" fmla="*/ 204976 h 812606"/>
                <a:gd name="connsiteX96" fmla="*/ 11864555 w 12346891"/>
                <a:gd name="connsiteY96" fmla="*/ 492302 h 812606"/>
                <a:gd name="connsiteX97" fmla="*/ 12329382 w 12346891"/>
                <a:gd name="connsiteY97" fmla="*/ 159808 h 812606"/>
                <a:gd name="connsiteX98" fmla="*/ 12346891 w 12346891"/>
                <a:gd name="connsiteY98" fmla="*/ 119324 h 812606"/>
                <a:gd name="connsiteX99" fmla="*/ 12329208 w 12346891"/>
                <a:gd name="connsiteY99" fmla="*/ 177225 h 812606"/>
                <a:gd name="connsiteX100" fmla="*/ 11735542 w 12346891"/>
                <a:gd name="connsiteY100" fmla="*/ 660610 h 812606"/>
                <a:gd name="connsiteX101" fmla="*/ 11365115 w 12346891"/>
                <a:gd name="connsiteY101" fmla="*/ 512014 h 812606"/>
                <a:gd name="connsiteX102" fmla="*/ 11316909 w 12346891"/>
                <a:gd name="connsiteY102" fmla="*/ 464675 h 812606"/>
                <a:gd name="connsiteX103" fmla="*/ 11312594 w 12346891"/>
                <a:gd name="connsiteY103" fmla="*/ 473298 h 812606"/>
                <a:gd name="connsiteX104" fmla="*/ 11303059 w 12346891"/>
                <a:gd name="connsiteY104" fmla="*/ 455634 h 812606"/>
                <a:gd name="connsiteX105" fmla="*/ 10863230 w 12346891"/>
                <a:gd name="connsiteY105" fmla="*/ 168308 h 812606"/>
                <a:gd name="connsiteX106" fmla="*/ 10440168 w 12346891"/>
                <a:gd name="connsiteY106" fmla="*/ 428741 h 812606"/>
                <a:gd name="connsiteX107" fmla="*/ 10439916 w 12346891"/>
                <a:gd name="connsiteY107" fmla="*/ 429150 h 812606"/>
                <a:gd name="connsiteX108" fmla="*/ 10438424 w 12346891"/>
                <a:gd name="connsiteY108" fmla="*/ 432244 h 812606"/>
                <a:gd name="connsiteX109" fmla="*/ 10411637 w 12346891"/>
                <a:gd name="connsiteY109" fmla="*/ 480214 h 812606"/>
                <a:gd name="connsiteX110" fmla="*/ 10398383 w 12346891"/>
                <a:gd name="connsiteY110" fmla="*/ 500849 h 812606"/>
                <a:gd name="connsiteX111" fmla="*/ 10380893 w 12346891"/>
                <a:gd name="connsiteY111" fmla="*/ 541285 h 812606"/>
                <a:gd name="connsiteX112" fmla="*/ 10388584 w 12346891"/>
                <a:gd name="connsiteY112" fmla="*/ 516101 h 812606"/>
                <a:gd name="connsiteX113" fmla="*/ 10382475 w 12346891"/>
                <a:gd name="connsiteY113" fmla="*/ 525613 h 812606"/>
                <a:gd name="connsiteX114" fmla="*/ 9890722 w 12346891"/>
                <a:gd name="connsiteY114" fmla="*/ 812603 h 812606"/>
                <a:gd name="connsiteX115" fmla="*/ 9520295 w 12346891"/>
                <a:gd name="connsiteY115" fmla="*/ 664007 h 812606"/>
                <a:gd name="connsiteX116" fmla="*/ 9472089 w 12346891"/>
                <a:gd name="connsiteY116" fmla="*/ 616668 h 812606"/>
                <a:gd name="connsiteX117" fmla="*/ 9467775 w 12346891"/>
                <a:gd name="connsiteY117" fmla="*/ 625292 h 812606"/>
                <a:gd name="connsiteX118" fmla="*/ 9458240 w 12346891"/>
                <a:gd name="connsiteY118" fmla="*/ 607627 h 812606"/>
                <a:gd name="connsiteX119" fmla="*/ 9018411 w 12346891"/>
                <a:gd name="connsiteY119" fmla="*/ 320302 h 812606"/>
                <a:gd name="connsiteX120" fmla="*/ 8752800 w 12346891"/>
                <a:gd name="connsiteY120" fmla="*/ 411089 h 812606"/>
                <a:gd name="connsiteX121" fmla="*/ 8707593 w 12346891"/>
                <a:gd name="connsiteY121" fmla="*/ 449000 h 812606"/>
                <a:gd name="connsiteX122" fmla="*/ 8702020 w 12346891"/>
                <a:gd name="connsiteY122" fmla="*/ 456073 h 812606"/>
                <a:gd name="connsiteX123" fmla="*/ 8667899 w 12346891"/>
                <a:gd name="connsiteY123" fmla="*/ 488902 h 812606"/>
                <a:gd name="connsiteX124" fmla="*/ 8642818 w 12346891"/>
                <a:gd name="connsiteY124" fmla="*/ 515951 h 812606"/>
                <a:gd name="connsiteX125" fmla="*/ 8553583 w 12346891"/>
                <a:gd name="connsiteY125" fmla="*/ 652795 h 812606"/>
                <a:gd name="connsiteX126" fmla="*/ 8536073 w 12346891"/>
                <a:gd name="connsiteY126" fmla="*/ 693279 h 812606"/>
                <a:gd name="connsiteX127" fmla="*/ 8553757 w 12346891"/>
                <a:gd name="connsiteY127" fmla="*/ 635378 h 812606"/>
                <a:gd name="connsiteX128" fmla="*/ 8590096 w 12346891"/>
                <a:gd name="connsiteY128" fmla="*/ 553928 h 812606"/>
                <a:gd name="connsiteX129" fmla="*/ 8548816 w 12346891"/>
                <a:gd name="connsiteY129" fmla="*/ 583206 h 812606"/>
                <a:gd name="connsiteX130" fmla="*/ 8275244 w 12346891"/>
                <a:gd name="connsiteY130" fmla="*/ 660611 h 812606"/>
                <a:gd name="connsiteX131" fmla="*/ 7904817 w 12346891"/>
                <a:gd name="connsiteY131" fmla="*/ 512015 h 812606"/>
                <a:gd name="connsiteX132" fmla="*/ 7856610 w 12346891"/>
                <a:gd name="connsiteY132" fmla="*/ 464676 h 812606"/>
                <a:gd name="connsiteX133" fmla="*/ 7852297 w 12346891"/>
                <a:gd name="connsiteY133" fmla="*/ 473299 h 812606"/>
                <a:gd name="connsiteX134" fmla="*/ 7842761 w 12346891"/>
                <a:gd name="connsiteY134" fmla="*/ 455635 h 812606"/>
                <a:gd name="connsiteX135" fmla="*/ 7402931 w 12346891"/>
                <a:gd name="connsiteY135" fmla="*/ 168309 h 812606"/>
                <a:gd name="connsiteX136" fmla="*/ 6979869 w 12346891"/>
                <a:gd name="connsiteY136" fmla="*/ 428742 h 812606"/>
                <a:gd name="connsiteX137" fmla="*/ 6979618 w 12346891"/>
                <a:gd name="connsiteY137" fmla="*/ 429151 h 812606"/>
                <a:gd name="connsiteX138" fmla="*/ 6978126 w 12346891"/>
                <a:gd name="connsiteY138" fmla="*/ 432245 h 812606"/>
                <a:gd name="connsiteX139" fmla="*/ 6951340 w 12346891"/>
                <a:gd name="connsiteY139" fmla="*/ 480215 h 812606"/>
                <a:gd name="connsiteX140" fmla="*/ 6938084 w 12346891"/>
                <a:gd name="connsiteY140" fmla="*/ 500850 h 812606"/>
                <a:gd name="connsiteX141" fmla="*/ 6920595 w 12346891"/>
                <a:gd name="connsiteY141" fmla="*/ 541286 h 812606"/>
                <a:gd name="connsiteX142" fmla="*/ 6928286 w 12346891"/>
                <a:gd name="connsiteY142" fmla="*/ 516102 h 812606"/>
                <a:gd name="connsiteX143" fmla="*/ 6922176 w 12346891"/>
                <a:gd name="connsiteY143" fmla="*/ 525614 h 812606"/>
                <a:gd name="connsiteX144" fmla="*/ 6430425 w 12346891"/>
                <a:gd name="connsiteY144" fmla="*/ 812604 h 812606"/>
                <a:gd name="connsiteX145" fmla="*/ 6059997 w 12346891"/>
                <a:gd name="connsiteY145" fmla="*/ 664008 h 812606"/>
                <a:gd name="connsiteX146" fmla="*/ 6011791 w 12346891"/>
                <a:gd name="connsiteY146" fmla="*/ 616669 h 812606"/>
                <a:gd name="connsiteX147" fmla="*/ 6007477 w 12346891"/>
                <a:gd name="connsiteY147" fmla="*/ 625293 h 812606"/>
                <a:gd name="connsiteX148" fmla="*/ 5997942 w 12346891"/>
                <a:gd name="connsiteY148" fmla="*/ 607628 h 812606"/>
                <a:gd name="connsiteX149" fmla="*/ 5558112 w 12346891"/>
                <a:gd name="connsiteY149" fmla="*/ 320302 h 812606"/>
                <a:gd name="connsiteX150" fmla="*/ 5292503 w 12346891"/>
                <a:gd name="connsiteY150" fmla="*/ 411089 h 812606"/>
                <a:gd name="connsiteX151" fmla="*/ 5247298 w 12346891"/>
                <a:gd name="connsiteY151" fmla="*/ 448999 h 812606"/>
                <a:gd name="connsiteX152" fmla="*/ 5241722 w 12346891"/>
                <a:gd name="connsiteY152" fmla="*/ 456075 h 812606"/>
                <a:gd name="connsiteX153" fmla="*/ 5207592 w 12346891"/>
                <a:gd name="connsiteY153" fmla="*/ 488913 h 812606"/>
                <a:gd name="connsiteX154" fmla="*/ 5182520 w 12346891"/>
                <a:gd name="connsiteY154" fmla="*/ 515952 h 812606"/>
                <a:gd name="connsiteX155" fmla="*/ 5129797 w 12346891"/>
                <a:gd name="connsiteY155" fmla="*/ 553930 h 812606"/>
                <a:gd name="connsiteX156" fmla="*/ 5088518 w 12346891"/>
                <a:gd name="connsiteY156" fmla="*/ 583208 h 812606"/>
                <a:gd name="connsiteX157" fmla="*/ 4814946 w 12346891"/>
                <a:gd name="connsiteY157" fmla="*/ 660613 h 812606"/>
                <a:gd name="connsiteX158" fmla="*/ 4444519 w 12346891"/>
                <a:gd name="connsiteY158" fmla="*/ 512017 h 812606"/>
                <a:gd name="connsiteX159" fmla="*/ 4396312 w 12346891"/>
                <a:gd name="connsiteY159" fmla="*/ 464678 h 812606"/>
                <a:gd name="connsiteX160" fmla="*/ 4391999 w 12346891"/>
                <a:gd name="connsiteY160" fmla="*/ 473301 h 812606"/>
                <a:gd name="connsiteX161" fmla="*/ 4382463 w 12346891"/>
                <a:gd name="connsiteY161" fmla="*/ 455637 h 812606"/>
                <a:gd name="connsiteX162" fmla="*/ 3942634 w 12346891"/>
                <a:gd name="connsiteY162" fmla="*/ 168311 h 812606"/>
                <a:gd name="connsiteX163" fmla="*/ 3519572 w 12346891"/>
                <a:gd name="connsiteY163" fmla="*/ 428744 h 812606"/>
                <a:gd name="connsiteX164" fmla="*/ 3519320 w 12346891"/>
                <a:gd name="connsiteY164" fmla="*/ 429153 h 812606"/>
                <a:gd name="connsiteX165" fmla="*/ 3517828 w 12346891"/>
                <a:gd name="connsiteY165" fmla="*/ 432247 h 812606"/>
                <a:gd name="connsiteX166" fmla="*/ 3491042 w 12346891"/>
                <a:gd name="connsiteY166" fmla="*/ 480217 h 812606"/>
                <a:gd name="connsiteX167" fmla="*/ 3477786 w 12346891"/>
                <a:gd name="connsiteY167" fmla="*/ 500852 h 812606"/>
                <a:gd name="connsiteX168" fmla="*/ 3460297 w 12346891"/>
                <a:gd name="connsiteY168" fmla="*/ 541288 h 812606"/>
                <a:gd name="connsiteX169" fmla="*/ 3467989 w 12346891"/>
                <a:gd name="connsiteY169" fmla="*/ 516104 h 812606"/>
                <a:gd name="connsiteX170" fmla="*/ 3461878 w 12346891"/>
                <a:gd name="connsiteY170" fmla="*/ 525616 h 812606"/>
                <a:gd name="connsiteX171" fmla="*/ 2970127 w 12346891"/>
                <a:gd name="connsiteY171" fmla="*/ 812606 h 812606"/>
                <a:gd name="connsiteX172" fmla="*/ 2599700 w 12346891"/>
                <a:gd name="connsiteY172" fmla="*/ 664010 h 812606"/>
                <a:gd name="connsiteX173" fmla="*/ 2551493 w 12346891"/>
                <a:gd name="connsiteY173" fmla="*/ 616671 h 812606"/>
                <a:gd name="connsiteX174" fmla="*/ 2547180 w 12346891"/>
                <a:gd name="connsiteY174" fmla="*/ 625295 h 812606"/>
                <a:gd name="connsiteX175" fmla="*/ 2537644 w 12346891"/>
                <a:gd name="connsiteY175" fmla="*/ 607630 h 812606"/>
                <a:gd name="connsiteX176" fmla="*/ 2097815 w 12346891"/>
                <a:gd name="connsiteY176" fmla="*/ 320304 h 812606"/>
                <a:gd name="connsiteX177" fmla="*/ 1832205 w 12346891"/>
                <a:gd name="connsiteY177" fmla="*/ 411091 h 812606"/>
                <a:gd name="connsiteX178" fmla="*/ 1787001 w 12346891"/>
                <a:gd name="connsiteY178" fmla="*/ 449001 h 812606"/>
                <a:gd name="connsiteX179" fmla="*/ 1747295 w 12346891"/>
                <a:gd name="connsiteY179" fmla="*/ 488915 h 812606"/>
                <a:gd name="connsiteX180" fmla="*/ 1722223 w 12346891"/>
                <a:gd name="connsiteY180" fmla="*/ 515954 h 812606"/>
                <a:gd name="connsiteX181" fmla="*/ 1669499 w 12346891"/>
                <a:gd name="connsiteY181" fmla="*/ 553933 h 812606"/>
                <a:gd name="connsiteX182" fmla="*/ 1628221 w 12346891"/>
                <a:gd name="connsiteY182" fmla="*/ 583210 h 812606"/>
                <a:gd name="connsiteX183" fmla="*/ 1354648 w 12346891"/>
                <a:gd name="connsiteY183" fmla="*/ 660615 h 812606"/>
                <a:gd name="connsiteX184" fmla="*/ 984221 w 12346891"/>
                <a:gd name="connsiteY184" fmla="*/ 512019 h 812606"/>
                <a:gd name="connsiteX185" fmla="*/ 936015 w 12346891"/>
                <a:gd name="connsiteY185" fmla="*/ 464680 h 812606"/>
                <a:gd name="connsiteX186" fmla="*/ 931701 w 12346891"/>
                <a:gd name="connsiteY186" fmla="*/ 473303 h 812606"/>
                <a:gd name="connsiteX187" fmla="*/ 922165 w 12346891"/>
                <a:gd name="connsiteY187" fmla="*/ 455639 h 812606"/>
                <a:gd name="connsiteX188" fmla="*/ 482336 w 12346891"/>
                <a:gd name="connsiteY188" fmla="*/ 168313 h 812606"/>
                <a:gd name="connsiteX189" fmla="*/ 59274 w 12346891"/>
                <a:gd name="connsiteY189" fmla="*/ 428746 h 812606"/>
                <a:gd name="connsiteX190" fmla="*/ 59022 w 12346891"/>
                <a:gd name="connsiteY190" fmla="*/ 429155 h 812606"/>
                <a:gd name="connsiteX191" fmla="*/ 57530 w 12346891"/>
                <a:gd name="connsiteY191" fmla="*/ 432249 h 812606"/>
                <a:gd name="connsiteX192" fmla="*/ 30744 w 12346891"/>
                <a:gd name="connsiteY192" fmla="*/ 480219 h 812606"/>
                <a:gd name="connsiteX193" fmla="*/ 17488 w 12346891"/>
                <a:gd name="connsiteY193" fmla="*/ 500854 h 812606"/>
                <a:gd name="connsiteX194" fmla="*/ -1 w 12346891"/>
                <a:gd name="connsiteY194" fmla="*/ 541290 h 812606"/>
                <a:gd name="connsiteX195" fmla="*/ 7691 w 12346891"/>
                <a:gd name="connsiteY195" fmla="*/ 516106 h 812606"/>
                <a:gd name="connsiteX196" fmla="*/ 1580 w 12346891"/>
                <a:gd name="connsiteY196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90436 w 12346893"/>
                <a:gd name="connsiteY3" fmla="*/ 332394 h 812606"/>
                <a:gd name="connsiteX4" fmla="*/ 103691 w 12346893"/>
                <a:gd name="connsiteY4" fmla="*/ 311759 h 812606"/>
                <a:gd name="connsiteX5" fmla="*/ 121181 w 12346893"/>
                <a:gd name="connsiteY5" fmla="*/ 271323 h 812606"/>
                <a:gd name="connsiteX6" fmla="*/ 113489 w 12346893"/>
                <a:gd name="connsiteY6" fmla="*/ 296507 h 812606"/>
                <a:gd name="connsiteX7" fmla="*/ 119599 w 12346893"/>
                <a:gd name="connsiteY7" fmla="*/ 286995 h 812606"/>
                <a:gd name="connsiteX8" fmla="*/ 611351 w 12346893"/>
                <a:gd name="connsiteY8" fmla="*/ 5 h 812606"/>
                <a:gd name="connsiteX9" fmla="*/ 981778 w 12346893"/>
                <a:gd name="connsiteY9" fmla="*/ 148601 h 812606"/>
                <a:gd name="connsiteX10" fmla="*/ 1029984 w 12346893"/>
                <a:gd name="connsiteY10" fmla="*/ 195940 h 812606"/>
                <a:gd name="connsiteX11" fmla="*/ 1034298 w 12346893"/>
                <a:gd name="connsiteY11" fmla="*/ 187316 h 812606"/>
                <a:gd name="connsiteX12" fmla="*/ 1043834 w 12346893"/>
                <a:gd name="connsiteY12" fmla="*/ 204981 h 812606"/>
                <a:gd name="connsiteX13" fmla="*/ 1483663 w 12346893"/>
                <a:gd name="connsiteY13" fmla="*/ 492306 h 812606"/>
                <a:gd name="connsiteX14" fmla="*/ 1749273 w 12346893"/>
                <a:gd name="connsiteY14" fmla="*/ 401519 h 812606"/>
                <a:gd name="connsiteX15" fmla="*/ 1794477 w 12346893"/>
                <a:gd name="connsiteY15" fmla="*/ 363610 h 812606"/>
                <a:gd name="connsiteX16" fmla="*/ 1800054 w 12346893"/>
                <a:gd name="connsiteY16" fmla="*/ 356534 h 812606"/>
                <a:gd name="connsiteX17" fmla="*/ 1834183 w 12346893"/>
                <a:gd name="connsiteY17" fmla="*/ 323696 h 812606"/>
                <a:gd name="connsiteX18" fmla="*/ 1911979 w 12346893"/>
                <a:gd name="connsiteY18" fmla="*/ 258678 h 812606"/>
                <a:gd name="connsiteX19" fmla="*/ 1953257 w 12346893"/>
                <a:gd name="connsiteY19" fmla="*/ 229401 h 812606"/>
                <a:gd name="connsiteX20" fmla="*/ 2226830 w 12346893"/>
                <a:gd name="connsiteY20" fmla="*/ 151996 h 812606"/>
                <a:gd name="connsiteX21" fmla="*/ 2597257 w 12346893"/>
                <a:gd name="connsiteY21" fmla="*/ 300592 h 812606"/>
                <a:gd name="connsiteX22" fmla="*/ 2645463 w 12346893"/>
                <a:gd name="connsiteY22" fmla="*/ 347931 h 812606"/>
                <a:gd name="connsiteX23" fmla="*/ 2649777 w 12346893"/>
                <a:gd name="connsiteY23" fmla="*/ 339308 h 812606"/>
                <a:gd name="connsiteX24" fmla="*/ 2659313 w 12346893"/>
                <a:gd name="connsiteY24" fmla="*/ 356972 h 812606"/>
                <a:gd name="connsiteX25" fmla="*/ 3099142 w 12346893"/>
                <a:gd name="connsiteY25" fmla="*/ 644298 h 812606"/>
                <a:gd name="connsiteX26" fmla="*/ 3522204 w 12346893"/>
                <a:gd name="connsiteY26" fmla="*/ 383865 h 812606"/>
                <a:gd name="connsiteX27" fmla="*/ 3522456 w 12346893"/>
                <a:gd name="connsiteY27" fmla="*/ 383456 h 812606"/>
                <a:gd name="connsiteX28" fmla="*/ 3550734 w 12346893"/>
                <a:gd name="connsiteY28" fmla="*/ 332392 h 812606"/>
                <a:gd name="connsiteX29" fmla="*/ 3581479 w 12346893"/>
                <a:gd name="connsiteY29" fmla="*/ 271321 h 812606"/>
                <a:gd name="connsiteX30" fmla="*/ 3573787 w 12346893"/>
                <a:gd name="connsiteY30" fmla="*/ 296505 h 812606"/>
                <a:gd name="connsiteX31" fmla="*/ 3579897 w 12346893"/>
                <a:gd name="connsiteY31" fmla="*/ 286993 h 812606"/>
                <a:gd name="connsiteX32" fmla="*/ 4071649 w 12346893"/>
                <a:gd name="connsiteY32" fmla="*/ 3 h 812606"/>
                <a:gd name="connsiteX33" fmla="*/ 4442076 w 12346893"/>
                <a:gd name="connsiteY33" fmla="*/ 148599 h 812606"/>
                <a:gd name="connsiteX34" fmla="*/ 4490282 w 12346893"/>
                <a:gd name="connsiteY34" fmla="*/ 195938 h 812606"/>
                <a:gd name="connsiteX35" fmla="*/ 4494596 w 12346893"/>
                <a:gd name="connsiteY35" fmla="*/ 187314 h 812606"/>
                <a:gd name="connsiteX36" fmla="*/ 4504132 w 12346893"/>
                <a:gd name="connsiteY36" fmla="*/ 204979 h 812606"/>
                <a:gd name="connsiteX37" fmla="*/ 4943961 w 12346893"/>
                <a:gd name="connsiteY37" fmla="*/ 492304 h 812606"/>
                <a:gd name="connsiteX38" fmla="*/ 5209571 w 12346893"/>
                <a:gd name="connsiteY38" fmla="*/ 401517 h 812606"/>
                <a:gd name="connsiteX39" fmla="*/ 5254775 w 12346893"/>
                <a:gd name="connsiteY39" fmla="*/ 363608 h 812606"/>
                <a:gd name="connsiteX40" fmla="*/ 5260352 w 12346893"/>
                <a:gd name="connsiteY40" fmla="*/ 356532 h 812606"/>
                <a:gd name="connsiteX41" fmla="*/ 5294481 w 12346893"/>
                <a:gd name="connsiteY41" fmla="*/ 323694 h 812606"/>
                <a:gd name="connsiteX42" fmla="*/ 5319553 w 12346893"/>
                <a:gd name="connsiteY42" fmla="*/ 296655 h 812606"/>
                <a:gd name="connsiteX43" fmla="*/ 5408614 w 12346893"/>
                <a:gd name="connsiteY43" fmla="*/ 177228 h 812606"/>
                <a:gd name="connsiteX44" fmla="*/ 5372276 w 12346893"/>
                <a:gd name="connsiteY44" fmla="*/ 258677 h 812606"/>
                <a:gd name="connsiteX45" fmla="*/ 5413555 w 12346893"/>
                <a:gd name="connsiteY45" fmla="*/ 229399 h 812606"/>
                <a:gd name="connsiteX46" fmla="*/ 5687128 w 12346893"/>
                <a:gd name="connsiteY46" fmla="*/ 151994 h 812606"/>
                <a:gd name="connsiteX47" fmla="*/ 6057555 w 12346893"/>
                <a:gd name="connsiteY47" fmla="*/ 300590 h 812606"/>
                <a:gd name="connsiteX48" fmla="*/ 6105761 w 12346893"/>
                <a:gd name="connsiteY48" fmla="*/ 347929 h 812606"/>
                <a:gd name="connsiteX49" fmla="*/ 6110075 w 12346893"/>
                <a:gd name="connsiteY49" fmla="*/ 339306 h 812606"/>
                <a:gd name="connsiteX50" fmla="*/ 6119611 w 12346893"/>
                <a:gd name="connsiteY50" fmla="*/ 356970 h 812606"/>
                <a:gd name="connsiteX51" fmla="*/ 6559439 w 12346893"/>
                <a:gd name="connsiteY51" fmla="*/ 644296 h 812606"/>
                <a:gd name="connsiteX52" fmla="*/ 6982502 w 12346893"/>
                <a:gd name="connsiteY52" fmla="*/ 383863 h 812606"/>
                <a:gd name="connsiteX53" fmla="*/ 6982753 w 12346893"/>
                <a:gd name="connsiteY53" fmla="*/ 383454 h 812606"/>
                <a:gd name="connsiteX54" fmla="*/ 6984246 w 12346893"/>
                <a:gd name="connsiteY54" fmla="*/ 380360 h 812606"/>
                <a:gd name="connsiteX55" fmla="*/ 7011032 w 12346893"/>
                <a:gd name="connsiteY55" fmla="*/ 332390 h 812606"/>
                <a:gd name="connsiteX56" fmla="*/ 7024286 w 12346893"/>
                <a:gd name="connsiteY56" fmla="*/ 311755 h 812606"/>
                <a:gd name="connsiteX57" fmla="*/ 7041777 w 12346893"/>
                <a:gd name="connsiteY57" fmla="*/ 271319 h 812606"/>
                <a:gd name="connsiteX58" fmla="*/ 7034085 w 12346893"/>
                <a:gd name="connsiteY58" fmla="*/ 296503 h 812606"/>
                <a:gd name="connsiteX59" fmla="*/ 7040195 w 12346893"/>
                <a:gd name="connsiteY59" fmla="*/ 286991 h 812606"/>
                <a:gd name="connsiteX60" fmla="*/ 7531947 w 12346893"/>
                <a:gd name="connsiteY60" fmla="*/ 1 h 812606"/>
                <a:gd name="connsiteX61" fmla="*/ 7902374 w 12346893"/>
                <a:gd name="connsiteY61" fmla="*/ 148597 h 812606"/>
                <a:gd name="connsiteX62" fmla="*/ 7950580 w 12346893"/>
                <a:gd name="connsiteY62" fmla="*/ 195936 h 812606"/>
                <a:gd name="connsiteX63" fmla="*/ 7954894 w 12346893"/>
                <a:gd name="connsiteY63" fmla="*/ 187312 h 812606"/>
                <a:gd name="connsiteX64" fmla="*/ 7964430 w 12346893"/>
                <a:gd name="connsiteY64" fmla="*/ 204977 h 812606"/>
                <a:gd name="connsiteX65" fmla="*/ 8404258 w 12346893"/>
                <a:gd name="connsiteY65" fmla="*/ 492302 h 812606"/>
                <a:gd name="connsiteX66" fmla="*/ 8669869 w 12346893"/>
                <a:gd name="connsiteY66" fmla="*/ 401515 h 812606"/>
                <a:gd name="connsiteX67" fmla="*/ 8715076 w 12346893"/>
                <a:gd name="connsiteY67" fmla="*/ 363604 h 812606"/>
                <a:gd name="connsiteX68" fmla="*/ 8720650 w 12346893"/>
                <a:gd name="connsiteY68" fmla="*/ 356531 h 812606"/>
                <a:gd name="connsiteX69" fmla="*/ 8754770 w 12346893"/>
                <a:gd name="connsiteY69" fmla="*/ 323702 h 812606"/>
                <a:gd name="connsiteX70" fmla="*/ 8779851 w 12346893"/>
                <a:gd name="connsiteY70" fmla="*/ 296653 h 812606"/>
                <a:gd name="connsiteX71" fmla="*/ 8869086 w 12346893"/>
                <a:gd name="connsiteY71" fmla="*/ 159809 h 812606"/>
                <a:gd name="connsiteX72" fmla="*/ 8886596 w 12346893"/>
                <a:gd name="connsiteY72" fmla="*/ 119325 h 812606"/>
                <a:gd name="connsiteX73" fmla="*/ 8868912 w 12346893"/>
                <a:gd name="connsiteY73" fmla="*/ 177226 h 812606"/>
                <a:gd name="connsiteX74" fmla="*/ 8832573 w 12346893"/>
                <a:gd name="connsiteY74" fmla="*/ 258676 h 812606"/>
                <a:gd name="connsiteX75" fmla="*/ 8873853 w 12346893"/>
                <a:gd name="connsiteY75" fmla="*/ 229399 h 812606"/>
                <a:gd name="connsiteX76" fmla="*/ 9147426 w 12346893"/>
                <a:gd name="connsiteY76" fmla="*/ 151993 h 812606"/>
                <a:gd name="connsiteX77" fmla="*/ 9517853 w 12346893"/>
                <a:gd name="connsiteY77" fmla="*/ 300589 h 812606"/>
                <a:gd name="connsiteX78" fmla="*/ 9566059 w 12346893"/>
                <a:gd name="connsiteY78" fmla="*/ 347928 h 812606"/>
                <a:gd name="connsiteX79" fmla="*/ 9570373 w 12346893"/>
                <a:gd name="connsiteY79" fmla="*/ 339305 h 812606"/>
                <a:gd name="connsiteX80" fmla="*/ 9579908 w 12346893"/>
                <a:gd name="connsiteY80" fmla="*/ 356969 h 812606"/>
                <a:gd name="connsiteX81" fmla="*/ 10019738 w 12346893"/>
                <a:gd name="connsiteY81" fmla="*/ 644295 h 812606"/>
                <a:gd name="connsiteX82" fmla="*/ 10442800 w 12346893"/>
                <a:gd name="connsiteY82" fmla="*/ 383862 h 812606"/>
                <a:gd name="connsiteX83" fmla="*/ 10443052 w 12346893"/>
                <a:gd name="connsiteY83" fmla="*/ 383453 h 812606"/>
                <a:gd name="connsiteX84" fmla="*/ 10444544 w 12346893"/>
                <a:gd name="connsiteY84" fmla="*/ 380359 h 812606"/>
                <a:gd name="connsiteX85" fmla="*/ 10471330 w 12346893"/>
                <a:gd name="connsiteY85" fmla="*/ 332389 h 812606"/>
                <a:gd name="connsiteX86" fmla="*/ 10484585 w 12346893"/>
                <a:gd name="connsiteY86" fmla="*/ 311754 h 812606"/>
                <a:gd name="connsiteX87" fmla="*/ 10502074 w 12346893"/>
                <a:gd name="connsiteY87" fmla="*/ 271318 h 812606"/>
                <a:gd name="connsiteX88" fmla="*/ 10494383 w 12346893"/>
                <a:gd name="connsiteY88" fmla="*/ 296502 h 812606"/>
                <a:gd name="connsiteX89" fmla="*/ 10500493 w 12346893"/>
                <a:gd name="connsiteY89" fmla="*/ 286990 h 812606"/>
                <a:gd name="connsiteX90" fmla="*/ 10992245 w 12346893"/>
                <a:gd name="connsiteY90" fmla="*/ 0 h 812606"/>
                <a:gd name="connsiteX91" fmla="*/ 11362672 w 12346893"/>
                <a:gd name="connsiteY91" fmla="*/ 148596 h 812606"/>
                <a:gd name="connsiteX92" fmla="*/ 11410878 w 12346893"/>
                <a:gd name="connsiteY92" fmla="*/ 195935 h 812606"/>
                <a:gd name="connsiteX93" fmla="*/ 11415192 w 12346893"/>
                <a:gd name="connsiteY93" fmla="*/ 187311 h 812606"/>
                <a:gd name="connsiteX94" fmla="*/ 11424728 w 12346893"/>
                <a:gd name="connsiteY94" fmla="*/ 204976 h 812606"/>
                <a:gd name="connsiteX95" fmla="*/ 11864557 w 12346893"/>
                <a:gd name="connsiteY95" fmla="*/ 492302 h 812606"/>
                <a:gd name="connsiteX96" fmla="*/ 12329384 w 12346893"/>
                <a:gd name="connsiteY96" fmla="*/ 159808 h 812606"/>
                <a:gd name="connsiteX97" fmla="*/ 12346893 w 12346893"/>
                <a:gd name="connsiteY97" fmla="*/ 119324 h 812606"/>
                <a:gd name="connsiteX98" fmla="*/ 12329210 w 12346893"/>
                <a:gd name="connsiteY98" fmla="*/ 177225 h 812606"/>
                <a:gd name="connsiteX99" fmla="*/ 11735544 w 12346893"/>
                <a:gd name="connsiteY99" fmla="*/ 660610 h 812606"/>
                <a:gd name="connsiteX100" fmla="*/ 11365117 w 12346893"/>
                <a:gd name="connsiteY100" fmla="*/ 512014 h 812606"/>
                <a:gd name="connsiteX101" fmla="*/ 11316911 w 12346893"/>
                <a:gd name="connsiteY101" fmla="*/ 464675 h 812606"/>
                <a:gd name="connsiteX102" fmla="*/ 11312596 w 12346893"/>
                <a:gd name="connsiteY102" fmla="*/ 473298 h 812606"/>
                <a:gd name="connsiteX103" fmla="*/ 11303061 w 12346893"/>
                <a:gd name="connsiteY103" fmla="*/ 455634 h 812606"/>
                <a:gd name="connsiteX104" fmla="*/ 10863232 w 12346893"/>
                <a:gd name="connsiteY104" fmla="*/ 168308 h 812606"/>
                <a:gd name="connsiteX105" fmla="*/ 10440170 w 12346893"/>
                <a:gd name="connsiteY105" fmla="*/ 428741 h 812606"/>
                <a:gd name="connsiteX106" fmla="*/ 10439918 w 12346893"/>
                <a:gd name="connsiteY106" fmla="*/ 429150 h 812606"/>
                <a:gd name="connsiteX107" fmla="*/ 10438426 w 12346893"/>
                <a:gd name="connsiteY107" fmla="*/ 432244 h 812606"/>
                <a:gd name="connsiteX108" fmla="*/ 10411639 w 12346893"/>
                <a:gd name="connsiteY108" fmla="*/ 480214 h 812606"/>
                <a:gd name="connsiteX109" fmla="*/ 10398385 w 12346893"/>
                <a:gd name="connsiteY109" fmla="*/ 500849 h 812606"/>
                <a:gd name="connsiteX110" fmla="*/ 10380895 w 12346893"/>
                <a:gd name="connsiteY110" fmla="*/ 541285 h 812606"/>
                <a:gd name="connsiteX111" fmla="*/ 10388586 w 12346893"/>
                <a:gd name="connsiteY111" fmla="*/ 516101 h 812606"/>
                <a:gd name="connsiteX112" fmla="*/ 10382477 w 12346893"/>
                <a:gd name="connsiteY112" fmla="*/ 525613 h 812606"/>
                <a:gd name="connsiteX113" fmla="*/ 9890724 w 12346893"/>
                <a:gd name="connsiteY113" fmla="*/ 812603 h 812606"/>
                <a:gd name="connsiteX114" fmla="*/ 9520297 w 12346893"/>
                <a:gd name="connsiteY114" fmla="*/ 664007 h 812606"/>
                <a:gd name="connsiteX115" fmla="*/ 9472091 w 12346893"/>
                <a:gd name="connsiteY115" fmla="*/ 616668 h 812606"/>
                <a:gd name="connsiteX116" fmla="*/ 9467777 w 12346893"/>
                <a:gd name="connsiteY116" fmla="*/ 625292 h 812606"/>
                <a:gd name="connsiteX117" fmla="*/ 9458242 w 12346893"/>
                <a:gd name="connsiteY117" fmla="*/ 607627 h 812606"/>
                <a:gd name="connsiteX118" fmla="*/ 9018413 w 12346893"/>
                <a:gd name="connsiteY118" fmla="*/ 320302 h 812606"/>
                <a:gd name="connsiteX119" fmla="*/ 8752802 w 12346893"/>
                <a:gd name="connsiteY119" fmla="*/ 411089 h 812606"/>
                <a:gd name="connsiteX120" fmla="*/ 8707595 w 12346893"/>
                <a:gd name="connsiteY120" fmla="*/ 449000 h 812606"/>
                <a:gd name="connsiteX121" fmla="*/ 8702022 w 12346893"/>
                <a:gd name="connsiteY121" fmla="*/ 456073 h 812606"/>
                <a:gd name="connsiteX122" fmla="*/ 8667901 w 12346893"/>
                <a:gd name="connsiteY122" fmla="*/ 488902 h 812606"/>
                <a:gd name="connsiteX123" fmla="*/ 8642820 w 12346893"/>
                <a:gd name="connsiteY123" fmla="*/ 515951 h 812606"/>
                <a:gd name="connsiteX124" fmla="*/ 8553585 w 12346893"/>
                <a:gd name="connsiteY124" fmla="*/ 652795 h 812606"/>
                <a:gd name="connsiteX125" fmla="*/ 8536075 w 12346893"/>
                <a:gd name="connsiteY125" fmla="*/ 693279 h 812606"/>
                <a:gd name="connsiteX126" fmla="*/ 8553759 w 12346893"/>
                <a:gd name="connsiteY126" fmla="*/ 635378 h 812606"/>
                <a:gd name="connsiteX127" fmla="*/ 8590098 w 12346893"/>
                <a:gd name="connsiteY127" fmla="*/ 553928 h 812606"/>
                <a:gd name="connsiteX128" fmla="*/ 8548818 w 12346893"/>
                <a:gd name="connsiteY128" fmla="*/ 583206 h 812606"/>
                <a:gd name="connsiteX129" fmla="*/ 8275246 w 12346893"/>
                <a:gd name="connsiteY129" fmla="*/ 660611 h 812606"/>
                <a:gd name="connsiteX130" fmla="*/ 7904819 w 12346893"/>
                <a:gd name="connsiteY130" fmla="*/ 512015 h 812606"/>
                <a:gd name="connsiteX131" fmla="*/ 7856612 w 12346893"/>
                <a:gd name="connsiteY131" fmla="*/ 464676 h 812606"/>
                <a:gd name="connsiteX132" fmla="*/ 7852299 w 12346893"/>
                <a:gd name="connsiteY132" fmla="*/ 473299 h 812606"/>
                <a:gd name="connsiteX133" fmla="*/ 7842763 w 12346893"/>
                <a:gd name="connsiteY133" fmla="*/ 455635 h 812606"/>
                <a:gd name="connsiteX134" fmla="*/ 7402933 w 12346893"/>
                <a:gd name="connsiteY134" fmla="*/ 168309 h 812606"/>
                <a:gd name="connsiteX135" fmla="*/ 6979871 w 12346893"/>
                <a:gd name="connsiteY135" fmla="*/ 428742 h 812606"/>
                <a:gd name="connsiteX136" fmla="*/ 6979620 w 12346893"/>
                <a:gd name="connsiteY136" fmla="*/ 429151 h 812606"/>
                <a:gd name="connsiteX137" fmla="*/ 6978128 w 12346893"/>
                <a:gd name="connsiteY137" fmla="*/ 432245 h 812606"/>
                <a:gd name="connsiteX138" fmla="*/ 6951342 w 12346893"/>
                <a:gd name="connsiteY138" fmla="*/ 480215 h 812606"/>
                <a:gd name="connsiteX139" fmla="*/ 6938086 w 12346893"/>
                <a:gd name="connsiteY139" fmla="*/ 500850 h 812606"/>
                <a:gd name="connsiteX140" fmla="*/ 6920597 w 12346893"/>
                <a:gd name="connsiteY140" fmla="*/ 541286 h 812606"/>
                <a:gd name="connsiteX141" fmla="*/ 6928288 w 12346893"/>
                <a:gd name="connsiteY141" fmla="*/ 516102 h 812606"/>
                <a:gd name="connsiteX142" fmla="*/ 6922178 w 12346893"/>
                <a:gd name="connsiteY142" fmla="*/ 525614 h 812606"/>
                <a:gd name="connsiteX143" fmla="*/ 6430427 w 12346893"/>
                <a:gd name="connsiteY143" fmla="*/ 812604 h 812606"/>
                <a:gd name="connsiteX144" fmla="*/ 6059999 w 12346893"/>
                <a:gd name="connsiteY144" fmla="*/ 664008 h 812606"/>
                <a:gd name="connsiteX145" fmla="*/ 6011793 w 12346893"/>
                <a:gd name="connsiteY145" fmla="*/ 616669 h 812606"/>
                <a:gd name="connsiteX146" fmla="*/ 6007479 w 12346893"/>
                <a:gd name="connsiteY146" fmla="*/ 625293 h 812606"/>
                <a:gd name="connsiteX147" fmla="*/ 5997944 w 12346893"/>
                <a:gd name="connsiteY147" fmla="*/ 607628 h 812606"/>
                <a:gd name="connsiteX148" fmla="*/ 5558114 w 12346893"/>
                <a:gd name="connsiteY148" fmla="*/ 320302 h 812606"/>
                <a:gd name="connsiteX149" fmla="*/ 5292505 w 12346893"/>
                <a:gd name="connsiteY149" fmla="*/ 411089 h 812606"/>
                <a:gd name="connsiteX150" fmla="*/ 5247300 w 12346893"/>
                <a:gd name="connsiteY150" fmla="*/ 448999 h 812606"/>
                <a:gd name="connsiteX151" fmla="*/ 5241724 w 12346893"/>
                <a:gd name="connsiteY151" fmla="*/ 456075 h 812606"/>
                <a:gd name="connsiteX152" fmla="*/ 5207594 w 12346893"/>
                <a:gd name="connsiteY152" fmla="*/ 488913 h 812606"/>
                <a:gd name="connsiteX153" fmla="*/ 5182522 w 12346893"/>
                <a:gd name="connsiteY153" fmla="*/ 515952 h 812606"/>
                <a:gd name="connsiteX154" fmla="*/ 5129799 w 12346893"/>
                <a:gd name="connsiteY154" fmla="*/ 553930 h 812606"/>
                <a:gd name="connsiteX155" fmla="*/ 5088520 w 12346893"/>
                <a:gd name="connsiteY155" fmla="*/ 583208 h 812606"/>
                <a:gd name="connsiteX156" fmla="*/ 4814948 w 12346893"/>
                <a:gd name="connsiteY156" fmla="*/ 660613 h 812606"/>
                <a:gd name="connsiteX157" fmla="*/ 4444521 w 12346893"/>
                <a:gd name="connsiteY157" fmla="*/ 512017 h 812606"/>
                <a:gd name="connsiteX158" fmla="*/ 4396314 w 12346893"/>
                <a:gd name="connsiteY158" fmla="*/ 464678 h 812606"/>
                <a:gd name="connsiteX159" fmla="*/ 4392001 w 12346893"/>
                <a:gd name="connsiteY159" fmla="*/ 473301 h 812606"/>
                <a:gd name="connsiteX160" fmla="*/ 4382465 w 12346893"/>
                <a:gd name="connsiteY160" fmla="*/ 455637 h 812606"/>
                <a:gd name="connsiteX161" fmla="*/ 3942636 w 12346893"/>
                <a:gd name="connsiteY161" fmla="*/ 168311 h 812606"/>
                <a:gd name="connsiteX162" fmla="*/ 3519574 w 12346893"/>
                <a:gd name="connsiteY162" fmla="*/ 428744 h 812606"/>
                <a:gd name="connsiteX163" fmla="*/ 3519322 w 12346893"/>
                <a:gd name="connsiteY163" fmla="*/ 429153 h 812606"/>
                <a:gd name="connsiteX164" fmla="*/ 3517830 w 12346893"/>
                <a:gd name="connsiteY164" fmla="*/ 432247 h 812606"/>
                <a:gd name="connsiteX165" fmla="*/ 3491044 w 12346893"/>
                <a:gd name="connsiteY165" fmla="*/ 480217 h 812606"/>
                <a:gd name="connsiteX166" fmla="*/ 3477788 w 12346893"/>
                <a:gd name="connsiteY166" fmla="*/ 500852 h 812606"/>
                <a:gd name="connsiteX167" fmla="*/ 3460299 w 12346893"/>
                <a:gd name="connsiteY167" fmla="*/ 541288 h 812606"/>
                <a:gd name="connsiteX168" fmla="*/ 3467991 w 12346893"/>
                <a:gd name="connsiteY168" fmla="*/ 516104 h 812606"/>
                <a:gd name="connsiteX169" fmla="*/ 3461880 w 12346893"/>
                <a:gd name="connsiteY169" fmla="*/ 525616 h 812606"/>
                <a:gd name="connsiteX170" fmla="*/ 2970129 w 12346893"/>
                <a:gd name="connsiteY170" fmla="*/ 812606 h 812606"/>
                <a:gd name="connsiteX171" fmla="*/ 2599702 w 12346893"/>
                <a:gd name="connsiteY171" fmla="*/ 664010 h 812606"/>
                <a:gd name="connsiteX172" fmla="*/ 2551495 w 12346893"/>
                <a:gd name="connsiteY172" fmla="*/ 616671 h 812606"/>
                <a:gd name="connsiteX173" fmla="*/ 2547182 w 12346893"/>
                <a:gd name="connsiteY173" fmla="*/ 625295 h 812606"/>
                <a:gd name="connsiteX174" fmla="*/ 2537646 w 12346893"/>
                <a:gd name="connsiteY174" fmla="*/ 607630 h 812606"/>
                <a:gd name="connsiteX175" fmla="*/ 2097817 w 12346893"/>
                <a:gd name="connsiteY175" fmla="*/ 320304 h 812606"/>
                <a:gd name="connsiteX176" fmla="*/ 1832207 w 12346893"/>
                <a:gd name="connsiteY176" fmla="*/ 411091 h 812606"/>
                <a:gd name="connsiteX177" fmla="*/ 1787003 w 12346893"/>
                <a:gd name="connsiteY177" fmla="*/ 449001 h 812606"/>
                <a:gd name="connsiteX178" fmla="*/ 1747297 w 12346893"/>
                <a:gd name="connsiteY178" fmla="*/ 488915 h 812606"/>
                <a:gd name="connsiteX179" fmla="*/ 1722225 w 12346893"/>
                <a:gd name="connsiteY179" fmla="*/ 515954 h 812606"/>
                <a:gd name="connsiteX180" fmla="*/ 1669501 w 12346893"/>
                <a:gd name="connsiteY180" fmla="*/ 553933 h 812606"/>
                <a:gd name="connsiteX181" fmla="*/ 1628223 w 12346893"/>
                <a:gd name="connsiteY181" fmla="*/ 583210 h 812606"/>
                <a:gd name="connsiteX182" fmla="*/ 1354650 w 12346893"/>
                <a:gd name="connsiteY182" fmla="*/ 660615 h 812606"/>
                <a:gd name="connsiteX183" fmla="*/ 984223 w 12346893"/>
                <a:gd name="connsiteY183" fmla="*/ 512019 h 812606"/>
                <a:gd name="connsiteX184" fmla="*/ 936017 w 12346893"/>
                <a:gd name="connsiteY184" fmla="*/ 464680 h 812606"/>
                <a:gd name="connsiteX185" fmla="*/ 931703 w 12346893"/>
                <a:gd name="connsiteY185" fmla="*/ 473303 h 812606"/>
                <a:gd name="connsiteX186" fmla="*/ 922167 w 12346893"/>
                <a:gd name="connsiteY186" fmla="*/ 455639 h 812606"/>
                <a:gd name="connsiteX187" fmla="*/ 482338 w 12346893"/>
                <a:gd name="connsiteY187" fmla="*/ 168313 h 812606"/>
                <a:gd name="connsiteX188" fmla="*/ 59276 w 12346893"/>
                <a:gd name="connsiteY188" fmla="*/ 428746 h 812606"/>
                <a:gd name="connsiteX189" fmla="*/ 59024 w 12346893"/>
                <a:gd name="connsiteY189" fmla="*/ 429155 h 812606"/>
                <a:gd name="connsiteX190" fmla="*/ 57532 w 12346893"/>
                <a:gd name="connsiteY190" fmla="*/ 432249 h 812606"/>
                <a:gd name="connsiteX191" fmla="*/ 30746 w 12346893"/>
                <a:gd name="connsiteY191" fmla="*/ 480219 h 812606"/>
                <a:gd name="connsiteX192" fmla="*/ 17490 w 12346893"/>
                <a:gd name="connsiteY192" fmla="*/ 500854 h 812606"/>
                <a:gd name="connsiteX193" fmla="*/ 1 w 12346893"/>
                <a:gd name="connsiteY193" fmla="*/ 541290 h 812606"/>
                <a:gd name="connsiteX194" fmla="*/ 7693 w 12346893"/>
                <a:gd name="connsiteY194" fmla="*/ 516106 h 812606"/>
                <a:gd name="connsiteX195" fmla="*/ 1582 w 12346893"/>
                <a:gd name="connsiteY195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90434 w 12346891"/>
                <a:gd name="connsiteY2" fmla="*/ 332394 h 812606"/>
                <a:gd name="connsiteX3" fmla="*/ 103689 w 12346891"/>
                <a:gd name="connsiteY3" fmla="*/ 311759 h 812606"/>
                <a:gd name="connsiteX4" fmla="*/ 121179 w 12346891"/>
                <a:gd name="connsiteY4" fmla="*/ 271323 h 812606"/>
                <a:gd name="connsiteX5" fmla="*/ 113487 w 12346891"/>
                <a:gd name="connsiteY5" fmla="*/ 296507 h 812606"/>
                <a:gd name="connsiteX6" fmla="*/ 119597 w 12346891"/>
                <a:gd name="connsiteY6" fmla="*/ 286995 h 812606"/>
                <a:gd name="connsiteX7" fmla="*/ 611349 w 12346891"/>
                <a:gd name="connsiteY7" fmla="*/ 5 h 812606"/>
                <a:gd name="connsiteX8" fmla="*/ 981776 w 12346891"/>
                <a:gd name="connsiteY8" fmla="*/ 148601 h 812606"/>
                <a:gd name="connsiteX9" fmla="*/ 1029982 w 12346891"/>
                <a:gd name="connsiteY9" fmla="*/ 195940 h 812606"/>
                <a:gd name="connsiteX10" fmla="*/ 1034296 w 12346891"/>
                <a:gd name="connsiteY10" fmla="*/ 187316 h 812606"/>
                <a:gd name="connsiteX11" fmla="*/ 1043832 w 12346891"/>
                <a:gd name="connsiteY11" fmla="*/ 204981 h 812606"/>
                <a:gd name="connsiteX12" fmla="*/ 1483661 w 12346891"/>
                <a:gd name="connsiteY12" fmla="*/ 492306 h 812606"/>
                <a:gd name="connsiteX13" fmla="*/ 1749271 w 12346891"/>
                <a:gd name="connsiteY13" fmla="*/ 401519 h 812606"/>
                <a:gd name="connsiteX14" fmla="*/ 1794475 w 12346891"/>
                <a:gd name="connsiteY14" fmla="*/ 363610 h 812606"/>
                <a:gd name="connsiteX15" fmla="*/ 1800052 w 12346891"/>
                <a:gd name="connsiteY15" fmla="*/ 356534 h 812606"/>
                <a:gd name="connsiteX16" fmla="*/ 1834181 w 12346891"/>
                <a:gd name="connsiteY16" fmla="*/ 323696 h 812606"/>
                <a:gd name="connsiteX17" fmla="*/ 1911977 w 12346891"/>
                <a:gd name="connsiteY17" fmla="*/ 258678 h 812606"/>
                <a:gd name="connsiteX18" fmla="*/ 1953255 w 12346891"/>
                <a:gd name="connsiteY18" fmla="*/ 229401 h 812606"/>
                <a:gd name="connsiteX19" fmla="*/ 2226828 w 12346891"/>
                <a:gd name="connsiteY19" fmla="*/ 151996 h 812606"/>
                <a:gd name="connsiteX20" fmla="*/ 2597255 w 12346891"/>
                <a:gd name="connsiteY20" fmla="*/ 300592 h 812606"/>
                <a:gd name="connsiteX21" fmla="*/ 2645461 w 12346891"/>
                <a:gd name="connsiteY21" fmla="*/ 347931 h 812606"/>
                <a:gd name="connsiteX22" fmla="*/ 2649775 w 12346891"/>
                <a:gd name="connsiteY22" fmla="*/ 339308 h 812606"/>
                <a:gd name="connsiteX23" fmla="*/ 2659311 w 12346891"/>
                <a:gd name="connsiteY23" fmla="*/ 356972 h 812606"/>
                <a:gd name="connsiteX24" fmla="*/ 3099140 w 12346891"/>
                <a:gd name="connsiteY24" fmla="*/ 644298 h 812606"/>
                <a:gd name="connsiteX25" fmla="*/ 3522202 w 12346891"/>
                <a:gd name="connsiteY25" fmla="*/ 383865 h 812606"/>
                <a:gd name="connsiteX26" fmla="*/ 3522454 w 12346891"/>
                <a:gd name="connsiteY26" fmla="*/ 383456 h 812606"/>
                <a:gd name="connsiteX27" fmla="*/ 3550732 w 12346891"/>
                <a:gd name="connsiteY27" fmla="*/ 332392 h 812606"/>
                <a:gd name="connsiteX28" fmla="*/ 3581477 w 12346891"/>
                <a:gd name="connsiteY28" fmla="*/ 271321 h 812606"/>
                <a:gd name="connsiteX29" fmla="*/ 3573785 w 12346891"/>
                <a:gd name="connsiteY29" fmla="*/ 296505 h 812606"/>
                <a:gd name="connsiteX30" fmla="*/ 3579895 w 12346891"/>
                <a:gd name="connsiteY30" fmla="*/ 286993 h 812606"/>
                <a:gd name="connsiteX31" fmla="*/ 4071647 w 12346891"/>
                <a:gd name="connsiteY31" fmla="*/ 3 h 812606"/>
                <a:gd name="connsiteX32" fmla="*/ 4442074 w 12346891"/>
                <a:gd name="connsiteY32" fmla="*/ 148599 h 812606"/>
                <a:gd name="connsiteX33" fmla="*/ 4490280 w 12346891"/>
                <a:gd name="connsiteY33" fmla="*/ 195938 h 812606"/>
                <a:gd name="connsiteX34" fmla="*/ 4494594 w 12346891"/>
                <a:gd name="connsiteY34" fmla="*/ 187314 h 812606"/>
                <a:gd name="connsiteX35" fmla="*/ 4504130 w 12346891"/>
                <a:gd name="connsiteY35" fmla="*/ 204979 h 812606"/>
                <a:gd name="connsiteX36" fmla="*/ 4943959 w 12346891"/>
                <a:gd name="connsiteY36" fmla="*/ 492304 h 812606"/>
                <a:gd name="connsiteX37" fmla="*/ 5209569 w 12346891"/>
                <a:gd name="connsiteY37" fmla="*/ 401517 h 812606"/>
                <a:gd name="connsiteX38" fmla="*/ 5254773 w 12346891"/>
                <a:gd name="connsiteY38" fmla="*/ 363608 h 812606"/>
                <a:gd name="connsiteX39" fmla="*/ 5260350 w 12346891"/>
                <a:gd name="connsiteY39" fmla="*/ 356532 h 812606"/>
                <a:gd name="connsiteX40" fmla="*/ 5294479 w 12346891"/>
                <a:gd name="connsiteY40" fmla="*/ 323694 h 812606"/>
                <a:gd name="connsiteX41" fmla="*/ 5319551 w 12346891"/>
                <a:gd name="connsiteY41" fmla="*/ 296655 h 812606"/>
                <a:gd name="connsiteX42" fmla="*/ 5408612 w 12346891"/>
                <a:gd name="connsiteY42" fmla="*/ 177228 h 812606"/>
                <a:gd name="connsiteX43" fmla="*/ 5372274 w 12346891"/>
                <a:gd name="connsiteY43" fmla="*/ 258677 h 812606"/>
                <a:gd name="connsiteX44" fmla="*/ 5413553 w 12346891"/>
                <a:gd name="connsiteY44" fmla="*/ 229399 h 812606"/>
                <a:gd name="connsiteX45" fmla="*/ 5687126 w 12346891"/>
                <a:gd name="connsiteY45" fmla="*/ 151994 h 812606"/>
                <a:gd name="connsiteX46" fmla="*/ 6057553 w 12346891"/>
                <a:gd name="connsiteY46" fmla="*/ 300590 h 812606"/>
                <a:gd name="connsiteX47" fmla="*/ 6105759 w 12346891"/>
                <a:gd name="connsiteY47" fmla="*/ 347929 h 812606"/>
                <a:gd name="connsiteX48" fmla="*/ 6110073 w 12346891"/>
                <a:gd name="connsiteY48" fmla="*/ 339306 h 812606"/>
                <a:gd name="connsiteX49" fmla="*/ 6119609 w 12346891"/>
                <a:gd name="connsiteY49" fmla="*/ 356970 h 812606"/>
                <a:gd name="connsiteX50" fmla="*/ 6559437 w 12346891"/>
                <a:gd name="connsiteY50" fmla="*/ 644296 h 812606"/>
                <a:gd name="connsiteX51" fmla="*/ 6982500 w 12346891"/>
                <a:gd name="connsiteY51" fmla="*/ 383863 h 812606"/>
                <a:gd name="connsiteX52" fmla="*/ 6982751 w 12346891"/>
                <a:gd name="connsiteY52" fmla="*/ 383454 h 812606"/>
                <a:gd name="connsiteX53" fmla="*/ 6984244 w 12346891"/>
                <a:gd name="connsiteY53" fmla="*/ 380360 h 812606"/>
                <a:gd name="connsiteX54" fmla="*/ 7011030 w 12346891"/>
                <a:gd name="connsiteY54" fmla="*/ 332390 h 812606"/>
                <a:gd name="connsiteX55" fmla="*/ 7024284 w 12346891"/>
                <a:gd name="connsiteY55" fmla="*/ 311755 h 812606"/>
                <a:gd name="connsiteX56" fmla="*/ 7041775 w 12346891"/>
                <a:gd name="connsiteY56" fmla="*/ 271319 h 812606"/>
                <a:gd name="connsiteX57" fmla="*/ 7034083 w 12346891"/>
                <a:gd name="connsiteY57" fmla="*/ 296503 h 812606"/>
                <a:gd name="connsiteX58" fmla="*/ 7040193 w 12346891"/>
                <a:gd name="connsiteY58" fmla="*/ 286991 h 812606"/>
                <a:gd name="connsiteX59" fmla="*/ 7531945 w 12346891"/>
                <a:gd name="connsiteY59" fmla="*/ 1 h 812606"/>
                <a:gd name="connsiteX60" fmla="*/ 7902372 w 12346891"/>
                <a:gd name="connsiteY60" fmla="*/ 148597 h 812606"/>
                <a:gd name="connsiteX61" fmla="*/ 7950578 w 12346891"/>
                <a:gd name="connsiteY61" fmla="*/ 195936 h 812606"/>
                <a:gd name="connsiteX62" fmla="*/ 7954892 w 12346891"/>
                <a:gd name="connsiteY62" fmla="*/ 187312 h 812606"/>
                <a:gd name="connsiteX63" fmla="*/ 7964428 w 12346891"/>
                <a:gd name="connsiteY63" fmla="*/ 204977 h 812606"/>
                <a:gd name="connsiteX64" fmla="*/ 8404256 w 12346891"/>
                <a:gd name="connsiteY64" fmla="*/ 492302 h 812606"/>
                <a:gd name="connsiteX65" fmla="*/ 8669867 w 12346891"/>
                <a:gd name="connsiteY65" fmla="*/ 401515 h 812606"/>
                <a:gd name="connsiteX66" fmla="*/ 8715074 w 12346891"/>
                <a:gd name="connsiteY66" fmla="*/ 363604 h 812606"/>
                <a:gd name="connsiteX67" fmla="*/ 8720648 w 12346891"/>
                <a:gd name="connsiteY67" fmla="*/ 356531 h 812606"/>
                <a:gd name="connsiteX68" fmla="*/ 8754768 w 12346891"/>
                <a:gd name="connsiteY68" fmla="*/ 323702 h 812606"/>
                <a:gd name="connsiteX69" fmla="*/ 8779849 w 12346891"/>
                <a:gd name="connsiteY69" fmla="*/ 296653 h 812606"/>
                <a:gd name="connsiteX70" fmla="*/ 8869084 w 12346891"/>
                <a:gd name="connsiteY70" fmla="*/ 159809 h 812606"/>
                <a:gd name="connsiteX71" fmla="*/ 8886594 w 12346891"/>
                <a:gd name="connsiteY71" fmla="*/ 119325 h 812606"/>
                <a:gd name="connsiteX72" fmla="*/ 8868910 w 12346891"/>
                <a:gd name="connsiteY72" fmla="*/ 177226 h 812606"/>
                <a:gd name="connsiteX73" fmla="*/ 8832571 w 12346891"/>
                <a:gd name="connsiteY73" fmla="*/ 258676 h 812606"/>
                <a:gd name="connsiteX74" fmla="*/ 8873851 w 12346891"/>
                <a:gd name="connsiteY74" fmla="*/ 229399 h 812606"/>
                <a:gd name="connsiteX75" fmla="*/ 9147424 w 12346891"/>
                <a:gd name="connsiteY75" fmla="*/ 151993 h 812606"/>
                <a:gd name="connsiteX76" fmla="*/ 9517851 w 12346891"/>
                <a:gd name="connsiteY76" fmla="*/ 300589 h 812606"/>
                <a:gd name="connsiteX77" fmla="*/ 9566057 w 12346891"/>
                <a:gd name="connsiteY77" fmla="*/ 347928 h 812606"/>
                <a:gd name="connsiteX78" fmla="*/ 9570371 w 12346891"/>
                <a:gd name="connsiteY78" fmla="*/ 339305 h 812606"/>
                <a:gd name="connsiteX79" fmla="*/ 9579906 w 12346891"/>
                <a:gd name="connsiteY79" fmla="*/ 356969 h 812606"/>
                <a:gd name="connsiteX80" fmla="*/ 10019736 w 12346891"/>
                <a:gd name="connsiteY80" fmla="*/ 644295 h 812606"/>
                <a:gd name="connsiteX81" fmla="*/ 10442798 w 12346891"/>
                <a:gd name="connsiteY81" fmla="*/ 383862 h 812606"/>
                <a:gd name="connsiteX82" fmla="*/ 10443050 w 12346891"/>
                <a:gd name="connsiteY82" fmla="*/ 383453 h 812606"/>
                <a:gd name="connsiteX83" fmla="*/ 10444542 w 12346891"/>
                <a:gd name="connsiteY83" fmla="*/ 380359 h 812606"/>
                <a:gd name="connsiteX84" fmla="*/ 10471328 w 12346891"/>
                <a:gd name="connsiteY84" fmla="*/ 332389 h 812606"/>
                <a:gd name="connsiteX85" fmla="*/ 10484583 w 12346891"/>
                <a:gd name="connsiteY85" fmla="*/ 311754 h 812606"/>
                <a:gd name="connsiteX86" fmla="*/ 10502072 w 12346891"/>
                <a:gd name="connsiteY86" fmla="*/ 271318 h 812606"/>
                <a:gd name="connsiteX87" fmla="*/ 10494381 w 12346891"/>
                <a:gd name="connsiteY87" fmla="*/ 296502 h 812606"/>
                <a:gd name="connsiteX88" fmla="*/ 10500491 w 12346891"/>
                <a:gd name="connsiteY88" fmla="*/ 286990 h 812606"/>
                <a:gd name="connsiteX89" fmla="*/ 10992243 w 12346891"/>
                <a:gd name="connsiteY89" fmla="*/ 0 h 812606"/>
                <a:gd name="connsiteX90" fmla="*/ 11362670 w 12346891"/>
                <a:gd name="connsiteY90" fmla="*/ 148596 h 812606"/>
                <a:gd name="connsiteX91" fmla="*/ 11410876 w 12346891"/>
                <a:gd name="connsiteY91" fmla="*/ 195935 h 812606"/>
                <a:gd name="connsiteX92" fmla="*/ 11415190 w 12346891"/>
                <a:gd name="connsiteY92" fmla="*/ 187311 h 812606"/>
                <a:gd name="connsiteX93" fmla="*/ 11424726 w 12346891"/>
                <a:gd name="connsiteY93" fmla="*/ 204976 h 812606"/>
                <a:gd name="connsiteX94" fmla="*/ 11864555 w 12346891"/>
                <a:gd name="connsiteY94" fmla="*/ 492302 h 812606"/>
                <a:gd name="connsiteX95" fmla="*/ 12329382 w 12346891"/>
                <a:gd name="connsiteY95" fmla="*/ 159808 h 812606"/>
                <a:gd name="connsiteX96" fmla="*/ 12346891 w 12346891"/>
                <a:gd name="connsiteY96" fmla="*/ 119324 h 812606"/>
                <a:gd name="connsiteX97" fmla="*/ 12329208 w 12346891"/>
                <a:gd name="connsiteY97" fmla="*/ 177225 h 812606"/>
                <a:gd name="connsiteX98" fmla="*/ 11735542 w 12346891"/>
                <a:gd name="connsiteY98" fmla="*/ 660610 h 812606"/>
                <a:gd name="connsiteX99" fmla="*/ 11365115 w 12346891"/>
                <a:gd name="connsiteY99" fmla="*/ 512014 h 812606"/>
                <a:gd name="connsiteX100" fmla="*/ 11316909 w 12346891"/>
                <a:gd name="connsiteY100" fmla="*/ 464675 h 812606"/>
                <a:gd name="connsiteX101" fmla="*/ 11312594 w 12346891"/>
                <a:gd name="connsiteY101" fmla="*/ 473298 h 812606"/>
                <a:gd name="connsiteX102" fmla="*/ 11303059 w 12346891"/>
                <a:gd name="connsiteY102" fmla="*/ 455634 h 812606"/>
                <a:gd name="connsiteX103" fmla="*/ 10863230 w 12346891"/>
                <a:gd name="connsiteY103" fmla="*/ 168308 h 812606"/>
                <a:gd name="connsiteX104" fmla="*/ 10440168 w 12346891"/>
                <a:gd name="connsiteY104" fmla="*/ 428741 h 812606"/>
                <a:gd name="connsiteX105" fmla="*/ 10439916 w 12346891"/>
                <a:gd name="connsiteY105" fmla="*/ 429150 h 812606"/>
                <a:gd name="connsiteX106" fmla="*/ 10438424 w 12346891"/>
                <a:gd name="connsiteY106" fmla="*/ 432244 h 812606"/>
                <a:gd name="connsiteX107" fmla="*/ 10411637 w 12346891"/>
                <a:gd name="connsiteY107" fmla="*/ 480214 h 812606"/>
                <a:gd name="connsiteX108" fmla="*/ 10398383 w 12346891"/>
                <a:gd name="connsiteY108" fmla="*/ 500849 h 812606"/>
                <a:gd name="connsiteX109" fmla="*/ 10380893 w 12346891"/>
                <a:gd name="connsiteY109" fmla="*/ 541285 h 812606"/>
                <a:gd name="connsiteX110" fmla="*/ 10388584 w 12346891"/>
                <a:gd name="connsiteY110" fmla="*/ 516101 h 812606"/>
                <a:gd name="connsiteX111" fmla="*/ 10382475 w 12346891"/>
                <a:gd name="connsiteY111" fmla="*/ 525613 h 812606"/>
                <a:gd name="connsiteX112" fmla="*/ 9890722 w 12346891"/>
                <a:gd name="connsiteY112" fmla="*/ 812603 h 812606"/>
                <a:gd name="connsiteX113" fmla="*/ 9520295 w 12346891"/>
                <a:gd name="connsiteY113" fmla="*/ 664007 h 812606"/>
                <a:gd name="connsiteX114" fmla="*/ 9472089 w 12346891"/>
                <a:gd name="connsiteY114" fmla="*/ 616668 h 812606"/>
                <a:gd name="connsiteX115" fmla="*/ 9467775 w 12346891"/>
                <a:gd name="connsiteY115" fmla="*/ 625292 h 812606"/>
                <a:gd name="connsiteX116" fmla="*/ 9458240 w 12346891"/>
                <a:gd name="connsiteY116" fmla="*/ 607627 h 812606"/>
                <a:gd name="connsiteX117" fmla="*/ 9018411 w 12346891"/>
                <a:gd name="connsiteY117" fmla="*/ 320302 h 812606"/>
                <a:gd name="connsiteX118" fmla="*/ 8752800 w 12346891"/>
                <a:gd name="connsiteY118" fmla="*/ 411089 h 812606"/>
                <a:gd name="connsiteX119" fmla="*/ 8707593 w 12346891"/>
                <a:gd name="connsiteY119" fmla="*/ 449000 h 812606"/>
                <a:gd name="connsiteX120" fmla="*/ 8702020 w 12346891"/>
                <a:gd name="connsiteY120" fmla="*/ 456073 h 812606"/>
                <a:gd name="connsiteX121" fmla="*/ 8667899 w 12346891"/>
                <a:gd name="connsiteY121" fmla="*/ 488902 h 812606"/>
                <a:gd name="connsiteX122" fmla="*/ 8642818 w 12346891"/>
                <a:gd name="connsiteY122" fmla="*/ 515951 h 812606"/>
                <a:gd name="connsiteX123" fmla="*/ 8553583 w 12346891"/>
                <a:gd name="connsiteY123" fmla="*/ 652795 h 812606"/>
                <a:gd name="connsiteX124" fmla="*/ 8536073 w 12346891"/>
                <a:gd name="connsiteY124" fmla="*/ 693279 h 812606"/>
                <a:gd name="connsiteX125" fmla="*/ 8553757 w 12346891"/>
                <a:gd name="connsiteY125" fmla="*/ 635378 h 812606"/>
                <a:gd name="connsiteX126" fmla="*/ 8590096 w 12346891"/>
                <a:gd name="connsiteY126" fmla="*/ 553928 h 812606"/>
                <a:gd name="connsiteX127" fmla="*/ 8548816 w 12346891"/>
                <a:gd name="connsiteY127" fmla="*/ 583206 h 812606"/>
                <a:gd name="connsiteX128" fmla="*/ 8275244 w 12346891"/>
                <a:gd name="connsiteY128" fmla="*/ 660611 h 812606"/>
                <a:gd name="connsiteX129" fmla="*/ 7904817 w 12346891"/>
                <a:gd name="connsiteY129" fmla="*/ 512015 h 812606"/>
                <a:gd name="connsiteX130" fmla="*/ 7856610 w 12346891"/>
                <a:gd name="connsiteY130" fmla="*/ 464676 h 812606"/>
                <a:gd name="connsiteX131" fmla="*/ 7852297 w 12346891"/>
                <a:gd name="connsiteY131" fmla="*/ 473299 h 812606"/>
                <a:gd name="connsiteX132" fmla="*/ 7842761 w 12346891"/>
                <a:gd name="connsiteY132" fmla="*/ 455635 h 812606"/>
                <a:gd name="connsiteX133" fmla="*/ 7402931 w 12346891"/>
                <a:gd name="connsiteY133" fmla="*/ 168309 h 812606"/>
                <a:gd name="connsiteX134" fmla="*/ 6979869 w 12346891"/>
                <a:gd name="connsiteY134" fmla="*/ 428742 h 812606"/>
                <a:gd name="connsiteX135" fmla="*/ 6979618 w 12346891"/>
                <a:gd name="connsiteY135" fmla="*/ 429151 h 812606"/>
                <a:gd name="connsiteX136" fmla="*/ 6978126 w 12346891"/>
                <a:gd name="connsiteY136" fmla="*/ 432245 h 812606"/>
                <a:gd name="connsiteX137" fmla="*/ 6951340 w 12346891"/>
                <a:gd name="connsiteY137" fmla="*/ 480215 h 812606"/>
                <a:gd name="connsiteX138" fmla="*/ 6938084 w 12346891"/>
                <a:gd name="connsiteY138" fmla="*/ 500850 h 812606"/>
                <a:gd name="connsiteX139" fmla="*/ 6920595 w 12346891"/>
                <a:gd name="connsiteY139" fmla="*/ 541286 h 812606"/>
                <a:gd name="connsiteX140" fmla="*/ 6928286 w 12346891"/>
                <a:gd name="connsiteY140" fmla="*/ 516102 h 812606"/>
                <a:gd name="connsiteX141" fmla="*/ 6922176 w 12346891"/>
                <a:gd name="connsiteY141" fmla="*/ 525614 h 812606"/>
                <a:gd name="connsiteX142" fmla="*/ 6430425 w 12346891"/>
                <a:gd name="connsiteY142" fmla="*/ 812604 h 812606"/>
                <a:gd name="connsiteX143" fmla="*/ 6059997 w 12346891"/>
                <a:gd name="connsiteY143" fmla="*/ 664008 h 812606"/>
                <a:gd name="connsiteX144" fmla="*/ 6011791 w 12346891"/>
                <a:gd name="connsiteY144" fmla="*/ 616669 h 812606"/>
                <a:gd name="connsiteX145" fmla="*/ 6007477 w 12346891"/>
                <a:gd name="connsiteY145" fmla="*/ 625293 h 812606"/>
                <a:gd name="connsiteX146" fmla="*/ 5997942 w 12346891"/>
                <a:gd name="connsiteY146" fmla="*/ 607628 h 812606"/>
                <a:gd name="connsiteX147" fmla="*/ 5558112 w 12346891"/>
                <a:gd name="connsiteY147" fmla="*/ 320302 h 812606"/>
                <a:gd name="connsiteX148" fmla="*/ 5292503 w 12346891"/>
                <a:gd name="connsiteY148" fmla="*/ 411089 h 812606"/>
                <a:gd name="connsiteX149" fmla="*/ 5247298 w 12346891"/>
                <a:gd name="connsiteY149" fmla="*/ 448999 h 812606"/>
                <a:gd name="connsiteX150" fmla="*/ 5241722 w 12346891"/>
                <a:gd name="connsiteY150" fmla="*/ 456075 h 812606"/>
                <a:gd name="connsiteX151" fmla="*/ 5207592 w 12346891"/>
                <a:gd name="connsiteY151" fmla="*/ 488913 h 812606"/>
                <a:gd name="connsiteX152" fmla="*/ 5182520 w 12346891"/>
                <a:gd name="connsiteY152" fmla="*/ 515952 h 812606"/>
                <a:gd name="connsiteX153" fmla="*/ 5129797 w 12346891"/>
                <a:gd name="connsiteY153" fmla="*/ 553930 h 812606"/>
                <a:gd name="connsiteX154" fmla="*/ 5088518 w 12346891"/>
                <a:gd name="connsiteY154" fmla="*/ 583208 h 812606"/>
                <a:gd name="connsiteX155" fmla="*/ 4814946 w 12346891"/>
                <a:gd name="connsiteY155" fmla="*/ 660613 h 812606"/>
                <a:gd name="connsiteX156" fmla="*/ 4444519 w 12346891"/>
                <a:gd name="connsiteY156" fmla="*/ 512017 h 812606"/>
                <a:gd name="connsiteX157" fmla="*/ 4396312 w 12346891"/>
                <a:gd name="connsiteY157" fmla="*/ 464678 h 812606"/>
                <a:gd name="connsiteX158" fmla="*/ 4391999 w 12346891"/>
                <a:gd name="connsiteY158" fmla="*/ 473301 h 812606"/>
                <a:gd name="connsiteX159" fmla="*/ 4382463 w 12346891"/>
                <a:gd name="connsiteY159" fmla="*/ 455637 h 812606"/>
                <a:gd name="connsiteX160" fmla="*/ 3942634 w 12346891"/>
                <a:gd name="connsiteY160" fmla="*/ 168311 h 812606"/>
                <a:gd name="connsiteX161" fmla="*/ 3519572 w 12346891"/>
                <a:gd name="connsiteY161" fmla="*/ 428744 h 812606"/>
                <a:gd name="connsiteX162" fmla="*/ 3519320 w 12346891"/>
                <a:gd name="connsiteY162" fmla="*/ 429153 h 812606"/>
                <a:gd name="connsiteX163" fmla="*/ 3517828 w 12346891"/>
                <a:gd name="connsiteY163" fmla="*/ 432247 h 812606"/>
                <a:gd name="connsiteX164" fmla="*/ 3491042 w 12346891"/>
                <a:gd name="connsiteY164" fmla="*/ 480217 h 812606"/>
                <a:gd name="connsiteX165" fmla="*/ 3477786 w 12346891"/>
                <a:gd name="connsiteY165" fmla="*/ 500852 h 812606"/>
                <a:gd name="connsiteX166" fmla="*/ 3460297 w 12346891"/>
                <a:gd name="connsiteY166" fmla="*/ 541288 h 812606"/>
                <a:gd name="connsiteX167" fmla="*/ 3467989 w 12346891"/>
                <a:gd name="connsiteY167" fmla="*/ 516104 h 812606"/>
                <a:gd name="connsiteX168" fmla="*/ 3461878 w 12346891"/>
                <a:gd name="connsiteY168" fmla="*/ 525616 h 812606"/>
                <a:gd name="connsiteX169" fmla="*/ 2970127 w 12346891"/>
                <a:gd name="connsiteY169" fmla="*/ 812606 h 812606"/>
                <a:gd name="connsiteX170" fmla="*/ 2599700 w 12346891"/>
                <a:gd name="connsiteY170" fmla="*/ 664010 h 812606"/>
                <a:gd name="connsiteX171" fmla="*/ 2551493 w 12346891"/>
                <a:gd name="connsiteY171" fmla="*/ 616671 h 812606"/>
                <a:gd name="connsiteX172" fmla="*/ 2547180 w 12346891"/>
                <a:gd name="connsiteY172" fmla="*/ 625295 h 812606"/>
                <a:gd name="connsiteX173" fmla="*/ 2537644 w 12346891"/>
                <a:gd name="connsiteY173" fmla="*/ 607630 h 812606"/>
                <a:gd name="connsiteX174" fmla="*/ 2097815 w 12346891"/>
                <a:gd name="connsiteY174" fmla="*/ 320304 h 812606"/>
                <a:gd name="connsiteX175" fmla="*/ 1832205 w 12346891"/>
                <a:gd name="connsiteY175" fmla="*/ 411091 h 812606"/>
                <a:gd name="connsiteX176" fmla="*/ 1787001 w 12346891"/>
                <a:gd name="connsiteY176" fmla="*/ 449001 h 812606"/>
                <a:gd name="connsiteX177" fmla="*/ 1747295 w 12346891"/>
                <a:gd name="connsiteY177" fmla="*/ 488915 h 812606"/>
                <a:gd name="connsiteX178" fmla="*/ 1722223 w 12346891"/>
                <a:gd name="connsiteY178" fmla="*/ 515954 h 812606"/>
                <a:gd name="connsiteX179" fmla="*/ 1669499 w 12346891"/>
                <a:gd name="connsiteY179" fmla="*/ 553933 h 812606"/>
                <a:gd name="connsiteX180" fmla="*/ 1628221 w 12346891"/>
                <a:gd name="connsiteY180" fmla="*/ 583210 h 812606"/>
                <a:gd name="connsiteX181" fmla="*/ 1354648 w 12346891"/>
                <a:gd name="connsiteY181" fmla="*/ 660615 h 812606"/>
                <a:gd name="connsiteX182" fmla="*/ 984221 w 12346891"/>
                <a:gd name="connsiteY182" fmla="*/ 512019 h 812606"/>
                <a:gd name="connsiteX183" fmla="*/ 936015 w 12346891"/>
                <a:gd name="connsiteY183" fmla="*/ 464680 h 812606"/>
                <a:gd name="connsiteX184" fmla="*/ 931701 w 12346891"/>
                <a:gd name="connsiteY184" fmla="*/ 473303 h 812606"/>
                <a:gd name="connsiteX185" fmla="*/ 922165 w 12346891"/>
                <a:gd name="connsiteY185" fmla="*/ 455639 h 812606"/>
                <a:gd name="connsiteX186" fmla="*/ 482336 w 12346891"/>
                <a:gd name="connsiteY186" fmla="*/ 168313 h 812606"/>
                <a:gd name="connsiteX187" fmla="*/ 59274 w 12346891"/>
                <a:gd name="connsiteY187" fmla="*/ 428746 h 812606"/>
                <a:gd name="connsiteX188" fmla="*/ 59022 w 12346891"/>
                <a:gd name="connsiteY188" fmla="*/ 429155 h 812606"/>
                <a:gd name="connsiteX189" fmla="*/ 57530 w 12346891"/>
                <a:gd name="connsiteY189" fmla="*/ 432249 h 812606"/>
                <a:gd name="connsiteX190" fmla="*/ 30744 w 12346891"/>
                <a:gd name="connsiteY190" fmla="*/ 480219 h 812606"/>
                <a:gd name="connsiteX191" fmla="*/ 17488 w 12346891"/>
                <a:gd name="connsiteY191" fmla="*/ 500854 h 812606"/>
                <a:gd name="connsiteX192" fmla="*/ -1 w 12346891"/>
                <a:gd name="connsiteY192" fmla="*/ 541290 h 812606"/>
                <a:gd name="connsiteX193" fmla="*/ 7691 w 12346891"/>
                <a:gd name="connsiteY193" fmla="*/ 516106 h 812606"/>
                <a:gd name="connsiteX194" fmla="*/ 1580 w 12346891"/>
                <a:gd name="connsiteY194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90436 w 12346893"/>
                <a:gd name="connsiteY2" fmla="*/ 332394 h 812606"/>
                <a:gd name="connsiteX3" fmla="*/ 103691 w 12346893"/>
                <a:gd name="connsiteY3" fmla="*/ 311759 h 812606"/>
                <a:gd name="connsiteX4" fmla="*/ 121181 w 12346893"/>
                <a:gd name="connsiteY4" fmla="*/ 271323 h 812606"/>
                <a:gd name="connsiteX5" fmla="*/ 113489 w 12346893"/>
                <a:gd name="connsiteY5" fmla="*/ 296507 h 812606"/>
                <a:gd name="connsiteX6" fmla="*/ 119599 w 12346893"/>
                <a:gd name="connsiteY6" fmla="*/ 286995 h 812606"/>
                <a:gd name="connsiteX7" fmla="*/ 611351 w 12346893"/>
                <a:gd name="connsiteY7" fmla="*/ 5 h 812606"/>
                <a:gd name="connsiteX8" fmla="*/ 981778 w 12346893"/>
                <a:gd name="connsiteY8" fmla="*/ 148601 h 812606"/>
                <a:gd name="connsiteX9" fmla="*/ 1029984 w 12346893"/>
                <a:gd name="connsiteY9" fmla="*/ 195940 h 812606"/>
                <a:gd name="connsiteX10" fmla="*/ 1034298 w 12346893"/>
                <a:gd name="connsiteY10" fmla="*/ 187316 h 812606"/>
                <a:gd name="connsiteX11" fmla="*/ 1043834 w 12346893"/>
                <a:gd name="connsiteY11" fmla="*/ 204981 h 812606"/>
                <a:gd name="connsiteX12" fmla="*/ 1483663 w 12346893"/>
                <a:gd name="connsiteY12" fmla="*/ 492306 h 812606"/>
                <a:gd name="connsiteX13" fmla="*/ 1749273 w 12346893"/>
                <a:gd name="connsiteY13" fmla="*/ 401519 h 812606"/>
                <a:gd name="connsiteX14" fmla="*/ 1794477 w 12346893"/>
                <a:gd name="connsiteY14" fmla="*/ 363610 h 812606"/>
                <a:gd name="connsiteX15" fmla="*/ 1800054 w 12346893"/>
                <a:gd name="connsiteY15" fmla="*/ 356534 h 812606"/>
                <a:gd name="connsiteX16" fmla="*/ 1834183 w 12346893"/>
                <a:gd name="connsiteY16" fmla="*/ 323696 h 812606"/>
                <a:gd name="connsiteX17" fmla="*/ 1911979 w 12346893"/>
                <a:gd name="connsiteY17" fmla="*/ 258678 h 812606"/>
                <a:gd name="connsiteX18" fmla="*/ 1953257 w 12346893"/>
                <a:gd name="connsiteY18" fmla="*/ 229401 h 812606"/>
                <a:gd name="connsiteX19" fmla="*/ 2226830 w 12346893"/>
                <a:gd name="connsiteY19" fmla="*/ 151996 h 812606"/>
                <a:gd name="connsiteX20" fmla="*/ 2597257 w 12346893"/>
                <a:gd name="connsiteY20" fmla="*/ 300592 h 812606"/>
                <a:gd name="connsiteX21" fmla="*/ 2645463 w 12346893"/>
                <a:gd name="connsiteY21" fmla="*/ 347931 h 812606"/>
                <a:gd name="connsiteX22" fmla="*/ 2649777 w 12346893"/>
                <a:gd name="connsiteY22" fmla="*/ 339308 h 812606"/>
                <a:gd name="connsiteX23" fmla="*/ 2659313 w 12346893"/>
                <a:gd name="connsiteY23" fmla="*/ 356972 h 812606"/>
                <a:gd name="connsiteX24" fmla="*/ 3099142 w 12346893"/>
                <a:gd name="connsiteY24" fmla="*/ 644298 h 812606"/>
                <a:gd name="connsiteX25" fmla="*/ 3522204 w 12346893"/>
                <a:gd name="connsiteY25" fmla="*/ 383865 h 812606"/>
                <a:gd name="connsiteX26" fmla="*/ 3522456 w 12346893"/>
                <a:gd name="connsiteY26" fmla="*/ 383456 h 812606"/>
                <a:gd name="connsiteX27" fmla="*/ 3550734 w 12346893"/>
                <a:gd name="connsiteY27" fmla="*/ 332392 h 812606"/>
                <a:gd name="connsiteX28" fmla="*/ 3581479 w 12346893"/>
                <a:gd name="connsiteY28" fmla="*/ 271321 h 812606"/>
                <a:gd name="connsiteX29" fmla="*/ 3573787 w 12346893"/>
                <a:gd name="connsiteY29" fmla="*/ 296505 h 812606"/>
                <a:gd name="connsiteX30" fmla="*/ 3579897 w 12346893"/>
                <a:gd name="connsiteY30" fmla="*/ 286993 h 812606"/>
                <a:gd name="connsiteX31" fmla="*/ 4071649 w 12346893"/>
                <a:gd name="connsiteY31" fmla="*/ 3 h 812606"/>
                <a:gd name="connsiteX32" fmla="*/ 4442076 w 12346893"/>
                <a:gd name="connsiteY32" fmla="*/ 148599 h 812606"/>
                <a:gd name="connsiteX33" fmla="*/ 4490282 w 12346893"/>
                <a:gd name="connsiteY33" fmla="*/ 195938 h 812606"/>
                <a:gd name="connsiteX34" fmla="*/ 4494596 w 12346893"/>
                <a:gd name="connsiteY34" fmla="*/ 187314 h 812606"/>
                <a:gd name="connsiteX35" fmla="*/ 4504132 w 12346893"/>
                <a:gd name="connsiteY35" fmla="*/ 204979 h 812606"/>
                <a:gd name="connsiteX36" fmla="*/ 4943961 w 12346893"/>
                <a:gd name="connsiteY36" fmla="*/ 492304 h 812606"/>
                <a:gd name="connsiteX37" fmla="*/ 5209571 w 12346893"/>
                <a:gd name="connsiteY37" fmla="*/ 401517 h 812606"/>
                <a:gd name="connsiteX38" fmla="*/ 5254775 w 12346893"/>
                <a:gd name="connsiteY38" fmla="*/ 363608 h 812606"/>
                <a:gd name="connsiteX39" fmla="*/ 5260352 w 12346893"/>
                <a:gd name="connsiteY39" fmla="*/ 356532 h 812606"/>
                <a:gd name="connsiteX40" fmla="*/ 5294481 w 12346893"/>
                <a:gd name="connsiteY40" fmla="*/ 323694 h 812606"/>
                <a:gd name="connsiteX41" fmla="*/ 5319553 w 12346893"/>
                <a:gd name="connsiteY41" fmla="*/ 296655 h 812606"/>
                <a:gd name="connsiteX42" fmla="*/ 5408614 w 12346893"/>
                <a:gd name="connsiteY42" fmla="*/ 177228 h 812606"/>
                <a:gd name="connsiteX43" fmla="*/ 5372276 w 12346893"/>
                <a:gd name="connsiteY43" fmla="*/ 258677 h 812606"/>
                <a:gd name="connsiteX44" fmla="*/ 5413555 w 12346893"/>
                <a:gd name="connsiteY44" fmla="*/ 229399 h 812606"/>
                <a:gd name="connsiteX45" fmla="*/ 5687128 w 12346893"/>
                <a:gd name="connsiteY45" fmla="*/ 151994 h 812606"/>
                <a:gd name="connsiteX46" fmla="*/ 6057555 w 12346893"/>
                <a:gd name="connsiteY46" fmla="*/ 300590 h 812606"/>
                <a:gd name="connsiteX47" fmla="*/ 6105761 w 12346893"/>
                <a:gd name="connsiteY47" fmla="*/ 347929 h 812606"/>
                <a:gd name="connsiteX48" fmla="*/ 6110075 w 12346893"/>
                <a:gd name="connsiteY48" fmla="*/ 339306 h 812606"/>
                <a:gd name="connsiteX49" fmla="*/ 6119611 w 12346893"/>
                <a:gd name="connsiteY49" fmla="*/ 356970 h 812606"/>
                <a:gd name="connsiteX50" fmla="*/ 6559439 w 12346893"/>
                <a:gd name="connsiteY50" fmla="*/ 644296 h 812606"/>
                <a:gd name="connsiteX51" fmla="*/ 6982502 w 12346893"/>
                <a:gd name="connsiteY51" fmla="*/ 383863 h 812606"/>
                <a:gd name="connsiteX52" fmla="*/ 6982753 w 12346893"/>
                <a:gd name="connsiteY52" fmla="*/ 383454 h 812606"/>
                <a:gd name="connsiteX53" fmla="*/ 6984246 w 12346893"/>
                <a:gd name="connsiteY53" fmla="*/ 380360 h 812606"/>
                <a:gd name="connsiteX54" fmla="*/ 7011032 w 12346893"/>
                <a:gd name="connsiteY54" fmla="*/ 332390 h 812606"/>
                <a:gd name="connsiteX55" fmla="*/ 7024286 w 12346893"/>
                <a:gd name="connsiteY55" fmla="*/ 311755 h 812606"/>
                <a:gd name="connsiteX56" fmla="*/ 7041777 w 12346893"/>
                <a:gd name="connsiteY56" fmla="*/ 271319 h 812606"/>
                <a:gd name="connsiteX57" fmla="*/ 7034085 w 12346893"/>
                <a:gd name="connsiteY57" fmla="*/ 296503 h 812606"/>
                <a:gd name="connsiteX58" fmla="*/ 7040195 w 12346893"/>
                <a:gd name="connsiteY58" fmla="*/ 286991 h 812606"/>
                <a:gd name="connsiteX59" fmla="*/ 7531947 w 12346893"/>
                <a:gd name="connsiteY59" fmla="*/ 1 h 812606"/>
                <a:gd name="connsiteX60" fmla="*/ 7902374 w 12346893"/>
                <a:gd name="connsiteY60" fmla="*/ 148597 h 812606"/>
                <a:gd name="connsiteX61" fmla="*/ 7950580 w 12346893"/>
                <a:gd name="connsiteY61" fmla="*/ 195936 h 812606"/>
                <a:gd name="connsiteX62" fmla="*/ 7954894 w 12346893"/>
                <a:gd name="connsiteY62" fmla="*/ 187312 h 812606"/>
                <a:gd name="connsiteX63" fmla="*/ 7964430 w 12346893"/>
                <a:gd name="connsiteY63" fmla="*/ 204977 h 812606"/>
                <a:gd name="connsiteX64" fmla="*/ 8404258 w 12346893"/>
                <a:gd name="connsiteY64" fmla="*/ 492302 h 812606"/>
                <a:gd name="connsiteX65" fmla="*/ 8669869 w 12346893"/>
                <a:gd name="connsiteY65" fmla="*/ 401515 h 812606"/>
                <a:gd name="connsiteX66" fmla="*/ 8715076 w 12346893"/>
                <a:gd name="connsiteY66" fmla="*/ 363604 h 812606"/>
                <a:gd name="connsiteX67" fmla="*/ 8720650 w 12346893"/>
                <a:gd name="connsiteY67" fmla="*/ 356531 h 812606"/>
                <a:gd name="connsiteX68" fmla="*/ 8754770 w 12346893"/>
                <a:gd name="connsiteY68" fmla="*/ 323702 h 812606"/>
                <a:gd name="connsiteX69" fmla="*/ 8779851 w 12346893"/>
                <a:gd name="connsiteY69" fmla="*/ 296653 h 812606"/>
                <a:gd name="connsiteX70" fmla="*/ 8869086 w 12346893"/>
                <a:gd name="connsiteY70" fmla="*/ 159809 h 812606"/>
                <a:gd name="connsiteX71" fmla="*/ 8886596 w 12346893"/>
                <a:gd name="connsiteY71" fmla="*/ 119325 h 812606"/>
                <a:gd name="connsiteX72" fmla="*/ 8868912 w 12346893"/>
                <a:gd name="connsiteY72" fmla="*/ 177226 h 812606"/>
                <a:gd name="connsiteX73" fmla="*/ 8832573 w 12346893"/>
                <a:gd name="connsiteY73" fmla="*/ 258676 h 812606"/>
                <a:gd name="connsiteX74" fmla="*/ 8873853 w 12346893"/>
                <a:gd name="connsiteY74" fmla="*/ 229399 h 812606"/>
                <a:gd name="connsiteX75" fmla="*/ 9147426 w 12346893"/>
                <a:gd name="connsiteY75" fmla="*/ 151993 h 812606"/>
                <a:gd name="connsiteX76" fmla="*/ 9517853 w 12346893"/>
                <a:gd name="connsiteY76" fmla="*/ 300589 h 812606"/>
                <a:gd name="connsiteX77" fmla="*/ 9566059 w 12346893"/>
                <a:gd name="connsiteY77" fmla="*/ 347928 h 812606"/>
                <a:gd name="connsiteX78" fmla="*/ 9570373 w 12346893"/>
                <a:gd name="connsiteY78" fmla="*/ 339305 h 812606"/>
                <a:gd name="connsiteX79" fmla="*/ 9579908 w 12346893"/>
                <a:gd name="connsiteY79" fmla="*/ 356969 h 812606"/>
                <a:gd name="connsiteX80" fmla="*/ 10019738 w 12346893"/>
                <a:gd name="connsiteY80" fmla="*/ 644295 h 812606"/>
                <a:gd name="connsiteX81" fmla="*/ 10442800 w 12346893"/>
                <a:gd name="connsiteY81" fmla="*/ 383862 h 812606"/>
                <a:gd name="connsiteX82" fmla="*/ 10443052 w 12346893"/>
                <a:gd name="connsiteY82" fmla="*/ 383453 h 812606"/>
                <a:gd name="connsiteX83" fmla="*/ 10444544 w 12346893"/>
                <a:gd name="connsiteY83" fmla="*/ 380359 h 812606"/>
                <a:gd name="connsiteX84" fmla="*/ 10471330 w 12346893"/>
                <a:gd name="connsiteY84" fmla="*/ 332389 h 812606"/>
                <a:gd name="connsiteX85" fmla="*/ 10484585 w 12346893"/>
                <a:gd name="connsiteY85" fmla="*/ 311754 h 812606"/>
                <a:gd name="connsiteX86" fmla="*/ 10502074 w 12346893"/>
                <a:gd name="connsiteY86" fmla="*/ 271318 h 812606"/>
                <a:gd name="connsiteX87" fmla="*/ 10494383 w 12346893"/>
                <a:gd name="connsiteY87" fmla="*/ 296502 h 812606"/>
                <a:gd name="connsiteX88" fmla="*/ 10500493 w 12346893"/>
                <a:gd name="connsiteY88" fmla="*/ 286990 h 812606"/>
                <a:gd name="connsiteX89" fmla="*/ 10992245 w 12346893"/>
                <a:gd name="connsiteY89" fmla="*/ 0 h 812606"/>
                <a:gd name="connsiteX90" fmla="*/ 11362672 w 12346893"/>
                <a:gd name="connsiteY90" fmla="*/ 148596 h 812606"/>
                <a:gd name="connsiteX91" fmla="*/ 11410878 w 12346893"/>
                <a:gd name="connsiteY91" fmla="*/ 195935 h 812606"/>
                <a:gd name="connsiteX92" fmla="*/ 11415192 w 12346893"/>
                <a:gd name="connsiteY92" fmla="*/ 187311 h 812606"/>
                <a:gd name="connsiteX93" fmla="*/ 11424728 w 12346893"/>
                <a:gd name="connsiteY93" fmla="*/ 204976 h 812606"/>
                <a:gd name="connsiteX94" fmla="*/ 11864557 w 12346893"/>
                <a:gd name="connsiteY94" fmla="*/ 492302 h 812606"/>
                <a:gd name="connsiteX95" fmla="*/ 12329384 w 12346893"/>
                <a:gd name="connsiteY95" fmla="*/ 159808 h 812606"/>
                <a:gd name="connsiteX96" fmla="*/ 12346893 w 12346893"/>
                <a:gd name="connsiteY96" fmla="*/ 119324 h 812606"/>
                <a:gd name="connsiteX97" fmla="*/ 12329210 w 12346893"/>
                <a:gd name="connsiteY97" fmla="*/ 177225 h 812606"/>
                <a:gd name="connsiteX98" fmla="*/ 11735544 w 12346893"/>
                <a:gd name="connsiteY98" fmla="*/ 660610 h 812606"/>
                <a:gd name="connsiteX99" fmla="*/ 11365117 w 12346893"/>
                <a:gd name="connsiteY99" fmla="*/ 512014 h 812606"/>
                <a:gd name="connsiteX100" fmla="*/ 11316911 w 12346893"/>
                <a:gd name="connsiteY100" fmla="*/ 464675 h 812606"/>
                <a:gd name="connsiteX101" fmla="*/ 11312596 w 12346893"/>
                <a:gd name="connsiteY101" fmla="*/ 473298 h 812606"/>
                <a:gd name="connsiteX102" fmla="*/ 11303061 w 12346893"/>
                <a:gd name="connsiteY102" fmla="*/ 455634 h 812606"/>
                <a:gd name="connsiteX103" fmla="*/ 10863232 w 12346893"/>
                <a:gd name="connsiteY103" fmla="*/ 168308 h 812606"/>
                <a:gd name="connsiteX104" fmla="*/ 10440170 w 12346893"/>
                <a:gd name="connsiteY104" fmla="*/ 428741 h 812606"/>
                <a:gd name="connsiteX105" fmla="*/ 10439918 w 12346893"/>
                <a:gd name="connsiteY105" fmla="*/ 429150 h 812606"/>
                <a:gd name="connsiteX106" fmla="*/ 10438426 w 12346893"/>
                <a:gd name="connsiteY106" fmla="*/ 432244 h 812606"/>
                <a:gd name="connsiteX107" fmla="*/ 10411639 w 12346893"/>
                <a:gd name="connsiteY107" fmla="*/ 480214 h 812606"/>
                <a:gd name="connsiteX108" fmla="*/ 10398385 w 12346893"/>
                <a:gd name="connsiteY108" fmla="*/ 500849 h 812606"/>
                <a:gd name="connsiteX109" fmla="*/ 10380895 w 12346893"/>
                <a:gd name="connsiteY109" fmla="*/ 541285 h 812606"/>
                <a:gd name="connsiteX110" fmla="*/ 10388586 w 12346893"/>
                <a:gd name="connsiteY110" fmla="*/ 516101 h 812606"/>
                <a:gd name="connsiteX111" fmla="*/ 10382477 w 12346893"/>
                <a:gd name="connsiteY111" fmla="*/ 525613 h 812606"/>
                <a:gd name="connsiteX112" fmla="*/ 9890724 w 12346893"/>
                <a:gd name="connsiteY112" fmla="*/ 812603 h 812606"/>
                <a:gd name="connsiteX113" fmla="*/ 9520297 w 12346893"/>
                <a:gd name="connsiteY113" fmla="*/ 664007 h 812606"/>
                <a:gd name="connsiteX114" fmla="*/ 9472091 w 12346893"/>
                <a:gd name="connsiteY114" fmla="*/ 616668 h 812606"/>
                <a:gd name="connsiteX115" fmla="*/ 9467777 w 12346893"/>
                <a:gd name="connsiteY115" fmla="*/ 625292 h 812606"/>
                <a:gd name="connsiteX116" fmla="*/ 9458242 w 12346893"/>
                <a:gd name="connsiteY116" fmla="*/ 607627 h 812606"/>
                <a:gd name="connsiteX117" fmla="*/ 9018413 w 12346893"/>
                <a:gd name="connsiteY117" fmla="*/ 320302 h 812606"/>
                <a:gd name="connsiteX118" fmla="*/ 8752802 w 12346893"/>
                <a:gd name="connsiteY118" fmla="*/ 411089 h 812606"/>
                <a:gd name="connsiteX119" fmla="*/ 8707595 w 12346893"/>
                <a:gd name="connsiteY119" fmla="*/ 449000 h 812606"/>
                <a:gd name="connsiteX120" fmla="*/ 8702022 w 12346893"/>
                <a:gd name="connsiteY120" fmla="*/ 456073 h 812606"/>
                <a:gd name="connsiteX121" fmla="*/ 8667901 w 12346893"/>
                <a:gd name="connsiteY121" fmla="*/ 488902 h 812606"/>
                <a:gd name="connsiteX122" fmla="*/ 8642820 w 12346893"/>
                <a:gd name="connsiteY122" fmla="*/ 515951 h 812606"/>
                <a:gd name="connsiteX123" fmla="*/ 8553585 w 12346893"/>
                <a:gd name="connsiteY123" fmla="*/ 652795 h 812606"/>
                <a:gd name="connsiteX124" fmla="*/ 8536075 w 12346893"/>
                <a:gd name="connsiteY124" fmla="*/ 693279 h 812606"/>
                <a:gd name="connsiteX125" fmla="*/ 8553759 w 12346893"/>
                <a:gd name="connsiteY125" fmla="*/ 635378 h 812606"/>
                <a:gd name="connsiteX126" fmla="*/ 8590098 w 12346893"/>
                <a:gd name="connsiteY126" fmla="*/ 553928 h 812606"/>
                <a:gd name="connsiteX127" fmla="*/ 8548818 w 12346893"/>
                <a:gd name="connsiteY127" fmla="*/ 583206 h 812606"/>
                <a:gd name="connsiteX128" fmla="*/ 8275246 w 12346893"/>
                <a:gd name="connsiteY128" fmla="*/ 660611 h 812606"/>
                <a:gd name="connsiteX129" fmla="*/ 7904819 w 12346893"/>
                <a:gd name="connsiteY129" fmla="*/ 512015 h 812606"/>
                <a:gd name="connsiteX130" fmla="*/ 7856612 w 12346893"/>
                <a:gd name="connsiteY130" fmla="*/ 464676 h 812606"/>
                <a:gd name="connsiteX131" fmla="*/ 7852299 w 12346893"/>
                <a:gd name="connsiteY131" fmla="*/ 473299 h 812606"/>
                <a:gd name="connsiteX132" fmla="*/ 7842763 w 12346893"/>
                <a:gd name="connsiteY132" fmla="*/ 455635 h 812606"/>
                <a:gd name="connsiteX133" fmla="*/ 7402933 w 12346893"/>
                <a:gd name="connsiteY133" fmla="*/ 168309 h 812606"/>
                <a:gd name="connsiteX134" fmla="*/ 6979871 w 12346893"/>
                <a:gd name="connsiteY134" fmla="*/ 428742 h 812606"/>
                <a:gd name="connsiteX135" fmla="*/ 6979620 w 12346893"/>
                <a:gd name="connsiteY135" fmla="*/ 429151 h 812606"/>
                <a:gd name="connsiteX136" fmla="*/ 6978128 w 12346893"/>
                <a:gd name="connsiteY136" fmla="*/ 432245 h 812606"/>
                <a:gd name="connsiteX137" fmla="*/ 6951342 w 12346893"/>
                <a:gd name="connsiteY137" fmla="*/ 480215 h 812606"/>
                <a:gd name="connsiteX138" fmla="*/ 6938086 w 12346893"/>
                <a:gd name="connsiteY138" fmla="*/ 500850 h 812606"/>
                <a:gd name="connsiteX139" fmla="*/ 6920597 w 12346893"/>
                <a:gd name="connsiteY139" fmla="*/ 541286 h 812606"/>
                <a:gd name="connsiteX140" fmla="*/ 6928288 w 12346893"/>
                <a:gd name="connsiteY140" fmla="*/ 516102 h 812606"/>
                <a:gd name="connsiteX141" fmla="*/ 6922178 w 12346893"/>
                <a:gd name="connsiteY141" fmla="*/ 525614 h 812606"/>
                <a:gd name="connsiteX142" fmla="*/ 6430427 w 12346893"/>
                <a:gd name="connsiteY142" fmla="*/ 812604 h 812606"/>
                <a:gd name="connsiteX143" fmla="*/ 6059999 w 12346893"/>
                <a:gd name="connsiteY143" fmla="*/ 664008 h 812606"/>
                <a:gd name="connsiteX144" fmla="*/ 6011793 w 12346893"/>
                <a:gd name="connsiteY144" fmla="*/ 616669 h 812606"/>
                <a:gd name="connsiteX145" fmla="*/ 6007479 w 12346893"/>
                <a:gd name="connsiteY145" fmla="*/ 625293 h 812606"/>
                <a:gd name="connsiteX146" fmla="*/ 5997944 w 12346893"/>
                <a:gd name="connsiteY146" fmla="*/ 607628 h 812606"/>
                <a:gd name="connsiteX147" fmla="*/ 5558114 w 12346893"/>
                <a:gd name="connsiteY147" fmla="*/ 320302 h 812606"/>
                <a:gd name="connsiteX148" fmla="*/ 5292505 w 12346893"/>
                <a:gd name="connsiteY148" fmla="*/ 411089 h 812606"/>
                <a:gd name="connsiteX149" fmla="*/ 5247300 w 12346893"/>
                <a:gd name="connsiteY149" fmla="*/ 448999 h 812606"/>
                <a:gd name="connsiteX150" fmla="*/ 5241724 w 12346893"/>
                <a:gd name="connsiteY150" fmla="*/ 456075 h 812606"/>
                <a:gd name="connsiteX151" fmla="*/ 5207594 w 12346893"/>
                <a:gd name="connsiteY151" fmla="*/ 488913 h 812606"/>
                <a:gd name="connsiteX152" fmla="*/ 5182522 w 12346893"/>
                <a:gd name="connsiteY152" fmla="*/ 515952 h 812606"/>
                <a:gd name="connsiteX153" fmla="*/ 5129799 w 12346893"/>
                <a:gd name="connsiteY153" fmla="*/ 553930 h 812606"/>
                <a:gd name="connsiteX154" fmla="*/ 5088520 w 12346893"/>
                <a:gd name="connsiteY154" fmla="*/ 583208 h 812606"/>
                <a:gd name="connsiteX155" fmla="*/ 4814948 w 12346893"/>
                <a:gd name="connsiteY155" fmla="*/ 660613 h 812606"/>
                <a:gd name="connsiteX156" fmla="*/ 4444521 w 12346893"/>
                <a:gd name="connsiteY156" fmla="*/ 512017 h 812606"/>
                <a:gd name="connsiteX157" fmla="*/ 4396314 w 12346893"/>
                <a:gd name="connsiteY157" fmla="*/ 464678 h 812606"/>
                <a:gd name="connsiteX158" fmla="*/ 4392001 w 12346893"/>
                <a:gd name="connsiteY158" fmla="*/ 473301 h 812606"/>
                <a:gd name="connsiteX159" fmla="*/ 4382465 w 12346893"/>
                <a:gd name="connsiteY159" fmla="*/ 455637 h 812606"/>
                <a:gd name="connsiteX160" fmla="*/ 3942636 w 12346893"/>
                <a:gd name="connsiteY160" fmla="*/ 168311 h 812606"/>
                <a:gd name="connsiteX161" fmla="*/ 3519574 w 12346893"/>
                <a:gd name="connsiteY161" fmla="*/ 428744 h 812606"/>
                <a:gd name="connsiteX162" fmla="*/ 3519322 w 12346893"/>
                <a:gd name="connsiteY162" fmla="*/ 429153 h 812606"/>
                <a:gd name="connsiteX163" fmla="*/ 3517830 w 12346893"/>
                <a:gd name="connsiteY163" fmla="*/ 432247 h 812606"/>
                <a:gd name="connsiteX164" fmla="*/ 3491044 w 12346893"/>
                <a:gd name="connsiteY164" fmla="*/ 480217 h 812606"/>
                <a:gd name="connsiteX165" fmla="*/ 3477788 w 12346893"/>
                <a:gd name="connsiteY165" fmla="*/ 500852 h 812606"/>
                <a:gd name="connsiteX166" fmla="*/ 3460299 w 12346893"/>
                <a:gd name="connsiteY166" fmla="*/ 541288 h 812606"/>
                <a:gd name="connsiteX167" fmla="*/ 3467991 w 12346893"/>
                <a:gd name="connsiteY167" fmla="*/ 516104 h 812606"/>
                <a:gd name="connsiteX168" fmla="*/ 3461880 w 12346893"/>
                <a:gd name="connsiteY168" fmla="*/ 525616 h 812606"/>
                <a:gd name="connsiteX169" fmla="*/ 2970129 w 12346893"/>
                <a:gd name="connsiteY169" fmla="*/ 812606 h 812606"/>
                <a:gd name="connsiteX170" fmla="*/ 2599702 w 12346893"/>
                <a:gd name="connsiteY170" fmla="*/ 664010 h 812606"/>
                <a:gd name="connsiteX171" fmla="*/ 2551495 w 12346893"/>
                <a:gd name="connsiteY171" fmla="*/ 616671 h 812606"/>
                <a:gd name="connsiteX172" fmla="*/ 2547182 w 12346893"/>
                <a:gd name="connsiteY172" fmla="*/ 625295 h 812606"/>
                <a:gd name="connsiteX173" fmla="*/ 2537646 w 12346893"/>
                <a:gd name="connsiteY173" fmla="*/ 607630 h 812606"/>
                <a:gd name="connsiteX174" fmla="*/ 2097817 w 12346893"/>
                <a:gd name="connsiteY174" fmla="*/ 320304 h 812606"/>
                <a:gd name="connsiteX175" fmla="*/ 1832207 w 12346893"/>
                <a:gd name="connsiteY175" fmla="*/ 411091 h 812606"/>
                <a:gd name="connsiteX176" fmla="*/ 1787003 w 12346893"/>
                <a:gd name="connsiteY176" fmla="*/ 449001 h 812606"/>
                <a:gd name="connsiteX177" fmla="*/ 1747297 w 12346893"/>
                <a:gd name="connsiteY177" fmla="*/ 488915 h 812606"/>
                <a:gd name="connsiteX178" fmla="*/ 1722225 w 12346893"/>
                <a:gd name="connsiteY178" fmla="*/ 515954 h 812606"/>
                <a:gd name="connsiteX179" fmla="*/ 1669501 w 12346893"/>
                <a:gd name="connsiteY179" fmla="*/ 553933 h 812606"/>
                <a:gd name="connsiteX180" fmla="*/ 1628223 w 12346893"/>
                <a:gd name="connsiteY180" fmla="*/ 583210 h 812606"/>
                <a:gd name="connsiteX181" fmla="*/ 1354650 w 12346893"/>
                <a:gd name="connsiteY181" fmla="*/ 660615 h 812606"/>
                <a:gd name="connsiteX182" fmla="*/ 984223 w 12346893"/>
                <a:gd name="connsiteY182" fmla="*/ 512019 h 812606"/>
                <a:gd name="connsiteX183" fmla="*/ 936017 w 12346893"/>
                <a:gd name="connsiteY183" fmla="*/ 464680 h 812606"/>
                <a:gd name="connsiteX184" fmla="*/ 931703 w 12346893"/>
                <a:gd name="connsiteY184" fmla="*/ 473303 h 812606"/>
                <a:gd name="connsiteX185" fmla="*/ 922167 w 12346893"/>
                <a:gd name="connsiteY185" fmla="*/ 455639 h 812606"/>
                <a:gd name="connsiteX186" fmla="*/ 482338 w 12346893"/>
                <a:gd name="connsiteY186" fmla="*/ 168313 h 812606"/>
                <a:gd name="connsiteX187" fmla="*/ 59276 w 12346893"/>
                <a:gd name="connsiteY187" fmla="*/ 428746 h 812606"/>
                <a:gd name="connsiteX188" fmla="*/ 59024 w 12346893"/>
                <a:gd name="connsiteY188" fmla="*/ 429155 h 812606"/>
                <a:gd name="connsiteX189" fmla="*/ 30746 w 12346893"/>
                <a:gd name="connsiteY189" fmla="*/ 480219 h 812606"/>
                <a:gd name="connsiteX190" fmla="*/ 17490 w 12346893"/>
                <a:gd name="connsiteY190" fmla="*/ 500854 h 812606"/>
                <a:gd name="connsiteX191" fmla="*/ 1 w 12346893"/>
                <a:gd name="connsiteY191" fmla="*/ 541290 h 812606"/>
                <a:gd name="connsiteX192" fmla="*/ 7693 w 12346893"/>
                <a:gd name="connsiteY192" fmla="*/ 516106 h 812606"/>
                <a:gd name="connsiteX193" fmla="*/ 1582 w 12346893"/>
                <a:gd name="connsiteY193" fmla="*/ 525618 h 812606"/>
                <a:gd name="connsiteX0" fmla="*/ 90434 w 12346891"/>
                <a:gd name="connsiteY0" fmla="*/ 332394 h 812606"/>
                <a:gd name="connsiteX1" fmla="*/ 103689 w 12346891"/>
                <a:gd name="connsiteY1" fmla="*/ 311759 h 812606"/>
                <a:gd name="connsiteX2" fmla="*/ 121179 w 12346891"/>
                <a:gd name="connsiteY2" fmla="*/ 271323 h 812606"/>
                <a:gd name="connsiteX3" fmla="*/ 113487 w 12346891"/>
                <a:gd name="connsiteY3" fmla="*/ 296507 h 812606"/>
                <a:gd name="connsiteX4" fmla="*/ 119597 w 12346891"/>
                <a:gd name="connsiteY4" fmla="*/ 286995 h 812606"/>
                <a:gd name="connsiteX5" fmla="*/ 611349 w 12346891"/>
                <a:gd name="connsiteY5" fmla="*/ 5 h 812606"/>
                <a:gd name="connsiteX6" fmla="*/ 981776 w 12346891"/>
                <a:gd name="connsiteY6" fmla="*/ 148601 h 812606"/>
                <a:gd name="connsiteX7" fmla="*/ 1029982 w 12346891"/>
                <a:gd name="connsiteY7" fmla="*/ 195940 h 812606"/>
                <a:gd name="connsiteX8" fmla="*/ 1034296 w 12346891"/>
                <a:gd name="connsiteY8" fmla="*/ 187316 h 812606"/>
                <a:gd name="connsiteX9" fmla="*/ 1043832 w 12346891"/>
                <a:gd name="connsiteY9" fmla="*/ 204981 h 812606"/>
                <a:gd name="connsiteX10" fmla="*/ 1483661 w 12346891"/>
                <a:gd name="connsiteY10" fmla="*/ 492306 h 812606"/>
                <a:gd name="connsiteX11" fmla="*/ 1749271 w 12346891"/>
                <a:gd name="connsiteY11" fmla="*/ 401519 h 812606"/>
                <a:gd name="connsiteX12" fmla="*/ 1794475 w 12346891"/>
                <a:gd name="connsiteY12" fmla="*/ 363610 h 812606"/>
                <a:gd name="connsiteX13" fmla="*/ 1800052 w 12346891"/>
                <a:gd name="connsiteY13" fmla="*/ 356534 h 812606"/>
                <a:gd name="connsiteX14" fmla="*/ 1834181 w 12346891"/>
                <a:gd name="connsiteY14" fmla="*/ 323696 h 812606"/>
                <a:gd name="connsiteX15" fmla="*/ 1911977 w 12346891"/>
                <a:gd name="connsiteY15" fmla="*/ 258678 h 812606"/>
                <a:gd name="connsiteX16" fmla="*/ 1953255 w 12346891"/>
                <a:gd name="connsiteY16" fmla="*/ 229401 h 812606"/>
                <a:gd name="connsiteX17" fmla="*/ 2226828 w 12346891"/>
                <a:gd name="connsiteY17" fmla="*/ 151996 h 812606"/>
                <a:gd name="connsiteX18" fmla="*/ 2597255 w 12346891"/>
                <a:gd name="connsiteY18" fmla="*/ 300592 h 812606"/>
                <a:gd name="connsiteX19" fmla="*/ 2645461 w 12346891"/>
                <a:gd name="connsiteY19" fmla="*/ 347931 h 812606"/>
                <a:gd name="connsiteX20" fmla="*/ 2649775 w 12346891"/>
                <a:gd name="connsiteY20" fmla="*/ 339308 h 812606"/>
                <a:gd name="connsiteX21" fmla="*/ 2659311 w 12346891"/>
                <a:gd name="connsiteY21" fmla="*/ 356972 h 812606"/>
                <a:gd name="connsiteX22" fmla="*/ 3099140 w 12346891"/>
                <a:gd name="connsiteY22" fmla="*/ 644298 h 812606"/>
                <a:gd name="connsiteX23" fmla="*/ 3522202 w 12346891"/>
                <a:gd name="connsiteY23" fmla="*/ 383865 h 812606"/>
                <a:gd name="connsiteX24" fmla="*/ 3522454 w 12346891"/>
                <a:gd name="connsiteY24" fmla="*/ 383456 h 812606"/>
                <a:gd name="connsiteX25" fmla="*/ 3550732 w 12346891"/>
                <a:gd name="connsiteY25" fmla="*/ 332392 h 812606"/>
                <a:gd name="connsiteX26" fmla="*/ 3581477 w 12346891"/>
                <a:gd name="connsiteY26" fmla="*/ 271321 h 812606"/>
                <a:gd name="connsiteX27" fmla="*/ 3573785 w 12346891"/>
                <a:gd name="connsiteY27" fmla="*/ 296505 h 812606"/>
                <a:gd name="connsiteX28" fmla="*/ 3579895 w 12346891"/>
                <a:gd name="connsiteY28" fmla="*/ 286993 h 812606"/>
                <a:gd name="connsiteX29" fmla="*/ 4071647 w 12346891"/>
                <a:gd name="connsiteY29" fmla="*/ 3 h 812606"/>
                <a:gd name="connsiteX30" fmla="*/ 4442074 w 12346891"/>
                <a:gd name="connsiteY30" fmla="*/ 148599 h 812606"/>
                <a:gd name="connsiteX31" fmla="*/ 4490280 w 12346891"/>
                <a:gd name="connsiteY31" fmla="*/ 195938 h 812606"/>
                <a:gd name="connsiteX32" fmla="*/ 4494594 w 12346891"/>
                <a:gd name="connsiteY32" fmla="*/ 187314 h 812606"/>
                <a:gd name="connsiteX33" fmla="*/ 4504130 w 12346891"/>
                <a:gd name="connsiteY33" fmla="*/ 204979 h 812606"/>
                <a:gd name="connsiteX34" fmla="*/ 4943959 w 12346891"/>
                <a:gd name="connsiteY34" fmla="*/ 492304 h 812606"/>
                <a:gd name="connsiteX35" fmla="*/ 5209569 w 12346891"/>
                <a:gd name="connsiteY35" fmla="*/ 401517 h 812606"/>
                <a:gd name="connsiteX36" fmla="*/ 5254773 w 12346891"/>
                <a:gd name="connsiteY36" fmla="*/ 363608 h 812606"/>
                <a:gd name="connsiteX37" fmla="*/ 5260350 w 12346891"/>
                <a:gd name="connsiteY37" fmla="*/ 356532 h 812606"/>
                <a:gd name="connsiteX38" fmla="*/ 5294479 w 12346891"/>
                <a:gd name="connsiteY38" fmla="*/ 323694 h 812606"/>
                <a:gd name="connsiteX39" fmla="*/ 5319551 w 12346891"/>
                <a:gd name="connsiteY39" fmla="*/ 296655 h 812606"/>
                <a:gd name="connsiteX40" fmla="*/ 5408612 w 12346891"/>
                <a:gd name="connsiteY40" fmla="*/ 177228 h 812606"/>
                <a:gd name="connsiteX41" fmla="*/ 5372274 w 12346891"/>
                <a:gd name="connsiteY41" fmla="*/ 258677 h 812606"/>
                <a:gd name="connsiteX42" fmla="*/ 5413553 w 12346891"/>
                <a:gd name="connsiteY42" fmla="*/ 229399 h 812606"/>
                <a:gd name="connsiteX43" fmla="*/ 5687126 w 12346891"/>
                <a:gd name="connsiteY43" fmla="*/ 151994 h 812606"/>
                <a:gd name="connsiteX44" fmla="*/ 6057553 w 12346891"/>
                <a:gd name="connsiteY44" fmla="*/ 300590 h 812606"/>
                <a:gd name="connsiteX45" fmla="*/ 6105759 w 12346891"/>
                <a:gd name="connsiteY45" fmla="*/ 347929 h 812606"/>
                <a:gd name="connsiteX46" fmla="*/ 6110073 w 12346891"/>
                <a:gd name="connsiteY46" fmla="*/ 339306 h 812606"/>
                <a:gd name="connsiteX47" fmla="*/ 6119609 w 12346891"/>
                <a:gd name="connsiteY47" fmla="*/ 356970 h 812606"/>
                <a:gd name="connsiteX48" fmla="*/ 6559437 w 12346891"/>
                <a:gd name="connsiteY48" fmla="*/ 644296 h 812606"/>
                <a:gd name="connsiteX49" fmla="*/ 6982500 w 12346891"/>
                <a:gd name="connsiteY49" fmla="*/ 383863 h 812606"/>
                <a:gd name="connsiteX50" fmla="*/ 6982751 w 12346891"/>
                <a:gd name="connsiteY50" fmla="*/ 383454 h 812606"/>
                <a:gd name="connsiteX51" fmla="*/ 6984244 w 12346891"/>
                <a:gd name="connsiteY51" fmla="*/ 380360 h 812606"/>
                <a:gd name="connsiteX52" fmla="*/ 7011030 w 12346891"/>
                <a:gd name="connsiteY52" fmla="*/ 332390 h 812606"/>
                <a:gd name="connsiteX53" fmla="*/ 7024284 w 12346891"/>
                <a:gd name="connsiteY53" fmla="*/ 311755 h 812606"/>
                <a:gd name="connsiteX54" fmla="*/ 7041775 w 12346891"/>
                <a:gd name="connsiteY54" fmla="*/ 271319 h 812606"/>
                <a:gd name="connsiteX55" fmla="*/ 7034083 w 12346891"/>
                <a:gd name="connsiteY55" fmla="*/ 296503 h 812606"/>
                <a:gd name="connsiteX56" fmla="*/ 7040193 w 12346891"/>
                <a:gd name="connsiteY56" fmla="*/ 286991 h 812606"/>
                <a:gd name="connsiteX57" fmla="*/ 7531945 w 12346891"/>
                <a:gd name="connsiteY57" fmla="*/ 1 h 812606"/>
                <a:gd name="connsiteX58" fmla="*/ 7902372 w 12346891"/>
                <a:gd name="connsiteY58" fmla="*/ 148597 h 812606"/>
                <a:gd name="connsiteX59" fmla="*/ 7950578 w 12346891"/>
                <a:gd name="connsiteY59" fmla="*/ 195936 h 812606"/>
                <a:gd name="connsiteX60" fmla="*/ 7954892 w 12346891"/>
                <a:gd name="connsiteY60" fmla="*/ 187312 h 812606"/>
                <a:gd name="connsiteX61" fmla="*/ 7964428 w 12346891"/>
                <a:gd name="connsiteY61" fmla="*/ 204977 h 812606"/>
                <a:gd name="connsiteX62" fmla="*/ 8404256 w 12346891"/>
                <a:gd name="connsiteY62" fmla="*/ 492302 h 812606"/>
                <a:gd name="connsiteX63" fmla="*/ 8669867 w 12346891"/>
                <a:gd name="connsiteY63" fmla="*/ 401515 h 812606"/>
                <a:gd name="connsiteX64" fmla="*/ 8715074 w 12346891"/>
                <a:gd name="connsiteY64" fmla="*/ 363604 h 812606"/>
                <a:gd name="connsiteX65" fmla="*/ 8720648 w 12346891"/>
                <a:gd name="connsiteY65" fmla="*/ 356531 h 812606"/>
                <a:gd name="connsiteX66" fmla="*/ 8754768 w 12346891"/>
                <a:gd name="connsiteY66" fmla="*/ 323702 h 812606"/>
                <a:gd name="connsiteX67" fmla="*/ 8779849 w 12346891"/>
                <a:gd name="connsiteY67" fmla="*/ 296653 h 812606"/>
                <a:gd name="connsiteX68" fmla="*/ 8869084 w 12346891"/>
                <a:gd name="connsiteY68" fmla="*/ 159809 h 812606"/>
                <a:gd name="connsiteX69" fmla="*/ 8886594 w 12346891"/>
                <a:gd name="connsiteY69" fmla="*/ 119325 h 812606"/>
                <a:gd name="connsiteX70" fmla="*/ 8868910 w 12346891"/>
                <a:gd name="connsiteY70" fmla="*/ 177226 h 812606"/>
                <a:gd name="connsiteX71" fmla="*/ 8832571 w 12346891"/>
                <a:gd name="connsiteY71" fmla="*/ 258676 h 812606"/>
                <a:gd name="connsiteX72" fmla="*/ 8873851 w 12346891"/>
                <a:gd name="connsiteY72" fmla="*/ 229399 h 812606"/>
                <a:gd name="connsiteX73" fmla="*/ 9147424 w 12346891"/>
                <a:gd name="connsiteY73" fmla="*/ 151993 h 812606"/>
                <a:gd name="connsiteX74" fmla="*/ 9517851 w 12346891"/>
                <a:gd name="connsiteY74" fmla="*/ 300589 h 812606"/>
                <a:gd name="connsiteX75" fmla="*/ 9566057 w 12346891"/>
                <a:gd name="connsiteY75" fmla="*/ 347928 h 812606"/>
                <a:gd name="connsiteX76" fmla="*/ 9570371 w 12346891"/>
                <a:gd name="connsiteY76" fmla="*/ 339305 h 812606"/>
                <a:gd name="connsiteX77" fmla="*/ 9579906 w 12346891"/>
                <a:gd name="connsiteY77" fmla="*/ 356969 h 812606"/>
                <a:gd name="connsiteX78" fmla="*/ 10019736 w 12346891"/>
                <a:gd name="connsiteY78" fmla="*/ 644295 h 812606"/>
                <a:gd name="connsiteX79" fmla="*/ 10442798 w 12346891"/>
                <a:gd name="connsiteY79" fmla="*/ 383862 h 812606"/>
                <a:gd name="connsiteX80" fmla="*/ 10443050 w 12346891"/>
                <a:gd name="connsiteY80" fmla="*/ 383453 h 812606"/>
                <a:gd name="connsiteX81" fmla="*/ 10444542 w 12346891"/>
                <a:gd name="connsiteY81" fmla="*/ 380359 h 812606"/>
                <a:gd name="connsiteX82" fmla="*/ 10471328 w 12346891"/>
                <a:gd name="connsiteY82" fmla="*/ 332389 h 812606"/>
                <a:gd name="connsiteX83" fmla="*/ 10484583 w 12346891"/>
                <a:gd name="connsiteY83" fmla="*/ 311754 h 812606"/>
                <a:gd name="connsiteX84" fmla="*/ 10502072 w 12346891"/>
                <a:gd name="connsiteY84" fmla="*/ 271318 h 812606"/>
                <a:gd name="connsiteX85" fmla="*/ 10494381 w 12346891"/>
                <a:gd name="connsiteY85" fmla="*/ 296502 h 812606"/>
                <a:gd name="connsiteX86" fmla="*/ 10500491 w 12346891"/>
                <a:gd name="connsiteY86" fmla="*/ 286990 h 812606"/>
                <a:gd name="connsiteX87" fmla="*/ 10992243 w 12346891"/>
                <a:gd name="connsiteY87" fmla="*/ 0 h 812606"/>
                <a:gd name="connsiteX88" fmla="*/ 11362670 w 12346891"/>
                <a:gd name="connsiteY88" fmla="*/ 148596 h 812606"/>
                <a:gd name="connsiteX89" fmla="*/ 11410876 w 12346891"/>
                <a:gd name="connsiteY89" fmla="*/ 195935 h 812606"/>
                <a:gd name="connsiteX90" fmla="*/ 11415190 w 12346891"/>
                <a:gd name="connsiteY90" fmla="*/ 187311 h 812606"/>
                <a:gd name="connsiteX91" fmla="*/ 11424726 w 12346891"/>
                <a:gd name="connsiteY91" fmla="*/ 204976 h 812606"/>
                <a:gd name="connsiteX92" fmla="*/ 11864555 w 12346891"/>
                <a:gd name="connsiteY92" fmla="*/ 492302 h 812606"/>
                <a:gd name="connsiteX93" fmla="*/ 12329382 w 12346891"/>
                <a:gd name="connsiteY93" fmla="*/ 159808 h 812606"/>
                <a:gd name="connsiteX94" fmla="*/ 12346891 w 12346891"/>
                <a:gd name="connsiteY94" fmla="*/ 119324 h 812606"/>
                <a:gd name="connsiteX95" fmla="*/ 12329208 w 12346891"/>
                <a:gd name="connsiteY95" fmla="*/ 177225 h 812606"/>
                <a:gd name="connsiteX96" fmla="*/ 11735542 w 12346891"/>
                <a:gd name="connsiteY96" fmla="*/ 660610 h 812606"/>
                <a:gd name="connsiteX97" fmla="*/ 11365115 w 12346891"/>
                <a:gd name="connsiteY97" fmla="*/ 512014 h 812606"/>
                <a:gd name="connsiteX98" fmla="*/ 11316909 w 12346891"/>
                <a:gd name="connsiteY98" fmla="*/ 464675 h 812606"/>
                <a:gd name="connsiteX99" fmla="*/ 11312594 w 12346891"/>
                <a:gd name="connsiteY99" fmla="*/ 473298 h 812606"/>
                <a:gd name="connsiteX100" fmla="*/ 11303059 w 12346891"/>
                <a:gd name="connsiteY100" fmla="*/ 455634 h 812606"/>
                <a:gd name="connsiteX101" fmla="*/ 10863230 w 12346891"/>
                <a:gd name="connsiteY101" fmla="*/ 168308 h 812606"/>
                <a:gd name="connsiteX102" fmla="*/ 10440168 w 12346891"/>
                <a:gd name="connsiteY102" fmla="*/ 428741 h 812606"/>
                <a:gd name="connsiteX103" fmla="*/ 10439916 w 12346891"/>
                <a:gd name="connsiteY103" fmla="*/ 429150 h 812606"/>
                <a:gd name="connsiteX104" fmla="*/ 10438424 w 12346891"/>
                <a:gd name="connsiteY104" fmla="*/ 432244 h 812606"/>
                <a:gd name="connsiteX105" fmla="*/ 10411637 w 12346891"/>
                <a:gd name="connsiteY105" fmla="*/ 480214 h 812606"/>
                <a:gd name="connsiteX106" fmla="*/ 10398383 w 12346891"/>
                <a:gd name="connsiteY106" fmla="*/ 500849 h 812606"/>
                <a:gd name="connsiteX107" fmla="*/ 10380893 w 12346891"/>
                <a:gd name="connsiteY107" fmla="*/ 541285 h 812606"/>
                <a:gd name="connsiteX108" fmla="*/ 10388584 w 12346891"/>
                <a:gd name="connsiteY108" fmla="*/ 516101 h 812606"/>
                <a:gd name="connsiteX109" fmla="*/ 10382475 w 12346891"/>
                <a:gd name="connsiteY109" fmla="*/ 525613 h 812606"/>
                <a:gd name="connsiteX110" fmla="*/ 9890722 w 12346891"/>
                <a:gd name="connsiteY110" fmla="*/ 812603 h 812606"/>
                <a:gd name="connsiteX111" fmla="*/ 9520295 w 12346891"/>
                <a:gd name="connsiteY111" fmla="*/ 664007 h 812606"/>
                <a:gd name="connsiteX112" fmla="*/ 9472089 w 12346891"/>
                <a:gd name="connsiteY112" fmla="*/ 616668 h 812606"/>
                <a:gd name="connsiteX113" fmla="*/ 9467775 w 12346891"/>
                <a:gd name="connsiteY113" fmla="*/ 625292 h 812606"/>
                <a:gd name="connsiteX114" fmla="*/ 9458240 w 12346891"/>
                <a:gd name="connsiteY114" fmla="*/ 607627 h 812606"/>
                <a:gd name="connsiteX115" fmla="*/ 9018411 w 12346891"/>
                <a:gd name="connsiteY115" fmla="*/ 320302 h 812606"/>
                <a:gd name="connsiteX116" fmla="*/ 8752800 w 12346891"/>
                <a:gd name="connsiteY116" fmla="*/ 411089 h 812606"/>
                <a:gd name="connsiteX117" fmla="*/ 8707593 w 12346891"/>
                <a:gd name="connsiteY117" fmla="*/ 449000 h 812606"/>
                <a:gd name="connsiteX118" fmla="*/ 8702020 w 12346891"/>
                <a:gd name="connsiteY118" fmla="*/ 456073 h 812606"/>
                <a:gd name="connsiteX119" fmla="*/ 8667899 w 12346891"/>
                <a:gd name="connsiteY119" fmla="*/ 488902 h 812606"/>
                <a:gd name="connsiteX120" fmla="*/ 8642818 w 12346891"/>
                <a:gd name="connsiteY120" fmla="*/ 515951 h 812606"/>
                <a:gd name="connsiteX121" fmla="*/ 8553583 w 12346891"/>
                <a:gd name="connsiteY121" fmla="*/ 652795 h 812606"/>
                <a:gd name="connsiteX122" fmla="*/ 8536073 w 12346891"/>
                <a:gd name="connsiteY122" fmla="*/ 693279 h 812606"/>
                <a:gd name="connsiteX123" fmla="*/ 8553757 w 12346891"/>
                <a:gd name="connsiteY123" fmla="*/ 635378 h 812606"/>
                <a:gd name="connsiteX124" fmla="*/ 8590096 w 12346891"/>
                <a:gd name="connsiteY124" fmla="*/ 553928 h 812606"/>
                <a:gd name="connsiteX125" fmla="*/ 8548816 w 12346891"/>
                <a:gd name="connsiteY125" fmla="*/ 583206 h 812606"/>
                <a:gd name="connsiteX126" fmla="*/ 8275244 w 12346891"/>
                <a:gd name="connsiteY126" fmla="*/ 660611 h 812606"/>
                <a:gd name="connsiteX127" fmla="*/ 7904817 w 12346891"/>
                <a:gd name="connsiteY127" fmla="*/ 512015 h 812606"/>
                <a:gd name="connsiteX128" fmla="*/ 7856610 w 12346891"/>
                <a:gd name="connsiteY128" fmla="*/ 464676 h 812606"/>
                <a:gd name="connsiteX129" fmla="*/ 7852297 w 12346891"/>
                <a:gd name="connsiteY129" fmla="*/ 473299 h 812606"/>
                <a:gd name="connsiteX130" fmla="*/ 7842761 w 12346891"/>
                <a:gd name="connsiteY130" fmla="*/ 455635 h 812606"/>
                <a:gd name="connsiteX131" fmla="*/ 7402931 w 12346891"/>
                <a:gd name="connsiteY131" fmla="*/ 168309 h 812606"/>
                <a:gd name="connsiteX132" fmla="*/ 6979869 w 12346891"/>
                <a:gd name="connsiteY132" fmla="*/ 428742 h 812606"/>
                <a:gd name="connsiteX133" fmla="*/ 6979618 w 12346891"/>
                <a:gd name="connsiteY133" fmla="*/ 429151 h 812606"/>
                <a:gd name="connsiteX134" fmla="*/ 6978126 w 12346891"/>
                <a:gd name="connsiteY134" fmla="*/ 432245 h 812606"/>
                <a:gd name="connsiteX135" fmla="*/ 6951340 w 12346891"/>
                <a:gd name="connsiteY135" fmla="*/ 480215 h 812606"/>
                <a:gd name="connsiteX136" fmla="*/ 6938084 w 12346891"/>
                <a:gd name="connsiteY136" fmla="*/ 500850 h 812606"/>
                <a:gd name="connsiteX137" fmla="*/ 6920595 w 12346891"/>
                <a:gd name="connsiteY137" fmla="*/ 541286 h 812606"/>
                <a:gd name="connsiteX138" fmla="*/ 6928286 w 12346891"/>
                <a:gd name="connsiteY138" fmla="*/ 516102 h 812606"/>
                <a:gd name="connsiteX139" fmla="*/ 6922176 w 12346891"/>
                <a:gd name="connsiteY139" fmla="*/ 525614 h 812606"/>
                <a:gd name="connsiteX140" fmla="*/ 6430425 w 12346891"/>
                <a:gd name="connsiteY140" fmla="*/ 812604 h 812606"/>
                <a:gd name="connsiteX141" fmla="*/ 6059997 w 12346891"/>
                <a:gd name="connsiteY141" fmla="*/ 664008 h 812606"/>
                <a:gd name="connsiteX142" fmla="*/ 6011791 w 12346891"/>
                <a:gd name="connsiteY142" fmla="*/ 616669 h 812606"/>
                <a:gd name="connsiteX143" fmla="*/ 6007477 w 12346891"/>
                <a:gd name="connsiteY143" fmla="*/ 625293 h 812606"/>
                <a:gd name="connsiteX144" fmla="*/ 5997942 w 12346891"/>
                <a:gd name="connsiteY144" fmla="*/ 607628 h 812606"/>
                <a:gd name="connsiteX145" fmla="*/ 5558112 w 12346891"/>
                <a:gd name="connsiteY145" fmla="*/ 320302 h 812606"/>
                <a:gd name="connsiteX146" fmla="*/ 5292503 w 12346891"/>
                <a:gd name="connsiteY146" fmla="*/ 411089 h 812606"/>
                <a:gd name="connsiteX147" fmla="*/ 5247298 w 12346891"/>
                <a:gd name="connsiteY147" fmla="*/ 448999 h 812606"/>
                <a:gd name="connsiteX148" fmla="*/ 5241722 w 12346891"/>
                <a:gd name="connsiteY148" fmla="*/ 456075 h 812606"/>
                <a:gd name="connsiteX149" fmla="*/ 5207592 w 12346891"/>
                <a:gd name="connsiteY149" fmla="*/ 488913 h 812606"/>
                <a:gd name="connsiteX150" fmla="*/ 5182520 w 12346891"/>
                <a:gd name="connsiteY150" fmla="*/ 515952 h 812606"/>
                <a:gd name="connsiteX151" fmla="*/ 5129797 w 12346891"/>
                <a:gd name="connsiteY151" fmla="*/ 553930 h 812606"/>
                <a:gd name="connsiteX152" fmla="*/ 5088518 w 12346891"/>
                <a:gd name="connsiteY152" fmla="*/ 583208 h 812606"/>
                <a:gd name="connsiteX153" fmla="*/ 4814946 w 12346891"/>
                <a:gd name="connsiteY153" fmla="*/ 660613 h 812606"/>
                <a:gd name="connsiteX154" fmla="*/ 4444519 w 12346891"/>
                <a:gd name="connsiteY154" fmla="*/ 512017 h 812606"/>
                <a:gd name="connsiteX155" fmla="*/ 4396312 w 12346891"/>
                <a:gd name="connsiteY155" fmla="*/ 464678 h 812606"/>
                <a:gd name="connsiteX156" fmla="*/ 4391999 w 12346891"/>
                <a:gd name="connsiteY156" fmla="*/ 473301 h 812606"/>
                <a:gd name="connsiteX157" fmla="*/ 4382463 w 12346891"/>
                <a:gd name="connsiteY157" fmla="*/ 455637 h 812606"/>
                <a:gd name="connsiteX158" fmla="*/ 3942634 w 12346891"/>
                <a:gd name="connsiteY158" fmla="*/ 168311 h 812606"/>
                <a:gd name="connsiteX159" fmla="*/ 3519572 w 12346891"/>
                <a:gd name="connsiteY159" fmla="*/ 428744 h 812606"/>
                <a:gd name="connsiteX160" fmla="*/ 3519320 w 12346891"/>
                <a:gd name="connsiteY160" fmla="*/ 429153 h 812606"/>
                <a:gd name="connsiteX161" fmla="*/ 3517828 w 12346891"/>
                <a:gd name="connsiteY161" fmla="*/ 432247 h 812606"/>
                <a:gd name="connsiteX162" fmla="*/ 3491042 w 12346891"/>
                <a:gd name="connsiteY162" fmla="*/ 480217 h 812606"/>
                <a:gd name="connsiteX163" fmla="*/ 3477786 w 12346891"/>
                <a:gd name="connsiteY163" fmla="*/ 500852 h 812606"/>
                <a:gd name="connsiteX164" fmla="*/ 3460297 w 12346891"/>
                <a:gd name="connsiteY164" fmla="*/ 541288 h 812606"/>
                <a:gd name="connsiteX165" fmla="*/ 3467989 w 12346891"/>
                <a:gd name="connsiteY165" fmla="*/ 516104 h 812606"/>
                <a:gd name="connsiteX166" fmla="*/ 3461878 w 12346891"/>
                <a:gd name="connsiteY166" fmla="*/ 525616 h 812606"/>
                <a:gd name="connsiteX167" fmla="*/ 2970127 w 12346891"/>
                <a:gd name="connsiteY167" fmla="*/ 812606 h 812606"/>
                <a:gd name="connsiteX168" fmla="*/ 2599700 w 12346891"/>
                <a:gd name="connsiteY168" fmla="*/ 664010 h 812606"/>
                <a:gd name="connsiteX169" fmla="*/ 2551493 w 12346891"/>
                <a:gd name="connsiteY169" fmla="*/ 616671 h 812606"/>
                <a:gd name="connsiteX170" fmla="*/ 2547180 w 12346891"/>
                <a:gd name="connsiteY170" fmla="*/ 625295 h 812606"/>
                <a:gd name="connsiteX171" fmla="*/ 2537644 w 12346891"/>
                <a:gd name="connsiteY171" fmla="*/ 607630 h 812606"/>
                <a:gd name="connsiteX172" fmla="*/ 2097815 w 12346891"/>
                <a:gd name="connsiteY172" fmla="*/ 320304 h 812606"/>
                <a:gd name="connsiteX173" fmla="*/ 1832205 w 12346891"/>
                <a:gd name="connsiteY173" fmla="*/ 411091 h 812606"/>
                <a:gd name="connsiteX174" fmla="*/ 1787001 w 12346891"/>
                <a:gd name="connsiteY174" fmla="*/ 449001 h 812606"/>
                <a:gd name="connsiteX175" fmla="*/ 1747295 w 12346891"/>
                <a:gd name="connsiteY175" fmla="*/ 488915 h 812606"/>
                <a:gd name="connsiteX176" fmla="*/ 1722223 w 12346891"/>
                <a:gd name="connsiteY176" fmla="*/ 515954 h 812606"/>
                <a:gd name="connsiteX177" fmla="*/ 1669499 w 12346891"/>
                <a:gd name="connsiteY177" fmla="*/ 553933 h 812606"/>
                <a:gd name="connsiteX178" fmla="*/ 1628221 w 12346891"/>
                <a:gd name="connsiteY178" fmla="*/ 583210 h 812606"/>
                <a:gd name="connsiteX179" fmla="*/ 1354648 w 12346891"/>
                <a:gd name="connsiteY179" fmla="*/ 660615 h 812606"/>
                <a:gd name="connsiteX180" fmla="*/ 984221 w 12346891"/>
                <a:gd name="connsiteY180" fmla="*/ 512019 h 812606"/>
                <a:gd name="connsiteX181" fmla="*/ 936015 w 12346891"/>
                <a:gd name="connsiteY181" fmla="*/ 464680 h 812606"/>
                <a:gd name="connsiteX182" fmla="*/ 931701 w 12346891"/>
                <a:gd name="connsiteY182" fmla="*/ 473303 h 812606"/>
                <a:gd name="connsiteX183" fmla="*/ 922165 w 12346891"/>
                <a:gd name="connsiteY183" fmla="*/ 455639 h 812606"/>
                <a:gd name="connsiteX184" fmla="*/ 482336 w 12346891"/>
                <a:gd name="connsiteY184" fmla="*/ 168313 h 812606"/>
                <a:gd name="connsiteX185" fmla="*/ 59274 w 12346891"/>
                <a:gd name="connsiteY185" fmla="*/ 428746 h 812606"/>
                <a:gd name="connsiteX186" fmla="*/ 59022 w 12346891"/>
                <a:gd name="connsiteY186" fmla="*/ 429155 h 812606"/>
                <a:gd name="connsiteX187" fmla="*/ 30744 w 12346891"/>
                <a:gd name="connsiteY187" fmla="*/ 480219 h 812606"/>
                <a:gd name="connsiteX188" fmla="*/ 17488 w 12346891"/>
                <a:gd name="connsiteY188" fmla="*/ 500854 h 812606"/>
                <a:gd name="connsiteX189" fmla="*/ -1 w 12346891"/>
                <a:gd name="connsiteY189" fmla="*/ 541290 h 812606"/>
                <a:gd name="connsiteX190" fmla="*/ 7691 w 12346891"/>
                <a:gd name="connsiteY190" fmla="*/ 516106 h 812606"/>
                <a:gd name="connsiteX191" fmla="*/ 1580 w 12346891"/>
                <a:gd name="connsiteY191" fmla="*/ 525618 h 812606"/>
                <a:gd name="connsiteX192" fmla="*/ 61904 w 12346891"/>
                <a:gd name="connsiteY192" fmla="*/ 383867 h 812606"/>
                <a:gd name="connsiteX193" fmla="*/ 247792 w 12346891"/>
                <a:gd name="connsiteY193" fmla="*/ 397912 h 812606"/>
                <a:gd name="connsiteX0" fmla="*/ 90436 w 12346893"/>
                <a:gd name="connsiteY0" fmla="*/ 332394 h 812606"/>
                <a:gd name="connsiteX1" fmla="*/ 103691 w 12346893"/>
                <a:gd name="connsiteY1" fmla="*/ 311759 h 812606"/>
                <a:gd name="connsiteX2" fmla="*/ 121181 w 12346893"/>
                <a:gd name="connsiteY2" fmla="*/ 271323 h 812606"/>
                <a:gd name="connsiteX3" fmla="*/ 113489 w 12346893"/>
                <a:gd name="connsiteY3" fmla="*/ 296507 h 812606"/>
                <a:gd name="connsiteX4" fmla="*/ 119599 w 12346893"/>
                <a:gd name="connsiteY4" fmla="*/ 286995 h 812606"/>
                <a:gd name="connsiteX5" fmla="*/ 611351 w 12346893"/>
                <a:gd name="connsiteY5" fmla="*/ 5 h 812606"/>
                <a:gd name="connsiteX6" fmla="*/ 981778 w 12346893"/>
                <a:gd name="connsiteY6" fmla="*/ 148601 h 812606"/>
                <a:gd name="connsiteX7" fmla="*/ 1029984 w 12346893"/>
                <a:gd name="connsiteY7" fmla="*/ 195940 h 812606"/>
                <a:gd name="connsiteX8" fmla="*/ 1034298 w 12346893"/>
                <a:gd name="connsiteY8" fmla="*/ 187316 h 812606"/>
                <a:gd name="connsiteX9" fmla="*/ 1043834 w 12346893"/>
                <a:gd name="connsiteY9" fmla="*/ 204981 h 812606"/>
                <a:gd name="connsiteX10" fmla="*/ 1483663 w 12346893"/>
                <a:gd name="connsiteY10" fmla="*/ 492306 h 812606"/>
                <a:gd name="connsiteX11" fmla="*/ 1749273 w 12346893"/>
                <a:gd name="connsiteY11" fmla="*/ 401519 h 812606"/>
                <a:gd name="connsiteX12" fmla="*/ 1794477 w 12346893"/>
                <a:gd name="connsiteY12" fmla="*/ 363610 h 812606"/>
                <a:gd name="connsiteX13" fmla="*/ 1800054 w 12346893"/>
                <a:gd name="connsiteY13" fmla="*/ 356534 h 812606"/>
                <a:gd name="connsiteX14" fmla="*/ 1834183 w 12346893"/>
                <a:gd name="connsiteY14" fmla="*/ 323696 h 812606"/>
                <a:gd name="connsiteX15" fmla="*/ 1911979 w 12346893"/>
                <a:gd name="connsiteY15" fmla="*/ 258678 h 812606"/>
                <a:gd name="connsiteX16" fmla="*/ 1953257 w 12346893"/>
                <a:gd name="connsiteY16" fmla="*/ 229401 h 812606"/>
                <a:gd name="connsiteX17" fmla="*/ 2226830 w 12346893"/>
                <a:gd name="connsiteY17" fmla="*/ 151996 h 812606"/>
                <a:gd name="connsiteX18" fmla="*/ 2597257 w 12346893"/>
                <a:gd name="connsiteY18" fmla="*/ 300592 h 812606"/>
                <a:gd name="connsiteX19" fmla="*/ 2645463 w 12346893"/>
                <a:gd name="connsiteY19" fmla="*/ 347931 h 812606"/>
                <a:gd name="connsiteX20" fmla="*/ 2649777 w 12346893"/>
                <a:gd name="connsiteY20" fmla="*/ 339308 h 812606"/>
                <a:gd name="connsiteX21" fmla="*/ 2659313 w 12346893"/>
                <a:gd name="connsiteY21" fmla="*/ 356972 h 812606"/>
                <a:gd name="connsiteX22" fmla="*/ 3099142 w 12346893"/>
                <a:gd name="connsiteY22" fmla="*/ 644298 h 812606"/>
                <a:gd name="connsiteX23" fmla="*/ 3522204 w 12346893"/>
                <a:gd name="connsiteY23" fmla="*/ 383865 h 812606"/>
                <a:gd name="connsiteX24" fmla="*/ 3522456 w 12346893"/>
                <a:gd name="connsiteY24" fmla="*/ 383456 h 812606"/>
                <a:gd name="connsiteX25" fmla="*/ 3550734 w 12346893"/>
                <a:gd name="connsiteY25" fmla="*/ 332392 h 812606"/>
                <a:gd name="connsiteX26" fmla="*/ 3581479 w 12346893"/>
                <a:gd name="connsiteY26" fmla="*/ 271321 h 812606"/>
                <a:gd name="connsiteX27" fmla="*/ 3573787 w 12346893"/>
                <a:gd name="connsiteY27" fmla="*/ 296505 h 812606"/>
                <a:gd name="connsiteX28" fmla="*/ 3579897 w 12346893"/>
                <a:gd name="connsiteY28" fmla="*/ 286993 h 812606"/>
                <a:gd name="connsiteX29" fmla="*/ 4071649 w 12346893"/>
                <a:gd name="connsiteY29" fmla="*/ 3 h 812606"/>
                <a:gd name="connsiteX30" fmla="*/ 4442076 w 12346893"/>
                <a:gd name="connsiteY30" fmla="*/ 148599 h 812606"/>
                <a:gd name="connsiteX31" fmla="*/ 4490282 w 12346893"/>
                <a:gd name="connsiteY31" fmla="*/ 195938 h 812606"/>
                <a:gd name="connsiteX32" fmla="*/ 4494596 w 12346893"/>
                <a:gd name="connsiteY32" fmla="*/ 187314 h 812606"/>
                <a:gd name="connsiteX33" fmla="*/ 4504132 w 12346893"/>
                <a:gd name="connsiteY33" fmla="*/ 204979 h 812606"/>
                <a:gd name="connsiteX34" fmla="*/ 4943961 w 12346893"/>
                <a:gd name="connsiteY34" fmla="*/ 492304 h 812606"/>
                <a:gd name="connsiteX35" fmla="*/ 5209571 w 12346893"/>
                <a:gd name="connsiteY35" fmla="*/ 401517 h 812606"/>
                <a:gd name="connsiteX36" fmla="*/ 5254775 w 12346893"/>
                <a:gd name="connsiteY36" fmla="*/ 363608 h 812606"/>
                <a:gd name="connsiteX37" fmla="*/ 5260352 w 12346893"/>
                <a:gd name="connsiteY37" fmla="*/ 356532 h 812606"/>
                <a:gd name="connsiteX38" fmla="*/ 5294481 w 12346893"/>
                <a:gd name="connsiteY38" fmla="*/ 323694 h 812606"/>
                <a:gd name="connsiteX39" fmla="*/ 5319553 w 12346893"/>
                <a:gd name="connsiteY39" fmla="*/ 296655 h 812606"/>
                <a:gd name="connsiteX40" fmla="*/ 5408614 w 12346893"/>
                <a:gd name="connsiteY40" fmla="*/ 177228 h 812606"/>
                <a:gd name="connsiteX41" fmla="*/ 5372276 w 12346893"/>
                <a:gd name="connsiteY41" fmla="*/ 258677 h 812606"/>
                <a:gd name="connsiteX42" fmla="*/ 5413555 w 12346893"/>
                <a:gd name="connsiteY42" fmla="*/ 229399 h 812606"/>
                <a:gd name="connsiteX43" fmla="*/ 5687128 w 12346893"/>
                <a:gd name="connsiteY43" fmla="*/ 151994 h 812606"/>
                <a:gd name="connsiteX44" fmla="*/ 6057555 w 12346893"/>
                <a:gd name="connsiteY44" fmla="*/ 300590 h 812606"/>
                <a:gd name="connsiteX45" fmla="*/ 6105761 w 12346893"/>
                <a:gd name="connsiteY45" fmla="*/ 347929 h 812606"/>
                <a:gd name="connsiteX46" fmla="*/ 6110075 w 12346893"/>
                <a:gd name="connsiteY46" fmla="*/ 339306 h 812606"/>
                <a:gd name="connsiteX47" fmla="*/ 6119611 w 12346893"/>
                <a:gd name="connsiteY47" fmla="*/ 356970 h 812606"/>
                <a:gd name="connsiteX48" fmla="*/ 6559439 w 12346893"/>
                <a:gd name="connsiteY48" fmla="*/ 644296 h 812606"/>
                <a:gd name="connsiteX49" fmla="*/ 6982502 w 12346893"/>
                <a:gd name="connsiteY49" fmla="*/ 383863 h 812606"/>
                <a:gd name="connsiteX50" fmla="*/ 6982753 w 12346893"/>
                <a:gd name="connsiteY50" fmla="*/ 383454 h 812606"/>
                <a:gd name="connsiteX51" fmla="*/ 6984246 w 12346893"/>
                <a:gd name="connsiteY51" fmla="*/ 380360 h 812606"/>
                <a:gd name="connsiteX52" fmla="*/ 7011032 w 12346893"/>
                <a:gd name="connsiteY52" fmla="*/ 332390 h 812606"/>
                <a:gd name="connsiteX53" fmla="*/ 7024286 w 12346893"/>
                <a:gd name="connsiteY53" fmla="*/ 311755 h 812606"/>
                <a:gd name="connsiteX54" fmla="*/ 7041777 w 12346893"/>
                <a:gd name="connsiteY54" fmla="*/ 271319 h 812606"/>
                <a:gd name="connsiteX55" fmla="*/ 7034085 w 12346893"/>
                <a:gd name="connsiteY55" fmla="*/ 296503 h 812606"/>
                <a:gd name="connsiteX56" fmla="*/ 7040195 w 12346893"/>
                <a:gd name="connsiteY56" fmla="*/ 286991 h 812606"/>
                <a:gd name="connsiteX57" fmla="*/ 7531947 w 12346893"/>
                <a:gd name="connsiteY57" fmla="*/ 1 h 812606"/>
                <a:gd name="connsiteX58" fmla="*/ 7902374 w 12346893"/>
                <a:gd name="connsiteY58" fmla="*/ 148597 h 812606"/>
                <a:gd name="connsiteX59" fmla="*/ 7950580 w 12346893"/>
                <a:gd name="connsiteY59" fmla="*/ 195936 h 812606"/>
                <a:gd name="connsiteX60" fmla="*/ 7954894 w 12346893"/>
                <a:gd name="connsiteY60" fmla="*/ 187312 h 812606"/>
                <a:gd name="connsiteX61" fmla="*/ 7964430 w 12346893"/>
                <a:gd name="connsiteY61" fmla="*/ 204977 h 812606"/>
                <a:gd name="connsiteX62" fmla="*/ 8404258 w 12346893"/>
                <a:gd name="connsiteY62" fmla="*/ 492302 h 812606"/>
                <a:gd name="connsiteX63" fmla="*/ 8669869 w 12346893"/>
                <a:gd name="connsiteY63" fmla="*/ 401515 h 812606"/>
                <a:gd name="connsiteX64" fmla="*/ 8715076 w 12346893"/>
                <a:gd name="connsiteY64" fmla="*/ 363604 h 812606"/>
                <a:gd name="connsiteX65" fmla="*/ 8720650 w 12346893"/>
                <a:gd name="connsiteY65" fmla="*/ 356531 h 812606"/>
                <a:gd name="connsiteX66" fmla="*/ 8754770 w 12346893"/>
                <a:gd name="connsiteY66" fmla="*/ 323702 h 812606"/>
                <a:gd name="connsiteX67" fmla="*/ 8779851 w 12346893"/>
                <a:gd name="connsiteY67" fmla="*/ 296653 h 812606"/>
                <a:gd name="connsiteX68" fmla="*/ 8869086 w 12346893"/>
                <a:gd name="connsiteY68" fmla="*/ 159809 h 812606"/>
                <a:gd name="connsiteX69" fmla="*/ 8886596 w 12346893"/>
                <a:gd name="connsiteY69" fmla="*/ 119325 h 812606"/>
                <a:gd name="connsiteX70" fmla="*/ 8868912 w 12346893"/>
                <a:gd name="connsiteY70" fmla="*/ 177226 h 812606"/>
                <a:gd name="connsiteX71" fmla="*/ 8832573 w 12346893"/>
                <a:gd name="connsiteY71" fmla="*/ 258676 h 812606"/>
                <a:gd name="connsiteX72" fmla="*/ 8873853 w 12346893"/>
                <a:gd name="connsiteY72" fmla="*/ 229399 h 812606"/>
                <a:gd name="connsiteX73" fmla="*/ 9147426 w 12346893"/>
                <a:gd name="connsiteY73" fmla="*/ 151993 h 812606"/>
                <a:gd name="connsiteX74" fmla="*/ 9517853 w 12346893"/>
                <a:gd name="connsiteY74" fmla="*/ 300589 h 812606"/>
                <a:gd name="connsiteX75" fmla="*/ 9566059 w 12346893"/>
                <a:gd name="connsiteY75" fmla="*/ 347928 h 812606"/>
                <a:gd name="connsiteX76" fmla="*/ 9570373 w 12346893"/>
                <a:gd name="connsiteY76" fmla="*/ 339305 h 812606"/>
                <a:gd name="connsiteX77" fmla="*/ 9579908 w 12346893"/>
                <a:gd name="connsiteY77" fmla="*/ 356969 h 812606"/>
                <a:gd name="connsiteX78" fmla="*/ 10019738 w 12346893"/>
                <a:gd name="connsiteY78" fmla="*/ 644295 h 812606"/>
                <a:gd name="connsiteX79" fmla="*/ 10442800 w 12346893"/>
                <a:gd name="connsiteY79" fmla="*/ 383862 h 812606"/>
                <a:gd name="connsiteX80" fmla="*/ 10443052 w 12346893"/>
                <a:gd name="connsiteY80" fmla="*/ 383453 h 812606"/>
                <a:gd name="connsiteX81" fmla="*/ 10444544 w 12346893"/>
                <a:gd name="connsiteY81" fmla="*/ 380359 h 812606"/>
                <a:gd name="connsiteX82" fmla="*/ 10471330 w 12346893"/>
                <a:gd name="connsiteY82" fmla="*/ 332389 h 812606"/>
                <a:gd name="connsiteX83" fmla="*/ 10484585 w 12346893"/>
                <a:gd name="connsiteY83" fmla="*/ 311754 h 812606"/>
                <a:gd name="connsiteX84" fmla="*/ 10502074 w 12346893"/>
                <a:gd name="connsiteY84" fmla="*/ 271318 h 812606"/>
                <a:gd name="connsiteX85" fmla="*/ 10494383 w 12346893"/>
                <a:gd name="connsiteY85" fmla="*/ 296502 h 812606"/>
                <a:gd name="connsiteX86" fmla="*/ 10500493 w 12346893"/>
                <a:gd name="connsiteY86" fmla="*/ 286990 h 812606"/>
                <a:gd name="connsiteX87" fmla="*/ 10992245 w 12346893"/>
                <a:gd name="connsiteY87" fmla="*/ 0 h 812606"/>
                <a:gd name="connsiteX88" fmla="*/ 11362672 w 12346893"/>
                <a:gd name="connsiteY88" fmla="*/ 148596 h 812606"/>
                <a:gd name="connsiteX89" fmla="*/ 11410878 w 12346893"/>
                <a:gd name="connsiteY89" fmla="*/ 195935 h 812606"/>
                <a:gd name="connsiteX90" fmla="*/ 11415192 w 12346893"/>
                <a:gd name="connsiteY90" fmla="*/ 187311 h 812606"/>
                <a:gd name="connsiteX91" fmla="*/ 11424728 w 12346893"/>
                <a:gd name="connsiteY91" fmla="*/ 204976 h 812606"/>
                <a:gd name="connsiteX92" fmla="*/ 11864557 w 12346893"/>
                <a:gd name="connsiteY92" fmla="*/ 492302 h 812606"/>
                <a:gd name="connsiteX93" fmla="*/ 12329384 w 12346893"/>
                <a:gd name="connsiteY93" fmla="*/ 159808 h 812606"/>
                <a:gd name="connsiteX94" fmla="*/ 12346893 w 12346893"/>
                <a:gd name="connsiteY94" fmla="*/ 119324 h 812606"/>
                <a:gd name="connsiteX95" fmla="*/ 12329210 w 12346893"/>
                <a:gd name="connsiteY95" fmla="*/ 177225 h 812606"/>
                <a:gd name="connsiteX96" fmla="*/ 11735544 w 12346893"/>
                <a:gd name="connsiteY96" fmla="*/ 660610 h 812606"/>
                <a:gd name="connsiteX97" fmla="*/ 11365117 w 12346893"/>
                <a:gd name="connsiteY97" fmla="*/ 512014 h 812606"/>
                <a:gd name="connsiteX98" fmla="*/ 11316911 w 12346893"/>
                <a:gd name="connsiteY98" fmla="*/ 464675 h 812606"/>
                <a:gd name="connsiteX99" fmla="*/ 11312596 w 12346893"/>
                <a:gd name="connsiteY99" fmla="*/ 473298 h 812606"/>
                <a:gd name="connsiteX100" fmla="*/ 11303061 w 12346893"/>
                <a:gd name="connsiteY100" fmla="*/ 455634 h 812606"/>
                <a:gd name="connsiteX101" fmla="*/ 10863232 w 12346893"/>
                <a:gd name="connsiteY101" fmla="*/ 168308 h 812606"/>
                <a:gd name="connsiteX102" fmla="*/ 10440170 w 12346893"/>
                <a:gd name="connsiteY102" fmla="*/ 428741 h 812606"/>
                <a:gd name="connsiteX103" fmla="*/ 10439918 w 12346893"/>
                <a:gd name="connsiteY103" fmla="*/ 429150 h 812606"/>
                <a:gd name="connsiteX104" fmla="*/ 10438426 w 12346893"/>
                <a:gd name="connsiteY104" fmla="*/ 432244 h 812606"/>
                <a:gd name="connsiteX105" fmla="*/ 10411639 w 12346893"/>
                <a:gd name="connsiteY105" fmla="*/ 480214 h 812606"/>
                <a:gd name="connsiteX106" fmla="*/ 10398385 w 12346893"/>
                <a:gd name="connsiteY106" fmla="*/ 500849 h 812606"/>
                <a:gd name="connsiteX107" fmla="*/ 10380895 w 12346893"/>
                <a:gd name="connsiteY107" fmla="*/ 541285 h 812606"/>
                <a:gd name="connsiteX108" fmla="*/ 10388586 w 12346893"/>
                <a:gd name="connsiteY108" fmla="*/ 516101 h 812606"/>
                <a:gd name="connsiteX109" fmla="*/ 10382477 w 12346893"/>
                <a:gd name="connsiteY109" fmla="*/ 525613 h 812606"/>
                <a:gd name="connsiteX110" fmla="*/ 9890724 w 12346893"/>
                <a:gd name="connsiteY110" fmla="*/ 812603 h 812606"/>
                <a:gd name="connsiteX111" fmla="*/ 9520297 w 12346893"/>
                <a:gd name="connsiteY111" fmla="*/ 664007 h 812606"/>
                <a:gd name="connsiteX112" fmla="*/ 9472091 w 12346893"/>
                <a:gd name="connsiteY112" fmla="*/ 616668 h 812606"/>
                <a:gd name="connsiteX113" fmla="*/ 9467777 w 12346893"/>
                <a:gd name="connsiteY113" fmla="*/ 625292 h 812606"/>
                <a:gd name="connsiteX114" fmla="*/ 9458242 w 12346893"/>
                <a:gd name="connsiteY114" fmla="*/ 607627 h 812606"/>
                <a:gd name="connsiteX115" fmla="*/ 9018413 w 12346893"/>
                <a:gd name="connsiteY115" fmla="*/ 320302 h 812606"/>
                <a:gd name="connsiteX116" fmla="*/ 8752802 w 12346893"/>
                <a:gd name="connsiteY116" fmla="*/ 411089 h 812606"/>
                <a:gd name="connsiteX117" fmla="*/ 8707595 w 12346893"/>
                <a:gd name="connsiteY117" fmla="*/ 449000 h 812606"/>
                <a:gd name="connsiteX118" fmla="*/ 8702022 w 12346893"/>
                <a:gd name="connsiteY118" fmla="*/ 456073 h 812606"/>
                <a:gd name="connsiteX119" fmla="*/ 8667901 w 12346893"/>
                <a:gd name="connsiteY119" fmla="*/ 488902 h 812606"/>
                <a:gd name="connsiteX120" fmla="*/ 8642820 w 12346893"/>
                <a:gd name="connsiteY120" fmla="*/ 515951 h 812606"/>
                <a:gd name="connsiteX121" fmla="*/ 8553585 w 12346893"/>
                <a:gd name="connsiteY121" fmla="*/ 652795 h 812606"/>
                <a:gd name="connsiteX122" fmla="*/ 8536075 w 12346893"/>
                <a:gd name="connsiteY122" fmla="*/ 693279 h 812606"/>
                <a:gd name="connsiteX123" fmla="*/ 8553759 w 12346893"/>
                <a:gd name="connsiteY123" fmla="*/ 635378 h 812606"/>
                <a:gd name="connsiteX124" fmla="*/ 8590098 w 12346893"/>
                <a:gd name="connsiteY124" fmla="*/ 553928 h 812606"/>
                <a:gd name="connsiteX125" fmla="*/ 8548818 w 12346893"/>
                <a:gd name="connsiteY125" fmla="*/ 583206 h 812606"/>
                <a:gd name="connsiteX126" fmla="*/ 8275246 w 12346893"/>
                <a:gd name="connsiteY126" fmla="*/ 660611 h 812606"/>
                <a:gd name="connsiteX127" fmla="*/ 7904819 w 12346893"/>
                <a:gd name="connsiteY127" fmla="*/ 512015 h 812606"/>
                <a:gd name="connsiteX128" fmla="*/ 7856612 w 12346893"/>
                <a:gd name="connsiteY128" fmla="*/ 464676 h 812606"/>
                <a:gd name="connsiteX129" fmla="*/ 7852299 w 12346893"/>
                <a:gd name="connsiteY129" fmla="*/ 473299 h 812606"/>
                <a:gd name="connsiteX130" fmla="*/ 7842763 w 12346893"/>
                <a:gd name="connsiteY130" fmla="*/ 455635 h 812606"/>
                <a:gd name="connsiteX131" fmla="*/ 7402933 w 12346893"/>
                <a:gd name="connsiteY131" fmla="*/ 168309 h 812606"/>
                <a:gd name="connsiteX132" fmla="*/ 6979871 w 12346893"/>
                <a:gd name="connsiteY132" fmla="*/ 428742 h 812606"/>
                <a:gd name="connsiteX133" fmla="*/ 6979620 w 12346893"/>
                <a:gd name="connsiteY133" fmla="*/ 429151 h 812606"/>
                <a:gd name="connsiteX134" fmla="*/ 6978128 w 12346893"/>
                <a:gd name="connsiteY134" fmla="*/ 432245 h 812606"/>
                <a:gd name="connsiteX135" fmla="*/ 6951342 w 12346893"/>
                <a:gd name="connsiteY135" fmla="*/ 480215 h 812606"/>
                <a:gd name="connsiteX136" fmla="*/ 6938086 w 12346893"/>
                <a:gd name="connsiteY136" fmla="*/ 500850 h 812606"/>
                <a:gd name="connsiteX137" fmla="*/ 6920597 w 12346893"/>
                <a:gd name="connsiteY137" fmla="*/ 541286 h 812606"/>
                <a:gd name="connsiteX138" fmla="*/ 6928288 w 12346893"/>
                <a:gd name="connsiteY138" fmla="*/ 516102 h 812606"/>
                <a:gd name="connsiteX139" fmla="*/ 6922178 w 12346893"/>
                <a:gd name="connsiteY139" fmla="*/ 525614 h 812606"/>
                <a:gd name="connsiteX140" fmla="*/ 6430427 w 12346893"/>
                <a:gd name="connsiteY140" fmla="*/ 812604 h 812606"/>
                <a:gd name="connsiteX141" fmla="*/ 6059999 w 12346893"/>
                <a:gd name="connsiteY141" fmla="*/ 664008 h 812606"/>
                <a:gd name="connsiteX142" fmla="*/ 6011793 w 12346893"/>
                <a:gd name="connsiteY142" fmla="*/ 616669 h 812606"/>
                <a:gd name="connsiteX143" fmla="*/ 6007479 w 12346893"/>
                <a:gd name="connsiteY143" fmla="*/ 625293 h 812606"/>
                <a:gd name="connsiteX144" fmla="*/ 5997944 w 12346893"/>
                <a:gd name="connsiteY144" fmla="*/ 607628 h 812606"/>
                <a:gd name="connsiteX145" fmla="*/ 5558114 w 12346893"/>
                <a:gd name="connsiteY145" fmla="*/ 320302 h 812606"/>
                <a:gd name="connsiteX146" fmla="*/ 5292505 w 12346893"/>
                <a:gd name="connsiteY146" fmla="*/ 411089 h 812606"/>
                <a:gd name="connsiteX147" fmla="*/ 5247300 w 12346893"/>
                <a:gd name="connsiteY147" fmla="*/ 448999 h 812606"/>
                <a:gd name="connsiteX148" fmla="*/ 5241724 w 12346893"/>
                <a:gd name="connsiteY148" fmla="*/ 456075 h 812606"/>
                <a:gd name="connsiteX149" fmla="*/ 5207594 w 12346893"/>
                <a:gd name="connsiteY149" fmla="*/ 488913 h 812606"/>
                <a:gd name="connsiteX150" fmla="*/ 5182522 w 12346893"/>
                <a:gd name="connsiteY150" fmla="*/ 515952 h 812606"/>
                <a:gd name="connsiteX151" fmla="*/ 5129799 w 12346893"/>
                <a:gd name="connsiteY151" fmla="*/ 553930 h 812606"/>
                <a:gd name="connsiteX152" fmla="*/ 5088520 w 12346893"/>
                <a:gd name="connsiteY152" fmla="*/ 583208 h 812606"/>
                <a:gd name="connsiteX153" fmla="*/ 4814948 w 12346893"/>
                <a:gd name="connsiteY153" fmla="*/ 660613 h 812606"/>
                <a:gd name="connsiteX154" fmla="*/ 4444521 w 12346893"/>
                <a:gd name="connsiteY154" fmla="*/ 512017 h 812606"/>
                <a:gd name="connsiteX155" fmla="*/ 4396314 w 12346893"/>
                <a:gd name="connsiteY155" fmla="*/ 464678 h 812606"/>
                <a:gd name="connsiteX156" fmla="*/ 4392001 w 12346893"/>
                <a:gd name="connsiteY156" fmla="*/ 473301 h 812606"/>
                <a:gd name="connsiteX157" fmla="*/ 4382465 w 12346893"/>
                <a:gd name="connsiteY157" fmla="*/ 455637 h 812606"/>
                <a:gd name="connsiteX158" fmla="*/ 3942636 w 12346893"/>
                <a:gd name="connsiteY158" fmla="*/ 168311 h 812606"/>
                <a:gd name="connsiteX159" fmla="*/ 3519574 w 12346893"/>
                <a:gd name="connsiteY159" fmla="*/ 428744 h 812606"/>
                <a:gd name="connsiteX160" fmla="*/ 3519322 w 12346893"/>
                <a:gd name="connsiteY160" fmla="*/ 429153 h 812606"/>
                <a:gd name="connsiteX161" fmla="*/ 3517830 w 12346893"/>
                <a:gd name="connsiteY161" fmla="*/ 432247 h 812606"/>
                <a:gd name="connsiteX162" fmla="*/ 3491044 w 12346893"/>
                <a:gd name="connsiteY162" fmla="*/ 480217 h 812606"/>
                <a:gd name="connsiteX163" fmla="*/ 3477788 w 12346893"/>
                <a:gd name="connsiteY163" fmla="*/ 500852 h 812606"/>
                <a:gd name="connsiteX164" fmla="*/ 3460299 w 12346893"/>
                <a:gd name="connsiteY164" fmla="*/ 541288 h 812606"/>
                <a:gd name="connsiteX165" fmla="*/ 3467991 w 12346893"/>
                <a:gd name="connsiteY165" fmla="*/ 516104 h 812606"/>
                <a:gd name="connsiteX166" fmla="*/ 3461880 w 12346893"/>
                <a:gd name="connsiteY166" fmla="*/ 525616 h 812606"/>
                <a:gd name="connsiteX167" fmla="*/ 2970129 w 12346893"/>
                <a:gd name="connsiteY167" fmla="*/ 812606 h 812606"/>
                <a:gd name="connsiteX168" fmla="*/ 2599702 w 12346893"/>
                <a:gd name="connsiteY168" fmla="*/ 664010 h 812606"/>
                <a:gd name="connsiteX169" fmla="*/ 2551495 w 12346893"/>
                <a:gd name="connsiteY169" fmla="*/ 616671 h 812606"/>
                <a:gd name="connsiteX170" fmla="*/ 2547182 w 12346893"/>
                <a:gd name="connsiteY170" fmla="*/ 625295 h 812606"/>
                <a:gd name="connsiteX171" fmla="*/ 2537646 w 12346893"/>
                <a:gd name="connsiteY171" fmla="*/ 607630 h 812606"/>
                <a:gd name="connsiteX172" fmla="*/ 2097817 w 12346893"/>
                <a:gd name="connsiteY172" fmla="*/ 320304 h 812606"/>
                <a:gd name="connsiteX173" fmla="*/ 1832207 w 12346893"/>
                <a:gd name="connsiteY173" fmla="*/ 411091 h 812606"/>
                <a:gd name="connsiteX174" fmla="*/ 1787003 w 12346893"/>
                <a:gd name="connsiteY174" fmla="*/ 449001 h 812606"/>
                <a:gd name="connsiteX175" fmla="*/ 1722225 w 12346893"/>
                <a:gd name="connsiteY175" fmla="*/ 515954 h 812606"/>
                <a:gd name="connsiteX176" fmla="*/ 1669501 w 12346893"/>
                <a:gd name="connsiteY176" fmla="*/ 553933 h 812606"/>
                <a:gd name="connsiteX177" fmla="*/ 1628223 w 12346893"/>
                <a:gd name="connsiteY177" fmla="*/ 583210 h 812606"/>
                <a:gd name="connsiteX178" fmla="*/ 1354650 w 12346893"/>
                <a:gd name="connsiteY178" fmla="*/ 660615 h 812606"/>
                <a:gd name="connsiteX179" fmla="*/ 984223 w 12346893"/>
                <a:gd name="connsiteY179" fmla="*/ 512019 h 812606"/>
                <a:gd name="connsiteX180" fmla="*/ 936017 w 12346893"/>
                <a:gd name="connsiteY180" fmla="*/ 464680 h 812606"/>
                <a:gd name="connsiteX181" fmla="*/ 931703 w 12346893"/>
                <a:gd name="connsiteY181" fmla="*/ 473303 h 812606"/>
                <a:gd name="connsiteX182" fmla="*/ 922167 w 12346893"/>
                <a:gd name="connsiteY182" fmla="*/ 455639 h 812606"/>
                <a:gd name="connsiteX183" fmla="*/ 482338 w 12346893"/>
                <a:gd name="connsiteY183" fmla="*/ 168313 h 812606"/>
                <a:gd name="connsiteX184" fmla="*/ 59276 w 12346893"/>
                <a:gd name="connsiteY184" fmla="*/ 428746 h 812606"/>
                <a:gd name="connsiteX185" fmla="*/ 59024 w 12346893"/>
                <a:gd name="connsiteY185" fmla="*/ 429155 h 812606"/>
                <a:gd name="connsiteX186" fmla="*/ 30746 w 12346893"/>
                <a:gd name="connsiteY186" fmla="*/ 480219 h 812606"/>
                <a:gd name="connsiteX187" fmla="*/ 17490 w 12346893"/>
                <a:gd name="connsiteY187" fmla="*/ 500854 h 812606"/>
                <a:gd name="connsiteX188" fmla="*/ 1 w 12346893"/>
                <a:gd name="connsiteY188" fmla="*/ 541290 h 812606"/>
                <a:gd name="connsiteX189" fmla="*/ 7693 w 12346893"/>
                <a:gd name="connsiteY189" fmla="*/ 516106 h 812606"/>
                <a:gd name="connsiteX190" fmla="*/ 1582 w 12346893"/>
                <a:gd name="connsiteY190" fmla="*/ 525618 h 812606"/>
                <a:gd name="connsiteX191" fmla="*/ 61906 w 12346893"/>
                <a:gd name="connsiteY191" fmla="*/ 383867 h 812606"/>
                <a:gd name="connsiteX192" fmla="*/ 247794 w 12346893"/>
                <a:gd name="connsiteY192" fmla="*/ 397912 h 812606"/>
                <a:gd name="connsiteX0" fmla="*/ 90434 w 12346891"/>
                <a:gd name="connsiteY0" fmla="*/ 332394 h 812606"/>
                <a:gd name="connsiteX1" fmla="*/ 103689 w 12346891"/>
                <a:gd name="connsiteY1" fmla="*/ 311759 h 812606"/>
                <a:gd name="connsiteX2" fmla="*/ 121179 w 12346891"/>
                <a:gd name="connsiteY2" fmla="*/ 271323 h 812606"/>
                <a:gd name="connsiteX3" fmla="*/ 113487 w 12346891"/>
                <a:gd name="connsiteY3" fmla="*/ 296507 h 812606"/>
                <a:gd name="connsiteX4" fmla="*/ 119597 w 12346891"/>
                <a:gd name="connsiteY4" fmla="*/ 286995 h 812606"/>
                <a:gd name="connsiteX5" fmla="*/ 611349 w 12346891"/>
                <a:gd name="connsiteY5" fmla="*/ 5 h 812606"/>
                <a:gd name="connsiteX6" fmla="*/ 981776 w 12346891"/>
                <a:gd name="connsiteY6" fmla="*/ 148601 h 812606"/>
                <a:gd name="connsiteX7" fmla="*/ 1029982 w 12346891"/>
                <a:gd name="connsiteY7" fmla="*/ 195940 h 812606"/>
                <a:gd name="connsiteX8" fmla="*/ 1034296 w 12346891"/>
                <a:gd name="connsiteY8" fmla="*/ 187316 h 812606"/>
                <a:gd name="connsiteX9" fmla="*/ 1043832 w 12346891"/>
                <a:gd name="connsiteY9" fmla="*/ 204981 h 812606"/>
                <a:gd name="connsiteX10" fmla="*/ 1483661 w 12346891"/>
                <a:gd name="connsiteY10" fmla="*/ 492306 h 812606"/>
                <a:gd name="connsiteX11" fmla="*/ 1749271 w 12346891"/>
                <a:gd name="connsiteY11" fmla="*/ 401519 h 812606"/>
                <a:gd name="connsiteX12" fmla="*/ 1794475 w 12346891"/>
                <a:gd name="connsiteY12" fmla="*/ 363610 h 812606"/>
                <a:gd name="connsiteX13" fmla="*/ 1800052 w 12346891"/>
                <a:gd name="connsiteY13" fmla="*/ 356534 h 812606"/>
                <a:gd name="connsiteX14" fmla="*/ 1834181 w 12346891"/>
                <a:gd name="connsiteY14" fmla="*/ 323696 h 812606"/>
                <a:gd name="connsiteX15" fmla="*/ 1911977 w 12346891"/>
                <a:gd name="connsiteY15" fmla="*/ 258678 h 812606"/>
                <a:gd name="connsiteX16" fmla="*/ 1953255 w 12346891"/>
                <a:gd name="connsiteY16" fmla="*/ 229401 h 812606"/>
                <a:gd name="connsiteX17" fmla="*/ 2226828 w 12346891"/>
                <a:gd name="connsiteY17" fmla="*/ 151996 h 812606"/>
                <a:gd name="connsiteX18" fmla="*/ 2597255 w 12346891"/>
                <a:gd name="connsiteY18" fmla="*/ 300592 h 812606"/>
                <a:gd name="connsiteX19" fmla="*/ 2645461 w 12346891"/>
                <a:gd name="connsiteY19" fmla="*/ 347931 h 812606"/>
                <a:gd name="connsiteX20" fmla="*/ 2649775 w 12346891"/>
                <a:gd name="connsiteY20" fmla="*/ 339308 h 812606"/>
                <a:gd name="connsiteX21" fmla="*/ 2659311 w 12346891"/>
                <a:gd name="connsiteY21" fmla="*/ 356972 h 812606"/>
                <a:gd name="connsiteX22" fmla="*/ 3099140 w 12346891"/>
                <a:gd name="connsiteY22" fmla="*/ 644298 h 812606"/>
                <a:gd name="connsiteX23" fmla="*/ 3522202 w 12346891"/>
                <a:gd name="connsiteY23" fmla="*/ 383865 h 812606"/>
                <a:gd name="connsiteX24" fmla="*/ 3522454 w 12346891"/>
                <a:gd name="connsiteY24" fmla="*/ 383456 h 812606"/>
                <a:gd name="connsiteX25" fmla="*/ 3550732 w 12346891"/>
                <a:gd name="connsiteY25" fmla="*/ 332392 h 812606"/>
                <a:gd name="connsiteX26" fmla="*/ 3581477 w 12346891"/>
                <a:gd name="connsiteY26" fmla="*/ 271321 h 812606"/>
                <a:gd name="connsiteX27" fmla="*/ 3573785 w 12346891"/>
                <a:gd name="connsiteY27" fmla="*/ 296505 h 812606"/>
                <a:gd name="connsiteX28" fmla="*/ 3579895 w 12346891"/>
                <a:gd name="connsiteY28" fmla="*/ 286993 h 812606"/>
                <a:gd name="connsiteX29" fmla="*/ 4071647 w 12346891"/>
                <a:gd name="connsiteY29" fmla="*/ 3 h 812606"/>
                <a:gd name="connsiteX30" fmla="*/ 4442074 w 12346891"/>
                <a:gd name="connsiteY30" fmla="*/ 148599 h 812606"/>
                <a:gd name="connsiteX31" fmla="*/ 4490280 w 12346891"/>
                <a:gd name="connsiteY31" fmla="*/ 195938 h 812606"/>
                <a:gd name="connsiteX32" fmla="*/ 4494594 w 12346891"/>
                <a:gd name="connsiteY32" fmla="*/ 187314 h 812606"/>
                <a:gd name="connsiteX33" fmla="*/ 4504130 w 12346891"/>
                <a:gd name="connsiteY33" fmla="*/ 204979 h 812606"/>
                <a:gd name="connsiteX34" fmla="*/ 4943959 w 12346891"/>
                <a:gd name="connsiteY34" fmla="*/ 492304 h 812606"/>
                <a:gd name="connsiteX35" fmla="*/ 5209569 w 12346891"/>
                <a:gd name="connsiteY35" fmla="*/ 401517 h 812606"/>
                <a:gd name="connsiteX36" fmla="*/ 5254773 w 12346891"/>
                <a:gd name="connsiteY36" fmla="*/ 363608 h 812606"/>
                <a:gd name="connsiteX37" fmla="*/ 5260350 w 12346891"/>
                <a:gd name="connsiteY37" fmla="*/ 356532 h 812606"/>
                <a:gd name="connsiteX38" fmla="*/ 5294479 w 12346891"/>
                <a:gd name="connsiteY38" fmla="*/ 323694 h 812606"/>
                <a:gd name="connsiteX39" fmla="*/ 5319551 w 12346891"/>
                <a:gd name="connsiteY39" fmla="*/ 296655 h 812606"/>
                <a:gd name="connsiteX40" fmla="*/ 5408612 w 12346891"/>
                <a:gd name="connsiteY40" fmla="*/ 177228 h 812606"/>
                <a:gd name="connsiteX41" fmla="*/ 5372274 w 12346891"/>
                <a:gd name="connsiteY41" fmla="*/ 258677 h 812606"/>
                <a:gd name="connsiteX42" fmla="*/ 5413553 w 12346891"/>
                <a:gd name="connsiteY42" fmla="*/ 229399 h 812606"/>
                <a:gd name="connsiteX43" fmla="*/ 5687126 w 12346891"/>
                <a:gd name="connsiteY43" fmla="*/ 151994 h 812606"/>
                <a:gd name="connsiteX44" fmla="*/ 6057553 w 12346891"/>
                <a:gd name="connsiteY44" fmla="*/ 300590 h 812606"/>
                <a:gd name="connsiteX45" fmla="*/ 6105759 w 12346891"/>
                <a:gd name="connsiteY45" fmla="*/ 347929 h 812606"/>
                <a:gd name="connsiteX46" fmla="*/ 6110073 w 12346891"/>
                <a:gd name="connsiteY46" fmla="*/ 339306 h 812606"/>
                <a:gd name="connsiteX47" fmla="*/ 6119609 w 12346891"/>
                <a:gd name="connsiteY47" fmla="*/ 356970 h 812606"/>
                <a:gd name="connsiteX48" fmla="*/ 6559437 w 12346891"/>
                <a:gd name="connsiteY48" fmla="*/ 644296 h 812606"/>
                <a:gd name="connsiteX49" fmla="*/ 6982500 w 12346891"/>
                <a:gd name="connsiteY49" fmla="*/ 383863 h 812606"/>
                <a:gd name="connsiteX50" fmla="*/ 6982751 w 12346891"/>
                <a:gd name="connsiteY50" fmla="*/ 383454 h 812606"/>
                <a:gd name="connsiteX51" fmla="*/ 6984244 w 12346891"/>
                <a:gd name="connsiteY51" fmla="*/ 380360 h 812606"/>
                <a:gd name="connsiteX52" fmla="*/ 7011030 w 12346891"/>
                <a:gd name="connsiteY52" fmla="*/ 332390 h 812606"/>
                <a:gd name="connsiteX53" fmla="*/ 7024284 w 12346891"/>
                <a:gd name="connsiteY53" fmla="*/ 311755 h 812606"/>
                <a:gd name="connsiteX54" fmla="*/ 7041775 w 12346891"/>
                <a:gd name="connsiteY54" fmla="*/ 271319 h 812606"/>
                <a:gd name="connsiteX55" fmla="*/ 7034083 w 12346891"/>
                <a:gd name="connsiteY55" fmla="*/ 296503 h 812606"/>
                <a:gd name="connsiteX56" fmla="*/ 7040193 w 12346891"/>
                <a:gd name="connsiteY56" fmla="*/ 286991 h 812606"/>
                <a:gd name="connsiteX57" fmla="*/ 7531945 w 12346891"/>
                <a:gd name="connsiteY57" fmla="*/ 1 h 812606"/>
                <a:gd name="connsiteX58" fmla="*/ 7902372 w 12346891"/>
                <a:gd name="connsiteY58" fmla="*/ 148597 h 812606"/>
                <a:gd name="connsiteX59" fmla="*/ 7950578 w 12346891"/>
                <a:gd name="connsiteY59" fmla="*/ 195936 h 812606"/>
                <a:gd name="connsiteX60" fmla="*/ 7954892 w 12346891"/>
                <a:gd name="connsiteY60" fmla="*/ 187312 h 812606"/>
                <a:gd name="connsiteX61" fmla="*/ 7964428 w 12346891"/>
                <a:gd name="connsiteY61" fmla="*/ 204977 h 812606"/>
                <a:gd name="connsiteX62" fmla="*/ 8404256 w 12346891"/>
                <a:gd name="connsiteY62" fmla="*/ 492302 h 812606"/>
                <a:gd name="connsiteX63" fmla="*/ 8669867 w 12346891"/>
                <a:gd name="connsiteY63" fmla="*/ 401515 h 812606"/>
                <a:gd name="connsiteX64" fmla="*/ 8715074 w 12346891"/>
                <a:gd name="connsiteY64" fmla="*/ 363604 h 812606"/>
                <a:gd name="connsiteX65" fmla="*/ 8720648 w 12346891"/>
                <a:gd name="connsiteY65" fmla="*/ 356531 h 812606"/>
                <a:gd name="connsiteX66" fmla="*/ 8754768 w 12346891"/>
                <a:gd name="connsiteY66" fmla="*/ 323702 h 812606"/>
                <a:gd name="connsiteX67" fmla="*/ 8779849 w 12346891"/>
                <a:gd name="connsiteY67" fmla="*/ 296653 h 812606"/>
                <a:gd name="connsiteX68" fmla="*/ 8869084 w 12346891"/>
                <a:gd name="connsiteY68" fmla="*/ 159809 h 812606"/>
                <a:gd name="connsiteX69" fmla="*/ 8886594 w 12346891"/>
                <a:gd name="connsiteY69" fmla="*/ 119325 h 812606"/>
                <a:gd name="connsiteX70" fmla="*/ 8868910 w 12346891"/>
                <a:gd name="connsiteY70" fmla="*/ 177226 h 812606"/>
                <a:gd name="connsiteX71" fmla="*/ 8832571 w 12346891"/>
                <a:gd name="connsiteY71" fmla="*/ 258676 h 812606"/>
                <a:gd name="connsiteX72" fmla="*/ 8873851 w 12346891"/>
                <a:gd name="connsiteY72" fmla="*/ 229399 h 812606"/>
                <a:gd name="connsiteX73" fmla="*/ 9147424 w 12346891"/>
                <a:gd name="connsiteY73" fmla="*/ 151993 h 812606"/>
                <a:gd name="connsiteX74" fmla="*/ 9517851 w 12346891"/>
                <a:gd name="connsiteY74" fmla="*/ 300589 h 812606"/>
                <a:gd name="connsiteX75" fmla="*/ 9566057 w 12346891"/>
                <a:gd name="connsiteY75" fmla="*/ 347928 h 812606"/>
                <a:gd name="connsiteX76" fmla="*/ 9570371 w 12346891"/>
                <a:gd name="connsiteY76" fmla="*/ 339305 h 812606"/>
                <a:gd name="connsiteX77" fmla="*/ 9579906 w 12346891"/>
                <a:gd name="connsiteY77" fmla="*/ 356969 h 812606"/>
                <a:gd name="connsiteX78" fmla="*/ 10019736 w 12346891"/>
                <a:gd name="connsiteY78" fmla="*/ 644295 h 812606"/>
                <a:gd name="connsiteX79" fmla="*/ 10442798 w 12346891"/>
                <a:gd name="connsiteY79" fmla="*/ 383862 h 812606"/>
                <a:gd name="connsiteX80" fmla="*/ 10443050 w 12346891"/>
                <a:gd name="connsiteY80" fmla="*/ 383453 h 812606"/>
                <a:gd name="connsiteX81" fmla="*/ 10444542 w 12346891"/>
                <a:gd name="connsiteY81" fmla="*/ 380359 h 812606"/>
                <a:gd name="connsiteX82" fmla="*/ 10471328 w 12346891"/>
                <a:gd name="connsiteY82" fmla="*/ 332389 h 812606"/>
                <a:gd name="connsiteX83" fmla="*/ 10484583 w 12346891"/>
                <a:gd name="connsiteY83" fmla="*/ 311754 h 812606"/>
                <a:gd name="connsiteX84" fmla="*/ 10502072 w 12346891"/>
                <a:gd name="connsiteY84" fmla="*/ 271318 h 812606"/>
                <a:gd name="connsiteX85" fmla="*/ 10494381 w 12346891"/>
                <a:gd name="connsiteY85" fmla="*/ 296502 h 812606"/>
                <a:gd name="connsiteX86" fmla="*/ 10500491 w 12346891"/>
                <a:gd name="connsiteY86" fmla="*/ 286990 h 812606"/>
                <a:gd name="connsiteX87" fmla="*/ 10992243 w 12346891"/>
                <a:gd name="connsiteY87" fmla="*/ 0 h 812606"/>
                <a:gd name="connsiteX88" fmla="*/ 11362670 w 12346891"/>
                <a:gd name="connsiteY88" fmla="*/ 148596 h 812606"/>
                <a:gd name="connsiteX89" fmla="*/ 11410876 w 12346891"/>
                <a:gd name="connsiteY89" fmla="*/ 195935 h 812606"/>
                <a:gd name="connsiteX90" fmla="*/ 11415190 w 12346891"/>
                <a:gd name="connsiteY90" fmla="*/ 187311 h 812606"/>
                <a:gd name="connsiteX91" fmla="*/ 11424726 w 12346891"/>
                <a:gd name="connsiteY91" fmla="*/ 204976 h 812606"/>
                <a:gd name="connsiteX92" fmla="*/ 11864555 w 12346891"/>
                <a:gd name="connsiteY92" fmla="*/ 492302 h 812606"/>
                <a:gd name="connsiteX93" fmla="*/ 12329382 w 12346891"/>
                <a:gd name="connsiteY93" fmla="*/ 159808 h 812606"/>
                <a:gd name="connsiteX94" fmla="*/ 12346891 w 12346891"/>
                <a:gd name="connsiteY94" fmla="*/ 119324 h 812606"/>
                <a:gd name="connsiteX95" fmla="*/ 12329208 w 12346891"/>
                <a:gd name="connsiteY95" fmla="*/ 177225 h 812606"/>
                <a:gd name="connsiteX96" fmla="*/ 11735542 w 12346891"/>
                <a:gd name="connsiteY96" fmla="*/ 660610 h 812606"/>
                <a:gd name="connsiteX97" fmla="*/ 11365115 w 12346891"/>
                <a:gd name="connsiteY97" fmla="*/ 512014 h 812606"/>
                <a:gd name="connsiteX98" fmla="*/ 11316909 w 12346891"/>
                <a:gd name="connsiteY98" fmla="*/ 464675 h 812606"/>
                <a:gd name="connsiteX99" fmla="*/ 11312594 w 12346891"/>
                <a:gd name="connsiteY99" fmla="*/ 473298 h 812606"/>
                <a:gd name="connsiteX100" fmla="*/ 11303059 w 12346891"/>
                <a:gd name="connsiteY100" fmla="*/ 455634 h 812606"/>
                <a:gd name="connsiteX101" fmla="*/ 10863230 w 12346891"/>
                <a:gd name="connsiteY101" fmla="*/ 168308 h 812606"/>
                <a:gd name="connsiteX102" fmla="*/ 10440168 w 12346891"/>
                <a:gd name="connsiteY102" fmla="*/ 428741 h 812606"/>
                <a:gd name="connsiteX103" fmla="*/ 10439916 w 12346891"/>
                <a:gd name="connsiteY103" fmla="*/ 429150 h 812606"/>
                <a:gd name="connsiteX104" fmla="*/ 10438424 w 12346891"/>
                <a:gd name="connsiteY104" fmla="*/ 432244 h 812606"/>
                <a:gd name="connsiteX105" fmla="*/ 10411637 w 12346891"/>
                <a:gd name="connsiteY105" fmla="*/ 480214 h 812606"/>
                <a:gd name="connsiteX106" fmla="*/ 10398383 w 12346891"/>
                <a:gd name="connsiteY106" fmla="*/ 500849 h 812606"/>
                <a:gd name="connsiteX107" fmla="*/ 10380893 w 12346891"/>
                <a:gd name="connsiteY107" fmla="*/ 541285 h 812606"/>
                <a:gd name="connsiteX108" fmla="*/ 10388584 w 12346891"/>
                <a:gd name="connsiteY108" fmla="*/ 516101 h 812606"/>
                <a:gd name="connsiteX109" fmla="*/ 10382475 w 12346891"/>
                <a:gd name="connsiteY109" fmla="*/ 525613 h 812606"/>
                <a:gd name="connsiteX110" fmla="*/ 9890722 w 12346891"/>
                <a:gd name="connsiteY110" fmla="*/ 812603 h 812606"/>
                <a:gd name="connsiteX111" fmla="*/ 9520295 w 12346891"/>
                <a:gd name="connsiteY111" fmla="*/ 664007 h 812606"/>
                <a:gd name="connsiteX112" fmla="*/ 9472089 w 12346891"/>
                <a:gd name="connsiteY112" fmla="*/ 616668 h 812606"/>
                <a:gd name="connsiteX113" fmla="*/ 9467775 w 12346891"/>
                <a:gd name="connsiteY113" fmla="*/ 625292 h 812606"/>
                <a:gd name="connsiteX114" fmla="*/ 9458240 w 12346891"/>
                <a:gd name="connsiteY114" fmla="*/ 607627 h 812606"/>
                <a:gd name="connsiteX115" fmla="*/ 9018411 w 12346891"/>
                <a:gd name="connsiteY115" fmla="*/ 320302 h 812606"/>
                <a:gd name="connsiteX116" fmla="*/ 8752800 w 12346891"/>
                <a:gd name="connsiteY116" fmla="*/ 411089 h 812606"/>
                <a:gd name="connsiteX117" fmla="*/ 8707593 w 12346891"/>
                <a:gd name="connsiteY117" fmla="*/ 449000 h 812606"/>
                <a:gd name="connsiteX118" fmla="*/ 8702020 w 12346891"/>
                <a:gd name="connsiteY118" fmla="*/ 456073 h 812606"/>
                <a:gd name="connsiteX119" fmla="*/ 8667899 w 12346891"/>
                <a:gd name="connsiteY119" fmla="*/ 488902 h 812606"/>
                <a:gd name="connsiteX120" fmla="*/ 8642818 w 12346891"/>
                <a:gd name="connsiteY120" fmla="*/ 515951 h 812606"/>
                <a:gd name="connsiteX121" fmla="*/ 8553583 w 12346891"/>
                <a:gd name="connsiteY121" fmla="*/ 652795 h 812606"/>
                <a:gd name="connsiteX122" fmla="*/ 8536073 w 12346891"/>
                <a:gd name="connsiteY122" fmla="*/ 693279 h 812606"/>
                <a:gd name="connsiteX123" fmla="*/ 8553757 w 12346891"/>
                <a:gd name="connsiteY123" fmla="*/ 635378 h 812606"/>
                <a:gd name="connsiteX124" fmla="*/ 8590096 w 12346891"/>
                <a:gd name="connsiteY124" fmla="*/ 553928 h 812606"/>
                <a:gd name="connsiteX125" fmla="*/ 8548816 w 12346891"/>
                <a:gd name="connsiteY125" fmla="*/ 583206 h 812606"/>
                <a:gd name="connsiteX126" fmla="*/ 8275244 w 12346891"/>
                <a:gd name="connsiteY126" fmla="*/ 660611 h 812606"/>
                <a:gd name="connsiteX127" fmla="*/ 7904817 w 12346891"/>
                <a:gd name="connsiteY127" fmla="*/ 512015 h 812606"/>
                <a:gd name="connsiteX128" fmla="*/ 7856610 w 12346891"/>
                <a:gd name="connsiteY128" fmla="*/ 464676 h 812606"/>
                <a:gd name="connsiteX129" fmla="*/ 7852297 w 12346891"/>
                <a:gd name="connsiteY129" fmla="*/ 473299 h 812606"/>
                <a:gd name="connsiteX130" fmla="*/ 7842761 w 12346891"/>
                <a:gd name="connsiteY130" fmla="*/ 455635 h 812606"/>
                <a:gd name="connsiteX131" fmla="*/ 7402931 w 12346891"/>
                <a:gd name="connsiteY131" fmla="*/ 168309 h 812606"/>
                <a:gd name="connsiteX132" fmla="*/ 6979869 w 12346891"/>
                <a:gd name="connsiteY132" fmla="*/ 428742 h 812606"/>
                <a:gd name="connsiteX133" fmla="*/ 6979618 w 12346891"/>
                <a:gd name="connsiteY133" fmla="*/ 429151 h 812606"/>
                <a:gd name="connsiteX134" fmla="*/ 6978126 w 12346891"/>
                <a:gd name="connsiteY134" fmla="*/ 432245 h 812606"/>
                <a:gd name="connsiteX135" fmla="*/ 6951340 w 12346891"/>
                <a:gd name="connsiteY135" fmla="*/ 480215 h 812606"/>
                <a:gd name="connsiteX136" fmla="*/ 6938084 w 12346891"/>
                <a:gd name="connsiteY136" fmla="*/ 500850 h 812606"/>
                <a:gd name="connsiteX137" fmla="*/ 6920595 w 12346891"/>
                <a:gd name="connsiteY137" fmla="*/ 541286 h 812606"/>
                <a:gd name="connsiteX138" fmla="*/ 6928286 w 12346891"/>
                <a:gd name="connsiteY138" fmla="*/ 516102 h 812606"/>
                <a:gd name="connsiteX139" fmla="*/ 6922176 w 12346891"/>
                <a:gd name="connsiteY139" fmla="*/ 525614 h 812606"/>
                <a:gd name="connsiteX140" fmla="*/ 6430425 w 12346891"/>
                <a:gd name="connsiteY140" fmla="*/ 812604 h 812606"/>
                <a:gd name="connsiteX141" fmla="*/ 6059997 w 12346891"/>
                <a:gd name="connsiteY141" fmla="*/ 664008 h 812606"/>
                <a:gd name="connsiteX142" fmla="*/ 6011791 w 12346891"/>
                <a:gd name="connsiteY142" fmla="*/ 616669 h 812606"/>
                <a:gd name="connsiteX143" fmla="*/ 6007477 w 12346891"/>
                <a:gd name="connsiteY143" fmla="*/ 625293 h 812606"/>
                <a:gd name="connsiteX144" fmla="*/ 5997942 w 12346891"/>
                <a:gd name="connsiteY144" fmla="*/ 607628 h 812606"/>
                <a:gd name="connsiteX145" fmla="*/ 5558112 w 12346891"/>
                <a:gd name="connsiteY145" fmla="*/ 320302 h 812606"/>
                <a:gd name="connsiteX146" fmla="*/ 5292503 w 12346891"/>
                <a:gd name="connsiteY146" fmla="*/ 411089 h 812606"/>
                <a:gd name="connsiteX147" fmla="*/ 5247298 w 12346891"/>
                <a:gd name="connsiteY147" fmla="*/ 448999 h 812606"/>
                <a:gd name="connsiteX148" fmla="*/ 5241722 w 12346891"/>
                <a:gd name="connsiteY148" fmla="*/ 456075 h 812606"/>
                <a:gd name="connsiteX149" fmla="*/ 5207592 w 12346891"/>
                <a:gd name="connsiteY149" fmla="*/ 488913 h 812606"/>
                <a:gd name="connsiteX150" fmla="*/ 5182520 w 12346891"/>
                <a:gd name="connsiteY150" fmla="*/ 515952 h 812606"/>
                <a:gd name="connsiteX151" fmla="*/ 5129797 w 12346891"/>
                <a:gd name="connsiteY151" fmla="*/ 553930 h 812606"/>
                <a:gd name="connsiteX152" fmla="*/ 5088518 w 12346891"/>
                <a:gd name="connsiteY152" fmla="*/ 583208 h 812606"/>
                <a:gd name="connsiteX153" fmla="*/ 4814946 w 12346891"/>
                <a:gd name="connsiteY153" fmla="*/ 660613 h 812606"/>
                <a:gd name="connsiteX154" fmla="*/ 4444519 w 12346891"/>
                <a:gd name="connsiteY154" fmla="*/ 512017 h 812606"/>
                <a:gd name="connsiteX155" fmla="*/ 4396312 w 12346891"/>
                <a:gd name="connsiteY155" fmla="*/ 464678 h 812606"/>
                <a:gd name="connsiteX156" fmla="*/ 4391999 w 12346891"/>
                <a:gd name="connsiteY156" fmla="*/ 473301 h 812606"/>
                <a:gd name="connsiteX157" fmla="*/ 4382463 w 12346891"/>
                <a:gd name="connsiteY157" fmla="*/ 455637 h 812606"/>
                <a:gd name="connsiteX158" fmla="*/ 3942634 w 12346891"/>
                <a:gd name="connsiteY158" fmla="*/ 168311 h 812606"/>
                <a:gd name="connsiteX159" fmla="*/ 3519572 w 12346891"/>
                <a:gd name="connsiteY159" fmla="*/ 428744 h 812606"/>
                <a:gd name="connsiteX160" fmla="*/ 3519320 w 12346891"/>
                <a:gd name="connsiteY160" fmla="*/ 429153 h 812606"/>
                <a:gd name="connsiteX161" fmla="*/ 3517828 w 12346891"/>
                <a:gd name="connsiteY161" fmla="*/ 432247 h 812606"/>
                <a:gd name="connsiteX162" fmla="*/ 3491042 w 12346891"/>
                <a:gd name="connsiteY162" fmla="*/ 480217 h 812606"/>
                <a:gd name="connsiteX163" fmla="*/ 3477786 w 12346891"/>
                <a:gd name="connsiteY163" fmla="*/ 500852 h 812606"/>
                <a:gd name="connsiteX164" fmla="*/ 3460297 w 12346891"/>
                <a:gd name="connsiteY164" fmla="*/ 541288 h 812606"/>
                <a:gd name="connsiteX165" fmla="*/ 3467989 w 12346891"/>
                <a:gd name="connsiteY165" fmla="*/ 516104 h 812606"/>
                <a:gd name="connsiteX166" fmla="*/ 3461878 w 12346891"/>
                <a:gd name="connsiteY166" fmla="*/ 525616 h 812606"/>
                <a:gd name="connsiteX167" fmla="*/ 2970127 w 12346891"/>
                <a:gd name="connsiteY167" fmla="*/ 812606 h 812606"/>
                <a:gd name="connsiteX168" fmla="*/ 2599700 w 12346891"/>
                <a:gd name="connsiteY168" fmla="*/ 664010 h 812606"/>
                <a:gd name="connsiteX169" fmla="*/ 2551493 w 12346891"/>
                <a:gd name="connsiteY169" fmla="*/ 616671 h 812606"/>
                <a:gd name="connsiteX170" fmla="*/ 2547180 w 12346891"/>
                <a:gd name="connsiteY170" fmla="*/ 625295 h 812606"/>
                <a:gd name="connsiteX171" fmla="*/ 2537644 w 12346891"/>
                <a:gd name="connsiteY171" fmla="*/ 607630 h 812606"/>
                <a:gd name="connsiteX172" fmla="*/ 2097815 w 12346891"/>
                <a:gd name="connsiteY172" fmla="*/ 320304 h 812606"/>
                <a:gd name="connsiteX173" fmla="*/ 1832205 w 12346891"/>
                <a:gd name="connsiteY173" fmla="*/ 411091 h 812606"/>
                <a:gd name="connsiteX174" fmla="*/ 1722223 w 12346891"/>
                <a:gd name="connsiteY174" fmla="*/ 515954 h 812606"/>
                <a:gd name="connsiteX175" fmla="*/ 1669499 w 12346891"/>
                <a:gd name="connsiteY175" fmla="*/ 553933 h 812606"/>
                <a:gd name="connsiteX176" fmla="*/ 1628221 w 12346891"/>
                <a:gd name="connsiteY176" fmla="*/ 583210 h 812606"/>
                <a:gd name="connsiteX177" fmla="*/ 1354648 w 12346891"/>
                <a:gd name="connsiteY177" fmla="*/ 660615 h 812606"/>
                <a:gd name="connsiteX178" fmla="*/ 984221 w 12346891"/>
                <a:gd name="connsiteY178" fmla="*/ 512019 h 812606"/>
                <a:gd name="connsiteX179" fmla="*/ 936015 w 12346891"/>
                <a:gd name="connsiteY179" fmla="*/ 464680 h 812606"/>
                <a:gd name="connsiteX180" fmla="*/ 931701 w 12346891"/>
                <a:gd name="connsiteY180" fmla="*/ 473303 h 812606"/>
                <a:gd name="connsiteX181" fmla="*/ 922165 w 12346891"/>
                <a:gd name="connsiteY181" fmla="*/ 455639 h 812606"/>
                <a:gd name="connsiteX182" fmla="*/ 482336 w 12346891"/>
                <a:gd name="connsiteY182" fmla="*/ 168313 h 812606"/>
                <a:gd name="connsiteX183" fmla="*/ 59274 w 12346891"/>
                <a:gd name="connsiteY183" fmla="*/ 428746 h 812606"/>
                <a:gd name="connsiteX184" fmla="*/ 59022 w 12346891"/>
                <a:gd name="connsiteY184" fmla="*/ 429155 h 812606"/>
                <a:gd name="connsiteX185" fmla="*/ 30744 w 12346891"/>
                <a:gd name="connsiteY185" fmla="*/ 480219 h 812606"/>
                <a:gd name="connsiteX186" fmla="*/ 17488 w 12346891"/>
                <a:gd name="connsiteY186" fmla="*/ 500854 h 812606"/>
                <a:gd name="connsiteX187" fmla="*/ -1 w 12346891"/>
                <a:gd name="connsiteY187" fmla="*/ 541290 h 812606"/>
                <a:gd name="connsiteX188" fmla="*/ 7691 w 12346891"/>
                <a:gd name="connsiteY188" fmla="*/ 516106 h 812606"/>
                <a:gd name="connsiteX189" fmla="*/ 1580 w 12346891"/>
                <a:gd name="connsiteY189" fmla="*/ 525618 h 812606"/>
                <a:gd name="connsiteX190" fmla="*/ 61904 w 12346891"/>
                <a:gd name="connsiteY190" fmla="*/ 383867 h 812606"/>
                <a:gd name="connsiteX191" fmla="*/ 247792 w 12346891"/>
                <a:gd name="connsiteY191" fmla="*/ 397912 h 812606"/>
                <a:gd name="connsiteX0" fmla="*/ 90436 w 12346893"/>
                <a:gd name="connsiteY0" fmla="*/ 332394 h 812606"/>
                <a:gd name="connsiteX1" fmla="*/ 103691 w 12346893"/>
                <a:gd name="connsiteY1" fmla="*/ 311759 h 812606"/>
                <a:gd name="connsiteX2" fmla="*/ 121181 w 12346893"/>
                <a:gd name="connsiteY2" fmla="*/ 271323 h 812606"/>
                <a:gd name="connsiteX3" fmla="*/ 113489 w 12346893"/>
                <a:gd name="connsiteY3" fmla="*/ 296507 h 812606"/>
                <a:gd name="connsiteX4" fmla="*/ 119599 w 12346893"/>
                <a:gd name="connsiteY4" fmla="*/ 286995 h 812606"/>
                <a:gd name="connsiteX5" fmla="*/ 611351 w 12346893"/>
                <a:gd name="connsiteY5" fmla="*/ 5 h 812606"/>
                <a:gd name="connsiteX6" fmla="*/ 981778 w 12346893"/>
                <a:gd name="connsiteY6" fmla="*/ 148601 h 812606"/>
                <a:gd name="connsiteX7" fmla="*/ 1029984 w 12346893"/>
                <a:gd name="connsiteY7" fmla="*/ 195940 h 812606"/>
                <a:gd name="connsiteX8" fmla="*/ 1034298 w 12346893"/>
                <a:gd name="connsiteY8" fmla="*/ 187316 h 812606"/>
                <a:gd name="connsiteX9" fmla="*/ 1043834 w 12346893"/>
                <a:gd name="connsiteY9" fmla="*/ 204981 h 812606"/>
                <a:gd name="connsiteX10" fmla="*/ 1483663 w 12346893"/>
                <a:gd name="connsiteY10" fmla="*/ 492306 h 812606"/>
                <a:gd name="connsiteX11" fmla="*/ 1749273 w 12346893"/>
                <a:gd name="connsiteY11" fmla="*/ 401519 h 812606"/>
                <a:gd name="connsiteX12" fmla="*/ 1794477 w 12346893"/>
                <a:gd name="connsiteY12" fmla="*/ 363610 h 812606"/>
                <a:gd name="connsiteX13" fmla="*/ 1800054 w 12346893"/>
                <a:gd name="connsiteY13" fmla="*/ 356534 h 812606"/>
                <a:gd name="connsiteX14" fmla="*/ 1911979 w 12346893"/>
                <a:gd name="connsiteY14" fmla="*/ 258678 h 812606"/>
                <a:gd name="connsiteX15" fmla="*/ 1953257 w 12346893"/>
                <a:gd name="connsiteY15" fmla="*/ 229401 h 812606"/>
                <a:gd name="connsiteX16" fmla="*/ 2226830 w 12346893"/>
                <a:gd name="connsiteY16" fmla="*/ 151996 h 812606"/>
                <a:gd name="connsiteX17" fmla="*/ 2597257 w 12346893"/>
                <a:gd name="connsiteY17" fmla="*/ 300592 h 812606"/>
                <a:gd name="connsiteX18" fmla="*/ 2645463 w 12346893"/>
                <a:gd name="connsiteY18" fmla="*/ 347931 h 812606"/>
                <a:gd name="connsiteX19" fmla="*/ 2649777 w 12346893"/>
                <a:gd name="connsiteY19" fmla="*/ 339308 h 812606"/>
                <a:gd name="connsiteX20" fmla="*/ 2659313 w 12346893"/>
                <a:gd name="connsiteY20" fmla="*/ 356972 h 812606"/>
                <a:gd name="connsiteX21" fmla="*/ 3099142 w 12346893"/>
                <a:gd name="connsiteY21" fmla="*/ 644298 h 812606"/>
                <a:gd name="connsiteX22" fmla="*/ 3522204 w 12346893"/>
                <a:gd name="connsiteY22" fmla="*/ 383865 h 812606"/>
                <a:gd name="connsiteX23" fmla="*/ 3522456 w 12346893"/>
                <a:gd name="connsiteY23" fmla="*/ 383456 h 812606"/>
                <a:gd name="connsiteX24" fmla="*/ 3550734 w 12346893"/>
                <a:gd name="connsiteY24" fmla="*/ 332392 h 812606"/>
                <a:gd name="connsiteX25" fmla="*/ 3581479 w 12346893"/>
                <a:gd name="connsiteY25" fmla="*/ 271321 h 812606"/>
                <a:gd name="connsiteX26" fmla="*/ 3573787 w 12346893"/>
                <a:gd name="connsiteY26" fmla="*/ 296505 h 812606"/>
                <a:gd name="connsiteX27" fmla="*/ 3579897 w 12346893"/>
                <a:gd name="connsiteY27" fmla="*/ 286993 h 812606"/>
                <a:gd name="connsiteX28" fmla="*/ 4071649 w 12346893"/>
                <a:gd name="connsiteY28" fmla="*/ 3 h 812606"/>
                <a:gd name="connsiteX29" fmla="*/ 4442076 w 12346893"/>
                <a:gd name="connsiteY29" fmla="*/ 148599 h 812606"/>
                <a:gd name="connsiteX30" fmla="*/ 4490282 w 12346893"/>
                <a:gd name="connsiteY30" fmla="*/ 195938 h 812606"/>
                <a:gd name="connsiteX31" fmla="*/ 4494596 w 12346893"/>
                <a:gd name="connsiteY31" fmla="*/ 187314 h 812606"/>
                <a:gd name="connsiteX32" fmla="*/ 4504132 w 12346893"/>
                <a:gd name="connsiteY32" fmla="*/ 204979 h 812606"/>
                <a:gd name="connsiteX33" fmla="*/ 4943961 w 12346893"/>
                <a:gd name="connsiteY33" fmla="*/ 492304 h 812606"/>
                <a:gd name="connsiteX34" fmla="*/ 5209571 w 12346893"/>
                <a:gd name="connsiteY34" fmla="*/ 401517 h 812606"/>
                <a:gd name="connsiteX35" fmla="*/ 5254775 w 12346893"/>
                <a:gd name="connsiteY35" fmla="*/ 363608 h 812606"/>
                <a:gd name="connsiteX36" fmla="*/ 5260352 w 12346893"/>
                <a:gd name="connsiteY36" fmla="*/ 356532 h 812606"/>
                <a:gd name="connsiteX37" fmla="*/ 5294481 w 12346893"/>
                <a:gd name="connsiteY37" fmla="*/ 323694 h 812606"/>
                <a:gd name="connsiteX38" fmla="*/ 5319553 w 12346893"/>
                <a:gd name="connsiteY38" fmla="*/ 296655 h 812606"/>
                <a:gd name="connsiteX39" fmla="*/ 5408614 w 12346893"/>
                <a:gd name="connsiteY39" fmla="*/ 177228 h 812606"/>
                <a:gd name="connsiteX40" fmla="*/ 5372276 w 12346893"/>
                <a:gd name="connsiteY40" fmla="*/ 258677 h 812606"/>
                <a:gd name="connsiteX41" fmla="*/ 5413555 w 12346893"/>
                <a:gd name="connsiteY41" fmla="*/ 229399 h 812606"/>
                <a:gd name="connsiteX42" fmla="*/ 5687128 w 12346893"/>
                <a:gd name="connsiteY42" fmla="*/ 151994 h 812606"/>
                <a:gd name="connsiteX43" fmla="*/ 6057555 w 12346893"/>
                <a:gd name="connsiteY43" fmla="*/ 300590 h 812606"/>
                <a:gd name="connsiteX44" fmla="*/ 6105761 w 12346893"/>
                <a:gd name="connsiteY44" fmla="*/ 347929 h 812606"/>
                <a:gd name="connsiteX45" fmla="*/ 6110075 w 12346893"/>
                <a:gd name="connsiteY45" fmla="*/ 339306 h 812606"/>
                <a:gd name="connsiteX46" fmla="*/ 6119611 w 12346893"/>
                <a:gd name="connsiteY46" fmla="*/ 356970 h 812606"/>
                <a:gd name="connsiteX47" fmla="*/ 6559439 w 12346893"/>
                <a:gd name="connsiteY47" fmla="*/ 644296 h 812606"/>
                <a:gd name="connsiteX48" fmla="*/ 6982502 w 12346893"/>
                <a:gd name="connsiteY48" fmla="*/ 383863 h 812606"/>
                <a:gd name="connsiteX49" fmla="*/ 6982753 w 12346893"/>
                <a:gd name="connsiteY49" fmla="*/ 383454 h 812606"/>
                <a:gd name="connsiteX50" fmla="*/ 6984246 w 12346893"/>
                <a:gd name="connsiteY50" fmla="*/ 380360 h 812606"/>
                <a:gd name="connsiteX51" fmla="*/ 7011032 w 12346893"/>
                <a:gd name="connsiteY51" fmla="*/ 332390 h 812606"/>
                <a:gd name="connsiteX52" fmla="*/ 7024286 w 12346893"/>
                <a:gd name="connsiteY52" fmla="*/ 311755 h 812606"/>
                <a:gd name="connsiteX53" fmla="*/ 7041777 w 12346893"/>
                <a:gd name="connsiteY53" fmla="*/ 271319 h 812606"/>
                <a:gd name="connsiteX54" fmla="*/ 7034085 w 12346893"/>
                <a:gd name="connsiteY54" fmla="*/ 296503 h 812606"/>
                <a:gd name="connsiteX55" fmla="*/ 7040195 w 12346893"/>
                <a:gd name="connsiteY55" fmla="*/ 286991 h 812606"/>
                <a:gd name="connsiteX56" fmla="*/ 7531947 w 12346893"/>
                <a:gd name="connsiteY56" fmla="*/ 1 h 812606"/>
                <a:gd name="connsiteX57" fmla="*/ 7902374 w 12346893"/>
                <a:gd name="connsiteY57" fmla="*/ 148597 h 812606"/>
                <a:gd name="connsiteX58" fmla="*/ 7950580 w 12346893"/>
                <a:gd name="connsiteY58" fmla="*/ 195936 h 812606"/>
                <a:gd name="connsiteX59" fmla="*/ 7954894 w 12346893"/>
                <a:gd name="connsiteY59" fmla="*/ 187312 h 812606"/>
                <a:gd name="connsiteX60" fmla="*/ 7964430 w 12346893"/>
                <a:gd name="connsiteY60" fmla="*/ 204977 h 812606"/>
                <a:gd name="connsiteX61" fmla="*/ 8404258 w 12346893"/>
                <a:gd name="connsiteY61" fmla="*/ 492302 h 812606"/>
                <a:gd name="connsiteX62" fmla="*/ 8669869 w 12346893"/>
                <a:gd name="connsiteY62" fmla="*/ 401515 h 812606"/>
                <a:gd name="connsiteX63" fmla="*/ 8715076 w 12346893"/>
                <a:gd name="connsiteY63" fmla="*/ 363604 h 812606"/>
                <a:gd name="connsiteX64" fmla="*/ 8720650 w 12346893"/>
                <a:gd name="connsiteY64" fmla="*/ 356531 h 812606"/>
                <a:gd name="connsiteX65" fmla="*/ 8754770 w 12346893"/>
                <a:gd name="connsiteY65" fmla="*/ 323702 h 812606"/>
                <a:gd name="connsiteX66" fmla="*/ 8779851 w 12346893"/>
                <a:gd name="connsiteY66" fmla="*/ 296653 h 812606"/>
                <a:gd name="connsiteX67" fmla="*/ 8869086 w 12346893"/>
                <a:gd name="connsiteY67" fmla="*/ 159809 h 812606"/>
                <a:gd name="connsiteX68" fmla="*/ 8886596 w 12346893"/>
                <a:gd name="connsiteY68" fmla="*/ 119325 h 812606"/>
                <a:gd name="connsiteX69" fmla="*/ 8868912 w 12346893"/>
                <a:gd name="connsiteY69" fmla="*/ 177226 h 812606"/>
                <a:gd name="connsiteX70" fmla="*/ 8832573 w 12346893"/>
                <a:gd name="connsiteY70" fmla="*/ 258676 h 812606"/>
                <a:gd name="connsiteX71" fmla="*/ 8873853 w 12346893"/>
                <a:gd name="connsiteY71" fmla="*/ 229399 h 812606"/>
                <a:gd name="connsiteX72" fmla="*/ 9147426 w 12346893"/>
                <a:gd name="connsiteY72" fmla="*/ 151993 h 812606"/>
                <a:gd name="connsiteX73" fmla="*/ 9517853 w 12346893"/>
                <a:gd name="connsiteY73" fmla="*/ 300589 h 812606"/>
                <a:gd name="connsiteX74" fmla="*/ 9566059 w 12346893"/>
                <a:gd name="connsiteY74" fmla="*/ 347928 h 812606"/>
                <a:gd name="connsiteX75" fmla="*/ 9570373 w 12346893"/>
                <a:gd name="connsiteY75" fmla="*/ 339305 h 812606"/>
                <a:gd name="connsiteX76" fmla="*/ 9579908 w 12346893"/>
                <a:gd name="connsiteY76" fmla="*/ 356969 h 812606"/>
                <a:gd name="connsiteX77" fmla="*/ 10019738 w 12346893"/>
                <a:gd name="connsiteY77" fmla="*/ 644295 h 812606"/>
                <a:gd name="connsiteX78" fmla="*/ 10442800 w 12346893"/>
                <a:gd name="connsiteY78" fmla="*/ 383862 h 812606"/>
                <a:gd name="connsiteX79" fmla="*/ 10443052 w 12346893"/>
                <a:gd name="connsiteY79" fmla="*/ 383453 h 812606"/>
                <a:gd name="connsiteX80" fmla="*/ 10444544 w 12346893"/>
                <a:gd name="connsiteY80" fmla="*/ 380359 h 812606"/>
                <a:gd name="connsiteX81" fmla="*/ 10471330 w 12346893"/>
                <a:gd name="connsiteY81" fmla="*/ 332389 h 812606"/>
                <a:gd name="connsiteX82" fmla="*/ 10484585 w 12346893"/>
                <a:gd name="connsiteY82" fmla="*/ 311754 h 812606"/>
                <a:gd name="connsiteX83" fmla="*/ 10502074 w 12346893"/>
                <a:gd name="connsiteY83" fmla="*/ 271318 h 812606"/>
                <a:gd name="connsiteX84" fmla="*/ 10494383 w 12346893"/>
                <a:gd name="connsiteY84" fmla="*/ 296502 h 812606"/>
                <a:gd name="connsiteX85" fmla="*/ 10500493 w 12346893"/>
                <a:gd name="connsiteY85" fmla="*/ 286990 h 812606"/>
                <a:gd name="connsiteX86" fmla="*/ 10992245 w 12346893"/>
                <a:gd name="connsiteY86" fmla="*/ 0 h 812606"/>
                <a:gd name="connsiteX87" fmla="*/ 11362672 w 12346893"/>
                <a:gd name="connsiteY87" fmla="*/ 148596 h 812606"/>
                <a:gd name="connsiteX88" fmla="*/ 11410878 w 12346893"/>
                <a:gd name="connsiteY88" fmla="*/ 195935 h 812606"/>
                <a:gd name="connsiteX89" fmla="*/ 11415192 w 12346893"/>
                <a:gd name="connsiteY89" fmla="*/ 187311 h 812606"/>
                <a:gd name="connsiteX90" fmla="*/ 11424728 w 12346893"/>
                <a:gd name="connsiteY90" fmla="*/ 204976 h 812606"/>
                <a:gd name="connsiteX91" fmla="*/ 11864557 w 12346893"/>
                <a:gd name="connsiteY91" fmla="*/ 492302 h 812606"/>
                <a:gd name="connsiteX92" fmla="*/ 12329384 w 12346893"/>
                <a:gd name="connsiteY92" fmla="*/ 159808 h 812606"/>
                <a:gd name="connsiteX93" fmla="*/ 12346893 w 12346893"/>
                <a:gd name="connsiteY93" fmla="*/ 119324 h 812606"/>
                <a:gd name="connsiteX94" fmla="*/ 12329210 w 12346893"/>
                <a:gd name="connsiteY94" fmla="*/ 177225 h 812606"/>
                <a:gd name="connsiteX95" fmla="*/ 11735544 w 12346893"/>
                <a:gd name="connsiteY95" fmla="*/ 660610 h 812606"/>
                <a:gd name="connsiteX96" fmla="*/ 11365117 w 12346893"/>
                <a:gd name="connsiteY96" fmla="*/ 512014 h 812606"/>
                <a:gd name="connsiteX97" fmla="*/ 11316911 w 12346893"/>
                <a:gd name="connsiteY97" fmla="*/ 464675 h 812606"/>
                <a:gd name="connsiteX98" fmla="*/ 11312596 w 12346893"/>
                <a:gd name="connsiteY98" fmla="*/ 473298 h 812606"/>
                <a:gd name="connsiteX99" fmla="*/ 11303061 w 12346893"/>
                <a:gd name="connsiteY99" fmla="*/ 455634 h 812606"/>
                <a:gd name="connsiteX100" fmla="*/ 10863232 w 12346893"/>
                <a:gd name="connsiteY100" fmla="*/ 168308 h 812606"/>
                <a:gd name="connsiteX101" fmla="*/ 10440170 w 12346893"/>
                <a:gd name="connsiteY101" fmla="*/ 428741 h 812606"/>
                <a:gd name="connsiteX102" fmla="*/ 10439918 w 12346893"/>
                <a:gd name="connsiteY102" fmla="*/ 429150 h 812606"/>
                <a:gd name="connsiteX103" fmla="*/ 10438426 w 12346893"/>
                <a:gd name="connsiteY103" fmla="*/ 432244 h 812606"/>
                <a:gd name="connsiteX104" fmla="*/ 10411639 w 12346893"/>
                <a:gd name="connsiteY104" fmla="*/ 480214 h 812606"/>
                <a:gd name="connsiteX105" fmla="*/ 10398385 w 12346893"/>
                <a:gd name="connsiteY105" fmla="*/ 500849 h 812606"/>
                <a:gd name="connsiteX106" fmla="*/ 10380895 w 12346893"/>
                <a:gd name="connsiteY106" fmla="*/ 541285 h 812606"/>
                <a:gd name="connsiteX107" fmla="*/ 10388586 w 12346893"/>
                <a:gd name="connsiteY107" fmla="*/ 516101 h 812606"/>
                <a:gd name="connsiteX108" fmla="*/ 10382477 w 12346893"/>
                <a:gd name="connsiteY108" fmla="*/ 525613 h 812606"/>
                <a:gd name="connsiteX109" fmla="*/ 9890724 w 12346893"/>
                <a:gd name="connsiteY109" fmla="*/ 812603 h 812606"/>
                <a:gd name="connsiteX110" fmla="*/ 9520297 w 12346893"/>
                <a:gd name="connsiteY110" fmla="*/ 664007 h 812606"/>
                <a:gd name="connsiteX111" fmla="*/ 9472091 w 12346893"/>
                <a:gd name="connsiteY111" fmla="*/ 616668 h 812606"/>
                <a:gd name="connsiteX112" fmla="*/ 9467777 w 12346893"/>
                <a:gd name="connsiteY112" fmla="*/ 625292 h 812606"/>
                <a:gd name="connsiteX113" fmla="*/ 9458242 w 12346893"/>
                <a:gd name="connsiteY113" fmla="*/ 607627 h 812606"/>
                <a:gd name="connsiteX114" fmla="*/ 9018413 w 12346893"/>
                <a:gd name="connsiteY114" fmla="*/ 320302 h 812606"/>
                <a:gd name="connsiteX115" fmla="*/ 8752802 w 12346893"/>
                <a:gd name="connsiteY115" fmla="*/ 411089 h 812606"/>
                <a:gd name="connsiteX116" fmla="*/ 8707595 w 12346893"/>
                <a:gd name="connsiteY116" fmla="*/ 449000 h 812606"/>
                <a:gd name="connsiteX117" fmla="*/ 8702022 w 12346893"/>
                <a:gd name="connsiteY117" fmla="*/ 456073 h 812606"/>
                <a:gd name="connsiteX118" fmla="*/ 8667901 w 12346893"/>
                <a:gd name="connsiteY118" fmla="*/ 488902 h 812606"/>
                <a:gd name="connsiteX119" fmla="*/ 8642820 w 12346893"/>
                <a:gd name="connsiteY119" fmla="*/ 515951 h 812606"/>
                <a:gd name="connsiteX120" fmla="*/ 8553585 w 12346893"/>
                <a:gd name="connsiteY120" fmla="*/ 652795 h 812606"/>
                <a:gd name="connsiteX121" fmla="*/ 8536075 w 12346893"/>
                <a:gd name="connsiteY121" fmla="*/ 693279 h 812606"/>
                <a:gd name="connsiteX122" fmla="*/ 8553759 w 12346893"/>
                <a:gd name="connsiteY122" fmla="*/ 635378 h 812606"/>
                <a:gd name="connsiteX123" fmla="*/ 8590098 w 12346893"/>
                <a:gd name="connsiteY123" fmla="*/ 553928 h 812606"/>
                <a:gd name="connsiteX124" fmla="*/ 8548818 w 12346893"/>
                <a:gd name="connsiteY124" fmla="*/ 583206 h 812606"/>
                <a:gd name="connsiteX125" fmla="*/ 8275246 w 12346893"/>
                <a:gd name="connsiteY125" fmla="*/ 660611 h 812606"/>
                <a:gd name="connsiteX126" fmla="*/ 7904819 w 12346893"/>
                <a:gd name="connsiteY126" fmla="*/ 512015 h 812606"/>
                <a:gd name="connsiteX127" fmla="*/ 7856612 w 12346893"/>
                <a:gd name="connsiteY127" fmla="*/ 464676 h 812606"/>
                <a:gd name="connsiteX128" fmla="*/ 7852299 w 12346893"/>
                <a:gd name="connsiteY128" fmla="*/ 473299 h 812606"/>
                <a:gd name="connsiteX129" fmla="*/ 7842763 w 12346893"/>
                <a:gd name="connsiteY129" fmla="*/ 455635 h 812606"/>
                <a:gd name="connsiteX130" fmla="*/ 7402933 w 12346893"/>
                <a:gd name="connsiteY130" fmla="*/ 168309 h 812606"/>
                <a:gd name="connsiteX131" fmla="*/ 6979871 w 12346893"/>
                <a:gd name="connsiteY131" fmla="*/ 428742 h 812606"/>
                <a:gd name="connsiteX132" fmla="*/ 6979620 w 12346893"/>
                <a:gd name="connsiteY132" fmla="*/ 429151 h 812606"/>
                <a:gd name="connsiteX133" fmla="*/ 6978128 w 12346893"/>
                <a:gd name="connsiteY133" fmla="*/ 432245 h 812606"/>
                <a:gd name="connsiteX134" fmla="*/ 6951342 w 12346893"/>
                <a:gd name="connsiteY134" fmla="*/ 480215 h 812606"/>
                <a:gd name="connsiteX135" fmla="*/ 6938086 w 12346893"/>
                <a:gd name="connsiteY135" fmla="*/ 500850 h 812606"/>
                <a:gd name="connsiteX136" fmla="*/ 6920597 w 12346893"/>
                <a:gd name="connsiteY136" fmla="*/ 541286 h 812606"/>
                <a:gd name="connsiteX137" fmla="*/ 6928288 w 12346893"/>
                <a:gd name="connsiteY137" fmla="*/ 516102 h 812606"/>
                <a:gd name="connsiteX138" fmla="*/ 6922178 w 12346893"/>
                <a:gd name="connsiteY138" fmla="*/ 525614 h 812606"/>
                <a:gd name="connsiteX139" fmla="*/ 6430427 w 12346893"/>
                <a:gd name="connsiteY139" fmla="*/ 812604 h 812606"/>
                <a:gd name="connsiteX140" fmla="*/ 6059999 w 12346893"/>
                <a:gd name="connsiteY140" fmla="*/ 664008 h 812606"/>
                <a:gd name="connsiteX141" fmla="*/ 6011793 w 12346893"/>
                <a:gd name="connsiteY141" fmla="*/ 616669 h 812606"/>
                <a:gd name="connsiteX142" fmla="*/ 6007479 w 12346893"/>
                <a:gd name="connsiteY142" fmla="*/ 625293 h 812606"/>
                <a:gd name="connsiteX143" fmla="*/ 5997944 w 12346893"/>
                <a:gd name="connsiteY143" fmla="*/ 607628 h 812606"/>
                <a:gd name="connsiteX144" fmla="*/ 5558114 w 12346893"/>
                <a:gd name="connsiteY144" fmla="*/ 320302 h 812606"/>
                <a:gd name="connsiteX145" fmla="*/ 5292505 w 12346893"/>
                <a:gd name="connsiteY145" fmla="*/ 411089 h 812606"/>
                <a:gd name="connsiteX146" fmla="*/ 5247300 w 12346893"/>
                <a:gd name="connsiteY146" fmla="*/ 448999 h 812606"/>
                <a:gd name="connsiteX147" fmla="*/ 5241724 w 12346893"/>
                <a:gd name="connsiteY147" fmla="*/ 456075 h 812606"/>
                <a:gd name="connsiteX148" fmla="*/ 5207594 w 12346893"/>
                <a:gd name="connsiteY148" fmla="*/ 488913 h 812606"/>
                <a:gd name="connsiteX149" fmla="*/ 5182522 w 12346893"/>
                <a:gd name="connsiteY149" fmla="*/ 515952 h 812606"/>
                <a:gd name="connsiteX150" fmla="*/ 5129799 w 12346893"/>
                <a:gd name="connsiteY150" fmla="*/ 553930 h 812606"/>
                <a:gd name="connsiteX151" fmla="*/ 5088520 w 12346893"/>
                <a:gd name="connsiteY151" fmla="*/ 583208 h 812606"/>
                <a:gd name="connsiteX152" fmla="*/ 4814948 w 12346893"/>
                <a:gd name="connsiteY152" fmla="*/ 660613 h 812606"/>
                <a:gd name="connsiteX153" fmla="*/ 4444521 w 12346893"/>
                <a:gd name="connsiteY153" fmla="*/ 512017 h 812606"/>
                <a:gd name="connsiteX154" fmla="*/ 4396314 w 12346893"/>
                <a:gd name="connsiteY154" fmla="*/ 464678 h 812606"/>
                <a:gd name="connsiteX155" fmla="*/ 4392001 w 12346893"/>
                <a:gd name="connsiteY155" fmla="*/ 473301 h 812606"/>
                <a:gd name="connsiteX156" fmla="*/ 4382465 w 12346893"/>
                <a:gd name="connsiteY156" fmla="*/ 455637 h 812606"/>
                <a:gd name="connsiteX157" fmla="*/ 3942636 w 12346893"/>
                <a:gd name="connsiteY157" fmla="*/ 168311 h 812606"/>
                <a:gd name="connsiteX158" fmla="*/ 3519574 w 12346893"/>
                <a:gd name="connsiteY158" fmla="*/ 428744 h 812606"/>
                <a:gd name="connsiteX159" fmla="*/ 3519322 w 12346893"/>
                <a:gd name="connsiteY159" fmla="*/ 429153 h 812606"/>
                <a:gd name="connsiteX160" fmla="*/ 3517830 w 12346893"/>
                <a:gd name="connsiteY160" fmla="*/ 432247 h 812606"/>
                <a:gd name="connsiteX161" fmla="*/ 3491044 w 12346893"/>
                <a:gd name="connsiteY161" fmla="*/ 480217 h 812606"/>
                <a:gd name="connsiteX162" fmla="*/ 3477788 w 12346893"/>
                <a:gd name="connsiteY162" fmla="*/ 500852 h 812606"/>
                <a:gd name="connsiteX163" fmla="*/ 3460299 w 12346893"/>
                <a:gd name="connsiteY163" fmla="*/ 541288 h 812606"/>
                <a:gd name="connsiteX164" fmla="*/ 3467991 w 12346893"/>
                <a:gd name="connsiteY164" fmla="*/ 516104 h 812606"/>
                <a:gd name="connsiteX165" fmla="*/ 3461880 w 12346893"/>
                <a:gd name="connsiteY165" fmla="*/ 525616 h 812606"/>
                <a:gd name="connsiteX166" fmla="*/ 2970129 w 12346893"/>
                <a:gd name="connsiteY166" fmla="*/ 812606 h 812606"/>
                <a:gd name="connsiteX167" fmla="*/ 2599702 w 12346893"/>
                <a:gd name="connsiteY167" fmla="*/ 664010 h 812606"/>
                <a:gd name="connsiteX168" fmla="*/ 2551495 w 12346893"/>
                <a:gd name="connsiteY168" fmla="*/ 616671 h 812606"/>
                <a:gd name="connsiteX169" fmla="*/ 2547182 w 12346893"/>
                <a:gd name="connsiteY169" fmla="*/ 625295 h 812606"/>
                <a:gd name="connsiteX170" fmla="*/ 2537646 w 12346893"/>
                <a:gd name="connsiteY170" fmla="*/ 607630 h 812606"/>
                <a:gd name="connsiteX171" fmla="*/ 2097817 w 12346893"/>
                <a:gd name="connsiteY171" fmla="*/ 320304 h 812606"/>
                <a:gd name="connsiteX172" fmla="*/ 1832207 w 12346893"/>
                <a:gd name="connsiteY172" fmla="*/ 411091 h 812606"/>
                <a:gd name="connsiteX173" fmla="*/ 1722225 w 12346893"/>
                <a:gd name="connsiteY173" fmla="*/ 515954 h 812606"/>
                <a:gd name="connsiteX174" fmla="*/ 1669501 w 12346893"/>
                <a:gd name="connsiteY174" fmla="*/ 553933 h 812606"/>
                <a:gd name="connsiteX175" fmla="*/ 1628223 w 12346893"/>
                <a:gd name="connsiteY175" fmla="*/ 583210 h 812606"/>
                <a:gd name="connsiteX176" fmla="*/ 1354650 w 12346893"/>
                <a:gd name="connsiteY176" fmla="*/ 660615 h 812606"/>
                <a:gd name="connsiteX177" fmla="*/ 984223 w 12346893"/>
                <a:gd name="connsiteY177" fmla="*/ 512019 h 812606"/>
                <a:gd name="connsiteX178" fmla="*/ 936017 w 12346893"/>
                <a:gd name="connsiteY178" fmla="*/ 464680 h 812606"/>
                <a:gd name="connsiteX179" fmla="*/ 931703 w 12346893"/>
                <a:gd name="connsiteY179" fmla="*/ 473303 h 812606"/>
                <a:gd name="connsiteX180" fmla="*/ 922167 w 12346893"/>
                <a:gd name="connsiteY180" fmla="*/ 455639 h 812606"/>
                <a:gd name="connsiteX181" fmla="*/ 482338 w 12346893"/>
                <a:gd name="connsiteY181" fmla="*/ 168313 h 812606"/>
                <a:gd name="connsiteX182" fmla="*/ 59276 w 12346893"/>
                <a:gd name="connsiteY182" fmla="*/ 428746 h 812606"/>
                <a:gd name="connsiteX183" fmla="*/ 59024 w 12346893"/>
                <a:gd name="connsiteY183" fmla="*/ 429155 h 812606"/>
                <a:gd name="connsiteX184" fmla="*/ 30746 w 12346893"/>
                <a:gd name="connsiteY184" fmla="*/ 480219 h 812606"/>
                <a:gd name="connsiteX185" fmla="*/ 17490 w 12346893"/>
                <a:gd name="connsiteY185" fmla="*/ 500854 h 812606"/>
                <a:gd name="connsiteX186" fmla="*/ 1 w 12346893"/>
                <a:gd name="connsiteY186" fmla="*/ 541290 h 812606"/>
                <a:gd name="connsiteX187" fmla="*/ 7693 w 12346893"/>
                <a:gd name="connsiteY187" fmla="*/ 516106 h 812606"/>
                <a:gd name="connsiteX188" fmla="*/ 1582 w 12346893"/>
                <a:gd name="connsiteY188" fmla="*/ 525618 h 812606"/>
                <a:gd name="connsiteX189" fmla="*/ 61906 w 12346893"/>
                <a:gd name="connsiteY189" fmla="*/ 383867 h 812606"/>
                <a:gd name="connsiteX190" fmla="*/ 247794 w 12346893"/>
                <a:gd name="connsiteY190" fmla="*/ 397912 h 812606"/>
                <a:gd name="connsiteX0" fmla="*/ 90434 w 12346891"/>
                <a:gd name="connsiteY0" fmla="*/ 332394 h 812606"/>
                <a:gd name="connsiteX1" fmla="*/ 103689 w 12346891"/>
                <a:gd name="connsiteY1" fmla="*/ 311759 h 812606"/>
                <a:gd name="connsiteX2" fmla="*/ 121179 w 12346891"/>
                <a:gd name="connsiteY2" fmla="*/ 271323 h 812606"/>
                <a:gd name="connsiteX3" fmla="*/ 113487 w 12346891"/>
                <a:gd name="connsiteY3" fmla="*/ 296507 h 812606"/>
                <a:gd name="connsiteX4" fmla="*/ 119597 w 12346891"/>
                <a:gd name="connsiteY4" fmla="*/ 286995 h 812606"/>
                <a:gd name="connsiteX5" fmla="*/ 611349 w 12346891"/>
                <a:gd name="connsiteY5" fmla="*/ 5 h 812606"/>
                <a:gd name="connsiteX6" fmla="*/ 981776 w 12346891"/>
                <a:gd name="connsiteY6" fmla="*/ 148601 h 812606"/>
                <a:gd name="connsiteX7" fmla="*/ 1029982 w 12346891"/>
                <a:gd name="connsiteY7" fmla="*/ 195940 h 812606"/>
                <a:gd name="connsiteX8" fmla="*/ 1034296 w 12346891"/>
                <a:gd name="connsiteY8" fmla="*/ 187316 h 812606"/>
                <a:gd name="connsiteX9" fmla="*/ 1043832 w 12346891"/>
                <a:gd name="connsiteY9" fmla="*/ 204981 h 812606"/>
                <a:gd name="connsiteX10" fmla="*/ 1483661 w 12346891"/>
                <a:gd name="connsiteY10" fmla="*/ 492306 h 812606"/>
                <a:gd name="connsiteX11" fmla="*/ 1749271 w 12346891"/>
                <a:gd name="connsiteY11" fmla="*/ 401519 h 812606"/>
                <a:gd name="connsiteX12" fmla="*/ 1794475 w 12346891"/>
                <a:gd name="connsiteY12" fmla="*/ 363610 h 812606"/>
                <a:gd name="connsiteX13" fmla="*/ 1800052 w 12346891"/>
                <a:gd name="connsiteY13" fmla="*/ 356534 h 812606"/>
                <a:gd name="connsiteX14" fmla="*/ 1911977 w 12346891"/>
                <a:gd name="connsiteY14" fmla="*/ 258678 h 812606"/>
                <a:gd name="connsiteX15" fmla="*/ 1953255 w 12346891"/>
                <a:gd name="connsiteY15" fmla="*/ 229401 h 812606"/>
                <a:gd name="connsiteX16" fmla="*/ 2226828 w 12346891"/>
                <a:gd name="connsiteY16" fmla="*/ 151996 h 812606"/>
                <a:gd name="connsiteX17" fmla="*/ 2597255 w 12346891"/>
                <a:gd name="connsiteY17" fmla="*/ 300592 h 812606"/>
                <a:gd name="connsiteX18" fmla="*/ 2645461 w 12346891"/>
                <a:gd name="connsiteY18" fmla="*/ 347931 h 812606"/>
                <a:gd name="connsiteX19" fmla="*/ 2649775 w 12346891"/>
                <a:gd name="connsiteY19" fmla="*/ 339308 h 812606"/>
                <a:gd name="connsiteX20" fmla="*/ 2659311 w 12346891"/>
                <a:gd name="connsiteY20" fmla="*/ 356972 h 812606"/>
                <a:gd name="connsiteX21" fmla="*/ 3099140 w 12346891"/>
                <a:gd name="connsiteY21" fmla="*/ 644298 h 812606"/>
                <a:gd name="connsiteX22" fmla="*/ 3522202 w 12346891"/>
                <a:gd name="connsiteY22" fmla="*/ 383865 h 812606"/>
                <a:gd name="connsiteX23" fmla="*/ 3522454 w 12346891"/>
                <a:gd name="connsiteY23" fmla="*/ 383456 h 812606"/>
                <a:gd name="connsiteX24" fmla="*/ 3550732 w 12346891"/>
                <a:gd name="connsiteY24" fmla="*/ 332392 h 812606"/>
                <a:gd name="connsiteX25" fmla="*/ 3581477 w 12346891"/>
                <a:gd name="connsiteY25" fmla="*/ 271321 h 812606"/>
                <a:gd name="connsiteX26" fmla="*/ 3573785 w 12346891"/>
                <a:gd name="connsiteY26" fmla="*/ 296505 h 812606"/>
                <a:gd name="connsiteX27" fmla="*/ 3579895 w 12346891"/>
                <a:gd name="connsiteY27" fmla="*/ 286993 h 812606"/>
                <a:gd name="connsiteX28" fmla="*/ 4071647 w 12346891"/>
                <a:gd name="connsiteY28" fmla="*/ 3 h 812606"/>
                <a:gd name="connsiteX29" fmla="*/ 4442074 w 12346891"/>
                <a:gd name="connsiteY29" fmla="*/ 148599 h 812606"/>
                <a:gd name="connsiteX30" fmla="*/ 4490280 w 12346891"/>
                <a:gd name="connsiteY30" fmla="*/ 195938 h 812606"/>
                <a:gd name="connsiteX31" fmla="*/ 4494594 w 12346891"/>
                <a:gd name="connsiteY31" fmla="*/ 187314 h 812606"/>
                <a:gd name="connsiteX32" fmla="*/ 4504130 w 12346891"/>
                <a:gd name="connsiteY32" fmla="*/ 204979 h 812606"/>
                <a:gd name="connsiteX33" fmla="*/ 4943959 w 12346891"/>
                <a:gd name="connsiteY33" fmla="*/ 492304 h 812606"/>
                <a:gd name="connsiteX34" fmla="*/ 5209569 w 12346891"/>
                <a:gd name="connsiteY34" fmla="*/ 401517 h 812606"/>
                <a:gd name="connsiteX35" fmla="*/ 5254773 w 12346891"/>
                <a:gd name="connsiteY35" fmla="*/ 363608 h 812606"/>
                <a:gd name="connsiteX36" fmla="*/ 5260350 w 12346891"/>
                <a:gd name="connsiteY36" fmla="*/ 356532 h 812606"/>
                <a:gd name="connsiteX37" fmla="*/ 5294479 w 12346891"/>
                <a:gd name="connsiteY37" fmla="*/ 323694 h 812606"/>
                <a:gd name="connsiteX38" fmla="*/ 5319551 w 12346891"/>
                <a:gd name="connsiteY38" fmla="*/ 296655 h 812606"/>
                <a:gd name="connsiteX39" fmla="*/ 5408612 w 12346891"/>
                <a:gd name="connsiteY39" fmla="*/ 177228 h 812606"/>
                <a:gd name="connsiteX40" fmla="*/ 5372274 w 12346891"/>
                <a:gd name="connsiteY40" fmla="*/ 258677 h 812606"/>
                <a:gd name="connsiteX41" fmla="*/ 5413553 w 12346891"/>
                <a:gd name="connsiteY41" fmla="*/ 229399 h 812606"/>
                <a:gd name="connsiteX42" fmla="*/ 5687126 w 12346891"/>
                <a:gd name="connsiteY42" fmla="*/ 151994 h 812606"/>
                <a:gd name="connsiteX43" fmla="*/ 6057553 w 12346891"/>
                <a:gd name="connsiteY43" fmla="*/ 300590 h 812606"/>
                <a:gd name="connsiteX44" fmla="*/ 6105759 w 12346891"/>
                <a:gd name="connsiteY44" fmla="*/ 347929 h 812606"/>
                <a:gd name="connsiteX45" fmla="*/ 6110073 w 12346891"/>
                <a:gd name="connsiteY45" fmla="*/ 339306 h 812606"/>
                <a:gd name="connsiteX46" fmla="*/ 6119609 w 12346891"/>
                <a:gd name="connsiteY46" fmla="*/ 356970 h 812606"/>
                <a:gd name="connsiteX47" fmla="*/ 6559437 w 12346891"/>
                <a:gd name="connsiteY47" fmla="*/ 644296 h 812606"/>
                <a:gd name="connsiteX48" fmla="*/ 6982500 w 12346891"/>
                <a:gd name="connsiteY48" fmla="*/ 383863 h 812606"/>
                <a:gd name="connsiteX49" fmla="*/ 6982751 w 12346891"/>
                <a:gd name="connsiteY49" fmla="*/ 383454 h 812606"/>
                <a:gd name="connsiteX50" fmla="*/ 6984244 w 12346891"/>
                <a:gd name="connsiteY50" fmla="*/ 380360 h 812606"/>
                <a:gd name="connsiteX51" fmla="*/ 7011030 w 12346891"/>
                <a:gd name="connsiteY51" fmla="*/ 332390 h 812606"/>
                <a:gd name="connsiteX52" fmla="*/ 7024284 w 12346891"/>
                <a:gd name="connsiteY52" fmla="*/ 311755 h 812606"/>
                <a:gd name="connsiteX53" fmla="*/ 7041775 w 12346891"/>
                <a:gd name="connsiteY53" fmla="*/ 271319 h 812606"/>
                <a:gd name="connsiteX54" fmla="*/ 7034083 w 12346891"/>
                <a:gd name="connsiteY54" fmla="*/ 296503 h 812606"/>
                <a:gd name="connsiteX55" fmla="*/ 7040193 w 12346891"/>
                <a:gd name="connsiteY55" fmla="*/ 286991 h 812606"/>
                <a:gd name="connsiteX56" fmla="*/ 7531945 w 12346891"/>
                <a:gd name="connsiteY56" fmla="*/ 1 h 812606"/>
                <a:gd name="connsiteX57" fmla="*/ 7902372 w 12346891"/>
                <a:gd name="connsiteY57" fmla="*/ 148597 h 812606"/>
                <a:gd name="connsiteX58" fmla="*/ 7950578 w 12346891"/>
                <a:gd name="connsiteY58" fmla="*/ 195936 h 812606"/>
                <a:gd name="connsiteX59" fmla="*/ 7954892 w 12346891"/>
                <a:gd name="connsiteY59" fmla="*/ 187312 h 812606"/>
                <a:gd name="connsiteX60" fmla="*/ 7964428 w 12346891"/>
                <a:gd name="connsiteY60" fmla="*/ 204977 h 812606"/>
                <a:gd name="connsiteX61" fmla="*/ 8404256 w 12346891"/>
                <a:gd name="connsiteY61" fmla="*/ 492302 h 812606"/>
                <a:gd name="connsiteX62" fmla="*/ 8669867 w 12346891"/>
                <a:gd name="connsiteY62" fmla="*/ 401515 h 812606"/>
                <a:gd name="connsiteX63" fmla="*/ 8715074 w 12346891"/>
                <a:gd name="connsiteY63" fmla="*/ 363604 h 812606"/>
                <a:gd name="connsiteX64" fmla="*/ 8720648 w 12346891"/>
                <a:gd name="connsiteY64" fmla="*/ 356531 h 812606"/>
                <a:gd name="connsiteX65" fmla="*/ 8754768 w 12346891"/>
                <a:gd name="connsiteY65" fmla="*/ 323702 h 812606"/>
                <a:gd name="connsiteX66" fmla="*/ 8779849 w 12346891"/>
                <a:gd name="connsiteY66" fmla="*/ 296653 h 812606"/>
                <a:gd name="connsiteX67" fmla="*/ 8869084 w 12346891"/>
                <a:gd name="connsiteY67" fmla="*/ 159809 h 812606"/>
                <a:gd name="connsiteX68" fmla="*/ 8886594 w 12346891"/>
                <a:gd name="connsiteY68" fmla="*/ 119325 h 812606"/>
                <a:gd name="connsiteX69" fmla="*/ 8868910 w 12346891"/>
                <a:gd name="connsiteY69" fmla="*/ 177226 h 812606"/>
                <a:gd name="connsiteX70" fmla="*/ 8832571 w 12346891"/>
                <a:gd name="connsiteY70" fmla="*/ 258676 h 812606"/>
                <a:gd name="connsiteX71" fmla="*/ 8873851 w 12346891"/>
                <a:gd name="connsiteY71" fmla="*/ 229399 h 812606"/>
                <a:gd name="connsiteX72" fmla="*/ 9147424 w 12346891"/>
                <a:gd name="connsiteY72" fmla="*/ 151993 h 812606"/>
                <a:gd name="connsiteX73" fmla="*/ 9517851 w 12346891"/>
                <a:gd name="connsiteY73" fmla="*/ 300589 h 812606"/>
                <a:gd name="connsiteX74" fmla="*/ 9566057 w 12346891"/>
                <a:gd name="connsiteY74" fmla="*/ 347928 h 812606"/>
                <a:gd name="connsiteX75" fmla="*/ 9570371 w 12346891"/>
                <a:gd name="connsiteY75" fmla="*/ 339305 h 812606"/>
                <a:gd name="connsiteX76" fmla="*/ 9579906 w 12346891"/>
                <a:gd name="connsiteY76" fmla="*/ 356969 h 812606"/>
                <a:gd name="connsiteX77" fmla="*/ 10019736 w 12346891"/>
                <a:gd name="connsiteY77" fmla="*/ 644295 h 812606"/>
                <a:gd name="connsiteX78" fmla="*/ 10442798 w 12346891"/>
                <a:gd name="connsiteY78" fmla="*/ 383862 h 812606"/>
                <a:gd name="connsiteX79" fmla="*/ 10443050 w 12346891"/>
                <a:gd name="connsiteY79" fmla="*/ 383453 h 812606"/>
                <a:gd name="connsiteX80" fmla="*/ 10444542 w 12346891"/>
                <a:gd name="connsiteY80" fmla="*/ 380359 h 812606"/>
                <a:gd name="connsiteX81" fmla="*/ 10471328 w 12346891"/>
                <a:gd name="connsiteY81" fmla="*/ 332389 h 812606"/>
                <a:gd name="connsiteX82" fmla="*/ 10484583 w 12346891"/>
                <a:gd name="connsiteY82" fmla="*/ 311754 h 812606"/>
                <a:gd name="connsiteX83" fmla="*/ 10502072 w 12346891"/>
                <a:gd name="connsiteY83" fmla="*/ 271318 h 812606"/>
                <a:gd name="connsiteX84" fmla="*/ 10494381 w 12346891"/>
                <a:gd name="connsiteY84" fmla="*/ 296502 h 812606"/>
                <a:gd name="connsiteX85" fmla="*/ 10500491 w 12346891"/>
                <a:gd name="connsiteY85" fmla="*/ 286990 h 812606"/>
                <a:gd name="connsiteX86" fmla="*/ 10992243 w 12346891"/>
                <a:gd name="connsiteY86" fmla="*/ 0 h 812606"/>
                <a:gd name="connsiteX87" fmla="*/ 11362670 w 12346891"/>
                <a:gd name="connsiteY87" fmla="*/ 148596 h 812606"/>
                <a:gd name="connsiteX88" fmla="*/ 11410876 w 12346891"/>
                <a:gd name="connsiteY88" fmla="*/ 195935 h 812606"/>
                <a:gd name="connsiteX89" fmla="*/ 11415190 w 12346891"/>
                <a:gd name="connsiteY89" fmla="*/ 187311 h 812606"/>
                <a:gd name="connsiteX90" fmla="*/ 11424726 w 12346891"/>
                <a:gd name="connsiteY90" fmla="*/ 204976 h 812606"/>
                <a:gd name="connsiteX91" fmla="*/ 11864555 w 12346891"/>
                <a:gd name="connsiteY91" fmla="*/ 492302 h 812606"/>
                <a:gd name="connsiteX92" fmla="*/ 12329382 w 12346891"/>
                <a:gd name="connsiteY92" fmla="*/ 159808 h 812606"/>
                <a:gd name="connsiteX93" fmla="*/ 12346891 w 12346891"/>
                <a:gd name="connsiteY93" fmla="*/ 119324 h 812606"/>
                <a:gd name="connsiteX94" fmla="*/ 12329208 w 12346891"/>
                <a:gd name="connsiteY94" fmla="*/ 177225 h 812606"/>
                <a:gd name="connsiteX95" fmla="*/ 11735542 w 12346891"/>
                <a:gd name="connsiteY95" fmla="*/ 660610 h 812606"/>
                <a:gd name="connsiteX96" fmla="*/ 11365115 w 12346891"/>
                <a:gd name="connsiteY96" fmla="*/ 512014 h 812606"/>
                <a:gd name="connsiteX97" fmla="*/ 11316909 w 12346891"/>
                <a:gd name="connsiteY97" fmla="*/ 464675 h 812606"/>
                <a:gd name="connsiteX98" fmla="*/ 11312594 w 12346891"/>
                <a:gd name="connsiteY98" fmla="*/ 473298 h 812606"/>
                <a:gd name="connsiteX99" fmla="*/ 11303059 w 12346891"/>
                <a:gd name="connsiteY99" fmla="*/ 455634 h 812606"/>
                <a:gd name="connsiteX100" fmla="*/ 10863230 w 12346891"/>
                <a:gd name="connsiteY100" fmla="*/ 168308 h 812606"/>
                <a:gd name="connsiteX101" fmla="*/ 10440168 w 12346891"/>
                <a:gd name="connsiteY101" fmla="*/ 428741 h 812606"/>
                <a:gd name="connsiteX102" fmla="*/ 10439916 w 12346891"/>
                <a:gd name="connsiteY102" fmla="*/ 429150 h 812606"/>
                <a:gd name="connsiteX103" fmla="*/ 10438424 w 12346891"/>
                <a:gd name="connsiteY103" fmla="*/ 432244 h 812606"/>
                <a:gd name="connsiteX104" fmla="*/ 10411637 w 12346891"/>
                <a:gd name="connsiteY104" fmla="*/ 480214 h 812606"/>
                <a:gd name="connsiteX105" fmla="*/ 10398383 w 12346891"/>
                <a:gd name="connsiteY105" fmla="*/ 500849 h 812606"/>
                <a:gd name="connsiteX106" fmla="*/ 10380893 w 12346891"/>
                <a:gd name="connsiteY106" fmla="*/ 541285 h 812606"/>
                <a:gd name="connsiteX107" fmla="*/ 10388584 w 12346891"/>
                <a:gd name="connsiteY107" fmla="*/ 516101 h 812606"/>
                <a:gd name="connsiteX108" fmla="*/ 10382475 w 12346891"/>
                <a:gd name="connsiteY108" fmla="*/ 525613 h 812606"/>
                <a:gd name="connsiteX109" fmla="*/ 9890722 w 12346891"/>
                <a:gd name="connsiteY109" fmla="*/ 812603 h 812606"/>
                <a:gd name="connsiteX110" fmla="*/ 9520295 w 12346891"/>
                <a:gd name="connsiteY110" fmla="*/ 664007 h 812606"/>
                <a:gd name="connsiteX111" fmla="*/ 9472089 w 12346891"/>
                <a:gd name="connsiteY111" fmla="*/ 616668 h 812606"/>
                <a:gd name="connsiteX112" fmla="*/ 9467775 w 12346891"/>
                <a:gd name="connsiteY112" fmla="*/ 625292 h 812606"/>
                <a:gd name="connsiteX113" fmla="*/ 9458240 w 12346891"/>
                <a:gd name="connsiteY113" fmla="*/ 607627 h 812606"/>
                <a:gd name="connsiteX114" fmla="*/ 9018411 w 12346891"/>
                <a:gd name="connsiteY114" fmla="*/ 320302 h 812606"/>
                <a:gd name="connsiteX115" fmla="*/ 8752800 w 12346891"/>
                <a:gd name="connsiteY115" fmla="*/ 411089 h 812606"/>
                <a:gd name="connsiteX116" fmla="*/ 8707593 w 12346891"/>
                <a:gd name="connsiteY116" fmla="*/ 449000 h 812606"/>
                <a:gd name="connsiteX117" fmla="*/ 8702020 w 12346891"/>
                <a:gd name="connsiteY117" fmla="*/ 456073 h 812606"/>
                <a:gd name="connsiteX118" fmla="*/ 8667899 w 12346891"/>
                <a:gd name="connsiteY118" fmla="*/ 488902 h 812606"/>
                <a:gd name="connsiteX119" fmla="*/ 8642818 w 12346891"/>
                <a:gd name="connsiteY119" fmla="*/ 515951 h 812606"/>
                <a:gd name="connsiteX120" fmla="*/ 8553583 w 12346891"/>
                <a:gd name="connsiteY120" fmla="*/ 652795 h 812606"/>
                <a:gd name="connsiteX121" fmla="*/ 8536073 w 12346891"/>
                <a:gd name="connsiteY121" fmla="*/ 693279 h 812606"/>
                <a:gd name="connsiteX122" fmla="*/ 8553757 w 12346891"/>
                <a:gd name="connsiteY122" fmla="*/ 635378 h 812606"/>
                <a:gd name="connsiteX123" fmla="*/ 8590096 w 12346891"/>
                <a:gd name="connsiteY123" fmla="*/ 553928 h 812606"/>
                <a:gd name="connsiteX124" fmla="*/ 8548816 w 12346891"/>
                <a:gd name="connsiteY124" fmla="*/ 583206 h 812606"/>
                <a:gd name="connsiteX125" fmla="*/ 8275244 w 12346891"/>
                <a:gd name="connsiteY125" fmla="*/ 660611 h 812606"/>
                <a:gd name="connsiteX126" fmla="*/ 7904817 w 12346891"/>
                <a:gd name="connsiteY126" fmla="*/ 512015 h 812606"/>
                <a:gd name="connsiteX127" fmla="*/ 7856610 w 12346891"/>
                <a:gd name="connsiteY127" fmla="*/ 464676 h 812606"/>
                <a:gd name="connsiteX128" fmla="*/ 7852297 w 12346891"/>
                <a:gd name="connsiteY128" fmla="*/ 473299 h 812606"/>
                <a:gd name="connsiteX129" fmla="*/ 7842761 w 12346891"/>
                <a:gd name="connsiteY129" fmla="*/ 455635 h 812606"/>
                <a:gd name="connsiteX130" fmla="*/ 7402931 w 12346891"/>
                <a:gd name="connsiteY130" fmla="*/ 168309 h 812606"/>
                <a:gd name="connsiteX131" fmla="*/ 6979869 w 12346891"/>
                <a:gd name="connsiteY131" fmla="*/ 428742 h 812606"/>
                <a:gd name="connsiteX132" fmla="*/ 6979618 w 12346891"/>
                <a:gd name="connsiteY132" fmla="*/ 429151 h 812606"/>
                <a:gd name="connsiteX133" fmla="*/ 6978126 w 12346891"/>
                <a:gd name="connsiteY133" fmla="*/ 432245 h 812606"/>
                <a:gd name="connsiteX134" fmla="*/ 6951340 w 12346891"/>
                <a:gd name="connsiteY134" fmla="*/ 480215 h 812606"/>
                <a:gd name="connsiteX135" fmla="*/ 6938084 w 12346891"/>
                <a:gd name="connsiteY135" fmla="*/ 500850 h 812606"/>
                <a:gd name="connsiteX136" fmla="*/ 6920595 w 12346891"/>
                <a:gd name="connsiteY136" fmla="*/ 541286 h 812606"/>
                <a:gd name="connsiteX137" fmla="*/ 6928286 w 12346891"/>
                <a:gd name="connsiteY137" fmla="*/ 516102 h 812606"/>
                <a:gd name="connsiteX138" fmla="*/ 6922176 w 12346891"/>
                <a:gd name="connsiteY138" fmla="*/ 525614 h 812606"/>
                <a:gd name="connsiteX139" fmla="*/ 6430425 w 12346891"/>
                <a:gd name="connsiteY139" fmla="*/ 812604 h 812606"/>
                <a:gd name="connsiteX140" fmla="*/ 6059997 w 12346891"/>
                <a:gd name="connsiteY140" fmla="*/ 664008 h 812606"/>
                <a:gd name="connsiteX141" fmla="*/ 6011791 w 12346891"/>
                <a:gd name="connsiteY141" fmla="*/ 616669 h 812606"/>
                <a:gd name="connsiteX142" fmla="*/ 6007477 w 12346891"/>
                <a:gd name="connsiteY142" fmla="*/ 625293 h 812606"/>
                <a:gd name="connsiteX143" fmla="*/ 5997942 w 12346891"/>
                <a:gd name="connsiteY143" fmla="*/ 607628 h 812606"/>
                <a:gd name="connsiteX144" fmla="*/ 5558112 w 12346891"/>
                <a:gd name="connsiteY144" fmla="*/ 320302 h 812606"/>
                <a:gd name="connsiteX145" fmla="*/ 5292503 w 12346891"/>
                <a:gd name="connsiteY145" fmla="*/ 411089 h 812606"/>
                <a:gd name="connsiteX146" fmla="*/ 5247298 w 12346891"/>
                <a:gd name="connsiteY146" fmla="*/ 448999 h 812606"/>
                <a:gd name="connsiteX147" fmla="*/ 5241722 w 12346891"/>
                <a:gd name="connsiteY147" fmla="*/ 456075 h 812606"/>
                <a:gd name="connsiteX148" fmla="*/ 5207592 w 12346891"/>
                <a:gd name="connsiteY148" fmla="*/ 488913 h 812606"/>
                <a:gd name="connsiteX149" fmla="*/ 5182520 w 12346891"/>
                <a:gd name="connsiteY149" fmla="*/ 515952 h 812606"/>
                <a:gd name="connsiteX150" fmla="*/ 5129797 w 12346891"/>
                <a:gd name="connsiteY150" fmla="*/ 553930 h 812606"/>
                <a:gd name="connsiteX151" fmla="*/ 5088518 w 12346891"/>
                <a:gd name="connsiteY151" fmla="*/ 583208 h 812606"/>
                <a:gd name="connsiteX152" fmla="*/ 4814946 w 12346891"/>
                <a:gd name="connsiteY152" fmla="*/ 660613 h 812606"/>
                <a:gd name="connsiteX153" fmla="*/ 4444519 w 12346891"/>
                <a:gd name="connsiteY153" fmla="*/ 512017 h 812606"/>
                <a:gd name="connsiteX154" fmla="*/ 4396312 w 12346891"/>
                <a:gd name="connsiteY154" fmla="*/ 464678 h 812606"/>
                <a:gd name="connsiteX155" fmla="*/ 4391999 w 12346891"/>
                <a:gd name="connsiteY155" fmla="*/ 473301 h 812606"/>
                <a:gd name="connsiteX156" fmla="*/ 4382463 w 12346891"/>
                <a:gd name="connsiteY156" fmla="*/ 455637 h 812606"/>
                <a:gd name="connsiteX157" fmla="*/ 3942634 w 12346891"/>
                <a:gd name="connsiteY157" fmla="*/ 168311 h 812606"/>
                <a:gd name="connsiteX158" fmla="*/ 3519572 w 12346891"/>
                <a:gd name="connsiteY158" fmla="*/ 428744 h 812606"/>
                <a:gd name="connsiteX159" fmla="*/ 3519320 w 12346891"/>
                <a:gd name="connsiteY159" fmla="*/ 429153 h 812606"/>
                <a:gd name="connsiteX160" fmla="*/ 3517828 w 12346891"/>
                <a:gd name="connsiteY160" fmla="*/ 432247 h 812606"/>
                <a:gd name="connsiteX161" fmla="*/ 3491042 w 12346891"/>
                <a:gd name="connsiteY161" fmla="*/ 480217 h 812606"/>
                <a:gd name="connsiteX162" fmla="*/ 3477786 w 12346891"/>
                <a:gd name="connsiteY162" fmla="*/ 500852 h 812606"/>
                <a:gd name="connsiteX163" fmla="*/ 3460297 w 12346891"/>
                <a:gd name="connsiteY163" fmla="*/ 541288 h 812606"/>
                <a:gd name="connsiteX164" fmla="*/ 3467989 w 12346891"/>
                <a:gd name="connsiteY164" fmla="*/ 516104 h 812606"/>
                <a:gd name="connsiteX165" fmla="*/ 3461878 w 12346891"/>
                <a:gd name="connsiteY165" fmla="*/ 525616 h 812606"/>
                <a:gd name="connsiteX166" fmla="*/ 2970127 w 12346891"/>
                <a:gd name="connsiteY166" fmla="*/ 812606 h 812606"/>
                <a:gd name="connsiteX167" fmla="*/ 2599700 w 12346891"/>
                <a:gd name="connsiteY167" fmla="*/ 664010 h 812606"/>
                <a:gd name="connsiteX168" fmla="*/ 2551493 w 12346891"/>
                <a:gd name="connsiteY168" fmla="*/ 616671 h 812606"/>
                <a:gd name="connsiteX169" fmla="*/ 2547180 w 12346891"/>
                <a:gd name="connsiteY169" fmla="*/ 625295 h 812606"/>
                <a:gd name="connsiteX170" fmla="*/ 2537644 w 12346891"/>
                <a:gd name="connsiteY170" fmla="*/ 607630 h 812606"/>
                <a:gd name="connsiteX171" fmla="*/ 2097815 w 12346891"/>
                <a:gd name="connsiteY171" fmla="*/ 320304 h 812606"/>
                <a:gd name="connsiteX172" fmla="*/ 1832205 w 12346891"/>
                <a:gd name="connsiteY172" fmla="*/ 411091 h 812606"/>
                <a:gd name="connsiteX173" fmla="*/ 1722223 w 12346891"/>
                <a:gd name="connsiteY173" fmla="*/ 515954 h 812606"/>
                <a:gd name="connsiteX174" fmla="*/ 1669499 w 12346891"/>
                <a:gd name="connsiteY174" fmla="*/ 553933 h 812606"/>
                <a:gd name="connsiteX175" fmla="*/ 1628221 w 12346891"/>
                <a:gd name="connsiteY175" fmla="*/ 583210 h 812606"/>
                <a:gd name="connsiteX176" fmla="*/ 1354648 w 12346891"/>
                <a:gd name="connsiteY176" fmla="*/ 660615 h 812606"/>
                <a:gd name="connsiteX177" fmla="*/ 984221 w 12346891"/>
                <a:gd name="connsiteY177" fmla="*/ 512019 h 812606"/>
                <a:gd name="connsiteX178" fmla="*/ 936015 w 12346891"/>
                <a:gd name="connsiteY178" fmla="*/ 464680 h 812606"/>
                <a:gd name="connsiteX179" fmla="*/ 931701 w 12346891"/>
                <a:gd name="connsiteY179" fmla="*/ 473303 h 812606"/>
                <a:gd name="connsiteX180" fmla="*/ 922165 w 12346891"/>
                <a:gd name="connsiteY180" fmla="*/ 455639 h 812606"/>
                <a:gd name="connsiteX181" fmla="*/ 482336 w 12346891"/>
                <a:gd name="connsiteY181" fmla="*/ 168313 h 812606"/>
                <a:gd name="connsiteX182" fmla="*/ 59274 w 12346891"/>
                <a:gd name="connsiteY182" fmla="*/ 428746 h 812606"/>
                <a:gd name="connsiteX183" fmla="*/ 59022 w 12346891"/>
                <a:gd name="connsiteY183" fmla="*/ 429155 h 812606"/>
                <a:gd name="connsiteX184" fmla="*/ 30744 w 12346891"/>
                <a:gd name="connsiteY184" fmla="*/ 480219 h 812606"/>
                <a:gd name="connsiteX185" fmla="*/ 17488 w 12346891"/>
                <a:gd name="connsiteY185" fmla="*/ 500854 h 812606"/>
                <a:gd name="connsiteX186" fmla="*/ -1 w 12346891"/>
                <a:gd name="connsiteY186" fmla="*/ 541290 h 812606"/>
                <a:gd name="connsiteX187" fmla="*/ 7691 w 12346891"/>
                <a:gd name="connsiteY187" fmla="*/ 516106 h 812606"/>
                <a:gd name="connsiteX188" fmla="*/ 1580 w 12346891"/>
                <a:gd name="connsiteY188" fmla="*/ 525618 h 812606"/>
                <a:gd name="connsiteX189" fmla="*/ 247792 w 12346891"/>
                <a:gd name="connsiteY189" fmla="*/ 397912 h 812606"/>
                <a:gd name="connsiteX0" fmla="*/ 90436 w 12346893"/>
                <a:gd name="connsiteY0" fmla="*/ 332394 h 812606"/>
                <a:gd name="connsiteX1" fmla="*/ 103691 w 12346893"/>
                <a:gd name="connsiteY1" fmla="*/ 311759 h 812606"/>
                <a:gd name="connsiteX2" fmla="*/ 121181 w 12346893"/>
                <a:gd name="connsiteY2" fmla="*/ 271323 h 812606"/>
                <a:gd name="connsiteX3" fmla="*/ 113489 w 12346893"/>
                <a:gd name="connsiteY3" fmla="*/ 296507 h 812606"/>
                <a:gd name="connsiteX4" fmla="*/ 119599 w 12346893"/>
                <a:gd name="connsiteY4" fmla="*/ 286995 h 812606"/>
                <a:gd name="connsiteX5" fmla="*/ 611351 w 12346893"/>
                <a:gd name="connsiteY5" fmla="*/ 5 h 812606"/>
                <a:gd name="connsiteX6" fmla="*/ 981778 w 12346893"/>
                <a:gd name="connsiteY6" fmla="*/ 148601 h 812606"/>
                <a:gd name="connsiteX7" fmla="*/ 1029984 w 12346893"/>
                <a:gd name="connsiteY7" fmla="*/ 195940 h 812606"/>
                <a:gd name="connsiteX8" fmla="*/ 1034298 w 12346893"/>
                <a:gd name="connsiteY8" fmla="*/ 187316 h 812606"/>
                <a:gd name="connsiteX9" fmla="*/ 1043834 w 12346893"/>
                <a:gd name="connsiteY9" fmla="*/ 204981 h 812606"/>
                <a:gd name="connsiteX10" fmla="*/ 1483663 w 12346893"/>
                <a:gd name="connsiteY10" fmla="*/ 492306 h 812606"/>
                <a:gd name="connsiteX11" fmla="*/ 1749273 w 12346893"/>
                <a:gd name="connsiteY11" fmla="*/ 401519 h 812606"/>
                <a:gd name="connsiteX12" fmla="*/ 1794477 w 12346893"/>
                <a:gd name="connsiteY12" fmla="*/ 363610 h 812606"/>
                <a:gd name="connsiteX13" fmla="*/ 1800054 w 12346893"/>
                <a:gd name="connsiteY13" fmla="*/ 356534 h 812606"/>
                <a:gd name="connsiteX14" fmla="*/ 1911979 w 12346893"/>
                <a:gd name="connsiteY14" fmla="*/ 258678 h 812606"/>
                <a:gd name="connsiteX15" fmla="*/ 1953257 w 12346893"/>
                <a:gd name="connsiteY15" fmla="*/ 229401 h 812606"/>
                <a:gd name="connsiteX16" fmla="*/ 2226830 w 12346893"/>
                <a:gd name="connsiteY16" fmla="*/ 151996 h 812606"/>
                <a:gd name="connsiteX17" fmla="*/ 2597257 w 12346893"/>
                <a:gd name="connsiteY17" fmla="*/ 300592 h 812606"/>
                <a:gd name="connsiteX18" fmla="*/ 2645463 w 12346893"/>
                <a:gd name="connsiteY18" fmla="*/ 347931 h 812606"/>
                <a:gd name="connsiteX19" fmla="*/ 2649777 w 12346893"/>
                <a:gd name="connsiteY19" fmla="*/ 339308 h 812606"/>
                <a:gd name="connsiteX20" fmla="*/ 2659313 w 12346893"/>
                <a:gd name="connsiteY20" fmla="*/ 356972 h 812606"/>
                <a:gd name="connsiteX21" fmla="*/ 3099142 w 12346893"/>
                <a:gd name="connsiteY21" fmla="*/ 644298 h 812606"/>
                <a:gd name="connsiteX22" fmla="*/ 3522204 w 12346893"/>
                <a:gd name="connsiteY22" fmla="*/ 383865 h 812606"/>
                <a:gd name="connsiteX23" fmla="*/ 3522456 w 12346893"/>
                <a:gd name="connsiteY23" fmla="*/ 383456 h 812606"/>
                <a:gd name="connsiteX24" fmla="*/ 3550734 w 12346893"/>
                <a:gd name="connsiteY24" fmla="*/ 332392 h 812606"/>
                <a:gd name="connsiteX25" fmla="*/ 3581479 w 12346893"/>
                <a:gd name="connsiteY25" fmla="*/ 271321 h 812606"/>
                <a:gd name="connsiteX26" fmla="*/ 3573787 w 12346893"/>
                <a:gd name="connsiteY26" fmla="*/ 296505 h 812606"/>
                <a:gd name="connsiteX27" fmla="*/ 3579897 w 12346893"/>
                <a:gd name="connsiteY27" fmla="*/ 286993 h 812606"/>
                <a:gd name="connsiteX28" fmla="*/ 4071649 w 12346893"/>
                <a:gd name="connsiteY28" fmla="*/ 3 h 812606"/>
                <a:gd name="connsiteX29" fmla="*/ 4442076 w 12346893"/>
                <a:gd name="connsiteY29" fmla="*/ 148599 h 812606"/>
                <a:gd name="connsiteX30" fmla="*/ 4490282 w 12346893"/>
                <a:gd name="connsiteY30" fmla="*/ 195938 h 812606"/>
                <a:gd name="connsiteX31" fmla="*/ 4494596 w 12346893"/>
                <a:gd name="connsiteY31" fmla="*/ 187314 h 812606"/>
                <a:gd name="connsiteX32" fmla="*/ 4504132 w 12346893"/>
                <a:gd name="connsiteY32" fmla="*/ 204979 h 812606"/>
                <a:gd name="connsiteX33" fmla="*/ 4943961 w 12346893"/>
                <a:gd name="connsiteY33" fmla="*/ 492304 h 812606"/>
                <a:gd name="connsiteX34" fmla="*/ 5209571 w 12346893"/>
                <a:gd name="connsiteY34" fmla="*/ 401517 h 812606"/>
                <a:gd name="connsiteX35" fmla="*/ 5254775 w 12346893"/>
                <a:gd name="connsiteY35" fmla="*/ 363608 h 812606"/>
                <a:gd name="connsiteX36" fmla="*/ 5260352 w 12346893"/>
                <a:gd name="connsiteY36" fmla="*/ 356532 h 812606"/>
                <a:gd name="connsiteX37" fmla="*/ 5294481 w 12346893"/>
                <a:gd name="connsiteY37" fmla="*/ 323694 h 812606"/>
                <a:gd name="connsiteX38" fmla="*/ 5319553 w 12346893"/>
                <a:gd name="connsiteY38" fmla="*/ 296655 h 812606"/>
                <a:gd name="connsiteX39" fmla="*/ 5408614 w 12346893"/>
                <a:gd name="connsiteY39" fmla="*/ 177228 h 812606"/>
                <a:gd name="connsiteX40" fmla="*/ 5372276 w 12346893"/>
                <a:gd name="connsiteY40" fmla="*/ 258677 h 812606"/>
                <a:gd name="connsiteX41" fmla="*/ 5413555 w 12346893"/>
                <a:gd name="connsiteY41" fmla="*/ 229399 h 812606"/>
                <a:gd name="connsiteX42" fmla="*/ 5687128 w 12346893"/>
                <a:gd name="connsiteY42" fmla="*/ 151994 h 812606"/>
                <a:gd name="connsiteX43" fmla="*/ 6057555 w 12346893"/>
                <a:gd name="connsiteY43" fmla="*/ 300590 h 812606"/>
                <a:gd name="connsiteX44" fmla="*/ 6105761 w 12346893"/>
                <a:gd name="connsiteY44" fmla="*/ 347929 h 812606"/>
                <a:gd name="connsiteX45" fmla="*/ 6110075 w 12346893"/>
                <a:gd name="connsiteY45" fmla="*/ 339306 h 812606"/>
                <a:gd name="connsiteX46" fmla="*/ 6119611 w 12346893"/>
                <a:gd name="connsiteY46" fmla="*/ 356970 h 812606"/>
                <a:gd name="connsiteX47" fmla="*/ 6559439 w 12346893"/>
                <a:gd name="connsiteY47" fmla="*/ 644296 h 812606"/>
                <a:gd name="connsiteX48" fmla="*/ 6982502 w 12346893"/>
                <a:gd name="connsiteY48" fmla="*/ 383863 h 812606"/>
                <a:gd name="connsiteX49" fmla="*/ 6982753 w 12346893"/>
                <a:gd name="connsiteY49" fmla="*/ 383454 h 812606"/>
                <a:gd name="connsiteX50" fmla="*/ 6984246 w 12346893"/>
                <a:gd name="connsiteY50" fmla="*/ 380360 h 812606"/>
                <a:gd name="connsiteX51" fmla="*/ 7011032 w 12346893"/>
                <a:gd name="connsiteY51" fmla="*/ 332390 h 812606"/>
                <a:gd name="connsiteX52" fmla="*/ 7024286 w 12346893"/>
                <a:gd name="connsiteY52" fmla="*/ 311755 h 812606"/>
                <a:gd name="connsiteX53" fmla="*/ 7041777 w 12346893"/>
                <a:gd name="connsiteY53" fmla="*/ 271319 h 812606"/>
                <a:gd name="connsiteX54" fmla="*/ 7034085 w 12346893"/>
                <a:gd name="connsiteY54" fmla="*/ 296503 h 812606"/>
                <a:gd name="connsiteX55" fmla="*/ 7040195 w 12346893"/>
                <a:gd name="connsiteY55" fmla="*/ 286991 h 812606"/>
                <a:gd name="connsiteX56" fmla="*/ 7531947 w 12346893"/>
                <a:gd name="connsiteY56" fmla="*/ 1 h 812606"/>
                <a:gd name="connsiteX57" fmla="*/ 7902374 w 12346893"/>
                <a:gd name="connsiteY57" fmla="*/ 148597 h 812606"/>
                <a:gd name="connsiteX58" fmla="*/ 7950580 w 12346893"/>
                <a:gd name="connsiteY58" fmla="*/ 195936 h 812606"/>
                <a:gd name="connsiteX59" fmla="*/ 7954894 w 12346893"/>
                <a:gd name="connsiteY59" fmla="*/ 187312 h 812606"/>
                <a:gd name="connsiteX60" fmla="*/ 7964430 w 12346893"/>
                <a:gd name="connsiteY60" fmla="*/ 204977 h 812606"/>
                <a:gd name="connsiteX61" fmla="*/ 8404258 w 12346893"/>
                <a:gd name="connsiteY61" fmla="*/ 492302 h 812606"/>
                <a:gd name="connsiteX62" fmla="*/ 8669869 w 12346893"/>
                <a:gd name="connsiteY62" fmla="*/ 401515 h 812606"/>
                <a:gd name="connsiteX63" fmla="*/ 8715076 w 12346893"/>
                <a:gd name="connsiteY63" fmla="*/ 363604 h 812606"/>
                <a:gd name="connsiteX64" fmla="*/ 8720650 w 12346893"/>
                <a:gd name="connsiteY64" fmla="*/ 356531 h 812606"/>
                <a:gd name="connsiteX65" fmla="*/ 8754770 w 12346893"/>
                <a:gd name="connsiteY65" fmla="*/ 323702 h 812606"/>
                <a:gd name="connsiteX66" fmla="*/ 8779851 w 12346893"/>
                <a:gd name="connsiteY66" fmla="*/ 296653 h 812606"/>
                <a:gd name="connsiteX67" fmla="*/ 8869086 w 12346893"/>
                <a:gd name="connsiteY67" fmla="*/ 159809 h 812606"/>
                <a:gd name="connsiteX68" fmla="*/ 8886596 w 12346893"/>
                <a:gd name="connsiteY68" fmla="*/ 119325 h 812606"/>
                <a:gd name="connsiteX69" fmla="*/ 8868912 w 12346893"/>
                <a:gd name="connsiteY69" fmla="*/ 177226 h 812606"/>
                <a:gd name="connsiteX70" fmla="*/ 8832573 w 12346893"/>
                <a:gd name="connsiteY70" fmla="*/ 258676 h 812606"/>
                <a:gd name="connsiteX71" fmla="*/ 8873853 w 12346893"/>
                <a:gd name="connsiteY71" fmla="*/ 229399 h 812606"/>
                <a:gd name="connsiteX72" fmla="*/ 9147426 w 12346893"/>
                <a:gd name="connsiteY72" fmla="*/ 151993 h 812606"/>
                <a:gd name="connsiteX73" fmla="*/ 9517853 w 12346893"/>
                <a:gd name="connsiteY73" fmla="*/ 300589 h 812606"/>
                <a:gd name="connsiteX74" fmla="*/ 9566059 w 12346893"/>
                <a:gd name="connsiteY74" fmla="*/ 347928 h 812606"/>
                <a:gd name="connsiteX75" fmla="*/ 9570373 w 12346893"/>
                <a:gd name="connsiteY75" fmla="*/ 339305 h 812606"/>
                <a:gd name="connsiteX76" fmla="*/ 9579908 w 12346893"/>
                <a:gd name="connsiteY76" fmla="*/ 356969 h 812606"/>
                <a:gd name="connsiteX77" fmla="*/ 10019738 w 12346893"/>
                <a:gd name="connsiteY77" fmla="*/ 644295 h 812606"/>
                <a:gd name="connsiteX78" fmla="*/ 10442800 w 12346893"/>
                <a:gd name="connsiteY78" fmla="*/ 383862 h 812606"/>
                <a:gd name="connsiteX79" fmla="*/ 10443052 w 12346893"/>
                <a:gd name="connsiteY79" fmla="*/ 383453 h 812606"/>
                <a:gd name="connsiteX80" fmla="*/ 10444544 w 12346893"/>
                <a:gd name="connsiteY80" fmla="*/ 380359 h 812606"/>
                <a:gd name="connsiteX81" fmla="*/ 10471330 w 12346893"/>
                <a:gd name="connsiteY81" fmla="*/ 332389 h 812606"/>
                <a:gd name="connsiteX82" fmla="*/ 10484585 w 12346893"/>
                <a:gd name="connsiteY82" fmla="*/ 311754 h 812606"/>
                <a:gd name="connsiteX83" fmla="*/ 10502074 w 12346893"/>
                <a:gd name="connsiteY83" fmla="*/ 271318 h 812606"/>
                <a:gd name="connsiteX84" fmla="*/ 10494383 w 12346893"/>
                <a:gd name="connsiteY84" fmla="*/ 296502 h 812606"/>
                <a:gd name="connsiteX85" fmla="*/ 10500493 w 12346893"/>
                <a:gd name="connsiteY85" fmla="*/ 286990 h 812606"/>
                <a:gd name="connsiteX86" fmla="*/ 10992245 w 12346893"/>
                <a:gd name="connsiteY86" fmla="*/ 0 h 812606"/>
                <a:gd name="connsiteX87" fmla="*/ 11362672 w 12346893"/>
                <a:gd name="connsiteY87" fmla="*/ 148596 h 812606"/>
                <a:gd name="connsiteX88" fmla="*/ 11410878 w 12346893"/>
                <a:gd name="connsiteY88" fmla="*/ 195935 h 812606"/>
                <a:gd name="connsiteX89" fmla="*/ 11415192 w 12346893"/>
                <a:gd name="connsiteY89" fmla="*/ 187311 h 812606"/>
                <a:gd name="connsiteX90" fmla="*/ 11424728 w 12346893"/>
                <a:gd name="connsiteY90" fmla="*/ 204976 h 812606"/>
                <a:gd name="connsiteX91" fmla="*/ 11864557 w 12346893"/>
                <a:gd name="connsiteY91" fmla="*/ 492302 h 812606"/>
                <a:gd name="connsiteX92" fmla="*/ 12329384 w 12346893"/>
                <a:gd name="connsiteY92" fmla="*/ 159808 h 812606"/>
                <a:gd name="connsiteX93" fmla="*/ 12346893 w 12346893"/>
                <a:gd name="connsiteY93" fmla="*/ 119324 h 812606"/>
                <a:gd name="connsiteX94" fmla="*/ 12329210 w 12346893"/>
                <a:gd name="connsiteY94" fmla="*/ 177225 h 812606"/>
                <a:gd name="connsiteX95" fmla="*/ 11735544 w 12346893"/>
                <a:gd name="connsiteY95" fmla="*/ 660610 h 812606"/>
                <a:gd name="connsiteX96" fmla="*/ 11365117 w 12346893"/>
                <a:gd name="connsiteY96" fmla="*/ 512014 h 812606"/>
                <a:gd name="connsiteX97" fmla="*/ 11316911 w 12346893"/>
                <a:gd name="connsiteY97" fmla="*/ 464675 h 812606"/>
                <a:gd name="connsiteX98" fmla="*/ 11312596 w 12346893"/>
                <a:gd name="connsiteY98" fmla="*/ 473298 h 812606"/>
                <a:gd name="connsiteX99" fmla="*/ 11303061 w 12346893"/>
                <a:gd name="connsiteY99" fmla="*/ 455634 h 812606"/>
                <a:gd name="connsiteX100" fmla="*/ 10863232 w 12346893"/>
                <a:gd name="connsiteY100" fmla="*/ 168308 h 812606"/>
                <a:gd name="connsiteX101" fmla="*/ 10440170 w 12346893"/>
                <a:gd name="connsiteY101" fmla="*/ 428741 h 812606"/>
                <a:gd name="connsiteX102" fmla="*/ 10439918 w 12346893"/>
                <a:gd name="connsiteY102" fmla="*/ 429150 h 812606"/>
                <a:gd name="connsiteX103" fmla="*/ 10438426 w 12346893"/>
                <a:gd name="connsiteY103" fmla="*/ 432244 h 812606"/>
                <a:gd name="connsiteX104" fmla="*/ 10411639 w 12346893"/>
                <a:gd name="connsiteY104" fmla="*/ 480214 h 812606"/>
                <a:gd name="connsiteX105" fmla="*/ 10398385 w 12346893"/>
                <a:gd name="connsiteY105" fmla="*/ 500849 h 812606"/>
                <a:gd name="connsiteX106" fmla="*/ 10380895 w 12346893"/>
                <a:gd name="connsiteY106" fmla="*/ 541285 h 812606"/>
                <a:gd name="connsiteX107" fmla="*/ 10388586 w 12346893"/>
                <a:gd name="connsiteY107" fmla="*/ 516101 h 812606"/>
                <a:gd name="connsiteX108" fmla="*/ 10382477 w 12346893"/>
                <a:gd name="connsiteY108" fmla="*/ 525613 h 812606"/>
                <a:gd name="connsiteX109" fmla="*/ 9890724 w 12346893"/>
                <a:gd name="connsiteY109" fmla="*/ 812603 h 812606"/>
                <a:gd name="connsiteX110" fmla="*/ 9520297 w 12346893"/>
                <a:gd name="connsiteY110" fmla="*/ 664007 h 812606"/>
                <a:gd name="connsiteX111" fmla="*/ 9472091 w 12346893"/>
                <a:gd name="connsiteY111" fmla="*/ 616668 h 812606"/>
                <a:gd name="connsiteX112" fmla="*/ 9467777 w 12346893"/>
                <a:gd name="connsiteY112" fmla="*/ 625292 h 812606"/>
                <a:gd name="connsiteX113" fmla="*/ 9458242 w 12346893"/>
                <a:gd name="connsiteY113" fmla="*/ 607627 h 812606"/>
                <a:gd name="connsiteX114" fmla="*/ 9018413 w 12346893"/>
                <a:gd name="connsiteY114" fmla="*/ 320302 h 812606"/>
                <a:gd name="connsiteX115" fmla="*/ 8752802 w 12346893"/>
                <a:gd name="connsiteY115" fmla="*/ 411089 h 812606"/>
                <a:gd name="connsiteX116" fmla="*/ 8707595 w 12346893"/>
                <a:gd name="connsiteY116" fmla="*/ 449000 h 812606"/>
                <a:gd name="connsiteX117" fmla="*/ 8702022 w 12346893"/>
                <a:gd name="connsiteY117" fmla="*/ 456073 h 812606"/>
                <a:gd name="connsiteX118" fmla="*/ 8667901 w 12346893"/>
                <a:gd name="connsiteY118" fmla="*/ 488902 h 812606"/>
                <a:gd name="connsiteX119" fmla="*/ 8642820 w 12346893"/>
                <a:gd name="connsiteY119" fmla="*/ 515951 h 812606"/>
                <a:gd name="connsiteX120" fmla="*/ 8553585 w 12346893"/>
                <a:gd name="connsiteY120" fmla="*/ 652795 h 812606"/>
                <a:gd name="connsiteX121" fmla="*/ 8536075 w 12346893"/>
                <a:gd name="connsiteY121" fmla="*/ 693279 h 812606"/>
                <a:gd name="connsiteX122" fmla="*/ 8553759 w 12346893"/>
                <a:gd name="connsiteY122" fmla="*/ 635378 h 812606"/>
                <a:gd name="connsiteX123" fmla="*/ 8590098 w 12346893"/>
                <a:gd name="connsiteY123" fmla="*/ 553928 h 812606"/>
                <a:gd name="connsiteX124" fmla="*/ 8548818 w 12346893"/>
                <a:gd name="connsiteY124" fmla="*/ 583206 h 812606"/>
                <a:gd name="connsiteX125" fmla="*/ 8275246 w 12346893"/>
                <a:gd name="connsiteY125" fmla="*/ 660611 h 812606"/>
                <a:gd name="connsiteX126" fmla="*/ 7904819 w 12346893"/>
                <a:gd name="connsiteY126" fmla="*/ 512015 h 812606"/>
                <a:gd name="connsiteX127" fmla="*/ 7856612 w 12346893"/>
                <a:gd name="connsiteY127" fmla="*/ 464676 h 812606"/>
                <a:gd name="connsiteX128" fmla="*/ 7852299 w 12346893"/>
                <a:gd name="connsiteY128" fmla="*/ 473299 h 812606"/>
                <a:gd name="connsiteX129" fmla="*/ 7842763 w 12346893"/>
                <a:gd name="connsiteY129" fmla="*/ 455635 h 812606"/>
                <a:gd name="connsiteX130" fmla="*/ 7402933 w 12346893"/>
                <a:gd name="connsiteY130" fmla="*/ 168309 h 812606"/>
                <a:gd name="connsiteX131" fmla="*/ 6979871 w 12346893"/>
                <a:gd name="connsiteY131" fmla="*/ 428742 h 812606"/>
                <a:gd name="connsiteX132" fmla="*/ 6979620 w 12346893"/>
                <a:gd name="connsiteY132" fmla="*/ 429151 h 812606"/>
                <a:gd name="connsiteX133" fmla="*/ 6978128 w 12346893"/>
                <a:gd name="connsiteY133" fmla="*/ 432245 h 812606"/>
                <a:gd name="connsiteX134" fmla="*/ 6951342 w 12346893"/>
                <a:gd name="connsiteY134" fmla="*/ 480215 h 812606"/>
                <a:gd name="connsiteX135" fmla="*/ 6938086 w 12346893"/>
                <a:gd name="connsiteY135" fmla="*/ 500850 h 812606"/>
                <a:gd name="connsiteX136" fmla="*/ 6920597 w 12346893"/>
                <a:gd name="connsiteY136" fmla="*/ 541286 h 812606"/>
                <a:gd name="connsiteX137" fmla="*/ 6928288 w 12346893"/>
                <a:gd name="connsiteY137" fmla="*/ 516102 h 812606"/>
                <a:gd name="connsiteX138" fmla="*/ 6922178 w 12346893"/>
                <a:gd name="connsiteY138" fmla="*/ 525614 h 812606"/>
                <a:gd name="connsiteX139" fmla="*/ 6430427 w 12346893"/>
                <a:gd name="connsiteY139" fmla="*/ 812604 h 812606"/>
                <a:gd name="connsiteX140" fmla="*/ 6059999 w 12346893"/>
                <a:gd name="connsiteY140" fmla="*/ 664008 h 812606"/>
                <a:gd name="connsiteX141" fmla="*/ 6011793 w 12346893"/>
                <a:gd name="connsiteY141" fmla="*/ 616669 h 812606"/>
                <a:gd name="connsiteX142" fmla="*/ 6007479 w 12346893"/>
                <a:gd name="connsiteY142" fmla="*/ 625293 h 812606"/>
                <a:gd name="connsiteX143" fmla="*/ 5997944 w 12346893"/>
                <a:gd name="connsiteY143" fmla="*/ 607628 h 812606"/>
                <a:gd name="connsiteX144" fmla="*/ 5558114 w 12346893"/>
                <a:gd name="connsiteY144" fmla="*/ 320302 h 812606"/>
                <a:gd name="connsiteX145" fmla="*/ 5292505 w 12346893"/>
                <a:gd name="connsiteY145" fmla="*/ 411089 h 812606"/>
                <a:gd name="connsiteX146" fmla="*/ 5247300 w 12346893"/>
                <a:gd name="connsiteY146" fmla="*/ 448999 h 812606"/>
                <a:gd name="connsiteX147" fmla="*/ 5241724 w 12346893"/>
                <a:gd name="connsiteY147" fmla="*/ 456075 h 812606"/>
                <a:gd name="connsiteX148" fmla="*/ 5207594 w 12346893"/>
                <a:gd name="connsiteY148" fmla="*/ 488913 h 812606"/>
                <a:gd name="connsiteX149" fmla="*/ 5182522 w 12346893"/>
                <a:gd name="connsiteY149" fmla="*/ 515952 h 812606"/>
                <a:gd name="connsiteX150" fmla="*/ 5129799 w 12346893"/>
                <a:gd name="connsiteY150" fmla="*/ 553930 h 812606"/>
                <a:gd name="connsiteX151" fmla="*/ 5088520 w 12346893"/>
                <a:gd name="connsiteY151" fmla="*/ 583208 h 812606"/>
                <a:gd name="connsiteX152" fmla="*/ 4814948 w 12346893"/>
                <a:gd name="connsiteY152" fmla="*/ 660613 h 812606"/>
                <a:gd name="connsiteX153" fmla="*/ 4444521 w 12346893"/>
                <a:gd name="connsiteY153" fmla="*/ 512017 h 812606"/>
                <a:gd name="connsiteX154" fmla="*/ 4396314 w 12346893"/>
                <a:gd name="connsiteY154" fmla="*/ 464678 h 812606"/>
                <a:gd name="connsiteX155" fmla="*/ 4392001 w 12346893"/>
                <a:gd name="connsiteY155" fmla="*/ 473301 h 812606"/>
                <a:gd name="connsiteX156" fmla="*/ 4382465 w 12346893"/>
                <a:gd name="connsiteY156" fmla="*/ 455637 h 812606"/>
                <a:gd name="connsiteX157" fmla="*/ 3942636 w 12346893"/>
                <a:gd name="connsiteY157" fmla="*/ 168311 h 812606"/>
                <a:gd name="connsiteX158" fmla="*/ 3519574 w 12346893"/>
                <a:gd name="connsiteY158" fmla="*/ 428744 h 812606"/>
                <a:gd name="connsiteX159" fmla="*/ 3519322 w 12346893"/>
                <a:gd name="connsiteY159" fmla="*/ 429153 h 812606"/>
                <a:gd name="connsiteX160" fmla="*/ 3517830 w 12346893"/>
                <a:gd name="connsiteY160" fmla="*/ 432247 h 812606"/>
                <a:gd name="connsiteX161" fmla="*/ 3491044 w 12346893"/>
                <a:gd name="connsiteY161" fmla="*/ 480217 h 812606"/>
                <a:gd name="connsiteX162" fmla="*/ 3477788 w 12346893"/>
                <a:gd name="connsiteY162" fmla="*/ 500852 h 812606"/>
                <a:gd name="connsiteX163" fmla="*/ 3460299 w 12346893"/>
                <a:gd name="connsiteY163" fmla="*/ 541288 h 812606"/>
                <a:gd name="connsiteX164" fmla="*/ 3467991 w 12346893"/>
                <a:gd name="connsiteY164" fmla="*/ 516104 h 812606"/>
                <a:gd name="connsiteX165" fmla="*/ 3461880 w 12346893"/>
                <a:gd name="connsiteY165" fmla="*/ 525616 h 812606"/>
                <a:gd name="connsiteX166" fmla="*/ 2970129 w 12346893"/>
                <a:gd name="connsiteY166" fmla="*/ 812606 h 812606"/>
                <a:gd name="connsiteX167" fmla="*/ 2599702 w 12346893"/>
                <a:gd name="connsiteY167" fmla="*/ 664010 h 812606"/>
                <a:gd name="connsiteX168" fmla="*/ 2551495 w 12346893"/>
                <a:gd name="connsiteY168" fmla="*/ 616671 h 812606"/>
                <a:gd name="connsiteX169" fmla="*/ 2547182 w 12346893"/>
                <a:gd name="connsiteY169" fmla="*/ 625295 h 812606"/>
                <a:gd name="connsiteX170" fmla="*/ 2537646 w 12346893"/>
                <a:gd name="connsiteY170" fmla="*/ 607630 h 812606"/>
                <a:gd name="connsiteX171" fmla="*/ 2097817 w 12346893"/>
                <a:gd name="connsiteY171" fmla="*/ 320304 h 812606"/>
                <a:gd name="connsiteX172" fmla="*/ 1832207 w 12346893"/>
                <a:gd name="connsiteY172" fmla="*/ 411091 h 812606"/>
                <a:gd name="connsiteX173" fmla="*/ 1722225 w 12346893"/>
                <a:gd name="connsiteY173" fmla="*/ 515954 h 812606"/>
                <a:gd name="connsiteX174" fmla="*/ 1669501 w 12346893"/>
                <a:gd name="connsiteY174" fmla="*/ 553933 h 812606"/>
                <a:gd name="connsiteX175" fmla="*/ 1628223 w 12346893"/>
                <a:gd name="connsiteY175" fmla="*/ 583210 h 812606"/>
                <a:gd name="connsiteX176" fmla="*/ 1354650 w 12346893"/>
                <a:gd name="connsiteY176" fmla="*/ 660615 h 812606"/>
                <a:gd name="connsiteX177" fmla="*/ 984223 w 12346893"/>
                <a:gd name="connsiteY177" fmla="*/ 512019 h 812606"/>
                <a:gd name="connsiteX178" fmla="*/ 936017 w 12346893"/>
                <a:gd name="connsiteY178" fmla="*/ 464680 h 812606"/>
                <a:gd name="connsiteX179" fmla="*/ 931703 w 12346893"/>
                <a:gd name="connsiteY179" fmla="*/ 473303 h 812606"/>
                <a:gd name="connsiteX180" fmla="*/ 922167 w 12346893"/>
                <a:gd name="connsiteY180" fmla="*/ 455639 h 812606"/>
                <a:gd name="connsiteX181" fmla="*/ 482338 w 12346893"/>
                <a:gd name="connsiteY181" fmla="*/ 168313 h 812606"/>
                <a:gd name="connsiteX182" fmla="*/ 59276 w 12346893"/>
                <a:gd name="connsiteY182" fmla="*/ 428746 h 812606"/>
                <a:gd name="connsiteX183" fmla="*/ 59024 w 12346893"/>
                <a:gd name="connsiteY183" fmla="*/ 429155 h 812606"/>
                <a:gd name="connsiteX184" fmla="*/ 30746 w 12346893"/>
                <a:gd name="connsiteY184" fmla="*/ 480219 h 812606"/>
                <a:gd name="connsiteX185" fmla="*/ 17490 w 12346893"/>
                <a:gd name="connsiteY185" fmla="*/ 500854 h 812606"/>
                <a:gd name="connsiteX186" fmla="*/ 1 w 12346893"/>
                <a:gd name="connsiteY186" fmla="*/ 541290 h 812606"/>
                <a:gd name="connsiteX187" fmla="*/ 7693 w 12346893"/>
                <a:gd name="connsiteY187" fmla="*/ 516106 h 812606"/>
                <a:gd name="connsiteX188" fmla="*/ 247794 w 12346893"/>
                <a:gd name="connsiteY188" fmla="*/ 397912 h 812606"/>
                <a:gd name="connsiteX0" fmla="*/ 90434 w 12346891"/>
                <a:gd name="connsiteY0" fmla="*/ 332394 h 812606"/>
                <a:gd name="connsiteX1" fmla="*/ 103689 w 12346891"/>
                <a:gd name="connsiteY1" fmla="*/ 311759 h 812606"/>
                <a:gd name="connsiteX2" fmla="*/ 121179 w 12346891"/>
                <a:gd name="connsiteY2" fmla="*/ 271323 h 812606"/>
                <a:gd name="connsiteX3" fmla="*/ 113487 w 12346891"/>
                <a:gd name="connsiteY3" fmla="*/ 296507 h 812606"/>
                <a:gd name="connsiteX4" fmla="*/ 119597 w 12346891"/>
                <a:gd name="connsiteY4" fmla="*/ 286995 h 812606"/>
                <a:gd name="connsiteX5" fmla="*/ 611349 w 12346891"/>
                <a:gd name="connsiteY5" fmla="*/ 5 h 812606"/>
                <a:gd name="connsiteX6" fmla="*/ 981776 w 12346891"/>
                <a:gd name="connsiteY6" fmla="*/ 148601 h 812606"/>
                <a:gd name="connsiteX7" fmla="*/ 1029982 w 12346891"/>
                <a:gd name="connsiteY7" fmla="*/ 195940 h 812606"/>
                <a:gd name="connsiteX8" fmla="*/ 1034296 w 12346891"/>
                <a:gd name="connsiteY8" fmla="*/ 187316 h 812606"/>
                <a:gd name="connsiteX9" fmla="*/ 1043832 w 12346891"/>
                <a:gd name="connsiteY9" fmla="*/ 204981 h 812606"/>
                <a:gd name="connsiteX10" fmla="*/ 1483661 w 12346891"/>
                <a:gd name="connsiteY10" fmla="*/ 492306 h 812606"/>
                <a:gd name="connsiteX11" fmla="*/ 1749271 w 12346891"/>
                <a:gd name="connsiteY11" fmla="*/ 401519 h 812606"/>
                <a:gd name="connsiteX12" fmla="*/ 1794475 w 12346891"/>
                <a:gd name="connsiteY12" fmla="*/ 363610 h 812606"/>
                <a:gd name="connsiteX13" fmla="*/ 1800052 w 12346891"/>
                <a:gd name="connsiteY13" fmla="*/ 356534 h 812606"/>
                <a:gd name="connsiteX14" fmla="*/ 1911977 w 12346891"/>
                <a:gd name="connsiteY14" fmla="*/ 258678 h 812606"/>
                <a:gd name="connsiteX15" fmla="*/ 1953255 w 12346891"/>
                <a:gd name="connsiteY15" fmla="*/ 229401 h 812606"/>
                <a:gd name="connsiteX16" fmla="*/ 2226828 w 12346891"/>
                <a:gd name="connsiteY16" fmla="*/ 151996 h 812606"/>
                <a:gd name="connsiteX17" fmla="*/ 2597255 w 12346891"/>
                <a:gd name="connsiteY17" fmla="*/ 300592 h 812606"/>
                <a:gd name="connsiteX18" fmla="*/ 2645461 w 12346891"/>
                <a:gd name="connsiteY18" fmla="*/ 347931 h 812606"/>
                <a:gd name="connsiteX19" fmla="*/ 2649775 w 12346891"/>
                <a:gd name="connsiteY19" fmla="*/ 339308 h 812606"/>
                <a:gd name="connsiteX20" fmla="*/ 2659311 w 12346891"/>
                <a:gd name="connsiteY20" fmla="*/ 356972 h 812606"/>
                <a:gd name="connsiteX21" fmla="*/ 3099140 w 12346891"/>
                <a:gd name="connsiteY21" fmla="*/ 644298 h 812606"/>
                <a:gd name="connsiteX22" fmla="*/ 3522202 w 12346891"/>
                <a:gd name="connsiteY22" fmla="*/ 383865 h 812606"/>
                <a:gd name="connsiteX23" fmla="*/ 3522454 w 12346891"/>
                <a:gd name="connsiteY23" fmla="*/ 383456 h 812606"/>
                <a:gd name="connsiteX24" fmla="*/ 3550732 w 12346891"/>
                <a:gd name="connsiteY24" fmla="*/ 332392 h 812606"/>
                <a:gd name="connsiteX25" fmla="*/ 3581477 w 12346891"/>
                <a:gd name="connsiteY25" fmla="*/ 271321 h 812606"/>
                <a:gd name="connsiteX26" fmla="*/ 3573785 w 12346891"/>
                <a:gd name="connsiteY26" fmla="*/ 296505 h 812606"/>
                <a:gd name="connsiteX27" fmla="*/ 3579895 w 12346891"/>
                <a:gd name="connsiteY27" fmla="*/ 286993 h 812606"/>
                <a:gd name="connsiteX28" fmla="*/ 4071647 w 12346891"/>
                <a:gd name="connsiteY28" fmla="*/ 3 h 812606"/>
                <a:gd name="connsiteX29" fmla="*/ 4442074 w 12346891"/>
                <a:gd name="connsiteY29" fmla="*/ 148599 h 812606"/>
                <a:gd name="connsiteX30" fmla="*/ 4490280 w 12346891"/>
                <a:gd name="connsiteY30" fmla="*/ 195938 h 812606"/>
                <a:gd name="connsiteX31" fmla="*/ 4494594 w 12346891"/>
                <a:gd name="connsiteY31" fmla="*/ 187314 h 812606"/>
                <a:gd name="connsiteX32" fmla="*/ 4504130 w 12346891"/>
                <a:gd name="connsiteY32" fmla="*/ 204979 h 812606"/>
                <a:gd name="connsiteX33" fmla="*/ 4943959 w 12346891"/>
                <a:gd name="connsiteY33" fmla="*/ 492304 h 812606"/>
                <a:gd name="connsiteX34" fmla="*/ 5209569 w 12346891"/>
                <a:gd name="connsiteY34" fmla="*/ 401517 h 812606"/>
                <a:gd name="connsiteX35" fmla="*/ 5254773 w 12346891"/>
                <a:gd name="connsiteY35" fmla="*/ 363608 h 812606"/>
                <a:gd name="connsiteX36" fmla="*/ 5260350 w 12346891"/>
                <a:gd name="connsiteY36" fmla="*/ 356532 h 812606"/>
                <a:gd name="connsiteX37" fmla="*/ 5294479 w 12346891"/>
                <a:gd name="connsiteY37" fmla="*/ 323694 h 812606"/>
                <a:gd name="connsiteX38" fmla="*/ 5319551 w 12346891"/>
                <a:gd name="connsiteY38" fmla="*/ 296655 h 812606"/>
                <a:gd name="connsiteX39" fmla="*/ 5408612 w 12346891"/>
                <a:gd name="connsiteY39" fmla="*/ 177228 h 812606"/>
                <a:gd name="connsiteX40" fmla="*/ 5372274 w 12346891"/>
                <a:gd name="connsiteY40" fmla="*/ 258677 h 812606"/>
                <a:gd name="connsiteX41" fmla="*/ 5413553 w 12346891"/>
                <a:gd name="connsiteY41" fmla="*/ 229399 h 812606"/>
                <a:gd name="connsiteX42" fmla="*/ 5687126 w 12346891"/>
                <a:gd name="connsiteY42" fmla="*/ 151994 h 812606"/>
                <a:gd name="connsiteX43" fmla="*/ 6057553 w 12346891"/>
                <a:gd name="connsiteY43" fmla="*/ 300590 h 812606"/>
                <a:gd name="connsiteX44" fmla="*/ 6105759 w 12346891"/>
                <a:gd name="connsiteY44" fmla="*/ 347929 h 812606"/>
                <a:gd name="connsiteX45" fmla="*/ 6110073 w 12346891"/>
                <a:gd name="connsiteY45" fmla="*/ 339306 h 812606"/>
                <a:gd name="connsiteX46" fmla="*/ 6119609 w 12346891"/>
                <a:gd name="connsiteY46" fmla="*/ 356970 h 812606"/>
                <a:gd name="connsiteX47" fmla="*/ 6559437 w 12346891"/>
                <a:gd name="connsiteY47" fmla="*/ 644296 h 812606"/>
                <a:gd name="connsiteX48" fmla="*/ 6982500 w 12346891"/>
                <a:gd name="connsiteY48" fmla="*/ 383863 h 812606"/>
                <a:gd name="connsiteX49" fmla="*/ 6982751 w 12346891"/>
                <a:gd name="connsiteY49" fmla="*/ 383454 h 812606"/>
                <a:gd name="connsiteX50" fmla="*/ 6984244 w 12346891"/>
                <a:gd name="connsiteY50" fmla="*/ 380360 h 812606"/>
                <a:gd name="connsiteX51" fmla="*/ 7011030 w 12346891"/>
                <a:gd name="connsiteY51" fmla="*/ 332390 h 812606"/>
                <a:gd name="connsiteX52" fmla="*/ 7024284 w 12346891"/>
                <a:gd name="connsiteY52" fmla="*/ 311755 h 812606"/>
                <a:gd name="connsiteX53" fmla="*/ 7041775 w 12346891"/>
                <a:gd name="connsiteY53" fmla="*/ 271319 h 812606"/>
                <a:gd name="connsiteX54" fmla="*/ 7034083 w 12346891"/>
                <a:gd name="connsiteY54" fmla="*/ 296503 h 812606"/>
                <a:gd name="connsiteX55" fmla="*/ 7040193 w 12346891"/>
                <a:gd name="connsiteY55" fmla="*/ 286991 h 812606"/>
                <a:gd name="connsiteX56" fmla="*/ 7531945 w 12346891"/>
                <a:gd name="connsiteY56" fmla="*/ 1 h 812606"/>
                <a:gd name="connsiteX57" fmla="*/ 7902372 w 12346891"/>
                <a:gd name="connsiteY57" fmla="*/ 148597 h 812606"/>
                <a:gd name="connsiteX58" fmla="*/ 7950578 w 12346891"/>
                <a:gd name="connsiteY58" fmla="*/ 195936 h 812606"/>
                <a:gd name="connsiteX59" fmla="*/ 7954892 w 12346891"/>
                <a:gd name="connsiteY59" fmla="*/ 187312 h 812606"/>
                <a:gd name="connsiteX60" fmla="*/ 7964428 w 12346891"/>
                <a:gd name="connsiteY60" fmla="*/ 204977 h 812606"/>
                <a:gd name="connsiteX61" fmla="*/ 8404256 w 12346891"/>
                <a:gd name="connsiteY61" fmla="*/ 492302 h 812606"/>
                <a:gd name="connsiteX62" fmla="*/ 8669867 w 12346891"/>
                <a:gd name="connsiteY62" fmla="*/ 401515 h 812606"/>
                <a:gd name="connsiteX63" fmla="*/ 8715074 w 12346891"/>
                <a:gd name="connsiteY63" fmla="*/ 363604 h 812606"/>
                <a:gd name="connsiteX64" fmla="*/ 8720648 w 12346891"/>
                <a:gd name="connsiteY64" fmla="*/ 356531 h 812606"/>
                <a:gd name="connsiteX65" fmla="*/ 8754768 w 12346891"/>
                <a:gd name="connsiteY65" fmla="*/ 323702 h 812606"/>
                <a:gd name="connsiteX66" fmla="*/ 8779849 w 12346891"/>
                <a:gd name="connsiteY66" fmla="*/ 296653 h 812606"/>
                <a:gd name="connsiteX67" fmla="*/ 8869084 w 12346891"/>
                <a:gd name="connsiteY67" fmla="*/ 159809 h 812606"/>
                <a:gd name="connsiteX68" fmla="*/ 8886594 w 12346891"/>
                <a:gd name="connsiteY68" fmla="*/ 119325 h 812606"/>
                <a:gd name="connsiteX69" fmla="*/ 8868910 w 12346891"/>
                <a:gd name="connsiteY69" fmla="*/ 177226 h 812606"/>
                <a:gd name="connsiteX70" fmla="*/ 8832571 w 12346891"/>
                <a:gd name="connsiteY70" fmla="*/ 258676 h 812606"/>
                <a:gd name="connsiteX71" fmla="*/ 8873851 w 12346891"/>
                <a:gd name="connsiteY71" fmla="*/ 229399 h 812606"/>
                <a:gd name="connsiteX72" fmla="*/ 9147424 w 12346891"/>
                <a:gd name="connsiteY72" fmla="*/ 151993 h 812606"/>
                <a:gd name="connsiteX73" fmla="*/ 9517851 w 12346891"/>
                <a:gd name="connsiteY73" fmla="*/ 300589 h 812606"/>
                <a:gd name="connsiteX74" fmla="*/ 9566057 w 12346891"/>
                <a:gd name="connsiteY74" fmla="*/ 347928 h 812606"/>
                <a:gd name="connsiteX75" fmla="*/ 9570371 w 12346891"/>
                <a:gd name="connsiteY75" fmla="*/ 339305 h 812606"/>
                <a:gd name="connsiteX76" fmla="*/ 9579906 w 12346891"/>
                <a:gd name="connsiteY76" fmla="*/ 356969 h 812606"/>
                <a:gd name="connsiteX77" fmla="*/ 10019736 w 12346891"/>
                <a:gd name="connsiteY77" fmla="*/ 644295 h 812606"/>
                <a:gd name="connsiteX78" fmla="*/ 10442798 w 12346891"/>
                <a:gd name="connsiteY78" fmla="*/ 383862 h 812606"/>
                <a:gd name="connsiteX79" fmla="*/ 10443050 w 12346891"/>
                <a:gd name="connsiteY79" fmla="*/ 383453 h 812606"/>
                <a:gd name="connsiteX80" fmla="*/ 10444542 w 12346891"/>
                <a:gd name="connsiteY80" fmla="*/ 380359 h 812606"/>
                <a:gd name="connsiteX81" fmla="*/ 10471328 w 12346891"/>
                <a:gd name="connsiteY81" fmla="*/ 332389 h 812606"/>
                <a:gd name="connsiteX82" fmla="*/ 10484583 w 12346891"/>
                <a:gd name="connsiteY82" fmla="*/ 311754 h 812606"/>
                <a:gd name="connsiteX83" fmla="*/ 10502072 w 12346891"/>
                <a:gd name="connsiteY83" fmla="*/ 271318 h 812606"/>
                <a:gd name="connsiteX84" fmla="*/ 10494381 w 12346891"/>
                <a:gd name="connsiteY84" fmla="*/ 296502 h 812606"/>
                <a:gd name="connsiteX85" fmla="*/ 10500491 w 12346891"/>
                <a:gd name="connsiteY85" fmla="*/ 286990 h 812606"/>
                <a:gd name="connsiteX86" fmla="*/ 10992243 w 12346891"/>
                <a:gd name="connsiteY86" fmla="*/ 0 h 812606"/>
                <a:gd name="connsiteX87" fmla="*/ 11362670 w 12346891"/>
                <a:gd name="connsiteY87" fmla="*/ 148596 h 812606"/>
                <a:gd name="connsiteX88" fmla="*/ 11410876 w 12346891"/>
                <a:gd name="connsiteY88" fmla="*/ 195935 h 812606"/>
                <a:gd name="connsiteX89" fmla="*/ 11415190 w 12346891"/>
                <a:gd name="connsiteY89" fmla="*/ 187311 h 812606"/>
                <a:gd name="connsiteX90" fmla="*/ 11424726 w 12346891"/>
                <a:gd name="connsiteY90" fmla="*/ 204976 h 812606"/>
                <a:gd name="connsiteX91" fmla="*/ 11864555 w 12346891"/>
                <a:gd name="connsiteY91" fmla="*/ 492302 h 812606"/>
                <a:gd name="connsiteX92" fmla="*/ 12329382 w 12346891"/>
                <a:gd name="connsiteY92" fmla="*/ 159808 h 812606"/>
                <a:gd name="connsiteX93" fmla="*/ 12346891 w 12346891"/>
                <a:gd name="connsiteY93" fmla="*/ 119324 h 812606"/>
                <a:gd name="connsiteX94" fmla="*/ 12329208 w 12346891"/>
                <a:gd name="connsiteY94" fmla="*/ 177225 h 812606"/>
                <a:gd name="connsiteX95" fmla="*/ 11735542 w 12346891"/>
                <a:gd name="connsiteY95" fmla="*/ 660610 h 812606"/>
                <a:gd name="connsiteX96" fmla="*/ 11365115 w 12346891"/>
                <a:gd name="connsiteY96" fmla="*/ 512014 h 812606"/>
                <a:gd name="connsiteX97" fmla="*/ 11316909 w 12346891"/>
                <a:gd name="connsiteY97" fmla="*/ 464675 h 812606"/>
                <a:gd name="connsiteX98" fmla="*/ 11312594 w 12346891"/>
                <a:gd name="connsiteY98" fmla="*/ 473298 h 812606"/>
                <a:gd name="connsiteX99" fmla="*/ 11303059 w 12346891"/>
                <a:gd name="connsiteY99" fmla="*/ 455634 h 812606"/>
                <a:gd name="connsiteX100" fmla="*/ 10863230 w 12346891"/>
                <a:gd name="connsiteY100" fmla="*/ 168308 h 812606"/>
                <a:gd name="connsiteX101" fmla="*/ 10440168 w 12346891"/>
                <a:gd name="connsiteY101" fmla="*/ 428741 h 812606"/>
                <a:gd name="connsiteX102" fmla="*/ 10439916 w 12346891"/>
                <a:gd name="connsiteY102" fmla="*/ 429150 h 812606"/>
                <a:gd name="connsiteX103" fmla="*/ 10438424 w 12346891"/>
                <a:gd name="connsiteY103" fmla="*/ 432244 h 812606"/>
                <a:gd name="connsiteX104" fmla="*/ 10411637 w 12346891"/>
                <a:gd name="connsiteY104" fmla="*/ 480214 h 812606"/>
                <a:gd name="connsiteX105" fmla="*/ 10398383 w 12346891"/>
                <a:gd name="connsiteY105" fmla="*/ 500849 h 812606"/>
                <a:gd name="connsiteX106" fmla="*/ 10380893 w 12346891"/>
                <a:gd name="connsiteY106" fmla="*/ 541285 h 812606"/>
                <a:gd name="connsiteX107" fmla="*/ 10388584 w 12346891"/>
                <a:gd name="connsiteY107" fmla="*/ 516101 h 812606"/>
                <a:gd name="connsiteX108" fmla="*/ 10382475 w 12346891"/>
                <a:gd name="connsiteY108" fmla="*/ 525613 h 812606"/>
                <a:gd name="connsiteX109" fmla="*/ 9890722 w 12346891"/>
                <a:gd name="connsiteY109" fmla="*/ 812603 h 812606"/>
                <a:gd name="connsiteX110" fmla="*/ 9520295 w 12346891"/>
                <a:gd name="connsiteY110" fmla="*/ 664007 h 812606"/>
                <a:gd name="connsiteX111" fmla="*/ 9472089 w 12346891"/>
                <a:gd name="connsiteY111" fmla="*/ 616668 h 812606"/>
                <a:gd name="connsiteX112" fmla="*/ 9467775 w 12346891"/>
                <a:gd name="connsiteY112" fmla="*/ 625292 h 812606"/>
                <a:gd name="connsiteX113" fmla="*/ 9458240 w 12346891"/>
                <a:gd name="connsiteY113" fmla="*/ 607627 h 812606"/>
                <a:gd name="connsiteX114" fmla="*/ 9018411 w 12346891"/>
                <a:gd name="connsiteY114" fmla="*/ 320302 h 812606"/>
                <a:gd name="connsiteX115" fmla="*/ 8752800 w 12346891"/>
                <a:gd name="connsiteY115" fmla="*/ 411089 h 812606"/>
                <a:gd name="connsiteX116" fmla="*/ 8707593 w 12346891"/>
                <a:gd name="connsiteY116" fmla="*/ 449000 h 812606"/>
                <a:gd name="connsiteX117" fmla="*/ 8702020 w 12346891"/>
                <a:gd name="connsiteY117" fmla="*/ 456073 h 812606"/>
                <a:gd name="connsiteX118" fmla="*/ 8667899 w 12346891"/>
                <a:gd name="connsiteY118" fmla="*/ 488902 h 812606"/>
                <a:gd name="connsiteX119" fmla="*/ 8642818 w 12346891"/>
                <a:gd name="connsiteY119" fmla="*/ 515951 h 812606"/>
                <a:gd name="connsiteX120" fmla="*/ 8553583 w 12346891"/>
                <a:gd name="connsiteY120" fmla="*/ 652795 h 812606"/>
                <a:gd name="connsiteX121" fmla="*/ 8536073 w 12346891"/>
                <a:gd name="connsiteY121" fmla="*/ 693279 h 812606"/>
                <a:gd name="connsiteX122" fmla="*/ 8553757 w 12346891"/>
                <a:gd name="connsiteY122" fmla="*/ 635378 h 812606"/>
                <a:gd name="connsiteX123" fmla="*/ 8590096 w 12346891"/>
                <a:gd name="connsiteY123" fmla="*/ 553928 h 812606"/>
                <a:gd name="connsiteX124" fmla="*/ 8548816 w 12346891"/>
                <a:gd name="connsiteY124" fmla="*/ 583206 h 812606"/>
                <a:gd name="connsiteX125" fmla="*/ 8275244 w 12346891"/>
                <a:gd name="connsiteY125" fmla="*/ 660611 h 812606"/>
                <a:gd name="connsiteX126" fmla="*/ 7904817 w 12346891"/>
                <a:gd name="connsiteY126" fmla="*/ 512015 h 812606"/>
                <a:gd name="connsiteX127" fmla="*/ 7856610 w 12346891"/>
                <a:gd name="connsiteY127" fmla="*/ 464676 h 812606"/>
                <a:gd name="connsiteX128" fmla="*/ 7852297 w 12346891"/>
                <a:gd name="connsiteY128" fmla="*/ 473299 h 812606"/>
                <a:gd name="connsiteX129" fmla="*/ 7842761 w 12346891"/>
                <a:gd name="connsiteY129" fmla="*/ 455635 h 812606"/>
                <a:gd name="connsiteX130" fmla="*/ 7402931 w 12346891"/>
                <a:gd name="connsiteY130" fmla="*/ 168309 h 812606"/>
                <a:gd name="connsiteX131" fmla="*/ 6979869 w 12346891"/>
                <a:gd name="connsiteY131" fmla="*/ 428742 h 812606"/>
                <a:gd name="connsiteX132" fmla="*/ 6979618 w 12346891"/>
                <a:gd name="connsiteY132" fmla="*/ 429151 h 812606"/>
                <a:gd name="connsiteX133" fmla="*/ 6978126 w 12346891"/>
                <a:gd name="connsiteY133" fmla="*/ 432245 h 812606"/>
                <a:gd name="connsiteX134" fmla="*/ 6951340 w 12346891"/>
                <a:gd name="connsiteY134" fmla="*/ 480215 h 812606"/>
                <a:gd name="connsiteX135" fmla="*/ 6938084 w 12346891"/>
                <a:gd name="connsiteY135" fmla="*/ 500850 h 812606"/>
                <a:gd name="connsiteX136" fmla="*/ 6920595 w 12346891"/>
                <a:gd name="connsiteY136" fmla="*/ 541286 h 812606"/>
                <a:gd name="connsiteX137" fmla="*/ 6928286 w 12346891"/>
                <a:gd name="connsiteY137" fmla="*/ 516102 h 812606"/>
                <a:gd name="connsiteX138" fmla="*/ 6922176 w 12346891"/>
                <a:gd name="connsiteY138" fmla="*/ 525614 h 812606"/>
                <a:gd name="connsiteX139" fmla="*/ 6430425 w 12346891"/>
                <a:gd name="connsiteY139" fmla="*/ 812604 h 812606"/>
                <a:gd name="connsiteX140" fmla="*/ 6059997 w 12346891"/>
                <a:gd name="connsiteY140" fmla="*/ 664008 h 812606"/>
                <a:gd name="connsiteX141" fmla="*/ 6011791 w 12346891"/>
                <a:gd name="connsiteY141" fmla="*/ 616669 h 812606"/>
                <a:gd name="connsiteX142" fmla="*/ 6007477 w 12346891"/>
                <a:gd name="connsiteY142" fmla="*/ 625293 h 812606"/>
                <a:gd name="connsiteX143" fmla="*/ 5997942 w 12346891"/>
                <a:gd name="connsiteY143" fmla="*/ 607628 h 812606"/>
                <a:gd name="connsiteX144" fmla="*/ 5558112 w 12346891"/>
                <a:gd name="connsiteY144" fmla="*/ 320302 h 812606"/>
                <a:gd name="connsiteX145" fmla="*/ 5292503 w 12346891"/>
                <a:gd name="connsiteY145" fmla="*/ 411089 h 812606"/>
                <a:gd name="connsiteX146" fmla="*/ 5247298 w 12346891"/>
                <a:gd name="connsiteY146" fmla="*/ 448999 h 812606"/>
                <a:gd name="connsiteX147" fmla="*/ 5241722 w 12346891"/>
                <a:gd name="connsiteY147" fmla="*/ 456075 h 812606"/>
                <a:gd name="connsiteX148" fmla="*/ 5207592 w 12346891"/>
                <a:gd name="connsiteY148" fmla="*/ 488913 h 812606"/>
                <a:gd name="connsiteX149" fmla="*/ 5182520 w 12346891"/>
                <a:gd name="connsiteY149" fmla="*/ 515952 h 812606"/>
                <a:gd name="connsiteX150" fmla="*/ 5129797 w 12346891"/>
                <a:gd name="connsiteY150" fmla="*/ 553930 h 812606"/>
                <a:gd name="connsiteX151" fmla="*/ 5088518 w 12346891"/>
                <a:gd name="connsiteY151" fmla="*/ 583208 h 812606"/>
                <a:gd name="connsiteX152" fmla="*/ 4814946 w 12346891"/>
                <a:gd name="connsiteY152" fmla="*/ 660613 h 812606"/>
                <a:gd name="connsiteX153" fmla="*/ 4444519 w 12346891"/>
                <a:gd name="connsiteY153" fmla="*/ 512017 h 812606"/>
                <a:gd name="connsiteX154" fmla="*/ 4396312 w 12346891"/>
                <a:gd name="connsiteY154" fmla="*/ 464678 h 812606"/>
                <a:gd name="connsiteX155" fmla="*/ 4391999 w 12346891"/>
                <a:gd name="connsiteY155" fmla="*/ 473301 h 812606"/>
                <a:gd name="connsiteX156" fmla="*/ 4382463 w 12346891"/>
                <a:gd name="connsiteY156" fmla="*/ 455637 h 812606"/>
                <a:gd name="connsiteX157" fmla="*/ 3942634 w 12346891"/>
                <a:gd name="connsiteY157" fmla="*/ 168311 h 812606"/>
                <a:gd name="connsiteX158" fmla="*/ 3519572 w 12346891"/>
                <a:gd name="connsiteY158" fmla="*/ 428744 h 812606"/>
                <a:gd name="connsiteX159" fmla="*/ 3519320 w 12346891"/>
                <a:gd name="connsiteY159" fmla="*/ 429153 h 812606"/>
                <a:gd name="connsiteX160" fmla="*/ 3517828 w 12346891"/>
                <a:gd name="connsiteY160" fmla="*/ 432247 h 812606"/>
                <a:gd name="connsiteX161" fmla="*/ 3491042 w 12346891"/>
                <a:gd name="connsiteY161" fmla="*/ 480217 h 812606"/>
                <a:gd name="connsiteX162" fmla="*/ 3477786 w 12346891"/>
                <a:gd name="connsiteY162" fmla="*/ 500852 h 812606"/>
                <a:gd name="connsiteX163" fmla="*/ 3460297 w 12346891"/>
                <a:gd name="connsiteY163" fmla="*/ 541288 h 812606"/>
                <a:gd name="connsiteX164" fmla="*/ 3467989 w 12346891"/>
                <a:gd name="connsiteY164" fmla="*/ 516104 h 812606"/>
                <a:gd name="connsiteX165" fmla="*/ 3461878 w 12346891"/>
                <a:gd name="connsiteY165" fmla="*/ 525616 h 812606"/>
                <a:gd name="connsiteX166" fmla="*/ 2970127 w 12346891"/>
                <a:gd name="connsiteY166" fmla="*/ 812606 h 812606"/>
                <a:gd name="connsiteX167" fmla="*/ 2599700 w 12346891"/>
                <a:gd name="connsiteY167" fmla="*/ 664010 h 812606"/>
                <a:gd name="connsiteX168" fmla="*/ 2551493 w 12346891"/>
                <a:gd name="connsiteY168" fmla="*/ 616671 h 812606"/>
                <a:gd name="connsiteX169" fmla="*/ 2547180 w 12346891"/>
                <a:gd name="connsiteY169" fmla="*/ 625295 h 812606"/>
                <a:gd name="connsiteX170" fmla="*/ 2537644 w 12346891"/>
                <a:gd name="connsiteY170" fmla="*/ 607630 h 812606"/>
                <a:gd name="connsiteX171" fmla="*/ 2097815 w 12346891"/>
                <a:gd name="connsiteY171" fmla="*/ 320304 h 812606"/>
                <a:gd name="connsiteX172" fmla="*/ 1832205 w 12346891"/>
                <a:gd name="connsiteY172" fmla="*/ 411091 h 812606"/>
                <a:gd name="connsiteX173" fmla="*/ 1722223 w 12346891"/>
                <a:gd name="connsiteY173" fmla="*/ 515954 h 812606"/>
                <a:gd name="connsiteX174" fmla="*/ 1669499 w 12346891"/>
                <a:gd name="connsiteY174" fmla="*/ 553933 h 812606"/>
                <a:gd name="connsiteX175" fmla="*/ 1628221 w 12346891"/>
                <a:gd name="connsiteY175" fmla="*/ 583210 h 812606"/>
                <a:gd name="connsiteX176" fmla="*/ 1354648 w 12346891"/>
                <a:gd name="connsiteY176" fmla="*/ 660615 h 812606"/>
                <a:gd name="connsiteX177" fmla="*/ 984221 w 12346891"/>
                <a:gd name="connsiteY177" fmla="*/ 512019 h 812606"/>
                <a:gd name="connsiteX178" fmla="*/ 936015 w 12346891"/>
                <a:gd name="connsiteY178" fmla="*/ 464680 h 812606"/>
                <a:gd name="connsiteX179" fmla="*/ 931701 w 12346891"/>
                <a:gd name="connsiteY179" fmla="*/ 473303 h 812606"/>
                <a:gd name="connsiteX180" fmla="*/ 922165 w 12346891"/>
                <a:gd name="connsiteY180" fmla="*/ 455639 h 812606"/>
                <a:gd name="connsiteX181" fmla="*/ 482336 w 12346891"/>
                <a:gd name="connsiteY181" fmla="*/ 168313 h 812606"/>
                <a:gd name="connsiteX182" fmla="*/ 59274 w 12346891"/>
                <a:gd name="connsiteY182" fmla="*/ 428746 h 812606"/>
                <a:gd name="connsiteX183" fmla="*/ 59022 w 12346891"/>
                <a:gd name="connsiteY183" fmla="*/ 429155 h 812606"/>
                <a:gd name="connsiteX184" fmla="*/ 30744 w 12346891"/>
                <a:gd name="connsiteY184" fmla="*/ 480219 h 812606"/>
                <a:gd name="connsiteX185" fmla="*/ 17488 w 12346891"/>
                <a:gd name="connsiteY185" fmla="*/ 500854 h 812606"/>
                <a:gd name="connsiteX186" fmla="*/ -1 w 12346891"/>
                <a:gd name="connsiteY186" fmla="*/ 541290 h 812606"/>
                <a:gd name="connsiteX187" fmla="*/ 247792 w 12346891"/>
                <a:gd name="connsiteY187" fmla="*/ 397912 h 812606"/>
                <a:gd name="connsiteX0" fmla="*/ 90436 w 12346893"/>
                <a:gd name="connsiteY0" fmla="*/ 332394 h 812606"/>
                <a:gd name="connsiteX1" fmla="*/ 103691 w 12346893"/>
                <a:gd name="connsiteY1" fmla="*/ 311759 h 812606"/>
                <a:gd name="connsiteX2" fmla="*/ 121181 w 12346893"/>
                <a:gd name="connsiteY2" fmla="*/ 271323 h 812606"/>
                <a:gd name="connsiteX3" fmla="*/ 113489 w 12346893"/>
                <a:gd name="connsiteY3" fmla="*/ 296507 h 812606"/>
                <a:gd name="connsiteX4" fmla="*/ 119599 w 12346893"/>
                <a:gd name="connsiteY4" fmla="*/ 286995 h 812606"/>
                <a:gd name="connsiteX5" fmla="*/ 611351 w 12346893"/>
                <a:gd name="connsiteY5" fmla="*/ 5 h 812606"/>
                <a:gd name="connsiteX6" fmla="*/ 981778 w 12346893"/>
                <a:gd name="connsiteY6" fmla="*/ 148601 h 812606"/>
                <a:gd name="connsiteX7" fmla="*/ 1029984 w 12346893"/>
                <a:gd name="connsiteY7" fmla="*/ 195940 h 812606"/>
                <a:gd name="connsiteX8" fmla="*/ 1034298 w 12346893"/>
                <a:gd name="connsiteY8" fmla="*/ 187316 h 812606"/>
                <a:gd name="connsiteX9" fmla="*/ 1043834 w 12346893"/>
                <a:gd name="connsiteY9" fmla="*/ 204981 h 812606"/>
                <a:gd name="connsiteX10" fmla="*/ 1483663 w 12346893"/>
                <a:gd name="connsiteY10" fmla="*/ 492306 h 812606"/>
                <a:gd name="connsiteX11" fmla="*/ 1749273 w 12346893"/>
                <a:gd name="connsiteY11" fmla="*/ 401519 h 812606"/>
                <a:gd name="connsiteX12" fmla="*/ 1794477 w 12346893"/>
                <a:gd name="connsiteY12" fmla="*/ 363610 h 812606"/>
                <a:gd name="connsiteX13" fmla="*/ 1800054 w 12346893"/>
                <a:gd name="connsiteY13" fmla="*/ 356534 h 812606"/>
                <a:gd name="connsiteX14" fmla="*/ 1911979 w 12346893"/>
                <a:gd name="connsiteY14" fmla="*/ 258678 h 812606"/>
                <a:gd name="connsiteX15" fmla="*/ 1953257 w 12346893"/>
                <a:gd name="connsiteY15" fmla="*/ 229401 h 812606"/>
                <a:gd name="connsiteX16" fmla="*/ 2226830 w 12346893"/>
                <a:gd name="connsiteY16" fmla="*/ 151996 h 812606"/>
                <a:gd name="connsiteX17" fmla="*/ 2597257 w 12346893"/>
                <a:gd name="connsiteY17" fmla="*/ 300592 h 812606"/>
                <a:gd name="connsiteX18" fmla="*/ 2645463 w 12346893"/>
                <a:gd name="connsiteY18" fmla="*/ 347931 h 812606"/>
                <a:gd name="connsiteX19" fmla="*/ 2649777 w 12346893"/>
                <a:gd name="connsiteY19" fmla="*/ 339308 h 812606"/>
                <a:gd name="connsiteX20" fmla="*/ 2659313 w 12346893"/>
                <a:gd name="connsiteY20" fmla="*/ 356972 h 812606"/>
                <a:gd name="connsiteX21" fmla="*/ 3099142 w 12346893"/>
                <a:gd name="connsiteY21" fmla="*/ 644298 h 812606"/>
                <a:gd name="connsiteX22" fmla="*/ 3522204 w 12346893"/>
                <a:gd name="connsiteY22" fmla="*/ 383865 h 812606"/>
                <a:gd name="connsiteX23" fmla="*/ 3522456 w 12346893"/>
                <a:gd name="connsiteY23" fmla="*/ 383456 h 812606"/>
                <a:gd name="connsiteX24" fmla="*/ 3550734 w 12346893"/>
                <a:gd name="connsiteY24" fmla="*/ 332392 h 812606"/>
                <a:gd name="connsiteX25" fmla="*/ 3581479 w 12346893"/>
                <a:gd name="connsiteY25" fmla="*/ 271321 h 812606"/>
                <a:gd name="connsiteX26" fmla="*/ 3573787 w 12346893"/>
                <a:gd name="connsiteY26" fmla="*/ 296505 h 812606"/>
                <a:gd name="connsiteX27" fmla="*/ 3579897 w 12346893"/>
                <a:gd name="connsiteY27" fmla="*/ 286993 h 812606"/>
                <a:gd name="connsiteX28" fmla="*/ 4071649 w 12346893"/>
                <a:gd name="connsiteY28" fmla="*/ 3 h 812606"/>
                <a:gd name="connsiteX29" fmla="*/ 4442076 w 12346893"/>
                <a:gd name="connsiteY29" fmla="*/ 148599 h 812606"/>
                <a:gd name="connsiteX30" fmla="*/ 4490282 w 12346893"/>
                <a:gd name="connsiteY30" fmla="*/ 195938 h 812606"/>
                <a:gd name="connsiteX31" fmla="*/ 4494596 w 12346893"/>
                <a:gd name="connsiteY31" fmla="*/ 187314 h 812606"/>
                <a:gd name="connsiteX32" fmla="*/ 4504132 w 12346893"/>
                <a:gd name="connsiteY32" fmla="*/ 204979 h 812606"/>
                <a:gd name="connsiteX33" fmla="*/ 4943961 w 12346893"/>
                <a:gd name="connsiteY33" fmla="*/ 492304 h 812606"/>
                <a:gd name="connsiteX34" fmla="*/ 5209571 w 12346893"/>
                <a:gd name="connsiteY34" fmla="*/ 401517 h 812606"/>
                <a:gd name="connsiteX35" fmla="*/ 5254775 w 12346893"/>
                <a:gd name="connsiteY35" fmla="*/ 363608 h 812606"/>
                <a:gd name="connsiteX36" fmla="*/ 5260352 w 12346893"/>
                <a:gd name="connsiteY36" fmla="*/ 356532 h 812606"/>
                <a:gd name="connsiteX37" fmla="*/ 5294481 w 12346893"/>
                <a:gd name="connsiteY37" fmla="*/ 323694 h 812606"/>
                <a:gd name="connsiteX38" fmla="*/ 5319553 w 12346893"/>
                <a:gd name="connsiteY38" fmla="*/ 296655 h 812606"/>
                <a:gd name="connsiteX39" fmla="*/ 5408614 w 12346893"/>
                <a:gd name="connsiteY39" fmla="*/ 177228 h 812606"/>
                <a:gd name="connsiteX40" fmla="*/ 5372276 w 12346893"/>
                <a:gd name="connsiteY40" fmla="*/ 258677 h 812606"/>
                <a:gd name="connsiteX41" fmla="*/ 5413555 w 12346893"/>
                <a:gd name="connsiteY41" fmla="*/ 229399 h 812606"/>
                <a:gd name="connsiteX42" fmla="*/ 5687128 w 12346893"/>
                <a:gd name="connsiteY42" fmla="*/ 151994 h 812606"/>
                <a:gd name="connsiteX43" fmla="*/ 6057555 w 12346893"/>
                <a:gd name="connsiteY43" fmla="*/ 300590 h 812606"/>
                <a:gd name="connsiteX44" fmla="*/ 6105761 w 12346893"/>
                <a:gd name="connsiteY44" fmla="*/ 347929 h 812606"/>
                <a:gd name="connsiteX45" fmla="*/ 6110075 w 12346893"/>
                <a:gd name="connsiteY45" fmla="*/ 339306 h 812606"/>
                <a:gd name="connsiteX46" fmla="*/ 6119611 w 12346893"/>
                <a:gd name="connsiteY46" fmla="*/ 356970 h 812606"/>
                <a:gd name="connsiteX47" fmla="*/ 6559439 w 12346893"/>
                <a:gd name="connsiteY47" fmla="*/ 644296 h 812606"/>
                <a:gd name="connsiteX48" fmla="*/ 6982502 w 12346893"/>
                <a:gd name="connsiteY48" fmla="*/ 383863 h 812606"/>
                <a:gd name="connsiteX49" fmla="*/ 6982753 w 12346893"/>
                <a:gd name="connsiteY49" fmla="*/ 383454 h 812606"/>
                <a:gd name="connsiteX50" fmla="*/ 6984246 w 12346893"/>
                <a:gd name="connsiteY50" fmla="*/ 380360 h 812606"/>
                <a:gd name="connsiteX51" fmla="*/ 7011032 w 12346893"/>
                <a:gd name="connsiteY51" fmla="*/ 332390 h 812606"/>
                <a:gd name="connsiteX52" fmla="*/ 7024286 w 12346893"/>
                <a:gd name="connsiteY52" fmla="*/ 311755 h 812606"/>
                <a:gd name="connsiteX53" fmla="*/ 7041777 w 12346893"/>
                <a:gd name="connsiteY53" fmla="*/ 271319 h 812606"/>
                <a:gd name="connsiteX54" fmla="*/ 7034085 w 12346893"/>
                <a:gd name="connsiteY54" fmla="*/ 296503 h 812606"/>
                <a:gd name="connsiteX55" fmla="*/ 7040195 w 12346893"/>
                <a:gd name="connsiteY55" fmla="*/ 286991 h 812606"/>
                <a:gd name="connsiteX56" fmla="*/ 7531947 w 12346893"/>
                <a:gd name="connsiteY56" fmla="*/ 1 h 812606"/>
                <a:gd name="connsiteX57" fmla="*/ 7902374 w 12346893"/>
                <a:gd name="connsiteY57" fmla="*/ 148597 h 812606"/>
                <a:gd name="connsiteX58" fmla="*/ 7950580 w 12346893"/>
                <a:gd name="connsiteY58" fmla="*/ 195936 h 812606"/>
                <a:gd name="connsiteX59" fmla="*/ 7954894 w 12346893"/>
                <a:gd name="connsiteY59" fmla="*/ 187312 h 812606"/>
                <a:gd name="connsiteX60" fmla="*/ 7964430 w 12346893"/>
                <a:gd name="connsiteY60" fmla="*/ 204977 h 812606"/>
                <a:gd name="connsiteX61" fmla="*/ 8404258 w 12346893"/>
                <a:gd name="connsiteY61" fmla="*/ 492302 h 812606"/>
                <a:gd name="connsiteX62" fmla="*/ 8669869 w 12346893"/>
                <a:gd name="connsiteY62" fmla="*/ 401515 h 812606"/>
                <a:gd name="connsiteX63" fmla="*/ 8715076 w 12346893"/>
                <a:gd name="connsiteY63" fmla="*/ 363604 h 812606"/>
                <a:gd name="connsiteX64" fmla="*/ 8720650 w 12346893"/>
                <a:gd name="connsiteY64" fmla="*/ 356531 h 812606"/>
                <a:gd name="connsiteX65" fmla="*/ 8754770 w 12346893"/>
                <a:gd name="connsiteY65" fmla="*/ 323702 h 812606"/>
                <a:gd name="connsiteX66" fmla="*/ 8779851 w 12346893"/>
                <a:gd name="connsiteY66" fmla="*/ 296653 h 812606"/>
                <a:gd name="connsiteX67" fmla="*/ 8869086 w 12346893"/>
                <a:gd name="connsiteY67" fmla="*/ 159809 h 812606"/>
                <a:gd name="connsiteX68" fmla="*/ 8886596 w 12346893"/>
                <a:gd name="connsiteY68" fmla="*/ 119325 h 812606"/>
                <a:gd name="connsiteX69" fmla="*/ 8868912 w 12346893"/>
                <a:gd name="connsiteY69" fmla="*/ 177226 h 812606"/>
                <a:gd name="connsiteX70" fmla="*/ 8832573 w 12346893"/>
                <a:gd name="connsiteY70" fmla="*/ 258676 h 812606"/>
                <a:gd name="connsiteX71" fmla="*/ 8873853 w 12346893"/>
                <a:gd name="connsiteY71" fmla="*/ 229399 h 812606"/>
                <a:gd name="connsiteX72" fmla="*/ 9147426 w 12346893"/>
                <a:gd name="connsiteY72" fmla="*/ 151993 h 812606"/>
                <a:gd name="connsiteX73" fmla="*/ 9517853 w 12346893"/>
                <a:gd name="connsiteY73" fmla="*/ 300589 h 812606"/>
                <a:gd name="connsiteX74" fmla="*/ 9566059 w 12346893"/>
                <a:gd name="connsiteY74" fmla="*/ 347928 h 812606"/>
                <a:gd name="connsiteX75" fmla="*/ 9570373 w 12346893"/>
                <a:gd name="connsiteY75" fmla="*/ 339305 h 812606"/>
                <a:gd name="connsiteX76" fmla="*/ 9579908 w 12346893"/>
                <a:gd name="connsiteY76" fmla="*/ 356969 h 812606"/>
                <a:gd name="connsiteX77" fmla="*/ 10019738 w 12346893"/>
                <a:gd name="connsiteY77" fmla="*/ 644295 h 812606"/>
                <a:gd name="connsiteX78" fmla="*/ 10442800 w 12346893"/>
                <a:gd name="connsiteY78" fmla="*/ 383862 h 812606"/>
                <a:gd name="connsiteX79" fmla="*/ 10443052 w 12346893"/>
                <a:gd name="connsiteY79" fmla="*/ 383453 h 812606"/>
                <a:gd name="connsiteX80" fmla="*/ 10444544 w 12346893"/>
                <a:gd name="connsiteY80" fmla="*/ 380359 h 812606"/>
                <a:gd name="connsiteX81" fmla="*/ 10471330 w 12346893"/>
                <a:gd name="connsiteY81" fmla="*/ 332389 h 812606"/>
                <a:gd name="connsiteX82" fmla="*/ 10484585 w 12346893"/>
                <a:gd name="connsiteY82" fmla="*/ 311754 h 812606"/>
                <a:gd name="connsiteX83" fmla="*/ 10502074 w 12346893"/>
                <a:gd name="connsiteY83" fmla="*/ 271318 h 812606"/>
                <a:gd name="connsiteX84" fmla="*/ 10494383 w 12346893"/>
                <a:gd name="connsiteY84" fmla="*/ 296502 h 812606"/>
                <a:gd name="connsiteX85" fmla="*/ 10500493 w 12346893"/>
                <a:gd name="connsiteY85" fmla="*/ 286990 h 812606"/>
                <a:gd name="connsiteX86" fmla="*/ 10992245 w 12346893"/>
                <a:gd name="connsiteY86" fmla="*/ 0 h 812606"/>
                <a:gd name="connsiteX87" fmla="*/ 11362672 w 12346893"/>
                <a:gd name="connsiteY87" fmla="*/ 148596 h 812606"/>
                <a:gd name="connsiteX88" fmla="*/ 11410878 w 12346893"/>
                <a:gd name="connsiteY88" fmla="*/ 195935 h 812606"/>
                <a:gd name="connsiteX89" fmla="*/ 11415192 w 12346893"/>
                <a:gd name="connsiteY89" fmla="*/ 187311 h 812606"/>
                <a:gd name="connsiteX90" fmla="*/ 11424728 w 12346893"/>
                <a:gd name="connsiteY90" fmla="*/ 204976 h 812606"/>
                <a:gd name="connsiteX91" fmla="*/ 11864557 w 12346893"/>
                <a:gd name="connsiteY91" fmla="*/ 492302 h 812606"/>
                <a:gd name="connsiteX92" fmla="*/ 12329384 w 12346893"/>
                <a:gd name="connsiteY92" fmla="*/ 159808 h 812606"/>
                <a:gd name="connsiteX93" fmla="*/ 12346893 w 12346893"/>
                <a:gd name="connsiteY93" fmla="*/ 119324 h 812606"/>
                <a:gd name="connsiteX94" fmla="*/ 12329210 w 12346893"/>
                <a:gd name="connsiteY94" fmla="*/ 177225 h 812606"/>
                <a:gd name="connsiteX95" fmla="*/ 11735544 w 12346893"/>
                <a:gd name="connsiteY95" fmla="*/ 660610 h 812606"/>
                <a:gd name="connsiteX96" fmla="*/ 11365117 w 12346893"/>
                <a:gd name="connsiteY96" fmla="*/ 512014 h 812606"/>
                <a:gd name="connsiteX97" fmla="*/ 11316911 w 12346893"/>
                <a:gd name="connsiteY97" fmla="*/ 464675 h 812606"/>
                <a:gd name="connsiteX98" fmla="*/ 11312596 w 12346893"/>
                <a:gd name="connsiteY98" fmla="*/ 473298 h 812606"/>
                <a:gd name="connsiteX99" fmla="*/ 11303061 w 12346893"/>
                <a:gd name="connsiteY99" fmla="*/ 455634 h 812606"/>
                <a:gd name="connsiteX100" fmla="*/ 10863232 w 12346893"/>
                <a:gd name="connsiteY100" fmla="*/ 168308 h 812606"/>
                <a:gd name="connsiteX101" fmla="*/ 10440170 w 12346893"/>
                <a:gd name="connsiteY101" fmla="*/ 428741 h 812606"/>
                <a:gd name="connsiteX102" fmla="*/ 10439918 w 12346893"/>
                <a:gd name="connsiteY102" fmla="*/ 429150 h 812606"/>
                <a:gd name="connsiteX103" fmla="*/ 10438426 w 12346893"/>
                <a:gd name="connsiteY103" fmla="*/ 432244 h 812606"/>
                <a:gd name="connsiteX104" fmla="*/ 10411639 w 12346893"/>
                <a:gd name="connsiteY104" fmla="*/ 480214 h 812606"/>
                <a:gd name="connsiteX105" fmla="*/ 10398385 w 12346893"/>
                <a:gd name="connsiteY105" fmla="*/ 500849 h 812606"/>
                <a:gd name="connsiteX106" fmla="*/ 10380895 w 12346893"/>
                <a:gd name="connsiteY106" fmla="*/ 541285 h 812606"/>
                <a:gd name="connsiteX107" fmla="*/ 10388586 w 12346893"/>
                <a:gd name="connsiteY107" fmla="*/ 516101 h 812606"/>
                <a:gd name="connsiteX108" fmla="*/ 10382477 w 12346893"/>
                <a:gd name="connsiteY108" fmla="*/ 525613 h 812606"/>
                <a:gd name="connsiteX109" fmla="*/ 9890724 w 12346893"/>
                <a:gd name="connsiteY109" fmla="*/ 812603 h 812606"/>
                <a:gd name="connsiteX110" fmla="*/ 9520297 w 12346893"/>
                <a:gd name="connsiteY110" fmla="*/ 664007 h 812606"/>
                <a:gd name="connsiteX111" fmla="*/ 9472091 w 12346893"/>
                <a:gd name="connsiteY111" fmla="*/ 616668 h 812606"/>
                <a:gd name="connsiteX112" fmla="*/ 9467777 w 12346893"/>
                <a:gd name="connsiteY112" fmla="*/ 625292 h 812606"/>
                <a:gd name="connsiteX113" fmla="*/ 9458242 w 12346893"/>
                <a:gd name="connsiteY113" fmla="*/ 607627 h 812606"/>
                <a:gd name="connsiteX114" fmla="*/ 9018413 w 12346893"/>
                <a:gd name="connsiteY114" fmla="*/ 320302 h 812606"/>
                <a:gd name="connsiteX115" fmla="*/ 8752802 w 12346893"/>
                <a:gd name="connsiteY115" fmla="*/ 411089 h 812606"/>
                <a:gd name="connsiteX116" fmla="*/ 8707595 w 12346893"/>
                <a:gd name="connsiteY116" fmla="*/ 449000 h 812606"/>
                <a:gd name="connsiteX117" fmla="*/ 8702022 w 12346893"/>
                <a:gd name="connsiteY117" fmla="*/ 456073 h 812606"/>
                <a:gd name="connsiteX118" fmla="*/ 8667901 w 12346893"/>
                <a:gd name="connsiteY118" fmla="*/ 488902 h 812606"/>
                <a:gd name="connsiteX119" fmla="*/ 8642820 w 12346893"/>
                <a:gd name="connsiteY119" fmla="*/ 515951 h 812606"/>
                <a:gd name="connsiteX120" fmla="*/ 8553585 w 12346893"/>
                <a:gd name="connsiteY120" fmla="*/ 652795 h 812606"/>
                <a:gd name="connsiteX121" fmla="*/ 8536075 w 12346893"/>
                <a:gd name="connsiteY121" fmla="*/ 693279 h 812606"/>
                <a:gd name="connsiteX122" fmla="*/ 8553759 w 12346893"/>
                <a:gd name="connsiteY122" fmla="*/ 635378 h 812606"/>
                <a:gd name="connsiteX123" fmla="*/ 8590098 w 12346893"/>
                <a:gd name="connsiteY123" fmla="*/ 553928 h 812606"/>
                <a:gd name="connsiteX124" fmla="*/ 8548818 w 12346893"/>
                <a:gd name="connsiteY124" fmla="*/ 583206 h 812606"/>
                <a:gd name="connsiteX125" fmla="*/ 8275246 w 12346893"/>
                <a:gd name="connsiteY125" fmla="*/ 660611 h 812606"/>
                <a:gd name="connsiteX126" fmla="*/ 7904819 w 12346893"/>
                <a:gd name="connsiteY126" fmla="*/ 512015 h 812606"/>
                <a:gd name="connsiteX127" fmla="*/ 7856612 w 12346893"/>
                <a:gd name="connsiteY127" fmla="*/ 464676 h 812606"/>
                <a:gd name="connsiteX128" fmla="*/ 7852299 w 12346893"/>
                <a:gd name="connsiteY128" fmla="*/ 473299 h 812606"/>
                <a:gd name="connsiteX129" fmla="*/ 7842763 w 12346893"/>
                <a:gd name="connsiteY129" fmla="*/ 455635 h 812606"/>
                <a:gd name="connsiteX130" fmla="*/ 7402933 w 12346893"/>
                <a:gd name="connsiteY130" fmla="*/ 168309 h 812606"/>
                <a:gd name="connsiteX131" fmla="*/ 6979871 w 12346893"/>
                <a:gd name="connsiteY131" fmla="*/ 428742 h 812606"/>
                <a:gd name="connsiteX132" fmla="*/ 6979620 w 12346893"/>
                <a:gd name="connsiteY132" fmla="*/ 429151 h 812606"/>
                <a:gd name="connsiteX133" fmla="*/ 6978128 w 12346893"/>
                <a:gd name="connsiteY133" fmla="*/ 432245 h 812606"/>
                <a:gd name="connsiteX134" fmla="*/ 6951342 w 12346893"/>
                <a:gd name="connsiteY134" fmla="*/ 480215 h 812606"/>
                <a:gd name="connsiteX135" fmla="*/ 6938086 w 12346893"/>
                <a:gd name="connsiteY135" fmla="*/ 500850 h 812606"/>
                <a:gd name="connsiteX136" fmla="*/ 6920597 w 12346893"/>
                <a:gd name="connsiteY136" fmla="*/ 541286 h 812606"/>
                <a:gd name="connsiteX137" fmla="*/ 6928288 w 12346893"/>
                <a:gd name="connsiteY137" fmla="*/ 516102 h 812606"/>
                <a:gd name="connsiteX138" fmla="*/ 6922178 w 12346893"/>
                <a:gd name="connsiteY138" fmla="*/ 525614 h 812606"/>
                <a:gd name="connsiteX139" fmla="*/ 6430427 w 12346893"/>
                <a:gd name="connsiteY139" fmla="*/ 812604 h 812606"/>
                <a:gd name="connsiteX140" fmla="*/ 6059999 w 12346893"/>
                <a:gd name="connsiteY140" fmla="*/ 664008 h 812606"/>
                <a:gd name="connsiteX141" fmla="*/ 6011793 w 12346893"/>
                <a:gd name="connsiteY141" fmla="*/ 616669 h 812606"/>
                <a:gd name="connsiteX142" fmla="*/ 6007479 w 12346893"/>
                <a:gd name="connsiteY142" fmla="*/ 625293 h 812606"/>
                <a:gd name="connsiteX143" fmla="*/ 5997944 w 12346893"/>
                <a:gd name="connsiteY143" fmla="*/ 607628 h 812606"/>
                <a:gd name="connsiteX144" fmla="*/ 5558114 w 12346893"/>
                <a:gd name="connsiteY144" fmla="*/ 320302 h 812606"/>
                <a:gd name="connsiteX145" fmla="*/ 5292505 w 12346893"/>
                <a:gd name="connsiteY145" fmla="*/ 411089 h 812606"/>
                <a:gd name="connsiteX146" fmla="*/ 5247300 w 12346893"/>
                <a:gd name="connsiteY146" fmla="*/ 448999 h 812606"/>
                <a:gd name="connsiteX147" fmla="*/ 5241724 w 12346893"/>
                <a:gd name="connsiteY147" fmla="*/ 456075 h 812606"/>
                <a:gd name="connsiteX148" fmla="*/ 5207594 w 12346893"/>
                <a:gd name="connsiteY148" fmla="*/ 488913 h 812606"/>
                <a:gd name="connsiteX149" fmla="*/ 5182522 w 12346893"/>
                <a:gd name="connsiteY149" fmla="*/ 515952 h 812606"/>
                <a:gd name="connsiteX150" fmla="*/ 5129799 w 12346893"/>
                <a:gd name="connsiteY150" fmla="*/ 553930 h 812606"/>
                <a:gd name="connsiteX151" fmla="*/ 5088520 w 12346893"/>
                <a:gd name="connsiteY151" fmla="*/ 583208 h 812606"/>
                <a:gd name="connsiteX152" fmla="*/ 4814948 w 12346893"/>
                <a:gd name="connsiteY152" fmla="*/ 660613 h 812606"/>
                <a:gd name="connsiteX153" fmla="*/ 4444521 w 12346893"/>
                <a:gd name="connsiteY153" fmla="*/ 512017 h 812606"/>
                <a:gd name="connsiteX154" fmla="*/ 4396314 w 12346893"/>
                <a:gd name="connsiteY154" fmla="*/ 464678 h 812606"/>
                <a:gd name="connsiteX155" fmla="*/ 4392001 w 12346893"/>
                <a:gd name="connsiteY155" fmla="*/ 473301 h 812606"/>
                <a:gd name="connsiteX156" fmla="*/ 4382465 w 12346893"/>
                <a:gd name="connsiteY156" fmla="*/ 455637 h 812606"/>
                <a:gd name="connsiteX157" fmla="*/ 3942636 w 12346893"/>
                <a:gd name="connsiteY157" fmla="*/ 168311 h 812606"/>
                <a:gd name="connsiteX158" fmla="*/ 3519574 w 12346893"/>
                <a:gd name="connsiteY158" fmla="*/ 428744 h 812606"/>
                <a:gd name="connsiteX159" fmla="*/ 3519322 w 12346893"/>
                <a:gd name="connsiteY159" fmla="*/ 429153 h 812606"/>
                <a:gd name="connsiteX160" fmla="*/ 3517830 w 12346893"/>
                <a:gd name="connsiteY160" fmla="*/ 432247 h 812606"/>
                <a:gd name="connsiteX161" fmla="*/ 3491044 w 12346893"/>
                <a:gd name="connsiteY161" fmla="*/ 480217 h 812606"/>
                <a:gd name="connsiteX162" fmla="*/ 3477788 w 12346893"/>
                <a:gd name="connsiteY162" fmla="*/ 500852 h 812606"/>
                <a:gd name="connsiteX163" fmla="*/ 3460299 w 12346893"/>
                <a:gd name="connsiteY163" fmla="*/ 541288 h 812606"/>
                <a:gd name="connsiteX164" fmla="*/ 3467991 w 12346893"/>
                <a:gd name="connsiteY164" fmla="*/ 516104 h 812606"/>
                <a:gd name="connsiteX165" fmla="*/ 3461880 w 12346893"/>
                <a:gd name="connsiteY165" fmla="*/ 525616 h 812606"/>
                <a:gd name="connsiteX166" fmla="*/ 2970129 w 12346893"/>
                <a:gd name="connsiteY166" fmla="*/ 812606 h 812606"/>
                <a:gd name="connsiteX167" fmla="*/ 2599702 w 12346893"/>
                <a:gd name="connsiteY167" fmla="*/ 664010 h 812606"/>
                <a:gd name="connsiteX168" fmla="*/ 2551495 w 12346893"/>
                <a:gd name="connsiteY168" fmla="*/ 616671 h 812606"/>
                <a:gd name="connsiteX169" fmla="*/ 2547182 w 12346893"/>
                <a:gd name="connsiteY169" fmla="*/ 625295 h 812606"/>
                <a:gd name="connsiteX170" fmla="*/ 2537646 w 12346893"/>
                <a:gd name="connsiteY170" fmla="*/ 607630 h 812606"/>
                <a:gd name="connsiteX171" fmla="*/ 2097817 w 12346893"/>
                <a:gd name="connsiteY171" fmla="*/ 320304 h 812606"/>
                <a:gd name="connsiteX172" fmla="*/ 1832207 w 12346893"/>
                <a:gd name="connsiteY172" fmla="*/ 411091 h 812606"/>
                <a:gd name="connsiteX173" fmla="*/ 1722225 w 12346893"/>
                <a:gd name="connsiteY173" fmla="*/ 515954 h 812606"/>
                <a:gd name="connsiteX174" fmla="*/ 1669501 w 12346893"/>
                <a:gd name="connsiteY174" fmla="*/ 553933 h 812606"/>
                <a:gd name="connsiteX175" fmla="*/ 1628223 w 12346893"/>
                <a:gd name="connsiteY175" fmla="*/ 583210 h 812606"/>
                <a:gd name="connsiteX176" fmla="*/ 1354650 w 12346893"/>
                <a:gd name="connsiteY176" fmla="*/ 660615 h 812606"/>
                <a:gd name="connsiteX177" fmla="*/ 984223 w 12346893"/>
                <a:gd name="connsiteY177" fmla="*/ 512019 h 812606"/>
                <a:gd name="connsiteX178" fmla="*/ 936017 w 12346893"/>
                <a:gd name="connsiteY178" fmla="*/ 464680 h 812606"/>
                <a:gd name="connsiteX179" fmla="*/ 931703 w 12346893"/>
                <a:gd name="connsiteY179" fmla="*/ 473303 h 812606"/>
                <a:gd name="connsiteX180" fmla="*/ 922167 w 12346893"/>
                <a:gd name="connsiteY180" fmla="*/ 455639 h 812606"/>
                <a:gd name="connsiteX181" fmla="*/ 482338 w 12346893"/>
                <a:gd name="connsiteY181" fmla="*/ 168313 h 812606"/>
                <a:gd name="connsiteX182" fmla="*/ 59276 w 12346893"/>
                <a:gd name="connsiteY182" fmla="*/ 428746 h 812606"/>
                <a:gd name="connsiteX183" fmla="*/ 59024 w 12346893"/>
                <a:gd name="connsiteY183" fmla="*/ 429155 h 812606"/>
                <a:gd name="connsiteX184" fmla="*/ 30746 w 12346893"/>
                <a:gd name="connsiteY184" fmla="*/ 480219 h 812606"/>
                <a:gd name="connsiteX185" fmla="*/ 1 w 12346893"/>
                <a:gd name="connsiteY185" fmla="*/ 541290 h 812606"/>
                <a:gd name="connsiteX186" fmla="*/ 247794 w 12346893"/>
                <a:gd name="connsiteY186" fmla="*/ 397912 h 812606"/>
                <a:gd name="connsiteX0" fmla="*/ 90434 w 12346891"/>
                <a:gd name="connsiteY0" fmla="*/ 332394 h 812606"/>
                <a:gd name="connsiteX1" fmla="*/ 121179 w 12346891"/>
                <a:gd name="connsiteY1" fmla="*/ 271323 h 812606"/>
                <a:gd name="connsiteX2" fmla="*/ 113487 w 12346891"/>
                <a:gd name="connsiteY2" fmla="*/ 296507 h 812606"/>
                <a:gd name="connsiteX3" fmla="*/ 119597 w 12346891"/>
                <a:gd name="connsiteY3" fmla="*/ 286995 h 812606"/>
                <a:gd name="connsiteX4" fmla="*/ 611349 w 12346891"/>
                <a:gd name="connsiteY4" fmla="*/ 5 h 812606"/>
                <a:gd name="connsiteX5" fmla="*/ 981776 w 12346891"/>
                <a:gd name="connsiteY5" fmla="*/ 148601 h 812606"/>
                <a:gd name="connsiteX6" fmla="*/ 1029982 w 12346891"/>
                <a:gd name="connsiteY6" fmla="*/ 195940 h 812606"/>
                <a:gd name="connsiteX7" fmla="*/ 1034296 w 12346891"/>
                <a:gd name="connsiteY7" fmla="*/ 187316 h 812606"/>
                <a:gd name="connsiteX8" fmla="*/ 1043832 w 12346891"/>
                <a:gd name="connsiteY8" fmla="*/ 204981 h 812606"/>
                <a:gd name="connsiteX9" fmla="*/ 1483661 w 12346891"/>
                <a:gd name="connsiteY9" fmla="*/ 492306 h 812606"/>
                <a:gd name="connsiteX10" fmla="*/ 1749271 w 12346891"/>
                <a:gd name="connsiteY10" fmla="*/ 401519 h 812606"/>
                <a:gd name="connsiteX11" fmla="*/ 1794475 w 12346891"/>
                <a:gd name="connsiteY11" fmla="*/ 363610 h 812606"/>
                <a:gd name="connsiteX12" fmla="*/ 1800052 w 12346891"/>
                <a:gd name="connsiteY12" fmla="*/ 356534 h 812606"/>
                <a:gd name="connsiteX13" fmla="*/ 1911977 w 12346891"/>
                <a:gd name="connsiteY13" fmla="*/ 258678 h 812606"/>
                <a:gd name="connsiteX14" fmla="*/ 1953255 w 12346891"/>
                <a:gd name="connsiteY14" fmla="*/ 229401 h 812606"/>
                <a:gd name="connsiteX15" fmla="*/ 2226828 w 12346891"/>
                <a:gd name="connsiteY15" fmla="*/ 151996 h 812606"/>
                <a:gd name="connsiteX16" fmla="*/ 2597255 w 12346891"/>
                <a:gd name="connsiteY16" fmla="*/ 300592 h 812606"/>
                <a:gd name="connsiteX17" fmla="*/ 2645461 w 12346891"/>
                <a:gd name="connsiteY17" fmla="*/ 347931 h 812606"/>
                <a:gd name="connsiteX18" fmla="*/ 2649775 w 12346891"/>
                <a:gd name="connsiteY18" fmla="*/ 339308 h 812606"/>
                <a:gd name="connsiteX19" fmla="*/ 2659311 w 12346891"/>
                <a:gd name="connsiteY19" fmla="*/ 356972 h 812606"/>
                <a:gd name="connsiteX20" fmla="*/ 3099140 w 12346891"/>
                <a:gd name="connsiteY20" fmla="*/ 644298 h 812606"/>
                <a:gd name="connsiteX21" fmla="*/ 3522202 w 12346891"/>
                <a:gd name="connsiteY21" fmla="*/ 383865 h 812606"/>
                <a:gd name="connsiteX22" fmla="*/ 3522454 w 12346891"/>
                <a:gd name="connsiteY22" fmla="*/ 383456 h 812606"/>
                <a:gd name="connsiteX23" fmla="*/ 3550732 w 12346891"/>
                <a:gd name="connsiteY23" fmla="*/ 332392 h 812606"/>
                <a:gd name="connsiteX24" fmla="*/ 3581477 w 12346891"/>
                <a:gd name="connsiteY24" fmla="*/ 271321 h 812606"/>
                <a:gd name="connsiteX25" fmla="*/ 3573785 w 12346891"/>
                <a:gd name="connsiteY25" fmla="*/ 296505 h 812606"/>
                <a:gd name="connsiteX26" fmla="*/ 3579895 w 12346891"/>
                <a:gd name="connsiteY26" fmla="*/ 286993 h 812606"/>
                <a:gd name="connsiteX27" fmla="*/ 4071647 w 12346891"/>
                <a:gd name="connsiteY27" fmla="*/ 3 h 812606"/>
                <a:gd name="connsiteX28" fmla="*/ 4442074 w 12346891"/>
                <a:gd name="connsiteY28" fmla="*/ 148599 h 812606"/>
                <a:gd name="connsiteX29" fmla="*/ 4490280 w 12346891"/>
                <a:gd name="connsiteY29" fmla="*/ 195938 h 812606"/>
                <a:gd name="connsiteX30" fmla="*/ 4494594 w 12346891"/>
                <a:gd name="connsiteY30" fmla="*/ 187314 h 812606"/>
                <a:gd name="connsiteX31" fmla="*/ 4504130 w 12346891"/>
                <a:gd name="connsiteY31" fmla="*/ 204979 h 812606"/>
                <a:gd name="connsiteX32" fmla="*/ 4943959 w 12346891"/>
                <a:gd name="connsiteY32" fmla="*/ 492304 h 812606"/>
                <a:gd name="connsiteX33" fmla="*/ 5209569 w 12346891"/>
                <a:gd name="connsiteY33" fmla="*/ 401517 h 812606"/>
                <a:gd name="connsiteX34" fmla="*/ 5254773 w 12346891"/>
                <a:gd name="connsiteY34" fmla="*/ 363608 h 812606"/>
                <a:gd name="connsiteX35" fmla="*/ 5260350 w 12346891"/>
                <a:gd name="connsiteY35" fmla="*/ 356532 h 812606"/>
                <a:gd name="connsiteX36" fmla="*/ 5294479 w 12346891"/>
                <a:gd name="connsiteY36" fmla="*/ 323694 h 812606"/>
                <a:gd name="connsiteX37" fmla="*/ 5319551 w 12346891"/>
                <a:gd name="connsiteY37" fmla="*/ 296655 h 812606"/>
                <a:gd name="connsiteX38" fmla="*/ 5408612 w 12346891"/>
                <a:gd name="connsiteY38" fmla="*/ 177228 h 812606"/>
                <a:gd name="connsiteX39" fmla="*/ 5372274 w 12346891"/>
                <a:gd name="connsiteY39" fmla="*/ 258677 h 812606"/>
                <a:gd name="connsiteX40" fmla="*/ 5413553 w 12346891"/>
                <a:gd name="connsiteY40" fmla="*/ 229399 h 812606"/>
                <a:gd name="connsiteX41" fmla="*/ 5687126 w 12346891"/>
                <a:gd name="connsiteY41" fmla="*/ 151994 h 812606"/>
                <a:gd name="connsiteX42" fmla="*/ 6057553 w 12346891"/>
                <a:gd name="connsiteY42" fmla="*/ 300590 h 812606"/>
                <a:gd name="connsiteX43" fmla="*/ 6105759 w 12346891"/>
                <a:gd name="connsiteY43" fmla="*/ 347929 h 812606"/>
                <a:gd name="connsiteX44" fmla="*/ 6110073 w 12346891"/>
                <a:gd name="connsiteY44" fmla="*/ 339306 h 812606"/>
                <a:gd name="connsiteX45" fmla="*/ 6119609 w 12346891"/>
                <a:gd name="connsiteY45" fmla="*/ 356970 h 812606"/>
                <a:gd name="connsiteX46" fmla="*/ 6559437 w 12346891"/>
                <a:gd name="connsiteY46" fmla="*/ 644296 h 812606"/>
                <a:gd name="connsiteX47" fmla="*/ 6982500 w 12346891"/>
                <a:gd name="connsiteY47" fmla="*/ 383863 h 812606"/>
                <a:gd name="connsiteX48" fmla="*/ 6982751 w 12346891"/>
                <a:gd name="connsiteY48" fmla="*/ 383454 h 812606"/>
                <a:gd name="connsiteX49" fmla="*/ 6984244 w 12346891"/>
                <a:gd name="connsiteY49" fmla="*/ 380360 h 812606"/>
                <a:gd name="connsiteX50" fmla="*/ 7011030 w 12346891"/>
                <a:gd name="connsiteY50" fmla="*/ 332390 h 812606"/>
                <a:gd name="connsiteX51" fmla="*/ 7024284 w 12346891"/>
                <a:gd name="connsiteY51" fmla="*/ 311755 h 812606"/>
                <a:gd name="connsiteX52" fmla="*/ 7041775 w 12346891"/>
                <a:gd name="connsiteY52" fmla="*/ 271319 h 812606"/>
                <a:gd name="connsiteX53" fmla="*/ 7034083 w 12346891"/>
                <a:gd name="connsiteY53" fmla="*/ 296503 h 812606"/>
                <a:gd name="connsiteX54" fmla="*/ 7040193 w 12346891"/>
                <a:gd name="connsiteY54" fmla="*/ 286991 h 812606"/>
                <a:gd name="connsiteX55" fmla="*/ 7531945 w 12346891"/>
                <a:gd name="connsiteY55" fmla="*/ 1 h 812606"/>
                <a:gd name="connsiteX56" fmla="*/ 7902372 w 12346891"/>
                <a:gd name="connsiteY56" fmla="*/ 148597 h 812606"/>
                <a:gd name="connsiteX57" fmla="*/ 7950578 w 12346891"/>
                <a:gd name="connsiteY57" fmla="*/ 195936 h 812606"/>
                <a:gd name="connsiteX58" fmla="*/ 7954892 w 12346891"/>
                <a:gd name="connsiteY58" fmla="*/ 187312 h 812606"/>
                <a:gd name="connsiteX59" fmla="*/ 7964428 w 12346891"/>
                <a:gd name="connsiteY59" fmla="*/ 204977 h 812606"/>
                <a:gd name="connsiteX60" fmla="*/ 8404256 w 12346891"/>
                <a:gd name="connsiteY60" fmla="*/ 492302 h 812606"/>
                <a:gd name="connsiteX61" fmla="*/ 8669867 w 12346891"/>
                <a:gd name="connsiteY61" fmla="*/ 401515 h 812606"/>
                <a:gd name="connsiteX62" fmla="*/ 8715074 w 12346891"/>
                <a:gd name="connsiteY62" fmla="*/ 363604 h 812606"/>
                <a:gd name="connsiteX63" fmla="*/ 8720648 w 12346891"/>
                <a:gd name="connsiteY63" fmla="*/ 356531 h 812606"/>
                <a:gd name="connsiteX64" fmla="*/ 8754768 w 12346891"/>
                <a:gd name="connsiteY64" fmla="*/ 323702 h 812606"/>
                <a:gd name="connsiteX65" fmla="*/ 8779849 w 12346891"/>
                <a:gd name="connsiteY65" fmla="*/ 296653 h 812606"/>
                <a:gd name="connsiteX66" fmla="*/ 8869084 w 12346891"/>
                <a:gd name="connsiteY66" fmla="*/ 159809 h 812606"/>
                <a:gd name="connsiteX67" fmla="*/ 8886594 w 12346891"/>
                <a:gd name="connsiteY67" fmla="*/ 119325 h 812606"/>
                <a:gd name="connsiteX68" fmla="*/ 8868910 w 12346891"/>
                <a:gd name="connsiteY68" fmla="*/ 177226 h 812606"/>
                <a:gd name="connsiteX69" fmla="*/ 8832571 w 12346891"/>
                <a:gd name="connsiteY69" fmla="*/ 258676 h 812606"/>
                <a:gd name="connsiteX70" fmla="*/ 8873851 w 12346891"/>
                <a:gd name="connsiteY70" fmla="*/ 229399 h 812606"/>
                <a:gd name="connsiteX71" fmla="*/ 9147424 w 12346891"/>
                <a:gd name="connsiteY71" fmla="*/ 151993 h 812606"/>
                <a:gd name="connsiteX72" fmla="*/ 9517851 w 12346891"/>
                <a:gd name="connsiteY72" fmla="*/ 300589 h 812606"/>
                <a:gd name="connsiteX73" fmla="*/ 9566057 w 12346891"/>
                <a:gd name="connsiteY73" fmla="*/ 347928 h 812606"/>
                <a:gd name="connsiteX74" fmla="*/ 9570371 w 12346891"/>
                <a:gd name="connsiteY74" fmla="*/ 339305 h 812606"/>
                <a:gd name="connsiteX75" fmla="*/ 9579906 w 12346891"/>
                <a:gd name="connsiteY75" fmla="*/ 356969 h 812606"/>
                <a:gd name="connsiteX76" fmla="*/ 10019736 w 12346891"/>
                <a:gd name="connsiteY76" fmla="*/ 644295 h 812606"/>
                <a:gd name="connsiteX77" fmla="*/ 10442798 w 12346891"/>
                <a:gd name="connsiteY77" fmla="*/ 383862 h 812606"/>
                <a:gd name="connsiteX78" fmla="*/ 10443050 w 12346891"/>
                <a:gd name="connsiteY78" fmla="*/ 383453 h 812606"/>
                <a:gd name="connsiteX79" fmla="*/ 10444542 w 12346891"/>
                <a:gd name="connsiteY79" fmla="*/ 380359 h 812606"/>
                <a:gd name="connsiteX80" fmla="*/ 10471328 w 12346891"/>
                <a:gd name="connsiteY80" fmla="*/ 332389 h 812606"/>
                <a:gd name="connsiteX81" fmla="*/ 10484583 w 12346891"/>
                <a:gd name="connsiteY81" fmla="*/ 311754 h 812606"/>
                <a:gd name="connsiteX82" fmla="*/ 10502072 w 12346891"/>
                <a:gd name="connsiteY82" fmla="*/ 271318 h 812606"/>
                <a:gd name="connsiteX83" fmla="*/ 10494381 w 12346891"/>
                <a:gd name="connsiteY83" fmla="*/ 296502 h 812606"/>
                <a:gd name="connsiteX84" fmla="*/ 10500491 w 12346891"/>
                <a:gd name="connsiteY84" fmla="*/ 286990 h 812606"/>
                <a:gd name="connsiteX85" fmla="*/ 10992243 w 12346891"/>
                <a:gd name="connsiteY85" fmla="*/ 0 h 812606"/>
                <a:gd name="connsiteX86" fmla="*/ 11362670 w 12346891"/>
                <a:gd name="connsiteY86" fmla="*/ 148596 h 812606"/>
                <a:gd name="connsiteX87" fmla="*/ 11410876 w 12346891"/>
                <a:gd name="connsiteY87" fmla="*/ 195935 h 812606"/>
                <a:gd name="connsiteX88" fmla="*/ 11415190 w 12346891"/>
                <a:gd name="connsiteY88" fmla="*/ 187311 h 812606"/>
                <a:gd name="connsiteX89" fmla="*/ 11424726 w 12346891"/>
                <a:gd name="connsiteY89" fmla="*/ 204976 h 812606"/>
                <a:gd name="connsiteX90" fmla="*/ 11864555 w 12346891"/>
                <a:gd name="connsiteY90" fmla="*/ 492302 h 812606"/>
                <a:gd name="connsiteX91" fmla="*/ 12329382 w 12346891"/>
                <a:gd name="connsiteY91" fmla="*/ 159808 h 812606"/>
                <a:gd name="connsiteX92" fmla="*/ 12346891 w 12346891"/>
                <a:gd name="connsiteY92" fmla="*/ 119324 h 812606"/>
                <a:gd name="connsiteX93" fmla="*/ 12329208 w 12346891"/>
                <a:gd name="connsiteY93" fmla="*/ 177225 h 812606"/>
                <a:gd name="connsiteX94" fmla="*/ 11735542 w 12346891"/>
                <a:gd name="connsiteY94" fmla="*/ 660610 h 812606"/>
                <a:gd name="connsiteX95" fmla="*/ 11365115 w 12346891"/>
                <a:gd name="connsiteY95" fmla="*/ 512014 h 812606"/>
                <a:gd name="connsiteX96" fmla="*/ 11316909 w 12346891"/>
                <a:gd name="connsiteY96" fmla="*/ 464675 h 812606"/>
                <a:gd name="connsiteX97" fmla="*/ 11312594 w 12346891"/>
                <a:gd name="connsiteY97" fmla="*/ 473298 h 812606"/>
                <a:gd name="connsiteX98" fmla="*/ 11303059 w 12346891"/>
                <a:gd name="connsiteY98" fmla="*/ 455634 h 812606"/>
                <a:gd name="connsiteX99" fmla="*/ 10863230 w 12346891"/>
                <a:gd name="connsiteY99" fmla="*/ 168308 h 812606"/>
                <a:gd name="connsiteX100" fmla="*/ 10440168 w 12346891"/>
                <a:gd name="connsiteY100" fmla="*/ 428741 h 812606"/>
                <a:gd name="connsiteX101" fmla="*/ 10439916 w 12346891"/>
                <a:gd name="connsiteY101" fmla="*/ 429150 h 812606"/>
                <a:gd name="connsiteX102" fmla="*/ 10438424 w 12346891"/>
                <a:gd name="connsiteY102" fmla="*/ 432244 h 812606"/>
                <a:gd name="connsiteX103" fmla="*/ 10411637 w 12346891"/>
                <a:gd name="connsiteY103" fmla="*/ 480214 h 812606"/>
                <a:gd name="connsiteX104" fmla="*/ 10398383 w 12346891"/>
                <a:gd name="connsiteY104" fmla="*/ 500849 h 812606"/>
                <a:gd name="connsiteX105" fmla="*/ 10380893 w 12346891"/>
                <a:gd name="connsiteY105" fmla="*/ 541285 h 812606"/>
                <a:gd name="connsiteX106" fmla="*/ 10388584 w 12346891"/>
                <a:gd name="connsiteY106" fmla="*/ 516101 h 812606"/>
                <a:gd name="connsiteX107" fmla="*/ 10382475 w 12346891"/>
                <a:gd name="connsiteY107" fmla="*/ 525613 h 812606"/>
                <a:gd name="connsiteX108" fmla="*/ 9890722 w 12346891"/>
                <a:gd name="connsiteY108" fmla="*/ 812603 h 812606"/>
                <a:gd name="connsiteX109" fmla="*/ 9520295 w 12346891"/>
                <a:gd name="connsiteY109" fmla="*/ 664007 h 812606"/>
                <a:gd name="connsiteX110" fmla="*/ 9472089 w 12346891"/>
                <a:gd name="connsiteY110" fmla="*/ 616668 h 812606"/>
                <a:gd name="connsiteX111" fmla="*/ 9467775 w 12346891"/>
                <a:gd name="connsiteY111" fmla="*/ 625292 h 812606"/>
                <a:gd name="connsiteX112" fmla="*/ 9458240 w 12346891"/>
                <a:gd name="connsiteY112" fmla="*/ 607627 h 812606"/>
                <a:gd name="connsiteX113" fmla="*/ 9018411 w 12346891"/>
                <a:gd name="connsiteY113" fmla="*/ 320302 h 812606"/>
                <a:gd name="connsiteX114" fmla="*/ 8752800 w 12346891"/>
                <a:gd name="connsiteY114" fmla="*/ 411089 h 812606"/>
                <a:gd name="connsiteX115" fmla="*/ 8707593 w 12346891"/>
                <a:gd name="connsiteY115" fmla="*/ 449000 h 812606"/>
                <a:gd name="connsiteX116" fmla="*/ 8702020 w 12346891"/>
                <a:gd name="connsiteY116" fmla="*/ 456073 h 812606"/>
                <a:gd name="connsiteX117" fmla="*/ 8667899 w 12346891"/>
                <a:gd name="connsiteY117" fmla="*/ 488902 h 812606"/>
                <a:gd name="connsiteX118" fmla="*/ 8642818 w 12346891"/>
                <a:gd name="connsiteY118" fmla="*/ 515951 h 812606"/>
                <a:gd name="connsiteX119" fmla="*/ 8553583 w 12346891"/>
                <a:gd name="connsiteY119" fmla="*/ 652795 h 812606"/>
                <a:gd name="connsiteX120" fmla="*/ 8536073 w 12346891"/>
                <a:gd name="connsiteY120" fmla="*/ 693279 h 812606"/>
                <a:gd name="connsiteX121" fmla="*/ 8553757 w 12346891"/>
                <a:gd name="connsiteY121" fmla="*/ 635378 h 812606"/>
                <a:gd name="connsiteX122" fmla="*/ 8590096 w 12346891"/>
                <a:gd name="connsiteY122" fmla="*/ 553928 h 812606"/>
                <a:gd name="connsiteX123" fmla="*/ 8548816 w 12346891"/>
                <a:gd name="connsiteY123" fmla="*/ 583206 h 812606"/>
                <a:gd name="connsiteX124" fmla="*/ 8275244 w 12346891"/>
                <a:gd name="connsiteY124" fmla="*/ 660611 h 812606"/>
                <a:gd name="connsiteX125" fmla="*/ 7904817 w 12346891"/>
                <a:gd name="connsiteY125" fmla="*/ 512015 h 812606"/>
                <a:gd name="connsiteX126" fmla="*/ 7856610 w 12346891"/>
                <a:gd name="connsiteY126" fmla="*/ 464676 h 812606"/>
                <a:gd name="connsiteX127" fmla="*/ 7852297 w 12346891"/>
                <a:gd name="connsiteY127" fmla="*/ 473299 h 812606"/>
                <a:gd name="connsiteX128" fmla="*/ 7842761 w 12346891"/>
                <a:gd name="connsiteY128" fmla="*/ 455635 h 812606"/>
                <a:gd name="connsiteX129" fmla="*/ 7402931 w 12346891"/>
                <a:gd name="connsiteY129" fmla="*/ 168309 h 812606"/>
                <a:gd name="connsiteX130" fmla="*/ 6979869 w 12346891"/>
                <a:gd name="connsiteY130" fmla="*/ 428742 h 812606"/>
                <a:gd name="connsiteX131" fmla="*/ 6979618 w 12346891"/>
                <a:gd name="connsiteY131" fmla="*/ 429151 h 812606"/>
                <a:gd name="connsiteX132" fmla="*/ 6978126 w 12346891"/>
                <a:gd name="connsiteY132" fmla="*/ 432245 h 812606"/>
                <a:gd name="connsiteX133" fmla="*/ 6951340 w 12346891"/>
                <a:gd name="connsiteY133" fmla="*/ 480215 h 812606"/>
                <a:gd name="connsiteX134" fmla="*/ 6938084 w 12346891"/>
                <a:gd name="connsiteY134" fmla="*/ 500850 h 812606"/>
                <a:gd name="connsiteX135" fmla="*/ 6920595 w 12346891"/>
                <a:gd name="connsiteY135" fmla="*/ 541286 h 812606"/>
                <a:gd name="connsiteX136" fmla="*/ 6928286 w 12346891"/>
                <a:gd name="connsiteY136" fmla="*/ 516102 h 812606"/>
                <a:gd name="connsiteX137" fmla="*/ 6922176 w 12346891"/>
                <a:gd name="connsiteY137" fmla="*/ 525614 h 812606"/>
                <a:gd name="connsiteX138" fmla="*/ 6430425 w 12346891"/>
                <a:gd name="connsiteY138" fmla="*/ 812604 h 812606"/>
                <a:gd name="connsiteX139" fmla="*/ 6059997 w 12346891"/>
                <a:gd name="connsiteY139" fmla="*/ 664008 h 812606"/>
                <a:gd name="connsiteX140" fmla="*/ 6011791 w 12346891"/>
                <a:gd name="connsiteY140" fmla="*/ 616669 h 812606"/>
                <a:gd name="connsiteX141" fmla="*/ 6007477 w 12346891"/>
                <a:gd name="connsiteY141" fmla="*/ 625293 h 812606"/>
                <a:gd name="connsiteX142" fmla="*/ 5997942 w 12346891"/>
                <a:gd name="connsiteY142" fmla="*/ 607628 h 812606"/>
                <a:gd name="connsiteX143" fmla="*/ 5558112 w 12346891"/>
                <a:gd name="connsiteY143" fmla="*/ 320302 h 812606"/>
                <a:gd name="connsiteX144" fmla="*/ 5292503 w 12346891"/>
                <a:gd name="connsiteY144" fmla="*/ 411089 h 812606"/>
                <a:gd name="connsiteX145" fmla="*/ 5247298 w 12346891"/>
                <a:gd name="connsiteY145" fmla="*/ 448999 h 812606"/>
                <a:gd name="connsiteX146" fmla="*/ 5241722 w 12346891"/>
                <a:gd name="connsiteY146" fmla="*/ 456075 h 812606"/>
                <a:gd name="connsiteX147" fmla="*/ 5207592 w 12346891"/>
                <a:gd name="connsiteY147" fmla="*/ 488913 h 812606"/>
                <a:gd name="connsiteX148" fmla="*/ 5182520 w 12346891"/>
                <a:gd name="connsiteY148" fmla="*/ 515952 h 812606"/>
                <a:gd name="connsiteX149" fmla="*/ 5129797 w 12346891"/>
                <a:gd name="connsiteY149" fmla="*/ 553930 h 812606"/>
                <a:gd name="connsiteX150" fmla="*/ 5088518 w 12346891"/>
                <a:gd name="connsiteY150" fmla="*/ 583208 h 812606"/>
                <a:gd name="connsiteX151" fmla="*/ 4814946 w 12346891"/>
                <a:gd name="connsiteY151" fmla="*/ 660613 h 812606"/>
                <a:gd name="connsiteX152" fmla="*/ 4444519 w 12346891"/>
                <a:gd name="connsiteY152" fmla="*/ 512017 h 812606"/>
                <a:gd name="connsiteX153" fmla="*/ 4396312 w 12346891"/>
                <a:gd name="connsiteY153" fmla="*/ 464678 h 812606"/>
                <a:gd name="connsiteX154" fmla="*/ 4391999 w 12346891"/>
                <a:gd name="connsiteY154" fmla="*/ 473301 h 812606"/>
                <a:gd name="connsiteX155" fmla="*/ 4382463 w 12346891"/>
                <a:gd name="connsiteY155" fmla="*/ 455637 h 812606"/>
                <a:gd name="connsiteX156" fmla="*/ 3942634 w 12346891"/>
                <a:gd name="connsiteY156" fmla="*/ 168311 h 812606"/>
                <a:gd name="connsiteX157" fmla="*/ 3519572 w 12346891"/>
                <a:gd name="connsiteY157" fmla="*/ 428744 h 812606"/>
                <a:gd name="connsiteX158" fmla="*/ 3519320 w 12346891"/>
                <a:gd name="connsiteY158" fmla="*/ 429153 h 812606"/>
                <a:gd name="connsiteX159" fmla="*/ 3517828 w 12346891"/>
                <a:gd name="connsiteY159" fmla="*/ 432247 h 812606"/>
                <a:gd name="connsiteX160" fmla="*/ 3491042 w 12346891"/>
                <a:gd name="connsiteY160" fmla="*/ 480217 h 812606"/>
                <a:gd name="connsiteX161" fmla="*/ 3477786 w 12346891"/>
                <a:gd name="connsiteY161" fmla="*/ 500852 h 812606"/>
                <a:gd name="connsiteX162" fmla="*/ 3460297 w 12346891"/>
                <a:gd name="connsiteY162" fmla="*/ 541288 h 812606"/>
                <a:gd name="connsiteX163" fmla="*/ 3467989 w 12346891"/>
                <a:gd name="connsiteY163" fmla="*/ 516104 h 812606"/>
                <a:gd name="connsiteX164" fmla="*/ 3461878 w 12346891"/>
                <a:gd name="connsiteY164" fmla="*/ 525616 h 812606"/>
                <a:gd name="connsiteX165" fmla="*/ 2970127 w 12346891"/>
                <a:gd name="connsiteY165" fmla="*/ 812606 h 812606"/>
                <a:gd name="connsiteX166" fmla="*/ 2599700 w 12346891"/>
                <a:gd name="connsiteY166" fmla="*/ 664010 h 812606"/>
                <a:gd name="connsiteX167" fmla="*/ 2551493 w 12346891"/>
                <a:gd name="connsiteY167" fmla="*/ 616671 h 812606"/>
                <a:gd name="connsiteX168" fmla="*/ 2547180 w 12346891"/>
                <a:gd name="connsiteY168" fmla="*/ 625295 h 812606"/>
                <a:gd name="connsiteX169" fmla="*/ 2537644 w 12346891"/>
                <a:gd name="connsiteY169" fmla="*/ 607630 h 812606"/>
                <a:gd name="connsiteX170" fmla="*/ 2097815 w 12346891"/>
                <a:gd name="connsiteY170" fmla="*/ 320304 h 812606"/>
                <a:gd name="connsiteX171" fmla="*/ 1832205 w 12346891"/>
                <a:gd name="connsiteY171" fmla="*/ 411091 h 812606"/>
                <a:gd name="connsiteX172" fmla="*/ 1722223 w 12346891"/>
                <a:gd name="connsiteY172" fmla="*/ 515954 h 812606"/>
                <a:gd name="connsiteX173" fmla="*/ 1669499 w 12346891"/>
                <a:gd name="connsiteY173" fmla="*/ 553933 h 812606"/>
                <a:gd name="connsiteX174" fmla="*/ 1628221 w 12346891"/>
                <a:gd name="connsiteY174" fmla="*/ 583210 h 812606"/>
                <a:gd name="connsiteX175" fmla="*/ 1354648 w 12346891"/>
                <a:gd name="connsiteY175" fmla="*/ 660615 h 812606"/>
                <a:gd name="connsiteX176" fmla="*/ 984221 w 12346891"/>
                <a:gd name="connsiteY176" fmla="*/ 512019 h 812606"/>
                <a:gd name="connsiteX177" fmla="*/ 936015 w 12346891"/>
                <a:gd name="connsiteY177" fmla="*/ 464680 h 812606"/>
                <a:gd name="connsiteX178" fmla="*/ 931701 w 12346891"/>
                <a:gd name="connsiteY178" fmla="*/ 473303 h 812606"/>
                <a:gd name="connsiteX179" fmla="*/ 922165 w 12346891"/>
                <a:gd name="connsiteY179" fmla="*/ 455639 h 812606"/>
                <a:gd name="connsiteX180" fmla="*/ 482336 w 12346891"/>
                <a:gd name="connsiteY180" fmla="*/ 168313 h 812606"/>
                <a:gd name="connsiteX181" fmla="*/ 59274 w 12346891"/>
                <a:gd name="connsiteY181" fmla="*/ 428746 h 812606"/>
                <a:gd name="connsiteX182" fmla="*/ 59022 w 12346891"/>
                <a:gd name="connsiteY182" fmla="*/ 429155 h 812606"/>
                <a:gd name="connsiteX183" fmla="*/ 30744 w 12346891"/>
                <a:gd name="connsiteY183" fmla="*/ 480219 h 812606"/>
                <a:gd name="connsiteX184" fmla="*/ -1 w 12346891"/>
                <a:gd name="connsiteY184" fmla="*/ 541290 h 812606"/>
                <a:gd name="connsiteX185" fmla="*/ 247792 w 12346891"/>
                <a:gd name="connsiteY185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22456 w 12346893"/>
                <a:gd name="connsiteY21" fmla="*/ 383456 h 812606"/>
                <a:gd name="connsiteX22" fmla="*/ 3550734 w 12346893"/>
                <a:gd name="connsiteY22" fmla="*/ 332392 h 812606"/>
                <a:gd name="connsiteX23" fmla="*/ 3581479 w 12346893"/>
                <a:gd name="connsiteY23" fmla="*/ 271321 h 812606"/>
                <a:gd name="connsiteX24" fmla="*/ 3573787 w 12346893"/>
                <a:gd name="connsiteY24" fmla="*/ 296505 h 812606"/>
                <a:gd name="connsiteX25" fmla="*/ 3579897 w 12346893"/>
                <a:gd name="connsiteY25" fmla="*/ 286993 h 812606"/>
                <a:gd name="connsiteX26" fmla="*/ 4071649 w 12346893"/>
                <a:gd name="connsiteY26" fmla="*/ 3 h 812606"/>
                <a:gd name="connsiteX27" fmla="*/ 4442076 w 12346893"/>
                <a:gd name="connsiteY27" fmla="*/ 148599 h 812606"/>
                <a:gd name="connsiteX28" fmla="*/ 4490282 w 12346893"/>
                <a:gd name="connsiteY28" fmla="*/ 195938 h 812606"/>
                <a:gd name="connsiteX29" fmla="*/ 4494596 w 12346893"/>
                <a:gd name="connsiteY29" fmla="*/ 187314 h 812606"/>
                <a:gd name="connsiteX30" fmla="*/ 4504132 w 12346893"/>
                <a:gd name="connsiteY30" fmla="*/ 204979 h 812606"/>
                <a:gd name="connsiteX31" fmla="*/ 4943961 w 12346893"/>
                <a:gd name="connsiteY31" fmla="*/ 492304 h 812606"/>
                <a:gd name="connsiteX32" fmla="*/ 5209571 w 12346893"/>
                <a:gd name="connsiteY32" fmla="*/ 401517 h 812606"/>
                <a:gd name="connsiteX33" fmla="*/ 5254775 w 12346893"/>
                <a:gd name="connsiteY33" fmla="*/ 363608 h 812606"/>
                <a:gd name="connsiteX34" fmla="*/ 5260352 w 12346893"/>
                <a:gd name="connsiteY34" fmla="*/ 356532 h 812606"/>
                <a:gd name="connsiteX35" fmla="*/ 5294481 w 12346893"/>
                <a:gd name="connsiteY35" fmla="*/ 323694 h 812606"/>
                <a:gd name="connsiteX36" fmla="*/ 5319553 w 12346893"/>
                <a:gd name="connsiteY36" fmla="*/ 296655 h 812606"/>
                <a:gd name="connsiteX37" fmla="*/ 5408614 w 12346893"/>
                <a:gd name="connsiteY37" fmla="*/ 177228 h 812606"/>
                <a:gd name="connsiteX38" fmla="*/ 5372276 w 12346893"/>
                <a:gd name="connsiteY38" fmla="*/ 258677 h 812606"/>
                <a:gd name="connsiteX39" fmla="*/ 5413555 w 12346893"/>
                <a:gd name="connsiteY39" fmla="*/ 229399 h 812606"/>
                <a:gd name="connsiteX40" fmla="*/ 5687128 w 12346893"/>
                <a:gd name="connsiteY40" fmla="*/ 151994 h 812606"/>
                <a:gd name="connsiteX41" fmla="*/ 6057555 w 12346893"/>
                <a:gd name="connsiteY41" fmla="*/ 300590 h 812606"/>
                <a:gd name="connsiteX42" fmla="*/ 6105761 w 12346893"/>
                <a:gd name="connsiteY42" fmla="*/ 347929 h 812606"/>
                <a:gd name="connsiteX43" fmla="*/ 6110075 w 12346893"/>
                <a:gd name="connsiteY43" fmla="*/ 339306 h 812606"/>
                <a:gd name="connsiteX44" fmla="*/ 6119611 w 12346893"/>
                <a:gd name="connsiteY44" fmla="*/ 356970 h 812606"/>
                <a:gd name="connsiteX45" fmla="*/ 6559439 w 12346893"/>
                <a:gd name="connsiteY45" fmla="*/ 644296 h 812606"/>
                <a:gd name="connsiteX46" fmla="*/ 6982502 w 12346893"/>
                <a:gd name="connsiteY46" fmla="*/ 383863 h 812606"/>
                <a:gd name="connsiteX47" fmla="*/ 6982753 w 12346893"/>
                <a:gd name="connsiteY47" fmla="*/ 383454 h 812606"/>
                <a:gd name="connsiteX48" fmla="*/ 6984246 w 12346893"/>
                <a:gd name="connsiteY48" fmla="*/ 380360 h 812606"/>
                <a:gd name="connsiteX49" fmla="*/ 7011032 w 12346893"/>
                <a:gd name="connsiteY49" fmla="*/ 332390 h 812606"/>
                <a:gd name="connsiteX50" fmla="*/ 7024286 w 12346893"/>
                <a:gd name="connsiteY50" fmla="*/ 311755 h 812606"/>
                <a:gd name="connsiteX51" fmla="*/ 7041777 w 12346893"/>
                <a:gd name="connsiteY51" fmla="*/ 271319 h 812606"/>
                <a:gd name="connsiteX52" fmla="*/ 7034085 w 12346893"/>
                <a:gd name="connsiteY52" fmla="*/ 296503 h 812606"/>
                <a:gd name="connsiteX53" fmla="*/ 7040195 w 12346893"/>
                <a:gd name="connsiteY53" fmla="*/ 286991 h 812606"/>
                <a:gd name="connsiteX54" fmla="*/ 7531947 w 12346893"/>
                <a:gd name="connsiteY54" fmla="*/ 1 h 812606"/>
                <a:gd name="connsiteX55" fmla="*/ 7902374 w 12346893"/>
                <a:gd name="connsiteY55" fmla="*/ 148597 h 812606"/>
                <a:gd name="connsiteX56" fmla="*/ 7950580 w 12346893"/>
                <a:gd name="connsiteY56" fmla="*/ 195936 h 812606"/>
                <a:gd name="connsiteX57" fmla="*/ 7954894 w 12346893"/>
                <a:gd name="connsiteY57" fmla="*/ 187312 h 812606"/>
                <a:gd name="connsiteX58" fmla="*/ 7964430 w 12346893"/>
                <a:gd name="connsiteY58" fmla="*/ 204977 h 812606"/>
                <a:gd name="connsiteX59" fmla="*/ 8404258 w 12346893"/>
                <a:gd name="connsiteY59" fmla="*/ 492302 h 812606"/>
                <a:gd name="connsiteX60" fmla="*/ 8669869 w 12346893"/>
                <a:gd name="connsiteY60" fmla="*/ 401515 h 812606"/>
                <a:gd name="connsiteX61" fmla="*/ 8715076 w 12346893"/>
                <a:gd name="connsiteY61" fmla="*/ 363604 h 812606"/>
                <a:gd name="connsiteX62" fmla="*/ 8720650 w 12346893"/>
                <a:gd name="connsiteY62" fmla="*/ 356531 h 812606"/>
                <a:gd name="connsiteX63" fmla="*/ 8754770 w 12346893"/>
                <a:gd name="connsiteY63" fmla="*/ 323702 h 812606"/>
                <a:gd name="connsiteX64" fmla="*/ 8779851 w 12346893"/>
                <a:gd name="connsiteY64" fmla="*/ 296653 h 812606"/>
                <a:gd name="connsiteX65" fmla="*/ 8869086 w 12346893"/>
                <a:gd name="connsiteY65" fmla="*/ 159809 h 812606"/>
                <a:gd name="connsiteX66" fmla="*/ 8886596 w 12346893"/>
                <a:gd name="connsiteY66" fmla="*/ 119325 h 812606"/>
                <a:gd name="connsiteX67" fmla="*/ 8868912 w 12346893"/>
                <a:gd name="connsiteY67" fmla="*/ 177226 h 812606"/>
                <a:gd name="connsiteX68" fmla="*/ 8832573 w 12346893"/>
                <a:gd name="connsiteY68" fmla="*/ 258676 h 812606"/>
                <a:gd name="connsiteX69" fmla="*/ 8873853 w 12346893"/>
                <a:gd name="connsiteY69" fmla="*/ 229399 h 812606"/>
                <a:gd name="connsiteX70" fmla="*/ 9147426 w 12346893"/>
                <a:gd name="connsiteY70" fmla="*/ 151993 h 812606"/>
                <a:gd name="connsiteX71" fmla="*/ 9517853 w 12346893"/>
                <a:gd name="connsiteY71" fmla="*/ 300589 h 812606"/>
                <a:gd name="connsiteX72" fmla="*/ 9566059 w 12346893"/>
                <a:gd name="connsiteY72" fmla="*/ 347928 h 812606"/>
                <a:gd name="connsiteX73" fmla="*/ 9570373 w 12346893"/>
                <a:gd name="connsiteY73" fmla="*/ 339305 h 812606"/>
                <a:gd name="connsiteX74" fmla="*/ 9579908 w 12346893"/>
                <a:gd name="connsiteY74" fmla="*/ 356969 h 812606"/>
                <a:gd name="connsiteX75" fmla="*/ 10019738 w 12346893"/>
                <a:gd name="connsiteY75" fmla="*/ 644295 h 812606"/>
                <a:gd name="connsiteX76" fmla="*/ 10442800 w 12346893"/>
                <a:gd name="connsiteY76" fmla="*/ 383862 h 812606"/>
                <a:gd name="connsiteX77" fmla="*/ 10443052 w 12346893"/>
                <a:gd name="connsiteY77" fmla="*/ 383453 h 812606"/>
                <a:gd name="connsiteX78" fmla="*/ 10444544 w 12346893"/>
                <a:gd name="connsiteY78" fmla="*/ 380359 h 812606"/>
                <a:gd name="connsiteX79" fmla="*/ 10471330 w 12346893"/>
                <a:gd name="connsiteY79" fmla="*/ 332389 h 812606"/>
                <a:gd name="connsiteX80" fmla="*/ 10484585 w 12346893"/>
                <a:gd name="connsiteY80" fmla="*/ 311754 h 812606"/>
                <a:gd name="connsiteX81" fmla="*/ 10502074 w 12346893"/>
                <a:gd name="connsiteY81" fmla="*/ 271318 h 812606"/>
                <a:gd name="connsiteX82" fmla="*/ 10494383 w 12346893"/>
                <a:gd name="connsiteY82" fmla="*/ 296502 h 812606"/>
                <a:gd name="connsiteX83" fmla="*/ 10500493 w 12346893"/>
                <a:gd name="connsiteY83" fmla="*/ 286990 h 812606"/>
                <a:gd name="connsiteX84" fmla="*/ 10992245 w 12346893"/>
                <a:gd name="connsiteY84" fmla="*/ 0 h 812606"/>
                <a:gd name="connsiteX85" fmla="*/ 11362672 w 12346893"/>
                <a:gd name="connsiteY85" fmla="*/ 148596 h 812606"/>
                <a:gd name="connsiteX86" fmla="*/ 11410878 w 12346893"/>
                <a:gd name="connsiteY86" fmla="*/ 195935 h 812606"/>
                <a:gd name="connsiteX87" fmla="*/ 11415192 w 12346893"/>
                <a:gd name="connsiteY87" fmla="*/ 187311 h 812606"/>
                <a:gd name="connsiteX88" fmla="*/ 11424728 w 12346893"/>
                <a:gd name="connsiteY88" fmla="*/ 204976 h 812606"/>
                <a:gd name="connsiteX89" fmla="*/ 11864557 w 12346893"/>
                <a:gd name="connsiteY89" fmla="*/ 492302 h 812606"/>
                <a:gd name="connsiteX90" fmla="*/ 12329384 w 12346893"/>
                <a:gd name="connsiteY90" fmla="*/ 159808 h 812606"/>
                <a:gd name="connsiteX91" fmla="*/ 12346893 w 12346893"/>
                <a:gd name="connsiteY91" fmla="*/ 119324 h 812606"/>
                <a:gd name="connsiteX92" fmla="*/ 12329210 w 12346893"/>
                <a:gd name="connsiteY92" fmla="*/ 177225 h 812606"/>
                <a:gd name="connsiteX93" fmla="*/ 11735544 w 12346893"/>
                <a:gd name="connsiteY93" fmla="*/ 660610 h 812606"/>
                <a:gd name="connsiteX94" fmla="*/ 11365117 w 12346893"/>
                <a:gd name="connsiteY94" fmla="*/ 512014 h 812606"/>
                <a:gd name="connsiteX95" fmla="*/ 11316911 w 12346893"/>
                <a:gd name="connsiteY95" fmla="*/ 464675 h 812606"/>
                <a:gd name="connsiteX96" fmla="*/ 11312596 w 12346893"/>
                <a:gd name="connsiteY96" fmla="*/ 473298 h 812606"/>
                <a:gd name="connsiteX97" fmla="*/ 11303061 w 12346893"/>
                <a:gd name="connsiteY97" fmla="*/ 455634 h 812606"/>
                <a:gd name="connsiteX98" fmla="*/ 10863232 w 12346893"/>
                <a:gd name="connsiteY98" fmla="*/ 168308 h 812606"/>
                <a:gd name="connsiteX99" fmla="*/ 10440170 w 12346893"/>
                <a:gd name="connsiteY99" fmla="*/ 428741 h 812606"/>
                <a:gd name="connsiteX100" fmla="*/ 10439918 w 12346893"/>
                <a:gd name="connsiteY100" fmla="*/ 429150 h 812606"/>
                <a:gd name="connsiteX101" fmla="*/ 10438426 w 12346893"/>
                <a:gd name="connsiteY101" fmla="*/ 432244 h 812606"/>
                <a:gd name="connsiteX102" fmla="*/ 10411639 w 12346893"/>
                <a:gd name="connsiteY102" fmla="*/ 480214 h 812606"/>
                <a:gd name="connsiteX103" fmla="*/ 10398385 w 12346893"/>
                <a:gd name="connsiteY103" fmla="*/ 500849 h 812606"/>
                <a:gd name="connsiteX104" fmla="*/ 10380895 w 12346893"/>
                <a:gd name="connsiteY104" fmla="*/ 541285 h 812606"/>
                <a:gd name="connsiteX105" fmla="*/ 10388586 w 12346893"/>
                <a:gd name="connsiteY105" fmla="*/ 516101 h 812606"/>
                <a:gd name="connsiteX106" fmla="*/ 10382477 w 12346893"/>
                <a:gd name="connsiteY106" fmla="*/ 525613 h 812606"/>
                <a:gd name="connsiteX107" fmla="*/ 9890724 w 12346893"/>
                <a:gd name="connsiteY107" fmla="*/ 812603 h 812606"/>
                <a:gd name="connsiteX108" fmla="*/ 9520297 w 12346893"/>
                <a:gd name="connsiteY108" fmla="*/ 664007 h 812606"/>
                <a:gd name="connsiteX109" fmla="*/ 9472091 w 12346893"/>
                <a:gd name="connsiteY109" fmla="*/ 616668 h 812606"/>
                <a:gd name="connsiteX110" fmla="*/ 9467777 w 12346893"/>
                <a:gd name="connsiteY110" fmla="*/ 625292 h 812606"/>
                <a:gd name="connsiteX111" fmla="*/ 9458242 w 12346893"/>
                <a:gd name="connsiteY111" fmla="*/ 607627 h 812606"/>
                <a:gd name="connsiteX112" fmla="*/ 9018413 w 12346893"/>
                <a:gd name="connsiteY112" fmla="*/ 320302 h 812606"/>
                <a:gd name="connsiteX113" fmla="*/ 8752802 w 12346893"/>
                <a:gd name="connsiteY113" fmla="*/ 411089 h 812606"/>
                <a:gd name="connsiteX114" fmla="*/ 8707595 w 12346893"/>
                <a:gd name="connsiteY114" fmla="*/ 449000 h 812606"/>
                <a:gd name="connsiteX115" fmla="*/ 8702022 w 12346893"/>
                <a:gd name="connsiteY115" fmla="*/ 456073 h 812606"/>
                <a:gd name="connsiteX116" fmla="*/ 8667901 w 12346893"/>
                <a:gd name="connsiteY116" fmla="*/ 488902 h 812606"/>
                <a:gd name="connsiteX117" fmla="*/ 8642820 w 12346893"/>
                <a:gd name="connsiteY117" fmla="*/ 515951 h 812606"/>
                <a:gd name="connsiteX118" fmla="*/ 8553585 w 12346893"/>
                <a:gd name="connsiteY118" fmla="*/ 652795 h 812606"/>
                <a:gd name="connsiteX119" fmla="*/ 8536075 w 12346893"/>
                <a:gd name="connsiteY119" fmla="*/ 693279 h 812606"/>
                <a:gd name="connsiteX120" fmla="*/ 8553759 w 12346893"/>
                <a:gd name="connsiteY120" fmla="*/ 635378 h 812606"/>
                <a:gd name="connsiteX121" fmla="*/ 8590098 w 12346893"/>
                <a:gd name="connsiteY121" fmla="*/ 553928 h 812606"/>
                <a:gd name="connsiteX122" fmla="*/ 8548818 w 12346893"/>
                <a:gd name="connsiteY122" fmla="*/ 583206 h 812606"/>
                <a:gd name="connsiteX123" fmla="*/ 8275246 w 12346893"/>
                <a:gd name="connsiteY123" fmla="*/ 660611 h 812606"/>
                <a:gd name="connsiteX124" fmla="*/ 7904819 w 12346893"/>
                <a:gd name="connsiteY124" fmla="*/ 512015 h 812606"/>
                <a:gd name="connsiteX125" fmla="*/ 7856612 w 12346893"/>
                <a:gd name="connsiteY125" fmla="*/ 464676 h 812606"/>
                <a:gd name="connsiteX126" fmla="*/ 7852299 w 12346893"/>
                <a:gd name="connsiteY126" fmla="*/ 473299 h 812606"/>
                <a:gd name="connsiteX127" fmla="*/ 7842763 w 12346893"/>
                <a:gd name="connsiteY127" fmla="*/ 455635 h 812606"/>
                <a:gd name="connsiteX128" fmla="*/ 7402933 w 12346893"/>
                <a:gd name="connsiteY128" fmla="*/ 168309 h 812606"/>
                <a:gd name="connsiteX129" fmla="*/ 6979871 w 12346893"/>
                <a:gd name="connsiteY129" fmla="*/ 428742 h 812606"/>
                <a:gd name="connsiteX130" fmla="*/ 6979620 w 12346893"/>
                <a:gd name="connsiteY130" fmla="*/ 429151 h 812606"/>
                <a:gd name="connsiteX131" fmla="*/ 6978128 w 12346893"/>
                <a:gd name="connsiteY131" fmla="*/ 432245 h 812606"/>
                <a:gd name="connsiteX132" fmla="*/ 6951342 w 12346893"/>
                <a:gd name="connsiteY132" fmla="*/ 480215 h 812606"/>
                <a:gd name="connsiteX133" fmla="*/ 6938086 w 12346893"/>
                <a:gd name="connsiteY133" fmla="*/ 500850 h 812606"/>
                <a:gd name="connsiteX134" fmla="*/ 6920597 w 12346893"/>
                <a:gd name="connsiteY134" fmla="*/ 541286 h 812606"/>
                <a:gd name="connsiteX135" fmla="*/ 6928288 w 12346893"/>
                <a:gd name="connsiteY135" fmla="*/ 516102 h 812606"/>
                <a:gd name="connsiteX136" fmla="*/ 6922178 w 12346893"/>
                <a:gd name="connsiteY136" fmla="*/ 525614 h 812606"/>
                <a:gd name="connsiteX137" fmla="*/ 6430427 w 12346893"/>
                <a:gd name="connsiteY137" fmla="*/ 812604 h 812606"/>
                <a:gd name="connsiteX138" fmla="*/ 6059999 w 12346893"/>
                <a:gd name="connsiteY138" fmla="*/ 664008 h 812606"/>
                <a:gd name="connsiteX139" fmla="*/ 6011793 w 12346893"/>
                <a:gd name="connsiteY139" fmla="*/ 616669 h 812606"/>
                <a:gd name="connsiteX140" fmla="*/ 6007479 w 12346893"/>
                <a:gd name="connsiteY140" fmla="*/ 625293 h 812606"/>
                <a:gd name="connsiteX141" fmla="*/ 5997944 w 12346893"/>
                <a:gd name="connsiteY141" fmla="*/ 607628 h 812606"/>
                <a:gd name="connsiteX142" fmla="*/ 5558114 w 12346893"/>
                <a:gd name="connsiteY142" fmla="*/ 320302 h 812606"/>
                <a:gd name="connsiteX143" fmla="*/ 5292505 w 12346893"/>
                <a:gd name="connsiteY143" fmla="*/ 411089 h 812606"/>
                <a:gd name="connsiteX144" fmla="*/ 5247300 w 12346893"/>
                <a:gd name="connsiteY144" fmla="*/ 448999 h 812606"/>
                <a:gd name="connsiteX145" fmla="*/ 5241724 w 12346893"/>
                <a:gd name="connsiteY145" fmla="*/ 456075 h 812606"/>
                <a:gd name="connsiteX146" fmla="*/ 5207594 w 12346893"/>
                <a:gd name="connsiteY146" fmla="*/ 488913 h 812606"/>
                <a:gd name="connsiteX147" fmla="*/ 5182522 w 12346893"/>
                <a:gd name="connsiteY147" fmla="*/ 515952 h 812606"/>
                <a:gd name="connsiteX148" fmla="*/ 5129799 w 12346893"/>
                <a:gd name="connsiteY148" fmla="*/ 553930 h 812606"/>
                <a:gd name="connsiteX149" fmla="*/ 5088520 w 12346893"/>
                <a:gd name="connsiteY149" fmla="*/ 583208 h 812606"/>
                <a:gd name="connsiteX150" fmla="*/ 4814948 w 12346893"/>
                <a:gd name="connsiteY150" fmla="*/ 660613 h 812606"/>
                <a:gd name="connsiteX151" fmla="*/ 4444521 w 12346893"/>
                <a:gd name="connsiteY151" fmla="*/ 512017 h 812606"/>
                <a:gd name="connsiteX152" fmla="*/ 4396314 w 12346893"/>
                <a:gd name="connsiteY152" fmla="*/ 464678 h 812606"/>
                <a:gd name="connsiteX153" fmla="*/ 4392001 w 12346893"/>
                <a:gd name="connsiteY153" fmla="*/ 473301 h 812606"/>
                <a:gd name="connsiteX154" fmla="*/ 4382465 w 12346893"/>
                <a:gd name="connsiteY154" fmla="*/ 455637 h 812606"/>
                <a:gd name="connsiteX155" fmla="*/ 3942636 w 12346893"/>
                <a:gd name="connsiteY155" fmla="*/ 168311 h 812606"/>
                <a:gd name="connsiteX156" fmla="*/ 3519574 w 12346893"/>
                <a:gd name="connsiteY156" fmla="*/ 428744 h 812606"/>
                <a:gd name="connsiteX157" fmla="*/ 3519322 w 12346893"/>
                <a:gd name="connsiteY157" fmla="*/ 429153 h 812606"/>
                <a:gd name="connsiteX158" fmla="*/ 3517830 w 12346893"/>
                <a:gd name="connsiteY158" fmla="*/ 432247 h 812606"/>
                <a:gd name="connsiteX159" fmla="*/ 3491044 w 12346893"/>
                <a:gd name="connsiteY159" fmla="*/ 480217 h 812606"/>
                <a:gd name="connsiteX160" fmla="*/ 3477788 w 12346893"/>
                <a:gd name="connsiteY160" fmla="*/ 500852 h 812606"/>
                <a:gd name="connsiteX161" fmla="*/ 3460299 w 12346893"/>
                <a:gd name="connsiteY161" fmla="*/ 541288 h 812606"/>
                <a:gd name="connsiteX162" fmla="*/ 3467991 w 12346893"/>
                <a:gd name="connsiteY162" fmla="*/ 516104 h 812606"/>
                <a:gd name="connsiteX163" fmla="*/ 3461880 w 12346893"/>
                <a:gd name="connsiteY163" fmla="*/ 525616 h 812606"/>
                <a:gd name="connsiteX164" fmla="*/ 2970129 w 12346893"/>
                <a:gd name="connsiteY164" fmla="*/ 812606 h 812606"/>
                <a:gd name="connsiteX165" fmla="*/ 2599702 w 12346893"/>
                <a:gd name="connsiteY165" fmla="*/ 664010 h 812606"/>
                <a:gd name="connsiteX166" fmla="*/ 2551495 w 12346893"/>
                <a:gd name="connsiteY166" fmla="*/ 616671 h 812606"/>
                <a:gd name="connsiteX167" fmla="*/ 2547182 w 12346893"/>
                <a:gd name="connsiteY167" fmla="*/ 625295 h 812606"/>
                <a:gd name="connsiteX168" fmla="*/ 2537646 w 12346893"/>
                <a:gd name="connsiteY168" fmla="*/ 607630 h 812606"/>
                <a:gd name="connsiteX169" fmla="*/ 2097817 w 12346893"/>
                <a:gd name="connsiteY169" fmla="*/ 320304 h 812606"/>
                <a:gd name="connsiteX170" fmla="*/ 1832207 w 12346893"/>
                <a:gd name="connsiteY170" fmla="*/ 411091 h 812606"/>
                <a:gd name="connsiteX171" fmla="*/ 1722225 w 12346893"/>
                <a:gd name="connsiteY171" fmla="*/ 515954 h 812606"/>
                <a:gd name="connsiteX172" fmla="*/ 1669501 w 12346893"/>
                <a:gd name="connsiteY172" fmla="*/ 553933 h 812606"/>
                <a:gd name="connsiteX173" fmla="*/ 1628223 w 12346893"/>
                <a:gd name="connsiteY173" fmla="*/ 583210 h 812606"/>
                <a:gd name="connsiteX174" fmla="*/ 1354650 w 12346893"/>
                <a:gd name="connsiteY174" fmla="*/ 660615 h 812606"/>
                <a:gd name="connsiteX175" fmla="*/ 984223 w 12346893"/>
                <a:gd name="connsiteY175" fmla="*/ 512019 h 812606"/>
                <a:gd name="connsiteX176" fmla="*/ 936017 w 12346893"/>
                <a:gd name="connsiteY176" fmla="*/ 464680 h 812606"/>
                <a:gd name="connsiteX177" fmla="*/ 931703 w 12346893"/>
                <a:gd name="connsiteY177" fmla="*/ 473303 h 812606"/>
                <a:gd name="connsiteX178" fmla="*/ 922167 w 12346893"/>
                <a:gd name="connsiteY178" fmla="*/ 455639 h 812606"/>
                <a:gd name="connsiteX179" fmla="*/ 482338 w 12346893"/>
                <a:gd name="connsiteY179" fmla="*/ 168313 h 812606"/>
                <a:gd name="connsiteX180" fmla="*/ 59276 w 12346893"/>
                <a:gd name="connsiteY180" fmla="*/ 428746 h 812606"/>
                <a:gd name="connsiteX181" fmla="*/ 59024 w 12346893"/>
                <a:gd name="connsiteY181" fmla="*/ 429155 h 812606"/>
                <a:gd name="connsiteX182" fmla="*/ 30746 w 12346893"/>
                <a:gd name="connsiteY182" fmla="*/ 480219 h 812606"/>
                <a:gd name="connsiteX183" fmla="*/ 1 w 12346893"/>
                <a:gd name="connsiteY183" fmla="*/ 541290 h 812606"/>
                <a:gd name="connsiteX184" fmla="*/ 247794 w 12346893"/>
                <a:gd name="connsiteY184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19551 w 12346891"/>
                <a:gd name="connsiteY35" fmla="*/ 296655 h 812606"/>
                <a:gd name="connsiteX36" fmla="*/ 5408612 w 12346891"/>
                <a:gd name="connsiteY36" fmla="*/ 177228 h 812606"/>
                <a:gd name="connsiteX37" fmla="*/ 5372274 w 12346891"/>
                <a:gd name="connsiteY37" fmla="*/ 258677 h 812606"/>
                <a:gd name="connsiteX38" fmla="*/ 5413553 w 12346891"/>
                <a:gd name="connsiteY38" fmla="*/ 229399 h 812606"/>
                <a:gd name="connsiteX39" fmla="*/ 5687126 w 12346891"/>
                <a:gd name="connsiteY39" fmla="*/ 151994 h 812606"/>
                <a:gd name="connsiteX40" fmla="*/ 6057553 w 12346891"/>
                <a:gd name="connsiteY40" fmla="*/ 300590 h 812606"/>
                <a:gd name="connsiteX41" fmla="*/ 6105759 w 12346891"/>
                <a:gd name="connsiteY41" fmla="*/ 347929 h 812606"/>
                <a:gd name="connsiteX42" fmla="*/ 6110073 w 12346891"/>
                <a:gd name="connsiteY42" fmla="*/ 339306 h 812606"/>
                <a:gd name="connsiteX43" fmla="*/ 6119609 w 12346891"/>
                <a:gd name="connsiteY43" fmla="*/ 356970 h 812606"/>
                <a:gd name="connsiteX44" fmla="*/ 6559437 w 12346891"/>
                <a:gd name="connsiteY44" fmla="*/ 644296 h 812606"/>
                <a:gd name="connsiteX45" fmla="*/ 6982500 w 12346891"/>
                <a:gd name="connsiteY45" fmla="*/ 383863 h 812606"/>
                <a:gd name="connsiteX46" fmla="*/ 6982751 w 12346891"/>
                <a:gd name="connsiteY46" fmla="*/ 383454 h 812606"/>
                <a:gd name="connsiteX47" fmla="*/ 6984244 w 12346891"/>
                <a:gd name="connsiteY47" fmla="*/ 380360 h 812606"/>
                <a:gd name="connsiteX48" fmla="*/ 7011030 w 12346891"/>
                <a:gd name="connsiteY48" fmla="*/ 332390 h 812606"/>
                <a:gd name="connsiteX49" fmla="*/ 7024284 w 12346891"/>
                <a:gd name="connsiteY49" fmla="*/ 311755 h 812606"/>
                <a:gd name="connsiteX50" fmla="*/ 7041775 w 12346891"/>
                <a:gd name="connsiteY50" fmla="*/ 271319 h 812606"/>
                <a:gd name="connsiteX51" fmla="*/ 7034083 w 12346891"/>
                <a:gd name="connsiteY51" fmla="*/ 296503 h 812606"/>
                <a:gd name="connsiteX52" fmla="*/ 7040193 w 12346891"/>
                <a:gd name="connsiteY52" fmla="*/ 286991 h 812606"/>
                <a:gd name="connsiteX53" fmla="*/ 7531945 w 12346891"/>
                <a:gd name="connsiteY53" fmla="*/ 1 h 812606"/>
                <a:gd name="connsiteX54" fmla="*/ 7902372 w 12346891"/>
                <a:gd name="connsiteY54" fmla="*/ 148597 h 812606"/>
                <a:gd name="connsiteX55" fmla="*/ 7950578 w 12346891"/>
                <a:gd name="connsiteY55" fmla="*/ 195936 h 812606"/>
                <a:gd name="connsiteX56" fmla="*/ 7954892 w 12346891"/>
                <a:gd name="connsiteY56" fmla="*/ 187312 h 812606"/>
                <a:gd name="connsiteX57" fmla="*/ 7964428 w 12346891"/>
                <a:gd name="connsiteY57" fmla="*/ 204977 h 812606"/>
                <a:gd name="connsiteX58" fmla="*/ 8404256 w 12346891"/>
                <a:gd name="connsiteY58" fmla="*/ 492302 h 812606"/>
                <a:gd name="connsiteX59" fmla="*/ 8669867 w 12346891"/>
                <a:gd name="connsiteY59" fmla="*/ 401515 h 812606"/>
                <a:gd name="connsiteX60" fmla="*/ 8715074 w 12346891"/>
                <a:gd name="connsiteY60" fmla="*/ 363604 h 812606"/>
                <a:gd name="connsiteX61" fmla="*/ 8720648 w 12346891"/>
                <a:gd name="connsiteY61" fmla="*/ 356531 h 812606"/>
                <a:gd name="connsiteX62" fmla="*/ 8754768 w 12346891"/>
                <a:gd name="connsiteY62" fmla="*/ 323702 h 812606"/>
                <a:gd name="connsiteX63" fmla="*/ 8779849 w 12346891"/>
                <a:gd name="connsiteY63" fmla="*/ 296653 h 812606"/>
                <a:gd name="connsiteX64" fmla="*/ 8869084 w 12346891"/>
                <a:gd name="connsiteY64" fmla="*/ 159809 h 812606"/>
                <a:gd name="connsiteX65" fmla="*/ 8886594 w 12346891"/>
                <a:gd name="connsiteY65" fmla="*/ 119325 h 812606"/>
                <a:gd name="connsiteX66" fmla="*/ 8868910 w 12346891"/>
                <a:gd name="connsiteY66" fmla="*/ 177226 h 812606"/>
                <a:gd name="connsiteX67" fmla="*/ 8832571 w 12346891"/>
                <a:gd name="connsiteY67" fmla="*/ 258676 h 812606"/>
                <a:gd name="connsiteX68" fmla="*/ 8873851 w 12346891"/>
                <a:gd name="connsiteY68" fmla="*/ 229399 h 812606"/>
                <a:gd name="connsiteX69" fmla="*/ 9147424 w 12346891"/>
                <a:gd name="connsiteY69" fmla="*/ 151993 h 812606"/>
                <a:gd name="connsiteX70" fmla="*/ 9517851 w 12346891"/>
                <a:gd name="connsiteY70" fmla="*/ 300589 h 812606"/>
                <a:gd name="connsiteX71" fmla="*/ 9566057 w 12346891"/>
                <a:gd name="connsiteY71" fmla="*/ 347928 h 812606"/>
                <a:gd name="connsiteX72" fmla="*/ 9570371 w 12346891"/>
                <a:gd name="connsiteY72" fmla="*/ 339305 h 812606"/>
                <a:gd name="connsiteX73" fmla="*/ 9579906 w 12346891"/>
                <a:gd name="connsiteY73" fmla="*/ 356969 h 812606"/>
                <a:gd name="connsiteX74" fmla="*/ 10019736 w 12346891"/>
                <a:gd name="connsiteY74" fmla="*/ 644295 h 812606"/>
                <a:gd name="connsiteX75" fmla="*/ 10442798 w 12346891"/>
                <a:gd name="connsiteY75" fmla="*/ 383862 h 812606"/>
                <a:gd name="connsiteX76" fmla="*/ 10443050 w 12346891"/>
                <a:gd name="connsiteY76" fmla="*/ 383453 h 812606"/>
                <a:gd name="connsiteX77" fmla="*/ 10444542 w 12346891"/>
                <a:gd name="connsiteY77" fmla="*/ 380359 h 812606"/>
                <a:gd name="connsiteX78" fmla="*/ 10471328 w 12346891"/>
                <a:gd name="connsiteY78" fmla="*/ 332389 h 812606"/>
                <a:gd name="connsiteX79" fmla="*/ 10484583 w 12346891"/>
                <a:gd name="connsiteY79" fmla="*/ 311754 h 812606"/>
                <a:gd name="connsiteX80" fmla="*/ 10502072 w 12346891"/>
                <a:gd name="connsiteY80" fmla="*/ 271318 h 812606"/>
                <a:gd name="connsiteX81" fmla="*/ 10494381 w 12346891"/>
                <a:gd name="connsiteY81" fmla="*/ 296502 h 812606"/>
                <a:gd name="connsiteX82" fmla="*/ 10500491 w 12346891"/>
                <a:gd name="connsiteY82" fmla="*/ 286990 h 812606"/>
                <a:gd name="connsiteX83" fmla="*/ 10992243 w 12346891"/>
                <a:gd name="connsiteY83" fmla="*/ 0 h 812606"/>
                <a:gd name="connsiteX84" fmla="*/ 11362670 w 12346891"/>
                <a:gd name="connsiteY84" fmla="*/ 148596 h 812606"/>
                <a:gd name="connsiteX85" fmla="*/ 11410876 w 12346891"/>
                <a:gd name="connsiteY85" fmla="*/ 195935 h 812606"/>
                <a:gd name="connsiteX86" fmla="*/ 11415190 w 12346891"/>
                <a:gd name="connsiteY86" fmla="*/ 187311 h 812606"/>
                <a:gd name="connsiteX87" fmla="*/ 11424726 w 12346891"/>
                <a:gd name="connsiteY87" fmla="*/ 204976 h 812606"/>
                <a:gd name="connsiteX88" fmla="*/ 11864555 w 12346891"/>
                <a:gd name="connsiteY88" fmla="*/ 492302 h 812606"/>
                <a:gd name="connsiteX89" fmla="*/ 12329382 w 12346891"/>
                <a:gd name="connsiteY89" fmla="*/ 159808 h 812606"/>
                <a:gd name="connsiteX90" fmla="*/ 12346891 w 12346891"/>
                <a:gd name="connsiteY90" fmla="*/ 119324 h 812606"/>
                <a:gd name="connsiteX91" fmla="*/ 12329208 w 12346891"/>
                <a:gd name="connsiteY91" fmla="*/ 177225 h 812606"/>
                <a:gd name="connsiteX92" fmla="*/ 11735542 w 12346891"/>
                <a:gd name="connsiteY92" fmla="*/ 660610 h 812606"/>
                <a:gd name="connsiteX93" fmla="*/ 11365115 w 12346891"/>
                <a:gd name="connsiteY93" fmla="*/ 512014 h 812606"/>
                <a:gd name="connsiteX94" fmla="*/ 11316909 w 12346891"/>
                <a:gd name="connsiteY94" fmla="*/ 464675 h 812606"/>
                <a:gd name="connsiteX95" fmla="*/ 11312594 w 12346891"/>
                <a:gd name="connsiteY95" fmla="*/ 473298 h 812606"/>
                <a:gd name="connsiteX96" fmla="*/ 11303059 w 12346891"/>
                <a:gd name="connsiteY96" fmla="*/ 455634 h 812606"/>
                <a:gd name="connsiteX97" fmla="*/ 10863230 w 12346891"/>
                <a:gd name="connsiteY97" fmla="*/ 168308 h 812606"/>
                <a:gd name="connsiteX98" fmla="*/ 10440168 w 12346891"/>
                <a:gd name="connsiteY98" fmla="*/ 428741 h 812606"/>
                <a:gd name="connsiteX99" fmla="*/ 10439916 w 12346891"/>
                <a:gd name="connsiteY99" fmla="*/ 429150 h 812606"/>
                <a:gd name="connsiteX100" fmla="*/ 10438424 w 12346891"/>
                <a:gd name="connsiteY100" fmla="*/ 432244 h 812606"/>
                <a:gd name="connsiteX101" fmla="*/ 10411637 w 12346891"/>
                <a:gd name="connsiteY101" fmla="*/ 480214 h 812606"/>
                <a:gd name="connsiteX102" fmla="*/ 10398383 w 12346891"/>
                <a:gd name="connsiteY102" fmla="*/ 500849 h 812606"/>
                <a:gd name="connsiteX103" fmla="*/ 10380893 w 12346891"/>
                <a:gd name="connsiteY103" fmla="*/ 541285 h 812606"/>
                <a:gd name="connsiteX104" fmla="*/ 10388584 w 12346891"/>
                <a:gd name="connsiteY104" fmla="*/ 516101 h 812606"/>
                <a:gd name="connsiteX105" fmla="*/ 10382475 w 12346891"/>
                <a:gd name="connsiteY105" fmla="*/ 525613 h 812606"/>
                <a:gd name="connsiteX106" fmla="*/ 9890722 w 12346891"/>
                <a:gd name="connsiteY106" fmla="*/ 812603 h 812606"/>
                <a:gd name="connsiteX107" fmla="*/ 9520295 w 12346891"/>
                <a:gd name="connsiteY107" fmla="*/ 664007 h 812606"/>
                <a:gd name="connsiteX108" fmla="*/ 9472089 w 12346891"/>
                <a:gd name="connsiteY108" fmla="*/ 616668 h 812606"/>
                <a:gd name="connsiteX109" fmla="*/ 9467775 w 12346891"/>
                <a:gd name="connsiteY109" fmla="*/ 625292 h 812606"/>
                <a:gd name="connsiteX110" fmla="*/ 9458240 w 12346891"/>
                <a:gd name="connsiteY110" fmla="*/ 607627 h 812606"/>
                <a:gd name="connsiteX111" fmla="*/ 9018411 w 12346891"/>
                <a:gd name="connsiteY111" fmla="*/ 320302 h 812606"/>
                <a:gd name="connsiteX112" fmla="*/ 8752800 w 12346891"/>
                <a:gd name="connsiteY112" fmla="*/ 411089 h 812606"/>
                <a:gd name="connsiteX113" fmla="*/ 8707593 w 12346891"/>
                <a:gd name="connsiteY113" fmla="*/ 449000 h 812606"/>
                <a:gd name="connsiteX114" fmla="*/ 8702020 w 12346891"/>
                <a:gd name="connsiteY114" fmla="*/ 456073 h 812606"/>
                <a:gd name="connsiteX115" fmla="*/ 8667899 w 12346891"/>
                <a:gd name="connsiteY115" fmla="*/ 488902 h 812606"/>
                <a:gd name="connsiteX116" fmla="*/ 8642818 w 12346891"/>
                <a:gd name="connsiteY116" fmla="*/ 515951 h 812606"/>
                <a:gd name="connsiteX117" fmla="*/ 8553583 w 12346891"/>
                <a:gd name="connsiteY117" fmla="*/ 652795 h 812606"/>
                <a:gd name="connsiteX118" fmla="*/ 8536073 w 12346891"/>
                <a:gd name="connsiteY118" fmla="*/ 693279 h 812606"/>
                <a:gd name="connsiteX119" fmla="*/ 8553757 w 12346891"/>
                <a:gd name="connsiteY119" fmla="*/ 635378 h 812606"/>
                <a:gd name="connsiteX120" fmla="*/ 8590096 w 12346891"/>
                <a:gd name="connsiteY120" fmla="*/ 553928 h 812606"/>
                <a:gd name="connsiteX121" fmla="*/ 8548816 w 12346891"/>
                <a:gd name="connsiteY121" fmla="*/ 583206 h 812606"/>
                <a:gd name="connsiteX122" fmla="*/ 8275244 w 12346891"/>
                <a:gd name="connsiteY122" fmla="*/ 660611 h 812606"/>
                <a:gd name="connsiteX123" fmla="*/ 7904817 w 12346891"/>
                <a:gd name="connsiteY123" fmla="*/ 512015 h 812606"/>
                <a:gd name="connsiteX124" fmla="*/ 7856610 w 12346891"/>
                <a:gd name="connsiteY124" fmla="*/ 464676 h 812606"/>
                <a:gd name="connsiteX125" fmla="*/ 7852297 w 12346891"/>
                <a:gd name="connsiteY125" fmla="*/ 473299 h 812606"/>
                <a:gd name="connsiteX126" fmla="*/ 7842761 w 12346891"/>
                <a:gd name="connsiteY126" fmla="*/ 455635 h 812606"/>
                <a:gd name="connsiteX127" fmla="*/ 7402931 w 12346891"/>
                <a:gd name="connsiteY127" fmla="*/ 168309 h 812606"/>
                <a:gd name="connsiteX128" fmla="*/ 6979869 w 12346891"/>
                <a:gd name="connsiteY128" fmla="*/ 428742 h 812606"/>
                <a:gd name="connsiteX129" fmla="*/ 6979618 w 12346891"/>
                <a:gd name="connsiteY129" fmla="*/ 429151 h 812606"/>
                <a:gd name="connsiteX130" fmla="*/ 6978126 w 12346891"/>
                <a:gd name="connsiteY130" fmla="*/ 432245 h 812606"/>
                <a:gd name="connsiteX131" fmla="*/ 6951340 w 12346891"/>
                <a:gd name="connsiteY131" fmla="*/ 480215 h 812606"/>
                <a:gd name="connsiteX132" fmla="*/ 6938084 w 12346891"/>
                <a:gd name="connsiteY132" fmla="*/ 500850 h 812606"/>
                <a:gd name="connsiteX133" fmla="*/ 6920595 w 12346891"/>
                <a:gd name="connsiteY133" fmla="*/ 541286 h 812606"/>
                <a:gd name="connsiteX134" fmla="*/ 6928286 w 12346891"/>
                <a:gd name="connsiteY134" fmla="*/ 516102 h 812606"/>
                <a:gd name="connsiteX135" fmla="*/ 6922176 w 12346891"/>
                <a:gd name="connsiteY135" fmla="*/ 525614 h 812606"/>
                <a:gd name="connsiteX136" fmla="*/ 6430425 w 12346891"/>
                <a:gd name="connsiteY136" fmla="*/ 812604 h 812606"/>
                <a:gd name="connsiteX137" fmla="*/ 6059997 w 12346891"/>
                <a:gd name="connsiteY137" fmla="*/ 664008 h 812606"/>
                <a:gd name="connsiteX138" fmla="*/ 6011791 w 12346891"/>
                <a:gd name="connsiteY138" fmla="*/ 616669 h 812606"/>
                <a:gd name="connsiteX139" fmla="*/ 6007477 w 12346891"/>
                <a:gd name="connsiteY139" fmla="*/ 625293 h 812606"/>
                <a:gd name="connsiteX140" fmla="*/ 5997942 w 12346891"/>
                <a:gd name="connsiteY140" fmla="*/ 607628 h 812606"/>
                <a:gd name="connsiteX141" fmla="*/ 5558112 w 12346891"/>
                <a:gd name="connsiteY141" fmla="*/ 320302 h 812606"/>
                <a:gd name="connsiteX142" fmla="*/ 5292503 w 12346891"/>
                <a:gd name="connsiteY142" fmla="*/ 411089 h 812606"/>
                <a:gd name="connsiteX143" fmla="*/ 5247298 w 12346891"/>
                <a:gd name="connsiteY143" fmla="*/ 448999 h 812606"/>
                <a:gd name="connsiteX144" fmla="*/ 5241722 w 12346891"/>
                <a:gd name="connsiteY144" fmla="*/ 456075 h 812606"/>
                <a:gd name="connsiteX145" fmla="*/ 5207592 w 12346891"/>
                <a:gd name="connsiteY145" fmla="*/ 488913 h 812606"/>
                <a:gd name="connsiteX146" fmla="*/ 5182520 w 12346891"/>
                <a:gd name="connsiteY146" fmla="*/ 515952 h 812606"/>
                <a:gd name="connsiteX147" fmla="*/ 5129797 w 12346891"/>
                <a:gd name="connsiteY147" fmla="*/ 553930 h 812606"/>
                <a:gd name="connsiteX148" fmla="*/ 5088518 w 12346891"/>
                <a:gd name="connsiteY148" fmla="*/ 583208 h 812606"/>
                <a:gd name="connsiteX149" fmla="*/ 4814946 w 12346891"/>
                <a:gd name="connsiteY149" fmla="*/ 660613 h 812606"/>
                <a:gd name="connsiteX150" fmla="*/ 4444519 w 12346891"/>
                <a:gd name="connsiteY150" fmla="*/ 512017 h 812606"/>
                <a:gd name="connsiteX151" fmla="*/ 4396312 w 12346891"/>
                <a:gd name="connsiteY151" fmla="*/ 464678 h 812606"/>
                <a:gd name="connsiteX152" fmla="*/ 4391999 w 12346891"/>
                <a:gd name="connsiteY152" fmla="*/ 473301 h 812606"/>
                <a:gd name="connsiteX153" fmla="*/ 4382463 w 12346891"/>
                <a:gd name="connsiteY153" fmla="*/ 455637 h 812606"/>
                <a:gd name="connsiteX154" fmla="*/ 3942634 w 12346891"/>
                <a:gd name="connsiteY154" fmla="*/ 168311 h 812606"/>
                <a:gd name="connsiteX155" fmla="*/ 3519572 w 12346891"/>
                <a:gd name="connsiteY155" fmla="*/ 428744 h 812606"/>
                <a:gd name="connsiteX156" fmla="*/ 3519320 w 12346891"/>
                <a:gd name="connsiteY156" fmla="*/ 429153 h 812606"/>
                <a:gd name="connsiteX157" fmla="*/ 3517828 w 12346891"/>
                <a:gd name="connsiteY157" fmla="*/ 432247 h 812606"/>
                <a:gd name="connsiteX158" fmla="*/ 3491042 w 12346891"/>
                <a:gd name="connsiteY158" fmla="*/ 480217 h 812606"/>
                <a:gd name="connsiteX159" fmla="*/ 3477786 w 12346891"/>
                <a:gd name="connsiteY159" fmla="*/ 500852 h 812606"/>
                <a:gd name="connsiteX160" fmla="*/ 3460297 w 12346891"/>
                <a:gd name="connsiteY160" fmla="*/ 541288 h 812606"/>
                <a:gd name="connsiteX161" fmla="*/ 3467989 w 12346891"/>
                <a:gd name="connsiteY161" fmla="*/ 516104 h 812606"/>
                <a:gd name="connsiteX162" fmla="*/ 3461878 w 12346891"/>
                <a:gd name="connsiteY162" fmla="*/ 525616 h 812606"/>
                <a:gd name="connsiteX163" fmla="*/ 2970127 w 12346891"/>
                <a:gd name="connsiteY163" fmla="*/ 812606 h 812606"/>
                <a:gd name="connsiteX164" fmla="*/ 2599700 w 12346891"/>
                <a:gd name="connsiteY164" fmla="*/ 664010 h 812606"/>
                <a:gd name="connsiteX165" fmla="*/ 2551493 w 12346891"/>
                <a:gd name="connsiteY165" fmla="*/ 616671 h 812606"/>
                <a:gd name="connsiteX166" fmla="*/ 2547180 w 12346891"/>
                <a:gd name="connsiteY166" fmla="*/ 625295 h 812606"/>
                <a:gd name="connsiteX167" fmla="*/ 2537644 w 12346891"/>
                <a:gd name="connsiteY167" fmla="*/ 607630 h 812606"/>
                <a:gd name="connsiteX168" fmla="*/ 2097815 w 12346891"/>
                <a:gd name="connsiteY168" fmla="*/ 320304 h 812606"/>
                <a:gd name="connsiteX169" fmla="*/ 1832205 w 12346891"/>
                <a:gd name="connsiteY169" fmla="*/ 411091 h 812606"/>
                <a:gd name="connsiteX170" fmla="*/ 1722223 w 12346891"/>
                <a:gd name="connsiteY170" fmla="*/ 515954 h 812606"/>
                <a:gd name="connsiteX171" fmla="*/ 1669499 w 12346891"/>
                <a:gd name="connsiteY171" fmla="*/ 553933 h 812606"/>
                <a:gd name="connsiteX172" fmla="*/ 1628221 w 12346891"/>
                <a:gd name="connsiteY172" fmla="*/ 583210 h 812606"/>
                <a:gd name="connsiteX173" fmla="*/ 1354648 w 12346891"/>
                <a:gd name="connsiteY173" fmla="*/ 660615 h 812606"/>
                <a:gd name="connsiteX174" fmla="*/ 984221 w 12346891"/>
                <a:gd name="connsiteY174" fmla="*/ 512019 h 812606"/>
                <a:gd name="connsiteX175" fmla="*/ 936015 w 12346891"/>
                <a:gd name="connsiteY175" fmla="*/ 464680 h 812606"/>
                <a:gd name="connsiteX176" fmla="*/ 931701 w 12346891"/>
                <a:gd name="connsiteY176" fmla="*/ 473303 h 812606"/>
                <a:gd name="connsiteX177" fmla="*/ 922165 w 12346891"/>
                <a:gd name="connsiteY177" fmla="*/ 455639 h 812606"/>
                <a:gd name="connsiteX178" fmla="*/ 482336 w 12346891"/>
                <a:gd name="connsiteY178" fmla="*/ 168313 h 812606"/>
                <a:gd name="connsiteX179" fmla="*/ 59274 w 12346891"/>
                <a:gd name="connsiteY179" fmla="*/ 428746 h 812606"/>
                <a:gd name="connsiteX180" fmla="*/ 59022 w 12346891"/>
                <a:gd name="connsiteY180" fmla="*/ 429155 h 812606"/>
                <a:gd name="connsiteX181" fmla="*/ 30744 w 12346891"/>
                <a:gd name="connsiteY181" fmla="*/ 480219 h 812606"/>
                <a:gd name="connsiteX182" fmla="*/ -1 w 12346891"/>
                <a:gd name="connsiteY182" fmla="*/ 541290 h 812606"/>
                <a:gd name="connsiteX183" fmla="*/ 247792 w 12346891"/>
                <a:gd name="connsiteY183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19553 w 12346893"/>
                <a:gd name="connsiteY35" fmla="*/ 296655 h 812606"/>
                <a:gd name="connsiteX36" fmla="*/ 5408614 w 12346893"/>
                <a:gd name="connsiteY36" fmla="*/ 177228 h 812606"/>
                <a:gd name="connsiteX37" fmla="*/ 5372276 w 12346893"/>
                <a:gd name="connsiteY37" fmla="*/ 258677 h 812606"/>
                <a:gd name="connsiteX38" fmla="*/ 5413555 w 12346893"/>
                <a:gd name="connsiteY38" fmla="*/ 229399 h 812606"/>
                <a:gd name="connsiteX39" fmla="*/ 5687128 w 12346893"/>
                <a:gd name="connsiteY39" fmla="*/ 151994 h 812606"/>
                <a:gd name="connsiteX40" fmla="*/ 6057555 w 12346893"/>
                <a:gd name="connsiteY40" fmla="*/ 300590 h 812606"/>
                <a:gd name="connsiteX41" fmla="*/ 6105761 w 12346893"/>
                <a:gd name="connsiteY41" fmla="*/ 347929 h 812606"/>
                <a:gd name="connsiteX42" fmla="*/ 6110075 w 12346893"/>
                <a:gd name="connsiteY42" fmla="*/ 339306 h 812606"/>
                <a:gd name="connsiteX43" fmla="*/ 6119611 w 12346893"/>
                <a:gd name="connsiteY43" fmla="*/ 356970 h 812606"/>
                <a:gd name="connsiteX44" fmla="*/ 6559439 w 12346893"/>
                <a:gd name="connsiteY44" fmla="*/ 644296 h 812606"/>
                <a:gd name="connsiteX45" fmla="*/ 6982502 w 12346893"/>
                <a:gd name="connsiteY45" fmla="*/ 383863 h 812606"/>
                <a:gd name="connsiteX46" fmla="*/ 6982753 w 12346893"/>
                <a:gd name="connsiteY46" fmla="*/ 383454 h 812606"/>
                <a:gd name="connsiteX47" fmla="*/ 6984246 w 12346893"/>
                <a:gd name="connsiteY47" fmla="*/ 380360 h 812606"/>
                <a:gd name="connsiteX48" fmla="*/ 7011032 w 12346893"/>
                <a:gd name="connsiteY48" fmla="*/ 332390 h 812606"/>
                <a:gd name="connsiteX49" fmla="*/ 7024286 w 12346893"/>
                <a:gd name="connsiteY49" fmla="*/ 311755 h 812606"/>
                <a:gd name="connsiteX50" fmla="*/ 7041777 w 12346893"/>
                <a:gd name="connsiteY50" fmla="*/ 271319 h 812606"/>
                <a:gd name="connsiteX51" fmla="*/ 7034085 w 12346893"/>
                <a:gd name="connsiteY51" fmla="*/ 296503 h 812606"/>
                <a:gd name="connsiteX52" fmla="*/ 7040195 w 12346893"/>
                <a:gd name="connsiteY52" fmla="*/ 286991 h 812606"/>
                <a:gd name="connsiteX53" fmla="*/ 7531947 w 12346893"/>
                <a:gd name="connsiteY53" fmla="*/ 1 h 812606"/>
                <a:gd name="connsiteX54" fmla="*/ 7902374 w 12346893"/>
                <a:gd name="connsiteY54" fmla="*/ 148597 h 812606"/>
                <a:gd name="connsiteX55" fmla="*/ 7950580 w 12346893"/>
                <a:gd name="connsiteY55" fmla="*/ 195936 h 812606"/>
                <a:gd name="connsiteX56" fmla="*/ 7954894 w 12346893"/>
                <a:gd name="connsiteY56" fmla="*/ 187312 h 812606"/>
                <a:gd name="connsiteX57" fmla="*/ 7964430 w 12346893"/>
                <a:gd name="connsiteY57" fmla="*/ 204977 h 812606"/>
                <a:gd name="connsiteX58" fmla="*/ 8404258 w 12346893"/>
                <a:gd name="connsiteY58" fmla="*/ 492302 h 812606"/>
                <a:gd name="connsiteX59" fmla="*/ 8669869 w 12346893"/>
                <a:gd name="connsiteY59" fmla="*/ 401515 h 812606"/>
                <a:gd name="connsiteX60" fmla="*/ 8715076 w 12346893"/>
                <a:gd name="connsiteY60" fmla="*/ 363604 h 812606"/>
                <a:gd name="connsiteX61" fmla="*/ 8720650 w 12346893"/>
                <a:gd name="connsiteY61" fmla="*/ 356531 h 812606"/>
                <a:gd name="connsiteX62" fmla="*/ 8754770 w 12346893"/>
                <a:gd name="connsiteY62" fmla="*/ 323702 h 812606"/>
                <a:gd name="connsiteX63" fmla="*/ 8779851 w 12346893"/>
                <a:gd name="connsiteY63" fmla="*/ 296653 h 812606"/>
                <a:gd name="connsiteX64" fmla="*/ 8869086 w 12346893"/>
                <a:gd name="connsiteY64" fmla="*/ 159809 h 812606"/>
                <a:gd name="connsiteX65" fmla="*/ 8886596 w 12346893"/>
                <a:gd name="connsiteY65" fmla="*/ 119325 h 812606"/>
                <a:gd name="connsiteX66" fmla="*/ 8868912 w 12346893"/>
                <a:gd name="connsiteY66" fmla="*/ 177226 h 812606"/>
                <a:gd name="connsiteX67" fmla="*/ 8832573 w 12346893"/>
                <a:gd name="connsiteY67" fmla="*/ 258676 h 812606"/>
                <a:gd name="connsiteX68" fmla="*/ 8873853 w 12346893"/>
                <a:gd name="connsiteY68" fmla="*/ 229399 h 812606"/>
                <a:gd name="connsiteX69" fmla="*/ 9147426 w 12346893"/>
                <a:gd name="connsiteY69" fmla="*/ 151993 h 812606"/>
                <a:gd name="connsiteX70" fmla="*/ 9517853 w 12346893"/>
                <a:gd name="connsiteY70" fmla="*/ 300589 h 812606"/>
                <a:gd name="connsiteX71" fmla="*/ 9566059 w 12346893"/>
                <a:gd name="connsiteY71" fmla="*/ 347928 h 812606"/>
                <a:gd name="connsiteX72" fmla="*/ 9570373 w 12346893"/>
                <a:gd name="connsiteY72" fmla="*/ 339305 h 812606"/>
                <a:gd name="connsiteX73" fmla="*/ 9579908 w 12346893"/>
                <a:gd name="connsiteY73" fmla="*/ 356969 h 812606"/>
                <a:gd name="connsiteX74" fmla="*/ 10019738 w 12346893"/>
                <a:gd name="connsiteY74" fmla="*/ 644295 h 812606"/>
                <a:gd name="connsiteX75" fmla="*/ 10442800 w 12346893"/>
                <a:gd name="connsiteY75" fmla="*/ 383862 h 812606"/>
                <a:gd name="connsiteX76" fmla="*/ 10443052 w 12346893"/>
                <a:gd name="connsiteY76" fmla="*/ 383453 h 812606"/>
                <a:gd name="connsiteX77" fmla="*/ 10444544 w 12346893"/>
                <a:gd name="connsiteY77" fmla="*/ 380359 h 812606"/>
                <a:gd name="connsiteX78" fmla="*/ 10471330 w 12346893"/>
                <a:gd name="connsiteY78" fmla="*/ 332389 h 812606"/>
                <a:gd name="connsiteX79" fmla="*/ 10484585 w 12346893"/>
                <a:gd name="connsiteY79" fmla="*/ 311754 h 812606"/>
                <a:gd name="connsiteX80" fmla="*/ 10502074 w 12346893"/>
                <a:gd name="connsiteY80" fmla="*/ 271318 h 812606"/>
                <a:gd name="connsiteX81" fmla="*/ 10494383 w 12346893"/>
                <a:gd name="connsiteY81" fmla="*/ 296502 h 812606"/>
                <a:gd name="connsiteX82" fmla="*/ 10500493 w 12346893"/>
                <a:gd name="connsiteY82" fmla="*/ 286990 h 812606"/>
                <a:gd name="connsiteX83" fmla="*/ 10992245 w 12346893"/>
                <a:gd name="connsiteY83" fmla="*/ 0 h 812606"/>
                <a:gd name="connsiteX84" fmla="*/ 11362672 w 12346893"/>
                <a:gd name="connsiteY84" fmla="*/ 148596 h 812606"/>
                <a:gd name="connsiteX85" fmla="*/ 11410878 w 12346893"/>
                <a:gd name="connsiteY85" fmla="*/ 195935 h 812606"/>
                <a:gd name="connsiteX86" fmla="*/ 11415192 w 12346893"/>
                <a:gd name="connsiteY86" fmla="*/ 187311 h 812606"/>
                <a:gd name="connsiteX87" fmla="*/ 11424728 w 12346893"/>
                <a:gd name="connsiteY87" fmla="*/ 204976 h 812606"/>
                <a:gd name="connsiteX88" fmla="*/ 11864557 w 12346893"/>
                <a:gd name="connsiteY88" fmla="*/ 492302 h 812606"/>
                <a:gd name="connsiteX89" fmla="*/ 12329384 w 12346893"/>
                <a:gd name="connsiteY89" fmla="*/ 159808 h 812606"/>
                <a:gd name="connsiteX90" fmla="*/ 12346893 w 12346893"/>
                <a:gd name="connsiteY90" fmla="*/ 119324 h 812606"/>
                <a:gd name="connsiteX91" fmla="*/ 12329210 w 12346893"/>
                <a:gd name="connsiteY91" fmla="*/ 177225 h 812606"/>
                <a:gd name="connsiteX92" fmla="*/ 11735544 w 12346893"/>
                <a:gd name="connsiteY92" fmla="*/ 660610 h 812606"/>
                <a:gd name="connsiteX93" fmla="*/ 11365117 w 12346893"/>
                <a:gd name="connsiteY93" fmla="*/ 512014 h 812606"/>
                <a:gd name="connsiteX94" fmla="*/ 11316911 w 12346893"/>
                <a:gd name="connsiteY94" fmla="*/ 464675 h 812606"/>
                <a:gd name="connsiteX95" fmla="*/ 11312596 w 12346893"/>
                <a:gd name="connsiteY95" fmla="*/ 473298 h 812606"/>
                <a:gd name="connsiteX96" fmla="*/ 11303061 w 12346893"/>
                <a:gd name="connsiteY96" fmla="*/ 455634 h 812606"/>
                <a:gd name="connsiteX97" fmla="*/ 10863232 w 12346893"/>
                <a:gd name="connsiteY97" fmla="*/ 168308 h 812606"/>
                <a:gd name="connsiteX98" fmla="*/ 10440170 w 12346893"/>
                <a:gd name="connsiteY98" fmla="*/ 428741 h 812606"/>
                <a:gd name="connsiteX99" fmla="*/ 10439918 w 12346893"/>
                <a:gd name="connsiteY99" fmla="*/ 429150 h 812606"/>
                <a:gd name="connsiteX100" fmla="*/ 10438426 w 12346893"/>
                <a:gd name="connsiteY100" fmla="*/ 432244 h 812606"/>
                <a:gd name="connsiteX101" fmla="*/ 10411639 w 12346893"/>
                <a:gd name="connsiteY101" fmla="*/ 480214 h 812606"/>
                <a:gd name="connsiteX102" fmla="*/ 10398385 w 12346893"/>
                <a:gd name="connsiteY102" fmla="*/ 500849 h 812606"/>
                <a:gd name="connsiteX103" fmla="*/ 10380895 w 12346893"/>
                <a:gd name="connsiteY103" fmla="*/ 541285 h 812606"/>
                <a:gd name="connsiteX104" fmla="*/ 10388586 w 12346893"/>
                <a:gd name="connsiteY104" fmla="*/ 516101 h 812606"/>
                <a:gd name="connsiteX105" fmla="*/ 10382477 w 12346893"/>
                <a:gd name="connsiteY105" fmla="*/ 525613 h 812606"/>
                <a:gd name="connsiteX106" fmla="*/ 9890724 w 12346893"/>
                <a:gd name="connsiteY106" fmla="*/ 812603 h 812606"/>
                <a:gd name="connsiteX107" fmla="*/ 9520297 w 12346893"/>
                <a:gd name="connsiteY107" fmla="*/ 664007 h 812606"/>
                <a:gd name="connsiteX108" fmla="*/ 9472091 w 12346893"/>
                <a:gd name="connsiteY108" fmla="*/ 616668 h 812606"/>
                <a:gd name="connsiteX109" fmla="*/ 9467777 w 12346893"/>
                <a:gd name="connsiteY109" fmla="*/ 625292 h 812606"/>
                <a:gd name="connsiteX110" fmla="*/ 9458242 w 12346893"/>
                <a:gd name="connsiteY110" fmla="*/ 607627 h 812606"/>
                <a:gd name="connsiteX111" fmla="*/ 9018413 w 12346893"/>
                <a:gd name="connsiteY111" fmla="*/ 320302 h 812606"/>
                <a:gd name="connsiteX112" fmla="*/ 8752802 w 12346893"/>
                <a:gd name="connsiteY112" fmla="*/ 411089 h 812606"/>
                <a:gd name="connsiteX113" fmla="*/ 8707595 w 12346893"/>
                <a:gd name="connsiteY113" fmla="*/ 449000 h 812606"/>
                <a:gd name="connsiteX114" fmla="*/ 8702022 w 12346893"/>
                <a:gd name="connsiteY114" fmla="*/ 456073 h 812606"/>
                <a:gd name="connsiteX115" fmla="*/ 8667901 w 12346893"/>
                <a:gd name="connsiteY115" fmla="*/ 488902 h 812606"/>
                <a:gd name="connsiteX116" fmla="*/ 8642820 w 12346893"/>
                <a:gd name="connsiteY116" fmla="*/ 515951 h 812606"/>
                <a:gd name="connsiteX117" fmla="*/ 8553585 w 12346893"/>
                <a:gd name="connsiteY117" fmla="*/ 652795 h 812606"/>
                <a:gd name="connsiteX118" fmla="*/ 8536075 w 12346893"/>
                <a:gd name="connsiteY118" fmla="*/ 693279 h 812606"/>
                <a:gd name="connsiteX119" fmla="*/ 8553759 w 12346893"/>
                <a:gd name="connsiteY119" fmla="*/ 635378 h 812606"/>
                <a:gd name="connsiteX120" fmla="*/ 8590098 w 12346893"/>
                <a:gd name="connsiteY120" fmla="*/ 553928 h 812606"/>
                <a:gd name="connsiteX121" fmla="*/ 8548818 w 12346893"/>
                <a:gd name="connsiteY121" fmla="*/ 583206 h 812606"/>
                <a:gd name="connsiteX122" fmla="*/ 8275246 w 12346893"/>
                <a:gd name="connsiteY122" fmla="*/ 660611 h 812606"/>
                <a:gd name="connsiteX123" fmla="*/ 7904819 w 12346893"/>
                <a:gd name="connsiteY123" fmla="*/ 512015 h 812606"/>
                <a:gd name="connsiteX124" fmla="*/ 7856612 w 12346893"/>
                <a:gd name="connsiteY124" fmla="*/ 464676 h 812606"/>
                <a:gd name="connsiteX125" fmla="*/ 7852299 w 12346893"/>
                <a:gd name="connsiteY125" fmla="*/ 473299 h 812606"/>
                <a:gd name="connsiteX126" fmla="*/ 7842763 w 12346893"/>
                <a:gd name="connsiteY126" fmla="*/ 455635 h 812606"/>
                <a:gd name="connsiteX127" fmla="*/ 7402933 w 12346893"/>
                <a:gd name="connsiteY127" fmla="*/ 168309 h 812606"/>
                <a:gd name="connsiteX128" fmla="*/ 6979871 w 12346893"/>
                <a:gd name="connsiteY128" fmla="*/ 428742 h 812606"/>
                <a:gd name="connsiteX129" fmla="*/ 6979620 w 12346893"/>
                <a:gd name="connsiteY129" fmla="*/ 429151 h 812606"/>
                <a:gd name="connsiteX130" fmla="*/ 6978128 w 12346893"/>
                <a:gd name="connsiteY130" fmla="*/ 432245 h 812606"/>
                <a:gd name="connsiteX131" fmla="*/ 6951342 w 12346893"/>
                <a:gd name="connsiteY131" fmla="*/ 480215 h 812606"/>
                <a:gd name="connsiteX132" fmla="*/ 6938086 w 12346893"/>
                <a:gd name="connsiteY132" fmla="*/ 500850 h 812606"/>
                <a:gd name="connsiteX133" fmla="*/ 6920597 w 12346893"/>
                <a:gd name="connsiteY133" fmla="*/ 541286 h 812606"/>
                <a:gd name="connsiteX134" fmla="*/ 6928288 w 12346893"/>
                <a:gd name="connsiteY134" fmla="*/ 516102 h 812606"/>
                <a:gd name="connsiteX135" fmla="*/ 6922178 w 12346893"/>
                <a:gd name="connsiteY135" fmla="*/ 525614 h 812606"/>
                <a:gd name="connsiteX136" fmla="*/ 6430427 w 12346893"/>
                <a:gd name="connsiteY136" fmla="*/ 812604 h 812606"/>
                <a:gd name="connsiteX137" fmla="*/ 6059999 w 12346893"/>
                <a:gd name="connsiteY137" fmla="*/ 664008 h 812606"/>
                <a:gd name="connsiteX138" fmla="*/ 6011793 w 12346893"/>
                <a:gd name="connsiteY138" fmla="*/ 616669 h 812606"/>
                <a:gd name="connsiteX139" fmla="*/ 6007479 w 12346893"/>
                <a:gd name="connsiteY139" fmla="*/ 625293 h 812606"/>
                <a:gd name="connsiteX140" fmla="*/ 5997944 w 12346893"/>
                <a:gd name="connsiteY140" fmla="*/ 607628 h 812606"/>
                <a:gd name="connsiteX141" fmla="*/ 5558114 w 12346893"/>
                <a:gd name="connsiteY141" fmla="*/ 320302 h 812606"/>
                <a:gd name="connsiteX142" fmla="*/ 5292505 w 12346893"/>
                <a:gd name="connsiteY142" fmla="*/ 411089 h 812606"/>
                <a:gd name="connsiteX143" fmla="*/ 5247300 w 12346893"/>
                <a:gd name="connsiteY143" fmla="*/ 448999 h 812606"/>
                <a:gd name="connsiteX144" fmla="*/ 5241724 w 12346893"/>
                <a:gd name="connsiteY144" fmla="*/ 456075 h 812606"/>
                <a:gd name="connsiteX145" fmla="*/ 5207594 w 12346893"/>
                <a:gd name="connsiteY145" fmla="*/ 488913 h 812606"/>
                <a:gd name="connsiteX146" fmla="*/ 5182522 w 12346893"/>
                <a:gd name="connsiteY146" fmla="*/ 515952 h 812606"/>
                <a:gd name="connsiteX147" fmla="*/ 5129799 w 12346893"/>
                <a:gd name="connsiteY147" fmla="*/ 553930 h 812606"/>
                <a:gd name="connsiteX148" fmla="*/ 5088520 w 12346893"/>
                <a:gd name="connsiteY148" fmla="*/ 583208 h 812606"/>
                <a:gd name="connsiteX149" fmla="*/ 4814948 w 12346893"/>
                <a:gd name="connsiteY149" fmla="*/ 660613 h 812606"/>
                <a:gd name="connsiteX150" fmla="*/ 4444521 w 12346893"/>
                <a:gd name="connsiteY150" fmla="*/ 512017 h 812606"/>
                <a:gd name="connsiteX151" fmla="*/ 4396314 w 12346893"/>
                <a:gd name="connsiteY151" fmla="*/ 464678 h 812606"/>
                <a:gd name="connsiteX152" fmla="*/ 4392001 w 12346893"/>
                <a:gd name="connsiteY152" fmla="*/ 473301 h 812606"/>
                <a:gd name="connsiteX153" fmla="*/ 4382465 w 12346893"/>
                <a:gd name="connsiteY153" fmla="*/ 455637 h 812606"/>
                <a:gd name="connsiteX154" fmla="*/ 3942636 w 12346893"/>
                <a:gd name="connsiteY154" fmla="*/ 168311 h 812606"/>
                <a:gd name="connsiteX155" fmla="*/ 3519574 w 12346893"/>
                <a:gd name="connsiteY155" fmla="*/ 428744 h 812606"/>
                <a:gd name="connsiteX156" fmla="*/ 3519322 w 12346893"/>
                <a:gd name="connsiteY156" fmla="*/ 429153 h 812606"/>
                <a:gd name="connsiteX157" fmla="*/ 3491044 w 12346893"/>
                <a:gd name="connsiteY157" fmla="*/ 480217 h 812606"/>
                <a:gd name="connsiteX158" fmla="*/ 3477788 w 12346893"/>
                <a:gd name="connsiteY158" fmla="*/ 500852 h 812606"/>
                <a:gd name="connsiteX159" fmla="*/ 3460299 w 12346893"/>
                <a:gd name="connsiteY159" fmla="*/ 541288 h 812606"/>
                <a:gd name="connsiteX160" fmla="*/ 3467991 w 12346893"/>
                <a:gd name="connsiteY160" fmla="*/ 516104 h 812606"/>
                <a:gd name="connsiteX161" fmla="*/ 3461880 w 12346893"/>
                <a:gd name="connsiteY161" fmla="*/ 525616 h 812606"/>
                <a:gd name="connsiteX162" fmla="*/ 2970129 w 12346893"/>
                <a:gd name="connsiteY162" fmla="*/ 812606 h 812606"/>
                <a:gd name="connsiteX163" fmla="*/ 2599702 w 12346893"/>
                <a:gd name="connsiteY163" fmla="*/ 664010 h 812606"/>
                <a:gd name="connsiteX164" fmla="*/ 2551495 w 12346893"/>
                <a:gd name="connsiteY164" fmla="*/ 616671 h 812606"/>
                <a:gd name="connsiteX165" fmla="*/ 2547182 w 12346893"/>
                <a:gd name="connsiteY165" fmla="*/ 625295 h 812606"/>
                <a:gd name="connsiteX166" fmla="*/ 2537646 w 12346893"/>
                <a:gd name="connsiteY166" fmla="*/ 607630 h 812606"/>
                <a:gd name="connsiteX167" fmla="*/ 2097817 w 12346893"/>
                <a:gd name="connsiteY167" fmla="*/ 320304 h 812606"/>
                <a:gd name="connsiteX168" fmla="*/ 1832207 w 12346893"/>
                <a:gd name="connsiteY168" fmla="*/ 411091 h 812606"/>
                <a:gd name="connsiteX169" fmla="*/ 1722225 w 12346893"/>
                <a:gd name="connsiteY169" fmla="*/ 515954 h 812606"/>
                <a:gd name="connsiteX170" fmla="*/ 1669501 w 12346893"/>
                <a:gd name="connsiteY170" fmla="*/ 553933 h 812606"/>
                <a:gd name="connsiteX171" fmla="*/ 1628223 w 12346893"/>
                <a:gd name="connsiteY171" fmla="*/ 583210 h 812606"/>
                <a:gd name="connsiteX172" fmla="*/ 1354650 w 12346893"/>
                <a:gd name="connsiteY172" fmla="*/ 660615 h 812606"/>
                <a:gd name="connsiteX173" fmla="*/ 984223 w 12346893"/>
                <a:gd name="connsiteY173" fmla="*/ 512019 h 812606"/>
                <a:gd name="connsiteX174" fmla="*/ 936017 w 12346893"/>
                <a:gd name="connsiteY174" fmla="*/ 464680 h 812606"/>
                <a:gd name="connsiteX175" fmla="*/ 931703 w 12346893"/>
                <a:gd name="connsiteY175" fmla="*/ 473303 h 812606"/>
                <a:gd name="connsiteX176" fmla="*/ 922167 w 12346893"/>
                <a:gd name="connsiteY176" fmla="*/ 455639 h 812606"/>
                <a:gd name="connsiteX177" fmla="*/ 482338 w 12346893"/>
                <a:gd name="connsiteY177" fmla="*/ 168313 h 812606"/>
                <a:gd name="connsiteX178" fmla="*/ 59276 w 12346893"/>
                <a:gd name="connsiteY178" fmla="*/ 428746 h 812606"/>
                <a:gd name="connsiteX179" fmla="*/ 59024 w 12346893"/>
                <a:gd name="connsiteY179" fmla="*/ 429155 h 812606"/>
                <a:gd name="connsiteX180" fmla="*/ 30746 w 12346893"/>
                <a:gd name="connsiteY180" fmla="*/ 480219 h 812606"/>
                <a:gd name="connsiteX181" fmla="*/ 1 w 12346893"/>
                <a:gd name="connsiteY181" fmla="*/ 541290 h 812606"/>
                <a:gd name="connsiteX182" fmla="*/ 247794 w 12346893"/>
                <a:gd name="connsiteY182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19551 w 12346891"/>
                <a:gd name="connsiteY35" fmla="*/ 296655 h 812606"/>
                <a:gd name="connsiteX36" fmla="*/ 5408612 w 12346891"/>
                <a:gd name="connsiteY36" fmla="*/ 177228 h 812606"/>
                <a:gd name="connsiteX37" fmla="*/ 5372274 w 12346891"/>
                <a:gd name="connsiteY37" fmla="*/ 258677 h 812606"/>
                <a:gd name="connsiteX38" fmla="*/ 5413553 w 12346891"/>
                <a:gd name="connsiteY38" fmla="*/ 229399 h 812606"/>
                <a:gd name="connsiteX39" fmla="*/ 5687126 w 12346891"/>
                <a:gd name="connsiteY39" fmla="*/ 151994 h 812606"/>
                <a:gd name="connsiteX40" fmla="*/ 6057553 w 12346891"/>
                <a:gd name="connsiteY40" fmla="*/ 300590 h 812606"/>
                <a:gd name="connsiteX41" fmla="*/ 6105759 w 12346891"/>
                <a:gd name="connsiteY41" fmla="*/ 347929 h 812606"/>
                <a:gd name="connsiteX42" fmla="*/ 6110073 w 12346891"/>
                <a:gd name="connsiteY42" fmla="*/ 339306 h 812606"/>
                <a:gd name="connsiteX43" fmla="*/ 6119609 w 12346891"/>
                <a:gd name="connsiteY43" fmla="*/ 356970 h 812606"/>
                <a:gd name="connsiteX44" fmla="*/ 6559437 w 12346891"/>
                <a:gd name="connsiteY44" fmla="*/ 644296 h 812606"/>
                <a:gd name="connsiteX45" fmla="*/ 6982500 w 12346891"/>
                <a:gd name="connsiteY45" fmla="*/ 383863 h 812606"/>
                <a:gd name="connsiteX46" fmla="*/ 6982751 w 12346891"/>
                <a:gd name="connsiteY46" fmla="*/ 383454 h 812606"/>
                <a:gd name="connsiteX47" fmla="*/ 6984244 w 12346891"/>
                <a:gd name="connsiteY47" fmla="*/ 380360 h 812606"/>
                <a:gd name="connsiteX48" fmla="*/ 7011030 w 12346891"/>
                <a:gd name="connsiteY48" fmla="*/ 332390 h 812606"/>
                <a:gd name="connsiteX49" fmla="*/ 7024284 w 12346891"/>
                <a:gd name="connsiteY49" fmla="*/ 311755 h 812606"/>
                <a:gd name="connsiteX50" fmla="*/ 7041775 w 12346891"/>
                <a:gd name="connsiteY50" fmla="*/ 271319 h 812606"/>
                <a:gd name="connsiteX51" fmla="*/ 7034083 w 12346891"/>
                <a:gd name="connsiteY51" fmla="*/ 296503 h 812606"/>
                <a:gd name="connsiteX52" fmla="*/ 7040193 w 12346891"/>
                <a:gd name="connsiteY52" fmla="*/ 286991 h 812606"/>
                <a:gd name="connsiteX53" fmla="*/ 7531945 w 12346891"/>
                <a:gd name="connsiteY53" fmla="*/ 1 h 812606"/>
                <a:gd name="connsiteX54" fmla="*/ 7902372 w 12346891"/>
                <a:gd name="connsiteY54" fmla="*/ 148597 h 812606"/>
                <a:gd name="connsiteX55" fmla="*/ 7950578 w 12346891"/>
                <a:gd name="connsiteY55" fmla="*/ 195936 h 812606"/>
                <a:gd name="connsiteX56" fmla="*/ 7954892 w 12346891"/>
                <a:gd name="connsiteY56" fmla="*/ 187312 h 812606"/>
                <a:gd name="connsiteX57" fmla="*/ 7964428 w 12346891"/>
                <a:gd name="connsiteY57" fmla="*/ 204977 h 812606"/>
                <a:gd name="connsiteX58" fmla="*/ 8404256 w 12346891"/>
                <a:gd name="connsiteY58" fmla="*/ 492302 h 812606"/>
                <a:gd name="connsiteX59" fmla="*/ 8669867 w 12346891"/>
                <a:gd name="connsiteY59" fmla="*/ 401515 h 812606"/>
                <a:gd name="connsiteX60" fmla="*/ 8715074 w 12346891"/>
                <a:gd name="connsiteY60" fmla="*/ 363604 h 812606"/>
                <a:gd name="connsiteX61" fmla="*/ 8720648 w 12346891"/>
                <a:gd name="connsiteY61" fmla="*/ 356531 h 812606"/>
                <a:gd name="connsiteX62" fmla="*/ 8754768 w 12346891"/>
                <a:gd name="connsiteY62" fmla="*/ 323702 h 812606"/>
                <a:gd name="connsiteX63" fmla="*/ 8779849 w 12346891"/>
                <a:gd name="connsiteY63" fmla="*/ 296653 h 812606"/>
                <a:gd name="connsiteX64" fmla="*/ 8869084 w 12346891"/>
                <a:gd name="connsiteY64" fmla="*/ 159809 h 812606"/>
                <a:gd name="connsiteX65" fmla="*/ 8886594 w 12346891"/>
                <a:gd name="connsiteY65" fmla="*/ 119325 h 812606"/>
                <a:gd name="connsiteX66" fmla="*/ 8868910 w 12346891"/>
                <a:gd name="connsiteY66" fmla="*/ 177226 h 812606"/>
                <a:gd name="connsiteX67" fmla="*/ 8832571 w 12346891"/>
                <a:gd name="connsiteY67" fmla="*/ 258676 h 812606"/>
                <a:gd name="connsiteX68" fmla="*/ 8873851 w 12346891"/>
                <a:gd name="connsiteY68" fmla="*/ 229399 h 812606"/>
                <a:gd name="connsiteX69" fmla="*/ 9147424 w 12346891"/>
                <a:gd name="connsiteY69" fmla="*/ 151993 h 812606"/>
                <a:gd name="connsiteX70" fmla="*/ 9517851 w 12346891"/>
                <a:gd name="connsiteY70" fmla="*/ 300589 h 812606"/>
                <a:gd name="connsiteX71" fmla="*/ 9566057 w 12346891"/>
                <a:gd name="connsiteY71" fmla="*/ 347928 h 812606"/>
                <a:gd name="connsiteX72" fmla="*/ 9570371 w 12346891"/>
                <a:gd name="connsiteY72" fmla="*/ 339305 h 812606"/>
                <a:gd name="connsiteX73" fmla="*/ 9579906 w 12346891"/>
                <a:gd name="connsiteY73" fmla="*/ 356969 h 812606"/>
                <a:gd name="connsiteX74" fmla="*/ 10019736 w 12346891"/>
                <a:gd name="connsiteY74" fmla="*/ 644295 h 812606"/>
                <a:gd name="connsiteX75" fmla="*/ 10442798 w 12346891"/>
                <a:gd name="connsiteY75" fmla="*/ 383862 h 812606"/>
                <a:gd name="connsiteX76" fmla="*/ 10443050 w 12346891"/>
                <a:gd name="connsiteY76" fmla="*/ 383453 h 812606"/>
                <a:gd name="connsiteX77" fmla="*/ 10444542 w 12346891"/>
                <a:gd name="connsiteY77" fmla="*/ 380359 h 812606"/>
                <a:gd name="connsiteX78" fmla="*/ 10471328 w 12346891"/>
                <a:gd name="connsiteY78" fmla="*/ 332389 h 812606"/>
                <a:gd name="connsiteX79" fmla="*/ 10484583 w 12346891"/>
                <a:gd name="connsiteY79" fmla="*/ 311754 h 812606"/>
                <a:gd name="connsiteX80" fmla="*/ 10502072 w 12346891"/>
                <a:gd name="connsiteY80" fmla="*/ 271318 h 812606"/>
                <a:gd name="connsiteX81" fmla="*/ 10494381 w 12346891"/>
                <a:gd name="connsiteY81" fmla="*/ 296502 h 812606"/>
                <a:gd name="connsiteX82" fmla="*/ 10500491 w 12346891"/>
                <a:gd name="connsiteY82" fmla="*/ 286990 h 812606"/>
                <a:gd name="connsiteX83" fmla="*/ 10992243 w 12346891"/>
                <a:gd name="connsiteY83" fmla="*/ 0 h 812606"/>
                <a:gd name="connsiteX84" fmla="*/ 11362670 w 12346891"/>
                <a:gd name="connsiteY84" fmla="*/ 148596 h 812606"/>
                <a:gd name="connsiteX85" fmla="*/ 11410876 w 12346891"/>
                <a:gd name="connsiteY85" fmla="*/ 195935 h 812606"/>
                <a:gd name="connsiteX86" fmla="*/ 11415190 w 12346891"/>
                <a:gd name="connsiteY86" fmla="*/ 187311 h 812606"/>
                <a:gd name="connsiteX87" fmla="*/ 11424726 w 12346891"/>
                <a:gd name="connsiteY87" fmla="*/ 204976 h 812606"/>
                <a:gd name="connsiteX88" fmla="*/ 11864555 w 12346891"/>
                <a:gd name="connsiteY88" fmla="*/ 492302 h 812606"/>
                <a:gd name="connsiteX89" fmla="*/ 12329382 w 12346891"/>
                <a:gd name="connsiteY89" fmla="*/ 159808 h 812606"/>
                <a:gd name="connsiteX90" fmla="*/ 12346891 w 12346891"/>
                <a:gd name="connsiteY90" fmla="*/ 119324 h 812606"/>
                <a:gd name="connsiteX91" fmla="*/ 12329208 w 12346891"/>
                <a:gd name="connsiteY91" fmla="*/ 177225 h 812606"/>
                <a:gd name="connsiteX92" fmla="*/ 11735542 w 12346891"/>
                <a:gd name="connsiteY92" fmla="*/ 660610 h 812606"/>
                <a:gd name="connsiteX93" fmla="*/ 11365115 w 12346891"/>
                <a:gd name="connsiteY93" fmla="*/ 512014 h 812606"/>
                <a:gd name="connsiteX94" fmla="*/ 11316909 w 12346891"/>
                <a:gd name="connsiteY94" fmla="*/ 464675 h 812606"/>
                <a:gd name="connsiteX95" fmla="*/ 11312594 w 12346891"/>
                <a:gd name="connsiteY95" fmla="*/ 473298 h 812606"/>
                <a:gd name="connsiteX96" fmla="*/ 11303059 w 12346891"/>
                <a:gd name="connsiteY96" fmla="*/ 455634 h 812606"/>
                <a:gd name="connsiteX97" fmla="*/ 10863230 w 12346891"/>
                <a:gd name="connsiteY97" fmla="*/ 168308 h 812606"/>
                <a:gd name="connsiteX98" fmla="*/ 10440168 w 12346891"/>
                <a:gd name="connsiteY98" fmla="*/ 428741 h 812606"/>
                <a:gd name="connsiteX99" fmla="*/ 10439916 w 12346891"/>
                <a:gd name="connsiteY99" fmla="*/ 429150 h 812606"/>
                <a:gd name="connsiteX100" fmla="*/ 10438424 w 12346891"/>
                <a:gd name="connsiteY100" fmla="*/ 432244 h 812606"/>
                <a:gd name="connsiteX101" fmla="*/ 10411637 w 12346891"/>
                <a:gd name="connsiteY101" fmla="*/ 480214 h 812606"/>
                <a:gd name="connsiteX102" fmla="*/ 10398383 w 12346891"/>
                <a:gd name="connsiteY102" fmla="*/ 500849 h 812606"/>
                <a:gd name="connsiteX103" fmla="*/ 10380893 w 12346891"/>
                <a:gd name="connsiteY103" fmla="*/ 541285 h 812606"/>
                <a:gd name="connsiteX104" fmla="*/ 10388584 w 12346891"/>
                <a:gd name="connsiteY104" fmla="*/ 516101 h 812606"/>
                <a:gd name="connsiteX105" fmla="*/ 10382475 w 12346891"/>
                <a:gd name="connsiteY105" fmla="*/ 525613 h 812606"/>
                <a:gd name="connsiteX106" fmla="*/ 9890722 w 12346891"/>
                <a:gd name="connsiteY106" fmla="*/ 812603 h 812606"/>
                <a:gd name="connsiteX107" fmla="*/ 9520295 w 12346891"/>
                <a:gd name="connsiteY107" fmla="*/ 664007 h 812606"/>
                <a:gd name="connsiteX108" fmla="*/ 9472089 w 12346891"/>
                <a:gd name="connsiteY108" fmla="*/ 616668 h 812606"/>
                <a:gd name="connsiteX109" fmla="*/ 9467775 w 12346891"/>
                <a:gd name="connsiteY109" fmla="*/ 625292 h 812606"/>
                <a:gd name="connsiteX110" fmla="*/ 9458240 w 12346891"/>
                <a:gd name="connsiteY110" fmla="*/ 607627 h 812606"/>
                <a:gd name="connsiteX111" fmla="*/ 9018411 w 12346891"/>
                <a:gd name="connsiteY111" fmla="*/ 320302 h 812606"/>
                <a:gd name="connsiteX112" fmla="*/ 8752800 w 12346891"/>
                <a:gd name="connsiteY112" fmla="*/ 411089 h 812606"/>
                <a:gd name="connsiteX113" fmla="*/ 8707593 w 12346891"/>
                <a:gd name="connsiteY113" fmla="*/ 449000 h 812606"/>
                <a:gd name="connsiteX114" fmla="*/ 8702020 w 12346891"/>
                <a:gd name="connsiteY114" fmla="*/ 456073 h 812606"/>
                <a:gd name="connsiteX115" fmla="*/ 8667899 w 12346891"/>
                <a:gd name="connsiteY115" fmla="*/ 488902 h 812606"/>
                <a:gd name="connsiteX116" fmla="*/ 8642818 w 12346891"/>
                <a:gd name="connsiteY116" fmla="*/ 515951 h 812606"/>
                <a:gd name="connsiteX117" fmla="*/ 8553583 w 12346891"/>
                <a:gd name="connsiteY117" fmla="*/ 652795 h 812606"/>
                <a:gd name="connsiteX118" fmla="*/ 8536073 w 12346891"/>
                <a:gd name="connsiteY118" fmla="*/ 693279 h 812606"/>
                <a:gd name="connsiteX119" fmla="*/ 8553757 w 12346891"/>
                <a:gd name="connsiteY119" fmla="*/ 635378 h 812606"/>
                <a:gd name="connsiteX120" fmla="*/ 8590096 w 12346891"/>
                <a:gd name="connsiteY120" fmla="*/ 553928 h 812606"/>
                <a:gd name="connsiteX121" fmla="*/ 8548816 w 12346891"/>
                <a:gd name="connsiteY121" fmla="*/ 583206 h 812606"/>
                <a:gd name="connsiteX122" fmla="*/ 8275244 w 12346891"/>
                <a:gd name="connsiteY122" fmla="*/ 660611 h 812606"/>
                <a:gd name="connsiteX123" fmla="*/ 7904817 w 12346891"/>
                <a:gd name="connsiteY123" fmla="*/ 512015 h 812606"/>
                <a:gd name="connsiteX124" fmla="*/ 7856610 w 12346891"/>
                <a:gd name="connsiteY124" fmla="*/ 464676 h 812606"/>
                <a:gd name="connsiteX125" fmla="*/ 7852297 w 12346891"/>
                <a:gd name="connsiteY125" fmla="*/ 473299 h 812606"/>
                <a:gd name="connsiteX126" fmla="*/ 7842761 w 12346891"/>
                <a:gd name="connsiteY126" fmla="*/ 455635 h 812606"/>
                <a:gd name="connsiteX127" fmla="*/ 7402931 w 12346891"/>
                <a:gd name="connsiteY127" fmla="*/ 168309 h 812606"/>
                <a:gd name="connsiteX128" fmla="*/ 6979869 w 12346891"/>
                <a:gd name="connsiteY128" fmla="*/ 428742 h 812606"/>
                <a:gd name="connsiteX129" fmla="*/ 6979618 w 12346891"/>
                <a:gd name="connsiteY129" fmla="*/ 429151 h 812606"/>
                <a:gd name="connsiteX130" fmla="*/ 6978126 w 12346891"/>
                <a:gd name="connsiteY130" fmla="*/ 432245 h 812606"/>
                <a:gd name="connsiteX131" fmla="*/ 6951340 w 12346891"/>
                <a:gd name="connsiteY131" fmla="*/ 480215 h 812606"/>
                <a:gd name="connsiteX132" fmla="*/ 6938084 w 12346891"/>
                <a:gd name="connsiteY132" fmla="*/ 500850 h 812606"/>
                <a:gd name="connsiteX133" fmla="*/ 6920595 w 12346891"/>
                <a:gd name="connsiteY133" fmla="*/ 541286 h 812606"/>
                <a:gd name="connsiteX134" fmla="*/ 6928286 w 12346891"/>
                <a:gd name="connsiteY134" fmla="*/ 516102 h 812606"/>
                <a:gd name="connsiteX135" fmla="*/ 6922176 w 12346891"/>
                <a:gd name="connsiteY135" fmla="*/ 525614 h 812606"/>
                <a:gd name="connsiteX136" fmla="*/ 6430425 w 12346891"/>
                <a:gd name="connsiteY136" fmla="*/ 812604 h 812606"/>
                <a:gd name="connsiteX137" fmla="*/ 6059997 w 12346891"/>
                <a:gd name="connsiteY137" fmla="*/ 664008 h 812606"/>
                <a:gd name="connsiteX138" fmla="*/ 6011791 w 12346891"/>
                <a:gd name="connsiteY138" fmla="*/ 616669 h 812606"/>
                <a:gd name="connsiteX139" fmla="*/ 6007477 w 12346891"/>
                <a:gd name="connsiteY139" fmla="*/ 625293 h 812606"/>
                <a:gd name="connsiteX140" fmla="*/ 5997942 w 12346891"/>
                <a:gd name="connsiteY140" fmla="*/ 607628 h 812606"/>
                <a:gd name="connsiteX141" fmla="*/ 5558112 w 12346891"/>
                <a:gd name="connsiteY141" fmla="*/ 320302 h 812606"/>
                <a:gd name="connsiteX142" fmla="*/ 5292503 w 12346891"/>
                <a:gd name="connsiteY142" fmla="*/ 411089 h 812606"/>
                <a:gd name="connsiteX143" fmla="*/ 5247298 w 12346891"/>
                <a:gd name="connsiteY143" fmla="*/ 448999 h 812606"/>
                <a:gd name="connsiteX144" fmla="*/ 5241722 w 12346891"/>
                <a:gd name="connsiteY144" fmla="*/ 456075 h 812606"/>
                <a:gd name="connsiteX145" fmla="*/ 5207592 w 12346891"/>
                <a:gd name="connsiteY145" fmla="*/ 488913 h 812606"/>
                <a:gd name="connsiteX146" fmla="*/ 5182520 w 12346891"/>
                <a:gd name="connsiteY146" fmla="*/ 515952 h 812606"/>
                <a:gd name="connsiteX147" fmla="*/ 5129797 w 12346891"/>
                <a:gd name="connsiteY147" fmla="*/ 553930 h 812606"/>
                <a:gd name="connsiteX148" fmla="*/ 5088518 w 12346891"/>
                <a:gd name="connsiteY148" fmla="*/ 583208 h 812606"/>
                <a:gd name="connsiteX149" fmla="*/ 4814946 w 12346891"/>
                <a:gd name="connsiteY149" fmla="*/ 660613 h 812606"/>
                <a:gd name="connsiteX150" fmla="*/ 4444519 w 12346891"/>
                <a:gd name="connsiteY150" fmla="*/ 512017 h 812606"/>
                <a:gd name="connsiteX151" fmla="*/ 4396312 w 12346891"/>
                <a:gd name="connsiteY151" fmla="*/ 464678 h 812606"/>
                <a:gd name="connsiteX152" fmla="*/ 4391999 w 12346891"/>
                <a:gd name="connsiteY152" fmla="*/ 473301 h 812606"/>
                <a:gd name="connsiteX153" fmla="*/ 4382463 w 12346891"/>
                <a:gd name="connsiteY153" fmla="*/ 455637 h 812606"/>
                <a:gd name="connsiteX154" fmla="*/ 3942634 w 12346891"/>
                <a:gd name="connsiteY154" fmla="*/ 168311 h 812606"/>
                <a:gd name="connsiteX155" fmla="*/ 3519572 w 12346891"/>
                <a:gd name="connsiteY155" fmla="*/ 428744 h 812606"/>
                <a:gd name="connsiteX156" fmla="*/ 3491042 w 12346891"/>
                <a:gd name="connsiteY156" fmla="*/ 480217 h 812606"/>
                <a:gd name="connsiteX157" fmla="*/ 3477786 w 12346891"/>
                <a:gd name="connsiteY157" fmla="*/ 500852 h 812606"/>
                <a:gd name="connsiteX158" fmla="*/ 3460297 w 12346891"/>
                <a:gd name="connsiteY158" fmla="*/ 541288 h 812606"/>
                <a:gd name="connsiteX159" fmla="*/ 3467989 w 12346891"/>
                <a:gd name="connsiteY159" fmla="*/ 516104 h 812606"/>
                <a:gd name="connsiteX160" fmla="*/ 3461878 w 12346891"/>
                <a:gd name="connsiteY160" fmla="*/ 525616 h 812606"/>
                <a:gd name="connsiteX161" fmla="*/ 2970127 w 12346891"/>
                <a:gd name="connsiteY161" fmla="*/ 812606 h 812606"/>
                <a:gd name="connsiteX162" fmla="*/ 2599700 w 12346891"/>
                <a:gd name="connsiteY162" fmla="*/ 664010 h 812606"/>
                <a:gd name="connsiteX163" fmla="*/ 2551493 w 12346891"/>
                <a:gd name="connsiteY163" fmla="*/ 616671 h 812606"/>
                <a:gd name="connsiteX164" fmla="*/ 2547180 w 12346891"/>
                <a:gd name="connsiteY164" fmla="*/ 625295 h 812606"/>
                <a:gd name="connsiteX165" fmla="*/ 2537644 w 12346891"/>
                <a:gd name="connsiteY165" fmla="*/ 607630 h 812606"/>
                <a:gd name="connsiteX166" fmla="*/ 2097815 w 12346891"/>
                <a:gd name="connsiteY166" fmla="*/ 320304 h 812606"/>
                <a:gd name="connsiteX167" fmla="*/ 1832205 w 12346891"/>
                <a:gd name="connsiteY167" fmla="*/ 411091 h 812606"/>
                <a:gd name="connsiteX168" fmla="*/ 1722223 w 12346891"/>
                <a:gd name="connsiteY168" fmla="*/ 515954 h 812606"/>
                <a:gd name="connsiteX169" fmla="*/ 1669499 w 12346891"/>
                <a:gd name="connsiteY169" fmla="*/ 553933 h 812606"/>
                <a:gd name="connsiteX170" fmla="*/ 1628221 w 12346891"/>
                <a:gd name="connsiteY170" fmla="*/ 583210 h 812606"/>
                <a:gd name="connsiteX171" fmla="*/ 1354648 w 12346891"/>
                <a:gd name="connsiteY171" fmla="*/ 660615 h 812606"/>
                <a:gd name="connsiteX172" fmla="*/ 984221 w 12346891"/>
                <a:gd name="connsiteY172" fmla="*/ 512019 h 812606"/>
                <a:gd name="connsiteX173" fmla="*/ 936015 w 12346891"/>
                <a:gd name="connsiteY173" fmla="*/ 464680 h 812606"/>
                <a:gd name="connsiteX174" fmla="*/ 931701 w 12346891"/>
                <a:gd name="connsiteY174" fmla="*/ 473303 h 812606"/>
                <a:gd name="connsiteX175" fmla="*/ 922165 w 12346891"/>
                <a:gd name="connsiteY175" fmla="*/ 455639 h 812606"/>
                <a:gd name="connsiteX176" fmla="*/ 482336 w 12346891"/>
                <a:gd name="connsiteY176" fmla="*/ 168313 h 812606"/>
                <a:gd name="connsiteX177" fmla="*/ 59274 w 12346891"/>
                <a:gd name="connsiteY177" fmla="*/ 428746 h 812606"/>
                <a:gd name="connsiteX178" fmla="*/ 59022 w 12346891"/>
                <a:gd name="connsiteY178" fmla="*/ 429155 h 812606"/>
                <a:gd name="connsiteX179" fmla="*/ 30744 w 12346891"/>
                <a:gd name="connsiteY179" fmla="*/ 480219 h 812606"/>
                <a:gd name="connsiteX180" fmla="*/ -1 w 12346891"/>
                <a:gd name="connsiteY180" fmla="*/ 541290 h 812606"/>
                <a:gd name="connsiteX181" fmla="*/ 247792 w 12346891"/>
                <a:gd name="connsiteY181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19553 w 12346893"/>
                <a:gd name="connsiteY35" fmla="*/ 296655 h 812606"/>
                <a:gd name="connsiteX36" fmla="*/ 5408614 w 12346893"/>
                <a:gd name="connsiteY36" fmla="*/ 177228 h 812606"/>
                <a:gd name="connsiteX37" fmla="*/ 5372276 w 12346893"/>
                <a:gd name="connsiteY37" fmla="*/ 258677 h 812606"/>
                <a:gd name="connsiteX38" fmla="*/ 5413555 w 12346893"/>
                <a:gd name="connsiteY38" fmla="*/ 229399 h 812606"/>
                <a:gd name="connsiteX39" fmla="*/ 5687128 w 12346893"/>
                <a:gd name="connsiteY39" fmla="*/ 151994 h 812606"/>
                <a:gd name="connsiteX40" fmla="*/ 6057555 w 12346893"/>
                <a:gd name="connsiteY40" fmla="*/ 300590 h 812606"/>
                <a:gd name="connsiteX41" fmla="*/ 6105761 w 12346893"/>
                <a:gd name="connsiteY41" fmla="*/ 347929 h 812606"/>
                <a:gd name="connsiteX42" fmla="*/ 6110075 w 12346893"/>
                <a:gd name="connsiteY42" fmla="*/ 339306 h 812606"/>
                <a:gd name="connsiteX43" fmla="*/ 6119611 w 12346893"/>
                <a:gd name="connsiteY43" fmla="*/ 356970 h 812606"/>
                <a:gd name="connsiteX44" fmla="*/ 6559439 w 12346893"/>
                <a:gd name="connsiteY44" fmla="*/ 644296 h 812606"/>
                <a:gd name="connsiteX45" fmla="*/ 6982502 w 12346893"/>
                <a:gd name="connsiteY45" fmla="*/ 383863 h 812606"/>
                <a:gd name="connsiteX46" fmla="*/ 6982753 w 12346893"/>
                <a:gd name="connsiteY46" fmla="*/ 383454 h 812606"/>
                <a:gd name="connsiteX47" fmla="*/ 6984246 w 12346893"/>
                <a:gd name="connsiteY47" fmla="*/ 380360 h 812606"/>
                <a:gd name="connsiteX48" fmla="*/ 7011032 w 12346893"/>
                <a:gd name="connsiteY48" fmla="*/ 332390 h 812606"/>
                <a:gd name="connsiteX49" fmla="*/ 7024286 w 12346893"/>
                <a:gd name="connsiteY49" fmla="*/ 311755 h 812606"/>
                <a:gd name="connsiteX50" fmla="*/ 7041777 w 12346893"/>
                <a:gd name="connsiteY50" fmla="*/ 271319 h 812606"/>
                <a:gd name="connsiteX51" fmla="*/ 7034085 w 12346893"/>
                <a:gd name="connsiteY51" fmla="*/ 296503 h 812606"/>
                <a:gd name="connsiteX52" fmla="*/ 7040195 w 12346893"/>
                <a:gd name="connsiteY52" fmla="*/ 286991 h 812606"/>
                <a:gd name="connsiteX53" fmla="*/ 7531947 w 12346893"/>
                <a:gd name="connsiteY53" fmla="*/ 1 h 812606"/>
                <a:gd name="connsiteX54" fmla="*/ 7902374 w 12346893"/>
                <a:gd name="connsiteY54" fmla="*/ 148597 h 812606"/>
                <a:gd name="connsiteX55" fmla="*/ 7950580 w 12346893"/>
                <a:gd name="connsiteY55" fmla="*/ 195936 h 812606"/>
                <a:gd name="connsiteX56" fmla="*/ 7954894 w 12346893"/>
                <a:gd name="connsiteY56" fmla="*/ 187312 h 812606"/>
                <a:gd name="connsiteX57" fmla="*/ 7964430 w 12346893"/>
                <a:gd name="connsiteY57" fmla="*/ 204977 h 812606"/>
                <a:gd name="connsiteX58" fmla="*/ 8404258 w 12346893"/>
                <a:gd name="connsiteY58" fmla="*/ 492302 h 812606"/>
                <a:gd name="connsiteX59" fmla="*/ 8669869 w 12346893"/>
                <a:gd name="connsiteY59" fmla="*/ 401515 h 812606"/>
                <a:gd name="connsiteX60" fmla="*/ 8715076 w 12346893"/>
                <a:gd name="connsiteY60" fmla="*/ 363604 h 812606"/>
                <a:gd name="connsiteX61" fmla="*/ 8720650 w 12346893"/>
                <a:gd name="connsiteY61" fmla="*/ 356531 h 812606"/>
                <a:gd name="connsiteX62" fmla="*/ 8754770 w 12346893"/>
                <a:gd name="connsiteY62" fmla="*/ 323702 h 812606"/>
                <a:gd name="connsiteX63" fmla="*/ 8779851 w 12346893"/>
                <a:gd name="connsiteY63" fmla="*/ 296653 h 812606"/>
                <a:gd name="connsiteX64" fmla="*/ 8869086 w 12346893"/>
                <a:gd name="connsiteY64" fmla="*/ 159809 h 812606"/>
                <a:gd name="connsiteX65" fmla="*/ 8886596 w 12346893"/>
                <a:gd name="connsiteY65" fmla="*/ 119325 h 812606"/>
                <a:gd name="connsiteX66" fmla="*/ 8868912 w 12346893"/>
                <a:gd name="connsiteY66" fmla="*/ 177226 h 812606"/>
                <a:gd name="connsiteX67" fmla="*/ 8832573 w 12346893"/>
                <a:gd name="connsiteY67" fmla="*/ 258676 h 812606"/>
                <a:gd name="connsiteX68" fmla="*/ 8873853 w 12346893"/>
                <a:gd name="connsiteY68" fmla="*/ 229399 h 812606"/>
                <a:gd name="connsiteX69" fmla="*/ 9147426 w 12346893"/>
                <a:gd name="connsiteY69" fmla="*/ 151993 h 812606"/>
                <a:gd name="connsiteX70" fmla="*/ 9517853 w 12346893"/>
                <a:gd name="connsiteY70" fmla="*/ 300589 h 812606"/>
                <a:gd name="connsiteX71" fmla="*/ 9566059 w 12346893"/>
                <a:gd name="connsiteY71" fmla="*/ 347928 h 812606"/>
                <a:gd name="connsiteX72" fmla="*/ 9570373 w 12346893"/>
                <a:gd name="connsiteY72" fmla="*/ 339305 h 812606"/>
                <a:gd name="connsiteX73" fmla="*/ 9579908 w 12346893"/>
                <a:gd name="connsiteY73" fmla="*/ 356969 h 812606"/>
                <a:gd name="connsiteX74" fmla="*/ 10019738 w 12346893"/>
                <a:gd name="connsiteY74" fmla="*/ 644295 h 812606"/>
                <a:gd name="connsiteX75" fmla="*/ 10442800 w 12346893"/>
                <a:gd name="connsiteY75" fmla="*/ 383862 h 812606"/>
                <a:gd name="connsiteX76" fmla="*/ 10443052 w 12346893"/>
                <a:gd name="connsiteY76" fmla="*/ 383453 h 812606"/>
                <a:gd name="connsiteX77" fmla="*/ 10444544 w 12346893"/>
                <a:gd name="connsiteY77" fmla="*/ 380359 h 812606"/>
                <a:gd name="connsiteX78" fmla="*/ 10471330 w 12346893"/>
                <a:gd name="connsiteY78" fmla="*/ 332389 h 812606"/>
                <a:gd name="connsiteX79" fmla="*/ 10484585 w 12346893"/>
                <a:gd name="connsiteY79" fmla="*/ 311754 h 812606"/>
                <a:gd name="connsiteX80" fmla="*/ 10502074 w 12346893"/>
                <a:gd name="connsiteY80" fmla="*/ 271318 h 812606"/>
                <a:gd name="connsiteX81" fmla="*/ 10494383 w 12346893"/>
                <a:gd name="connsiteY81" fmla="*/ 296502 h 812606"/>
                <a:gd name="connsiteX82" fmla="*/ 10500493 w 12346893"/>
                <a:gd name="connsiteY82" fmla="*/ 286990 h 812606"/>
                <a:gd name="connsiteX83" fmla="*/ 10992245 w 12346893"/>
                <a:gd name="connsiteY83" fmla="*/ 0 h 812606"/>
                <a:gd name="connsiteX84" fmla="*/ 11362672 w 12346893"/>
                <a:gd name="connsiteY84" fmla="*/ 148596 h 812606"/>
                <a:gd name="connsiteX85" fmla="*/ 11410878 w 12346893"/>
                <a:gd name="connsiteY85" fmla="*/ 195935 h 812606"/>
                <a:gd name="connsiteX86" fmla="*/ 11415192 w 12346893"/>
                <a:gd name="connsiteY86" fmla="*/ 187311 h 812606"/>
                <a:gd name="connsiteX87" fmla="*/ 11424728 w 12346893"/>
                <a:gd name="connsiteY87" fmla="*/ 204976 h 812606"/>
                <a:gd name="connsiteX88" fmla="*/ 11864557 w 12346893"/>
                <a:gd name="connsiteY88" fmla="*/ 492302 h 812606"/>
                <a:gd name="connsiteX89" fmla="*/ 12329384 w 12346893"/>
                <a:gd name="connsiteY89" fmla="*/ 159808 h 812606"/>
                <a:gd name="connsiteX90" fmla="*/ 12346893 w 12346893"/>
                <a:gd name="connsiteY90" fmla="*/ 119324 h 812606"/>
                <a:gd name="connsiteX91" fmla="*/ 12329210 w 12346893"/>
                <a:gd name="connsiteY91" fmla="*/ 177225 h 812606"/>
                <a:gd name="connsiteX92" fmla="*/ 11735544 w 12346893"/>
                <a:gd name="connsiteY92" fmla="*/ 660610 h 812606"/>
                <a:gd name="connsiteX93" fmla="*/ 11365117 w 12346893"/>
                <a:gd name="connsiteY93" fmla="*/ 512014 h 812606"/>
                <a:gd name="connsiteX94" fmla="*/ 11316911 w 12346893"/>
                <a:gd name="connsiteY94" fmla="*/ 464675 h 812606"/>
                <a:gd name="connsiteX95" fmla="*/ 11312596 w 12346893"/>
                <a:gd name="connsiteY95" fmla="*/ 473298 h 812606"/>
                <a:gd name="connsiteX96" fmla="*/ 11303061 w 12346893"/>
                <a:gd name="connsiteY96" fmla="*/ 455634 h 812606"/>
                <a:gd name="connsiteX97" fmla="*/ 10863232 w 12346893"/>
                <a:gd name="connsiteY97" fmla="*/ 168308 h 812606"/>
                <a:gd name="connsiteX98" fmla="*/ 10440170 w 12346893"/>
                <a:gd name="connsiteY98" fmla="*/ 428741 h 812606"/>
                <a:gd name="connsiteX99" fmla="*/ 10439918 w 12346893"/>
                <a:gd name="connsiteY99" fmla="*/ 429150 h 812606"/>
                <a:gd name="connsiteX100" fmla="*/ 10438426 w 12346893"/>
                <a:gd name="connsiteY100" fmla="*/ 432244 h 812606"/>
                <a:gd name="connsiteX101" fmla="*/ 10411639 w 12346893"/>
                <a:gd name="connsiteY101" fmla="*/ 480214 h 812606"/>
                <a:gd name="connsiteX102" fmla="*/ 10398385 w 12346893"/>
                <a:gd name="connsiteY102" fmla="*/ 500849 h 812606"/>
                <a:gd name="connsiteX103" fmla="*/ 10380895 w 12346893"/>
                <a:gd name="connsiteY103" fmla="*/ 541285 h 812606"/>
                <a:gd name="connsiteX104" fmla="*/ 10388586 w 12346893"/>
                <a:gd name="connsiteY104" fmla="*/ 516101 h 812606"/>
                <a:gd name="connsiteX105" fmla="*/ 10382477 w 12346893"/>
                <a:gd name="connsiteY105" fmla="*/ 525613 h 812606"/>
                <a:gd name="connsiteX106" fmla="*/ 9890724 w 12346893"/>
                <a:gd name="connsiteY106" fmla="*/ 812603 h 812606"/>
                <a:gd name="connsiteX107" fmla="*/ 9520297 w 12346893"/>
                <a:gd name="connsiteY107" fmla="*/ 664007 h 812606"/>
                <a:gd name="connsiteX108" fmla="*/ 9472091 w 12346893"/>
                <a:gd name="connsiteY108" fmla="*/ 616668 h 812606"/>
                <a:gd name="connsiteX109" fmla="*/ 9467777 w 12346893"/>
                <a:gd name="connsiteY109" fmla="*/ 625292 h 812606"/>
                <a:gd name="connsiteX110" fmla="*/ 9458242 w 12346893"/>
                <a:gd name="connsiteY110" fmla="*/ 607627 h 812606"/>
                <a:gd name="connsiteX111" fmla="*/ 9018413 w 12346893"/>
                <a:gd name="connsiteY111" fmla="*/ 320302 h 812606"/>
                <a:gd name="connsiteX112" fmla="*/ 8752802 w 12346893"/>
                <a:gd name="connsiteY112" fmla="*/ 411089 h 812606"/>
                <a:gd name="connsiteX113" fmla="*/ 8707595 w 12346893"/>
                <a:gd name="connsiteY113" fmla="*/ 449000 h 812606"/>
                <a:gd name="connsiteX114" fmla="*/ 8702022 w 12346893"/>
                <a:gd name="connsiteY114" fmla="*/ 456073 h 812606"/>
                <a:gd name="connsiteX115" fmla="*/ 8667901 w 12346893"/>
                <a:gd name="connsiteY115" fmla="*/ 488902 h 812606"/>
                <a:gd name="connsiteX116" fmla="*/ 8642820 w 12346893"/>
                <a:gd name="connsiteY116" fmla="*/ 515951 h 812606"/>
                <a:gd name="connsiteX117" fmla="*/ 8553585 w 12346893"/>
                <a:gd name="connsiteY117" fmla="*/ 652795 h 812606"/>
                <a:gd name="connsiteX118" fmla="*/ 8536075 w 12346893"/>
                <a:gd name="connsiteY118" fmla="*/ 693279 h 812606"/>
                <a:gd name="connsiteX119" fmla="*/ 8553759 w 12346893"/>
                <a:gd name="connsiteY119" fmla="*/ 635378 h 812606"/>
                <a:gd name="connsiteX120" fmla="*/ 8590098 w 12346893"/>
                <a:gd name="connsiteY120" fmla="*/ 553928 h 812606"/>
                <a:gd name="connsiteX121" fmla="*/ 8548818 w 12346893"/>
                <a:gd name="connsiteY121" fmla="*/ 583206 h 812606"/>
                <a:gd name="connsiteX122" fmla="*/ 8275246 w 12346893"/>
                <a:gd name="connsiteY122" fmla="*/ 660611 h 812606"/>
                <a:gd name="connsiteX123" fmla="*/ 7904819 w 12346893"/>
                <a:gd name="connsiteY123" fmla="*/ 512015 h 812606"/>
                <a:gd name="connsiteX124" fmla="*/ 7856612 w 12346893"/>
                <a:gd name="connsiteY124" fmla="*/ 464676 h 812606"/>
                <a:gd name="connsiteX125" fmla="*/ 7852299 w 12346893"/>
                <a:gd name="connsiteY125" fmla="*/ 473299 h 812606"/>
                <a:gd name="connsiteX126" fmla="*/ 7842763 w 12346893"/>
                <a:gd name="connsiteY126" fmla="*/ 455635 h 812606"/>
                <a:gd name="connsiteX127" fmla="*/ 7402933 w 12346893"/>
                <a:gd name="connsiteY127" fmla="*/ 168309 h 812606"/>
                <a:gd name="connsiteX128" fmla="*/ 6979871 w 12346893"/>
                <a:gd name="connsiteY128" fmla="*/ 428742 h 812606"/>
                <a:gd name="connsiteX129" fmla="*/ 6979620 w 12346893"/>
                <a:gd name="connsiteY129" fmla="*/ 429151 h 812606"/>
                <a:gd name="connsiteX130" fmla="*/ 6978128 w 12346893"/>
                <a:gd name="connsiteY130" fmla="*/ 432245 h 812606"/>
                <a:gd name="connsiteX131" fmla="*/ 6951342 w 12346893"/>
                <a:gd name="connsiteY131" fmla="*/ 480215 h 812606"/>
                <a:gd name="connsiteX132" fmla="*/ 6938086 w 12346893"/>
                <a:gd name="connsiteY132" fmla="*/ 500850 h 812606"/>
                <a:gd name="connsiteX133" fmla="*/ 6920597 w 12346893"/>
                <a:gd name="connsiteY133" fmla="*/ 541286 h 812606"/>
                <a:gd name="connsiteX134" fmla="*/ 6928288 w 12346893"/>
                <a:gd name="connsiteY134" fmla="*/ 516102 h 812606"/>
                <a:gd name="connsiteX135" fmla="*/ 6922178 w 12346893"/>
                <a:gd name="connsiteY135" fmla="*/ 525614 h 812606"/>
                <a:gd name="connsiteX136" fmla="*/ 6430427 w 12346893"/>
                <a:gd name="connsiteY136" fmla="*/ 812604 h 812606"/>
                <a:gd name="connsiteX137" fmla="*/ 6059999 w 12346893"/>
                <a:gd name="connsiteY137" fmla="*/ 664008 h 812606"/>
                <a:gd name="connsiteX138" fmla="*/ 6011793 w 12346893"/>
                <a:gd name="connsiteY138" fmla="*/ 616669 h 812606"/>
                <a:gd name="connsiteX139" fmla="*/ 6007479 w 12346893"/>
                <a:gd name="connsiteY139" fmla="*/ 625293 h 812606"/>
                <a:gd name="connsiteX140" fmla="*/ 5997944 w 12346893"/>
                <a:gd name="connsiteY140" fmla="*/ 607628 h 812606"/>
                <a:gd name="connsiteX141" fmla="*/ 5558114 w 12346893"/>
                <a:gd name="connsiteY141" fmla="*/ 320302 h 812606"/>
                <a:gd name="connsiteX142" fmla="*/ 5292505 w 12346893"/>
                <a:gd name="connsiteY142" fmla="*/ 411089 h 812606"/>
                <a:gd name="connsiteX143" fmla="*/ 5247300 w 12346893"/>
                <a:gd name="connsiteY143" fmla="*/ 448999 h 812606"/>
                <a:gd name="connsiteX144" fmla="*/ 5241724 w 12346893"/>
                <a:gd name="connsiteY144" fmla="*/ 456075 h 812606"/>
                <a:gd name="connsiteX145" fmla="*/ 5207594 w 12346893"/>
                <a:gd name="connsiteY145" fmla="*/ 488913 h 812606"/>
                <a:gd name="connsiteX146" fmla="*/ 5182522 w 12346893"/>
                <a:gd name="connsiteY146" fmla="*/ 515952 h 812606"/>
                <a:gd name="connsiteX147" fmla="*/ 5129799 w 12346893"/>
                <a:gd name="connsiteY147" fmla="*/ 553930 h 812606"/>
                <a:gd name="connsiteX148" fmla="*/ 5088520 w 12346893"/>
                <a:gd name="connsiteY148" fmla="*/ 583208 h 812606"/>
                <a:gd name="connsiteX149" fmla="*/ 4814948 w 12346893"/>
                <a:gd name="connsiteY149" fmla="*/ 660613 h 812606"/>
                <a:gd name="connsiteX150" fmla="*/ 4444521 w 12346893"/>
                <a:gd name="connsiteY150" fmla="*/ 512017 h 812606"/>
                <a:gd name="connsiteX151" fmla="*/ 4396314 w 12346893"/>
                <a:gd name="connsiteY151" fmla="*/ 464678 h 812606"/>
                <a:gd name="connsiteX152" fmla="*/ 4392001 w 12346893"/>
                <a:gd name="connsiteY152" fmla="*/ 473301 h 812606"/>
                <a:gd name="connsiteX153" fmla="*/ 4382465 w 12346893"/>
                <a:gd name="connsiteY153" fmla="*/ 455637 h 812606"/>
                <a:gd name="connsiteX154" fmla="*/ 3942636 w 12346893"/>
                <a:gd name="connsiteY154" fmla="*/ 168311 h 812606"/>
                <a:gd name="connsiteX155" fmla="*/ 3519574 w 12346893"/>
                <a:gd name="connsiteY155" fmla="*/ 428744 h 812606"/>
                <a:gd name="connsiteX156" fmla="*/ 3491044 w 12346893"/>
                <a:gd name="connsiteY156" fmla="*/ 480217 h 812606"/>
                <a:gd name="connsiteX157" fmla="*/ 3477788 w 12346893"/>
                <a:gd name="connsiteY157" fmla="*/ 500852 h 812606"/>
                <a:gd name="connsiteX158" fmla="*/ 3467991 w 12346893"/>
                <a:gd name="connsiteY158" fmla="*/ 516104 h 812606"/>
                <a:gd name="connsiteX159" fmla="*/ 3461880 w 12346893"/>
                <a:gd name="connsiteY159" fmla="*/ 525616 h 812606"/>
                <a:gd name="connsiteX160" fmla="*/ 2970129 w 12346893"/>
                <a:gd name="connsiteY160" fmla="*/ 812606 h 812606"/>
                <a:gd name="connsiteX161" fmla="*/ 2599702 w 12346893"/>
                <a:gd name="connsiteY161" fmla="*/ 664010 h 812606"/>
                <a:gd name="connsiteX162" fmla="*/ 2551495 w 12346893"/>
                <a:gd name="connsiteY162" fmla="*/ 616671 h 812606"/>
                <a:gd name="connsiteX163" fmla="*/ 2547182 w 12346893"/>
                <a:gd name="connsiteY163" fmla="*/ 625295 h 812606"/>
                <a:gd name="connsiteX164" fmla="*/ 2537646 w 12346893"/>
                <a:gd name="connsiteY164" fmla="*/ 607630 h 812606"/>
                <a:gd name="connsiteX165" fmla="*/ 2097817 w 12346893"/>
                <a:gd name="connsiteY165" fmla="*/ 320304 h 812606"/>
                <a:gd name="connsiteX166" fmla="*/ 1832207 w 12346893"/>
                <a:gd name="connsiteY166" fmla="*/ 411091 h 812606"/>
                <a:gd name="connsiteX167" fmla="*/ 1722225 w 12346893"/>
                <a:gd name="connsiteY167" fmla="*/ 515954 h 812606"/>
                <a:gd name="connsiteX168" fmla="*/ 1669501 w 12346893"/>
                <a:gd name="connsiteY168" fmla="*/ 553933 h 812606"/>
                <a:gd name="connsiteX169" fmla="*/ 1628223 w 12346893"/>
                <a:gd name="connsiteY169" fmla="*/ 583210 h 812606"/>
                <a:gd name="connsiteX170" fmla="*/ 1354650 w 12346893"/>
                <a:gd name="connsiteY170" fmla="*/ 660615 h 812606"/>
                <a:gd name="connsiteX171" fmla="*/ 984223 w 12346893"/>
                <a:gd name="connsiteY171" fmla="*/ 512019 h 812606"/>
                <a:gd name="connsiteX172" fmla="*/ 936017 w 12346893"/>
                <a:gd name="connsiteY172" fmla="*/ 464680 h 812606"/>
                <a:gd name="connsiteX173" fmla="*/ 931703 w 12346893"/>
                <a:gd name="connsiteY173" fmla="*/ 473303 h 812606"/>
                <a:gd name="connsiteX174" fmla="*/ 922167 w 12346893"/>
                <a:gd name="connsiteY174" fmla="*/ 455639 h 812606"/>
                <a:gd name="connsiteX175" fmla="*/ 482338 w 12346893"/>
                <a:gd name="connsiteY175" fmla="*/ 168313 h 812606"/>
                <a:gd name="connsiteX176" fmla="*/ 59276 w 12346893"/>
                <a:gd name="connsiteY176" fmla="*/ 428746 h 812606"/>
                <a:gd name="connsiteX177" fmla="*/ 59024 w 12346893"/>
                <a:gd name="connsiteY177" fmla="*/ 429155 h 812606"/>
                <a:gd name="connsiteX178" fmla="*/ 30746 w 12346893"/>
                <a:gd name="connsiteY178" fmla="*/ 480219 h 812606"/>
                <a:gd name="connsiteX179" fmla="*/ 1 w 12346893"/>
                <a:gd name="connsiteY179" fmla="*/ 541290 h 812606"/>
                <a:gd name="connsiteX180" fmla="*/ 247794 w 12346893"/>
                <a:gd name="connsiteY180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19551 w 12346891"/>
                <a:gd name="connsiteY35" fmla="*/ 296655 h 812606"/>
                <a:gd name="connsiteX36" fmla="*/ 5408612 w 12346891"/>
                <a:gd name="connsiteY36" fmla="*/ 177228 h 812606"/>
                <a:gd name="connsiteX37" fmla="*/ 5372274 w 12346891"/>
                <a:gd name="connsiteY37" fmla="*/ 258677 h 812606"/>
                <a:gd name="connsiteX38" fmla="*/ 5413553 w 12346891"/>
                <a:gd name="connsiteY38" fmla="*/ 229399 h 812606"/>
                <a:gd name="connsiteX39" fmla="*/ 5687126 w 12346891"/>
                <a:gd name="connsiteY39" fmla="*/ 151994 h 812606"/>
                <a:gd name="connsiteX40" fmla="*/ 6057553 w 12346891"/>
                <a:gd name="connsiteY40" fmla="*/ 300590 h 812606"/>
                <a:gd name="connsiteX41" fmla="*/ 6105759 w 12346891"/>
                <a:gd name="connsiteY41" fmla="*/ 347929 h 812606"/>
                <a:gd name="connsiteX42" fmla="*/ 6110073 w 12346891"/>
                <a:gd name="connsiteY42" fmla="*/ 339306 h 812606"/>
                <a:gd name="connsiteX43" fmla="*/ 6119609 w 12346891"/>
                <a:gd name="connsiteY43" fmla="*/ 356970 h 812606"/>
                <a:gd name="connsiteX44" fmla="*/ 6559437 w 12346891"/>
                <a:gd name="connsiteY44" fmla="*/ 644296 h 812606"/>
                <a:gd name="connsiteX45" fmla="*/ 6982500 w 12346891"/>
                <a:gd name="connsiteY45" fmla="*/ 383863 h 812606"/>
                <a:gd name="connsiteX46" fmla="*/ 6982751 w 12346891"/>
                <a:gd name="connsiteY46" fmla="*/ 383454 h 812606"/>
                <a:gd name="connsiteX47" fmla="*/ 6984244 w 12346891"/>
                <a:gd name="connsiteY47" fmla="*/ 380360 h 812606"/>
                <a:gd name="connsiteX48" fmla="*/ 7011030 w 12346891"/>
                <a:gd name="connsiteY48" fmla="*/ 332390 h 812606"/>
                <a:gd name="connsiteX49" fmla="*/ 7024284 w 12346891"/>
                <a:gd name="connsiteY49" fmla="*/ 311755 h 812606"/>
                <a:gd name="connsiteX50" fmla="*/ 7041775 w 12346891"/>
                <a:gd name="connsiteY50" fmla="*/ 271319 h 812606"/>
                <a:gd name="connsiteX51" fmla="*/ 7034083 w 12346891"/>
                <a:gd name="connsiteY51" fmla="*/ 296503 h 812606"/>
                <a:gd name="connsiteX52" fmla="*/ 7040193 w 12346891"/>
                <a:gd name="connsiteY52" fmla="*/ 286991 h 812606"/>
                <a:gd name="connsiteX53" fmla="*/ 7531945 w 12346891"/>
                <a:gd name="connsiteY53" fmla="*/ 1 h 812606"/>
                <a:gd name="connsiteX54" fmla="*/ 7902372 w 12346891"/>
                <a:gd name="connsiteY54" fmla="*/ 148597 h 812606"/>
                <a:gd name="connsiteX55" fmla="*/ 7950578 w 12346891"/>
                <a:gd name="connsiteY55" fmla="*/ 195936 h 812606"/>
                <a:gd name="connsiteX56" fmla="*/ 7954892 w 12346891"/>
                <a:gd name="connsiteY56" fmla="*/ 187312 h 812606"/>
                <a:gd name="connsiteX57" fmla="*/ 7964428 w 12346891"/>
                <a:gd name="connsiteY57" fmla="*/ 204977 h 812606"/>
                <a:gd name="connsiteX58" fmla="*/ 8404256 w 12346891"/>
                <a:gd name="connsiteY58" fmla="*/ 492302 h 812606"/>
                <a:gd name="connsiteX59" fmla="*/ 8669867 w 12346891"/>
                <a:gd name="connsiteY59" fmla="*/ 401515 h 812606"/>
                <a:gd name="connsiteX60" fmla="*/ 8715074 w 12346891"/>
                <a:gd name="connsiteY60" fmla="*/ 363604 h 812606"/>
                <a:gd name="connsiteX61" fmla="*/ 8720648 w 12346891"/>
                <a:gd name="connsiteY61" fmla="*/ 356531 h 812606"/>
                <a:gd name="connsiteX62" fmla="*/ 8754768 w 12346891"/>
                <a:gd name="connsiteY62" fmla="*/ 323702 h 812606"/>
                <a:gd name="connsiteX63" fmla="*/ 8779849 w 12346891"/>
                <a:gd name="connsiteY63" fmla="*/ 296653 h 812606"/>
                <a:gd name="connsiteX64" fmla="*/ 8869084 w 12346891"/>
                <a:gd name="connsiteY64" fmla="*/ 159809 h 812606"/>
                <a:gd name="connsiteX65" fmla="*/ 8886594 w 12346891"/>
                <a:gd name="connsiteY65" fmla="*/ 119325 h 812606"/>
                <a:gd name="connsiteX66" fmla="*/ 8868910 w 12346891"/>
                <a:gd name="connsiteY66" fmla="*/ 177226 h 812606"/>
                <a:gd name="connsiteX67" fmla="*/ 8832571 w 12346891"/>
                <a:gd name="connsiteY67" fmla="*/ 258676 h 812606"/>
                <a:gd name="connsiteX68" fmla="*/ 8873851 w 12346891"/>
                <a:gd name="connsiteY68" fmla="*/ 229399 h 812606"/>
                <a:gd name="connsiteX69" fmla="*/ 9147424 w 12346891"/>
                <a:gd name="connsiteY69" fmla="*/ 151993 h 812606"/>
                <a:gd name="connsiteX70" fmla="*/ 9517851 w 12346891"/>
                <a:gd name="connsiteY70" fmla="*/ 300589 h 812606"/>
                <a:gd name="connsiteX71" fmla="*/ 9566057 w 12346891"/>
                <a:gd name="connsiteY71" fmla="*/ 347928 h 812606"/>
                <a:gd name="connsiteX72" fmla="*/ 9570371 w 12346891"/>
                <a:gd name="connsiteY72" fmla="*/ 339305 h 812606"/>
                <a:gd name="connsiteX73" fmla="*/ 9579906 w 12346891"/>
                <a:gd name="connsiteY73" fmla="*/ 356969 h 812606"/>
                <a:gd name="connsiteX74" fmla="*/ 10019736 w 12346891"/>
                <a:gd name="connsiteY74" fmla="*/ 644295 h 812606"/>
                <a:gd name="connsiteX75" fmla="*/ 10442798 w 12346891"/>
                <a:gd name="connsiteY75" fmla="*/ 383862 h 812606"/>
                <a:gd name="connsiteX76" fmla="*/ 10443050 w 12346891"/>
                <a:gd name="connsiteY76" fmla="*/ 383453 h 812606"/>
                <a:gd name="connsiteX77" fmla="*/ 10444542 w 12346891"/>
                <a:gd name="connsiteY77" fmla="*/ 380359 h 812606"/>
                <a:gd name="connsiteX78" fmla="*/ 10471328 w 12346891"/>
                <a:gd name="connsiteY78" fmla="*/ 332389 h 812606"/>
                <a:gd name="connsiteX79" fmla="*/ 10484583 w 12346891"/>
                <a:gd name="connsiteY79" fmla="*/ 311754 h 812606"/>
                <a:gd name="connsiteX80" fmla="*/ 10502072 w 12346891"/>
                <a:gd name="connsiteY80" fmla="*/ 271318 h 812606"/>
                <a:gd name="connsiteX81" fmla="*/ 10494381 w 12346891"/>
                <a:gd name="connsiteY81" fmla="*/ 296502 h 812606"/>
                <a:gd name="connsiteX82" fmla="*/ 10500491 w 12346891"/>
                <a:gd name="connsiteY82" fmla="*/ 286990 h 812606"/>
                <a:gd name="connsiteX83" fmla="*/ 10992243 w 12346891"/>
                <a:gd name="connsiteY83" fmla="*/ 0 h 812606"/>
                <a:gd name="connsiteX84" fmla="*/ 11362670 w 12346891"/>
                <a:gd name="connsiteY84" fmla="*/ 148596 h 812606"/>
                <a:gd name="connsiteX85" fmla="*/ 11410876 w 12346891"/>
                <a:gd name="connsiteY85" fmla="*/ 195935 h 812606"/>
                <a:gd name="connsiteX86" fmla="*/ 11415190 w 12346891"/>
                <a:gd name="connsiteY86" fmla="*/ 187311 h 812606"/>
                <a:gd name="connsiteX87" fmla="*/ 11424726 w 12346891"/>
                <a:gd name="connsiteY87" fmla="*/ 204976 h 812606"/>
                <a:gd name="connsiteX88" fmla="*/ 11864555 w 12346891"/>
                <a:gd name="connsiteY88" fmla="*/ 492302 h 812606"/>
                <a:gd name="connsiteX89" fmla="*/ 12329382 w 12346891"/>
                <a:gd name="connsiteY89" fmla="*/ 159808 h 812606"/>
                <a:gd name="connsiteX90" fmla="*/ 12346891 w 12346891"/>
                <a:gd name="connsiteY90" fmla="*/ 119324 h 812606"/>
                <a:gd name="connsiteX91" fmla="*/ 12329208 w 12346891"/>
                <a:gd name="connsiteY91" fmla="*/ 177225 h 812606"/>
                <a:gd name="connsiteX92" fmla="*/ 11735542 w 12346891"/>
                <a:gd name="connsiteY92" fmla="*/ 660610 h 812606"/>
                <a:gd name="connsiteX93" fmla="*/ 11365115 w 12346891"/>
                <a:gd name="connsiteY93" fmla="*/ 512014 h 812606"/>
                <a:gd name="connsiteX94" fmla="*/ 11316909 w 12346891"/>
                <a:gd name="connsiteY94" fmla="*/ 464675 h 812606"/>
                <a:gd name="connsiteX95" fmla="*/ 11312594 w 12346891"/>
                <a:gd name="connsiteY95" fmla="*/ 473298 h 812606"/>
                <a:gd name="connsiteX96" fmla="*/ 11303059 w 12346891"/>
                <a:gd name="connsiteY96" fmla="*/ 455634 h 812606"/>
                <a:gd name="connsiteX97" fmla="*/ 10863230 w 12346891"/>
                <a:gd name="connsiteY97" fmla="*/ 168308 h 812606"/>
                <a:gd name="connsiteX98" fmla="*/ 10440168 w 12346891"/>
                <a:gd name="connsiteY98" fmla="*/ 428741 h 812606"/>
                <a:gd name="connsiteX99" fmla="*/ 10439916 w 12346891"/>
                <a:gd name="connsiteY99" fmla="*/ 429150 h 812606"/>
                <a:gd name="connsiteX100" fmla="*/ 10438424 w 12346891"/>
                <a:gd name="connsiteY100" fmla="*/ 432244 h 812606"/>
                <a:gd name="connsiteX101" fmla="*/ 10411637 w 12346891"/>
                <a:gd name="connsiteY101" fmla="*/ 480214 h 812606"/>
                <a:gd name="connsiteX102" fmla="*/ 10398383 w 12346891"/>
                <a:gd name="connsiteY102" fmla="*/ 500849 h 812606"/>
                <a:gd name="connsiteX103" fmla="*/ 10380893 w 12346891"/>
                <a:gd name="connsiteY103" fmla="*/ 541285 h 812606"/>
                <a:gd name="connsiteX104" fmla="*/ 10388584 w 12346891"/>
                <a:gd name="connsiteY104" fmla="*/ 516101 h 812606"/>
                <a:gd name="connsiteX105" fmla="*/ 10382475 w 12346891"/>
                <a:gd name="connsiteY105" fmla="*/ 525613 h 812606"/>
                <a:gd name="connsiteX106" fmla="*/ 9890722 w 12346891"/>
                <a:gd name="connsiteY106" fmla="*/ 812603 h 812606"/>
                <a:gd name="connsiteX107" fmla="*/ 9520295 w 12346891"/>
                <a:gd name="connsiteY107" fmla="*/ 664007 h 812606"/>
                <a:gd name="connsiteX108" fmla="*/ 9472089 w 12346891"/>
                <a:gd name="connsiteY108" fmla="*/ 616668 h 812606"/>
                <a:gd name="connsiteX109" fmla="*/ 9467775 w 12346891"/>
                <a:gd name="connsiteY109" fmla="*/ 625292 h 812606"/>
                <a:gd name="connsiteX110" fmla="*/ 9458240 w 12346891"/>
                <a:gd name="connsiteY110" fmla="*/ 607627 h 812606"/>
                <a:gd name="connsiteX111" fmla="*/ 9018411 w 12346891"/>
                <a:gd name="connsiteY111" fmla="*/ 320302 h 812606"/>
                <a:gd name="connsiteX112" fmla="*/ 8752800 w 12346891"/>
                <a:gd name="connsiteY112" fmla="*/ 411089 h 812606"/>
                <a:gd name="connsiteX113" fmla="*/ 8707593 w 12346891"/>
                <a:gd name="connsiteY113" fmla="*/ 449000 h 812606"/>
                <a:gd name="connsiteX114" fmla="*/ 8702020 w 12346891"/>
                <a:gd name="connsiteY114" fmla="*/ 456073 h 812606"/>
                <a:gd name="connsiteX115" fmla="*/ 8667899 w 12346891"/>
                <a:gd name="connsiteY115" fmla="*/ 488902 h 812606"/>
                <a:gd name="connsiteX116" fmla="*/ 8642818 w 12346891"/>
                <a:gd name="connsiteY116" fmla="*/ 515951 h 812606"/>
                <a:gd name="connsiteX117" fmla="*/ 8553583 w 12346891"/>
                <a:gd name="connsiteY117" fmla="*/ 652795 h 812606"/>
                <a:gd name="connsiteX118" fmla="*/ 8536073 w 12346891"/>
                <a:gd name="connsiteY118" fmla="*/ 693279 h 812606"/>
                <a:gd name="connsiteX119" fmla="*/ 8553757 w 12346891"/>
                <a:gd name="connsiteY119" fmla="*/ 635378 h 812606"/>
                <a:gd name="connsiteX120" fmla="*/ 8590096 w 12346891"/>
                <a:gd name="connsiteY120" fmla="*/ 553928 h 812606"/>
                <a:gd name="connsiteX121" fmla="*/ 8548816 w 12346891"/>
                <a:gd name="connsiteY121" fmla="*/ 583206 h 812606"/>
                <a:gd name="connsiteX122" fmla="*/ 8275244 w 12346891"/>
                <a:gd name="connsiteY122" fmla="*/ 660611 h 812606"/>
                <a:gd name="connsiteX123" fmla="*/ 7904817 w 12346891"/>
                <a:gd name="connsiteY123" fmla="*/ 512015 h 812606"/>
                <a:gd name="connsiteX124" fmla="*/ 7856610 w 12346891"/>
                <a:gd name="connsiteY124" fmla="*/ 464676 h 812606"/>
                <a:gd name="connsiteX125" fmla="*/ 7852297 w 12346891"/>
                <a:gd name="connsiteY125" fmla="*/ 473299 h 812606"/>
                <a:gd name="connsiteX126" fmla="*/ 7842761 w 12346891"/>
                <a:gd name="connsiteY126" fmla="*/ 455635 h 812606"/>
                <a:gd name="connsiteX127" fmla="*/ 7402931 w 12346891"/>
                <a:gd name="connsiteY127" fmla="*/ 168309 h 812606"/>
                <a:gd name="connsiteX128" fmla="*/ 6979869 w 12346891"/>
                <a:gd name="connsiteY128" fmla="*/ 428742 h 812606"/>
                <a:gd name="connsiteX129" fmla="*/ 6979618 w 12346891"/>
                <a:gd name="connsiteY129" fmla="*/ 429151 h 812606"/>
                <a:gd name="connsiteX130" fmla="*/ 6978126 w 12346891"/>
                <a:gd name="connsiteY130" fmla="*/ 432245 h 812606"/>
                <a:gd name="connsiteX131" fmla="*/ 6951340 w 12346891"/>
                <a:gd name="connsiteY131" fmla="*/ 480215 h 812606"/>
                <a:gd name="connsiteX132" fmla="*/ 6938084 w 12346891"/>
                <a:gd name="connsiteY132" fmla="*/ 500850 h 812606"/>
                <a:gd name="connsiteX133" fmla="*/ 6920595 w 12346891"/>
                <a:gd name="connsiteY133" fmla="*/ 541286 h 812606"/>
                <a:gd name="connsiteX134" fmla="*/ 6928286 w 12346891"/>
                <a:gd name="connsiteY134" fmla="*/ 516102 h 812606"/>
                <a:gd name="connsiteX135" fmla="*/ 6922176 w 12346891"/>
                <a:gd name="connsiteY135" fmla="*/ 525614 h 812606"/>
                <a:gd name="connsiteX136" fmla="*/ 6430425 w 12346891"/>
                <a:gd name="connsiteY136" fmla="*/ 812604 h 812606"/>
                <a:gd name="connsiteX137" fmla="*/ 6059997 w 12346891"/>
                <a:gd name="connsiteY137" fmla="*/ 664008 h 812606"/>
                <a:gd name="connsiteX138" fmla="*/ 6011791 w 12346891"/>
                <a:gd name="connsiteY138" fmla="*/ 616669 h 812606"/>
                <a:gd name="connsiteX139" fmla="*/ 6007477 w 12346891"/>
                <a:gd name="connsiteY139" fmla="*/ 625293 h 812606"/>
                <a:gd name="connsiteX140" fmla="*/ 5997942 w 12346891"/>
                <a:gd name="connsiteY140" fmla="*/ 607628 h 812606"/>
                <a:gd name="connsiteX141" fmla="*/ 5558112 w 12346891"/>
                <a:gd name="connsiteY141" fmla="*/ 320302 h 812606"/>
                <a:gd name="connsiteX142" fmla="*/ 5292503 w 12346891"/>
                <a:gd name="connsiteY142" fmla="*/ 411089 h 812606"/>
                <a:gd name="connsiteX143" fmla="*/ 5247298 w 12346891"/>
                <a:gd name="connsiteY143" fmla="*/ 448999 h 812606"/>
                <a:gd name="connsiteX144" fmla="*/ 5241722 w 12346891"/>
                <a:gd name="connsiteY144" fmla="*/ 456075 h 812606"/>
                <a:gd name="connsiteX145" fmla="*/ 5207592 w 12346891"/>
                <a:gd name="connsiteY145" fmla="*/ 488913 h 812606"/>
                <a:gd name="connsiteX146" fmla="*/ 5182520 w 12346891"/>
                <a:gd name="connsiteY146" fmla="*/ 515952 h 812606"/>
                <a:gd name="connsiteX147" fmla="*/ 5129797 w 12346891"/>
                <a:gd name="connsiteY147" fmla="*/ 553930 h 812606"/>
                <a:gd name="connsiteX148" fmla="*/ 5088518 w 12346891"/>
                <a:gd name="connsiteY148" fmla="*/ 583208 h 812606"/>
                <a:gd name="connsiteX149" fmla="*/ 4814946 w 12346891"/>
                <a:gd name="connsiteY149" fmla="*/ 660613 h 812606"/>
                <a:gd name="connsiteX150" fmla="*/ 4444519 w 12346891"/>
                <a:gd name="connsiteY150" fmla="*/ 512017 h 812606"/>
                <a:gd name="connsiteX151" fmla="*/ 4396312 w 12346891"/>
                <a:gd name="connsiteY151" fmla="*/ 464678 h 812606"/>
                <a:gd name="connsiteX152" fmla="*/ 4391999 w 12346891"/>
                <a:gd name="connsiteY152" fmla="*/ 473301 h 812606"/>
                <a:gd name="connsiteX153" fmla="*/ 4382463 w 12346891"/>
                <a:gd name="connsiteY153" fmla="*/ 455637 h 812606"/>
                <a:gd name="connsiteX154" fmla="*/ 3942634 w 12346891"/>
                <a:gd name="connsiteY154" fmla="*/ 168311 h 812606"/>
                <a:gd name="connsiteX155" fmla="*/ 3519572 w 12346891"/>
                <a:gd name="connsiteY155" fmla="*/ 428744 h 812606"/>
                <a:gd name="connsiteX156" fmla="*/ 3477786 w 12346891"/>
                <a:gd name="connsiteY156" fmla="*/ 500852 h 812606"/>
                <a:gd name="connsiteX157" fmla="*/ 3467989 w 12346891"/>
                <a:gd name="connsiteY157" fmla="*/ 516104 h 812606"/>
                <a:gd name="connsiteX158" fmla="*/ 3461878 w 12346891"/>
                <a:gd name="connsiteY158" fmla="*/ 525616 h 812606"/>
                <a:gd name="connsiteX159" fmla="*/ 2970127 w 12346891"/>
                <a:gd name="connsiteY159" fmla="*/ 812606 h 812606"/>
                <a:gd name="connsiteX160" fmla="*/ 2599700 w 12346891"/>
                <a:gd name="connsiteY160" fmla="*/ 664010 h 812606"/>
                <a:gd name="connsiteX161" fmla="*/ 2551493 w 12346891"/>
                <a:gd name="connsiteY161" fmla="*/ 616671 h 812606"/>
                <a:gd name="connsiteX162" fmla="*/ 2547180 w 12346891"/>
                <a:gd name="connsiteY162" fmla="*/ 625295 h 812606"/>
                <a:gd name="connsiteX163" fmla="*/ 2537644 w 12346891"/>
                <a:gd name="connsiteY163" fmla="*/ 607630 h 812606"/>
                <a:gd name="connsiteX164" fmla="*/ 2097815 w 12346891"/>
                <a:gd name="connsiteY164" fmla="*/ 320304 h 812606"/>
                <a:gd name="connsiteX165" fmla="*/ 1832205 w 12346891"/>
                <a:gd name="connsiteY165" fmla="*/ 411091 h 812606"/>
                <a:gd name="connsiteX166" fmla="*/ 1722223 w 12346891"/>
                <a:gd name="connsiteY166" fmla="*/ 515954 h 812606"/>
                <a:gd name="connsiteX167" fmla="*/ 1669499 w 12346891"/>
                <a:gd name="connsiteY167" fmla="*/ 553933 h 812606"/>
                <a:gd name="connsiteX168" fmla="*/ 1628221 w 12346891"/>
                <a:gd name="connsiteY168" fmla="*/ 583210 h 812606"/>
                <a:gd name="connsiteX169" fmla="*/ 1354648 w 12346891"/>
                <a:gd name="connsiteY169" fmla="*/ 660615 h 812606"/>
                <a:gd name="connsiteX170" fmla="*/ 984221 w 12346891"/>
                <a:gd name="connsiteY170" fmla="*/ 512019 h 812606"/>
                <a:gd name="connsiteX171" fmla="*/ 936015 w 12346891"/>
                <a:gd name="connsiteY171" fmla="*/ 464680 h 812606"/>
                <a:gd name="connsiteX172" fmla="*/ 931701 w 12346891"/>
                <a:gd name="connsiteY172" fmla="*/ 473303 h 812606"/>
                <a:gd name="connsiteX173" fmla="*/ 922165 w 12346891"/>
                <a:gd name="connsiteY173" fmla="*/ 455639 h 812606"/>
                <a:gd name="connsiteX174" fmla="*/ 482336 w 12346891"/>
                <a:gd name="connsiteY174" fmla="*/ 168313 h 812606"/>
                <a:gd name="connsiteX175" fmla="*/ 59274 w 12346891"/>
                <a:gd name="connsiteY175" fmla="*/ 428746 h 812606"/>
                <a:gd name="connsiteX176" fmla="*/ 59022 w 12346891"/>
                <a:gd name="connsiteY176" fmla="*/ 429155 h 812606"/>
                <a:gd name="connsiteX177" fmla="*/ 30744 w 12346891"/>
                <a:gd name="connsiteY177" fmla="*/ 480219 h 812606"/>
                <a:gd name="connsiteX178" fmla="*/ -1 w 12346891"/>
                <a:gd name="connsiteY178" fmla="*/ 541290 h 812606"/>
                <a:gd name="connsiteX179" fmla="*/ 247792 w 12346891"/>
                <a:gd name="connsiteY179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19553 w 12346893"/>
                <a:gd name="connsiteY35" fmla="*/ 296655 h 812606"/>
                <a:gd name="connsiteX36" fmla="*/ 5408614 w 12346893"/>
                <a:gd name="connsiteY36" fmla="*/ 177228 h 812606"/>
                <a:gd name="connsiteX37" fmla="*/ 5372276 w 12346893"/>
                <a:gd name="connsiteY37" fmla="*/ 258677 h 812606"/>
                <a:gd name="connsiteX38" fmla="*/ 5413555 w 12346893"/>
                <a:gd name="connsiteY38" fmla="*/ 229399 h 812606"/>
                <a:gd name="connsiteX39" fmla="*/ 5687128 w 12346893"/>
                <a:gd name="connsiteY39" fmla="*/ 151994 h 812606"/>
                <a:gd name="connsiteX40" fmla="*/ 6057555 w 12346893"/>
                <a:gd name="connsiteY40" fmla="*/ 300590 h 812606"/>
                <a:gd name="connsiteX41" fmla="*/ 6105761 w 12346893"/>
                <a:gd name="connsiteY41" fmla="*/ 347929 h 812606"/>
                <a:gd name="connsiteX42" fmla="*/ 6110075 w 12346893"/>
                <a:gd name="connsiteY42" fmla="*/ 339306 h 812606"/>
                <a:gd name="connsiteX43" fmla="*/ 6119611 w 12346893"/>
                <a:gd name="connsiteY43" fmla="*/ 356970 h 812606"/>
                <a:gd name="connsiteX44" fmla="*/ 6559439 w 12346893"/>
                <a:gd name="connsiteY44" fmla="*/ 644296 h 812606"/>
                <a:gd name="connsiteX45" fmla="*/ 6982502 w 12346893"/>
                <a:gd name="connsiteY45" fmla="*/ 383863 h 812606"/>
                <a:gd name="connsiteX46" fmla="*/ 6982753 w 12346893"/>
                <a:gd name="connsiteY46" fmla="*/ 383454 h 812606"/>
                <a:gd name="connsiteX47" fmla="*/ 6984246 w 12346893"/>
                <a:gd name="connsiteY47" fmla="*/ 380360 h 812606"/>
                <a:gd name="connsiteX48" fmla="*/ 7011032 w 12346893"/>
                <a:gd name="connsiteY48" fmla="*/ 332390 h 812606"/>
                <a:gd name="connsiteX49" fmla="*/ 7024286 w 12346893"/>
                <a:gd name="connsiteY49" fmla="*/ 311755 h 812606"/>
                <a:gd name="connsiteX50" fmla="*/ 7041777 w 12346893"/>
                <a:gd name="connsiteY50" fmla="*/ 271319 h 812606"/>
                <a:gd name="connsiteX51" fmla="*/ 7034085 w 12346893"/>
                <a:gd name="connsiteY51" fmla="*/ 296503 h 812606"/>
                <a:gd name="connsiteX52" fmla="*/ 7040195 w 12346893"/>
                <a:gd name="connsiteY52" fmla="*/ 286991 h 812606"/>
                <a:gd name="connsiteX53" fmla="*/ 7531947 w 12346893"/>
                <a:gd name="connsiteY53" fmla="*/ 1 h 812606"/>
                <a:gd name="connsiteX54" fmla="*/ 7902374 w 12346893"/>
                <a:gd name="connsiteY54" fmla="*/ 148597 h 812606"/>
                <a:gd name="connsiteX55" fmla="*/ 7950580 w 12346893"/>
                <a:gd name="connsiteY55" fmla="*/ 195936 h 812606"/>
                <a:gd name="connsiteX56" fmla="*/ 7954894 w 12346893"/>
                <a:gd name="connsiteY56" fmla="*/ 187312 h 812606"/>
                <a:gd name="connsiteX57" fmla="*/ 7964430 w 12346893"/>
                <a:gd name="connsiteY57" fmla="*/ 204977 h 812606"/>
                <a:gd name="connsiteX58" fmla="*/ 8404258 w 12346893"/>
                <a:gd name="connsiteY58" fmla="*/ 492302 h 812606"/>
                <a:gd name="connsiteX59" fmla="*/ 8669869 w 12346893"/>
                <a:gd name="connsiteY59" fmla="*/ 401515 h 812606"/>
                <a:gd name="connsiteX60" fmla="*/ 8715076 w 12346893"/>
                <a:gd name="connsiteY60" fmla="*/ 363604 h 812606"/>
                <a:gd name="connsiteX61" fmla="*/ 8720650 w 12346893"/>
                <a:gd name="connsiteY61" fmla="*/ 356531 h 812606"/>
                <a:gd name="connsiteX62" fmla="*/ 8754770 w 12346893"/>
                <a:gd name="connsiteY62" fmla="*/ 323702 h 812606"/>
                <a:gd name="connsiteX63" fmla="*/ 8779851 w 12346893"/>
                <a:gd name="connsiteY63" fmla="*/ 296653 h 812606"/>
                <a:gd name="connsiteX64" fmla="*/ 8869086 w 12346893"/>
                <a:gd name="connsiteY64" fmla="*/ 159809 h 812606"/>
                <a:gd name="connsiteX65" fmla="*/ 8886596 w 12346893"/>
                <a:gd name="connsiteY65" fmla="*/ 119325 h 812606"/>
                <a:gd name="connsiteX66" fmla="*/ 8868912 w 12346893"/>
                <a:gd name="connsiteY66" fmla="*/ 177226 h 812606"/>
                <a:gd name="connsiteX67" fmla="*/ 8832573 w 12346893"/>
                <a:gd name="connsiteY67" fmla="*/ 258676 h 812606"/>
                <a:gd name="connsiteX68" fmla="*/ 8873853 w 12346893"/>
                <a:gd name="connsiteY68" fmla="*/ 229399 h 812606"/>
                <a:gd name="connsiteX69" fmla="*/ 9147426 w 12346893"/>
                <a:gd name="connsiteY69" fmla="*/ 151993 h 812606"/>
                <a:gd name="connsiteX70" fmla="*/ 9517853 w 12346893"/>
                <a:gd name="connsiteY70" fmla="*/ 300589 h 812606"/>
                <a:gd name="connsiteX71" fmla="*/ 9566059 w 12346893"/>
                <a:gd name="connsiteY71" fmla="*/ 347928 h 812606"/>
                <a:gd name="connsiteX72" fmla="*/ 9570373 w 12346893"/>
                <a:gd name="connsiteY72" fmla="*/ 339305 h 812606"/>
                <a:gd name="connsiteX73" fmla="*/ 9579908 w 12346893"/>
                <a:gd name="connsiteY73" fmla="*/ 356969 h 812606"/>
                <a:gd name="connsiteX74" fmla="*/ 10019738 w 12346893"/>
                <a:gd name="connsiteY74" fmla="*/ 644295 h 812606"/>
                <a:gd name="connsiteX75" fmla="*/ 10442800 w 12346893"/>
                <a:gd name="connsiteY75" fmla="*/ 383862 h 812606"/>
                <a:gd name="connsiteX76" fmla="*/ 10443052 w 12346893"/>
                <a:gd name="connsiteY76" fmla="*/ 383453 h 812606"/>
                <a:gd name="connsiteX77" fmla="*/ 10444544 w 12346893"/>
                <a:gd name="connsiteY77" fmla="*/ 380359 h 812606"/>
                <a:gd name="connsiteX78" fmla="*/ 10471330 w 12346893"/>
                <a:gd name="connsiteY78" fmla="*/ 332389 h 812606"/>
                <a:gd name="connsiteX79" fmla="*/ 10484585 w 12346893"/>
                <a:gd name="connsiteY79" fmla="*/ 311754 h 812606"/>
                <a:gd name="connsiteX80" fmla="*/ 10502074 w 12346893"/>
                <a:gd name="connsiteY80" fmla="*/ 271318 h 812606"/>
                <a:gd name="connsiteX81" fmla="*/ 10494383 w 12346893"/>
                <a:gd name="connsiteY81" fmla="*/ 296502 h 812606"/>
                <a:gd name="connsiteX82" fmla="*/ 10500493 w 12346893"/>
                <a:gd name="connsiteY82" fmla="*/ 286990 h 812606"/>
                <a:gd name="connsiteX83" fmla="*/ 10992245 w 12346893"/>
                <a:gd name="connsiteY83" fmla="*/ 0 h 812606"/>
                <a:gd name="connsiteX84" fmla="*/ 11362672 w 12346893"/>
                <a:gd name="connsiteY84" fmla="*/ 148596 h 812606"/>
                <a:gd name="connsiteX85" fmla="*/ 11410878 w 12346893"/>
                <a:gd name="connsiteY85" fmla="*/ 195935 h 812606"/>
                <a:gd name="connsiteX86" fmla="*/ 11415192 w 12346893"/>
                <a:gd name="connsiteY86" fmla="*/ 187311 h 812606"/>
                <a:gd name="connsiteX87" fmla="*/ 11424728 w 12346893"/>
                <a:gd name="connsiteY87" fmla="*/ 204976 h 812606"/>
                <a:gd name="connsiteX88" fmla="*/ 11864557 w 12346893"/>
                <a:gd name="connsiteY88" fmla="*/ 492302 h 812606"/>
                <a:gd name="connsiteX89" fmla="*/ 12329384 w 12346893"/>
                <a:gd name="connsiteY89" fmla="*/ 159808 h 812606"/>
                <a:gd name="connsiteX90" fmla="*/ 12346893 w 12346893"/>
                <a:gd name="connsiteY90" fmla="*/ 119324 h 812606"/>
                <a:gd name="connsiteX91" fmla="*/ 12329210 w 12346893"/>
                <a:gd name="connsiteY91" fmla="*/ 177225 h 812606"/>
                <a:gd name="connsiteX92" fmla="*/ 11735544 w 12346893"/>
                <a:gd name="connsiteY92" fmla="*/ 660610 h 812606"/>
                <a:gd name="connsiteX93" fmla="*/ 11365117 w 12346893"/>
                <a:gd name="connsiteY93" fmla="*/ 512014 h 812606"/>
                <a:gd name="connsiteX94" fmla="*/ 11316911 w 12346893"/>
                <a:gd name="connsiteY94" fmla="*/ 464675 h 812606"/>
                <a:gd name="connsiteX95" fmla="*/ 11312596 w 12346893"/>
                <a:gd name="connsiteY95" fmla="*/ 473298 h 812606"/>
                <a:gd name="connsiteX96" fmla="*/ 11303061 w 12346893"/>
                <a:gd name="connsiteY96" fmla="*/ 455634 h 812606"/>
                <a:gd name="connsiteX97" fmla="*/ 10863232 w 12346893"/>
                <a:gd name="connsiteY97" fmla="*/ 168308 h 812606"/>
                <a:gd name="connsiteX98" fmla="*/ 10440170 w 12346893"/>
                <a:gd name="connsiteY98" fmla="*/ 428741 h 812606"/>
                <a:gd name="connsiteX99" fmla="*/ 10439918 w 12346893"/>
                <a:gd name="connsiteY99" fmla="*/ 429150 h 812606"/>
                <a:gd name="connsiteX100" fmla="*/ 10438426 w 12346893"/>
                <a:gd name="connsiteY100" fmla="*/ 432244 h 812606"/>
                <a:gd name="connsiteX101" fmla="*/ 10411639 w 12346893"/>
                <a:gd name="connsiteY101" fmla="*/ 480214 h 812606"/>
                <a:gd name="connsiteX102" fmla="*/ 10398385 w 12346893"/>
                <a:gd name="connsiteY102" fmla="*/ 500849 h 812606"/>
                <a:gd name="connsiteX103" fmla="*/ 10380895 w 12346893"/>
                <a:gd name="connsiteY103" fmla="*/ 541285 h 812606"/>
                <a:gd name="connsiteX104" fmla="*/ 10388586 w 12346893"/>
                <a:gd name="connsiteY104" fmla="*/ 516101 h 812606"/>
                <a:gd name="connsiteX105" fmla="*/ 10382477 w 12346893"/>
                <a:gd name="connsiteY105" fmla="*/ 525613 h 812606"/>
                <a:gd name="connsiteX106" fmla="*/ 9890724 w 12346893"/>
                <a:gd name="connsiteY106" fmla="*/ 812603 h 812606"/>
                <a:gd name="connsiteX107" fmla="*/ 9520297 w 12346893"/>
                <a:gd name="connsiteY107" fmla="*/ 664007 h 812606"/>
                <a:gd name="connsiteX108" fmla="*/ 9472091 w 12346893"/>
                <a:gd name="connsiteY108" fmla="*/ 616668 h 812606"/>
                <a:gd name="connsiteX109" fmla="*/ 9467777 w 12346893"/>
                <a:gd name="connsiteY109" fmla="*/ 625292 h 812606"/>
                <a:gd name="connsiteX110" fmla="*/ 9458242 w 12346893"/>
                <a:gd name="connsiteY110" fmla="*/ 607627 h 812606"/>
                <a:gd name="connsiteX111" fmla="*/ 9018413 w 12346893"/>
                <a:gd name="connsiteY111" fmla="*/ 320302 h 812606"/>
                <a:gd name="connsiteX112" fmla="*/ 8752802 w 12346893"/>
                <a:gd name="connsiteY112" fmla="*/ 411089 h 812606"/>
                <a:gd name="connsiteX113" fmla="*/ 8707595 w 12346893"/>
                <a:gd name="connsiteY113" fmla="*/ 449000 h 812606"/>
                <a:gd name="connsiteX114" fmla="*/ 8702022 w 12346893"/>
                <a:gd name="connsiteY114" fmla="*/ 456073 h 812606"/>
                <a:gd name="connsiteX115" fmla="*/ 8667901 w 12346893"/>
                <a:gd name="connsiteY115" fmla="*/ 488902 h 812606"/>
                <a:gd name="connsiteX116" fmla="*/ 8642820 w 12346893"/>
                <a:gd name="connsiteY116" fmla="*/ 515951 h 812606"/>
                <a:gd name="connsiteX117" fmla="*/ 8553585 w 12346893"/>
                <a:gd name="connsiteY117" fmla="*/ 652795 h 812606"/>
                <a:gd name="connsiteX118" fmla="*/ 8536075 w 12346893"/>
                <a:gd name="connsiteY118" fmla="*/ 693279 h 812606"/>
                <a:gd name="connsiteX119" fmla="*/ 8553759 w 12346893"/>
                <a:gd name="connsiteY119" fmla="*/ 635378 h 812606"/>
                <a:gd name="connsiteX120" fmla="*/ 8590098 w 12346893"/>
                <a:gd name="connsiteY120" fmla="*/ 553928 h 812606"/>
                <a:gd name="connsiteX121" fmla="*/ 8548818 w 12346893"/>
                <a:gd name="connsiteY121" fmla="*/ 583206 h 812606"/>
                <a:gd name="connsiteX122" fmla="*/ 8275246 w 12346893"/>
                <a:gd name="connsiteY122" fmla="*/ 660611 h 812606"/>
                <a:gd name="connsiteX123" fmla="*/ 7904819 w 12346893"/>
                <a:gd name="connsiteY123" fmla="*/ 512015 h 812606"/>
                <a:gd name="connsiteX124" fmla="*/ 7856612 w 12346893"/>
                <a:gd name="connsiteY124" fmla="*/ 464676 h 812606"/>
                <a:gd name="connsiteX125" fmla="*/ 7852299 w 12346893"/>
                <a:gd name="connsiteY125" fmla="*/ 473299 h 812606"/>
                <a:gd name="connsiteX126" fmla="*/ 7842763 w 12346893"/>
                <a:gd name="connsiteY126" fmla="*/ 455635 h 812606"/>
                <a:gd name="connsiteX127" fmla="*/ 7402933 w 12346893"/>
                <a:gd name="connsiteY127" fmla="*/ 168309 h 812606"/>
                <a:gd name="connsiteX128" fmla="*/ 6979871 w 12346893"/>
                <a:gd name="connsiteY128" fmla="*/ 428742 h 812606"/>
                <a:gd name="connsiteX129" fmla="*/ 6979620 w 12346893"/>
                <a:gd name="connsiteY129" fmla="*/ 429151 h 812606"/>
                <a:gd name="connsiteX130" fmla="*/ 6978128 w 12346893"/>
                <a:gd name="connsiteY130" fmla="*/ 432245 h 812606"/>
                <a:gd name="connsiteX131" fmla="*/ 6951342 w 12346893"/>
                <a:gd name="connsiteY131" fmla="*/ 480215 h 812606"/>
                <a:gd name="connsiteX132" fmla="*/ 6938086 w 12346893"/>
                <a:gd name="connsiteY132" fmla="*/ 500850 h 812606"/>
                <a:gd name="connsiteX133" fmla="*/ 6920597 w 12346893"/>
                <a:gd name="connsiteY133" fmla="*/ 541286 h 812606"/>
                <a:gd name="connsiteX134" fmla="*/ 6928288 w 12346893"/>
                <a:gd name="connsiteY134" fmla="*/ 516102 h 812606"/>
                <a:gd name="connsiteX135" fmla="*/ 6922178 w 12346893"/>
                <a:gd name="connsiteY135" fmla="*/ 525614 h 812606"/>
                <a:gd name="connsiteX136" fmla="*/ 6430427 w 12346893"/>
                <a:gd name="connsiteY136" fmla="*/ 812604 h 812606"/>
                <a:gd name="connsiteX137" fmla="*/ 6059999 w 12346893"/>
                <a:gd name="connsiteY137" fmla="*/ 664008 h 812606"/>
                <a:gd name="connsiteX138" fmla="*/ 6011793 w 12346893"/>
                <a:gd name="connsiteY138" fmla="*/ 616669 h 812606"/>
                <a:gd name="connsiteX139" fmla="*/ 6007479 w 12346893"/>
                <a:gd name="connsiteY139" fmla="*/ 625293 h 812606"/>
                <a:gd name="connsiteX140" fmla="*/ 5997944 w 12346893"/>
                <a:gd name="connsiteY140" fmla="*/ 607628 h 812606"/>
                <a:gd name="connsiteX141" fmla="*/ 5558114 w 12346893"/>
                <a:gd name="connsiteY141" fmla="*/ 320302 h 812606"/>
                <a:gd name="connsiteX142" fmla="*/ 5292505 w 12346893"/>
                <a:gd name="connsiteY142" fmla="*/ 411089 h 812606"/>
                <a:gd name="connsiteX143" fmla="*/ 5247300 w 12346893"/>
                <a:gd name="connsiteY143" fmla="*/ 448999 h 812606"/>
                <a:gd name="connsiteX144" fmla="*/ 5241724 w 12346893"/>
                <a:gd name="connsiteY144" fmla="*/ 456075 h 812606"/>
                <a:gd name="connsiteX145" fmla="*/ 5207594 w 12346893"/>
                <a:gd name="connsiteY145" fmla="*/ 488913 h 812606"/>
                <a:gd name="connsiteX146" fmla="*/ 5182522 w 12346893"/>
                <a:gd name="connsiteY146" fmla="*/ 515952 h 812606"/>
                <a:gd name="connsiteX147" fmla="*/ 5129799 w 12346893"/>
                <a:gd name="connsiteY147" fmla="*/ 553930 h 812606"/>
                <a:gd name="connsiteX148" fmla="*/ 5088520 w 12346893"/>
                <a:gd name="connsiteY148" fmla="*/ 583208 h 812606"/>
                <a:gd name="connsiteX149" fmla="*/ 4814948 w 12346893"/>
                <a:gd name="connsiteY149" fmla="*/ 660613 h 812606"/>
                <a:gd name="connsiteX150" fmla="*/ 4444521 w 12346893"/>
                <a:gd name="connsiteY150" fmla="*/ 512017 h 812606"/>
                <a:gd name="connsiteX151" fmla="*/ 4396314 w 12346893"/>
                <a:gd name="connsiteY151" fmla="*/ 464678 h 812606"/>
                <a:gd name="connsiteX152" fmla="*/ 4392001 w 12346893"/>
                <a:gd name="connsiteY152" fmla="*/ 473301 h 812606"/>
                <a:gd name="connsiteX153" fmla="*/ 4382465 w 12346893"/>
                <a:gd name="connsiteY153" fmla="*/ 455637 h 812606"/>
                <a:gd name="connsiteX154" fmla="*/ 3942636 w 12346893"/>
                <a:gd name="connsiteY154" fmla="*/ 168311 h 812606"/>
                <a:gd name="connsiteX155" fmla="*/ 3519574 w 12346893"/>
                <a:gd name="connsiteY155" fmla="*/ 428744 h 812606"/>
                <a:gd name="connsiteX156" fmla="*/ 3477788 w 12346893"/>
                <a:gd name="connsiteY156" fmla="*/ 500852 h 812606"/>
                <a:gd name="connsiteX157" fmla="*/ 3467991 w 12346893"/>
                <a:gd name="connsiteY157" fmla="*/ 516104 h 812606"/>
                <a:gd name="connsiteX158" fmla="*/ 3461880 w 12346893"/>
                <a:gd name="connsiteY158" fmla="*/ 525616 h 812606"/>
                <a:gd name="connsiteX159" fmla="*/ 2970129 w 12346893"/>
                <a:gd name="connsiteY159" fmla="*/ 812606 h 812606"/>
                <a:gd name="connsiteX160" fmla="*/ 2599702 w 12346893"/>
                <a:gd name="connsiteY160" fmla="*/ 664010 h 812606"/>
                <a:gd name="connsiteX161" fmla="*/ 2551495 w 12346893"/>
                <a:gd name="connsiteY161" fmla="*/ 616671 h 812606"/>
                <a:gd name="connsiteX162" fmla="*/ 2547182 w 12346893"/>
                <a:gd name="connsiteY162" fmla="*/ 625295 h 812606"/>
                <a:gd name="connsiteX163" fmla="*/ 2537646 w 12346893"/>
                <a:gd name="connsiteY163" fmla="*/ 607630 h 812606"/>
                <a:gd name="connsiteX164" fmla="*/ 2097817 w 12346893"/>
                <a:gd name="connsiteY164" fmla="*/ 320304 h 812606"/>
                <a:gd name="connsiteX165" fmla="*/ 1832207 w 12346893"/>
                <a:gd name="connsiteY165" fmla="*/ 411091 h 812606"/>
                <a:gd name="connsiteX166" fmla="*/ 1722225 w 12346893"/>
                <a:gd name="connsiteY166" fmla="*/ 515954 h 812606"/>
                <a:gd name="connsiteX167" fmla="*/ 1628223 w 12346893"/>
                <a:gd name="connsiteY167" fmla="*/ 583210 h 812606"/>
                <a:gd name="connsiteX168" fmla="*/ 1354650 w 12346893"/>
                <a:gd name="connsiteY168" fmla="*/ 660615 h 812606"/>
                <a:gd name="connsiteX169" fmla="*/ 984223 w 12346893"/>
                <a:gd name="connsiteY169" fmla="*/ 512019 h 812606"/>
                <a:gd name="connsiteX170" fmla="*/ 936017 w 12346893"/>
                <a:gd name="connsiteY170" fmla="*/ 464680 h 812606"/>
                <a:gd name="connsiteX171" fmla="*/ 931703 w 12346893"/>
                <a:gd name="connsiteY171" fmla="*/ 473303 h 812606"/>
                <a:gd name="connsiteX172" fmla="*/ 922167 w 12346893"/>
                <a:gd name="connsiteY172" fmla="*/ 455639 h 812606"/>
                <a:gd name="connsiteX173" fmla="*/ 482338 w 12346893"/>
                <a:gd name="connsiteY173" fmla="*/ 168313 h 812606"/>
                <a:gd name="connsiteX174" fmla="*/ 59276 w 12346893"/>
                <a:gd name="connsiteY174" fmla="*/ 428746 h 812606"/>
                <a:gd name="connsiteX175" fmla="*/ 59024 w 12346893"/>
                <a:gd name="connsiteY175" fmla="*/ 429155 h 812606"/>
                <a:gd name="connsiteX176" fmla="*/ 30746 w 12346893"/>
                <a:gd name="connsiteY176" fmla="*/ 480219 h 812606"/>
                <a:gd name="connsiteX177" fmla="*/ 1 w 12346893"/>
                <a:gd name="connsiteY177" fmla="*/ 541290 h 812606"/>
                <a:gd name="connsiteX178" fmla="*/ 247794 w 12346893"/>
                <a:gd name="connsiteY178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19551 w 12346891"/>
                <a:gd name="connsiteY35" fmla="*/ 296655 h 812606"/>
                <a:gd name="connsiteX36" fmla="*/ 5408612 w 12346891"/>
                <a:gd name="connsiteY36" fmla="*/ 177228 h 812606"/>
                <a:gd name="connsiteX37" fmla="*/ 5372274 w 12346891"/>
                <a:gd name="connsiteY37" fmla="*/ 258677 h 812606"/>
                <a:gd name="connsiteX38" fmla="*/ 5413553 w 12346891"/>
                <a:gd name="connsiteY38" fmla="*/ 229399 h 812606"/>
                <a:gd name="connsiteX39" fmla="*/ 5687126 w 12346891"/>
                <a:gd name="connsiteY39" fmla="*/ 151994 h 812606"/>
                <a:gd name="connsiteX40" fmla="*/ 6057553 w 12346891"/>
                <a:gd name="connsiteY40" fmla="*/ 300590 h 812606"/>
                <a:gd name="connsiteX41" fmla="*/ 6105759 w 12346891"/>
                <a:gd name="connsiteY41" fmla="*/ 347929 h 812606"/>
                <a:gd name="connsiteX42" fmla="*/ 6110073 w 12346891"/>
                <a:gd name="connsiteY42" fmla="*/ 339306 h 812606"/>
                <a:gd name="connsiteX43" fmla="*/ 6119609 w 12346891"/>
                <a:gd name="connsiteY43" fmla="*/ 356970 h 812606"/>
                <a:gd name="connsiteX44" fmla="*/ 6559437 w 12346891"/>
                <a:gd name="connsiteY44" fmla="*/ 644296 h 812606"/>
                <a:gd name="connsiteX45" fmla="*/ 6982500 w 12346891"/>
                <a:gd name="connsiteY45" fmla="*/ 383863 h 812606"/>
                <a:gd name="connsiteX46" fmla="*/ 6982751 w 12346891"/>
                <a:gd name="connsiteY46" fmla="*/ 383454 h 812606"/>
                <a:gd name="connsiteX47" fmla="*/ 6984244 w 12346891"/>
                <a:gd name="connsiteY47" fmla="*/ 380360 h 812606"/>
                <a:gd name="connsiteX48" fmla="*/ 7011030 w 12346891"/>
                <a:gd name="connsiteY48" fmla="*/ 332390 h 812606"/>
                <a:gd name="connsiteX49" fmla="*/ 7024284 w 12346891"/>
                <a:gd name="connsiteY49" fmla="*/ 311755 h 812606"/>
                <a:gd name="connsiteX50" fmla="*/ 7041775 w 12346891"/>
                <a:gd name="connsiteY50" fmla="*/ 271319 h 812606"/>
                <a:gd name="connsiteX51" fmla="*/ 7034083 w 12346891"/>
                <a:gd name="connsiteY51" fmla="*/ 296503 h 812606"/>
                <a:gd name="connsiteX52" fmla="*/ 7040193 w 12346891"/>
                <a:gd name="connsiteY52" fmla="*/ 286991 h 812606"/>
                <a:gd name="connsiteX53" fmla="*/ 7531945 w 12346891"/>
                <a:gd name="connsiteY53" fmla="*/ 1 h 812606"/>
                <a:gd name="connsiteX54" fmla="*/ 7902372 w 12346891"/>
                <a:gd name="connsiteY54" fmla="*/ 148597 h 812606"/>
                <a:gd name="connsiteX55" fmla="*/ 7950578 w 12346891"/>
                <a:gd name="connsiteY55" fmla="*/ 195936 h 812606"/>
                <a:gd name="connsiteX56" fmla="*/ 7954892 w 12346891"/>
                <a:gd name="connsiteY56" fmla="*/ 187312 h 812606"/>
                <a:gd name="connsiteX57" fmla="*/ 7964428 w 12346891"/>
                <a:gd name="connsiteY57" fmla="*/ 204977 h 812606"/>
                <a:gd name="connsiteX58" fmla="*/ 8404256 w 12346891"/>
                <a:gd name="connsiteY58" fmla="*/ 492302 h 812606"/>
                <a:gd name="connsiteX59" fmla="*/ 8669867 w 12346891"/>
                <a:gd name="connsiteY59" fmla="*/ 401515 h 812606"/>
                <a:gd name="connsiteX60" fmla="*/ 8715074 w 12346891"/>
                <a:gd name="connsiteY60" fmla="*/ 363604 h 812606"/>
                <a:gd name="connsiteX61" fmla="*/ 8720648 w 12346891"/>
                <a:gd name="connsiteY61" fmla="*/ 356531 h 812606"/>
                <a:gd name="connsiteX62" fmla="*/ 8754768 w 12346891"/>
                <a:gd name="connsiteY62" fmla="*/ 323702 h 812606"/>
                <a:gd name="connsiteX63" fmla="*/ 8779849 w 12346891"/>
                <a:gd name="connsiteY63" fmla="*/ 296653 h 812606"/>
                <a:gd name="connsiteX64" fmla="*/ 8869084 w 12346891"/>
                <a:gd name="connsiteY64" fmla="*/ 159809 h 812606"/>
                <a:gd name="connsiteX65" fmla="*/ 8886594 w 12346891"/>
                <a:gd name="connsiteY65" fmla="*/ 119325 h 812606"/>
                <a:gd name="connsiteX66" fmla="*/ 8868910 w 12346891"/>
                <a:gd name="connsiteY66" fmla="*/ 177226 h 812606"/>
                <a:gd name="connsiteX67" fmla="*/ 8832571 w 12346891"/>
                <a:gd name="connsiteY67" fmla="*/ 258676 h 812606"/>
                <a:gd name="connsiteX68" fmla="*/ 8873851 w 12346891"/>
                <a:gd name="connsiteY68" fmla="*/ 229399 h 812606"/>
                <a:gd name="connsiteX69" fmla="*/ 9147424 w 12346891"/>
                <a:gd name="connsiteY69" fmla="*/ 151993 h 812606"/>
                <a:gd name="connsiteX70" fmla="*/ 9517851 w 12346891"/>
                <a:gd name="connsiteY70" fmla="*/ 300589 h 812606"/>
                <a:gd name="connsiteX71" fmla="*/ 9566057 w 12346891"/>
                <a:gd name="connsiteY71" fmla="*/ 347928 h 812606"/>
                <a:gd name="connsiteX72" fmla="*/ 9570371 w 12346891"/>
                <a:gd name="connsiteY72" fmla="*/ 339305 h 812606"/>
                <a:gd name="connsiteX73" fmla="*/ 9579906 w 12346891"/>
                <a:gd name="connsiteY73" fmla="*/ 356969 h 812606"/>
                <a:gd name="connsiteX74" fmla="*/ 10019736 w 12346891"/>
                <a:gd name="connsiteY74" fmla="*/ 644295 h 812606"/>
                <a:gd name="connsiteX75" fmla="*/ 10442798 w 12346891"/>
                <a:gd name="connsiteY75" fmla="*/ 383862 h 812606"/>
                <a:gd name="connsiteX76" fmla="*/ 10443050 w 12346891"/>
                <a:gd name="connsiteY76" fmla="*/ 383453 h 812606"/>
                <a:gd name="connsiteX77" fmla="*/ 10444542 w 12346891"/>
                <a:gd name="connsiteY77" fmla="*/ 380359 h 812606"/>
                <a:gd name="connsiteX78" fmla="*/ 10471328 w 12346891"/>
                <a:gd name="connsiteY78" fmla="*/ 332389 h 812606"/>
                <a:gd name="connsiteX79" fmla="*/ 10484583 w 12346891"/>
                <a:gd name="connsiteY79" fmla="*/ 311754 h 812606"/>
                <a:gd name="connsiteX80" fmla="*/ 10502072 w 12346891"/>
                <a:gd name="connsiteY80" fmla="*/ 271318 h 812606"/>
                <a:gd name="connsiteX81" fmla="*/ 10494381 w 12346891"/>
                <a:gd name="connsiteY81" fmla="*/ 296502 h 812606"/>
                <a:gd name="connsiteX82" fmla="*/ 10500491 w 12346891"/>
                <a:gd name="connsiteY82" fmla="*/ 286990 h 812606"/>
                <a:gd name="connsiteX83" fmla="*/ 10992243 w 12346891"/>
                <a:gd name="connsiteY83" fmla="*/ 0 h 812606"/>
                <a:gd name="connsiteX84" fmla="*/ 11362670 w 12346891"/>
                <a:gd name="connsiteY84" fmla="*/ 148596 h 812606"/>
                <a:gd name="connsiteX85" fmla="*/ 11410876 w 12346891"/>
                <a:gd name="connsiteY85" fmla="*/ 195935 h 812606"/>
                <a:gd name="connsiteX86" fmla="*/ 11415190 w 12346891"/>
                <a:gd name="connsiteY86" fmla="*/ 187311 h 812606"/>
                <a:gd name="connsiteX87" fmla="*/ 11424726 w 12346891"/>
                <a:gd name="connsiteY87" fmla="*/ 204976 h 812606"/>
                <a:gd name="connsiteX88" fmla="*/ 11864555 w 12346891"/>
                <a:gd name="connsiteY88" fmla="*/ 492302 h 812606"/>
                <a:gd name="connsiteX89" fmla="*/ 12329382 w 12346891"/>
                <a:gd name="connsiteY89" fmla="*/ 159808 h 812606"/>
                <a:gd name="connsiteX90" fmla="*/ 12346891 w 12346891"/>
                <a:gd name="connsiteY90" fmla="*/ 119324 h 812606"/>
                <a:gd name="connsiteX91" fmla="*/ 12329208 w 12346891"/>
                <a:gd name="connsiteY91" fmla="*/ 177225 h 812606"/>
                <a:gd name="connsiteX92" fmla="*/ 11735542 w 12346891"/>
                <a:gd name="connsiteY92" fmla="*/ 660610 h 812606"/>
                <a:gd name="connsiteX93" fmla="*/ 11365115 w 12346891"/>
                <a:gd name="connsiteY93" fmla="*/ 512014 h 812606"/>
                <a:gd name="connsiteX94" fmla="*/ 11316909 w 12346891"/>
                <a:gd name="connsiteY94" fmla="*/ 464675 h 812606"/>
                <a:gd name="connsiteX95" fmla="*/ 11312594 w 12346891"/>
                <a:gd name="connsiteY95" fmla="*/ 473298 h 812606"/>
                <a:gd name="connsiteX96" fmla="*/ 11303059 w 12346891"/>
                <a:gd name="connsiteY96" fmla="*/ 455634 h 812606"/>
                <a:gd name="connsiteX97" fmla="*/ 10863230 w 12346891"/>
                <a:gd name="connsiteY97" fmla="*/ 168308 h 812606"/>
                <a:gd name="connsiteX98" fmla="*/ 10440168 w 12346891"/>
                <a:gd name="connsiteY98" fmla="*/ 428741 h 812606"/>
                <a:gd name="connsiteX99" fmla="*/ 10439916 w 12346891"/>
                <a:gd name="connsiteY99" fmla="*/ 429150 h 812606"/>
                <a:gd name="connsiteX100" fmla="*/ 10438424 w 12346891"/>
                <a:gd name="connsiteY100" fmla="*/ 432244 h 812606"/>
                <a:gd name="connsiteX101" fmla="*/ 10411637 w 12346891"/>
                <a:gd name="connsiteY101" fmla="*/ 480214 h 812606"/>
                <a:gd name="connsiteX102" fmla="*/ 10398383 w 12346891"/>
                <a:gd name="connsiteY102" fmla="*/ 500849 h 812606"/>
                <a:gd name="connsiteX103" fmla="*/ 10380893 w 12346891"/>
                <a:gd name="connsiteY103" fmla="*/ 541285 h 812606"/>
                <a:gd name="connsiteX104" fmla="*/ 10388584 w 12346891"/>
                <a:gd name="connsiteY104" fmla="*/ 516101 h 812606"/>
                <a:gd name="connsiteX105" fmla="*/ 10382475 w 12346891"/>
                <a:gd name="connsiteY105" fmla="*/ 525613 h 812606"/>
                <a:gd name="connsiteX106" fmla="*/ 9890722 w 12346891"/>
                <a:gd name="connsiteY106" fmla="*/ 812603 h 812606"/>
                <a:gd name="connsiteX107" fmla="*/ 9520295 w 12346891"/>
                <a:gd name="connsiteY107" fmla="*/ 664007 h 812606"/>
                <a:gd name="connsiteX108" fmla="*/ 9472089 w 12346891"/>
                <a:gd name="connsiteY108" fmla="*/ 616668 h 812606"/>
                <a:gd name="connsiteX109" fmla="*/ 9467775 w 12346891"/>
                <a:gd name="connsiteY109" fmla="*/ 625292 h 812606"/>
                <a:gd name="connsiteX110" fmla="*/ 9458240 w 12346891"/>
                <a:gd name="connsiteY110" fmla="*/ 607627 h 812606"/>
                <a:gd name="connsiteX111" fmla="*/ 9018411 w 12346891"/>
                <a:gd name="connsiteY111" fmla="*/ 320302 h 812606"/>
                <a:gd name="connsiteX112" fmla="*/ 8752800 w 12346891"/>
                <a:gd name="connsiteY112" fmla="*/ 411089 h 812606"/>
                <a:gd name="connsiteX113" fmla="*/ 8707593 w 12346891"/>
                <a:gd name="connsiteY113" fmla="*/ 449000 h 812606"/>
                <a:gd name="connsiteX114" fmla="*/ 8702020 w 12346891"/>
                <a:gd name="connsiteY114" fmla="*/ 456073 h 812606"/>
                <a:gd name="connsiteX115" fmla="*/ 8667899 w 12346891"/>
                <a:gd name="connsiteY115" fmla="*/ 488902 h 812606"/>
                <a:gd name="connsiteX116" fmla="*/ 8642818 w 12346891"/>
                <a:gd name="connsiteY116" fmla="*/ 515951 h 812606"/>
                <a:gd name="connsiteX117" fmla="*/ 8553583 w 12346891"/>
                <a:gd name="connsiteY117" fmla="*/ 652795 h 812606"/>
                <a:gd name="connsiteX118" fmla="*/ 8536073 w 12346891"/>
                <a:gd name="connsiteY118" fmla="*/ 693279 h 812606"/>
                <a:gd name="connsiteX119" fmla="*/ 8553757 w 12346891"/>
                <a:gd name="connsiteY119" fmla="*/ 635378 h 812606"/>
                <a:gd name="connsiteX120" fmla="*/ 8590096 w 12346891"/>
                <a:gd name="connsiteY120" fmla="*/ 553928 h 812606"/>
                <a:gd name="connsiteX121" fmla="*/ 8548816 w 12346891"/>
                <a:gd name="connsiteY121" fmla="*/ 583206 h 812606"/>
                <a:gd name="connsiteX122" fmla="*/ 8275244 w 12346891"/>
                <a:gd name="connsiteY122" fmla="*/ 660611 h 812606"/>
                <a:gd name="connsiteX123" fmla="*/ 7904817 w 12346891"/>
                <a:gd name="connsiteY123" fmla="*/ 512015 h 812606"/>
                <a:gd name="connsiteX124" fmla="*/ 7856610 w 12346891"/>
                <a:gd name="connsiteY124" fmla="*/ 464676 h 812606"/>
                <a:gd name="connsiteX125" fmla="*/ 7852297 w 12346891"/>
                <a:gd name="connsiteY125" fmla="*/ 473299 h 812606"/>
                <a:gd name="connsiteX126" fmla="*/ 7842761 w 12346891"/>
                <a:gd name="connsiteY126" fmla="*/ 455635 h 812606"/>
                <a:gd name="connsiteX127" fmla="*/ 7402931 w 12346891"/>
                <a:gd name="connsiteY127" fmla="*/ 168309 h 812606"/>
                <a:gd name="connsiteX128" fmla="*/ 6979869 w 12346891"/>
                <a:gd name="connsiteY128" fmla="*/ 428742 h 812606"/>
                <a:gd name="connsiteX129" fmla="*/ 6979618 w 12346891"/>
                <a:gd name="connsiteY129" fmla="*/ 429151 h 812606"/>
                <a:gd name="connsiteX130" fmla="*/ 6978126 w 12346891"/>
                <a:gd name="connsiteY130" fmla="*/ 432245 h 812606"/>
                <a:gd name="connsiteX131" fmla="*/ 6951340 w 12346891"/>
                <a:gd name="connsiteY131" fmla="*/ 480215 h 812606"/>
                <a:gd name="connsiteX132" fmla="*/ 6938084 w 12346891"/>
                <a:gd name="connsiteY132" fmla="*/ 500850 h 812606"/>
                <a:gd name="connsiteX133" fmla="*/ 6920595 w 12346891"/>
                <a:gd name="connsiteY133" fmla="*/ 541286 h 812606"/>
                <a:gd name="connsiteX134" fmla="*/ 6928286 w 12346891"/>
                <a:gd name="connsiteY134" fmla="*/ 516102 h 812606"/>
                <a:gd name="connsiteX135" fmla="*/ 6922176 w 12346891"/>
                <a:gd name="connsiteY135" fmla="*/ 525614 h 812606"/>
                <a:gd name="connsiteX136" fmla="*/ 6430425 w 12346891"/>
                <a:gd name="connsiteY136" fmla="*/ 812604 h 812606"/>
                <a:gd name="connsiteX137" fmla="*/ 6059997 w 12346891"/>
                <a:gd name="connsiteY137" fmla="*/ 664008 h 812606"/>
                <a:gd name="connsiteX138" fmla="*/ 6011791 w 12346891"/>
                <a:gd name="connsiteY138" fmla="*/ 616669 h 812606"/>
                <a:gd name="connsiteX139" fmla="*/ 6007477 w 12346891"/>
                <a:gd name="connsiteY139" fmla="*/ 625293 h 812606"/>
                <a:gd name="connsiteX140" fmla="*/ 5997942 w 12346891"/>
                <a:gd name="connsiteY140" fmla="*/ 607628 h 812606"/>
                <a:gd name="connsiteX141" fmla="*/ 5558112 w 12346891"/>
                <a:gd name="connsiteY141" fmla="*/ 320302 h 812606"/>
                <a:gd name="connsiteX142" fmla="*/ 5292503 w 12346891"/>
                <a:gd name="connsiteY142" fmla="*/ 411089 h 812606"/>
                <a:gd name="connsiteX143" fmla="*/ 5247298 w 12346891"/>
                <a:gd name="connsiteY143" fmla="*/ 448999 h 812606"/>
                <a:gd name="connsiteX144" fmla="*/ 5241722 w 12346891"/>
                <a:gd name="connsiteY144" fmla="*/ 456075 h 812606"/>
                <a:gd name="connsiteX145" fmla="*/ 5207592 w 12346891"/>
                <a:gd name="connsiteY145" fmla="*/ 488913 h 812606"/>
                <a:gd name="connsiteX146" fmla="*/ 5129797 w 12346891"/>
                <a:gd name="connsiteY146" fmla="*/ 553930 h 812606"/>
                <a:gd name="connsiteX147" fmla="*/ 5088518 w 12346891"/>
                <a:gd name="connsiteY147" fmla="*/ 583208 h 812606"/>
                <a:gd name="connsiteX148" fmla="*/ 4814946 w 12346891"/>
                <a:gd name="connsiteY148" fmla="*/ 660613 h 812606"/>
                <a:gd name="connsiteX149" fmla="*/ 4444519 w 12346891"/>
                <a:gd name="connsiteY149" fmla="*/ 512017 h 812606"/>
                <a:gd name="connsiteX150" fmla="*/ 4396312 w 12346891"/>
                <a:gd name="connsiteY150" fmla="*/ 464678 h 812606"/>
                <a:gd name="connsiteX151" fmla="*/ 4391999 w 12346891"/>
                <a:gd name="connsiteY151" fmla="*/ 473301 h 812606"/>
                <a:gd name="connsiteX152" fmla="*/ 4382463 w 12346891"/>
                <a:gd name="connsiteY152" fmla="*/ 455637 h 812606"/>
                <a:gd name="connsiteX153" fmla="*/ 3942634 w 12346891"/>
                <a:gd name="connsiteY153" fmla="*/ 168311 h 812606"/>
                <a:gd name="connsiteX154" fmla="*/ 3519572 w 12346891"/>
                <a:gd name="connsiteY154" fmla="*/ 428744 h 812606"/>
                <a:gd name="connsiteX155" fmla="*/ 3477786 w 12346891"/>
                <a:gd name="connsiteY155" fmla="*/ 500852 h 812606"/>
                <a:gd name="connsiteX156" fmla="*/ 3467989 w 12346891"/>
                <a:gd name="connsiteY156" fmla="*/ 516104 h 812606"/>
                <a:gd name="connsiteX157" fmla="*/ 3461878 w 12346891"/>
                <a:gd name="connsiteY157" fmla="*/ 525616 h 812606"/>
                <a:gd name="connsiteX158" fmla="*/ 2970127 w 12346891"/>
                <a:gd name="connsiteY158" fmla="*/ 812606 h 812606"/>
                <a:gd name="connsiteX159" fmla="*/ 2599700 w 12346891"/>
                <a:gd name="connsiteY159" fmla="*/ 664010 h 812606"/>
                <a:gd name="connsiteX160" fmla="*/ 2551493 w 12346891"/>
                <a:gd name="connsiteY160" fmla="*/ 616671 h 812606"/>
                <a:gd name="connsiteX161" fmla="*/ 2547180 w 12346891"/>
                <a:gd name="connsiteY161" fmla="*/ 625295 h 812606"/>
                <a:gd name="connsiteX162" fmla="*/ 2537644 w 12346891"/>
                <a:gd name="connsiteY162" fmla="*/ 607630 h 812606"/>
                <a:gd name="connsiteX163" fmla="*/ 2097815 w 12346891"/>
                <a:gd name="connsiteY163" fmla="*/ 320304 h 812606"/>
                <a:gd name="connsiteX164" fmla="*/ 1832205 w 12346891"/>
                <a:gd name="connsiteY164" fmla="*/ 411091 h 812606"/>
                <a:gd name="connsiteX165" fmla="*/ 1722223 w 12346891"/>
                <a:gd name="connsiteY165" fmla="*/ 515954 h 812606"/>
                <a:gd name="connsiteX166" fmla="*/ 1628221 w 12346891"/>
                <a:gd name="connsiteY166" fmla="*/ 583210 h 812606"/>
                <a:gd name="connsiteX167" fmla="*/ 1354648 w 12346891"/>
                <a:gd name="connsiteY167" fmla="*/ 660615 h 812606"/>
                <a:gd name="connsiteX168" fmla="*/ 984221 w 12346891"/>
                <a:gd name="connsiteY168" fmla="*/ 512019 h 812606"/>
                <a:gd name="connsiteX169" fmla="*/ 936015 w 12346891"/>
                <a:gd name="connsiteY169" fmla="*/ 464680 h 812606"/>
                <a:gd name="connsiteX170" fmla="*/ 931701 w 12346891"/>
                <a:gd name="connsiteY170" fmla="*/ 473303 h 812606"/>
                <a:gd name="connsiteX171" fmla="*/ 922165 w 12346891"/>
                <a:gd name="connsiteY171" fmla="*/ 455639 h 812606"/>
                <a:gd name="connsiteX172" fmla="*/ 482336 w 12346891"/>
                <a:gd name="connsiteY172" fmla="*/ 168313 h 812606"/>
                <a:gd name="connsiteX173" fmla="*/ 59274 w 12346891"/>
                <a:gd name="connsiteY173" fmla="*/ 428746 h 812606"/>
                <a:gd name="connsiteX174" fmla="*/ 59022 w 12346891"/>
                <a:gd name="connsiteY174" fmla="*/ 429155 h 812606"/>
                <a:gd name="connsiteX175" fmla="*/ 30744 w 12346891"/>
                <a:gd name="connsiteY175" fmla="*/ 480219 h 812606"/>
                <a:gd name="connsiteX176" fmla="*/ -1 w 12346891"/>
                <a:gd name="connsiteY176" fmla="*/ 541290 h 812606"/>
                <a:gd name="connsiteX177" fmla="*/ 247792 w 12346891"/>
                <a:gd name="connsiteY177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408614 w 12346893"/>
                <a:gd name="connsiteY35" fmla="*/ 177228 h 812606"/>
                <a:gd name="connsiteX36" fmla="*/ 5372276 w 12346893"/>
                <a:gd name="connsiteY36" fmla="*/ 258677 h 812606"/>
                <a:gd name="connsiteX37" fmla="*/ 5413555 w 12346893"/>
                <a:gd name="connsiteY37" fmla="*/ 229399 h 812606"/>
                <a:gd name="connsiteX38" fmla="*/ 5687128 w 12346893"/>
                <a:gd name="connsiteY38" fmla="*/ 151994 h 812606"/>
                <a:gd name="connsiteX39" fmla="*/ 6057555 w 12346893"/>
                <a:gd name="connsiteY39" fmla="*/ 300590 h 812606"/>
                <a:gd name="connsiteX40" fmla="*/ 6105761 w 12346893"/>
                <a:gd name="connsiteY40" fmla="*/ 347929 h 812606"/>
                <a:gd name="connsiteX41" fmla="*/ 6110075 w 12346893"/>
                <a:gd name="connsiteY41" fmla="*/ 339306 h 812606"/>
                <a:gd name="connsiteX42" fmla="*/ 6119611 w 12346893"/>
                <a:gd name="connsiteY42" fmla="*/ 356970 h 812606"/>
                <a:gd name="connsiteX43" fmla="*/ 6559439 w 12346893"/>
                <a:gd name="connsiteY43" fmla="*/ 644296 h 812606"/>
                <a:gd name="connsiteX44" fmla="*/ 6982502 w 12346893"/>
                <a:gd name="connsiteY44" fmla="*/ 383863 h 812606"/>
                <a:gd name="connsiteX45" fmla="*/ 6982753 w 12346893"/>
                <a:gd name="connsiteY45" fmla="*/ 383454 h 812606"/>
                <a:gd name="connsiteX46" fmla="*/ 6984246 w 12346893"/>
                <a:gd name="connsiteY46" fmla="*/ 380360 h 812606"/>
                <a:gd name="connsiteX47" fmla="*/ 7011032 w 12346893"/>
                <a:gd name="connsiteY47" fmla="*/ 332390 h 812606"/>
                <a:gd name="connsiteX48" fmla="*/ 7024286 w 12346893"/>
                <a:gd name="connsiteY48" fmla="*/ 311755 h 812606"/>
                <a:gd name="connsiteX49" fmla="*/ 7041777 w 12346893"/>
                <a:gd name="connsiteY49" fmla="*/ 271319 h 812606"/>
                <a:gd name="connsiteX50" fmla="*/ 7034085 w 12346893"/>
                <a:gd name="connsiteY50" fmla="*/ 296503 h 812606"/>
                <a:gd name="connsiteX51" fmla="*/ 7040195 w 12346893"/>
                <a:gd name="connsiteY51" fmla="*/ 286991 h 812606"/>
                <a:gd name="connsiteX52" fmla="*/ 7531947 w 12346893"/>
                <a:gd name="connsiteY52" fmla="*/ 1 h 812606"/>
                <a:gd name="connsiteX53" fmla="*/ 7902374 w 12346893"/>
                <a:gd name="connsiteY53" fmla="*/ 148597 h 812606"/>
                <a:gd name="connsiteX54" fmla="*/ 7950580 w 12346893"/>
                <a:gd name="connsiteY54" fmla="*/ 195936 h 812606"/>
                <a:gd name="connsiteX55" fmla="*/ 7954894 w 12346893"/>
                <a:gd name="connsiteY55" fmla="*/ 187312 h 812606"/>
                <a:gd name="connsiteX56" fmla="*/ 7964430 w 12346893"/>
                <a:gd name="connsiteY56" fmla="*/ 204977 h 812606"/>
                <a:gd name="connsiteX57" fmla="*/ 8404258 w 12346893"/>
                <a:gd name="connsiteY57" fmla="*/ 492302 h 812606"/>
                <a:gd name="connsiteX58" fmla="*/ 8669869 w 12346893"/>
                <a:gd name="connsiteY58" fmla="*/ 401515 h 812606"/>
                <a:gd name="connsiteX59" fmla="*/ 8715076 w 12346893"/>
                <a:gd name="connsiteY59" fmla="*/ 363604 h 812606"/>
                <a:gd name="connsiteX60" fmla="*/ 8720650 w 12346893"/>
                <a:gd name="connsiteY60" fmla="*/ 356531 h 812606"/>
                <a:gd name="connsiteX61" fmla="*/ 8754770 w 12346893"/>
                <a:gd name="connsiteY61" fmla="*/ 323702 h 812606"/>
                <a:gd name="connsiteX62" fmla="*/ 8779851 w 12346893"/>
                <a:gd name="connsiteY62" fmla="*/ 296653 h 812606"/>
                <a:gd name="connsiteX63" fmla="*/ 8869086 w 12346893"/>
                <a:gd name="connsiteY63" fmla="*/ 159809 h 812606"/>
                <a:gd name="connsiteX64" fmla="*/ 8886596 w 12346893"/>
                <a:gd name="connsiteY64" fmla="*/ 119325 h 812606"/>
                <a:gd name="connsiteX65" fmla="*/ 8868912 w 12346893"/>
                <a:gd name="connsiteY65" fmla="*/ 177226 h 812606"/>
                <a:gd name="connsiteX66" fmla="*/ 8832573 w 12346893"/>
                <a:gd name="connsiteY66" fmla="*/ 258676 h 812606"/>
                <a:gd name="connsiteX67" fmla="*/ 8873853 w 12346893"/>
                <a:gd name="connsiteY67" fmla="*/ 229399 h 812606"/>
                <a:gd name="connsiteX68" fmla="*/ 9147426 w 12346893"/>
                <a:gd name="connsiteY68" fmla="*/ 151993 h 812606"/>
                <a:gd name="connsiteX69" fmla="*/ 9517853 w 12346893"/>
                <a:gd name="connsiteY69" fmla="*/ 300589 h 812606"/>
                <a:gd name="connsiteX70" fmla="*/ 9566059 w 12346893"/>
                <a:gd name="connsiteY70" fmla="*/ 347928 h 812606"/>
                <a:gd name="connsiteX71" fmla="*/ 9570373 w 12346893"/>
                <a:gd name="connsiteY71" fmla="*/ 339305 h 812606"/>
                <a:gd name="connsiteX72" fmla="*/ 9579908 w 12346893"/>
                <a:gd name="connsiteY72" fmla="*/ 356969 h 812606"/>
                <a:gd name="connsiteX73" fmla="*/ 10019738 w 12346893"/>
                <a:gd name="connsiteY73" fmla="*/ 644295 h 812606"/>
                <a:gd name="connsiteX74" fmla="*/ 10442800 w 12346893"/>
                <a:gd name="connsiteY74" fmla="*/ 383862 h 812606"/>
                <a:gd name="connsiteX75" fmla="*/ 10443052 w 12346893"/>
                <a:gd name="connsiteY75" fmla="*/ 383453 h 812606"/>
                <a:gd name="connsiteX76" fmla="*/ 10444544 w 12346893"/>
                <a:gd name="connsiteY76" fmla="*/ 380359 h 812606"/>
                <a:gd name="connsiteX77" fmla="*/ 10471330 w 12346893"/>
                <a:gd name="connsiteY77" fmla="*/ 332389 h 812606"/>
                <a:gd name="connsiteX78" fmla="*/ 10484585 w 12346893"/>
                <a:gd name="connsiteY78" fmla="*/ 311754 h 812606"/>
                <a:gd name="connsiteX79" fmla="*/ 10502074 w 12346893"/>
                <a:gd name="connsiteY79" fmla="*/ 271318 h 812606"/>
                <a:gd name="connsiteX80" fmla="*/ 10494383 w 12346893"/>
                <a:gd name="connsiteY80" fmla="*/ 296502 h 812606"/>
                <a:gd name="connsiteX81" fmla="*/ 10500493 w 12346893"/>
                <a:gd name="connsiteY81" fmla="*/ 286990 h 812606"/>
                <a:gd name="connsiteX82" fmla="*/ 10992245 w 12346893"/>
                <a:gd name="connsiteY82" fmla="*/ 0 h 812606"/>
                <a:gd name="connsiteX83" fmla="*/ 11362672 w 12346893"/>
                <a:gd name="connsiteY83" fmla="*/ 148596 h 812606"/>
                <a:gd name="connsiteX84" fmla="*/ 11410878 w 12346893"/>
                <a:gd name="connsiteY84" fmla="*/ 195935 h 812606"/>
                <a:gd name="connsiteX85" fmla="*/ 11415192 w 12346893"/>
                <a:gd name="connsiteY85" fmla="*/ 187311 h 812606"/>
                <a:gd name="connsiteX86" fmla="*/ 11424728 w 12346893"/>
                <a:gd name="connsiteY86" fmla="*/ 204976 h 812606"/>
                <a:gd name="connsiteX87" fmla="*/ 11864557 w 12346893"/>
                <a:gd name="connsiteY87" fmla="*/ 492302 h 812606"/>
                <a:gd name="connsiteX88" fmla="*/ 12329384 w 12346893"/>
                <a:gd name="connsiteY88" fmla="*/ 159808 h 812606"/>
                <a:gd name="connsiteX89" fmla="*/ 12346893 w 12346893"/>
                <a:gd name="connsiteY89" fmla="*/ 119324 h 812606"/>
                <a:gd name="connsiteX90" fmla="*/ 12329210 w 12346893"/>
                <a:gd name="connsiteY90" fmla="*/ 177225 h 812606"/>
                <a:gd name="connsiteX91" fmla="*/ 11735544 w 12346893"/>
                <a:gd name="connsiteY91" fmla="*/ 660610 h 812606"/>
                <a:gd name="connsiteX92" fmla="*/ 11365117 w 12346893"/>
                <a:gd name="connsiteY92" fmla="*/ 512014 h 812606"/>
                <a:gd name="connsiteX93" fmla="*/ 11316911 w 12346893"/>
                <a:gd name="connsiteY93" fmla="*/ 464675 h 812606"/>
                <a:gd name="connsiteX94" fmla="*/ 11312596 w 12346893"/>
                <a:gd name="connsiteY94" fmla="*/ 473298 h 812606"/>
                <a:gd name="connsiteX95" fmla="*/ 11303061 w 12346893"/>
                <a:gd name="connsiteY95" fmla="*/ 455634 h 812606"/>
                <a:gd name="connsiteX96" fmla="*/ 10863232 w 12346893"/>
                <a:gd name="connsiteY96" fmla="*/ 168308 h 812606"/>
                <a:gd name="connsiteX97" fmla="*/ 10440170 w 12346893"/>
                <a:gd name="connsiteY97" fmla="*/ 428741 h 812606"/>
                <a:gd name="connsiteX98" fmla="*/ 10439918 w 12346893"/>
                <a:gd name="connsiteY98" fmla="*/ 429150 h 812606"/>
                <a:gd name="connsiteX99" fmla="*/ 10438426 w 12346893"/>
                <a:gd name="connsiteY99" fmla="*/ 432244 h 812606"/>
                <a:gd name="connsiteX100" fmla="*/ 10411639 w 12346893"/>
                <a:gd name="connsiteY100" fmla="*/ 480214 h 812606"/>
                <a:gd name="connsiteX101" fmla="*/ 10398385 w 12346893"/>
                <a:gd name="connsiteY101" fmla="*/ 500849 h 812606"/>
                <a:gd name="connsiteX102" fmla="*/ 10380895 w 12346893"/>
                <a:gd name="connsiteY102" fmla="*/ 541285 h 812606"/>
                <a:gd name="connsiteX103" fmla="*/ 10388586 w 12346893"/>
                <a:gd name="connsiteY103" fmla="*/ 516101 h 812606"/>
                <a:gd name="connsiteX104" fmla="*/ 10382477 w 12346893"/>
                <a:gd name="connsiteY104" fmla="*/ 525613 h 812606"/>
                <a:gd name="connsiteX105" fmla="*/ 9890724 w 12346893"/>
                <a:gd name="connsiteY105" fmla="*/ 812603 h 812606"/>
                <a:gd name="connsiteX106" fmla="*/ 9520297 w 12346893"/>
                <a:gd name="connsiteY106" fmla="*/ 664007 h 812606"/>
                <a:gd name="connsiteX107" fmla="*/ 9472091 w 12346893"/>
                <a:gd name="connsiteY107" fmla="*/ 616668 h 812606"/>
                <a:gd name="connsiteX108" fmla="*/ 9467777 w 12346893"/>
                <a:gd name="connsiteY108" fmla="*/ 625292 h 812606"/>
                <a:gd name="connsiteX109" fmla="*/ 9458242 w 12346893"/>
                <a:gd name="connsiteY109" fmla="*/ 607627 h 812606"/>
                <a:gd name="connsiteX110" fmla="*/ 9018413 w 12346893"/>
                <a:gd name="connsiteY110" fmla="*/ 320302 h 812606"/>
                <a:gd name="connsiteX111" fmla="*/ 8752802 w 12346893"/>
                <a:gd name="connsiteY111" fmla="*/ 411089 h 812606"/>
                <a:gd name="connsiteX112" fmla="*/ 8707595 w 12346893"/>
                <a:gd name="connsiteY112" fmla="*/ 449000 h 812606"/>
                <a:gd name="connsiteX113" fmla="*/ 8702022 w 12346893"/>
                <a:gd name="connsiteY113" fmla="*/ 456073 h 812606"/>
                <a:gd name="connsiteX114" fmla="*/ 8667901 w 12346893"/>
                <a:gd name="connsiteY114" fmla="*/ 488902 h 812606"/>
                <a:gd name="connsiteX115" fmla="*/ 8642820 w 12346893"/>
                <a:gd name="connsiteY115" fmla="*/ 515951 h 812606"/>
                <a:gd name="connsiteX116" fmla="*/ 8553585 w 12346893"/>
                <a:gd name="connsiteY116" fmla="*/ 652795 h 812606"/>
                <a:gd name="connsiteX117" fmla="*/ 8536075 w 12346893"/>
                <a:gd name="connsiteY117" fmla="*/ 693279 h 812606"/>
                <a:gd name="connsiteX118" fmla="*/ 8553759 w 12346893"/>
                <a:gd name="connsiteY118" fmla="*/ 635378 h 812606"/>
                <a:gd name="connsiteX119" fmla="*/ 8590098 w 12346893"/>
                <a:gd name="connsiteY119" fmla="*/ 553928 h 812606"/>
                <a:gd name="connsiteX120" fmla="*/ 8548818 w 12346893"/>
                <a:gd name="connsiteY120" fmla="*/ 583206 h 812606"/>
                <a:gd name="connsiteX121" fmla="*/ 8275246 w 12346893"/>
                <a:gd name="connsiteY121" fmla="*/ 660611 h 812606"/>
                <a:gd name="connsiteX122" fmla="*/ 7904819 w 12346893"/>
                <a:gd name="connsiteY122" fmla="*/ 512015 h 812606"/>
                <a:gd name="connsiteX123" fmla="*/ 7856612 w 12346893"/>
                <a:gd name="connsiteY123" fmla="*/ 464676 h 812606"/>
                <a:gd name="connsiteX124" fmla="*/ 7852299 w 12346893"/>
                <a:gd name="connsiteY124" fmla="*/ 473299 h 812606"/>
                <a:gd name="connsiteX125" fmla="*/ 7842763 w 12346893"/>
                <a:gd name="connsiteY125" fmla="*/ 455635 h 812606"/>
                <a:gd name="connsiteX126" fmla="*/ 7402933 w 12346893"/>
                <a:gd name="connsiteY126" fmla="*/ 168309 h 812606"/>
                <a:gd name="connsiteX127" fmla="*/ 6979871 w 12346893"/>
                <a:gd name="connsiteY127" fmla="*/ 428742 h 812606"/>
                <a:gd name="connsiteX128" fmla="*/ 6979620 w 12346893"/>
                <a:gd name="connsiteY128" fmla="*/ 429151 h 812606"/>
                <a:gd name="connsiteX129" fmla="*/ 6978128 w 12346893"/>
                <a:gd name="connsiteY129" fmla="*/ 432245 h 812606"/>
                <a:gd name="connsiteX130" fmla="*/ 6951342 w 12346893"/>
                <a:gd name="connsiteY130" fmla="*/ 480215 h 812606"/>
                <a:gd name="connsiteX131" fmla="*/ 6938086 w 12346893"/>
                <a:gd name="connsiteY131" fmla="*/ 500850 h 812606"/>
                <a:gd name="connsiteX132" fmla="*/ 6920597 w 12346893"/>
                <a:gd name="connsiteY132" fmla="*/ 541286 h 812606"/>
                <a:gd name="connsiteX133" fmla="*/ 6928288 w 12346893"/>
                <a:gd name="connsiteY133" fmla="*/ 516102 h 812606"/>
                <a:gd name="connsiteX134" fmla="*/ 6922178 w 12346893"/>
                <a:gd name="connsiteY134" fmla="*/ 525614 h 812606"/>
                <a:gd name="connsiteX135" fmla="*/ 6430427 w 12346893"/>
                <a:gd name="connsiteY135" fmla="*/ 812604 h 812606"/>
                <a:gd name="connsiteX136" fmla="*/ 6059999 w 12346893"/>
                <a:gd name="connsiteY136" fmla="*/ 664008 h 812606"/>
                <a:gd name="connsiteX137" fmla="*/ 6011793 w 12346893"/>
                <a:gd name="connsiteY137" fmla="*/ 616669 h 812606"/>
                <a:gd name="connsiteX138" fmla="*/ 6007479 w 12346893"/>
                <a:gd name="connsiteY138" fmla="*/ 625293 h 812606"/>
                <a:gd name="connsiteX139" fmla="*/ 5997944 w 12346893"/>
                <a:gd name="connsiteY139" fmla="*/ 607628 h 812606"/>
                <a:gd name="connsiteX140" fmla="*/ 5558114 w 12346893"/>
                <a:gd name="connsiteY140" fmla="*/ 320302 h 812606"/>
                <a:gd name="connsiteX141" fmla="*/ 5292505 w 12346893"/>
                <a:gd name="connsiteY141" fmla="*/ 411089 h 812606"/>
                <a:gd name="connsiteX142" fmla="*/ 5247300 w 12346893"/>
                <a:gd name="connsiteY142" fmla="*/ 448999 h 812606"/>
                <a:gd name="connsiteX143" fmla="*/ 5241724 w 12346893"/>
                <a:gd name="connsiteY143" fmla="*/ 456075 h 812606"/>
                <a:gd name="connsiteX144" fmla="*/ 5207594 w 12346893"/>
                <a:gd name="connsiteY144" fmla="*/ 488913 h 812606"/>
                <a:gd name="connsiteX145" fmla="*/ 5129799 w 12346893"/>
                <a:gd name="connsiteY145" fmla="*/ 553930 h 812606"/>
                <a:gd name="connsiteX146" fmla="*/ 5088520 w 12346893"/>
                <a:gd name="connsiteY146" fmla="*/ 583208 h 812606"/>
                <a:gd name="connsiteX147" fmla="*/ 4814948 w 12346893"/>
                <a:gd name="connsiteY147" fmla="*/ 660613 h 812606"/>
                <a:gd name="connsiteX148" fmla="*/ 4444521 w 12346893"/>
                <a:gd name="connsiteY148" fmla="*/ 512017 h 812606"/>
                <a:gd name="connsiteX149" fmla="*/ 4396314 w 12346893"/>
                <a:gd name="connsiteY149" fmla="*/ 464678 h 812606"/>
                <a:gd name="connsiteX150" fmla="*/ 4392001 w 12346893"/>
                <a:gd name="connsiteY150" fmla="*/ 473301 h 812606"/>
                <a:gd name="connsiteX151" fmla="*/ 4382465 w 12346893"/>
                <a:gd name="connsiteY151" fmla="*/ 455637 h 812606"/>
                <a:gd name="connsiteX152" fmla="*/ 3942636 w 12346893"/>
                <a:gd name="connsiteY152" fmla="*/ 168311 h 812606"/>
                <a:gd name="connsiteX153" fmla="*/ 3519574 w 12346893"/>
                <a:gd name="connsiteY153" fmla="*/ 428744 h 812606"/>
                <a:gd name="connsiteX154" fmla="*/ 3477788 w 12346893"/>
                <a:gd name="connsiteY154" fmla="*/ 500852 h 812606"/>
                <a:gd name="connsiteX155" fmla="*/ 3467991 w 12346893"/>
                <a:gd name="connsiteY155" fmla="*/ 516104 h 812606"/>
                <a:gd name="connsiteX156" fmla="*/ 3461880 w 12346893"/>
                <a:gd name="connsiteY156" fmla="*/ 525616 h 812606"/>
                <a:gd name="connsiteX157" fmla="*/ 2970129 w 12346893"/>
                <a:gd name="connsiteY157" fmla="*/ 812606 h 812606"/>
                <a:gd name="connsiteX158" fmla="*/ 2599702 w 12346893"/>
                <a:gd name="connsiteY158" fmla="*/ 664010 h 812606"/>
                <a:gd name="connsiteX159" fmla="*/ 2551495 w 12346893"/>
                <a:gd name="connsiteY159" fmla="*/ 616671 h 812606"/>
                <a:gd name="connsiteX160" fmla="*/ 2547182 w 12346893"/>
                <a:gd name="connsiteY160" fmla="*/ 625295 h 812606"/>
                <a:gd name="connsiteX161" fmla="*/ 2537646 w 12346893"/>
                <a:gd name="connsiteY161" fmla="*/ 607630 h 812606"/>
                <a:gd name="connsiteX162" fmla="*/ 2097817 w 12346893"/>
                <a:gd name="connsiteY162" fmla="*/ 320304 h 812606"/>
                <a:gd name="connsiteX163" fmla="*/ 1832207 w 12346893"/>
                <a:gd name="connsiteY163" fmla="*/ 411091 h 812606"/>
                <a:gd name="connsiteX164" fmla="*/ 1722225 w 12346893"/>
                <a:gd name="connsiteY164" fmla="*/ 515954 h 812606"/>
                <a:gd name="connsiteX165" fmla="*/ 1628223 w 12346893"/>
                <a:gd name="connsiteY165" fmla="*/ 583210 h 812606"/>
                <a:gd name="connsiteX166" fmla="*/ 1354650 w 12346893"/>
                <a:gd name="connsiteY166" fmla="*/ 660615 h 812606"/>
                <a:gd name="connsiteX167" fmla="*/ 984223 w 12346893"/>
                <a:gd name="connsiteY167" fmla="*/ 512019 h 812606"/>
                <a:gd name="connsiteX168" fmla="*/ 936017 w 12346893"/>
                <a:gd name="connsiteY168" fmla="*/ 464680 h 812606"/>
                <a:gd name="connsiteX169" fmla="*/ 931703 w 12346893"/>
                <a:gd name="connsiteY169" fmla="*/ 473303 h 812606"/>
                <a:gd name="connsiteX170" fmla="*/ 922167 w 12346893"/>
                <a:gd name="connsiteY170" fmla="*/ 455639 h 812606"/>
                <a:gd name="connsiteX171" fmla="*/ 482338 w 12346893"/>
                <a:gd name="connsiteY171" fmla="*/ 168313 h 812606"/>
                <a:gd name="connsiteX172" fmla="*/ 59276 w 12346893"/>
                <a:gd name="connsiteY172" fmla="*/ 428746 h 812606"/>
                <a:gd name="connsiteX173" fmla="*/ 59024 w 12346893"/>
                <a:gd name="connsiteY173" fmla="*/ 429155 h 812606"/>
                <a:gd name="connsiteX174" fmla="*/ 30746 w 12346893"/>
                <a:gd name="connsiteY174" fmla="*/ 480219 h 812606"/>
                <a:gd name="connsiteX175" fmla="*/ 1 w 12346893"/>
                <a:gd name="connsiteY175" fmla="*/ 541290 h 812606"/>
                <a:gd name="connsiteX176" fmla="*/ 247794 w 12346893"/>
                <a:gd name="connsiteY176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11030 w 12346891"/>
                <a:gd name="connsiteY46" fmla="*/ 332390 h 812606"/>
                <a:gd name="connsiteX47" fmla="*/ 7024284 w 12346891"/>
                <a:gd name="connsiteY47" fmla="*/ 311755 h 812606"/>
                <a:gd name="connsiteX48" fmla="*/ 7041775 w 12346891"/>
                <a:gd name="connsiteY48" fmla="*/ 271319 h 812606"/>
                <a:gd name="connsiteX49" fmla="*/ 7034083 w 12346891"/>
                <a:gd name="connsiteY49" fmla="*/ 296503 h 812606"/>
                <a:gd name="connsiteX50" fmla="*/ 7040193 w 12346891"/>
                <a:gd name="connsiteY50" fmla="*/ 286991 h 812606"/>
                <a:gd name="connsiteX51" fmla="*/ 7531945 w 12346891"/>
                <a:gd name="connsiteY51" fmla="*/ 1 h 812606"/>
                <a:gd name="connsiteX52" fmla="*/ 7902372 w 12346891"/>
                <a:gd name="connsiteY52" fmla="*/ 148597 h 812606"/>
                <a:gd name="connsiteX53" fmla="*/ 7950578 w 12346891"/>
                <a:gd name="connsiteY53" fmla="*/ 195936 h 812606"/>
                <a:gd name="connsiteX54" fmla="*/ 7954892 w 12346891"/>
                <a:gd name="connsiteY54" fmla="*/ 187312 h 812606"/>
                <a:gd name="connsiteX55" fmla="*/ 7964428 w 12346891"/>
                <a:gd name="connsiteY55" fmla="*/ 204977 h 812606"/>
                <a:gd name="connsiteX56" fmla="*/ 8404256 w 12346891"/>
                <a:gd name="connsiteY56" fmla="*/ 492302 h 812606"/>
                <a:gd name="connsiteX57" fmla="*/ 8669867 w 12346891"/>
                <a:gd name="connsiteY57" fmla="*/ 401515 h 812606"/>
                <a:gd name="connsiteX58" fmla="*/ 8715074 w 12346891"/>
                <a:gd name="connsiteY58" fmla="*/ 363604 h 812606"/>
                <a:gd name="connsiteX59" fmla="*/ 8720648 w 12346891"/>
                <a:gd name="connsiteY59" fmla="*/ 356531 h 812606"/>
                <a:gd name="connsiteX60" fmla="*/ 8754768 w 12346891"/>
                <a:gd name="connsiteY60" fmla="*/ 323702 h 812606"/>
                <a:gd name="connsiteX61" fmla="*/ 8779849 w 12346891"/>
                <a:gd name="connsiteY61" fmla="*/ 296653 h 812606"/>
                <a:gd name="connsiteX62" fmla="*/ 8869084 w 12346891"/>
                <a:gd name="connsiteY62" fmla="*/ 159809 h 812606"/>
                <a:gd name="connsiteX63" fmla="*/ 8886594 w 12346891"/>
                <a:gd name="connsiteY63" fmla="*/ 119325 h 812606"/>
                <a:gd name="connsiteX64" fmla="*/ 8868910 w 12346891"/>
                <a:gd name="connsiteY64" fmla="*/ 177226 h 812606"/>
                <a:gd name="connsiteX65" fmla="*/ 8832571 w 12346891"/>
                <a:gd name="connsiteY65" fmla="*/ 258676 h 812606"/>
                <a:gd name="connsiteX66" fmla="*/ 8873851 w 12346891"/>
                <a:gd name="connsiteY66" fmla="*/ 229399 h 812606"/>
                <a:gd name="connsiteX67" fmla="*/ 9147424 w 12346891"/>
                <a:gd name="connsiteY67" fmla="*/ 151993 h 812606"/>
                <a:gd name="connsiteX68" fmla="*/ 9517851 w 12346891"/>
                <a:gd name="connsiteY68" fmla="*/ 300589 h 812606"/>
                <a:gd name="connsiteX69" fmla="*/ 9566057 w 12346891"/>
                <a:gd name="connsiteY69" fmla="*/ 347928 h 812606"/>
                <a:gd name="connsiteX70" fmla="*/ 9570371 w 12346891"/>
                <a:gd name="connsiteY70" fmla="*/ 339305 h 812606"/>
                <a:gd name="connsiteX71" fmla="*/ 9579906 w 12346891"/>
                <a:gd name="connsiteY71" fmla="*/ 356969 h 812606"/>
                <a:gd name="connsiteX72" fmla="*/ 10019736 w 12346891"/>
                <a:gd name="connsiteY72" fmla="*/ 644295 h 812606"/>
                <a:gd name="connsiteX73" fmla="*/ 10442798 w 12346891"/>
                <a:gd name="connsiteY73" fmla="*/ 383862 h 812606"/>
                <a:gd name="connsiteX74" fmla="*/ 10443050 w 12346891"/>
                <a:gd name="connsiteY74" fmla="*/ 383453 h 812606"/>
                <a:gd name="connsiteX75" fmla="*/ 10444542 w 12346891"/>
                <a:gd name="connsiteY75" fmla="*/ 380359 h 812606"/>
                <a:gd name="connsiteX76" fmla="*/ 10471328 w 12346891"/>
                <a:gd name="connsiteY76" fmla="*/ 332389 h 812606"/>
                <a:gd name="connsiteX77" fmla="*/ 10484583 w 12346891"/>
                <a:gd name="connsiteY77" fmla="*/ 311754 h 812606"/>
                <a:gd name="connsiteX78" fmla="*/ 10502072 w 12346891"/>
                <a:gd name="connsiteY78" fmla="*/ 271318 h 812606"/>
                <a:gd name="connsiteX79" fmla="*/ 10494381 w 12346891"/>
                <a:gd name="connsiteY79" fmla="*/ 296502 h 812606"/>
                <a:gd name="connsiteX80" fmla="*/ 10500491 w 12346891"/>
                <a:gd name="connsiteY80" fmla="*/ 286990 h 812606"/>
                <a:gd name="connsiteX81" fmla="*/ 10992243 w 12346891"/>
                <a:gd name="connsiteY81" fmla="*/ 0 h 812606"/>
                <a:gd name="connsiteX82" fmla="*/ 11362670 w 12346891"/>
                <a:gd name="connsiteY82" fmla="*/ 148596 h 812606"/>
                <a:gd name="connsiteX83" fmla="*/ 11410876 w 12346891"/>
                <a:gd name="connsiteY83" fmla="*/ 195935 h 812606"/>
                <a:gd name="connsiteX84" fmla="*/ 11415190 w 12346891"/>
                <a:gd name="connsiteY84" fmla="*/ 187311 h 812606"/>
                <a:gd name="connsiteX85" fmla="*/ 11424726 w 12346891"/>
                <a:gd name="connsiteY85" fmla="*/ 204976 h 812606"/>
                <a:gd name="connsiteX86" fmla="*/ 11864555 w 12346891"/>
                <a:gd name="connsiteY86" fmla="*/ 492302 h 812606"/>
                <a:gd name="connsiteX87" fmla="*/ 12329382 w 12346891"/>
                <a:gd name="connsiteY87" fmla="*/ 159808 h 812606"/>
                <a:gd name="connsiteX88" fmla="*/ 12346891 w 12346891"/>
                <a:gd name="connsiteY88" fmla="*/ 119324 h 812606"/>
                <a:gd name="connsiteX89" fmla="*/ 12329208 w 12346891"/>
                <a:gd name="connsiteY89" fmla="*/ 177225 h 812606"/>
                <a:gd name="connsiteX90" fmla="*/ 11735542 w 12346891"/>
                <a:gd name="connsiteY90" fmla="*/ 660610 h 812606"/>
                <a:gd name="connsiteX91" fmla="*/ 11365115 w 12346891"/>
                <a:gd name="connsiteY91" fmla="*/ 512014 h 812606"/>
                <a:gd name="connsiteX92" fmla="*/ 11316909 w 12346891"/>
                <a:gd name="connsiteY92" fmla="*/ 464675 h 812606"/>
                <a:gd name="connsiteX93" fmla="*/ 11312594 w 12346891"/>
                <a:gd name="connsiteY93" fmla="*/ 473298 h 812606"/>
                <a:gd name="connsiteX94" fmla="*/ 11303059 w 12346891"/>
                <a:gd name="connsiteY94" fmla="*/ 455634 h 812606"/>
                <a:gd name="connsiteX95" fmla="*/ 10863230 w 12346891"/>
                <a:gd name="connsiteY95" fmla="*/ 168308 h 812606"/>
                <a:gd name="connsiteX96" fmla="*/ 10440168 w 12346891"/>
                <a:gd name="connsiteY96" fmla="*/ 428741 h 812606"/>
                <a:gd name="connsiteX97" fmla="*/ 10439916 w 12346891"/>
                <a:gd name="connsiteY97" fmla="*/ 429150 h 812606"/>
                <a:gd name="connsiteX98" fmla="*/ 10438424 w 12346891"/>
                <a:gd name="connsiteY98" fmla="*/ 432244 h 812606"/>
                <a:gd name="connsiteX99" fmla="*/ 10411637 w 12346891"/>
                <a:gd name="connsiteY99" fmla="*/ 480214 h 812606"/>
                <a:gd name="connsiteX100" fmla="*/ 10398383 w 12346891"/>
                <a:gd name="connsiteY100" fmla="*/ 500849 h 812606"/>
                <a:gd name="connsiteX101" fmla="*/ 10380893 w 12346891"/>
                <a:gd name="connsiteY101" fmla="*/ 541285 h 812606"/>
                <a:gd name="connsiteX102" fmla="*/ 10388584 w 12346891"/>
                <a:gd name="connsiteY102" fmla="*/ 516101 h 812606"/>
                <a:gd name="connsiteX103" fmla="*/ 10382475 w 12346891"/>
                <a:gd name="connsiteY103" fmla="*/ 525613 h 812606"/>
                <a:gd name="connsiteX104" fmla="*/ 9890722 w 12346891"/>
                <a:gd name="connsiteY104" fmla="*/ 812603 h 812606"/>
                <a:gd name="connsiteX105" fmla="*/ 9520295 w 12346891"/>
                <a:gd name="connsiteY105" fmla="*/ 664007 h 812606"/>
                <a:gd name="connsiteX106" fmla="*/ 9472089 w 12346891"/>
                <a:gd name="connsiteY106" fmla="*/ 616668 h 812606"/>
                <a:gd name="connsiteX107" fmla="*/ 9467775 w 12346891"/>
                <a:gd name="connsiteY107" fmla="*/ 625292 h 812606"/>
                <a:gd name="connsiteX108" fmla="*/ 9458240 w 12346891"/>
                <a:gd name="connsiteY108" fmla="*/ 607627 h 812606"/>
                <a:gd name="connsiteX109" fmla="*/ 9018411 w 12346891"/>
                <a:gd name="connsiteY109" fmla="*/ 320302 h 812606"/>
                <a:gd name="connsiteX110" fmla="*/ 8752800 w 12346891"/>
                <a:gd name="connsiteY110" fmla="*/ 411089 h 812606"/>
                <a:gd name="connsiteX111" fmla="*/ 8707593 w 12346891"/>
                <a:gd name="connsiteY111" fmla="*/ 449000 h 812606"/>
                <a:gd name="connsiteX112" fmla="*/ 8702020 w 12346891"/>
                <a:gd name="connsiteY112" fmla="*/ 456073 h 812606"/>
                <a:gd name="connsiteX113" fmla="*/ 8667899 w 12346891"/>
                <a:gd name="connsiteY113" fmla="*/ 488902 h 812606"/>
                <a:gd name="connsiteX114" fmla="*/ 8642818 w 12346891"/>
                <a:gd name="connsiteY114" fmla="*/ 515951 h 812606"/>
                <a:gd name="connsiteX115" fmla="*/ 8553583 w 12346891"/>
                <a:gd name="connsiteY115" fmla="*/ 652795 h 812606"/>
                <a:gd name="connsiteX116" fmla="*/ 8536073 w 12346891"/>
                <a:gd name="connsiteY116" fmla="*/ 693279 h 812606"/>
                <a:gd name="connsiteX117" fmla="*/ 8553757 w 12346891"/>
                <a:gd name="connsiteY117" fmla="*/ 635378 h 812606"/>
                <a:gd name="connsiteX118" fmla="*/ 8590096 w 12346891"/>
                <a:gd name="connsiteY118" fmla="*/ 553928 h 812606"/>
                <a:gd name="connsiteX119" fmla="*/ 8548816 w 12346891"/>
                <a:gd name="connsiteY119" fmla="*/ 583206 h 812606"/>
                <a:gd name="connsiteX120" fmla="*/ 8275244 w 12346891"/>
                <a:gd name="connsiteY120" fmla="*/ 660611 h 812606"/>
                <a:gd name="connsiteX121" fmla="*/ 7904817 w 12346891"/>
                <a:gd name="connsiteY121" fmla="*/ 512015 h 812606"/>
                <a:gd name="connsiteX122" fmla="*/ 7856610 w 12346891"/>
                <a:gd name="connsiteY122" fmla="*/ 464676 h 812606"/>
                <a:gd name="connsiteX123" fmla="*/ 7852297 w 12346891"/>
                <a:gd name="connsiteY123" fmla="*/ 473299 h 812606"/>
                <a:gd name="connsiteX124" fmla="*/ 7842761 w 12346891"/>
                <a:gd name="connsiteY124" fmla="*/ 455635 h 812606"/>
                <a:gd name="connsiteX125" fmla="*/ 7402931 w 12346891"/>
                <a:gd name="connsiteY125" fmla="*/ 168309 h 812606"/>
                <a:gd name="connsiteX126" fmla="*/ 6979869 w 12346891"/>
                <a:gd name="connsiteY126" fmla="*/ 428742 h 812606"/>
                <a:gd name="connsiteX127" fmla="*/ 6979618 w 12346891"/>
                <a:gd name="connsiteY127" fmla="*/ 429151 h 812606"/>
                <a:gd name="connsiteX128" fmla="*/ 6978126 w 12346891"/>
                <a:gd name="connsiteY128" fmla="*/ 432245 h 812606"/>
                <a:gd name="connsiteX129" fmla="*/ 6951340 w 12346891"/>
                <a:gd name="connsiteY129" fmla="*/ 480215 h 812606"/>
                <a:gd name="connsiteX130" fmla="*/ 6938084 w 12346891"/>
                <a:gd name="connsiteY130" fmla="*/ 500850 h 812606"/>
                <a:gd name="connsiteX131" fmla="*/ 6920595 w 12346891"/>
                <a:gd name="connsiteY131" fmla="*/ 541286 h 812606"/>
                <a:gd name="connsiteX132" fmla="*/ 6928286 w 12346891"/>
                <a:gd name="connsiteY132" fmla="*/ 516102 h 812606"/>
                <a:gd name="connsiteX133" fmla="*/ 6922176 w 12346891"/>
                <a:gd name="connsiteY133" fmla="*/ 525614 h 812606"/>
                <a:gd name="connsiteX134" fmla="*/ 6430425 w 12346891"/>
                <a:gd name="connsiteY134" fmla="*/ 812604 h 812606"/>
                <a:gd name="connsiteX135" fmla="*/ 6059997 w 12346891"/>
                <a:gd name="connsiteY135" fmla="*/ 664008 h 812606"/>
                <a:gd name="connsiteX136" fmla="*/ 6011791 w 12346891"/>
                <a:gd name="connsiteY136" fmla="*/ 616669 h 812606"/>
                <a:gd name="connsiteX137" fmla="*/ 6007477 w 12346891"/>
                <a:gd name="connsiteY137" fmla="*/ 625293 h 812606"/>
                <a:gd name="connsiteX138" fmla="*/ 5997942 w 12346891"/>
                <a:gd name="connsiteY138" fmla="*/ 607628 h 812606"/>
                <a:gd name="connsiteX139" fmla="*/ 5558112 w 12346891"/>
                <a:gd name="connsiteY139" fmla="*/ 320302 h 812606"/>
                <a:gd name="connsiteX140" fmla="*/ 5292503 w 12346891"/>
                <a:gd name="connsiteY140" fmla="*/ 411089 h 812606"/>
                <a:gd name="connsiteX141" fmla="*/ 5247298 w 12346891"/>
                <a:gd name="connsiteY141" fmla="*/ 448999 h 812606"/>
                <a:gd name="connsiteX142" fmla="*/ 5241722 w 12346891"/>
                <a:gd name="connsiteY142" fmla="*/ 456075 h 812606"/>
                <a:gd name="connsiteX143" fmla="*/ 5207592 w 12346891"/>
                <a:gd name="connsiteY143" fmla="*/ 488913 h 812606"/>
                <a:gd name="connsiteX144" fmla="*/ 5129797 w 12346891"/>
                <a:gd name="connsiteY144" fmla="*/ 553930 h 812606"/>
                <a:gd name="connsiteX145" fmla="*/ 5088518 w 12346891"/>
                <a:gd name="connsiteY145" fmla="*/ 583208 h 812606"/>
                <a:gd name="connsiteX146" fmla="*/ 4814946 w 12346891"/>
                <a:gd name="connsiteY146" fmla="*/ 660613 h 812606"/>
                <a:gd name="connsiteX147" fmla="*/ 4444519 w 12346891"/>
                <a:gd name="connsiteY147" fmla="*/ 512017 h 812606"/>
                <a:gd name="connsiteX148" fmla="*/ 4396312 w 12346891"/>
                <a:gd name="connsiteY148" fmla="*/ 464678 h 812606"/>
                <a:gd name="connsiteX149" fmla="*/ 4391999 w 12346891"/>
                <a:gd name="connsiteY149" fmla="*/ 473301 h 812606"/>
                <a:gd name="connsiteX150" fmla="*/ 4382463 w 12346891"/>
                <a:gd name="connsiteY150" fmla="*/ 455637 h 812606"/>
                <a:gd name="connsiteX151" fmla="*/ 3942634 w 12346891"/>
                <a:gd name="connsiteY151" fmla="*/ 168311 h 812606"/>
                <a:gd name="connsiteX152" fmla="*/ 3519572 w 12346891"/>
                <a:gd name="connsiteY152" fmla="*/ 428744 h 812606"/>
                <a:gd name="connsiteX153" fmla="*/ 3477786 w 12346891"/>
                <a:gd name="connsiteY153" fmla="*/ 500852 h 812606"/>
                <a:gd name="connsiteX154" fmla="*/ 3467989 w 12346891"/>
                <a:gd name="connsiteY154" fmla="*/ 516104 h 812606"/>
                <a:gd name="connsiteX155" fmla="*/ 3461878 w 12346891"/>
                <a:gd name="connsiteY155" fmla="*/ 525616 h 812606"/>
                <a:gd name="connsiteX156" fmla="*/ 2970127 w 12346891"/>
                <a:gd name="connsiteY156" fmla="*/ 812606 h 812606"/>
                <a:gd name="connsiteX157" fmla="*/ 2599700 w 12346891"/>
                <a:gd name="connsiteY157" fmla="*/ 664010 h 812606"/>
                <a:gd name="connsiteX158" fmla="*/ 2551493 w 12346891"/>
                <a:gd name="connsiteY158" fmla="*/ 616671 h 812606"/>
                <a:gd name="connsiteX159" fmla="*/ 2547180 w 12346891"/>
                <a:gd name="connsiteY159" fmla="*/ 625295 h 812606"/>
                <a:gd name="connsiteX160" fmla="*/ 2537644 w 12346891"/>
                <a:gd name="connsiteY160" fmla="*/ 607630 h 812606"/>
                <a:gd name="connsiteX161" fmla="*/ 2097815 w 12346891"/>
                <a:gd name="connsiteY161" fmla="*/ 320304 h 812606"/>
                <a:gd name="connsiteX162" fmla="*/ 1832205 w 12346891"/>
                <a:gd name="connsiteY162" fmla="*/ 411091 h 812606"/>
                <a:gd name="connsiteX163" fmla="*/ 1722223 w 12346891"/>
                <a:gd name="connsiteY163" fmla="*/ 515954 h 812606"/>
                <a:gd name="connsiteX164" fmla="*/ 1628221 w 12346891"/>
                <a:gd name="connsiteY164" fmla="*/ 583210 h 812606"/>
                <a:gd name="connsiteX165" fmla="*/ 1354648 w 12346891"/>
                <a:gd name="connsiteY165" fmla="*/ 660615 h 812606"/>
                <a:gd name="connsiteX166" fmla="*/ 984221 w 12346891"/>
                <a:gd name="connsiteY166" fmla="*/ 512019 h 812606"/>
                <a:gd name="connsiteX167" fmla="*/ 936015 w 12346891"/>
                <a:gd name="connsiteY167" fmla="*/ 464680 h 812606"/>
                <a:gd name="connsiteX168" fmla="*/ 931701 w 12346891"/>
                <a:gd name="connsiteY168" fmla="*/ 473303 h 812606"/>
                <a:gd name="connsiteX169" fmla="*/ 922165 w 12346891"/>
                <a:gd name="connsiteY169" fmla="*/ 455639 h 812606"/>
                <a:gd name="connsiteX170" fmla="*/ 482336 w 12346891"/>
                <a:gd name="connsiteY170" fmla="*/ 168313 h 812606"/>
                <a:gd name="connsiteX171" fmla="*/ 59274 w 12346891"/>
                <a:gd name="connsiteY171" fmla="*/ 428746 h 812606"/>
                <a:gd name="connsiteX172" fmla="*/ 59022 w 12346891"/>
                <a:gd name="connsiteY172" fmla="*/ 429155 h 812606"/>
                <a:gd name="connsiteX173" fmla="*/ 30744 w 12346891"/>
                <a:gd name="connsiteY173" fmla="*/ 480219 h 812606"/>
                <a:gd name="connsiteX174" fmla="*/ -1 w 12346891"/>
                <a:gd name="connsiteY174" fmla="*/ 541290 h 812606"/>
                <a:gd name="connsiteX175" fmla="*/ 247792 w 12346891"/>
                <a:gd name="connsiteY175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754770 w 12346893"/>
                <a:gd name="connsiteY59" fmla="*/ 323702 h 812606"/>
                <a:gd name="connsiteX60" fmla="*/ 8779851 w 12346893"/>
                <a:gd name="connsiteY60" fmla="*/ 296653 h 812606"/>
                <a:gd name="connsiteX61" fmla="*/ 8869086 w 12346893"/>
                <a:gd name="connsiteY61" fmla="*/ 159809 h 812606"/>
                <a:gd name="connsiteX62" fmla="*/ 8886596 w 12346893"/>
                <a:gd name="connsiteY62" fmla="*/ 119325 h 812606"/>
                <a:gd name="connsiteX63" fmla="*/ 8868912 w 12346893"/>
                <a:gd name="connsiteY63" fmla="*/ 177226 h 812606"/>
                <a:gd name="connsiteX64" fmla="*/ 8832573 w 12346893"/>
                <a:gd name="connsiteY64" fmla="*/ 258676 h 812606"/>
                <a:gd name="connsiteX65" fmla="*/ 8873853 w 12346893"/>
                <a:gd name="connsiteY65" fmla="*/ 229399 h 812606"/>
                <a:gd name="connsiteX66" fmla="*/ 9147426 w 12346893"/>
                <a:gd name="connsiteY66" fmla="*/ 151993 h 812606"/>
                <a:gd name="connsiteX67" fmla="*/ 9517853 w 12346893"/>
                <a:gd name="connsiteY67" fmla="*/ 300589 h 812606"/>
                <a:gd name="connsiteX68" fmla="*/ 9566059 w 12346893"/>
                <a:gd name="connsiteY68" fmla="*/ 347928 h 812606"/>
                <a:gd name="connsiteX69" fmla="*/ 9570373 w 12346893"/>
                <a:gd name="connsiteY69" fmla="*/ 339305 h 812606"/>
                <a:gd name="connsiteX70" fmla="*/ 9579908 w 12346893"/>
                <a:gd name="connsiteY70" fmla="*/ 356969 h 812606"/>
                <a:gd name="connsiteX71" fmla="*/ 10019738 w 12346893"/>
                <a:gd name="connsiteY71" fmla="*/ 644295 h 812606"/>
                <a:gd name="connsiteX72" fmla="*/ 10442800 w 12346893"/>
                <a:gd name="connsiteY72" fmla="*/ 383862 h 812606"/>
                <a:gd name="connsiteX73" fmla="*/ 10443052 w 12346893"/>
                <a:gd name="connsiteY73" fmla="*/ 383453 h 812606"/>
                <a:gd name="connsiteX74" fmla="*/ 10444544 w 12346893"/>
                <a:gd name="connsiteY74" fmla="*/ 380359 h 812606"/>
                <a:gd name="connsiteX75" fmla="*/ 10471330 w 12346893"/>
                <a:gd name="connsiteY75" fmla="*/ 332389 h 812606"/>
                <a:gd name="connsiteX76" fmla="*/ 10484585 w 12346893"/>
                <a:gd name="connsiteY76" fmla="*/ 311754 h 812606"/>
                <a:gd name="connsiteX77" fmla="*/ 10502074 w 12346893"/>
                <a:gd name="connsiteY77" fmla="*/ 271318 h 812606"/>
                <a:gd name="connsiteX78" fmla="*/ 10494383 w 12346893"/>
                <a:gd name="connsiteY78" fmla="*/ 296502 h 812606"/>
                <a:gd name="connsiteX79" fmla="*/ 10500493 w 12346893"/>
                <a:gd name="connsiteY79" fmla="*/ 286990 h 812606"/>
                <a:gd name="connsiteX80" fmla="*/ 10992245 w 12346893"/>
                <a:gd name="connsiteY80" fmla="*/ 0 h 812606"/>
                <a:gd name="connsiteX81" fmla="*/ 11362672 w 12346893"/>
                <a:gd name="connsiteY81" fmla="*/ 148596 h 812606"/>
                <a:gd name="connsiteX82" fmla="*/ 11410878 w 12346893"/>
                <a:gd name="connsiteY82" fmla="*/ 195935 h 812606"/>
                <a:gd name="connsiteX83" fmla="*/ 11415192 w 12346893"/>
                <a:gd name="connsiteY83" fmla="*/ 187311 h 812606"/>
                <a:gd name="connsiteX84" fmla="*/ 11424728 w 12346893"/>
                <a:gd name="connsiteY84" fmla="*/ 204976 h 812606"/>
                <a:gd name="connsiteX85" fmla="*/ 11864557 w 12346893"/>
                <a:gd name="connsiteY85" fmla="*/ 492302 h 812606"/>
                <a:gd name="connsiteX86" fmla="*/ 12329384 w 12346893"/>
                <a:gd name="connsiteY86" fmla="*/ 159808 h 812606"/>
                <a:gd name="connsiteX87" fmla="*/ 12346893 w 12346893"/>
                <a:gd name="connsiteY87" fmla="*/ 119324 h 812606"/>
                <a:gd name="connsiteX88" fmla="*/ 12329210 w 12346893"/>
                <a:gd name="connsiteY88" fmla="*/ 177225 h 812606"/>
                <a:gd name="connsiteX89" fmla="*/ 11735544 w 12346893"/>
                <a:gd name="connsiteY89" fmla="*/ 660610 h 812606"/>
                <a:gd name="connsiteX90" fmla="*/ 11365117 w 12346893"/>
                <a:gd name="connsiteY90" fmla="*/ 512014 h 812606"/>
                <a:gd name="connsiteX91" fmla="*/ 11316911 w 12346893"/>
                <a:gd name="connsiteY91" fmla="*/ 464675 h 812606"/>
                <a:gd name="connsiteX92" fmla="*/ 11312596 w 12346893"/>
                <a:gd name="connsiteY92" fmla="*/ 473298 h 812606"/>
                <a:gd name="connsiteX93" fmla="*/ 11303061 w 12346893"/>
                <a:gd name="connsiteY93" fmla="*/ 455634 h 812606"/>
                <a:gd name="connsiteX94" fmla="*/ 10863232 w 12346893"/>
                <a:gd name="connsiteY94" fmla="*/ 168308 h 812606"/>
                <a:gd name="connsiteX95" fmla="*/ 10440170 w 12346893"/>
                <a:gd name="connsiteY95" fmla="*/ 428741 h 812606"/>
                <a:gd name="connsiteX96" fmla="*/ 10439918 w 12346893"/>
                <a:gd name="connsiteY96" fmla="*/ 429150 h 812606"/>
                <a:gd name="connsiteX97" fmla="*/ 10438426 w 12346893"/>
                <a:gd name="connsiteY97" fmla="*/ 432244 h 812606"/>
                <a:gd name="connsiteX98" fmla="*/ 10411639 w 12346893"/>
                <a:gd name="connsiteY98" fmla="*/ 480214 h 812606"/>
                <a:gd name="connsiteX99" fmla="*/ 10398385 w 12346893"/>
                <a:gd name="connsiteY99" fmla="*/ 500849 h 812606"/>
                <a:gd name="connsiteX100" fmla="*/ 10380895 w 12346893"/>
                <a:gd name="connsiteY100" fmla="*/ 541285 h 812606"/>
                <a:gd name="connsiteX101" fmla="*/ 10388586 w 12346893"/>
                <a:gd name="connsiteY101" fmla="*/ 516101 h 812606"/>
                <a:gd name="connsiteX102" fmla="*/ 10382477 w 12346893"/>
                <a:gd name="connsiteY102" fmla="*/ 525613 h 812606"/>
                <a:gd name="connsiteX103" fmla="*/ 9890724 w 12346893"/>
                <a:gd name="connsiteY103" fmla="*/ 812603 h 812606"/>
                <a:gd name="connsiteX104" fmla="*/ 9520297 w 12346893"/>
                <a:gd name="connsiteY104" fmla="*/ 664007 h 812606"/>
                <a:gd name="connsiteX105" fmla="*/ 9472091 w 12346893"/>
                <a:gd name="connsiteY105" fmla="*/ 616668 h 812606"/>
                <a:gd name="connsiteX106" fmla="*/ 9467777 w 12346893"/>
                <a:gd name="connsiteY106" fmla="*/ 625292 h 812606"/>
                <a:gd name="connsiteX107" fmla="*/ 9458242 w 12346893"/>
                <a:gd name="connsiteY107" fmla="*/ 607627 h 812606"/>
                <a:gd name="connsiteX108" fmla="*/ 9018413 w 12346893"/>
                <a:gd name="connsiteY108" fmla="*/ 320302 h 812606"/>
                <a:gd name="connsiteX109" fmla="*/ 8752802 w 12346893"/>
                <a:gd name="connsiteY109" fmla="*/ 411089 h 812606"/>
                <a:gd name="connsiteX110" fmla="*/ 8707595 w 12346893"/>
                <a:gd name="connsiteY110" fmla="*/ 449000 h 812606"/>
                <a:gd name="connsiteX111" fmla="*/ 8702022 w 12346893"/>
                <a:gd name="connsiteY111" fmla="*/ 456073 h 812606"/>
                <a:gd name="connsiteX112" fmla="*/ 8667901 w 12346893"/>
                <a:gd name="connsiteY112" fmla="*/ 488902 h 812606"/>
                <a:gd name="connsiteX113" fmla="*/ 8642820 w 12346893"/>
                <a:gd name="connsiteY113" fmla="*/ 515951 h 812606"/>
                <a:gd name="connsiteX114" fmla="*/ 8553585 w 12346893"/>
                <a:gd name="connsiteY114" fmla="*/ 652795 h 812606"/>
                <a:gd name="connsiteX115" fmla="*/ 8536075 w 12346893"/>
                <a:gd name="connsiteY115" fmla="*/ 693279 h 812606"/>
                <a:gd name="connsiteX116" fmla="*/ 8553759 w 12346893"/>
                <a:gd name="connsiteY116" fmla="*/ 635378 h 812606"/>
                <a:gd name="connsiteX117" fmla="*/ 8590098 w 12346893"/>
                <a:gd name="connsiteY117" fmla="*/ 553928 h 812606"/>
                <a:gd name="connsiteX118" fmla="*/ 8548818 w 12346893"/>
                <a:gd name="connsiteY118" fmla="*/ 583206 h 812606"/>
                <a:gd name="connsiteX119" fmla="*/ 8275246 w 12346893"/>
                <a:gd name="connsiteY119" fmla="*/ 660611 h 812606"/>
                <a:gd name="connsiteX120" fmla="*/ 7904819 w 12346893"/>
                <a:gd name="connsiteY120" fmla="*/ 512015 h 812606"/>
                <a:gd name="connsiteX121" fmla="*/ 7856612 w 12346893"/>
                <a:gd name="connsiteY121" fmla="*/ 464676 h 812606"/>
                <a:gd name="connsiteX122" fmla="*/ 7852299 w 12346893"/>
                <a:gd name="connsiteY122" fmla="*/ 473299 h 812606"/>
                <a:gd name="connsiteX123" fmla="*/ 7842763 w 12346893"/>
                <a:gd name="connsiteY123" fmla="*/ 455635 h 812606"/>
                <a:gd name="connsiteX124" fmla="*/ 7402933 w 12346893"/>
                <a:gd name="connsiteY124" fmla="*/ 168309 h 812606"/>
                <a:gd name="connsiteX125" fmla="*/ 6979871 w 12346893"/>
                <a:gd name="connsiteY125" fmla="*/ 428742 h 812606"/>
                <a:gd name="connsiteX126" fmla="*/ 6979620 w 12346893"/>
                <a:gd name="connsiteY126" fmla="*/ 429151 h 812606"/>
                <a:gd name="connsiteX127" fmla="*/ 6978128 w 12346893"/>
                <a:gd name="connsiteY127" fmla="*/ 432245 h 812606"/>
                <a:gd name="connsiteX128" fmla="*/ 6951342 w 12346893"/>
                <a:gd name="connsiteY128" fmla="*/ 480215 h 812606"/>
                <a:gd name="connsiteX129" fmla="*/ 6938086 w 12346893"/>
                <a:gd name="connsiteY129" fmla="*/ 500850 h 812606"/>
                <a:gd name="connsiteX130" fmla="*/ 6920597 w 12346893"/>
                <a:gd name="connsiteY130" fmla="*/ 541286 h 812606"/>
                <a:gd name="connsiteX131" fmla="*/ 6928288 w 12346893"/>
                <a:gd name="connsiteY131" fmla="*/ 516102 h 812606"/>
                <a:gd name="connsiteX132" fmla="*/ 6922178 w 12346893"/>
                <a:gd name="connsiteY132" fmla="*/ 525614 h 812606"/>
                <a:gd name="connsiteX133" fmla="*/ 6430427 w 12346893"/>
                <a:gd name="connsiteY133" fmla="*/ 812604 h 812606"/>
                <a:gd name="connsiteX134" fmla="*/ 6059999 w 12346893"/>
                <a:gd name="connsiteY134" fmla="*/ 664008 h 812606"/>
                <a:gd name="connsiteX135" fmla="*/ 6011793 w 12346893"/>
                <a:gd name="connsiteY135" fmla="*/ 616669 h 812606"/>
                <a:gd name="connsiteX136" fmla="*/ 6007479 w 12346893"/>
                <a:gd name="connsiteY136" fmla="*/ 625293 h 812606"/>
                <a:gd name="connsiteX137" fmla="*/ 5997944 w 12346893"/>
                <a:gd name="connsiteY137" fmla="*/ 607628 h 812606"/>
                <a:gd name="connsiteX138" fmla="*/ 5558114 w 12346893"/>
                <a:gd name="connsiteY138" fmla="*/ 320302 h 812606"/>
                <a:gd name="connsiteX139" fmla="*/ 5292505 w 12346893"/>
                <a:gd name="connsiteY139" fmla="*/ 411089 h 812606"/>
                <a:gd name="connsiteX140" fmla="*/ 5247300 w 12346893"/>
                <a:gd name="connsiteY140" fmla="*/ 448999 h 812606"/>
                <a:gd name="connsiteX141" fmla="*/ 5241724 w 12346893"/>
                <a:gd name="connsiteY141" fmla="*/ 456075 h 812606"/>
                <a:gd name="connsiteX142" fmla="*/ 5207594 w 12346893"/>
                <a:gd name="connsiteY142" fmla="*/ 488913 h 812606"/>
                <a:gd name="connsiteX143" fmla="*/ 5129799 w 12346893"/>
                <a:gd name="connsiteY143" fmla="*/ 553930 h 812606"/>
                <a:gd name="connsiteX144" fmla="*/ 5088520 w 12346893"/>
                <a:gd name="connsiteY144" fmla="*/ 583208 h 812606"/>
                <a:gd name="connsiteX145" fmla="*/ 4814948 w 12346893"/>
                <a:gd name="connsiteY145" fmla="*/ 660613 h 812606"/>
                <a:gd name="connsiteX146" fmla="*/ 4444521 w 12346893"/>
                <a:gd name="connsiteY146" fmla="*/ 512017 h 812606"/>
                <a:gd name="connsiteX147" fmla="*/ 4396314 w 12346893"/>
                <a:gd name="connsiteY147" fmla="*/ 464678 h 812606"/>
                <a:gd name="connsiteX148" fmla="*/ 4392001 w 12346893"/>
                <a:gd name="connsiteY148" fmla="*/ 473301 h 812606"/>
                <a:gd name="connsiteX149" fmla="*/ 4382465 w 12346893"/>
                <a:gd name="connsiteY149" fmla="*/ 455637 h 812606"/>
                <a:gd name="connsiteX150" fmla="*/ 3942636 w 12346893"/>
                <a:gd name="connsiteY150" fmla="*/ 168311 h 812606"/>
                <a:gd name="connsiteX151" fmla="*/ 3519574 w 12346893"/>
                <a:gd name="connsiteY151" fmla="*/ 428744 h 812606"/>
                <a:gd name="connsiteX152" fmla="*/ 3477788 w 12346893"/>
                <a:gd name="connsiteY152" fmla="*/ 500852 h 812606"/>
                <a:gd name="connsiteX153" fmla="*/ 3467991 w 12346893"/>
                <a:gd name="connsiteY153" fmla="*/ 516104 h 812606"/>
                <a:gd name="connsiteX154" fmla="*/ 3461880 w 12346893"/>
                <a:gd name="connsiteY154" fmla="*/ 525616 h 812606"/>
                <a:gd name="connsiteX155" fmla="*/ 2970129 w 12346893"/>
                <a:gd name="connsiteY155" fmla="*/ 812606 h 812606"/>
                <a:gd name="connsiteX156" fmla="*/ 2599702 w 12346893"/>
                <a:gd name="connsiteY156" fmla="*/ 664010 h 812606"/>
                <a:gd name="connsiteX157" fmla="*/ 2551495 w 12346893"/>
                <a:gd name="connsiteY157" fmla="*/ 616671 h 812606"/>
                <a:gd name="connsiteX158" fmla="*/ 2547182 w 12346893"/>
                <a:gd name="connsiteY158" fmla="*/ 625295 h 812606"/>
                <a:gd name="connsiteX159" fmla="*/ 2537646 w 12346893"/>
                <a:gd name="connsiteY159" fmla="*/ 607630 h 812606"/>
                <a:gd name="connsiteX160" fmla="*/ 2097817 w 12346893"/>
                <a:gd name="connsiteY160" fmla="*/ 320304 h 812606"/>
                <a:gd name="connsiteX161" fmla="*/ 1832207 w 12346893"/>
                <a:gd name="connsiteY161" fmla="*/ 411091 h 812606"/>
                <a:gd name="connsiteX162" fmla="*/ 1722225 w 12346893"/>
                <a:gd name="connsiteY162" fmla="*/ 515954 h 812606"/>
                <a:gd name="connsiteX163" fmla="*/ 1628223 w 12346893"/>
                <a:gd name="connsiteY163" fmla="*/ 583210 h 812606"/>
                <a:gd name="connsiteX164" fmla="*/ 1354650 w 12346893"/>
                <a:gd name="connsiteY164" fmla="*/ 660615 h 812606"/>
                <a:gd name="connsiteX165" fmla="*/ 984223 w 12346893"/>
                <a:gd name="connsiteY165" fmla="*/ 512019 h 812606"/>
                <a:gd name="connsiteX166" fmla="*/ 936017 w 12346893"/>
                <a:gd name="connsiteY166" fmla="*/ 464680 h 812606"/>
                <a:gd name="connsiteX167" fmla="*/ 931703 w 12346893"/>
                <a:gd name="connsiteY167" fmla="*/ 473303 h 812606"/>
                <a:gd name="connsiteX168" fmla="*/ 922167 w 12346893"/>
                <a:gd name="connsiteY168" fmla="*/ 455639 h 812606"/>
                <a:gd name="connsiteX169" fmla="*/ 482338 w 12346893"/>
                <a:gd name="connsiteY169" fmla="*/ 168313 h 812606"/>
                <a:gd name="connsiteX170" fmla="*/ 59276 w 12346893"/>
                <a:gd name="connsiteY170" fmla="*/ 428746 h 812606"/>
                <a:gd name="connsiteX171" fmla="*/ 59024 w 12346893"/>
                <a:gd name="connsiteY171" fmla="*/ 429155 h 812606"/>
                <a:gd name="connsiteX172" fmla="*/ 30746 w 12346893"/>
                <a:gd name="connsiteY172" fmla="*/ 480219 h 812606"/>
                <a:gd name="connsiteX173" fmla="*/ 1 w 12346893"/>
                <a:gd name="connsiteY173" fmla="*/ 541290 h 812606"/>
                <a:gd name="connsiteX174" fmla="*/ 247794 w 12346893"/>
                <a:gd name="connsiteY174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754768 w 12346891"/>
                <a:gd name="connsiteY59" fmla="*/ 323702 h 812606"/>
                <a:gd name="connsiteX60" fmla="*/ 8779849 w 12346891"/>
                <a:gd name="connsiteY60" fmla="*/ 296653 h 812606"/>
                <a:gd name="connsiteX61" fmla="*/ 8869084 w 12346891"/>
                <a:gd name="connsiteY61" fmla="*/ 159809 h 812606"/>
                <a:gd name="connsiteX62" fmla="*/ 8886594 w 12346891"/>
                <a:gd name="connsiteY62" fmla="*/ 119325 h 812606"/>
                <a:gd name="connsiteX63" fmla="*/ 8868910 w 12346891"/>
                <a:gd name="connsiteY63" fmla="*/ 177226 h 812606"/>
                <a:gd name="connsiteX64" fmla="*/ 8832571 w 12346891"/>
                <a:gd name="connsiteY64" fmla="*/ 258676 h 812606"/>
                <a:gd name="connsiteX65" fmla="*/ 8873851 w 12346891"/>
                <a:gd name="connsiteY65" fmla="*/ 229399 h 812606"/>
                <a:gd name="connsiteX66" fmla="*/ 9147424 w 12346891"/>
                <a:gd name="connsiteY66" fmla="*/ 151993 h 812606"/>
                <a:gd name="connsiteX67" fmla="*/ 9517851 w 12346891"/>
                <a:gd name="connsiteY67" fmla="*/ 300589 h 812606"/>
                <a:gd name="connsiteX68" fmla="*/ 9566057 w 12346891"/>
                <a:gd name="connsiteY68" fmla="*/ 347928 h 812606"/>
                <a:gd name="connsiteX69" fmla="*/ 9570371 w 12346891"/>
                <a:gd name="connsiteY69" fmla="*/ 339305 h 812606"/>
                <a:gd name="connsiteX70" fmla="*/ 9579906 w 12346891"/>
                <a:gd name="connsiteY70" fmla="*/ 356969 h 812606"/>
                <a:gd name="connsiteX71" fmla="*/ 10019736 w 12346891"/>
                <a:gd name="connsiteY71" fmla="*/ 644295 h 812606"/>
                <a:gd name="connsiteX72" fmla="*/ 10442798 w 12346891"/>
                <a:gd name="connsiteY72" fmla="*/ 383862 h 812606"/>
                <a:gd name="connsiteX73" fmla="*/ 10443050 w 12346891"/>
                <a:gd name="connsiteY73" fmla="*/ 383453 h 812606"/>
                <a:gd name="connsiteX74" fmla="*/ 10444542 w 12346891"/>
                <a:gd name="connsiteY74" fmla="*/ 380359 h 812606"/>
                <a:gd name="connsiteX75" fmla="*/ 10471328 w 12346891"/>
                <a:gd name="connsiteY75" fmla="*/ 332389 h 812606"/>
                <a:gd name="connsiteX76" fmla="*/ 10484583 w 12346891"/>
                <a:gd name="connsiteY76" fmla="*/ 311754 h 812606"/>
                <a:gd name="connsiteX77" fmla="*/ 10502072 w 12346891"/>
                <a:gd name="connsiteY77" fmla="*/ 271318 h 812606"/>
                <a:gd name="connsiteX78" fmla="*/ 10494381 w 12346891"/>
                <a:gd name="connsiteY78" fmla="*/ 296502 h 812606"/>
                <a:gd name="connsiteX79" fmla="*/ 10500491 w 12346891"/>
                <a:gd name="connsiteY79" fmla="*/ 286990 h 812606"/>
                <a:gd name="connsiteX80" fmla="*/ 10992243 w 12346891"/>
                <a:gd name="connsiteY80" fmla="*/ 0 h 812606"/>
                <a:gd name="connsiteX81" fmla="*/ 11362670 w 12346891"/>
                <a:gd name="connsiteY81" fmla="*/ 148596 h 812606"/>
                <a:gd name="connsiteX82" fmla="*/ 11410876 w 12346891"/>
                <a:gd name="connsiteY82" fmla="*/ 195935 h 812606"/>
                <a:gd name="connsiteX83" fmla="*/ 11415190 w 12346891"/>
                <a:gd name="connsiteY83" fmla="*/ 187311 h 812606"/>
                <a:gd name="connsiteX84" fmla="*/ 11424726 w 12346891"/>
                <a:gd name="connsiteY84" fmla="*/ 204976 h 812606"/>
                <a:gd name="connsiteX85" fmla="*/ 11864555 w 12346891"/>
                <a:gd name="connsiteY85" fmla="*/ 492302 h 812606"/>
                <a:gd name="connsiteX86" fmla="*/ 12329382 w 12346891"/>
                <a:gd name="connsiteY86" fmla="*/ 159808 h 812606"/>
                <a:gd name="connsiteX87" fmla="*/ 12346891 w 12346891"/>
                <a:gd name="connsiteY87" fmla="*/ 119324 h 812606"/>
                <a:gd name="connsiteX88" fmla="*/ 12329208 w 12346891"/>
                <a:gd name="connsiteY88" fmla="*/ 177225 h 812606"/>
                <a:gd name="connsiteX89" fmla="*/ 11735542 w 12346891"/>
                <a:gd name="connsiteY89" fmla="*/ 660610 h 812606"/>
                <a:gd name="connsiteX90" fmla="*/ 11365115 w 12346891"/>
                <a:gd name="connsiteY90" fmla="*/ 512014 h 812606"/>
                <a:gd name="connsiteX91" fmla="*/ 11316909 w 12346891"/>
                <a:gd name="connsiteY91" fmla="*/ 464675 h 812606"/>
                <a:gd name="connsiteX92" fmla="*/ 11312594 w 12346891"/>
                <a:gd name="connsiteY92" fmla="*/ 473298 h 812606"/>
                <a:gd name="connsiteX93" fmla="*/ 11303059 w 12346891"/>
                <a:gd name="connsiteY93" fmla="*/ 455634 h 812606"/>
                <a:gd name="connsiteX94" fmla="*/ 10863230 w 12346891"/>
                <a:gd name="connsiteY94" fmla="*/ 168308 h 812606"/>
                <a:gd name="connsiteX95" fmla="*/ 10440168 w 12346891"/>
                <a:gd name="connsiteY95" fmla="*/ 428741 h 812606"/>
                <a:gd name="connsiteX96" fmla="*/ 10439916 w 12346891"/>
                <a:gd name="connsiteY96" fmla="*/ 429150 h 812606"/>
                <a:gd name="connsiteX97" fmla="*/ 10438424 w 12346891"/>
                <a:gd name="connsiteY97" fmla="*/ 432244 h 812606"/>
                <a:gd name="connsiteX98" fmla="*/ 10411637 w 12346891"/>
                <a:gd name="connsiteY98" fmla="*/ 480214 h 812606"/>
                <a:gd name="connsiteX99" fmla="*/ 10398383 w 12346891"/>
                <a:gd name="connsiteY99" fmla="*/ 500849 h 812606"/>
                <a:gd name="connsiteX100" fmla="*/ 10380893 w 12346891"/>
                <a:gd name="connsiteY100" fmla="*/ 541285 h 812606"/>
                <a:gd name="connsiteX101" fmla="*/ 10388584 w 12346891"/>
                <a:gd name="connsiteY101" fmla="*/ 516101 h 812606"/>
                <a:gd name="connsiteX102" fmla="*/ 10382475 w 12346891"/>
                <a:gd name="connsiteY102" fmla="*/ 525613 h 812606"/>
                <a:gd name="connsiteX103" fmla="*/ 9890722 w 12346891"/>
                <a:gd name="connsiteY103" fmla="*/ 812603 h 812606"/>
                <a:gd name="connsiteX104" fmla="*/ 9520295 w 12346891"/>
                <a:gd name="connsiteY104" fmla="*/ 664007 h 812606"/>
                <a:gd name="connsiteX105" fmla="*/ 9472089 w 12346891"/>
                <a:gd name="connsiteY105" fmla="*/ 616668 h 812606"/>
                <a:gd name="connsiteX106" fmla="*/ 9467775 w 12346891"/>
                <a:gd name="connsiteY106" fmla="*/ 625292 h 812606"/>
                <a:gd name="connsiteX107" fmla="*/ 9458240 w 12346891"/>
                <a:gd name="connsiteY107" fmla="*/ 607627 h 812606"/>
                <a:gd name="connsiteX108" fmla="*/ 9018411 w 12346891"/>
                <a:gd name="connsiteY108" fmla="*/ 320302 h 812606"/>
                <a:gd name="connsiteX109" fmla="*/ 8752800 w 12346891"/>
                <a:gd name="connsiteY109" fmla="*/ 411089 h 812606"/>
                <a:gd name="connsiteX110" fmla="*/ 8707593 w 12346891"/>
                <a:gd name="connsiteY110" fmla="*/ 449000 h 812606"/>
                <a:gd name="connsiteX111" fmla="*/ 8702020 w 12346891"/>
                <a:gd name="connsiteY111" fmla="*/ 456073 h 812606"/>
                <a:gd name="connsiteX112" fmla="*/ 8667899 w 12346891"/>
                <a:gd name="connsiteY112" fmla="*/ 488902 h 812606"/>
                <a:gd name="connsiteX113" fmla="*/ 8642818 w 12346891"/>
                <a:gd name="connsiteY113" fmla="*/ 515951 h 812606"/>
                <a:gd name="connsiteX114" fmla="*/ 8553583 w 12346891"/>
                <a:gd name="connsiteY114" fmla="*/ 652795 h 812606"/>
                <a:gd name="connsiteX115" fmla="*/ 8536073 w 12346891"/>
                <a:gd name="connsiteY115" fmla="*/ 693279 h 812606"/>
                <a:gd name="connsiteX116" fmla="*/ 8553757 w 12346891"/>
                <a:gd name="connsiteY116" fmla="*/ 635378 h 812606"/>
                <a:gd name="connsiteX117" fmla="*/ 8590096 w 12346891"/>
                <a:gd name="connsiteY117" fmla="*/ 553928 h 812606"/>
                <a:gd name="connsiteX118" fmla="*/ 8548816 w 12346891"/>
                <a:gd name="connsiteY118" fmla="*/ 583206 h 812606"/>
                <a:gd name="connsiteX119" fmla="*/ 8275244 w 12346891"/>
                <a:gd name="connsiteY119" fmla="*/ 660611 h 812606"/>
                <a:gd name="connsiteX120" fmla="*/ 7904817 w 12346891"/>
                <a:gd name="connsiteY120" fmla="*/ 512015 h 812606"/>
                <a:gd name="connsiteX121" fmla="*/ 7856610 w 12346891"/>
                <a:gd name="connsiteY121" fmla="*/ 464676 h 812606"/>
                <a:gd name="connsiteX122" fmla="*/ 7852297 w 12346891"/>
                <a:gd name="connsiteY122" fmla="*/ 473299 h 812606"/>
                <a:gd name="connsiteX123" fmla="*/ 7842761 w 12346891"/>
                <a:gd name="connsiteY123" fmla="*/ 455635 h 812606"/>
                <a:gd name="connsiteX124" fmla="*/ 7402931 w 12346891"/>
                <a:gd name="connsiteY124" fmla="*/ 168309 h 812606"/>
                <a:gd name="connsiteX125" fmla="*/ 6979869 w 12346891"/>
                <a:gd name="connsiteY125" fmla="*/ 428742 h 812606"/>
                <a:gd name="connsiteX126" fmla="*/ 6979618 w 12346891"/>
                <a:gd name="connsiteY126" fmla="*/ 429151 h 812606"/>
                <a:gd name="connsiteX127" fmla="*/ 6978126 w 12346891"/>
                <a:gd name="connsiteY127" fmla="*/ 432245 h 812606"/>
                <a:gd name="connsiteX128" fmla="*/ 6938084 w 12346891"/>
                <a:gd name="connsiteY128" fmla="*/ 500850 h 812606"/>
                <a:gd name="connsiteX129" fmla="*/ 6920595 w 12346891"/>
                <a:gd name="connsiteY129" fmla="*/ 541286 h 812606"/>
                <a:gd name="connsiteX130" fmla="*/ 6928286 w 12346891"/>
                <a:gd name="connsiteY130" fmla="*/ 516102 h 812606"/>
                <a:gd name="connsiteX131" fmla="*/ 6922176 w 12346891"/>
                <a:gd name="connsiteY131" fmla="*/ 525614 h 812606"/>
                <a:gd name="connsiteX132" fmla="*/ 6430425 w 12346891"/>
                <a:gd name="connsiteY132" fmla="*/ 812604 h 812606"/>
                <a:gd name="connsiteX133" fmla="*/ 6059997 w 12346891"/>
                <a:gd name="connsiteY133" fmla="*/ 664008 h 812606"/>
                <a:gd name="connsiteX134" fmla="*/ 6011791 w 12346891"/>
                <a:gd name="connsiteY134" fmla="*/ 616669 h 812606"/>
                <a:gd name="connsiteX135" fmla="*/ 6007477 w 12346891"/>
                <a:gd name="connsiteY135" fmla="*/ 625293 h 812606"/>
                <a:gd name="connsiteX136" fmla="*/ 5997942 w 12346891"/>
                <a:gd name="connsiteY136" fmla="*/ 607628 h 812606"/>
                <a:gd name="connsiteX137" fmla="*/ 5558112 w 12346891"/>
                <a:gd name="connsiteY137" fmla="*/ 320302 h 812606"/>
                <a:gd name="connsiteX138" fmla="*/ 5292503 w 12346891"/>
                <a:gd name="connsiteY138" fmla="*/ 411089 h 812606"/>
                <a:gd name="connsiteX139" fmla="*/ 5247298 w 12346891"/>
                <a:gd name="connsiteY139" fmla="*/ 448999 h 812606"/>
                <a:gd name="connsiteX140" fmla="*/ 5241722 w 12346891"/>
                <a:gd name="connsiteY140" fmla="*/ 456075 h 812606"/>
                <a:gd name="connsiteX141" fmla="*/ 5207592 w 12346891"/>
                <a:gd name="connsiteY141" fmla="*/ 488913 h 812606"/>
                <a:gd name="connsiteX142" fmla="*/ 5129797 w 12346891"/>
                <a:gd name="connsiteY142" fmla="*/ 553930 h 812606"/>
                <a:gd name="connsiteX143" fmla="*/ 5088518 w 12346891"/>
                <a:gd name="connsiteY143" fmla="*/ 583208 h 812606"/>
                <a:gd name="connsiteX144" fmla="*/ 4814946 w 12346891"/>
                <a:gd name="connsiteY144" fmla="*/ 660613 h 812606"/>
                <a:gd name="connsiteX145" fmla="*/ 4444519 w 12346891"/>
                <a:gd name="connsiteY145" fmla="*/ 512017 h 812606"/>
                <a:gd name="connsiteX146" fmla="*/ 4396312 w 12346891"/>
                <a:gd name="connsiteY146" fmla="*/ 464678 h 812606"/>
                <a:gd name="connsiteX147" fmla="*/ 4391999 w 12346891"/>
                <a:gd name="connsiteY147" fmla="*/ 473301 h 812606"/>
                <a:gd name="connsiteX148" fmla="*/ 4382463 w 12346891"/>
                <a:gd name="connsiteY148" fmla="*/ 455637 h 812606"/>
                <a:gd name="connsiteX149" fmla="*/ 3942634 w 12346891"/>
                <a:gd name="connsiteY149" fmla="*/ 168311 h 812606"/>
                <a:gd name="connsiteX150" fmla="*/ 3519572 w 12346891"/>
                <a:gd name="connsiteY150" fmla="*/ 428744 h 812606"/>
                <a:gd name="connsiteX151" fmla="*/ 3477786 w 12346891"/>
                <a:gd name="connsiteY151" fmla="*/ 500852 h 812606"/>
                <a:gd name="connsiteX152" fmla="*/ 3467989 w 12346891"/>
                <a:gd name="connsiteY152" fmla="*/ 516104 h 812606"/>
                <a:gd name="connsiteX153" fmla="*/ 3461878 w 12346891"/>
                <a:gd name="connsiteY153" fmla="*/ 525616 h 812606"/>
                <a:gd name="connsiteX154" fmla="*/ 2970127 w 12346891"/>
                <a:gd name="connsiteY154" fmla="*/ 812606 h 812606"/>
                <a:gd name="connsiteX155" fmla="*/ 2599700 w 12346891"/>
                <a:gd name="connsiteY155" fmla="*/ 664010 h 812606"/>
                <a:gd name="connsiteX156" fmla="*/ 2551493 w 12346891"/>
                <a:gd name="connsiteY156" fmla="*/ 616671 h 812606"/>
                <a:gd name="connsiteX157" fmla="*/ 2547180 w 12346891"/>
                <a:gd name="connsiteY157" fmla="*/ 625295 h 812606"/>
                <a:gd name="connsiteX158" fmla="*/ 2537644 w 12346891"/>
                <a:gd name="connsiteY158" fmla="*/ 607630 h 812606"/>
                <a:gd name="connsiteX159" fmla="*/ 2097815 w 12346891"/>
                <a:gd name="connsiteY159" fmla="*/ 320304 h 812606"/>
                <a:gd name="connsiteX160" fmla="*/ 1832205 w 12346891"/>
                <a:gd name="connsiteY160" fmla="*/ 411091 h 812606"/>
                <a:gd name="connsiteX161" fmla="*/ 1722223 w 12346891"/>
                <a:gd name="connsiteY161" fmla="*/ 515954 h 812606"/>
                <a:gd name="connsiteX162" fmla="*/ 1628221 w 12346891"/>
                <a:gd name="connsiteY162" fmla="*/ 583210 h 812606"/>
                <a:gd name="connsiteX163" fmla="*/ 1354648 w 12346891"/>
                <a:gd name="connsiteY163" fmla="*/ 660615 h 812606"/>
                <a:gd name="connsiteX164" fmla="*/ 984221 w 12346891"/>
                <a:gd name="connsiteY164" fmla="*/ 512019 h 812606"/>
                <a:gd name="connsiteX165" fmla="*/ 936015 w 12346891"/>
                <a:gd name="connsiteY165" fmla="*/ 464680 h 812606"/>
                <a:gd name="connsiteX166" fmla="*/ 931701 w 12346891"/>
                <a:gd name="connsiteY166" fmla="*/ 473303 h 812606"/>
                <a:gd name="connsiteX167" fmla="*/ 922165 w 12346891"/>
                <a:gd name="connsiteY167" fmla="*/ 455639 h 812606"/>
                <a:gd name="connsiteX168" fmla="*/ 482336 w 12346891"/>
                <a:gd name="connsiteY168" fmla="*/ 168313 h 812606"/>
                <a:gd name="connsiteX169" fmla="*/ 59274 w 12346891"/>
                <a:gd name="connsiteY169" fmla="*/ 428746 h 812606"/>
                <a:gd name="connsiteX170" fmla="*/ 59022 w 12346891"/>
                <a:gd name="connsiteY170" fmla="*/ 429155 h 812606"/>
                <a:gd name="connsiteX171" fmla="*/ 30744 w 12346891"/>
                <a:gd name="connsiteY171" fmla="*/ 480219 h 812606"/>
                <a:gd name="connsiteX172" fmla="*/ -1 w 12346891"/>
                <a:gd name="connsiteY172" fmla="*/ 541290 h 812606"/>
                <a:gd name="connsiteX173" fmla="*/ 247792 w 12346891"/>
                <a:gd name="connsiteY173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754770 w 12346893"/>
                <a:gd name="connsiteY59" fmla="*/ 323702 h 812606"/>
                <a:gd name="connsiteX60" fmla="*/ 8779851 w 12346893"/>
                <a:gd name="connsiteY60" fmla="*/ 296653 h 812606"/>
                <a:gd name="connsiteX61" fmla="*/ 8869086 w 12346893"/>
                <a:gd name="connsiteY61" fmla="*/ 159809 h 812606"/>
                <a:gd name="connsiteX62" fmla="*/ 8886596 w 12346893"/>
                <a:gd name="connsiteY62" fmla="*/ 119325 h 812606"/>
                <a:gd name="connsiteX63" fmla="*/ 8868912 w 12346893"/>
                <a:gd name="connsiteY63" fmla="*/ 177226 h 812606"/>
                <a:gd name="connsiteX64" fmla="*/ 8832573 w 12346893"/>
                <a:gd name="connsiteY64" fmla="*/ 258676 h 812606"/>
                <a:gd name="connsiteX65" fmla="*/ 8873853 w 12346893"/>
                <a:gd name="connsiteY65" fmla="*/ 229399 h 812606"/>
                <a:gd name="connsiteX66" fmla="*/ 9147426 w 12346893"/>
                <a:gd name="connsiteY66" fmla="*/ 151993 h 812606"/>
                <a:gd name="connsiteX67" fmla="*/ 9517853 w 12346893"/>
                <a:gd name="connsiteY67" fmla="*/ 300589 h 812606"/>
                <a:gd name="connsiteX68" fmla="*/ 9566059 w 12346893"/>
                <a:gd name="connsiteY68" fmla="*/ 347928 h 812606"/>
                <a:gd name="connsiteX69" fmla="*/ 9570373 w 12346893"/>
                <a:gd name="connsiteY69" fmla="*/ 339305 h 812606"/>
                <a:gd name="connsiteX70" fmla="*/ 9579908 w 12346893"/>
                <a:gd name="connsiteY70" fmla="*/ 356969 h 812606"/>
                <a:gd name="connsiteX71" fmla="*/ 10019738 w 12346893"/>
                <a:gd name="connsiteY71" fmla="*/ 644295 h 812606"/>
                <a:gd name="connsiteX72" fmla="*/ 10442800 w 12346893"/>
                <a:gd name="connsiteY72" fmla="*/ 383862 h 812606"/>
                <a:gd name="connsiteX73" fmla="*/ 10443052 w 12346893"/>
                <a:gd name="connsiteY73" fmla="*/ 383453 h 812606"/>
                <a:gd name="connsiteX74" fmla="*/ 10444544 w 12346893"/>
                <a:gd name="connsiteY74" fmla="*/ 380359 h 812606"/>
                <a:gd name="connsiteX75" fmla="*/ 10471330 w 12346893"/>
                <a:gd name="connsiteY75" fmla="*/ 332389 h 812606"/>
                <a:gd name="connsiteX76" fmla="*/ 10484585 w 12346893"/>
                <a:gd name="connsiteY76" fmla="*/ 311754 h 812606"/>
                <a:gd name="connsiteX77" fmla="*/ 10502074 w 12346893"/>
                <a:gd name="connsiteY77" fmla="*/ 271318 h 812606"/>
                <a:gd name="connsiteX78" fmla="*/ 10494383 w 12346893"/>
                <a:gd name="connsiteY78" fmla="*/ 296502 h 812606"/>
                <a:gd name="connsiteX79" fmla="*/ 10500493 w 12346893"/>
                <a:gd name="connsiteY79" fmla="*/ 286990 h 812606"/>
                <a:gd name="connsiteX80" fmla="*/ 10992245 w 12346893"/>
                <a:gd name="connsiteY80" fmla="*/ 0 h 812606"/>
                <a:gd name="connsiteX81" fmla="*/ 11362672 w 12346893"/>
                <a:gd name="connsiteY81" fmla="*/ 148596 h 812606"/>
                <a:gd name="connsiteX82" fmla="*/ 11410878 w 12346893"/>
                <a:gd name="connsiteY82" fmla="*/ 195935 h 812606"/>
                <a:gd name="connsiteX83" fmla="*/ 11415192 w 12346893"/>
                <a:gd name="connsiteY83" fmla="*/ 187311 h 812606"/>
                <a:gd name="connsiteX84" fmla="*/ 11424728 w 12346893"/>
                <a:gd name="connsiteY84" fmla="*/ 204976 h 812606"/>
                <a:gd name="connsiteX85" fmla="*/ 11864557 w 12346893"/>
                <a:gd name="connsiteY85" fmla="*/ 492302 h 812606"/>
                <a:gd name="connsiteX86" fmla="*/ 12329384 w 12346893"/>
                <a:gd name="connsiteY86" fmla="*/ 159808 h 812606"/>
                <a:gd name="connsiteX87" fmla="*/ 12346893 w 12346893"/>
                <a:gd name="connsiteY87" fmla="*/ 119324 h 812606"/>
                <a:gd name="connsiteX88" fmla="*/ 12329210 w 12346893"/>
                <a:gd name="connsiteY88" fmla="*/ 177225 h 812606"/>
                <a:gd name="connsiteX89" fmla="*/ 11735544 w 12346893"/>
                <a:gd name="connsiteY89" fmla="*/ 660610 h 812606"/>
                <a:gd name="connsiteX90" fmla="*/ 11365117 w 12346893"/>
                <a:gd name="connsiteY90" fmla="*/ 512014 h 812606"/>
                <a:gd name="connsiteX91" fmla="*/ 11316911 w 12346893"/>
                <a:gd name="connsiteY91" fmla="*/ 464675 h 812606"/>
                <a:gd name="connsiteX92" fmla="*/ 11312596 w 12346893"/>
                <a:gd name="connsiteY92" fmla="*/ 473298 h 812606"/>
                <a:gd name="connsiteX93" fmla="*/ 11303061 w 12346893"/>
                <a:gd name="connsiteY93" fmla="*/ 455634 h 812606"/>
                <a:gd name="connsiteX94" fmla="*/ 10863232 w 12346893"/>
                <a:gd name="connsiteY94" fmla="*/ 168308 h 812606"/>
                <a:gd name="connsiteX95" fmla="*/ 10440170 w 12346893"/>
                <a:gd name="connsiteY95" fmla="*/ 428741 h 812606"/>
                <a:gd name="connsiteX96" fmla="*/ 10439918 w 12346893"/>
                <a:gd name="connsiteY96" fmla="*/ 429150 h 812606"/>
                <a:gd name="connsiteX97" fmla="*/ 10438426 w 12346893"/>
                <a:gd name="connsiteY97" fmla="*/ 432244 h 812606"/>
                <a:gd name="connsiteX98" fmla="*/ 10411639 w 12346893"/>
                <a:gd name="connsiteY98" fmla="*/ 480214 h 812606"/>
                <a:gd name="connsiteX99" fmla="*/ 10398385 w 12346893"/>
                <a:gd name="connsiteY99" fmla="*/ 500849 h 812606"/>
                <a:gd name="connsiteX100" fmla="*/ 10380895 w 12346893"/>
                <a:gd name="connsiteY100" fmla="*/ 541285 h 812606"/>
                <a:gd name="connsiteX101" fmla="*/ 10388586 w 12346893"/>
                <a:gd name="connsiteY101" fmla="*/ 516101 h 812606"/>
                <a:gd name="connsiteX102" fmla="*/ 10382477 w 12346893"/>
                <a:gd name="connsiteY102" fmla="*/ 525613 h 812606"/>
                <a:gd name="connsiteX103" fmla="*/ 9890724 w 12346893"/>
                <a:gd name="connsiteY103" fmla="*/ 812603 h 812606"/>
                <a:gd name="connsiteX104" fmla="*/ 9520297 w 12346893"/>
                <a:gd name="connsiteY104" fmla="*/ 664007 h 812606"/>
                <a:gd name="connsiteX105" fmla="*/ 9472091 w 12346893"/>
                <a:gd name="connsiteY105" fmla="*/ 616668 h 812606"/>
                <a:gd name="connsiteX106" fmla="*/ 9467777 w 12346893"/>
                <a:gd name="connsiteY106" fmla="*/ 625292 h 812606"/>
                <a:gd name="connsiteX107" fmla="*/ 9458242 w 12346893"/>
                <a:gd name="connsiteY107" fmla="*/ 607627 h 812606"/>
                <a:gd name="connsiteX108" fmla="*/ 9018413 w 12346893"/>
                <a:gd name="connsiteY108" fmla="*/ 320302 h 812606"/>
                <a:gd name="connsiteX109" fmla="*/ 8752802 w 12346893"/>
                <a:gd name="connsiteY109" fmla="*/ 411089 h 812606"/>
                <a:gd name="connsiteX110" fmla="*/ 8707595 w 12346893"/>
                <a:gd name="connsiteY110" fmla="*/ 449000 h 812606"/>
                <a:gd name="connsiteX111" fmla="*/ 8702022 w 12346893"/>
                <a:gd name="connsiteY111" fmla="*/ 456073 h 812606"/>
                <a:gd name="connsiteX112" fmla="*/ 8667901 w 12346893"/>
                <a:gd name="connsiteY112" fmla="*/ 488902 h 812606"/>
                <a:gd name="connsiteX113" fmla="*/ 8642820 w 12346893"/>
                <a:gd name="connsiteY113" fmla="*/ 515951 h 812606"/>
                <a:gd name="connsiteX114" fmla="*/ 8553585 w 12346893"/>
                <a:gd name="connsiteY114" fmla="*/ 652795 h 812606"/>
                <a:gd name="connsiteX115" fmla="*/ 8536075 w 12346893"/>
                <a:gd name="connsiteY115" fmla="*/ 693279 h 812606"/>
                <a:gd name="connsiteX116" fmla="*/ 8553759 w 12346893"/>
                <a:gd name="connsiteY116" fmla="*/ 635378 h 812606"/>
                <a:gd name="connsiteX117" fmla="*/ 8590098 w 12346893"/>
                <a:gd name="connsiteY117" fmla="*/ 553928 h 812606"/>
                <a:gd name="connsiteX118" fmla="*/ 8548818 w 12346893"/>
                <a:gd name="connsiteY118" fmla="*/ 583206 h 812606"/>
                <a:gd name="connsiteX119" fmla="*/ 8275246 w 12346893"/>
                <a:gd name="connsiteY119" fmla="*/ 660611 h 812606"/>
                <a:gd name="connsiteX120" fmla="*/ 7904819 w 12346893"/>
                <a:gd name="connsiteY120" fmla="*/ 512015 h 812606"/>
                <a:gd name="connsiteX121" fmla="*/ 7856612 w 12346893"/>
                <a:gd name="connsiteY121" fmla="*/ 464676 h 812606"/>
                <a:gd name="connsiteX122" fmla="*/ 7852299 w 12346893"/>
                <a:gd name="connsiteY122" fmla="*/ 473299 h 812606"/>
                <a:gd name="connsiteX123" fmla="*/ 7842763 w 12346893"/>
                <a:gd name="connsiteY123" fmla="*/ 455635 h 812606"/>
                <a:gd name="connsiteX124" fmla="*/ 7402933 w 12346893"/>
                <a:gd name="connsiteY124" fmla="*/ 168309 h 812606"/>
                <a:gd name="connsiteX125" fmla="*/ 6979871 w 12346893"/>
                <a:gd name="connsiteY125" fmla="*/ 428742 h 812606"/>
                <a:gd name="connsiteX126" fmla="*/ 6979620 w 12346893"/>
                <a:gd name="connsiteY126" fmla="*/ 429151 h 812606"/>
                <a:gd name="connsiteX127" fmla="*/ 6978128 w 12346893"/>
                <a:gd name="connsiteY127" fmla="*/ 432245 h 812606"/>
                <a:gd name="connsiteX128" fmla="*/ 6920597 w 12346893"/>
                <a:gd name="connsiteY128" fmla="*/ 541286 h 812606"/>
                <a:gd name="connsiteX129" fmla="*/ 6928288 w 12346893"/>
                <a:gd name="connsiteY129" fmla="*/ 516102 h 812606"/>
                <a:gd name="connsiteX130" fmla="*/ 6922178 w 12346893"/>
                <a:gd name="connsiteY130" fmla="*/ 525614 h 812606"/>
                <a:gd name="connsiteX131" fmla="*/ 6430427 w 12346893"/>
                <a:gd name="connsiteY131" fmla="*/ 812604 h 812606"/>
                <a:gd name="connsiteX132" fmla="*/ 6059999 w 12346893"/>
                <a:gd name="connsiteY132" fmla="*/ 664008 h 812606"/>
                <a:gd name="connsiteX133" fmla="*/ 6011793 w 12346893"/>
                <a:gd name="connsiteY133" fmla="*/ 616669 h 812606"/>
                <a:gd name="connsiteX134" fmla="*/ 6007479 w 12346893"/>
                <a:gd name="connsiteY134" fmla="*/ 625293 h 812606"/>
                <a:gd name="connsiteX135" fmla="*/ 5997944 w 12346893"/>
                <a:gd name="connsiteY135" fmla="*/ 607628 h 812606"/>
                <a:gd name="connsiteX136" fmla="*/ 5558114 w 12346893"/>
                <a:gd name="connsiteY136" fmla="*/ 320302 h 812606"/>
                <a:gd name="connsiteX137" fmla="*/ 5292505 w 12346893"/>
                <a:gd name="connsiteY137" fmla="*/ 411089 h 812606"/>
                <a:gd name="connsiteX138" fmla="*/ 5247300 w 12346893"/>
                <a:gd name="connsiteY138" fmla="*/ 448999 h 812606"/>
                <a:gd name="connsiteX139" fmla="*/ 5241724 w 12346893"/>
                <a:gd name="connsiteY139" fmla="*/ 456075 h 812606"/>
                <a:gd name="connsiteX140" fmla="*/ 5207594 w 12346893"/>
                <a:gd name="connsiteY140" fmla="*/ 488913 h 812606"/>
                <a:gd name="connsiteX141" fmla="*/ 5129799 w 12346893"/>
                <a:gd name="connsiteY141" fmla="*/ 553930 h 812606"/>
                <a:gd name="connsiteX142" fmla="*/ 5088520 w 12346893"/>
                <a:gd name="connsiteY142" fmla="*/ 583208 h 812606"/>
                <a:gd name="connsiteX143" fmla="*/ 4814948 w 12346893"/>
                <a:gd name="connsiteY143" fmla="*/ 660613 h 812606"/>
                <a:gd name="connsiteX144" fmla="*/ 4444521 w 12346893"/>
                <a:gd name="connsiteY144" fmla="*/ 512017 h 812606"/>
                <a:gd name="connsiteX145" fmla="*/ 4396314 w 12346893"/>
                <a:gd name="connsiteY145" fmla="*/ 464678 h 812606"/>
                <a:gd name="connsiteX146" fmla="*/ 4392001 w 12346893"/>
                <a:gd name="connsiteY146" fmla="*/ 473301 h 812606"/>
                <a:gd name="connsiteX147" fmla="*/ 4382465 w 12346893"/>
                <a:gd name="connsiteY147" fmla="*/ 455637 h 812606"/>
                <a:gd name="connsiteX148" fmla="*/ 3942636 w 12346893"/>
                <a:gd name="connsiteY148" fmla="*/ 168311 h 812606"/>
                <a:gd name="connsiteX149" fmla="*/ 3519574 w 12346893"/>
                <a:gd name="connsiteY149" fmla="*/ 428744 h 812606"/>
                <a:gd name="connsiteX150" fmla="*/ 3477788 w 12346893"/>
                <a:gd name="connsiteY150" fmla="*/ 500852 h 812606"/>
                <a:gd name="connsiteX151" fmla="*/ 3467991 w 12346893"/>
                <a:gd name="connsiteY151" fmla="*/ 516104 h 812606"/>
                <a:gd name="connsiteX152" fmla="*/ 3461880 w 12346893"/>
                <a:gd name="connsiteY152" fmla="*/ 525616 h 812606"/>
                <a:gd name="connsiteX153" fmla="*/ 2970129 w 12346893"/>
                <a:gd name="connsiteY153" fmla="*/ 812606 h 812606"/>
                <a:gd name="connsiteX154" fmla="*/ 2599702 w 12346893"/>
                <a:gd name="connsiteY154" fmla="*/ 664010 h 812606"/>
                <a:gd name="connsiteX155" fmla="*/ 2551495 w 12346893"/>
                <a:gd name="connsiteY155" fmla="*/ 616671 h 812606"/>
                <a:gd name="connsiteX156" fmla="*/ 2547182 w 12346893"/>
                <a:gd name="connsiteY156" fmla="*/ 625295 h 812606"/>
                <a:gd name="connsiteX157" fmla="*/ 2537646 w 12346893"/>
                <a:gd name="connsiteY157" fmla="*/ 607630 h 812606"/>
                <a:gd name="connsiteX158" fmla="*/ 2097817 w 12346893"/>
                <a:gd name="connsiteY158" fmla="*/ 320304 h 812606"/>
                <a:gd name="connsiteX159" fmla="*/ 1832207 w 12346893"/>
                <a:gd name="connsiteY159" fmla="*/ 411091 h 812606"/>
                <a:gd name="connsiteX160" fmla="*/ 1722225 w 12346893"/>
                <a:gd name="connsiteY160" fmla="*/ 515954 h 812606"/>
                <a:gd name="connsiteX161" fmla="*/ 1628223 w 12346893"/>
                <a:gd name="connsiteY161" fmla="*/ 583210 h 812606"/>
                <a:gd name="connsiteX162" fmla="*/ 1354650 w 12346893"/>
                <a:gd name="connsiteY162" fmla="*/ 660615 h 812606"/>
                <a:gd name="connsiteX163" fmla="*/ 984223 w 12346893"/>
                <a:gd name="connsiteY163" fmla="*/ 512019 h 812606"/>
                <a:gd name="connsiteX164" fmla="*/ 936017 w 12346893"/>
                <a:gd name="connsiteY164" fmla="*/ 464680 h 812606"/>
                <a:gd name="connsiteX165" fmla="*/ 931703 w 12346893"/>
                <a:gd name="connsiteY165" fmla="*/ 473303 h 812606"/>
                <a:gd name="connsiteX166" fmla="*/ 922167 w 12346893"/>
                <a:gd name="connsiteY166" fmla="*/ 455639 h 812606"/>
                <a:gd name="connsiteX167" fmla="*/ 482338 w 12346893"/>
                <a:gd name="connsiteY167" fmla="*/ 168313 h 812606"/>
                <a:gd name="connsiteX168" fmla="*/ 59276 w 12346893"/>
                <a:gd name="connsiteY168" fmla="*/ 428746 h 812606"/>
                <a:gd name="connsiteX169" fmla="*/ 59024 w 12346893"/>
                <a:gd name="connsiteY169" fmla="*/ 429155 h 812606"/>
                <a:gd name="connsiteX170" fmla="*/ 30746 w 12346893"/>
                <a:gd name="connsiteY170" fmla="*/ 480219 h 812606"/>
                <a:gd name="connsiteX171" fmla="*/ 1 w 12346893"/>
                <a:gd name="connsiteY171" fmla="*/ 541290 h 812606"/>
                <a:gd name="connsiteX172" fmla="*/ 247794 w 12346893"/>
                <a:gd name="connsiteY172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754768 w 12346891"/>
                <a:gd name="connsiteY59" fmla="*/ 323702 h 812606"/>
                <a:gd name="connsiteX60" fmla="*/ 8779849 w 12346891"/>
                <a:gd name="connsiteY60" fmla="*/ 296653 h 812606"/>
                <a:gd name="connsiteX61" fmla="*/ 8869084 w 12346891"/>
                <a:gd name="connsiteY61" fmla="*/ 159809 h 812606"/>
                <a:gd name="connsiteX62" fmla="*/ 8886594 w 12346891"/>
                <a:gd name="connsiteY62" fmla="*/ 119325 h 812606"/>
                <a:gd name="connsiteX63" fmla="*/ 8868910 w 12346891"/>
                <a:gd name="connsiteY63" fmla="*/ 177226 h 812606"/>
                <a:gd name="connsiteX64" fmla="*/ 8832571 w 12346891"/>
                <a:gd name="connsiteY64" fmla="*/ 258676 h 812606"/>
                <a:gd name="connsiteX65" fmla="*/ 8873851 w 12346891"/>
                <a:gd name="connsiteY65" fmla="*/ 229399 h 812606"/>
                <a:gd name="connsiteX66" fmla="*/ 9147424 w 12346891"/>
                <a:gd name="connsiteY66" fmla="*/ 151993 h 812606"/>
                <a:gd name="connsiteX67" fmla="*/ 9517851 w 12346891"/>
                <a:gd name="connsiteY67" fmla="*/ 300589 h 812606"/>
                <a:gd name="connsiteX68" fmla="*/ 9566057 w 12346891"/>
                <a:gd name="connsiteY68" fmla="*/ 347928 h 812606"/>
                <a:gd name="connsiteX69" fmla="*/ 9570371 w 12346891"/>
                <a:gd name="connsiteY69" fmla="*/ 339305 h 812606"/>
                <a:gd name="connsiteX70" fmla="*/ 9579906 w 12346891"/>
                <a:gd name="connsiteY70" fmla="*/ 356969 h 812606"/>
                <a:gd name="connsiteX71" fmla="*/ 10019736 w 12346891"/>
                <a:gd name="connsiteY71" fmla="*/ 644295 h 812606"/>
                <a:gd name="connsiteX72" fmla="*/ 10442798 w 12346891"/>
                <a:gd name="connsiteY72" fmla="*/ 383862 h 812606"/>
                <a:gd name="connsiteX73" fmla="*/ 10443050 w 12346891"/>
                <a:gd name="connsiteY73" fmla="*/ 383453 h 812606"/>
                <a:gd name="connsiteX74" fmla="*/ 10444542 w 12346891"/>
                <a:gd name="connsiteY74" fmla="*/ 380359 h 812606"/>
                <a:gd name="connsiteX75" fmla="*/ 10471328 w 12346891"/>
                <a:gd name="connsiteY75" fmla="*/ 332389 h 812606"/>
                <a:gd name="connsiteX76" fmla="*/ 10484583 w 12346891"/>
                <a:gd name="connsiteY76" fmla="*/ 311754 h 812606"/>
                <a:gd name="connsiteX77" fmla="*/ 10502072 w 12346891"/>
                <a:gd name="connsiteY77" fmla="*/ 271318 h 812606"/>
                <a:gd name="connsiteX78" fmla="*/ 10494381 w 12346891"/>
                <a:gd name="connsiteY78" fmla="*/ 296502 h 812606"/>
                <a:gd name="connsiteX79" fmla="*/ 10500491 w 12346891"/>
                <a:gd name="connsiteY79" fmla="*/ 286990 h 812606"/>
                <a:gd name="connsiteX80" fmla="*/ 10992243 w 12346891"/>
                <a:gd name="connsiteY80" fmla="*/ 0 h 812606"/>
                <a:gd name="connsiteX81" fmla="*/ 11362670 w 12346891"/>
                <a:gd name="connsiteY81" fmla="*/ 148596 h 812606"/>
                <a:gd name="connsiteX82" fmla="*/ 11410876 w 12346891"/>
                <a:gd name="connsiteY82" fmla="*/ 195935 h 812606"/>
                <a:gd name="connsiteX83" fmla="*/ 11415190 w 12346891"/>
                <a:gd name="connsiteY83" fmla="*/ 187311 h 812606"/>
                <a:gd name="connsiteX84" fmla="*/ 11424726 w 12346891"/>
                <a:gd name="connsiteY84" fmla="*/ 204976 h 812606"/>
                <a:gd name="connsiteX85" fmla="*/ 11864555 w 12346891"/>
                <a:gd name="connsiteY85" fmla="*/ 492302 h 812606"/>
                <a:gd name="connsiteX86" fmla="*/ 12329382 w 12346891"/>
                <a:gd name="connsiteY86" fmla="*/ 159808 h 812606"/>
                <a:gd name="connsiteX87" fmla="*/ 12346891 w 12346891"/>
                <a:gd name="connsiteY87" fmla="*/ 119324 h 812606"/>
                <a:gd name="connsiteX88" fmla="*/ 12329208 w 12346891"/>
                <a:gd name="connsiteY88" fmla="*/ 177225 h 812606"/>
                <a:gd name="connsiteX89" fmla="*/ 11735542 w 12346891"/>
                <a:gd name="connsiteY89" fmla="*/ 660610 h 812606"/>
                <a:gd name="connsiteX90" fmla="*/ 11365115 w 12346891"/>
                <a:gd name="connsiteY90" fmla="*/ 512014 h 812606"/>
                <a:gd name="connsiteX91" fmla="*/ 11316909 w 12346891"/>
                <a:gd name="connsiteY91" fmla="*/ 464675 h 812606"/>
                <a:gd name="connsiteX92" fmla="*/ 11312594 w 12346891"/>
                <a:gd name="connsiteY92" fmla="*/ 473298 h 812606"/>
                <a:gd name="connsiteX93" fmla="*/ 11303059 w 12346891"/>
                <a:gd name="connsiteY93" fmla="*/ 455634 h 812606"/>
                <a:gd name="connsiteX94" fmla="*/ 10863230 w 12346891"/>
                <a:gd name="connsiteY94" fmla="*/ 168308 h 812606"/>
                <a:gd name="connsiteX95" fmla="*/ 10440168 w 12346891"/>
                <a:gd name="connsiteY95" fmla="*/ 428741 h 812606"/>
                <a:gd name="connsiteX96" fmla="*/ 10439916 w 12346891"/>
                <a:gd name="connsiteY96" fmla="*/ 429150 h 812606"/>
                <a:gd name="connsiteX97" fmla="*/ 10438424 w 12346891"/>
                <a:gd name="connsiteY97" fmla="*/ 432244 h 812606"/>
                <a:gd name="connsiteX98" fmla="*/ 10411637 w 12346891"/>
                <a:gd name="connsiteY98" fmla="*/ 480214 h 812606"/>
                <a:gd name="connsiteX99" fmla="*/ 10398383 w 12346891"/>
                <a:gd name="connsiteY99" fmla="*/ 500849 h 812606"/>
                <a:gd name="connsiteX100" fmla="*/ 10380893 w 12346891"/>
                <a:gd name="connsiteY100" fmla="*/ 541285 h 812606"/>
                <a:gd name="connsiteX101" fmla="*/ 10388584 w 12346891"/>
                <a:gd name="connsiteY101" fmla="*/ 516101 h 812606"/>
                <a:gd name="connsiteX102" fmla="*/ 10382475 w 12346891"/>
                <a:gd name="connsiteY102" fmla="*/ 525613 h 812606"/>
                <a:gd name="connsiteX103" fmla="*/ 9890722 w 12346891"/>
                <a:gd name="connsiteY103" fmla="*/ 812603 h 812606"/>
                <a:gd name="connsiteX104" fmla="*/ 9520295 w 12346891"/>
                <a:gd name="connsiteY104" fmla="*/ 664007 h 812606"/>
                <a:gd name="connsiteX105" fmla="*/ 9472089 w 12346891"/>
                <a:gd name="connsiteY105" fmla="*/ 616668 h 812606"/>
                <a:gd name="connsiteX106" fmla="*/ 9467775 w 12346891"/>
                <a:gd name="connsiteY106" fmla="*/ 625292 h 812606"/>
                <a:gd name="connsiteX107" fmla="*/ 9458240 w 12346891"/>
                <a:gd name="connsiteY107" fmla="*/ 607627 h 812606"/>
                <a:gd name="connsiteX108" fmla="*/ 9018411 w 12346891"/>
                <a:gd name="connsiteY108" fmla="*/ 320302 h 812606"/>
                <a:gd name="connsiteX109" fmla="*/ 8752800 w 12346891"/>
                <a:gd name="connsiteY109" fmla="*/ 411089 h 812606"/>
                <a:gd name="connsiteX110" fmla="*/ 8707593 w 12346891"/>
                <a:gd name="connsiteY110" fmla="*/ 449000 h 812606"/>
                <a:gd name="connsiteX111" fmla="*/ 8702020 w 12346891"/>
                <a:gd name="connsiteY111" fmla="*/ 456073 h 812606"/>
                <a:gd name="connsiteX112" fmla="*/ 8667899 w 12346891"/>
                <a:gd name="connsiteY112" fmla="*/ 488902 h 812606"/>
                <a:gd name="connsiteX113" fmla="*/ 8642818 w 12346891"/>
                <a:gd name="connsiteY113" fmla="*/ 515951 h 812606"/>
                <a:gd name="connsiteX114" fmla="*/ 8553583 w 12346891"/>
                <a:gd name="connsiteY114" fmla="*/ 652795 h 812606"/>
                <a:gd name="connsiteX115" fmla="*/ 8553757 w 12346891"/>
                <a:gd name="connsiteY115" fmla="*/ 635378 h 812606"/>
                <a:gd name="connsiteX116" fmla="*/ 8590096 w 12346891"/>
                <a:gd name="connsiteY116" fmla="*/ 553928 h 812606"/>
                <a:gd name="connsiteX117" fmla="*/ 8548816 w 12346891"/>
                <a:gd name="connsiteY117" fmla="*/ 583206 h 812606"/>
                <a:gd name="connsiteX118" fmla="*/ 8275244 w 12346891"/>
                <a:gd name="connsiteY118" fmla="*/ 660611 h 812606"/>
                <a:gd name="connsiteX119" fmla="*/ 7904817 w 12346891"/>
                <a:gd name="connsiteY119" fmla="*/ 512015 h 812606"/>
                <a:gd name="connsiteX120" fmla="*/ 7856610 w 12346891"/>
                <a:gd name="connsiteY120" fmla="*/ 464676 h 812606"/>
                <a:gd name="connsiteX121" fmla="*/ 7852297 w 12346891"/>
                <a:gd name="connsiteY121" fmla="*/ 473299 h 812606"/>
                <a:gd name="connsiteX122" fmla="*/ 7842761 w 12346891"/>
                <a:gd name="connsiteY122" fmla="*/ 455635 h 812606"/>
                <a:gd name="connsiteX123" fmla="*/ 7402931 w 12346891"/>
                <a:gd name="connsiteY123" fmla="*/ 168309 h 812606"/>
                <a:gd name="connsiteX124" fmla="*/ 6979869 w 12346891"/>
                <a:gd name="connsiteY124" fmla="*/ 428742 h 812606"/>
                <a:gd name="connsiteX125" fmla="*/ 6979618 w 12346891"/>
                <a:gd name="connsiteY125" fmla="*/ 429151 h 812606"/>
                <a:gd name="connsiteX126" fmla="*/ 6978126 w 12346891"/>
                <a:gd name="connsiteY126" fmla="*/ 432245 h 812606"/>
                <a:gd name="connsiteX127" fmla="*/ 6920595 w 12346891"/>
                <a:gd name="connsiteY127" fmla="*/ 541286 h 812606"/>
                <a:gd name="connsiteX128" fmla="*/ 6928286 w 12346891"/>
                <a:gd name="connsiteY128" fmla="*/ 516102 h 812606"/>
                <a:gd name="connsiteX129" fmla="*/ 6922176 w 12346891"/>
                <a:gd name="connsiteY129" fmla="*/ 525614 h 812606"/>
                <a:gd name="connsiteX130" fmla="*/ 6430425 w 12346891"/>
                <a:gd name="connsiteY130" fmla="*/ 812604 h 812606"/>
                <a:gd name="connsiteX131" fmla="*/ 6059997 w 12346891"/>
                <a:gd name="connsiteY131" fmla="*/ 664008 h 812606"/>
                <a:gd name="connsiteX132" fmla="*/ 6011791 w 12346891"/>
                <a:gd name="connsiteY132" fmla="*/ 616669 h 812606"/>
                <a:gd name="connsiteX133" fmla="*/ 6007477 w 12346891"/>
                <a:gd name="connsiteY133" fmla="*/ 625293 h 812606"/>
                <a:gd name="connsiteX134" fmla="*/ 5997942 w 12346891"/>
                <a:gd name="connsiteY134" fmla="*/ 607628 h 812606"/>
                <a:gd name="connsiteX135" fmla="*/ 5558112 w 12346891"/>
                <a:gd name="connsiteY135" fmla="*/ 320302 h 812606"/>
                <a:gd name="connsiteX136" fmla="*/ 5292503 w 12346891"/>
                <a:gd name="connsiteY136" fmla="*/ 411089 h 812606"/>
                <a:gd name="connsiteX137" fmla="*/ 5247298 w 12346891"/>
                <a:gd name="connsiteY137" fmla="*/ 448999 h 812606"/>
                <a:gd name="connsiteX138" fmla="*/ 5241722 w 12346891"/>
                <a:gd name="connsiteY138" fmla="*/ 456075 h 812606"/>
                <a:gd name="connsiteX139" fmla="*/ 5207592 w 12346891"/>
                <a:gd name="connsiteY139" fmla="*/ 488913 h 812606"/>
                <a:gd name="connsiteX140" fmla="*/ 5129797 w 12346891"/>
                <a:gd name="connsiteY140" fmla="*/ 553930 h 812606"/>
                <a:gd name="connsiteX141" fmla="*/ 5088518 w 12346891"/>
                <a:gd name="connsiteY141" fmla="*/ 583208 h 812606"/>
                <a:gd name="connsiteX142" fmla="*/ 4814946 w 12346891"/>
                <a:gd name="connsiteY142" fmla="*/ 660613 h 812606"/>
                <a:gd name="connsiteX143" fmla="*/ 4444519 w 12346891"/>
                <a:gd name="connsiteY143" fmla="*/ 512017 h 812606"/>
                <a:gd name="connsiteX144" fmla="*/ 4396312 w 12346891"/>
                <a:gd name="connsiteY144" fmla="*/ 464678 h 812606"/>
                <a:gd name="connsiteX145" fmla="*/ 4391999 w 12346891"/>
                <a:gd name="connsiteY145" fmla="*/ 473301 h 812606"/>
                <a:gd name="connsiteX146" fmla="*/ 4382463 w 12346891"/>
                <a:gd name="connsiteY146" fmla="*/ 455637 h 812606"/>
                <a:gd name="connsiteX147" fmla="*/ 3942634 w 12346891"/>
                <a:gd name="connsiteY147" fmla="*/ 168311 h 812606"/>
                <a:gd name="connsiteX148" fmla="*/ 3519572 w 12346891"/>
                <a:gd name="connsiteY148" fmla="*/ 428744 h 812606"/>
                <a:gd name="connsiteX149" fmla="*/ 3477786 w 12346891"/>
                <a:gd name="connsiteY149" fmla="*/ 500852 h 812606"/>
                <a:gd name="connsiteX150" fmla="*/ 3467989 w 12346891"/>
                <a:gd name="connsiteY150" fmla="*/ 516104 h 812606"/>
                <a:gd name="connsiteX151" fmla="*/ 3461878 w 12346891"/>
                <a:gd name="connsiteY151" fmla="*/ 525616 h 812606"/>
                <a:gd name="connsiteX152" fmla="*/ 2970127 w 12346891"/>
                <a:gd name="connsiteY152" fmla="*/ 812606 h 812606"/>
                <a:gd name="connsiteX153" fmla="*/ 2599700 w 12346891"/>
                <a:gd name="connsiteY153" fmla="*/ 664010 h 812606"/>
                <a:gd name="connsiteX154" fmla="*/ 2551493 w 12346891"/>
                <a:gd name="connsiteY154" fmla="*/ 616671 h 812606"/>
                <a:gd name="connsiteX155" fmla="*/ 2547180 w 12346891"/>
                <a:gd name="connsiteY155" fmla="*/ 625295 h 812606"/>
                <a:gd name="connsiteX156" fmla="*/ 2537644 w 12346891"/>
                <a:gd name="connsiteY156" fmla="*/ 607630 h 812606"/>
                <a:gd name="connsiteX157" fmla="*/ 2097815 w 12346891"/>
                <a:gd name="connsiteY157" fmla="*/ 320304 h 812606"/>
                <a:gd name="connsiteX158" fmla="*/ 1832205 w 12346891"/>
                <a:gd name="connsiteY158" fmla="*/ 411091 h 812606"/>
                <a:gd name="connsiteX159" fmla="*/ 1722223 w 12346891"/>
                <a:gd name="connsiteY159" fmla="*/ 515954 h 812606"/>
                <a:gd name="connsiteX160" fmla="*/ 1628221 w 12346891"/>
                <a:gd name="connsiteY160" fmla="*/ 583210 h 812606"/>
                <a:gd name="connsiteX161" fmla="*/ 1354648 w 12346891"/>
                <a:gd name="connsiteY161" fmla="*/ 660615 h 812606"/>
                <a:gd name="connsiteX162" fmla="*/ 984221 w 12346891"/>
                <a:gd name="connsiteY162" fmla="*/ 512019 h 812606"/>
                <a:gd name="connsiteX163" fmla="*/ 936015 w 12346891"/>
                <a:gd name="connsiteY163" fmla="*/ 464680 h 812606"/>
                <a:gd name="connsiteX164" fmla="*/ 931701 w 12346891"/>
                <a:gd name="connsiteY164" fmla="*/ 473303 h 812606"/>
                <a:gd name="connsiteX165" fmla="*/ 922165 w 12346891"/>
                <a:gd name="connsiteY165" fmla="*/ 455639 h 812606"/>
                <a:gd name="connsiteX166" fmla="*/ 482336 w 12346891"/>
                <a:gd name="connsiteY166" fmla="*/ 168313 h 812606"/>
                <a:gd name="connsiteX167" fmla="*/ 59274 w 12346891"/>
                <a:gd name="connsiteY167" fmla="*/ 428746 h 812606"/>
                <a:gd name="connsiteX168" fmla="*/ 59022 w 12346891"/>
                <a:gd name="connsiteY168" fmla="*/ 429155 h 812606"/>
                <a:gd name="connsiteX169" fmla="*/ 30744 w 12346891"/>
                <a:gd name="connsiteY169" fmla="*/ 480219 h 812606"/>
                <a:gd name="connsiteX170" fmla="*/ -1 w 12346891"/>
                <a:gd name="connsiteY170" fmla="*/ 541290 h 812606"/>
                <a:gd name="connsiteX171" fmla="*/ 247792 w 12346891"/>
                <a:gd name="connsiteY171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754770 w 12346893"/>
                <a:gd name="connsiteY59" fmla="*/ 323702 h 812606"/>
                <a:gd name="connsiteX60" fmla="*/ 8779851 w 12346893"/>
                <a:gd name="connsiteY60" fmla="*/ 296653 h 812606"/>
                <a:gd name="connsiteX61" fmla="*/ 8869086 w 12346893"/>
                <a:gd name="connsiteY61" fmla="*/ 159809 h 812606"/>
                <a:gd name="connsiteX62" fmla="*/ 8886596 w 12346893"/>
                <a:gd name="connsiteY62" fmla="*/ 119325 h 812606"/>
                <a:gd name="connsiteX63" fmla="*/ 8868912 w 12346893"/>
                <a:gd name="connsiteY63" fmla="*/ 177226 h 812606"/>
                <a:gd name="connsiteX64" fmla="*/ 8832573 w 12346893"/>
                <a:gd name="connsiteY64" fmla="*/ 258676 h 812606"/>
                <a:gd name="connsiteX65" fmla="*/ 8873853 w 12346893"/>
                <a:gd name="connsiteY65" fmla="*/ 229399 h 812606"/>
                <a:gd name="connsiteX66" fmla="*/ 9147426 w 12346893"/>
                <a:gd name="connsiteY66" fmla="*/ 151993 h 812606"/>
                <a:gd name="connsiteX67" fmla="*/ 9517853 w 12346893"/>
                <a:gd name="connsiteY67" fmla="*/ 300589 h 812606"/>
                <a:gd name="connsiteX68" fmla="*/ 9566059 w 12346893"/>
                <a:gd name="connsiteY68" fmla="*/ 347928 h 812606"/>
                <a:gd name="connsiteX69" fmla="*/ 9570373 w 12346893"/>
                <a:gd name="connsiteY69" fmla="*/ 339305 h 812606"/>
                <a:gd name="connsiteX70" fmla="*/ 9579908 w 12346893"/>
                <a:gd name="connsiteY70" fmla="*/ 356969 h 812606"/>
                <a:gd name="connsiteX71" fmla="*/ 10019738 w 12346893"/>
                <a:gd name="connsiteY71" fmla="*/ 644295 h 812606"/>
                <a:gd name="connsiteX72" fmla="*/ 10442800 w 12346893"/>
                <a:gd name="connsiteY72" fmla="*/ 383862 h 812606"/>
                <a:gd name="connsiteX73" fmla="*/ 10443052 w 12346893"/>
                <a:gd name="connsiteY73" fmla="*/ 383453 h 812606"/>
                <a:gd name="connsiteX74" fmla="*/ 10444544 w 12346893"/>
                <a:gd name="connsiteY74" fmla="*/ 380359 h 812606"/>
                <a:gd name="connsiteX75" fmla="*/ 10471330 w 12346893"/>
                <a:gd name="connsiteY75" fmla="*/ 332389 h 812606"/>
                <a:gd name="connsiteX76" fmla="*/ 10484585 w 12346893"/>
                <a:gd name="connsiteY76" fmla="*/ 311754 h 812606"/>
                <a:gd name="connsiteX77" fmla="*/ 10502074 w 12346893"/>
                <a:gd name="connsiteY77" fmla="*/ 271318 h 812606"/>
                <a:gd name="connsiteX78" fmla="*/ 10494383 w 12346893"/>
                <a:gd name="connsiteY78" fmla="*/ 296502 h 812606"/>
                <a:gd name="connsiteX79" fmla="*/ 10500493 w 12346893"/>
                <a:gd name="connsiteY79" fmla="*/ 286990 h 812606"/>
                <a:gd name="connsiteX80" fmla="*/ 10992245 w 12346893"/>
                <a:gd name="connsiteY80" fmla="*/ 0 h 812606"/>
                <a:gd name="connsiteX81" fmla="*/ 11362672 w 12346893"/>
                <a:gd name="connsiteY81" fmla="*/ 148596 h 812606"/>
                <a:gd name="connsiteX82" fmla="*/ 11410878 w 12346893"/>
                <a:gd name="connsiteY82" fmla="*/ 195935 h 812606"/>
                <a:gd name="connsiteX83" fmla="*/ 11415192 w 12346893"/>
                <a:gd name="connsiteY83" fmla="*/ 187311 h 812606"/>
                <a:gd name="connsiteX84" fmla="*/ 11424728 w 12346893"/>
                <a:gd name="connsiteY84" fmla="*/ 204976 h 812606"/>
                <a:gd name="connsiteX85" fmla="*/ 11864557 w 12346893"/>
                <a:gd name="connsiteY85" fmla="*/ 492302 h 812606"/>
                <a:gd name="connsiteX86" fmla="*/ 12329384 w 12346893"/>
                <a:gd name="connsiteY86" fmla="*/ 159808 h 812606"/>
                <a:gd name="connsiteX87" fmla="*/ 12346893 w 12346893"/>
                <a:gd name="connsiteY87" fmla="*/ 119324 h 812606"/>
                <a:gd name="connsiteX88" fmla="*/ 12329210 w 12346893"/>
                <a:gd name="connsiteY88" fmla="*/ 177225 h 812606"/>
                <a:gd name="connsiteX89" fmla="*/ 11735544 w 12346893"/>
                <a:gd name="connsiteY89" fmla="*/ 660610 h 812606"/>
                <a:gd name="connsiteX90" fmla="*/ 11365117 w 12346893"/>
                <a:gd name="connsiteY90" fmla="*/ 512014 h 812606"/>
                <a:gd name="connsiteX91" fmla="*/ 11316911 w 12346893"/>
                <a:gd name="connsiteY91" fmla="*/ 464675 h 812606"/>
                <a:gd name="connsiteX92" fmla="*/ 11312596 w 12346893"/>
                <a:gd name="connsiteY92" fmla="*/ 473298 h 812606"/>
                <a:gd name="connsiteX93" fmla="*/ 11303061 w 12346893"/>
                <a:gd name="connsiteY93" fmla="*/ 455634 h 812606"/>
                <a:gd name="connsiteX94" fmla="*/ 10863232 w 12346893"/>
                <a:gd name="connsiteY94" fmla="*/ 168308 h 812606"/>
                <a:gd name="connsiteX95" fmla="*/ 10440170 w 12346893"/>
                <a:gd name="connsiteY95" fmla="*/ 428741 h 812606"/>
                <a:gd name="connsiteX96" fmla="*/ 10439918 w 12346893"/>
                <a:gd name="connsiteY96" fmla="*/ 429150 h 812606"/>
                <a:gd name="connsiteX97" fmla="*/ 10438426 w 12346893"/>
                <a:gd name="connsiteY97" fmla="*/ 432244 h 812606"/>
                <a:gd name="connsiteX98" fmla="*/ 10411639 w 12346893"/>
                <a:gd name="connsiteY98" fmla="*/ 480214 h 812606"/>
                <a:gd name="connsiteX99" fmla="*/ 10398385 w 12346893"/>
                <a:gd name="connsiteY99" fmla="*/ 500849 h 812606"/>
                <a:gd name="connsiteX100" fmla="*/ 10380895 w 12346893"/>
                <a:gd name="connsiteY100" fmla="*/ 541285 h 812606"/>
                <a:gd name="connsiteX101" fmla="*/ 10388586 w 12346893"/>
                <a:gd name="connsiteY101" fmla="*/ 516101 h 812606"/>
                <a:gd name="connsiteX102" fmla="*/ 10382477 w 12346893"/>
                <a:gd name="connsiteY102" fmla="*/ 525613 h 812606"/>
                <a:gd name="connsiteX103" fmla="*/ 9890724 w 12346893"/>
                <a:gd name="connsiteY103" fmla="*/ 812603 h 812606"/>
                <a:gd name="connsiteX104" fmla="*/ 9520297 w 12346893"/>
                <a:gd name="connsiteY104" fmla="*/ 664007 h 812606"/>
                <a:gd name="connsiteX105" fmla="*/ 9472091 w 12346893"/>
                <a:gd name="connsiteY105" fmla="*/ 616668 h 812606"/>
                <a:gd name="connsiteX106" fmla="*/ 9467777 w 12346893"/>
                <a:gd name="connsiteY106" fmla="*/ 625292 h 812606"/>
                <a:gd name="connsiteX107" fmla="*/ 9458242 w 12346893"/>
                <a:gd name="connsiteY107" fmla="*/ 607627 h 812606"/>
                <a:gd name="connsiteX108" fmla="*/ 9018413 w 12346893"/>
                <a:gd name="connsiteY108" fmla="*/ 320302 h 812606"/>
                <a:gd name="connsiteX109" fmla="*/ 8752802 w 12346893"/>
                <a:gd name="connsiteY109" fmla="*/ 411089 h 812606"/>
                <a:gd name="connsiteX110" fmla="*/ 8707595 w 12346893"/>
                <a:gd name="connsiteY110" fmla="*/ 449000 h 812606"/>
                <a:gd name="connsiteX111" fmla="*/ 8702022 w 12346893"/>
                <a:gd name="connsiteY111" fmla="*/ 456073 h 812606"/>
                <a:gd name="connsiteX112" fmla="*/ 8667901 w 12346893"/>
                <a:gd name="connsiteY112" fmla="*/ 488902 h 812606"/>
                <a:gd name="connsiteX113" fmla="*/ 8642820 w 12346893"/>
                <a:gd name="connsiteY113" fmla="*/ 515951 h 812606"/>
                <a:gd name="connsiteX114" fmla="*/ 8553759 w 12346893"/>
                <a:gd name="connsiteY114" fmla="*/ 635378 h 812606"/>
                <a:gd name="connsiteX115" fmla="*/ 8590098 w 12346893"/>
                <a:gd name="connsiteY115" fmla="*/ 553928 h 812606"/>
                <a:gd name="connsiteX116" fmla="*/ 8548818 w 12346893"/>
                <a:gd name="connsiteY116" fmla="*/ 583206 h 812606"/>
                <a:gd name="connsiteX117" fmla="*/ 8275246 w 12346893"/>
                <a:gd name="connsiteY117" fmla="*/ 660611 h 812606"/>
                <a:gd name="connsiteX118" fmla="*/ 7904819 w 12346893"/>
                <a:gd name="connsiteY118" fmla="*/ 512015 h 812606"/>
                <a:gd name="connsiteX119" fmla="*/ 7856612 w 12346893"/>
                <a:gd name="connsiteY119" fmla="*/ 464676 h 812606"/>
                <a:gd name="connsiteX120" fmla="*/ 7852299 w 12346893"/>
                <a:gd name="connsiteY120" fmla="*/ 473299 h 812606"/>
                <a:gd name="connsiteX121" fmla="*/ 7842763 w 12346893"/>
                <a:gd name="connsiteY121" fmla="*/ 455635 h 812606"/>
                <a:gd name="connsiteX122" fmla="*/ 7402933 w 12346893"/>
                <a:gd name="connsiteY122" fmla="*/ 168309 h 812606"/>
                <a:gd name="connsiteX123" fmla="*/ 6979871 w 12346893"/>
                <a:gd name="connsiteY123" fmla="*/ 428742 h 812606"/>
                <a:gd name="connsiteX124" fmla="*/ 6979620 w 12346893"/>
                <a:gd name="connsiteY124" fmla="*/ 429151 h 812606"/>
                <a:gd name="connsiteX125" fmla="*/ 6978128 w 12346893"/>
                <a:gd name="connsiteY125" fmla="*/ 432245 h 812606"/>
                <a:gd name="connsiteX126" fmla="*/ 6920597 w 12346893"/>
                <a:gd name="connsiteY126" fmla="*/ 541286 h 812606"/>
                <a:gd name="connsiteX127" fmla="*/ 6928288 w 12346893"/>
                <a:gd name="connsiteY127" fmla="*/ 516102 h 812606"/>
                <a:gd name="connsiteX128" fmla="*/ 6922178 w 12346893"/>
                <a:gd name="connsiteY128" fmla="*/ 525614 h 812606"/>
                <a:gd name="connsiteX129" fmla="*/ 6430427 w 12346893"/>
                <a:gd name="connsiteY129" fmla="*/ 812604 h 812606"/>
                <a:gd name="connsiteX130" fmla="*/ 6059999 w 12346893"/>
                <a:gd name="connsiteY130" fmla="*/ 664008 h 812606"/>
                <a:gd name="connsiteX131" fmla="*/ 6011793 w 12346893"/>
                <a:gd name="connsiteY131" fmla="*/ 616669 h 812606"/>
                <a:gd name="connsiteX132" fmla="*/ 6007479 w 12346893"/>
                <a:gd name="connsiteY132" fmla="*/ 625293 h 812606"/>
                <a:gd name="connsiteX133" fmla="*/ 5997944 w 12346893"/>
                <a:gd name="connsiteY133" fmla="*/ 607628 h 812606"/>
                <a:gd name="connsiteX134" fmla="*/ 5558114 w 12346893"/>
                <a:gd name="connsiteY134" fmla="*/ 320302 h 812606"/>
                <a:gd name="connsiteX135" fmla="*/ 5292505 w 12346893"/>
                <a:gd name="connsiteY135" fmla="*/ 411089 h 812606"/>
                <a:gd name="connsiteX136" fmla="*/ 5247300 w 12346893"/>
                <a:gd name="connsiteY136" fmla="*/ 448999 h 812606"/>
                <a:gd name="connsiteX137" fmla="*/ 5241724 w 12346893"/>
                <a:gd name="connsiteY137" fmla="*/ 456075 h 812606"/>
                <a:gd name="connsiteX138" fmla="*/ 5207594 w 12346893"/>
                <a:gd name="connsiteY138" fmla="*/ 488913 h 812606"/>
                <a:gd name="connsiteX139" fmla="*/ 5129799 w 12346893"/>
                <a:gd name="connsiteY139" fmla="*/ 553930 h 812606"/>
                <a:gd name="connsiteX140" fmla="*/ 5088520 w 12346893"/>
                <a:gd name="connsiteY140" fmla="*/ 583208 h 812606"/>
                <a:gd name="connsiteX141" fmla="*/ 4814948 w 12346893"/>
                <a:gd name="connsiteY141" fmla="*/ 660613 h 812606"/>
                <a:gd name="connsiteX142" fmla="*/ 4444521 w 12346893"/>
                <a:gd name="connsiteY142" fmla="*/ 512017 h 812606"/>
                <a:gd name="connsiteX143" fmla="*/ 4396314 w 12346893"/>
                <a:gd name="connsiteY143" fmla="*/ 464678 h 812606"/>
                <a:gd name="connsiteX144" fmla="*/ 4392001 w 12346893"/>
                <a:gd name="connsiteY144" fmla="*/ 473301 h 812606"/>
                <a:gd name="connsiteX145" fmla="*/ 4382465 w 12346893"/>
                <a:gd name="connsiteY145" fmla="*/ 455637 h 812606"/>
                <a:gd name="connsiteX146" fmla="*/ 3942636 w 12346893"/>
                <a:gd name="connsiteY146" fmla="*/ 168311 h 812606"/>
                <a:gd name="connsiteX147" fmla="*/ 3519574 w 12346893"/>
                <a:gd name="connsiteY147" fmla="*/ 428744 h 812606"/>
                <a:gd name="connsiteX148" fmla="*/ 3477788 w 12346893"/>
                <a:gd name="connsiteY148" fmla="*/ 500852 h 812606"/>
                <a:gd name="connsiteX149" fmla="*/ 3467991 w 12346893"/>
                <a:gd name="connsiteY149" fmla="*/ 516104 h 812606"/>
                <a:gd name="connsiteX150" fmla="*/ 3461880 w 12346893"/>
                <a:gd name="connsiteY150" fmla="*/ 525616 h 812606"/>
                <a:gd name="connsiteX151" fmla="*/ 2970129 w 12346893"/>
                <a:gd name="connsiteY151" fmla="*/ 812606 h 812606"/>
                <a:gd name="connsiteX152" fmla="*/ 2599702 w 12346893"/>
                <a:gd name="connsiteY152" fmla="*/ 664010 h 812606"/>
                <a:gd name="connsiteX153" fmla="*/ 2551495 w 12346893"/>
                <a:gd name="connsiteY153" fmla="*/ 616671 h 812606"/>
                <a:gd name="connsiteX154" fmla="*/ 2547182 w 12346893"/>
                <a:gd name="connsiteY154" fmla="*/ 625295 h 812606"/>
                <a:gd name="connsiteX155" fmla="*/ 2537646 w 12346893"/>
                <a:gd name="connsiteY155" fmla="*/ 607630 h 812606"/>
                <a:gd name="connsiteX156" fmla="*/ 2097817 w 12346893"/>
                <a:gd name="connsiteY156" fmla="*/ 320304 h 812606"/>
                <a:gd name="connsiteX157" fmla="*/ 1832207 w 12346893"/>
                <a:gd name="connsiteY157" fmla="*/ 411091 h 812606"/>
                <a:gd name="connsiteX158" fmla="*/ 1722225 w 12346893"/>
                <a:gd name="connsiteY158" fmla="*/ 515954 h 812606"/>
                <a:gd name="connsiteX159" fmla="*/ 1628223 w 12346893"/>
                <a:gd name="connsiteY159" fmla="*/ 583210 h 812606"/>
                <a:gd name="connsiteX160" fmla="*/ 1354650 w 12346893"/>
                <a:gd name="connsiteY160" fmla="*/ 660615 h 812606"/>
                <a:gd name="connsiteX161" fmla="*/ 984223 w 12346893"/>
                <a:gd name="connsiteY161" fmla="*/ 512019 h 812606"/>
                <a:gd name="connsiteX162" fmla="*/ 936017 w 12346893"/>
                <a:gd name="connsiteY162" fmla="*/ 464680 h 812606"/>
                <a:gd name="connsiteX163" fmla="*/ 931703 w 12346893"/>
                <a:gd name="connsiteY163" fmla="*/ 473303 h 812606"/>
                <a:gd name="connsiteX164" fmla="*/ 922167 w 12346893"/>
                <a:gd name="connsiteY164" fmla="*/ 455639 h 812606"/>
                <a:gd name="connsiteX165" fmla="*/ 482338 w 12346893"/>
                <a:gd name="connsiteY165" fmla="*/ 168313 h 812606"/>
                <a:gd name="connsiteX166" fmla="*/ 59276 w 12346893"/>
                <a:gd name="connsiteY166" fmla="*/ 428746 h 812606"/>
                <a:gd name="connsiteX167" fmla="*/ 59024 w 12346893"/>
                <a:gd name="connsiteY167" fmla="*/ 429155 h 812606"/>
                <a:gd name="connsiteX168" fmla="*/ 30746 w 12346893"/>
                <a:gd name="connsiteY168" fmla="*/ 480219 h 812606"/>
                <a:gd name="connsiteX169" fmla="*/ 1 w 12346893"/>
                <a:gd name="connsiteY169" fmla="*/ 541290 h 812606"/>
                <a:gd name="connsiteX170" fmla="*/ 247794 w 12346893"/>
                <a:gd name="connsiteY170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754768 w 12346891"/>
                <a:gd name="connsiteY59" fmla="*/ 323702 h 812606"/>
                <a:gd name="connsiteX60" fmla="*/ 8779849 w 12346891"/>
                <a:gd name="connsiteY60" fmla="*/ 296653 h 812606"/>
                <a:gd name="connsiteX61" fmla="*/ 8869084 w 12346891"/>
                <a:gd name="connsiteY61" fmla="*/ 159809 h 812606"/>
                <a:gd name="connsiteX62" fmla="*/ 8886594 w 12346891"/>
                <a:gd name="connsiteY62" fmla="*/ 119325 h 812606"/>
                <a:gd name="connsiteX63" fmla="*/ 8868910 w 12346891"/>
                <a:gd name="connsiteY63" fmla="*/ 177226 h 812606"/>
                <a:gd name="connsiteX64" fmla="*/ 8832571 w 12346891"/>
                <a:gd name="connsiteY64" fmla="*/ 258676 h 812606"/>
                <a:gd name="connsiteX65" fmla="*/ 8873851 w 12346891"/>
                <a:gd name="connsiteY65" fmla="*/ 229399 h 812606"/>
                <a:gd name="connsiteX66" fmla="*/ 9147424 w 12346891"/>
                <a:gd name="connsiteY66" fmla="*/ 151993 h 812606"/>
                <a:gd name="connsiteX67" fmla="*/ 9517851 w 12346891"/>
                <a:gd name="connsiteY67" fmla="*/ 300589 h 812606"/>
                <a:gd name="connsiteX68" fmla="*/ 9566057 w 12346891"/>
                <a:gd name="connsiteY68" fmla="*/ 347928 h 812606"/>
                <a:gd name="connsiteX69" fmla="*/ 9570371 w 12346891"/>
                <a:gd name="connsiteY69" fmla="*/ 339305 h 812606"/>
                <a:gd name="connsiteX70" fmla="*/ 9579906 w 12346891"/>
                <a:gd name="connsiteY70" fmla="*/ 356969 h 812606"/>
                <a:gd name="connsiteX71" fmla="*/ 10019736 w 12346891"/>
                <a:gd name="connsiteY71" fmla="*/ 644295 h 812606"/>
                <a:gd name="connsiteX72" fmla="*/ 10442798 w 12346891"/>
                <a:gd name="connsiteY72" fmla="*/ 383862 h 812606"/>
                <a:gd name="connsiteX73" fmla="*/ 10443050 w 12346891"/>
                <a:gd name="connsiteY73" fmla="*/ 383453 h 812606"/>
                <a:gd name="connsiteX74" fmla="*/ 10444542 w 12346891"/>
                <a:gd name="connsiteY74" fmla="*/ 380359 h 812606"/>
                <a:gd name="connsiteX75" fmla="*/ 10471328 w 12346891"/>
                <a:gd name="connsiteY75" fmla="*/ 332389 h 812606"/>
                <a:gd name="connsiteX76" fmla="*/ 10484583 w 12346891"/>
                <a:gd name="connsiteY76" fmla="*/ 311754 h 812606"/>
                <a:gd name="connsiteX77" fmla="*/ 10502072 w 12346891"/>
                <a:gd name="connsiteY77" fmla="*/ 271318 h 812606"/>
                <a:gd name="connsiteX78" fmla="*/ 10494381 w 12346891"/>
                <a:gd name="connsiteY78" fmla="*/ 296502 h 812606"/>
                <a:gd name="connsiteX79" fmla="*/ 10500491 w 12346891"/>
                <a:gd name="connsiteY79" fmla="*/ 286990 h 812606"/>
                <a:gd name="connsiteX80" fmla="*/ 10992243 w 12346891"/>
                <a:gd name="connsiteY80" fmla="*/ 0 h 812606"/>
                <a:gd name="connsiteX81" fmla="*/ 11362670 w 12346891"/>
                <a:gd name="connsiteY81" fmla="*/ 148596 h 812606"/>
                <a:gd name="connsiteX82" fmla="*/ 11410876 w 12346891"/>
                <a:gd name="connsiteY82" fmla="*/ 195935 h 812606"/>
                <a:gd name="connsiteX83" fmla="*/ 11415190 w 12346891"/>
                <a:gd name="connsiteY83" fmla="*/ 187311 h 812606"/>
                <a:gd name="connsiteX84" fmla="*/ 11424726 w 12346891"/>
                <a:gd name="connsiteY84" fmla="*/ 204976 h 812606"/>
                <a:gd name="connsiteX85" fmla="*/ 11864555 w 12346891"/>
                <a:gd name="connsiteY85" fmla="*/ 492302 h 812606"/>
                <a:gd name="connsiteX86" fmla="*/ 12329382 w 12346891"/>
                <a:gd name="connsiteY86" fmla="*/ 159808 h 812606"/>
                <a:gd name="connsiteX87" fmla="*/ 12346891 w 12346891"/>
                <a:gd name="connsiteY87" fmla="*/ 119324 h 812606"/>
                <a:gd name="connsiteX88" fmla="*/ 12329208 w 12346891"/>
                <a:gd name="connsiteY88" fmla="*/ 177225 h 812606"/>
                <a:gd name="connsiteX89" fmla="*/ 11735542 w 12346891"/>
                <a:gd name="connsiteY89" fmla="*/ 660610 h 812606"/>
                <a:gd name="connsiteX90" fmla="*/ 11365115 w 12346891"/>
                <a:gd name="connsiteY90" fmla="*/ 512014 h 812606"/>
                <a:gd name="connsiteX91" fmla="*/ 11316909 w 12346891"/>
                <a:gd name="connsiteY91" fmla="*/ 464675 h 812606"/>
                <a:gd name="connsiteX92" fmla="*/ 11312594 w 12346891"/>
                <a:gd name="connsiteY92" fmla="*/ 473298 h 812606"/>
                <a:gd name="connsiteX93" fmla="*/ 11303059 w 12346891"/>
                <a:gd name="connsiteY93" fmla="*/ 455634 h 812606"/>
                <a:gd name="connsiteX94" fmla="*/ 10863230 w 12346891"/>
                <a:gd name="connsiteY94" fmla="*/ 168308 h 812606"/>
                <a:gd name="connsiteX95" fmla="*/ 10440168 w 12346891"/>
                <a:gd name="connsiteY95" fmla="*/ 428741 h 812606"/>
                <a:gd name="connsiteX96" fmla="*/ 10439916 w 12346891"/>
                <a:gd name="connsiteY96" fmla="*/ 429150 h 812606"/>
                <a:gd name="connsiteX97" fmla="*/ 10438424 w 12346891"/>
                <a:gd name="connsiteY97" fmla="*/ 432244 h 812606"/>
                <a:gd name="connsiteX98" fmla="*/ 10411637 w 12346891"/>
                <a:gd name="connsiteY98" fmla="*/ 480214 h 812606"/>
                <a:gd name="connsiteX99" fmla="*/ 10398383 w 12346891"/>
                <a:gd name="connsiteY99" fmla="*/ 500849 h 812606"/>
                <a:gd name="connsiteX100" fmla="*/ 10380893 w 12346891"/>
                <a:gd name="connsiteY100" fmla="*/ 541285 h 812606"/>
                <a:gd name="connsiteX101" fmla="*/ 10388584 w 12346891"/>
                <a:gd name="connsiteY101" fmla="*/ 516101 h 812606"/>
                <a:gd name="connsiteX102" fmla="*/ 10382475 w 12346891"/>
                <a:gd name="connsiteY102" fmla="*/ 525613 h 812606"/>
                <a:gd name="connsiteX103" fmla="*/ 9890722 w 12346891"/>
                <a:gd name="connsiteY103" fmla="*/ 812603 h 812606"/>
                <a:gd name="connsiteX104" fmla="*/ 9520295 w 12346891"/>
                <a:gd name="connsiteY104" fmla="*/ 664007 h 812606"/>
                <a:gd name="connsiteX105" fmla="*/ 9472089 w 12346891"/>
                <a:gd name="connsiteY105" fmla="*/ 616668 h 812606"/>
                <a:gd name="connsiteX106" fmla="*/ 9467775 w 12346891"/>
                <a:gd name="connsiteY106" fmla="*/ 625292 h 812606"/>
                <a:gd name="connsiteX107" fmla="*/ 9458240 w 12346891"/>
                <a:gd name="connsiteY107" fmla="*/ 607627 h 812606"/>
                <a:gd name="connsiteX108" fmla="*/ 9018411 w 12346891"/>
                <a:gd name="connsiteY108" fmla="*/ 320302 h 812606"/>
                <a:gd name="connsiteX109" fmla="*/ 8752800 w 12346891"/>
                <a:gd name="connsiteY109" fmla="*/ 411089 h 812606"/>
                <a:gd name="connsiteX110" fmla="*/ 8707593 w 12346891"/>
                <a:gd name="connsiteY110" fmla="*/ 449000 h 812606"/>
                <a:gd name="connsiteX111" fmla="*/ 8702020 w 12346891"/>
                <a:gd name="connsiteY111" fmla="*/ 456073 h 812606"/>
                <a:gd name="connsiteX112" fmla="*/ 8667899 w 12346891"/>
                <a:gd name="connsiteY112" fmla="*/ 488902 h 812606"/>
                <a:gd name="connsiteX113" fmla="*/ 8642818 w 12346891"/>
                <a:gd name="connsiteY113" fmla="*/ 515951 h 812606"/>
                <a:gd name="connsiteX114" fmla="*/ 8590096 w 12346891"/>
                <a:gd name="connsiteY114" fmla="*/ 553928 h 812606"/>
                <a:gd name="connsiteX115" fmla="*/ 8548816 w 12346891"/>
                <a:gd name="connsiteY115" fmla="*/ 583206 h 812606"/>
                <a:gd name="connsiteX116" fmla="*/ 8275244 w 12346891"/>
                <a:gd name="connsiteY116" fmla="*/ 660611 h 812606"/>
                <a:gd name="connsiteX117" fmla="*/ 7904817 w 12346891"/>
                <a:gd name="connsiteY117" fmla="*/ 512015 h 812606"/>
                <a:gd name="connsiteX118" fmla="*/ 7856610 w 12346891"/>
                <a:gd name="connsiteY118" fmla="*/ 464676 h 812606"/>
                <a:gd name="connsiteX119" fmla="*/ 7852297 w 12346891"/>
                <a:gd name="connsiteY119" fmla="*/ 473299 h 812606"/>
                <a:gd name="connsiteX120" fmla="*/ 7842761 w 12346891"/>
                <a:gd name="connsiteY120" fmla="*/ 455635 h 812606"/>
                <a:gd name="connsiteX121" fmla="*/ 7402931 w 12346891"/>
                <a:gd name="connsiteY121" fmla="*/ 168309 h 812606"/>
                <a:gd name="connsiteX122" fmla="*/ 6979869 w 12346891"/>
                <a:gd name="connsiteY122" fmla="*/ 428742 h 812606"/>
                <a:gd name="connsiteX123" fmla="*/ 6979618 w 12346891"/>
                <a:gd name="connsiteY123" fmla="*/ 429151 h 812606"/>
                <a:gd name="connsiteX124" fmla="*/ 6978126 w 12346891"/>
                <a:gd name="connsiteY124" fmla="*/ 432245 h 812606"/>
                <a:gd name="connsiteX125" fmla="*/ 6920595 w 12346891"/>
                <a:gd name="connsiteY125" fmla="*/ 541286 h 812606"/>
                <a:gd name="connsiteX126" fmla="*/ 6928286 w 12346891"/>
                <a:gd name="connsiteY126" fmla="*/ 516102 h 812606"/>
                <a:gd name="connsiteX127" fmla="*/ 6922176 w 12346891"/>
                <a:gd name="connsiteY127" fmla="*/ 525614 h 812606"/>
                <a:gd name="connsiteX128" fmla="*/ 6430425 w 12346891"/>
                <a:gd name="connsiteY128" fmla="*/ 812604 h 812606"/>
                <a:gd name="connsiteX129" fmla="*/ 6059997 w 12346891"/>
                <a:gd name="connsiteY129" fmla="*/ 664008 h 812606"/>
                <a:gd name="connsiteX130" fmla="*/ 6011791 w 12346891"/>
                <a:gd name="connsiteY130" fmla="*/ 616669 h 812606"/>
                <a:gd name="connsiteX131" fmla="*/ 6007477 w 12346891"/>
                <a:gd name="connsiteY131" fmla="*/ 625293 h 812606"/>
                <a:gd name="connsiteX132" fmla="*/ 5997942 w 12346891"/>
                <a:gd name="connsiteY132" fmla="*/ 607628 h 812606"/>
                <a:gd name="connsiteX133" fmla="*/ 5558112 w 12346891"/>
                <a:gd name="connsiteY133" fmla="*/ 320302 h 812606"/>
                <a:gd name="connsiteX134" fmla="*/ 5292503 w 12346891"/>
                <a:gd name="connsiteY134" fmla="*/ 411089 h 812606"/>
                <a:gd name="connsiteX135" fmla="*/ 5247298 w 12346891"/>
                <a:gd name="connsiteY135" fmla="*/ 448999 h 812606"/>
                <a:gd name="connsiteX136" fmla="*/ 5241722 w 12346891"/>
                <a:gd name="connsiteY136" fmla="*/ 456075 h 812606"/>
                <a:gd name="connsiteX137" fmla="*/ 5207592 w 12346891"/>
                <a:gd name="connsiteY137" fmla="*/ 488913 h 812606"/>
                <a:gd name="connsiteX138" fmla="*/ 5129797 w 12346891"/>
                <a:gd name="connsiteY138" fmla="*/ 553930 h 812606"/>
                <a:gd name="connsiteX139" fmla="*/ 5088518 w 12346891"/>
                <a:gd name="connsiteY139" fmla="*/ 583208 h 812606"/>
                <a:gd name="connsiteX140" fmla="*/ 4814946 w 12346891"/>
                <a:gd name="connsiteY140" fmla="*/ 660613 h 812606"/>
                <a:gd name="connsiteX141" fmla="*/ 4444519 w 12346891"/>
                <a:gd name="connsiteY141" fmla="*/ 512017 h 812606"/>
                <a:gd name="connsiteX142" fmla="*/ 4396312 w 12346891"/>
                <a:gd name="connsiteY142" fmla="*/ 464678 h 812606"/>
                <a:gd name="connsiteX143" fmla="*/ 4391999 w 12346891"/>
                <a:gd name="connsiteY143" fmla="*/ 473301 h 812606"/>
                <a:gd name="connsiteX144" fmla="*/ 4382463 w 12346891"/>
                <a:gd name="connsiteY144" fmla="*/ 455637 h 812606"/>
                <a:gd name="connsiteX145" fmla="*/ 3942634 w 12346891"/>
                <a:gd name="connsiteY145" fmla="*/ 168311 h 812606"/>
                <a:gd name="connsiteX146" fmla="*/ 3519572 w 12346891"/>
                <a:gd name="connsiteY146" fmla="*/ 428744 h 812606"/>
                <a:gd name="connsiteX147" fmla="*/ 3477786 w 12346891"/>
                <a:gd name="connsiteY147" fmla="*/ 500852 h 812606"/>
                <a:gd name="connsiteX148" fmla="*/ 3467989 w 12346891"/>
                <a:gd name="connsiteY148" fmla="*/ 516104 h 812606"/>
                <a:gd name="connsiteX149" fmla="*/ 3461878 w 12346891"/>
                <a:gd name="connsiteY149" fmla="*/ 525616 h 812606"/>
                <a:gd name="connsiteX150" fmla="*/ 2970127 w 12346891"/>
                <a:gd name="connsiteY150" fmla="*/ 812606 h 812606"/>
                <a:gd name="connsiteX151" fmla="*/ 2599700 w 12346891"/>
                <a:gd name="connsiteY151" fmla="*/ 664010 h 812606"/>
                <a:gd name="connsiteX152" fmla="*/ 2551493 w 12346891"/>
                <a:gd name="connsiteY152" fmla="*/ 616671 h 812606"/>
                <a:gd name="connsiteX153" fmla="*/ 2547180 w 12346891"/>
                <a:gd name="connsiteY153" fmla="*/ 625295 h 812606"/>
                <a:gd name="connsiteX154" fmla="*/ 2537644 w 12346891"/>
                <a:gd name="connsiteY154" fmla="*/ 607630 h 812606"/>
                <a:gd name="connsiteX155" fmla="*/ 2097815 w 12346891"/>
                <a:gd name="connsiteY155" fmla="*/ 320304 h 812606"/>
                <a:gd name="connsiteX156" fmla="*/ 1832205 w 12346891"/>
                <a:gd name="connsiteY156" fmla="*/ 411091 h 812606"/>
                <a:gd name="connsiteX157" fmla="*/ 1722223 w 12346891"/>
                <a:gd name="connsiteY157" fmla="*/ 515954 h 812606"/>
                <a:gd name="connsiteX158" fmla="*/ 1628221 w 12346891"/>
                <a:gd name="connsiteY158" fmla="*/ 583210 h 812606"/>
                <a:gd name="connsiteX159" fmla="*/ 1354648 w 12346891"/>
                <a:gd name="connsiteY159" fmla="*/ 660615 h 812606"/>
                <a:gd name="connsiteX160" fmla="*/ 984221 w 12346891"/>
                <a:gd name="connsiteY160" fmla="*/ 512019 h 812606"/>
                <a:gd name="connsiteX161" fmla="*/ 936015 w 12346891"/>
                <a:gd name="connsiteY161" fmla="*/ 464680 h 812606"/>
                <a:gd name="connsiteX162" fmla="*/ 931701 w 12346891"/>
                <a:gd name="connsiteY162" fmla="*/ 473303 h 812606"/>
                <a:gd name="connsiteX163" fmla="*/ 922165 w 12346891"/>
                <a:gd name="connsiteY163" fmla="*/ 455639 h 812606"/>
                <a:gd name="connsiteX164" fmla="*/ 482336 w 12346891"/>
                <a:gd name="connsiteY164" fmla="*/ 168313 h 812606"/>
                <a:gd name="connsiteX165" fmla="*/ 59274 w 12346891"/>
                <a:gd name="connsiteY165" fmla="*/ 428746 h 812606"/>
                <a:gd name="connsiteX166" fmla="*/ 59022 w 12346891"/>
                <a:gd name="connsiteY166" fmla="*/ 429155 h 812606"/>
                <a:gd name="connsiteX167" fmla="*/ 30744 w 12346891"/>
                <a:gd name="connsiteY167" fmla="*/ 480219 h 812606"/>
                <a:gd name="connsiteX168" fmla="*/ -1 w 12346891"/>
                <a:gd name="connsiteY168" fmla="*/ 541290 h 812606"/>
                <a:gd name="connsiteX169" fmla="*/ 247792 w 12346891"/>
                <a:gd name="connsiteY169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754770 w 12346893"/>
                <a:gd name="connsiteY59" fmla="*/ 323702 h 812606"/>
                <a:gd name="connsiteX60" fmla="*/ 8779851 w 12346893"/>
                <a:gd name="connsiteY60" fmla="*/ 296653 h 812606"/>
                <a:gd name="connsiteX61" fmla="*/ 8869086 w 12346893"/>
                <a:gd name="connsiteY61" fmla="*/ 159809 h 812606"/>
                <a:gd name="connsiteX62" fmla="*/ 8868912 w 12346893"/>
                <a:gd name="connsiteY62" fmla="*/ 177226 h 812606"/>
                <a:gd name="connsiteX63" fmla="*/ 8832573 w 12346893"/>
                <a:gd name="connsiteY63" fmla="*/ 258676 h 812606"/>
                <a:gd name="connsiteX64" fmla="*/ 8873853 w 12346893"/>
                <a:gd name="connsiteY64" fmla="*/ 229399 h 812606"/>
                <a:gd name="connsiteX65" fmla="*/ 9147426 w 12346893"/>
                <a:gd name="connsiteY65" fmla="*/ 151993 h 812606"/>
                <a:gd name="connsiteX66" fmla="*/ 9517853 w 12346893"/>
                <a:gd name="connsiteY66" fmla="*/ 300589 h 812606"/>
                <a:gd name="connsiteX67" fmla="*/ 9566059 w 12346893"/>
                <a:gd name="connsiteY67" fmla="*/ 347928 h 812606"/>
                <a:gd name="connsiteX68" fmla="*/ 9570373 w 12346893"/>
                <a:gd name="connsiteY68" fmla="*/ 339305 h 812606"/>
                <a:gd name="connsiteX69" fmla="*/ 9579908 w 12346893"/>
                <a:gd name="connsiteY69" fmla="*/ 356969 h 812606"/>
                <a:gd name="connsiteX70" fmla="*/ 10019738 w 12346893"/>
                <a:gd name="connsiteY70" fmla="*/ 644295 h 812606"/>
                <a:gd name="connsiteX71" fmla="*/ 10442800 w 12346893"/>
                <a:gd name="connsiteY71" fmla="*/ 383862 h 812606"/>
                <a:gd name="connsiteX72" fmla="*/ 10443052 w 12346893"/>
                <a:gd name="connsiteY72" fmla="*/ 383453 h 812606"/>
                <a:gd name="connsiteX73" fmla="*/ 10444544 w 12346893"/>
                <a:gd name="connsiteY73" fmla="*/ 380359 h 812606"/>
                <a:gd name="connsiteX74" fmla="*/ 10471330 w 12346893"/>
                <a:gd name="connsiteY74" fmla="*/ 332389 h 812606"/>
                <a:gd name="connsiteX75" fmla="*/ 10484585 w 12346893"/>
                <a:gd name="connsiteY75" fmla="*/ 311754 h 812606"/>
                <a:gd name="connsiteX76" fmla="*/ 10502074 w 12346893"/>
                <a:gd name="connsiteY76" fmla="*/ 271318 h 812606"/>
                <a:gd name="connsiteX77" fmla="*/ 10494383 w 12346893"/>
                <a:gd name="connsiteY77" fmla="*/ 296502 h 812606"/>
                <a:gd name="connsiteX78" fmla="*/ 10500493 w 12346893"/>
                <a:gd name="connsiteY78" fmla="*/ 286990 h 812606"/>
                <a:gd name="connsiteX79" fmla="*/ 10992245 w 12346893"/>
                <a:gd name="connsiteY79" fmla="*/ 0 h 812606"/>
                <a:gd name="connsiteX80" fmla="*/ 11362672 w 12346893"/>
                <a:gd name="connsiteY80" fmla="*/ 148596 h 812606"/>
                <a:gd name="connsiteX81" fmla="*/ 11410878 w 12346893"/>
                <a:gd name="connsiteY81" fmla="*/ 195935 h 812606"/>
                <a:gd name="connsiteX82" fmla="*/ 11415192 w 12346893"/>
                <a:gd name="connsiteY82" fmla="*/ 187311 h 812606"/>
                <a:gd name="connsiteX83" fmla="*/ 11424728 w 12346893"/>
                <a:gd name="connsiteY83" fmla="*/ 204976 h 812606"/>
                <a:gd name="connsiteX84" fmla="*/ 11864557 w 12346893"/>
                <a:gd name="connsiteY84" fmla="*/ 492302 h 812606"/>
                <a:gd name="connsiteX85" fmla="*/ 12329384 w 12346893"/>
                <a:gd name="connsiteY85" fmla="*/ 159808 h 812606"/>
                <a:gd name="connsiteX86" fmla="*/ 12346893 w 12346893"/>
                <a:gd name="connsiteY86" fmla="*/ 119324 h 812606"/>
                <a:gd name="connsiteX87" fmla="*/ 12329210 w 12346893"/>
                <a:gd name="connsiteY87" fmla="*/ 177225 h 812606"/>
                <a:gd name="connsiteX88" fmla="*/ 11735544 w 12346893"/>
                <a:gd name="connsiteY88" fmla="*/ 660610 h 812606"/>
                <a:gd name="connsiteX89" fmla="*/ 11365117 w 12346893"/>
                <a:gd name="connsiteY89" fmla="*/ 512014 h 812606"/>
                <a:gd name="connsiteX90" fmla="*/ 11316911 w 12346893"/>
                <a:gd name="connsiteY90" fmla="*/ 464675 h 812606"/>
                <a:gd name="connsiteX91" fmla="*/ 11312596 w 12346893"/>
                <a:gd name="connsiteY91" fmla="*/ 473298 h 812606"/>
                <a:gd name="connsiteX92" fmla="*/ 11303061 w 12346893"/>
                <a:gd name="connsiteY92" fmla="*/ 455634 h 812606"/>
                <a:gd name="connsiteX93" fmla="*/ 10863232 w 12346893"/>
                <a:gd name="connsiteY93" fmla="*/ 168308 h 812606"/>
                <a:gd name="connsiteX94" fmla="*/ 10440170 w 12346893"/>
                <a:gd name="connsiteY94" fmla="*/ 428741 h 812606"/>
                <a:gd name="connsiteX95" fmla="*/ 10439918 w 12346893"/>
                <a:gd name="connsiteY95" fmla="*/ 429150 h 812606"/>
                <a:gd name="connsiteX96" fmla="*/ 10438426 w 12346893"/>
                <a:gd name="connsiteY96" fmla="*/ 432244 h 812606"/>
                <a:gd name="connsiteX97" fmla="*/ 10411639 w 12346893"/>
                <a:gd name="connsiteY97" fmla="*/ 480214 h 812606"/>
                <a:gd name="connsiteX98" fmla="*/ 10398385 w 12346893"/>
                <a:gd name="connsiteY98" fmla="*/ 500849 h 812606"/>
                <a:gd name="connsiteX99" fmla="*/ 10380895 w 12346893"/>
                <a:gd name="connsiteY99" fmla="*/ 541285 h 812606"/>
                <a:gd name="connsiteX100" fmla="*/ 10388586 w 12346893"/>
                <a:gd name="connsiteY100" fmla="*/ 516101 h 812606"/>
                <a:gd name="connsiteX101" fmla="*/ 10382477 w 12346893"/>
                <a:gd name="connsiteY101" fmla="*/ 525613 h 812606"/>
                <a:gd name="connsiteX102" fmla="*/ 9890724 w 12346893"/>
                <a:gd name="connsiteY102" fmla="*/ 812603 h 812606"/>
                <a:gd name="connsiteX103" fmla="*/ 9520297 w 12346893"/>
                <a:gd name="connsiteY103" fmla="*/ 664007 h 812606"/>
                <a:gd name="connsiteX104" fmla="*/ 9472091 w 12346893"/>
                <a:gd name="connsiteY104" fmla="*/ 616668 h 812606"/>
                <a:gd name="connsiteX105" fmla="*/ 9467777 w 12346893"/>
                <a:gd name="connsiteY105" fmla="*/ 625292 h 812606"/>
                <a:gd name="connsiteX106" fmla="*/ 9458242 w 12346893"/>
                <a:gd name="connsiteY106" fmla="*/ 607627 h 812606"/>
                <a:gd name="connsiteX107" fmla="*/ 9018413 w 12346893"/>
                <a:gd name="connsiteY107" fmla="*/ 320302 h 812606"/>
                <a:gd name="connsiteX108" fmla="*/ 8752802 w 12346893"/>
                <a:gd name="connsiteY108" fmla="*/ 411089 h 812606"/>
                <a:gd name="connsiteX109" fmla="*/ 8707595 w 12346893"/>
                <a:gd name="connsiteY109" fmla="*/ 449000 h 812606"/>
                <a:gd name="connsiteX110" fmla="*/ 8702022 w 12346893"/>
                <a:gd name="connsiteY110" fmla="*/ 456073 h 812606"/>
                <a:gd name="connsiteX111" fmla="*/ 8667901 w 12346893"/>
                <a:gd name="connsiteY111" fmla="*/ 488902 h 812606"/>
                <a:gd name="connsiteX112" fmla="*/ 8642820 w 12346893"/>
                <a:gd name="connsiteY112" fmla="*/ 515951 h 812606"/>
                <a:gd name="connsiteX113" fmla="*/ 8590098 w 12346893"/>
                <a:gd name="connsiteY113" fmla="*/ 553928 h 812606"/>
                <a:gd name="connsiteX114" fmla="*/ 8548818 w 12346893"/>
                <a:gd name="connsiteY114" fmla="*/ 583206 h 812606"/>
                <a:gd name="connsiteX115" fmla="*/ 8275246 w 12346893"/>
                <a:gd name="connsiteY115" fmla="*/ 660611 h 812606"/>
                <a:gd name="connsiteX116" fmla="*/ 7904819 w 12346893"/>
                <a:gd name="connsiteY116" fmla="*/ 512015 h 812606"/>
                <a:gd name="connsiteX117" fmla="*/ 7856612 w 12346893"/>
                <a:gd name="connsiteY117" fmla="*/ 464676 h 812606"/>
                <a:gd name="connsiteX118" fmla="*/ 7852299 w 12346893"/>
                <a:gd name="connsiteY118" fmla="*/ 473299 h 812606"/>
                <a:gd name="connsiteX119" fmla="*/ 7842763 w 12346893"/>
                <a:gd name="connsiteY119" fmla="*/ 455635 h 812606"/>
                <a:gd name="connsiteX120" fmla="*/ 7402933 w 12346893"/>
                <a:gd name="connsiteY120" fmla="*/ 168309 h 812606"/>
                <a:gd name="connsiteX121" fmla="*/ 6979871 w 12346893"/>
                <a:gd name="connsiteY121" fmla="*/ 428742 h 812606"/>
                <a:gd name="connsiteX122" fmla="*/ 6979620 w 12346893"/>
                <a:gd name="connsiteY122" fmla="*/ 429151 h 812606"/>
                <a:gd name="connsiteX123" fmla="*/ 6978128 w 12346893"/>
                <a:gd name="connsiteY123" fmla="*/ 432245 h 812606"/>
                <a:gd name="connsiteX124" fmla="*/ 6920597 w 12346893"/>
                <a:gd name="connsiteY124" fmla="*/ 541286 h 812606"/>
                <a:gd name="connsiteX125" fmla="*/ 6928288 w 12346893"/>
                <a:gd name="connsiteY125" fmla="*/ 516102 h 812606"/>
                <a:gd name="connsiteX126" fmla="*/ 6922178 w 12346893"/>
                <a:gd name="connsiteY126" fmla="*/ 525614 h 812606"/>
                <a:gd name="connsiteX127" fmla="*/ 6430427 w 12346893"/>
                <a:gd name="connsiteY127" fmla="*/ 812604 h 812606"/>
                <a:gd name="connsiteX128" fmla="*/ 6059999 w 12346893"/>
                <a:gd name="connsiteY128" fmla="*/ 664008 h 812606"/>
                <a:gd name="connsiteX129" fmla="*/ 6011793 w 12346893"/>
                <a:gd name="connsiteY129" fmla="*/ 616669 h 812606"/>
                <a:gd name="connsiteX130" fmla="*/ 6007479 w 12346893"/>
                <a:gd name="connsiteY130" fmla="*/ 625293 h 812606"/>
                <a:gd name="connsiteX131" fmla="*/ 5997944 w 12346893"/>
                <a:gd name="connsiteY131" fmla="*/ 607628 h 812606"/>
                <a:gd name="connsiteX132" fmla="*/ 5558114 w 12346893"/>
                <a:gd name="connsiteY132" fmla="*/ 320302 h 812606"/>
                <a:gd name="connsiteX133" fmla="*/ 5292505 w 12346893"/>
                <a:gd name="connsiteY133" fmla="*/ 411089 h 812606"/>
                <a:gd name="connsiteX134" fmla="*/ 5247300 w 12346893"/>
                <a:gd name="connsiteY134" fmla="*/ 448999 h 812606"/>
                <a:gd name="connsiteX135" fmla="*/ 5241724 w 12346893"/>
                <a:gd name="connsiteY135" fmla="*/ 456075 h 812606"/>
                <a:gd name="connsiteX136" fmla="*/ 5207594 w 12346893"/>
                <a:gd name="connsiteY136" fmla="*/ 488913 h 812606"/>
                <a:gd name="connsiteX137" fmla="*/ 5129799 w 12346893"/>
                <a:gd name="connsiteY137" fmla="*/ 553930 h 812606"/>
                <a:gd name="connsiteX138" fmla="*/ 5088520 w 12346893"/>
                <a:gd name="connsiteY138" fmla="*/ 583208 h 812606"/>
                <a:gd name="connsiteX139" fmla="*/ 4814948 w 12346893"/>
                <a:gd name="connsiteY139" fmla="*/ 660613 h 812606"/>
                <a:gd name="connsiteX140" fmla="*/ 4444521 w 12346893"/>
                <a:gd name="connsiteY140" fmla="*/ 512017 h 812606"/>
                <a:gd name="connsiteX141" fmla="*/ 4396314 w 12346893"/>
                <a:gd name="connsiteY141" fmla="*/ 464678 h 812606"/>
                <a:gd name="connsiteX142" fmla="*/ 4392001 w 12346893"/>
                <a:gd name="connsiteY142" fmla="*/ 473301 h 812606"/>
                <a:gd name="connsiteX143" fmla="*/ 4382465 w 12346893"/>
                <a:gd name="connsiteY143" fmla="*/ 455637 h 812606"/>
                <a:gd name="connsiteX144" fmla="*/ 3942636 w 12346893"/>
                <a:gd name="connsiteY144" fmla="*/ 168311 h 812606"/>
                <a:gd name="connsiteX145" fmla="*/ 3519574 w 12346893"/>
                <a:gd name="connsiteY145" fmla="*/ 428744 h 812606"/>
                <a:gd name="connsiteX146" fmla="*/ 3477788 w 12346893"/>
                <a:gd name="connsiteY146" fmla="*/ 500852 h 812606"/>
                <a:gd name="connsiteX147" fmla="*/ 3467991 w 12346893"/>
                <a:gd name="connsiteY147" fmla="*/ 516104 h 812606"/>
                <a:gd name="connsiteX148" fmla="*/ 3461880 w 12346893"/>
                <a:gd name="connsiteY148" fmla="*/ 525616 h 812606"/>
                <a:gd name="connsiteX149" fmla="*/ 2970129 w 12346893"/>
                <a:gd name="connsiteY149" fmla="*/ 812606 h 812606"/>
                <a:gd name="connsiteX150" fmla="*/ 2599702 w 12346893"/>
                <a:gd name="connsiteY150" fmla="*/ 664010 h 812606"/>
                <a:gd name="connsiteX151" fmla="*/ 2551495 w 12346893"/>
                <a:gd name="connsiteY151" fmla="*/ 616671 h 812606"/>
                <a:gd name="connsiteX152" fmla="*/ 2547182 w 12346893"/>
                <a:gd name="connsiteY152" fmla="*/ 625295 h 812606"/>
                <a:gd name="connsiteX153" fmla="*/ 2537646 w 12346893"/>
                <a:gd name="connsiteY153" fmla="*/ 607630 h 812606"/>
                <a:gd name="connsiteX154" fmla="*/ 2097817 w 12346893"/>
                <a:gd name="connsiteY154" fmla="*/ 320304 h 812606"/>
                <a:gd name="connsiteX155" fmla="*/ 1832207 w 12346893"/>
                <a:gd name="connsiteY155" fmla="*/ 411091 h 812606"/>
                <a:gd name="connsiteX156" fmla="*/ 1722225 w 12346893"/>
                <a:gd name="connsiteY156" fmla="*/ 515954 h 812606"/>
                <a:gd name="connsiteX157" fmla="*/ 1628223 w 12346893"/>
                <a:gd name="connsiteY157" fmla="*/ 583210 h 812606"/>
                <a:gd name="connsiteX158" fmla="*/ 1354650 w 12346893"/>
                <a:gd name="connsiteY158" fmla="*/ 660615 h 812606"/>
                <a:gd name="connsiteX159" fmla="*/ 984223 w 12346893"/>
                <a:gd name="connsiteY159" fmla="*/ 512019 h 812606"/>
                <a:gd name="connsiteX160" fmla="*/ 936017 w 12346893"/>
                <a:gd name="connsiteY160" fmla="*/ 464680 h 812606"/>
                <a:gd name="connsiteX161" fmla="*/ 931703 w 12346893"/>
                <a:gd name="connsiteY161" fmla="*/ 473303 h 812606"/>
                <a:gd name="connsiteX162" fmla="*/ 922167 w 12346893"/>
                <a:gd name="connsiteY162" fmla="*/ 455639 h 812606"/>
                <a:gd name="connsiteX163" fmla="*/ 482338 w 12346893"/>
                <a:gd name="connsiteY163" fmla="*/ 168313 h 812606"/>
                <a:gd name="connsiteX164" fmla="*/ 59276 w 12346893"/>
                <a:gd name="connsiteY164" fmla="*/ 428746 h 812606"/>
                <a:gd name="connsiteX165" fmla="*/ 59024 w 12346893"/>
                <a:gd name="connsiteY165" fmla="*/ 429155 h 812606"/>
                <a:gd name="connsiteX166" fmla="*/ 30746 w 12346893"/>
                <a:gd name="connsiteY166" fmla="*/ 480219 h 812606"/>
                <a:gd name="connsiteX167" fmla="*/ 1 w 12346893"/>
                <a:gd name="connsiteY167" fmla="*/ 541290 h 812606"/>
                <a:gd name="connsiteX168" fmla="*/ 247794 w 12346893"/>
                <a:gd name="connsiteY168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754768 w 12346891"/>
                <a:gd name="connsiteY59" fmla="*/ 323702 h 812606"/>
                <a:gd name="connsiteX60" fmla="*/ 8779849 w 12346891"/>
                <a:gd name="connsiteY60" fmla="*/ 296653 h 812606"/>
                <a:gd name="connsiteX61" fmla="*/ 8869084 w 12346891"/>
                <a:gd name="connsiteY61" fmla="*/ 159809 h 812606"/>
                <a:gd name="connsiteX62" fmla="*/ 8832571 w 12346891"/>
                <a:gd name="connsiteY62" fmla="*/ 258676 h 812606"/>
                <a:gd name="connsiteX63" fmla="*/ 8873851 w 12346891"/>
                <a:gd name="connsiteY63" fmla="*/ 229399 h 812606"/>
                <a:gd name="connsiteX64" fmla="*/ 9147424 w 12346891"/>
                <a:gd name="connsiteY64" fmla="*/ 151993 h 812606"/>
                <a:gd name="connsiteX65" fmla="*/ 9517851 w 12346891"/>
                <a:gd name="connsiteY65" fmla="*/ 300589 h 812606"/>
                <a:gd name="connsiteX66" fmla="*/ 9566057 w 12346891"/>
                <a:gd name="connsiteY66" fmla="*/ 347928 h 812606"/>
                <a:gd name="connsiteX67" fmla="*/ 9570371 w 12346891"/>
                <a:gd name="connsiteY67" fmla="*/ 339305 h 812606"/>
                <a:gd name="connsiteX68" fmla="*/ 9579906 w 12346891"/>
                <a:gd name="connsiteY68" fmla="*/ 356969 h 812606"/>
                <a:gd name="connsiteX69" fmla="*/ 10019736 w 12346891"/>
                <a:gd name="connsiteY69" fmla="*/ 644295 h 812606"/>
                <a:gd name="connsiteX70" fmla="*/ 10442798 w 12346891"/>
                <a:gd name="connsiteY70" fmla="*/ 383862 h 812606"/>
                <a:gd name="connsiteX71" fmla="*/ 10443050 w 12346891"/>
                <a:gd name="connsiteY71" fmla="*/ 383453 h 812606"/>
                <a:gd name="connsiteX72" fmla="*/ 10444542 w 12346891"/>
                <a:gd name="connsiteY72" fmla="*/ 380359 h 812606"/>
                <a:gd name="connsiteX73" fmla="*/ 10471328 w 12346891"/>
                <a:gd name="connsiteY73" fmla="*/ 332389 h 812606"/>
                <a:gd name="connsiteX74" fmla="*/ 10484583 w 12346891"/>
                <a:gd name="connsiteY74" fmla="*/ 311754 h 812606"/>
                <a:gd name="connsiteX75" fmla="*/ 10502072 w 12346891"/>
                <a:gd name="connsiteY75" fmla="*/ 271318 h 812606"/>
                <a:gd name="connsiteX76" fmla="*/ 10494381 w 12346891"/>
                <a:gd name="connsiteY76" fmla="*/ 296502 h 812606"/>
                <a:gd name="connsiteX77" fmla="*/ 10500491 w 12346891"/>
                <a:gd name="connsiteY77" fmla="*/ 286990 h 812606"/>
                <a:gd name="connsiteX78" fmla="*/ 10992243 w 12346891"/>
                <a:gd name="connsiteY78" fmla="*/ 0 h 812606"/>
                <a:gd name="connsiteX79" fmla="*/ 11362670 w 12346891"/>
                <a:gd name="connsiteY79" fmla="*/ 148596 h 812606"/>
                <a:gd name="connsiteX80" fmla="*/ 11410876 w 12346891"/>
                <a:gd name="connsiteY80" fmla="*/ 195935 h 812606"/>
                <a:gd name="connsiteX81" fmla="*/ 11415190 w 12346891"/>
                <a:gd name="connsiteY81" fmla="*/ 187311 h 812606"/>
                <a:gd name="connsiteX82" fmla="*/ 11424726 w 12346891"/>
                <a:gd name="connsiteY82" fmla="*/ 204976 h 812606"/>
                <a:gd name="connsiteX83" fmla="*/ 11864555 w 12346891"/>
                <a:gd name="connsiteY83" fmla="*/ 492302 h 812606"/>
                <a:gd name="connsiteX84" fmla="*/ 12329382 w 12346891"/>
                <a:gd name="connsiteY84" fmla="*/ 159808 h 812606"/>
                <a:gd name="connsiteX85" fmla="*/ 12346891 w 12346891"/>
                <a:gd name="connsiteY85" fmla="*/ 119324 h 812606"/>
                <a:gd name="connsiteX86" fmla="*/ 12329208 w 12346891"/>
                <a:gd name="connsiteY86" fmla="*/ 177225 h 812606"/>
                <a:gd name="connsiteX87" fmla="*/ 11735542 w 12346891"/>
                <a:gd name="connsiteY87" fmla="*/ 660610 h 812606"/>
                <a:gd name="connsiteX88" fmla="*/ 11365115 w 12346891"/>
                <a:gd name="connsiteY88" fmla="*/ 512014 h 812606"/>
                <a:gd name="connsiteX89" fmla="*/ 11316909 w 12346891"/>
                <a:gd name="connsiteY89" fmla="*/ 464675 h 812606"/>
                <a:gd name="connsiteX90" fmla="*/ 11312594 w 12346891"/>
                <a:gd name="connsiteY90" fmla="*/ 473298 h 812606"/>
                <a:gd name="connsiteX91" fmla="*/ 11303059 w 12346891"/>
                <a:gd name="connsiteY91" fmla="*/ 455634 h 812606"/>
                <a:gd name="connsiteX92" fmla="*/ 10863230 w 12346891"/>
                <a:gd name="connsiteY92" fmla="*/ 168308 h 812606"/>
                <a:gd name="connsiteX93" fmla="*/ 10440168 w 12346891"/>
                <a:gd name="connsiteY93" fmla="*/ 428741 h 812606"/>
                <a:gd name="connsiteX94" fmla="*/ 10439916 w 12346891"/>
                <a:gd name="connsiteY94" fmla="*/ 429150 h 812606"/>
                <a:gd name="connsiteX95" fmla="*/ 10438424 w 12346891"/>
                <a:gd name="connsiteY95" fmla="*/ 432244 h 812606"/>
                <a:gd name="connsiteX96" fmla="*/ 10411637 w 12346891"/>
                <a:gd name="connsiteY96" fmla="*/ 480214 h 812606"/>
                <a:gd name="connsiteX97" fmla="*/ 10398383 w 12346891"/>
                <a:gd name="connsiteY97" fmla="*/ 500849 h 812606"/>
                <a:gd name="connsiteX98" fmla="*/ 10380893 w 12346891"/>
                <a:gd name="connsiteY98" fmla="*/ 541285 h 812606"/>
                <a:gd name="connsiteX99" fmla="*/ 10388584 w 12346891"/>
                <a:gd name="connsiteY99" fmla="*/ 516101 h 812606"/>
                <a:gd name="connsiteX100" fmla="*/ 10382475 w 12346891"/>
                <a:gd name="connsiteY100" fmla="*/ 525613 h 812606"/>
                <a:gd name="connsiteX101" fmla="*/ 9890722 w 12346891"/>
                <a:gd name="connsiteY101" fmla="*/ 812603 h 812606"/>
                <a:gd name="connsiteX102" fmla="*/ 9520295 w 12346891"/>
                <a:gd name="connsiteY102" fmla="*/ 664007 h 812606"/>
                <a:gd name="connsiteX103" fmla="*/ 9472089 w 12346891"/>
                <a:gd name="connsiteY103" fmla="*/ 616668 h 812606"/>
                <a:gd name="connsiteX104" fmla="*/ 9467775 w 12346891"/>
                <a:gd name="connsiteY104" fmla="*/ 625292 h 812606"/>
                <a:gd name="connsiteX105" fmla="*/ 9458240 w 12346891"/>
                <a:gd name="connsiteY105" fmla="*/ 607627 h 812606"/>
                <a:gd name="connsiteX106" fmla="*/ 9018411 w 12346891"/>
                <a:gd name="connsiteY106" fmla="*/ 320302 h 812606"/>
                <a:gd name="connsiteX107" fmla="*/ 8752800 w 12346891"/>
                <a:gd name="connsiteY107" fmla="*/ 411089 h 812606"/>
                <a:gd name="connsiteX108" fmla="*/ 8707593 w 12346891"/>
                <a:gd name="connsiteY108" fmla="*/ 449000 h 812606"/>
                <a:gd name="connsiteX109" fmla="*/ 8702020 w 12346891"/>
                <a:gd name="connsiteY109" fmla="*/ 456073 h 812606"/>
                <a:gd name="connsiteX110" fmla="*/ 8667899 w 12346891"/>
                <a:gd name="connsiteY110" fmla="*/ 488902 h 812606"/>
                <a:gd name="connsiteX111" fmla="*/ 8642818 w 12346891"/>
                <a:gd name="connsiteY111" fmla="*/ 515951 h 812606"/>
                <a:gd name="connsiteX112" fmla="*/ 8590096 w 12346891"/>
                <a:gd name="connsiteY112" fmla="*/ 553928 h 812606"/>
                <a:gd name="connsiteX113" fmla="*/ 8548816 w 12346891"/>
                <a:gd name="connsiteY113" fmla="*/ 583206 h 812606"/>
                <a:gd name="connsiteX114" fmla="*/ 8275244 w 12346891"/>
                <a:gd name="connsiteY114" fmla="*/ 660611 h 812606"/>
                <a:gd name="connsiteX115" fmla="*/ 7904817 w 12346891"/>
                <a:gd name="connsiteY115" fmla="*/ 512015 h 812606"/>
                <a:gd name="connsiteX116" fmla="*/ 7856610 w 12346891"/>
                <a:gd name="connsiteY116" fmla="*/ 464676 h 812606"/>
                <a:gd name="connsiteX117" fmla="*/ 7852297 w 12346891"/>
                <a:gd name="connsiteY117" fmla="*/ 473299 h 812606"/>
                <a:gd name="connsiteX118" fmla="*/ 7842761 w 12346891"/>
                <a:gd name="connsiteY118" fmla="*/ 455635 h 812606"/>
                <a:gd name="connsiteX119" fmla="*/ 7402931 w 12346891"/>
                <a:gd name="connsiteY119" fmla="*/ 168309 h 812606"/>
                <a:gd name="connsiteX120" fmla="*/ 6979869 w 12346891"/>
                <a:gd name="connsiteY120" fmla="*/ 428742 h 812606"/>
                <a:gd name="connsiteX121" fmla="*/ 6979618 w 12346891"/>
                <a:gd name="connsiteY121" fmla="*/ 429151 h 812606"/>
                <a:gd name="connsiteX122" fmla="*/ 6978126 w 12346891"/>
                <a:gd name="connsiteY122" fmla="*/ 432245 h 812606"/>
                <a:gd name="connsiteX123" fmla="*/ 6920595 w 12346891"/>
                <a:gd name="connsiteY123" fmla="*/ 541286 h 812606"/>
                <a:gd name="connsiteX124" fmla="*/ 6928286 w 12346891"/>
                <a:gd name="connsiteY124" fmla="*/ 516102 h 812606"/>
                <a:gd name="connsiteX125" fmla="*/ 6922176 w 12346891"/>
                <a:gd name="connsiteY125" fmla="*/ 525614 h 812606"/>
                <a:gd name="connsiteX126" fmla="*/ 6430425 w 12346891"/>
                <a:gd name="connsiteY126" fmla="*/ 812604 h 812606"/>
                <a:gd name="connsiteX127" fmla="*/ 6059997 w 12346891"/>
                <a:gd name="connsiteY127" fmla="*/ 664008 h 812606"/>
                <a:gd name="connsiteX128" fmla="*/ 6011791 w 12346891"/>
                <a:gd name="connsiteY128" fmla="*/ 616669 h 812606"/>
                <a:gd name="connsiteX129" fmla="*/ 6007477 w 12346891"/>
                <a:gd name="connsiteY129" fmla="*/ 625293 h 812606"/>
                <a:gd name="connsiteX130" fmla="*/ 5997942 w 12346891"/>
                <a:gd name="connsiteY130" fmla="*/ 607628 h 812606"/>
                <a:gd name="connsiteX131" fmla="*/ 5558112 w 12346891"/>
                <a:gd name="connsiteY131" fmla="*/ 320302 h 812606"/>
                <a:gd name="connsiteX132" fmla="*/ 5292503 w 12346891"/>
                <a:gd name="connsiteY132" fmla="*/ 411089 h 812606"/>
                <a:gd name="connsiteX133" fmla="*/ 5247298 w 12346891"/>
                <a:gd name="connsiteY133" fmla="*/ 448999 h 812606"/>
                <a:gd name="connsiteX134" fmla="*/ 5241722 w 12346891"/>
                <a:gd name="connsiteY134" fmla="*/ 456075 h 812606"/>
                <a:gd name="connsiteX135" fmla="*/ 5207592 w 12346891"/>
                <a:gd name="connsiteY135" fmla="*/ 488913 h 812606"/>
                <a:gd name="connsiteX136" fmla="*/ 5129797 w 12346891"/>
                <a:gd name="connsiteY136" fmla="*/ 553930 h 812606"/>
                <a:gd name="connsiteX137" fmla="*/ 5088518 w 12346891"/>
                <a:gd name="connsiteY137" fmla="*/ 583208 h 812606"/>
                <a:gd name="connsiteX138" fmla="*/ 4814946 w 12346891"/>
                <a:gd name="connsiteY138" fmla="*/ 660613 h 812606"/>
                <a:gd name="connsiteX139" fmla="*/ 4444519 w 12346891"/>
                <a:gd name="connsiteY139" fmla="*/ 512017 h 812606"/>
                <a:gd name="connsiteX140" fmla="*/ 4396312 w 12346891"/>
                <a:gd name="connsiteY140" fmla="*/ 464678 h 812606"/>
                <a:gd name="connsiteX141" fmla="*/ 4391999 w 12346891"/>
                <a:gd name="connsiteY141" fmla="*/ 473301 h 812606"/>
                <a:gd name="connsiteX142" fmla="*/ 4382463 w 12346891"/>
                <a:gd name="connsiteY142" fmla="*/ 455637 h 812606"/>
                <a:gd name="connsiteX143" fmla="*/ 3942634 w 12346891"/>
                <a:gd name="connsiteY143" fmla="*/ 168311 h 812606"/>
                <a:gd name="connsiteX144" fmla="*/ 3519572 w 12346891"/>
                <a:gd name="connsiteY144" fmla="*/ 428744 h 812606"/>
                <a:gd name="connsiteX145" fmla="*/ 3477786 w 12346891"/>
                <a:gd name="connsiteY145" fmla="*/ 500852 h 812606"/>
                <a:gd name="connsiteX146" fmla="*/ 3467989 w 12346891"/>
                <a:gd name="connsiteY146" fmla="*/ 516104 h 812606"/>
                <a:gd name="connsiteX147" fmla="*/ 3461878 w 12346891"/>
                <a:gd name="connsiteY147" fmla="*/ 525616 h 812606"/>
                <a:gd name="connsiteX148" fmla="*/ 2970127 w 12346891"/>
                <a:gd name="connsiteY148" fmla="*/ 812606 h 812606"/>
                <a:gd name="connsiteX149" fmla="*/ 2599700 w 12346891"/>
                <a:gd name="connsiteY149" fmla="*/ 664010 h 812606"/>
                <a:gd name="connsiteX150" fmla="*/ 2551493 w 12346891"/>
                <a:gd name="connsiteY150" fmla="*/ 616671 h 812606"/>
                <a:gd name="connsiteX151" fmla="*/ 2547180 w 12346891"/>
                <a:gd name="connsiteY151" fmla="*/ 625295 h 812606"/>
                <a:gd name="connsiteX152" fmla="*/ 2537644 w 12346891"/>
                <a:gd name="connsiteY152" fmla="*/ 607630 h 812606"/>
                <a:gd name="connsiteX153" fmla="*/ 2097815 w 12346891"/>
                <a:gd name="connsiteY153" fmla="*/ 320304 h 812606"/>
                <a:gd name="connsiteX154" fmla="*/ 1832205 w 12346891"/>
                <a:gd name="connsiteY154" fmla="*/ 411091 h 812606"/>
                <a:gd name="connsiteX155" fmla="*/ 1722223 w 12346891"/>
                <a:gd name="connsiteY155" fmla="*/ 515954 h 812606"/>
                <a:gd name="connsiteX156" fmla="*/ 1628221 w 12346891"/>
                <a:gd name="connsiteY156" fmla="*/ 583210 h 812606"/>
                <a:gd name="connsiteX157" fmla="*/ 1354648 w 12346891"/>
                <a:gd name="connsiteY157" fmla="*/ 660615 h 812606"/>
                <a:gd name="connsiteX158" fmla="*/ 984221 w 12346891"/>
                <a:gd name="connsiteY158" fmla="*/ 512019 h 812606"/>
                <a:gd name="connsiteX159" fmla="*/ 936015 w 12346891"/>
                <a:gd name="connsiteY159" fmla="*/ 464680 h 812606"/>
                <a:gd name="connsiteX160" fmla="*/ 931701 w 12346891"/>
                <a:gd name="connsiteY160" fmla="*/ 473303 h 812606"/>
                <a:gd name="connsiteX161" fmla="*/ 922165 w 12346891"/>
                <a:gd name="connsiteY161" fmla="*/ 455639 h 812606"/>
                <a:gd name="connsiteX162" fmla="*/ 482336 w 12346891"/>
                <a:gd name="connsiteY162" fmla="*/ 168313 h 812606"/>
                <a:gd name="connsiteX163" fmla="*/ 59274 w 12346891"/>
                <a:gd name="connsiteY163" fmla="*/ 428746 h 812606"/>
                <a:gd name="connsiteX164" fmla="*/ 59022 w 12346891"/>
                <a:gd name="connsiteY164" fmla="*/ 429155 h 812606"/>
                <a:gd name="connsiteX165" fmla="*/ 30744 w 12346891"/>
                <a:gd name="connsiteY165" fmla="*/ 480219 h 812606"/>
                <a:gd name="connsiteX166" fmla="*/ -1 w 12346891"/>
                <a:gd name="connsiteY166" fmla="*/ 541290 h 812606"/>
                <a:gd name="connsiteX167" fmla="*/ 247792 w 12346891"/>
                <a:gd name="connsiteY167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754770 w 12346893"/>
                <a:gd name="connsiteY59" fmla="*/ 323702 h 812606"/>
                <a:gd name="connsiteX60" fmla="*/ 8779851 w 12346893"/>
                <a:gd name="connsiteY60" fmla="*/ 296653 h 812606"/>
                <a:gd name="connsiteX61" fmla="*/ 8832573 w 12346893"/>
                <a:gd name="connsiteY61" fmla="*/ 258676 h 812606"/>
                <a:gd name="connsiteX62" fmla="*/ 8873853 w 12346893"/>
                <a:gd name="connsiteY62" fmla="*/ 229399 h 812606"/>
                <a:gd name="connsiteX63" fmla="*/ 9147426 w 12346893"/>
                <a:gd name="connsiteY63" fmla="*/ 151993 h 812606"/>
                <a:gd name="connsiteX64" fmla="*/ 9517853 w 12346893"/>
                <a:gd name="connsiteY64" fmla="*/ 300589 h 812606"/>
                <a:gd name="connsiteX65" fmla="*/ 9566059 w 12346893"/>
                <a:gd name="connsiteY65" fmla="*/ 347928 h 812606"/>
                <a:gd name="connsiteX66" fmla="*/ 9570373 w 12346893"/>
                <a:gd name="connsiteY66" fmla="*/ 339305 h 812606"/>
                <a:gd name="connsiteX67" fmla="*/ 9579908 w 12346893"/>
                <a:gd name="connsiteY67" fmla="*/ 356969 h 812606"/>
                <a:gd name="connsiteX68" fmla="*/ 10019738 w 12346893"/>
                <a:gd name="connsiteY68" fmla="*/ 644295 h 812606"/>
                <a:gd name="connsiteX69" fmla="*/ 10442800 w 12346893"/>
                <a:gd name="connsiteY69" fmla="*/ 383862 h 812606"/>
                <a:gd name="connsiteX70" fmla="*/ 10443052 w 12346893"/>
                <a:gd name="connsiteY70" fmla="*/ 383453 h 812606"/>
                <a:gd name="connsiteX71" fmla="*/ 10444544 w 12346893"/>
                <a:gd name="connsiteY71" fmla="*/ 380359 h 812606"/>
                <a:gd name="connsiteX72" fmla="*/ 10471330 w 12346893"/>
                <a:gd name="connsiteY72" fmla="*/ 332389 h 812606"/>
                <a:gd name="connsiteX73" fmla="*/ 10484585 w 12346893"/>
                <a:gd name="connsiteY73" fmla="*/ 311754 h 812606"/>
                <a:gd name="connsiteX74" fmla="*/ 10502074 w 12346893"/>
                <a:gd name="connsiteY74" fmla="*/ 271318 h 812606"/>
                <a:gd name="connsiteX75" fmla="*/ 10494383 w 12346893"/>
                <a:gd name="connsiteY75" fmla="*/ 296502 h 812606"/>
                <a:gd name="connsiteX76" fmla="*/ 10500493 w 12346893"/>
                <a:gd name="connsiteY76" fmla="*/ 286990 h 812606"/>
                <a:gd name="connsiteX77" fmla="*/ 10992245 w 12346893"/>
                <a:gd name="connsiteY77" fmla="*/ 0 h 812606"/>
                <a:gd name="connsiteX78" fmla="*/ 11362672 w 12346893"/>
                <a:gd name="connsiteY78" fmla="*/ 148596 h 812606"/>
                <a:gd name="connsiteX79" fmla="*/ 11410878 w 12346893"/>
                <a:gd name="connsiteY79" fmla="*/ 195935 h 812606"/>
                <a:gd name="connsiteX80" fmla="*/ 11415192 w 12346893"/>
                <a:gd name="connsiteY80" fmla="*/ 187311 h 812606"/>
                <a:gd name="connsiteX81" fmla="*/ 11424728 w 12346893"/>
                <a:gd name="connsiteY81" fmla="*/ 204976 h 812606"/>
                <a:gd name="connsiteX82" fmla="*/ 11864557 w 12346893"/>
                <a:gd name="connsiteY82" fmla="*/ 492302 h 812606"/>
                <a:gd name="connsiteX83" fmla="*/ 12329384 w 12346893"/>
                <a:gd name="connsiteY83" fmla="*/ 159808 h 812606"/>
                <a:gd name="connsiteX84" fmla="*/ 12346893 w 12346893"/>
                <a:gd name="connsiteY84" fmla="*/ 119324 h 812606"/>
                <a:gd name="connsiteX85" fmla="*/ 12329210 w 12346893"/>
                <a:gd name="connsiteY85" fmla="*/ 177225 h 812606"/>
                <a:gd name="connsiteX86" fmla="*/ 11735544 w 12346893"/>
                <a:gd name="connsiteY86" fmla="*/ 660610 h 812606"/>
                <a:gd name="connsiteX87" fmla="*/ 11365117 w 12346893"/>
                <a:gd name="connsiteY87" fmla="*/ 512014 h 812606"/>
                <a:gd name="connsiteX88" fmla="*/ 11316911 w 12346893"/>
                <a:gd name="connsiteY88" fmla="*/ 464675 h 812606"/>
                <a:gd name="connsiteX89" fmla="*/ 11312596 w 12346893"/>
                <a:gd name="connsiteY89" fmla="*/ 473298 h 812606"/>
                <a:gd name="connsiteX90" fmla="*/ 11303061 w 12346893"/>
                <a:gd name="connsiteY90" fmla="*/ 455634 h 812606"/>
                <a:gd name="connsiteX91" fmla="*/ 10863232 w 12346893"/>
                <a:gd name="connsiteY91" fmla="*/ 168308 h 812606"/>
                <a:gd name="connsiteX92" fmla="*/ 10440170 w 12346893"/>
                <a:gd name="connsiteY92" fmla="*/ 428741 h 812606"/>
                <a:gd name="connsiteX93" fmla="*/ 10439918 w 12346893"/>
                <a:gd name="connsiteY93" fmla="*/ 429150 h 812606"/>
                <a:gd name="connsiteX94" fmla="*/ 10438426 w 12346893"/>
                <a:gd name="connsiteY94" fmla="*/ 432244 h 812606"/>
                <a:gd name="connsiteX95" fmla="*/ 10411639 w 12346893"/>
                <a:gd name="connsiteY95" fmla="*/ 480214 h 812606"/>
                <a:gd name="connsiteX96" fmla="*/ 10398385 w 12346893"/>
                <a:gd name="connsiteY96" fmla="*/ 500849 h 812606"/>
                <a:gd name="connsiteX97" fmla="*/ 10380895 w 12346893"/>
                <a:gd name="connsiteY97" fmla="*/ 541285 h 812606"/>
                <a:gd name="connsiteX98" fmla="*/ 10388586 w 12346893"/>
                <a:gd name="connsiteY98" fmla="*/ 516101 h 812606"/>
                <a:gd name="connsiteX99" fmla="*/ 10382477 w 12346893"/>
                <a:gd name="connsiteY99" fmla="*/ 525613 h 812606"/>
                <a:gd name="connsiteX100" fmla="*/ 9890724 w 12346893"/>
                <a:gd name="connsiteY100" fmla="*/ 812603 h 812606"/>
                <a:gd name="connsiteX101" fmla="*/ 9520297 w 12346893"/>
                <a:gd name="connsiteY101" fmla="*/ 664007 h 812606"/>
                <a:gd name="connsiteX102" fmla="*/ 9472091 w 12346893"/>
                <a:gd name="connsiteY102" fmla="*/ 616668 h 812606"/>
                <a:gd name="connsiteX103" fmla="*/ 9467777 w 12346893"/>
                <a:gd name="connsiteY103" fmla="*/ 625292 h 812606"/>
                <a:gd name="connsiteX104" fmla="*/ 9458242 w 12346893"/>
                <a:gd name="connsiteY104" fmla="*/ 607627 h 812606"/>
                <a:gd name="connsiteX105" fmla="*/ 9018413 w 12346893"/>
                <a:gd name="connsiteY105" fmla="*/ 320302 h 812606"/>
                <a:gd name="connsiteX106" fmla="*/ 8752802 w 12346893"/>
                <a:gd name="connsiteY106" fmla="*/ 411089 h 812606"/>
                <a:gd name="connsiteX107" fmla="*/ 8707595 w 12346893"/>
                <a:gd name="connsiteY107" fmla="*/ 449000 h 812606"/>
                <a:gd name="connsiteX108" fmla="*/ 8702022 w 12346893"/>
                <a:gd name="connsiteY108" fmla="*/ 456073 h 812606"/>
                <a:gd name="connsiteX109" fmla="*/ 8667901 w 12346893"/>
                <a:gd name="connsiteY109" fmla="*/ 488902 h 812606"/>
                <a:gd name="connsiteX110" fmla="*/ 8642820 w 12346893"/>
                <a:gd name="connsiteY110" fmla="*/ 515951 h 812606"/>
                <a:gd name="connsiteX111" fmla="*/ 8590098 w 12346893"/>
                <a:gd name="connsiteY111" fmla="*/ 553928 h 812606"/>
                <a:gd name="connsiteX112" fmla="*/ 8548818 w 12346893"/>
                <a:gd name="connsiteY112" fmla="*/ 583206 h 812606"/>
                <a:gd name="connsiteX113" fmla="*/ 8275246 w 12346893"/>
                <a:gd name="connsiteY113" fmla="*/ 660611 h 812606"/>
                <a:gd name="connsiteX114" fmla="*/ 7904819 w 12346893"/>
                <a:gd name="connsiteY114" fmla="*/ 512015 h 812606"/>
                <a:gd name="connsiteX115" fmla="*/ 7856612 w 12346893"/>
                <a:gd name="connsiteY115" fmla="*/ 464676 h 812606"/>
                <a:gd name="connsiteX116" fmla="*/ 7852299 w 12346893"/>
                <a:gd name="connsiteY116" fmla="*/ 473299 h 812606"/>
                <a:gd name="connsiteX117" fmla="*/ 7842763 w 12346893"/>
                <a:gd name="connsiteY117" fmla="*/ 455635 h 812606"/>
                <a:gd name="connsiteX118" fmla="*/ 7402933 w 12346893"/>
                <a:gd name="connsiteY118" fmla="*/ 168309 h 812606"/>
                <a:gd name="connsiteX119" fmla="*/ 6979871 w 12346893"/>
                <a:gd name="connsiteY119" fmla="*/ 428742 h 812606"/>
                <a:gd name="connsiteX120" fmla="*/ 6979620 w 12346893"/>
                <a:gd name="connsiteY120" fmla="*/ 429151 h 812606"/>
                <a:gd name="connsiteX121" fmla="*/ 6978128 w 12346893"/>
                <a:gd name="connsiteY121" fmla="*/ 432245 h 812606"/>
                <a:gd name="connsiteX122" fmla="*/ 6920597 w 12346893"/>
                <a:gd name="connsiteY122" fmla="*/ 541286 h 812606"/>
                <a:gd name="connsiteX123" fmla="*/ 6928288 w 12346893"/>
                <a:gd name="connsiteY123" fmla="*/ 516102 h 812606"/>
                <a:gd name="connsiteX124" fmla="*/ 6922178 w 12346893"/>
                <a:gd name="connsiteY124" fmla="*/ 525614 h 812606"/>
                <a:gd name="connsiteX125" fmla="*/ 6430427 w 12346893"/>
                <a:gd name="connsiteY125" fmla="*/ 812604 h 812606"/>
                <a:gd name="connsiteX126" fmla="*/ 6059999 w 12346893"/>
                <a:gd name="connsiteY126" fmla="*/ 664008 h 812606"/>
                <a:gd name="connsiteX127" fmla="*/ 6011793 w 12346893"/>
                <a:gd name="connsiteY127" fmla="*/ 616669 h 812606"/>
                <a:gd name="connsiteX128" fmla="*/ 6007479 w 12346893"/>
                <a:gd name="connsiteY128" fmla="*/ 625293 h 812606"/>
                <a:gd name="connsiteX129" fmla="*/ 5997944 w 12346893"/>
                <a:gd name="connsiteY129" fmla="*/ 607628 h 812606"/>
                <a:gd name="connsiteX130" fmla="*/ 5558114 w 12346893"/>
                <a:gd name="connsiteY130" fmla="*/ 320302 h 812606"/>
                <a:gd name="connsiteX131" fmla="*/ 5292505 w 12346893"/>
                <a:gd name="connsiteY131" fmla="*/ 411089 h 812606"/>
                <a:gd name="connsiteX132" fmla="*/ 5247300 w 12346893"/>
                <a:gd name="connsiteY132" fmla="*/ 448999 h 812606"/>
                <a:gd name="connsiteX133" fmla="*/ 5241724 w 12346893"/>
                <a:gd name="connsiteY133" fmla="*/ 456075 h 812606"/>
                <a:gd name="connsiteX134" fmla="*/ 5207594 w 12346893"/>
                <a:gd name="connsiteY134" fmla="*/ 488913 h 812606"/>
                <a:gd name="connsiteX135" fmla="*/ 5129799 w 12346893"/>
                <a:gd name="connsiteY135" fmla="*/ 553930 h 812606"/>
                <a:gd name="connsiteX136" fmla="*/ 5088520 w 12346893"/>
                <a:gd name="connsiteY136" fmla="*/ 583208 h 812606"/>
                <a:gd name="connsiteX137" fmla="*/ 4814948 w 12346893"/>
                <a:gd name="connsiteY137" fmla="*/ 660613 h 812606"/>
                <a:gd name="connsiteX138" fmla="*/ 4444521 w 12346893"/>
                <a:gd name="connsiteY138" fmla="*/ 512017 h 812606"/>
                <a:gd name="connsiteX139" fmla="*/ 4396314 w 12346893"/>
                <a:gd name="connsiteY139" fmla="*/ 464678 h 812606"/>
                <a:gd name="connsiteX140" fmla="*/ 4392001 w 12346893"/>
                <a:gd name="connsiteY140" fmla="*/ 473301 h 812606"/>
                <a:gd name="connsiteX141" fmla="*/ 4382465 w 12346893"/>
                <a:gd name="connsiteY141" fmla="*/ 455637 h 812606"/>
                <a:gd name="connsiteX142" fmla="*/ 3942636 w 12346893"/>
                <a:gd name="connsiteY142" fmla="*/ 168311 h 812606"/>
                <a:gd name="connsiteX143" fmla="*/ 3519574 w 12346893"/>
                <a:gd name="connsiteY143" fmla="*/ 428744 h 812606"/>
                <a:gd name="connsiteX144" fmla="*/ 3477788 w 12346893"/>
                <a:gd name="connsiteY144" fmla="*/ 500852 h 812606"/>
                <a:gd name="connsiteX145" fmla="*/ 3467991 w 12346893"/>
                <a:gd name="connsiteY145" fmla="*/ 516104 h 812606"/>
                <a:gd name="connsiteX146" fmla="*/ 3461880 w 12346893"/>
                <a:gd name="connsiteY146" fmla="*/ 525616 h 812606"/>
                <a:gd name="connsiteX147" fmla="*/ 2970129 w 12346893"/>
                <a:gd name="connsiteY147" fmla="*/ 812606 h 812606"/>
                <a:gd name="connsiteX148" fmla="*/ 2599702 w 12346893"/>
                <a:gd name="connsiteY148" fmla="*/ 664010 h 812606"/>
                <a:gd name="connsiteX149" fmla="*/ 2551495 w 12346893"/>
                <a:gd name="connsiteY149" fmla="*/ 616671 h 812606"/>
                <a:gd name="connsiteX150" fmla="*/ 2547182 w 12346893"/>
                <a:gd name="connsiteY150" fmla="*/ 625295 h 812606"/>
                <a:gd name="connsiteX151" fmla="*/ 2537646 w 12346893"/>
                <a:gd name="connsiteY151" fmla="*/ 607630 h 812606"/>
                <a:gd name="connsiteX152" fmla="*/ 2097817 w 12346893"/>
                <a:gd name="connsiteY152" fmla="*/ 320304 h 812606"/>
                <a:gd name="connsiteX153" fmla="*/ 1832207 w 12346893"/>
                <a:gd name="connsiteY153" fmla="*/ 411091 h 812606"/>
                <a:gd name="connsiteX154" fmla="*/ 1722225 w 12346893"/>
                <a:gd name="connsiteY154" fmla="*/ 515954 h 812606"/>
                <a:gd name="connsiteX155" fmla="*/ 1628223 w 12346893"/>
                <a:gd name="connsiteY155" fmla="*/ 583210 h 812606"/>
                <a:gd name="connsiteX156" fmla="*/ 1354650 w 12346893"/>
                <a:gd name="connsiteY156" fmla="*/ 660615 h 812606"/>
                <a:gd name="connsiteX157" fmla="*/ 984223 w 12346893"/>
                <a:gd name="connsiteY157" fmla="*/ 512019 h 812606"/>
                <a:gd name="connsiteX158" fmla="*/ 936017 w 12346893"/>
                <a:gd name="connsiteY158" fmla="*/ 464680 h 812606"/>
                <a:gd name="connsiteX159" fmla="*/ 931703 w 12346893"/>
                <a:gd name="connsiteY159" fmla="*/ 473303 h 812606"/>
                <a:gd name="connsiteX160" fmla="*/ 922167 w 12346893"/>
                <a:gd name="connsiteY160" fmla="*/ 455639 h 812606"/>
                <a:gd name="connsiteX161" fmla="*/ 482338 w 12346893"/>
                <a:gd name="connsiteY161" fmla="*/ 168313 h 812606"/>
                <a:gd name="connsiteX162" fmla="*/ 59276 w 12346893"/>
                <a:gd name="connsiteY162" fmla="*/ 428746 h 812606"/>
                <a:gd name="connsiteX163" fmla="*/ 59024 w 12346893"/>
                <a:gd name="connsiteY163" fmla="*/ 429155 h 812606"/>
                <a:gd name="connsiteX164" fmla="*/ 30746 w 12346893"/>
                <a:gd name="connsiteY164" fmla="*/ 480219 h 812606"/>
                <a:gd name="connsiteX165" fmla="*/ 1 w 12346893"/>
                <a:gd name="connsiteY165" fmla="*/ 541290 h 812606"/>
                <a:gd name="connsiteX166" fmla="*/ 247794 w 12346893"/>
                <a:gd name="connsiteY166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754768 w 12346891"/>
                <a:gd name="connsiteY59" fmla="*/ 323702 h 812606"/>
                <a:gd name="connsiteX60" fmla="*/ 8832571 w 12346891"/>
                <a:gd name="connsiteY60" fmla="*/ 258676 h 812606"/>
                <a:gd name="connsiteX61" fmla="*/ 8873851 w 12346891"/>
                <a:gd name="connsiteY61" fmla="*/ 229399 h 812606"/>
                <a:gd name="connsiteX62" fmla="*/ 9147424 w 12346891"/>
                <a:gd name="connsiteY62" fmla="*/ 151993 h 812606"/>
                <a:gd name="connsiteX63" fmla="*/ 9517851 w 12346891"/>
                <a:gd name="connsiteY63" fmla="*/ 300589 h 812606"/>
                <a:gd name="connsiteX64" fmla="*/ 9566057 w 12346891"/>
                <a:gd name="connsiteY64" fmla="*/ 347928 h 812606"/>
                <a:gd name="connsiteX65" fmla="*/ 9570371 w 12346891"/>
                <a:gd name="connsiteY65" fmla="*/ 339305 h 812606"/>
                <a:gd name="connsiteX66" fmla="*/ 9579906 w 12346891"/>
                <a:gd name="connsiteY66" fmla="*/ 356969 h 812606"/>
                <a:gd name="connsiteX67" fmla="*/ 10019736 w 12346891"/>
                <a:gd name="connsiteY67" fmla="*/ 644295 h 812606"/>
                <a:gd name="connsiteX68" fmla="*/ 10442798 w 12346891"/>
                <a:gd name="connsiteY68" fmla="*/ 383862 h 812606"/>
                <a:gd name="connsiteX69" fmla="*/ 10443050 w 12346891"/>
                <a:gd name="connsiteY69" fmla="*/ 383453 h 812606"/>
                <a:gd name="connsiteX70" fmla="*/ 10444542 w 12346891"/>
                <a:gd name="connsiteY70" fmla="*/ 380359 h 812606"/>
                <a:gd name="connsiteX71" fmla="*/ 10471328 w 12346891"/>
                <a:gd name="connsiteY71" fmla="*/ 332389 h 812606"/>
                <a:gd name="connsiteX72" fmla="*/ 10484583 w 12346891"/>
                <a:gd name="connsiteY72" fmla="*/ 311754 h 812606"/>
                <a:gd name="connsiteX73" fmla="*/ 10502072 w 12346891"/>
                <a:gd name="connsiteY73" fmla="*/ 271318 h 812606"/>
                <a:gd name="connsiteX74" fmla="*/ 10494381 w 12346891"/>
                <a:gd name="connsiteY74" fmla="*/ 296502 h 812606"/>
                <a:gd name="connsiteX75" fmla="*/ 10500491 w 12346891"/>
                <a:gd name="connsiteY75" fmla="*/ 286990 h 812606"/>
                <a:gd name="connsiteX76" fmla="*/ 10992243 w 12346891"/>
                <a:gd name="connsiteY76" fmla="*/ 0 h 812606"/>
                <a:gd name="connsiteX77" fmla="*/ 11362670 w 12346891"/>
                <a:gd name="connsiteY77" fmla="*/ 148596 h 812606"/>
                <a:gd name="connsiteX78" fmla="*/ 11410876 w 12346891"/>
                <a:gd name="connsiteY78" fmla="*/ 195935 h 812606"/>
                <a:gd name="connsiteX79" fmla="*/ 11415190 w 12346891"/>
                <a:gd name="connsiteY79" fmla="*/ 187311 h 812606"/>
                <a:gd name="connsiteX80" fmla="*/ 11424726 w 12346891"/>
                <a:gd name="connsiteY80" fmla="*/ 204976 h 812606"/>
                <a:gd name="connsiteX81" fmla="*/ 11864555 w 12346891"/>
                <a:gd name="connsiteY81" fmla="*/ 492302 h 812606"/>
                <a:gd name="connsiteX82" fmla="*/ 12329382 w 12346891"/>
                <a:gd name="connsiteY82" fmla="*/ 159808 h 812606"/>
                <a:gd name="connsiteX83" fmla="*/ 12346891 w 12346891"/>
                <a:gd name="connsiteY83" fmla="*/ 119324 h 812606"/>
                <a:gd name="connsiteX84" fmla="*/ 12329208 w 12346891"/>
                <a:gd name="connsiteY84" fmla="*/ 177225 h 812606"/>
                <a:gd name="connsiteX85" fmla="*/ 11735542 w 12346891"/>
                <a:gd name="connsiteY85" fmla="*/ 660610 h 812606"/>
                <a:gd name="connsiteX86" fmla="*/ 11365115 w 12346891"/>
                <a:gd name="connsiteY86" fmla="*/ 512014 h 812606"/>
                <a:gd name="connsiteX87" fmla="*/ 11316909 w 12346891"/>
                <a:gd name="connsiteY87" fmla="*/ 464675 h 812606"/>
                <a:gd name="connsiteX88" fmla="*/ 11312594 w 12346891"/>
                <a:gd name="connsiteY88" fmla="*/ 473298 h 812606"/>
                <a:gd name="connsiteX89" fmla="*/ 11303059 w 12346891"/>
                <a:gd name="connsiteY89" fmla="*/ 455634 h 812606"/>
                <a:gd name="connsiteX90" fmla="*/ 10863230 w 12346891"/>
                <a:gd name="connsiteY90" fmla="*/ 168308 h 812606"/>
                <a:gd name="connsiteX91" fmla="*/ 10440168 w 12346891"/>
                <a:gd name="connsiteY91" fmla="*/ 428741 h 812606"/>
                <a:gd name="connsiteX92" fmla="*/ 10439916 w 12346891"/>
                <a:gd name="connsiteY92" fmla="*/ 429150 h 812606"/>
                <a:gd name="connsiteX93" fmla="*/ 10438424 w 12346891"/>
                <a:gd name="connsiteY93" fmla="*/ 432244 h 812606"/>
                <a:gd name="connsiteX94" fmla="*/ 10411637 w 12346891"/>
                <a:gd name="connsiteY94" fmla="*/ 480214 h 812606"/>
                <a:gd name="connsiteX95" fmla="*/ 10398383 w 12346891"/>
                <a:gd name="connsiteY95" fmla="*/ 500849 h 812606"/>
                <a:gd name="connsiteX96" fmla="*/ 10380893 w 12346891"/>
                <a:gd name="connsiteY96" fmla="*/ 541285 h 812606"/>
                <a:gd name="connsiteX97" fmla="*/ 10388584 w 12346891"/>
                <a:gd name="connsiteY97" fmla="*/ 516101 h 812606"/>
                <a:gd name="connsiteX98" fmla="*/ 10382475 w 12346891"/>
                <a:gd name="connsiteY98" fmla="*/ 525613 h 812606"/>
                <a:gd name="connsiteX99" fmla="*/ 9890722 w 12346891"/>
                <a:gd name="connsiteY99" fmla="*/ 812603 h 812606"/>
                <a:gd name="connsiteX100" fmla="*/ 9520295 w 12346891"/>
                <a:gd name="connsiteY100" fmla="*/ 664007 h 812606"/>
                <a:gd name="connsiteX101" fmla="*/ 9472089 w 12346891"/>
                <a:gd name="connsiteY101" fmla="*/ 616668 h 812606"/>
                <a:gd name="connsiteX102" fmla="*/ 9467775 w 12346891"/>
                <a:gd name="connsiteY102" fmla="*/ 625292 h 812606"/>
                <a:gd name="connsiteX103" fmla="*/ 9458240 w 12346891"/>
                <a:gd name="connsiteY103" fmla="*/ 607627 h 812606"/>
                <a:gd name="connsiteX104" fmla="*/ 9018411 w 12346891"/>
                <a:gd name="connsiteY104" fmla="*/ 320302 h 812606"/>
                <a:gd name="connsiteX105" fmla="*/ 8752800 w 12346891"/>
                <a:gd name="connsiteY105" fmla="*/ 411089 h 812606"/>
                <a:gd name="connsiteX106" fmla="*/ 8707593 w 12346891"/>
                <a:gd name="connsiteY106" fmla="*/ 449000 h 812606"/>
                <a:gd name="connsiteX107" fmla="*/ 8702020 w 12346891"/>
                <a:gd name="connsiteY107" fmla="*/ 456073 h 812606"/>
                <a:gd name="connsiteX108" fmla="*/ 8667899 w 12346891"/>
                <a:gd name="connsiteY108" fmla="*/ 488902 h 812606"/>
                <a:gd name="connsiteX109" fmla="*/ 8642818 w 12346891"/>
                <a:gd name="connsiteY109" fmla="*/ 515951 h 812606"/>
                <a:gd name="connsiteX110" fmla="*/ 8590096 w 12346891"/>
                <a:gd name="connsiteY110" fmla="*/ 553928 h 812606"/>
                <a:gd name="connsiteX111" fmla="*/ 8548816 w 12346891"/>
                <a:gd name="connsiteY111" fmla="*/ 583206 h 812606"/>
                <a:gd name="connsiteX112" fmla="*/ 8275244 w 12346891"/>
                <a:gd name="connsiteY112" fmla="*/ 660611 h 812606"/>
                <a:gd name="connsiteX113" fmla="*/ 7904817 w 12346891"/>
                <a:gd name="connsiteY113" fmla="*/ 512015 h 812606"/>
                <a:gd name="connsiteX114" fmla="*/ 7856610 w 12346891"/>
                <a:gd name="connsiteY114" fmla="*/ 464676 h 812606"/>
                <a:gd name="connsiteX115" fmla="*/ 7852297 w 12346891"/>
                <a:gd name="connsiteY115" fmla="*/ 473299 h 812606"/>
                <a:gd name="connsiteX116" fmla="*/ 7842761 w 12346891"/>
                <a:gd name="connsiteY116" fmla="*/ 455635 h 812606"/>
                <a:gd name="connsiteX117" fmla="*/ 7402931 w 12346891"/>
                <a:gd name="connsiteY117" fmla="*/ 168309 h 812606"/>
                <a:gd name="connsiteX118" fmla="*/ 6979869 w 12346891"/>
                <a:gd name="connsiteY118" fmla="*/ 428742 h 812606"/>
                <a:gd name="connsiteX119" fmla="*/ 6979618 w 12346891"/>
                <a:gd name="connsiteY119" fmla="*/ 429151 h 812606"/>
                <a:gd name="connsiteX120" fmla="*/ 6978126 w 12346891"/>
                <a:gd name="connsiteY120" fmla="*/ 432245 h 812606"/>
                <a:gd name="connsiteX121" fmla="*/ 6920595 w 12346891"/>
                <a:gd name="connsiteY121" fmla="*/ 541286 h 812606"/>
                <a:gd name="connsiteX122" fmla="*/ 6928286 w 12346891"/>
                <a:gd name="connsiteY122" fmla="*/ 516102 h 812606"/>
                <a:gd name="connsiteX123" fmla="*/ 6922176 w 12346891"/>
                <a:gd name="connsiteY123" fmla="*/ 525614 h 812606"/>
                <a:gd name="connsiteX124" fmla="*/ 6430425 w 12346891"/>
                <a:gd name="connsiteY124" fmla="*/ 812604 h 812606"/>
                <a:gd name="connsiteX125" fmla="*/ 6059997 w 12346891"/>
                <a:gd name="connsiteY125" fmla="*/ 664008 h 812606"/>
                <a:gd name="connsiteX126" fmla="*/ 6011791 w 12346891"/>
                <a:gd name="connsiteY126" fmla="*/ 616669 h 812606"/>
                <a:gd name="connsiteX127" fmla="*/ 6007477 w 12346891"/>
                <a:gd name="connsiteY127" fmla="*/ 625293 h 812606"/>
                <a:gd name="connsiteX128" fmla="*/ 5997942 w 12346891"/>
                <a:gd name="connsiteY128" fmla="*/ 607628 h 812606"/>
                <a:gd name="connsiteX129" fmla="*/ 5558112 w 12346891"/>
                <a:gd name="connsiteY129" fmla="*/ 320302 h 812606"/>
                <a:gd name="connsiteX130" fmla="*/ 5292503 w 12346891"/>
                <a:gd name="connsiteY130" fmla="*/ 411089 h 812606"/>
                <a:gd name="connsiteX131" fmla="*/ 5247298 w 12346891"/>
                <a:gd name="connsiteY131" fmla="*/ 448999 h 812606"/>
                <a:gd name="connsiteX132" fmla="*/ 5241722 w 12346891"/>
                <a:gd name="connsiteY132" fmla="*/ 456075 h 812606"/>
                <a:gd name="connsiteX133" fmla="*/ 5207592 w 12346891"/>
                <a:gd name="connsiteY133" fmla="*/ 488913 h 812606"/>
                <a:gd name="connsiteX134" fmla="*/ 5129797 w 12346891"/>
                <a:gd name="connsiteY134" fmla="*/ 553930 h 812606"/>
                <a:gd name="connsiteX135" fmla="*/ 5088518 w 12346891"/>
                <a:gd name="connsiteY135" fmla="*/ 583208 h 812606"/>
                <a:gd name="connsiteX136" fmla="*/ 4814946 w 12346891"/>
                <a:gd name="connsiteY136" fmla="*/ 660613 h 812606"/>
                <a:gd name="connsiteX137" fmla="*/ 4444519 w 12346891"/>
                <a:gd name="connsiteY137" fmla="*/ 512017 h 812606"/>
                <a:gd name="connsiteX138" fmla="*/ 4396312 w 12346891"/>
                <a:gd name="connsiteY138" fmla="*/ 464678 h 812606"/>
                <a:gd name="connsiteX139" fmla="*/ 4391999 w 12346891"/>
                <a:gd name="connsiteY139" fmla="*/ 473301 h 812606"/>
                <a:gd name="connsiteX140" fmla="*/ 4382463 w 12346891"/>
                <a:gd name="connsiteY140" fmla="*/ 455637 h 812606"/>
                <a:gd name="connsiteX141" fmla="*/ 3942634 w 12346891"/>
                <a:gd name="connsiteY141" fmla="*/ 168311 h 812606"/>
                <a:gd name="connsiteX142" fmla="*/ 3519572 w 12346891"/>
                <a:gd name="connsiteY142" fmla="*/ 428744 h 812606"/>
                <a:gd name="connsiteX143" fmla="*/ 3477786 w 12346891"/>
                <a:gd name="connsiteY143" fmla="*/ 500852 h 812606"/>
                <a:gd name="connsiteX144" fmla="*/ 3467989 w 12346891"/>
                <a:gd name="connsiteY144" fmla="*/ 516104 h 812606"/>
                <a:gd name="connsiteX145" fmla="*/ 3461878 w 12346891"/>
                <a:gd name="connsiteY145" fmla="*/ 525616 h 812606"/>
                <a:gd name="connsiteX146" fmla="*/ 2970127 w 12346891"/>
                <a:gd name="connsiteY146" fmla="*/ 812606 h 812606"/>
                <a:gd name="connsiteX147" fmla="*/ 2599700 w 12346891"/>
                <a:gd name="connsiteY147" fmla="*/ 664010 h 812606"/>
                <a:gd name="connsiteX148" fmla="*/ 2551493 w 12346891"/>
                <a:gd name="connsiteY148" fmla="*/ 616671 h 812606"/>
                <a:gd name="connsiteX149" fmla="*/ 2547180 w 12346891"/>
                <a:gd name="connsiteY149" fmla="*/ 625295 h 812606"/>
                <a:gd name="connsiteX150" fmla="*/ 2537644 w 12346891"/>
                <a:gd name="connsiteY150" fmla="*/ 607630 h 812606"/>
                <a:gd name="connsiteX151" fmla="*/ 2097815 w 12346891"/>
                <a:gd name="connsiteY151" fmla="*/ 320304 h 812606"/>
                <a:gd name="connsiteX152" fmla="*/ 1832205 w 12346891"/>
                <a:gd name="connsiteY152" fmla="*/ 411091 h 812606"/>
                <a:gd name="connsiteX153" fmla="*/ 1722223 w 12346891"/>
                <a:gd name="connsiteY153" fmla="*/ 515954 h 812606"/>
                <a:gd name="connsiteX154" fmla="*/ 1628221 w 12346891"/>
                <a:gd name="connsiteY154" fmla="*/ 583210 h 812606"/>
                <a:gd name="connsiteX155" fmla="*/ 1354648 w 12346891"/>
                <a:gd name="connsiteY155" fmla="*/ 660615 h 812606"/>
                <a:gd name="connsiteX156" fmla="*/ 984221 w 12346891"/>
                <a:gd name="connsiteY156" fmla="*/ 512019 h 812606"/>
                <a:gd name="connsiteX157" fmla="*/ 936015 w 12346891"/>
                <a:gd name="connsiteY157" fmla="*/ 464680 h 812606"/>
                <a:gd name="connsiteX158" fmla="*/ 931701 w 12346891"/>
                <a:gd name="connsiteY158" fmla="*/ 473303 h 812606"/>
                <a:gd name="connsiteX159" fmla="*/ 922165 w 12346891"/>
                <a:gd name="connsiteY159" fmla="*/ 455639 h 812606"/>
                <a:gd name="connsiteX160" fmla="*/ 482336 w 12346891"/>
                <a:gd name="connsiteY160" fmla="*/ 168313 h 812606"/>
                <a:gd name="connsiteX161" fmla="*/ 59274 w 12346891"/>
                <a:gd name="connsiteY161" fmla="*/ 428746 h 812606"/>
                <a:gd name="connsiteX162" fmla="*/ 59022 w 12346891"/>
                <a:gd name="connsiteY162" fmla="*/ 429155 h 812606"/>
                <a:gd name="connsiteX163" fmla="*/ 30744 w 12346891"/>
                <a:gd name="connsiteY163" fmla="*/ 480219 h 812606"/>
                <a:gd name="connsiteX164" fmla="*/ -1 w 12346891"/>
                <a:gd name="connsiteY164" fmla="*/ 541290 h 812606"/>
                <a:gd name="connsiteX165" fmla="*/ 247792 w 12346891"/>
                <a:gd name="connsiteY165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754770 w 12346893"/>
                <a:gd name="connsiteY59" fmla="*/ 323702 h 812606"/>
                <a:gd name="connsiteX60" fmla="*/ 8832573 w 12346893"/>
                <a:gd name="connsiteY60" fmla="*/ 258676 h 812606"/>
                <a:gd name="connsiteX61" fmla="*/ 8873853 w 12346893"/>
                <a:gd name="connsiteY61" fmla="*/ 229399 h 812606"/>
                <a:gd name="connsiteX62" fmla="*/ 9147426 w 12346893"/>
                <a:gd name="connsiteY62" fmla="*/ 151993 h 812606"/>
                <a:gd name="connsiteX63" fmla="*/ 9517853 w 12346893"/>
                <a:gd name="connsiteY63" fmla="*/ 300589 h 812606"/>
                <a:gd name="connsiteX64" fmla="*/ 9566059 w 12346893"/>
                <a:gd name="connsiteY64" fmla="*/ 347928 h 812606"/>
                <a:gd name="connsiteX65" fmla="*/ 9570373 w 12346893"/>
                <a:gd name="connsiteY65" fmla="*/ 339305 h 812606"/>
                <a:gd name="connsiteX66" fmla="*/ 9579908 w 12346893"/>
                <a:gd name="connsiteY66" fmla="*/ 356969 h 812606"/>
                <a:gd name="connsiteX67" fmla="*/ 10019738 w 12346893"/>
                <a:gd name="connsiteY67" fmla="*/ 644295 h 812606"/>
                <a:gd name="connsiteX68" fmla="*/ 10442800 w 12346893"/>
                <a:gd name="connsiteY68" fmla="*/ 383862 h 812606"/>
                <a:gd name="connsiteX69" fmla="*/ 10443052 w 12346893"/>
                <a:gd name="connsiteY69" fmla="*/ 383453 h 812606"/>
                <a:gd name="connsiteX70" fmla="*/ 10444544 w 12346893"/>
                <a:gd name="connsiteY70" fmla="*/ 380359 h 812606"/>
                <a:gd name="connsiteX71" fmla="*/ 10471330 w 12346893"/>
                <a:gd name="connsiteY71" fmla="*/ 332389 h 812606"/>
                <a:gd name="connsiteX72" fmla="*/ 10484585 w 12346893"/>
                <a:gd name="connsiteY72" fmla="*/ 311754 h 812606"/>
                <a:gd name="connsiteX73" fmla="*/ 10502074 w 12346893"/>
                <a:gd name="connsiteY73" fmla="*/ 271318 h 812606"/>
                <a:gd name="connsiteX74" fmla="*/ 10494383 w 12346893"/>
                <a:gd name="connsiteY74" fmla="*/ 296502 h 812606"/>
                <a:gd name="connsiteX75" fmla="*/ 10500493 w 12346893"/>
                <a:gd name="connsiteY75" fmla="*/ 286990 h 812606"/>
                <a:gd name="connsiteX76" fmla="*/ 10992245 w 12346893"/>
                <a:gd name="connsiteY76" fmla="*/ 0 h 812606"/>
                <a:gd name="connsiteX77" fmla="*/ 11362672 w 12346893"/>
                <a:gd name="connsiteY77" fmla="*/ 148596 h 812606"/>
                <a:gd name="connsiteX78" fmla="*/ 11410878 w 12346893"/>
                <a:gd name="connsiteY78" fmla="*/ 195935 h 812606"/>
                <a:gd name="connsiteX79" fmla="*/ 11415192 w 12346893"/>
                <a:gd name="connsiteY79" fmla="*/ 187311 h 812606"/>
                <a:gd name="connsiteX80" fmla="*/ 11424728 w 12346893"/>
                <a:gd name="connsiteY80" fmla="*/ 204976 h 812606"/>
                <a:gd name="connsiteX81" fmla="*/ 11864557 w 12346893"/>
                <a:gd name="connsiteY81" fmla="*/ 492302 h 812606"/>
                <a:gd name="connsiteX82" fmla="*/ 12329384 w 12346893"/>
                <a:gd name="connsiteY82" fmla="*/ 159808 h 812606"/>
                <a:gd name="connsiteX83" fmla="*/ 12346893 w 12346893"/>
                <a:gd name="connsiteY83" fmla="*/ 119324 h 812606"/>
                <a:gd name="connsiteX84" fmla="*/ 12329210 w 12346893"/>
                <a:gd name="connsiteY84" fmla="*/ 177225 h 812606"/>
                <a:gd name="connsiteX85" fmla="*/ 11735544 w 12346893"/>
                <a:gd name="connsiteY85" fmla="*/ 660610 h 812606"/>
                <a:gd name="connsiteX86" fmla="*/ 11365117 w 12346893"/>
                <a:gd name="connsiteY86" fmla="*/ 512014 h 812606"/>
                <a:gd name="connsiteX87" fmla="*/ 11316911 w 12346893"/>
                <a:gd name="connsiteY87" fmla="*/ 464675 h 812606"/>
                <a:gd name="connsiteX88" fmla="*/ 11312596 w 12346893"/>
                <a:gd name="connsiteY88" fmla="*/ 473298 h 812606"/>
                <a:gd name="connsiteX89" fmla="*/ 11303061 w 12346893"/>
                <a:gd name="connsiteY89" fmla="*/ 455634 h 812606"/>
                <a:gd name="connsiteX90" fmla="*/ 10863232 w 12346893"/>
                <a:gd name="connsiteY90" fmla="*/ 168308 h 812606"/>
                <a:gd name="connsiteX91" fmla="*/ 10440170 w 12346893"/>
                <a:gd name="connsiteY91" fmla="*/ 428741 h 812606"/>
                <a:gd name="connsiteX92" fmla="*/ 10439918 w 12346893"/>
                <a:gd name="connsiteY92" fmla="*/ 429150 h 812606"/>
                <a:gd name="connsiteX93" fmla="*/ 10438426 w 12346893"/>
                <a:gd name="connsiteY93" fmla="*/ 432244 h 812606"/>
                <a:gd name="connsiteX94" fmla="*/ 10411639 w 12346893"/>
                <a:gd name="connsiteY94" fmla="*/ 480214 h 812606"/>
                <a:gd name="connsiteX95" fmla="*/ 10398385 w 12346893"/>
                <a:gd name="connsiteY95" fmla="*/ 500849 h 812606"/>
                <a:gd name="connsiteX96" fmla="*/ 10380895 w 12346893"/>
                <a:gd name="connsiteY96" fmla="*/ 541285 h 812606"/>
                <a:gd name="connsiteX97" fmla="*/ 10388586 w 12346893"/>
                <a:gd name="connsiteY97" fmla="*/ 516101 h 812606"/>
                <a:gd name="connsiteX98" fmla="*/ 10382477 w 12346893"/>
                <a:gd name="connsiteY98" fmla="*/ 525613 h 812606"/>
                <a:gd name="connsiteX99" fmla="*/ 9890724 w 12346893"/>
                <a:gd name="connsiteY99" fmla="*/ 812603 h 812606"/>
                <a:gd name="connsiteX100" fmla="*/ 9520297 w 12346893"/>
                <a:gd name="connsiteY100" fmla="*/ 664007 h 812606"/>
                <a:gd name="connsiteX101" fmla="*/ 9472091 w 12346893"/>
                <a:gd name="connsiteY101" fmla="*/ 616668 h 812606"/>
                <a:gd name="connsiteX102" fmla="*/ 9467777 w 12346893"/>
                <a:gd name="connsiteY102" fmla="*/ 625292 h 812606"/>
                <a:gd name="connsiteX103" fmla="*/ 9458242 w 12346893"/>
                <a:gd name="connsiteY103" fmla="*/ 607627 h 812606"/>
                <a:gd name="connsiteX104" fmla="*/ 9018413 w 12346893"/>
                <a:gd name="connsiteY104" fmla="*/ 320302 h 812606"/>
                <a:gd name="connsiteX105" fmla="*/ 8752802 w 12346893"/>
                <a:gd name="connsiteY105" fmla="*/ 411089 h 812606"/>
                <a:gd name="connsiteX106" fmla="*/ 8707595 w 12346893"/>
                <a:gd name="connsiteY106" fmla="*/ 449000 h 812606"/>
                <a:gd name="connsiteX107" fmla="*/ 8702022 w 12346893"/>
                <a:gd name="connsiteY107" fmla="*/ 456073 h 812606"/>
                <a:gd name="connsiteX108" fmla="*/ 8667901 w 12346893"/>
                <a:gd name="connsiteY108" fmla="*/ 488902 h 812606"/>
                <a:gd name="connsiteX109" fmla="*/ 8590098 w 12346893"/>
                <a:gd name="connsiteY109" fmla="*/ 553928 h 812606"/>
                <a:gd name="connsiteX110" fmla="*/ 8548818 w 12346893"/>
                <a:gd name="connsiteY110" fmla="*/ 583206 h 812606"/>
                <a:gd name="connsiteX111" fmla="*/ 8275246 w 12346893"/>
                <a:gd name="connsiteY111" fmla="*/ 660611 h 812606"/>
                <a:gd name="connsiteX112" fmla="*/ 7904819 w 12346893"/>
                <a:gd name="connsiteY112" fmla="*/ 512015 h 812606"/>
                <a:gd name="connsiteX113" fmla="*/ 7856612 w 12346893"/>
                <a:gd name="connsiteY113" fmla="*/ 464676 h 812606"/>
                <a:gd name="connsiteX114" fmla="*/ 7852299 w 12346893"/>
                <a:gd name="connsiteY114" fmla="*/ 473299 h 812606"/>
                <a:gd name="connsiteX115" fmla="*/ 7842763 w 12346893"/>
                <a:gd name="connsiteY115" fmla="*/ 455635 h 812606"/>
                <a:gd name="connsiteX116" fmla="*/ 7402933 w 12346893"/>
                <a:gd name="connsiteY116" fmla="*/ 168309 h 812606"/>
                <a:gd name="connsiteX117" fmla="*/ 6979871 w 12346893"/>
                <a:gd name="connsiteY117" fmla="*/ 428742 h 812606"/>
                <a:gd name="connsiteX118" fmla="*/ 6979620 w 12346893"/>
                <a:gd name="connsiteY118" fmla="*/ 429151 h 812606"/>
                <a:gd name="connsiteX119" fmla="*/ 6978128 w 12346893"/>
                <a:gd name="connsiteY119" fmla="*/ 432245 h 812606"/>
                <a:gd name="connsiteX120" fmla="*/ 6920597 w 12346893"/>
                <a:gd name="connsiteY120" fmla="*/ 541286 h 812606"/>
                <a:gd name="connsiteX121" fmla="*/ 6928288 w 12346893"/>
                <a:gd name="connsiteY121" fmla="*/ 516102 h 812606"/>
                <a:gd name="connsiteX122" fmla="*/ 6922178 w 12346893"/>
                <a:gd name="connsiteY122" fmla="*/ 525614 h 812606"/>
                <a:gd name="connsiteX123" fmla="*/ 6430427 w 12346893"/>
                <a:gd name="connsiteY123" fmla="*/ 812604 h 812606"/>
                <a:gd name="connsiteX124" fmla="*/ 6059999 w 12346893"/>
                <a:gd name="connsiteY124" fmla="*/ 664008 h 812606"/>
                <a:gd name="connsiteX125" fmla="*/ 6011793 w 12346893"/>
                <a:gd name="connsiteY125" fmla="*/ 616669 h 812606"/>
                <a:gd name="connsiteX126" fmla="*/ 6007479 w 12346893"/>
                <a:gd name="connsiteY126" fmla="*/ 625293 h 812606"/>
                <a:gd name="connsiteX127" fmla="*/ 5997944 w 12346893"/>
                <a:gd name="connsiteY127" fmla="*/ 607628 h 812606"/>
                <a:gd name="connsiteX128" fmla="*/ 5558114 w 12346893"/>
                <a:gd name="connsiteY128" fmla="*/ 320302 h 812606"/>
                <a:gd name="connsiteX129" fmla="*/ 5292505 w 12346893"/>
                <a:gd name="connsiteY129" fmla="*/ 411089 h 812606"/>
                <a:gd name="connsiteX130" fmla="*/ 5247300 w 12346893"/>
                <a:gd name="connsiteY130" fmla="*/ 448999 h 812606"/>
                <a:gd name="connsiteX131" fmla="*/ 5241724 w 12346893"/>
                <a:gd name="connsiteY131" fmla="*/ 456075 h 812606"/>
                <a:gd name="connsiteX132" fmla="*/ 5207594 w 12346893"/>
                <a:gd name="connsiteY132" fmla="*/ 488913 h 812606"/>
                <a:gd name="connsiteX133" fmla="*/ 5129799 w 12346893"/>
                <a:gd name="connsiteY133" fmla="*/ 553930 h 812606"/>
                <a:gd name="connsiteX134" fmla="*/ 5088520 w 12346893"/>
                <a:gd name="connsiteY134" fmla="*/ 583208 h 812606"/>
                <a:gd name="connsiteX135" fmla="*/ 4814948 w 12346893"/>
                <a:gd name="connsiteY135" fmla="*/ 660613 h 812606"/>
                <a:gd name="connsiteX136" fmla="*/ 4444521 w 12346893"/>
                <a:gd name="connsiteY136" fmla="*/ 512017 h 812606"/>
                <a:gd name="connsiteX137" fmla="*/ 4396314 w 12346893"/>
                <a:gd name="connsiteY137" fmla="*/ 464678 h 812606"/>
                <a:gd name="connsiteX138" fmla="*/ 4392001 w 12346893"/>
                <a:gd name="connsiteY138" fmla="*/ 473301 h 812606"/>
                <a:gd name="connsiteX139" fmla="*/ 4382465 w 12346893"/>
                <a:gd name="connsiteY139" fmla="*/ 455637 h 812606"/>
                <a:gd name="connsiteX140" fmla="*/ 3942636 w 12346893"/>
                <a:gd name="connsiteY140" fmla="*/ 168311 h 812606"/>
                <a:gd name="connsiteX141" fmla="*/ 3519574 w 12346893"/>
                <a:gd name="connsiteY141" fmla="*/ 428744 h 812606"/>
                <a:gd name="connsiteX142" fmla="*/ 3477788 w 12346893"/>
                <a:gd name="connsiteY142" fmla="*/ 500852 h 812606"/>
                <a:gd name="connsiteX143" fmla="*/ 3467991 w 12346893"/>
                <a:gd name="connsiteY143" fmla="*/ 516104 h 812606"/>
                <a:gd name="connsiteX144" fmla="*/ 3461880 w 12346893"/>
                <a:gd name="connsiteY144" fmla="*/ 525616 h 812606"/>
                <a:gd name="connsiteX145" fmla="*/ 2970129 w 12346893"/>
                <a:gd name="connsiteY145" fmla="*/ 812606 h 812606"/>
                <a:gd name="connsiteX146" fmla="*/ 2599702 w 12346893"/>
                <a:gd name="connsiteY146" fmla="*/ 664010 h 812606"/>
                <a:gd name="connsiteX147" fmla="*/ 2551495 w 12346893"/>
                <a:gd name="connsiteY147" fmla="*/ 616671 h 812606"/>
                <a:gd name="connsiteX148" fmla="*/ 2547182 w 12346893"/>
                <a:gd name="connsiteY148" fmla="*/ 625295 h 812606"/>
                <a:gd name="connsiteX149" fmla="*/ 2537646 w 12346893"/>
                <a:gd name="connsiteY149" fmla="*/ 607630 h 812606"/>
                <a:gd name="connsiteX150" fmla="*/ 2097817 w 12346893"/>
                <a:gd name="connsiteY150" fmla="*/ 320304 h 812606"/>
                <a:gd name="connsiteX151" fmla="*/ 1832207 w 12346893"/>
                <a:gd name="connsiteY151" fmla="*/ 411091 h 812606"/>
                <a:gd name="connsiteX152" fmla="*/ 1722225 w 12346893"/>
                <a:gd name="connsiteY152" fmla="*/ 515954 h 812606"/>
                <a:gd name="connsiteX153" fmla="*/ 1628223 w 12346893"/>
                <a:gd name="connsiteY153" fmla="*/ 583210 h 812606"/>
                <a:gd name="connsiteX154" fmla="*/ 1354650 w 12346893"/>
                <a:gd name="connsiteY154" fmla="*/ 660615 h 812606"/>
                <a:gd name="connsiteX155" fmla="*/ 984223 w 12346893"/>
                <a:gd name="connsiteY155" fmla="*/ 512019 h 812606"/>
                <a:gd name="connsiteX156" fmla="*/ 936017 w 12346893"/>
                <a:gd name="connsiteY156" fmla="*/ 464680 h 812606"/>
                <a:gd name="connsiteX157" fmla="*/ 931703 w 12346893"/>
                <a:gd name="connsiteY157" fmla="*/ 473303 h 812606"/>
                <a:gd name="connsiteX158" fmla="*/ 922167 w 12346893"/>
                <a:gd name="connsiteY158" fmla="*/ 455639 h 812606"/>
                <a:gd name="connsiteX159" fmla="*/ 482338 w 12346893"/>
                <a:gd name="connsiteY159" fmla="*/ 168313 h 812606"/>
                <a:gd name="connsiteX160" fmla="*/ 59276 w 12346893"/>
                <a:gd name="connsiteY160" fmla="*/ 428746 h 812606"/>
                <a:gd name="connsiteX161" fmla="*/ 59024 w 12346893"/>
                <a:gd name="connsiteY161" fmla="*/ 429155 h 812606"/>
                <a:gd name="connsiteX162" fmla="*/ 30746 w 12346893"/>
                <a:gd name="connsiteY162" fmla="*/ 480219 h 812606"/>
                <a:gd name="connsiteX163" fmla="*/ 1 w 12346893"/>
                <a:gd name="connsiteY163" fmla="*/ 541290 h 812606"/>
                <a:gd name="connsiteX164" fmla="*/ 247794 w 12346893"/>
                <a:gd name="connsiteY164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754768 w 12346891"/>
                <a:gd name="connsiteY59" fmla="*/ 323702 h 812606"/>
                <a:gd name="connsiteX60" fmla="*/ 8832571 w 12346891"/>
                <a:gd name="connsiteY60" fmla="*/ 258676 h 812606"/>
                <a:gd name="connsiteX61" fmla="*/ 8873851 w 12346891"/>
                <a:gd name="connsiteY61" fmla="*/ 229399 h 812606"/>
                <a:gd name="connsiteX62" fmla="*/ 9147424 w 12346891"/>
                <a:gd name="connsiteY62" fmla="*/ 151993 h 812606"/>
                <a:gd name="connsiteX63" fmla="*/ 9517851 w 12346891"/>
                <a:gd name="connsiteY63" fmla="*/ 300589 h 812606"/>
                <a:gd name="connsiteX64" fmla="*/ 9566057 w 12346891"/>
                <a:gd name="connsiteY64" fmla="*/ 347928 h 812606"/>
                <a:gd name="connsiteX65" fmla="*/ 9570371 w 12346891"/>
                <a:gd name="connsiteY65" fmla="*/ 339305 h 812606"/>
                <a:gd name="connsiteX66" fmla="*/ 9579906 w 12346891"/>
                <a:gd name="connsiteY66" fmla="*/ 356969 h 812606"/>
                <a:gd name="connsiteX67" fmla="*/ 10019736 w 12346891"/>
                <a:gd name="connsiteY67" fmla="*/ 644295 h 812606"/>
                <a:gd name="connsiteX68" fmla="*/ 10442798 w 12346891"/>
                <a:gd name="connsiteY68" fmla="*/ 383862 h 812606"/>
                <a:gd name="connsiteX69" fmla="*/ 10443050 w 12346891"/>
                <a:gd name="connsiteY69" fmla="*/ 383453 h 812606"/>
                <a:gd name="connsiteX70" fmla="*/ 10444542 w 12346891"/>
                <a:gd name="connsiteY70" fmla="*/ 380359 h 812606"/>
                <a:gd name="connsiteX71" fmla="*/ 10471328 w 12346891"/>
                <a:gd name="connsiteY71" fmla="*/ 332389 h 812606"/>
                <a:gd name="connsiteX72" fmla="*/ 10484583 w 12346891"/>
                <a:gd name="connsiteY72" fmla="*/ 311754 h 812606"/>
                <a:gd name="connsiteX73" fmla="*/ 10502072 w 12346891"/>
                <a:gd name="connsiteY73" fmla="*/ 271318 h 812606"/>
                <a:gd name="connsiteX74" fmla="*/ 10494381 w 12346891"/>
                <a:gd name="connsiteY74" fmla="*/ 296502 h 812606"/>
                <a:gd name="connsiteX75" fmla="*/ 10500491 w 12346891"/>
                <a:gd name="connsiteY75" fmla="*/ 286990 h 812606"/>
                <a:gd name="connsiteX76" fmla="*/ 10992243 w 12346891"/>
                <a:gd name="connsiteY76" fmla="*/ 0 h 812606"/>
                <a:gd name="connsiteX77" fmla="*/ 11362670 w 12346891"/>
                <a:gd name="connsiteY77" fmla="*/ 148596 h 812606"/>
                <a:gd name="connsiteX78" fmla="*/ 11410876 w 12346891"/>
                <a:gd name="connsiteY78" fmla="*/ 195935 h 812606"/>
                <a:gd name="connsiteX79" fmla="*/ 11415190 w 12346891"/>
                <a:gd name="connsiteY79" fmla="*/ 187311 h 812606"/>
                <a:gd name="connsiteX80" fmla="*/ 11424726 w 12346891"/>
                <a:gd name="connsiteY80" fmla="*/ 204976 h 812606"/>
                <a:gd name="connsiteX81" fmla="*/ 11864555 w 12346891"/>
                <a:gd name="connsiteY81" fmla="*/ 492302 h 812606"/>
                <a:gd name="connsiteX82" fmla="*/ 12329382 w 12346891"/>
                <a:gd name="connsiteY82" fmla="*/ 159808 h 812606"/>
                <a:gd name="connsiteX83" fmla="*/ 12346891 w 12346891"/>
                <a:gd name="connsiteY83" fmla="*/ 119324 h 812606"/>
                <a:gd name="connsiteX84" fmla="*/ 12329208 w 12346891"/>
                <a:gd name="connsiteY84" fmla="*/ 177225 h 812606"/>
                <a:gd name="connsiteX85" fmla="*/ 11735542 w 12346891"/>
                <a:gd name="connsiteY85" fmla="*/ 660610 h 812606"/>
                <a:gd name="connsiteX86" fmla="*/ 11365115 w 12346891"/>
                <a:gd name="connsiteY86" fmla="*/ 512014 h 812606"/>
                <a:gd name="connsiteX87" fmla="*/ 11316909 w 12346891"/>
                <a:gd name="connsiteY87" fmla="*/ 464675 h 812606"/>
                <a:gd name="connsiteX88" fmla="*/ 11312594 w 12346891"/>
                <a:gd name="connsiteY88" fmla="*/ 473298 h 812606"/>
                <a:gd name="connsiteX89" fmla="*/ 11303059 w 12346891"/>
                <a:gd name="connsiteY89" fmla="*/ 455634 h 812606"/>
                <a:gd name="connsiteX90" fmla="*/ 10863230 w 12346891"/>
                <a:gd name="connsiteY90" fmla="*/ 168308 h 812606"/>
                <a:gd name="connsiteX91" fmla="*/ 10440168 w 12346891"/>
                <a:gd name="connsiteY91" fmla="*/ 428741 h 812606"/>
                <a:gd name="connsiteX92" fmla="*/ 10439916 w 12346891"/>
                <a:gd name="connsiteY92" fmla="*/ 429150 h 812606"/>
                <a:gd name="connsiteX93" fmla="*/ 10438424 w 12346891"/>
                <a:gd name="connsiteY93" fmla="*/ 432244 h 812606"/>
                <a:gd name="connsiteX94" fmla="*/ 10411637 w 12346891"/>
                <a:gd name="connsiteY94" fmla="*/ 480214 h 812606"/>
                <a:gd name="connsiteX95" fmla="*/ 10398383 w 12346891"/>
                <a:gd name="connsiteY95" fmla="*/ 500849 h 812606"/>
                <a:gd name="connsiteX96" fmla="*/ 10380893 w 12346891"/>
                <a:gd name="connsiteY96" fmla="*/ 541285 h 812606"/>
                <a:gd name="connsiteX97" fmla="*/ 10388584 w 12346891"/>
                <a:gd name="connsiteY97" fmla="*/ 516101 h 812606"/>
                <a:gd name="connsiteX98" fmla="*/ 10382475 w 12346891"/>
                <a:gd name="connsiteY98" fmla="*/ 525613 h 812606"/>
                <a:gd name="connsiteX99" fmla="*/ 9890722 w 12346891"/>
                <a:gd name="connsiteY99" fmla="*/ 812603 h 812606"/>
                <a:gd name="connsiteX100" fmla="*/ 9520295 w 12346891"/>
                <a:gd name="connsiteY100" fmla="*/ 664007 h 812606"/>
                <a:gd name="connsiteX101" fmla="*/ 9472089 w 12346891"/>
                <a:gd name="connsiteY101" fmla="*/ 616668 h 812606"/>
                <a:gd name="connsiteX102" fmla="*/ 9467775 w 12346891"/>
                <a:gd name="connsiteY102" fmla="*/ 625292 h 812606"/>
                <a:gd name="connsiteX103" fmla="*/ 9458240 w 12346891"/>
                <a:gd name="connsiteY103" fmla="*/ 607627 h 812606"/>
                <a:gd name="connsiteX104" fmla="*/ 9018411 w 12346891"/>
                <a:gd name="connsiteY104" fmla="*/ 320302 h 812606"/>
                <a:gd name="connsiteX105" fmla="*/ 8752800 w 12346891"/>
                <a:gd name="connsiteY105" fmla="*/ 411089 h 812606"/>
                <a:gd name="connsiteX106" fmla="*/ 8707593 w 12346891"/>
                <a:gd name="connsiteY106" fmla="*/ 449000 h 812606"/>
                <a:gd name="connsiteX107" fmla="*/ 8702020 w 12346891"/>
                <a:gd name="connsiteY107" fmla="*/ 456073 h 812606"/>
                <a:gd name="connsiteX108" fmla="*/ 8590096 w 12346891"/>
                <a:gd name="connsiteY108" fmla="*/ 553928 h 812606"/>
                <a:gd name="connsiteX109" fmla="*/ 8548816 w 12346891"/>
                <a:gd name="connsiteY109" fmla="*/ 583206 h 812606"/>
                <a:gd name="connsiteX110" fmla="*/ 8275244 w 12346891"/>
                <a:gd name="connsiteY110" fmla="*/ 660611 h 812606"/>
                <a:gd name="connsiteX111" fmla="*/ 7904817 w 12346891"/>
                <a:gd name="connsiteY111" fmla="*/ 512015 h 812606"/>
                <a:gd name="connsiteX112" fmla="*/ 7856610 w 12346891"/>
                <a:gd name="connsiteY112" fmla="*/ 464676 h 812606"/>
                <a:gd name="connsiteX113" fmla="*/ 7852297 w 12346891"/>
                <a:gd name="connsiteY113" fmla="*/ 473299 h 812606"/>
                <a:gd name="connsiteX114" fmla="*/ 7842761 w 12346891"/>
                <a:gd name="connsiteY114" fmla="*/ 455635 h 812606"/>
                <a:gd name="connsiteX115" fmla="*/ 7402931 w 12346891"/>
                <a:gd name="connsiteY115" fmla="*/ 168309 h 812606"/>
                <a:gd name="connsiteX116" fmla="*/ 6979869 w 12346891"/>
                <a:gd name="connsiteY116" fmla="*/ 428742 h 812606"/>
                <a:gd name="connsiteX117" fmla="*/ 6979618 w 12346891"/>
                <a:gd name="connsiteY117" fmla="*/ 429151 h 812606"/>
                <a:gd name="connsiteX118" fmla="*/ 6978126 w 12346891"/>
                <a:gd name="connsiteY118" fmla="*/ 432245 h 812606"/>
                <a:gd name="connsiteX119" fmla="*/ 6920595 w 12346891"/>
                <a:gd name="connsiteY119" fmla="*/ 541286 h 812606"/>
                <a:gd name="connsiteX120" fmla="*/ 6928286 w 12346891"/>
                <a:gd name="connsiteY120" fmla="*/ 516102 h 812606"/>
                <a:gd name="connsiteX121" fmla="*/ 6922176 w 12346891"/>
                <a:gd name="connsiteY121" fmla="*/ 525614 h 812606"/>
                <a:gd name="connsiteX122" fmla="*/ 6430425 w 12346891"/>
                <a:gd name="connsiteY122" fmla="*/ 812604 h 812606"/>
                <a:gd name="connsiteX123" fmla="*/ 6059997 w 12346891"/>
                <a:gd name="connsiteY123" fmla="*/ 664008 h 812606"/>
                <a:gd name="connsiteX124" fmla="*/ 6011791 w 12346891"/>
                <a:gd name="connsiteY124" fmla="*/ 616669 h 812606"/>
                <a:gd name="connsiteX125" fmla="*/ 6007477 w 12346891"/>
                <a:gd name="connsiteY125" fmla="*/ 625293 h 812606"/>
                <a:gd name="connsiteX126" fmla="*/ 5997942 w 12346891"/>
                <a:gd name="connsiteY126" fmla="*/ 607628 h 812606"/>
                <a:gd name="connsiteX127" fmla="*/ 5558112 w 12346891"/>
                <a:gd name="connsiteY127" fmla="*/ 320302 h 812606"/>
                <a:gd name="connsiteX128" fmla="*/ 5292503 w 12346891"/>
                <a:gd name="connsiteY128" fmla="*/ 411089 h 812606"/>
                <a:gd name="connsiteX129" fmla="*/ 5247298 w 12346891"/>
                <a:gd name="connsiteY129" fmla="*/ 448999 h 812606"/>
                <a:gd name="connsiteX130" fmla="*/ 5241722 w 12346891"/>
                <a:gd name="connsiteY130" fmla="*/ 456075 h 812606"/>
                <a:gd name="connsiteX131" fmla="*/ 5207592 w 12346891"/>
                <a:gd name="connsiteY131" fmla="*/ 488913 h 812606"/>
                <a:gd name="connsiteX132" fmla="*/ 5129797 w 12346891"/>
                <a:gd name="connsiteY132" fmla="*/ 553930 h 812606"/>
                <a:gd name="connsiteX133" fmla="*/ 5088518 w 12346891"/>
                <a:gd name="connsiteY133" fmla="*/ 583208 h 812606"/>
                <a:gd name="connsiteX134" fmla="*/ 4814946 w 12346891"/>
                <a:gd name="connsiteY134" fmla="*/ 660613 h 812606"/>
                <a:gd name="connsiteX135" fmla="*/ 4444519 w 12346891"/>
                <a:gd name="connsiteY135" fmla="*/ 512017 h 812606"/>
                <a:gd name="connsiteX136" fmla="*/ 4396312 w 12346891"/>
                <a:gd name="connsiteY136" fmla="*/ 464678 h 812606"/>
                <a:gd name="connsiteX137" fmla="*/ 4391999 w 12346891"/>
                <a:gd name="connsiteY137" fmla="*/ 473301 h 812606"/>
                <a:gd name="connsiteX138" fmla="*/ 4382463 w 12346891"/>
                <a:gd name="connsiteY138" fmla="*/ 455637 h 812606"/>
                <a:gd name="connsiteX139" fmla="*/ 3942634 w 12346891"/>
                <a:gd name="connsiteY139" fmla="*/ 168311 h 812606"/>
                <a:gd name="connsiteX140" fmla="*/ 3519572 w 12346891"/>
                <a:gd name="connsiteY140" fmla="*/ 428744 h 812606"/>
                <a:gd name="connsiteX141" fmla="*/ 3477786 w 12346891"/>
                <a:gd name="connsiteY141" fmla="*/ 500852 h 812606"/>
                <a:gd name="connsiteX142" fmla="*/ 3467989 w 12346891"/>
                <a:gd name="connsiteY142" fmla="*/ 516104 h 812606"/>
                <a:gd name="connsiteX143" fmla="*/ 3461878 w 12346891"/>
                <a:gd name="connsiteY143" fmla="*/ 525616 h 812606"/>
                <a:gd name="connsiteX144" fmla="*/ 2970127 w 12346891"/>
                <a:gd name="connsiteY144" fmla="*/ 812606 h 812606"/>
                <a:gd name="connsiteX145" fmla="*/ 2599700 w 12346891"/>
                <a:gd name="connsiteY145" fmla="*/ 664010 h 812606"/>
                <a:gd name="connsiteX146" fmla="*/ 2551493 w 12346891"/>
                <a:gd name="connsiteY146" fmla="*/ 616671 h 812606"/>
                <a:gd name="connsiteX147" fmla="*/ 2547180 w 12346891"/>
                <a:gd name="connsiteY147" fmla="*/ 625295 h 812606"/>
                <a:gd name="connsiteX148" fmla="*/ 2537644 w 12346891"/>
                <a:gd name="connsiteY148" fmla="*/ 607630 h 812606"/>
                <a:gd name="connsiteX149" fmla="*/ 2097815 w 12346891"/>
                <a:gd name="connsiteY149" fmla="*/ 320304 h 812606"/>
                <a:gd name="connsiteX150" fmla="*/ 1832205 w 12346891"/>
                <a:gd name="connsiteY150" fmla="*/ 411091 h 812606"/>
                <a:gd name="connsiteX151" fmla="*/ 1722223 w 12346891"/>
                <a:gd name="connsiteY151" fmla="*/ 515954 h 812606"/>
                <a:gd name="connsiteX152" fmla="*/ 1628221 w 12346891"/>
                <a:gd name="connsiteY152" fmla="*/ 583210 h 812606"/>
                <a:gd name="connsiteX153" fmla="*/ 1354648 w 12346891"/>
                <a:gd name="connsiteY153" fmla="*/ 660615 h 812606"/>
                <a:gd name="connsiteX154" fmla="*/ 984221 w 12346891"/>
                <a:gd name="connsiteY154" fmla="*/ 512019 h 812606"/>
                <a:gd name="connsiteX155" fmla="*/ 936015 w 12346891"/>
                <a:gd name="connsiteY155" fmla="*/ 464680 h 812606"/>
                <a:gd name="connsiteX156" fmla="*/ 931701 w 12346891"/>
                <a:gd name="connsiteY156" fmla="*/ 473303 h 812606"/>
                <a:gd name="connsiteX157" fmla="*/ 922165 w 12346891"/>
                <a:gd name="connsiteY157" fmla="*/ 455639 h 812606"/>
                <a:gd name="connsiteX158" fmla="*/ 482336 w 12346891"/>
                <a:gd name="connsiteY158" fmla="*/ 168313 h 812606"/>
                <a:gd name="connsiteX159" fmla="*/ 59274 w 12346891"/>
                <a:gd name="connsiteY159" fmla="*/ 428746 h 812606"/>
                <a:gd name="connsiteX160" fmla="*/ 59022 w 12346891"/>
                <a:gd name="connsiteY160" fmla="*/ 429155 h 812606"/>
                <a:gd name="connsiteX161" fmla="*/ 30744 w 12346891"/>
                <a:gd name="connsiteY161" fmla="*/ 480219 h 812606"/>
                <a:gd name="connsiteX162" fmla="*/ -1 w 12346891"/>
                <a:gd name="connsiteY162" fmla="*/ 541290 h 812606"/>
                <a:gd name="connsiteX163" fmla="*/ 247792 w 12346891"/>
                <a:gd name="connsiteY163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832573 w 12346893"/>
                <a:gd name="connsiteY59" fmla="*/ 258676 h 812606"/>
                <a:gd name="connsiteX60" fmla="*/ 8873853 w 12346893"/>
                <a:gd name="connsiteY60" fmla="*/ 229399 h 812606"/>
                <a:gd name="connsiteX61" fmla="*/ 9147426 w 12346893"/>
                <a:gd name="connsiteY61" fmla="*/ 151993 h 812606"/>
                <a:gd name="connsiteX62" fmla="*/ 9517853 w 12346893"/>
                <a:gd name="connsiteY62" fmla="*/ 300589 h 812606"/>
                <a:gd name="connsiteX63" fmla="*/ 9566059 w 12346893"/>
                <a:gd name="connsiteY63" fmla="*/ 347928 h 812606"/>
                <a:gd name="connsiteX64" fmla="*/ 9570373 w 12346893"/>
                <a:gd name="connsiteY64" fmla="*/ 339305 h 812606"/>
                <a:gd name="connsiteX65" fmla="*/ 9579908 w 12346893"/>
                <a:gd name="connsiteY65" fmla="*/ 356969 h 812606"/>
                <a:gd name="connsiteX66" fmla="*/ 10019738 w 12346893"/>
                <a:gd name="connsiteY66" fmla="*/ 644295 h 812606"/>
                <a:gd name="connsiteX67" fmla="*/ 10442800 w 12346893"/>
                <a:gd name="connsiteY67" fmla="*/ 383862 h 812606"/>
                <a:gd name="connsiteX68" fmla="*/ 10443052 w 12346893"/>
                <a:gd name="connsiteY68" fmla="*/ 383453 h 812606"/>
                <a:gd name="connsiteX69" fmla="*/ 10444544 w 12346893"/>
                <a:gd name="connsiteY69" fmla="*/ 380359 h 812606"/>
                <a:gd name="connsiteX70" fmla="*/ 10471330 w 12346893"/>
                <a:gd name="connsiteY70" fmla="*/ 332389 h 812606"/>
                <a:gd name="connsiteX71" fmla="*/ 10484585 w 12346893"/>
                <a:gd name="connsiteY71" fmla="*/ 311754 h 812606"/>
                <a:gd name="connsiteX72" fmla="*/ 10502074 w 12346893"/>
                <a:gd name="connsiteY72" fmla="*/ 271318 h 812606"/>
                <a:gd name="connsiteX73" fmla="*/ 10494383 w 12346893"/>
                <a:gd name="connsiteY73" fmla="*/ 296502 h 812606"/>
                <a:gd name="connsiteX74" fmla="*/ 10500493 w 12346893"/>
                <a:gd name="connsiteY74" fmla="*/ 286990 h 812606"/>
                <a:gd name="connsiteX75" fmla="*/ 10992245 w 12346893"/>
                <a:gd name="connsiteY75" fmla="*/ 0 h 812606"/>
                <a:gd name="connsiteX76" fmla="*/ 11362672 w 12346893"/>
                <a:gd name="connsiteY76" fmla="*/ 148596 h 812606"/>
                <a:gd name="connsiteX77" fmla="*/ 11410878 w 12346893"/>
                <a:gd name="connsiteY77" fmla="*/ 195935 h 812606"/>
                <a:gd name="connsiteX78" fmla="*/ 11415192 w 12346893"/>
                <a:gd name="connsiteY78" fmla="*/ 187311 h 812606"/>
                <a:gd name="connsiteX79" fmla="*/ 11424728 w 12346893"/>
                <a:gd name="connsiteY79" fmla="*/ 204976 h 812606"/>
                <a:gd name="connsiteX80" fmla="*/ 11864557 w 12346893"/>
                <a:gd name="connsiteY80" fmla="*/ 492302 h 812606"/>
                <a:gd name="connsiteX81" fmla="*/ 12329384 w 12346893"/>
                <a:gd name="connsiteY81" fmla="*/ 159808 h 812606"/>
                <a:gd name="connsiteX82" fmla="*/ 12346893 w 12346893"/>
                <a:gd name="connsiteY82" fmla="*/ 119324 h 812606"/>
                <a:gd name="connsiteX83" fmla="*/ 12329210 w 12346893"/>
                <a:gd name="connsiteY83" fmla="*/ 177225 h 812606"/>
                <a:gd name="connsiteX84" fmla="*/ 11735544 w 12346893"/>
                <a:gd name="connsiteY84" fmla="*/ 660610 h 812606"/>
                <a:gd name="connsiteX85" fmla="*/ 11365117 w 12346893"/>
                <a:gd name="connsiteY85" fmla="*/ 512014 h 812606"/>
                <a:gd name="connsiteX86" fmla="*/ 11316911 w 12346893"/>
                <a:gd name="connsiteY86" fmla="*/ 464675 h 812606"/>
                <a:gd name="connsiteX87" fmla="*/ 11312596 w 12346893"/>
                <a:gd name="connsiteY87" fmla="*/ 473298 h 812606"/>
                <a:gd name="connsiteX88" fmla="*/ 11303061 w 12346893"/>
                <a:gd name="connsiteY88" fmla="*/ 455634 h 812606"/>
                <a:gd name="connsiteX89" fmla="*/ 10863232 w 12346893"/>
                <a:gd name="connsiteY89" fmla="*/ 168308 h 812606"/>
                <a:gd name="connsiteX90" fmla="*/ 10440170 w 12346893"/>
                <a:gd name="connsiteY90" fmla="*/ 428741 h 812606"/>
                <a:gd name="connsiteX91" fmla="*/ 10439918 w 12346893"/>
                <a:gd name="connsiteY91" fmla="*/ 429150 h 812606"/>
                <a:gd name="connsiteX92" fmla="*/ 10438426 w 12346893"/>
                <a:gd name="connsiteY92" fmla="*/ 432244 h 812606"/>
                <a:gd name="connsiteX93" fmla="*/ 10411639 w 12346893"/>
                <a:gd name="connsiteY93" fmla="*/ 480214 h 812606"/>
                <a:gd name="connsiteX94" fmla="*/ 10398385 w 12346893"/>
                <a:gd name="connsiteY94" fmla="*/ 500849 h 812606"/>
                <a:gd name="connsiteX95" fmla="*/ 10380895 w 12346893"/>
                <a:gd name="connsiteY95" fmla="*/ 541285 h 812606"/>
                <a:gd name="connsiteX96" fmla="*/ 10388586 w 12346893"/>
                <a:gd name="connsiteY96" fmla="*/ 516101 h 812606"/>
                <a:gd name="connsiteX97" fmla="*/ 10382477 w 12346893"/>
                <a:gd name="connsiteY97" fmla="*/ 525613 h 812606"/>
                <a:gd name="connsiteX98" fmla="*/ 9890724 w 12346893"/>
                <a:gd name="connsiteY98" fmla="*/ 812603 h 812606"/>
                <a:gd name="connsiteX99" fmla="*/ 9520297 w 12346893"/>
                <a:gd name="connsiteY99" fmla="*/ 664007 h 812606"/>
                <a:gd name="connsiteX100" fmla="*/ 9472091 w 12346893"/>
                <a:gd name="connsiteY100" fmla="*/ 616668 h 812606"/>
                <a:gd name="connsiteX101" fmla="*/ 9467777 w 12346893"/>
                <a:gd name="connsiteY101" fmla="*/ 625292 h 812606"/>
                <a:gd name="connsiteX102" fmla="*/ 9458242 w 12346893"/>
                <a:gd name="connsiteY102" fmla="*/ 607627 h 812606"/>
                <a:gd name="connsiteX103" fmla="*/ 9018413 w 12346893"/>
                <a:gd name="connsiteY103" fmla="*/ 320302 h 812606"/>
                <a:gd name="connsiteX104" fmla="*/ 8752802 w 12346893"/>
                <a:gd name="connsiteY104" fmla="*/ 411089 h 812606"/>
                <a:gd name="connsiteX105" fmla="*/ 8707595 w 12346893"/>
                <a:gd name="connsiteY105" fmla="*/ 449000 h 812606"/>
                <a:gd name="connsiteX106" fmla="*/ 8702022 w 12346893"/>
                <a:gd name="connsiteY106" fmla="*/ 456073 h 812606"/>
                <a:gd name="connsiteX107" fmla="*/ 8590098 w 12346893"/>
                <a:gd name="connsiteY107" fmla="*/ 553928 h 812606"/>
                <a:gd name="connsiteX108" fmla="*/ 8548818 w 12346893"/>
                <a:gd name="connsiteY108" fmla="*/ 583206 h 812606"/>
                <a:gd name="connsiteX109" fmla="*/ 8275246 w 12346893"/>
                <a:gd name="connsiteY109" fmla="*/ 660611 h 812606"/>
                <a:gd name="connsiteX110" fmla="*/ 7904819 w 12346893"/>
                <a:gd name="connsiteY110" fmla="*/ 512015 h 812606"/>
                <a:gd name="connsiteX111" fmla="*/ 7856612 w 12346893"/>
                <a:gd name="connsiteY111" fmla="*/ 464676 h 812606"/>
                <a:gd name="connsiteX112" fmla="*/ 7852299 w 12346893"/>
                <a:gd name="connsiteY112" fmla="*/ 473299 h 812606"/>
                <a:gd name="connsiteX113" fmla="*/ 7842763 w 12346893"/>
                <a:gd name="connsiteY113" fmla="*/ 455635 h 812606"/>
                <a:gd name="connsiteX114" fmla="*/ 7402933 w 12346893"/>
                <a:gd name="connsiteY114" fmla="*/ 168309 h 812606"/>
                <a:gd name="connsiteX115" fmla="*/ 6979871 w 12346893"/>
                <a:gd name="connsiteY115" fmla="*/ 428742 h 812606"/>
                <a:gd name="connsiteX116" fmla="*/ 6979620 w 12346893"/>
                <a:gd name="connsiteY116" fmla="*/ 429151 h 812606"/>
                <a:gd name="connsiteX117" fmla="*/ 6978128 w 12346893"/>
                <a:gd name="connsiteY117" fmla="*/ 432245 h 812606"/>
                <a:gd name="connsiteX118" fmla="*/ 6920597 w 12346893"/>
                <a:gd name="connsiteY118" fmla="*/ 541286 h 812606"/>
                <a:gd name="connsiteX119" fmla="*/ 6928288 w 12346893"/>
                <a:gd name="connsiteY119" fmla="*/ 516102 h 812606"/>
                <a:gd name="connsiteX120" fmla="*/ 6922178 w 12346893"/>
                <a:gd name="connsiteY120" fmla="*/ 525614 h 812606"/>
                <a:gd name="connsiteX121" fmla="*/ 6430427 w 12346893"/>
                <a:gd name="connsiteY121" fmla="*/ 812604 h 812606"/>
                <a:gd name="connsiteX122" fmla="*/ 6059999 w 12346893"/>
                <a:gd name="connsiteY122" fmla="*/ 664008 h 812606"/>
                <a:gd name="connsiteX123" fmla="*/ 6011793 w 12346893"/>
                <a:gd name="connsiteY123" fmla="*/ 616669 h 812606"/>
                <a:gd name="connsiteX124" fmla="*/ 6007479 w 12346893"/>
                <a:gd name="connsiteY124" fmla="*/ 625293 h 812606"/>
                <a:gd name="connsiteX125" fmla="*/ 5997944 w 12346893"/>
                <a:gd name="connsiteY125" fmla="*/ 607628 h 812606"/>
                <a:gd name="connsiteX126" fmla="*/ 5558114 w 12346893"/>
                <a:gd name="connsiteY126" fmla="*/ 320302 h 812606"/>
                <a:gd name="connsiteX127" fmla="*/ 5292505 w 12346893"/>
                <a:gd name="connsiteY127" fmla="*/ 411089 h 812606"/>
                <a:gd name="connsiteX128" fmla="*/ 5247300 w 12346893"/>
                <a:gd name="connsiteY128" fmla="*/ 448999 h 812606"/>
                <a:gd name="connsiteX129" fmla="*/ 5241724 w 12346893"/>
                <a:gd name="connsiteY129" fmla="*/ 456075 h 812606"/>
                <a:gd name="connsiteX130" fmla="*/ 5207594 w 12346893"/>
                <a:gd name="connsiteY130" fmla="*/ 488913 h 812606"/>
                <a:gd name="connsiteX131" fmla="*/ 5129799 w 12346893"/>
                <a:gd name="connsiteY131" fmla="*/ 553930 h 812606"/>
                <a:gd name="connsiteX132" fmla="*/ 5088520 w 12346893"/>
                <a:gd name="connsiteY132" fmla="*/ 583208 h 812606"/>
                <a:gd name="connsiteX133" fmla="*/ 4814948 w 12346893"/>
                <a:gd name="connsiteY133" fmla="*/ 660613 h 812606"/>
                <a:gd name="connsiteX134" fmla="*/ 4444521 w 12346893"/>
                <a:gd name="connsiteY134" fmla="*/ 512017 h 812606"/>
                <a:gd name="connsiteX135" fmla="*/ 4396314 w 12346893"/>
                <a:gd name="connsiteY135" fmla="*/ 464678 h 812606"/>
                <a:gd name="connsiteX136" fmla="*/ 4392001 w 12346893"/>
                <a:gd name="connsiteY136" fmla="*/ 473301 h 812606"/>
                <a:gd name="connsiteX137" fmla="*/ 4382465 w 12346893"/>
                <a:gd name="connsiteY137" fmla="*/ 455637 h 812606"/>
                <a:gd name="connsiteX138" fmla="*/ 3942636 w 12346893"/>
                <a:gd name="connsiteY138" fmla="*/ 168311 h 812606"/>
                <a:gd name="connsiteX139" fmla="*/ 3519574 w 12346893"/>
                <a:gd name="connsiteY139" fmla="*/ 428744 h 812606"/>
                <a:gd name="connsiteX140" fmla="*/ 3477788 w 12346893"/>
                <a:gd name="connsiteY140" fmla="*/ 500852 h 812606"/>
                <a:gd name="connsiteX141" fmla="*/ 3467991 w 12346893"/>
                <a:gd name="connsiteY141" fmla="*/ 516104 h 812606"/>
                <a:gd name="connsiteX142" fmla="*/ 3461880 w 12346893"/>
                <a:gd name="connsiteY142" fmla="*/ 525616 h 812606"/>
                <a:gd name="connsiteX143" fmla="*/ 2970129 w 12346893"/>
                <a:gd name="connsiteY143" fmla="*/ 812606 h 812606"/>
                <a:gd name="connsiteX144" fmla="*/ 2599702 w 12346893"/>
                <a:gd name="connsiteY144" fmla="*/ 664010 h 812606"/>
                <a:gd name="connsiteX145" fmla="*/ 2551495 w 12346893"/>
                <a:gd name="connsiteY145" fmla="*/ 616671 h 812606"/>
                <a:gd name="connsiteX146" fmla="*/ 2547182 w 12346893"/>
                <a:gd name="connsiteY146" fmla="*/ 625295 h 812606"/>
                <a:gd name="connsiteX147" fmla="*/ 2537646 w 12346893"/>
                <a:gd name="connsiteY147" fmla="*/ 607630 h 812606"/>
                <a:gd name="connsiteX148" fmla="*/ 2097817 w 12346893"/>
                <a:gd name="connsiteY148" fmla="*/ 320304 h 812606"/>
                <a:gd name="connsiteX149" fmla="*/ 1832207 w 12346893"/>
                <a:gd name="connsiteY149" fmla="*/ 411091 h 812606"/>
                <a:gd name="connsiteX150" fmla="*/ 1722225 w 12346893"/>
                <a:gd name="connsiteY150" fmla="*/ 515954 h 812606"/>
                <a:gd name="connsiteX151" fmla="*/ 1628223 w 12346893"/>
                <a:gd name="connsiteY151" fmla="*/ 583210 h 812606"/>
                <a:gd name="connsiteX152" fmla="*/ 1354650 w 12346893"/>
                <a:gd name="connsiteY152" fmla="*/ 660615 h 812606"/>
                <a:gd name="connsiteX153" fmla="*/ 984223 w 12346893"/>
                <a:gd name="connsiteY153" fmla="*/ 512019 h 812606"/>
                <a:gd name="connsiteX154" fmla="*/ 936017 w 12346893"/>
                <a:gd name="connsiteY154" fmla="*/ 464680 h 812606"/>
                <a:gd name="connsiteX155" fmla="*/ 931703 w 12346893"/>
                <a:gd name="connsiteY155" fmla="*/ 473303 h 812606"/>
                <a:gd name="connsiteX156" fmla="*/ 922167 w 12346893"/>
                <a:gd name="connsiteY156" fmla="*/ 455639 h 812606"/>
                <a:gd name="connsiteX157" fmla="*/ 482338 w 12346893"/>
                <a:gd name="connsiteY157" fmla="*/ 168313 h 812606"/>
                <a:gd name="connsiteX158" fmla="*/ 59276 w 12346893"/>
                <a:gd name="connsiteY158" fmla="*/ 428746 h 812606"/>
                <a:gd name="connsiteX159" fmla="*/ 59024 w 12346893"/>
                <a:gd name="connsiteY159" fmla="*/ 429155 h 812606"/>
                <a:gd name="connsiteX160" fmla="*/ 30746 w 12346893"/>
                <a:gd name="connsiteY160" fmla="*/ 480219 h 812606"/>
                <a:gd name="connsiteX161" fmla="*/ 1 w 12346893"/>
                <a:gd name="connsiteY161" fmla="*/ 541290 h 812606"/>
                <a:gd name="connsiteX162" fmla="*/ 247794 w 12346893"/>
                <a:gd name="connsiteY162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832571 w 12346891"/>
                <a:gd name="connsiteY59" fmla="*/ 258676 h 812606"/>
                <a:gd name="connsiteX60" fmla="*/ 8873851 w 12346891"/>
                <a:gd name="connsiteY60" fmla="*/ 229399 h 812606"/>
                <a:gd name="connsiteX61" fmla="*/ 9147424 w 12346891"/>
                <a:gd name="connsiteY61" fmla="*/ 151993 h 812606"/>
                <a:gd name="connsiteX62" fmla="*/ 9517851 w 12346891"/>
                <a:gd name="connsiteY62" fmla="*/ 300589 h 812606"/>
                <a:gd name="connsiteX63" fmla="*/ 9566057 w 12346891"/>
                <a:gd name="connsiteY63" fmla="*/ 347928 h 812606"/>
                <a:gd name="connsiteX64" fmla="*/ 9570371 w 12346891"/>
                <a:gd name="connsiteY64" fmla="*/ 339305 h 812606"/>
                <a:gd name="connsiteX65" fmla="*/ 9579906 w 12346891"/>
                <a:gd name="connsiteY65" fmla="*/ 356969 h 812606"/>
                <a:gd name="connsiteX66" fmla="*/ 10019736 w 12346891"/>
                <a:gd name="connsiteY66" fmla="*/ 644295 h 812606"/>
                <a:gd name="connsiteX67" fmla="*/ 10442798 w 12346891"/>
                <a:gd name="connsiteY67" fmla="*/ 383862 h 812606"/>
                <a:gd name="connsiteX68" fmla="*/ 10443050 w 12346891"/>
                <a:gd name="connsiteY68" fmla="*/ 383453 h 812606"/>
                <a:gd name="connsiteX69" fmla="*/ 10444542 w 12346891"/>
                <a:gd name="connsiteY69" fmla="*/ 380359 h 812606"/>
                <a:gd name="connsiteX70" fmla="*/ 10471328 w 12346891"/>
                <a:gd name="connsiteY70" fmla="*/ 332389 h 812606"/>
                <a:gd name="connsiteX71" fmla="*/ 10484583 w 12346891"/>
                <a:gd name="connsiteY71" fmla="*/ 311754 h 812606"/>
                <a:gd name="connsiteX72" fmla="*/ 10502072 w 12346891"/>
                <a:gd name="connsiteY72" fmla="*/ 271318 h 812606"/>
                <a:gd name="connsiteX73" fmla="*/ 10494381 w 12346891"/>
                <a:gd name="connsiteY73" fmla="*/ 296502 h 812606"/>
                <a:gd name="connsiteX74" fmla="*/ 10500491 w 12346891"/>
                <a:gd name="connsiteY74" fmla="*/ 286990 h 812606"/>
                <a:gd name="connsiteX75" fmla="*/ 10992243 w 12346891"/>
                <a:gd name="connsiteY75" fmla="*/ 0 h 812606"/>
                <a:gd name="connsiteX76" fmla="*/ 11362670 w 12346891"/>
                <a:gd name="connsiteY76" fmla="*/ 148596 h 812606"/>
                <a:gd name="connsiteX77" fmla="*/ 11410876 w 12346891"/>
                <a:gd name="connsiteY77" fmla="*/ 195935 h 812606"/>
                <a:gd name="connsiteX78" fmla="*/ 11415190 w 12346891"/>
                <a:gd name="connsiteY78" fmla="*/ 187311 h 812606"/>
                <a:gd name="connsiteX79" fmla="*/ 11424726 w 12346891"/>
                <a:gd name="connsiteY79" fmla="*/ 204976 h 812606"/>
                <a:gd name="connsiteX80" fmla="*/ 11864555 w 12346891"/>
                <a:gd name="connsiteY80" fmla="*/ 492302 h 812606"/>
                <a:gd name="connsiteX81" fmla="*/ 12329382 w 12346891"/>
                <a:gd name="connsiteY81" fmla="*/ 159808 h 812606"/>
                <a:gd name="connsiteX82" fmla="*/ 12346891 w 12346891"/>
                <a:gd name="connsiteY82" fmla="*/ 119324 h 812606"/>
                <a:gd name="connsiteX83" fmla="*/ 12329208 w 12346891"/>
                <a:gd name="connsiteY83" fmla="*/ 177225 h 812606"/>
                <a:gd name="connsiteX84" fmla="*/ 11735542 w 12346891"/>
                <a:gd name="connsiteY84" fmla="*/ 660610 h 812606"/>
                <a:gd name="connsiteX85" fmla="*/ 11365115 w 12346891"/>
                <a:gd name="connsiteY85" fmla="*/ 512014 h 812606"/>
                <a:gd name="connsiteX86" fmla="*/ 11316909 w 12346891"/>
                <a:gd name="connsiteY86" fmla="*/ 464675 h 812606"/>
                <a:gd name="connsiteX87" fmla="*/ 11312594 w 12346891"/>
                <a:gd name="connsiteY87" fmla="*/ 473298 h 812606"/>
                <a:gd name="connsiteX88" fmla="*/ 11303059 w 12346891"/>
                <a:gd name="connsiteY88" fmla="*/ 455634 h 812606"/>
                <a:gd name="connsiteX89" fmla="*/ 10863230 w 12346891"/>
                <a:gd name="connsiteY89" fmla="*/ 168308 h 812606"/>
                <a:gd name="connsiteX90" fmla="*/ 10440168 w 12346891"/>
                <a:gd name="connsiteY90" fmla="*/ 428741 h 812606"/>
                <a:gd name="connsiteX91" fmla="*/ 10439916 w 12346891"/>
                <a:gd name="connsiteY91" fmla="*/ 429150 h 812606"/>
                <a:gd name="connsiteX92" fmla="*/ 10438424 w 12346891"/>
                <a:gd name="connsiteY92" fmla="*/ 432244 h 812606"/>
                <a:gd name="connsiteX93" fmla="*/ 10411637 w 12346891"/>
                <a:gd name="connsiteY93" fmla="*/ 480214 h 812606"/>
                <a:gd name="connsiteX94" fmla="*/ 10398383 w 12346891"/>
                <a:gd name="connsiteY94" fmla="*/ 500849 h 812606"/>
                <a:gd name="connsiteX95" fmla="*/ 10380893 w 12346891"/>
                <a:gd name="connsiteY95" fmla="*/ 541285 h 812606"/>
                <a:gd name="connsiteX96" fmla="*/ 10388584 w 12346891"/>
                <a:gd name="connsiteY96" fmla="*/ 516101 h 812606"/>
                <a:gd name="connsiteX97" fmla="*/ 10382475 w 12346891"/>
                <a:gd name="connsiteY97" fmla="*/ 525613 h 812606"/>
                <a:gd name="connsiteX98" fmla="*/ 9890722 w 12346891"/>
                <a:gd name="connsiteY98" fmla="*/ 812603 h 812606"/>
                <a:gd name="connsiteX99" fmla="*/ 9520295 w 12346891"/>
                <a:gd name="connsiteY99" fmla="*/ 664007 h 812606"/>
                <a:gd name="connsiteX100" fmla="*/ 9472089 w 12346891"/>
                <a:gd name="connsiteY100" fmla="*/ 616668 h 812606"/>
                <a:gd name="connsiteX101" fmla="*/ 9467775 w 12346891"/>
                <a:gd name="connsiteY101" fmla="*/ 625292 h 812606"/>
                <a:gd name="connsiteX102" fmla="*/ 9458240 w 12346891"/>
                <a:gd name="connsiteY102" fmla="*/ 607627 h 812606"/>
                <a:gd name="connsiteX103" fmla="*/ 9018411 w 12346891"/>
                <a:gd name="connsiteY103" fmla="*/ 320302 h 812606"/>
                <a:gd name="connsiteX104" fmla="*/ 8752800 w 12346891"/>
                <a:gd name="connsiteY104" fmla="*/ 411089 h 812606"/>
                <a:gd name="connsiteX105" fmla="*/ 8707593 w 12346891"/>
                <a:gd name="connsiteY105" fmla="*/ 449000 h 812606"/>
                <a:gd name="connsiteX106" fmla="*/ 8702020 w 12346891"/>
                <a:gd name="connsiteY106" fmla="*/ 456073 h 812606"/>
                <a:gd name="connsiteX107" fmla="*/ 8590096 w 12346891"/>
                <a:gd name="connsiteY107" fmla="*/ 553928 h 812606"/>
                <a:gd name="connsiteX108" fmla="*/ 8548816 w 12346891"/>
                <a:gd name="connsiteY108" fmla="*/ 583206 h 812606"/>
                <a:gd name="connsiteX109" fmla="*/ 8275244 w 12346891"/>
                <a:gd name="connsiteY109" fmla="*/ 660611 h 812606"/>
                <a:gd name="connsiteX110" fmla="*/ 7904817 w 12346891"/>
                <a:gd name="connsiteY110" fmla="*/ 512015 h 812606"/>
                <a:gd name="connsiteX111" fmla="*/ 7856610 w 12346891"/>
                <a:gd name="connsiteY111" fmla="*/ 464676 h 812606"/>
                <a:gd name="connsiteX112" fmla="*/ 7852297 w 12346891"/>
                <a:gd name="connsiteY112" fmla="*/ 473299 h 812606"/>
                <a:gd name="connsiteX113" fmla="*/ 7842761 w 12346891"/>
                <a:gd name="connsiteY113" fmla="*/ 455635 h 812606"/>
                <a:gd name="connsiteX114" fmla="*/ 7402931 w 12346891"/>
                <a:gd name="connsiteY114" fmla="*/ 168309 h 812606"/>
                <a:gd name="connsiteX115" fmla="*/ 6979869 w 12346891"/>
                <a:gd name="connsiteY115" fmla="*/ 428742 h 812606"/>
                <a:gd name="connsiteX116" fmla="*/ 6979618 w 12346891"/>
                <a:gd name="connsiteY116" fmla="*/ 429151 h 812606"/>
                <a:gd name="connsiteX117" fmla="*/ 6978126 w 12346891"/>
                <a:gd name="connsiteY117" fmla="*/ 432245 h 812606"/>
                <a:gd name="connsiteX118" fmla="*/ 6920595 w 12346891"/>
                <a:gd name="connsiteY118" fmla="*/ 541286 h 812606"/>
                <a:gd name="connsiteX119" fmla="*/ 6928286 w 12346891"/>
                <a:gd name="connsiteY119" fmla="*/ 516102 h 812606"/>
                <a:gd name="connsiteX120" fmla="*/ 6922176 w 12346891"/>
                <a:gd name="connsiteY120" fmla="*/ 525614 h 812606"/>
                <a:gd name="connsiteX121" fmla="*/ 6430425 w 12346891"/>
                <a:gd name="connsiteY121" fmla="*/ 812604 h 812606"/>
                <a:gd name="connsiteX122" fmla="*/ 6059997 w 12346891"/>
                <a:gd name="connsiteY122" fmla="*/ 664008 h 812606"/>
                <a:gd name="connsiteX123" fmla="*/ 6011791 w 12346891"/>
                <a:gd name="connsiteY123" fmla="*/ 616669 h 812606"/>
                <a:gd name="connsiteX124" fmla="*/ 6007477 w 12346891"/>
                <a:gd name="connsiteY124" fmla="*/ 625293 h 812606"/>
                <a:gd name="connsiteX125" fmla="*/ 5997942 w 12346891"/>
                <a:gd name="connsiteY125" fmla="*/ 607628 h 812606"/>
                <a:gd name="connsiteX126" fmla="*/ 5558112 w 12346891"/>
                <a:gd name="connsiteY126" fmla="*/ 320302 h 812606"/>
                <a:gd name="connsiteX127" fmla="*/ 5292503 w 12346891"/>
                <a:gd name="connsiteY127" fmla="*/ 411089 h 812606"/>
                <a:gd name="connsiteX128" fmla="*/ 5247298 w 12346891"/>
                <a:gd name="connsiteY128" fmla="*/ 448999 h 812606"/>
                <a:gd name="connsiteX129" fmla="*/ 5241722 w 12346891"/>
                <a:gd name="connsiteY129" fmla="*/ 456075 h 812606"/>
                <a:gd name="connsiteX130" fmla="*/ 5207592 w 12346891"/>
                <a:gd name="connsiteY130" fmla="*/ 488913 h 812606"/>
                <a:gd name="connsiteX131" fmla="*/ 5088518 w 12346891"/>
                <a:gd name="connsiteY131" fmla="*/ 583208 h 812606"/>
                <a:gd name="connsiteX132" fmla="*/ 4814946 w 12346891"/>
                <a:gd name="connsiteY132" fmla="*/ 660613 h 812606"/>
                <a:gd name="connsiteX133" fmla="*/ 4444519 w 12346891"/>
                <a:gd name="connsiteY133" fmla="*/ 512017 h 812606"/>
                <a:gd name="connsiteX134" fmla="*/ 4396312 w 12346891"/>
                <a:gd name="connsiteY134" fmla="*/ 464678 h 812606"/>
                <a:gd name="connsiteX135" fmla="*/ 4391999 w 12346891"/>
                <a:gd name="connsiteY135" fmla="*/ 473301 h 812606"/>
                <a:gd name="connsiteX136" fmla="*/ 4382463 w 12346891"/>
                <a:gd name="connsiteY136" fmla="*/ 455637 h 812606"/>
                <a:gd name="connsiteX137" fmla="*/ 3942634 w 12346891"/>
                <a:gd name="connsiteY137" fmla="*/ 168311 h 812606"/>
                <a:gd name="connsiteX138" fmla="*/ 3519572 w 12346891"/>
                <a:gd name="connsiteY138" fmla="*/ 428744 h 812606"/>
                <a:gd name="connsiteX139" fmla="*/ 3477786 w 12346891"/>
                <a:gd name="connsiteY139" fmla="*/ 500852 h 812606"/>
                <a:gd name="connsiteX140" fmla="*/ 3467989 w 12346891"/>
                <a:gd name="connsiteY140" fmla="*/ 516104 h 812606"/>
                <a:gd name="connsiteX141" fmla="*/ 3461878 w 12346891"/>
                <a:gd name="connsiteY141" fmla="*/ 525616 h 812606"/>
                <a:gd name="connsiteX142" fmla="*/ 2970127 w 12346891"/>
                <a:gd name="connsiteY142" fmla="*/ 812606 h 812606"/>
                <a:gd name="connsiteX143" fmla="*/ 2599700 w 12346891"/>
                <a:gd name="connsiteY143" fmla="*/ 664010 h 812606"/>
                <a:gd name="connsiteX144" fmla="*/ 2551493 w 12346891"/>
                <a:gd name="connsiteY144" fmla="*/ 616671 h 812606"/>
                <a:gd name="connsiteX145" fmla="*/ 2547180 w 12346891"/>
                <a:gd name="connsiteY145" fmla="*/ 625295 h 812606"/>
                <a:gd name="connsiteX146" fmla="*/ 2537644 w 12346891"/>
                <a:gd name="connsiteY146" fmla="*/ 607630 h 812606"/>
                <a:gd name="connsiteX147" fmla="*/ 2097815 w 12346891"/>
                <a:gd name="connsiteY147" fmla="*/ 320304 h 812606"/>
                <a:gd name="connsiteX148" fmla="*/ 1832205 w 12346891"/>
                <a:gd name="connsiteY148" fmla="*/ 411091 h 812606"/>
                <a:gd name="connsiteX149" fmla="*/ 1722223 w 12346891"/>
                <a:gd name="connsiteY149" fmla="*/ 515954 h 812606"/>
                <a:gd name="connsiteX150" fmla="*/ 1628221 w 12346891"/>
                <a:gd name="connsiteY150" fmla="*/ 583210 h 812606"/>
                <a:gd name="connsiteX151" fmla="*/ 1354648 w 12346891"/>
                <a:gd name="connsiteY151" fmla="*/ 660615 h 812606"/>
                <a:gd name="connsiteX152" fmla="*/ 984221 w 12346891"/>
                <a:gd name="connsiteY152" fmla="*/ 512019 h 812606"/>
                <a:gd name="connsiteX153" fmla="*/ 936015 w 12346891"/>
                <a:gd name="connsiteY153" fmla="*/ 464680 h 812606"/>
                <a:gd name="connsiteX154" fmla="*/ 931701 w 12346891"/>
                <a:gd name="connsiteY154" fmla="*/ 473303 h 812606"/>
                <a:gd name="connsiteX155" fmla="*/ 922165 w 12346891"/>
                <a:gd name="connsiteY155" fmla="*/ 455639 h 812606"/>
                <a:gd name="connsiteX156" fmla="*/ 482336 w 12346891"/>
                <a:gd name="connsiteY156" fmla="*/ 168313 h 812606"/>
                <a:gd name="connsiteX157" fmla="*/ 59274 w 12346891"/>
                <a:gd name="connsiteY157" fmla="*/ 428746 h 812606"/>
                <a:gd name="connsiteX158" fmla="*/ 59022 w 12346891"/>
                <a:gd name="connsiteY158" fmla="*/ 429155 h 812606"/>
                <a:gd name="connsiteX159" fmla="*/ 30744 w 12346891"/>
                <a:gd name="connsiteY159" fmla="*/ 480219 h 812606"/>
                <a:gd name="connsiteX160" fmla="*/ -1 w 12346891"/>
                <a:gd name="connsiteY160" fmla="*/ 541290 h 812606"/>
                <a:gd name="connsiteX161" fmla="*/ 247792 w 12346891"/>
                <a:gd name="connsiteY161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832573 w 12346893"/>
                <a:gd name="connsiteY59" fmla="*/ 258676 h 812606"/>
                <a:gd name="connsiteX60" fmla="*/ 8873853 w 12346893"/>
                <a:gd name="connsiteY60" fmla="*/ 229399 h 812606"/>
                <a:gd name="connsiteX61" fmla="*/ 9147426 w 12346893"/>
                <a:gd name="connsiteY61" fmla="*/ 151993 h 812606"/>
                <a:gd name="connsiteX62" fmla="*/ 9517853 w 12346893"/>
                <a:gd name="connsiteY62" fmla="*/ 300589 h 812606"/>
                <a:gd name="connsiteX63" fmla="*/ 9566059 w 12346893"/>
                <a:gd name="connsiteY63" fmla="*/ 347928 h 812606"/>
                <a:gd name="connsiteX64" fmla="*/ 9570373 w 12346893"/>
                <a:gd name="connsiteY64" fmla="*/ 339305 h 812606"/>
                <a:gd name="connsiteX65" fmla="*/ 9579908 w 12346893"/>
                <a:gd name="connsiteY65" fmla="*/ 356969 h 812606"/>
                <a:gd name="connsiteX66" fmla="*/ 10019738 w 12346893"/>
                <a:gd name="connsiteY66" fmla="*/ 644295 h 812606"/>
                <a:gd name="connsiteX67" fmla="*/ 10442800 w 12346893"/>
                <a:gd name="connsiteY67" fmla="*/ 383862 h 812606"/>
                <a:gd name="connsiteX68" fmla="*/ 10443052 w 12346893"/>
                <a:gd name="connsiteY68" fmla="*/ 383453 h 812606"/>
                <a:gd name="connsiteX69" fmla="*/ 10444544 w 12346893"/>
                <a:gd name="connsiteY69" fmla="*/ 380359 h 812606"/>
                <a:gd name="connsiteX70" fmla="*/ 10471330 w 12346893"/>
                <a:gd name="connsiteY70" fmla="*/ 332389 h 812606"/>
                <a:gd name="connsiteX71" fmla="*/ 10484585 w 12346893"/>
                <a:gd name="connsiteY71" fmla="*/ 311754 h 812606"/>
                <a:gd name="connsiteX72" fmla="*/ 10502074 w 12346893"/>
                <a:gd name="connsiteY72" fmla="*/ 271318 h 812606"/>
                <a:gd name="connsiteX73" fmla="*/ 10494383 w 12346893"/>
                <a:gd name="connsiteY73" fmla="*/ 296502 h 812606"/>
                <a:gd name="connsiteX74" fmla="*/ 10500493 w 12346893"/>
                <a:gd name="connsiteY74" fmla="*/ 286990 h 812606"/>
                <a:gd name="connsiteX75" fmla="*/ 10992245 w 12346893"/>
                <a:gd name="connsiteY75" fmla="*/ 0 h 812606"/>
                <a:gd name="connsiteX76" fmla="*/ 11362672 w 12346893"/>
                <a:gd name="connsiteY76" fmla="*/ 148596 h 812606"/>
                <a:gd name="connsiteX77" fmla="*/ 11410878 w 12346893"/>
                <a:gd name="connsiteY77" fmla="*/ 195935 h 812606"/>
                <a:gd name="connsiteX78" fmla="*/ 11415192 w 12346893"/>
                <a:gd name="connsiteY78" fmla="*/ 187311 h 812606"/>
                <a:gd name="connsiteX79" fmla="*/ 11424728 w 12346893"/>
                <a:gd name="connsiteY79" fmla="*/ 204976 h 812606"/>
                <a:gd name="connsiteX80" fmla="*/ 11864557 w 12346893"/>
                <a:gd name="connsiteY80" fmla="*/ 492302 h 812606"/>
                <a:gd name="connsiteX81" fmla="*/ 12329384 w 12346893"/>
                <a:gd name="connsiteY81" fmla="*/ 159808 h 812606"/>
                <a:gd name="connsiteX82" fmla="*/ 12346893 w 12346893"/>
                <a:gd name="connsiteY82" fmla="*/ 119324 h 812606"/>
                <a:gd name="connsiteX83" fmla="*/ 12329210 w 12346893"/>
                <a:gd name="connsiteY83" fmla="*/ 177225 h 812606"/>
                <a:gd name="connsiteX84" fmla="*/ 11735544 w 12346893"/>
                <a:gd name="connsiteY84" fmla="*/ 660610 h 812606"/>
                <a:gd name="connsiteX85" fmla="*/ 11365117 w 12346893"/>
                <a:gd name="connsiteY85" fmla="*/ 512014 h 812606"/>
                <a:gd name="connsiteX86" fmla="*/ 11316911 w 12346893"/>
                <a:gd name="connsiteY86" fmla="*/ 464675 h 812606"/>
                <a:gd name="connsiteX87" fmla="*/ 11312596 w 12346893"/>
                <a:gd name="connsiteY87" fmla="*/ 473298 h 812606"/>
                <a:gd name="connsiteX88" fmla="*/ 11303061 w 12346893"/>
                <a:gd name="connsiteY88" fmla="*/ 455634 h 812606"/>
                <a:gd name="connsiteX89" fmla="*/ 10863232 w 12346893"/>
                <a:gd name="connsiteY89" fmla="*/ 168308 h 812606"/>
                <a:gd name="connsiteX90" fmla="*/ 10440170 w 12346893"/>
                <a:gd name="connsiteY90" fmla="*/ 428741 h 812606"/>
                <a:gd name="connsiteX91" fmla="*/ 10439918 w 12346893"/>
                <a:gd name="connsiteY91" fmla="*/ 429150 h 812606"/>
                <a:gd name="connsiteX92" fmla="*/ 10438426 w 12346893"/>
                <a:gd name="connsiteY92" fmla="*/ 432244 h 812606"/>
                <a:gd name="connsiteX93" fmla="*/ 10411639 w 12346893"/>
                <a:gd name="connsiteY93" fmla="*/ 480214 h 812606"/>
                <a:gd name="connsiteX94" fmla="*/ 10398385 w 12346893"/>
                <a:gd name="connsiteY94" fmla="*/ 500849 h 812606"/>
                <a:gd name="connsiteX95" fmla="*/ 10380895 w 12346893"/>
                <a:gd name="connsiteY95" fmla="*/ 541285 h 812606"/>
                <a:gd name="connsiteX96" fmla="*/ 10388586 w 12346893"/>
                <a:gd name="connsiteY96" fmla="*/ 516101 h 812606"/>
                <a:gd name="connsiteX97" fmla="*/ 10382477 w 12346893"/>
                <a:gd name="connsiteY97" fmla="*/ 525613 h 812606"/>
                <a:gd name="connsiteX98" fmla="*/ 9890724 w 12346893"/>
                <a:gd name="connsiteY98" fmla="*/ 812603 h 812606"/>
                <a:gd name="connsiteX99" fmla="*/ 9520297 w 12346893"/>
                <a:gd name="connsiteY99" fmla="*/ 664007 h 812606"/>
                <a:gd name="connsiteX100" fmla="*/ 9472091 w 12346893"/>
                <a:gd name="connsiteY100" fmla="*/ 616668 h 812606"/>
                <a:gd name="connsiteX101" fmla="*/ 9467777 w 12346893"/>
                <a:gd name="connsiteY101" fmla="*/ 625292 h 812606"/>
                <a:gd name="connsiteX102" fmla="*/ 9458242 w 12346893"/>
                <a:gd name="connsiteY102" fmla="*/ 607627 h 812606"/>
                <a:gd name="connsiteX103" fmla="*/ 9018413 w 12346893"/>
                <a:gd name="connsiteY103" fmla="*/ 320302 h 812606"/>
                <a:gd name="connsiteX104" fmla="*/ 8752802 w 12346893"/>
                <a:gd name="connsiteY104" fmla="*/ 411089 h 812606"/>
                <a:gd name="connsiteX105" fmla="*/ 8707595 w 12346893"/>
                <a:gd name="connsiteY105" fmla="*/ 449000 h 812606"/>
                <a:gd name="connsiteX106" fmla="*/ 8702022 w 12346893"/>
                <a:gd name="connsiteY106" fmla="*/ 456073 h 812606"/>
                <a:gd name="connsiteX107" fmla="*/ 8590098 w 12346893"/>
                <a:gd name="connsiteY107" fmla="*/ 553928 h 812606"/>
                <a:gd name="connsiteX108" fmla="*/ 8548818 w 12346893"/>
                <a:gd name="connsiteY108" fmla="*/ 583206 h 812606"/>
                <a:gd name="connsiteX109" fmla="*/ 8275246 w 12346893"/>
                <a:gd name="connsiteY109" fmla="*/ 660611 h 812606"/>
                <a:gd name="connsiteX110" fmla="*/ 7904819 w 12346893"/>
                <a:gd name="connsiteY110" fmla="*/ 512015 h 812606"/>
                <a:gd name="connsiteX111" fmla="*/ 7856612 w 12346893"/>
                <a:gd name="connsiteY111" fmla="*/ 464676 h 812606"/>
                <a:gd name="connsiteX112" fmla="*/ 7852299 w 12346893"/>
                <a:gd name="connsiteY112" fmla="*/ 473299 h 812606"/>
                <a:gd name="connsiteX113" fmla="*/ 7842763 w 12346893"/>
                <a:gd name="connsiteY113" fmla="*/ 455635 h 812606"/>
                <a:gd name="connsiteX114" fmla="*/ 7402933 w 12346893"/>
                <a:gd name="connsiteY114" fmla="*/ 168309 h 812606"/>
                <a:gd name="connsiteX115" fmla="*/ 6979871 w 12346893"/>
                <a:gd name="connsiteY115" fmla="*/ 428742 h 812606"/>
                <a:gd name="connsiteX116" fmla="*/ 6979620 w 12346893"/>
                <a:gd name="connsiteY116" fmla="*/ 429151 h 812606"/>
                <a:gd name="connsiteX117" fmla="*/ 6978128 w 12346893"/>
                <a:gd name="connsiteY117" fmla="*/ 432245 h 812606"/>
                <a:gd name="connsiteX118" fmla="*/ 6920597 w 12346893"/>
                <a:gd name="connsiteY118" fmla="*/ 541286 h 812606"/>
                <a:gd name="connsiteX119" fmla="*/ 6928288 w 12346893"/>
                <a:gd name="connsiteY119" fmla="*/ 516102 h 812606"/>
                <a:gd name="connsiteX120" fmla="*/ 6922178 w 12346893"/>
                <a:gd name="connsiteY120" fmla="*/ 525614 h 812606"/>
                <a:gd name="connsiteX121" fmla="*/ 6430427 w 12346893"/>
                <a:gd name="connsiteY121" fmla="*/ 812604 h 812606"/>
                <a:gd name="connsiteX122" fmla="*/ 6059999 w 12346893"/>
                <a:gd name="connsiteY122" fmla="*/ 664008 h 812606"/>
                <a:gd name="connsiteX123" fmla="*/ 6011793 w 12346893"/>
                <a:gd name="connsiteY123" fmla="*/ 616669 h 812606"/>
                <a:gd name="connsiteX124" fmla="*/ 6007479 w 12346893"/>
                <a:gd name="connsiteY124" fmla="*/ 625293 h 812606"/>
                <a:gd name="connsiteX125" fmla="*/ 5997944 w 12346893"/>
                <a:gd name="connsiteY125" fmla="*/ 607628 h 812606"/>
                <a:gd name="connsiteX126" fmla="*/ 5558114 w 12346893"/>
                <a:gd name="connsiteY126" fmla="*/ 320302 h 812606"/>
                <a:gd name="connsiteX127" fmla="*/ 5292505 w 12346893"/>
                <a:gd name="connsiteY127" fmla="*/ 411089 h 812606"/>
                <a:gd name="connsiteX128" fmla="*/ 5247300 w 12346893"/>
                <a:gd name="connsiteY128" fmla="*/ 448999 h 812606"/>
                <a:gd name="connsiteX129" fmla="*/ 5241724 w 12346893"/>
                <a:gd name="connsiteY129" fmla="*/ 456075 h 812606"/>
                <a:gd name="connsiteX130" fmla="*/ 5207594 w 12346893"/>
                <a:gd name="connsiteY130" fmla="*/ 488913 h 812606"/>
                <a:gd name="connsiteX131" fmla="*/ 5088520 w 12346893"/>
                <a:gd name="connsiteY131" fmla="*/ 583208 h 812606"/>
                <a:gd name="connsiteX132" fmla="*/ 4814948 w 12346893"/>
                <a:gd name="connsiteY132" fmla="*/ 660613 h 812606"/>
                <a:gd name="connsiteX133" fmla="*/ 4444521 w 12346893"/>
                <a:gd name="connsiteY133" fmla="*/ 512017 h 812606"/>
                <a:gd name="connsiteX134" fmla="*/ 4396314 w 12346893"/>
                <a:gd name="connsiteY134" fmla="*/ 464678 h 812606"/>
                <a:gd name="connsiteX135" fmla="*/ 4392001 w 12346893"/>
                <a:gd name="connsiteY135" fmla="*/ 473301 h 812606"/>
                <a:gd name="connsiteX136" fmla="*/ 4382465 w 12346893"/>
                <a:gd name="connsiteY136" fmla="*/ 455637 h 812606"/>
                <a:gd name="connsiteX137" fmla="*/ 3942636 w 12346893"/>
                <a:gd name="connsiteY137" fmla="*/ 168311 h 812606"/>
                <a:gd name="connsiteX138" fmla="*/ 3519574 w 12346893"/>
                <a:gd name="connsiteY138" fmla="*/ 428744 h 812606"/>
                <a:gd name="connsiteX139" fmla="*/ 3477788 w 12346893"/>
                <a:gd name="connsiteY139" fmla="*/ 500852 h 812606"/>
                <a:gd name="connsiteX140" fmla="*/ 3467991 w 12346893"/>
                <a:gd name="connsiteY140" fmla="*/ 516104 h 812606"/>
                <a:gd name="connsiteX141" fmla="*/ 3461880 w 12346893"/>
                <a:gd name="connsiteY141" fmla="*/ 525616 h 812606"/>
                <a:gd name="connsiteX142" fmla="*/ 2970129 w 12346893"/>
                <a:gd name="connsiteY142" fmla="*/ 812606 h 812606"/>
                <a:gd name="connsiteX143" fmla="*/ 2599702 w 12346893"/>
                <a:gd name="connsiteY143" fmla="*/ 664010 h 812606"/>
                <a:gd name="connsiteX144" fmla="*/ 2551495 w 12346893"/>
                <a:gd name="connsiteY144" fmla="*/ 616671 h 812606"/>
                <a:gd name="connsiteX145" fmla="*/ 2547182 w 12346893"/>
                <a:gd name="connsiteY145" fmla="*/ 625295 h 812606"/>
                <a:gd name="connsiteX146" fmla="*/ 2537646 w 12346893"/>
                <a:gd name="connsiteY146" fmla="*/ 607630 h 812606"/>
                <a:gd name="connsiteX147" fmla="*/ 2097817 w 12346893"/>
                <a:gd name="connsiteY147" fmla="*/ 320304 h 812606"/>
                <a:gd name="connsiteX148" fmla="*/ 1832207 w 12346893"/>
                <a:gd name="connsiteY148" fmla="*/ 411091 h 812606"/>
                <a:gd name="connsiteX149" fmla="*/ 1722225 w 12346893"/>
                <a:gd name="connsiteY149" fmla="*/ 515954 h 812606"/>
                <a:gd name="connsiteX150" fmla="*/ 1628223 w 12346893"/>
                <a:gd name="connsiteY150" fmla="*/ 583210 h 812606"/>
                <a:gd name="connsiteX151" fmla="*/ 1354650 w 12346893"/>
                <a:gd name="connsiteY151" fmla="*/ 660615 h 812606"/>
                <a:gd name="connsiteX152" fmla="*/ 984223 w 12346893"/>
                <a:gd name="connsiteY152" fmla="*/ 512019 h 812606"/>
                <a:gd name="connsiteX153" fmla="*/ 936017 w 12346893"/>
                <a:gd name="connsiteY153" fmla="*/ 464680 h 812606"/>
                <a:gd name="connsiteX154" fmla="*/ 931703 w 12346893"/>
                <a:gd name="connsiteY154" fmla="*/ 473303 h 812606"/>
                <a:gd name="connsiteX155" fmla="*/ 922167 w 12346893"/>
                <a:gd name="connsiteY155" fmla="*/ 455639 h 812606"/>
                <a:gd name="connsiteX156" fmla="*/ 482338 w 12346893"/>
                <a:gd name="connsiteY156" fmla="*/ 168313 h 812606"/>
                <a:gd name="connsiteX157" fmla="*/ 59276 w 12346893"/>
                <a:gd name="connsiteY157" fmla="*/ 428746 h 812606"/>
                <a:gd name="connsiteX158" fmla="*/ 59024 w 12346893"/>
                <a:gd name="connsiteY158" fmla="*/ 429155 h 812606"/>
                <a:gd name="connsiteX159" fmla="*/ 30746 w 12346893"/>
                <a:gd name="connsiteY159" fmla="*/ 480219 h 812606"/>
                <a:gd name="connsiteX160" fmla="*/ 1 w 12346893"/>
                <a:gd name="connsiteY160" fmla="*/ 541290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832571 w 12346891"/>
                <a:gd name="connsiteY59" fmla="*/ 258676 h 812606"/>
                <a:gd name="connsiteX60" fmla="*/ 8873851 w 12346891"/>
                <a:gd name="connsiteY60" fmla="*/ 229399 h 812606"/>
                <a:gd name="connsiteX61" fmla="*/ 9147424 w 12346891"/>
                <a:gd name="connsiteY61" fmla="*/ 151993 h 812606"/>
                <a:gd name="connsiteX62" fmla="*/ 9517851 w 12346891"/>
                <a:gd name="connsiteY62" fmla="*/ 300589 h 812606"/>
                <a:gd name="connsiteX63" fmla="*/ 9566057 w 12346891"/>
                <a:gd name="connsiteY63" fmla="*/ 347928 h 812606"/>
                <a:gd name="connsiteX64" fmla="*/ 9570371 w 12346891"/>
                <a:gd name="connsiteY64" fmla="*/ 339305 h 812606"/>
                <a:gd name="connsiteX65" fmla="*/ 9579906 w 12346891"/>
                <a:gd name="connsiteY65" fmla="*/ 356969 h 812606"/>
                <a:gd name="connsiteX66" fmla="*/ 10019736 w 12346891"/>
                <a:gd name="connsiteY66" fmla="*/ 644295 h 812606"/>
                <a:gd name="connsiteX67" fmla="*/ 10442798 w 12346891"/>
                <a:gd name="connsiteY67" fmla="*/ 383862 h 812606"/>
                <a:gd name="connsiteX68" fmla="*/ 10443050 w 12346891"/>
                <a:gd name="connsiteY68" fmla="*/ 383453 h 812606"/>
                <a:gd name="connsiteX69" fmla="*/ 10444542 w 12346891"/>
                <a:gd name="connsiteY69" fmla="*/ 380359 h 812606"/>
                <a:gd name="connsiteX70" fmla="*/ 10471328 w 12346891"/>
                <a:gd name="connsiteY70" fmla="*/ 332389 h 812606"/>
                <a:gd name="connsiteX71" fmla="*/ 10502072 w 12346891"/>
                <a:gd name="connsiteY71" fmla="*/ 271318 h 812606"/>
                <a:gd name="connsiteX72" fmla="*/ 10494381 w 12346891"/>
                <a:gd name="connsiteY72" fmla="*/ 296502 h 812606"/>
                <a:gd name="connsiteX73" fmla="*/ 10500491 w 12346891"/>
                <a:gd name="connsiteY73" fmla="*/ 286990 h 812606"/>
                <a:gd name="connsiteX74" fmla="*/ 10992243 w 12346891"/>
                <a:gd name="connsiteY74" fmla="*/ 0 h 812606"/>
                <a:gd name="connsiteX75" fmla="*/ 11362670 w 12346891"/>
                <a:gd name="connsiteY75" fmla="*/ 148596 h 812606"/>
                <a:gd name="connsiteX76" fmla="*/ 11410876 w 12346891"/>
                <a:gd name="connsiteY76" fmla="*/ 195935 h 812606"/>
                <a:gd name="connsiteX77" fmla="*/ 11415190 w 12346891"/>
                <a:gd name="connsiteY77" fmla="*/ 187311 h 812606"/>
                <a:gd name="connsiteX78" fmla="*/ 11424726 w 12346891"/>
                <a:gd name="connsiteY78" fmla="*/ 204976 h 812606"/>
                <a:gd name="connsiteX79" fmla="*/ 11864555 w 12346891"/>
                <a:gd name="connsiteY79" fmla="*/ 492302 h 812606"/>
                <a:gd name="connsiteX80" fmla="*/ 12329382 w 12346891"/>
                <a:gd name="connsiteY80" fmla="*/ 159808 h 812606"/>
                <a:gd name="connsiteX81" fmla="*/ 12346891 w 12346891"/>
                <a:gd name="connsiteY81" fmla="*/ 119324 h 812606"/>
                <a:gd name="connsiteX82" fmla="*/ 12329208 w 12346891"/>
                <a:gd name="connsiteY82" fmla="*/ 177225 h 812606"/>
                <a:gd name="connsiteX83" fmla="*/ 11735542 w 12346891"/>
                <a:gd name="connsiteY83" fmla="*/ 660610 h 812606"/>
                <a:gd name="connsiteX84" fmla="*/ 11365115 w 12346891"/>
                <a:gd name="connsiteY84" fmla="*/ 512014 h 812606"/>
                <a:gd name="connsiteX85" fmla="*/ 11316909 w 12346891"/>
                <a:gd name="connsiteY85" fmla="*/ 464675 h 812606"/>
                <a:gd name="connsiteX86" fmla="*/ 11312594 w 12346891"/>
                <a:gd name="connsiteY86" fmla="*/ 473298 h 812606"/>
                <a:gd name="connsiteX87" fmla="*/ 11303059 w 12346891"/>
                <a:gd name="connsiteY87" fmla="*/ 455634 h 812606"/>
                <a:gd name="connsiteX88" fmla="*/ 10863230 w 12346891"/>
                <a:gd name="connsiteY88" fmla="*/ 168308 h 812606"/>
                <a:gd name="connsiteX89" fmla="*/ 10440168 w 12346891"/>
                <a:gd name="connsiteY89" fmla="*/ 428741 h 812606"/>
                <a:gd name="connsiteX90" fmla="*/ 10439916 w 12346891"/>
                <a:gd name="connsiteY90" fmla="*/ 429150 h 812606"/>
                <a:gd name="connsiteX91" fmla="*/ 10438424 w 12346891"/>
                <a:gd name="connsiteY91" fmla="*/ 432244 h 812606"/>
                <a:gd name="connsiteX92" fmla="*/ 10411637 w 12346891"/>
                <a:gd name="connsiteY92" fmla="*/ 480214 h 812606"/>
                <a:gd name="connsiteX93" fmla="*/ 10398383 w 12346891"/>
                <a:gd name="connsiteY93" fmla="*/ 500849 h 812606"/>
                <a:gd name="connsiteX94" fmla="*/ 10380893 w 12346891"/>
                <a:gd name="connsiteY94" fmla="*/ 541285 h 812606"/>
                <a:gd name="connsiteX95" fmla="*/ 10388584 w 12346891"/>
                <a:gd name="connsiteY95" fmla="*/ 516101 h 812606"/>
                <a:gd name="connsiteX96" fmla="*/ 10382475 w 12346891"/>
                <a:gd name="connsiteY96" fmla="*/ 525613 h 812606"/>
                <a:gd name="connsiteX97" fmla="*/ 9890722 w 12346891"/>
                <a:gd name="connsiteY97" fmla="*/ 812603 h 812606"/>
                <a:gd name="connsiteX98" fmla="*/ 9520295 w 12346891"/>
                <a:gd name="connsiteY98" fmla="*/ 664007 h 812606"/>
                <a:gd name="connsiteX99" fmla="*/ 9472089 w 12346891"/>
                <a:gd name="connsiteY99" fmla="*/ 616668 h 812606"/>
                <a:gd name="connsiteX100" fmla="*/ 9467775 w 12346891"/>
                <a:gd name="connsiteY100" fmla="*/ 625292 h 812606"/>
                <a:gd name="connsiteX101" fmla="*/ 9458240 w 12346891"/>
                <a:gd name="connsiteY101" fmla="*/ 607627 h 812606"/>
                <a:gd name="connsiteX102" fmla="*/ 9018411 w 12346891"/>
                <a:gd name="connsiteY102" fmla="*/ 320302 h 812606"/>
                <a:gd name="connsiteX103" fmla="*/ 8752800 w 12346891"/>
                <a:gd name="connsiteY103" fmla="*/ 411089 h 812606"/>
                <a:gd name="connsiteX104" fmla="*/ 8707593 w 12346891"/>
                <a:gd name="connsiteY104" fmla="*/ 449000 h 812606"/>
                <a:gd name="connsiteX105" fmla="*/ 8702020 w 12346891"/>
                <a:gd name="connsiteY105" fmla="*/ 456073 h 812606"/>
                <a:gd name="connsiteX106" fmla="*/ 8590096 w 12346891"/>
                <a:gd name="connsiteY106" fmla="*/ 553928 h 812606"/>
                <a:gd name="connsiteX107" fmla="*/ 8548816 w 12346891"/>
                <a:gd name="connsiteY107" fmla="*/ 583206 h 812606"/>
                <a:gd name="connsiteX108" fmla="*/ 8275244 w 12346891"/>
                <a:gd name="connsiteY108" fmla="*/ 660611 h 812606"/>
                <a:gd name="connsiteX109" fmla="*/ 7904817 w 12346891"/>
                <a:gd name="connsiteY109" fmla="*/ 512015 h 812606"/>
                <a:gd name="connsiteX110" fmla="*/ 7856610 w 12346891"/>
                <a:gd name="connsiteY110" fmla="*/ 464676 h 812606"/>
                <a:gd name="connsiteX111" fmla="*/ 7852297 w 12346891"/>
                <a:gd name="connsiteY111" fmla="*/ 473299 h 812606"/>
                <a:gd name="connsiteX112" fmla="*/ 7842761 w 12346891"/>
                <a:gd name="connsiteY112" fmla="*/ 455635 h 812606"/>
                <a:gd name="connsiteX113" fmla="*/ 7402931 w 12346891"/>
                <a:gd name="connsiteY113" fmla="*/ 168309 h 812606"/>
                <a:gd name="connsiteX114" fmla="*/ 6979869 w 12346891"/>
                <a:gd name="connsiteY114" fmla="*/ 428742 h 812606"/>
                <a:gd name="connsiteX115" fmla="*/ 6979618 w 12346891"/>
                <a:gd name="connsiteY115" fmla="*/ 429151 h 812606"/>
                <a:gd name="connsiteX116" fmla="*/ 6978126 w 12346891"/>
                <a:gd name="connsiteY116" fmla="*/ 432245 h 812606"/>
                <a:gd name="connsiteX117" fmla="*/ 6920595 w 12346891"/>
                <a:gd name="connsiteY117" fmla="*/ 541286 h 812606"/>
                <a:gd name="connsiteX118" fmla="*/ 6928286 w 12346891"/>
                <a:gd name="connsiteY118" fmla="*/ 516102 h 812606"/>
                <a:gd name="connsiteX119" fmla="*/ 6922176 w 12346891"/>
                <a:gd name="connsiteY119" fmla="*/ 525614 h 812606"/>
                <a:gd name="connsiteX120" fmla="*/ 6430425 w 12346891"/>
                <a:gd name="connsiteY120" fmla="*/ 812604 h 812606"/>
                <a:gd name="connsiteX121" fmla="*/ 6059997 w 12346891"/>
                <a:gd name="connsiteY121" fmla="*/ 664008 h 812606"/>
                <a:gd name="connsiteX122" fmla="*/ 6011791 w 12346891"/>
                <a:gd name="connsiteY122" fmla="*/ 616669 h 812606"/>
                <a:gd name="connsiteX123" fmla="*/ 6007477 w 12346891"/>
                <a:gd name="connsiteY123" fmla="*/ 625293 h 812606"/>
                <a:gd name="connsiteX124" fmla="*/ 5997942 w 12346891"/>
                <a:gd name="connsiteY124" fmla="*/ 607628 h 812606"/>
                <a:gd name="connsiteX125" fmla="*/ 5558112 w 12346891"/>
                <a:gd name="connsiteY125" fmla="*/ 320302 h 812606"/>
                <a:gd name="connsiteX126" fmla="*/ 5292503 w 12346891"/>
                <a:gd name="connsiteY126" fmla="*/ 411089 h 812606"/>
                <a:gd name="connsiteX127" fmla="*/ 5247298 w 12346891"/>
                <a:gd name="connsiteY127" fmla="*/ 448999 h 812606"/>
                <a:gd name="connsiteX128" fmla="*/ 5241722 w 12346891"/>
                <a:gd name="connsiteY128" fmla="*/ 456075 h 812606"/>
                <a:gd name="connsiteX129" fmla="*/ 5207592 w 12346891"/>
                <a:gd name="connsiteY129" fmla="*/ 488913 h 812606"/>
                <a:gd name="connsiteX130" fmla="*/ 5088518 w 12346891"/>
                <a:gd name="connsiteY130" fmla="*/ 583208 h 812606"/>
                <a:gd name="connsiteX131" fmla="*/ 4814946 w 12346891"/>
                <a:gd name="connsiteY131" fmla="*/ 660613 h 812606"/>
                <a:gd name="connsiteX132" fmla="*/ 4444519 w 12346891"/>
                <a:gd name="connsiteY132" fmla="*/ 512017 h 812606"/>
                <a:gd name="connsiteX133" fmla="*/ 4396312 w 12346891"/>
                <a:gd name="connsiteY133" fmla="*/ 464678 h 812606"/>
                <a:gd name="connsiteX134" fmla="*/ 4391999 w 12346891"/>
                <a:gd name="connsiteY134" fmla="*/ 473301 h 812606"/>
                <a:gd name="connsiteX135" fmla="*/ 4382463 w 12346891"/>
                <a:gd name="connsiteY135" fmla="*/ 455637 h 812606"/>
                <a:gd name="connsiteX136" fmla="*/ 3942634 w 12346891"/>
                <a:gd name="connsiteY136" fmla="*/ 168311 h 812606"/>
                <a:gd name="connsiteX137" fmla="*/ 3519572 w 12346891"/>
                <a:gd name="connsiteY137" fmla="*/ 428744 h 812606"/>
                <a:gd name="connsiteX138" fmla="*/ 3477786 w 12346891"/>
                <a:gd name="connsiteY138" fmla="*/ 500852 h 812606"/>
                <a:gd name="connsiteX139" fmla="*/ 3467989 w 12346891"/>
                <a:gd name="connsiteY139" fmla="*/ 516104 h 812606"/>
                <a:gd name="connsiteX140" fmla="*/ 3461878 w 12346891"/>
                <a:gd name="connsiteY140" fmla="*/ 525616 h 812606"/>
                <a:gd name="connsiteX141" fmla="*/ 2970127 w 12346891"/>
                <a:gd name="connsiteY141" fmla="*/ 812606 h 812606"/>
                <a:gd name="connsiteX142" fmla="*/ 2599700 w 12346891"/>
                <a:gd name="connsiteY142" fmla="*/ 664010 h 812606"/>
                <a:gd name="connsiteX143" fmla="*/ 2551493 w 12346891"/>
                <a:gd name="connsiteY143" fmla="*/ 616671 h 812606"/>
                <a:gd name="connsiteX144" fmla="*/ 2547180 w 12346891"/>
                <a:gd name="connsiteY144" fmla="*/ 625295 h 812606"/>
                <a:gd name="connsiteX145" fmla="*/ 2537644 w 12346891"/>
                <a:gd name="connsiteY145" fmla="*/ 607630 h 812606"/>
                <a:gd name="connsiteX146" fmla="*/ 2097815 w 12346891"/>
                <a:gd name="connsiteY146" fmla="*/ 320304 h 812606"/>
                <a:gd name="connsiteX147" fmla="*/ 1832205 w 12346891"/>
                <a:gd name="connsiteY147" fmla="*/ 411091 h 812606"/>
                <a:gd name="connsiteX148" fmla="*/ 1722223 w 12346891"/>
                <a:gd name="connsiteY148" fmla="*/ 515954 h 812606"/>
                <a:gd name="connsiteX149" fmla="*/ 1628221 w 12346891"/>
                <a:gd name="connsiteY149" fmla="*/ 583210 h 812606"/>
                <a:gd name="connsiteX150" fmla="*/ 1354648 w 12346891"/>
                <a:gd name="connsiteY150" fmla="*/ 660615 h 812606"/>
                <a:gd name="connsiteX151" fmla="*/ 984221 w 12346891"/>
                <a:gd name="connsiteY151" fmla="*/ 512019 h 812606"/>
                <a:gd name="connsiteX152" fmla="*/ 936015 w 12346891"/>
                <a:gd name="connsiteY152" fmla="*/ 464680 h 812606"/>
                <a:gd name="connsiteX153" fmla="*/ 931701 w 12346891"/>
                <a:gd name="connsiteY153" fmla="*/ 473303 h 812606"/>
                <a:gd name="connsiteX154" fmla="*/ 922165 w 12346891"/>
                <a:gd name="connsiteY154" fmla="*/ 455639 h 812606"/>
                <a:gd name="connsiteX155" fmla="*/ 482336 w 12346891"/>
                <a:gd name="connsiteY155" fmla="*/ 168313 h 812606"/>
                <a:gd name="connsiteX156" fmla="*/ 59274 w 12346891"/>
                <a:gd name="connsiteY156" fmla="*/ 428746 h 812606"/>
                <a:gd name="connsiteX157" fmla="*/ 59022 w 12346891"/>
                <a:gd name="connsiteY157" fmla="*/ 429155 h 812606"/>
                <a:gd name="connsiteX158" fmla="*/ 30744 w 12346891"/>
                <a:gd name="connsiteY158" fmla="*/ 480219 h 812606"/>
                <a:gd name="connsiteX159" fmla="*/ -1 w 12346891"/>
                <a:gd name="connsiteY159" fmla="*/ 541290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832573 w 12346893"/>
                <a:gd name="connsiteY59" fmla="*/ 258676 h 812606"/>
                <a:gd name="connsiteX60" fmla="*/ 8873853 w 12346893"/>
                <a:gd name="connsiteY60" fmla="*/ 229399 h 812606"/>
                <a:gd name="connsiteX61" fmla="*/ 9147426 w 12346893"/>
                <a:gd name="connsiteY61" fmla="*/ 151993 h 812606"/>
                <a:gd name="connsiteX62" fmla="*/ 9517853 w 12346893"/>
                <a:gd name="connsiteY62" fmla="*/ 300589 h 812606"/>
                <a:gd name="connsiteX63" fmla="*/ 9566059 w 12346893"/>
                <a:gd name="connsiteY63" fmla="*/ 347928 h 812606"/>
                <a:gd name="connsiteX64" fmla="*/ 9570373 w 12346893"/>
                <a:gd name="connsiteY64" fmla="*/ 339305 h 812606"/>
                <a:gd name="connsiteX65" fmla="*/ 9579908 w 12346893"/>
                <a:gd name="connsiteY65" fmla="*/ 356969 h 812606"/>
                <a:gd name="connsiteX66" fmla="*/ 10019738 w 12346893"/>
                <a:gd name="connsiteY66" fmla="*/ 644295 h 812606"/>
                <a:gd name="connsiteX67" fmla="*/ 10442800 w 12346893"/>
                <a:gd name="connsiteY67" fmla="*/ 383862 h 812606"/>
                <a:gd name="connsiteX68" fmla="*/ 10443052 w 12346893"/>
                <a:gd name="connsiteY68" fmla="*/ 383453 h 812606"/>
                <a:gd name="connsiteX69" fmla="*/ 10444544 w 12346893"/>
                <a:gd name="connsiteY69" fmla="*/ 380359 h 812606"/>
                <a:gd name="connsiteX70" fmla="*/ 10502074 w 12346893"/>
                <a:gd name="connsiteY70" fmla="*/ 271318 h 812606"/>
                <a:gd name="connsiteX71" fmla="*/ 10494383 w 12346893"/>
                <a:gd name="connsiteY71" fmla="*/ 296502 h 812606"/>
                <a:gd name="connsiteX72" fmla="*/ 10500493 w 12346893"/>
                <a:gd name="connsiteY72" fmla="*/ 286990 h 812606"/>
                <a:gd name="connsiteX73" fmla="*/ 10992245 w 12346893"/>
                <a:gd name="connsiteY73" fmla="*/ 0 h 812606"/>
                <a:gd name="connsiteX74" fmla="*/ 11362672 w 12346893"/>
                <a:gd name="connsiteY74" fmla="*/ 148596 h 812606"/>
                <a:gd name="connsiteX75" fmla="*/ 11410878 w 12346893"/>
                <a:gd name="connsiteY75" fmla="*/ 195935 h 812606"/>
                <a:gd name="connsiteX76" fmla="*/ 11415192 w 12346893"/>
                <a:gd name="connsiteY76" fmla="*/ 187311 h 812606"/>
                <a:gd name="connsiteX77" fmla="*/ 11424728 w 12346893"/>
                <a:gd name="connsiteY77" fmla="*/ 204976 h 812606"/>
                <a:gd name="connsiteX78" fmla="*/ 11864557 w 12346893"/>
                <a:gd name="connsiteY78" fmla="*/ 492302 h 812606"/>
                <a:gd name="connsiteX79" fmla="*/ 12329384 w 12346893"/>
                <a:gd name="connsiteY79" fmla="*/ 159808 h 812606"/>
                <a:gd name="connsiteX80" fmla="*/ 12346893 w 12346893"/>
                <a:gd name="connsiteY80" fmla="*/ 119324 h 812606"/>
                <a:gd name="connsiteX81" fmla="*/ 12329210 w 12346893"/>
                <a:gd name="connsiteY81" fmla="*/ 177225 h 812606"/>
                <a:gd name="connsiteX82" fmla="*/ 11735544 w 12346893"/>
                <a:gd name="connsiteY82" fmla="*/ 660610 h 812606"/>
                <a:gd name="connsiteX83" fmla="*/ 11365117 w 12346893"/>
                <a:gd name="connsiteY83" fmla="*/ 512014 h 812606"/>
                <a:gd name="connsiteX84" fmla="*/ 11316911 w 12346893"/>
                <a:gd name="connsiteY84" fmla="*/ 464675 h 812606"/>
                <a:gd name="connsiteX85" fmla="*/ 11312596 w 12346893"/>
                <a:gd name="connsiteY85" fmla="*/ 473298 h 812606"/>
                <a:gd name="connsiteX86" fmla="*/ 11303061 w 12346893"/>
                <a:gd name="connsiteY86" fmla="*/ 455634 h 812606"/>
                <a:gd name="connsiteX87" fmla="*/ 10863232 w 12346893"/>
                <a:gd name="connsiteY87" fmla="*/ 168308 h 812606"/>
                <a:gd name="connsiteX88" fmla="*/ 10440170 w 12346893"/>
                <a:gd name="connsiteY88" fmla="*/ 428741 h 812606"/>
                <a:gd name="connsiteX89" fmla="*/ 10439918 w 12346893"/>
                <a:gd name="connsiteY89" fmla="*/ 429150 h 812606"/>
                <a:gd name="connsiteX90" fmla="*/ 10438426 w 12346893"/>
                <a:gd name="connsiteY90" fmla="*/ 432244 h 812606"/>
                <a:gd name="connsiteX91" fmla="*/ 10411639 w 12346893"/>
                <a:gd name="connsiteY91" fmla="*/ 480214 h 812606"/>
                <a:gd name="connsiteX92" fmla="*/ 10398385 w 12346893"/>
                <a:gd name="connsiteY92" fmla="*/ 500849 h 812606"/>
                <a:gd name="connsiteX93" fmla="*/ 10380895 w 12346893"/>
                <a:gd name="connsiteY93" fmla="*/ 541285 h 812606"/>
                <a:gd name="connsiteX94" fmla="*/ 10388586 w 12346893"/>
                <a:gd name="connsiteY94" fmla="*/ 516101 h 812606"/>
                <a:gd name="connsiteX95" fmla="*/ 10382477 w 12346893"/>
                <a:gd name="connsiteY95" fmla="*/ 525613 h 812606"/>
                <a:gd name="connsiteX96" fmla="*/ 9890724 w 12346893"/>
                <a:gd name="connsiteY96" fmla="*/ 812603 h 812606"/>
                <a:gd name="connsiteX97" fmla="*/ 9520297 w 12346893"/>
                <a:gd name="connsiteY97" fmla="*/ 664007 h 812606"/>
                <a:gd name="connsiteX98" fmla="*/ 9472091 w 12346893"/>
                <a:gd name="connsiteY98" fmla="*/ 616668 h 812606"/>
                <a:gd name="connsiteX99" fmla="*/ 9467777 w 12346893"/>
                <a:gd name="connsiteY99" fmla="*/ 625292 h 812606"/>
                <a:gd name="connsiteX100" fmla="*/ 9458242 w 12346893"/>
                <a:gd name="connsiteY100" fmla="*/ 607627 h 812606"/>
                <a:gd name="connsiteX101" fmla="*/ 9018413 w 12346893"/>
                <a:gd name="connsiteY101" fmla="*/ 320302 h 812606"/>
                <a:gd name="connsiteX102" fmla="*/ 8752802 w 12346893"/>
                <a:gd name="connsiteY102" fmla="*/ 411089 h 812606"/>
                <a:gd name="connsiteX103" fmla="*/ 8707595 w 12346893"/>
                <a:gd name="connsiteY103" fmla="*/ 449000 h 812606"/>
                <a:gd name="connsiteX104" fmla="*/ 8702022 w 12346893"/>
                <a:gd name="connsiteY104" fmla="*/ 456073 h 812606"/>
                <a:gd name="connsiteX105" fmla="*/ 8590098 w 12346893"/>
                <a:gd name="connsiteY105" fmla="*/ 553928 h 812606"/>
                <a:gd name="connsiteX106" fmla="*/ 8548818 w 12346893"/>
                <a:gd name="connsiteY106" fmla="*/ 583206 h 812606"/>
                <a:gd name="connsiteX107" fmla="*/ 8275246 w 12346893"/>
                <a:gd name="connsiteY107" fmla="*/ 660611 h 812606"/>
                <a:gd name="connsiteX108" fmla="*/ 7904819 w 12346893"/>
                <a:gd name="connsiteY108" fmla="*/ 512015 h 812606"/>
                <a:gd name="connsiteX109" fmla="*/ 7856612 w 12346893"/>
                <a:gd name="connsiteY109" fmla="*/ 464676 h 812606"/>
                <a:gd name="connsiteX110" fmla="*/ 7852299 w 12346893"/>
                <a:gd name="connsiteY110" fmla="*/ 473299 h 812606"/>
                <a:gd name="connsiteX111" fmla="*/ 7842763 w 12346893"/>
                <a:gd name="connsiteY111" fmla="*/ 455635 h 812606"/>
                <a:gd name="connsiteX112" fmla="*/ 7402933 w 12346893"/>
                <a:gd name="connsiteY112" fmla="*/ 168309 h 812606"/>
                <a:gd name="connsiteX113" fmla="*/ 6979871 w 12346893"/>
                <a:gd name="connsiteY113" fmla="*/ 428742 h 812606"/>
                <a:gd name="connsiteX114" fmla="*/ 6979620 w 12346893"/>
                <a:gd name="connsiteY114" fmla="*/ 429151 h 812606"/>
                <a:gd name="connsiteX115" fmla="*/ 6978128 w 12346893"/>
                <a:gd name="connsiteY115" fmla="*/ 432245 h 812606"/>
                <a:gd name="connsiteX116" fmla="*/ 6920597 w 12346893"/>
                <a:gd name="connsiteY116" fmla="*/ 541286 h 812606"/>
                <a:gd name="connsiteX117" fmla="*/ 6928288 w 12346893"/>
                <a:gd name="connsiteY117" fmla="*/ 516102 h 812606"/>
                <a:gd name="connsiteX118" fmla="*/ 6922178 w 12346893"/>
                <a:gd name="connsiteY118" fmla="*/ 525614 h 812606"/>
                <a:gd name="connsiteX119" fmla="*/ 6430427 w 12346893"/>
                <a:gd name="connsiteY119" fmla="*/ 812604 h 812606"/>
                <a:gd name="connsiteX120" fmla="*/ 6059999 w 12346893"/>
                <a:gd name="connsiteY120" fmla="*/ 664008 h 812606"/>
                <a:gd name="connsiteX121" fmla="*/ 6011793 w 12346893"/>
                <a:gd name="connsiteY121" fmla="*/ 616669 h 812606"/>
                <a:gd name="connsiteX122" fmla="*/ 6007479 w 12346893"/>
                <a:gd name="connsiteY122" fmla="*/ 625293 h 812606"/>
                <a:gd name="connsiteX123" fmla="*/ 5997944 w 12346893"/>
                <a:gd name="connsiteY123" fmla="*/ 607628 h 812606"/>
                <a:gd name="connsiteX124" fmla="*/ 5558114 w 12346893"/>
                <a:gd name="connsiteY124" fmla="*/ 320302 h 812606"/>
                <a:gd name="connsiteX125" fmla="*/ 5292505 w 12346893"/>
                <a:gd name="connsiteY125" fmla="*/ 411089 h 812606"/>
                <a:gd name="connsiteX126" fmla="*/ 5247300 w 12346893"/>
                <a:gd name="connsiteY126" fmla="*/ 448999 h 812606"/>
                <a:gd name="connsiteX127" fmla="*/ 5241724 w 12346893"/>
                <a:gd name="connsiteY127" fmla="*/ 456075 h 812606"/>
                <a:gd name="connsiteX128" fmla="*/ 5207594 w 12346893"/>
                <a:gd name="connsiteY128" fmla="*/ 488913 h 812606"/>
                <a:gd name="connsiteX129" fmla="*/ 5088520 w 12346893"/>
                <a:gd name="connsiteY129" fmla="*/ 583208 h 812606"/>
                <a:gd name="connsiteX130" fmla="*/ 4814948 w 12346893"/>
                <a:gd name="connsiteY130" fmla="*/ 660613 h 812606"/>
                <a:gd name="connsiteX131" fmla="*/ 4444521 w 12346893"/>
                <a:gd name="connsiteY131" fmla="*/ 512017 h 812606"/>
                <a:gd name="connsiteX132" fmla="*/ 4396314 w 12346893"/>
                <a:gd name="connsiteY132" fmla="*/ 464678 h 812606"/>
                <a:gd name="connsiteX133" fmla="*/ 4392001 w 12346893"/>
                <a:gd name="connsiteY133" fmla="*/ 473301 h 812606"/>
                <a:gd name="connsiteX134" fmla="*/ 4382465 w 12346893"/>
                <a:gd name="connsiteY134" fmla="*/ 455637 h 812606"/>
                <a:gd name="connsiteX135" fmla="*/ 3942636 w 12346893"/>
                <a:gd name="connsiteY135" fmla="*/ 168311 h 812606"/>
                <a:gd name="connsiteX136" fmla="*/ 3519574 w 12346893"/>
                <a:gd name="connsiteY136" fmla="*/ 428744 h 812606"/>
                <a:gd name="connsiteX137" fmla="*/ 3477788 w 12346893"/>
                <a:gd name="connsiteY137" fmla="*/ 500852 h 812606"/>
                <a:gd name="connsiteX138" fmla="*/ 3467991 w 12346893"/>
                <a:gd name="connsiteY138" fmla="*/ 516104 h 812606"/>
                <a:gd name="connsiteX139" fmla="*/ 3461880 w 12346893"/>
                <a:gd name="connsiteY139" fmla="*/ 525616 h 812606"/>
                <a:gd name="connsiteX140" fmla="*/ 2970129 w 12346893"/>
                <a:gd name="connsiteY140" fmla="*/ 812606 h 812606"/>
                <a:gd name="connsiteX141" fmla="*/ 2599702 w 12346893"/>
                <a:gd name="connsiteY141" fmla="*/ 664010 h 812606"/>
                <a:gd name="connsiteX142" fmla="*/ 2551495 w 12346893"/>
                <a:gd name="connsiteY142" fmla="*/ 616671 h 812606"/>
                <a:gd name="connsiteX143" fmla="*/ 2547182 w 12346893"/>
                <a:gd name="connsiteY143" fmla="*/ 625295 h 812606"/>
                <a:gd name="connsiteX144" fmla="*/ 2537646 w 12346893"/>
                <a:gd name="connsiteY144" fmla="*/ 607630 h 812606"/>
                <a:gd name="connsiteX145" fmla="*/ 2097817 w 12346893"/>
                <a:gd name="connsiteY145" fmla="*/ 320304 h 812606"/>
                <a:gd name="connsiteX146" fmla="*/ 1832207 w 12346893"/>
                <a:gd name="connsiteY146" fmla="*/ 411091 h 812606"/>
                <a:gd name="connsiteX147" fmla="*/ 1722225 w 12346893"/>
                <a:gd name="connsiteY147" fmla="*/ 515954 h 812606"/>
                <a:gd name="connsiteX148" fmla="*/ 1628223 w 12346893"/>
                <a:gd name="connsiteY148" fmla="*/ 583210 h 812606"/>
                <a:gd name="connsiteX149" fmla="*/ 1354650 w 12346893"/>
                <a:gd name="connsiteY149" fmla="*/ 660615 h 812606"/>
                <a:gd name="connsiteX150" fmla="*/ 984223 w 12346893"/>
                <a:gd name="connsiteY150" fmla="*/ 512019 h 812606"/>
                <a:gd name="connsiteX151" fmla="*/ 936017 w 12346893"/>
                <a:gd name="connsiteY151" fmla="*/ 464680 h 812606"/>
                <a:gd name="connsiteX152" fmla="*/ 931703 w 12346893"/>
                <a:gd name="connsiteY152" fmla="*/ 473303 h 812606"/>
                <a:gd name="connsiteX153" fmla="*/ 922167 w 12346893"/>
                <a:gd name="connsiteY153" fmla="*/ 455639 h 812606"/>
                <a:gd name="connsiteX154" fmla="*/ 482338 w 12346893"/>
                <a:gd name="connsiteY154" fmla="*/ 168313 h 812606"/>
                <a:gd name="connsiteX155" fmla="*/ 59276 w 12346893"/>
                <a:gd name="connsiteY155" fmla="*/ 428746 h 812606"/>
                <a:gd name="connsiteX156" fmla="*/ 59024 w 12346893"/>
                <a:gd name="connsiteY156" fmla="*/ 429155 h 812606"/>
                <a:gd name="connsiteX157" fmla="*/ 30746 w 12346893"/>
                <a:gd name="connsiteY157" fmla="*/ 480219 h 812606"/>
                <a:gd name="connsiteX158" fmla="*/ 1 w 12346893"/>
                <a:gd name="connsiteY158" fmla="*/ 541290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832571 w 12346891"/>
                <a:gd name="connsiteY59" fmla="*/ 258676 h 812606"/>
                <a:gd name="connsiteX60" fmla="*/ 8873851 w 12346891"/>
                <a:gd name="connsiteY60" fmla="*/ 229399 h 812606"/>
                <a:gd name="connsiteX61" fmla="*/ 9147424 w 12346891"/>
                <a:gd name="connsiteY61" fmla="*/ 151993 h 812606"/>
                <a:gd name="connsiteX62" fmla="*/ 9517851 w 12346891"/>
                <a:gd name="connsiteY62" fmla="*/ 300589 h 812606"/>
                <a:gd name="connsiteX63" fmla="*/ 9566057 w 12346891"/>
                <a:gd name="connsiteY63" fmla="*/ 347928 h 812606"/>
                <a:gd name="connsiteX64" fmla="*/ 9570371 w 12346891"/>
                <a:gd name="connsiteY64" fmla="*/ 339305 h 812606"/>
                <a:gd name="connsiteX65" fmla="*/ 9579906 w 12346891"/>
                <a:gd name="connsiteY65" fmla="*/ 356969 h 812606"/>
                <a:gd name="connsiteX66" fmla="*/ 10019736 w 12346891"/>
                <a:gd name="connsiteY66" fmla="*/ 644295 h 812606"/>
                <a:gd name="connsiteX67" fmla="*/ 10442798 w 12346891"/>
                <a:gd name="connsiteY67" fmla="*/ 383862 h 812606"/>
                <a:gd name="connsiteX68" fmla="*/ 10443050 w 12346891"/>
                <a:gd name="connsiteY68" fmla="*/ 383453 h 812606"/>
                <a:gd name="connsiteX69" fmla="*/ 10444542 w 12346891"/>
                <a:gd name="connsiteY69" fmla="*/ 380359 h 812606"/>
                <a:gd name="connsiteX70" fmla="*/ 10502072 w 12346891"/>
                <a:gd name="connsiteY70" fmla="*/ 271318 h 812606"/>
                <a:gd name="connsiteX71" fmla="*/ 10494381 w 12346891"/>
                <a:gd name="connsiteY71" fmla="*/ 296502 h 812606"/>
                <a:gd name="connsiteX72" fmla="*/ 10500491 w 12346891"/>
                <a:gd name="connsiteY72" fmla="*/ 286990 h 812606"/>
                <a:gd name="connsiteX73" fmla="*/ 10992243 w 12346891"/>
                <a:gd name="connsiteY73" fmla="*/ 0 h 812606"/>
                <a:gd name="connsiteX74" fmla="*/ 11362670 w 12346891"/>
                <a:gd name="connsiteY74" fmla="*/ 148596 h 812606"/>
                <a:gd name="connsiteX75" fmla="*/ 11410876 w 12346891"/>
                <a:gd name="connsiteY75" fmla="*/ 195935 h 812606"/>
                <a:gd name="connsiteX76" fmla="*/ 11415190 w 12346891"/>
                <a:gd name="connsiteY76" fmla="*/ 187311 h 812606"/>
                <a:gd name="connsiteX77" fmla="*/ 11424726 w 12346891"/>
                <a:gd name="connsiteY77" fmla="*/ 204976 h 812606"/>
                <a:gd name="connsiteX78" fmla="*/ 11864555 w 12346891"/>
                <a:gd name="connsiteY78" fmla="*/ 492302 h 812606"/>
                <a:gd name="connsiteX79" fmla="*/ 12329382 w 12346891"/>
                <a:gd name="connsiteY79" fmla="*/ 159808 h 812606"/>
                <a:gd name="connsiteX80" fmla="*/ 12346891 w 12346891"/>
                <a:gd name="connsiteY80" fmla="*/ 119324 h 812606"/>
                <a:gd name="connsiteX81" fmla="*/ 12329208 w 12346891"/>
                <a:gd name="connsiteY81" fmla="*/ 177225 h 812606"/>
                <a:gd name="connsiteX82" fmla="*/ 11735542 w 12346891"/>
                <a:gd name="connsiteY82" fmla="*/ 660610 h 812606"/>
                <a:gd name="connsiteX83" fmla="*/ 11365115 w 12346891"/>
                <a:gd name="connsiteY83" fmla="*/ 512014 h 812606"/>
                <a:gd name="connsiteX84" fmla="*/ 11316909 w 12346891"/>
                <a:gd name="connsiteY84" fmla="*/ 464675 h 812606"/>
                <a:gd name="connsiteX85" fmla="*/ 11312594 w 12346891"/>
                <a:gd name="connsiteY85" fmla="*/ 473298 h 812606"/>
                <a:gd name="connsiteX86" fmla="*/ 11303059 w 12346891"/>
                <a:gd name="connsiteY86" fmla="*/ 455634 h 812606"/>
                <a:gd name="connsiteX87" fmla="*/ 10863230 w 12346891"/>
                <a:gd name="connsiteY87" fmla="*/ 168308 h 812606"/>
                <a:gd name="connsiteX88" fmla="*/ 10440168 w 12346891"/>
                <a:gd name="connsiteY88" fmla="*/ 428741 h 812606"/>
                <a:gd name="connsiteX89" fmla="*/ 10439916 w 12346891"/>
                <a:gd name="connsiteY89" fmla="*/ 429150 h 812606"/>
                <a:gd name="connsiteX90" fmla="*/ 10438424 w 12346891"/>
                <a:gd name="connsiteY90" fmla="*/ 432244 h 812606"/>
                <a:gd name="connsiteX91" fmla="*/ 10398383 w 12346891"/>
                <a:gd name="connsiteY91" fmla="*/ 500849 h 812606"/>
                <a:gd name="connsiteX92" fmla="*/ 10380893 w 12346891"/>
                <a:gd name="connsiteY92" fmla="*/ 541285 h 812606"/>
                <a:gd name="connsiteX93" fmla="*/ 10388584 w 12346891"/>
                <a:gd name="connsiteY93" fmla="*/ 516101 h 812606"/>
                <a:gd name="connsiteX94" fmla="*/ 10382475 w 12346891"/>
                <a:gd name="connsiteY94" fmla="*/ 525613 h 812606"/>
                <a:gd name="connsiteX95" fmla="*/ 9890722 w 12346891"/>
                <a:gd name="connsiteY95" fmla="*/ 812603 h 812606"/>
                <a:gd name="connsiteX96" fmla="*/ 9520295 w 12346891"/>
                <a:gd name="connsiteY96" fmla="*/ 664007 h 812606"/>
                <a:gd name="connsiteX97" fmla="*/ 9472089 w 12346891"/>
                <a:gd name="connsiteY97" fmla="*/ 616668 h 812606"/>
                <a:gd name="connsiteX98" fmla="*/ 9467775 w 12346891"/>
                <a:gd name="connsiteY98" fmla="*/ 625292 h 812606"/>
                <a:gd name="connsiteX99" fmla="*/ 9458240 w 12346891"/>
                <a:gd name="connsiteY99" fmla="*/ 607627 h 812606"/>
                <a:gd name="connsiteX100" fmla="*/ 9018411 w 12346891"/>
                <a:gd name="connsiteY100" fmla="*/ 320302 h 812606"/>
                <a:gd name="connsiteX101" fmla="*/ 8752800 w 12346891"/>
                <a:gd name="connsiteY101" fmla="*/ 411089 h 812606"/>
                <a:gd name="connsiteX102" fmla="*/ 8707593 w 12346891"/>
                <a:gd name="connsiteY102" fmla="*/ 449000 h 812606"/>
                <a:gd name="connsiteX103" fmla="*/ 8702020 w 12346891"/>
                <a:gd name="connsiteY103" fmla="*/ 456073 h 812606"/>
                <a:gd name="connsiteX104" fmla="*/ 8590096 w 12346891"/>
                <a:gd name="connsiteY104" fmla="*/ 553928 h 812606"/>
                <a:gd name="connsiteX105" fmla="*/ 8548816 w 12346891"/>
                <a:gd name="connsiteY105" fmla="*/ 583206 h 812606"/>
                <a:gd name="connsiteX106" fmla="*/ 8275244 w 12346891"/>
                <a:gd name="connsiteY106" fmla="*/ 660611 h 812606"/>
                <a:gd name="connsiteX107" fmla="*/ 7904817 w 12346891"/>
                <a:gd name="connsiteY107" fmla="*/ 512015 h 812606"/>
                <a:gd name="connsiteX108" fmla="*/ 7856610 w 12346891"/>
                <a:gd name="connsiteY108" fmla="*/ 464676 h 812606"/>
                <a:gd name="connsiteX109" fmla="*/ 7852297 w 12346891"/>
                <a:gd name="connsiteY109" fmla="*/ 473299 h 812606"/>
                <a:gd name="connsiteX110" fmla="*/ 7842761 w 12346891"/>
                <a:gd name="connsiteY110" fmla="*/ 455635 h 812606"/>
                <a:gd name="connsiteX111" fmla="*/ 7402931 w 12346891"/>
                <a:gd name="connsiteY111" fmla="*/ 168309 h 812606"/>
                <a:gd name="connsiteX112" fmla="*/ 6979869 w 12346891"/>
                <a:gd name="connsiteY112" fmla="*/ 428742 h 812606"/>
                <a:gd name="connsiteX113" fmla="*/ 6979618 w 12346891"/>
                <a:gd name="connsiteY113" fmla="*/ 429151 h 812606"/>
                <a:gd name="connsiteX114" fmla="*/ 6978126 w 12346891"/>
                <a:gd name="connsiteY114" fmla="*/ 432245 h 812606"/>
                <a:gd name="connsiteX115" fmla="*/ 6920595 w 12346891"/>
                <a:gd name="connsiteY115" fmla="*/ 541286 h 812606"/>
                <a:gd name="connsiteX116" fmla="*/ 6928286 w 12346891"/>
                <a:gd name="connsiteY116" fmla="*/ 516102 h 812606"/>
                <a:gd name="connsiteX117" fmla="*/ 6922176 w 12346891"/>
                <a:gd name="connsiteY117" fmla="*/ 525614 h 812606"/>
                <a:gd name="connsiteX118" fmla="*/ 6430425 w 12346891"/>
                <a:gd name="connsiteY118" fmla="*/ 812604 h 812606"/>
                <a:gd name="connsiteX119" fmla="*/ 6059997 w 12346891"/>
                <a:gd name="connsiteY119" fmla="*/ 664008 h 812606"/>
                <a:gd name="connsiteX120" fmla="*/ 6011791 w 12346891"/>
                <a:gd name="connsiteY120" fmla="*/ 616669 h 812606"/>
                <a:gd name="connsiteX121" fmla="*/ 6007477 w 12346891"/>
                <a:gd name="connsiteY121" fmla="*/ 625293 h 812606"/>
                <a:gd name="connsiteX122" fmla="*/ 5997942 w 12346891"/>
                <a:gd name="connsiteY122" fmla="*/ 607628 h 812606"/>
                <a:gd name="connsiteX123" fmla="*/ 5558112 w 12346891"/>
                <a:gd name="connsiteY123" fmla="*/ 320302 h 812606"/>
                <a:gd name="connsiteX124" fmla="*/ 5292503 w 12346891"/>
                <a:gd name="connsiteY124" fmla="*/ 411089 h 812606"/>
                <a:gd name="connsiteX125" fmla="*/ 5247298 w 12346891"/>
                <a:gd name="connsiteY125" fmla="*/ 448999 h 812606"/>
                <a:gd name="connsiteX126" fmla="*/ 5241722 w 12346891"/>
                <a:gd name="connsiteY126" fmla="*/ 456075 h 812606"/>
                <a:gd name="connsiteX127" fmla="*/ 5207592 w 12346891"/>
                <a:gd name="connsiteY127" fmla="*/ 488913 h 812606"/>
                <a:gd name="connsiteX128" fmla="*/ 5088518 w 12346891"/>
                <a:gd name="connsiteY128" fmla="*/ 583208 h 812606"/>
                <a:gd name="connsiteX129" fmla="*/ 4814946 w 12346891"/>
                <a:gd name="connsiteY129" fmla="*/ 660613 h 812606"/>
                <a:gd name="connsiteX130" fmla="*/ 4444519 w 12346891"/>
                <a:gd name="connsiteY130" fmla="*/ 512017 h 812606"/>
                <a:gd name="connsiteX131" fmla="*/ 4396312 w 12346891"/>
                <a:gd name="connsiteY131" fmla="*/ 464678 h 812606"/>
                <a:gd name="connsiteX132" fmla="*/ 4391999 w 12346891"/>
                <a:gd name="connsiteY132" fmla="*/ 473301 h 812606"/>
                <a:gd name="connsiteX133" fmla="*/ 4382463 w 12346891"/>
                <a:gd name="connsiteY133" fmla="*/ 455637 h 812606"/>
                <a:gd name="connsiteX134" fmla="*/ 3942634 w 12346891"/>
                <a:gd name="connsiteY134" fmla="*/ 168311 h 812606"/>
                <a:gd name="connsiteX135" fmla="*/ 3519572 w 12346891"/>
                <a:gd name="connsiteY135" fmla="*/ 428744 h 812606"/>
                <a:gd name="connsiteX136" fmla="*/ 3477786 w 12346891"/>
                <a:gd name="connsiteY136" fmla="*/ 500852 h 812606"/>
                <a:gd name="connsiteX137" fmla="*/ 3467989 w 12346891"/>
                <a:gd name="connsiteY137" fmla="*/ 516104 h 812606"/>
                <a:gd name="connsiteX138" fmla="*/ 3461878 w 12346891"/>
                <a:gd name="connsiteY138" fmla="*/ 525616 h 812606"/>
                <a:gd name="connsiteX139" fmla="*/ 2970127 w 12346891"/>
                <a:gd name="connsiteY139" fmla="*/ 812606 h 812606"/>
                <a:gd name="connsiteX140" fmla="*/ 2599700 w 12346891"/>
                <a:gd name="connsiteY140" fmla="*/ 664010 h 812606"/>
                <a:gd name="connsiteX141" fmla="*/ 2551493 w 12346891"/>
                <a:gd name="connsiteY141" fmla="*/ 616671 h 812606"/>
                <a:gd name="connsiteX142" fmla="*/ 2547180 w 12346891"/>
                <a:gd name="connsiteY142" fmla="*/ 625295 h 812606"/>
                <a:gd name="connsiteX143" fmla="*/ 2537644 w 12346891"/>
                <a:gd name="connsiteY143" fmla="*/ 607630 h 812606"/>
                <a:gd name="connsiteX144" fmla="*/ 2097815 w 12346891"/>
                <a:gd name="connsiteY144" fmla="*/ 320304 h 812606"/>
                <a:gd name="connsiteX145" fmla="*/ 1832205 w 12346891"/>
                <a:gd name="connsiteY145" fmla="*/ 411091 h 812606"/>
                <a:gd name="connsiteX146" fmla="*/ 1722223 w 12346891"/>
                <a:gd name="connsiteY146" fmla="*/ 515954 h 812606"/>
                <a:gd name="connsiteX147" fmla="*/ 1628221 w 12346891"/>
                <a:gd name="connsiteY147" fmla="*/ 583210 h 812606"/>
                <a:gd name="connsiteX148" fmla="*/ 1354648 w 12346891"/>
                <a:gd name="connsiteY148" fmla="*/ 660615 h 812606"/>
                <a:gd name="connsiteX149" fmla="*/ 984221 w 12346891"/>
                <a:gd name="connsiteY149" fmla="*/ 512019 h 812606"/>
                <a:gd name="connsiteX150" fmla="*/ 936015 w 12346891"/>
                <a:gd name="connsiteY150" fmla="*/ 464680 h 812606"/>
                <a:gd name="connsiteX151" fmla="*/ 931701 w 12346891"/>
                <a:gd name="connsiteY151" fmla="*/ 473303 h 812606"/>
                <a:gd name="connsiteX152" fmla="*/ 922165 w 12346891"/>
                <a:gd name="connsiteY152" fmla="*/ 455639 h 812606"/>
                <a:gd name="connsiteX153" fmla="*/ 482336 w 12346891"/>
                <a:gd name="connsiteY153" fmla="*/ 168313 h 812606"/>
                <a:gd name="connsiteX154" fmla="*/ 59274 w 12346891"/>
                <a:gd name="connsiteY154" fmla="*/ 428746 h 812606"/>
                <a:gd name="connsiteX155" fmla="*/ 59022 w 12346891"/>
                <a:gd name="connsiteY155" fmla="*/ 429155 h 812606"/>
                <a:gd name="connsiteX156" fmla="*/ 30744 w 12346891"/>
                <a:gd name="connsiteY156" fmla="*/ 480219 h 812606"/>
                <a:gd name="connsiteX157" fmla="*/ -1 w 12346891"/>
                <a:gd name="connsiteY157" fmla="*/ 541290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832573 w 12346893"/>
                <a:gd name="connsiteY59" fmla="*/ 258676 h 812606"/>
                <a:gd name="connsiteX60" fmla="*/ 8873853 w 12346893"/>
                <a:gd name="connsiteY60" fmla="*/ 229399 h 812606"/>
                <a:gd name="connsiteX61" fmla="*/ 9147426 w 12346893"/>
                <a:gd name="connsiteY61" fmla="*/ 151993 h 812606"/>
                <a:gd name="connsiteX62" fmla="*/ 9517853 w 12346893"/>
                <a:gd name="connsiteY62" fmla="*/ 300589 h 812606"/>
                <a:gd name="connsiteX63" fmla="*/ 9566059 w 12346893"/>
                <a:gd name="connsiteY63" fmla="*/ 347928 h 812606"/>
                <a:gd name="connsiteX64" fmla="*/ 9570373 w 12346893"/>
                <a:gd name="connsiteY64" fmla="*/ 339305 h 812606"/>
                <a:gd name="connsiteX65" fmla="*/ 9579908 w 12346893"/>
                <a:gd name="connsiteY65" fmla="*/ 356969 h 812606"/>
                <a:gd name="connsiteX66" fmla="*/ 10019738 w 12346893"/>
                <a:gd name="connsiteY66" fmla="*/ 644295 h 812606"/>
                <a:gd name="connsiteX67" fmla="*/ 10442800 w 12346893"/>
                <a:gd name="connsiteY67" fmla="*/ 383862 h 812606"/>
                <a:gd name="connsiteX68" fmla="*/ 10443052 w 12346893"/>
                <a:gd name="connsiteY68" fmla="*/ 383453 h 812606"/>
                <a:gd name="connsiteX69" fmla="*/ 10444544 w 12346893"/>
                <a:gd name="connsiteY69" fmla="*/ 380359 h 812606"/>
                <a:gd name="connsiteX70" fmla="*/ 10502074 w 12346893"/>
                <a:gd name="connsiteY70" fmla="*/ 271318 h 812606"/>
                <a:gd name="connsiteX71" fmla="*/ 10494383 w 12346893"/>
                <a:gd name="connsiteY71" fmla="*/ 296502 h 812606"/>
                <a:gd name="connsiteX72" fmla="*/ 10500493 w 12346893"/>
                <a:gd name="connsiteY72" fmla="*/ 286990 h 812606"/>
                <a:gd name="connsiteX73" fmla="*/ 10992245 w 12346893"/>
                <a:gd name="connsiteY73" fmla="*/ 0 h 812606"/>
                <a:gd name="connsiteX74" fmla="*/ 11362672 w 12346893"/>
                <a:gd name="connsiteY74" fmla="*/ 148596 h 812606"/>
                <a:gd name="connsiteX75" fmla="*/ 11410878 w 12346893"/>
                <a:gd name="connsiteY75" fmla="*/ 195935 h 812606"/>
                <a:gd name="connsiteX76" fmla="*/ 11415192 w 12346893"/>
                <a:gd name="connsiteY76" fmla="*/ 187311 h 812606"/>
                <a:gd name="connsiteX77" fmla="*/ 11424728 w 12346893"/>
                <a:gd name="connsiteY77" fmla="*/ 204976 h 812606"/>
                <a:gd name="connsiteX78" fmla="*/ 11864557 w 12346893"/>
                <a:gd name="connsiteY78" fmla="*/ 492302 h 812606"/>
                <a:gd name="connsiteX79" fmla="*/ 12329384 w 12346893"/>
                <a:gd name="connsiteY79" fmla="*/ 159808 h 812606"/>
                <a:gd name="connsiteX80" fmla="*/ 12346893 w 12346893"/>
                <a:gd name="connsiteY80" fmla="*/ 119324 h 812606"/>
                <a:gd name="connsiteX81" fmla="*/ 12329210 w 12346893"/>
                <a:gd name="connsiteY81" fmla="*/ 177225 h 812606"/>
                <a:gd name="connsiteX82" fmla="*/ 11735544 w 12346893"/>
                <a:gd name="connsiteY82" fmla="*/ 660610 h 812606"/>
                <a:gd name="connsiteX83" fmla="*/ 11365117 w 12346893"/>
                <a:gd name="connsiteY83" fmla="*/ 512014 h 812606"/>
                <a:gd name="connsiteX84" fmla="*/ 11316911 w 12346893"/>
                <a:gd name="connsiteY84" fmla="*/ 464675 h 812606"/>
                <a:gd name="connsiteX85" fmla="*/ 11312596 w 12346893"/>
                <a:gd name="connsiteY85" fmla="*/ 473298 h 812606"/>
                <a:gd name="connsiteX86" fmla="*/ 11303061 w 12346893"/>
                <a:gd name="connsiteY86" fmla="*/ 455634 h 812606"/>
                <a:gd name="connsiteX87" fmla="*/ 10863232 w 12346893"/>
                <a:gd name="connsiteY87" fmla="*/ 168308 h 812606"/>
                <a:gd name="connsiteX88" fmla="*/ 10440170 w 12346893"/>
                <a:gd name="connsiteY88" fmla="*/ 428741 h 812606"/>
                <a:gd name="connsiteX89" fmla="*/ 10439918 w 12346893"/>
                <a:gd name="connsiteY89" fmla="*/ 429150 h 812606"/>
                <a:gd name="connsiteX90" fmla="*/ 10438426 w 12346893"/>
                <a:gd name="connsiteY90" fmla="*/ 432244 h 812606"/>
                <a:gd name="connsiteX91" fmla="*/ 10380895 w 12346893"/>
                <a:gd name="connsiteY91" fmla="*/ 541285 h 812606"/>
                <a:gd name="connsiteX92" fmla="*/ 10388586 w 12346893"/>
                <a:gd name="connsiteY92" fmla="*/ 516101 h 812606"/>
                <a:gd name="connsiteX93" fmla="*/ 10382477 w 12346893"/>
                <a:gd name="connsiteY93" fmla="*/ 525613 h 812606"/>
                <a:gd name="connsiteX94" fmla="*/ 9890724 w 12346893"/>
                <a:gd name="connsiteY94" fmla="*/ 812603 h 812606"/>
                <a:gd name="connsiteX95" fmla="*/ 9520297 w 12346893"/>
                <a:gd name="connsiteY95" fmla="*/ 664007 h 812606"/>
                <a:gd name="connsiteX96" fmla="*/ 9472091 w 12346893"/>
                <a:gd name="connsiteY96" fmla="*/ 616668 h 812606"/>
                <a:gd name="connsiteX97" fmla="*/ 9467777 w 12346893"/>
                <a:gd name="connsiteY97" fmla="*/ 625292 h 812606"/>
                <a:gd name="connsiteX98" fmla="*/ 9458242 w 12346893"/>
                <a:gd name="connsiteY98" fmla="*/ 607627 h 812606"/>
                <a:gd name="connsiteX99" fmla="*/ 9018413 w 12346893"/>
                <a:gd name="connsiteY99" fmla="*/ 320302 h 812606"/>
                <a:gd name="connsiteX100" fmla="*/ 8752802 w 12346893"/>
                <a:gd name="connsiteY100" fmla="*/ 411089 h 812606"/>
                <a:gd name="connsiteX101" fmla="*/ 8707595 w 12346893"/>
                <a:gd name="connsiteY101" fmla="*/ 449000 h 812606"/>
                <a:gd name="connsiteX102" fmla="*/ 8702022 w 12346893"/>
                <a:gd name="connsiteY102" fmla="*/ 456073 h 812606"/>
                <a:gd name="connsiteX103" fmla="*/ 8590098 w 12346893"/>
                <a:gd name="connsiteY103" fmla="*/ 553928 h 812606"/>
                <a:gd name="connsiteX104" fmla="*/ 8548818 w 12346893"/>
                <a:gd name="connsiteY104" fmla="*/ 583206 h 812606"/>
                <a:gd name="connsiteX105" fmla="*/ 8275246 w 12346893"/>
                <a:gd name="connsiteY105" fmla="*/ 660611 h 812606"/>
                <a:gd name="connsiteX106" fmla="*/ 7904819 w 12346893"/>
                <a:gd name="connsiteY106" fmla="*/ 512015 h 812606"/>
                <a:gd name="connsiteX107" fmla="*/ 7856612 w 12346893"/>
                <a:gd name="connsiteY107" fmla="*/ 464676 h 812606"/>
                <a:gd name="connsiteX108" fmla="*/ 7852299 w 12346893"/>
                <a:gd name="connsiteY108" fmla="*/ 473299 h 812606"/>
                <a:gd name="connsiteX109" fmla="*/ 7842763 w 12346893"/>
                <a:gd name="connsiteY109" fmla="*/ 455635 h 812606"/>
                <a:gd name="connsiteX110" fmla="*/ 7402933 w 12346893"/>
                <a:gd name="connsiteY110" fmla="*/ 168309 h 812606"/>
                <a:gd name="connsiteX111" fmla="*/ 6979871 w 12346893"/>
                <a:gd name="connsiteY111" fmla="*/ 428742 h 812606"/>
                <a:gd name="connsiteX112" fmla="*/ 6979620 w 12346893"/>
                <a:gd name="connsiteY112" fmla="*/ 429151 h 812606"/>
                <a:gd name="connsiteX113" fmla="*/ 6978128 w 12346893"/>
                <a:gd name="connsiteY113" fmla="*/ 432245 h 812606"/>
                <a:gd name="connsiteX114" fmla="*/ 6920597 w 12346893"/>
                <a:gd name="connsiteY114" fmla="*/ 541286 h 812606"/>
                <a:gd name="connsiteX115" fmla="*/ 6928288 w 12346893"/>
                <a:gd name="connsiteY115" fmla="*/ 516102 h 812606"/>
                <a:gd name="connsiteX116" fmla="*/ 6922178 w 12346893"/>
                <a:gd name="connsiteY116" fmla="*/ 525614 h 812606"/>
                <a:gd name="connsiteX117" fmla="*/ 6430427 w 12346893"/>
                <a:gd name="connsiteY117" fmla="*/ 812604 h 812606"/>
                <a:gd name="connsiteX118" fmla="*/ 6059999 w 12346893"/>
                <a:gd name="connsiteY118" fmla="*/ 664008 h 812606"/>
                <a:gd name="connsiteX119" fmla="*/ 6011793 w 12346893"/>
                <a:gd name="connsiteY119" fmla="*/ 616669 h 812606"/>
                <a:gd name="connsiteX120" fmla="*/ 6007479 w 12346893"/>
                <a:gd name="connsiteY120" fmla="*/ 625293 h 812606"/>
                <a:gd name="connsiteX121" fmla="*/ 5997944 w 12346893"/>
                <a:gd name="connsiteY121" fmla="*/ 607628 h 812606"/>
                <a:gd name="connsiteX122" fmla="*/ 5558114 w 12346893"/>
                <a:gd name="connsiteY122" fmla="*/ 320302 h 812606"/>
                <a:gd name="connsiteX123" fmla="*/ 5292505 w 12346893"/>
                <a:gd name="connsiteY123" fmla="*/ 411089 h 812606"/>
                <a:gd name="connsiteX124" fmla="*/ 5247300 w 12346893"/>
                <a:gd name="connsiteY124" fmla="*/ 448999 h 812606"/>
                <a:gd name="connsiteX125" fmla="*/ 5241724 w 12346893"/>
                <a:gd name="connsiteY125" fmla="*/ 456075 h 812606"/>
                <a:gd name="connsiteX126" fmla="*/ 5207594 w 12346893"/>
                <a:gd name="connsiteY126" fmla="*/ 488913 h 812606"/>
                <a:gd name="connsiteX127" fmla="*/ 5088520 w 12346893"/>
                <a:gd name="connsiteY127" fmla="*/ 583208 h 812606"/>
                <a:gd name="connsiteX128" fmla="*/ 4814948 w 12346893"/>
                <a:gd name="connsiteY128" fmla="*/ 660613 h 812606"/>
                <a:gd name="connsiteX129" fmla="*/ 4444521 w 12346893"/>
                <a:gd name="connsiteY129" fmla="*/ 512017 h 812606"/>
                <a:gd name="connsiteX130" fmla="*/ 4396314 w 12346893"/>
                <a:gd name="connsiteY130" fmla="*/ 464678 h 812606"/>
                <a:gd name="connsiteX131" fmla="*/ 4392001 w 12346893"/>
                <a:gd name="connsiteY131" fmla="*/ 473301 h 812606"/>
                <a:gd name="connsiteX132" fmla="*/ 4382465 w 12346893"/>
                <a:gd name="connsiteY132" fmla="*/ 455637 h 812606"/>
                <a:gd name="connsiteX133" fmla="*/ 3942636 w 12346893"/>
                <a:gd name="connsiteY133" fmla="*/ 168311 h 812606"/>
                <a:gd name="connsiteX134" fmla="*/ 3519574 w 12346893"/>
                <a:gd name="connsiteY134" fmla="*/ 428744 h 812606"/>
                <a:gd name="connsiteX135" fmla="*/ 3477788 w 12346893"/>
                <a:gd name="connsiteY135" fmla="*/ 500852 h 812606"/>
                <a:gd name="connsiteX136" fmla="*/ 3467991 w 12346893"/>
                <a:gd name="connsiteY136" fmla="*/ 516104 h 812606"/>
                <a:gd name="connsiteX137" fmla="*/ 3461880 w 12346893"/>
                <a:gd name="connsiteY137" fmla="*/ 525616 h 812606"/>
                <a:gd name="connsiteX138" fmla="*/ 2970129 w 12346893"/>
                <a:gd name="connsiteY138" fmla="*/ 812606 h 812606"/>
                <a:gd name="connsiteX139" fmla="*/ 2599702 w 12346893"/>
                <a:gd name="connsiteY139" fmla="*/ 664010 h 812606"/>
                <a:gd name="connsiteX140" fmla="*/ 2551495 w 12346893"/>
                <a:gd name="connsiteY140" fmla="*/ 616671 h 812606"/>
                <a:gd name="connsiteX141" fmla="*/ 2547182 w 12346893"/>
                <a:gd name="connsiteY141" fmla="*/ 625295 h 812606"/>
                <a:gd name="connsiteX142" fmla="*/ 2537646 w 12346893"/>
                <a:gd name="connsiteY142" fmla="*/ 607630 h 812606"/>
                <a:gd name="connsiteX143" fmla="*/ 2097817 w 12346893"/>
                <a:gd name="connsiteY143" fmla="*/ 320304 h 812606"/>
                <a:gd name="connsiteX144" fmla="*/ 1832207 w 12346893"/>
                <a:gd name="connsiteY144" fmla="*/ 411091 h 812606"/>
                <a:gd name="connsiteX145" fmla="*/ 1722225 w 12346893"/>
                <a:gd name="connsiteY145" fmla="*/ 515954 h 812606"/>
                <a:gd name="connsiteX146" fmla="*/ 1628223 w 12346893"/>
                <a:gd name="connsiteY146" fmla="*/ 583210 h 812606"/>
                <a:gd name="connsiteX147" fmla="*/ 1354650 w 12346893"/>
                <a:gd name="connsiteY147" fmla="*/ 660615 h 812606"/>
                <a:gd name="connsiteX148" fmla="*/ 984223 w 12346893"/>
                <a:gd name="connsiteY148" fmla="*/ 512019 h 812606"/>
                <a:gd name="connsiteX149" fmla="*/ 936017 w 12346893"/>
                <a:gd name="connsiteY149" fmla="*/ 464680 h 812606"/>
                <a:gd name="connsiteX150" fmla="*/ 931703 w 12346893"/>
                <a:gd name="connsiteY150" fmla="*/ 473303 h 812606"/>
                <a:gd name="connsiteX151" fmla="*/ 922167 w 12346893"/>
                <a:gd name="connsiteY151" fmla="*/ 455639 h 812606"/>
                <a:gd name="connsiteX152" fmla="*/ 482338 w 12346893"/>
                <a:gd name="connsiteY152" fmla="*/ 168313 h 812606"/>
                <a:gd name="connsiteX153" fmla="*/ 59276 w 12346893"/>
                <a:gd name="connsiteY153" fmla="*/ 428746 h 812606"/>
                <a:gd name="connsiteX154" fmla="*/ 59024 w 12346893"/>
                <a:gd name="connsiteY154" fmla="*/ 429155 h 812606"/>
                <a:gd name="connsiteX155" fmla="*/ 30746 w 12346893"/>
                <a:gd name="connsiteY155" fmla="*/ 480219 h 812606"/>
                <a:gd name="connsiteX156" fmla="*/ 1 w 12346893"/>
                <a:gd name="connsiteY156" fmla="*/ 541290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832571 w 12346891"/>
                <a:gd name="connsiteY59" fmla="*/ 258676 h 812606"/>
                <a:gd name="connsiteX60" fmla="*/ 8873851 w 12346891"/>
                <a:gd name="connsiteY60" fmla="*/ 229399 h 812606"/>
                <a:gd name="connsiteX61" fmla="*/ 9147424 w 12346891"/>
                <a:gd name="connsiteY61" fmla="*/ 151993 h 812606"/>
                <a:gd name="connsiteX62" fmla="*/ 9517851 w 12346891"/>
                <a:gd name="connsiteY62" fmla="*/ 300589 h 812606"/>
                <a:gd name="connsiteX63" fmla="*/ 9566057 w 12346891"/>
                <a:gd name="connsiteY63" fmla="*/ 347928 h 812606"/>
                <a:gd name="connsiteX64" fmla="*/ 9570371 w 12346891"/>
                <a:gd name="connsiteY64" fmla="*/ 339305 h 812606"/>
                <a:gd name="connsiteX65" fmla="*/ 9579906 w 12346891"/>
                <a:gd name="connsiteY65" fmla="*/ 356969 h 812606"/>
                <a:gd name="connsiteX66" fmla="*/ 10019736 w 12346891"/>
                <a:gd name="connsiteY66" fmla="*/ 644295 h 812606"/>
                <a:gd name="connsiteX67" fmla="*/ 10442798 w 12346891"/>
                <a:gd name="connsiteY67" fmla="*/ 383862 h 812606"/>
                <a:gd name="connsiteX68" fmla="*/ 10443050 w 12346891"/>
                <a:gd name="connsiteY68" fmla="*/ 383453 h 812606"/>
                <a:gd name="connsiteX69" fmla="*/ 10444542 w 12346891"/>
                <a:gd name="connsiteY69" fmla="*/ 380359 h 812606"/>
                <a:gd name="connsiteX70" fmla="*/ 10502072 w 12346891"/>
                <a:gd name="connsiteY70" fmla="*/ 271318 h 812606"/>
                <a:gd name="connsiteX71" fmla="*/ 10494381 w 12346891"/>
                <a:gd name="connsiteY71" fmla="*/ 296502 h 812606"/>
                <a:gd name="connsiteX72" fmla="*/ 10500491 w 12346891"/>
                <a:gd name="connsiteY72" fmla="*/ 286990 h 812606"/>
                <a:gd name="connsiteX73" fmla="*/ 10992243 w 12346891"/>
                <a:gd name="connsiteY73" fmla="*/ 0 h 812606"/>
                <a:gd name="connsiteX74" fmla="*/ 11362670 w 12346891"/>
                <a:gd name="connsiteY74" fmla="*/ 148596 h 812606"/>
                <a:gd name="connsiteX75" fmla="*/ 11410876 w 12346891"/>
                <a:gd name="connsiteY75" fmla="*/ 195935 h 812606"/>
                <a:gd name="connsiteX76" fmla="*/ 11424726 w 12346891"/>
                <a:gd name="connsiteY76" fmla="*/ 204976 h 812606"/>
                <a:gd name="connsiteX77" fmla="*/ 11864555 w 12346891"/>
                <a:gd name="connsiteY77" fmla="*/ 492302 h 812606"/>
                <a:gd name="connsiteX78" fmla="*/ 12329382 w 12346891"/>
                <a:gd name="connsiteY78" fmla="*/ 159808 h 812606"/>
                <a:gd name="connsiteX79" fmla="*/ 12346891 w 12346891"/>
                <a:gd name="connsiteY79" fmla="*/ 119324 h 812606"/>
                <a:gd name="connsiteX80" fmla="*/ 12329208 w 12346891"/>
                <a:gd name="connsiteY80" fmla="*/ 177225 h 812606"/>
                <a:gd name="connsiteX81" fmla="*/ 11735542 w 12346891"/>
                <a:gd name="connsiteY81" fmla="*/ 660610 h 812606"/>
                <a:gd name="connsiteX82" fmla="*/ 11365115 w 12346891"/>
                <a:gd name="connsiteY82" fmla="*/ 512014 h 812606"/>
                <a:gd name="connsiteX83" fmla="*/ 11316909 w 12346891"/>
                <a:gd name="connsiteY83" fmla="*/ 464675 h 812606"/>
                <a:gd name="connsiteX84" fmla="*/ 11312594 w 12346891"/>
                <a:gd name="connsiteY84" fmla="*/ 473298 h 812606"/>
                <a:gd name="connsiteX85" fmla="*/ 11303059 w 12346891"/>
                <a:gd name="connsiteY85" fmla="*/ 455634 h 812606"/>
                <a:gd name="connsiteX86" fmla="*/ 10863230 w 12346891"/>
                <a:gd name="connsiteY86" fmla="*/ 168308 h 812606"/>
                <a:gd name="connsiteX87" fmla="*/ 10440168 w 12346891"/>
                <a:gd name="connsiteY87" fmla="*/ 428741 h 812606"/>
                <a:gd name="connsiteX88" fmla="*/ 10439916 w 12346891"/>
                <a:gd name="connsiteY88" fmla="*/ 429150 h 812606"/>
                <a:gd name="connsiteX89" fmla="*/ 10438424 w 12346891"/>
                <a:gd name="connsiteY89" fmla="*/ 432244 h 812606"/>
                <a:gd name="connsiteX90" fmla="*/ 10380893 w 12346891"/>
                <a:gd name="connsiteY90" fmla="*/ 541285 h 812606"/>
                <a:gd name="connsiteX91" fmla="*/ 10388584 w 12346891"/>
                <a:gd name="connsiteY91" fmla="*/ 516101 h 812606"/>
                <a:gd name="connsiteX92" fmla="*/ 10382475 w 12346891"/>
                <a:gd name="connsiteY92" fmla="*/ 525613 h 812606"/>
                <a:gd name="connsiteX93" fmla="*/ 9890722 w 12346891"/>
                <a:gd name="connsiteY93" fmla="*/ 812603 h 812606"/>
                <a:gd name="connsiteX94" fmla="*/ 9520295 w 12346891"/>
                <a:gd name="connsiteY94" fmla="*/ 664007 h 812606"/>
                <a:gd name="connsiteX95" fmla="*/ 9472089 w 12346891"/>
                <a:gd name="connsiteY95" fmla="*/ 616668 h 812606"/>
                <a:gd name="connsiteX96" fmla="*/ 9467775 w 12346891"/>
                <a:gd name="connsiteY96" fmla="*/ 625292 h 812606"/>
                <a:gd name="connsiteX97" fmla="*/ 9458240 w 12346891"/>
                <a:gd name="connsiteY97" fmla="*/ 607627 h 812606"/>
                <a:gd name="connsiteX98" fmla="*/ 9018411 w 12346891"/>
                <a:gd name="connsiteY98" fmla="*/ 320302 h 812606"/>
                <a:gd name="connsiteX99" fmla="*/ 8752800 w 12346891"/>
                <a:gd name="connsiteY99" fmla="*/ 411089 h 812606"/>
                <a:gd name="connsiteX100" fmla="*/ 8707593 w 12346891"/>
                <a:gd name="connsiteY100" fmla="*/ 449000 h 812606"/>
                <a:gd name="connsiteX101" fmla="*/ 8702020 w 12346891"/>
                <a:gd name="connsiteY101" fmla="*/ 456073 h 812606"/>
                <a:gd name="connsiteX102" fmla="*/ 8590096 w 12346891"/>
                <a:gd name="connsiteY102" fmla="*/ 553928 h 812606"/>
                <a:gd name="connsiteX103" fmla="*/ 8548816 w 12346891"/>
                <a:gd name="connsiteY103" fmla="*/ 583206 h 812606"/>
                <a:gd name="connsiteX104" fmla="*/ 8275244 w 12346891"/>
                <a:gd name="connsiteY104" fmla="*/ 660611 h 812606"/>
                <a:gd name="connsiteX105" fmla="*/ 7904817 w 12346891"/>
                <a:gd name="connsiteY105" fmla="*/ 512015 h 812606"/>
                <a:gd name="connsiteX106" fmla="*/ 7856610 w 12346891"/>
                <a:gd name="connsiteY106" fmla="*/ 464676 h 812606"/>
                <a:gd name="connsiteX107" fmla="*/ 7852297 w 12346891"/>
                <a:gd name="connsiteY107" fmla="*/ 473299 h 812606"/>
                <a:gd name="connsiteX108" fmla="*/ 7842761 w 12346891"/>
                <a:gd name="connsiteY108" fmla="*/ 455635 h 812606"/>
                <a:gd name="connsiteX109" fmla="*/ 7402931 w 12346891"/>
                <a:gd name="connsiteY109" fmla="*/ 168309 h 812606"/>
                <a:gd name="connsiteX110" fmla="*/ 6979869 w 12346891"/>
                <a:gd name="connsiteY110" fmla="*/ 428742 h 812606"/>
                <a:gd name="connsiteX111" fmla="*/ 6979618 w 12346891"/>
                <a:gd name="connsiteY111" fmla="*/ 429151 h 812606"/>
                <a:gd name="connsiteX112" fmla="*/ 6978126 w 12346891"/>
                <a:gd name="connsiteY112" fmla="*/ 432245 h 812606"/>
                <a:gd name="connsiteX113" fmla="*/ 6920595 w 12346891"/>
                <a:gd name="connsiteY113" fmla="*/ 541286 h 812606"/>
                <a:gd name="connsiteX114" fmla="*/ 6928286 w 12346891"/>
                <a:gd name="connsiteY114" fmla="*/ 516102 h 812606"/>
                <a:gd name="connsiteX115" fmla="*/ 6922176 w 12346891"/>
                <a:gd name="connsiteY115" fmla="*/ 525614 h 812606"/>
                <a:gd name="connsiteX116" fmla="*/ 6430425 w 12346891"/>
                <a:gd name="connsiteY116" fmla="*/ 812604 h 812606"/>
                <a:gd name="connsiteX117" fmla="*/ 6059997 w 12346891"/>
                <a:gd name="connsiteY117" fmla="*/ 664008 h 812606"/>
                <a:gd name="connsiteX118" fmla="*/ 6011791 w 12346891"/>
                <a:gd name="connsiteY118" fmla="*/ 616669 h 812606"/>
                <a:gd name="connsiteX119" fmla="*/ 6007477 w 12346891"/>
                <a:gd name="connsiteY119" fmla="*/ 625293 h 812606"/>
                <a:gd name="connsiteX120" fmla="*/ 5997942 w 12346891"/>
                <a:gd name="connsiteY120" fmla="*/ 607628 h 812606"/>
                <a:gd name="connsiteX121" fmla="*/ 5558112 w 12346891"/>
                <a:gd name="connsiteY121" fmla="*/ 320302 h 812606"/>
                <a:gd name="connsiteX122" fmla="*/ 5292503 w 12346891"/>
                <a:gd name="connsiteY122" fmla="*/ 411089 h 812606"/>
                <a:gd name="connsiteX123" fmla="*/ 5247298 w 12346891"/>
                <a:gd name="connsiteY123" fmla="*/ 448999 h 812606"/>
                <a:gd name="connsiteX124" fmla="*/ 5241722 w 12346891"/>
                <a:gd name="connsiteY124" fmla="*/ 456075 h 812606"/>
                <a:gd name="connsiteX125" fmla="*/ 5207592 w 12346891"/>
                <a:gd name="connsiteY125" fmla="*/ 488913 h 812606"/>
                <a:gd name="connsiteX126" fmla="*/ 5088518 w 12346891"/>
                <a:gd name="connsiteY126" fmla="*/ 583208 h 812606"/>
                <a:gd name="connsiteX127" fmla="*/ 4814946 w 12346891"/>
                <a:gd name="connsiteY127" fmla="*/ 660613 h 812606"/>
                <a:gd name="connsiteX128" fmla="*/ 4444519 w 12346891"/>
                <a:gd name="connsiteY128" fmla="*/ 512017 h 812606"/>
                <a:gd name="connsiteX129" fmla="*/ 4396312 w 12346891"/>
                <a:gd name="connsiteY129" fmla="*/ 464678 h 812606"/>
                <a:gd name="connsiteX130" fmla="*/ 4391999 w 12346891"/>
                <a:gd name="connsiteY130" fmla="*/ 473301 h 812606"/>
                <a:gd name="connsiteX131" fmla="*/ 4382463 w 12346891"/>
                <a:gd name="connsiteY131" fmla="*/ 455637 h 812606"/>
                <a:gd name="connsiteX132" fmla="*/ 3942634 w 12346891"/>
                <a:gd name="connsiteY132" fmla="*/ 168311 h 812606"/>
                <a:gd name="connsiteX133" fmla="*/ 3519572 w 12346891"/>
                <a:gd name="connsiteY133" fmla="*/ 428744 h 812606"/>
                <a:gd name="connsiteX134" fmla="*/ 3477786 w 12346891"/>
                <a:gd name="connsiteY134" fmla="*/ 500852 h 812606"/>
                <a:gd name="connsiteX135" fmla="*/ 3467989 w 12346891"/>
                <a:gd name="connsiteY135" fmla="*/ 516104 h 812606"/>
                <a:gd name="connsiteX136" fmla="*/ 3461878 w 12346891"/>
                <a:gd name="connsiteY136" fmla="*/ 525616 h 812606"/>
                <a:gd name="connsiteX137" fmla="*/ 2970127 w 12346891"/>
                <a:gd name="connsiteY137" fmla="*/ 812606 h 812606"/>
                <a:gd name="connsiteX138" fmla="*/ 2599700 w 12346891"/>
                <a:gd name="connsiteY138" fmla="*/ 664010 h 812606"/>
                <a:gd name="connsiteX139" fmla="*/ 2551493 w 12346891"/>
                <a:gd name="connsiteY139" fmla="*/ 616671 h 812606"/>
                <a:gd name="connsiteX140" fmla="*/ 2547180 w 12346891"/>
                <a:gd name="connsiteY140" fmla="*/ 625295 h 812606"/>
                <a:gd name="connsiteX141" fmla="*/ 2537644 w 12346891"/>
                <a:gd name="connsiteY141" fmla="*/ 607630 h 812606"/>
                <a:gd name="connsiteX142" fmla="*/ 2097815 w 12346891"/>
                <a:gd name="connsiteY142" fmla="*/ 320304 h 812606"/>
                <a:gd name="connsiteX143" fmla="*/ 1832205 w 12346891"/>
                <a:gd name="connsiteY143" fmla="*/ 411091 h 812606"/>
                <a:gd name="connsiteX144" fmla="*/ 1722223 w 12346891"/>
                <a:gd name="connsiteY144" fmla="*/ 515954 h 812606"/>
                <a:gd name="connsiteX145" fmla="*/ 1628221 w 12346891"/>
                <a:gd name="connsiteY145" fmla="*/ 583210 h 812606"/>
                <a:gd name="connsiteX146" fmla="*/ 1354648 w 12346891"/>
                <a:gd name="connsiteY146" fmla="*/ 660615 h 812606"/>
                <a:gd name="connsiteX147" fmla="*/ 984221 w 12346891"/>
                <a:gd name="connsiteY147" fmla="*/ 512019 h 812606"/>
                <a:gd name="connsiteX148" fmla="*/ 936015 w 12346891"/>
                <a:gd name="connsiteY148" fmla="*/ 464680 h 812606"/>
                <a:gd name="connsiteX149" fmla="*/ 931701 w 12346891"/>
                <a:gd name="connsiteY149" fmla="*/ 473303 h 812606"/>
                <a:gd name="connsiteX150" fmla="*/ 922165 w 12346891"/>
                <a:gd name="connsiteY150" fmla="*/ 455639 h 812606"/>
                <a:gd name="connsiteX151" fmla="*/ 482336 w 12346891"/>
                <a:gd name="connsiteY151" fmla="*/ 168313 h 812606"/>
                <a:gd name="connsiteX152" fmla="*/ 59274 w 12346891"/>
                <a:gd name="connsiteY152" fmla="*/ 428746 h 812606"/>
                <a:gd name="connsiteX153" fmla="*/ 59022 w 12346891"/>
                <a:gd name="connsiteY153" fmla="*/ 429155 h 812606"/>
                <a:gd name="connsiteX154" fmla="*/ 30744 w 12346891"/>
                <a:gd name="connsiteY154" fmla="*/ 480219 h 812606"/>
                <a:gd name="connsiteX155" fmla="*/ -1 w 12346891"/>
                <a:gd name="connsiteY155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50734 w 12329384"/>
                <a:gd name="connsiteY21" fmla="*/ 332392 h 812606"/>
                <a:gd name="connsiteX22" fmla="*/ 3581479 w 12329384"/>
                <a:gd name="connsiteY22" fmla="*/ 271321 h 812606"/>
                <a:gd name="connsiteX23" fmla="*/ 3573787 w 12329384"/>
                <a:gd name="connsiteY23" fmla="*/ 296505 h 812606"/>
                <a:gd name="connsiteX24" fmla="*/ 3579897 w 12329384"/>
                <a:gd name="connsiteY24" fmla="*/ 286993 h 812606"/>
                <a:gd name="connsiteX25" fmla="*/ 4071649 w 12329384"/>
                <a:gd name="connsiteY25" fmla="*/ 3 h 812606"/>
                <a:gd name="connsiteX26" fmla="*/ 4442076 w 12329384"/>
                <a:gd name="connsiteY26" fmla="*/ 148599 h 812606"/>
                <a:gd name="connsiteX27" fmla="*/ 4490282 w 12329384"/>
                <a:gd name="connsiteY27" fmla="*/ 195938 h 812606"/>
                <a:gd name="connsiteX28" fmla="*/ 4494596 w 12329384"/>
                <a:gd name="connsiteY28" fmla="*/ 187314 h 812606"/>
                <a:gd name="connsiteX29" fmla="*/ 4504132 w 12329384"/>
                <a:gd name="connsiteY29" fmla="*/ 204979 h 812606"/>
                <a:gd name="connsiteX30" fmla="*/ 4943961 w 12329384"/>
                <a:gd name="connsiteY30" fmla="*/ 492304 h 812606"/>
                <a:gd name="connsiteX31" fmla="*/ 5209571 w 12329384"/>
                <a:gd name="connsiteY31" fmla="*/ 401517 h 812606"/>
                <a:gd name="connsiteX32" fmla="*/ 5254775 w 12329384"/>
                <a:gd name="connsiteY32" fmla="*/ 363608 h 812606"/>
                <a:gd name="connsiteX33" fmla="*/ 5260352 w 12329384"/>
                <a:gd name="connsiteY33" fmla="*/ 356532 h 812606"/>
                <a:gd name="connsiteX34" fmla="*/ 5294481 w 12329384"/>
                <a:gd name="connsiteY34" fmla="*/ 323694 h 812606"/>
                <a:gd name="connsiteX35" fmla="*/ 5372276 w 12329384"/>
                <a:gd name="connsiteY35" fmla="*/ 258677 h 812606"/>
                <a:gd name="connsiteX36" fmla="*/ 5413555 w 12329384"/>
                <a:gd name="connsiteY36" fmla="*/ 229399 h 812606"/>
                <a:gd name="connsiteX37" fmla="*/ 5687128 w 12329384"/>
                <a:gd name="connsiteY37" fmla="*/ 151994 h 812606"/>
                <a:gd name="connsiteX38" fmla="*/ 6057555 w 12329384"/>
                <a:gd name="connsiteY38" fmla="*/ 300590 h 812606"/>
                <a:gd name="connsiteX39" fmla="*/ 6105761 w 12329384"/>
                <a:gd name="connsiteY39" fmla="*/ 347929 h 812606"/>
                <a:gd name="connsiteX40" fmla="*/ 6110075 w 12329384"/>
                <a:gd name="connsiteY40" fmla="*/ 339306 h 812606"/>
                <a:gd name="connsiteX41" fmla="*/ 6119611 w 12329384"/>
                <a:gd name="connsiteY41" fmla="*/ 356970 h 812606"/>
                <a:gd name="connsiteX42" fmla="*/ 6559439 w 12329384"/>
                <a:gd name="connsiteY42" fmla="*/ 644296 h 812606"/>
                <a:gd name="connsiteX43" fmla="*/ 6982502 w 12329384"/>
                <a:gd name="connsiteY43" fmla="*/ 383863 h 812606"/>
                <a:gd name="connsiteX44" fmla="*/ 6982753 w 12329384"/>
                <a:gd name="connsiteY44" fmla="*/ 383454 h 812606"/>
                <a:gd name="connsiteX45" fmla="*/ 6984246 w 12329384"/>
                <a:gd name="connsiteY45" fmla="*/ 380360 h 812606"/>
                <a:gd name="connsiteX46" fmla="*/ 7024286 w 12329384"/>
                <a:gd name="connsiteY46" fmla="*/ 311755 h 812606"/>
                <a:gd name="connsiteX47" fmla="*/ 7041777 w 12329384"/>
                <a:gd name="connsiteY47" fmla="*/ 271319 h 812606"/>
                <a:gd name="connsiteX48" fmla="*/ 7034085 w 12329384"/>
                <a:gd name="connsiteY48" fmla="*/ 296503 h 812606"/>
                <a:gd name="connsiteX49" fmla="*/ 7040195 w 12329384"/>
                <a:gd name="connsiteY49" fmla="*/ 286991 h 812606"/>
                <a:gd name="connsiteX50" fmla="*/ 7531947 w 12329384"/>
                <a:gd name="connsiteY50" fmla="*/ 1 h 812606"/>
                <a:gd name="connsiteX51" fmla="*/ 7902374 w 12329384"/>
                <a:gd name="connsiteY51" fmla="*/ 148597 h 812606"/>
                <a:gd name="connsiteX52" fmla="*/ 7950580 w 12329384"/>
                <a:gd name="connsiteY52" fmla="*/ 195936 h 812606"/>
                <a:gd name="connsiteX53" fmla="*/ 7954894 w 12329384"/>
                <a:gd name="connsiteY53" fmla="*/ 187312 h 812606"/>
                <a:gd name="connsiteX54" fmla="*/ 7964430 w 12329384"/>
                <a:gd name="connsiteY54" fmla="*/ 204977 h 812606"/>
                <a:gd name="connsiteX55" fmla="*/ 8404258 w 12329384"/>
                <a:gd name="connsiteY55" fmla="*/ 492302 h 812606"/>
                <a:gd name="connsiteX56" fmla="*/ 8669869 w 12329384"/>
                <a:gd name="connsiteY56" fmla="*/ 401515 h 812606"/>
                <a:gd name="connsiteX57" fmla="*/ 8715076 w 12329384"/>
                <a:gd name="connsiteY57" fmla="*/ 363604 h 812606"/>
                <a:gd name="connsiteX58" fmla="*/ 8720650 w 12329384"/>
                <a:gd name="connsiteY58" fmla="*/ 356531 h 812606"/>
                <a:gd name="connsiteX59" fmla="*/ 8832573 w 12329384"/>
                <a:gd name="connsiteY59" fmla="*/ 258676 h 812606"/>
                <a:gd name="connsiteX60" fmla="*/ 8873853 w 12329384"/>
                <a:gd name="connsiteY60" fmla="*/ 229399 h 812606"/>
                <a:gd name="connsiteX61" fmla="*/ 9147426 w 12329384"/>
                <a:gd name="connsiteY61" fmla="*/ 151993 h 812606"/>
                <a:gd name="connsiteX62" fmla="*/ 9517853 w 12329384"/>
                <a:gd name="connsiteY62" fmla="*/ 300589 h 812606"/>
                <a:gd name="connsiteX63" fmla="*/ 9566059 w 12329384"/>
                <a:gd name="connsiteY63" fmla="*/ 347928 h 812606"/>
                <a:gd name="connsiteX64" fmla="*/ 9570373 w 12329384"/>
                <a:gd name="connsiteY64" fmla="*/ 339305 h 812606"/>
                <a:gd name="connsiteX65" fmla="*/ 9579908 w 12329384"/>
                <a:gd name="connsiteY65" fmla="*/ 356969 h 812606"/>
                <a:gd name="connsiteX66" fmla="*/ 10019738 w 12329384"/>
                <a:gd name="connsiteY66" fmla="*/ 644295 h 812606"/>
                <a:gd name="connsiteX67" fmla="*/ 10442800 w 12329384"/>
                <a:gd name="connsiteY67" fmla="*/ 383862 h 812606"/>
                <a:gd name="connsiteX68" fmla="*/ 10443052 w 12329384"/>
                <a:gd name="connsiteY68" fmla="*/ 383453 h 812606"/>
                <a:gd name="connsiteX69" fmla="*/ 10444544 w 12329384"/>
                <a:gd name="connsiteY69" fmla="*/ 380359 h 812606"/>
                <a:gd name="connsiteX70" fmla="*/ 10502074 w 12329384"/>
                <a:gd name="connsiteY70" fmla="*/ 271318 h 812606"/>
                <a:gd name="connsiteX71" fmla="*/ 10494383 w 12329384"/>
                <a:gd name="connsiteY71" fmla="*/ 296502 h 812606"/>
                <a:gd name="connsiteX72" fmla="*/ 10500493 w 12329384"/>
                <a:gd name="connsiteY72" fmla="*/ 286990 h 812606"/>
                <a:gd name="connsiteX73" fmla="*/ 10992245 w 12329384"/>
                <a:gd name="connsiteY73" fmla="*/ 0 h 812606"/>
                <a:gd name="connsiteX74" fmla="*/ 11362672 w 12329384"/>
                <a:gd name="connsiteY74" fmla="*/ 148596 h 812606"/>
                <a:gd name="connsiteX75" fmla="*/ 11410878 w 12329384"/>
                <a:gd name="connsiteY75" fmla="*/ 195935 h 812606"/>
                <a:gd name="connsiteX76" fmla="*/ 11424728 w 12329384"/>
                <a:gd name="connsiteY76" fmla="*/ 204976 h 812606"/>
                <a:gd name="connsiteX77" fmla="*/ 11864557 w 12329384"/>
                <a:gd name="connsiteY77" fmla="*/ 492302 h 812606"/>
                <a:gd name="connsiteX78" fmla="*/ 12329384 w 12329384"/>
                <a:gd name="connsiteY78" fmla="*/ 159808 h 812606"/>
                <a:gd name="connsiteX79" fmla="*/ 12329210 w 12329384"/>
                <a:gd name="connsiteY79" fmla="*/ 177225 h 812606"/>
                <a:gd name="connsiteX80" fmla="*/ 11735544 w 12329384"/>
                <a:gd name="connsiteY80" fmla="*/ 660610 h 812606"/>
                <a:gd name="connsiteX81" fmla="*/ 11365117 w 12329384"/>
                <a:gd name="connsiteY81" fmla="*/ 512014 h 812606"/>
                <a:gd name="connsiteX82" fmla="*/ 11316911 w 12329384"/>
                <a:gd name="connsiteY82" fmla="*/ 464675 h 812606"/>
                <a:gd name="connsiteX83" fmla="*/ 11312596 w 12329384"/>
                <a:gd name="connsiteY83" fmla="*/ 473298 h 812606"/>
                <a:gd name="connsiteX84" fmla="*/ 11303061 w 12329384"/>
                <a:gd name="connsiteY84" fmla="*/ 455634 h 812606"/>
                <a:gd name="connsiteX85" fmla="*/ 10863232 w 12329384"/>
                <a:gd name="connsiteY85" fmla="*/ 168308 h 812606"/>
                <a:gd name="connsiteX86" fmla="*/ 10440170 w 12329384"/>
                <a:gd name="connsiteY86" fmla="*/ 428741 h 812606"/>
                <a:gd name="connsiteX87" fmla="*/ 10439918 w 12329384"/>
                <a:gd name="connsiteY87" fmla="*/ 429150 h 812606"/>
                <a:gd name="connsiteX88" fmla="*/ 10438426 w 12329384"/>
                <a:gd name="connsiteY88" fmla="*/ 432244 h 812606"/>
                <a:gd name="connsiteX89" fmla="*/ 10380895 w 12329384"/>
                <a:gd name="connsiteY89" fmla="*/ 541285 h 812606"/>
                <a:gd name="connsiteX90" fmla="*/ 10388586 w 12329384"/>
                <a:gd name="connsiteY90" fmla="*/ 516101 h 812606"/>
                <a:gd name="connsiteX91" fmla="*/ 10382477 w 12329384"/>
                <a:gd name="connsiteY91" fmla="*/ 525613 h 812606"/>
                <a:gd name="connsiteX92" fmla="*/ 9890724 w 12329384"/>
                <a:gd name="connsiteY92" fmla="*/ 812603 h 812606"/>
                <a:gd name="connsiteX93" fmla="*/ 9520297 w 12329384"/>
                <a:gd name="connsiteY93" fmla="*/ 664007 h 812606"/>
                <a:gd name="connsiteX94" fmla="*/ 9472091 w 12329384"/>
                <a:gd name="connsiteY94" fmla="*/ 616668 h 812606"/>
                <a:gd name="connsiteX95" fmla="*/ 9467777 w 12329384"/>
                <a:gd name="connsiteY95" fmla="*/ 625292 h 812606"/>
                <a:gd name="connsiteX96" fmla="*/ 9458242 w 12329384"/>
                <a:gd name="connsiteY96" fmla="*/ 607627 h 812606"/>
                <a:gd name="connsiteX97" fmla="*/ 9018413 w 12329384"/>
                <a:gd name="connsiteY97" fmla="*/ 320302 h 812606"/>
                <a:gd name="connsiteX98" fmla="*/ 8752802 w 12329384"/>
                <a:gd name="connsiteY98" fmla="*/ 411089 h 812606"/>
                <a:gd name="connsiteX99" fmla="*/ 8707595 w 12329384"/>
                <a:gd name="connsiteY99" fmla="*/ 449000 h 812606"/>
                <a:gd name="connsiteX100" fmla="*/ 8702022 w 12329384"/>
                <a:gd name="connsiteY100" fmla="*/ 456073 h 812606"/>
                <a:gd name="connsiteX101" fmla="*/ 8590098 w 12329384"/>
                <a:gd name="connsiteY101" fmla="*/ 553928 h 812606"/>
                <a:gd name="connsiteX102" fmla="*/ 8548818 w 12329384"/>
                <a:gd name="connsiteY102" fmla="*/ 583206 h 812606"/>
                <a:gd name="connsiteX103" fmla="*/ 8275246 w 12329384"/>
                <a:gd name="connsiteY103" fmla="*/ 660611 h 812606"/>
                <a:gd name="connsiteX104" fmla="*/ 7904819 w 12329384"/>
                <a:gd name="connsiteY104" fmla="*/ 512015 h 812606"/>
                <a:gd name="connsiteX105" fmla="*/ 7856612 w 12329384"/>
                <a:gd name="connsiteY105" fmla="*/ 464676 h 812606"/>
                <a:gd name="connsiteX106" fmla="*/ 7852299 w 12329384"/>
                <a:gd name="connsiteY106" fmla="*/ 473299 h 812606"/>
                <a:gd name="connsiteX107" fmla="*/ 7842763 w 12329384"/>
                <a:gd name="connsiteY107" fmla="*/ 455635 h 812606"/>
                <a:gd name="connsiteX108" fmla="*/ 7402933 w 12329384"/>
                <a:gd name="connsiteY108" fmla="*/ 168309 h 812606"/>
                <a:gd name="connsiteX109" fmla="*/ 6979871 w 12329384"/>
                <a:gd name="connsiteY109" fmla="*/ 428742 h 812606"/>
                <a:gd name="connsiteX110" fmla="*/ 6979620 w 12329384"/>
                <a:gd name="connsiteY110" fmla="*/ 429151 h 812606"/>
                <a:gd name="connsiteX111" fmla="*/ 6978128 w 12329384"/>
                <a:gd name="connsiteY111" fmla="*/ 432245 h 812606"/>
                <a:gd name="connsiteX112" fmla="*/ 6920597 w 12329384"/>
                <a:gd name="connsiteY112" fmla="*/ 541286 h 812606"/>
                <a:gd name="connsiteX113" fmla="*/ 6928288 w 12329384"/>
                <a:gd name="connsiteY113" fmla="*/ 516102 h 812606"/>
                <a:gd name="connsiteX114" fmla="*/ 6922178 w 12329384"/>
                <a:gd name="connsiteY114" fmla="*/ 525614 h 812606"/>
                <a:gd name="connsiteX115" fmla="*/ 6430427 w 12329384"/>
                <a:gd name="connsiteY115" fmla="*/ 812604 h 812606"/>
                <a:gd name="connsiteX116" fmla="*/ 6059999 w 12329384"/>
                <a:gd name="connsiteY116" fmla="*/ 664008 h 812606"/>
                <a:gd name="connsiteX117" fmla="*/ 6011793 w 12329384"/>
                <a:gd name="connsiteY117" fmla="*/ 616669 h 812606"/>
                <a:gd name="connsiteX118" fmla="*/ 6007479 w 12329384"/>
                <a:gd name="connsiteY118" fmla="*/ 625293 h 812606"/>
                <a:gd name="connsiteX119" fmla="*/ 5997944 w 12329384"/>
                <a:gd name="connsiteY119" fmla="*/ 607628 h 812606"/>
                <a:gd name="connsiteX120" fmla="*/ 5558114 w 12329384"/>
                <a:gd name="connsiteY120" fmla="*/ 320302 h 812606"/>
                <a:gd name="connsiteX121" fmla="*/ 5292505 w 12329384"/>
                <a:gd name="connsiteY121" fmla="*/ 411089 h 812606"/>
                <a:gd name="connsiteX122" fmla="*/ 5247300 w 12329384"/>
                <a:gd name="connsiteY122" fmla="*/ 448999 h 812606"/>
                <a:gd name="connsiteX123" fmla="*/ 5241724 w 12329384"/>
                <a:gd name="connsiteY123" fmla="*/ 456075 h 812606"/>
                <a:gd name="connsiteX124" fmla="*/ 5207594 w 12329384"/>
                <a:gd name="connsiteY124" fmla="*/ 488913 h 812606"/>
                <a:gd name="connsiteX125" fmla="*/ 5088520 w 12329384"/>
                <a:gd name="connsiteY125" fmla="*/ 583208 h 812606"/>
                <a:gd name="connsiteX126" fmla="*/ 4814948 w 12329384"/>
                <a:gd name="connsiteY126" fmla="*/ 660613 h 812606"/>
                <a:gd name="connsiteX127" fmla="*/ 4444521 w 12329384"/>
                <a:gd name="connsiteY127" fmla="*/ 512017 h 812606"/>
                <a:gd name="connsiteX128" fmla="*/ 4396314 w 12329384"/>
                <a:gd name="connsiteY128" fmla="*/ 464678 h 812606"/>
                <a:gd name="connsiteX129" fmla="*/ 4392001 w 12329384"/>
                <a:gd name="connsiteY129" fmla="*/ 473301 h 812606"/>
                <a:gd name="connsiteX130" fmla="*/ 4382465 w 12329384"/>
                <a:gd name="connsiteY130" fmla="*/ 455637 h 812606"/>
                <a:gd name="connsiteX131" fmla="*/ 3942636 w 12329384"/>
                <a:gd name="connsiteY131" fmla="*/ 168311 h 812606"/>
                <a:gd name="connsiteX132" fmla="*/ 3519574 w 12329384"/>
                <a:gd name="connsiteY132" fmla="*/ 428744 h 812606"/>
                <a:gd name="connsiteX133" fmla="*/ 3477788 w 12329384"/>
                <a:gd name="connsiteY133" fmla="*/ 500852 h 812606"/>
                <a:gd name="connsiteX134" fmla="*/ 3467991 w 12329384"/>
                <a:gd name="connsiteY134" fmla="*/ 516104 h 812606"/>
                <a:gd name="connsiteX135" fmla="*/ 3461880 w 12329384"/>
                <a:gd name="connsiteY135" fmla="*/ 525616 h 812606"/>
                <a:gd name="connsiteX136" fmla="*/ 2970129 w 12329384"/>
                <a:gd name="connsiteY136" fmla="*/ 812606 h 812606"/>
                <a:gd name="connsiteX137" fmla="*/ 2599702 w 12329384"/>
                <a:gd name="connsiteY137" fmla="*/ 664010 h 812606"/>
                <a:gd name="connsiteX138" fmla="*/ 2551495 w 12329384"/>
                <a:gd name="connsiteY138" fmla="*/ 616671 h 812606"/>
                <a:gd name="connsiteX139" fmla="*/ 2547182 w 12329384"/>
                <a:gd name="connsiteY139" fmla="*/ 625295 h 812606"/>
                <a:gd name="connsiteX140" fmla="*/ 2537646 w 12329384"/>
                <a:gd name="connsiteY140" fmla="*/ 607630 h 812606"/>
                <a:gd name="connsiteX141" fmla="*/ 2097817 w 12329384"/>
                <a:gd name="connsiteY141" fmla="*/ 320304 h 812606"/>
                <a:gd name="connsiteX142" fmla="*/ 1832207 w 12329384"/>
                <a:gd name="connsiteY142" fmla="*/ 411091 h 812606"/>
                <a:gd name="connsiteX143" fmla="*/ 1722225 w 12329384"/>
                <a:gd name="connsiteY143" fmla="*/ 515954 h 812606"/>
                <a:gd name="connsiteX144" fmla="*/ 1628223 w 12329384"/>
                <a:gd name="connsiteY144" fmla="*/ 583210 h 812606"/>
                <a:gd name="connsiteX145" fmla="*/ 1354650 w 12329384"/>
                <a:gd name="connsiteY145" fmla="*/ 660615 h 812606"/>
                <a:gd name="connsiteX146" fmla="*/ 984223 w 12329384"/>
                <a:gd name="connsiteY146" fmla="*/ 512019 h 812606"/>
                <a:gd name="connsiteX147" fmla="*/ 936017 w 12329384"/>
                <a:gd name="connsiteY147" fmla="*/ 464680 h 812606"/>
                <a:gd name="connsiteX148" fmla="*/ 931703 w 12329384"/>
                <a:gd name="connsiteY148" fmla="*/ 473303 h 812606"/>
                <a:gd name="connsiteX149" fmla="*/ 922167 w 12329384"/>
                <a:gd name="connsiteY149" fmla="*/ 455639 h 812606"/>
                <a:gd name="connsiteX150" fmla="*/ 482338 w 12329384"/>
                <a:gd name="connsiteY150" fmla="*/ 168313 h 812606"/>
                <a:gd name="connsiteX151" fmla="*/ 59276 w 12329384"/>
                <a:gd name="connsiteY151" fmla="*/ 428746 h 812606"/>
                <a:gd name="connsiteX152" fmla="*/ 59024 w 12329384"/>
                <a:gd name="connsiteY152" fmla="*/ 429155 h 812606"/>
                <a:gd name="connsiteX153" fmla="*/ 30746 w 12329384"/>
                <a:gd name="connsiteY153" fmla="*/ 480219 h 812606"/>
                <a:gd name="connsiteX154" fmla="*/ 1 w 12329384"/>
                <a:gd name="connsiteY154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50732 w 12329382"/>
                <a:gd name="connsiteY21" fmla="*/ 332392 h 812606"/>
                <a:gd name="connsiteX22" fmla="*/ 3581477 w 12329382"/>
                <a:gd name="connsiteY22" fmla="*/ 271321 h 812606"/>
                <a:gd name="connsiteX23" fmla="*/ 3573785 w 12329382"/>
                <a:gd name="connsiteY23" fmla="*/ 296505 h 812606"/>
                <a:gd name="connsiteX24" fmla="*/ 3579895 w 12329382"/>
                <a:gd name="connsiteY24" fmla="*/ 286993 h 812606"/>
                <a:gd name="connsiteX25" fmla="*/ 4071647 w 12329382"/>
                <a:gd name="connsiteY25" fmla="*/ 3 h 812606"/>
                <a:gd name="connsiteX26" fmla="*/ 4442074 w 12329382"/>
                <a:gd name="connsiteY26" fmla="*/ 148599 h 812606"/>
                <a:gd name="connsiteX27" fmla="*/ 4490280 w 12329382"/>
                <a:gd name="connsiteY27" fmla="*/ 195938 h 812606"/>
                <a:gd name="connsiteX28" fmla="*/ 4494594 w 12329382"/>
                <a:gd name="connsiteY28" fmla="*/ 187314 h 812606"/>
                <a:gd name="connsiteX29" fmla="*/ 4504130 w 12329382"/>
                <a:gd name="connsiteY29" fmla="*/ 204979 h 812606"/>
                <a:gd name="connsiteX30" fmla="*/ 4943959 w 12329382"/>
                <a:gd name="connsiteY30" fmla="*/ 492304 h 812606"/>
                <a:gd name="connsiteX31" fmla="*/ 5209569 w 12329382"/>
                <a:gd name="connsiteY31" fmla="*/ 401517 h 812606"/>
                <a:gd name="connsiteX32" fmla="*/ 5254773 w 12329382"/>
                <a:gd name="connsiteY32" fmla="*/ 363608 h 812606"/>
                <a:gd name="connsiteX33" fmla="*/ 5260350 w 12329382"/>
                <a:gd name="connsiteY33" fmla="*/ 356532 h 812606"/>
                <a:gd name="connsiteX34" fmla="*/ 5294479 w 12329382"/>
                <a:gd name="connsiteY34" fmla="*/ 323694 h 812606"/>
                <a:gd name="connsiteX35" fmla="*/ 5372274 w 12329382"/>
                <a:gd name="connsiteY35" fmla="*/ 258677 h 812606"/>
                <a:gd name="connsiteX36" fmla="*/ 5413553 w 12329382"/>
                <a:gd name="connsiteY36" fmla="*/ 229399 h 812606"/>
                <a:gd name="connsiteX37" fmla="*/ 5687126 w 12329382"/>
                <a:gd name="connsiteY37" fmla="*/ 151994 h 812606"/>
                <a:gd name="connsiteX38" fmla="*/ 6057553 w 12329382"/>
                <a:gd name="connsiteY38" fmla="*/ 300590 h 812606"/>
                <a:gd name="connsiteX39" fmla="*/ 6105759 w 12329382"/>
                <a:gd name="connsiteY39" fmla="*/ 347929 h 812606"/>
                <a:gd name="connsiteX40" fmla="*/ 6110073 w 12329382"/>
                <a:gd name="connsiteY40" fmla="*/ 339306 h 812606"/>
                <a:gd name="connsiteX41" fmla="*/ 6119609 w 12329382"/>
                <a:gd name="connsiteY41" fmla="*/ 356970 h 812606"/>
                <a:gd name="connsiteX42" fmla="*/ 6559437 w 12329382"/>
                <a:gd name="connsiteY42" fmla="*/ 644296 h 812606"/>
                <a:gd name="connsiteX43" fmla="*/ 6982500 w 12329382"/>
                <a:gd name="connsiteY43" fmla="*/ 383863 h 812606"/>
                <a:gd name="connsiteX44" fmla="*/ 6982751 w 12329382"/>
                <a:gd name="connsiteY44" fmla="*/ 383454 h 812606"/>
                <a:gd name="connsiteX45" fmla="*/ 6984244 w 12329382"/>
                <a:gd name="connsiteY45" fmla="*/ 380360 h 812606"/>
                <a:gd name="connsiteX46" fmla="*/ 7024284 w 12329382"/>
                <a:gd name="connsiteY46" fmla="*/ 311755 h 812606"/>
                <a:gd name="connsiteX47" fmla="*/ 7041775 w 12329382"/>
                <a:gd name="connsiteY47" fmla="*/ 271319 h 812606"/>
                <a:gd name="connsiteX48" fmla="*/ 7034083 w 12329382"/>
                <a:gd name="connsiteY48" fmla="*/ 296503 h 812606"/>
                <a:gd name="connsiteX49" fmla="*/ 7040193 w 12329382"/>
                <a:gd name="connsiteY49" fmla="*/ 286991 h 812606"/>
                <a:gd name="connsiteX50" fmla="*/ 7531945 w 12329382"/>
                <a:gd name="connsiteY50" fmla="*/ 1 h 812606"/>
                <a:gd name="connsiteX51" fmla="*/ 7902372 w 12329382"/>
                <a:gd name="connsiteY51" fmla="*/ 148597 h 812606"/>
                <a:gd name="connsiteX52" fmla="*/ 7950578 w 12329382"/>
                <a:gd name="connsiteY52" fmla="*/ 195936 h 812606"/>
                <a:gd name="connsiteX53" fmla="*/ 7954892 w 12329382"/>
                <a:gd name="connsiteY53" fmla="*/ 187312 h 812606"/>
                <a:gd name="connsiteX54" fmla="*/ 7964428 w 12329382"/>
                <a:gd name="connsiteY54" fmla="*/ 204977 h 812606"/>
                <a:gd name="connsiteX55" fmla="*/ 8404256 w 12329382"/>
                <a:gd name="connsiteY55" fmla="*/ 492302 h 812606"/>
                <a:gd name="connsiteX56" fmla="*/ 8669867 w 12329382"/>
                <a:gd name="connsiteY56" fmla="*/ 401515 h 812606"/>
                <a:gd name="connsiteX57" fmla="*/ 8715074 w 12329382"/>
                <a:gd name="connsiteY57" fmla="*/ 363604 h 812606"/>
                <a:gd name="connsiteX58" fmla="*/ 8720648 w 12329382"/>
                <a:gd name="connsiteY58" fmla="*/ 356531 h 812606"/>
                <a:gd name="connsiteX59" fmla="*/ 8832571 w 12329382"/>
                <a:gd name="connsiteY59" fmla="*/ 258676 h 812606"/>
                <a:gd name="connsiteX60" fmla="*/ 8873851 w 12329382"/>
                <a:gd name="connsiteY60" fmla="*/ 229399 h 812606"/>
                <a:gd name="connsiteX61" fmla="*/ 9147424 w 12329382"/>
                <a:gd name="connsiteY61" fmla="*/ 151993 h 812606"/>
                <a:gd name="connsiteX62" fmla="*/ 9517851 w 12329382"/>
                <a:gd name="connsiteY62" fmla="*/ 300589 h 812606"/>
                <a:gd name="connsiteX63" fmla="*/ 9566057 w 12329382"/>
                <a:gd name="connsiteY63" fmla="*/ 347928 h 812606"/>
                <a:gd name="connsiteX64" fmla="*/ 9570371 w 12329382"/>
                <a:gd name="connsiteY64" fmla="*/ 339305 h 812606"/>
                <a:gd name="connsiteX65" fmla="*/ 9579906 w 12329382"/>
                <a:gd name="connsiteY65" fmla="*/ 356969 h 812606"/>
                <a:gd name="connsiteX66" fmla="*/ 10019736 w 12329382"/>
                <a:gd name="connsiteY66" fmla="*/ 644295 h 812606"/>
                <a:gd name="connsiteX67" fmla="*/ 10442798 w 12329382"/>
                <a:gd name="connsiteY67" fmla="*/ 383862 h 812606"/>
                <a:gd name="connsiteX68" fmla="*/ 10443050 w 12329382"/>
                <a:gd name="connsiteY68" fmla="*/ 383453 h 812606"/>
                <a:gd name="connsiteX69" fmla="*/ 10444542 w 12329382"/>
                <a:gd name="connsiteY69" fmla="*/ 380359 h 812606"/>
                <a:gd name="connsiteX70" fmla="*/ 10502072 w 12329382"/>
                <a:gd name="connsiteY70" fmla="*/ 271318 h 812606"/>
                <a:gd name="connsiteX71" fmla="*/ 10494381 w 12329382"/>
                <a:gd name="connsiteY71" fmla="*/ 296502 h 812606"/>
                <a:gd name="connsiteX72" fmla="*/ 10500491 w 12329382"/>
                <a:gd name="connsiteY72" fmla="*/ 286990 h 812606"/>
                <a:gd name="connsiteX73" fmla="*/ 10992243 w 12329382"/>
                <a:gd name="connsiteY73" fmla="*/ 0 h 812606"/>
                <a:gd name="connsiteX74" fmla="*/ 11362670 w 12329382"/>
                <a:gd name="connsiteY74" fmla="*/ 148596 h 812606"/>
                <a:gd name="connsiteX75" fmla="*/ 11410876 w 12329382"/>
                <a:gd name="connsiteY75" fmla="*/ 195935 h 812606"/>
                <a:gd name="connsiteX76" fmla="*/ 11424726 w 12329382"/>
                <a:gd name="connsiteY76" fmla="*/ 204976 h 812606"/>
                <a:gd name="connsiteX77" fmla="*/ 11864555 w 12329382"/>
                <a:gd name="connsiteY77" fmla="*/ 492302 h 812606"/>
                <a:gd name="connsiteX78" fmla="*/ 12329382 w 12329382"/>
                <a:gd name="connsiteY78" fmla="*/ 159808 h 812606"/>
                <a:gd name="connsiteX79" fmla="*/ 12329208 w 12329382"/>
                <a:gd name="connsiteY79" fmla="*/ 177225 h 812606"/>
                <a:gd name="connsiteX80" fmla="*/ 11735542 w 12329382"/>
                <a:gd name="connsiteY80" fmla="*/ 660610 h 812606"/>
                <a:gd name="connsiteX81" fmla="*/ 11365115 w 12329382"/>
                <a:gd name="connsiteY81" fmla="*/ 512014 h 812606"/>
                <a:gd name="connsiteX82" fmla="*/ 11316909 w 12329382"/>
                <a:gd name="connsiteY82" fmla="*/ 464675 h 812606"/>
                <a:gd name="connsiteX83" fmla="*/ 11312594 w 12329382"/>
                <a:gd name="connsiteY83" fmla="*/ 473298 h 812606"/>
                <a:gd name="connsiteX84" fmla="*/ 11303059 w 12329382"/>
                <a:gd name="connsiteY84" fmla="*/ 455634 h 812606"/>
                <a:gd name="connsiteX85" fmla="*/ 10863230 w 12329382"/>
                <a:gd name="connsiteY85" fmla="*/ 168308 h 812606"/>
                <a:gd name="connsiteX86" fmla="*/ 10440168 w 12329382"/>
                <a:gd name="connsiteY86" fmla="*/ 428741 h 812606"/>
                <a:gd name="connsiteX87" fmla="*/ 10439916 w 12329382"/>
                <a:gd name="connsiteY87" fmla="*/ 429150 h 812606"/>
                <a:gd name="connsiteX88" fmla="*/ 10438424 w 12329382"/>
                <a:gd name="connsiteY88" fmla="*/ 432244 h 812606"/>
                <a:gd name="connsiteX89" fmla="*/ 10380893 w 12329382"/>
                <a:gd name="connsiteY89" fmla="*/ 541285 h 812606"/>
                <a:gd name="connsiteX90" fmla="*/ 10388584 w 12329382"/>
                <a:gd name="connsiteY90" fmla="*/ 516101 h 812606"/>
                <a:gd name="connsiteX91" fmla="*/ 10382475 w 12329382"/>
                <a:gd name="connsiteY91" fmla="*/ 525613 h 812606"/>
                <a:gd name="connsiteX92" fmla="*/ 9890722 w 12329382"/>
                <a:gd name="connsiteY92" fmla="*/ 812603 h 812606"/>
                <a:gd name="connsiteX93" fmla="*/ 9520295 w 12329382"/>
                <a:gd name="connsiteY93" fmla="*/ 664007 h 812606"/>
                <a:gd name="connsiteX94" fmla="*/ 9472089 w 12329382"/>
                <a:gd name="connsiteY94" fmla="*/ 616668 h 812606"/>
                <a:gd name="connsiteX95" fmla="*/ 9467775 w 12329382"/>
                <a:gd name="connsiteY95" fmla="*/ 625292 h 812606"/>
                <a:gd name="connsiteX96" fmla="*/ 9458240 w 12329382"/>
                <a:gd name="connsiteY96" fmla="*/ 607627 h 812606"/>
                <a:gd name="connsiteX97" fmla="*/ 9018411 w 12329382"/>
                <a:gd name="connsiteY97" fmla="*/ 320302 h 812606"/>
                <a:gd name="connsiteX98" fmla="*/ 8752800 w 12329382"/>
                <a:gd name="connsiteY98" fmla="*/ 411089 h 812606"/>
                <a:gd name="connsiteX99" fmla="*/ 8707593 w 12329382"/>
                <a:gd name="connsiteY99" fmla="*/ 449000 h 812606"/>
                <a:gd name="connsiteX100" fmla="*/ 8702020 w 12329382"/>
                <a:gd name="connsiteY100" fmla="*/ 456073 h 812606"/>
                <a:gd name="connsiteX101" fmla="*/ 8590096 w 12329382"/>
                <a:gd name="connsiteY101" fmla="*/ 553928 h 812606"/>
                <a:gd name="connsiteX102" fmla="*/ 8548816 w 12329382"/>
                <a:gd name="connsiteY102" fmla="*/ 583206 h 812606"/>
                <a:gd name="connsiteX103" fmla="*/ 8275244 w 12329382"/>
                <a:gd name="connsiteY103" fmla="*/ 660611 h 812606"/>
                <a:gd name="connsiteX104" fmla="*/ 7904817 w 12329382"/>
                <a:gd name="connsiteY104" fmla="*/ 512015 h 812606"/>
                <a:gd name="connsiteX105" fmla="*/ 7856610 w 12329382"/>
                <a:gd name="connsiteY105" fmla="*/ 464676 h 812606"/>
                <a:gd name="connsiteX106" fmla="*/ 7852297 w 12329382"/>
                <a:gd name="connsiteY106" fmla="*/ 473299 h 812606"/>
                <a:gd name="connsiteX107" fmla="*/ 7842761 w 12329382"/>
                <a:gd name="connsiteY107" fmla="*/ 455635 h 812606"/>
                <a:gd name="connsiteX108" fmla="*/ 7402931 w 12329382"/>
                <a:gd name="connsiteY108" fmla="*/ 168309 h 812606"/>
                <a:gd name="connsiteX109" fmla="*/ 6979869 w 12329382"/>
                <a:gd name="connsiteY109" fmla="*/ 428742 h 812606"/>
                <a:gd name="connsiteX110" fmla="*/ 6979618 w 12329382"/>
                <a:gd name="connsiteY110" fmla="*/ 429151 h 812606"/>
                <a:gd name="connsiteX111" fmla="*/ 6978126 w 12329382"/>
                <a:gd name="connsiteY111" fmla="*/ 432245 h 812606"/>
                <a:gd name="connsiteX112" fmla="*/ 6920595 w 12329382"/>
                <a:gd name="connsiteY112" fmla="*/ 541286 h 812606"/>
                <a:gd name="connsiteX113" fmla="*/ 6928286 w 12329382"/>
                <a:gd name="connsiteY113" fmla="*/ 516102 h 812606"/>
                <a:gd name="connsiteX114" fmla="*/ 6922176 w 12329382"/>
                <a:gd name="connsiteY114" fmla="*/ 525614 h 812606"/>
                <a:gd name="connsiteX115" fmla="*/ 6430425 w 12329382"/>
                <a:gd name="connsiteY115" fmla="*/ 812604 h 812606"/>
                <a:gd name="connsiteX116" fmla="*/ 6059997 w 12329382"/>
                <a:gd name="connsiteY116" fmla="*/ 664008 h 812606"/>
                <a:gd name="connsiteX117" fmla="*/ 6011791 w 12329382"/>
                <a:gd name="connsiteY117" fmla="*/ 616669 h 812606"/>
                <a:gd name="connsiteX118" fmla="*/ 6007477 w 12329382"/>
                <a:gd name="connsiteY118" fmla="*/ 625293 h 812606"/>
                <a:gd name="connsiteX119" fmla="*/ 5997942 w 12329382"/>
                <a:gd name="connsiteY119" fmla="*/ 607628 h 812606"/>
                <a:gd name="connsiteX120" fmla="*/ 5558112 w 12329382"/>
                <a:gd name="connsiteY120" fmla="*/ 320302 h 812606"/>
                <a:gd name="connsiteX121" fmla="*/ 5292503 w 12329382"/>
                <a:gd name="connsiteY121" fmla="*/ 411089 h 812606"/>
                <a:gd name="connsiteX122" fmla="*/ 5247298 w 12329382"/>
                <a:gd name="connsiteY122" fmla="*/ 448999 h 812606"/>
                <a:gd name="connsiteX123" fmla="*/ 5207592 w 12329382"/>
                <a:gd name="connsiteY123" fmla="*/ 488913 h 812606"/>
                <a:gd name="connsiteX124" fmla="*/ 5088518 w 12329382"/>
                <a:gd name="connsiteY124" fmla="*/ 583208 h 812606"/>
                <a:gd name="connsiteX125" fmla="*/ 4814946 w 12329382"/>
                <a:gd name="connsiteY125" fmla="*/ 660613 h 812606"/>
                <a:gd name="connsiteX126" fmla="*/ 4444519 w 12329382"/>
                <a:gd name="connsiteY126" fmla="*/ 512017 h 812606"/>
                <a:gd name="connsiteX127" fmla="*/ 4396312 w 12329382"/>
                <a:gd name="connsiteY127" fmla="*/ 464678 h 812606"/>
                <a:gd name="connsiteX128" fmla="*/ 4391999 w 12329382"/>
                <a:gd name="connsiteY128" fmla="*/ 473301 h 812606"/>
                <a:gd name="connsiteX129" fmla="*/ 4382463 w 12329382"/>
                <a:gd name="connsiteY129" fmla="*/ 455637 h 812606"/>
                <a:gd name="connsiteX130" fmla="*/ 3942634 w 12329382"/>
                <a:gd name="connsiteY130" fmla="*/ 168311 h 812606"/>
                <a:gd name="connsiteX131" fmla="*/ 3519572 w 12329382"/>
                <a:gd name="connsiteY131" fmla="*/ 428744 h 812606"/>
                <a:gd name="connsiteX132" fmla="*/ 3477786 w 12329382"/>
                <a:gd name="connsiteY132" fmla="*/ 500852 h 812606"/>
                <a:gd name="connsiteX133" fmla="*/ 3467989 w 12329382"/>
                <a:gd name="connsiteY133" fmla="*/ 516104 h 812606"/>
                <a:gd name="connsiteX134" fmla="*/ 3461878 w 12329382"/>
                <a:gd name="connsiteY134" fmla="*/ 525616 h 812606"/>
                <a:gd name="connsiteX135" fmla="*/ 2970127 w 12329382"/>
                <a:gd name="connsiteY135" fmla="*/ 812606 h 812606"/>
                <a:gd name="connsiteX136" fmla="*/ 2599700 w 12329382"/>
                <a:gd name="connsiteY136" fmla="*/ 664010 h 812606"/>
                <a:gd name="connsiteX137" fmla="*/ 2551493 w 12329382"/>
                <a:gd name="connsiteY137" fmla="*/ 616671 h 812606"/>
                <a:gd name="connsiteX138" fmla="*/ 2547180 w 12329382"/>
                <a:gd name="connsiteY138" fmla="*/ 625295 h 812606"/>
                <a:gd name="connsiteX139" fmla="*/ 2537644 w 12329382"/>
                <a:gd name="connsiteY139" fmla="*/ 607630 h 812606"/>
                <a:gd name="connsiteX140" fmla="*/ 2097815 w 12329382"/>
                <a:gd name="connsiteY140" fmla="*/ 320304 h 812606"/>
                <a:gd name="connsiteX141" fmla="*/ 1832205 w 12329382"/>
                <a:gd name="connsiteY141" fmla="*/ 411091 h 812606"/>
                <a:gd name="connsiteX142" fmla="*/ 1722223 w 12329382"/>
                <a:gd name="connsiteY142" fmla="*/ 515954 h 812606"/>
                <a:gd name="connsiteX143" fmla="*/ 1628221 w 12329382"/>
                <a:gd name="connsiteY143" fmla="*/ 583210 h 812606"/>
                <a:gd name="connsiteX144" fmla="*/ 1354648 w 12329382"/>
                <a:gd name="connsiteY144" fmla="*/ 660615 h 812606"/>
                <a:gd name="connsiteX145" fmla="*/ 984221 w 12329382"/>
                <a:gd name="connsiteY145" fmla="*/ 512019 h 812606"/>
                <a:gd name="connsiteX146" fmla="*/ 936015 w 12329382"/>
                <a:gd name="connsiteY146" fmla="*/ 464680 h 812606"/>
                <a:gd name="connsiteX147" fmla="*/ 931701 w 12329382"/>
                <a:gd name="connsiteY147" fmla="*/ 473303 h 812606"/>
                <a:gd name="connsiteX148" fmla="*/ 922165 w 12329382"/>
                <a:gd name="connsiteY148" fmla="*/ 455639 h 812606"/>
                <a:gd name="connsiteX149" fmla="*/ 482336 w 12329382"/>
                <a:gd name="connsiteY149" fmla="*/ 168313 h 812606"/>
                <a:gd name="connsiteX150" fmla="*/ 59274 w 12329382"/>
                <a:gd name="connsiteY150" fmla="*/ 428746 h 812606"/>
                <a:gd name="connsiteX151" fmla="*/ 59022 w 12329382"/>
                <a:gd name="connsiteY151" fmla="*/ 429155 h 812606"/>
                <a:gd name="connsiteX152" fmla="*/ 30744 w 12329382"/>
                <a:gd name="connsiteY152" fmla="*/ 480219 h 812606"/>
                <a:gd name="connsiteX153" fmla="*/ -1 w 12329382"/>
                <a:gd name="connsiteY153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50734 w 12329384"/>
                <a:gd name="connsiteY21" fmla="*/ 332392 h 812606"/>
                <a:gd name="connsiteX22" fmla="*/ 3581479 w 12329384"/>
                <a:gd name="connsiteY22" fmla="*/ 271321 h 812606"/>
                <a:gd name="connsiteX23" fmla="*/ 3573787 w 12329384"/>
                <a:gd name="connsiteY23" fmla="*/ 296505 h 812606"/>
                <a:gd name="connsiteX24" fmla="*/ 3579897 w 12329384"/>
                <a:gd name="connsiteY24" fmla="*/ 286993 h 812606"/>
                <a:gd name="connsiteX25" fmla="*/ 4071649 w 12329384"/>
                <a:gd name="connsiteY25" fmla="*/ 3 h 812606"/>
                <a:gd name="connsiteX26" fmla="*/ 4442076 w 12329384"/>
                <a:gd name="connsiteY26" fmla="*/ 148599 h 812606"/>
                <a:gd name="connsiteX27" fmla="*/ 4490282 w 12329384"/>
                <a:gd name="connsiteY27" fmla="*/ 195938 h 812606"/>
                <a:gd name="connsiteX28" fmla="*/ 4494596 w 12329384"/>
                <a:gd name="connsiteY28" fmla="*/ 187314 h 812606"/>
                <a:gd name="connsiteX29" fmla="*/ 4504132 w 12329384"/>
                <a:gd name="connsiteY29" fmla="*/ 204979 h 812606"/>
                <a:gd name="connsiteX30" fmla="*/ 4943961 w 12329384"/>
                <a:gd name="connsiteY30" fmla="*/ 492304 h 812606"/>
                <a:gd name="connsiteX31" fmla="*/ 5209571 w 12329384"/>
                <a:gd name="connsiteY31" fmla="*/ 401517 h 812606"/>
                <a:gd name="connsiteX32" fmla="*/ 5254775 w 12329384"/>
                <a:gd name="connsiteY32" fmla="*/ 363608 h 812606"/>
                <a:gd name="connsiteX33" fmla="*/ 5294481 w 12329384"/>
                <a:gd name="connsiteY33" fmla="*/ 323694 h 812606"/>
                <a:gd name="connsiteX34" fmla="*/ 5372276 w 12329384"/>
                <a:gd name="connsiteY34" fmla="*/ 258677 h 812606"/>
                <a:gd name="connsiteX35" fmla="*/ 5413555 w 12329384"/>
                <a:gd name="connsiteY35" fmla="*/ 229399 h 812606"/>
                <a:gd name="connsiteX36" fmla="*/ 5687128 w 12329384"/>
                <a:gd name="connsiteY36" fmla="*/ 151994 h 812606"/>
                <a:gd name="connsiteX37" fmla="*/ 6057555 w 12329384"/>
                <a:gd name="connsiteY37" fmla="*/ 300590 h 812606"/>
                <a:gd name="connsiteX38" fmla="*/ 6105761 w 12329384"/>
                <a:gd name="connsiteY38" fmla="*/ 347929 h 812606"/>
                <a:gd name="connsiteX39" fmla="*/ 6110075 w 12329384"/>
                <a:gd name="connsiteY39" fmla="*/ 339306 h 812606"/>
                <a:gd name="connsiteX40" fmla="*/ 6119611 w 12329384"/>
                <a:gd name="connsiteY40" fmla="*/ 356970 h 812606"/>
                <a:gd name="connsiteX41" fmla="*/ 6559439 w 12329384"/>
                <a:gd name="connsiteY41" fmla="*/ 644296 h 812606"/>
                <a:gd name="connsiteX42" fmla="*/ 6982502 w 12329384"/>
                <a:gd name="connsiteY42" fmla="*/ 383863 h 812606"/>
                <a:gd name="connsiteX43" fmla="*/ 6982753 w 12329384"/>
                <a:gd name="connsiteY43" fmla="*/ 383454 h 812606"/>
                <a:gd name="connsiteX44" fmla="*/ 6984246 w 12329384"/>
                <a:gd name="connsiteY44" fmla="*/ 380360 h 812606"/>
                <a:gd name="connsiteX45" fmla="*/ 7024286 w 12329384"/>
                <a:gd name="connsiteY45" fmla="*/ 311755 h 812606"/>
                <a:gd name="connsiteX46" fmla="*/ 7041777 w 12329384"/>
                <a:gd name="connsiteY46" fmla="*/ 271319 h 812606"/>
                <a:gd name="connsiteX47" fmla="*/ 7034085 w 12329384"/>
                <a:gd name="connsiteY47" fmla="*/ 296503 h 812606"/>
                <a:gd name="connsiteX48" fmla="*/ 7040195 w 12329384"/>
                <a:gd name="connsiteY48" fmla="*/ 286991 h 812606"/>
                <a:gd name="connsiteX49" fmla="*/ 7531947 w 12329384"/>
                <a:gd name="connsiteY49" fmla="*/ 1 h 812606"/>
                <a:gd name="connsiteX50" fmla="*/ 7902374 w 12329384"/>
                <a:gd name="connsiteY50" fmla="*/ 148597 h 812606"/>
                <a:gd name="connsiteX51" fmla="*/ 7950580 w 12329384"/>
                <a:gd name="connsiteY51" fmla="*/ 195936 h 812606"/>
                <a:gd name="connsiteX52" fmla="*/ 7954894 w 12329384"/>
                <a:gd name="connsiteY52" fmla="*/ 187312 h 812606"/>
                <a:gd name="connsiteX53" fmla="*/ 7964430 w 12329384"/>
                <a:gd name="connsiteY53" fmla="*/ 204977 h 812606"/>
                <a:gd name="connsiteX54" fmla="*/ 8404258 w 12329384"/>
                <a:gd name="connsiteY54" fmla="*/ 492302 h 812606"/>
                <a:gd name="connsiteX55" fmla="*/ 8669869 w 12329384"/>
                <a:gd name="connsiteY55" fmla="*/ 401515 h 812606"/>
                <a:gd name="connsiteX56" fmla="*/ 8715076 w 12329384"/>
                <a:gd name="connsiteY56" fmla="*/ 363604 h 812606"/>
                <a:gd name="connsiteX57" fmla="*/ 8720650 w 12329384"/>
                <a:gd name="connsiteY57" fmla="*/ 356531 h 812606"/>
                <a:gd name="connsiteX58" fmla="*/ 8832573 w 12329384"/>
                <a:gd name="connsiteY58" fmla="*/ 258676 h 812606"/>
                <a:gd name="connsiteX59" fmla="*/ 8873853 w 12329384"/>
                <a:gd name="connsiteY59" fmla="*/ 229399 h 812606"/>
                <a:gd name="connsiteX60" fmla="*/ 9147426 w 12329384"/>
                <a:gd name="connsiteY60" fmla="*/ 151993 h 812606"/>
                <a:gd name="connsiteX61" fmla="*/ 9517853 w 12329384"/>
                <a:gd name="connsiteY61" fmla="*/ 300589 h 812606"/>
                <a:gd name="connsiteX62" fmla="*/ 9566059 w 12329384"/>
                <a:gd name="connsiteY62" fmla="*/ 347928 h 812606"/>
                <a:gd name="connsiteX63" fmla="*/ 9570373 w 12329384"/>
                <a:gd name="connsiteY63" fmla="*/ 339305 h 812606"/>
                <a:gd name="connsiteX64" fmla="*/ 9579908 w 12329384"/>
                <a:gd name="connsiteY64" fmla="*/ 356969 h 812606"/>
                <a:gd name="connsiteX65" fmla="*/ 10019738 w 12329384"/>
                <a:gd name="connsiteY65" fmla="*/ 644295 h 812606"/>
                <a:gd name="connsiteX66" fmla="*/ 10442800 w 12329384"/>
                <a:gd name="connsiteY66" fmla="*/ 383862 h 812606"/>
                <a:gd name="connsiteX67" fmla="*/ 10443052 w 12329384"/>
                <a:gd name="connsiteY67" fmla="*/ 383453 h 812606"/>
                <a:gd name="connsiteX68" fmla="*/ 10444544 w 12329384"/>
                <a:gd name="connsiteY68" fmla="*/ 380359 h 812606"/>
                <a:gd name="connsiteX69" fmla="*/ 10502074 w 12329384"/>
                <a:gd name="connsiteY69" fmla="*/ 271318 h 812606"/>
                <a:gd name="connsiteX70" fmla="*/ 10494383 w 12329384"/>
                <a:gd name="connsiteY70" fmla="*/ 296502 h 812606"/>
                <a:gd name="connsiteX71" fmla="*/ 10500493 w 12329384"/>
                <a:gd name="connsiteY71" fmla="*/ 286990 h 812606"/>
                <a:gd name="connsiteX72" fmla="*/ 10992245 w 12329384"/>
                <a:gd name="connsiteY72" fmla="*/ 0 h 812606"/>
                <a:gd name="connsiteX73" fmla="*/ 11362672 w 12329384"/>
                <a:gd name="connsiteY73" fmla="*/ 148596 h 812606"/>
                <a:gd name="connsiteX74" fmla="*/ 11410878 w 12329384"/>
                <a:gd name="connsiteY74" fmla="*/ 195935 h 812606"/>
                <a:gd name="connsiteX75" fmla="*/ 11424728 w 12329384"/>
                <a:gd name="connsiteY75" fmla="*/ 204976 h 812606"/>
                <a:gd name="connsiteX76" fmla="*/ 11864557 w 12329384"/>
                <a:gd name="connsiteY76" fmla="*/ 492302 h 812606"/>
                <a:gd name="connsiteX77" fmla="*/ 12329384 w 12329384"/>
                <a:gd name="connsiteY77" fmla="*/ 159808 h 812606"/>
                <a:gd name="connsiteX78" fmla="*/ 12329210 w 12329384"/>
                <a:gd name="connsiteY78" fmla="*/ 177225 h 812606"/>
                <a:gd name="connsiteX79" fmla="*/ 11735544 w 12329384"/>
                <a:gd name="connsiteY79" fmla="*/ 660610 h 812606"/>
                <a:gd name="connsiteX80" fmla="*/ 11365117 w 12329384"/>
                <a:gd name="connsiteY80" fmla="*/ 512014 h 812606"/>
                <a:gd name="connsiteX81" fmla="*/ 11316911 w 12329384"/>
                <a:gd name="connsiteY81" fmla="*/ 464675 h 812606"/>
                <a:gd name="connsiteX82" fmla="*/ 11312596 w 12329384"/>
                <a:gd name="connsiteY82" fmla="*/ 473298 h 812606"/>
                <a:gd name="connsiteX83" fmla="*/ 11303061 w 12329384"/>
                <a:gd name="connsiteY83" fmla="*/ 455634 h 812606"/>
                <a:gd name="connsiteX84" fmla="*/ 10863232 w 12329384"/>
                <a:gd name="connsiteY84" fmla="*/ 168308 h 812606"/>
                <a:gd name="connsiteX85" fmla="*/ 10440170 w 12329384"/>
                <a:gd name="connsiteY85" fmla="*/ 428741 h 812606"/>
                <a:gd name="connsiteX86" fmla="*/ 10439918 w 12329384"/>
                <a:gd name="connsiteY86" fmla="*/ 429150 h 812606"/>
                <a:gd name="connsiteX87" fmla="*/ 10438426 w 12329384"/>
                <a:gd name="connsiteY87" fmla="*/ 432244 h 812606"/>
                <a:gd name="connsiteX88" fmla="*/ 10380895 w 12329384"/>
                <a:gd name="connsiteY88" fmla="*/ 541285 h 812606"/>
                <a:gd name="connsiteX89" fmla="*/ 10388586 w 12329384"/>
                <a:gd name="connsiteY89" fmla="*/ 516101 h 812606"/>
                <a:gd name="connsiteX90" fmla="*/ 10382477 w 12329384"/>
                <a:gd name="connsiteY90" fmla="*/ 525613 h 812606"/>
                <a:gd name="connsiteX91" fmla="*/ 9890724 w 12329384"/>
                <a:gd name="connsiteY91" fmla="*/ 812603 h 812606"/>
                <a:gd name="connsiteX92" fmla="*/ 9520297 w 12329384"/>
                <a:gd name="connsiteY92" fmla="*/ 664007 h 812606"/>
                <a:gd name="connsiteX93" fmla="*/ 9472091 w 12329384"/>
                <a:gd name="connsiteY93" fmla="*/ 616668 h 812606"/>
                <a:gd name="connsiteX94" fmla="*/ 9467777 w 12329384"/>
                <a:gd name="connsiteY94" fmla="*/ 625292 h 812606"/>
                <a:gd name="connsiteX95" fmla="*/ 9458242 w 12329384"/>
                <a:gd name="connsiteY95" fmla="*/ 607627 h 812606"/>
                <a:gd name="connsiteX96" fmla="*/ 9018413 w 12329384"/>
                <a:gd name="connsiteY96" fmla="*/ 320302 h 812606"/>
                <a:gd name="connsiteX97" fmla="*/ 8752802 w 12329384"/>
                <a:gd name="connsiteY97" fmla="*/ 411089 h 812606"/>
                <a:gd name="connsiteX98" fmla="*/ 8707595 w 12329384"/>
                <a:gd name="connsiteY98" fmla="*/ 449000 h 812606"/>
                <a:gd name="connsiteX99" fmla="*/ 8702022 w 12329384"/>
                <a:gd name="connsiteY99" fmla="*/ 456073 h 812606"/>
                <a:gd name="connsiteX100" fmla="*/ 8590098 w 12329384"/>
                <a:gd name="connsiteY100" fmla="*/ 553928 h 812606"/>
                <a:gd name="connsiteX101" fmla="*/ 8548818 w 12329384"/>
                <a:gd name="connsiteY101" fmla="*/ 583206 h 812606"/>
                <a:gd name="connsiteX102" fmla="*/ 8275246 w 12329384"/>
                <a:gd name="connsiteY102" fmla="*/ 660611 h 812606"/>
                <a:gd name="connsiteX103" fmla="*/ 7904819 w 12329384"/>
                <a:gd name="connsiteY103" fmla="*/ 512015 h 812606"/>
                <a:gd name="connsiteX104" fmla="*/ 7856612 w 12329384"/>
                <a:gd name="connsiteY104" fmla="*/ 464676 h 812606"/>
                <a:gd name="connsiteX105" fmla="*/ 7852299 w 12329384"/>
                <a:gd name="connsiteY105" fmla="*/ 473299 h 812606"/>
                <a:gd name="connsiteX106" fmla="*/ 7842763 w 12329384"/>
                <a:gd name="connsiteY106" fmla="*/ 455635 h 812606"/>
                <a:gd name="connsiteX107" fmla="*/ 7402933 w 12329384"/>
                <a:gd name="connsiteY107" fmla="*/ 168309 h 812606"/>
                <a:gd name="connsiteX108" fmla="*/ 6979871 w 12329384"/>
                <a:gd name="connsiteY108" fmla="*/ 428742 h 812606"/>
                <a:gd name="connsiteX109" fmla="*/ 6979620 w 12329384"/>
                <a:gd name="connsiteY109" fmla="*/ 429151 h 812606"/>
                <a:gd name="connsiteX110" fmla="*/ 6978128 w 12329384"/>
                <a:gd name="connsiteY110" fmla="*/ 432245 h 812606"/>
                <a:gd name="connsiteX111" fmla="*/ 6920597 w 12329384"/>
                <a:gd name="connsiteY111" fmla="*/ 541286 h 812606"/>
                <a:gd name="connsiteX112" fmla="*/ 6928288 w 12329384"/>
                <a:gd name="connsiteY112" fmla="*/ 516102 h 812606"/>
                <a:gd name="connsiteX113" fmla="*/ 6922178 w 12329384"/>
                <a:gd name="connsiteY113" fmla="*/ 525614 h 812606"/>
                <a:gd name="connsiteX114" fmla="*/ 6430427 w 12329384"/>
                <a:gd name="connsiteY114" fmla="*/ 812604 h 812606"/>
                <a:gd name="connsiteX115" fmla="*/ 6059999 w 12329384"/>
                <a:gd name="connsiteY115" fmla="*/ 664008 h 812606"/>
                <a:gd name="connsiteX116" fmla="*/ 6011793 w 12329384"/>
                <a:gd name="connsiteY116" fmla="*/ 616669 h 812606"/>
                <a:gd name="connsiteX117" fmla="*/ 6007479 w 12329384"/>
                <a:gd name="connsiteY117" fmla="*/ 625293 h 812606"/>
                <a:gd name="connsiteX118" fmla="*/ 5997944 w 12329384"/>
                <a:gd name="connsiteY118" fmla="*/ 607628 h 812606"/>
                <a:gd name="connsiteX119" fmla="*/ 5558114 w 12329384"/>
                <a:gd name="connsiteY119" fmla="*/ 320302 h 812606"/>
                <a:gd name="connsiteX120" fmla="*/ 5292505 w 12329384"/>
                <a:gd name="connsiteY120" fmla="*/ 411089 h 812606"/>
                <a:gd name="connsiteX121" fmla="*/ 5247300 w 12329384"/>
                <a:gd name="connsiteY121" fmla="*/ 448999 h 812606"/>
                <a:gd name="connsiteX122" fmla="*/ 5207594 w 12329384"/>
                <a:gd name="connsiteY122" fmla="*/ 488913 h 812606"/>
                <a:gd name="connsiteX123" fmla="*/ 5088520 w 12329384"/>
                <a:gd name="connsiteY123" fmla="*/ 583208 h 812606"/>
                <a:gd name="connsiteX124" fmla="*/ 4814948 w 12329384"/>
                <a:gd name="connsiteY124" fmla="*/ 660613 h 812606"/>
                <a:gd name="connsiteX125" fmla="*/ 4444521 w 12329384"/>
                <a:gd name="connsiteY125" fmla="*/ 512017 h 812606"/>
                <a:gd name="connsiteX126" fmla="*/ 4396314 w 12329384"/>
                <a:gd name="connsiteY126" fmla="*/ 464678 h 812606"/>
                <a:gd name="connsiteX127" fmla="*/ 4392001 w 12329384"/>
                <a:gd name="connsiteY127" fmla="*/ 473301 h 812606"/>
                <a:gd name="connsiteX128" fmla="*/ 4382465 w 12329384"/>
                <a:gd name="connsiteY128" fmla="*/ 455637 h 812606"/>
                <a:gd name="connsiteX129" fmla="*/ 3942636 w 12329384"/>
                <a:gd name="connsiteY129" fmla="*/ 168311 h 812606"/>
                <a:gd name="connsiteX130" fmla="*/ 3519574 w 12329384"/>
                <a:gd name="connsiteY130" fmla="*/ 428744 h 812606"/>
                <a:gd name="connsiteX131" fmla="*/ 3477788 w 12329384"/>
                <a:gd name="connsiteY131" fmla="*/ 500852 h 812606"/>
                <a:gd name="connsiteX132" fmla="*/ 3467991 w 12329384"/>
                <a:gd name="connsiteY132" fmla="*/ 516104 h 812606"/>
                <a:gd name="connsiteX133" fmla="*/ 3461880 w 12329384"/>
                <a:gd name="connsiteY133" fmla="*/ 525616 h 812606"/>
                <a:gd name="connsiteX134" fmla="*/ 2970129 w 12329384"/>
                <a:gd name="connsiteY134" fmla="*/ 812606 h 812606"/>
                <a:gd name="connsiteX135" fmla="*/ 2599702 w 12329384"/>
                <a:gd name="connsiteY135" fmla="*/ 664010 h 812606"/>
                <a:gd name="connsiteX136" fmla="*/ 2551495 w 12329384"/>
                <a:gd name="connsiteY136" fmla="*/ 616671 h 812606"/>
                <a:gd name="connsiteX137" fmla="*/ 2547182 w 12329384"/>
                <a:gd name="connsiteY137" fmla="*/ 625295 h 812606"/>
                <a:gd name="connsiteX138" fmla="*/ 2537646 w 12329384"/>
                <a:gd name="connsiteY138" fmla="*/ 607630 h 812606"/>
                <a:gd name="connsiteX139" fmla="*/ 2097817 w 12329384"/>
                <a:gd name="connsiteY139" fmla="*/ 320304 h 812606"/>
                <a:gd name="connsiteX140" fmla="*/ 1832207 w 12329384"/>
                <a:gd name="connsiteY140" fmla="*/ 411091 h 812606"/>
                <a:gd name="connsiteX141" fmla="*/ 1722225 w 12329384"/>
                <a:gd name="connsiteY141" fmla="*/ 515954 h 812606"/>
                <a:gd name="connsiteX142" fmla="*/ 1628223 w 12329384"/>
                <a:gd name="connsiteY142" fmla="*/ 583210 h 812606"/>
                <a:gd name="connsiteX143" fmla="*/ 1354650 w 12329384"/>
                <a:gd name="connsiteY143" fmla="*/ 660615 h 812606"/>
                <a:gd name="connsiteX144" fmla="*/ 984223 w 12329384"/>
                <a:gd name="connsiteY144" fmla="*/ 512019 h 812606"/>
                <a:gd name="connsiteX145" fmla="*/ 936017 w 12329384"/>
                <a:gd name="connsiteY145" fmla="*/ 464680 h 812606"/>
                <a:gd name="connsiteX146" fmla="*/ 931703 w 12329384"/>
                <a:gd name="connsiteY146" fmla="*/ 473303 h 812606"/>
                <a:gd name="connsiteX147" fmla="*/ 922167 w 12329384"/>
                <a:gd name="connsiteY147" fmla="*/ 455639 h 812606"/>
                <a:gd name="connsiteX148" fmla="*/ 482338 w 12329384"/>
                <a:gd name="connsiteY148" fmla="*/ 168313 h 812606"/>
                <a:gd name="connsiteX149" fmla="*/ 59276 w 12329384"/>
                <a:gd name="connsiteY149" fmla="*/ 428746 h 812606"/>
                <a:gd name="connsiteX150" fmla="*/ 59024 w 12329384"/>
                <a:gd name="connsiteY150" fmla="*/ 429155 h 812606"/>
                <a:gd name="connsiteX151" fmla="*/ 30746 w 12329384"/>
                <a:gd name="connsiteY151" fmla="*/ 480219 h 812606"/>
                <a:gd name="connsiteX152" fmla="*/ 1 w 12329384"/>
                <a:gd name="connsiteY152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50732 w 12329382"/>
                <a:gd name="connsiteY21" fmla="*/ 332392 h 812606"/>
                <a:gd name="connsiteX22" fmla="*/ 3581477 w 12329382"/>
                <a:gd name="connsiteY22" fmla="*/ 271321 h 812606"/>
                <a:gd name="connsiteX23" fmla="*/ 3573785 w 12329382"/>
                <a:gd name="connsiteY23" fmla="*/ 296505 h 812606"/>
                <a:gd name="connsiteX24" fmla="*/ 3579895 w 12329382"/>
                <a:gd name="connsiteY24" fmla="*/ 286993 h 812606"/>
                <a:gd name="connsiteX25" fmla="*/ 4071647 w 12329382"/>
                <a:gd name="connsiteY25" fmla="*/ 3 h 812606"/>
                <a:gd name="connsiteX26" fmla="*/ 4442074 w 12329382"/>
                <a:gd name="connsiteY26" fmla="*/ 148599 h 812606"/>
                <a:gd name="connsiteX27" fmla="*/ 4490280 w 12329382"/>
                <a:gd name="connsiteY27" fmla="*/ 195938 h 812606"/>
                <a:gd name="connsiteX28" fmla="*/ 4494594 w 12329382"/>
                <a:gd name="connsiteY28" fmla="*/ 187314 h 812606"/>
                <a:gd name="connsiteX29" fmla="*/ 4504130 w 12329382"/>
                <a:gd name="connsiteY29" fmla="*/ 204979 h 812606"/>
                <a:gd name="connsiteX30" fmla="*/ 4943959 w 12329382"/>
                <a:gd name="connsiteY30" fmla="*/ 492304 h 812606"/>
                <a:gd name="connsiteX31" fmla="*/ 5209569 w 12329382"/>
                <a:gd name="connsiteY31" fmla="*/ 401517 h 812606"/>
                <a:gd name="connsiteX32" fmla="*/ 5254773 w 12329382"/>
                <a:gd name="connsiteY32" fmla="*/ 363608 h 812606"/>
                <a:gd name="connsiteX33" fmla="*/ 5372274 w 12329382"/>
                <a:gd name="connsiteY33" fmla="*/ 258677 h 812606"/>
                <a:gd name="connsiteX34" fmla="*/ 5413553 w 12329382"/>
                <a:gd name="connsiteY34" fmla="*/ 229399 h 812606"/>
                <a:gd name="connsiteX35" fmla="*/ 5687126 w 12329382"/>
                <a:gd name="connsiteY35" fmla="*/ 151994 h 812606"/>
                <a:gd name="connsiteX36" fmla="*/ 6057553 w 12329382"/>
                <a:gd name="connsiteY36" fmla="*/ 300590 h 812606"/>
                <a:gd name="connsiteX37" fmla="*/ 6105759 w 12329382"/>
                <a:gd name="connsiteY37" fmla="*/ 347929 h 812606"/>
                <a:gd name="connsiteX38" fmla="*/ 6110073 w 12329382"/>
                <a:gd name="connsiteY38" fmla="*/ 339306 h 812606"/>
                <a:gd name="connsiteX39" fmla="*/ 6119609 w 12329382"/>
                <a:gd name="connsiteY39" fmla="*/ 356970 h 812606"/>
                <a:gd name="connsiteX40" fmla="*/ 6559437 w 12329382"/>
                <a:gd name="connsiteY40" fmla="*/ 644296 h 812606"/>
                <a:gd name="connsiteX41" fmla="*/ 6982500 w 12329382"/>
                <a:gd name="connsiteY41" fmla="*/ 383863 h 812606"/>
                <a:gd name="connsiteX42" fmla="*/ 6982751 w 12329382"/>
                <a:gd name="connsiteY42" fmla="*/ 383454 h 812606"/>
                <a:gd name="connsiteX43" fmla="*/ 6984244 w 12329382"/>
                <a:gd name="connsiteY43" fmla="*/ 380360 h 812606"/>
                <a:gd name="connsiteX44" fmla="*/ 7024284 w 12329382"/>
                <a:gd name="connsiteY44" fmla="*/ 311755 h 812606"/>
                <a:gd name="connsiteX45" fmla="*/ 7041775 w 12329382"/>
                <a:gd name="connsiteY45" fmla="*/ 271319 h 812606"/>
                <a:gd name="connsiteX46" fmla="*/ 7034083 w 12329382"/>
                <a:gd name="connsiteY46" fmla="*/ 296503 h 812606"/>
                <a:gd name="connsiteX47" fmla="*/ 7040193 w 12329382"/>
                <a:gd name="connsiteY47" fmla="*/ 286991 h 812606"/>
                <a:gd name="connsiteX48" fmla="*/ 7531945 w 12329382"/>
                <a:gd name="connsiteY48" fmla="*/ 1 h 812606"/>
                <a:gd name="connsiteX49" fmla="*/ 7902372 w 12329382"/>
                <a:gd name="connsiteY49" fmla="*/ 148597 h 812606"/>
                <a:gd name="connsiteX50" fmla="*/ 7950578 w 12329382"/>
                <a:gd name="connsiteY50" fmla="*/ 195936 h 812606"/>
                <a:gd name="connsiteX51" fmla="*/ 7954892 w 12329382"/>
                <a:gd name="connsiteY51" fmla="*/ 187312 h 812606"/>
                <a:gd name="connsiteX52" fmla="*/ 7964428 w 12329382"/>
                <a:gd name="connsiteY52" fmla="*/ 204977 h 812606"/>
                <a:gd name="connsiteX53" fmla="*/ 8404256 w 12329382"/>
                <a:gd name="connsiteY53" fmla="*/ 492302 h 812606"/>
                <a:gd name="connsiteX54" fmla="*/ 8669867 w 12329382"/>
                <a:gd name="connsiteY54" fmla="*/ 401515 h 812606"/>
                <a:gd name="connsiteX55" fmla="*/ 8715074 w 12329382"/>
                <a:gd name="connsiteY55" fmla="*/ 363604 h 812606"/>
                <a:gd name="connsiteX56" fmla="*/ 8720648 w 12329382"/>
                <a:gd name="connsiteY56" fmla="*/ 356531 h 812606"/>
                <a:gd name="connsiteX57" fmla="*/ 8832571 w 12329382"/>
                <a:gd name="connsiteY57" fmla="*/ 258676 h 812606"/>
                <a:gd name="connsiteX58" fmla="*/ 8873851 w 12329382"/>
                <a:gd name="connsiteY58" fmla="*/ 229399 h 812606"/>
                <a:gd name="connsiteX59" fmla="*/ 9147424 w 12329382"/>
                <a:gd name="connsiteY59" fmla="*/ 151993 h 812606"/>
                <a:gd name="connsiteX60" fmla="*/ 9517851 w 12329382"/>
                <a:gd name="connsiteY60" fmla="*/ 300589 h 812606"/>
                <a:gd name="connsiteX61" fmla="*/ 9566057 w 12329382"/>
                <a:gd name="connsiteY61" fmla="*/ 347928 h 812606"/>
                <a:gd name="connsiteX62" fmla="*/ 9570371 w 12329382"/>
                <a:gd name="connsiteY62" fmla="*/ 339305 h 812606"/>
                <a:gd name="connsiteX63" fmla="*/ 9579906 w 12329382"/>
                <a:gd name="connsiteY63" fmla="*/ 356969 h 812606"/>
                <a:gd name="connsiteX64" fmla="*/ 10019736 w 12329382"/>
                <a:gd name="connsiteY64" fmla="*/ 644295 h 812606"/>
                <a:gd name="connsiteX65" fmla="*/ 10442798 w 12329382"/>
                <a:gd name="connsiteY65" fmla="*/ 383862 h 812606"/>
                <a:gd name="connsiteX66" fmla="*/ 10443050 w 12329382"/>
                <a:gd name="connsiteY66" fmla="*/ 383453 h 812606"/>
                <a:gd name="connsiteX67" fmla="*/ 10444542 w 12329382"/>
                <a:gd name="connsiteY67" fmla="*/ 380359 h 812606"/>
                <a:gd name="connsiteX68" fmla="*/ 10502072 w 12329382"/>
                <a:gd name="connsiteY68" fmla="*/ 271318 h 812606"/>
                <a:gd name="connsiteX69" fmla="*/ 10494381 w 12329382"/>
                <a:gd name="connsiteY69" fmla="*/ 296502 h 812606"/>
                <a:gd name="connsiteX70" fmla="*/ 10500491 w 12329382"/>
                <a:gd name="connsiteY70" fmla="*/ 286990 h 812606"/>
                <a:gd name="connsiteX71" fmla="*/ 10992243 w 12329382"/>
                <a:gd name="connsiteY71" fmla="*/ 0 h 812606"/>
                <a:gd name="connsiteX72" fmla="*/ 11362670 w 12329382"/>
                <a:gd name="connsiteY72" fmla="*/ 148596 h 812606"/>
                <a:gd name="connsiteX73" fmla="*/ 11410876 w 12329382"/>
                <a:gd name="connsiteY73" fmla="*/ 195935 h 812606"/>
                <a:gd name="connsiteX74" fmla="*/ 11424726 w 12329382"/>
                <a:gd name="connsiteY74" fmla="*/ 204976 h 812606"/>
                <a:gd name="connsiteX75" fmla="*/ 11864555 w 12329382"/>
                <a:gd name="connsiteY75" fmla="*/ 492302 h 812606"/>
                <a:gd name="connsiteX76" fmla="*/ 12329382 w 12329382"/>
                <a:gd name="connsiteY76" fmla="*/ 159808 h 812606"/>
                <a:gd name="connsiteX77" fmla="*/ 12329208 w 12329382"/>
                <a:gd name="connsiteY77" fmla="*/ 177225 h 812606"/>
                <a:gd name="connsiteX78" fmla="*/ 11735542 w 12329382"/>
                <a:gd name="connsiteY78" fmla="*/ 660610 h 812606"/>
                <a:gd name="connsiteX79" fmla="*/ 11365115 w 12329382"/>
                <a:gd name="connsiteY79" fmla="*/ 512014 h 812606"/>
                <a:gd name="connsiteX80" fmla="*/ 11316909 w 12329382"/>
                <a:gd name="connsiteY80" fmla="*/ 464675 h 812606"/>
                <a:gd name="connsiteX81" fmla="*/ 11312594 w 12329382"/>
                <a:gd name="connsiteY81" fmla="*/ 473298 h 812606"/>
                <a:gd name="connsiteX82" fmla="*/ 11303059 w 12329382"/>
                <a:gd name="connsiteY82" fmla="*/ 455634 h 812606"/>
                <a:gd name="connsiteX83" fmla="*/ 10863230 w 12329382"/>
                <a:gd name="connsiteY83" fmla="*/ 168308 h 812606"/>
                <a:gd name="connsiteX84" fmla="*/ 10440168 w 12329382"/>
                <a:gd name="connsiteY84" fmla="*/ 428741 h 812606"/>
                <a:gd name="connsiteX85" fmla="*/ 10439916 w 12329382"/>
                <a:gd name="connsiteY85" fmla="*/ 429150 h 812606"/>
                <a:gd name="connsiteX86" fmla="*/ 10438424 w 12329382"/>
                <a:gd name="connsiteY86" fmla="*/ 432244 h 812606"/>
                <a:gd name="connsiteX87" fmla="*/ 10380893 w 12329382"/>
                <a:gd name="connsiteY87" fmla="*/ 541285 h 812606"/>
                <a:gd name="connsiteX88" fmla="*/ 10388584 w 12329382"/>
                <a:gd name="connsiteY88" fmla="*/ 516101 h 812606"/>
                <a:gd name="connsiteX89" fmla="*/ 10382475 w 12329382"/>
                <a:gd name="connsiteY89" fmla="*/ 525613 h 812606"/>
                <a:gd name="connsiteX90" fmla="*/ 9890722 w 12329382"/>
                <a:gd name="connsiteY90" fmla="*/ 812603 h 812606"/>
                <a:gd name="connsiteX91" fmla="*/ 9520295 w 12329382"/>
                <a:gd name="connsiteY91" fmla="*/ 664007 h 812606"/>
                <a:gd name="connsiteX92" fmla="*/ 9472089 w 12329382"/>
                <a:gd name="connsiteY92" fmla="*/ 616668 h 812606"/>
                <a:gd name="connsiteX93" fmla="*/ 9467775 w 12329382"/>
                <a:gd name="connsiteY93" fmla="*/ 625292 h 812606"/>
                <a:gd name="connsiteX94" fmla="*/ 9458240 w 12329382"/>
                <a:gd name="connsiteY94" fmla="*/ 607627 h 812606"/>
                <a:gd name="connsiteX95" fmla="*/ 9018411 w 12329382"/>
                <a:gd name="connsiteY95" fmla="*/ 320302 h 812606"/>
                <a:gd name="connsiteX96" fmla="*/ 8752800 w 12329382"/>
                <a:gd name="connsiteY96" fmla="*/ 411089 h 812606"/>
                <a:gd name="connsiteX97" fmla="*/ 8707593 w 12329382"/>
                <a:gd name="connsiteY97" fmla="*/ 449000 h 812606"/>
                <a:gd name="connsiteX98" fmla="*/ 8702020 w 12329382"/>
                <a:gd name="connsiteY98" fmla="*/ 456073 h 812606"/>
                <a:gd name="connsiteX99" fmla="*/ 8590096 w 12329382"/>
                <a:gd name="connsiteY99" fmla="*/ 553928 h 812606"/>
                <a:gd name="connsiteX100" fmla="*/ 8548816 w 12329382"/>
                <a:gd name="connsiteY100" fmla="*/ 583206 h 812606"/>
                <a:gd name="connsiteX101" fmla="*/ 8275244 w 12329382"/>
                <a:gd name="connsiteY101" fmla="*/ 660611 h 812606"/>
                <a:gd name="connsiteX102" fmla="*/ 7904817 w 12329382"/>
                <a:gd name="connsiteY102" fmla="*/ 512015 h 812606"/>
                <a:gd name="connsiteX103" fmla="*/ 7856610 w 12329382"/>
                <a:gd name="connsiteY103" fmla="*/ 464676 h 812606"/>
                <a:gd name="connsiteX104" fmla="*/ 7852297 w 12329382"/>
                <a:gd name="connsiteY104" fmla="*/ 473299 h 812606"/>
                <a:gd name="connsiteX105" fmla="*/ 7842761 w 12329382"/>
                <a:gd name="connsiteY105" fmla="*/ 455635 h 812606"/>
                <a:gd name="connsiteX106" fmla="*/ 7402931 w 12329382"/>
                <a:gd name="connsiteY106" fmla="*/ 168309 h 812606"/>
                <a:gd name="connsiteX107" fmla="*/ 6979869 w 12329382"/>
                <a:gd name="connsiteY107" fmla="*/ 428742 h 812606"/>
                <a:gd name="connsiteX108" fmla="*/ 6979618 w 12329382"/>
                <a:gd name="connsiteY108" fmla="*/ 429151 h 812606"/>
                <a:gd name="connsiteX109" fmla="*/ 6978126 w 12329382"/>
                <a:gd name="connsiteY109" fmla="*/ 432245 h 812606"/>
                <a:gd name="connsiteX110" fmla="*/ 6920595 w 12329382"/>
                <a:gd name="connsiteY110" fmla="*/ 541286 h 812606"/>
                <a:gd name="connsiteX111" fmla="*/ 6928286 w 12329382"/>
                <a:gd name="connsiteY111" fmla="*/ 516102 h 812606"/>
                <a:gd name="connsiteX112" fmla="*/ 6922176 w 12329382"/>
                <a:gd name="connsiteY112" fmla="*/ 525614 h 812606"/>
                <a:gd name="connsiteX113" fmla="*/ 6430425 w 12329382"/>
                <a:gd name="connsiteY113" fmla="*/ 812604 h 812606"/>
                <a:gd name="connsiteX114" fmla="*/ 6059997 w 12329382"/>
                <a:gd name="connsiteY114" fmla="*/ 664008 h 812606"/>
                <a:gd name="connsiteX115" fmla="*/ 6011791 w 12329382"/>
                <a:gd name="connsiteY115" fmla="*/ 616669 h 812606"/>
                <a:gd name="connsiteX116" fmla="*/ 6007477 w 12329382"/>
                <a:gd name="connsiteY116" fmla="*/ 625293 h 812606"/>
                <a:gd name="connsiteX117" fmla="*/ 5997942 w 12329382"/>
                <a:gd name="connsiteY117" fmla="*/ 607628 h 812606"/>
                <a:gd name="connsiteX118" fmla="*/ 5558112 w 12329382"/>
                <a:gd name="connsiteY118" fmla="*/ 320302 h 812606"/>
                <a:gd name="connsiteX119" fmla="*/ 5292503 w 12329382"/>
                <a:gd name="connsiteY119" fmla="*/ 411089 h 812606"/>
                <a:gd name="connsiteX120" fmla="*/ 5247298 w 12329382"/>
                <a:gd name="connsiteY120" fmla="*/ 448999 h 812606"/>
                <a:gd name="connsiteX121" fmla="*/ 5207592 w 12329382"/>
                <a:gd name="connsiteY121" fmla="*/ 488913 h 812606"/>
                <a:gd name="connsiteX122" fmla="*/ 5088518 w 12329382"/>
                <a:gd name="connsiteY122" fmla="*/ 583208 h 812606"/>
                <a:gd name="connsiteX123" fmla="*/ 4814946 w 12329382"/>
                <a:gd name="connsiteY123" fmla="*/ 660613 h 812606"/>
                <a:gd name="connsiteX124" fmla="*/ 4444519 w 12329382"/>
                <a:gd name="connsiteY124" fmla="*/ 512017 h 812606"/>
                <a:gd name="connsiteX125" fmla="*/ 4396312 w 12329382"/>
                <a:gd name="connsiteY125" fmla="*/ 464678 h 812606"/>
                <a:gd name="connsiteX126" fmla="*/ 4391999 w 12329382"/>
                <a:gd name="connsiteY126" fmla="*/ 473301 h 812606"/>
                <a:gd name="connsiteX127" fmla="*/ 4382463 w 12329382"/>
                <a:gd name="connsiteY127" fmla="*/ 455637 h 812606"/>
                <a:gd name="connsiteX128" fmla="*/ 3942634 w 12329382"/>
                <a:gd name="connsiteY128" fmla="*/ 168311 h 812606"/>
                <a:gd name="connsiteX129" fmla="*/ 3519572 w 12329382"/>
                <a:gd name="connsiteY129" fmla="*/ 428744 h 812606"/>
                <a:gd name="connsiteX130" fmla="*/ 3477786 w 12329382"/>
                <a:gd name="connsiteY130" fmla="*/ 500852 h 812606"/>
                <a:gd name="connsiteX131" fmla="*/ 3467989 w 12329382"/>
                <a:gd name="connsiteY131" fmla="*/ 516104 h 812606"/>
                <a:gd name="connsiteX132" fmla="*/ 3461878 w 12329382"/>
                <a:gd name="connsiteY132" fmla="*/ 525616 h 812606"/>
                <a:gd name="connsiteX133" fmla="*/ 2970127 w 12329382"/>
                <a:gd name="connsiteY133" fmla="*/ 812606 h 812606"/>
                <a:gd name="connsiteX134" fmla="*/ 2599700 w 12329382"/>
                <a:gd name="connsiteY134" fmla="*/ 664010 h 812606"/>
                <a:gd name="connsiteX135" fmla="*/ 2551493 w 12329382"/>
                <a:gd name="connsiteY135" fmla="*/ 616671 h 812606"/>
                <a:gd name="connsiteX136" fmla="*/ 2547180 w 12329382"/>
                <a:gd name="connsiteY136" fmla="*/ 625295 h 812606"/>
                <a:gd name="connsiteX137" fmla="*/ 2537644 w 12329382"/>
                <a:gd name="connsiteY137" fmla="*/ 607630 h 812606"/>
                <a:gd name="connsiteX138" fmla="*/ 2097815 w 12329382"/>
                <a:gd name="connsiteY138" fmla="*/ 320304 h 812606"/>
                <a:gd name="connsiteX139" fmla="*/ 1832205 w 12329382"/>
                <a:gd name="connsiteY139" fmla="*/ 411091 h 812606"/>
                <a:gd name="connsiteX140" fmla="*/ 1722223 w 12329382"/>
                <a:gd name="connsiteY140" fmla="*/ 515954 h 812606"/>
                <a:gd name="connsiteX141" fmla="*/ 1628221 w 12329382"/>
                <a:gd name="connsiteY141" fmla="*/ 583210 h 812606"/>
                <a:gd name="connsiteX142" fmla="*/ 1354648 w 12329382"/>
                <a:gd name="connsiteY142" fmla="*/ 660615 h 812606"/>
                <a:gd name="connsiteX143" fmla="*/ 984221 w 12329382"/>
                <a:gd name="connsiteY143" fmla="*/ 512019 h 812606"/>
                <a:gd name="connsiteX144" fmla="*/ 936015 w 12329382"/>
                <a:gd name="connsiteY144" fmla="*/ 464680 h 812606"/>
                <a:gd name="connsiteX145" fmla="*/ 931701 w 12329382"/>
                <a:gd name="connsiteY145" fmla="*/ 473303 h 812606"/>
                <a:gd name="connsiteX146" fmla="*/ 922165 w 12329382"/>
                <a:gd name="connsiteY146" fmla="*/ 455639 h 812606"/>
                <a:gd name="connsiteX147" fmla="*/ 482336 w 12329382"/>
                <a:gd name="connsiteY147" fmla="*/ 168313 h 812606"/>
                <a:gd name="connsiteX148" fmla="*/ 59274 w 12329382"/>
                <a:gd name="connsiteY148" fmla="*/ 428746 h 812606"/>
                <a:gd name="connsiteX149" fmla="*/ 59022 w 12329382"/>
                <a:gd name="connsiteY149" fmla="*/ 429155 h 812606"/>
                <a:gd name="connsiteX150" fmla="*/ 30744 w 12329382"/>
                <a:gd name="connsiteY150" fmla="*/ 480219 h 812606"/>
                <a:gd name="connsiteX151" fmla="*/ -1 w 12329382"/>
                <a:gd name="connsiteY151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50734 w 12329384"/>
                <a:gd name="connsiteY21" fmla="*/ 332392 h 812606"/>
                <a:gd name="connsiteX22" fmla="*/ 3581479 w 12329384"/>
                <a:gd name="connsiteY22" fmla="*/ 271321 h 812606"/>
                <a:gd name="connsiteX23" fmla="*/ 3573787 w 12329384"/>
                <a:gd name="connsiteY23" fmla="*/ 296505 h 812606"/>
                <a:gd name="connsiteX24" fmla="*/ 3579897 w 12329384"/>
                <a:gd name="connsiteY24" fmla="*/ 286993 h 812606"/>
                <a:gd name="connsiteX25" fmla="*/ 4071649 w 12329384"/>
                <a:gd name="connsiteY25" fmla="*/ 3 h 812606"/>
                <a:gd name="connsiteX26" fmla="*/ 4442076 w 12329384"/>
                <a:gd name="connsiteY26" fmla="*/ 148599 h 812606"/>
                <a:gd name="connsiteX27" fmla="*/ 4490282 w 12329384"/>
                <a:gd name="connsiteY27" fmla="*/ 195938 h 812606"/>
                <a:gd name="connsiteX28" fmla="*/ 4494596 w 12329384"/>
                <a:gd name="connsiteY28" fmla="*/ 187314 h 812606"/>
                <a:gd name="connsiteX29" fmla="*/ 4504132 w 12329384"/>
                <a:gd name="connsiteY29" fmla="*/ 204979 h 812606"/>
                <a:gd name="connsiteX30" fmla="*/ 4943961 w 12329384"/>
                <a:gd name="connsiteY30" fmla="*/ 492304 h 812606"/>
                <a:gd name="connsiteX31" fmla="*/ 5209571 w 12329384"/>
                <a:gd name="connsiteY31" fmla="*/ 401517 h 812606"/>
                <a:gd name="connsiteX32" fmla="*/ 5254775 w 12329384"/>
                <a:gd name="connsiteY32" fmla="*/ 363608 h 812606"/>
                <a:gd name="connsiteX33" fmla="*/ 5372276 w 12329384"/>
                <a:gd name="connsiteY33" fmla="*/ 258677 h 812606"/>
                <a:gd name="connsiteX34" fmla="*/ 5413555 w 12329384"/>
                <a:gd name="connsiteY34" fmla="*/ 229399 h 812606"/>
                <a:gd name="connsiteX35" fmla="*/ 5687128 w 12329384"/>
                <a:gd name="connsiteY35" fmla="*/ 151994 h 812606"/>
                <a:gd name="connsiteX36" fmla="*/ 6057555 w 12329384"/>
                <a:gd name="connsiteY36" fmla="*/ 300590 h 812606"/>
                <a:gd name="connsiteX37" fmla="*/ 6105761 w 12329384"/>
                <a:gd name="connsiteY37" fmla="*/ 347929 h 812606"/>
                <a:gd name="connsiteX38" fmla="*/ 6110075 w 12329384"/>
                <a:gd name="connsiteY38" fmla="*/ 339306 h 812606"/>
                <a:gd name="connsiteX39" fmla="*/ 6119611 w 12329384"/>
                <a:gd name="connsiteY39" fmla="*/ 356970 h 812606"/>
                <a:gd name="connsiteX40" fmla="*/ 6559439 w 12329384"/>
                <a:gd name="connsiteY40" fmla="*/ 644296 h 812606"/>
                <a:gd name="connsiteX41" fmla="*/ 6982502 w 12329384"/>
                <a:gd name="connsiteY41" fmla="*/ 383863 h 812606"/>
                <a:gd name="connsiteX42" fmla="*/ 6982753 w 12329384"/>
                <a:gd name="connsiteY42" fmla="*/ 383454 h 812606"/>
                <a:gd name="connsiteX43" fmla="*/ 6984246 w 12329384"/>
                <a:gd name="connsiteY43" fmla="*/ 380360 h 812606"/>
                <a:gd name="connsiteX44" fmla="*/ 7024286 w 12329384"/>
                <a:gd name="connsiteY44" fmla="*/ 311755 h 812606"/>
                <a:gd name="connsiteX45" fmla="*/ 7041777 w 12329384"/>
                <a:gd name="connsiteY45" fmla="*/ 271319 h 812606"/>
                <a:gd name="connsiteX46" fmla="*/ 7034085 w 12329384"/>
                <a:gd name="connsiteY46" fmla="*/ 296503 h 812606"/>
                <a:gd name="connsiteX47" fmla="*/ 7040195 w 12329384"/>
                <a:gd name="connsiteY47" fmla="*/ 286991 h 812606"/>
                <a:gd name="connsiteX48" fmla="*/ 7531947 w 12329384"/>
                <a:gd name="connsiteY48" fmla="*/ 1 h 812606"/>
                <a:gd name="connsiteX49" fmla="*/ 7902374 w 12329384"/>
                <a:gd name="connsiteY49" fmla="*/ 148597 h 812606"/>
                <a:gd name="connsiteX50" fmla="*/ 7950580 w 12329384"/>
                <a:gd name="connsiteY50" fmla="*/ 195936 h 812606"/>
                <a:gd name="connsiteX51" fmla="*/ 7954894 w 12329384"/>
                <a:gd name="connsiteY51" fmla="*/ 187312 h 812606"/>
                <a:gd name="connsiteX52" fmla="*/ 7964430 w 12329384"/>
                <a:gd name="connsiteY52" fmla="*/ 204977 h 812606"/>
                <a:gd name="connsiteX53" fmla="*/ 8404258 w 12329384"/>
                <a:gd name="connsiteY53" fmla="*/ 492302 h 812606"/>
                <a:gd name="connsiteX54" fmla="*/ 8669869 w 12329384"/>
                <a:gd name="connsiteY54" fmla="*/ 401515 h 812606"/>
                <a:gd name="connsiteX55" fmla="*/ 8715076 w 12329384"/>
                <a:gd name="connsiteY55" fmla="*/ 363604 h 812606"/>
                <a:gd name="connsiteX56" fmla="*/ 8720650 w 12329384"/>
                <a:gd name="connsiteY56" fmla="*/ 356531 h 812606"/>
                <a:gd name="connsiteX57" fmla="*/ 8832573 w 12329384"/>
                <a:gd name="connsiteY57" fmla="*/ 258676 h 812606"/>
                <a:gd name="connsiteX58" fmla="*/ 8873853 w 12329384"/>
                <a:gd name="connsiteY58" fmla="*/ 229399 h 812606"/>
                <a:gd name="connsiteX59" fmla="*/ 9147426 w 12329384"/>
                <a:gd name="connsiteY59" fmla="*/ 151993 h 812606"/>
                <a:gd name="connsiteX60" fmla="*/ 9517853 w 12329384"/>
                <a:gd name="connsiteY60" fmla="*/ 300589 h 812606"/>
                <a:gd name="connsiteX61" fmla="*/ 9566059 w 12329384"/>
                <a:gd name="connsiteY61" fmla="*/ 347928 h 812606"/>
                <a:gd name="connsiteX62" fmla="*/ 9570373 w 12329384"/>
                <a:gd name="connsiteY62" fmla="*/ 339305 h 812606"/>
                <a:gd name="connsiteX63" fmla="*/ 9579908 w 12329384"/>
                <a:gd name="connsiteY63" fmla="*/ 356969 h 812606"/>
                <a:gd name="connsiteX64" fmla="*/ 10019738 w 12329384"/>
                <a:gd name="connsiteY64" fmla="*/ 644295 h 812606"/>
                <a:gd name="connsiteX65" fmla="*/ 10442800 w 12329384"/>
                <a:gd name="connsiteY65" fmla="*/ 383862 h 812606"/>
                <a:gd name="connsiteX66" fmla="*/ 10443052 w 12329384"/>
                <a:gd name="connsiteY66" fmla="*/ 383453 h 812606"/>
                <a:gd name="connsiteX67" fmla="*/ 10444544 w 12329384"/>
                <a:gd name="connsiteY67" fmla="*/ 380359 h 812606"/>
                <a:gd name="connsiteX68" fmla="*/ 10502074 w 12329384"/>
                <a:gd name="connsiteY68" fmla="*/ 271318 h 812606"/>
                <a:gd name="connsiteX69" fmla="*/ 10494383 w 12329384"/>
                <a:gd name="connsiteY69" fmla="*/ 296502 h 812606"/>
                <a:gd name="connsiteX70" fmla="*/ 10500493 w 12329384"/>
                <a:gd name="connsiteY70" fmla="*/ 286990 h 812606"/>
                <a:gd name="connsiteX71" fmla="*/ 10992245 w 12329384"/>
                <a:gd name="connsiteY71" fmla="*/ 0 h 812606"/>
                <a:gd name="connsiteX72" fmla="*/ 11362672 w 12329384"/>
                <a:gd name="connsiteY72" fmla="*/ 148596 h 812606"/>
                <a:gd name="connsiteX73" fmla="*/ 11410878 w 12329384"/>
                <a:gd name="connsiteY73" fmla="*/ 195935 h 812606"/>
                <a:gd name="connsiteX74" fmla="*/ 11424728 w 12329384"/>
                <a:gd name="connsiteY74" fmla="*/ 204976 h 812606"/>
                <a:gd name="connsiteX75" fmla="*/ 11864557 w 12329384"/>
                <a:gd name="connsiteY75" fmla="*/ 492302 h 812606"/>
                <a:gd name="connsiteX76" fmla="*/ 12329384 w 12329384"/>
                <a:gd name="connsiteY76" fmla="*/ 159808 h 812606"/>
                <a:gd name="connsiteX77" fmla="*/ 12329210 w 12329384"/>
                <a:gd name="connsiteY77" fmla="*/ 177225 h 812606"/>
                <a:gd name="connsiteX78" fmla="*/ 11735544 w 12329384"/>
                <a:gd name="connsiteY78" fmla="*/ 660610 h 812606"/>
                <a:gd name="connsiteX79" fmla="*/ 11365117 w 12329384"/>
                <a:gd name="connsiteY79" fmla="*/ 512014 h 812606"/>
                <a:gd name="connsiteX80" fmla="*/ 11316911 w 12329384"/>
                <a:gd name="connsiteY80" fmla="*/ 464675 h 812606"/>
                <a:gd name="connsiteX81" fmla="*/ 11312596 w 12329384"/>
                <a:gd name="connsiteY81" fmla="*/ 473298 h 812606"/>
                <a:gd name="connsiteX82" fmla="*/ 11303061 w 12329384"/>
                <a:gd name="connsiteY82" fmla="*/ 455634 h 812606"/>
                <a:gd name="connsiteX83" fmla="*/ 10863232 w 12329384"/>
                <a:gd name="connsiteY83" fmla="*/ 168308 h 812606"/>
                <a:gd name="connsiteX84" fmla="*/ 10440170 w 12329384"/>
                <a:gd name="connsiteY84" fmla="*/ 428741 h 812606"/>
                <a:gd name="connsiteX85" fmla="*/ 10439918 w 12329384"/>
                <a:gd name="connsiteY85" fmla="*/ 429150 h 812606"/>
                <a:gd name="connsiteX86" fmla="*/ 10438426 w 12329384"/>
                <a:gd name="connsiteY86" fmla="*/ 432244 h 812606"/>
                <a:gd name="connsiteX87" fmla="*/ 10388586 w 12329384"/>
                <a:gd name="connsiteY87" fmla="*/ 516101 h 812606"/>
                <a:gd name="connsiteX88" fmla="*/ 10382477 w 12329384"/>
                <a:gd name="connsiteY88" fmla="*/ 525613 h 812606"/>
                <a:gd name="connsiteX89" fmla="*/ 9890724 w 12329384"/>
                <a:gd name="connsiteY89" fmla="*/ 812603 h 812606"/>
                <a:gd name="connsiteX90" fmla="*/ 9520297 w 12329384"/>
                <a:gd name="connsiteY90" fmla="*/ 664007 h 812606"/>
                <a:gd name="connsiteX91" fmla="*/ 9472091 w 12329384"/>
                <a:gd name="connsiteY91" fmla="*/ 616668 h 812606"/>
                <a:gd name="connsiteX92" fmla="*/ 9467777 w 12329384"/>
                <a:gd name="connsiteY92" fmla="*/ 625292 h 812606"/>
                <a:gd name="connsiteX93" fmla="*/ 9458242 w 12329384"/>
                <a:gd name="connsiteY93" fmla="*/ 607627 h 812606"/>
                <a:gd name="connsiteX94" fmla="*/ 9018413 w 12329384"/>
                <a:gd name="connsiteY94" fmla="*/ 320302 h 812606"/>
                <a:gd name="connsiteX95" fmla="*/ 8752802 w 12329384"/>
                <a:gd name="connsiteY95" fmla="*/ 411089 h 812606"/>
                <a:gd name="connsiteX96" fmla="*/ 8707595 w 12329384"/>
                <a:gd name="connsiteY96" fmla="*/ 449000 h 812606"/>
                <a:gd name="connsiteX97" fmla="*/ 8702022 w 12329384"/>
                <a:gd name="connsiteY97" fmla="*/ 456073 h 812606"/>
                <a:gd name="connsiteX98" fmla="*/ 8590098 w 12329384"/>
                <a:gd name="connsiteY98" fmla="*/ 553928 h 812606"/>
                <a:gd name="connsiteX99" fmla="*/ 8548818 w 12329384"/>
                <a:gd name="connsiteY99" fmla="*/ 583206 h 812606"/>
                <a:gd name="connsiteX100" fmla="*/ 8275246 w 12329384"/>
                <a:gd name="connsiteY100" fmla="*/ 660611 h 812606"/>
                <a:gd name="connsiteX101" fmla="*/ 7904819 w 12329384"/>
                <a:gd name="connsiteY101" fmla="*/ 512015 h 812606"/>
                <a:gd name="connsiteX102" fmla="*/ 7856612 w 12329384"/>
                <a:gd name="connsiteY102" fmla="*/ 464676 h 812606"/>
                <a:gd name="connsiteX103" fmla="*/ 7852299 w 12329384"/>
                <a:gd name="connsiteY103" fmla="*/ 473299 h 812606"/>
                <a:gd name="connsiteX104" fmla="*/ 7842763 w 12329384"/>
                <a:gd name="connsiteY104" fmla="*/ 455635 h 812606"/>
                <a:gd name="connsiteX105" fmla="*/ 7402933 w 12329384"/>
                <a:gd name="connsiteY105" fmla="*/ 168309 h 812606"/>
                <a:gd name="connsiteX106" fmla="*/ 6979871 w 12329384"/>
                <a:gd name="connsiteY106" fmla="*/ 428742 h 812606"/>
                <a:gd name="connsiteX107" fmla="*/ 6979620 w 12329384"/>
                <a:gd name="connsiteY107" fmla="*/ 429151 h 812606"/>
                <a:gd name="connsiteX108" fmla="*/ 6978128 w 12329384"/>
                <a:gd name="connsiteY108" fmla="*/ 432245 h 812606"/>
                <a:gd name="connsiteX109" fmla="*/ 6920597 w 12329384"/>
                <a:gd name="connsiteY109" fmla="*/ 541286 h 812606"/>
                <a:gd name="connsiteX110" fmla="*/ 6928288 w 12329384"/>
                <a:gd name="connsiteY110" fmla="*/ 516102 h 812606"/>
                <a:gd name="connsiteX111" fmla="*/ 6922178 w 12329384"/>
                <a:gd name="connsiteY111" fmla="*/ 525614 h 812606"/>
                <a:gd name="connsiteX112" fmla="*/ 6430427 w 12329384"/>
                <a:gd name="connsiteY112" fmla="*/ 812604 h 812606"/>
                <a:gd name="connsiteX113" fmla="*/ 6059999 w 12329384"/>
                <a:gd name="connsiteY113" fmla="*/ 664008 h 812606"/>
                <a:gd name="connsiteX114" fmla="*/ 6011793 w 12329384"/>
                <a:gd name="connsiteY114" fmla="*/ 616669 h 812606"/>
                <a:gd name="connsiteX115" fmla="*/ 6007479 w 12329384"/>
                <a:gd name="connsiteY115" fmla="*/ 625293 h 812606"/>
                <a:gd name="connsiteX116" fmla="*/ 5997944 w 12329384"/>
                <a:gd name="connsiteY116" fmla="*/ 607628 h 812606"/>
                <a:gd name="connsiteX117" fmla="*/ 5558114 w 12329384"/>
                <a:gd name="connsiteY117" fmla="*/ 320302 h 812606"/>
                <a:gd name="connsiteX118" fmla="*/ 5292505 w 12329384"/>
                <a:gd name="connsiteY118" fmla="*/ 411089 h 812606"/>
                <a:gd name="connsiteX119" fmla="*/ 5247300 w 12329384"/>
                <a:gd name="connsiteY119" fmla="*/ 448999 h 812606"/>
                <a:gd name="connsiteX120" fmla="*/ 5207594 w 12329384"/>
                <a:gd name="connsiteY120" fmla="*/ 488913 h 812606"/>
                <a:gd name="connsiteX121" fmla="*/ 5088520 w 12329384"/>
                <a:gd name="connsiteY121" fmla="*/ 583208 h 812606"/>
                <a:gd name="connsiteX122" fmla="*/ 4814948 w 12329384"/>
                <a:gd name="connsiteY122" fmla="*/ 660613 h 812606"/>
                <a:gd name="connsiteX123" fmla="*/ 4444521 w 12329384"/>
                <a:gd name="connsiteY123" fmla="*/ 512017 h 812606"/>
                <a:gd name="connsiteX124" fmla="*/ 4396314 w 12329384"/>
                <a:gd name="connsiteY124" fmla="*/ 464678 h 812606"/>
                <a:gd name="connsiteX125" fmla="*/ 4392001 w 12329384"/>
                <a:gd name="connsiteY125" fmla="*/ 473301 h 812606"/>
                <a:gd name="connsiteX126" fmla="*/ 4382465 w 12329384"/>
                <a:gd name="connsiteY126" fmla="*/ 455637 h 812606"/>
                <a:gd name="connsiteX127" fmla="*/ 3942636 w 12329384"/>
                <a:gd name="connsiteY127" fmla="*/ 168311 h 812606"/>
                <a:gd name="connsiteX128" fmla="*/ 3519574 w 12329384"/>
                <a:gd name="connsiteY128" fmla="*/ 428744 h 812606"/>
                <a:gd name="connsiteX129" fmla="*/ 3477788 w 12329384"/>
                <a:gd name="connsiteY129" fmla="*/ 500852 h 812606"/>
                <a:gd name="connsiteX130" fmla="*/ 3467991 w 12329384"/>
                <a:gd name="connsiteY130" fmla="*/ 516104 h 812606"/>
                <a:gd name="connsiteX131" fmla="*/ 3461880 w 12329384"/>
                <a:gd name="connsiteY131" fmla="*/ 525616 h 812606"/>
                <a:gd name="connsiteX132" fmla="*/ 2970129 w 12329384"/>
                <a:gd name="connsiteY132" fmla="*/ 812606 h 812606"/>
                <a:gd name="connsiteX133" fmla="*/ 2599702 w 12329384"/>
                <a:gd name="connsiteY133" fmla="*/ 664010 h 812606"/>
                <a:gd name="connsiteX134" fmla="*/ 2551495 w 12329384"/>
                <a:gd name="connsiteY134" fmla="*/ 616671 h 812606"/>
                <a:gd name="connsiteX135" fmla="*/ 2547182 w 12329384"/>
                <a:gd name="connsiteY135" fmla="*/ 625295 h 812606"/>
                <a:gd name="connsiteX136" fmla="*/ 2537646 w 12329384"/>
                <a:gd name="connsiteY136" fmla="*/ 607630 h 812606"/>
                <a:gd name="connsiteX137" fmla="*/ 2097817 w 12329384"/>
                <a:gd name="connsiteY137" fmla="*/ 320304 h 812606"/>
                <a:gd name="connsiteX138" fmla="*/ 1832207 w 12329384"/>
                <a:gd name="connsiteY138" fmla="*/ 411091 h 812606"/>
                <a:gd name="connsiteX139" fmla="*/ 1722225 w 12329384"/>
                <a:gd name="connsiteY139" fmla="*/ 515954 h 812606"/>
                <a:gd name="connsiteX140" fmla="*/ 1628223 w 12329384"/>
                <a:gd name="connsiteY140" fmla="*/ 583210 h 812606"/>
                <a:gd name="connsiteX141" fmla="*/ 1354650 w 12329384"/>
                <a:gd name="connsiteY141" fmla="*/ 660615 h 812606"/>
                <a:gd name="connsiteX142" fmla="*/ 984223 w 12329384"/>
                <a:gd name="connsiteY142" fmla="*/ 512019 h 812606"/>
                <a:gd name="connsiteX143" fmla="*/ 936017 w 12329384"/>
                <a:gd name="connsiteY143" fmla="*/ 464680 h 812606"/>
                <a:gd name="connsiteX144" fmla="*/ 931703 w 12329384"/>
                <a:gd name="connsiteY144" fmla="*/ 473303 h 812606"/>
                <a:gd name="connsiteX145" fmla="*/ 922167 w 12329384"/>
                <a:gd name="connsiteY145" fmla="*/ 455639 h 812606"/>
                <a:gd name="connsiteX146" fmla="*/ 482338 w 12329384"/>
                <a:gd name="connsiteY146" fmla="*/ 168313 h 812606"/>
                <a:gd name="connsiteX147" fmla="*/ 59276 w 12329384"/>
                <a:gd name="connsiteY147" fmla="*/ 428746 h 812606"/>
                <a:gd name="connsiteX148" fmla="*/ 59024 w 12329384"/>
                <a:gd name="connsiteY148" fmla="*/ 429155 h 812606"/>
                <a:gd name="connsiteX149" fmla="*/ 30746 w 12329384"/>
                <a:gd name="connsiteY149" fmla="*/ 480219 h 812606"/>
                <a:gd name="connsiteX150" fmla="*/ 1 w 12329384"/>
                <a:gd name="connsiteY150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50732 w 12329382"/>
                <a:gd name="connsiteY21" fmla="*/ 332392 h 812606"/>
                <a:gd name="connsiteX22" fmla="*/ 3581477 w 12329382"/>
                <a:gd name="connsiteY22" fmla="*/ 271321 h 812606"/>
                <a:gd name="connsiteX23" fmla="*/ 3573785 w 12329382"/>
                <a:gd name="connsiteY23" fmla="*/ 296505 h 812606"/>
                <a:gd name="connsiteX24" fmla="*/ 3579895 w 12329382"/>
                <a:gd name="connsiteY24" fmla="*/ 286993 h 812606"/>
                <a:gd name="connsiteX25" fmla="*/ 4071647 w 12329382"/>
                <a:gd name="connsiteY25" fmla="*/ 3 h 812606"/>
                <a:gd name="connsiteX26" fmla="*/ 4442074 w 12329382"/>
                <a:gd name="connsiteY26" fmla="*/ 148599 h 812606"/>
                <a:gd name="connsiteX27" fmla="*/ 4490280 w 12329382"/>
                <a:gd name="connsiteY27" fmla="*/ 195938 h 812606"/>
                <a:gd name="connsiteX28" fmla="*/ 4494594 w 12329382"/>
                <a:gd name="connsiteY28" fmla="*/ 187314 h 812606"/>
                <a:gd name="connsiteX29" fmla="*/ 4504130 w 12329382"/>
                <a:gd name="connsiteY29" fmla="*/ 204979 h 812606"/>
                <a:gd name="connsiteX30" fmla="*/ 4943959 w 12329382"/>
                <a:gd name="connsiteY30" fmla="*/ 492304 h 812606"/>
                <a:gd name="connsiteX31" fmla="*/ 5209569 w 12329382"/>
                <a:gd name="connsiteY31" fmla="*/ 401517 h 812606"/>
                <a:gd name="connsiteX32" fmla="*/ 5254773 w 12329382"/>
                <a:gd name="connsiteY32" fmla="*/ 363608 h 812606"/>
                <a:gd name="connsiteX33" fmla="*/ 5372274 w 12329382"/>
                <a:gd name="connsiteY33" fmla="*/ 258677 h 812606"/>
                <a:gd name="connsiteX34" fmla="*/ 5413553 w 12329382"/>
                <a:gd name="connsiteY34" fmla="*/ 229399 h 812606"/>
                <a:gd name="connsiteX35" fmla="*/ 5687126 w 12329382"/>
                <a:gd name="connsiteY35" fmla="*/ 151994 h 812606"/>
                <a:gd name="connsiteX36" fmla="*/ 6057553 w 12329382"/>
                <a:gd name="connsiteY36" fmla="*/ 300590 h 812606"/>
                <a:gd name="connsiteX37" fmla="*/ 6105759 w 12329382"/>
                <a:gd name="connsiteY37" fmla="*/ 347929 h 812606"/>
                <a:gd name="connsiteX38" fmla="*/ 6110073 w 12329382"/>
                <a:gd name="connsiteY38" fmla="*/ 339306 h 812606"/>
                <a:gd name="connsiteX39" fmla="*/ 6119609 w 12329382"/>
                <a:gd name="connsiteY39" fmla="*/ 356970 h 812606"/>
                <a:gd name="connsiteX40" fmla="*/ 6559437 w 12329382"/>
                <a:gd name="connsiteY40" fmla="*/ 644296 h 812606"/>
                <a:gd name="connsiteX41" fmla="*/ 6982500 w 12329382"/>
                <a:gd name="connsiteY41" fmla="*/ 383863 h 812606"/>
                <a:gd name="connsiteX42" fmla="*/ 6982751 w 12329382"/>
                <a:gd name="connsiteY42" fmla="*/ 383454 h 812606"/>
                <a:gd name="connsiteX43" fmla="*/ 6984244 w 12329382"/>
                <a:gd name="connsiteY43" fmla="*/ 380360 h 812606"/>
                <a:gd name="connsiteX44" fmla="*/ 7041775 w 12329382"/>
                <a:gd name="connsiteY44" fmla="*/ 271319 h 812606"/>
                <a:gd name="connsiteX45" fmla="*/ 7034083 w 12329382"/>
                <a:gd name="connsiteY45" fmla="*/ 296503 h 812606"/>
                <a:gd name="connsiteX46" fmla="*/ 7040193 w 12329382"/>
                <a:gd name="connsiteY46" fmla="*/ 286991 h 812606"/>
                <a:gd name="connsiteX47" fmla="*/ 7531945 w 12329382"/>
                <a:gd name="connsiteY47" fmla="*/ 1 h 812606"/>
                <a:gd name="connsiteX48" fmla="*/ 7902372 w 12329382"/>
                <a:gd name="connsiteY48" fmla="*/ 148597 h 812606"/>
                <a:gd name="connsiteX49" fmla="*/ 7950578 w 12329382"/>
                <a:gd name="connsiteY49" fmla="*/ 195936 h 812606"/>
                <a:gd name="connsiteX50" fmla="*/ 7954892 w 12329382"/>
                <a:gd name="connsiteY50" fmla="*/ 187312 h 812606"/>
                <a:gd name="connsiteX51" fmla="*/ 7964428 w 12329382"/>
                <a:gd name="connsiteY51" fmla="*/ 204977 h 812606"/>
                <a:gd name="connsiteX52" fmla="*/ 8404256 w 12329382"/>
                <a:gd name="connsiteY52" fmla="*/ 492302 h 812606"/>
                <a:gd name="connsiteX53" fmla="*/ 8669867 w 12329382"/>
                <a:gd name="connsiteY53" fmla="*/ 401515 h 812606"/>
                <a:gd name="connsiteX54" fmla="*/ 8715074 w 12329382"/>
                <a:gd name="connsiteY54" fmla="*/ 363604 h 812606"/>
                <a:gd name="connsiteX55" fmla="*/ 8720648 w 12329382"/>
                <a:gd name="connsiteY55" fmla="*/ 356531 h 812606"/>
                <a:gd name="connsiteX56" fmla="*/ 8832571 w 12329382"/>
                <a:gd name="connsiteY56" fmla="*/ 258676 h 812606"/>
                <a:gd name="connsiteX57" fmla="*/ 8873851 w 12329382"/>
                <a:gd name="connsiteY57" fmla="*/ 229399 h 812606"/>
                <a:gd name="connsiteX58" fmla="*/ 9147424 w 12329382"/>
                <a:gd name="connsiteY58" fmla="*/ 151993 h 812606"/>
                <a:gd name="connsiteX59" fmla="*/ 9517851 w 12329382"/>
                <a:gd name="connsiteY59" fmla="*/ 300589 h 812606"/>
                <a:gd name="connsiteX60" fmla="*/ 9566057 w 12329382"/>
                <a:gd name="connsiteY60" fmla="*/ 347928 h 812606"/>
                <a:gd name="connsiteX61" fmla="*/ 9570371 w 12329382"/>
                <a:gd name="connsiteY61" fmla="*/ 339305 h 812606"/>
                <a:gd name="connsiteX62" fmla="*/ 9579906 w 12329382"/>
                <a:gd name="connsiteY62" fmla="*/ 356969 h 812606"/>
                <a:gd name="connsiteX63" fmla="*/ 10019736 w 12329382"/>
                <a:gd name="connsiteY63" fmla="*/ 644295 h 812606"/>
                <a:gd name="connsiteX64" fmla="*/ 10442798 w 12329382"/>
                <a:gd name="connsiteY64" fmla="*/ 383862 h 812606"/>
                <a:gd name="connsiteX65" fmla="*/ 10443050 w 12329382"/>
                <a:gd name="connsiteY65" fmla="*/ 383453 h 812606"/>
                <a:gd name="connsiteX66" fmla="*/ 10444542 w 12329382"/>
                <a:gd name="connsiteY66" fmla="*/ 380359 h 812606"/>
                <a:gd name="connsiteX67" fmla="*/ 10502072 w 12329382"/>
                <a:gd name="connsiteY67" fmla="*/ 271318 h 812606"/>
                <a:gd name="connsiteX68" fmla="*/ 10494381 w 12329382"/>
                <a:gd name="connsiteY68" fmla="*/ 296502 h 812606"/>
                <a:gd name="connsiteX69" fmla="*/ 10500491 w 12329382"/>
                <a:gd name="connsiteY69" fmla="*/ 286990 h 812606"/>
                <a:gd name="connsiteX70" fmla="*/ 10992243 w 12329382"/>
                <a:gd name="connsiteY70" fmla="*/ 0 h 812606"/>
                <a:gd name="connsiteX71" fmla="*/ 11362670 w 12329382"/>
                <a:gd name="connsiteY71" fmla="*/ 148596 h 812606"/>
                <a:gd name="connsiteX72" fmla="*/ 11410876 w 12329382"/>
                <a:gd name="connsiteY72" fmla="*/ 195935 h 812606"/>
                <a:gd name="connsiteX73" fmla="*/ 11424726 w 12329382"/>
                <a:gd name="connsiteY73" fmla="*/ 204976 h 812606"/>
                <a:gd name="connsiteX74" fmla="*/ 11864555 w 12329382"/>
                <a:gd name="connsiteY74" fmla="*/ 492302 h 812606"/>
                <a:gd name="connsiteX75" fmla="*/ 12329382 w 12329382"/>
                <a:gd name="connsiteY75" fmla="*/ 159808 h 812606"/>
                <a:gd name="connsiteX76" fmla="*/ 12329208 w 12329382"/>
                <a:gd name="connsiteY76" fmla="*/ 177225 h 812606"/>
                <a:gd name="connsiteX77" fmla="*/ 11735542 w 12329382"/>
                <a:gd name="connsiteY77" fmla="*/ 660610 h 812606"/>
                <a:gd name="connsiteX78" fmla="*/ 11365115 w 12329382"/>
                <a:gd name="connsiteY78" fmla="*/ 512014 h 812606"/>
                <a:gd name="connsiteX79" fmla="*/ 11316909 w 12329382"/>
                <a:gd name="connsiteY79" fmla="*/ 464675 h 812606"/>
                <a:gd name="connsiteX80" fmla="*/ 11312594 w 12329382"/>
                <a:gd name="connsiteY80" fmla="*/ 473298 h 812606"/>
                <a:gd name="connsiteX81" fmla="*/ 11303059 w 12329382"/>
                <a:gd name="connsiteY81" fmla="*/ 455634 h 812606"/>
                <a:gd name="connsiteX82" fmla="*/ 10863230 w 12329382"/>
                <a:gd name="connsiteY82" fmla="*/ 168308 h 812606"/>
                <a:gd name="connsiteX83" fmla="*/ 10440168 w 12329382"/>
                <a:gd name="connsiteY83" fmla="*/ 428741 h 812606"/>
                <a:gd name="connsiteX84" fmla="*/ 10439916 w 12329382"/>
                <a:gd name="connsiteY84" fmla="*/ 429150 h 812606"/>
                <a:gd name="connsiteX85" fmla="*/ 10438424 w 12329382"/>
                <a:gd name="connsiteY85" fmla="*/ 432244 h 812606"/>
                <a:gd name="connsiteX86" fmla="*/ 10388584 w 12329382"/>
                <a:gd name="connsiteY86" fmla="*/ 516101 h 812606"/>
                <a:gd name="connsiteX87" fmla="*/ 10382475 w 12329382"/>
                <a:gd name="connsiteY87" fmla="*/ 525613 h 812606"/>
                <a:gd name="connsiteX88" fmla="*/ 9890722 w 12329382"/>
                <a:gd name="connsiteY88" fmla="*/ 812603 h 812606"/>
                <a:gd name="connsiteX89" fmla="*/ 9520295 w 12329382"/>
                <a:gd name="connsiteY89" fmla="*/ 664007 h 812606"/>
                <a:gd name="connsiteX90" fmla="*/ 9472089 w 12329382"/>
                <a:gd name="connsiteY90" fmla="*/ 616668 h 812606"/>
                <a:gd name="connsiteX91" fmla="*/ 9467775 w 12329382"/>
                <a:gd name="connsiteY91" fmla="*/ 625292 h 812606"/>
                <a:gd name="connsiteX92" fmla="*/ 9458240 w 12329382"/>
                <a:gd name="connsiteY92" fmla="*/ 607627 h 812606"/>
                <a:gd name="connsiteX93" fmla="*/ 9018411 w 12329382"/>
                <a:gd name="connsiteY93" fmla="*/ 320302 h 812606"/>
                <a:gd name="connsiteX94" fmla="*/ 8752800 w 12329382"/>
                <a:gd name="connsiteY94" fmla="*/ 411089 h 812606"/>
                <a:gd name="connsiteX95" fmla="*/ 8707593 w 12329382"/>
                <a:gd name="connsiteY95" fmla="*/ 449000 h 812606"/>
                <a:gd name="connsiteX96" fmla="*/ 8702020 w 12329382"/>
                <a:gd name="connsiteY96" fmla="*/ 456073 h 812606"/>
                <a:gd name="connsiteX97" fmla="*/ 8590096 w 12329382"/>
                <a:gd name="connsiteY97" fmla="*/ 553928 h 812606"/>
                <a:gd name="connsiteX98" fmla="*/ 8548816 w 12329382"/>
                <a:gd name="connsiteY98" fmla="*/ 583206 h 812606"/>
                <a:gd name="connsiteX99" fmla="*/ 8275244 w 12329382"/>
                <a:gd name="connsiteY99" fmla="*/ 660611 h 812606"/>
                <a:gd name="connsiteX100" fmla="*/ 7904817 w 12329382"/>
                <a:gd name="connsiteY100" fmla="*/ 512015 h 812606"/>
                <a:gd name="connsiteX101" fmla="*/ 7856610 w 12329382"/>
                <a:gd name="connsiteY101" fmla="*/ 464676 h 812606"/>
                <a:gd name="connsiteX102" fmla="*/ 7852297 w 12329382"/>
                <a:gd name="connsiteY102" fmla="*/ 473299 h 812606"/>
                <a:gd name="connsiteX103" fmla="*/ 7842761 w 12329382"/>
                <a:gd name="connsiteY103" fmla="*/ 455635 h 812606"/>
                <a:gd name="connsiteX104" fmla="*/ 7402931 w 12329382"/>
                <a:gd name="connsiteY104" fmla="*/ 168309 h 812606"/>
                <a:gd name="connsiteX105" fmla="*/ 6979869 w 12329382"/>
                <a:gd name="connsiteY105" fmla="*/ 428742 h 812606"/>
                <a:gd name="connsiteX106" fmla="*/ 6979618 w 12329382"/>
                <a:gd name="connsiteY106" fmla="*/ 429151 h 812606"/>
                <a:gd name="connsiteX107" fmla="*/ 6978126 w 12329382"/>
                <a:gd name="connsiteY107" fmla="*/ 432245 h 812606"/>
                <a:gd name="connsiteX108" fmla="*/ 6920595 w 12329382"/>
                <a:gd name="connsiteY108" fmla="*/ 541286 h 812606"/>
                <a:gd name="connsiteX109" fmla="*/ 6928286 w 12329382"/>
                <a:gd name="connsiteY109" fmla="*/ 516102 h 812606"/>
                <a:gd name="connsiteX110" fmla="*/ 6922176 w 12329382"/>
                <a:gd name="connsiteY110" fmla="*/ 525614 h 812606"/>
                <a:gd name="connsiteX111" fmla="*/ 6430425 w 12329382"/>
                <a:gd name="connsiteY111" fmla="*/ 812604 h 812606"/>
                <a:gd name="connsiteX112" fmla="*/ 6059997 w 12329382"/>
                <a:gd name="connsiteY112" fmla="*/ 664008 h 812606"/>
                <a:gd name="connsiteX113" fmla="*/ 6011791 w 12329382"/>
                <a:gd name="connsiteY113" fmla="*/ 616669 h 812606"/>
                <a:gd name="connsiteX114" fmla="*/ 6007477 w 12329382"/>
                <a:gd name="connsiteY114" fmla="*/ 625293 h 812606"/>
                <a:gd name="connsiteX115" fmla="*/ 5997942 w 12329382"/>
                <a:gd name="connsiteY115" fmla="*/ 607628 h 812606"/>
                <a:gd name="connsiteX116" fmla="*/ 5558112 w 12329382"/>
                <a:gd name="connsiteY116" fmla="*/ 320302 h 812606"/>
                <a:gd name="connsiteX117" fmla="*/ 5292503 w 12329382"/>
                <a:gd name="connsiteY117" fmla="*/ 411089 h 812606"/>
                <a:gd name="connsiteX118" fmla="*/ 5247298 w 12329382"/>
                <a:gd name="connsiteY118" fmla="*/ 448999 h 812606"/>
                <a:gd name="connsiteX119" fmla="*/ 5207592 w 12329382"/>
                <a:gd name="connsiteY119" fmla="*/ 488913 h 812606"/>
                <a:gd name="connsiteX120" fmla="*/ 5088518 w 12329382"/>
                <a:gd name="connsiteY120" fmla="*/ 583208 h 812606"/>
                <a:gd name="connsiteX121" fmla="*/ 4814946 w 12329382"/>
                <a:gd name="connsiteY121" fmla="*/ 660613 h 812606"/>
                <a:gd name="connsiteX122" fmla="*/ 4444519 w 12329382"/>
                <a:gd name="connsiteY122" fmla="*/ 512017 h 812606"/>
                <a:gd name="connsiteX123" fmla="*/ 4396312 w 12329382"/>
                <a:gd name="connsiteY123" fmla="*/ 464678 h 812606"/>
                <a:gd name="connsiteX124" fmla="*/ 4391999 w 12329382"/>
                <a:gd name="connsiteY124" fmla="*/ 473301 h 812606"/>
                <a:gd name="connsiteX125" fmla="*/ 4382463 w 12329382"/>
                <a:gd name="connsiteY125" fmla="*/ 455637 h 812606"/>
                <a:gd name="connsiteX126" fmla="*/ 3942634 w 12329382"/>
                <a:gd name="connsiteY126" fmla="*/ 168311 h 812606"/>
                <a:gd name="connsiteX127" fmla="*/ 3519572 w 12329382"/>
                <a:gd name="connsiteY127" fmla="*/ 428744 h 812606"/>
                <a:gd name="connsiteX128" fmla="*/ 3477786 w 12329382"/>
                <a:gd name="connsiteY128" fmla="*/ 500852 h 812606"/>
                <a:gd name="connsiteX129" fmla="*/ 3467989 w 12329382"/>
                <a:gd name="connsiteY129" fmla="*/ 516104 h 812606"/>
                <a:gd name="connsiteX130" fmla="*/ 3461878 w 12329382"/>
                <a:gd name="connsiteY130" fmla="*/ 525616 h 812606"/>
                <a:gd name="connsiteX131" fmla="*/ 2970127 w 12329382"/>
                <a:gd name="connsiteY131" fmla="*/ 812606 h 812606"/>
                <a:gd name="connsiteX132" fmla="*/ 2599700 w 12329382"/>
                <a:gd name="connsiteY132" fmla="*/ 664010 h 812606"/>
                <a:gd name="connsiteX133" fmla="*/ 2551493 w 12329382"/>
                <a:gd name="connsiteY133" fmla="*/ 616671 h 812606"/>
                <a:gd name="connsiteX134" fmla="*/ 2547180 w 12329382"/>
                <a:gd name="connsiteY134" fmla="*/ 625295 h 812606"/>
                <a:gd name="connsiteX135" fmla="*/ 2537644 w 12329382"/>
                <a:gd name="connsiteY135" fmla="*/ 607630 h 812606"/>
                <a:gd name="connsiteX136" fmla="*/ 2097815 w 12329382"/>
                <a:gd name="connsiteY136" fmla="*/ 320304 h 812606"/>
                <a:gd name="connsiteX137" fmla="*/ 1832205 w 12329382"/>
                <a:gd name="connsiteY137" fmla="*/ 411091 h 812606"/>
                <a:gd name="connsiteX138" fmla="*/ 1722223 w 12329382"/>
                <a:gd name="connsiteY138" fmla="*/ 515954 h 812606"/>
                <a:gd name="connsiteX139" fmla="*/ 1628221 w 12329382"/>
                <a:gd name="connsiteY139" fmla="*/ 583210 h 812606"/>
                <a:gd name="connsiteX140" fmla="*/ 1354648 w 12329382"/>
                <a:gd name="connsiteY140" fmla="*/ 660615 h 812606"/>
                <a:gd name="connsiteX141" fmla="*/ 984221 w 12329382"/>
                <a:gd name="connsiteY141" fmla="*/ 512019 h 812606"/>
                <a:gd name="connsiteX142" fmla="*/ 936015 w 12329382"/>
                <a:gd name="connsiteY142" fmla="*/ 464680 h 812606"/>
                <a:gd name="connsiteX143" fmla="*/ 931701 w 12329382"/>
                <a:gd name="connsiteY143" fmla="*/ 473303 h 812606"/>
                <a:gd name="connsiteX144" fmla="*/ 922165 w 12329382"/>
                <a:gd name="connsiteY144" fmla="*/ 455639 h 812606"/>
                <a:gd name="connsiteX145" fmla="*/ 482336 w 12329382"/>
                <a:gd name="connsiteY145" fmla="*/ 168313 h 812606"/>
                <a:gd name="connsiteX146" fmla="*/ 59274 w 12329382"/>
                <a:gd name="connsiteY146" fmla="*/ 428746 h 812606"/>
                <a:gd name="connsiteX147" fmla="*/ 59022 w 12329382"/>
                <a:gd name="connsiteY147" fmla="*/ 429155 h 812606"/>
                <a:gd name="connsiteX148" fmla="*/ 30744 w 12329382"/>
                <a:gd name="connsiteY148" fmla="*/ 480219 h 812606"/>
                <a:gd name="connsiteX149" fmla="*/ -1 w 12329382"/>
                <a:gd name="connsiteY149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50734 w 12329384"/>
                <a:gd name="connsiteY21" fmla="*/ 332392 h 812606"/>
                <a:gd name="connsiteX22" fmla="*/ 3581479 w 12329384"/>
                <a:gd name="connsiteY22" fmla="*/ 271321 h 812606"/>
                <a:gd name="connsiteX23" fmla="*/ 3573787 w 12329384"/>
                <a:gd name="connsiteY23" fmla="*/ 296505 h 812606"/>
                <a:gd name="connsiteX24" fmla="*/ 3579897 w 12329384"/>
                <a:gd name="connsiteY24" fmla="*/ 286993 h 812606"/>
                <a:gd name="connsiteX25" fmla="*/ 4071649 w 12329384"/>
                <a:gd name="connsiteY25" fmla="*/ 3 h 812606"/>
                <a:gd name="connsiteX26" fmla="*/ 4442076 w 12329384"/>
                <a:gd name="connsiteY26" fmla="*/ 148599 h 812606"/>
                <a:gd name="connsiteX27" fmla="*/ 4490282 w 12329384"/>
                <a:gd name="connsiteY27" fmla="*/ 195938 h 812606"/>
                <a:gd name="connsiteX28" fmla="*/ 4494596 w 12329384"/>
                <a:gd name="connsiteY28" fmla="*/ 187314 h 812606"/>
                <a:gd name="connsiteX29" fmla="*/ 4504132 w 12329384"/>
                <a:gd name="connsiteY29" fmla="*/ 204979 h 812606"/>
                <a:gd name="connsiteX30" fmla="*/ 4943961 w 12329384"/>
                <a:gd name="connsiteY30" fmla="*/ 492304 h 812606"/>
                <a:gd name="connsiteX31" fmla="*/ 5209571 w 12329384"/>
                <a:gd name="connsiteY31" fmla="*/ 401517 h 812606"/>
                <a:gd name="connsiteX32" fmla="*/ 5254775 w 12329384"/>
                <a:gd name="connsiteY32" fmla="*/ 363608 h 812606"/>
                <a:gd name="connsiteX33" fmla="*/ 5372276 w 12329384"/>
                <a:gd name="connsiteY33" fmla="*/ 258677 h 812606"/>
                <a:gd name="connsiteX34" fmla="*/ 5413555 w 12329384"/>
                <a:gd name="connsiteY34" fmla="*/ 229399 h 812606"/>
                <a:gd name="connsiteX35" fmla="*/ 5687128 w 12329384"/>
                <a:gd name="connsiteY35" fmla="*/ 151994 h 812606"/>
                <a:gd name="connsiteX36" fmla="*/ 6057555 w 12329384"/>
                <a:gd name="connsiteY36" fmla="*/ 300590 h 812606"/>
                <a:gd name="connsiteX37" fmla="*/ 6105761 w 12329384"/>
                <a:gd name="connsiteY37" fmla="*/ 347929 h 812606"/>
                <a:gd name="connsiteX38" fmla="*/ 6110075 w 12329384"/>
                <a:gd name="connsiteY38" fmla="*/ 339306 h 812606"/>
                <a:gd name="connsiteX39" fmla="*/ 6119611 w 12329384"/>
                <a:gd name="connsiteY39" fmla="*/ 356970 h 812606"/>
                <a:gd name="connsiteX40" fmla="*/ 6559439 w 12329384"/>
                <a:gd name="connsiteY40" fmla="*/ 644296 h 812606"/>
                <a:gd name="connsiteX41" fmla="*/ 6982502 w 12329384"/>
                <a:gd name="connsiteY41" fmla="*/ 383863 h 812606"/>
                <a:gd name="connsiteX42" fmla="*/ 6982753 w 12329384"/>
                <a:gd name="connsiteY42" fmla="*/ 383454 h 812606"/>
                <a:gd name="connsiteX43" fmla="*/ 6984246 w 12329384"/>
                <a:gd name="connsiteY43" fmla="*/ 380360 h 812606"/>
                <a:gd name="connsiteX44" fmla="*/ 7041777 w 12329384"/>
                <a:gd name="connsiteY44" fmla="*/ 271319 h 812606"/>
                <a:gd name="connsiteX45" fmla="*/ 7040195 w 12329384"/>
                <a:gd name="connsiteY45" fmla="*/ 286991 h 812606"/>
                <a:gd name="connsiteX46" fmla="*/ 7531947 w 12329384"/>
                <a:gd name="connsiteY46" fmla="*/ 1 h 812606"/>
                <a:gd name="connsiteX47" fmla="*/ 7902374 w 12329384"/>
                <a:gd name="connsiteY47" fmla="*/ 148597 h 812606"/>
                <a:gd name="connsiteX48" fmla="*/ 7950580 w 12329384"/>
                <a:gd name="connsiteY48" fmla="*/ 195936 h 812606"/>
                <a:gd name="connsiteX49" fmla="*/ 7954894 w 12329384"/>
                <a:gd name="connsiteY49" fmla="*/ 187312 h 812606"/>
                <a:gd name="connsiteX50" fmla="*/ 7964430 w 12329384"/>
                <a:gd name="connsiteY50" fmla="*/ 204977 h 812606"/>
                <a:gd name="connsiteX51" fmla="*/ 8404258 w 12329384"/>
                <a:gd name="connsiteY51" fmla="*/ 492302 h 812606"/>
                <a:gd name="connsiteX52" fmla="*/ 8669869 w 12329384"/>
                <a:gd name="connsiteY52" fmla="*/ 401515 h 812606"/>
                <a:gd name="connsiteX53" fmla="*/ 8715076 w 12329384"/>
                <a:gd name="connsiteY53" fmla="*/ 363604 h 812606"/>
                <a:gd name="connsiteX54" fmla="*/ 8720650 w 12329384"/>
                <a:gd name="connsiteY54" fmla="*/ 356531 h 812606"/>
                <a:gd name="connsiteX55" fmla="*/ 8832573 w 12329384"/>
                <a:gd name="connsiteY55" fmla="*/ 258676 h 812606"/>
                <a:gd name="connsiteX56" fmla="*/ 8873853 w 12329384"/>
                <a:gd name="connsiteY56" fmla="*/ 229399 h 812606"/>
                <a:gd name="connsiteX57" fmla="*/ 9147426 w 12329384"/>
                <a:gd name="connsiteY57" fmla="*/ 151993 h 812606"/>
                <a:gd name="connsiteX58" fmla="*/ 9517853 w 12329384"/>
                <a:gd name="connsiteY58" fmla="*/ 300589 h 812606"/>
                <a:gd name="connsiteX59" fmla="*/ 9566059 w 12329384"/>
                <a:gd name="connsiteY59" fmla="*/ 347928 h 812606"/>
                <a:gd name="connsiteX60" fmla="*/ 9570373 w 12329384"/>
                <a:gd name="connsiteY60" fmla="*/ 339305 h 812606"/>
                <a:gd name="connsiteX61" fmla="*/ 9579908 w 12329384"/>
                <a:gd name="connsiteY61" fmla="*/ 356969 h 812606"/>
                <a:gd name="connsiteX62" fmla="*/ 10019738 w 12329384"/>
                <a:gd name="connsiteY62" fmla="*/ 644295 h 812606"/>
                <a:gd name="connsiteX63" fmla="*/ 10442800 w 12329384"/>
                <a:gd name="connsiteY63" fmla="*/ 383862 h 812606"/>
                <a:gd name="connsiteX64" fmla="*/ 10443052 w 12329384"/>
                <a:gd name="connsiteY64" fmla="*/ 383453 h 812606"/>
                <a:gd name="connsiteX65" fmla="*/ 10444544 w 12329384"/>
                <a:gd name="connsiteY65" fmla="*/ 380359 h 812606"/>
                <a:gd name="connsiteX66" fmla="*/ 10502074 w 12329384"/>
                <a:gd name="connsiteY66" fmla="*/ 271318 h 812606"/>
                <a:gd name="connsiteX67" fmla="*/ 10494383 w 12329384"/>
                <a:gd name="connsiteY67" fmla="*/ 296502 h 812606"/>
                <a:gd name="connsiteX68" fmla="*/ 10500493 w 12329384"/>
                <a:gd name="connsiteY68" fmla="*/ 286990 h 812606"/>
                <a:gd name="connsiteX69" fmla="*/ 10992245 w 12329384"/>
                <a:gd name="connsiteY69" fmla="*/ 0 h 812606"/>
                <a:gd name="connsiteX70" fmla="*/ 11362672 w 12329384"/>
                <a:gd name="connsiteY70" fmla="*/ 148596 h 812606"/>
                <a:gd name="connsiteX71" fmla="*/ 11410878 w 12329384"/>
                <a:gd name="connsiteY71" fmla="*/ 195935 h 812606"/>
                <a:gd name="connsiteX72" fmla="*/ 11424728 w 12329384"/>
                <a:gd name="connsiteY72" fmla="*/ 204976 h 812606"/>
                <a:gd name="connsiteX73" fmla="*/ 11864557 w 12329384"/>
                <a:gd name="connsiteY73" fmla="*/ 492302 h 812606"/>
                <a:gd name="connsiteX74" fmla="*/ 12329384 w 12329384"/>
                <a:gd name="connsiteY74" fmla="*/ 159808 h 812606"/>
                <a:gd name="connsiteX75" fmla="*/ 12329210 w 12329384"/>
                <a:gd name="connsiteY75" fmla="*/ 177225 h 812606"/>
                <a:gd name="connsiteX76" fmla="*/ 11735544 w 12329384"/>
                <a:gd name="connsiteY76" fmla="*/ 660610 h 812606"/>
                <a:gd name="connsiteX77" fmla="*/ 11365117 w 12329384"/>
                <a:gd name="connsiteY77" fmla="*/ 512014 h 812606"/>
                <a:gd name="connsiteX78" fmla="*/ 11316911 w 12329384"/>
                <a:gd name="connsiteY78" fmla="*/ 464675 h 812606"/>
                <a:gd name="connsiteX79" fmla="*/ 11312596 w 12329384"/>
                <a:gd name="connsiteY79" fmla="*/ 473298 h 812606"/>
                <a:gd name="connsiteX80" fmla="*/ 11303061 w 12329384"/>
                <a:gd name="connsiteY80" fmla="*/ 455634 h 812606"/>
                <a:gd name="connsiteX81" fmla="*/ 10863232 w 12329384"/>
                <a:gd name="connsiteY81" fmla="*/ 168308 h 812606"/>
                <a:gd name="connsiteX82" fmla="*/ 10440170 w 12329384"/>
                <a:gd name="connsiteY82" fmla="*/ 428741 h 812606"/>
                <a:gd name="connsiteX83" fmla="*/ 10439918 w 12329384"/>
                <a:gd name="connsiteY83" fmla="*/ 429150 h 812606"/>
                <a:gd name="connsiteX84" fmla="*/ 10438426 w 12329384"/>
                <a:gd name="connsiteY84" fmla="*/ 432244 h 812606"/>
                <a:gd name="connsiteX85" fmla="*/ 10388586 w 12329384"/>
                <a:gd name="connsiteY85" fmla="*/ 516101 h 812606"/>
                <a:gd name="connsiteX86" fmla="*/ 10382477 w 12329384"/>
                <a:gd name="connsiteY86" fmla="*/ 525613 h 812606"/>
                <a:gd name="connsiteX87" fmla="*/ 9890724 w 12329384"/>
                <a:gd name="connsiteY87" fmla="*/ 812603 h 812606"/>
                <a:gd name="connsiteX88" fmla="*/ 9520297 w 12329384"/>
                <a:gd name="connsiteY88" fmla="*/ 664007 h 812606"/>
                <a:gd name="connsiteX89" fmla="*/ 9472091 w 12329384"/>
                <a:gd name="connsiteY89" fmla="*/ 616668 h 812606"/>
                <a:gd name="connsiteX90" fmla="*/ 9467777 w 12329384"/>
                <a:gd name="connsiteY90" fmla="*/ 625292 h 812606"/>
                <a:gd name="connsiteX91" fmla="*/ 9458242 w 12329384"/>
                <a:gd name="connsiteY91" fmla="*/ 607627 h 812606"/>
                <a:gd name="connsiteX92" fmla="*/ 9018413 w 12329384"/>
                <a:gd name="connsiteY92" fmla="*/ 320302 h 812606"/>
                <a:gd name="connsiteX93" fmla="*/ 8752802 w 12329384"/>
                <a:gd name="connsiteY93" fmla="*/ 411089 h 812606"/>
                <a:gd name="connsiteX94" fmla="*/ 8707595 w 12329384"/>
                <a:gd name="connsiteY94" fmla="*/ 449000 h 812606"/>
                <a:gd name="connsiteX95" fmla="*/ 8702022 w 12329384"/>
                <a:gd name="connsiteY95" fmla="*/ 456073 h 812606"/>
                <a:gd name="connsiteX96" fmla="*/ 8590098 w 12329384"/>
                <a:gd name="connsiteY96" fmla="*/ 553928 h 812606"/>
                <a:gd name="connsiteX97" fmla="*/ 8548818 w 12329384"/>
                <a:gd name="connsiteY97" fmla="*/ 583206 h 812606"/>
                <a:gd name="connsiteX98" fmla="*/ 8275246 w 12329384"/>
                <a:gd name="connsiteY98" fmla="*/ 660611 h 812606"/>
                <a:gd name="connsiteX99" fmla="*/ 7904819 w 12329384"/>
                <a:gd name="connsiteY99" fmla="*/ 512015 h 812606"/>
                <a:gd name="connsiteX100" fmla="*/ 7856612 w 12329384"/>
                <a:gd name="connsiteY100" fmla="*/ 464676 h 812606"/>
                <a:gd name="connsiteX101" fmla="*/ 7852299 w 12329384"/>
                <a:gd name="connsiteY101" fmla="*/ 473299 h 812606"/>
                <a:gd name="connsiteX102" fmla="*/ 7842763 w 12329384"/>
                <a:gd name="connsiteY102" fmla="*/ 455635 h 812606"/>
                <a:gd name="connsiteX103" fmla="*/ 7402933 w 12329384"/>
                <a:gd name="connsiteY103" fmla="*/ 168309 h 812606"/>
                <a:gd name="connsiteX104" fmla="*/ 6979871 w 12329384"/>
                <a:gd name="connsiteY104" fmla="*/ 428742 h 812606"/>
                <a:gd name="connsiteX105" fmla="*/ 6979620 w 12329384"/>
                <a:gd name="connsiteY105" fmla="*/ 429151 h 812606"/>
                <a:gd name="connsiteX106" fmla="*/ 6978128 w 12329384"/>
                <a:gd name="connsiteY106" fmla="*/ 432245 h 812606"/>
                <a:gd name="connsiteX107" fmla="*/ 6920597 w 12329384"/>
                <a:gd name="connsiteY107" fmla="*/ 541286 h 812606"/>
                <a:gd name="connsiteX108" fmla="*/ 6928288 w 12329384"/>
                <a:gd name="connsiteY108" fmla="*/ 516102 h 812606"/>
                <a:gd name="connsiteX109" fmla="*/ 6922178 w 12329384"/>
                <a:gd name="connsiteY109" fmla="*/ 525614 h 812606"/>
                <a:gd name="connsiteX110" fmla="*/ 6430427 w 12329384"/>
                <a:gd name="connsiteY110" fmla="*/ 812604 h 812606"/>
                <a:gd name="connsiteX111" fmla="*/ 6059999 w 12329384"/>
                <a:gd name="connsiteY111" fmla="*/ 664008 h 812606"/>
                <a:gd name="connsiteX112" fmla="*/ 6011793 w 12329384"/>
                <a:gd name="connsiteY112" fmla="*/ 616669 h 812606"/>
                <a:gd name="connsiteX113" fmla="*/ 6007479 w 12329384"/>
                <a:gd name="connsiteY113" fmla="*/ 625293 h 812606"/>
                <a:gd name="connsiteX114" fmla="*/ 5997944 w 12329384"/>
                <a:gd name="connsiteY114" fmla="*/ 607628 h 812606"/>
                <a:gd name="connsiteX115" fmla="*/ 5558114 w 12329384"/>
                <a:gd name="connsiteY115" fmla="*/ 320302 h 812606"/>
                <a:gd name="connsiteX116" fmla="*/ 5292505 w 12329384"/>
                <a:gd name="connsiteY116" fmla="*/ 411089 h 812606"/>
                <a:gd name="connsiteX117" fmla="*/ 5247300 w 12329384"/>
                <a:gd name="connsiteY117" fmla="*/ 448999 h 812606"/>
                <a:gd name="connsiteX118" fmla="*/ 5207594 w 12329384"/>
                <a:gd name="connsiteY118" fmla="*/ 488913 h 812606"/>
                <a:gd name="connsiteX119" fmla="*/ 5088520 w 12329384"/>
                <a:gd name="connsiteY119" fmla="*/ 583208 h 812606"/>
                <a:gd name="connsiteX120" fmla="*/ 4814948 w 12329384"/>
                <a:gd name="connsiteY120" fmla="*/ 660613 h 812606"/>
                <a:gd name="connsiteX121" fmla="*/ 4444521 w 12329384"/>
                <a:gd name="connsiteY121" fmla="*/ 512017 h 812606"/>
                <a:gd name="connsiteX122" fmla="*/ 4396314 w 12329384"/>
                <a:gd name="connsiteY122" fmla="*/ 464678 h 812606"/>
                <a:gd name="connsiteX123" fmla="*/ 4392001 w 12329384"/>
                <a:gd name="connsiteY123" fmla="*/ 473301 h 812606"/>
                <a:gd name="connsiteX124" fmla="*/ 4382465 w 12329384"/>
                <a:gd name="connsiteY124" fmla="*/ 455637 h 812606"/>
                <a:gd name="connsiteX125" fmla="*/ 3942636 w 12329384"/>
                <a:gd name="connsiteY125" fmla="*/ 168311 h 812606"/>
                <a:gd name="connsiteX126" fmla="*/ 3519574 w 12329384"/>
                <a:gd name="connsiteY126" fmla="*/ 428744 h 812606"/>
                <a:gd name="connsiteX127" fmla="*/ 3477788 w 12329384"/>
                <a:gd name="connsiteY127" fmla="*/ 500852 h 812606"/>
                <a:gd name="connsiteX128" fmla="*/ 3467991 w 12329384"/>
                <a:gd name="connsiteY128" fmla="*/ 516104 h 812606"/>
                <a:gd name="connsiteX129" fmla="*/ 3461880 w 12329384"/>
                <a:gd name="connsiteY129" fmla="*/ 525616 h 812606"/>
                <a:gd name="connsiteX130" fmla="*/ 2970129 w 12329384"/>
                <a:gd name="connsiteY130" fmla="*/ 812606 h 812606"/>
                <a:gd name="connsiteX131" fmla="*/ 2599702 w 12329384"/>
                <a:gd name="connsiteY131" fmla="*/ 664010 h 812606"/>
                <a:gd name="connsiteX132" fmla="*/ 2551495 w 12329384"/>
                <a:gd name="connsiteY132" fmla="*/ 616671 h 812606"/>
                <a:gd name="connsiteX133" fmla="*/ 2547182 w 12329384"/>
                <a:gd name="connsiteY133" fmla="*/ 625295 h 812606"/>
                <a:gd name="connsiteX134" fmla="*/ 2537646 w 12329384"/>
                <a:gd name="connsiteY134" fmla="*/ 607630 h 812606"/>
                <a:gd name="connsiteX135" fmla="*/ 2097817 w 12329384"/>
                <a:gd name="connsiteY135" fmla="*/ 320304 h 812606"/>
                <a:gd name="connsiteX136" fmla="*/ 1832207 w 12329384"/>
                <a:gd name="connsiteY136" fmla="*/ 411091 h 812606"/>
                <a:gd name="connsiteX137" fmla="*/ 1722225 w 12329384"/>
                <a:gd name="connsiteY137" fmla="*/ 515954 h 812606"/>
                <a:gd name="connsiteX138" fmla="*/ 1628223 w 12329384"/>
                <a:gd name="connsiteY138" fmla="*/ 583210 h 812606"/>
                <a:gd name="connsiteX139" fmla="*/ 1354650 w 12329384"/>
                <a:gd name="connsiteY139" fmla="*/ 660615 h 812606"/>
                <a:gd name="connsiteX140" fmla="*/ 984223 w 12329384"/>
                <a:gd name="connsiteY140" fmla="*/ 512019 h 812606"/>
                <a:gd name="connsiteX141" fmla="*/ 936017 w 12329384"/>
                <a:gd name="connsiteY141" fmla="*/ 464680 h 812606"/>
                <a:gd name="connsiteX142" fmla="*/ 931703 w 12329384"/>
                <a:gd name="connsiteY142" fmla="*/ 473303 h 812606"/>
                <a:gd name="connsiteX143" fmla="*/ 922167 w 12329384"/>
                <a:gd name="connsiteY143" fmla="*/ 455639 h 812606"/>
                <a:gd name="connsiteX144" fmla="*/ 482338 w 12329384"/>
                <a:gd name="connsiteY144" fmla="*/ 168313 h 812606"/>
                <a:gd name="connsiteX145" fmla="*/ 59276 w 12329384"/>
                <a:gd name="connsiteY145" fmla="*/ 428746 h 812606"/>
                <a:gd name="connsiteX146" fmla="*/ 59024 w 12329384"/>
                <a:gd name="connsiteY146" fmla="*/ 429155 h 812606"/>
                <a:gd name="connsiteX147" fmla="*/ 30746 w 12329384"/>
                <a:gd name="connsiteY147" fmla="*/ 480219 h 812606"/>
                <a:gd name="connsiteX148" fmla="*/ 1 w 12329384"/>
                <a:gd name="connsiteY148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50732 w 12329382"/>
                <a:gd name="connsiteY21" fmla="*/ 332392 h 812606"/>
                <a:gd name="connsiteX22" fmla="*/ 3581477 w 12329382"/>
                <a:gd name="connsiteY22" fmla="*/ 271321 h 812606"/>
                <a:gd name="connsiteX23" fmla="*/ 3573785 w 12329382"/>
                <a:gd name="connsiteY23" fmla="*/ 296505 h 812606"/>
                <a:gd name="connsiteX24" fmla="*/ 3579895 w 12329382"/>
                <a:gd name="connsiteY24" fmla="*/ 286993 h 812606"/>
                <a:gd name="connsiteX25" fmla="*/ 4071647 w 12329382"/>
                <a:gd name="connsiteY25" fmla="*/ 3 h 812606"/>
                <a:gd name="connsiteX26" fmla="*/ 4442074 w 12329382"/>
                <a:gd name="connsiteY26" fmla="*/ 148599 h 812606"/>
                <a:gd name="connsiteX27" fmla="*/ 4490280 w 12329382"/>
                <a:gd name="connsiteY27" fmla="*/ 195938 h 812606"/>
                <a:gd name="connsiteX28" fmla="*/ 4494594 w 12329382"/>
                <a:gd name="connsiteY28" fmla="*/ 187314 h 812606"/>
                <a:gd name="connsiteX29" fmla="*/ 4504130 w 12329382"/>
                <a:gd name="connsiteY29" fmla="*/ 204979 h 812606"/>
                <a:gd name="connsiteX30" fmla="*/ 4943959 w 12329382"/>
                <a:gd name="connsiteY30" fmla="*/ 492304 h 812606"/>
                <a:gd name="connsiteX31" fmla="*/ 5209569 w 12329382"/>
                <a:gd name="connsiteY31" fmla="*/ 401517 h 812606"/>
                <a:gd name="connsiteX32" fmla="*/ 5254773 w 12329382"/>
                <a:gd name="connsiteY32" fmla="*/ 363608 h 812606"/>
                <a:gd name="connsiteX33" fmla="*/ 5372274 w 12329382"/>
                <a:gd name="connsiteY33" fmla="*/ 258677 h 812606"/>
                <a:gd name="connsiteX34" fmla="*/ 5413553 w 12329382"/>
                <a:gd name="connsiteY34" fmla="*/ 229399 h 812606"/>
                <a:gd name="connsiteX35" fmla="*/ 5687126 w 12329382"/>
                <a:gd name="connsiteY35" fmla="*/ 151994 h 812606"/>
                <a:gd name="connsiteX36" fmla="*/ 6057553 w 12329382"/>
                <a:gd name="connsiteY36" fmla="*/ 300590 h 812606"/>
                <a:gd name="connsiteX37" fmla="*/ 6105759 w 12329382"/>
                <a:gd name="connsiteY37" fmla="*/ 347929 h 812606"/>
                <a:gd name="connsiteX38" fmla="*/ 6110073 w 12329382"/>
                <a:gd name="connsiteY38" fmla="*/ 339306 h 812606"/>
                <a:gd name="connsiteX39" fmla="*/ 6119609 w 12329382"/>
                <a:gd name="connsiteY39" fmla="*/ 356970 h 812606"/>
                <a:gd name="connsiteX40" fmla="*/ 6559437 w 12329382"/>
                <a:gd name="connsiteY40" fmla="*/ 644296 h 812606"/>
                <a:gd name="connsiteX41" fmla="*/ 6982500 w 12329382"/>
                <a:gd name="connsiteY41" fmla="*/ 383863 h 812606"/>
                <a:gd name="connsiteX42" fmla="*/ 6982751 w 12329382"/>
                <a:gd name="connsiteY42" fmla="*/ 383454 h 812606"/>
                <a:gd name="connsiteX43" fmla="*/ 6984244 w 12329382"/>
                <a:gd name="connsiteY43" fmla="*/ 380360 h 812606"/>
                <a:gd name="connsiteX44" fmla="*/ 7040193 w 12329382"/>
                <a:gd name="connsiteY44" fmla="*/ 286991 h 812606"/>
                <a:gd name="connsiteX45" fmla="*/ 7531945 w 12329382"/>
                <a:gd name="connsiteY45" fmla="*/ 1 h 812606"/>
                <a:gd name="connsiteX46" fmla="*/ 7902372 w 12329382"/>
                <a:gd name="connsiteY46" fmla="*/ 148597 h 812606"/>
                <a:gd name="connsiteX47" fmla="*/ 7950578 w 12329382"/>
                <a:gd name="connsiteY47" fmla="*/ 195936 h 812606"/>
                <a:gd name="connsiteX48" fmla="*/ 7954892 w 12329382"/>
                <a:gd name="connsiteY48" fmla="*/ 187312 h 812606"/>
                <a:gd name="connsiteX49" fmla="*/ 7964428 w 12329382"/>
                <a:gd name="connsiteY49" fmla="*/ 204977 h 812606"/>
                <a:gd name="connsiteX50" fmla="*/ 8404256 w 12329382"/>
                <a:gd name="connsiteY50" fmla="*/ 492302 h 812606"/>
                <a:gd name="connsiteX51" fmla="*/ 8669867 w 12329382"/>
                <a:gd name="connsiteY51" fmla="*/ 401515 h 812606"/>
                <a:gd name="connsiteX52" fmla="*/ 8715074 w 12329382"/>
                <a:gd name="connsiteY52" fmla="*/ 363604 h 812606"/>
                <a:gd name="connsiteX53" fmla="*/ 8720648 w 12329382"/>
                <a:gd name="connsiteY53" fmla="*/ 356531 h 812606"/>
                <a:gd name="connsiteX54" fmla="*/ 8832571 w 12329382"/>
                <a:gd name="connsiteY54" fmla="*/ 258676 h 812606"/>
                <a:gd name="connsiteX55" fmla="*/ 8873851 w 12329382"/>
                <a:gd name="connsiteY55" fmla="*/ 229399 h 812606"/>
                <a:gd name="connsiteX56" fmla="*/ 9147424 w 12329382"/>
                <a:gd name="connsiteY56" fmla="*/ 151993 h 812606"/>
                <a:gd name="connsiteX57" fmla="*/ 9517851 w 12329382"/>
                <a:gd name="connsiteY57" fmla="*/ 300589 h 812606"/>
                <a:gd name="connsiteX58" fmla="*/ 9566057 w 12329382"/>
                <a:gd name="connsiteY58" fmla="*/ 347928 h 812606"/>
                <a:gd name="connsiteX59" fmla="*/ 9570371 w 12329382"/>
                <a:gd name="connsiteY59" fmla="*/ 339305 h 812606"/>
                <a:gd name="connsiteX60" fmla="*/ 9579906 w 12329382"/>
                <a:gd name="connsiteY60" fmla="*/ 356969 h 812606"/>
                <a:gd name="connsiteX61" fmla="*/ 10019736 w 12329382"/>
                <a:gd name="connsiteY61" fmla="*/ 644295 h 812606"/>
                <a:gd name="connsiteX62" fmla="*/ 10442798 w 12329382"/>
                <a:gd name="connsiteY62" fmla="*/ 383862 h 812606"/>
                <a:gd name="connsiteX63" fmla="*/ 10443050 w 12329382"/>
                <a:gd name="connsiteY63" fmla="*/ 383453 h 812606"/>
                <a:gd name="connsiteX64" fmla="*/ 10444542 w 12329382"/>
                <a:gd name="connsiteY64" fmla="*/ 380359 h 812606"/>
                <a:gd name="connsiteX65" fmla="*/ 10502072 w 12329382"/>
                <a:gd name="connsiteY65" fmla="*/ 271318 h 812606"/>
                <a:gd name="connsiteX66" fmla="*/ 10494381 w 12329382"/>
                <a:gd name="connsiteY66" fmla="*/ 296502 h 812606"/>
                <a:gd name="connsiteX67" fmla="*/ 10500491 w 12329382"/>
                <a:gd name="connsiteY67" fmla="*/ 286990 h 812606"/>
                <a:gd name="connsiteX68" fmla="*/ 10992243 w 12329382"/>
                <a:gd name="connsiteY68" fmla="*/ 0 h 812606"/>
                <a:gd name="connsiteX69" fmla="*/ 11362670 w 12329382"/>
                <a:gd name="connsiteY69" fmla="*/ 148596 h 812606"/>
                <a:gd name="connsiteX70" fmla="*/ 11410876 w 12329382"/>
                <a:gd name="connsiteY70" fmla="*/ 195935 h 812606"/>
                <a:gd name="connsiteX71" fmla="*/ 11424726 w 12329382"/>
                <a:gd name="connsiteY71" fmla="*/ 204976 h 812606"/>
                <a:gd name="connsiteX72" fmla="*/ 11864555 w 12329382"/>
                <a:gd name="connsiteY72" fmla="*/ 492302 h 812606"/>
                <a:gd name="connsiteX73" fmla="*/ 12329382 w 12329382"/>
                <a:gd name="connsiteY73" fmla="*/ 159808 h 812606"/>
                <a:gd name="connsiteX74" fmla="*/ 12329208 w 12329382"/>
                <a:gd name="connsiteY74" fmla="*/ 177225 h 812606"/>
                <a:gd name="connsiteX75" fmla="*/ 11735542 w 12329382"/>
                <a:gd name="connsiteY75" fmla="*/ 660610 h 812606"/>
                <a:gd name="connsiteX76" fmla="*/ 11365115 w 12329382"/>
                <a:gd name="connsiteY76" fmla="*/ 512014 h 812606"/>
                <a:gd name="connsiteX77" fmla="*/ 11316909 w 12329382"/>
                <a:gd name="connsiteY77" fmla="*/ 464675 h 812606"/>
                <a:gd name="connsiteX78" fmla="*/ 11312594 w 12329382"/>
                <a:gd name="connsiteY78" fmla="*/ 473298 h 812606"/>
                <a:gd name="connsiteX79" fmla="*/ 11303059 w 12329382"/>
                <a:gd name="connsiteY79" fmla="*/ 455634 h 812606"/>
                <a:gd name="connsiteX80" fmla="*/ 10863230 w 12329382"/>
                <a:gd name="connsiteY80" fmla="*/ 168308 h 812606"/>
                <a:gd name="connsiteX81" fmla="*/ 10440168 w 12329382"/>
                <a:gd name="connsiteY81" fmla="*/ 428741 h 812606"/>
                <a:gd name="connsiteX82" fmla="*/ 10439916 w 12329382"/>
                <a:gd name="connsiteY82" fmla="*/ 429150 h 812606"/>
                <a:gd name="connsiteX83" fmla="*/ 10438424 w 12329382"/>
                <a:gd name="connsiteY83" fmla="*/ 432244 h 812606"/>
                <a:gd name="connsiteX84" fmla="*/ 10388584 w 12329382"/>
                <a:gd name="connsiteY84" fmla="*/ 516101 h 812606"/>
                <a:gd name="connsiteX85" fmla="*/ 10382475 w 12329382"/>
                <a:gd name="connsiteY85" fmla="*/ 525613 h 812606"/>
                <a:gd name="connsiteX86" fmla="*/ 9890722 w 12329382"/>
                <a:gd name="connsiteY86" fmla="*/ 812603 h 812606"/>
                <a:gd name="connsiteX87" fmla="*/ 9520295 w 12329382"/>
                <a:gd name="connsiteY87" fmla="*/ 664007 h 812606"/>
                <a:gd name="connsiteX88" fmla="*/ 9472089 w 12329382"/>
                <a:gd name="connsiteY88" fmla="*/ 616668 h 812606"/>
                <a:gd name="connsiteX89" fmla="*/ 9467775 w 12329382"/>
                <a:gd name="connsiteY89" fmla="*/ 625292 h 812606"/>
                <a:gd name="connsiteX90" fmla="*/ 9458240 w 12329382"/>
                <a:gd name="connsiteY90" fmla="*/ 607627 h 812606"/>
                <a:gd name="connsiteX91" fmla="*/ 9018411 w 12329382"/>
                <a:gd name="connsiteY91" fmla="*/ 320302 h 812606"/>
                <a:gd name="connsiteX92" fmla="*/ 8752800 w 12329382"/>
                <a:gd name="connsiteY92" fmla="*/ 411089 h 812606"/>
                <a:gd name="connsiteX93" fmla="*/ 8707593 w 12329382"/>
                <a:gd name="connsiteY93" fmla="*/ 449000 h 812606"/>
                <a:gd name="connsiteX94" fmla="*/ 8702020 w 12329382"/>
                <a:gd name="connsiteY94" fmla="*/ 456073 h 812606"/>
                <a:gd name="connsiteX95" fmla="*/ 8590096 w 12329382"/>
                <a:gd name="connsiteY95" fmla="*/ 553928 h 812606"/>
                <a:gd name="connsiteX96" fmla="*/ 8548816 w 12329382"/>
                <a:gd name="connsiteY96" fmla="*/ 583206 h 812606"/>
                <a:gd name="connsiteX97" fmla="*/ 8275244 w 12329382"/>
                <a:gd name="connsiteY97" fmla="*/ 660611 h 812606"/>
                <a:gd name="connsiteX98" fmla="*/ 7904817 w 12329382"/>
                <a:gd name="connsiteY98" fmla="*/ 512015 h 812606"/>
                <a:gd name="connsiteX99" fmla="*/ 7856610 w 12329382"/>
                <a:gd name="connsiteY99" fmla="*/ 464676 h 812606"/>
                <a:gd name="connsiteX100" fmla="*/ 7852297 w 12329382"/>
                <a:gd name="connsiteY100" fmla="*/ 473299 h 812606"/>
                <a:gd name="connsiteX101" fmla="*/ 7842761 w 12329382"/>
                <a:gd name="connsiteY101" fmla="*/ 455635 h 812606"/>
                <a:gd name="connsiteX102" fmla="*/ 7402931 w 12329382"/>
                <a:gd name="connsiteY102" fmla="*/ 168309 h 812606"/>
                <a:gd name="connsiteX103" fmla="*/ 6979869 w 12329382"/>
                <a:gd name="connsiteY103" fmla="*/ 428742 h 812606"/>
                <a:gd name="connsiteX104" fmla="*/ 6979618 w 12329382"/>
                <a:gd name="connsiteY104" fmla="*/ 429151 h 812606"/>
                <a:gd name="connsiteX105" fmla="*/ 6978126 w 12329382"/>
                <a:gd name="connsiteY105" fmla="*/ 432245 h 812606"/>
                <a:gd name="connsiteX106" fmla="*/ 6920595 w 12329382"/>
                <a:gd name="connsiteY106" fmla="*/ 541286 h 812606"/>
                <a:gd name="connsiteX107" fmla="*/ 6928286 w 12329382"/>
                <a:gd name="connsiteY107" fmla="*/ 516102 h 812606"/>
                <a:gd name="connsiteX108" fmla="*/ 6922176 w 12329382"/>
                <a:gd name="connsiteY108" fmla="*/ 525614 h 812606"/>
                <a:gd name="connsiteX109" fmla="*/ 6430425 w 12329382"/>
                <a:gd name="connsiteY109" fmla="*/ 812604 h 812606"/>
                <a:gd name="connsiteX110" fmla="*/ 6059997 w 12329382"/>
                <a:gd name="connsiteY110" fmla="*/ 664008 h 812606"/>
                <a:gd name="connsiteX111" fmla="*/ 6011791 w 12329382"/>
                <a:gd name="connsiteY111" fmla="*/ 616669 h 812606"/>
                <a:gd name="connsiteX112" fmla="*/ 6007477 w 12329382"/>
                <a:gd name="connsiteY112" fmla="*/ 625293 h 812606"/>
                <a:gd name="connsiteX113" fmla="*/ 5997942 w 12329382"/>
                <a:gd name="connsiteY113" fmla="*/ 607628 h 812606"/>
                <a:gd name="connsiteX114" fmla="*/ 5558112 w 12329382"/>
                <a:gd name="connsiteY114" fmla="*/ 320302 h 812606"/>
                <a:gd name="connsiteX115" fmla="*/ 5292503 w 12329382"/>
                <a:gd name="connsiteY115" fmla="*/ 411089 h 812606"/>
                <a:gd name="connsiteX116" fmla="*/ 5247298 w 12329382"/>
                <a:gd name="connsiteY116" fmla="*/ 448999 h 812606"/>
                <a:gd name="connsiteX117" fmla="*/ 5207592 w 12329382"/>
                <a:gd name="connsiteY117" fmla="*/ 488913 h 812606"/>
                <a:gd name="connsiteX118" fmla="*/ 5088518 w 12329382"/>
                <a:gd name="connsiteY118" fmla="*/ 583208 h 812606"/>
                <a:gd name="connsiteX119" fmla="*/ 4814946 w 12329382"/>
                <a:gd name="connsiteY119" fmla="*/ 660613 h 812606"/>
                <a:gd name="connsiteX120" fmla="*/ 4444519 w 12329382"/>
                <a:gd name="connsiteY120" fmla="*/ 512017 h 812606"/>
                <a:gd name="connsiteX121" fmla="*/ 4396312 w 12329382"/>
                <a:gd name="connsiteY121" fmla="*/ 464678 h 812606"/>
                <a:gd name="connsiteX122" fmla="*/ 4391999 w 12329382"/>
                <a:gd name="connsiteY122" fmla="*/ 473301 h 812606"/>
                <a:gd name="connsiteX123" fmla="*/ 4382463 w 12329382"/>
                <a:gd name="connsiteY123" fmla="*/ 455637 h 812606"/>
                <a:gd name="connsiteX124" fmla="*/ 3942634 w 12329382"/>
                <a:gd name="connsiteY124" fmla="*/ 168311 h 812606"/>
                <a:gd name="connsiteX125" fmla="*/ 3519572 w 12329382"/>
                <a:gd name="connsiteY125" fmla="*/ 428744 h 812606"/>
                <a:gd name="connsiteX126" fmla="*/ 3477786 w 12329382"/>
                <a:gd name="connsiteY126" fmla="*/ 500852 h 812606"/>
                <a:gd name="connsiteX127" fmla="*/ 3467989 w 12329382"/>
                <a:gd name="connsiteY127" fmla="*/ 516104 h 812606"/>
                <a:gd name="connsiteX128" fmla="*/ 3461878 w 12329382"/>
                <a:gd name="connsiteY128" fmla="*/ 525616 h 812606"/>
                <a:gd name="connsiteX129" fmla="*/ 2970127 w 12329382"/>
                <a:gd name="connsiteY129" fmla="*/ 812606 h 812606"/>
                <a:gd name="connsiteX130" fmla="*/ 2599700 w 12329382"/>
                <a:gd name="connsiteY130" fmla="*/ 664010 h 812606"/>
                <a:gd name="connsiteX131" fmla="*/ 2551493 w 12329382"/>
                <a:gd name="connsiteY131" fmla="*/ 616671 h 812606"/>
                <a:gd name="connsiteX132" fmla="*/ 2547180 w 12329382"/>
                <a:gd name="connsiteY132" fmla="*/ 625295 h 812606"/>
                <a:gd name="connsiteX133" fmla="*/ 2537644 w 12329382"/>
                <a:gd name="connsiteY133" fmla="*/ 607630 h 812606"/>
                <a:gd name="connsiteX134" fmla="*/ 2097815 w 12329382"/>
                <a:gd name="connsiteY134" fmla="*/ 320304 h 812606"/>
                <a:gd name="connsiteX135" fmla="*/ 1832205 w 12329382"/>
                <a:gd name="connsiteY135" fmla="*/ 411091 h 812606"/>
                <a:gd name="connsiteX136" fmla="*/ 1722223 w 12329382"/>
                <a:gd name="connsiteY136" fmla="*/ 515954 h 812606"/>
                <a:gd name="connsiteX137" fmla="*/ 1628221 w 12329382"/>
                <a:gd name="connsiteY137" fmla="*/ 583210 h 812606"/>
                <a:gd name="connsiteX138" fmla="*/ 1354648 w 12329382"/>
                <a:gd name="connsiteY138" fmla="*/ 660615 h 812606"/>
                <a:gd name="connsiteX139" fmla="*/ 984221 w 12329382"/>
                <a:gd name="connsiteY139" fmla="*/ 512019 h 812606"/>
                <a:gd name="connsiteX140" fmla="*/ 936015 w 12329382"/>
                <a:gd name="connsiteY140" fmla="*/ 464680 h 812606"/>
                <a:gd name="connsiteX141" fmla="*/ 931701 w 12329382"/>
                <a:gd name="connsiteY141" fmla="*/ 473303 h 812606"/>
                <a:gd name="connsiteX142" fmla="*/ 922165 w 12329382"/>
                <a:gd name="connsiteY142" fmla="*/ 455639 h 812606"/>
                <a:gd name="connsiteX143" fmla="*/ 482336 w 12329382"/>
                <a:gd name="connsiteY143" fmla="*/ 168313 h 812606"/>
                <a:gd name="connsiteX144" fmla="*/ 59274 w 12329382"/>
                <a:gd name="connsiteY144" fmla="*/ 428746 h 812606"/>
                <a:gd name="connsiteX145" fmla="*/ 59022 w 12329382"/>
                <a:gd name="connsiteY145" fmla="*/ 429155 h 812606"/>
                <a:gd name="connsiteX146" fmla="*/ 30744 w 12329382"/>
                <a:gd name="connsiteY146" fmla="*/ 480219 h 812606"/>
                <a:gd name="connsiteX147" fmla="*/ -1 w 12329382"/>
                <a:gd name="connsiteY147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50734 w 12329384"/>
                <a:gd name="connsiteY21" fmla="*/ 332392 h 812606"/>
                <a:gd name="connsiteX22" fmla="*/ 3581479 w 12329384"/>
                <a:gd name="connsiteY22" fmla="*/ 271321 h 812606"/>
                <a:gd name="connsiteX23" fmla="*/ 3573787 w 12329384"/>
                <a:gd name="connsiteY23" fmla="*/ 296505 h 812606"/>
                <a:gd name="connsiteX24" fmla="*/ 3579897 w 12329384"/>
                <a:gd name="connsiteY24" fmla="*/ 286993 h 812606"/>
                <a:gd name="connsiteX25" fmla="*/ 4071649 w 12329384"/>
                <a:gd name="connsiteY25" fmla="*/ 3 h 812606"/>
                <a:gd name="connsiteX26" fmla="*/ 4442076 w 12329384"/>
                <a:gd name="connsiteY26" fmla="*/ 148599 h 812606"/>
                <a:gd name="connsiteX27" fmla="*/ 4490282 w 12329384"/>
                <a:gd name="connsiteY27" fmla="*/ 195938 h 812606"/>
                <a:gd name="connsiteX28" fmla="*/ 4494596 w 12329384"/>
                <a:gd name="connsiteY28" fmla="*/ 187314 h 812606"/>
                <a:gd name="connsiteX29" fmla="*/ 4504132 w 12329384"/>
                <a:gd name="connsiteY29" fmla="*/ 204979 h 812606"/>
                <a:gd name="connsiteX30" fmla="*/ 4943961 w 12329384"/>
                <a:gd name="connsiteY30" fmla="*/ 492304 h 812606"/>
                <a:gd name="connsiteX31" fmla="*/ 5209571 w 12329384"/>
                <a:gd name="connsiteY31" fmla="*/ 401517 h 812606"/>
                <a:gd name="connsiteX32" fmla="*/ 5254775 w 12329384"/>
                <a:gd name="connsiteY32" fmla="*/ 363608 h 812606"/>
                <a:gd name="connsiteX33" fmla="*/ 5372276 w 12329384"/>
                <a:gd name="connsiteY33" fmla="*/ 258677 h 812606"/>
                <a:gd name="connsiteX34" fmla="*/ 5413555 w 12329384"/>
                <a:gd name="connsiteY34" fmla="*/ 229399 h 812606"/>
                <a:gd name="connsiteX35" fmla="*/ 5687128 w 12329384"/>
                <a:gd name="connsiteY35" fmla="*/ 151994 h 812606"/>
                <a:gd name="connsiteX36" fmla="*/ 6057555 w 12329384"/>
                <a:gd name="connsiteY36" fmla="*/ 300590 h 812606"/>
                <a:gd name="connsiteX37" fmla="*/ 6105761 w 12329384"/>
                <a:gd name="connsiteY37" fmla="*/ 347929 h 812606"/>
                <a:gd name="connsiteX38" fmla="*/ 6110075 w 12329384"/>
                <a:gd name="connsiteY38" fmla="*/ 339306 h 812606"/>
                <a:gd name="connsiteX39" fmla="*/ 6119611 w 12329384"/>
                <a:gd name="connsiteY39" fmla="*/ 356970 h 812606"/>
                <a:gd name="connsiteX40" fmla="*/ 6559439 w 12329384"/>
                <a:gd name="connsiteY40" fmla="*/ 644296 h 812606"/>
                <a:gd name="connsiteX41" fmla="*/ 6982502 w 12329384"/>
                <a:gd name="connsiteY41" fmla="*/ 383863 h 812606"/>
                <a:gd name="connsiteX42" fmla="*/ 6982753 w 12329384"/>
                <a:gd name="connsiteY42" fmla="*/ 383454 h 812606"/>
                <a:gd name="connsiteX43" fmla="*/ 6984246 w 12329384"/>
                <a:gd name="connsiteY43" fmla="*/ 380360 h 812606"/>
                <a:gd name="connsiteX44" fmla="*/ 7040195 w 12329384"/>
                <a:gd name="connsiteY44" fmla="*/ 286991 h 812606"/>
                <a:gd name="connsiteX45" fmla="*/ 7531947 w 12329384"/>
                <a:gd name="connsiteY45" fmla="*/ 1 h 812606"/>
                <a:gd name="connsiteX46" fmla="*/ 7902374 w 12329384"/>
                <a:gd name="connsiteY46" fmla="*/ 148597 h 812606"/>
                <a:gd name="connsiteX47" fmla="*/ 7950580 w 12329384"/>
                <a:gd name="connsiteY47" fmla="*/ 195936 h 812606"/>
                <a:gd name="connsiteX48" fmla="*/ 7954894 w 12329384"/>
                <a:gd name="connsiteY48" fmla="*/ 187312 h 812606"/>
                <a:gd name="connsiteX49" fmla="*/ 7964430 w 12329384"/>
                <a:gd name="connsiteY49" fmla="*/ 204977 h 812606"/>
                <a:gd name="connsiteX50" fmla="*/ 8404258 w 12329384"/>
                <a:gd name="connsiteY50" fmla="*/ 492302 h 812606"/>
                <a:gd name="connsiteX51" fmla="*/ 8669869 w 12329384"/>
                <a:gd name="connsiteY51" fmla="*/ 401515 h 812606"/>
                <a:gd name="connsiteX52" fmla="*/ 8715076 w 12329384"/>
                <a:gd name="connsiteY52" fmla="*/ 363604 h 812606"/>
                <a:gd name="connsiteX53" fmla="*/ 8720650 w 12329384"/>
                <a:gd name="connsiteY53" fmla="*/ 356531 h 812606"/>
                <a:gd name="connsiteX54" fmla="*/ 8832573 w 12329384"/>
                <a:gd name="connsiteY54" fmla="*/ 258676 h 812606"/>
                <a:gd name="connsiteX55" fmla="*/ 8873853 w 12329384"/>
                <a:gd name="connsiteY55" fmla="*/ 229399 h 812606"/>
                <a:gd name="connsiteX56" fmla="*/ 9147426 w 12329384"/>
                <a:gd name="connsiteY56" fmla="*/ 151993 h 812606"/>
                <a:gd name="connsiteX57" fmla="*/ 9517853 w 12329384"/>
                <a:gd name="connsiteY57" fmla="*/ 300589 h 812606"/>
                <a:gd name="connsiteX58" fmla="*/ 9566059 w 12329384"/>
                <a:gd name="connsiteY58" fmla="*/ 347928 h 812606"/>
                <a:gd name="connsiteX59" fmla="*/ 9570373 w 12329384"/>
                <a:gd name="connsiteY59" fmla="*/ 339305 h 812606"/>
                <a:gd name="connsiteX60" fmla="*/ 9579908 w 12329384"/>
                <a:gd name="connsiteY60" fmla="*/ 356969 h 812606"/>
                <a:gd name="connsiteX61" fmla="*/ 10019738 w 12329384"/>
                <a:gd name="connsiteY61" fmla="*/ 644295 h 812606"/>
                <a:gd name="connsiteX62" fmla="*/ 10442800 w 12329384"/>
                <a:gd name="connsiteY62" fmla="*/ 383862 h 812606"/>
                <a:gd name="connsiteX63" fmla="*/ 10443052 w 12329384"/>
                <a:gd name="connsiteY63" fmla="*/ 383453 h 812606"/>
                <a:gd name="connsiteX64" fmla="*/ 10444544 w 12329384"/>
                <a:gd name="connsiteY64" fmla="*/ 380359 h 812606"/>
                <a:gd name="connsiteX65" fmla="*/ 10502074 w 12329384"/>
                <a:gd name="connsiteY65" fmla="*/ 271318 h 812606"/>
                <a:gd name="connsiteX66" fmla="*/ 10494383 w 12329384"/>
                <a:gd name="connsiteY66" fmla="*/ 296502 h 812606"/>
                <a:gd name="connsiteX67" fmla="*/ 10500493 w 12329384"/>
                <a:gd name="connsiteY67" fmla="*/ 286990 h 812606"/>
                <a:gd name="connsiteX68" fmla="*/ 10992245 w 12329384"/>
                <a:gd name="connsiteY68" fmla="*/ 0 h 812606"/>
                <a:gd name="connsiteX69" fmla="*/ 11362672 w 12329384"/>
                <a:gd name="connsiteY69" fmla="*/ 148596 h 812606"/>
                <a:gd name="connsiteX70" fmla="*/ 11410878 w 12329384"/>
                <a:gd name="connsiteY70" fmla="*/ 195935 h 812606"/>
                <a:gd name="connsiteX71" fmla="*/ 11424728 w 12329384"/>
                <a:gd name="connsiteY71" fmla="*/ 204976 h 812606"/>
                <a:gd name="connsiteX72" fmla="*/ 11864557 w 12329384"/>
                <a:gd name="connsiteY72" fmla="*/ 492302 h 812606"/>
                <a:gd name="connsiteX73" fmla="*/ 12329384 w 12329384"/>
                <a:gd name="connsiteY73" fmla="*/ 159808 h 812606"/>
                <a:gd name="connsiteX74" fmla="*/ 12329210 w 12329384"/>
                <a:gd name="connsiteY74" fmla="*/ 177225 h 812606"/>
                <a:gd name="connsiteX75" fmla="*/ 11735544 w 12329384"/>
                <a:gd name="connsiteY75" fmla="*/ 660610 h 812606"/>
                <a:gd name="connsiteX76" fmla="*/ 11365117 w 12329384"/>
                <a:gd name="connsiteY76" fmla="*/ 512014 h 812606"/>
                <a:gd name="connsiteX77" fmla="*/ 11316911 w 12329384"/>
                <a:gd name="connsiteY77" fmla="*/ 464675 h 812606"/>
                <a:gd name="connsiteX78" fmla="*/ 11312596 w 12329384"/>
                <a:gd name="connsiteY78" fmla="*/ 473298 h 812606"/>
                <a:gd name="connsiteX79" fmla="*/ 11303061 w 12329384"/>
                <a:gd name="connsiteY79" fmla="*/ 455634 h 812606"/>
                <a:gd name="connsiteX80" fmla="*/ 10863232 w 12329384"/>
                <a:gd name="connsiteY80" fmla="*/ 168308 h 812606"/>
                <a:gd name="connsiteX81" fmla="*/ 10440170 w 12329384"/>
                <a:gd name="connsiteY81" fmla="*/ 428741 h 812606"/>
                <a:gd name="connsiteX82" fmla="*/ 10439918 w 12329384"/>
                <a:gd name="connsiteY82" fmla="*/ 429150 h 812606"/>
                <a:gd name="connsiteX83" fmla="*/ 10438426 w 12329384"/>
                <a:gd name="connsiteY83" fmla="*/ 432244 h 812606"/>
                <a:gd name="connsiteX84" fmla="*/ 10388586 w 12329384"/>
                <a:gd name="connsiteY84" fmla="*/ 516101 h 812606"/>
                <a:gd name="connsiteX85" fmla="*/ 10382477 w 12329384"/>
                <a:gd name="connsiteY85" fmla="*/ 525613 h 812606"/>
                <a:gd name="connsiteX86" fmla="*/ 9890724 w 12329384"/>
                <a:gd name="connsiteY86" fmla="*/ 812603 h 812606"/>
                <a:gd name="connsiteX87" fmla="*/ 9520297 w 12329384"/>
                <a:gd name="connsiteY87" fmla="*/ 664007 h 812606"/>
                <a:gd name="connsiteX88" fmla="*/ 9472091 w 12329384"/>
                <a:gd name="connsiteY88" fmla="*/ 616668 h 812606"/>
                <a:gd name="connsiteX89" fmla="*/ 9467777 w 12329384"/>
                <a:gd name="connsiteY89" fmla="*/ 625292 h 812606"/>
                <a:gd name="connsiteX90" fmla="*/ 9458242 w 12329384"/>
                <a:gd name="connsiteY90" fmla="*/ 607627 h 812606"/>
                <a:gd name="connsiteX91" fmla="*/ 9018413 w 12329384"/>
                <a:gd name="connsiteY91" fmla="*/ 320302 h 812606"/>
                <a:gd name="connsiteX92" fmla="*/ 8752802 w 12329384"/>
                <a:gd name="connsiteY92" fmla="*/ 411089 h 812606"/>
                <a:gd name="connsiteX93" fmla="*/ 8707595 w 12329384"/>
                <a:gd name="connsiteY93" fmla="*/ 449000 h 812606"/>
                <a:gd name="connsiteX94" fmla="*/ 8702022 w 12329384"/>
                <a:gd name="connsiteY94" fmla="*/ 456073 h 812606"/>
                <a:gd name="connsiteX95" fmla="*/ 8590098 w 12329384"/>
                <a:gd name="connsiteY95" fmla="*/ 553928 h 812606"/>
                <a:gd name="connsiteX96" fmla="*/ 8548818 w 12329384"/>
                <a:gd name="connsiteY96" fmla="*/ 583206 h 812606"/>
                <a:gd name="connsiteX97" fmla="*/ 8275246 w 12329384"/>
                <a:gd name="connsiteY97" fmla="*/ 660611 h 812606"/>
                <a:gd name="connsiteX98" fmla="*/ 7904819 w 12329384"/>
                <a:gd name="connsiteY98" fmla="*/ 512015 h 812606"/>
                <a:gd name="connsiteX99" fmla="*/ 7856612 w 12329384"/>
                <a:gd name="connsiteY99" fmla="*/ 464676 h 812606"/>
                <a:gd name="connsiteX100" fmla="*/ 7852299 w 12329384"/>
                <a:gd name="connsiteY100" fmla="*/ 473299 h 812606"/>
                <a:gd name="connsiteX101" fmla="*/ 7842763 w 12329384"/>
                <a:gd name="connsiteY101" fmla="*/ 455635 h 812606"/>
                <a:gd name="connsiteX102" fmla="*/ 7402933 w 12329384"/>
                <a:gd name="connsiteY102" fmla="*/ 168309 h 812606"/>
                <a:gd name="connsiteX103" fmla="*/ 6979871 w 12329384"/>
                <a:gd name="connsiteY103" fmla="*/ 428742 h 812606"/>
                <a:gd name="connsiteX104" fmla="*/ 6979620 w 12329384"/>
                <a:gd name="connsiteY104" fmla="*/ 429151 h 812606"/>
                <a:gd name="connsiteX105" fmla="*/ 6978128 w 12329384"/>
                <a:gd name="connsiteY105" fmla="*/ 432245 h 812606"/>
                <a:gd name="connsiteX106" fmla="*/ 6920597 w 12329384"/>
                <a:gd name="connsiteY106" fmla="*/ 541286 h 812606"/>
                <a:gd name="connsiteX107" fmla="*/ 6922178 w 12329384"/>
                <a:gd name="connsiteY107" fmla="*/ 525614 h 812606"/>
                <a:gd name="connsiteX108" fmla="*/ 6430427 w 12329384"/>
                <a:gd name="connsiteY108" fmla="*/ 812604 h 812606"/>
                <a:gd name="connsiteX109" fmla="*/ 6059999 w 12329384"/>
                <a:gd name="connsiteY109" fmla="*/ 664008 h 812606"/>
                <a:gd name="connsiteX110" fmla="*/ 6011793 w 12329384"/>
                <a:gd name="connsiteY110" fmla="*/ 616669 h 812606"/>
                <a:gd name="connsiteX111" fmla="*/ 6007479 w 12329384"/>
                <a:gd name="connsiteY111" fmla="*/ 625293 h 812606"/>
                <a:gd name="connsiteX112" fmla="*/ 5997944 w 12329384"/>
                <a:gd name="connsiteY112" fmla="*/ 607628 h 812606"/>
                <a:gd name="connsiteX113" fmla="*/ 5558114 w 12329384"/>
                <a:gd name="connsiteY113" fmla="*/ 320302 h 812606"/>
                <a:gd name="connsiteX114" fmla="*/ 5292505 w 12329384"/>
                <a:gd name="connsiteY114" fmla="*/ 411089 h 812606"/>
                <a:gd name="connsiteX115" fmla="*/ 5247300 w 12329384"/>
                <a:gd name="connsiteY115" fmla="*/ 448999 h 812606"/>
                <a:gd name="connsiteX116" fmla="*/ 5207594 w 12329384"/>
                <a:gd name="connsiteY116" fmla="*/ 488913 h 812606"/>
                <a:gd name="connsiteX117" fmla="*/ 5088520 w 12329384"/>
                <a:gd name="connsiteY117" fmla="*/ 583208 h 812606"/>
                <a:gd name="connsiteX118" fmla="*/ 4814948 w 12329384"/>
                <a:gd name="connsiteY118" fmla="*/ 660613 h 812606"/>
                <a:gd name="connsiteX119" fmla="*/ 4444521 w 12329384"/>
                <a:gd name="connsiteY119" fmla="*/ 512017 h 812606"/>
                <a:gd name="connsiteX120" fmla="*/ 4396314 w 12329384"/>
                <a:gd name="connsiteY120" fmla="*/ 464678 h 812606"/>
                <a:gd name="connsiteX121" fmla="*/ 4392001 w 12329384"/>
                <a:gd name="connsiteY121" fmla="*/ 473301 h 812606"/>
                <a:gd name="connsiteX122" fmla="*/ 4382465 w 12329384"/>
                <a:gd name="connsiteY122" fmla="*/ 455637 h 812606"/>
                <a:gd name="connsiteX123" fmla="*/ 3942636 w 12329384"/>
                <a:gd name="connsiteY123" fmla="*/ 168311 h 812606"/>
                <a:gd name="connsiteX124" fmla="*/ 3519574 w 12329384"/>
                <a:gd name="connsiteY124" fmla="*/ 428744 h 812606"/>
                <a:gd name="connsiteX125" fmla="*/ 3477788 w 12329384"/>
                <a:gd name="connsiteY125" fmla="*/ 500852 h 812606"/>
                <a:gd name="connsiteX126" fmla="*/ 3467991 w 12329384"/>
                <a:gd name="connsiteY126" fmla="*/ 516104 h 812606"/>
                <a:gd name="connsiteX127" fmla="*/ 3461880 w 12329384"/>
                <a:gd name="connsiteY127" fmla="*/ 525616 h 812606"/>
                <a:gd name="connsiteX128" fmla="*/ 2970129 w 12329384"/>
                <a:gd name="connsiteY128" fmla="*/ 812606 h 812606"/>
                <a:gd name="connsiteX129" fmla="*/ 2599702 w 12329384"/>
                <a:gd name="connsiteY129" fmla="*/ 664010 h 812606"/>
                <a:gd name="connsiteX130" fmla="*/ 2551495 w 12329384"/>
                <a:gd name="connsiteY130" fmla="*/ 616671 h 812606"/>
                <a:gd name="connsiteX131" fmla="*/ 2547182 w 12329384"/>
                <a:gd name="connsiteY131" fmla="*/ 625295 h 812606"/>
                <a:gd name="connsiteX132" fmla="*/ 2537646 w 12329384"/>
                <a:gd name="connsiteY132" fmla="*/ 607630 h 812606"/>
                <a:gd name="connsiteX133" fmla="*/ 2097817 w 12329384"/>
                <a:gd name="connsiteY133" fmla="*/ 320304 h 812606"/>
                <a:gd name="connsiteX134" fmla="*/ 1832207 w 12329384"/>
                <a:gd name="connsiteY134" fmla="*/ 411091 h 812606"/>
                <a:gd name="connsiteX135" fmla="*/ 1722225 w 12329384"/>
                <a:gd name="connsiteY135" fmla="*/ 515954 h 812606"/>
                <a:gd name="connsiteX136" fmla="*/ 1628223 w 12329384"/>
                <a:gd name="connsiteY136" fmla="*/ 583210 h 812606"/>
                <a:gd name="connsiteX137" fmla="*/ 1354650 w 12329384"/>
                <a:gd name="connsiteY137" fmla="*/ 660615 h 812606"/>
                <a:gd name="connsiteX138" fmla="*/ 984223 w 12329384"/>
                <a:gd name="connsiteY138" fmla="*/ 512019 h 812606"/>
                <a:gd name="connsiteX139" fmla="*/ 936017 w 12329384"/>
                <a:gd name="connsiteY139" fmla="*/ 464680 h 812606"/>
                <a:gd name="connsiteX140" fmla="*/ 931703 w 12329384"/>
                <a:gd name="connsiteY140" fmla="*/ 473303 h 812606"/>
                <a:gd name="connsiteX141" fmla="*/ 922167 w 12329384"/>
                <a:gd name="connsiteY141" fmla="*/ 455639 h 812606"/>
                <a:gd name="connsiteX142" fmla="*/ 482338 w 12329384"/>
                <a:gd name="connsiteY142" fmla="*/ 168313 h 812606"/>
                <a:gd name="connsiteX143" fmla="*/ 59276 w 12329384"/>
                <a:gd name="connsiteY143" fmla="*/ 428746 h 812606"/>
                <a:gd name="connsiteX144" fmla="*/ 59024 w 12329384"/>
                <a:gd name="connsiteY144" fmla="*/ 429155 h 812606"/>
                <a:gd name="connsiteX145" fmla="*/ 30746 w 12329384"/>
                <a:gd name="connsiteY145" fmla="*/ 480219 h 812606"/>
                <a:gd name="connsiteX146" fmla="*/ 1 w 12329384"/>
                <a:gd name="connsiteY146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50732 w 12329382"/>
                <a:gd name="connsiteY21" fmla="*/ 332392 h 812606"/>
                <a:gd name="connsiteX22" fmla="*/ 3581477 w 12329382"/>
                <a:gd name="connsiteY22" fmla="*/ 271321 h 812606"/>
                <a:gd name="connsiteX23" fmla="*/ 3573785 w 12329382"/>
                <a:gd name="connsiteY23" fmla="*/ 296505 h 812606"/>
                <a:gd name="connsiteX24" fmla="*/ 3579895 w 12329382"/>
                <a:gd name="connsiteY24" fmla="*/ 286993 h 812606"/>
                <a:gd name="connsiteX25" fmla="*/ 4071647 w 12329382"/>
                <a:gd name="connsiteY25" fmla="*/ 3 h 812606"/>
                <a:gd name="connsiteX26" fmla="*/ 4442074 w 12329382"/>
                <a:gd name="connsiteY26" fmla="*/ 148599 h 812606"/>
                <a:gd name="connsiteX27" fmla="*/ 4490280 w 12329382"/>
                <a:gd name="connsiteY27" fmla="*/ 195938 h 812606"/>
                <a:gd name="connsiteX28" fmla="*/ 4494594 w 12329382"/>
                <a:gd name="connsiteY28" fmla="*/ 187314 h 812606"/>
                <a:gd name="connsiteX29" fmla="*/ 4504130 w 12329382"/>
                <a:gd name="connsiteY29" fmla="*/ 204979 h 812606"/>
                <a:gd name="connsiteX30" fmla="*/ 4943959 w 12329382"/>
                <a:gd name="connsiteY30" fmla="*/ 492304 h 812606"/>
                <a:gd name="connsiteX31" fmla="*/ 5209569 w 12329382"/>
                <a:gd name="connsiteY31" fmla="*/ 401517 h 812606"/>
                <a:gd name="connsiteX32" fmla="*/ 5254773 w 12329382"/>
                <a:gd name="connsiteY32" fmla="*/ 363608 h 812606"/>
                <a:gd name="connsiteX33" fmla="*/ 5372274 w 12329382"/>
                <a:gd name="connsiteY33" fmla="*/ 258677 h 812606"/>
                <a:gd name="connsiteX34" fmla="*/ 5413553 w 12329382"/>
                <a:gd name="connsiteY34" fmla="*/ 229399 h 812606"/>
                <a:gd name="connsiteX35" fmla="*/ 5687126 w 12329382"/>
                <a:gd name="connsiteY35" fmla="*/ 151994 h 812606"/>
                <a:gd name="connsiteX36" fmla="*/ 6057553 w 12329382"/>
                <a:gd name="connsiteY36" fmla="*/ 300590 h 812606"/>
                <a:gd name="connsiteX37" fmla="*/ 6105759 w 12329382"/>
                <a:gd name="connsiteY37" fmla="*/ 347929 h 812606"/>
                <a:gd name="connsiteX38" fmla="*/ 6110073 w 12329382"/>
                <a:gd name="connsiteY38" fmla="*/ 339306 h 812606"/>
                <a:gd name="connsiteX39" fmla="*/ 6119609 w 12329382"/>
                <a:gd name="connsiteY39" fmla="*/ 356970 h 812606"/>
                <a:gd name="connsiteX40" fmla="*/ 6559437 w 12329382"/>
                <a:gd name="connsiteY40" fmla="*/ 644296 h 812606"/>
                <a:gd name="connsiteX41" fmla="*/ 6982500 w 12329382"/>
                <a:gd name="connsiteY41" fmla="*/ 383863 h 812606"/>
                <a:gd name="connsiteX42" fmla="*/ 6982751 w 12329382"/>
                <a:gd name="connsiteY42" fmla="*/ 383454 h 812606"/>
                <a:gd name="connsiteX43" fmla="*/ 6984244 w 12329382"/>
                <a:gd name="connsiteY43" fmla="*/ 380360 h 812606"/>
                <a:gd name="connsiteX44" fmla="*/ 7040193 w 12329382"/>
                <a:gd name="connsiteY44" fmla="*/ 286991 h 812606"/>
                <a:gd name="connsiteX45" fmla="*/ 7531945 w 12329382"/>
                <a:gd name="connsiteY45" fmla="*/ 1 h 812606"/>
                <a:gd name="connsiteX46" fmla="*/ 7902372 w 12329382"/>
                <a:gd name="connsiteY46" fmla="*/ 148597 h 812606"/>
                <a:gd name="connsiteX47" fmla="*/ 7950578 w 12329382"/>
                <a:gd name="connsiteY47" fmla="*/ 195936 h 812606"/>
                <a:gd name="connsiteX48" fmla="*/ 7954892 w 12329382"/>
                <a:gd name="connsiteY48" fmla="*/ 187312 h 812606"/>
                <a:gd name="connsiteX49" fmla="*/ 7964428 w 12329382"/>
                <a:gd name="connsiteY49" fmla="*/ 204977 h 812606"/>
                <a:gd name="connsiteX50" fmla="*/ 8404256 w 12329382"/>
                <a:gd name="connsiteY50" fmla="*/ 492302 h 812606"/>
                <a:gd name="connsiteX51" fmla="*/ 8669867 w 12329382"/>
                <a:gd name="connsiteY51" fmla="*/ 401515 h 812606"/>
                <a:gd name="connsiteX52" fmla="*/ 8715074 w 12329382"/>
                <a:gd name="connsiteY52" fmla="*/ 363604 h 812606"/>
                <a:gd name="connsiteX53" fmla="*/ 8720648 w 12329382"/>
                <a:gd name="connsiteY53" fmla="*/ 356531 h 812606"/>
                <a:gd name="connsiteX54" fmla="*/ 8832571 w 12329382"/>
                <a:gd name="connsiteY54" fmla="*/ 258676 h 812606"/>
                <a:gd name="connsiteX55" fmla="*/ 8873851 w 12329382"/>
                <a:gd name="connsiteY55" fmla="*/ 229399 h 812606"/>
                <a:gd name="connsiteX56" fmla="*/ 9147424 w 12329382"/>
                <a:gd name="connsiteY56" fmla="*/ 151993 h 812606"/>
                <a:gd name="connsiteX57" fmla="*/ 9517851 w 12329382"/>
                <a:gd name="connsiteY57" fmla="*/ 300589 h 812606"/>
                <a:gd name="connsiteX58" fmla="*/ 9566057 w 12329382"/>
                <a:gd name="connsiteY58" fmla="*/ 347928 h 812606"/>
                <a:gd name="connsiteX59" fmla="*/ 9570371 w 12329382"/>
                <a:gd name="connsiteY59" fmla="*/ 339305 h 812606"/>
                <a:gd name="connsiteX60" fmla="*/ 9579906 w 12329382"/>
                <a:gd name="connsiteY60" fmla="*/ 356969 h 812606"/>
                <a:gd name="connsiteX61" fmla="*/ 10019736 w 12329382"/>
                <a:gd name="connsiteY61" fmla="*/ 644295 h 812606"/>
                <a:gd name="connsiteX62" fmla="*/ 10442798 w 12329382"/>
                <a:gd name="connsiteY62" fmla="*/ 383862 h 812606"/>
                <a:gd name="connsiteX63" fmla="*/ 10443050 w 12329382"/>
                <a:gd name="connsiteY63" fmla="*/ 383453 h 812606"/>
                <a:gd name="connsiteX64" fmla="*/ 10444542 w 12329382"/>
                <a:gd name="connsiteY64" fmla="*/ 380359 h 812606"/>
                <a:gd name="connsiteX65" fmla="*/ 10502072 w 12329382"/>
                <a:gd name="connsiteY65" fmla="*/ 271318 h 812606"/>
                <a:gd name="connsiteX66" fmla="*/ 10500491 w 12329382"/>
                <a:gd name="connsiteY66" fmla="*/ 286990 h 812606"/>
                <a:gd name="connsiteX67" fmla="*/ 10992243 w 12329382"/>
                <a:gd name="connsiteY67" fmla="*/ 0 h 812606"/>
                <a:gd name="connsiteX68" fmla="*/ 11362670 w 12329382"/>
                <a:gd name="connsiteY68" fmla="*/ 148596 h 812606"/>
                <a:gd name="connsiteX69" fmla="*/ 11410876 w 12329382"/>
                <a:gd name="connsiteY69" fmla="*/ 195935 h 812606"/>
                <a:gd name="connsiteX70" fmla="*/ 11424726 w 12329382"/>
                <a:gd name="connsiteY70" fmla="*/ 204976 h 812606"/>
                <a:gd name="connsiteX71" fmla="*/ 11864555 w 12329382"/>
                <a:gd name="connsiteY71" fmla="*/ 492302 h 812606"/>
                <a:gd name="connsiteX72" fmla="*/ 12329382 w 12329382"/>
                <a:gd name="connsiteY72" fmla="*/ 159808 h 812606"/>
                <a:gd name="connsiteX73" fmla="*/ 12329208 w 12329382"/>
                <a:gd name="connsiteY73" fmla="*/ 177225 h 812606"/>
                <a:gd name="connsiteX74" fmla="*/ 11735542 w 12329382"/>
                <a:gd name="connsiteY74" fmla="*/ 660610 h 812606"/>
                <a:gd name="connsiteX75" fmla="*/ 11365115 w 12329382"/>
                <a:gd name="connsiteY75" fmla="*/ 512014 h 812606"/>
                <a:gd name="connsiteX76" fmla="*/ 11316909 w 12329382"/>
                <a:gd name="connsiteY76" fmla="*/ 464675 h 812606"/>
                <a:gd name="connsiteX77" fmla="*/ 11312594 w 12329382"/>
                <a:gd name="connsiteY77" fmla="*/ 473298 h 812606"/>
                <a:gd name="connsiteX78" fmla="*/ 11303059 w 12329382"/>
                <a:gd name="connsiteY78" fmla="*/ 455634 h 812606"/>
                <a:gd name="connsiteX79" fmla="*/ 10863230 w 12329382"/>
                <a:gd name="connsiteY79" fmla="*/ 168308 h 812606"/>
                <a:gd name="connsiteX80" fmla="*/ 10440168 w 12329382"/>
                <a:gd name="connsiteY80" fmla="*/ 428741 h 812606"/>
                <a:gd name="connsiteX81" fmla="*/ 10439916 w 12329382"/>
                <a:gd name="connsiteY81" fmla="*/ 429150 h 812606"/>
                <a:gd name="connsiteX82" fmla="*/ 10438424 w 12329382"/>
                <a:gd name="connsiteY82" fmla="*/ 432244 h 812606"/>
                <a:gd name="connsiteX83" fmla="*/ 10388584 w 12329382"/>
                <a:gd name="connsiteY83" fmla="*/ 516101 h 812606"/>
                <a:gd name="connsiteX84" fmla="*/ 10382475 w 12329382"/>
                <a:gd name="connsiteY84" fmla="*/ 525613 h 812606"/>
                <a:gd name="connsiteX85" fmla="*/ 9890722 w 12329382"/>
                <a:gd name="connsiteY85" fmla="*/ 812603 h 812606"/>
                <a:gd name="connsiteX86" fmla="*/ 9520295 w 12329382"/>
                <a:gd name="connsiteY86" fmla="*/ 664007 h 812606"/>
                <a:gd name="connsiteX87" fmla="*/ 9472089 w 12329382"/>
                <a:gd name="connsiteY87" fmla="*/ 616668 h 812606"/>
                <a:gd name="connsiteX88" fmla="*/ 9467775 w 12329382"/>
                <a:gd name="connsiteY88" fmla="*/ 625292 h 812606"/>
                <a:gd name="connsiteX89" fmla="*/ 9458240 w 12329382"/>
                <a:gd name="connsiteY89" fmla="*/ 607627 h 812606"/>
                <a:gd name="connsiteX90" fmla="*/ 9018411 w 12329382"/>
                <a:gd name="connsiteY90" fmla="*/ 320302 h 812606"/>
                <a:gd name="connsiteX91" fmla="*/ 8752800 w 12329382"/>
                <a:gd name="connsiteY91" fmla="*/ 411089 h 812606"/>
                <a:gd name="connsiteX92" fmla="*/ 8707593 w 12329382"/>
                <a:gd name="connsiteY92" fmla="*/ 449000 h 812606"/>
                <a:gd name="connsiteX93" fmla="*/ 8702020 w 12329382"/>
                <a:gd name="connsiteY93" fmla="*/ 456073 h 812606"/>
                <a:gd name="connsiteX94" fmla="*/ 8590096 w 12329382"/>
                <a:gd name="connsiteY94" fmla="*/ 553928 h 812606"/>
                <a:gd name="connsiteX95" fmla="*/ 8548816 w 12329382"/>
                <a:gd name="connsiteY95" fmla="*/ 583206 h 812606"/>
                <a:gd name="connsiteX96" fmla="*/ 8275244 w 12329382"/>
                <a:gd name="connsiteY96" fmla="*/ 660611 h 812606"/>
                <a:gd name="connsiteX97" fmla="*/ 7904817 w 12329382"/>
                <a:gd name="connsiteY97" fmla="*/ 512015 h 812606"/>
                <a:gd name="connsiteX98" fmla="*/ 7856610 w 12329382"/>
                <a:gd name="connsiteY98" fmla="*/ 464676 h 812606"/>
                <a:gd name="connsiteX99" fmla="*/ 7852297 w 12329382"/>
                <a:gd name="connsiteY99" fmla="*/ 473299 h 812606"/>
                <a:gd name="connsiteX100" fmla="*/ 7842761 w 12329382"/>
                <a:gd name="connsiteY100" fmla="*/ 455635 h 812606"/>
                <a:gd name="connsiteX101" fmla="*/ 7402931 w 12329382"/>
                <a:gd name="connsiteY101" fmla="*/ 168309 h 812606"/>
                <a:gd name="connsiteX102" fmla="*/ 6979869 w 12329382"/>
                <a:gd name="connsiteY102" fmla="*/ 428742 h 812606"/>
                <a:gd name="connsiteX103" fmla="*/ 6979618 w 12329382"/>
                <a:gd name="connsiteY103" fmla="*/ 429151 h 812606"/>
                <a:gd name="connsiteX104" fmla="*/ 6978126 w 12329382"/>
                <a:gd name="connsiteY104" fmla="*/ 432245 h 812606"/>
                <a:gd name="connsiteX105" fmla="*/ 6920595 w 12329382"/>
                <a:gd name="connsiteY105" fmla="*/ 541286 h 812606"/>
                <a:gd name="connsiteX106" fmla="*/ 6922176 w 12329382"/>
                <a:gd name="connsiteY106" fmla="*/ 525614 h 812606"/>
                <a:gd name="connsiteX107" fmla="*/ 6430425 w 12329382"/>
                <a:gd name="connsiteY107" fmla="*/ 812604 h 812606"/>
                <a:gd name="connsiteX108" fmla="*/ 6059997 w 12329382"/>
                <a:gd name="connsiteY108" fmla="*/ 664008 h 812606"/>
                <a:gd name="connsiteX109" fmla="*/ 6011791 w 12329382"/>
                <a:gd name="connsiteY109" fmla="*/ 616669 h 812606"/>
                <a:gd name="connsiteX110" fmla="*/ 6007477 w 12329382"/>
                <a:gd name="connsiteY110" fmla="*/ 625293 h 812606"/>
                <a:gd name="connsiteX111" fmla="*/ 5997942 w 12329382"/>
                <a:gd name="connsiteY111" fmla="*/ 607628 h 812606"/>
                <a:gd name="connsiteX112" fmla="*/ 5558112 w 12329382"/>
                <a:gd name="connsiteY112" fmla="*/ 320302 h 812606"/>
                <a:gd name="connsiteX113" fmla="*/ 5292503 w 12329382"/>
                <a:gd name="connsiteY113" fmla="*/ 411089 h 812606"/>
                <a:gd name="connsiteX114" fmla="*/ 5247298 w 12329382"/>
                <a:gd name="connsiteY114" fmla="*/ 448999 h 812606"/>
                <a:gd name="connsiteX115" fmla="*/ 5207592 w 12329382"/>
                <a:gd name="connsiteY115" fmla="*/ 488913 h 812606"/>
                <a:gd name="connsiteX116" fmla="*/ 5088518 w 12329382"/>
                <a:gd name="connsiteY116" fmla="*/ 583208 h 812606"/>
                <a:gd name="connsiteX117" fmla="*/ 4814946 w 12329382"/>
                <a:gd name="connsiteY117" fmla="*/ 660613 h 812606"/>
                <a:gd name="connsiteX118" fmla="*/ 4444519 w 12329382"/>
                <a:gd name="connsiteY118" fmla="*/ 512017 h 812606"/>
                <a:gd name="connsiteX119" fmla="*/ 4396312 w 12329382"/>
                <a:gd name="connsiteY119" fmla="*/ 464678 h 812606"/>
                <a:gd name="connsiteX120" fmla="*/ 4391999 w 12329382"/>
                <a:gd name="connsiteY120" fmla="*/ 473301 h 812606"/>
                <a:gd name="connsiteX121" fmla="*/ 4382463 w 12329382"/>
                <a:gd name="connsiteY121" fmla="*/ 455637 h 812606"/>
                <a:gd name="connsiteX122" fmla="*/ 3942634 w 12329382"/>
                <a:gd name="connsiteY122" fmla="*/ 168311 h 812606"/>
                <a:gd name="connsiteX123" fmla="*/ 3519572 w 12329382"/>
                <a:gd name="connsiteY123" fmla="*/ 428744 h 812606"/>
                <a:gd name="connsiteX124" fmla="*/ 3477786 w 12329382"/>
                <a:gd name="connsiteY124" fmla="*/ 500852 h 812606"/>
                <a:gd name="connsiteX125" fmla="*/ 3467989 w 12329382"/>
                <a:gd name="connsiteY125" fmla="*/ 516104 h 812606"/>
                <a:gd name="connsiteX126" fmla="*/ 3461878 w 12329382"/>
                <a:gd name="connsiteY126" fmla="*/ 525616 h 812606"/>
                <a:gd name="connsiteX127" fmla="*/ 2970127 w 12329382"/>
                <a:gd name="connsiteY127" fmla="*/ 812606 h 812606"/>
                <a:gd name="connsiteX128" fmla="*/ 2599700 w 12329382"/>
                <a:gd name="connsiteY128" fmla="*/ 664010 h 812606"/>
                <a:gd name="connsiteX129" fmla="*/ 2551493 w 12329382"/>
                <a:gd name="connsiteY129" fmla="*/ 616671 h 812606"/>
                <a:gd name="connsiteX130" fmla="*/ 2547180 w 12329382"/>
                <a:gd name="connsiteY130" fmla="*/ 625295 h 812606"/>
                <a:gd name="connsiteX131" fmla="*/ 2537644 w 12329382"/>
                <a:gd name="connsiteY131" fmla="*/ 607630 h 812606"/>
                <a:gd name="connsiteX132" fmla="*/ 2097815 w 12329382"/>
                <a:gd name="connsiteY132" fmla="*/ 320304 h 812606"/>
                <a:gd name="connsiteX133" fmla="*/ 1832205 w 12329382"/>
                <a:gd name="connsiteY133" fmla="*/ 411091 h 812606"/>
                <a:gd name="connsiteX134" fmla="*/ 1722223 w 12329382"/>
                <a:gd name="connsiteY134" fmla="*/ 515954 h 812606"/>
                <a:gd name="connsiteX135" fmla="*/ 1628221 w 12329382"/>
                <a:gd name="connsiteY135" fmla="*/ 583210 h 812606"/>
                <a:gd name="connsiteX136" fmla="*/ 1354648 w 12329382"/>
                <a:gd name="connsiteY136" fmla="*/ 660615 h 812606"/>
                <a:gd name="connsiteX137" fmla="*/ 984221 w 12329382"/>
                <a:gd name="connsiteY137" fmla="*/ 512019 h 812606"/>
                <a:gd name="connsiteX138" fmla="*/ 936015 w 12329382"/>
                <a:gd name="connsiteY138" fmla="*/ 464680 h 812606"/>
                <a:gd name="connsiteX139" fmla="*/ 931701 w 12329382"/>
                <a:gd name="connsiteY139" fmla="*/ 473303 h 812606"/>
                <a:gd name="connsiteX140" fmla="*/ 922165 w 12329382"/>
                <a:gd name="connsiteY140" fmla="*/ 455639 h 812606"/>
                <a:gd name="connsiteX141" fmla="*/ 482336 w 12329382"/>
                <a:gd name="connsiteY141" fmla="*/ 168313 h 812606"/>
                <a:gd name="connsiteX142" fmla="*/ 59274 w 12329382"/>
                <a:gd name="connsiteY142" fmla="*/ 428746 h 812606"/>
                <a:gd name="connsiteX143" fmla="*/ 59022 w 12329382"/>
                <a:gd name="connsiteY143" fmla="*/ 429155 h 812606"/>
                <a:gd name="connsiteX144" fmla="*/ 30744 w 12329382"/>
                <a:gd name="connsiteY144" fmla="*/ 480219 h 812606"/>
                <a:gd name="connsiteX145" fmla="*/ -1 w 12329382"/>
                <a:gd name="connsiteY145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50734 w 12329384"/>
                <a:gd name="connsiteY21" fmla="*/ 332392 h 812606"/>
                <a:gd name="connsiteX22" fmla="*/ 3581479 w 12329384"/>
                <a:gd name="connsiteY22" fmla="*/ 271321 h 812606"/>
                <a:gd name="connsiteX23" fmla="*/ 3573787 w 12329384"/>
                <a:gd name="connsiteY23" fmla="*/ 296505 h 812606"/>
                <a:gd name="connsiteX24" fmla="*/ 3579897 w 12329384"/>
                <a:gd name="connsiteY24" fmla="*/ 286993 h 812606"/>
                <a:gd name="connsiteX25" fmla="*/ 4071649 w 12329384"/>
                <a:gd name="connsiteY25" fmla="*/ 3 h 812606"/>
                <a:gd name="connsiteX26" fmla="*/ 4442076 w 12329384"/>
                <a:gd name="connsiteY26" fmla="*/ 148599 h 812606"/>
                <a:gd name="connsiteX27" fmla="*/ 4490282 w 12329384"/>
                <a:gd name="connsiteY27" fmla="*/ 195938 h 812606"/>
                <a:gd name="connsiteX28" fmla="*/ 4494596 w 12329384"/>
                <a:gd name="connsiteY28" fmla="*/ 187314 h 812606"/>
                <a:gd name="connsiteX29" fmla="*/ 4504132 w 12329384"/>
                <a:gd name="connsiteY29" fmla="*/ 204979 h 812606"/>
                <a:gd name="connsiteX30" fmla="*/ 4943961 w 12329384"/>
                <a:gd name="connsiteY30" fmla="*/ 492304 h 812606"/>
                <a:gd name="connsiteX31" fmla="*/ 5209571 w 12329384"/>
                <a:gd name="connsiteY31" fmla="*/ 401517 h 812606"/>
                <a:gd name="connsiteX32" fmla="*/ 5254775 w 12329384"/>
                <a:gd name="connsiteY32" fmla="*/ 363608 h 812606"/>
                <a:gd name="connsiteX33" fmla="*/ 5372276 w 12329384"/>
                <a:gd name="connsiteY33" fmla="*/ 258677 h 812606"/>
                <a:gd name="connsiteX34" fmla="*/ 5413555 w 12329384"/>
                <a:gd name="connsiteY34" fmla="*/ 229399 h 812606"/>
                <a:gd name="connsiteX35" fmla="*/ 5687128 w 12329384"/>
                <a:gd name="connsiteY35" fmla="*/ 151994 h 812606"/>
                <a:gd name="connsiteX36" fmla="*/ 6057555 w 12329384"/>
                <a:gd name="connsiteY36" fmla="*/ 300590 h 812606"/>
                <a:gd name="connsiteX37" fmla="*/ 6105761 w 12329384"/>
                <a:gd name="connsiteY37" fmla="*/ 347929 h 812606"/>
                <a:gd name="connsiteX38" fmla="*/ 6110075 w 12329384"/>
                <a:gd name="connsiteY38" fmla="*/ 339306 h 812606"/>
                <a:gd name="connsiteX39" fmla="*/ 6119611 w 12329384"/>
                <a:gd name="connsiteY39" fmla="*/ 356970 h 812606"/>
                <a:gd name="connsiteX40" fmla="*/ 6559439 w 12329384"/>
                <a:gd name="connsiteY40" fmla="*/ 644296 h 812606"/>
                <a:gd name="connsiteX41" fmla="*/ 6982502 w 12329384"/>
                <a:gd name="connsiteY41" fmla="*/ 383863 h 812606"/>
                <a:gd name="connsiteX42" fmla="*/ 6982753 w 12329384"/>
                <a:gd name="connsiteY42" fmla="*/ 383454 h 812606"/>
                <a:gd name="connsiteX43" fmla="*/ 6984246 w 12329384"/>
                <a:gd name="connsiteY43" fmla="*/ 380360 h 812606"/>
                <a:gd name="connsiteX44" fmla="*/ 7040195 w 12329384"/>
                <a:gd name="connsiteY44" fmla="*/ 286991 h 812606"/>
                <a:gd name="connsiteX45" fmla="*/ 7531947 w 12329384"/>
                <a:gd name="connsiteY45" fmla="*/ 1 h 812606"/>
                <a:gd name="connsiteX46" fmla="*/ 7902374 w 12329384"/>
                <a:gd name="connsiteY46" fmla="*/ 148597 h 812606"/>
                <a:gd name="connsiteX47" fmla="*/ 7950580 w 12329384"/>
                <a:gd name="connsiteY47" fmla="*/ 195936 h 812606"/>
                <a:gd name="connsiteX48" fmla="*/ 7954894 w 12329384"/>
                <a:gd name="connsiteY48" fmla="*/ 187312 h 812606"/>
                <a:gd name="connsiteX49" fmla="*/ 7964430 w 12329384"/>
                <a:gd name="connsiteY49" fmla="*/ 204977 h 812606"/>
                <a:gd name="connsiteX50" fmla="*/ 8404258 w 12329384"/>
                <a:gd name="connsiteY50" fmla="*/ 492302 h 812606"/>
                <a:gd name="connsiteX51" fmla="*/ 8669869 w 12329384"/>
                <a:gd name="connsiteY51" fmla="*/ 401515 h 812606"/>
                <a:gd name="connsiteX52" fmla="*/ 8715076 w 12329384"/>
                <a:gd name="connsiteY52" fmla="*/ 363604 h 812606"/>
                <a:gd name="connsiteX53" fmla="*/ 8720650 w 12329384"/>
                <a:gd name="connsiteY53" fmla="*/ 356531 h 812606"/>
                <a:gd name="connsiteX54" fmla="*/ 8832573 w 12329384"/>
                <a:gd name="connsiteY54" fmla="*/ 258676 h 812606"/>
                <a:gd name="connsiteX55" fmla="*/ 8873853 w 12329384"/>
                <a:gd name="connsiteY55" fmla="*/ 229399 h 812606"/>
                <a:gd name="connsiteX56" fmla="*/ 9147426 w 12329384"/>
                <a:gd name="connsiteY56" fmla="*/ 151993 h 812606"/>
                <a:gd name="connsiteX57" fmla="*/ 9517853 w 12329384"/>
                <a:gd name="connsiteY57" fmla="*/ 300589 h 812606"/>
                <a:gd name="connsiteX58" fmla="*/ 9566059 w 12329384"/>
                <a:gd name="connsiteY58" fmla="*/ 347928 h 812606"/>
                <a:gd name="connsiteX59" fmla="*/ 9570373 w 12329384"/>
                <a:gd name="connsiteY59" fmla="*/ 339305 h 812606"/>
                <a:gd name="connsiteX60" fmla="*/ 9579908 w 12329384"/>
                <a:gd name="connsiteY60" fmla="*/ 356969 h 812606"/>
                <a:gd name="connsiteX61" fmla="*/ 10019738 w 12329384"/>
                <a:gd name="connsiteY61" fmla="*/ 644295 h 812606"/>
                <a:gd name="connsiteX62" fmla="*/ 10442800 w 12329384"/>
                <a:gd name="connsiteY62" fmla="*/ 383862 h 812606"/>
                <a:gd name="connsiteX63" fmla="*/ 10443052 w 12329384"/>
                <a:gd name="connsiteY63" fmla="*/ 383453 h 812606"/>
                <a:gd name="connsiteX64" fmla="*/ 10444544 w 12329384"/>
                <a:gd name="connsiteY64" fmla="*/ 380359 h 812606"/>
                <a:gd name="connsiteX65" fmla="*/ 10502074 w 12329384"/>
                <a:gd name="connsiteY65" fmla="*/ 271318 h 812606"/>
                <a:gd name="connsiteX66" fmla="*/ 10500493 w 12329384"/>
                <a:gd name="connsiteY66" fmla="*/ 286990 h 812606"/>
                <a:gd name="connsiteX67" fmla="*/ 10992245 w 12329384"/>
                <a:gd name="connsiteY67" fmla="*/ 0 h 812606"/>
                <a:gd name="connsiteX68" fmla="*/ 11362672 w 12329384"/>
                <a:gd name="connsiteY68" fmla="*/ 148596 h 812606"/>
                <a:gd name="connsiteX69" fmla="*/ 11410878 w 12329384"/>
                <a:gd name="connsiteY69" fmla="*/ 195935 h 812606"/>
                <a:gd name="connsiteX70" fmla="*/ 11424728 w 12329384"/>
                <a:gd name="connsiteY70" fmla="*/ 204976 h 812606"/>
                <a:gd name="connsiteX71" fmla="*/ 11864557 w 12329384"/>
                <a:gd name="connsiteY71" fmla="*/ 492302 h 812606"/>
                <a:gd name="connsiteX72" fmla="*/ 12329384 w 12329384"/>
                <a:gd name="connsiteY72" fmla="*/ 159808 h 812606"/>
                <a:gd name="connsiteX73" fmla="*/ 12329210 w 12329384"/>
                <a:gd name="connsiteY73" fmla="*/ 177225 h 812606"/>
                <a:gd name="connsiteX74" fmla="*/ 11735544 w 12329384"/>
                <a:gd name="connsiteY74" fmla="*/ 660610 h 812606"/>
                <a:gd name="connsiteX75" fmla="*/ 11365117 w 12329384"/>
                <a:gd name="connsiteY75" fmla="*/ 512014 h 812606"/>
                <a:gd name="connsiteX76" fmla="*/ 11316911 w 12329384"/>
                <a:gd name="connsiteY76" fmla="*/ 464675 h 812606"/>
                <a:gd name="connsiteX77" fmla="*/ 11312596 w 12329384"/>
                <a:gd name="connsiteY77" fmla="*/ 473298 h 812606"/>
                <a:gd name="connsiteX78" fmla="*/ 11303061 w 12329384"/>
                <a:gd name="connsiteY78" fmla="*/ 455634 h 812606"/>
                <a:gd name="connsiteX79" fmla="*/ 10863232 w 12329384"/>
                <a:gd name="connsiteY79" fmla="*/ 168308 h 812606"/>
                <a:gd name="connsiteX80" fmla="*/ 10440170 w 12329384"/>
                <a:gd name="connsiteY80" fmla="*/ 428741 h 812606"/>
                <a:gd name="connsiteX81" fmla="*/ 10439918 w 12329384"/>
                <a:gd name="connsiteY81" fmla="*/ 429150 h 812606"/>
                <a:gd name="connsiteX82" fmla="*/ 10438426 w 12329384"/>
                <a:gd name="connsiteY82" fmla="*/ 432244 h 812606"/>
                <a:gd name="connsiteX83" fmla="*/ 10388586 w 12329384"/>
                <a:gd name="connsiteY83" fmla="*/ 516101 h 812606"/>
                <a:gd name="connsiteX84" fmla="*/ 10382477 w 12329384"/>
                <a:gd name="connsiteY84" fmla="*/ 525613 h 812606"/>
                <a:gd name="connsiteX85" fmla="*/ 9890724 w 12329384"/>
                <a:gd name="connsiteY85" fmla="*/ 812603 h 812606"/>
                <a:gd name="connsiteX86" fmla="*/ 9520297 w 12329384"/>
                <a:gd name="connsiteY86" fmla="*/ 664007 h 812606"/>
                <a:gd name="connsiteX87" fmla="*/ 9472091 w 12329384"/>
                <a:gd name="connsiteY87" fmla="*/ 616668 h 812606"/>
                <a:gd name="connsiteX88" fmla="*/ 9467777 w 12329384"/>
                <a:gd name="connsiteY88" fmla="*/ 625292 h 812606"/>
                <a:gd name="connsiteX89" fmla="*/ 9458242 w 12329384"/>
                <a:gd name="connsiteY89" fmla="*/ 607627 h 812606"/>
                <a:gd name="connsiteX90" fmla="*/ 9018413 w 12329384"/>
                <a:gd name="connsiteY90" fmla="*/ 320302 h 812606"/>
                <a:gd name="connsiteX91" fmla="*/ 8752802 w 12329384"/>
                <a:gd name="connsiteY91" fmla="*/ 411089 h 812606"/>
                <a:gd name="connsiteX92" fmla="*/ 8707595 w 12329384"/>
                <a:gd name="connsiteY92" fmla="*/ 449000 h 812606"/>
                <a:gd name="connsiteX93" fmla="*/ 8702022 w 12329384"/>
                <a:gd name="connsiteY93" fmla="*/ 456073 h 812606"/>
                <a:gd name="connsiteX94" fmla="*/ 8590098 w 12329384"/>
                <a:gd name="connsiteY94" fmla="*/ 553928 h 812606"/>
                <a:gd name="connsiteX95" fmla="*/ 8548818 w 12329384"/>
                <a:gd name="connsiteY95" fmla="*/ 583206 h 812606"/>
                <a:gd name="connsiteX96" fmla="*/ 8275246 w 12329384"/>
                <a:gd name="connsiteY96" fmla="*/ 660611 h 812606"/>
                <a:gd name="connsiteX97" fmla="*/ 7904819 w 12329384"/>
                <a:gd name="connsiteY97" fmla="*/ 512015 h 812606"/>
                <a:gd name="connsiteX98" fmla="*/ 7856612 w 12329384"/>
                <a:gd name="connsiteY98" fmla="*/ 464676 h 812606"/>
                <a:gd name="connsiteX99" fmla="*/ 7852299 w 12329384"/>
                <a:gd name="connsiteY99" fmla="*/ 473299 h 812606"/>
                <a:gd name="connsiteX100" fmla="*/ 7842763 w 12329384"/>
                <a:gd name="connsiteY100" fmla="*/ 455635 h 812606"/>
                <a:gd name="connsiteX101" fmla="*/ 7402933 w 12329384"/>
                <a:gd name="connsiteY101" fmla="*/ 168309 h 812606"/>
                <a:gd name="connsiteX102" fmla="*/ 6979871 w 12329384"/>
                <a:gd name="connsiteY102" fmla="*/ 428742 h 812606"/>
                <a:gd name="connsiteX103" fmla="*/ 6979620 w 12329384"/>
                <a:gd name="connsiteY103" fmla="*/ 429151 h 812606"/>
                <a:gd name="connsiteX104" fmla="*/ 6978128 w 12329384"/>
                <a:gd name="connsiteY104" fmla="*/ 432245 h 812606"/>
                <a:gd name="connsiteX105" fmla="*/ 6922178 w 12329384"/>
                <a:gd name="connsiteY105" fmla="*/ 525614 h 812606"/>
                <a:gd name="connsiteX106" fmla="*/ 6430427 w 12329384"/>
                <a:gd name="connsiteY106" fmla="*/ 812604 h 812606"/>
                <a:gd name="connsiteX107" fmla="*/ 6059999 w 12329384"/>
                <a:gd name="connsiteY107" fmla="*/ 664008 h 812606"/>
                <a:gd name="connsiteX108" fmla="*/ 6011793 w 12329384"/>
                <a:gd name="connsiteY108" fmla="*/ 616669 h 812606"/>
                <a:gd name="connsiteX109" fmla="*/ 6007479 w 12329384"/>
                <a:gd name="connsiteY109" fmla="*/ 625293 h 812606"/>
                <a:gd name="connsiteX110" fmla="*/ 5997944 w 12329384"/>
                <a:gd name="connsiteY110" fmla="*/ 607628 h 812606"/>
                <a:gd name="connsiteX111" fmla="*/ 5558114 w 12329384"/>
                <a:gd name="connsiteY111" fmla="*/ 320302 h 812606"/>
                <a:gd name="connsiteX112" fmla="*/ 5292505 w 12329384"/>
                <a:gd name="connsiteY112" fmla="*/ 411089 h 812606"/>
                <a:gd name="connsiteX113" fmla="*/ 5247300 w 12329384"/>
                <a:gd name="connsiteY113" fmla="*/ 448999 h 812606"/>
                <a:gd name="connsiteX114" fmla="*/ 5207594 w 12329384"/>
                <a:gd name="connsiteY114" fmla="*/ 488913 h 812606"/>
                <a:gd name="connsiteX115" fmla="*/ 5088520 w 12329384"/>
                <a:gd name="connsiteY115" fmla="*/ 583208 h 812606"/>
                <a:gd name="connsiteX116" fmla="*/ 4814948 w 12329384"/>
                <a:gd name="connsiteY116" fmla="*/ 660613 h 812606"/>
                <a:gd name="connsiteX117" fmla="*/ 4444521 w 12329384"/>
                <a:gd name="connsiteY117" fmla="*/ 512017 h 812606"/>
                <a:gd name="connsiteX118" fmla="*/ 4396314 w 12329384"/>
                <a:gd name="connsiteY118" fmla="*/ 464678 h 812606"/>
                <a:gd name="connsiteX119" fmla="*/ 4392001 w 12329384"/>
                <a:gd name="connsiteY119" fmla="*/ 473301 h 812606"/>
                <a:gd name="connsiteX120" fmla="*/ 4382465 w 12329384"/>
                <a:gd name="connsiteY120" fmla="*/ 455637 h 812606"/>
                <a:gd name="connsiteX121" fmla="*/ 3942636 w 12329384"/>
                <a:gd name="connsiteY121" fmla="*/ 168311 h 812606"/>
                <a:gd name="connsiteX122" fmla="*/ 3519574 w 12329384"/>
                <a:gd name="connsiteY122" fmla="*/ 428744 h 812606"/>
                <a:gd name="connsiteX123" fmla="*/ 3477788 w 12329384"/>
                <a:gd name="connsiteY123" fmla="*/ 500852 h 812606"/>
                <a:gd name="connsiteX124" fmla="*/ 3467991 w 12329384"/>
                <a:gd name="connsiteY124" fmla="*/ 516104 h 812606"/>
                <a:gd name="connsiteX125" fmla="*/ 3461880 w 12329384"/>
                <a:gd name="connsiteY125" fmla="*/ 525616 h 812606"/>
                <a:gd name="connsiteX126" fmla="*/ 2970129 w 12329384"/>
                <a:gd name="connsiteY126" fmla="*/ 812606 h 812606"/>
                <a:gd name="connsiteX127" fmla="*/ 2599702 w 12329384"/>
                <a:gd name="connsiteY127" fmla="*/ 664010 h 812606"/>
                <a:gd name="connsiteX128" fmla="*/ 2551495 w 12329384"/>
                <a:gd name="connsiteY128" fmla="*/ 616671 h 812606"/>
                <a:gd name="connsiteX129" fmla="*/ 2547182 w 12329384"/>
                <a:gd name="connsiteY129" fmla="*/ 625295 h 812606"/>
                <a:gd name="connsiteX130" fmla="*/ 2537646 w 12329384"/>
                <a:gd name="connsiteY130" fmla="*/ 607630 h 812606"/>
                <a:gd name="connsiteX131" fmla="*/ 2097817 w 12329384"/>
                <a:gd name="connsiteY131" fmla="*/ 320304 h 812606"/>
                <a:gd name="connsiteX132" fmla="*/ 1832207 w 12329384"/>
                <a:gd name="connsiteY132" fmla="*/ 411091 h 812606"/>
                <a:gd name="connsiteX133" fmla="*/ 1722225 w 12329384"/>
                <a:gd name="connsiteY133" fmla="*/ 515954 h 812606"/>
                <a:gd name="connsiteX134" fmla="*/ 1628223 w 12329384"/>
                <a:gd name="connsiteY134" fmla="*/ 583210 h 812606"/>
                <a:gd name="connsiteX135" fmla="*/ 1354650 w 12329384"/>
                <a:gd name="connsiteY135" fmla="*/ 660615 h 812606"/>
                <a:gd name="connsiteX136" fmla="*/ 984223 w 12329384"/>
                <a:gd name="connsiteY136" fmla="*/ 512019 h 812606"/>
                <a:gd name="connsiteX137" fmla="*/ 936017 w 12329384"/>
                <a:gd name="connsiteY137" fmla="*/ 464680 h 812606"/>
                <a:gd name="connsiteX138" fmla="*/ 931703 w 12329384"/>
                <a:gd name="connsiteY138" fmla="*/ 473303 h 812606"/>
                <a:gd name="connsiteX139" fmla="*/ 922167 w 12329384"/>
                <a:gd name="connsiteY139" fmla="*/ 455639 h 812606"/>
                <a:gd name="connsiteX140" fmla="*/ 482338 w 12329384"/>
                <a:gd name="connsiteY140" fmla="*/ 168313 h 812606"/>
                <a:gd name="connsiteX141" fmla="*/ 59276 w 12329384"/>
                <a:gd name="connsiteY141" fmla="*/ 428746 h 812606"/>
                <a:gd name="connsiteX142" fmla="*/ 59024 w 12329384"/>
                <a:gd name="connsiteY142" fmla="*/ 429155 h 812606"/>
                <a:gd name="connsiteX143" fmla="*/ 30746 w 12329384"/>
                <a:gd name="connsiteY143" fmla="*/ 480219 h 812606"/>
                <a:gd name="connsiteX144" fmla="*/ 1 w 12329384"/>
                <a:gd name="connsiteY144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50732 w 12329382"/>
                <a:gd name="connsiteY21" fmla="*/ 332392 h 812606"/>
                <a:gd name="connsiteX22" fmla="*/ 3581477 w 12329382"/>
                <a:gd name="connsiteY22" fmla="*/ 271321 h 812606"/>
                <a:gd name="connsiteX23" fmla="*/ 3573785 w 12329382"/>
                <a:gd name="connsiteY23" fmla="*/ 296505 h 812606"/>
                <a:gd name="connsiteX24" fmla="*/ 3579895 w 12329382"/>
                <a:gd name="connsiteY24" fmla="*/ 286993 h 812606"/>
                <a:gd name="connsiteX25" fmla="*/ 4071647 w 12329382"/>
                <a:gd name="connsiteY25" fmla="*/ 3 h 812606"/>
                <a:gd name="connsiteX26" fmla="*/ 4442074 w 12329382"/>
                <a:gd name="connsiteY26" fmla="*/ 148599 h 812606"/>
                <a:gd name="connsiteX27" fmla="*/ 4490280 w 12329382"/>
                <a:gd name="connsiteY27" fmla="*/ 195938 h 812606"/>
                <a:gd name="connsiteX28" fmla="*/ 4494594 w 12329382"/>
                <a:gd name="connsiteY28" fmla="*/ 187314 h 812606"/>
                <a:gd name="connsiteX29" fmla="*/ 4504130 w 12329382"/>
                <a:gd name="connsiteY29" fmla="*/ 204979 h 812606"/>
                <a:gd name="connsiteX30" fmla="*/ 4943959 w 12329382"/>
                <a:gd name="connsiteY30" fmla="*/ 492304 h 812606"/>
                <a:gd name="connsiteX31" fmla="*/ 5209569 w 12329382"/>
                <a:gd name="connsiteY31" fmla="*/ 401517 h 812606"/>
                <a:gd name="connsiteX32" fmla="*/ 5254773 w 12329382"/>
                <a:gd name="connsiteY32" fmla="*/ 363608 h 812606"/>
                <a:gd name="connsiteX33" fmla="*/ 5372274 w 12329382"/>
                <a:gd name="connsiteY33" fmla="*/ 258677 h 812606"/>
                <a:gd name="connsiteX34" fmla="*/ 5413553 w 12329382"/>
                <a:gd name="connsiteY34" fmla="*/ 229399 h 812606"/>
                <a:gd name="connsiteX35" fmla="*/ 5687126 w 12329382"/>
                <a:gd name="connsiteY35" fmla="*/ 151994 h 812606"/>
                <a:gd name="connsiteX36" fmla="*/ 6057553 w 12329382"/>
                <a:gd name="connsiteY36" fmla="*/ 300590 h 812606"/>
                <a:gd name="connsiteX37" fmla="*/ 6105759 w 12329382"/>
                <a:gd name="connsiteY37" fmla="*/ 347929 h 812606"/>
                <a:gd name="connsiteX38" fmla="*/ 6110073 w 12329382"/>
                <a:gd name="connsiteY38" fmla="*/ 339306 h 812606"/>
                <a:gd name="connsiteX39" fmla="*/ 6119609 w 12329382"/>
                <a:gd name="connsiteY39" fmla="*/ 356970 h 812606"/>
                <a:gd name="connsiteX40" fmla="*/ 6559437 w 12329382"/>
                <a:gd name="connsiteY40" fmla="*/ 644296 h 812606"/>
                <a:gd name="connsiteX41" fmla="*/ 6982500 w 12329382"/>
                <a:gd name="connsiteY41" fmla="*/ 383863 h 812606"/>
                <a:gd name="connsiteX42" fmla="*/ 6982751 w 12329382"/>
                <a:gd name="connsiteY42" fmla="*/ 383454 h 812606"/>
                <a:gd name="connsiteX43" fmla="*/ 6984244 w 12329382"/>
                <a:gd name="connsiteY43" fmla="*/ 380360 h 812606"/>
                <a:gd name="connsiteX44" fmla="*/ 7040193 w 12329382"/>
                <a:gd name="connsiteY44" fmla="*/ 286991 h 812606"/>
                <a:gd name="connsiteX45" fmla="*/ 7531945 w 12329382"/>
                <a:gd name="connsiteY45" fmla="*/ 1 h 812606"/>
                <a:gd name="connsiteX46" fmla="*/ 7902372 w 12329382"/>
                <a:gd name="connsiteY46" fmla="*/ 148597 h 812606"/>
                <a:gd name="connsiteX47" fmla="*/ 7950578 w 12329382"/>
                <a:gd name="connsiteY47" fmla="*/ 195936 h 812606"/>
                <a:gd name="connsiteX48" fmla="*/ 7954892 w 12329382"/>
                <a:gd name="connsiteY48" fmla="*/ 187312 h 812606"/>
                <a:gd name="connsiteX49" fmla="*/ 7964428 w 12329382"/>
                <a:gd name="connsiteY49" fmla="*/ 204977 h 812606"/>
                <a:gd name="connsiteX50" fmla="*/ 8404256 w 12329382"/>
                <a:gd name="connsiteY50" fmla="*/ 492302 h 812606"/>
                <a:gd name="connsiteX51" fmla="*/ 8669867 w 12329382"/>
                <a:gd name="connsiteY51" fmla="*/ 401515 h 812606"/>
                <a:gd name="connsiteX52" fmla="*/ 8715074 w 12329382"/>
                <a:gd name="connsiteY52" fmla="*/ 363604 h 812606"/>
                <a:gd name="connsiteX53" fmla="*/ 8720648 w 12329382"/>
                <a:gd name="connsiteY53" fmla="*/ 356531 h 812606"/>
                <a:gd name="connsiteX54" fmla="*/ 8832571 w 12329382"/>
                <a:gd name="connsiteY54" fmla="*/ 258676 h 812606"/>
                <a:gd name="connsiteX55" fmla="*/ 8873851 w 12329382"/>
                <a:gd name="connsiteY55" fmla="*/ 229399 h 812606"/>
                <a:gd name="connsiteX56" fmla="*/ 9147424 w 12329382"/>
                <a:gd name="connsiteY56" fmla="*/ 151993 h 812606"/>
                <a:gd name="connsiteX57" fmla="*/ 9517851 w 12329382"/>
                <a:gd name="connsiteY57" fmla="*/ 300589 h 812606"/>
                <a:gd name="connsiteX58" fmla="*/ 9566057 w 12329382"/>
                <a:gd name="connsiteY58" fmla="*/ 347928 h 812606"/>
                <a:gd name="connsiteX59" fmla="*/ 9570371 w 12329382"/>
                <a:gd name="connsiteY59" fmla="*/ 339305 h 812606"/>
                <a:gd name="connsiteX60" fmla="*/ 9579906 w 12329382"/>
                <a:gd name="connsiteY60" fmla="*/ 356969 h 812606"/>
                <a:gd name="connsiteX61" fmla="*/ 10019736 w 12329382"/>
                <a:gd name="connsiteY61" fmla="*/ 644295 h 812606"/>
                <a:gd name="connsiteX62" fmla="*/ 10442798 w 12329382"/>
                <a:gd name="connsiteY62" fmla="*/ 383862 h 812606"/>
                <a:gd name="connsiteX63" fmla="*/ 10443050 w 12329382"/>
                <a:gd name="connsiteY63" fmla="*/ 383453 h 812606"/>
                <a:gd name="connsiteX64" fmla="*/ 10444542 w 12329382"/>
                <a:gd name="connsiteY64" fmla="*/ 380359 h 812606"/>
                <a:gd name="connsiteX65" fmla="*/ 10502072 w 12329382"/>
                <a:gd name="connsiteY65" fmla="*/ 271318 h 812606"/>
                <a:gd name="connsiteX66" fmla="*/ 10500491 w 12329382"/>
                <a:gd name="connsiteY66" fmla="*/ 286990 h 812606"/>
                <a:gd name="connsiteX67" fmla="*/ 10992243 w 12329382"/>
                <a:gd name="connsiteY67" fmla="*/ 0 h 812606"/>
                <a:gd name="connsiteX68" fmla="*/ 11362670 w 12329382"/>
                <a:gd name="connsiteY68" fmla="*/ 148596 h 812606"/>
                <a:gd name="connsiteX69" fmla="*/ 11410876 w 12329382"/>
                <a:gd name="connsiteY69" fmla="*/ 195935 h 812606"/>
                <a:gd name="connsiteX70" fmla="*/ 11424726 w 12329382"/>
                <a:gd name="connsiteY70" fmla="*/ 204976 h 812606"/>
                <a:gd name="connsiteX71" fmla="*/ 11864555 w 12329382"/>
                <a:gd name="connsiteY71" fmla="*/ 492302 h 812606"/>
                <a:gd name="connsiteX72" fmla="*/ 12329382 w 12329382"/>
                <a:gd name="connsiteY72" fmla="*/ 159808 h 812606"/>
                <a:gd name="connsiteX73" fmla="*/ 12329208 w 12329382"/>
                <a:gd name="connsiteY73" fmla="*/ 177225 h 812606"/>
                <a:gd name="connsiteX74" fmla="*/ 11735542 w 12329382"/>
                <a:gd name="connsiteY74" fmla="*/ 660610 h 812606"/>
                <a:gd name="connsiteX75" fmla="*/ 11365115 w 12329382"/>
                <a:gd name="connsiteY75" fmla="*/ 512014 h 812606"/>
                <a:gd name="connsiteX76" fmla="*/ 11316909 w 12329382"/>
                <a:gd name="connsiteY76" fmla="*/ 464675 h 812606"/>
                <a:gd name="connsiteX77" fmla="*/ 11312594 w 12329382"/>
                <a:gd name="connsiteY77" fmla="*/ 473298 h 812606"/>
                <a:gd name="connsiteX78" fmla="*/ 11303059 w 12329382"/>
                <a:gd name="connsiteY78" fmla="*/ 455634 h 812606"/>
                <a:gd name="connsiteX79" fmla="*/ 10863230 w 12329382"/>
                <a:gd name="connsiteY79" fmla="*/ 168308 h 812606"/>
                <a:gd name="connsiteX80" fmla="*/ 10440168 w 12329382"/>
                <a:gd name="connsiteY80" fmla="*/ 428741 h 812606"/>
                <a:gd name="connsiteX81" fmla="*/ 10439916 w 12329382"/>
                <a:gd name="connsiteY81" fmla="*/ 429150 h 812606"/>
                <a:gd name="connsiteX82" fmla="*/ 10438424 w 12329382"/>
                <a:gd name="connsiteY82" fmla="*/ 432244 h 812606"/>
                <a:gd name="connsiteX83" fmla="*/ 10388584 w 12329382"/>
                <a:gd name="connsiteY83" fmla="*/ 516101 h 812606"/>
                <a:gd name="connsiteX84" fmla="*/ 10382475 w 12329382"/>
                <a:gd name="connsiteY84" fmla="*/ 525613 h 812606"/>
                <a:gd name="connsiteX85" fmla="*/ 9890722 w 12329382"/>
                <a:gd name="connsiteY85" fmla="*/ 812603 h 812606"/>
                <a:gd name="connsiteX86" fmla="*/ 9520295 w 12329382"/>
                <a:gd name="connsiteY86" fmla="*/ 664007 h 812606"/>
                <a:gd name="connsiteX87" fmla="*/ 9472089 w 12329382"/>
                <a:gd name="connsiteY87" fmla="*/ 616668 h 812606"/>
                <a:gd name="connsiteX88" fmla="*/ 9467775 w 12329382"/>
                <a:gd name="connsiteY88" fmla="*/ 625292 h 812606"/>
                <a:gd name="connsiteX89" fmla="*/ 9458240 w 12329382"/>
                <a:gd name="connsiteY89" fmla="*/ 607627 h 812606"/>
                <a:gd name="connsiteX90" fmla="*/ 9018411 w 12329382"/>
                <a:gd name="connsiteY90" fmla="*/ 320302 h 812606"/>
                <a:gd name="connsiteX91" fmla="*/ 8752800 w 12329382"/>
                <a:gd name="connsiteY91" fmla="*/ 411089 h 812606"/>
                <a:gd name="connsiteX92" fmla="*/ 8707593 w 12329382"/>
                <a:gd name="connsiteY92" fmla="*/ 449000 h 812606"/>
                <a:gd name="connsiteX93" fmla="*/ 8702020 w 12329382"/>
                <a:gd name="connsiteY93" fmla="*/ 456073 h 812606"/>
                <a:gd name="connsiteX94" fmla="*/ 8590096 w 12329382"/>
                <a:gd name="connsiteY94" fmla="*/ 553928 h 812606"/>
                <a:gd name="connsiteX95" fmla="*/ 8548816 w 12329382"/>
                <a:gd name="connsiteY95" fmla="*/ 583206 h 812606"/>
                <a:gd name="connsiteX96" fmla="*/ 8275244 w 12329382"/>
                <a:gd name="connsiteY96" fmla="*/ 660611 h 812606"/>
                <a:gd name="connsiteX97" fmla="*/ 7904817 w 12329382"/>
                <a:gd name="connsiteY97" fmla="*/ 512015 h 812606"/>
                <a:gd name="connsiteX98" fmla="*/ 7856610 w 12329382"/>
                <a:gd name="connsiteY98" fmla="*/ 464676 h 812606"/>
                <a:gd name="connsiteX99" fmla="*/ 7852297 w 12329382"/>
                <a:gd name="connsiteY99" fmla="*/ 473299 h 812606"/>
                <a:gd name="connsiteX100" fmla="*/ 7842761 w 12329382"/>
                <a:gd name="connsiteY100" fmla="*/ 455635 h 812606"/>
                <a:gd name="connsiteX101" fmla="*/ 7402931 w 12329382"/>
                <a:gd name="connsiteY101" fmla="*/ 168309 h 812606"/>
                <a:gd name="connsiteX102" fmla="*/ 6979869 w 12329382"/>
                <a:gd name="connsiteY102" fmla="*/ 428742 h 812606"/>
                <a:gd name="connsiteX103" fmla="*/ 6979618 w 12329382"/>
                <a:gd name="connsiteY103" fmla="*/ 429151 h 812606"/>
                <a:gd name="connsiteX104" fmla="*/ 6978126 w 12329382"/>
                <a:gd name="connsiteY104" fmla="*/ 432245 h 812606"/>
                <a:gd name="connsiteX105" fmla="*/ 6922176 w 12329382"/>
                <a:gd name="connsiteY105" fmla="*/ 525614 h 812606"/>
                <a:gd name="connsiteX106" fmla="*/ 6430425 w 12329382"/>
                <a:gd name="connsiteY106" fmla="*/ 812604 h 812606"/>
                <a:gd name="connsiteX107" fmla="*/ 6059997 w 12329382"/>
                <a:gd name="connsiteY107" fmla="*/ 664008 h 812606"/>
                <a:gd name="connsiteX108" fmla="*/ 6011791 w 12329382"/>
                <a:gd name="connsiteY108" fmla="*/ 616669 h 812606"/>
                <a:gd name="connsiteX109" fmla="*/ 6007477 w 12329382"/>
                <a:gd name="connsiteY109" fmla="*/ 625293 h 812606"/>
                <a:gd name="connsiteX110" fmla="*/ 5997942 w 12329382"/>
                <a:gd name="connsiteY110" fmla="*/ 607628 h 812606"/>
                <a:gd name="connsiteX111" fmla="*/ 5558112 w 12329382"/>
                <a:gd name="connsiteY111" fmla="*/ 320302 h 812606"/>
                <a:gd name="connsiteX112" fmla="*/ 5292503 w 12329382"/>
                <a:gd name="connsiteY112" fmla="*/ 411089 h 812606"/>
                <a:gd name="connsiteX113" fmla="*/ 5207592 w 12329382"/>
                <a:gd name="connsiteY113" fmla="*/ 488913 h 812606"/>
                <a:gd name="connsiteX114" fmla="*/ 5088518 w 12329382"/>
                <a:gd name="connsiteY114" fmla="*/ 583208 h 812606"/>
                <a:gd name="connsiteX115" fmla="*/ 4814946 w 12329382"/>
                <a:gd name="connsiteY115" fmla="*/ 660613 h 812606"/>
                <a:gd name="connsiteX116" fmla="*/ 4444519 w 12329382"/>
                <a:gd name="connsiteY116" fmla="*/ 512017 h 812606"/>
                <a:gd name="connsiteX117" fmla="*/ 4396312 w 12329382"/>
                <a:gd name="connsiteY117" fmla="*/ 464678 h 812606"/>
                <a:gd name="connsiteX118" fmla="*/ 4391999 w 12329382"/>
                <a:gd name="connsiteY118" fmla="*/ 473301 h 812606"/>
                <a:gd name="connsiteX119" fmla="*/ 4382463 w 12329382"/>
                <a:gd name="connsiteY119" fmla="*/ 455637 h 812606"/>
                <a:gd name="connsiteX120" fmla="*/ 3942634 w 12329382"/>
                <a:gd name="connsiteY120" fmla="*/ 168311 h 812606"/>
                <a:gd name="connsiteX121" fmla="*/ 3519572 w 12329382"/>
                <a:gd name="connsiteY121" fmla="*/ 428744 h 812606"/>
                <a:gd name="connsiteX122" fmla="*/ 3477786 w 12329382"/>
                <a:gd name="connsiteY122" fmla="*/ 500852 h 812606"/>
                <a:gd name="connsiteX123" fmla="*/ 3467989 w 12329382"/>
                <a:gd name="connsiteY123" fmla="*/ 516104 h 812606"/>
                <a:gd name="connsiteX124" fmla="*/ 3461878 w 12329382"/>
                <a:gd name="connsiteY124" fmla="*/ 525616 h 812606"/>
                <a:gd name="connsiteX125" fmla="*/ 2970127 w 12329382"/>
                <a:gd name="connsiteY125" fmla="*/ 812606 h 812606"/>
                <a:gd name="connsiteX126" fmla="*/ 2599700 w 12329382"/>
                <a:gd name="connsiteY126" fmla="*/ 664010 h 812606"/>
                <a:gd name="connsiteX127" fmla="*/ 2551493 w 12329382"/>
                <a:gd name="connsiteY127" fmla="*/ 616671 h 812606"/>
                <a:gd name="connsiteX128" fmla="*/ 2547180 w 12329382"/>
                <a:gd name="connsiteY128" fmla="*/ 625295 h 812606"/>
                <a:gd name="connsiteX129" fmla="*/ 2537644 w 12329382"/>
                <a:gd name="connsiteY129" fmla="*/ 607630 h 812606"/>
                <a:gd name="connsiteX130" fmla="*/ 2097815 w 12329382"/>
                <a:gd name="connsiteY130" fmla="*/ 320304 h 812606"/>
                <a:gd name="connsiteX131" fmla="*/ 1832205 w 12329382"/>
                <a:gd name="connsiteY131" fmla="*/ 411091 h 812606"/>
                <a:gd name="connsiteX132" fmla="*/ 1722223 w 12329382"/>
                <a:gd name="connsiteY132" fmla="*/ 515954 h 812606"/>
                <a:gd name="connsiteX133" fmla="*/ 1628221 w 12329382"/>
                <a:gd name="connsiteY133" fmla="*/ 583210 h 812606"/>
                <a:gd name="connsiteX134" fmla="*/ 1354648 w 12329382"/>
                <a:gd name="connsiteY134" fmla="*/ 660615 h 812606"/>
                <a:gd name="connsiteX135" fmla="*/ 984221 w 12329382"/>
                <a:gd name="connsiteY135" fmla="*/ 512019 h 812606"/>
                <a:gd name="connsiteX136" fmla="*/ 936015 w 12329382"/>
                <a:gd name="connsiteY136" fmla="*/ 464680 h 812606"/>
                <a:gd name="connsiteX137" fmla="*/ 931701 w 12329382"/>
                <a:gd name="connsiteY137" fmla="*/ 473303 h 812606"/>
                <a:gd name="connsiteX138" fmla="*/ 922165 w 12329382"/>
                <a:gd name="connsiteY138" fmla="*/ 455639 h 812606"/>
                <a:gd name="connsiteX139" fmla="*/ 482336 w 12329382"/>
                <a:gd name="connsiteY139" fmla="*/ 168313 h 812606"/>
                <a:gd name="connsiteX140" fmla="*/ 59274 w 12329382"/>
                <a:gd name="connsiteY140" fmla="*/ 428746 h 812606"/>
                <a:gd name="connsiteX141" fmla="*/ 59022 w 12329382"/>
                <a:gd name="connsiteY141" fmla="*/ 429155 h 812606"/>
                <a:gd name="connsiteX142" fmla="*/ 30744 w 12329382"/>
                <a:gd name="connsiteY142" fmla="*/ 480219 h 812606"/>
                <a:gd name="connsiteX143" fmla="*/ -1 w 12329382"/>
                <a:gd name="connsiteY143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50734 w 12329384"/>
                <a:gd name="connsiteY21" fmla="*/ 332392 h 812606"/>
                <a:gd name="connsiteX22" fmla="*/ 3581479 w 12329384"/>
                <a:gd name="connsiteY22" fmla="*/ 271321 h 812606"/>
                <a:gd name="connsiteX23" fmla="*/ 3573787 w 12329384"/>
                <a:gd name="connsiteY23" fmla="*/ 296505 h 812606"/>
                <a:gd name="connsiteX24" fmla="*/ 3579897 w 12329384"/>
                <a:gd name="connsiteY24" fmla="*/ 286993 h 812606"/>
                <a:gd name="connsiteX25" fmla="*/ 4071649 w 12329384"/>
                <a:gd name="connsiteY25" fmla="*/ 3 h 812606"/>
                <a:gd name="connsiteX26" fmla="*/ 4442076 w 12329384"/>
                <a:gd name="connsiteY26" fmla="*/ 148599 h 812606"/>
                <a:gd name="connsiteX27" fmla="*/ 4490282 w 12329384"/>
                <a:gd name="connsiteY27" fmla="*/ 195938 h 812606"/>
                <a:gd name="connsiteX28" fmla="*/ 4494596 w 12329384"/>
                <a:gd name="connsiteY28" fmla="*/ 187314 h 812606"/>
                <a:gd name="connsiteX29" fmla="*/ 4504132 w 12329384"/>
                <a:gd name="connsiteY29" fmla="*/ 204979 h 812606"/>
                <a:gd name="connsiteX30" fmla="*/ 4943961 w 12329384"/>
                <a:gd name="connsiteY30" fmla="*/ 492304 h 812606"/>
                <a:gd name="connsiteX31" fmla="*/ 5209571 w 12329384"/>
                <a:gd name="connsiteY31" fmla="*/ 401517 h 812606"/>
                <a:gd name="connsiteX32" fmla="*/ 5254775 w 12329384"/>
                <a:gd name="connsiteY32" fmla="*/ 363608 h 812606"/>
                <a:gd name="connsiteX33" fmla="*/ 5372276 w 12329384"/>
                <a:gd name="connsiteY33" fmla="*/ 258677 h 812606"/>
                <a:gd name="connsiteX34" fmla="*/ 5413555 w 12329384"/>
                <a:gd name="connsiteY34" fmla="*/ 229399 h 812606"/>
                <a:gd name="connsiteX35" fmla="*/ 5687128 w 12329384"/>
                <a:gd name="connsiteY35" fmla="*/ 151994 h 812606"/>
                <a:gd name="connsiteX36" fmla="*/ 6057555 w 12329384"/>
                <a:gd name="connsiteY36" fmla="*/ 300590 h 812606"/>
                <a:gd name="connsiteX37" fmla="*/ 6105761 w 12329384"/>
                <a:gd name="connsiteY37" fmla="*/ 347929 h 812606"/>
                <a:gd name="connsiteX38" fmla="*/ 6110075 w 12329384"/>
                <a:gd name="connsiteY38" fmla="*/ 339306 h 812606"/>
                <a:gd name="connsiteX39" fmla="*/ 6119611 w 12329384"/>
                <a:gd name="connsiteY39" fmla="*/ 356970 h 812606"/>
                <a:gd name="connsiteX40" fmla="*/ 6559439 w 12329384"/>
                <a:gd name="connsiteY40" fmla="*/ 644296 h 812606"/>
                <a:gd name="connsiteX41" fmla="*/ 6982502 w 12329384"/>
                <a:gd name="connsiteY41" fmla="*/ 383863 h 812606"/>
                <a:gd name="connsiteX42" fmla="*/ 6982753 w 12329384"/>
                <a:gd name="connsiteY42" fmla="*/ 383454 h 812606"/>
                <a:gd name="connsiteX43" fmla="*/ 6984246 w 12329384"/>
                <a:gd name="connsiteY43" fmla="*/ 380360 h 812606"/>
                <a:gd name="connsiteX44" fmla="*/ 7040195 w 12329384"/>
                <a:gd name="connsiteY44" fmla="*/ 286991 h 812606"/>
                <a:gd name="connsiteX45" fmla="*/ 7531947 w 12329384"/>
                <a:gd name="connsiteY45" fmla="*/ 1 h 812606"/>
                <a:gd name="connsiteX46" fmla="*/ 7902374 w 12329384"/>
                <a:gd name="connsiteY46" fmla="*/ 148597 h 812606"/>
                <a:gd name="connsiteX47" fmla="*/ 7950580 w 12329384"/>
                <a:gd name="connsiteY47" fmla="*/ 195936 h 812606"/>
                <a:gd name="connsiteX48" fmla="*/ 7954894 w 12329384"/>
                <a:gd name="connsiteY48" fmla="*/ 187312 h 812606"/>
                <a:gd name="connsiteX49" fmla="*/ 7964430 w 12329384"/>
                <a:gd name="connsiteY49" fmla="*/ 204977 h 812606"/>
                <a:gd name="connsiteX50" fmla="*/ 8404258 w 12329384"/>
                <a:gd name="connsiteY50" fmla="*/ 492302 h 812606"/>
                <a:gd name="connsiteX51" fmla="*/ 8669869 w 12329384"/>
                <a:gd name="connsiteY51" fmla="*/ 401515 h 812606"/>
                <a:gd name="connsiteX52" fmla="*/ 8715076 w 12329384"/>
                <a:gd name="connsiteY52" fmla="*/ 363604 h 812606"/>
                <a:gd name="connsiteX53" fmla="*/ 8720650 w 12329384"/>
                <a:gd name="connsiteY53" fmla="*/ 356531 h 812606"/>
                <a:gd name="connsiteX54" fmla="*/ 8832573 w 12329384"/>
                <a:gd name="connsiteY54" fmla="*/ 258676 h 812606"/>
                <a:gd name="connsiteX55" fmla="*/ 8873853 w 12329384"/>
                <a:gd name="connsiteY55" fmla="*/ 229399 h 812606"/>
                <a:gd name="connsiteX56" fmla="*/ 9147426 w 12329384"/>
                <a:gd name="connsiteY56" fmla="*/ 151993 h 812606"/>
                <a:gd name="connsiteX57" fmla="*/ 9517853 w 12329384"/>
                <a:gd name="connsiteY57" fmla="*/ 300589 h 812606"/>
                <a:gd name="connsiteX58" fmla="*/ 9566059 w 12329384"/>
                <a:gd name="connsiteY58" fmla="*/ 347928 h 812606"/>
                <a:gd name="connsiteX59" fmla="*/ 9570373 w 12329384"/>
                <a:gd name="connsiteY59" fmla="*/ 339305 h 812606"/>
                <a:gd name="connsiteX60" fmla="*/ 9579908 w 12329384"/>
                <a:gd name="connsiteY60" fmla="*/ 356969 h 812606"/>
                <a:gd name="connsiteX61" fmla="*/ 10019738 w 12329384"/>
                <a:gd name="connsiteY61" fmla="*/ 644295 h 812606"/>
                <a:gd name="connsiteX62" fmla="*/ 10442800 w 12329384"/>
                <a:gd name="connsiteY62" fmla="*/ 383862 h 812606"/>
                <a:gd name="connsiteX63" fmla="*/ 10443052 w 12329384"/>
                <a:gd name="connsiteY63" fmla="*/ 383453 h 812606"/>
                <a:gd name="connsiteX64" fmla="*/ 10444544 w 12329384"/>
                <a:gd name="connsiteY64" fmla="*/ 380359 h 812606"/>
                <a:gd name="connsiteX65" fmla="*/ 10502074 w 12329384"/>
                <a:gd name="connsiteY65" fmla="*/ 271318 h 812606"/>
                <a:gd name="connsiteX66" fmla="*/ 10500493 w 12329384"/>
                <a:gd name="connsiteY66" fmla="*/ 286990 h 812606"/>
                <a:gd name="connsiteX67" fmla="*/ 10992245 w 12329384"/>
                <a:gd name="connsiteY67" fmla="*/ 0 h 812606"/>
                <a:gd name="connsiteX68" fmla="*/ 11362672 w 12329384"/>
                <a:gd name="connsiteY68" fmla="*/ 148596 h 812606"/>
                <a:gd name="connsiteX69" fmla="*/ 11410878 w 12329384"/>
                <a:gd name="connsiteY69" fmla="*/ 195935 h 812606"/>
                <a:gd name="connsiteX70" fmla="*/ 11424728 w 12329384"/>
                <a:gd name="connsiteY70" fmla="*/ 204976 h 812606"/>
                <a:gd name="connsiteX71" fmla="*/ 11864557 w 12329384"/>
                <a:gd name="connsiteY71" fmla="*/ 492302 h 812606"/>
                <a:gd name="connsiteX72" fmla="*/ 12329384 w 12329384"/>
                <a:gd name="connsiteY72" fmla="*/ 159808 h 812606"/>
                <a:gd name="connsiteX73" fmla="*/ 12329210 w 12329384"/>
                <a:gd name="connsiteY73" fmla="*/ 177225 h 812606"/>
                <a:gd name="connsiteX74" fmla="*/ 11735544 w 12329384"/>
                <a:gd name="connsiteY74" fmla="*/ 660610 h 812606"/>
                <a:gd name="connsiteX75" fmla="*/ 11365117 w 12329384"/>
                <a:gd name="connsiteY75" fmla="*/ 512014 h 812606"/>
                <a:gd name="connsiteX76" fmla="*/ 11316911 w 12329384"/>
                <a:gd name="connsiteY76" fmla="*/ 464675 h 812606"/>
                <a:gd name="connsiteX77" fmla="*/ 11312596 w 12329384"/>
                <a:gd name="connsiteY77" fmla="*/ 473298 h 812606"/>
                <a:gd name="connsiteX78" fmla="*/ 11303061 w 12329384"/>
                <a:gd name="connsiteY78" fmla="*/ 455634 h 812606"/>
                <a:gd name="connsiteX79" fmla="*/ 10863232 w 12329384"/>
                <a:gd name="connsiteY79" fmla="*/ 168308 h 812606"/>
                <a:gd name="connsiteX80" fmla="*/ 10440170 w 12329384"/>
                <a:gd name="connsiteY80" fmla="*/ 428741 h 812606"/>
                <a:gd name="connsiteX81" fmla="*/ 10439918 w 12329384"/>
                <a:gd name="connsiteY81" fmla="*/ 429150 h 812606"/>
                <a:gd name="connsiteX82" fmla="*/ 10438426 w 12329384"/>
                <a:gd name="connsiteY82" fmla="*/ 432244 h 812606"/>
                <a:gd name="connsiteX83" fmla="*/ 10388586 w 12329384"/>
                <a:gd name="connsiteY83" fmla="*/ 516101 h 812606"/>
                <a:gd name="connsiteX84" fmla="*/ 10382477 w 12329384"/>
                <a:gd name="connsiteY84" fmla="*/ 525613 h 812606"/>
                <a:gd name="connsiteX85" fmla="*/ 9890724 w 12329384"/>
                <a:gd name="connsiteY85" fmla="*/ 812603 h 812606"/>
                <a:gd name="connsiteX86" fmla="*/ 9520297 w 12329384"/>
                <a:gd name="connsiteY86" fmla="*/ 664007 h 812606"/>
                <a:gd name="connsiteX87" fmla="*/ 9472091 w 12329384"/>
                <a:gd name="connsiteY87" fmla="*/ 616668 h 812606"/>
                <a:gd name="connsiteX88" fmla="*/ 9467777 w 12329384"/>
                <a:gd name="connsiteY88" fmla="*/ 625292 h 812606"/>
                <a:gd name="connsiteX89" fmla="*/ 9458242 w 12329384"/>
                <a:gd name="connsiteY89" fmla="*/ 607627 h 812606"/>
                <a:gd name="connsiteX90" fmla="*/ 9018413 w 12329384"/>
                <a:gd name="connsiteY90" fmla="*/ 320302 h 812606"/>
                <a:gd name="connsiteX91" fmla="*/ 8752802 w 12329384"/>
                <a:gd name="connsiteY91" fmla="*/ 411089 h 812606"/>
                <a:gd name="connsiteX92" fmla="*/ 8707595 w 12329384"/>
                <a:gd name="connsiteY92" fmla="*/ 449000 h 812606"/>
                <a:gd name="connsiteX93" fmla="*/ 8702022 w 12329384"/>
                <a:gd name="connsiteY93" fmla="*/ 456073 h 812606"/>
                <a:gd name="connsiteX94" fmla="*/ 8590098 w 12329384"/>
                <a:gd name="connsiteY94" fmla="*/ 553928 h 812606"/>
                <a:gd name="connsiteX95" fmla="*/ 8548818 w 12329384"/>
                <a:gd name="connsiteY95" fmla="*/ 583206 h 812606"/>
                <a:gd name="connsiteX96" fmla="*/ 8275246 w 12329384"/>
                <a:gd name="connsiteY96" fmla="*/ 660611 h 812606"/>
                <a:gd name="connsiteX97" fmla="*/ 7904819 w 12329384"/>
                <a:gd name="connsiteY97" fmla="*/ 512015 h 812606"/>
                <a:gd name="connsiteX98" fmla="*/ 7856612 w 12329384"/>
                <a:gd name="connsiteY98" fmla="*/ 464676 h 812606"/>
                <a:gd name="connsiteX99" fmla="*/ 7852299 w 12329384"/>
                <a:gd name="connsiteY99" fmla="*/ 473299 h 812606"/>
                <a:gd name="connsiteX100" fmla="*/ 7842763 w 12329384"/>
                <a:gd name="connsiteY100" fmla="*/ 455635 h 812606"/>
                <a:gd name="connsiteX101" fmla="*/ 7402933 w 12329384"/>
                <a:gd name="connsiteY101" fmla="*/ 168309 h 812606"/>
                <a:gd name="connsiteX102" fmla="*/ 6979871 w 12329384"/>
                <a:gd name="connsiteY102" fmla="*/ 428742 h 812606"/>
                <a:gd name="connsiteX103" fmla="*/ 6979620 w 12329384"/>
                <a:gd name="connsiteY103" fmla="*/ 429151 h 812606"/>
                <a:gd name="connsiteX104" fmla="*/ 6978128 w 12329384"/>
                <a:gd name="connsiteY104" fmla="*/ 432245 h 812606"/>
                <a:gd name="connsiteX105" fmla="*/ 6922178 w 12329384"/>
                <a:gd name="connsiteY105" fmla="*/ 525614 h 812606"/>
                <a:gd name="connsiteX106" fmla="*/ 6430427 w 12329384"/>
                <a:gd name="connsiteY106" fmla="*/ 812604 h 812606"/>
                <a:gd name="connsiteX107" fmla="*/ 6059999 w 12329384"/>
                <a:gd name="connsiteY107" fmla="*/ 664008 h 812606"/>
                <a:gd name="connsiteX108" fmla="*/ 6011793 w 12329384"/>
                <a:gd name="connsiteY108" fmla="*/ 616669 h 812606"/>
                <a:gd name="connsiteX109" fmla="*/ 5997944 w 12329384"/>
                <a:gd name="connsiteY109" fmla="*/ 607628 h 812606"/>
                <a:gd name="connsiteX110" fmla="*/ 5558114 w 12329384"/>
                <a:gd name="connsiteY110" fmla="*/ 320302 h 812606"/>
                <a:gd name="connsiteX111" fmla="*/ 5292505 w 12329384"/>
                <a:gd name="connsiteY111" fmla="*/ 411089 h 812606"/>
                <a:gd name="connsiteX112" fmla="*/ 5207594 w 12329384"/>
                <a:gd name="connsiteY112" fmla="*/ 488913 h 812606"/>
                <a:gd name="connsiteX113" fmla="*/ 5088520 w 12329384"/>
                <a:gd name="connsiteY113" fmla="*/ 583208 h 812606"/>
                <a:gd name="connsiteX114" fmla="*/ 4814948 w 12329384"/>
                <a:gd name="connsiteY114" fmla="*/ 660613 h 812606"/>
                <a:gd name="connsiteX115" fmla="*/ 4444521 w 12329384"/>
                <a:gd name="connsiteY115" fmla="*/ 512017 h 812606"/>
                <a:gd name="connsiteX116" fmla="*/ 4396314 w 12329384"/>
                <a:gd name="connsiteY116" fmla="*/ 464678 h 812606"/>
                <a:gd name="connsiteX117" fmla="*/ 4392001 w 12329384"/>
                <a:gd name="connsiteY117" fmla="*/ 473301 h 812606"/>
                <a:gd name="connsiteX118" fmla="*/ 4382465 w 12329384"/>
                <a:gd name="connsiteY118" fmla="*/ 455637 h 812606"/>
                <a:gd name="connsiteX119" fmla="*/ 3942636 w 12329384"/>
                <a:gd name="connsiteY119" fmla="*/ 168311 h 812606"/>
                <a:gd name="connsiteX120" fmla="*/ 3519574 w 12329384"/>
                <a:gd name="connsiteY120" fmla="*/ 428744 h 812606"/>
                <a:gd name="connsiteX121" fmla="*/ 3477788 w 12329384"/>
                <a:gd name="connsiteY121" fmla="*/ 500852 h 812606"/>
                <a:gd name="connsiteX122" fmla="*/ 3467991 w 12329384"/>
                <a:gd name="connsiteY122" fmla="*/ 516104 h 812606"/>
                <a:gd name="connsiteX123" fmla="*/ 3461880 w 12329384"/>
                <a:gd name="connsiteY123" fmla="*/ 525616 h 812606"/>
                <a:gd name="connsiteX124" fmla="*/ 2970129 w 12329384"/>
                <a:gd name="connsiteY124" fmla="*/ 812606 h 812606"/>
                <a:gd name="connsiteX125" fmla="*/ 2599702 w 12329384"/>
                <a:gd name="connsiteY125" fmla="*/ 664010 h 812606"/>
                <a:gd name="connsiteX126" fmla="*/ 2551495 w 12329384"/>
                <a:gd name="connsiteY126" fmla="*/ 616671 h 812606"/>
                <a:gd name="connsiteX127" fmla="*/ 2547182 w 12329384"/>
                <a:gd name="connsiteY127" fmla="*/ 625295 h 812606"/>
                <a:gd name="connsiteX128" fmla="*/ 2537646 w 12329384"/>
                <a:gd name="connsiteY128" fmla="*/ 607630 h 812606"/>
                <a:gd name="connsiteX129" fmla="*/ 2097817 w 12329384"/>
                <a:gd name="connsiteY129" fmla="*/ 320304 h 812606"/>
                <a:gd name="connsiteX130" fmla="*/ 1832207 w 12329384"/>
                <a:gd name="connsiteY130" fmla="*/ 411091 h 812606"/>
                <a:gd name="connsiteX131" fmla="*/ 1722225 w 12329384"/>
                <a:gd name="connsiteY131" fmla="*/ 515954 h 812606"/>
                <a:gd name="connsiteX132" fmla="*/ 1628223 w 12329384"/>
                <a:gd name="connsiteY132" fmla="*/ 583210 h 812606"/>
                <a:gd name="connsiteX133" fmla="*/ 1354650 w 12329384"/>
                <a:gd name="connsiteY133" fmla="*/ 660615 h 812606"/>
                <a:gd name="connsiteX134" fmla="*/ 984223 w 12329384"/>
                <a:gd name="connsiteY134" fmla="*/ 512019 h 812606"/>
                <a:gd name="connsiteX135" fmla="*/ 936017 w 12329384"/>
                <a:gd name="connsiteY135" fmla="*/ 464680 h 812606"/>
                <a:gd name="connsiteX136" fmla="*/ 931703 w 12329384"/>
                <a:gd name="connsiteY136" fmla="*/ 473303 h 812606"/>
                <a:gd name="connsiteX137" fmla="*/ 922167 w 12329384"/>
                <a:gd name="connsiteY137" fmla="*/ 455639 h 812606"/>
                <a:gd name="connsiteX138" fmla="*/ 482338 w 12329384"/>
                <a:gd name="connsiteY138" fmla="*/ 168313 h 812606"/>
                <a:gd name="connsiteX139" fmla="*/ 59276 w 12329384"/>
                <a:gd name="connsiteY139" fmla="*/ 428746 h 812606"/>
                <a:gd name="connsiteX140" fmla="*/ 59024 w 12329384"/>
                <a:gd name="connsiteY140" fmla="*/ 429155 h 812606"/>
                <a:gd name="connsiteX141" fmla="*/ 30746 w 12329384"/>
                <a:gd name="connsiteY141" fmla="*/ 480219 h 812606"/>
                <a:gd name="connsiteX142" fmla="*/ 1 w 12329384"/>
                <a:gd name="connsiteY142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81477 w 12329382"/>
                <a:gd name="connsiteY21" fmla="*/ 271321 h 812606"/>
                <a:gd name="connsiteX22" fmla="*/ 3573785 w 12329382"/>
                <a:gd name="connsiteY22" fmla="*/ 296505 h 812606"/>
                <a:gd name="connsiteX23" fmla="*/ 3579895 w 12329382"/>
                <a:gd name="connsiteY23" fmla="*/ 286993 h 812606"/>
                <a:gd name="connsiteX24" fmla="*/ 4071647 w 12329382"/>
                <a:gd name="connsiteY24" fmla="*/ 3 h 812606"/>
                <a:gd name="connsiteX25" fmla="*/ 4442074 w 12329382"/>
                <a:gd name="connsiteY25" fmla="*/ 148599 h 812606"/>
                <a:gd name="connsiteX26" fmla="*/ 4490280 w 12329382"/>
                <a:gd name="connsiteY26" fmla="*/ 195938 h 812606"/>
                <a:gd name="connsiteX27" fmla="*/ 4494594 w 12329382"/>
                <a:gd name="connsiteY27" fmla="*/ 187314 h 812606"/>
                <a:gd name="connsiteX28" fmla="*/ 4504130 w 12329382"/>
                <a:gd name="connsiteY28" fmla="*/ 204979 h 812606"/>
                <a:gd name="connsiteX29" fmla="*/ 4943959 w 12329382"/>
                <a:gd name="connsiteY29" fmla="*/ 492304 h 812606"/>
                <a:gd name="connsiteX30" fmla="*/ 5209569 w 12329382"/>
                <a:gd name="connsiteY30" fmla="*/ 401517 h 812606"/>
                <a:gd name="connsiteX31" fmla="*/ 5254773 w 12329382"/>
                <a:gd name="connsiteY31" fmla="*/ 363608 h 812606"/>
                <a:gd name="connsiteX32" fmla="*/ 5372274 w 12329382"/>
                <a:gd name="connsiteY32" fmla="*/ 258677 h 812606"/>
                <a:gd name="connsiteX33" fmla="*/ 5413553 w 12329382"/>
                <a:gd name="connsiteY33" fmla="*/ 229399 h 812606"/>
                <a:gd name="connsiteX34" fmla="*/ 5687126 w 12329382"/>
                <a:gd name="connsiteY34" fmla="*/ 151994 h 812606"/>
                <a:gd name="connsiteX35" fmla="*/ 6057553 w 12329382"/>
                <a:gd name="connsiteY35" fmla="*/ 300590 h 812606"/>
                <a:gd name="connsiteX36" fmla="*/ 6105759 w 12329382"/>
                <a:gd name="connsiteY36" fmla="*/ 347929 h 812606"/>
                <a:gd name="connsiteX37" fmla="*/ 6110073 w 12329382"/>
                <a:gd name="connsiteY37" fmla="*/ 339306 h 812606"/>
                <a:gd name="connsiteX38" fmla="*/ 6119609 w 12329382"/>
                <a:gd name="connsiteY38" fmla="*/ 356970 h 812606"/>
                <a:gd name="connsiteX39" fmla="*/ 6559437 w 12329382"/>
                <a:gd name="connsiteY39" fmla="*/ 644296 h 812606"/>
                <a:gd name="connsiteX40" fmla="*/ 6982500 w 12329382"/>
                <a:gd name="connsiteY40" fmla="*/ 383863 h 812606"/>
                <a:gd name="connsiteX41" fmla="*/ 6982751 w 12329382"/>
                <a:gd name="connsiteY41" fmla="*/ 383454 h 812606"/>
                <a:gd name="connsiteX42" fmla="*/ 6984244 w 12329382"/>
                <a:gd name="connsiteY42" fmla="*/ 380360 h 812606"/>
                <a:gd name="connsiteX43" fmla="*/ 7040193 w 12329382"/>
                <a:gd name="connsiteY43" fmla="*/ 286991 h 812606"/>
                <a:gd name="connsiteX44" fmla="*/ 7531945 w 12329382"/>
                <a:gd name="connsiteY44" fmla="*/ 1 h 812606"/>
                <a:gd name="connsiteX45" fmla="*/ 7902372 w 12329382"/>
                <a:gd name="connsiteY45" fmla="*/ 148597 h 812606"/>
                <a:gd name="connsiteX46" fmla="*/ 7950578 w 12329382"/>
                <a:gd name="connsiteY46" fmla="*/ 195936 h 812606"/>
                <a:gd name="connsiteX47" fmla="*/ 7954892 w 12329382"/>
                <a:gd name="connsiteY47" fmla="*/ 187312 h 812606"/>
                <a:gd name="connsiteX48" fmla="*/ 7964428 w 12329382"/>
                <a:gd name="connsiteY48" fmla="*/ 204977 h 812606"/>
                <a:gd name="connsiteX49" fmla="*/ 8404256 w 12329382"/>
                <a:gd name="connsiteY49" fmla="*/ 492302 h 812606"/>
                <a:gd name="connsiteX50" fmla="*/ 8669867 w 12329382"/>
                <a:gd name="connsiteY50" fmla="*/ 401515 h 812606"/>
                <a:gd name="connsiteX51" fmla="*/ 8715074 w 12329382"/>
                <a:gd name="connsiteY51" fmla="*/ 363604 h 812606"/>
                <a:gd name="connsiteX52" fmla="*/ 8720648 w 12329382"/>
                <a:gd name="connsiteY52" fmla="*/ 356531 h 812606"/>
                <a:gd name="connsiteX53" fmla="*/ 8832571 w 12329382"/>
                <a:gd name="connsiteY53" fmla="*/ 258676 h 812606"/>
                <a:gd name="connsiteX54" fmla="*/ 8873851 w 12329382"/>
                <a:gd name="connsiteY54" fmla="*/ 229399 h 812606"/>
                <a:gd name="connsiteX55" fmla="*/ 9147424 w 12329382"/>
                <a:gd name="connsiteY55" fmla="*/ 151993 h 812606"/>
                <a:gd name="connsiteX56" fmla="*/ 9517851 w 12329382"/>
                <a:gd name="connsiteY56" fmla="*/ 300589 h 812606"/>
                <a:gd name="connsiteX57" fmla="*/ 9566057 w 12329382"/>
                <a:gd name="connsiteY57" fmla="*/ 347928 h 812606"/>
                <a:gd name="connsiteX58" fmla="*/ 9570371 w 12329382"/>
                <a:gd name="connsiteY58" fmla="*/ 339305 h 812606"/>
                <a:gd name="connsiteX59" fmla="*/ 9579906 w 12329382"/>
                <a:gd name="connsiteY59" fmla="*/ 356969 h 812606"/>
                <a:gd name="connsiteX60" fmla="*/ 10019736 w 12329382"/>
                <a:gd name="connsiteY60" fmla="*/ 644295 h 812606"/>
                <a:gd name="connsiteX61" fmla="*/ 10442798 w 12329382"/>
                <a:gd name="connsiteY61" fmla="*/ 383862 h 812606"/>
                <a:gd name="connsiteX62" fmla="*/ 10443050 w 12329382"/>
                <a:gd name="connsiteY62" fmla="*/ 383453 h 812606"/>
                <a:gd name="connsiteX63" fmla="*/ 10444542 w 12329382"/>
                <a:gd name="connsiteY63" fmla="*/ 380359 h 812606"/>
                <a:gd name="connsiteX64" fmla="*/ 10502072 w 12329382"/>
                <a:gd name="connsiteY64" fmla="*/ 271318 h 812606"/>
                <a:gd name="connsiteX65" fmla="*/ 10500491 w 12329382"/>
                <a:gd name="connsiteY65" fmla="*/ 286990 h 812606"/>
                <a:gd name="connsiteX66" fmla="*/ 10992243 w 12329382"/>
                <a:gd name="connsiteY66" fmla="*/ 0 h 812606"/>
                <a:gd name="connsiteX67" fmla="*/ 11362670 w 12329382"/>
                <a:gd name="connsiteY67" fmla="*/ 148596 h 812606"/>
                <a:gd name="connsiteX68" fmla="*/ 11410876 w 12329382"/>
                <a:gd name="connsiteY68" fmla="*/ 195935 h 812606"/>
                <a:gd name="connsiteX69" fmla="*/ 11424726 w 12329382"/>
                <a:gd name="connsiteY69" fmla="*/ 204976 h 812606"/>
                <a:gd name="connsiteX70" fmla="*/ 11864555 w 12329382"/>
                <a:gd name="connsiteY70" fmla="*/ 492302 h 812606"/>
                <a:gd name="connsiteX71" fmla="*/ 12329382 w 12329382"/>
                <a:gd name="connsiteY71" fmla="*/ 159808 h 812606"/>
                <a:gd name="connsiteX72" fmla="*/ 12329208 w 12329382"/>
                <a:gd name="connsiteY72" fmla="*/ 177225 h 812606"/>
                <a:gd name="connsiteX73" fmla="*/ 11735542 w 12329382"/>
                <a:gd name="connsiteY73" fmla="*/ 660610 h 812606"/>
                <a:gd name="connsiteX74" fmla="*/ 11365115 w 12329382"/>
                <a:gd name="connsiteY74" fmla="*/ 512014 h 812606"/>
                <a:gd name="connsiteX75" fmla="*/ 11316909 w 12329382"/>
                <a:gd name="connsiteY75" fmla="*/ 464675 h 812606"/>
                <a:gd name="connsiteX76" fmla="*/ 11312594 w 12329382"/>
                <a:gd name="connsiteY76" fmla="*/ 473298 h 812606"/>
                <a:gd name="connsiteX77" fmla="*/ 11303059 w 12329382"/>
                <a:gd name="connsiteY77" fmla="*/ 455634 h 812606"/>
                <a:gd name="connsiteX78" fmla="*/ 10863230 w 12329382"/>
                <a:gd name="connsiteY78" fmla="*/ 168308 h 812606"/>
                <a:gd name="connsiteX79" fmla="*/ 10440168 w 12329382"/>
                <a:gd name="connsiteY79" fmla="*/ 428741 h 812606"/>
                <a:gd name="connsiteX80" fmla="*/ 10439916 w 12329382"/>
                <a:gd name="connsiteY80" fmla="*/ 429150 h 812606"/>
                <a:gd name="connsiteX81" fmla="*/ 10438424 w 12329382"/>
                <a:gd name="connsiteY81" fmla="*/ 432244 h 812606"/>
                <a:gd name="connsiteX82" fmla="*/ 10388584 w 12329382"/>
                <a:gd name="connsiteY82" fmla="*/ 516101 h 812606"/>
                <a:gd name="connsiteX83" fmla="*/ 10382475 w 12329382"/>
                <a:gd name="connsiteY83" fmla="*/ 525613 h 812606"/>
                <a:gd name="connsiteX84" fmla="*/ 9890722 w 12329382"/>
                <a:gd name="connsiteY84" fmla="*/ 812603 h 812606"/>
                <a:gd name="connsiteX85" fmla="*/ 9520295 w 12329382"/>
                <a:gd name="connsiteY85" fmla="*/ 664007 h 812606"/>
                <a:gd name="connsiteX86" fmla="*/ 9472089 w 12329382"/>
                <a:gd name="connsiteY86" fmla="*/ 616668 h 812606"/>
                <a:gd name="connsiteX87" fmla="*/ 9467775 w 12329382"/>
                <a:gd name="connsiteY87" fmla="*/ 625292 h 812606"/>
                <a:gd name="connsiteX88" fmla="*/ 9458240 w 12329382"/>
                <a:gd name="connsiteY88" fmla="*/ 607627 h 812606"/>
                <a:gd name="connsiteX89" fmla="*/ 9018411 w 12329382"/>
                <a:gd name="connsiteY89" fmla="*/ 320302 h 812606"/>
                <a:gd name="connsiteX90" fmla="*/ 8752800 w 12329382"/>
                <a:gd name="connsiteY90" fmla="*/ 411089 h 812606"/>
                <a:gd name="connsiteX91" fmla="*/ 8707593 w 12329382"/>
                <a:gd name="connsiteY91" fmla="*/ 449000 h 812606"/>
                <a:gd name="connsiteX92" fmla="*/ 8702020 w 12329382"/>
                <a:gd name="connsiteY92" fmla="*/ 456073 h 812606"/>
                <a:gd name="connsiteX93" fmla="*/ 8590096 w 12329382"/>
                <a:gd name="connsiteY93" fmla="*/ 553928 h 812606"/>
                <a:gd name="connsiteX94" fmla="*/ 8548816 w 12329382"/>
                <a:gd name="connsiteY94" fmla="*/ 583206 h 812606"/>
                <a:gd name="connsiteX95" fmla="*/ 8275244 w 12329382"/>
                <a:gd name="connsiteY95" fmla="*/ 660611 h 812606"/>
                <a:gd name="connsiteX96" fmla="*/ 7904817 w 12329382"/>
                <a:gd name="connsiteY96" fmla="*/ 512015 h 812606"/>
                <a:gd name="connsiteX97" fmla="*/ 7856610 w 12329382"/>
                <a:gd name="connsiteY97" fmla="*/ 464676 h 812606"/>
                <a:gd name="connsiteX98" fmla="*/ 7852297 w 12329382"/>
                <a:gd name="connsiteY98" fmla="*/ 473299 h 812606"/>
                <a:gd name="connsiteX99" fmla="*/ 7842761 w 12329382"/>
                <a:gd name="connsiteY99" fmla="*/ 455635 h 812606"/>
                <a:gd name="connsiteX100" fmla="*/ 7402931 w 12329382"/>
                <a:gd name="connsiteY100" fmla="*/ 168309 h 812606"/>
                <a:gd name="connsiteX101" fmla="*/ 6979869 w 12329382"/>
                <a:gd name="connsiteY101" fmla="*/ 428742 h 812606"/>
                <a:gd name="connsiteX102" fmla="*/ 6979618 w 12329382"/>
                <a:gd name="connsiteY102" fmla="*/ 429151 h 812606"/>
                <a:gd name="connsiteX103" fmla="*/ 6978126 w 12329382"/>
                <a:gd name="connsiteY103" fmla="*/ 432245 h 812606"/>
                <a:gd name="connsiteX104" fmla="*/ 6922176 w 12329382"/>
                <a:gd name="connsiteY104" fmla="*/ 525614 h 812606"/>
                <a:gd name="connsiteX105" fmla="*/ 6430425 w 12329382"/>
                <a:gd name="connsiteY105" fmla="*/ 812604 h 812606"/>
                <a:gd name="connsiteX106" fmla="*/ 6059997 w 12329382"/>
                <a:gd name="connsiteY106" fmla="*/ 664008 h 812606"/>
                <a:gd name="connsiteX107" fmla="*/ 6011791 w 12329382"/>
                <a:gd name="connsiteY107" fmla="*/ 616669 h 812606"/>
                <a:gd name="connsiteX108" fmla="*/ 5997942 w 12329382"/>
                <a:gd name="connsiteY108" fmla="*/ 607628 h 812606"/>
                <a:gd name="connsiteX109" fmla="*/ 5558112 w 12329382"/>
                <a:gd name="connsiteY109" fmla="*/ 320302 h 812606"/>
                <a:gd name="connsiteX110" fmla="*/ 5292503 w 12329382"/>
                <a:gd name="connsiteY110" fmla="*/ 411089 h 812606"/>
                <a:gd name="connsiteX111" fmla="*/ 5207592 w 12329382"/>
                <a:gd name="connsiteY111" fmla="*/ 488913 h 812606"/>
                <a:gd name="connsiteX112" fmla="*/ 5088518 w 12329382"/>
                <a:gd name="connsiteY112" fmla="*/ 583208 h 812606"/>
                <a:gd name="connsiteX113" fmla="*/ 4814946 w 12329382"/>
                <a:gd name="connsiteY113" fmla="*/ 660613 h 812606"/>
                <a:gd name="connsiteX114" fmla="*/ 4444519 w 12329382"/>
                <a:gd name="connsiteY114" fmla="*/ 512017 h 812606"/>
                <a:gd name="connsiteX115" fmla="*/ 4396312 w 12329382"/>
                <a:gd name="connsiteY115" fmla="*/ 464678 h 812606"/>
                <a:gd name="connsiteX116" fmla="*/ 4391999 w 12329382"/>
                <a:gd name="connsiteY116" fmla="*/ 473301 h 812606"/>
                <a:gd name="connsiteX117" fmla="*/ 4382463 w 12329382"/>
                <a:gd name="connsiteY117" fmla="*/ 455637 h 812606"/>
                <a:gd name="connsiteX118" fmla="*/ 3942634 w 12329382"/>
                <a:gd name="connsiteY118" fmla="*/ 168311 h 812606"/>
                <a:gd name="connsiteX119" fmla="*/ 3519572 w 12329382"/>
                <a:gd name="connsiteY119" fmla="*/ 428744 h 812606"/>
                <a:gd name="connsiteX120" fmla="*/ 3477786 w 12329382"/>
                <a:gd name="connsiteY120" fmla="*/ 500852 h 812606"/>
                <a:gd name="connsiteX121" fmla="*/ 3467989 w 12329382"/>
                <a:gd name="connsiteY121" fmla="*/ 516104 h 812606"/>
                <a:gd name="connsiteX122" fmla="*/ 3461878 w 12329382"/>
                <a:gd name="connsiteY122" fmla="*/ 525616 h 812606"/>
                <a:gd name="connsiteX123" fmla="*/ 2970127 w 12329382"/>
                <a:gd name="connsiteY123" fmla="*/ 812606 h 812606"/>
                <a:gd name="connsiteX124" fmla="*/ 2599700 w 12329382"/>
                <a:gd name="connsiteY124" fmla="*/ 664010 h 812606"/>
                <a:gd name="connsiteX125" fmla="*/ 2551493 w 12329382"/>
                <a:gd name="connsiteY125" fmla="*/ 616671 h 812606"/>
                <a:gd name="connsiteX126" fmla="*/ 2547180 w 12329382"/>
                <a:gd name="connsiteY126" fmla="*/ 625295 h 812606"/>
                <a:gd name="connsiteX127" fmla="*/ 2537644 w 12329382"/>
                <a:gd name="connsiteY127" fmla="*/ 607630 h 812606"/>
                <a:gd name="connsiteX128" fmla="*/ 2097815 w 12329382"/>
                <a:gd name="connsiteY128" fmla="*/ 320304 h 812606"/>
                <a:gd name="connsiteX129" fmla="*/ 1832205 w 12329382"/>
                <a:gd name="connsiteY129" fmla="*/ 411091 h 812606"/>
                <a:gd name="connsiteX130" fmla="*/ 1722223 w 12329382"/>
                <a:gd name="connsiteY130" fmla="*/ 515954 h 812606"/>
                <a:gd name="connsiteX131" fmla="*/ 1628221 w 12329382"/>
                <a:gd name="connsiteY131" fmla="*/ 583210 h 812606"/>
                <a:gd name="connsiteX132" fmla="*/ 1354648 w 12329382"/>
                <a:gd name="connsiteY132" fmla="*/ 660615 h 812606"/>
                <a:gd name="connsiteX133" fmla="*/ 984221 w 12329382"/>
                <a:gd name="connsiteY133" fmla="*/ 512019 h 812606"/>
                <a:gd name="connsiteX134" fmla="*/ 936015 w 12329382"/>
                <a:gd name="connsiteY134" fmla="*/ 464680 h 812606"/>
                <a:gd name="connsiteX135" fmla="*/ 931701 w 12329382"/>
                <a:gd name="connsiteY135" fmla="*/ 473303 h 812606"/>
                <a:gd name="connsiteX136" fmla="*/ 922165 w 12329382"/>
                <a:gd name="connsiteY136" fmla="*/ 455639 h 812606"/>
                <a:gd name="connsiteX137" fmla="*/ 482336 w 12329382"/>
                <a:gd name="connsiteY137" fmla="*/ 168313 h 812606"/>
                <a:gd name="connsiteX138" fmla="*/ 59274 w 12329382"/>
                <a:gd name="connsiteY138" fmla="*/ 428746 h 812606"/>
                <a:gd name="connsiteX139" fmla="*/ 59022 w 12329382"/>
                <a:gd name="connsiteY139" fmla="*/ 429155 h 812606"/>
                <a:gd name="connsiteX140" fmla="*/ 30744 w 12329382"/>
                <a:gd name="connsiteY140" fmla="*/ 480219 h 812606"/>
                <a:gd name="connsiteX141" fmla="*/ -1 w 12329382"/>
                <a:gd name="connsiteY141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73787 w 12329384"/>
                <a:gd name="connsiteY21" fmla="*/ 296505 h 812606"/>
                <a:gd name="connsiteX22" fmla="*/ 3579897 w 12329384"/>
                <a:gd name="connsiteY22" fmla="*/ 286993 h 812606"/>
                <a:gd name="connsiteX23" fmla="*/ 4071649 w 12329384"/>
                <a:gd name="connsiteY23" fmla="*/ 3 h 812606"/>
                <a:gd name="connsiteX24" fmla="*/ 4442076 w 12329384"/>
                <a:gd name="connsiteY24" fmla="*/ 148599 h 812606"/>
                <a:gd name="connsiteX25" fmla="*/ 4490282 w 12329384"/>
                <a:gd name="connsiteY25" fmla="*/ 195938 h 812606"/>
                <a:gd name="connsiteX26" fmla="*/ 4494596 w 12329384"/>
                <a:gd name="connsiteY26" fmla="*/ 187314 h 812606"/>
                <a:gd name="connsiteX27" fmla="*/ 4504132 w 12329384"/>
                <a:gd name="connsiteY27" fmla="*/ 204979 h 812606"/>
                <a:gd name="connsiteX28" fmla="*/ 4943961 w 12329384"/>
                <a:gd name="connsiteY28" fmla="*/ 492304 h 812606"/>
                <a:gd name="connsiteX29" fmla="*/ 5209571 w 12329384"/>
                <a:gd name="connsiteY29" fmla="*/ 401517 h 812606"/>
                <a:gd name="connsiteX30" fmla="*/ 5254775 w 12329384"/>
                <a:gd name="connsiteY30" fmla="*/ 363608 h 812606"/>
                <a:gd name="connsiteX31" fmla="*/ 5372276 w 12329384"/>
                <a:gd name="connsiteY31" fmla="*/ 258677 h 812606"/>
                <a:gd name="connsiteX32" fmla="*/ 5413555 w 12329384"/>
                <a:gd name="connsiteY32" fmla="*/ 229399 h 812606"/>
                <a:gd name="connsiteX33" fmla="*/ 5687128 w 12329384"/>
                <a:gd name="connsiteY33" fmla="*/ 151994 h 812606"/>
                <a:gd name="connsiteX34" fmla="*/ 6057555 w 12329384"/>
                <a:gd name="connsiteY34" fmla="*/ 300590 h 812606"/>
                <a:gd name="connsiteX35" fmla="*/ 6105761 w 12329384"/>
                <a:gd name="connsiteY35" fmla="*/ 347929 h 812606"/>
                <a:gd name="connsiteX36" fmla="*/ 6110075 w 12329384"/>
                <a:gd name="connsiteY36" fmla="*/ 339306 h 812606"/>
                <a:gd name="connsiteX37" fmla="*/ 6119611 w 12329384"/>
                <a:gd name="connsiteY37" fmla="*/ 356970 h 812606"/>
                <a:gd name="connsiteX38" fmla="*/ 6559439 w 12329384"/>
                <a:gd name="connsiteY38" fmla="*/ 644296 h 812606"/>
                <a:gd name="connsiteX39" fmla="*/ 6982502 w 12329384"/>
                <a:gd name="connsiteY39" fmla="*/ 383863 h 812606"/>
                <a:gd name="connsiteX40" fmla="*/ 6982753 w 12329384"/>
                <a:gd name="connsiteY40" fmla="*/ 383454 h 812606"/>
                <a:gd name="connsiteX41" fmla="*/ 6984246 w 12329384"/>
                <a:gd name="connsiteY41" fmla="*/ 380360 h 812606"/>
                <a:gd name="connsiteX42" fmla="*/ 7040195 w 12329384"/>
                <a:gd name="connsiteY42" fmla="*/ 286991 h 812606"/>
                <a:gd name="connsiteX43" fmla="*/ 7531947 w 12329384"/>
                <a:gd name="connsiteY43" fmla="*/ 1 h 812606"/>
                <a:gd name="connsiteX44" fmla="*/ 7902374 w 12329384"/>
                <a:gd name="connsiteY44" fmla="*/ 148597 h 812606"/>
                <a:gd name="connsiteX45" fmla="*/ 7950580 w 12329384"/>
                <a:gd name="connsiteY45" fmla="*/ 195936 h 812606"/>
                <a:gd name="connsiteX46" fmla="*/ 7954894 w 12329384"/>
                <a:gd name="connsiteY46" fmla="*/ 187312 h 812606"/>
                <a:gd name="connsiteX47" fmla="*/ 7964430 w 12329384"/>
                <a:gd name="connsiteY47" fmla="*/ 204977 h 812606"/>
                <a:gd name="connsiteX48" fmla="*/ 8404258 w 12329384"/>
                <a:gd name="connsiteY48" fmla="*/ 492302 h 812606"/>
                <a:gd name="connsiteX49" fmla="*/ 8669869 w 12329384"/>
                <a:gd name="connsiteY49" fmla="*/ 401515 h 812606"/>
                <a:gd name="connsiteX50" fmla="*/ 8715076 w 12329384"/>
                <a:gd name="connsiteY50" fmla="*/ 363604 h 812606"/>
                <a:gd name="connsiteX51" fmla="*/ 8720650 w 12329384"/>
                <a:gd name="connsiteY51" fmla="*/ 356531 h 812606"/>
                <a:gd name="connsiteX52" fmla="*/ 8832573 w 12329384"/>
                <a:gd name="connsiteY52" fmla="*/ 258676 h 812606"/>
                <a:gd name="connsiteX53" fmla="*/ 8873853 w 12329384"/>
                <a:gd name="connsiteY53" fmla="*/ 229399 h 812606"/>
                <a:gd name="connsiteX54" fmla="*/ 9147426 w 12329384"/>
                <a:gd name="connsiteY54" fmla="*/ 151993 h 812606"/>
                <a:gd name="connsiteX55" fmla="*/ 9517853 w 12329384"/>
                <a:gd name="connsiteY55" fmla="*/ 300589 h 812606"/>
                <a:gd name="connsiteX56" fmla="*/ 9566059 w 12329384"/>
                <a:gd name="connsiteY56" fmla="*/ 347928 h 812606"/>
                <a:gd name="connsiteX57" fmla="*/ 9570373 w 12329384"/>
                <a:gd name="connsiteY57" fmla="*/ 339305 h 812606"/>
                <a:gd name="connsiteX58" fmla="*/ 9579908 w 12329384"/>
                <a:gd name="connsiteY58" fmla="*/ 356969 h 812606"/>
                <a:gd name="connsiteX59" fmla="*/ 10019738 w 12329384"/>
                <a:gd name="connsiteY59" fmla="*/ 644295 h 812606"/>
                <a:gd name="connsiteX60" fmla="*/ 10442800 w 12329384"/>
                <a:gd name="connsiteY60" fmla="*/ 383862 h 812606"/>
                <a:gd name="connsiteX61" fmla="*/ 10443052 w 12329384"/>
                <a:gd name="connsiteY61" fmla="*/ 383453 h 812606"/>
                <a:gd name="connsiteX62" fmla="*/ 10444544 w 12329384"/>
                <a:gd name="connsiteY62" fmla="*/ 380359 h 812606"/>
                <a:gd name="connsiteX63" fmla="*/ 10502074 w 12329384"/>
                <a:gd name="connsiteY63" fmla="*/ 271318 h 812606"/>
                <a:gd name="connsiteX64" fmla="*/ 10500493 w 12329384"/>
                <a:gd name="connsiteY64" fmla="*/ 286990 h 812606"/>
                <a:gd name="connsiteX65" fmla="*/ 10992245 w 12329384"/>
                <a:gd name="connsiteY65" fmla="*/ 0 h 812606"/>
                <a:gd name="connsiteX66" fmla="*/ 11362672 w 12329384"/>
                <a:gd name="connsiteY66" fmla="*/ 148596 h 812606"/>
                <a:gd name="connsiteX67" fmla="*/ 11410878 w 12329384"/>
                <a:gd name="connsiteY67" fmla="*/ 195935 h 812606"/>
                <a:gd name="connsiteX68" fmla="*/ 11424728 w 12329384"/>
                <a:gd name="connsiteY68" fmla="*/ 204976 h 812606"/>
                <a:gd name="connsiteX69" fmla="*/ 11864557 w 12329384"/>
                <a:gd name="connsiteY69" fmla="*/ 492302 h 812606"/>
                <a:gd name="connsiteX70" fmla="*/ 12329384 w 12329384"/>
                <a:gd name="connsiteY70" fmla="*/ 159808 h 812606"/>
                <a:gd name="connsiteX71" fmla="*/ 12329210 w 12329384"/>
                <a:gd name="connsiteY71" fmla="*/ 177225 h 812606"/>
                <a:gd name="connsiteX72" fmla="*/ 11735544 w 12329384"/>
                <a:gd name="connsiteY72" fmla="*/ 660610 h 812606"/>
                <a:gd name="connsiteX73" fmla="*/ 11365117 w 12329384"/>
                <a:gd name="connsiteY73" fmla="*/ 512014 h 812606"/>
                <a:gd name="connsiteX74" fmla="*/ 11316911 w 12329384"/>
                <a:gd name="connsiteY74" fmla="*/ 464675 h 812606"/>
                <a:gd name="connsiteX75" fmla="*/ 11312596 w 12329384"/>
                <a:gd name="connsiteY75" fmla="*/ 473298 h 812606"/>
                <a:gd name="connsiteX76" fmla="*/ 11303061 w 12329384"/>
                <a:gd name="connsiteY76" fmla="*/ 455634 h 812606"/>
                <a:gd name="connsiteX77" fmla="*/ 10863232 w 12329384"/>
                <a:gd name="connsiteY77" fmla="*/ 168308 h 812606"/>
                <a:gd name="connsiteX78" fmla="*/ 10440170 w 12329384"/>
                <a:gd name="connsiteY78" fmla="*/ 428741 h 812606"/>
                <a:gd name="connsiteX79" fmla="*/ 10439918 w 12329384"/>
                <a:gd name="connsiteY79" fmla="*/ 429150 h 812606"/>
                <a:gd name="connsiteX80" fmla="*/ 10438426 w 12329384"/>
                <a:gd name="connsiteY80" fmla="*/ 432244 h 812606"/>
                <a:gd name="connsiteX81" fmla="*/ 10388586 w 12329384"/>
                <a:gd name="connsiteY81" fmla="*/ 516101 h 812606"/>
                <a:gd name="connsiteX82" fmla="*/ 10382477 w 12329384"/>
                <a:gd name="connsiteY82" fmla="*/ 525613 h 812606"/>
                <a:gd name="connsiteX83" fmla="*/ 9890724 w 12329384"/>
                <a:gd name="connsiteY83" fmla="*/ 812603 h 812606"/>
                <a:gd name="connsiteX84" fmla="*/ 9520297 w 12329384"/>
                <a:gd name="connsiteY84" fmla="*/ 664007 h 812606"/>
                <a:gd name="connsiteX85" fmla="*/ 9472091 w 12329384"/>
                <a:gd name="connsiteY85" fmla="*/ 616668 h 812606"/>
                <a:gd name="connsiteX86" fmla="*/ 9467777 w 12329384"/>
                <a:gd name="connsiteY86" fmla="*/ 625292 h 812606"/>
                <a:gd name="connsiteX87" fmla="*/ 9458242 w 12329384"/>
                <a:gd name="connsiteY87" fmla="*/ 607627 h 812606"/>
                <a:gd name="connsiteX88" fmla="*/ 9018413 w 12329384"/>
                <a:gd name="connsiteY88" fmla="*/ 320302 h 812606"/>
                <a:gd name="connsiteX89" fmla="*/ 8752802 w 12329384"/>
                <a:gd name="connsiteY89" fmla="*/ 411089 h 812606"/>
                <a:gd name="connsiteX90" fmla="*/ 8707595 w 12329384"/>
                <a:gd name="connsiteY90" fmla="*/ 449000 h 812606"/>
                <a:gd name="connsiteX91" fmla="*/ 8702022 w 12329384"/>
                <a:gd name="connsiteY91" fmla="*/ 456073 h 812606"/>
                <a:gd name="connsiteX92" fmla="*/ 8590098 w 12329384"/>
                <a:gd name="connsiteY92" fmla="*/ 553928 h 812606"/>
                <a:gd name="connsiteX93" fmla="*/ 8548818 w 12329384"/>
                <a:gd name="connsiteY93" fmla="*/ 583206 h 812606"/>
                <a:gd name="connsiteX94" fmla="*/ 8275246 w 12329384"/>
                <a:gd name="connsiteY94" fmla="*/ 660611 h 812606"/>
                <a:gd name="connsiteX95" fmla="*/ 7904819 w 12329384"/>
                <a:gd name="connsiteY95" fmla="*/ 512015 h 812606"/>
                <a:gd name="connsiteX96" fmla="*/ 7856612 w 12329384"/>
                <a:gd name="connsiteY96" fmla="*/ 464676 h 812606"/>
                <a:gd name="connsiteX97" fmla="*/ 7852299 w 12329384"/>
                <a:gd name="connsiteY97" fmla="*/ 473299 h 812606"/>
                <a:gd name="connsiteX98" fmla="*/ 7842763 w 12329384"/>
                <a:gd name="connsiteY98" fmla="*/ 455635 h 812606"/>
                <a:gd name="connsiteX99" fmla="*/ 7402933 w 12329384"/>
                <a:gd name="connsiteY99" fmla="*/ 168309 h 812606"/>
                <a:gd name="connsiteX100" fmla="*/ 6979871 w 12329384"/>
                <a:gd name="connsiteY100" fmla="*/ 428742 h 812606"/>
                <a:gd name="connsiteX101" fmla="*/ 6979620 w 12329384"/>
                <a:gd name="connsiteY101" fmla="*/ 429151 h 812606"/>
                <a:gd name="connsiteX102" fmla="*/ 6978128 w 12329384"/>
                <a:gd name="connsiteY102" fmla="*/ 432245 h 812606"/>
                <a:gd name="connsiteX103" fmla="*/ 6922178 w 12329384"/>
                <a:gd name="connsiteY103" fmla="*/ 525614 h 812606"/>
                <a:gd name="connsiteX104" fmla="*/ 6430427 w 12329384"/>
                <a:gd name="connsiteY104" fmla="*/ 812604 h 812606"/>
                <a:gd name="connsiteX105" fmla="*/ 6059999 w 12329384"/>
                <a:gd name="connsiteY105" fmla="*/ 664008 h 812606"/>
                <a:gd name="connsiteX106" fmla="*/ 6011793 w 12329384"/>
                <a:gd name="connsiteY106" fmla="*/ 616669 h 812606"/>
                <a:gd name="connsiteX107" fmla="*/ 5997944 w 12329384"/>
                <a:gd name="connsiteY107" fmla="*/ 607628 h 812606"/>
                <a:gd name="connsiteX108" fmla="*/ 5558114 w 12329384"/>
                <a:gd name="connsiteY108" fmla="*/ 320302 h 812606"/>
                <a:gd name="connsiteX109" fmla="*/ 5292505 w 12329384"/>
                <a:gd name="connsiteY109" fmla="*/ 411089 h 812606"/>
                <a:gd name="connsiteX110" fmla="*/ 5207594 w 12329384"/>
                <a:gd name="connsiteY110" fmla="*/ 488913 h 812606"/>
                <a:gd name="connsiteX111" fmla="*/ 5088520 w 12329384"/>
                <a:gd name="connsiteY111" fmla="*/ 583208 h 812606"/>
                <a:gd name="connsiteX112" fmla="*/ 4814948 w 12329384"/>
                <a:gd name="connsiteY112" fmla="*/ 660613 h 812606"/>
                <a:gd name="connsiteX113" fmla="*/ 4444521 w 12329384"/>
                <a:gd name="connsiteY113" fmla="*/ 512017 h 812606"/>
                <a:gd name="connsiteX114" fmla="*/ 4396314 w 12329384"/>
                <a:gd name="connsiteY114" fmla="*/ 464678 h 812606"/>
                <a:gd name="connsiteX115" fmla="*/ 4392001 w 12329384"/>
                <a:gd name="connsiteY115" fmla="*/ 473301 h 812606"/>
                <a:gd name="connsiteX116" fmla="*/ 4382465 w 12329384"/>
                <a:gd name="connsiteY116" fmla="*/ 455637 h 812606"/>
                <a:gd name="connsiteX117" fmla="*/ 3942636 w 12329384"/>
                <a:gd name="connsiteY117" fmla="*/ 168311 h 812606"/>
                <a:gd name="connsiteX118" fmla="*/ 3519574 w 12329384"/>
                <a:gd name="connsiteY118" fmla="*/ 428744 h 812606"/>
                <a:gd name="connsiteX119" fmla="*/ 3477788 w 12329384"/>
                <a:gd name="connsiteY119" fmla="*/ 500852 h 812606"/>
                <a:gd name="connsiteX120" fmla="*/ 3467991 w 12329384"/>
                <a:gd name="connsiteY120" fmla="*/ 516104 h 812606"/>
                <a:gd name="connsiteX121" fmla="*/ 3461880 w 12329384"/>
                <a:gd name="connsiteY121" fmla="*/ 525616 h 812606"/>
                <a:gd name="connsiteX122" fmla="*/ 2970129 w 12329384"/>
                <a:gd name="connsiteY122" fmla="*/ 812606 h 812606"/>
                <a:gd name="connsiteX123" fmla="*/ 2599702 w 12329384"/>
                <a:gd name="connsiteY123" fmla="*/ 664010 h 812606"/>
                <a:gd name="connsiteX124" fmla="*/ 2551495 w 12329384"/>
                <a:gd name="connsiteY124" fmla="*/ 616671 h 812606"/>
                <a:gd name="connsiteX125" fmla="*/ 2547182 w 12329384"/>
                <a:gd name="connsiteY125" fmla="*/ 625295 h 812606"/>
                <a:gd name="connsiteX126" fmla="*/ 2537646 w 12329384"/>
                <a:gd name="connsiteY126" fmla="*/ 607630 h 812606"/>
                <a:gd name="connsiteX127" fmla="*/ 2097817 w 12329384"/>
                <a:gd name="connsiteY127" fmla="*/ 320304 h 812606"/>
                <a:gd name="connsiteX128" fmla="*/ 1832207 w 12329384"/>
                <a:gd name="connsiteY128" fmla="*/ 411091 h 812606"/>
                <a:gd name="connsiteX129" fmla="*/ 1722225 w 12329384"/>
                <a:gd name="connsiteY129" fmla="*/ 515954 h 812606"/>
                <a:gd name="connsiteX130" fmla="*/ 1628223 w 12329384"/>
                <a:gd name="connsiteY130" fmla="*/ 583210 h 812606"/>
                <a:gd name="connsiteX131" fmla="*/ 1354650 w 12329384"/>
                <a:gd name="connsiteY131" fmla="*/ 660615 h 812606"/>
                <a:gd name="connsiteX132" fmla="*/ 984223 w 12329384"/>
                <a:gd name="connsiteY132" fmla="*/ 512019 h 812606"/>
                <a:gd name="connsiteX133" fmla="*/ 936017 w 12329384"/>
                <a:gd name="connsiteY133" fmla="*/ 464680 h 812606"/>
                <a:gd name="connsiteX134" fmla="*/ 931703 w 12329384"/>
                <a:gd name="connsiteY134" fmla="*/ 473303 h 812606"/>
                <a:gd name="connsiteX135" fmla="*/ 922167 w 12329384"/>
                <a:gd name="connsiteY135" fmla="*/ 455639 h 812606"/>
                <a:gd name="connsiteX136" fmla="*/ 482338 w 12329384"/>
                <a:gd name="connsiteY136" fmla="*/ 168313 h 812606"/>
                <a:gd name="connsiteX137" fmla="*/ 59276 w 12329384"/>
                <a:gd name="connsiteY137" fmla="*/ 428746 h 812606"/>
                <a:gd name="connsiteX138" fmla="*/ 59024 w 12329384"/>
                <a:gd name="connsiteY138" fmla="*/ 429155 h 812606"/>
                <a:gd name="connsiteX139" fmla="*/ 30746 w 12329384"/>
                <a:gd name="connsiteY139" fmla="*/ 480219 h 812606"/>
                <a:gd name="connsiteX140" fmla="*/ 1 w 12329384"/>
                <a:gd name="connsiteY140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73785 w 12329382"/>
                <a:gd name="connsiteY21" fmla="*/ 296505 h 812606"/>
                <a:gd name="connsiteX22" fmla="*/ 3579895 w 12329382"/>
                <a:gd name="connsiteY22" fmla="*/ 286993 h 812606"/>
                <a:gd name="connsiteX23" fmla="*/ 4071647 w 12329382"/>
                <a:gd name="connsiteY23" fmla="*/ 3 h 812606"/>
                <a:gd name="connsiteX24" fmla="*/ 4442074 w 12329382"/>
                <a:gd name="connsiteY24" fmla="*/ 148599 h 812606"/>
                <a:gd name="connsiteX25" fmla="*/ 4490280 w 12329382"/>
                <a:gd name="connsiteY25" fmla="*/ 195938 h 812606"/>
                <a:gd name="connsiteX26" fmla="*/ 4504130 w 12329382"/>
                <a:gd name="connsiteY26" fmla="*/ 204979 h 812606"/>
                <a:gd name="connsiteX27" fmla="*/ 4943959 w 12329382"/>
                <a:gd name="connsiteY27" fmla="*/ 492304 h 812606"/>
                <a:gd name="connsiteX28" fmla="*/ 5209569 w 12329382"/>
                <a:gd name="connsiteY28" fmla="*/ 401517 h 812606"/>
                <a:gd name="connsiteX29" fmla="*/ 5254773 w 12329382"/>
                <a:gd name="connsiteY29" fmla="*/ 363608 h 812606"/>
                <a:gd name="connsiteX30" fmla="*/ 5372274 w 12329382"/>
                <a:gd name="connsiteY30" fmla="*/ 258677 h 812606"/>
                <a:gd name="connsiteX31" fmla="*/ 5413553 w 12329382"/>
                <a:gd name="connsiteY31" fmla="*/ 229399 h 812606"/>
                <a:gd name="connsiteX32" fmla="*/ 5687126 w 12329382"/>
                <a:gd name="connsiteY32" fmla="*/ 151994 h 812606"/>
                <a:gd name="connsiteX33" fmla="*/ 6057553 w 12329382"/>
                <a:gd name="connsiteY33" fmla="*/ 300590 h 812606"/>
                <a:gd name="connsiteX34" fmla="*/ 6105759 w 12329382"/>
                <a:gd name="connsiteY34" fmla="*/ 347929 h 812606"/>
                <a:gd name="connsiteX35" fmla="*/ 6110073 w 12329382"/>
                <a:gd name="connsiteY35" fmla="*/ 339306 h 812606"/>
                <a:gd name="connsiteX36" fmla="*/ 6119609 w 12329382"/>
                <a:gd name="connsiteY36" fmla="*/ 356970 h 812606"/>
                <a:gd name="connsiteX37" fmla="*/ 6559437 w 12329382"/>
                <a:gd name="connsiteY37" fmla="*/ 644296 h 812606"/>
                <a:gd name="connsiteX38" fmla="*/ 6982500 w 12329382"/>
                <a:gd name="connsiteY38" fmla="*/ 383863 h 812606"/>
                <a:gd name="connsiteX39" fmla="*/ 6982751 w 12329382"/>
                <a:gd name="connsiteY39" fmla="*/ 383454 h 812606"/>
                <a:gd name="connsiteX40" fmla="*/ 6984244 w 12329382"/>
                <a:gd name="connsiteY40" fmla="*/ 380360 h 812606"/>
                <a:gd name="connsiteX41" fmla="*/ 7040193 w 12329382"/>
                <a:gd name="connsiteY41" fmla="*/ 286991 h 812606"/>
                <a:gd name="connsiteX42" fmla="*/ 7531945 w 12329382"/>
                <a:gd name="connsiteY42" fmla="*/ 1 h 812606"/>
                <a:gd name="connsiteX43" fmla="*/ 7902372 w 12329382"/>
                <a:gd name="connsiteY43" fmla="*/ 148597 h 812606"/>
                <a:gd name="connsiteX44" fmla="*/ 7950578 w 12329382"/>
                <a:gd name="connsiteY44" fmla="*/ 195936 h 812606"/>
                <a:gd name="connsiteX45" fmla="*/ 7954892 w 12329382"/>
                <a:gd name="connsiteY45" fmla="*/ 187312 h 812606"/>
                <a:gd name="connsiteX46" fmla="*/ 7964428 w 12329382"/>
                <a:gd name="connsiteY46" fmla="*/ 204977 h 812606"/>
                <a:gd name="connsiteX47" fmla="*/ 8404256 w 12329382"/>
                <a:gd name="connsiteY47" fmla="*/ 492302 h 812606"/>
                <a:gd name="connsiteX48" fmla="*/ 8669867 w 12329382"/>
                <a:gd name="connsiteY48" fmla="*/ 401515 h 812606"/>
                <a:gd name="connsiteX49" fmla="*/ 8715074 w 12329382"/>
                <a:gd name="connsiteY49" fmla="*/ 363604 h 812606"/>
                <a:gd name="connsiteX50" fmla="*/ 8720648 w 12329382"/>
                <a:gd name="connsiteY50" fmla="*/ 356531 h 812606"/>
                <a:gd name="connsiteX51" fmla="*/ 8832571 w 12329382"/>
                <a:gd name="connsiteY51" fmla="*/ 258676 h 812606"/>
                <a:gd name="connsiteX52" fmla="*/ 8873851 w 12329382"/>
                <a:gd name="connsiteY52" fmla="*/ 229399 h 812606"/>
                <a:gd name="connsiteX53" fmla="*/ 9147424 w 12329382"/>
                <a:gd name="connsiteY53" fmla="*/ 151993 h 812606"/>
                <a:gd name="connsiteX54" fmla="*/ 9517851 w 12329382"/>
                <a:gd name="connsiteY54" fmla="*/ 300589 h 812606"/>
                <a:gd name="connsiteX55" fmla="*/ 9566057 w 12329382"/>
                <a:gd name="connsiteY55" fmla="*/ 347928 h 812606"/>
                <a:gd name="connsiteX56" fmla="*/ 9570371 w 12329382"/>
                <a:gd name="connsiteY56" fmla="*/ 339305 h 812606"/>
                <a:gd name="connsiteX57" fmla="*/ 9579906 w 12329382"/>
                <a:gd name="connsiteY57" fmla="*/ 356969 h 812606"/>
                <a:gd name="connsiteX58" fmla="*/ 10019736 w 12329382"/>
                <a:gd name="connsiteY58" fmla="*/ 644295 h 812606"/>
                <a:gd name="connsiteX59" fmla="*/ 10442798 w 12329382"/>
                <a:gd name="connsiteY59" fmla="*/ 383862 h 812606"/>
                <a:gd name="connsiteX60" fmla="*/ 10443050 w 12329382"/>
                <a:gd name="connsiteY60" fmla="*/ 383453 h 812606"/>
                <a:gd name="connsiteX61" fmla="*/ 10444542 w 12329382"/>
                <a:gd name="connsiteY61" fmla="*/ 380359 h 812606"/>
                <a:gd name="connsiteX62" fmla="*/ 10502072 w 12329382"/>
                <a:gd name="connsiteY62" fmla="*/ 271318 h 812606"/>
                <a:gd name="connsiteX63" fmla="*/ 10500491 w 12329382"/>
                <a:gd name="connsiteY63" fmla="*/ 286990 h 812606"/>
                <a:gd name="connsiteX64" fmla="*/ 10992243 w 12329382"/>
                <a:gd name="connsiteY64" fmla="*/ 0 h 812606"/>
                <a:gd name="connsiteX65" fmla="*/ 11362670 w 12329382"/>
                <a:gd name="connsiteY65" fmla="*/ 148596 h 812606"/>
                <a:gd name="connsiteX66" fmla="*/ 11410876 w 12329382"/>
                <a:gd name="connsiteY66" fmla="*/ 195935 h 812606"/>
                <a:gd name="connsiteX67" fmla="*/ 11424726 w 12329382"/>
                <a:gd name="connsiteY67" fmla="*/ 204976 h 812606"/>
                <a:gd name="connsiteX68" fmla="*/ 11864555 w 12329382"/>
                <a:gd name="connsiteY68" fmla="*/ 492302 h 812606"/>
                <a:gd name="connsiteX69" fmla="*/ 12329382 w 12329382"/>
                <a:gd name="connsiteY69" fmla="*/ 159808 h 812606"/>
                <a:gd name="connsiteX70" fmla="*/ 12329208 w 12329382"/>
                <a:gd name="connsiteY70" fmla="*/ 177225 h 812606"/>
                <a:gd name="connsiteX71" fmla="*/ 11735542 w 12329382"/>
                <a:gd name="connsiteY71" fmla="*/ 660610 h 812606"/>
                <a:gd name="connsiteX72" fmla="*/ 11365115 w 12329382"/>
                <a:gd name="connsiteY72" fmla="*/ 512014 h 812606"/>
                <a:gd name="connsiteX73" fmla="*/ 11316909 w 12329382"/>
                <a:gd name="connsiteY73" fmla="*/ 464675 h 812606"/>
                <a:gd name="connsiteX74" fmla="*/ 11312594 w 12329382"/>
                <a:gd name="connsiteY74" fmla="*/ 473298 h 812606"/>
                <a:gd name="connsiteX75" fmla="*/ 11303059 w 12329382"/>
                <a:gd name="connsiteY75" fmla="*/ 455634 h 812606"/>
                <a:gd name="connsiteX76" fmla="*/ 10863230 w 12329382"/>
                <a:gd name="connsiteY76" fmla="*/ 168308 h 812606"/>
                <a:gd name="connsiteX77" fmla="*/ 10440168 w 12329382"/>
                <a:gd name="connsiteY77" fmla="*/ 428741 h 812606"/>
                <a:gd name="connsiteX78" fmla="*/ 10439916 w 12329382"/>
                <a:gd name="connsiteY78" fmla="*/ 429150 h 812606"/>
                <a:gd name="connsiteX79" fmla="*/ 10438424 w 12329382"/>
                <a:gd name="connsiteY79" fmla="*/ 432244 h 812606"/>
                <a:gd name="connsiteX80" fmla="*/ 10388584 w 12329382"/>
                <a:gd name="connsiteY80" fmla="*/ 516101 h 812606"/>
                <a:gd name="connsiteX81" fmla="*/ 10382475 w 12329382"/>
                <a:gd name="connsiteY81" fmla="*/ 525613 h 812606"/>
                <a:gd name="connsiteX82" fmla="*/ 9890722 w 12329382"/>
                <a:gd name="connsiteY82" fmla="*/ 812603 h 812606"/>
                <a:gd name="connsiteX83" fmla="*/ 9520295 w 12329382"/>
                <a:gd name="connsiteY83" fmla="*/ 664007 h 812606"/>
                <a:gd name="connsiteX84" fmla="*/ 9472089 w 12329382"/>
                <a:gd name="connsiteY84" fmla="*/ 616668 h 812606"/>
                <a:gd name="connsiteX85" fmla="*/ 9467775 w 12329382"/>
                <a:gd name="connsiteY85" fmla="*/ 625292 h 812606"/>
                <a:gd name="connsiteX86" fmla="*/ 9458240 w 12329382"/>
                <a:gd name="connsiteY86" fmla="*/ 607627 h 812606"/>
                <a:gd name="connsiteX87" fmla="*/ 9018411 w 12329382"/>
                <a:gd name="connsiteY87" fmla="*/ 320302 h 812606"/>
                <a:gd name="connsiteX88" fmla="*/ 8752800 w 12329382"/>
                <a:gd name="connsiteY88" fmla="*/ 411089 h 812606"/>
                <a:gd name="connsiteX89" fmla="*/ 8707593 w 12329382"/>
                <a:gd name="connsiteY89" fmla="*/ 449000 h 812606"/>
                <a:gd name="connsiteX90" fmla="*/ 8702020 w 12329382"/>
                <a:gd name="connsiteY90" fmla="*/ 456073 h 812606"/>
                <a:gd name="connsiteX91" fmla="*/ 8590096 w 12329382"/>
                <a:gd name="connsiteY91" fmla="*/ 553928 h 812606"/>
                <a:gd name="connsiteX92" fmla="*/ 8548816 w 12329382"/>
                <a:gd name="connsiteY92" fmla="*/ 583206 h 812606"/>
                <a:gd name="connsiteX93" fmla="*/ 8275244 w 12329382"/>
                <a:gd name="connsiteY93" fmla="*/ 660611 h 812606"/>
                <a:gd name="connsiteX94" fmla="*/ 7904817 w 12329382"/>
                <a:gd name="connsiteY94" fmla="*/ 512015 h 812606"/>
                <a:gd name="connsiteX95" fmla="*/ 7856610 w 12329382"/>
                <a:gd name="connsiteY95" fmla="*/ 464676 h 812606"/>
                <a:gd name="connsiteX96" fmla="*/ 7852297 w 12329382"/>
                <a:gd name="connsiteY96" fmla="*/ 473299 h 812606"/>
                <a:gd name="connsiteX97" fmla="*/ 7842761 w 12329382"/>
                <a:gd name="connsiteY97" fmla="*/ 455635 h 812606"/>
                <a:gd name="connsiteX98" fmla="*/ 7402931 w 12329382"/>
                <a:gd name="connsiteY98" fmla="*/ 168309 h 812606"/>
                <a:gd name="connsiteX99" fmla="*/ 6979869 w 12329382"/>
                <a:gd name="connsiteY99" fmla="*/ 428742 h 812606"/>
                <a:gd name="connsiteX100" fmla="*/ 6979618 w 12329382"/>
                <a:gd name="connsiteY100" fmla="*/ 429151 h 812606"/>
                <a:gd name="connsiteX101" fmla="*/ 6978126 w 12329382"/>
                <a:gd name="connsiteY101" fmla="*/ 432245 h 812606"/>
                <a:gd name="connsiteX102" fmla="*/ 6922176 w 12329382"/>
                <a:gd name="connsiteY102" fmla="*/ 525614 h 812606"/>
                <a:gd name="connsiteX103" fmla="*/ 6430425 w 12329382"/>
                <a:gd name="connsiteY103" fmla="*/ 812604 h 812606"/>
                <a:gd name="connsiteX104" fmla="*/ 6059997 w 12329382"/>
                <a:gd name="connsiteY104" fmla="*/ 664008 h 812606"/>
                <a:gd name="connsiteX105" fmla="*/ 6011791 w 12329382"/>
                <a:gd name="connsiteY105" fmla="*/ 616669 h 812606"/>
                <a:gd name="connsiteX106" fmla="*/ 5997942 w 12329382"/>
                <a:gd name="connsiteY106" fmla="*/ 607628 h 812606"/>
                <a:gd name="connsiteX107" fmla="*/ 5558112 w 12329382"/>
                <a:gd name="connsiteY107" fmla="*/ 320302 h 812606"/>
                <a:gd name="connsiteX108" fmla="*/ 5292503 w 12329382"/>
                <a:gd name="connsiteY108" fmla="*/ 411089 h 812606"/>
                <a:gd name="connsiteX109" fmla="*/ 5207592 w 12329382"/>
                <a:gd name="connsiteY109" fmla="*/ 488913 h 812606"/>
                <a:gd name="connsiteX110" fmla="*/ 5088518 w 12329382"/>
                <a:gd name="connsiteY110" fmla="*/ 583208 h 812606"/>
                <a:gd name="connsiteX111" fmla="*/ 4814946 w 12329382"/>
                <a:gd name="connsiteY111" fmla="*/ 660613 h 812606"/>
                <a:gd name="connsiteX112" fmla="*/ 4444519 w 12329382"/>
                <a:gd name="connsiteY112" fmla="*/ 512017 h 812606"/>
                <a:gd name="connsiteX113" fmla="*/ 4396312 w 12329382"/>
                <a:gd name="connsiteY113" fmla="*/ 464678 h 812606"/>
                <a:gd name="connsiteX114" fmla="*/ 4391999 w 12329382"/>
                <a:gd name="connsiteY114" fmla="*/ 473301 h 812606"/>
                <a:gd name="connsiteX115" fmla="*/ 4382463 w 12329382"/>
                <a:gd name="connsiteY115" fmla="*/ 455637 h 812606"/>
                <a:gd name="connsiteX116" fmla="*/ 3942634 w 12329382"/>
                <a:gd name="connsiteY116" fmla="*/ 168311 h 812606"/>
                <a:gd name="connsiteX117" fmla="*/ 3519572 w 12329382"/>
                <a:gd name="connsiteY117" fmla="*/ 428744 h 812606"/>
                <a:gd name="connsiteX118" fmla="*/ 3477786 w 12329382"/>
                <a:gd name="connsiteY118" fmla="*/ 500852 h 812606"/>
                <a:gd name="connsiteX119" fmla="*/ 3467989 w 12329382"/>
                <a:gd name="connsiteY119" fmla="*/ 516104 h 812606"/>
                <a:gd name="connsiteX120" fmla="*/ 3461878 w 12329382"/>
                <a:gd name="connsiteY120" fmla="*/ 525616 h 812606"/>
                <a:gd name="connsiteX121" fmla="*/ 2970127 w 12329382"/>
                <a:gd name="connsiteY121" fmla="*/ 812606 h 812606"/>
                <a:gd name="connsiteX122" fmla="*/ 2599700 w 12329382"/>
                <a:gd name="connsiteY122" fmla="*/ 664010 h 812606"/>
                <a:gd name="connsiteX123" fmla="*/ 2551493 w 12329382"/>
                <a:gd name="connsiteY123" fmla="*/ 616671 h 812606"/>
                <a:gd name="connsiteX124" fmla="*/ 2547180 w 12329382"/>
                <a:gd name="connsiteY124" fmla="*/ 625295 h 812606"/>
                <a:gd name="connsiteX125" fmla="*/ 2537644 w 12329382"/>
                <a:gd name="connsiteY125" fmla="*/ 607630 h 812606"/>
                <a:gd name="connsiteX126" fmla="*/ 2097815 w 12329382"/>
                <a:gd name="connsiteY126" fmla="*/ 320304 h 812606"/>
                <a:gd name="connsiteX127" fmla="*/ 1832205 w 12329382"/>
                <a:gd name="connsiteY127" fmla="*/ 411091 h 812606"/>
                <a:gd name="connsiteX128" fmla="*/ 1722223 w 12329382"/>
                <a:gd name="connsiteY128" fmla="*/ 515954 h 812606"/>
                <a:gd name="connsiteX129" fmla="*/ 1628221 w 12329382"/>
                <a:gd name="connsiteY129" fmla="*/ 583210 h 812606"/>
                <a:gd name="connsiteX130" fmla="*/ 1354648 w 12329382"/>
                <a:gd name="connsiteY130" fmla="*/ 660615 h 812606"/>
                <a:gd name="connsiteX131" fmla="*/ 984221 w 12329382"/>
                <a:gd name="connsiteY131" fmla="*/ 512019 h 812606"/>
                <a:gd name="connsiteX132" fmla="*/ 936015 w 12329382"/>
                <a:gd name="connsiteY132" fmla="*/ 464680 h 812606"/>
                <a:gd name="connsiteX133" fmla="*/ 931701 w 12329382"/>
                <a:gd name="connsiteY133" fmla="*/ 473303 h 812606"/>
                <a:gd name="connsiteX134" fmla="*/ 922165 w 12329382"/>
                <a:gd name="connsiteY134" fmla="*/ 455639 h 812606"/>
                <a:gd name="connsiteX135" fmla="*/ 482336 w 12329382"/>
                <a:gd name="connsiteY135" fmla="*/ 168313 h 812606"/>
                <a:gd name="connsiteX136" fmla="*/ 59274 w 12329382"/>
                <a:gd name="connsiteY136" fmla="*/ 428746 h 812606"/>
                <a:gd name="connsiteX137" fmla="*/ 59022 w 12329382"/>
                <a:gd name="connsiteY137" fmla="*/ 429155 h 812606"/>
                <a:gd name="connsiteX138" fmla="*/ 30744 w 12329382"/>
                <a:gd name="connsiteY138" fmla="*/ 480219 h 812606"/>
                <a:gd name="connsiteX139" fmla="*/ -1 w 12329382"/>
                <a:gd name="connsiteY139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53257 w 12329384"/>
                <a:gd name="connsiteY12" fmla="*/ 229401 h 812606"/>
                <a:gd name="connsiteX13" fmla="*/ 2226830 w 12329384"/>
                <a:gd name="connsiteY13" fmla="*/ 151996 h 812606"/>
                <a:gd name="connsiteX14" fmla="*/ 2597257 w 12329384"/>
                <a:gd name="connsiteY14" fmla="*/ 300592 h 812606"/>
                <a:gd name="connsiteX15" fmla="*/ 2645463 w 12329384"/>
                <a:gd name="connsiteY15" fmla="*/ 347931 h 812606"/>
                <a:gd name="connsiteX16" fmla="*/ 2649777 w 12329384"/>
                <a:gd name="connsiteY16" fmla="*/ 339308 h 812606"/>
                <a:gd name="connsiteX17" fmla="*/ 2659313 w 12329384"/>
                <a:gd name="connsiteY17" fmla="*/ 356972 h 812606"/>
                <a:gd name="connsiteX18" fmla="*/ 3099142 w 12329384"/>
                <a:gd name="connsiteY18" fmla="*/ 644298 h 812606"/>
                <a:gd name="connsiteX19" fmla="*/ 3522204 w 12329384"/>
                <a:gd name="connsiteY19" fmla="*/ 383865 h 812606"/>
                <a:gd name="connsiteX20" fmla="*/ 3573787 w 12329384"/>
                <a:gd name="connsiteY20" fmla="*/ 296505 h 812606"/>
                <a:gd name="connsiteX21" fmla="*/ 3579897 w 12329384"/>
                <a:gd name="connsiteY21" fmla="*/ 286993 h 812606"/>
                <a:gd name="connsiteX22" fmla="*/ 4071649 w 12329384"/>
                <a:gd name="connsiteY22" fmla="*/ 3 h 812606"/>
                <a:gd name="connsiteX23" fmla="*/ 4442076 w 12329384"/>
                <a:gd name="connsiteY23" fmla="*/ 148599 h 812606"/>
                <a:gd name="connsiteX24" fmla="*/ 4490282 w 12329384"/>
                <a:gd name="connsiteY24" fmla="*/ 195938 h 812606"/>
                <a:gd name="connsiteX25" fmla="*/ 4504132 w 12329384"/>
                <a:gd name="connsiteY25" fmla="*/ 204979 h 812606"/>
                <a:gd name="connsiteX26" fmla="*/ 4943961 w 12329384"/>
                <a:gd name="connsiteY26" fmla="*/ 492304 h 812606"/>
                <a:gd name="connsiteX27" fmla="*/ 5209571 w 12329384"/>
                <a:gd name="connsiteY27" fmla="*/ 401517 h 812606"/>
                <a:gd name="connsiteX28" fmla="*/ 5254775 w 12329384"/>
                <a:gd name="connsiteY28" fmla="*/ 363608 h 812606"/>
                <a:gd name="connsiteX29" fmla="*/ 5372276 w 12329384"/>
                <a:gd name="connsiteY29" fmla="*/ 258677 h 812606"/>
                <a:gd name="connsiteX30" fmla="*/ 5413555 w 12329384"/>
                <a:gd name="connsiteY30" fmla="*/ 229399 h 812606"/>
                <a:gd name="connsiteX31" fmla="*/ 5687128 w 12329384"/>
                <a:gd name="connsiteY31" fmla="*/ 151994 h 812606"/>
                <a:gd name="connsiteX32" fmla="*/ 6057555 w 12329384"/>
                <a:gd name="connsiteY32" fmla="*/ 300590 h 812606"/>
                <a:gd name="connsiteX33" fmla="*/ 6105761 w 12329384"/>
                <a:gd name="connsiteY33" fmla="*/ 347929 h 812606"/>
                <a:gd name="connsiteX34" fmla="*/ 6110075 w 12329384"/>
                <a:gd name="connsiteY34" fmla="*/ 339306 h 812606"/>
                <a:gd name="connsiteX35" fmla="*/ 6119611 w 12329384"/>
                <a:gd name="connsiteY35" fmla="*/ 356970 h 812606"/>
                <a:gd name="connsiteX36" fmla="*/ 6559439 w 12329384"/>
                <a:gd name="connsiteY36" fmla="*/ 644296 h 812606"/>
                <a:gd name="connsiteX37" fmla="*/ 6982502 w 12329384"/>
                <a:gd name="connsiteY37" fmla="*/ 383863 h 812606"/>
                <a:gd name="connsiteX38" fmla="*/ 6982753 w 12329384"/>
                <a:gd name="connsiteY38" fmla="*/ 383454 h 812606"/>
                <a:gd name="connsiteX39" fmla="*/ 6984246 w 12329384"/>
                <a:gd name="connsiteY39" fmla="*/ 380360 h 812606"/>
                <a:gd name="connsiteX40" fmla="*/ 7040195 w 12329384"/>
                <a:gd name="connsiteY40" fmla="*/ 286991 h 812606"/>
                <a:gd name="connsiteX41" fmla="*/ 7531947 w 12329384"/>
                <a:gd name="connsiteY41" fmla="*/ 1 h 812606"/>
                <a:gd name="connsiteX42" fmla="*/ 7902374 w 12329384"/>
                <a:gd name="connsiteY42" fmla="*/ 148597 h 812606"/>
                <a:gd name="connsiteX43" fmla="*/ 7950580 w 12329384"/>
                <a:gd name="connsiteY43" fmla="*/ 195936 h 812606"/>
                <a:gd name="connsiteX44" fmla="*/ 7954894 w 12329384"/>
                <a:gd name="connsiteY44" fmla="*/ 187312 h 812606"/>
                <a:gd name="connsiteX45" fmla="*/ 7964430 w 12329384"/>
                <a:gd name="connsiteY45" fmla="*/ 204977 h 812606"/>
                <a:gd name="connsiteX46" fmla="*/ 8404258 w 12329384"/>
                <a:gd name="connsiteY46" fmla="*/ 492302 h 812606"/>
                <a:gd name="connsiteX47" fmla="*/ 8669869 w 12329384"/>
                <a:gd name="connsiteY47" fmla="*/ 401515 h 812606"/>
                <a:gd name="connsiteX48" fmla="*/ 8715076 w 12329384"/>
                <a:gd name="connsiteY48" fmla="*/ 363604 h 812606"/>
                <a:gd name="connsiteX49" fmla="*/ 8720650 w 12329384"/>
                <a:gd name="connsiteY49" fmla="*/ 356531 h 812606"/>
                <a:gd name="connsiteX50" fmla="*/ 8832573 w 12329384"/>
                <a:gd name="connsiteY50" fmla="*/ 258676 h 812606"/>
                <a:gd name="connsiteX51" fmla="*/ 8873853 w 12329384"/>
                <a:gd name="connsiteY51" fmla="*/ 229399 h 812606"/>
                <a:gd name="connsiteX52" fmla="*/ 9147426 w 12329384"/>
                <a:gd name="connsiteY52" fmla="*/ 151993 h 812606"/>
                <a:gd name="connsiteX53" fmla="*/ 9517853 w 12329384"/>
                <a:gd name="connsiteY53" fmla="*/ 300589 h 812606"/>
                <a:gd name="connsiteX54" fmla="*/ 9566059 w 12329384"/>
                <a:gd name="connsiteY54" fmla="*/ 347928 h 812606"/>
                <a:gd name="connsiteX55" fmla="*/ 9570373 w 12329384"/>
                <a:gd name="connsiteY55" fmla="*/ 339305 h 812606"/>
                <a:gd name="connsiteX56" fmla="*/ 9579908 w 12329384"/>
                <a:gd name="connsiteY56" fmla="*/ 356969 h 812606"/>
                <a:gd name="connsiteX57" fmla="*/ 10019738 w 12329384"/>
                <a:gd name="connsiteY57" fmla="*/ 644295 h 812606"/>
                <a:gd name="connsiteX58" fmla="*/ 10442800 w 12329384"/>
                <a:gd name="connsiteY58" fmla="*/ 383862 h 812606"/>
                <a:gd name="connsiteX59" fmla="*/ 10443052 w 12329384"/>
                <a:gd name="connsiteY59" fmla="*/ 383453 h 812606"/>
                <a:gd name="connsiteX60" fmla="*/ 10444544 w 12329384"/>
                <a:gd name="connsiteY60" fmla="*/ 380359 h 812606"/>
                <a:gd name="connsiteX61" fmla="*/ 10502074 w 12329384"/>
                <a:gd name="connsiteY61" fmla="*/ 271318 h 812606"/>
                <a:gd name="connsiteX62" fmla="*/ 10500493 w 12329384"/>
                <a:gd name="connsiteY62" fmla="*/ 286990 h 812606"/>
                <a:gd name="connsiteX63" fmla="*/ 10992245 w 12329384"/>
                <a:gd name="connsiteY63" fmla="*/ 0 h 812606"/>
                <a:gd name="connsiteX64" fmla="*/ 11362672 w 12329384"/>
                <a:gd name="connsiteY64" fmla="*/ 148596 h 812606"/>
                <a:gd name="connsiteX65" fmla="*/ 11410878 w 12329384"/>
                <a:gd name="connsiteY65" fmla="*/ 195935 h 812606"/>
                <a:gd name="connsiteX66" fmla="*/ 11424728 w 12329384"/>
                <a:gd name="connsiteY66" fmla="*/ 204976 h 812606"/>
                <a:gd name="connsiteX67" fmla="*/ 11864557 w 12329384"/>
                <a:gd name="connsiteY67" fmla="*/ 492302 h 812606"/>
                <a:gd name="connsiteX68" fmla="*/ 12329384 w 12329384"/>
                <a:gd name="connsiteY68" fmla="*/ 159808 h 812606"/>
                <a:gd name="connsiteX69" fmla="*/ 12329210 w 12329384"/>
                <a:gd name="connsiteY69" fmla="*/ 177225 h 812606"/>
                <a:gd name="connsiteX70" fmla="*/ 11735544 w 12329384"/>
                <a:gd name="connsiteY70" fmla="*/ 660610 h 812606"/>
                <a:gd name="connsiteX71" fmla="*/ 11365117 w 12329384"/>
                <a:gd name="connsiteY71" fmla="*/ 512014 h 812606"/>
                <a:gd name="connsiteX72" fmla="*/ 11316911 w 12329384"/>
                <a:gd name="connsiteY72" fmla="*/ 464675 h 812606"/>
                <a:gd name="connsiteX73" fmla="*/ 11312596 w 12329384"/>
                <a:gd name="connsiteY73" fmla="*/ 473298 h 812606"/>
                <a:gd name="connsiteX74" fmla="*/ 11303061 w 12329384"/>
                <a:gd name="connsiteY74" fmla="*/ 455634 h 812606"/>
                <a:gd name="connsiteX75" fmla="*/ 10863232 w 12329384"/>
                <a:gd name="connsiteY75" fmla="*/ 168308 h 812606"/>
                <a:gd name="connsiteX76" fmla="*/ 10440170 w 12329384"/>
                <a:gd name="connsiteY76" fmla="*/ 428741 h 812606"/>
                <a:gd name="connsiteX77" fmla="*/ 10439918 w 12329384"/>
                <a:gd name="connsiteY77" fmla="*/ 429150 h 812606"/>
                <a:gd name="connsiteX78" fmla="*/ 10438426 w 12329384"/>
                <a:gd name="connsiteY78" fmla="*/ 432244 h 812606"/>
                <a:gd name="connsiteX79" fmla="*/ 10388586 w 12329384"/>
                <a:gd name="connsiteY79" fmla="*/ 516101 h 812606"/>
                <a:gd name="connsiteX80" fmla="*/ 10382477 w 12329384"/>
                <a:gd name="connsiteY80" fmla="*/ 525613 h 812606"/>
                <a:gd name="connsiteX81" fmla="*/ 9890724 w 12329384"/>
                <a:gd name="connsiteY81" fmla="*/ 812603 h 812606"/>
                <a:gd name="connsiteX82" fmla="*/ 9520297 w 12329384"/>
                <a:gd name="connsiteY82" fmla="*/ 664007 h 812606"/>
                <a:gd name="connsiteX83" fmla="*/ 9472091 w 12329384"/>
                <a:gd name="connsiteY83" fmla="*/ 616668 h 812606"/>
                <a:gd name="connsiteX84" fmla="*/ 9467777 w 12329384"/>
                <a:gd name="connsiteY84" fmla="*/ 625292 h 812606"/>
                <a:gd name="connsiteX85" fmla="*/ 9458242 w 12329384"/>
                <a:gd name="connsiteY85" fmla="*/ 607627 h 812606"/>
                <a:gd name="connsiteX86" fmla="*/ 9018413 w 12329384"/>
                <a:gd name="connsiteY86" fmla="*/ 320302 h 812606"/>
                <a:gd name="connsiteX87" fmla="*/ 8752802 w 12329384"/>
                <a:gd name="connsiteY87" fmla="*/ 411089 h 812606"/>
                <a:gd name="connsiteX88" fmla="*/ 8707595 w 12329384"/>
                <a:gd name="connsiteY88" fmla="*/ 449000 h 812606"/>
                <a:gd name="connsiteX89" fmla="*/ 8702022 w 12329384"/>
                <a:gd name="connsiteY89" fmla="*/ 456073 h 812606"/>
                <a:gd name="connsiteX90" fmla="*/ 8590098 w 12329384"/>
                <a:gd name="connsiteY90" fmla="*/ 553928 h 812606"/>
                <a:gd name="connsiteX91" fmla="*/ 8548818 w 12329384"/>
                <a:gd name="connsiteY91" fmla="*/ 583206 h 812606"/>
                <a:gd name="connsiteX92" fmla="*/ 8275246 w 12329384"/>
                <a:gd name="connsiteY92" fmla="*/ 660611 h 812606"/>
                <a:gd name="connsiteX93" fmla="*/ 7904819 w 12329384"/>
                <a:gd name="connsiteY93" fmla="*/ 512015 h 812606"/>
                <a:gd name="connsiteX94" fmla="*/ 7856612 w 12329384"/>
                <a:gd name="connsiteY94" fmla="*/ 464676 h 812606"/>
                <a:gd name="connsiteX95" fmla="*/ 7852299 w 12329384"/>
                <a:gd name="connsiteY95" fmla="*/ 473299 h 812606"/>
                <a:gd name="connsiteX96" fmla="*/ 7842763 w 12329384"/>
                <a:gd name="connsiteY96" fmla="*/ 455635 h 812606"/>
                <a:gd name="connsiteX97" fmla="*/ 7402933 w 12329384"/>
                <a:gd name="connsiteY97" fmla="*/ 168309 h 812606"/>
                <a:gd name="connsiteX98" fmla="*/ 6979871 w 12329384"/>
                <a:gd name="connsiteY98" fmla="*/ 428742 h 812606"/>
                <a:gd name="connsiteX99" fmla="*/ 6979620 w 12329384"/>
                <a:gd name="connsiteY99" fmla="*/ 429151 h 812606"/>
                <a:gd name="connsiteX100" fmla="*/ 6978128 w 12329384"/>
                <a:gd name="connsiteY100" fmla="*/ 432245 h 812606"/>
                <a:gd name="connsiteX101" fmla="*/ 6922178 w 12329384"/>
                <a:gd name="connsiteY101" fmla="*/ 525614 h 812606"/>
                <a:gd name="connsiteX102" fmla="*/ 6430427 w 12329384"/>
                <a:gd name="connsiteY102" fmla="*/ 812604 h 812606"/>
                <a:gd name="connsiteX103" fmla="*/ 6059999 w 12329384"/>
                <a:gd name="connsiteY103" fmla="*/ 664008 h 812606"/>
                <a:gd name="connsiteX104" fmla="*/ 6011793 w 12329384"/>
                <a:gd name="connsiteY104" fmla="*/ 616669 h 812606"/>
                <a:gd name="connsiteX105" fmla="*/ 5997944 w 12329384"/>
                <a:gd name="connsiteY105" fmla="*/ 607628 h 812606"/>
                <a:gd name="connsiteX106" fmla="*/ 5558114 w 12329384"/>
                <a:gd name="connsiteY106" fmla="*/ 320302 h 812606"/>
                <a:gd name="connsiteX107" fmla="*/ 5292505 w 12329384"/>
                <a:gd name="connsiteY107" fmla="*/ 411089 h 812606"/>
                <a:gd name="connsiteX108" fmla="*/ 5207594 w 12329384"/>
                <a:gd name="connsiteY108" fmla="*/ 488913 h 812606"/>
                <a:gd name="connsiteX109" fmla="*/ 5088520 w 12329384"/>
                <a:gd name="connsiteY109" fmla="*/ 583208 h 812606"/>
                <a:gd name="connsiteX110" fmla="*/ 4814948 w 12329384"/>
                <a:gd name="connsiteY110" fmla="*/ 660613 h 812606"/>
                <a:gd name="connsiteX111" fmla="*/ 4444521 w 12329384"/>
                <a:gd name="connsiteY111" fmla="*/ 512017 h 812606"/>
                <a:gd name="connsiteX112" fmla="*/ 4396314 w 12329384"/>
                <a:gd name="connsiteY112" fmla="*/ 464678 h 812606"/>
                <a:gd name="connsiteX113" fmla="*/ 4392001 w 12329384"/>
                <a:gd name="connsiteY113" fmla="*/ 473301 h 812606"/>
                <a:gd name="connsiteX114" fmla="*/ 4382465 w 12329384"/>
                <a:gd name="connsiteY114" fmla="*/ 455637 h 812606"/>
                <a:gd name="connsiteX115" fmla="*/ 3942636 w 12329384"/>
                <a:gd name="connsiteY115" fmla="*/ 168311 h 812606"/>
                <a:gd name="connsiteX116" fmla="*/ 3519574 w 12329384"/>
                <a:gd name="connsiteY116" fmla="*/ 428744 h 812606"/>
                <a:gd name="connsiteX117" fmla="*/ 3477788 w 12329384"/>
                <a:gd name="connsiteY117" fmla="*/ 500852 h 812606"/>
                <a:gd name="connsiteX118" fmla="*/ 3467991 w 12329384"/>
                <a:gd name="connsiteY118" fmla="*/ 516104 h 812606"/>
                <a:gd name="connsiteX119" fmla="*/ 3461880 w 12329384"/>
                <a:gd name="connsiteY119" fmla="*/ 525616 h 812606"/>
                <a:gd name="connsiteX120" fmla="*/ 2970129 w 12329384"/>
                <a:gd name="connsiteY120" fmla="*/ 812606 h 812606"/>
                <a:gd name="connsiteX121" fmla="*/ 2599702 w 12329384"/>
                <a:gd name="connsiteY121" fmla="*/ 664010 h 812606"/>
                <a:gd name="connsiteX122" fmla="*/ 2551495 w 12329384"/>
                <a:gd name="connsiteY122" fmla="*/ 616671 h 812606"/>
                <a:gd name="connsiteX123" fmla="*/ 2547182 w 12329384"/>
                <a:gd name="connsiteY123" fmla="*/ 625295 h 812606"/>
                <a:gd name="connsiteX124" fmla="*/ 2537646 w 12329384"/>
                <a:gd name="connsiteY124" fmla="*/ 607630 h 812606"/>
                <a:gd name="connsiteX125" fmla="*/ 2097817 w 12329384"/>
                <a:gd name="connsiteY125" fmla="*/ 320304 h 812606"/>
                <a:gd name="connsiteX126" fmla="*/ 1832207 w 12329384"/>
                <a:gd name="connsiteY126" fmla="*/ 411091 h 812606"/>
                <a:gd name="connsiteX127" fmla="*/ 1722225 w 12329384"/>
                <a:gd name="connsiteY127" fmla="*/ 515954 h 812606"/>
                <a:gd name="connsiteX128" fmla="*/ 1628223 w 12329384"/>
                <a:gd name="connsiteY128" fmla="*/ 583210 h 812606"/>
                <a:gd name="connsiteX129" fmla="*/ 1354650 w 12329384"/>
                <a:gd name="connsiteY129" fmla="*/ 660615 h 812606"/>
                <a:gd name="connsiteX130" fmla="*/ 984223 w 12329384"/>
                <a:gd name="connsiteY130" fmla="*/ 512019 h 812606"/>
                <a:gd name="connsiteX131" fmla="*/ 936017 w 12329384"/>
                <a:gd name="connsiteY131" fmla="*/ 464680 h 812606"/>
                <a:gd name="connsiteX132" fmla="*/ 931703 w 12329384"/>
                <a:gd name="connsiteY132" fmla="*/ 473303 h 812606"/>
                <a:gd name="connsiteX133" fmla="*/ 922167 w 12329384"/>
                <a:gd name="connsiteY133" fmla="*/ 455639 h 812606"/>
                <a:gd name="connsiteX134" fmla="*/ 482338 w 12329384"/>
                <a:gd name="connsiteY134" fmla="*/ 168313 h 812606"/>
                <a:gd name="connsiteX135" fmla="*/ 59276 w 12329384"/>
                <a:gd name="connsiteY135" fmla="*/ 428746 h 812606"/>
                <a:gd name="connsiteX136" fmla="*/ 59024 w 12329384"/>
                <a:gd name="connsiteY136" fmla="*/ 429155 h 812606"/>
                <a:gd name="connsiteX137" fmla="*/ 30746 w 12329384"/>
                <a:gd name="connsiteY137" fmla="*/ 480219 h 812606"/>
                <a:gd name="connsiteX138" fmla="*/ 1 w 12329384"/>
                <a:gd name="connsiteY138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49775 w 12329382"/>
                <a:gd name="connsiteY15" fmla="*/ 339308 h 812606"/>
                <a:gd name="connsiteX16" fmla="*/ 2659311 w 12329382"/>
                <a:gd name="connsiteY16" fmla="*/ 356972 h 812606"/>
                <a:gd name="connsiteX17" fmla="*/ 3099140 w 12329382"/>
                <a:gd name="connsiteY17" fmla="*/ 644298 h 812606"/>
                <a:gd name="connsiteX18" fmla="*/ 3522202 w 12329382"/>
                <a:gd name="connsiteY18" fmla="*/ 383865 h 812606"/>
                <a:gd name="connsiteX19" fmla="*/ 3573785 w 12329382"/>
                <a:gd name="connsiteY19" fmla="*/ 296505 h 812606"/>
                <a:gd name="connsiteX20" fmla="*/ 3579895 w 12329382"/>
                <a:gd name="connsiteY20" fmla="*/ 286993 h 812606"/>
                <a:gd name="connsiteX21" fmla="*/ 4071647 w 12329382"/>
                <a:gd name="connsiteY21" fmla="*/ 3 h 812606"/>
                <a:gd name="connsiteX22" fmla="*/ 4442074 w 12329382"/>
                <a:gd name="connsiteY22" fmla="*/ 148599 h 812606"/>
                <a:gd name="connsiteX23" fmla="*/ 4490280 w 12329382"/>
                <a:gd name="connsiteY23" fmla="*/ 195938 h 812606"/>
                <a:gd name="connsiteX24" fmla="*/ 4504130 w 12329382"/>
                <a:gd name="connsiteY24" fmla="*/ 204979 h 812606"/>
                <a:gd name="connsiteX25" fmla="*/ 4943959 w 12329382"/>
                <a:gd name="connsiteY25" fmla="*/ 492304 h 812606"/>
                <a:gd name="connsiteX26" fmla="*/ 5209569 w 12329382"/>
                <a:gd name="connsiteY26" fmla="*/ 401517 h 812606"/>
                <a:gd name="connsiteX27" fmla="*/ 5254773 w 12329382"/>
                <a:gd name="connsiteY27" fmla="*/ 363608 h 812606"/>
                <a:gd name="connsiteX28" fmla="*/ 5372274 w 12329382"/>
                <a:gd name="connsiteY28" fmla="*/ 258677 h 812606"/>
                <a:gd name="connsiteX29" fmla="*/ 5413553 w 12329382"/>
                <a:gd name="connsiteY29" fmla="*/ 229399 h 812606"/>
                <a:gd name="connsiteX30" fmla="*/ 5687126 w 12329382"/>
                <a:gd name="connsiteY30" fmla="*/ 151994 h 812606"/>
                <a:gd name="connsiteX31" fmla="*/ 6057553 w 12329382"/>
                <a:gd name="connsiteY31" fmla="*/ 300590 h 812606"/>
                <a:gd name="connsiteX32" fmla="*/ 6105759 w 12329382"/>
                <a:gd name="connsiteY32" fmla="*/ 347929 h 812606"/>
                <a:gd name="connsiteX33" fmla="*/ 6110073 w 12329382"/>
                <a:gd name="connsiteY33" fmla="*/ 339306 h 812606"/>
                <a:gd name="connsiteX34" fmla="*/ 6119609 w 12329382"/>
                <a:gd name="connsiteY34" fmla="*/ 356970 h 812606"/>
                <a:gd name="connsiteX35" fmla="*/ 6559437 w 12329382"/>
                <a:gd name="connsiteY35" fmla="*/ 644296 h 812606"/>
                <a:gd name="connsiteX36" fmla="*/ 6982500 w 12329382"/>
                <a:gd name="connsiteY36" fmla="*/ 383863 h 812606"/>
                <a:gd name="connsiteX37" fmla="*/ 6982751 w 12329382"/>
                <a:gd name="connsiteY37" fmla="*/ 383454 h 812606"/>
                <a:gd name="connsiteX38" fmla="*/ 6984244 w 12329382"/>
                <a:gd name="connsiteY38" fmla="*/ 380360 h 812606"/>
                <a:gd name="connsiteX39" fmla="*/ 7040193 w 12329382"/>
                <a:gd name="connsiteY39" fmla="*/ 286991 h 812606"/>
                <a:gd name="connsiteX40" fmla="*/ 7531945 w 12329382"/>
                <a:gd name="connsiteY40" fmla="*/ 1 h 812606"/>
                <a:gd name="connsiteX41" fmla="*/ 7902372 w 12329382"/>
                <a:gd name="connsiteY41" fmla="*/ 148597 h 812606"/>
                <a:gd name="connsiteX42" fmla="*/ 7950578 w 12329382"/>
                <a:gd name="connsiteY42" fmla="*/ 195936 h 812606"/>
                <a:gd name="connsiteX43" fmla="*/ 7954892 w 12329382"/>
                <a:gd name="connsiteY43" fmla="*/ 187312 h 812606"/>
                <a:gd name="connsiteX44" fmla="*/ 7964428 w 12329382"/>
                <a:gd name="connsiteY44" fmla="*/ 204977 h 812606"/>
                <a:gd name="connsiteX45" fmla="*/ 8404256 w 12329382"/>
                <a:gd name="connsiteY45" fmla="*/ 492302 h 812606"/>
                <a:gd name="connsiteX46" fmla="*/ 8669867 w 12329382"/>
                <a:gd name="connsiteY46" fmla="*/ 401515 h 812606"/>
                <a:gd name="connsiteX47" fmla="*/ 8715074 w 12329382"/>
                <a:gd name="connsiteY47" fmla="*/ 363604 h 812606"/>
                <a:gd name="connsiteX48" fmla="*/ 8720648 w 12329382"/>
                <a:gd name="connsiteY48" fmla="*/ 356531 h 812606"/>
                <a:gd name="connsiteX49" fmla="*/ 8832571 w 12329382"/>
                <a:gd name="connsiteY49" fmla="*/ 258676 h 812606"/>
                <a:gd name="connsiteX50" fmla="*/ 8873851 w 12329382"/>
                <a:gd name="connsiteY50" fmla="*/ 229399 h 812606"/>
                <a:gd name="connsiteX51" fmla="*/ 9147424 w 12329382"/>
                <a:gd name="connsiteY51" fmla="*/ 151993 h 812606"/>
                <a:gd name="connsiteX52" fmla="*/ 9517851 w 12329382"/>
                <a:gd name="connsiteY52" fmla="*/ 300589 h 812606"/>
                <a:gd name="connsiteX53" fmla="*/ 9566057 w 12329382"/>
                <a:gd name="connsiteY53" fmla="*/ 347928 h 812606"/>
                <a:gd name="connsiteX54" fmla="*/ 9570371 w 12329382"/>
                <a:gd name="connsiteY54" fmla="*/ 339305 h 812606"/>
                <a:gd name="connsiteX55" fmla="*/ 9579906 w 12329382"/>
                <a:gd name="connsiteY55" fmla="*/ 356969 h 812606"/>
                <a:gd name="connsiteX56" fmla="*/ 10019736 w 12329382"/>
                <a:gd name="connsiteY56" fmla="*/ 644295 h 812606"/>
                <a:gd name="connsiteX57" fmla="*/ 10442798 w 12329382"/>
                <a:gd name="connsiteY57" fmla="*/ 383862 h 812606"/>
                <a:gd name="connsiteX58" fmla="*/ 10443050 w 12329382"/>
                <a:gd name="connsiteY58" fmla="*/ 383453 h 812606"/>
                <a:gd name="connsiteX59" fmla="*/ 10444542 w 12329382"/>
                <a:gd name="connsiteY59" fmla="*/ 380359 h 812606"/>
                <a:gd name="connsiteX60" fmla="*/ 10502072 w 12329382"/>
                <a:gd name="connsiteY60" fmla="*/ 271318 h 812606"/>
                <a:gd name="connsiteX61" fmla="*/ 10500491 w 12329382"/>
                <a:gd name="connsiteY61" fmla="*/ 286990 h 812606"/>
                <a:gd name="connsiteX62" fmla="*/ 10992243 w 12329382"/>
                <a:gd name="connsiteY62" fmla="*/ 0 h 812606"/>
                <a:gd name="connsiteX63" fmla="*/ 11362670 w 12329382"/>
                <a:gd name="connsiteY63" fmla="*/ 148596 h 812606"/>
                <a:gd name="connsiteX64" fmla="*/ 11410876 w 12329382"/>
                <a:gd name="connsiteY64" fmla="*/ 195935 h 812606"/>
                <a:gd name="connsiteX65" fmla="*/ 11424726 w 12329382"/>
                <a:gd name="connsiteY65" fmla="*/ 204976 h 812606"/>
                <a:gd name="connsiteX66" fmla="*/ 11864555 w 12329382"/>
                <a:gd name="connsiteY66" fmla="*/ 492302 h 812606"/>
                <a:gd name="connsiteX67" fmla="*/ 12329382 w 12329382"/>
                <a:gd name="connsiteY67" fmla="*/ 159808 h 812606"/>
                <a:gd name="connsiteX68" fmla="*/ 12329208 w 12329382"/>
                <a:gd name="connsiteY68" fmla="*/ 177225 h 812606"/>
                <a:gd name="connsiteX69" fmla="*/ 11735542 w 12329382"/>
                <a:gd name="connsiteY69" fmla="*/ 660610 h 812606"/>
                <a:gd name="connsiteX70" fmla="*/ 11365115 w 12329382"/>
                <a:gd name="connsiteY70" fmla="*/ 512014 h 812606"/>
                <a:gd name="connsiteX71" fmla="*/ 11316909 w 12329382"/>
                <a:gd name="connsiteY71" fmla="*/ 464675 h 812606"/>
                <a:gd name="connsiteX72" fmla="*/ 11312594 w 12329382"/>
                <a:gd name="connsiteY72" fmla="*/ 473298 h 812606"/>
                <a:gd name="connsiteX73" fmla="*/ 11303059 w 12329382"/>
                <a:gd name="connsiteY73" fmla="*/ 455634 h 812606"/>
                <a:gd name="connsiteX74" fmla="*/ 10863230 w 12329382"/>
                <a:gd name="connsiteY74" fmla="*/ 168308 h 812606"/>
                <a:gd name="connsiteX75" fmla="*/ 10440168 w 12329382"/>
                <a:gd name="connsiteY75" fmla="*/ 428741 h 812606"/>
                <a:gd name="connsiteX76" fmla="*/ 10439916 w 12329382"/>
                <a:gd name="connsiteY76" fmla="*/ 429150 h 812606"/>
                <a:gd name="connsiteX77" fmla="*/ 10438424 w 12329382"/>
                <a:gd name="connsiteY77" fmla="*/ 432244 h 812606"/>
                <a:gd name="connsiteX78" fmla="*/ 10388584 w 12329382"/>
                <a:gd name="connsiteY78" fmla="*/ 516101 h 812606"/>
                <a:gd name="connsiteX79" fmla="*/ 10382475 w 12329382"/>
                <a:gd name="connsiteY79" fmla="*/ 525613 h 812606"/>
                <a:gd name="connsiteX80" fmla="*/ 9890722 w 12329382"/>
                <a:gd name="connsiteY80" fmla="*/ 812603 h 812606"/>
                <a:gd name="connsiteX81" fmla="*/ 9520295 w 12329382"/>
                <a:gd name="connsiteY81" fmla="*/ 664007 h 812606"/>
                <a:gd name="connsiteX82" fmla="*/ 9472089 w 12329382"/>
                <a:gd name="connsiteY82" fmla="*/ 616668 h 812606"/>
                <a:gd name="connsiteX83" fmla="*/ 9467775 w 12329382"/>
                <a:gd name="connsiteY83" fmla="*/ 625292 h 812606"/>
                <a:gd name="connsiteX84" fmla="*/ 9458240 w 12329382"/>
                <a:gd name="connsiteY84" fmla="*/ 607627 h 812606"/>
                <a:gd name="connsiteX85" fmla="*/ 9018411 w 12329382"/>
                <a:gd name="connsiteY85" fmla="*/ 320302 h 812606"/>
                <a:gd name="connsiteX86" fmla="*/ 8752800 w 12329382"/>
                <a:gd name="connsiteY86" fmla="*/ 411089 h 812606"/>
                <a:gd name="connsiteX87" fmla="*/ 8707593 w 12329382"/>
                <a:gd name="connsiteY87" fmla="*/ 449000 h 812606"/>
                <a:gd name="connsiteX88" fmla="*/ 8702020 w 12329382"/>
                <a:gd name="connsiteY88" fmla="*/ 456073 h 812606"/>
                <a:gd name="connsiteX89" fmla="*/ 8590096 w 12329382"/>
                <a:gd name="connsiteY89" fmla="*/ 553928 h 812606"/>
                <a:gd name="connsiteX90" fmla="*/ 8548816 w 12329382"/>
                <a:gd name="connsiteY90" fmla="*/ 583206 h 812606"/>
                <a:gd name="connsiteX91" fmla="*/ 8275244 w 12329382"/>
                <a:gd name="connsiteY91" fmla="*/ 660611 h 812606"/>
                <a:gd name="connsiteX92" fmla="*/ 7904817 w 12329382"/>
                <a:gd name="connsiteY92" fmla="*/ 512015 h 812606"/>
                <a:gd name="connsiteX93" fmla="*/ 7856610 w 12329382"/>
                <a:gd name="connsiteY93" fmla="*/ 464676 h 812606"/>
                <a:gd name="connsiteX94" fmla="*/ 7852297 w 12329382"/>
                <a:gd name="connsiteY94" fmla="*/ 473299 h 812606"/>
                <a:gd name="connsiteX95" fmla="*/ 7842761 w 12329382"/>
                <a:gd name="connsiteY95" fmla="*/ 455635 h 812606"/>
                <a:gd name="connsiteX96" fmla="*/ 7402931 w 12329382"/>
                <a:gd name="connsiteY96" fmla="*/ 168309 h 812606"/>
                <a:gd name="connsiteX97" fmla="*/ 6979869 w 12329382"/>
                <a:gd name="connsiteY97" fmla="*/ 428742 h 812606"/>
                <a:gd name="connsiteX98" fmla="*/ 6979618 w 12329382"/>
                <a:gd name="connsiteY98" fmla="*/ 429151 h 812606"/>
                <a:gd name="connsiteX99" fmla="*/ 6978126 w 12329382"/>
                <a:gd name="connsiteY99" fmla="*/ 432245 h 812606"/>
                <a:gd name="connsiteX100" fmla="*/ 6922176 w 12329382"/>
                <a:gd name="connsiteY100" fmla="*/ 525614 h 812606"/>
                <a:gd name="connsiteX101" fmla="*/ 6430425 w 12329382"/>
                <a:gd name="connsiteY101" fmla="*/ 812604 h 812606"/>
                <a:gd name="connsiteX102" fmla="*/ 6059997 w 12329382"/>
                <a:gd name="connsiteY102" fmla="*/ 664008 h 812606"/>
                <a:gd name="connsiteX103" fmla="*/ 6011791 w 12329382"/>
                <a:gd name="connsiteY103" fmla="*/ 616669 h 812606"/>
                <a:gd name="connsiteX104" fmla="*/ 5997942 w 12329382"/>
                <a:gd name="connsiteY104" fmla="*/ 607628 h 812606"/>
                <a:gd name="connsiteX105" fmla="*/ 5558112 w 12329382"/>
                <a:gd name="connsiteY105" fmla="*/ 320302 h 812606"/>
                <a:gd name="connsiteX106" fmla="*/ 5292503 w 12329382"/>
                <a:gd name="connsiteY106" fmla="*/ 411089 h 812606"/>
                <a:gd name="connsiteX107" fmla="*/ 5207592 w 12329382"/>
                <a:gd name="connsiteY107" fmla="*/ 488913 h 812606"/>
                <a:gd name="connsiteX108" fmla="*/ 5088518 w 12329382"/>
                <a:gd name="connsiteY108" fmla="*/ 583208 h 812606"/>
                <a:gd name="connsiteX109" fmla="*/ 4814946 w 12329382"/>
                <a:gd name="connsiteY109" fmla="*/ 660613 h 812606"/>
                <a:gd name="connsiteX110" fmla="*/ 4444519 w 12329382"/>
                <a:gd name="connsiteY110" fmla="*/ 512017 h 812606"/>
                <a:gd name="connsiteX111" fmla="*/ 4396312 w 12329382"/>
                <a:gd name="connsiteY111" fmla="*/ 464678 h 812606"/>
                <a:gd name="connsiteX112" fmla="*/ 4391999 w 12329382"/>
                <a:gd name="connsiteY112" fmla="*/ 473301 h 812606"/>
                <a:gd name="connsiteX113" fmla="*/ 4382463 w 12329382"/>
                <a:gd name="connsiteY113" fmla="*/ 455637 h 812606"/>
                <a:gd name="connsiteX114" fmla="*/ 3942634 w 12329382"/>
                <a:gd name="connsiteY114" fmla="*/ 168311 h 812606"/>
                <a:gd name="connsiteX115" fmla="*/ 3519572 w 12329382"/>
                <a:gd name="connsiteY115" fmla="*/ 428744 h 812606"/>
                <a:gd name="connsiteX116" fmla="*/ 3477786 w 12329382"/>
                <a:gd name="connsiteY116" fmla="*/ 500852 h 812606"/>
                <a:gd name="connsiteX117" fmla="*/ 3467989 w 12329382"/>
                <a:gd name="connsiteY117" fmla="*/ 516104 h 812606"/>
                <a:gd name="connsiteX118" fmla="*/ 3461878 w 12329382"/>
                <a:gd name="connsiteY118" fmla="*/ 525616 h 812606"/>
                <a:gd name="connsiteX119" fmla="*/ 2970127 w 12329382"/>
                <a:gd name="connsiteY119" fmla="*/ 812606 h 812606"/>
                <a:gd name="connsiteX120" fmla="*/ 2599700 w 12329382"/>
                <a:gd name="connsiteY120" fmla="*/ 664010 h 812606"/>
                <a:gd name="connsiteX121" fmla="*/ 2551493 w 12329382"/>
                <a:gd name="connsiteY121" fmla="*/ 616671 h 812606"/>
                <a:gd name="connsiteX122" fmla="*/ 2547180 w 12329382"/>
                <a:gd name="connsiteY122" fmla="*/ 625295 h 812606"/>
                <a:gd name="connsiteX123" fmla="*/ 2537644 w 12329382"/>
                <a:gd name="connsiteY123" fmla="*/ 607630 h 812606"/>
                <a:gd name="connsiteX124" fmla="*/ 2097815 w 12329382"/>
                <a:gd name="connsiteY124" fmla="*/ 320304 h 812606"/>
                <a:gd name="connsiteX125" fmla="*/ 1832205 w 12329382"/>
                <a:gd name="connsiteY125" fmla="*/ 411091 h 812606"/>
                <a:gd name="connsiteX126" fmla="*/ 1722223 w 12329382"/>
                <a:gd name="connsiteY126" fmla="*/ 515954 h 812606"/>
                <a:gd name="connsiteX127" fmla="*/ 1628221 w 12329382"/>
                <a:gd name="connsiteY127" fmla="*/ 583210 h 812606"/>
                <a:gd name="connsiteX128" fmla="*/ 1354648 w 12329382"/>
                <a:gd name="connsiteY128" fmla="*/ 660615 h 812606"/>
                <a:gd name="connsiteX129" fmla="*/ 984221 w 12329382"/>
                <a:gd name="connsiteY129" fmla="*/ 512019 h 812606"/>
                <a:gd name="connsiteX130" fmla="*/ 936015 w 12329382"/>
                <a:gd name="connsiteY130" fmla="*/ 464680 h 812606"/>
                <a:gd name="connsiteX131" fmla="*/ 931701 w 12329382"/>
                <a:gd name="connsiteY131" fmla="*/ 473303 h 812606"/>
                <a:gd name="connsiteX132" fmla="*/ 922165 w 12329382"/>
                <a:gd name="connsiteY132" fmla="*/ 455639 h 812606"/>
                <a:gd name="connsiteX133" fmla="*/ 482336 w 12329382"/>
                <a:gd name="connsiteY133" fmla="*/ 168313 h 812606"/>
                <a:gd name="connsiteX134" fmla="*/ 59274 w 12329382"/>
                <a:gd name="connsiteY134" fmla="*/ 428746 h 812606"/>
                <a:gd name="connsiteX135" fmla="*/ 59022 w 12329382"/>
                <a:gd name="connsiteY135" fmla="*/ 429155 h 812606"/>
                <a:gd name="connsiteX136" fmla="*/ 30744 w 12329382"/>
                <a:gd name="connsiteY136" fmla="*/ 480219 h 812606"/>
                <a:gd name="connsiteX137" fmla="*/ -1 w 12329382"/>
                <a:gd name="connsiteY137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49777 w 12329384"/>
                <a:gd name="connsiteY15" fmla="*/ 339308 h 812606"/>
                <a:gd name="connsiteX16" fmla="*/ 2659313 w 12329384"/>
                <a:gd name="connsiteY16" fmla="*/ 356972 h 812606"/>
                <a:gd name="connsiteX17" fmla="*/ 3099142 w 12329384"/>
                <a:gd name="connsiteY17" fmla="*/ 644298 h 812606"/>
                <a:gd name="connsiteX18" fmla="*/ 3522204 w 12329384"/>
                <a:gd name="connsiteY18" fmla="*/ 383865 h 812606"/>
                <a:gd name="connsiteX19" fmla="*/ 3573787 w 12329384"/>
                <a:gd name="connsiteY19" fmla="*/ 296505 h 812606"/>
                <a:gd name="connsiteX20" fmla="*/ 3579897 w 12329384"/>
                <a:gd name="connsiteY20" fmla="*/ 286993 h 812606"/>
                <a:gd name="connsiteX21" fmla="*/ 4071649 w 12329384"/>
                <a:gd name="connsiteY21" fmla="*/ 3 h 812606"/>
                <a:gd name="connsiteX22" fmla="*/ 4442076 w 12329384"/>
                <a:gd name="connsiteY22" fmla="*/ 148599 h 812606"/>
                <a:gd name="connsiteX23" fmla="*/ 4490282 w 12329384"/>
                <a:gd name="connsiteY23" fmla="*/ 195938 h 812606"/>
                <a:gd name="connsiteX24" fmla="*/ 4504132 w 12329384"/>
                <a:gd name="connsiteY24" fmla="*/ 204979 h 812606"/>
                <a:gd name="connsiteX25" fmla="*/ 4943961 w 12329384"/>
                <a:gd name="connsiteY25" fmla="*/ 492304 h 812606"/>
                <a:gd name="connsiteX26" fmla="*/ 5209571 w 12329384"/>
                <a:gd name="connsiteY26" fmla="*/ 401517 h 812606"/>
                <a:gd name="connsiteX27" fmla="*/ 5254775 w 12329384"/>
                <a:gd name="connsiteY27" fmla="*/ 363608 h 812606"/>
                <a:gd name="connsiteX28" fmla="*/ 5372276 w 12329384"/>
                <a:gd name="connsiteY28" fmla="*/ 258677 h 812606"/>
                <a:gd name="connsiteX29" fmla="*/ 5413555 w 12329384"/>
                <a:gd name="connsiteY29" fmla="*/ 229399 h 812606"/>
                <a:gd name="connsiteX30" fmla="*/ 5687128 w 12329384"/>
                <a:gd name="connsiteY30" fmla="*/ 151994 h 812606"/>
                <a:gd name="connsiteX31" fmla="*/ 6057555 w 12329384"/>
                <a:gd name="connsiteY31" fmla="*/ 300590 h 812606"/>
                <a:gd name="connsiteX32" fmla="*/ 6105761 w 12329384"/>
                <a:gd name="connsiteY32" fmla="*/ 347929 h 812606"/>
                <a:gd name="connsiteX33" fmla="*/ 6110075 w 12329384"/>
                <a:gd name="connsiteY33" fmla="*/ 339306 h 812606"/>
                <a:gd name="connsiteX34" fmla="*/ 6119611 w 12329384"/>
                <a:gd name="connsiteY34" fmla="*/ 356970 h 812606"/>
                <a:gd name="connsiteX35" fmla="*/ 6559439 w 12329384"/>
                <a:gd name="connsiteY35" fmla="*/ 644296 h 812606"/>
                <a:gd name="connsiteX36" fmla="*/ 6982502 w 12329384"/>
                <a:gd name="connsiteY36" fmla="*/ 383863 h 812606"/>
                <a:gd name="connsiteX37" fmla="*/ 6982753 w 12329384"/>
                <a:gd name="connsiteY37" fmla="*/ 383454 h 812606"/>
                <a:gd name="connsiteX38" fmla="*/ 6984246 w 12329384"/>
                <a:gd name="connsiteY38" fmla="*/ 380360 h 812606"/>
                <a:gd name="connsiteX39" fmla="*/ 7040195 w 12329384"/>
                <a:gd name="connsiteY39" fmla="*/ 286991 h 812606"/>
                <a:gd name="connsiteX40" fmla="*/ 7531947 w 12329384"/>
                <a:gd name="connsiteY40" fmla="*/ 1 h 812606"/>
                <a:gd name="connsiteX41" fmla="*/ 7902374 w 12329384"/>
                <a:gd name="connsiteY41" fmla="*/ 148597 h 812606"/>
                <a:gd name="connsiteX42" fmla="*/ 7950580 w 12329384"/>
                <a:gd name="connsiteY42" fmla="*/ 195936 h 812606"/>
                <a:gd name="connsiteX43" fmla="*/ 7954894 w 12329384"/>
                <a:gd name="connsiteY43" fmla="*/ 187312 h 812606"/>
                <a:gd name="connsiteX44" fmla="*/ 7964430 w 12329384"/>
                <a:gd name="connsiteY44" fmla="*/ 204977 h 812606"/>
                <a:gd name="connsiteX45" fmla="*/ 8404258 w 12329384"/>
                <a:gd name="connsiteY45" fmla="*/ 492302 h 812606"/>
                <a:gd name="connsiteX46" fmla="*/ 8669869 w 12329384"/>
                <a:gd name="connsiteY46" fmla="*/ 401515 h 812606"/>
                <a:gd name="connsiteX47" fmla="*/ 8715076 w 12329384"/>
                <a:gd name="connsiteY47" fmla="*/ 363604 h 812606"/>
                <a:gd name="connsiteX48" fmla="*/ 8720650 w 12329384"/>
                <a:gd name="connsiteY48" fmla="*/ 356531 h 812606"/>
                <a:gd name="connsiteX49" fmla="*/ 8832573 w 12329384"/>
                <a:gd name="connsiteY49" fmla="*/ 258676 h 812606"/>
                <a:gd name="connsiteX50" fmla="*/ 8873853 w 12329384"/>
                <a:gd name="connsiteY50" fmla="*/ 229399 h 812606"/>
                <a:gd name="connsiteX51" fmla="*/ 9147426 w 12329384"/>
                <a:gd name="connsiteY51" fmla="*/ 151993 h 812606"/>
                <a:gd name="connsiteX52" fmla="*/ 9517853 w 12329384"/>
                <a:gd name="connsiteY52" fmla="*/ 300589 h 812606"/>
                <a:gd name="connsiteX53" fmla="*/ 9566059 w 12329384"/>
                <a:gd name="connsiteY53" fmla="*/ 347928 h 812606"/>
                <a:gd name="connsiteX54" fmla="*/ 9570373 w 12329384"/>
                <a:gd name="connsiteY54" fmla="*/ 339305 h 812606"/>
                <a:gd name="connsiteX55" fmla="*/ 9579908 w 12329384"/>
                <a:gd name="connsiteY55" fmla="*/ 356969 h 812606"/>
                <a:gd name="connsiteX56" fmla="*/ 10019738 w 12329384"/>
                <a:gd name="connsiteY56" fmla="*/ 644295 h 812606"/>
                <a:gd name="connsiteX57" fmla="*/ 10442800 w 12329384"/>
                <a:gd name="connsiteY57" fmla="*/ 383862 h 812606"/>
                <a:gd name="connsiteX58" fmla="*/ 10443052 w 12329384"/>
                <a:gd name="connsiteY58" fmla="*/ 383453 h 812606"/>
                <a:gd name="connsiteX59" fmla="*/ 10444544 w 12329384"/>
                <a:gd name="connsiteY59" fmla="*/ 380359 h 812606"/>
                <a:gd name="connsiteX60" fmla="*/ 10502074 w 12329384"/>
                <a:gd name="connsiteY60" fmla="*/ 271318 h 812606"/>
                <a:gd name="connsiteX61" fmla="*/ 10500493 w 12329384"/>
                <a:gd name="connsiteY61" fmla="*/ 286990 h 812606"/>
                <a:gd name="connsiteX62" fmla="*/ 10992245 w 12329384"/>
                <a:gd name="connsiteY62" fmla="*/ 0 h 812606"/>
                <a:gd name="connsiteX63" fmla="*/ 11362672 w 12329384"/>
                <a:gd name="connsiteY63" fmla="*/ 148596 h 812606"/>
                <a:gd name="connsiteX64" fmla="*/ 11410878 w 12329384"/>
                <a:gd name="connsiteY64" fmla="*/ 195935 h 812606"/>
                <a:gd name="connsiteX65" fmla="*/ 11424728 w 12329384"/>
                <a:gd name="connsiteY65" fmla="*/ 204976 h 812606"/>
                <a:gd name="connsiteX66" fmla="*/ 11864557 w 12329384"/>
                <a:gd name="connsiteY66" fmla="*/ 492302 h 812606"/>
                <a:gd name="connsiteX67" fmla="*/ 12329384 w 12329384"/>
                <a:gd name="connsiteY67" fmla="*/ 159808 h 812606"/>
                <a:gd name="connsiteX68" fmla="*/ 12329210 w 12329384"/>
                <a:gd name="connsiteY68" fmla="*/ 177225 h 812606"/>
                <a:gd name="connsiteX69" fmla="*/ 11735544 w 12329384"/>
                <a:gd name="connsiteY69" fmla="*/ 660610 h 812606"/>
                <a:gd name="connsiteX70" fmla="*/ 11365117 w 12329384"/>
                <a:gd name="connsiteY70" fmla="*/ 512014 h 812606"/>
                <a:gd name="connsiteX71" fmla="*/ 11316911 w 12329384"/>
                <a:gd name="connsiteY71" fmla="*/ 464675 h 812606"/>
                <a:gd name="connsiteX72" fmla="*/ 11312596 w 12329384"/>
                <a:gd name="connsiteY72" fmla="*/ 473298 h 812606"/>
                <a:gd name="connsiteX73" fmla="*/ 11303061 w 12329384"/>
                <a:gd name="connsiteY73" fmla="*/ 455634 h 812606"/>
                <a:gd name="connsiteX74" fmla="*/ 10863232 w 12329384"/>
                <a:gd name="connsiteY74" fmla="*/ 168308 h 812606"/>
                <a:gd name="connsiteX75" fmla="*/ 10440170 w 12329384"/>
                <a:gd name="connsiteY75" fmla="*/ 428741 h 812606"/>
                <a:gd name="connsiteX76" fmla="*/ 10439918 w 12329384"/>
                <a:gd name="connsiteY76" fmla="*/ 429150 h 812606"/>
                <a:gd name="connsiteX77" fmla="*/ 10438426 w 12329384"/>
                <a:gd name="connsiteY77" fmla="*/ 432244 h 812606"/>
                <a:gd name="connsiteX78" fmla="*/ 10388586 w 12329384"/>
                <a:gd name="connsiteY78" fmla="*/ 516101 h 812606"/>
                <a:gd name="connsiteX79" fmla="*/ 10382477 w 12329384"/>
                <a:gd name="connsiteY79" fmla="*/ 525613 h 812606"/>
                <a:gd name="connsiteX80" fmla="*/ 9890724 w 12329384"/>
                <a:gd name="connsiteY80" fmla="*/ 812603 h 812606"/>
                <a:gd name="connsiteX81" fmla="*/ 9520297 w 12329384"/>
                <a:gd name="connsiteY81" fmla="*/ 664007 h 812606"/>
                <a:gd name="connsiteX82" fmla="*/ 9472091 w 12329384"/>
                <a:gd name="connsiteY82" fmla="*/ 616668 h 812606"/>
                <a:gd name="connsiteX83" fmla="*/ 9467777 w 12329384"/>
                <a:gd name="connsiteY83" fmla="*/ 625292 h 812606"/>
                <a:gd name="connsiteX84" fmla="*/ 9458242 w 12329384"/>
                <a:gd name="connsiteY84" fmla="*/ 607627 h 812606"/>
                <a:gd name="connsiteX85" fmla="*/ 9018413 w 12329384"/>
                <a:gd name="connsiteY85" fmla="*/ 320302 h 812606"/>
                <a:gd name="connsiteX86" fmla="*/ 8752802 w 12329384"/>
                <a:gd name="connsiteY86" fmla="*/ 411089 h 812606"/>
                <a:gd name="connsiteX87" fmla="*/ 8707595 w 12329384"/>
                <a:gd name="connsiteY87" fmla="*/ 449000 h 812606"/>
                <a:gd name="connsiteX88" fmla="*/ 8702022 w 12329384"/>
                <a:gd name="connsiteY88" fmla="*/ 456073 h 812606"/>
                <a:gd name="connsiteX89" fmla="*/ 8590098 w 12329384"/>
                <a:gd name="connsiteY89" fmla="*/ 553928 h 812606"/>
                <a:gd name="connsiteX90" fmla="*/ 8548818 w 12329384"/>
                <a:gd name="connsiteY90" fmla="*/ 583206 h 812606"/>
                <a:gd name="connsiteX91" fmla="*/ 8275246 w 12329384"/>
                <a:gd name="connsiteY91" fmla="*/ 660611 h 812606"/>
                <a:gd name="connsiteX92" fmla="*/ 7904819 w 12329384"/>
                <a:gd name="connsiteY92" fmla="*/ 512015 h 812606"/>
                <a:gd name="connsiteX93" fmla="*/ 7856612 w 12329384"/>
                <a:gd name="connsiteY93" fmla="*/ 464676 h 812606"/>
                <a:gd name="connsiteX94" fmla="*/ 7852299 w 12329384"/>
                <a:gd name="connsiteY94" fmla="*/ 473299 h 812606"/>
                <a:gd name="connsiteX95" fmla="*/ 7842763 w 12329384"/>
                <a:gd name="connsiteY95" fmla="*/ 455635 h 812606"/>
                <a:gd name="connsiteX96" fmla="*/ 7402933 w 12329384"/>
                <a:gd name="connsiteY96" fmla="*/ 168309 h 812606"/>
                <a:gd name="connsiteX97" fmla="*/ 6979871 w 12329384"/>
                <a:gd name="connsiteY97" fmla="*/ 428742 h 812606"/>
                <a:gd name="connsiteX98" fmla="*/ 6979620 w 12329384"/>
                <a:gd name="connsiteY98" fmla="*/ 429151 h 812606"/>
                <a:gd name="connsiteX99" fmla="*/ 6978128 w 12329384"/>
                <a:gd name="connsiteY99" fmla="*/ 432245 h 812606"/>
                <a:gd name="connsiteX100" fmla="*/ 6922178 w 12329384"/>
                <a:gd name="connsiteY100" fmla="*/ 525614 h 812606"/>
                <a:gd name="connsiteX101" fmla="*/ 6430427 w 12329384"/>
                <a:gd name="connsiteY101" fmla="*/ 812604 h 812606"/>
                <a:gd name="connsiteX102" fmla="*/ 6059999 w 12329384"/>
                <a:gd name="connsiteY102" fmla="*/ 664008 h 812606"/>
                <a:gd name="connsiteX103" fmla="*/ 6011793 w 12329384"/>
                <a:gd name="connsiteY103" fmla="*/ 616669 h 812606"/>
                <a:gd name="connsiteX104" fmla="*/ 5997944 w 12329384"/>
                <a:gd name="connsiteY104" fmla="*/ 607628 h 812606"/>
                <a:gd name="connsiteX105" fmla="*/ 5558114 w 12329384"/>
                <a:gd name="connsiteY105" fmla="*/ 320302 h 812606"/>
                <a:gd name="connsiteX106" fmla="*/ 5292505 w 12329384"/>
                <a:gd name="connsiteY106" fmla="*/ 411089 h 812606"/>
                <a:gd name="connsiteX107" fmla="*/ 5207594 w 12329384"/>
                <a:gd name="connsiteY107" fmla="*/ 488913 h 812606"/>
                <a:gd name="connsiteX108" fmla="*/ 5088520 w 12329384"/>
                <a:gd name="connsiteY108" fmla="*/ 583208 h 812606"/>
                <a:gd name="connsiteX109" fmla="*/ 4814948 w 12329384"/>
                <a:gd name="connsiteY109" fmla="*/ 660613 h 812606"/>
                <a:gd name="connsiteX110" fmla="*/ 4444521 w 12329384"/>
                <a:gd name="connsiteY110" fmla="*/ 512017 h 812606"/>
                <a:gd name="connsiteX111" fmla="*/ 4396314 w 12329384"/>
                <a:gd name="connsiteY111" fmla="*/ 464678 h 812606"/>
                <a:gd name="connsiteX112" fmla="*/ 4392001 w 12329384"/>
                <a:gd name="connsiteY112" fmla="*/ 473301 h 812606"/>
                <a:gd name="connsiteX113" fmla="*/ 4382465 w 12329384"/>
                <a:gd name="connsiteY113" fmla="*/ 455637 h 812606"/>
                <a:gd name="connsiteX114" fmla="*/ 3942636 w 12329384"/>
                <a:gd name="connsiteY114" fmla="*/ 168311 h 812606"/>
                <a:gd name="connsiteX115" fmla="*/ 3519574 w 12329384"/>
                <a:gd name="connsiteY115" fmla="*/ 428744 h 812606"/>
                <a:gd name="connsiteX116" fmla="*/ 3477788 w 12329384"/>
                <a:gd name="connsiteY116" fmla="*/ 500852 h 812606"/>
                <a:gd name="connsiteX117" fmla="*/ 3467991 w 12329384"/>
                <a:gd name="connsiteY117" fmla="*/ 516104 h 812606"/>
                <a:gd name="connsiteX118" fmla="*/ 3461880 w 12329384"/>
                <a:gd name="connsiteY118" fmla="*/ 525616 h 812606"/>
                <a:gd name="connsiteX119" fmla="*/ 2970129 w 12329384"/>
                <a:gd name="connsiteY119" fmla="*/ 812606 h 812606"/>
                <a:gd name="connsiteX120" fmla="*/ 2599702 w 12329384"/>
                <a:gd name="connsiteY120" fmla="*/ 664010 h 812606"/>
                <a:gd name="connsiteX121" fmla="*/ 2551495 w 12329384"/>
                <a:gd name="connsiteY121" fmla="*/ 616671 h 812606"/>
                <a:gd name="connsiteX122" fmla="*/ 2547182 w 12329384"/>
                <a:gd name="connsiteY122" fmla="*/ 625295 h 812606"/>
                <a:gd name="connsiteX123" fmla="*/ 2537646 w 12329384"/>
                <a:gd name="connsiteY123" fmla="*/ 607630 h 812606"/>
                <a:gd name="connsiteX124" fmla="*/ 2097817 w 12329384"/>
                <a:gd name="connsiteY124" fmla="*/ 320304 h 812606"/>
                <a:gd name="connsiteX125" fmla="*/ 1832207 w 12329384"/>
                <a:gd name="connsiteY125" fmla="*/ 411091 h 812606"/>
                <a:gd name="connsiteX126" fmla="*/ 1722225 w 12329384"/>
                <a:gd name="connsiteY126" fmla="*/ 515954 h 812606"/>
                <a:gd name="connsiteX127" fmla="*/ 1628223 w 12329384"/>
                <a:gd name="connsiteY127" fmla="*/ 583210 h 812606"/>
                <a:gd name="connsiteX128" fmla="*/ 1354650 w 12329384"/>
                <a:gd name="connsiteY128" fmla="*/ 660615 h 812606"/>
                <a:gd name="connsiteX129" fmla="*/ 984223 w 12329384"/>
                <a:gd name="connsiteY129" fmla="*/ 512019 h 812606"/>
                <a:gd name="connsiteX130" fmla="*/ 931703 w 12329384"/>
                <a:gd name="connsiteY130" fmla="*/ 473303 h 812606"/>
                <a:gd name="connsiteX131" fmla="*/ 922167 w 12329384"/>
                <a:gd name="connsiteY131" fmla="*/ 455639 h 812606"/>
                <a:gd name="connsiteX132" fmla="*/ 482338 w 12329384"/>
                <a:gd name="connsiteY132" fmla="*/ 168313 h 812606"/>
                <a:gd name="connsiteX133" fmla="*/ 59276 w 12329384"/>
                <a:gd name="connsiteY133" fmla="*/ 428746 h 812606"/>
                <a:gd name="connsiteX134" fmla="*/ 59024 w 12329384"/>
                <a:gd name="connsiteY134" fmla="*/ 429155 h 812606"/>
                <a:gd name="connsiteX135" fmla="*/ 30746 w 12329384"/>
                <a:gd name="connsiteY135" fmla="*/ 480219 h 812606"/>
                <a:gd name="connsiteX136" fmla="*/ 1 w 12329384"/>
                <a:gd name="connsiteY136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49775 w 12329382"/>
                <a:gd name="connsiteY15" fmla="*/ 339308 h 812606"/>
                <a:gd name="connsiteX16" fmla="*/ 2659311 w 12329382"/>
                <a:gd name="connsiteY16" fmla="*/ 356972 h 812606"/>
                <a:gd name="connsiteX17" fmla="*/ 3099140 w 12329382"/>
                <a:gd name="connsiteY17" fmla="*/ 644298 h 812606"/>
                <a:gd name="connsiteX18" fmla="*/ 3522202 w 12329382"/>
                <a:gd name="connsiteY18" fmla="*/ 383865 h 812606"/>
                <a:gd name="connsiteX19" fmla="*/ 3573785 w 12329382"/>
                <a:gd name="connsiteY19" fmla="*/ 296505 h 812606"/>
                <a:gd name="connsiteX20" fmla="*/ 3579895 w 12329382"/>
                <a:gd name="connsiteY20" fmla="*/ 286993 h 812606"/>
                <a:gd name="connsiteX21" fmla="*/ 4071647 w 12329382"/>
                <a:gd name="connsiteY21" fmla="*/ 3 h 812606"/>
                <a:gd name="connsiteX22" fmla="*/ 4442074 w 12329382"/>
                <a:gd name="connsiteY22" fmla="*/ 148599 h 812606"/>
                <a:gd name="connsiteX23" fmla="*/ 4490280 w 12329382"/>
                <a:gd name="connsiteY23" fmla="*/ 195938 h 812606"/>
                <a:gd name="connsiteX24" fmla="*/ 4504130 w 12329382"/>
                <a:gd name="connsiteY24" fmla="*/ 204979 h 812606"/>
                <a:gd name="connsiteX25" fmla="*/ 4943959 w 12329382"/>
                <a:gd name="connsiteY25" fmla="*/ 492304 h 812606"/>
                <a:gd name="connsiteX26" fmla="*/ 5209569 w 12329382"/>
                <a:gd name="connsiteY26" fmla="*/ 401517 h 812606"/>
                <a:gd name="connsiteX27" fmla="*/ 5254773 w 12329382"/>
                <a:gd name="connsiteY27" fmla="*/ 363608 h 812606"/>
                <a:gd name="connsiteX28" fmla="*/ 5372274 w 12329382"/>
                <a:gd name="connsiteY28" fmla="*/ 258677 h 812606"/>
                <a:gd name="connsiteX29" fmla="*/ 5413553 w 12329382"/>
                <a:gd name="connsiteY29" fmla="*/ 229399 h 812606"/>
                <a:gd name="connsiteX30" fmla="*/ 5687126 w 12329382"/>
                <a:gd name="connsiteY30" fmla="*/ 151994 h 812606"/>
                <a:gd name="connsiteX31" fmla="*/ 6057553 w 12329382"/>
                <a:gd name="connsiteY31" fmla="*/ 300590 h 812606"/>
                <a:gd name="connsiteX32" fmla="*/ 6105759 w 12329382"/>
                <a:gd name="connsiteY32" fmla="*/ 347929 h 812606"/>
                <a:gd name="connsiteX33" fmla="*/ 6110073 w 12329382"/>
                <a:gd name="connsiteY33" fmla="*/ 339306 h 812606"/>
                <a:gd name="connsiteX34" fmla="*/ 6119609 w 12329382"/>
                <a:gd name="connsiteY34" fmla="*/ 356970 h 812606"/>
                <a:gd name="connsiteX35" fmla="*/ 6559437 w 12329382"/>
                <a:gd name="connsiteY35" fmla="*/ 644296 h 812606"/>
                <a:gd name="connsiteX36" fmla="*/ 6982500 w 12329382"/>
                <a:gd name="connsiteY36" fmla="*/ 383863 h 812606"/>
                <a:gd name="connsiteX37" fmla="*/ 6982751 w 12329382"/>
                <a:gd name="connsiteY37" fmla="*/ 383454 h 812606"/>
                <a:gd name="connsiteX38" fmla="*/ 6984244 w 12329382"/>
                <a:gd name="connsiteY38" fmla="*/ 380360 h 812606"/>
                <a:gd name="connsiteX39" fmla="*/ 7040193 w 12329382"/>
                <a:gd name="connsiteY39" fmla="*/ 286991 h 812606"/>
                <a:gd name="connsiteX40" fmla="*/ 7531945 w 12329382"/>
                <a:gd name="connsiteY40" fmla="*/ 1 h 812606"/>
                <a:gd name="connsiteX41" fmla="*/ 7902372 w 12329382"/>
                <a:gd name="connsiteY41" fmla="*/ 148597 h 812606"/>
                <a:gd name="connsiteX42" fmla="*/ 7950578 w 12329382"/>
                <a:gd name="connsiteY42" fmla="*/ 195936 h 812606"/>
                <a:gd name="connsiteX43" fmla="*/ 7954892 w 12329382"/>
                <a:gd name="connsiteY43" fmla="*/ 187312 h 812606"/>
                <a:gd name="connsiteX44" fmla="*/ 7964428 w 12329382"/>
                <a:gd name="connsiteY44" fmla="*/ 204977 h 812606"/>
                <a:gd name="connsiteX45" fmla="*/ 8404256 w 12329382"/>
                <a:gd name="connsiteY45" fmla="*/ 492302 h 812606"/>
                <a:gd name="connsiteX46" fmla="*/ 8669867 w 12329382"/>
                <a:gd name="connsiteY46" fmla="*/ 401515 h 812606"/>
                <a:gd name="connsiteX47" fmla="*/ 8715074 w 12329382"/>
                <a:gd name="connsiteY47" fmla="*/ 363604 h 812606"/>
                <a:gd name="connsiteX48" fmla="*/ 8720648 w 12329382"/>
                <a:gd name="connsiteY48" fmla="*/ 356531 h 812606"/>
                <a:gd name="connsiteX49" fmla="*/ 8832571 w 12329382"/>
                <a:gd name="connsiteY49" fmla="*/ 258676 h 812606"/>
                <a:gd name="connsiteX50" fmla="*/ 8873851 w 12329382"/>
                <a:gd name="connsiteY50" fmla="*/ 229399 h 812606"/>
                <a:gd name="connsiteX51" fmla="*/ 9147424 w 12329382"/>
                <a:gd name="connsiteY51" fmla="*/ 151993 h 812606"/>
                <a:gd name="connsiteX52" fmla="*/ 9517851 w 12329382"/>
                <a:gd name="connsiteY52" fmla="*/ 300589 h 812606"/>
                <a:gd name="connsiteX53" fmla="*/ 9566057 w 12329382"/>
                <a:gd name="connsiteY53" fmla="*/ 347928 h 812606"/>
                <a:gd name="connsiteX54" fmla="*/ 9570371 w 12329382"/>
                <a:gd name="connsiteY54" fmla="*/ 339305 h 812606"/>
                <a:gd name="connsiteX55" fmla="*/ 9579906 w 12329382"/>
                <a:gd name="connsiteY55" fmla="*/ 356969 h 812606"/>
                <a:gd name="connsiteX56" fmla="*/ 10019736 w 12329382"/>
                <a:gd name="connsiteY56" fmla="*/ 644295 h 812606"/>
                <a:gd name="connsiteX57" fmla="*/ 10442798 w 12329382"/>
                <a:gd name="connsiteY57" fmla="*/ 383862 h 812606"/>
                <a:gd name="connsiteX58" fmla="*/ 10443050 w 12329382"/>
                <a:gd name="connsiteY58" fmla="*/ 383453 h 812606"/>
                <a:gd name="connsiteX59" fmla="*/ 10444542 w 12329382"/>
                <a:gd name="connsiteY59" fmla="*/ 380359 h 812606"/>
                <a:gd name="connsiteX60" fmla="*/ 10502072 w 12329382"/>
                <a:gd name="connsiteY60" fmla="*/ 271318 h 812606"/>
                <a:gd name="connsiteX61" fmla="*/ 10500491 w 12329382"/>
                <a:gd name="connsiteY61" fmla="*/ 286990 h 812606"/>
                <a:gd name="connsiteX62" fmla="*/ 10992243 w 12329382"/>
                <a:gd name="connsiteY62" fmla="*/ 0 h 812606"/>
                <a:gd name="connsiteX63" fmla="*/ 11362670 w 12329382"/>
                <a:gd name="connsiteY63" fmla="*/ 148596 h 812606"/>
                <a:gd name="connsiteX64" fmla="*/ 11410876 w 12329382"/>
                <a:gd name="connsiteY64" fmla="*/ 195935 h 812606"/>
                <a:gd name="connsiteX65" fmla="*/ 11424726 w 12329382"/>
                <a:gd name="connsiteY65" fmla="*/ 204976 h 812606"/>
                <a:gd name="connsiteX66" fmla="*/ 11864555 w 12329382"/>
                <a:gd name="connsiteY66" fmla="*/ 492302 h 812606"/>
                <a:gd name="connsiteX67" fmla="*/ 12329382 w 12329382"/>
                <a:gd name="connsiteY67" fmla="*/ 159808 h 812606"/>
                <a:gd name="connsiteX68" fmla="*/ 12329208 w 12329382"/>
                <a:gd name="connsiteY68" fmla="*/ 177225 h 812606"/>
                <a:gd name="connsiteX69" fmla="*/ 11735542 w 12329382"/>
                <a:gd name="connsiteY69" fmla="*/ 660610 h 812606"/>
                <a:gd name="connsiteX70" fmla="*/ 11365115 w 12329382"/>
                <a:gd name="connsiteY70" fmla="*/ 512014 h 812606"/>
                <a:gd name="connsiteX71" fmla="*/ 11316909 w 12329382"/>
                <a:gd name="connsiteY71" fmla="*/ 464675 h 812606"/>
                <a:gd name="connsiteX72" fmla="*/ 11312594 w 12329382"/>
                <a:gd name="connsiteY72" fmla="*/ 473298 h 812606"/>
                <a:gd name="connsiteX73" fmla="*/ 11303059 w 12329382"/>
                <a:gd name="connsiteY73" fmla="*/ 455634 h 812606"/>
                <a:gd name="connsiteX74" fmla="*/ 10863230 w 12329382"/>
                <a:gd name="connsiteY74" fmla="*/ 168308 h 812606"/>
                <a:gd name="connsiteX75" fmla="*/ 10440168 w 12329382"/>
                <a:gd name="connsiteY75" fmla="*/ 428741 h 812606"/>
                <a:gd name="connsiteX76" fmla="*/ 10439916 w 12329382"/>
                <a:gd name="connsiteY76" fmla="*/ 429150 h 812606"/>
                <a:gd name="connsiteX77" fmla="*/ 10438424 w 12329382"/>
                <a:gd name="connsiteY77" fmla="*/ 432244 h 812606"/>
                <a:gd name="connsiteX78" fmla="*/ 10388584 w 12329382"/>
                <a:gd name="connsiteY78" fmla="*/ 516101 h 812606"/>
                <a:gd name="connsiteX79" fmla="*/ 10382475 w 12329382"/>
                <a:gd name="connsiteY79" fmla="*/ 525613 h 812606"/>
                <a:gd name="connsiteX80" fmla="*/ 9890722 w 12329382"/>
                <a:gd name="connsiteY80" fmla="*/ 812603 h 812606"/>
                <a:gd name="connsiteX81" fmla="*/ 9520295 w 12329382"/>
                <a:gd name="connsiteY81" fmla="*/ 664007 h 812606"/>
                <a:gd name="connsiteX82" fmla="*/ 9472089 w 12329382"/>
                <a:gd name="connsiteY82" fmla="*/ 616668 h 812606"/>
                <a:gd name="connsiteX83" fmla="*/ 9467775 w 12329382"/>
                <a:gd name="connsiteY83" fmla="*/ 625292 h 812606"/>
                <a:gd name="connsiteX84" fmla="*/ 9458240 w 12329382"/>
                <a:gd name="connsiteY84" fmla="*/ 607627 h 812606"/>
                <a:gd name="connsiteX85" fmla="*/ 9018411 w 12329382"/>
                <a:gd name="connsiteY85" fmla="*/ 320302 h 812606"/>
                <a:gd name="connsiteX86" fmla="*/ 8752800 w 12329382"/>
                <a:gd name="connsiteY86" fmla="*/ 411089 h 812606"/>
                <a:gd name="connsiteX87" fmla="*/ 8707593 w 12329382"/>
                <a:gd name="connsiteY87" fmla="*/ 449000 h 812606"/>
                <a:gd name="connsiteX88" fmla="*/ 8702020 w 12329382"/>
                <a:gd name="connsiteY88" fmla="*/ 456073 h 812606"/>
                <a:gd name="connsiteX89" fmla="*/ 8590096 w 12329382"/>
                <a:gd name="connsiteY89" fmla="*/ 553928 h 812606"/>
                <a:gd name="connsiteX90" fmla="*/ 8548816 w 12329382"/>
                <a:gd name="connsiteY90" fmla="*/ 583206 h 812606"/>
                <a:gd name="connsiteX91" fmla="*/ 8275244 w 12329382"/>
                <a:gd name="connsiteY91" fmla="*/ 660611 h 812606"/>
                <a:gd name="connsiteX92" fmla="*/ 7904817 w 12329382"/>
                <a:gd name="connsiteY92" fmla="*/ 512015 h 812606"/>
                <a:gd name="connsiteX93" fmla="*/ 7856610 w 12329382"/>
                <a:gd name="connsiteY93" fmla="*/ 464676 h 812606"/>
                <a:gd name="connsiteX94" fmla="*/ 7852297 w 12329382"/>
                <a:gd name="connsiteY94" fmla="*/ 473299 h 812606"/>
                <a:gd name="connsiteX95" fmla="*/ 7842761 w 12329382"/>
                <a:gd name="connsiteY95" fmla="*/ 455635 h 812606"/>
                <a:gd name="connsiteX96" fmla="*/ 7402931 w 12329382"/>
                <a:gd name="connsiteY96" fmla="*/ 168309 h 812606"/>
                <a:gd name="connsiteX97" fmla="*/ 6979869 w 12329382"/>
                <a:gd name="connsiteY97" fmla="*/ 428742 h 812606"/>
                <a:gd name="connsiteX98" fmla="*/ 6979618 w 12329382"/>
                <a:gd name="connsiteY98" fmla="*/ 429151 h 812606"/>
                <a:gd name="connsiteX99" fmla="*/ 6978126 w 12329382"/>
                <a:gd name="connsiteY99" fmla="*/ 432245 h 812606"/>
                <a:gd name="connsiteX100" fmla="*/ 6922176 w 12329382"/>
                <a:gd name="connsiteY100" fmla="*/ 525614 h 812606"/>
                <a:gd name="connsiteX101" fmla="*/ 6430425 w 12329382"/>
                <a:gd name="connsiteY101" fmla="*/ 812604 h 812606"/>
                <a:gd name="connsiteX102" fmla="*/ 6059997 w 12329382"/>
                <a:gd name="connsiteY102" fmla="*/ 664008 h 812606"/>
                <a:gd name="connsiteX103" fmla="*/ 6011791 w 12329382"/>
                <a:gd name="connsiteY103" fmla="*/ 616669 h 812606"/>
                <a:gd name="connsiteX104" fmla="*/ 5997942 w 12329382"/>
                <a:gd name="connsiteY104" fmla="*/ 607628 h 812606"/>
                <a:gd name="connsiteX105" fmla="*/ 5558112 w 12329382"/>
                <a:gd name="connsiteY105" fmla="*/ 320302 h 812606"/>
                <a:gd name="connsiteX106" fmla="*/ 5292503 w 12329382"/>
                <a:gd name="connsiteY106" fmla="*/ 411089 h 812606"/>
                <a:gd name="connsiteX107" fmla="*/ 5207592 w 12329382"/>
                <a:gd name="connsiteY107" fmla="*/ 488913 h 812606"/>
                <a:gd name="connsiteX108" fmla="*/ 5088518 w 12329382"/>
                <a:gd name="connsiteY108" fmla="*/ 583208 h 812606"/>
                <a:gd name="connsiteX109" fmla="*/ 4814946 w 12329382"/>
                <a:gd name="connsiteY109" fmla="*/ 660613 h 812606"/>
                <a:gd name="connsiteX110" fmla="*/ 4444519 w 12329382"/>
                <a:gd name="connsiteY110" fmla="*/ 512017 h 812606"/>
                <a:gd name="connsiteX111" fmla="*/ 4396312 w 12329382"/>
                <a:gd name="connsiteY111" fmla="*/ 464678 h 812606"/>
                <a:gd name="connsiteX112" fmla="*/ 4382463 w 12329382"/>
                <a:gd name="connsiteY112" fmla="*/ 455637 h 812606"/>
                <a:gd name="connsiteX113" fmla="*/ 3942634 w 12329382"/>
                <a:gd name="connsiteY113" fmla="*/ 168311 h 812606"/>
                <a:gd name="connsiteX114" fmla="*/ 3519572 w 12329382"/>
                <a:gd name="connsiteY114" fmla="*/ 428744 h 812606"/>
                <a:gd name="connsiteX115" fmla="*/ 3477786 w 12329382"/>
                <a:gd name="connsiteY115" fmla="*/ 500852 h 812606"/>
                <a:gd name="connsiteX116" fmla="*/ 3467989 w 12329382"/>
                <a:gd name="connsiteY116" fmla="*/ 516104 h 812606"/>
                <a:gd name="connsiteX117" fmla="*/ 3461878 w 12329382"/>
                <a:gd name="connsiteY117" fmla="*/ 525616 h 812606"/>
                <a:gd name="connsiteX118" fmla="*/ 2970127 w 12329382"/>
                <a:gd name="connsiteY118" fmla="*/ 812606 h 812606"/>
                <a:gd name="connsiteX119" fmla="*/ 2599700 w 12329382"/>
                <a:gd name="connsiteY119" fmla="*/ 664010 h 812606"/>
                <a:gd name="connsiteX120" fmla="*/ 2551493 w 12329382"/>
                <a:gd name="connsiteY120" fmla="*/ 616671 h 812606"/>
                <a:gd name="connsiteX121" fmla="*/ 2547180 w 12329382"/>
                <a:gd name="connsiteY121" fmla="*/ 625295 h 812606"/>
                <a:gd name="connsiteX122" fmla="*/ 2537644 w 12329382"/>
                <a:gd name="connsiteY122" fmla="*/ 607630 h 812606"/>
                <a:gd name="connsiteX123" fmla="*/ 2097815 w 12329382"/>
                <a:gd name="connsiteY123" fmla="*/ 320304 h 812606"/>
                <a:gd name="connsiteX124" fmla="*/ 1832205 w 12329382"/>
                <a:gd name="connsiteY124" fmla="*/ 411091 h 812606"/>
                <a:gd name="connsiteX125" fmla="*/ 1722223 w 12329382"/>
                <a:gd name="connsiteY125" fmla="*/ 515954 h 812606"/>
                <a:gd name="connsiteX126" fmla="*/ 1628221 w 12329382"/>
                <a:gd name="connsiteY126" fmla="*/ 583210 h 812606"/>
                <a:gd name="connsiteX127" fmla="*/ 1354648 w 12329382"/>
                <a:gd name="connsiteY127" fmla="*/ 660615 h 812606"/>
                <a:gd name="connsiteX128" fmla="*/ 984221 w 12329382"/>
                <a:gd name="connsiteY128" fmla="*/ 512019 h 812606"/>
                <a:gd name="connsiteX129" fmla="*/ 931701 w 12329382"/>
                <a:gd name="connsiteY129" fmla="*/ 473303 h 812606"/>
                <a:gd name="connsiteX130" fmla="*/ 922165 w 12329382"/>
                <a:gd name="connsiteY130" fmla="*/ 455639 h 812606"/>
                <a:gd name="connsiteX131" fmla="*/ 482336 w 12329382"/>
                <a:gd name="connsiteY131" fmla="*/ 168313 h 812606"/>
                <a:gd name="connsiteX132" fmla="*/ 59274 w 12329382"/>
                <a:gd name="connsiteY132" fmla="*/ 428746 h 812606"/>
                <a:gd name="connsiteX133" fmla="*/ 59022 w 12329382"/>
                <a:gd name="connsiteY133" fmla="*/ 429155 h 812606"/>
                <a:gd name="connsiteX134" fmla="*/ 30744 w 12329382"/>
                <a:gd name="connsiteY134" fmla="*/ 480219 h 812606"/>
                <a:gd name="connsiteX135" fmla="*/ -1 w 12329382"/>
                <a:gd name="connsiteY135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49777 w 12329384"/>
                <a:gd name="connsiteY15" fmla="*/ 339308 h 812606"/>
                <a:gd name="connsiteX16" fmla="*/ 2659313 w 12329384"/>
                <a:gd name="connsiteY16" fmla="*/ 356972 h 812606"/>
                <a:gd name="connsiteX17" fmla="*/ 3099142 w 12329384"/>
                <a:gd name="connsiteY17" fmla="*/ 644298 h 812606"/>
                <a:gd name="connsiteX18" fmla="*/ 3522204 w 12329384"/>
                <a:gd name="connsiteY18" fmla="*/ 383865 h 812606"/>
                <a:gd name="connsiteX19" fmla="*/ 3573787 w 12329384"/>
                <a:gd name="connsiteY19" fmla="*/ 296505 h 812606"/>
                <a:gd name="connsiteX20" fmla="*/ 3579897 w 12329384"/>
                <a:gd name="connsiteY20" fmla="*/ 286993 h 812606"/>
                <a:gd name="connsiteX21" fmla="*/ 4071649 w 12329384"/>
                <a:gd name="connsiteY21" fmla="*/ 3 h 812606"/>
                <a:gd name="connsiteX22" fmla="*/ 4442076 w 12329384"/>
                <a:gd name="connsiteY22" fmla="*/ 148599 h 812606"/>
                <a:gd name="connsiteX23" fmla="*/ 4490282 w 12329384"/>
                <a:gd name="connsiteY23" fmla="*/ 195938 h 812606"/>
                <a:gd name="connsiteX24" fmla="*/ 4504132 w 12329384"/>
                <a:gd name="connsiteY24" fmla="*/ 204979 h 812606"/>
                <a:gd name="connsiteX25" fmla="*/ 4943961 w 12329384"/>
                <a:gd name="connsiteY25" fmla="*/ 492304 h 812606"/>
                <a:gd name="connsiteX26" fmla="*/ 5209571 w 12329384"/>
                <a:gd name="connsiteY26" fmla="*/ 401517 h 812606"/>
                <a:gd name="connsiteX27" fmla="*/ 5254775 w 12329384"/>
                <a:gd name="connsiteY27" fmla="*/ 363608 h 812606"/>
                <a:gd name="connsiteX28" fmla="*/ 5372276 w 12329384"/>
                <a:gd name="connsiteY28" fmla="*/ 258677 h 812606"/>
                <a:gd name="connsiteX29" fmla="*/ 5413555 w 12329384"/>
                <a:gd name="connsiteY29" fmla="*/ 229399 h 812606"/>
                <a:gd name="connsiteX30" fmla="*/ 5687128 w 12329384"/>
                <a:gd name="connsiteY30" fmla="*/ 151994 h 812606"/>
                <a:gd name="connsiteX31" fmla="*/ 6057555 w 12329384"/>
                <a:gd name="connsiteY31" fmla="*/ 300590 h 812606"/>
                <a:gd name="connsiteX32" fmla="*/ 6105761 w 12329384"/>
                <a:gd name="connsiteY32" fmla="*/ 347929 h 812606"/>
                <a:gd name="connsiteX33" fmla="*/ 6110075 w 12329384"/>
                <a:gd name="connsiteY33" fmla="*/ 339306 h 812606"/>
                <a:gd name="connsiteX34" fmla="*/ 6119611 w 12329384"/>
                <a:gd name="connsiteY34" fmla="*/ 356970 h 812606"/>
                <a:gd name="connsiteX35" fmla="*/ 6559439 w 12329384"/>
                <a:gd name="connsiteY35" fmla="*/ 644296 h 812606"/>
                <a:gd name="connsiteX36" fmla="*/ 6982502 w 12329384"/>
                <a:gd name="connsiteY36" fmla="*/ 383863 h 812606"/>
                <a:gd name="connsiteX37" fmla="*/ 6982753 w 12329384"/>
                <a:gd name="connsiteY37" fmla="*/ 383454 h 812606"/>
                <a:gd name="connsiteX38" fmla="*/ 6984246 w 12329384"/>
                <a:gd name="connsiteY38" fmla="*/ 380360 h 812606"/>
                <a:gd name="connsiteX39" fmla="*/ 7040195 w 12329384"/>
                <a:gd name="connsiteY39" fmla="*/ 286991 h 812606"/>
                <a:gd name="connsiteX40" fmla="*/ 7531947 w 12329384"/>
                <a:gd name="connsiteY40" fmla="*/ 1 h 812606"/>
                <a:gd name="connsiteX41" fmla="*/ 7902374 w 12329384"/>
                <a:gd name="connsiteY41" fmla="*/ 148597 h 812606"/>
                <a:gd name="connsiteX42" fmla="*/ 7950580 w 12329384"/>
                <a:gd name="connsiteY42" fmla="*/ 195936 h 812606"/>
                <a:gd name="connsiteX43" fmla="*/ 7954894 w 12329384"/>
                <a:gd name="connsiteY43" fmla="*/ 187312 h 812606"/>
                <a:gd name="connsiteX44" fmla="*/ 7964430 w 12329384"/>
                <a:gd name="connsiteY44" fmla="*/ 204977 h 812606"/>
                <a:gd name="connsiteX45" fmla="*/ 8404258 w 12329384"/>
                <a:gd name="connsiteY45" fmla="*/ 492302 h 812606"/>
                <a:gd name="connsiteX46" fmla="*/ 8669869 w 12329384"/>
                <a:gd name="connsiteY46" fmla="*/ 401515 h 812606"/>
                <a:gd name="connsiteX47" fmla="*/ 8715076 w 12329384"/>
                <a:gd name="connsiteY47" fmla="*/ 363604 h 812606"/>
                <a:gd name="connsiteX48" fmla="*/ 8720650 w 12329384"/>
                <a:gd name="connsiteY48" fmla="*/ 356531 h 812606"/>
                <a:gd name="connsiteX49" fmla="*/ 8832573 w 12329384"/>
                <a:gd name="connsiteY49" fmla="*/ 258676 h 812606"/>
                <a:gd name="connsiteX50" fmla="*/ 8873853 w 12329384"/>
                <a:gd name="connsiteY50" fmla="*/ 229399 h 812606"/>
                <a:gd name="connsiteX51" fmla="*/ 9147426 w 12329384"/>
                <a:gd name="connsiteY51" fmla="*/ 151993 h 812606"/>
                <a:gd name="connsiteX52" fmla="*/ 9517853 w 12329384"/>
                <a:gd name="connsiteY52" fmla="*/ 300589 h 812606"/>
                <a:gd name="connsiteX53" fmla="*/ 9566059 w 12329384"/>
                <a:gd name="connsiteY53" fmla="*/ 347928 h 812606"/>
                <a:gd name="connsiteX54" fmla="*/ 9570373 w 12329384"/>
                <a:gd name="connsiteY54" fmla="*/ 339305 h 812606"/>
                <a:gd name="connsiteX55" fmla="*/ 9579908 w 12329384"/>
                <a:gd name="connsiteY55" fmla="*/ 356969 h 812606"/>
                <a:gd name="connsiteX56" fmla="*/ 10019738 w 12329384"/>
                <a:gd name="connsiteY56" fmla="*/ 644295 h 812606"/>
                <a:gd name="connsiteX57" fmla="*/ 10442800 w 12329384"/>
                <a:gd name="connsiteY57" fmla="*/ 383862 h 812606"/>
                <a:gd name="connsiteX58" fmla="*/ 10443052 w 12329384"/>
                <a:gd name="connsiteY58" fmla="*/ 383453 h 812606"/>
                <a:gd name="connsiteX59" fmla="*/ 10444544 w 12329384"/>
                <a:gd name="connsiteY59" fmla="*/ 380359 h 812606"/>
                <a:gd name="connsiteX60" fmla="*/ 10502074 w 12329384"/>
                <a:gd name="connsiteY60" fmla="*/ 271318 h 812606"/>
                <a:gd name="connsiteX61" fmla="*/ 10500493 w 12329384"/>
                <a:gd name="connsiteY61" fmla="*/ 286990 h 812606"/>
                <a:gd name="connsiteX62" fmla="*/ 10992245 w 12329384"/>
                <a:gd name="connsiteY62" fmla="*/ 0 h 812606"/>
                <a:gd name="connsiteX63" fmla="*/ 11362672 w 12329384"/>
                <a:gd name="connsiteY63" fmla="*/ 148596 h 812606"/>
                <a:gd name="connsiteX64" fmla="*/ 11410878 w 12329384"/>
                <a:gd name="connsiteY64" fmla="*/ 195935 h 812606"/>
                <a:gd name="connsiteX65" fmla="*/ 11424728 w 12329384"/>
                <a:gd name="connsiteY65" fmla="*/ 204976 h 812606"/>
                <a:gd name="connsiteX66" fmla="*/ 11864557 w 12329384"/>
                <a:gd name="connsiteY66" fmla="*/ 492302 h 812606"/>
                <a:gd name="connsiteX67" fmla="*/ 12329384 w 12329384"/>
                <a:gd name="connsiteY67" fmla="*/ 159808 h 812606"/>
                <a:gd name="connsiteX68" fmla="*/ 12329210 w 12329384"/>
                <a:gd name="connsiteY68" fmla="*/ 177225 h 812606"/>
                <a:gd name="connsiteX69" fmla="*/ 11735544 w 12329384"/>
                <a:gd name="connsiteY69" fmla="*/ 660610 h 812606"/>
                <a:gd name="connsiteX70" fmla="*/ 11365117 w 12329384"/>
                <a:gd name="connsiteY70" fmla="*/ 512014 h 812606"/>
                <a:gd name="connsiteX71" fmla="*/ 11316911 w 12329384"/>
                <a:gd name="connsiteY71" fmla="*/ 464675 h 812606"/>
                <a:gd name="connsiteX72" fmla="*/ 11312596 w 12329384"/>
                <a:gd name="connsiteY72" fmla="*/ 473298 h 812606"/>
                <a:gd name="connsiteX73" fmla="*/ 11303061 w 12329384"/>
                <a:gd name="connsiteY73" fmla="*/ 455634 h 812606"/>
                <a:gd name="connsiteX74" fmla="*/ 10863232 w 12329384"/>
                <a:gd name="connsiteY74" fmla="*/ 168308 h 812606"/>
                <a:gd name="connsiteX75" fmla="*/ 10440170 w 12329384"/>
                <a:gd name="connsiteY75" fmla="*/ 428741 h 812606"/>
                <a:gd name="connsiteX76" fmla="*/ 10439918 w 12329384"/>
                <a:gd name="connsiteY76" fmla="*/ 429150 h 812606"/>
                <a:gd name="connsiteX77" fmla="*/ 10438426 w 12329384"/>
                <a:gd name="connsiteY77" fmla="*/ 432244 h 812606"/>
                <a:gd name="connsiteX78" fmla="*/ 10388586 w 12329384"/>
                <a:gd name="connsiteY78" fmla="*/ 516101 h 812606"/>
                <a:gd name="connsiteX79" fmla="*/ 10382477 w 12329384"/>
                <a:gd name="connsiteY79" fmla="*/ 525613 h 812606"/>
                <a:gd name="connsiteX80" fmla="*/ 9890724 w 12329384"/>
                <a:gd name="connsiteY80" fmla="*/ 812603 h 812606"/>
                <a:gd name="connsiteX81" fmla="*/ 9520297 w 12329384"/>
                <a:gd name="connsiteY81" fmla="*/ 664007 h 812606"/>
                <a:gd name="connsiteX82" fmla="*/ 9472091 w 12329384"/>
                <a:gd name="connsiteY82" fmla="*/ 616668 h 812606"/>
                <a:gd name="connsiteX83" fmla="*/ 9467777 w 12329384"/>
                <a:gd name="connsiteY83" fmla="*/ 625292 h 812606"/>
                <a:gd name="connsiteX84" fmla="*/ 9458242 w 12329384"/>
                <a:gd name="connsiteY84" fmla="*/ 607627 h 812606"/>
                <a:gd name="connsiteX85" fmla="*/ 9018413 w 12329384"/>
                <a:gd name="connsiteY85" fmla="*/ 320302 h 812606"/>
                <a:gd name="connsiteX86" fmla="*/ 8752802 w 12329384"/>
                <a:gd name="connsiteY86" fmla="*/ 411089 h 812606"/>
                <a:gd name="connsiteX87" fmla="*/ 8707595 w 12329384"/>
                <a:gd name="connsiteY87" fmla="*/ 449000 h 812606"/>
                <a:gd name="connsiteX88" fmla="*/ 8702022 w 12329384"/>
                <a:gd name="connsiteY88" fmla="*/ 456073 h 812606"/>
                <a:gd name="connsiteX89" fmla="*/ 8590098 w 12329384"/>
                <a:gd name="connsiteY89" fmla="*/ 553928 h 812606"/>
                <a:gd name="connsiteX90" fmla="*/ 8548818 w 12329384"/>
                <a:gd name="connsiteY90" fmla="*/ 583206 h 812606"/>
                <a:gd name="connsiteX91" fmla="*/ 8275246 w 12329384"/>
                <a:gd name="connsiteY91" fmla="*/ 660611 h 812606"/>
                <a:gd name="connsiteX92" fmla="*/ 7904819 w 12329384"/>
                <a:gd name="connsiteY92" fmla="*/ 512015 h 812606"/>
                <a:gd name="connsiteX93" fmla="*/ 7856612 w 12329384"/>
                <a:gd name="connsiteY93" fmla="*/ 464676 h 812606"/>
                <a:gd name="connsiteX94" fmla="*/ 7852299 w 12329384"/>
                <a:gd name="connsiteY94" fmla="*/ 473299 h 812606"/>
                <a:gd name="connsiteX95" fmla="*/ 7842763 w 12329384"/>
                <a:gd name="connsiteY95" fmla="*/ 455635 h 812606"/>
                <a:gd name="connsiteX96" fmla="*/ 7402933 w 12329384"/>
                <a:gd name="connsiteY96" fmla="*/ 168309 h 812606"/>
                <a:gd name="connsiteX97" fmla="*/ 6979871 w 12329384"/>
                <a:gd name="connsiteY97" fmla="*/ 428742 h 812606"/>
                <a:gd name="connsiteX98" fmla="*/ 6979620 w 12329384"/>
                <a:gd name="connsiteY98" fmla="*/ 429151 h 812606"/>
                <a:gd name="connsiteX99" fmla="*/ 6978128 w 12329384"/>
                <a:gd name="connsiteY99" fmla="*/ 432245 h 812606"/>
                <a:gd name="connsiteX100" fmla="*/ 6922178 w 12329384"/>
                <a:gd name="connsiteY100" fmla="*/ 525614 h 812606"/>
                <a:gd name="connsiteX101" fmla="*/ 6430427 w 12329384"/>
                <a:gd name="connsiteY101" fmla="*/ 812604 h 812606"/>
                <a:gd name="connsiteX102" fmla="*/ 6059999 w 12329384"/>
                <a:gd name="connsiteY102" fmla="*/ 664008 h 812606"/>
                <a:gd name="connsiteX103" fmla="*/ 6011793 w 12329384"/>
                <a:gd name="connsiteY103" fmla="*/ 616669 h 812606"/>
                <a:gd name="connsiteX104" fmla="*/ 5997944 w 12329384"/>
                <a:gd name="connsiteY104" fmla="*/ 607628 h 812606"/>
                <a:gd name="connsiteX105" fmla="*/ 5558114 w 12329384"/>
                <a:gd name="connsiteY105" fmla="*/ 320302 h 812606"/>
                <a:gd name="connsiteX106" fmla="*/ 5292505 w 12329384"/>
                <a:gd name="connsiteY106" fmla="*/ 411089 h 812606"/>
                <a:gd name="connsiteX107" fmla="*/ 5207594 w 12329384"/>
                <a:gd name="connsiteY107" fmla="*/ 488913 h 812606"/>
                <a:gd name="connsiteX108" fmla="*/ 5088520 w 12329384"/>
                <a:gd name="connsiteY108" fmla="*/ 583208 h 812606"/>
                <a:gd name="connsiteX109" fmla="*/ 4814948 w 12329384"/>
                <a:gd name="connsiteY109" fmla="*/ 660613 h 812606"/>
                <a:gd name="connsiteX110" fmla="*/ 4444521 w 12329384"/>
                <a:gd name="connsiteY110" fmla="*/ 512017 h 812606"/>
                <a:gd name="connsiteX111" fmla="*/ 4396314 w 12329384"/>
                <a:gd name="connsiteY111" fmla="*/ 464678 h 812606"/>
                <a:gd name="connsiteX112" fmla="*/ 4382465 w 12329384"/>
                <a:gd name="connsiteY112" fmla="*/ 455637 h 812606"/>
                <a:gd name="connsiteX113" fmla="*/ 3942636 w 12329384"/>
                <a:gd name="connsiteY113" fmla="*/ 168311 h 812606"/>
                <a:gd name="connsiteX114" fmla="*/ 3519574 w 12329384"/>
                <a:gd name="connsiteY114" fmla="*/ 428744 h 812606"/>
                <a:gd name="connsiteX115" fmla="*/ 3477788 w 12329384"/>
                <a:gd name="connsiteY115" fmla="*/ 500852 h 812606"/>
                <a:gd name="connsiteX116" fmla="*/ 3467991 w 12329384"/>
                <a:gd name="connsiteY116" fmla="*/ 516104 h 812606"/>
                <a:gd name="connsiteX117" fmla="*/ 3461880 w 12329384"/>
                <a:gd name="connsiteY117" fmla="*/ 525616 h 812606"/>
                <a:gd name="connsiteX118" fmla="*/ 2970129 w 12329384"/>
                <a:gd name="connsiteY118" fmla="*/ 812606 h 812606"/>
                <a:gd name="connsiteX119" fmla="*/ 2599702 w 12329384"/>
                <a:gd name="connsiteY119" fmla="*/ 664010 h 812606"/>
                <a:gd name="connsiteX120" fmla="*/ 2551495 w 12329384"/>
                <a:gd name="connsiteY120" fmla="*/ 616671 h 812606"/>
                <a:gd name="connsiteX121" fmla="*/ 2537646 w 12329384"/>
                <a:gd name="connsiteY121" fmla="*/ 607630 h 812606"/>
                <a:gd name="connsiteX122" fmla="*/ 2097817 w 12329384"/>
                <a:gd name="connsiteY122" fmla="*/ 320304 h 812606"/>
                <a:gd name="connsiteX123" fmla="*/ 1832207 w 12329384"/>
                <a:gd name="connsiteY123" fmla="*/ 411091 h 812606"/>
                <a:gd name="connsiteX124" fmla="*/ 1722225 w 12329384"/>
                <a:gd name="connsiteY124" fmla="*/ 515954 h 812606"/>
                <a:gd name="connsiteX125" fmla="*/ 1628223 w 12329384"/>
                <a:gd name="connsiteY125" fmla="*/ 583210 h 812606"/>
                <a:gd name="connsiteX126" fmla="*/ 1354650 w 12329384"/>
                <a:gd name="connsiteY126" fmla="*/ 660615 h 812606"/>
                <a:gd name="connsiteX127" fmla="*/ 984223 w 12329384"/>
                <a:gd name="connsiteY127" fmla="*/ 512019 h 812606"/>
                <a:gd name="connsiteX128" fmla="*/ 931703 w 12329384"/>
                <a:gd name="connsiteY128" fmla="*/ 473303 h 812606"/>
                <a:gd name="connsiteX129" fmla="*/ 922167 w 12329384"/>
                <a:gd name="connsiteY129" fmla="*/ 455639 h 812606"/>
                <a:gd name="connsiteX130" fmla="*/ 482338 w 12329384"/>
                <a:gd name="connsiteY130" fmla="*/ 168313 h 812606"/>
                <a:gd name="connsiteX131" fmla="*/ 59276 w 12329384"/>
                <a:gd name="connsiteY131" fmla="*/ 428746 h 812606"/>
                <a:gd name="connsiteX132" fmla="*/ 59024 w 12329384"/>
                <a:gd name="connsiteY132" fmla="*/ 429155 h 812606"/>
                <a:gd name="connsiteX133" fmla="*/ 30746 w 12329384"/>
                <a:gd name="connsiteY133" fmla="*/ 480219 h 812606"/>
                <a:gd name="connsiteX134" fmla="*/ 1 w 12329384"/>
                <a:gd name="connsiteY134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490280 w 12329382"/>
                <a:gd name="connsiteY22" fmla="*/ 195938 h 812606"/>
                <a:gd name="connsiteX23" fmla="*/ 4504130 w 12329382"/>
                <a:gd name="connsiteY23" fmla="*/ 204979 h 812606"/>
                <a:gd name="connsiteX24" fmla="*/ 4943959 w 12329382"/>
                <a:gd name="connsiteY24" fmla="*/ 492304 h 812606"/>
                <a:gd name="connsiteX25" fmla="*/ 5209569 w 12329382"/>
                <a:gd name="connsiteY25" fmla="*/ 401517 h 812606"/>
                <a:gd name="connsiteX26" fmla="*/ 5254773 w 12329382"/>
                <a:gd name="connsiteY26" fmla="*/ 363608 h 812606"/>
                <a:gd name="connsiteX27" fmla="*/ 5372274 w 12329382"/>
                <a:gd name="connsiteY27" fmla="*/ 258677 h 812606"/>
                <a:gd name="connsiteX28" fmla="*/ 5413553 w 12329382"/>
                <a:gd name="connsiteY28" fmla="*/ 229399 h 812606"/>
                <a:gd name="connsiteX29" fmla="*/ 5687126 w 12329382"/>
                <a:gd name="connsiteY29" fmla="*/ 151994 h 812606"/>
                <a:gd name="connsiteX30" fmla="*/ 6057553 w 12329382"/>
                <a:gd name="connsiteY30" fmla="*/ 300590 h 812606"/>
                <a:gd name="connsiteX31" fmla="*/ 6105759 w 12329382"/>
                <a:gd name="connsiteY31" fmla="*/ 347929 h 812606"/>
                <a:gd name="connsiteX32" fmla="*/ 6110073 w 12329382"/>
                <a:gd name="connsiteY32" fmla="*/ 339306 h 812606"/>
                <a:gd name="connsiteX33" fmla="*/ 6119609 w 12329382"/>
                <a:gd name="connsiteY33" fmla="*/ 356970 h 812606"/>
                <a:gd name="connsiteX34" fmla="*/ 6559437 w 12329382"/>
                <a:gd name="connsiteY34" fmla="*/ 644296 h 812606"/>
                <a:gd name="connsiteX35" fmla="*/ 6982500 w 12329382"/>
                <a:gd name="connsiteY35" fmla="*/ 383863 h 812606"/>
                <a:gd name="connsiteX36" fmla="*/ 6982751 w 12329382"/>
                <a:gd name="connsiteY36" fmla="*/ 383454 h 812606"/>
                <a:gd name="connsiteX37" fmla="*/ 6984244 w 12329382"/>
                <a:gd name="connsiteY37" fmla="*/ 380360 h 812606"/>
                <a:gd name="connsiteX38" fmla="*/ 7040193 w 12329382"/>
                <a:gd name="connsiteY38" fmla="*/ 286991 h 812606"/>
                <a:gd name="connsiteX39" fmla="*/ 7531945 w 12329382"/>
                <a:gd name="connsiteY39" fmla="*/ 1 h 812606"/>
                <a:gd name="connsiteX40" fmla="*/ 7902372 w 12329382"/>
                <a:gd name="connsiteY40" fmla="*/ 148597 h 812606"/>
                <a:gd name="connsiteX41" fmla="*/ 7950578 w 12329382"/>
                <a:gd name="connsiteY41" fmla="*/ 195936 h 812606"/>
                <a:gd name="connsiteX42" fmla="*/ 7954892 w 12329382"/>
                <a:gd name="connsiteY42" fmla="*/ 187312 h 812606"/>
                <a:gd name="connsiteX43" fmla="*/ 7964428 w 12329382"/>
                <a:gd name="connsiteY43" fmla="*/ 204977 h 812606"/>
                <a:gd name="connsiteX44" fmla="*/ 8404256 w 12329382"/>
                <a:gd name="connsiteY44" fmla="*/ 492302 h 812606"/>
                <a:gd name="connsiteX45" fmla="*/ 8669867 w 12329382"/>
                <a:gd name="connsiteY45" fmla="*/ 401515 h 812606"/>
                <a:gd name="connsiteX46" fmla="*/ 8715074 w 12329382"/>
                <a:gd name="connsiteY46" fmla="*/ 363604 h 812606"/>
                <a:gd name="connsiteX47" fmla="*/ 8720648 w 12329382"/>
                <a:gd name="connsiteY47" fmla="*/ 356531 h 812606"/>
                <a:gd name="connsiteX48" fmla="*/ 8832571 w 12329382"/>
                <a:gd name="connsiteY48" fmla="*/ 258676 h 812606"/>
                <a:gd name="connsiteX49" fmla="*/ 8873851 w 12329382"/>
                <a:gd name="connsiteY49" fmla="*/ 229399 h 812606"/>
                <a:gd name="connsiteX50" fmla="*/ 9147424 w 12329382"/>
                <a:gd name="connsiteY50" fmla="*/ 151993 h 812606"/>
                <a:gd name="connsiteX51" fmla="*/ 9517851 w 12329382"/>
                <a:gd name="connsiteY51" fmla="*/ 300589 h 812606"/>
                <a:gd name="connsiteX52" fmla="*/ 9566057 w 12329382"/>
                <a:gd name="connsiteY52" fmla="*/ 347928 h 812606"/>
                <a:gd name="connsiteX53" fmla="*/ 9570371 w 12329382"/>
                <a:gd name="connsiteY53" fmla="*/ 339305 h 812606"/>
                <a:gd name="connsiteX54" fmla="*/ 9579906 w 12329382"/>
                <a:gd name="connsiteY54" fmla="*/ 356969 h 812606"/>
                <a:gd name="connsiteX55" fmla="*/ 10019736 w 12329382"/>
                <a:gd name="connsiteY55" fmla="*/ 644295 h 812606"/>
                <a:gd name="connsiteX56" fmla="*/ 10442798 w 12329382"/>
                <a:gd name="connsiteY56" fmla="*/ 383862 h 812606"/>
                <a:gd name="connsiteX57" fmla="*/ 10443050 w 12329382"/>
                <a:gd name="connsiteY57" fmla="*/ 383453 h 812606"/>
                <a:gd name="connsiteX58" fmla="*/ 10444542 w 12329382"/>
                <a:gd name="connsiteY58" fmla="*/ 380359 h 812606"/>
                <a:gd name="connsiteX59" fmla="*/ 10502072 w 12329382"/>
                <a:gd name="connsiteY59" fmla="*/ 271318 h 812606"/>
                <a:gd name="connsiteX60" fmla="*/ 10500491 w 12329382"/>
                <a:gd name="connsiteY60" fmla="*/ 286990 h 812606"/>
                <a:gd name="connsiteX61" fmla="*/ 10992243 w 12329382"/>
                <a:gd name="connsiteY61" fmla="*/ 0 h 812606"/>
                <a:gd name="connsiteX62" fmla="*/ 11362670 w 12329382"/>
                <a:gd name="connsiteY62" fmla="*/ 148596 h 812606"/>
                <a:gd name="connsiteX63" fmla="*/ 11410876 w 12329382"/>
                <a:gd name="connsiteY63" fmla="*/ 195935 h 812606"/>
                <a:gd name="connsiteX64" fmla="*/ 11424726 w 12329382"/>
                <a:gd name="connsiteY64" fmla="*/ 204976 h 812606"/>
                <a:gd name="connsiteX65" fmla="*/ 11864555 w 12329382"/>
                <a:gd name="connsiteY65" fmla="*/ 492302 h 812606"/>
                <a:gd name="connsiteX66" fmla="*/ 12329382 w 12329382"/>
                <a:gd name="connsiteY66" fmla="*/ 159808 h 812606"/>
                <a:gd name="connsiteX67" fmla="*/ 12329208 w 12329382"/>
                <a:gd name="connsiteY67" fmla="*/ 177225 h 812606"/>
                <a:gd name="connsiteX68" fmla="*/ 11735542 w 12329382"/>
                <a:gd name="connsiteY68" fmla="*/ 660610 h 812606"/>
                <a:gd name="connsiteX69" fmla="*/ 11365115 w 12329382"/>
                <a:gd name="connsiteY69" fmla="*/ 512014 h 812606"/>
                <a:gd name="connsiteX70" fmla="*/ 11316909 w 12329382"/>
                <a:gd name="connsiteY70" fmla="*/ 464675 h 812606"/>
                <a:gd name="connsiteX71" fmla="*/ 11312594 w 12329382"/>
                <a:gd name="connsiteY71" fmla="*/ 473298 h 812606"/>
                <a:gd name="connsiteX72" fmla="*/ 11303059 w 12329382"/>
                <a:gd name="connsiteY72" fmla="*/ 455634 h 812606"/>
                <a:gd name="connsiteX73" fmla="*/ 10863230 w 12329382"/>
                <a:gd name="connsiteY73" fmla="*/ 168308 h 812606"/>
                <a:gd name="connsiteX74" fmla="*/ 10440168 w 12329382"/>
                <a:gd name="connsiteY74" fmla="*/ 428741 h 812606"/>
                <a:gd name="connsiteX75" fmla="*/ 10439916 w 12329382"/>
                <a:gd name="connsiteY75" fmla="*/ 429150 h 812606"/>
                <a:gd name="connsiteX76" fmla="*/ 10438424 w 12329382"/>
                <a:gd name="connsiteY76" fmla="*/ 432244 h 812606"/>
                <a:gd name="connsiteX77" fmla="*/ 10388584 w 12329382"/>
                <a:gd name="connsiteY77" fmla="*/ 516101 h 812606"/>
                <a:gd name="connsiteX78" fmla="*/ 10382475 w 12329382"/>
                <a:gd name="connsiteY78" fmla="*/ 525613 h 812606"/>
                <a:gd name="connsiteX79" fmla="*/ 9890722 w 12329382"/>
                <a:gd name="connsiteY79" fmla="*/ 812603 h 812606"/>
                <a:gd name="connsiteX80" fmla="*/ 9520295 w 12329382"/>
                <a:gd name="connsiteY80" fmla="*/ 664007 h 812606"/>
                <a:gd name="connsiteX81" fmla="*/ 9472089 w 12329382"/>
                <a:gd name="connsiteY81" fmla="*/ 616668 h 812606"/>
                <a:gd name="connsiteX82" fmla="*/ 9467775 w 12329382"/>
                <a:gd name="connsiteY82" fmla="*/ 625292 h 812606"/>
                <a:gd name="connsiteX83" fmla="*/ 9458240 w 12329382"/>
                <a:gd name="connsiteY83" fmla="*/ 607627 h 812606"/>
                <a:gd name="connsiteX84" fmla="*/ 9018411 w 12329382"/>
                <a:gd name="connsiteY84" fmla="*/ 320302 h 812606"/>
                <a:gd name="connsiteX85" fmla="*/ 8752800 w 12329382"/>
                <a:gd name="connsiteY85" fmla="*/ 411089 h 812606"/>
                <a:gd name="connsiteX86" fmla="*/ 8707593 w 12329382"/>
                <a:gd name="connsiteY86" fmla="*/ 449000 h 812606"/>
                <a:gd name="connsiteX87" fmla="*/ 8702020 w 12329382"/>
                <a:gd name="connsiteY87" fmla="*/ 456073 h 812606"/>
                <a:gd name="connsiteX88" fmla="*/ 8590096 w 12329382"/>
                <a:gd name="connsiteY88" fmla="*/ 553928 h 812606"/>
                <a:gd name="connsiteX89" fmla="*/ 8548816 w 12329382"/>
                <a:gd name="connsiteY89" fmla="*/ 583206 h 812606"/>
                <a:gd name="connsiteX90" fmla="*/ 8275244 w 12329382"/>
                <a:gd name="connsiteY90" fmla="*/ 660611 h 812606"/>
                <a:gd name="connsiteX91" fmla="*/ 7904817 w 12329382"/>
                <a:gd name="connsiteY91" fmla="*/ 512015 h 812606"/>
                <a:gd name="connsiteX92" fmla="*/ 7856610 w 12329382"/>
                <a:gd name="connsiteY92" fmla="*/ 464676 h 812606"/>
                <a:gd name="connsiteX93" fmla="*/ 7852297 w 12329382"/>
                <a:gd name="connsiteY93" fmla="*/ 473299 h 812606"/>
                <a:gd name="connsiteX94" fmla="*/ 7842761 w 12329382"/>
                <a:gd name="connsiteY94" fmla="*/ 455635 h 812606"/>
                <a:gd name="connsiteX95" fmla="*/ 7402931 w 12329382"/>
                <a:gd name="connsiteY95" fmla="*/ 168309 h 812606"/>
                <a:gd name="connsiteX96" fmla="*/ 6979869 w 12329382"/>
                <a:gd name="connsiteY96" fmla="*/ 428742 h 812606"/>
                <a:gd name="connsiteX97" fmla="*/ 6979618 w 12329382"/>
                <a:gd name="connsiteY97" fmla="*/ 429151 h 812606"/>
                <a:gd name="connsiteX98" fmla="*/ 6978126 w 12329382"/>
                <a:gd name="connsiteY98" fmla="*/ 432245 h 812606"/>
                <a:gd name="connsiteX99" fmla="*/ 6922176 w 12329382"/>
                <a:gd name="connsiteY99" fmla="*/ 525614 h 812606"/>
                <a:gd name="connsiteX100" fmla="*/ 6430425 w 12329382"/>
                <a:gd name="connsiteY100" fmla="*/ 812604 h 812606"/>
                <a:gd name="connsiteX101" fmla="*/ 6059997 w 12329382"/>
                <a:gd name="connsiteY101" fmla="*/ 664008 h 812606"/>
                <a:gd name="connsiteX102" fmla="*/ 6011791 w 12329382"/>
                <a:gd name="connsiteY102" fmla="*/ 616669 h 812606"/>
                <a:gd name="connsiteX103" fmla="*/ 5997942 w 12329382"/>
                <a:gd name="connsiteY103" fmla="*/ 607628 h 812606"/>
                <a:gd name="connsiteX104" fmla="*/ 5558112 w 12329382"/>
                <a:gd name="connsiteY104" fmla="*/ 320302 h 812606"/>
                <a:gd name="connsiteX105" fmla="*/ 5292503 w 12329382"/>
                <a:gd name="connsiteY105" fmla="*/ 411089 h 812606"/>
                <a:gd name="connsiteX106" fmla="*/ 5207592 w 12329382"/>
                <a:gd name="connsiteY106" fmla="*/ 488913 h 812606"/>
                <a:gd name="connsiteX107" fmla="*/ 5088518 w 12329382"/>
                <a:gd name="connsiteY107" fmla="*/ 583208 h 812606"/>
                <a:gd name="connsiteX108" fmla="*/ 4814946 w 12329382"/>
                <a:gd name="connsiteY108" fmla="*/ 660613 h 812606"/>
                <a:gd name="connsiteX109" fmla="*/ 4444519 w 12329382"/>
                <a:gd name="connsiteY109" fmla="*/ 512017 h 812606"/>
                <a:gd name="connsiteX110" fmla="*/ 4396312 w 12329382"/>
                <a:gd name="connsiteY110" fmla="*/ 464678 h 812606"/>
                <a:gd name="connsiteX111" fmla="*/ 4382463 w 12329382"/>
                <a:gd name="connsiteY111" fmla="*/ 455637 h 812606"/>
                <a:gd name="connsiteX112" fmla="*/ 3942634 w 12329382"/>
                <a:gd name="connsiteY112" fmla="*/ 168311 h 812606"/>
                <a:gd name="connsiteX113" fmla="*/ 3519572 w 12329382"/>
                <a:gd name="connsiteY113" fmla="*/ 428744 h 812606"/>
                <a:gd name="connsiteX114" fmla="*/ 3477786 w 12329382"/>
                <a:gd name="connsiteY114" fmla="*/ 500852 h 812606"/>
                <a:gd name="connsiteX115" fmla="*/ 3467989 w 12329382"/>
                <a:gd name="connsiteY115" fmla="*/ 516104 h 812606"/>
                <a:gd name="connsiteX116" fmla="*/ 3461878 w 12329382"/>
                <a:gd name="connsiteY116" fmla="*/ 525616 h 812606"/>
                <a:gd name="connsiteX117" fmla="*/ 2970127 w 12329382"/>
                <a:gd name="connsiteY117" fmla="*/ 812606 h 812606"/>
                <a:gd name="connsiteX118" fmla="*/ 2599700 w 12329382"/>
                <a:gd name="connsiteY118" fmla="*/ 664010 h 812606"/>
                <a:gd name="connsiteX119" fmla="*/ 2551493 w 12329382"/>
                <a:gd name="connsiteY119" fmla="*/ 616671 h 812606"/>
                <a:gd name="connsiteX120" fmla="*/ 2537644 w 12329382"/>
                <a:gd name="connsiteY120" fmla="*/ 607630 h 812606"/>
                <a:gd name="connsiteX121" fmla="*/ 2097815 w 12329382"/>
                <a:gd name="connsiteY121" fmla="*/ 320304 h 812606"/>
                <a:gd name="connsiteX122" fmla="*/ 1832205 w 12329382"/>
                <a:gd name="connsiteY122" fmla="*/ 411091 h 812606"/>
                <a:gd name="connsiteX123" fmla="*/ 1722223 w 12329382"/>
                <a:gd name="connsiteY123" fmla="*/ 515954 h 812606"/>
                <a:gd name="connsiteX124" fmla="*/ 1628221 w 12329382"/>
                <a:gd name="connsiteY124" fmla="*/ 583210 h 812606"/>
                <a:gd name="connsiteX125" fmla="*/ 1354648 w 12329382"/>
                <a:gd name="connsiteY125" fmla="*/ 660615 h 812606"/>
                <a:gd name="connsiteX126" fmla="*/ 984221 w 12329382"/>
                <a:gd name="connsiteY126" fmla="*/ 512019 h 812606"/>
                <a:gd name="connsiteX127" fmla="*/ 931701 w 12329382"/>
                <a:gd name="connsiteY127" fmla="*/ 473303 h 812606"/>
                <a:gd name="connsiteX128" fmla="*/ 922165 w 12329382"/>
                <a:gd name="connsiteY128" fmla="*/ 455639 h 812606"/>
                <a:gd name="connsiteX129" fmla="*/ 482336 w 12329382"/>
                <a:gd name="connsiteY129" fmla="*/ 168313 h 812606"/>
                <a:gd name="connsiteX130" fmla="*/ 59274 w 12329382"/>
                <a:gd name="connsiteY130" fmla="*/ 428746 h 812606"/>
                <a:gd name="connsiteX131" fmla="*/ 59022 w 12329382"/>
                <a:gd name="connsiteY131" fmla="*/ 429155 h 812606"/>
                <a:gd name="connsiteX132" fmla="*/ 30744 w 12329382"/>
                <a:gd name="connsiteY132" fmla="*/ 480219 h 812606"/>
                <a:gd name="connsiteX133" fmla="*/ -1 w 12329382"/>
                <a:gd name="connsiteY133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59313 w 12329384"/>
                <a:gd name="connsiteY15" fmla="*/ 356972 h 812606"/>
                <a:gd name="connsiteX16" fmla="*/ 3099142 w 12329384"/>
                <a:gd name="connsiteY16" fmla="*/ 644298 h 812606"/>
                <a:gd name="connsiteX17" fmla="*/ 3522204 w 12329384"/>
                <a:gd name="connsiteY17" fmla="*/ 383865 h 812606"/>
                <a:gd name="connsiteX18" fmla="*/ 3573787 w 12329384"/>
                <a:gd name="connsiteY18" fmla="*/ 296505 h 812606"/>
                <a:gd name="connsiteX19" fmla="*/ 3579897 w 12329384"/>
                <a:gd name="connsiteY19" fmla="*/ 286993 h 812606"/>
                <a:gd name="connsiteX20" fmla="*/ 4071649 w 12329384"/>
                <a:gd name="connsiteY20" fmla="*/ 3 h 812606"/>
                <a:gd name="connsiteX21" fmla="*/ 4442076 w 12329384"/>
                <a:gd name="connsiteY21" fmla="*/ 148599 h 812606"/>
                <a:gd name="connsiteX22" fmla="*/ 4490282 w 12329384"/>
                <a:gd name="connsiteY22" fmla="*/ 195938 h 812606"/>
                <a:gd name="connsiteX23" fmla="*/ 4504132 w 12329384"/>
                <a:gd name="connsiteY23" fmla="*/ 204979 h 812606"/>
                <a:gd name="connsiteX24" fmla="*/ 4943961 w 12329384"/>
                <a:gd name="connsiteY24" fmla="*/ 492304 h 812606"/>
                <a:gd name="connsiteX25" fmla="*/ 5209571 w 12329384"/>
                <a:gd name="connsiteY25" fmla="*/ 401517 h 812606"/>
                <a:gd name="connsiteX26" fmla="*/ 5254775 w 12329384"/>
                <a:gd name="connsiteY26" fmla="*/ 363608 h 812606"/>
                <a:gd name="connsiteX27" fmla="*/ 5372276 w 12329384"/>
                <a:gd name="connsiteY27" fmla="*/ 258677 h 812606"/>
                <a:gd name="connsiteX28" fmla="*/ 5413555 w 12329384"/>
                <a:gd name="connsiteY28" fmla="*/ 229399 h 812606"/>
                <a:gd name="connsiteX29" fmla="*/ 5687128 w 12329384"/>
                <a:gd name="connsiteY29" fmla="*/ 151994 h 812606"/>
                <a:gd name="connsiteX30" fmla="*/ 6057555 w 12329384"/>
                <a:gd name="connsiteY30" fmla="*/ 300590 h 812606"/>
                <a:gd name="connsiteX31" fmla="*/ 6105761 w 12329384"/>
                <a:gd name="connsiteY31" fmla="*/ 347929 h 812606"/>
                <a:gd name="connsiteX32" fmla="*/ 6119611 w 12329384"/>
                <a:gd name="connsiteY32" fmla="*/ 356970 h 812606"/>
                <a:gd name="connsiteX33" fmla="*/ 6559439 w 12329384"/>
                <a:gd name="connsiteY33" fmla="*/ 644296 h 812606"/>
                <a:gd name="connsiteX34" fmla="*/ 6982502 w 12329384"/>
                <a:gd name="connsiteY34" fmla="*/ 383863 h 812606"/>
                <a:gd name="connsiteX35" fmla="*/ 6982753 w 12329384"/>
                <a:gd name="connsiteY35" fmla="*/ 383454 h 812606"/>
                <a:gd name="connsiteX36" fmla="*/ 6984246 w 12329384"/>
                <a:gd name="connsiteY36" fmla="*/ 380360 h 812606"/>
                <a:gd name="connsiteX37" fmla="*/ 7040195 w 12329384"/>
                <a:gd name="connsiteY37" fmla="*/ 286991 h 812606"/>
                <a:gd name="connsiteX38" fmla="*/ 7531947 w 12329384"/>
                <a:gd name="connsiteY38" fmla="*/ 1 h 812606"/>
                <a:gd name="connsiteX39" fmla="*/ 7902374 w 12329384"/>
                <a:gd name="connsiteY39" fmla="*/ 148597 h 812606"/>
                <a:gd name="connsiteX40" fmla="*/ 7950580 w 12329384"/>
                <a:gd name="connsiteY40" fmla="*/ 195936 h 812606"/>
                <a:gd name="connsiteX41" fmla="*/ 7954894 w 12329384"/>
                <a:gd name="connsiteY41" fmla="*/ 187312 h 812606"/>
                <a:gd name="connsiteX42" fmla="*/ 7964430 w 12329384"/>
                <a:gd name="connsiteY42" fmla="*/ 204977 h 812606"/>
                <a:gd name="connsiteX43" fmla="*/ 8404258 w 12329384"/>
                <a:gd name="connsiteY43" fmla="*/ 492302 h 812606"/>
                <a:gd name="connsiteX44" fmla="*/ 8669869 w 12329384"/>
                <a:gd name="connsiteY44" fmla="*/ 401515 h 812606"/>
                <a:gd name="connsiteX45" fmla="*/ 8715076 w 12329384"/>
                <a:gd name="connsiteY45" fmla="*/ 363604 h 812606"/>
                <a:gd name="connsiteX46" fmla="*/ 8720650 w 12329384"/>
                <a:gd name="connsiteY46" fmla="*/ 356531 h 812606"/>
                <a:gd name="connsiteX47" fmla="*/ 8832573 w 12329384"/>
                <a:gd name="connsiteY47" fmla="*/ 258676 h 812606"/>
                <a:gd name="connsiteX48" fmla="*/ 8873853 w 12329384"/>
                <a:gd name="connsiteY48" fmla="*/ 229399 h 812606"/>
                <a:gd name="connsiteX49" fmla="*/ 9147426 w 12329384"/>
                <a:gd name="connsiteY49" fmla="*/ 151993 h 812606"/>
                <a:gd name="connsiteX50" fmla="*/ 9517853 w 12329384"/>
                <a:gd name="connsiteY50" fmla="*/ 300589 h 812606"/>
                <a:gd name="connsiteX51" fmla="*/ 9566059 w 12329384"/>
                <a:gd name="connsiteY51" fmla="*/ 347928 h 812606"/>
                <a:gd name="connsiteX52" fmla="*/ 9570373 w 12329384"/>
                <a:gd name="connsiteY52" fmla="*/ 339305 h 812606"/>
                <a:gd name="connsiteX53" fmla="*/ 9579908 w 12329384"/>
                <a:gd name="connsiteY53" fmla="*/ 356969 h 812606"/>
                <a:gd name="connsiteX54" fmla="*/ 10019738 w 12329384"/>
                <a:gd name="connsiteY54" fmla="*/ 644295 h 812606"/>
                <a:gd name="connsiteX55" fmla="*/ 10442800 w 12329384"/>
                <a:gd name="connsiteY55" fmla="*/ 383862 h 812606"/>
                <a:gd name="connsiteX56" fmla="*/ 10443052 w 12329384"/>
                <a:gd name="connsiteY56" fmla="*/ 383453 h 812606"/>
                <a:gd name="connsiteX57" fmla="*/ 10444544 w 12329384"/>
                <a:gd name="connsiteY57" fmla="*/ 380359 h 812606"/>
                <a:gd name="connsiteX58" fmla="*/ 10502074 w 12329384"/>
                <a:gd name="connsiteY58" fmla="*/ 271318 h 812606"/>
                <a:gd name="connsiteX59" fmla="*/ 10500493 w 12329384"/>
                <a:gd name="connsiteY59" fmla="*/ 286990 h 812606"/>
                <a:gd name="connsiteX60" fmla="*/ 10992245 w 12329384"/>
                <a:gd name="connsiteY60" fmla="*/ 0 h 812606"/>
                <a:gd name="connsiteX61" fmla="*/ 11362672 w 12329384"/>
                <a:gd name="connsiteY61" fmla="*/ 148596 h 812606"/>
                <a:gd name="connsiteX62" fmla="*/ 11410878 w 12329384"/>
                <a:gd name="connsiteY62" fmla="*/ 195935 h 812606"/>
                <a:gd name="connsiteX63" fmla="*/ 11424728 w 12329384"/>
                <a:gd name="connsiteY63" fmla="*/ 204976 h 812606"/>
                <a:gd name="connsiteX64" fmla="*/ 11864557 w 12329384"/>
                <a:gd name="connsiteY64" fmla="*/ 492302 h 812606"/>
                <a:gd name="connsiteX65" fmla="*/ 12329384 w 12329384"/>
                <a:gd name="connsiteY65" fmla="*/ 159808 h 812606"/>
                <a:gd name="connsiteX66" fmla="*/ 12329210 w 12329384"/>
                <a:gd name="connsiteY66" fmla="*/ 177225 h 812606"/>
                <a:gd name="connsiteX67" fmla="*/ 11735544 w 12329384"/>
                <a:gd name="connsiteY67" fmla="*/ 660610 h 812606"/>
                <a:gd name="connsiteX68" fmla="*/ 11365117 w 12329384"/>
                <a:gd name="connsiteY68" fmla="*/ 512014 h 812606"/>
                <a:gd name="connsiteX69" fmla="*/ 11316911 w 12329384"/>
                <a:gd name="connsiteY69" fmla="*/ 464675 h 812606"/>
                <a:gd name="connsiteX70" fmla="*/ 11312596 w 12329384"/>
                <a:gd name="connsiteY70" fmla="*/ 473298 h 812606"/>
                <a:gd name="connsiteX71" fmla="*/ 11303061 w 12329384"/>
                <a:gd name="connsiteY71" fmla="*/ 455634 h 812606"/>
                <a:gd name="connsiteX72" fmla="*/ 10863232 w 12329384"/>
                <a:gd name="connsiteY72" fmla="*/ 168308 h 812606"/>
                <a:gd name="connsiteX73" fmla="*/ 10440170 w 12329384"/>
                <a:gd name="connsiteY73" fmla="*/ 428741 h 812606"/>
                <a:gd name="connsiteX74" fmla="*/ 10439918 w 12329384"/>
                <a:gd name="connsiteY74" fmla="*/ 429150 h 812606"/>
                <a:gd name="connsiteX75" fmla="*/ 10438426 w 12329384"/>
                <a:gd name="connsiteY75" fmla="*/ 432244 h 812606"/>
                <a:gd name="connsiteX76" fmla="*/ 10388586 w 12329384"/>
                <a:gd name="connsiteY76" fmla="*/ 516101 h 812606"/>
                <a:gd name="connsiteX77" fmla="*/ 10382477 w 12329384"/>
                <a:gd name="connsiteY77" fmla="*/ 525613 h 812606"/>
                <a:gd name="connsiteX78" fmla="*/ 9890724 w 12329384"/>
                <a:gd name="connsiteY78" fmla="*/ 812603 h 812606"/>
                <a:gd name="connsiteX79" fmla="*/ 9520297 w 12329384"/>
                <a:gd name="connsiteY79" fmla="*/ 664007 h 812606"/>
                <a:gd name="connsiteX80" fmla="*/ 9472091 w 12329384"/>
                <a:gd name="connsiteY80" fmla="*/ 616668 h 812606"/>
                <a:gd name="connsiteX81" fmla="*/ 9467777 w 12329384"/>
                <a:gd name="connsiteY81" fmla="*/ 625292 h 812606"/>
                <a:gd name="connsiteX82" fmla="*/ 9458242 w 12329384"/>
                <a:gd name="connsiteY82" fmla="*/ 607627 h 812606"/>
                <a:gd name="connsiteX83" fmla="*/ 9018413 w 12329384"/>
                <a:gd name="connsiteY83" fmla="*/ 320302 h 812606"/>
                <a:gd name="connsiteX84" fmla="*/ 8752802 w 12329384"/>
                <a:gd name="connsiteY84" fmla="*/ 411089 h 812606"/>
                <a:gd name="connsiteX85" fmla="*/ 8707595 w 12329384"/>
                <a:gd name="connsiteY85" fmla="*/ 449000 h 812606"/>
                <a:gd name="connsiteX86" fmla="*/ 8702022 w 12329384"/>
                <a:gd name="connsiteY86" fmla="*/ 456073 h 812606"/>
                <a:gd name="connsiteX87" fmla="*/ 8590098 w 12329384"/>
                <a:gd name="connsiteY87" fmla="*/ 553928 h 812606"/>
                <a:gd name="connsiteX88" fmla="*/ 8548818 w 12329384"/>
                <a:gd name="connsiteY88" fmla="*/ 583206 h 812606"/>
                <a:gd name="connsiteX89" fmla="*/ 8275246 w 12329384"/>
                <a:gd name="connsiteY89" fmla="*/ 660611 h 812606"/>
                <a:gd name="connsiteX90" fmla="*/ 7904819 w 12329384"/>
                <a:gd name="connsiteY90" fmla="*/ 512015 h 812606"/>
                <a:gd name="connsiteX91" fmla="*/ 7856612 w 12329384"/>
                <a:gd name="connsiteY91" fmla="*/ 464676 h 812606"/>
                <a:gd name="connsiteX92" fmla="*/ 7852299 w 12329384"/>
                <a:gd name="connsiteY92" fmla="*/ 473299 h 812606"/>
                <a:gd name="connsiteX93" fmla="*/ 7842763 w 12329384"/>
                <a:gd name="connsiteY93" fmla="*/ 455635 h 812606"/>
                <a:gd name="connsiteX94" fmla="*/ 7402933 w 12329384"/>
                <a:gd name="connsiteY94" fmla="*/ 168309 h 812606"/>
                <a:gd name="connsiteX95" fmla="*/ 6979871 w 12329384"/>
                <a:gd name="connsiteY95" fmla="*/ 428742 h 812606"/>
                <a:gd name="connsiteX96" fmla="*/ 6979620 w 12329384"/>
                <a:gd name="connsiteY96" fmla="*/ 429151 h 812606"/>
                <a:gd name="connsiteX97" fmla="*/ 6978128 w 12329384"/>
                <a:gd name="connsiteY97" fmla="*/ 432245 h 812606"/>
                <a:gd name="connsiteX98" fmla="*/ 6922178 w 12329384"/>
                <a:gd name="connsiteY98" fmla="*/ 525614 h 812606"/>
                <a:gd name="connsiteX99" fmla="*/ 6430427 w 12329384"/>
                <a:gd name="connsiteY99" fmla="*/ 812604 h 812606"/>
                <a:gd name="connsiteX100" fmla="*/ 6059999 w 12329384"/>
                <a:gd name="connsiteY100" fmla="*/ 664008 h 812606"/>
                <a:gd name="connsiteX101" fmla="*/ 6011793 w 12329384"/>
                <a:gd name="connsiteY101" fmla="*/ 616669 h 812606"/>
                <a:gd name="connsiteX102" fmla="*/ 5997944 w 12329384"/>
                <a:gd name="connsiteY102" fmla="*/ 607628 h 812606"/>
                <a:gd name="connsiteX103" fmla="*/ 5558114 w 12329384"/>
                <a:gd name="connsiteY103" fmla="*/ 320302 h 812606"/>
                <a:gd name="connsiteX104" fmla="*/ 5292505 w 12329384"/>
                <a:gd name="connsiteY104" fmla="*/ 411089 h 812606"/>
                <a:gd name="connsiteX105" fmla="*/ 5207594 w 12329384"/>
                <a:gd name="connsiteY105" fmla="*/ 488913 h 812606"/>
                <a:gd name="connsiteX106" fmla="*/ 5088520 w 12329384"/>
                <a:gd name="connsiteY106" fmla="*/ 583208 h 812606"/>
                <a:gd name="connsiteX107" fmla="*/ 4814948 w 12329384"/>
                <a:gd name="connsiteY107" fmla="*/ 660613 h 812606"/>
                <a:gd name="connsiteX108" fmla="*/ 4444521 w 12329384"/>
                <a:gd name="connsiteY108" fmla="*/ 512017 h 812606"/>
                <a:gd name="connsiteX109" fmla="*/ 4396314 w 12329384"/>
                <a:gd name="connsiteY109" fmla="*/ 464678 h 812606"/>
                <a:gd name="connsiteX110" fmla="*/ 4382465 w 12329384"/>
                <a:gd name="connsiteY110" fmla="*/ 455637 h 812606"/>
                <a:gd name="connsiteX111" fmla="*/ 3942636 w 12329384"/>
                <a:gd name="connsiteY111" fmla="*/ 168311 h 812606"/>
                <a:gd name="connsiteX112" fmla="*/ 3519574 w 12329384"/>
                <a:gd name="connsiteY112" fmla="*/ 428744 h 812606"/>
                <a:gd name="connsiteX113" fmla="*/ 3477788 w 12329384"/>
                <a:gd name="connsiteY113" fmla="*/ 500852 h 812606"/>
                <a:gd name="connsiteX114" fmla="*/ 3467991 w 12329384"/>
                <a:gd name="connsiteY114" fmla="*/ 516104 h 812606"/>
                <a:gd name="connsiteX115" fmla="*/ 3461880 w 12329384"/>
                <a:gd name="connsiteY115" fmla="*/ 525616 h 812606"/>
                <a:gd name="connsiteX116" fmla="*/ 2970129 w 12329384"/>
                <a:gd name="connsiteY116" fmla="*/ 812606 h 812606"/>
                <a:gd name="connsiteX117" fmla="*/ 2599702 w 12329384"/>
                <a:gd name="connsiteY117" fmla="*/ 664010 h 812606"/>
                <a:gd name="connsiteX118" fmla="*/ 2551495 w 12329384"/>
                <a:gd name="connsiteY118" fmla="*/ 616671 h 812606"/>
                <a:gd name="connsiteX119" fmla="*/ 2537646 w 12329384"/>
                <a:gd name="connsiteY119" fmla="*/ 607630 h 812606"/>
                <a:gd name="connsiteX120" fmla="*/ 2097817 w 12329384"/>
                <a:gd name="connsiteY120" fmla="*/ 320304 h 812606"/>
                <a:gd name="connsiteX121" fmla="*/ 1832207 w 12329384"/>
                <a:gd name="connsiteY121" fmla="*/ 411091 h 812606"/>
                <a:gd name="connsiteX122" fmla="*/ 1722225 w 12329384"/>
                <a:gd name="connsiteY122" fmla="*/ 515954 h 812606"/>
                <a:gd name="connsiteX123" fmla="*/ 1628223 w 12329384"/>
                <a:gd name="connsiteY123" fmla="*/ 583210 h 812606"/>
                <a:gd name="connsiteX124" fmla="*/ 1354650 w 12329384"/>
                <a:gd name="connsiteY124" fmla="*/ 660615 h 812606"/>
                <a:gd name="connsiteX125" fmla="*/ 984223 w 12329384"/>
                <a:gd name="connsiteY125" fmla="*/ 512019 h 812606"/>
                <a:gd name="connsiteX126" fmla="*/ 931703 w 12329384"/>
                <a:gd name="connsiteY126" fmla="*/ 473303 h 812606"/>
                <a:gd name="connsiteX127" fmla="*/ 922167 w 12329384"/>
                <a:gd name="connsiteY127" fmla="*/ 455639 h 812606"/>
                <a:gd name="connsiteX128" fmla="*/ 482338 w 12329384"/>
                <a:gd name="connsiteY128" fmla="*/ 168313 h 812606"/>
                <a:gd name="connsiteX129" fmla="*/ 59276 w 12329384"/>
                <a:gd name="connsiteY129" fmla="*/ 428746 h 812606"/>
                <a:gd name="connsiteX130" fmla="*/ 59024 w 12329384"/>
                <a:gd name="connsiteY130" fmla="*/ 429155 h 812606"/>
                <a:gd name="connsiteX131" fmla="*/ 30746 w 12329384"/>
                <a:gd name="connsiteY131" fmla="*/ 480219 h 812606"/>
                <a:gd name="connsiteX132" fmla="*/ 1 w 12329384"/>
                <a:gd name="connsiteY132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490280 w 12329382"/>
                <a:gd name="connsiteY22" fmla="*/ 195938 h 812606"/>
                <a:gd name="connsiteX23" fmla="*/ 4504130 w 12329382"/>
                <a:gd name="connsiteY23" fmla="*/ 204979 h 812606"/>
                <a:gd name="connsiteX24" fmla="*/ 4943959 w 12329382"/>
                <a:gd name="connsiteY24" fmla="*/ 492304 h 812606"/>
                <a:gd name="connsiteX25" fmla="*/ 5209569 w 12329382"/>
                <a:gd name="connsiteY25" fmla="*/ 401517 h 812606"/>
                <a:gd name="connsiteX26" fmla="*/ 5254773 w 12329382"/>
                <a:gd name="connsiteY26" fmla="*/ 363608 h 812606"/>
                <a:gd name="connsiteX27" fmla="*/ 5372274 w 12329382"/>
                <a:gd name="connsiteY27" fmla="*/ 258677 h 812606"/>
                <a:gd name="connsiteX28" fmla="*/ 5413553 w 12329382"/>
                <a:gd name="connsiteY28" fmla="*/ 229399 h 812606"/>
                <a:gd name="connsiteX29" fmla="*/ 5687126 w 12329382"/>
                <a:gd name="connsiteY29" fmla="*/ 151994 h 812606"/>
                <a:gd name="connsiteX30" fmla="*/ 6057553 w 12329382"/>
                <a:gd name="connsiteY30" fmla="*/ 300590 h 812606"/>
                <a:gd name="connsiteX31" fmla="*/ 6119609 w 12329382"/>
                <a:gd name="connsiteY31" fmla="*/ 356970 h 812606"/>
                <a:gd name="connsiteX32" fmla="*/ 6559437 w 12329382"/>
                <a:gd name="connsiteY32" fmla="*/ 644296 h 812606"/>
                <a:gd name="connsiteX33" fmla="*/ 6982500 w 12329382"/>
                <a:gd name="connsiteY33" fmla="*/ 383863 h 812606"/>
                <a:gd name="connsiteX34" fmla="*/ 6982751 w 12329382"/>
                <a:gd name="connsiteY34" fmla="*/ 383454 h 812606"/>
                <a:gd name="connsiteX35" fmla="*/ 6984244 w 12329382"/>
                <a:gd name="connsiteY35" fmla="*/ 380360 h 812606"/>
                <a:gd name="connsiteX36" fmla="*/ 7040193 w 12329382"/>
                <a:gd name="connsiteY36" fmla="*/ 286991 h 812606"/>
                <a:gd name="connsiteX37" fmla="*/ 7531945 w 12329382"/>
                <a:gd name="connsiteY37" fmla="*/ 1 h 812606"/>
                <a:gd name="connsiteX38" fmla="*/ 7902372 w 12329382"/>
                <a:gd name="connsiteY38" fmla="*/ 148597 h 812606"/>
                <a:gd name="connsiteX39" fmla="*/ 7950578 w 12329382"/>
                <a:gd name="connsiteY39" fmla="*/ 195936 h 812606"/>
                <a:gd name="connsiteX40" fmla="*/ 7954892 w 12329382"/>
                <a:gd name="connsiteY40" fmla="*/ 187312 h 812606"/>
                <a:gd name="connsiteX41" fmla="*/ 7964428 w 12329382"/>
                <a:gd name="connsiteY41" fmla="*/ 204977 h 812606"/>
                <a:gd name="connsiteX42" fmla="*/ 8404256 w 12329382"/>
                <a:gd name="connsiteY42" fmla="*/ 492302 h 812606"/>
                <a:gd name="connsiteX43" fmla="*/ 8669867 w 12329382"/>
                <a:gd name="connsiteY43" fmla="*/ 401515 h 812606"/>
                <a:gd name="connsiteX44" fmla="*/ 8715074 w 12329382"/>
                <a:gd name="connsiteY44" fmla="*/ 363604 h 812606"/>
                <a:gd name="connsiteX45" fmla="*/ 8720648 w 12329382"/>
                <a:gd name="connsiteY45" fmla="*/ 356531 h 812606"/>
                <a:gd name="connsiteX46" fmla="*/ 8832571 w 12329382"/>
                <a:gd name="connsiteY46" fmla="*/ 258676 h 812606"/>
                <a:gd name="connsiteX47" fmla="*/ 8873851 w 12329382"/>
                <a:gd name="connsiteY47" fmla="*/ 229399 h 812606"/>
                <a:gd name="connsiteX48" fmla="*/ 9147424 w 12329382"/>
                <a:gd name="connsiteY48" fmla="*/ 151993 h 812606"/>
                <a:gd name="connsiteX49" fmla="*/ 9517851 w 12329382"/>
                <a:gd name="connsiteY49" fmla="*/ 300589 h 812606"/>
                <a:gd name="connsiteX50" fmla="*/ 9566057 w 12329382"/>
                <a:gd name="connsiteY50" fmla="*/ 347928 h 812606"/>
                <a:gd name="connsiteX51" fmla="*/ 9570371 w 12329382"/>
                <a:gd name="connsiteY51" fmla="*/ 339305 h 812606"/>
                <a:gd name="connsiteX52" fmla="*/ 9579906 w 12329382"/>
                <a:gd name="connsiteY52" fmla="*/ 356969 h 812606"/>
                <a:gd name="connsiteX53" fmla="*/ 10019736 w 12329382"/>
                <a:gd name="connsiteY53" fmla="*/ 644295 h 812606"/>
                <a:gd name="connsiteX54" fmla="*/ 10442798 w 12329382"/>
                <a:gd name="connsiteY54" fmla="*/ 383862 h 812606"/>
                <a:gd name="connsiteX55" fmla="*/ 10443050 w 12329382"/>
                <a:gd name="connsiteY55" fmla="*/ 383453 h 812606"/>
                <a:gd name="connsiteX56" fmla="*/ 10444542 w 12329382"/>
                <a:gd name="connsiteY56" fmla="*/ 380359 h 812606"/>
                <a:gd name="connsiteX57" fmla="*/ 10502072 w 12329382"/>
                <a:gd name="connsiteY57" fmla="*/ 271318 h 812606"/>
                <a:gd name="connsiteX58" fmla="*/ 10500491 w 12329382"/>
                <a:gd name="connsiteY58" fmla="*/ 286990 h 812606"/>
                <a:gd name="connsiteX59" fmla="*/ 10992243 w 12329382"/>
                <a:gd name="connsiteY59" fmla="*/ 0 h 812606"/>
                <a:gd name="connsiteX60" fmla="*/ 11362670 w 12329382"/>
                <a:gd name="connsiteY60" fmla="*/ 148596 h 812606"/>
                <a:gd name="connsiteX61" fmla="*/ 11410876 w 12329382"/>
                <a:gd name="connsiteY61" fmla="*/ 195935 h 812606"/>
                <a:gd name="connsiteX62" fmla="*/ 11424726 w 12329382"/>
                <a:gd name="connsiteY62" fmla="*/ 204976 h 812606"/>
                <a:gd name="connsiteX63" fmla="*/ 11864555 w 12329382"/>
                <a:gd name="connsiteY63" fmla="*/ 492302 h 812606"/>
                <a:gd name="connsiteX64" fmla="*/ 12329382 w 12329382"/>
                <a:gd name="connsiteY64" fmla="*/ 159808 h 812606"/>
                <a:gd name="connsiteX65" fmla="*/ 12329208 w 12329382"/>
                <a:gd name="connsiteY65" fmla="*/ 177225 h 812606"/>
                <a:gd name="connsiteX66" fmla="*/ 11735542 w 12329382"/>
                <a:gd name="connsiteY66" fmla="*/ 660610 h 812606"/>
                <a:gd name="connsiteX67" fmla="*/ 11365115 w 12329382"/>
                <a:gd name="connsiteY67" fmla="*/ 512014 h 812606"/>
                <a:gd name="connsiteX68" fmla="*/ 11316909 w 12329382"/>
                <a:gd name="connsiteY68" fmla="*/ 464675 h 812606"/>
                <a:gd name="connsiteX69" fmla="*/ 11312594 w 12329382"/>
                <a:gd name="connsiteY69" fmla="*/ 473298 h 812606"/>
                <a:gd name="connsiteX70" fmla="*/ 11303059 w 12329382"/>
                <a:gd name="connsiteY70" fmla="*/ 455634 h 812606"/>
                <a:gd name="connsiteX71" fmla="*/ 10863230 w 12329382"/>
                <a:gd name="connsiteY71" fmla="*/ 168308 h 812606"/>
                <a:gd name="connsiteX72" fmla="*/ 10440168 w 12329382"/>
                <a:gd name="connsiteY72" fmla="*/ 428741 h 812606"/>
                <a:gd name="connsiteX73" fmla="*/ 10439916 w 12329382"/>
                <a:gd name="connsiteY73" fmla="*/ 429150 h 812606"/>
                <a:gd name="connsiteX74" fmla="*/ 10438424 w 12329382"/>
                <a:gd name="connsiteY74" fmla="*/ 432244 h 812606"/>
                <a:gd name="connsiteX75" fmla="*/ 10388584 w 12329382"/>
                <a:gd name="connsiteY75" fmla="*/ 516101 h 812606"/>
                <a:gd name="connsiteX76" fmla="*/ 10382475 w 12329382"/>
                <a:gd name="connsiteY76" fmla="*/ 525613 h 812606"/>
                <a:gd name="connsiteX77" fmla="*/ 9890722 w 12329382"/>
                <a:gd name="connsiteY77" fmla="*/ 812603 h 812606"/>
                <a:gd name="connsiteX78" fmla="*/ 9520295 w 12329382"/>
                <a:gd name="connsiteY78" fmla="*/ 664007 h 812606"/>
                <a:gd name="connsiteX79" fmla="*/ 9472089 w 12329382"/>
                <a:gd name="connsiteY79" fmla="*/ 616668 h 812606"/>
                <a:gd name="connsiteX80" fmla="*/ 9467775 w 12329382"/>
                <a:gd name="connsiteY80" fmla="*/ 625292 h 812606"/>
                <a:gd name="connsiteX81" fmla="*/ 9458240 w 12329382"/>
                <a:gd name="connsiteY81" fmla="*/ 607627 h 812606"/>
                <a:gd name="connsiteX82" fmla="*/ 9018411 w 12329382"/>
                <a:gd name="connsiteY82" fmla="*/ 320302 h 812606"/>
                <a:gd name="connsiteX83" fmla="*/ 8752800 w 12329382"/>
                <a:gd name="connsiteY83" fmla="*/ 411089 h 812606"/>
                <a:gd name="connsiteX84" fmla="*/ 8707593 w 12329382"/>
                <a:gd name="connsiteY84" fmla="*/ 449000 h 812606"/>
                <a:gd name="connsiteX85" fmla="*/ 8702020 w 12329382"/>
                <a:gd name="connsiteY85" fmla="*/ 456073 h 812606"/>
                <a:gd name="connsiteX86" fmla="*/ 8590096 w 12329382"/>
                <a:gd name="connsiteY86" fmla="*/ 553928 h 812606"/>
                <a:gd name="connsiteX87" fmla="*/ 8548816 w 12329382"/>
                <a:gd name="connsiteY87" fmla="*/ 583206 h 812606"/>
                <a:gd name="connsiteX88" fmla="*/ 8275244 w 12329382"/>
                <a:gd name="connsiteY88" fmla="*/ 660611 h 812606"/>
                <a:gd name="connsiteX89" fmla="*/ 7904817 w 12329382"/>
                <a:gd name="connsiteY89" fmla="*/ 512015 h 812606"/>
                <a:gd name="connsiteX90" fmla="*/ 7856610 w 12329382"/>
                <a:gd name="connsiteY90" fmla="*/ 464676 h 812606"/>
                <a:gd name="connsiteX91" fmla="*/ 7852297 w 12329382"/>
                <a:gd name="connsiteY91" fmla="*/ 473299 h 812606"/>
                <a:gd name="connsiteX92" fmla="*/ 7842761 w 12329382"/>
                <a:gd name="connsiteY92" fmla="*/ 455635 h 812606"/>
                <a:gd name="connsiteX93" fmla="*/ 7402931 w 12329382"/>
                <a:gd name="connsiteY93" fmla="*/ 168309 h 812606"/>
                <a:gd name="connsiteX94" fmla="*/ 6979869 w 12329382"/>
                <a:gd name="connsiteY94" fmla="*/ 428742 h 812606"/>
                <a:gd name="connsiteX95" fmla="*/ 6979618 w 12329382"/>
                <a:gd name="connsiteY95" fmla="*/ 429151 h 812606"/>
                <a:gd name="connsiteX96" fmla="*/ 6978126 w 12329382"/>
                <a:gd name="connsiteY96" fmla="*/ 432245 h 812606"/>
                <a:gd name="connsiteX97" fmla="*/ 6922176 w 12329382"/>
                <a:gd name="connsiteY97" fmla="*/ 525614 h 812606"/>
                <a:gd name="connsiteX98" fmla="*/ 6430425 w 12329382"/>
                <a:gd name="connsiteY98" fmla="*/ 812604 h 812606"/>
                <a:gd name="connsiteX99" fmla="*/ 6059997 w 12329382"/>
                <a:gd name="connsiteY99" fmla="*/ 664008 h 812606"/>
                <a:gd name="connsiteX100" fmla="*/ 6011791 w 12329382"/>
                <a:gd name="connsiteY100" fmla="*/ 616669 h 812606"/>
                <a:gd name="connsiteX101" fmla="*/ 5997942 w 12329382"/>
                <a:gd name="connsiteY101" fmla="*/ 607628 h 812606"/>
                <a:gd name="connsiteX102" fmla="*/ 5558112 w 12329382"/>
                <a:gd name="connsiteY102" fmla="*/ 320302 h 812606"/>
                <a:gd name="connsiteX103" fmla="*/ 5292503 w 12329382"/>
                <a:gd name="connsiteY103" fmla="*/ 411089 h 812606"/>
                <a:gd name="connsiteX104" fmla="*/ 5207592 w 12329382"/>
                <a:gd name="connsiteY104" fmla="*/ 488913 h 812606"/>
                <a:gd name="connsiteX105" fmla="*/ 5088518 w 12329382"/>
                <a:gd name="connsiteY105" fmla="*/ 583208 h 812606"/>
                <a:gd name="connsiteX106" fmla="*/ 4814946 w 12329382"/>
                <a:gd name="connsiteY106" fmla="*/ 660613 h 812606"/>
                <a:gd name="connsiteX107" fmla="*/ 4444519 w 12329382"/>
                <a:gd name="connsiteY107" fmla="*/ 512017 h 812606"/>
                <a:gd name="connsiteX108" fmla="*/ 4396312 w 12329382"/>
                <a:gd name="connsiteY108" fmla="*/ 464678 h 812606"/>
                <a:gd name="connsiteX109" fmla="*/ 4382463 w 12329382"/>
                <a:gd name="connsiteY109" fmla="*/ 455637 h 812606"/>
                <a:gd name="connsiteX110" fmla="*/ 3942634 w 12329382"/>
                <a:gd name="connsiteY110" fmla="*/ 168311 h 812606"/>
                <a:gd name="connsiteX111" fmla="*/ 3519572 w 12329382"/>
                <a:gd name="connsiteY111" fmla="*/ 428744 h 812606"/>
                <a:gd name="connsiteX112" fmla="*/ 3477786 w 12329382"/>
                <a:gd name="connsiteY112" fmla="*/ 500852 h 812606"/>
                <a:gd name="connsiteX113" fmla="*/ 3467989 w 12329382"/>
                <a:gd name="connsiteY113" fmla="*/ 516104 h 812606"/>
                <a:gd name="connsiteX114" fmla="*/ 3461878 w 12329382"/>
                <a:gd name="connsiteY114" fmla="*/ 525616 h 812606"/>
                <a:gd name="connsiteX115" fmla="*/ 2970127 w 12329382"/>
                <a:gd name="connsiteY115" fmla="*/ 812606 h 812606"/>
                <a:gd name="connsiteX116" fmla="*/ 2599700 w 12329382"/>
                <a:gd name="connsiteY116" fmla="*/ 664010 h 812606"/>
                <a:gd name="connsiteX117" fmla="*/ 2551493 w 12329382"/>
                <a:gd name="connsiteY117" fmla="*/ 616671 h 812606"/>
                <a:gd name="connsiteX118" fmla="*/ 2537644 w 12329382"/>
                <a:gd name="connsiteY118" fmla="*/ 607630 h 812606"/>
                <a:gd name="connsiteX119" fmla="*/ 2097815 w 12329382"/>
                <a:gd name="connsiteY119" fmla="*/ 320304 h 812606"/>
                <a:gd name="connsiteX120" fmla="*/ 1832205 w 12329382"/>
                <a:gd name="connsiteY120" fmla="*/ 411091 h 812606"/>
                <a:gd name="connsiteX121" fmla="*/ 1722223 w 12329382"/>
                <a:gd name="connsiteY121" fmla="*/ 515954 h 812606"/>
                <a:gd name="connsiteX122" fmla="*/ 1628221 w 12329382"/>
                <a:gd name="connsiteY122" fmla="*/ 583210 h 812606"/>
                <a:gd name="connsiteX123" fmla="*/ 1354648 w 12329382"/>
                <a:gd name="connsiteY123" fmla="*/ 660615 h 812606"/>
                <a:gd name="connsiteX124" fmla="*/ 984221 w 12329382"/>
                <a:gd name="connsiteY124" fmla="*/ 512019 h 812606"/>
                <a:gd name="connsiteX125" fmla="*/ 931701 w 12329382"/>
                <a:gd name="connsiteY125" fmla="*/ 473303 h 812606"/>
                <a:gd name="connsiteX126" fmla="*/ 922165 w 12329382"/>
                <a:gd name="connsiteY126" fmla="*/ 455639 h 812606"/>
                <a:gd name="connsiteX127" fmla="*/ 482336 w 12329382"/>
                <a:gd name="connsiteY127" fmla="*/ 168313 h 812606"/>
                <a:gd name="connsiteX128" fmla="*/ 59274 w 12329382"/>
                <a:gd name="connsiteY128" fmla="*/ 428746 h 812606"/>
                <a:gd name="connsiteX129" fmla="*/ 59022 w 12329382"/>
                <a:gd name="connsiteY129" fmla="*/ 429155 h 812606"/>
                <a:gd name="connsiteX130" fmla="*/ 30744 w 12329382"/>
                <a:gd name="connsiteY130" fmla="*/ 480219 h 812606"/>
                <a:gd name="connsiteX131" fmla="*/ -1 w 12329382"/>
                <a:gd name="connsiteY131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59313 w 12329384"/>
                <a:gd name="connsiteY15" fmla="*/ 356972 h 812606"/>
                <a:gd name="connsiteX16" fmla="*/ 3099142 w 12329384"/>
                <a:gd name="connsiteY16" fmla="*/ 644298 h 812606"/>
                <a:gd name="connsiteX17" fmla="*/ 3522204 w 12329384"/>
                <a:gd name="connsiteY17" fmla="*/ 383865 h 812606"/>
                <a:gd name="connsiteX18" fmla="*/ 3573787 w 12329384"/>
                <a:gd name="connsiteY18" fmla="*/ 296505 h 812606"/>
                <a:gd name="connsiteX19" fmla="*/ 3579897 w 12329384"/>
                <a:gd name="connsiteY19" fmla="*/ 286993 h 812606"/>
                <a:gd name="connsiteX20" fmla="*/ 4071649 w 12329384"/>
                <a:gd name="connsiteY20" fmla="*/ 3 h 812606"/>
                <a:gd name="connsiteX21" fmla="*/ 4442076 w 12329384"/>
                <a:gd name="connsiteY21" fmla="*/ 148599 h 812606"/>
                <a:gd name="connsiteX22" fmla="*/ 4490282 w 12329384"/>
                <a:gd name="connsiteY22" fmla="*/ 195938 h 812606"/>
                <a:gd name="connsiteX23" fmla="*/ 4504132 w 12329384"/>
                <a:gd name="connsiteY23" fmla="*/ 204979 h 812606"/>
                <a:gd name="connsiteX24" fmla="*/ 4943961 w 12329384"/>
                <a:gd name="connsiteY24" fmla="*/ 492304 h 812606"/>
                <a:gd name="connsiteX25" fmla="*/ 5209571 w 12329384"/>
                <a:gd name="connsiteY25" fmla="*/ 401517 h 812606"/>
                <a:gd name="connsiteX26" fmla="*/ 5254775 w 12329384"/>
                <a:gd name="connsiteY26" fmla="*/ 363608 h 812606"/>
                <a:gd name="connsiteX27" fmla="*/ 5372276 w 12329384"/>
                <a:gd name="connsiteY27" fmla="*/ 258677 h 812606"/>
                <a:gd name="connsiteX28" fmla="*/ 5413555 w 12329384"/>
                <a:gd name="connsiteY28" fmla="*/ 229399 h 812606"/>
                <a:gd name="connsiteX29" fmla="*/ 5687128 w 12329384"/>
                <a:gd name="connsiteY29" fmla="*/ 151994 h 812606"/>
                <a:gd name="connsiteX30" fmla="*/ 6057555 w 12329384"/>
                <a:gd name="connsiteY30" fmla="*/ 300590 h 812606"/>
                <a:gd name="connsiteX31" fmla="*/ 6119611 w 12329384"/>
                <a:gd name="connsiteY31" fmla="*/ 356970 h 812606"/>
                <a:gd name="connsiteX32" fmla="*/ 6559439 w 12329384"/>
                <a:gd name="connsiteY32" fmla="*/ 644296 h 812606"/>
                <a:gd name="connsiteX33" fmla="*/ 6982502 w 12329384"/>
                <a:gd name="connsiteY33" fmla="*/ 383863 h 812606"/>
                <a:gd name="connsiteX34" fmla="*/ 6982753 w 12329384"/>
                <a:gd name="connsiteY34" fmla="*/ 383454 h 812606"/>
                <a:gd name="connsiteX35" fmla="*/ 6984246 w 12329384"/>
                <a:gd name="connsiteY35" fmla="*/ 380360 h 812606"/>
                <a:gd name="connsiteX36" fmla="*/ 7040195 w 12329384"/>
                <a:gd name="connsiteY36" fmla="*/ 286991 h 812606"/>
                <a:gd name="connsiteX37" fmla="*/ 7531947 w 12329384"/>
                <a:gd name="connsiteY37" fmla="*/ 1 h 812606"/>
                <a:gd name="connsiteX38" fmla="*/ 7902374 w 12329384"/>
                <a:gd name="connsiteY38" fmla="*/ 148597 h 812606"/>
                <a:gd name="connsiteX39" fmla="*/ 7950580 w 12329384"/>
                <a:gd name="connsiteY39" fmla="*/ 195936 h 812606"/>
                <a:gd name="connsiteX40" fmla="*/ 7954894 w 12329384"/>
                <a:gd name="connsiteY40" fmla="*/ 187312 h 812606"/>
                <a:gd name="connsiteX41" fmla="*/ 7964430 w 12329384"/>
                <a:gd name="connsiteY41" fmla="*/ 204977 h 812606"/>
                <a:gd name="connsiteX42" fmla="*/ 8404258 w 12329384"/>
                <a:gd name="connsiteY42" fmla="*/ 492302 h 812606"/>
                <a:gd name="connsiteX43" fmla="*/ 8669869 w 12329384"/>
                <a:gd name="connsiteY43" fmla="*/ 401515 h 812606"/>
                <a:gd name="connsiteX44" fmla="*/ 8715076 w 12329384"/>
                <a:gd name="connsiteY44" fmla="*/ 363604 h 812606"/>
                <a:gd name="connsiteX45" fmla="*/ 8720650 w 12329384"/>
                <a:gd name="connsiteY45" fmla="*/ 356531 h 812606"/>
                <a:gd name="connsiteX46" fmla="*/ 8832573 w 12329384"/>
                <a:gd name="connsiteY46" fmla="*/ 258676 h 812606"/>
                <a:gd name="connsiteX47" fmla="*/ 8873853 w 12329384"/>
                <a:gd name="connsiteY47" fmla="*/ 229399 h 812606"/>
                <a:gd name="connsiteX48" fmla="*/ 9147426 w 12329384"/>
                <a:gd name="connsiteY48" fmla="*/ 151993 h 812606"/>
                <a:gd name="connsiteX49" fmla="*/ 9517853 w 12329384"/>
                <a:gd name="connsiteY49" fmla="*/ 300589 h 812606"/>
                <a:gd name="connsiteX50" fmla="*/ 9566059 w 12329384"/>
                <a:gd name="connsiteY50" fmla="*/ 347928 h 812606"/>
                <a:gd name="connsiteX51" fmla="*/ 9570373 w 12329384"/>
                <a:gd name="connsiteY51" fmla="*/ 339305 h 812606"/>
                <a:gd name="connsiteX52" fmla="*/ 9579908 w 12329384"/>
                <a:gd name="connsiteY52" fmla="*/ 356969 h 812606"/>
                <a:gd name="connsiteX53" fmla="*/ 10019738 w 12329384"/>
                <a:gd name="connsiteY53" fmla="*/ 644295 h 812606"/>
                <a:gd name="connsiteX54" fmla="*/ 10442800 w 12329384"/>
                <a:gd name="connsiteY54" fmla="*/ 383862 h 812606"/>
                <a:gd name="connsiteX55" fmla="*/ 10443052 w 12329384"/>
                <a:gd name="connsiteY55" fmla="*/ 383453 h 812606"/>
                <a:gd name="connsiteX56" fmla="*/ 10444544 w 12329384"/>
                <a:gd name="connsiteY56" fmla="*/ 380359 h 812606"/>
                <a:gd name="connsiteX57" fmla="*/ 10502074 w 12329384"/>
                <a:gd name="connsiteY57" fmla="*/ 271318 h 812606"/>
                <a:gd name="connsiteX58" fmla="*/ 10500493 w 12329384"/>
                <a:gd name="connsiteY58" fmla="*/ 286990 h 812606"/>
                <a:gd name="connsiteX59" fmla="*/ 10992245 w 12329384"/>
                <a:gd name="connsiteY59" fmla="*/ 0 h 812606"/>
                <a:gd name="connsiteX60" fmla="*/ 11362672 w 12329384"/>
                <a:gd name="connsiteY60" fmla="*/ 148596 h 812606"/>
                <a:gd name="connsiteX61" fmla="*/ 11410878 w 12329384"/>
                <a:gd name="connsiteY61" fmla="*/ 195935 h 812606"/>
                <a:gd name="connsiteX62" fmla="*/ 11424728 w 12329384"/>
                <a:gd name="connsiteY62" fmla="*/ 204976 h 812606"/>
                <a:gd name="connsiteX63" fmla="*/ 11864557 w 12329384"/>
                <a:gd name="connsiteY63" fmla="*/ 492302 h 812606"/>
                <a:gd name="connsiteX64" fmla="*/ 12329384 w 12329384"/>
                <a:gd name="connsiteY64" fmla="*/ 159808 h 812606"/>
                <a:gd name="connsiteX65" fmla="*/ 12329210 w 12329384"/>
                <a:gd name="connsiteY65" fmla="*/ 177225 h 812606"/>
                <a:gd name="connsiteX66" fmla="*/ 11735544 w 12329384"/>
                <a:gd name="connsiteY66" fmla="*/ 660610 h 812606"/>
                <a:gd name="connsiteX67" fmla="*/ 11365117 w 12329384"/>
                <a:gd name="connsiteY67" fmla="*/ 512014 h 812606"/>
                <a:gd name="connsiteX68" fmla="*/ 11316911 w 12329384"/>
                <a:gd name="connsiteY68" fmla="*/ 464675 h 812606"/>
                <a:gd name="connsiteX69" fmla="*/ 11312596 w 12329384"/>
                <a:gd name="connsiteY69" fmla="*/ 473298 h 812606"/>
                <a:gd name="connsiteX70" fmla="*/ 11303061 w 12329384"/>
                <a:gd name="connsiteY70" fmla="*/ 455634 h 812606"/>
                <a:gd name="connsiteX71" fmla="*/ 10863232 w 12329384"/>
                <a:gd name="connsiteY71" fmla="*/ 168308 h 812606"/>
                <a:gd name="connsiteX72" fmla="*/ 10440170 w 12329384"/>
                <a:gd name="connsiteY72" fmla="*/ 428741 h 812606"/>
                <a:gd name="connsiteX73" fmla="*/ 10439918 w 12329384"/>
                <a:gd name="connsiteY73" fmla="*/ 429150 h 812606"/>
                <a:gd name="connsiteX74" fmla="*/ 10438426 w 12329384"/>
                <a:gd name="connsiteY74" fmla="*/ 432244 h 812606"/>
                <a:gd name="connsiteX75" fmla="*/ 10388586 w 12329384"/>
                <a:gd name="connsiteY75" fmla="*/ 516101 h 812606"/>
                <a:gd name="connsiteX76" fmla="*/ 10382477 w 12329384"/>
                <a:gd name="connsiteY76" fmla="*/ 525613 h 812606"/>
                <a:gd name="connsiteX77" fmla="*/ 9890724 w 12329384"/>
                <a:gd name="connsiteY77" fmla="*/ 812603 h 812606"/>
                <a:gd name="connsiteX78" fmla="*/ 9520297 w 12329384"/>
                <a:gd name="connsiteY78" fmla="*/ 664007 h 812606"/>
                <a:gd name="connsiteX79" fmla="*/ 9472091 w 12329384"/>
                <a:gd name="connsiteY79" fmla="*/ 616668 h 812606"/>
                <a:gd name="connsiteX80" fmla="*/ 9467777 w 12329384"/>
                <a:gd name="connsiteY80" fmla="*/ 625292 h 812606"/>
                <a:gd name="connsiteX81" fmla="*/ 9458242 w 12329384"/>
                <a:gd name="connsiteY81" fmla="*/ 607627 h 812606"/>
                <a:gd name="connsiteX82" fmla="*/ 9018413 w 12329384"/>
                <a:gd name="connsiteY82" fmla="*/ 320302 h 812606"/>
                <a:gd name="connsiteX83" fmla="*/ 8752802 w 12329384"/>
                <a:gd name="connsiteY83" fmla="*/ 411089 h 812606"/>
                <a:gd name="connsiteX84" fmla="*/ 8707595 w 12329384"/>
                <a:gd name="connsiteY84" fmla="*/ 449000 h 812606"/>
                <a:gd name="connsiteX85" fmla="*/ 8702022 w 12329384"/>
                <a:gd name="connsiteY85" fmla="*/ 456073 h 812606"/>
                <a:gd name="connsiteX86" fmla="*/ 8590098 w 12329384"/>
                <a:gd name="connsiteY86" fmla="*/ 553928 h 812606"/>
                <a:gd name="connsiteX87" fmla="*/ 8548818 w 12329384"/>
                <a:gd name="connsiteY87" fmla="*/ 583206 h 812606"/>
                <a:gd name="connsiteX88" fmla="*/ 8275246 w 12329384"/>
                <a:gd name="connsiteY88" fmla="*/ 660611 h 812606"/>
                <a:gd name="connsiteX89" fmla="*/ 7904819 w 12329384"/>
                <a:gd name="connsiteY89" fmla="*/ 512015 h 812606"/>
                <a:gd name="connsiteX90" fmla="*/ 7856612 w 12329384"/>
                <a:gd name="connsiteY90" fmla="*/ 464676 h 812606"/>
                <a:gd name="connsiteX91" fmla="*/ 7852299 w 12329384"/>
                <a:gd name="connsiteY91" fmla="*/ 473299 h 812606"/>
                <a:gd name="connsiteX92" fmla="*/ 7842763 w 12329384"/>
                <a:gd name="connsiteY92" fmla="*/ 455635 h 812606"/>
                <a:gd name="connsiteX93" fmla="*/ 7402933 w 12329384"/>
                <a:gd name="connsiteY93" fmla="*/ 168309 h 812606"/>
                <a:gd name="connsiteX94" fmla="*/ 6979871 w 12329384"/>
                <a:gd name="connsiteY94" fmla="*/ 428742 h 812606"/>
                <a:gd name="connsiteX95" fmla="*/ 6979620 w 12329384"/>
                <a:gd name="connsiteY95" fmla="*/ 429151 h 812606"/>
                <a:gd name="connsiteX96" fmla="*/ 6978128 w 12329384"/>
                <a:gd name="connsiteY96" fmla="*/ 432245 h 812606"/>
                <a:gd name="connsiteX97" fmla="*/ 6922178 w 12329384"/>
                <a:gd name="connsiteY97" fmla="*/ 525614 h 812606"/>
                <a:gd name="connsiteX98" fmla="*/ 6430427 w 12329384"/>
                <a:gd name="connsiteY98" fmla="*/ 812604 h 812606"/>
                <a:gd name="connsiteX99" fmla="*/ 6059999 w 12329384"/>
                <a:gd name="connsiteY99" fmla="*/ 664008 h 812606"/>
                <a:gd name="connsiteX100" fmla="*/ 6011793 w 12329384"/>
                <a:gd name="connsiteY100" fmla="*/ 616669 h 812606"/>
                <a:gd name="connsiteX101" fmla="*/ 5997944 w 12329384"/>
                <a:gd name="connsiteY101" fmla="*/ 607628 h 812606"/>
                <a:gd name="connsiteX102" fmla="*/ 5558114 w 12329384"/>
                <a:gd name="connsiteY102" fmla="*/ 320302 h 812606"/>
                <a:gd name="connsiteX103" fmla="*/ 5292505 w 12329384"/>
                <a:gd name="connsiteY103" fmla="*/ 411089 h 812606"/>
                <a:gd name="connsiteX104" fmla="*/ 5207594 w 12329384"/>
                <a:gd name="connsiteY104" fmla="*/ 488913 h 812606"/>
                <a:gd name="connsiteX105" fmla="*/ 5088520 w 12329384"/>
                <a:gd name="connsiteY105" fmla="*/ 583208 h 812606"/>
                <a:gd name="connsiteX106" fmla="*/ 4814948 w 12329384"/>
                <a:gd name="connsiteY106" fmla="*/ 660613 h 812606"/>
                <a:gd name="connsiteX107" fmla="*/ 4444521 w 12329384"/>
                <a:gd name="connsiteY107" fmla="*/ 512017 h 812606"/>
                <a:gd name="connsiteX108" fmla="*/ 4396314 w 12329384"/>
                <a:gd name="connsiteY108" fmla="*/ 464678 h 812606"/>
                <a:gd name="connsiteX109" fmla="*/ 4382465 w 12329384"/>
                <a:gd name="connsiteY109" fmla="*/ 455637 h 812606"/>
                <a:gd name="connsiteX110" fmla="*/ 3942636 w 12329384"/>
                <a:gd name="connsiteY110" fmla="*/ 168311 h 812606"/>
                <a:gd name="connsiteX111" fmla="*/ 3519574 w 12329384"/>
                <a:gd name="connsiteY111" fmla="*/ 428744 h 812606"/>
                <a:gd name="connsiteX112" fmla="*/ 3477788 w 12329384"/>
                <a:gd name="connsiteY112" fmla="*/ 500852 h 812606"/>
                <a:gd name="connsiteX113" fmla="*/ 3461880 w 12329384"/>
                <a:gd name="connsiteY113" fmla="*/ 525616 h 812606"/>
                <a:gd name="connsiteX114" fmla="*/ 2970129 w 12329384"/>
                <a:gd name="connsiteY114" fmla="*/ 812606 h 812606"/>
                <a:gd name="connsiteX115" fmla="*/ 2599702 w 12329384"/>
                <a:gd name="connsiteY115" fmla="*/ 664010 h 812606"/>
                <a:gd name="connsiteX116" fmla="*/ 2551495 w 12329384"/>
                <a:gd name="connsiteY116" fmla="*/ 616671 h 812606"/>
                <a:gd name="connsiteX117" fmla="*/ 2537646 w 12329384"/>
                <a:gd name="connsiteY117" fmla="*/ 607630 h 812606"/>
                <a:gd name="connsiteX118" fmla="*/ 2097817 w 12329384"/>
                <a:gd name="connsiteY118" fmla="*/ 320304 h 812606"/>
                <a:gd name="connsiteX119" fmla="*/ 1832207 w 12329384"/>
                <a:gd name="connsiteY119" fmla="*/ 411091 h 812606"/>
                <a:gd name="connsiteX120" fmla="*/ 1722225 w 12329384"/>
                <a:gd name="connsiteY120" fmla="*/ 515954 h 812606"/>
                <a:gd name="connsiteX121" fmla="*/ 1628223 w 12329384"/>
                <a:gd name="connsiteY121" fmla="*/ 583210 h 812606"/>
                <a:gd name="connsiteX122" fmla="*/ 1354650 w 12329384"/>
                <a:gd name="connsiteY122" fmla="*/ 660615 h 812606"/>
                <a:gd name="connsiteX123" fmla="*/ 984223 w 12329384"/>
                <a:gd name="connsiteY123" fmla="*/ 512019 h 812606"/>
                <a:gd name="connsiteX124" fmla="*/ 931703 w 12329384"/>
                <a:gd name="connsiteY124" fmla="*/ 473303 h 812606"/>
                <a:gd name="connsiteX125" fmla="*/ 922167 w 12329384"/>
                <a:gd name="connsiteY125" fmla="*/ 455639 h 812606"/>
                <a:gd name="connsiteX126" fmla="*/ 482338 w 12329384"/>
                <a:gd name="connsiteY126" fmla="*/ 168313 h 812606"/>
                <a:gd name="connsiteX127" fmla="*/ 59276 w 12329384"/>
                <a:gd name="connsiteY127" fmla="*/ 428746 h 812606"/>
                <a:gd name="connsiteX128" fmla="*/ 59024 w 12329384"/>
                <a:gd name="connsiteY128" fmla="*/ 429155 h 812606"/>
                <a:gd name="connsiteX129" fmla="*/ 30746 w 12329384"/>
                <a:gd name="connsiteY129" fmla="*/ 480219 h 812606"/>
                <a:gd name="connsiteX130" fmla="*/ 1 w 12329384"/>
                <a:gd name="connsiteY130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490280 w 12329382"/>
                <a:gd name="connsiteY22" fmla="*/ 195938 h 812606"/>
                <a:gd name="connsiteX23" fmla="*/ 4504130 w 12329382"/>
                <a:gd name="connsiteY23" fmla="*/ 204979 h 812606"/>
                <a:gd name="connsiteX24" fmla="*/ 4943959 w 12329382"/>
                <a:gd name="connsiteY24" fmla="*/ 492304 h 812606"/>
                <a:gd name="connsiteX25" fmla="*/ 5209569 w 12329382"/>
                <a:gd name="connsiteY25" fmla="*/ 401517 h 812606"/>
                <a:gd name="connsiteX26" fmla="*/ 5254773 w 12329382"/>
                <a:gd name="connsiteY26" fmla="*/ 363608 h 812606"/>
                <a:gd name="connsiteX27" fmla="*/ 5372274 w 12329382"/>
                <a:gd name="connsiteY27" fmla="*/ 258677 h 812606"/>
                <a:gd name="connsiteX28" fmla="*/ 5413553 w 12329382"/>
                <a:gd name="connsiteY28" fmla="*/ 229399 h 812606"/>
                <a:gd name="connsiteX29" fmla="*/ 5687126 w 12329382"/>
                <a:gd name="connsiteY29" fmla="*/ 151994 h 812606"/>
                <a:gd name="connsiteX30" fmla="*/ 6057553 w 12329382"/>
                <a:gd name="connsiteY30" fmla="*/ 300590 h 812606"/>
                <a:gd name="connsiteX31" fmla="*/ 6119609 w 12329382"/>
                <a:gd name="connsiteY31" fmla="*/ 356970 h 812606"/>
                <a:gd name="connsiteX32" fmla="*/ 6559437 w 12329382"/>
                <a:gd name="connsiteY32" fmla="*/ 644296 h 812606"/>
                <a:gd name="connsiteX33" fmla="*/ 6982500 w 12329382"/>
                <a:gd name="connsiteY33" fmla="*/ 383863 h 812606"/>
                <a:gd name="connsiteX34" fmla="*/ 6982751 w 12329382"/>
                <a:gd name="connsiteY34" fmla="*/ 383454 h 812606"/>
                <a:gd name="connsiteX35" fmla="*/ 6984244 w 12329382"/>
                <a:gd name="connsiteY35" fmla="*/ 380360 h 812606"/>
                <a:gd name="connsiteX36" fmla="*/ 7040193 w 12329382"/>
                <a:gd name="connsiteY36" fmla="*/ 286991 h 812606"/>
                <a:gd name="connsiteX37" fmla="*/ 7531945 w 12329382"/>
                <a:gd name="connsiteY37" fmla="*/ 1 h 812606"/>
                <a:gd name="connsiteX38" fmla="*/ 7902372 w 12329382"/>
                <a:gd name="connsiteY38" fmla="*/ 148597 h 812606"/>
                <a:gd name="connsiteX39" fmla="*/ 7950578 w 12329382"/>
                <a:gd name="connsiteY39" fmla="*/ 195936 h 812606"/>
                <a:gd name="connsiteX40" fmla="*/ 7954892 w 12329382"/>
                <a:gd name="connsiteY40" fmla="*/ 187312 h 812606"/>
                <a:gd name="connsiteX41" fmla="*/ 7964428 w 12329382"/>
                <a:gd name="connsiteY41" fmla="*/ 204977 h 812606"/>
                <a:gd name="connsiteX42" fmla="*/ 8404256 w 12329382"/>
                <a:gd name="connsiteY42" fmla="*/ 492302 h 812606"/>
                <a:gd name="connsiteX43" fmla="*/ 8669867 w 12329382"/>
                <a:gd name="connsiteY43" fmla="*/ 401515 h 812606"/>
                <a:gd name="connsiteX44" fmla="*/ 8715074 w 12329382"/>
                <a:gd name="connsiteY44" fmla="*/ 363604 h 812606"/>
                <a:gd name="connsiteX45" fmla="*/ 8720648 w 12329382"/>
                <a:gd name="connsiteY45" fmla="*/ 356531 h 812606"/>
                <a:gd name="connsiteX46" fmla="*/ 8832571 w 12329382"/>
                <a:gd name="connsiteY46" fmla="*/ 258676 h 812606"/>
                <a:gd name="connsiteX47" fmla="*/ 8873851 w 12329382"/>
                <a:gd name="connsiteY47" fmla="*/ 229399 h 812606"/>
                <a:gd name="connsiteX48" fmla="*/ 9147424 w 12329382"/>
                <a:gd name="connsiteY48" fmla="*/ 151993 h 812606"/>
                <a:gd name="connsiteX49" fmla="*/ 9517851 w 12329382"/>
                <a:gd name="connsiteY49" fmla="*/ 300589 h 812606"/>
                <a:gd name="connsiteX50" fmla="*/ 9566057 w 12329382"/>
                <a:gd name="connsiteY50" fmla="*/ 347928 h 812606"/>
                <a:gd name="connsiteX51" fmla="*/ 9570371 w 12329382"/>
                <a:gd name="connsiteY51" fmla="*/ 339305 h 812606"/>
                <a:gd name="connsiteX52" fmla="*/ 9579906 w 12329382"/>
                <a:gd name="connsiteY52" fmla="*/ 356969 h 812606"/>
                <a:gd name="connsiteX53" fmla="*/ 10019736 w 12329382"/>
                <a:gd name="connsiteY53" fmla="*/ 644295 h 812606"/>
                <a:gd name="connsiteX54" fmla="*/ 10442798 w 12329382"/>
                <a:gd name="connsiteY54" fmla="*/ 383862 h 812606"/>
                <a:gd name="connsiteX55" fmla="*/ 10443050 w 12329382"/>
                <a:gd name="connsiteY55" fmla="*/ 383453 h 812606"/>
                <a:gd name="connsiteX56" fmla="*/ 10444542 w 12329382"/>
                <a:gd name="connsiteY56" fmla="*/ 380359 h 812606"/>
                <a:gd name="connsiteX57" fmla="*/ 10502072 w 12329382"/>
                <a:gd name="connsiteY57" fmla="*/ 271318 h 812606"/>
                <a:gd name="connsiteX58" fmla="*/ 10500491 w 12329382"/>
                <a:gd name="connsiteY58" fmla="*/ 286990 h 812606"/>
                <a:gd name="connsiteX59" fmla="*/ 10992243 w 12329382"/>
                <a:gd name="connsiteY59" fmla="*/ 0 h 812606"/>
                <a:gd name="connsiteX60" fmla="*/ 11362670 w 12329382"/>
                <a:gd name="connsiteY60" fmla="*/ 148596 h 812606"/>
                <a:gd name="connsiteX61" fmla="*/ 11410876 w 12329382"/>
                <a:gd name="connsiteY61" fmla="*/ 195935 h 812606"/>
                <a:gd name="connsiteX62" fmla="*/ 11424726 w 12329382"/>
                <a:gd name="connsiteY62" fmla="*/ 204976 h 812606"/>
                <a:gd name="connsiteX63" fmla="*/ 11864555 w 12329382"/>
                <a:gd name="connsiteY63" fmla="*/ 492302 h 812606"/>
                <a:gd name="connsiteX64" fmla="*/ 12329382 w 12329382"/>
                <a:gd name="connsiteY64" fmla="*/ 159808 h 812606"/>
                <a:gd name="connsiteX65" fmla="*/ 12329208 w 12329382"/>
                <a:gd name="connsiteY65" fmla="*/ 177225 h 812606"/>
                <a:gd name="connsiteX66" fmla="*/ 11735542 w 12329382"/>
                <a:gd name="connsiteY66" fmla="*/ 660610 h 812606"/>
                <a:gd name="connsiteX67" fmla="*/ 11365115 w 12329382"/>
                <a:gd name="connsiteY67" fmla="*/ 512014 h 812606"/>
                <a:gd name="connsiteX68" fmla="*/ 11316909 w 12329382"/>
                <a:gd name="connsiteY68" fmla="*/ 464675 h 812606"/>
                <a:gd name="connsiteX69" fmla="*/ 11312594 w 12329382"/>
                <a:gd name="connsiteY69" fmla="*/ 473298 h 812606"/>
                <a:gd name="connsiteX70" fmla="*/ 11303059 w 12329382"/>
                <a:gd name="connsiteY70" fmla="*/ 455634 h 812606"/>
                <a:gd name="connsiteX71" fmla="*/ 10863230 w 12329382"/>
                <a:gd name="connsiteY71" fmla="*/ 168308 h 812606"/>
                <a:gd name="connsiteX72" fmla="*/ 10440168 w 12329382"/>
                <a:gd name="connsiteY72" fmla="*/ 428741 h 812606"/>
                <a:gd name="connsiteX73" fmla="*/ 10439916 w 12329382"/>
                <a:gd name="connsiteY73" fmla="*/ 429150 h 812606"/>
                <a:gd name="connsiteX74" fmla="*/ 10438424 w 12329382"/>
                <a:gd name="connsiteY74" fmla="*/ 432244 h 812606"/>
                <a:gd name="connsiteX75" fmla="*/ 10388584 w 12329382"/>
                <a:gd name="connsiteY75" fmla="*/ 516101 h 812606"/>
                <a:gd name="connsiteX76" fmla="*/ 10382475 w 12329382"/>
                <a:gd name="connsiteY76" fmla="*/ 525613 h 812606"/>
                <a:gd name="connsiteX77" fmla="*/ 9890722 w 12329382"/>
                <a:gd name="connsiteY77" fmla="*/ 812603 h 812606"/>
                <a:gd name="connsiteX78" fmla="*/ 9520295 w 12329382"/>
                <a:gd name="connsiteY78" fmla="*/ 664007 h 812606"/>
                <a:gd name="connsiteX79" fmla="*/ 9472089 w 12329382"/>
                <a:gd name="connsiteY79" fmla="*/ 616668 h 812606"/>
                <a:gd name="connsiteX80" fmla="*/ 9467775 w 12329382"/>
                <a:gd name="connsiteY80" fmla="*/ 625292 h 812606"/>
                <a:gd name="connsiteX81" fmla="*/ 9458240 w 12329382"/>
                <a:gd name="connsiteY81" fmla="*/ 607627 h 812606"/>
                <a:gd name="connsiteX82" fmla="*/ 9018411 w 12329382"/>
                <a:gd name="connsiteY82" fmla="*/ 320302 h 812606"/>
                <a:gd name="connsiteX83" fmla="*/ 8752800 w 12329382"/>
                <a:gd name="connsiteY83" fmla="*/ 411089 h 812606"/>
                <a:gd name="connsiteX84" fmla="*/ 8707593 w 12329382"/>
                <a:gd name="connsiteY84" fmla="*/ 449000 h 812606"/>
                <a:gd name="connsiteX85" fmla="*/ 8590096 w 12329382"/>
                <a:gd name="connsiteY85" fmla="*/ 553928 h 812606"/>
                <a:gd name="connsiteX86" fmla="*/ 8548816 w 12329382"/>
                <a:gd name="connsiteY86" fmla="*/ 583206 h 812606"/>
                <a:gd name="connsiteX87" fmla="*/ 8275244 w 12329382"/>
                <a:gd name="connsiteY87" fmla="*/ 660611 h 812606"/>
                <a:gd name="connsiteX88" fmla="*/ 7904817 w 12329382"/>
                <a:gd name="connsiteY88" fmla="*/ 512015 h 812606"/>
                <a:gd name="connsiteX89" fmla="*/ 7856610 w 12329382"/>
                <a:gd name="connsiteY89" fmla="*/ 464676 h 812606"/>
                <a:gd name="connsiteX90" fmla="*/ 7852297 w 12329382"/>
                <a:gd name="connsiteY90" fmla="*/ 473299 h 812606"/>
                <a:gd name="connsiteX91" fmla="*/ 7842761 w 12329382"/>
                <a:gd name="connsiteY91" fmla="*/ 455635 h 812606"/>
                <a:gd name="connsiteX92" fmla="*/ 7402931 w 12329382"/>
                <a:gd name="connsiteY92" fmla="*/ 168309 h 812606"/>
                <a:gd name="connsiteX93" fmla="*/ 6979869 w 12329382"/>
                <a:gd name="connsiteY93" fmla="*/ 428742 h 812606"/>
                <a:gd name="connsiteX94" fmla="*/ 6979618 w 12329382"/>
                <a:gd name="connsiteY94" fmla="*/ 429151 h 812606"/>
                <a:gd name="connsiteX95" fmla="*/ 6978126 w 12329382"/>
                <a:gd name="connsiteY95" fmla="*/ 432245 h 812606"/>
                <a:gd name="connsiteX96" fmla="*/ 6922176 w 12329382"/>
                <a:gd name="connsiteY96" fmla="*/ 525614 h 812606"/>
                <a:gd name="connsiteX97" fmla="*/ 6430425 w 12329382"/>
                <a:gd name="connsiteY97" fmla="*/ 812604 h 812606"/>
                <a:gd name="connsiteX98" fmla="*/ 6059997 w 12329382"/>
                <a:gd name="connsiteY98" fmla="*/ 664008 h 812606"/>
                <a:gd name="connsiteX99" fmla="*/ 6011791 w 12329382"/>
                <a:gd name="connsiteY99" fmla="*/ 616669 h 812606"/>
                <a:gd name="connsiteX100" fmla="*/ 5997942 w 12329382"/>
                <a:gd name="connsiteY100" fmla="*/ 607628 h 812606"/>
                <a:gd name="connsiteX101" fmla="*/ 5558112 w 12329382"/>
                <a:gd name="connsiteY101" fmla="*/ 320302 h 812606"/>
                <a:gd name="connsiteX102" fmla="*/ 5292503 w 12329382"/>
                <a:gd name="connsiteY102" fmla="*/ 411089 h 812606"/>
                <a:gd name="connsiteX103" fmla="*/ 5207592 w 12329382"/>
                <a:gd name="connsiteY103" fmla="*/ 488913 h 812606"/>
                <a:gd name="connsiteX104" fmla="*/ 5088518 w 12329382"/>
                <a:gd name="connsiteY104" fmla="*/ 583208 h 812606"/>
                <a:gd name="connsiteX105" fmla="*/ 4814946 w 12329382"/>
                <a:gd name="connsiteY105" fmla="*/ 660613 h 812606"/>
                <a:gd name="connsiteX106" fmla="*/ 4444519 w 12329382"/>
                <a:gd name="connsiteY106" fmla="*/ 512017 h 812606"/>
                <a:gd name="connsiteX107" fmla="*/ 4396312 w 12329382"/>
                <a:gd name="connsiteY107" fmla="*/ 464678 h 812606"/>
                <a:gd name="connsiteX108" fmla="*/ 4382463 w 12329382"/>
                <a:gd name="connsiteY108" fmla="*/ 455637 h 812606"/>
                <a:gd name="connsiteX109" fmla="*/ 3942634 w 12329382"/>
                <a:gd name="connsiteY109" fmla="*/ 168311 h 812606"/>
                <a:gd name="connsiteX110" fmla="*/ 3519572 w 12329382"/>
                <a:gd name="connsiteY110" fmla="*/ 428744 h 812606"/>
                <a:gd name="connsiteX111" fmla="*/ 3477786 w 12329382"/>
                <a:gd name="connsiteY111" fmla="*/ 500852 h 812606"/>
                <a:gd name="connsiteX112" fmla="*/ 3461878 w 12329382"/>
                <a:gd name="connsiteY112" fmla="*/ 525616 h 812606"/>
                <a:gd name="connsiteX113" fmla="*/ 2970127 w 12329382"/>
                <a:gd name="connsiteY113" fmla="*/ 812606 h 812606"/>
                <a:gd name="connsiteX114" fmla="*/ 2599700 w 12329382"/>
                <a:gd name="connsiteY114" fmla="*/ 664010 h 812606"/>
                <a:gd name="connsiteX115" fmla="*/ 2551493 w 12329382"/>
                <a:gd name="connsiteY115" fmla="*/ 616671 h 812606"/>
                <a:gd name="connsiteX116" fmla="*/ 2537644 w 12329382"/>
                <a:gd name="connsiteY116" fmla="*/ 607630 h 812606"/>
                <a:gd name="connsiteX117" fmla="*/ 2097815 w 12329382"/>
                <a:gd name="connsiteY117" fmla="*/ 320304 h 812606"/>
                <a:gd name="connsiteX118" fmla="*/ 1832205 w 12329382"/>
                <a:gd name="connsiteY118" fmla="*/ 411091 h 812606"/>
                <a:gd name="connsiteX119" fmla="*/ 1722223 w 12329382"/>
                <a:gd name="connsiteY119" fmla="*/ 515954 h 812606"/>
                <a:gd name="connsiteX120" fmla="*/ 1628221 w 12329382"/>
                <a:gd name="connsiteY120" fmla="*/ 583210 h 812606"/>
                <a:gd name="connsiteX121" fmla="*/ 1354648 w 12329382"/>
                <a:gd name="connsiteY121" fmla="*/ 660615 h 812606"/>
                <a:gd name="connsiteX122" fmla="*/ 984221 w 12329382"/>
                <a:gd name="connsiteY122" fmla="*/ 512019 h 812606"/>
                <a:gd name="connsiteX123" fmla="*/ 931701 w 12329382"/>
                <a:gd name="connsiteY123" fmla="*/ 473303 h 812606"/>
                <a:gd name="connsiteX124" fmla="*/ 922165 w 12329382"/>
                <a:gd name="connsiteY124" fmla="*/ 455639 h 812606"/>
                <a:gd name="connsiteX125" fmla="*/ 482336 w 12329382"/>
                <a:gd name="connsiteY125" fmla="*/ 168313 h 812606"/>
                <a:gd name="connsiteX126" fmla="*/ 59274 w 12329382"/>
                <a:gd name="connsiteY126" fmla="*/ 428746 h 812606"/>
                <a:gd name="connsiteX127" fmla="*/ 59022 w 12329382"/>
                <a:gd name="connsiteY127" fmla="*/ 429155 h 812606"/>
                <a:gd name="connsiteX128" fmla="*/ 30744 w 12329382"/>
                <a:gd name="connsiteY128" fmla="*/ 480219 h 812606"/>
                <a:gd name="connsiteX129" fmla="*/ -1 w 12329382"/>
                <a:gd name="connsiteY129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59313 w 12329384"/>
                <a:gd name="connsiteY15" fmla="*/ 356972 h 812606"/>
                <a:gd name="connsiteX16" fmla="*/ 3099142 w 12329384"/>
                <a:gd name="connsiteY16" fmla="*/ 644298 h 812606"/>
                <a:gd name="connsiteX17" fmla="*/ 3522204 w 12329384"/>
                <a:gd name="connsiteY17" fmla="*/ 383865 h 812606"/>
                <a:gd name="connsiteX18" fmla="*/ 3573787 w 12329384"/>
                <a:gd name="connsiteY18" fmla="*/ 296505 h 812606"/>
                <a:gd name="connsiteX19" fmla="*/ 3579897 w 12329384"/>
                <a:gd name="connsiteY19" fmla="*/ 286993 h 812606"/>
                <a:gd name="connsiteX20" fmla="*/ 4071649 w 12329384"/>
                <a:gd name="connsiteY20" fmla="*/ 3 h 812606"/>
                <a:gd name="connsiteX21" fmla="*/ 4442076 w 12329384"/>
                <a:gd name="connsiteY21" fmla="*/ 148599 h 812606"/>
                <a:gd name="connsiteX22" fmla="*/ 4490282 w 12329384"/>
                <a:gd name="connsiteY22" fmla="*/ 195938 h 812606"/>
                <a:gd name="connsiteX23" fmla="*/ 4504132 w 12329384"/>
                <a:gd name="connsiteY23" fmla="*/ 204979 h 812606"/>
                <a:gd name="connsiteX24" fmla="*/ 4943961 w 12329384"/>
                <a:gd name="connsiteY24" fmla="*/ 492304 h 812606"/>
                <a:gd name="connsiteX25" fmla="*/ 5209571 w 12329384"/>
                <a:gd name="connsiteY25" fmla="*/ 401517 h 812606"/>
                <a:gd name="connsiteX26" fmla="*/ 5254775 w 12329384"/>
                <a:gd name="connsiteY26" fmla="*/ 363608 h 812606"/>
                <a:gd name="connsiteX27" fmla="*/ 5372276 w 12329384"/>
                <a:gd name="connsiteY27" fmla="*/ 258677 h 812606"/>
                <a:gd name="connsiteX28" fmla="*/ 5413555 w 12329384"/>
                <a:gd name="connsiteY28" fmla="*/ 229399 h 812606"/>
                <a:gd name="connsiteX29" fmla="*/ 5687128 w 12329384"/>
                <a:gd name="connsiteY29" fmla="*/ 151994 h 812606"/>
                <a:gd name="connsiteX30" fmla="*/ 6057555 w 12329384"/>
                <a:gd name="connsiteY30" fmla="*/ 300590 h 812606"/>
                <a:gd name="connsiteX31" fmla="*/ 6119611 w 12329384"/>
                <a:gd name="connsiteY31" fmla="*/ 356970 h 812606"/>
                <a:gd name="connsiteX32" fmla="*/ 6559439 w 12329384"/>
                <a:gd name="connsiteY32" fmla="*/ 644296 h 812606"/>
                <a:gd name="connsiteX33" fmla="*/ 6982502 w 12329384"/>
                <a:gd name="connsiteY33" fmla="*/ 383863 h 812606"/>
                <a:gd name="connsiteX34" fmla="*/ 6982753 w 12329384"/>
                <a:gd name="connsiteY34" fmla="*/ 383454 h 812606"/>
                <a:gd name="connsiteX35" fmla="*/ 6984246 w 12329384"/>
                <a:gd name="connsiteY35" fmla="*/ 380360 h 812606"/>
                <a:gd name="connsiteX36" fmla="*/ 7040195 w 12329384"/>
                <a:gd name="connsiteY36" fmla="*/ 286991 h 812606"/>
                <a:gd name="connsiteX37" fmla="*/ 7531947 w 12329384"/>
                <a:gd name="connsiteY37" fmla="*/ 1 h 812606"/>
                <a:gd name="connsiteX38" fmla="*/ 7902374 w 12329384"/>
                <a:gd name="connsiteY38" fmla="*/ 148597 h 812606"/>
                <a:gd name="connsiteX39" fmla="*/ 7950580 w 12329384"/>
                <a:gd name="connsiteY39" fmla="*/ 195936 h 812606"/>
                <a:gd name="connsiteX40" fmla="*/ 7954894 w 12329384"/>
                <a:gd name="connsiteY40" fmla="*/ 187312 h 812606"/>
                <a:gd name="connsiteX41" fmla="*/ 7964430 w 12329384"/>
                <a:gd name="connsiteY41" fmla="*/ 204977 h 812606"/>
                <a:gd name="connsiteX42" fmla="*/ 8404258 w 12329384"/>
                <a:gd name="connsiteY42" fmla="*/ 492302 h 812606"/>
                <a:gd name="connsiteX43" fmla="*/ 8669869 w 12329384"/>
                <a:gd name="connsiteY43" fmla="*/ 401515 h 812606"/>
                <a:gd name="connsiteX44" fmla="*/ 8715076 w 12329384"/>
                <a:gd name="connsiteY44" fmla="*/ 363604 h 812606"/>
                <a:gd name="connsiteX45" fmla="*/ 8720650 w 12329384"/>
                <a:gd name="connsiteY45" fmla="*/ 356531 h 812606"/>
                <a:gd name="connsiteX46" fmla="*/ 8832573 w 12329384"/>
                <a:gd name="connsiteY46" fmla="*/ 258676 h 812606"/>
                <a:gd name="connsiteX47" fmla="*/ 8873853 w 12329384"/>
                <a:gd name="connsiteY47" fmla="*/ 229399 h 812606"/>
                <a:gd name="connsiteX48" fmla="*/ 9147426 w 12329384"/>
                <a:gd name="connsiteY48" fmla="*/ 151993 h 812606"/>
                <a:gd name="connsiteX49" fmla="*/ 9517853 w 12329384"/>
                <a:gd name="connsiteY49" fmla="*/ 300589 h 812606"/>
                <a:gd name="connsiteX50" fmla="*/ 9566059 w 12329384"/>
                <a:gd name="connsiteY50" fmla="*/ 347928 h 812606"/>
                <a:gd name="connsiteX51" fmla="*/ 9570373 w 12329384"/>
                <a:gd name="connsiteY51" fmla="*/ 339305 h 812606"/>
                <a:gd name="connsiteX52" fmla="*/ 9579908 w 12329384"/>
                <a:gd name="connsiteY52" fmla="*/ 356969 h 812606"/>
                <a:gd name="connsiteX53" fmla="*/ 10019738 w 12329384"/>
                <a:gd name="connsiteY53" fmla="*/ 644295 h 812606"/>
                <a:gd name="connsiteX54" fmla="*/ 10442800 w 12329384"/>
                <a:gd name="connsiteY54" fmla="*/ 383862 h 812606"/>
                <a:gd name="connsiteX55" fmla="*/ 10443052 w 12329384"/>
                <a:gd name="connsiteY55" fmla="*/ 383453 h 812606"/>
                <a:gd name="connsiteX56" fmla="*/ 10444544 w 12329384"/>
                <a:gd name="connsiteY56" fmla="*/ 380359 h 812606"/>
                <a:gd name="connsiteX57" fmla="*/ 10502074 w 12329384"/>
                <a:gd name="connsiteY57" fmla="*/ 271318 h 812606"/>
                <a:gd name="connsiteX58" fmla="*/ 10500493 w 12329384"/>
                <a:gd name="connsiteY58" fmla="*/ 286990 h 812606"/>
                <a:gd name="connsiteX59" fmla="*/ 10992245 w 12329384"/>
                <a:gd name="connsiteY59" fmla="*/ 0 h 812606"/>
                <a:gd name="connsiteX60" fmla="*/ 11362672 w 12329384"/>
                <a:gd name="connsiteY60" fmla="*/ 148596 h 812606"/>
                <a:gd name="connsiteX61" fmla="*/ 11410878 w 12329384"/>
                <a:gd name="connsiteY61" fmla="*/ 195935 h 812606"/>
                <a:gd name="connsiteX62" fmla="*/ 11424728 w 12329384"/>
                <a:gd name="connsiteY62" fmla="*/ 204976 h 812606"/>
                <a:gd name="connsiteX63" fmla="*/ 11864557 w 12329384"/>
                <a:gd name="connsiteY63" fmla="*/ 492302 h 812606"/>
                <a:gd name="connsiteX64" fmla="*/ 12329384 w 12329384"/>
                <a:gd name="connsiteY64" fmla="*/ 159808 h 812606"/>
                <a:gd name="connsiteX65" fmla="*/ 12329210 w 12329384"/>
                <a:gd name="connsiteY65" fmla="*/ 177225 h 812606"/>
                <a:gd name="connsiteX66" fmla="*/ 11735544 w 12329384"/>
                <a:gd name="connsiteY66" fmla="*/ 660610 h 812606"/>
                <a:gd name="connsiteX67" fmla="*/ 11365117 w 12329384"/>
                <a:gd name="connsiteY67" fmla="*/ 512014 h 812606"/>
                <a:gd name="connsiteX68" fmla="*/ 11316911 w 12329384"/>
                <a:gd name="connsiteY68" fmla="*/ 464675 h 812606"/>
                <a:gd name="connsiteX69" fmla="*/ 11312596 w 12329384"/>
                <a:gd name="connsiteY69" fmla="*/ 473298 h 812606"/>
                <a:gd name="connsiteX70" fmla="*/ 11303061 w 12329384"/>
                <a:gd name="connsiteY70" fmla="*/ 455634 h 812606"/>
                <a:gd name="connsiteX71" fmla="*/ 10863232 w 12329384"/>
                <a:gd name="connsiteY71" fmla="*/ 168308 h 812606"/>
                <a:gd name="connsiteX72" fmla="*/ 10440170 w 12329384"/>
                <a:gd name="connsiteY72" fmla="*/ 428741 h 812606"/>
                <a:gd name="connsiteX73" fmla="*/ 10439918 w 12329384"/>
                <a:gd name="connsiteY73" fmla="*/ 429150 h 812606"/>
                <a:gd name="connsiteX74" fmla="*/ 10438426 w 12329384"/>
                <a:gd name="connsiteY74" fmla="*/ 432244 h 812606"/>
                <a:gd name="connsiteX75" fmla="*/ 10388586 w 12329384"/>
                <a:gd name="connsiteY75" fmla="*/ 516101 h 812606"/>
                <a:gd name="connsiteX76" fmla="*/ 10382477 w 12329384"/>
                <a:gd name="connsiteY76" fmla="*/ 525613 h 812606"/>
                <a:gd name="connsiteX77" fmla="*/ 9890724 w 12329384"/>
                <a:gd name="connsiteY77" fmla="*/ 812603 h 812606"/>
                <a:gd name="connsiteX78" fmla="*/ 9520297 w 12329384"/>
                <a:gd name="connsiteY78" fmla="*/ 664007 h 812606"/>
                <a:gd name="connsiteX79" fmla="*/ 9472091 w 12329384"/>
                <a:gd name="connsiteY79" fmla="*/ 616668 h 812606"/>
                <a:gd name="connsiteX80" fmla="*/ 9467777 w 12329384"/>
                <a:gd name="connsiteY80" fmla="*/ 625292 h 812606"/>
                <a:gd name="connsiteX81" fmla="*/ 9458242 w 12329384"/>
                <a:gd name="connsiteY81" fmla="*/ 607627 h 812606"/>
                <a:gd name="connsiteX82" fmla="*/ 9018413 w 12329384"/>
                <a:gd name="connsiteY82" fmla="*/ 320302 h 812606"/>
                <a:gd name="connsiteX83" fmla="*/ 8752802 w 12329384"/>
                <a:gd name="connsiteY83" fmla="*/ 411089 h 812606"/>
                <a:gd name="connsiteX84" fmla="*/ 8707595 w 12329384"/>
                <a:gd name="connsiteY84" fmla="*/ 449000 h 812606"/>
                <a:gd name="connsiteX85" fmla="*/ 8590098 w 12329384"/>
                <a:gd name="connsiteY85" fmla="*/ 553928 h 812606"/>
                <a:gd name="connsiteX86" fmla="*/ 8548818 w 12329384"/>
                <a:gd name="connsiteY86" fmla="*/ 583206 h 812606"/>
                <a:gd name="connsiteX87" fmla="*/ 8275246 w 12329384"/>
                <a:gd name="connsiteY87" fmla="*/ 660611 h 812606"/>
                <a:gd name="connsiteX88" fmla="*/ 7904819 w 12329384"/>
                <a:gd name="connsiteY88" fmla="*/ 512015 h 812606"/>
                <a:gd name="connsiteX89" fmla="*/ 7856612 w 12329384"/>
                <a:gd name="connsiteY89" fmla="*/ 464676 h 812606"/>
                <a:gd name="connsiteX90" fmla="*/ 7842763 w 12329384"/>
                <a:gd name="connsiteY90" fmla="*/ 455635 h 812606"/>
                <a:gd name="connsiteX91" fmla="*/ 7402933 w 12329384"/>
                <a:gd name="connsiteY91" fmla="*/ 168309 h 812606"/>
                <a:gd name="connsiteX92" fmla="*/ 6979871 w 12329384"/>
                <a:gd name="connsiteY92" fmla="*/ 428742 h 812606"/>
                <a:gd name="connsiteX93" fmla="*/ 6979620 w 12329384"/>
                <a:gd name="connsiteY93" fmla="*/ 429151 h 812606"/>
                <a:gd name="connsiteX94" fmla="*/ 6978128 w 12329384"/>
                <a:gd name="connsiteY94" fmla="*/ 432245 h 812606"/>
                <a:gd name="connsiteX95" fmla="*/ 6922178 w 12329384"/>
                <a:gd name="connsiteY95" fmla="*/ 525614 h 812606"/>
                <a:gd name="connsiteX96" fmla="*/ 6430427 w 12329384"/>
                <a:gd name="connsiteY96" fmla="*/ 812604 h 812606"/>
                <a:gd name="connsiteX97" fmla="*/ 6059999 w 12329384"/>
                <a:gd name="connsiteY97" fmla="*/ 664008 h 812606"/>
                <a:gd name="connsiteX98" fmla="*/ 6011793 w 12329384"/>
                <a:gd name="connsiteY98" fmla="*/ 616669 h 812606"/>
                <a:gd name="connsiteX99" fmla="*/ 5997944 w 12329384"/>
                <a:gd name="connsiteY99" fmla="*/ 607628 h 812606"/>
                <a:gd name="connsiteX100" fmla="*/ 5558114 w 12329384"/>
                <a:gd name="connsiteY100" fmla="*/ 320302 h 812606"/>
                <a:gd name="connsiteX101" fmla="*/ 5292505 w 12329384"/>
                <a:gd name="connsiteY101" fmla="*/ 411089 h 812606"/>
                <a:gd name="connsiteX102" fmla="*/ 5207594 w 12329384"/>
                <a:gd name="connsiteY102" fmla="*/ 488913 h 812606"/>
                <a:gd name="connsiteX103" fmla="*/ 5088520 w 12329384"/>
                <a:gd name="connsiteY103" fmla="*/ 583208 h 812606"/>
                <a:gd name="connsiteX104" fmla="*/ 4814948 w 12329384"/>
                <a:gd name="connsiteY104" fmla="*/ 660613 h 812606"/>
                <a:gd name="connsiteX105" fmla="*/ 4444521 w 12329384"/>
                <a:gd name="connsiteY105" fmla="*/ 512017 h 812606"/>
                <a:gd name="connsiteX106" fmla="*/ 4396314 w 12329384"/>
                <a:gd name="connsiteY106" fmla="*/ 464678 h 812606"/>
                <a:gd name="connsiteX107" fmla="*/ 4382465 w 12329384"/>
                <a:gd name="connsiteY107" fmla="*/ 455637 h 812606"/>
                <a:gd name="connsiteX108" fmla="*/ 3942636 w 12329384"/>
                <a:gd name="connsiteY108" fmla="*/ 168311 h 812606"/>
                <a:gd name="connsiteX109" fmla="*/ 3519574 w 12329384"/>
                <a:gd name="connsiteY109" fmla="*/ 428744 h 812606"/>
                <a:gd name="connsiteX110" fmla="*/ 3477788 w 12329384"/>
                <a:gd name="connsiteY110" fmla="*/ 500852 h 812606"/>
                <a:gd name="connsiteX111" fmla="*/ 3461880 w 12329384"/>
                <a:gd name="connsiteY111" fmla="*/ 525616 h 812606"/>
                <a:gd name="connsiteX112" fmla="*/ 2970129 w 12329384"/>
                <a:gd name="connsiteY112" fmla="*/ 812606 h 812606"/>
                <a:gd name="connsiteX113" fmla="*/ 2599702 w 12329384"/>
                <a:gd name="connsiteY113" fmla="*/ 664010 h 812606"/>
                <a:gd name="connsiteX114" fmla="*/ 2551495 w 12329384"/>
                <a:gd name="connsiteY114" fmla="*/ 616671 h 812606"/>
                <a:gd name="connsiteX115" fmla="*/ 2537646 w 12329384"/>
                <a:gd name="connsiteY115" fmla="*/ 607630 h 812606"/>
                <a:gd name="connsiteX116" fmla="*/ 2097817 w 12329384"/>
                <a:gd name="connsiteY116" fmla="*/ 320304 h 812606"/>
                <a:gd name="connsiteX117" fmla="*/ 1832207 w 12329384"/>
                <a:gd name="connsiteY117" fmla="*/ 411091 h 812606"/>
                <a:gd name="connsiteX118" fmla="*/ 1722225 w 12329384"/>
                <a:gd name="connsiteY118" fmla="*/ 515954 h 812606"/>
                <a:gd name="connsiteX119" fmla="*/ 1628223 w 12329384"/>
                <a:gd name="connsiteY119" fmla="*/ 583210 h 812606"/>
                <a:gd name="connsiteX120" fmla="*/ 1354650 w 12329384"/>
                <a:gd name="connsiteY120" fmla="*/ 660615 h 812606"/>
                <a:gd name="connsiteX121" fmla="*/ 984223 w 12329384"/>
                <a:gd name="connsiteY121" fmla="*/ 512019 h 812606"/>
                <a:gd name="connsiteX122" fmla="*/ 931703 w 12329384"/>
                <a:gd name="connsiteY122" fmla="*/ 473303 h 812606"/>
                <a:gd name="connsiteX123" fmla="*/ 922167 w 12329384"/>
                <a:gd name="connsiteY123" fmla="*/ 455639 h 812606"/>
                <a:gd name="connsiteX124" fmla="*/ 482338 w 12329384"/>
                <a:gd name="connsiteY124" fmla="*/ 168313 h 812606"/>
                <a:gd name="connsiteX125" fmla="*/ 59276 w 12329384"/>
                <a:gd name="connsiteY125" fmla="*/ 428746 h 812606"/>
                <a:gd name="connsiteX126" fmla="*/ 59024 w 12329384"/>
                <a:gd name="connsiteY126" fmla="*/ 429155 h 812606"/>
                <a:gd name="connsiteX127" fmla="*/ 30746 w 12329384"/>
                <a:gd name="connsiteY127" fmla="*/ 480219 h 812606"/>
                <a:gd name="connsiteX128" fmla="*/ 1 w 12329384"/>
                <a:gd name="connsiteY128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490280 w 12329382"/>
                <a:gd name="connsiteY22" fmla="*/ 195938 h 812606"/>
                <a:gd name="connsiteX23" fmla="*/ 4504130 w 12329382"/>
                <a:gd name="connsiteY23" fmla="*/ 204979 h 812606"/>
                <a:gd name="connsiteX24" fmla="*/ 4943959 w 12329382"/>
                <a:gd name="connsiteY24" fmla="*/ 492304 h 812606"/>
                <a:gd name="connsiteX25" fmla="*/ 5209569 w 12329382"/>
                <a:gd name="connsiteY25" fmla="*/ 401517 h 812606"/>
                <a:gd name="connsiteX26" fmla="*/ 5254773 w 12329382"/>
                <a:gd name="connsiteY26" fmla="*/ 363608 h 812606"/>
                <a:gd name="connsiteX27" fmla="*/ 5372274 w 12329382"/>
                <a:gd name="connsiteY27" fmla="*/ 258677 h 812606"/>
                <a:gd name="connsiteX28" fmla="*/ 5413553 w 12329382"/>
                <a:gd name="connsiteY28" fmla="*/ 229399 h 812606"/>
                <a:gd name="connsiteX29" fmla="*/ 5687126 w 12329382"/>
                <a:gd name="connsiteY29" fmla="*/ 151994 h 812606"/>
                <a:gd name="connsiteX30" fmla="*/ 6057553 w 12329382"/>
                <a:gd name="connsiteY30" fmla="*/ 300590 h 812606"/>
                <a:gd name="connsiteX31" fmla="*/ 6119609 w 12329382"/>
                <a:gd name="connsiteY31" fmla="*/ 356970 h 812606"/>
                <a:gd name="connsiteX32" fmla="*/ 6559437 w 12329382"/>
                <a:gd name="connsiteY32" fmla="*/ 644296 h 812606"/>
                <a:gd name="connsiteX33" fmla="*/ 6982500 w 12329382"/>
                <a:gd name="connsiteY33" fmla="*/ 383863 h 812606"/>
                <a:gd name="connsiteX34" fmla="*/ 6982751 w 12329382"/>
                <a:gd name="connsiteY34" fmla="*/ 383454 h 812606"/>
                <a:gd name="connsiteX35" fmla="*/ 6984244 w 12329382"/>
                <a:gd name="connsiteY35" fmla="*/ 380360 h 812606"/>
                <a:gd name="connsiteX36" fmla="*/ 7040193 w 12329382"/>
                <a:gd name="connsiteY36" fmla="*/ 286991 h 812606"/>
                <a:gd name="connsiteX37" fmla="*/ 7531945 w 12329382"/>
                <a:gd name="connsiteY37" fmla="*/ 1 h 812606"/>
                <a:gd name="connsiteX38" fmla="*/ 7902372 w 12329382"/>
                <a:gd name="connsiteY38" fmla="*/ 148597 h 812606"/>
                <a:gd name="connsiteX39" fmla="*/ 7950578 w 12329382"/>
                <a:gd name="connsiteY39" fmla="*/ 195936 h 812606"/>
                <a:gd name="connsiteX40" fmla="*/ 7964428 w 12329382"/>
                <a:gd name="connsiteY40" fmla="*/ 204977 h 812606"/>
                <a:gd name="connsiteX41" fmla="*/ 8404256 w 12329382"/>
                <a:gd name="connsiteY41" fmla="*/ 492302 h 812606"/>
                <a:gd name="connsiteX42" fmla="*/ 8669867 w 12329382"/>
                <a:gd name="connsiteY42" fmla="*/ 401515 h 812606"/>
                <a:gd name="connsiteX43" fmla="*/ 8715074 w 12329382"/>
                <a:gd name="connsiteY43" fmla="*/ 363604 h 812606"/>
                <a:gd name="connsiteX44" fmla="*/ 8720648 w 12329382"/>
                <a:gd name="connsiteY44" fmla="*/ 356531 h 812606"/>
                <a:gd name="connsiteX45" fmla="*/ 8832571 w 12329382"/>
                <a:gd name="connsiteY45" fmla="*/ 258676 h 812606"/>
                <a:gd name="connsiteX46" fmla="*/ 8873851 w 12329382"/>
                <a:gd name="connsiteY46" fmla="*/ 229399 h 812606"/>
                <a:gd name="connsiteX47" fmla="*/ 9147424 w 12329382"/>
                <a:gd name="connsiteY47" fmla="*/ 151993 h 812606"/>
                <a:gd name="connsiteX48" fmla="*/ 9517851 w 12329382"/>
                <a:gd name="connsiteY48" fmla="*/ 300589 h 812606"/>
                <a:gd name="connsiteX49" fmla="*/ 9566057 w 12329382"/>
                <a:gd name="connsiteY49" fmla="*/ 347928 h 812606"/>
                <a:gd name="connsiteX50" fmla="*/ 9570371 w 12329382"/>
                <a:gd name="connsiteY50" fmla="*/ 339305 h 812606"/>
                <a:gd name="connsiteX51" fmla="*/ 9579906 w 12329382"/>
                <a:gd name="connsiteY51" fmla="*/ 356969 h 812606"/>
                <a:gd name="connsiteX52" fmla="*/ 10019736 w 12329382"/>
                <a:gd name="connsiteY52" fmla="*/ 644295 h 812606"/>
                <a:gd name="connsiteX53" fmla="*/ 10442798 w 12329382"/>
                <a:gd name="connsiteY53" fmla="*/ 383862 h 812606"/>
                <a:gd name="connsiteX54" fmla="*/ 10443050 w 12329382"/>
                <a:gd name="connsiteY54" fmla="*/ 383453 h 812606"/>
                <a:gd name="connsiteX55" fmla="*/ 10444542 w 12329382"/>
                <a:gd name="connsiteY55" fmla="*/ 380359 h 812606"/>
                <a:gd name="connsiteX56" fmla="*/ 10502072 w 12329382"/>
                <a:gd name="connsiteY56" fmla="*/ 271318 h 812606"/>
                <a:gd name="connsiteX57" fmla="*/ 10500491 w 12329382"/>
                <a:gd name="connsiteY57" fmla="*/ 286990 h 812606"/>
                <a:gd name="connsiteX58" fmla="*/ 10992243 w 12329382"/>
                <a:gd name="connsiteY58" fmla="*/ 0 h 812606"/>
                <a:gd name="connsiteX59" fmla="*/ 11362670 w 12329382"/>
                <a:gd name="connsiteY59" fmla="*/ 148596 h 812606"/>
                <a:gd name="connsiteX60" fmla="*/ 11410876 w 12329382"/>
                <a:gd name="connsiteY60" fmla="*/ 195935 h 812606"/>
                <a:gd name="connsiteX61" fmla="*/ 11424726 w 12329382"/>
                <a:gd name="connsiteY61" fmla="*/ 204976 h 812606"/>
                <a:gd name="connsiteX62" fmla="*/ 11864555 w 12329382"/>
                <a:gd name="connsiteY62" fmla="*/ 492302 h 812606"/>
                <a:gd name="connsiteX63" fmla="*/ 12329382 w 12329382"/>
                <a:gd name="connsiteY63" fmla="*/ 159808 h 812606"/>
                <a:gd name="connsiteX64" fmla="*/ 12329208 w 12329382"/>
                <a:gd name="connsiteY64" fmla="*/ 177225 h 812606"/>
                <a:gd name="connsiteX65" fmla="*/ 11735542 w 12329382"/>
                <a:gd name="connsiteY65" fmla="*/ 660610 h 812606"/>
                <a:gd name="connsiteX66" fmla="*/ 11365115 w 12329382"/>
                <a:gd name="connsiteY66" fmla="*/ 512014 h 812606"/>
                <a:gd name="connsiteX67" fmla="*/ 11316909 w 12329382"/>
                <a:gd name="connsiteY67" fmla="*/ 464675 h 812606"/>
                <a:gd name="connsiteX68" fmla="*/ 11312594 w 12329382"/>
                <a:gd name="connsiteY68" fmla="*/ 473298 h 812606"/>
                <a:gd name="connsiteX69" fmla="*/ 11303059 w 12329382"/>
                <a:gd name="connsiteY69" fmla="*/ 455634 h 812606"/>
                <a:gd name="connsiteX70" fmla="*/ 10863230 w 12329382"/>
                <a:gd name="connsiteY70" fmla="*/ 168308 h 812606"/>
                <a:gd name="connsiteX71" fmla="*/ 10440168 w 12329382"/>
                <a:gd name="connsiteY71" fmla="*/ 428741 h 812606"/>
                <a:gd name="connsiteX72" fmla="*/ 10439916 w 12329382"/>
                <a:gd name="connsiteY72" fmla="*/ 429150 h 812606"/>
                <a:gd name="connsiteX73" fmla="*/ 10438424 w 12329382"/>
                <a:gd name="connsiteY73" fmla="*/ 432244 h 812606"/>
                <a:gd name="connsiteX74" fmla="*/ 10388584 w 12329382"/>
                <a:gd name="connsiteY74" fmla="*/ 516101 h 812606"/>
                <a:gd name="connsiteX75" fmla="*/ 10382475 w 12329382"/>
                <a:gd name="connsiteY75" fmla="*/ 525613 h 812606"/>
                <a:gd name="connsiteX76" fmla="*/ 9890722 w 12329382"/>
                <a:gd name="connsiteY76" fmla="*/ 812603 h 812606"/>
                <a:gd name="connsiteX77" fmla="*/ 9520295 w 12329382"/>
                <a:gd name="connsiteY77" fmla="*/ 664007 h 812606"/>
                <a:gd name="connsiteX78" fmla="*/ 9472089 w 12329382"/>
                <a:gd name="connsiteY78" fmla="*/ 616668 h 812606"/>
                <a:gd name="connsiteX79" fmla="*/ 9467775 w 12329382"/>
                <a:gd name="connsiteY79" fmla="*/ 625292 h 812606"/>
                <a:gd name="connsiteX80" fmla="*/ 9458240 w 12329382"/>
                <a:gd name="connsiteY80" fmla="*/ 607627 h 812606"/>
                <a:gd name="connsiteX81" fmla="*/ 9018411 w 12329382"/>
                <a:gd name="connsiteY81" fmla="*/ 320302 h 812606"/>
                <a:gd name="connsiteX82" fmla="*/ 8752800 w 12329382"/>
                <a:gd name="connsiteY82" fmla="*/ 411089 h 812606"/>
                <a:gd name="connsiteX83" fmla="*/ 8707593 w 12329382"/>
                <a:gd name="connsiteY83" fmla="*/ 449000 h 812606"/>
                <a:gd name="connsiteX84" fmla="*/ 8590096 w 12329382"/>
                <a:gd name="connsiteY84" fmla="*/ 553928 h 812606"/>
                <a:gd name="connsiteX85" fmla="*/ 8548816 w 12329382"/>
                <a:gd name="connsiteY85" fmla="*/ 583206 h 812606"/>
                <a:gd name="connsiteX86" fmla="*/ 8275244 w 12329382"/>
                <a:gd name="connsiteY86" fmla="*/ 660611 h 812606"/>
                <a:gd name="connsiteX87" fmla="*/ 7904817 w 12329382"/>
                <a:gd name="connsiteY87" fmla="*/ 512015 h 812606"/>
                <a:gd name="connsiteX88" fmla="*/ 7856610 w 12329382"/>
                <a:gd name="connsiteY88" fmla="*/ 464676 h 812606"/>
                <a:gd name="connsiteX89" fmla="*/ 7842761 w 12329382"/>
                <a:gd name="connsiteY89" fmla="*/ 455635 h 812606"/>
                <a:gd name="connsiteX90" fmla="*/ 7402931 w 12329382"/>
                <a:gd name="connsiteY90" fmla="*/ 168309 h 812606"/>
                <a:gd name="connsiteX91" fmla="*/ 6979869 w 12329382"/>
                <a:gd name="connsiteY91" fmla="*/ 428742 h 812606"/>
                <a:gd name="connsiteX92" fmla="*/ 6979618 w 12329382"/>
                <a:gd name="connsiteY92" fmla="*/ 429151 h 812606"/>
                <a:gd name="connsiteX93" fmla="*/ 6978126 w 12329382"/>
                <a:gd name="connsiteY93" fmla="*/ 432245 h 812606"/>
                <a:gd name="connsiteX94" fmla="*/ 6922176 w 12329382"/>
                <a:gd name="connsiteY94" fmla="*/ 525614 h 812606"/>
                <a:gd name="connsiteX95" fmla="*/ 6430425 w 12329382"/>
                <a:gd name="connsiteY95" fmla="*/ 812604 h 812606"/>
                <a:gd name="connsiteX96" fmla="*/ 6059997 w 12329382"/>
                <a:gd name="connsiteY96" fmla="*/ 664008 h 812606"/>
                <a:gd name="connsiteX97" fmla="*/ 6011791 w 12329382"/>
                <a:gd name="connsiteY97" fmla="*/ 616669 h 812606"/>
                <a:gd name="connsiteX98" fmla="*/ 5997942 w 12329382"/>
                <a:gd name="connsiteY98" fmla="*/ 607628 h 812606"/>
                <a:gd name="connsiteX99" fmla="*/ 5558112 w 12329382"/>
                <a:gd name="connsiteY99" fmla="*/ 320302 h 812606"/>
                <a:gd name="connsiteX100" fmla="*/ 5292503 w 12329382"/>
                <a:gd name="connsiteY100" fmla="*/ 411089 h 812606"/>
                <a:gd name="connsiteX101" fmla="*/ 5207592 w 12329382"/>
                <a:gd name="connsiteY101" fmla="*/ 488913 h 812606"/>
                <a:gd name="connsiteX102" fmla="*/ 5088518 w 12329382"/>
                <a:gd name="connsiteY102" fmla="*/ 583208 h 812606"/>
                <a:gd name="connsiteX103" fmla="*/ 4814946 w 12329382"/>
                <a:gd name="connsiteY103" fmla="*/ 660613 h 812606"/>
                <a:gd name="connsiteX104" fmla="*/ 4444519 w 12329382"/>
                <a:gd name="connsiteY104" fmla="*/ 512017 h 812606"/>
                <a:gd name="connsiteX105" fmla="*/ 4396312 w 12329382"/>
                <a:gd name="connsiteY105" fmla="*/ 464678 h 812606"/>
                <a:gd name="connsiteX106" fmla="*/ 4382463 w 12329382"/>
                <a:gd name="connsiteY106" fmla="*/ 455637 h 812606"/>
                <a:gd name="connsiteX107" fmla="*/ 3942634 w 12329382"/>
                <a:gd name="connsiteY107" fmla="*/ 168311 h 812606"/>
                <a:gd name="connsiteX108" fmla="*/ 3519572 w 12329382"/>
                <a:gd name="connsiteY108" fmla="*/ 428744 h 812606"/>
                <a:gd name="connsiteX109" fmla="*/ 3477786 w 12329382"/>
                <a:gd name="connsiteY109" fmla="*/ 500852 h 812606"/>
                <a:gd name="connsiteX110" fmla="*/ 3461878 w 12329382"/>
                <a:gd name="connsiteY110" fmla="*/ 525616 h 812606"/>
                <a:gd name="connsiteX111" fmla="*/ 2970127 w 12329382"/>
                <a:gd name="connsiteY111" fmla="*/ 812606 h 812606"/>
                <a:gd name="connsiteX112" fmla="*/ 2599700 w 12329382"/>
                <a:gd name="connsiteY112" fmla="*/ 664010 h 812606"/>
                <a:gd name="connsiteX113" fmla="*/ 2551493 w 12329382"/>
                <a:gd name="connsiteY113" fmla="*/ 616671 h 812606"/>
                <a:gd name="connsiteX114" fmla="*/ 2537644 w 12329382"/>
                <a:gd name="connsiteY114" fmla="*/ 607630 h 812606"/>
                <a:gd name="connsiteX115" fmla="*/ 2097815 w 12329382"/>
                <a:gd name="connsiteY115" fmla="*/ 320304 h 812606"/>
                <a:gd name="connsiteX116" fmla="*/ 1832205 w 12329382"/>
                <a:gd name="connsiteY116" fmla="*/ 411091 h 812606"/>
                <a:gd name="connsiteX117" fmla="*/ 1722223 w 12329382"/>
                <a:gd name="connsiteY117" fmla="*/ 515954 h 812606"/>
                <a:gd name="connsiteX118" fmla="*/ 1628221 w 12329382"/>
                <a:gd name="connsiteY118" fmla="*/ 583210 h 812606"/>
                <a:gd name="connsiteX119" fmla="*/ 1354648 w 12329382"/>
                <a:gd name="connsiteY119" fmla="*/ 660615 h 812606"/>
                <a:gd name="connsiteX120" fmla="*/ 984221 w 12329382"/>
                <a:gd name="connsiteY120" fmla="*/ 512019 h 812606"/>
                <a:gd name="connsiteX121" fmla="*/ 931701 w 12329382"/>
                <a:gd name="connsiteY121" fmla="*/ 473303 h 812606"/>
                <a:gd name="connsiteX122" fmla="*/ 922165 w 12329382"/>
                <a:gd name="connsiteY122" fmla="*/ 455639 h 812606"/>
                <a:gd name="connsiteX123" fmla="*/ 482336 w 12329382"/>
                <a:gd name="connsiteY123" fmla="*/ 168313 h 812606"/>
                <a:gd name="connsiteX124" fmla="*/ 59274 w 12329382"/>
                <a:gd name="connsiteY124" fmla="*/ 428746 h 812606"/>
                <a:gd name="connsiteX125" fmla="*/ 59022 w 12329382"/>
                <a:gd name="connsiteY125" fmla="*/ 429155 h 812606"/>
                <a:gd name="connsiteX126" fmla="*/ 30744 w 12329382"/>
                <a:gd name="connsiteY126" fmla="*/ 480219 h 812606"/>
                <a:gd name="connsiteX127" fmla="*/ -1 w 12329382"/>
                <a:gd name="connsiteY127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59313 w 12329384"/>
                <a:gd name="connsiteY15" fmla="*/ 356972 h 812606"/>
                <a:gd name="connsiteX16" fmla="*/ 3099142 w 12329384"/>
                <a:gd name="connsiteY16" fmla="*/ 644298 h 812606"/>
                <a:gd name="connsiteX17" fmla="*/ 3522204 w 12329384"/>
                <a:gd name="connsiteY17" fmla="*/ 383865 h 812606"/>
                <a:gd name="connsiteX18" fmla="*/ 3573787 w 12329384"/>
                <a:gd name="connsiteY18" fmla="*/ 296505 h 812606"/>
                <a:gd name="connsiteX19" fmla="*/ 3579897 w 12329384"/>
                <a:gd name="connsiteY19" fmla="*/ 286993 h 812606"/>
                <a:gd name="connsiteX20" fmla="*/ 4071649 w 12329384"/>
                <a:gd name="connsiteY20" fmla="*/ 3 h 812606"/>
                <a:gd name="connsiteX21" fmla="*/ 4442076 w 12329384"/>
                <a:gd name="connsiteY21" fmla="*/ 148599 h 812606"/>
                <a:gd name="connsiteX22" fmla="*/ 4490282 w 12329384"/>
                <a:gd name="connsiteY22" fmla="*/ 195938 h 812606"/>
                <a:gd name="connsiteX23" fmla="*/ 4504132 w 12329384"/>
                <a:gd name="connsiteY23" fmla="*/ 204979 h 812606"/>
                <a:gd name="connsiteX24" fmla="*/ 4943961 w 12329384"/>
                <a:gd name="connsiteY24" fmla="*/ 492304 h 812606"/>
                <a:gd name="connsiteX25" fmla="*/ 5209571 w 12329384"/>
                <a:gd name="connsiteY25" fmla="*/ 401517 h 812606"/>
                <a:gd name="connsiteX26" fmla="*/ 5254775 w 12329384"/>
                <a:gd name="connsiteY26" fmla="*/ 363608 h 812606"/>
                <a:gd name="connsiteX27" fmla="*/ 5372276 w 12329384"/>
                <a:gd name="connsiteY27" fmla="*/ 258677 h 812606"/>
                <a:gd name="connsiteX28" fmla="*/ 5413555 w 12329384"/>
                <a:gd name="connsiteY28" fmla="*/ 229399 h 812606"/>
                <a:gd name="connsiteX29" fmla="*/ 5687128 w 12329384"/>
                <a:gd name="connsiteY29" fmla="*/ 151994 h 812606"/>
                <a:gd name="connsiteX30" fmla="*/ 6057555 w 12329384"/>
                <a:gd name="connsiteY30" fmla="*/ 300590 h 812606"/>
                <a:gd name="connsiteX31" fmla="*/ 6119611 w 12329384"/>
                <a:gd name="connsiteY31" fmla="*/ 356970 h 812606"/>
                <a:gd name="connsiteX32" fmla="*/ 6559439 w 12329384"/>
                <a:gd name="connsiteY32" fmla="*/ 644296 h 812606"/>
                <a:gd name="connsiteX33" fmla="*/ 6982502 w 12329384"/>
                <a:gd name="connsiteY33" fmla="*/ 383863 h 812606"/>
                <a:gd name="connsiteX34" fmla="*/ 6982753 w 12329384"/>
                <a:gd name="connsiteY34" fmla="*/ 383454 h 812606"/>
                <a:gd name="connsiteX35" fmla="*/ 6984246 w 12329384"/>
                <a:gd name="connsiteY35" fmla="*/ 380360 h 812606"/>
                <a:gd name="connsiteX36" fmla="*/ 7040195 w 12329384"/>
                <a:gd name="connsiteY36" fmla="*/ 286991 h 812606"/>
                <a:gd name="connsiteX37" fmla="*/ 7531947 w 12329384"/>
                <a:gd name="connsiteY37" fmla="*/ 1 h 812606"/>
                <a:gd name="connsiteX38" fmla="*/ 7902374 w 12329384"/>
                <a:gd name="connsiteY38" fmla="*/ 148597 h 812606"/>
                <a:gd name="connsiteX39" fmla="*/ 7950580 w 12329384"/>
                <a:gd name="connsiteY39" fmla="*/ 195936 h 812606"/>
                <a:gd name="connsiteX40" fmla="*/ 7964430 w 12329384"/>
                <a:gd name="connsiteY40" fmla="*/ 204977 h 812606"/>
                <a:gd name="connsiteX41" fmla="*/ 8404258 w 12329384"/>
                <a:gd name="connsiteY41" fmla="*/ 492302 h 812606"/>
                <a:gd name="connsiteX42" fmla="*/ 8669869 w 12329384"/>
                <a:gd name="connsiteY42" fmla="*/ 401515 h 812606"/>
                <a:gd name="connsiteX43" fmla="*/ 8715076 w 12329384"/>
                <a:gd name="connsiteY43" fmla="*/ 363604 h 812606"/>
                <a:gd name="connsiteX44" fmla="*/ 8720650 w 12329384"/>
                <a:gd name="connsiteY44" fmla="*/ 356531 h 812606"/>
                <a:gd name="connsiteX45" fmla="*/ 8832573 w 12329384"/>
                <a:gd name="connsiteY45" fmla="*/ 258676 h 812606"/>
                <a:gd name="connsiteX46" fmla="*/ 8873853 w 12329384"/>
                <a:gd name="connsiteY46" fmla="*/ 229399 h 812606"/>
                <a:gd name="connsiteX47" fmla="*/ 9147426 w 12329384"/>
                <a:gd name="connsiteY47" fmla="*/ 151993 h 812606"/>
                <a:gd name="connsiteX48" fmla="*/ 9517853 w 12329384"/>
                <a:gd name="connsiteY48" fmla="*/ 300589 h 812606"/>
                <a:gd name="connsiteX49" fmla="*/ 9566059 w 12329384"/>
                <a:gd name="connsiteY49" fmla="*/ 347928 h 812606"/>
                <a:gd name="connsiteX50" fmla="*/ 9570373 w 12329384"/>
                <a:gd name="connsiteY50" fmla="*/ 339305 h 812606"/>
                <a:gd name="connsiteX51" fmla="*/ 9579908 w 12329384"/>
                <a:gd name="connsiteY51" fmla="*/ 356969 h 812606"/>
                <a:gd name="connsiteX52" fmla="*/ 10019738 w 12329384"/>
                <a:gd name="connsiteY52" fmla="*/ 644295 h 812606"/>
                <a:gd name="connsiteX53" fmla="*/ 10442800 w 12329384"/>
                <a:gd name="connsiteY53" fmla="*/ 383862 h 812606"/>
                <a:gd name="connsiteX54" fmla="*/ 10443052 w 12329384"/>
                <a:gd name="connsiteY54" fmla="*/ 383453 h 812606"/>
                <a:gd name="connsiteX55" fmla="*/ 10444544 w 12329384"/>
                <a:gd name="connsiteY55" fmla="*/ 380359 h 812606"/>
                <a:gd name="connsiteX56" fmla="*/ 10502074 w 12329384"/>
                <a:gd name="connsiteY56" fmla="*/ 271318 h 812606"/>
                <a:gd name="connsiteX57" fmla="*/ 10500493 w 12329384"/>
                <a:gd name="connsiteY57" fmla="*/ 286990 h 812606"/>
                <a:gd name="connsiteX58" fmla="*/ 10992245 w 12329384"/>
                <a:gd name="connsiteY58" fmla="*/ 0 h 812606"/>
                <a:gd name="connsiteX59" fmla="*/ 11362672 w 12329384"/>
                <a:gd name="connsiteY59" fmla="*/ 148596 h 812606"/>
                <a:gd name="connsiteX60" fmla="*/ 11410878 w 12329384"/>
                <a:gd name="connsiteY60" fmla="*/ 195935 h 812606"/>
                <a:gd name="connsiteX61" fmla="*/ 11424728 w 12329384"/>
                <a:gd name="connsiteY61" fmla="*/ 204976 h 812606"/>
                <a:gd name="connsiteX62" fmla="*/ 11864557 w 12329384"/>
                <a:gd name="connsiteY62" fmla="*/ 492302 h 812606"/>
                <a:gd name="connsiteX63" fmla="*/ 12329384 w 12329384"/>
                <a:gd name="connsiteY63" fmla="*/ 159808 h 812606"/>
                <a:gd name="connsiteX64" fmla="*/ 12329210 w 12329384"/>
                <a:gd name="connsiteY64" fmla="*/ 177225 h 812606"/>
                <a:gd name="connsiteX65" fmla="*/ 11735544 w 12329384"/>
                <a:gd name="connsiteY65" fmla="*/ 660610 h 812606"/>
                <a:gd name="connsiteX66" fmla="*/ 11365117 w 12329384"/>
                <a:gd name="connsiteY66" fmla="*/ 512014 h 812606"/>
                <a:gd name="connsiteX67" fmla="*/ 11316911 w 12329384"/>
                <a:gd name="connsiteY67" fmla="*/ 464675 h 812606"/>
                <a:gd name="connsiteX68" fmla="*/ 11312596 w 12329384"/>
                <a:gd name="connsiteY68" fmla="*/ 473298 h 812606"/>
                <a:gd name="connsiteX69" fmla="*/ 11303061 w 12329384"/>
                <a:gd name="connsiteY69" fmla="*/ 455634 h 812606"/>
                <a:gd name="connsiteX70" fmla="*/ 10863232 w 12329384"/>
                <a:gd name="connsiteY70" fmla="*/ 168308 h 812606"/>
                <a:gd name="connsiteX71" fmla="*/ 10440170 w 12329384"/>
                <a:gd name="connsiteY71" fmla="*/ 428741 h 812606"/>
                <a:gd name="connsiteX72" fmla="*/ 10439918 w 12329384"/>
                <a:gd name="connsiteY72" fmla="*/ 429150 h 812606"/>
                <a:gd name="connsiteX73" fmla="*/ 10438426 w 12329384"/>
                <a:gd name="connsiteY73" fmla="*/ 432244 h 812606"/>
                <a:gd name="connsiteX74" fmla="*/ 10388586 w 12329384"/>
                <a:gd name="connsiteY74" fmla="*/ 516101 h 812606"/>
                <a:gd name="connsiteX75" fmla="*/ 10382477 w 12329384"/>
                <a:gd name="connsiteY75" fmla="*/ 525613 h 812606"/>
                <a:gd name="connsiteX76" fmla="*/ 9890724 w 12329384"/>
                <a:gd name="connsiteY76" fmla="*/ 812603 h 812606"/>
                <a:gd name="connsiteX77" fmla="*/ 9520297 w 12329384"/>
                <a:gd name="connsiteY77" fmla="*/ 664007 h 812606"/>
                <a:gd name="connsiteX78" fmla="*/ 9472091 w 12329384"/>
                <a:gd name="connsiteY78" fmla="*/ 616668 h 812606"/>
                <a:gd name="connsiteX79" fmla="*/ 9458242 w 12329384"/>
                <a:gd name="connsiteY79" fmla="*/ 607627 h 812606"/>
                <a:gd name="connsiteX80" fmla="*/ 9018413 w 12329384"/>
                <a:gd name="connsiteY80" fmla="*/ 320302 h 812606"/>
                <a:gd name="connsiteX81" fmla="*/ 8752802 w 12329384"/>
                <a:gd name="connsiteY81" fmla="*/ 411089 h 812606"/>
                <a:gd name="connsiteX82" fmla="*/ 8707595 w 12329384"/>
                <a:gd name="connsiteY82" fmla="*/ 449000 h 812606"/>
                <a:gd name="connsiteX83" fmla="*/ 8590098 w 12329384"/>
                <a:gd name="connsiteY83" fmla="*/ 553928 h 812606"/>
                <a:gd name="connsiteX84" fmla="*/ 8548818 w 12329384"/>
                <a:gd name="connsiteY84" fmla="*/ 583206 h 812606"/>
                <a:gd name="connsiteX85" fmla="*/ 8275246 w 12329384"/>
                <a:gd name="connsiteY85" fmla="*/ 660611 h 812606"/>
                <a:gd name="connsiteX86" fmla="*/ 7904819 w 12329384"/>
                <a:gd name="connsiteY86" fmla="*/ 512015 h 812606"/>
                <a:gd name="connsiteX87" fmla="*/ 7856612 w 12329384"/>
                <a:gd name="connsiteY87" fmla="*/ 464676 h 812606"/>
                <a:gd name="connsiteX88" fmla="*/ 7842763 w 12329384"/>
                <a:gd name="connsiteY88" fmla="*/ 455635 h 812606"/>
                <a:gd name="connsiteX89" fmla="*/ 7402933 w 12329384"/>
                <a:gd name="connsiteY89" fmla="*/ 168309 h 812606"/>
                <a:gd name="connsiteX90" fmla="*/ 6979871 w 12329384"/>
                <a:gd name="connsiteY90" fmla="*/ 428742 h 812606"/>
                <a:gd name="connsiteX91" fmla="*/ 6979620 w 12329384"/>
                <a:gd name="connsiteY91" fmla="*/ 429151 h 812606"/>
                <a:gd name="connsiteX92" fmla="*/ 6978128 w 12329384"/>
                <a:gd name="connsiteY92" fmla="*/ 432245 h 812606"/>
                <a:gd name="connsiteX93" fmla="*/ 6922178 w 12329384"/>
                <a:gd name="connsiteY93" fmla="*/ 525614 h 812606"/>
                <a:gd name="connsiteX94" fmla="*/ 6430427 w 12329384"/>
                <a:gd name="connsiteY94" fmla="*/ 812604 h 812606"/>
                <a:gd name="connsiteX95" fmla="*/ 6059999 w 12329384"/>
                <a:gd name="connsiteY95" fmla="*/ 664008 h 812606"/>
                <a:gd name="connsiteX96" fmla="*/ 6011793 w 12329384"/>
                <a:gd name="connsiteY96" fmla="*/ 616669 h 812606"/>
                <a:gd name="connsiteX97" fmla="*/ 5997944 w 12329384"/>
                <a:gd name="connsiteY97" fmla="*/ 607628 h 812606"/>
                <a:gd name="connsiteX98" fmla="*/ 5558114 w 12329384"/>
                <a:gd name="connsiteY98" fmla="*/ 320302 h 812606"/>
                <a:gd name="connsiteX99" fmla="*/ 5292505 w 12329384"/>
                <a:gd name="connsiteY99" fmla="*/ 411089 h 812606"/>
                <a:gd name="connsiteX100" fmla="*/ 5207594 w 12329384"/>
                <a:gd name="connsiteY100" fmla="*/ 488913 h 812606"/>
                <a:gd name="connsiteX101" fmla="*/ 5088520 w 12329384"/>
                <a:gd name="connsiteY101" fmla="*/ 583208 h 812606"/>
                <a:gd name="connsiteX102" fmla="*/ 4814948 w 12329384"/>
                <a:gd name="connsiteY102" fmla="*/ 660613 h 812606"/>
                <a:gd name="connsiteX103" fmla="*/ 4444521 w 12329384"/>
                <a:gd name="connsiteY103" fmla="*/ 512017 h 812606"/>
                <a:gd name="connsiteX104" fmla="*/ 4396314 w 12329384"/>
                <a:gd name="connsiteY104" fmla="*/ 464678 h 812606"/>
                <a:gd name="connsiteX105" fmla="*/ 4382465 w 12329384"/>
                <a:gd name="connsiteY105" fmla="*/ 455637 h 812606"/>
                <a:gd name="connsiteX106" fmla="*/ 3942636 w 12329384"/>
                <a:gd name="connsiteY106" fmla="*/ 168311 h 812606"/>
                <a:gd name="connsiteX107" fmla="*/ 3519574 w 12329384"/>
                <a:gd name="connsiteY107" fmla="*/ 428744 h 812606"/>
                <a:gd name="connsiteX108" fmla="*/ 3477788 w 12329384"/>
                <a:gd name="connsiteY108" fmla="*/ 500852 h 812606"/>
                <a:gd name="connsiteX109" fmla="*/ 3461880 w 12329384"/>
                <a:gd name="connsiteY109" fmla="*/ 525616 h 812606"/>
                <a:gd name="connsiteX110" fmla="*/ 2970129 w 12329384"/>
                <a:gd name="connsiteY110" fmla="*/ 812606 h 812606"/>
                <a:gd name="connsiteX111" fmla="*/ 2599702 w 12329384"/>
                <a:gd name="connsiteY111" fmla="*/ 664010 h 812606"/>
                <a:gd name="connsiteX112" fmla="*/ 2551495 w 12329384"/>
                <a:gd name="connsiteY112" fmla="*/ 616671 h 812606"/>
                <a:gd name="connsiteX113" fmla="*/ 2537646 w 12329384"/>
                <a:gd name="connsiteY113" fmla="*/ 607630 h 812606"/>
                <a:gd name="connsiteX114" fmla="*/ 2097817 w 12329384"/>
                <a:gd name="connsiteY114" fmla="*/ 320304 h 812606"/>
                <a:gd name="connsiteX115" fmla="*/ 1832207 w 12329384"/>
                <a:gd name="connsiteY115" fmla="*/ 411091 h 812606"/>
                <a:gd name="connsiteX116" fmla="*/ 1722225 w 12329384"/>
                <a:gd name="connsiteY116" fmla="*/ 515954 h 812606"/>
                <a:gd name="connsiteX117" fmla="*/ 1628223 w 12329384"/>
                <a:gd name="connsiteY117" fmla="*/ 583210 h 812606"/>
                <a:gd name="connsiteX118" fmla="*/ 1354650 w 12329384"/>
                <a:gd name="connsiteY118" fmla="*/ 660615 h 812606"/>
                <a:gd name="connsiteX119" fmla="*/ 984223 w 12329384"/>
                <a:gd name="connsiteY119" fmla="*/ 512019 h 812606"/>
                <a:gd name="connsiteX120" fmla="*/ 931703 w 12329384"/>
                <a:gd name="connsiteY120" fmla="*/ 473303 h 812606"/>
                <a:gd name="connsiteX121" fmla="*/ 922167 w 12329384"/>
                <a:gd name="connsiteY121" fmla="*/ 455639 h 812606"/>
                <a:gd name="connsiteX122" fmla="*/ 482338 w 12329384"/>
                <a:gd name="connsiteY122" fmla="*/ 168313 h 812606"/>
                <a:gd name="connsiteX123" fmla="*/ 59276 w 12329384"/>
                <a:gd name="connsiteY123" fmla="*/ 428746 h 812606"/>
                <a:gd name="connsiteX124" fmla="*/ 59024 w 12329384"/>
                <a:gd name="connsiteY124" fmla="*/ 429155 h 812606"/>
                <a:gd name="connsiteX125" fmla="*/ 30746 w 12329384"/>
                <a:gd name="connsiteY125" fmla="*/ 480219 h 812606"/>
                <a:gd name="connsiteX126" fmla="*/ 1 w 12329384"/>
                <a:gd name="connsiteY126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490280 w 12329382"/>
                <a:gd name="connsiteY22" fmla="*/ 195938 h 812606"/>
                <a:gd name="connsiteX23" fmla="*/ 4504130 w 12329382"/>
                <a:gd name="connsiteY23" fmla="*/ 204979 h 812606"/>
                <a:gd name="connsiteX24" fmla="*/ 4943959 w 12329382"/>
                <a:gd name="connsiteY24" fmla="*/ 492304 h 812606"/>
                <a:gd name="connsiteX25" fmla="*/ 5209569 w 12329382"/>
                <a:gd name="connsiteY25" fmla="*/ 401517 h 812606"/>
                <a:gd name="connsiteX26" fmla="*/ 5254773 w 12329382"/>
                <a:gd name="connsiteY26" fmla="*/ 363608 h 812606"/>
                <a:gd name="connsiteX27" fmla="*/ 5372274 w 12329382"/>
                <a:gd name="connsiteY27" fmla="*/ 258677 h 812606"/>
                <a:gd name="connsiteX28" fmla="*/ 5413553 w 12329382"/>
                <a:gd name="connsiteY28" fmla="*/ 229399 h 812606"/>
                <a:gd name="connsiteX29" fmla="*/ 5687126 w 12329382"/>
                <a:gd name="connsiteY29" fmla="*/ 151994 h 812606"/>
                <a:gd name="connsiteX30" fmla="*/ 6057553 w 12329382"/>
                <a:gd name="connsiteY30" fmla="*/ 300590 h 812606"/>
                <a:gd name="connsiteX31" fmla="*/ 6119609 w 12329382"/>
                <a:gd name="connsiteY31" fmla="*/ 356970 h 812606"/>
                <a:gd name="connsiteX32" fmla="*/ 6559437 w 12329382"/>
                <a:gd name="connsiteY32" fmla="*/ 644296 h 812606"/>
                <a:gd name="connsiteX33" fmla="*/ 6982500 w 12329382"/>
                <a:gd name="connsiteY33" fmla="*/ 383863 h 812606"/>
                <a:gd name="connsiteX34" fmla="*/ 6982751 w 12329382"/>
                <a:gd name="connsiteY34" fmla="*/ 383454 h 812606"/>
                <a:gd name="connsiteX35" fmla="*/ 6984244 w 12329382"/>
                <a:gd name="connsiteY35" fmla="*/ 380360 h 812606"/>
                <a:gd name="connsiteX36" fmla="*/ 7040193 w 12329382"/>
                <a:gd name="connsiteY36" fmla="*/ 286991 h 812606"/>
                <a:gd name="connsiteX37" fmla="*/ 7531945 w 12329382"/>
                <a:gd name="connsiteY37" fmla="*/ 1 h 812606"/>
                <a:gd name="connsiteX38" fmla="*/ 7902372 w 12329382"/>
                <a:gd name="connsiteY38" fmla="*/ 148597 h 812606"/>
                <a:gd name="connsiteX39" fmla="*/ 7950578 w 12329382"/>
                <a:gd name="connsiteY39" fmla="*/ 195936 h 812606"/>
                <a:gd name="connsiteX40" fmla="*/ 7964428 w 12329382"/>
                <a:gd name="connsiteY40" fmla="*/ 204977 h 812606"/>
                <a:gd name="connsiteX41" fmla="*/ 8404256 w 12329382"/>
                <a:gd name="connsiteY41" fmla="*/ 492302 h 812606"/>
                <a:gd name="connsiteX42" fmla="*/ 8669867 w 12329382"/>
                <a:gd name="connsiteY42" fmla="*/ 401515 h 812606"/>
                <a:gd name="connsiteX43" fmla="*/ 8715074 w 12329382"/>
                <a:gd name="connsiteY43" fmla="*/ 363604 h 812606"/>
                <a:gd name="connsiteX44" fmla="*/ 8720648 w 12329382"/>
                <a:gd name="connsiteY44" fmla="*/ 356531 h 812606"/>
                <a:gd name="connsiteX45" fmla="*/ 8832571 w 12329382"/>
                <a:gd name="connsiteY45" fmla="*/ 258676 h 812606"/>
                <a:gd name="connsiteX46" fmla="*/ 8873851 w 12329382"/>
                <a:gd name="connsiteY46" fmla="*/ 229399 h 812606"/>
                <a:gd name="connsiteX47" fmla="*/ 9147424 w 12329382"/>
                <a:gd name="connsiteY47" fmla="*/ 151993 h 812606"/>
                <a:gd name="connsiteX48" fmla="*/ 9517851 w 12329382"/>
                <a:gd name="connsiteY48" fmla="*/ 300589 h 812606"/>
                <a:gd name="connsiteX49" fmla="*/ 9566057 w 12329382"/>
                <a:gd name="connsiteY49" fmla="*/ 347928 h 812606"/>
                <a:gd name="connsiteX50" fmla="*/ 9579906 w 12329382"/>
                <a:gd name="connsiteY50" fmla="*/ 356969 h 812606"/>
                <a:gd name="connsiteX51" fmla="*/ 10019736 w 12329382"/>
                <a:gd name="connsiteY51" fmla="*/ 644295 h 812606"/>
                <a:gd name="connsiteX52" fmla="*/ 10442798 w 12329382"/>
                <a:gd name="connsiteY52" fmla="*/ 383862 h 812606"/>
                <a:gd name="connsiteX53" fmla="*/ 10443050 w 12329382"/>
                <a:gd name="connsiteY53" fmla="*/ 383453 h 812606"/>
                <a:gd name="connsiteX54" fmla="*/ 10444542 w 12329382"/>
                <a:gd name="connsiteY54" fmla="*/ 380359 h 812606"/>
                <a:gd name="connsiteX55" fmla="*/ 10502072 w 12329382"/>
                <a:gd name="connsiteY55" fmla="*/ 271318 h 812606"/>
                <a:gd name="connsiteX56" fmla="*/ 10500491 w 12329382"/>
                <a:gd name="connsiteY56" fmla="*/ 286990 h 812606"/>
                <a:gd name="connsiteX57" fmla="*/ 10992243 w 12329382"/>
                <a:gd name="connsiteY57" fmla="*/ 0 h 812606"/>
                <a:gd name="connsiteX58" fmla="*/ 11362670 w 12329382"/>
                <a:gd name="connsiteY58" fmla="*/ 148596 h 812606"/>
                <a:gd name="connsiteX59" fmla="*/ 11410876 w 12329382"/>
                <a:gd name="connsiteY59" fmla="*/ 195935 h 812606"/>
                <a:gd name="connsiteX60" fmla="*/ 11424726 w 12329382"/>
                <a:gd name="connsiteY60" fmla="*/ 204976 h 812606"/>
                <a:gd name="connsiteX61" fmla="*/ 11864555 w 12329382"/>
                <a:gd name="connsiteY61" fmla="*/ 492302 h 812606"/>
                <a:gd name="connsiteX62" fmla="*/ 12329382 w 12329382"/>
                <a:gd name="connsiteY62" fmla="*/ 159808 h 812606"/>
                <a:gd name="connsiteX63" fmla="*/ 12329208 w 12329382"/>
                <a:gd name="connsiteY63" fmla="*/ 177225 h 812606"/>
                <a:gd name="connsiteX64" fmla="*/ 11735542 w 12329382"/>
                <a:gd name="connsiteY64" fmla="*/ 660610 h 812606"/>
                <a:gd name="connsiteX65" fmla="*/ 11365115 w 12329382"/>
                <a:gd name="connsiteY65" fmla="*/ 512014 h 812606"/>
                <a:gd name="connsiteX66" fmla="*/ 11316909 w 12329382"/>
                <a:gd name="connsiteY66" fmla="*/ 464675 h 812606"/>
                <a:gd name="connsiteX67" fmla="*/ 11312594 w 12329382"/>
                <a:gd name="connsiteY67" fmla="*/ 473298 h 812606"/>
                <a:gd name="connsiteX68" fmla="*/ 11303059 w 12329382"/>
                <a:gd name="connsiteY68" fmla="*/ 455634 h 812606"/>
                <a:gd name="connsiteX69" fmla="*/ 10863230 w 12329382"/>
                <a:gd name="connsiteY69" fmla="*/ 168308 h 812606"/>
                <a:gd name="connsiteX70" fmla="*/ 10440168 w 12329382"/>
                <a:gd name="connsiteY70" fmla="*/ 428741 h 812606"/>
                <a:gd name="connsiteX71" fmla="*/ 10439916 w 12329382"/>
                <a:gd name="connsiteY71" fmla="*/ 429150 h 812606"/>
                <a:gd name="connsiteX72" fmla="*/ 10438424 w 12329382"/>
                <a:gd name="connsiteY72" fmla="*/ 432244 h 812606"/>
                <a:gd name="connsiteX73" fmla="*/ 10388584 w 12329382"/>
                <a:gd name="connsiteY73" fmla="*/ 516101 h 812606"/>
                <a:gd name="connsiteX74" fmla="*/ 10382475 w 12329382"/>
                <a:gd name="connsiteY74" fmla="*/ 525613 h 812606"/>
                <a:gd name="connsiteX75" fmla="*/ 9890722 w 12329382"/>
                <a:gd name="connsiteY75" fmla="*/ 812603 h 812606"/>
                <a:gd name="connsiteX76" fmla="*/ 9520295 w 12329382"/>
                <a:gd name="connsiteY76" fmla="*/ 664007 h 812606"/>
                <a:gd name="connsiteX77" fmla="*/ 9472089 w 12329382"/>
                <a:gd name="connsiteY77" fmla="*/ 616668 h 812606"/>
                <a:gd name="connsiteX78" fmla="*/ 9458240 w 12329382"/>
                <a:gd name="connsiteY78" fmla="*/ 607627 h 812606"/>
                <a:gd name="connsiteX79" fmla="*/ 9018411 w 12329382"/>
                <a:gd name="connsiteY79" fmla="*/ 320302 h 812606"/>
                <a:gd name="connsiteX80" fmla="*/ 8752800 w 12329382"/>
                <a:gd name="connsiteY80" fmla="*/ 411089 h 812606"/>
                <a:gd name="connsiteX81" fmla="*/ 8707593 w 12329382"/>
                <a:gd name="connsiteY81" fmla="*/ 449000 h 812606"/>
                <a:gd name="connsiteX82" fmla="*/ 8590096 w 12329382"/>
                <a:gd name="connsiteY82" fmla="*/ 553928 h 812606"/>
                <a:gd name="connsiteX83" fmla="*/ 8548816 w 12329382"/>
                <a:gd name="connsiteY83" fmla="*/ 583206 h 812606"/>
                <a:gd name="connsiteX84" fmla="*/ 8275244 w 12329382"/>
                <a:gd name="connsiteY84" fmla="*/ 660611 h 812606"/>
                <a:gd name="connsiteX85" fmla="*/ 7904817 w 12329382"/>
                <a:gd name="connsiteY85" fmla="*/ 512015 h 812606"/>
                <a:gd name="connsiteX86" fmla="*/ 7856610 w 12329382"/>
                <a:gd name="connsiteY86" fmla="*/ 464676 h 812606"/>
                <a:gd name="connsiteX87" fmla="*/ 7842761 w 12329382"/>
                <a:gd name="connsiteY87" fmla="*/ 455635 h 812606"/>
                <a:gd name="connsiteX88" fmla="*/ 7402931 w 12329382"/>
                <a:gd name="connsiteY88" fmla="*/ 168309 h 812606"/>
                <a:gd name="connsiteX89" fmla="*/ 6979869 w 12329382"/>
                <a:gd name="connsiteY89" fmla="*/ 428742 h 812606"/>
                <a:gd name="connsiteX90" fmla="*/ 6979618 w 12329382"/>
                <a:gd name="connsiteY90" fmla="*/ 429151 h 812606"/>
                <a:gd name="connsiteX91" fmla="*/ 6978126 w 12329382"/>
                <a:gd name="connsiteY91" fmla="*/ 432245 h 812606"/>
                <a:gd name="connsiteX92" fmla="*/ 6922176 w 12329382"/>
                <a:gd name="connsiteY92" fmla="*/ 525614 h 812606"/>
                <a:gd name="connsiteX93" fmla="*/ 6430425 w 12329382"/>
                <a:gd name="connsiteY93" fmla="*/ 812604 h 812606"/>
                <a:gd name="connsiteX94" fmla="*/ 6059997 w 12329382"/>
                <a:gd name="connsiteY94" fmla="*/ 664008 h 812606"/>
                <a:gd name="connsiteX95" fmla="*/ 6011791 w 12329382"/>
                <a:gd name="connsiteY95" fmla="*/ 616669 h 812606"/>
                <a:gd name="connsiteX96" fmla="*/ 5997942 w 12329382"/>
                <a:gd name="connsiteY96" fmla="*/ 607628 h 812606"/>
                <a:gd name="connsiteX97" fmla="*/ 5558112 w 12329382"/>
                <a:gd name="connsiteY97" fmla="*/ 320302 h 812606"/>
                <a:gd name="connsiteX98" fmla="*/ 5292503 w 12329382"/>
                <a:gd name="connsiteY98" fmla="*/ 411089 h 812606"/>
                <a:gd name="connsiteX99" fmla="*/ 5207592 w 12329382"/>
                <a:gd name="connsiteY99" fmla="*/ 488913 h 812606"/>
                <a:gd name="connsiteX100" fmla="*/ 5088518 w 12329382"/>
                <a:gd name="connsiteY100" fmla="*/ 583208 h 812606"/>
                <a:gd name="connsiteX101" fmla="*/ 4814946 w 12329382"/>
                <a:gd name="connsiteY101" fmla="*/ 660613 h 812606"/>
                <a:gd name="connsiteX102" fmla="*/ 4444519 w 12329382"/>
                <a:gd name="connsiteY102" fmla="*/ 512017 h 812606"/>
                <a:gd name="connsiteX103" fmla="*/ 4396312 w 12329382"/>
                <a:gd name="connsiteY103" fmla="*/ 464678 h 812606"/>
                <a:gd name="connsiteX104" fmla="*/ 4382463 w 12329382"/>
                <a:gd name="connsiteY104" fmla="*/ 455637 h 812606"/>
                <a:gd name="connsiteX105" fmla="*/ 3942634 w 12329382"/>
                <a:gd name="connsiteY105" fmla="*/ 168311 h 812606"/>
                <a:gd name="connsiteX106" fmla="*/ 3519572 w 12329382"/>
                <a:gd name="connsiteY106" fmla="*/ 428744 h 812606"/>
                <a:gd name="connsiteX107" fmla="*/ 3477786 w 12329382"/>
                <a:gd name="connsiteY107" fmla="*/ 500852 h 812606"/>
                <a:gd name="connsiteX108" fmla="*/ 3461878 w 12329382"/>
                <a:gd name="connsiteY108" fmla="*/ 525616 h 812606"/>
                <a:gd name="connsiteX109" fmla="*/ 2970127 w 12329382"/>
                <a:gd name="connsiteY109" fmla="*/ 812606 h 812606"/>
                <a:gd name="connsiteX110" fmla="*/ 2599700 w 12329382"/>
                <a:gd name="connsiteY110" fmla="*/ 664010 h 812606"/>
                <a:gd name="connsiteX111" fmla="*/ 2551493 w 12329382"/>
                <a:gd name="connsiteY111" fmla="*/ 616671 h 812606"/>
                <a:gd name="connsiteX112" fmla="*/ 2537644 w 12329382"/>
                <a:gd name="connsiteY112" fmla="*/ 607630 h 812606"/>
                <a:gd name="connsiteX113" fmla="*/ 2097815 w 12329382"/>
                <a:gd name="connsiteY113" fmla="*/ 320304 h 812606"/>
                <a:gd name="connsiteX114" fmla="*/ 1832205 w 12329382"/>
                <a:gd name="connsiteY114" fmla="*/ 411091 h 812606"/>
                <a:gd name="connsiteX115" fmla="*/ 1722223 w 12329382"/>
                <a:gd name="connsiteY115" fmla="*/ 515954 h 812606"/>
                <a:gd name="connsiteX116" fmla="*/ 1628221 w 12329382"/>
                <a:gd name="connsiteY116" fmla="*/ 583210 h 812606"/>
                <a:gd name="connsiteX117" fmla="*/ 1354648 w 12329382"/>
                <a:gd name="connsiteY117" fmla="*/ 660615 h 812606"/>
                <a:gd name="connsiteX118" fmla="*/ 984221 w 12329382"/>
                <a:gd name="connsiteY118" fmla="*/ 512019 h 812606"/>
                <a:gd name="connsiteX119" fmla="*/ 931701 w 12329382"/>
                <a:gd name="connsiteY119" fmla="*/ 473303 h 812606"/>
                <a:gd name="connsiteX120" fmla="*/ 922165 w 12329382"/>
                <a:gd name="connsiteY120" fmla="*/ 455639 h 812606"/>
                <a:gd name="connsiteX121" fmla="*/ 482336 w 12329382"/>
                <a:gd name="connsiteY121" fmla="*/ 168313 h 812606"/>
                <a:gd name="connsiteX122" fmla="*/ 59274 w 12329382"/>
                <a:gd name="connsiteY122" fmla="*/ 428746 h 812606"/>
                <a:gd name="connsiteX123" fmla="*/ 59022 w 12329382"/>
                <a:gd name="connsiteY123" fmla="*/ 429155 h 812606"/>
                <a:gd name="connsiteX124" fmla="*/ 30744 w 12329382"/>
                <a:gd name="connsiteY124" fmla="*/ 480219 h 812606"/>
                <a:gd name="connsiteX125" fmla="*/ -1 w 12329382"/>
                <a:gd name="connsiteY125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59313 w 12329384"/>
                <a:gd name="connsiteY15" fmla="*/ 356972 h 812606"/>
                <a:gd name="connsiteX16" fmla="*/ 3099142 w 12329384"/>
                <a:gd name="connsiteY16" fmla="*/ 644298 h 812606"/>
                <a:gd name="connsiteX17" fmla="*/ 3522204 w 12329384"/>
                <a:gd name="connsiteY17" fmla="*/ 383865 h 812606"/>
                <a:gd name="connsiteX18" fmla="*/ 3573787 w 12329384"/>
                <a:gd name="connsiteY18" fmla="*/ 296505 h 812606"/>
                <a:gd name="connsiteX19" fmla="*/ 3579897 w 12329384"/>
                <a:gd name="connsiteY19" fmla="*/ 286993 h 812606"/>
                <a:gd name="connsiteX20" fmla="*/ 4071649 w 12329384"/>
                <a:gd name="connsiteY20" fmla="*/ 3 h 812606"/>
                <a:gd name="connsiteX21" fmla="*/ 4442076 w 12329384"/>
                <a:gd name="connsiteY21" fmla="*/ 148599 h 812606"/>
                <a:gd name="connsiteX22" fmla="*/ 4490282 w 12329384"/>
                <a:gd name="connsiteY22" fmla="*/ 195938 h 812606"/>
                <a:gd name="connsiteX23" fmla="*/ 4504132 w 12329384"/>
                <a:gd name="connsiteY23" fmla="*/ 204979 h 812606"/>
                <a:gd name="connsiteX24" fmla="*/ 4943961 w 12329384"/>
                <a:gd name="connsiteY24" fmla="*/ 492304 h 812606"/>
                <a:gd name="connsiteX25" fmla="*/ 5209571 w 12329384"/>
                <a:gd name="connsiteY25" fmla="*/ 401517 h 812606"/>
                <a:gd name="connsiteX26" fmla="*/ 5254775 w 12329384"/>
                <a:gd name="connsiteY26" fmla="*/ 363608 h 812606"/>
                <a:gd name="connsiteX27" fmla="*/ 5372276 w 12329384"/>
                <a:gd name="connsiteY27" fmla="*/ 258677 h 812606"/>
                <a:gd name="connsiteX28" fmla="*/ 5413555 w 12329384"/>
                <a:gd name="connsiteY28" fmla="*/ 229399 h 812606"/>
                <a:gd name="connsiteX29" fmla="*/ 5687128 w 12329384"/>
                <a:gd name="connsiteY29" fmla="*/ 151994 h 812606"/>
                <a:gd name="connsiteX30" fmla="*/ 6057555 w 12329384"/>
                <a:gd name="connsiteY30" fmla="*/ 300590 h 812606"/>
                <a:gd name="connsiteX31" fmla="*/ 6119611 w 12329384"/>
                <a:gd name="connsiteY31" fmla="*/ 356970 h 812606"/>
                <a:gd name="connsiteX32" fmla="*/ 6559439 w 12329384"/>
                <a:gd name="connsiteY32" fmla="*/ 644296 h 812606"/>
                <a:gd name="connsiteX33" fmla="*/ 6982502 w 12329384"/>
                <a:gd name="connsiteY33" fmla="*/ 383863 h 812606"/>
                <a:gd name="connsiteX34" fmla="*/ 6982753 w 12329384"/>
                <a:gd name="connsiteY34" fmla="*/ 383454 h 812606"/>
                <a:gd name="connsiteX35" fmla="*/ 6984246 w 12329384"/>
                <a:gd name="connsiteY35" fmla="*/ 380360 h 812606"/>
                <a:gd name="connsiteX36" fmla="*/ 7040195 w 12329384"/>
                <a:gd name="connsiteY36" fmla="*/ 286991 h 812606"/>
                <a:gd name="connsiteX37" fmla="*/ 7531947 w 12329384"/>
                <a:gd name="connsiteY37" fmla="*/ 1 h 812606"/>
                <a:gd name="connsiteX38" fmla="*/ 7902374 w 12329384"/>
                <a:gd name="connsiteY38" fmla="*/ 148597 h 812606"/>
                <a:gd name="connsiteX39" fmla="*/ 7950580 w 12329384"/>
                <a:gd name="connsiteY39" fmla="*/ 195936 h 812606"/>
                <a:gd name="connsiteX40" fmla="*/ 7964430 w 12329384"/>
                <a:gd name="connsiteY40" fmla="*/ 204977 h 812606"/>
                <a:gd name="connsiteX41" fmla="*/ 8404258 w 12329384"/>
                <a:gd name="connsiteY41" fmla="*/ 492302 h 812606"/>
                <a:gd name="connsiteX42" fmla="*/ 8669869 w 12329384"/>
                <a:gd name="connsiteY42" fmla="*/ 401515 h 812606"/>
                <a:gd name="connsiteX43" fmla="*/ 8715076 w 12329384"/>
                <a:gd name="connsiteY43" fmla="*/ 363604 h 812606"/>
                <a:gd name="connsiteX44" fmla="*/ 8720650 w 12329384"/>
                <a:gd name="connsiteY44" fmla="*/ 356531 h 812606"/>
                <a:gd name="connsiteX45" fmla="*/ 8832573 w 12329384"/>
                <a:gd name="connsiteY45" fmla="*/ 258676 h 812606"/>
                <a:gd name="connsiteX46" fmla="*/ 8873853 w 12329384"/>
                <a:gd name="connsiteY46" fmla="*/ 229399 h 812606"/>
                <a:gd name="connsiteX47" fmla="*/ 9147426 w 12329384"/>
                <a:gd name="connsiteY47" fmla="*/ 151993 h 812606"/>
                <a:gd name="connsiteX48" fmla="*/ 9517853 w 12329384"/>
                <a:gd name="connsiteY48" fmla="*/ 300589 h 812606"/>
                <a:gd name="connsiteX49" fmla="*/ 9566059 w 12329384"/>
                <a:gd name="connsiteY49" fmla="*/ 347928 h 812606"/>
                <a:gd name="connsiteX50" fmla="*/ 9579908 w 12329384"/>
                <a:gd name="connsiteY50" fmla="*/ 356969 h 812606"/>
                <a:gd name="connsiteX51" fmla="*/ 10019738 w 12329384"/>
                <a:gd name="connsiteY51" fmla="*/ 644295 h 812606"/>
                <a:gd name="connsiteX52" fmla="*/ 10442800 w 12329384"/>
                <a:gd name="connsiteY52" fmla="*/ 383862 h 812606"/>
                <a:gd name="connsiteX53" fmla="*/ 10443052 w 12329384"/>
                <a:gd name="connsiteY53" fmla="*/ 383453 h 812606"/>
                <a:gd name="connsiteX54" fmla="*/ 10444544 w 12329384"/>
                <a:gd name="connsiteY54" fmla="*/ 380359 h 812606"/>
                <a:gd name="connsiteX55" fmla="*/ 10502074 w 12329384"/>
                <a:gd name="connsiteY55" fmla="*/ 271318 h 812606"/>
                <a:gd name="connsiteX56" fmla="*/ 10500493 w 12329384"/>
                <a:gd name="connsiteY56" fmla="*/ 286990 h 812606"/>
                <a:gd name="connsiteX57" fmla="*/ 10992245 w 12329384"/>
                <a:gd name="connsiteY57" fmla="*/ 0 h 812606"/>
                <a:gd name="connsiteX58" fmla="*/ 11362672 w 12329384"/>
                <a:gd name="connsiteY58" fmla="*/ 148596 h 812606"/>
                <a:gd name="connsiteX59" fmla="*/ 11410878 w 12329384"/>
                <a:gd name="connsiteY59" fmla="*/ 195935 h 812606"/>
                <a:gd name="connsiteX60" fmla="*/ 11424728 w 12329384"/>
                <a:gd name="connsiteY60" fmla="*/ 204976 h 812606"/>
                <a:gd name="connsiteX61" fmla="*/ 11864557 w 12329384"/>
                <a:gd name="connsiteY61" fmla="*/ 492302 h 812606"/>
                <a:gd name="connsiteX62" fmla="*/ 12329384 w 12329384"/>
                <a:gd name="connsiteY62" fmla="*/ 159808 h 812606"/>
                <a:gd name="connsiteX63" fmla="*/ 12329210 w 12329384"/>
                <a:gd name="connsiteY63" fmla="*/ 177225 h 812606"/>
                <a:gd name="connsiteX64" fmla="*/ 11735544 w 12329384"/>
                <a:gd name="connsiteY64" fmla="*/ 660610 h 812606"/>
                <a:gd name="connsiteX65" fmla="*/ 11365117 w 12329384"/>
                <a:gd name="connsiteY65" fmla="*/ 512014 h 812606"/>
                <a:gd name="connsiteX66" fmla="*/ 11316911 w 12329384"/>
                <a:gd name="connsiteY66" fmla="*/ 464675 h 812606"/>
                <a:gd name="connsiteX67" fmla="*/ 11303061 w 12329384"/>
                <a:gd name="connsiteY67" fmla="*/ 455634 h 812606"/>
                <a:gd name="connsiteX68" fmla="*/ 10863232 w 12329384"/>
                <a:gd name="connsiteY68" fmla="*/ 168308 h 812606"/>
                <a:gd name="connsiteX69" fmla="*/ 10440170 w 12329384"/>
                <a:gd name="connsiteY69" fmla="*/ 428741 h 812606"/>
                <a:gd name="connsiteX70" fmla="*/ 10439918 w 12329384"/>
                <a:gd name="connsiteY70" fmla="*/ 429150 h 812606"/>
                <a:gd name="connsiteX71" fmla="*/ 10438426 w 12329384"/>
                <a:gd name="connsiteY71" fmla="*/ 432244 h 812606"/>
                <a:gd name="connsiteX72" fmla="*/ 10388586 w 12329384"/>
                <a:gd name="connsiteY72" fmla="*/ 516101 h 812606"/>
                <a:gd name="connsiteX73" fmla="*/ 10382477 w 12329384"/>
                <a:gd name="connsiteY73" fmla="*/ 525613 h 812606"/>
                <a:gd name="connsiteX74" fmla="*/ 9890724 w 12329384"/>
                <a:gd name="connsiteY74" fmla="*/ 812603 h 812606"/>
                <a:gd name="connsiteX75" fmla="*/ 9520297 w 12329384"/>
                <a:gd name="connsiteY75" fmla="*/ 664007 h 812606"/>
                <a:gd name="connsiteX76" fmla="*/ 9472091 w 12329384"/>
                <a:gd name="connsiteY76" fmla="*/ 616668 h 812606"/>
                <a:gd name="connsiteX77" fmla="*/ 9458242 w 12329384"/>
                <a:gd name="connsiteY77" fmla="*/ 607627 h 812606"/>
                <a:gd name="connsiteX78" fmla="*/ 9018413 w 12329384"/>
                <a:gd name="connsiteY78" fmla="*/ 320302 h 812606"/>
                <a:gd name="connsiteX79" fmla="*/ 8752802 w 12329384"/>
                <a:gd name="connsiteY79" fmla="*/ 411089 h 812606"/>
                <a:gd name="connsiteX80" fmla="*/ 8707595 w 12329384"/>
                <a:gd name="connsiteY80" fmla="*/ 449000 h 812606"/>
                <a:gd name="connsiteX81" fmla="*/ 8590098 w 12329384"/>
                <a:gd name="connsiteY81" fmla="*/ 553928 h 812606"/>
                <a:gd name="connsiteX82" fmla="*/ 8548818 w 12329384"/>
                <a:gd name="connsiteY82" fmla="*/ 583206 h 812606"/>
                <a:gd name="connsiteX83" fmla="*/ 8275246 w 12329384"/>
                <a:gd name="connsiteY83" fmla="*/ 660611 h 812606"/>
                <a:gd name="connsiteX84" fmla="*/ 7904819 w 12329384"/>
                <a:gd name="connsiteY84" fmla="*/ 512015 h 812606"/>
                <a:gd name="connsiteX85" fmla="*/ 7856612 w 12329384"/>
                <a:gd name="connsiteY85" fmla="*/ 464676 h 812606"/>
                <a:gd name="connsiteX86" fmla="*/ 7842763 w 12329384"/>
                <a:gd name="connsiteY86" fmla="*/ 455635 h 812606"/>
                <a:gd name="connsiteX87" fmla="*/ 7402933 w 12329384"/>
                <a:gd name="connsiteY87" fmla="*/ 168309 h 812606"/>
                <a:gd name="connsiteX88" fmla="*/ 6979871 w 12329384"/>
                <a:gd name="connsiteY88" fmla="*/ 428742 h 812606"/>
                <a:gd name="connsiteX89" fmla="*/ 6979620 w 12329384"/>
                <a:gd name="connsiteY89" fmla="*/ 429151 h 812606"/>
                <a:gd name="connsiteX90" fmla="*/ 6978128 w 12329384"/>
                <a:gd name="connsiteY90" fmla="*/ 432245 h 812606"/>
                <a:gd name="connsiteX91" fmla="*/ 6922178 w 12329384"/>
                <a:gd name="connsiteY91" fmla="*/ 525614 h 812606"/>
                <a:gd name="connsiteX92" fmla="*/ 6430427 w 12329384"/>
                <a:gd name="connsiteY92" fmla="*/ 812604 h 812606"/>
                <a:gd name="connsiteX93" fmla="*/ 6059999 w 12329384"/>
                <a:gd name="connsiteY93" fmla="*/ 664008 h 812606"/>
                <a:gd name="connsiteX94" fmla="*/ 6011793 w 12329384"/>
                <a:gd name="connsiteY94" fmla="*/ 616669 h 812606"/>
                <a:gd name="connsiteX95" fmla="*/ 5997944 w 12329384"/>
                <a:gd name="connsiteY95" fmla="*/ 607628 h 812606"/>
                <a:gd name="connsiteX96" fmla="*/ 5558114 w 12329384"/>
                <a:gd name="connsiteY96" fmla="*/ 320302 h 812606"/>
                <a:gd name="connsiteX97" fmla="*/ 5292505 w 12329384"/>
                <a:gd name="connsiteY97" fmla="*/ 411089 h 812606"/>
                <a:gd name="connsiteX98" fmla="*/ 5207594 w 12329384"/>
                <a:gd name="connsiteY98" fmla="*/ 488913 h 812606"/>
                <a:gd name="connsiteX99" fmla="*/ 5088520 w 12329384"/>
                <a:gd name="connsiteY99" fmla="*/ 583208 h 812606"/>
                <a:gd name="connsiteX100" fmla="*/ 4814948 w 12329384"/>
                <a:gd name="connsiteY100" fmla="*/ 660613 h 812606"/>
                <a:gd name="connsiteX101" fmla="*/ 4444521 w 12329384"/>
                <a:gd name="connsiteY101" fmla="*/ 512017 h 812606"/>
                <a:gd name="connsiteX102" fmla="*/ 4396314 w 12329384"/>
                <a:gd name="connsiteY102" fmla="*/ 464678 h 812606"/>
                <a:gd name="connsiteX103" fmla="*/ 4382465 w 12329384"/>
                <a:gd name="connsiteY103" fmla="*/ 455637 h 812606"/>
                <a:gd name="connsiteX104" fmla="*/ 3942636 w 12329384"/>
                <a:gd name="connsiteY104" fmla="*/ 168311 h 812606"/>
                <a:gd name="connsiteX105" fmla="*/ 3519574 w 12329384"/>
                <a:gd name="connsiteY105" fmla="*/ 428744 h 812606"/>
                <a:gd name="connsiteX106" fmla="*/ 3477788 w 12329384"/>
                <a:gd name="connsiteY106" fmla="*/ 500852 h 812606"/>
                <a:gd name="connsiteX107" fmla="*/ 3461880 w 12329384"/>
                <a:gd name="connsiteY107" fmla="*/ 525616 h 812606"/>
                <a:gd name="connsiteX108" fmla="*/ 2970129 w 12329384"/>
                <a:gd name="connsiteY108" fmla="*/ 812606 h 812606"/>
                <a:gd name="connsiteX109" fmla="*/ 2599702 w 12329384"/>
                <a:gd name="connsiteY109" fmla="*/ 664010 h 812606"/>
                <a:gd name="connsiteX110" fmla="*/ 2551495 w 12329384"/>
                <a:gd name="connsiteY110" fmla="*/ 616671 h 812606"/>
                <a:gd name="connsiteX111" fmla="*/ 2537646 w 12329384"/>
                <a:gd name="connsiteY111" fmla="*/ 607630 h 812606"/>
                <a:gd name="connsiteX112" fmla="*/ 2097817 w 12329384"/>
                <a:gd name="connsiteY112" fmla="*/ 320304 h 812606"/>
                <a:gd name="connsiteX113" fmla="*/ 1832207 w 12329384"/>
                <a:gd name="connsiteY113" fmla="*/ 411091 h 812606"/>
                <a:gd name="connsiteX114" fmla="*/ 1722225 w 12329384"/>
                <a:gd name="connsiteY114" fmla="*/ 515954 h 812606"/>
                <a:gd name="connsiteX115" fmla="*/ 1628223 w 12329384"/>
                <a:gd name="connsiteY115" fmla="*/ 583210 h 812606"/>
                <a:gd name="connsiteX116" fmla="*/ 1354650 w 12329384"/>
                <a:gd name="connsiteY116" fmla="*/ 660615 h 812606"/>
                <a:gd name="connsiteX117" fmla="*/ 984223 w 12329384"/>
                <a:gd name="connsiteY117" fmla="*/ 512019 h 812606"/>
                <a:gd name="connsiteX118" fmla="*/ 931703 w 12329384"/>
                <a:gd name="connsiteY118" fmla="*/ 473303 h 812606"/>
                <a:gd name="connsiteX119" fmla="*/ 922167 w 12329384"/>
                <a:gd name="connsiteY119" fmla="*/ 455639 h 812606"/>
                <a:gd name="connsiteX120" fmla="*/ 482338 w 12329384"/>
                <a:gd name="connsiteY120" fmla="*/ 168313 h 812606"/>
                <a:gd name="connsiteX121" fmla="*/ 59276 w 12329384"/>
                <a:gd name="connsiteY121" fmla="*/ 428746 h 812606"/>
                <a:gd name="connsiteX122" fmla="*/ 59024 w 12329384"/>
                <a:gd name="connsiteY122" fmla="*/ 429155 h 812606"/>
                <a:gd name="connsiteX123" fmla="*/ 30746 w 12329384"/>
                <a:gd name="connsiteY123" fmla="*/ 480219 h 812606"/>
                <a:gd name="connsiteX124" fmla="*/ 1 w 12329384"/>
                <a:gd name="connsiteY124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490280 w 12329382"/>
                <a:gd name="connsiteY22" fmla="*/ 195938 h 812606"/>
                <a:gd name="connsiteX23" fmla="*/ 4504130 w 12329382"/>
                <a:gd name="connsiteY23" fmla="*/ 204979 h 812606"/>
                <a:gd name="connsiteX24" fmla="*/ 4943959 w 12329382"/>
                <a:gd name="connsiteY24" fmla="*/ 492304 h 812606"/>
                <a:gd name="connsiteX25" fmla="*/ 5209569 w 12329382"/>
                <a:gd name="connsiteY25" fmla="*/ 401517 h 812606"/>
                <a:gd name="connsiteX26" fmla="*/ 5254773 w 12329382"/>
                <a:gd name="connsiteY26" fmla="*/ 363608 h 812606"/>
                <a:gd name="connsiteX27" fmla="*/ 5372274 w 12329382"/>
                <a:gd name="connsiteY27" fmla="*/ 258677 h 812606"/>
                <a:gd name="connsiteX28" fmla="*/ 5413553 w 12329382"/>
                <a:gd name="connsiteY28" fmla="*/ 229399 h 812606"/>
                <a:gd name="connsiteX29" fmla="*/ 5687126 w 12329382"/>
                <a:gd name="connsiteY29" fmla="*/ 151994 h 812606"/>
                <a:gd name="connsiteX30" fmla="*/ 6057553 w 12329382"/>
                <a:gd name="connsiteY30" fmla="*/ 300590 h 812606"/>
                <a:gd name="connsiteX31" fmla="*/ 6119609 w 12329382"/>
                <a:gd name="connsiteY31" fmla="*/ 356970 h 812606"/>
                <a:gd name="connsiteX32" fmla="*/ 6559437 w 12329382"/>
                <a:gd name="connsiteY32" fmla="*/ 644296 h 812606"/>
                <a:gd name="connsiteX33" fmla="*/ 6982500 w 12329382"/>
                <a:gd name="connsiteY33" fmla="*/ 383863 h 812606"/>
                <a:gd name="connsiteX34" fmla="*/ 6982751 w 12329382"/>
                <a:gd name="connsiteY34" fmla="*/ 383454 h 812606"/>
                <a:gd name="connsiteX35" fmla="*/ 6984244 w 12329382"/>
                <a:gd name="connsiteY35" fmla="*/ 380360 h 812606"/>
                <a:gd name="connsiteX36" fmla="*/ 7040193 w 12329382"/>
                <a:gd name="connsiteY36" fmla="*/ 286991 h 812606"/>
                <a:gd name="connsiteX37" fmla="*/ 7531945 w 12329382"/>
                <a:gd name="connsiteY37" fmla="*/ 1 h 812606"/>
                <a:gd name="connsiteX38" fmla="*/ 7902372 w 12329382"/>
                <a:gd name="connsiteY38" fmla="*/ 148597 h 812606"/>
                <a:gd name="connsiteX39" fmla="*/ 7950578 w 12329382"/>
                <a:gd name="connsiteY39" fmla="*/ 195936 h 812606"/>
                <a:gd name="connsiteX40" fmla="*/ 7964428 w 12329382"/>
                <a:gd name="connsiteY40" fmla="*/ 204977 h 812606"/>
                <a:gd name="connsiteX41" fmla="*/ 8404256 w 12329382"/>
                <a:gd name="connsiteY41" fmla="*/ 492302 h 812606"/>
                <a:gd name="connsiteX42" fmla="*/ 8669867 w 12329382"/>
                <a:gd name="connsiteY42" fmla="*/ 401515 h 812606"/>
                <a:gd name="connsiteX43" fmla="*/ 8720648 w 12329382"/>
                <a:gd name="connsiteY43" fmla="*/ 356531 h 812606"/>
                <a:gd name="connsiteX44" fmla="*/ 8832571 w 12329382"/>
                <a:gd name="connsiteY44" fmla="*/ 258676 h 812606"/>
                <a:gd name="connsiteX45" fmla="*/ 8873851 w 12329382"/>
                <a:gd name="connsiteY45" fmla="*/ 229399 h 812606"/>
                <a:gd name="connsiteX46" fmla="*/ 9147424 w 12329382"/>
                <a:gd name="connsiteY46" fmla="*/ 151993 h 812606"/>
                <a:gd name="connsiteX47" fmla="*/ 9517851 w 12329382"/>
                <a:gd name="connsiteY47" fmla="*/ 300589 h 812606"/>
                <a:gd name="connsiteX48" fmla="*/ 9566057 w 12329382"/>
                <a:gd name="connsiteY48" fmla="*/ 347928 h 812606"/>
                <a:gd name="connsiteX49" fmla="*/ 9579906 w 12329382"/>
                <a:gd name="connsiteY49" fmla="*/ 356969 h 812606"/>
                <a:gd name="connsiteX50" fmla="*/ 10019736 w 12329382"/>
                <a:gd name="connsiteY50" fmla="*/ 644295 h 812606"/>
                <a:gd name="connsiteX51" fmla="*/ 10442798 w 12329382"/>
                <a:gd name="connsiteY51" fmla="*/ 383862 h 812606"/>
                <a:gd name="connsiteX52" fmla="*/ 10443050 w 12329382"/>
                <a:gd name="connsiteY52" fmla="*/ 383453 h 812606"/>
                <a:gd name="connsiteX53" fmla="*/ 10444542 w 12329382"/>
                <a:gd name="connsiteY53" fmla="*/ 380359 h 812606"/>
                <a:gd name="connsiteX54" fmla="*/ 10502072 w 12329382"/>
                <a:gd name="connsiteY54" fmla="*/ 271318 h 812606"/>
                <a:gd name="connsiteX55" fmla="*/ 10500491 w 12329382"/>
                <a:gd name="connsiteY55" fmla="*/ 286990 h 812606"/>
                <a:gd name="connsiteX56" fmla="*/ 10992243 w 12329382"/>
                <a:gd name="connsiteY56" fmla="*/ 0 h 812606"/>
                <a:gd name="connsiteX57" fmla="*/ 11362670 w 12329382"/>
                <a:gd name="connsiteY57" fmla="*/ 148596 h 812606"/>
                <a:gd name="connsiteX58" fmla="*/ 11410876 w 12329382"/>
                <a:gd name="connsiteY58" fmla="*/ 195935 h 812606"/>
                <a:gd name="connsiteX59" fmla="*/ 11424726 w 12329382"/>
                <a:gd name="connsiteY59" fmla="*/ 204976 h 812606"/>
                <a:gd name="connsiteX60" fmla="*/ 11864555 w 12329382"/>
                <a:gd name="connsiteY60" fmla="*/ 492302 h 812606"/>
                <a:gd name="connsiteX61" fmla="*/ 12329382 w 12329382"/>
                <a:gd name="connsiteY61" fmla="*/ 159808 h 812606"/>
                <a:gd name="connsiteX62" fmla="*/ 12329208 w 12329382"/>
                <a:gd name="connsiteY62" fmla="*/ 177225 h 812606"/>
                <a:gd name="connsiteX63" fmla="*/ 11735542 w 12329382"/>
                <a:gd name="connsiteY63" fmla="*/ 660610 h 812606"/>
                <a:gd name="connsiteX64" fmla="*/ 11365115 w 12329382"/>
                <a:gd name="connsiteY64" fmla="*/ 512014 h 812606"/>
                <a:gd name="connsiteX65" fmla="*/ 11316909 w 12329382"/>
                <a:gd name="connsiteY65" fmla="*/ 464675 h 812606"/>
                <a:gd name="connsiteX66" fmla="*/ 11303059 w 12329382"/>
                <a:gd name="connsiteY66" fmla="*/ 455634 h 812606"/>
                <a:gd name="connsiteX67" fmla="*/ 10863230 w 12329382"/>
                <a:gd name="connsiteY67" fmla="*/ 168308 h 812606"/>
                <a:gd name="connsiteX68" fmla="*/ 10440168 w 12329382"/>
                <a:gd name="connsiteY68" fmla="*/ 428741 h 812606"/>
                <a:gd name="connsiteX69" fmla="*/ 10439916 w 12329382"/>
                <a:gd name="connsiteY69" fmla="*/ 429150 h 812606"/>
                <a:gd name="connsiteX70" fmla="*/ 10438424 w 12329382"/>
                <a:gd name="connsiteY70" fmla="*/ 432244 h 812606"/>
                <a:gd name="connsiteX71" fmla="*/ 10388584 w 12329382"/>
                <a:gd name="connsiteY71" fmla="*/ 516101 h 812606"/>
                <a:gd name="connsiteX72" fmla="*/ 10382475 w 12329382"/>
                <a:gd name="connsiteY72" fmla="*/ 525613 h 812606"/>
                <a:gd name="connsiteX73" fmla="*/ 9890722 w 12329382"/>
                <a:gd name="connsiteY73" fmla="*/ 812603 h 812606"/>
                <a:gd name="connsiteX74" fmla="*/ 9520295 w 12329382"/>
                <a:gd name="connsiteY74" fmla="*/ 664007 h 812606"/>
                <a:gd name="connsiteX75" fmla="*/ 9472089 w 12329382"/>
                <a:gd name="connsiteY75" fmla="*/ 616668 h 812606"/>
                <a:gd name="connsiteX76" fmla="*/ 9458240 w 12329382"/>
                <a:gd name="connsiteY76" fmla="*/ 607627 h 812606"/>
                <a:gd name="connsiteX77" fmla="*/ 9018411 w 12329382"/>
                <a:gd name="connsiteY77" fmla="*/ 320302 h 812606"/>
                <a:gd name="connsiteX78" fmla="*/ 8752800 w 12329382"/>
                <a:gd name="connsiteY78" fmla="*/ 411089 h 812606"/>
                <a:gd name="connsiteX79" fmla="*/ 8707593 w 12329382"/>
                <a:gd name="connsiteY79" fmla="*/ 449000 h 812606"/>
                <a:gd name="connsiteX80" fmla="*/ 8590096 w 12329382"/>
                <a:gd name="connsiteY80" fmla="*/ 553928 h 812606"/>
                <a:gd name="connsiteX81" fmla="*/ 8548816 w 12329382"/>
                <a:gd name="connsiteY81" fmla="*/ 583206 h 812606"/>
                <a:gd name="connsiteX82" fmla="*/ 8275244 w 12329382"/>
                <a:gd name="connsiteY82" fmla="*/ 660611 h 812606"/>
                <a:gd name="connsiteX83" fmla="*/ 7904817 w 12329382"/>
                <a:gd name="connsiteY83" fmla="*/ 512015 h 812606"/>
                <a:gd name="connsiteX84" fmla="*/ 7856610 w 12329382"/>
                <a:gd name="connsiteY84" fmla="*/ 464676 h 812606"/>
                <a:gd name="connsiteX85" fmla="*/ 7842761 w 12329382"/>
                <a:gd name="connsiteY85" fmla="*/ 455635 h 812606"/>
                <a:gd name="connsiteX86" fmla="*/ 7402931 w 12329382"/>
                <a:gd name="connsiteY86" fmla="*/ 168309 h 812606"/>
                <a:gd name="connsiteX87" fmla="*/ 6979869 w 12329382"/>
                <a:gd name="connsiteY87" fmla="*/ 428742 h 812606"/>
                <a:gd name="connsiteX88" fmla="*/ 6979618 w 12329382"/>
                <a:gd name="connsiteY88" fmla="*/ 429151 h 812606"/>
                <a:gd name="connsiteX89" fmla="*/ 6978126 w 12329382"/>
                <a:gd name="connsiteY89" fmla="*/ 432245 h 812606"/>
                <a:gd name="connsiteX90" fmla="*/ 6922176 w 12329382"/>
                <a:gd name="connsiteY90" fmla="*/ 525614 h 812606"/>
                <a:gd name="connsiteX91" fmla="*/ 6430425 w 12329382"/>
                <a:gd name="connsiteY91" fmla="*/ 812604 h 812606"/>
                <a:gd name="connsiteX92" fmla="*/ 6059997 w 12329382"/>
                <a:gd name="connsiteY92" fmla="*/ 664008 h 812606"/>
                <a:gd name="connsiteX93" fmla="*/ 6011791 w 12329382"/>
                <a:gd name="connsiteY93" fmla="*/ 616669 h 812606"/>
                <a:gd name="connsiteX94" fmla="*/ 5997942 w 12329382"/>
                <a:gd name="connsiteY94" fmla="*/ 607628 h 812606"/>
                <a:gd name="connsiteX95" fmla="*/ 5558112 w 12329382"/>
                <a:gd name="connsiteY95" fmla="*/ 320302 h 812606"/>
                <a:gd name="connsiteX96" fmla="*/ 5292503 w 12329382"/>
                <a:gd name="connsiteY96" fmla="*/ 411089 h 812606"/>
                <a:gd name="connsiteX97" fmla="*/ 5207592 w 12329382"/>
                <a:gd name="connsiteY97" fmla="*/ 488913 h 812606"/>
                <a:gd name="connsiteX98" fmla="*/ 5088518 w 12329382"/>
                <a:gd name="connsiteY98" fmla="*/ 583208 h 812606"/>
                <a:gd name="connsiteX99" fmla="*/ 4814946 w 12329382"/>
                <a:gd name="connsiteY99" fmla="*/ 660613 h 812606"/>
                <a:gd name="connsiteX100" fmla="*/ 4444519 w 12329382"/>
                <a:gd name="connsiteY100" fmla="*/ 512017 h 812606"/>
                <a:gd name="connsiteX101" fmla="*/ 4396312 w 12329382"/>
                <a:gd name="connsiteY101" fmla="*/ 464678 h 812606"/>
                <a:gd name="connsiteX102" fmla="*/ 4382463 w 12329382"/>
                <a:gd name="connsiteY102" fmla="*/ 455637 h 812606"/>
                <a:gd name="connsiteX103" fmla="*/ 3942634 w 12329382"/>
                <a:gd name="connsiteY103" fmla="*/ 168311 h 812606"/>
                <a:gd name="connsiteX104" fmla="*/ 3519572 w 12329382"/>
                <a:gd name="connsiteY104" fmla="*/ 428744 h 812606"/>
                <a:gd name="connsiteX105" fmla="*/ 3477786 w 12329382"/>
                <a:gd name="connsiteY105" fmla="*/ 500852 h 812606"/>
                <a:gd name="connsiteX106" fmla="*/ 3461878 w 12329382"/>
                <a:gd name="connsiteY106" fmla="*/ 525616 h 812606"/>
                <a:gd name="connsiteX107" fmla="*/ 2970127 w 12329382"/>
                <a:gd name="connsiteY107" fmla="*/ 812606 h 812606"/>
                <a:gd name="connsiteX108" fmla="*/ 2599700 w 12329382"/>
                <a:gd name="connsiteY108" fmla="*/ 664010 h 812606"/>
                <a:gd name="connsiteX109" fmla="*/ 2551493 w 12329382"/>
                <a:gd name="connsiteY109" fmla="*/ 616671 h 812606"/>
                <a:gd name="connsiteX110" fmla="*/ 2537644 w 12329382"/>
                <a:gd name="connsiteY110" fmla="*/ 607630 h 812606"/>
                <a:gd name="connsiteX111" fmla="*/ 2097815 w 12329382"/>
                <a:gd name="connsiteY111" fmla="*/ 320304 h 812606"/>
                <a:gd name="connsiteX112" fmla="*/ 1832205 w 12329382"/>
                <a:gd name="connsiteY112" fmla="*/ 411091 h 812606"/>
                <a:gd name="connsiteX113" fmla="*/ 1722223 w 12329382"/>
                <a:gd name="connsiteY113" fmla="*/ 515954 h 812606"/>
                <a:gd name="connsiteX114" fmla="*/ 1628221 w 12329382"/>
                <a:gd name="connsiteY114" fmla="*/ 583210 h 812606"/>
                <a:gd name="connsiteX115" fmla="*/ 1354648 w 12329382"/>
                <a:gd name="connsiteY115" fmla="*/ 660615 h 812606"/>
                <a:gd name="connsiteX116" fmla="*/ 984221 w 12329382"/>
                <a:gd name="connsiteY116" fmla="*/ 512019 h 812606"/>
                <a:gd name="connsiteX117" fmla="*/ 931701 w 12329382"/>
                <a:gd name="connsiteY117" fmla="*/ 473303 h 812606"/>
                <a:gd name="connsiteX118" fmla="*/ 922165 w 12329382"/>
                <a:gd name="connsiteY118" fmla="*/ 455639 h 812606"/>
                <a:gd name="connsiteX119" fmla="*/ 482336 w 12329382"/>
                <a:gd name="connsiteY119" fmla="*/ 168313 h 812606"/>
                <a:gd name="connsiteX120" fmla="*/ 59274 w 12329382"/>
                <a:gd name="connsiteY120" fmla="*/ 428746 h 812606"/>
                <a:gd name="connsiteX121" fmla="*/ 59022 w 12329382"/>
                <a:gd name="connsiteY121" fmla="*/ 429155 h 812606"/>
                <a:gd name="connsiteX122" fmla="*/ 30744 w 12329382"/>
                <a:gd name="connsiteY122" fmla="*/ 480219 h 812606"/>
                <a:gd name="connsiteX123" fmla="*/ -1 w 12329382"/>
                <a:gd name="connsiteY123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59313 w 12329384"/>
                <a:gd name="connsiteY15" fmla="*/ 356972 h 812606"/>
                <a:gd name="connsiteX16" fmla="*/ 3099142 w 12329384"/>
                <a:gd name="connsiteY16" fmla="*/ 644298 h 812606"/>
                <a:gd name="connsiteX17" fmla="*/ 3522204 w 12329384"/>
                <a:gd name="connsiteY17" fmla="*/ 383865 h 812606"/>
                <a:gd name="connsiteX18" fmla="*/ 3573787 w 12329384"/>
                <a:gd name="connsiteY18" fmla="*/ 296505 h 812606"/>
                <a:gd name="connsiteX19" fmla="*/ 3579897 w 12329384"/>
                <a:gd name="connsiteY19" fmla="*/ 286993 h 812606"/>
                <a:gd name="connsiteX20" fmla="*/ 4071649 w 12329384"/>
                <a:gd name="connsiteY20" fmla="*/ 3 h 812606"/>
                <a:gd name="connsiteX21" fmla="*/ 4442076 w 12329384"/>
                <a:gd name="connsiteY21" fmla="*/ 148599 h 812606"/>
                <a:gd name="connsiteX22" fmla="*/ 4490282 w 12329384"/>
                <a:gd name="connsiteY22" fmla="*/ 195938 h 812606"/>
                <a:gd name="connsiteX23" fmla="*/ 4504132 w 12329384"/>
                <a:gd name="connsiteY23" fmla="*/ 204979 h 812606"/>
                <a:gd name="connsiteX24" fmla="*/ 4943961 w 12329384"/>
                <a:gd name="connsiteY24" fmla="*/ 492304 h 812606"/>
                <a:gd name="connsiteX25" fmla="*/ 5209571 w 12329384"/>
                <a:gd name="connsiteY25" fmla="*/ 401517 h 812606"/>
                <a:gd name="connsiteX26" fmla="*/ 5254775 w 12329384"/>
                <a:gd name="connsiteY26" fmla="*/ 363608 h 812606"/>
                <a:gd name="connsiteX27" fmla="*/ 5372276 w 12329384"/>
                <a:gd name="connsiteY27" fmla="*/ 258677 h 812606"/>
                <a:gd name="connsiteX28" fmla="*/ 5413555 w 12329384"/>
                <a:gd name="connsiteY28" fmla="*/ 229399 h 812606"/>
                <a:gd name="connsiteX29" fmla="*/ 5687128 w 12329384"/>
                <a:gd name="connsiteY29" fmla="*/ 151994 h 812606"/>
                <a:gd name="connsiteX30" fmla="*/ 6057555 w 12329384"/>
                <a:gd name="connsiteY30" fmla="*/ 300590 h 812606"/>
                <a:gd name="connsiteX31" fmla="*/ 6119611 w 12329384"/>
                <a:gd name="connsiteY31" fmla="*/ 356970 h 812606"/>
                <a:gd name="connsiteX32" fmla="*/ 6559439 w 12329384"/>
                <a:gd name="connsiteY32" fmla="*/ 644296 h 812606"/>
                <a:gd name="connsiteX33" fmla="*/ 6982502 w 12329384"/>
                <a:gd name="connsiteY33" fmla="*/ 383863 h 812606"/>
                <a:gd name="connsiteX34" fmla="*/ 6982753 w 12329384"/>
                <a:gd name="connsiteY34" fmla="*/ 383454 h 812606"/>
                <a:gd name="connsiteX35" fmla="*/ 6984246 w 12329384"/>
                <a:gd name="connsiteY35" fmla="*/ 380360 h 812606"/>
                <a:gd name="connsiteX36" fmla="*/ 7040195 w 12329384"/>
                <a:gd name="connsiteY36" fmla="*/ 286991 h 812606"/>
                <a:gd name="connsiteX37" fmla="*/ 7531947 w 12329384"/>
                <a:gd name="connsiteY37" fmla="*/ 1 h 812606"/>
                <a:gd name="connsiteX38" fmla="*/ 7902374 w 12329384"/>
                <a:gd name="connsiteY38" fmla="*/ 148597 h 812606"/>
                <a:gd name="connsiteX39" fmla="*/ 7950580 w 12329384"/>
                <a:gd name="connsiteY39" fmla="*/ 195936 h 812606"/>
                <a:gd name="connsiteX40" fmla="*/ 7964430 w 12329384"/>
                <a:gd name="connsiteY40" fmla="*/ 204977 h 812606"/>
                <a:gd name="connsiteX41" fmla="*/ 8404258 w 12329384"/>
                <a:gd name="connsiteY41" fmla="*/ 492302 h 812606"/>
                <a:gd name="connsiteX42" fmla="*/ 8669869 w 12329384"/>
                <a:gd name="connsiteY42" fmla="*/ 401515 h 812606"/>
                <a:gd name="connsiteX43" fmla="*/ 8832573 w 12329384"/>
                <a:gd name="connsiteY43" fmla="*/ 258676 h 812606"/>
                <a:gd name="connsiteX44" fmla="*/ 8873853 w 12329384"/>
                <a:gd name="connsiteY44" fmla="*/ 229399 h 812606"/>
                <a:gd name="connsiteX45" fmla="*/ 9147426 w 12329384"/>
                <a:gd name="connsiteY45" fmla="*/ 151993 h 812606"/>
                <a:gd name="connsiteX46" fmla="*/ 9517853 w 12329384"/>
                <a:gd name="connsiteY46" fmla="*/ 300589 h 812606"/>
                <a:gd name="connsiteX47" fmla="*/ 9566059 w 12329384"/>
                <a:gd name="connsiteY47" fmla="*/ 347928 h 812606"/>
                <a:gd name="connsiteX48" fmla="*/ 9579908 w 12329384"/>
                <a:gd name="connsiteY48" fmla="*/ 356969 h 812606"/>
                <a:gd name="connsiteX49" fmla="*/ 10019738 w 12329384"/>
                <a:gd name="connsiteY49" fmla="*/ 644295 h 812606"/>
                <a:gd name="connsiteX50" fmla="*/ 10442800 w 12329384"/>
                <a:gd name="connsiteY50" fmla="*/ 383862 h 812606"/>
                <a:gd name="connsiteX51" fmla="*/ 10443052 w 12329384"/>
                <a:gd name="connsiteY51" fmla="*/ 383453 h 812606"/>
                <a:gd name="connsiteX52" fmla="*/ 10444544 w 12329384"/>
                <a:gd name="connsiteY52" fmla="*/ 380359 h 812606"/>
                <a:gd name="connsiteX53" fmla="*/ 10502074 w 12329384"/>
                <a:gd name="connsiteY53" fmla="*/ 271318 h 812606"/>
                <a:gd name="connsiteX54" fmla="*/ 10500493 w 12329384"/>
                <a:gd name="connsiteY54" fmla="*/ 286990 h 812606"/>
                <a:gd name="connsiteX55" fmla="*/ 10992245 w 12329384"/>
                <a:gd name="connsiteY55" fmla="*/ 0 h 812606"/>
                <a:gd name="connsiteX56" fmla="*/ 11362672 w 12329384"/>
                <a:gd name="connsiteY56" fmla="*/ 148596 h 812606"/>
                <a:gd name="connsiteX57" fmla="*/ 11410878 w 12329384"/>
                <a:gd name="connsiteY57" fmla="*/ 195935 h 812606"/>
                <a:gd name="connsiteX58" fmla="*/ 11424728 w 12329384"/>
                <a:gd name="connsiteY58" fmla="*/ 204976 h 812606"/>
                <a:gd name="connsiteX59" fmla="*/ 11864557 w 12329384"/>
                <a:gd name="connsiteY59" fmla="*/ 492302 h 812606"/>
                <a:gd name="connsiteX60" fmla="*/ 12329384 w 12329384"/>
                <a:gd name="connsiteY60" fmla="*/ 159808 h 812606"/>
                <a:gd name="connsiteX61" fmla="*/ 12329210 w 12329384"/>
                <a:gd name="connsiteY61" fmla="*/ 177225 h 812606"/>
                <a:gd name="connsiteX62" fmla="*/ 11735544 w 12329384"/>
                <a:gd name="connsiteY62" fmla="*/ 660610 h 812606"/>
                <a:gd name="connsiteX63" fmla="*/ 11365117 w 12329384"/>
                <a:gd name="connsiteY63" fmla="*/ 512014 h 812606"/>
                <a:gd name="connsiteX64" fmla="*/ 11316911 w 12329384"/>
                <a:gd name="connsiteY64" fmla="*/ 464675 h 812606"/>
                <a:gd name="connsiteX65" fmla="*/ 11303061 w 12329384"/>
                <a:gd name="connsiteY65" fmla="*/ 455634 h 812606"/>
                <a:gd name="connsiteX66" fmla="*/ 10863232 w 12329384"/>
                <a:gd name="connsiteY66" fmla="*/ 168308 h 812606"/>
                <a:gd name="connsiteX67" fmla="*/ 10440170 w 12329384"/>
                <a:gd name="connsiteY67" fmla="*/ 428741 h 812606"/>
                <a:gd name="connsiteX68" fmla="*/ 10439918 w 12329384"/>
                <a:gd name="connsiteY68" fmla="*/ 429150 h 812606"/>
                <a:gd name="connsiteX69" fmla="*/ 10438426 w 12329384"/>
                <a:gd name="connsiteY69" fmla="*/ 432244 h 812606"/>
                <a:gd name="connsiteX70" fmla="*/ 10388586 w 12329384"/>
                <a:gd name="connsiteY70" fmla="*/ 516101 h 812606"/>
                <a:gd name="connsiteX71" fmla="*/ 10382477 w 12329384"/>
                <a:gd name="connsiteY71" fmla="*/ 525613 h 812606"/>
                <a:gd name="connsiteX72" fmla="*/ 9890724 w 12329384"/>
                <a:gd name="connsiteY72" fmla="*/ 812603 h 812606"/>
                <a:gd name="connsiteX73" fmla="*/ 9520297 w 12329384"/>
                <a:gd name="connsiteY73" fmla="*/ 664007 h 812606"/>
                <a:gd name="connsiteX74" fmla="*/ 9472091 w 12329384"/>
                <a:gd name="connsiteY74" fmla="*/ 616668 h 812606"/>
                <a:gd name="connsiteX75" fmla="*/ 9458242 w 12329384"/>
                <a:gd name="connsiteY75" fmla="*/ 607627 h 812606"/>
                <a:gd name="connsiteX76" fmla="*/ 9018413 w 12329384"/>
                <a:gd name="connsiteY76" fmla="*/ 320302 h 812606"/>
                <a:gd name="connsiteX77" fmla="*/ 8752802 w 12329384"/>
                <a:gd name="connsiteY77" fmla="*/ 411089 h 812606"/>
                <a:gd name="connsiteX78" fmla="*/ 8707595 w 12329384"/>
                <a:gd name="connsiteY78" fmla="*/ 449000 h 812606"/>
                <a:gd name="connsiteX79" fmla="*/ 8590098 w 12329384"/>
                <a:gd name="connsiteY79" fmla="*/ 553928 h 812606"/>
                <a:gd name="connsiteX80" fmla="*/ 8548818 w 12329384"/>
                <a:gd name="connsiteY80" fmla="*/ 583206 h 812606"/>
                <a:gd name="connsiteX81" fmla="*/ 8275246 w 12329384"/>
                <a:gd name="connsiteY81" fmla="*/ 660611 h 812606"/>
                <a:gd name="connsiteX82" fmla="*/ 7904819 w 12329384"/>
                <a:gd name="connsiteY82" fmla="*/ 512015 h 812606"/>
                <a:gd name="connsiteX83" fmla="*/ 7856612 w 12329384"/>
                <a:gd name="connsiteY83" fmla="*/ 464676 h 812606"/>
                <a:gd name="connsiteX84" fmla="*/ 7842763 w 12329384"/>
                <a:gd name="connsiteY84" fmla="*/ 455635 h 812606"/>
                <a:gd name="connsiteX85" fmla="*/ 7402933 w 12329384"/>
                <a:gd name="connsiteY85" fmla="*/ 168309 h 812606"/>
                <a:gd name="connsiteX86" fmla="*/ 6979871 w 12329384"/>
                <a:gd name="connsiteY86" fmla="*/ 428742 h 812606"/>
                <a:gd name="connsiteX87" fmla="*/ 6979620 w 12329384"/>
                <a:gd name="connsiteY87" fmla="*/ 429151 h 812606"/>
                <a:gd name="connsiteX88" fmla="*/ 6978128 w 12329384"/>
                <a:gd name="connsiteY88" fmla="*/ 432245 h 812606"/>
                <a:gd name="connsiteX89" fmla="*/ 6922178 w 12329384"/>
                <a:gd name="connsiteY89" fmla="*/ 525614 h 812606"/>
                <a:gd name="connsiteX90" fmla="*/ 6430427 w 12329384"/>
                <a:gd name="connsiteY90" fmla="*/ 812604 h 812606"/>
                <a:gd name="connsiteX91" fmla="*/ 6059999 w 12329384"/>
                <a:gd name="connsiteY91" fmla="*/ 664008 h 812606"/>
                <a:gd name="connsiteX92" fmla="*/ 6011793 w 12329384"/>
                <a:gd name="connsiteY92" fmla="*/ 616669 h 812606"/>
                <a:gd name="connsiteX93" fmla="*/ 5997944 w 12329384"/>
                <a:gd name="connsiteY93" fmla="*/ 607628 h 812606"/>
                <a:gd name="connsiteX94" fmla="*/ 5558114 w 12329384"/>
                <a:gd name="connsiteY94" fmla="*/ 320302 h 812606"/>
                <a:gd name="connsiteX95" fmla="*/ 5292505 w 12329384"/>
                <a:gd name="connsiteY95" fmla="*/ 411089 h 812606"/>
                <a:gd name="connsiteX96" fmla="*/ 5207594 w 12329384"/>
                <a:gd name="connsiteY96" fmla="*/ 488913 h 812606"/>
                <a:gd name="connsiteX97" fmla="*/ 5088520 w 12329384"/>
                <a:gd name="connsiteY97" fmla="*/ 583208 h 812606"/>
                <a:gd name="connsiteX98" fmla="*/ 4814948 w 12329384"/>
                <a:gd name="connsiteY98" fmla="*/ 660613 h 812606"/>
                <a:gd name="connsiteX99" fmla="*/ 4444521 w 12329384"/>
                <a:gd name="connsiteY99" fmla="*/ 512017 h 812606"/>
                <a:gd name="connsiteX100" fmla="*/ 4396314 w 12329384"/>
                <a:gd name="connsiteY100" fmla="*/ 464678 h 812606"/>
                <a:gd name="connsiteX101" fmla="*/ 4382465 w 12329384"/>
                <a:gd name="connsiteY101" fmla="*/ 455637 h 812606"/>
                <a:gd name="connsiteX102" fmla="*/ 3942636 w 12329384"/>
                <a:gd name="connsiteY102" fmla="*/ 168311 h 812606"/>
                <a:gd name="connsiteX103" fmla="*/ 3519574 w 12329384"/>
                <a:gd name="connsiteY103" fmla="*/ 428744 h 812606"/>
                <a:gd name="connsiteX104" fmla="*/ 3477788 w 12329384"/>
                <a:gd name="connsiteY104" fmla="*/ 500852 h 812606"/>
                <a:gd name="connsiteX105" fmla="*/ 3461880 w 12329384"/>
                <a:gd name="connsiteY105" fmla="*/ 525616 h 812606"/>
                <a:gd name="connsiteX106" fmla="*/ 2970129 w 12329384"/>
                <a:gd name="connsiteY106" fmla="*/ 812606 h 812606"/>
                <a:gd name="connsiteX107" fmla="*/ 2599702 w 12329384"/>
                <a:gd name="connsiteY107" fmla="*/ 664010 h 812606"/>
                <a:gd name="connsiteX108" fmla="*/ 2551495 w 12329384"/>
                <a:gd name="connsiteY108" fmla="*/ 616671 h 812606"/>
                <a:gd name="connsiteX109" fmla="*/ 2537646 w 12329384"/>
                <a:gd name="connsiteY109" fmla="*/ 607630 h 812606"/>
                <a:gd name="connsiteX110" fmla="*/ 2097817 w 12329384"/>
                <a:gd name="connsiteY110" fmla="*/ 320304 h 812606"/>
                <a:gd name="connsiteX111" fmla="*/ 1832207 w 12329384"/>
                <a:gd name="connsiteY111" fmla="*/ 411091 h 812606"/>
                <a:gd name="connsiteX112" fmla="*/ 1722225 w 12329384"/>
                <a:gd name="connsiteY112" fmla="*/ 515954 h 812606"/>
                <a:gd name="connsiteX113" fmla="*/ 1628223 w 12329384"/>
                <a:gd name="connsiteY113" fmla="*/ 583210 h 812606"/>
                <a:gd name="connsiteX114" fmla="*/ 1354650 w 12329384"/>
                <a:gd name="connsiteY114" fmla="*/ 660615 h 812606"/>
                <a:gd name="connsiteX115" fmla="*/ 984223 w 12329384"/>
                <a:gd name="connsiteY115" fmla="*/ 512019 h 812606"/>
                <a:gd name="connsiteX116" fmla="*/ 931703 w 12329384"/>
                <a:gd name="connsiteY116" fmla="*/ 473303 h 812606"/>
                <a:gd name="connsiteX117" fmla="*/ 922167 w 12329384"/>
                <a:gd name="connsiteY117" fmla="*/ 455639 h 812606"/>
                <a:gd name="connsiteX118" fmla="*/ 482338 w 12329384"/>
                <a:gd name="connsiteY118" fmla="*/ 168313 h 812606"/>
                <a:gd name="connsiteX119" fmla="*/ 59276 w 12329384"/>
                <a:gd name="connsiteY119" fmla="*/ 428746 h 812606"/>
                <a:gd name="connsiteX120" fmla="*/ 59024 w 12329384"/>
                <a:gd name="connsiteY120" fmla="*/ 429155 h 812606"/>
                <a:gd name="connsiteX121" fmla="*/ 30746 w 12329384"/>
                <a:gd name="connsiteY121" fmla="*/ 480219 h 812606"/>
                <a:gd name="connsiteX122" fmla="*/ 1 w 12329384"/>
                <a:gd name="connsiteY122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490280 w 12329382"/>
                <a:gd name="connsiteY22" fmla="*/ 195938 h 812606"/>
                <a:gd name="connsiteX23" fmla="*/ 4504130 w 12329382"/>
                <a:gd name="connsiteY23" fmla="*/ 204979 h 812606"/>
                <a:gd name="connsiteX24" fmla="*/ 4943959 w 12329382"/>
                <a:gd name="connsiteY24" fmla="*/ 492304 h 812606"/>
                <a:gd name="connsiteX25" fmla="*/ 5209569 w 12329382"/>
                <a:gd name="connsiteY25" fmla="*/ 401517 h 812606"/>
                <a:gd name="connsiteX26" fmla="*/ 5254773 w 12329382"/>
                <a:gd name="connsiteY26" fmla="*/ 363608 h 812606"/>
                <a:gd name="connsiteX27" fmla="*/ 5372274 w 12329382"/>
                <a:gd name="connsiteY27" fmla="*/ 258677 h 812606"/>
                <a:gd name="connsiteX28" fmla="*/ 5413553 w 12329382"/>
                <a:gd name="connsiteY28" fmla="*/ 229399 h 812606"/>
                <a:gd name="connsiteX29" fmla="*/ 5687126 w 12329382"/>
                <a:gd name="connsiteY29" fmla="*/ 151994 h 812606"/>
                <a:gd name="connsiteX30" fmla="*/ 6057553 w 12329382"/>
                <a:gd name="connsiteY30" fmla="*/ 300590 h 812606"/>
                <a:gd name="connsiteX31" fmla="*/ 6119609 w 12329382"/>
                <a:gd name="connsiteY31" fmla="*/ 356970 h 812606"/>
                <a:gd name="connsiteX32" fmla="*/ 6559437 w 12329382"/>
                <a:gd name="connsiteY32" fmla="*/ 644296 h 812606"/>
                <a:gd name="connsiteX33" fmla="*/ 6982500 w 12329382"/>
                <a:gd name="connsiteY33" fmla="*/ 383863 h 812606"/>
                <a:gd name="connsiteX34" fmla="*/ 6982751 w 12329382"/>
                <a:gd name="connsiteY34" fmla="*/ 383454 h 812606"/>
                <a:gd name="connsiteX35" fmla="*/ 6984244 w 12329382"/>
                <a:gd name="connsiteY35" fmla="*/ 380360 h 812606"/>
                <a:gd name="connsiteX36" fmla="*/ 7040193 w 12329382"/>
                <a:gd name="connsiteY36" fmla="*/ 286991 h 812606"/>
                <a:gd name="connsiteX37" fmla="*/ 7531945 w 12329382"/>
                <a:gd name="connsiteY37" fmla="*/ 1 h 812606"/>
                <a:gd name="connsiteX38" fmla="*/ 7902372 w 12329382"/>
                <a:gd name="connsiteY38" fmla="*/ 148597 h 812606"/>
                <a:gd name="connsiteX39" fmla="*/ 7950578 w 12329382"/>
                <a:gd name="connsiteY39" fmla="*/ 195936 h 812606"/>
                <a:gd name="connsiteX40" fmla="*/ 7964428 w 12329382"/>
                <a:gd name="connsiteY40" fmla="*/ 204977 h 812606"/>
                <a:gd name="connsiteX41" fmla="*/ 8404256 w 12329382"/>
                <a:gd name="connsiteY41" fmla="*/ 492302 h 812606"/>
                <a:gd name="connsiteX42" fmla="*/ 8669867 w 12329382"/>
                <a:gd name="connsiteY42" fmla="*/ 401515 h 812606"/>
                <a:gd name="connsiteX43" fmla="*/ 8832571 w 12329382"/>
                <a:gd name="connsiteY43" fmla="*/ 258676 h 812606"/>
                <a:gd name="connsiteX44" fmla="*/ 8873851 w 12329382"/>
                <a:gd name="connsiteY44" fmla="*/ 229399 h 812606"/>
                <a:gd name="connsiteX45" fmla="*/ 9147424 w 12329382"/>
                <a:gd name="connsiteY45" fmla="*/ 151993 h 812606"/>
                <a:gd name="connsiteX46" fmla="*/ 9517851 w 12329382"/>
                <a:gd name="connsiteY46" fmla="*/ 300589 h 812606"/>
                <a:gd name="connsiteX47" fmla="*/ 9566057 w 12329382"/>
                <a:gd name="connsiteY47" fmla="*/ 347928 h 812606"/>
                <a:gd name="connsiteX48" fmla="*/ 9579906 w 12329382"/>
                <a:gd name="connsiteY48" fmla="*/ 356969 h 812606"/>
                <a:gd name="connsiteX49" fmla="*/ 10019736 w 12329382"/>
                <a:gd name="connsiteY49" fmla="*/ 644295 h 812606"/>
                <a:gd name="connsiteX50" fmla="*/ 10442798 w 12329382"/>
                <a:gd name="connsiteY50" fmla="*/ 383862 h 812606"/>
                <a:gd name="connsiteX51" fmla="*/ 10443050 w 12329382"/>
                <a:gd name="connsiteY51" fmla="*/ 383453 h 812606"/>
                <a:gd name="connsiteX52" fmla="*/ 10444542 w 12329382"/>
                <a:gd name="connsiteY52" fmla="*/ 380359 h 812606"/>
                <a:gd name="connsiteX53" fmla="*/ 10502072 w 12329382"/>
                <a:gd name="connsiteY53" fmla="*/ 271318 h 812606"/>
                <a:gd name="connsiteX54" fmla="*/ 10500491 w 12329382"/>
                <a:gd name="connsiteY54" fmla="*/ 286990 h 812606"/>
                <a:gd name="connsiteX55" fmla="*/ 10992243 w 12329382"/>
                <a:gd name="connsiteY55" fmla="*/ 0 h 812606"/>
                <a:gd name="connsiteX56" fmla="*/ 11362670 w 12329382"/>
                <a:gd name="connsiteY56" fmla="*/ 148596 h 812606"/>
                <a:gd name="connsiteX57" fmla="*/ 11410876 w 12329382"/>
                <a:gd name="connsiteY57" fmla="*/ 195935 h 812606"/>
                <a:gd name="connsiteX58" fmla="*/ 11424726 w 12329382"/>
                <a:gd name="connsiteY58" fmla="*/ 204976 h 812606"/>
                <a:gd name="connsiteX59" fmla="*/ 11864555 w 12329382"/>
                <a:gd name="connsiteY59" fmla="*/ 492302 h 812606"/>
                <a:gd name="connsiteX60" fmla="*/ 12329382 w 12329382"/>
                <a:gd name="connsiteY60" fmla="*/ 159808 h 812606"/>
                <a:gd name="connsiteX61" fmla="*/ 12329208 w 12329382"/>
                <a:gd name="connsiteY61" fmla="*/ 177225 h 812606"/>
                <a:gd name="connsiteX62" fmla="*/ 11735542 w 12329382"/>
                <a:gd name="connsiteY62" fmla="*/ 660610 h 812606"/>
                <a:gd name="connsiteX63" fmla="*/ 11365115 w 12329382"/>
                <a:gd name="connsiteY63" fmla="*/ 512014 h 812606"/>
                <a:gd name="connsiteX64" fmla="*/ 11316909 w 12329382"/>
                <a:gd name="connsiteY64" fmla="*/ 464675 h 812606"/>
                <a:gd name="connsiteX65" fmla="*/ 11303059 w 12329382"/>
                <a:gd name="connsiteY65" fmla="*/ 455634 h 812606"/>
                <a:gd name="connsiteX66" fmla="*/ 10863230 w 12329382"/>
                <a:gd name="connsiteY66" fmla="*/ 168308 h 812606"/>
                <a:gd name="connsiteX67" fmla="*/ 10440168 w 12329382"/>
                <a:gd name="connsiteY67" fmla="*/ 428741 h 812606"/>
                <a:gd name="connsiteX68" fmla="*/ 10439916 w 12329382"/>
                <a:gd name="connsiteY68" fmla="*/ 429150 h 812606"/>
                <a:gd name="connsiteX69" fmla="*/ 10438424 w 12329382"/>
                <a:gd name="connsiteY69" fmla="*/ 432244 h 812606"/>
                <a:gd name="connsiteX70" fmla="*/ 10388584 w 12329382"/>
                <a:gd name="connsiteY70" fmla="*/ 516101 h 812606"/>
                <a:gd name="connsiteX71" fmla="*/ 10382475 w 12329382"/>
                <a:gd name="connsiteY71" fmla="*/ 525613 h 812606"/>
                <a:gd name="connsiteX72" fmla="*/ 9890722 w 12329382"/>
                <a:gd name="connsiteY72" fmla="*/ 812603 h 812606"/>
                <a:gd name="connsiteX73" fmla="*/ 9520295 w 12329382"/>
                <a:gd name="connsiteY73" fmla="*/ 664007 h 812606"/>
                <a:gd name="connsiteX74" fmla="*/ 9472089 w 12329382"/>
                <a:gd name="connsiteY74" fmla="*/ 616668 h 812606"/>
                <a:gd name="connsiteX75" fmla="*/ 9458240 w 12329382"/>
                <a:gd name="connsiteY75" fmla="*/ 607627 h 812606"/>
                <a:gd name="connsiteX76" fmla="*/ 9018411 w 12329382"/>
                <a:gd name="connsiteY76" fmla="*/ 320302 h 812606"/>
                <a:gd name="connsiteX77" fmla="*/ 8752800 w 12329382"/>
                <a:gd name="connsiteY77" fmla="*/ 411089 h 812606"/>
                <a:gd name="connsiteX78" fmla="*/ 8707593 w 12329382"/>
                <a:gd name="connsiteY78" fmla="*/ 449000 h 812606"/>
                <a:gd name="connsiteX79" fmla="*/ 8590096 w 12329382"/>
                <a:gd name="connsiteY79" fmla="*/ 553928 h 812606"/>
                <a:gd name="connsiteX80" fmla="*/ 8548816 w 12329382"/>
                <a:gd name="connsiteY80" fmla="*/ 583206 h 812606"/>
                <a:gd name="connsiteX81" fmla="*/ 8275244 w 12329382"/>
                <a:gd name="connsiteY81" fmla="*/ 660611 h 812606"/>
                <a:gd name="connsiteX82" fmla="*/ 7904817 w 12329382"/>
                <a:gd name="connsiteY82" fmla="*/ 512015 h 812606"/>
                <a:gd name="connsiteX83" fmla="*/ 7856610 w 12329382"/>
                <a:gd name="connsiteY83" fmla="*/ 464676 h 812606"/>
                <a:gd name="connsiteX84" fmla="*/ 7842761 w 12329382"/>
                <a:gd name="connsiteY84" fmla="*/ 455635 h 812606"/>
                <a:gd name="connsiteX85" fmla="*/ 7402931 w 12329382"/>
                <a:gd name="connsiteY85" fmla="*/ 168309 h 812606"/>
                <a:gd name="connsiteX86" fmla="*/ 6979869 w 12329382"/>
                <a:gd name="connsiteY86" fmla="*/ 428742 h 812606"/>
                <a:gd name="connsiteX87" fmla="*/ 6979618 w 12329382"/>
                <a:gd name="connsiteY87" fmla="*/ 429151 h 812606"/>
                <a:gd name="connsiteX88" fmla="*/ 6922176 w 12329382"/>
                <a:gd name="connsiteY88" fmla="*/ 525614 h 812606"/>
                <a:gd name="connsiteX89" fmla="*/ 6430425 w 12329382"/>
                <a:gd name="connsiteY89" fmla="*/ 812604 h 812606"/>
                <a:gd name="connsiteX90" fmla="*/ 6059997 w 12329382"/>
                <a:gd name="connsiteY90" fmla="*/ 664008 h 812606"/>
                <a:gd name="connsiteX91" fmla="*/ 6011791 w 12329382"/>
                <a:gd name="connsiteY91" fmla="*/ 616669 h 812606"/>
                <a:gd name="connsiteX92" fmla="*/ 5997942 w 12329382"/>
                <a:gd name="connsiteY92" fmla="*/ 607628 h 812606"/>
                <a:gd name="connsiteX93" fmla="*/ 5558112 w 12329382"/>
                <a:gd name="connsiteY93" fmla="*/ 320302 h 812606"/>
                <a:gd name="connsiteX94" fmla="*/ 5292503 w 12329382"/>
                <a:gd name="connsiteY94" fmla="*/ 411089 h 812606"/>
                <a:gd name="connsiteX95" fmla="*/ 5207592 w 12329382"/>
                <a:gd name="connsiteY95" fmla="*/ 488913 h 812606"/>
                <a:gd name="connsiteX96" fmla="*/ 5088518 w 12329382"/>
                <a:gd name="connsiteY96" fmla="*/ 583208 h 812606"/>
                <a:gd name="connsiteX97" fmla="*/ 4814946 w 12329382"/>
                <a:gd name="connsiteY97" fmla="*/ 660613 h 812606"/>
                <a:gd name="connsiteX98" fmla="*/ 4444519 w 12329382"/>
                <a:gd name="connsiteY98" fmla="*/ 512017 h 812606"/>
                <a:gd name="connsiteX99" fmla="*/ 4396312 w 12329382"/>
                <a:gd name="connsiteY99" fmla="*/ 464678 h 812606"/>
                <a:gd name="connsiteX100" fmla="*/ 4382463 w 12329382"/>
                <a:gd name="connsiteY100" fmla="*/ 455637 h 812606"/>
                <a:gd name="connsiteX101" fmla="*/ 3942634 w 12329382"/>
                <a:gd name="connsiteY101" fmla="*/ 168311 h 812606"/>
                <a:gd name="connsiteX102" fmla="*/ 3519572 w 12329382"/>
                <a:gd name="connsiteY102" fmla="*/ 428744 h 812606"/>
                <a:gd name="connsiteX103" fmla="*/ 3477786 w 12329382"/>
                <a:gd name="connsiteY103" fmla="*/ 500852 h 812606"/>
                <a:gd name="connsiteX104" fmla="*/ 3461878 w 12329382"/>
                <a:gd name="connsiteY104" fmla="*/ 525616 h 812606"/>
                <a:gd name="connsiteX105" fmla="*/ 2970127 w 12329382"/>
                <a:gd name="connsiteY105" fmla="*/ 812606 h 812606"/>
                <a:gd name="connsiteX106" fmla="*/ 2599700 w 12329382"/>
                <a:gd name="connsiteY106" fmla="*/ 664010 h 812606"/>
                <a:gd name="connsiteX107" fmla="*/ 2551493 w 12329382"/>
                <a:gd name="connsiteY107" fmla="*/ 616671 h 812606"/>
                <a:gd name="connsiteX108" fmla="*/ 2537644 w 12329382"/>
                <a:gd name="connsiteY108" fmla="*/ 607630 h 812606"/>
                <a:gd name="connsiteX109" fmla="*/ 2097815 w 12329382"/>
                <a:gd name="connsiteY109" fmla="*/ 320304 h 812606"/>
                <a:gd name="connsiteX110" fmla="*/ 1832205 w 12329382"/>
                <a:gd name="connsiteY110" fmla="*/ 411091 h 812606"/>
                <a:gd name="connsiteX111" fmla="*/ 1722223 w 12329382"/>
                <a:gd name="connsiteY111" fmla="*/ 515954 h 812606"/>
                <a:gd name="connsiteX112" fmla="*/ 1628221 w 12329382"/>
                <a:gd name="connsiteY112" fmla="*/ 583210 h 812606"/>
                <a:gd name="connsiteX113" fmla="*/ 1354648 w 12329382"/>
                <a:gd name="connsiteY113" fmla="*/ 660615 h 812606"/>
                <a:gd name="connsiteX114" fmla="*/ 984221 w 12329382"/>
                <a:gd name="connsiteY114" fmla="*/ 512019 h 812606"/>
                <a:gd name="connsiteX115" fmla="*/ 931701 w 12329382"/>
                <a:gd name="connsiteY115" fmla="*/ 473303 h 812606"/>
                <a:gd name="connsiteX116" fmla="*/ 922165 w 12329382"/>
                <a:gd name="connsiteY116" fmla="*/ 455639 h 812606"/>
                <a:gd name="connsiteX117" fmla="*/ 482336 w 12329382"/>
                <a:gd name="connsiteY117" fmla="*/ 168313 h 812606"/>
                <a:gd name="connsiteX118" fmla="*/ 59274 w 12329382"/>
                <a:gd name="connsiteY118" fmla="*/ 428746 h 812606"/>
                <a:gd name="connsiteX119" fmla="*/ 59022 w 12329382"/>
                <a:gd name="connsiteY119" fmla="*/ 429155 h 812606"/>
                <a:gd name="connsiteX120" fmla="*/ 30744 w 12329382"/>
                <a:gd name="connsiteY120" fmla="*/ 480219 h 812606"/>
                <a:gd name="connsiteX121" fmla="*/ -1 w 12329382"/>
                <a:gd name="connsiteY121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59313 w 12329384"/>
                <a:gd name="connsiteY15" fmla="*/ 356972 h 812606"/>
                <a:gd name="connsiteX16" fmla="*/ 3099142 w 12329384"/>
                <a:gd name="connsiteY16" fmla="*/ 644298 h 812606"/>
                <a:gd name="connsiteX17" fmla="*/ 3522204 w 12329384"/>
                <a:gd name="connsiteY17" fmla="*/ 383865 h 812606"/>
                <a:gd name="connsiteX18" fmla="*/ 3573787 w 12329384"/>
                <a:gd name="connsiteY18" fmla="*/ 296505 h 812606"/>
                <a:gd name="connsiteX19" fmla="*/ 3579897 w 12329384"/>
                <a:gd name="connsiteY19" fmla="*/ 286993 h 812606"/>
                <a:gd name="connsiteX20" fmla="*/ 4071649 w 12329384"/>
                <a:gd name="connsiteY20" fmla="*/ 3 h 812606"/>
                <a:gd name="connsiteX21" fmla="*/ 4442076 w 12329384"/>
                <a:gd name="connsiteY21" fmla="*/ 148599 h 812606"/>
                <a:gd name="connsiteX22" fmla="*/ 4504132 w 12329384"/>
                <a:gd name="connsiteY22" fmla="*/ 204979 h 812606"/>
                <a:gd name="connsiteX23" fmla="*/ 4943961 w 12329384"/>
                <a:gd name="connsiteY23" fmla="*/ 492304 h 812606"/>
                <a:gd name="connsiteX24" fmla="*/ 5209571 w 12329384"/>
                <a:gd name="connsiteY24" fmla="*/ 401517 h 812606"/>
                <a:gd name="connsiteX25" fmla="*/ 5254775 w 12329384"/>
                <a:gd name="connsiteY25" fmla="*/ 363608 h 812606"/>
                <a:gd name="connsiteX26" fmla="*/ 5372276 w 12329384"/>
                <a:gd name="connsiteY26" fmla="*/ 258677 h 812606"/>
                <a:gd name="connsiteX27" fmla="*/ 5413555 w 12329384"/>
                <a:gd name="connsiteY27" fmla="*/ 229399 h 812606"/>
                <a:gd name="connsiteX28" fmla="*/ 5687128 w 12329384"/>
                <a:gd name="connsiteY28" fmla="*/ 151994 h 812606"/>
                <a:gd name="connsiteX29" fmla="*/ 6057555 w 12329384"/>
                <a:gd name="connsiteY29" fmla="*/ 300590 h 812606"/>
                <a:gd name="connsiteX30" fmla="*/ 6119611 w 12329384"/>
                <a:gd name="connsiteY30" fmla="*/ 356970 h 812606"/>
                <a:gd name="connsiteX31" fmla="*/ 6559439 w 12329384"/>
                <a:gd name="connsiteY31" fmla="*/ 644296 h 812606"/>
                <a:gd name="connsiteX32" fmla="*/ 6982502 w 12329384"/>
                <a:gd name="connsiteY32" fmla="*/ 383863 h 812606"/>
                <a:gd name="connsiteX33" fmla="*/ 6982753 w 12329384"/>
                <a:gd name="connsiteY33" fmla="*/ 383454 h 812606"/>
                <a:gd name="connsiteX34" fmla="*/ 6984246 w 12329384"/>
                <a:gd name="connsiteY34" fmla="*/ 380360 h 812606"/>
                <a:gd name="connsiteX35" fmla="*/ 7040195 w 12329384"/>
                <a:gd name="connsiteY35" fmla="*/ 286991 h 812606"/>
                <a:gd name="connsiteX36" fmla="*/ 7531947 w 12329384"/>
                <a:gd name="connsiteY36" fmla="*/ 1 h 812606"/>
                <a:gd name="connsiteX37" fmla="*/ 7902374 w 12329384"/>
                <a:gd name="connsiteY37" fmla="*/ 148597 h 812606"/>
                <a:gd name="connsiteX38" fmla="*/ 7950580 w 12329384"/>
                <a:gd name="connsiteY38" fmla="*/ 195936 h 812606"/>
                <a:gd name="connsiteX39" fmla="*/ 7964430 w 12329384"/>
                <a:gd name="connsiteY39" fmla="*/ 204977 h 812606"/>
                <a:gd name="connsiteX40" fmla="*/ 8404258 w 12329384"/>
                <a:gd name="connsiteY40" fmla="*/ 492302 h 812606"/>
                <a:gd name="connsiteX41" fmla="*/ 8669869 w 12329384"/>
                <a:gd name="connsiteY41" fmla="*/ 401515 h 812606"/>
                <a:gd name="connsiteX42" fmla="*/ 8832573 w 12329384"/>
                <a:gd name="connsiteY42" fmla="*/ 258676 h 812606"/>
                <a:gd name="connsiteX43" fmla="*/ 8873853 w 12329384"/>
                <a:gd name="connsiteY43" fmla="*/ 229399 h 812606"/>
                <a:gd name="connsiteX44" fmla="*/ 9147426 w 12329384"/>
                <a:gd name="connsiteY44" fmla="*/ 151993 h 812606"/>
                <a:gd name="connsiteX45" fmla="*/ 9517853 w 12329384"/>
                <a:gd name="connsiteY45" fmla="*/ 300589 h 812606"/>
                <a:gd name="connsiteX46" fmla="*/ 9566059 w 12329384"/>
                <a:gd name="connsiteY46" fmla="*/ 347928 h 812606"/>
                <a:gd name="connsiteX47" fmla="*/ 9579908 w 12329384"/>
                <a:gd name="connsiteY47" fmla="*/ 356969 h 812606"/>
                <a:gd name="connsiteX48" fmla="*/ 10019738 w 12329384"/>
                <a:gd name="connsiteY48" fmla="*/ 644295 h 812606"/>
                <a:gd name="connsiteX49" fmla="*/ 10442800 w 12329384"/>
                <a:gd name="connsiteY49" fmla="*/ 383862 h 812606"/>
                <a:gd name="connsiteX50" fmla="*/ 10443052 w 12329384"/>
                <a:gd name="connsiteY50" fmla="*/ 383453 h 812606"/>
                <a:gd name="connsiteX51" fmla="*/ 10444544 w 12329384"/>
                <a:gd name="connsiteY51" fmla="*/ 380359 h 812606"/>
                <a:gd name="connsiteX52" fmla="*/ 10502074 w 12329384"/>
                <a:gd name="connsiteY52" fmla="*/ 271318 h 812606"/>
                <a:gd name="connsiteX53" fmla="*/ 10500493 w 12329384"/>
                <a:gd name="connsiteY53" fmla="*/ 286990 h 812606"/>
                <a:gd name="connsiteX54" fmla="*/ 10992245 w 12329384"/>
                <a:gd name="connsiteY54" fmla="*/ 0 h 812606"/>
                <a:gd name="connsiteX55" fmla="*/ 11362672 w 12329384"/>
                <a:gd name="connsiteY55" fmla="*/ 148596 h 812606"/>
                <a:gd name="connsiteX56" fmla="*/ 11410878 w 12329384"/>
                <a:gd name="connsiteY56" fmla="*/ 195935 h 812606"/>
                <a:gd name="connsiteX57" fmla="*/ 11424728 w 12329384"/>
                <a:gd name="connsiteY57" fmla="*/ 204976 h 812606"/>
                <a:gd name="connsiteX58" fmla="*/ 11864557 w 12329384"/>
                <a:gd name="connsiteY58" fmla="*/ 492302 h 812606"/>
                <a:gd name="connsiteX59" fmla="*/ 12329384 w 12329384"/>
                <a:gd name="connsiteY59" fmla="*/ 159808 h 812606"/>
                <a:gd name="connsiteX60" fmla="*/ 12329210 w 12329384"/>
                <a:gd name="connsiteY60" fmla="*/ 177225 h 812606"/>
                <a:gd name="connsiteX61" fmla="*/ 11735544 w 12329384"/>
                <a:gd name="connsiteY61" fmla="*/ 660610 h 812606"/>
                <a:gd name="connsiteX62" fmla="*/ 11365117 w 12329384"/>
                <a:gd name="connsiteY62" fmla="*/ 512014 h 812606"/>
                <a:gd name="connsiteX63" fmla="*/ 11316911 w 12329384"/>
                <a:gd name="connsiteY63" fmla="*/ 464675 h 812606"/>
                <a:gd name="connsiteX64" fmla="*/ 11303061 w 12329384"/>
                <a:gd name="connsiteY64" fmla="*/ 455634 h 812606"/>
                <a:gd name="connsiteX65" fmla="*/ 10863232 w 12329384"/>
                <a:gd name="connsiteY65" fmla="*/ 168308 h 812606"/>
                <a:gd name="connsiteX66" fmla="*/ 10440170 w 12329384"/>
                <a:gd name="connsiteY66" fmla="*/ 428741 h 812606"/>
                <a:gd name="connsiteX67" fmla="*/ 10439918 w 12329384"/>
                <a:gd name="connsiteY67" fmla="*/ 429150 h 812606"/>
                <a:gd name="connsiteX68" fmla="*/ 10438426 w 12329384"/>
                <a:gd name="connsiteY68" fmla="*/ 432244 h 812606"/>
                <a:gd name="connsiteX69" fmla="*/ 10388586 w 12329384"/>
                <a:gd name="connsiteY69" fmla="*/ 516101 h 812606"/>
                <a:gd name="connsiteX70" fmla="*/ 10382477 w 12329384"/>
                <a:gd name="connsiteY70" fmla="*/ 525613 h 812606"/>
                <a:gd name="connsiteX71" fmla="*/ 9890724 w 12329384"/>
                <a:gd name="connsiteY71" fmla="*/ 812603 h 812606"/>
                <a:gd name="connsiteX72" fmla="*/ 9520297 w 12329384"/>
                <a:gd name="connsiteY72" fmla="*/ 664007 h 812606"/>
                <a:gd name="connsiteX73" fmla="*/ 9472091 w 12329384"/>
                <a:gd name="connsiteY73" fmla="*/ 616668 h 812606"/>
                <a:gd name="connsiteX74" fmla="*/ 9458242 w 12329384"/>
                <a:gd name="connsiteY74" fmla="*/ 607627 h 812606"/>
                <a:gd name="connsiteX75" fmla="*/ 9018413 w 12329384"/>
                <a:gd name="connsiteY75" fmla="*/ 320302 h 812606"/>
                <a:gd name="connsiteX76" fmla="*/ 8752802 w 12329384"/>
                <a:gd name="connsiteY76" fmla="*/ 411089 h 812606"/>
                <a:gd name="connsiteX77" fmla="*/ 8707595 w 12329384"/>
                <a:gd name="connsiteY77" fmla="*/ 449000 h 812606"/>
                <a:gd name="connsiteX78" fmla="*/ 8590098 w 12329384"/>
                <a:gd name="connsiteY78" fmla="*/ 553928 h 812606"/>
                <a:gd name="connsiteX79" fmla="*/ 8548818 w 12329384"/>
                <a:gd name="connsiteY79" fmla="*/ 583206 h 812606"/>
                <a:gd name="connsiteX80" fmla="*/ 8275246 w 12329384"/>
                <a:gd name="connsiteY80" fmla="*/ 660611 h 812606"/>
                <a:gd name="connsiteX81" fmla="*/ 7904819 w 12329384"/>
                <a:gd name="connsiteY81" fmla="*/ 512015 h 812606"/>
                <a:gd name="connsiteX82" fmla="*/ 7856612 w 12329384"/>
                <a:gd name="connsiteY82" fmla="*/ 464676 h 812606"/>
                <a:gd name="connsiteX83" fmla="*/ 7842763 w 12329384"/>
                <a:gd name="connsiteY83" fmla="*/ 455635 h 812606"/>
                <a:gd name="connsiteX84" fmla="*/ 7402933 w 12329384"/>
                <a:gd name="connsiteY84" fmla="*/ 168309 h 812606"/>
                <a:gd name="connsiteX85" fmla="*/ 6979871 w 12329384"/>
                <a:gd name="connsiteY85" fmla="*/ 428742 h 812606"/>
                <a:gd name="connsiteX86" fmla="*/ 6979620 w 12329384"/>
                <a:gd name="connsiteY86" fmla="*/ 429151 h 812606"/>
                <a:gd name="connsiteX87" fmla="*/ 6922178 w 12329384"/>
                <a:gd name="connsiteY87" fmla="*/ 525614 h 812606"/>
                <a:gd name="connsiteX88" fmla="*/ 6430427 w 12329384"/>
                <a:gd name="connsiteY88" fmla="*/ 812604 h 812606"/>
                <a:gd name="connsiteX89" fmla="*/ 6059999 w 12329384"/>
                <a:gd name="connsiteY89" fmla="*/ 664008 h 812606"/>
                <a:gd name="connsiteX90" fmla="*/ 6011793 w 12329384"/>
                <a:gd name="connsiteY90" fmla="*/ 616669 h 812606"/>
                <a:gd name="connsiteX91" fmla="*/ 5997944 w 12329384"/>
                <a:gd name="connsiteY91" fmla="*/ 607628 h 812606"/>
                <a:gd name="connsiteX92" fmla="*/ 5558114 w 12329384"/>
                <a:gd name="connsiteY92" fmla="*/ 320302 h 812606"/>
                <a:gd name="connsiteX93" fmla="*/ 5292505 w 12329384"/>
                <a:gd name="connsiteY93" fmla="*/ 411089 h 812606"/>
                <a:gd name="connsiteX94" fmla="*/ 5207594 w 12329384"/>
                <a:gd name="connsiteY94" fmla="*/ 488913 h 812606"/>
                <a:gd name="connsiteX95" fmla="*/ 5088520 w 12329384"/>
                <a:gd name="connsiteY95" fmla="*/ 583208 h 812606"/>
                <a:gd name="connsiteX96" fmla="*/ 4814948 w 12329384"/>
                <a:gd name="connsiteY96" fmla="*/ 660613 h 812606"/>
                <a:gd name="connsiteX97" fmla="*/ 4444521 w 12329384"/>
                <a:gd name="connsiteY97" fmla="*/ 512017 h 812606"/>
                <a:gd name="connsiteX98" fmla="*/ 4396314 w 12329384"/>
                <a:gd name="connsiteY98" fmla="*/ 464678 h 812606"/>
                <a:gd name="connsiteX99" fmla="*/ 4382465 w 12329384"/>
                <a:gd name="connsiteY99" fmla="*/ 455637 h 812606"/>
                <a:gd name="connsiteX100" fmla="*/ 3942636 w 12329384"/>
                <a:gd name="connsiteY100" fmla="*/ 168311 h 812606"/>
                <a:gd name="connsiteX101" fmla="*/ 3519574 w 12329384"/>
                <a:gd name="connsiteY101" fmla="*/ 428744 h 812606"/>
                <a:gd name="connsiteX102" fmla="*/ 3477788 w 12329384"/>
                <a:gd name="connsiteY102" fmla="*/ 500852 h 812606"/>
                <a:gd name="connsiteX103" fmla="*/ 3461880 w 12329384"/>
                <a:gd name="connsiteY103" fmla="*/ 525616 h 812606"/>
                <a:gd name="connsiteX104" fmla="*/ 2970129 w 12329384"/>
                <a:gd name="connsiteY104" fmla="*/ 812606 h 812606"/>
                <a:gd name="connsiteX105" fmla="*/ 2599702 w 12329384"/>
                <a:gd name="connsiteY105" fmla="*/ 664010 h 812606"/>
                <a:gd name="connsiteX106" fmla="*/ 2551495 w 12329384"/>
                <a:gd name="connsiteY106" fmla="*/ 616671 h 812606"/>
                <a:gd name="connsiteX107" fmla="*/ 2537646 w 12329384"/>
                <a:gd name="connsiteY107" fmla="*/ 607630 h 812606"/>
                <a:gd name="connsiteX108" fmla="*/ 2097817 w 12329384"/>
                <a:gd name="connsiteY108" fmla="*/ 320304 h 812606"/>
                <a:gd name="connsiteX109" fmla="*/ 1832207 w 12329384"/>
                <a:gd name="connsiteY109" fmla="*/ 411091 h 812606"/>
                <a:gd name="connsiteX110" fmla="*/ 1722225 w 12329384"/>
                <a:gd name="connsiteY110" fmla="*/ 515954 h 812606"/>
                <a:gd name="connsiteX111" fmla="*/ 1628223 w 12329384"/>
                <a:gd name="connsiteY111" fmla="*/ 583210 h 812606"/>
                <a:gd name="connsiteX112" fmla="*/ 1354650 w 12329384"/>
                <a:gd name="connsiteY112" fmla="*/ 660615 h 812606"/>
                <a:gd name="connsiteX113" fmla="*/ 984223 w 12329384"/>
                <a:gd name="connsiteY113" fmla="*/ 512019 h 812606"/>
                <a:gd name="connsiteX114" fmla="*/ 931703 w 12329384"/>
                <a:gd name="connsiteY114" fmla="*/ 473303 h 812606"/>
                <a:gd name="connsiteX115" fmla="*/ 922167 w 12329384"/>
                <a:gd name="connsiteY115" fmla="*/ 455639 h 812606"/>
                <a:gd name="connsiteX116" fmla="*/ 482338 w 12329384"/>
                <a:gd name="connsiteY116" fmla="*/ 168313 h 812606"/>
                <a:gd name="connsiteX117" fmla="*/ 59276 w 12329384"/>
                <a:gd name="connsiteY117" fmla="*/ 428746 h 812606"/>
                <a:gd name="connsiteX118" fmla="*/ 59024 w 12329384"/>
                <a:gd name="connsiteY118" fmla="*/ 429155 h 812606"/>
                <a:gd name="connsiteX119" fmla="*/ 30746 w 12329384"/>
                <a:gd name="connsiteY119" fmla="*/ 480219 h 812606"/>
                <a:gd name="connsiteX120" fmla="*/ 1 w 12329384"/>
                <a:gd name="connsiteY120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504130 w 12329382"/>
                <a:gd name="connsiteY22" fmla="*/ 204979 h 812606"/>
                <a:gd name="connsiteX23" fmla="*/ 4943959 w 12329382"/>
                <a:gd name="connsiteY23" fmla="*/ 492304 h 812606"/>
                <a:gd name="connsiteX24" fmla="*/ 5209569 w 12329382"/>
                <a:gd name="connsiteY24" fmla="*/ 401517 h 812606"/>
                <a:gd name="connsiteX25" fmla="*/ 5254773 w 12329382"/>
                <a:gd name="connsiteY25" fmla="*/ 363608 h 812606"/>
                <a:gd name="connsiteX26" fmla="*/ 5372274 w 12329382"/>
                <a:gd name="connsiteY26" fmla="*/ 258677 h 812606"/>
                <a:gd name="connsiteX27" fmla="*/ 5413553 w 12329382"/>
                <a:gd name="connsiteY27" fmla="*/ 229399 h 812606"/>
                <a:gd name="connsiteX28" fmla="*/ 5687126 w 12329382"/>
                <a:gd name="connsiteY28" fmla="*/ 151994 h 812606"/>
                <a:gd name="connsiteX29" fmla="*/ 6057553 w 12329382"/>
                <a:gd name="connsiteY29" fmla="*/ 300590 h 812606"/>
                <a:gd name="connsiteX30" fmla="*/ 6119609 w 12329382"/>
                <a:gd name="connsiteY30" fmla="*/ 356970 h 812606"/>
                <a:gd name="connsiteX31" fmla="*/ 6559437 w 12329382"/>
                <a:gd name="connsiteY31" fmla="*/ 644296 h 812606"/>
                <a:gd name="connsiteX32" fmla="*/ 6982500 w 12329382"/>
                <a:gd name="connsiteY32" fmla="*/ 383863 h 812606"/>
                <a:gd name="connsiteX33" fmla="*/ 6982751 w 12329382"/>
                <a:gd name="connsiteY33" fmla="*/ 383454 h 812606"/>
                <a:gd name="connsiteX34" fmla="*/ 6984244 w 12329382"/>
                <a:gd name="connsiteY34" fmla="*/ 380360 h 812606"/>
                <a:gd name="connsiteX35" fmla="*/ 7040193 w 12329382"/>
                <a:gd name="connsiteY35" fmla="*/ 286991 h 812606"/>
                <a:gd name="connsiteX36" fmla="*/ 7531945 w 12329382"/>
                <a:gd name="connsiteY36" fmla="*/ 1 h 812606"/>
                <a:gd name="connsiteX37" fmla="*/ 7902372 w 12329382"/>
                <a:gd name="connsiteY37" fmla="*/ 148597 h 812606"/>
                <a:gd name="connsiteX38" fmla="*/ 7950578 w 12329382"/>
                <a:gd name="connsiteY38" fmla="*/ 195936 h 812606"/>
                <a:gd name="connsiteX39" fmla="*/ 7964428 w 12329382"/>
                <a:gd name="connsiteY39" fmla="*/ 204977 h 812606"/>
                <a:gd name="connsiteX40" fmla="*/ 8404256 w 12329382"/>
                <a:gd name="connsiteY40" fmla="*/ 492302 h 812606"/>
                <a:gd name="connsiteX41" fmla="*/ 8669867 w 12329382"/>
                <a:gd name="connsiteY41" fmla="*/ 401515 h 812606"/>
                <a:gd name="connsiteX42" fmla="*/ 8832571 w 12329382"/>
                <a:gd name="connsiteY42" fmla="*/ 258676 h 812606"/>
                <a:gd name="connsiteX43" fmla="*/ 8873851 w 12329382"/>
                <a:gd name="connsiteY43" fmla="*/ 229399 h 812606"/>
                <a:gd name="connsiteX44" fmla="*/ 9147424 w 12329382"/>
                <a:gd name="connsiteY44" fmla="*/ 151993 h 812606"/>
                <a:gd name="connsiteX45" fmla="*/ 9517851 w 12329382"/>
                <a:gd name="connsiteY45" fmla="*/ 300589 h 812606"/>
                <a:gd name="connsiteX46" fmla="*/ 9566057 w 12329382"/>
                <a:gd name="connsiteY46" fmla="*/ 347928 h 812606"/>
                <a:gd name="connsiteX47" fmla="*/ 9579906 w 12329382"/>
                <a:gd name="connsiteY47" fmla="*/ 356969 h 812606"/>
                <a:gd name="connsiteX48" fmla="*/ 10019736 w 12329382"/>
                <a:gd name="connsiteY48" fmla="*/ 644295 h 812606"/>
                <a:gd name="connsiteX49" fmla="*/ 10442798 w 12329382"/>
                <a:gd name="connsiteY49" fmla="*/ 383862 h 812606"/>
                <a:gd name="connsiteX50" fmla="*/ 10443050 w 12329382"/>
                <a:gd name="connsiteY50" fmla="*/ 383453 h 812606"/>
                <a:gd name="connsiteX51" fmla="*/ 10444542 w 12329382"/>
                <a:gd name="connsiteY51" fmla="*/ 380359 h 812606"/>
                <a:gd name="connsiteX52" fmla="*/ 10502072 w 12329382"/>
                <a:gd name="connsiteY52" fmla="*/ 271318 h 812606"/>
                <a:gd name="connsiteX53" fmla="*/ 10500491 w 12329382"/>
                <a:gd name="connsiteY53" fmla="*/ 286990 h 812606"/>
                <a:gd name="connsiteX54" fmla="*/ 10992243 w 12329382"/>
                <a:gd name="connsiteY54" fmla="*/ 0 h 812606"/>
                <a:gd name="connsiteX55" fmla="*/ 11362670 w 12329382"/>
                <a:gd name="connsiteY55" fmla="*/ 148596 h 812606"/>
                <a:gd name="connsiteX56" fmla="*/ 11410876 w 12329382"/>
                <a:gd name="connsiteY56" fmla="*/ 195935 h 812606"/>
                <a:gd name="connsiteX57" fmla="*/ 11424726 w 12329382"/>
                <a:gd name="connsiteY57" fmla="*/ 204976 h 812606"/>
                <a:gd name="connsiteX58" fmla="*/ 11864555 w 12329382"/>
                <a:gd name="connsiteY58" fmla="*/ 492302 h 812606"/>
                <a:gd name="connsiteX59" fmla="*/ 12329382 w 12329382"/>
                <a:gd name="connsiteY59" fmla="*/ 159808 h 812606"/>
                <a:gd name="connsiteX60" fmla="*/ 12329208 w 12329382"/>
                <a:gd name="connsiteY60" fmla="*/ 177225 h 812606"/>
                <a:gd name="connsiteX61" fmla="*/ 11735542 w 12329382"/>
                <a:gd name="connsiteY61" fmla="*/ 660610 h 812606"/>
                <a:gd name="connsiteX62" fmla="*/ 11365115 w 12329382"/>
                <a:gd name="connsiteY62" fmla="*/ 512014 h 812606"/>
                <a:gd name="connsiteX63" fmla="*/ 11316909 w 12329382"/>
                <a:gd name="connsiteY63" fmla="*/ 464675 h 812606"/>
                <a:gd name="connsiteX64" fmla="*/ 11303059 w 12329382"/>
                <a:gd name="connsiteY64" fmla="*/ 455634 h 812606"/>
                <a:gd name="connsiteX65" fmla="*/ 10863230 w 12329382"/>
                <a:gd name="connsiteY65" fmla="*/ 168308 h 812606"/>
                <a:gd name="connsiteX66" fmla="*/ 10440168 w 12329382"/>
                <a:gd name="connsiteY66" fmla="*/ 428741 h 812606"/>
                <a:gd name="connsiteX67" fmla="*/ 10439916 w 12329382"/>
                <a:gd name="connsiteY67" fmla="*/ 429150 h 812606"/>
                <a:gd name="connsiteX68" fmla="*/ 10438424 w 12329382"/>
                <a:gd name="connsiteY68" fmla="*/ 432244 h 812606"/>
                <a:gd name="connsiteX69" fmla="*/ 10388584 w 12329382"/>
                <a:gd name="connsiteY69" fmla="*/ 516101 h 812606"/>
                <a:gd name="connsiteX70" fmla="*/ 10382475 w 12329382"/>
                <a:gd name="connsiteY70" fmla="*/ 525613 h 812606"/>
                <a:gd name="connsiteX71" fmla="*/ 9890722 w 12329382"/>
                <a:gd name="connsiteY71" fmla="*/ 812603 h 812606"/>
                <a:gd name="connsiteX72" fmla="*/ 9520295 w 12329382"/>
                <a:gd name="connsiteY72" fmla="*/ 664007 h 812606"/>
                <a:gd name="connsiteX73" fmla="*/ 9472089 w 12329382"/>
                <a:gd name="connsiteY73" fmla="*/ 616668 h 812606"/>
                <a:gd name="connsiteX74" fmla="*/ 9458240 w 12329382"/>
                <a:gd name="connsiteY74" fmla="*/ 607627 h 812606"/>
                <a:gd name="connsiteX75" fmla="*/ 9018411 w 12329382"/>
                <a:gd name="connsiteY75" fmla="*/ 320302 h 812606"/>
                <a:gd name="connsiteX76" fmla="*/ 8752800 w 12329382"/>
                <a:gd name="connsiteY76" fmla="*/ 411089 h 812606"/>
                <a:gd name="connsiteX77" fmla="*/ 8707593 w 12329382"/>
                <a:gd name="connsiteY77" fmla="*/ 449000 h 812606"/>
                <a:gd name="connsiteX78" fmla="*/ 8590096 w 12329382"/>
                <a:gd name="connsiteY78" fmla="*/ 553928 h 812606"/>
                <a:gd name="connsiteX79" fmla="*/ 8548816 w 12329382"/>
                <a:gd name="connsiteY79" fmla="*/ 583206 h 812606"/>
                <a:gd name="connsiteX80" fmla="*/ 8275244 w 12329382"/>
                <a:gd name="connsiteY80" fmla="*/ 660611 h 812606"/>
                <a:gd name="connsiteX81" fmla="*/ 7904817 w 12329382"/>
                <a:gd name="connsiteY81" fmla="*/ 512015 h 812606"/>
                <a:gd name="connsiteX82" fmla="*/ 7856610 w 12329382"/>
                <a:gd name="connsiteY82" fmla="*/ 464676 h 812606"/>
                <a:gd name="connsiteX83" fmla="*/ 7842761 w 12329382"/>
                <a:gd name="connsiteY83" fmla="*/ 455635 h 812606"/>
                <a:gd name="connsiteX84" fmla="*/ 7402931 w 12329382"/>
                <a:gd name="connsiteY84" fmla="*/ 168309 h 812606"/>
                <a:gd name="connsiteX85" fmla="*/ 6979869 w 12329382"/>
                <a:gd name="connsiteY85" fmla="*/ 428742 h 812606"/>
                <a:gd name="connsiteX86" fmla="*/ 6979618 w 12329382"/>
                <a:gd name="connsiteY86" fmla="*/ 429151 h 812606"/>
                <a:gd name="connsiteX87" fmla="*/ 6922176 w 12329382"/>
                <a:gd name="connsiteY87" fmla="*/ 525614 h 812606"/>
                <a:gd name="connsiteX88" fmla="*/ 6430425 w 12329382"/>
                <a:gd name="connsiteY88" fmla="*/ 812604 h 812606"/>
                <a:gd name="connsiteX89" fmla="*/ 6059997 w 12329382"/>
                <a:gd name="connsiteY89" fmla="*/ 664008 h 812606"/>
                <a:gd name="connsiteX90" fmla="*/ 6011791 w 12329382"/>
                <a:gd name="connsiteY90" fmla="*/ 616669 h 812606"/>
                <a:gd name="connsiteX91" fmla="*/ 5997942 w 12329382"/>
                <a:gd name="connsiteY91" fmla="*/ 607628 h 812606"/>
                <a:gd name="connsiteX92" fmla="*/ 5558112 w 12329382"/>
                <a:gd name="connsiteY92" fmla="*/ 320302 h 812606"/>
                <a:gd name="connsiteX93" fmla="*/ 5292503 w 12329382"/>
                <a:gd name="connsiteY93" fmla="*/ 411089 h 812606"/>
                <a:gd name="connsiteX94" fmla="*/ 5207592 w 12329382"/>
                <a:gd name="connsiteY94" fmla="*/ 488913 h 812606"/>
                <a:gd name="connsiteX95" fmla="*/ 5088518 w 12329382"/>
                <a:gd name="connsiteY95" fmla="*/ 583208 h 812606"/>
                <a:gd name="connsiteX96" fmla="*/ 4814946 w 12329382"/>
                <a:gd name="connsiteY96" fmla="*/ 660613 h 812606"/>
                <a:gd name="connsiteX97" fmla="*/ 4444519 w 12329382"/>
                <a:gd name="connsiteY97" fmla="*/ 512017 h 812606"/>
                <a:gd name="connsiteX98" fmla="*/ 4396312 w 12329382"/>
                <a:gd name="connsiteY98" fmla="*/ 464678 h 812606"/>
                <a:gd name="connsiteX99" fmla="*/ 4382463 w 12329382"/>
                <a:gd name="connsiteY99" fmla="*/ 455637 h 812606"/>
                <a:gd name="connsiteX100" fmla="*/ 3942634 w 12329382"/>
                <a:gd name="connsiteY100" fmla="*/ 168311 h 812606"/>
                <a:gd name="connsiteX101" fmla="*/ 3519572 w 12329382"/>
                <a:gd name="connsiteY101" fmla="*/ 428744 h 812606"/>
                <a:gd name="connsiteX102" fmla="*/ 3461878 w 12329382"/>
                <a:gd name="connsiteY102" fmla="*/ 525616 h 812606"/>
                <a:gd name="connsiteX103" fmla="*/ 2970127 w 12329382"/>
                <a:gd name="connsiteY103" fmla="*/ 812606 h 812606"/>
                <a:gd name="connsiteX104" fmla="*/ 2599700 w 12329382"/>
                <a:gd name="connsiteY104" fmla="*/ 664010 h 812606"/>
                <a:gd name="connsiteX105" fmla="*/ 2551493 w 12329382"/>
                <a:gd name="connsiteY105" fmla="*/ 616671 h 812606"/>
                <a:gd name="connsiteX106" fmla="*/ 2537644 w 12329382"/>
                <a:gd name="connsiteY106" fmla="*/ 607630 h 812606"/>
                <a:gd name="connsiteX107" fmla="*/ 2097815 w 12329382"/>
                <a:gd name="connsiteY107" fmla="*/ 320304 h 812606"/>
                <a:gd name="connsiteX108" fmla="*/ 1832205 w 12329382"/>
                <a:gd name="connsiteY108" fmla="*/ 411091 h 812606"/>
                <a:gd name="connsiteX109" fmla="*/ 1722223 w 12329382"/>
                <a:gd name="connsiteY109" fmla="*/ 515954 h 812606"/>
                <a:gd name="connsiteX110" fmla="*/ 1628221 w 12329382"/>
                <a:gd name="connsiteY110" fmla="*/ 583210 h 812606"/>
                <a:gd name="connsiteX111" fmla="*/ 1354648 w 12329382"/>
                <a:gd name="connsiteY111" fmla="*/ 660615 h 812606"/>
                <a:gd name="connsiteX112" fmla="*/ 984221 w 12329382"/>
                <a:gd name="connsiteY112" fmla="*/ 512019 h 812606"/>
                <a:gd name="connsiteX113" fmla="*/ 931701 w 12329382"/>
                <a:gd name="connsiteY113" fmla="*/ 473303 h 812606"/>
                <a:gd name="connsiteX114" fmla="*/ 922165 w 12329382"/>
                <a:gd name="connsiteY114" fmla="*/ 455639 h 812606"/>
                <a:gd name="connsiteX115" fmla="*/ 482336 w 12329382"/>
                <a:gd name="connsiteY115" fmla="*/ 168313 h 812606"/>
                <a:gd name="connsiteX116" fmla="*/ 59274 w 12329382"/>
                <a:gd name="connsiteY116" fmla="*/ 428746 h 812606"/>
                <a:gd name="connsiteX117" fmla="*/ 59022 w 12329382"/>
                <a:gd name="connsiteY117" fmla="*/ 429155 h 812606"/>
                <a:gd name="connsiteX118" fmla="*/ 30744 w 12329382"/>
                <a:gd name="connsiteY118" fmla="*/ 480219 h 812606"/>
                <a:gd name="connsiteX119" fmla="*/ -1 w 12329382"/>
                <a:gd name="connsiteY119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800054 w 12329384"/>
                <a:gd name="connsiteY9" fmla="*/ 356534 h 812606"/>
                <a:gd name="connsiteX10" fmla="*/ 1953257 w 12329384"/>
                <a:gd name="connsiteY10" fmla="*/ 229401 h 812606"/>
                <a:gd name="connsiteX11" fmla="*/ 2226830 w 12329384"/>
                <a:gd name="connsiteY11" fmla="*/ 151996 h 812606"/>
                <a:gd name="connsiteX12" fmla="*/ 2597257 w 12329384"/>
                <a:gd name="connsiteY12" fmla="*/ 300592 h 812606"/>
                <a:gd name="connsiteX13" fmla="*/ 2645463 w 12329384"/>
                <a:gd name="connsiteY13" fmla="*/ 347931 h 812606"/>
                <a:gd name="connsiteX14" fmla="*/ 2659313 w 12329384"/>
                <a:gd name="connsiteY14" fmla="*/ 356972 h 812606"/>
                <a:gd name="connsiteX15" fmla="*/ 3099142 w 12329384"/>
                <a:gd name="connsiteY15" fmla="*/ 644298 h 812606"/>
                <a:gd name="connsiteX16" fmla="*/ 3522204 w 12329384"/>
                <a:gd name="connsiteY16" fmla="*/ 383865 h 812606"/>
                <a:gd name="connsiteX17" fmla="*/ 3573787 w 12329384"/>
                <a:gd name="connsiteY17" fmla="*/ 296505 h 812606"/>
                <a:gd name="connsiteX18" fmla="*/ 3579897 w 12329384"/>
                <a:gd name="connsiteY18" fmla="*/ 286993 h 812606"/>
                <a:gd name="connsiteX19" fmla="*/ 4071649 w 12329384"/>
                <a:gd name="connsiteY19" fmla="*/ 3 h 812606"/>
                <a:gd name="connsiteX20" fmla="*/ 4442076 w 12329384"/>
                <a:gd name="connsiteY20" fmla="*/ 148599 h 812606"/>
                <a:gd name="connsiteX21" fmla="*/ 4504132 w 12329384"/>
                <a:gd name="connsiteY21" fmla="*/ 204979 h 812606"/>
                <a:gd name="connsiteX22" fmla="*/ 4943961 w 12329384"/>
                <a:gd name="connsiteY22" fmla="*/ 492304 h 812606"/>
                <a:gd name="connsiteX23" fmla="*/ 5209571 w 12329384"/>
                <a:gd name="connsiteY23" fmla="*/ 401517 h 812606"/>
                <a:gd name="connsiteX24" fmla="*/ 5254775 w 12329384"/>
                <a:gd name="connsiteY24" fmla="*/ 363608 h 812606"/>
                <a:gd name="connsiteX25" fmla="*/ 5372276 w 12329384"/>
                <a:gd name="connsiteY25" fmla="*/ 258677 h 812606"/>
                <a:gd name="connsiteX26" fmla="*/ 5413555 w 12329384"/>
                <a:gd name="connsiteY26" fmla="*/ 229399 h 812606"/>
                <a:gd name="connsiteX27" fmla="*/ 5687128 w 12329384"/>
                <a:gd name="connsiteY27" fmla="*/ 151994 h 812606"/>
                <a:gd name="connsiteX28" fmla="*/ 6057555 w 12329384"/>
                <a:gd name="connsiteY28" fmla="*/ 300590 h 812606"/>
                <a:gd name="connsiteX29" fmla="*/ 6119611 w 12329384"/>
                <a:gd name="connsiteY29" fmla="*/ 356970 h 812606"/>
                <a:gd name="connsiteX30" fmla="*/ 6559439 w 12329384"/>
                <a:gd name="connsiteY30" fmla="*/ 644296 h 812606"/>
                <a:gd name="connsiteX31" fmla="*/ 6982502 w 12329384"/>
                <a:gd name="connsiteY31" fmla="*/ 383863 h 812606"/>
                <a:gd name="connsiteX32" fmla="*/ 6982753 w 12329384"/>
                <a:gd name="connsiteY32" fmla="*/ 383454 h 812606"/>
                <a:gd name="connsiteX33" fmla="*/ 6984246 w 12329384"/>
                <a:gd name="connsiteY33" fmla="*/ 380360 h 812606"/>
                <a:gd name="connsiteX34" fmla="*/ 7040195 w 12329384"/>
                <a:gd name="connsiteY34" fmla="*/ 286991 h 812606"/>
                <a:gd name="connsiteX35" fmla="*/ 7531947 w 12329384"/>
                <a:gd name="connsiteY35" fmla="*/ 1 h 812606"/>
                <a:gd name="connsiteX36" fmla="*/ 7902374 w 12329384"/>
                <a:gd name="connsiteY36" fmla="*/ 148597 h 812606"/>
                <a:gd name="connsiteX37" fmla="*/ 7950580 w 12329384"/>
                <a:gd name="connsiteY37" fmla="*/ 195936 h 812606"/>
                <a:gd name="connsiteX38" fmla="*/ 7964430 w 12329384"/>
                <a:gd name="connsiteY38" fmla="*/ 204977 h 812606"/>
                <a:gd name="connsiteX39" fmla="*/ 8404258 w 12329384"/>
                <a:gd name="connsiteY39" fmla="*/ 492302 h 812606"/>
                <a:gd name="connsiteX40" fmla="*/ 8669869 w 12329384"/>
                <a:gd name="connsiteY40" fmla="*/ 401515 h 812606"/>
                <a:gd name="connsiteX41" fmla="*/ 8832573 w 12329384"/>
                <a:gd name="connsiteY41" fmla="*/ 258676 h 812606"/>
                <a:gd name="connsiteX42" fmla="*/ 8873853 w 12329384"/>
                <a:gd name="connsiteY42" fmla="*/ 229399 h 812606"/>
                <a:gd name="connsiteX43" fmla="*/ 9147426 w 12329384"/>
                <a:gd name="connsiteY43" fmla="*/ 151993 h 812606"/>
                <a:gd name="connsiteX44" fmla="*/ 9517853 w 12329384"/>
                <a:gd name="connsiteY44" fmla="*/ 300589 h 812606"/>
                <a:gd name="connsiteX45" fmla="*/ 9566059 w 12329384"/>
                <a:gd name="connsiteY45" fmla="*/ 347928 h 812606"/>
                <a:gd name="connsiteX46" fmla="*/ 9579908 w 12329384"/>
                <a:gd name="connsiteY46" fmla="*/ 356969 h 812606"/>
                <a:gd name="connsiteX47" fmla="*/ 10019738 w 12329384"/>
                <a:gd name="connsiteY47" fmla="*/ 644295 h 812606"/>
                <a:gd name="connsiteX48" fmla="*/ 10442800 w 12329384"/>
                <a:gd name="connsiteY48" fmla="*/ 383862 h 812606"/>
                <a:gd name="connsiteX49" fmla="*/ 10443052 w 12329384"/>
                <a:gd name="connsiteY49" fmla="*/ 383453 h 812606"/>
                <a:gd name="connsiteX50" fmla="*/ 10444544 w 12329384"/>
                <a:gd name="connsiteY50" fmla="*/ 380359 h 812606"/>
                <a:gd name="connsiteX51" fmla="*/ 10502074 w 12329384"/>
                <a:gd name="connsiteY51" fmla="*/ 271318 h 812606"/>
                <a:gd name="connsiteX52" fmla="*/ 10500493 w 12329384"/>
                <a:gd name="connsiteY52" fmla="*/ 286990 h 812606"/>
                <a:gd name="connsiteX53" fmla="*/ 10992245 w 12329384"/>
                <a:gd name="connsiteY53" fmla="*/ 0 h 812606"/>
                <a:gd name="connsiteX54" fmla="*/ 11362672 w 12329384"/>
                <a:gd name="connsiteY54" fmla="*/ 148596 h 812606"/>
                <a:gd name="connsiteX55" fmla="*/ 11410878 w 12329384"/>
                <a:gd name="connsiteY55" fmla="*/ 195935 h 812606"/>
                <a:gd name="connsiteX56" fmla="*/ 11424728 w 12329384"/>
                <a:gd name="connsiteY56" fmla="*/ 204976 h 812606"/>
                <a:gd name="connsiteX57" fmla="*/ 11864557 w 12329384"/>
                <a:gd name="connsiteY57" fmla="*/ 492302 h 812606"/>
                <a:gd name="connsiteX58" fmla="*/ 12329384 w 12329384"/>
                <a:gd name="connsiteY58" fmla="*/ 159808 h 812606"/>
                <a:gd name="connsiteX59" fmla="*/ 12329210 w 12329384"/>
                <a:gd name="connsiteY59" fmla="*/ 177225 h 812606"/>
                <a:gd name="connsiteX60" fmla="*/ 11735544 w 12329384"/>
                <a:gd name="connsiteY60" fmla="*/ 660610 h 812606"/>
                <a:gd name="connsiteX61" fmla="*/ 11365117 w 12329384"/>
                <a:gd name="connsiteY61" fmla="*/ 512014 h 812606"/>
                <a:gd name="connsiteX62" fmla="*/ 11316911 w 12329384"/>
                <a:gd name="connsiteY62" fmla="*/ 464675 h 812606"/>
                <a:gd name="connsiteX63" fmla="*/ 11303061 w 12329384"/>
                <a:gd name="connsiteY63" fmla="*/ 455634 h 812606"/>
                <a:gd name="connsiteX64" fmla="*/ 10863232 w 12329384"/>
                <a:gd name="connsiteY64" fmla="*/ 168308 h 812606"/>
                <a:gd name="connsiteX65" fmla="*/ 10440170 w 12329384"/>
                <a:gd name="connsiteY65" fmla="*/ 428741 h 812606"/>
                <a:gd name="connsiteX66" fmla="*/ 10439918 w 12329384"/>
                <a:gd name="connsiteY66" fmla="*/ 429150 h 812606"/>
                <a:gd name="connsiteX67" fmla="*/ 10438426 w 12329384"/>
                <a:gd name="connsiteY67" fmla="*/ 432244 h 812606"/>
                <a:gd name="connsiteX68" fmla="*/ 10388586 w 12329384"/>
                <a:gd name="connsiteY68" fmla="*/ 516101 h 812606"/>
                <a:gd name="connsiteX69" fmla="*/ 10382477 w 12329384"/>
                <a:gd name="connsiteY69" fmla="*/ 525613 h 812606"/>
                <a:gd name="connsiteX70" fmla="*/ 9890724 w 12329384"/>
                <a:gd name="connsiteY70" fmla="*/ 812603 h 812606"/>
                <a:gd name="connsiteX71" fmla="*/ 9520297 w 12329384"/>
                <a:gd name="connsiteY71" fmla="*/ 664007 h 812606"/>
                <a:gd name="connsiteX72" fmla="*/ 9472091 w 12329384"/>
                <a:gd name="connsiteY72" fmla="*/ 616668 h 812606"/>
                <a:gd name="connsiteX73" fmla="*/ 9458242 w 12329384"/>
                <a:gd name="connsiteY73" fmla="*/ 607627 h 812606"/>
                <a:gd name="connsiteX74" fmla="*/ 9018413 w 12329384"/>
                <a:gd name="connsiteY74" fmla="*/ 320302 h 812606"/>
                <a:gd name="connsiteX75" fmla="*/ 8752802 w 12329384"/>
                <a:gd name="connsiteY75" fmla="*/ 411089 h 812606"/>
                <a:gd name="connsiteX76" fmla="*/ 8707595 w 12329384"/>
                <a:gd name="connsiteY76" fmla="*/ 449000 h 812606"/>
                <a:gd name="connsiteX77" fmla="*/ 8590098 w 12329384"/>
                <a:gd name="connsiteY77" fmla="*/ 553928 h 812606"/>
                <a:gd name="connsiteX78" fmla="*/ 8548818 w 12329384"/>
                <a:gd name="connsiteY78" fmla="*/ 583206 h 812606"/>
                <a:gd name="connsiteX79" fmla="*/ 8275246 w 12329384"/>
                <a:gd name="connsiteY79" fmla="*/ 660611 h 812606"/>
                <a:gd name="connsiteX80" fmla="*/ 7904819 w 12329384"/>
                <a:gd name="connsiteY80" fmla="*/ 512015 h 812606"/>
                <a:gd name="connsiteX81" fmla="*/ 7856612 w 12329384"/>
                <a:gd name="connsiteY81" fmla="*/ 464676 h 812606"/>
                <a:gd name="connsiteX82" fmla="*/ 7842763 w 12329384"/>
                <a:gd name="connsiteY82" fmla="*/ 455635 h 812606"/>
                <a:gd name="connsiteX83" fmla="*/ 7402933 w 12329384"/>
                <a:gd name="connsiteY83" fmla="*/ 168309 h 812606"/>
                <a:gd name="connsiteX84" fmla="*/ 6979871 w 12329384"/>
                <a:gd name="connsiteY84" fmla="*/ 428742 h 812606"/>
                <a:gd name="connsiteX85" fmla="*/ 6979620 w 12329384"/>
                <a:gd name="connsiteY85" fmla="*/ 429151 h 812606"/>
                <a:gd name="connsiteX86" fmla="*/ 6922178 w 12329384"/>
                <a:gd name="connsiteY86" fmla="*/ 525614 h 812606"/>
                <a:gd name="connsiteX87" fmla="*/ 6430427 w 12329384"/>
                <a:gd name="connsiteY87" fmla="*/ 812604 h 812606"/>
                <a:gd name="connsiteX88" fmla="*/ 6059999 w 12329384"/>
                <a:gd name="connsiteY88" fmla="*/ 664008 h 812606"/>
                <a:gd name="connsiteX89" fmla="*/ 6011793 w 12329384"/>
                <a:gd name="connsiteY89" fmla="*/ 616669 h 812606"/>
                <a:gd name="connsiteX90" fmla="*/ 5997944 w 12329384"/>
                <a:gd name="connsiteY90" fmla="*/ 607628 h 812606"/>
                <a:gd name="connsiteX91" fmla="*/ 5558114 w 12329384"/>
                <a:gd name="connsiteY91" fmla="*/ 320302 h 812606"/>
                <a:gd name="connsiteX92" fmla="*/ 5292505 w 12329384"/>
                <a:gd name="connsiteY92" fmla="*/ 411089 h 812606"/>
                <a:gd name="connsiteX93" fmla="*/ 5207594 w 12329384"/>
                <a:gd name="connsiteY93" fmla="*/ 488913 h 812606"/>
                <a:gd name="connsiteX94" fmla="*/ 5088520 w 12329384"/>
                <a:gd name="connsiteY94" fmla="*/ 583208 h 812606"/>
                <a:gd name="connsiteX95" fmla="*/ 4814948 w 12329384"/>
                <a:gd name="connsiteY95" fmla="*/ 660613 h 812606"/>
                <a:gd name="connsiteX96" fmla="*/ 4444521 w 12329384"/>
                <a:gd name="connsiteY96" fmla="*/ 512017 h 812606"/>
                <a:gd name="connsiteX97" fmla="*/ 4396314 w 12329384"/>
                <a:gd name="connsiteY97" fmla="*/ 464678 h 812606"/>
                <a:gd name="connsiteX98" fmla="*/ 4382465 w 12329384"/>
                <a:gd name="connsiteY98" fmla="*/ 455637 h 812606"/>
                <a:gd name="connsiteX99" fmla="*/ 3942636 w 12329384"/>
                <a:gd name="connsiteY99" fmla="*/ 168311 h 812606"/>
                <a:gd name="connsiteX100" fmla="*/ 3519574 w 12329384"/>
                <a:gd name="connsiteY100" fmla="*/ 428744 h 812606"/>
                <a:gd name="connsiteX101" fmla="*/ 3461880 w 12329384"/>
                <a:gd name="connsiteY101" fmla="*/ 525616 h 812606"/>
                <a:gd name="connsiteX102" fmla="*/ 2970129 w 12329384"/>
                <a:gd name="connsiteY102" fmla="*/ 812606 h 812606"/>
                <a:gd name="connsiteX103" fmla="*/ 2599702 w 12329384"/>
                <a:gd name="connsiteY103" fmla="*/ 664010 h 812606"/>
                <a:gd name="connsiteX104" fmla="*/ 2551495 w 12329384"/>
                <a:gd name="connsiteY104" fmla="*/ 616671 h 812606"/>
                <a:gd name="connsiteX105" fmla="*/ 2537646 w 12329384"/>
                <a:gd name="connsiteY105" fmla="*/ 607630 h 812606"/>
                <a:gd name="connsiteX106" fmla="*/ 2097817 w 12329384"/>
                <a:gd name="connsiteY106" fmla="*/ 320304 h 812606"/>
                <a:gd name="connsiteX107" fmla="*/ 1832207 w 12329384"/>
                <a:gd name="connsiteY107" fmla="*/ 411091 h 812606"/>
                <a:gd name="connsiteX108" fmla="*/ 1722225 w 12329384"/>
                <a:gd name="connsiteY108" fmla="*/ 515954 h 812606"/>
                <a:gd name="connsiteX109" fmla="*/ 1628223 w 12329384"/>
                <a:gd name="connsiteY109" fmla="*/ 583210 h 812606"/>
                <a:gd name="connsiteX110" fmla="*/ 1354650 w 12329384"/>
                <a:gd name="connsiteY110" fmla="*/ 660615 h 812606"/>
                <a:gd name="connsiteX111" fmla="*/ 984223 w 12329384"/>
                <a:gd name="connsiteY111" fmla="*/ 512019 h 812606"/>
                <a:gd name="connsiteX112" fmla="*/ 931703 w 12329384"/>
                <a:gd name="connsiteY112" fmla="*/ 473303 h 812606"/>
                <a:gd name="connsiteX113" fmla="*/ 922167 w 12329384"/>
                <a:gd name="connsiteY113" fmla="*/ 455639 h 812606"/>
                <a:gd name="connsiteX114" fmla="*/ 482338 w 12329384"/>
                <a:gd name="connsiteY114" fmla="*/ 168313 h 812606"/>
                <a:gd name="connsiteX115" fmla="*/ 59276 w 12329384"/>
                <a:gd name="connsiteY115" fmla="*/ 428746 h 812606"/>
                <a:gd name="connsiteX116" fmla="*/ 59024 w 12329384"/>
                <a:gd name="connsiteY116" fmla="*/ 429155 h 812606"/>
                <a:gd name="connsiteX117" fmla="*/ 30746 w 12329384"/>
                <a:gd name="connsiteY117" fmla="*/ 480219 h 812606"/>
                <a:gd name="connsiteX118" fmla="*/ 1 w 12329384"/>
                <a:gd name="connsiteY118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43832 w 12329382"/>
                <a:gd name="connsiteY5" fmla="*/ 204981 h 812606"/>
                <a:gd name="connsiteX6" fmla="*/ 1483661 w 12329382"/>
                <a:gd name="connsiteY6" fmla="*/ 492306 h 812606"/>
                <a:gd name="connsiteX7" fmla="*/ 1749271 w 12329382"/>
                <a:gd name="connsiteY7" fmla="*/ 401519 h 812606"/>
                <a:gd name="connsiteX8" fmla="*/ 1800052 w 12329382"/>
                <a:gd name="connsiteY8" fmla="*/ 356534 h 812606"/>
                <a:gd name="connsiteX9" fmla="*/ 1953255 w 12329382"/>
                <a:gd name="connsiteY9" fmla="*/ 229401 h 812606"/>
                <a:gd name="connsiteX10" fmla="*/ 2226828 w 12329382"/>
                <a:gd name="connsiteY10" fmla="*/ 151996 h 812606"/>
                <a:gd name="connsiteX11" fmla="*/ 2597255 w 12329382"/>
                <a:gd name="connsiteY11" fmla="*/ 300592 h 812606"/>
                <a:gd name="connsiteX12" fmla="*/ 2645461 w 12329382"/>
                <a:gd name="connsiteY12" fmla="*/ 347931 h 812606"/>
                <a:gd name="connsiteX13" fmla="*/ 2659311 w 12329382"/>
                <a:gd name="connsiteY13" fmla="*/ 356972 h 812606"/>
                <a:gd name="connsiteX14" fmla="*/ 3099140 w 12329382"/>
                <a:gd name="connsiteY14" fmla="*/ 644298 h 812606"/>
                <a:gd name="connsiteX15" fmla="*/ 3522202 w 12329382"/>
                <a:gd name="connsiteY15" fmla="*/ 383865 h 812606"/>
                <a:gd name="connsiteX16" fmla="*/ 3573785 w 12329382"/>
                <a:gd name="connsiteY16" fmla="*/ 296505 h 812606"/>
                <a:gd name="connsiteX17" fmla="*/ 3579895 w 12329382"/>
                <a:gd name="connsiteY17" fmla="*/ 286993 h 812606"/>
                <a:gd name="connsiteX18" fmla="*/ 4071647 w 12329382"/>
                <a:gd name="connsiteY18" fmla="*/ 3 h 812606"/>
                <a:gd name="connsiteX19" fmla="*/ 4442074 w 12329382"/>
                <a:gd name="connsiteY19" fmla="*/ 148599 h 812606"/>
                <a:gd name="connsiteX20" fmla="*/ 4504130 w 12329382"/>
                <a:gd name="connsiteY20" fmla="*/ 204979 h 812606"/>
                <a:gd name="connsiteX21" fmla="*/ 4943959 w 12329382"/>
                <a:gd name="connsiteY21" fmla="*/ 492304 h 812606"/>
                <a:gd name="connsiteX22" fmla="*/ 5209569 w 12329382"/>
                <a:gd name="connsiteY22" fmla="*/ 401517 h 812606"/>
                <a:gd name="connsiteX23" fmla="*/ 5254773 w 12329382"/>
                <a:gd name="connsiteY23" fmla="*/ 363608 h 812606"/>
                <a:gd name="connsiteX24" fmla="*/ 5372274 w 12329382"/>
                <a:gd name="connsiteY24" fmla="*/ 258677 h 812606"/>
                <a:gd name="connsiteX25" fmla="*/ 5413553 w 12329382"/>
                <a:gd name="connsiteY25" fmla="*/ 229399 h 812606"/>
                <a:gd name="connsiteX26" fmla="*/ 5687126 w 12329382"/>
                <a:gd name="connsiteY26" fmla="*/ 151994 h 812606"/>
                <a:gd name="connsiteX27" fmla="*/ 6057553 w 12329382"/>
                <a:gd name="connsiteY27" fmla="*/ 300590 h 812606"/>
                <a:gd name="connsiteX28" fmla="*/ 6119609 w 12329382"/>
                <a:gd name="connsiteY28" fmla="*/ 356970 h 812606"/>
                <a:gd name="connsiteX29" fmla="*/ 6559437 w 12329382"/>
                <a:gd name="connsiteY29" fmla="*/ 644296 h 812606"/>
                <a:gd name="connsiteX30" fmla="*/ 6982500 w 12329382"/>
                <a:gd name="connsiteY30" fmla="*/ 383863 h 812606"/>
                <a:gd name="connsiteX31" fmla="*/ 6982751 w 12329382"/>
                <a:gd name="connsiteY31" fmla="*/ 383454 h 812606"/>
                <a:gd name="connsiteX32" fmla="*/ 6984244 w 12329382"/>
                <a:gd name="connsiteY32" fmla="*/ 380360 h 812606"/>
                <a:gd name="connsiteX33" fmla="*/ 7040193 w 12329382"/>
                <a:gd name="connsiteY33" fmla="*/ 286991 h 812606"/>
                <a:gd name="connsiteX34" fmla="*/ 7531945 w 12329382"/>
                <a:gd name="connsiteY34" fmla="*/ 1 h 812606"/>
                <a:gd name="connsiteX35" fmla="*/ 7902372 w 12329382"/>
                <a:gd name="connsiteY35" fmla="*/ 148597 h 812606"/>
                <a:gd name="connsiteX36" fmla="*/ 7950578 w 12329382"/>
                <a:gd name="connsiteY36" fmla="*/ 195936 h 812606"/>
                <a:gd name="connsiteX37" fmla="*/ 7964428 w 12329382"/>
                <a:gd name="connsiteY37" fmla="*/ 204977 h 812606"/>
                <a:gd name="connsiteX38" fmla="*/ 8404256 w 12329382"/>
                <a:gd name="connsiteY38" fmla="*/ 492302 h 812606"/>
                <a:gd name="connsiteX39" fmla="*/ 8669867 w 12329382"/>
                <a:gd name="connsiteY39" fmla="*/ 401515 h 812606"/>
                <a:gd name="connsiteX40" fmla="*/ 8832571 w 12329382"/>
                <a:gd name="connsiteY40" fmla="*/ 258676 h 812606"/>
                <a:gd name="connsiteX41" fmla="*/ 8873851 w 12329382"/>
                <a:gd name="connsiteY41" fmla="*/ 229399 h 812606"/>
                <a:gd name="connsiteX42" fmla="*/ 9147424 w 12329382"/>
                <a:gd name="connsiteY42" fmla="*/ 151993 h 812606"/>
                <a:gd name="connsiteX43" fmla="*/ 9517851 w 12329382"/>
                <a:gd name="connsiteY43" fmla="*/ 300589 h 812606"/>
                <a:gd name="connsiteX44" fmla="*/ 9566057 w 12329382"/>
                <a:gd name="connsiteY44" fmla="*/ 347928 h 812606"/>
                <a:gd name="connsiteX45" fmla="*/ 9579906 w 12329382"/>
                <a:gd name="connsiteY45" fmla="*/ 356969 h 812606"/>
                <a:gd name="connsiteX46" fmla="*/ 10019736 w 12329382"/>
                <a:gd name="connsiteY46" fmla="*/ 644295 h 812606"/>
                <a:gd name="connsiteX47" fmla="*/ 10442798 w 12329382"/>
                <a:gd name="connsiteY47" fmla="*/ 383862 h 812606"/>
                <a:gd name="connsiteX48" fmla="*/ 10443050 w 12329382"/>
                <a:gd name="connsiteY48" fmla="*/ 383453 h 812606"/>
                <a:gd name="connsiteX49" fmla="*/ 10444542 w 12329382"/>
                <a:gd name="connsiteY49" fmla="*/ 380359 h 812606"/>
                <a:gd name="connsiteX50" fmla="*/ 10502072 w 12329382"/>
                <a:gd name="connsiteY50" fmla="*/ 271318 h 812606"/>
                <a:gd name="connsiteX51" fmla="*/ 10500491 w 12329382"/>
                <a:gd name="connsiteY51" fmla="*/ 286990 h 812606"/>
                <a:gd name="connsiteX52" fmla="*/ 10992243 w 12329382"/>
                <a:gd name="connsiteY52" fmla="*/ 0 h 812606"/>
                <a:gd name="connsiteX53" fmla="*/ 11362670 w 12329382"/>
                <a:gd name="connsiteY53" fmla="*/ 148596 h 812606"/>
                <a:gd name="connsiteX54" fmla="*/ 11410876 w 12329382"/>
                <a:gd name="connsiteY54" fmla="*/ 195935 h 812606"/>
                <a:gd name="connsiteX55" fmla="*/ 11424726 w 12329382"/>
                <a:gd name="connsiteY55" fmla="*/ 204976 h 812606"/>
                <a:gd name="connsiteX56" fmla="*/ 11864555 w 12329382"/>
                <a:gd name="connsiteY56" fmla="*/ 492302 h 812606"/>
                <a:gd name="connsiteX57" fmla="*/ 12329382 w 12329382"/>
                <a:gd name="connsiteY57" fmla="*/ 159808 h 812606"/>
                <a:gd name="connsiteX58" fmla="*/ 12329208 w 12329382"/>
                <a:gd name="connsiteY58" fmla="*/ 177225 h 812606"/>
                <a:gd name="connsiteX59" fmla="*/ 11735542 w 12329382"/>
                <a:gd name="connsiteY59" fmla="*/ 660610 h 812606"/>
                <a:gd name="connsiteX60" fmla="*/ 11365115 w 12329382"/>
                <a:gd name="connsiteY60" fmla="*/ 512014 h 812606"/>
                <a:gd name="connsiteX61" fmla="*/ 11316909 w 12329382"/>
                <a:gd name="connsiteY61" fmla="*/ 464675 h 812606"/>
                <a:gd name="connsiteX62" fmla="*/ 11303059 w 12329382"/>
                <a:gd name="connsiteY62" fmla="*/ 455634 h 812606"/>
                <a:gd name="connsiteX63" fmla="*/ 10863230 w 12329382"/>
                <a:gd name="connsiteY63" fmla="*/ 168308 h 812606"/>
                <a:gd name="connsiteX64" fmla="*/ 10440168 w 12329382"/>
                <a:gd name="connsiteY64" fmla="*/ 428741 h 812606"/>
                <a:gd name="connsiteX65" fmla="*/ 10439916 w 12329382"/>
                <a:gd name="connsiteY65" fmla="*/ 429150 h 812606"/>
                <a:gd name="connsiteX66" fmla="*/ 10438424 w 12329382"/>
                <a:gd name="connsiteY66" fmla="*/ 432244 h 812606"/>
                <a:gd name="connsiteX67" fmla="*/ 10388584 w 12329382"/>
                <a:gd name="connsiteY67" fmla="*/ 516101 h 812606"/>
                <a:gd name="connsiteX68" fmla="*/ 10382475 w 12329382"/>
                <a:gd name="connsiteY68" fmla="*/ 525613 h 812606"/>
                <a:gd name="connsiteX69" fmla="*/ 9890722 w 12329382"/>
                <a:gd name="connsiteY69" fmla="*/ 812603 h 812606"/>
                <a:gd name="connsiteX70" fmla="*/ 9520295 w 12329382"/>
                <a:gd name="connsiteY70" fmla="*/ 664007 h 812606"/>
                <a:gd name="connsiteX71" fmla="*/ 9472089 w 12329382"/>
                <a:gd name="connsiteY71" fmla="*/ 616668 h 812606"/>
                <a:gd name="connsiteX72" fmla="*/ 9458240 w 12329382"/>
                <a:gd name="connsiteY72" fmla="*/ 607627 h 812606"/>
                <a:gd name="connsiteX73" fmla="*/ 9018411 w 12329382"/>
                <a:gd name="connsiteY73" fmla="*/ 320302 h 812606"/>
                <a:gd name="connsiteX74" fmla="*/ 8752800 w 12329382"/>
                <a:gd name="connsiteY74" fmla="*/ 411089 h 812606"/>
                <a:gd name="connsiteX75" fmla="*/ 8707593 w 12329382"/>
                <a:gd name="connsiteY75" fmla="*/ 449000 h 812606"/>
                <a:gd name="connsiteX76" fmla="*/ 8590096 w 12329382"/>
                <a:gd name="connsiteY76" fmla="*/ 553928 h 812606"/>
                <a:gd name="connsiteX77" fmla="*/ 8548816 w 12329382"/>
                <a:gd name="connsiteY77" fmla="*/ 583206 h 812606"/>
                <a:gd name="connsiteX78" fmla="*/ 8275244 w 12329382"/>
                <a:gd name="connsiteY78" fmla="*/ 660611 h 812606"/>
                <a:gd name="connsiteX79" fmla="*/ 7904817 w 12329382"/>
                <a:gd name="connsiteY79" fmla="*/ 512015 h 812606"/>
                <a:gd name="connsiteX80" fmla="*/ 7856610 w 12329382"/>
                <a:gd name="connsiteY80" fmla="*/ 464676 h 812606"/>
                <a:gd name="connsiteX81" fmla="*/ 7842761 w 12329382"/>
                <a:gd name="connsiteY81" fmla="*/ 455635 h 812606"/>
                <a:gd name="connsiteX82" fmla="*/ 7402931 w 12329382"/>
                <a:gd name="connsiteY82" fmla="*/ 168309 h 812606"/>
                <a:gd name="connsiteX83" fmla="*/ 6979869 w 12329382"/>
                <a:gd name="connsiteY83" fmla="*/ 428742 h 812606"/>
                <a:gd name="connsiteX84" fmla="*/ 6979618 w 12329382"/>
                <a:gd name="connsiteY84" fmla="*/ 429151 h 812606"/>
                <a:gd name="connsiteX85" fmla="*/ 6922176 w 12329382"/>
                <a:gd name="connsiteY85" fmla="*/ 525614 h 812606"/>
                <a:gd name="connsiteX86" fmla="*/ 6430425 w 12329382"/>
                <a:gd name="connsiteY86" fmla="*/ 812604 h 812606"/>
                <a:gd name="connsiteX87" fmla="*/ 6059997 w 12329382"/>
                <a:gd name="connsiteY87" fmla="*/ 664008 h 812606"/>
                <a:gd name="connsiteX88" fmla="*/ 6011791 w 12329382"/>
                <a:gd name="connsiteY88" fmla="*/ 616669 h 812606"/>
                <a:gd name="connsiteX89" fmla="*/ 5997942 w 12329382"/>
                <a:gd name="connsiteY89" fmla="*/ 607628 h 812606"/>
                <a:gd name="connsiteX90" fmla="*/ 5558112 w 12329382"/>
                <a:gd name="connsiteY90" fmla="*/ 320302 h 812606"/>
                <a:gd name="connsiteX91" fmla="*/ 5292503 w 12329382"/>
                <a:gd name="connsiteY91" fmla="*/ 411089 h 812606"/>
                <a:gd name="connsiteX92" fmla="*/ 5207592 w 12329382"/>
                <a:gd name="connsiteY92" fmla="*/ 488913 h 812606"/>
                <a:gd name="connsiteX93" fmla="*/ 5088518 w 12329382"/>
                <a:gd name="connsiteY93" fmla="*/ 583208 h 812606"/>
                <a:gd name="connsiteX94" fmla="*/ 4814946 w 12329382"/>
                <a:gd name="connsiteY94" fmla="*/ 660613 h 812606"/>
                <a:gd name="connsiteX95" fmla="*/ 4444519 w 12329382"/>
                <a:gd name="connsiteY95" fmla="*/ 512017 h 812606"/>
                <a:gd name="connsiteX96" fmla="*/ 4396312 w 12329382"/>
                <a:gd name="connsiteY96" fmla="*/ 464678 h 812606"/>
                <a:gd name="connsiteX97" fmla="*/ 4382463 w 12329382"/>
                <a:gd name="connsiteY97" fmla="*/ 455637 h 812606"/>
                <a:gd name="connsiteX98" fmla="*/ 3942634 w 12329382"/>
                <a:gd name="connsiteY98" fmla="*/ 168311 h 812606"/>
                <a:gd name="connsiteX99" fmla="*/ 3519572 w 12329382"/>
                <a:gd name="connsiteY99" fmla="*/ 428744 h 812606"/>
                <a:gd name="connsiteX100" fmla="*/ 3461878 w 12329382"/>
                <a:gd name="connsiteY100" fmla="*/ 525616 h 812606"/>
                <a:gd name="connsiteX101" fmla="*/ 2970127 w 12329382"/>
                <a:gd name="connsiteY101" fmla="*/ 812606 h 812606"/>
                <a:gd name="connsiteX102" fmla="*/ 2599700 w 12329382"/>
                <a:gd name="connsiteY102" fmla="*/ 664010 h 812606"/>
                <a:gd name="connsiteX103" fmla="*/ 2551493 w 12329382"/>
                <a:gd name="connsiteY103" fmla="*/ 616671 h 812606"/>
                <a:gd name="connsiteX104" fmla="*/ 2537644 w 12329382"/>
                <a:gd name="connsiteY104" fmla="*/ 607630 h 812606"/>
                <a:gd name="connsiteX105" fmla="*/ 2097815 w 12329382"/>
                <a:gd name="connsiteY105" fmla="*/ 320304 h 812606"/>
                <a:gd name="connsiteX106" fmla="*/ 1832205 w 12329382"/>
                <a:gd name="connsiteY106" fmla="*/ 411091 h 812606"/>
                <a:gd name="connsiteX107" fmla="*/ 1722223 w 12329382"/>
                <a:gd name="connsiteY107" fmla="*/ 515954 h 812606"/>
                <a:gd name="connsiteX108" fmla="*/ 1628221 w 12329382"/>
                <a:gd name="connsiteY108" fmla="*/ 583210 h 812606"/>
                <a:gd name="connsiteX109" fmla="*/ 1354648 w 12329382"/>
                <a:gd name="connsiteY109" fmla="*/ 660615 h 812606"/>
                <a:gd name="connsiteX110" fmla="*/ 984221 w 12329382"/>
                <a:gd name="connsiteY110" fmla="*/ 512019 h 812606"/>
                <a:gd name="connsiteX111" fmla="*/ 931701 w 12329382"/>
                <a:gd name="connsiteY111" fmla="*/ 473303 h 812606"/>
                <a:gd name="connsiteX112" fmla="*/ 922165 w 12329382"/>
                <a:gd name="connsiteY112" fmla="*/ 455639 h 812606"/>
                <a:gd name="connsiteX113" fmla="*/ 482336 w 12329382"/>
                <a:gd name="connsiteY113" fmla="*/ 168313 h 812606"/>
                <a:gd name="connsiteX114" fmla="*/ 59274 w 12329382"/>
                <a:gd name="connsiteY114" fmla="*/ 428746 h 812606"/>
                <a:gd name="connsiteX115" fmla="*/ 59022 w 12329382"/>
                <a:gd name="connsiteY115" fmla="*/ 429155 h 812606"/>
                <a:gd name="connsiteX116" fmla="*/ 30744 w 12329382"/>
                <a:gd name="connsiteY116" fmla="*/ 480219 h 812606"/>
                <a:gd name="connsiteX117" fmla="*/ -1 w 12329382"/>
                <a:gd name="connsiteY117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43834 w 12329384"/>
                <a:gd name="connsiteY5" fmla="*/ 204981 h 812606"/>
                <a:gd name="connsiteX6" fmla="*/ 1483663 w 12329384"/>
                <a:gd name="connsiteY6" fmla="*/ 492306 h 812606"/>
                <a:gd name="connsiteX7" fmla="*/ 1749273 w 12329384"/>
                <a:gd name="connsiteY7" fmla="*/ 401519 h 812606"/>
                <a:gd name="connsiteX8" fmla="*/ 1800054 w 12329384"/>
                <a:gd name="connsiteY8" fmla="*/ 356534 h 812606"/>
                <a:gd name="connsiteX9" fmla="*/ 1953257 w 12329384"/>
                <a:gd name="connsiteY9" fmla="*/ 229401 h 812606"/>
                <a:gd name="connsiteX10" fmla="*/ 2226830 w 12329384"/>
                <a:gd name="connsiteY10" fmla="*/ 151996 h 812606"/>
                <a:gd name="connsiteX11" fmla="*/ 2597257 w 12329384"/>
                <a:gd name="connsiteY11" fmla="*/ 300592 h 812606"/>
                <a:gd name="connsiteX12" fmla="*/ 2645463 w 12329384"/>
                <a:gd name="connsiteY12" fmla="*/ 347931 h 812606"/>
                <a:gd name="connsiteX13" fmla="*/ 2659313 w 12329384"/>
                <a:gd name="connsiteY13" fmla="*/ 356972 h 812606"/>
                <a:gd name="connsiteX14" fmla="*/ 3099142 w 12329384"/>
                <a:gd name="connsiteY14" fmla="*/ 644298 h 812606"/>
                <a:gd name="connsiteX15" fmla="*/ 3522204 w 12329384"/>
                <a:gd name="connsiteY15" fmla="*/ 383865 h 812606"/>
                <a:gd name="connsiteX16" fmla="*/ 3573787 w 12329384"/>
                <a:gd name="connsiteY16" fmla="*/ 296505 h 812606"/>
                <a:gd name="connsiteX17" fmla="*/ 3579897 w 12329384"/>
                <a:gd name="connsiteY17" fmla="*/ 286993 h 812606"/>
                <a:gd name="connsiteX18" fmla="*/ 4071649 w 12329384"/>
                <a:gd name="connsiteY18" fmla="*/ 3 h 812606"/>
                <a:gd name="connsiteX19" fmla="*/ 4442076 w 12329384"/>
                <a:gd name="connsiteY19" fmla="*/ 148599 h 812606"/>
                <a:gd name="connsiteX20" fmla="*/ 4504132 w 12329384"/>
                <a:gd name="connsiteY20" fmla="*/ 204979 h 812606"/>
                <a:gd name="connsiteX21" fmla="*/ 4943961 w 12329384"/>
                <a:gd name="connsiteY21" fmla="*/ 492304 h 812606"/>
                <a:gd name="connsiteX22" fmla="*/ 5209571 w 12329384"/>
                <a:gd name="connsiteY22" fmla="*/ 401517 h 812606"/>
                <a:gd name="connsiteX23" fmla="*/ 5254775 w 12329384"/>
                <a:gd name="connsiteY23" fmla="*/ 363608 h 812606"/>
                <a:gd name="connsiteX24" fmla="*/ 5372276 w 12329384"/>
                <a:gd name="connsiteY24" fmla="*/ 258677 h 812606"/>
                <a:gd name="connsiteX25" fmla="*/ 5413555 w 12329384"/>
                <a:gd name="connsiteY25" fmla="*/ 229399 h 812606"/>
                <a:gd name="connsiteX26" fmla="*/ 5687128 w 12329384"/>
                <a:gd name="connsiteY26" fmla="*/ 151994 h 812606"/>
                <a:gd name="connsiteX27" fmla="*/ 6057555 w 12329384"/>
                <a:gd name="connsiteY27" fmla="*/ 300590 h 812606"/>
                <a:gd name="connsiteX28" fmla="*/ 6119611 w 12329384"/>
                <a:gd name="connsiteY28" fmla="*/ 356970 h 812606"/>
                <a:gd name="connsiteX29" fmla="*/ 6559439 w 12329384"/>
                <a:gd name="connsiteY29" fmla="*/ 644296 h 812606"/>
                <a:gd name="connsiteX30" fmla="*/ 6982502 w 12329384"/>
                <a:gd name="connsiteY30" fmla="*/ 383863 h 812606"/>
                <a:gd name="connsiteX31" fmla="*/ 6982753 w 12329384"/>
                <a:gd name="connsiteY31" fmla="*/ 383454 h 812606"/>
                <a:gd name="connsiteX32" fmla="*/ 6984246 w 12329384"/>
                <a:gd name="connsiteY32" fmla="*/ 380360 h 812606"/>
                <a:gd name="connsiteX33" fmla="*/ 7040195 w 12329384"/>
                <a:gd name="connsiteY33" fmla="*/ 286991 h 812606"/>
                <a:gd name="connsiteX34" fmla="*/ 7531947 w 12329384"/>
                <a:gd name="connsiteY34" fmla="*/ 1 h 812606"/>
                <a:gd name="connsiteX35" fmla="*/ 7902374 w 12329384"/>
                <a:gd name="connsiteY35" fmla="*/ 148597 h 812606"/>
                <a:gd name="connsiteX36" fmla="*/ 7950580 w 12329384"/>
                <a:gd name="connsiteY36" fmla="*/ 195936 h 812606"/>
                <a:gd name="connsiteX37" fmla="*/ 7964430 w 12329384"/>
                <a:gd name="connsiteY37" fmla="*/ 204977 h 812606"/>
                <a:gd name="connsiteX38" fmla="*/ 8404258 w 12329384"/>
                <a:gd name="connsiteY38" fmla="*/ 492302 h 812606"/>
                <a:gd name="connsiteX39" fmla="*/ 8669869 w 12329384"/>
                <a:gd name="connsiteY39" fmla="*/ 401515 h 812606"/>
                <a:gd name="connsiteX40" fmla="*/ 8832573 w 12329384"/>
                <a:gd name="connsiteY40" fmla="*/ 258676 h 812606"/>
                <a:gd name="connsiteX41" fmla="*/ 8873853 w 12329384"/>
                <a:gd name="connsiteY41" fmla="*/ 229399 h 812606"/>
                <a:gd name="connsiteX42" fmla="*/ 9147426 w 12329384"/>
                <a:gd name="connsiteY42" fmla="*/ 151993 h 812606"/>
                <a:gd name="connsiteX43" fmla="*/ 9517853 w 12329384"/>
                <a:gd name="connsiteY43" fmla="*/ 300589 h 812606"/>
                <a:gd name="connsiteX44" fmla="*/ 9566059 w 12329384"/>
                <a:gd name="connsiteY44" fmla="*/ 347928 h 812606"/>
                <a:gd name="connsiteX45" fmla="*/ 9579908 w 12329384"/>
                <a:gd name="connsiteY45" fmla="*/ 356969 h 812606"/>
                <a:gd name="connsiteX46" fmla="*/ 10019738 w 12329384"/>
                <a:gd name="connsiteY46" fmla="*/ 644295 h 812606"/>
                <a:gd name="connsiteX47" fmla="*/ 10442800 w 12329384"/>
                <a:gd name="connsiteY47" fmla="*/ 383862 h 812606"/>
                <a:gd name="connsiteX48" fmla="*/ 10443052 w 12329384"/>
                <a:gd name="connsiteY48" fmla="*/ 383453 h 812606"/>
                <a:gd name="connsiteX49" fmla="*/ 10444544 w 12329384"/>
                <a:gd name="connsiteY49" fmla="*/ 380359 h 812606"/>
                <a:gd name="connsiteX50" fmla="*/ 10502074 w 12329384"/>
                <a:gd name="connsiteY50" fmla="*/ 271318 h 812606"/>
                <a:gd name="connsiteX51" fmla="*/ 10500493 w 12329384"/>
                <a:gd name="connsiteY51" fmla="*/ 286990 h 812606"/>
                <a:gd name="connsiteX52" fmla="*/ 10992245 w 12329384"/>
                <a:gd name="connsiteY52" fmla="*/ 0 h 812606"/>
                <a:gd name="connsiteX53" fmla="*/ 11362672 w 12329384"/>
                <a:gd name="connsiteY53" fmla="*/ 148596 h 812606"/>
                <a:gd name="connsiteX54" fmla="*/ 11410878 w 12329384"/>
                <a:gd name="connsiteY54" fmla="*/ 195935 h 812606"/>
                <a:gd name="connsiteX55" fmla="*/ 11424728 w 12329384"/>
                <a:gd name="connsiteY55" fmla="*/ 204976 h 812606"/>
                <a:gd name="connsiteX56" fmla="*/ 11864557 w 12329384"/>
                <a:gd name="connsiteY56" fmla="*/ 492302 h 812606"/>
                <a:gd name="connsiteX57" fmla="*/ 12329384 w 12329384"/>
                <a:gd name="connsiteY57" fmla="*/ 159808 h 812606"/>
                <a:gd name="connsiteX58" fmla="*/ 12329210 w 12329384"/>
                <a:gd name="connsiteY58" fmla="*/ 177225 h 812606"/>
                <a:gd name="connsiteX59" fmla="*/ 11735544 w 12329384"/>
                <a:gd name="connsiteY59" fmla="*/ 660610 h 812606"/>
                <a:gd name="connsiteX60" fmla="*/ 11365117 w 12329384"/>
                <a:gd name="connsiteY60" fmla="*/ 512014 h 812606"/>
                <a:gd name="connsiteX61" fmla="*/ 11316911 w 12329384"/>
                <a:gd name="connsiteY61" fmla="*/ 464675 h 812606"/>
                <a:gd name="connsiteX62" fmla="*/ 11303061 w 12329384"/>
                <a:gd name="connsiteY62" fmla="*/ 455634 h 812606"/>
                <a:gd name="connsiteX63" fmla="*/ 10863232 w 12329384"/>
                <a:gd name="connsiteY63" fmla="*/ 168308 h 812606"/>
                <a:gd name="connsiteX64" fmla="*/ 10440170 w 12329384"/>
                <a:gd name="connsiteY64" fmla="*/ 428741 h 812606"/>
                <a:gd name="connsiteX65" fmla="*/ 10439918 w 12329384"/>
                <a:gd name="connsiteY65" fmla="*/ 429150 h 812606"/>
                <a:gd name="connsiteX66" fmla="*/ 10438426 w 12329384"/>
                <a:gd name="connsiteY66" fmla="*/ 432244 h 812606"/>
                <a:gd name="connsiteX67" fmla="*/ 10388586 w 12329384"/>
                <a:gd name="connsiteY67" fmla="*/ 516101 h 812606"/>
                <a:gd name="connsiteX68" fmla="*/ 10382477 w 12329384"/>
                <a:gd name="connsiteY68" fmla="*/ 525613 h 812606"/>
                <a:gd name="connsiteX69" fmla="*/ 9890724 w 12329384"/>
                <a:gd name="connsiteY69" fmla="*/ 812603 h 812606"/>
                <a:gd name="connsiteX70" fmla="*/ 9520297 w 12329384"/>
                <a:gd name="connsiteY70" fmla="*/ 664007 h 812606"/>
                <a:gd name="connsiteX71" fmla="*/ 9472091 w 12329384"/>
                <a:gd name="connsiteY71" fmla="*/ 616668 h 812606"/>
                <a:gd name="connsiteX72" fmla="*/ 9458242 w 12329384"/>
                <a:gd name="connsiteY72" fmla="*/ 607627 h 812606"/>
                <a:gd name="connsiteX73" fmla="*/ 9018413 w 12329384"/>
                <a:gd name="connsiteY73" fmla="*/ 320302 h 812606"/>
                <a:gd name="connsiteX74" fmla="*/ 8752802 w 12329384"/>
                <a:gd name="connsiteY74" fmla="*/ 411089 h 812606"/>
                <a:gd name="connsiteX75" fmla="*/ 8707595 w 12329384"/>
                <a:gd name="connsiteY75" fmla="*/ 449000 h 812606"/>
                <a:gd name="connsiteX76" fmla="*/ 8590098 w 12329384"/>
                <a:gd name="connsiteY76" fmla="*/ 553928 h 812606"/>
                <a:gd name="connsiteX77" fmla="*/ 8548818 w 12329384"/>
                <a:gd name="connsiteY77" fmla="*/ 583206 h 812606"/>
                <a:gd name="connsiteX78" fmla="*/ 8275246 w 12329384"/>
                <a:gd name="connsiteY78" fmla="*/ 660611 h 812606"/>
                <a:gd name="connsiteX79" fmla="*/ 7904819 w 12329384"/>
                <a:gd name="connsiteY79" fmla="*/ 512015 h 812606"/>
                <a:gd name="connsiteX80" fmla="*/ 7856612 w 12329384"/>
                <a:gd name="connsiteY80" fmla="*/ 464676 h 812606"/>
                <a:gd name="connsiteX81" fmla="*/ 7842763 w 12329384"/>
                <a:gd name="connsiteY81" fmla="*/ 455635 h 812606"/>
                <a:gd name="connsiteX82" fmla="*/ 7402933 w 12329384"/>
                <a:gd name="connsiteY82" fmla="*/ 168309 h 812606"/>
                <a:gd name="connsiteX83" fmla="*/ 6979871 w 12329384"/>
                <a:gd name="connsiteY83" fmla="*/ 428742 h 812606"/>
                <a:gd name="connsiteX84" fmla="*/ 6979620 w 12329384"/>
                <a:gd name="connsiteY84" fmla="*/ 429151 h 812606"/>
                <a:gd name="connsiteX85" fmla="*/ 6922178 w 12329384"/>
                <a:gd name="connsiteY85" fmla="*/ 525614 h 812606"/>
                <a:gd name="connsiteX86" fmla="*/ 6430427 w 12329384"/>
                <a:gd name="connsiteY86" fmla="*/ 812604 h 812606"/>
                <a:gd name="connsiteX87" fmla="*/ 6059999 w 12329384"/>
                <a:gd name="connsiteY87" fmla="*/ 664008 h 812606"/>
                <a:gd name="connsiteX88" fmla="*/ 6011793 w 12329384"/>
                <a:gd name="connsiteY88" fmla="*/ 616669 h 812606"/>
                <a:gd name="connsiteX89" fmla="*/ 5997944 w 12329384"/>
                <a:gd name="connsiteY89" fmla="*/ 607628 h 812606"/>
                <a:gd name="connsiteX90" fmla="*/ 5558114 w 12329384"/>
                <a:gd name="connsiteY90" fmla="*/ 320302 h 812606"/>
                <a:gd name="connsiteX91" fmla="*/ 5292505 w 12329384"/>
                <a:gd name="connsiteY91" fmla="*/ 411089 h 812606"/>
                <a:gd name="connsiteX92" fmla="*/ 5207594 w 12329384"/>
                <a:gd name="connsiteY92" fmla="*/ 488913 h 812606"/>
                <a:gd name="connsiteX93" fmla="*/ 5088520 w 12329384"/>
                <a:gd name="connsiteY93" fmla="*/ 583208 h 812606"/>
                <a:gd name="connsiteX94" fmla="*/ 4814948 w 12329384"/>
                <a:gd name="connsiteY94" fmla="*/ 660613 h 812606"/>
                <a:gd name="connsiteX95" fmla="*/ 4444521 w 12329384"/>
                <a:gd name="connsiteY95" fmla="*/ 512017 h 812606"/>
                <a:gd name="connsiteX96" fmla="*/ 4396314 w 12329384"/>
                <a:gd name="connsiteY96" fmla="*/ 464678 h 812606"/>
                <a:gd name="connsiteX97" fmla="*/ 4382465 w 12329384"/>
                <a:gd name="connsiteY97" fmla="*/ 455637 h 812606"/>
                <a:gd name="connsiteX98" fmla="*/ 3942636 w 12329384"/>
                <a:gd name="connsiteY98" fmla="*/ 168311 h 812606"/>
                <a:gd name="connsiteX99" fmla="*/ 3519574 w 12329384"/>
                <a:gd name="connsiteY99" fmla="*/ 428744 h 812606"/>
                <a:gd name="connsiteX100" fmla="*/ 3461880 w 12329384"/>
                <a:gd name="connsiteY100" fmla="*/ 525616 h 812606"/>
                <a:gd name="connsiteX101" fmla="*/ 2970129 w 12329384"/>
                <a:gd name="connsiteY101" fmla="*/ 812606 h 812606"/>
                <a:gd name="connsiteX102" fmla="*/ 2599702 w 12329384"/>
                <a:gd name="connsiteY102" fmla="*/ 664010 h 812606"/>
                <a:gd name="connsiteX103" fmla="*/ 2551495 w 12329384"/>
                <a:gd name="connsiteY103" fmla="*/ 616671 h 812606"/>
                <a:gd name="connsiteX104" fmla="*/ 2537646 w 12329384"/>
                <a:gd name="connsiteY104" fmla="*/ 607630 h 812606"/>
                <a:gd name="connsiteX105" fmla="*/ 2097817 w 12329384"/>
                <a:gd name="connsiteY105" fmla="*/ 320304 h 812606"/>
                <a:gd name="connsiteX106" fmla="*/ 1832207 w 12329384"/>
                <a:gd name="connsiteY106" fmla="*/ 411091 h 812606"/>
                <a:gd name="connsiteX107" fmla="*/ 1722225 w 12329384"/>
                <a:gd name="connsiteY107" fmla="*/ 515954 h 812606"/>
                <a:gd name="connsiteX108" fmla="*/ 1628223 w 12329384"/>
                <a:gd name="connsiteY108" fmla="*/ 583210 h 812606"/>
                <a:gd name="connsiteX109" fmla="*/ 1354650 w 12329384"/>
                <a:gd name="connsiteY109" fmla="*/ 660615 h 812606"/>
                <a:gd name="connsiteX110" fmla="*/ 984223 w 12329384"/>
                <a:gd name="connsiteY110" fmla="*/ 512019 h 812606"/>
                <a:gd name="connsiteX111" fmla="*/ 931703 w 12329384"/>
                <a:gd name="connsiteY111" fmla="*/ 473303 h 812606"/>
                <a:gd name="connsiteX112" fmla="*/ 922167 w 12329384"/>
                <a:gd name="connsiteY112" fmla="*/ 455639 h 812606"/>
                <a:gd name="connsiteX113" fmla="*/ 482338 w 12329384"/>
                <a:gd name="connsiteY113" fmla="*/ 168313 h 812606"/>
                <a:gd name="connsiteX114" fmla="*/ 59276 w 12329384"/>
                <a:gd name="connsiteY114" fmla="*/ 428746 h 812606"/>
                <a:gd name="connsiteX115" fmla="*/ 59024 w 12329384"/>
                <a:gd name="connsiteY115" fmla="*/ 429155 h 812606"/>
                <a:gd name="connsiteX116" fmla="*/ 30746 w 12329384"/>
                <a:gd name="connsiteY116" fmla="*/ 480219 h 812606"/>
                <a:gd name="connsiteX117" fmla="*/ 1 w 12329384"/>
                <a:gd name="connsiteY117" fmla="*/ 541290 h 812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</a:cxnLst>
              <a:rect l="l" t="t" r="r" b="b"/>
              <a:pathLst>
                <a:path w="12329384" h="812606">
                  <a:moveTo>
                    <a:pt x="121181" y="271323"/>
                  </a:moveTo>
                  <a:lnTo>
                    <a:pt x="113489" y="296507"/>
                  </a:lnTo>
                  <a:lnTo>
                    <a:pt x="119599" y="286995"/>
                  </a:lnTo>
                  <a:cubicBezTo>
                    <a:pt x="240844" y="110755"/>
                    <a:pt x="416249" y="5"/>
                    <a:pt x="611351" y="5"/>
                  </a:cubicBezTo>
                  <a:cubicBezTo>
                    <a:pt x="748566" y="5"/>
                    <a:pt x="876038" y="54785"/>
                    <a:pt x="981778" y="148601"/>
                  </a:cubicBezTo>
                  <a:lnTo>
                    <a:pt x="1043834" y="204981"/>
                  </a:lnTo>
                  <a:cubicBezTo>
                    <a:pt x="1148378" y="380458"/>
                    <a:pt x="1306591" y="492306"/>
                    <a:pt x="1483663" y="492306"/>
                  </a:cubicBezTo>
                  <a:cubicBezTo>
                    <a:pt x="1579577" y="492306"/>
                    <a:pt x="1669958" y="459490"/>
                    <a:pt x="1749273" y="401519"/>
                  </a:cubicBezTo>
                  <a:lnTo>
                    <a:pt x="1800054" y="356534"/>
                  </a:lnTo>
                  <a:lnTo>
                    <a:pt x="1953257" y="229401"/>
                  </a:lnTo>
                  <a:cubicBezTo>
                    <a:pt x="2036652" y="179684"/>
                    <a:pt x="2129279" y="151996"/>
                    <a:pt x="2226830" y="151996"/>
                  </a:cubicBezTo>
                  <a:cubicBezTo>
                    <a:pt x="2364045" y="151996"/>
                    <a:pt x="2491516" y="206776"/>
                    <a:pt x="2597257" y="300592"/>
                  </a:cubicBezTo>
                  <a:lnTo>
                    <a:pt x="2645463" y="347931"/>
                  </a:lnTo>
                  <a:lnTo>
                    <a:pt x="2659313" y="356972"/>
                  </a:lnTo>
                  <a:cubicBezTo>
                    <a:pt x="2763857" y="532449"/>
                    <a:pt x="2922070" y="644298"/>
                    <a:pt x="3099142" y="644298"/>
                  </a:cubicBezTo>
                  <a:cubicBezTo>
                    <a:pt x="3266991" y="644298"/>
                    <a:pt x="3417895" y="543796"/>
                    <a:pt x="3522204" y="383865"/>
                  </a:cubicBezTo>
                  <a:lnTo>
                    <a:pt x="3573787" y="296505"/>
                  </a:lnTo>
                  <a:lnTo>
                    <a:pt x="3579897" y="286993"/>
                  </a:lnTo>
                  <a:cubicBezTo>
                    <a:pt x="3701142" y="110753"/>
                    <a:pt x="3876547" y="3"/>
                    <a:pt x="4071649" y="3"/>
                  </a:cubicBezTo>
                  <a:cubicBezTo>
                    <a:pt x="4208864" y="3"/>
                    <a:pt x="4336336" y="54783"/>
                    <a:pt x="4442076" y="148599"/>
                  </a:cubicBezTo>
                  <a:lnTo>
                    <a:pt x="4504132" y="204979"/>
                  </a:lnTo>
                  <a:cubicBezTo>
                    <a:pt x="4608676" y="380456"/>
                    <a:pt x="4766889" y="492304"/>
                    <a:pt x="4943961" y="492304"/>
                  </a:cubicBezTo>
                  <a:cubicBezTo>
                    <a:pt x="5039875" y="492304"/>
                    <a:pt x="5130256" y="459488"/>
                    <a:pt x="5209571" y="401517"/>
                  </a:cubicBezTo>
                  <a:lnTo>
                    <a:pt x="5254775" y="363608"/>
                  </a:lnTo>
                  <a:lnTo>
                    <a:pt x="5372276" y="258677"/>
                  </a:lnTo>
                  <a:lnTo>
                    <a:pt x="5413555" y="229399"/>
                  </a:lnTo>
                  <a:cubicBezTo>
                    <a:pt x="5496949" y="179682"/>
                    <a:pt x="5589577" y="151994"/>
                    <a:pt x="5687128" y="151994"/>
                  </a:cubicBezTo>
                  <a:cubicBezTo>
                    <a:pt x="5824342" y="151994"/>
                    <a:pt x="5951814" y="206774"/>
                    <a:pt x="6057555" y="300590"/>
                  </a:cubicBezTo>
                  <a:lnTo>
                    <a:pt x="6119611" y="356970"/>
                  </a:lnTo>
                  <a:cubicBezTo>
                    <a:pt x="6224155" y="532447"/>
                    <a:pt x="6382368" y="644296"/>
                    <a:pt x="6559439" y="644296"/>
                  </a:cubicBezTo>
                  <a:cubicBezTo>
                    <a:pt x="6727289" y="644296"/>
                    <a:pt x="6878193" y="543794"/>
                    <a:pt x="6982502" y="383863"/>
                  </a:cubicBezTo>
                  <a:cubicBezTo>
                    <a:pt x="6982586" y="383727"/>
                    <a:pt x="6982669" y="383590"/>
                    <a:pt x="6982753" y="383454"/>
                  </a:cubicBezTo>
                  <a:lnTo>
                    <a:pt x="6984246" y="380360"/>
                  </a:lnTo>
                  <a:cubicBezTo>
                    <a:pt x="6993820" y="364283"/>
                    <a:pt x="7011745" y="359934"/>
                    <a:pt x="7040195" y="286991"/>
                  </a:cubicBezTo>
                  <a:cubicBezTo>
                    <a:pt x="7161440" y="110751"/>
                    <a:pt x="7336845" y="1"/>
                    <a:pt x="7531947" y="1"/>
                  </a:cubicBezTo>
                  <a:cubicBezTo>
                    <a:pt x="7669161" y="1"/>
                    <a:pt x="7796634" y="54781"/>
                    <a:pt x="7902374" y="148597"/>
                  </a:cubicBezTo>
                  <a:lnTo>
                    <a:pt x="7950580" y="195936"/>
                  </a:lnTo>
                  <a:lnTo>
                    <a:pt x="7964430" y="204977"/>
                  </a:lnTo>
                  <a:cubicBezTo>
                    <a:pt x="8068974" y="380454"/>
                    <a:pt x="8227187" y="492302"/>
                    <a:pt x="8404258" y="492302"/>
                  </a:cubicBezTo>
                  <a:cubicBezTo>
                    <a:pt x="8500172" y="492302"/>
                    <a:pt x="8590554" y="459486"/>
                    <a:pt x="8669869" y="401515"/>
                  </a:cubicBezTo>
                  <a:lnTo>
                    <a:pt x="8832573" y="258676"/>
                  </a:lnTo>
                  <a:lnTo>
                    <a:pt x="8873853" y="229399"/>
                  </a:lnTo>
                  <a:cubicBezTo>
                    <a:pt x="8957248" y="179681"/>
                    <a:pt x="9049875" y="151993"/>
                    <a:pt x="9147426" y="151993"/>
                  </a:cubicBezTo>
                  <a:cubicBezTo>
                    <a:pt x="9284640" y="151993"/>
                    <a:pt x="9412112" y="206773"/>
                    <a:pt x="9517853" y="300589"/>
                  </a:cubicBezTo>
                  <a:lnTo>
                    <a:pt x="9566059" y="347928"/>
                  </a:lnTo>
                  <a:lnTo>
                    <a:pt x="9579908" y="356969"/>
                  </a:lnTo>
                  <a:cubicBezTo>
                    <a:pt x="9684452" y="532446"/>
                    <a:pt x="9842666" y="644295"/>
                    <a:pt x="10019738" y="644295"/>
                  </a:cubicBezTo>
                  <a:cubicBezTo>
                    <a:pt x="10187587" y="644295"/>
                    <a:pt x="10338491" y="543793"/>
                    <a:pt x="10442800" y="383862"/>
                  </a:cubicBezTo>
                  <a:lnTo>
                    <a:pt x="10443052" y="383453"/>
                  </a:lnTo>
                  <a:lnTo>
                    <a:pt x="10444544" y="380359"/>
                  </a:lnTo>
                  <a:cubicBezTo>
                    <a:pt x="10454381" y="361670"/>
                    <a:pt x="10493768" y="285294"/>
                    <a:pt x="10502074" y="271318"/>
                  </a:cubicBezTo>
                  <a:lnTo>
                    <a:pt x="10500493" y="286990"/>
                  </a:lnTo>
                  <a:cubicBezTo>
                    <a:pt x="10621738" y="110750"/>
                    <a:pt x="10797143" y="0"/>
                    <a:pt x="10992245" y="0"/>
                  </a:cubicBezTo>
                  <a:cubicBezTo>
                    <a:pt x="11129460" y="0"/>
                    <a:pt x="11256932" y="54780"/>
                    <a:pt x="11362672" y="148596"/>
                  </a:cubicBezTo>
                  <a:lnTo>
                    <a:pt x="11410878" y="195935"/>
                  </a:lnTo>
                  <a:lnTo>
                    <a:pt x="11424728" y="204976"/>
                  </a:lnTo>
                  <a:cubicBezTo>
                    <a:pt x="11529272" y="380453"/>
                    <a:pt x="11687485" y="492302"/>
                    <a:pt x="11864557" y="492302"/>
                  </a:cubicBezTo>
                  <a:cubicBezTo>
                    <a:pt x="12056385" y="492302"/>
                    <a:pt x="12226080" y="361034"/>
                    <a:pt x="12329384" y="159808"/>
                  </a:cubicBezTo>
                  <a:lnTo>
                    <a:pt x="12329210" y="177225"/>
                  </a:lnTo>
                  <a:cubicBezTo>
                    <a:pt x="12220799" y="463721"/>
                    <a:pt x="11995680" y="660610"/>
                    <a:pt x="11735544" y="660610"/>
                  </a:cubicBezTo>
                  <a:cubicBezTo>
                    <a:pt x="11598329" y="660610"/>
                    <a:pt x="11470857" y="605830"/>
                    <a:pt x="11365117" y="512014"/>
                  </a:cubicBezTo>
                  <a:lnTo>
                    <a:pt x="11316911" y="464675"/>
                  </a:lnTo>
                  <a:lnTo>
                    <a:pt x="11303061" y="455634"/>
                  </a:lnTo>
                  <a:cubicBezTo>
                    <a:pt x="11198517" y="280157"/>
                    <a:pt x="11040303" y="168308"/>
                    <a:pt x="10863232" y="168308"/>
                  </a:cubicBezTo>
                  <a:cubicBezTo>
                    <a:pt x="10695383" y="168308"/>
                    <a:pt x="10544478" y="268810"/>
                    <a:pt x="10440170" y="428741"/>
                  </a:cubicBezTo>
                  <a:lnTo>
                    <a:pt x="10439918" y="429150"/>
                  </a:lnTo>
                  <a:lnTo>
                    <a:pt x="10438426" y="432244"/>
                  </a:lnTo>
                  <a:cubicBezTo>
                    <a:pt x="10429871" y="446736"/>
                    <a:pt x="10397911" y="500540"/>
                    <a:pt x="10388586" y="516101"/>
                  </a:cubicBezTo>
                  <a:lnTo>
                    <a:pt x="10382477" y="525613"/>
                  </a:lnTo>
                  <a:cubicBezTo>
                    <a:pt x="10261232" y="701853"/>
                    <a:pt x="10085826" y="812603"/>
                    <a:pt x="9890724" y="812603"/>
                  </a:cubicBezTo>
                  <a:cubicBezTo>
                    <a:pt x="9753510" y="812603"/>
                    <a:pt x="9626038" y="757823"/>
                    <a:pt x="9520297" y="664007"/>
                  </a:cubicBezTo>
                  <a:lnTo>
                    <a:pt x="9472091" y="616668"/>
                  </a:lnTo>
                  <a:lnTo>
                    <a:pt x="9458242" y="607627"/>
                  </a:lnTo>
                  <a:cubicBezTo>
                    <a:pt x="9353698" y="432150"/>
                    <a:pt x="9195484" y="320302"/>
                    <a:pt x="9018413" y="320302"/>
                  </a:cubicBezTo>
                  <a:cubicBezTo>
                    <a:pt x="8922499" y="320302"/>
                    <a:pt x="8832118" y="353118"/>
                    <a:pt x="8752802" y="411089"/>
                  </a:cubicBezTo>
                  <a:lnTo>
                    <a:pt x="8707595" y="449000"/>
                  </a:lnTo>
                  <a:lnTo>
                    <a:pt x="8590098" y="553928"/>
                  </a:lnTo>
                  <a:lnTo>
                    <a:pt x="8548818" y="583206"/>
                  </a:lnTo>
                  <a:cubicBezTo>
                    <a:pt x="8465423" y="632923"/>
                    <a:pt x="8372797" y="660611"/>
                    <a:pt x="8275246" y="660611"/>
                  </a:cubicBezTo>
                  <a:cubicBezTo>
                    <a:pt x="8138031" y="660611"/>
                    <a:pt x="8010559" y="605831"/>
                    <a:pt x="7904819" y="512015"/>
                  </a:cubicBezTo>
                  <a:lnTo>
                    <a:pt x="7856612" y="464676"/>
                  </a:lnTo>
                  <a:lnTo>
                    <a:pt x="7842763" y="455635"/>
                  </a:lnTo>
                  <a:cubicBezTo>
                    <a:pt x="7738219" y="280158"/>
                    <a:pt x="7580006" y="168309"/>
                    <a:pt x="7402933" y="168309"/>
                  </a:cubicBezTo>
                  <a:cubicBezTo>
                    <a:pt x="7235085" y="168309"/>
                    <a:pt x="7084180" y="268811"/>
                    <a:pt x="6979871" y="428742"/>
                  </a:cubicBezTo>
                  <a:cubicBezTo>
                    <a:pt x="6979787" y="428878"/>
                    <a:pt x="6979704" y="429015"/>
                    <a:pt x="6979620" y="429151"/>
                  </a:cubicBezTo>
                  <a:lnTo>
                    <a:pt x="6922178" y="525614"/>
                  </a:lnTo>
                  <a:cubicBezTo>
                    <a:pt x="6800934" y="701854"/>
                    <a:pt x="6625529" y="812604"/>
                    <a:pt x="6430427" y="812604"/>
                  </a:cubicBezTo>
                  <a:cubicBezTo>
                    <a:pt x="6293211" y="812604"/>
                    <a:pt x="6165740" y="757824"/>
                    <a:pt x="6059999" y="664008"/>
                  </a:cubicBezTo>
                  <a:lnTo>
                    <a:pt x="6011793" y="616669"/>
                  </a:lnTo>
                  <a:lnTo>
                    <a:pt x="5997944" y="607628"/>
                  </a:lnTo>
                  <a:cubicBezTo>
                    <a:pt x="5893400" y="432151"/>
                    <a:pt x="5735186" y="320302"/>
                    <a:pt x="5558114" y="320302"/>
                  </a:cubicBezTo>
                  <a:cubicBezTo>
                    <a:pt x="5462200" y="320302"/>
                    <a:pt x="5371819" y="353119"/>
                    <a:pt x="5292505" y="411089"/>
                  </a:cubicBezTo>
                  <a:lnTo>
                    <a:pt x="5207594" y="488913"/>
                  </a:lnTo>
                  <a:lnTo>
                    <a:pt x="5088520" y="583208"/>
                  </a:lnTo>
                  <a:cubicBezTo>
                    <a:pt x="5005126" y="632925"/>
                    <a:pt x="4912499" y="660613"/>
                    <a:pt x="4814948" y="660613"/>
                  </a:cubicBezTo>
                  <a:cubicBezTo>
                    <a:pt x="4677733" y="660613"/>
                    <a:pt x="4550261" y="605833"/>
                    <a:pt x="4444521" y="512017"/>
                  </a:cubicBezTo>
                  <a:lnTo>
                    <a:pt x="4396314" y="464678"/>
                  </a:lnTo>
                  <a:lnTo>
                    <a:pt x="4382465" y="455637"/>
                  </a:lnTo>
                  <a:cubicBezTo>
                    <a:pt x="4277921" y="280160"/>
                    <a:pt x="4119708" y="168311"/>
                    <a:pt x="3942636" y="168311"/>
                  </a:cubicBezTo>
                  <a:cubicBezTo>
                    <a:pt x="3774787" y="168311"/>
                    <a:pt x="3623883" y="268813"/>
                    <a:pt x="3519574" y="428744"/>
                  </a:cubicBezTo>
                  <a:lnTo>
                    <a:pt x="3461880" y="525616"/>
                  </a:lnTo>
                  <a:cubicBezTo>
                    <a:pt x="3340636" y="701856"/>
                    <a:pt x="3165231" y="812606"/>
                    <a:pt x="2970129" y="812606"/>
                  </a:cubicBezTo>
                  <a:cubicBezTo>
                    <a:pt x="2832914" y="812606"/>
                    <a:pt x="2705442" y="757826"/>
                    <a:pt x="2599702" y="664010"/>
                  </a:cubicBezTo>
                  <a:lnTo>
                    <a:pt x="2551495" y="616671"/>
                  </a:lnTo>
                  <a:lnTo>
                    <a:pt x="2537646" y="607630"/>
                  </a:lnTo>
                  <a:cubicBezTo>
                    <a:pt x="2433102" y="432153"/>
                    <a:pt x="2274888" y="320304"/>
                    <a:pt x="2097817" y="320304"/>
                  </a:cubicBezTo>
                  <a:cubicBezTo>
                    <a:pt x="2001903" y="320304"/>
                    <a:pt x="1911522" y="353121"/>
                    <a:pt x="1832207" y="411091"/>
                  </a:cubicBezTo>
                  <a:lnTo>
                    <a:pt x="1722225" y="515954"/>
                  </a:lnTo>
                  <a:cubicBezTo>
                    <a:pt x="1688228" y="544641"/>
                    <a:pt x="1689486" y="559100"/>
                    <a:pt x="1628223" y="583210"/>
                  </a:cubicBezTo>
                  <a:cubicBezTo>
                    <a:pt x="1544828" y="632927"/>
                    <a:pt x="1452201" y="660615"/>
                    <a:pt x="1354650" y="660615"/>
                  </a:cubicBezTo>
                  <a:cubicBezTo>
                    <a:pt x="1217435" y="660615"/>
                    <a:pt x="1089964" y="605835"/>
                    <a:pt x="984223" y="512019"/>
                  </a:cubicBezTo>
                  <a:lnTo>
                    <a:pt x="931703" y="473303"/>
                  </a:lnTo>
                  <a:lnTo>
                    <a:pt x="922167" y="455639"/>
                  </a:lnTo>
                  <a:cubicBezTo>
                    <a:pt x="817623" y="280162"/>
                    <a:pt x="659410" y="168313"/>
                    <a:pt x="482338" y="168313"/>
                  </a:cubicBezTo>
                  <a:cubicBezTo>
                    <a:pt x="314489" y="168313"/>
                    <a:pt x="163585" y="268815"/>
                    <a:pt x="59276" y="428746"/>
                  </a:cubicBezTo>
                  <a:lnTo>
                    <a:pt x="59024" y="429155"/>
                  </a:lnTo>
                  <a:lnTo>
                    <a:pt x="30746" y="480219"/>
                  </a:lnTo>
                  <a:lnTo>
                    <a:pt x="1" y="541290"/>
                  </a:lnTo>
                </a:path>
              </a:pathLst>
            </a:custGeom>
            <a:solidFill>
              <a:srgbClr val="FF0000">
                <a:alpha val="51000"/>
              </a:srgbClr>
            </a:solidFill>
            <a:ln w="0">
              <a:noFill/>
            </a:ln>
            <a:scene3d>
              <a:camera prst="orthographicFront"/>
              <a:lightRig rig="flat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s-ES" sz="1350"/>
            </a:p>
          </p:txBody>
        </p:sp>
        <p:sp>
          <p:nvSpPr>
            <p:cNvPr id="25" name="Forma libre 26"/>
            <p:cNvSpPr/>
            <p:nvPr/>
          </p:nvSpPr>
          <p:spPr>
            <a:xfrm rot="8754791">
              <a:off x="3211230" y="2908470"/>
              <a:ext cx="6073104" cy="603281"/>
            </a:xfrm>
            <a:custGeom>
              <a:avLst/>
              <a:gdLst>
                <a:gd name="connsiteX0" fmla="*/ 1354649 w 14191711"/>
                <a:gd name="connsiteY0" fmla="*/ 812608 h 812608"/>
                <a:gd name="connsiteX1" fmla="*/ 984222 w 14191711"/>
                <a:gd name="connsiteY1" fmla="*/ 664012 h 812608"/>
                <a:gd name="connsiteX2" fmla="*/ 936015 w 14191711"/>
                <a:gd name="connsiteY2" fmla="*/ 616673 h 812608"/>
                <a:gd name="connsiteX3" fmla="*/ 931702 w 14191711"/>
                <a:gd name="connsiteY3" fmla="*/ 625297 h 812608"/>
                <a:gd name="connsiteX4" fmla="*/ 922166 w 14191711"/>
                <a:gd name="connsiteY4" fmla="*/ 607632 h 812608"/>
                <a:gd name="connsiteX5" fmla="*/ 482337 w 14191711"/>
                <a:gd name="connsiteY5" fmla="*/ 320306 h 812608"/>
                <a:gd name="connsiteX6" fmla="*/ 17510 w 14191711"/>
                <a:gd name="connsiteY6" fmla="*/ 652800 h 812608"/>
                <a:gd name="connsiteX7" fmla="*/ 0 w 14191711"/>
                <a:gd name="connsiteY7" fmla="*/ 693284 h 812608"/>
                <a:gd name="connsiteX8" fmla="*/ 17683 w 14191711"/>
                <a:gd name="connsiteY8" fmla="*/ 635383 h 812608"/>
                <a:gd name="connsiteX9" fmla="*/ 611350 w 14191711"/>
                <a:gd name="connsiteY9" fmla="*/ 151998 h 812608"/>
                <a:gd name="connsiteX10" fmla="*/ 981777 w 14191711"/>
                <a:gd name="connsiteY10" fmla="*/ 300594 h 812608"/>
                <a:gd name="connsiteX11" fmla="*/ 1029983 w 14191711"/>
                <a:gd name="connsiteY11" fmla="*/ 347933 h 812608"/>
                <a:gd name="connsiteX12" fmla="*/ 1034297 w 14191711"/>
                <a:gd name="connsiteY12" fmla="*/ 339310 h 812608"/>
                <a:gd name="connsiteX13" fmla="*/ 1043833 w 14191711"/>
                <a:gd name="connsiteY13" fmla="*/ 356974 h 812608"/>
                <a:gd name="connsiteX14" fmla="*/ 1483662 w 14191711"/>
                <a:gd name="connsiteY14" fmla="*/ 644300 h 812608"/>
                <a:gd name="connsiteX15" fmla="*/ 1906724 w 14191711"/>
                <a:gd name="connsiteY15" fmla="*/ 383867 h 812608"/>
                <a:gd name="connsiteX16" fmla="*/ 1906976 w 14191711"/>
                <a:gd name="connsiteY16" fmla="*/ 383458 h 812608"/>
                <a:gd name="connsiteX17" fmla="*/ 1908468 w 14191711"/>
                <a:gd name="connsiteY17" fmla="*/ 380364 h 812608"/>
                <a:gd name="connsiteX18" fmla="*/ 1935254 w 14191711"/>
                <a:gd name="connsiteY18" fmla="*/ 332394 h 812608"/>
                <a:gd name="connsiteX19" fmla="*/ 1948509 w 14191711"/>
                <a:gd name="connsiteY19" fmla="*/ 311759 h 812608"/>
                <a:gd name="connsiteX20" fmla="*/ 1965999 w 14191711"/>
                <a:gd name="connsiteY20" fmla="*/ 271323 h 812608"/>
                <a:gd name="connsiteX21" fmla="*/ 1958307 w 14191711"/>
                <a:gd name="connsiteY21" fmla="*/ 296507 h 812608"/>
                <a:gd name="connsiteX22" fmla="*/ 1964417 w 14191711"/>
                <a:gd name="connsiteY22" fmla="*/ 286995 h 812608"/>
                <a:gd name="connsiteX23" fmla="*/ 2456169 w 14191711"/>
                <a:gd name="connsiteY23" fmla="*/ 5 h 812608"/>
                <a:gd name="connsiteX24" fmla="*/ 2826596 w 14191711"/>
                <a:gd name="connsiteY24" fmla="*/ 148601 h 812608"/>
                <a:gd name="connsiteX25" fmla="*/ 2874802 w 14191711"/>
                <a:gd name="connsiteY25" fmla="*/ 195940 h 812608"/>
                <a:gd name="connsiteX26" fmla="*/ 2879116 w 14191711"/>
                <a:gd name="connsiteY26" fmla="*/ 187316 h 812608"/>
                <a:gd name="connsiteX27" fmla="*/ 2888652 w 14191711"/>
                <a:gd name="connsiteY27" fmla="*/ 204981 h 812608"/>
                <a:gd name="connsiteX28" fmla="*/ 3328481 w 14191711"/>
                <a:gd name="connsiteY28" fmla="*/ 492306 h 812608"/>
                <a:gd name="connsiteX29" fmla="*/ 3594091 w 14191711"/>
                <a:gd name="connsiteY29" fmla="*/ 401519 h 812608"/>
                <a:gd name="connsiteX30" fmla="*/ 3639295 w 14191711"/>
                <a:gd name="connsiteY30" fmla="*/ 363610 h 812608"/>
                <a:gd name="connsiteX31" fmla="*/ 3644872 w 14191711"/>
                <a:gd name="connsiteY31" fmla="*/ 356534 h 812608"/>
                <a:gd name="connsiteX32" fmla="*/ 3679001 w 14191711"/>
                <a:gd name="connsiteY32" fmla="*/ 323696 h 812608"/>
                <a:gd name="connsiteX33" fmla="*/ 3704073 w 14191711"/>
                <a:gd name="connsiteY33" fmla="*/ 296657 h 812608"/>
                <a:gd name="connsiteX34" fmla="*/ 3793308 w 14191711"/>
                <a:gd name="connsiteY34" fmla="*/ 159813 h 812608"/>
                <a:gd name="connsiteX35" fmla="*/ 3810818 w 14191711"/>
                <a:gd name="connsiteY35" fmla="*/ 119329 h 812608"/>
                <a:gd name="connsiteX36" fmla="*/ 3793135 w 14191711"/>
                <a:gd name="connsiteY36" fmla="*/ 177230 h 812608"/>
                <a:gd name="connsiteX37" fmla="*/ 3756797 w 14191711"/>
                <a:gd name="connsiteY37" fmla="*/ 258678 h 812608"/>
                <a:gd name="connsiteX38" fmla="*/ 3798075 w 14191711"/>
                <a:gd name="connsiteY38" fmla="*/ 229401 h 812608"/>
                <a:gd name="connsiteX39" fmla="*/ 4071648 w 14191711"/>
                <a:gd name="connsiteY39" fmla="*/ 151996 h 812608"/>
                <a:gd name="connsiteX40" fmla="*/ 4442075 w 14191711"/>
                <a:gd name="connsiteY40" fmla="*/ 300592 h 812608"/>
                <a:gd name="connsiteX41" fmla="*/ 4490281 w 14191711"/>
                <a:gd name="connsiteY41" fmla="*/ 347931 h 812608"/>
                <a:gd name="connsiteX42" fmla="*/ 4494595 w 14191711"/>
                <a:gd name="connsiteY42" fmla="*/ 339308 h 812608"/>
                <a:gd name="connsiteX43" fmla="*/ 4504131 w 14191711"/>
                <a:gd name="connsiteY43" fmla="*/ 356972 h 812608"/>
                <a:gd name="connsiteX44" fmla="*/ 4943960 w 14191711"/>
                <a:gd name="connsiteY44" fmla="*/ 644298 h 812608"/>
                <a:gd name="connsiteX45" fmla="*/ 5367022 w 14191711"/>
                <a:gd name="connsiteY45" fmla="*/ 383865 h 812608"/>
                <a:gd name="connsiteX46" fmla="*/ 5367274 w 14191711"/>
                <a:gd name="connsiteY46" fmla="*/ 383456 h 812608"/>
                <a:gd name="connsiteX47" fmla="*/ 5368766 w 14191711"/>
                <a:gd name="connsiteY47" fmla="*/ 380362 h 812608"/>
                <a:gd name="connsiteX48" fmla="*/ 5395552 w 14191711"/>
                <a:gd name="connsiteY48" fmla="*/ 332392 h 812608"/>
                <a:gd name="connsiteX49" fmla="*/ 5408807 w 14191711"/>
                <a:gd name="connsiteY49" fmla="*/ 311757 h 812608"/>
                <a:gd name="connsiteX50" fmla="*/ 5426297 w 14191711"/>
                <a:gd name="connsiteY50" fmla="*/ 271321 h 812608"/>
                <a:gd name="connsiteX51" fmla="*/ 5418605 w 14191711"/>
                <a:gd name="connsiteY51" fmla="*/ 296505 h 812608"/>
                <a:gd name="connsiteX52" fmla="*/ 5424715 w 14191711"/>
                <a:gd name="connsiteY52" fmla="*/ 286993 h 812608"/>
                <a:gd name="connsiteX53" fmla="*/ 5916467 w 14191711"/>
                <a:gd name="connsiteY53" fmla="*/ 3 h 812608"/>
                <a:gd name="connsiteX54" fmla="*/ 6286894 w 14191711"/>
                <a:gd name="connsiteY54" fmla="*/ 148599 h 812608"/>
                <a:gd name="connsiteX55" fmla="*/ 6335100 w 14191711"/>
                <a:gd name="connsiteY55" fmla="*/ 195938 h 812608"/>
                <a:gd name="connsiteX56" fmla="*/ 6339414 w 14191711"/>
                <a:gd name="connsiteY56" fmla="*/ 187314 h 812608"/>
                <a:gd name="connsiteX57" fmla="*/ 6348950 w 14191711"/>
                <a:gd name="connsiteY57" fmla="*/ 204979 h 812608"/>
                <a:gd name="connsiteX58" fmla="*/ 6788779 w 14191711"/>
                <a:gd name="connsiteY58" fmla="*/ 492304 h 812608"/>
                <a:gd name="connsiteX59" fmla="*/ 7054389 w 14191711"/>
                <a:gd name="connsiteY59" fmla="*/ 401517 h 812608"/>
                <a:gd name="connsiteX60" fmla="*/ 7099593 w 14191711"/>
                <a:gd name="connsiteY60" fmla="*/ 363608 h 812608"/>
                <a:gd name="connsiteX61" fmla="*/ 7105170 w 14191711"/>
                <a:gd name="connsiteY61" fmla="*/ 356532 h 812608"/>
                <a:gd name="connsiteX62" fmla="*/ 7139299 w 14191711"/>
                <a:gd name="connsiteY62" fmla="*/ 323694 h 812608"/>
                <a:gd name="connsiteX63" fmla="*/ 7164371 w 14191711"/>
                <a:gd name="connsiteY63" fmla="*/ 296655 h 812608"/>
                <a:gd name="connsiteX64" fmla="*/ 7253606 w 14191711"/>
                <a:gd name="connsiteY64" fmla="*/ 159811 h 812608"/>
                <a:gd name="connsiteX65" fmla="*/ 7271116 w 14191711"/>
                <a:gd name="connsiteY65" fmla="*/ 119327 h 812608"/>
                <a:gd name="connsiteX66" fmla="*/ 7253432 w 14191711"/>
                <a:gd name="connsiteY66" fmla="*/ 177228 h 812608"/>
                <a:gd name="connsiteX67" fmla="*/ 7217094 w 14191711"/>
                <a:gd name="connsiteY67" fmla="*/ 258677 h 812608"/>
                <a:gd name="connsiteX68" fmla="*/ 7258373 w 14191711"/>
                <a:gd name="connsiteY68" fmla="*/ 229399 h 812608"/>
                <a:gd name="connsiteX69" fmla="*/ 7531946 w 14191711"/>
                <a:gd name="connsiteY69" fmla="*/ 151994 h 812608"/>
                <a:gd name="connsiteX70" fmla="*/ 7902373 w 14191711"/>
                <a:gd name="connsiteY70" fmla="*/ 300590 h 812608"/>
                <a:gd name="connsiteX71" fmla="*/ 7950579 w 14191711"/>
                <a:gd name="connsiteY71" fmla="*/ 347929 h 812608"/>
                <a:gd name="connsiteX72" fmla="*/ 7954893 w 14191711"/>
                <a:gd name="connsiteY72" fmla="*/ 339306 h 812608"/>
                <a:gd name="connsiteX73" fmla="*/ 7964429 w 14191711"/>
                <a:gd name="connsiteY73" fmla="*/ 356970 h 812608"/>
                <a:gd name="connsiteX74" fmla="*/ 8404257 w 14191711"/>
                <a:gd name="connsiteY74" fmla="*/ 644296 h 812608"/>
                <a:gd name="connsiteX75" fmla="*/ 8827320 w 14191711"/>
                <a:gd name="connsiteY75" fmla="*/ 383863 h 812608"/>
                <a:gd name="connsiteX76" fmla="*/ 8827571 w 14191711"/>
                <a:gd name="connsiteY76" fmla="*/ 383454 h 812608"/>
                <a:gd name="connsiteX77" fmla="*/ 8829064 w 14191711"/>
                <a:gd name="connsiteY77" fmla="*/ 380360 h 812608"/>
                <a:gd name="connsiteX78" fmla="*/ 8855850 w 14191711"/>
                <a:gd name="connsiteY78" fmla="*/ 332390 h 812608"/>
                <a:gd name="connsiteX79" fmla="*/ 8869104 w 14191711"/>
                <a:gd name="connsiteY79" fmla="*/ 311755 h 812608"/>
                <a:gd name="connsiteX80" fmla="*/ 8886595 w 14191711"/>
                <a:gd name="connsiteY80" fmla="*/ 271319 h 812608"/>
                <a:gd name="connsiteX81" fmla="*/ 8878903 w 14191711"/>
                <a:gd name="connsiteY81" fmla="*/ 296503 h 812608"/>
                <a:gd name="connsiteX82" fmla="*/ 8885013 w 14191711"/>
                <a:gd name="connsiteY82" fmla="*/ 286991 h 812608"/>
                <a:gd name="connsiteX83" fmla="*/ 9376765 w 14191711"/>
                <a:gd name="connsiteY83" fmla="*/ 1 h 812608"/>
                <a:gd name="connsiteX84" fmla="*/ 9747192 w 14191711"/>
                <a:gd name="connsiteY84" fmla="*/ 148597 h 812608"/>
                <a:gd name="connsiteX85" fmla="*/ 9795398 w 14191711"/>
                <a:gd name="connsiteY85" fmla="*/ 195936 h 812608"/>
                <a:gd name="connsiteX86" fmla="*/ 9799712 w 14191711"/>
                <a:gd name="connsiteY86" fmla="*/ 187312 h 812608"/>
                <a:gd name="connsiteX87" fmla="*/ 9809248 w 14191711"/>
                <a:gd name="connsiteY87" fmla="*/ 204977 h 812608"/>
                <a:gd name="connsiteX88" fmla="*/ 10249076 w 14191711"/>
                <a:gd name="connsiteY88" fmla="*/ 492302 h 812608"/>
                <a:gd name="connsiteX89" fmla="*/ 10514687 w 14191711"/>
                <a:gd name="connsiteY89" fmla="*/ 401515 h 812608"/>
                <a:gd name="connsiteX90" fmla="*/ 10559894 w 14191711"/>
                <a:gd name="connsiteY90" fmla="*/ 363604 h 812608"/>
                <a:gd name="connsiteX91" fmla="*/ 10565468 w 14191711"/>
                <a:gd name="connsiteY91" fmla="*/ 356531 h 812608"/>
                <a:gd name="connsiteX92" fmla="*/ 10599588 w 14191711"/>
                <a:gd name="connsiteY92" fmla="*/ 323702 h 812608"/>
                <a:gd name="connsiteX93" fmla="*/ 10624669 w 14191711"/>
                <a:gd name="connsiteY93" fmla="*/ 296653 h 812608"/>
                <a:gd name="connsiteX94" fmla="*/ 10713904 w 14191711"/>
                <a:gd name="connsiteY94" fmla="*/ 159809 h 812608"/>
                <a:gd name="connsiteX95" fmla="*/ 10731414 w 14191711"/>
                <a:gd name="connsiteY95" fmla="*/ 119325 h 812608"/>
                <a:gd name="connsiteX96" fmla="*/ 10713730 w 14191711"/>
                <a:gd name="connsiteY96" fmla="*/ 177226 h 812608"/>
                <a:gd name="connsiteX97" fmla="*/ 10677391 w 14191711"/>
                <a:gd name="connsiteY97" fmla="*/ 258676 h 812608"/>
                <a:gd name="connsiteX98" fmla="*/ 10718671 w 14191711"/>
                <a:gd name="connsiteY98" fmla="*/ 229399 h 812608"/>
                <a:gd name="connsiteX99" fmla="*/ 10992244 w 14191711"/>
                <a:gd name="connsiteY99" fmla="*/ 151993 h 812608"/>
                <a:gd name="connsiteX100" fmla="*/ 11362671 w 14191711"/>
                <a:gd name="connsiteY100" fmla="*/ 300589 h 812608"/>
                <a:gd name="connsiteX101" fmla="*/ 11410877 w 14191711"/>
                <a:gd name="connsiteY101" fmla="*/ 347928 h 812608"/>
                <a:gd name="connsiteX102" fmla="*/ 11415191 w 14191711"/>
                <a:gd name="connsiteY102" fmla="*/ 339305 h 812608"/>
                <a:gd name="connsiteX103" fmla="*/ 11424726 w 14191711"/>
                <a:gd name="connsiteY103" fmla="*/ 356969 h 812608"/>
                <a:gd name="connsiteX104" fmla="*/ 11864556 w 14191711"/>
                <a:gd name="connsiteY104" fmla="*/ 644295 h 812608"/>
                <a:gd name="connsiteX105" fmla="*/ 12287618 w 14191711"/>
                <a:gd name="connsiteY105" fmla="*/ 383862 h 812608"/>
                <a:gd name="connsiteX106" fmla="*/ 12287870 w 14191711"/>
                <a:gd name="connsiteY106" fmla="*/ 383453 h 812608"/>
                <a:gd name="connsiteX107" fmla="*/ 12289362 w 14191711"/>
                <a:gd name="connsiteY107" fmla="*/ 380359 h 812608"/>
                <a:gd name="connsiteX108" fmla="*/ 12316148 w 14191711"/>
                <a:gd name="connsiteY108" fmla="*/ 332389 h 812608"/>
                <a:gd name="connsiteX109" fmla="*/ 12329403 w 14191711"/>
                <a:gd name="connsiteY109" fmla="*/ 311754 h 812608"/>
                <a:gd name="connsiteX110" fmla="*/ 12346892 w 14191711"/>
                <a:gd name="connsiteY110" fmla="*/ 271318 h 812608"/>
                <a:gd name="connsiteX111" fmla="*/ 12339201 w 14191711"/>
                <a:gd name="connsiteY111" fmla="*/ 296502 h 812608"/>
                <a:gd name="connsiteX112" fmla="*/ 12345311 w 14191711"/>
                <a:gd name="connsiteY112" fmla="*/ 286990 h 812608"/>
                <a:gd name="connsiteX113" fmla="*/ 12837063 w 14191711"/>
                <a:gd name="connsiteY113" fmla="*/ 0 h 812608"/>
                <a:gd name="connsiteX114" fmla="*/ 13207490 w 14191711"/>
                <a:gd name="connsiteY114" fmla="*/ 148596 h 812608"/>
                <a:gd name="connsiteX115" fmla="*/ 13255696 w 14191711"/>
                <a:gd name="connsiteY115" fmla="*/ 195935 h 812608"/>
                <a:gd name="connsiteX116" fmla="*/ 13260010 w 14191711"/>
                <a:gd name="connsiteY116" fmla="*/ 187311 h 812608"/>
                <a:gd name="connsiteX117" fmla="*/ 13269546 w 14191711"/>
                <a:gd name="connsiteY117" fmla="*/ 204976 h 812608"/>
                <a:gd name="connsiteX118" fmla="*/ 13709375 w 14191711"/>
                <a:gd name="connsiteY118" fmla="*/ 492302 h 812608"/>
                <a:gd name="connsiteX119" fmla="*/ 14174202 w 14191711"/>
                <a:gd name="connsiteY119" fmla="*/ 159808 h 812608"/>
                <a:gd name="connsiteX120" fmla="*/ 14191711 w 14191711"/>
                <a:gd name="connsiteY120" fmla="*/ 119324 h 812608"/>
                <a:gd name="connsiteX121" fmla="*/ 14174028 w 14191711"/>
                <a:gd name="connsiteY121" fmla="*/ 177225 h 812608"/>
                <a:gd name="connsiteX122" fmla="*/ 13580362 w 14191711"/>
                <a:gd name="connsiteY122" fmla="*/ 660610 h 812608"/>
                <a:gd name="connsiteX123" fmla="*/ 13209935 w 14191711"/>
                <a:gd name="connsiteY123" fmla="*/ 512014 h 812608"/>
                <a:gd name="connsiteX124" fmla="*/ 13161729 w 14191711"/>
                <a:gd name="connsiteY124" fmla="*/ 464675 h 812608"/>
                <a:gd name="connsiteX125" fmla="*/ 13157414 w 14191711"/>
                <a:gd name="connsiteY125" fmla="*/ 473298 h 812608"/>
                <a:gd name="connsiteX126" fmla="*/ 13147879 w 14191711"/>
                <a:gd name="connsiteY126" fmla="*/ 455634 h 812608"/>
                <a:gd name="connsiteX127" fmla="*/ 12708050 w 14191711"/>
                <a:gd name="connsiteY127" fmla="*/ 168308 h 812608"/>
                <a:gd name="connsiteX128" fmla="*/ 12284988 w 14191711"/>
                <a:gd name="connsiteY128" fmla="*/ 428741 h 812608"/>
                <a:gd name="connsiteX129" fmla="*/ 12284736 w 14191711"/>
                <a:gd name="connsiteY129" fmla="*/ 429150 h 812608"/>
                <a:gd name="connsiteX130" fmla="*/ 12283244 w 14191711"/>
                <a:gd name="connsiteY130" fmla="*/ 432244 h 812608"/>
                <a:gd name="connsiteX131" fmla="*/ 12256457 w 14191711"/>
                <a:gd name="connsiteY131" fmla="*/ 480214 h 812608"/>
                <a:gd name="connsiteX132" fmla="*/ 12243203 w 14191711"/>
                <a:gd name="connsiteY132" fmla="*/ 500849 h 812608"/>
                <a:gd name="connsiteX133" fmla="*/ 12225713 w 14191711"/>
                <a:gd name="connsiteY133" fmla="*/ 541285 h 812608"/>
                <a:gd name="connsiteX134" fmla="*/ 12233404 w 14191711"/>
                <a:gd name="connsiteY134" fmla="*/ 516101 h 812608"/>
                <a:gd name="connsiteX135" fmla="*/ 12227295 w 14191711"/>
                <a:gd name="connsiteY135" fmla="*/ 525613 h 812608"/>
                <a:gd name="connsiteX136" fmla="*/ 11735542 w 14191711"/>
                <a:gd name="connsiteY136" fmla="*/ 812603 h 812608"/>
                <a:gd name="connsiteX137" fmla="*/ 11365115 w 14191711"/>
                <a:gd name="connsiteY137" fmla="*/ 664007 h 812608"/>
                <a:gd name="connsiteX138" fmla="*/ 11316909 w 14191711"/>
                <a:gd name="connsiteY138" fmla="*/ 616668 h 812608"/>
                <a:gd name="connsiteX139" fmla="*/ 11312595 w 14191711"/>
                <a:gd name="connsiteY139" fmla="*/ 625292 h 812608"/>
                <a:gd name="connsiteX140" fmla="*/ 11303060 w 14191711"/>
                <a:gd name="connsiteY140" fmla="*/ 607627 h 812608"/>
                <a:gd name="connsiteX141" fmla="*/ 10863231 w 14191711"/>
                <a:gd name="connsiteY141" fmla="*/ 320302 h 812608"/>
                <a:gd name="connsiteX142" fmla="*/ 10597620 w 14191711"/>
                <a:gd name="connsiteY142" fmla="*/ 411089 h 812608"/>
                <a:gd name="connsiteX143" fmla="*/ 10552413 w 14191711"/>
                <a:gd name="connsiteY143" fmla="*/ 449000 h 812608"/>
                <a:gd name="connsiteX144" fmla="*/ 10546840 w 14191711"/>
                <a:gd name="connsiteY144" fmla="*/ 456073 h 812608"/>
                <a:gd name="connsiteX145" fmla="*/ 10512719 w 14191711"/>
                <a:gd name="connsiteY145" fmla="*/ 488902 h 812608"/>
                <a:gd name="connsiteX146" fmla="*/ 10487638 w 14191711"/>
                <a:gd name="connsiteY146" fmla="*/ 515951 h 812608"/>
                <a:gd name="connsiteX147" fmla="*/ 10398403 w 14191711"/>
                <a:gd name="connsiteY147" fmla="*/ 652795 h 812608"/>
                <a:gd name="connsiteX148" fmla="*/ 10380893 w 14191711"/>
                <a:gd name="connsiteY148" fmla="*/ 693279 h 812608"/>
                <a:gd name="connsiteX149" fmla="*/ 10398577 w 14191711"/>
                <a:gd name="connsiteY149" fmla="*/ 635378 h 812608"/>
                <a:gd name="connsiteX150" fmla="*/ 10434916 w 14191711"/>
                <a:gd name="connsiteY150" fmla="*/ 553928 h 812608"/>
                <a:gd name="connsiteX151" fmla="*/ 10393636 w 14191711"/>
                <a:gd name="connsiteY151" fmla="*/ 583206 h 812608"/>
                <a:gd name="connsiteX152" fmla="*/ 10120064 w 14191711"/>
                <a:gd name="connsiteY152" fmla="*/ 660611 h 812608"/>
                <a:gd name="connsiteX153" fmla="*/ 9749637 w 14191711"/>
                <a:gd name="connsiteY153" fmla="*/ 512015 h 812608"/>
                <a:gd name="connsiteX154" fmla="*/ 9701430 w 14191711"/>
                <a:gd name="connsiteY154" fmla="*/ 464676 h 812608"/>
                <a:gd name="connsiteX155" fmla="*/ 9697117 w 14191711"/>
                <a:gd name="connsiteY155" fmla="*/ 473299 h 812608"/>
                <a:gd name="connsiteX156" fmla="*/ 9687581 w 14191711"/>
                <a:gd name="connsiteY156" fmla="*/ 455635 h 812608"/>
                <a:gd name="connsiteX157" fmla="*/ 9247751 w 14191711"/>
                <a:gd name="connsiteY157" fmla="*/ 168309 h 812608"/>
                <a:gd name="connsiteX158" fmla="*/ 8824689 w 14191711"/>
                <a:gd name="connsiteY158" fmla="*/ 428742 h 812608"/>
                <a:gd name="connsiteX159" fmla="*/ 8824438 w 14191711"/>
                <a:gd name="connsiteY159" fmla="*/ 429151 h 812608"/>
                <a:gd name="connsiteX160" fmla="*/ 8822946 w 14191711"/>
                <a:gd name="connsiteY160" fmla="*/ 432245 h 812608"/>
                <a:gd name="connsiteX161" fmla="*/ 8796160 w 14191711"/>
                <a:gd name="connsiteY161" fmla="*/ 480215 h 812608"/>
                <a:gd name="connsiteX162" fmla="*/ 8782904 w 14191711"/>
                <a:gd name="connsiteY162" fmla="*/ 500850 h 812608"/>
                <a:gd name="connsiteX163" fmla="*/ 8765415 w 14191711"/>
                <a:gd name="connsiteY163" fmla="*/ 541286 h 812608"/>
                <a:gd name="connsiteX164" fmla="*/ 8773106 w 14191711"/>
                <a:gd name="connsiteY164" fmla="*/ 516102 h 812608"/>
                <a:gd name="connsiteX165" fmla="*/ 8766996 w 14191711"/>
                <a:gd name="connsiteY165" fmla="*/ 525614 h 812608"/>
                <a:gd name="connsiteX166" fmla="*/ 8275245 w 14191711"/>
                <a:gd name="connsiteY166" fmla="*/ 812604 h 812608"/>
                <a:gd name="connsiteX167" fmla="*/ 7904817 w 14191711"/>
                <a:gd name="connsiteY167" fmla="*/ 664008 h 812608"/>
                <a:gd name="connsiteX168" fmla="*/ 7856611 w 14191711"/>
                <a:gd name="connsiteY168" fmla="*/ 616669 h 812608"/>
                <a:gd name="connsiteX169" fmla="*/ 7852297 w 14191711"/>
                <a:gd name="connsiteY169" fmla="*/ 625293 h 812608"/>
                <a:gd name="connsiteX170" fmla="*/ 7842762 w 14191711"/>
                <a:gd name="connsiteY170" fmla="*/ 607628 h 812608"/>
                <a:gd name="connsiteX171" fmla="*/ 7402932 w 14191711"/>
                <a:gd name="connsiteY171" fmla="*/ 320302 h 812608"/>
                <a:gd name="connsiteX172" fmla="*/ 7137323 w 14191711"/>
                <a:gd name="connsiteY172" fmla="*/ 411089 h 812608"/>
                <a:gd name="connsiteX173" fmla="*/ 7092118 w 14191711"/>
                <a:gd name="connsiteY173" fmla="*/ 448999 h 812608"/>
                <a:gd name="connsiteX174" fmla="*/ 7086542 w 14191711"/>
                <a:gd name="connsiteY174" fmla="*/ 456075 h 812608"/>
                <a:gd name="connsiteX175" fmla="*/ 7052412 w 14191711"/>
                <a:gd name="connsiteY175" fmla="*/ 488913 h 812608"/>
                <a:gd name="connsiteX176" fmla="*/ 7027340 w 14191711"/>
                <a:gd name="connsiteY176" fmla="*/ 515952 h 812608"/>
                <a:gd name="connsiteX177" fmla="*/ 6938105 w 14191711"/>
                <a:gd name="connsiteY177" fmla="*/ 652796 h 812608"/>
                <a:gd name="connsiteX178" fmla="*/ 6920596 w 14191711"/>
                <a:gd name="connsiteY178" fmla="*/ 693280 h 812608"/>
                <a:gd name="connsiteX179" fmla="*/ 6938279 w 14191711"/>
                <a:gd name="connsiteY179" fmla="*/ 635379 h 812608"/>
                <a:gd name="connsiteX180" fmla="*/ 6974617 w 14191711"/>
                <a:gd name="connsiteY180" fmla="*/ 553930 h 812608"/>
                <a:gd name="connsiteX181" fmla="*/ 6933338 w 14191711"/>
                <a:gd name="connsiteY181" fmla="*/ 583208 h 812608"/>
                <a:gd name="connsiteX182" fmla="*/ 6659766 w 14191711"/>
                <a:gd name="connsiteY182" fmla="*/ 660613 h 812608"/>
                <a:gd name="connsiteX183" fmla="*/ 6289339 w 14191711"/>
                <a:gd name="connsiteY183" fmla="*/ 512017 h 812608"/>
                <a:gd name="connsiteX184" fmla="*/ 6241132 w 14191711"/>
                <a:gd name="connsiteY184" fmla="*/ 464678 h 812608"/>
                <a:gd name="connsiteX185" fmla="*/ 6236819 w 14191711"/>
                <a:gd name="connsiteY185" fmla="*/ 473301 h 812608"/>
                <a:gd name="connsiteX186" fmla="*/ 6227283 w 14191711"/>
                <a:gd name="connsiteY186" fmla="*/ 455637 h 812608"/>
                <a:gd name="connsiteX187" fmla="*/ 5787454 w 14191711"/>
                <a:gd name="connsiteY187" fmla="*/ 168311 h 812608"/>
                <a:gd name="connsiteX188" fmla="*/ 5364392 w 14191711"/>
                <a:gd name="connsiteY188" fmla="*/ 428744 h 812608"/>
                <a:gd name="connsiteX189" fmla="*/ 5364140 w 14191711"/>
                <a:gd name="connsiteY189" fmla="*/ 429153 h 812608"/>
                <a:gd name="connsiteX190" fmla="*/ 5362648 w 14191711"/>
                <a:gd name="connsiteY190" fmla="*/ 432247 h 812608"/>
                <a:gd name="connsiteX191" fmla="*/ 5335862 w 14191711"/>
                <a:gd name="connsiteY191" fmla="*/ 480217 h 812608"/>
                <a:gd name="connsiteX192" fmla="*/ 5322606 w 14191711"/>
                <a:gd name="connsiteY192" fmla="*/ 500852 h 812608"/>
                <a:gd name="connsiteX193" fmla="*/ 5305117 w 14191711"/>
                <a:gd name="connsiteY193" fmla="*/ 541288 h 812608"/>
                <a:gd name="connsiteX194" fmla="*/ 5312809 w 14191711"/>
                <a:gd name="connsiteY194" fmla="*/ 516104 h 812608"/>
                <a:gd name="connsiteX195" fmla="*/ 5306698 w 14191711"/>
                <a:gd name="connsiteY195" fmla="*/ 525616 h 812608"/>
                <a:gd name="connsiteX196" fmla="*/ 4814947 w 14191711"/>
                <a:gd name="connsiteY196" fmla="*/ 812606 h 812608"/>
                <a:gd name="connsiteX197" fmla="*/ 4444520 w 14191711"/>
                <a:gd name="connsiteY197" fmla="*/ 664010 h 812608"/>
                <a:gd name="connsiteX198" fmla="*/ 4396313 w 14191711"/>
                <a:gd name="connsiteY198" fmla="*/ 616671 h 812608"/>
                <a:gd name="connsiteX199" fmla="*/ 4392000 w 14191711"/>
                <a:gd name="connsiteY199" fmla="*/ 625295 h 812608"/>
                <a:gd name="connsiteX200" fmla="*/ 4382464 w 14191711"/>
                <a:gd name="connsiteY200" fmla="*/ 607630 h 812608"/>
                <a:gd name="connsiteX201" fmla="*/ 3942635 w 14191711"/>
                <a:gd name="connsiteY201" fmla="*/ 320304 h 812608"/>
                <a:gd name="connsiteX202" fmla="*/ 3677025 w 14191711"/>
                <a:gd name="connsiteY202" fmla="*/ 411091 h 812608"/>
                <a:gd name="connsiteX203" fmla="*/ 3631821 w 14191711"/>
                <a:gd name="connsiteY203" fmla="*/ 449001 h 812608"/>
                <a:gd name="connsiteX204" fmla="*/ 3626244 w 14191711"/>
                <a:gd name="connsiteY204" fmla="*/ 456077 h 812608"/>
                <a:gd name="connsiteX205" fmla="*/ 3592115 w 14191711"/>
                <a:gd name="connsiteY205" fmla="*/ 488915 h 812608"/>
                <a:gd name="connsiteX206" fmla="*/ 3567043 w 14191711"/>
                <a:gd name="connsiteY206" fmla="*/ 515954 h 812608"/>
                <a:gd name="connsiteX207" fmla="*/ 3477808 w 14191711"/>
                <a:gd name="connsiteY207" fmla="*/ 652798 h 812608"/>
                <a:gd name="connsiteX208" fmla="*/ 3460298 w 14191711"/>
                <a:gd name="connsiteY208" fmla="*/ 693282 h 812608"/>
                <a:gd name="connsiteX209" fmla="*/ 3477981 w 14191711"/>
                <a:gd name="connsiteY209" fmla="*/ 635381 h 812608"/>
                <a:gd name="connsiteX210" fmla="*/ 3514319 w 14191711"/>
                <a:gd name="connsiteY210" fmla="*/ 553933 h 812608"/>
                <a:gd name="connsiteX211" fmla="*/ 3473041 w 14191711"/>
                <a:gd name="connsiteY211" fmla="*/ 583210 h 812608"/>
                <a:gd name="connsiteX212" fmla="*/ 3199468 w 14191711"/>
                <a:gd name="connsiteY212" fmla="*/ 660615 h 812608"/>
                <a:gd name="connsiteX213" fmla="*/ 2829041 w 14191711"/>
                <a:gd name="connsiteY213" fmla="*/ 512019 h 812608"/>
                <a:gd name="connsiteX214" fmla="*/ 2780835 w 14191711"/>
                <a:gd name="connsiteY214" fmla="*/ 464680 h 812608"/>
                <a:gd name="connsiteX215" fmla="*/ 2776521 w 14191711"/>
                <a:gd name="connsiteY215" fmla="*/ 473303 h 812608"/>
                <a:gd name="connsiteX216" fmla="*/ 2766985 w 14191711"/>
                <a:gd name="connsiteY216" fmla="*/ 455639 h 812608"/>
                <a:gd name="connsiteX217" fmla="*/ 2327156 w 14191711"/>
                <a:gd name="connsiteY217" fmla="*/ 168313 h 812608"/>
                <a:gd name="connsiteX218" fmla="*/ 1904094 w 14191711"/>
                <a:gd name="connsiteY218" fmla="*/ 428746 h 812608"/>
                <a:gd name="connsiteX219" fmla="*/ 1903842 w 14191711"/>
                <a:gd name="connsiteY219" fmla="*/ 429155 h 812608"/>
                <a:gd name="connsiteX220" fmla="*/ 1902350 w 14191711"/>
                <a:gd name="connsiteY220" fmla="*/ 432249 h 812608"/>
                <a:gd name="connsiteX221" fmla="*/ 1875564 w 14191711"/>
                <a:gd name="connsiteY221" fmla="*/ 480219 h 812608"/>
                <a:gd name="connsiteX222" fmla="*/ 1862308 w 14191711"/>
                <a:gd name="connsiteY222" fmla="*/ 500854 h 812608"/>
                <a:gd name="connsiteX223" fmla="*/ 1844819 w 14191711"/>
                <a:gd name="connsiteY223" fmla="*/ 541290 h 812608"/>
                <a:gd name="connsiteX224" fmla="*/ 1852511 w 14191711"/>
                <a:gd name="connsiteY224" fmla="*/ 516106 h 812608"/>
                <a:gd name="connsiteX225" fmla="*/ 1846400 w 14191711"/>
                <a:gd name="connsiteY225" fmla="*/ 525618 h 812608"/>
                <a:gd name="connsiteX226" fmla="*/ 1354649 w 14191711"/>
                <a:gd name="connsiteY226" fmla="*/ 812608 h 812608"/>
                <a:gd name="connsiteX0" fmla="*/ 1354649 w 14191711"/>
                <a:gd name="connsiteY0" fmla="*/ 812608 h 812608"/>
                <a:gd name="connsiteX1" fmla="*/ 984222 w 14191711"/>
                <a:gd name="connsiteY1" fmla="*/ 664012 h 812608"/>
                <a:gd name="connsiteX2" fmla="*/ 936015 w 14191711"/>
                <a:gd name="connsiteY2" fmla="*/ 616673 h 812608"/>
                <a:gd name="connsiteX3" fmla="*/ 931702 w 14191711"/>
                <a:gd name="connsiteY3" fmla="*/ 625297 h 812608"/>
                <a:gd name="connsiteX4" fmla="*/ 922166 w 14191711"/>
                <a:gd name="connsiteY4" fmla="*/ 607632 h 812608"/>
                <a:gd name="connsiteX5" fmla="*/ 482337 w 14191711"/>
                <a:gd name="connsiteY5" fmla="*/ 320306 h 812608"/>
                <a:gd name="connsiteX6" fmla="*/ 17510 w 14191711"/>
                <a:gd name="connsiteY6" fmla="*/ 652800 h 812608"/>
                <a:gd name="connsiteX7" fmla="*/ 0 w 14191711"/>
                <a:gd name="connsiteY7" fmla="*/ 693284 h 812608"/>
                <a:gd name="connsiteX8" fmla="*/ 611350 w 14191711"/>
                <a:gd name="connsiteY8" fmla="*/ 151998 h 812608"/>
                <a:gd name="connsiteX9" fmla="*/ 981777 w 14191711"/>
                <a:gd name="connsiteY9" fmla="*/ 300594 h 812608"/>
                <a:gd name="connsiteX10" fmla="*/ 1029983 w 14191711"/>
                <a:gd name="connsiteY10" fmla="*/ 347933 h 812608"/>
                <a:gd name="connsiteX11" fmla="*/ 1034297 w 14191711"/>
                <a:gd name="connsiteY11" fmla="*/ 339310 h 812608"/>
                <a:gd name="connsiteX12" fmla="*/ 1043833 w 14191711"/>
                <a:gd name="connsiteY12" fmla="*/ 356974 h 812608"/>
                <a:gd name="connsiteX13" fmla="*/ 1483662 w 14191711"/>
                <a:gd name="connsiteY13" fmla="*/ 644300 h 812608"/>
                <a:gd name="connsiteX14" fmla="*/ 1906724 w 14191711"/>
                <a:gd name="connsiteY14" fmla="*/ 383867 h 812608"/>
                <a:gd name="connsiteX15" fmla="*/ 1906976 w 14191711"/>
                <a:gd name="connsiteY15" fmla="*/ 383458 h 812608"/>
                <a:gd name="connsiteX16" fmla="*/ 1908468 w 14191711"/>
                <a:gd name="connsiteY16" fmla="*/ 380364 h 812608"/>
                <a:gd name="connsiteX17" fmla="*/ 1935254 w 14191711"/>
                <a:gd name="connsiteY17" fmla="*/ 332394 h 812608"/>
                <a:gd name="connsiteX18" fmla="*/ 1948509 w 14191711"/>
                <a:gd name="connsiteY18" fmla="*/ 311759 h 812608"/>
                <a:gd name="connsiteX19" fmla="*/ 1965999 w 14191711"/>
                <a:gd name="connsiteY19" fmla="*/ 271323 h 812608"/>
                <a:gd name="connsiteX20" fmla="*/ 1958307 w 14191711"/>
                <a:gd name="connsiteY20" fmla="*/ 296507 h 812608"/>
                <a:gd name="connsiteX21" fmla="*/ 1964417 w 14191711"/>
                <a:gd name="connsiteY21" fmla="*/ 286995 h 812608"/>
                <a:gd name="connsiteX22" fmla="*/ 2456169 w 14191711"/>
                <a:gd name="connsiteY22" fmla="*/ 5 h 812608"/>
                <a:gd name="connsiteX23" fmla="*/ 2826596 w 14191711"/>
                <a:gd name="connsiteY23" fmla="*/ 148601 h 812608"/>
                <a:gd name="connsiteX24" fmla="*/ 2874802 w 14191711"/>
                <a:gd name="connsiteY24" fmla="*/ 195940 h 812608"/>
                <a:gd name="connsiteX25" fmla="*/ 2879116 w 14191711"/>
                <a:gd name="connsiteY25" fmla="*/ 187316 h 812608"/>
                <a:gd name="connsiteX26" fmla="*/ 2888652 w 14191711"/>
                <a:gd name="connsiteY26" fmla="*/ 204981 h 812608"/>
                <a:gd name="connsiteX27" fmla="*/ 3328481 w 14191711"/>
                <a:gd name="connsiteY27" fmla="*/ 492306 h 812608"/>
                <a:gd name="connsiteX28" fmla="*/ 3594091 w 14191711"/>
                <a:gd name="connsiteY28" fmla="*/ 401519 h 812608"/>
                <a:gd name="connsiteX29" fmla="*/ 3639295 w 14191711"/>
                <a:gd name="connsiteY29" fmla="*/ 363610 h 812608"/>
                <a:gd name="connsiteX30" fmla="*/ 3644872 w 14191711"/>
                <a:gd name="connsiteY30" fmla="*/ 356534 h 812608"/>
                <a:gd name="connsiteX31" fmla="*/ 3679001 w 14191711"/>
                <a:gd name="connsiteY31" fmla="*/ 323696 h 812608"/>
                <a:gd name="connsiteX32" fmla="*/ 3704073 w 14191711"/>
                <a:gd name="connsiteY32" fmla="*/ 296657 h 812608"/>
                <a:gd name="connsiteX33" fmla="*/ 3793308 w 14191711"/>
                <a:gd name="connsiteY33" fmla="*/ 159813 h 812608"/>
                <a:gd name="connsiteX34" fmla="*/ 3810818 w 14191711"/>
                <a:gd name="connsiteY34" fmla="*/ 119329 h 812608"/>
                <a:gd name="connsiteX35" fmla="*/ 3793135 w 14191711"/>
                <a:gd name="connsiteY35" fmla="*/ 177230 h 812608"/>
                <a:gd name="connsiteX36" fmla="*/ 3756797 w 14191711"/>
                <a:gd name="connsiteY36" fmla="*/ 258678 h 812608"/>
                <a:gd name="connsiteX37" fmla="*/ 3798075 w 14191711"/>
                <a:gd name="connsiteY37" fmla="*/ 229401 h 812608"/>
                <a:gd name="connsiteX38" fmla="*/ 4071648 w 14191711"/>
                <a:gd name="connsiteY38" fmla="*/ 151996 h 812608"/>
                <a:gd name="connsiteX39" fmla="*/ 4442075 w 14191711"/>
                <a:gd name="connsiteY39" fmla="*/ 300592 h 812608"/>
                <a:gd name="connsiteX40" fmla="*/ 4490281 w 14191711"/>
                <a:gd name="connsiteY40" fmla="*/ 347931 h 812608"/>
                <a:gd name="connsiteX41" fmla="*/ 4494595 w 14191711"/>
                <a:gd name="connsiteY41" fmla="*/ 339308 h 812608"/>
                <a:gd name="connsiteX42" fmla="*/ 4504131 w 14191711"/>
                <a:gd name="connsiteY42" fmla="*/ 356972 h 812608"/>
                <a:gd name="connsiteX43" fmla="*/ 4943960 w 14191711"/>
                <a:gd name="connsiteY43" fmla="*/ 644298 h 812608"/>
                <a:gd name="connsiteX44" fmla="*/ 5367022 w 14191711"/>
                <a:gd name="connsiteY44" fmla="*/ 383865 h 812608"/>
                <a:gd name="connsiteX45" fmla="*/ 5367274 w 14191711"/>
                <a:gd name="connsiteY45" fmla="*/ 383456 h 812608"/>
                <a:gd name="connsiteX46" fmla="*/ 5368766 w 14191711"/>
                <a:gd name="connsiteY46" fmla="*/ 380362 h 812608"/>
                <a:gd name="connsiteX47" fmla="*/ 5395552 w 14191711"/>
                <a:gd name="connsiteY47" fmla="*/ 332392 h 812608"/>
                <a:gd name="connsiteX48" fmla="*/ 5408807 w 14191711"/>
                <a:gd name="connsiteY48" fmla="*/ 311757 h 812608"/>
                <a:gd name="connsiteX49" fmla="*/ 5426297 w 14191711"/>
                <a:gd name="connsiteY49" fmla="*/ 271321 h 812608"/>
                <a:gd name="connsiteX50" fmla="*/ 5418605 w 14191711"/>
                <a:gd name="connsiteY50" fmla="*/ 296505 h 812608"/>
                <a:gd name="connsiteX51" fmla="*/ 5424715 w 14191711"/>
                <a:gd name="connsiteY51" fmla="*/ 286993 h 812608"/>
                <a:gd name="connsiteX52" fmla="*/ 5916467 w 14191711"/>
                <a:gd name="connsiteY52" fmla="*/ 3 h 812608"/>
                <a:gd name="connsiteX53" fmla="*/ 6286894 w 14191711"/>
                <a:gd name="connsiteY53" fmla="*/ 148599 h 812608"/>
                <a:gd name="connsiteX54" fmla="*/ 6335100 w 14191711"/>
                <a:gd name="connsiteY54" fmla="*/ 195938 h 812608"/>
                <a:gd name="connsiteX55" fmla="*/ 6339414 w 14191711"/>
                <a:gd name="connsiteY55" fmla="*/ 187314 h 812608"/>
                <a:gd name="connsiteX56" fmla="*/ 6348950 w 14191711"/>
                <a:gd name="connsiteY56" fmla="*/ 204979 h 812608"/>
                <a:gd name="connsiteX57" fmla="*/ 6788779 w 14191711"/>
                <a:gd name="connsiteY57" fmla="*/ 492304 h 812608"/>
                <a:gd name="connsiteX58" fmla="*/ 7054389 w 14191711"/>
                <a:gd name="connsiteY58" fmla="*/ 401517 h 812608"/>
                <a:gd name="connsiteX59" fmla="*/ 7099593 w 14191711"/>
                <a:gd name="connsiteY59" fmla="*/ 363608 h 812608"/>
                <a:gd name="connsiteX60" fmla="*/ 7105170 w 14191711"/>
                <a:gd name="connsiteY60" fmla="*/ 356532 h 812608"/>
                <a:gd name="connsiteX61" fmla="*/ 7139299 w 14191711"/>
                <a:gd name="connsiteY61" fmla="*/ 323694 h 812608"/>
                <a:gd name="connsiteX62" fmla="*/ 7164371 w 14191711"/>
                <a:gd name="connsiteY62" fmla="*/ 296655 h 812608"/>
                <a:gd name="connsiteX63" fmla="*/ 7253606 w 14191711"/>
                <a:gd name="connsiteY63" fmla="*/ 159811 h 812608"/>
                <a:gd name="connsiteX64" fmla="*/ 7271116 w 14191711"/>
                <a:gd name="connsiteY64" fmla="*/ 119327 h 812608"/>
                <a:gd name="connsiteX65" fmla="*/ 7253432 w 14191711"/>
                <a:gd name="connsiteY65" fmla="*/ 177228 h 812608"/>
                <a:gd name="connsiteX66" fmla="*/ 7217094 w 14191711"/>
                <a:gd name="connsiteY66" fmla="*/ 258677 h 812608"/>
                <a:gd name="connsiteX67" fmla="*/ 7258373 w 14191711"/>
                <a:gd name="connsiteY67" fmla="*/ 229399 h 812608"/>
                <a:gd name="connsiteX68" fmla="*/ 7531946 w 14191711"/>
                <a:gd name="connsiteY68" fmla="*/ 151994 h 812608"/>
                <a:gd name="connsiteX69" fmla="*/ 7902373 w 14191711"/>
                <a:gd name="connsiteY69" fmla="*/ 300590 h 812608"/>
                <a:gd name="connsiteX70" fmla="*/ 7950579 w 14191711"/>
                <a:gd name="connsiteY70" fmla="*/ 347929 h 812608"/>
                <a:gd name="connsiteX71" fmla="*/ 7954893 w 14191711"/>
                <a:gd name="connsiteY71" fmla="*/ 339306 h 812608"/>
                <a:gd name="connsiteX72" fmla="*/ 7964429 w 14191711"/>
                <a:gd name="connsiteY72" fmla="*/ 356970 h 812608"/>
                <a:gd name="connsiteX73" fmla="*/ 8404257 w 14191711"/>
                <a:gd name="connsiteY73" fmla="*/ 644296 h 812608"/>
                <a:gd name="connsiteX74" fmla="*/ 8827320 w 14191711"/>
                <a:gd name="connsiteY74" fmla="*/ 383863 h 812608"/>
                <a:gd name="connsiteX75" fmla="*/ 8827571 w 14191711"/>
                <a:gd name="connsiteY75" fmla="*/ 383454 h 812608"/>
                <a:gd name="connsiteX76" fmla="*/ 8829064 w 14191711"/>
                <a:gd name="connsiteY76" fmla="*/ 380360 h 812608"/>
                <a:gd name="connsiteX77" fmla="*/ 8855850 w 14191711"/>
                <a:gd name="connsiteY77" fmla="*/ 332390 h 812608"/>
                <a:gd name="connsiteX78" fmla="*/ 8869104 w 14191711"/>
                <a:gd name="connsiteY78" fmla="*/ 311755 h 812608"/>
                <a:gd name="connsiteX79" fmla="*/ 8886595 w 14191711"/>
                <a:gd name="connsiteY79" fmla="*/ 271319 h 812608"/>
                <a:gd name="connsiteX80" fmla="*/ 8878903 w 14191711"/>
                <a:gd name="connsiteY80" fmla="*/ 296503 h 812608"/>
                <a:gd name="connsiteX81" fmla="*/ 8885013 w 14191711"/>
                <a:gd name="connsiteY81" fmla="*/ 286991 h 812608"/>
                <a:gd name="connsiteX82" fmla="*/ 9376765 w 14191711"/>
                <a:gd name="connsiteY82" fmla="*/ 1 h 812608"/>
                <a:gd name="connsiteX83" fmla="*/ 9747192 w 14191711"/>
                <a:gd name="connsiteY83" fmla="*/ 148597 h 812608"/>
                <a:gd name="connsiteX84" fmla="*/ 9795398 w 14191711"/>
                <a:gd name="connsiteY84" fmla="*/ 195936 h 812608"/>
                <a:gd name="connsiteX85" fmla="*/ 9799712 w 14191711"/>
                <a:gd name="connsiteY85" fmla="*/ 187312 h 812608"/>
                <a:gd name="connsiteX86" fmla="*/ 9809248 w 14191711"/>
                <a:gd name="connsiteY86" fmla="*/ 204977 h 812608"/>
                <a:gd name="connsiteX87" fmla="*/ 10249076 w 14191711"/>
                <a:gd name="connsiteY87" fmla="*/ 492302 h 812608"/>
                <a:gd name="connsiteX88" fmla="*/ 10514687 w 14191711"/>
                <a:gd name="connsiteY88" fmla="*/ 401515 h 812608"/>
                <a:gd name="connsiteX89" fmla="*/ 10559894 w 14191711"/>
                <a:gd name="connsiteY89" fmla="*/ 363604 h 812608"/>
                <a:gd name="connsiteX90" fmla="*/ 10565468 w 14191711"/>
                <a:gd name="connsiteY90" fmla="*/ 356531 h 812608"/>
                <a:gd name="connsiteX91" fmla="*/ 10599588 w 14191711"/>
                <a:gd name="connsiteY91" fmla="*/ 323702 h 812608"/>
                <a:gd name="connsiteX92" fmla="*/ 10624669 w 14191711"/>
                <a:gd name="connsiteY92" fmla="*/ 296653 h 812608"/>
                <a:gd name="connsiteX93" fmla="*/ 10713904 w 14191711"/>
                <a:gd name="connsiteY93" fmla="*/ 159809 h 812608"/>
                <a:gd name="connsiteX94" fmla="*/ 10731414 w 14191711"/>
                <a:gd name="connsiteY94" fmla="*/ 119325 h 812608"/>
                <a:gd name="connsiteX95" fmla="*/ 10713730 w 14191711"/>
                <a:gd name="connsiteY95" fmla="*/ 177226 h 812608"/>
                <a:gd name="connsiteX96" fmla="*/ 10677391 w 14191711"/>
                <a:gd name="connsiteY96" fmla="*/ 258676 h 812608"/>
                <a:gd name="connsiteX97" fmla="*/ 10718671 w 14191711"/>
                <a:gd name="connsiteY97" fmla="*/ 229399 h 812608"/>
                <a:gd name="connsiteX98" fmla="*/ 10992244 w 14191711"/>
                <a:gd name="connsiteY98" fmla="*/ 151993 h 812608"/>
                <a:gd name="connsiteX99" fmla="*/ 11362671 w 14191711"/>
                <a:gd name="connsiteY99" fmla="*/ 300589 h 812608"/>
                <a:gd name="connsiteX100" fmla="*/ 11410877 w 14191711"/>
                <a:gd name="connsiteY100" fmla="*/ 347928 h 812608"/>
                <a:gd name="connsiteX101" fmla="*/ 11415191 w 14191711"/>
                <a:gd name="connsiteY101" fmla="*/ 339305 h 812608"/>
                <a:gd name="connsiteX102" fmla="*/ 11424726 w 14191711"/>
                <a:gd name="connsiteY102" fmla="*/ 356969 h 812608"/>
                <a:gd name="connsiteX103" fmla="*/ 11864556 w 14191711"/>
                <a:gd name="connsiteY103" fmla="*/ 644295 h 812608"/>
                <a:gd name="connsiteX104" fmla="*/ 12287618 w 14191711"/>
                <a:gd name="connsiteY104" fmla="*/ 383862 h 812608"/>
                <a:gd name="connsiteX105" fmla="*/ 12287870 w 14191711"/>
                <a:gd name="connsiteY105" fmla="*/ 383453 h 812608"/>
                <a:gd name="connsiteX106" fmla="*/ 12289362 w 14191711"/>
                <a:gd name="connsiteY106" fmla="*/ 380359 h 812608"/>
                <a:gd name="connsiteX107" fmla="*/ 12316148 w 14191711"/>
                <a:gd name="connsiteY107" fmla="*/ 332389 h 812608"/>
                <a:gd name="connsiteX108" fmla="*/ 12329403 w 14191711"/>
                <a:gd name="connsiteY108" fmla="*/ 311754 h 812608"/>
                <a:gd name="connsiteX109" fmla="*/ 12346892 w 14191711"/>
                <a:gd name="connsiteY109" fmla="*/ 271318 h 812608"/>
                <a:gd name="connsiteX110" fmla="*/ 12339201 w 14191711"/>
                <a:gd name="connsiteY110" fmla="*/ 296502 h 812608"/>
                <a:gd name="connsiteX111" fmla="*/ 12345311 w 14191711"/>
                <a:gd name="connsiteY111" fmla="*/ 286990 h 812608"/>
                <a:gd name="connsiteX112" fmla="*/ 12837063 w 14191711"/>
                <a:gd name="connsiteY112" fmla="*/ 0 h 812608"/>
                <a:gd name="connsiteX113" fmla="*/ 13207490 w 14191711"/>
                <a:gd name="connsiteY113" fmla="*/ 148596 h 812608"/>
                <a:gd name="connsiteX114" fmla="*/ 13255696 w 14191711"/>
                <a:gd name="connsiteY114" fmla="*/ 195935 h 812608"/>
                <a:gd name="connsiteX115" fmla="*/ 13260010 w 14191711"/>
                <a:gd name="connsiteY115" fmla="*/ 187311 h 812608"/>
                <a:gd name="connsiteX116" fmla="*/ 13269546 w 14191711"/>
                <a:gd name="connsiteY116" fmla="*/ 204976 h 812608"/>
                <a:gd name="connsiteX117" fmla="*/ 13709375 w 14191711"/>
                <a:gd name="connsiteY117" fmla="*/ 492302 h 812608"/>
                <a:gd name="connsiteX118" fmla="*/ 14174202 w 14191711"/>
                <a:gd name="connsiteY118" fmla="*/ 159808 h 812608"/>
                <a:gd name="connsiteX119" fmla="*/ 14191711 w 14191711"/>
                <a:gd name="connsiteY119" fmla="*/ 119324 h 812608"/>
                <a:gd name="connsiteX120" fmla="*/ 14174028 w 14191711"/>
                <a:gd name="connsiteY120" fmla="*/ 177225 h 812608"/>
                <a:gd name="connsiteX121" fmla="*/ 13580362 w 14191711"/>
                <a:gd name="connsiteY121" fmla="*/ 660610 h 812608"/>
                <a:gd name="connsiteX122" fmla="*/ 13209935 w 14191711"/>
                <a:gd name="connsiteY122" fmla="*/ 512014 h 812608"/>
                <a:gd name="connsiteX123" fmla="*/ 13161729 w 14191711"/>
                <a:gd name="connsiteY123" fmla="*/ 464675 h 812608"/>
                <a:gd name="connsiteX124" fmla="*/ 13157414 w 14191711"/>
                <a:gd name="connsiteY124" fmla="*/ 473298 h 812608"/>
                <a:gd name="connsiteX125" fmla="*/ 13147879 w 14191711"/>
                <a:gd name="connsiteY125" fmla="*/ 455634 h 812608"/>
                <a:gd name="connsiteX126" fmla="*/ 12708050 w 14191711"/>
                <a:gd name="connsiteY126" fmla="*/ 168308 h 812608"/>
                <a:gd name="connsiteX127" fmla="*/ 12284988 w 14191711"/>
                <a:gd name="connsiteY127" fmla="*/ 428741 h 812608"/>
                <a:gd name="connsiteX128" fmla="*/ 12284736 w 14191711"/>
                <a:gd name="connsiteY128" fmla="*/ 429150 h 812608"/>
                <a:gd name="connsiteX129" fmla="*/ 12283244 w 14191711"/>
                <a:gd name="connsiteY129" fmla="*/ 432244 h 812608"/>
                <a:gd name="connsiteX130" fmla="*/ 12256457 w 14191711"/>
                <a:gd name="connsiteY130" fmla="*/ 480214 h 812608"/>
                <a:gd name="connsiteX131" fmla="*/ 12243203 w 14191711"/>
                <a:gd name="connsiteY131" fmla="*/ 500849 h 812608"/>
                <a:gd name="connsiteX132" fmla="*/ 12225713 w 14191711"/>
                <a:gd name="connsiteY132" fmla="*/ 541285 h 812608"/>
                <a:gd name="connsiteX133" fmla="*/ 12233404 w 14191711"/>
                <a:gd name="connsiteY133" fmla="*/ 516101 h 812608"/>
                <a:gd name="connsiteX134" fmla="*/ 12227295 w 14191711"/>
                <a:gd name="connsiteY134" fmla="*/ 525613 h 812608"/>
                <a:gd name="connsiteX135" fmla="*/ 11735542 w 14191711"/>
                <a:gd name="connsiteY135" fmla="*/ 812603 h 812608"/>
                <a:gd name="connsiteX136" fmla="*/ 11365115 w 14191711"/>
                <a:gd name="connsiteY136" fmla="*/ 664007 h 812608"/>
                <a:gd name="connsiteX137" fmla="*/ 11316909 w 14191711"/>
                <a:gd name="connsiteY137" fmla="*/ 616668 h 812608"/>
                <a:gd name="connsiteX138" fmla="*/ 11312595 w 14191711"/>
                <a:gd name="connsiteY138" fmla="*/ 625292 h 812608"/>
                <a:gd name="connsiteX139" fmla="*/ 11303060 w 14191711"/>
                <a:gd name="connsiteY139" fmla="*/ 607627 h 812608"/>
                <a:gd name="connsiteX140" fmla="*/ 10863231 w 14191711"/>
                <a:gd name="connsiteY140" fmla="*/ 320302 h 812608"/>
                <a:gd name="connsiteX141" fmla="*/ 10597620 w 14191711"/>
                <a:gd name="connsiteY141" fmla="*/ 411089 h 812608"/>
                <a:gd name="connsiteX142" fmla="*/ 10552413 w 14191711"/>
                <a:gd name="connsiteY142" fmla="*/ 449000 h 812608"/>
                <a:gd name="connsiteX143" fmla="*/ 10546840 w 14191711"/>
                <a:gd name="connsiteY143" fmla="*/ 456073 h 812608"/>
                <a:gd name="connsiteX144" fmla="*/ 10512719 w 14191711"/>
                <a:gd name="connsiteY144" fmla="*/ 488902 h 812608"/>
                <a:gd name="connsiteX145" fmla="*/ 10487638 w 14191711"/>
                <a:gd name="connsiteY145" fmla="*/ 515951 h 812608"/>
                <a:gd name="connsiteX146" fmla="*/ 10398403 w 14191711"/>
                <a:gd name="connsiteY146" fmla="*/ 652795 h 812608"/>
                <a:gd name="connsiteX147" fmla="*/ 10380893 w 14191711"/>
                <a:gd name="connsiteY147" fmla="*/ 693279 h 812608"/>
                <a:gd name="connsiteX148" fmla="*/ 10398577 w 14191711"/>
                <a:gd name="connsiteY148" fmla="*/ 635378 h 812608"/>
                <a:gd name="connsiteX149" fmla="*/ 10434916 w 14191711"/>
                <a:gd name="connsiteY149" fmla="*/ 553928 h 812608"/>
                <a:gd name="connsiteX150" fmla="*/ 10393636 w 14191711"/>
                <a:gd name="connsiteY150" fmla="*/ 583206 h 812608"/>
                <a:gd name="connsiteX151" fmla="*/ 10120064 w 14191711"/>
                <a:gd name="connsiteY151" fmla="*/ 660611 h 812608"/>
                <a:gd name="connsiteX152" fmla="*/ 9749637 w 14191711"/>
                <a:gd name="connsiteY152" fmla="*/ 512015 h 812608"/>
                <a:gd name="connsiteX153" fmla="*/ 9701430 w 14191711"/>
                <a:gd name="connsiteY153" fmla="*/ 464676 h 812608"/>
                <a:gd name="connsiteX154" fmla="*/ 9697117 w 14191711"/>
                <a:gd name="connsiteY154" fmla="*/ 473299 h 812608"/>
                <a:gd name="connsiteX155" fmla="*/ 9687581 w 14191711"/>
                <a:gd name="connsiteY155" fmla="*/ 455635 h 812608"/>
                <a:gd name="connsiteX156" fmla="*/ 9247751 w 14191711"/>
                <a:gd name="connsiteY156" fmla="*/ 168309 h 812608"/>
                <a:gd name="connsiteX157" fmla="*/ 8824689 w 14191711"/>
                <a:gd name="connsiteY157" fmla="*/ 428742 h 812608"/>
                <a:gd name="connsiteX158" fmla="*/ 8824438 w 14191711"/>
                <a:gd name="connsiteY158" fmla="*/ 429151 h 812608"/>
                <a:gd name="connsiteX159" fmla="*/ 8822946 w 14191711"/>
                <a:gd name="connsiteY159" fmla="*/ 432245 h 812608"/>
                <a:gd name="connsiteX160" fmla="*/ 8796160 w 14191711"/>
                <a:gd name="connsiteY160" fmla="*/ 480215 h 812608"/>
                <a:gd name="connsiteX161" fmla="*/ 8782904 w 14191711"/>
                <a:gd name="connsiteY161" fmla="*/ 500850 h 812608"/>
                <a:gd name="connsiteX162" fmla="*/ 8765415 w 14191711"/>
                <a:gd name="connsiteY162" fmla="*/ 541286 h 812608"/>
                <a:gd name="connsiteX163" fmla="*/ 8773106 w 14191711"/>
                <a:gd name="connsiteY163" fmla="*/ 516102 h 812608"/>
                <a:gd name="connsiteX164" fmla="*/ 8766996 w 14191711"/>
                <a:gd name="connsiteY164" fmla="*/ 525614 h 812608"/>
                <a:gd name="connsiteX165" fmla="*/ 8275245 w 14191711"/>
                <a:gd name="connsiteY165" fmla="*/ 812604 h 812608"/>
                <a:gd name="connsiteX166" fmla="*/ 7904817 w 14191711"/>
                <a:gd name="connsiteY166" fmla="*/ 664008 h 812608"/>
                <a:gd name="connsiteX167" fmla="*/ 7856611 w 14191711"/>
                <a:gd name="connsiteY167" fmla="*/ 616669 h 812608"/>
                <a:gd name="connsiteX168" fmla="*/ 7852297 w 14191711"/>
                <a:gd name="connsiteY168" fmla="*/ 625293 h 812608"/>
                <a:gd name="connsiteX169" fmla="*/ 7842762 w 14191711"/>
                <a:gd name="connsiteY169" fmla="*/ 607628 h 812608"/>
                <a:gd name="connsiteX170" fmla="*/ 7402932 w 14191711"/>
                <a:gd name="connsiteY170" fmla="*/ 320302 h 812608"/>
                <a:gd name="connsiteX171" fmla="*/ 7137323 w 14191711"/>
                <a:gd name="connsiteY171" fmla="*/ 411089 h 812608"/>
                <a:gd name="connsiteX172" fmla="*/ 7092118 w 14191711"/>
                <a:gd name="connsiteY172" fmla="*/ 448999 h 812608"/>
                <a:gd name="connsiteX173" fmla="*/ 7086542 w 14191711"/>
                <a:gd name="connsiteY173" fmla="*/ 456075 h 812608"/>
                <a:gd name="connsiteX174" fmla="*/ 7052412 w 14191711"/>
                <a:gd name="connsiteY174" fmla="*/ 488913 h 812608"/>
                <a:gd name="connsiteX175" fmla="*/ 7027340 w 14191711"/>
                <a:gd name="connsiteY175" fmla="*/ 515952 h 812608"/>
                <a:gd name="connsiteX176" fmla="*/ 6938105 w 14191711"/>
                <a:gd name="connsiteY176" fmla="*/ 652796 h 812608"/>
                <a:gd name="connsiteX177" fmla="*/ 6920596 w 14191711"/>
                <a:gd name="connsiteY177" fmla="*/ 693280 h 812608"/>
                <a:gd name="connsiteX178" fmla="*/ 6938279 w 14191711"/>
                <a:gd name="connsiteY178" fmla="*/ 635379 h 812608"/>
                <a:gd name="connsiteX179" fmla="*/ 6974617 w 14191711"/>
                <a:gd name="connsiteY179" fmla="*/ 553930 h 812608"/>
                <a:gd name="connsiteX180" fmla="*/ 6933338 w 14191711"/>
                <a:gd name="connsiteY180" fmla="*/ 583208 h 812608"/>
                <a:gd name="connsiteX181" fmla="*/ 6659766 w 14191711"/>
                <a:gd name="connsiteY181" fmla="*/ 660613 h 812608"/>
                <a:gd name="connsiteX182" fmla="*/ 6289339 w 14191711"/>
                <a:gd name="connsiteY182" fmla="*/ 512017 h 812608"/>
                <a:gd name="connsiteX183" fmla="*/ 6241132 w 14191711"/>
                <a:gd name="connsiteY183" fmla="*/ 464678 h 812608"/>
                <a:gd name="connsiteX184" fmla="*/ 6236819 w 14191711"/>
                <a:gd name="connsiteY184" fmla="*/ 473301 h 812608"/>
                <a:gd name="connsiteX185" fmla="*/ 6227283 w 14191711"/>
                <a:gd name="connsiteY185" fmla="*/ 455637 h 812608"/>
                <a:gd name="connsiteX186" fmla="*/ 5787454 w 14191711"/>
                <a:gd name="connsiteY186" fmla="*/ 168311 h 812608"/>
                <a:gd name="connsiteX187" fmla="*/ 5364392 w 14191711"/>
                <a:gd name="connsiteY187" fmla="*/ 428744 h 812608"/>
                <a:gd name="connsiteX188" fmla="*/ 5364140 w 14191711"/>
                <a:gd name="connsiteY188" fmla="*/ 429153 h 812608"/>
                <a:gd name="connsiteX189" fmla="*/ 5362648 w 14191711"/>
                <a:gd name="connsiteY189" fmla="*/ 432247 h 812608"/>
                <a:gd name="connsiteX190" fmla="*/ 5335862 w 14191711"/>
                <a:gd name="connsiteY190" fmla="*/ 480217 h 812608"/>
                <a:gd name="connsiteX191" fmla="*/ 5322606 w 14191711"/>
                <a:gd name="connsiteY191" fmla="*/ 500852 h 812608"/>
                <a:gd name="connsiteX192" fmla="*/ 5305117 w 14191711"/>
                <a:gd name="connsiteY192" fmla="*/ 541288 h 812608"/>
                <a:gd name="connsiteX193" fmla="*/ 5312809 w 14191711"/>
                <a:gd name="connsiteY193" fmla="*/ 516104 h 812608"/>
                <a:gd name="connsiteX194" fmla="*/ 5306698 w 14191711"/>
                <a:gd name="connsiteY194" fmla="*/ 525616 h 812608"/>
                <a:gd name="connsiteX195" fmla="*/ 4814947 w 14191711"/>
                <a:gd name="connsiteY195" fmla="*/ 812606 h 812608"/>
                <a:gd name="connsiteX196" fmla="*/ 4444520 w 14191711"/>
                <a:gd name="connsiteY196" fmla="*/ 664010 h 812608"/>
                <a:gd name="connsiteX197" fmla="*/ 4396313 w 14191711"/>
                <a:gd name="connsiteY197" fmla="*/ 616671 h 812608"/>
                <a:gd name="connsiteX198" fmla="*/ 4392000 w 14191711"/>
                <a:gd name="connsiteY198" fmla="*/ 625295 h 812608"/>
                <a:gd name="connsiteX199" fmla="*/ 4382464 w 14191711"/>
                <a:gd name="connsiteY199" fmla="*/ 607630 h 812608"/>
                <a:gd name="connsiteX200" fmla="*/ 3942635 w 14191711"/>
                <a:gd name="connsiteY200" fmla="*/ 320304 h 812608"/>
                <a:gd name="connsiteX201" fmla="*/ 3677025 w 14191711"/>
                <a:gd name="connsiteY201" fmla="*/ 411091 h 812608"/>
                <a:gd name="connsiteX202" fmla="*/ 3631821 w 14191711"/>
                <a:gd name="connsiteY202" fmla="*/ 449001 h 812608"/>
                <a:gd name="connsiteX203" fmla="*/ 3626244 w 14191711"/>
                <a:gd name="connsiteY203" fmla="*/ 456077 h 812608"/>
                <a:gd name="connsiteX204" fmla="*/ 3592115 w 14191711"/>
                <a:gd name="connsiteY204" fmla="*/ 488915 h 812608"/>
                <a:gd name="connsiteX205" fmla="*/ 3567043 w 14191711"/>
                <a:gd name="connsiteY205" fmla="*/ 515954 h 812608"/>
                <a:gd name="connsiteX206" fmla="*/ 3477808 w 14191711"/>
                <a:gd name="connsiteY206" fmla="*/ 652798 h 812608"/>
                <a:gd name="connsiteX207" fmla="*/ 3460298 w 14191711"/>
                <a:gd name="connsiteY207" fmla="*/ 693282 h 812608"/>
                <a:gd name="connsiteX208" fmla="*/ 3477981 w 14191711"/>
                <a:gd name="connsiteY208" fmla="*/ 635381 h 812608"/>
                <a:gd name="connsiteX209" fmla="*/ 3514319 w 14191711"/>
                <a:gd name="connsiteY209" fmla="*/ 553933 h 812608"/>
                <a:gd name="connsiteX210" fmla="*/ 3473041 w 14191711"/>
                <a:gd name="connsiteY210" fmla="*/ 583210 h 812608"/>
                <a:gd name="connsiteX211" fmla="*/ 3199468 w 14191711"/>
                <a:gd name="connsiteY211" fmla="*/ 660615 h 812608"/>
                <a:gd name="connsiteX212" fmla="*/ 2829041 w 14191711"/>
                <a:gd name="connsiteY212" fmla="*/ 512019 h 812608"/>
                <a:gd name="connsiteX213" fmla="*/ 2780835 w 14191711"/>
                <a:gd name="connsiteY213" fmla="*/ 464680 h 812608"/>
                <a:gd name="connsiteX214" fmla="*/ 2776521 w 14191711"/>
                <a:gd name="connsiteY214" fmla="*/ 473303 h 812608"/>
                <a:gd name="connsiteX215" fmla="*/ 2766985 w 14191711"/>
                <a:gd name="connsiteY215" fmla="*/ 455639 h 812608"/>
                <a:gd name="connsiteX216" fmla="*/ 2327156 w 14191711"/>
                <a:gd name="connsiteY216" fmla="*/ 168313 h 812608"/>
                <a:gd name="connsiteX217" fmla="*/ 1904094 w 14191711"/>
                <a:gd name="connsiteY217" fmla="*/ 428746 h 812608"/>
                <a:gd name="connsiteX218" fmla="*/ 1903842 w 14191711"/>
                <a:gd name="connsiteY218" fmla="*/ 429155 h 812608"/>
                <a:gd name="connsiteX219" fmla="*/ 1902350 w 14191711"/>
                <a:gd name="connsiteY219" fmla="*/ 432249 h 812608"/>
                <a:gd name="connsiteX220" fmla="*/ 1875564 w 14191711"/>
                <a:gd name="connsiteY220" fmla="*/ 480219 h 812608"/>
                <a:gd name="connsiteX221" fmla="*/ 1862308 w 14191711"/>
                <a:gd name="connsiteY221" fmla="*/ 500854 h 812608"/>
                <a:gd name="connsiteX222" fmla="*/ 1844819 w 14191711"/>
                <a:gd name="connsiteY222" fmla="*/ 541290 h 812608"/>
                <a:gd name="connsiteX223" fmla="*/ 1852511 w 14191711"/>
                <a:gd name="connsiteY223" fmla="*/ 516106 h 812608"/>
                <a:gd name="connsiteX224" fmla="*/ 1846400 w 14191711"/>
                <a:gd name="connsiteY224" fmla="*/ 525618 h 812608"/>
                <a:gd name="connsiteX225" fmla="*/ 1354649 w 14191711"/>
                <a:gd name="connsiteY225" fmla="*/ 812608 h 812608"/>
                <a:gd name="connsiteX0" fmla="*/ 1337140 w 14174202"/>
                <a:gd name="connsiteY0" fmla="*/ 812608 h 812608"/>
                <a:gd name="connsiteX1" fmla="*/ 966713 w 14174202"/>
                <a:gd name="connsiteY1" fmla="*/ 664012 h 812608"/>
                <a:gd name="connsiteX2" fmla="*/ 918506 w 14174202"/>
                <a:gd name="connsiteY2" fmla="*/ 616673 h 812608"/>
                <a:gd name="connsiteX3" fmla="*/ 914193 w 14174202"/>
                <a:gd name="connsiteY3" fmla="*/ 625297 h 812608"/>
                <a:gd name="connsiteX4" fmla="*/ 904657 w 14174202"/>
                <a:gd name="connsiteY4" fmla="*/ 607632 h 812608"/>
                <a:gd name="connsiteX5" fmla="*/ 464828 w 14174202"/>
                <a:gd name="connsiteY5" fmla="*/ 320306 h 812608"/>
                <a:gd name="connsiteX6" fmla="*/ 1 w 14174202"/>
                <a:gd name="connsiteY6" fmla="*/ 652800 h 812608"/>
                <a:gd name="connsiteX7" fmla="*/ 593841 w 14174202"/>
                <a:gd name="connsiteY7" fmla="*/ 151998 h 812608"/>
                <a:gd name="connsiteX8" fmla="*/ 964268 w 14174202"/>
                <a:gd name="connsiteY8" fmla="*/ 300594 h 812608"/>
                <a:gd name="connsiteX9" fmla="*/ 1012474 w 14174202"/>
                <a:gd name="connsiteY9" fmla="*/ 347933 h 812608"/>
                <a:gd name="connsiteX10" fmla="*/ 1016788 w 14174202"/>
                <a:gd name="connsiteY10" fmla="*/ 339310 h 812608"/>
                <a:gd name="connsiteX11" fmla="*/ 1026324 w 14174202"/>
                <a:gd name="connsiteY11" fmla="*/ 356974 h 812608"/>
                <a:gd name="connsiteX12" fmla="*/ 1466153 w 14174202"/>
                <a:gd name="connsiteY12" fmla="*/ 644300 h 812608"/>
                <a:gd name="connsiteX13" fmla="*/ 1889215 w 14174202"/>
                <a:gd name="connsiteY13" fmla="*/ 383867 h 812608"/>
                <a:gd name="connsiteX14" fmla="*/ 1889467 w 14174202"/>
                <a:gd name="connsiteY14" fmla="*/ 383458 h 812608"/>
                <a:gd name="connsiteX15" fmla="*/ 1890959 w 14174202"/>
                <a:gd name="connsiteY15" fmla="*/ 380364 h 812608"/>
                <a:gd name="connsiteX16" fmla="*/ 1917745 w 14174202"/>
                <a:gd name="connsiteY16" fmla="*/ 332394 h 812608"/>
                <a:gd name="connsiteX17" fmla="*/ 1931000 w 14174202"/>
                <a:gd name="connsiteY17" fmla="*/ 311759 h 812608"/>
                <a:gd name="connsiteX18" fmla="*/ 1948490 w 14174202"/>
                <a:gd name="connsiteY18" fmla="*/ 271323 h 812608"/>
                <a:gd name="connsiteX19" fmla="*/ 1940798 w 14174202"/>
                <a:gd name="connsiteY19" fmla="*/ 296507 h 812608"/>
                <a:gd name="connsiteX20" fmla="*/ 1946908 w 14174202"/>
                <a:gd name="connsiteY20" fmla="*/ 286995 h 812608"/>
                <a:gd name="connsiteX21" fmla="*/ 2438660 w 14174202"/>
                <a:gd name="connsiteY21" fmla="*/ 5 h 812608"/>
                <a:gd name="connsiteX22" fmla="*/ 2809087 w 14174202"/>
                <a:gd name="connsiteY22" fmla="*/ 148601 h 812608"/>
                <a:gd name="connsiteX23" fmla="*/ 2857293 w 14174202"/>
                <a:gd name="connsiteY23" fmla="*/ 195940 h 812608"/>
                <a:gd name="connsiteX24" fmla="*/ 2861607 w 14174202"/>
                <a:gd name="connsiteY24" fmla="*/ 187316 h 812608"/>
                <a:gd name="connsiteX25" fmla="*/ 2871143 w 14174202"/>
                <a:gd name="connsiteY25" fmla="*/ 204981 h 812608"/>
                <a:gd name="connsiteX26" fmla="*/ 3310972 w 14174202"/>
                <a:gd name="connsiteY26" fmla="*/ 492306 h 812608"/>
                <a:gd name="connsiteX27" fmla="*/ 3576582 w 14174202"/>
                <a:gd name="connsiteY27" fmla="*/ 401519 h 812608"/>
                <a:gd name="connsiteX28" fmla="*/ 3621786 w 14174202"/>
                <a:gd name="connsiteY28" fmla="*/ 363610 h 812608"/>
                <a:gd name="connsiteX29" fmla="*/ 3627363 w 14174202"/>
                <a:gd name="connsiteY29" fmla="*/ 356534 h 812608"/>
                <a:gd name="connsiteX30" fmla="*/ 3661492 w 14174202"/>
                <a:gd name="connsiteY30" fmla="*/ 323696 h 812608"/>
                <a:gd name="connsiteX31" fmla="*/ 3686564 w 14174202"/>
                <a:gd name="connsiteY31" fmla="*/ 296657 h 812608"/>
                <a:gd name="connsiteX32" fmla="*/ 3775799 w 14174202"/>
                <a:gd name="connsiteY32" fmla="*/ 159813 h 812608"/>
                <a:gd name="connsiteX33" fmla="*/ 3793309 w 14174202"/>
                <a:gd name="connsiteY33" fmla="*/ 119329 h 812608"/>
                <a:gd name="connsiteX34" fmla="*/ 3775626 w 14174202"/>
                <a:gd name="connsiteY34" fmla="*/ 177230 h 812608"/>
                <a:gd name="connsiteX35" fmla="*/ 3739288 w 14174202"/>
                <a:gd name="connsiteY35" fmla="*/ 258678 h 812608"/>
                <a:gd name="connsiteX36" fmla="*/ 3780566 w 14174202"/>
                <a:gd name="connsiteY36" fmla="*/ 229401 h 812608"/>
                <a:gd name="connsiteX37" fmla="*/ 4054139 w 14174202"/>
                <a:gd name="connsiteY37" fmla="*/ 151996 h 812608"/>
                <a:gd name="connsiteX38" fmla="*/ 4424566 w 14174202"/>
                <a:gd name="connsiteY38" fmla="*/ 300592 h 812608"/>
                <a:gd name="connsiteX39" fmla="*/ 4472772 w 14174202"/>
                <a:gd name="connsiteY39" fmla="*/ 347931 h 812608"/>
                <a:gd name="connsiteX40" fmla="*/ 4477086 w 14174202"/>
                <a:gd name="connsiteY40" fmla="*/ 339308 h 812608"/>
                <a:gd name="connsiteX41" fmla="*/ 4486622 w 14174202"/>
                <a:gd name="connsiteY41" fmla="*/ 356972 h 812608"/>
                <a:gd name="connsiteX42" fmla="*/ 4926451 w 14174202"/>
                <a:gd name="connsiteY42" fmla="*/ 644298 h 812608"/>
                <a:gd name="connsiteX43" fmla="*/ 5349513 w 14174202"/>
                <a:gd name="connsiteY43" fmla="*/ 383865 h 812608"/>
                <a:gd name="connsiteX44" fmla="*/ 5349765 w 14174202"/>
                <a:gd name="connsiteY44" fmla="*/ 383456 h 812608"/>
                <a:gd name="connsiteX45" fmla="*/ 5351257 w 14174202"/>
                <a:gd name="connsiteY45" fmla="*/ 380362 h 812608"/>
                <a:gd name="connsiteX46" fmla="*/ 5378043 w 14174202"/>
                <a:gd name="connsiteY46" fmla="*/ 332392 h 812608"/>
                <a:gd name="connsiteX47" fmla="*/ 5391298 w 14174202"/>
                <a:gd name="connsiteY47" fmla="*/ 311757 h 812608"/>
                <a:gd name="connsiteX48" fmla="*/ 5408788 w 14174202"/>
                <a:gd name="connsiteY48" fmla="*/ 271321 h 812608"/>
                <a:gd name="connsiteX49" fmla="*/ 5401096 w 14174202"/>
                <a:gd name="connsiteY49" fmla="*/ 296505 h 812608"/>
                <a:gd name="connsiteX50" fmla="*/ 5407206 w 14174202"/>
                <a:gd name="connsiteY50" fmla="*/ 286993 h 812608"/>
                <a:gd name="connsiteX51" fmla="*/ 5898958 w 14174202"/>
                <a:gd name="connsiteY51" fmla="*/ 3 h 812608"/>
                <a:gd name="connsiteX52" fmla="*/ 6269385 w 14174202"/>
                <a:gd name="connsiteY52" fmla="*/ 148599 h 812608"/>
                <a:gd name="connsiteX53" fmla="*/ 6317591 w 14174202"/>
                <a:gd name="connsiteY53" fmla="*/ 195938 h 812608"/>
                <a:gd name="connsiteX54" fmla="*/ 6321905 w 14174202"/>
                <a:gd name="connsiteY54" fmla="*/ 187314 h 812608"/>
                <a:gd name="connsiteX55" fmla="*/ 6331441 w 14174202"/>
                <a:gd name="connsiteY55" fmla="*/ 204979 h 812608"/>
                <a:gd name="connsiteX56" fmla="*/ 6771270 w 14174202"/>
                <a:gd name="connsiteY56" fmla="*/ 492304 h 812608"/>
                <a:gd name="connsiteX57" fmla="*/ 7036880 w 14174202"/>
                <a:gd name="connsiteY57" fmla="*/ 401517 h 812608"/>
                <a:gd name="connsiteX58" fmla="*/ 7082084 w 14174202"/>
                <a:gd name="connsiteY58" fmla="*/ 363608 h 812608"/>
                <a:gd name="connsiteX59" fmla="*/ 7087661 w 14174202"/>
                <a:gd name="connsiteY59" fmla="*/ 356532 h 812608"/>
                <a:gd name="connsiteX60" fmla="*/ 7121790 w 14174202"/>
                <a:gd name="connsiteY60" fmla="*/ 323694 h 812608"/>
                <a:gd name="connsiteX61" fmla="*/ 7146862 w 14174202"/>
                <a:gd name="connsiteY61" fmla="*/ 296655 h 812608"/>
                <a:gd name="connsiteX62" fmla="*/ 7236097 w 14174202"/>
                <a:gd name="connsiteY62" fmla="*/ 159811 h 812608"/>
                <a:gd name="connsiteX63" fmla="*/ 7253607 w 14174202"/>
                <a:gd name="connsiteY63" fmla="*/ 119327 h 812608"/>
                <a:gd name="connsiteX64" fmla="*/ 7235923 w 14174202"/>
                <a:gd name="connsiteY64" fmla="*/ 177228 h 812608"/>
                <a:gd name="connsiteX65" fmla="*/ 7199585 w 14174202"/>
                <a:gd name="connsiteY65" fmla="*/ 258677 h 812608"/>
                <a:gd name="connsiteX66" fmla="*/ 7240864 w 14174202"/>
                <a:gd name="connsiteY66" fmla="*/ 229399 h 812608"/>
                <a:gd name="connsiteX67" fmla="*/ 7514437 w 14174202"/>
                <a:gd name="connsiteY67" fmla="*/ 151994 h 812608"/>
                <a:gd name="connsiteX68" fmla="*/ 7884864 w 14174202"/>
                <a:gd name="connsiteY68" fmla="*/ 300590 h 812608"/>
                <a:gd name="connsiteX69" fmla="*/ 7933070 w 14174202"/>
                <a:gd name="connsiteY69" fmla="*/ 347929 h 812608"/>
                <a:gd name="connsiteX70" fmla="*/ 7937384 w 14174202"/>
                <a:gd name="connsiteY70" fmla="*/ 339306 h 812608"/>
                <a:gd name="connsiteX71" fmla="*/ 7946920 w 14174202"/>
                <a:gd name="connsiteY71" fmla="*/ 356970 h 812608"/>
                <a:gd name="connsiteX72" fmla="*/ 8386748 w 14174202"/>
                <a:gd name="connsiteY72" fmla="*/ 644296 h 812608"/>
                <a:gd name="connsiteX73" fmla="*/ 8809811 w 14174202"/>
                <a:gd name="connsiteY73" fmla="*/ 383863 h 812608"/>
                <a:gd name="connsiteX74" fmla="*/ 8810062 w 14174202"/>
                <a:gd name="connsiteY74" fmla="*/ 383454 h 812608"/>
                <a:gd name="connsiteX75" fmla="*/ 8811555 w 14174202"/>
                <a:gd name="connsiteY75" fmla="*/ 380360 h 812608"/>
                <a:gd name="connsiteX76" fmla="*/ 8838341 w 14174202"/>
                <a:gd name="connsiteY76" fmla="*/ 332390 h 812608"/>
                <a:gd name="connsiteX77" fmla="*/ 8851595 w 14174202"/>
                <a:gd name="connsiteY77" fmla="*/ 311755 h 812608"/>
                <a:gd name="connsiteX78" fmla="*/ 8869086 w 14174202"/>
                <a:gd name="connsiteY78" fmla="*/ 271319 h 812608"/>
                <a:gd name="connsiteX79" fmla="*/ 8861394 w 14174202"/>
                <a:gd name="connsiteY79" fmla="*/ 296503 h 812608"/>
                <a:gd name="connsiteX80" fmla="*/ 8867504 w 14174202"/>
                <a:gd name="connsiteY80" fmla="*/ 286991 h 812608"/>
                <a:gd name="connsiteX81" fmla="*/ 9359256 w 14174202"/>
                <a:gd name="connsiteY81" fmla="*/ 1 h 812608"/>
                <a:gd name="connsiteX82" fmla="*/ 9729683 w 14174202"/>
                <a:gd name="connsiteY82" fmla="*/ 148597 h 812608"/>
                <a:gd name="connsiteX83" fmla="*/ 9777889 w 14174202"/>
                <a:gd name="connsiteY83" fmla="*/ 195936 h 812608"/>
                <a:gd name="connsiteX84" fmla="*/ 9782203 w 14174202"/>
                <a:gd name="connsiteY84" fmla="*/ 187312 h 812608"/>
                <a:gd name="connsiteX85" fmla="*/ 9791739 w 14174202"/>
                <a:gd name="connsiteY85" fmla="*/ 204977 h 812608"/>
                <a:gd name="connsiteX86" fmla="*/ 10231567 w 14174202"/>
                <a:gd name="connsiteY86" fmla="*/ 492302 h 812608"/>
                <a:gd name="connsiteX87" fmla="*/ 10497178 w 14174202"/>
                <a:gd name="connsiteY87" fmla="*/ 401515 h 812608"/>
                <a:gd name="connsiteX88" fmla="*/ 10542385 w 14174202"/>
                <a:gd name="connsiteY88" fmla="*/ 363604 h 812608"/>
                <a:gd name="connsiteX89" fmla="*/ 10547959 w 14174202"/>
                <a:gd name="connsiteY89" fmla="*/ 356531 h 812608"/>
                <a:gd name="connsiteX90" fmla="*/ 10582079 w 14174202"/>
                <a:gd name="connsiteY90" fmla="*/ 323702 h 812608"/>
                <a:gd name="connsiteX91" fmla="*/ 10607160 w 14174202"/>
                <a:gd name="connsiteY91" fmla="*/ 296653 h 812608"/>
                <a:gd name="connsiteX92" fmla="*/ 10696395 w 14174202"/>
                <a:gd name="connsiteY92" fmla="*/ 159809 h 812608"/>
                <a:gd name="connsiteX93" fmla="*/ 10713905 w 14174202"/>
                <a:gd name="connsiteY93" fmla="*/ 119325 h 812608"/>
                <a:gd name="connsiteX94" fmla="*/ 10696221 w 14174202"/>
                <a:gd name="connsiteY94" fmla="*/ 177226 h 812608"/>
                <a:gd name="connsiteX95" fmla="*/ 10659882 w 14174202"/>
                <a:gd name="connsiteY95" fmla="*/ 258676 h 812608"/>
                <a:gd name="connsiteX96" fmla="*/ 10701162 w 14174202"/>
                <a:gd name="connsiteY96" fmla="*/ 229399 h 812608"/>
                <a:gd name="connsiteX97" fmla="*/ 10974735 w 14174202"/>
                <a:gd name="connsiteY97" fmla="*/ 151993 h 812608"/>
                <a:gd name="connsiteX98" fmla="*/ 11345162 w 14174202"/>
                <a:gd name="connsiteY98" fmla="*/ 300589 h 812608"/>
                <a:gd name="connsiteX99" fmla="*/ 11393368 w 14174202"/>
                <a:gd name="connsiteY99" fmla="*/ 347928 h 812608"/>
                <a:gd name="connsiteX100" fmla="*/ 11397682 w 14174202"/>
                <a:gd name="connsiteY100" fmla="*/ 339305 h 812608"/>
                <a:gd name="connsiteX101" fmla="*/ 11407217 w 14174202"/>
                <a:gd name="connsiteY101" fmla="*/ 356969 h 812608"/>
                <a:gd name="connsiteX102" fmla="*/ 11847047 w 14174202"/>
                <a:gd name="connsiteY102" fmla="*/ 644295 h 812608"/>
                <a:gd name="connsiteX103" fmla="*/ 12270109 w 14174202"/>
                <a:gd name="connsiteY103" fmla="*/ 383862 h 812608"/>
                <a:gd name="connsiteX104" fmla="*/ 12270361 w 14174202"/>
                <a:gd name="connsiteY104" fmla="*/ 383453 h 812608"/>
                <a:gd name="connsiteX105" fmla="*/ 12271853 w 14174202"/>
                <a:gd name="connsiteY105" fmla="*/ 380359 h 812608"/>
                <a:gd name="connsiteX106" fmla="*/ 12298639 w 14174202"/>
                <a:gd name="connsiteY106" fmla="*/ 332389 h 812608"/>
                <a:gd name="connsiteX107" fmla="*/ 12311894 w 14174202"/>
                <a:gd name="connsiteY107" fmla="*/ 311754 h 812608"/>
                <a:gd name="connsiteX108" fmla="*/ 12329383 w 14174202"/>
                <a:gd name="connsiteY108" fmla="*/ 271318 h 812608"/>
                <a:gd name="connsiteX109" fmla="*/ 12321692 w 14174202"/>
                <a:gd name="connsiteY109" fmla="*/ 296502 h 812608"/>
                <a:gd name="connsiteX110" fmla="*/ 12327802 w 14174202"/>
                <a:gd name="connsiteY110" fmla="*/ 286990 h 812608"/>
                <a:gd name="connsiteX111" fmla="*/ 12819554 w 14174202"/>
                <a:gd name="connsiteY111" fmla="*/ 0 h 812608"/>
                <a:gd name="connsiteX112" fmla="*/ 13189981 w 14174202"/>
                <a:gd name="connsiteY112" fmla="*/ 148596 h 812608"/>
                <a:gd name="connsiteX113" fmla="*/ 13238187 w 14174202"/>
                <a:gd name="connsiteY113" fmla="*/ 195935 h 812608"/>
                <a:gd name="connsiteX114" fmla="*/ 13242501 w 14174202"/>
                <a:gd name="connsiteY114" fmla="*/ 187311 h 812608"/>
                <a:gd name="connsiteX115" fmla="*/ 13252037 w 14174202"/>
                <a:gd name="connsiteY115" fmla="*/ 204976 h 812608"/>
                <a:gd name="connsiteX116" fmla="*/ 13691866 w 14174202"/>
                <a:gd name="connsiteY116" fmla="*/ 492302 h 812608"/>
                <a:gd name="connsiteX117" fmla="*/ 14156693 w 14174202"/>
                <a:gd name="connsiteY117" fmla="*/ 159808 h 812608"/>
                <a:gd name="connsiteX118" fmla="*/ 14174202 w 14174202"/>
                <a:gd name="connsiteY118" fmla="*/ 119324 h 812608"/>
                <a:gd name="connsiteX119" fmla="*/ 14156519 w 14174202"/>
                <a:gd name="connsiteY119" fmla="*/ 177225 h 812608"/>
                <a:gd name="connsiteX120" fmla="*/ 13562853 w 14174202"/>
                <a:gd name="connsiteY120" fmla="*/ 660610 h 812608"/>
                <a:gd name="connsiteX121" fmla="*/ 13192426 w 14174202"/>
                <a:gd name="connsiteY121" fmla="*/ 512014 h 812608"/>
                <a:gd name="connsiteX122" fmla="*/ 13144220 w 14174202"/>
                <a:gd name="connsiteY122" fmla="*/ 464675 h 812608"/>
                <a:gd name="connsiteX123" fmla="*/ 13139905 w 14174202"/>
                <a:gd name="connsiteY123" fmla="*/ 473298 h 812608"/>
                <a:gd name="connsiteX124" fmla="*/ 13130370 w 14174202"/>
                <a:gd name="connsiteY124" fmla="*/ 455634 h 812608"/>
                <a:gd name="connsiteX125" fmla="*/ 12690541 w 14174202"/>
                <a:gd name="connsiteY125" fmla="*/ 168308 h 812608"/>
                <a:gd name="connsiteX126" fmla="*/ 12267479 w 14174202"/>
                <a:gd name="connsiteY126" fmla="*/ 428741 h 812608"/>
                <a:gd name="connsiteX127" fmla="*/ 12267227 w 14174202"/>
                <a:gd name="connsiteY127" fmla="*/ 429150 h 812608"/>
                <a:gd name="connsiteX128" fmla="*/ 12265735 w 14174202"/>
                <a:gd name="connsiteY128" fmla="*/ 432244 h 812608"/>
                <a:gd name="connsiteX129" fmla="*/ 12238948 w 14174202"/>
                <a:gd name="connsiteY129" fmla="*/ 480214 h 812608"/>
                <a:gd name="connsiteX130" fmla="*/ 12225694 w 14174202"/>
                <a:gd name="connsiteY130" fmla="*/ 500849 h 812608"/>
                <a:gd name="connsiteX131" fmla="*/ 12208204 w 14174202"/>
                <a:gd name="connsiteY131" fmla="*/ 541285 h 812608"/>
                <a:gd name="connsiteX132" fmla="*/ 12215895 w 14174202"/>
                <a:gd name="connsiteY132" fmla="*/ 516101 h 812608"/>
                <a:gd name="connsiteX133" fmla="*/ 12209786 w 14174202"/>
                <a:gd name="connsiteY133" fmla="*/ 525613 h 812608"/>
                <a:gd name="connsiteX134" fmla="*/ 11718033 w 14174202"/>
                <a:gd name="connsiteY134" fmla="*/ 812603 h 812608"/>
                <a:gd name="connsiteX135" fmla="*/ 11347606 w 14174202"/>
                <a:gd name="connsiteY135" fmla="*/ 664007 h 812608"/>
                <a:gd name="connsiteX136" fmla="*/ 11299400 w 14174202"/>
                <a:gd name="connsiteY136" fmla="*/ 616668 h 812608"/>
                <a:gd name="connsiteX137" fmla="*/ 11295086 w 14174202"/>
                <a:gd name="connsiteY137" fmla="*/ 625292 h 812608"/>
                <a:gd name="connsiteX138" fmla="*/ 11285551 w 14174202"/>
                <a:gd name="connsiteY138" fmla="*/ 607627 h 812608"/>
                <a:gd name="connsiteX139" fmla="*/ 10845722 w 14174202"/>
                <a:gd name="connsiteY139" fmla="*/ 320302 h 812608"/>
                <a:gd name="connsiteX140" fmla="*/ 10580111 w 14174202"/>
                <a:gd name="connsiteY140" fmla="*/ 411089 h 812608"/>
                <a:gd name="connsiteX141" fmla="*/ 10534904 w 14174202"/>
                <a:gd name="connsiteY141" fmla="*/ 449000 h 812608"/>
                <a:gd name="connsiteX142" fmla="*/ 10529331 w 14174202"/>
                <a:gd name="connsiteY142" fmla="*/ 456073 h 812608"/>
                <a:gd name="connsiteX143" fmla="*/ 10495210 w 14174202"/>
                <a:gd name="connsiteY143" fmla="*/ 488902 h 812608"/>
                <a:gd name="connsiteX144" fmla="*/ 10470129 w 14174202"/>
                <a:gd name="connsiteY144" fmla="*/ 515951 h 812608"/>
                <a:gd name="connsiteX145" fmla="*/ 10380894 w 14174202"/>
                <a:gd name="connsiteY145" fmla="*/ 652795 h 812608"/>
                <a:gd name="connsiteX146" fmla="*/ 10363384 w 14174202"/>
                <a:gd name="connsiteY146" fmla="*/ 693279 h 812608"/>
                <a:gd name="connsiteX147" fmla="*/ 10381068 w 14174202"/>
                <a:gd name="connsiteY147" fmla="*/ 635378 h 812608"/>
                <a:gd name="connsiteX148" fmla="*/ 10417407 w 14174202"/>
                <a:gd name="connsiteY148" fmla="*/ 553928 h 812608"/>
                <a:gd name="connsiteX149" fmla="*/ 10376127 w 14174202"/>
                <a:gd name="connsiteY149" fmla="*/ 583206 h 812608"/>
                <a:gd name="connsiteX150" fmla="*/ 10102555 w 14174202"/>
                <a:gd name="connsiteY150" fmla="*/ 660611 h 812608"/>
                <a:gd name="connsiteX151" fmla="*/ 9732128 w 14174202"/>
                <a:gd name="connsiteY151" fmla="*/ 512015 h 812608"/>
                <a:gd name="connsiteX152" fmla="*/ 9683921 w 14174202"/>
                <a:gd name="connsiteY152" fmla="*/ 464676 h 812608"/>
                <a:gd name="connsiteX153" fmla="*/ 9679608 w 14174202"/>
                <a:gd name="connsiteY153" fmla="*/ 473299 h 812608"/>
                <a:gd name="connsiteX154" fmla="*/ 9670072 w 14174202"/>
                <a:gd name="connsiteY154" fmla="*/ 455635 h 812608"/>
                <a:gd name="connsiteX155" fmla="*/ 9230242 w 14174202"/>
                <a:gd name="connsiteY155" fmla="*/ 168309 h 812608"/>
                <a:gd name="connsiteX156" fmla="*/ 8807180 w 14174202"/>
                <a:gd name="connsiteY156" fmla="*/ 428742 h 812608"/>
                <a:gd name="connsiteX157" fmla="*/ 8806929 w 14174202"/>
                <a:gd name="connsiteY157" fmla="*/ 429151 h 812608"/>
                <a:gd name="connsiteX158" fmla="*/ 8805437 w 14174202"/>
                <a:gd name="connsiteY158" fmla="*/ 432245 h 812608"/>
                <a:gd name="connsiteX159" fmla="*/ 8778651 w 14174202"/>
                <a:gd name="connsiteY159" fmla="*/ 480215 h 812608"/>
                <a:gd name="connsiteX160" fmla="*/ 8765395 w 14174202"/>
                <a:gd name="connsiteY160" fmla="*/ 500850 h 812608"/>
                <a:gd name="connsiteX161" fmla="*/ 8747906 w 14174202"/>
                <a:gd name="connsiteY161" fmla="*/ 541286 h 812608"/>
                <a:gd name="connsiteX162" fmla="*/ 8755597 w 14174202"/>
                <a:gd name="connsiteY162" fmla="*/ 516102 h 812608"/>
                <a:gd name="connsiteX163" fmla="*/ 8749487 w 14174202"/>
                <a:gd name="connsiteY163" fmla="*/ 525614 h 812608"/>
                <a:gd name="connsiteX164" fmla="*/ 8257736 w 14174202"/>
                <a:gd name="connsiteY164" fmla="*/ 812604 h 812608"/>
                <a:gd name="connsiteX165" fmla="*/ 7887308 w 14174202"/>
                <a:gd name="connsiteY165" fmla="*/ 664008 h 812608"/>
                <a:gd name="connsiteX166" fmla="*/ 7839102 w 14174202"/>
                <a:gd name="connsiteY166" fmla="*/ 616669 h 812608"/>
                <a:gd name="connsiteX167" fmla="*/ 7834788 w 14174202"/>
                <a:gd name="connsiteY167" fmla="*/ 625293 h 812608"/>
                <a:gd name="connsiteX168" fmla="*/ 7825253 w 14174202"/>
                <a:gd name="connsiteY168" fmla="*/ 607628 h 812608"/>
                <a:gd name="connsiteX169" fmla="*/ 7385423 w 14174202"/>
                <a:gd name="connsiteY169" fmla="*/ 320302 h 812608"/>
                <a:gd name="connsiteX170" fmla="*/ 7119814 w 14174202"/>
                <a:gd name="connsiteY170" fmla="*/ 411089 h 812608"/>
                <a:gd name="connsiteX171" fmla="*/ 7074609 w 14174202"/>
                <a:gd name="connsiteY171" fmla="*/ 448999 h 812608"/>
                <a:gd name="connsiteX172" fmla="*/ 7069033 w 14174202"/>
                <a:gd name="connsiteY172" fmla="*/ 456075 h 812608"/>
                <a:gd name="connsiteX173" fmla="*/ 7034903 w 14174202"/>
                <a:gd name="connsiteY173" fmla="*/ 488913 h 812608"/>
                <a:gd name="connsiteX174" fmla="*/ 7009831 w 14174202"/>
                <a:gd name="connsiteY174" fmla="*/ 515952 h 812608"/>
                <a:gd name="connsiteX175" fmla="*/ 6920596 w 14174202"/>
                <a:gd name="connsiteY175" fmla="*/ 652796 h 812608"/>
                <a:gd name="connsiteX176" fmla="*/ 6903087 w 14174202"/>
                <a:gd name="connsiteY176" fmla="*/ 693280 h 812608"/>
                <a:gd name="connsiteX177" fmla="*/ 6920770 w 14174202"/>
                <a:gd name="connsiteY177" fmla="*/ 635379 h 812608"/>
                <a:gd name="connsiteX178" fmla="*/ 6957108 w 14174202"/>
                <a:gd name="connsiteY178" fmla="*/ 553930 h 812608"/>
                <a:gd name="connsiteX179" fmla="*/ 6915829 w 14174202"/>
                <a:gd name="connsiteY179" fmla="*/ 583208 h 812608"/>
                <a:gd name="connsiteX180" fmla="*/ 6642257 w 14174202"/>
                <a:gd name="connsiteY180" fmla="*/ 660613 h 812608"/>
                <a:gd name="connsiteX181" fmla="*/ 6271830 w 14174202"/>
                <a:gd name="connsiteY181" fmla="*/ 512017 h 812608"/>
                <a:gd name="connsiteX182" fmla="*/ 6223623 w 14174202"/>
                <a:gd name="connsiteY182" fmla="*/ 464678 h 812608"/>
                <a:gd name="connsiteX183" fmla="*/ 6219310 w 14174202"/>
                <a:gd name="connsiteY183" fmla="*/ 473301 h 812608"/>
                <a:gd name="connsiteX184" fmla="*/ 6209774 w 14174202"/>
                <a:gd name="connsiteY184" fmla="*/ 455637 h 812608"/>
                <a:gd name="connsiteX185" fmla="*/ 5769945 w 14174202"/>
                <a:gd name="connsiteY185" fmla="*/ 168311 h 812608"/>
                <a:gd name="connsiteX186" fmla="*/ 5346883 w 14174202"/>
                <a:gd name="connsiteY186" fmla="*/ 428744 h 812608"/>
                <a:gd name="connsiteX187" fmla="*/ 5346631 w 14174202"/>
                <a:gd name="connsiteY187" fmla="*/ 429153 h 812608"/>
                <a:gd name="connsiteX188" fmla="*/ 5345139 w 14174202"/>
                <a:gd name="connsiteY188" fmla="*/ 432247 h 812608"/>
                <a:gd name="connsiteX189" fmla="*/ 5318353 w 14174202"/>
                <a:gd name="connsiteY189" fmla="*/ 480217 h 812608"/>
                <a:gd name="connsiteX190" fmla="*/ 5305097 w 14174202"/>
                <a:gd name="connsiteY190" fmla="*/ 500852 h 812608"/>
                <a:gd name="connsiteX191" fmla="*/ 5287608 w 14174202"/>
                <a:gd name="connsiteY191" fmla="*/ 541288 h 812608"/>
                <a:gd name="connsiteX192" fmla="*/ 5295300 w 14174202"/>
                <a:gd name="connsiteY192" fmla="*/ 516104 h 812608"/>
                <a:gd name="connsiteX193" fmla="*/ 5289189 w 14174202"/>
                <a:gd name="connsiteY193" fmla="*/ 525616 h 812608"/>
                <a:gd name="connsiteX194" fmla="*/ 4797438 w 14174202"/>
                <a:gd name="connsiteY194" fmla="*/ 812606 h 812608"/>
                <a:gd name="connsiteX195" fmla="*/ 4427011 w 14174202"/>
                <a:gd name="connsiteY195" fmla="*/ 664010 h 812608"/>
                <a:gd name="connsiteX196" fmla="*/ 4378804 w 14174202"/>
                <a:gd name="connsiteY196" fmla="*/ 616671 h 812608"/>
                <a:gd name="connsiteX197" fmla="*/ 4374491 w 14174202"/>
                <a:gd name="connsiteY197" fmla="*/ 625295 h 812608"/>
                <a:gd name="connsiteX198" fmla="*/ 4364955 w 14174202"/>
                <a:gd name="connsiteY198" fmla="*/ 607630 h 812608"/>
                <a:gd name="connsiteX199" fmla="*/ 3925126 w 14174202"/>
                <a:gd name="connsiteY199" fmla="*/ 320304 h 812608"/>
                <a:gd name="connsiteX200" fmla="*/ 3659516 w 14174202"/>
                <a:gd name="connsiteY200" fmla="*/ 411091 h 812608"/>
                <a:gd name="connsiteX201" fmla="*/ 3614312 w 14174202"/>
                <a:gd name="connsiteY201" fmla="*/ 449001 h 812608"/>
                <a:gd name="connsiteX202" fmla="*/ 3608735 w 14174202"/>
                <a:gd name="connsiteY202" fmla="*/ 456077 h 812608"/>
                <a:gd name="connsiteX203" fmla="*/ 3574606 w 14174202"/>
                <a:gd name="connsiteY203" fmla="*/ 488915 h 812608"/>
                <a:gd name="connsiteX204" fmla="*/ 3549534 w 14174202"/>
                <a:gd name="connsiteY204" fmla="*/ 515954 h 812608"/>
                <a:gd name="connsiteX205" fmla="*/ 3460299 w 14174202"/>
                <a:gd name="connsiteY205" fmla="*/ 652798 h 812608"/>
                <a:gd name="connsiteX206" fmla="*/ 3442789 w 14174202"/>
                <a:gd name="connsiteY206" fmla="*/ 693282 h 812608"/>
                <a:gd name="connsiteX207" fmla="*/ 3460472 w 14174202"/>
                <a:gd name="connsiteY207" fmla="*/ 635381 h 812608"/>
                <a:gd name="connsiteX208" fmla="*/ 3496810 w 14174202"/>
                <a:gd name="connsiteY208" fmla="*/ 553933 h 812608"/>
                <a:gd name="connsiteX209" fmla="*/ 3455532 w 14174202"/>
                <a:gd name="connsiteY209" fmla="*/ 583210 h 812608"/>
                <a:gd name="connsiteX210" fmla="*/ 3181959 w 14174202"/>
                <a:gd name="connsiteY210" fmla="*/ 660615 h 812608"/>
                <a:gd name="connsiteX211" fmla="*/ 2811532 w 14174202"/>
                <a:gd name="connsiteY211" fmla="*/ 512019 h 812608"/>
                <a:gd name="connsiteX212" fmla="*/ 2763326 w 14174202"/>
                <a:gd name="connsiteY212" fmla="*/ 464680 h 812608"/>
                <a:gd name="connsiteX213" fmla="*/ 2759012 w 14174202"/>
                <a:gd name="connsiteY213" fmla="*/ 473303 h 812608"/>
                <a:gd name="connsiteX214" fmla="*/ 2749476 w 14174202"/>
                <a:gd name="connsiteY214" fmla="*/ 455639 h 812608"/>
                <a:gd name="connsiteX215" fmla="*/ 2309647 w 14174202"/>
                <a:gd name="connsiteY215" fmla="*/ 168313 h 812608"/>
                <a:gd name="connsiteX216" fmla="*/ 1886585 w 14174202"/>
                <a:gd name="connsiteY216" fmla="*/ 428746 h 812608"/>
                <a:gd name="connsiteX217" fmla="*/ 1886333 w 14174202"/>
                <a:gd name="connsiteY217" fmla="*/ 429155 h 812608"/>
                <a:gd name="connsiteX218" fmla="*/ 1884841 w 14174202"/>
                <a:gd name="connsiteY218" fmla="*/ 432249 h 812608"/>
                <a:gd name="connsiteX219" fmla="*/ 1858055 w 14174202"/>
                <a:gd name="connsiteY219" fmla="*/ 480219 h 812608"/>
                <a:gd name="connsiteX220" fmla="*/ 1844799 w 14174202"/>
                <a:gd name="connsiteY220" fmla="*/ 500854 h 812608"/>
                <a:gd name="connsiteX221" fmla="*/ 1827310 w 14174202"/>
                <a:gd name="connsiteY221" fmla="*/ 541290 h 812608"/>
                <a:gd name="connsiteX222" fmla="*/ 1835002 w 14174202"/>
                <a:gd name="connsiteY222" fmla="*/ 516106 h 812608"/>
                <a:gd name="connsiteX223" fmla="*/ 1828891 w 14174202"/>
                <a:gd name="connsiteY223" fmla="*/ 525618 h 812608"/>
                <a:gd name="connsiteX224" fmla="*/ 1337140 w 14174202"/>
                <a:gd name="connsiteY224" fmla="*/ 812608 h 812608"/>
                <a:gd name="connsiteX0" fmla="*/ 886791 w 13723853"/>
                <a:gd name="connsiteY0" fmla="*/ 812608 h 812608"/>
                <a:gd name="connsiteX1" fmla="*/ 516364 w 13723853"/>
                <a:gd name="connsiteY1" fmla="*/ 664012 h 812608"/>
                <a:gd name="connsiteX2" fmla="*/ 468157 w 13723853"/>
                <a:gd name="connsiteY2" fmla="*/ 616673 h 812608"/>
                <a:gd name="connsiteX3" fmla="*/ 463844 w 13723853"/>
                <a:gd name="connsiteY3" fmla="*/ 625297 h 812608"/>
                <a:gd name="connsiteX4" fmla="*/ 454308 w 13723853"/>
                <a:gd name="connsiteY4" fmla="*/ 607632 h 812608"/>
                <a:gd name="connsiteX5" fmla="*/ 14479 w 13723853"/>
                <a:gd name="connsiteY5" fmla="*/ 320306 h 812608"/>
                <a:gd name="connsiteX6" fmla="*/ 143492 w 13723853"/>
                <a:gd name="connsiteY6" fmla="*/ 151998 h 812608"/>
                <a:gd name="connsiteX7" fmla="*/ 513919 w 13723853"/>
                <a:gd name="connsiteY7" fmla="*/ 300594 h 812608"/>
                <a:gd name="connsiteX8" fmla="*/ 562125 w 13723853"/>
                <a:gd name="connsiteY8" fmla="*/ 347933 h 812608"/>
                <a:gd name="connsiteX9" fmla="*/ 566439 w 13723853"/>
                <a:gd name="connsiteY9" fmla="*/ 339310 h 812608"/>
                <a:gd name="connsiteX10" fmla="*/ 575975 w 13723853"/>
                <a:gd name="connsiteY10" fmla="*/ 356974 h 812608"/>
                <a:gd name="connsiteX11" fmla="*/ 1015804 w 13723853"/>
                <a:gd name="connsiteY11" fmla="*/ 644300 h 812608"/>
                <a:gd name="connsiteX12" fmla="*/ 1438866 w 13723853"/>
                <a:gd name="connsiteY12" fmla="*/ 383867 h 812608"/>
                <a:gd name="connsiteX13" fmla="*/ 1439118 w 13723853"/>
                <a:gd name="connsiteY13" fmla="*/ 383458 h 812608"/>
                <a:gd name="connsiteX14" fmla="*/ 1440610 w 13723853"/>
                <a:gd name="connsiteY14" fmla="*/ 380364 h 812608"/>
                <a:gd name="connsiteX15" fmla="*/ 1467396 w 13723853"/>
                <a:gd name="connsiteY15" fmla="*/ 332394 h 812608"/>
                <a:gd name="connsiteX16" fmla="*/ 1480651 w 13723853"/>
                <a:gd name="connsiteY16" fmla="*/ 311759 h 812608"/>
                <a:gd name="connsiteX17" fmla="*/ 1498141 w 13723853"/>
                <a:gd name="connsiteY17" fmla="*/ 271323 h 812608"/>
                <a:gd name="connsiteX18" fmla="*/ 1490449 w 13723853"/>
                <a:gd name="connsiteY18" fmla="*/ 296507 h 812608"/>
                <a:gd name="connsiteX19" fmla="*/ 1496559 w 13723853"/>
                <a:gd name="connsiteY19" fmla="*/ 286995 h 812608"/>
                <a:gd name="connsiteX20" fmla="*/ 1988311 w 13723853"/>
                <a:gd name="connsiteY20" fmla="*/ 5 h 812608"/>
                <a:gd name="connsiteX21" fmla="*/ 2358738 w 13723853"/>
                <a:gd name="connsiteY21" fmla="*/ 148601 h 812608"/>
                <a:gd name="connsiteX22" fmla="*/ 2406944 w 13723853"/>
                <a:gd name="connsiteY22" fmla="*/ 195940 h 812608"/>
                <a:gd name="connsiteX23" fmla="*/ 2411258 w 13723853"/>
                <a:gd name="connsiteY23" fmla="*/ 187316 h 812608"/>
                <a:gd name="connsiteX24" fmla="*/ 2420794 w 13723853"/>
                <a:gd name="connsiteY24" fmla="*/ 204981 h 812608"/>
                <a:gd name="connsiteX25" fmla="*/ 2860623 w 13723853"/>
                <a:gd name="connsiteY25" fmla="*/ 492306 h 812608"/>
                <a:gd name="connsiteX26" fmla="*/ 3126233 w 13723853"/>
                <a:gd name="connsiteY26" fmla="*/ 401519 h 812608"/>
                <a:gd name="connsiteX27" fmla="*/ 3171437 w 13723853"/>
                <a:gd name="connsiteY27" fmla="*/ 363610 h 812608"/>
                <a:gd name="connsiteX28" fmla="*/ 3177014 w 13723853"/>
                <a:gd name="connsiteY28" fmla="*/ 356534 h 812608"/>
                <a:gd name="connsiteX29" fmla="*/ 3211143 w 13723853"/>
                <a:gd name="connsiteY29" fmla="*/ 323696 h 812608"/>
                <a:gd name="connsiteX30" fmla="*/ 3236215 w 13723853"/>
                <a:gd name="connsiteY30" fmla="*/ 296657 h 812608"/>
                <a:gd name="connsiteX31" fmla="*/ 3325450 w 13723853"/>
                <a:gd name="connsiteY31" fmla="*/ 159813 h 812608"/>
                <a:gd name="connsiteX32" fmla="*/ 3342960 w 13723853"/>
                <a:gd name="connsiteY32" fmla="*/ 119329 h 812608"/>
                <a:gd name="connsiteX33" fmla="*/ 3325277 w 13723853"/>
                <a:gd name="connsiteY33" fmla="*/ 177230 h 812608"/>
                <a:gd name="connsiteX34" fmla="*/ 3288939 w 13723853"/>
                <a:gd name="connsiteY34" fmla="*/ 258678 h 812608"/>
                <a:gd name="connsiteX35" fmla="*/ 3330217 w 13723853"/>
                <a:gd name="connsiteY35" fmla="*/ 229401 h 812608"/>
                <a:gd name="connsiteX36" fmla="*/ 3603790 w 13723853"/>
                <a:gd name="connsiteY36" fmla="*/ 151996 h 812608"/>
                <a:gd name="connsiteX37" fmla="*/ 3974217 w 13723853"/>
                <a:gd name="connsiteY37" fmla="*/ 300592 h 812608"/>
                <a:gd name="connsiteX38" fmla="*/ 4022423 w 13723853"/>
                <a:gd name="connsiteY38" fmla="*/ 347931 h 812608"/>
                <a:gd name="connsiteX39" fmla="*/ 4026737 w 13723853"/>
                <a:gd name="connsiteY39" fmla="*/ 339308 h 812608"/>
                <a:gd name="connsiteX40" fmla="*/ 4036273 w 13723853"/>
                <a:gd name="connsiteY40" fmla="*/ 356972 h 812608"/>
                <a:gd name="connsiteX41" fmla="*/ 4476102 w 13723853"/>
                <a:gd name="connsiteY41" fmla="*/ 644298 h 812608"/>
                <a:gd name="connsiteX42" fmla="*/ 4899164 w 13723853"/>
                <a:gd name="connsiteY42" fmla="*/ 383865 h 812608"/>
                <a:gd name="connsiteX43" fmla="*/ 4899416 w 13723853"/>
                <a:gd name="connsiteY43" fmla="*/ 383456 h 812608"/>
                <a:gd name="connsiteX44" fmla="*/ 4900908 w 13723853"/>
                <a:gd name="connsiteY44" fmla="*/ 380362 h 812608"/>
                <a:gd name="connsiteX45" fmla="*/ 4927694 w 13723853"/>
                <a:gd name="connsiteY45" fmla="*/ 332392 h 812608"/>
                <a:gd name="connsiteX46" fmla="*/ 4940949 w 13723853"/>
                <a:gd name="connsiteY46" fmla="*/ 311757 h 812608"/>
                <a:gd name="connsiteX47" fmla="*/ 4958439 w 13723853"/>
                <a:gd name="connsiteY47" fmla="*/ 271321 h 812608"/>
                <a:gd name="connsiteX48" fmla="*/ 4950747 w 13723853"/>
                <a:gd name="connsiteY48" fmla="*/ 296505 h 812608"/>
                <a:gd name="connsiteX49" fmla="*/ 4956857 w 13723853"/>
                <a:gd name="connsiteY49" fmla="*/ 286993 h 812608"/>
                <a:gd name="connsiteX50" fmla="*/ 5448609 w 13723853"/>
                <a:gd name="connsiteY50" fmla="*/ 3 h 812608"/>
                <a:gd name="connsiteX51" fmla="*/ 5819036 w 13723853"/>
                <a:gd name="connsiteY51" fmla="*/ 148599 h 812608"/>
                <a:gd name="connsiteX52" fmla="*/ 5867242 w 13723853"/>
                <a:gd name="connsiteY52" fmla="*/ 195938 h 812608"/>
                <a:gd name="connsiteX53" fmla="*/ 5871556 w 13723853"/>
                <a:gd name="connsiteY53" fmla="*/ 187314 h 812608"/>
                <a:gd name="connsiteX54" fmla="*/ 5881092 w 13723853"/>
                <a:gd name="connsiteY54" fmla="*/ 204979 h 812608"/>
                <a:gd name="connsiteX55" fmla="*/ 6320921 w 13723853"/>
                <a:gd name="connsiteY55" fmla="*/ 492304 h 812608"/>
                <a:gd name="connsiteX56" fmla="*/ 6586531 w 13723853"/>
                <a:gd name="connsiteY56" fmla="*/ 401517 h 812608"/>
                <a:gd name="connsiteX57" fmla="*/ 6631735 w 13723853"/>
                <a:gd name="connsiteY57" fmla="*/ 363608 h 812608"/>
                <a:gd name="connsiteX58" fmla="*/ 6637312 w 13723853"/>
                <a:gd name="connsiteY58" fmla="*/ 356532 h 812608"/>
                <a:gd name="connsiteX59" fmla="*/ 6671441 w 13723853"/>
                <a:gd name="connsiteY59" fmla="*/ 323694 h 812608"/>
                <a:gd name="connsiteX60" fmla="*/ 6696513 w 13723853"/>
                <a:gd name="connsiteY60" fmla="*/ 296655 h 812608"/>
                <a:gd name="connsiteX61" fmla="*/ 6785748 w 13723853"/>
                <a:gd name="connsiteY61" fmla="*/ 159811 h 812608"/>
                <a:gd name="connsiteX62" fmla="*/ 6803258 w 13723853"/>
                <a:gd name="connsiteY62" fmla="*/ 119327 h 812608"/>
                <a:gd name="connsiteX63" fmla="*/ 6785574 w 13723853"/>
                <a:gd name="connsiteY63" fmla="*/ 177228 h 812608"/>
                <a:gd name="connsiteX64" fmla="*/ 6749236 w 13723853"/>
                <a:gd name="connsiteY64" fmla="*/ 258677 h 812608"/>
                <a:gd name="connsiteX65" fmla="*/ 6790515 w 13723853"/>
                <a:gd name="connsiteY65" fmla="*/ 229399 h 812608"/>
                <a:gd name="connsiteX66" fmla="*/ 7064088 w 13723853"/>
                <a:gd name="connsiteY66" fmla="*/ 151994 h 812608"/>
                <a:gd name="connsiteX67" fmla="*/ 7434515 w 13723853"/>
                <a:gd name="connsiteY67" fmla="*/ 300590 h 812608"/>
                <a:gd name="connsiteX68" fmla="*/ 7482721 w 13723853"/>
                <a:gd name="connsiteY68" fmla="*/ 347929 h 812608"/>
                <a:gd name="connsiteX69" fmla="*/ 7487035 w 13723853"/>
                <a:gd name="connsiteY69" fmla="*/ 339306 h 812608"/>
                <a:gd name="connsiteX70" fmla="*/ 7496571 w 13723853"/>
                <a:gd name="connsiteY70" fmla="*/ 356970 h 812608"/>
                <a:gd name="connsiteX71" fmla="*/ 7936399 w 13723853"/>
                <a:gd name="connsiteY71" fmla="*/ 644296 h 812608"/>
                <a:gd name="connsiteX72" fmla="*/ 8359462 w 13723853"/>
                <a:gd name="connsiteY72" fmla="*/ 383863 h 812608"/>
                <a:gd name="connsiteX73" fmla="*/ 8359713 w 13723853"/>
                <a:gd name="connsiteY73" fmla="*/ 383454 h 812608"/>
                <a:gd name="connsiteX74" fmla="*/ 8361206 w 13723853"/>
                <a:gd name="connsiteY74" fmla="*/ 380360 h 812608"/>
                <a:gd name="connsiteX75" fmla="*/ 8387992 w 13723853"/>
                <a:gd name="connsiteY75" fmla="*/ 332390 h 812608"/>
                <a:gd name="connsiteX76" fmla="*/ 8401246 w 13723853"/>
                <a:gd name="connsiteY76" fmla="*/ 311755 h 812608"/>
                <a:gd name="connsiteX77" fmla="*/ 8418737 w 13723853"/>
                <a:gd name="connsiteY77" fmla="*/ 271319 h 812608"/>
                <a:gd name="connsiteX78" fmla="*/ 8411045 w 13723853"/>
                <a:gd name="connsiteY78" fmla="*/ 296503 h 812608"/>
                <a:gd name="connsiteX79" fmla="*/ 8417155 w 13723853"/>
                <a:gd name="connsiteY79" fmla="*/ 286991 h 812608"/>
                <a:gd name="connsiteX80" fmla="*/ 8908907 w 13723853"/>
                <a:gd name="connsiteY80" fmla="*/ 1 h 812608"/>
                <a:gd name="connsiteX81" fmla="*/ 9279334 w 13723853"/>
                <a:gd name="connsiteY81" fmla="*/ 148597 h 812608"/>
                <a:gd name="connsiteX82" fmla="*/ 9327540 w 13723853"/>
                <a:gd name="connsiteY82" fmla="*/ 195936 h 812608"/>
                <a:gd name="connsiteX83" fmla="*/ 9331854 w 13723853"/>
                <a:gd name="connsiteY83" fmla="*/ 187312 h 812608"/>
                <a:gd name="connsiteX84" fmla="*/ 9341390 w 13723853"/>
                <a:gd name="connsiteY84" fmla="*/ 204977 h 812608"/>
                <a:gd name="connsiteX85" fmla="*/ 9781218 w 13723853"/>
                <a:gd name="connsiteY85" fmla="*/ 492302 h 812608"/>
                <a:gd name="connsiteX86" fmla="*/ 10046829 w 13723853"/>
                <a:gd name="connsiteY86" fmla="*/ 401515 h 812608"/>
                <a:gd name="connsiteX87" fmla="*/ 10092036 w 13723853"/>
                <a:gd name="connsiteY87" fmla="*/ 363604 h 812608"/>
                <a:gd name="connsiteX88" fmla="*/ 10097610 w 13723853"/>
                <a:gd name="connsiteY88" fmla="*/ 356531 h 812608"/>
                <a:gd name="connsiteX89" fmla="*/ 10131730 w 13723853"/>
                <a:gd name="connsiteY89" fmla="*/ 323702 h 812608"/>
                <a:gd name="connsiteX90" fmla="*/ 10156811 w 13723853"/>
                <a:gd name="connsiteY90" fmla="*/ 296653 h 812608"/>
                <a:gd name="connsiteX91" fmla="*/ 10246046 w 13723853"/>
                <a:gd name="connsiteY91" fmla="*/ 159809 h 812608"/>
                <a:gd name="connsiteX92" fmla="*/ 10263556 w 13723853"/>
                <a:gd name="connsiteY92" fmla="*/ 119325 h 812608"/>
                <a:gd name="connsiteX93" fmla="*/ 10245872 w 13723853"/>
                <a:gd name="connsiteY93" fmla="*/ 177226 h 812608"/>
                <a:gd name="connsiteX94" fmla="*/ 10209533 w 13723853"/>
                <a:gd name="connsiteY94" fmla="*/ 258676 h 812608"/>
                <a:gd name="connsiteX95" fmla="*/ 10250813 w 13723853"/>
                <a:gd name="connsiteY95" fmla="*/ 229399 h 812608"/>
                <a:gd name="connsiteX96" fmla="*/ 10524386 w 13723853"/>
                <a:gd name="connsiteY96" fmla="*/ 151993 h 812608"/>
                <a:gd name="connsiteX97" fmla="*/ 10894813 w 13723853"/>
                <a:gd name="connsiteY97" fmla="*/ 300589 h 812608"/>
                <a:gd name="connsiteX98" fmla="*/ 10943019 w 13723853"/>
                <a:gd name="connsiteY98" fmla="*/ 347928 h 812608"/>
                <a:gd name="connsiteX99" fmla="*/ 10947333 w 13723853"/>
                <a:gd name="connsiteY99" fmla="*/ 339305 h 812608"/>
                <a:gd name="connsiteX100" fmla="*/ 10956868 w 13723853"/>
                <a:gd name="connsiteY100" fmla="*/ 356969 h 812608"/>
                <a:gd name="connsiteX101" fmla="*/ 11396698 w 13723853"/>
                <a:gd name="connsiteY101" fmla="*/ 644295 h 812608"/>
                <a:gd name="connsiteX102" fmla="*/ 11819760 w 13723853"/>
                <a:gd name="connsiteY102" fmla="*/ 383862 h 812608"/>
                <a:gd name="connsiteX103" fmla="*/ 11820012 w 13723853"/>
                <a:gd name="connsiteY103" fmla="*/ 383453 h 812608"/>
                <a:gd name="connsiteX104" fmla="*/ 11821504 w 13723853"/>
                <a:gd name="connsiteY104" fmla="*/ 380359 h 812608"/>
                <a:gd name="connsiteX105" fmla="*/ 11848290 w 13723853"/>
                <a:gd name="connsiteY105" fmla="*/ 332389 h 812608"/>
                <a:gd name="connsiteX106" fmla="*/ 11861545 w 13723853"/>
                <a:gd name="connsiteY106" fmla="*/ 311754 h 812608"/>
                <a:gd name="connsiteX107" fmla="*/ 11879034 w 13723853"/>
                <a:gd name="connsiteY107" fmla="*/ 271318 h 812608"/>
                <a:gd name="connsiteX108" fmla="*/ 11871343 w 13723853"/>
                <a:gd name="connsiteY108" fmla="*/ 296502 h 812608"/>
                <a:gd name="connsiteX109" fmla="*/ 11877453 w 13723853"/>
                <a:gd name="connsiteY109" fmla="*/ 286990 h 812608"/>
                <a:gd name="connsiteX110" fmla="*/ 12369205 w 13723853"/>
                <a:gd name="connsiteY110" fmla="*/ 0 h 812608"/>
                <a:gd name="connsiteX111" fmla="*/ 12739632 w 13723853"/>
                <a:gd name="connsiteY111" fmla="*/ 148596 h 812608"/>
                <a:gd name="connsiteX112" fmla="*/ 12787838 w 13723853"/>
                <a:gd name="connsiteY112" fmla="*/ 195935 h 812608"/>
                <a:gd name="connsiteX113" fmla="*/ 12792152 w 13723853"/>
                <a:gd name="connsiteY113" fmla="*/ 187311 h 812608"/>
                <a:gd name="connsiteX114" fmla="*/ 12801688 w 13723853"/>
                <a:gd name="connsiteY114" fmla="*/ 204976 h 812608"/>
                <a:gd name="connsiteX115" fmla="*/ 13241517 w 13723853"/>
                <a:gd name="connsiteY115" fmla="*/ 492302 h 812608"/>
                <a:gd name="connsiteX116" fmla="*/ 13706344 w 13723853"/>
                <a:gd name="connsiteY116" fmla="*/ 159808 h 812608"/>
                <a:gd name="connsiteX117" fmla="*/ 13723853 w 13723853"/>
                <a:gd name="connsiteY117" fmla="*/ 119324 h 812608"/>
                <a:gd name="connsiteX118" fmla="*/ 13706170 w 13723853"/>
                <a:gd name="connsiteY118" fmla="*/ 177225 h 812608"/>
                <a:gd name="connsiteX119" fmla="*/ 13112504 w 13723853"/>
                <a:gd name="connsiteY119" fmla="*/ 660610 h 812608"/>
                <a:gd name="connsiteX120" fmla="*/ 12742077 w 13723853"/>
                <a:gd name="connsiteY120" fmla="*/ 512014 h 812608"/>
                <a:gd name="connsiteX121" fmla="*/ 12693871 w 13723853"/>
                <a:gd name="connsiteY121" fmla="*/ 464675 h 812608"/>
                <a:gd name="connsiteX122" fmla="*/ 12689556 w 13723853"/>
                <a:gd name="connsiteY122" fmla="*/ 473298 h 812608"/>
                <a:gd name="connsiteX123" fmla="*/ 12680021 w 13723853"/>
                <a:gd name="connsiteY123" fmla="*/ 455634 h 812608"/>
                <a:gd name="connsiteX124" fmla="*/ 12240192 w 13723853"/>
                <a:gd name="connsiteY124" fmla="*/ 168308 h 812608"/>
                <a:gd name="connsiteX125" fmla="*/ 11817130 w 13723853"/>
                <a:gd name="connsiteY125" fmla="*/ 428741 h 812608"/>
                <a:gd name="connsiteX126" fmla="*/ 11816878 w 13723853"/>
                <a:gd name="connsiteY126" fmla="*/ 429150 h 812608"/>
                <a:gd name="connsiteX127" fmla="*/ 11815386 w 13723853"/>
                <a:gd name="connsiteY127" fmla="*/ 432244 h 812608"/>
                <a:gd name="connsiteX128" fmla="*/ 11788599 w 13723853"/>
                <a:gd name="connsiteY128" fmla="*/ 480214 h 812608"/>
                <a:gd name="connsiteX129" fmla="*/ 11775345 w 13723853"/>
                <a:gd name="connsiteY129" fmla="*/ 500849 h 812608"/>
                <a:gd name="connsiteX130" fmla="*/ 11757855 w 13723853"/>
                <a:gd name="connsiteY130" fmla="*/ 541285 h 812608"/>
                <a:gd name="connsiteX131" fmla="*/ 11765546 w 13723853"/>
                <a:gd name="connsiteY131" fmla="*/ 516101 h 812608"/>
                <a:gd name="connsiteX132" fmla="*/ 11759437 w 13723853"/>
                <a:gd name="connsiteY132" fmla="*/ 525613 h 812608"/>
                <a:gd name="connsiteX133" fmla="*/ 11267684 w 13723853"/>
                <a:gd name="connsiteY133" fmla="*/ 812603 h 812608"/>
                <a:gd name="connsiteX134" fmla="*/ 10897257 w 13723853"/>
                <a:gd name="connsiteY134" fmla="*/ 664007 h 812608"/>
                <a:gd name="connsiteX135" fmla="*/ 10849051 w 13723853"/>
                <a:gd name="connsiteY135" fmla="*/ 616668 h 812608"/>
                <a:gd name="connsiteX136" fmla="*/ 10844737 w 13723853"/>
                <a:gd name="connsiteY136" fmla="*/ 625292 h 812608"/>
                <a:gd name="connsiteX137" fmla="*/ 10835202 w 13723853"/>
                <a:gd name="connsiteY137" fmla="*/ 607627 h 812608"/>
                <a:gd name="connsiteX138" fmla="*/ 10395373 w 13723853"/>
                <a:gd name="connsiteY138" fmla="*/ 320302 h 812608"/>
                <a:gd name="connsiteX139" fmla="*/ 10129762 w 13723853"/>
                <a:gd name="connsiteY139" fmla="*/ 411089 h 812608"/>
                <a:gd name="connsiteX140" fmla="*/ 10084555 w 13723853"/>
                <a:gd name="connsiteY140" fmla="*/ 449000 h 812608"/>
                <a:gd name="connsiteX141" fmla="*/ 10078982 w 13723853"/>
                <a:gd name="connsiteY141" fmla="*/ 456073 h 812608"/>
                <a:gd name="connsiteX142" fmla="*/ 10044861 w 13723853"/>
                <a:gd name="connsiteY142" fmla="*/ 488902 h 812608"/>
                <a:gd name="connsiteX143" fmla="*/ 10019780 w 13723853"/>
                <a:gd name="connsiteY143" fmla="*/ 515951 h 812608"/>
                <a:gd name="connsiteX144" fmla="*/ 9930545 w 13723853"/>
                <a:gd name="connsiteY144" fmla="*/ 652795 h 812608"/>
                <a:gd name="connsiteX145" fmla="*/ 9913035 w 13723853"/>
                <a:gd name="connsiteY145" fmla="*/ 693279 h 812608"/>
                <a:gd name="connsiteX146" fmla="*/ 9930719 w 13723853"/>
                <a:gd name="connsiteY146" fmla="*/ 635378 h 812608"/>
                <a:gd name="connsiteX147" fmla="*/ 9967058 w 13723853"/>
                <a:gd name="connsiteY147" fmla="*/ 553928 h 812608"/>
                <a:gd name="connsiteX148" fmla="*/ 9925778 w 13723853"/>
                <a:gd name="connsiteY148" fmla="*/ 583206 h 812608"/>
                <a:gd name="connsiteX149" fmla="*/ 9652206 w 13723853"/>
                <a:gd name="connsiteY149" fmla="*/ 660611 h 812608"/>
                <a:gd name="connsiteX150" fmla="*/ 9281779 w 13723853"/>
                <a:gd name="connsiteY150" fmla="*/ 512015 h 812608"/>
                <a:gd name="connsiteX151" fmla="*/ 9233572 w 13723853"/>
                <a:gd name="connsiteY151" fmla="*/ 464676 h 812608"/>
                <a:gd name="connsiteX152" fmla="*/ 9229259 w 13723853"/>
                <a:gd name="connsiteY152" fmla="*/ 473299 h 812608"/>
                <a:gd name="connsiteX153" fmla="*/ 9219723 w 13723853"/>
                <a:gd name="connsiteY153" fmla="*/ 455635 h 812608"/>
                <a:gd name="connsiteX154" fmla="*/ 8779893 w 13723853"/>
                <a:gd name="connsiteY154" fmla="*/ 168309 h 812608"/>
                <a:gd name="connsiteX155" fmla="*/ 8356831 w 13723853"/>
                <a:gd name="connsiteY155" fmla="*/ 428742 h 812608"/>
                <a:gd name="connsiteX156" fmla="*/ 8356580 w 13723853"/>
                <a:gd name="connsiteY156" fmla="*/ 429151 h 812608"/>
                <a:gd name="connsiteX157" fmla="*/ 8355088 w 13723853"/>
                <a:gd name="connsiteY157" fmla="*/ 432245 h 812608"/>
                <a:gd name="connsiteX158" fmla="*/ 8328302 w 13723853"/>
                <a:gd name="connsiteY158" fmla="*/ 480215 h 812608"/>
                <a:gd name="connsiteX159" fmla="*/ 8315046 w 13723853"/>
                <a:gd name="connsiteY159" fmla="*/ 500850 h 812608"/>
                <a:gd name="connsiteX160" fmla="*/ 8297557 w 13723853"/>
                <a:gd name="connsiteY160" fmla="*/ 541286 h 812608"/>
                <a:gd name="connsiteX161" fmla="*/ 8305248 w 13723853"/>
                <a:gd name="connsiteY161" fmla="*/ 516102 h 812608"/>
                <a:gd name="connsiteX162" fmla="*/ 8299138 w 13723853"/>
                <a:gd name="connsiteY162" fmla="*/ 525614 h 812608"/>
                <a:gd name="connsiteX163" fmla="*/ 7807387 w 13723853"/>
                <a:gd name="connsiteY163" fmla="*/ 812604 h 812608"/>
                <a:gd name="connsiteX164" fmla="*/ 7436959 w 13723853"/>
                <a:gd name="connsiteY164" fmla="*/ 664008 h 812608"/>
                <a:gd name="connsiteX165" fmla="*/ 7388753 w 13723853"/>
                <a:gd name="connsiteY165" fmla="*/ 616669 h 812608"/>
                <a:gd name="connsiteX166" fmla="*/ 7384439 w 13723853"/>
                <a:gd name="connsiteY166" fmla="*/ 625293 h 812608"/>
                <a:gd name="connsiteX167" fmla="*/ 7374904 w 13723853"/>
                <a:gd name="connsiteY167" fmla="*/ 607628 h 812608"/>
                <a:gd name="connsiteX168" fmla="*/ 6935074 w 13723853"/>
                <a:gd name="connsiteY168" fmla="*/ 320302 h 812608"/>
                <a:gd name="connsiteX169" fmla="*/ 6669465 w 13723853"/>
                <a:gd name="connsiteY169" fmla="*/ 411089 h 812608"/>
                <a:gd name="connsiteX170" fmla="*/ 6624260 w 13723853"/>
                <a:gd name="connsiteY170" fmla="*/ 448999 h 812608"/>
                <a:gd name="connsiteX171" fmla="*/ 6618684 w 13723853"/>
                <a:gd name="connsiteY171" fmla="*/ 456075 h 812608"/>
                <a:gd name="connsiteX172" fmla="*/ 6584554 w 13723853"/>
                <a:gd name="connsiteY172" fmla="*/ 488913 h 812608"/>
                <a:gd name="connsiteX173" fmla="*/ 6559482 w 13723853"/>
                <a:gd name="connsiteY173" fmla="*/ 515952 h 812608"/>
                <a:gd name="connsiteX174" fmla="*/ 6470247 w 13723853"/>
                <a:gd name="connsiteY174" fmla="*/ 652796 h 812608"/>
                <a:gd name="connsiteX175" fmla="*/ 6452738 w 13723853"/>
                <a:gd name="connsiteY175" fmla="*/ 693280 h 812608"/>
                <a:gd name="connsiteX176" fmla="*/ 6470421 w 13723853"/>
                <a:gd name="connsiteY176" fmla="*/ 635379 h 812608"/>
                <a:gd name="connsiteX177" fmla="*/ 6506759 w 13723853"/>
                <a:gd name="connsiteY177" fmla="*/ 553930 h 812608"/>
                <a:gd name="connsiteX178" fmla="*/ 6465480 w 13723853"/>
                <a:gd name="connsiteY178" fmla="*/ 583208 h 812608"/>
                <a:gd name="connsiteX179" fmla="*/ 6191908 w 13723853"/>
                <a:gd name="connsiteY179" fmla="*/ 660613 h 812608"/>
                <a:gd name="connsiteX180" fmla="*/ 5821481 w 13723853"/>
                <a:gd name="connsiteY180" fmla="*/ 512017 h 812608"/>
                <a:gd name="connsiteX181" fmla="*/ 5773274 w 13723853"/>
                <a:gd name="connsiteY181" fmla="*/ 464678 h 812608"/>
                <a:gd name="connsiteX182" fmla="*/ 5768961 w 13723853"/>
                <a:gd name="connsiteY182" fmla="*/ 473301 h 812608"/>
                <a:gd name="connsiteX183" fmla="*/ 5759425 w 13723853"/>
                <a:gd name="connsiteY183" fmla="*/ 455637 h 812608"/>
                <a:gd name="connsiteX184" fmla="*/ 5319596 w 13723853"/>
                <a:gd name="connsiteY184" fmla="*/ 168311 h 812608"/>
                <a:gd name="connsiteX185" fmla="*/ 4896534 w 13723853"/>
                <a:gd name="connsiteY185" fmla="*/ 428744 h 812608"/>
                <a:gd name="connsiteX186" fmla="*/ 4896282 w 13723853"/>
                <a:gd name="connsiteY186" fmla="*/ 429153 h 812608"/>
                <a:gd name="connsiteX187" fmla="*/ 4894790 w 13723853"/>
                <a:gd name="connsiteY187" fmla="*/ 432247 h 812608"/>
                <a:gd name="connsiteX188" fmla="*/ 4868004 w 13723853"/>
                <a:gd name="connsiteY188" fmla="*/ 480217 h 812608"/>
                <a:gd name="connsiteX189" fmla="*/ 4854748 w 13723853"/>
                <a:gd name="connsiteY189" fmla="*/ 500852 h 812608"/>
                <a:gd name="connsiteX190" fmla="*/ 4837259 w 13723853"/>
                <a:gd name="connsiteY190" fmla="*/ 541288 h 812608"/>
                <a:gd name="connsiteX191" fmla="*/ 4844951 w 13723853"/>
                <a:gd name="connsiteY191" fmla="*/ 516104 h 812608"/>
                <a:gd name="connsiteX192" fmla="*/ 4838840 w 13723853"/>
                <a:gd name="connsiteY192" fmla="*/ 525616 h 812608"/>
                <a:gd name="connsiteX193" fmla="*/ 4347089 w 13723853"/>
                <a:gd name="connsiteY193" fmla="*/ 812606 h 812608"/>
                <a:gd name="connsiteX194" fmla="*/ 3976662 w 13723853"/>
                <a:gd name="connsiteY194" fmla="*/ 664010 h 812608"/>
                <a:gd name="connsiteX195" fmla="*/ 3928455 w 13723853"/>
                <a:gd name="connsiteY195" fmla="*/ 616671 h 812608"/>
                <a:gd name="connsiteX196" fmla="*/ 3924142 w 13723853"/>
                <a:gd name="connsiteY196" fmla="*/ 625295 h 812608"/>
                <a:gd name="connsiteX197" fmla="*/ 3914606 w 13723853"/>
                <a:gd name="connsiteY197" fmla="*/ 607630 h 812608"/>
                <a:gd name="connsiteX198" fmla="*/ 3474777 w 13723853"/>
                <a:gd name="connsiteY198" fmla="*/ 320304 h 812608"/>
                <a:gd name="connsiteX199" fmla="*/ 3209167 w 13723853"/>
                <a:gd name="connsiteY199" fmla="*/ 411091 h 812608"/>
                <a:gd name="connsiteX200" fmla="*/ 3163963 w 13723853"/>
                <a:gd name="connsiteY200" fmla="*/ 449001 h 812608"/>
                <a:gd name="connsiteX201" fmla="*/ 3158386 w 13723853"/>
                <a:gd name="connsiteY201" fmla="*/ 456077 h 812608"/>
                <a:gd name="connsiteX202" fmla="*/ 3124257 w 13723853"/>
                <a:gd name="connsiteY202" fmla="*/ 488915 h 812608"/>
                <a:gd name="connsiteX203" fmla="*/ 3099185 w 13723853"/>
                <a:gd name="connsiteY203" fmla="*/ 515954 h 812608"/>
                <a:gd name="connsiteX204" fmla="*/ 3009950 w 13723853"/>
                <a:gd name="connsiteY204" fmla="*/ 652798 h 812608"/>
                <a:gd name="connsiteX205" fmla="*/ 2992440 w 13723853"/>
                <a:gd name="connsiteY205" fmla="*/ 693282 h 812608"/>
                <a:gd name="connsiteX206" fmla="*/ 3010123 w 13723853"/>
                <a:gd name="connsiteY206" fmla="*/ 635381 h 812608"/>
                <a:gd name="connsiteX207" fmla="*/ 3046461 w 13723853"/>
                <a:gd name="connsiteY207" fmla="*/ 553933 h 812608"/>
                <a:gd name="connsiteX208" fmla="*/ 3005183 w 13723853"/>
                <a:gd name="connsiteY208" fmla="*/ 583210 h 812608"/>
                <a:gd name="connsiteX209" fmla="*/ 2731610 w 13723853"/>
                <a:gd name="connsiteY209" fmla="*/ 660615 h 812608"/>
                <a:gd name="connsiteX210" fmla="*/ 2361183 w 13723853"/>
                <a:gd name="connsiteY210" fmla="*/ 512019 h 812608"/>
                <a:gd name="connsiteX211" fmla="*/ 2312977 w 13723853"/>
                <a:gd name="connsiteY211" fmla="*/ 464680 h 812608"/>
                <a:gd name="connsiteX212" fmla="*/ 2308663 w 13723853"/>
                <a:gd name="connsiteY212" fmla="*/ 473303 h 812608"/>
                <a:gd name="connsiteX213" fmla="*/ 2299127 w 13723853"/>
                <a:gd name="connsiteY213" fmla="*/ 455639 h 812608"/>
                <a:gd name="connsiteX214" fmla="*/ 1859298 w 13723853"/>
                <a:gd name="connsiteY214" fmla="*/ 168313 h 812608"/>
                <a:gd name="connsiteX215" fmla="*/ 1436236 w 13723853"/>
                <a:gd name="connsiteY215" fmla="*/ 428746 h 812608"/>
                <a:gd name="connsiteX216" fmla="*/ 1435984 w 13723853"/>
                <a:gd name="connsiteY216" fmla="*/ 429155 h 812608"/>
                <a:gd name="connsiteX217" fmla="*/ 1434492 w 13723853"/>
                <a:gd name="connsiteY217" fmla="*/ 432249 h 812608"/>
                <a:gd name="connsiteX218" fmla="*/ 1407706 w 13723853"/>
                <a:gd name="connsiteY218" fmla="*/ 480219 h 812608"/>
                <a:gd name="connsiteX219" fmla="*/ 1394450 w 13723853"/>
                <a:gd name="connsiteY219" fmla="*/ 500854 h 812608"/>
                <a:gd name="connsiteX220" fmla="*/ 1376961 w 13723853"/>
                <a:gd name="connsiteY220" fmla="*/ 541290 h 812608"/>
                <a:gd name="connsiteX221" fmla="*/ 1384653 w 13723853"/>
                <a:gd name="connsiteY221" fmla="*/ 516106 h 812608"/>
                <a:gd name="connsiteX222" fmla="*/ 1378542 w 13723853"/>
                <a:gd name="connsiteY222" fmla="*/ 525618 h 812608"/>
                <a:gd name="connsiteX223" fmla="*/ 886791 w 13723853"/>
                <a:gd name="connsiteY223" fmla="*/ 812608 h 812608"/>
                <a:gd name="connsiteX0" fmla="*/ 886791 w 13723853"/>
                <a:gd name="connsiteY0" fmla="*/ 812608 h 812608"/>
                <a:gd name="connsiteX1" fmla="*/ 516364 w 13723853"/>
                <a:gd name="connsiteY1" fmla="*/ 664012 h 812608"/>
                <a:gd name="connsiteX2" fmla="*/ 468157 w 13723853"/>
                <a:gd name="connsiteY2" fmla="*/ 616673 h 812608"/>
                <a:gd name="connsiteX3" fmla="*/ 463844 w 13723853"/>
                <a:gd name="connsiteY3" fmla="*/ 625297 h 812608"/>
                <a:gd name="connsiteX4" fmla="*/ 14479 w 13723853"/>
                <a:gd name="connsiteY4" fmla="*/ 320306 h 812608"/>
                <a:gd name="connsiteX5" fmla="*/ 143492 w 13723853"/>
                <a:gd name="connsiteY5" fmla="*/ 151998 h 812608"/>
                <a:gd name="connsiteX6" fmla="*/ 513919 w 13723853"/>
                <a:gd name="connsiteY6" fmla="*/ 300594 h 812608"/>
                <a:gd name="connsiteX7" fmla="*/ 562125 w 13723853"/>
                <a:gd name="connsiteY7" fmla="*/ 347933 h 812608"/>
                <a:gd name="connsiteX8" fmla="*/ 566439 w 13723853"/>
                <a:gd name="connsiteY8" fmla="*/ 339310 h 812608"/>
                <a:gd name="connsiteX9" fmla="*/ 575975 w 13723853"/>
                <a:gd name="connsiteY9" fmla="*/ 356974 h 812608"/>
                <a:gd name="connsiteX10" fmla="*/ 1015804 w 13723853"/>
                <a:gd name="connsiteY10" fmla="*/ 644300 h 812608"/>
                <a:gd name="connsiteX11" fmla="*/ 1438866 w 13723853"/>
                <a:gd name="connsiteY11" fmla="*/ 383867 h 812608"/>
                <a:gd name="connsiteX12" fmla="*/ 1439118 w 13723853"/>
                <a:gd name="connsiteY12" fmla="*/ 383458 h 812608"/>
                <a:gd name="connsiteX13" fmla="*/ 1440610 w 13723853"/>
                <a:gd name="connsiteY13" fmla="*/ 380364 h 812608"/>
                <a:gd name="connsiteX14" fmla="*/ 1467396 w 13723853"/>
                <a:gd name="connsiteY14" fmla="*/ 332394 h 812608"/>
                <a:gd name="connsiteX15" fmla="*/ 1480651 w 13723853"/>
                <a:gd name="connsiteY15" fmla="*/ 311759 h 812608"/>
                <a:gd name="connsiteX16" fmla="*/ 1498141 w 13723853"/>
                <a:gd name="connsiteY16" fmla="*/ 271323 h 812608"/>
                <a:gd name="connsiteX17" fmla="*/ 1490449 w 13723853"/>
                <a:gd name="connsiteY17" fmla="*/ 296507 h 812608"/>
                <a:gd name="connsiteX18" fmla="*/ 1496559 w 13723853"/>
                <a:gd name="connsiteY18" fmla="*/ 286995 h 812608"/>
                <a:gd name="connsiteX19" fmla="*/ 1988311 w 13723853"/>
                <a:gd name="connsiteY19" fmla="*/ 5 h 812608"/>
                <a:gd name="connsiteX20" fmla="*/ 2358738 w 13723853"/>
                <a:gd name="connsiteY20" fmla="*/ 148601 h 812608"/>
                <a:gd name="connsiteX21" fmla="*/ 2406944 w 13723853"/>
                <a:gd name="connsiteY21" fmla="*/ 195940 h 812608"/>
                <a:gd name="connsiteX22" fmla="*/ 2411258 w 13723853"/>
                <a:gd name="connsiteY22" fmla="*/ 187316 h 812608"/>
                <a:gd name="connsiteX23" fmla="*/ 2420794 w 13723853"/>
                <a:gd name="connsiteY23" fmla="*/ 204981 h 812608"/>
                <a:gd name="connsiteX24" fmla="*/ 2860623 w 13723853"/>
                <a:gd name="connsiteY24" fmla="*/ 492306 h 812608"/>
                <a:gd name="connsiteX25" fmla="*/ 3126233 w 13723853"/>
                <a:gd name="connsiteY25" fmla="*/ 401519 h 812608"/>
                <a:gd name="connsiteX26" fmla="*/ 3171437 w 13723853"/>
                <a:gd name="connsiteY26" fmla="*/ 363610 h 812608"/>
                <a:gd name="connsiteX27" fmla="*/ 3177014 w 13723853"/>
                <a:gd name="connsiteY27" fmla="*/ 356534 h 812608"/>
                <a:gd name="connsiteX28" fmla="*/ 3211143 w 13723853"/>
                <a:gd name="connsiteY28" fmla="*/ 323696 h 812608"/>
                <a:gd name="connsiteX29" fmla="*/ 3236215 w 13723853"/>
                <a:gd name="connsiteY29" fmla="*/ 296657 h 812608"/>
                <a:gd name="connsiteX30" fmla="*/ 3325450 w 13723853"/>
                <a:gd name="connsiteY30" fmla="*/ 159813 h 812608"/>
                <a:gd name="connsiteX31" fmla="*/ 3342960 w 13723853"/>
                <a:gd name="connsiteY31" fmla="*/ 119329 h 812608"/>
                <a:gd name="connsiteX32" fmla="*/ 3325277 w 13723853"/>
                <a:gd name="connsiteY32" fmla="*/ 177230 h 812608"/>
                <a:gd name="connsiteX33" fmla="*/ 3288939 w 13723853"/>
                <a:gd name="connsiteY33" fmla="*/ 258678 h 812608"/>
                <a:gd name="connsiteX34" fmla="*/ 3330217 w 13723853"/>
                <a:gd name="connsiteY34" fmla="*/ 229401 h 812608"/>
                <a:gd name="connsiteX35" fmla="*/ 3603790 w 13723853"/>
                <a:gd name="connsiteY35" fmla="*/ 151996 h 812608"/>
                <a:gd name="connsiteX36" fmla="*/ 3974217 w 13723853"/>
                <a:gd name="connsiteY36" fmla="*/ 300592 h 812608"/>
                <a:gd name="connsiteX37" fmla="*/ 4022423 w 13723853"/>
                <a:gd name="connsiteY37" fmla="*/ 347931 h 812608"/>
                <a:gd name="connsiteX38" fmla="*/ 4026737 w 13723853"/>
                <a:gd name="connsiteY38" fmla="*/ 339308 h 812608"/>
                <a:gd name="connsiteX39" fmla="*/ 4036273 w 13723853"/>
                <a:gd name="connsiteY39" fmla="*/ 356972 h 812608"/>
                <a:gd name="connsiteX40" fmla="*/ 4476102 w 13723853"/>
                <a:gd name="connsiteY40" fmla="*/ 644298 h 812608"/>
                <a:gd name="connsiteX41" fmla="*/ 4899164 w 13723853"/>
                <a:gd name="connsiteY41" fmla="*/ 383865 h 812608"/>
                <a:gd name="connsiteX42" fmla="*/ 4899416 w 13723853"/>
                <a:gd name="connsiteY42" fmla="*/ 383456 h 812608"/>
                <a:gd name="connsiteX43" fmla="*/ 4900908 w 13723853"/>
                <a:gd name="connsiteY43" fmla="*/ 380362 h 812608"/>
                <a:gd name="connsiteX44" fmla="*/ 4927694 w 13723853"/>
                <a:gd name="connsiteY44" fmla="*/ 332392 h 812608"/>
                <a:gd name="connsiteX45" fmla="*/ 4940949 w 13723853"/>
                <a:gd name="connsiteY45" fmla="*/ 311757 h 812608"/>
                <a:gd name="connsiteX46" fmla="*/ 4958439 w 13723853"/>
                <a:gd name="connsiteY46" fmla="*/ 271321 h 812608"/>
                <a:gd name="connsiteX47" fmla="*/ 4950747 w 13723853"/>
                <a:gd name="connsiteY47" fmla="*/ 296505 h 812608"/>
                <a:gd name="connsiteX48" fmla="*/ 4956857 w 13723853"/>
                <a:gd name="connsiteY48" fmla="*/ 286993 h 812608"/>
                <a:gd name="connsiteX49" fmla="*/ 5448609 w 13723853"/>
                <a:gd name="connsiteY49" fmla="*/ 3 h 812608"/>
                <a:gd name="connsiteX50" fmla="*/ 5819036 w 13723853"/>
                <a:gd name="connsiteY50" fmla="*/ 148599 h 812608"/>
                <a:gd name="connsiteX51" fmla="*/ 5867242 w 13723853"/>
                <a:gd name="connsiteY51" fmla="*/ 195938 h 812608"/>
                <a:gd name="connsiteX52" fmla="*/ 5871556 w 13723853"/>
                <a:gd name="connsiteY52" fmla="*/ 187314 h 812608"/>
                <a:gd name="connsiteX53" fmla="*/ 5881092 w 13723853"/>
                <a:gd name="connsiteY53" fmla="*/ 204979 h 812608"/>
                <a:gd name="connsiteX54" fmla="*/ 6320921 w 13723853"/>
                <a:gd name="connsiteY54" fmla="*/ 492304 h 812608"/>
                <a:gd name="connsiteX55" fmla="*/ 6586531 w 13723853"/>
                <a:gd name="connsiteY55" fmla="*/ 401517 h 812608"/>
                <a:gd name="connsiteX56" fmla="*/ 6631735 w 13723853"/>
                <a:gd name="connsiteY56" fmla="*/ 363608 h 812608"/>
                <a:gd name="connsiteX57" fmla="*/ 6637312 w 13723853"/>
                <a:gd name="connsiteY57" fmla="*/ 356532 h 812608"/>
                <a:gd name="connsiteX58" fmla="*/ 6671441 w 13723853"/>
                <a:gd name="connsiteY58" fmla="*/ 323694 h 812608"/>
                <a:gd name="connsiteX59" fmla="*/ 6696513 w 13723853"/>
                <a:gd name="connsiteY59" fmla="*/ 296655 h 812608"/>
                <a:gd name="connsiteX60" fmla="*/ 6785748 w 13723853"/>
                <a:gd name="connsiteY60" fmla="*/ 159811 h 812608"/>
                <a:gd name="connsiteX61" fmla="*/ 6803258 w 13723853"/>
                <a:gd name="connsiteY61" fmla="*/ 119327 h 812608"/>
                <a:gd name="connsiteX62" fmla="*/ 6785574 w 13723853"/>
                <a:gd name="connsiteY62" fmla="*/ 177228 h 812608"/>
                <a:gd name="connsiteX63" fmla="*/ 6749236 w 13723853"/>
                <a:gd name="connsiteY63" fmla="*/ 258677 h 812608"/>
                <a:gd name="connsiteX64" fmla="*/ 6790515 w 13723853"/>
                <a:gd name="connsiteY64" fmla="*/ 229399 h 812608"/>
                <a:gd name="connsiteX65" fmla="*/ 7064088 w 13723853"/>
                <a:gd name="connsiteY65" fmla="*/ 151994 h 812608"/>
                <a:gd name="connsiteX66" fmla="*/ 7434515 w 13723853"/>
                <a:gd name="connsiteY66" fmla="*/ 300590 h 812608"/>
                <a:gd name="connsiteX67" fmla="*/ 7482721 w 13723853"/>
                <a:gd name="connsiteY67" fmla="*/ 347929 h 812608"/>
                <a:gd name="connsiteX68" fmla="*/ 7487035 w 13723853"/>
                <a:gd name="connsiteY68" fmla="*/ 339306 h 812608"/>
                <a:gd name="connsiteX69" fmla="*/ 7496571 w 13723853"/>
                <a:gd name="connsiteY69" fmla="*/ 356970 h 812608"/>
                <a:gd name="connsiteX70" fmla="*/ 7936399 w 13723853"/>
                <a:gd name="connsiteY70" fmla="*/ 644296 h 812608"/>
                <a:gd name="connsiteX71" fmla="*/ 8359462 w 13723853"/>
                <a:gd name="connsiteY71" fmla="*/ 383863 h 812608"/>
                <a:gd name="connsiteX72" fmla="*/ 8359713 w 13723853"/>
                <a:gd name="connsiteY72" fmla="*/ 383454 h 812608"/>
                <a:gd name="connsiteX73" fmla="*/ 8361206 w 13723853"/>
                <a:gd name="connsiteY73" fmla="*/ 380360 h 812608"/>
                <a:gd name="connsiteX74" fmla="*/ 8387992 w 13723853"/>
                <a:gd name="connsiteY74" fmla="*/ 332390 h 812608"/>
                <a:gd name="connsiteX75" fmla="*/ 8401246 w 13723853"/>
                <a:gd name="connsiteY75" fmla="*/ 311755 h 812608"/>
                <a:gd name="connsiteX76" fmla="*/ 8418737 w 13723853"/>
                <a:gd name="connsiteY76" fmla="*/ 271319 h 812608"/>
                <a:gd name="connsiteX77" fmla="*/ 8411045 w 13723853"/>
                <a:gd name="connsiteY77" fmla="*/ 296503 h 812608"/>
                <a:gd name="connsiteX78" fmla="*/ 8417155 w 13723853"/>
                <a:gd name="connsiteY78" fmla="*/ 286991 h 812608"/>
                <a:gd name="connsiteX79" fmla="*/ 8908907 w 13723853"/>
                <a:gd name="connsiteY79" fmla="*/ 1 h 812608"/>
                <a:gd name="connsiteX80" fmla="*/ 9279334 w 13723853"/>
                <a:gd name="connsiteY80" fmla="*/ 148597 h 812608"/>
                <a:gd name="connsiteX81" fmla="*/ 9327540 w 13723853"/>
                <a:gd name="connsiteY81" fmla="*/ 195936 h 812608"/>
                <a:gd name="connsiteX82" fmla="*/ 9331854 w 13723853"/>
                <a:gd name="connsiteY82" fmla="*/ 187312 h 812608"/>
                <a:gd name="connsiteX83" fmla="*/ 9341390 w 13723853"/>
                <a:gd name="connsiteY83" fmla="*/ 204977 h 812608"/>
                <a:gd name="connsiteX84" fmla="*/ 9781218 w 13723853"/>
                <a:gd name="connsiteY84" fmla="*/ 492302 h 812608"/>
                <a:gd name="connsiteX85" fmla="*/ 10046829 w 13723853"/>
                <a:gd name="connsiteY85" fmla="*/ 401515 h 812608"/>
                <a:gd name="connsiteX86" fmla="*/ 10092036 w 13723853"/>
                <a:gd name="connsiteY86" fmla="*/ 363604 h 812608"/>
                <a:gd name="connsiteX87" fmla="*/ 10097610 w 13723853"/>
                <a:gd name="connsiteY87" fmla="*/ 356531 h 812608"/>
                <a:gd name="connsiteX88" fmla="*/ 10131730 w 13723853"/>
                <a:gd name="connsiteY88" fmla="*/ 323702 h 812608"/>
                <a:gd name="connsiteX89" fmla="*/ 10156811 w 13723853"/>
                <a:gd name="connsiteY89" fmla="*/ 296653 h 812608"/>
                <a:gd name="connsiteX90" fmla="*/ 10246046 w 13723853"/>
                <a:gd name="connsiteY90" fmla="*/ 159809 h 812608"/>
                <a:gd name="connsiteX91" fmla="*/ 10263556 w 13723853"/>
                <a:gd name="connsiteY91" fmla="*/ 119325 h 812608"/>
                <a:gd name="connsiteX92" fmla="*/ 10245872 w 13723853"/>
                <a:gd name="connsiteY92" fmla="*/ 177226 h 812608"/>
                <a:gd name="connsiteX93" fmla="*/ 10209533 w 13723853"/>
                <a:gd name="connsiteY93" fmla="*/ 258676 h 812608"/>
                <a:gd name="connsiteX94" fmla="*/ 10250813 w 13723853"/>
                <a:gd name="connsiteY94" fmla="*/ 229399 h 812608"/>
                <a:gd name="connsiteX95" fmla="*/ 10524386 w 13723853"/>
                <a:gd name="connsiteY95" fmla="*/ 151993 h 812608"/>
                <a:gd name="connsiteX96" fmla="*/ 10894813 w 13723853"/>
                <a:gd name="connsiteY96" fmla="*/ 300589 h 812608"/>
                <a:gd name="connsiteX97" fmla="*/ 10943019 w 13723853"/>
                <a:gd name="connsiteY97" fmla="*/ 347928 h 812608"/>
                <a:gd name="connsiteX98" fmla="*/ 10947333 w 13723853"/>
                <a:gd name="connsiteY98" fmla="*/ 339305 h 812608"/>
                <a:gd name="connsiteX99" fmla="*/ 10956868 w 13723853"/>
                <a:gd name="connsiteY99" fmla="*/ 356969 h 812608"/>
                <a:gd name="connsiteX100" fmla="*/ 11396698 w 13723853"/>
                <a:gd name="connsiteY100" fmla="*/ 644295 h 812608"/>
                <a:gd name="connsiteX101" fmla="*/ 11819760 w 13723853"/>
                <a:gd name="connsiteY101" fmla="*/ 383862 h 812608"/>
                <a:gd name="connsiteX102" fmla="*/ 11820012 w 13723853"/>
                <a:gd name="connsiteY102" fmla="*/ 383453 h 812608"/>
                <a:gd name="connsiteX103" fmla="*/ 11821504 w 13723853"/>
                <a:gd name="connsiteY103" fmla="*/ 380359 h 812608"/>
                <a:gd name="connsiteX104" fmla="*/ 11848290 w 13723853"/>
                <a:gd name="connsiteY104" fmla="*/ 332389 h 812608"/>
                <a:gd name="connsiteX105" fmla="*/ 11861545 w 13723853"/>
                <a:gd name="connsiteY105" fmla="*/ 311754 h 812608"/>
                <a:gd name="connsiteX106" fmla="*/ 11879034 w 13723853"/>
                <a:gd name="connsiteY106" fmla="*/ 271318 h 812608"/>
                <a:gd name="connsiteX107" fmla="*/ 11871343 w 13723853"/>
                <a:gd name="connsiteY107" fmla="*/ 296502 h 812608"/>
                <a:gd name="connsiteX108" fmla="*/ 11877453 w 13723853"/>
                <a:gd name="connsiteY108" fmla="*/ 286990 h 812608"/>
                <a:gd name="connsiteX109" fmla="*/ 12369205 w 13723853"/>
                <a:gd name="connsiteY109" fmla="*/ 0 h 812608"/>
                <a:gd name="connsiteX110" fmla="*/ 12739632 w 13723853"/>
                <a:gd name="connsiteY110" fmla="*/ 148596 h 812608"/>
                <a:gd name="connsiteX111" fmla="*/ 12787838 w 13723853"/>
                <a:gd name="connsiteY111" fmla="*/ 195935 h 812608"/>
                <a:gd name="connsiteX112" fmla="*/ 12792152 w 13723853"/>
                <a:gd name="connsiteY112" fmla="*/ 187311 h 812608"/>
                <a:gd name="connsiteX113" fmla="*/ 12801688 w 13723853"/>
                <a:gd name="connsiteY113" fmla="*/ 204976 h 812608"/>
                <a:gd name="connsiteX114" fmla="*/ 13241517 w 13723853"/>
                <a:gd name="connsiteY114" fmla="*/ 492302 h 812608"/>
                <a:gd name="connsiteX115" fmla="*/ 13706344 w 13723853"/>
                <a:gd name="connsiteY115" fmla="*/ 159808 h 812608"/>
                <a:gd name="connsiteX116" fmla="*/ 13723853 w 13723853"/>
                <a:gd name="connsiteY116" fmla="*/ 119324 h 812608"/>
                <a:gd name="connsiteX117" fmla="*/ 13706170 w 13723853"/>
                <a:gd name="connsiteY117" fmla="*/ 177225 h 812608"/>
                <a:gd name="connsiteX118" fmla="*/ 13112504 w 13723853"/>
                <a:gd name="connsiteY118" fmla="*/ 660610 h 812608"/>
                <a:gd name="connsiteX119" fmla="*/ 12742077 w 13723853"/>
                <a:gd name="connsiteY119" fmla="*/ 512014 h 812608"/>
                <a:gd name="connsiteX120" fmla="*/ 12693871 w 13723853"/>
                <a:gd name="connsiteY120" fmla="*/ 464675 h 812608"/>
                <a:gd name="connsiteX121" fmla="*/ 12689556 w 13723853"/>
                <a:gd name="connsiteY121" fmla="*/ 473298 h 812608"/>
                <a:gd name="connsiteX122" fmla="*/ 12680021 w 13723853"/>
                <a:gd name="connsiteY122" fmla="*/ 455634 h 812608"/>
                <a:gd name="connsiteX123" fmla="*/ 12240192 w 13723853"/>
                <a:gd name="connsiteY123" fmla="*/ 168308 h 812608"/>
                <a:gd name="connsiteX124" fmla="*/ 11817130 w 13723853"/>
                <a:gd name="connsiteY124" fmla="*/ 428741 h 812608"/>
                <a:gd name="connsiteX125" fmla="*/ 11816878 w 13723853"/>
                <a:gd name="connsiteY125" fmla="*/ 429150 h 812608"/>
                <a:gd name="connsiteX126" fmla="*/ 11815386 w 13723853"/>
                <a:gd name="connsiteY126" fmla="*/ 432244 h 812608"/>
                <a:gd name="connsiteX127" fmla="*/ 11788599 w 13723853"/>
                <a:gd name="connsiteY127" fmla="*/ 480214 h 812608"/>
                <a:gd name="connsiteX128" fmla="*/ 11775345 w 13723853"/>
                <a:gd name="connsiteY128" fmla="*/ 500849 h 812608"/>
                <a:gd name="connsiteX129" fmla="*/ 11757855 w 13723853"/>
                <a:gd name="connsiteY129" fmla="*/ 541285 h 812608"/>
                <a:gd name="connsiteX130" fmla="*/ 11765546 w 13723853"/>
                <a:gd name="connsiteY130" fmla="*/ 516101 h 812608"/>
                <a:gd name="connsiteX131" fmla="*/ 11759437 w 13723853"/>
                <a:gd name="connsiteY131" fmla="*/ 525613 h 812608"/>
                <a:gd name="connsiteX132" fmla="*/ 11267684 w 13723853"/>
                <a:gd name="connsiteY132" fmla="*/ 812603 h 812608"/>
                <a:gd name="connsiteX133" fmla="*/ 10897257 w 13723853"/>
                <a:gd name="connsiteY133" fmla="*/ 664007 h 812608"/>
                <a:gd name="connsiteX134" fmla="*/ 10849051 w 13723853"/>
                <a:gd name="connsiteY134" fmla="*/ 616668 h 812608"/>
                <a:gd name="connsiteX135" fmla="*/ 10844737 w 13723853"/>
                <a:gd name="connsiteY135" fmla="*/ 625292 h 812608"/>
                <a:gd name="connsiteX136" fmla="*/ 10835202 w 13723853"/>
                <a:gd name="connsiteY136" fmla="*/ 607627 h 812608"/>
                <a:gd name="connsiteX137" fmla="*/ 10395373 w 13723853"/>
                <a:gd name="connsiteY137" fmla="*/ 320302 h 812608"/>
                <a:gd name="connsiteX138" fmla="*/ 10129762 w 13723853"/>
                <a:gd name="connsiteY138" fmla="*/ 411089 h 812608"/>
                <a:gd name="connsiteX139" fmla="*/ 10084555 w 13723853"/>
                <a:gd name="connsiteY139" fmla="*/ 449000 h 812608"/>
                <a:gd name="connsiteX140" fmla="*/ 10078982 w 13723853"/>
                <a:gd name="connsiteY140" fmla="*/ 456073 h 812608"/>
                <a:gd name="connsiteX141" fmla="*/ 10044861 w 13723853"/>
                <a:gd name="connsiteY141" fmla="*/ 488902 h 812608"/>
                <a:gd name="connsiteX142" fmla="*/ 10019780 w 13723853"/>
                <a:gd name="connsiteY142" fmla="*/ 515951 h 812608"/>
                <a:gd name="connsiteX143" fmla="*/ 9930545 w 13723853"/>
                <a:gd name="connsiteY143" fmla="*/ 652795 h 812608"/>
                <a:gd name="connsiteX144" fmla="*/ 9913035 w 13723853"/>
                <a:gd name="connsiteY144" fmla="*/ 693279 h 812608"/>
                <a:gd name="connsiteX145" fmla="*/ 9930719 w 13723853"/>
                <a:gd name="connsiteY145" fmla="*/ 635378 h 812608"/>
                <a:gd name="connsiteX146" fmla="*/ 9967058 w 13723853"/>
                <a:gd name="connsiteY146" fmla="*/ 553928 h 812608"/>
                <a:gd name="connsiteX147" fmla="*/ 9925778 w 13723853"/>
                <a:gd name="connsiteY147" fmla="*/ 583206 h 812608"/>
                <a:gd name="connsiteX148" fmla="*/ 9652206 w 13723853"/>
                <a:gd name="connsiteY148" fmla="*/ 660611 h 812608"/>
                <a:gd name="connsiteX149" fmla="*/ 9281779 w 13723853"/>
                <a:gd name="connsiteY149" fmla="*/ 512015 h 812608"/>
                <a:gd name="connsiteX150" fmla="*/ 9233572 w 13723853"/>
                <a:gd name="connsiteY150" fmla="*/ 464676 h 812608"/>
                <a:gd name="connsiteX151" fmla="*/ 9229259 w 13723853"/>
                <a:gd name="connsiteY151" fmla="*/ 473299 h 812608"/>
                <a:gd name="connsiteX152" fmla="*/ 9219723 w 13723853"/>
                <a:gd name="connsiteY152" fmla="*/ 455635 h 812608"/>
                <a:gd name="connsiteX153" fmla="*/ 8779893 w 13723853"/>
                <a:gd name="connsiteY153" fmla="*/ 168309 h 812608"/>
                <a:gd name="connsiteX154" fmla="*/ 8356831 w 13723853"/>
                <a:gd name="connsiteY154" fmla="*/ 428742 h 812608"/>
                <a:gd name="connsiteX155" fmla="*/ 8356580 w 13723853"/>
                <a:gd name="connsiteY155" fmla="*/ 429151 h 812608"/>
                <a:gd name="connsiteX156" fmla="*/ 8355088 w 13723853"/>
                <a:gd name="connsiteY156" fmla="*/ 432245 h 812608"/>
                <a:gd name="connsiteX157" fmla="*/ 8328302 w 13723853"/>
                <a:gd name="connsiteY157" fmla="*/ 480215 h 812608"/>
                <a:gd name="connsiteX158" fmla="*/ 8315046 w 13723853"/>
                <a:gd name="connsiteY158" fmla="*/ 500850 h 812608"/>
                <a:gd name="connsiteX159" fmla="*/ 8297557 w 13723853"/>
                <a:gd name="connsiteY159" fmla="*/ 541286 h 812608"/>
                <a:gd name="connsiteX160" fmla="*/ 8305248 w 13723853"/>
                <a:gd name="connsiteY160" fmla="*/ 516102 h 812608"/>
                <a:gd name="connsiteX161" fmla="*/ 8299138 w 13723853"/>
                <a:gd name="connsiteY161" fmla="*/ 525614 h 812608"/>
                <a:gd name="connsiteX162" fmla="*/ 7807387 w 13723853"/>
                <a:gd name="connsiteY162" fmla="*/ 812604 h 812608"/>
                <a:gd name="connsiteX163" fmla="*/ 7436959 w 13723853"/>
                <a:gd name="connsiteY163" fmla="*/ 664008 h 812608"/>
                <a:gd name="connsiteX164" fmla="*/ 7388753 w 13723853"/>
                <a:gd name="connsiteY164" fmla="*/ 616669 h 812608"/>
                <a:gd name="connsiteX165" fmla="*/ 7384439 w 13723853"/>
                <a:gd name="connsiteY165" fmla="*/ 625293 h 812608"/>
                <a:gd name="connsiteX166" fmla="*/ 7374904 w 13723853"/>
                <a:gd name="connsiteY166" fmla="*/ 607628 h 812608"/>
                <a:gd name="connsiteX167" fmla="*/ 6935074 w 13723853"/>
                <a:gd name="connsiteY167" fmla="*/ 320302 h 812608"/>
                <a:gd name="connsiteX168" fmla="*/ 6669465 w 13723853"/>
                <a:gd name="connsiteY168" fmla="*/ 411089 h 812608"/>
                <a:gd name="connsiteX169" fmla="*/ 6624260 w 13723853"/>
                <a:gd name="connsiteY169" fmla="*/ 448999 h 812608"/>
                <a:gd name="connsiteX170" fmla="*/ 6618684 w 13723853"/>
                <a:gd name="connsiteY170" fmla="*/ 456075 h 812608"/>
                <a:gd name="connsiteX171" fmla="*/ 6584554 w 13723853"/>
                <a:gd name="connsiteY171" fmla="*/ 488913 h 812608"/>
                <a:gd name="connsiteX172" fmla="*/ 6559482 w 13723853"/>
                <a:gd name="connsiteY172" fmla="*/ 515952 h 812608"/>
                <a:gd name="connsiteX173" fmla="*/ 6470247 w 13723853"/>
                <a:gd name="connsiteY173" fmla="*/ 652796 h 812608"/>
                <a:gd name="connsiteX174" fmla="*/ 6452738 w 13723853"/>
                <a:gd name="connsiteY174" fmla="*/ 693280 h 812608"/>
                <a:gd name="connsiteX175" fmla="*/ 6470421 w 13723853"/>
                <a:gd name="connsiteY175" fmla="*/ 635379 h 812608"/>
                <a:gd name="connsiteX176" fmla="*/ 6506759 w 13723853"/>
                <a:gd name="connsiteY176" fmla="*/ 553930 h 812608"/>
                <a:gd name="connsiteX177" fmla="*/ 6465480 w 13723853"/>
                <a:gd name="connsiteY177" fmla="*/ 583208 h 812608"/>
                <a:gd name="connsiteX178" fmla="*/ 6191908 w 13723853"/>
                <a:gd name="connsiteY178" fmla="*/ 660613 h 812608"/>
                <a:gd name="connsiteX179" fmla="*/ 5821481 w 13723853"/>
                <a:gd name="connsiteY179" fmla="*/ 512017 h 812608"/>
                <a:gd name="connsiteX180" fmla="*/ 5773274 w 13723853"/>
                <a:gd name="connsiteY180" fmla="*/ 464678 h 812608"/>
                <a:gd name="connsiteX181" fmla="*/ 5768961 w 13723853"/>
                <a:gd name="connsiteY181" fmla="*/ 473301 h 812608"/>
                <a:gd name="connsiteX182" fmla="*/ 5759425 w 13723853"/>
                <a:gd name="connsiteY182" fmla="*/ 455637 h 812608"/>
                <a:gd name="connsiteX183" fmla="*/ 5319596 w 13723853"/>
                <a:gd name="connsiteY183" fmla="*/ 168311 h 812608"/>
                <a:gd name="connsiteX184" fmla="*/ 4896534 w 13723853"/>
                <a:gd name="connsiteY184" fmla="*/ 428744 h 812608"/>
                <a:gd name="connsiteX185" fmla="*/ 4896282 w 13723853"/>
                <a:gd name="connsiteY185" fmla="*/ 429153 h 812608"/>
                <a:gd name="connsiteX186" fmla="*/ 4894790 w 13723853"/>
                <a:gd name="connsiteY186" fmla="*/ 432247 h 812608"/>
                <a:gd name="connsiteX187" fmla="*/ 4868004 w 13723853"/>
                <a:gd name="connsiteY187" fmla="*/ 480217 h 812608"/>
                <a:gd name="connsiteX188" fmla="*/ 4854748 w 13723853"/>
                <a:gd name="connsiteY188" fmla="*/ 500852 h 812608"/>
                <a:gd name="connsiteX189" fmla="*/ 4837259 w 13723853"/>
                <a:gd name="connsiteY189" fmla="*/ 541288 h 812608"/>
                <a:gd name="connsiteX190" fmla="*/ 4844951 w 13723853"/>
                <a:gd name="connsiteY190" fmla="*/ 516104 h 812608"/>
                <a:gd name="connsiteX191" fmla="*/ 4838840 w 13723853"/>
                <a:gd name="connsiteY191" fmla="*/ 525616 h 812608"/>
                <a:gd name="connsiteX192" fmla="*/ 4347089 w 13723853"/>
                <a:gd name="connsiteY192" fmla="*/ 812606 h 812608"/>
                <a:gd name="connsiteX193" fmla="*/ 3976662 w 13723853"/>
                <a:gd name="connsiteY193" fmla="*/ 664010 h 812608"/>
                <a:gd name="connsiteX194" fmla="*/ 3928455 w 13723853"/>
                <a:gd name="connsiteY194" fmla="*/ 616671 h 812608"/>
                <a:gd name="connsiteX195" fmla="*/ 3924142 w 13723853"/>
                <a:gd name="connsiteY195" fmla="*/ 625295 h 812608"/>
                <a:gd name="connsiteX196" fmla="*/ 3914606 w 13723853"/>
                <a:gd name="connsiteY196" fmla="*/ 607630 h 812608"/>
                <a:gd name="connsiteX197" fmla="*/ 3474777 w 13723853"/>
                <a:gd name="connsiteY197" fmla="*/ 320304 h 812608"/>
                <a:gd name="connsiteX198" fmla="*/ 3209167 w 13723853"/>
                <a:gd name="connsiteY198" fmla="*/ 411091 h 812608"/>
                <a:gd name="connsiteX199" fmla="*/ 3163963 w 13723853"/>
                <a:gd name="connsiteY199" fmla="*/ 449001 h 812608"/>
                <a:gd name="connsiteX200" fmla="*/ 3158386 w 13723853"/>
                <a:gd name="connsiteY200" fmla="*/ 456077 h 812608"/>
                <a:gd name="connsiteX201" fmla="*/ 3124257 w 13723853"/>
                <a:gd name="connsiteY201" fmla="*/ 488915 h 812608"/>
                <a:gd name="connsiteX202" fmla="*/ 3099185 w 13723853"/>
                <a:gd name="connsiteY202" fmla="*/ 515954 h 812608"/>
                <a:gd name="connsiteX203" fmla="*/ 3009950 w 13723853"/>
                <a:gd name="connsiteY203" fmla="*/ 652798 h 812608"/>
                <a:gd name="connsiteX204" fmla="*/ 2992440 w 13723853"/>
                <a:gd name="connsiteY204" fmla="*/ 693282 h 812608"/>
                <a:gd name="connsiteX205" fmla="*/ 3010123 w 13723853"/>
                <a:gd name="connsiteY205" fmla="*/ 635381 h 812608"/>
                <a:gd name="connsiteX206" fmla="*/ 3046461 w 13723853"/>
                <a:gd name="connsiteY206" fmla="*/ 553933 h 812608"/>
                <a:gd name="connsiteX207" fmla="*/ 3005183 w 13723853"/>
                <a:gd name="connsiteY207" fmla="*/ 583210 h 812608"/>
                <a:gd name="connsiteX208" fmla="*/ 2731610 w 13723853"/>
                <a:gd name="connsiteY208" fmla="*/ 660615 h 812608"/>
                <a:gd name="connsiteX209" fmla="*/ 2361183 w 13723853"/>
                <a:gd name="connsiteY209" fmla="*/ 512019 h 812608"/>
                <a:gd name="connsiteX210" fmla="*/ 2312977 w 13723853"/>
                <a:gd name="connsiteY210" fmla="*/ 464680 h 812608"/>
                <a:gd name="connsiteX211" fmla="*/ 2308663 w 13723853"/>
                <a:gd name="connsiteY211" fmla="*/ 473303 h 812608"/>
                <a:gd name="connsiteX212" fmla="*/ 2299127 w 13723853"/>
                <a:gd name="connsiteY212" fmla="*/ 455639 h 812608"/>
                <a:gd name="connsiteX213" fmla="*/ 1859298 w 13723853"/>
                <a:gd name="connsiteY213" fmla="*/ 168313 h 812608"/>
                <a:gd name="connsiteX214" fmla="*/ 1436236 w 13723853"/>
                <a:gd name="connsiteY214" fmla="*/ 428746 h 812608"/>
                <a:gd name="connsiteX215" fmla="*/ 1435984 w 13723853"/>
                <a:gd name="connsiteY215" fmla="*/ 429155 h 812608"/>
                <a:gd name="connsiteX216" fmla="*/ 1434492 w 13723853"/>
                <a:gd name="connsiteY216" fmla="*/ 432249 h 812608"/>
                <a:gd name="connsiteX217" fmla="*/ 1407706 w 13723853"/>
                <a:gd name="connsiteY217" fmla="*/ 480219 h 812608"/>
                <a:gd name="connsiteX218" fmla="*/ 1394450 w 13723853"/>
                <a:gd name="connsiteY218" fmla="*/ 500854 h 812608"/>
                <a:gd name="connsiteX219" fmla="*/ 1376961 w 13723853"/>
                <a:gd name="connsiteY219" fmla="*/ 541290 h 812608"/>
                <a:gd name="connsiteX220" fmla="*/ 1384653 w 13723853"/>
                <a:gd name="connsiteY220" fmla="*/ 516106 h 812608"/>
                <a:gd name="connsiteX221" fmla="*/ 1378542 w 13723853"/>
                <a:gd name="connsiteY221" fmla="*/ 525618 h 812608"/>
                <a:gd name="connsiteX222" fmla="*/ 886791 w 13723853"/>
                <a:gd name="connsiteY222" fmla="*/ 812608 h 812608"/>
                <a:gd name="connsiteX0" fmla="*/ 1378542 w 13723853"/>
                <a:gd name="connsiteY0" fmla="*/ 525618 h 812605"/>
                <a:gd name="connsiteX1" fmla="*/ 516364 w 13723853"/>
                <a:gd name="connsiteY1" fmla="*/ 664012 h 812605"/>
                <a:gd name="connsiteX2" fmla="*/ 468157 w 13723853"/>
                <a:gd name="connsiteY2" fmla="*/ 616673 h 812605"/>
                <a:gd name="connsiteX3" fmla="*/ 463844 w 13723853"/>
                <a:gd name="connsiteY3" fmla="*/ 625297 h 812605"/>
                <a:gd name="connsiteX4" fmla="*/ 14479 w 13723853"/>
                <a:gd name="connsiteY4" fmla="*/ 320306 h 812605"/>
                <a:gd name="connsiteX5" fmla="*/ 143492 w 13723853"/>
                <a:gd name="connsiteY5" fmla="*/ 151998 h 812605"/>
                <a:gd name="connsiteX6" fmla="*/ 513919 w 13723853"/>
                <a:gd name="connsiteY6" fmla="*/ 300594 h 812605"/>
                <a:gd name="connsiteX7" fmla="*/ 562125 w 13723853"/>
                <a:gd name="connsiteY7" fmla="*/ 347933 h 812605"/>
                <a:gd name="connsiteX8" fmla="*/ 566439 w 13723853"/>
                <a:gd name="connsiteY8" fmla="*/ 339310 h 812605"/>
                <a:gd name="connsiteX9" fmla="*/ 575975 w 13723853"/>
                <a:gd name="connsiteY9" fmla="*/ 356974 h 812605"/>
                <a:gd name="connsiteX10" fmla="*/ 1015804 w 13723853"/>
                <a:gd name="connsiteY10" fmla="*/ 644300 h 812605"/>
                <a:gd name="connsiteX11" fmla="*/ 1438866 w 13723853"/>
                <a:gd name="connsiteY11" fmla="*/ 383867 h 812605"/>
                <a:gd name="connsiteX12" fmla="*/ 1439118 w 13723853"/>
                <a:gd name="connsiteY12" fmla="*/ 383458 h 812605"/>
                <a:gd name="connsiteX13" fmla="*/ 1440610 w 13723853"/>
                <a:gd name="connsiteY13" fmla="*/ 380364 h 812605"/>
                <a:gd name="connsiteX14" fmla="*/ 1467396 w 13723853"/>
                <a:gd name="connsiteY14" fmla="*/ 332394 h 812605"/>
                <a:gd name="connsiteX15" fmla="*/ 1480651 w 13723853"/>
                <a:gd name="connsiteY15" fmla="*/ 311759 h 812605"/>
                <a:gd name="connsiteX16" fmla="*/ 1498141 w 13723853"/>
                <a:gd name="connsiteY16" fmla="*/ 271323 h 812605"/>
                <a:gd name="connsiteX17" fmla="*/ 1490449 w 13723853"/>
                <a:gd name="connsiteY17" fmla="*/ 296507 h 812605"/>
                <a:gd name="connsiteX18" fmla="*/ 1496559 w 13723853"/>
                <a:gd name="connsiteY18" fmla="*/ 286995 h 812605"/>
                <a:gd name="connsiteX19" fmla="*/ 1988311 w 13723853"/>
                <a:gd name="connsiteY19" fmla="*/ 5 h 812605"/>
                <a:gd name="connsiteX20" fmla="*/ 2358738 w 13723853"/>
                <a:gd name="connsiteY20" fmla="*/ 148601 h 812605"/>
                <a:gd name="connsiteX21" fmla="*/ 2406944 w 13723853"/>
                <a:gd name="connsiteY21" fmla="*/ 195940 h 812605"/>
                <a:gd name="connsiteX22" fmla="*/ 2411258 w 13723853"/>
                <a:gd name="connsiteY22" fmla="*/ 187316 h 812605"/>
                <a:gd name="connsiteX23" fmla="*/ 2420794 w 13723853"/>
                <a:gd name="connsiteY23" fmla="*/ 204981 h 812605"/>
                <a:gd name="connsiteX24" fmla="*/ 2860623 w 13723853"/>
                <a:gd name="connsiteY24" fmla="*/ 492306 h 812605"/>
                <a:gd name="connsiteX25" fmla="*/ 3126233 w 13723853"/>
                <a:gd name="connsiteY25" fmla="*/ 401519 h 812605"/>
                <a:gd name="connsiteX26" fmla="*/ 3171437 w 13723853"/>
                <a:gd name="connsiteY26" fmla="*/ 363610 h 812605"/>
                <a:gd name="connsiteX27" fmla="*/ 3177014 w 13723853"/>
                <a:gd name="connsiteY27" fmla="*/ 356534 h 812605"/>
                <a:gd name="connsiteX28" fmla="*/ 3211143 w 13723853"/>
                <a:gd name="connsiteY28" fmla="*/ 323696 h 812605"/>
                <a:gd name="connsiteX29" fmla="*/ 3236215 w 13723853"/>
                <a:gd name="connsiteY29" fmla="*/ 296657 h 812605"/>
                <a:gd name="connsiteX30" fmla="*/ 3325450 w 13723853"/>
                <a:gd name="connsiteY30" fmla="*/ 159813 h 812605"/>
                <a:gd name="connsiteX31" fmla="*/ 3342960 w 13723853"/>
                <a:gd name="connsiteY31" fmla="*/ 119329 h 812605"/>
                <a:gd name="connsiteX32" fmla="*/ 3325277 w 13723853"/>
                <a:gd name="connsiteY32" fmla="*/ 177230 h 812605"/>
                <a:gd name="connsiteX33" fmla="*/ 3288939 w 13723853"/>
                <a:gd name="connsiteY33" fmla="*/ 258678 h 812605"/>
                <a:gd name="connsiteX34" fmla="*/ 3330217 w 13723853"/>
                <a:gd name="connsiteY34" fmla="*/ 229401 h 812605"/>
                <a:gd name="connsiteX35" fmla="*/ 3603790 w 13723853"/>
                <a:gd name="connsiteY35" fmla="*/ 151996 h 812605"/>
                <a:gd name="connsiteX36" fmla="*/ 3974217 w 13723853"/>
                <a:gd name="connsiteY36" fmla="*/ 300592 h 812605"/>
                <a:gd name="connsiteX37" fmla="*/ 4022423 w 13723853"/>
                <a:gd name="connsiteY37" fmla="*/ 347931 h 812605"/>
                <a:gd name="connsiteX38" fmla="*/ 4026737 w 13723853"/>
                <a:gd name="connsiteY38" fmla="*/ 339308 h 812605"/>
                <a:gd name="connsiteX39" fmla="*/ 4036273 w 13723853"/>
                <a:gd name="connsiteY39" fmla="*/ 356972 h 812605"/>
                <a:gd name="connsiteX40" fmla="*/ 4476102 w 13723853"/>
                <a:gd name="connsiteY40" fmla="*/ 644298 h 812605"/>
                <a:gd name="connsiteX41" fmla="*/ 4899164 w 13723853"/>
                <a:gd name="connsiteY41" fmla="*/ 383865 h 812605"/>
                <a:gd name="connsiteX42" fmla="*/ 4899416 w 13723853"/>
                <a:gd name="connsiteY42" fmla="*/ 383456 h 812605"/>
                <a:gd name="connsiteX43" fmla="*/ 4900908 w 13723853"/>
                <a:gd name="connsiteY43" fmla="*/ 380362 h 812605"/>
                <a:gd name="connsiteX44" fmla="*/ 4927694 w 13723853"/>
                <a:gd name="connsiteY44" fmla="*/ 332392 h 812605"/>
                <a:gd name="connsiteX45" fmla="*/ 4940949 w 13723853"/>
                <a:gd name="connsiteY45" fmla="*/ 311757 h 812605"/>
                <a:gd name="connsiteX46" fmla="*/ 4958439 w 13723853"/>
                <a:gd name="connsiteY46" fmla="*/ 271321 h 812605"/>
                <a:gd name="connsiteX47" fmla="*/ 4950747 w 13723853"/>
                <a:gd name="connsiteY47" fmla="*/ 296505 h 812605"/>
                <a:gd name="connsiteX48" fmla="*/ 4956857 w 13723853"/>
                <a:gd name="connsiteY48" fmla="*/ 286993 h 812605"/>
                <a:gd name="connsiteX49" fmla="*/ 5448609 w 13723853"/>
                <a:gd name="connsiteY49" fmla="*/ 3 h 812605"/>
                <a:gd name="connsiteX50" fmla="*/ 5819036 w 13723853"/>
                <a:gd name="connsiteY50" fmla="*/ 148599 h 812605"/>
                <a:gd name="connsiteX51" fmla="*/ 5867242 w 13723853"/>
                <a:gd name="connsiteY51" fmla="*/ 195938 h 812605"/>
                <a:gd name="connsiteX52" fmla="*/ 5871556 w 13723853"/>
                <a:gd name="connsiteY52" fmla="*/ 187314 h 812605"/>
                <a:gd name="connsiteX53" fmla="*/ 5881092 w 13723853"/>
                <a:gd name="connsiteY53" fmla="*/ 204979 h 812605"/>
                <a:gd name="connsiteX54" fmla="*/ 6320921 w 13723853"/>
                <a:gd name="connsiteY54" fmla="*/ 492304 h 812605"/>
                <a:gd name="connsiteX55" fmla="*/ 6586531 w 13723853"/>
                <a:gd name="connsiteY55" fmla="*/ 401517 h 812605"/>
                <a:gd name="connsiteX56" fmla="*/ 6631735 w 13723853"/>
                <a:gd name="connsiteY56" fmla="*/ 363608 h 812605"/>
                <a:gd name="connsiteX57" fmla="*/ 6637312 w 13723853"/>
                <a:gd name="connsiteY57" fmla="*/ 356532 h 812605"/>
                <a:gd name="connsiteX58" fmla="*/ 6671441 w 13723853"/>
                <a:gd name="connsiteY58" fmla="*/ 323694 h 812605"/>
                <a:gd name="connsiteX59" fmla="*/ 6696513 w 13723853"/>
                <a:gd name="connsiteY59" fmla="*/ 296655 h 812605"/>
                <a:gd name="connsiteX60" fmla="*/ 6785748 w 13723853"/>
                <a:gd name="connsiteY60" fmla="*/ 159811 h 812605"/>
                <a:gd name="connsiteX61" fmla="*/ 6803258 w 13723853"/>
                <a:gd name="connsiteY61" fmla="*/ 119327 h 812605"/>
                <a:gd name="connsiteX62" fmla="*/ 6785574 w 13723853"/>
                <a:gd name="connsiteY62" fmla="*/ 177228 h 812605"/>
                <a:gd name="connsiteX63" fmla="*/ 6749236 w 13723853"/>
                <a:gd name="connsiteY63" fmla="*/ 258677 h 812605"/>
                <a:gd name="connsiteX64" fmla="*/ 6790515 w 13723853"/>
                <a:gd name="connsiteY64" fmla="*/ 229399 h 812605"/>
                <a:gd name="connsiteX65" fmla="*/ 7064088 w 13723853"/>
                <a:gd name="connsiteY65" fmla="*/ 151994 h 812605"/>
                <a:gd name="connsiteX66" fmla="*/ 7434515 w 13723853"/>
                <a:gd name="connsiteY66" fmla="*/ 300590 h 812605"/>
                <a:gd name="connsiteX67" fmla="*/ 7482721 w 13723853"/>
                <a:gd name="connsiteY67" fmla="*/ 347929 h 812605"/>
                <a:gd name="connsiteX68" fmla="*/ 7487035 w 13723853"/>
                <a:gd name="connsiteY68" fmla="*/ 339306 h 812605"/>
                <a:gd name="connsiteX69" fmla="*/ 7496571 w 13723853"/>
                <a:gd name="connsiteY69" fmla="*/ 356970 h 812605"/>
                <a:gd name="connsiteX70" fmla="*/ 7936399 w 13723853"/>
                <a:gd name="connsiteY70" fmla="*/ 644296 h 812605"/>
                <a:gd name="connsiteX71" fmla="*/ 8359462 w 13723853"/>
                <a:gd name="connsiteY71" fmla="*/ 383863 h 812605"/>
                <a:gd name="connsiteX72" fmla="*/ 8359713 w 13723853"/>
                <a:gd name="connsiteY72" fmla="*/ 383454 h 812605"/>
                <a:gd name="connsiteX73" fmla="*/ 8361206 w 13723853"/>
                <a:gd name="connsiteY73" fmla="*/ 380360 h 812605"/>
                <a:gd name="connsiteX74" fmla="*/ 8387992 w 13723853"/>
                <a:gd name="connsiteY74" fmla="*/ 332390 h 812605"/>
                <a:gd name="connsiteX75" fmla="*/ 8401246 w 13723853"/>
                <a:gd name="connsiteY75" fmla="*/ 311755 h 812605"/>
                <a:gd name="connsiteX76" fmla="*/ 8418737 w 13723853"/>
                <a:gd name="connsiteY76" fmla="*/ 271319 h 812605"/>
                <a:gd name="connsiteX77" fmla="*/ 8411045 w 13723853"/>
                <a:gd name="connsiteY77" fmla="*/ 296503 h 812605"/>
                <a:gd name="connsiteX78" fmla="*/ 8417155 w 13723853"/>
                <a:gd name="connsiteY78" fmla="*/ 286991 h 812605"/>
                <a:gd name="connsiteX79" fmla="*/ 8908907 w 13723853"/>
                <a:gd name="connsiteY79" fmla="*/ 1 h 812605"/>
                <a:gd name="connsiteX80" fmla="*/ 9279334 w 13723853"/>
                <a:gd name="connsiteY80" fmla="*/ 148597 h 812605"/>
                <a:gd name="connsiteX81" fmla="*/ 9327540 w 13723853"/>
                <a:gd name="connsiteY81" fmla="*/ 195936 h 812605"/>
                <a:gd name="connsiteX82" fmla="*/ 9331854 w 13723853"/>
                <a:gd name="connsiteY82" fmla="*/ 187312 h 812605"/>
                <a:gd name="connsiteX83" fmla="*/ 9341390 w 13723853"/>
                <a:gd name="connsiteY83" fmla="*/ 204977 h 812605"/>
                <a:gd name="connsiteX84" fmla="*/ 9781218 w 13723853"/>
                <a:gd name="connsiteY84" fmla="*/ 492302 h 812605"/>
                <a:gd name="connsiteX85" fmla="*/ 10046829 w 13723853"/>
                <a:gd name="connsiteY85" fmla="*/ 401515 h 812605"/>
                <a:gd name="connsiteX86" fmla="*/ 10092036 w 13723853"/>
                <a:gd name="connsiteY86" fmla="*/ 363604 h 812605"/>
                <a:gd name="connsiteX87" fmla="*/ 10097610 w 13723853"/>
                <a:gd name="connsiteY87" fmla="*/ 356531 h 812605"/>
                <a:gd name="connsiteX88" fmla="*/ 10131730 w 13723853"/>
                <a:gd name="connsiteY88" fmla="*/ 323702 h 812605"/>
                <a:gd name="connsiteX89" fmla="*/ 10156811 w 13723853"/>
                <a:gd name="connsiteY89" fmla="*/ 296653 h 812605"/>
                <a:gd name="connsiteX90" fmla="*/ 10246046 w 13723853"/>
                <a:gd name="connsiteY90" fmla="*/ 159809 h 812605"/>
                <a:gd name="connsiteX91" fmla="*/ 10263556 w 13723853"/>
                <a:gd name="connsiteY91" fmla="*/ 119325 h 812605"/>
                <a:gd name="connsiteX92" fmla="*/ 10245872 w 13723853"/>
                <a:gd name="connsiteY92" fmla="*/ 177226 h 812605"/>
                <a:gd name="connsiteX93" fmla="*/ 10209533 w 13723853"/>
                <a:gd name="connsiteY93" fmla="*/ 258676 h 812605"/>
                <a:gd name="connsiteX94" fmla="*/ 10250813 w 13723853"/>
                <a:gd name="connsiteY94" fmla="*/ 229399 h 812605"/>
                <a:gd name="connsiteX95" fmla="*/ 10524386 w 13723853"/>
                <a:gd name="connsiteY95" fmla="*/ 151993 h 812605"/>
                <a:gd name="connsiteX96" fmla="*/ 10894813 w 13723853"/>
                <a:gd name="connsiteY96" fmla="*/ 300589 h 812605"/>
                <a:gd name="connsiteX97" fmla="*/ 10943019 w 13723853"/>
                <a:gd name="connsiteY97" fmla="*/ 347928 h 812605"/>
                <a:gd name="connsiteX98" fmla="*/ 10947333 w 13723853"/>
                <a:gd name="connsiteY98" fmla="*/ 339305 h 812605"/>
                <a:gd name="connsiteX99" fmla="*/ 10956868 w 13723853"/>
                <a:gd name="connsiteY99" fmla="*/ 356969 h 812605"/>
                <a:gd name="connsiteX100" fmla="*/ 11396698 w 13723853"/>
                <a:gd name="connsiteY100" fmla="*/ 644295 h 812605"/>
                <a:gd name="connsiteX101" fmla="*/ 11819760 w 13723853"/>
                <a:gd name="connsiteY101" fmla="*/ 383862 h 812605"/>
                <a:gd name="connsiteX102" fmla="*/ 11820012 w 13723853"/>
                <a:gd name="connsiteY102" fmla="*/ 383453 h 812605"/>
                <a:gd name="connsiteX103" fmla="*/ 11821504 w 13723853"/>
                <a:gd name="connsiteY103" fmla="*/ 380359 h 812605"/>
                <a:gd name="connsiteX104" fmla="*/ 11848290 w 13723853"/>
                <a:gd name="connsiteY104" fmla="*/ 332389 h 812605"/>
                <a:gd name="connsiteX105" fmla="*/ 11861545 w 13723853"/>
                <a:gd name="connsiteY105" fmla="*/ 311754 h 812605"/>
                <a:gd name="connsiteX106" fmla="*/ 11879034 w 13723853"/>
                <a:gd name="connsiteY106" fmla="*/ 271318 h 812605"/>
                <a:gd name="connsiteX107" fmla="*/ 11871343 w 13723853"/>
                <a:gd name="connsiteY107" fmla="*/ 296502 h 812605"/>
                <a:gd name="connsiteX108" fmla="*/ 11877453 w 13723853"/>
                <a:gd name="connsiteY108" fmla="*/ 286990 h 812605"/>
                <a:gd name="connsiteX109" fmla="*/ 12369205 w 13723853"/>
                <a:gd name="connsiteY109" fmla="*/ 0 h 812605"/>
                <a:gd name="connsiteX110" fmla="*/ 12739632 w 13723853"/>
                <a:gd name="connsiteY110" fmla="*/ 148596 h 812605"/>
                <a:gd name="connsiteX111" fmla="*/ 12787838 w 13723853"/>
                <a:gd name="connsiteY111" fmla="*/ 195935 h 812605"/>
                <a:gd name="connsiteX112" fmla="*/ 12792152 w 13723853"/>
                <a:gd name="connsiteY112" fmla="*/ 187311 h 812605"/>
                <a:gd name="connsiteX113" fmla="*/ 12801688 w 13723853"/>
                <a:gd name="connsiteY113" fmla="*/ 204976 h 812605"/>
                <a:gd name="connsiteX114" fmla="*/ 13241517 w 13723853"/>
                <a:gd name="connsiteY114" fmla="*/ 492302 h 812605"/>
                <a:gd name="connsiteX115" fmla="*/ 13706344 w 13723853"/>
                <a:gd name="connsiteY115" fmla="*/ 159808 h 812605"/>
                <a:gd name="connsiteX116" fmla="*/ 13723853 w 13723853"/>
                <a:gd name="connsiteY116" fmla="*/ 119324 h 812605"/>
                <a:gd name="connsiteX117" fmla="*/ 13706170 w 13723853"/>
                <a:gd name="connsiteY117" fmla="*/ 177225 h 812605"/>
                <a:gd name="connsiteX118" fmla="*/ 13112504 w 13723853"/>
                <a:gd name="connsiteY118" fmla="*/ 660610 h 812605"/>
                <a:gd name="connsiteX119" fmla="*/ 12742077 w 13723853"/>
                <a:gd name="connsiteY119" fmla="*/ 512014 h 812605"/>
                <a:gd name="connsiteX120" fmla="*/ 12693871 w 13723853"/>
                <a:gd name="connsiteY120" fmla="*/ 464675 h 812605"/>
                <a:gd name="connsiteX121" fmla="*/ 12689556 w 13723853"/>
                <a:gd name="connsiteY121" fmla="*/ 473298 h 812605"/>
                <a:gd name="connsiteX122" fmla="*/ 12680021 w 13723853"/>
                <a:gd name="connsiteY122" fmla="*/ 455634 h 812605"/>
                <a:gd name="connsiteX123" fmla="*/ 12240192 w 13723853"/>
                <a:gd name="connsiteY123" fmla="*/ 168308 h 812605"/>
                <a:gd name="connsiteX124" fmla="*/ 11817130 w 13723853"/>
                <a:gd name="connsiteY124" fmla="*/ 428741 h 812605"/>
                <a:gd name="connsiteX125" fmla="*/ 11816878 w 13723853"/>
                <a:gd name="connsiteY125" fmla="*/ 429150 h 812605"/>
                <a:gd name="connsiteX126" fmla="*/ 11815386 w 13723853"/>
                <a:gd name="connsiteY126" fmla="*/ 432244 h 812605"/>
                <a:gd name="connsiteX127" fmla="*/ 11788599 w 13723853"/>
                <a:gd name="connsiteY127" fmla="*/ 480214 h 812605"/>
                <a:gd name="connsiteX128" fmla="*/ 11775345 w 13723853"/>
                <a:gd name="connsiteY128" fmla="*/ 500849 h 812605"/>
                <a:gd name="connsiteX129" fmla="*/ 11757855 w 13723853"/>
                <a:gd name="connsiteY129" fmla="*/ 541285 h 812605"/>
                <a:gd name="connsiteX130" fmla="*/ 11765546 w 13723853"/>
                <a:gd name="connsiteY130" fmla="*/ 516101 h 812605"/>
                <a:gd name="connsiteX131" fmla="*/ 11759437 w 13723853"/>
                <a:gd name="connsiteY131" fmla="*/ 525613 h 812605"/>
                <a:gd name="connsiteX132" fmla="*/ 11267684 w 13723853"/>
                <a:gd name="connsiteY132" fmla="*/ 812603 h 812605"/>
                <a:gd name="connsiteX133" fmla="*/ 10897257 w 13723853"/>
                <a:gd name="connsiteY133" fmla="*/ 664007 h 812605"/>
                <a:gd name="connsiteX134" fmla="*/ 10849051 w 13723853"/>
                <a:gd name="connsiteY134" fmla="*/ 616668 h 812605"/>
                <a:gd name="connsiteX135" fmla="*/ 10844737 w 13723853"/>
                <a:gd name="connsiteY135" fmla="*/ 625292 h 812605"/>
                <a:gd name="connsiteX136" fmla="*/ 10835202 w 13723853"/>
                <a:gd name="connsiteY136" fmla="*/ 607627 h 812605"/>
                <a:gd name="connsiteX137" fmla="*/ 10395373 w 13723853"/>
                <a:gd name="connsiteY137" fmla="*/ 320302 h 812605"/>
                <a:gd name="connsiteX138" fmla="*/ 10129762 w 13723853"/>
                <a:gd name="connsiteY138" fmla="*/ 411089 h 812605"/>
                <a:gd name="connsiteX139" fmla="*/ 10084555 w 13723853"/>
                <a:gd name="connsiteY139" fmla="*/ 449000 h 812605"/>
                <a:gd name="connsiteX140" fmla="*/ 10078982 w 13723853"/>
                <a:gd name="connsiteY140" fmla="*/ 456073 h 812605"/>
                <a:gd name="connsiteX141" fmla="*/ 10044861 w 13723853"/>
                <a:gd name="connsiteY141" fmla="*/ 488902 h 812605"/>
                <a:gd name="connsiteX142" fmla="*/ 10019780 w 13723853"/>
                <a:gd name="connsiteY142" fmla="*/ 515951 h 812605"/>
                <a:gd name="connsiteX143" fmla="*/ 9930545 w 13723853"/>
                <a:gd name="connsiteY143" fmla="*/ 652795 h 812605"/>
                <a:gd name="connsiteX144" fmla="*/ 9913035 w 13723853"/>
                <a:gd name="connsiteY144" fmla="*/ 693279 h 812605"/>
                <a:gd name="connsiteX145" fmla="*/ 9930719 w 13723853"/>
                <a:gd name="connsiteY145" fmla="*/ 635378 h 812605"/>
                <a:gd name="connsiteX146" fmla="*/ 9967058 w 13723853"/>
                <a:gd name="connsiteY146" fmla="*/ 553928 h 812605"/>
                <a:gd name="connsiteX147" fmla="*/ 9925778 w 13723853"/>
                <a:gd name="connsiteY147" fmla="*/ 583206 h 812605"/>
                <a:gd name="connsiteX148" fmla="*/ 9652206 w 13723853"/>
                <a:gd name="connsiteY148" fmla="*/ 660611 h 812605"/>
                <a:gd name="connsiteX149" fmla="*/ 9281779 w 13723853"/>
                <a:gd name="connsiteY149" fmla="*/ 512015 h 812605"/>
                <a:gd name="connsiteX150" fmla="*/ 9233572 w 13723853"/>
                <a:gd name="connsiteY150" fmla="*/ 464676 h 812605"/>
                <a:gd name="connsiteX151" fmla="*/ 9229259 w 13723853"/>
                <a:gd name="connsiteY151" fmla="*/ 473299 h 812605"/>
                <a:gd name="connsiteX152" fmla="*/ 9219723 w 13723853"/>
                <a:gd name="connsiteY152" fmla="*/ 455635 h 812605"/>
                <a:gd name="connsiteX153" fmla="*/ 8779893 w 13723853"/>
                <a:gd name="connsiteY153" fmla="*/ 168309 h 812605"/>
                <a:gd name="connsiteX154" fmla="*/ 8356831 w 13723853"/>
                <a:gd name="connsiteY154" fmla="*/ 428742 h 812605"/>
                <a:gd name="connsiteX155" fmla="*/ 8356580 w 13723853"/>
                <a:gd name="connsiteY155" fmla="*/ 429151 h 812605"/>
                <a:gd name="connsiteX156" fmla="*/ 8355088 w 13723853"/>
                <a:gd name="connsiteY156" fmla="*/ 432245 h 812605"/>
                <a:gd name="connsiteX157" fmla="*/ 8328302 w 13723853"/>
                <a:gd name="connsiteY157" fmla="*/ 480215 h 812605"/>
                <a:gd name="connsiteX158" fmla="*/ 8315046 w 13723853"/>
                <a:gd name="connsiteY158" fmla="*/ 500850 h 812605"/>
                <a:gd name="connsiteX159" fmla="*/ 8297557 w 13723853"/>
                <a:gd name="connsiteY159" fmla="*/ 541286 h 812605"/>
                <a:gd name="connsiteX160" fmla="*/ 8305248 w 13723853"/>
                <a:gd name="connsiteY160" fmla="*/ 516102 h 812605"/>
                <a:gd name="connsiteX161" fmla="*/ 8299138 w 13723853"/>
                <a:gd name="connsiteY161" fmla="*/ 525614 h 812605"/>
                <a:gd name="connsiteX162" fmla="*/ 7807387 w 13723853"/>
                <a:gd name="connsiteY162" fmla="*/ 812604 h 812605"/>
                <a:gd name="connsiteX163" fmla="*/ 7436959 w 13723853"/>
                <a:gd name="connsiteY163" fmla="*/ 664008 h 812605"/>
                <a:gd name="connsiteX164" fmla="*/ 7388753 w 13723853"/>
                <a:gd name="connsiteY164" fmla="*/ 616669 h 812605"/>
                <a:gd name="connsiteX165" fmla="*/ 7384439 w 13723853"/>
                <a:gd name="connsiteY165" fmla="*/ 625293 h 812605"/>
                <a:gd name="connsiteX166" fmla="*/ 7374904 w 13723853"/>
                <a:gd name="connsiteY166" fmla="*/ 607628 h 812605"/>
                <a:gd name="connsiteX167" fmla="*/ 6935074 w 13723853"/>
                <a:gd name="connsiteY167" fmla="*/ 320302 h 812605"/>
                <a:gd name="connsiteX168" fmla="*/ 6669465 w 13723853"/>
                <a:gd name="connsiteY168" fmla="*/ 411089 h 812605"/>
                <a:gd name="connsiteX169" fmla="*/ 6624260 w 13723853"/>
                <a:gd name="connsiteY169" fmla="*/ 448999 h 812605"/>
                <a:gd name="connsiteX170" fmla="*/ 6618684 w 13723853"/>
                <a:gd name="connsiteY170" fmla="*/ 456075 h 812605"/>
                <a:gd name="connsiteX171" fmla="*/ 6584554 w 13723853"/>
                <a:gd name="connsiteY171" fmla="*/ 488913 h 812605"/>
                <a:gd name="connsiteX172" fmla="*/ 6559482 w 13723853"/>
                <a:gd name="connsiteY172" fmla="*/ 515952 h 812605"/>
                <a:gd name="connsiteX173" fmla="*/ 6470247 w 13723853"/>
                <a:gd name="connsiteY173" fmla="*/ 652796 h 812605"/>
                <a:gd name="connsiteX174" fmla="*/ 6452738 w 13723853"/>
                <a:gd name="connsiteY174" fmla="*/ 693280 h 812605"/>
                <a:gd name="connsiteX175" fmla="*/ 6470421 w 13723853"/>
                <a:gd name="connsiteY175" fmla="*/ 635379 h 812605"/>
                <a:gd name="connsiteX176" fmla="*/ 6506759 w 13723853"/>
                <a:gd name="connsiteY176" fmla="*/ 553930 h 812605"/>
                <a:gd name="connsiteX177" fmla="*/ 6465480 w 13723853"/>
                <a:gd name="connsiteY177" fmla="*/ 583208 h 812605"/>
                <a:gd name="connsiteX178" fmla="*/ 6191908 w 13723853"/>
                <a:gd name="connsiteY178" fmla="*/ 660613 h 812605"/>
                <a:gd name="connsiteX179" fmla="*/ 5821481 w 13723853"/>
                <a:gd name="connsiteY179" fmla="*/ 512017 h 812605"/>
                <a:gd name="connsiteX180" fmla="*/ 5773274 w 13723853"/>
                <a:gd name="connsiteY180" fmla="*/ 464678 h 812605"/>
                <a:gd name="connsiteX181" fmla="*/ 5768961 w 13723853"/>
                <a:gd name="connsiteY181" fmla="*/ 473301 h 812605"/>
                <a:gd name="connsiteX182" fmla="*/ 5759425 w 13723853"/>
                <a:gd name="connsiteY182" fmla="*/ 455637 h 812605"/>
                <a:gd name="connsiteX183" fmla="*/ 5319596 w 13723853"/>
                <a:gd name="connsiteY183" fmla="*/ 168311 h 812605"/>
                <a:gd name="connsiteX184" fmla="*/ 4896534 w 13723853"/>
                <a:gd name="connsiteY184" fmla="*/ 428744 h 812605"/>
                <a:gd name="connsiteX185" fmla="*/ 4896282 w 13723853"/>
                <a:gd name="connsiteY185" fmla="*/ 429153 h 812605"/>
                <a:gd name="connsiteX186" fmla="*/ 4894790 w 13723853"/>
                <a:gd name="connsiteY186" fmla="*/ 432247 h 812605"/>
                <a:gd name="connsiteX187" fmla="*/ 4868004 w 13723853"/>
                <a:gd name="connsiteY187" fmla="*/ 480217 h 812605"/>
                <a:gd name="connsiteX188" fmla="*/ 4854748 w 13723853"/>
                <a:gd name="connsiteY188" fmla="*/ 500852 h 812605"/>
                <a:gd name="connsiteX189" fmla="*/ 4837259 w 13723853"/>
                <a:gd name="connsiteY189" fmla="*/ 541288 h 812605"/>
                <a:gd name="connsiteX190" fmla="*/ 4844951 w 13723853"/>
                <a:gd name="connsiteY190" fmla="*/ 516104 h 812605"/>
                <a:gd name="connsiteX191" fmla="*/ 4838840 w 13723853"/>
                <a:gd name="connsiteY191" fmla="*/ 525616 h 812605"/>
                <a:gd name="connsiteX192" fmla="*/ 4347089 w 13723853"/>
                <a:gd name="connsiteY192" fmla="*/ 812606 h 812605"/>
                <a:gd name="connsiteX193" fmla="*/ 3976662 w 13723853"/>
                <a:gd name="connsiteY193" fmla="*/ 664010 h 812605"/>
                <a:gd name="connsiteX194" fmla="*/ 3928455 w 13723853"/>
                <a:gd name="connsiteY194" fmla="*/ 616671 h 812605"/>
                <a:gd name="connsiteX195" fmla="*/ 3924142 w 13723853"/>
                <a:gd name="connsiteY195" fmla="*/ 625295 h 812605"/>
                <a:gd name="connsiteX196" fmla="*/ 3914606 w 13723853"/>
                <a:gd name="connsiteY196" fmla="*/ 607630 h 812605"/>
                <a:gd name="connsiteX197" fmla="*/ 3474777 w 13723853"/>
                <a:gd name="connsiteY197" fmla="*/ 320304 h 812605"/>
                <a:gd name="connsiteX198" fmla="*/ 3209167 w 13723853"/>
                <a:gd name="connsiteY198" fmla="*/ 411091 h 812605"/>
                <a:gd name="connsiteX199" fmla="*/ 3163963 w 13723853"/>
                <a:gd name="connsiteY199" fmla="*/ 449001 h 812605"/>
                <a:gd name="connsiteX200" fmla="*/ 3158386 w 13723853"/>
                <a:gd name="connsiteY200" fmla="*/ 456077 h 812605"/>
                <a:gd name="connsiteX201" fmla="*/ 3124257 w 13723853"/>
                <a:gd name="connsiteY201" fmla="*/ 488915 h 812605"/>
                <a:gd name="connsiteX202" fmla="*/ 3099185 w 13723853"/>
                <a:gd name="connsiteY202" fmla="*/ 515954 h 812605"/>
                <a:gd name="connsiteX203" fmla="*/ 3009950 w 13723853"/>
                <a:gd name="connsiteY203" fmla="*/ 652798 h 812605"/>
                <a:gd name="connsiteX204" fmla="*/ 2992440 w 13723853"/>
                <a:gd name="connsiteY204" fmla="*/ 693282 h 812605"/>
                <a:gd name="connsiteX205" fmla="*/ 3010123 w 13723853"/>
                <a:gd name="connsiteY205" fmla="*/ 635381 h 812605"/>
                <a:gd name="connsiteX206" fmla="*/ 3046461 w 13723853"/>
                <a:gd name="connsiteY206" fmla="*/ 553933 h 812605"/>
                <a:gd name="connsiteX207" fmla="*/ 3005183 w 13723853"/>
                <a:gd name="connsiteY207" fmla="*/ 583210 h 812605"/>
                <a:gd name="connsiteX208" fmla="*/ 2731610 w 13723853"/>
                <a:gd name="connsiteY208" fmla="*/ 660615 h 812605"/>
                <a:gd name="connsiteX209" fmla="*/ 2361183 w 13723853"/>
                <a:gd name="connsiteY209" fmla="*/ 512019 h 812605"/>
                <a:gd name="connsiteX210" fmla="*/ 2312977 w 13723853"/>
                <a:gd name="connsiteY210" fmla="*/ 464680 h 812605"/>
                <a:gd name="connsiteX211" fmla="*/ 2308663 w 13723853"/>
                <a:gd name="connsiteY211" fmla="*/ 473303 h 812605"/>
                <a:gd name="connsiteX212" fmla="*/ 2299127 w 13723853"/>
                <a:gd name="connsiteY212" fmla="*/ 455639 h 812605"/>
                <a:gd name="connsiteX213" fmla="*/ 1859298 w 13723853"/>
                <a:gd name="connsiteY213" fmla="*/ 168313 h 812605"/>
                <a:gd name="connsiteX214" fmla="*/ 1436236 w 13723853"/>
                <a:gd name="connsiteY214" fmla="*/ 428746 h 812605"/>
                <a:gd name="connsiteX215" fmla="*/ 1435984 w 13723853"/>
                <a:gd name="connsiteY215" fmla="*/ 429155 h 812605"/>
                <a:gd name="connsiteX216" fmla="*/ 1434492 w 13723853"/>
                <a:gd name="connsiteY216" fmla="*/ 432249 h 812605"/>
                <a:gd name="connsiteX217" fmla="*/ 1407706 w 13723853"/>
                <a:gd name="connsiteY217" fmla="*/ 480219 h 812605"/>
                <a:gd name="connsiteX218" fmla="*/ 1394450 w 13723853"/>
                <a:gd name="connsiteY218" fmla="*/ 500854 h 812605"/>
                <a:gd name="connsiteX219" fmla="*/ 1376961 w 13723853"/>
                <a:gd name="connsiteY219" fmla="*/ 541290 h 812605"/>
                <a:gd name="connsiteX220" fmla="*/ 1384653 w 13723853"/>
                <a:gd name="connsiteY220" fmla="*/ 516106 h 812605"/>
                <a:gd name="connsiteX221" fmla="*/ 1378542 w 13723853"/>
                <a:gd name="connsiteY221" fmla="*/ 525618 h 812605"/>
                <a:gd name="connsiteX0" fmla="*/ 1378542 w 13723853"/>
                <a:gd name="connsiteY0" fmla="*/ 525618 h 812606"/>
                <a:gd name="connsiteX1" fmla="*/ 516364 w 13723853"/>
                <a:gd name="connsiteY1" fmla="*/ 664012 h 812606"/>
                <a:gd name="connsiteX2" fmla="*/ 468157 w 13723853"/>
                <a:gd name="connsiteY2" fmla="*/ 616673 h 812606"/>
                <a:gd name="connsiteX3" fmla="*/ 463844 w 13723853"/>
                <a:gd name="connsiteY3" fmla="*/ 625297 h 812606"/>
                <a:gd name="connsiteX4" fmla="*/ 14479 w 13723853"/>
                <a:gd name="connsiteY4" fmla="*/ 320306 h 812606"/>
                <a:gd name="connsiteX5" fmla="*/ 143492 w 13723853"/>
                <a:gd name="connsiteY5" fmla="*/ 151998 h 812606"/>
                <a:gd name="connsiteX6" fmla="*/ 513919 w 13723853"/>
                <a:gd name="connsiteY6" fmla="*/ 300594 h 812606"/>
                <a:gd name="connsiteX7" fmla="*/ 562125 w 13723853"/>
                <a:gd name="connsiteY7" fmla="*/ 347933 h 812606"/>
                <a:gd name="connsiteX8" fmla="*/ 566439 w 13723853"/>
                <a:gd name="connsiteY8" fmla="*/ 339310 h 812606"/>
                <a:gd name="connsiteX9" fmla="*/ 575975 w 13723853"/>
                <a:gd name="connsiteY9" fmla="*/ 356974 h 812606"/>
                <a:gd name="connsiteX10" fmla="*/ 1438866 w 13723853"/>
                <a:gd name="connsiteY10" fmla="*/ 383867 h 812606"/>
                <a:gd name="connsiteX11" fmla="*/ 1439118 w 13723853"/>
                <a:gd name="connsiteY11" fmla="*/ 383458 h 812606"/>
                <a:gd name="connsiteX12" fmla="*/ 1440610 w 13723853"/>
                <a:gd name="connsiteY12" fmla="*/ 380364 h 812606"/>
                <a:gd name="connsiteX13" fmla="*/ 1467396 w 13723853"/>
                <a:gd name="connsiteY13" fmla="*/ 332394 h 812606"/>
                <a:gd name="connsiteX14" fmla="*/ 1480651 w 13723853"/>
                <a:gd name="connsiteY14" fmla="*/ 311759 h 812606"/>
                <a:gd name="connsiteX15" fmla="*/ 1498141 w 13723853"/>
                <a:gd name="connsiteY15" fmla="*/ 271323 h 812606"/>
                <a:gd name="connsiteX16" fmla="*/ 1490449 w 13723853"/>
                <a:gd name="connsiteY16" fmla="*/ 296507 h 812606"/>
                <a:gd name="connsiteX17" fmla="*/ 1496559 w 13723853"/>
                <a:gd name="connsiteY17" fmla="*/ 286995 h 812606"/>
                <a:gd name="connsiteX18" fmla="*/ 1988311 w 13723853"/>
                <a:gd name="connsiteY18" fmla="*/ 5 h 812606"/>
                <a:gd name="connsiteX19" fmla="*/ 2358738 w 13723853"/>
                <a:gd name="connsiteY19" fmla="*/ 148601 h 812606"/>
                <a:gd name="connsiteX20" fmla="*/ 2406944 w 13723853"/>
                <a:gd name="connsiteY20" fmla="*/ 195940 h 812606"/>
                <a:gd name="connsiteX21" fmla="*/ 2411258 w 13723853"/>
                <a:gd name="connsiteY21" fmla="*/ 187316 h 812606"/>
                <a:gd name="connsiteX22" fmla="*/ 2420794 w 13723853"/>
                <a:gd name="connsiteY22" fmla="*/ 204981 h 812606"/>
                <a:gd name="connsiteX23" fmla="*/ 2860623 w 13723853"/>
                <a:gd name="connsiteY23" fmla="*/ 492306 h 812606"/>
                <a:gd name="connsiteX24" fmla="*/ 3126233 w 13723853"/>
                <a:gd name="connsiteY24" fmla="*/ 401519 h 812606"/>
                <a:gd name="connsiteX25" fmla="*/ 3171437 w 13723853"/>
                <a:gd name="connsiteY25" fmla="*/ 363610 h 812606"/>
                <a:gd name="connsiteX26" fmla="*/ 3177014 w 13723853"/>
                <a:gd name="connsiteY26" fmla="*/ 356534 h 812606"/>
                <a:gd name="connsiteX27" fmla="*/ 3211143 w 13723853"/>
                <a:gd name="connsiteY27" fmla="*/ 323696 h 812606"/>
                <a:gd name="connsiteX28" fmla="*/ 3236215 w 13723853"/>
                <a:gd name="connsiteY28" fmla="*/ 296657 h 812606"/>
                <a:gd name="connsiteX29" fmla="*/ 3325450 w 13723853"/>
                <a:gd name="connsiteY29" fmla="*/ 159813 h 812606"/>
                <a:gd name="connsiteX30" fmla="*/ 3342960 w 13723853"/>
                <a:gd name="connsiteY30" fmla="*/ 119329 h 812606"/>
                <a:gd name="connsiteX31" fmla="*/ 3325277 w 13723853"/>
                <a:gd name="connsiteY31" fmla="*/ 177230 h 812606"/>
                <a:gd name="connsiteX32" fmla="*/ 3288939 w 13723853"/>
                <a:gd name="connsiteY32" fmla="*/ 258678 h 812606"/>
                <a:gd name="connsiteX33" fmla="*/ 3330217 w 13723853"/>
                <a:gd name="connsiteY33" fmla="*/ 229401 h 812606"/>
                <a:gd name="connsiteX34" fmla="*/ 3603790 w 13723853"/>
                <a:gd name="connsiteY34" fmla="*/ 151996 h 812606"/>
                <a:gd name="connsiteX35" fmla="*/ 3974217 w 13723853"/>
                <a:gd name="connsiteY35" fmla="*/ 300592 h 812606"/>
                <a:gd name="connsiteX36" fmla="*/ 4022423 w 13723853"/>
                <a:gd name="connsiteY36" fmla="*/ 347931 h 812606"/>
                <a:gd name="connsiteX37" fmla="*/ 4026737 w 13723853"/>
                <a:gd name="connsiteY37" fmla="*/ 339308 h 812606"/>
                <a:gd name="connsiteX38" fmla="*/ 4036273 w 13723853"/>
                <a:gd name="connsiteY38" fmla="*/ 356972 h 812606"/>
                <a:gd name="connsiteX39" fmla="*/ 4476102 w 13723853"/>
                <a:gd name="connsiteY39" fmla="*/ 644298 h 812606"/>
                <a:gd name="connsiteX40" fmla="*/ 4899164 w 13723853"/>
                <a:gd name="connsiteY40" fmla="*/ 383865 h 812606"/>
                <a:gd name="connsiteX41" fmla="*/ 4899416 w 13723853"/>
                <a:gd name="connsiteY41" fmla="*/ 383456 h 812606"/>
                <a:gd name="connsiteX42" fmla="*/ 4900908 w 13723853"/>
                <a:gd name="connsiteY42" fmla="*/ 380362 h 812606"/>
                <a:gd name="connsiteX43" fmla="*/ 4927694 w 13723853"/>
                <a:gd name="connsiteY43" fmla="*/ 332392 h 812606"/>
                <a:gd name="connsiteX44" fmla="*/ 4940949 w 13723853"/>
                <a:gd name="connsiteY44" fmla="*/ 311757 h 812606"/>
                <a:gd name="connsiteX45" fmla="*/ 4958439 w 13723853"/>
                <a:gd name="connsiteY45" fmla="*/ 271321 h 812606"/>
                <a:gd name="connsiteX46" fmla="*/ 4950747 w 13723853"/>
                <a:gd name="connsiteY46" fmla="*/ 296505 h 812606"/>
                <a:gd name="connsiteX47" fmla="*/ 4956857 w 13723853"/>
                <a:gd name="connsiteY47" fmla="*/ 286993 h 812606"/>
                <a:gd name="connsiteX48" fmla="*/ 5448609 w 13723853"/>
                <a:gd name="connsiteY48" fmla="*/ 3 h 812606"/>
                <a:gd name="connsiteX49" fmla="*/ 5819036 w 13723853"/>
                <a:gd name="connsiteY49" fmla="*/ 148599 h 812606"/>
                <a:gd name="connsiteX50" fmla="*/ 5867242 w 13723853"/>
                <a:gd name="connsiteY50" fmla="*/ 195938 h 812606"/>
                <a:gd name="connsiteX51" fmla="*/ 5871556 w 13723853"/>
                <a:gd name="connsiteY51" fmla="*/ 187314 h 812606"/>
                <a:gd name="connsiteX52" fmla="*/ 5881092 w 13723853"/>
                <a:gd name="connsiteY52" fmla="*/ 204979 h 812606"/>
                <a:gd name="connsiteX53" fmla="*/ 6320921 w 13723853"/>
                <a:gd name="connsiteY53" fmla="*/ 492304 h 812606"/>
                <a:gd name="connsiteX54" fmla="*/ 6586531 w 13723853"/>
                <a:gd name="connsiteY54" fmla="*/ 401517 h 812606"/>
                <a:gd name="connsiteX55" fmla="*/ 6631735 w 13723853"/>
                <a:gd name="connsiteY55" fmla="*/ 363608 h 812606"/>
                <a:gd name="connsiteX56" fmla="*/ 6637312 w 13723853"/>
                <a:gd name="connsiteY56" fmla="*/ 356532 h 812606"/>
                <a:gd name="connsiteX57" fmla="*/ 6671441 w 13723853"/>
                <a:gd name="connsiteY57" fmla="*/ 323694 h 812606"/>
                <a:gd name="connsiteX58" fmla="*/ 6696513 w 13723853"/>
                <a:gd name="connsiteY58" fmla="*/ 296655 h 812606"/>
                <a:gd name="connsiteX59" fmla="*/ 6785748 w 13723853"/>
                <a:gd name="connsiteY59" fmla="*/ 159811 h 812606"/>
                <a:gd name="connsiteX60" fmla="*/ 6803258 w 13723853"/>
                <a:gd name="connsiteY60" fmla="*/ 119327 h 812606"/>
                <a:gd name="connsiteX61" fmla="*/ 6785574 w 13723853"/>
                <a:gd name="connsiteY61" fmla="*/ 177228 h 812606"/>
                <a:gd name="connsiteX62" fmla="*/ 6749236 w 13723853"/>
                <a:gd name="connsiteY62" fmla="*/ 258677 h 812606"/>
                <a:gd name="connsiteX63" fmla="*/ 6790515 w 13723853"/>
                <a:gd name="connsiteY63" fmla="*/ 229399 h 812606"/>
                <a:gd name="connsiteX64" fmla="*/ 7064088 w 13723853"/>
                <a:gd name="connsiteY64" fmla="*/ 151994 h 812606"/>
                <a:gd name="connsiteX65" fmla="*/ 7434515 w 13723853"/>
                <a:gd name="connsiteY65" fmla="*/ 300590 h 812606"/>
                <a:gd name="connsiteX66" fmla="*/ 7482721 w 13723853"/>
                <a:gd name="connsiteY66" fmla="*/ 347929 h 812606"/>
                <a:gd name="connsiteX67" fmla="*/ 7487035 w 13723853"/>
                <a:gd name="connsiteY67" fmla="*/ 339306 h 812606"/>
                <a:gd name="connsiteX68" fmla="*/ 7496571 w 13723853"/>
                <a:gd name="connsiteY68" fmla="*/ 356970 h 812606"/>
                <a:gd name="connsiteX69" fmla="*/ 7936399 w 13723853"/>
                <a:gd name="connsiteY69" fmla="*/ 644296 h 812606"/>
                <a:gd name="connsiteX70" fmla="*/ 8359462 w 13723853"/>
                <a:gd name="connsiteY70" fmla="*/ 383863 h 812606"/>
                <a:gd name="connsiteX71" fmla="*/ 8359713 w 13723853"/>
                <a:gd name="connsiteY71" fmla="*/ 383454 h 812606"/>
                <a:gd name="connsiteX72" fmla="*/ 8361206 w 13723853"/>
                <a:gd name="connsiteY72" fmla="*/ 380360 h 812606"/>
                <a:gd name="connsiteX73" fmla="*/ 8387992 w 13723853"/>
                <a:gd name="connsiteY73" fmla="*/ 332390 h 812606"/>
                <a:gd name="connsiteX74" fmla="*/ 8401246 w 13723853"/>
                <a:gd name="connsiteY74" fmla="*/ 311755 h 812606"/>
                <a:gd name="connsiteX75" fmla="*/ 8418737 w 13723853"/>
                <a:gd name="connsiteY75" fmla="*/ 271319 h 812606"/>
                <a:gd name="connsiteX76" fmla="*/ 8411045 w 13723853"/>
                <a:gd name="connsiteY76" fmla="*/ 296503 h 812606"/>
                <a:gd name="connsiteX77" fmla="*/ 8417155 w 13723853"/>
                <a:gd name="connsiteY77" fmla="*/ 286991 h 812606"/>
                <a:gd name="connsiteX78" fmla="*/ 8908907 w 13723853"/>
                <a:gd name="connsiteY78" fmla="*/ 1 h 812606"/>
                <a:gd name="connsiteX79" fmla="*/ 9279334 w 13723853"/>
                <a:gd name="connsiteY79" fmla="*/ 148597 h 812606"/>
                <a:gd name="connsiteX80" fmla="*/ 9327540 w 13723853"/>
                <a:gd name="connsiteY80" fmla="*/ 195936 h 812606"/>
                <a:gd name="connsiteX81" fmla="*/ 9331854 w 13723853"/>
                <a:gd name="connsiteY81" fmla="*/ 187312 h 812606"/>
                <a:gd name="connsiteX82" fmla="*/ 9341390 w 13723853"/>
                <a:gd name="connsiteY82" fmla="*/ 204977 h 812606"/>
                <a:gd name="connsiteX83" fmla="*/ 9781218 w 13723853"/>
                <a:gd name="connsiteY83" fmla="*/ 492302 h 812606"/>
                <a:gd name="connsiteX84" fmla="*/ 10046829 w 13723853"/>
                <a:gd name="connsiteY84" fmla="*/ 401515 h 812606"/>
                <a:gd name="connsiteX85" fmla="*/ 10092036 w 13723853"/>
                <a:gd name="connsiteY85" fmla="*/ 363604 h 812606"/>
                <a:gd name="connsiteX86" fmla="*/ 10097610 w 13723853"/>
                <a:gd name="connsiteY86" fmla="*/ 356531 h 812606"/>
                <a:gd name="connsiteX87" fmla="*/ 10131730 w 13723853"/>
                <a:gd name="connsiteY87" fmla="*/ 323702 h 812606"/>
                <a:gd name="connsiteX88" fmla="*/ 10156811 w 13723853"/>
                <a:gd name="connsiteY88" fmla="*/ 296653 h 812606"/>
                <a:gd name="connsiteX89" fmla="*/ 10246046 w 13723853"/>
                <a:gd name="connsiteY89" fmla="*/ 159809 h 812606"/>
                <a:gd name="connsiteX90" fmla="*/ 10263556 w 13723853"/>
                <a:gd name="connsiteY90" fmla="*/ 119325 h 812606"/>
                <a:gd name="connsiteX91" fmla="*/ 10245872 w 13723853"/>
                <a:gd name="connsiteY91" fmla="*/ 177226 h 812606"/>
                <a:gd name="connsiteX92" fmla="*/ 10209533 w 13723853"/>
                <a:gd name="connsiteY92" fmla="*/ 258676 h 812606"/>
                <a:gd name="connsiteX93" fmla="*/ 10250813 w 13723853"/>
                <a:gd name="connsiteY93" fmla="*/ 229399 h 812606"/>
                <a:gd name="connsiteX94" fmla="*/ 10524386 w 13723853"/>
                <a:gd name="connsiteY94" fmla="*/ 151993 h 812606"/>
                <a:gd name="connsiteX95" fmla="*/ 10894813 w 13723853"/>
                <a:gd name="connsiteY95" fmla="*/ 300589 h 812606"/>
                <a:gd name="connsiteX96" fmla="*/ 10943019 w 13723853"/>
                <a:gd name="connsiteY96" fmla="*/ 347928 h 812606"/>
                <a:gd name="connsiteX97" fmla="*/ 10947333 w 13723853"/>
                <a:gd name="connsiteY97" fmla="*/ 339305 h 812606"/>
                <a:gd name="connsiteX98" fmla="*/ 10956868 w 13723853"/>
                <a:gd name="connsiteY98" fmla="*/ 356969 h 812606"/>
                <a:gd name="connsiteX99" fmla="*/ 11396698 w 13723853"/>
                <a:gd name="connsiteY99" fmla="*/ 644295 h 812606"/>
                <a:gd name="connsiteX100" fmla="*/ 11819760 w 13723853"/>
                <a:gd name="connsiteY100" fmla="*/ 383862 h 812606"/>
                <a:gd name="connsiteX101" fmla="*/ 11820012 w 13723853"/>
                <a:gd name="connsiteY101" fmla="*/ 383453 h 812606"/>
                <a:gd name="connsiteX102" fmla="*/ 11821504 w 13723853"/>
                <a:gd name="connsiteY102" fmla="*/ 380359 h 812606"/>
                <a:gd name="connsiteX103" fmla="*/ 11848290 w 13723853"/>
                <a:gd name="connsiteY103" fmla="*/ 332389 h 812606"/>
                <a:gd name="connsiteX104" fmla="*/ 11861545 w 13723853"/>
                <a:gd name="connsiteY104" fmla="*/ 311754 h 812606"/>
                <a:gd name="connsiteX105" fmla="*/ 11879034 w 13723853"/>
                <a:gd name="connsiteY105" fmla="*/ 271318 h 812606"/>
                <a:gd name="connsiteX106" fmla="*/ 11871343 w 13723853"/>
                <a:gd name="connsiteY106" fmla="*/ 296502 h 812606"/>
                <a:gd name="connsiteX107" fmla="*/ 11877453 w 13723853"/>
                <a:gd name="connsiteY107" fmla="*/ 286990 h 812606"/>
                <a:gd name="connsiteX108" fmla="*/ 12369205 w 13723853"/>
                <a:gd name="connsiteY108" fmla="*/ 0 h 812606"/>
                <a:gd name="connsiteX109" fmla="*/ 12739632 w 13723853"/>
                <a:gd name="connsiteY109" fmla="*/ 148596 h 812606"/>
                <a:gd name="connsiteX110" fmla="*/ 12787838 w 13723853"/>
                <a:gd name="connsiteY110" fmla="*/ 195935 h 812606"/>
                <a:gd name="connsiteX111" fmla="*/ 12792152 w 13723853"/>
                <a:gd name="connsiteY111" fmla="*/ 187311 h 812606"/>
                <a:gd name="connsiteX112" fmla="*/ 12801688 w 13723853"/>
                <a:gd name="connsiteY112" fmla="*/ 204976 h 812606"/>
                <a:gd name="connsiteX113" fmla="*/ 13241517 w 13723853"/>
                <a:gd name="connsiteY113" fmla="*/ 492302 h 812606"/>
                <a:gd name="connsiteX114" fmla="*/ 13706344 w 13723853"/>
                <a:gd name="connsiteY114" fmla="*/ 159808 h 812606"/>
                <a:gd name="connsiteX115" fmla="*/ 13723853 w 13723853"/>
                <a:gd name="connsiteY115" fmla="*/ 119324 h 812606"/>
                <a:gd name="connsiteX116" fmla="*/ 13706170 w 13723853"/>
                <a:gd name="connsiteY116" fmla="*/ 177225 h 812606"/>
                <a:gd name="connsiteX117" fmla="*/ 13112504 w 13723853"/>
                <a:gd name="connsiteY117" fmla="*/ 660610 h 812606"/>
                <a:gd name="connsiteX118" fmla="*/ 12742077 w 13723853"/>
                <a:gd name="connsiteY118" fmla="*/ 512014 h 812606"/>
                <a:gd name="connsiteX119" fmla="*/ 12693871 w 13723853"/>
                <a:gd name="connsiteY119" fmla="*/ 464675 h 812606"/>
                <a:gd name="connsiteX120" fmla="*/ 12689556 w 13723853"/>
                <a:gd name="connsiteY120" fmla="*/ 473298 h 812606"/>
                <a:gd name="connsiteX121" fmla="*/ 12680021 w 13723853"/>
                <a:gd name="connsiteY121" fmla="*/ 455634 h 812606"/>
                <a:gd name="connsiteX122" fmla="*/ 12240192 w 13723853"/>
                <a:gd name="connsiteY122" fmla="*/ 168308 h 812606"/>
                <a:gd name="connsiteX123" fmla="*/ 11817130 w 13723853"/>
                <a:gd name="connsiteY123" fmla="*/ 428741 h 812606"/>
                <a:gd name="connsiteX124" fmla="*/ 11816878 w 13723853"/>
                <a:gd name="connsiteY124" fmla="*/ 429150 h 812606"/>
                <a:gd name="connsiteX125" fmla="*/ 11815386 w 13723853"/>
                <a:gd name="connsiteY125" fmla="*/ 432244 h 812606"/>
                <a:gd name="connsiteX126" fmla="*/ 11788599 w 13723853"/>
                <a:gd name="connsiteY126" fmla="*/ 480214 h 812606"/>
                <a:gd name="connsiteX127" fmla="*/ 11775345 w 13723853"/>
                <a:gd name="connsiteY127" fmla="*/ 500849 h 812606"/>
                <a:gd name="connsiteX128" fmla="*/ 11757855 w 13723853"/>
                <a:gd name="connsiteY128" fmla="*/ 541285 h 812606"/>
                <a:gd name="connsiteX129" fmla="*/ 11765546 w 13723853"/>
                <a:gd name="connsiteY129" fmla="*/ 516101 h 812606"/>
                <a:gd name="connsiteX130" fmla="*/ 11759437 w 13723853"/>
                <a:gd name="connsiteY130" fmla="*/ 525613 h 812606"/>
                <a:gd name="connsiteX131" fmla="*/ 11267684 w 13723853"/>
                <a:gd name="connsiteY131" fmla="*/ 812603 h 812606"/>
                <a:gd name="connsiteX132" fmla="*/ 10897257 w 13723853"/>
                <a:gd name="connsiteY132" fmla="*/ 664007 h 812606"/>
                <a:gd name="connsiteX133" fmla="*/ 10849051 w 13723853"/>
                <a:gd name="connsiteY133" fmla="*/ 616668 h 812606"/>
                <a:gd name="connsiteX134" fmla="*/ 10844737 w 13723853"/>
                <a:gd name="connsiteY134" fmla="*/ 625292 h 812606"/>
                <a:gd name="connsiteX135" fmla="*/ 10835202 w 13723853"/>
                <a:gd name="connsiteY135" fmla="*/ 607627 h 812606"/>
                <a:gd name="connsiteX136" fmla="*/ 10395373 w 13723853"/>
                <a:gd name="connsiteY136" fmla="*/ 320302 h 812606"/>
                <a:gd name="connsiteX137" fmla="*/ 10129762 w 13723853"/>
                <a:gd name="connsiteY137" fmla="*/ 411089 h 812606"/>
                <a:gd name="connsiteX138" fmla="*/ 10084555 w 13723853"/>
                <a:gd name="connsiteY138" fmla="*/ 449000 h 812606"/>
                <a:gd name="connsiteX139" fmla="*/ 10078982 w 13723853"/>
                <a:gd name="connsiteY139" fmla="*/ 456073 h 812606"/>
                <a:gd name="connsiteX140" fmla="*/ 10044861 w 13723853"/>
                <a:gd name="connsiteY140" fmla="*/ 488902 h 812606"/>
                <a:gd name="connsiteX141" fmla="*/ 10019780 w 13723853"/>
                <a:gd name="connsiteY141" fmla="*/ 515951 h 812606"/>
                <a:gd name="connsiteX142" fmla="*/ 9930545 w 13723853"/>
                <a:gd name="connsiteY142" fmla="*/ 652795 h 812606"/>
                <a:gd name="connsiteX143" fmla="*/ 9913035 w 13723853"/>
                <a:gd name="connsiteY143" fmla="*/ 693279 h 812606"/>
                <a:gd name="connsiteX144" fmla="*/ 9930719 w 13723853"/>
                <a:gd name="connsiteY144" fmla="*/ 635378 h 812606"/>
                <a:gd name="connsiteX145" fmla="*/ 9967058 w 13723853"/>
                <a:gd name="connsiteY145" fmla="*/ 553928 h 812606"/>
                <a:gd name="connsiteX146" fmla="*/ 9925778 w 13723853"/>
                <a:gd name="connsiteY146" fmla="*/ 583206 h 812606"/>
                <a:gd name="connsiteX147" fmla="*/ 9652206 w 13723853"/>
                <a:gd name="connsiteY147" fmla="*/ 660611 h 812606"/>
                <a:gd name="connsiteX148" fmla="*/ 9281779 w 13723853"/>
                <a:gd name="connsiteY148" fmla="*/ 512015 h 812606"/>
                <a:gd name="connsiteX149" fmla="*/ 9233572 w 13723853"/>
                <a:gd name="connsiteY149" fmla="*/ 464676 h 812606"/>
                <a:gd name="connsiteX150" fmla="*/ 9229259 w 13723853"/>
                <a:gd name="connsiteY150" fmla="*/ 473299 h 812606"/>
                <a:gd name="connsiteX151" fmla="*/ 9219723 w 13723853"/>
                <a:gd name="connsiteY151" fmla="*/ 455635 h 812606"/>
                <a:gd name="connsiteX152" fmla="*/ 8779893 w 13723853"/>
                <a:gd name="connsiteY152" fmla="*/ 168309 h 812606"/>
                <a:gd name="connsiteX153" fmla="*/ 8356831 w 13723853"/>
                <a:gd name="connsiteY153" fmla="*/ 428742 h 812606"/>
                <a:gd name="connsiteX154" fmla="*/ 8356580 w 13723853"/>
                <a:gd name="connsiteY154" fmla="*/ 429151 h 812606"/>
                <a:gd name="connsiteX155" fmla="*/ 8355088 w 13723853"/>
                <a:gd name="connsiteY155" fmla="*/ 432245 h 812606"/>
                <a:gd name="connsiteX156" fmla="*/ 8328302 w 13723853"/>
                <a:gd name="connsiteY156" fmla="*/ 480215 h 812606"/>
                <a:gd name="connsiteX157" fmla="*/ 8315046 w 13723853"/>
                <a:gd name="connsiteY157" fmla="*/ 500850 h 812606"/>
                <a:gd name="connsiteX158" fmla="*/ 8297557 w 13723853"/>
                <a:gd name="connsiteY158" fmla="*/ 541286 h 812606"/>
                <a:gd name="connsiteX159" fmla="*/ 8305248 w 13723853"/>
                <a:gd name="connsiteY159" fmla="*/ 516102 h 812606"/>
                <a:gd name="connsiteX160" fmla="*/ 8299138 w 13723853"/>
                <a:gd name="connsiteY160" fmla="*/ 525614 h 812606"/>
                <a:gd name="connsiteX161" fmla="*/ 7807387 w 13723853"/>
                <a:gd name="connsiteY161" fmla="*/ 812604 h 812606"/>
                <a:gd name="connsiteX162" fmla="*/ 7436959 w 13723853"/>
                <a:gd name="connsiteY162" fmla="*/ 664008 h 812606"/>
                <a:gd name="connsiteX163" fmla="*/ 7388753 w 13723853"/>
                <a:gd name="connsiteY163" fmla="*/ 616669 h 812606"/>
                <a:gd name="connsiteX164" fmla="*/ 7384439 w 13723853"/>
                <a:gd name="connsiteY164" fmla="*/ 625293 h 812606"/>
                <a:gd name="connsiteX165" fmla="*/ 7374904 w 13723853"/>
                <a:gd name="connsiteY165" fmla="*/ 607628 h 812606"/>
                <a:gd name="connsiteX166" fmla="*/ 6935074 w 13723853"/>
                <a:gd name="connsiteY166" fmla="*/ 320302 h 812606"/>
                <a:gd name="connsiteX167" fmla="*/ 6669465 w 13723853"/>
                <a:gd name="connsiteY167" fmla="*/ 411089 h 812606"/>
                <a:gd name="connsiteX168" fmla="*/ 6624260 w 13723853"/>
                <a:gd name="connsiteY168" fmla="*/ 448999 h 812606"/>
                <a:gd name="connsiteX169" fmla="*/ 6618684 w 13723853"/>
                <a:gd name="connsiteY169" fmla="*/ 456075 h 812606"/>
                <a:gd name="connsiteX170" fmla="*/ 6584554 w 13723853"/>
                <a:gd name="connsiteY170" fmla="*/ 488913 h 812606"/>
                <a:gd name="connsiteX171" fmla="*/ 6559482 w 13723853"/>
                <a:gd name="connsiteY171" fmla="*/ 515952 h 812606"/>
                <a:gd name="connsiteX172" fmla="*/ 6470247 w 13723853"/>
                <a:gd name="connsiteY172" fmla="*/ 652796 h 812606"/>
                <a:gd name="connsiteX173" fmla="*/ 6452738 w 13723853"/>
                <a:gd name="connsiteY173" fmla="*/ 693280 h 812606"/>
                <a:gd name="connsiteX174" fmla="*/ 6470421 w 13723853"/>
                <a:gd name="connsiteY174" fmla="*/ 635379 h 812606"/>
                <a:gd name="connsiteX175" fmla="*/ 6506759 w 13723853"/>
                <a:gd name="connsiteY175" fmla="*/ 553930 h 812606"/>
                <a:gd name="connsiteX176" fmla="*/ 6465480 w 13723853"/>
                <a:gd name="connsiteY176" fmla="*/ 583208 h 812606"/>
                <a:gd name="connsiteX177" fmla="*/ 6191908 w 13723853"/>
                <a:gd name="connsiteY177" fmla="*/ 660613 h 812606"/>
                <a:gd name="connsiteX178" fmla="*/ 5821481 w 13723853"/>
                <a:gd name="connsiteY178" fmla="*/ 512017 h 812606"/>
                <a:gd name="connsiteX179" fmla="*/ 5773274 w 13723853"/>
                <a:gd name="connsiteY179" fmla="*/ 464678 h 812606"/>
                <a:gd name="connsiteX180" fmla="*/ 5768961 w 13723853"/>
                <a:gd name="connsiteY180" fmla="*/ 473301 h 812606"/>
                <a:gd name="connsiteX181" fmla="*/ 5759425 w 13723853"/>
                <a:gd name="connsiteY181" fmla="*/ 455637 h 812606"/>
                <a:gd name="connsiteX182" fmla="*/ 5319596 w 13723853"/>
                <a:gd name="connsiteY182" fmla="*/ 168311 h 812606"/>
                <a:gd name="connsiteX183" fmla="*/ 4896534 w 13723853"/>
                <a:gd name="connsiteY183" fmla="*/ 428744 h 812606"/>
                <a:gd name="connsiteX184" fmla="*/ 4896282 w 13723853"/>
                <a:gd name="connsiteY184" fmla="*/ 429153 h 812606"/>
                <a:gd name="connsiteX185" fmla="*/ 4894790 w 13723853"/>
                <a:gd name="connsiteY185" fmla="*/ 432247 h 812606"/>
                <a:gd name="connsiteX186" fmla="*/ 4868004 w 13723853"/>
                <a:gd name="connsiteY186" fmla="*/ 480217 h 812606"/>
                <a:gd name="connsiteX187" fmla="*/ 4854748 w 13723853"/>
                <a:gd name="connsiteY187" fmla="*/ 500852 h 812606"/>
                <a:gd name="connsiteX188" fmla="*/ 4837259 w 13723853"/>
                <a:gd name="connsiteY188" fmla="*/ 541288 h 812606"/>
                <a:gd name="connsiteX189" fmla="*/ 4844951 w 13723853"/>
                <a:gd name="connsiteY189" fmla="*/ 516104 h 812606"/>
                <a:gd name="connsiteX190" fmla="*/ 4838840 w 13723853"/>
                <a:gd name="connsiteY190" fmla="*/ 525616 h 812606"/>
                <a:gd name="connsiteX191" fmla="*/ 4347089 w 13723853"/>
                <a:gd name="connsiteY191" fmla="*/ 812606 h 812606"/>
                <a:gd name="connsiteX192" fmla="*/ 3976662 w 13723853"/>
                <a:gd name="connsiteY192" fmla="*/ 664010 h 812606"/>
                <a:gd name="connsiteX193" fmla="*/ 3928455 w 13723853"/>
                <a:gd name="connsiteY193" fmla="*/ 616671 h 812606"/>
                <a:gd name="connsiteX194" fmla="*/ 3924142 w 13723853"/>
                <a:gd name="connsiteY194" fmla="*/ 625295 h 812606"/>
                <a:gd name="connsiteX195" fmla="*/ 3914606 w 13723853"/>
                <a:gd name="connsiteY195" fmla="*/ 607630 h 812606"/>
                <a:gd name="connsiteX196" fmla="*/ 3474777 w 13723853"/>
                <a:gd name="connsiteY196" fmla="*/ 320304 h 812606"/>
                <a:gd name="connsiteX197" fmla="*/ 3209167 w 13723853"/>
                <a:gd name="connsiteY197" fmla="*/ 411091 h 812606"/>
                <a:gd name="connsiteX198" fmla="*/ 3163963 w 13723853"/>
                <a:gd name="connsiteY198" fmla="*/ 449001 h 812606"/>
                <a:gd name="connsiteX199" fmla="*/ 3158386 w 13723853"/>
                <a:gd name="connsiteY199" fmla="*/ 456077 h 812606"/>
                <a:gd name="connsiteX200" fmla="*/ 3124257 w 13723853"/>
                <a:gd name="connsiteY200" fmla="*/ 488915 h 812606"/>
                <a:gd name="connsiteX201" fmla="*/ 3099185 w 13723853"/>
                <a:gd name="connsiteY201" fmla="*/ 515954 h 812606"/>
                <a:gd name="connsiteX202" fmla="*/ 3009950 w 13723853"/>
                <a:gd name="connsiteY202" fmla="*/ 652798 h 812606"/>
                <a:gd name="connsiteX203" fmla="*/ 2992440 w 13723853"/>
                <a:gd name="connsiteY203" fmla="*/ 693282 h 812606"/>
                <a:gd name="connsiteX204" fmla="*/ 3010123 w 13723853"/>
                <a:gd name="connsiteY204" fmla="*/ 635381 h 812606"/>
                <a:gd name="connsiteX205" fmla="*/ 3046461 w 13723853"/>
                <a:gd name="connsiteY205" fmla="*/ 553933 h 812606"/>
                <a:gd name="connsiteX206" fmla="*/ 3005183 w 13723853"/>
                <a:gd name="connsiteY206" fmla="*/ 583210 h 812606"/>
                <a:gd name="connsiteX207" fmla="*/ 2731610 w 13723853"/>
                <a:gd name="connsiteY207" fmla="*/ 660615 h 812606"/>
                <a:gd name="connsiteX208" fmla="*/ 2361183 w 13723853"/>
                <a:gd name="connsiteY208" fmla="*/ 512019 h 812606"/>
                <a:gd name="connsiteX209" fmla="*/ 2312977 w 13723853"/>
                <a:gd name="connsiteY209" fmla="*/ 464680 h 812606"/>
                <a:gd name="connsiteX210" fmla="*/ 2308663 w 13723853"/>
                <a:gd name="connsiteY210" fmla="*/ 473303 h 812606"/>
                <a:gd name="connsiteX211" fmla="*/ 2299127 w 13723853"/>
                <a:gd name="connsiteY211" fmla="*/ 455639 h 812606"/>
                <a:gd name="connsiteX212" fmla="*/ 1859298 w 13723853"/>
                <a:gd name="connsiteY212" fmla="*/ 168313 h 812606"/>
                <a:gd name="connsiteX213" fmla="*/ 1436236 w 13723853"/>
                <a:gd name="connsiteY213" fmla="*/ 428746 h 812606"/>
                <a:gd name="connsiteX214" fmla="*/ 1435984 w 13723853"/>
                <a:gd name="connsiteY214" fmla="*/ 429155 h 812606"/>
                <a:gd name="connsiteX215" fmla="*/ 1434492 w 13723853"/>
                <a:gd name="connsiteY215" fmla="*/ 432249 h 812606"/>
                <a:gd name="connsiteX216" fmla="*/ 1407706 w 13723853"/>
                <a:gd name="connsiteY216" fmla="*/ 480219 h 812606"/>
                <a:gd name="connsiteX217" fmla="*/ 1394450 w 13723853"/>
                <a:gd name="connsiteY217" fmla="*/ 500854 h 812606"/>
                <a:gd name="connsiteX218" fmla="*/ 1376961 w 13723853"/>
                <a:gd name="connsiteY218" fmla="*/ 541290 h 812606"/>
                <a:gd name="connsiteX219" fmla="*/ 1384653 w 13723853"/>
                <a:gd name="connsiteY219" fmla="*/ 516106 h 812606"/>
                <a:gd name="connsiteX220" fmla="*/ 1378542 w 13723853"/>
                <a:gd name="connsiteY220" fmla="*/ 525618 h 812606"/>
                <a:gd name="connsiteX0" fmla="*/ 1378542 w 13723853"/>
                <a:gd name="connsiteY0" fmla="*/ 525618 h 812606"/>
                <a:gd name="connsiteX1" fmla="*/ 516364 w 13723853"/>
                <a:gd name="connsiteY1" fmla="*/ 664012 h 812606"/>
                <a:gd name="connsiteX2" fmla="*/ 468157 w 13723853"/>
                <a:gd name="connsiteY2" fmla="*/ 616673 h 812606"/>
                <a:gd name="connsiteX3" fmla="*/ 14479 w 13723853"/>
                <a:gd name="connsiteY3" fmla="*/ 320306 h 812606"/>
                <a:gd name="connsiteX4" fmla="*/ 143492 w 13723853"/>
                <a:gd name="connsiteY4" fmla="*/ 151998 h 812606"/>
                <a:gd name="connsiteX5" fmla="*/ 513919 w 13723853"/>
                <a:gd name="connsiteY5" fmla="*/ 300594 h 812606"/>
                <a:gd name="connsiteX6" fmla="*/ 562125 w 13723853"/>
                <a:gd name="connsiteY6" fmla="*/ 347933 h 812606"/>
                <a:gd name="connsiteX7" fmla="*/ 566439 w 13723853"/>
                <a:gd name="connsiteY7" fmla="*/ 339310 h 812606"/>
                <a:gd name="connsiteX8" fmla="*/ 575975 w 13723853"/>
                <a:gd name="connsiteY8" fmla="*/ 356974 h 812606"/>
                <a:gd name="connsiteX9" fmla="*/ 1438866 w 13723853"/>
                <a:gd name="connsiteY9" fmla="*/ 383867 h 812606"/>
                <a:gd name="connsiteX10" fmla="*/ 1439118 w 13723853"/>
                <a:gd name="connsiteY10" fmla="*/ 383458 h 812606"/>
                <a:gd name="connsiteX11" fmla="*/ 1440610 w 13723853"/>
                <a:gd name="connsiteY11" fmla="*/ 380364 h 812606"/>
                <a:gd name="connsiteX12" fmla="*/ 1467396 w 13723853"/>
                <a:gd name="connsiteY12" fmla="*/ 332394 h 812606"/>
                <a:gd name="connsiteX13" fmla="*/ 1480651 w 13723853"/>
                <a:gd name="connsiteY13" fmla="*/ 311759 h 812606"/>
                <a:gd name="connsiteX14" fmla="*/ 1498141 w 13723853"/>
                <a:gd name="connsiteY14" fmla="*/ 271323 h 812606"/>
                <a:gd name="connsiteX15" fmla="*/ 1490449 w 13723853"/>
                <a:gd name="connsiteY15" fmla="*/ 296507 h 812606"/>
                <a:gd name="connsiteX16" fmla="*/ 1496559 w 13723853"/>
                <a:gd name="connsiteY16" fmla="*/ 286995 h 812606"/>
                <a:gd name="connsiteX17" fmla="*/ 1988311 w 13723853"/>
                <a:gd name="connsiteY17" fmla="*/ 5 h 812606"/>
                <a:gd name="connsiteX18" fmla="*/ 2358738 w 13723853"/>
                <a:gd name="connsiteY18" fmla="*/ 148601 h 812606"/>
                <a:gd name="connsiteX19" fmla="*/ 2406944 w 13723853"/>
                <a:gd name="connsiteY19" fmla="*/ 195940 h 812606"/>
                <a:gd name="connsiteX20" fmla="*/ 2411258 w 13723853"/>
                <a:gd name="connsiteY20" fmla="*/ 187316 h 812606"/>
                <a:gd name="connsiteX21" fmla="*/ 2420794 w 13723853"/>
                <a:gd name="connsiteY21" fmla="*/ 204981 h 812606"/>
                <a:gd name="connsiteX22" fmla="*/ 2860623 w 13723853"/>
                <a:gd name="connsiteY22" fmla="*/ 492306 h 812606"/>
                <a:gd name="connsiteX23" fmla="*/ 3126233 w 13723853"/>
                <a:gd name="connsiteY23" fmla="*/ 401519 h 812606"/>
                <a:gd name="connsiteX24" fmla="*/ 3171437 w 13723853"/>
                <a:gd name="connsiteY24" fmla="*/ 363610 h 812606"/>
                <a:gd name="connsiteX25" fmla="*/ 3177014 w 13723853"/>
                <a:gd name="connsiteY25" fmla="*/ 356534 h 812606"/>
                <a:gd name="connsiteX26" fmla="*/ 3211143 w 13723853"/>
                <a:gd name="connsiteY26" fmla="*/ 323696 h 812606"/>
                <a:gd name="connsiteX27" fmla="*/ 3236215 w 13723853"/>
                <a:gd name="connsiteY27" fmla="*/ 296657 h 812606"/>
                <a:gd name="connsiteX28" fmla="*/ 3325450 w 13723853"/>
                <a:gd name="connsiteY28" fmla="*/ 159813 h 812606"/>
                <a:gd name="connsiteX29" fmla="*/ 3342960 w 13723853"/>
                <a:gd name="connsiteY29" fmla="*/ 119329 h 812606"/>
                <a:gd name="connsiteX30" fmla="*/ 3325277 w 13723853"/>
                <a:gd name="connsiteY30" fmla="*/ 177230 h 812606"/>
                <a:gd name="connsiteX31" fmla="*/ 3288939 w 13723853"/>
                <a:gd name="connsiteY31" fmla="*/ 258678 h 812606"/>
                <a:gd name="connsiteX32" fmla="*/ 3330217 w 13723853"/>
                <a:gd name="connsiteY32" fmla="*/ 229401 h 812606"/>
                <a:gd name="connsiteX33" fmla="*/ 3603790 w 13723853"/>
                <a:gd name="connsiteY33" fmla="*/ 151996 h 812606"/>
                <a:gd name="connsiteX34" fmla="*/ 3974217 w 13723853"/>
                <a:gd name="connsiteY34" fmla="*/ 300592 h 812606"/>
                <a:gd name="connsiteX35" fmla="*/ 4022423 w 13723853"/>
                <a:gd name="connsiteY35" fmla="*/ 347931 h 812606"/>
                <a:gd name="connsiteX36" fmla="*/ 4026737 w 13723853"/>
                <a:gd name="connsiteY36" fmla="*/ 339308 h 812606"/>
                <a:gd name="connsiteX37" fmla="*/ 4036273 w 13723853"/>
                <a:gd name="connsiteY37" fmla="*/ 356972 h 812606"/>
                <a:gd name="connsiteX38" fmla="*/ 4476102 w 13723853"/>
                <a:gd name="connsiteY38" fmla="*/ 644298 h 812606"/>
                <a:gd name="connsiteX39" fmla="*/ 4899164 w 13723853"/>
                <a:gd name="connsiteY39" fmla="*/ 383865 h 812606"/>
                <a:gd name="connsiteX40" fmla="*/ 4899416 w 13723853"/>
                <a:gd name="connsiteY40" fmla="*/ 383456 h 812606"/>
                <a:gd name="connsiteX41" fmla="*/ 4900908 w 13723853"/>
                <a:gd name="connsiteY41" fmla="*/ 380362 h 812606"/>
                <a:gd name="connsiteX42" fmla="*/ 4927694 w 13723853"/>
                <a:gd name="connsiteY42" fmla="*/ 332392 h 812606"/>
                <a:gd name="connsiteX43" fmla="*/ 4940949 w 13723853"/>
                <a:gd name="connsiteY43" fmla="*/ 311757 h 812606"/>
                <a:gd name="connsiteX44" fmla="*/ 4958439 w 13723853"/>
                <a:gd name="connsiteY44" fmla="*/ 271321 h 812606"/>
                <a:gd name="connsiteX45" fmla="*/ 4950747 w 13723853"/>
                <a:gd name="connsiteY45" fmla="*/ 296505 h 812606"/>
                <a:gd name="connsiteX46" fmla="*/ 4956857 w 13723853"/>
                <a:gd name="connsiteY46" fmla="*/ 286993 h 812606"/>
                <a:gd name="connsiteX47" fmla="*/ 5448609 w 13723853"/>
                <a:gd name="connsiteY47" fmla="*/ 3 h 812606"/>
                <a:gd name="connsiteX48" fmla="*/ 5819036 w 13723853"/>
                <a:gd name="connsiteY48" fmla="*/ 148599 h 812606"/>
                <a:gd name="connsiteX49" fmla="*/ 5867242 w 13723853"/>
                <a:gd name="connsiteY49" fmla="*/ 195938 h 812606"/>
                <a:gd name="connsiteX50" fmla="*/ 5871556 w 13723853"/>
                <a:gd name="connsiteY50" fmla="*/ 187314 h 812606"/>
                <a:gd name="connsiteX51" fmla="*/ 5881092 w 13723853"/>
                <a:gd name="connsiteY51" fmla="*/ 204979 h 812606"/>
                <a:gd name="connsiteX52" fmla="*/ 6320921 w 13723853"/>
                <a:gd name="connsiteY52" fmla="*/ 492304 h 812606"/>
                <a:gd name="connsiteX53" fmla="*/ 6586531 w 13723853"/>
                <a:gd name="connsiteY53" fmla="*/ 401517 h 812606"/>
                <a:gd name="connsiteX54" fmla="*/ 6631735 w 13723853"/>
                <a:gd name="connsiteY54" fmla="*/ 363608 h 812606"/>
                <a:gd name="connsiteX55" fmla="*/ 6637312 w 13723853"/>
                <a:gd name="connsiteY55" fmla="*/ 356532 h 812606"/>
                <a:gd name="connsiteX56" fmla="*/ 6671441 w 13723853"/>
                <a:gd name="connsiteY56" fmla="*/ 323694 h 812606"/>
                <a:gd name="connsiteX57" fmla="*/ 6696513 w 13723853"/>
                <a:gd name="connsiteY57" fmla="*/ 296655 h 812606"/>
                <a:gd name="connsiteX58" fmla="*/ 6785748 w 13723853"/>
                <a:gd name="connsiteY58" fmla="*/ 159811 h 812606"/>
                <a:gd name="connsiteX59" fmla="*/ 6803258 w 13723853"/>
                <a:gd name="connsiteY59" fmla="*/ 119327 h 812606"/>
                <a:gd name="connsiteX60" fmla="*/ 6785574 w 13723853"/>
                <a:gd name="connsiteY60" fmla="*/ 177228 h 812606"/>
                <a:gd name="connsiteX61" fmla="*/ 6749236 w 13723853"/>
                <a:gd name="connsiteY61" fmla="*/ 258677 h 812606"/>
                <a:gd name="connsiteX62" fmla="*/ 6790515 w 13723853"/>
                <a:gd name="connsiteY62" fmla="*/ 229399 h 812606"/>
                <a:gd name="connsiteX63" fmla="*/ 7064088 w 13723853"/>
                <a:gd name="connsiteY63" fmla="*/ 151994 h 812606"/>
                <a:gd name="connsiteX64" fmla="*/ 7434515 w 13723853"/>
                <a:gd name="connsiteY64" fmla="*/ 300590 h 812606"/>
                <a:gd name="connsiteX65" fmla="*/ 7482721 w 13723853"/>
                <a:gd name="connsiteY65" fmla="*/ 347929 h 812606"/>
                <a:gd name="connsiteX66" fmla="*/ 7487035 w 13723853"/>
                <a:gd name="connsiteY66" fmla="*/ 339306 h 812606"/>
                <a:gd name="connsiteX67" fmla="*/ 7496571 w 13723853"/>
                <a:gd name="connsiteY67" fmla="*/ 356970 h 812606"/>
                <a:gd name="connsiteX68" fmla="*/ 7936399 w 13723853"/>
                <a:gd name="connsiteY68" fmla="*/ 644296 h 812606"/>
                <a:gd name="connsiteX69" fmla="*/ 8359462 w 13723853"/>
                <a:gd name="connsiteY69" fmla="*/ 383863 h 812606"/>
                <a:gd name="connsiteX70" fmla="*/ 8359713 w 13723853"/>
                <a:gd name="connsiteY70" fmla="*/ 383454 h 812606"/>
                <a:gd name="connsiteX71" fmla="*/ 8361206 w 13723853"/>
                <a:gd name="connsiteY71" fmla="*/ 380360 h 812606"/>
                <a:gd name="connsiteX72" fmla="*/ 8387992 w 13723853"/>
                <a:gd name="connsiteY72" fmla="*/ 332390 h 812606"/>
                <a:gd name="connsiteX73" fmla="*/ 8401246 w 13723853"/>
                <a:gd name="connsiteY73" fmla="*/ 311755 h 812606"/>
                <a:gd name="connsiteX74" fmla="*/ 8418737 w 13723853"/>
                <a:gd name="connsiteY74" fmla="*/ 271319 h 812606"/>
                <a:gd name="connsiteX75" fmla="*/ 8411045 w 13723853"/>
                <a:gd name="connsiteY75" fmla="*/ 296503 h 812606"/>
                <a:gd name="connsiteX76" fmla="*/ 8417155 w 13723853"/>
                <a:gd name="connsiteY76" fmla="*/ 286991 h 812606"/>
                <a:gd name="connsiteX77" fmla="*/ 8908907 w 13723853"/>
                <a:gd name="connsiteY77" fmla="*/ 1 h 812606"/>
                <a:gd name="connsiteX78" fmla="*/ 9279334 w 13723853"/>
                <a:gd name="connsiteY78" fmla="*/ 148597 h 812606"/>
                <a:gd name="connsiteX79" fmla="*/ 9327540 w 13723853"/>
                <a:gd name="connsiteY79" fmla="*/ 195936 h 812606"/>
                <a:gd name="connsiteX80" fmla="*/ 9331854 w 13723853"/>
                <a:gd name="connsiteY80" fmla="*/ 187312 h 812606"/>
                <a:gd name="connsiteX81" fmla="*/ 9341390 w 13723853"/>
                <a:gd name="connsiteY81" fmla="*/ 204977 h 812606"/>
                <a:gd name="connsiteX82" fmla="*/ 9781218 w 13723853"/>
                <a:gd name="connsiteY82" fmla="*/ 492302 h 812606"/>
                <a:gd name="connsiteX83" fmla="*/ 10046829 w 13723853"/>
                <a:gd name="connsiteY83" fmla="*/ 401515 h 812606"/>
                <a:gd name="connsiteX84" fmla="*/ 10092036 w 13723853"/>
                <a:gd name="connsiteY84" fmla="*/ 363604 h 812606"/>
                <a:gd name="connsiteX85" fmla="*/ 10097610 w 13723853"/>
                <a:gd name="connsiteY85" fmla="*/ 356531 h 812606"/>
                <a:gd name="connsiteX86" fmla="*/ 10131730 w 13723853"/>
                <a:gd name="connsiteY86" fmla="*/ 323702 h 812606"/>
                <a:gd name="connsiteX87" fmla="*/ 10156811 w 13723853"/>
                <a:gd name="connsiteY87" fmla="*/ 296653 h 812606"/>
                <a:gd name="connsiteX88" fmla="*/ 10246046 w 13723853"/>
                <a:gd name="connsiteY88" fmla="*/ 159809 h 812606"/>
                <a:gd name="connsiteX89" fmla="*/ 10263556 w 13723853"/>
                <a:gd name="connsiteY89" fmla="*/ 119325 h 812606"/>
                <a:gd name="connsiteX90" fmla="*/ 10245872 w 13723853"/>
                <a:gd name="connsiteY90" fmla="*/ 177226 h 812606"/>
                <a:gd name="connsiteX91" fmla="*/ 10209533 w 13723853"/>
                <a:gd name="connsiteY91" fmla="*/ 258676 h 812606"/>
                <a:gd name="connsiteX92" fmla="*/ 10250813 w 13723853"/>
                <a:gd name="connsiteY92" fmla="*/ 229399 h 812606"/>
                <a:gd name="connsiteX93" fmla="*/ 10524386 w 13723853"/>
                <a:gd name="connsiteY93" fmla="*/ 151993 h 812606"/>
                <a:gd name="connsiteX94" fmla="*/ 10894813 w 13723853"/>
                <a:gd name="connsiteY94" fmla="*/ 300589 h 812606"/>
                <a:gd name="connsiteX95" fmla="*/ 10943019 w 13723853"/>
                <a:gd name="connsiteY95" fmla="*/ 347928 h 812606"/>
                <a:gd name="connsiteX96" fmla="*/ 10947333 w 13723853"/>
                <a:gd name="connsiteY96" fmla="*/ 339305 h 812606"/>
                <a:gd name="connsiteX97" fmla="*/ 10956868 w 13723853"/>
                <a:gd name="connsiteY97" fmla="*/ 356969 h 812606"/>
                <a:gd name="connsiteX98" fmla="*/ 11396698 w 13723853"/>
                <a:gd name="connsiteY98" fmla="*/ 644295 h 812606"/>
                <a:gd name="connsiteX99" fmla="*/ 11819760 w 13723853"/>
                <a:gd name="connsiteY99" fmla="*/ 383862 h 812606"/>
                <a:gd name="connsiteX100" fmla="*/ 11820012 w 13723853"/>
                <a:gd name="connsiteY100" fmla="*/ 383453 h 812606"/>
                <a:gd name="connsiteX101" fmla="*/ 11821504 w 13723853"/>
                <a:gd name="connsiteY101" fmla="*/ 380359 h 812606"/>
                <a:gd name="connsiteX102" fmla="*/ 11848290 w 13723853"/>
                <a:gd name="connsiteY102" fmla="*/ 332389 h 812606"/>
                <a:gd name="connsiteX103" fmla="*/ 11861545 w 13723853"/>
                <a:gd name="connsiteY103" fmla="*/ 311754 h 812606"/>
                <a:gd name="connsiteX104" fmla="*/ 11879034 w 13723853"/>
                <a:gd name="connsiteY104" fmla="*/ 271318 h 812606"/>
                <a:gd name="connsiteX105" fmla="*/ 11871343 w 13723853"/>
                <a:gd name="connsiteY105" fmla="*/ 296502 h 812606"/>
                <a:gd name="connsiteX106" fmla="*/ 11877453 w 13723853"/>
                <a:gd name="connsiteY106" fmla="*/ 286990 h 812606"/>
                <a:gd name="connsiteX107" fmla="*/ 12369205 w 13723853"/>
                <a:gd name="connsiteY107" fmla="*/ 0 h 812606"/>
                <a:gd name="connsiteX108" fmla="*/ 12739632 w 13723853"/>
                <a:gd name="connsiteY108" fmla="*/ 148596 h 812606"/>
                <a:gd name="connsiteX109" fmla="*/ 12787838 w 13723853"/>
                <a:gd name="connsiteY109" fmla="*/ 195935 h 812606"/>
                <a:gd name="connsiteX110" fmla="*/ 12792152 w 13723853"/>
                <a:gd name="connsiteY110" fmla="*/ 187311 h 812606"/>
                <a:gd name="connsiteX111" fmla="*/ 12801688 w 13723853"/>
                <a:gd name="connsiteY111" fmla="*/ 204976 h 812606"/>
                <a:gd name="connsiteX112" fmla="*/ 13241517 w 13723853"/>
                <a:gd name="connsiteY112" fmla="*/ 492302 h 812606"/>
                <a:gd name="connsiteX113" fmla="*/ 13706344 w 13723853"/>
                <a:gd name="connsiteY113" fmla="*/ 159808 h 812606"/>
                <a:gd name="connsiteX114" fmla="*/ 13723853 w 13723853"/>
                <a:gd name="connsiteY114" fmla="*/ 119324 h 812606"/>
                <a:gd name="connsiteX115" fmla="*/ 13706170 w 13723853"/>
                <a:gd name="connsiteY115" fmla="*/ 177225 h 812606"/>
                <a:gd name="connsiteX116" fmla="*/ 13112504 w 13723853"/>
                <a:gd name="connsiteY116" fmla="*/ 660610 h 812606"/>
                <a:gd name="connsiteX117" fmla="*/ 12742077 w 13723853"/>
                <a:gd name="connsiteY117" fmla="*/ 512014 h 812606"/>
                <a:gd name="connsiteX118" fmla="*/ 12693871 w 13723853"/>
                <a:gd name="connsiteY118" fmla="*/ 464675 h 812606"/>
                <a:gd name="connsiteX119" fmla="*/ 12689556 w 13723853"/>
                <a:gd name="connsiteY119" fmla="*/ 473298 h 812606"/>
                <a:gd name="connsiteX120" fmla="*/ 12680021 w 13723853"/>
                <a:gd name="connsiteY120" fmla="*/ 455634 h 812606"/>
                <a:gd name="connsiteX121" fmla="*/ 12240192 w 13723853"/>
                <a:gd name="connsiteY121" fmla="*/ 168308 h 812606"/>
                <a:gd name="connsiteX122" fmla="*/ 11817130 w 13723853"/>
                <a:gd name="connsiteY122" fmla="*/ 428741 h 812606"/>
                <a:gd name="connsiteX123" fmla="*/ 11816878 w 13723853"/>
                <a:gd name="connsiteY123" fmla="*/ 429150 h 812606"/>
                <a:gd name="connsiteX124" fmla="*/ 11815386 w 13723853"/>
                <a:gd name="connsiteY124" fmla="*/ 432244 h 812606"/>
                <a:gd name="connsiteX125" fmla="*/ 11788599 w 13723853"/>
                <a:gd name="connsiteY125" fmla="*/ 480214 h 812606"/>
                <a:gd name="connsiteX126" fmla="*/ 11775345 w 13723853"/>
                <a:gd name="connsiteY126" fmla="*/ 500849 h 812606"/>
                <a:gd name="connsiteX127" fmla="*/ 11757855 w 13723853"/>
                <a:gd name="connsiteY127" fmla="*/ 541285 h 812606"/>
                <a:gd name="connsiteX128" fmla="*/ 11765546 w 13723853"/>
                <a:gd name="connsiteY128" fmla="*/ 516101 h 812606"/>
                <a:gd name="connsiteX129" fmla="*/ 11759437 w 13723853"/>
                <a:gd name="connsiteY129" fmla="*/ 525613 h 812606"/>
                <a:gd name="connsiteX130" fmla="*/ 11267684 w 13723853"/>
                <a:gd name="connsiteY130" fmla="*/ 812603 h 812606"/>
                <a:gd name="connsiteX131" fmla="*/ 10897257 w 13723853"/>
                <a:gd name="connsiteY131" fmla="*/ 664007 h 812606"/>
                <a:gd name="connsiteX132" fmla="*/ 10849051 w 13723853"/>
                <a:gd name="connsiteY132" fmla="*/ 616668 h 812606"/>
                <a:gd name="connsiteX133" fmla="*/ 10844737 w 13723853"/>
                <a:gd name="connsiteY133" fmla="*/ 625292 h 812606"/>
                <a:gd name="connsiteX134" fmla="*/ 10835202 w 13723853"/>
                <a:gd name="connsiteY134" fmla="*/ 607627 h 812606"/>
                <a:gd name="connsiteX135" fmla="*/ 10395373 w 13723853"/>
                <a:gd name="connsiteY135" fmla="*/ 320302 h 812606"/>
                <a:gd name="connsiteX136" fmla="*/ 10129762 w 13723853"/>
                <a:gd name="connsiteY136" fmla="*/ 411089 h 812606"/>
                <a:gd name="connsiteX137" fmla="*/ 10084555 w 13723853"/>
                <a:gd name="connsiteY137" fmla="*/ 449000 h 812606"/>
                <a:gd name="connsiteX138" fmla="*/ 10078982 w 13723853"/>
                <a:gd name="connsiteY138" fmla="*/ 456073 h 812606"/>
                <a:gd name="connsiteX139" fmla="*/ 10044861 w 13723853"/>
                <a:gd name="connsiteY139" fmla="*/ 488902 h 812606"/>
                <a:gd name="connsiteX140" fmla="*/ 10019780 w 13723853"/>
                <a:gd name="connsiteY140" fmla="*/ 515951 h 812606"/>
                <a:gd name="connsiteX141" fmla="*/ 9930545 w 13723853"/>
                <a:gd name="connsiteY141" fmla="*/ 652795 h 812606"/>
                <a:gd name="connsiteX142" fmla="*/ 9913035 w 13723853"/>
                <a:gd name="connsiteY142" fmla="*/ 693279 h 812606"/>
                <a:gd name="connsiteX143" fmla="*/ 9930719 w 13723853"/>
                <a:gd name="connsiteY143" fmla="*/ 635378 h 812606"/>
                <a:gd name="connsiteX144" fmla="*/ 9967058 w 13723853"/>
                <a:gd name="connsiteY144" fmla="*/ 553928 h 812606"/>
                <a:gd name="connsiteX145" fmla="*/ 9925778 w 13723853"/>
                <a:gd name="connsiteY145" fmla="*/ 583206 h 812606"/>
                <a:gd name="connsiteX146" fmla="*/ 9652206 w 13723853"/>
                <a:gd name="connsiteY146" fmla="*/ 660611 h 812606"/>
                <a:gd name="connsiteX147" fmla="*/ 9281779 w 13723853"/>
                <a:gd name="connsiteY147" fmla="*/ 512015 h 812606"/>
                <a:gd name="connsiteX148" fmla="*/ 9233572 w 13723853"/>
                <a:gd name="connsiteY148" fmla="*/ 464676 h 812606"/>
                <a:gd name="connsiteX149" fmla="*/ 9229259 w 13723853"/>
                <a:gd name="connsiteY149" fmla="*/ 473299 h 812606"/>
                <a:gd name="connsiteX150" fmla="*/ 9219723 w 13723853"/>
                <a:gd name="connsiteY150" fmla="*/ 455635 h 812606"/>
                <a:gd name="connsiteX151" fmla="*/ 8779893 w 13723853"/>
                <a:gd name="connsiteY151" fmla="*/ 168309 h 812606"/>
                <a:gd name="connsiteX152" fmla="*/ 8356831 w 13723853"/>
                <a:gd name="connsiteY152" fmla="*/ 428742 h 812606"/>
                <a:gd name="connsiteX153" fmla="*/ 8356580 w 13723853"/>
                <a:gd name="connsiteY153" fmla="*/ 429151 h 812606"/>
                <a:gd name="connsiteX154" fmla="*/ 8355088 w 13723853"/>
                <a:gd name="connsiteY154" fmla="*/ 432245 h 812606"/>
                <a:gd name="connsiteX155" fmla="*/ 8328302 w 13723853"/>
                <a:gd name="connsiteY155" fmla="*/ 480215 h 812606"/>
                <a:gd name="connsiteX156" fmla="*/ 8315046 w 13723853"/>
                <a:gd name="connsiteY156" fmla="*/ 500850 h 812606"/>
                <a:gd name="connsiteX157" fmla="*/ 8297557 w 13723853"/>
                <a:gd name="connsiteY157" fmla="*/ 541286 h 812606"/>
                <a:gd name="connsiteX158" fmla="*/ 8305248 w 13723853"/>
                <a:gd name="connsiteY158" fmla="*/ 516102 h 812606"/>
                <a:gd name="connsiteX159" fmla="*/ 8299138 w 13723853"/>
                <a:gd name="connsiteY159" fmla="*/ 525614 h 812606"/>
                <a:gd name="connsiteX160" fmla="*/ 7807387 w 13723853"/>
                <a:gd name="connsiteY160" fmla="*/ 812604 h 812606"/>
                <a:gd name="connsiteX161" fmla="*/ 7436959 w 13723853"/>
                <a:gd name="connsiteY161" fmla="*/ 664008 h 812606"/>
                <a:gd name="connsiteX162" fmla="*/ 7388753 w 13723853"/>
                <a:gd name="connsiteY162" fmla="*/ 616669 h 812606"/>
                <a:gd name="connsiteX163" fmla="*/ 7384439 w 13723853"/>
                <a:gd name="connsiteY163" fmla="*/ 625293 h 812606"/>
                <a:gd name="connsiteX164" fmla="*/ 7374904 w 13723853"/>
                <a:gd name="connsiteY164" fmla="*/ 607628 h 812606"/>
                <a:gd name="connsiteX165" fmla="*/ 6935074 w 13723853"/>
                <a:gd name="connsiteY165" fmla="*/ 320302 h 812606"/>
                <a:gd name="connsiteX166" fmla="*/ 6669465 w 13723853"/>
                <a:gd name="connsiteY166" fmla="*/ 411089 h 812606"/>
                <a:gd name="connsiteX167" fmla="*/ 6624260 w 13723853"/>
                <a:gd name="connsiteY167" fmla="*/ 448999 h 812606"/>
                <a:gd name="connsiteX168" fmla="*/ 6618684 w 13723853"/>
                <a:gd name="connsiteY168" fmla="*/ 456075 h 812606"/>
                <a:gd name="connsiteX169" fmla="*/ 6584554 w 13723853"/>
                <a:gd name="connsiteY169" fmla="*/ 488913 h 812606"/>
                <a:gd name="connsiteX170" fmla="*/ 6559482 w 13723853"/>
                <a:gd name="connsiteY170" fmla="*/ 515952 h 812606"/>
                <a:gd name="connsiteX171" fmla="*/ 6470247 w 13723853"/>
                <a:gd name="connsiteY171" fmla="*/ 652796 h 812606"/>
                <a:gd name="connsiteX172" fmla="*/ 6452738 w 13723853"/>
                <a:gd name="connsiteY172" fmla="*/ 693280 h 812606"/>
                <a:gd name="connsiteX173" fmla="*/ 6470421 w 13723853"/>
                <a:gd name="connsiteY173" fmla="*/ 635379 h 812606"/>
                <a:gd name="connsiteX174" fmla="*/ 6506759 w 13723853"/>
                <a:gd name="connsiteY174" fmla="*/ 553930 h 812606"/>
                <a:gd name="connsiteX175" fmla="*/ 6465480 w 13723853"/>
                <a:gd name="connsiteY175" fmla="*/ 583208 h 812606"/>
                <a:gd name="connsiteX176" fmla="*/ 6191908 w 13723853"/>
                <a:gd name="connsiteY176" fmla="*/ 660613 h 812606"/>
                <a:gd name="connsiteX177" fmla="*/ 5821481 w 13723853"/>
                <a:gd name="connsiteY177" fmla="*/ 512017 h 812606"/>
                <a:gd name="connsiteX178" fmla="*/ 5773274 w 13723853"/>
                <a:gd name="connsiteY178" fmla="*/ 464678 h 812606"/>
                <a:gd name="connsiteX179" fmla="*/ 5768961 w 13723853"/>
                <a:gd name="connsiteY179" fmla="*/ 473301 h 812606"/>
                <a:gd name="connsiteX180" fmla="*/ 5759425 w 13723853"/>
                <a:gd name="connsiteY180" fmla="*/ 455637 h 812606"/>
                <a:gd name="connsiteX181" fmla="*/ 5319596 w 13723853"/>
                <a:gd name="connsiteY181" fmla="*/ 168311 h 812606"/>
                <a:gd name="connsiteX182" fmla="*/ 4896534 w 13723853"/>
                <a:gd name="connsiteY182" fmla="*/ 428744 h 812606"/>
                <a:gd name="connsiteX183" fmla="*/ 4896282 w 13723853"/>
                <a:gd name="connsiteY183" fmla="*/ 429153 h 812606"/>
                <a:gd name="connsiteX184" fmla="*/ 4894790 w 13723853"/>
                <a:gd name="connsiteY184" fmla="*/ 432247 h 812606"/>
                <a:gd name="connsiteX185" fmla="*/ 4868004 w 13723853"/>
                <a:gd name="connsiteY185" fmla="*/ 480217 h 812606"/>
                <a:gd name="connsiteX186" fmla="*/ 4854748 w 13723853"/>
                <a:gd name="connsiteY186" fmla="*/ 500852 h 812606"/>
                <a:gd name="connsiteX187" fmla="*/ 4837259 w 13723853"/>
                <a:gd name="connsiteY187" fmla="*/ 541288 h 812606"/>
                <a:gd name="connsiteX188" fmla="*/ 4844951 w 13723853"/>
                <a:gd name="connsiteY188" fmla="*/ 516104 h 812606"/>
                <a:gd name="connsiteX189" fmla="*/ 4838840 w 13723853"/>
                <a:gd name="connsiteY189" fmla="*/ 525616 h 812606"/>
                <a:gd name="connsiteX190" fmla="*/ 4347089 w 13723853"/>
                <a:gd name="connsiteY190" fmla="*/ 812606 h 812606"/>
                <a:gd name="connsiteX191" fmla="*/ 3976662 w 13723853"/>
                <a:gd name="connsiteY191" fmla="*/ 664010 h 812606"/>
                <a:gd name="connsiteX192" fmla="*/ 3928455 w 13723853"/>
                <a:gd name="connsiteY192" fmla="*/ 616671 h 812606"/>
                <a:gd name="connsiteX193" fmla="*/ 3924142 w 13723853"/>
                <a:gd name="connsiteY193" fmla="*/ 625295 h 812606"/>
                <a:gd name="connsiteX194" fmla="*/ 3914606 w 13723853"/>
                <a:gd name="connsiteY194" fmla="*/ 607630 h 812606"/>
                <a:gd name="connsiteX195" fmla="*/ 3474777 w 13723853"/>
                <a:gd name="connsiteY195" fmla="*/ 320304 h 812606"/>
                <a:gd name="connsiteX196" fmla="*/ 3209167 w 13723853"/>
                <a:gd name="connsiteY196" fmla="*/ 411091 h 812606"/>
                <a:gd name="connsiteX197" fmla="*/ 3163963 w 13723853"/>
                <a:gd name="connsiteY197" fmla="*/ 449001 h 812606"/>
                <a:gd name="connsiteX198" fmla="*/ 3158386 w 13723853"/>
                <a:gd name="connsiteY198" fmla="*/ 456077 h 812606"/>
                <a:gd name="connsiteX199" fmla="*/ 3124257 w 13723853"/>
                <a:gd name="connsiteY199" fmla="*/ 488915 h 812606"/>
                <a:gd name="connsiteX200" fmla="*/ 3099185 w 13723853"/>
                <a:gd name="connsiteY200" fmla="*/ 515954 h 812606"/>
                <a:gd name="connsiteX201" fmla="*/ 3009950 w 13723853"/>
                <a:gd name="connsiteY201" fmla="*/ 652798 h 812606"/>
                <a:gd name="connsiteX202" fmla="*/ 2992440 w 13723853"/>
                <a:gd name="connsiteY202" fmla="*/ 693282 h 812606"/>
                <a:gd name="connsiteX203" fmla="*/ 3010123 w 13723853"/>
                <a:gd name="connsiteY203" fmla="*/ 635381 h 812606"/>
                <a:gd name="connsiteX204" fmla="*/ 3046461 w 13723853"/>
                <a:gd name="connsiteY204" fmla="*/ 553933 h 812606"/>
                <a:gd name="connsiteX205" fmla="*/ 3005183 w 13723853"/>
                <a:gd name="connsiteY205" fmla="*/ 583210 h 812606"/>
                <a:gd name="connsiteX206" fmla="*/ 2731610 w 13723853"/>
                <a:gd name="connsiteY206" fmla="*/ 660615 h 812606"/>
                <a:gd name="connsiteX207" fmla="*/ 2361183 w 13723853"/>
                <a:gd name="connsiteY207" fmla="*/ 512019 h 812606"/>
                <a:gd name="connsiteX208" fmla="*/ 2312977 w 13723853"/>
                <a:gd name="connsiteY208" fmla="*/ 464680 h 812606"/>
                <a:gd name="connsiteX209" fmla="*/ 2308663 w 13723853"/>
                <a:gd name="connsiteY209" fmla="*/ 473303 h 812606"/>
                <a:gd name="connsiteX210" fmla="*/ 2299127 w 13723853"/>
                <a:gd name="connsiteY210" fmla="*/ 455639 h 812606"/>
                <a:gd name="connsiteX211" fmla="*/ 1859298 w 13723853"/>
                <a:gd name="connsiteY211" fmla="*/ 168313 h 812606"/>
                <a:gd name="connsiteX212" fmla="*/ 1436236 w 13723853"/>
                <a:gd name="connsiteY212" fmla="*/ 428746 h 812606"/>
                <a:gd name="connsiteX213" fmla="*/ 1435984 w 13723853"/>
                <a:gd name="connsiteY213" fmla="*/ 429155 h 812606"/>
                <a:gd name="connsiteX214" fmla="*/ 1434492 w 13723853"/>
                <a:gd name="connsiteY214" fmla="*/ 432249 h 812606"/>
                <a:gd name="connsiteX215" fmla="*/ 1407706 w 13723853"/>
                <a:gd name="connsiteY215" fmla="*/ 480219 h 812606"/>
                <a:gd name="connsiteX216" fmla="*/ 1394450 w 13723853"/>
                <a:gd name="connsiteY216" fmla="*/ 500854 h 812606"/>
                <a:gd name="connsiteX217" fmla="*/ 1376961 w 13723853"/>
                <a:gd name="connsiteY217" fmla="*/ 541290 h 812606"/>
                <a:gd name="connsiteX218" fmla="*/ 1384653 w 13723853"/>
                <a:gd name="connsiteY218" fmla="*/ 516106 h 812606"/>
                <a:gd name="connsiteX219" fmla="*/ 1378542 w 13723853"/>
                <a:gd name="connsiteY219" fmla="*/ 525618 h 812606"/>
                <a:gd name="connsiteX0" fmla="*/ 1378542 w 13723853"/>
                <a:gd name="connsiteY0" fmla="*/ 525618 h 812606"/>
                <a:gd name="connsiteX1" fmla="*/ 516364 w 13723853"/>
                <a:gd name="connsiteY1" fmla="*/ 664012 h 812606"/>
                <a:gd name="connsiteX2" fmla="*/ 14479 w 13723853"/>
                <a:gd name="connsiteY2" fmla="*/ 320306 h 812606"/>
                <a:gd name="connsiteX3" fmla="*/ 143492 w 13723853"/>
                <a:gd name="connsiteY3" fmla="*/ 151998 h 812606"/>
                <a:gd name="connsiteX4" fmla="*/ 513919 w 13723853"/>
                <a:gd name="connsiteY4" fmla="*/ 300594 h 812606"/>
                <a:gd name="connsiteX5" fmla="*/ 562125 w 13723853"/>
                <a:gd name="connsiteY5" fmla="*/ 347933 h 812606"/>
                <a:gd name="connsiteX6" fmla="*/ 566439 w 13723853"/>
                <a:gd name="connsiteY6" fmla="*/ 339310 h 812606"/>
                <a:gd name="connsiteX7" fmla="*/ 575975 w 13723853"/>
                <a:gd name="connsiteY7" fmla="*/ 356974 h 812606"/>
                <a:gd name="connsiteX8" fmla="*/ 1438866 w 13723853"/>
                <a:gd name="connsiteY8" fmla="*/ 383867 h 812606"/>
                <a:gd name="connsiteX9" fmla="*/ 1439118 w 13723853"/>
                <a:gd name="connsiteY9" fmla="*/ 383458 h 812606"/>
                <a:gd name="connsiteX10" fmla="*/ 1440610 w 13723853"/>
                <a:gd name="connsiteY10" fmla="*/ 380364 h 812606"/>
                <a:gd name="connsiteX11" fmla="*/ 1467396 w 13723853"/>
                <a:gd name="connsiteY11" fmla="*/ 332394 h 812606"/>
                <a:gd name="connsiteX12" fmla="*/ 1480651 w 13723853"/>
                <a:gd name="connsiteY12" fmla="*/ 311759 h 812606"/>
                <a:gd name="connsiteX13" fmla="*/ 1498141 w 13723853"/>
                <a:gd name="connsiteY13" fmla="*/ 271323 h 812606"/>
                <a:gd name="connsiteX14" fmla="*/ 1490449 w 13723853"/>
                <a:gd name="connsiteY14" fmla="*/ 296507 h 812606"/>
                <a:gd name="connsiteX15" fmla="*/ 1496559 w 13723853"/>
                <a:gd name="connsiteY15" fmla="*/ 286995 h 812606"/>
                <a:gd name="connsiteX16" fmla="*/ 1988311 w 13723853"/>
                <a:gd name="connsiteY16" fmla="*/ 5 h 812606"/>
                <a:gd name="connsiteX17" fmla="*/ 2358738 w 13723853"/>
                <a:gd name="connsiteY17" fmla="*/ 148601 h 812606"/>
                <a:gd name="connsiteX18" fmla="*/ 2406944 w 13723853"/>
                <a:gd name="connsiteY18" fmla="*/ 195940 h 812606"/>
                <a:gd name="connsiteX19" fmla="*/ 2411258 w 13723853"/>
                <a:gd name="connsiteY19" fmla="*/ 187316 h 812606"/>
                <a:gd name="connsiteX20" fmla="*/ 2420794 w 13723853"/>
                <a:gd name="connsiteY20" fmla="*/ 204981 h 812606"/>
                <a:gd name="connsiteX21" fmla="*/ 2860623 w 13723853"/>
                <a:gd name="connsiteY21" fmla="*/ 492306 h 812606"/>
                <a:gd name="connsiteX22" fmla="*/ 3126233 w 13723853"/>
                <a:gd name="connsiteY22" fmla="*/ 401519 h 812606"/>
                <a:gd name="connsiteX23" fmla="*/ 3171437 w 13723853"/>
                <a:gd name="connsiteY23" fmla="*/ 363610 h 812606"/>
                <a:gd name="connsiteX24" fmla="*/ 3177014 w 13723853"/>
                <a:gd name="connsiteY24" fmla="*/ 356534 h 812606"/>
                <a:gd name="connsiteX25" fmla="*/ 3211143 w 13723853"/>
                <a:gd name="connsiteY25" fmla="*/ 323696 h 812606"/>
                <a:gd name="connsiteX26" fmla="*/ 3236215 w 13723853"/>
                <a:gd name="connsiteY26" fmla="*/ 296657 h 812606"/>
                <a:gd name="connsiteX27" fmla="*/ 3325450 w 13723853"/>
                <a:gd name="connsiteY27" fmla="*/ 159813 h 812606"/>
                <a:gd name="connsiteX28" fmla="*/ 3342960 w 13723853"/>
                <a:gd name="connsiteY28" fmla="*/ 119329 h 812606"/>
                <a:gd name="connsiteX29" fmla="*/ 3325277 w 13723853"/>
                <a:gd name="connsiteY29" fmla="*/ 177230 h 812606"/>
                <a:gd name="connsiteX30" fmla="*/ 3288939 w 13723853"/>
                <a:gd name="connsiteY30" fmla="*/ 258678 h 812606"/>
                <a:gd name="connsiteX31" fmla="*/ 3330217 w 13723853"/>
                <a:gd name="connsiteY31" fmla="*/ 229401 h 812606"/>
                <a:gd name="connsiteX32" fmla="*/ 3603790 w 13723853"/>
                <a:gd name="connsiteY32" fmla="*/ 151996 h 812606"/>
                <a:gd name="connsiteX33" fmla="*/ 3974217 w 13723853"/>
                <a:gd name="connsiteY33" fmla="*/ 300592 h 812606"/>
                <a:gd name="connsiteX34" fmla="*/ 4022423 w 13723853"/>
                <a:gd name="connsiteY34" fmla="*/ 347931 h 812606"/>
                <a:gd name="connsiteX35" fmla="*/ 4026737 w 13723853"/>
                <a:gd name="connsiteY35" fmla="*/ 339308 h 812606"/>
                <a:gd name="connsiteX36" fmla="*/ 4036273 w 13723853"/>
                <a:gd name="connsiteY36" fmla="*/ 356972 h 812606"/>
                <a:gd name="connsiteX37" fmla="*/ 4476102 w 13723853"/>
                <a:gd name="connsiteY37" fmla="*/ 644298 h 812606"/>
                <a:gd name="connsiteX38" fmla="*/ 4899164 w 13723853"/>
                <a:gd name="connsiteY38" fmla="*/ 383865 h 812606"/>
                <a:gd name="connsiteX39" fmla="*/ 4899416 w 13723853"/>
                <a:gd name="connsiteY39" fmla="*/ 383456 h 812606"/>
                <a:gd name="connsiteX40" fmla="*/ 4900908 w 13723853"/>
                <a:gd name="connsiteY40" fmla="*/ 380362 h 812606"/>
                <a:gd name="connsiteX41" fmla="*/ 4927694 w 13723853"/>
                <a:gd name="connsiteY41" fmla="*/ 332392 h 812606"/>
                <a:gd name="connsiteX42" fmla="*/ 4940949 w 13723853"/>
                <a:gd name="connsiteY42" fmla="*/ 311757 h 812606"/>
                <a:gd name="connsiteX43" fmla="*/ 4958439 w 13723853"/>
                <a:gd name="connsiteY43" fmla="*/ 271321 h 812606"/>
                <a:gd name="connsiteX44" fmla="*/ 4950747 w 13723853"/>
                <a:gd name="connsiteY44" fmla="*/ 296505 h 812606"/>
                <a:gd name="connsiteX45" fmla="*/ 4956857 w 13723853"/>
                <a:gd name="connsiteY45" fmla="*/ 286993 h 812606"/>
                <a:gd name="connsiteX46" fmla="*/ 5448609 w 13723853"/>
                <a:gd name="connsiteY46" fmla="*/ 3 h 812606"/>
                <a:gd name="connsiteX47" fmla="*/ 5819036 w 13723853"/>
                <a:gd name="connsiteY47" fmla="*/ 148599 h 812606"/>
                <a:gd name="connsiteX48" fmla="*/ 5867242 w 13723853"/>
                <a:gd name="connsiteY48" fmla="*/ 195938 h 812606"/>
                <a:gd name="connsiteX49" fmla="*/ 5871556 w 13723853"/>
                <a:gd name="connsiteY49" fmla="*/ 187314 h 812606"/>
                <a:gd name="connsiteX50" fmla="*/ 5881092 w 13723853"/>
                <a:gd name="connsiteY50" fmla="*/ 204979 h 812606"/>
                <a:gd name="connsiteX51" fmla="*/ 6320921 w 13723853"/>
                <a:gd name="connsiteY51" fmla="*/ 492304 h 812606"/>
                <a:gd name="connsiteX52" fmla="*/ 6586531 w 13723853"/>
                <a:gd name="connsiteY52" fmla="*/ 401517 h 812606"/>
                <a:gd name="connsiteX53" fmla="*/ 6631735 w 13723853"/>
                <a:gd name="connsiteY53" fmla="*/ 363608 h 812606"/>
                <a:gd name="connsiteX54" fmla="*/ 6637312 w 13723853"/>
                <a:gd name="connsiteY54" fmla="*/ 356532 h 812606"/>
                <a:gd name="connsiteX55" fmla="*/ 6671441 w 13723853"/>
                <a:gd name="connsiteY55" fmla="*/ 323694 h 812606"/>
                <a:gd name="connsiteX56" fmla="*/ 6696513 w 13723853"/>
                <a:gd name="connsiteY56" fmla="*/ 296655 h 812606"/>
                <a:gd name="connsiteX57" fmla="*/ 6785748 w 13723853"/>
                <a:gd name="connsiteY57" fmla="*/ 159811 h 812606"/>
                <a:gd name="connsiteX58" fmla="*/ 6803258 w 13723853"/>
                <a:gd name="connsiteY58" fmla="*/ 119327 h 812606"/>
                <a:gd name="connsiteX59" fmla="*/ 6785574 w 13723853"/>
                <a:gd name="connsiteY59" fmla="*/ 177228 h 812606"/>
                <a:gd name="connsiteX60" fmla="*/ 6749236 w 13723853"/>
                <a:gd name="connsiteY60" fmla="*/ 258677 h 812606"/>
                <a:gd name="connsiteX61" fmla="*/ 6790515 w 13723853"/>
                <a:gd name="connsiteY61" fmla="*/ 229399 h 812606"/>
                <a:gd name="connsiteX62" fmla="*/ 7064088 w 13723853"/>
                <a:gd name="connsiteY62" fmla="*/ 151994 h 812606"/>
                <a:gd name="connsiteX63" fmla="*/ 7434515 w 13723853"/>
                <a:gd name="connsiteY63" fmla="*/ 300590 h 812606"/>
                <a:gd name="connsiteX64" fmla="*/ 7482721 w 13723853"/>
                <a:gd name="connsiteY64" fmla="*/ 347929 h 812606"/>
                <a:gd name="connsiteX65" fmla="*/ 7487035 w 13723853"/>
                <a:gd name="connsiteY65" fmla="*/ 339306 h 812606"/>
                <a:gd name="connsiteX66" fmla="*/ 7496571 w 13723853"/>
                <a:gd name="connsiteY66" fmla="*/ 356970 h 812606"/>
                <a:gd name="connsiteX67" fmla="*/ 7936399 w 13723853"/>
                <a:gd name="connsiteY67" fmla="*/ 644296 h 812606"/>
                <a:gd name="connsiteX68" fmla="*/ 8359462 w 13723853"/>
                <a:gd name="connsiteY68" fmla="*/ 383863 h 812606"/>
                <a:gd name="connsiteX69" fmla="*/ 8359713 w 13723853"/>
                <a:gd name="connsiteY69" fmla="*/ 383454 h 812606"/>
                <a:gd name="connsiteX70" fmla="*/ 8361206 w 13723853"/>
                <a:gd name="connsiteY70" fmla="*/ 380360 h 812606"/>
                <a:gd name="connsiteX71" fmla="*/ 8387992 w 13723853"/>
                <a:gd name="connsiteY71" fmla="*/ 332390 h 812606"/>
                <a:gd name="connsiteX72" fmla="*/ 8401246 w 13723853"/>
                <a:gd name="connsiteY72" fmla="*/ 311755 h 812606"/>
                <a:gd name="connsiteX73" fmla="*/ 8418737 w 13723853"/>
                <a:gd name="connsiteY73" fmla="*/ 271319 h 812606"/>
                <a:gd name="connsiteX74" fmla="*/ 8411045 w 13723853"/>
                <a:gd name="connsiteY74" fmla="*/ 296503 h 812606"/>
                <a:gd name="connsiteX75" fmla="*/ 8417155 w 13723853"/>
                <a:gd name="connsiteY75" fmla="*/ 286991 h 812606"/>
                <a:gd name="connsiteX76" fmla="*/ 8908907 w 13723853"/>
                <a:gd name="connsiteY76" fmla="*/ 1 h 812606"/>
                <a:gd name="connsiteX77" fmla="*/ 9279334 w 13723853"/>
                <a:gd name="connsiteY77" fmla="*/ 148597 h 812606"/>
                <a:gd name="connsiteX78" fmla="*/ 9327540 w 13723853"/>
                <a:gd name="connsiteY78" fmla="*/ 195936 h 812606"/>
                <a:gd name="connsiteX79" fmla="*/ 9331854 w 13723853"/>
                <a:gd name="connsiteY79" fmla="*/ 187312 h 812606"/>
                <a:gd name="connsiteX80" fmla="*/ 9341390 w 13723853"/>
                <a:gd name="connsiteY80" fmla="*/ 204977 h 812606"/>
                <a:gd name="connsiteX81" fmla="*/ 9781218 w 13723853"/>
                <a:gd name="connsiteY81" fmla="*/ 492302 h 812606"/>
                <a:gd name="connsiteX82" fmla="*/ 10046829 w 13723853"/>
                <a:gd name="connsiteY82" fmla="*/ 401515 h 812606"/>
                <a:gd name="connsiteX83" fmla="*/ 10092036 w 13723853"/>
                <a:gd name="connsiteY83" fmla="*/ 363604 h 812606"/>
                <a:gd name="connsiteX84" fmla="*/ 10097610 w 13723853"/>
                <a:gd name="connsiteY84" fmla="*/ 356531 h 812606"/>
                <a:gd name="connsiteX85" fmla="*/ 10131730 w 13723853"/>
                <a:gd name="connsiteY85" fmla="*/ 323702 h 812606"/>
                <a:gd name="connsiteX86" fmla="*/ 10156811 w 13723853"/>
                <a:gd name="connsiteY86" fmla="*/ 296653 h 812606"/>
                <a:gd name="connsiteX87" fmla="*/ 10246046 w 13723853"/>
                <a:gd name="connsiteY87" fmla="*/ 159809 h 812606"/>
                <a:gd name="connsiteX88" fmla="*/ 10263556 w 13723853"/>
                <a:gd name="connsiteY88" fmla="*/ 119325 h 812606"/>
                <a:gd name="connsiteX89" fmla="*/ 10245872 w 13723853"/>
                <a:gd name="connsiteY89" fmla="*/ 177226 h 812606"/>
                <a:gd name="connsiteX90" fmla="*/ 10209533 w 13723853"/>
                <a:gd name="connsiteY90" fmla="*/ 258676 h 812606"/>
                <a:gd name="connsiteX91" fmla="*/ 10250813 w 13723853"/>
                <a:gd name="connsiteY91" fmla="*/ 229399 h 812606"/>
                <a:gd name="connsiteX92" fmla="*/ 10524386 w 13723853"/>
                <a:gd name="connsiteY92" fmla="*/ 151993 h 812606"/>
                <a:gd name="connsiteX93" fmla="*/ 10894813 w 13723853"/>
                <a:gd name="connsiteY93" fmla="*/ 300589 h 812606"/>
                <a:gd name="connsiteX94" fmla="*/ 10943019 w 13723853"/>
                <a:gd name="connsiteY94" fmla="*/ 347928 h 812606"/>
                <a:gd name="connsiteX95" fmla="*/ 10947333 w 13723853"/>
                <a:gd name="connsiteY95" fmla="*/ 339305 h 812606"/>
                <a:gd name="connsiteX96" fmla="*/ 10956868 w 13723853"/>
                <a:gd name="connsiteY96" fmla="*/ 356969 h 812606"/>
                <a:gd name="connsiteX97" fmla="*/ 11396698 w 13723853"/>
                <a:gd name="connsiteY97" fmla="*/ 644295 h 812606"/>
                <a:gd name="connsiteX98" fmla="*/ 11819760 w 13723853"/>
                <a:gd name="connsiteY98" fmla="*/ 383862 h 812606"/>
                <a:gd name="connsiteX99" fmla="*/ 11820012 w 13723853"/>
                <a:gd name="connsiteY99" fmla="*/ 383453 h 812606"/>
                <a:gd name="connsiteX100" fmla="*/ 11821504 w 13723853"/>
                <a:gd name="connsiteY100" fmla="*/ 380359 h 812606"/>
                <a:gd name="connsiteX101" fmla="*/ 11848290 w 13723853"/>
                <a:gd name="connsiteY101" fmla="*/ 332389 h 812606"/>
                <a:gd name="connsiteX102" fmla="*/ 11861545 w 13723853"/>
                <a:gd name="connsiteY102" fmla="*/ 311754 h 812606"/>
                <a:gd name="connsiteX103" fmla="*/ 11879034 w 13723853"/>
                <a:gd name="connsiteY103" fmla="*/ 271318 h 812606"/>
                <a:gd name="connsiteX104" fmla="*/ 11871343 w 13723853"/>
                <a:gd name="connsiteY104" fmla="*/ 296502 h 812606"/>
                <a:gd name="connsiteX105" fmla="*/ 11877453 w 13723853"/>
                <a:gd name="connsiteY105" fmla="*/ 286990 h 812606"/>
                <a:gd name="connsiteX106" fmla="*/ 12369205 w 13723853"/>
                <a:gd name="connsiteY106" fmla="*/ 0 h 812606"/>
                <a:gd name="connsiteX107" fmla="*/ 12739632 w 13723853"/>
                <a:gd name="connsiteY107" fmla="*/ 148596 h 812606"/>
                <a:gd name="connsiteX108" fmla="*/ 12787838 w 13723853"/>
                <a:gd name="connsiteY108" fmla="*/ 195935 h 812606"/>
                <a:gd name="connsiteX109" fmla="*/ 12792152 w 13723853"/>
                <a:gd name="connsiteY109" fmla="*/ 187311 h 812606"/>
                <a:gd name="connsiteX110" fmla="*/ 12801688 w 13723853"/>
                <a:gd name="connsiteY110" fmla="*/ 204976 h 812606"/>
                <a:gd name="connsiteX111" fmla="*/ 13241517 w 13723853"/>
                <a:gd name="connsiteY111" fmla="*/ 492302 h 812606"/>
                <a:gd name="connsiteX112" fmla="*/ 13706344 w 13723853"/>
                <a:gd name="connsiteY112" fmla="*/ 159808 h 812606"/>
                <a:gd name="connsiteX113" fmla="*/ 13723853 w 13723853"/>
                <a:gd name="connsiteY113" fmla="*/ 119324 h 812606"/>
                <a:gd name="connsiteX114" fmla="*/ 13706170 w 13723853"/>
                <a:gd name="connsiteY114" fmla="*/ 177225 h 812606"/>
                <a:gd name="connsiteX115" fmla="*/ 13112504 w 13723853"/>
                <a:gd name="connsiteY115" fmla="*/ 660610 h 812606"/>
                <a:gd name="connsiteX116" fmla="*/ 12742077 w 13723853"/>
                <a:gd name="connsiteY116" fmla="*/ 512014 h 812606"/>
                <a:gd name="connsiteX117" fmla="*/ 12693871 w 13723853"/>
                <a:gd name="connsiteY117" fmla="*/ 464675 h 812606"/>
                <a:gd name="connsiteX118" fmla="*/ 12689556 w 13723853"/>
                <a:gd name="connsiteY118" fmla="*/ 473298 h 812606"/>
                <a:gd name="connsiteX119" fmla="*/ 12680021 w 13723853"/>
                <a:gd name="connsiteY119" fmla="*/ 455634 h 812606"/>
                <a:gd name="connsiteX120" fmla="*/ 12240192 w 13723853"/>
                <a:gd name="connsiteY120" fmla="*/ 168308 h 812606"/>
                <a:gd name="connsiteX121" fmla="*/ 11817130 w 13723853"/>
                <a:gd name="connsiteY121" fmla="*/ 428741 h 812606"/>
                <a:gd name="connsiteX122" fmla="*/ 11816878 w 13723853"/>
                <a:gd name="connsiteY122" fmla="*/ 429150 h 812606"/>
                <a:gd name="connsiteX123" fmla="*/ 11815386 w 13723853"/>
                <a:gd name="connsiteY123" fmla="*/ 432244 h 812606"/>
                <a:gd name="connsiteX124" fmla="*/ 11788599 w 13723853"/>
                <a:gd name="connsiteY124" fmla="*/ 480214 h 812606"/>
                <a:gd name="connsiteX125" fmla="*/ 11775345 w 13723853"/>
                <a:gd name="connsiteY125" fmla="*/ 500849 h 812606"/>
                <a:gd name="connsiteX126" fmla="*/ 11757855 w 13723853"/>
                <a:gd name="connsiteY126" fmla="*/ 541285 h 812606"/>
                <a:gd name="connsiteX127" fmla="*/ 11765546 w 13723853"/>
                <a:gd name="connsiteY127" fmla="*/ 516101 h 812606"/>
                <a:gd name="connsiteX128" fmla="*/ 11759437 w 13723853"/>
                <a:gd name="connsiteY128" fmla="*/ 525613 h 812606"/>
                <a:gd name="connsiteX129" fmla="*/ 11267684 w 13723853"/>
                <a:gd name="connsiteY129" fmla="*/ 812603 h 812606"/>
                <a:gd name="connsiteX130" fmla="*/ 10897257 w 13723853"/>
                <a:gd name="connsiteY130" fmla="*/ 664007 h 812606"/>
                <a:gd name="connsiteX131" fmla="*/ 10849051 w 13723853"/>
                <a:gd name="connsiteY131" fmla="*/ 616668 h 812606"/>
                <a:gd name="connsiteX132" fmla="*/ 10844737 w 13723853"/>
                <a:gd name="connsiteY132" fmla="*/ 625292 h 812606"/>
                <a:gd name="connsiteX133" fmla="*/ 10835202 w 13723853"/>
                <a:gd name="connsiteY133" fmla="*/ 607627 h 812606"/>
                <a:gd name="connsiteX134" fmla="*/ 10395373 w 13723853"/>
                <a:gd name="connsiteY134" fmla="*/ 320302 h 812606"/>
                <a:gd name="connsiteX135" fmla="*/ 10129762 w 13723853"/>
                <a:gd name="connsiteY135" fmla="*/ 411089 h 812606"/>
                <a:gd name="connsiteX136" fmla="*/ 10084555 w 13723853"/>
                <a:gd name="connsiteY136" fmla="*/ 449000 h 812606"/>
                <a:gd name="connsiteX137" fmla="*/ 10078982 w 13723853"/>
                <a:gd name="connsiteY137" fmla="*/ 456073 h 812606"/>
                <a:gd name="connsiteX138" fmla="*/ 10044861 w 13723853"/>
                <a:gd name="connsiteY138" fmla="*/ 488902 h 812606"/>
                <a:gd name="connsiteX139" fmla="*/ 10019780 w 13723853"/>
                <a:gd name="connsiteY139" fmla="*/ 515951 h 812606"/>
                <a:gd name="connsiteX140" fmla="*/ 9930545 w 13723853"/>
                <a:gd name="connsiteY140" fmla="*/ 652795 h 812606"/>
                <a:gd name="connsiteX141" fmla="*/ 9913035 w 13723853"/>
                <a:gd name="connsiteY141" fmla="*/ 693279 h 812606"/>
                <a:gd name="connsiteX142" fmla="*/ 9930719 w 13723853"/>
                <a:gd name="connsiteY142" fmla="*/ 635378 h 812606"/>
                <a:gd name="connsiteX143" fmla="*/ 9967058 w 13723853"/>
                <a:gd name="connsiteY143" fmla="*/ 553928 h 812606"/>
                <a:gd name="connsiteX144" fmla="*/ 9925778 w 13723853"/>
                <a:gd name="connsiteY144" fmla="*/ 583206 h 812606"/>
                <a:gd name="connsiteX145" fmla="*/ 9652206 w 13723853"/>
                <a:gd name="connsiteY145" fmla="*/ 660611 h 812606"/>
                <a:gd name="connsiteX146" fmla="*/ 9281779 w 13723853"/>
                <a:gd name="connsiteY146" fmla="*/ 512015 h 812606"/>
                <a:gd name="connsiteX147" fmla="*/ 9233572 w 13723853"/>
                <a:gd name="connsiteY147" fmla="*/ 464676 h 812606"/>
                <a:gd name="connsiteX148" fmla="*/ 9229259 w 13723853"/>
                <a:gd name="connsiteY148" fmla="*/ 473299 h 812606"/>
                <a:gd name="connsiteX149" fmla="*/ 9219723 w 13723853"/>
                <a:gd name="connsiteY149" fmla="*/ 455635 h 812606"/>
                <a:gd name="connsiteX150" fmla="*/ 8779893 w 13723853"/>
                <a:gd name="connsiteY150" fmla="*/ 168309 h 812606"/>
                <a:gd name="connsiteX151" fmla="*/ 8356831 w 13723853"/>
                <a:gd name="connsiteY151" fmla="*/ 428742 h 812606"/>
                <a:gd name="connsiteX152" fmla="*/ 8356580 w 13723853"/>
                <a:gd name="connsiteY152" fmla="*/ 429151 h 812606"/>
                <a:gd name="connsiteX153" fmla="*/ 8355088 w 13723853"/>
                <a:gd name="connsiteY153" fmla="*/ 432245 h 812606"/>
                <a:gd name="connsiteX154" fmla="*/ 8328302 w 13723853"/>
                <a:gd name="connsiteY154" fmla="*/ 480215 h 812606"/>
                <a:gd name="connsiteX155" fmla="*/ 8315046 w 13723853"/>
                <a:gd name="connsiteY155" fmla="*/ 500850 h 812606"/>
                <a:gd name="connsiteX156" fmla="*/ 8297557 w 13723853"/>
                <a:gd name="connsiteY156" fmla="*/ 541286 h 812606"/>
                <a:gd name="connsiteX157" fmla="*/ 8305248 w 13723853"/>
                <a:gd name="connsiteY157" fmla="*/ 516102 h 812606"/>
                <a:gd name="connsiteX158" fmla="*/ 8299138 w 13723853"/>
                <a:gd name="connsiteY158" fmla="*/ 525614 h 812606"/>
                <a:gd name="connsiteX159" fmla="*/ 7807387 w 13723853"/>
                <a:gd name="connsiteY159" fmla="*/ 812604 h 812606"/>
                <a:gd name="connsiteX160" fmla="*/ 7436959 w 13723853"/>
                <a:gd name="connsiteY160" fmla="*/ 664008 h 812606"/>
                <a:gd name="connsiteX161" fmla="*/ 7388753 w 13723853"/>
                <a:gd name="connsiteY161" fmla="*/ 616669 h 812606"/>
                <a:gd name="connsiteX162" fmla="*/ 7384439 w 13723853"/>
                <a:gd name="connsiteY162" fmla="*/ 625293 h 812606"/>
                <a:gd name="connsiteX163" fmla="*/ 7374904 w 13723853"/>
                <a:gd name="connsiteY163" fmla="*/ 607628 h 812606"/>
                <a:gd name="connsiteX164" fmla="*/ 6935074 w 13723853"/>
                <a:gd name="connsiteY164" fmla="*/ 320302 h 812606"/>
                <a:gd name="connsiteX165" fmla="*/ 6669465 w 13723853"/>
                <a:gd name="connsiteY165" fmla="*/ 411089 h 812606"/>
                <a:gd name="connsiteX166" fmla="*/ 6624260 w 13723853"/>
                <a:gd name="connsiteY166" fmla="*/ 448999 h 812606"/>
                <a:gd name="connsiteX167" fmla="*/ 6618684 w 13723853"/>
                <a:gd name="connsiteY167" fmla="*/ 456075 h 812606"/>
                <a:gd name="connsiteX168" fmla="*/ 6584554 w 13723853"/>
                <a:gd name="connsiteY168" fmla="*/ 488913 h 812606"/>
                <a:gd name="connsiteX169" fmla="*/ 6559482 w 13723853"/>
                <a:gd name="connsiteY169" fmla="*/ 515952 h 812606"/>
                <a:gd name="connsiteX170" fmla="*/ 6470247 w 13723853"/>
                <a:gd name="connsiteY170" fmla="*/ 652796 h 812606"/>
                <a:gd name="connsiteX171" fmla="*/ 6452738 w 13723853"/>
                <a:gd name="connsiteY171" fmla="*/ 693280 h 812606"/>
                <a:gd name="connsiteX172" fmla="*/ 6470421 w 13723853"/>
                <a:gd name="connsiteY172" fmla="*/ 635379 h 812606"/>
                <a:gd name="connsiteX173" fmla="*/ 6506759 w 13723853"/>
                <a:gd name="connsiteY173" fmla="*/ 553930 h 812606"/>
                <a:gd name="connsiteX174" fmla="*/ 6465480 w 13723853"/>
                <a:gd name="connsiteY174" fmla="*/ 583208 h 812606"/>
                <a:gd name="connsiteX175" fmla="*/ 6191908 w 13723853"/>
                <a:gd name="connsiteY175" fmla="*/ 660613 h 812606"/>
                <a:gd name="connsiteX176" fmla="*/ 5821481 w 13723853"/>
                <a:gd name="connsiteY176" fmla="*/ 512017 h 812606"/>
                <a:gd name="connsiteX177" fmla="*/ 5773274 w 13723853"/>
                <a:gd name="connsiteY177" fmla="*/ 464678 h 812606"/>
                <a:gd name="connsiteX178" fmla="*/ 5768961 w 13723853"/>
                <a:gd name="connsiteY178" fmla="*/ 473301 h 812606"/>
                <a:gd name="connsiteX179" fmla="*/ 5759425 w 13723853"/>
                <a:gd name="connsiteY179" fmla="*/ 455637 h 812606"/>
                <a:gd name="connsiteX180" fmla="*/ 5319596 w 13723853"/>
                <a:gd name="connsiteY180" fmla="*/ 168311 h 812606"/>
                <a:gd name="connsiteX181" fmla="*/ 4896534 w 13723853"/>
                <a:gd name="connsiteY181" fmla="*/ 428744 h 812606"/>
                <a:gd name="connsiteX182" fmla="*/ 4896282 w 13723853"/>
                <a:gd name="connsiteY182" fmla="*/ 429153 h 812606"/>
                <a:gd name="connsiteX183" fmla="*/ 4894790 w 13723853"/>
                <a:gd name="connsiteY183" fmla="*/ 432247 h 812606"/>
                <a:gd name="connsiteX184" fmla="*/ 4868004 w 13723853"/>
                <a:gd name="connsiteY184" fmla="*/ 480217 h 812606"/>
                <a:gd name="connsiteX185" fmla="*/ 4854748 w 13723853"/>
                <a:gd name="connsiteY185" fmla="*/ 500852 h 812606"/>
                <a:gd name="connsiteX186" fmla="*/ 4837259 w 13723853"/>
                <a:gd name="connsiteY186" fmla="*/ 541288 h 812606"/>
                <a:gd name="connsiteX187" fmla="*/ 4844951 w 13723853"/>
                <a:gd name="connsiteY187" fmla="*/ 516104 h 812606"/>
                <a:gd name="connsiteX188" fmla="*/ 4838840 w 13723853"/>
                <a:gd name="connsiteY188" fmla="*/ 525616 h 812606"/>
                <a:gd name="connsiteX189" fmla="*/ 4347089 w 13723853"/>
                <a:gd name="connsiteY189" fmla="*/ 812606 h 812606"/>
                <a:gd name="connsiteX190" fmla="*/ 3976662 w 13723853"/>
                <a:gd name="connsiteY190" fmla="*/ 664010 h 812606"/>
                <a:gd name="connsiteX191" fmla="*/ 3928455 w 13723853"/>
                <a:gd name="connsiteY191" fmla="*/ 616671 h 812606"/>
                <a:gd name="connsiteX192" fmla="*/ 3924142 w 13723853"/>
                <a:gd name="connsiteY192" fmla="*/ 625295 h 812606"/>
                <a:gd name="connsiteX193" fmla="*/ 3914606 w 13723853"/>
                <a:gd name="connsiteY193" fmla="*/ 607630 h 812606"/>
                <a:gd name="connsiteX194" fmla="*/ 3474777 w 13723853"/>
                <a:gd name="connsiteY194" fmla="*/ 320304 h 812606"/>
                <a:gd name="connsiteX195" fmla="*/ 3209167 w 13723853"/>
                <a:gd name="connsiteY195" fmla="*/ 411091 h 812606"/>
                <a:gd name="connsiteX196" fmla="*/ 3163963 w 13723853"/>
                <a:gd name="connsiteY196" fmla="*/ 449001 h 812606"/>
                <a:gd name="connsiteX197" fmla="*/ 3158386 w 13723853"/>
                <a:gd name="connsiteY197" fmla="*/ 456077 h 812606"/>
                <a:gd name="connsiteX198" fmla="*/ 3124257 w 13723853"/>
                <a:gd name="connsiteY198" fmla="*/ 488915 h 812606"/>
                <a:gd name="connsiteX199" fmla="*/ 3099185 w 13723853"/>
                <a:gd name="connsiteY199" fmla="*/ 515954 h 812606"/>
                <a:gd name="connsiteX200" fmla="*/ 3009950 w 13723853"/>
                <a:gd name="connsiteY200" fmla="*/ 652798 h 812606"/>
                <a:gd name="connsiteX201" fmla="*/ 2992440 w 13723853"/>
                <a:gd name="connsiteY201" fmla="*/ 693282 h 812606"/>
                <a:gd name="connsiteX202" fmla="*/ 3010123 w 13723853"/>
                <a:gd name="connsiteY202" fmla="*/ 635381 h 812606"/>
                <a:gd name="connsiteX203" fmla="*/ 3046461 w 13723853"/>
                <a:gd name="connsiteY203" fmla="*/ 553933 h 812606"/>
                <a:gd name="connsiteX204" fmla="*/ 3005183 w 13723853"/>
                <a:gd name="connsiteY204" fmla="*/ 583210 h 812606"/>
                <a:gd name="connsiteX205" fmla="*/ 2731610 w 13723853"/>
                <a:gd name="connsiteY205" fmla="*/ 660615 h 812606"/>
                <a:gd name="connsiteX206" fmla="*/ 2361183 w 13723853"/>
                <a:gd name="connsiteY206" fmla="*/ 512019 h 812606"/>
                <a:gd name="connsiteX207" fmla="*/ 2312977 w 13723853"/>
                <a:gd name="connsiteY207" fmla="*/ 464680 h 812606"/>
                <a:gd name="connsiteX208" fmla="*/ 2308663 w 13723853"/>
                <a:gd name="connsiteY208" fmla="*/ 473303 h 812606"/>
                <a:gd name="connsiteX209" fmla="*/ 2299127 w 13723853"/>
                <a:gd name="connsiteY209" fmla="*/ 455639 h 812606"/>
                <a:gd name="connsiteX210" fmla="*/ 1859298 w 13723853"/>
                <a:gd name="connsiteY210" fmla="*/ 168313 h 812606"/>
                <a:gd name="connsiteX211" fmla="*/ 1436236 w 13723853"/>
                <a:gd name="connsiteY211" fmla="*/ 428746 h 812606"/>
                <a:gd name="connsiteX212" fmla="*/ 1435984 w 13723853"/>
                <a:gd name="connsiteY212" fmla="*/ 429155 h 812606"/>
                <a:gd name="connsiteX213" fmla="*/ 1434492 w 13723853"/>
                <a:gd name="connsiteY213" fmla="*/ 432249 h 812606"/>
                <a:gd name="connsiteX214" fmla="*/ 1407706 w 13723853"/>
                <a:gd name="connsiteY214" fmla="*/ 480219 h 812606"/>
                <a:gd name="connsiteX215" fmla="*/ 1394450 w 13723853"/>
                <a:gd name="connsiteY215" fmla="*/ 500854 h 812606"/>
                <a:gd name="connsiteX216" fmla="*/ 1376961 w 13723853"/>
                <a:gd name="connsiteY216" fmla="*/ 541290 h 812606"/>
                <a:gd name="connsiteX217" fmla="*/ 1384653 w 13723853"/>
                <a:gd name="connsiteY217" fmla="*/ 516106 h 812606"/>
                <a:gd name="connsiteX218" fmla="*/ 1378542 w 13723853"/>
                <a:gd name="connsiteY218" fmla="*/ 525618 h 812606"/>
                <a:gd name="connsiteX0" fmla="*/ 1443118 w 13788429"/>
                <a:gd name="connsiteY0" fmla="*/ 525618 h 812606"/>
                <a:gd name="connsiteX1" fmla="*/ 79055 w 13788429"/>
                <a:gd name="connsiteY1" fmla="*/ 320306 h 812606"/>
                <a:gd name="connsiteX2" fmla="*/ 208068 w 13788429"/>
                <a:gd name="connsiteY2" fmla="*/ 151998 h 812606"/>
                <a:gd name="connsiteX3" fmla="*/ 578495 w 13788429"/>
                <a:gd name="connsiteY3" fmla="*/ 300594 h 812606"/>
                <a:gd name="connsiteX4" fmla="*/ 626701 w 13788429"/>
                <a:gd name="connsiteY4" fmla="*/ 347933 h 812606"/>
                <a:gd name="connsiteX5" fmla="*/ 631015 w 13788429"/>
                <a:gd name="connsiteY5" fmla="*/ 339310 h 812606"/>
                <a:gd name="connsiteX6" fmla="*/ 640551 w 13788429"/>
                <a:gd name="connsiteY6" fmla="*/ 356974 h 812606"/>
                <a:gd name="connsiteX7" fmla="*/ 1503442 w 13788429"/>
                <a:gd name="connsiteY7" fmla="*/ 383867 h 812606"/>
                <a:gd name="connsiteX8" fmla="*/ 1503694 w 13788429"/>
                <a:gd name="connsiteY8" fmla="*/ 383458 h 812606"/>
                <a:gd name="connsiteX9" fmla="*/ 1505186 w 13788429"/>
                <a:gd name="connsiteY9" fmla="*/ 380364 h 812606"/>
                <a:gd name="connsiteX10" fmla="*/ 1531972 w 13788429"/>
                <a:gd name="connsiteY10" fmla="*/ 332394 h 812606"/>
                <a:gd name="connsiteX11" fmla="*/ 1545227 w 13788429"/>
                <a:gd name="connsiteY11" fmla="*/ 311759 h 812606"/>
                <a:gd name="connsiteX12" fmla="*/ 1562717 w 13788429"/>
                <a:gd name="connsiteY12" fmla="*/ 271323 h 812606"/>
                <a:gd name="connsiteX13" fmla="*/ 1555025 w 13788429"/>
                <a:gd name="connsiteY13" fmla="*/ 296507 h 812606"/>
                <a:gd name="connsiteX14" fmla="*/ 1561135 w 13788429"/>
                <a:gd name="connsiteY14" fmla="*/ 286995 h 812606"/>
                <a:gd name="connsiteX15" fmla="*/ 2052887 w 13788429"/>
                <a:gd name="connsiteY15" fmla="*/ 5 h 812606"/>
                <a:gd name="connsiteX16" fmla="*/ 2423314 w 13788429"/>
                <a:gd name="connsiteY16" fmla="*/ 148601 h 812606"/>
                <a:gd name="connsiteX17" fmla="*/ 2471520 w 13788429"/>
                <a:gd name="connsiteY17" fmla="*/ 195940 h 812606"/>
                <a:gd name="connsiteX18" fmla="*/ 2475834 w 13788429"/>
                <a:gd name="connsiteY18" fmla="*/ 187316 h 812606"/>
                <a:gd name="connsiteX19" fmla="*/ 2485370 w 13788429"/>
                <a:gd name="connsiteY19" fmla="*/ 204981 h 812606"/>
                <a:gd name="connsiteX20" fmla="*/ 2925199 w 13788429"/>
                <a:gd name="connsiteY20" fmla="*/ 492306 h 812606"/>
                <a:gd name="connsiteX21" fmla="*/ 3190809 w 13788429"/>
                <a:gd name="connsiteY21" fmla="*/ 401519 h 812606"/>
                <a:gd name="connsiteX22" fmla="*/ 3236013 w 13788429"/>
                <a:gd name="connsiteY22" fmla="*/ 363610 h 812606"/>
                <a:gd name="connsiteX23" fmla="*/ 3241590 w 13788429"/>
                <a:gd name="connsiteY23" fmla="*/ 356534 h 812606"/>
                <a:gd name="connsiteX24" fmla="*/ 3275719 w 13788429"/>
                <a:gd name="connsiteY24" fmla="*/ 323696 h 812606"/>
                <a:gd name="connsiteX25" fmla="*/ 3300791 w 13788429"/>
                <a:gd name="connsiteY25" fmla="*/ 296657 h 812606"/>
                <a:gd name="connsiteX26" fmla="*/ 3390026 w 13788429"/>
                <a:gd name="connsiteY26" fmla="*/ 159813 h 812606"/>
                <a:gd name="connsiteX27" fmla="*/ 3407536 w 13788429"/>
                <a:gd name="connsiteY27" fmla="*/ 119329 h 812606"/>
                <a:gd name="connsiteX28" fmla="*/ 3389853 w 13788429"/>
                <a:gd name="connsiteY28" fmla="*/ 177230 h 812606"/>
                <a:gd name="connsiteX29" fmla="*/ 3353515 w 13788429"/>
                <a:gd name="connsiteY29" fmla="*/ 258678 h 812606"/>
                <a:gd name="connsiteX30" fmla="*/ 3394793 w 13788429"/>
                <a:gd name="connsiteY30" fmla="*/ 229401 h 812606"/>
                <a:gd name="connsiteX31" fmla="*/ 3668366 w 13788429"/>
                <a:gd name="connsiteY31" fmla="*/ 151996 h 812606"/>
                <a:gd name="connsiteX32" fmla="*/ 4038793 w 13788429"/>
                <a:gd name="connsiteY32" fmla="*/ 300592 h 812606"/>
                <a:gd name="connsiteX33" fmla="*/ 4086999 w 13788429"/>
                <a:gd name="connsiteY33" fmla="*/ 347931 h 812606"/>
                <a:gd name="connsiteX34" fmla="*/ 4091313 w 13788429"/>
                <a:gd name="connsiteY34" fmla="*/ 339308 h 812606"/>
                <a:gd name="connsiteX35" fmla="*/ 4100849 w 13788429"/>
                <a:gd name="connsiteY35" fmla="*/ 356972 h 812606"/>
                <a:gd name="connsiteX36" fmla="*/ 4540678 w 13788429"/>
                <a:gd name="connsiteY36" fmla="*/ 644298 h 812606"/>
                <a:gd name="connsiteX37" fmla="*/ 4963740 w 13788429"/>
                <a:gd name="connsiteY37" fmla="*/ 383865 h 812606"/>
                <a:gd name="connsiteX38" fmla="*/ 4963992 w 13788429"/>
                <a:gd name="connsiteY38" fmla="*/ 383456 h 812606"/>
                <a:gd name="connsiteX39" fmla="*/ 4965484 w 13788429"/>
                <a:gd name="connsiteY39" fmla="*/ 380362 h 812606"/>
                <a:gd name="connsiteX40" fmla="*/ 4992270 w 13788429"/>
                <a:gd name="connsiteY40" fmla="*/ 332392 h 812606"/>
                <a:gd name="connsiteX41" fmla="*/ 5005525 w 13788429"/>
                <a:gd name="connsiteY41" fmla="*/ 311757 h 812606"/>
                <a:gd name="connsiteX42" fmla="*/ 5023015 w 13788429"/>
                <a:gd name="connsiteY42" fmla="*/ 271321 h 812606"/>
                <a:gd name="connsiteX43" fmla="*/ 5015323 w 13788429"/>
                <a:gd name="connsiteY43" fmla="*/ 296505 h 812606"/>
                <a:gd name="connsiteX44" fmla="*/ 5021433 w 13788429"/>
                <a:gd name="connsiteY44" fmla="*/ 286993 h 812606"/>
                <a:gd name="connsiteX45" fmla="*/ 5513185 w 13788429"/>
                <a:gd name="connsiteY45" fmla="*/ 3 h 812606"/>
                <a:gd name="connsiteX46" fmla="*/ 5883612 w 13788429"/>
                <a:gd name="connsiteY46" fmla="*/ 148599 h 812606"/>
                <a:gd name="connsiteX47" fmla="*/ 5931818 w 13788429"/>
                <a:gd name="connsiteY47" fmla="*/ 195938 h 812606"/>
                <a:gd name="connsiteX48" fmla="*/ 5936132 w 13788429"/>
                <a:gd name="connsiteY48" fmla="*/ 187314 h 812606"/>
                <a:gd name="connsiteX49" fmla="*/ 5945668 w 13788429"/>
                <a:gd name="connsiteY49" fmla="*/ 204979 h 812606"/>
                <a:gd name="connsiteX50" fmla="*/ 6385497 w 13788429"/>
                <a:gd name="connsiteY50" fmla="*/ 492304 h 812606"/>
                <a:gd name="connsiteX51" fmla="*/ 6651107 w 13788429"/>
                <a:gd name="connsiteY51" fmla="*/ 401517 h 812606"/>
                <a:gd name="connsiteX52" fmla="*/ 6696311 w 13788429"/>
                <a:gd name="connsiteY52" fmla="*/ 363608 h 812606"/>
                <a:gd name="connsiteX53" fmla="*/ 6701888 w 13788429"/>
                <a:gd name="connsiteY53" fmla="*/ 356532 h 812606"/>
                <a:gd name="connsiteX54" fmla="*/ 6736017 w 13788429"/>
                <a:gd name="connsiteY54" fmla="*/ 323694 h 812606"/>
                <a:gd name="connsiteX55" fmla="*/ 6761089 w 13788429"/>
                <a:gd name="connsiteY55" fmla="*/ 296655 h 812606"/>
                <a:gd name="connsiteX56" fmla="*/ 6850324 w 13788429"/>
                <a:gd name="connsiteY56" fmla="*/ 159811 h 812606"/>
                <a:gd name="connsiteX57" fmla="*/ 6867834 w 13788429"/>
                <a:gd name="connsiteY57" fmla="*/ 119327 h 812606"/>
                <a:gd name="connsiteX58" fmla="*/ 6850150 w 13788429"/>
                <a:gd name="connsiteY58" fmla="*/ 177228 h 812606"/>
                <a:gd name="connsiteX59" fmla="*/ 6813812 w 13788429"/>
                <a:gd name="connsiteY59" fmla="*/ 258677 h 812606"/>
                <a:gd name="connsiteX60" fmla="*/ 6855091 w 13788429"/>
                <a:gd name="connsiteY60" fmla="*/ 229399 h 812606"/>
                <a:gd name="connsiteX61" fmla="*/ 7128664 w 13788429"/>
                <a:gd name="connsiteY61" fmla="*/ 151994 h 812606"/>
                <a:gd name="connsiteX62" fmla="*/ 7499091 w 13788429"/>
                <a:gd name="connsiteY62" fmla="*/ 300590 h 812606"/>
                <a:gd name="connsiteX63" fmla="*/ 7547297 w 13788429"/>
                <a:gd name="connsiteY63" fmla="*/ 347929 h 812606"/>
                <a:gd name="connsiteX64" fmla="*/ 7551611 w 13788429"/>
                <a:gd name="connsiteY64" fmla="*/ 339306 h 812606"/>
                <a:gd name="connsiteX65" fmla="*/ 7561147 w 13788429"/>
                <a:gd name="connsiteY65" fmla="*/ 356970 h 812606"/>
                <a:gd name="connsiteX66" fmla="*/ 8000975 w 13788429"/>
                <a:gd name="connsiteY66" fmla="*/ 644296 h 812606"/>
                <a:gd name="connsiteX67" fmla="*/ 8424038 w 13788429"/>
                <a:gd name="connsiteY67" fmla="*/ 383863 h 812606"/>
                <a:gd name="connsiteX68" fmla="*/ 8424289 w 13788429"/>
                <a:gd name="connsiteY68" fmla="*/ 383454 h 812606"/>
                <a:gd name="connsiteX69" fmla="*/ 8425782 w 13788429"/>
                <a:gd name="connsiteY69" fmla="*/ 380360 h 812606"/>
                <a:gd name="connsiteX70" fmla="*/ 8452568 w 13788429"/>
                <a:gd name="connsiteY70" fmla="*/ 332390 h 812606"/>
                <a:gd name="connsiteX71" fmla="*/ 8465822 w 13788429"/>
                <a:gd name="connsiteY71" fmla="*/ 311755 h 812606"/>
                <a:gd name="connsiteX72" fmla="*/ 8483313 w 13788429"/>
                <a:gd name="connsiteY72" fmla="*/ 271319 h 812606"/>
                <a:gd name="connsiteX73" fmla="*/ 8475621 w 13788429"/>
                <a:gd name="connsiteY73" fmla="*/ 296503 h 812606"/>
                <a:gd name="connsiteX74" fmla="*/ 8481731 w 13788429"/>
                <a:gd name="connsiteY74" fmla="*/ 286991 h 812606"/>
                <a:gd name="connsiteX75" fmla="*/ 8973483 w 13788429"/>
                <a:gd name="connsiteY75" fmla="*/ 1 h 812606"/>
                <a:gd name="connsiteX76" fmla="*/ 9343910 w 13788429"/>
                <a:gd name="connsiteY76" fmla="*/ 148597 h 812606"/>
                <a:gd name="connsiteX77" fmla="*/ 9392116 w 13788429"/>
                <a:gd name="connsiteY77" fmla="*/ 195936 h 812606"/>
                <a:gd name="connsiteX78" fmla="*/ 9396430 w 13788429"/>
                <a:gd name="connsiteY78" fmla="*/ 187312 h 812606"/>
                <a:gd name="connsiteX79" fmla="*/ 9405966 w 13788429"/>
                <a:gd name="connsiteY79" fmla="*/ 204977 h 812606"/>
                <a:gd name="connsiteX80" fmla="*/ 9845794 w 13788429"/>
                <a:gd name="connsiteY80" fmla="*/ 492302 h 812606"/>
                <a:gd name="connsiteX81" fmla="*/ 10111405 w 13788429"/>
                <a:gd name="connsiteY81" fmla="*/ 401515 h 812606"/>
                <a:gd name="connsiteX82" fmla="*/ 10156612 w 13788429"/>
                <a:gd name="connsiteY82" fmla="*/ 363604 h 812606"/>
                <a:gd name="connsiteX83" fmla="*/ 10162186 w 13788429"/>
                <a:gd name="connsiteY83" fmla="*/ 356531 h 812606"/>
                <a:gd name="connsiteX84" fmla="*/ 10196306 w 13788429"/>
                <a:gd name="connsiteY84" fmla="*/ 323702 h 812606"/>
                <a:gd name="connsiteX85" fmla="*/ 10221387 w 13788429"/>
                <a:gd name="connsiteY85" fmla="*/ 296653 h 812606"/>
                <a:gd name="connsiteX86" fmla="*/ 10310622 w 13788429"/>
                <a:gd name="connsiteY86" fmla="*/ 159809 h 812606"/>
                <a:gd name="connsiteX87" fmla="*/ 10328132 w 13788429"/>
                <a:gd name="connsiteY87" fmla="*/ 119325 h 812606"/>
                <a:gd name="connsiteX88" fmla="*/ 10310448 w 13788429"/>
                <a:gd name="connsiteY88" fmla="*/ 177226 h 812606"/>
                <a:gd name="connsiteX89" fmla="*/ 10274109 w 13788429"/>
                <a:gd name="connsiteY89" fmla="*/ 258676 h 812606"/>
                <a:gd name="connsiteX90" fmla="*/ 10315389 w 13788429"/>
                <a:gd name="connsiteY90" fmla="*/ 229399 h 812606"/>
                <a:gd name="connsiteX91" fmla="*/ 10588962 w 13788429"/>
                <a:gd name="connsiteY91" fmla="*/ 151993 h 812606"/>
                <a:gd name="connsiteX92" fmla="*/ 10959389 w 13788429"/>
                <a:gd name="connsiteY92" fmla="*/ 300589 h 812606"/>
                <a:gd name="connsiteX93" fmla="*/ 11007595 w 13788429"/>
                <a:gd name="connsiteY93" fmla="*/ 347928 h 812606"/>
                <a:gd name="connsiteX94" fmla="*/ 11011909 w 13788429"/>
                <a:gd name="connsiteY94" fmla="*/ 339305 h 812606"/>
                <a:gd name="connsiteX95" fmla="*/ 11021444 w 13788429"/>
                <a:gd name="connsiteY95" fmla="*/ 356969 h 812606"/>
                <a:gd name="connsiteX96" fmla="*/ 11461274 w 13788429"/>
                <a:gd name="connsiteY96" fmla="*/ 644295 h 812606"/>
                <a:gd name="connsiteX97" fmla="*/ 11884336 w 13788429"/>
                <a:gd name="connsiteY97" fmla="*/ 383862 h 812606"/>
                <a:gd name="connsiteX98" fmla="*/ 11884588 w 13788429"/>
                <a:gd name="connsiteY98" fmla="*/ 383453 h 812606"/>
                <a:gd name="connsiteX99" fmla="*/ 11886080 w 13788429"/>
                <a:gd name="connsiteY99" fmla="*/ 380359 h 812606"/>
                <a:gd name="connsiteX100" fmla="*/ 11912866 w 13788429"/>
                <a:gd name="connsiteY100" fmla="*/ 332389 h 812606"/>
                <a:gd name="connsiteX101" fmla="*/ 11926121 w 13788429"/>
                <a:gd name="connsiteY101" fmla="*/ 311754 h 812606"/>
                <a:gd name="connsiteX102" fmla="*/ 11943610 w 13788429"/>
                <a:gd name="connsiteY102" fmla="*/ 271318 h 812606"/>
                <a:gd name="connsiteX103" fmla="*/ 11935919 w 13788429"/>
                <a:gd name="connsiteY103" fmla="*/ 296502 h 812606"/>
                <a:gd name="connsiteX104" fmla="*/ 11942029 w 13788429"/>
                <a:gd name="connsiteY104" fmla="*/ 286990 h 812606"/>
                <a:gd name="connsiteX105" fmla="*/ 12433781 w 13788429"/>
                <a:gd name="connsiteY105" fmla="*/ 0 h 812606"/>
                <a:gd name="connsiteX106" fmla="*/ 12804208 w 13788429"/>
                <a:gd name="connsiteY106" fmla="*/ 148596 h 812606"/>
                <a:gd name="connsiteX107" fmla="*/ 12852414 w 13788429"/>
                <a:gd name="connsiteY107" fmla="*/ 195935 h 812606"/>
                <a:gd name="connsiteX108" fmla="*/ 12856728 w 13788429"/>
                <a:gd name="connsiteY108" fmla="*/ 187311 h 812606"/>
                <a:gd name="connsiteX109" fmla="*/ 12866264 w 13788429"/>
                <a:gd name="connsiteY109" fmla="*/ 204976 h 812606"/>
                <a:gd name="connsiteX110" fmla="*/ 13306093 w 13788429"/>
                <a:gd name="connsiteY110" fmla="*/ 492302 h 812606"/>
                <a:gd name="connsiteX111" fmla="*/ 13770920 w 13788429"/>
                <a:gd name="connsiteY111" fmla="*/ 159808 h 812606"/>
                <a:gd name="connsiteX112" fmla="*/ 13788429 w 13788429"/>
                <a:gd name="connsiteY112" fmla="*/ 119324 h 812606"/>
                <a:gd name="connsiteX113" fmla="*/ 13770746 w 13788429"/>
                <a:gd name="connsiteY113" fmla="*/ 177225 h 812606"/>
                <a:gd name="connsiteX114" fmla="*/ 13177080 w 13788429"/>
                <a:gd name="connsiteY114" fmla="*/ 660610 h 812606"/>
                <a:gd name="connsiteX115" fmla="*/ 12806653 w 13788429"/>
                <a:gd name="connsiteY115" fmla="*/ 512014 h 812606"/>
                <a:gd name="connsiteX116" fmla="*/ 12758447 w 13788429"/>
                <a:gd name="connsiteY116" fmla="*/ 464675 h 812606"/>
                <a:gd name="connsiteX117" fmla="*/ 12754132 w 13788429"/>
                <a:gd name="connsiteY117" fmla="*/ 473298 h 812606"/>
                <a:gd name="connsiteX118" fmla="*/ 12744597 w 13788429"/>
                <a:gd name="connsiteY118" fmla="*/ 455634 h 812606"/>
                <a:gd name="connsiteX119" fmla="*/ 12304768 w 13788429"/>
                <a:gd name="connsiteY119" fmla="*/ 168308 h 812606"/>
                <a:gd name="connsiteX120" fmla="*/ 11881706 w 13788429"/>
                <a:gd name="connsiteY120" fmla="*/ 428741 h 812606"/>
                <a:gd name="connsiteX121" fmla="*/ 11881454 w 13788429"/>
                <a:gd name="connsiteY121" fmla="*/ 429150 h 812606"/>
                <a:gd name="connsiteX122" fmla="*/ 11879962 w 13788429"/>
                <a:gd name="connsiteY122" fmla="*/ 432244 h 812606"/>
                <a:gd name="connsiteX123" fmla="*/ 11853175 w 13788429"/>
                <a:gd name="connsiteY123" fmla="*/ 480214 h 812606"/>
                <a:gd name="connsiteX124" fmla="*/ 11839921 w 13788429"/>
                <a:gd name="connsiteY124" fmla="*/ 500849 h 812606"/>
                <a:gd name="connsiteX125" fmla="*/ 11822431 w 13788429"/>
                <a:gd name="connsiteY125" fmla="*/ 541285 h 812606"/>
                <a:gd name="connsiteX126" fmla="*/ 11830122 w 13788429"/>
                <a:gd name="connsiteY126" fmla="*/ 516101 h 812606"/>
                <a:gd name="connsiteX127" fmla="*/ 11824013 w 13788429"/>
                <a:gd name="connsiteY127" fmla="*/ 525613 h 812606"/>
                <a:gd name="connsiteX128" fmla="*/ 11332260 w 13788429"/>
                <a:gd name="connsiteY128" fmla="*/ 812603 h 812606"/>
                <a:gd name="connsiteX129" fmla="*/ 10961833 w 13788429"/>
                <a:gd name="connsiteY129" fmla="*/ 664007 h 812606"/>
                <a:gd name="connsiteX130" fmla="*/ 10913627 w 13788429"/>
                <a:gd name="connsiteY130" fmla="*/ 616668 h 812606"/>
                <a:gd name="connsiteX131" fmla="*/ 10909313 w 13788429"/>
                <a:gd name="connsiteY131" fmla="*/ 625292 h 812606"/>
                <a:gd name="connsiteX132" fmla="*/ 10899778 w 13788429"/>
                <a:gd name="connsiteY132" fmla="*/ 607627 h 812606"/>
                <a:gd name="connsiteX133" fmla="*/ 10459949 w 13788429"/>
                <a:gd name="connsiteY133" fmla="*/ 320302 h 812606"/>
                <a:gd name="connsiteX134" fmla="*/ 10194338 w 13788429"/>
                <a:gd name="connsiteY134" fmla="*/ 411089 h 812606"/>
                <a:gd name="connsiteX135" fmla="*/ 10149131 w 13788429"/>
                <a:gd name="connsiteY135" fmla="*/ 449000 h 812606"/>
                <a:gd name="connsiteX136" fmla="*/ 10143558 w 13788429"/>
                <a:gd name="connsiteY136" fmla="*/ 456073 h 812606"/>
                <a:gd name="connsiteX137" fmla="*/ 10109437 w 13788429"/>
                <a:gd name="connsiteY137" fmla="*/ 488902 h 812606"/>
                <a:gd name="connsiteX138" fmla="*/ 10084356 w 13788429"/>
                <a:gd name="connsiteY138" fmla="*/ 515951 h 812606"/>
                <a:gd name="connsiteX139" fmla="*/ 9995121 w 13788429"/>
                <a:gd name="connsiteY139" fmla="*/ 652795 h 812606"/>
                <a:gd name="connsiteX140" fmla="*/ 9977611 w 13788429"/>
                <a:gd name="connsiteY140" fmla="*/ 693279 h 812606"/>
                <a:gd name="connsiteX141" fmla="*/ 9995295 w 13788429"/>
                <a:gd name="connsiteY141" fmla="*/ 635378 h 812606"/>
                <a:gd name="connsiteX142" fmla="*/ 10031634 w 13788429"/>
                <a:gd name="connsiteY142" fmla="*/ 553928 h 812606"/>
                <a:gd name="connsiteX143" fmla="*/ 9990354 w 13788429"/>
                <a:gd name="connsiteY143" fmla="*/ 583206 h 812606"/>
                <a:gd name="connsiteX144" fmla="*/ 9716782 w 13788429"/>
                <a:gd name="connsiteY144" fmla="*/ 660611 h 812606"/>
                <a:gd name="connsiteX145" fmla="*/ 9346355 w 13788429"/>
                <a:gd name="connsiteY145" fmla="*/ 512015 h 812606"/>
                <a:gd name="connsiteX146" fmla="*/ 9298148 w 13788429"/>
                <a:gd name="connsiteY146" fmla="*/ 464676 h 812606"/>
                <a:gd name="connsiteX147" fmla="*/ 9293835 w 13788429"/>
                <a:gd name="connsiteY147" fmla="*/ 473299 h 812606"/>
                <a:gd name="connsiteX148" fmla="*/ 9284299 w 13788429"/>
                <a:gd name="connsiteY148" fmla="*/ 455635 h 812606"/>
                <a:gd name="connsiteX149" fmla="*/ 8844469 w 13788429"/>
                <a:gd name="connsiteY149" fmla="*/ 168309 h 812606"/>
                <a:gd name="connsiteX150" fmla="*/ 8421407 w 13788429"/>
                <a:gd name="connsiteY150" fmla="*/ 428742 h 812606"/>
                <a:gd name="connsiteX151" fmla="*/ 8421156 w 13788429"/>
                <a:gd name="connsiteY151" fmla="*/ 429151 h 812606"/>
                <a:gd name="connsiteX152" fmla="*/ 8419664 w 13788429"/>
                <a:gd name="connsiteY152" fmla="*/ 432245 h 812606"/>
                <a:gd name="connsiteX153" fmla="*/ 8392878 w 13788429"/>
                <a:gd name="connsiteY153" fmla="*/ 480215 h 812606"/>
                <a:gd name="connsiteX154" fmla="*/ 8379622 w 13788429"/>
                <a:gd name="connsiteY154" fmla="*/ 500850 h 812606"/>
                <a:gd name="connsiteX155" fmla="*/ 8362133 w 13788429"/>
                <a:gd name="connsiteY155" fmla="*/ 541286 h 812606"/>
                <a:gd name="connsiteX156" fmla="*/ 8369824 w 13788429"/>
                <a:gd name="connsiteY156" fmla="*/ 516102 h 812606"/>
                <a:gd name="connsiteX157" fmla="*/ 8363714 w 13788429"/>
                <a:gd name="connsiteY157" fmla="*/ 525614 h 812606"/>
                <a:gd name="connsiteX158" fmla="*/ 7871963 w 13788429"/>
                <a:gd name="connsiteY158" fmla="*/ 812604 h 812606"/>
                <a:gd name="connsiteX159" fmla="*/ 7501535 w 13788429"/>
                <a:gd name="connsiteY159" fmla="*/ 664008 h 812606"/>
                <a:gd name="connsiteX160" fmla="*/ 7453329 w 13788429"/>
                <a:gd name="connsiteY160" fmla="*/ 616669 h 812606"/>
                <a:gd name="connsiteX161" fmla="*/ 7449015 w 13788429"/>
                <a:gd name="connsiteY161" fmla="*/ 625293 h 812606"/>
                <a:gd name="connsiteX162" fmla="*/ 7439480 w 13788429"/>
                <a:gd name="connsiteY162" fmla="*/ 607628 h 812606"/>
                <a:gd name="connsiteX163" fmla="*/ 6999650 w 13788429"/>
                <a:gd name="connsiteY163" fmla="*/ 320302 h 812606"/>
                <a:gd name="connsiteX164" fmla="*/ 6734041 w 13788429"/>
                <a:gd name="connsiteY164" fmla="*/ 411089 h 812606"/>
                <a:gd name="connsiteX165" fmla="*/ 6688836 w 13788429"/>
                <a:gd name="connsiteY165" fmla="*/ 448999 h 812606"/>
                <a:gd name="connsiteX166" fmla="*/ 6683260 w 13788429"/>
                <a:gd name="connsiteY166" fmla="*/ 456075 h 812606"/>
                <a:gd name="connsiteX167" fmla="*/ 6649130 w 13788429"/>
                <a:gd name="connsiteY167" fmla="*/ 488913 h 812606"/>
                <a:gd name="connsiteX168" fmla="*/ 6624058 w 13788429"/>
                <a:gd name="connsiteY168" fmla="*/ 515952 h 812606"/>
                <a:gd name="connsiteX169" fmla="*/ 6534823 w 13788429"/>
                <a:gd name="connsiteY169" fmla="*/ 652796 h 812606"/>
                <a:gd name="connsiteX170" fmla="*/ 6517314 w 13788429"/>
                <a:gd name="connsiteY170" fmla="*/ 693280 h 812606"/>
                <a:gd name="connsiteX171" fmla="*/ 6534997 w 13788429"/>
                <a:gd name="connsiteY171" fmla="*/ 635379 h 812606"/>
                <a:gd name="connsiteX172" fmla="*/ 6571335 w 13788429"/>
                <a:gd name="connsiteY172" fmla="*/ 553930 h 812606"/>
                <a:gd name="connsiteX173" fmla="*/ 6530056 w 13788429"/>
                <a:gd name="connsiteY173" fmla="*/ 583208 h 812606"/>
                <a:gd name="connsiteX174" fmla="*/ 6256484 w 13788429"/>
                <a:gd name="connsiteY174" fmla="*/ 660613 h 812606"/>
                <a:gd name="connsiteX175" fmla="*/ 5886057 w 13788429"/>
                <a:gd name="connsiteY175" fmla="*/ 512017 h 812606"/>
                <a:gd name="connsiteX176" fmla="*/ 5837850 w 13788429"/>
                <a:gd name="connsiteY176" fmla="*/ 464678 h 812606"/>
                <a:gd name="connsiteX177" fmla="*/ 5833537 w 13788429"/>
                <a:gd name="connsiteY177" fmla="*/ 473301 h 812606"/>
                <a:gd name="connsiteX178" fmla="*/ 5824001 w 13788429"/>
                <a:gd name="connsiteY178" fmla="*/ 455637 h 812606"/>
                <a:gd name="connsiteX179" fmla="*/ 5384172 w 13788429"/>
                <a:gd name="connsiteY179" fmla="*/ 168311 h 812606"/>
                <a:gd name="connsiteX180" fmla="*/ 4961110 w 13788429"/>
                <a:gd name="connsiteY180" fmla="*/ 428744 h 812606"/>
                <a:gd name="connsiteX181" fmla="*/ 4960858 w 13788429"/>
                <a:gd name="connsiteY181" fmla="*/ 429153 h 812606"/>
                <a:gd name="connsiteX182" fmla="*/ 4959366 w 13788429"/>
                <a:gd name="connsiteY182" fmla="*/ 432247 h 812606"/>
                <a:gd name="connsiteX183" fmla="*/ 4932580 w 13788429"/>
                <a:gd name="connsiteY183" fmla="*/ 480217 h 812606"/>
                <a:gd name="connsiteX184" fmla="*/ 4919324 w 13788429"/>
                <a:gd name="connsiteY184" fmla="*/ 500852 h 812606"/>
                <a:gd name="connsiteX185" fmla="*/ 4901835 w 13788429"/>
                <a:gd name="connsiteY185" fmla="*/ 541288 h 812606"/>
                <a:gd name="connsiteX186" fmla="*/ 4909527 w 13788429"/>
                <a:gd name="connsiteY186" fmla="*/ 516104 h 812606"/>
                <a:gd name="connsiteX187" fmla="*/ 4903416 w 13788429"/>
                <a:gd name="connsiteY187" fmla="*/ 525616 h 812606"/>
                <a:gd name="connsiteX188" fmla="*/ 4411665 w 13788429"/>
                <a:gd name="connsiteY188" fmla="*/ 812606 h 812606"/>
                <a:gd name="connsiteX189" fmla="*/ 4041238 w 13788429"/>
                <a:gd name="connsiteY189" fmla="*/ 664010 h 812606"/>
                <a:gd name="connsiteX190" fmla="*/ 3993031 w 13788429"/>
                <a:gd name="connsiteY190" fmla="*/ 616671 h 812606"/>
                <a:gd name="connsiteX191" fmla="*/ 3988718 w 13788429"/>
                <a:gd name="connsiteY191" fmla="*/ 625295 h 812606"/>
                <a:gd name="connsiteX192" fmla="*/ 3979182 w 13788429"/>
                <a:gd name="connsiteY192" fmla="*/ 607630 h 812606"/>
                <a:gd name="connsiteX193" fmla="*/ 3539353 w 13788429"/>
                <a:gd name="connsiteY193" fmla="*/ 320304 h 812606"/>
                <a:gd name="connsiteX194" fmla="*/ 3273743 w 13788429"/>
                <a:gd name="connsiteY194" fmla="*/ 411091 h 812606"/>
                <a:gd name="connsiteX195" fmla="*/ 3228539 w 13788429"/>
                <a:gd name="connsiteY195" fmla="*/ 449001 h 812606"/>
                <a:gd name="connsiteX196" fmla="*/ 3222962 w 13788429"/>
                <a:gd name="connsiteY196" fmla="*/ 456077 h 812606"/>
                <a:gd name="connsiteX197" fmla="*/ 3188833 w 13788429"/>
                <a:gd name="connsiteY197" fmla="*/ 488915 h 812606"/>
                <a:gd name="connsiteX198" fmla="*/ 3163761 w 13788429"/>
                <a:gd name="connsiteY198" fmla="*/ 515954 h 812606"/>
                <a:gd name="connsiteX199" fmla="*/ 3074526 w 13788429"/>
                <a:gd name="connsiteY199" fmla="*/ 652798 h 812606"/>
                <a:gd name="connsiteX200" fmla="*/ 3057016 w 13788429"/>
                <a:gd name="connsiteY200" fmla="*/ 693282 h 812606"/>
                <a:gd name="connsiteX201" fmla="*/ 3074699 w 13788429"/>
                <a:gd name="connsiteY201" fmla="*/ 635381 h 812606"/>
                <a:gd name="connsiteX202" fmla="*/ 3111037 w 13788429"/>
                <a:gd name="connsiteY202" fmla="*/ 553933 h 812606"/>
                <a:gd name="connsiteX203" fmla="*/ 3069759 w 13788429"/>
                <a:gd name="connsiteY203" fmla="*/ 583210 h 812606"/>
                <a:gd name="connsiteX204" fmla="*/ 2796186 w 13788429"/>
                <a:gd name="connsiteY204" fmla="*/ 660615 h 812606"/>
                <a:gd name="connsiteX205" fmla="*/ 2425759 w 13788429"/>
                <a:gd name="connsiteY205" fmla="*/ 512019 h 812606"/>
                <a:gd name="connsiteX206" fmla="*/ 2377553 w 13788429"/>
                <a:gd name="connsiteY206" fmla="*/ 464680 h 812606"/>
                <a:gd name="connsiteX207" fmla="*/ 2373239 w 13788429"/>
                <a:gd name="connsiteY207" fmla="*/ 473303 h 812606"/>
                <a:gd name="connsiteX208" fmla="*/ 2363703 w 13788429"/>
                <a:gd name="connsiteY208" fmla="*/ 455639 h 812606"/>
                <a:gd name="connsiteX209" fmla="*/ 1923874 w 13788429"/>
                <a:gd name="connsiteY209" fmla="*/ 168313 h 812606"/>
                <a:gd name="connsiteX210" fmla="*/ 1500812 w 13788429"/>
                <a:gd name="connsiteY210" fmla="*/ 428746 h 812606"/>
                <a:gd name="connsiteX211" fmla="*/ 1500560 w 13788429"/>
                <a:gd name="connsiteY211" fmla="*/ 429155 h 812606"/>
                <a:gd name="connsiteX212" fmla="*/ 1499068 w 13788429"/>
                <a:gd name="connsiteY212" fmla="*/ 432249 h 812606"/>
                <a:gd name="connsiteX213" fmla="*/ 1472282 w 13788429"/>
                <a:gd name="connsiteY213" fmla="*/ 480219 h 812606"/>
                <a:gd name="connsiteX214" fmla="*/ 1459026 w 13788429"/>
                <a:gd name="connsiteY214" fmla="*/ 500854 h 812606"/>
                <a:gd name="connsiteX215" fmla="*/ 1441537 w 13788429"/>
                <a:gd name="connsiteY215" fmla="*/ 541290 h 812606"/>
                <a:gd name="connsiteX216" fmla="*/ 1449229 w 13788429"/>
                <a:gd name="connsiteY216" fmla="*/ 516106 h 812606"/>
                <a:gd name="connsiteX217" fmla="*/ 1443118 w 13788429"/>
                <a:gd name="connsiteY217" fmla="*/ 525618 h 812606"/>
                <a:gd name="connsiteX0" fmla="*/ 1443118 w 13788429"/>
                <a:gd name="connsiteY0" fmla="*/ 525618 h 812606"/>
                <a:gd name="connsiteX1" fmla="*/ 79055 w 13788429"/>
                <a:gd name="connsiteY1" fmla="*/ 320306 h 812606"/>
                <a:gd name="connsiteX2" fmla="*/ 208068 w 13788429"/>
                <a:gd name="connsiteY2" fmla="*/ 151998 h 812606"/>
                <a:gd name="connsiteX3" fmla="*/ 578495 w 13788429"/>
                <a:gd name="connsiteY3" fmla="*/ 300594 h 812606"/>
                <a:gd name="connsiteX4" fmla="*/ 626701 w 13788429"/>
                <a:gd name="connsiteY4" fmla="*/ 347933 h 812606"/>
                <a:gd name="connsiteX5" fmla="*/ 631015 w 13788429"/>
                <a:gd name="connsiteY5" fmla="*/ 339310 h 812606"/>
                <a:gd name="connsiteX6" fmla="*/ 1503442 w 13788429"/>
                <a:gd name="connsiteY6" fmla="*/ 383867 h 812606"/>
                <a:gd name="connsiteX7" fmla="*/ 1503694 w 13788429"/>
                <a:gd name="connsiteY7" fmla="*/ 383458 h 812606"/>
                <a:gd name="connsiteX8" fmla="*/ 1505186 w 13788429"/>
                <a:gd name="connsiteY8" fmla="*/ 380364 h 812606"/>
                <a:gd name="connsiteX9" fmla="*/ 1531972 w 13788429"/>
                <a:gd name="connsiteY9" fmla="*/ 332394 h 812606"/>
                <a:gd name="connsiteX10" fmla="*/ 1545227 w 13788429"/>
                <a:gd name="connsiteY10" fmla="*/ 311759 h 812606"/>
                <a:gd name="connsiteX11" fmla="*/ 1562717 w 13788429"/>
                <a:gd name="connsiteY11" fmla="*/ 271323 h 812606"/>
                <a:gd name="connsiteX12" fmla="*/ 1555025 w 13788429"/>
                <a:gd name="connsiteY12" fmla="*/ 296507 h 812606"/>
                <a:gd name="connsiteX13" fmla="*/ 1561135 w 13788429"/>
                <a:gd name="connsiteY13" fmla="*/ 286995 h 812606"/>
                <a:gd name="connsiteX14" fmla="*/ 2052887 w 13788429"/>
                <a:gd name="connsiteY14" fmla="*/ 5 h 812606"/>
                <a:gd name="connsiteX15" fmla="*/ 2423314 w 13788429"/>
                <a:gd name="connsiteY15" fmla="*/ 148601 h 812606"/>
                <a:gd name="connsiteX16" fmla="*/ 2471520 w 13788429"/>
                <a:gd name="connsiteY16" fmla="*/ 195940 h 812606"/>
                <a:gd name="connsiteX17" fmla="*/ 2475834 w 13788429"/>
                <a:gd name="connsiteY17" fmla="*/ 187316 h 812606"/>
                <a:gd name="connsiteX18" fmla="*/ 2485370 w 13788429"/>
                <a:gd name="connsiteY18" fmla="*/ 204981 h 812606"/>
                <a:gd name="connsiteX19" fmla="*/ 2925199 w 13788429"/>
                <a:gd name="connsiteY19" fmla="*/ 492306 h 812606"/>
                <a:gd name="connsiteX20" fmla="*/ 3190809 w 13788429"/>
                <a:gd name="connsiteY20" fmla="*/ 401519 h 812606"/>
                <a:gd name="connsiteX21" fmla="*/ 3236013 w 13788429"/>
                <a:gd name="connsiteY21" fmla="*/ 363610 h 812606"/>
                <a:gd name="connsiteX22" fmla="*/ 3241590 w 13788429"/>
                <a:gd name="connsiteY22" fmla="*/ 356534 h 812606"/>
                <a:gd name="connsiteX23" fmla="*/ 3275719 w 13788429"/>
                <a:gd name="connsiteY23" fmla="*/ 323696 h 812606"/>
                <a:gd name="connsiteX24" fmla="*/ 3300791 w 13788429"/>
                <a:gd name="connsiteY24" fmla="*/ 296657 h 812606"/>
                <a:gd name="connsiteX25" fmla="*/ 3390026 w 13788429"/>
                <a:gd name="connsiteY25" fmla="*/ 159813 h 812606"/>
                <a:gd name="connsiteX26" fmla="*/ 3407536 w 13788429"/>
                <a:gd name="connsiteY26" fmla="*/ 119329 h 812606"/>
                <a:gd name="connsiteX27" fmla="*/ 3389853 w 13788429"/>
                <a:gd name="connsiteY27" fmla="*/ 177230 h 812606"/>
                <a:gd name="connsiteX28" fmla="*/ 3353515 w 13788429"/>
                <a:gd name="connsiteY28" fmla="*/ 258678 h 812606"/>
                <a:gd name="connsiteX29" fmla="*/ 3394793 w 13788429"/>
                <a:gd name="connsiteY29" fmla="*/ 229401 h 812606"/>
                <a:gd name="connsiteX30" fmla="*/ 3668366 w 13788429"/>
                <a:gd name="connsiteY30" fmla="*/ 151996 h 812606"/>
                <a:gd name="connsiteX31" fmla="*/ 4038793 w 13788429"/>
                <a:gd name="connsiteY31" fmla="*/ 300592 h 812606"/>
                <a:gd name="connsiteX32" fmla="*/ 4086999 w 13788429"/>
                <a:gd name="connsiteY32" fmla="*/ 347931 h 812606"/>
                <a:gd name="connsiteX33" fmla="*/ 4091313 w 13788429"/>
                <a:gd name="connsiteY33" fmla="*/ 339308 h 812606"/>
                <a:gd name="connsiteX34" fmla="*/ 4100849 w 13788429"/>
                <a:gd name="connsiteY34" fmla="*/ 356972 h 812606"/>
                <a:gd name="connsiteX35" fmla="*/ 4540678 w 13788429"/>
                <a:gd name="connsiteY35" fmla="*/ 644298 h 812606"/>
                <a:gd name="connsiteX36" fmla="*/ 4963740 w 13788429"/>
                <a:gd name="connsiteY36" fmla="*/ 383865 h 812606"/>
                <a:gd name="connsiteX37" fmla="*/ 4963992 w 13788429"/>
                <a:gd name="connsiteY37" fmla="*/ 383456 h 812606"/>
                <a:gd name="connsiteX38" fmla="*/ 4965484 w 13788429"/>
                <a:gd name="connsiteY38" fmla="*/ 380362 h 812606"/>
                <a:gd name="connsiteX39" fmla="*/ 4992270 w 13788429"/>
                <a:gd name="connsiteY39" fmla="*/ 332392 h 812606"/>
                <a:gd name="connsiteX40" fmla="*/ 5005525 w 13788429"/>
                <a:gd name="connsiteY40" fmla="*/ 311757 h 812606"/>
                <a:gd name="connsiteX41" fmla="*/ 5023015 w 13788429"/>
                <a:gd name="connsiteY41" fmla="*/ 271321 h 812606"/>
                <a:gd name="connsiteX42" fmla="*/ 5015323 w 13788429"/>
                <a:gd name="connsiteY42" fmla="*/ 296505 h 812606"/>
                <a:gd name="connsiteX43" fmla="*/ 5021433 w 13788429"/>
                <a:gd name="connsiteY43" fmla="*/ 286993 h 812606"/>
                <a:gd name="connsiteX44" fmla="*/ 5513185 w 13788429"/>
                <a:gd name="connsiteY44" fmla="*/ 3 h 812606"/>
                <a:gd name="connsiteX45" fmla="*/ 5883612 w 13788429"/>
                <a:gd name="connsiteY45" fmla="*/ 148599 h 812606"/>
                <a:gd name="connsiteX46" fmla="*/ 5931818 w 13788429"/>
                <a:gd name="connsiteY46" fmla="*/ 195938 h 812606"/>
                <a:gd name="connsiteX47" fmla="*/ 5936132 w 13788429"/>
                <a:gd name="connsiteY47" fmla="*/ 187314 h 812606"/>
                <a:gd name="connsiteX48" fmla="*/ 5945668 w 13788429"/>
                <a:gd name="connsiteY48" fmla="*/ 204979 h 812606"/>
                <a:gd name="connsiteX49" fmla="*/ 6385497 w 13788429"/>
                <a:gd name="connsiteY49" fmla="*/ 492304 h 812606"/>
                <a:gd name="connsiteX50" fmla="*/ 6651107 w 13788429"/>
                <a:gd name="connsiteY50" fmla="*/ 401517 h 812606"/>
                <a:gd name="connsiteX51" fmla="*/ 6696311 w 13788429"/>
                <a:gd name="connsiteY51" fmla="*/ 363608 h 812606"/>
                <a:gd name="connsiteX52" fmla="*/ 6701888 w 13788429"/>
                <a:gd name="connsiteY52" fmla="*/ 356532 h 812606"/>
                <a:gd name="connsiteX53" fmla="*/ 6736017 w 13788429"/>
                <a:gd name="connsiteY53" fmla="*/ 323694 h 812606"/>
                <a:gd name="connsiteX54" fmla="*/ 6761089 w 13788429"/>
                <a:gd name="connsiteY54" fmla="*/ 296655 h 812606"/>
                <a:gd name="connsiteX55" fmla="*/ 6850324 w 13788429"/>
                <a:gd name="connsiteY55" fmla="*/ 159811 h 812606"/>
                <a:gd name="connsiteX56" fmla="*/ 6867834 w 13788429"/>
                <a:gd name="connsiteY56" fmla="*/ 119327 h 812606"/>
                <a:gd name="connsiteX57" fmla="*/ 6850150 w 13788429"/>
                <a:gd name="connsiteY57" fmla="*/ 177228 h 812606"/>
                <a:gd name="connsiteX58" fmla="*/ 6813812 w 13788429"/>
                <a:gd name="connsiteY58" fmla="*/ 258677 h 812606"/>
                <a:gd name="connsiteX59" fmla="*/ 6855091 w 13788429"/>
                <a:gd name="connsiteY59" fmla="*/ 229399 h 812606"/>
                <a:gd name="connsiteX60" fmla="*/ 7128664 w 13788429"/>
                <a:gd name="connsiteY60" fmla="*/ 151994 h 812606"/>
                <a:gd name="connsiteX61" fmla="*/ 7499091 w 13788429"/>
                <a:gd name="connsiteY61" fmla="*/ 300590 h 812606"/>
                <a:gd name="connsiteX62" fmla="*/ 7547297 w 13788429"/>
                <a:gd name="connsiteY62" fmla="*/ 347929 h 812606"/>
                <a:gd name="connsiteX63" fmla="*/ 7551611 w 13788429"/>
                <a:gd name="connsiteY63" fmla="*/ 339306 h 812606"/>
                <a:gd name="connsiteX64" fmla="*/ 7561147 w 13788429"/>
                <a:gd name="connsiteY64" fmla="*/ 356970 h 812606"/>
                <a:gd name="connsiteX65" fmla="*/ 8000975 w 13788429"/>
                <a:gd name="connsiteY65" fmla="*/ 644296 h 812606"/>
                <a:gd name="connsiteX66" fmla="*/ 8424038 w 13788429"/>
                <a:gd name="connsiteY66" fmla="*/ 383863 h 812606"/>
                <a:gd name="connsiteX67" fmla="*/ 8424289 w 13788429"/>
                <a:gd name="connsiteY67" fmla="*/ 383454 h 812606"/>
                <a:gd name="connsiteX68" fmla="*/ 8425782 w 13788429"/>
                <a:gd name="connsiteY68" fmla="*/ 380360 h 812606"/>
                <a:gd name="connsiteX69" fmla="*/ 8452568 w 13788429"/>
                <a:gd name="connsiteY69" fmla="*/ 332390 h 812606"/>
                <a:gd name="connsiteX70" fmla="*/ 8465822 w 13788429"/>
                <a:gd name="connsiteY70" fmla="*/ 311755 h 812606"/>
                <a:gd name="connsiteX71" fmla="*/ 8483313 w 13788429"/>
                <a:gd name="connsiteY71" fmla="*/ 271319 h 812606"/>
                <a:gd name="connsiteX72" fmla="*/ 8475621 w 13788429"/>
                <a:gd name="connsiteY72" fmla="*/ 296503 h 812606"/>
                <a:gd name="connsiteX73" fmla="*/ 8481731 w 13788429"/>
                <a:gd name="connsiteY73" fmla="*/ 286991 h 812606"/>
                <a:gd name="connsiteX74" fmla="*/ 8973483 w 13788429"/>
                <a:gd name="connsiteY74" fmla="*/ 1 h 812606"/>
                <a:gd name="connsiteX75" fmla="*/ 9343910 w 13788429"/>
                <a:gd name="connsiteY75" fmla="*/ 148597 h 812606"/>
                <a:gd name="connsiteX76" fmla="*/ 9392116 w 13788429"/>
                <a:gd name="connsiteY76" fmla="*/ 195936 h 812606"/>
                <a:gd name="connsiteX77" fmla="*/ 9396430 w 13788429"/>
                <a:gd name="connsiteY77" fmla="*/ 187312 h 812606"/>
                <a:gd name="connsiteX78" fmla="*/ 9405966 w 13788429"/>
                <a:gd name="connsiteY78" fmla="*/ 204977 h 812606"/>
                <a:gd name="connsiteX79" fmla="*/ 9845794 w 13788429"/>
                <a:gd name="connsiteY79" fmla="*/ 492302 h 812606"/>
                <a:gd name="connsiteX80" fmla="*/ 10111405 w 13788429"/>
                <a:gd name="connsiteY80" fmla="*/ 401515 h 812606"/>
                <a:gd name="connsiteX81" fmla="*/ 10156612 w 13788429"/>
                <a:gd name="connsiteY81" fmla="*/ 363604 h 812606"/>
                <a:gd name="connsiteX82" fmla="*/ 10162186 w 13788429"/>
                <a:gd name="connsiteY82" fmla="*/ 356531 h 812606"/>
                <a:gd name="connsiteX83" fmla="*/ 10196306 w 13788429"/>
                <a:gd name="connsiteY83" fmla="*/ 323702 h 812606"/>
                <a:gd name="connsiteX84" fmla="*/ 10221387 w 13788429"/>
                <a:gd name="connsiteY84" fmla="*/ 296653 h 812606"/>
                <a:gd name="connsiteX85" fmla="*/ 10310622 w 13788429"/>
                <a:gd name="connsiteY85" fmla="*/ 159809 h 812606"/>
                <a:gd name="connsiteX86" fmla="*/ 10328132 w 13788429"/>
                <a:gd name="connsiteY86" fmla="*/ 119325 h 812606"/>
                <a:gd name="connsiteX87" fmla="*/ 10310448 w 13788429"/>
                <a:gd name="connsiteY87" fmla="*/ 177226 h 812606"/>
                <a:gd name="connsiteX88" fmla="*/ 10274109 w 13788429"/>
                <a:gd name="connsiteY88" fmla="*/ 258676 h 812606"/>
                <a:gd name="connsiteX89" fmla="*/ 10315389 w 13788429"/>
                <a:gd name="connsiteY89" fmla="*/ 229399 h 812606"/>
                <a:gd name="connsiteX90" fmla="*/ 10588962 w 13788429"/>
                <a:gd name="connsiteY90" fmla="*/ 151993 h 812606"/>
                <a:gd name="connsiteX91" fmla="*/ 10959389 w 13788429"/>
                <a:gd name="connsiteY91" fmla="*/ 300589 h 812606"/>
                <a:gd name="connsiteX92" fmla="*/ 11007595 w 13788429"/>
                <a:gd name="connsiteY92" fmla="*/ 347928 h 812606"/>
                <a:gd name="connsiteX93" fmla="*/ 11011909 w 13788429"/>
                <a:gd name="connsiteY93" fmla="*/ 339305 h 812606"/>
                <a:gd name="connsiteX94" fmla="*/ 11021444 w 13788429"/>
                <a:gd name="connsiteY94" fmla="*/ 356969 h 812606"/>
                <a:gd name="connsiteX95" fmla="*/ 11461274 w 13788429"/>
                <a:gd name="connsiteY95" fmla="*/ 644295 h 812606"/>
                <a:gd name="connsiteX96" fmla="*/ 11884336 w 13788429"/>
                <a:gd name="connsiteY96" fmla="*/ 383862 h 812606"/>
                <a:gd name="connsiteX97" fmla="*/ 11884588 w 13788429"/>
                <a:gd name="connsiteY97" fmla="*/ 383453 h 812606"/>
                <a:gd name="connsiteX98" fmla="*/ 11886080 w 13788429"/>
                <a:gd name="connsiteY98" fmla="*/ 380359 h 812606"/>
                <a:gd name="connsiteX99" fmla="*/ 11912866 w 13788429"/>
                <a:gd name="connsiteY99" fmla="*/ 332389 h 812606"/>
                <a:gd name="connsiteX100" fmla="*/ 11926121 w 13788429"/>
                <a:gd name="connsiteY100" fmla="*/ 311754 h 812606"/>
                <a:gd name="connsiteX101" fmla="*/ 11943610 w 13788429"/>
                <a:gd name="connsiteY101" fmla="*/ 271318 h 812606"/>
                <a:gd name="connsiteX102" fmla="*/ 11935919 w 13788429"/>
                <a:gd name="connsiteY102" fmla="*/ 296502 h 812606"/>
                <a:gd name="connsiteX103" fmla="*/ 11942029 w 13788429"/>
                <a:gd name="connsiteY103" fmla="*/ 286990 h 812606"/>
                <a:gd name="connsiteX104" fmla="*/ 12433781 w 13788429"/>
                <a:gd name="connsiteY104" fmla="*/ 0 h 812606"/>
                <a:gd name="connsiteX105" fmla="*/ 12804208 w 13788429"/>
                <a:gd name="connsiteY105" fmla="*/ 148596 h 812606"/>
                <a:gd name="connsiteX106" fmla="*/ 12852414 w 13788429"/>
                <a:gd name="connsiteY106" fmla="*/ 195935 h 812606"/>
                <a:gd name="connsiteX107" fmla="*/ 12856728 w 13788429"/>
                <a:gd name="connsiteY107" fmla="*/ 187311 h 812606"/>
                <a:gd name="connsiteX108" fmla="*/ 12866264 w 13788429"/>
                <a:gd name="connsiteY108" fmla="*/ 204976 h 812606"/>
                <a:gd name="connsiteX109" fmla="*/ 13306093 w 13788429"/>
                <a:gd name="connsiteY109" fmla="*/ 492302 h 812606"/>
                <a:gd name="connsiteX110" fmla="*/ 13770920 w 13788429"/>
                <a:gd name="connsiteY110" fmla="*/ 159808 h 812606"/>
                <a:gd name="connsiteX111" fmla="*/ 13788429 w 13788429"/>
                <a:gd name="connsiteY111" fmla="*/ 119324 h 812606"/>
                <a:gd name="connsiteX112" fmla="*/ 13770746 w 13788429"/>
                <a:gd name="connsiteY112" fmla="*/ 177225 h 812606"/>
                <a:gd name="connsiteX113" fmla="*/ 13177080 w 13788429"/>
                <a:gd name="connsiteY113" fmla="*/ 660610 h 812606"/>
                <a:gd name="connsiteX114" fmla="*/ 12806653 w 13788429"/>
                <a:gd name="connsiteY114" fmla="*/ 512014 h 812606"/>
                <a:gd name="connsiteX115" fmla="*/ 12758447 w 13788429"/>
                <a:gd name="connsiteY115" fmla="*/ 464675 h 812606"/>
                <a:gd name="connsiteX116" fmla="*/ 12754132 w 13788429"/>
                <a:gd name="connsiteY116" fmla="*/ 473298 h 812606"/>
                <a:gd name="connsiteX117" fmla="*/ 12744597 w 13788429"/>
                <a:gd name="connsiteY117" fmla="*/ 455634 h 812606"/>
                <a:gd name="connsiteX118" fmla="*/ 12304768 w 13788429"/>
                <a:gd name="connsiteY118" fmla="*/ 168308 h 812606"/>
                <a:gd name="connsiteX119" fmla="*/ 11881706 w 13788429"/>
                <a:gd name="connsiteY119" fmla="*/ 428741 h 812606"/>
                <a:gd name="connsiteX120" fmla="*/ 11881454 w 13788429"/>
                <a:gd name="connsiteY120" fmla="*/ 429150 h 812606"/>
                <a:gd name="connsiteX121" fmla="*/ 11879962 w 13788429"/>
                <a:gd name="connsiteY121" fmla="*/ 432244 h 812606"/>
                <a:gd name="connsiteX122" fmla="*/ 11853175 w 13788429"/>
                <a:gd name="connsiteY122" fmla="*/ 480214 h 812606"/>
                <a:gd name="connsiteX123" fmla="*/ 11839921 w 13788429"/>
                <a:gd name="connsiteY123" fmla="*/ 500849 h 812606"/>
                <a:gd name="connsiteX124" fmla="*/ 11822431 w 13788429"/>
                <a:gd name="connsiteY124" fmla="*/ 541285 h 812606"/>
                <a:gd name="connsiteX125" fmla="*/ 11830122 w 13788429"/>
                <a:gd name="connsiteY125" fmla="*/ 516101 h 812606"/>
                <a:gd name="connsiteX126" fmla="*/ 11824013 w 13788429"/>
                <a:gd name="connsiteY126" fmla="*/ 525613 h 812606"/>
                <a:gd name="connsiteX127" fmla="*/ 11332260 w 13788429"/>
                <a:gd name="connsiteY127" fmla="*/ 812603 h 812606"/>
                <a:gd name="connsiteX128" fmla="*/ 10961833 w 13788429"/>
                <a:gd name="connsiteY128" fmla="*/ 664007 h 812606"/>
                <a:gd name="connsiteX129" fmla="*/ 10913627 w 13788429"/>
                <a:gd name="connsiteY129" fmla="*/ 616668 h 812606"/>
                <a:gd name="connsiteX130" fmla="*/ 10909313 w 13788429"/>
                <a:gd name="connsiteY130" fmla="*/ 625292 h 812606"/>
                <a:gd name="connsiteX131" fmla="*/ 10899778 w 13788429"/>
                <a:gd name="connsiteY131" fmla="*/ 607627 h 812606"/>
                <a:gd name="connsiteX132" fmla="*/ 10459949 w 13788429"/>
                <a:gd name="connsiteY132" fmla="*/ 320302 h 812606"/>
                <a:gd name="connsiteX133" fmla="*/ 10194338 w 13788429"/>
                <a:gd name="connsiteY133" fmla="*/ 411089 h 812606"/>
                <a:gd name="connsiteX134" fmla="*/ 10149131 w 13788429"/>
                <a:gd name="connsiteY134" fmla="*/ 449000 h 812606"/>
                <a:gd name="connsiteX135" fmla="*/ 10143558 w 13788429"/>
                <a:gd name="connsiteY135" fmla="*/ 456073 h 812606"/>
                <a:gd name="connsiteX136" fmla="*/ 10109437 w 13788429"/>
                <a:gd name="connsiteY136" fmla="*/ 488902 h 812606"/>
                <a:gd name="connsiteX137" fmla="*/ 10084356 w 13788429"/>
                <a:gd name="connsiteY137" fmla="*/ 515951 h 812606"/>
                <a:gd name="connsiteX138" fmla="*/ 9995121 w 13788429"/>
                <a:gd name="connsiteY138" fmla="*/ 652795 h 812606"/>
                <a:gd name="connsiteX139" fmla="*/ 9977611 w 13788429"/>
                <a:gd name="connsiteY139" fmla="*/ 693279 h 812606"/>
                <a:gd name="connsiteX140" fmla="*/ 9995295 w 13788429"/>
                <a:gd name="connsiteY140" fmla="*/ 635378 h 812606"/>
                <a:gd name="connsiteX141" fmla="*/ 10031634 w 13788429"/>
                <a:gd name="connsiteY141" fmla="*/ 553928 h 812606"/>
                <a:gd name="connsiteX142" fmla="*/ 9990354 w 13788429"/>
                <a:gd name="connsiteY142" fmla="*/ 583206 h 812606"/>
                <a:gd name="connsiteX143" fmla="*/ 9716782 w 13788429"/>
                <a:gd name="connsiteY143" fmla="*/ 660611 h 812606"/>
                <a:gd name="connsiteX144" fmla="*/ 9346355 w 13788429"/>
                <a:gd name="connsiteY144" fmla="*/ 512015 h 812606"/>
                <a:gd name="connsiteX145" fmla="*/ 9298148 w 13788429"/>
                <a:gd name="connsiteY145" fmla="*/ 464676 h 812606"/>
                <a:gd name="connsiteX146" fmla="*/ 9293835 w 13788429"/>
                <a:gd name="connsiteY146" fmla="*/ 473299 h 812606"/>
                <a:gd name="connsiteX147" fmla="*/ 9284299 w 13788429"/>
                <a:gd name="connsiteY147" fmla="*/ 455635 h 812606"/>
                <a:gd name="connsiteX148" fmla="*/ 8844469 w 13788429"/>
                <a:gd name="connsiteY148" fmla="*/ 168309 h 812606"/>
                <a:gd name="connsiteX149" fmla="*/ 8421407 w 13788429"/>
                <a:gd name="connsiteY149" fmla="*/ 428742 h 812606"/>
                <a:gd name="connsiteX150" fmla="*/ 8421156 w 13788429"/>
                <a:gd name="connsiteY150" fmla="*/ 429151 h 812606"/>
                <a:gd name="connsiteX151" fmla="*/ 8419664 w 13788429"/>
                <a:gd name="connsiteY151" fmla="*/ 432245 h 812606"/>
                <a:gd name="connsiteX152" fmla="*/ 8392878 w 13788429"/>
                <a:gd name="connsiteY152" fmla="*/ 480215 h 812606"/>
                <a:gd name="connsiteX153" fmla="*/ 8379622 w 13788429"/>
                <a:gd name="connsiteY153" fmla="*/ 500850 h 812606"/>
                <a:gd name="connsiteX154" fmla="*/ 8362133 w 13788429"/>
                <a:gd name="connsiteY154" fmla="*/ 541286 h 812606"/>
                <a:gd name="connsiteX155" fmla="*/ 8369824 w 13788429"/>
                <a:gd name="connsiteY155" fmla="*/ 516102 h 812606"/>
                <a:gd name="connsiteX156" fmla="*/ 8363714 w 13788429"/>
                <a:gd name="connsiteY156" fmla="*/ 525614 h 812606"/>
                <a:gd name="connsiteX157" fmla="*/ 7871963 w 13788429"/>
                <a:gd name="connsiteY157" fmla="*/ 812604 h 812606"/>
                <a:gd name="connsiteX158" fmla="*/ 7501535 w 13788429"/>
                <a:gd name="connsiteY158" fmla="*/ 664008 h 812606"/>
                <a:gd name="connsiteX159" fmla="*/ 7453329 w 13788429"/>
                <a:gd name="connsiteY159" fmla="*/ 616669 h 812606"/>
                <a:gd name="connsiteX160" fmla="*/ 7449015 w 13788429"/>
                <a:gd name="connsiteY160" fmla="*/ 625293 h 812606"/>
                <a:gd name="connsiteX161" fmla="*/ 7439480 w 13788429"/>
                <a:gd name="connsiteY161" fmla="*/ 607628 h 812606"/>
                <a:gd name="connsiteX162" fmla="*/ 6999650 w 13788429"/>
                <a:gd name="connsiteY162" fmla="*/ 320302 h 812606"/>
                <a:gd name="connsiteX163" fmla="*/ 6734041 w 13788429"/>
                <a:gd name="connsiteY163" fmla="*/ 411089 h 812606"/>
                <a:gd name="connsiteX164" fmla="*/ 6688836 w 13788429"/>
                <a:gd name="connsiteY164" fmla="*/ 448999 h 812606"/>
                <a:gd name="connsiteX165" fmla="*/ 6683260 w 13788429"/>
                <a:gd name="connsiteY165" fmla="*/ 456075 h 812606"/>
                <a:gd name="connsiteX166" fmla="*/ 6649130 w 13788429"/>
                <a:gd name="connsiteY166" fmla="*/ 488913 h 812606"/>
                <a:gd name="connsiteX167" fmla="*/ 6624058 w 13788429"/>
                <a:gd name="connsiteY167" fmla="*/ 515952 h 812606"/>
                <a:gd name="connsiteX168" fmla="*/ 6534823 w 13788429"/>
                <a:gd name="connsiteY168" fmla="*/ 652796 h 812606"/>
                <a:gd name="connsiteX169" fmla="*/ 6517314 w 13788429"/>
                <a:gd name="connsiteY169" fmla="*/ 693280 h 812606"/>
                <a:gd name="connsiteX170" fmla="*/ 6534997 w 13788429"/>
                <a:gd name="connsiteY170" fmla="*/ 635379 h 812606"/>
                <a:gd name="connsiteX171" fmla="*/ 6571335 w 13788429"/>
                <a:gd name="connsiteY171" fmla="*/ 553930 h 812606"/>
                <a:gd name="connsiteX172" fmla="*/ 6530056 w 13788429"/>
                <a:gd name="connsiteY172" fmla="*/ 583208 h 812606"/>
                <a:gd name="connsiteX173" fmla="*/ 6256484 w 13788429"/>
                <a:gd name="connsiteY173" fmla="*/ 660613 h 812606"/>
                <a:gd name="connsiteX174" fmla="*/ 5886057 w 13788429"/>
                <a:gd name="connsiteY174" fmla="*/ 512017 h 812606"/>
                <a:gd name="connsiteX175" fmla="*/ 5837850 w 13788429"/>
                <a:gd name="connsiteY175" fmla="*/ 464678 h 812606"/>
                <a:gd name="connsiteX176" fmla="*/ 5833537 w 13788429"/>
                <a:gd name="connsiteY176" fmla="*/ 473301 h 812606"/>
                <a:gd name="connsiteX177" fmla="*/ 5824001 w 13788429"/>
                <a:gd name="connsiteY177" fmla="*/ 455637 h 812606"/>
                <a:gd name="connsiteX178" fmla="*/ 5384172 w 13788429"/>
                <a:gd name="connsiteY178" fmla="*/ 168311 h 812606"/>
                <a:gd name="connsiteX179" fmla="*/ 4961110 w 13788429"/>
                <a:gd name="connsiteY179" fmla="*/ 428744 h 812606"/>
                <a:gd name="connsiteX180" fmla="*/ 4960858 w 13788429"/>
                <a:gd name="connsiteY180" fmla="*/ 429153 h 812606"/>
                <a:gd name="connsiteX181" fmla="*/ 4959366 w 13788429"/>
                <a:gd name="connsiteY181" fmla="*/ 432247 h 812606"/>
                <a:gd name="connsiteX182" fmla="*/ 4932580 w 13788429"/>
                <a:gd name="connsiteY182" fmla="*/ 480217 h 812606"/>
                <a:gd name="connsiteX183" fmla="*/ 4919324 w 13788429"/>
                <a:gd name="connsiteY183" fmla="*/ 500852 h 812606"/>
                <a:gd name="connsiteX184" fmla="*/ 4901835 w 13788429"/>
                <a:gd name="connsiteY184" fmla="*/ 541288 h 812606"/>
                <a:gd name="connsiteX185" fmla="*/ 4909527 w 13788429"/>
                <a:gd name="connsiteY185" fmla="*/ 516104 h 812606"/>
                <a:gd name="connsiteX186" fmla="*/ 4903416 w 13788429"/>
                <a:gd name="connsiteY186" fmla="*/ 525616 h 812606"/>
                <a:gd name="connsiteX187" fmla="*/ 4411665 w 13788429"/>
                <a:gd name="connsiteY187" fmla="*/ 812606 h 812606"/>
                <a:gd name="connsiteX188" fmla="*/ 4041238 w 13788429"/>
                <a:gd name="connsiteY188" fmla="*/ 664010 h 812606"/>
                <a:gd name="connsiteX189" fmla="*/ 3993031 w 13788429"/>
                <a:gd name="connsiteY189" fmla="*/ 616671 h 812606"/>
                <a:gd name="connsiteX190" fmla="*/ 3988718 w 13788429"/>
                <a:gd name="connsiteY190" fmla="*/ 625295 h 812606"/>
                <a:gd name="connsiteX191" fmla="*/ 3979182 w 13788429"/>
                <a:gd name="connsiteY191" fmla="*/ 607630 h 812606"/>
                <a:gd name="connsiteX192" fmla="*/ 3539353 w 13788429"/>
                <a:gd name="connsiteY192" fmla="*/ 320304 h 812606"/>
                <a:gd name="connsiteX193" fmla="*/ 3273743 w 13788429"/>
                <a:gd name="connsiteY193" fmla="*/ 411091 h 812606"/>
                <a:gd name="connsiteX194" fmla="*/ 3228539 w 13788429"/>
                <a:gd name="connsiteY194" fmla="*/ 449001 h 812606"/>
                <a:gd name="connsiteX195" fmla="*/ 3222962 w 13788429"/>
                <a:gd name="connsiteY195" fmla="*/ 456077 h 812606"/>
                <a:gd name="connsiteX196" fmla="*/ 3188833 w 13788429"/>
                <a:gd name="connsiteY196" fmla="*/ 488915 h 812606"/>
                <a:gd name="connsiteX197" fmla="*/ 3163761 w 13788429"/>
                <a:gd name="connsiteY197" fmla="*/ 515954 h 812606"/>
                <a:gd name="connsiteX198" fmla="*/ 3074526 w 13788429"/>
                <a:gd name="connsiteY198" fmla="*/ 652798 h 812606"/>
                <a:gd name="connsiteX199" fmla="*/ 3057016 w 13788429"/>
                <a:gd name="connsiteY199" fmla="*/ 693282 h 812606"/>
                <a:gd name="connsiteX200" fmla="*/ 3074699 w 13788429"/>
                <a:gd name="connsiteY200" fmla="*/ 635381 h 812606"/>
                <a:gd name="connsiteX201" fmla="*/ 3111037 w 13788429"/>
                <a:gd name="connsiteY201" fmla="*/ 553933 h 812606"/>
                <a:gd name="connsiteX202" fmla="*/ 3069759 w 13788429"/>
                <a:gd name="connsiteY202" fmla="*/ 583210 h 812606"/>
                <a:gd name="connsiteX203" fmla="*/ 2796186 w 13788429"/>
                <a:gd name="connsiteY203" fmla="*/ 660615 h 812606"/>
                <a:gd name="connsiteX204" fmla="*/ 2425759 w 13788429"/>
                <a:gd name="connsiteY204" fmla="*/ 512019 h 812606"/>
                <a:gd name="connsiteX205" fmla="*/ 2377553 w 13788429"/>
                <a:gd name="connsiteY205" fmla="*/ 464680 h 812606"/>
                <a:gd name="connsiteX206" fmla="*/ 2373239 w 13788429"/>
                <a:gd name="connsiteY206" fmla="*/ 473303 h 812606"/>
                <a:gd name="connsiteX207" fmla="*/ 2363703 w 13788429"/>
                <a:gd name="connsiteY207" fmla="*/ 455639 h 812606"/>
                <a:gd name="connsiteX208" fmla="*/ 1923874 w 13788429"/>
                <a:gd name="connsiteY208" fmla="*/ 168313 h 812606"/>
                <a:gd name="connsiteX209" fmla="*/ 1500812 w 13788429"/>
                <a:gd name="connsiteY209" fmla="*/ 428746 h 812606"/>
                <a:gd name="connsiteX210" fmla="*/ 1500560 w 13788429"/>
                <a:gd name="connsiteY210" fmla="*/ 429155 h 812606"/>
                <a:gd name="connsiteX211" fmla="*/ 1499068 w 13788429"/>
                <a:gd name="connsiteY211" fmla="*/ 432249 h 812606"/>
                <a:gd name="connsiteX212" fmla="*/ 1472282 w 13788429"/>
                <a:gd name="connsiteY212" fmla="*/ 480219 h 812606"/>
                <a:gd name="connsiteX213" fmla="*/ 1459026 w 13788429"/>
                <a:gd name="connsiteY213" fmla="*/ 500854 h 812606"/>
                <a:gd name="connsiteX214" fmla="*/ 1441537 w 13788429"/>
                <a:gd name="connsiteY214" fmla="*/ 541290 h 812606"/>
                <a:gd name="connsiteX215" fmla="*/ 1449229 w 13788429"/>
                <a:gd name="connsiteY215" fmla="*/ 516106 h 812606"/>
                <a:gd name="connsiteX216" fmla="*/ 1443118 w 13788429"/>
                <a:gd name="connsiteY216" fmla="*/ 525618 h 812606"/>
                <a:gd name="connsiteX0" fmla="*/ 1443118 w 13788429"/>
                <a:gd name="connsiteY0" fmla="*/ 525618 h 812606"/>
                <a:gd name="connsiteX1" fmla="*/ 79055 w 13788429"/>
                <a:gd name="connsiteY1" fmla="*/ 320306 h 812606"/>
                <a:gd name="connsiteX2" fmla="*/ 208068 w 13788429"/>
                <a:gd name="connsiteY2" fmla="*/ 151998 h 812606"/>
                <a:gd name="connsiteX3" fmla="*/ 578495 w 13788429"/>
                <a:gd name="connsiteY3" fmla="*/ 300594 h 812606"/>
                <a:gd name="connsiteX4" fmla="*/ 626701 w 13788429"/>
                <a:gd name="connsiteY4" fmla="*/ 347933 h 812606"/>
                <a:gd name="connsiteX5" fmla="*/ 1503442 w 13788429"/>
                <a:gd name="connsiteY5" fmla="*/ 383867 h 812606"/>
                <a:gd name="connsiteX6" fmla="*/ 1503694 w 13788429"/>
                <a:gd name="connsiteY6" fmla="*/ 383458 h 812606"/>
                <a:gd name="connsiteX7" fmla="*/ 1505186 w 13788429"/>
                <a:gd name="connsiteY7" fmla="*/ 380364 h 812606"/>
                <a:gd name="connsiteX8" fmla="*/ 1531972 w 13788429"/>
                <a:gd name="connsiteY8" fmla="*/ 332394 h 812606"/>
                <a:gd name="connsiteX9" fmla="*/ 1545227 w 13788429"/>
                <a:gd name="connsiteY9" fmla="*/ 311759 h 812606"/>
                <a:gd name="connsiteX10" fmla="*/ 1562717 w 13788429"/>
                <a:gd name="connsiteY10" fmla="*/ 271323 h 812606"/>
                <a:gd name="connsiteX11" fmla="*/ 1555025 w 13788429"/>
                <a:gd name="connsiteY11" fmla="*/ 296507 h 812606"/>
                <a:gd name="connsiteX12" fmla="*/ 1561135 w 13788429"/>
                <a:gd name="connsiteY12" fmla="*/ 286995 h 812606"/>
                <a:gd name="connsiteX13" fmla="*/ 2052887 w 13788429"/>
                <a:gd name="connsiteY13" fmla="*/ 5 h 812606"/>
                <a:gd name="connsiteX14" fmla="*/ 2423314 w 13788429"/>
                <a:gd name="connsiteY14" fmla="*/ 148601 h 812606"/>
                <a:gd name="connsiteX15" fmla="*/ 2471520 w 13788429"/>
                <a:gd name="connsiteY15" fmla="*/ 195940 h 812606"/>
                <a:gd name="connsiteX16" fmla="*/ 2475834 w 13788429"/>
                <a:gd name="connsiteY16" fmla="*/ 187316 h 812606"/>
                <a:gd name="connsiteX17" fmla="*/ 2485370 w 13788429"/>
                <a:gd name="connsiteY17" fmla="*/ 204981 h 812606"/>
                <a:gd name="connsiteX18" fmla="*/ 2925199 w 13788429"/>
                <a:gd name="connsiteY18" fmla="*/ 492306 h 812606"/>
                <a:gd name="connsiteX19" fmla="*/ 3190809 w 13788429"/>
                <a:gd name="connsiteY19" fmla="*/ 401519 h 812606"/>
                <a:gd name="connsiteX20" fmla="*/ 3236013 w 13788429"/>
                <a:gd name="connsiteY20" fmla="*/ 363610 h 812606"/>
                <a:gd name="connsiteX21" fmla="*/ 3241590 w 13788429"/>
                <a:gd name="connsiteY21" fmla="*/ 356534 h 812606"/>
                <a:gd name="connsiteX22" fmla="*/ 3275719 w 13788429"/>
                <a:gd name="connsiteY22" fmla="*/ 323696 h 812606"/>
                <a:gd name="connsiteX23" fmla="*/ 3300791 w 13788429"/>
                <a:gd name="connsiteY23" fmla="*/ 296657 h 812606"/>
                <a:gd name="connsiteX24" fmla="*/ 3390026 w 13788429"/>
                <a:gd name="connsiteY24" fmla="*/ 159813 h 812606"/>
                <a:gd name="connsiteX25" fmla="*/ 3407536 w 13788429"/>
                <a:gd name="connsiteY25" fmla="*/ 119329 h 812606"/>
                <a:gd name="connsiteX26" fmla="*/ 3389853 w 13788429"/>
                <a:gd name="connsiteY26" fmla="*/ 177230 h 812606"/>
                <a:gd name="connsiteX27" fmla="*/ 3353515 w 13788429"/>
                <a:gd name="connsiteY27" fmla="*/ 258678 h 812606"/>
                <a:gd name="connsiteX28" fmla="*/ 3394793 w 13788429"/>
                <a:gd name="connsiteY28" fmla="*/ 229401 h 812606"/>
                <a:gd name="connsiteX29" fmla="*/ 3668366 w 13788429"/>
                <a:gd name="connsiteY29" fmla="*/ 151996 h 812606"/>
                <a:gd name="connsiteX30" fmla="*/ 4038793 w 13788429"/>
                <a:gd name="connsiteY30" fmla="*/ 300592 h 812606"/>
                <a:gd name="connsiteX31" fmla="*/ 4086999 w 13788429"/>
                <a:gd name="connsiteY31" fmla="*/ 347931 h 812606"/>
                <a:gd name="connsiteX32" fmla="*/ 4091313 w 13788429"/>
                <a:gd name="connsiteY32" fmla="*/ 339308 h 812606"/>
                <a:gd name="connsiteX33" fmla="*/ 4100849 w 13788429"/>
                <a:gd name="connsiteY33" fmla="*/ 356972 h 812606"/>
                <a:gd name="connsiteX34" fmla="*/ 4540678 w 13788429"/>
                <a:gd name="connsiteY34" fmla="*/ 644298 h 812606"/>
                <a:gd name="connsiteX35" fmla="*/ 4963740 w 13788429"/>
                <a:gd name="connsiteY35" fmla="*/ 383865 h 812606"/>
                <a:gd name="connsiteX36" fmla="*/ 4963992 w 13788429"/>
                <a:gd name="connsiteY36" fmla="*/ 383456 h 812606"/>
                <a:gd name="connsiteX37" fmla="*/ 4965484 w 13788429"/>
                <a:gd name="connsiteY37" fmla="*/ 380362 h 812606"/>
                <a:gd name="connsiteX38" fmla="*/ 4992270 w 13788429"/>
                <a:gd name="connsiteY38" fmla="*/ 332392 h 812606"/>
                <a:gd name="connsiteX39" fmla="*/ 5005525 w 13788429"/>
                <a:gd name="connsiteY39" fmla="*/ 311757 h 812606"/>
                <a:gd name="connsiteX40" fmla="*/ 5023015 w 13788429"/>
                <a:gd name="connsiteY40" fmla="*/ 271321 h 812606"/>
                <a:gd name="connsiteX41" fmla="*/ 5015323 w 13788429"/>
                <a:gd name="connsiteY41" fmla="*/ 296505 h 812606"/>
                <a:gd name="connsiteX42" fmla="*/ 5021433 w 13788429"/>
                <a:gd name="connsiteY42" fmla="*/ 286993 h 812606"/>
                <a:gd name="connsiteX43" fmla="*/ 5513185 w 13788429"/>
                <a:gd name="connsiteY43" fmla="*/ 3 h 812606"/>
                <a:gd name="connsiteX44" fmla="*/ 5883612 w 13788429"/>
                <a:gd name="connsiteY44" fmla="*/ 148599 h 812606"/>
                <a:gd name="connsiteX45" fmla="*/ 5931818 w 13788429"/>
                <a:gd name="connsiteY45" fmla="*/ 195938 h 812606"/>
                <a:gd name="connsiteX46" fmla="*/ 5936132 w 13788429"/>
                <a:gd name="connsiteY46" fmla="*/ 187314 h 812606"/>
                <a:gd name="connsiteX47" fmla="*/ 5945668 w 13788429"/>
                <a:gd name="connsiteY47" fmla="*/ 204979 h 812606"/>
                <a:gd name="connsiteX48" fmla="*/ 6385497 w 13788429"/>
                <a:gd name="connsiteY48" fmla="*/ 492304 h 812606"/>
                <a:gd name="connsiteX49" fmla="*/ 6651107 w 13788429"/>
                <a:gd name="connsiteY49" fmla="*/ 401517 h 812606"/>
                <a:gd name="connsiteX50" fmla="*/ 6696311 w 13788429"/>
                <a:gd name="connsiteY50" fmla="*/ 363608 h 812606"/>
                <a:gd name="connsiteX51" fmla="*/ 6701888 w 13788429"/>
                <a:gd name="connsiteY51" fmla="*/ 356532 h 812606"/>
                <a:gd name="connsiteX52" fmla="*/ 6736017 w 13788429"/>
                <a:gd name="connsiteY52" fmla="*/ 323694 h 812606"/>
                <a:gd name="connsiteX53" fmla="*/ 6761089 w 13788429"/>
                <a:gd name="connsiteY53" fmla="*/ 296655 h 812606"/>
                <a:gd name="connsiteX54" fmla="*/ 6850324 w 13788429"/>
                <a:gd name="connsiteY54" fmla="*/ 159811 h 812606"/>
                <a:gd name="connsiteX55" fmla="*/ 6867834 w 13788429"/>
                <a:gd name="connsiteY55" fmla="*/ 119327 h 812606"/>
                <a:gd name="connsiteX56" fmla="*/ 6850150 w 13788429"/>
                <a:gd name="connsiteY56" fmla="*/ 177228 h 812606"/>
                <a:gd name="connsiteX57" fmla="*/ 6813812 w 13788429"/>
                <a:gd name="connsiteY57" fmla="*/ 258677 h 812606"/>
                <a:gd name="connsiteX58" fmla="*/ 6855091 w 13788429"/>
                <a:gd name="connsiteY58" fmla="*/ 229399 h 812606"/>
                <a:gd name="connsiteX59" fmla="*/ 7128664 w 13788429"/>
                <a:gd name="connsiteY59" fmla="*/ 151994 h 812606"/>
                <a:gd name="connsiteX60" fmla="*/ 7499091 w 13788429"/>
                <a:gd name="connsiteY60" fmla="*/ 300590 h 812606"/>
                <a:gd name="connsiteX61" fmla="*/ 7547297 w 13788429"/>
                <a:gd name="connsiteY61" fmla="*/ 347929 h 812606"/>
                <a:gd name="connsiteX62" fmla="*/ 7551611 w 13788429"/>
                <a:gd name="connsiteY62" fmla="*/ 339306 h 812606"/>
                <a:gd name="connsiteX63" fmla="*/ 7561147 w 13788429"/>
                <a:gd name="connsiteY63" fmla="*/ 356970 h 812606"/>
                <a:gd name="connsiteX64" fmla="*/ 8000975 w 13788429"/>
                <a:gd name="connsiteY64" fmla="*/ 644296 h 812606"/>
                <a:gd name="connsiteX65" fmla="*/ 8424038 w 13788429"/>
                <a:gd name="connsiteY65" fmla="*/ 383863 h 812606"/>
                <a:gd name="connsiteX66" fmla="*/ 8424289 w 13788429"/>
                <a:gd name="connsiteY66" fmla="*/ 383454 h 812606"/>
                <a:gd name="connsiteX67" fmla="*/ 8425782 w 13788429"/>
                <a:gd name="connsiteY67" fmla="*/ 380360 h 812606"/>
                <a:gd name="connsiteX68" fmla="*/ 8452568 w 13788429"/>
                <a:gd name="connsiteY68" fmla="*/ 332390 h 812606"/>
                <a:gd name="connsiteX69" fmla="*/ 8465822 w 13788429"/>
                <a:gd name="connsiteY69" fmla="*/ 311755 h 812606"/>
                <a:gd name="connsiteX70" fmla="*/ 8483313 w 13788429"/>
                <a:gd name="connsiteY70" fmla="*/ 271319 h 812606"/>
                <a:gd name="connsiteX71" fmla="*/ 8475621 w 13788429"/>
                <a:gd name="connsiteY71" fmla="*/ 296503 h 812606"/>
                <a:gd name="connsiteX72" fmla="*/ 8481731 w 13788429"/>
                <a:gd name="connsiteY72" fmla="*/ 286991 h 812606"/>
                <a:gd name="connsiteX73" fmla="*/ 8973483 w 13788429"/>
                <a:gd name="connsiteY73" fmla="*/ 1 h 812606"/>
                <a:gd name="connsiteX74" fmla="*/ 9343910 w 13788429"/>
                <a:gd name="connsiteY74" fmla="*/ 148597 h 812606"/>
                <a:gd name="connsiteX75" fmla="*/ 9392116 w 13788429"/>
                <a:gd name="connsiteY75" fmla="*/ 195936 h 812606"/>
                <a:gd name="connsiteX76" fmla="*/ 9396430 w 13788429"/>
                <a:gd name="connsiteY76" fmla="*/ 187312 h 812606"/>
                <a:gd name="connsiteX77" fmla="*/ 9405966 w 13788429"/>
                <a:gd name="connsiteY77" fmla="*/ 204977 h 812606"/>
                <a:gd name="connsiteX78" fmla="*/ 9845794 w 13788429"/>
                <a:gd name="connsiteY78" fmla="*/ 492302 h 812606"/>
                <a:gd name="connsiteX79" fmla="*/ 10111405 w 13788429"/>
                <a:gd name="connsiteY79" fmla="*/ 401515 h 812606"/>
                <a:gd name="connsiteX80" fmla="*/ 10156612 w 13788429"/>
                <a:gd name="connsiteY80" fmla="*/ 363604 h 812606"/>
                <a:gd name="connsiteX81" fmla="*/ 10162186 w 13788429"/>
                <a:gd name="connsiteY81" fmla="*/ 356531 h 812606"/>
                <a:gd name="connsiteX82" fmla="*/ 10196306 w 13788429"/>
                <a:gd name="connsiteY82" fmla="*/ 323702 h 812606"/>
                <a:gd name="connsiteX83" fmla="*/ 10221387 w 13788429"/>
                <a:gd name="connsiteY83" fmla="*/ 296653 h 812606"/>
                <a:gd name="connsiteX84" fmla="*/ 10310622 w 13788429"/>
                <a:gd name="connsiteY84" fmla="*/ 159809 h 812606"/>
                <a:gd name="connsiteX85" fmla="*/ 10328132 w 13788429"/>
                <a:gd name="connsiteY85" fmla="*/ 119325 h 812606"/>
                <a:gd name="connsiteX86" fmla="*/ 10310448 w 13788429"/>
                <a:gd name="connsiteY86" fmla="*/ 177226 h 812606"/>
                <a:gd name="connsiteX87" fmla="*/ 10274109 w 13788429"/>
                <a:gd name="connsiteY87" fmla="*/ 258676 h 812606"/>
                <a:gd name="connsiteX88" fmla="*/ 10315389 w 13788429"/>
                <a:gd name="connsiteY88" fmla="*/ 229399 h 812606"/>
                <a:gd name="connsiteX89" fmla="*/ 10588962 w 13788429"/>
                <a:gd name="connsiteY89" fmla="*/ 151993 h 812606"/>
                <a:gd name="connsiteX90" fmla="*/ 10959389 w 13788429"/>
                <a:gd name="connsiteY90" fmla="*/ 300589 h 812606"/>
                <a:gd name="connsiteX91" fmla="*/ 11007595 w 13788429"/>
                <a:gd name="connsiteY91" fmla="*/ 347928 h 812606"/>
                <a:gd name="connsiteX92" fmla="*/ 11011909 w 13788429"/>
                <a:gd name="connsiteY92" fmla="*/ 339305 h 812606"/>
                <a:gd name="connsiteX93" fmla="*/ 11021444 w 13788429"/>
                <a:gd name="connsiteY93" fmla="*/ 356969 h 812606"/>
                <a:gd name="connsiteX94" fmla="*/ 11461274 w 13788429"/>
                <a:gd name="connsiteY94" fmla="*/ 644295 h 812606"/>
                <a:gd name="connsiteX95" fmla="*/ 11884336 w 13788429"/>
                <a:gd name="connsiteY95" fmla="*/ 383862 h 812606"/>
                <a:gd name="connsiteX96" fmla="*/ 11884588 w 13788429"/>
                <a:gd name="connsiteY96" fmla="*/ 383453 h 812606"/>
                <a:gd name="connsiteX97" fmla="*/ 11886080 w 13788429"/>
                <a:gd name="connsiteY97" fmla="*/ 380359 h 812606"/>
                <a:gd name="connsiteX98" fmla="*/ 11912866 w 13788429"/>
                <a:gd name="connsiteY98" fmla="*/ 332389 h 812606"/>
                <a:gd name="connsiteX99" fmla="*/ 11926121 w 13788429"/>
                <a:gd name="connsiteY99" fmla="*/ 311754 h 812606"/>
                <a:gd name="connsiteX100" fmla="*/ 11943610 w 13788429"/>
                <a:gd name="connsiteY100" fmla="*/ 271318 h 812606"/>
                <a:gd name="connsiteX101" fmla="*/ 11935919 w 13788429"/>
                <a:gd name="connsiteY101" fmla="*/ 296502 h 812606"/>
                <a:gd name="connsiteX102" fmla="*/ 11942029 w 13788429"/>
                <a:gd name="connsiteY102" fmla="*/ 286990 h 812606"/>
                <a:gd name="connsiteX103" fmla="*/ 12433781 w 13788429"/>
                <a:gd name="connsiteY103" fmla="*/ 0 h 812606"/>
                <a:gd name="connsiteX104" fmla="*/ 12804208 w 13788429"/>
                <a:gd name="connsiteY104" fmla="*/ 148596 h 812606"/>
                <a:gd name="connsiteX105" fmla="*/ 12852414 w 13788429"/>
                <a:gd name="connsiteY105" fmla="*/ 195935 h 812606"/>
                <a:gd name="connsiteX106" fmla="*/ 12856728 w 13788429"/>
                <a:gd name="connsiteY106" fmla="*/ 187311 h 812606"/>
                <a:gd name="connsiteX107" fmla="*/ 12866264 w 13788429"/>
                <a:gd name="connsiteY107" fmla="*/ 204976 h 812606"/>
                <a:gd name="connsiteX108" fmla="*/ 13306093 w 13788429"/>
                <a:gd name="connsiteY108" fmla="*/ 492302 h 812606"/>
                <a:gd name="connsiteX109" fmla="*/ 13770920 w 13788429"/>
                <a:gd name="connsiteY109" fmla="*/ 159808 h 812606"/>
                <a:gd name="connsiteX110" fmla="*/ 13788429 w 13788429"/>
                <a:gd name="connsiteY110" fmla="*/ 119324 h 812606"/>
                <a:gd name="connsiteX111" fmla="*/ 13770746 w 13788429"/>
                <a:gd name="connsiteY111" fmla="*/ 177225 h 812606"/>
                <a:gd name="connsiteX112" fmla="*/ 13177080 w 13788429"/>
                <a:gd name="connsiteY112" fmla="*/ 660610 h 812606"/>
                <a:gd name="connsiteX113" fmla="*/ 12806653 w 13788429"/>
                <a:gd name="connsiteY113" fmla="*/ 512014 h 812606"/>
                <a:gd name="connsiteX114" fmla="*/ 12758447 w 13788429"/>
                <a:gd name="connsiteY114" fmla="*/ 464675 h 812606"/>
                <a:gd name="connsiteX115" fmla="*/ 12754132 w 13788429"/>
                <a:gd name="connsiteY115" fmla="*/ 473298 h 812606"/>
                <a:gd name="connsiteX116" fmla="*/ 12744597 w 13788429"/>
                <a:gd name="connsiteY116" fmla="*/ 455634 h 812606"/>
                <a:gd name="connsiteX117" fmla="*/ 12304768 w 13788429"/>
                <a:gd name="connsiteY117" fmla="*/ 168308 h 812606"/>
                <a:gd name="connsiteX118" fmla="*/ 11881706 w 13788429"/>
                <a:gd name="connsiteY118" fmla="*/ 428741 h 812606"/>
                <a:gd name="connsiteX119" fmla="*/ 11881454 w 13788429"/>
                <a:gd name="connsiteY119" fmla="*/ 429150 h 812606"/>
                <a:gd name="connsiteX120" fmla="*/ 11879962 w 13788429"/>
                <a:gd name="connsiteY120" fmla="*/ 432244 h 812606"/>
                <a:gd name="connsiteX121" fmla="*/ 11853175 w 13788429"/>
                <a:gd name="connsiteY121" fmla="*/ 480214 h 812606"/>
                <a:gd name="connsiteX122" fmla="*/ 11839921 w 13788429"/>
                <a:gd name="connsiteY122" fmla="*/ 500849 h 812606"/>
                <a:gd name="connsiteX123" fmla="*/ 11822431 w 13788429"/>
                <a:gd name="connsiteY123" fmla="*/ 541285 h 812606"/>
                <a:gd name="connsiteX124" fmla="*/ 11830122 w 13788429"/>
                <a:gd name="connsiteY124" fmla="*/ 516101 h 812606"/>
                <a:gd name="connsiteX125" fmla="*/ 11824013 w 13788429"/>
                <a:gd name="connsiteY125" fmla="*/ 525613 h 812606"/>
                <a:gd name="connsiteX126" fmla="*/ 11332260 w 13788429"/>
                <a:gd name="connsiteY126" fmla="*/ 812603 h 812606"/>
                <a:gd name="connsiteX127" fmla="*/ 10961833 w 13788429"/>
                <a:gd name="connsiteY127" fmla="*/ 664007 h 812606"/>
                <a:gd name="connsiteX128" fmla="*/ 10913627 w 13788429"/>
                <a:gd name="connsiteY128" fmla="*/ 616668 h 812606"/>
                <a:gd name="connsiteX129" fmla="*/ 10909313 w 13788429"/>
                <a:gd name="connsiteY129" fmla="*/ 625292 h 812606"/>
                <a:gd name="connsiteX130" fmla="*/ 10899778 w 13788429"/>
                <a:gd name="connsiteY130" fmla="*/ 607627 h 812606"/>
                <a:gd name="connsiteX131" fmla="*/ 10459949 w 13788429"/>
                <a:gd name="connsiteY131" fmla="*/ 320302 h 812606"/>
                <a:gd name="connsiteX132" fmla="*/ 10194338 w 13788429"/>
                <a:gd name="connsiteY132" fmla="*/ 411089 h 812606"/>
                <a:gd name="connsiteX133" fmla="*/ 10149131 w 13788429"/>
                <a:gd name="connsiteY133" fmla="*/ 449000 h 812606"/>
                <a:gd name="connsiteX134" fmla="*/ 10143558 w 13788429"/>
                <a:gd name="connsiteY134" fmla="*/ 456073 h 812606"/>
                <a:gd name="connsiteX135" fmla="*/ 10109437 w 13788429"/>
                <a:gd name="connsiteY135" fmla="*/ 488902 h 812606"/>
                <a:gd name="connsiteX136" fmla="*/ 10084356 w 13788429"/>
                <a:gd name="connsiteY136" fmla="*/ 515951 h 812606"/>
                <a:gd name="connsiteX137" fmla="*/ 9995121 w 13788429"/>
                <a:gd name="connsiteY137" fmla="*/ 652795 h 812606"/>
                <a:gd name="connsiteX138" fmla="*/ 9977611 w 13788429"/>
                <a:gd name="connsiteY138" fmla="*/ 693279 h 812606"/>
                <a:gd name="connsiteX139" fmla="*/ 9995295 w 13788429"/>
                <a:gd name="connsiteY139" fmla="*/ 635378 h 812606"/>
                <a:gd name="connsiteX140" fmla="*/ 10031634 w 13788429"/>
                <a:gd name="connsiteY140" fmla="*/ 553928 h 812606"/>
                <a:gd name="connsiteX141" fmla="*/ 9990354 w 13788429"/>
                <a:gd name="connsiteY141" fmla="*/ 583206 h 812606"/>
                <a:gd name="connsiteX142" fmla="*/ 9716782 w 13788429"/>
                <a:gd name="connsiteY142" fmla="*/ 660611 h 812606"/>
                <a:gd name="connsiteX143" fmla="*/ 9346355 w 13788429"/>
                <a:gd name="connsiteY143" fmla="*/ 512015 h 812606"/>
                <a:gd name="connsiteX144" fmla="*/ 9298148 w 13788429"/>
                <a:gd name="connsiteY144" fmla="*/ 464676 h 812606"/>
                <a:gd name="connsiteX145" fmla="*/ 9293835 w 13788429"/>
                <a:gd name="connsiteY145" fmla="*/ 473299 h 812606"/>
                <a:gd name="connsiteX146" fmla="*/ 9284299 w 13788429"/>
                <a:gd name="connsiteY146" fmla="*/ 455635 h 812606"/>
                <a:gd name="connsiteX147" fmla="*/ 8844469 w 13788429"/>
                <a:gd name="connsiteY147" fmla="*/ 168309 h 812606"/>
                <a:gd name="connsiteX148" fmla="*/ 8421407 w 13788429"/>
                <a:gd name="connsiteY148" fmla="*/ 428742 h 812606"/>
                <a:gd name="connsiteX149" fmla="*/ 8421156 w 13788429"/>
                <a:gd name="connsiteY149" fmla="*/ 429151 h 812606"/>
                <a:gd name="connsiteX150" fmla="*/ 8419664 w 13788429"/>
                <a:gd name="connsiteY150" fmla="*/ 432245 h 812606"/>
                <a:gd name="connsiteX151" fmla="*/ 8392878 w 13788429"/>
                <a:gd name="connsiteY151" fmla="*/ 480215 h 812606"/>
                <a:gd name="connsiteX152" fmla="*/ 8379622 w 13788429"/>
                <a:gd name="connsiteY152" fmla="*/ 500850 h 812606"/>
                <a:gd name="connsiteX153" fmla="*/ 8362133 w 13788429"/>
                <a:gd name="connsiteY153" fmla="*/ 541286 h 812606"/>
                <a:gd name="connsiteX154" fmla="*/ 8369824 w 13788429"/>
                <a:gd name="connsiteY154" fmla="*/ 516102 h 812606"/>
                <a:gd name="connsiteX155" fmla="*/ 8363714 w 13788429"/>
                <a:gd name="connsiteY155" fmla="*/ 525614 h 812606"/>
                <a:gd name="connsiteX156" fmla="*/ 7871963 w 13788429"/>
                <a:gd name="connsiteY156" fmla="*/ 812604 h 812606"/>
                <a:gd name="connsiteX157" fmla="*/ 7501535 w 13788429"/>
                <a:gd name="connsiteY157" fmla="*/ 664008 h 812606"/>
                <a:gd name="connsiteX158" fmla="*/ 7453329 w 13788429"/>
                <a:gd name="connsiteY158" fmla="*/ 616669 h 812606"/>
                <a:gd name="connsiteX159" fmla="*/ 7449015 w 13788429"/>
                <a:gd name="connsiteY159" fmla="*/ 625293 h 812606"/>
                <a:gd name="connsiteX160" fmla="*/ 7439480 w 13788429"/>
                <a:gd name="connsiteY160" fmla="*/ 607628 h 812606"/>
                <a:gd name="connsiteX161" fmla="*/ 6999650 w 13788429"/>
                <a:gd name="connsiteY161" fmla="*/ 320302 h 812606"/>
                <a:gd name="connsiteX162" fmla="*/ 6734041 w 13788429"/>
                <a:gd name="connsiteY162" fmla="*/ 411089 h 812606"/>
                <a:gd name="connsiteX163" fmla="*/ 6688836 w 13788429"/>
                <a:gd name="connsiteY163" fmla="*/ 448999 h 812606"/>
                <a:gd name="connsiteX164" fmla="*/ 6683260 w 13788429"/>
                <a:gd name="connsiteY164" fmla="*/ 456075 h 812606"/>
                <a:gd name="connsiteX165" fmla="*/ 6649130 w 13788429"/>
                <a:gd name="connsiteY165" fmla="*/ 488913 h 812606"/>
                <a:gd name="connsiteX166" fmla="*/ 6624058 w 13788429"/>
                <a:gd name="connsiteY166" fmla="*/ 515952 h 812606"/>
                <a:gd name="connsiteX167" fmla="*/ 6534823 w 13788429"/>
                <a:gd name="connsiteY167" fmla="*/ 652796 h 812606"/>
                <a:gd name="connsiteX168" fmla="*/ 6517314 w 13788429"/>
                <a:gd name="connsiteY168" fmla="*/ 693280 h 812606"/>
                <a:gd name="connsiteX169" fmla="*/ 6534997 w 13788429"/>
                <a:gd name="connsiteY169" fmla="*/ 635379 h 812606"/>
                <a:gd name="connsiteX170" fmla="*/ 6571335 w 13788429"/>
                <a:gd name="connsiteY170" fmla="*/ 553930 h 812606"/>
                <a:gd name="connsiteX171" fmla="*/ 6530056 w 13788429"/>
                <a:gd name="connsiteY171" fmla="*/ 583208 h 812606"/>
                <a:gd name="connsiteX172" fmla="*/ 6256484 w 13788429"/>
                <a:gd name="connsiteY172" fmla="*/ 660613 h 812606"/>
                <a:gd name="connsiteX173" fmla="*/ 5886057 w 13788429"/>
                <a:gd name="connsiteY173" fmla="*/ 512017 h 812606"/>
                <a:gd name="connsiteX174" fmla="*/ 5837850 w 13788429"/>
                <a:gd name="connsiteY174" fmla="*/ 464678 h 812606"/>
                <a:gd name="connsiteX175" fmla="*/ 5833537 w 13788429"/>
                <a:gd name="connsiteY175" fmla="*/ 473301 h 812606"/>
                <a:gd name="connsiteX176" fmla="*/ 5824001 w 13788429"/>
                <a:gd name="connsiteY176" fmla="*/ 455637 h 812606"/>
                <a:gd name="connsiteX177" fmla="*/ 5384172 w 13788429"/>
                <a:gd name="connsiteY177" fmla="*/ 168311 h 812606"/>
                <a:gd name="connsiteX178" fmla="*/ 4961110 w 13788429"/>
                <a:gd name="connsiteY178" fmla="*/ 428744 h 812606"/>
                <a:gd name="connsiteX179" fmla="*/ 4960858 w 13788429"/>
                <a:gd name="connsiteY179" fmla="*/ 429153 h 812606"/>
                <a:gd name="connsiteX180" fmla="*/ 4959366 w 13788429"/>
                <a:gd name="connsiteY180" fmla="*/ 432247 h 812606"/>
                <a:gd name="connsiteX181" fmla="*/ 4932580 w 13788429"/>
                <a:gd name="connsiteY181" fmla="*/ 480217 h 812606"/>
                <a:gd name="connsiteX182" fmla="*/ 4919324 w 13788429"/>
                <a:gd name="connsiteY182" fmla="*/ 500852 h 812606"/>
                <a:gd name="connsiteX183" fmla="*/ 4901835 w 13788429"/>
                <a:gd name="connsiteY183" fmla="*/ 541288 h 812606"/>
                <a:gd name="connsiteX184" fmla="*/ 4909527 w 13788429"/>
                <a:gd name="connsiteY184" fmla="*/ 516104 h 812606"/>
                <a:gd name="connsiteX185" fmla="*/ 4903416 w 13788429"/>
                <a:gd name="connsiteY185" fmla="*/ 525616 h 812606"/>
                <a:gd name="connsiteX186" fmla="*/ 4411665 w 13788429"/>
                <a:gd name="connsiteY186" fmla="*/ 812606 h 812606"/>
                <a:gd name="connsiteX187" fmla="*/ 4041238 w 13788429"/>
                <a:gd name="connsiteY187" fmla="*/ 664010 h 812606"/>
                <a:gd name="connsiteX188" fmla="*/ 3993031 w 13788429"/>
                <a:gd name="connsiteY188" fmla="*/ 616671 h 812606"/>
                <a:gd name="connsiteX189" fmla="*/ 3988718 w 13788429"/>
                <a:gd name="connsiteY189" fmla="*/ 625295 h 812606"/>
                <a:gd name="connsiteX190" fmla="*/ 3979182 w 13788429"/>
                <a:gd name="connsiteY190" fmla="*/ 607630 h 812606"/>
                <a:gd name="connsiteX191" fmla="*/ 3539353 w 13788429"/>
                <a:gd name="connsiteY191" fmla="*/ 320304 h 812606"/>
                <a:gd name="connsiteX192" fmla="*/ 3273743 w 13788429"/>
                <a:gd name="connsiteY192" fmla="*/ 411091 h 812606"/>
                <a:gd name="connsiteX193" fmla="*/ 3228539 w 13788429"/>
                <a:gd name="connsiteY193" fmla="*/ 449001 h 812606"/>
                <a:gd name="connsiteX194" fmla="*/ 3222962 w 13788429"/>
                <a:gd name="connsiteY194" fmla="*/ 456077 h 812606"/>
                <a:gd name="connsiteX195" fmla="*/ 3188833 w 13788429"/>
                <a:gd name="connsiteY195" fmla="*/ 488915 h 812606"/>
                <a:gd name="connsiteX196" fmla="*/ 3163761 w 13788429"/>
                <a:gd name="connsiteY196" fmla="*/ 515954 h 812606"/>
                <a:gd name="connsiteX197" fmla="*/ 3074526 w 13788429"/>
                <a:gd name="connsiteY197" fmla="*/ 652798 h 812606"/>
                <a:gd name="connsiteX198" fmla="*/ 3057016 w 13788429"/>
                <a:gd name="connsiteY198" fmla="*/ 693282 h 812606"/>
                <a:gd name="connsiteX199" fmla="*/ 3074699 w 13788429"/>
                <a:gd name="connsiteY199" fmla="*/ 635381 h 812606"/>
                <a:gd name="connsiteX200" fmla="*/ 3111037 w 13788429"/>
                <a:gd name="connsiteY200" fmla="*/ 553933 h 812606"/>
                <a:gd name="connsiteX201" fmla="*/ 3069759 w 13788429"/>
                <a:gd name="connsiteY201" fmla="*/ 583210 h 812606"/>
                <a:gd name="connsiteX202" fmla="*/ 2796186 w 13788429"/>
                <a:gd name="connsiteY202" fmla="*/ 660615 h 812606"/>
                <a:gd name="connsiteX203" fmla="*/ 2425759 w 13788429"/>
                <a:gd name="connsiteY203" fmla="*/ 512019 h 812606"/>
                <a:gd name="connsiteX204" fmla="*/ 2377553 w 13788429"/>
                <a:gd name="connsiteY204" fmla="*/ 464680 h 812606"/>
                <a:gd name="connsiteX205" fmla="*/ 2373239 w 13788429"/>
                <a:gd name="connsiteY205" fmla="*/ 473303 h 812606"/>
                <a:gd name="connsiteX206" fmla="*/ 2363703 w 13788429"/>
                <a:gd name="connsiteY206" fmla="*/ 455639 h 812606"/>
                <a:gd name="connsiteX207" fmla="*/ 1923874 w 13788429"/>
                <a:gd name="connsiteY207" fmla="*/ 168313 h 812606"/>
                <a:gd name="connsiteX208" fmla="*/ 1500812 w 13788429"/>
                <a:gd name="connsiteY208" fmla="*/ 428746 h 812606"/>
                <a:gd name="connsiteX209" fmla="*/ 1500560 w 13788429"/>
                <a:gd name="connsiteY209" fmla="*/ 429155 h 812606"/>
                <a:gd name="connsiteX210" fmla="*/ 1499068 w 13788429"/>
                <a:gd name="connsiteY210" fmla="*/ 432249 h 812606"/>
                <a:gd name="connsiteX211" fmla="*/ 1472282 w 13788429"/>
                <a:gd name="connsiteY211" fmla="*/ 480219 h 812606"/>
                <a:gd name="connsiteX212" fmla="*/ 1459026 w 13788429"/>
                <a:gd name="connsiteY212" fmla="*/ 500854 h 812606"/>
                <a:gd name="connsiteX213" fmla="*/ 1441537 w 13788429"/>
                <a:gd name="connsiteY213" fmla="*/ 541290 h 812606"/>
                <a:gd name="connsiteX214" fmla="*/ 1449229 w 13788429"/>
                <a:gd name="connsiteY214" fmla="*/ 516106 h 812606"/>
                <a:gd name="connsiteX215" fmla="*/ 1443118 w 13788429"/>
                <a:gd name="connsiteY215" fmla="*/ 525618 h 812606"/>
                <a:gd name="connsiteX0" fmla="*/ 1443118 w 13788429"/>
                <a:gd name="connsiteY0" fmla="*/ 525618 h 812606"/>
                <a:gd name="connsiteX1" fmla="*/ 79055 w 13788429"/>
                <a:gd name="connsiteY1" fmla="*/ 320306 h 812606"/>
                <a:gd name="connsiteX2" fmla="*/ 208068 w 13788429"/>
                <a:gd name="connsiteY2" fmla="*/ 151998 h 812606"/>
                <a:gd name="connsiteX3" fmla="*/ 578495 w 13788429"/>
                <a:gd name="connsiteY3" fmla="*/ 300594 h 812606"/>
                <a:gd name="connsiteX4" fmla="*/ 1503442 w 13788429"/>
                <a:gd name="connsiteY4" fmla="*/ 383867 h 812606"/>
                <a:gd name="connsiteX5" fmla="*/ 1503694 w 13788429"/>
                <a:gd name="connsiteY5" fmla="*/ 383458 h 812606"/>
                <a:gd name="connsiteX6" fmla="*/ 1505186 w 13788429"/>
                <a:gd name="connsiteY6" fmla="*/ 380364 h 812606"/>
                <a:gd name="connsiteX7" fmla="*/ 1531972 w 13788429"/>
                <a:gd name="connsiteY7" fmla="*/ 332394 h 812606"/>
                <a:gd name="connsiteX8" fmla="*/ 1545227 w 13788429"/>
                <a:gd name="connsiteY8" fmla="*/ 311759 h 812606"/>
                <a:gd name="connsiteX9" fmla="*/ 1562717 w 13788429"/>
                <a:gd name="connsiteY9" fmla="*/ 271323 h 812606"/>
                <a:gd name="connsiteX10" fmla="*/ 1555025 w 13788429"/>
                <a:gd name="connsiteY10" fmla="*/ 296507 h 812606"/>
                <a:gd name="connsiteX11" fmla="*/ 1561135 w 13788429"/>
                <a:gd name="connsiteY11" fmla="*/ 286995 h 812606"/>
                <a:gd name="connsiteX12" fmla="*/ 2052887 w 13788429"/>
                <a:gd name="connsiteY12" fmla="*/ 5 h 812606"/>
                <a:gd name="connsiteX13" fmla="*/ 2423314 w 13788429"/>
                <a:gd name="connsiteY13" fmla="*/ 148601 h 812606"/>
                <a:gd name="connsiteX14" fmla="*/ 2471520 w 13788429"/>
                <a:gd name="connsiteY14" fmla="*/ 195940 h 812606"/>
                <a:gd name="connsiteX15" fmla="*/ 2475834 w 13788429"/>
                <a:gd name="connsiteY15" fmla="*/ 187316 h 812606"/>
                <a:gd name="connsiteX16" fmla="*/ 2485370 w 13788429"/>
                <a:gd name="connsiteY16" fmla="*/ 204981 h 812606"/>
                <a:gd name="connsiteX17" fmla="*/ 2925199 w 13788429"/>
                <a:gd name="connsiteY17" fmla="*/ 492306 h 812606"/>
                <a:gd name="connsiteX18" fmla="*/ 3190809 w 13788429"/>
                <a:gd name="connsiteY18" fmla="*/ 401519 h 812606"/>
                <a:gd name="connsiteX19" fmla="*/ 3236013 w 13788429"/>
                <a:gd name="connsiteY19" fmla="*/ 363610 h 812606"/>
                <a:gd name="connsiteX20" fmla="*/ 3241590 w 13788429"/>
                <a:gd name="connsiteY20" fmla="*/ 356534 h 812606"/>
                <a:gd name="connsiteX21" fmla="*/ 3275719 w 13788429"/>
                <a:gd name="connsiteY21" fmla="*/ 323696 h 812606"/>
                <a:gd name="connsiteX22" fmla="*/ 3300791 w 13788429"/>
                <a:gd name="connsiteY22" fmla="*/ 296657 h 812606"/>
                <a:gd name="connsiteX23" fmla="*/ 3390026 w 13788429"/>
                <a:gd name="connsiteY23" fmla="*/ 159813 h 812606"/>
                <a:gd name="connsiteX24" fmla="*/ 3407536 w 13788429"/>
                <a:gd name="connsiteY24" fmla="*/ 119329 h 812606"/>
                <a:gd name="connsiteX25" fmla="*/ 3389853 w 13788429"/>
                <a:gd name="connsiteY25" fmla="*/ 177230 h 812606"/>
                <a:gd name="connsiteX26" fmla="*/ 3353515 w 13788429"/>
                <a:gd name="connsiteY26" fmla="*/ 258678 h 812606"/>
                <a:gd name="connsiteX27" fmla="*/ 3394793 w 13788429"/>
                <a:gd name="connsiteY27" fmla="*/ 229401 h 812606"/>
                <a:gd name="connsiteX28" fmla="*/ 3668366 w 13788429"/>
                <a:gd name="connsiteY28" fmla="*/ 151996 h 812606"/>
                <a:gd name="connsiteX29" fmla="*/ 4038793 w 13788429"/>
                <a:gd name="connsiteY29" fmla="*/ 300592 h 812606"/>
                <a:gd name="connsiteX30" fmla="*/ 4086999 w 13788429"/>
                <a:gd name="connsiteY30" fmla="*/ 347931 h 812606"/>
                <a:gd name="connsiteX31" fmla="*/ 4091313 w 13788429"/>
                <a:gd name="connsiteY31" fmla="*/ 339308 h 812606"/>
                <a:gd name="connsiteX32" fmla="*/ 4100849 w 13788429"/>
                <a:gd name="connsiteY32" fmla="*/ 356972 h 812606"/>
                <a:gd name="connsiteX33" fmla="*/ 4540678 w 13788429"/>
                <a:gd name="connsiteY33" fmla="*/ 644298 h 812606"/>
                <a:gd name="connsiteX34" fmla="*/ 4963740 w 13788429"/>
                <a:gd name="connsiteY34" fmla="*/ 383865 h 812606"/>
                <a:gd name="connsiteX35" fmla="*/ 4963992 w 13788429"/>
                <a:gd name="connsiteY35" fmla="*/ 383456 h 812606"/>
                <a:gd name="connsiteX36" fmla="*/ 4965484 w 13788429"/>
                <a:gd name="connsiteY36" fmla="*/ 380362 h 812606"/>
                <a:gd name="connsiteX37" fmla="*/ 4992270 w 13788429"/>
                <a:gd name="connsiteY37" fmla="*/ 332392 h 812606"/>
                <a:gd name="connsiteX38" fmla="*/ 5005525 w 13788429"/>
                <a:gd name="connsiteY38" fmla="*/ 311757 h 812606"/>
                <a:gd name="connsiteX39" fmla="*/ 5023015 w 13788429"/>
                <a:gd name="connsiteY39" fmla="*/ 271321 h 812606"/>
                <a:gd name="connsiteX40" fmla="*/ 5015323 w 13788429"/>
                <a:gd name="connsiteY40" fmla="*/ 296505 h 812606"/>
                <a:gd name="connsiteX41" fmla="*/ 5021433 w 13788429"/>
                <a:gd name="connsiteY41" fmla="*/ 286993 h 812606"/>
                <a:gd name="connsiteX42" fmla="*/ 5513185 w 13788429"/>
                <a:gd name="connsiteY42" fmla="*/ 3 h 812606"/>
                <a:gd name="connsiteX43" fmla="*/ 5883612 w 13788429"/>
                <a:gd name="connsiteY43" fmla="*/ 148599 h 812606"/>
                <a:gd name="connsiteX44" fmla="*/ 5931818 w 13788429"/>
                <a:gd name="connsiteY44" fmla="*/ 195938 h 812606"/>
                <a:gd name="connsiteX45" fmla="*/ 5936132 w 13788429"/>
                <a:gd name="connsiteY45" fmla="*/ 187314 h 812606"/>
                <a:gd name="connsiteX46" fmla="*/ 5945668 w 13788429"/>
                <a:gd name="connsiteY46" fmla="*/ 204979 h 812606"/>
                <a:gd name="connsiteX47" fmla="*/ 6385497 w 13788429"/>
                <a:gd name="connsiteY47" fmla="*/ 492304 h 812606"/>
                <a:gd name="connsiteX48" fmla="*/ 6651107 w 13788429"/>
                <a:gd name="connsiteY48" fmla="*/ 401517 h 812606"/>
                <a:gd name="connsiteX49" fmla="*/ 6696311 w 13788429"/>
                <a:gd name="connsiteY49" fmla="*/ 363608 h 812606"/>
                <a:gd name="connsiteX50" fmla="*/ 6701888 w 13788429"/>
                <a:gd name="connsiteY50" fmla="*/ 356532 h 812606"/>
                <a:gd name="connsiteX51" fmla="*/ 6736017 w 13788429"/>
                <a:gd name="connsiteY51" fmla="*/ 323694 h 812606"/>
                <a:gd name="connsiteX52" fmla="*/ 6761089 w 13788429"/>
                <a:gd name="connsiteY52" fmla="*/ 296655 h 812606"/>
                <a:gd name="connsiteX53" fmla="*/ 6850324 w 13788429"/>
                <a:gd name="connsiteY53" fmla="*/ 159811 h 812606"/>
                <a:gd name="connsiteX54" fmla="*/ 6867834 w 13788429"/>
                <a:gd name="connsiteY54" fmla="*/ 119327 h 812606"/>
                <a:gd name="connsiteX55" fmla="*/ 6850150 w 13788429"/>
                <a:gd name="connsiteY55" fmla="*/ 177228 h 812606"/>
                <a:gd name="connsiteX56" fmla="*/ 6813812 w 13788429"/>
                <a:gd name="connsiteY56" fmla="*/ 258677 h 812606"/>
                <a:gd name="connsiteX57" fmla="*/ 6855091 w 13788429"/>
                <a:gd name="connsiteY57" fmla="*/ 229399 h 812606"/>
                <a:gd name="connsiteX58" fmla="*/ 7128664 w 13788429"/>
                <a:gd name="connsiteY58" fmla="*/ 151994 h 812606"/>
                <a:gd name="connsiteX59" fmla="*/ 7499091 w 13788429"/>
                <a:gd name="connsiteY59" fmla="*/ 300590 h 812606"/>
                <a:gd name="connsiteX60" fmla="*/ 7547297 w 13788429"/>
                <a:gd name="connsiteY60" fmla="*/ 347929 h 812606"/>
                <a:gd name="connsiteX61" fmla="*/ 7551611 w 13788429"/>
                <a:gd name="connsiteY61" fmla="*/ 339306 h 812606"/>
                <a:gd name="connsiteX62" fmla="*/ 7561147 w 13788429"/>
                <a:gd name="connsiteY62" fmla="*/ 356970 h 812606"/>
                <a:gd name="connsiteX63" fmla="*/ 8000975 w 13788429"/>
                <a:gd name="connsiteY63" fmla="*/ 644296 h 812606"/>
                <a:gd name="connsiteX64" fmla="*/ 8424038 w 13788429"/>
                <a:gd name="connsiteY64" fmla="*/ 383863 h 812606"/>
                <a:gd name="connsiteX65" fmla="*/ 8424289 w 13788429"/>
                <a:gd name="connsiteY65" fmla="*/ 383454 h 812606"/>
                <a:gd name="connsiteX66" fmla="*/ 8425782 w 13788429"/>
                <a:gd name="connsiteY66" fmla="*/ 380360 h 812606"/>
                <a:gd name="connsiteX67" fmla="*/ 8452568 w 13788429"/>
                <a:gd name="connsiteY67" fmla="*/ 332390 h 812606"/>
                <a:gd name="connsiteX68" fmla="*/ 8465822 w 13788429"/>
                <a:gd name="connsiteY68" fmla="*/ 311755 h 812606"/>
                <a:gd name="connsiteX69" fmla="*/ 8483313 w 13788429"/>
                <a:gd name="connsiteY69" fmla="*/ 271319 h 812606"/>
                <a:gd name="connsiteX70" fmla="*/ 8475621 w 13788429"/>
                <a:gd name="connsiteY70" fmla="*/ 296503 h 812606"/>
                <a:gd name="connsiteX71" fmla="*/ 8481731 w 13788429"/>
                <a:gd name="connsiteY71" fmla="*/ 286991 h 812606"/>
                <a:gd name="connsiteX72" fmla="*/ 8973483 w 13788429"/>
                <a:gd name="connsiteY72" fmla="*/ 1 h 812606"/>
                <a:gd name="connsiteX73" fmla="*/ 9343910 w 13788429"/>
                <a:gd name="connsiteY73" fmla="*/ 148597 h 812606"/>
                <a:gd name="connsiteX74" fmla="*/ 9392116 w 13788429"/>
                <a:gd name="connsiteY74" fmla="*/ 195936 h 812606"/>
                <a:gd name="connsiteX75" fmla="*/ 9396430 w 13788429"/>
                <a:gd name="connsiteY75" fmla="*/ 187312 h 812606"/>
                <a:gd name="connsiteX76" fmla="*/ 9405966 w 13788429"/>
                <a:gd name="connsiteY76" fmla="*/ 204977 h 812606"/>
                <a:gd name="connsiteX77" fmla="*/ 9845794 w 13788429"/>
                <a:gd name="connsiteY77" fmla="*/ 492302 h 812606"/>
                <a:gd name="connsiteX78" fmla="*/ 10111405 w 13788429"/>
                <a:gd name="connsiteY78" fmla="*/ 401515 h 812606"/>
                <a:gd name="connsiteX79" fmla="*/ 10156612 w 13788429"/>
                <a:gd name="connsiteY79" fmla="*/ 363604 h 812606"/>
                <a:gd name="connsiteX80" fmla="*/ 10162186 w 13788429"/>
                <a:gd name="connsiteY80" fmla="*/ 356531 h 812606"/>
                <a:gd name="connsiteX81" fmla="*/ 10196306 w 13788429"/>
                <a:gd name="connsiteY81" fmla="*/ 323702 h 812606"/>
                <a:gd name="connsiteX82" fmla="*/ 10221387 w 13788429"/>
                <a:gd name="connsiteY82" fmla="*/ 296653 h 812606"/>
                <a:gd name="connsiteX83" fmla="*/ 10310622 w 13788429"/>
                <a:gd name="connsiteY83" fmla="*/ 159809 h 812606"/>
                <a:gd name="connsiteX84" fmla="*/ 10328132 w 13788429"/>
                <a:gd name="connsiteY84" fmla="*/ 119325 h 812606"/>
                <a:gd name="connsiteX85" fmla="*/ 10310448 w 13788429"/>
                <a:gd name="connsiteY85" fmla="*/ 177226 h 812606"/>
                <a:gd name="connsiteX86" fmla="*/ 10274109 w 13788429"/>
                <a:gd name="connsiteY86" fmla="*/ 258676 h 812606"/>
                <a:gd name="connsiteX87" fmla="*/ 10315389 w 13788429"/>
                <a:gd name="connsiteY87" fmla="*/ 229399 h 812606"/>
                <a:gd name="connsiteX88" fmla="*/ 10588962 w 13788429"/>
                <a:gd name="connsiteY88" fmla="*/ 151993 h 812606"/>
                <a:gd name="connsiteX89" fmla="*/ 10959389 w 13788429"/>
                <a:gd name="connsiteY89" fmla="*/ 300589 h 812606"/>
                <a:gd name="connsiteX90" fmla="*/ 11007595 w 13788429"/>
                <a:gd name="connsiteY90" fmla="*/ 347928 h 812606"/>
                <a:gd name="connsiteX91" fmla="*/ 11011909 w 13788429"/>
                <a:gd name="connsiteY91" fmla="*/ 339305 h 812606"/>
                <a:gd name="connsiteX92" fmla="*/ 11021444 w 13788429"/>
                <a:gd name="connsiteY92" fmla="*/ 356969 h 812606"/>
                <a:gd name="connsiteX93" fmla="*/ 11461274 w 13788429"/>
                <a:gd name="connsiteY93" fmla="*/ 644295 h 812606"/>
                <a:gd name="connsiteX94" fmla="*/ 11884336 w 13788429"/>
                <a:gd name="connsiteY94" fmla="*/ 383862 h 812606"/>
                <a:gd name="connsiteX95" fmla="*/ 11884588 w 13788429"/>
                <a:gd name="connsiteY95" fmla="*/ 383453 h 812606"/>
                <a:gd name="connsiteX96" fmla="*/ 11886080 w 13788429"/>
                <a:gd name="connsiteY96" fmla="*/ 380359 h 812606"/>
                <a:gd name="connsiteX97" fmla="*/ 11912866 w 13788429"/>
                <a:gd name="connsiteY97" fmla="*/ 332389 h 812606"/>
                <a:gd name="connsiteX98" fmla="*/ 11926121 w 13788429"/>
                <a:gd name="connsiteY98" fmla="*/ 311754 h 812606"/>
                <a:gd name="connsiteX99" fmla="*/ 11943610 w 13788429"/>
                <a:gd name="connsiteY99" fmla="*/ 271318 h 812606"/>
                <a:gd name="connsiteX100" fmla="*/ 11935919 w 13788429"/>
                <a:gd name="connsiteY100" fmla="*/ 296502 h 812606"/>
                <a:gd name="connsiteX101" fmla="*/ 11942029 w 13788429"/>
                <a:gd name="connsiteY101" fmla="*/ 286990 h 812606"/>
                <a:gd name="connsiteX102" fmla="*/ 12433781 w 13788429"/>
                <a:gd name="connsiteY102" fmla="*/ 0 h 812606"/>
                <a:gd name="connsiteX103" fmla="*/ 12804208 w 13788429"/>
                <a:gd name="connsiteY103" fmla="*/ 148596 h 812606"/>
                <a:gd name="connsiteX104" fmla="*/ 12852414 w 13788429"/>
                <a:gd name="connsiteY104" fmla="*/ 195935 h 812606"/>
                <a:gd name="connsiteX105" fmla="*/ 12856728 w 13788429"/>
                <a:gd name="connsiteY105" fmla="*/ 187311 h 812606"/>
                <a:gd name="connsiteX106" fmla="*/ 12866264 w 13788429"/>
                <a:gd name="connsiteY106" fmla="*/ 204976 h 812606"/>
                <a:gd name="connsiteX107" fmla="*/ 13306093 w 13788429"/>
                <a:gd name="connsiteY107" fmla="*/ 492302 h 812606"/>
                <a:gd name="connsiteX108" fmla="*/ 13770920 w 13788429"/>
                <a:gd name="connsiteY108" fmla="*/ 159808 h 812606"/>
                <a:gd name="connsiteX109" fmla="*/ 13788429 w 13788429"/>
                <a:gd name="connsiteY109" fmla="*/ 119324 h 812606"/>
                <a:gd name="connsiteX110" fmla="*/ 13770746 w 13788429"/>
                <a:gd name="connsiteY110" fmla="*/ 177225 h 812606"/>
                <a:gd name="connsiteX111" fmla="*/ 13177080 w 13788429"/>
                <a:gd name="connsiteY111" fmla="*/ 660610 h 812606"/>
                <a:gd name="connsiteX112" fmla="*/ 12806653 w 13788429"/>
                <a:gd name="connsiteY112" fmla="*/ 512014 h 812606"/>
                <a:gd name="connsiteX113" fmla="*/ 12758447 w 13788429"/>
                <a:gd name="connsiteY113" fmla="*/ 464675 h 812606"/>
                <a:gd name="connsiteX114" fmla="*/ 12754132 w 13788429"/>
                <a:gd name="connsiteY114" fmla="*/ 473298 h 812606"/>
                <a:gd name="connsiteX115" fmla="*/ 12744597 w 13788429"/>
                <a:gd name="connsiteY115" fmla="*/ 455634 h 812606"/>
                <a:gd name="connsiteX116" fmla="*/ 12304768 w 13788429"/>
                <a:gd name="connsiteY116" fmla="*/ 168308 h 812606"/>
                <a:gd name="connsiteX117" fmla="*/ 11881706 w 13788429"/>
                <a:gd name="connsiteY117" fmla="*/ 428741 h 812606"/>
                <a:gd name="connsiteX118" fmla="*/ 11881454 w 13788429"/>
                <a:gd name="connsiteY118" fmla="*/ 429150 h 812606"/>
                <a:gd name="connsiteX119" fmla="*/ 11879962 w 13788429"/>
                <a:gd name="connsiteY119" fmla="*/ 432244 h 812606"/>
                <a:gd name="connsiteX120" fmla="*/ 11853175 w 13788429"/>
                <a:gd name="connsiteY120" fmla="*/ 480214 h 812606"/>
                <a:gd name="connsiteX121" fmla="*/ 11839921 w 13788429"/>
                <a:gd name="connsiteY121" fmla="*/ 500849 h 812606"/>
                <a:gd name="connsiteX122" fmla="*/ 11822431 w 13788429"/>
                <a:gd name="connsiteY122" fmla="*/ 541285 h 812606"/>
                <a:gd name="connsiteX123" fmla="*/ 11830122 w 13788429"/>
                <a:gd name="connsiteY123" fmla="*/ 516101 h 812606"/>
                <a:gd name="connsiteX124" fmla="*/ 11824013 w 13788429"/>
                <a:gd name="connsiteY124" fmla="*/ 525613 h 812606"/>
                <a:gd name="connsiteX125" fmla="*/ 11332260 w 13788429"/>
                <a:gd name="connsiteY125" fmla="*/ 812603 h 812606"/>
                <a:gd name="connsiteX126" fmla="*/ 10961833 w 13788429"/>
                <a:gd name="connsiteY126" fmla="*/ 664007 h 812606"/>
                <a:gd name="connsiteX127" fmla="*/ 10913627 w 13788429"/>
                <a:gd name="connsiteY127" fmla="*/ 616668 h 812606"/>
                <a:gd name="connsiteX128" fmla="*/ 10909313 w 13788429"/>
                <a:gd name="connsiteY128" fmla="*/ 625292 h 812606"/>
                <a:gd name="connsiteX129" fmla="*/ 10899778 w 13788429"/>
                <a:gd name="connsiteY129" fmla="*/ 607627 h 812606"/>
                <a:gd name="connsiteX130" fmla="*/ 10459949 w 13788429"/>
                <a:gd name="connsiteY130" fmla="*/ 320302 h 812606"/>
                <a:gd name="connsiteX131" fmla="*/ 10194338 w 13788429"/>
                <a:gd name="connsiteY131" fmla="*/ 411089 h 812606"/>
                <a:gd name="connsiteX132" fmla="*/ 10149131 w 13788429"/>
                <a:gd name="connsiteY132" fmla="*/ 449000 h 812606"/>
                <a:gd name="connsiteX133" fmla="*/ 10143558 w 13788429"/>
                <a:gd name="connsiteY133" fmla="*/ 456073 h 812606"/>
                <a:gd name="connsiteX134" fmla="*/ 10109437 w 13788429"/>
                <a:gd name="connsiteY134" fmla="*/ 488902 h 812606"/>
                <a:gd name="connsiteX135" fmla="*/ 10084356 w 13788429"/>
                <a:gd name="connsiteY135" fmla="*/ 515951 h 812606"/>
                <a:gd name="connsiteX136" fmla="*/ 9995121 w 13788429"/>
                <a:gd name="connsiteY136" fmla="*/ 652795 h 812606"/>
                <a:gd name="connsiteX137" fmla="*/ 9977611 w 13788429"/>
                <a:gd name="connsiteY137" fmla="*/ 693279 h 812606"/>
                <a:gd name="connsiteX138" fmla="*/ 9995295 w 13788429"/>
                <a:gd name="connsiteY138" fmla="*/ 635378 h 812606"/>
                <a:gd name="connsiteX139" fmla="*/ 10031634 w 13788429"/>
                <a:gd name="connsiteY139" fmla="*/ 553928 h 812606"/>
                <a:gd name="connsiteX140" fmla="*/ 9990354 w 13788429"/>
                <a:gd name="connsiteY140" fmla="*/ 583206 h 812606"/>
                <a:gd name="connsiteX141" fmla="*/ 9716782 w 13788429"/>
                <a:gd name="connsiteY141" fmla="*/ 660611 h 812606"/>
                <a:gd name="connsiteX142" fmla="*/ 9346355 w 13788429"/>
                <a:gd name="connsiteY142" fmla="*/ 512015 h 812606"/>
                <a:gd name="connsiteX143" fmla="*/ 9298148 w 13788429"/>
                <a:gd name="connsiteY143" fmla="*/ 464676 h 812606"/>
                <a:gd name="connsiteX144" fmla="*/ 9293835 w 13788429"/>
                <a:gd name="connsiteY144" fmla="*/ 473299 h 812606"/>
                <a:gd name="connsiteX145" fmla="*/ 9284299 w 13788429"/>
                <a:gd name="connsiteY145" fmla="*/ 455635 h 812606"/>
                <a:gd name="connsiteX146" fmla="*/ 8844469 w 13788429"/>
                <a:gd name="connsiteY146" fmla="*/ 168309 h 812606"/>
                <a:gd name="connsiteX147" fmla="*/ 8421407 w 13788429"/>
                <a:gd name="connsiteY147" fmla="*/ 428742 h 812606"/>
                <a:gd name="connsiteX148" fmla="*/ 8421156 w 13788429"/>
                <a:gd name="connsiteY148" fmla="*/ 429151 h 812606"/>
                <a:gd name="connsiteX149" fmla="*/ 8419664 w 13788429"/>
                <a:gd name="connsiteY149" fmla="*/ 432245 h 812606"/>
                <a:gd name="connsiteX150" fmla="*/ 8392878 w 13788429"/>
                <a:gd name="connsiteY150" fmla="*/ 480215 h 812606"/>
                <a:gd name="connsiteX151" fmla="*/ 8379622 w 13788429"/>
                <a:gd name="connsiteY151" fmla="*/ 500850 h 812606"/>
                <a:gd name="connsiteX152" fmla="*/ 8362133 w 13788429"/>
                <a:gd name="connsiteY152" fmla="*/ 541286 h 812606"/>
                <a:gd name="connsiteX153" fmla="*/ 8369824 w 13788429"/>
                <a:gd name="connsiteY153" fmla="*/ 516102 h 812606"/>
                <a:gd name="connsiteX154" fmla="*/ 8363714 w 13788429"/>
                <a:gd name="connsiteY154" fmla="*/ 525614 h 812606"/>
                <a:gd name="connsiteX155" fmla="*/ 7871963 w 13788429"/>
                <a:gd name="connsiteY155" fmla="*/ 812604 h 812606"/>
                <a:gd name="connsiteX156" fmla="*/ 7501535 w 13788429"/>
                <a:gd name="connsiteY156" fmla="*/ 664008 h 812606"/>
                <a:gd name="connsiteX157" fmla="*/ 7453329 w 13788429"/>
                <a:gd name="connsiteY157" fmla="*/ 616669 h 812606"/>
                <a:gd name="connsiteX158" fmla="*/ 7449015 w 13788429"/>
                <a:gd name="connsiteY158" fmla="*/ 625293 h 812606"/>
                <a:gd name="connsiteX159" fmla="*/ 7439480 w 13788429"/>
                <a:gd name="connsiteY159" fmla="*/ 607628 h 812606"/>
                <a:gd name="connsiteX160" fmla="*/ 6999650 w 13788429"/>
                <a:gd name="connsiteY160" fmla="*/ 320302 h 812606"/>
                <a:gd name="connsiteX161" fmla="*/ 6734041 w 13788429"/>
                <a:gd name="connsiteY161" fmla="*/ 411089 h 812606"/>
                <a:gd name="connsiteX162" fmla="*/ 6688836 w 13788429"/>
                <a:gd name="connsiteY162" fmla="*/ 448999 h 812606"/>
                <a:gd name="connsiteX163" fmla="*/ 6683260 w 13788429"/>
                <a:gd name="connsiteY163" fmla="*/ 456075 h 812606"/>
                <a:gd name="connsiteX164" fmla="*/ 6649130 w 13788429"/>
                <a:gd name="connsiteY164" fmla="*/ 488913 h 812606"/>
                <a:gd name="connsiteX165" fmla="*/ 6624058 w 13788429"/>
                <a:gd name="connsiteY165" fmla="*/ 515952 h 812606"/>
                <a:gd name="connsiteX166" fmla="*/ 6534823 w 13788429"/>
                <a:gd name="connsiteY166" fmla="*/ 652796 h 812606"/>
                <a:gd name="connsiteX167" fmla="*/ 6517314 w 13788429"/>
                <a:gd name="connsiteY167" fmla="*/ 693280 h 812606"/>
                <a:gd name="connsiteX168" fmla="*/ 6534997 w 13788429"/>
                <a:gd name="connsiteY168" fmla="*/ 635379 h 812606"/>
                <a:gd name="connsiteX169" fmla="*/ 6571335 w 13788429"/>
                <a:gd name="connsiteY169" fmla="*/ 553930 h 812606"/>
                <a:gd name="connsiteX170" fmla="*/ 6530056 w 13788429"/>
                <a:gd name="connsiteY170" fmla="*/ 583208 h 812606"/>
                <a:gd name="connsiteX171" fmla="*/ 6256484 w 13788429"/>
                <a:gd name="connsiteY171" fmla="*/ 660613 h 812606"/>
                <a:gd name="connsiteX172" fmla="*/ 5886057 w 13788429"/>
                <a:gd name="connsiteY172" fmla="*/ 512017 h 812606"/>
                <a:gd name="connsiteX173" fmla="*/ 5837850 w 13788429"/>
                <a:gd name="connsiteY173" fmla="*/ 464678 h 812606"/>
                <a:gd name="connsiteX174" fmla="*/ 5833537 w 13788429"/>
                <a:gd name="connsiteY174" fmla="*/ 473301 h 812606"/>
                <a:gd name="connsiteX175" fmla="*/ 5824001 w 13788429"/>
                <a:gd name="connsiteY175" fmla="*/ 455637 h 812606"/>
                <a:gd name="connsiteX176" fmla="*/ 5384172 w 13788429"/>
                <a:gd name="connsiteY176" fmla="*/ 168311 h 812606"/>
                <a:gd name="connsiteX177" fmla="*/ 4961110 w 13788429"/>
                <a:gd name="connsiteY177" fmla="*/ 428744 h 812606"/>
                <a:gd name="connsiteX178" fmla="*/ 4960858 w 13788429"/>
                <a:gd name="connsiteY178" fmla="*/ 429153 h 812606"/>
                <a:gd name="connsiteX179" fmla="*/ 4959366 w 13788429"/>
                <a:gd name="connsiteY179" fmla="*/ 432247 h 812606"/>
                <a:gd name="connsiteX180" fmla="*/ 4932580 w 13788429"/>
                <a:gd name="connsiteY180" fmla="*/ 480217 h 812606"/>
                <a:gd name="connsiteX181" fmla="*/ 4919324 w 13788429"/>
                <a:gd name="connsiteY181" fmla="*/ 500852 h 812606"/>
                <a:gd name="connsiteX182" fmla="*/ 4901835 w 13788429"/>
                <a:gd name="connsiteY182" fmla="*/ 541288 h 812606"/>
                <a:gd name="connsiteX183" fmla="*/ 4909527 w 13788429"/>
                <a:gd name="connsiteY183" fmla="*/ 516104 h 812606"/>
                <a:gd name="connsiteX184" fmla="*/ 4903416 w 13788429"/>
                <a:gd name="connsiteY184" fmla="*/ 525616 h 812606"/>
                <a:gd name="connsiteX185" fmla="*/ 4411665 w 13788429"/>
                <a:gd name="connsiteY185" fmla="*/ 812606 h 812606"/>
                <a:gd name="connsiteX186" fmla="*/ 4041238 w 13788429"/>
                <a:gd name="connsiteY186" fmla="*/ 664010 h 812606"/>
                <a:gd name="connsiteX187" fmla="*/ 3993031 w 13788429"/>
                <a:gd name="connsiteY187" fmla="*/ 616671 h 812606"/>
                <a:gd name="connsiteX188" fmla="*/ 3988718 w 13788429"/>
                <a:gd name="connsiteY188" fmla="*/ 625295 h 812606"/>
                <a:gd name="connsiteX189" fmla="*/ 3979182 w 13788429"/>
                <a:gd name="connsiteY189" fmla="*/ 607630 h 812606"/>
                <a:gd name="connsiteX190" fmla="*/ 3539353 w 13788429"/>
                <a:gd name="connsiteY190" fmla="*/ 320304 h 812606"/>
                <a:gd name="connsiteX191" fmla="*/ 3273743 w 13788429"/>
                <a:gd name="connsiteY191" fmla="*/ 411091 h 812606"/>
                <a:gd name="connsiteX192" fmla="*/ 3228539 w 13788429"/>
                <a:gd name="connsiteY192" fmla="*/ 449001 h 812606"/>
                <a:gd name="connsiteX193" fmla="*/ 3222962 w 13788429"/>
                <a:gd name="connsiteY193" fmla="*/ 456077 h 812606"/>
                <a:gd name="connsiteX194" fmla="*/ 3188833 w 13788429"/>
                <a:gd name="connsiteY194" fmla="*/ 488915 h 812606"/>
                <a:gd name="connsiteX195" fmla="*/ 3163761 w 13788429"/>
                <a:gd name="connsiteY195" fmla="*/ 515954 h 812606"/>
                <a:gd name="connsiteX196" fmla="*/ 3074526 w 13788429"/>
                <a:gd name="connsiteY196" fmla="*/ 652798 h 812606"/>
                <a:gd name="connsiteX197" fmla="*/ 3057016 w 13788429"/>
                <a:gd name="connsiteY197" fmla="*/ 693282 h 812606"/>
                <a:gd name="connsiteX198" fmla="*/ 3074699 w 13788429"/>
                <a:gd name="connsiteY198" fmla="*/ 635381 h 812606"/>
                <a:gd name="connsiteX199" fmla="*/ 3111037 w 13788429"/>
                <a:gd name="connsiteY199" fmla="*/ 553933 h 812606"/>
                <a:gd name="connsiteX200" fmla="*/ 3069759 w 13788429"/>
                <a:gd name="connsiteY200" fmla="*/ 583210 h 812606"/>
                <a:gd name="connsiteX201" fmla="*/ 2796186 w 13788429"/>
                <a:gd name="connsiteY201" fmla="*/ 660615 h 812606"/>
                <a:gd name="connsiteX202" fmla="*/ 2425759 w 13788429"/>
                <a:gd name="connsiteY202" fmla="*/ 512019 h 812606"/>
                <a:gd name="connsiteX203" fmla="*/ 2377553 w 13788429"/>
                <a:gd name="connsiteY203" fmla="*/ 464680 h 812606"/>
                <a:gd name="connsiteX204" fmla="*/ 2373239 w 13788429"/>
                <a:gd name="connsiteY204" fmla="*/ 473303 h 812606"/>
                <a:gd name="connsiteX205" fmla="*/ 2363703 w 13788429"/>
                <a:gd name="connsiteY205" fmla="*/ 455639 h 812606"/>
                <a:gd name="connsiteX206" fmla="*/ 1923874 w 13788429"/>
                <a:gd name="connsiteY206" fmla="*/ 168313 h 812606"/>
                <a:gd name="connsiteX207" fmla="*/ 1500812 w 13788429"/>
                <a:gd name="connsiteY207" fmla="*/ 428746 h 812606"/>
                <a:gd name="connsiteX208" fmla="*/ 1500560 w 13788429"/>
                <a:gd name="connsiteY208" fmla="*/ 429155 h 812606"/>
                <a:gd name="connsiteX209" fmla="*/ 1499068 w 13788429"/>
                <a:gd name="connsiteY209" fmla="*/ 432249 h 812606"/>
                <a:gd name="connsiteX210" fmla="*/ 1472282 w 13788429"/>
                <a:gd name="connsiteY210" fmla="*/ 480219 h 812606"/>
                <a:gd name="connsiteX211" fmla="*/ 1459026 w 13788429"/>
                <a:gd name="connsiteY211" fmla="*/ 500854 h 812606"/>
                <a:gd name="connsiteX212" fmla="*/ 1441537 w 13788429"/>
                <a:gd name="connsiteY212" fmla="*/ 541290 h 812606"/>
                <a:gd name="connsiteX213" fmla="*/ 1449229 w 13788429"/>
                <a:gd name="connsiteY213" fmla="*/ 516106 h 812606"/>
                <a:gd name="connsiteX214" fmla="*/ 1443118 w 13788429"/>
                <a:gd name="connsiteY214" fmla="*/ 525618 h 812606"/>
                <a:gd name="connsiteX0" fmla="*/ 1265476 w 13610787"/>
                <a:gd name="connsiteY0" fmla="*/ 525618 h 812606"/>
                <a:gd name="connsiteX1" fmla="*/ 30426 w 13610787"/>
                <a:gd name="connsiteY1" fmla="*/ 151998 h 812606"/>
                <a:gd name="connsiteX2" fmla="*/ 400853 w 13610787"/>
                <a:gd name="connsiteY2" fmla="*/ 300594 h 812606"/>
                <a:gd name="connsiteX3" fmla="*/ 1325800 w 13610787"/>
                <a:gd name="connsiteY3" fmla="*/ 383867 h 812606"/>
                <a:gd name="connsiteX4" fmla="*/ 1326052 w 13610787"/>
                <a:gd name="connsiteY4" fmla="*/ 383458 h 812606"/>
                <a:gd name="connsiteX5" fmla="*/ 1327544 w 13610787"/>
                <a:gd name="connsiteY5" fmla="*/ 380364 h 812606"/>
                <a:gd name="connsiteX6" fmla="*/ 1354330 w 13610787"/>
                <a:gd name="connsiteY6" fmla="*/ 332394 h 812606"/>
                <a:gd name="connsiteX7" fmla="*/ 1367585 w 13610787"/>
                <a:gd name="connsiteY7" fmla="*/ 311759 h 812606"/>
                <a:gd name="connsiteX8" fmla="*/ 1385075 w 13610787"/>
                <a:gd name="connsiteY8" fmla="*/ 271323 h 812606"/>
                <a:gd name="connsiteX9" fmla="*/ 1377383 w 13610787"/>
                <a:gd name="connsiteY9" fmla="*/ 296507 h 812606"/>
                <a:gd name="connsiteX10" fmla="*/ 1383493 w 13610787"/>
                <a:gd name="connsiteY10" fmla="*/ 286995 h 812606"/>
                <a:gd name="connsiteX11" fmla="*/ 1875245 w 13610787"/>
                <a:gd name="connsiteY11" fmla="*/ 5 h 812606"/>
                <a:gd name="connsiteX12" fmla="*/ 2245672 w 13610787"/>
                <a:gd name="connsiteY12" fmla="*/ 148601 h 812606"/>
                <a:gd name="connsiteX13" fmla="*/ 2293878 w 13610787"/>
                <a:gd name="connsiteY13" fmla="*/ 195940 h 812606"/>
                <a:gd name="connsiteX14" fmla="*/ 2298192 w 13610787"/>
                <a:gd name="connsiteY14" fmla="*/ 187316 h 812606"/>
                <a:gd name="connsiteX15" fmla="*/ 2307728 w 13610787"/>
                <a:gd name="connsiteY15" fmla="*/ 204981 h 812606"/>
                <a:gd name="connsiteX16" fmla="*/ 2747557 w 13610787"/>
                <a:gd name="connsiteY16" fmla="*/ 492306 h 812606"/>
                <a:gd name="connsiteX17" fmla="*/ 3013167 w 13610787"/>
                <a:gd name="connsiteY17" fmla="*/ 401519 h 812606"/>
                <a:gd name="connsiteX18" fmla="*/ 3058371 w 13610787"/>
                <a:gd name="connsiteY18" fmla="*/ 363610 h 812606"/>
                <a:gd name="connsiteX19" fmla="*/ 3063948 w 13610787"/>
                <a:gd name="connsiteY19" fmla="*/ 356534 h 812606"/>
                <a:gd name="connsiteX20" fmla="*/ 3098077 w 13610787"/>
                <a:gd name="connsiteY20" fmla="*/ 323696 h 812606"/>
                <a:gd name="connsiteX21" fmla="*/ 3123149 w 13610787"/>
                <a:gd name="connsiteY21" fmla="*/ 296657 h 812606"/>
                <a:gd name="connsiteX22" fmla="*/ 3212384 w 13610787"/>
                <a:gd name="connsiteY22" fmla="*/ 159813 h 812606"/>
                <a:gd name="connsiteX23" fmla="*/ 3229894 w 13610787"/>
                <a:gd name="connsiteY23" fmla="*/ 119329 h 812606"/>
                <a:gd name="connsiteX24" fmla="*/ 3212211 w 13610787"/>
                <a:gd name="connsiteY24" fmla="*/ 177230 h 812606"/>
                <a:gd name="connsiteX25" fmla="*/ 3175873 w 13610787"/>
                <a:gd name="connsiteY25" fmla="*/ 258678 h 812606"/>
                <a:gd name="connsiteX26" fmla="*/ 3217151 w 13610787"/>
                <a:gd name="connsiteY26" fmla="*/ 229401 h 812606"/>
                <a:gd name="connsiteX27" fmla="*/ 3490724 w 13610787"/>
                <a:gd name="connsiteY27" fmla="*/ 151996 h 812606"/>
                <a:gd name="connsiteX28" fmla="*/ 3861151 w 13610787"/>
                <a:gd name="connsiteY28" fmla="*/ 300592 h 812606"/>
                <a:gd name="connsiteX29" fmla="*/ 3909357 w 13610787"/>
                <a:gd name="connsiteY29" fmla="*/ 347931 h 812606"/>
                <a:gd name="connsiteX30" fmla="*/ 3913671 w 13610787"/>
                <a:gd name="connsiteY30" fmla="*/ 339308 h 812606"/>
                <a:gd name="connsiteX31" fmla="*/ 3923207 w 13610787"/>
                <a:gd name="connsiteY31" fmla="*/ 356972 h 812606"/>
                <a:gd name="connsiteX32" fmla="*/ 4363036 w 13610787"/>
                <a:gd name="connsiteY32" fmla="*/ 644298 h 812606"/>
                <a:gd name="connsiteX33" fmla="*/ 4786098 w 13610787"/>
                <a:gd name="connsiteY33" fmla="*/ 383865 h 812606"/>
                <a:gd name="connsiteX34" fmla="*/ 4786350 w 13610787"/>
                <a:gd name="connsiteY34" fmla="*/ 383456 h 812606"/>
                <a:gd name="connsiteX35" fmla="*/ 4787842 w 13610787"/>
                <a:gd name="connsiteY35" fmla="*/ 380362 h 812606"/>
                <a:gd name="connsiteX36" fmla="*/ 4814628 w 13610787"/>
                <a:gd name="connsiteY36" fmla="*/ 332392 h 812606"/>
                <a:gd name="connsiteX37" fmla="*/ 4827883 w 13610787"/>
                <a:gd name="connsiteY37" fmla="*/ 311757 h 812606"/>
                <a:gd name="connsiteX38" fmla="*/ 4845373 w 13610787"/>
                <a:gd name="connsiteY38" fmla="*/ 271321 h 812606"/>
                <a:gd name="connsiteX39" fmla="*/ 4837681 w 13610787"/>
                <a:gd name="connsiteY39" fmla="*/ 296505 h 812606"/>
                <a:gd name="connsiteX40" fmla="*/ 4843791 w 13610787"/>
                <a:gd name="connsiteY40" fmla="*/ 286993 h 812606"/>
                <a:gd name="connsiteX41" fmla="*/ 5335543 w 13610787"/>
                <a:gd name="connsiteY41" fmla="*/ 3 h 812606"/>
                <a:gd name="connsiteX42" fmla="*/ 5705970 w 13610787"/>
                <a:gd name="connsiteY42" fmla="*/ 148599 h 812606"/>
                <a:gd name="connsiteX43" fmla="*/ 5754176 w 13610787"/>
                <a:gd name="connsiteY43" fmla="*/ 195938 h 812606"/>
                <a:gd name="connsiteX44" fmla="*/ 5758490 w 13610787"/>
                <a:gd name="connsiteY44" fmla="*/ 187314 h 812606"/>
                <a:gd name="connsiteX45" fmla="*/ 5768026 w 13610787"/>
                <a:gd name="connsiteY45" fmla="*/ 204979 h 812606"/>
                <a:gd name="connsiteX46" fmla="*/ 6207855 w 13610787"/>
                <a:gd name="connsiteY46" fmla="*/ 492304 h 812606"/>
                <a:gd name="connsiteX47" fmla="*/ 6473465 w 13610787"/>
                <a:gd name="connsiteY47" fmla="*/ 401517 h 812606"/>
                <a:gd name="connsiteX48" fmla="*/ 6518669 w 13610787"/>
                <a:gd name="connsiteY48" fmla="*/ 363608 h 812606"/>
                <a:gd name="connsiteX49" fmla="*/ 6524246 w 13610787"/>
                <a:gd name="connsiteY49" fmla="*/ 356532 h 812606"/>
                <a:gd name="connsiteX50" fmla="*/ 6558375 w 13610787"/>
                <a:gd name="connsiteY50" fmla="*/ 323694 h 812606"/>
                <a:gd name="connsiteX51" fmla="*/ 6583447 w 13610787"/>
                <a:gd name="connsiteY51" fmla="*/ 296655 h 812606"/>
                <a:gd name="connsiteX52" fmla="*/ 6672682 w 13610787"/>
                <a:gd name="connsiteY52" fmla="*/ 159811 h 812606"/>
                <a:gd name="connsiteX53" fmla="*/ 6690192 w 13610787"/>
                <a:gd name="connsiteY53" fmla="*/ 119327 h 812606"/>
                <a:gd name="connsiteX54" fmla="*/ 6672508 w 13610787"/>
                <a:gd name="connsiteY54" fmla="*/ 177228 h 812606"/>
                <a:gd name="connsiteX55" fmla="*/ 6636170 w 13610787"/>
                <a:gd name="connsiteY55" fmla="*/ 258677 h 812606"/>
                <a:gd name="connsiteX56" fmla="*/ 6677449 w 13610787"/>
                <a:gd name="connsiteY56" fmla="*/ 229399 h 812606"/>
                <a:gd name="connsiteX57" fmla="*/ 6951022 w 13610787"/>
                <a:gd name="connsiteY57" fmla="*/ 151994 h 812606"/>
                <a:gd name="connsiteX58" fmla="*/ 7321449 w 13610787"/>
                <a:gd name="connsiteY58" fmla="*/ 300590 h 812606"/>
                <a:gd name="connsiteX59" fmla="*/ 7369655 w 13610787"/>
                <a:gd name="connsiteY59" fmla="*/ 347929 h 812606"/>
                <a:gd name="connsiteX60" fmla="*/ 7373969 w 13610787"/>
                <a:gd name="connsiteY60" fmla="*/ 339306 h 812606"/>
                <a:gd name="connsiteX61" fmla="*/ 7383505 w 13610787"/>
                <a:gd name="connsiteY61" fmla="*/ 356970 h 812606"/>
                <a:gd name="connsiteX62" fmla="*/ 7823333 w 13610787"/>
                <a:gd name="connsiteY62" fmla="*/ 644296 h 812606"/>
                <a:gd name="connsiteX63" fmla="*/ 8246396 w 13610787"/>
                <a:gd name="connsiteY63" fmla="*/ 383863 h 812606"/>
                <a:gd name="connsiteX64" fmla="*/ 8246647 w 13610787"/>
                <a:gd name="connsiteY64" fmla="*/ 383454 h 812606"/>
                <a:gd name="connsiteX65" fmla="*/ 8248140 w 13610787"/>
                <a:gd name="connsiteY65" fmla="*/ 380360 h 812606"/>
                <a:gd name="connsiteX66" fmla="*/ 8274926 w 13610787"/>
                <a:gd name="connsiteY66" fmla="*/ 332390 h 812606"/>
                <a:gd name="connsiteX67" fmla="*/ 8288180 w 13610787"/>
                <a:gd name="connsiteY67" fmla="*/ 311755 h 812606"/>
                <a:gd name="connsiteX68" fmla="*/ 8305671 w 13610787"/>
                <a:gd name="connsiteY68" fmla="*/ 271319 h 812606"/>
                <a:gd name="connsiteX69" fmla="*/ 8297979 w 13610787"/>
                <a:gd name="connsiteY69" fmla="*/ 296503 h 812606"/>
                <a:gd name="connsiteX70" fmla="*/ 8304089 w 13610787"/>
                <a:gd name="connsiteY70" fmla="*/ 286991 h 812606"/>
                <a:gd name="connsiteX71" fmla="*/ 8795841 w 13610787"/>
                <a:gd name="connsiteY71" fmla="*/ 1 h 812606"/>
                <a:gd name="connsiteX72" fmla="*/ 9166268 w 13610787"/>
                <a:gd name="connsiteY72" fmla="*/ 148597 h 812606"/>
                <a:gd name="connsiteX73" fmla="*/ 9214474 w 13610787"/>
                <a:gd name="connsiteY73" fmla="*/ 195936 h 812606"/>
                <a:gd name="connsiteX74" fmla="*/ 9218788 w 13610787"/>
                <a:gd name="connsiteY74" fmla="*/ 187312 h 812606"/>
                <a:gd name="connsiteX75" fmla="*/ 9228324 w 13610787"/>
                <a:gd name="connsiteY75" fmla="*/ 204977 h 812606"/>
                <a:gd name="connsiteX76" fmla="*/ 9668152 w 13610787"/>
                <a:gd name="connsiteY76" fmla="*/ 492302 h 812606"/>
                <a:gd name="connsiteX77" fmla="*/ 9933763 w 13610787"/>
                <a:gd name="connsiteY77" fmla="*/ 401515 h 812606"/>
                <a:gd name="connsiteX78" fmla="*/ 9978970 w 13610787"/>
                <a:gd name="connsiteY78" fmla="*/ 363604 h 812606"/>
                <a:gd name="connsiteX79" fmla="*/ 9984544 w 13610787"/>
                <a:gd name="connsiteY79" fmla="*/ 356531 h 812606"/>
                <a:gd name="connsiteX80" fmla="*/ 10018664 w 13610787"/>
                <a:gd name="connsiteY80" fmla="*/ 323702 h 812606"/>
                <a:gd name="connsiteX81" fmla="*/ 10043745 w 13610787"/>
                <a:gd name="connsiteY81" fmla="*/ 296653 h 812606"/>
                <a:gd name="connsiteX82" fmla="*/ 10132980 w 13610787"/>
                <a:gd name="connsiteY82" fmla="*/ 159809 h 812606"/>
                <a:gd name="connsiteX83" fmla="*/ 10150490 w 13610787"/>
                <a:gd name="connsiteY83" fmla="*/ 119325 h 812606"/>
                <a:gd name="connsiteX84" fmla="*/ 10132806 w 13610787"/>
                <a:gd name="connsiteY84" fmla="*/ 177226 h 812606"/>
                <a:gd name="connsiteX85" fmla="*/ 10096467 w 13610787"/>
                <a:gd name="connsiteY85" fmla="*/ 258676 h 812606"/>
                <a:gd name="connsiteX86" fmla="*/ 10137747 w 13610787"/>
                <a:gd name="connsiteY86" fmla="*/ 229399 h 812606"/>
                <a:gd name="connsiteX87" fmla="*/ 10411320 w 13610787"/>
                <a:gd name="connsiteY87" fmla="*/ 151993 h 812606"/>
                <a:gd name="connsiteX88" fmla="*/ 10781747 w 13610787"/>
                <a:gd name="connsiteY88" fmla="*/ 300589 h 812606"/>
                <a:gd name="connsiteX89" fmla="*/ 10829953 w 13610787"/>
                <a:gd name="connsiteY89" fmla="*/ 347928 h 812606"/>
                <a:gd name="connsiteX90" fmla="*/ 10834267 w 13610787"/>
                <a:gd name="connsiteY90" fmla="*/ 339305 h 812606"/>
                <a:gd name="connsiteX91" fmla="*/ 10843802 w 13610787"/>
                <a:gd name="connsiteY91" fmla="*/ 356969 h 812606"/>
                <a:gd name="connsiteX92" fmla="*/ 11283632 w 13610787"/>
                <a:gd name="connsiteY92" fmla="*/ 644295 h 812606"/>
                <a:gd name="connsiteX93" fmla="*/ 11706694 w 13610787"/>
                <a:gd name="connsiteY93" fmla="*/ 383862 h 812606"/>
                <a:gd name="connsiteX94" fmla="*/ 11706946 w 13610787"/>
                <a:gd name="connsiteY94" fmla="*/ 383453 h 812606"/>
                <a:gd name="connsiteX95" fmla="*/ 11708438 w 13610787"/>
                <a:gd name="connsiteY95" fmla="*/ 380359 h 812606"/>
                <a:gd name="connsiteX96" fmla="*/ 11735224 w 13610787"/>
                <a:gd name="connsiteY96" fmla="*/ 332389 h 812606"/>
                <a:gd name="connsiteX97" fmla="*/ 11748479 w 13610787"/>
                <a:gd name="connsiteY97" fmla="*/ 311754 h 812606"/>
                <a:gd name="connsiteX98" fmla="*/ 11765968 w 13610787"/>
                <a:gd name="connsiteY98" fmla="*/ 271318 h 812606"/>
                <a:gd name="connsiteX99" fmla="*/ 11758277 w 13610787"/>
                <a:gd name="connsiteY99" fmla="*/ 296502 h 812606"/>
                <a:gd name="connsiteX100" fmla="*/ 11764387 w 13610787"/>
                <a:gd name="connsiteY100" fmla="*/ 286990 h 812606"/>
                <a:gd name="connsiteX101" fmla="*/ 12256139 w 13610787"/>
                <a:gd name="connsiteY101" fmla="*/ 0 h 812606"/>
                <a:gd name="connsiteX102" fmla="*/ 12626566 w 13610787"/>
                <a:gd name="connsiteY102" fmla="*/ 148596 h 812606"/>
                <a:gd name="connsiteX103" fmla="*/ 12674772 w 13610787"/>
                <a:gd name="connsiteY103" fmla="*/ 195935 h 812606"/>
                <a:gd name="connsiteX104" fmla="*/ 12679086 w 13610787"/>
                <a:gd name="connsiteY104" fmla="*/ 187311 h 812606"/>
                <a:gd name="connsiteX105" fmla="*/ 12688622 w 13610787"/>
                <a:gd name="connsiteY105" fmla="*/ 204976 h 812606"/>
                <a:gd name="connsiteX106" fmla="*/ 13128451 w 13610787"/>
                <a:gd name="connsiteY106" fmla="*/ 492302 h 812606"/>
                <a:gd name="connsiteX107" fmla="*/ 13593278 w 13610787"/>
                <a:gd name="connsiteY107" fmla="*/ 159808 h 812606"/>
                <a:gd name="connsiteX108" fmla="*/ 13610787 w 13610787"/>
                <a:gd name="connsiteY108" fmla="*/ 119324 h 812606"/>
                <a:gd name="connsiteX109" fmla="*/ 13593104 w 13610787"/>
                <a:gd name="connsiteY109" fmla="*/ 177225 h 812606"/>
                <a:gd name="connsiteX110" fmla="*/ 12999438 w 13610787"/>
                <a:gd name="connsiteY110" fmla="*/ 660610 h 812606"/>
                <a:gd name="connsiteX111" fmla="*/ 12629011 w 13610787"/>
                <a:gd name="connsiteY111" fmla="*/ 512014 h 812606"/>
                <a:gd name="connsiteX112" fmla="*/ 12580805 w 13610787"/>
                <a:gd name="connsiteY112" fmla="*/ 464675 h 812606"/>
                <a:gd name="connsiteX113" fmla="*/ 12576490 w 13610787"/>
                <a:gd name="connsiteY113" fmla="*/ 473298 h 812606"/>
                <a:gd name="connsiteX114" fmla="*/ 12566955 w 13610787"/>
                <a:gd name="connsiteY114" fmla="*/ 455634 h 812606"/>
                <a:gd name="connsiteX115" fmla="*/ 12127126 w 13610787"/>
                <a:gd name="connsiteY115" fmla="*/ 168308 h 812606"/>
                <a:gd name="connsiteX116" fmla="*/ 11704064 w 13610787"/>
                <a:gd name="connsiteY116" fmla="*/ 428741 h 812606"/>
                <a:gd name="connsiteX117" fmla="*/ 11703812 w 13610787"/>
                <a:gd name="connsiteY117" fmla="*/ 429150 h 812606"/>
                <a:gd name="connsiteX118" fmla="*/ 11702320 w 13610787"/>
                <a:gd name="connsiteY118" fmla="*/ 432244 h 812606"/>
                <a:gd name="connsiteX119" fmla="*/ 11675533 w 13610787"/>
                <a:gd name="connsiteY119" fmla="*/ 480214 h 812606"/>
                <a:gd name="connsiteX120" fmla="*/ 11662279 w 13610787"/>
                <a:gd name="connsiteY120" fmla="*/ 500849 h 812606"/>
                <a:gd name="connsiteX121" fmla="*/ 11644789 w 13610787"/>
                <a:gd name="connsiteY121" fmla="*/ 541285 h 812606"/>
                <a:gd name="connsiteX122" fmla="*/ 11652480 w 13610787"/>
                <a:gd name="connsiteY122" fmla="*/ 516101 h 812606"/>
                <a:gd name="connsiteX123" fmla="*/ 11646371 w 13610787"/>
                <a:gd name="connsiteY123" fmla="*/ 525613 h 812606"/>
                <a:gd name="connsiteX124" fmla="*/ 11154618 w 13610787"/>
                <a:gd name="connsiteY124" fmla="*/ 812603 h 812606"/>
                <a:gd name="connsiteX125" fmla="*/ 10784191 w 13610787"/>
                <a:gd name="connsiteY125" fmla="*/ 664007 h 812606"/>
                <a:gd name="connsiteX126" fmla="*/ 10735985 w 13610787"/>
                <a:gd name="connsiteY126" fmla="*/ 616668 h 812606"/>
                <a:gd name="connsiteX127" fmla="*/ 10731671 w 13610787"/>
                <a:gd name="connsiteY127" fmla="*/ 625292 h 812606"/>
                <a:gd name="connsiteX128" fmla="*/ 10722136 w 13610787"/>
                <a:gd name="connsiteY128" fmla="*/ 607627 h 812606"/>
                <a:gd name="connsiteX129" fmla="*/ 10282307 w 13610787"/>
                <a:gd name="connsiteY129" fmla="*/ 320302 h 812606"/>
                <a:gd name="connsiteX130" fmla="*/ 10016696 w 13610787"/>
                <a:gd name="connsiteY130" fmla="*/ 411089 h 812606"/>
                <a:gd name="connsiteX131" fmla="*/ 9971489 w 13610787"/>
                <a:gd name="connsiteY131" fmla="*/ 449000 h 812606"/>
                <a:gd name="connsiteX132" fmla="*/ 9965916 w 13610787"/>
                <a:gd name="connsiteY132" fmla="*/ 456073 h 812606"/>
                <a:gd name="connsiteX133" fmla="*/ 9931795 w 13610787"/>
                <a:gd name="connsiteY133" fmla="*/ 488902 h 812606"/>
                <a:gd name="connsiteX134" fmla="*/ 9906714 w 13610787"/>
                <a:gd name="connsiteY134" fmla="*/ 515951 h 812606"/>
                <a:gd name="connsiteX135" fmla="*/ 9817479 w 13610787"/>
                <a:gd name="connsiteY135" fmla="*/ 652795 h 812606"/>
                <a:gd name="connsiteX136" fmla="*/ 9799969 w 13610787"/>
                <a:gd name="connsiteY136" fmla="*/ 693279 h 812606"/>
                <a:gd name="connsiteX137" fmla="*/ 9817653 w 13610787"/>
                <a:gd name="connsiteY137" fmla="*/ 635378 h 812606"/>
                <a:gd name="connsiteX138" fmla="*/ 9853992 w 13610787"/>
                <a:gd name="connsiteY138" fmla="*/ 553928 h 812606"/>
                <a:gd name="connsiteX139" fmla="*/ 9812712 w 13610787"/>
                <a:gd name="connsiteY139" fmla="*/ 583206 h 812606"/>
                <a:gd name="connsiteX140" fmla="*/ 9539140 w 13610787"/>
                <a:gd name="connsiteY140" fmla="*/ 660611 h 812606"/>
                <a:gd name="connsiteX141" fmla="*/ 9168713 w 13610787"/>
                <a:gd name="connsiteY141" fmla="*/ 512015 h 812606"/>
                <a:gd name="connsiteX142" fmla="*/ 9120506 w 13610787"/>
                <a:gd name="connsiteY142" fmla="*/ 464676 h 812606"/>
                <a:gd name="connsiteX143" fmla="*/ 9116193 w 13610787"/>
                <a:gd name="connsiteY143" fmla="*/ 473299 h 812606"/>
                <a:gd name="connsiteX144" fmla="*/ 9106657 w 13610787"/>
                <a:gd name="connsiteY144" fmla="*/ 455635 h 812606"/>
                <a:gd name="connsiteX145" fmla="*/ 8666827 w 13610787"/>
                <a:gd name="connsiteY145" fmla="*/ 168309 h 812606"/>
                <a:gd name="connsiteX146" fmla="*/ 8243765 w 13610787"/>
                <a:gd name="connsiteY146" fmla="*/ 428742 h 812606"/>
                <a:gd name="connsiteX147" fmla="*/ 8243514 w 13610787"/>
                <a:gd name="connsiteY147" fmla="*/ 429151 h 812606"/>
                <a:gd name="connsiteX148" fmla="*/ 8242022 w 13610787"/>
                <a:gd name="connsiteY148" fmla="*/ 432245 h 812606"/>
                <a:gd name="connsiteX149" fmla="*/ 8215236 w 13610787"/>
                <a:gd name="connsiteY149" fmla="*/ 480215 h 812606"/>
                <a:gd name="connsiteX150" fmla="*/ 8201980 w 13610787"/>
                <a:gd name="connsiteY150" fmla="*/ 500850 h 812606"/>
                <a:gd name="connsiteX151" fmla="*/ 8184491 w 13610787"/>
                <a:gd name="connsiteY151" fmla="*/ 541286 h 812606"/>
                <a:gd name="connsiteX152" fmla="*/ 8192182 w 13610787"/>
                <a:gd name="connsiteY152" fmla="*/ 516102 h 812606"/>
                <a:gd name="connsiteX153" fmla="*/ 8186072 w 13610787"/>
                <a:gd name="connsiteY153" fmla="*/ 525614 h 812606"/>
                <a:gd name="connsiteX154" fmla="*/ 7694321 w 13610787"/>
                <a:gd name="connsiteY154" fmla="*/ 812604 h 812606"/>
                <a:gd name="connsiteX155" fmla="*/ 7323893 w 13610787"/>
                <a:gd name="connsiteY155" fmla="*/ 664008 h 812606"/>
                <a:gd name="connsiteX156" fmla="*/ 7275687 w 13610787"/>
                <a:gd name="connsiteY156" fmla="*/ 616669 h 812606"/>
                <a:gd name="connsiteX157" fmla="*/ 7271373 w 13610787"/>
                <a:gd name="connsiteY157" fmla="*/ 625293 h 812606"/>
                <a:gd name="connsiteX158" fmla="*/ 7261838 w 13610787"/>
                <a:gd name="connsiteY158" fmla="*/ 607628 h 812606"/>
                <a:gd name="connsiteX159" fmla="*/ 6822008 w 13610787"/>
                <a:gd name="connsiteY159" fmla="*/ 320302 h 812606"/>
                <a:gd name="connsiteX160" fmla="*/ 6556399 w 13610787"/>
                <a:gd name="connsiteY160" fmla="*/ 411089 h 812606"/>
                <a:gd name="connsiteX161" fmla="*/ 6511194 w 13610787"/>
                <a:gd name="connsiteY161" fmla="*/ 448999 h 812606"/>
                <a:gd name="connsiteX162" fmla="*/ 6505618 w 13610787"/>
                <a:gd name="connsiteY162" fmla="*/ 456075 h 812606"/>
                <a:gd name="connsiteX163" fmla="*/ 6471488 w 13610787"/>
                <a:gd name="connsiteY163" fmla="*/ 488913 h 812606"/>
                <a:gd name="connsiteX164" fmla="*/ 6446416 w 13610787"/>
                <a:gd name="connsiteY164" fmla="*/ 515952 h 812606"/>
                <a:gd name="connsiteX165" fmla="*/ 6357181 w 13610787"/>
                <a:gd name="connsiteY165" fmla="*/ 652796 h 812606"/>
                <a:gd name="connsiteX166" fmla="*/ 6339672 w 13610787"/>
                <a:gd name="connsiteY166" fmla="*/ 693280 h 812606"/>
                <a:gd name="connsiteX167" fmla="*/ 6357355 w 13610787"/>
                <a:gd name="connsiteY167" fmla="*/ 635379 h 812606"/>
                <a:gd name="connsiteX168" fmla="*/ 6393693 w 13610787"/>
                <a:gd name="connsiteY168" fmla="*/ 553930 h 812606"/>
                <a:gd name="connsiteX169" fmla="*/ 6352414 w 13610787"/>
                <a:gd name="connsiteY169" fmla="*/ 583208 h 812606"/>
                <a:gd name="connsiteX170" fmla="*/ 6078842 w 13610787"/>
                <a:gd name="connsiteY170" fmla="*/ 660613 h 812606"/>
                <a:gd name="connsiteX171" fmla="*/ 5708415 w 13610787"/>
                <a:gd name="connsiteY171" fmla="*/ 512017 h 812606"/>
                <a:gd name="connsiteX172" fmla="*/ 5660208 w 13610787"/>
                <a:gd name="connsiteY172" fmla="*/ 464678 h 812606"/>
                <a:gd name="connsiteX173" fmla="*/ 5655895 w 13610787"/>
                <a:gd name="connsiteY173" fmla="*/ 473301 h 812606"/>
                <a:gd name="connsiteX174" fmla="*/ 5646359 w 13610787"/>
                <a:gd name="connsiteY174" fmla="*/ 455637 h 812606"/>
                <a:gd name="connsiteX175" fmla="*/ 5206530 w 13610787"/>
                <a:gd name="connsiteY175" fmla="*/ 168311 h 812606"/>
                <a:gd name="connsiteX176" fmla="*/ 4783468 w 13610787"/>
                <a:gd name="connsiteY176" fmla="*/ 428744 h 812606"/>
                <a:gd name="connsiteX177" fmla="*/ 4783216 w 13610787"/>
                <a:gd name="connsiteY177" fmla="*/ 429153 h 812606"/>
                <a:gd name="connsiteX178" fmla="*/ 4781724 w 13610787"/>
                <a:gd name="connsiteY178" fmla="*/ 432247 h 812606"/>
                <a:gd name="connsiteX179" fmla="*/ 4754938 w 13610787"/>
                <a:gd name="connsiteY179" fmla="*/ 480217 h 812606"/>
                <a:gd name="connsiteX180" fmla="*/ 4741682 w 13610787"/>
                <a:gd name="connsiteY180" fmla="*/ 500852 h 812606"/>
                <a:gd name="connsiteX181" fmla="*/ 4724193 w 13610787"/>
                <a:gd name="connsiteY181" fmla="*/ 541288 h 812606"/>
                <a:gd name="connsiteX182" fmla="*/ 4731885 w 13610787"/>
                <a:gd name="connsiteY182" fmla="*/ 516104 h 812606"/>
                <a:gd name="connsiteX183" fmla="*/ 4725774 w 13610787"/>
                <a:gd name="connsiteY183" fmla="*/ 525616 h 812606"/>
                <a:gd name="connsiteX184" fmla="*/ 4234023 w 13610787"/>
                <a:gd name="connsiteY184" fmla="*/ 812606 h 812606"/>
                <a:gd name="connsiteX185" fmla="*/ 3863596 w 13610787"/>
                <a:gd name="connsiteY185" fmla="*/ 664010 h 812606"/>
                <a:gd name="connsiteX186" fmla="*/ 3815389 w 13610787"/>
                <a:gd name="connsiteY186" fmla="*/ 616671 h 812606"/>
                <a:gd name="connsiteX187" fmla="*/ 3811076 w 13610787"/>
                <a:gd name="connsiteY187" fmla="*/ 625295 h 812606"/>
                <a:gd name="connsiteX188" fmla="*/ 3801540 w 13610787"/>
                <a:gd name="connsiteY188" fmla="*/ 607630 h 812606"/>
                <a:gd name="connsiteX189" fmla="*/ 3361711 w 13610787"/>
                <a:gd name="connsiteY189" fmla="*/ 320304 h 812606"/>
                <a:gd name="connsiteX190" fmla="*/ 3096101 w 13610787"/>
                <a:gd name="connsiteY190" fmla="*/ 411091 h 812606"/>
                <a:gd name="connsiteX191" fmla="*/ 3050897 w 13610787"/>
                <a:gd name="connsiteY191" fmla="*/ 449001 h 812606"/>
                <a:gd name="connsiteX192" fmla="*/ 3045320 w 13610787"/>
                <a:gd name="connsiteY192" fmla="*/ 456077 h 812606"/>
                <a:gd name="connsiteX193" fmla="*/ 3011191 w 13610787"/>
                <a:gd name="connsiteY193" fmla="*/ 488915 h 812606"/>
                <a:gd name="connsiteX194" fmla="*/ 2986119 w 13610787"/>
                <a:gd name="connsiteY194" fmla="*/ 515954 h 812606"/>
                <a:gd name="connsiteX195" fmla="*/ 2896884 w 13610787"/>
                <a:gd name="connsiteY195" fmla="*/ 652798 h 812606"/>
                <a:gd name="connsiteX196" fmla="*/ 2879374 w 13610787"/>
                <a:gd name="connsiteY196" fmla="*/ 693282 h 812606"/>
                <a:gd name="connsiteX197" fmla="*/ 2897057 w 13610787"/>
                <a:gd name="connsiteY197" fmla="*/ 635381 h 812606"/>
                <a:gd name="connsiteX198" fmla="*/ 2933395 w 13610787"/>
                <a:gd name="connsiteY198" fmla="*/ 553933 h 812606"/>
                <a:gd name="connsiteX199" fmla="*/ 2892117 w 13610787"/>
                <a:gd name="connsiteY199" fmla="*/ 583210 h 812606"/>
                <a:gd name="connsiteX200" fmla="*/ 2618544 w 13610787"/>
                <a:gd name="connsiteY200" fmla="*/ 660615 h 812606"/>
                <a:gd name="connsiteX201" fmla="*/ 2248117 w 13610787"/>
                <a:gd name="connsiteY201" fmla="*/ 512019 h 812606"/>
                <a:gd name="connsiteX202" fmla="*/ 2199911 w 13610787"/>
                <a:gd name="connsiteY202" fmla="*/ 464680 h 812606"/>
                <a:gd name="connsiteX203" fmla="*/ 2195597 w 13610787"/>
                <a:gd name="connsiteY203" fmla="*/ 473303 h 812606"/>
                <a:gd name="connsiteX204" fmla="*/ 2186061 w 13610787"/>
                <a:gd name="connsiteY204" fmla="*/ 455639 h 812606"/>
                <a:gd name="connsiteX205" fmla="*/ 1746232 w 13610787"/>
                <a:gd name="connsiteY205" fmla="*/ 168313 h 812606"/>
                <a:gd name="connsiteX206" fmla="*/ 1323170 w 13610787"/>
                <a:gd name="connsiteY206" fmla="*/ 428746 h 812606"/>
                <a:gd name="connsiteX207" fmla="*/ 1322918 w 13610787"/>
                <a:gd name="connsiteY207" fmla="*/ 429155 h 812606"/>
                <a:gd name="connsiteX208" fmla="*/ 1321426 w 13610787"/>
                <a:gd name="connsiteY208" fmla="*/ 432249 h 812606"/>
                <a:gd name="connsiteX209" fmla="*/ 1294640 w 13610787"/>
                <a:gd name="connsiteY209" fmla="*/ 480219 h 812606"/>
                <a:gd name="connsiteX210" fmla="*/ 1281384 w 13610787"/>
                <a:gd name="connsiteY210" fmla="*/ 500854 h 812606"/>
                <a:gd name="connsiteX211" fmla="*/ 1263895 w 13610787"/>
                <a:gd name="connsiteY211" fmla="*/ 541290 h 812606"/>
                <a:gd name="connsiteX212" fmla="*/ 1271587 w 13610787"/>
                <a:gd name="connsiteY212" fmla="*/ 516106 h 812606"/>
                <a:gd name="connsiteX213" fmla="*/ 1265476 w 13610787"/>
                <a:gd name="connsiteY213" fmla="*/ 525618 h 812606"/>
                <a:gd name="connsiteX0" fmla="*/ 864624 w 13209935"/>
                <a:gd name="connsiteY0" fmla="*/ 525618 h 812606"/>
                <a:gd name="connsiteX1" fmla="*/ 1 w 13209935"/>
                <a:gd name="connsiteY1" fmla="*/ 300594 h 812606"/>
                <a:gd name="connsiteX2" fmla="*/ 924948 w 13209935"/>
                <a:gd name="connsiteY2" fmla="*/ 383867 h 812606"/>
                <a:gd name="connsiteX3" fmla="*/ 925200 w 13209935"/>
                <a:gd name="connsiteY3" fmla="*/ 383458 h 812606"/>
                <a:gd name="connsiteX4" fmla="*/ 926692 w 13209935"/>
                <a:gd name="connsiteY4" fmla="*/ 380364 h 812606"/>
                <a:gd name="connsiteX5" fmla="*/ 953478 w 13209935"/>
                <a:gd name="connsiteY5" fmla="*/ 332394 h 812606"/>
                <a:gd name="connsiteX6" fmla="*/ 966733 w 13209935"/>
                <a:gd name="connsiteY6" fmla="*/ 311759 h 812606"/>
                <a:gd name="connsiteX7" fmla="*/ 984223 w 13209935"/>
                <a:gd name="connsiteY7" fmla="*/ 271323 h 812606"/>
                <a:gd name="connsiteX8" fmla="*/ 976531 w 13209935"/>
                <a:gd name="connsiteY8" fmla="*/ 296507 h 812606"/>
                <a:gd name="connsiteX9" fmla="*/ 982641 w 13209935"/>
                <a:gd name="connsiteY9" fmla="*/ 286995 h 812606"/>
                <a:gd name="connsiteX10" fmla="*/ 1474393 w 13209935"/>
                <a:gd name="connsiteY10" fmla="*/ 5 h 812606"/>
                <a:gd name="connsiteX11" fmla="*/ 1844820 w 13209935"/>
                <a:gd name="connsiteY11" fmla="*/ 148601 h 812606"/>
                <a:gd name="connsiteX12" fmla="*/ 1893026 w 13209935"/>
                <a:gd name="connsiteY12" fmla="*/ 195940 h 812606"/>
                <a:gd name="connsiteX13" fmla="*/ 1897340 w 13209935"/>
                <a:gd name="connsiteY13" fmla="*/ 187316 h 812606"/>
                <a:gd name="connsiteX14" fmla="*/ 1906876 w 13209935"/>
                <a:gd name="connsiteY14" fmla="*/ 204981 h 812606"/>
                <a:gd name="connsiteX15" fmla="*/ 2346705 w 13209935"/>
                <a:gd name="connsiteY15" fmla="*/ 492306 h 812606"/>
                <a:gd name="connsiteX16" fmla="*/ 2612315 w 13209935"/>
                <a:gd name="connsiteY16" fmla="*/ 401519 h 812606"/>
                <a:gd name="connsiteX17" fmla="*/ 2657519 w 13209935"/>
                <a:gd name="connsiteY17" fmla="*/ 363610 h 812606"/>
                <a:gd name="connsiteX18" fmla="*/ 2663096 w 13209935"/>
                <a:gd name="connsiteY18" fmla="*/ 356534 h 812606"/>
                <a:gd name="connsiteX19" fmla="*/ 2697225 w 13209935"/>
                <a:gd name="connsiteY19" fmla="*/ 323696 h 812606"/>
                <a:gd name="connsiteX20" fmla="*/ 2722297 w 13209935"/>
                <a:gd name="connsiteY20" fmla="*/ 296657 h 812606"/>
                <a:gd name="connsiteX21" fmla="*/ 2811532 w 13209935"/>
                <a:gd name="connsiteY21" fmla="*/ 159813 h 812606"/>
                <a:gd name="connsiteX22" fmla="*/ 2829042 w 13209935"/>
                <a:gd name="connsiteY22" fmla="*/ 119329 h 812606"/>
                <a:gd name="connsiteX23" fmla="*/ 2811359 w 13209935"/>
                <a:gd name="connsiteY23" fmla="*/ 177230 h 812606"/>
                <a:gd name="connsiteX24" fmla="*/ 2775021 w 13209935"/>
                <a:gd name="connsiteY24" fmla="*/ 258678 h 812606"/>
                <a:gd name="connsiteX25" fmla="*/ 2816299 w 13209935"/>
                <a:gd name="connsiteY25" fmla="*/ 229401 h 812606"/>
                <a:gd name="connsiteX26" fmla="*/ 3089872 w 13209935"/>
                <a:gd name="connsiteY26" fmla="*/ 151996 h 812606"/>
                <a:gd name="connsiteX27" fmla="*/ 3460299 w 13209935"/>
                <a:gd name="connsiteY27" fmla="*/ 300592 h 812606"/>
                <a:gd name="connsiteX28" fmla="*/ 3508505 w 13209935"/>
                <a:gd name="connsiteY28" fmla="*/ 347931 h 812606"/>
                <a:gd name="connsiteX29" fmla="*/ 3512819 w 13209935"/>
                <a:gd name="connsiteY29" fmla="*/ 339308 h 812606"/>
                <a:gd name="connsiteX30" fmla="*/ 3522355 w 13209935"/>
                <a:gd name="connsiteY30" fmla="*/ 356972 h 812606"/>
                <a:gd name="connsiteX31" fmla="*/ 3962184 w 13209935"/>
                <a:gd name="connsiteY31" fmla="*/ 644298 h 812606"/>
                <a:gd name="connsiteX32" fmla="*/ 4385246 w 13209935"/>
                <a:gd name="connsiteY32" fmla="*/ 383865 h 812606"/>
                <a:gd name="connsiteX33" fmla="*/ 4385498 w 13209935"/>
                <a:gd name="connsiteY33" fmla="*/ 383456 h 812606"/>
                <a:gd name="connsiteX34" fmla="*/ 4386990 w 13209935"/>
                <a:gd name="connsiteY34" fmla="*/ 380362 h 812606"/>
                <a:gd name="connsiteX35" fmla="*/ 4413776 w 13209935"/>
                <a:gd name="connsiteY35" fmla="*/ 332392 h 812606"/>
                <a:gd name="connsiteX36" fmla="*/ 4427031 w 13209935"/>
                <a:gd name="connsiteY36" fmla="*/ 311757 h 812606"/>
                <a:gd name="connsiteX37" fmla="*/ 4444521 w 13209935"/>
                <a:gd name="connsiteY37" fmla="*/ 271321 h 812606"/>
                <a:gd name="connsiteX38" fmla="*/ 4436829 w 13209935"/>
                <a:gd name="connsiteY38" fmla="*/ 296505 h 812606"/>
                <a:gd name="connsiteX39" fmla="*/ 4442939 w 13209935"/>
                <a:gd name="connsiteY39" fmla="*/ 286993 h 812606"/>
                <a:gd name="connsiteX40" fmla="*/ 4934691 w 13209935"/>
                <a:gd name="connsiteY40" fmla="*/ 3 h 812606"/>
                <a:gd name="connsiteX41" fmla="*/ 5305118 w 13209935"/>
                <a:gd name="connsiteY41" fmla="*/ 148599 h 812606"/>
                <a:gd name="connsiteX42" fmla="*/ 5353324 w 13209935"/>
                <a:gd name="connsiteY42" fmla="*/ 195938 h 812606"/>
                <a:gd name="connsiteX43" fmla="*/ 5357638 w 13209935"/>
                <a:gd name="connsiteY43" fmla="*/ 187314 h 812606"/>
                <a:gd name="connsiteX44" fmla="*/ 5367174 w 13209935"/>
                <a:gd name="connsiteY44" fmla="*/ 204979 h 812606"/>
                <a:gd name="connsiteX45" fmla="*/ 5807003 w 13209935"/>
                <a:gd name="connsiteY45" fmla="*/ 492304 h 812606"/>
                <a:gd name="connsiteX46" fmla="*/ 6072613 w 13209935"/>
                <a:gd name="connsiteY46" fmla="*/ 401517 h 812606"/>
                <a:gd name="connsiteX47" fmla="*/ 6117817 w 13209935"/>
                <a:gd name="connsiteY47" fmla="*/ 363608 h 812606"/>
                <a:gd name="connsiteX48" fmla="*/ 6123394 w 13209935"/>
                <a:gd name="connsiteY48" fmla="*/ 356532 h 812606"/>
                <a:gd name="connsiteX49" fmla="*/ 6157523 w 13209935"/>
                <a:gd name="connsiteY49" fmla="*/ 323694 h 812606"/>
                <a:gd name="connsiteX50" fmla="*/ 6182595 w 13209935"/>
                <a:gd name="connsiteY50" fmla="*/ 296655 h 812606"/>
                <a:gd name="connsiteX51" fmla="*/ 6271830 w 13209935"/>
                <a:gd name="connsiteY51" fmla="*/ 159811 h 812606"/>
                <a:gd name="connsiteX52" fmla="*/ 6289340 w 13209935"/>
                <a:gd name="connsiteY52" fmla="*/ 119327 h 812606"/>
                <a:gd name="connsiteX53" fmla="*/ 6271656 w 13209935"/>
                <a:gd name="connsiteY53" fmla="*/ 177228 h 812606"/>
                <a:gd name="connsiteX54" fmla="*/ 6235318 w 13209935"/>
                <a:gd name="connsiteY54" fmla="*/ 258677 h 812606"/>
                <a:gd name="connsiteX55" fmla="*/ 6276597 w 13209935"/>
                <a:gd name="connsiteY55" fmla="*/ 229399 h 812606"/>
                <a:gd name="connsiteX56" fmla="*/ 6550170 w 13209935"/>
                <a:gd name="connsiteY56" fmla="*/ 151994 h 812606"/>
                <a:gd name="connsiteX57" fmla="*/ 6920597 w 13209935"/>
                <a:gd name="connsiteY57" fmla="*/ 300590 h 812606"/>
                <a:gd name="connsiteX58" fmla="*/ 6968803 w 13209935"/>
                <a:gd name="connsiteY58" fmla="*/ 347929 h 812606"/>
                <a:gd name="connsiteX59" fmla="*/ 6973117 w 13209935"/>
                <a:gd name="connsiteY59" fmla="*/ 339306 h 812606"/>
                <a:gd name="connsiteX60" fmla="*/ 6982653 w 13209935"/>
                <a:gd name="connsiteY60" fmla="*/ 356970 h 812606"/>
                <a:gd name="connsiteX61" fmla="*/ 7422481 w 13209935"/>
                <a:gd name="connsiteY61" fmla="*/ 644296 h 812606"/>
                <a:gd name="connsiteX62" fmla="*/ 7845544 w 13209935"/>
                <a:gd name="connsiteY62" fmla="*/ 383863 h 812606"/>
                <a:gd name="connsiteX63" fmla="*/ 7845795 w 13209935"/>
                <a:gd name="connsiteY63" fmla="*/ 383454 h 812606"/>
                <a:gd name="connsiteX64" fmla="*/ 7847288 w 13209935"/>
                <a:gd name="connsiteY64" fmla="*/ 380360 h 812606"/>
                <a:gd name="connsiteX65" fmla="*/ 7874074 w 13209935"/>
                <a:gd name="connsiteY65" fmla="*/ 332390 h 812606"/>
                <a:gd name="connsiteX66" fmla="*/ 7887328 w 13209935"/>
                <a:gd name="connsiteY66" fmla="*/ 311755 h 812606"/>
                <a:gd name="connsiteX67" fmla="*/ 7904819 w 13209935"/>
                <a:gd name="connsiteY67" fmla="*/ 271319 h 812606"/>
                <a:gd name="connsiteX68" fmla="*/ 7897127 w 13209935"/>
                <a:gd name="connsiteY68" fmla="*/ 296503 h 812606"/>
                <a:gd name="connsiteX69" fmla="*/ 7903237 w 13209935"/>
                <a:gd name="connsiteY69" fmla="*/ 286991 h 812606"/>
                <a:gd name="connsiteX70" fmla="*/ 8394989 w 13209935"/>
                <a:gd name="connsiteY70" fmla="*/ 1 h 812606"/>
                <a:gd name="connsiteX71" fmla="*/ 8765416 w 13209935"/>
                <a:gd name="connsiteY71" fmla="*/ 148597 h 812606"/>
                <a:gd name="connsiteX72" fmla="*/ 8813622 w 13209935"/>
                <a:gd name="connsiteY72" fmla="*/ 195936 h 812606"/>
                <a:gd name="connsiteX73" fmla="*/ 8817936 w 13209935"/>
                <a:gd name="connsiteY73" fmla="*/ 187312 h 812606"/>
                <a:gd name="connsiteX74" fmla="*/ 8827472 w 13209935"/>
                <a:gd name="connsiteY74" fmla="*/ 204977 h 812606"/>
                <a:gd name="connsiteX75" fmla="*/ 9267300 w 13209935"/>
                <a:gd name="connsiteY75" fmla="*/ 492302 h 812606"/>
                <a:gd name="connsiteX76" fmla="*/ 9532911 w 13209935"/>
                <a:gd name="connsiteY76" fmla="*/ 401515 h 812606"/>
                <a:gd name="connsiteX77" fmla="*/ 9578118 w 13209935"/>
                <a:gd name="connsiteY77" fmla="*/ 363604 h 812606"/>
                <a:gd name="connsiteX78" fmla="*/ 9583692 w 13209935"/>
                <a:gd name="connsiteY78" fmla="*/ 356531 h 812606"/>
                <a:gd name="connsiteX79" fmla="*/ 9617812 w 13209935"/>
                <a:gd name="connsiteY79" fmla="*/ 323702 h 812606"/>
                <a:gd name="connsiteX80" fmla="*/ 9642893 w 13209935"/>
                <a:gd name="connsiteY80" fmla="*/ 296653 h 812606"/>
                <a:gd name="connsiteX81" fmla="*/ 9732128 w 13209935"/>
                <a:gd name="connsiteY81" fmla="*/ 159809 h 812606"/>
                <a:gd name="connsiteX82" fmla="*/ 9749638 w 13209935"/>
                <a:gd name="connsiteY82" fmla="*/ 119325 h 812606"/>
                <a:gd name="connsiteX83" fmla="*/ 9731954 w 13209935"/>
                <a:gd name="connsiteY83" fmla="*/ 177226 h 812606"/>
                <a:gd name="connsiteX84" fmla="*/ 9695615 w 13209935"/>
                <a:gd name="connsiteY84" fmla="*/ 258676 h 812606"/>
                <a:gd name="connsiteX85" fmla="*/ 9736895 w 13209935"/>
                <a:gd name="connsiteY85" fmla="*/ 229399 h 812606"/>
                <a:gd name="connsiteX86" fmla="*/ 10010468 w 13209935"/>
                <a:gd name="connsiteY86" fmla="*/ 151993 h 812606"/>
                <a:gd name="connsiteX87" fmla="*/ 10380895 w 13209935"/>
                <a:gd name="connsiteY87" fmla="*/ 300589 h 812606"/>
                <a:gd name="connsiteX88" fmla="*/ 10429101 w 13209935"/>
                <a:gd name="connsiteY88" fmla="*/ 347928 h 812606"/>
                <a:gd name="connsiteX89" fmla="*/ 10433415 w 13209935"/>
                <a:gd name="connsiteY89" fmla="*/ 339305 h 812606"/>
                <a:gd name="connsiteX90" fmla="*/ 10442950 w 13209935"/>
                <a:gd name="connsiteY90" fmla="*/ 356969 h 812606"/>
                <a:gd name="connsiteX91" fmla="*/ 10882780 w 13209935"/>
                <a:gd name="connsiteY91" fmla="*/ 644295 h 812606"/>
                <a:gd name="connsiteX92" fmla="*/ 11305842 w 13209935"/>
                <a:gd name="connsiteY92" fmla="*/ 383862 h 812606"/>
                <a:gd name="connsiteX93" fmla="*/ 11306094 w 13209935"/>
                <a:gd name="connsiteY93" fmla="*/ 383453 h 812606"/>
                <a:gd name="connsiteX94" fmla="*/ 11307586 w 13209935"/>
                <a:gd name="connsiteY94" fmla="*/ 380359 h 812606"/>
                <a:gd name="connsiteX95" fmla="*/ 11334372 w 13209935"/>
                <a:gd name="connsiteY95" fmla="*/ 332389 h 812606"/>
                <a:gd name="connsiteX96" fmla="*/ 11347627 w 13209935"/>
                <a:gd name="connsiteY96" fmla="*/ 311754 h 812606"/>
                <a:gd name="connsiteX97" fmla="*/ 11365116 w 13209935"/>
                <a:gd name="connsiteY97" fmla="*/ 271318 h 812606"/>
                <a:gd name="connsiteX98" fmla="*/ 11357425 w 13209935"/>
                <a:gd name="connsiteY98" fmla="*/ 296502 h 812606"/>
                <a:gd name="connsiteX99" fmla="*/ 11363535 w 13209935"/>
                <a:gd name="connsiteY99" fmla="*/ 286990 h 812606"/>
                <a:gd name="connsiteX100" fmla="*/ 11855287 w 13209935"/>
                <a:gd name="connsiteY100" fmla="*/ 0 h 812606"/>
                <a:gd name="connsiteX101" fmla="*/ 12225714 w 13209935"/>
                <a:gd name="connsiteY101" fmla="*/ 148596 h 812606"/>
                <a:gd name="connsiteX102" fmla="*/ 12273920 w 13209935"/>
                <a:gd name="connsiteY102" fmla="*/ 195935 h 812606"/>
                <a:gd name="connsiteX103" fmla="*/ 12278234 w 13209935"/>
                <a:gd name="connsiteY103" fmla="*/ 187311 h 812606"/>
                <a:gd name="connsiteX104" fmla="*/ 12287770 w 13209935"/>
                <a:gd name="connsiteY104" fmla="*/ 204976 h 812606"/>
                <a:gd name="connsiteX105" fmla="*/ 12727599 w 13209935"/>
                <a:gd name="connsiteY105" fmla="*/ 492302 h 812606"/>
                <a:gd name="connsiteX106" fmla="*/ 13192426 w 13209935"/>
                <a:gd name="connsiteY106" fmla="*/ 159808 h 812606"/>
                <a:gd name="connsiteX107" fmla="*/ 13209935 w 13209935"/>
                <a:gd name="connsiteY107" fmla="*/ 119324 h 812606"/>
                <a:gd name="connsiteX108" fmla="*/ 13192252 w 13209935"/>
                <a:gd name="connsiteY108" fmla="*/ 177225 h 812606"/>
                <a:gd name="connsiteX109" fmla="*/ 12598586 w 13209935"/>
                <a:gd name="connsiteY109" fmla="*/ 660610 h 812606"/>
                <a:gd name="connsiteX110" fmla="*/ 12228159 w 13209935"/>
                <a:gd name="connsiteY110" fmla="*/ 512014 h 812606"/>
                <a:gd name="connsiteX111" fmla="*/ 12179953 w 13209935"/>
                <a:gd name="connsiteY111" fmla="*/ 464675 h 812606"/>
                <a:gd name="connsiteX112" fmla="*/ 12175638 w 13209935"/>
                <a:gd name="connsiteY112" fmla="*/ 473298 h 812606"/>
                <a:gd name="connsiteX113" fmla="*/ 12166103 w 13209935"/>
                <a:gd name="connsiteY113" fmla="*/ 455634 h 812606"/>
                <a:gd name="connsiteX114" fmla="*/ 11726274 w 13209935"/>
                <a:gd name="connsiteY114" fmla="*/ 168308 h 812606"/>
                <a:gd name="connsiteX115" fmla="*/ 11303212 w 13209935"/>
                <a:gd name="connsiteY115" fmla="*/ 428741 h 812606"/>
                <a:gd name="connsiteX116" fmla="*/ 11302960 w 13209935"/>
                <a:gd name="connsiteY116" fmla="*/ 429150 h 812606"/>
                <a:gd name="connsiteX117" fmla="*/ 11301468 w 13209935"/>
                <a:gd name="connsiteY117" fmla="*/ 432244 h 812606"/>
                <a:gd name="connsiteX118" fmla="*/ 11274681 w 13209935"/>
                <a:gd name="connsiteY118" fmla="*/ 480214 h 812606"/>
                <a:gd name="connsiteX119" fmla="*/ 11261427 w 13209935"/>
                <a:gd name="connsiteY119" fmla="*/ 500849 h 812606"/>
                <a:gd name="connsiteX120" fmla="*/ 11243937 w 13209935"/>
                <a:gd name="connsiteY120" fmla="*/ 541285 h 812606"/>
                <a:gd name="connsiteX121" fmla="*/ 11251628 w 13209935"/>
                <a:gd name="connsiteY121" fmla="*/ 516101 h 812606"/>
                <a:gd name="connsiteX122" fmla="*/ 11245519 w 13209935"/>
                <a:gd name="connsiteY122" fmla="*/ 525613 h 812606"/>
                <a:gd name="connsiteX123" fmla="*/ 10753766 w 13209935"/>
                <a:gd name="connsiteY123" fmla="*/ 812603 h 812606"/>
                <a:gd name="connsiteX124" fmla="*/ 10383339 w 13209935"/>
                <a:gd name="connsiteY124" fmla="*/ 664007 h 812606"/>
                <a:gd name="connsiteX125" fmla="*/ 10335133 w 13209935"/>
                <a:gd name="connsiteY125" fmla="*/ 616668 h 812606"/>
                <a:gd name="connsiteX126" fmla="*/ 10330819 w 13209935"/>
                <a:gd name="connsiteY126" fmla="*/ 625292 h 812606"/>
                <a:gd name="connsiteX127" fmla="*/ 10321284 w 13209935"/>
                <a:gd name="connsiteY127" fmla="*/ 607627 h 812606"/>
                <a:gd name="connsiteX128" fmla="*/ 9881455 w 13209935"/>
                <a:gd name="connsiteY128" fmla="*/ 320302 h 812606"/>
                <a:gd name="connsiteX129" fmla="*/ 9615844 w 13209935"/>
                <a:gd name="connsiteY129" fmla="*/ 411089 h 812606"/>
                <a:gd name="connsiteX130" fmla="*/ 9570637 w 13209935"/>
                <a:gd name="connsiteY130" fmla="*/ 449000 h 812606"/>
                <a:gd name="connsiteX131" fmla="*/ 9565064 w 13209935"/>
                <a:gd name="connsiteY131" fmla="*/ 456073 h 812606"/>
                <a:gd name="connsiteX132" fmla="*/ 9530943 w 13209935"/>
                <a:gd name="connsiteY132" fmla="*/ 488902 h 812606"/>
                <a:gd name="connsiteX133" fmla="*/ 9505862 w 13209935"/>
                <a:gd name="connsiteY133" fmla="*/ 515951 h 812606"/>
                <a:gd name="connsiteX134" fmla="*/ 9416627 w 13209935"/>
                <a:gd name="connsiteY134" fmla="*/ 652795 h 812606"/>
                <a:gd name="connsiteX135" fmla="*/ 9399117 w 13209935"/>
                <a:gd name="connsiteY135" fmla="*/ 693279 h 812606"/>
                <a:gd name="connsiteX136" fmla="*/ 9416801 w 13209935"/>
                <a:gd name="connsiteY136" fmla="*/ 635378 h 812606"/>
                <a:gd name="connsiteX137" fmla="*/ 9453140 w 13209935"/>
                <a:gd name="connsiteY137" fmla="*/ 553928 h 812606"/>
                <a:gd name="connsiteX138" fmla="*/ 9411860 w 13209935"/>
                <a:gd name="connsiteY138" fmla="*/ 583206 h 812606"/>
                <a:gd name="connsiteX139" fmla="*/ 9138288 w 13209935"/>
                <a:gd name="connsiteY139" fmla="*/ 660611 h 812606"/>
                <a:gd name="connsiteX140" fmla="*/ 8767861 w 13209935"/>
                <a:gd name="connsiteY140" fmla="*/ 512015 h 812606"/>
                <a:gd name="connsiteX141" fmla="*/ 8719654 w 13209935"/>
                <a:gd name="connsiteY141" fmla="*/ 464676 h 812606"/>
                <a:gd name="connsiteX142" fmla="*/ 8715341 w 13209935"/>
                <a:gd name="connsiteY142" fmla="*/ 473299 h 812606"/>
                <a:gd name="connsiteX143" fmla="*/ 8705805 w 13209935"/>
                <a:gd name="connsiteY143" fmla="*/ 455635 h 812606"/>
                <a:gd name="connsiteX144" fmla="*/ 8265975 w 13209935"/>
                <a:gd name="connsiteY144" fmla="*/ 168309 h 812606"/>
                <a:gd name="connsiteX145" fmla="*/ 7842913 w 13209935"/>
                <a:gd name="connsiteY145" fmla="*/ 428742 h 812606"/>
                <a:gd name="connsiteX146" fmla="*/ 7842662 w 13209935"/>
                <a:gd name="connsiteY146" fmla="*/ 429151 h 812606"/>
                <a:gd name="connsiteX147" fmla="*/ 7841170 w 13209935"/>
                <a:gd name="connsiteY147" fmla="*/ 432245 h 812606"/>
                <a:gd name="connsiteX148" fmla="*/ 7814384 w 13209935"/>
                <a:gd name="connsiteY148" fmla="*/ 480215 h 812606"/>
                <a:gd name="connsiteX149" fmla="*/ 7801128 w 13209935"/>
                <a:gd name="connsiteY149" fmla="*/ 500850 h 812606"/>
                <a:gd name="connsiteX150" fmla="*/ 7783639 w 13209935"/>
                <a:gd name="connsiteY150" fmla="*/ 541286 h 812606"/>
                <a:gd name="connsiteX151" fmla="*/ 7791330 w 13209935"/>
                <a:gd name="connsiteY151" fmla="*/ 516102 h 812606"/>
                <a:gd name="connsiteX152" fmla="*/ 7785220 w 13209935"/>
                <a:gd name="connsiteY152" fmla="*/ 525614 h 812606"/>
                <a:gd name="connsiteX153" fmla="*/ 7293469 w 13209935"/>
                <a:gd name="connsiteY153" fmla="*/ 812604 h 812606"/>
                <a:gd name="connsiteX154" fmla="*/ 6923041 w 13209935"/>
                <a:gd name="connsiteY154" fmla="*/ 664008 h 812606"/>
                <a:gd name="connsiteX155" fmla="*/ 6874835 w 13209935"/>
                <a:gd name="connsiteY155" fmla="*/ 616669 h 812606"/>
                <a:gd name="connsiteX156" fmla="*/ 6870521 w 13209935"/>
                <a:gd name="connsiteY156" fmla="*/ 625293 h 812606"/>
                <a:gd name="connsiteX157" fmla="*/ 6860986 w 13209935"/>
                <a:gd name="connsiteY157" fmla="*/ 607628 h 812606"/>
                <a:gd name="connsiteX158" fmla="*/ 6421156 w 13209935"/>
                <a:gd name="connsiteY158" fmla="*/ 320302 h 812606"/>
                <a:gd name="connsiteX159" fmla="*/ 6155547 w 13209935"/>
                <a:gd name="connsiteY159" fmla="*/ 411089 h 812606"/>
                <a:gd name="connsiteX160" fmla="*/ 6110342 w 13209935"/>
                <a:gd name="connsiteY160" fmla="*/ 448999 h 812606"/>
                <a:gd name="connsiteX161" fmla="*/ 6104766 w 13209935"/>
                <a:gd name="connsiteY161" fmla="*/ 456075 h 812606"/>
                <a:gd name="connsiteX162" fmla="*/ 6070636 w 13209935"/>
                <a:gd name="connsiteY162" fmla="*/ 488913 h 812606"/>
                <a:gd name="connsiteX163" fmla="*/ 6045564 w 13209935"/>
                <a:gd name="connsiteY163" fmla="*/ 515952 h 812606"/>
                <a:gd name="connsiteX164" fmla="*/ 5956329 w 13209935"/>
                <a:gd name="connsiteY164" fmla="*/ 652796 h 812606"/>
                <a:gd name="connsiteX165" fmla="*/ 5938820 w 13209935"/>
                <a:gd name="connsiteY165" fmla="*/ 693280 h 812606"/>
                <a:gd name="connsiteX166" fmla="*/ 5956503 w 13209935"/>
                <a:gd name="connsiteY166" fmla="*/ 635379 h 812606"/>
                <a:gd name="connsiteX167" fmla="*/ 5992841 w 13209935"/>
                <a:gd name="connsiteY167" fmla="*/ 553930 h 812606"/>
                <a:gd name="connsiteX168" fmla="*/ 5951562 w 13209935"/>
                <a:gd name="connsiteY168" fmla="*/ 583208 h 812606"/>
                <a:gd name="connsiteX169" fmla="*/ 5677990 w 13209935"/>
                <a:gd name="connsiteY169" fmla="*/ 660613 h 812606"/>
                <a:gd name="connsiteX170" fmla="*/ 5307563 w 13209935"/>
                <a:gd name="connsiteY170" fmla="*/ 512017 h 812606"/>
                <a:gd name="connsiteX171" fmla="*/ 5259356 w 13209935"/>
                <a:gd name="connsiteY171" fmla="*/ 464678 h 812606"/>
                <a:gd name="connsiteX172" fmla="*/ 5255043 w 13209935"/>
                <a:gd name="connsiteY172" fmla="*/ 473301 h 812606"/>
                <a:gd name="connsiteX173" fmla="*/ 5245507 w 13209935"/>
                <a:gd name="connsiteY173" fmla="*/ 455637 h 812606"/>
                <a:gd name="connsiteX174" fmla="*/ 4805678 w 13209935"/>
                <a:gd name="connsiteY174" fmla="*/ 168311 h 812606"/>
                <a:gd name="connsiteX175" fmla="*/ 4382616 w 13209935"/>
                <a:gd name="connsiteY175" fmla="*/ 428744 h 812606"/>
                <a:gd name="connsiteX176" fmla="*/ 4382364 w 13209935"/>
                <a:gd name="connsiteY176" fmla="*/ 429153 h 812606"/>
                <a:gd name="connsiteX177" fmla="*/ 4380872 w 13209935"/>
                <a:gd name="connsiteY177" fmla="*/ 432247 h 812606"/>
                <a:gd name="connsiteX178" fmla="*/ 4354086 w 13209935"/>
                <a:gd name="connsiteY178" fmla="*/ 480217 h 812606"/>
                <a:gd name="connsiteX179" fmla="*/ 4340830 w 13209935"/>
                <a:gd name="connsiteY179" fmla="*/ 500852 h 812606"/>
                <a:gd name="connsiteX180" fmla="*/ 4323341 w 13209935"/>
                <a:gd name="connsiteY180" fmla="*/ 541288 h 812606"/>
                <a:gd name="connsiteX181" fmla="*/ 4331033 w 13209935"/>
                <a:gd name="connsiteY181" fmla="*/ 516104 h 812606"/>
                <a:gd name="connsiteX182" fmla="*/ 4324922 w 13209935"/>
                <a:gd name="connsiteY182" fmla="*/ 525616 h 812606"/>
                <a:gd name="connsiteX183" fmla="*/ 3833171 w 13209935"/>
                <a:gd name="connsiteY183" fmla="*/ 812606 h 812606"/>
                <a:gd name="connsiteX184" fmla="*/ 3462744 w 13209935"/>
                <a:gd name="connsiteY184" fmla="*/ 664010 h 812606"/>
                <a:gd name="connsiteX185" fmla="*/ 3414537 w 13209935"/>
                <a:gd name="connsiteY185" fmla="*/ 616671 h 812606"/>
                <a:gd name="connsiteX186" fmla="*/ 3410224 w 13209935"/>
                <a:gd name="connsiteY186" fmla="*/ 625295 h 812606"/>
                <a:gd name="connsiteX187" fmla="*/ 3400688 w 13209935"/>
                <a:gd name="connsiteY187" fmla="*/ 607630 h 812606"/>
                <a:gd name="connsiteX188" fmla="*/ 2960859 w 13209935"/>
                <a:gd name="connsiteY188" fmla="*/ 320304 h 812606"/>
                <a:gd name="connsiteX189" fmla="*/ 2695249 w 13209935"/>
                <a:gd name="connsiteY189" fmla="*/ 411091 h 812606"/>
                <a:gd name="connsiteX190" fmla="*/ 2650045 w 13209935"/>
                <a:gd name="connsiteY190" fmla="*/ 449001 h 812606"/>
                <a:gd name="connsiteX191" fmla="*/ 2644468 w 13209935"/>
                <a:gd name="connsiteY191" fmla="*/ 456077 h 812606"/>
                <a:gd name="connsiteX192" fmla="*/ 2610339 w 13209935"/>
                <a:gd name="connsiteY192" fmla="*/ 488915 h 812606"/>
                <a:gd name="connsiteX193" fmla="*/ 2585267 w 13209935"/>
                <a:gd name="connsiteY193" fmla="*/ 515954 h 812606"/>
                <a:gd name="connsiteX194" fmla="*/ 2496032 w 13209935"/>
                <a:gd name="connsiteY194" fmla="*/ 652798 h 812606"/>
                <a:gd name="connsiteX195" fmla="*/ 2478522 w 13209935"/>
                <a:gd name="connsiteY195" fmla="*/ 693282 h 812606"/>
                <a:gd name="connsiteX196" fmla="*/ 2496205 w 13209935"/>
                <a:gd name="connsiteY196" fmla="*/ 635381 h 812606"/>
                <a:gd name="connsiteX197" fmla="*/ 2532543 w 13209935"/>
                <a:gd name="connsiteY197" fmla="*/ 553933 h 812606"/>
                <a:gd name="connsiteX198" fmla="*/ 2491265 w 13209935"/>
                <a:gd name="connsiteY198" fmla="*/ 583210 h 812606"/>
                <a:gd name="connsiteX199" fmla="*/ 2217692 w 13209935"/>
                <a:gd name="connsiteY199" fmla="*/ 660615 h 812606"/>
                <a:gd name="connsiteX200" fmla="*/ 1847265 w 13209935"/>
                <a:gd name="connsiteY200" fmla="*/ 512019 h 812606"/>
                <a:gd name="connsiteX201" fmla="*/ 1799059 w 13209935"/>
                <a:gd name="connsiteY201" fmla="*/ 464680 h 812606"/>
                <a:gd name="connsiteX202" fmla="*/ 1794745 w 13209935"/>
                <a:gd name="connsiteY202" fmla="*/ 473303 h 812606"/>
                <a:gd name="connsiteX203" fmla="*/ 1785209 w 13209935"/>
                <a:gd name="connsiteY203" fmla="*/ 455639 h 812606"/>
                <a:gd name="connsiteX204" fmla="*/ 1345380 w 13209935"/>
                <a:gd name="connsiteY204" fmla="*/ 168313 h 812606"/>
                <a:gd name="connsiteX205" fmla="*/ 922318 w 13209935"/>
                <a:gd name="connsiteY205" fmla="*/ 428746 h 812606"/>
                <a:gd name="connsiteX206" fmla="*/ 922066 w 13209935"/>
                <a:gd name="connsiteY206" fmla="*/ 429155 h 812606"/>
                <a:gd name="connsiteX207" fmla="*/ 920574 w 13209935"/>
                <a:gd name="connsiteY207" fmla="*/ 432249 h 812606"/>
                <a:gd name="connsiteX208" fmla="*/ 893788 w 13209935"/>
                <a:gd name="connsiteY208" fmla="*/ 480219 h 812606"/>
                <a:gd name="connsiteX209" fmla="*/ 880532 w 13209935"/>
                <a:gd name="connsiteY209" fmla="*/ 500854 h 812606"/>
                <a:gd name="connsiteX210" fmla="*/ 863043 w 13209935"/>
                <a:gd name="connsiteY210" fmla="*/ 541290 h 812606"/>
                <a:gd name="connsiteX211" fmla="*/ 870735 w 13209935"/>
                <a:gd name="connsiteY211" fmla="*/ 516106 h 812606"/>
                <a:gd name="connsiteX212" fmla="*/ 864624 w 13209935"/>
                <a:gd name="connsiteY212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48490 w 12346893"/>
                <a:gd name="connsiteY20" fmla="*/ 159813 h 812606"/>
                <a:gd name="connsiteX21" fmla="*/ 1966000 w 12346893"/>
                <a:gd name="connsiteY21" fmla="*/ 119329 h 812606"/>
                <a:gd name="connsiteX22" fmla="*/ 1948317 w 12346893"/>
                <a:gd name="connsiteY22" fmla="*/ 177230 h 812606"/>
                <a:gd name="connsiteX23" fmla="*/ 1911979 w 12346893"/>
                <a:gd name="connsiteY23" fmla="*/ 258678 h 812606"/>
                <a:gd name="connsiteX24" fmla="*/ 1953257 w 12346893"/>
                <a:gd name="connsiteY24" fmla="*/ 229401 h 812606"/>
                <a:gd name="connsiteX25" fmla="*/ 2226830 w 12346893"/>
                <a:gd name="connsiteY25" fmla="*/ 151996 h 812606"/>
                <a:gd name="connsiteX26" fmla="*/ 2597257 w 12346893"/>
                <a:gd name="connsiteY26" fmla="*/ 300592 h 812606"/>
                <a:gd name="connsiteX27" fmla="*/ 2645463 w 12346893"/>
                <a:gd name="connsiteY27" fmla="*/ 347931 h 812606"/>
                <a:gd name="connsiteX28" fmla="*/ 2649777 w 12346893"/>
                <a:gd name="connsiteY28" fmla="*/ 339308 h 812606"/>
                <a:gd name="connsiteX29" fmla="*/ 2659313 w 12346893"/>
                <a:gd name="connsiteY29" fmla="*/ 356972 h 812606"/>
                <a:gd name="connsiteX30" fmla="*/ 3099142 w 12346893"/>
                <a:gd name="connsiteY30" fmla="*/ 644298 h 812606"/>
                <a:gd name="connsiteX31" fmla="*/ 3522204 w 12346893"/>
                <a:gd name="connsiteY31" fmla="*/ 383865 h 812606"/>
                <a:gd name="connsiteX32" fmla="*/ 3522456 w 12346893"/>
                <a:gd name="connsiteY32" fmla="*/ 383456 h 812606"/>
                <a:gd name="connsiteX33" fmla="*/ 3523948 w 12346893"/>
                <a:gd name="connsiteY33" fmla="*/ 380362 h 812606"/>
                <a:gd name="connsiteX34" fmla="*/ 3550734 w 12346893"/>
                <a:gd name="connsiteY34" fmla="*/ 332392 h 812606"/>
                <a:gd name="connsiteX35" fmla="*/ 3563989 w 12346893"/>
                <a:gd name="connsiteY35" fmla="*/ 311757 h 812606"/>
                <a:gd name="connsiteX36" fmla="*/ 3581479 w 12346893"/>
                <a:gd name="connsiteY36" fmla="*/ 271321 h 812606"/>
                <a:gd name="connsiteX37" fmla="*/ 3573787 w 12346893"/>
                <a:gd name="connsiteY37" fmla="*/ 296505 h 812606"/>
                <a:gd name="connsiteX38" fmla="*/ 3579897 w 12346893"/>
                <a:gd name="connsiteY38" fmla="*/ 286993 h 812606"/>
                <a:gd name="connsiteX39" fmla="*/ 4071649 w 12346893"/>
                <a:gd name="connsiteY39" fmla="*/ 3 h 812606"/>
                <a:gd name="connsiteX40" fmla="*/ 4442076 w 12346893"/>
                <a:gd name="connsiteY40" fmla="*/ 148599 h 812606"/>
                <a:gd name="connsiteX41" fmla="*/ 4490282 w 12346893"/>
                <a:gd name="connsiteY41" fmla="*/ 195938 h 812606"/>
                <a:gd name="connsiteX42" fmla="*/ 4494596 w 12346893"/>
                <a:gd name="connsiteY42" fmla="*/ 187314 h 812606"/>
                <a:gd name="connsiteX43" fmla="*/ 4504132 w 12346893"/>
                <a:gd name="connsiteY43" fmla="*/ 204979 h 812606"/>
                <a:gd name="connsiteX44" fmla="*/ 4943961 w 12346893"/>
                <a:gd name="connsiteY44" fmla="*/ 492304 h 812606"/>
                <a:gd name="connsiteX45" fmla="*/ 5209571 w 12346893"/>
                <a:gd name="connsiteY45" fmla="*/ 401517 h 812606"/>
                <a:gd name="connsiteX46" fmla="*/ 5254775 w 12346893"/>
                <a:gd name="connsiteY46" fmla="*/ 363608 h 812606"/>
                <a:gd name="connsiteX47" fmla="*/ 5260352 w 12346893"/>
                <a:gd name="connsiteY47" fmla="*/ 356532 h 812606"/>
                <a:gd name="connsiteX48" fmla="*/ 5294481 w 12346893"/>
                <a:gd name="connsiteY48" fmla="*/ 323694 h 812606"/>
                <a:gd name="connsiteX49" fmla="*/ 5319553 w 12346893"/>
                <a:gd name="connsiteY49" fmla="*/ 296655 h 812606"/>
                <a:gd name="connsiteX50" fmla="*/ 5408788 w 12346893"/>
                <a:gd name="connsiteY50" fmla="*/ 159811 h 812606"/>
                <a:gd name="connsiteX51" fmla="*/ 5426298 w 12346893"/>
                <a:gd name="connsiteY51" fmla="*/ 119327 h 812606"/>
                <a:gd name="connsiteX52" fmla="*/ 5408614 w 12346893"/>
                <a:gd name="connsiteY52" fmla="*/ 177228 h 812606"/>
                <a:gd name="connsiteX53" fmla="*/ 5372276 w 12346893"/>
                <a:gd name="connsiteY53" fmla="*/ 258677 h 812606"/>
                <a:gd name="connsiteX54" fmla="*/ 5413555 w 12346893"/>
                <a:gd name="connsiteY54" fmla="*/ 229399 h 812606"/>
                <a:gd name="connsiteX55" fmla="*/ 5687128 w 12346893"/>
                <a:gd name="connsiteY55" fmla="*/ 151994 h 812606"/>
                <a:gd name="connsiteX56" fmla="*/ 6057555 w 12346893"/>
                <a:gd name="connsiteY56" fmla="*/ 300590 h 812606"/>
                <a:gd name="connsiteX57" fmla="*/ 6105761 w 12346893"/>
                <a:gd name="connsiteY57" fmla="*/ 347929 h 812606"/>
                <a:gd name="connsiteX58" fmla="*/ 6110075 w 12346893"/>
                <a:gd name="connsiteY58" fmla="*/ 339306 h 812606"/>
                <a:gd name="connsiteX59" fmla="*/ 6119611 w 12346893"/>
                <a:gd name="connsiteY59" fmla="*/ 356970 h 812606"/>
                <a:gd name="connsiteX60" fmla="*/ 6559439 w 12346893"/>
                <a:gd name="connsiteY60" fmla="*/ 644296 h 812606"/>
                <a:gd name="connsiteX61" fmla="*/ 6982502 w 12346893"/>
                <a:gd name="connsiteY61" fmla="*/ 383863 h 812606"/>
                <a:gd name="connsiteX62" fmla="*/ 6982753 w 12346893"/>
                <a:gd name="connsiteY62" fmla="*/ 383454 h 812606"/>
                <a:gd name="connsiteX63" fmla="*/ 6984246 w 12346893"/>
                <a:gd name="connsiteY63" fmla="*/ 380360 h 812606"/>
                <a:gd name="connsiteX64" fmla="*/ 7011032 w 12346893"/>
                <a:gd name="connsiteY64" fmla="*/ 332390 h 812606"/>
                <a:gd name="connsiteX65" fmla="*/ 7024286 w 12346893"/>
                <a:gd name="connsiteY65" fmla="*/ 311755 h 812606"/>
                <a:gd name="connsiteX66" fmla="*/ 7041777 w 12346893"/>
                <a:gd name="connsiteY66" fmla="*/ 271319 h 812606"/>
                <a:gd name="connsiteX67" fmla="*/ 7034085 w 12346893"/>
                <a:gd name="connsiteY67" fmla="*/ 296503 h 812606"/>
                <a:gd name="connsiteX68" fmla="*/ 7040195 w 12346893"/>
                <a:gd name="connsiteY68" fmla="*/ 286991 h 812606"/>
                <a:gd name="connsiteX69" fmla="*/ 7531947 w 12346893"/>
                <a:gd name="connsiteY69" fmla="*/ 1 h 812606"/>
                <a:gd name="connsiteX70" fmla="*/ 7902374 w 12346893"/>
                <a:gd name="connsiteY70" fmla="*/ 148597 h 812606"/>
                <a:gd name="connsiteX71" fmla="*/ 7950580 w 12346893"/>
                <a:gd name="connsiteY71" fmla="*/ 195936 h 812606"/>
                <a:gd name="connsiteX72" fmla="*/ 7954894 w 12346893"/>
                <a:gd name="connsiteY72" fmla="*/ 187312 h 812606"/>
                <a:gd name="connsiteX73" fmla="*/ 7964430 w 12346893"/>
                <a:gd name="connsiteY73" fmla="*/ 204977 h 812606"/>
                <a:gd name="connsiteX74" fmla="*/ 8404258 w 12346893"/>
                <a:gd name="connsiteY74" fmla="*/ 492302 h 812606"/>
                <a:gd name="connsiteX75" fmla="*/ 8669869 w 12346893"/>
                <a:gd name="connsiteY75" fmla="*/ 401515 h 812606"/>
                <a:gd name="connsiteX76" fmla="*/ 8715076 w 12346893"/>
                <a:gd name="connsiteY76" fmla="*/ 363604 h 812606"/>
                <a:gd name="connsiteX77" fmla="*/ 8720650 w 12346893"/>
                <a:gd name="connsiteY77" fmla="*/ 356531 h 812606"/>
                <a:gd name="connsiteX78" fmla="*/ 8754770 w 12346893"/>
                <a:gd name="connsiteY78" fmla="*/ 323702 h 812606"/>
                <a:gd name="connsiteX79" fmla="*/ 8779851 w 12346893"/>
                <a:gd name="connsiteY79" fmla="*/ 296653 h 812606"/>
                <a:gd name="connsiteX80" fmla="*/ 8869086 w 12346893"/>
                <a:gd name="connsiteY80" fmla="*/ 159809 h 812606"/>
                <a:gd name="connsiteX81" fmla="*/ 8886596 w 12346893"/>
                <a:gd name="connsiteY81" fmla="*/ 119325 h 812606"/>
                <a:gd name="connsiteX82" fmla="*/ 8868912 w 12346893"/>
                <a:gd name="connsiteY82" fmla="*/ 177226 h 812606"/>
                <a:gd name="connsiteX83" fmla="*/ 8832573 w 12346893"/>
                <a:gd name="connsiteY83" fmla="*/ 258676 h 812606"/>
                <a:gd name="connsiteX84" fmla="*/ 8873853 w 12346893"/>
                <a:gd name="connsiteY84" fmla="*/ 229399 h 812606"/>
                <a:gd name="connsiteX85" fmla="*/ 9147426 w 12346893"/>
                <a:gd name="connsiteY85" fmla="*/ 151993 h 812606"/>
                <a:gd name="connsiteX86" fmla="*/ 9517853 w 12346893"/>
                <a:gd name="connsiteY86" fmla="*/ 300589 h 812606"/>
                <a:gd name="connsiteX87" fmla="*/ 9566059 w 12346893"/>
                <a:gd name="connsiteY87" fmla="*/ 347928 h 812606"/>
                <a:gd name="connsiteX88" fmla="*/ 9570373 w 12346893"/>
                <a:gd name="connsiteY88" fmla="*/ 339305 h 812606"/>
                <a:gd name="connsiteX89" fmla="*/ 9579908 w 12346893"/>
                <a:gd name="connsiteY89" fmla="*/ 356969 h 812606"/>
                <a:gd name="connsiteX90" fmla="*/ 10019738 w 12346893"/>
                <a:gd name="connsiteY90" fmla="*/ 644295 h 812606"/>
                <a:gd name="connsiteX91" fmla="*/ 10442800 w 12346893"/>
                <a:gd name="connsiteY91" fmla="*/ 383862 h 812606"/>
                <a:gd name="connsiteX92" fmla="*/ 10443052 w 12346893"/>
                <a:gd name="connsiteY92" fmla="*/ 383453 h 812606"/>
                <a:gd name="connsiteX93" fmla="*/ 10444544 w 12346893"/>
                <a:gd name="connsiteY93" fmla="*/ 380359 h 812606"/>
                <a:gd name="connsiteX94" fmla="*/ 10471330 w 12346893"/>
                <a:gd name="connsiteY94" fmla="*/ 332389 h 812606"/>
                <a:gd name="connsiteX95" fmla="*/ 10484585 w 12346893"/>
                <a:gd name="connsiteY95" fmla="*/ 311754 h 812606"/>
                <a:gd name="connsiteX96" fmla="*/ 10502074 w 12346893"/>
                <a:gd name="connsiteY96" fmla="*/ 271318 h 812606"/>
                <a:gd name="connsiteX97" fmla="*/ 10494383 w 12346893"/>
                <a:gd name="connsiteY97" fmla="*/ 296502 h 812606"/>
                <a:gd name="connsiteX98" fmla="*/ 10500493 w 12346893"/>
                <a:gd name="connsiteY98" fmla="*/ 286990 h 812606"/>
                <a:gd name="connsiteX99" fmla="*/ 10992245 w 12346893"/>
                <a:gd name="connsiteY99" fmla="*/ 0 h 812606"/>
                <a:gd name="connsiteX100" fmla="*/ 11362672 w 12346893"/>
                <a:gd name="connsiteY100" fmla="*/ 148596 h 812606"/>
                <a:gd name="connsiteX101" fmla="*/ 11410878 w 12346893"/>
                <a:gd name="connsiteY101" fmla="*/ 195935 h 812606"/>
                <a:gd name="connsiteX102" fmla="*/ 11415192 w 12346893"/>
                <a:gd name="connsiteY102" fmla="*/ 187311 h 812606"/>
                <a:gd name="connsiteX103" fmla="*/ 11424728 w 12346893"/>
                <a:gd name="connsiteY103" fmla="*/ 204976 h 812606"/>
                <a:gd name="connsiteX104" fmla="*/ 11864557 w 12346893"/>
                <a:gd name="connsiteY104" fmla="*/ 492302 h 812606"/>
                <a:gd name="connsiteX105" fmla="*/ 12329384 w 12346893"/>
                <a:gd name="connsiteY105" fmla="*/ 159808 h 812606"/>
                <a:gd name="connsiteX106" fmla="*/ 12346893 w 12346893"/>
                <a:gd name="connsiteY106" fmla="*/ 119324 h 812606"/>
                <a:gd name="connsiteX107" fmla="*/ 12329210 w 12346893"/>
                <a:gd name="connsiteY107" fmla="*/ 177225 h 812606"/>
                <a:gd name="connsiteX108" fmla="*/ 11735544 w 12346893"/>
                <a:gd name="connsiteY108" fmla="*/ 660610 h 812606"/>
                <a:gd name="connsiteX109" fmla="*/ 11365117 w 12346893"/>
                <a:gd name="connsiteY109" fmla="*/ 512014 h 812606"/>
                <a:gd name="connsiteX110" fmla="*/ 11316911 w 12346893"/>
                <a:gd name="connsiteY110" fmla="*/ 464675 h 812606"/>
                <a:gd name="connsiteX111" fmla="*/ 11312596 w 12346893"/>
                <a:gd name="connsiteY111" fmla="*/ 473298 h 812606"/>
                <a:gd name="connsiteX112" fmla="*/ 11303061 w 12346893"/>
                <a:gd name="connsiteY112" fmla="*/ 455634 h 812606"/>
                <a:gd name="connsiteX113" fmla="*/ 10863232 w 12346893"/>
                <a:gd name="connsiteY113" fmla="*/ 168308 h 812606"/>
                <a:gd name="connsiteX114" fmla="*/ 10440170 w 12346893"/>
                <a:gd name="connsiteY114" fmla="*/ 428741 h 812606"/>
                <a:gd name="connsiteX115" fmla="*/ 10439918 w 12346893"/>
                <a:gd name="connsiteY115" fmla="*/ 429150 h 812606"/>
                <a:gd name="connsiteX116" fmla="*/ 10438426 w 12346893"/>
                <a:gd name="connsiteY116" fmla="*/ 432244 h 812606"/>
                <a:gd name="connsiteX117" fmla="*/ 10411639 w 12346893"/>
                <a:gd name="connsiteY117" fmla="*/ 480214 h 812606"/>
                <a:gd name="connsiteX118" fmla="*/ 10398385 w 12346893"/>
                <a:gd name="connsiteY118" fmla="*/ 500849 h 812606"/>
                <a:gd name="connsiteX119" fmla="*/ 10380895 w 12346893"/>
                <a:gd name="connsiteY119" fmla="*/ 541285 h 812606"/>
                <a:gd name="connsiteX120" fmla="*/ 10388586 w 12346893"/>
                <a:gd name="connsiteY120" fmla="*/ 516101 h 812606"/>
                <a:gd name="connsiteX121" fmla="*/ 10382477 w 12346893"/>
                <a:gd name="connsiteY121" fmla="*/ 525613 h 812606"/>
                <a:gd name="connsiteX122" fmla="*/ 9890724 w 12346893"/>
                <a:gd name="connsiteY122" fmla="*/ 812603 h 812606"/>
                <a:gd name="connsiteX123" fmla="*/ 9520297 w 12346893"/>
                <a:gd name="connsiteY123" fmla="*/ 664007 h 812606"/>
                <a:gd name="connsiteX124" fmla="*/ 9472091 w 12346893"/>
                <a:gd name="connsiteY124" fmla="*/ 616668 h 812606"/>
                <a:gd name="connsiteX125" fmla="*/ 9467777 w 12346893"/>
                <a:gd name="connsiteY125" fmla="*/ 625292 h 812606"/>
                <a:gd name="connsiteX126" fmla="*/ 9458242 w 12346893"/>
                <a:gd name="connsiteY126" fmla="*/ 607627 h 812606"/>
                <a:gd name="connsiteX127" fmla="*/ 9018413 w 12346893"/>
                <a:gd name="connsiteY127" fmla="*/ 320302 h 812606"/>
                <a:gd name="connsiteX128" fmla="*/ 8752802 w 12346893"/>
                <a:gd name="connsiteY128" fmla="*/ 411089 h 812606"/>
                <a:gd name="connsiteX129" fmla="*/ 8707595 w 12346893"/>
                <a:gd name="connsiteY129" fmla="*/ 449000 h 812606"/>
                <a:gd name="connsiteX130" fmla="*/ 8702022 w 12346893"/>
                <a:gd name="connsiteY130" fmla="*/ 456073 h 812606"/>
                <a:gd name="connsiteX131" fmla="*/ 8667901 w 12346893"/>
                <a:gd name="connsiteY131" fmla="*/ 488902 h 812606"/>
                <a:gd name="connsiteX132" fmla="*/ 8642820 w 12346893"/>
                <a:gd name="connsiteY132" fmla="*/ 515951 h 812606"/>
                <a:gd name="connsiteX133" fmla="*/ 8553585 w 12346893"/>
                <a:gd name="connsiteY133" fmla="*/ 652795 h 812606"/>
                <a:gd name="connsiteX134" fmla="*/ 8536075 w 12346893"/>
                <a:gd name="connsiteY134" fmla="*/ 693279 h 812606"/>
                <a:gd name="connsiteX135" fmla="*/ 8553759 w 12346893"/>
                <a:gd name="connsiteY135" fmla="*/ 635378 h 812606"/>
                <a:gd name="connsiteX136" fmla="*/ 8590098 w 12346893"/>
                <a:gd name="connsiteY136" fmla="*/ 553928 h 812606"/>
                <a:gd name="connsiteX137" fmla="*/ 8548818 w 12346893"/>
                <a:gd name="connsiteY137" fmla="*/ 583206 h 812606"/>
                <a:gd name="connsiteX138" fmla="*/ 8275246 w 12346893"/>
                <a:gd name="connsiteY138" fmla="*/ 660611 h 812606"/>
                <a:gd name="connsiteX139" fmla="*/ 7904819 w 12346893"/>
                <a:gd name="connsiteY139" fmla="*/ 512015 h 812606"/>
                <a:gd name="connsiteX140" fmla="*/ 7856612 w 12346893"/>
                <a:gd name="connsiteY140" fmla="*/ 464676 h 812606"/>
                <a:gd name="connsiteX141" fmla="*/ 7852299 w 12346893"/>
                <a:gd name="connsiteY141" fmla="*/ 473299 h 812606"/>
                <a:gd name="connsiteX142" fmla="*/ 7842763 w 12346893"/>
                <a:gd name="connsiteY142" fmla="*/ 455635 h 812606"/>
                <a:gd name="connsiteX143" fmla="*/ 7402933 w 12346893"/>
                <a:gd name="connsiteY143" fmla="*/ 168309 h 812606"/>
                <a:gd name="connsiteX144" fmla="*/ 6979871 w 12346893"/>
                <a:gd name="connsiteY144" fmla="*/ 428742 h 812606"/>
                <a:gd name="connsiteX145" fmla="*/ 6979620 w 12346893"/>
                <a:gd name="connsiteY145" fmla="*/ 429151 h 812606"/>
                <a:gd name="connsiteX146" fmla="*/ 6978128 w 12346893"/>
                <a:gd name="connsiteY146" fmla="*/ 432245 h 812606"/>
                <a:gd name="connsiteX147" fmla="*/ 6951342 w 12346893"/>
                <a:gd name="connsiteY147" fmla="*/ 480215 h 812606"/>
                <a:gd name="connsiteX148" fmla="*/ 6938086 w 12346893"/>
                <a:gd name="connsiteY148" fmla="*/ 500850 h 812606"/>
                <a:gd name="connsiteX149" fmla="*/ 6920597 w 12346893"/>
                <a:gd name="connsiteY149" fmla="*/ 541286 h 812606"/>
                <a:gd name="connsiteX150" fmla="*/ 6928288 w 12346893"/>
                <a:gd name="connsiteY150" fmla="*/ 516102 h 812606"/>
                <a:gd name="connsiteX151" fmla="*/ 6922178 w 12346893"/>
                <a:gd name="connsiteY151" fmla="*/ 525614 h 812606"/>
                <a:gd name="connsiteX152" fmla="*/ 6430427 w 12346893"/>
                <a:gd name="connsiteY152" fmla="*/ 812604 h 812606"/>
                <a:gd name="connsiteX153" fmla="*/ 6059999 w 12346893"/>
                <a:gd name="connsiteY153" fmla="*/ 664008 h 812606"/>
                <a:gd name="connsiteX154" fmla="*/ 6011793 w 12346893"/>
                <a:gd name="connsiteY154" fmla="*/ 616669 h 812606"/>
                <a:gd name="connsiteX155" fmla="*/ 6007479 w 12346893"/>
                <a:gd name="connsiteY155" fmla="*/ 625293 h 812606"/>
                <a:gd name="connsiteX156" fmla="*/ 5997944 w 12346893"/>
                <a:gd name="connsiteY156" fmla="*/ 607628 h 812606"/>
                <a:gd name="connsiteX157" fmla="*/ 5558114 w 12346893"/>
                <a:gd name="connsiteY157" fmla="*/ 320302 h 812606"/>
                <a:gd name="connsiteX158" fmla="*/ 5292505 w 12346893"/>
                <a:gd name="connsiteY158" fmla="*/ 411089 h 812606"/>
                <a:gd name="connsiteX159" fmla="*/ 5247300 w 12346893"/>
                <a:gd name="connsiteY159" fmla="*/ 448999 h 812606"/>
                <a:gd name="connsiteX160" fmla="*/ 5241724 w 12346893"/>
                <a:gd name="connsiteY160" fmla="*/ 456075 h 812606"/>
                <a:gd name="connsiteX161" fmla="*/ 5207594 w 12346893"/>
                <a:gd name="connsiteY161" fmla="*/ 488913 h 812606"/>
                <a:gd name="connsiteX162" fmla="*/ 5182522 w 12346893"/>
                <a:gd name="connsiteY162" fmla="*/ 515952 h 812606"/>
                <a:gd name="connsiteX163" fmla="*/ 5093287 w 12346893"/>
                <a:gd name="connsiteY163" fmla="*/ 652796 h 812606"/>
                <a:gd name="connsiteX164" fmla="*/ 5075778 w 12346893"/>
                <a:gd name="connsiteY164" fmla="*/ 693280 h 812606"/>
                <a:gd name="connsiteX165" fmla="*/ 5093461 w 12346893"/>
                <a:gd name="connsiteY165" fmla="*/ 635379 h 812606"/>
                <a:gd name="connsiteX166" fmla="*/ 5129799 w 12346893"/>
                <a:gd name="connsiteY166" fmla="*/ 553930 h 812606"/>
                <a:gd name="connsiteX167" fmla="*/ 5088520 w 12346893"/>
                <a:gd name="connsiteY167" fmla="*/ 583208 h 812606"/>
                <a:gd name="connsiteX168" fmla="*/ 4814948 w 12346893"/>
                <a:gd name="connsiteY168" fmla="*/ 660613 h 812606"/>
                <a:gd name="connsiteX169" fmla="*/ 4444521 w 12346893"/>
                <a:gd name="connsiteY169" fmla="*/ 512017 h 812606"/>
                <a:gd name="connsiteX170" fmla="*/ 4396314 w 12346893"/>
                <a:gd name="connsiteY170" fmla="*/ 464678 h 812606"/>
                <a:gd name="connsiteX171" fmla="*/ 4392001 w 12346893"/>
                <a:gd name="connsiteY171" fmla="*/ 473301 h 812606"/>
                <a:gd name="connsiteX172" fmla="*/ 4382465 w 12346893"/>
                <a:gd name="connsiteY172" fmla="*/ 455637 h 812606"/>
                <a:gd name="connsiteX173" fmla="*/ 3942636 w 12346893"/>
                <a:gd name="connsiteY173" fmla="*/ 168311 h 812606"/>
                <a:gd name="connsiteX174" fmla="*/ 3519574 w 12346893"/>
                <a:gd name="connsiteY174" fmla="*/ 428744 h 812606"/>
                <a:gd name="connsiteX175" fmla="*/ 3519322 w 12346893"/>
                <a:gd name="connsiteY175" fmla="*/ 429153 h 812606"/>
                <a:gd name="connsiteX176" fmla="*/ 3517830 w 12346893"/>
                <a:gd name="connsiteY176" fmla="*/ 432247 h 812606"/>
                <a:gd name="connsiteX177" fmla="*/ 3491044 w 12346893"/>
                <a:gd name="connsiteY177" fmla="*/ 480217 h 812606"/>
                <a:gd name="connsiteX178" fmla="*/ 3477788 w 12346893"/>
                <a:gd name="connsiteY178" fmla="*/ 500852 h 812606"/>
                <a:gd name="connsiteX179" fmla="*/ 3460299 w 12346893"/>
                <a:gd name="connsiteY179" fmla="*/ 541288 h 812606"/>
                <a:gd name="connsiteX180" fmla="*/ 3467991 w 12346893"/>
                <a:gd name="connsiteY180" fmla="*/ 516104 h 812606"/>
                <a:gd name="connsiteX181" fmla="*/ 3461880 w 12346893"/>
                <a:gd name="connsiteY181" fmla="*/ 525616 h 812606"/>
                <a:gd name="connsiteX182" fmla="*/ 2970129 w 12346893"/>
                <a:gd name="connsiteY182" fmla="*/ 812606 h 812606"/>
                <a:gd name="connsiteX183" fmla="*/ 2599702 w 12346893"/>
                <a:gd name="connsiteY183" fmla="*/ 664010 h 812606"/>
                <a:gd name="connsiteX184" fmla="*/ 2551495 w 12346893"/>
                <a:gd name="connsiteY184" fmla="*/ 616671 h 812606"/>
                <a:gd name="connsiteX185" fmla="*/ 2547182 w 12346893"/>
                <a:gd name="connsiteY185" fmla="*/ 625295 h 812606"/>
                <a:gd name="connsiteX186" fmla="*/ 2537646 w 12346893"/>
                <a:gd name="connsiteY186" fmla="*/ 607630 h 812606"/>
                <a:gd name="connsiteX187" fmla="*/ 2097817 w 12346893"/>
                <a:gd name="connsiteY187" fmla="*/ 320304 h 812606"/>
                <a:gd name="connsiteX188" fmla="*/ 1832207 w 12346893"/>
                <a:gd name="connsiteY188" fmla="*/ 411091 h 812606"/>
                <a:gd name="connsiteX189" fmla="*/ 1787003 w 12346893"/>
                <a:gd name="connsiteY189" fmla="*/ 449001 h 812606"/>
                <a:gd name="connsiteX190" fmla="*/ 1781426 w 12346893"/>
                <a:gd name="connsiteY190" fmla="*/ 456077 h 812606"/>
                <a:gd name="connsiteX191" fmla="*/ 1747297 w 12346893"/>
                <a:gd name="connsiteY191" fmla="*/ 488915 h 812606"/>
                <a:gd name="connsiteX192" fmla="*/ 1722225 w 12346893"/>
                <a:gd name="connsiteY192" fmla="*/ 515954 h 812606"/>
                <a:gd name="connsiteX193" fmla="*/ 1632990 w 12346893"/>
                <a:gd name="connsiteY193" fmla="*/ 652798 h 812606"/>
                <a:gd name="connsiteX194" fmla="*/ 1615480 w 12346893"/>
                <a:gd name="connsiteY194" fmla="*/ 693282 h 812606"/>
                <a:gd name="connsiteX195" fmla="*/ 1633163 w 12346893"/>
                <a:gd name="connsiteY195" fmla="*/ 635381 h 812606"/>
                <a:gd name="connsiteX196" fmla="*/ 1669501 w 12346893"/>
                <a:gd name="connsiteY196" fmla="*/ 553933 h 812606"/>
                <a:gd name="connsiteX197" fmla="*/ 1628223 w 12346893"/>
                <a:gd name="connsiteY197" fmla="*/ 583210 h 812606"/>
                <a:gd name="connsiteX198" fmla="*/ 1354650 w 12346893"/>
                <a:gd name="connsiteY198" fmla="*/ 660615 h 812606"/>
                <a:gd name="connsiteX199" fmla="*/ 984223 w 12346893"/>
                <a:gd name="connsiteY199" fmla="*/ 512019 h 812606"/>
                <a:gd name="connsiteX200" fmla="*/ 936017 w 12346893"/>
                <a:gd name="connsiteY200" fmla="*/ 464680 h 812606"/>
                <a:gd name="connsiteX201" fmla="*/ 931703 w 12346893"/>
                <a:gd name="connsiteY201" fmla="*/ 473303 h 812606"/>
                <a:gd name="connsiteX202" fmla="*/ 922167 w 12346893"/>
                <a:gd name="connsiteY202" fmla="*/ 455639 h 812606"/>
                <a:gd name="connsiteX203" fmla="*/ 482338 w 12346893"/>
                <a:gd name="connsiteY203" fmla="*/ 168313 h 812606"/>
                <a:gd name="connsiteX204" fmla="*/ 59276 w 12346893"/>
                <a:gd name="connsiteY204" fmla="*/ 428746 h 812606"/>
                <a:gd name="connsiteX205" fmla="*/ 59024 w 12346893"/>
                <a:gd name="connsiteY205" fmla="*/ 429155 h 812606"/>
                <a:gd name="connsiteX206" fmla="*/ 57532 w 12346893"/>
                <a:gd name="connsiteY206" fmla="*/ 432249 h 812606"/>
                <a:gd name="connsiteX207" fmla="*/ 30746 w 12346893"/>
                <a:gd name="connsiteY207" fmla="*/ 480219 h 812606"/>
                <a:gd name="connsiteX208" fmla="*/ 17490 w 12346893"/>
                <a:gd name="connsiteY208" fmla="*/ 500854 h 812606"/>
                <a:gd name="connsiteX209" fmla="*/ 1 w 12346893"/>
                <a:gd name="connsiteY209" fmla="*/ 541290 h 812606"/>
                <a:gd name="connsiteX210" fmla="*/ 7693 w 12346893"/>
                <a:gd name="connsiteY210" fmla="*/ 516106 h 812606"/>
                <a:gd name="connsiteX211" fmla="*/ 1582 w 12346893"/>
                <a:gd name="connsiteY211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859253 w 12346891"/>
                <a:gd name="connsiteY19" fmla="*/ 296657 h 812606"/>
                <a:gd name="connsiteX20" fmla="*/ 1948488 w 12346891"/>
                <a:gd name="connsiteY20" fmla="*/ 159813 h 812606"/>
                <a:gd name="connsiteX21" fmla="*/ 1948315 w 12346891"/>
                <a:gd name="connsiteY21" fmla="*/ 177230 h 812606"/>
                <a:gd name="connsiteX22" fmla="*/ 1911977 w 12346891"/>
                <a:gd name="connsiteY22" fmla="*/ 258678 h 812606"/>
                <a:gd name="connsiteX23" fmla="*/ 1953255 w 12346891"/>
                <a:gd name="connsiteY23" fmla="*/ 229401 h 812606"/>
                <a:gd name="connsiteX24" fmla="*/ 2226828 w 12346891"/>
                <a:gd name="connsiteY24" fmla="*/ 151996 h 812606"/>
                <a:gd name="connsiteX25" fmla="*/ 2597255 w 12346891"/>
                <a:gd name="connsiteY25" fmla="*/ 300592 h 812606"/>
                <a:gd name="connsiteX26" fmla="*/ 2645461 w 12346891"/>
                <a:gd name="connsiteY26" fmla="*/ 347931 h 812606"/>
                <a:gd name="connsiteX27" fmla="*/ 2649775 w 12346891"/>
                <a:gd name="connsiteY27" fmla="*/ 339308 h 812606"/>
                <a:gd name="connsiteX28" fmla="*/ 2659311 w 12346891"/>
                <a:gd name="connsiteY28" fmla="*/ 356972 h 812606"/>
                <a:gd name="connsiteX29" fmla="*/ 3099140 w 12346891"/>
                <a:gd name="connsiteY29" fmla="*/ 644298 h 812606"/>
                <a:gd name="connsiteX30" fmla="*/ 3522202 w 12346891"/>
                <a:gd name="connsiteY30" fmla="*/ 383865 h 812606"/>
                <a:gd name="connsiteX31" fmla="*/ 3522454 w 12346891"/>
                <a:gd name="connsiteY31" fmla="*/ 383456 h 812606"/>
                <a:gd name="connsiteX32" fmla="*/ 3523946 w 12346891"/>
                <a:gd name="connsiteY32" fmla="*/ 380362 h 812606"/>
                <a:gd name="connsiteX33" fmla="*/ 3550732 w 12346891"/>
                <a:gd name="connsiteY33" fmla="*/ 332392 h 812606"/>
                <a:gd name="connsiteX34" fmla="*/ 3563987 w 12346891"/>
                <a:gd name="connsiteY34" fmla="*/ 311757 h 812606"/>
                <a:gd name="connsiteX35" fmla="*/ 3581477 w 12346891"/>
                <a:gd name="connsiteY35" fmla="*/ 271321 h 812606"/>
                <a:gd name="connsiteX36" fmla="*/ 3573785 w 12346891"/>
                <a:gd name="connsiteY36" fmla="*/ 296505 h 812606"/>
                <a:gd name="connsiteX37" fmla="*/ 3579895 w 12346891"/>
                <a:gd name="connsiteY37" fmla="*/ 286993 h 812606"/>
                <a:gd name="connsiteX38" fmla="*/ 4071647 w 12346891"/>
                <a:gd name="connsiteY38" fmla="*/ 3 h 812606"/>
                <a:gd name="connsiteX39" fmla="*/ 4442074 w 12346891"/>
                <a:gd name="connsiteY39" fmla="*/ 148599 h 812606"/>
                <a:gd name="connsiteX40" fmla="*/ 4490280 w 12346891"/>
                <a:gd name="connsiteY40" fmla="*/ 195938 h 812606"/>
                <a:gd name="connsiteX41" fmla="*/ 4494594 w 12346891"/>
                <a:gd name="connsiteY41" fmla="*/ 187314 h 812606"/>
                <a:gd name="connsiteX42" fmla="*/ 4504130 w 12346891"/>
                <a:gd name="connsiteY42" fmla="*/ 204979 h 812606"/>
                <a:gd name="connsiteX43" fmla="*/ 4943959 w 12346891"/>
                <a:gd name="connsiteY43" fmla="*/ 492304 h 812606"/>
                <a:gd name="connsiteX44" fmla="*/ 5209569 w 12346891"/>
                <a:gd name="connsiteY44" fmla="*/ 401517 h 812606"/>
                <a:gd name="connsiteX45" fmla="*/ 5254773 w 12346891"/>
                <a:gd name="connsiteY45" fmla="*/ 363608 h 812606"/>
                <a:gd name="connsiteX46" fmla="*/ 5260350 w 12346891"/>
                <a:gd name="connsiteY46" fmla="*/ 356532 h 812606"/>
                <a:gd name="connsiteX47" fmla="*/ 5294479 w 12346891"/>
                <a:gd name="connsiteY47" fmla="*/ 323694 h 812606"/>
                <a:gd name="connsiteX48" fmla="*/ 5319551 w 12346891"/>
                <a:gd name="connsiteY48" fmla="*/ 296655 h 812606"/>
                <a:gd name="connsiteX49" fmla="*/ 5408786 w 12346891"/>
                <a:gd name="connsiteY49" fmla="*/ 159811 h 812606"/>
                <a:gd name="connsiteX50" fmla="*/ 5426296 w 12346891"/>
                <a:gd name="connsiteY50" fmla="*/ 119327 h 812606"/>
                <a:gd name="connsiteX51" fmla="*/ 5408612 w 12346891"/>
                <a:gd name="connsiteY51" fmla="*/ 177228 h 812606"/>
                <a:gd name="connsiteX52" fmla="*/ 5372274 w 12346891"/>
                <a:gd name="connsiteY52" fmla="*/ 258677 h 812606"/>
                <a:gd name="connsiteX53" fmla="*/ 5413553 w 12346891"/>
                <a:gd name="connsiteY53" fmla="*/ 229399 h 812606"/>
                <a:gd name="connsiteX54" fmla="*/ 5687126 w 12346891"/>
                <a:gd name="connsiteY54" fmla="*/ 151994 h 812606"/>
                <a:gd name="connsiteX55" fmla="*/ 6057553 w 12346891"/>
                <a:gd name="connsiteY55" fmla="*/ 300590 h 812606"/>
                <a:gd name="connsiteX56" fmla="*/ 6105759 w 12346891"/>
                <a:gd name="connsiteY56" fmla="*/ 347929 h 812606"/>
                <a:gd name="connsiteX57" fmla="*/ 6110073 w 12346891"/>
                <a:gd name="connsiteY57" fmla="*/ 339306 h 812606"/>
                <a:gd name="connsiteX58" fmla="*/ 6119609 w 12346891"/>
                <a:gd name="connsiteY58" fmla="*/ 356970 h 812606"/>
                <a:gd name="connsiteX59" fmla="*/ 6559437 w 12346891"/>
                <a:gd name="connsiteY59" fmla="*/ 644296 h 812606"/>
                <a:gd name="connsiteX60" fmla="*/ 6982500 w 12346891"/>
                <a:gd name="connsiteY60" fmla="*/ 383863 h 812606"/>
                <a:gd name="connsiteX61" fmla="*/ 6982751 w 12346891"/>
                <a:gd name="connsiteY61" fmla="*/ 383454 h 812606"/>
                <a:gd name="connsiteX62" fmla="*/ 6984244 w 12346891"/>
                <a:gd name="connsiteY62" fmla="*/ 380360 h 812606"/>
                <a:gd name="connsiteX63" fmla="*/ 7011030 w 12346891"/>
                <a:gd name="connsiteY63" fmla="*/ 332390 h 812606"/>
                <a:gd name="connsiteX64" fmla="*/ 7024284 w 12346891"/>
                <a:gd name="connsiteY64" fmla="*/ 311755 h 812606"/>
                <a:gd name="connsiteX65" fmla="*/ 7041775 w 12346891"/>
                <a:gd name="connsiteY65" fmla="*/ 271319 h 812606"/>
                <a:gd name="connsiteX66" fmla="*/ 7034083 w 12346891"/>
                <a:gd name="connsiteY66" fmla="*/ 296503 h 812606"/>
                <a:gd name="connsiteX67" fmla="*/ 7040193 w 12346891"/>
                <a:gd name="connsiteY67" fmla="*/ 286991 h 812606"/>
                <a:gd name="connsiteX68" fmla="*/ 7531945 w 12346891"/>
                <a:gd name="connsiteY68" fmla="*/ 1 h 812606"/>
                <a:gd name="connsiteX69" fmla="*/ 7902372 w 12346891"/>
                <a:gd name="connsiteY69" fmla="*/ 148597 h 812606"/>
                <a:gd name="connsiteX70" fmla="*/ 7950578 w 12346891"/>
                <a:gd name="connsiteY70" fmla="*/ 195936 h 812606"/>
                <a:gd name="connsiteX71" fmla="*/ 7954892 w 12346891"/>
                <a:gd name="connsiteY71" fmla="*/ 187312 h 812606"/>
                <a:gd name="connsiteX72" fmla="*/ 7964428 w 12346891"/>
                <a:gd name="connsiteY72" fmla="*/ 204977 h 812606"/>
                <a:gd name="connsiteX73" fmla="*/ 8404256 w 12346891"/>
                <a:gd name="connsiteY73" fmla="*/ 492302 h 812606"/>
                <a:gd name="connsiteX74" fmla="*/ 8669867 w 12346891"/>
                <a:gd name="connsiteY74" fmla="*/ 401515 h 812606"/>
                <a:gd name="connsiteX75" fmla="*/ 8715074 w 12346891"/>
                <a:gd name="connsiteY75" fmla="*/ 363604 h 812606"/>
                <a:gd name="connsiteX76" fmla="*/ 8720648 w 12346891"/>
                <a:gd name="connsiteY76" fmla="*/ 356531 h 812606"/>
                <a:gd name="connsiteX77" fmla="*/ 8754768 w 12346891"/>
                <a:gd name="connsiteY77" fmla="*/ 323702 h 812606"/>
                <a:gd name="connsiteX78" fmla="*/ 8779849 w 12346891"/>
                <a:gd name="connsiteY78" fmla="*/ 296653 h 812606"/>
                <a:gd name="connsiteX79" fmla="*/ 8869084 w 12346891"/>
                <a:gd name="connsiteY79" fmla="*/ 159809 h 812606"/>
                <a:gd name="connsiteX80" fmla="*/ 8886594 w 12346891"/>
                <a:gd name="connsiteY80" fmla="*/ 119325 h 812606"/>
                <a:gd name="connsiteX81" fmla="*/ 8868910 w 12346891"/>
                <a:gd name="connsiteY81" fmla="*/ 177226 h 812606"/>
                <a:gd name="connsiteX82" fmla="*/ 8832571 w 12346891"/>
                <a:gd name="connsiteY82" fmla="*/ 258676 h 812606"/>
                <a:gd name="connsiteX83" fmla="*/ 8873851 w 12346891"/>
                <a:gd name="connsiteY83" fmla="*/ 229399 h 812606"/>
                <a:gd name="connsiteX84" fmla="*/ 9147424 w 12346891"/>
                <a:gd name="connsiteY84" fmla="*/ 151993 h 812606"/>
                <a:gd name="connsiteX85" fmla="*/ 9517851 w 12346891"/>
                <a:gd name="connsiteY85" fmla="*/ 300589 h 812606"/>
                <a:gd name="connsiteX86" fmla="*/ 9566057 w 12346891"/>
                <a:gd name="connsiteY86" fmla="*/ 347928 h 812606"/>
                <a:gd name="connsiteX87" fmla="*/ 9570371 w 12346891"/>
                <a:gd name="connsiteY87" fmla="*/ 339305 h 812606"/>
                <a:gd name="connsiteX88" fmla="*/ 9579906 w 12346891"/>
                <a:gd name="connsiteY88" fmla="*/ 356969 h 812606"/>
                <a:gd name="connsiteX89" fmla="*/ 10019736 w 12346891"/>
                <a:gd name="connsiteY89" fmla="*/ 644295 h 812606"/>
                <a:gd name="connsiteX90" fmla="*/ 10442798 w 12346891"/>
                <a:gd name="connsiteY90" fmla="*/ 383862 h 812606"/>
                <a:gd name="connsiteX91" fmla="*/ 10443050 w 12346891"/>
                <a:gd name="connsiteY91" fmla="*/ 383453 h 812606"/>
                <a:gd name="connsiteX92" fmla="*/ 10444542 w 12346891"/>
                <a:gd name="connsiteY92" fmla="*/ 380359 h 812606"/>
                <a:gd name="connsiteX93" fmla="*/ 10471328 w 12346891"/>
                <a:gd name="connsiteY93" fmla="*/ 332389 h 812606"/>
                <a:gd name="connsiteX94" fmla="*/ 10484583 w 12346891"/>
                <a:gd name="connsiteY94" fmla="*/ 311754 h 812606"/>
                <a:gd name="connsiteX95" fmla="*/ 10502072 w 12346891"/>
                <a:gd name="connsiteY95" fmla="*/ 271318 h 812606"/>
                <a:gd name="connsiteX96" fmla="*/ 10494381 w 12346891"/>
                <a:gd name="connsiteY96" fmla="*/ 296502 h 812606"/>
                <a:gd name="connsiteX97" fmla="*/ 10500491 w 12346891"/>
                <a:gd name="connsiteY97" fmla="*/ 286990 h 812606"/>
                <a:gd name="connsiteX98" fmla="*/ 10992243 w 12346891"/>
                <a:gd name="connsiteY98" fmla="*/ 0 h 812606"/>
                <a:gd name="connsiteX99" fmla="*/ 11362670 w 12346891"/>
                <a:gd name="connsiteY99" fmla="*/ 148596 h 812606"/>
                <a:gd name="connsiteX100" fmla="*/ 11410876 w 12346891"/>
                <a:gd name="connsiteY100" fmla="*/ 195935 h 812606"/>
                <a:gd name="connsiteX101" fmla="*/ 11415190 w 12346891"/>
                <a:gd name="connsiteY101" fmla="*/ 187311 h 812606"/>
                <a:gd name="connsiteX102" fmla="*/ 11424726 w 12346891"/>
                <a:gd name="connsiteY102" fmla="*/ 204976 h 812606"/>
                <a:gd name="connsiteX103" fmla="*/ 11864555 w 12346891"/>
                <a:gd name="connsiteY103" fmla="*/ 492302 h 812606"/>
                <a:gd name="connsiteX104" fmla="*/ 12329382 w 12346891"/>
                <a:gd name="connsiteY104" fmla="*/ 159808 h 812606"/>
                <a:gd name="connsiteX105" fmla="*/ 12346891 w 12346891"/>
                <a:gd name="connsiteY105" fmla="*/ 119324 h 812606"/>
                <a:gd name="connsiteX106" fmla="*/ 12329208 w 12346891"/>
                <a:gd name="connsiteY106" fmla="*/ 177225 h 812606"/>
                <a:gd name="connsiteX107" fmla="*/ 11735542 w 12346891"/>
                <a:gd name="connsiteY107" fmla="*/ 660610 h 812606"/>
                <a:gd name="connsiteX108" fmla="*/ 11365115 w 12346891"/>
                <a:gd name="connsiteY108" fmla="*/ 512014 h 812606"/>
                <a:gd name="connsiteX109" fmla="*/ 11316909 w 12346891"/>
                <a:gd name="connsiteY109" fmla="*/ 464675 h 812606"/>
                <a:gd name="connsiteX110" fmla="*/ 11312594 w 12346891"/>
                <a:gd name="connsiteY110" fmla="*/ 473298 h 812606"/>
                <a:gd name="connsiteX111" fmla="*/ 11303059 w 12346891"/>
                <a:gd name="connsiteY111" fmla="*/ 455634 h 812606"/>
                <a:gd name="connsiteX112" fmla="*/ 10863230 w 12346891"/>
                <a:gd name="connsiteY112" fmla="*/ 168308 h 812606"/>
                <a:gd name="connsiteX113" fmla="*/ 10440168 w 12346891"/>
                <a:gd name="connsiteY113" fmla="*/ 428741 h 812606"/>
                <a:gd name="connsiteX114" fmla="*/ 10439916 w 12346891"/>
                <a:gd name="connsiteY114" fmla="*/ 429150 h 812606"/>
                <a:gd name="connsiteX115" fmla="*/ 10438424 w 12346891"/>
                <a:gd name="connsiteY115" fmla="*/ 432244 h 812606"/>
                <a:gd name="connsiteX116" fmla="*/ 10411637 w 12346891"/>
                <a:gd name="connsiteY116" fmla="*/ 480214 h 812606"/>
                <a:gd name="connsiteX117" fmla="*/ 10398383 w 12346891"/>
                <a:gd name="connsiteY117" fmla="*/ 500849 h 812606"/>
                <a:gd name="connsiteX118" fmla="*/ 10380893 w 12346891"/>
                <a:gd name="connsiteY118" fmla="*/ 541285 h 812606"/>
                <a:gd name="connsiteX119" fmla="*/ 10388584 w 12346891"/>
                <a:gd name="connsiteY119" fmla="*/ 516101 h 812606"/>
                <a:gd name="connsiteX120" fmla="*/ 10382475 w 12346891"/>
                <a:gd name="connsiteY120" fmla="*/ 525613 h 812606"/>
                <a:gd name="connsiteX121" fmla="*/ 9890722 w 12346891"/>
                <a:gd name="connsiteY121" fmla="*/ 812603 h 812606"/>
                <a:gd name="connsiteX122" fmla="*/ 9520295 w 12346891"/>
                <a:gd name="connsiteY122" fmla="*/ 664007 h 812606"/>
                <a:gd name="connsiteX123" fmla="*/ 9472089 w 12346891"/>
                <a:gd name="connsiteY123" fmla="*/ 616668 h 812606"/>
                <a:gd name="connsiteX124" fmla="*/ 9467775 w 12346891"/>
                <a:gd name="connsiteY124" fmla="*/ 625292 h 812606"/>
                <a:gd name="connsiteX125" fmla="*/ 9458240 w 12346891"/>
                <a:gd name="connsiteY125" fmla="*/ 607627 h 812606"/>
                <a:gd name="connsiteX126" fmla="*/ 9018411 w 12346891"/>
                <a:gd name="connsiteY126" fmla="*/ 320302 h 812606"/>
                <a:gd name="connsiteX127" fmla="*/ 8752800 w 12346891"/>
                <a:gd name="connsiteY127" fmla="*/ 411089 h 812606"/>
                <a:gd name="connsiteX128" fmla="*/ 8707593 w 12346891"/>
                <a:gd name="connsiteY128" fmla="*/ 449000 h 812606"/>
                <a:gd name="connsiteX129" fmla="*/ 8702020 w 12346891"/>
                <a:gd name="connsiteY129" fmla="*/ 456073 h 812606"/>
                <a:gd name="connsiteX130" fmla="*/ 8667899 w 12346891"/>
                <a:gd name="connsiteY130" fmla="*/ 488902 h 812606"/>
                <a:gd name="connsiteX131" fmla="*/ 8642818 w 12346891"/>
                <a:gd name="connsiteY131" fmla="*/ 515951 h 812606"/>
                <a:gd name="connsiteX132" fmla="*/ 8553583 w 12346891"/>
                <a:gd name="connsiteY132" fmla="*/ 652795 h 812606"/>
                <a:gd name="connsiteX133" fmla="*/ 8536073 w 12346891"/>
                <a:gd name="connsiteY133" fmla="*/ 693279 h 812606"/>
                <a:gd name="connsiteX134" fmla="*/ 8553757 w 12346891"/>
                <a:gd name="connsiteY134" fmla="*/ 635378 h 812606"/>
                <a:gd name="connsiteX135" fmla="*/ 8590096 w 12346891"/>
                <a:gd name="connsiteY135" fmla="*/ 553928 h 812606"/>
                <a:gd name="connsiteX136" fmla="*/ 8548816 w 12346891"/>
                <a:gd name="connsiteY136" fmla="*/ 583206 h 812606"/>
                <a:gd name="connsiteX137" fmla="*/ 8275244 w 12346891"/>
                <a:gd name="connsiteY137" fmla="*/ 660611 h 812606"/>
                <a:gd name="connsiteX138" fmla="*/ 7904817 w 12346891"/>
                <a:gd name="connsiteY138" fmla="*/ 512015 h 812606"/>
                <a:gd name="connsiteX139" fmla="*/ 7856610 w 12346891"/>
                <a:gd name="connsiteY139" fmla="*/ 464676 h 812606"/>
                <a:gd name="connsiteX140" fmla="*/ 7852297 w 12346891"/>
                <a:gd name="connsiteY140" fmla="*/ 473299 h 812606"/>
                <a:gd name="connsiteX141" fmla="*/ 7842761 w 12346891"/>
                <a:gd name="connsiteY141" fmla="*/ 455635 h 812606"/>
                <a:gd name="connsiteX142" fmla="*/ 7402931 w 12346891"/>
                <a:gd name="connsiteY142" fmla="*/ 168309 h 812606"/>
                <a:gd name="connsiteX143" fmla="*/ 6979869 w 12346891"/>
                <a:gd name="connsiteY143" fmla="*/ 428742 h 812606"/>
                <a:gd name="connsiteX144" fmla="*/ 6979618 w 12346891"/>
                <a:gd name="connsiteY144" fmla="*/ 429151 h 812606"/>
                <a:gd name="connsiteX145" fmla="*/ 6978126 w 12346891"/>
                <a:gd name="connsiteY145" fmla="*/ 432245 h 812606"/>
                <a:gd name="connsiteX146" fmla="*/ 6951340 w 12346891"/>
                <a:gd name="connsiteY146" fmla="*/ 480215 h 812606"/>
                <a:gd name="connsiteX147" fmla="*/ 6938084 w 12346891"/>
                <a:gd name="connsiteY147" fmla="*/ 500850 h 812606"/>
                <a:gd name="connsiteX148" fmla="*/ 6920595 w 12346891"/>
                <a:gd name="connsiteY148" fmla="*/ 541286 h 812606"/>
                <a:gd name="connsiteX149" fmla="*/ 6928286 w 12346891"/>
                <a:gd name="connsiteY149" fmla="*/ 516102 h 812606"/>
                <a:gd name="connsiteX150" fmla="*/ 6922176 w 12346891"/>
                <a:gd name="connsiteY150" fmla="*/ 525614 h 812606"/>
                <a:gd name="connsiteX151" fmla="*/ 6430425 w 12346891"/>
                <a:gd name="connsiteY151" fmla="*/ 812604 h 812606"/>
                <a:gd name="connsiteX152" fmla="*/ 6059997 w 12346891"/>
                <a:gd name="connsiteY152" fmla="*/ 664008 h 812606"/>
                <a:gd name="connsiteX153" fmla="*/ 6011791 w 12346891"/>
                <a:gd name="connsiteY153" fmla="*/ 616669 h 812606"/>
                <a:gd name="connsiteX154" fmla="*/ 6007477 w 12346891"/>
                <a:gd name="connsiteY154" fmla="*/ 625293 h 812606"/>
                <a:gd name="connsiteX155" fmla="*/ 5997942 w 12346891"/>
                <a:gd name="connsiteY155" fmla="*/ 607628 h 812606"/>
                <a:gd name="connsiteX156" fmla="*/ 5558112 w 12346891"/>
                <a:gd name="connsiteY156" fmla="*/ 320302 h 812606"/>
                <a:gd name="connsiteX157" fmla="*/ 5292503 w 12346891"/>
                <a:gd name="connsiteY157" fmla="*/ 411089 h 812606"/>
                <a:gd name="connsiteX158" fmla="*/ 5247298 w 12346891"/>
                <a:gd name="connsiteY158" fmla="*/ 448999 h 812606"/>
                <a:gd name="connsiteX159" fmla="*/ 5241722 w 12346891"/>
                <a:gd name="connsiteY159" fmla="*/ 456075 h 812606"/>
                <a:gd name="connsiteX160" fmla="*/ 5207592 w 12346891"/>
                <a:gd name="connsiteY160" fmla="*/ 488913 h 812606"/>
                <a:gd name="connsiteX161" fmla="*/ 5182520 w 12346891"/>
                <a:gd name="connsiteY161" fmla="*/ 515952 h 812606"/>
                <a:gd name="connsiteX162" fmla="*/ 5093285 w 12346891"/>
                <a:gd name="connsiteY162" fmla="*/ 652796 h 812606"/>
                <a:gd name="connsiteX163" fmla="*/ 5075776 w 12346891"/>
                <a:gd name="connsiteY163" fmla="*/ 693280 h 812606"/>
                <a:gd name="connsiteX164" fmla="*/ 5093459 w 12346891"/>
                <a:gd name="connsiteY164" fmla="*/ 635379 h 812606"/>
                <a:gd name="connsiteX165" fmla="*/ 5129797 w 12346891"/>
                <a:gd name="connsiteY165" fmla="*/ 553930 h 812606"/>
                <a:gd name="connsiteX166" fmla="*/ 5088518 w 12346891"/>
                <a:gd name="connsiteY166" fmla="*/ 583208 h 812606"/>
                <a:gd name="connsiteX167" fmla="*/ 4814946 w 12346891"/>
                <a:gd name="connsiteY167" fmla="*/ 660613 h 812606"/>
                <a:gd name="connsiteX168" fmla="*/ 4444519 w 12346891"/>
                <a:gd name="connsiteY168" fmla="*/ 512017 h 812606"/>
                <a:gd name="connsiteX169" fmla="*/ 4396312 w 12346891"/>
                <a:gd name="connsiteY169" fmla="*/ 464678 h 812606"/>
                <a:gd name="connsiteX170" fmla="*/ 4391999 w 12346891"/>
                <a:gd name="connsiteY170" fmla="*/ 473301 h 812606"/>
                <a:gd name="connsiteX171" fmla="*/ 4382463 w 12346891"/>
                <a:gd name="connsiteY171" fmla="*/ 455637 h 812606"/>
                <a:gd name="connsiteX172" fmla="*/ 3942634 w 12346891"/>
                <a:gd name="connsiteY172" fmla="*/ 168311 h 812606"/>
                <a:gd name="connsiteX173" fmla="*/ 3519572 w 12346891"/>
                <a:gd name="connsiteY173" fmla="*/ 428744 h 812606"/>
                <a:gd name="connsiteX174" fmla="*/ 3519320 w 12346891"/>
                <a:gd name="connsiteY174" fmla="*/ 429153 h 812606"/>
                <a:gd name="connsiteX175" fmla="*/ 3517828 w 12346891"/>
                <a:gd name="connsiteY175" fmla="*/ 432247 h 812606"/>
                <a:gd name="connsiteX176" fmla="*/ 3491042 w 12346891"/>
                <a:gd name="connsiteY176" fmla="*/ 480217 h 812606"/>
                <a:gd name="connsiteX177" fmla="*/ 3477786 w 12346891"/>
                <a:gd name="connsiteY177" fmla="*/ 500852 h 812606"/>
                <a:gd name="connsiteX178" fmla="*/ 3460297 w 12346891"/>
                <a:gd name="connsiteY178" fmla="*/ 541288 h 812606"/>
                <a:gd name="connsiteX179" fmla="*/ 3467989 w 12346891"/>
                <a:gd name="connsiteY179" fmla="*/ 516104 h 812606"/>
                <a:gd name="connsiteX180" fmla="*/ 3461878 w 12346891"/>
                <a:gd name="connsiteY180" fmla="*/ 525616 h 812606"/>
                <a:gd name="connsiteX181" fmla="*/ 2970127 w 12346891"/>
                <a:gd name="connsiteY181" fmla="*/ 812606 h 812606"/>
                <a:gd name="connsiteX182" fmla="*/ 2599700 w 12346891"/>
                <a:gd name="connsiteY182" fmla="*/ 664010 h 812606"/>
                <a:gd name="connsiteX183" fmla="*/ 2551493 w 12346891"/>
                <a:gd name="connsiteY183" fmla="*/ 616671 h 812606"/>
                <a:gd name="connsiteX184" fmla="*/ 2547180 w 12346891"/>
                <a:gd name="connsiteY184" fmla="*/ 625295 h 812606"/>
                <a:gd name="connsiteX185" fmla="*/ 2537644 w 12346891"/>
                <a:gd name="connsiteY185" fmla="*/ 607630 h 812606"/>
                <a:gd name="connsiteX186" fmla="*/ 2097815 w 12346891"/>
                <a:gd name="connsiteY186" fmla="*/ 320304 h 812606"/>
                <a:gd name="connsiteX187" fmla="*/ 1832205 w 12346891"/>
                <a:gd name="connsiteY187" fmla="*/ 411091 h 812606"/>
                <a:gd name="connsiteX188" fmla="*/ 1787001 w 12346891"/>
                <a:gd name="connsiteY188" fmla="*/ 449001 h 812606"/>
                <a:gd name="connsiteX189" fmla="*/ 1781424 w 12346891"/>
                <a:gd name="connsiteY189" fmla="*/ 456077 h 812606"/>
                <a:gd name="connsiteX190" fmla="*/ 1747295 w 12346891"/>
                <a:gd name="connsiteY190" fmla="*/ 488915 h 812606"/>
                <a:gd name="connsiteX191" fmla="*/ 1722223 w 12346891"/>
                <a:gd name="connsiteY191" fmla="*/ 515954 h 812606"/>
                <a:gd name="connsiteX192" fmla="*/ 1632988 w 12346891"/>
                <a:gd name="connsiteY192" fmla="*/ 652798 h 812606"/>
                <a:gd name="connsiteX193" fmla="*/ 1615478 w 12346891"/>
                <a:gd name="connsiteY193" fmla="*/ 693282 h 812606"/>
                <a:gd name="connsiteX194" fmla="*/ 1633161 w 12346891"/>
                <a:gd name="connsiteY194" fmla="*/ 635381 h 812606"/>
                <a:gd name="connsiteX195" fmla="*/ 1669499 w 12346891"/>
                <a:gd name="connsiteY195" fmla="*/ 553933 h 812606"/>
                <a:gd name="connsiteX196" fmla="*/ 1628221 w 12346891"/>
                <a:gd name="connsiteY196" fmla="*/ 583210 h 812606"/>
                <a:gd name="connsiteX197" fmla="*/ 1354648 w 12346891"/>
                <a:gd name="connsiteY197" fmla="*/ 660615 h 812606"/>
                <a:gd name="connsiteX198" fmla="*/ 984221 w 12346891"/>
                <a:gd name="connsiteY198" fmla="*/ 512019 h 812606"/>
                <a:gd name="connsiteX199" fmla="*/ 936015 w 12346891"/>
                <a:gd name="connsiteY199" fmla="*/ 464680 h 812606"/>
                <a:gd name="connsiteX200" fmla="*/ 931701 w 12346891"/>
                <a:gd name="connsiteY200" fmla="*/ 473303 h 812606"/>
                <a:gd name="connsiteX201" fmla="*/ 922165 w 12346891"/>
                <a:gd name="connsiteY201" fmla="*/ 455639 h 812606"/>
                <a:gd name="connsiteX202" fmla="*/ 482336 w 12346891"/>
                <a:gd name="connsiteY202" fmla="*/ 168313 h 812606"/>
                <a:gd name="connsiteX203" fmla="*/ 59274 w 12346891"/>
                <a:gd name="connsiteY203" fmla="*/ 428746 h 812606"/>
                <a:gd name="connsiteX204" fmla="*/ 59022 w 12346891"/>
                <a:gd name="connsiteY204" fmla="*/ 429155 h 812606"/>
                <a:gd name="connsiteX205" fmla="*/ 57530 w 12346891"/>
                <a:gd name="connsiteY205" fmla="*/ 432249 h 812606"/>
                <a:gd name="connsiteX206" fmla="*/ 30744 w 12346891"/>
                <a:gd name="connsiteY206" fmla="*/ 480219 h 812606"/>
                <a:gd name="connsiteX207" fmla="*/ 17488 w 12346891"/>
                <a:gd name="connsiteY207" fmla="*/ 500854 h 812606"/>
                <a:gd name="connsiteX208" fmla="*/ -1 w 12346891"/>
                <a:gd name="connsiteY208" fmla="*/ 541290 h 812606"/>
                <a:gd name="connsiteX209" fmla="*/ 7691 w 12346891"/>
                <a:gd name="connsiteY209" fmla="*/ 516106 h 812606"/>
                <a:gd name="connsiteX210" fmla="*/ 1580 w 12346891"/>
                <a:gd name="connsiteY210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48317 w 12346893"/>
                <a:gd name="connsiteY20" fmla="*/ 177230 h 812606"/>
                <a:gd name="connsiteX21" fmla="*/ 1911979 w 12346893"/>
                <a:gd name="connsiteY21" fmla="*/ 258678 h 812606"/>
                <a:gd name="connsiteX22" fmla="*/ 1953257 w 12346893"/>
                <a:gd name="connsiteY22" fmla="*/ 229401 h 812606"/>
                <a:gd name="connsiteX23" fmla="*/ 2226830 w 12346893"/>
                <a:gd name="connsiteY23" fmla="*/ 151996 h 812606"/>
                <a:gd name="connsiteX24" fmla="*/ 2597257 w 12346893"/>
                <a:gd name="connsiteY24" fmla="*/ 300592 h 812606"/>
                <a:gd name="connsiteX25" fmla="*/ 2645463 w 12346893"/>
                <a:gd name="connsiteY25" fmla="*/ 347931 h 812606"/>
                <a:gd name="connsiteX26" fmla="*/ 2649777 w 12346893"/>
                <a:gd name="connsiteY26" fmla="*/ 339308 h 812606"/>
                <a:gd name="connsiteX27" fmla="*/ 2659313 w 12346893"/>
                <a:gd name="connsiteY27" fmla="*/ 356972 h 812606"/>
                <a:gd name="connsiteX28" fmla="*/ 3099142 w 12346893"/>
                <a:gd name="connsiteY28" fmla="*/ 644298 h 812606"/>
                <a:gd name="connsiteX29" fmla="*/ 3522204 w 12346893"/>
                <a:gd name="connsiteY29" fmla="*/ 383865 h 812606"/>
                <a:gd name="connsiteX30" fmla="*/ 3522456 w 12346893"/>
                <a:gd name="connsiteY30" fmla="*/ 383456 h 812606"/>
                <a:gd name="connsiteX31" fmla="*/ 3523948 w 12346893"/>
                <a:gd name="connsiteY31" fmla="*/ 380362 h 812606"/>
                <a:gd name="connsiteX32" fmla="*/ 3550734 w 12346893"/>
                <a:gd name="connsiteY32" fmla="*/ 332392 h 812606"/>
                <a:gd name="connsiteX33" fmla="*/ 3563989 w 12346893"/>
                <a:gd name="connsiteY33" fmla="*/ 311757 h 812606"/>
                <a:gd name="connsiteX34" fmla="*/ 3581479 w 12346893"/>
                <a:gd name="connsiteY34" fmla="*/ 271321 h 812606"/>
                <a:gd name="connsiteX35" fmla="*/ 3573787 w 12346893"/>
                <a:gd name="connsiteY35" fmla="*/ 296505 h 812606"/>
                <a:gd name="connsiteX36" fmla="*/ 3579897 w 12346893"/>
                <a:gd name="connsiteY36" fmla="*/ 286993 h 812606"/>
                <a:gd name="connsiteX37" fmla="*/ 4071649 w 12346893"/>
                <a:gd name="connsiteY37" fmla="*/ 3 h 812606"/>
                <a:gd name="connsiteX38" fmla="*/ 4442076 w 12346893"/>
                <a:gd name="connsiteY38" fmla="*/ 148599 h 812606"/>
                <a:gd name="connsiteX39" fmla="*/ 4490282 w 12346893"/>
                <a:gd name="connsiteY39" fmla="*/ 195938 h 812606"/>
                <a:gd name="connsiteX40" fmla="*/ 4494596 w 12346893"/>
                <a:gd name="connsiteY40" fmla="*/ 187314 h 812606"/>
                <a:gd name="connsiteX41" fmla="*/ 4504132 w 12346893"/>
                <a:gd name="connsiteY41" fmla="*/ 204979 h 812606"/>
                <a:gd name="connsiteX42" fmla="*/ 4943961 w 12346893"/>
                <a:gd name="connsiteY42" fmla="*/ 492304 h 812606"/>
                <a:gd name="connsiteX43" fmla="*/ 5209571 w 12346893"/>
                <a:gd name="connsiteY43" fmla="*/ 401517 h 812606"/>
                <a:gd name="connsiteX44" fmla="*/ 5254775 w 12346893"/>
                <a:gd name="connsiteY44" fmla="*/ 363608 h 812606"/>
                <a:gd name="connsiteX45" fmla="*/ 5260352 w 12346893"/>
                <a:gd name="connsiteY45" fmla="*/ 356532 h 812606"/>
                <a:gd name="connsiteX46" fmla="*/ 5294481 w 12346893"/>
                <a:gd name="connsiteY46" fmla="*/ 323694 h 812606"/>
                <a:gd name="connsiteX47" fmla="*/ 5319553 w 12346893"/>
                <a:gd name="connsiteY47" fmla="*/ 296655 h 812606"/>
                <a:gd name="connsiteX48" fmla="*/ 5408788 w 12346893"/>
                <a:gd name="connsiteY48" fmla="*/ 159811 h 812606"/>
                <a:gd name="connsiteX49" fmla="*/ 5426298 w 12346893"/>
                <a:gd name="connsiteY49" fmla="*/ 119327 h 812606"/>
                <a:gd name="connsiteX50" fmla="*/ 5408614 w 12346893"/>
                <a:gd name="connsiteY50" fmla="*/ 177228 h 812606"/>
                <a:gd name="connsiteX51" fmla="*/ 5372276 w 12346893"/>
                <a:gd name="connsiteY51" fmla="*/ 258677 h 812606"/>
                <a:gd name="connsiteX52" fmla="*/ 5413555 w 12346893"/>
                <a:gd name="connsiteY52" fmla="*/ 229399 h 812606"/>
                <a:gd name="connsiteX53" fmla="*/ 5687128 w 12346893"/>
                <a:gd name="connsiteY53" fmla="*/ 151994 h 812606"/>
                <a:gd name="connsiteX54" fmla="*/ 6057555 w 12346893"/>
                <a:gd name="connsiteY54" fmla="*/ 300590 h 812606"/>
                <a:gd name="connsiteX55" fmla="*/ 6105761 w 12346893"/>
                <a:gd name="connsiteY55" fmla="*/ 347929 h 812606"/>
                <a:gd name="connsiteX56" fmla="*/ 6110075 w 12346893"/>
                <a:gd name="connsiteY56" fmla="*/ 339306 h 812606"/>
                <a:gd name="connsiteX57" fmla="*/ 6119611 w 12346893"/>
                <a:gd name="connsiteY57" fmla="*/ 356970 h 812606"/>
                <a:gd name="connsiteX58" fmla="*/ 6559439 w 12346893"/>
                <a:gd name="connsiteY58" fmla="*/ 644296 h 812606"/>
                <a:gd name="connsiteX59" fmla="*/ 6982502 w 12346893"/>
                <a:gd name="connsiteY59" fmla="*/ 383863 h 812606"/>
                <a:gd name="connsiteX60" fmla="*/ 6982753 w 12346893"/>
                <a:gd name="connsiteY60" fmla="*/ 383454 h 812606"/>
                <a:gd name="connsiteX61" fmla="*/ 6984246 w 12346893"/>
                <a:gd name="connsiteY61" fmla="*/ 380360 h 812606"/>
                <a:gd name="connsiteX62" fmla="*/ 7011032 w 12346893"/>
                <a:gd name="connsiteY62" fmla="*/ 332390 h 812606"/>
                <a:gd name="connsiteX63" fmla="*/ 7024286 w 12346893"/>
                <a:gd name="connsiteY63" fmla="*/ 311755 h 812606"/>
                <a:gd name="connsiteX64" fmla="*/ 7041777 w 12346893"/>
                <a:gd name="connsiteY64" fmla="*/ 271319 h 812606"/>
                <a:gd name="connsiteX65" fmla="*/ 7034085 w 12346893"/>
                <a:gd name="connsiteY65" fmla="*/ 296503 h 812606"/>
                <a:gd name="connsiteX66" fmla="*/ 7040195 w 12346893"/>
                <a:gd name="connsiteY66" fmla="*/ 286991 h 812606"/>
                <a:gd name="connsiteX67" fmla="*/ 7531947 w 12346893"/>
                <a:gd name="connsiteY67" fmla="*/ 1 h 812606"/>
                <a:gd name="connsiteX68" fmla="*/ 7902374 w 12346893"/>
                <a:gd name="connsiteY68" fmla="*/ 148597 h 812606"/>
                <a:gd name="connsiteX69" fmla="*/ 7950580 w 12346893"/>
                <a:gd name="connsiteY69" fmla="*/ 195936 h 812606"/>
                <a:gd name="connsiteX70" fmla="*/ 7954894 w 12346893"/>
                <a:gd name="connsiteY70" fmla="*/ 187312 h 812606"/>
                <a:gd name="connsiteX71" fmla="*/ 7964430 w 12346893"/>
                <a:gd name="connsiteY71" fmla="*/ 204977 h 812606"/>
                <a:gd name="connsiteX72" fmla="*/ 8404258 w 12346893"/>
                <a:gd name="connsiteY72" fmla="*/ 492302 h 812606"/>
                <a:gd name="connsiteX73" fmla="*/ 8669869 w 12346893"/>
                <a:gd name="connsiteY73" fmla="*/ 401515 h 812606"/>
                <a:gd name="connsiteX74" fmla="*/ 8715076 w 12346893"/>
                <a:gd name="connsiteY74" fmla="*/ 363604 h 812606"/>
                <a:gd name="connsiteX75" fmla="*/ 8720650 w 12346893"/>
                <a:gd name="connsiteY75" fmla="*/ 356531 h 812606"/>
                <a:gd name="connsiteX76" fmla="*/ 8754770 w 12346893"/>
                <a:gd name="connsiteY76" fmla="*/ 323702 h 812606"/>
                <a:gd name="connsiteX77" fmla="*/ 8779851 w 12346893"/>
                <a:gd name="connsiteY77" fmla="*/ 296653 h 812606"/>
                <a:gd name="connsiteX78" fmla="*/ 8869086 w 12346893"/>
                <a:gd name="connsiteY78" fmla="*/ 159809 h 812606"/>
                <a:gd name="connsiteX79" fmla="*/ 8886596 w 12346893"/>
                <a:gd name="connsiteY79" fmla="*/ 119325 h 812606"/>
                <a:gd name="connsiteX80" fmla="*/ 8868912 w 12346893"/>
                <a:gd name="connsiteY80" fmla="*/ 177226 h 812606"/>
                <a:gd name="connsiteX81" fmla="*/ 8832573 w 12346893"/>
                <a:gd name="connsiteY81" fmla="*/ 258676 h 812606"/>
                <a:gd name="connsiteX82" fmla="*/ 8873853 w 12346893"/>
                <a:gd name="connsiteY82" fmla="*/ 229399 h 812606"/>
                <a:gd name="connsiteX83" fmla="*/ 9147426 w 12346893"/>
                <a:gd name="connsiteY83" fmla="*/ 151993 h 812606"/>
                <a:gd name="connsiteX84" fmla="*/ 9517853 w 12346893"/>
                <a:gd name="connsiteY84" fmla="*/ 300589 h 812606"/>
                <a:gd name="connsiteX85" fmla="*/ 9566059 w 12346893"/>
                <a:gd name="connsiteY85" fmla="*/ 347928 h 812606"/>
                <a:gd name="connsiteX86" fmla="*/ 9570373 w 12346893"/>
                <a:gd name="connsiteY86" fmla="*/ 339305 h 812606"/>
                <a:gd name="connsiteX87" fmla="*/ 9579908 w 12346893"/>
                <a:gd name="connsiteY87" fmla="*/ 356969 h 812606"/>
                <a:gd name="connsiteX88" fmla="*/ 10019738 w 12346893"/>
                <a:gd name="connsiteY88" fmla="*/ 644295 h 812606"/>
                <a:gd name="connsiteX89" fmla="*/ 10442800 w 12346893"/>
                <a:gd name="connsiteY89" fmla="*/ 383862 h 812606"/>
                <a:gd name="connsiteX90" fmla="*/ 10443052 w 12346893"/>
                <a:gd name="connsiteY90" fmla="*/ 383453 h 812606"/>
                <a:gd name="connsiteX91" fmla="*/ 10444544 w 12346893"/>
                <a:gd name="connsiteY91" fmla="*/ 380359 h 812606"/>
                <a:gd name="connsiteX92" fmla="*/ 10471330 w 12346893"/>
                <a:gd name="connsiteY92" fmla="*/ 332389 h 812606"/>
                <a:gd name="connsiteX93" fmla="*/ 10484585 w 12346893"/>
                <a:gd name="connsiteY93" fmla="*/ 311754 h 812606"/>
                <a:gd name="connsiteX94" fmla="*/ 10502074 w 12346893"/>
                <a:gd name="connsiteY94" fmla="*/ 271318 h 812606"/>
                <a:gd name="connsiteX95" fmla="*/ 10494383 w 12346893"/>
                <a:gd name="connsiteY95" fmla="*/ 296502 h 812606"/>
                <a:gd name="connsiteX96" fmla="*/ 10500493 w 12346893"/>
                <a:gd name="connsiteY96" fmla="*/ 286990 h 812606"/>
                <a:gd name="connsiteX97" fmla="*/ 10992245 w 12346893"/>
                <a:gd name="connsiteY97" fmla="*/ 0 h 812606"/>
                <a:gd name="connsiteX98" fmla="*/ 11362672 w 12346893"/>
                <a:gd name="connsiteY98" fmla="*/ 148596 h 812606"/>
                <a:gd name="connsiteX99" fmla="*/ 11410878 w 12346893"/>
                <a:gd name="connsiteY99" fmla="*/ 195935 h 812606"/>
                <a:gd name="connsiteX100" fmla="*/ 11415192 w 12346893"/>
                <a:gd name="connsiteY100" fmla="*/ 187311 h 812606"/>
                <a:gd name="connsiteX101" fmla="*/ 11424728 w 12346893"/>
                <a:gd name="connsiteY101" fmla="*/ 204976 h 812606"/>
                <a:gd name="connsiteX102" fmla="*/ 11864557 w 12346893"/>
                <a:gd name="connsiteY102" fmla="*/ 492302 h 812606"/>
                <a:gd name="connsiteX103" fmla="*/ 12329384 w 12346893"/>
                <a:gd name="connsiteY103" fmla="*/ 159808 h 812606"/>
                <a:gd name="connsiteX104" fmla="*/ 12346893 w 12346893"/>
                <a:gd name="connsiteY104" fmla="*/ 119324 h 812606"/>
                <a:gd name="connsiteX105" fmla="*/ 12329210 w 12346893"/>
                <a:gd name="connsiteY105" fmla="*/ 177225 h 812606"/>
                <a:gd name="connsiteX106" fmla="*/ 11735544 w 12346893"/>
                <a:gd name="connsiteY106" fmla="*/ 660610 h 812606"/>
                <a:gd name="connsiteX107" fmla="*/ 11365117 w 12346893"/>
                <a:gd name="connsiteY107" fmla="*/ 512014 h 812606"/>
                <a:gd name="connsiteX108" fmla="*/ 11316911 w 12346893"/>
                <a:gd name="connsiteY108" fmla="*/ 464675 h 812606"/>
                <a:gd name="connsiteX109" fmla="*/ 11312596 w 12346893"/>
                <a:gd name="connsiteY109" fmla="*/ 473298 h 812606"/>
                <a:gd name="connsiteX110" fmla="*/ 11303061 w 12346893"/>
                <a:gd name="connsiteY110" fmla="*/ 455634 h 812606"/>
                <a:gd name="connsiteX111" fmla="*/ 10863232 w 12346893"/>
                <a:gd name="connsiteY111" fmla="*/ 168308 h 812606"/>
                <a:gd name="connsiteX112" fmla="*/ 10440170 w 12346893"/>
                <a:gd name="connsiteY112" fmla="*/ 428741 h 812606"/>
                <a:gd name="connsiteX113" fmla="*/ 10439918 w 12346893"/>
                <a:gd name="connsiteY113" fmla="*/ 429150 h 812606"/>
                <a:gd name="connsiteX114" fmla="*/ 10438426 w 12346893"/>
                <a:gd name="connsiteY114" fmla="*/ 432244 h 812606"/>
                <a:gd name="connsiteX115" fmla="*/ 10411639 w 12346893"/>
                <a:gd name="connsiteY115" fmla="*/ 480214 h 812606"/>
                <a:gd name="connsiteX116" fmla="*/ 10398385 w 12346893"/>
                <a:gd name="connsiteY116" fmla="*/ 500849 h 812606"/>
                <a:gd name="connsiteX117" fmla="*/ 10380895 w 12346893"/>
                <a:gd name="connsiteY117" fmla="*/ 541285 h 812606"/>
                <a:gd name="connsiteX118" fmla="*/ 10388586 w 12346893"/>
                <a:gd name="connsiteY118" fmla="*/ 516101 h 812606"/>
                <a:gd name="connsiteX119" fmla="*/ 10382477 w 12346893"/>
                <a:gd name="connsiteY119" fmla="*/ 525613 h 812606"/>
                <a:gd name="connsiteX120" fmla="*/ 9890724 w 12346893"/>
                <a:gd name="connsiteY120" fmla="*/ 812603 h 812606"/>
                <a:gd name="connsiteX121" fmla="*/ 9520297 w 12346893"/>
                <a:gd name="connsiteY121" fmla="*/ 664007 h 812606"/>
                <a:gd name="connsiteX122" fmla="*/ 9472091 w 12346893"/>
                <a:gd name="connsiteY122" fmla="*/ 616668 h 812606"/>
                <a:gd name="connsiteX123" fmla="*/ 9467777 w 12346893"/>
                <a:gd name="connsiteY123" fmla="*/ 625292 h 812606"/>
                <a:gd name="connsiteX124" fmla="*/ 9458242 w 12346893"/>
                <a:gd name="connsiteY124" fmla="*/ 607627 h 812606"/>
                <a:gd name="connsiteX125" fmla="*/ 9018413 w 12346893"/>
                <a:gd name="connsiteY125" fmla="*/ 320302 h 812606"/>
                <a:gd name="connsiteX126" fmla="*/ 8752802 w 12346893"/>
                <a:gd name="connsiteY126" fmla="*/ 411089 h 812606"/>
                <a:gd name="connsiteX127" fmla="*/ 8707595 w 12346893"/>
                <a:gd name="connsiteY127" fmla="*/ 449000 h 812606"/>
                <a:gd name="connsiteX128" fmla="*/ 8702022 w 12346893"/>
                <a:gd name="connsiteY128" fmla="*/ 456073 h 812606"/>
                <a:gd name="connsiteX129" fmla="*/ 8667901 w 12346893"/>
                <a:gd name="connsiteY129" fmla="*/ 488902 h 812606"/>
                <a:gd name="connsiteX130" fmla="*/ 8642820 w 12346893"/>
                <a:gd name="connsiteY130" fmla="*/ 515951 h 812606"/>
                <a:gd name="connsiteX131" fmla="*/ 8553585 w 12346893"/>
                <a:gd name="connsiteY131" fmla="*/ 652795 h 812606"/>
                <a:gd name="connsiteX132" fmla="*/ 8536075 w 12346893"/>
                <a:gd name="connsiteY132" fmla="*/ 693279 h 812606"/>
                <a:gd name="connsiteX133" fmla="*/ 8553759 w 12346893"/>
                <a:gd name="connsiteY133" fmla="*/ 635378 h 812606"/>
                <a:gd name="connsiteX134" fmla="*/ 8590098 w 12346893"/>
                <a:gd name="connsiteY134" fmla="*/ 553928 h 812606"/>
                <a:gd name="connsiteX135" fmla="*/ 8548818 w 12346893"/>
                <a:gd name="connsiteY135" fmla="*/ 583206 h 812606"/>
                <a:gd name="connsiteX136" fmla="*/ 8275246 w 12346893"/>
                <a:gd name="connsiteY136" fmla="*/ 660611 h 812606"/>
                <a:gd name="connsiteX137" fmla="*/ 7904819 w 12346893"/>
                <a:gd name="connsiteY137" fmla="*/ 512015 h 812606"/>
                <a:gd name="connsiteX138" fmla="*/ 7856612 w 12346893"/>
                <a:gd name="connsiteY138" fmla="*/ 464676 h 812606"/>
                <a:gd name="connsiteX139" fmla="*/ 7852299 w 12346893"/>
                <a:gd name="connsiteY139" fmla="*/ 473299 h 812606"/>
                <a:gd name="connsiteX140" fmla="*/ 7842763 w 12346893"/>
                <a:gd name="connsiteY140" fmla="*/ 455635 h 812606"/>
                <a:gd name="connsiteX141" fmla="*/ 7402933 w 12346893"/>
                <a:gd name="connsiteY141" fmla="*/ 168309 h 812606"/>
                <a:gd name="connsiteX142" fmla="*/ 6979871 w 12346893"/>
                <a:gd name="connsiteY142" fmla="*/ 428742 h 812606"/>
                <a:gd name="connsiteX143" fmla="*/ 6979620 w 12346893"/>
                <a:gd name="connsiteY143" fmla="*/ 429151 h 812606"/>
                <a:gd name="connsiteX144" fmla="*/ 6978128 w 12346893"/>
                <a:gd name="connsiteY144" fmla="*/ 432245 h 812606"/>
                <a:gd name="connsiteX145" fmla="*/ 6951342 w 12346893"/>
                <a:gd name="connsiteY145" fmla="*/ 480215 h 812606"/>
                <a:gd name="connsiteX146" fmla="*/ 6938086 w 12346893"/>
                <a:gd name="connsiteY146" fmla="*/ 500850 h 812606"/>
                <a:gd name="connsiteX147" fmla="*/ 6920597 w 12346893"/>
                <a:gd name="connsiteY147" fmla="*/ 541286 h 812606"/>
                <a:gd name="connsiteX148" fmla="*/ 6928288 w 12346893"/>
                <a:gd name="connsiteY148" fmla="*/ 516102 h 812606"/>
                <a:gd name="connsiteX149" fmla="*/ 6922178 w 12346893"/>
                <a:gd name="connsiteY149" fmla="*/ 525614 h 812606"/>
                <a:gd name="connsiteX150" fmla="*/ 6430427 w 12346893"/>
                <a:gd name="connsiteY150" fmla="*/ 812604 h 812606"/>
                <a:gd name="connsiteX151" fmla="*/ 6059999 w 12346893"/>
                <a:gd name="connsiteY151" fmla="*/ 664008 h 812606"/>
                <a:gd name="connsiteX152" fmla="*/ 6011793 w 12346893"/>
                <a:gd name="connsiteY152" fmla="*/ 616669 h 812606"/>
                <a:gd name="connsiteX153" fmla="*/ 6007479 w 12346893"/>
                <a:gd name="connsiteY153" fmla="*/ 625293 h 812606"/>
                <a:gd name="connsiteX154" fmla="*/ 5997944 w 12346893"/>
                <a:gd name="connsiteY154" fmla="*/ 607628 h 812606"/>
                <a:gd name="connsiteX155" fmla="*/ 5558114 w 12346893"/>
                <a:gd name="connsiteY155" fmla="*/ 320302 h 812606"/>
                <a:gd name="connsiteX156" fmla="*/ 5292505 w 12346893"/>
                <a:gd name="connsiteY156" fmla="*/ 411089 h 812606"/>
                <a:gd name="connsiteX157" fmla="*/ 5247300 w 12346893"/>
                <a:gd name="connsiteY157" fmla="*/ 448999 h 812606"/>
                <a:gd name="connsiteX158" fmla="*/ 5241724 w 12346893"/>
                <a:gd name="connsiteY158" fmla="*/ 456075 h 812606"/>
                <a:gd name="connsiteX159" fmla="*/ 5207594 w 12346893"/>
                <a:gd name="connsiteY159" fmla="*/ 488913 h 812606"/>
                <a:gd name="connsiteX160" fmla="*/ 5182522 w 12346893"/>
                <a:gd name="connsiteY160" fmla="*/ 515952 h 812606"/>
                <a:gd name="connsiteX161" fmla="*/ 5093287 w 12346893"/>
                <a:gd name="connsiteY161" fmla="*/ 652796 h 812606"/>
                <a:gd name="connsiteX162" fmla="*/ 5075778 w 12346893"/>
                <a:gd name="connsiteY162" fmla="*/ 693280 h 812606"/>
                <a:gd name="connsiteX163" fmla="*/ 5093461 w 12346893"/>
                <a:gd name="connsiteY163" fmla="*/ 635379 h 812606"/>
                <a:gd name="connsiteX164" fmla="*/ 5129799 w 12346893"/>
                <a:gd name="connsiteY164" fmla="*/ 553930 h 812606"/>
                <a:gd name="connsiteX165" fmla="*/ 5088520 w 12346893"/>
                <a:gd name="connsiteY165" fmla="*/ 583208 h 812606"/>
                <a:gd name="connsiteX166" fmla="*/ 4814948 w 12346893"/>
                <a:gd name="connsiteY166" fmla="*/ 660613 h 812606"/>
                <a:gd name="connsiteX167" fmla="*/ 4444521 w 12346893"/>
                <a:gd name="connsiteY167" fmla="*/ 512017 h 812606"/>
                <a:gd name="connsiteX168" fmla="*/ 4396314 w 12346893"/>
                <a:gd name="connsiteY168" fmla="*/ 464678 h 812606"/>
                <a:gd name="connsiteX169" fmla="*/ 4392001 w 12346893"/>
                <a:gd name="connsiteY169" fmla="*/ 473301 h 812606"/>
                <a:gd name="connsiteX170" fmla="*/ 4382465 w 12346893"/>
                <a:gd name="connsiteY170" fmla="*/ 455637 h 812606"/>
                <a:gd name="connsiteX171" fmla="*/ 3942636 w 12346893"/>
                <a:gd name="connsiteY171" fmla="*/ 168311 h 812606"/>
                <a:gd name="connsiteX172" fmla="*/ 3519574 w 12346893"/>
                <a:gd name="connsiteY172" fmla="*/ 428744 h 812606"/>
                <a:gd name="connsiteX173" fmla="*/ 3519322 w 12346893"/>
                <a:gd name="connsiteY173" fmla="*/ 429153 h 812606"/>
                <a:gd name="connsiteX174" fmla="*/ 3517830 w 12346893"/>
                <a:gd name="connsiteY174" fmla="*/ 432247 h 812606"/>
                <a:gd name="connsiteX175" fmla="*/ 3491044 w 12346893"/>
                <a:gd name="connsiteY175" fmla="*/ 480217 h 812606"/>
                <a:gd name="connsiteX176" fmla="*/ 3477788 w 12346893"/>
                <a:gd name="connsiteY176" fmla="*/ 500852 h 812606"/>
                <a:gd name="connsiteX177" fmla="*/ 3460299 w 12346893"/>
                <a:gd name="connsiteY177" fmla="*/ 541288 h 812606"/>
                <a:gd name="connsiteX178" fmla="*/ 3467991 w 12346893"/>
                <a:gd name="connsiteY178" fmla="*/ 516104 h 812606"/>
                <a:gd name="connsiteX179" fmla="*/ 3461880 w 12346893"/>
                <a:gd name="connsiteY179" fmla="*/ 525616 h 812606"/>
                <a:gd name="connsiteX180" fmla="*/ 2970129 w 12346893"/>
                <a:gd name="connsiteY180" fmla="*/ 812606 h 812606"/>
                <a:gd name="connsiteX181" fmla="*/ 2599702 w 12346893"/>
                <a:gd name="connsiteY181" fmla="*/ 664010 h 812606"/>
                <a:gd name="connsiteX182" fmla="*/ 2551495 w 12346893"/>
                <a:gd name="connsiteY182" fmla="*/ 616671 h 812606"/>
                <a:gd name="connsiteX183" fmla="*/ 2547182 w 12346893"/>
                <a:gd name="connsiteY183" fmla="*/ 625295 h 812606"/>
                <a:gd name="connsiteX184" fmla="*/ 2537646 w 12346893"/>
                <a:gd name="connsiteY184" fmla="*/ 607630 h 812606"/>
                <a:gd name="connsiteX185" fmla="*/ 2097817 w 12346893"/>
                <a:gd name="connsiteY185" fmla="*/ 320304 h 812606"/>
                <a:gd name="connsiteX186" fmla="*/ 1832207 w 12346893"/>
                <a:gd name="connsiteY186" fmla="*/ 411091 h 812606"/>
                <a:gd name="connsiteX187" fmla="*/ 1787003 w 12346893"/>
                <a:gd name="connsiteY187" fmla="*/ 449001 h 812606"/>
                <a:gd name="connsiteX188" fmla="*/ 1781426 w 12346893"/>
                <a:gd name="connsiteY188" fmla="*/ 456077 h 812606"/>
                <a:gd name="connsiteX189" fmla="*/ 1747297 w 12346893"/>
                <a:gd name="connsiteY189" fmla="*/ 488915 h 812606"/>
                <a:gd name="connsiteX190" fmla="*/ 1722225 w 12346893"/>
                <a:gd name="connsiteY190" fmla="*/ 515954 h 812606"/>
                <a:gd name="connsiteX191" fmla="*/ 1632990 w 12346893"/>
                <a:gd name="connsiteY191" fmla="*/ 652798 h 812606"/>
                <a:gd name="connsiteX192" fmla="*/ 1615480 w 12346893"/>
                <a:gd name="connsiteY192" fmla="*/ 693282 h 812606"/>
                <a:gd name="connsiteX193" fmla="*/ 1633163 w 12346893"/>
                <a:gd name="connsiteY193" fmla="*/ 635381 h 812606"/>
                <a:gd name="connsiteX194" fmla="*/ 1669501 w 12346893"/>
                <a:gd name="connsiteY194" fmla="*/ 553933 h 812606"/>
                <a:gd name="connsiteX195" fmla="*/ 1628223 w 12346893"/>
                <a:gd name="connsiteY195" fmla="*/ 583210 h 812606"/>
                <a:gd name="connsiteX196" fmla="*/ 1354650 w 12346893"/>
                <a:gd name="connsiteY196" fmla="*/ 660615 h 812606"/>
                <a:gd name="connsiteX197" fmla="*/ 984223 w 12346893"/>
                <a:gd name="connsiteY197" fmla="*/ 512019 h 812606"/>
                <a:gd name="connsiteX198" fmla="*/ 936017 w 12346893"/>
                <a:gd name="connsiteY198" fmla="*/ 464680 h 812606"/>
                <a:gd name="connsiteX199" fmla="*/ 931703 w 12346893"/>
                <a:gd name="connsiteY199" fmla="*/ 473303 h 812606"/>
                <a:gd name="connsiteX200" fmla="*/ 922167 w 12346893"/>
                <a:gd name="connsiteY200" fmla="*/ 455639 h 812606"/>
                <a:gd name="connsiteX201" fmla="*/ 482338 w 12346893"/>
                <a:gd name="connsiteY201" fmla="*/ 168313 h 812606"/>
                <a:gd name="connsiteX202" fmla="*/ 59276 w 12346893"/>
                <a:gd name="connsiteY202" fmla="*/ 428746 h 812606"/>
                <a:gd name="connsiteX203" fmla="*/ 59024 w 12346893"/>
                <a:gd name="connsiteY203" fmla="*/ 429155 h 812606"/>
                <a:gd name="connsiteX204" fmla="*/ 57532 w 12346893"/>
                <a:gd name="connsiteY204" fmla="*/ 432249 h 812606"/>
                <a:gd name="connsiteX205" fmla="*/ 30746 w 12346893"/>
                <a:gd name="connsiteY205" fmla="*/ 480219 h 812606"/>
                <a:gd name="connsiteX206" fmla="*/ 17490 w 12346893"/>
                <a:gd name="connsiteY206" fmla="*/ 500854 h 812606"/>
                <a:gd name="connsiteX207" fmla="*/ 1 w 12346893"/>
                <a:gd name="connsiteY207" fmla="*/ 541290 h 812606"/>
                <a:gd name="connsiteX208" fmla="*/ 7693 w 12346893"/>
                <a:gd name="connsiteY208" fmla="*/ 516106 h 812606"/>
                <a:gd name="connsiteX209" fmla="*/ 1582 w 12346893"/>
                <a:gd name="connsiteY209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859253 w 12346891"/>
                <a:gd name="connsiteY19" fmla="*/ 296657 h 812606"/>
                <a:gd name="connsiteX20" fmla="*/ 1948315 w 12346891"/>
                <a:gd name="connsiteY20" fmla="*/ 177230 h 812606"/>
                <a:gd name="connsiteX21" fmla="*/ 1911977 w 12346891"/>
                <a:gd name="connsiteY21" fmla="*/ 258678 h 812606"/>
                <a:gd name="connsiteX22" fmla="*/ 1953255 w 12346891"/>
                <a:gd name="connsiteY22" fmla="*/ 229401 h 812606"/>
                <a:gd name="connsiteX23" fmla="*/ 2226828 w 12346891"/>
                <a:gd name="connsiteY23" fmla="*/ 151996 h 812606"/>
                <a:gd name="connsiteX24" fmla="*/ 2597255 w 12346891"/>
                <a:gd name="connsiteY24" fmla="*/ 300592 h 812606"/>
                <a:gd name="connsiteX25" fmla="*/ 2645461 w 12346891"/>
                <a:gd name="connsiteY25" fmla="*/ 347931 h 812606"/>
                <a:gd name="connsiteX26" fmla="*/ 2649775 w 12346891"/>
                <a:gd name="connsiteY26" fmla="*/ 339308 h 812606"/>
                <a:gd name="connsiteX27" fmla="*/ 2659311 w 12346891"/>
                <a:gd name="connsiteY27" fmla="*/ 356972 h 812606"/>
                <a:gd name="connsiteX28" fmla="*/ 3099140 w 12346891"/>
                <a:gd name="connsiteY28" fmla="*/ 644298 h 812606"/>
                <a:gd name="connsiteX29" fmla="*/ 3522202 w 12346891"/>
                <a:gd name="connsiteY29" fmla="*/ 383865 h 812606"/>
                <a:gd name="connsiteX30" fmla="*/ 3522454 w 12346891"/>
                <a:gd name="connsiteY30" fmla="*/ 383456 h 812606"/>
                <a:gd name="connsiteX31" fmla="*/ 3523946 w 12346891"/>
                <a:gd name="connsiteY31" fmla="*/ 380362 h 812606"/>
                <a:gd name="connsiteX32" fmla="*/ 3550732 w 12346891"/>
                <a:gd name="connsiteY32" fmla="*/ 332392 h 812606"/>
                <a:gd name="connsiteX33" fmla="*/ 3563987 w 12346891"/>
                <a:gd name="connsiteY33" fmla="*/ 311757 h 812606"/>
                <a:gd name="connsiteX34" fmla="*/ 3581477 w 12346891"/>
                <a:gd name="connsiteY34" fmla="*/ 271321 h 812606"/>
                <a:gd name="connsiteX35" fmla="*/ 3573785 w 12346891"/>
                <a:gd name="connsiteY35" fmla="*/ 296505 h 812606"/>
                <a:gd name="connsiteX36" fmla="*/ 3579895 w 12346891"/>
                <a:gd name="connsiteY36" fmla="*/ 286993 h 812606"/>
                <a:gd name="connsiteX37" fmla="*/ 4071647 w 12346891"/>
                <a:gd name="connsiteY37" fmla="*/ 3 h 812606"/>
                <a:gd name="connsiteX38" fmla="*/ 4442074 w 12346891"/>
                <a:gd name="connsiteY38" fmla="*/ 148599 h 812606"/>
                <a:gd name="connsiteX39" fmla="*/ 4490280 w 12346891"/>
                <a:gd name="connsiteY39" fmla="*/ 195938 h 812606"/>
                <a:gd name="connsiteX40" fmla="*/ 4494594 w 12346891"/>
                <a:gd name="connsiteY40" fmla="*/ 187314 h 812606"/>
                <a:gd name="connsiteX41" fmla="*/ 4504130 w 12346891"/>
                <a:gd name="connsiteY41" fmla="*/ 204979 h 812606"/>
                <a:gd name="connsiteX42" fmla="*/ 4943959 w 12346891"/>
                <a:gd name="connsiteY42" fmla="*/ 492304 h 812606"/>
                <a:gd name="connsiteX43" fmla="*/ 5209569 w 12346891"/>
                <a:gd name="connsiteY43" fmla="*/ 401517 h 812606"/>
                <a:gd name="connsiteX44" fmla="*/ 5254773 w 12346891"/>
                <a:gd name="connsiteY44" fmla="*/ 363608 h 812606"/>
                <a:gd name="connsiteX45" fmla="*/ 5260350 w 12346891"/>
                <a:gd name="connsiteY45" fmla="*/ 356532 h 812606"/>
                <a:gd name="connsiteX46" fmla="*/ 5294479 w 12346891"/>
                <a:gd name="connsiteY46" fmla="*/ 323694 h 812606"/>
                <a:gd name="connsiteX47" fmla="*/ 5319551 w 12346891"/>
                <a:gd name="connsiteY47" fmla="*/ 296655 h 812606"/>
                <a:gd name="connsiteX48" fmla="*/ 5408786 w 12346891"/>
                <a:gd name="connsiteY48" fmla="*/ 159811 h 812606"/>
                <a:gd name="connsiteX49" fmla="*/ 5426296 w 12346891"/>
                <a:gd name="connsiteY49" fmla="*/ 119327 h 812606"/>
                <a:gd name="connsiteX50" fmla="*/ 5408612 w 12346891"/>
                <a:gd name="connsiteY50" fmla="*/ 177228 h 812606"/>
                <a:gd name="connsiteX51" fmla="*/ 5372274 w 12346891"/>
                <a:gd name="connsiteY51" fmla="*/ 258677 h 812606"/>
                <a:gd name="connsiteX52" fmla="*/ 5413553 w 12346891"/>
                <a:gd name="connsiteY52" fmla="*/ 229399 h 812606"/>
                <a:gd name="connsiteX53" fmla="*/ 5687126 w 12346891"/>
                <a:gd name="connsiteY53" fmla="*/ 151994 h 812606"/>
                <a:gd name="connsiteX54" fmla="*/ 6057553 w 12346891"/>
                <a:gd name="connsiteY54" fmla="*/ 300590 h 812606"/>
                <a:gd name="connsiteX55" fmla="*/ 6105759 w 12346891"/>
                <a:gd name="connsiteY55" fmla="*/ 347929 h 812606"/>
                <a:gd name="connsiteX56" fmla="*/ 6110073 w 12346891"/>
                <a:gd name="connsiteY56" fmla="*/ 339306 h 812606"/>
                <a:gd name="connsiteX57" fmla="*/ 6119609 w 12346891"/>
                <a:gd name="connsiteY57" fmla="*/ 356970 h 812606"/>
                <a:gd name="connsiteX58" fmla="*/ 6559437 w 12346891"/>
                <a:gd name="connsiteY58" fmla="*/ 644296 h 812606"/>
                <a:gd name="connsiteX59" fmla="*/ 6982500 w 12346891"/>
                <a:gd name="connsiteY59" fmla="*/ 383863 h 812606"/>
                <a:gd name="connsiteX60" fmla="*/ 6982751 w 12346891"/>
                <a:gd name="connsiteY60" fmla="*/ 383454 h 812606"/>
                <a:gd name="connsiteX61" fmla="*/ 6984244 w 12346891"/>
                <a:gd name="connsiteY61" fmla="*/ 380360 h 812606"/>
                <a:gd name="connsiteX62" fmla="*/ 7011030 w 12346891"/>
                <a:gd name="connsiteY62" fmla="*/ 332390 h 812606"/>
                <a:gd name="connsiteX63" fmla="*/ 7024284 w 12346891"/>
                <a:gd name="connsiteY63" fmla="*/ 311755 h 812606"/>
                <a:gd name="connsiteX64" fmla="*/ 7041775 w 12346891"/>
                <a:gd name="connsiteY64" fmla="*/ 271319 h 812606"/>
                <a:gd name="connsiteX65" fmla="*/ 7034083 w 12346891"/>
                <a:gd name="connsiteY65" fmla="*/ 296503 h 812606"/>
                <a:gd name="connsiteX66" fmla="*/ 7040193 w 12346891"/>
                <a:gd name="connsiteY66" fmla="*/ 286991 h 812606"/>
                <a:gd name="connsiteX67" fmla="*/ 7531945 w 12346891"/>
                <a:gd name="connsiteY67" fmla="*/ 1 h 812606"/>
                <a:gd name="connsiteX68" fmla="*/ 7902372 w 12346891"/>
                <a:gd name="connsiteY68" fmla="*/ 148597 h 812606"/>
                <a:gd name="connsiteX69" fmla="*/ 7950578 w 12346891"/>
                <a:gd name="connsiteY69" fmla="*/ 195936 h 812606"/>
                <a:gd name="connsiteX70" fmla="*/ 7954892 w 12346891"/>
                <a:gd name="connsiteY70" fmla="*/ 187312 h 812606"/>
                <a:gd name="connsiteX71" fmla="*/ 7964428 w 12346891"/>
                <a:gd name="connsiteY71" fmla="*/ 204977 h 812606"/>
                <a:gd name="connsiteX72" fmla="*/ 8404256 w 12346891"/>
                <a:gd name="connsiteY72" fmla="*/ 492302 h 812606"/>
                <a:gd name="connsiteX73" fmla="*/ 8669867 w 12346891"/>
                <a:gd name="connsiteY73" fmla="*/ 401515 h 812606"/>
                <a:gd name="connsiteX74" fmla="*/ 8715074 w 12346891"/>
                <a:gd name="connsiteY74" fmla="*/ 363604 h 812606"/>
                <a:gd name="connsiteX75" fmla="*/ 8720648 w 12346891"/>
                <a:gd name="connsiteY75" fmla="*/ 356531 h 812606"/>
                <a:gd name="connsiteX76" fmla="*/ 8754768 w 12346891"/>
                <a:gd name="connsiteY76" fmla="*/ 323702 h 812606"/>
                <a:gd name="connsiteX77" fmla="*/ 8779849 w 12346891"/>
                <a:gd name="connsiteY77" fmla="*/ 296653 h 812606"/>
                <a:gd name="connsiteX78" fmla="*/ 8869084 w 12346891"/>
                <a:gd name="connsiteY78" fmla="*/ 159809 h 812606"/>
                <a:gd name="connsiteX79" fmla="*/ 8886594 w 12346891"/>
                <a:gd name="connsiteY79" fmla="*/ 119325 h 812606"/>
                <a:gd name="connsiteX80" fmla="*/ 8868910 w 12346891"/>
                <a:gd name="connsiteY80" fmla="*/ 177226 h 812606"/>
                <a:gd name="connsiteX81" fmla="*/ 8832571 w 12346891"/>
                <a:gd name="connsiteY81" fmla="*/ 258676 h 812606"/>
                <a:gd name="connsiteX82" fmla="*/ 8873851 w 12346891"/>
                <a:gd name="connsiteY82" fmla="*/ 229399 h 812606"/>
                <a:gd name="connsiteX83" fmla="*/ 9147424 w 12346891"/>
                <a:gd name="connsiteY83" fmla="*/ 151993 h 812606"/>
                <a:gd name="connsiteX84" fmla="*/ 9517851 w 12346891"/>
                <a:gd name="connsiteY84" fmla="*/ 300589 h 812606"/>
                <a:gd name="connsiteX85" fmla="*/ 9566057 w 12346891"/>
                <a:gd name="connsiteY85" fmla="*/ 347928 h 812606"/>
                <a:gd name="connsiteX86" fmla="*/ 9570371 w 12346891"/>
                <a:gd name="connsiteY86" fmla="*/ 339305 h 812606"/>
                <a:gd name="connsiteX87" fmla="*/ 9579906 w 12346891"/>
                <a:gd name="connsiteY87" fmla="*/ 356969 h 812606"/>
                <a:gd name="connsiteX88" fmla="*/ 10019736 w 12346891"/>
                <a:gd name="connsiteY88" fmla="*/ 644295 h 812606"/>
                <a:gd name="connsiteX89" fmla="*/ 10442798 w 12346891"/>
                <a:gd name="connsiteY89" fmla="*/ 383862 h 812606"/>
                <a:gd name="connsiteX90" fmla="*/ 10443050 w 12346891"/>
                <a:gd name="connsiteY90" fmla="*/ 383453 h 812606"/>
                <a:gd name="connsiteX91" fmla="*/ 10444542 w 12346891"/>
                <a:gd name="connsiteY91" fmla="*/ 380359 h 812606"/>
                <a:gd name="connsiteX92" fmla="*/ 10471328 w 12346891"/>
                <a:gd name="connsiteY92" fmla="*/ 332389 h 812606"/>
                <a:gd name="connsiteX93" fmla="*/ 10484583 w 12346891"/>
                <a:gd name="connsiteY93" fmla="*/ 311754 h 812606"/>
                <a:gd name="connsiteX94" fmla="*/ 10502072 w 12346891"/>
                <a:gd name="connsiteY94" fmla="*/ 271318 h 812606"/>
                <a:gd name="connsiteX95" fmla="*/ 10494381 w 12346891"/>
                <a:gd name="connsiteY95" fmla="*/ 296502 h 812606"/>
                <a:gd name="connsiteX96" fmla="*/ 10500491 w 12346891"/>
                <a:gd name="connsiteY96" fmla="*/ 286990 h 812606"/>
                <a:gd name="connsiteX97" fmla="*/ 10992243 w 12346891"/>
                <a:gd name="connsiteY97" fmla="*/ 0 h 812606"/>
                <a:gd name="connsiteX98" fmla="*/ 11362670 w 12346891"/>
                <a:gd name="connsiteY98" fmla="*/ 148596 h 812606"/>
                <a:gd name="connsiteX99" fmla="*/ 11410876 w 12346891"/>
                <a:gd name="connsiteY99" fmla="*/ 195935 h 812606"/>
                <a:gd name="connsiteX100" fmla="*/ 11415190 w 12346891"/>
                <a:gd name="connsiteY100" fmla="*/ 187311 h 812606"/>
                <a:gd name="connsiteX101" fmla="*/ 11424726 w 12346891"/>
                <a:gd name="connsiteY101" fmla="*/ 204976 h 812606"/>
                <a:gd name="connsiteX102" fmla="*/ 11864555 w 12346891"/>
                <a:gd name="connsiteY102" fmla="*/ 492302 h 812606"/>
                <a:gd name="connsiteX103" fmla="*/ 12329382 w 12346891"/>
                <a:gd name="connsiteY103" fmla="*/ 159808 h 812606"/>
                <a:gd name="connsiteX104" fmla="*/ 12346891 w 12346891"/>
                <a:gd name="connsiteY104" fmla="*/ 119324 h 812606"/>
                <a:gd name="connsiteX105" fmla="*/ 12329208 w 12346891"/>
                <a:gd name="connsiteY105" fmla="*/ 177225 h 812606"/>
                <a:gd name="connsiteX106" fmla="*/ 11735542 w 12346891"/>
                <a:gd name="connsiteY106" fmla="*/ 660610 h 812606"/>
                <a:gd name="connsiteX107" fmla="*/ 11365115 w 12346891"/>
                <a:gd name="connsiteY107" fmla="*/ 512014 h 812606"/>
                <a:gd name="connsiteX108" fmla="*/ 11316909 w 12346891"/>
                <a:gd name="connsiteY108" fmla="*/ 464675 h 812606"/>
                <a:gd name="connsiteX109" fmla="*/ 11312594 w 12346891"/>
                <a:gd name="connsiteY109" fmla="*/ 473298 h 812606"/>
                <a:gd name="connsiteX110" fmla="*/ 11303059 w 12346891"/>
                <a:gd name="connsiteY110" fmla="*/ 455634 h 812606"/>
                <a:gd name="connsiteX111" fmla="*/ 10863230 w 12346891"/>
                <a:gd name="connsiteY111" fmla="*/ 168308 h 812606"/>
                <a:gd name="connsiteX112" fmla="*/ 10440168 w 12346891"/>
                <a:gd name="connsiteY112" fmla="*/ 428741 h 812606"/>
                <a:gd name="connsiteX113" fmla="*/ 10439916 w 12346891"/>
                <a:gd name="connsiteY113" fmla="*/ 429150 h 812606"/>
                <a:gd name="connsiteX114" fmla="*/ 10438424 w 12346891"/>
                <a:gd name="connsiteY114" fmla="*/ 432244 h 812606"/>
                <a:gd name="connsiteX115" fmla="*/ 10411637 w 12346891"/>
                <a:gd name="connsiteY115" fmla="*/ 480214 h 812606"/>
                <a:gd name="connsiteX116" fmla="*/ 10398383 w 12346891"/>
                <a:gd name="connsiteY116" fmla="*/ 500849 h 812606"/>
                <a:gd name="connsiteX117" fmla="*/ 10380893 w 12346891"/>
                <a:gd name="connsiteY117" fmla="*/ 541285 h 812606"/>
                <a:gd name="connsiteX118" fmla="*/ 10388584 w 12346891"/>
                <a:gd name="connsiteY118" fmla="*/ 516101 h 812606"/>
                <a:gd name="connsiteX119" fmla="*/ 10382475 w 12346891"/>
                <a:gd name="connsiteY119" fmla="*/ 525613 h 812606"/>
                <a:gd name="connsiteX120" fmla="*/ 9890722 w 12346891"/>
                <a:gd name="connsiteY120" fmla="*/ 812603 h 812606"/>
                <a:gd name="connsiteX121" fmla="*/ 9520295 w 12346891"/>
                <a:gd name="connsiteY121" fmla="*/ 664007 h 812606"/>
                <a:gd name="connsiteX122" fmla="*/ 9472089 w 12346891"/>
                <a:gd name="connsiteY122" fmla="*/ 616668 h 812606"/>
                <a:gd name="connsiteX123" fmla="*/ 9467775 w 12346891"/>
                <a:gd name="connsiteY123" fmla="*/ 625292 h 812606"/>
                <a:gd name="connsiteX124" fmla="*/ 9458240 w 12346891"/>
                <a:gd name="connsiteY124" fmla="*/ 607627 h 812606"/>
                <a:gd name="connsiteX125" fmla="*/ 9018411 w 12346891"/>
                <a:gd name="connsiteY125" fmla="*/ 320302 h 812606"/>
                <a:gd name="connsiteX126" fmla="*/ 8752800 w 12346891"/>
                <a:gd name="connsiteY126" fmla="*/ 411089 h 812606"/>
                <a:gd name="connsiteX127" fmla="*/ 8707593 w 12346891"/>
                <a:gd name="connsiteY127" fmla="*/ 449000 h 812606"/>
                <a:gd name="connsiteX128" fmla="*/ 8702020 w 12346891"/>
                <a:gd name="connsiteY128" fmla="*/ 456073 h 812606"/>
                <a:gd name="connsiteX129" fmla="*/ 8667899 w 12346891"/>
                <a:gd name="connsiteY129" fmla="*/ 488902 h 812606"/>
                <a:gd name="connsiteX130" fmla="*/ 8642818 w 12346891"/>
                <a:gd name="connsiteY130" fmla="*/ 515951 h 812606"/>
                <a:gd name="connsiteX131" fmla="*/ 8553583 w 12346891"/>
                <a:gd name="connsiteY131" fmla="*/ 652795 h 812606"/>
                <a:gd name="connsiteX132" fmla="*/ 8536073 w 12346891"/>
                <a:gd name="connsiteY132" fmla="*/ 693279 h 812606"/>
                <a:gd name="connsiteX133" fmla="*/ 8553757 w 12346891"/>
                <a:gd name="connsiteY133" fmla="*/ 635378 h 812606"/>
                <a:gd name="connsiteX134" fmla="*/ 8590096 w 12346891"/>
                <a:gd name="connsiteY134" fmla="*/ 553928 h 812606"/>
                <a:gd name="connsiteX135" fmla="*/ 8548816 w 12346891"/>
                <a:gd name="connsiteY135" fmla="*/ 583206 h 812606"/>
                <a:gd name="connsiteX136" fmla="*/ 8275244 w 12346891"/>
                <a:gd name="connsiteY136" fmla="*/ 660611 h 812606"/>
                <a:gd name="connsiteX137" fmla="*/ 7904817 w 12346891"/>
                <a:gd name="connsiteY137" fmla="*/ 512015 h 812606"/>
                <a:gd name="connsiteX138" fmla="*/ 7856610 w 12346891"/>
                <a:gd name="connsiteY138" fmla="*/ 464676 h 812606"/>
                <a:gd name="connsiteX139" fmla="*/ 7852297 w 12346891"/>
                <a:gd name="connsiteY139" fmla="*/ 473299 h 812606"/>
                <a:gd name="connsiteX140" fmla="*/ 7842761 w 12346891"/>
                <a:gd name="connsiteY140" fmla="*/ 455635 h 812606"/>
                <a:gd name="connsiteX141" fmla="*/ 7402931 w 12346891"/>
                <a:gd name="connsiteY141" fmla="*/ 168309 h 812606"/>
                <a:gd name="connsiteX142" fmla="*/ 6979869 w 12346891"/>
                <a:gd name="connsiteY142" fmla="*/ 428742 h 812606"/>
                <a:gd name="connsiteX143" fmla="*/ 6979618 w 12346891"/>
                <a:gd name="connsiteY143" fmla="*/ 429151 h 812606"/>
                <a:gd name="connsiteX144" fmla="*/ 6978126 w 12346891"/>
                <a:gd name="connsiteY144" fmla="*/ 432245 h 812606"/>
                <a:gd name="connsiteX145" fmla="*/ 6951340 w 12346891"/>
                <a:gd name="connsiteY145" fmla="*/ 480215 h 812606"/>
                <a:gd name="connsiteX146" fmla="*/ 6938084 w 12346891"/>
                <a:gd name="connsiteY146" fmla="*/ 500850 h 812606"/>
                <a:gd name="connsiteX147" fmla="*/ 6920595 w 12346891"/>
                <a:gd name="connsiteY147" fmla="*/ 541286 h 812606"/>
                <a:gd name="connsiteX148" fmla="*/ 6928286 w 12346891"/>
                <a:gd name="connsiteY148" fmla="*/ 516102 h 812606"/>
                <a:gd name="connsiteX149" fmla="*/ 6922176 w 12346891"/>
                <a:gd name="connsiteY149" fmla="*/ 525614 h 812606"/>
                <a:gd name="connsiteX150" fmla="*/ 6430425 w 12346891"/>
                <a:gd name="connsiteY150" fmla="*/ 812604 h 812606"/>
                <a:gd name="connsiteX151" fmla="*/ 6059997 w 12346891"/>
                <a:gd name="connsiteY151" fmla="*/ 664008 h 812606"/>
                <a:gd name="connsiteX152" fmla="*/ 6011791 w 12346891"/>
                <a:gd name="connsiteY152" fmla="*/ 616669 h 812606"/>
                <a:gd name="connsiteX153" fmla="*/ 6007477 w 12346891"/>
                <a:gd name="connsiteY153" fmla="*/ 625293 h 812606"/>
                <a:gd name="connsiteX154" fmla="*/ 5997942 w 12346891"/>
                <a:gd name="connsiteY154" fmla="*/ 607628 h 812606"/>
                <a:gd name="connsiteX155" fmla="*/ 5558112 w 12346891"/>
                <a:gd name="connsiteY155" fmla="*/ 320302 h 812606"/>
                <a:gd name="connsiteX156" fmla="*/ 5292503 w 12346891"/>
                <a:gd name="connsiteY156" fmla="*/ 411089 h 812606"/>
                <a:gd name="connsiteX157" fmla="*/ 5247298 w 12346891"/>
                <a:gd name="connsiteY157" fmla="*/ 448999 h 812606"/>
                <a:gd name="connsiteX158" fmla="*/ 5241722 w 12346891"/>
                <a:gd name="connsiteY158" fmla="*/ 456075 h 812606"/>
                <a:gd name="connsiteX159" fmla="*/ 5207592 w 12346891"/>
                <a:gd name="connsiteY159" fmla="*/ 488913 h 812606"/>
                <a:gd name="connsiteX160" fmla="*/ 5182520 w 12346891"/>
                <a:gd name="connsiteY160" fmla="*/ 515952 h 812606"/>
                <a:gd name="connsiteX161" fmla="*/ 5093285 w 12346891"/>
                <a:gd name="connsiteY161" fmla="*/ 652796 h 812606"/>
                <a:gd name="connsiteX162" fmla="*/ 5075776 w 12346891"/>
                <a:gd name="connsiteY162" fmla="*/ 693280 h 812606"/>
                <a:gd name="connsiteX163" fmla="*/ 5093459 w 12346891"/>
                <a:gd name="connsiteY163" fmla="*/ 635379 h 812606"/>
                <a:gd name="connsiteX164" fmla="*/ 5129797 w 12346891"/>
                <a:gd name="connsiteY164" fmla="*/ 553930 h 812606"/>
                <a:gd name="connsiteX165" fmla="*/ 5088518 w 12346891"/>
                <a:gd name="connsiteY165" fmla="*/ 583208 h 812606"/>
                <a:gd name="connsiteX166" fmla="*/ 4814946 w 12346891"/>
                <a:gd name="connsiteY166" fmla="*/ 660613 h 812606"/>
                <a:gd name="connsiteX167" fmla="*/ 4444519 w 12346891"/>
                <a:gd name="connsiteY167" fmla="*/ 512017 h 812606"/>
                <a:gd name="connsiteX168" fmla="*/ 4396312 w 12346891"/>
                <a:gd name="connsiteY168" fmla="*/ 464678 h 812606"/>
                <a:gd name="connsiteX169" fmla="*/ 4391999 w 12346891"/>
                <a:gd name="connsiteY169" fmla="*/ 473301 h 812606"/>
                <a:gd name="connsiteX170" fmla="*/ 4382463 w 12346891"/>
                <a:gd name="connsiteY170" fmla="*/ 455637 h 812606"/>
                <a:gd name="connsiteX171" fmla="*/ 3942634 w 12346891"/>
                <a:gd name="connsiteY171" fmla="*/ 168311 h 812606"/>
                <a:gd name="connsiteX172" fmla="*/ 3519572 w 12346891"/>
                <a:gd name="connsiteY172" fmla="*/ 428744 h 812606"/>
                <a:gd name="connsiteX173" fmla="*/ 3519320 w 12346891"/>
                <a:gd name="connsiteY173" fmla="*/ 429153 h 812606"/>
                <a:gd name="connsiteX174" fmla="*/ 3517828 w 12346891"/>
                <a:gd name="connsiteY174" fmla="*/ 432247 h 812606"/>
                <a:gd name="connsiteX175" fmla="*/ 3491042 w 12346891"/>
                <a:gd name="connsiteY175" fmla="*/ 480217 h 812606"/>
                <a:gd name="connsiteX176" fmla="*/ 3477786 w 12346891"/>
                <a:gd name="connsiteY176" fmla="*/ 500852 h 812606"/>
                <a:gd name="connsiteX177" fmla="*/ 3460297 w 12346891"/>
                <a:gd name="connsiteY177" fmla="*/ 541288 h 812606"/>
                <a:gd name="connsiteX178" fmla="*/ 3467989 w 12346891"/>
                <a:gd name="connsiteY178" fmla="*/ 516104 h 812606"/>
                <a:gd name="connsiteX179" fmla="*/ 3461878 w 12346891"/>
                <a:gd name="connsiteY179" fmla="*/ 525616 h 812606"/>
                <a:gd name="connsiteX180" fmla="*/ 2970127 w 12346891"/>
                <a:gd name="connsiteY180" fmla="*/ 812606 h 812606"/>
                <a:gd name="connsiteX181" fmla="*/ 2599700 w 12346891"/>
                <a:gd name="connsiteY181" fmla="*/ 664010 h 812606"/>
                <a:gd name="connsiteX182" fmla="*/ 2551493 w 12346891"/>
                <a:gd name="connsiteY182" fmla="*/ 616671 h 812606"/>
                <a:gd name="connsiteX183" fmla="*/ 2547180 w 12346891"/>
                <a:gd name="connsiteY183" fmla="*/ 625295 h 812606"/>
                <a:gd name="connsiteX184" fmla="*/ 2537644 w 12346891"/>
                <a:gd name="connsiteY184" fmla="*/ 607630 h 812606"/>
                <a:gd name="connsiteX185" fmla="*/ 2097815 w 12346891"/>
                <a:gd name="connsiteY185" fmla="*/ 320304 h 812606"/>
                <a:gd name="connsiteX186" fmla="*/ 1832205 w 12346891"/>
                <a:gd name="connsiteY186" fmla="*/ 411091 h 812606"/>
                <a:gd name="connsiteX187" fmla="*/ 1787001 w 12346891"/>
                <a:gd name="connsiteY187" fmla="*/ 449001 h 812606"/>
                <a:gd name="connsiteX188" fmla="*/ 1781424 w 12346891"/>
                <a:gd name="connsiteY188" fmla="*/ 456077 h 812606"/>
                <a:gd name="connsiteX189" fmla="*/ 1747295 w 12346891"/>
                <a:gd name="connsiteY189" fmla="*/ 488915 h 812606"/>
                <a:gd name="connsiteX190" fmla="*/ 1722223 w 12346891"/>
                <a:gd name="connsiteY190" fmla="*/ 515954 h 812606"/>
                <a:gd name="connsiteX191" fmla="*/ 1632988 w 12346891"/>
                <a:gd name="connsiteY191" fmla="*/ 652798 h 812606"/>
                <a:gd name="connsiteX192" fmla="*/ 1633161 w 12346891"/>
                <a:gd name="connsiteY192" fmla="*/ 635381 h 812606"/>
                <a:gd name="connsiteX193" fmla="*/ 1669499 w 12346891"/>
                <a:gd name="connsiteY193" fmla="*/ 553933 h 812606"/>
                <a:gd name="connsiteX194" fmla="*/ 1628221 w 12346891"/>
                <a:gd name="connsiteY194" fmla="*/ 583210 h 812606"/>
                <a:gd name="connsiteX195" fmla="*/ 1354648 w 12346891"/>
                <a:gd name="connsiteY195" fmla="*/ 660615 h 812606"/>
                <a:gd name="connsiteX196" fmla="*/ 984221 w 12346891"/>
                <a:gd name="connsiteY196" fmla="*/ 512019 h 812606"/>
                <a:gd name="connsiteX197" fmla="*/ 936015 w 12346891"/>
                <a:gd name="connsiteY197" fmla="*/ 464680 h 812606"/>
                <a:gd name="connsiteX198" fmla="*/ 931701 w 12346891"/>
                <a:gd name="connsiteY198" fmla="*/ 473303 h 812606"/>
                <a:gd name="connsiteX199" fmla="*/ 922165 w 12346891"/>
                <a:gd name="connsiteY199" fmla="*/ 455639 h 812606"/>
                <a:gd name="connsiteX200" fmla="*/ 482336 w 12346891"/>
                <a:gd name="connsiteY200" fmla="*/ 168313 h 812606"/>
                <a:gd name="connsiteX201" fmla="*/ 59274 w 12346891"/>
                <a:gd name="connsiteY201" fmla="*/ 428746 h 812606"/>
                <a:gd name="connsiteX202" fmla="*/ 59022 w 12346891"/>
                <a:gd name="connsiteY202" fmla="*/ 429155 h 812606"/>
                <a:gd name="connsiteX203" fmla="*/ 57530 w 12346891"/>
                <a:gd name="connsiteY203" fmla="*/ 432249 h 812606"/>
                <a:gd name="connsiteX204" fmla="*/ 30744 w 12346891"/>
                <a:gd name="connsiteY204" fmla="*/ 480219 h 812606"/>
                <a:gd name="connsiteX205" fmla="*/ 17488 w 12346891"/>
                <a:gd name="connsiteY205" fmla="*/ 500854 h 812606"/>
                <a:gd name="connsiteX206" fmla="*/ -1 w 12346891"/>
                <a:gd name="connsiteY206" fmla="*/ 541290 h 812606"/>
                <a:gd name="connsiteX207" fmla="*/ 7691 w 12346891"/>
                <a:gd name="connsiteY207" fmla="*/ 516106 h 812606"/>
                <a:gd name="connsiteX208" fmla="*/ 1580 w 12346891"/>
                <a:gd name="connsiteY208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48317 w 12346893"/>
                <a:gd name="connsiteY20" fmla="*/ 177230 h 812606"/>
                <a:gd name="connsiteX21" fmla="*/ 1911979 w 12346893"/>
                <a:gd name="connsiteY21" fmla="*/ 258678 h 812606"/>
                <a:gd name="connsiteX22" fmla="*/ 1953257 w 12346893"/>
                <a:gd name="connsiteY22" fmla="*/ 229401 h 812606"/>
                <a:gd name="connsiteX23" fmla="*/ 2226830 w 12346893"/>
                <a:gd name="connsiteY23" fmla="*/ 151996 h 812606"/>
                <a:gd name="connsiteX24" fmla="*/ 2597257 w 12346893"/>
                <a:gd name="connsiteY24" fmla="*/ 300592 h 812606"/>
                <a:gd name="connsiteX25" fmla="*/ 2645463 w 12346893"/>
                <a:gd name="connsiteY25" fmla="*/ 347931 h 812606"/>
                <a:gd name="connsiteX26" fmla="*/ 2649777 w 12346893"/>
                <a:gd name="connsiteY26" fmla="*/ 339308 h 812606"/>
                <a:gd name="connsiteX27" fmla="*/ 2659313 w 12346893"/>
                <a:gd name="connsiteY27" fmla="*/ 356972 h 812606"/>
                <a:gd name="connsiteX28" fmla="*/ 3099142 w 12346893"/>
                <a:gd name="connsiteY28" fmla="*/ 644298 h 812606"/>
                <a:gd name="connsiteX29" fmla="*/ 3522204 w 12346893"/>
                <a:gd name="connsiteY29" fmla="*/ 383865 h 812606"/>
                <a:gd name="connsiteX30" fmla="*/ 3522456 w 12346893"/>
                <a:gd name="connsiteY30" fmla="*/ 383456 h 812606"/>
                <a:gd name="connsiteX31" fmla="*/ 3523948 w 12346893"/>
                <a:gd name="connsiteY31" fmla="*/ 380362 h 812606"/>
                <a:gd name="connsiteX32" fmla="*/ 3550734 w 12346893"/>
                <a:gd name="connsiteY32" fmla="*/ 332392 h 812606"/>
                <a:gd name="connsiteX33" fmla="*/ 3563989 w 12346893"/>
                <a:gd name="connsiteY33" fmla="*/ 311757 h 812606"/>
                <a:gd name="connsiteX34" fmla="*/ 3581479 w 12346893"/>
                <a:gd name="connsiteY34" fmla="*/ 271321 h 812606"/>
                <a:gd name="connsiteX35" fmla="*/ 3573787 w 12346893"/>
                <a:gd name="connsiteY35" fmla="*/ 296505 h 812606"/>
                <a:gd name="connsiteX36" fmla="*/ 3579897 w 12346893"/>
                <a:gd name="connsiteY36" fmla="*/ 286993 h 812606"/>
                <a:gd name="connsiteX37" fmla="*/ 4071649 w 12346893"/>
                <a:gd name="connsiteY37" fmla="*/ 3 h 812606"/>
                <a:gd name="connsiteX38" fmla="*/ 4442076 w 12346893"/>
                <a:gd name="connsiteY38" fmla="*/ 148599 h 812606"/>
                <a:gd name="connsiteX39" fmla="*/ 4490282 w 12346893"/>
                <a:gd name="connsiteY39" fmla="*/ 195938 h 812606"/>
                <a:gd name="connsiteX40" fmla="*/ 4494596 w 12346893"/>
                <a:gd name="connsiteY40" fmla="*/ 187314 h 812606"/>
                <a:gd name="connsiteX41" fmla="*/ 4504132 w 12346893"/>
                <a:gd name="connsiteY41" fmla="*/ 204979 h 812606"/>
                <a:gd name="connsiteX42" fmla="*/ 4943961 w 12346893"/>
                <a:gd name="connsiteY42" fmla="*/ 492304 h 812606"/>
                <a:gd name="connsiteX43" fmla="*/ 5209571 w 12346893"/>
                <a:gd name="connsiteY43" fmla="*/ 401517 h 812606"/>
                <a:gd name="connsiteX44" fmla="*/ 5254775 w 12346893"/>
                <a:gd name="connsiteY44" fmla="*/ 363608 h 812606"/>
                <a:gd name="connsiteX45" fmla="*/ 5260352 w 12346893"/>
                <a:gd name="connsiteY45" fmla="*/ 356532 h 812606"/>
                <a:gd name="connsiteX46" fmla="*/ 5294481 w 12346893"/>
                <a:gd name="connsiteY46" fmla="*/ 323694 h 812606"/>
                <a:gd name="connsiteX47" fmla="*/ 5319553 w 12346893"/>
                <a:gd name="connsiteY47" fmla="*/ 296655 h 812606"/>
                <a:gd name="connsiteX48" fmla="*/ 5408788 w 12346893"/>
                <a:gd name="connsiteY48" fmla="*/ 159811 h 812606"/>
                <a:gd name="connsiteX49" fmla="*/ 5426298 w 12346893"/>
                <a:gd name="connsiteY49" fmla="*/ 119327 h 812606"/>
                <a:gd name="connsiteX50" fmla="*/ 5408614 w 12346893"/>
                <a:gd name="connsiteY50" fmla="*/ 177228 h 812606"/>
                <a:gd name="connsiteX51" fmla="*/ 5372276 w 12346893"/>
                <a:gd name="connsiteY51" fmla="*/ 258677 h 812606"/>
                <a:gd name="connsiteX52" fmla="*/ 5413555 w 12346893"/>
                <a:gd name="connsiteY52" fmla="*/ 229399 h 812606"/>
                <a:gd name="connsiteX53" fmla="*/ 5687128 w 12346893"/>
                <a:gd name="connsiteY53" fmla="*/ 151994 h 812606"/>
                <a:gd name="connsiteX54" fmla="*/ 6057555 w 12346893"/>
                <a:gd name="connsiteY54" fmla="*/ 300590 h 812606"/>
                <a:gd name="connsiteX55" fmla="*/ 6105761 w 12346893"/>
                <a:gd name="connsiteY55" fmla="*/ 347929 h 812606"/>
                <a:gd name="connsiteX56" fmla="*/ 6110075 w 12346893"/>
                <a:gd name="connsiteY56" fmla="*/ 339306 h 812606"/>
                <a:gd name="connsiteX57" fmla="*/ 6119611 w 12346893"/>
                <a:gd name="connsiteY57" fmla="*/ 356970 h 812606"/>
                <a:gd name="connsiteX58" fmla="*/ 6559439 w 12346893"/>
                <a:gd name="connsiteY58" fmla="*/ 644296 h 812606"/>
                <a:gd name="connsiteX59" fmla="*/ 6982502 w 12346893"/>
                <a:gd name="connsiteY59" fmla="*/ 383863 h 812606"/>
                <a:gd name="connsiteX60" fmla="*/ 6982753 w 12346893"/>
                <a:gd name="connsiteY60" fmla="*/ 383454 h 812606"/>
                <a:gd name="connsiteX61" fmla="*/ 6984246 w 12346893"/>
                <a:gd name="connsiteY61" fmla="*/ 380360 h 812606"/>
                <a:gd name="connsiteX62" fmla="*/ 7011032 w 12346893"/>
                <a:gd name="connsiteY62" fmla="*/ 332390 h 812606"/>
                <a:gd name="connsiteX63" fmla="*/ 7024286 w 12346893"/>
                <a:gd name="connsiteY63" fmla="*/ 311755 h 812606"/>
                <a:gd name="connsiteX64" fmla="*/ 7041777 w 12346893"/>
                <a:gd name="connsiteY64" fmla="*/ 271319 h 812606"/>
                <a:gd name="connsiteX65" fmla="*/ 7034085 w 12346893"/>
                <a:gd name="connsiteY65" fmla="*/ 296503 h 812606"/>
                <a:gd name="connsiteX66" fmla="*/ 7040195 w 12346893"/>
                <a:gd name="connsiteY66" fmla="*/ 286991 h 812606"/>
                <a:gd name="connsiteX67" fmla="*/ 7531947 w 12346893"/>
                <a:gd name="connsiteY67" fmla="*/ 1 h 812606"/>
                <a:gd name="connsiteX68" fmla="*/ 7902374 w 12346893"/>
                <a:gd name="connsiteY68" fmla="*/ 148597 h 812606"/>
                <a:gd name="connsiteX69" fmla="*/ 7950580 w 12346893"/>
                <a:gd name="connsiteY69" fmla="*/ 195936 h 812606"/>
                <a:gd name="connsiteX70" fmla="*/ 7954894 w 12346893"/>
                <a:gd name="connsiteY70" fmla="*/ 187312 h 812606"/>
                <a:gd name="connsiteX71" fmla="*/ 7964430 w 12346893"/>
                <a:gd name="connsiteY71" fmla="*/ 204977 h 812606"/>
                <a:gd name="connsiteX72" fmla="*/ 8404258 w 12346893"/>
                <a:gd name="connsiteY72" fmla="*/ 492302 h 812606"/>
                <a:gd name="connsiteX73" fmla="*/ 8669869 w 12346893"/>
                <a:gd name="connsiteY73" fmla="*/ 401515 h 812606"/>
                <a:gd name="connsiteX74" fmla="*/ 8715076 w 12346893"/>
                <a:gd name="connsiteY74" fmla="*/ 363604 h 812606"/>
                <a:gd name="connsiteX75" fmla="*/ 8720650 w 12346893"/>
                <a:gd name="connsiteY75" fmla="*/ 356531 h 812606"/>
                <a:gd name="connsiteX76" fmla="*/ 8754770 w 12346893"/>
                <a:gd name="connsiteY76" fmla="*/ 323702 h 812606"/>
                <a:gd name="connsiteX77" fmla="*/ 8779851 w 12346893"/>
                <a:gd name="connsiteY77" fmla="*/ 296653 h 812606"/>
                <a:gd name="connsiteX78" fmla="*/ 8869086 w 12346893"/>
                <a:gd name="connsiteY78" fmla="*/ 159809 h 812606"/>
                <a:gd name="connsiteX79" fmla="*/ 8886596 w 12346893"/>
                <a:gd name="connsiteY79" fmla="*/ 119325 h 812606"/>
                <a:gd name="connsiteX80" fmla="*/ 8868912 w 12346893"/>
                <a:gd name="connsiteY80" fmla="*/ 177226 h 812606"/>
                <a:gd name="connsiteX81" fmla="*/ 8832573 w 12346893"/>
                <a:gd name="connsiteY81" fmla="*/ 258676 h 812606"/>
                <a:gd name="connsiteX82" fmla="*/ 8873853 w 12346893"/>
                <a:gd name="connsiteY82" fmla="*/ 229399 h 812606"/>
                <a:gd name="connsiteX83" fmla="*/ 9147426 w 12346893"/>
                <a:gd name="connsiteY83" fmla="*/ 151993 h 812606"/>
                <a:gd name="connsiteX84" fmla="*/ 9517853 w 12346893"/>
                <a:gd name="connsiteY84" fmla="*/ 300589 h 812606"/>
                <a:gd name="connsiteX85" fmla="*/ 9566059 w 12346893"/>
                <a:gd name="connsiteY85" fmla="*/ 347928 h 812606"/>
                <a:gd name="connsiteX86" fmla="*/ 9570373 w 12346893"/>
                <a:gd name="connsiteY86" fmla="*/ 339305 h 812606"/>
                <a:gd name="connsiteX87" fmla="*/ 9579908 w 12346893"/>
                <a:gd name="connsiteY87" fmla="*/ 356969 h 812606"/>
                <a:gd name="connsiteX88" fmla="*/ 10019738 w 12346893"/>
                <a:gd name="connsiteY88" fmla="*/ 644295 h 812606"/>
                <a:gd name="connsiteX89" fmla="*/ 10442800 w 12346893"/>
                <a:gd name="connsiteY89" fmla="*/ 383862 h 812606"/>
                <a:gd name="connsiteX90" fmla="*/ 10443052 w 12346893"/>
                <a:gd name="connsiteY90" fmla="*/ 383453 h 812606"/>
                <a:gd name="connsiteX91" fmla="*/ 10444544 w 12346893"/>
                <a:gd name="connsiteY91" fmla="*/ 380359 h 812606"/>
                <a:gd name="connsiteX92" fmla="*/ 10471330 w 12346893"/>
                <a:gd name="connsiteY92" fmla="*/ 332389 h 812606"/>
                <a:gd name="connsiteX93" fmla="*/ 10484585 w 12346893"/>
                <a:gd name="connsiteY93" fmla="*/ 311754 h 812606"/>
                <a:gd name="connsiteX94" fmla="*/ 10502074 w 12346893"/>
                <a:gd name="connsiteY94" fmla="*/ 271318 h 812606"/>
                <a:gd name="connsiteX95" fmla="*/ 10494383 w 12346893"/>
                <a:gd name="connsiteY95" fmla="*/ 296502 h 812606"/>
                <a:gd name="connsiteX96" fmla="*/ 10500493 w 12346893"/>
                <a:gd name="connsiteY96" fmla="*/ 286990 h 812606"/>
                <a:gd name="connsiteX97" fmla="*/ 10992245 w 12346893"/>
                <a:gd name="connsiteY97" fmla="*/ 0 h 812606"/>
                <a:gd name="connsiteX98" fmla="*/ 11362672 w 12346893"/>
                <a:gd name="connsiteY98" fmla="*/ 148596 h 812606"/>
                <a:gd name="connsiteX99" fmla="*/ 11410878 w 12346893"/>
                <a:gd name="connsiteY99" fmla="*/ 195935 h 812606"/>
                <a:gd name="connsiteX100" fmla="*/ 11415192 w 12346893"/>
                <a:gd name="connsiteY100" fmla="*/ 187311 h 812606"/>
                <a:gd name="connsiteX101" fmla="*/ 11424728 w 12346893"/>
                <a:gd name="connsiteY101" fmla="*/ 204976 h 812606"/>
                <a:gd name="connsiteX102" fmla="*/ 11864557 w 12346893"/>
                <a:gd name="connsiteY102" fmla="*/ 492302 h 812606"/>
                <a:gd name="connsiteX103" fmla="*/ 12329384 w 12346893"/>
                <a:gd name="connsiteY103" fmla="*/ 159808 h 812606"/>
                <a:gd name="connsiteX104" fmla="*/ 12346893 w 12346893"/>
                <a:gd name="connsiteY104" fmla="*/ 119324 h 812606"/>
                <a:gd name="connsiteX105" fmla="*/ 12329210 w 12346893"/>
                <a:gd name="connsiteY105" fmla="*/ 177225 h 812606"/>
                <a:gd name="connsiteX106" fmla="*/ 11735544 w 12346893"/>
                <a:gd name="connsiteY106" fmla="*/ 660610 h 812606"/>
                <a:gd name="connsiteX107" fmla="*/ 11365117 w 12346893"/>
                <a:gd name="connsiteY107" fmla="*/ 512014 h 812606"/>
                <a:gd name="connsiteX108" fmla="*/ 11316911 w 12346893"/>
                <a:gd name="connsiteY108" fmla="*/ 464675 h 812606"/>
                <a:gd name="connsiteX109" fmla="*/ 11312596 w 12346893"/>
                <a:gd name="connsiteY109" fmla="*/ 473298 h 812606"/>
                <a:gd name="connsiteX110" fmla="*/ 11303061 w 12346893"/>
                <a:gd name="connsiteY110" fmla="*/ 455634 h 812606"/>
                <a:gd name="connsiteX111" fmla="*/ 10863232 w 12346893"/>
                <a:gd name="connsiteY111" fmla="*/ 168308 h 812606"/>
                <a:gd name="connsiteX112" fmla="*/ 10440170 w 12346893"/>
                <a:gd name="connsiteY112" fmla="*/ 428741 h 812606"/>
                <a:gd name="connsiteX113" fmla="*/ 10439918 w 12346893"/>
                <a:gd name="connsiteY113" fmla="*/ 429150 h 812606"/>
                <a:gd name="connsiteX114" fmla="*/ 10438426 w 12346893"/>
                <a:gd name="connsiteY114" fmla="*/ 432244 h 812606"/>
                <a:gd name="connsiteX115" fmla="*/ 10411639 w 12346893"/>
                <a:gd name="connsiteY115" fmla="*/ 480214 h 812606"/>
                <a:gd name="connsiteX116" fmla="*/ 10398385 w 12346893"/>
                <a:gd name="connsiteY116" fmla="*/ 500849 h 812606"/>
                <a:gd name="connsiteX117" fmla="*/ 10380895 w 12346893"/>
                <a:gd name="connsiteY117" fmla="*/ 541285 h 812606"/>
                <a:gd name="connsiteX118" fmla="*/ 10388586 w 12346893"/>
                <a:gd name="connsiteY118" fmla="*/ 516101 h 812606"/>
                <a:gd name="connsiteX119" fmla="*/ 10382477 w 12346893"/>
                <a:gd name="connsiteY119" fmla="*/ 525613 h 812606"/>
                <a:gd name="connsiteX120" fmla="*/ 9890724 w 12346893"/>
                <a:gd name="connsiteY120" fmla="*/ 812603 h 812606"/>
                <a:gd name="connsiteX121" fmla="*/ 9520297 w 12346893"/>
                <a:gd name="connsiteY121" fmla="*/ 664007 h 812606"/>
                <a:gd name="connsiteX122" fmla="*/ 9472091 w 12346893"/>
                <a:gd name="connsiteY122" fmla="*/ 616668 h 812606"/>
                <a:gd name="connsiteX123" fmla="*/ 9467777 w 12346893"/>
                <a:gd name="connsiteY123" fmla="*/ 625292 h 812606"/>
                <a:gd name="connsiteX124" fmla="*/ 9458242 w 12346893"/>
                <a:gd name="connsiteY124" fmla="*/ 607627 h 812606"/>
                <a:gd name="connsiteX125" fmla="*/ 9018413 w 12346893"/>
                <a:gd name="connsiteY125" fmla="*/ 320302 h 812606"/>
                <a:gd name="connsiteX126" fmla="*/ 8752802 w 12346893"/>
                <a:gd name="connsiteY126" fmla="*/ 411089 h 812606"/>
                <a:gd name="connsiteX127" fmla="*/ 8707595 w 12346893"/>
                <a:gd name="connsiteY127" fmla="*/ 449000 h 812606"/>
                <a:gd name="connsiteX128" fmla="*/ 8702022 w 12346893"/>
                <a:gd name="connsiteY128" fmla="*/ 456073 h 812606"/>
                <a:gd name="connsiteX129" fmla="*/ 8667901 w 12346893"/>
                <a:gd name="connsiteY129" fmla="*/ 488902 h 812606"/>
                <a:gd name="connsiteX130" fmla="*/ 8642820 w 12346893"/>
                <a:gd name="connsiteY130" fmla="*/ 515951 h 812606"/>
                <a:gd name="connsiteX131" fmla="*/ 8553585 w 12346893"/>
                <a:gd name="connsiteY131" fmla="*/ 652795 h 812606"/>
                <a:gd name="connsiteX132" fmla="*/ 8536075 w 12346893"/>
                <a:gd name="connsiteY132" fmla="*/ 693279 h 812606"/>
                <a:gd name="connsiteX133" fmla="*/ 8553759 w 12346893"/>
                <a:gd name="connsiteY133" fmla="*/ 635378 h 812606"/>
                <a:gd name="connsiteX134" fmla="*/ 8590098 w 12346893"/>
                <a:gd name="connsiteY134" fmla="*/ 553928 h 812606"/>
                <a:gd name="connsiteX135" fmla="*/ 8548818 w 12346893"/>
                <a:gd name="connsiteY135" fmla="*/ 583206 h 812606"/>
                <a:gd name="connsiteX136" fmla="*/ 8275246 w 12346893"/>
                <a:gd name="connsiteY136" fmla="*/ 660611 h 812606"/>
                <a:gd name="connsiteX137" fmla="*/ 7904819 w 12346893"/>
                <a:gd name="connsiteY137" fmla="*/ 512015 h 812606"/>
                <a:gd name="connsiteX138" fmla="*/ 7856612 w 12346893"/>
                <a:gd name="connsiteY138" fmla="*/ 464676 h 812606"/>
                <a:gd name="connsiteX139" fmla="*/ 7852299 w 12346893"/>
                <a:gd name="connsiteY139" fmla="*/ 473299 h 812606"/>
                <a:gd name="connsiteX140" fmla="*/ 7842763 w 12346893"/>
                <a:gd name="connsiteY140" fmla="*/ 455635 h 812606"/>
                <a:gd name="connsiteX141" fmla="*/ 7402933 w 12346893"/>
                <a:gd name="connsiteY141" fmla="*/ 168309 h 812606"/>
                <a:gd name="connsiteX142" fmla="*/ 6979871 w 12346893"/>
                <a:gd name="connsiteY142" fmla="*/ 428742 h 812606"/>
                <a:gd name="connsiteX143" fmla="*/ 6979620 w 12346893"/>
                <a:gd name="connsiteY143" fmla="*/ 429151 h 812606"/>
                <a:gd name="connsiteX144" fmla="*/ 6978128 w 12346893"/>
                <a:gd name="connsiteY144" fmla="*/ 432245 h 812606"/>
                <a:gd name="connsiteX145" fmla="*/ 6951342 w 12346893"/>
                <a:gd name="connsiteY145" fmla="*/ 480215 h 812606"/>
                <a:gd name="connsiteX146" fmla="*/ 6938086 w 12346893"/>
                <a:gd name="connsiteY146" fmla="*/ 500850 h 812606"/>
                <a:gd name="connsiteX147" fmla="*/ 6920597 w 12346893"/>
                <a:gd name="connsiteY147" fmla="*/ 541286 h 812606"/>
                <a:gd name="connsiteX148" fmla="*/ 6928288 w 12346893"/>
                <a:gd name="connsiteY148" fmla="*/ 516102 h 812606"/>
                <a:gd name="connsiteX149" fmla="*/ 6922178 w 12346893"/>
                <a:gd name="connsiteY149" fmla="*/ 525614 h 812606"/>
                <a:gd name="connsiteX150" fmla="*/ 6430427 w 12346893"/>
                <a:gd name="connsiteY150" fmla="*/ 812604 h 812606"/>
                <a:gd name="connsiteX151" fmla="*/ 6059999 w 12346893"/>
                <a:gd name="connsiteY151" fmla="*/ 664008 h 812606"/>
                <a:gd name="connsiteX152" fmla="*/ 6011793 w 12346893"/>
                <a:gd name="connsiteY152" fmla="*/ 616669 h 812606"/>
                <a:gd name="connsiteX153" fmla="*/ 6007479 w 12346893"/>
                <a:gd name="connsiteY153" fmla="*/ 625293 h 812606"/>
                <a:gd name="connsiteX154" fmla="*/ 5997944 w 12346893"/>
                <a:gd name="connsiteY154" fmla="*/ 607628 h 812606"/>
                <a:gd name="connsiteX155" fmla="*/ 5558114 w 12346893"/>
                <a:gd name="connsiteY155" fmla="*/ 320302 h 812606"/>
                <a:gd name="connsiteX156" fmla="*/ 5292505 w 12346893"/>
                <a:gd name="connsiteY156" fmla="*/ 411089 h 812606"/>
                <a:gd name="connsiteX157" fmla="*/ 5247300 w 12346893"/>
                <a:gd name="connsiteY157" fmla="*/ 448999 h 812606"/>
                <a:gd name="connsiteX158" fmla="*/ 5241724 w 12346893"/>
                <a:gd name="connsiteY158" fmla="*/ 456075 h 812606"/>
                <a:gd name="connsiteX159" fmla="*/ 5207594 w 12346893"/>
                <a:gd name="connsiteY159" fmla="*/ 488913 h 812606"/>
                <a:gd name="connsiteX160" fmla="*/ 5182522 w 12346893"/>
                <a:gd name="connsiteY160" fmla="*/ 515952 h 812606"/>
                <a:gd name="connsiteX161" fmla="*/ 5093287 w 12346893"/>
                <a:gd name="connsiteY161" fmla="*/ 652796 h 812606"/>
                <a:gd name="connsiteX162" fmla="*/ 5075778 w 12346893"/>
                <a:gd name="connsiteY162" fmla="*/ 693280 h 812606"/>
                <a:gd name="connsiteX163" fmla="*/ 5093461 w 12346893"/>
                <a:gd name="connsiteY163" fmla="*/ 635379 h 812606"/>
                <a:gd name="connsiteX164" fmla="*/ 5129799 w 12346893"/>
                <a:gd name="connsiteY164" fmla="*/ 553930 h 812606"/>
                <a:gd name="connsiteX165" fmla="*/ 5088520 w 12346893"/>
                <a:gd name="connsiteY165" fmla="*/ 583208 h 812606"/>
                <a:gd name="connsiteX166" fmla="*/ 4814948 w 12346893"/>
                <a:gd name="connsiteY166" fmla="*/ 660613 h 812606"/>
                <a:gd name="connsiteX167" fmla="*/ 4444521 w 12346893"/>
                <a:gd name="connsiteY167" fmla="*/ 512017 h 812606"/>
                <a:gd name="connsiteX168" fmla="*/ 4396314 w 12346893"/>
                <a:gd name="connsiteY168" fmla="*/ 464678 h 812606"/>
                <a:gd name="connsiteX169" fmla="*/ 4392001 w 12346893"/>
                <a:gd name="connsiteY169" fmla="*/ 473301 h 812606"/>
                <a:gd name="connsiteX170" fmla="*/ 4382465 w 12346893"/>
                <a:gd name="connsiteY170" fmla="*/ 455637 h 812606"/>
                <a:gd name="connsiteX171" fmla="*/ 3942636 w 12346893"/>
                <a:gd name="connsiteY171" fmla="*/ 168311 h 812606"/>
                <a:gd name="connsiteX172" fmla="*/ 3519574 w 12346893"/>
                <a:gd name="connsiteY172" fmla="*/ 428744 h 812606"/>
                <a:gd name="connsiteX173" fmla="*/ 3519322 w 12346893"/>
                <a:gd name="connsiteY173" fmla="*/ 429153 h 812606"/>
                <a:gd name="connsiteX174" fmla="*/ 3517830 w 12346893"/>
                <a:gd name="connsiteY174" fmla="*/ 432247 h 812606"/>
                <a:gd name="connsiteX175" fmla="*/ 3491044 w 12346893"/>
                <a:gd name="connsiteY175" fmla="*/ 480217 h 812606"/>
                <a:gd name="connsiteX176" fmla="*/ 3477788 w 12346893"/>
                <a:gd name="connsiteY176" fmla="*/ 500852 h 812606"/>
                <a:gd name="connsiteX177" fmla="*/ 3460299 w 12346893"/>
                <a:gd name="connsiteY177" fmla="*/ 541288 h 812606"/>
                <a:gd name="connsiteX178" fmla="*/ 3467991 w 12346893"/>
                <a:gd name="connsiteY178" fmla="*/ 516104 h 812606"/>
                <a:gd name="connsiteX179" fmla="*/ 3461880 w 12346893"/>
                <a:gd name="connsiteY179" fmla="*/ 525616 h 812606"/>
                <a:gd name="connsiteX180" fmla="*/ 2970129 w 12346893"/>
                <a:gd name="connsiteY180" fmla="*/ 812606 h 812606"/>
                <a:gd name="connsiteX181" fmla="*/ 2599702 w 12346893"/>
                <a:gd name="connsiteY181" fmla="*/ 664010 h 812606"/>
                <a:gd name="connsiteX182" fmla="*/ 2551495 w 12346893"/>
                <a:gd name="connsiteY182" fmla="*/ 616671 h 812606"/>
                <a:gd name="connsiteX183" fmla="*/ 2547182 w 12346893"/>
                <a:gd name="connsiteY183" fmla="*/ 625295 h 812606"/>
                <a:gd name="connsiteX184" fmla="*/ 2537646 w 12346893"/>
                <a:gd name="connsiteY184" fmla="*/ 607630 h 812606"/>
                <a:gd name="connsiteX185" fmla="*/ 2097817 w 12346893"/>
                <a:gd name="connsiteY185" fmla="*/ 320304 h 812606"/>
                <a:gd name="connsiteX186" fmla="*/ 1832207 w 12346893"/>
                <a:gd name="connsiteY186" fmla="*/ 411091 h 812606"/>
                <a:gd name="connsiteX187" fmla="*/ 1787003 w 12346893"/>
                <a:gd name="connsiteY187" fmla="*/ 449001 h 812606"/>
                <a:gd name="connsiteX188" fmla="*/ 1781426 w 12346893"/>
                <a:gd name="connsiteY188" fmla="*/ 456077 h 812606"/>
                <a:gd name="connsiteX189" fmla="*/ 1747297 w 12346893"/>
                <a:gd name="connsiteY189" fmla="*/ 488915 h 812606"/>
                <a:gd name="connsiteX190" fmla="*/ 1722225 w 12346893"/>
                <a:gd name="connsiteY190" fmla="*/ 515954 h 812606"/>
                <a:gd name="connsiteX191" fmla="*/ 1632990 w 12346893"/>
                <a:gd name="connsiteY191" fmla="*/ 652798 h 812606"/>
                <a:gd name="connsiteX192" fmla="*/ 1669501 w 12346893"/>
                <a:gd name="connsiteY192" fmla="*/ 553933 h 812606"/>
                <a:gd name="connsiteX193" fmla="*/ 1628223 w 12346893"/>
                <a:gd name="connsiteY193" fmla="*/ 583210 h 812606"/>
                <a:gd name="connsiteX194" fmla="*/ 1354650 w 12346893"/>
                <a:gd name="connsiteY194" fmla="*/ 660615 h 812606"/>
                <a:gd name="connsiteX195" fmla="*/ 984223 w 12346893"/>
                <a:gd name="connsiteY195" fmla="*/ 512019 h 812606"/>
                <a:gd name="connsiteX196" fmla="*/ 936017 w 12346893"/>
                <a:gd name="connsiteY196" fmla="*/ 464680 h 812606"/>
                <a:gd name="connsiteX197" fmla="*/ 931703 w 12346893"/>
                <a:gd name="connsiteY197" fmla="*/ 473303 h 812606"/>
                <a:gd name="connsiteX198" fmla="*/ 922167 w 12346893"/>
                <a:gd name="connsiteY198" fmla="*/ 455639 h 812606"/>
                <a:gd name="connsiteX199" fmla="*/ 482338 w 12346893"/>
                <a:gd name="connsiteY199" fmla="*/ 168313 h 812606"/>
                <a:gd name="connsiteX200" fmla="*/ 59276 w 12346893"/>
                <a:gd name="connsiteY200" fmla="*/ 428746 h 812606"/>
                <a:gd name="connsiteX201" fmla="*/ 59024 w 12346893"/>
                <a:gd name="connsiteY201" fmla="*/ 429155 h 812606"/>
                <a:gd name="connsiteX202" fmla="*/ 57532 w 12346893"/>
                <a:gd name="connsiteY202" fmla="*/ 432249 h 812606"/>
                <a:gd name="connsiteX203" fmla="*/ 30746 w 12346893"/>
                <a:gd name="connsiteY203" fmla="*/ 480219 h 812606"/>
                <a:gd name="connsiteX204" fmla="*/ 17490 w 12346893"/>
                <a:gd name="connsiteY204" fmla="*/ 500854 h 812606"/>
                <a:gd name="connsiteX205" fmla="*/ 1 w 12346893"/>
                <a:gd name="connsiteY205" fmla="*/ 541290 h 812606"/>
                <a:gd name="connsiteX206" fmla="*/ 7693 w 12346893"/>
                <a:gd name="connsiteY206" fmla="*/ 516106 h 812606"/>
                <a:gd name="connsiteX207" fmla="*/ 1582 w 12346893"/>
                <a:gd name="connsiteY207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859253 w 12346891"/>
                <a:gd name="connsiteY19" fmla="*/ 296657 h 812606"/>
                <a:gd name="connsiteX20" fmla="*/ 1948315 w 12346891"/>
                <a:gd name="connsiteY20" fmla="*/ 177230 h 812606"/>
                <a:gd name="connsiteX21" fmla="*/ 1911977 w 12346891"/>
                <a:gd name="connsiteY21" fmla="*/ 258678 h 812606"/>
                <a:gd name="connsiteX22" fmla="*/ 1953255 w 12346891"/>
                <a:gd name="connsiteY22" fmla="*/ 229401 h 812606"/>
                <a:gd name="connsiteX23" fmla="*/ 2226828 w 12346891"/>
                <a:gd name="connsiteY23" fmla="*/ 151996 h 812606"/>
                <a:gd name="connsiteX24" fmla="*/ 2597255 w 12346891"/>
                <a:gd name="connsiteY24" fmla="*/ 300592 h 812606"/>
                <a:gd name="connsiteX25" fmla="*/ 2645461 w 12346891"/>
                <a:gd name="connsiteY25" fmla="*/ 347931 h 812606"/>
                <a:gd name="connsiteX26" fmla="*/ 2649775 w 12346891"/>
                <a:gd name="connsiteY26" fmla="*/ 339308 h 812606"/>
                <a:gd name="connsiteX27" fmla="*/ 2659311 w 12346891"/>
                <a:gd name="connsiteY27" fmla="*/ 356972 h 812606"/>
                <a:gd name="connsiteX28" fmla="*/ 3099140 w 12346891"/>
                <a:gd name="connsiteY28" fmla="*/ 644298 h 812606"/>
                <a:gd name="connsiteX29" fmla="*/ 3522202 w 12346891"/>
                <a:gd name="connsiteY29" fmla="*/ 383865 h 812606"/>
                <a:gd name="connsiteX30" fmla="*/ 3522454 w 12346891"/>
                <a:gd name="connsiteY30" fmla="*/ 383456 h 812606"/>
                <a:gd name="connsiteX31" fmla="*/ 3523946 w 12346891"/>
                <a:gd name="connsiteY31" fmla="*/ 380362 h 812606"/>
                <a:gd name="connsiteX32" fmla="*/ 3550732 w 12346891"/>
                <a:gd name="connsiteY32" fmla="*/ 332392 h 812606"/>
                <a:gd name="connsiteX33" fmla="*/ 3563987 w 12346891"/>
                <a:gd name="connsiteY33" fmla="*/ 311757 h 812606"/>
                <a:gd name="connsiteX34" fmla="*/ 3581477 w 12346891"/>
                <a:gd name="connsiteY34" fmla="*/ 271321 h 812606"/>
                <a:gd name="connsiteX35" fmla="*/ 3573785 w 12346891"/>
                <a:gd name="connsiteY35" fmla="*/ 296505 h 812606"/>
                <a:gd name="connsiteX36" fmla="*/ 3579895 w 12346891"/>
                <a:gd name="connsiteY36" fmla="*/ 286993 h 812606"/>
                <a:gd name="connsiteX37" fmla="*/ 4071647 w 12346891"/>
                <a:gd name="connsiteY37" fmla="*/ 3 h 812606"/>
                <a:gd name="connsiteX38" fmla="*/ 4442074 w 12346891"/>
                <a:gd name="connsiteY38" fmla="*/ 148599 h 812606"/>
                <a:gd name="connsiteX39" fmla="*/ 4490280 w 12346891"/>
                <a:gd name="connsiteY39" fmla="*/ 195938 h 812606"/>
                <a:gd name="connsiteX40" fmla="*/ 4494594 w 12346891"/>
                <a:gd name="connsiteY40" fmla="*/ 187314 h 812606"/>
                <a:gd name="connsiteX41" fmla="*/ 4504130 w 12346891"/>
                <a:gd name="connsiteY41" fmla="*/ 204979 h 812606"/>
                <a:gd name="connsiteX42" fmla="*/ 4943959 w 12346891"/>
                <a:gd name="connsiteY42" fmla="*/ 492304 h 812606"/>
                <a:gd name="connsiteX43" fmla="*/ 5209569 w 12346891"/>
                <a:gd name="connsiteY43" fmla="*/ 401517 h 812606"/>
                <a:gd name="connsiteX44" fmla="*/ 5254773 w 12346891"/>
                <a:gd name="connsiteY44" fmla="*/ 363608 h 812606"/>
                <a:gd name="connsiteX45" fmla="*/ 5260350 w 12346891"/>
                <a:gd name="connsiteY45" fmla="*/ 356532 h 812606"/>
                <a:gd name="connsiteX46" fmla="*/ 5294479 w 12346891"/>
                <a:gd name="connsiteY46" fmla="*/ 323694 h 812606"/>
                <a:gd name="connsiteX47" fmla="*/ 5319551 w 12346891"/>
                <a:gd name="connsiteY47" fmla="*/ 296655 h 812606"/>
                <a:gd name="connsiteX48" fmla="*/ 5408786 w 12346891"/>
                <a:gd name="connsiteY48" fmla="*/ 159811 h 812606"/>
                <a:gd name="connsiteX49" fmla="*/ 5426296 w 12346891"/>
                <a:gd name="connsiteY49" fmla="*/ 119327 h 812606"/>
                <a:gd name="connsiteX50" fmla="*/ 5408612 w 12346891"/>
                <a:gd name="connsiteY50" fmla="*/ 177228 h 812606"/>
                <a:gd name="connsiteX51" fmla="*/ 5372274 w 12346891"/>
                <a:gd name="connsiteY51" fmla="*/ 258677 h 812606"/>
                <a:gd name="connsiteX52" fmla="*/ 5413553 w 12346891"/>
                <a:gd name="connsiteY52" fmla="*/ 229399 h 812606"/>
                <a:gd name="connsiteX53" fmla="*/ 5687126 w 12346891"/>
                <a:gd name="connsiteY53" fmla="*/ 151994 h 812606"/>
                <a:gd name="connsiteX54" fmla="*/ 6057553 w 12346891"/>
                <a:gd name="connsiteY54" fmla="*/ 300590 h 812606"/>
                <a:gd name="connsiteX55" fmla="*/ 6105759 w 12346891"/>
                <a:gd name="connsiteY55" fmla="*/ 347929 h 812606"/>
                <a:gd name="connsiteX56" fmla="*/ 6110073 w 12346891"/>
                <a:gd name="connsiteY56" fmla="*/ 339306 h 812606"/>
                <a:gd name="connsiteX57" fmla="*/ 6119609 w 12346891"/>
                <a:gd name="connsiteY57" fmla="*/ 356970 h 812606"/>
                <a:gd name="connsiteX58" fmla="*/ 6559437 w 12346891"/>
                <a:gd name="connsiteY58" fmla="*/ 644296 h 812606"/>
                <a:gd name="connsiteX59" fmla="*/ 6982500 w 12346891"/>
                <a:gd name="connsiteY59" fmla="*/ 383863 h 812606"/>
                <a:gd name="connsiteX60" fmla="*/ 6982751 w 12346891"/>
                <a:gd name="connsiteY60" fmla="*/ 383454 h 812606"/>
                <a:gd name="connsiteX61" fmla="*/ 6984244 w 12346891"/>
                <a:gd name="connsiteY61" fmla="*/ 380360 h 812606"/>
                <a:gd name="connsiteX62" fmla="*/ 7011030 w 12346891"/>
                <a:gd name="connsiteY62" fmla="*/ 332390 h 812606"/>
                <a:gd name="connsiteX63" fmla="*/ 7024284 w 12346891"/>
                <a:gd name="connsiteY63" fmla="*/ 311755 h 812606"/>
                <a:gd name="connsiteX64" fmla="*/ 7041775 w 12346891"/>
                <a:gd name="connsiteY64" fmla="*/ 271319 h 812606"/>
                <a:gd name="connsiteX65" fmla="*/ 7034083 w 12346891"/>
                <a:gd name="connsiteY65" fmla="*/ 296503 h 812606"/>
                <a:gd name="connsiteX66" fmla="*/ 7040193 w 12346891"/>
                <a:gd name="connsiteY66" fmla="*/ 286991 h 812606"/>
                <a:gd name="connsiteX67" fmla="*/ 7531945 w 12346891"/>
                <a:gd name="connsiteY67" fmla="*/ 1 h 812606"/>
                <a:gd name="connsiteX68" fmla="*/ 7902372 w 12346891"/>
                <a:gd name="connsiteY68" fmla="*/ 148597 h 812606"/>
                <a:gd name="connsiteX69" fmla="*/ 7950578 w 12346891"/>
                <a:gd name="connsiteY69" fmla="*/ 195936 h 812606"/>
                <a:gd name="connsiteX70" fmla="*/ 7954892 w 12346891"/>
                <a:gd name="connsiteY70" fmla="*/ 187312 h 812606"/>
                <a:gd name="connsiteX71" fmla="*/ 7964428 w 12346891"/>
                <a:gd name="connsiteY71" fmla="*/ 204977 h 812606"/>
                <a:gd name="connsiteX72" fmla="*/ 8404256 w 12346891"/>
                <a:gd name="connsiteY72" fmla="*/ 492302 h 812606"/>
                <a:gd name="connsiteX73" fmla="*/ 8669867 w 12346891"/>
                <a:gd name="connsiteY73" fmla="*/ 401515 h 812606"/>
                <a:gd name="connsiteX74" fmla="*/ 8715074 w 12346891"/>
                <a:gd name="connsiteY74" fmla="*/ 363604 h 812606"/>
                <a:gd name="connsiteX75" fmla="*/ 8720648 w 12346891"/>
                <a:gd name="connsiteY75" fmla="*/ 356531 h 812606"/>
                <a:gd name="connsiteX76" fmla="*/ 8754768 w 12346891"/>
                <a:gd name="connsiteY76" fmla="*/ 323702 h 812606"/>
                <a:gd name="connsiteX77" fmla="*/ 8779849 w 12346891"/>
                <a:gd name="connsiteY77" fmla="*/ 296653 h 812606"/>
                <a:gd name="connsiteX78" fmla="*/ 8869084 w 12346891"/>
                <a:gd name="connsiteY78" fmla="*/ 159809 h 812606"/>
                <a:gd name="connsiteX79" fmla="*/ 8886594 w 12346891"/>
                <a:gd name="connsiteY79" fmla="*/ 119325 h 812606"/>
                <a:gd name="connsiteX80" fmla="*/ 8868910 w 12346891"/>
                <a:gd name="connsiteY80" fmla="*/ 177226 h 812606"/>
                <a:gd name="connsiteX81" fmla="*/ 8832571 w 12346891"/>
                <a:gd name="connsiteY81" fmla="*/ 258676 h 812606"/>
                <a:gd name="connsiteX82" fmla="*/ 8873851 w 12346891"/>
                <a:gd name="connsiteY82" fmla="*/ 229399 h 812606"/>
                <a:gd name="connsiteX83" fmla="*/ 9147424 w 12346891"/>
                <a:gd name="connsiteY83" fmla="*/ 151993 h 812606"/>
                <a:gd name="connsiteX84" fmla="*/ 9517851 w 12346891"/>
                <a:gd name="connsiteY84" fmla="*/ 300589 h 812606"/>
                <a:gd name="connsiteX85" fmla="*/ 9566057 w 12346891"/>
                <a:gd name="connsiteY85" fmla="*/ 347928 h 812606"/>
                <a:gd name="connsiteX86" fmla="*/ 9570371 w 12346891"/>
                <a:gd name="connsiteY86" fmla="*/ 339305 h 812606"/>
                <a:gd name="connsiteX87" fmla="*/ 9579906 w 12346891"/>
                <a:gd name="connsiteY87" fmla="*/ 356969 h 812606"/>
                <a:gd name="connsiteX88" fmla="*/ 10019736 w 12346891"/>
                <a:gd name="connsiteY88" fmla="*/ 644295 h 812606"/>
                <a:gd name="connsiteX89" fmla="*/ 10442798 w 12346891"/>
                <a:gd name="connsiteY89" fmla="*/ 383862 h 812606"/>
                <a:gd name="connsiteX90" fmla="*/ 10443050 w 12346891"/>
                <a:gd name="connsiteY90" fmla="*/ 383453 h 812606"/>
                <a:gd name="connsiteX91" fmla="*/ 10444542 w 12346891"/>
                <a:gd name="connsiteY91" fmla="*/ 380359 h 812606"/>
                <a:gd name="connsiteX92" fmla="*/ 10471328 w 12346891"/>
                <a:gd name="connsiteY92" fmla="*/ 332389 h 812606"/>
                <a:gd name="connsiteX93" fmla="*/ 10484583 w 12346891"/>
                <a:gd name="connsiteY93" fmla="*/ 311754 h 812606"/>
                <a:gd name="connsiteX94" fmla="*/ 10502072 w 12346891"/>
                <a:gd name="connsiteY94" fmla="*/ 271318 h 812606"/>
                <a:gd name="connsiteX95" fmla="*/ 10494381 w 12346891"/>
                <a:gd name="connsiteY95" fmla="*/ 296502 h 812606"/>
                <a:gd name="connsiteX96" fmla="*/ 10500491 w 12346891"/>
                <a:gd name="connsiteY96" fmla="*/ 286990 h 812606"/>
                <a:gd name="connsiteX97" fmla="*/ 10992243 w 12346891"/>
                <a:gd name="connsiteY97" fmla="*/ 0 h 812606"/>
                <a:gd name="connsiteX98" fmla="*/ 11362670 w 12346891"/>
                <a:gd name="connsiteY98" fmla="*/ 148596 h 812606"/>
                <a:gd name="connsiteX99" fmla="*/ 11410876 w 12346891"/>
                <a:gd name="connsiteY99" fmla="*/ 195935 h 812606"/>
                <a:gd name="connsiteX100" fmla="*/ 11415190 w 12346891"/>
                <a:gd name="connsiteY100" fmla="*/ 187311 h 812606"/>
                <a:gd name="connsiteX101" fmla="*/ 11424726 w 12346891"/>
                <a:gd name="connsiteY101" fmla="*/ 204976 h 812606"/>
                <a:gd name="connsiteX102" fmla="*/ 11864555 w 12346891"/>
                <a:gd name="connsiteY102" fmla="*/ 492302 h 812606"/>
                <a:gd name="connsiteX103" fmla="*/ 12329382 w 12346891"/>
                <a:gd name="connsiteY103" fmla="*/ 159808 h 812606"/>
                <a:gd name="connsiteX104" fmla="*/ 12346891 w 12346891"/>
                <a:gd name="connsiteY104" fmla="*/ 119324 h 812606"/>
                <a:gd name="connsiteX105" fmla="*/ 12329208 w 12346891"/>
                <a:gd name="connsiteY105" fmla="*/ 177225 h 812606"/>
                <a:gd name="connsiteX106" fmla="*/ 11735542 w 12346891"/>
                <a:gd name="connsiteY106" fmla="*/ 660610 h 812606"/>
                <a:gd name="connsiteX107" fmla="*/ 11365115 w 12346891"/>
                <a:gd name="connsiteY107" fmla="*/ 512014 h 812606"/>
                <a:gd name="connsiteX108" fmla="*/ 11316909 w 12346891"/>
                <a:gd name="connsiteY108" fmla="*/ 464675 h 812606"/>
                <a:gd name="connsiteX109" fmla="*/ 11312594 w 12346891"/>
                <a:gd name="connsiteY109" fmla="*/ 473298 h 812606"/>
                <a:gd name="connsiteX110" fmla="*/ 11303059 w 12346891"/>
                <a:gd name="connsiteY110" fmla="*/ 455634 h 812606"/>
                <a:gd name="connsiteX111" fmla="*/ 10863230 w 12346891"/>
                <a:gd name="connsiteY111" fmla="*/ 168308 h 812606"/>
                <a:gd name="connsiteX112" fmla="*/ 10440168 w 12346891"/>
                <a:gd name="connsiteY112" fmla="*/ 428741 h 812606"/>
                <a:gd name="connsiteX113" fmla="*/ 10439916 w 12346891"/>
                <a:gd name="connsiteY113" fmla="*/ 429150 h 812606"/>
                <a:gd name="connsiteX114" fmla="*/ 10438424 w 12346891"/>
                <a:gd name="connsiteY114" fmla="*/ 432244 h 812606"/>
                <a:gd name="connsiteX115" fmla="*/ 10411637 w 12346891"/>
                <a:gd name="connsiteY115" fmla="*/ 480214 h 812606"/>
                <a:gd name="connsiteX116" fmla="*/ 10398383 w 12346891"/>
                <a:gd name="connsiteY116" fmla="*/ 500849 h 812606"/>
                <a:gd name="connsiteX117" fmla="*/ 10380893 w 12346891"/>
                <a:gd name="connsiteY117" fmla="*/ 541285 h 812606"/>
                <a:gd name="connsiteX118" fmla="*/ 10388584 w 12346891"/>
                <a:gd name="connsiteY118" fmla="*/ 516101 h 812606"/>
                <a:gd name="connsiteX119" fmla="*/ 10382475 w 12346891"/>
                <a:gd name="connsiteY119" fmla="*/ 525613 h 812606"/>
                <a:gd name="connsiteX120" fmla="*/ 9890722 w 12346891"/>
                <a:gd name="connsiteY120" fmla="*/ 812603 h 812606"/>
                <a:gd name="connsiteX121" fmla="*/ 9520295 w 12346891"/>
                <a:gd name="connsiteY121" fmla="*/ 664007 h 812606"/>
                <a:gd name="connsiteX122" fmla="*/ 9472089 w 12346891"/>
                <a:gd name="connsiteY122" fmla="*/ 616668 h 812606"/>
                <a:gd name="connsiteX123" fmla="*/ 9467775 w 12346891"/>
                <a:gd name="connsiteY123" fmla="*/ 625292 h 812606"/>
                <a:gd name="connsiteX124" fmla="*/ 9458240 w 12346891"/>
                <a:gd name="connsiteY124" fmla="*/ 607627 h 812606"/>
                <a:gd name="connsiteX125" fmla="*/ 9018411 w 12346891"/>
                <a:gd name="connsiteY125" fmla="*/ 320302 h 812606"/>
                <a:gd name="connsiteX126" fmla="*/ 8752800 w 12346891"/>
                <a:gd name="connsiteY126" fmla="*/ 411089 h 812606"/>
                <a:gd name="connsiteX127" fmla="*/ 8707593 w 12346891"/>
                <a:gd name="connsiteY127" fmla="*/ 449000 h 812606"/>
                <a:gd name="connsiteX128" fmla="*/ 8702020 w 12346891"/>
                <a:gd name="connsiteY128" fmla="*/ 456073 h 812606"/>
                <a:gd name="connsiteX129" fmla="*/ 8667899 w 12346891"/>
                <a:gd name="connsiteY129" fmla="*/ 488902 h 812606"/>
                <a:gd name="connsiteX130" fmla="*/ 8642818 w 12346891"/>
                <a:gd name="connsiteY130" fmla="*/ 515951 h 812606"/>
                <a:gd name="connsiteX131" fmla="*/ 8553583 w 12346891"/>
                <a:gd name="connsiteY131" fmla="*/ 652795 h 812606"/>
                <a:gd name="connsiteX132" fmla="*/ 8536073 w 12346891"/>
                <a:gd name="connsiteY132" fmla="*/ 693279 h 812606"/>
                <a:gd name="connsiteX133" fmla="*/ 8553757 w 12346891"/>
                <a:gd name="connsiteY133" fmla="*/ 635378 h 812606"/>
                <a:gd name="connsiteX134" fmla="*/ 8590096 w 12346891"/>
                <a:gd name="connsiteY134" fmla="*/ 553928 h 812606"/>
                <a:gd name="connsiteX135" fmla="*/ 8548816 w 12346891"/>
                <a:gd name="connsiteY135" fmla="*/ 583206 h 812606"/>
                <a:gd name="connsiteX136" fmla="*/ 8275244 w 12346891"/>
                <a:gd name="connsiteY136" fmla="*/ 660611 h 812606"/>
                <a:gd name="connsiteX137" fmla="*/ 7904817 w 12346891"/>
                <a:gd name="connsiteY137" fmla="*/ 512015 h 812606"/>
                <a:gd name="connsiteX138" fmla="*/ 7856610 w 12346891"/>
                <a:gd name="connsiteY138" fmla="*/ 464676 h 812606"/>
                <a:gd name="connsiteX139" fmla="*/ 7852297 w 12346891"/>
                <a:gd name="connsiteY139" fmla="*/ 473299 h 812606"/>
                <a:gd name="connsiteX140" fmla="*/ 7842761 w 12346891"/>
                <a:gd name="connsiteY140" fmla="*/ 455635 h 812606"/>
                <a:gd name="connsiteX141" fmla="*/ 7402931 w 12346891"/>
                <a:gd name="connsiteY141" fmla="*/ 168309 h 812606"/>
                <a:gd name="connsiteX142" fmla="*/ 6979869 w 12346891"/>
                <a:gd name="connsiteY142" fmla="*/ 428742 h 812606"/>
                <a:gd name="connsiteX143" fmla="*/ 6979618 w 12346891"/>
                <a:gd name="connsiteY143" fmla="*/ 429151 h 812606"/>
                <a:gd name="connsiteX144" fmla="*/ 6978126 w 12346891"/>
                <a:gd name="connsiteY144" fmla="*/ 432245 h 812606"/>
                <a:gd name="connsiteX145" fmla="*/ 6951340 w 12346891"/>
                <a:gd name="connsiteY145" fmla="*/ 480215 h 812606"/>
                <a:gd name="connsiteX146" fmla="*/ 6938084 w 12346891"/>
                <a:gd name="connsiteY146" fmla="*/ 500850 h 812606"/>
                <a:gd name="connsiteX147" fmla="*/ 6920595 w 12346891"/>
                <a:gd name="connsiteY147" fmla="*/ 541286 h 812606"/>
                <a:gd name="connsiteX148" fmla="*/ 6928286 w 12346891"/>
                <a:gd name="connsiteY148" fmla="*/ 516102 h 812606"/>
                <a:gd name="connsiteX149" fmla="*/ 6922176 w 12346891"/>
                <a:gd name="connsiteY149" fmla="*/ 525614 h 812606"/>
                <a:gd name="connsiteX150" fmla="*/ 6430425 w 12346891"/>
                <a:gd name="connsiteY150" fmla="*/ 812604 h 812606"/>
                <a:gd name="connsiteX151" fmla="*/ 6059997 w 12346891"/>
                <a:gd name="connsiteY151" fmla="*/ 664008 h 812606"/>
                <a:gd name="connsiteX152" fmla="*/ 6011791 w 12346891"/>
                <a:gd name="connsiteY152" fmla="*/ 616669 h 812606"/>
                <a:gd name="connsiteX153" fmla="*/ 6007477 w 12346891"/>
                <a:gd name="connsiteY153" fmla="*/ 625293 h 812606"/>
                <a:gd name="connsiteX154" fmla="*/ 5997942 w 12346891"/>
                <a:gd name="connsiteY154" fmla="*/ 607628 h 812606"/>
                <a:gd name="connsiteX155" fmla="*/ 5558112 w 12346891"/>
                <a:gd name="connsiteY155" fmla="*/ 320302 h 812606"/>
                <a:gd name="connsiteX156" fmla="*/ 5292503 w 12346891"/>
                <a:gd name="connsiteY156" fmla="*/ 411089 h 812606"/>
                <a:gd name="connsiteX157" fmla="*/ 5247298 w 12346891"/>
                <a:gd name="connsiteY157" fmla="*/ 448999 h 812606"/>
                <a:gd name="connsiteX158" fmla="*/ 5241722 w 12346891"/>
                <a:gd name="connsiteY158" fmla="*/ 456075 h 812606"/>
                <a:gd name="connsiteX159" fmla="*/ 5207592 w 12346891"/>
                <a:gd name="connsiteY159" fmla="*/ 488913 h 812606"/>
                <a:gd name="connsiteX160" fmla="*/ 5182520 w 12346891"/>
                <a:gd name="connsiteY160" fmla="*/ 515952 h 812606"/>
                <a:gd name="connsiteX161" fmla="*/ 5093285 w 12346891"/>
                <a:gd name="connsiteY161" fmla="*/ 652796 h 812606"/>
                <a:gd name="connsiteX162" fmla="*/ 5093459 w 12346891"/>
                <a:gd name="connsiteY162" fmla="*/ 635379 h 812606"/>
                <a:gd name="connsiteX163" fmla="*/ 5129797 w 12346891"/>
                <a:gd name="connsiteY163" fmla="*/ 553930 h 812606"/>
                <a:gd name="connsiteX164" fmla="*/ 5088518 w 12346891"/>
                <a:gd name="connsiteY164" fmla="*/ 583208 h 812606"/>
                <a:gd name="connsiteX165" fmla="*/ 4814946 w 12346891"/>
                <a:gd name="connsiteY165" fmla="*/ 660613 h 812606"/>
                <a:gd name="connsiteX166" fmla="*/ 4444519 w 12346891"/>
                <a:gd name="connsiteY166" fmla="*/ 512017 h 812606"/>
                <a:gd name="connsiteX167" fmla="*/ 4396312 w 12346891"/>
                <a:gd name="connsiteY167" fmla="*/ 464678 h 812606"/>
                <a:gd name="connsiteX168" fmla="*/ 4391999 w 12346891"/>
                <a:gd name="connsiteY168" fmla="*/ 473301 h 812606"/>
                <a:gd name="connsiteX169" fmla="*/ 4382463 w 12346891"/>
                <a:gd name="connsiteY169" fmla="*/ 455637 h 812606"/>
                <a:gd name="connsiteX170" fmla="*/ 3942634 w 12346891"/>
                <a:gd name="connsiteY170" fmla="*/ 168311 h 812606"/>
                <a:gd name="connsiteX171" fmla="*/ 3519572 w 12346891"/>
                <a:gd name="connsiteY171" fmla="*/ 428744 h 812606"/>
                <a:gd name="connsiteX172" fmla="*/ 3519320 w 12346891"/>
                <a:gd name="connsiteY172" fmla="*/ 429153 h 812606"/>
                <a:gd name="connsiteX173" fmla="*/ 3517828 w 12346891"/>
                <a:gd name="connsiteY173" fmla="*/ 432247 h 812606"/>
                <a:gd name="connsiteX174" fmla="*/ 3491042 w 12346891"/>
                <a:gd name="connsiteY174" fmla="*/ 480217 h 812606"/>
                <a:gd name="connsiteX175" fmla="*/ 3477786 w 12346891"/>
                <a:gd name="connsiteY175" fmla="*/ 500852 h 812606"/>
                <a:gd name="connsiteX176" fmla="*/ 3460297 w 12346891"/>
                <a:gd name="connsiteY176" fmla="*/ 541288 h 812606"/>
                <a:gd name="connsiteX177" fmla="*/ 3467989 w 12346891"/>
                <a:gd name="connsiteY177" fmla="*/ 516104 h 812606"/>
                <a:gd name="connsiteX178" fmla="*/ 3461878 w 12346891"/>
                <a:gd name="connsiteY178" fmla="*/ 525616 h 812606"/>
                <a:gd name="connsiteX179" fmla="*/ 2970127 w 12346891"/>
                <a:gd name="connsiteY179" fmla="*/ 812606 h 812606"/>
                <a:gd name="connsiteX180" fmla="*/ 2599700 w 12346891"/>
                <a:gd name="connsiteY180" fmla="*/ 664010 h 812606"/>
                <a:gd name="connsiteX181" fmla="*/ 2551493 w 12346891"/>
                <a:gd name="connsiteY181" fmla="*/ 616671 h 812606"/>
                <a:gd name="connsiteX182" fmla="*/ 2547180 w 12346891"/>
                <a:gd name="connsiteY182" fmla="*/ 625295 h 812606"/>
                <a:gd name="connsiteX183" fmla="*/ 2537644 w 12346891"/>
                <a:gd name="connsiteY183" fmla="*/ 607630 h 812606"/>
                <a:gd name="connsiteX184" fmla="*/ 2097815 w 12346891"/>
                <a:gd name="connsiteY184" fmla="*/ 320304 h 812606"/>
                <a:gd name="connsiteX185" fmla="*/ 1832205 w 12346891"/>
                <a:gd name="connsiteY185" fmla="*/ 411091 h 812606"/>
                <a:gd name="connsiteX186" fmla="*/ 1787001 w 12346891"/>
                <a:gd name="connsiteY186" fmla="*/ 449001 h 812606"/>
                <a:gd name="connsiteX187" fmla="*/ 1781424 w 12346891"/>
                <a:gd name="connsiteY187" fmla="*/ 456077 h 812606"/>
                <a:gd name="connsiteX188" fmla="*/ 1747295 w 12346891"/>
                <a:gd name="connsiteY188" fmla="*/ 488915 h 812606"/>
                <a:gd name="connsiteX189" fmla="*/ 1722223 w 12346891"/>
                <a:gd name="connsiteY189" fmla="*/ 515954 h 812606"/>
                <a:gd name="connsiteX190" fmla="*/ 1632988 w 12346891"/>
                <a:gd name="connsiteY190" fmla="*/ 652798 h 812606"/>
                <a:gd name="connsiteX191" fmla="*/ 1669499 w 12346891"/>
                <a:gd name="connsiteY191" fmla="*/ 553933 h 812606"/>
                <a:gd name="connsiteX192" fmla="*/ 1628221 w 12346891"/>
                <a:gd name="connsiteY192" fmla="*/ 583210 h 812606"/>
                <a:gd name="connsiteX193" fmla="*/ 1354648 w 12346891"/>
                <a:gd name="connsiteY193" fmla="*/ 660615 h 812606"/>
                <a:gd name="connsiteX194" fmla="*/ 984221 w 12346891"/>
                <a:gd name="connsiteY194" fmla="*/ 512019 h 812606"/>
                <a:gd name="connsiteX195" fmla="*/ 936015 w 12346891"/>
                <a:gd name="connsiteY195" fmla="*/ 464680 h 812606"/>
                <a:gd name="connsiteX196" fmla="*/ 931701 w 12346891"/>
                <a:gd name="connsiteY196" fmla="*/ 473303 h 812606"/>
                <a:gd name="connsiteX197" fmla="*/ 922165 w 12346891"/>
                <a:gd name="connsiteY197" fmla="*/ 455639 h 812606"/>
                <a:gd name="connsiteX198" fmla="*/ 482336 w 12346891"/>
                <a:gd name="connsiteY198" fmla="*/ 168313 h 812606"/>
                <a:gd name="connsiteX199" fmla="*/ 59274 w 12346891"/>
                <a:gd name="connsiteY199" fmla="*/ 428746 h 812606"/>
                <a:gd name="connsiteX200" fmla="*/ 59022 w 12346891"/>
                <a:gd name="connsiteY200" fmla="*/ 429155 h 812606"/>
                <a:gd name="connsiteX201" fmla="*/ 57530 w 12346891"/>
                <a:gd name="connsiteY201" fmla="*/ 432249 h 812606"/>
                <a:gd name="connsiteX202" fmla="*/ 30744 w 12346891"/>
                <a:gd name="connsiteY202" fmla="*/ 480219 h 812606"/>
                <a:gd name="connsiteX203" fmla="*/ 17488 w 12346891"/>
                <a:gd name="connsiteY203" fmla="*/ 500854 h 812606"/>
                <a:gd name="connsiteX204" fmla="*/ -1 w 12346891"/>
                <a:gd name="connsiteY204" fmla="*/ 541290 h 812606"/>
                <a:gd name="connsiteX205" fmla="*/ 7691 w 12346891"/>
                <a:gd name="connsiteY205" fmla="*/ 516106 h 812606"/>
                <a:gd name="connsiteX206" fmla="*/ 1580 w 12346891"/>
                <a:gd name="connsiteY206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48317 w 12346893"/>
                <a:gd name="connsiteY20" fmla="*/ 177230 h 812606"/>
                <a:gd name="connsiteX21" fmla="*/ 1911979 w 12346893"/>
                <a:gd name="connsiteY21" fmla="*/ 258678 h 812606"/>
                <a:gd name="connsiteX22" fmla="*/ 1953257 w 12346893"/>
                <a:gd name="connsiteY22" fmla="*/ 229401 h 812606"/>
                <a:gd name="connsiteX23" fmla="*/ 2226830 w 12346893"/>
                <a:gd name="connsiteY23" fmla="*/ 151996 h 812606"/>
                <a:gd name="connsiteX24" fmla="*/ 2597257 w 12346893"/>
                <a:gd name="connsiteY24" fmla="*/ 300592 h 812606"/>
                <a:gd name="connsiteX25" fmla="*/ 2645463 w 12346893"/>
                <a:gd name="connsiteY25" fmla="*/ 347931 h 812606"/>
                <a:gd name="connsiteX26" fmla="*/ 2649777 w 12346893"/>
                <a:gd name="connsiteY26" fmla="*/ 339308 h 812606"/>
                <a:gd name="connsiteX27" fmla="*/ 2659313 w 12346893"/>
                <a:gd name="connsiteY27" fmla="*/ 356972 h 812606"/>
                <a:gd name="connsiteX28" fmla="*/ 3099142 w 12346893"/>
                <a:gd name="connsiteY28" fmla="*/ 644298 h 812606"/>
                <a:gd name="connsiteX29" fmla="*/ 3522204 w 12346893"/>
                <a:gd name="connsiteY29" fmla="*/ 383865 h 812606"/>
                <a:gd name="connsiteX30" fmla="*/ 3522456 w 12346893"/>
                <a:gd name="connsiteY30" fmla="*/ 383456 h 812606"/>
                <a:gd name="connsiteX31" fmla="*/ 3523948 w 12346893"/>
                <a:gd name="connsiteY31" fmla="*/ 380362 h 812606"/>
                <a:gd name="connsiteX32" fmla="*/ 3550734 w 12346893"/>
                <a:gd name="connsiteY32" fmla="*/ 332392 h 812606"/>
                <a:gd name="connsiteX33" fmla="*/ 3563989 w 12346893"/>
                <a:gd name="connsiteY33" fmla="*/ 311757 h 812606"/>
                <a:gd name="connsiteX34" fmla="*/ 3581479 w 12346893"/>
                <a:gd name="connsiteY34" fmla="*/ 271321 h 812606"/>
                <a:gd name="connsiteX35" fmla="*/ 3573787 w 12346893"/>
                <a:gd name="connsiteY35" fmla="*/ 296505 h 812606"/>
                <a:gd name="connsiteX36" fmla="*/ 3579897 w 12346893"/>
                <a:gd name="connsiteY36" fmla="*/ 286993 h 812606"/>
                <a:gd name="connsiteX37" fmla="*/ 4071649 w 12346893"/>
                <a:gd name="connsiteY37" fmla="*/ 3 h 812606"/>
                <a:gd name="connsiteX38" fmla="*/ 4442076 w 12346893"/>
                <a:gd name="connsiteY38" fmla="*/ 148599 h 812606"/>
                <a:gd name="connsiteX39" fmla="*/ 4490282 w 12346893"/>
                <a:gd name="connsiteY39" fmla="*/ 195938 h 812606"/>
                <a:gd name="connsiteX40" fmla="*/ 4494596 w 12346893"/>
                <a:gd name="connsiteY40" fmla="*/ 187314 h 812606"/>
                <a:gd name="connsiteX41" fmla="*/ 4504132 w 12346893"/>
                <a:gd name="connsiteY41" fmla="*/ 204979 h 812606"/>
                <a:gd name="connsiteX42" fmla="*/ 4943961 w 12346893"/>
                <a:gd name="connsiteY42" fmla="*/ 492304 h 812606"/>
                <a:gd name="connsiteX43" fmla="*/ 5209571 w 12346893"/>
                <a:gd name="connsiteY43" fmla="*/ 401517 h 812606"/>
                <a:gd name="connsiteX44" fmla="*/ 5254775 w 12346893"/>
                <a:gd name="connsiteY44" fmla="*/ 363608 h 812606"/>
                <a:gd name="connsiteX45" fmla="*/ 5260352 w 12346893"/>
                <a:gd name="connsiteY45" fmla="*/ 356532 h 812606"/>
                <a:gd name="connsiteX46" fmla="*/ 5294481 w 12346893"/>
                <a:gd name="connsiteY46" fmla="*/ 323694 h 812606"/>
                <a:gd name="connsiteX47" fmla="*/ 5319553 w 12346893"/>
                <a:gd name="connsiteY47" fmla="*/ 296655 h 812606"/>
                <a:gd name="connsiteX48" fmla="*/ 5408788 w 12346893"/>
                <a:gd name="connsiteY48" fmla="*/ 159811 h 812606"/>
                <a:gd name="connsiteX49" fmla="*/ 5426298 w 12346893"/>
                <a:gd name="connsiteY49" fmla="*/ 119327 h 812606"/>
                <a:gd name="connsiteX50" fmla="*/ 5408614 w 12346893"/>
                <a:gd name="connsiteY50" fmla="*/ 177228 h 812606"/>
                <a:gd name="connsiteX51" fmla="*/ 5372276 w 12346893"/>
                <a:gd name="connsiteY51" fmla="*/ 258677 h 812606"/>
                <a:gd name="connsiteX52" fmla="*/ 5413555 w 12346893"/>
                <a:gd name="connsiteY52" fmla="*/ 229399 h 812606"/>
                <a:gd name="connsiteX53" fmla="*/ 5687128 w 12346893"/>
                <a:gd name="connsiteY53" fmla="*/ 151994 h 812606"/>
                <a:gd name="connsiteX54" fmla="*/ 6057555 w 12346893"/>
                <a:gd name="connsiteY54" fmla="*/ 300590 h 812606"/>
                <a:gd name="connsiteX55" fmla="*/ 6105761 w 12346893"/>
                <a:gd name="connsiteY55" fmla="*/ 347929 h 812606"/>
                <a:gd name="connsiteX56" fmla="*/ 6110075 w 12346893"/>
                <a:gd name="connsiteY56" fmla="*/ 339306 h 812606"/>
                <a:gd name="connsiteX57" fmla="*/ 6119611 w 12346893"/>
                <a:gd name="connsiteY57" fmla="*/ 356970 h 812606"/>
                <a:gd name="connsiteX58" fmla="*/ 6559439 w 12346893"/>
                <a:gd name="connsiteY58" fmla="*/ 644296 h 812606"/>
                <a:gd name="connsiteX59" fmla="*/ 6982502 w 12346893"/>
                <a:gd name="connsiteY59" fmla="*/ 383863 h 812606"/>
                <a:gd name="connsiteX60" fmla="*/ 6982753 w 12346893"/>
                <a:gd name="connsiteY60" fmla="*/ 383454 h 812606"/>
                <a:gd name="connsiteX61" fmla="*/ 6984246 w 12346893"/>
                <a:gd name="connsiteY61" fmla="*/ 380360 h 812606"/>
                <a:gd name="connsiteX62" fmla="*/ 7011032 w 12346893"/>
                <a:gd name="connsiteY62" fmla="*/ 332390 h 812606"/>
                <a:gd name="connsiteX63" fmla="*/ 7024286 w 12346893"/>
                <a:gd name="connsiteY63" fmla="*/ 311755 h 812606"/>
                <a:gd name="connsiteX64" fmla="*/ 7041777 w 12346893"/>
                <a:gd name="connsiteY64" fmla="*/ 271319 h 812606"/>
                <a:gd name="connsiteX65" fmla="*/ 7034085 w 12346893"/>
                <a:gd name="connsiteY65" fmla="*/ 296503 h 812606"/>
                <a:gd name="connsiteX66" fmla="*/ 7040195 w 12346893"/>
                <a:gd name="connsiteY66" fmla="*/ 286991 h 812606"/>
                <a:gd name="connsiteX67" fmla="*/ 7531947 w 12346893"/>
                <a:gd name="connsiteY67" fmla="*/ 1 h 812606"/>
                <a:gd name="connsiteX68" fmla="*/ 7902374 w 12346893"/>
                <a:gd name="connsiteY68" fmla="*/ 148597 h 812606"/>
                <a:gd name="connsiteX69" fmla="*/ 7950580 w 12346893"/>
                <a:gd name="connsiteY69" fmla="*/ 195936 h 812606"/>
                <a:gd name="connsiteX70" fmla="*/ 7954894 w 12346893"/>
                <a:gd name="connsiteY70" fmla="*/ 187312 h 812606"/>
                <a:gd name="connsiteX71" fmla="*/ 7964430 w 12346893"/>
                <a:gd name="connsiteY71" fmla="*/ 204977 h 812606"/>
                <a:gd name="connsiteX72" fmla="*/ 8404258 w 12346893"/>
                <a:gd name="connsiteY72" fmla="*/ 492302 h 812606"/>
                <a:gd name="connsiteX73" fmla="*/ 8669869 w 12346893"/>
                <a:gd name="connsiteY73" fmla="*/ 401515 h 812606"/>
                <a:gd name="connsiteX74" fmla="*/ 8715076 w 12346893"/>
                <a:gd name="connsiteY74" fmla="*/ 363604 h 812606"/>
                <a:gd name="connsiteX75" fmla="*/ 8720650 w 12346893"/>
                <a:gd name="connsiteY75" fmla="*/ 356531 h 812606"/>
                <a:gd name="connsiteX76" fmla="*/ 8754770 w 12346893"/>
                <a:gd name="connsiteY76" fmla="*/ 323702 h 812606"/>
                <a:gd name="connsiteX77" fmla="*/ 8779851 w 12346893"/>
                <a:gd name="connsiteY77" fmla="*/ 296653 h 812606"/>
                <a:gd name="connsiteX78" fmla="*/ 8869086 w 12346893"/>
                <a:gd name="connsiteY78" fmla="*/ 159809 h 812606"/>
                <a:gd name="connsiteX79" fmla="*/ 8886596 w 12346893"/>
                <a:gd name="connsiteY79" fmla="*/ 119325 h 812606"/>
                <a:gd name="connsiteX80" fmla="*/ 8868912 w 12346893"/>
                <a:gd name="connsiteY80" fmla="*/ 177226 h 812606"/>
                <a:gd name="connsiteX81" fmla="*/ 8832573 w 12346893"/>
                <a:gd name="connsiteY81" fmla="*/ 258676 h 812606"/>
                <a:gd name="connsiteX82" fmla="*/ 8873853 w 12346893"/>
                <a:gd name="connsiteY82" fmla="*/ 229399 h 812606"/>
                <a:gd name="connsiteX83" fmla="*/ 9147426 w 12346893"/>
                <a:gd name="connsiteY83" fmla="*/ 151993 h 812606"/>
                <a:gd name="connsiteX84" fmla="*/ 9517853 w 12346893"/>
                <a:gd name="connsiteY84" fmla="*/ 300589 h 812606"/>
                <a:gd name="connsiteX85" fmla="*/ 9566059 w 12346893"/>
                <a:gd name="connsiteY85" fmla="*/ 347928 h 812606"/>
                <a:gd name="connsiteX86" fmla="*/ 9570373 w 12346893"/>
                <a:gd name="connsiteY86" fmla="*/ 339305 h 812606"/>
                <a:gd name="connsiteX87" fmla="*/ 9579908 w 12346893"/>
                <a:gd name="connsiteY87" fmla="*/ 356969 h 812606"/>
                <a:gd name="connsiteX88" fmla="*/ 10019738 w 12346893"/>
                <a:gd name="connsiteY88" fmla="*/ 644295 h 812606"/>
                <a:gd name="connsiteX89" fmla="*/ 10442800 w 12346893"/>
                <a:gd name="connsiteY89" fmla="*/ 383862 h 812606"/>
                <a:gd name="connsiteX90" fmla="*/ 10443052 w 12346893"/>
                <a:gd name="connsiteY90" fmla="*/ 383453 h 812606"/>
                <a:gd name="connsiteX91" fmla="*/ 10444544 w 12346893"/>
                <a:gd name="connsiteY91" fmla="*/ 380359 h 812606"/>
                <a:gd name="connsiteX92" fmla="*/ 10471330 w 12346893"/>
                <a:gd name="connsiteY92" fmla="*/ 332389 h 812606"/>
                <a:gd name="connsiteX93" fmla="*/ 10484585 w 12346893"/>
                <a:gd name="connsiteY93" fmla="*/ 311754 h 812606"/>
                <a:gd name="connsiteX94" fmla="*/ 10502074 w 12346893"/>
                <a:gd name="connsiteY94" fmla="*/ 271318 h 812606"/>
                <a:gd name="connsiteX95" fmla="*/ 10494383 w 12346893"/>
                <a:gd name="connsiteY95" fmla="*/ 296502 h 812606"/>
                <a:gd name="connsiteX96" fmla="*/ 10500493 w 12346893"/>
                <a:gd name="connsiteY96" fmla="*/ 286990 h 812606"/>
                <a:gd name="connsiteX97" fmla="*/ 10992245 w 12346893"/>
                <a:gd name="connsiteY97" fmla="*/ 0 h 812606"/>
                <a:gd name="connsiteX98" fmla="*/ 11362672 w 12346893"/>
                <a:gd name="connsiteY98" fmla="*/ 148596 h 812606"/>
                <a:gd name="connsiteX99" fmla="*/ 11410878 w 12346893"/>
                <a:gd name="connsiteY99" fmla="*/ 195935 h 812606"/>
                <a:gd name="connsiteX100" fmla="*/ 11415192 w 12346893"/>
                <a:gd name="connsiteY100" fmla="*/ 187311 h 812606"/>
                <a:gd name="connsiteX101" fmla="*/ 11424728 w 12346893"/>
                <a:gd name="connsiteY101" fmla="*/ 204976 h 812606"/>
                <a:gd name="connsiteX102" fmla="*/ 11864557 w 12346893"/>
                <a:gd name="connsiteY102" fmla="*/ 492302 h 812606"/>
                <a:gd name="connsiteX103" fmla="*/ 12329384 w 12346893"/>
                <a:gd name="connsiteY103" fmla="*/ 159808 h 812606"/>
                <a:gd name="connsiteX104" fmla="*/ 12346893 w 12346893"/>
                <a:gd name="connsiteY104" fmla="*/ 119324 h 812606"/>
                <a:gd name="connsiteX105" fmla="*/ 12329210 w 12346893"/>
                <a:gd name="connsiteY105" fmla="*/ 177225 h 812606"/>
                <a:gd name="connsiteX106" fmla="*/ 11735544 w 12346893"/>
                <a:gd name="connsiteY106" fmla="*/ 660610 h 812606"/>
                <a:gd name="connsiteX107" fmla="*/ 11365117 w 12346893"/>
                <a:gd name="connsiteY107" fmla="*/ 512014 h 812606"/>
                <a:gd name="connsiteX108" fmla="*/ 11316911 w 12346893"/>
                <a:gd name="connsiteY108" fmla="*/ 464675 h 812606"/>
                <a:gd name="connsiteX109" fmla="*/ 11312596 w 12346893"/>
                <a:gd name="connsiteY109" fmla="*/ 473298 h 812606"/>
                <a:gd name="connsiteX110" fmla="*/ 11303061 w 12346893"/>
                <a:gd name="connsiteY110" fmla="*/ 455634 h 812606"/>
                <a:gd name="connsiteX111" fmla="*/ 10863232 w 12346893"/>
                <a:gd name="connsiteY111" fmla="*/ 168308 h 812606"/>
                <a:gd name="connsiteX112" fmla="*/ 10440170 w 12346893"/>
                <a:gd name="connsiteY112" fmla="*/ 428741 h 812606"/>
                <a:gd name="connsiteX113" fmla="*/ 10439918 w 12346893"/>
                <a:gd name="connsiteY113" fmla="*/ 429150 h 812606"/>
                <a:gd name="connsiteX114" fmla="*/ 10438426 w 12346893"/>
                <a:gd name="connsiteY114" fmla="*/ 432244 h 812606"/>
                <a:gd name="connsiteX115" fmla="*/ 10411639 w 12346893"/>
                <a:gd name="connsiteY115" fmla="*/ 480214 h 812606"/>
                <a:gd name="connsiteX116" fmla="*/ 10398385 w 12346893"/>
                <a:gd name="connsiteY116" fmla="*/ 500849 h 812606"/>
                <a:gd name="connsiteX117" fmla="*/ 10380895 w 12346893"/>
                <a:gd name="connsiteY117" fmla="*/ 541285 h 812606"/>
                <a:gd name="connsiteX118" fmla="*/ 10388586 w 12346893"/>
                <a:gd name="connsiteY118" fmla="*/ 516101 h 812606"/>
                <a:gd name="connsiteX119" fmla="*/ 10382477 w 12346893"/>
                <a:gd name="connsiteY119" fmla="*/ 525613 h 812606"/>
                <a:gd name="connsiteX120" fmla="*/ 9890724 w 12346893"/>
                <a:gd name="connsiteY120" fmla="*/ 812603 h 812606"/>
                <a:gd name="connsiteX121" fmla="*/ 9520297 w 12346893"/>
                <a:gd name="connsiteY121" fmla="*/ 664007 h 812606"/>
                <a:gd name="connsiteX122" fmla="*/ 9472091 w 12346893"/>
                <a:gd name="connsiteY122" fmla="*/ 616668 h 812606"/>
                <a:gd name="connsiteX123" fmla="*/ 9467777 w 12346893"/>
                <a:gd name="connsiteY123" fmla="*/ 625292 h 812606"/>
                <a:gd name="connsiteX124" fmla="*/ 9458242 w 12346893"/>
                <a:gd name="connsiteY124" fmla="*/ 607627 h 812606"/>
                <a:gd name="connsiteX125" fmla="*/ 9018413 w 12346893"/>
                <a:gd name="connsiteY125" fmla="*/ 320302 h 812606"/>
                <a:gd name="connsiteX126" fmla="*/ 8752802 w 12346893"/>
                <a:gd name="connsiteY126" fmla="*/ 411089 h 812606"/>
                <a:gd name="connsiteX127" fmla="*/ 8707595 w 12346893"/>
                <a:gd name="connsiteY127" fmla="*/ 449000 h 812606"/>
                <a:gd name="connsiteX128" fmla="*/ 8702022 w 12346893"/>
                <a:gd name="connsiteY128" fmla="*/ 456073 h 812606"/>
                <a:gd name="connsiteX129" fmla="*/ 8667901 w 12346893"/>
                <a:gd name="connsiteY129" fmla="*/ 488902 h 812606"/>
                <a:gd name="connsiteX130" fmla="*/ 8642820 w 12346893"/>
                <a:gd name="connsiteY130" fmla="*/ 515951 h 812606"/>
                <a:gd name="connsiteX131" fmla="*/ 8553585 w 12346893"/>
                <a:gd name="connsiteY131" fmla="*/ 652795 h 812606"/>
                <a:gd name="connsiteX132" fmla="*/ 8536075 w 12346893"/>
                <a:gd name="connsiteY132" fmla="*/ 693279 h 812606"/>
                <a:gd name="connsiteX133" fmla="*/ 8553759 w 12346893"/>
                <a:gd name="connsiteY133" fmla="*/ 635378 h 812606"/>
                <a:gd name="connsiteX134" fmla="*/ 8590098 w 12346893"/>
                <a:gd name="connsiteY134" fmla="*/ 553928 h 812606"/>
                <a:gd name="connsiteX135" fmla="*/ 8548818 w 12346893"/>
                <a:gd name="connsiteY135" fmla="*/ 583206 h 812606"/>
                <a:gd name="connsiteX136" fmla="*/ 8275246 w 12346893"/>
                <a:gd name="connsiteY136" fmla="*/ 660611 h 812606"/>
                <a:gd name="connsiteX137" fmla="*/ 7904819 w 12346893"/>
                <a:gd name="connsiteY137" fmla="*/ 512015 h 812606"/>
                <a:gd name="connsiteX138" fmla="*/ 7856612 w 12346893"/>
                <a:gd name="connsiteY138" fmla="*/ 464676 h 812606"/>
                <a:gd name="connsiteX139" fmla="*/ 7852299 w 12346893"/>
                <a:gd name="connsiteY139" fmla="*/ 473299 h 812606"/>
                <a:gd name="connsiteX140" fmla="*/ 7842763 w 12346893"/>
                <a:gd name="connsiteY140" fmla="*/ 455635 h 812606"/>
                <a:gd name="connsiteX141" fmla="*/ 7402933 w 12346893"/>
                <a:gd name="connsiteY141" fmla="*/ 168309 h 812606"/>
                <a:gd name="connsiteX142" fmla="*/ 6979871 w 12346893"/>
                <a:gd name="connsiteY142" fmla="*/ 428742 h 812606"/>
                <a:gd name="connsiteX143" fmla="*/ 6979620 w 12346893"/>
                <a:gd name="connsiteY143" fmla="*/ 429151 h 812606"/>
                <a:gd name="connsiteX144" fmla="*/ 6978128 w 12346893"/>
                <a:gd name="connsiteY144" fmla="*/ 432245 h 812606"/>
                <a:gd name="connsiteX145" fmla="*/ 6951342 w 12346893"/>
                <a:gd name="connsiteY145" fmla="*/ 480215 h 812606"/>
                <a:gd name="connsiteX146" fmla="*/ 6938086 w 12346893"/>
                <a:gd name="connsiteY146" fmla="*/ 500850 h 812606"/>
                <a:gd name="connsiteX147" fmla="*/ 6920597 w 12346893"/>
                <a:gd name="connsiteY147" fmla="*/ 541286 h 812606"/>
                <a:gd name="connsiteX148" fmla="*/ 6928288 w 12346893"/>
                <a:gd name="connsiteY148" fmla="*/ 516102 h 812606"/>
                <a:gd name="connsiteX149" fmla="*/ 6922178 w 12346893"/>
                <a:gd name="connsiteY149" fmla="*/ 525614 h 812606"/>
                <a:gd name="connsiteX150" fmla="*/ 6430427 w 12346893"/>
                <a:gd name="connsiteY150" fmla="*/ 812604 h 812606"/>
                <a:gd name="connsiteX151" fmla="*/ 6059999 w 12346893"/>
                <a:gd name="connsiteY151" fmla="*/ 664008 h 812606"/>
                <a:gd name="connsiteX152" fmla="*/ 6011793 w 12346893"/>
                <a:gd name="connsiteY152" fmla="*/ 616669 h 812606"/>
                <a:gd name="connsiteX153" fmla="*/ 6007479 w 12346893"/>
                <a:gd name="connsiteY153" fmla="*/ 625293 h 812606"/>
                <a:gd name="connsiteX154" fmla="*/ 5997944 w 12346893"/>
                <a:gd name="connsiteY154" fmla="*/ 607628 h 812606"/>
                <a:gd name="connsiteX155" fmla="*/ 5558114 w 12346893"/>
                <a:gd name="connsiteY155" fmla="*/ 320302 h 812606"/>
                <a:gd name="connsiteX156" fmla="*/ 5292505 w 12346893"/>
                <a:gd name="connsiteY156" fmla="*/ 411089 h 812606"/>
                <a:gd name="connsiteX157" fmla="*/ 5247300 w 12346893"/>
                <a:gd name="connsiteY157" fmla="*/ 448999 h 812606"/>
                <a:gd name="connsiteX158" fmla="*/ 5241724 w 12346893"/>
                <a:gd name="connsiteY158" fmla="*/ 456075 h 812606"/>
                <a:gd name="connsiteX159" fmla="*/ 5207594 w 12346893"/>
                <a:gd name="connsiteY159" fmla="*/ 488913 h 812606"/>
                <a:gd name="connsiteX160" fmla="*/ 5182522 w 12346893"/>
                <a:gd name="connsiteY160" fmla="*/ 515952 h 812606"/>
                <a:gd name="connsiteX161" fmla="*/ 5093287 w 12346893"/>
                <a:gd name="connsiteY161" fmla="*/ 652796 h 812606"/>
                <a:gd name="connsiteX162" fmla="*/ 5129799 w 12346893"/>
                <a:gd name="connsiteY162" fmla="*/ 553930 h 812606"/>
                <a:gd name="connsiteX163" fmla="*/ 5088520 w 12346893"/>
                <a:gd name="connsiteY163" fmla="*/ 583208 h 812606"/>
                <a:gd name="connsiteX164" fmla="*/ 4814948 w 12346893"/>
                <a:gd name="connsiteY164" fmla="*/ 660613 h 812606"/>
                <a:gd name="connsiteX165" fmla="*/ 4444521 w 12346893"/>
                <a:gd name="connsiteY165" fmla="*/ 512017 h 812606"/>
                <a:gd name="connsiteX166" fmla="*/ 4396314 w 12346893"/>
                <a:gd name="connsiteY166" fmla="*/ 464678 h 812606"/>
                <a:gd name="connsiteX167" fmla="*/ 4392001 w 12346893"/>
                <a:gd name="connsiteY167" fmla="*/ 473301 h 812606"/>
                <a:gd name="connsiteX168" fmla="*/ 4382465 w 12346893"/>
                <a:gd name="connsiteY168" fmla="*/ 455637 h 812606"/>
                <a:gd name="connsiteX169" fmla="*/ 3942636 w 12346893"/>
                <a:gd name="connsiteY169" fmla="*/ 168311 h 812606"/>
                <a:gd name="connsiteX170" fmla="*/ 3519574 w 12346893"/>
                <a:gd name="connsiteY170" fmla="*/ 428744 h 812606"/>
                <a:gd name="connsiteX171" fmla="*/ 3519322 w 12346893"/>
                <a:gd name="connsiteY171" fmla="*/ 429153 h 812606"/>
                <a:gd name="connsiteX172" fmla="*/ 3517830 w 12346893"/>
                <a:gd name="connsiteY172" fmla="*/ 432247 h 812606"/>
                <a:gd name="connsiteX173" fmla="*/ 3491044 w 12346893"/>
                <a:gd name="connsiteY173" fmla="*/ 480217 h 812606"/>
                <a:gd name="connsiteX174" fmla="*/ 3477788 w 12346893"/>
                <a:gd name="connsiteY174" fmla="*/ 500852 h 812606"/>
                <a:gd name="connsiteX175" fmla="*/ 3460299 w 12346893"/>
                <a:gd name="connsiteY175" fmla="*/ 541288 h 812606"/>
                <a:gd name="connsiteX176" fmla="*/ 3467991 w 12346893"/>
                <a:gd name="connsiteY176" fmla="*/ 516104 h 812606"/>
                <a:gd name="connsiteX177" fmla="*/ 3461880 w 12346893"/>
                <a:gd name="connsiteY177" fmla="*/ 525616 h 812606"/>
                <a:gd name="connsiteX178" fmla="*/ 2970129 w 12346893"/>
                <a:gd name="connsiteY178" fmla="*/ 812606 h 812606"/>
                <a:gd name="connsiteX179" fmla="*/ 2599702 w 12346893"/>
                <a:gd name="connsiteY179" fmla="*/ 664010 h 812606"/>
                <a:gd name="connsiteX180" fmla="*/ 2551495 w 12346893"/>
                <a:gd name="connsiteY180" fmla="*/ 616671 h 812606"/>
                <a:gd name="connsiteX181" fmla="*/ 2547182 w 12346893"/>
                <a:gd name="connsiteY181" fmla="*/ 625295 h 812606"/>
                <a:gd name="connsiteX182" fmla="*/ 2537646 w 12346893"/>
                <a:gd name="connsiteY182" fmla="*/ 607630 h 812606"/>
                <a:gd name="connsiteX183" fmla="*/ 2097817 w 12346893"/>
                <a:gd name="connsiteY183" fmla="*/ 320304 h 812606"/>
                <a:gd name="connsiteX184" fmla="*/ 1832207 w 12346893"/>
                <a:gd name="connsiteY184" fmla="*/ 411091 h 812606"/>
                <a:gd name="connsiteX185" fmla="*/ 1787003 w 12346893"/>
                <a:gd name="connsiteY185" fmla="*/ 449001 h 812606"/>
                <a:gd name="connsiteX186" fmla="*/ 1781426 w 12346893"/>
                <a:gd name="connsiteY186" fmla="*/ 456077 h 812606"/>
                <a:gd name="connsiteX187" fmla="*/ 1747297 w 12346893"/>
                <a:gd name="connsiteY187" fmla="*/ 488915 h 812606"/>
                <a:gd name="connsiteX188" fmla="*/ 1722225 w 12346893"/>
                <a:gd name="connsiteY188" fmla="*/ 515954 h 812606"/>
                <a:gd name="connsiteX189" fmla="*/ 1632990 w 12346893"/>
                <a:gd name="connsiteY189" fmla="*/ 652798 h 812606"/>
                <a:gd name="connsiteX190" fmla="*/ 1669501 w 12346893"/>
                <a:gd name="connsiteY190" fmla="*/ 553933 h 812606"/>
                <a:gd name="connsiteX191" fmla="*/ 1628223 w 12346893"/>
                <a:gd name="connsiteY191" fmla="*/ 583210 h 812606"/>
                <a:gd name="connsiteX192" fmla="*/ 1354650 w 12346893"/>
                <a:gd name="connsiteY192" fmla="*/ 660615 h 812606"/>
                <a:gd name="connsiteX193" fmla="*/ 984223 w 12346893"/>
                <a:gd name="connsiteY193" fmla="*/ 512019 h 812606"/>
                <a:gd name="connsiteX194" fmla="*/ 936017 w 12346893"/>
                <a:gd name="connsiteY194" fmla="*/ 464680 h 812606"/>
                <a:gd name="connsiteX195" fmla="*/ 931703 w 12346893"/>
                <a:gd name="connsiteY195" fmla="*/ 473303 h 812606"/>
                <a:gd name="connsiteX196" fmla="*/ 922167 w 12346893"/>
                <a:gd name="connsiteY196" fmla="*/ 455639 h 812606"/>
                <a:gd name="connsiteX197" fmla="*/ 482338 w 12346893"/>
                <a:gd name="connsiteY197" fmla="*/ 168313 h 812606"/>
                <a:gd name="connsiteX198" fmla="*/ 59276 w 12346893"/>
                <a:gd name="connsiteY198" fmla="*/ 428746 h 812606"/>
                <a:gd name="connsiteX199" fmla="*/ 59024 w 12346893"/>
                <a:gd name="connsiteY199" fmla="*/ 429155 h 812606"/>
                <a:gd name="connsiteX200" fmla="*/ 57532 w 12346893"/>
                <a:gd name="connsiteY200" fmla="*/ 432249 h 812606"/>
                <a:gd name="connsiteX201" fmla="*/ 30746 w 12346893"/>
                <a:gd name="connsiteY201" fmla="*/ 480219 h 812606"/>
                <a:gd name="connsiteX202" fmla="*/ 17490 w 12346893"/>
                <a:gd name="connsiteY202" fmla="*/ 500854 h 812606"/>
                <a:gd name="connsiteX203" fmla="*/ 1 w 12346893"/>
                <a:gd name="connsiteY203" fmla="*/ 541290 h 812606"/>
                <a:gd name="connsiteX204" fmla="*/ 7693 w 12346893"/>
                <a:gd name="connsiteY204" fmla="*/ 516106 h 812606"/>
                <a:gd name="connsiteX205" fmla="*/ 1582 w 12346893"/>
                <a:gd name="connsiteY205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859253 w 12346891"/>
                <a:gd name="connsiteY19" fmla="*/ 296657 h 812606"/>
                <a:gd name="connsiteX20" fmla="*/ 1948315 w 12346891"/>
                <a:gd name="connsiteY20" fmla="*/ 177230 h 812606"/>
                <a:gd name="connsiteX21" fmla="*/ 1911977 w 12346891"/>
                <a:gd name="connsiteY21" fmla="*/ 258678 h 812606"/>
                <a:gd name="connsiteX22" fmla="*/ 1953255 w 12346891"/>
                <a:gd name="connsiteY22" fmla="*/ 229401 h 812606"/>
                <a:gd name="connsiteX23" fmla="*/ 2226828 w 12346891"/>
                <a:gd name="connsiteY23" fmla="*/ 151996 h 812606"/>
                <a:gd name="connsiteX24" fmla="*/ 2597255 w 12346891"/>
                <a:gd name="connsiteY24" fmla="*/ 300592 h 812606"/>
                <a:gd name="connsiteX25" fmla="*/ 2645461 w 12346891"/>
                <a:gd name="connsiteY25" fmla="*/ 347931 h 812606"/>
                <a:gd name="connsiteX26" fmla="*/ 2649775 w 12346891"/>
                <a:gd name="connsiteY26" fmla="*/ 339308 h 812606"/>
                <a:gd name="connsiteX27" fmla="*/ 2659311 w 12346891"/>
                <a:gd name="connsiteY27" fmla="*/ 356972 h 812606"/>
                <a:gd name="connsiteX28" fmla="*/ 3099140 w 12346891"/>
                <a:gd name="connsiteY28" fmla="*/ 644298 h 812606"/>
                <a:gd name="connsiteX29" fmla="*/ 3522202 w 12346891"/>
                <a:gd name="connsiteY29" fmla="*/ 383865 h 812606"/>
                <a:gd name="connsiteX30" fmla="*/ 3522454 w 12346891"/>
                <a:gd name="connsiteY30" fmla="*/ 383456 h 812606"/>
                <a:gd name="connsiteX31" fmla="*/ 3523946 w 12346891"/>
                <a:gd name="connsiteY31" fmla="*/ 380362 h 812606"/>
                <a:gd name="connsiteX32" fmla="*/ 3550732 w 12346891"/>
                <a:gd name="connsiteY32" fmla="*/ 332392 h 812606"/>
                <a:gd name="connsiteX33" fmla="*/ 3563987 w 12346891"/>
                <a:gd name="connsiteY33" fmla="*/ 311757 h 812606"/>
                <a:gd name="connsiteX34" fmla="*/ 3581477 w 12346891"/>
                <a:gd name="connsiteY34" fmla="*/ 271321 h 812606"/>
                <a:gd name="connsiteX35" fmla="*/ 3573785 w 12346891"/>
                <a:gd name="connsiteY35" fmla="*/ 296505 h 812606"/>
                <a:gd name="connsiteX36" fmla="*/ 3579895 w 12346891"/>
                <a:gd name="connsiteY36" fmla="*/ 286993 h 812606"/>
                <a:gd name="connsiteX37" fmla="*/ 4071647 w 12346891"/>
                <a:gd name="connsiteY37" fmla="*/ 3 h 812606"/>
                <a:gd name="connsiteX38" fmla="*/ 4442074 w 12346891"/>
                <a:gd name="connsiteY38" fmla="*/ 148599 h 812606"/>
                <a:gd name="connsiteX39" fmla="*/ 4490280 w 12346891"/>
                <a:gd name="connsiteY39" fmla="*/ 195938 h 812606"/>
                <a:gd name="connsiteX40" fmla="*/ 4494594 w 12346891"/>
                <a:gd name="connsiteY40" fmla="*/ 187314 h 812606"/>
                <a:gd name="connsiteX41" fmla="*/ 4504130 w 12346891"/>
                <a:gd name="connsiteY41" fmla="*/ 204979 h 812606"/>
                <a:gd name="connsiteX42" fmla="*/ 4943959 w 12346891"/>
                <a:gd name="connsiteY42" fmla="*/ 492304 h 812606"/>
                <a:gd name="connsiteX43" fmla="*/ 5209569 w 12346891"/>
                <a:gd name="connsiteY43" fmla="*/ 401517 h 812606"/>
                <a:gd name="connsiteX44" fmla="*/ 5254773 w 12346891"/>
                <a:gd name="connsiteY44" fmla="*/ 363608 h 812606"/>
                <a:gd name="connsiteX45" fmla="*/ 5260350 w 12346891"/>
                <a:gd name="connsiteY45" fmla="*/ 356532 h 812606"/>
                <a:gd name="connsiteX46" fmla="*/ 5294479 w 12346891"/>
                <a:gd name="connsiteY46" fmla="*/ 323694 h 812606"/>
                <a:gd name="connsiteX47" fmla="*/ 5319551 w 12346891"/>
                <a:gd name="connsiteY47" fmla="*/ 296655 h 812606"/>
                <a:gd name="connsiteX48" fmla="*/ 5426296 w 12346891"/>
                <a:gd name="connsiteY48" fmla="*/ 119327 h 812606"/>
                <a:gd name="connsiteX49" fmla="*/ 5408612 w 12346891"/>
                <a:gd name="connsiteY49" fmla="*/ 177228 h 812606"/>
                <a:gd name="connsiteX50" fmla="*/ 5372274 w 12346891"/>
                <a:gd name="connsiteY50" fmla="*/ 258677 h 812606"/>
                <a:gd name="connsiteX51" fmla="*/ 5413553 w 12346891"/>
                <a:gd name="connsiteY51" fmla="*/ 229399 h 812606"/>
                <a:gd name="connsiteX52" fmla="*/ 5687126 w 12346891"/>
                <a:gd name="connsiteY52" fmla="*/ 151994 h 812606"/>
                <a:gd name="connsiteX53" fmla="*/ 6057553 w 12346891"/>
                <a:gd name="connsiteY53" fmla="*/ 300590 h 812606"/>
                <a:gd name="connsiteX54" fmla="*/ 6105759 w 12346891"/>
                <a:gd name="connsiteY54" fmla="*/ 347929 h 812606"/>
                <a:gd name="connsiteX55" fmla="*/ 6110073 w 12346891"/>
                <a:gd name="connsiteY55" fmla="*/ 339306 h 812606"/>
                <a:gd name="connsiteX56" fmla="*/ 6119609 w 12346891"/>
                <a:gd name="connsiteY56" fmla="*/ 356970 h 812606"/>
                <a:gd name="connsiteX57" fmla="*/ 6559437 w 12346891"/>
                <a:gd name="connsiteY57" fmla="*/ 644296 h 812606"/>
                <a:gd name="connsiteX58" fmla="*/ 6982500 w 12346891"/>
                <a:gd name="connsiteY58" fmla="*/ 383863 h 812606"/>
                <a:gd name="connsiteX59" fmla="*/ 6982751 w 12346891"/>
                <a:gd name="connsiteY59" fmla="*/ 383454 h 812606"/>
                <a:gd name="connsiteX60" fmla="*/ 6984244 w 12346891"/>
                <a:gd name="connsiteY60" fmla="*/ 380360 h 812606"/>
                <a:gd name="connsiteX61" fmla="*/ 7011030 w 12346891"/>
                <a:gd name="connsiteY61" fmla="*/ 332390 h 812606"/>
                <a:gd name="connsiteX62" fmla="*/ 7024284 w 12346891"/>
                <a:gd name="connsiteY62" fmla="*/ 311755 h 812606"/>
                <a:gd name="connsiteX63" fmla="*/ 7041775 w 12346891"/>
                <a:gd name="connsiteY63" fmla="*/ 271319 h 812606"/>
                <a:gd name="connsiteX64" fmla="*/ 7034083 w 12346891"/>
                <a:gd name="connsiteY64" fmla="*/ 296503 h 812606"/>
                <a:gd name="connsiteX65" fmla="*/ 7040193 w 12346891"/>
                <a:gd name="connsiteY65" fmla="*/ 286991 h 812606"/>
                <a:gd name="connsiteX66" fmla="*/ 7531945 w 12346891"/>
                <a:gd name="connsiteY66" fmla="*/ 1 h 812606"/>
                <a:gd name="connsiteX67" fmla="*/ 7902372 w 12346891"/>
                <a:gd name="connsiteY67" fmla="*/ 148597 h 812606"/>
                <a:gd name="connsiteX68" fmla="*/ 7950578 w 12346891"/>
                <a:gd name="connsiteY68" fmla="*/ 195936 h 812606"/>
                <a:gd name="connsiteX69" fmla="*/ 7954892 w 12346891"/>
                <a:gd name="connsiteY69" fmla="*/ 187312 h 812606"/>
                <a:gd name="connsiteX70" fmla="*/ 7964428 w 12346891"/>
                <a:gd name="connsiteY70" fmla="*/ 204977 h 812606"/>
                <a:gd name="connsiteX71" fmla="*/ 8404256 w 12346891"/>
                <a:gd name="connsiteY71" fmla="*/ 492302 h 812606"/>
                <a:gd name="connsiteX72" fmla="*/ 8669867 w 12346891"/>
                <a:gd name="connsiteY72" fmla="*/ 401515 h 812606"/>
                <a:gd name="connsiteX73" fmla="*/ 8715074 w 12346891"/>
                <a:gd name="connsiteY73" fmla="*/ 363604 h 812606"/>
                <a:gd name="connsiteX74" fmla="*/ 8720648 w 12346891"/>
                <a:gd name="connsiteY74" fmla="*/ 356531 h 812606"/>
                <a:gd name="connsiteX75" fmla="*/ 8754768 w 12346891"/>
                <a:gd name="connsiteY75" fmla="*/ 323702 h 812606"/>
                <a:gd name="connsiteX76" fmla="*/ 8779849 w 12346891"/>
                <a:gd name="connsiteY76" fmla="*/ 296653 h 812606"/>
                <a:gd name="connsiteX77" fmla="*/ 8869084 w 12346891"/>
                <a:gd name="connsiteY77" fmla="*/ 159809 h 812606"/>
                <a:gd name="connsiteX78" fmla="*/ 8886594 w 12346891"/>
                <a:gd name="connsiteY78" fmla="*/ 119325 h 812606"/>
                <a:gd name="connsiteX79" fmla="*/ 8868910 w 12346891"/>
                <a:gd name="connsiteY79" fmla="*/ 177226 h 812606"/>
                <a:gd name="connsiteX80" fmla="*/ 8832571 w 12346891"/>
                <a:gd name="connsiteY80" fmla="*/ 258676 h 812606"/>
                <a:gd name="connsiteX81" fmla="*/ 8873851 w 12346891"/>
                <a:gd name="connsiteY81" fmla="*/ 229399 h 812606"/>
                <a:gd name="connsiteX82" fmla="*/ 9147424 w 12346891"/>
                <a:gd name="connsiteY82" fmla="*/ 151993 h 812606"/>
                <a:gd name="connsiteX83" fmla="*/ 9517851 w 12346891"/>
                <a:gd name="connsiteY83" fmla="*/ 300589 h 812606"/>
                <a:gd name="connsiteX84" fmla="*/ 9566057 w 12346891"/>
                <a:gd name="connsiteY84" fmla="*/ 347928 h 812606"/>
                <a:gd name="connsiteX85" fmla="*/ 9570371 w 12346891"/>
                <a:gd name="connsiteY85" fmla="*/ 339305 h 812606"/>
                <a:gd name="connsiteX86" fmla="*/ 9579906 w 12346891"/>
                <a:gd name="connsiteY86" fmla="*/ 356969 h 812606"/>
                <a:gd name="connsiteX87" fmla="*/ 10019736 w 12346891"/>
                <a:gd name="connsiteY87" fmla="*/ 644295 h 812606"/>
                <a:gd name="connsiteX88" fmla="*/ 10442798 w 12346891"/>
                <a:gd name="connsiteY88" fmla="*/ 383862 h 812606"/>
                <a:gd name="connsiteX89" fmla="*/ 10443050 w 12346891"/>
                <a:gd name="connsiteY89" fmla="*/ 383453 h 812606"/>
                <a:gd name="connsiteX90" fmla="*/ 10444542 w 12346891"/>
                <a:gd name="connsiteY90" fmla="*/ 380359 h 812606"/>
                <a:gd name="connsiteX91" fmla="*/ 10471328 w 12346891"/>
                <a:gd name="connsiteY91" fmla="*/ 332389 h 812606"/>
                <a:gd name="connsiteX92" fmla="*/ 10484583 w 12346891"/>
                <a:gd name="connsiteY92" fmla="*/ 311754 h 812606"/>
                <a:gd name="connsiteX93" fmla="*/ 10502072 w 12346891"/>
                <a:gd name="connsiteY93" fmla="*/ 271318 h 812606"/>
                <a:gd name="connsiteX94" fmla="*/ 10494381 w 12346891"/>
                <a:gd name="connsiteY94" fmla="*/ 296502 h 812606"/>
                <a:gd name="connsiteX95" fmla="*/ 10500491 w 12346891"/>
                <a:gd name="connsiteY95" fmla="*/ 286990 h 812606"/>
                <a:gd name="connsiteX96" fmla="*/ 10992243 w 12346891"/>
                <a:gd name="connsiteY96" fmla="*/ 0 h 812606"/>
                <a:gd name="connsiteX97" fmla="*/ 11362670 w 12346891"/>
                <a:gd name="connsiteY97" fmla="*/ 148596 h 812606"/>
                <a:gd name="connsiteX98" fmla="*/ 11410876 w 12346891"/>
                <a:gd name="connsiteY98" fmla="*/ 195935 h 812606"/>
                <a:gd name="connsiteX99" fmla="*/ 11415190 w 12346891"/>
                <a:gd name="connsiteY99" fmla="*/ 187311 h 812606"/>
                <a:gd name="connsiteX100" fmla="*/ 11424726 w 12346891"/>
                <a:gd name="connsiteY100" fmla="*/ 204976 h 812606"/>
                <a:gd name="connsiteX101" fmla="*/ 11864555 w 12346891"/>
                <a:gd name="connsiteY101" fmla="*/ 492302 h 812606"/>
                <a:gd name="connsiteX102" fmla="*/ 12329382 w 12346891"/>
                <a:gd name="connsiteY102" fmla="*/ 159808 h 812606"/>
                <a:gd name="connsiteX103" fmla="*/ 12346891 w 12346891"/>
                <a:gd name="connsiteY103" fmla="*/ 119324 h 812606"/>
                <a:gd name="connsiteX104" fmla="*/ 12329208 w 12346891"/>
                <a:gd name="connsiteY104" fmla="*/ 177225 h 812606"/>
                <a:gd name="connsiteX105" fmla="*/ 11735542 w 12346891"/>
                <a:gd name="connsiteY105" fmla="*/ 660610 h 812606"/>
                <a:gd name="connsiteX106" fmla="*/ 11365115 w 12346891"/>
                <a:gd name="connsiteY106" fmla="*/ 512014 h 812606"/>
                <a:gd name="connsiteX107" fmla="*/ 11316909 w 12346891"/>
                <a:gd name="connsiteY107" fmla="*/ 464675 h 812606"/>
                <a:gd name="connsiteX108" fmla="*/ 11312594 w 12346891"/>
                <a:gd name="connsiteY108" fmla="*/ 473298 h 812606"/>
                <a:gd name="connsiteX109" fmla="*/ 11303059 w 12346891"/>
                <a:gd name="connsiteY109" fmla="*/ 455634 h 812606"/>
                <a:gd name="connsiteX110" fmla="*/ 10863230 w 12346891"/>
                <a:gd name="connsiteY110" fmla="*/ 168308 h 812606"/>
                <a:gd name="connsiteX111" fmla="*/ 10440168 w 12346891"/>
                <a:gd name="connsiteY111" fmla="*/ 428741 h 812606"/>
                <a:gd name="connsiteX112" fmla="*/ 10439916 w 12346891"/>
                <a:gd name="connsiteY112" fmla="*/ 429150 h 812606"/>
                <a:gd name="connsiteX113" fmla="*/ 10438424 w 12346891"/>
                <a:gd name="connsiteY113" fmla="*/ 432244 h 812606"/>
                <a:gd name="connsiteX114" fmla="*/ 10411637 w 12346891"/>
                <a:gd name="connsiteY114" fmla="*/ 480214 h 812606"/>
                <a:gd name="connsiteX115" fmla="*/ 10398383 w 12346891"/>
                <a:gd name="connsiteY115" fmla="*/ 500849 h 812606"/>
                <a:gd name="connsiteX116" fmla="*/ 10380893 w 12346891"/>
                <a:gd name="connsiteY116" fmla="*/ 541285 h 812606"/>
                <a:gd name="connsiteX117" fmla="*/ 10388584 w 12346891"/>
                <a:gd name="connsiteY117" fmla="*/ 516101 h 812606"/>
                <a:gd name="connsiteX118" fmla="*/ 10382475 w 12346891"/>
                <a:gd name="connsiteY118" fmla="*/ 525613 h 812606"/>
                <a:gd name="connsiteX119" fmla="*/ 9890722 w 12346891"/>
                <a:gd name="connsiteY119" fmla="*/ 812603 h 812606"/>
                <a:gd name="connsiteX120" fmla="*/ 9520295 w 12346891"/>
                <a:gd name="connsiteY120" fmla="*/ 664007 h 812606"/>
                <a:gd name="connsiteX121" fmla="*/ 9472089 w 12346891"/>
                <a:gd name="connsiteY121" fmla="*/ 616668 h 812606"/>
                <a:gd name="connsiteX122" fmla="*/ 9467775 w 12346891"/>
                <a:gd name="connsiteY122" fmla="*/ 625292 h 812606"/>
                <a:gd name="connsiteX123" fmla="*/ 9458240 w 12346891"/>
                <a:gd name="connsiteY123" fmla="*/ 607627 h 812606"/>
                <a:gd name="connsiteX124" fmla="*/ 9018411 w 12346891"/>
                <a:gd name="connsiteY124" fmla="*/ 320302 h 812606"/>
                <a:gd name="connsiteX125" fmla="*/ 8752800 w 12346891"/>
                <a:gd name="connsiteY125" fmla="*/ 411089 h 812606"/>
                <a:gd name="connsiteX126" fmla="*/ 8707593 w 12346891"/>
                <a:gd name="connsiteY126" fmla="*/ 449000 h 812606"/>
                <a:gd name="connsiteX127" fmla="*/ 8702020 w 12346891"/>
                <a:gd name="connsiteY127" fmla="*/ 456073 h 812606"/>
                <a:gd name="connsiteX128" fmla="*/ 8667899 w 12346891"/>
                <a:gd name="connsiteY128" fmla="*/ 488902 h 812606"/>
                <a:gd name="connsiteX129" fmla="*/ 8642818 w 12346891"/>
                <a:gd name="connsiteY129" fmla="*/ 515951 h 812606"/>
                <a:gd name="connsiteX130" fmla="*/ 8553583 w 12346891"/>
                <a:gd name="connsiteY130" fmla="*/ 652795 h 812606"/>
                <a:gd name="connsiteX131" fmla="*/ 8536073 w 12346891"/>
                <a:gd name="connsiteY131" fmla="*/ 693279 h 812606"/>
                <a:gd name="connsiteX132" fmla="*/ 8553757 w 12346891"/>
                <a:gd name="connsiteY132" fmla="*/ 635378 h 812606"/>
                <a:gd name="connsiteX133" fmla="*/ 8590096 w 12346891"/>
                <a:gd name="connsiteY133" fmla="*/ 553928 h 812606"/>
                <a:gd name="connsiteX134" fmla="*/ 8548816 w 12346891"/>
                <a:gd name="connsiteY134" fmla="*/ 583206 h 812606"/>
                <a:gd name="connsiteX135" fmla="*/ 8275244 w 12346891"/>
                <a:gd name="connsiteY135" fmla="*/ 660611 h 812606"/>
                <a:gd name="connsiteX136" fmla="*/ 7904817 w 12346891"/>
                <a:gd name="connsiteY136" fmla="*/ 512015 h 812606"/>
                <a:gd name="connsiteX137" fmla="*/ 7856610 w 12346891"/>
                <a:gd name="connsiteY137" fmla="*/ 464676 h 812606"/>
                <a:gd name="connsiteX138" fmla="*/ 7852297 w 12346891"/>
                <a:gd name="connsiteY138" fmla="*/ 473299 h 812606"/>
                <a:gd name="connsiteX139" fmla="*/ 7842761 w 12346891"/>
                <a:gd name="connsiteY139" fmla="*/ 455635 h 812606"/>
                <a:gd name="connsiteX140" fmla="*/ 7402931 w 12346891"/>
                <a:gd name="connsiteY140" fmla="*/ 168309 h 812606"/>
                <a:gd name="connsiteX141" fmla="*/ 6979869 w 12346891"/>
                <a:gd name="connsiteY141" fmla="*/ 428742 h 812606"/>
                <a:gd name="connsiteX142" fmla="*/ 6979618 w 12346891"/>
                <a:gd name="connsiteY142" fmla="*/ 429151 h 812606"/>
                <a:gd name="connsiteX143" fmla="*/ 6978126 w 12346891"/>
                <a:gd name="connsiteY143" fmla="*/ 432245 h 812606"/>
                <a:gd name="connsiteX144" fmla="*/ 6951340 w 12346891"/>
                <a:gd name="connsiteY144" fmla="*/ 480215 h 812606"/>
                <a:gd name="connsiteX145" fmla="*/ 6938084 w 12346891"/>
                <a:gd name="connsiteY145" fmla="*/ 500850 h 812606"/>
                <a:gd name="connsiteX146" fmla="*/ 6920595 w 12346891"/>
                <a:gd name="connsiteY146" fmla="*/ 541286 h 812606"/>
                <a:gd name="connsiteX147" fmla="*/ 6928286 w 12346891"/>
                <a:gd name="connsiteY147" fmla="*/ 516102 h 812606"/>
                <a:gd name="connsiteX148" fmla="*/ 6922176 w 12346891"/>
                <a:gd name="connsiteY148" fmla="*/ 525614 h 812606"/>
                <a:gd name="connsiteX149" fmla="*/ 6430425 w 12346891"/>
                <a:gd name="connsiteY149" fmla="*/ 812604 h 812606"/>
                <a:gd name="connsiteX150" fmla="*/ 6059997 w 12346891"/>
                <a:gd name="connsiteY150" fmla="*/ 664008 h 812606"/>
                <a:gd name="connsiteX151" fmla="*/ 6011791 w 12346891"/>
                <a:gd name="connsiteY151" fmla="*/ 616669 h 812606"/>
                <a:gd name="connsiteX152" fmla="*/ 6007477 w 12346891"/>
                <a:gd name="connsiteY152" fmla="*/ 625293 h 812606"/>
                <a:gd name="connsiteX153" fmla="*/ 5997942 w 12346891"/>
                <a:gd name="connsiteY153" fmla="*/ 607628 h 812606"/>
                <a:gd name="connsiteX154" fmla="*/ 5558112 w 12346891"/>
                <a:gd name="connsiteY154" fmla="*/ 320302 h 812606"/>
                <a:gd name="connsiteX155" fmla="*/ 5292503 w 12346891"/>
                <a:gd name="connsiteY155" fmla="*/ 411089 h 812606"/>
                <a:gd name="connsiteX156" fmla="*/ 5247298 w 12346891"/>
                <a:gd name="connsiteY156" fmla="*/ 448999 h 812606"/>
                <a:gd name="connsiteX157" fmla="*/ 5241722 w 12346891"/>
                <a:gd name="connsiteY157" fmla="*/ 456075 h 812606"/>
                <a:gd name="connsiteX158" fmla="*/ 5207592 w 12346891"/>
                <a:gd name="connsiteY158" fmla="*/ 488913 h 812606"/>
                <a:gd name="connsiteX159" fmla="*/ 5182520 w 12346891"/>
                <a:gd name="connsiteY159" fmla="*/ 515952 h 812606"/>
                <a:gd name="connsiteX160" fmla="*/ 5093285 w 12346891"/>
                <a:gd name="connsiteY160" fmla="*/ 652796 h 812606"/>
                <a:gd name="connsiteX161" fmla="*/ 5129797 w 12346891"/>
                <a:gd name="connsiteY161" fmla="*/ 553930 h 812606"/>
                <a:gd name="connsiteX162" fmla="*/ 5088518 w 12346891"/>
                <a:gd name="connsiteY162" fmla="*/ 583208 h 812606"/>
                <a:gd name="connsiteX163" fmla="*/ 4814946 w 12346891"/>
                <a:gd name="connsiteY163" fmla="*/ 660613 h 812606"/>
                <a:gd name="connsiteX164" fmla="*/ 4444519 w 12346891"/>
                <a:gd name="connsiteY164" fmla="*/ 512017 h 812606"/>
                <a:gd name="connsiteX165" fmla="*/ 4396312 w 12346891"/>
                <a:gd name="connsiteY165" fmla="*/ 464678 h 812606"/>
                <a:gd name="connsiteX166" fmla="*/ 4391999 w 12346891"/>
                <a:gd name="connsiteY166" fmla="*/ 473301 h 812606"/>
                <a:gd name="connsiteX167" fmla="*/ 4382463 w 12346891"/>
                <a:gd name="connsiteY167" fmla="*/ 455637 h 812606"/>
                <a:gd name="connsiteX168" fmla="*/ 3942634 w 12346891"/>
                <a:gd name="connsiteY168" fmla="*/ 168311 h 812606"/>
                <a:gd name="connsiteX169" fmla="*/ 3519572 w 12346891"/>
                <a:gd name="connsiteY169" fmla="*/ 428744 h 812606"/>
                <a:gd name="connsiteX170" fmla="*/ 3519320 w 12346891"/>
                <a:gd name="connsiteY170" fmla="*/ 429153 h 812606"/>
                <a:gd name="connsiteX171" fmla="*/ 3517828 w 12346891"/>
                <a:gd name="connsiteY171" fmla="*/ 432247 h 812606"/>
                <a:gd name="connsiteX172" fmla="*/ 3491042 w 12346891"/>
                <a:gd name="connsiteY172" fmla="*/ 480217 h 812606"/>
                <a:gd name="connsiteX173" fmla="*/ 3477786 w 12346891"/>
                <a:gd name="connsiteY173" fmla="*/ 500852 h 812606"/>
                <a:gd name="connsiteX174" fmla="*/ 3460297 w 12346891"/>
                <a:gd name="connsiteY174" fmla="*/ 541288 h 812606"/>
                <a:gd name="connsiteX175" fmla="*/ 3467989 w 12346891"/>
                <a:gd name="connsiteY175" fmla="*/ 516104 h 812606"/>
                <a:gd name="connsiteX176" fmla="*/ 3461878 w 12346891"/>
                <a:gd name="connsiteY176" fmla="*/ 525616 h 812606"/>
                <a:gd name="connsiteX177" fmla="*/ 2970127 w 12346891"/>
                <a:gd name="connsiteY177" fmla="*/ 812606 h 812606"/>
                <a:gd name="connsiteX178" fmla="*/ 2599700 w 12346891"/>
                <a:gd name="connsiteY178" fmla="*/ 664010 h 812606"/>
                <a:gd name="connsiteX179" fmla="*/ 2551493 w 12346891"/>
                <a:gd name="connsiteY179" fmla="*/ 616671 h 812606"/>
                <a:gd name="connsiteX180" fmla="*/ 2547180 w 12346891"/>
                <a:gd name="connsiteY180" fmla="*/ 625295 h 812606"/>
                <a:gd name="connsiteX181" fmla="*/ 2537644 w 12346891"/>
                <a:gd name="connsiteY181" fmla="*/ 607630 h 812606"/>
                <a:gd name="connsiteX182" fmla="*/ 2097815 w 12346891"/>
                <a:gd name="connsiteY182" fmla="*/ 320304 h 812606"/>
                <a:gd name="connsiteX183" fmla="*/ 1832205 w 12346891"/>
                <a:gd name="connsiteY183" fmla="*/ 411091 h 812606"/>
                <a:gd name="connsiteX184" fmla="*/ 1787001 w 12346891"/>
                <a:gd name="connsiteY184" fmla="*/ 449001 h 812606"/>
                <a:gd name="connsiteX185" fmla="*/ 1781424 w 12346891"/>
                <a:gd name="connsiteY185" fmla="*/ 456077 h 812606"/>
                <a:gd name="connsiteX186" fmla="*/ 1747295 w 12346891"/>
                <a:gd name="connsiteY186" fmla="*/ 488915 h 812606"/>
                <a:gd name="connsiteX187" fmla="*/ 1722223 w 12346891"/>
                <a:gd name="connsiteY187" fmla="*/ 515954 h 812606"/>
                <a:gd name="connsiteX188" fmla="*/ 1632988 w 12346891"/>
                <a:gd name="connsiteY188" fmla="*/ 652798 h 812606"/>
                <a:gd name="connsiteX189" fmla="*/ 1669499 w 12346891"/>
                <a:gd name="connsiteY189" fmla="*/ 553933 h 812606"/>
                <a:gd name="connsiteX190" fmla="*/ 1628221 w 12346891"/>
                <a:gd name="connsiteY190" fmla="*/ 583210 h 812606"/>
                <a:gd name="connsiteX191" fmla="*/ 1354648 w 12346891"/>
                <a:gd name="connsiteY191" fmla="*/ 660615 h 812606"/>
                <a:gd name="connsiteX192" fmla="*/ 984221 w 12346891"/>
                <a:gd name="connsiteY192" fmla="*/ 512019 h 812606"/>
                <a:gd name="connsiteX193" fmla="*/ 936015 w 12346891"/>
                <a:gd name="connsiteY193" fmla="*/ 464680 h 812606"/>
                <a:gd name="connsiteX194" fmla="*/ 931701 w 12346891"/>
                <a:gd name="connsiteY194" fmla="*/ 473303 h 812606"/>
                <a:gd name="connsiteX195" fmla="*/ 922165 w 12346891"/>
                <a:gd name="connsiteY195" fmla="*/ 455639 h 812606"/>
                <a:gd name="connsiteX196" fmla="*/ 482336 w 12346891"/>
                <a:gd name="connsiteY196" fmla="*/ 168313 h 812606"/>
                <a:gd name="connsiteX197" fmla="*/ 59274 w 12346891"/>
                <a:gd name="connsiteY197" fmla="*/ 428746 h 812606"/>
                <a:gd name="connsiteX198" fmla="*/ 59022 w 12346891"/>
                <a:gd name="connsiteY198" fmla="*/ 429155 h 812606"/>
                <a:gd name="connsiteX199" fmla="*/ 57530 w 12346891"/>
                <a:gd name="connsiteY199" fmla="*/ 432249 h 812606"/>
                <a:gd name="connsiteX200" fmla="*/ 30744 w 12346891"/>
                <a:gd name="connsiteY200" fmla="*/ 480219 h 812606"/>
                <a:gd name="connsiteX201" fmla="*/ 17488 w 12346891"/>
                <a:gd name="connsiteY201" fmla="*/ 500854 h 812606"/>
                <a:gd name="connsiteX202" fmla="*/ -1 w 12346891"/>
                <a:gd name="connsiteY202" fmla="*/ 541290 h 812606"/>
                <a:gd name="connsiteX203" fmla="*/ 7691 w 12346891"/>
                <a:gd name="connsiteY203" fmla="*/ 516106 h 812606"/>
                <a:gd name="connsiteX204" fmla="*/ 1580 w 12346891"/>
                <a:gd name="connsiteY204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48317 w 12346893"/>
                <a:gd name="connsiteY20" fmla="*/ 177230 h 812606"/>
                <a:gd name="connsiteX21" fmla="*/ 1911979 w 12346893"/>
                <a:gd name="connsiteY21" fmla="*/ 258678 h 812606"/>
                <a:gd name="connsiteX22" fmla="*/ 1953257 w 12346893"/>
                <a:gd name="connsiteY22" fmla="*/ 229401 h 812606"/>
                <a:gd name="connsiteX23" fmla="*/ 2226830 w 12346893"/>
                <a:gd name="connsiteY23" fmla="*/ 151996 h 812606"/>
                <a:gd name="connsiteX24" fmla="*/ 2597257 w 12346893"/>
                <a:gd name="connsiteY24" fmla="*/ 300592 h 812606"/>
                <a:gd name="connsiteX25" fmla="*/ 2645463 w 12346893"/>
                <a:gd name="connsiteY25" fmla="*/ 347931 h 812606"/>
                <a:gd name="connsiteX26" fmla="*/ 2649777 w 12346893"/>
                <a:gd name="connsiteY26" fmla="*/ 339308 h 812606"/>
                <a:gd name="connsiteX27" fmla="*/ 2659313 w 12346893"/>
                <a:gd name="connsiteY27" fmla="*/ 356972 h 812606"/>
                <a:gd name="connsiteX28" fmla="*/ 3099142 w 12346893"/>
                <a:gd name="connsiteY28" fmla="*/ 644298 h 812606"/>
                <a:gd name="connsiteX29" fmla="*/ 3522204 w 12346893"/>
                <a:gd name="connsiteY29" fmla="*/ 383865 h 812606"/>
                <a:gd name="connsiteX30" fmla="*/ 3522456 w 12346893"/>
                <a:gd name="connsiteY30" fmla="*/ 383456 h 812606"/>
                <a:gd name="connsiteX31" fmla="*/ 3523948 w 12346893"/>
                <a:gd name="connsiteY31" fmla="*/ 380362 h 812606"/>
                <a:gd name="connsiteX32" fmla="*/ 3550734 w 12346893"/>
                <a:gd name="connsiteY32" fmla="*/ 332392 h 812606"/>
                <a:gd name="connsiteX33" fmla="*/ 3563989 w 12346893"/>
                <a:gd name="connsiteY33" fmla="*/ 311757 h 812606"/>
                <a:gd name="connsiteX34" fmla="*/ 3581479 w 12346893"/>
                <a:gd name="connsiteY34" fmla="*/ 271321 h 812606"/>
                <a:gd name="connsiteX35" fmla="*/ 3573787 w 12346893"/>
                <a:gd name="connsiteY35" fmla="*/ 296505 h 812606"/>
                <a:gd name="connsiteX36" fmla="*/ 3579897 w 12346893"/>
                <a:gd name="connsiteY36" fmla="*/ 286993 h 812606"/>
                <a:gd name="connsiteX37" fmla="*/ 4071649 w 12346893"/>
                <a:gd name="connsiteY37" fmla="*/ 3 h 812606"/>
                <a:gd name="connsiteX38" fmla="*/ 4442076 w 12346893"/>
                <a:gd name="connsiteY38" fmla="*/ 148599 h 812606"/>
                <a:gd name="connsiteX39" fmla="*/ 4490282 w 12346893"/>
                <a:gd name="connsiteY39" fmla="*/ 195938 h 812606"/>
                <a:gd name="connsiteX40" fmla="*/ 4494596 w 12346893"/>
                <a:gd name="connsiteY40" fmla="*/ 187314 h 812606"/>
                <a:gd name="connsiteX41" fmla="*/ 4504132 w 12346893"/>
                <a:gd name="connsiteY41" fmla="*/ 204979 h 812606"/>
                <a:gd name="connsiteX42" fmla="*/ 4943961 w 12346893"/>
                <a:gd name="connsiteY42" fmla="*/ 492304 h 812606"/>
                <a:gd name="connsiteX43" fmla="*/ 5209571 w 12346893"/>
                <a:gd name="connsiteY43" fmla="*/ 401517 h 812606"/>
                <a:gd name="connsiteX44" fmla="*/ 5254775 w 12346893"/>
                <a:gd name="connsiteY44" fmla="*/ 363608 h 812606"/>
                <a:gd name="connsiteX45" fmla="*/ 5260352 w 12346893"/>
                <a:gd name="connsiteY45" fmla="*/ 356532 h 812606"/>
                <a:gd name="connsiteX46" fmla="*/ 5294481 w 12346893"/>
                <a:gd name="connsiteY46" fmla="*/ 323694 h 812606"/>
                <a:gd name="connsiteX47" fmla="*/ 5319553 w 12346893"/>
                <a:gd name="connsiteY47" fmla="*/ 296655 h 812606"/>
                <a:gd name="connsiteX48" fmla="*/ 5408614 w 12346893"/>
                <a:gd name="connsiteY48" fmla="*/ 177228 h 812606"/>
                <a:gd name="connsiteX49" fmla="*/ 5372276 w 12346893"/>
                <a:gd name="connsiteY49" fmla="*/ 258677 h 812606"/>
                <a:gd name="connsiteX50" fmla="*/ 5413555 w 12346893"/>
                <a:gd name="connsiteY50" fmla="*/ 229399 h 812606"/>
                <a:gd name="connsiteX51" fmla="*/ 5687128 w 12346893"/>
                <a:gd name="connsiteY51" fmla="*/ 151994 h 812606"/>
                <a:gd name="connsiteX52" fmla="*/ 6057555 w 12346893"/>
                <a:gd name="connsiteY52" fmla="*/ 300590 h 812606"/>
                <a:gd name="connsiteX53" fmla="*/ 6105761 w 12346893"/>
                <a:gd name="connsiteY53" fmla="*/ 347929 h 812606"/>
                <a:gd name="connsiteX54" fmla="*/ 6110075 w 12346893"/>
                <a:gd name="connsiteY54" fmla="*/ 339306 h 812606"/>
                <a:gd name="connsiteX55" fmla="*/ 6119611 w 12346893"/>
                <a:gd name="connsiteY55" fmla="*/ 356970 h 812606"/>
                <a:gd name="connsiteX56" fmla="*/ 6559439 w 12346893"/>
                <a:gd name="connsiteY56" fmla="*/ 644296 h 812606"/>
                <a:gd name="connsiteX57" fmla="*/ 6982502 w 12346893"/>
                <a:gd name="connsiteY57" fmla="*/ 383863 h 812606"/>
                <a:gd name="connsiteX58" fmla="*/ 6982753 w 12346893"/>
                <a:gd name="connsiteY58" fmla="*/ 383454 h 812606"/>
                <a:gd name="connsiteX59" fmla="*/ 6984246 w 12346893"/>
                <a:gd name="connsiteY59" fmla="*/ 380360 h 812606"/>
                <a:gd name="connsiteX60" fmla="*/ 7011032 w 12346893"/>
                <a:gd name="connsiteY60" fmla="*/ 332390 h 812606"/>
                <a:gd name="connsiteX61" fmla="*/ 7024286 w 12346893"/>
                <a:gd name="connsiteY61" fmla="*/ 311755 h 812606"/>
                <a:gd name="connsiteX62" fmla="*/ 7041777 w 12346893"/>
                <a:gd name="connsiteY62" fmla="*/ 271319 h 812606"/>
                <a:gd name="connsiteX63" fmla="*/ 7034085 w 12346893"/>
                <a:gd name="connsiteY63" fmla="*/ 296503 h 812606"/>
                <a:gd name="connsiteX64" fmla="*/ 7040195 w 12346893"/>
                <a:gd name="connsiteY64" fmla="*/ 286991 h 812606"/>
                <a:gd name="connsiteX65" fmla="*/ 7531947 w 12346893"/>
                <a:gd name="connsiteY65" fmla="*/ 1 h 812606"/>
                <a:gd name="connsiteX66" fmla="*/ 7902374 w 12346893"/>
                <a:gd name="connsiteY66" fmla="*/ 148597 h 812606"/>
                <a:gd name="connsiteX67" fmla="*/ 7950580 w 12346893"/>
                <a:gd name="connsiteY67" fmla="*/ 195936 h 812606"/>
                <a:gd name="connsiteX68" fmla="*/ 7954894 w 12346893"/>
                <a:gd name="connsiteY68" fmla="*/ 187312 h 812606"/>
                <a:gd name="connsiteX69" fmla="*/ 7964430 w 12346893"/>
                <a:gd name="connsiteY69" fmla="*/ 204977 h 812606"/>
                <a:gd name="connsiteX70" fmla="*/ 8404258 w 12346893"/>
                <a:gd name="connsiteY70" fmla="*/ 492302 h 812606"/>
                <a:gd name="connsiteX71" fmla="*/ 8669869 w 12346893"/>
                <a:gd name="connsiteY71" fmla="*/ 401515 h 812606"/>
                <a:gd name="connsiteX72" fmla="*/ 8715076 w 12346893"/>
                <a:gd name="connsiteY72" fmla="*/ 363604 h 812606"/>
                <a:gd name="connsiteX73" fmla="*/ 8720650 w 12346893"/>
                <a:gd name="connsiteY73" fmla="*/ 356531 h 812606"/>
                <a:gd name="connsiteX74" fmla="*/ 8754770 w 12346893"/>
                <a:gd name="connsiteY74" fmla="*/ 323702 h 812606"/>
                <a:gd name="connsiteX75" fmla="*/ 8779851 w 12346893"/>
                <a:gd name="connsiteY75" fmla="*/ 296653 h 812606"/>
                <a:gd name="connsiteX76" fmla="*/ 8869086 w 12346893"/>
                <a:gd name="connsiteY76" fmla="*/ 159809 h 812606"/>
                <a:gd name="connsiteX77" fmla="*/ 8886596 w 12346893"/>
                <a:gd name="connsiteY77" fmla="*/ 119325 h 812606"/>
                <a:gd name="connsiteX78" fmla="*/ 8868912 w 12346893"/>
                <a:gd name="connsiteY78" fmla="*/ 177226 h 812606"/>
                <a:gd name="connsiteX79" fmla="*/ 8832573 w 12346893"/>
                <a:gd name="connsiteY79" fmla="*/ 258676 h 812606"/>
                <a:gd name="connsiteX80" fmla="*/ 8873853 w 12346893"/>
                <a:gd name="connsiteY80" fmla="*/ 229399 h 812606"/>
                <a:gd name="connsiteX81" fmla="*/ 9147426 w 12346893"/>
                <a:gd name="connsiteY81" fmla="*/ 151993 h 812606"/>
                <a:gd name="connsiteX82" fmla="*/ 9517853 w 12346893"/>
                <a:gd name="connsiteY82" fmla="*/ 300589 h 812606"/>
                <a:gd name="connsiteX83" fmla="*/ 9566059 w 12346893"/>
                <a:gd name="connsiteY83" fmla="*/ 347928 h 812606"/>
                <a:gd name="connsiteX84" fmla="*/ 9570373 w 12346893"/>
                <a:gd name="connsiteY84" fmla="*/ 339305 h 812606"/>
                <a:gd name="connsiteX85" fmla="*/ 9579908 w 12346893"/>
                <a:gd name="connsiteY85" fmla="*/ 356969 h 812606"/>
                <a:gd name="connsiteX86" fmla="*/ 10019738 w 12346893"/>
                <a:gd name="connsiteY86" fmla="*/ 644295 h 812606"/>
                <a:gd name="connsiteX87" fmla="*/ 10442800 w 12346893"/>
                <a:gd name="connsiteY87" fmla="*/ 383862 h 812606"/>
                <a:gd name="connsiteX88" fmla="*/ 10443052 w 12346893"/>
                <a:gd name="connsiteY88" fmla="*/ 383453 h 812606"/>
                <a:gd name="connsiteX89" fmla="*/ 10444544 w 12346893"/>
                <a:gd name="connsiteY89" fmla="*/ 380359 h 812606"/>
                <a:gd name="connsiteX90" fmla="*/ 10471330 w 12346893"/>
                <a:gd name="connsiteY90" fmla="*/ 332389 h 812606"/>
                <a:gd name="connsiteX91" fmla="*/ 10484585 w 12346893"/>
                <a:gd name="connsiteY91" fmla="*/ 311754 h 812606"/>
                <a:gd name="connsiteX92" fmla="*/ 10502074 w 12346893"/>
                <a:gd name="connsiteY92" fmla="*/ 271318 h 812606"/>
                <a:gd name="connsiteX93" fmla="*/ 10494383 w 12346893"/>
                <a:gd name="connsiteY93" fmla="*/ 296502 h 812606"/>
                <a:gd name="connsiteX94" fmla="*/ 10500493 w 12346893"/>
                <a:gd name="connsiteY94" fmla="*/ 286990 h 812606"/>
                <a:gd name="connsiteX95" fmla="*/ 10992245 w 12346893"/>
                <a:gd name="connsiteY95" fmla="*/ 0 h 812606"/>
                <a:gd name="connsiteX96" fmla="*/ 11362672 w 12346893"/>
                <a:gd name="connsiteY96" fmla="*/ 148596 h 812606"/>
                <a:gd name="connsiteX97" fmla="*/ 11410878 w 12346893"/>
                <a:gd name="connsiteY97" fmla="*/ 195935 h 812606"/>
                <a:gd name="connsiteX98" fmla="*/ 11415192 w 12346893"/>
                <a:gd name="connsiteY98" fmla="*/ 187311 h 812606"/>
                <a:gd name="connsiteX99" fmla="*/ 11424728 w 12346893"/>
                <a:gd name="connsiteY99" fmla="*/ 204976 h 812606"/>
                <a:gd name="connsiteX100" fmla="*/ 11864557 w 12346893"/>
                <a:gd name="connsiteY100" fmla="*/ 492302 h 812606"/>
                <a:gd name="connsiteX101" fmla="*/ 12329384 w 12346893"/>
                <a:gd name="connsiteY101" fmla="*/ 159808 h 812606"/>
                <a:gd name="connsiteX102" fmla="*/ 12346893 w 12346893"/>
                <a:gd name="connsiteY102" fmla="*/ 119324 h 812606"/>
                <a:gd name="connsiteX103" fmla="*/ 12329210 w 12346893"/>
                <a:gd name="connsiteY103" fmla="*/ 177225 h 812606"/>
                <a:gd name="connsiteX104" fmla="*/ 11735544 w 12346893"/>
                <a:gd name="connsiteY104" fmla="*/ 660610 h 812606"/>
                <a:gd name="connsiteX105" fmla="*/ 11365117 w 12346893"/>
                <a:gd name="connsiteY105" fmla="*/ 512014 h 812606"/>
                <a:gd name="connsiteX106" fmla="*/ 11316911 w 12346893"/>
                <a:gd name="connsiteY106" fmla="*/ 464675 h 812606"/>
                <a:gd name="connsiteX107" fmla="*/ 11312596 w 12346893"/>
                <a:gd name="connsiteY107" fmla="*/ 473298 h 812606"/>
                <a:gd name="connsiteX108" fmla="*/ 11303061 w 12346893"/>
                <a:gd name="connsiteY108" fmla="*/ 455634 h 812606"/>
                <a:gd name="connsiteX109" fmla="*/ 10863232 w 12346893"/>
                <a:gd name="connsiteY109" fmla="*/ 168308 h 812606"/>
                <a:gd name="connsiteX110" fmla="*/ 10440170 w 12346893"/>
                <a:gd name="connsiteY110" fmla="*/ 428741 h 812606"/>
                <a:gd name="connsiteX111" fmla="*/ 10439918 w 12346893"/>
                <a:gd name="connsiteY111" fmla="*/ 429150 h 812606"/>
                <a:gd name="connsiteX112" fmla="*/ 10438426 w 12346893"/>
                <a:gd name="connsiteY112" fmla="*/ 432244 h 812606"/>
                <a:gd name="connsiteX113" fmla="*/ 10411639 w 12346893"/>
                <a:gd name="connsiteY113" fmla="*/ 480214 h 812606"/>
                <a:gd name="connsiteX114" fmla="*/ 10398385 w 12346893"/>
                <a:gd name="connsiteY114" fmla="*/ 500849 h 812606"/>
                <a:gd name="connsiteX115" fmla="*/ 10380895 w 12346893"/>
                <a:gd name="connsiteY115" fmla="*/ 541285 h 812606"/>
                <a:gd name="connsiteX116" fmla="*/ 10388586 w 12346893"/>
                <a:gd name="connsiteY116" fmla="*/ 516101 h 812606"/>
                <a:gd name="connsiteX117" fmla="*/ 10382477 w 12346893"/>
                <a:gd name="connsiteY117" fmla="*/ 525613 h 812606"/>
                <a:gd name="connsiteX118" fmla="*/ 9890724 w 12346893"/>
                <a:gd name="connsiteY118" fmla="*/ 812603 h 812606"/>
                <a:gd name="connsiteX119" fmla="*/ 9520297 w 12346893"/>
                <a:gd name="connsiteY119" fmla="*/ 664007 h 812606"/>
                <a:gd name="connsiteX120" fmla="*/ 9472091 w 12346893"/>
                <a:gd name="connsiteY120" fmla="*/ 616668 h 812606"/>
                <a:gd name="connsiteX121" fmla="*/ 9467777 w 12346893"/>
                <a:gd name="connsiteY121" fmla="*/ 625292 h 812606"/>
                <a:gd name="connsiteX122" fmla="*/ 9458242 w 12346893"/>
                <a:gd name="connsiteY122" fmla="*/ 607627 h 812606"/>
                <a:gd name="connsiteX123" fmla="*/ 9018413 w 12346893"/>
                <a:gd name="connsiteY123" fmla="*/ 320302 h 812606"/>
                <a:gd name="connsiteX124" fmla="*/ 8752802 w 12346893"/>
                <a:gd name="connsiteY124" fmla="*/ 411089 h 812606"/>
                <a:gd name="connsiteX125" fmla="*/ 8707595 w 12346893"/>
                <a:gd name="connsiteY125" fmla="*/ 449000 h 812606"/>
                <a:gd name="connsiteX126" fmla="*/ 8702022 w 12346893"/>
                <a:gd name="connsiteY126" fmla="*/ 456073 h 812606"/>
                <a:gd name="connsiteX127" fmla="*/ 8667901 w 12346893"/>
                <a:gd name="connsiteY127" fmla="*/ 488902 h 812606"/>
                <a:gd name="connsiteX128" fmla="*/ 8642820 w 12346893"/>
                <a:gd name="connsiteY128" fmla="*/ 515951 h 812606"/>
                <a:gd name="connsiteX129" fmla="*/ 8553585 w 12346893"/>
                <a:gd name="connsiteY129" fmla="*/ 652795 h 812606"/>
                <a:gd name="connsiteX130" fmla="*/ 8536075 w 12346893"/>
                <a:gd name="connsiteY130" fmla="*/ 693279 h 812606"/>
                <a:gd name="connsiteX131" fmla="*/ 8553759 w 12346893"/>
                <a:gd name="connsiteY131" fmla="*/ 635378 h 812606"/>
                <a:gd name="connsiteX132" fmla="*/ 8590098 w 12346893"/>
                <a:gd name="connsiteY132" fmla="*/ 553928 h 812606"/>
                <a:gd name="connsiteX133" fmla="*/ 8548818 w 12346893"/>
                <a:gd name="connsiteY133" fmla="*/ 583206 h 812606"/>
                <a:gd name="connsiteX134" fmla="*/ 8275246 w 12346893"/>
                <a:gd name="connsiteY134" fmla="*/ 660611 h 812606"/>
                <a:gd name="connsiteX135" fmla="*/ 7904819 w 12346893"/>
                <a:gd name="connsiteY135" fmla="*/ 512015 h 812606"/>
                <a:gd name="connsiteX136" fmla="*/ 7856612 w 12346893"/>
                <a:gd name="connsiteY136" fmla="*/ 464676 h 812606"/>
                <a:gd name="connsiteX137" fmla="*/ 7852299 w 12346893"/>
                <a:gd name="connsiteY137" fmla="*/ 473299 h 812606"/>
                <a:gd name="connsiteX138" fmla="*/ 7842763 w 12346893"/>
                <a:gd name="connsiteY138" fmla="*/ 455635 h 812606"/>
                <a:gd name="connsiteX139" fmla="*/ 7402933 w 12346893"/>
                <a:gd name="connsiteY139" fmla="*/ 168309 h 812606"/>
                <a:gd name="connsiteX140" fmla="*/ 6979871 w 12346893"/>
                <a:gd name="connsiteY140" fmla="*/ 428742 h 812606"/>
                <a:gd name="connsiteX141" fmla="*/ 6979620 w 12346893"/>
                <a:gd name="connsiteY141" fmla="*/ 429151 h 812606"/>
                <a:gd name="connsiteX142" fmla="*/ 6978128 w 12346893"/>
                <a:gd name="connsiteY142" fmla="*/ 432245 h 812606"/>
                <a:gd name="connsiteX143" fmla="*/ 6951342 w 12346893"/>
                <a:gd name="connsiteY143" fmla="*/ 480215 h 812606"/>
                <a:gd name="connsiteX144" fmla="*/ 6938086 w 12346893"/>
                <a:gd name="connsiteY144" fmla="*/ 500850 h 812606"/>
                <a:gd name="connsiteX145" fmla="*/ 6920597 w 12346893"/>
                <a:gd name="connsiteY145" fmla="*/ 541286 h 812606"/>
                <a:gd name="connsiteX146" fmla="*/ 6928288 w 12346893"/>
                <a:gd name="connsiteY146" fmla="*/ 516102 h 812606"/>
                <a:gd name="connsiteX147" fmla="*/ 6922178 w 12346893"/>
                <a:gd name="connsiteY147" fmla="*/ 525614 h 812606"/>
                <a:gd name="connsiteX148" fmla="*/ 6430427 w 12346893"/>
                <a:gd name="connsiteY148" fmla="*/ 812604 h 812606"/>
                <a:gd name="connsiteX149" fmla="*/ 6059999 w 12346893"/>
                <a:gd name="connsiteY149" fmla="*/ 664008 h 812606"/>
                <a:gd name="connsiteX150" fmla="*/ 6011793 w 12346893"/>
                <a:gd name="connsiteY150" fmla="*/ 616669 h 812606"/>
                <a:gd name="connsiteX151" fmla="*/ 6007479 w 12346893"/>
                <a:gd name="connsiteY151" fmla="*/ 625293 h 812606"/>
                <a:gd name="connsiteX152" fmla="*/ 5997944 w 12346893"/>
                <a:gd name="connsiteY152" fmla="*/ 607628 h 812606"/>
                <a:gd name="connsiteX153" fmla="*/ 5558114 w 12346893"/>
                <a:gd name="connsiteY153" fmla="*/ 320302 h 812606"/>
                <a:gd name="connsiteX154" fmla="*/ 5292505 w 12346893"/>
                <a:gd name="connsiteY154" fmla="*/ 411089 h 812606"/>
                <a:gd name="connsiteX155" fmla="*/ 5247300 w 12346893"/>
                <a:gd name="connsiteY155" fmla="*/ 448999 h 812606"/>
                <a:gd name="connsiteX156" fmla="*/ 5241724 w 12346893"/>
                <a:gd name="connsiteY156" fmla="*/ 456075 h 812606"/>
                <a:gd name="connsiteX157" fmla="*/ 5207594 w 12346893"/>
                <a:gd name="connsiteY157" fmla="*/ 488913 h 812606"/>
                <a:gd name="connsiteX158" fmla="*/ 5182522 w 12346893"/>
                <a:gd name="connsiteY158" fmla="*/ 515952 h 812606"/>
                <a:gd name="connsiteX159" fmla="*/ 5093287 w 12346893"/>
                <a:gd name="connsiteY159" fmla="*/ 652796 h 812606"/>
                <a:gd name="connsiteX160" fmla="*/ 5129799 w 12346893"/>
                <a:gd name="connsiteY160" fmla="*/ 553930 h 812606"/>
                <a:gd name="connsiteX161" fmla="*/ 5088520 w 12346893"/>
                <a:gd name="connsiteY161" fmla="*/ 583208 h 812606"/>
                <a:gd name="connsiteX162" fmla="*/ 4814948 w 12346893"/>
                <a:gd name="connsiteY162" fmla="*/ 660613 h 812606"/>
                <a:gd name="connsiteX163" fmla="*/ 4444521 w 12346893"/>
                <a:gd name="connsiteY163" fmla="*/ 512017 h 812606"/>
                <a:gd name="connsiteX164" fmla="*/ 4396314 w 12346893"/>
                <a:gd name="connsiteY164" fmla="*/ 464678 h 812606"/>
                <a:gd name="connsiteX165" fmla="*/ 4392001 w 12346893"/>
                <a:gd name="connsiteY165" fmla="*/ 473301 h 812606"/>
                <a:gd name="connsiteX166" fmla="*/ 4382465 w 12346893"/>
                <a:gd name="connsiteY166" fmla="*/ 455637 h 812606"/>
                <a:gd name="connsiteX167" fmla="*/ 3942636 w 12346893"/>
                <a:gd name="connsiteY167" fmla="*/ 168311 h 812606"/>
                <a:gd name="connsiteX168" fmla="*/ 3519574 w 12346893"/>
                <a:gd name="connsiteY168" fmla="*/ 428744 h 812606"/>
                <a:gd name="connsiteX169" fmla="*/ 3519322 w 12346893"/>
                <a:gd name="connsiteY169" fmla="*/ 429153 h 812606"/>
                <a:gd name="connsiteX170" fmla="*/ 3517830 w 12346893"/>
                <a:gd name="connsiteY170" fmla="*/ 432247 h 812606"/>
                <a:gd name="connsiteX171" fmla="*/ 3491044 w 12346893"/>
                <a:gd name="connsiteY171" fmla="*/ 480217 h 812606"/>
                <a:gd name="connsiteX172" fmla="*/ 3477788 w 12346893"/>
                <a:gd name="connsiteY172" fmla="*/ 500852 h 812606"/>
                <a:gd name="connsiteX173" fmla="*/ 3460299 w 12346893"/>
                <a:gd name="connsiteY173" fmla="*/ 541288 h 812606"/>
                <a:gd name="connsiteX174" fmla="*/ 3467991 w 12346893"/>
                <a:gd name="connsiteY174" fmla="*/ 516104 h 812606"/>
                <a:gd name="connsiteX175" fmla="*/ 3461880 w 12346893"/>
                <a:gd name="connsiteY175" fmla="*/ 525616 h 812606"/>
                <a:gd name="connsiteX176" fmla="*/ 2970129 w 12346893"/>
                <a:gd name="connsiteY176" fmla="*/ 812606 h 812606"/>
                <a:gd name="connsiteX177" fmla="*/ 2599702 w 12346893"/>
                <a:gd name="connsiteY177" fmla="*/ 664010 h 812606"/>
                <a:gd name="connsiteX178" fmla="*/ 2551495 w 12346893"/>
                <a:gd name="connsiteY178" fmla="*/ 616671 h 812606"/>
                <a:gd name="connsiteX179" fmla="*/ 2547182 w 12346893"/>
                <a:gd name="connsiteY179" fmla="*/ 625295 h 812606"/>
                <a:gd name="connsiteX180" fmla="*/ 2537646 w 12346893"/>
                <a:gd name="connsiteY180" fmla="*/ 607630 h 812606"/>
                <a:gd name="connsiteX181" fmla="*/ 2097817 w 12346893"/>
                <a:gd name="connsiteY181" fmla="*/ 320304 h 812606"/>
                <a:gd name="connsiteX182" fmla="*/ 1832207 w 12346893"/>
                <a:gd name="connsiteY182" fmla="*/ 411091 h 812606"/>
                <a:gd name="connsiteX183" fmla="*/ 1787003 w 12346893"/>
                <a:gd name="connsiteY183" fmla="*/ 449001 h 812606"/>
                <a:gd name="connsiteX184" fmla="*/ 1781426 w 12346893"/>
                <a:gd name="connsiteY184" fmla="*/ 456077 h 812606"/>
                <a:gd name="connsiteX185" fmla="*/ 1747297 w 12346893"/>
                <a:gd name="connsiteY185" fmla="*/ 488915 h 812606"/>
                <a:gd name="connsiteX186" fmla="*/ 1722225 w 12346893"/>
                <a:gd name="connsiteY186" fmla="*/ 515954 h 812606"/>
                <a:gd name="connsiteX187" fmla="*/ 1632990 w 12346893"/>
                <a:gd name="connsiteY187" fmla="*/ 652798 h 812606"/>
                <a:gd name="connsiteX188" fmla="*/ 1669501 w 12346893"/>
                <a:gd name="connsiteY188" fmla="*/ 553933 h 812606"/>
                <a:gd name="connsiteX189" fmla="*/ 1628223 w 12346893"/>
                <a:gd name="connsiteY189" fmla="*/ 583210 h 812606"/>
                <a:gd name="connsiteX190" fmla="*/ 1354650 w 12346893"/>
                <a:gd name="connsiteY190" fmla="*/ 660615 h 812606"/>
                <a:gd name="connsiteX191" fmla="*/ 984223 w 12346893"/>
                <a:gd name="connsiteY191" fmla="*/ 512019 h 812606"/>
                <a:gd name="connsiteX192" fmla="*/ 936017 w 12346893"/>
                <a:gd name="connsiteY192" fmla="*/ 464680 h 812606"/>
                <a:gd name="connsiteX193" fmla="*/ 931703 w 12346893"/>
                <a:gd name="connsiteY193" fmla="*/ 473303 h 812606"/>
                <a:gd name="connsiteX194" fmla="*/ 922167 w 12346893"/>
                <a:gd name="connsiteY194" fmla="*/ 455639 h 812606"/>
                <a:gd name="connsiteX195" fmla="*/ 482338 w 12346893"/>
                <a:gd name="connsiteY195" fmla="*/ 168313 h 812606"/>
                <a:gd name="connsiteX196" fmla="*/ 59276 w 12346893"/>
                <a:gd name="connsiteY196" fmla="*/ 428746 h 812606"/>
                <a:gd name="connsiteX197" fmla="*/ 59024 w 12346893"/>
                <a:gd name="connsiteY197" fmla="*/ 429155 h 812606"/>
                <a:gd name="connsiteX198" fmla="*/ 57532 w 12346893"/>
                <a:gd name="connsiteY198" fmla="*/ 432249 h 812606"/>
                <a:gd name="connsiteX199" fmla="*/ 30746 w 12346893"/>
                <a:gd name="connsiteY199" fmla="*/ 480219 h 812606"/>
                <a:gd name="connsiteX200" fmla="*/ 17490 w 12346893"/>
                <a:gd name="connsiteY200" fmla="*/ 500854 h 812606"/>
                <a:gd name="connsiteX201" fmla="*/ 1 w 12346893"/>
                <a:gd name="connsiteY201" fmla="*/ 541290 h 812606"/>
                <a:gd name="connsiteX202" fmla="*/ 7693 w 12346893"/>
                <a:gd name="connsiteY202" fmla="*/ 516106 h 812606"/>
                <a:gd name="connsiteX203" fmla="*/ 1582 w 12346893"/>
                <a:gd name="connsiteY203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859253 w 12346891"/>
                <a:gd name="connsiteY19" fmla="*/ 296657 h 812606"/>
                <a:gd name="connsiteX20" fmla="*/ 1948315 w 12346891"/>
                <a:gd name="connsiteY20" fmla="*/ 177230 h 812606"/>
                <a:gd name="connsiteX21" fmla="*/ 1911977 w 12346891"/>
                <a:gd name="connsiteY21" fmla="*/ 258678 h 812606"/>
                <a:gd name="connsiteX22" fmla="*/ 1953255 w 12346891"/>
                <a:gd name="connsiteY22" fmla="*/ 229401 h 812606"/>
                <a:gd name="connsiteX23" fmla="*/ 2226828 w 12346891"/>
                <a:gd name="connsiteY23" fmla="*/ 151996 h 812606"/>
                <a:gd name="connsiteX24" fmla="*/ 2597255 w 12346891"/>
                <a:gd name="connsiteY24" fmla="*/ 300592 h 812606"/>
                <a:gd name="connsiteX25" fmla="*/ 2645461 w 12346891"/>
                <a:gd name="connsiteY25" fmla="*/ 347931 h 812606"/>
                <a:gd name="connsiteX26" fmla="*/ 2649775 w 12346891"/>
                <a:gd name="connsiteY26" fmla="*/ 339308 h 812606"/>
                <a:gd name="connsiteX27" fmla="*/ 2659311 w 12346891"/>
                <a:gd name="connsiteY27" fmla="*/ 356972 h 812606"/>
                <a:gd name="connsiteX28" fmla="*/ 3099140 w 12346891"/>
                <a:gd name="connsiteY28" fmla="*/ 644298 h 812606"/>
                <a:gd name="connsiteX29" fmla="*/ 3522202 w 12346891"/>
                <a:gd name="connsiteY29" fmla="*/ 383865 h 812606"/>
                <a:gd name="connsiteX30" fmla="*/ 3522454 w 12346891"/>
                <a:gd name="connsiteY30" fmla="*/ 383456 h 812606"/>
                <a:gd name="connsiteX31" fmla="*/ 3523946 w 12346891"/>
                <a:gd name="connsiteY31" fmla="*/ 380362 h 812606"/>
                <a:gd name="connsiteX32" fmla="*/ 3550732 w 12346891"/>
                <a:gd name="connsiteY32" fmla="*/ 332392 h 812606"/>
                <a:gd name="connsiteX33" fmla="*/ 3563987 w 12346891"/>
                <a:gd name="connsiteY33" fmla="*/ 311757 h 812606"/>
                <a:gd name="connsiteX34" fmla="*/ 3581477 w 12346891"/>
                <a:gd name="connsiteY34" fmla="*/ 271321 h 812606"/>
                <a:gd name="connsiteX35" fmla="*/ 3573785 w 12346891"/>
                <a:gd name="connsiteY35" fmla="*/ 296505 h 812606"/>
                <a:gd name="connsiteX36" fmla="*/ 3579895 w 12346891"/>
                <a:gd name="connsiteY36" fmla="*/ 286993 h 812606"/>
                <a:gd name="connsiteX37" fmla="*/ 4071647 w 12346891"/>
                <a:gd name="connsiteY37" fmla="*/ 3 h 812606"/>
                <a:gd name="connsiteX38" fmla="*/ 4442074 w 12346891"/>
                <a:gd name="connsiteY38" fmla="*/ 148599 h 812606"/>
                <a:gd name="connsiteX39" fmla="*/ 4490280 w 12346891"/>
                <a:gd name="connsiteY39" fmla="*/ 195938 h 812606"/>
                <a:gd name="connsiteX40" fmla="*/ 4494594 w 12346891"/>
                <a:gd name="connsiteY40" fmla="*/ 187314 h 812606"/>
                <a:gd name="connsiteX41" fmla="*/ 4504130 w 12346891"/>
                <a:gd name="connsiteY41" fmla="*/ 204979 h 812606"/>
                <a:gd name="connsiteX42" fmla="*/ 4943959 w 12346891"/>
                <a:gd name="connsiteY42" fmla="*/ 492304 h 812606"/>
                <a:gd name="connsiteX43" fmla="*/ 5209569 w 12346891"/>
                <a:gd name="connsiteY43" fmla="*/ 401517 h 812606"/>
                <a:gd name="connsiteX44" fmla="*/ 5254773 w 12346891"/>
                <a:gd name="connsiteY44" fmla="*/ 363608 h 812606"/>
                <a:gd name="connsiteX45" fmla="*/ 5260350 w 12346891"/>
                <a:gd name="connsiteY45" fmla="*/ 356532 h 812606"/>
                <a:gd name="connsiteX46" fmla="*/ 5294479 w 12346891"/>
                <a:gd name="connsiteY46" fmla="*/ 323694 h 812606"/>
                <a:gd name="connsiteX47" fmla="*/ 5319551 w 12346891"/>
                <a:gd name="connsiteY47" fmla="*/ 296655 h 812606"/>
                <a:gd name="connsiteX48" fmla="*/ 5408612 w 12346891"/>
                <a:gd name="connsiteY48" fmla="*/ 177228 h 812606"/>
                <a:gd name="connsiteX49" fmla="*/ 5372274 w 12346891"/>
                <a:gd name="connsiteY49" fmla="*/ 258677 h 812606"/>
                <a:gd name="connsiteX50" fmla="*/ 5413553 w 12346891"/>
                <a:gd name="connsiteY50" fmla="*/ 229399 h 812606"/>
                <a:gd name="connsiteX51" fmla="*/ 5687126 w 12346891"/>
                <a:gd name="connsiteY51" fmla="*/ 151994 h 812606"/>
                <a:gd name="connsiteX52" fmla="*/ 6057553 w 12346891"/>
                <a:gd name="connsiteY52" fmla="*/ 300590 h 812606"/>
                <a:gd name="connsiteX53" fmla="*/ 6105759 w 12346891"/>
                <a:gd name="connsiteY53" fmla="*/ 347929 h 812606"/>
                <a:gd name="connsiteX54" fmla="*/ 6110073 w 12346891"/>
                <a:gd name="connsiteY54" fmla="*/ 339306 h 812606"/>
                <a:gd name="connsiteX55" fmla="*/ 6119609 w 12346891"/>
                <a:gd name="connsiteY55" fmla="*/ 356970 h 812606"/>
                <a:gd name="connsiteX56" fmla="*/ 6559437 w 12346891"/>
                <a:gd name="connsiteY56" fmla="*/ 644296 h 812606"/>
                <a:gd name="connsiteX57" fmla="*/ 6982500 w 12346891"/>
                <a:gd name="connsiteY57" fmla="*/ 383863 h 812606"/>
                <a:gd name="connsiteX58" fmla="*/ 6982751 w 12346891"/>
                <a:gd name="connsiteY58" fmla="*/ 383454 h 812606"/>
                <a:gd name="connsiteX59" fmla="*/ 6984244 w 12346891"/>
                <a:gd name="connsiteY59" fmla="*/ 380360 h 812606"/>
                <a:gd name="connsiteX60" fmla="*/ 7011030 w 12346891"/>
                <a:gd name="connsiteY60" fmla="*/ 332390 h 812606"/>
                <a:gd name="connsiteX61" fmla="*/ 7024284 w 12346891"/>
                <a:gd name="connsiteY61" fmla="*/ 311755 h 812606"/>
                <a:gd name="connsiteX62" fmla="*/ 7041775 w 12346891"/>
                <a:gd name="connsiteY62" fmla="*/ 271319 h 812606"/>
                <a:gd name="connsiteX63" fmla="*/ 7034083 w 12346891"/>
                <a:gd name="connsiteY63" fmla="*/ 296503 h 812606"/>
                <a:gd name="connsiteX64" fmla="*/ 7040193 w 12346891"/>
                <a:gd name="connsiteY64" fmla="*/ 286991 h 812606"/>
                <a:gd name="connsiteX65" fmla="*/ 7531945 w 12346891"/>
                <a:gd name="connsiteY65" fmla="*/ 1 h 812606"/>
                <a:gd name="connsiteX66" fmla="*/ 7902372 w 12346891"/>
                <a:gd name="connsiteY66" fmla="*/ 148597 h 812606"/>
                <a:gd name="connsiteX67" fmla="*/ 7950578 w 12346891"/>
                <a:gd name="connsiteY67" fmla="*/ 195936 h 812606"/>
                <a:gd name="connsiteX68" fmla="*/ 7954892 w 12346891"/>
                <a:gd name="connsiteY68" fmla="*/ 187312 h 812606"/>
                <a:gd name="connsiteX69" fmla="*/ 7964428 w 12346891"/>
                <a:gd name="connsiteY69" fmla="*/ 204977 h 812606"/>
                <a:gd name="connsiteX70" fmla="*/ 8404256 w 12346891"/>
                <a:gd name="connsiteY70" fmla="*/ 492302 h 812606"/>
                <a:gd name="connsiteX71" fmla="*/ 8669867 w 12346891"/>
                <a:gd name="connsiteY71" fmla="*/ 401515 h 812606"/>
                <a:gd name="connsiteX72" fmla="*/ 8715074 w 12346891"/>
                <a:gd name="connsiteY72" fmla="*/ 363604 h 812606"/>
                <a:gd name="connsiteX73" fmla="*/ 8720648 w 12346891"/>
                <a:gd name="connsiteY73" fmla="*/ 356531 h 812606"/>
                <a:gd name="connsiteX74" fmla="*/ 8754768 w 12346891"/>
                <a:gd name="connsiteY74" fmla="*/ 323702 h 812606"/>
                <a:gd name="connsiteX75" fmla="*/ 8779849 w 12346891"/>
                <a:gd name="connsiteY75" fmla="*/ 296653 h 812606"/>
                <a:gd name="connsiteX76" fmla="*/ 8869084 w 12346891"/>
                <a:gd name="connsiteY76" fmla="*/ 159809 h 812606"/>
                <a:gd name="connsiteX77" fmla="*/ 8886594 w 12346891"/>
                <a:gd name="connsiteY77" fmla="*/ 119325 h 812606"/>
                <a:gd name="connsiteX78" fmla="*/ 8868910 w 12346891"/>
                <a:gd name="connsiteY78" fmla="*/ 177226 h 812606"/>
                <a:gd name="connsiteX79" fmla="*/ 8832571 w 12346891"/>
                <a:gd name="connsiteY79" fmla="*/ 258676 h 812606"/>
                <a:gd name="connsiteX80" fmla="*/ 8873851 w 12346891"/>
                <a:gd name="connsiteY80" fmla="*/ 229399 h 812606"/>
                <a:gd name="connsiteX81" fmla="*/ 9147424 w 12346891"/>
                <a:gd name="connsiteY81" fmla="*/ 151993 h 812606"/>
                <a:gd name="connsiteX82" fmla="*/ 9517851 w 12346891"/>
                <a:gd name="connsiteY82" fmla="*/ 300589 h 812606"/>
                <a:gd name="connsiteX83" fmla="*/ 9566057 w 12346891"/>
                <a:gd name="connsiteY83" fmla="*/ 347928 h 812606"/>
                <a:gd name="connsiteX84" fmla="*/ 9570371 w 12346891"/>
                <a:gd name="connsiteY84" fmla="*/ 339305 h 812606"/>
                <a:gd name="connsiteX85" fmla="*/ 9579906 w 12346891"/>
                <a:gd name="connsiteY85" fmla="*/ 356969 h 812606"/>
                <a:gd name="connsiteX86" fmla="*/ 10019736 w 12346891"/>
                <a:gd name="connsiteY86" fmla="*/ 644295 h 812606"/>
                <a:gd name="connsiteX87" fmla="*/ 10442798 w 12346891"/>
                <a:gd name="connsiteY87" fmla="*/ 383862 h 812606"/>
                <a:gd name="connsiteX88" fmla="*/ 10443050 w 12346891"/>
                <a:gd name="connsiteY88" fmla="*/ 383453 h 812606"/>
                <a:gd name="connsiteX89" fmla="*/ 10444542 w 12346891"/>
                <a:gd name="connsiteY89" fmla="*/ 380359 h 812606"/>
                <a:gd name="connsiteX90" fmla="*/ 10471328 w 12346891"/>
                <a:gd name="connsiteY90" fmla="*/ 332389 h 812606"/>
                <a:gd name="connsiteX91" fmla="*/ 10484583 w 12346891"/>
                <a:gd name="connsiteY91" fmla="*/ 311754 h 812606"/>
                <a:gd name="connsiteX92" fmla="*/ 10502072 w 12346891"/>
                <a:gd name="connsiteY92" fmla="*/ 271318 h 812606"/>
                <a:gd name="connsiteX93" fmla="*/ 10494381 w 12346891"/>
                <a:gd name="connsiteY93" fmla="*/ 296502 h 812606"/>
                <a:gd name="connsiteX94" fmla="*/ 10500491 w 12346891"/>
                <a:gd name="connsiteY94" fmla="*/ 286990 h 812606"/>
                <a:gd name="connsiteX95" fmla="*/ 10992243 w 12346891"/>
                <a:gd name="connsiteY95" fmla="*/ 0 h 812606"/>
                <a:gd name="connsiteX96" fmla="*/ 11362670 w 12346891"/>
                <a:gd name="connsiteY96" fmla="*/ 148596 h 812606"/>
                <a:gd name="connsiteX97" fmla="*/ 11410876 w 12346891"/>
                <a:gd name="connsiteY97" fmla="*/ 195935 h 812606"/>
                <a:gd name="connsiteX98" fmla="*/ 11415190 w 12346891"/>
                <a:gd name="connsiteY98" fmla="*/ 187311 h 812606"/>
                <a:gd name="connsiteX99" fmla="*/ 11424726 w 12346891"/>
                <a:gd name="connsiteY99" fmla="*/ 204976 h 812606"/>
                <a:gd name="connsiteX100" fmla="*/ 11864555 w 12346891"/>
                <a:gd name="connsiteY100" fmla="*/ 492302 h 812606"/>
                <a:gd name="connsiteX101" fmla="*/ 12329382 w 12346891"/>
                <a:gd name="connsiteY101" fmla="*/ 159808 h 812606"/>
                <a:gd name="connsiteX102" fmla="*/ 12346891 w 12346891"/>
                <a:gd name="connsiteY102" fmla="*/ 119324 h 812606"/>
                <a:gd name="connsiteX103" fmla="*/ 12329208 w 12346891"/>
                <a:gd name="connsiteY103" fmla="*/ 177225 h 812606"/>
                <a:gd name="connsiteX104" fmla="*/ 11735542 w 12346891"/>
                <a:gd name="connsiteY104" fmla="*/ 660610 h 812606"/>
                <a:gd name="connsiteX105" fmla="*/ 11365115 w 12346891"/>
                <a:gd name="connsiteY105" fmla="*/ 512014 h 812606"/>
                <a:gd name="connsiteX106" fmla="*/ 11316909 w 12346891"/>
                <a:gd name="connsiteY106" fmla="*/ 464675 h 812606"/>
                <a:gd name="connsiteX107" fmla="*/ 11312594 w 12346891"/>
                <a:gd name="connsiteY107" fmla="*/ 473298 h 812606"/>
                <a:gd name="connsiteX108" fmla="*/ 11303059 w 12346891"/>
                <a:gd name="connsiteY108" fmla="*/ 455634 h 812606"/>
                <a:gd name="connsiteX109" fmla="*/ 10863230 w 12346891"/>
                <a:gd name="connsiteY109" fmla="*/ 168308 h 812606"/>
                <a:gd name="connsiteX110" fmla="*/ 10440168 w 12346891"/>
                <a:gd name="connsiteY110" fmla="*/ 428741 h 812606"/>
                <a:gd name="connsiteX111" fmla="*/ 10439916 w 12346891"/>
                <a:gd name="connsiteY111" fmla="*/ 429150 h 812606"/>
                <a:gd name="connsiteX112" fmla="*/ 10438424 w 12346891"/>
                <a:gd name="connsiteY112" fmla="*/ 432244 h 812606"/>
                <a:gd name="connsiteX113" fmla="*/ 10411637 w 12346891"/>
                <a:gd name="connsiteY113" fmla="*/ 480214 h 812606"/>
                <a:gd name="connsiteX114" fmla="*/ 10398383 w 12346891"/>
                <a:gd name="connsiteY114" fmla="*/ 500849 h 812606"/>
                <a:gd name="connsiteX115" fmla="*/ 10380893 w 12346891"/>
                <a:gd name="connsiteY115" fmla="*/ 541285 h 812606"/>
                <a:gd name="connsiteX116" fmla="*/ 10388584 w 12346891"/>
                <a:gd name="connsiteY116" fmla="*/ 516101 h 812606"/>
                <a:gd name="connsiteX117" fmla="*/ 10382475 w 12346891"/>
                <a:gd name="connsiteY117" fmla="*/ 525613 h 812606"/>
                <a:gd name="connsiteX118" fmla="*/ 9890722 w 12346891"/>
                <a:gd name="connsiteY118" fmla="*/ 812603 h 812606"/>
                <a:gd name="connsiteX119" fmla="*/ 9520295 w 12346891"/>
                <a:gd name="connsiteY119" fmla="*/ 664007 h 812606"/>
                <a:gd name="connsiteX120" fmla="*/ 9472089 w 12346891"/>
                <a:gd name="connsiteY120" fmla="*/ 616668 h 812606"/>
                <a:gd name="connsiteX121" fmla="*/ 9467775 w 12346891"/>
                <a:gd name="connsiteY121" fmla="*/ 625292 h 812606"/>
                <a:gd name="connsiteX122" fmla="*/ 9458240 w 12346891"/>
                <a:gd name="connsiteY122" fmla="*/ 607627 h 812606"/>
                <a:gd name="connsiteX123" fmla="*/ 9018411 w 12346891"/>
                <a:gd name="connsiteY123" fmla="*/ 320302 h 812606"/>
                <a:gd name="connsiteX124" fmla="*/ 8752800 w 12346891"/>
                <a:gd name="connsiteY124" fmla="*/ 411089 h 812606"/>
                <a:gd name="connsiteX125" fmla="*/ 8707593 w 12346891"/>
                <a:gd name="connsiteY125" fmla="*/ 449000 h 812606"/>
                <a:gd name="connsiteX126" fmla="*/ 8702020 w 12346891"/>
                <a:gd name="connsiteY126" fmla="*/ 456073 h 812606"/>
                <a:gd name="connsiteX127" fmla="*/ 8667899 w 12346891"/>
                <a:gd name="connsiteY127" fmla="*/ 488902 h 812606"/>
                <a:gd name="connsiteX128" fmla="*/ 8642818 w 12346891"/>
                <a:gd name="connsiteY128" fmla="*/ 515951 h 812606"/>
                <a:gd name="connsiteX129" fmla="*/ 8553583 w 12346891"/>
                <a:gd name="connsiteY129" fmla="*/ 652795 h 812606"/>
                <a:gd name="connsiteX130" fmla="*/ 8536073 w 12346891"/>
                <a:gd name="connsiteY130" fmla="*/ 693279 h 812606"/>
                <a:gd name="connsiteX131" fmla="*/ 8553757 w 12346891"/>
                <a:gd name="connsiteY131" fmla="*/ 635378 h 812606"/>
                <a:gd name="connsiteX132" fmla="*/ 8590096 w 12346891"/>
                <a:gd name="connsiteY132" fmla="*/ 553928 h 812606"/>
                <a:gd name="connsiteX133" fmla="*/ 8548816 w 12346891"/>
                <a:gd name="connsiteY133" fmla="*/ 583206 h 812606"/>
                <a:gd name="connsiteX134" fmla="*/ 8275244 w 12346891"/>
                <a:gd name="connsiteY134" fmla="*/ 660611 h 812606"/>
                <a:gd name="connsiteX135" fmla="*/ 7904817 w 12346891"/>
                <a:gd name="connsiteY135" fmla="*/ 512015 h 812606"/>
                <a:gd name="connsiteX136" fmla="*/ 7856610 w 12346891"/>
                <a:gd name="connsiteY136" fmla="*/ 464676 h 812606"/>
                <a:gd name="connsiteX137" fmla="*/ 7852297 w 12346891"/>
                <a:gd name="connsiteY137" fmla="*/ 473299 h 812606"/>
                <a:gd name="connsiteX138" fmla="*/ 7842761 w 12346891"/>
                <a:gd name="connsiteY138" fmla="*/ 455635 h 812606"/>
                <a:gd name="connsiteX139" fmla="*/ 7402931 w 12346891"/>
                <a:gd name="connsiteY139" fmla="*/ 168309 h 812606"/>
                <a:gd name="connsiteX140" fmla="*/ 6979869 w 12346891"/>
                <a:gd name="connsiteY140" fmla="*/ 428742 h 812606"/>
                <a:gd name="connsiteX141" fmla="*/ 6979618 w 12346891"/>
                <a:gd name="connsiteY141" fmla="*/ 429151 h 812606"/>
                <a:gd name="connsiteX142" fmla="*/ 6978126 w 12346891"/>
                <a:gd name="connsiteY142" fmla="*/ 432245 h 812606"/>
                <a:gd name="connsiteX143" fmla="*/ 6951340 w 12346891"/>
                <a:gd name="connsiteY143" fmla="*/ 480215 h 812606"/>
                <a:gd name="connsiteX144" fmla="*/ 6938084 w 12346891"/>
                <a:gd name="connsiteY144" fmla="*/ 500850 h 812606"/>
                <a:gd name="connsiteX145" fmla="*/ 6920595 w 12346891"/>
                <a:gd name="connsiteY145" fmla="*/ 541286 h 812606"/>
                <a:gd name="connsiteX146" fmla="*/ 6928286 w 12346891"/>
                <a:gd name="connsiteY146" fmla="*/ 516102 h 812606"/>
                <a:gd name="connsiteX147" fmla="*/ 6922176 w 12346891"/>
                <a:gd name="connsiteY147" fmla="*/ 525614 h 812606"/>
                <a:gd name="connsiteX148" fmla="*/ 6430425 w 12346891"/>
                <a:gd name="connsiteY148" fmla="*/ 812604 h 812606"/>
                <a:gd name="connsiteX149" fmla="*/ 6059997 w 12346891"/>
                <a:gd name="connsiteY149" fmla="*/ 664008 h 812606"/>
                <a:gd name="connsiteX150" fmla="*/ 6011791 w 12346891"/>
                <a:gd name="connsiteY150" fmla="*/ 616669 h 812606"/>
                <a:gd name="connsiteX151" fmla="*/ 6007477 w 12346891"/>
                <a:gd name="connsiteY151" fmla="*/ 625293 h 812606"/>
                <a:gd name="connsiteX152" fmla="*/ 5997942 w 12346891"/>
                <a:gd name="connsiteY152" fmla="*/ 607628 h 812606"/>
                <a:gd name="connsiteX153" fmla="*/ 5558112 w 12346891"/>
                <a:gd name="connsiteY153" fmla="*/ 320302 h 812606"/>
                <a:gd name="connsiteX154" fmla="*/ 5292503 w 12346891"/>
                <a:gd name="connsiteY154" fmla="*/ 411089 h 812606"/>
                <a:gd name="connsiteX155" fmla="*/ 5247298 w 12346891"/>
                <a:gd name="connsiteY155" fmla="*/ 448999 h 812606"/>
                <a:gd name="connsiteX156" fmla="*/ 5241722 w 12346891"/>
                <a:gd name="connsiteY156" fmla="*/ 456075 h 812606"/>
                <a:gd name="connsiteX157" fmla="*/ 5207592 w 12346891"/>
                <a:gd name="connsiteY157" fmla="*/ 488913 h 812606"/>
                <a:gd name="connsiteX158" fmla="*/ 5182520 w 12346891"/>
                <a:gd name="connsiteY158" fmla="*/ 515952 h 812606"/>
                <a:gd name="connsiteX159" fmla="*/ 5129797 w 12346891"/>
                <a:gd name="connsiteY159" fmla="*/ 553930 h 812606"/>
                <a:gd name="connsiteX160" fmla="*/ 5088518 w 12346891"/>
                <a:gd name="connsiteY160" fmla="*/ 583208 h 812606"/>
                <a:gd name="connsiteX161" fmla="*/ 4814946 w 12346891"/>
                <a:gd name="connsiteY161" fmla="*/ 660613 h 812606"/>
                <a:gd name="connsiteX162" fmla="*/ 4444519 w 12346891"/>
                <a:gd name="connsiteY162" fmla="*/ 512017 h 812606"/>
                <a:gd name="connsiteX163" fmla="*/ 4396312 w 12346891"/>
                <a:gd name="connsiteY163" fmla="*/ 464678 h 812606"/>
                <a:gd name="connsiteX164" fmla="*/ 4391999 w 12346891"/>
                <a:gd name="connsiteY164" fmla="*/ 473301 h 812606"/>
                <a:gd name="connsiteX165" fmla="*/ 4382463 w 12346891"/>
                <a:gd name="connsiteY165" fmla="*/ 455637 h 812606"/>
                <a:gd name="connsiteX166" fmla="*/ 3942634 w 12346891"/>
                <a:gd name="connsiteY166" fmla="*/ 168311 h 812606"/>
                <a:gd name="connsiteX167" fmla="*/ 3519572 w 12346891"/>
                <a:gd name="connsiteY167" fmla="*/ 428744 h 812606"/>
                <a:gd name="connsiteX168" fmla="*/ 3519320 w 12346891"/>
                <a:gd name="connsiteY168" fmla="*/ 429153 h 812606"/>
                <a:gd name="connsiteX169" fmla="*/ 3517828 w 12346891"/>
                <a:gd name="connsiteY169" fmla="*/ 432247 h 812606"/>
                <a:gd name="connsiteX170" fmla="*/ 3491042 w 12346891"/>
                <a:gd name="connsiteY170" fmla="*/ 480217 h 812606"/>
                <a:gd name="connsiteX171" fmla="*/ 3477786 w 12346891"/>
                <a:gd name="connsiteY171" fmla="*/ 500852 h 812606"/>
                <a:gd name="connsiteX172" fmla="*/ 3460297 w 12346891"/>
                <a:gd name="connsiteY172" fmla="*/ 541288 h 812606"/>
                <a:gd name="connsiteX173" fmla="*/ 3467989 w 12346891"/>
                <a:gd name="connsiteY173" fmla="*/ 516104 h 812606"/>
                <a:gd name="connsiteX174" fmla="*/ 3461878 w 12346891"/>
                <a:gd name="connsiteY174" fmla="*/ 525616 h 812606"/>
                <a:gd name="connsiteX175" fmla="*/ 2970127 w 12346891"/>
                <a:gd name="connsiteY175" fmla="*/ 812606 h 812606"/>
                <a:gd name="connsiteX176" fmla="*/ 2599700 w 12346891"/>
                <a:gd name="connsiteY176" fmla="*/ 664010 h 812606"/>
                <a:gd name="connsiteX177" fmla="*/ 2551493 w 12346891"/>
                <a:gd name="connsiteY177" fmla="*/ 616671 h 812606"/>
                <a:gd name="connsiteX178" fmla="*/ 2547180 w 12346891"/>
                <a:gd name="connsiteY178" fmla="*/ 625295 h 812606"/>
                <a:gd name="connsiteX179" fmla="*/ 2537644 w 12346891"/>
                <a:gd name="connsiteY179" fmla="*/ 607630 h 812606"/>
                <a:gd name="connsiteX180" fmla="*/ 2097815 w 12346891"/>
                <a:gd name="connsiteY180" fmla="*/ 320304 h 812606"/>
                <a:gd name="connsiteX181" fmla="*/ 1832205 w 12346891"/>
                <a:gd name="connsiteY181" fmla="*/ 411091 h 812606"/>
                <a:gd name="connsiteX182" fmla="*/ 1787001 w 12346891"/>
                <a:gd name="connsiteY182" fmla="*/ 449001 h 812606"/>
                <a:gd name="connsiteX183" fmla="*/ 1781424 w 12346891"/>
                <a:gd name="connsiteY183" fmla="*/ 456077 h 812606"/>
                <a:gd name="connsiteX184" fmla="*/ 1747295 w 12346891"/>
                <a:gd name="connsiteY184" fmla="*/ 488915 h 812606"/>
                <a:gd name="connsiteX185" fmla="*/ 1722223 w 12346891"/>
                <a:gd name="connsiteY185" fmla="*/ 515954 h 812606"/>
                <a:gd name="connsiteX186" fmla="*/ 1632988 w 12346891"/>
                <a:gd name="connsiteY186" fmla="*/ 652798 h 812606"/>
                <a:gd name="connsiteX187" fmla="*/ 1669499 w 12346891"/>
                <a:gd name="connsiteY187" fmla="*/ 553933 h 812606"/>
                <a:gd name="connsiteX188" fmla="*/ 1628221 w 12346891"/>
                <a:gd name="connsiteY188" fmla="*/ 583210 h 812606"/>
                <a:gd name="connsiteX189" fmla="*/ 1354648 w 12346891"/>
                <a:gd name="connsiteY189" fmla="*/ 660615 h 812606"/>
                <a:gd name="connsiteX190" fmla="*/ 984221 w 12346891"/>
                <a:gd name="connsiteY190" fmla="*/ 512019 h 812606"/>
                <a:gd name="connsiteX191" fmla="*/ 936015 w 12346891"/>
                <a:gd name="connsiteY191" fmla="*/ 464680 h 812606"/>
                <a:gd name="connsiteX192" fmla="*/ 931701 w 12346891"/>
                <a:gd name="connsiteY192" fmla="*/ 473303 h 812606"/>
                <a:gd name="connsiteX193" fmla="*/ 922165 w 12346891"/>
                <a:gd name="connsiteY193" fmla="*/ 455639 h 812606"/>
                <a:gd name="connsiteX194" fmla="*/ 482336 w 12346891"/>
                <a:gd name="connsiteY194" fmla="*/ 168313 h 812606"/>
                <a:gd name="connsiteX195" fmla="*/ 59274 w 12346891"/>
                <a:gd name="connsiteY195" fmla="*/ 428746 h 812606"/>
                <a:gd name="connsiteX196" fmla="*/ 59022 w 12346891"/>
                <a:gd name="connsiteY196" fmla="*/ 429155 h 812606"/>
                <a:gd name="connsiteX197" fmla="*/ 57530 w 12346891"/>
                <a:gd name="connsiteY197" fmla="*/ 432249 h 812606"/>
                <a:gd name="connsiteX198" fmla="*/ 30744 w 12346891"/>
                <a:gd name="connsiteY198" fmla="*/ 480219 h 812606"/>
                <a:gd name="connsiteX199" fmla="*/ 17488 w 12346891"/>
                <a:gd name="connsiteY199" fmla="*/ 500854 h 812606"/>
                <a:gd name="connsiteX200" fmla="*/ -1 w 12346891"/>
                <a:gd name="connsiteY200" fmla="*/ 541290 h 812606"/>
                <a:gd name="connsiteX201" fmla="*/ 7691 w 12346891"/>
                <a:gd name="connsiteY201" fmla="*/ 516106 h 812606"/>
                <a:gd name="connsiteX202" fmla="*/ 1580 w 12346891"/>
                <a:gd name="connsiteY202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48317 w 12346893"/>
                <a:gd name="connsiteY20" fmla="*/ 177230 h 812606"/>
                <a:gd name="connsiteX21" fmla="*/ 1911979 w 12346893"/>
                <a:gd name="connsiteY21" fmla="*/ 258678 h 812606"/>
                <a:gd name="connsiteX22" fmla="*/ 1953257 w 12346893"/>
                <a:gd name="connsiteY22" fmla="*/ 229401 h 812606"/>
                <a:gd name="connsiteX23" fmla="*/ 2226830 w 12346893"/>
                <a:gd name="connsiteY23" fmla="*/ 151996 h 812606"/>
                <a:gd name="connsiteX24" fmla="*/ 2597257 w 12346893"/>
                <a:gd name="connsiteY24" fmla="*/ 300592 h 812606"/>
                <a:gd name="connsiteX25" fmla="*/ 2645463 w 12346893"/>
                <a:gd name="connsiteY25" fmla="*/ 347931 h 812606"/>
                <a:gd name="connsiteX26" fmla="*/ 2649777 w 12346893"/>
                <a:gd name="connsiteY26" fmla="*/ 339308 h 812606"/>
                <a:gd name="connsiteX27" fmla="*/ 2659313 w 12346893"/>
                <a:gd name="connsiteY27" fmla="*/ 356972 h 812606"/>
                <a:gd name="connsiteX28" fmla="*/ 3099142 w 12346893"/>
                <a:gd name="connsiteY28" fmla="*/ 644298 h 812606"/>
                <a:gd name="connsiteX29" fmla="*/ 3522204 w 12346893"/>
                <a:gd name="connsiteY29" fmla="*/ 383865 h 812606"/>
                <a:gd name="connsiteX30" fmla="*/ 3522456 w 12346893"/>
                <a:gd name="connsiteY30" fmla="*/ 383456 h 812606"/>
                <a:gd name="connsiteX31" fmla="*/ 3523948 w 12346893"/>
                <a:gd name="connsiteY31" fmla="*/ 380362 h 812606"/>
                <a:gd name="connsiteX32" fmla="*/ 3550734 w 12346893"/>
                <a:gd name="connsiteY32" fmla="*/ 332392 h 812606"/>
                <a:gd name="connsiteX33" fmla="*/ 3563989 w 12346893"/>
                <a:gd name="connsiteY33" fmla="*/ 311757 h 812606"/>
                <a:gd name="connsiteX34" fmla="*/ 3581479 w 12346893"/>
                <a:gd name="connsiteY34" fmla="*/ 271321 h 812606"/>
                <a:gd name="connsiteX35" fmla="*/ 3573787 w 12346893"/>
                <a:gd name="connsiteY35" fmla="*/ 296505 h 812606"/>
                <a:gd name="connsiteX36" fmla="*/ 3579897 w 12346893"/>
                <a:gd name="connsiteY36" fmla="*/ 286993 h 812606"/>
                <a:gd name="connsiteX37" fmla="*/ 4071649 w 12346893"/>
                <a:gd name="connsiteY37" fmla="*/ 3 h 812606"/>
                <a:gd name="connsiteX38" fmla="*/ 4442076 w 12346893"/>
                <a:gd name="connsiteY38" fmla="*/ 148599 h 812606"/>
                <a:gd name="connsiteX39" fmla="*/ 4490282 w 12346893"/>
                <a:gd name="connsiteY39" fmla="*/ 195938 h 812606"/>
                <a:gd name="connsiteX40" fmla="*/ 4494596 w 12346893"/>
                <a:gd name="connsiteY40" fmla="*/ 187314 h 812606"/>
                <a:gd name="connsiteX41" fmla="*/ 4504132 w 12346893"/>
                <a:gd name="connsiteY41" fmla="*/ 204979 h 812606"/>
                <a:gd name="connsiteX42" fmla="*/ 4943961 w 12346893"/>
                <a:gd name="connsiteY42" fmla="*/ 492304 h 812606"/>
                <a:gd name="connsiteX43" fmla="*/ 5209571 w 12346893"/>
                <a:gd name="connsiteY43" fmla="*/ 401517 h 812606"/>
                <a:gd name="connsiteX44" fmla="*/ 5254775 w 12346893"/>
                <a:gd name="connsiteY44" fmla="*/ 363608 h 812606"/>
                <a:gd name="connsiteX45" fmla="*/ 5260352 w 12346893"/>
                <a:gd name="connsiteY45" fmla="*/ 356532 h 812606"/>
                <a:gd name="connsiteX46" fmla="*/ 5294481 w 12346893"/>
                <a:gd name="connsiteY46" fmla="*/ 323694 h 812606"/>
                <a:gd name="connsiteX47" fmla="*/ 5319553 w 12346893"/>
                <a:gd name="connsiteY47" fmla="*/ 296655 h 812606"/>
                <a:gd name="connsiteX48" fmla="*/ 5408614 w 12346893"/>
                <a:gd name="connsiteY48" fmla="*/ 177228 h 812606"/>
                <a:gd name="connsiteX49" fmla="*/ 5372276 w 12346893"/>
                <a:gd name="connsiteY49" fmla="*/ 258677 h 812606"/>
                <a:gd name="connsiteX50" fmla="*/ 5413555 w 12346893"/>
                <a:gd name="connsiteY50" fmla="*/ 229399 h 812606"/>
                <a:gd name="connsiteX51" fmla="*/ 5687128 w 12346893"/>
                <a:gd name="connsiteY51" fmla="*/ 151994 h 812606"/>
                <a:gd name="connsiteX52" fmla="*/ 6057555 w 12346893"/>
                <a:gd name="connsiteY52" fmla="*/ 300590 h 812606"/>
                <a:gd name="connsiteX53" fmla="*/ 6105761 w 12346893"/>
                <a:gd name="connsiteY53" fmla="*/ 347929 h 812606"/>
                <a:gd name="connsiteX54" fmla="*/ 6110075 w 12346893"/>
                <a:gd name="connsiteY54" fmla="*/ 339306 h 812606"/>
                <a:gd name="connsiteX55" fmla="*/ 6119611 w 12346893"/>
                <a:gd name="connsiteY55" fmla="*/ 356970 h 812606"/>
                <a:gd name="connsiteX56" fmla="*/ 6559439 w 12346893"/>
                <a:gd name="connsiteY56" fmla="*/ 644296 h 812606"/>
                <a:gd name="connsiteX57" fmla="*/ 6982502 w 12346893"/>
                <a:gd name="connsiteY57" fmla="*/ 383863 h 812606"/>
                <a:gd name="connsiteX58" fmla="*/ 6982753 w 12346893"/>
                <a:gd name="connsiteY58" fmla="*/ 383454 h 812606"/>
                <a:gd name="connsiteX59" fmla="*/ 6984246 w 12346893"/>
                <a:gd name="connsiteY59" fmla="*/ 380360 h 812606"/>
                <a:gd name="connsiteX60" fmla="*/ 7011032 w 12346893"/>
                <a:gd name="connsiteY60" fmla="*/ 332390 h 812606"/>
                <a:gd name="connsiteX61" fmla="*/ 7024286 w 12346893"/>
                <a:gd name="connsiteY61" fmla="*/ 311755 h 812606"/>
                <a:gd name="connsiteX62" fmla="*/ 7041777 w 12346893"/>
                <a:gd name="connsiteY62" fmla="*/ 271319 h 812606"/>
                <a:gd name="connsiteX63" fmla="*/ 7034085 w 12346893"/>
                <a:gd name="connsiteY63" fmla="*/ 296503 h 812606"/>
                <a:gd name="connsiteX64" fmla="*/ 7040195 w 12346893"/>
                <a:gd name="connsiteY64" fmla="*/ 286991 h 812606"/>
                <a:gd name="connsiteX65" fmla="*/ 7531947 w 12346893"/>
                <a:gd name="connsiteY65" fmla="*/ 1 h 812606"/>
                <a:gd name="connsiteX66" fmla="*/ 7902374 w 12346893"/>
                <a:gd name="connsiteY66" fmla="*/ 148597 h 812606"/>
                <a:gd name="connsiteX67" fmla="*/ 7950580 w 12346893"/>
                <a:gd name="connsiteY67" fmla="*/ 195936 h 812606"/>
                <a:gd name="connsiteX68" fmla="*/ 7954894 w 12346893"/>
                <a:gd name="connsiteY68" fmla="*/ 187312 h 812606"/>
                <a:gd name="connsiteX69" fmla="*/ 7964430 w 12346893"/>
                <a:gd name="connsiteY69" fmla="*/ 204977 h 812606"/>
                <a:gd name="connsiteX70" fmla="*/ 8404258 w 12346893"/>
                <a:gd name="connsiteY70" fmla="*/ 492302 h 812606"/>
                <a:gd name="connsiteX71" fmla="*/ 8669869 w 12346893"/>
                <a:gd name="connsiteY71" fmla="*/ 401515 h 812606"/>
                <a:gd name="connsiteX72" fmla="*/ 8715076 w 12346893"/>
                <a:gd name="connsiteY72" fmla="*/ 363604 h 812606"/>
                <a:gd name="connsiteX73" fmla="*/ 8720650 w 12346893"/>
                <a:gd name="connsiteY73" fmla="*/ 356531 h 812606"/>
                <a:gd name="connsiteX74" fmla="*/ 8754770 w 12346893"/>
                <a:gd name="connsiteY74" fmla="*/ 323702 h 812606"/>
                <a:gd name="connsiteX75" fmla="*/ 8779851 w 12346893"/>
                <a:gd name="connsiteY75" fmla="*/ 296653 h 812606"/>
                <a:gd name="connsiteX76" fmla="*/ 8869086 w 12346893"/>
                <a:gd name="connsiteY76" fmla="*/ 159809 h 812606"/>
                <a:gd name="connsiteX77" fmla="*/ 8886596 w 12346893"/>
                <a:gd name="connsiteY77" fmla="*/ 119325 h 812606"/>
                <a:gd name="connsiteX78" fmla="*/ 8868912 w 12346893"/>
                <a:gd name="connsiteY78" fmla="*/ 177226 h 812606"/>
                <a:gd name="connsiteX79" fmla="*/ 8832573 w 12346893"/>
                <a:gd name="connsiteY79" fmla="*/ 258676 h 812606"/>
                <a:gd name="connsiteX80" fmla="*/ 8873853 w 12346893"/>
                <a:gd name="connsiteY80" fmla="*/ 229399 h 812606"/>
                <a:gd name="connsiteX81" fmla="*/ 9147426 w 12346893"/>
                <a:gd name="connsiteY81" fmla="*/ 151993 h 812606"/>
                <a:gd name="connsiteX82" fmla="*/ 9517853 w 12346893"/>
                <a:gd name="connsiteY82" fmla="*/ 300589 h 812606"/>
                <a:gd name="connsiteX83" fmla="*/ 9566059 w 12346893"/>
                <a:gd name="connsiteY83" fmla="*/ 347928 h 812606"/>
                <a:gd name="connsiteX84" fmla="*/ 9570373 w 12346893"/>
                <a:gd name="connsiteY84" fmla="*/ 339305 h 812606"/>
                <a:gd name="connsiteX85" fmla="*/ 9579908 w 12346893"/>
                <a:gd name="connsiteY85" fmla="*/ 356969 h 812606"/>
                <a:gd name="connsiteX86" fmla="*/ 10019738 w 12346893"/>
                <a:gd name="connsiteY86" fmla="*/ 644295 h 812606"/>
                <a:gd name="connsiteX87" fmla="*/ 10442800 w 12346893"/>
                <a:gd name="connsiteY87" fmla="*/ 383862 h 812606"/>
                <a:gd name="connsiteX88" fmla="*/ 10443052 w 12346893"/>
                <a:gd name="connsiteY88" fmla="*/ 383453 h 812606"/>
                <a:gd name="connsiteX89" fmla="*/ 10444544 w 12346893"/>
                <a:gd name="connsiteY89" fmla="*/ 380359 h 812606"/>
                <a:gd name="connsiteX90" fmla="*/ 10471330 w 12346893"/>
                <a:gd name="connsiteY90" fmla="*/ 332389 h 812606"/>
                <a:gd name="connsiteX91" fmla="*/ 10484585 w 12346893"/>
                <a:gd name="connsiteY91" fmla="*/ 311754 h 812606"/>
                <a:gd name="connsiteX92" fmla="*/ 10502074 w 12346893"/>
                <a:gd name="connsiteY92" fmla="*/ 271318 h 812606"/>
                <a:gd name="connsiteX93" fmla="*/ 10494383 w 12346893"/>
                <a:gd name="connsiteY93" fmla="*/ 296502 h 812606"/>
                <a:gd name="connsiteX94" fmla="*/ 10500493 w 12346893"/>
                <a:gd name="connsiteY94" fmla="*/ 286990 h 812606"/>
                <a:gd name="connsiteX95" fmla="*/ 10992245 w 12346893"/>
                <a:gd name="connsiteY95" fmla="*/ 0 h 812606"/>
                <a:gd name="connsiteX96" fmla="*/ 11362672 w 12346893"/>
                <a:gd name="connsiteY96" fmla="*/ 148596 h 812606"/>
                <a:gd name="connsiteX97" fmla="*/ 11410878 w 12346893"/>
                <a:gd name="connsiteY97" fmla="*/ 195935 h 812606"/>
                <a:gd name="connsiteX98" fmla="*/ 11415192 w 12346893"/>
                <a:gd name="connsiteY98" fmla="*/ 187311 h 812606"/>
                <a:gd name="connsiteX99" fmla="*/ 11424728 w 12346893"/>
                <a:gd name="connsiteY99" fmla="*/ 204976 h 812606"/>
                <a:gd name="connsiteX100" fmla="*/ 11864557 w 12346893"/>
                <a:gd name="connsiteY100" fmla="*/ 492302 h 812606"/>
                <a:gd name="connsiteX101" fmla="*/ 12329384 w 12346893"/>
                <a:gd name="connsiteY101" fmla="*/ 159808 h 812606"/>
                <a:gd name="connsiteX102" fmla="*/ 12346893 w 12346893"/>
                <a:gd name="connsiteY102" fmla="*/ 119324 h 812606"/>
                <a:gd name="connsiteX103" fmla="*/ 12329210 w 12346893"/>
                <a:gd name="connsiteY103" fmla="*/ 177225 h 812606"/>
                <a:gd name="connsiteX104" fmla="*/ 11735544 w 12346893"/>
                <a:gd name="connsiteY104" fmla="*/ 660610 h 812606"/>
                <a:gd name="connsiteX105" fmla="*/ 11365117 w 12346893"/>
                <a:gd name="connsiteY105" fmla="*/ 512014 h 812606"/>
                <a:gd name="connsiteX106" fmla="*/ 11316911 w 12346893"/>
                <a:gd name="connsiteY106" fmla="*/ 464675 h 812606"/>
                <a:gd name="connsiteX107" fmla="*/ 11312596 w 12346893"/>
                <a:gd name="connsiteY107" fmla="*/ 473298 h 812606"/>
                <a:gd name="connsiteX108" fmla="*/ 11303061 w 12346893"/>
                <a:gd name="connsiteY108" fmla="*/ 455634 h 812606"/>
                <a:gd name="connsiteX109" fmla="*/ 10863232 w 12346893"/>
                <a:gd name="connsiteY109" fmla="*/ 168308 h 812606"/>
                <a:gd name="connsiteX110" fmla="*/ 10440170 w 12346893"/>
                <a:gd name="connsiteY110" fmla="*/ 428741 h 812606"/>
                <a:gd name="connsiteX111" fmla="*/ 10439918 w 12346893"/>
                <a:gd name="connsiteY111" fmla="*/ 429150 h 812606"/>
                <a:gd name="connsiteX112" fmla="*/ 10438426 w 12346893"/>
                <a:gd name="connsiteY112" fmla="*/ 432244 h 812606"/>
                <a:gd name="connsiteX113" fmla="*/ 10411639 w 12346893"/>
                <a:gd name="connsiteY113" fmla="*/ 480214 h 812606"/>
                <a:gd name="connsiteX114" fmla="*/ 10398385 w 12346893"/>
                <a:gd name="connsiteY114" fmla="*/ 500849 h 812606"/>
                <a:gd name="connsiteX115" fmla="*/ 10380895 w 12346893"/>
                <a:gd name="connsiteY115" fmla="*/ 541285 h 812606"/>
                <a:gd name="connsiteX116" fmla="*/ 10388586 w 12346893"/>
                <a:gd name="connsiteY116" fmla="*/ 516101 h 812606"/>
                <a:gd name="connsiteX117" fmla="*/ 10382477 w 12346893"/>
                <a:gd name="connsiteY117" fmla="*/ 525613 h 812606"/>
                <a:gd name="connsiteX118" fmla="*/ 9890724 w 12346893"/>
                <a:gd name="connsiteY118" fmla="*/ 812603 h 812606"/>
                <a:gd name="connsiteX119" fmla="*/ 9520297 w 12346893"/>
                <a:gd name="connsiteY119" fmla="*/ 664007 h 812606"/>
                <a:gd name="connsiteX120" fmla="*/ 9472091 w 12346893"/>
                <a:gd name="connsiteY120" fmla="*/ 616668 h 812606"/>
                <a:gd name="connsiteX121" fmla="*/ 9467777 w 12346893"/>
                <a:gd name="connsiteY121" fmla="*/ 625292 h 812606"/>
                <a:gd name="connsiteX122" fmla="*/ 9458242 w 12346893"/>
                <a:gd name="connsiteY122" fmla="*/ 607627 h 812606"/>
                <a:gd name="connsiteX123" fmla="*/ 9018413 w 12346893"/>
                <a:gd name="connsiteY123" fmla="*/ 320302 h 812606"/>
                <a:gd name="connsiteX124" fmla="*/ 8752802 w 12346893"/>
                <a:gd name="connsiteY124" fmla="*/ 411089 h 812606"/>
                <a:gd name="connsiteX125" fmla="*/ 8707595 w 12346893"/>
                <a:gd name="connsiteY125" fmla="*/ 449000 h 812606"/>
                <a:gd name="connsiteX126" fmla="*/ 8702022 w 12346893"/>
                <a:gd name="connsiteY126" fmla="*/ 456073 h 812606"/>
                <a:gd name="connsiteX127" fmla="*/ 8667901 w 12346893"/>
                <a:gd name="connsiteY127" fmla="*/ 488902 h 812606"/>
                <a:gd name="connsiteX128" fmla="*/ 8642820 w 12346893"/>
                <a:gd name="connsiteY128" fmla="*/ 515951 h 812606"/>
                <a:gd name="connsiteX129" fmla="*/ 8553585 w 12346893"/>
                <a:gd name="connsiteY129" fmla="*/ 652795 h 812606"/>
                <a:gd name="connsiteX130" fmla="*/ 8536075 w 12346893"/>
                <a:gd name="connsiteY130" fmla="*/ 693279 h 812606"/>
                <a:gd name="connsiteX131" fmla="*/ 8553759 w 12346893"/>
                <a:gd name="connsiteY131" fmla="*/ 635378 h 812606"/>
                <a:gd name="connsiteX132" fmla="*/ 8590098 w 12346893"/>
                <a:gd name="connsiteY132" fmla="*/ 553928 h 812606"/>
                <a:gd name="connsiteX133" fmla="*/ 8548818 w 12346893"/>
                <a:gd name="connsiteY133" fmla="*/ 583206 h 812606"/>
                <a:gd name="connsiteX134" fmla="*/ 8275246 w 12346893"/>
                <a:gd name="connsiteY134" fmla="*/ 660611 h 812606"/>
                <a:gd name="connsiteX135" fmla="*/ 7904819 w 12346893"/>
                <a:gd name="connsiteY135" fmla="*/ 512015 h 812606"/>
                <a:gd name="connsiteX136" fmla="*/ 7856612 w 12346893"/>
                <a:gd name="connsiteY136" fmla="*/ 464676 h 812606"/>
                <a:gd name="connsiteX137" fmla="*/ 7852299 w 12346893"/>
                <a:gd name="connsiteY137" fmla="*/ 473299 h 812606"/>
                <a:gd name="connsiteX138" fmla="*/ 7842763 w 12346893"/>
                <a:gd name="connsiteY138" fmla="*/ 455635 h 812606"/>
                <a:gd name="connsiteX139" fmla="*/ 7402933 w 12346893"/>
                <a:gd name="connsiteY139" fmla="*/ 168309 h 812606"/>
                <a:gd name="connsiteX140" fmla="*/ 6979871 w 12346893"/>
                <a:gd name="connsiteY140" fmla="*/ 428742 h 812606"/>
                <a:gd name="connsiteX141" fmla="*/ 6979620 w 12346893"/>
                <a:gd name="connsiteY141" fmla="*/ 429151 h 812606"/>
                <a:gd name="connsiteX142" fmla="*/ 6978128 w 12346893"/>
                <a:gd name="connsiteY142" fmla="*/ 432245 h 812606"/>
                <a:gd name="connsiteX143" fmla="*/ 6951342 w 12346893"/>
                <a:gd name="connsiteY143" fmla="*/ 480215 h 812606"/>
                <a:gd name="connsiteX144" fmla="*/ 6938086 w 12346893"/>
                <a:gd name="connsiteY144" fmla="*/ 500850 h 812606"/>
                <a:gd name="connsiteX145" fmla="*/ 6920597 w 12346893"/>
                <a:gd name="connsiteY145" fmla="*/ 541286 h 812606"/>
                <a:gd name="connsiteX146" fmla="*/ 6928288 w 12346893"/>
                <a:gd name="connsiteY146" fmla="*/ 516102 h 812606"/>
                <a:gd name="connsiteX147" fmla="*/ 6922178 w 12346893"/>
                <a:gd name="connsiteY147" fmla="*/ 525614 h 812606"/>
                <a:gd name="connsiteX148" fmla="*/ 6430427 w 12346893"/>
                <a:gd name="connsiteY148" fmla="*/ 812604 h 812606"/>
                <a:gd name="connsiteX149" fmla="*/ 6059999 w 12346893"/>
                <a:gd name="connsiteY149" fmla="*/ 664008 h 812606"/>
                <a:gd name="connsiteX150" fmla="*/ 6011793 w 12346893"/>
                <a:gd name="connsiteY150" fmla="*/ 616669 h 812606"/>
                <a:gd name="connsiteX151" fmla="*/ 6007479 w 12346893"/>
                <a:gd name="connsiteY151" fmla="*/ 625293 h 812606"/>
                <a:gd name="connsiteX152" fmla="*/ 5997944 w 12346893"/>
                <a:gd name="connsiteY152" fmla="*/ 607628 h 812606"/>
                <a:gd name="connsiteX153" fmla="*/ 5558114 w 12346893"/>
                <a:gd name="connsiteY153" fmla="*/ 320302 h 812606"/>
                <a:gd name="connsiteX154" fmla="*/ 5292505 w 12346893"/>
                <a:gd name="connsiteY154" fmla="*/ 411089 h 812606"/>
                <a:gd name="connsiteX155" fmla="*/ 5247300 w 12346893"/>
                <a:gd name="connsiteY155" fmla="*/ 448999 h 812606"/>
                <a:gd name="connsiteX156" fmla="*/ 5241724 w 12346893"/>
                <a:gd name="connsiteY156" fmla="*/ 456075 h 812606"/>
                <a:gd name="connsiteX157" fmla="*/ 5207594 w 12346893"/>
                <a:gd name="connsiteY157" fmla="*/ 488913 h 812606"/>
                <a:gd name="connsiteX158" fmla="*/ 5182522 w 12346893"/>
                <a:gd name="connsiteY158" fmla="*/ 515952 h 812606"/>
                <a:gd name="connsiteX159" fmla="*/ 5129799 w 12346893"/>
                <a:gd name="connsiteY159" fmla="*/ 553930 h 812606"/>
                <a:gd name="connsiteX160" fmla="*/ 5088520 w 12346893"/>
                <a:gd name="connsiteY160" fmla="*/ 583208 h 812606"/>
                <a:gd name="connsiteX161" fmla="*/ 4814948 w 12346893"/>
                <a:gd name="connsiteY161" fmla="*/ 660613 h 812606"/>
                <a:gd name="connsiteX162" fmla="*/ 4444521 w 12346893"/>
                <a:gd name="connsiteY162" fmla="*/ 512017 h 812606"/>
                <a:gd name="connsiteX163" fmla="*/ 4396314 w 12346893"/>
                <a:gd name="connsiteY163" fmla="*/ 464678 h 812606"/>
                <a:gd name="connsiteX164" fmla="*/ 4392001 w 12346893"/>
                <a:gd name="connsiteY164" fmla="*/ 473301 h 812606"/>
                <a:gd name="connsiteX165" fmla="*/ 4382465 w 12346893"/>
                <a:gd name="connsiteY165" fmla="*/ 455637 h 812606"/>
                <a:gd name="connsiteX166" fmla="*/ 3942636 w 12346893"/>
                <a:gd name="connsiteY166" fmla="*/ 168311 h 812606"/>
                <a:gd name="connsiteX167" fmla="*/ 3519574 w 12346893"/>
                <a:gd name="connsiteY167" fmla="*/ 428744 h 812606"/>
                <a:gd name="connsiteX168" fmla="*/ 3519322 w 12346893"/>
                <a:gd name="connsiteY168" fmla="*/ 429153 h 812606"/>
                <a:gd name="connsiteX169" fmla="*/ 3517830 w 12346893"/>
                <a:gd name="connsiteY169" fmla="*/ 432247 h 812606"/>
                <a:gd name="connsiteX170" fmla="*/ 3491044 w 12346893"/>
                <a:gd name="connsiteY170" fmla="*/ 480217 h 812606"/>
                <a:gd name="connsiteX171" fmla="*/ 3477788 w 12346893"/>
                <a:gd name="connsiteY171" fmla="*/ 500852 h 812606"/>
                <a:gd name="connsiteX172" fmla="*/ 3460299 w 12346893"/>
                <a:gd name="connsiteY172" fmla="*/ 541288 h 812606"/>
                <a:gd name="connsiteX173" fmla="*/ 3467991 w 12346893"/>
                <a:gd name="connsiteY173" fmla="*/ 516104 h 812606"/>
                <a:gd name="connsiteX174" fmla="*/ 3461880 w 12346893"/>
                <a:gd name="connsiteY174" fmla="*/ 525616 h 812606"/>
                <a:gd name="connsiteX175" fmla="*/ 2970129 w 12346893"/>
                <a:gd name="connsiteY175" fmla="*/ 812606 h 812606"/>
                <a:gd name="connsiteX176" fmla="*/ 2599702 w 12346893"/>
                <a:gd name="connsiteY176" fmla="*/ 664010 h 812606"/>
                <a:gd name="connsiteX177" fmla="*/ 2551495 w 12346893"/>
                <a:gd name="connsiteY177" fmla="*/ 616671 h 812606"/>
                <a:gd name="connsiteX178" fmla="*/ 2547182 w 12346893"/>
                <a:gd name="connsiteY178" fmla="*/ 625295 h 812606"/>
                <a:gd name="connsiteX179" fmla="*/ 2537646 w 12346893"/>
                <a:gd name="connsiteY179" fmla="*/ 607630 h 812606"/>
                <a:gd name="connsiteX180" fmla="*/ 2097817 w 12346893"/>
                <a:gd name="connsiteY180" fmla="*/ 320304 h 812606"/>
                <a:gd name="connsiteX181" fmla="*/ 1832207 w 12346893"/>
                <a:gd name="connsiteY181" fmla="*/ 411091 h 812606"/>
                <a:gd name="connsiteX182" fmla="*/ 1787003 w 12346893"/>
                <a:gd name="connsiteY182" fmla="*/ 449001 h 812606"/>
                <a:gd name="connsiteX183" fmla="*/ 1781426 w 12346893"/>
                <a:gd name="connsiteY183" fmla="*/ 456077 h 812606"/>
                <a:gd name="connsiteX184" fmla="*/ 1747297 w 12346893"/>
                <a:gd name="connsiteY184" fmla="*/ 488915 h 812606"/>
                <a:gd name="connsiteX185" fmla="*/ 1722225 w 12346893"/>
                <a:gd name="connsiteY185" fmla="*/ 515954 h 812606"/>
                <a:gd name="connsiteX186" fmla="*/ 1669501 w 12346893"/>
                <a:gd name="connsiteY186" fmla="*/ 553933 h 812606"/>
                <a:gd name="connsiteX187" fmla="*/ 1628223 w 12346893"/>
                <a:gd name="connsiteY187" fmla="*/ 583210 h 812606"/>
                <a:gd name="connsiteX188" fmla="*/ 1354650 w 12346893"/>
                <a:gd name="connsiteY188" fmla="*/ 660615 h 812606"/>
                <a:gd name="connsiteX189" fmla="*/ 984223 w 12346893"/>
                <a:gd name="connsiteY189" fmla="*/ 512019 h 812606"/>
                <a:gd name="connsiteX190" fmla="*/ 936017 w 12346893"/>
                <a:gd name="connsiteY190" fmla="*/ 464680 h 812606"/>
                <a:gd name="connsiteX191" fmla="*/ 931703 w 12346893"/>
                <a:gd name="connsiteY191" fmla="*/ 473303 h 812606"/>
                <a:gd name="connsiteX192" fmla="*/ 922167 w 12346893"/>
                <a:gd name="connsiteY192" fmla="*/ 455639 h 812606"/>
                <a:gd name="connsiteX193" fmla="*/ 482338 w 12346893"/>
                <a:gd name="connsiteY193" fmla="*/ 168313 h 812606"/>
                <a:gd name="connsiteX194" fmla="*/ 59276 w 12346893"/>
                <a:gd name="connsiteY194" fmla="*/ 428746 h 812606"/>
                <a:gd name="connsiteX195" fmla="*/ 59024 w 12346893"/>
                <a:gd name="connsiteY195" fmla="*/ 429155 h 812606"/>
                <a:gd name="connsiteX196" fmla="*/ 57532 w 12346893"/>
                <a:gd name="connsiteY196" fmla="*/ 432249 h 812606"/>
                <a:gd name="connsiteX197" fmla="*/ 30746 w 12346893"/>
                <a:gd name="connsiteY197" fmla="*/ 480219 h 812606"/>
                <a:gd name="connsiteX198" fmla="*/ 17490 w 12346893"/>
                <a:gd name="connsiteY198" fmla="*/ 500854 h 812606"/>
                <a:gd name="connsiteX199" fmla="*/ 1 w 12346893"/>
                <a:gd name="connsiteY199" fmla="*/ 541290 h 812606"/>
                <a:gd name="connsiteX200" fmla="*/ 7693 w 12346893"/>
                <a:gd name="connsiteY200" fmla="*/ 516106 h 812606"/>
                <a:gd name="connsiteX201" fmla="*/ 1582 w 12346893"/>
                <a:gd name="connsiteY201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859253 w 12346891"/>
                <a:gd name="connsiteY19" fmla="*/ 296657 h 812606"/>
                <a:gd name="connsiteX20" fmla="*/ 1911977 w 12346891"/>
                <a:gd name="connsiteY20" fmla="*/ 258678 h 812606"/>
                <a:gd name="connsiteX21" fmla="*/ 1953255 w 12346891"/>
                <a:gd name="connsiteY21" fmla="*/ 229401 h 812606"/>
                <a:gd name="connsiteX22" fmla="*/ 2226828 w 12346891"/>
                <a:gd name="connsiteY22" fmla="*/ 151996 h 812606"/>
                <a:gd name="connsiteX23" fmla="*/ 2597255 w 12346891"/>
                <a:gd name="connsiteY23" fmla="*/ 300592 h 812606"/>
                <a:gd name="connsiteX24" fmla="*/ 2645461 w 12346891"/>
                <a:gd name="connsiteY24" fmla="*/ 347931 h 812606"/>
                <a:gd name="connsiteX25" fmla="*/ 2649775 w 12346891"/>
                <a:gd name="connsiteY25" fmla="*/ 339308 h 812606"/>
                <a:gd name="connsiteX26" fmla="*/ 2659311 w 12346891"/>
                <a:gd name="connsiteY26" fmla="*/ 356972 h 812606"/>
                <a:gd name="connsiteX27" fmla="*/ 3099140 w 12346891"/>
                <a:gd name="connsiteY27" fmla="*/ 644298 h 812606"/>
                <a:gd name="connsiteX28" fmla="*/ 3522202 w 12346891"/>
                <a:gd name="connsiteY28" fmla="*/ 383865 h 812606"/>
                <a:gd name="connsiteX29" fmla="*/ 3522454 w 12346891"/>
                <a:gd name="connsiteY29" fmla="*/ 383456 h 812606"/>
                <a:gd name="connsiteX30" fmla="*/ 3523946 w 12346891"/>
                <a:gd name="connsiteY30" fmla="*/ 380362 h 812606"/>
                <a:gd name="connsiteX31" fmla="*/ 3550732 w 12346891"/>
                <a:gd name="connsiteY31" fmla="*/ 332392 h 812606"/>
                <a:gd name="connsiteX32" fmla="*/ 3563987 w 12346891"/>
                <a:gd name="connsiteY32" fmla="*/ 311757 h 812606"/>
                <a:gd name="connsiteX33" fmla="*/ 3581477 w 12346891"/>
                <a:gd name="connsiteY33" fmla="*/ 271321 h 812606"/>
                <a:gd name="connsiteX34" fmla="*/ 3573785 w 12346891"/>
                <a:gd name="connsiteY34" fmla="*/ 296505 h 812606"/>
                <a:gd name="connsiteX35" fmla="*/ 3579895 w 12346891"/>
                <a:gd name="connsiteY35" fmla="*/ 286993 h 812606"/>
                <a:gd name="connsiteX36" fmla="*/ 4071647 w 12346891"/>
                <a:gd name="connsiteY36" fmla="*/ 3 h 812606"/>
                <a:gd name="connsiteX37" fmla="*/ 4442074 w 12346891"/>
                <a:gd name="connsiteY37" fmla="*/ 148599 h 812606"/>
                <a:gd name="connsiteX38" fmla="*/ 4490280 w 12346891"/>
                <a:gd name="connsiteY38" fmla="*/ 195938 h 812606"/>
                <a:gd name="connsiteX39" fmla="*/ 4494594 w 12346891"/>
                <a:gd name="connsiteY39" fmla="*/ 187314 h 812606"/>
                <a:gd name="connsiteX40" fmla="*/ 4504130 w 12346891"/>
                <a:gd name="connsiteY40" fmla="*/ 204979 h 812606"/>
                <a:gd name="connsiteX41" fmla="*/ 4943959 w 12346891"/>
                <a:gd name="connsiteY41" fmla="*/ 492304 h 812606"/>
                <a:gd name="connsiteX42" fmla="*/ 5209569 w 12346891"/>
                <a:gd name="connsiteY42" fmla="*/ 401517 h 812606"/>
                <a:gd name="connsiteX43" fmla="*/ 5254773 w 12346891"/>
                <a:gd name="connsiteY43" fmla="*/ 363608 h 812606"/>
                <a:gd name="connsiteX44" fmla="*/ 5260350 w 12346891"/>
                <a:gd name="connsiteY44" fmla="*/ 356532 h 812606"/>
                <a:gd name="connsiteX45" fmla="*/ 5294479 w 12346891"/>
                <a:gd name="connsiteY45" fmla="*/ 323694 h 812606"/>
                <a:gd name="connsiteX46" fmla="*/ 5319551 w 12346891"/>
                <a:gd name="connsiteY46" fmla="*/ 296655 h 812606"/>
                <a:gd name="connsiteX47" fmla="*/ 5408612 w 12346891"/>
                <a:gd name="connsiteY47" fmla="*/ 177228 h 812606"/>
                <a:gd name="connsiteX48" fmla="*/ 5372274 w 12346891"/>
                <a:gd name="connsiteY48" fmla="*/ 258677 h 812606"/>
                <a:gd name="connsiteX49" fmla="*/ 5413553 w 12346891"/>
                <a:gd name="connsiteY49" fmla="*/ 229399 h 812606"/>
                <a:gd name="connsiteX50" fmla="*/ 5687126 w 12346891"/>
                <a:gd name="connsiteY50" fmla="*/ 151994 h 812606"/>
                <a:gd name="connsiteX51" fmla="*/ 6057553 w 12346891"/>
                <a:gd name="connsiteY51" fmla="*/ 300590 h 812606"/>
                <a:gd name="connsiteX52" fmla="*/ 6105759 w 12346891"/>
                <a:gd name="connsiteY52" fmla="*/ 347929 h 812606"/>
                <a:gd name="connsiteX53" fmla="*/ 6110073 w 12346891"/>
                <a:gd name="connsiteY53" fmla="*/ 339306 h 812606"/>
                <a:gd name="connsiteX54" fmla="*/ 6119609 w 12346891"/>
                <a:gd name="connsiteY54" fmla="*/ 356970 h 812606"/>
                <a:gd name="connsiteX55" fmla="*/ 6559437 w 12346891"/>
                <a:gd name="connsiteY55" fmla="*/ 644296 h 812606"/>
                <a:gd name="connsiteX56" fmla="*/ 6982500 w 12346891"/>
                <a:gd name="connsiteY56" fmla="*/ 383863 h 812606"/>
                <a:gd name="connsiteX57" fmla="*/ 6982751 w 12346891"/>
                <a:gd name="connsiteY57" fmla="*/ 383454 h 812606"/>
                <a:gd name="connsiteX58" fmla="*/ 6984244 w 12346891"/>
                <a:gd name="connsiteY58" fmla="*/ 380360 h 812606"/>
                <a:gd name="connsiteX59" fmla="*/ 7011030 w 12346891"/>
                <a:gd name="connsiteY59" fmla="*/ 332390 h 812606"/>
                <a:gd name="connsiteX60" fmla="*/ 7024284 w 12346891"/>
                <a:gd name="connsiteY60" fmla="*/ 311755 h 812606"/>
                <a:gd name="connsiteX61" fmla="*/ 7041775 w 12346891"/>
                <a:gd name="connsiteY61" fmla="*/ 271319 h 812606"/>
                <a:gd name="connsiteX62" fmla="*/ 7034083 w 12346891"/>
                <a:gd name="connsiteY62" fmla="*/ 296503 h 812606"/>
                <a:gd name="connsiteX63" fmla="*/ 7040193 w 12346891"/>
                <a:gd name="connsiteY63" fmla="*/ 286991 h 812606"/>
                <a:gd name="connsiteX64" fmla="*/ 7531945 w 12346891"/>
                <a:gd name="connsiteY64" fmla="*/ 1 h 812606"/>
                <a:gd name="connsiteX65" fmla="*/ 7902372 w 12346891"/>
                <a:gd name="connsiteY65" fmla="*/ 148597 h 812606"/>
                <a:gd name="connsiteX66" fmla="*/ 7950578 w 12346891"/>
                <a:gd name="connsiteY66" fmla="*/ 195936 h 812606"/>
                <a:gd name="connsiteX67" fmla="*/ 7954892 w 12346891"/>
                <a:gd name="connsiteY67" fmla="*/ 187312 h 812606"/>
                <a:gd name="connsiteX68" fmla="*/ 7964428 w 12346891"/>
                <a:gd name="connsiteY68" fmla="*/ 204977 h 812606"/>
                <a:gd name="connsiteX69" fmla="*/ 8404256 w 12346891"/>
                <a:gd name="connsiteY69" fmla="*/ 492302 h 812606"/>
                <a:gd name="connsiteX70" fmla="*/ 8669867 w 12346891"/>
                <a:gd name="connsiteY70" fmla="*/ 401515 h 812606"/>
                <a:gd name="connsiteX71" fmla="*/ 8715074 w 12346891"/>
                <a:gd name="connsiteY71" fmla="*/ 363604 h 812606"/>
                <a:gd name="connsiteX72" fmla="*/ 8720648 w 12346891"/>
                <a:gd name="connsiteY72" fmla="*/ 356531 h 812606"/>
                <a:gd name="connsiteX73" fmla="*/ 8754768 w 12346891"/>
                <a:gd name="connsiteY73" fmla="*/ 323702 h 812606"/>
                <a:gd name="connsiteX74" fmla="*/ 8779849 w 12346891"/>
                <a:gd name="connsiteY74" fmla="*/ 296653 h 812606"/>
                <a:gd name="connsiteX75" fmla="*/ 8869084 w 12346891"/>
                <a:gd name="connsiteY75" fmla="*/ 159809 h 812606"/>
                <a:gd name="connsiteX76" fmla="*/ 8886594 w 12346891"/>
                <a:gd name="connsiteY76" fmla="*/ 119325 h 812606"/>
                <a:gd name="connsiteX77" fmla="*/ 8868910 w 12346891"/>
                <a:gd name="connsiteY77" fmla="*/ 177226 h 812606"/>
                <a:gd name="connsiteX78" fmla="*/ 8832571 w 12346891"/>
                <a:gd name="connsiteY78" fmla="*/ 258676 h 812606"/>
                <a:gd name="connsiteX79" fmla="*/ 8873851 w 12346891"/>
                <a:gd name="connsiteY79" fmla="*/ 229399 h 812606"/>
                <a:gd name="connsiteX80" fmla="*/ 9147424 w 12346891"/>
                <a:gd name="connsiteY80" fmla="*/ 151993 h 812606"/>
                <a:gd name="connsiteX81" fmla="*/ 9517851 w 12346891"/>
                <a:gd name="connsiteY81" fmla="*/ 300589 h 812606"/>
                <a:gd name="connsiteX82" fmla="*/ 9566057 w 12346891"/>
                <a:gd name="connsiteY82" fmla="*/ 347928 h 812606"/>
                <a:gd name="connsiteX83" fmla="*/ 9570371 w 12346891"/>
                <a:gd name="connsiteY83" fmla="*/ 339305 h 812606"/>
                <a:gd name="connsiteX84" fmla="*/ 9579906 w 12346891"/>
                <a:gd name="connsiteY84" fmla="*/ 356969 h 812606"/>
                <a:gd name="connsiteX85" fmla="*/ 10019736 w 12346891"/>
                <a:gd name="connsiteY85" fmla="*/ 644295 h 812606"/>
                <a:gd name="connsiteX86" fmla="*/ 10442798 w 12346891"/>
                <a:gd name="connsiteY86" fmla="*/ 383862 h 812606"/>
                <a:gd name="connsiteX87" fmla="*/ 10443050 w 12346891"/>
                <a:gd name="connsiteY87" fmla="*/ 383453 h 812606"/>
                <a:gd name="connsiteX88" fmla="*/ 10444542 w 12346891"/>
                <a:gd name="connsiteY88" fmla="*/ 380359 h 812606"/>
                <a:gd name="connsiteX89" fmla="*/ 10471328 w 12346891"/>
                <a:gd name="connsiteY89" fmla="*/ 332389 h 812606"/>
                <a:gd name="connsiteX90" fmla="*/ 10484583 w 12346891"/>
                <a:gd name="connsiteY90" fmla="*/ 311754 h 812606"/>
                <a:gd name="connsiteX91" fmla="*/ 10502072 w 12346891"/>
                <a:gd name="connsiteY91" fmla="*/ 271318 h 812606"/>
                <a:gd name="connsiteX92" fmla="*/ 10494381 w 12346891"/>
                <a:gd name="connsiteY92" fmla="*/ 296502 h 812606"/>
                <a:gd name="connsiteX93" fmla="*/ 10500491 w 12346891"/>
                <a:gd name="connsiteY93" fmla="*/ 286990 h 812606"/>
                <a:gd name="connsiteX94" fmla="*/ 10992243 w 12346891"/>
                <a:gd name="connsiteY94" fmla="*/ 0 h 812606"/>
                <a:gd name="connsiteX95" fmla="*/ 11362670 w 12346891"/>
                <a:gd name="connsiteY95" fmla="*/ 148596 h 812606"/>
                <a:gd name="connsiteX96" fmla="*/ 11410876 w 12346891"/>
                <a:gd name="connsiteY96" fmla="*/ 195935 h 812606"/>
                <a:gd name="connsiteX97" fmla="*/ 11415190 w 12346891"/>
                <a:gd name="connsiteY97" fmla="*/ 187311 h 812606"/>
                <a:gd name="connsiteX98" fmla="*/ 11424726 w 12346891"/>
                <a:gd name="connsiteY98" fmla="*/ 204976 h 812606"/>
                <a:gd name="connsiteX99" fmla="*/ 11864555 w 12346891"/>
                <a:gd name="connsiteY99" fmla="*/ 492302 h 812606"/>
                <a:gd name="connsiteX100" fmla="*/ 12329382 w 12346891"/>
                <a:gd name="connsiteY100" fmla="*/ 159808 h 812606"/>
                <a:gd name="connsiteX101" fmla="*/ 12346891 w 12346891"/>
                <a:gd name="connsiteY101" fmla="*/ 119324 h 812606"/>
                <a:gd name="connsiteX102" fmla="*/ 12329208 w 12346891"/>
                <a:gd name="connsiteY102" fmla="*/ 177225 h 812606"/>
                <a:gd name="connsiteX103" fmla="*/ 11735542 w 12346891"/>
                <a:gd name="connsiteY103" fmla="*/ 660610 h 812606"/>
                <a:gd name="connsiteX104" fmla="*/ 11365115 w 12346891"/>
                <a:gd name="connsiteY104" fmla="*/ 512014 h 812606"/>
                <a:gd name="connsiteX105" fmla="*/ 11316909 w 12346891"/>
                <a:gd name="connsiteY105" fmla="*/ 464675 h 812606"/>
                <a:gd name="connsiteX106" fmla="*/ 11312594 w 12346891"/>
                <a:gd name="connsiteY106" fmla="*/ 473298 h 812606"/>
                <a:gd name="connsiteX107" fmla="*/ 11303059 w 12346891"/>
                <a:gd name="connsiteY107" fmla="*/ 455634 h 812606"/>
                <a:gd name="connsiteX108" fmla="*/ 10863230 w 12346891"/>
                <a:gd name="connsiteY108" fmla="*/ 168308 h 812606"/>
                <a:gd name="connsiteX109" fmla="*/ 10440168 w 12346891"/>
                <a:gd name="connsiteY109" fmla="*/ 428741 h 812606"/>
                <a:gd name="connsiteX110" fmla="*/ 10439916 w 12346891"/>
                <a:gd name="connsiteY110" fmla="*/ 429150 h 812606"/>
                <a:gd name="connsiteX111" fmla="*/ 10438424 w 12346891"/>
                <a:gd name="connsiteY111" fmla="*/ 432244 h 812606"/>
                <a:gd name="connsiteX112" fmla="*/ 10411637 w 12346891"/>
                <a:gd name="connsiteY112" fmla="*/ 480214 h 812606"/>
                <a:gd name="connsiteX113" fmla="*/ 10398383 w 12346891"/>
                <a:gd name="connsiteY113" fmla="*/ 500849 h 812606"/>
                <a:gd name="connsiteX114" fmla="*/ 10380893 w 12346891"/>
                <a:gd name="connsiteY114" fmla="*/ 541285 h 812606"/>
                <a:gd name="connsiteX115" fmla="*/ 10388584 w 12346891"/>
                <a:gd name="connsiteY115" fmla="*/ 516101 h 812606"/>
                <a:gd name="connsiteX116" fmla="*/ 10382475 w 12346891"/>
                <a:gd name="connsiteY116" fmla="*/ 525613 h 812606"/>
                <a:gd name="connsiteX117" fmla="*/ 9890722 w 12346891"/>
                <a:gd name="connsiteY117" fmla="*/ 812603 h 812606"/>
                <a:gd name="connsiteX118" fmla="*/ 9520295 w 12346891"/>
                <a:gd name="connsiteY118" fmla="*/ 664007 h 812606"/>
                <a:gd name="connsiteX119" fmla="*/ 9472089 w 12346891"/>
                <a:gd name="connsiteY119" fmla="*/ 616668 h 812606"/>
                <a:gd name="connsiteX120" fmla="*/ 9467775 w 12346891"/>
                <a:gd name="connsiteY120" fmla="*/ 625292 h 812606"/>
                <a:gd name="connsiteX121" fmla="*/ 9458240 w 12346891"/>
                <a:gd name="connsiteY121" fmla="*/ 607627 h 812606"/>
                <a:gd name="connsiteX122" fmla="*/ 9018411 w 12346891"/>
                <a:gd name="connsiteY122" fmla="*/ 320302 h 812606"/>
                <a:gd name="connsiteX123" fmla="*/ 8752800 w 12346891"/>
                <a:gd name="connsiteY123" fmla="*/ 411089 h 812606"/>
                <a:gd name="connsiteX124" fmla="*/ 8707593 w 12346891"/>
                <a:gd name="connsiteY124" fmla="*/ 449000 h 812606"/>
                <a:gd name="connsiteX125" fmla="*/ 8702020 w 12346891"/>
                <a:gd name="connsiteY125" fmla="*/ 456073 h 812606"/>
                <a:gd name="connsiteX126" fmla="*/ 8667899 w 12346891"/>
                <a:gd name="connsiteY126" fmla="*/ 488902 h 812606"/>
                <a:gd name="connsiteX127" fmla="*/ 8642818 w 12346891"/>
                <a:gd name="connsiteY127" fmla="*/ 515951 h 812606"/>
                <a:gd name="connsiteX128" fmla="*/ 8553583 w 12346891"/>
                <a:gd name="connsiteY128" fmla="*/ 652795 h 812606"/>
                <a:gd name="connsiteX129" fmla="*/ 8536073 w 12346891"/>
                <a:gd name="connsiteY129" fmla="*/ 693279 h 812606"/>
                <a:gd name="connsiteX130" fmla="*/ 8553757 w 12346891"/>
                <a:gd name="connsiteY130" fmla="*/ 635378 h 812606"/>
                <a:gd name="connsiteX131" fmla="*/ 8590096 w 12346891"/>
                <a:gd name="connsiteY131" fmla="*/ 553928 h 812606"/>
                <a:gd name="connsiteX132" fmla="*/ 8548816 w 12346891"/>
                <a:gd name="connsiteY132" fmla="*/ 583206 h 812606"/>
                <a:gd name="connsiteX133" fmla="*/ 8275244 w 12346891"/>
                <a:gd name="connsiteY133" fmla="*/ 660611 h 812606"/>
                <a:gd name="connsiteX134" fmla="*/ 7904817 w 12346891"/>
                <a:gd name="connsiteY134" fmla="*/ 512015 h 812606"/>
                <a:gd name="connsiteX135" fmla="*/ 7856610 w 12346891"/>
                <a:gd name="connsiteY135" fmla="*/ 464676 h 812606"/>
                <a:gd name="connsiteX136" fmla="*/ 7852297 w 12346891"/>
                <a:gd name="connsiteY136" fmla="*/ 473299 h 812606"/>
                <a:gd name="connsiteX137" fmla="*/ 7842761 w 12346891"/>
                <a:gd name="connsiteY137" fmla="*/ 455635 h 812606"/>
                <a:gd name="connsiteX138" fmla="*/ 7402931 w 12346891"/>
                <a:gd name="connsiteY138" fmla="*/ 168309 h 812606"/>
                <a:gd name="connsiteX139" fmla="*/ 6979869 w 12346891"/>
                <a:gd name="connsiteY139" fmla="*/ 428742 h 812606"/>
                <a:gd name="connsiteX140" fmla="*/ 6979618 w 12346891"/>
                <a:gd name="connsiteY140" fmla="*/ 429151 h 812606"/>
                <a:gd name="connsiteX141" fmla="*/ 6978126 w 12346891"/>
                <a:gd name="connsiteY141" fmla="*/ 432245 h 812606"/>
                <a:gd name="connsiteX142" fmla="*/ 6951340 w 12346891"/>
                <a:gd name="connsiteY142" fmla="*/ 480215 h 812606"/>
                <a:gd name="connsiteX143" fmla="*/ 6938084 w 12346891"/>
                <a:gd name="connsiteY143" fmla="*/ 500850 h 812606"/>
                <a:gd name="connsiteX144" fmla="*/ 6920595 w 12346891"/>
                <a:gd name="connsiteY144" fmla="*/ 541286 h 812606"/>
                <a:gd name="connsiteX145" fmla="*/ 6928286 w 12346891"/>
                <a:gd name="connsiteY145" fmla="*/ 516102 h 812606"/>
                <a:gd name="connsiteX146" fmla="*/ 6922176 w 12346891"/>
                <a:gd name="connsiteY146" fmla="*/ 525614 h 812606"/>
                <a:gd name="connsiteX147" fmla="*/ 6430425 w 12346891"/>
                <a:gd name="connsiteY147" fmla="*/ 812604 h 812606"/>
                <a:gd name="connsiteX148" fmla="*/ 6059997 w 12346891"/>
                <a:gd name="connsiteY148" fmla="*/ 664008 h 812606"/>
                <a:gd name="connsiteX149" fmla="*/ 6011791 w 12346891"/>
                <a:gd name="connsiteY149" fmla="*/ 616669 h 812606"/>
                <a:gd name="connsiteX150" fmla="*/ 6007477 w 12346891"/>
                <a:gd name="connsiteY150" fmla="*/ 625293 h 812606"/>
                <a:gd name="connsiteX151" fmla="*/ 5997942 w 12346891"/>
                <a:gd name="connsiteY151" fmla="*/ 607628 h 812606"/>
                <a:gd name="connsiteX152" fmla="*/ 5558112 w 12346891"/>
                <a:gd name="connsiteY152" fmla="*/ 320302 h 812606"/>
                <a:gd name="connsiteX153" fmla="*/ 5292503 w 12346891"/>
                <a:gd name="connsiteY153" fmla="*/ 411089 h 812606"/>
                <a:gd name="connsiteX154" fmla="*/ 5247298 w 12346891"/>
                <a:gd name="connsiteY154" fmla="*/ 448999 h 812606"/>
                <a:gd name="connsiteX155" fmla="*/ 5241722 w 12346891"/>
                <a:gd name="connsiteY155" fmla="*/ 456075 h 812606"/>
                <a:gd name="connsiteX156" fmla="*/ 5207592 w 12346891"/>
                <a:gd name="connsiteY156" fmla="*/ 488913 h 812606"/>
                <a:gd name="connsiteX157" fmla="*/ 5182520 w 12346891"/>
                <a:gd name="connsiteY157" fmla="*/ 515952 h 812606"/>
                <a:gd name="connsiteX158" fmla="*/ 5129797 w 12346891"/>
                <a:gd name="connsiteY158" fmla="*/ 553930 h 812606"/>
                <a:gd name="connsiteX159" fmla="*/ 5088518 w 12346891"/>
                <a:gd name="connsiteY159" fmla="*/ 583208 h 812606"/>
                <a:gd name="connsiteX160" fmla="*/ 4814946 w 12346891"/>
                <a:gd name="connsiteY160" fmla="*/ 660613 h 812606"/>
                <a:gd name="connsiteX161" fmla="*/ 4444519 w 12346891"/>
                <a:gd name="connsiteY161" fmla="*/ 512017 h 812606"/>
                <a:gd name="connsiteX162" fmla="*/ 4396312 w 12346891"/>
                <a:gd name="connsiteY162" fmla="*/ 464678 h 812606"/>
                <a:gd name="connsiteX163" fmla="*/ 4391999 w 12346891"/>
                <a:gd name="connsiteY163" fmla="*/ 473301 h 812606"/>
                <a:gd name="connsiteX164" fmla="*/ 4382463 w 12346891"/>
                <a:gd name="connsiteY164" fmla="*/ 455637 h 812606"/>
                <a:gd name="connsiteX165" fmla="*/ 3942634 w 12346891"/>
                <a:gd name="connsiteY165" fmla="*/ 168311 h 812606"/>
                <a:gd name="connsiteX166" fmla="*/ 3519572 w 12346891"/>
                <a:gd name="connsiteY166" fmla="*/ 428744 h 812606"/>
                <a:gd name="connsiteX167" fmla="*/ 3519320 w 12346891"/>
                <a:gd name="connsiteY167" fmla="*/ 429153 h 812606"/>
                <a:gd name="connsiteX168" fmla="*/ 3517828 w 12346891"/>
                <a:gd name="connsiteY168" fmla="*/ 432247 h 812606"/>
                <a:gd name="connsiteX169" fmla="*/ 3491042 w 12346891"/>
                <a:gd name="connsiteY169" fmla="*/ 480217 h 812606"/>
                <a:gd name="connsiteX170" fmla="*/ 3477786 w 12346891"/>
                <a:gd name="connsiteY170" fmla="*/ 500852 h 812606"/>
                <a:gd name="connsiteX171" fmla="*/ 3460297 w 12346891"/>
                <a:gd name="connsiteY171" fmla="*/ 541288 h 812606"/>
                <a:gd name="connsiteX172" fmla="*/ 3467989 w 12346891"/>
                <a:gd name="connsiteY172" fmla="*/ 516104 h 812606"/>
                <a:gd name="connsiteX173" fmla="*/ 3461878 w 12346891"/>
                <a:gd name="connsiteY173" fmla="*/ 525616 h 812606"/>
                <a:gd name="connsiteX174" fmla="*/ 2970127 w 12346891"/>
                <a:gd name="connsiteY174" fmla="*/ 812606 h 812606"/>
                <a:gd name="connsiteX175" fmla="*/ 2599700 w 12346891"/>
                <a:gd name="connsiteY175" fmla="*/ 664010 h 812606"/>
                <a:gd name="connsiteX176" fmla="*/ 2551493 w 12346891"/>
                <a:gd name="connsiteY176" fmla="*/ 616671 h 812606"/>
                <a:gd name="connsiteX177" fmla="*/ 2547180 w 12346891"/>
                <a:gd name="connsiteY177" fmla="*/ 625295 h 812606"/>
                <a:gd name="connsiteX178" fmla="*/ 2537644 w 12346891"/>
                <a:gd name="connsiteY178" fmla="*/ 607630 h 812606"/>
                <a:gd name="connsiteX179" fmla="*/ 2097815 w 12346891"/>
                <a:gd name="connsiteY179" fmla="*/ 320304 h 812606"/>
                <a:gd name="connsiteX180" fmla="*/ 1832205 w 12346891"/>
                <a:gd name="connsiteY180" fmla="*/ 411091 h 812606"/>
                <a:gd name="connsiteX181" fmla="*/ 1787001 w 12346891"/>
                <a:gd name="connsiteY181" fmla="*/ 449001 h 812606"/>
                <a:gd name="connsiteX182" fmla="*/ 1781424 w 12346891"/>
                <a:gd name="connsiteY182" fmla="*/ 456077 h 812606"/>
                <a:gd name="connsiteX183" fmla="*/ 1747295 w 12346891"/>
                <a:gd name="connsiteY183" fmla="*/ 488915 h 812606"/>
                <a:gd name="connsiteX184" fmla="*/ 1722223 w 12346891"/>
                <a:gd name="connsiteY184" fmla="*/ 515954 h 812606"/>
                <a:gd name="connsiteX185" fmla="*/ 1669499 w 12346891"/>
                <a:gd name="connsiteY185" fmla="*/ 553933 h 812606"/>
                <a:gd name="connsiteX186" fmla="*/ 1628221 w 12346891"/>
                <a:gd name="connsiteY186" fmla="*/ 583210 h 812606"/>
                <a:gd name="connsiteX187" fmla="*/ 1354648 w 12346891"/>
                <a:gd name="connsiteY187" fmla="*/ 660615 h 812606"/>
                <a:gd name="connsiteX188" fmla="*/ 984221 w 12346891"/>
                <a:gd name="connsiteY188" fmla="*/ 512019 h 812606"/>
                <a:gd name="connsiteX189" fmla="*/ 936015 w 12346891"/>
                <a:gd name="connsiteY189" fmla="*/ 464680 h 812606"/>
                <a:gd name="connsiteX190" fmla="*/ 931701 w 12346891"/>
                <a:gd name="connsiteY190" fmla="*/ 473303 h 812606"/>
                <a:gd name="connsiteX191" fmla="*/ 922165 w 12346891"/>
                <a:gd name="connsiteY191" fmla="*/ 455639 h 812606"/>
                <a:gd name="connsiteX192" fmla="*/ 482336 w 12346891"/>
                <a:gd name="connsiteY192" fmla="*/ 168313 h 812606"/>
                <a:gd name="connsiteX193" fmla="*/ 59274 w 12346891"/>
                <a:gd name="connsiteY193" fmla="*/ 428746 h 812606"/>
                <a:gd name="connsiteX194" fmla="*/ 59022 w 12346891"/>
                <a:gd name="connsiteY194" fmla="*/ 429155 h 812606"/>
                <a:gd name="connsiteX195" fmla="*/ 57530 w 12346891"/>
                <a:gd name="connsiteY195" fmla="*/ 432249 h 812606"/>
                <a:gd name="connsiteX196" fmla="*/ 30744 w 12346891"/>
                <a:gd name="connsiteY196" fmla="*/ 480219 h 812606"/>
                <a:gd name="connsiteX197" fmla="*/ 17488 w 12346891"/>
                <a:gd name="connsiteY197" fmla="*/ 500854 h 812606"/>
                <a:gd name="connsiteX198" fmla="*/ -1 w 12346891"/>
                <a:gd name="connsiteY198" fmla="*/ 541290 h 812606"/>
                <a:gd name="connsiteX199" fmla="*/ 7691 w 12346891"/>
                <a:gd name="connsiteY199" fmla="*/ 516106 h 812606"/>
                <a:gd name="connsiteX200" fmla="*/ 1580 w 12346891"/>
                <a:gd name="connsiteY200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11979 w 12346893"/>
                <a:gd name="connsiteY20" fmla="*/ 258678 h 812606"/>
                <a:gd name="connsiteX21" fmla="*/ 1953257 w 12346893"/>
                <a:gd name="connsiteY21" fmla="*/ 229401 h 812606"/>
                <a:gd name="connsiteX22" fmla="*/ 2226830 w 12346893"/>
                <a:gd name="connsiteY22" fmla="*/ 151996 h 812606"/>
                <a:gd name="connsiteX23" fmla="*/ 2597257 w 12346893"/>
                <a:gd name="connsiteY23" fmla="*/ 300592 h 812606"/>
                <a:gd name="connsiteX24" fmla="*/ 2645463 w 12346893"/>
                <a:gd name="connsiteY24" fmla="*/ 347931 h 812606"/>
                <a:gd name="connsiteX25" fmla="*/ 2649777 w 12346893"/>
                <a:gd name="connsiteY25" fmla="*/ 339308 h 812606"/>
                <a:gd name="connsiteX26" fmla="*/ 2659313 w 12346893"/>
                <a:gd name="connsiteY26" fmla="*/ 356972 h 812606"/>
                <a:gd name="connsiteX27" fmla="*/ 3099142 w 12346893"/>
                <a:gd name="connsiteY27" fmla="*/ 644298 h 812606"/>
                <a:gd name="connsiteX28" fmla="*/ 3522204 w 12346893"/>
                <a:gd name="connsiteY28" fmla="*/ 383865 h 812606"/>
                <a:gd name="connsiteX29" fmla="*/ 3522456 w 12346893"/>
                <a:gd name="connsiteY29" fmla="*/ 383456 h 812606"/>
                <a:gd name="connsiteX30" fmla="*/ 3550734 w 12346893"/>
                <a:gd name="connsiteY30" fmla="*/ 332392 h 812606"/>
                <a:gd name="connsiteX31" fmla="*/ 3563989 w 12346893"/>
                <a:gd name="connsiteY31" fmla="*/ 311757 h 812606"/>
                <a:gd name="connsiteX32" fmla="*/ 3581479 w 12346893"/>
                <a:gd name="connsiteY32" fmla="*/ 271321 h 812606"/>
                <a:gd name="connsiteX33" fmla="*/ 3573787 w 12346893"/>
                <a:gd name="connsiteY33" fmla="*/ 296505 h 812606"/>
                <a:gd name="connsiteX34" fmla="*/ 3579897 w 12346893"/>
                <a:gd name="connsiteY34" fmla="*/ 286993 h 812606"/>
                <a:gd name="connsiteX35" fmla="*/ 4071649 w 12346893"/>
                <a:gd name="connsiteY35" fmla="*/ 3 h 812606"/>
                <a:gd name="connsiteX36" fmla="*/ 4442076 w 12346893"/>
                <a:gd name="connsiteY36" fmla="*/ 148599 h 812606"/>
                <a:gd name="connsiteX37" fmla="*/ 4490282 w 12346893"/>
                <a:gd name="connsiteY37" fmla="*/ 195938 h 812606"/>
                <a:gd name="connsiteX38" fmla="*/ 4494596 w 12346893"/>
                <a:gd name="connsiteY38" fmla="*/ 187314 h 812606"/>
                <a:gd name="connsiteX39" fmla="*/ 4504132 w 12346893"/>
                <a:gd name="connsiteY39" fmla="*/ 204979 h 812606"/>
                <a:gd name="connsiteX40" fmla="*/ 4943961 w 12346893"/>
                <a:gd name="connsiteY40" fmla="*/ 492304 h 812606"/>
                <a:gd name="connsiteX41" fmla="*/ 5209571 w 12346893"/>
                <a:gd name="connsiteY41" fmla="*/ 401517 h 812606"/>
                <a:gd name="connsiteX42" fmla="*/ 5254775 w 12346893"/>
                <a:gd name="connsiteY42" fmla="*/ 363608 h 812606"/>
                <a:gd name="connsiteX43" fmla="*/ 5260352 w 12346893"/>
                <a:gd name="connsiteY43" fmla="*/ 356532 h 812606"/>
                <a:gd name="connsiteX44" fmla="*/ 5294481 w 12346893"/>
                <a:gd name="connsiteY44" fmla="*/ 323694 h 812606"/>
                <a:gd name="connsiteX45" fmla="*/ 5319553 w 12346893"/>
                <a:gd name="connsiteY45" fmla="*/ 296655 h 812606"/>
                <a:gd name="connsiteX46" fmla="*/ 5408614 w 12346893"/>
                <a:gd name="connsiteY46" fmla="*/ 177228 h 812606"/>
                <a:gd name="connsiteX47" fmla="*/ 5372276 w 12346893"/>
                <a:gd name="connsiteY47" fmla="*/ 258677 h 812606"/>
                <a:gd name="connsiteX48" fmla="*/ 5413555 w 12346893"/>
                <a:gd name="connsiteY48" fmla="*/ 229399 h 812606"/>
                <a:gd name="connsiteX49" fmla="*/ 5687128 w 12346893"/>
                <a:gd name="connsiteY49" fmla="*/ 151994 h 812606"/>
                <a:gd name="connsiteX50" fmla="*/ 6057555 w 12346893"/>
                <a:gd name="connsiteY50" fmla="*/ 300590 h 812606"/>
                <a:gd name="connsiteX51" fmla="*/ 6105761 w 12346893"/>
                <a:gd name="connsiteY51" fmla="*/ 347929 h 812606"/>
                <a:gd name="connsiteX52" fmla="*/ 6110075 w 12346893"/>
                <a:gd name="connsiteY52" fmla="*/ 339306 h 812606"/>
                <a:gd name="connsiteX53" fmla="*/ 6119611 w 12346893"/>
                <a:gd name="connsiteY53" fmla="*/ 356970 h 812606"/>
                <a:gd name="connsiteX54" fmla="*/ 6559439 w 12346893"/>
                <a:gd name="connsiteY54" fmla="*/ 644296 h 812606"/>
                <a:gd name="connsiteX55" fmla="*/ 6982502 w 12346893"/>
                <a:gd name="connsiteY55" fmla="*/ 383863 h 812606"/>
                <a:gd name="connsiteX56" fmla="*/ 6982753 w 12346893"/>
                <a:gd name="connsiteY56" fmla="*/ 383454 h 812606"/>
                <a:gd name="connsiteX57" fmla="*/ 6984246 w 12346893"/>
                <a:gd name="connsiteY57" fmla="*/ 380360 h 812606"/>
                <a:gd name="connsiteX58" fmla="*/ 7011032 w 12346893"/>
                <a:gd name="connsiteY58" fmla="*/ 332390 h 812606"/>
                <a:gd name="connsiteX59" fmla="*/ 7024286 w 12346893"/>
                <a:gd name="connsiteY59" fmla="*/ 311755 h 812606"/>
                <a:gd name="connsiteX60" fmla="*/ 7041777 w 12346893"/>
                <a:gd name="connsiteY60" fmla="*/ 271319 h 812606"/>
                <a:gd name="connsiteX61" fmla="*/ 7034085 w 12346893"/>
                <a:gd name="connsiteY61" fmla="*/ 296503 h 812606"/>
                <a:gd name="connsiteX62" fmla="*/ 7040195 w 12346893"/>
                <a:gd name="connsiteY62" fmla="*/ 286991 h 812606"/>
                <a:gd name="connsiteX63" fmla="*/ 7531947 w 12346893"/>
                <a:gd name="connsiteY63" fmla="*/ 1 h 812606"/>
                <a:gd name="connsiteX64" fmla="*/ 7902374 w 12346893"/>
                <a:gd name="connsiteY64" fmla="*/ 148597 h 812606"/>
                <a:gd name="connsiteX65" fmla="*/ 7950580 w 12346893"/>
                <a:gd name="connsiteY65" fmla="*/ 195936 h 812606"/>
                <a:gd name="connsiteX66" fmla="*/ 7954894 w 12346893"/>
                <a:gd name="connsiteY66" fmla="*/ 187312 h 812606"/>
                <a:gd name="connsiteX67" fmla="*/ 7964430 w 12346893"/>
                <a:gd name="connsiteY67" fmla="*/ 204977 h 812606"/>
                <a:gd name="connsiteX68" fmla="*/ 8404258 w 12346893"/>
                <a:gd name="connsiteY68" fmla="*/ 492302 h 812606"/>
                <a:gd name="connsiteX69" fmla="*/ 8669869 w 12346893"/>
                <a:gd name="connsiteY69" fmla="*/ 401515 h 812606"/>
                <a:gd name="connsiteX70" fmla="*/ 8715076 w 12346893"/>
                <a:gd name="connsiteY70" fmla="*/ 363604 h 812606"/>
                <a:gd name="connsiteX71" fmla="*/ 8720650 w 12346893"/>
                <a:gd name="connsiteY71" fmla="*/ 356531 h 812606"/>
                <a:gd name="connsiteX72" fmla="*/ 8754770 w 12346893"/>
                <a:gd name="connsiteY72" fmla="*/ 323702 h 812606"/>
                <a:gd name="connsiteX73" fmla="*/ 8779851 w 12346893"/>
                <a:gd name="connsiteY73" fmla="*/ 296653 h 812606"/>
                <a:gd name="connsiteX74" fmla="*/ 8869086 w 12346893"/>
                <a:gd name="connsiteY74" fmla="*/ 159809 h 812606"/>
                <a:gd name="connsiteX75" fmla="*/ 8886596 w 12346893"/>
                <a:gd name="connsiteY75" fmla="*/ 119325 h 812606"/>
                <a:gd name="connsiteX76" fmla="*/ 8868912 w 12346893"/>
                <a:gd name="connsiteY76" fmla="*/ 177226 h 812606"/>
                <a:gd name="connsiteX77" fmla="*/ 8832573 w 12346893"/>
                <a:gd name="connsiteY77" fmla="*/ 258676 h 812606"/>
                <a:gd name="connsiteX78" fmla="*/ 8873853 w 12346893"/>
                <a:gd name="connsiteY78" fmla="*/ 229399 h 812606"/>
                <a:gd name="connsiteX79" fmla="*/ 9147426 w 12346893"/>
                <a:gd name="connsiteY79" fmla="*/ 151993 h 812606"/>
                <a:gd name="connsiteX80" fmla="*/ 9517853 w 12346893"/>
                <a:gd name="connsiteY80" fmla="*/ 300589 h 812606"/>
                <a:gd name="connsiteX81" fmla="*/ 9566059 w 12346893"/>
                <a:gd name="connsiteY81" fmla="*/ 347928 h 812606"/>
                <a:gd name="connsiteX82" fmla="*/ 9570373 w 12346893"/>
                <a:gd name="connsiteY82" fmla="*/ 339305 h 812606"/>
                <a:gd name="connsiteX83" fmla="*/ 9579908 w 12346893"/>
                <a:gd name="connsiteY83" fmla="*/ 356969 h 812606"/>
                <a:gd name="connsiteX84" fmla="*/ 10019738 w 12346893"/>
                <a:gd name="connsiteY84" fmla="*/ 644295 h 812606"/>
                <a:gd name="connsiteX85" fmla="*/ 10442800 w 12346893"/>
                <a:gd name="connsiteY85" fmla="*/ 383862 h 812606"/>
                <a:gd name="connsiteX86" fmla="*/ 10443052 w 12346893"/>
                <a:gd name="connsiteY86" fmla="*/ 383453 h 812606"/>
                <a:gd name="connsiteX87" fmla="*/ 10444544 w 12346893"/>
                <a:gd name="connsiteY87" fmla="*/ 380359 h 812606"/>
                <a:gd name="connsiteX88" fmla="*/ 10471330 w 12346893"/>
                <a:gd name="connsiteY88" fmla="*/ 332389 h 812606"/>
                <a:gd name="connsiteX89" fmla="*/ 10484585 w 12346893"/>
                <a:gd name="connsiteY89" fmla="*/ 311754 h 812606"/>
                <a:gd name="connsiteX90" fmla="*/ 10502074 w 12346893"/>
                <a:gd name="connsiteY90" fmla="*/ 271318 h 812606"/>
                <a:gd name="connsiteX91" fmla="*/ 10494383 w 12346893"/>
                <a:gd name="connsiteY91" fmla="*/ 296502 h 812606"/>
                <a:gd name="connsiteX92" fmla="*/ 10500493 w 12346893"/>
                <a:gd name="connsiteY92" fmla="*/ 286990 h 812606"/>
                <a:gd name="connsiteX93" fmla="*/ 10992245 w 12346893"/>
                <a:gd name="connsiteY93" fmla="*/ 0 h 812606"/>
                <a:gd name="connsiteX94" fmla="*/ 11362672 w 12346893"/>
                <a:gd name="connsiteY94" fmla="*/ 148596 h 812606"/>
                <a:gd name="connsiteX95" fmla="*/ 11410878 w 12346893"/>
                <a:gd name="connsiteY95" fmla="*/ 195935 h 812606"/>
                <a:gd name="connsiteX96" fmla="*/ 11415192 w 12346893"/>
                <a:gd name="connsiteY96" fmla="*/ 187311 h 812606"/>
                <a:gd name="connsiteX97" fmla="*/ 11424728 w 12346893"/>
                <a:gd name="connsiteY97" fmla="*/ 204976 h 812606"/>
                <a:gd name="connsiteX98" fmla="*/ 11864557 w 12346893"/>
                <a:gd name="connsiteY98" fmla="*/ 492302 h 812606"/>
                <a:gd name="connsiteX99" fmla="*/ 12329384 w 12346893"/>
                <a:gd name="connsiteY99" fmla="*/ 159808 h 812606"/>
                <a:gd name="connsiteX100" fmla="*/ 12346893 w 12346893"/>
                <a:gd name="connsiteY100" fmla="*/ 119324 h 812606"/>
                <a:gd name="connsiteX101" fmla="*/ 12329210 w 12346893"/>
                <a:gd name="connsiteY101" fmla="*/ 177225 h 812606"/>
                <a:gd name="connsiteX102" fmla="*/ 11735544 w 12346893"/>
                <a:gd name="connsiteY102" fmla="*/ 660610 h 812606"/>
                <a:gd name="connsiteX103" fmla="*/ 11365117 w 12346893"/>
                <a:gd name="connsiteY103" fmla="*/ 512014 h 812606"/>
                <a:gd name="connsiteX104" fmla="*/ 11316911 w 12346893"/>
                <a:gd name="connsiteY104" fmla="*/ 464675 h 812606"/>
                <a:gd name="connsiteX105" fmla="*/ 11312596 w 12346893"/>
                <a:gd name="connsiteY105" fmla="*/ 473298 h 812606"/>
                <a:gd name="connsiteX106" fmla="*/ 11303061 w 12346893"/>
                <a:gd name="connsiteY106" fmla="*/ 455634 h 812606"/>
                <a:gd name="connsiteX107" fmla="*/ 10863232 w 12346893"/>
                <a:gd name="connsiteY107" fmla="*/ 168308 h 812606"/>
                <a:gd name="connsiteX108" fmla="*/ 10440170 w 12346893"/>
                <a:gd name="connsiteY108" fmla="*/ 428741 h 812606"/>
                <a:gd name="connsiteX109" fmla="*/ 10439918 w 12346893"/>
                <a:gd name="connsiteY109" fmla="*/ 429150 h 812606"/>
                <a:gd name="connsiteX110" fmla="*/ 10438426 w 12346893"/>
                <a:gd name="connsiteY110" fmla="*/ 432244 h 812606"/>
                <a:gd name="connsiteX111" fmla="*/ 10411639 w 12346893"/>
                <a:gd name="connsiteY111" fmla="*/ 480214 h 812606"/>
                <a:gd name="connsiteX112" fmla="*/ 10398385 w 12346893"/>
                <a:gd name="connsiteY112" fmla="*/ 500849 h 812606"/>
                <a:gd name="connsiteX113" fmla="*/ 10380895 w 12346893"/>
                <a:gd name="connsiteY113" fmla="*/ 541285 h 812606"/>
                <a:gd name="connsiteX114" fmla="*/ 10388586 w 12346893"/>
                <a:gd name="connsiteY114" fmla="*/ 516101 h 812606"/>
                <a:gd name="connsiteX115" fmla="*/ 10382477 w 12346893"/>
                <a:gd name="connsiteY115" fmla="*/ 525613 h 812606"/>
                <a:gd name="connsiteX116" fmla="*/ 9890724 w 12346893"/>
                <a:gd name="connsiteY116" fmla="*/ 812603 h 812606"/>
                <a:gd name="connsiteX117" fmla="*/ 9520297 w 12346893"/>
                <a:gd name="connsiteY117" fmla="*/ 664007 h 812606"/>
                <a:gd name="connsiteX118" fmla="*/ 9472091 w 12346893"/>
                <a:gd name="connsiteY118" fmla="*/ 616668 h 812606"/>
                <a:gd name="connsiteX119" fmla="*/ 9467777 w 12346893"/>
                <a:gd name="connsiteY119" fmla="*/ 625292 h 812606"/>
                <a:gd name="connsiteX120" fmla="*/ 9458242 w 12346893"/>
                <a:gd name="connsiteY120" fmla="*/ 607627 h 812606"/>
                <a:gd name="connsiteX121" fmla="*/ 9018413 w 12346893"/>
                <a:gd name="connsiteY121" fmla="*/ 320302 h 812606"/>
                <a:gd name="connsiteX122" fmla="*/ 8752802 w 12346893"/>
                <a:gd name="connsiteY122" fmla="*/ 411089 h 812606"/>
                <a:gd name="connsiteX123" fmla="*/ 8707595 w 12346893"/>
                <a:gd name="connsiteY123" fmla="*/ 449000 h 812606"/>
                <a:gd name="connsiteX124" fmla="*/ 8702022 w 12346893"/>
                <a:gd name="connsiteY124" fmla="*/ 456073 h 812606"/>
                <a:gd name="connsiteX125" fmla="*/ 8667901 w 12346893"/>
                <a:gd name="connsiteY125" fmla="*/ 488902 h 812606"/>
                <a:gd name="connsiteX126" fmla="*/ 8642820 w 12346893"/>
                <a:gd name="connsiteY126" fmla="*/ 515951 h 812606"/>
                <a:gd name="connsiteX127" fmla="*/ 8553585 w 12346893"/>
                <a:gd name="connsiteY127" fmla="*/ 652795 h 812606"/>
                <a:gd name="connsiteX128" fmla="*/ 8536075 w 12346893"/>
                <a:gd name="connsiteY128" fmla="*/ 693279 h 812606"/>
                <a:gd name="connsiteX129" fmla="*/ 8553759 w 12346893"/>
                <a:gd name="connsiteY129" fmla="*/ 635378 h 812606"/>
                <a:gd name="connsiteX130" fmla="*/ 8590098 w 12346893"/>
                <a:gd name="connsiteY130" fmla="*/ 553928 h 812606"/>
                <a:gd name="connsiteX131" fmla="*/ 8548818 w 12346893"/>
                <a:gd name="connsiteY131" fmla="*/ 583206 h 812606"/>
                <a:gd name="connsiteX132" fmla="*/ 8275246 w 12346893"/>
                <a:gd name="connsiteY132" fmla="*/ 660611 h 812606"/>
                <a:gd name="connsiteX133" fmla="*/ 7904819 w 12346893"/>
                <a:gd name="connsiteY133" fmla="*/ 512015 h 812606"/>
                <a:gd name="connsiteX134" fmla="*/ 7856612 w 12346893"/>
                <a:gd name="connsiteY134" fmla="*/ 464676 h 812606"/>
                <a:gd name="connsiteX135" fmla="*/ 7852299 w 12346893"/>
                <a:gd name="connsiteY135" fmla="*/ 473299 h 812606"/>
                <a:gd name="connsiteX136" fmla="*/ 7842763 w 12346893"/>
                <a:gd name="connsiteY136" fmla="*/ 455635 h 812606"/>
                <a:gd name="connsiteX137" fmla="*/ 7402933 w 12346893"/>
                <a:gd name="connsiteY137" fmla="*/ 168309 h 812606"/>
                <a:gd name="connsiteX138" fmla="*/ 6979871 w 12346893"/>
                <a:gd name="connsiteY138" fmla="*/ 428742 h 812606"/>
                <a:gd name="connsiteX139" fmla="*/ 6979620 w 12346893"/>
                <a:gd name="connsiteY139" fmla="*/ 429151 h 812606"/>
                <a:gd name="connsiteX140" fmla="*/ 6978128 w 12346893"/>
                <a:gd name="connsiteY140" fmla="*/ 432245 h 812606"/>
                <a:gd name="connsiteX141" fmla="*/ 6951342 w 12346893"/>
                <a:gd name="connsiteY141" fmla="*/ 480215 h 812606"/>
                <a:gd name="connsiteX142" fmla="*/ 6938086 w 12346893"/>
                <a:gd name="connsiteY142" fmla="*/ 500850 h 812606"/>
                <a:gd name="connsiteX143" fmla="*/ 6920597 w 12346893"/>
                <a:gd name="connsiteY143" fmla="*/ 541286 h 812606"/>
                <a:gd name="connsiteX144" fmla="*/ 6928288 w 12346893"/>
                <a:gd name="connsiteY144" fmla="*/ 516102 h 812606"/>
                <a:gd name="connsiteX145" fmla="*/ 6922178 w 12346893"/>
                <a:gd name="connsiteY145" fmla="*/ 525614 h 812606"/>
                <a:gd name="connsiteX146" fmla="*/ 6430427 w 12346893"/>
                <a:gd name="connsiteY146" fmla="*/ 812604 h 812606"/>
                <a:gd name="connsiteX147" fmla="*/ 6059999 w 12346893"/>
                <a:gd name="connsiteY147" fmla="*/ 664008 h 812606"/>
                <a:gd name="connsiteX148" fmla="*/ 6011793 w 12346893"/>
                <a:gd name="connsiteY148" fmla="*/ 616669 h 812606"/>
                <a:gd name="connsiteX149" fmla="*/ 6007479 w 12346893"/>
                <a:gd name="connsiteY149" fmla="*/ 625293 h 812606"/>
                <a:gd name="connsiteX150" fmla="*/ 5997944 w 12346893"/>
                <a:gd name="connsiteY150" fmla="*/ 607628 h 812606"/>
                <a:gd name="connsiteX151" fmla="*/ 5558114 w 12346893"/>
                <a:gd name="connsiteY151" fmla="*/ 320302 h 812606"/>
                <a:gd name="connsiteX152" fmla="*/ 5292505 w 12346893"/>
                <a:gd name="connsiteY152" fmla="*/ 411089 h 812606"/>
                <a:gd name="connsiteX153" fmla="*/ 5247300 w 12346893"/>
                <a:gd name="connsiteY153" fmla="*/ 448999 h 812606"/>
                <a:gd name="connsiteX154" fmla="*/ 5241724 w 12346893"/>
                <a:gd name="connsiteY154" fmla="*/ 456075 h 812606"/>
                <a:gd name="connsiteX155" fmla="*/ 5207594 w 12346893"/>
                <a:gd name="connsiteY155" fmla="*/ 488913 h 812606"/>
                <a:gd name="connsiteX156" fmla="*/ 5182522 w 12346893"/>
                <a:gd name="connsiteY156" fmla="*/ 515952 h 812606"/>
                <a:gd name="connsiteX157" fmla="*/ 5129799 w 12346893"/>
                <a:gd name="connsiteY157" fmla="*/ 553930 h 812606"/>
                <a:gd name="connsiteX158" fmla="*/ 5088520 w 12346893"/>
                <a:gd name="connsiteY158" fmla="*/ 583208 h 812606"/>
                <a:gd name="connsiteX159" fmla="*/ 4814948 w 12346893"/>
                <a:gd name="connsiteY159" fmla="*/ 660613 h 812606"/>
                <a:gd name="connsiteX160" fmla="*/ 4444521 w 12346893"/>
                <a:gd name="connsiteY160" fmla="*/ 512017 h 812606"/>
                <a:gd name="connsiteX161" fmla="*/ 4396314 w 12346893"/>
                <a:gd name="connsiteY161" fmla="*/ 464678 h 812606"/>
                <a:gd name="connsiteX162" fmla="*/ 4392001 w 12346893"/>
                <a:gd name="connsiteY162" fmla="*/ 473301 h 812606"/>
                <a:gd name="connsiteX163" fmla="*/ 4382465 w 12346893"/>
                <a:gd name="connsiteY163" fmla="*/ 455637 h 812606"/>
                <a:gd name="connsiteX164" fmla="*/ 3942636 w 12346893"/>
                <a:gd name="connsiteY164" fmla="*/ 168311 h 812606"/>
                <a:gd name="connsiteX165" fmla="*/ 3519574 w 12346893"/>
                <a:gd name="connsiteY165" fmla="*/ 428744 h 812606"/>
                <a:gd name="connsiteX166" fmla="*/ 3519322 w 12346893"/>
                <a:gd name="connsiteY166" fmla="*/ 429153 h 812606"/>
                <a:gd name="connsiteX167" fmla="*/ 3517830 w 12346893"/>
                <a:gd name="connsiteY167" fmla="*/ 432247 h 812606"/>
                <a:gd name="connsiteX168" fmla="*/ 3491044 w 12346893"/>
                <a:gd name="connsiteY168" fmla="*/ 480217 h 812606"/>
                <a:gd name="connsiteX169" fmla="*/ 3477788 w 12346893"/>
                <a:gd name="connsiteY169" fmla="*/ 500852 h 812606"/>
                <a:gd name="connsiteX170" fmla="*/ 3460299 w 12346893"/>
                <a:gd name="connsiteY170" fmla="*/ 541288 h 812606"/>
                <a:gd name="connsiteX171" fmla="*/ 3467991 w 12346893"/>
                <a:gd name="connsiteY171" fmla="*/ 516104 h 812606"/>
                <a:gd name="connsiteX172" fmla="*/ 3461880 w 12346893"/>
                <a:gd name="connsiteY172" fmla="*/ 525616 h 812606"/>
                <a:gd name="connsiteX173" fmla="*/ 2970129 w 12346893"/>
                <a:gd name="connsiteY173" fmla="*/ 812606 h 812606"/>
                <a:gd name="connsiteX174" fmla="*/ 2599702 w 12346893"/>
                <a:gd name="connsiteY174" fmla="*/ 664010 h 812606"/>
                <a:gd name="connsiteX175" fmla="*/ 2551495 w 12346893"/>
                <a:gd name="connsiteY175" fmla="*/ 616671 h 812606"/>
                <a:gd name="connsiteX176" fmla="*/ 2547182 w 12346893"/>
                <a:gd name="connsiteY176" fmla="*/ 625295 h 812606"/>
                <a:gd name="connsiteX177" fmla="*/ 2537646 w 12346893"/>
                <a:gd name="connsiteY177" fmla="*/ 607630 h 812606"/>
                <a:gd name="connsiteX178" fmla="*/ 2097817 w 12346893"/>
                <a:gd name="connsiteY178" fmla="*/ 320304 h 812606"/>
                <a:gd name="connsiteX179" fmla="*/ 1832207 w 12346893"/>
                <a:gd name="connsiteY179" fmla="*/ 411091 h 812606"/>
                <a:gd name="connsiteX180" fmla="*/ 1787003 w 12346893"/>
                <a:gd name="connsiteY180" fmla="*/ 449001 h 812606"/>
                <a:gd name="connsiteX181" fmla="*/ 1781426 w 12346893"/>
                <a:gd name="connsiteY181" fmla="*/ 456077 h 812606"/>
                <a:gd name="connsiteX182" fmla="*/ 1747297 w 12346893"/>
                <a:gd name="connsiteY182" fmla="*/ 488915 h 812606"/>
                <a:gd name="connsiteX183" fmla="*/ 1722225 w 12346893"/>
                <a:gd name="connsiteY183" fmla="*/ 515954 h 812606"/>
                <a:gd name="connsiteX184" fmla="*/ 1669501 w 12346893"/>
                <a:gd name="connsiteY184" fmla="*/ 553933 h 812606"/>
                <a:gd name="connsiteX185" fmla="*/ 1628223 w 12346893"/>
                <a:gd name="connsiteY185" fmla="*/ 583210 h 812606"/>
                <a:gd name="connsiteX186" fmla="*/ 1354650 w 12346893"/>
                <a:gd name="connsiteY186" fmla="*/ 660615 h 812606"/>
                <a:gd name="connsiteX187" fmla="*/ 984223 w 12346893"/>
                <a:gd name="connsiteY187" fmla="*/ 512019 h 812606"/>
                <a:gd name="connsiteX188" fmla="*/ 936017 w 12346893"/>
                <a:gd name="connsiteY188" fmla="*/ 464680 h 812606"/>
                <a:gd name="connsiteX189" fmla="*/ 931703 w 12346893"/>
                <a:gd name="connsiteY189" fmla="*/ 473303 h 812606"/>
                <a:gd name="connsiteX190" fmla="*/ 922167 w 12346893"/>
                <a:gd name="connsiteY190" fmla="*/ 455639 h 812606"/>
                <a:gd name="connsiteX191" fmla="*/ 482338 w 12346893"/>
                <a:gd name="connsiteY191" fmla="*/ 168313 h 812606"/>
                <a:gd name="connsiteX192" fmla="*/ 59276 w 12346893"/>
                <a:gd name="connsiteY192" fmla="*/ 428746 h 812606"/>
                <a:gd name="connsiteX193" fmla="*/ 59024 w 12346893"/>
                <a:gd name="connsiteY193" fmla="*/ 429155 h 812606"/>
                <a:gd name="connsiteX194" fmla="*/ 57532 w 12346893"/>
                <a:gd name="connsiteY194" fmla="*/ 432249 h 812606"/>
                <a:gd name="connsiteX195" fmla="*/ 30746 w 12346893"/>
                <a:gd name="connsiteY195" fmla="*/ 480219 h 812606"/>
                <a:gd name="connsiteX196" fmla="*/ 17490 w 12346893"/>
                <a:gd name="connsiteY196" fmla="*/ 500854 h 812606"/>
                <a:gd name="connsiteX197" fmla="*/ 1 w 12346893"/>
                <a:gd name="connsiteY197" fmla="*/ 541290 h 812606"/>
                <a:gd name="connsiteX198" fmla="*/ 7693 w 12346893"/>
                <a:gd name="connsiteY198" fmla="*/ 516106 h 812606"/>
                <a:gd name="connsiteX199" fmla="*/ 1582 w 12346893"/>
                <a:gd name="connsiteY199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859253 w 12346891"/>
                <a:gd name="connsiteY19" fmla="*/ 296657 h 812606"/>
                <a:gd name="connsiteX20" fmla="*/ 1911977 w 12346891"/>
                <a:gd name="connsiteY20" fmla="*/ 258678 h 812606"/>
                <a:gd name="connsiteX21" fmla="*/ 1953255 w 12346891"/>
                <a:gd name="connsiteY21" fmla="*/ 229401 h 812606"/>
                <a:gd name="connsiteX22" fmla="*/ 2226828 w 12346891"/>
                <a:gd name="connsiteY22" fmla="*/ 151996 h 812606"/>
                <a:gd name="connsiteX23" fmla="*/ 2597255 w 12346891"/>
                <a:gd name="connsiteY23" fmla="*/ 300592 h 812606"/>
                <a:gd name="connsiteX24" fmla="*/ 2645461 w 12346891"/>
                <a:gd name="connsiteY24" fmla="*/ 347931 h 812606"/>
                <a:gd name="connsiteX25" fmla="*/ 2649775 w 12346891"/>
                <a:gd name="connsiteY25" fmla="*/ 339308 h 812606"/>
                <a:gd name="connsiteX26" fmla="*/ 2659311 w 12346891"/>
                <a:gd name="connsiteY26" fmla="*/ 356972 h 812606"/>
                <a:gd name="connsiteX27" fmla="*/ 3099140 w 12346891"/>
                <a:gd name="connsiteY27" fmla="*/ 644298 h 812606"/>
                <a:gd name="connsiteX28" fmla="*/ 3522202 w 12346891"/>
                <a:gd name="connsiteY28" fmla="*/ 383865 h 812606"/>
                <a:gd name="connsiteX29" fmla="*/ 3522454 w 12346891"/>
                <a:gd name="connsiteY29" fmla="*/ 383456 h 812606"/>
                <a:gd name="connsiteX30" fmla="*/ 3550732 w 12346891"/>
                <a:gd name="connsiteY30" fmla="*/ 332392 h 812606"/>
                <a:gd name="connsiteX31" fmla="*/ 3581477 w 12346891"/>
                <a:gd name="connsiteY31" fmla="*/ 271321 h 812606"/>
                <a:gd name="connsiteX32" fmla="*/ 3573785 w 12346891"/>
                <a:gd name="connsiteY32" fmla="*/ 296505 h 812606"/>
                <a:gd name="connsiteX33" fmla="*/ 3579895 w 12346891"/>
                <a:gd name="connsiteY33" fmla="*/ 286993 h 812606"/>
                <a:gd name="connsiteX34" fmla="*/ 4071647 w 12346891"/>
                <a:gd name="connsiteY34" fmla="*/ 3 h 812606"/>
                <a:gd name="connsiteX35" fmla="*/ 4442074 w 12346891"/>
                <a:gd name="connsiteY35" fmla="*/ 148599 h 812606"/>
                <a:gd name="connsiteX36" fmla="*/ 4490280 w 12346891"/>
                <a:gd name="connsiteY36" fmla="*/ 195938 h 812606"/>
                <a:gd name="connsiteX37" fmla="*/ 4494594 w 12346891"/>
                <a:gd name="connsiteY37" fmla="*/ 187314 h 812606"/>
                <a:gd name="connsiteX38" fmla="*/ 4504130 w 12346891"/>
                <a:gd name="connsiteY38" fmla="*/ 204979 h 812606"/>
                <a:gd name="connsiteX39" fmla="*/ 4943959 w 12346891"/>
                <a:gd name="connsiteY39" fmla="*/ 492304 h 812606"/>
                <a:gd name="connsiteX40" fmla="*/ 5209569 w 12346891"/>
                <a:gd name="connsiteY40" fmla="*/ 401517 h 812606"/>
                <a:gd name="connsiteX41" fmla="*/ 5254773 w 12346891"/>
                <a:gd name="connsiteY41" fmla="*/ 363608 h 812606"/>
                <a:gd name="connsiteX42" fmla="*/ 5260350 w 12346891"/>
                <a:gd name="connsiteY42" fmla="*/ 356532 h 812606"/>
                <a:gd name="connsiteX43" fmla="*/ 5294479 w 12346891"/>
                <a:gd name="connsiteY43" fmla="*/ 323694 h 812606"/>
                <a:gd name="connsiteX44" fmla="*/ 5319551 w 12346891"/>
                <a:gd name="connsiteY44" fmla="*/ 296655 h 812606"/>
                <a:gd name="connsiteX45" fmla="*/ 5408612 w 12346891"/>
                <a:gd name="connsiteY45" fmla="*/ 177228 h 812606"/>
                <a:gd name="connsiteX46" fmla="*/ 5372274 w 12346891"/>
                <a:gd name="connsiteY46" fmla="*/ 258677 h 812606"/>
                <a:gd name="connsiteX47" fmla="*/ 5413553 w 12346891"/>
                <a:gd name="connsiteY47" fmla="*/ 229399 h 812606"/>
                <a:gd name="connsiteX48" fmla="*/ 5687126 w 12346891"/>
                <a:gd name="connsiteY48" fmla="*/ 151994 h 812606"/>
                <a:gd name="connsiteX49" fmla="*/ 6057553 w 12346891"/>
                <a:gd name="connsiteY49" fmla="*/ 300590 h 812606"/>
                <a:gd name="connsiteX50" fmla="*/ 6105759 w 12346891"/>
                <a:gd name="connsiteY50" fmla="*/ 347929 h 812606"/>
                <a:gd name="connsiteX51" fmla="*/ 6110073 w 12346891"/>
                <a:gd name="connsiteY51" fmla="*/ 339306 h 812606"/>
                <a:gd name="connsiteX52" fmla="*/ 6119609 w 12346891"/>
                <a:gd name="connsiteY52" fmla="*/ 356970 h 812606"/>
                <a:gd name="connsiteX53" fmla="*/ 6559437 w 12346891"/>
                <a:gd name="connsiteY53" fmla="*/ 644296 h 812606"/>
                <a:gd name="connsiteX54" fmla="*/ 6982500 w 12346891"/>
                <a:gd name="connsiteY54" fmla="*/ 383863 h 812606"/>
                <a:gd name="connsiteX55" fmla="*/ 6982751 w 12346891"/>
                <a:gd name="connsiteY55" fmla="*/ 383454 h 812606"/>
                <a:gd name="connsiteX56" fmla="*/ 6984244 w 12346891"/>
                <a:gd name="connsiteY56" fmla="*/ 380360 h 812606"/>
                <a:gd name="connsiteX57" fmla="*/ 7011030 w 12346891"/>
                <a:gd name="connsiteY57" fmla="*/ 332390 h 812606"/>
                <a:gd name="connsiteX58" fmla="*/ 7024284 w 12346891"/>
                <a:gd name="connsiteY58" fmla="*/ 311755 h 812606"/>
                <a:gd name="connsiteX59" fmla="*/ 7041775 w 12346891"/>
                <a:gd name="connsiteY59" fmla="*/ 271319 h 812606"/>
                <a:gd name="connsiteX60" fmla="*/ 7034083 w 12346891"/>
                <a:gd name="connsiteY60" fmla="*/ 296503 h 812606"/>
                <a:gd name="connsiteX61" fmla="*/ 7040193 w 12346891"/>
                <a:gd name="connsiteY61" fmla="*/ 286991 h 812606"/>
                <a:gd name="connsiteX62" fmla="*/ 7531945 w 12346891"/>
                <a:gd name="connsiteY62" fmla="*/ 1 h 812606"/>
                <a:gd name="connsiteX63" fmla="*/ 7902372 w 12346891"/>
                <a:gd name="connsiteY63" fmla="*/ 148597 h 812606"/>
                <a:gd name="connsiteX64" fmla="*/ 7950578 w 12346891"/>
                <a:gd name="connsiteY64" fmla="*/ 195936 h 812606"/>
                <a:gd name="connsiteX65" fmla="*/ 7954892 w 12346891"/>
                <a:gd name="connsiteY65" fmla="*/ 187312 h 812606"/>
                <a:gd name="connsiteX66" fmla="*/ 7964428 w 12346891"/>
                <a:gd name="connsiteY66" fmla="*/ 204977 h 812606"/>
                <a:gd name="connsiteX67" fmla="*/ 8404256 w 12346891"/>
                <a:gd name="connsiteY67" fmla="*/ 492302 h 812606"/>
                <a:gd name="connsiteX68" fmla="*/ 8669867 w 12346891"/>
                <a:gd name="connsiteY68" fmla="*/ 401515 h 812606"/>
                <a:gd name="connsiteX69" fmla="*/ 8715074 w 12346891"/>
                <a:gd name="connsiteY69" fmla="*/ 363604 h 812606"/>
                <a:gd name="connsiteX70" fmla="*/ 8720648 w 12346891"/>
                <a:gd name="connsiteY70" fmla="*/ 356531 h 812606"/>
                <a:gd name="connsiteX71" fmla="*/ 8754768 w 12346891"/>
                <a:gd name="connsiteY71" fmla="*/ 323702 h 812606"/>
                <a:gd name="connsiteX72" fmla="*/ 8779849 w 12346891"/>
                <a:gd name="connsiteY72" fmla="*/ 296653 h 812606"/>
                <a:gd name="connsiteX73" fmla="*/ 8869084 w 12346891"/>
                <a:gd name="connsiteY73" fmla="*/ 159809 h 812606"/>
                <a:gd name="connsiteX74" fmla="*/ 8886594 w 12346891"/>
                <a:gd name="connsiteY74" fmla="*/ 119325 h 812606"/>
                <a:gd name="connsiteX75" fmla="*/ 8868910 w 12346891"/>
                <a:gd name="connsiteY75" fmla="*/ 177226 h 812606"/>
                <a:gd name="connsiteX76" fmla="*/ 8832571 w 12346891"/>
                <a:gd name="connsiteY76" fmla="*/ 258676 h 812606"/>
                <a:gd name="connsiteX77" fmla="*/ 8873851 w 12346891"/>
                <a:gd name="connsiteY77" fmla="*/ 229399 h 812606"/>
                <a:gd name="connsiteX78" fmla="*/ 9147424 w 12346891"/>
                <a:gd name="connsiteY78" fmla="*/ 151993 h 812606"/>
                <a:gd name="connsiteX79" fmla="*/ 9517851 w 12346891"/>
                <a:gd name="connsiteY79" fmla="*/ 300589 h 812606"/>
                <a:gd name="connsiteX80" fmla="*/ 9566057 w 12346891"/>
                <a:gd name="connsiteY80" fmla="*/ 347928 h 812606"/>
                <a:gd name="connsiteX81" fmla="*/ 9570371 w 12346891"/>
                <a:gd name="connsiteY81" fmla="*/ 339305 h 812606"/>
                <a:gd name="connsiteX82" fmla="*/ 9579906 w 12346891"/>
                <a:gd name="connsiteY82" fmla="*/ 356969 h 812606"/>
                <a:gd name="connsiteX83" fmla="*/ 10019736 w 12346891"/>
                <a:gd name="connsiteY83" fmla="*/ 644295 h 812606"/>
                <a:gd name="connsiteX84" fmla="*/ 10442798 w 12346891"/>
                <a:gd name="connsiteY84" fmla="*/ 383862 h 812606"/>
                <a:gd name="connsiteX85" fmla="*/ 10443050 w 12346891"/>
                <a:gd name="connsiteY85" fmla="*/ 383453 h 812606"/>
                <a:gd name="connsiteX86" fmla="*/ 10444542 w 12346891"/>
                <a:gd name="connsiteY86" fmla="*/ 380359 h 812606"/>
                <a:gd name="connsiteX87" fmla="*/ 10471328 w 12346891"/>
                <a:gd name="connsiteY87" fmla="*/ 332389 h 812606"/>
                <a:gd name="connsiteX88" fmla="*/ 10484583 w 12346891"/>
                <a:gd name="connsiteY88" fmla="*/ 311754 h 812606"/>
                <a:gd name="connsiteX89" fmla="*/ 10502072 w 12346891"/>
                <a:gd name="connsiteY89" fmla="*/ 271318 h 812606"/>
                <a:gd name="connsiteX90" fmla="*/ 10494381 w 12346891"/>
                <a:gd name="connsiteY90" fmla="*/ 296502 h 812606"/>
                <a:gd name="connsiteX91" fmla="*/ 10500491 w 12346891"/>
                <a:gd name="connsiteY91" fmla="*/ 286990 h 812606"/>
                <a:gd name="connsiteX92" fmla="*/ 10992243 w 12346891"/>
                <a:gd name="connsiteY92" fmla="*/ 0 h 812606"/>
                <a:gd name="connsiteX93" fmla="*/ 11362670 w 12346891"/>
                <a:gd name="connsiteY93" fmla="*/ 148596 h 812606"/>
                <a:gd name="connsiteX94" fmla="*/ 11410876 w 12346891"/>
                <a:gd name="connsiteY94" fmla="*/ 195935 h 812606"/>
                <a:gd name="connsiteX95" fmla="*/ 11415190 w 12346891"/>
                <a:gd name="connsiteY95" fmla="*/ 187311 h 812606"/>
                <a:gd name="connsiteX96" fmla="*/ 11424726 w 12346891"/>
                <a:gd name="connsiteY96" fmla="*/ 204976 h 812606"/>
                <a:gd name="connsiteX97" fmla="*/ 11864555 w 12346891"/>
                <a:gd name="connsiteY97" fmla="*/ 492302 h 812606"/>
                <a:gd name="connsiteX98" fmla="*/ 12329382 w 12346891"/>
                <a:gd name="connsiteY98" fmla="*/ 159808 h 812606"/>
                <a:gd name="connsiteX99" fmla="*/ 12346891 w 12346891"/>
                <a:gd name="connsiteY99" fmla="*/ 119324 h 812606"/>
                <a:gd name="connsiteX100" fmla="*/ 12329208 w 12346891"/>
                <a:gd name="connsiteY100" fmla="*/ 177225 h 812606"/>
                <a:gd name="connsiteX101" fmla="*/ 11735542 w 12346891"/>
                <a:gd name="connsiteY101" fmla="*/ 660610 h 812606"/>
                <a:gd name="connsiteX102" fmla="*/ 11365115 w 12346891"/>
                <a:gd name="connsiteY102" fmla="*/ 512014 h 812606"/>
                <a:gd name="connsiteX103" fmla="*/ 11316909 w 12346891"/>
                <a:gd name="connsiteY103" fmla="*/ 464675 h 812606"/>
                <a:gd name="connsiteX104" fmla="*/ 11312594 w 12346891"/>
                <a:gd name="connsiteY104" fmla="*/ 473298 h 812606"/>
                <a:gd name="connsiteX105" fmla="*/ 11303059 w 12346891"/>
                <a:gd name="connsiteY105" fmla="*/ 455634 h 812606"/>
                <a:gd name="connsiteX106" fmla="*/ 10863230 w 12346891"/>
                <a:gd name="connsiteY106" fmla="*/ 168308 h 812606"/>
                <a:gd name="connsiteX107" fmla="*/ 10440168 w 12346891"/>
                <a:gd name="connsiteY107" fmla="*/ 428741 h 812606"/>
                <a:gd name="connsiteX108" fmla="*/ 10439916 w 12346891"/>
                <a:gd name="connsiteY108" fmla="*/ 429150 h 812606"/>
                <a:gd name="connsiteX109" fmla="*/ 10438424 w 12346891"/>
                <a:gd name="connsiteY109" fmla="*/ 432244 h 812606"/>
                <a:gd name="connsiteX110" fmla="*/ 10411637 w 12346891"/>
                <a:gd name="connsiteY110" fmla="*/ 480214 h 812606"/>
                <a:gd name="connsiteX111" fmla="*/ 10398383 w 12346891"/>
                <a:gd name="connsiteY111" fmla="*/ 500849 h 812606"/>
                <a:gd name="connsiteX112" fmla="*/ 10380893 w 12346891"/>
                <a:gd name="connsiteY112" fmla="*/ 541285 h 812606"/>
                <a:gd name="connsiteX113" fmla="*/ 10388584 w 12346891"/>
                <a:gd name="connsiteY113" fmla="*/ 516101 h 812606"/>
                <a:gd name="connsiteX114" fmla="*/ 10382475 w 12346891"/>
                <a:gd name="connsiteY114" fmla="*/ 525613 h 812606"/>
                <a:gd name="connsiteX115" fmla="*/ 9890722 w 12346891"/>
                <a:gd name="connsiteY115" fmla="*/ 812603 h 812606"/>
                <a:gd name="connsiteX116" fmla="*/ 9520295 w 12346891"/>
                <a:gd name="connsiteY116" fmla="*/ 664007 h 812606"/>
                <a:gd name="connsiteX117" fmla="*/ 9472089 w 12346891"/>
                <a:gd name="connsiteY117" fmla="*/ 616668 h 812606"/>
                <a:gd name="connsiteX118" fmla="*/ 9467775 w 12346891"/>
                <a:gd name="connsiteY118" fmla="*/ 625292 h 812606"/>
                <a:gd name="connsiteX119" fmla="*/ 9458240 w 12346891"/>
                <a:gd name="connsiteY119" fmla="*/ 607627 h 812606"/>
                <a:gd name="connsiteX120" fmla="*/ 9018411 w 12346891"/>
                <a:gd name="connsiteY120" fmla="*/ 320302 h 812606"/>
                <a:gd name="connsiteX121" fmla="*/ 8752800 w 12346891"/>
                <a:gd name="connsiteY121" fmla="*/ 411089 h 812606"/>
                <a:gd name="connsiteX122" fmla="*/ 8707593 w 12346891"/>
                <a:gd name="connsiteY122" fmla="*/ 449000 h 812606"/>
                <a:gd name="connsiteX123" fmla="*/ 8702020 w 12346891"/>
                <a:gd name="connsiteY123" fmla="*/ 456073 h 812606"/>
                <a:gd name="connsiteX124" fmla="*/ 8667899 w 12346891"/>
                <a:gd name="connsiteY124" fmla="*/ 488902 h 812606"/>
                <a:gd name="connsiteX125" fmla="*/ 8642818 w 12346891"/>
                <a:gd name="connsiteY125" fmla="*/ 515951 h 812606"/>
                <a:gd name="connsiteX126" fmla="*/ 8553583 w 12346891"/>
                <a:gd name="connsiteY126" fmla="*/ 652795 h 812606"/>
                <a:gd name="connsiteX127" fmla="*/ 8536073 w 12346891"/>
                <a:gd name="connsiteY127" fmla="*/ 693279 h 812606"/>
                <a:gd name="connsiteX128" fmla="*/ 8553757 w 12346891"/>
                <a:gd name="connsiteY128" fmla="*/ 635378 h 812606"/>
                <a:gd name="connsiteX129" fmla="*/ 8590096 w 12346891"/>
                <a:gd name="connsiteY129" fmla="*/ 553928 h 812606"/>
                <a:gd name="connsiteX130" fmla="*/ 8548816 w 12346891"/>
                <a:gd name="connsiteY130" fmla="*/ 583206 h 812606"/>
                <a:gd name="connsiteX131" fmla="*/ 8275244 w 12346891"/>
                <a:gd name="connsiteY131" fmla="*/ 660611 h 812606"/>
                <a:gd name="connsiteX132" fmla="*/ 7904817 w 12346891"/>
                <a:gd name="connsiteY132" fmla="*/ 512015 h 812606"/>
                <a:gd name="connsiteX133" fmla="*/ 7856610 w 12346891"/>
                <a:gd name="connsiteY133" fmla="*/ 464676 h 812606"/>
                <a:gd name="connsiteX134" fmla="*/ 7852297 w 12346891"/>
                <a:gd name="connsiteY134" fmla="*/ 473299 h 812606"/>
                <a:gd name="connsiteX135" fmla="*/ 7842761 w 12346891"/>
                <a:gd name="connsiteY135" fmla="*/ 455635 h 812606"/>
                <a:gd name="connsiteX136" fmla="*/ 7402931 w 12346891"/>
                <a:gd name="connsiteY136" fmla="*/ 168309 h 812606"/>
                <a:gd name="connsiteX137" fmla="*/ 6979869 w 12346891"/>
                <a:gd name="connsiteY137" fmla="*/ 428742 h 812606"/>
                <a:gd name="connsiteX138" fmla="*/ 6979618 w 12346891"/>
                <a:gd name="connsiteY138" fmla="*/ 429151 h 812606"/>
                <a:gd name="connsiteX139" fmla="*/ 6978126 w 12346891"/>
                <a:gd name="connsiteY139" fmla="*/ 432245 h 812606"/>
                <a:gd name="connsiteX140" fmla="*/ 6951340 w 12346891"/>
                <a:gd name="connsiteY140" fmla="*/ 480215 h 812606"/>
                <a:gd name="connsiteX141" fmla="*/ 6938084 w 12346891"/>
                <a:gd name="connsiteY141" fmla="*/ 500850 h 812606"/>
                <a:gd name="connsiteX142" fmla="*/ 6920595 w 12346891"/>
                <a:gd name="connsiteY142" fmla="*/ 541286 h 812606"/>
                <a:gd name="connsiteX143" fmla="*/ 6928286 w 12346891"/>
                <a:gd name="connsiteY143" fmla="*/ 516102 h 812606"/>
                <a:gd name="connsiteX144" fmla="*/ 6922176 w 12346891"/>
                <a:gd name="connsiteY144" fmla="*/ 525614 h 812606"/>
                <a:gd name="connsiteX145" fmla="*/ 6430425 w 12346891"/>
                <a:gd name="connsiteY145" fmla="*/ 812604 h 812606"/>
                <a:gd name="connsiteX146" fmla="*/ 6059997 w 12346891"/>
                <a:gd name="connsiteY146" fmla="*/ 664008 h 812606"/>
                <a:gd name="connsiteX147" fmla="*/ 6011791 w 12346891"/>
                <a:gd name="connsiteY147" fmla="*/ 616669 h 812606"/>
                <a:gd name="connsiteX148" fmla="*/ 6007477 w 12346891"/>
                <a:gd name="connsiteY148" fmla="*/ 625293 h 812606"/>
                <a:gd name="connsiteX149" fmla="*/ 5997942 w 12346891"/>
                <a:gd name="connsiteY149" fmla="*/ 607628 h 812606"/>
                <a:gd name="connsiteX150" fmla="*/ 5558112 w 12346891"/>
                <a:gd name="connsiteY150" fmla="*/ 320302 h 812606"/>
                <a:gd name="connsiteX151" fmla="*/ 5292503 w 12346891"/>
                <a:gd name="connsiteY151" fmla="*/ 411089 h 812606"/>
                <a:gd name="connsiteX152" fmla="*/ 5247298 w 12346891"/>
                <a:gd name="connsiteY152" fmla="*/ 448999 h 812606"/>
                <a:gd name="connsiteX153" fmla="*/ 5241722 w 12346891"/>
                <a:gd name="connsiteY153" fmla="*/ 456075 h 812606"/>
                <a:gd name="connsiteX154" fmla="*/ 5207592 w 12346891"/>
                <a:gd name="connsiteY154" fmla="*/ 488913 h 812606"/>
                <a:gd name="connsiteX155" fmla="*/ 5182520 w 12346891"/>
                <a:gd name="connsiteY155" fmla="*/ 515952 h 812606"/>
                <a:gd name="connsiteX156" fmla="*/ 5129797 w 12346891"/>
                <a:gd name="connsiteY156" fmla="*/ 553930 h 812606"/>
                <a:gd name="connsiteX157" fmla="*/ 5088518 w 12346891"/>
                <a:gd name="connsiteY157" fmla="*/ 583208 h 812606"/>
                <a:gd name="connsiteX158" fmla="*/ 4814946 w 12346891"/>
                <a:gd name="connsiteY158" fmla="*/ 660613 h 812606"/>
                <a:gd name="connsiteX159" fmla="*/ 4444519 w 12346891"/>
                <a:gd name="connsiteY159" fmla="*/ 512017 h 812606"/>
                <a:gd name="connsiteX160" fmla="*/ 4396312 w 12346891"/>
                <a:gd name="connsiteY160" fmla="*/ 464678 h 812606"/>
                <a:gd name="connsiteX161" fmla="*/ 4391999 w 12346891"/>
                <a:gd name="connsiteY161" fmla="*/ 473301 h 812606"/>
                <a:gd name="connsiteX162" fmla="*/ 4382463 w 12346891"/>
                <a:gd name="connsiteY162" fmla="*/ 455637 h 812606"/>
                <a:gd name="connsiteX163" fmla="*/ 3942634 w 12346891"/>
                <a:gd name="connsiteY163" fmla="*/ 168311 h 812606"/>
                <a:gd name="connsiteX164" fmla="*/ 3519572 w 12346891"/>
                <a:gd name="connsiteY164" fmla="*/ 428744 h 812606"/>
                <a:gd name="connsiteX165" fmla="*/ 3519320 w 12346891"/>
                <a:gd name="connsiteY165" fmla="*/ 429153 h 812606"/>
                <a:gd name="connsiteX166" fmla="*/ 3517828 w 12346891"/>
                <a:gd name="connsiteY166" fmla="*/ 432247 h 812606"/>
                <a:gd name="connsiteX167" fmla="*/ 3491042 w 12346891"/>
                <a:gd name="connsiteY167" fmla="*/ 480217 h 812606"/>
                <a:gd name="connsiteX168" fmla="*/ 3477786 w 12346891"/>
                <a:gd name="connsiteY168" fmla="*/ 500852 h 812606"/>
                <a:gd name="connsiteX169" fmla="*/ 3460297 w 12346891"/>
                <a:gd name="connsiteY169" fmla="*/ 541288 h 812606"/>
                <a:gd name="connsiteX170" fmla="*/ 3467989 w 12346891"/>
                <a:gd name="connsiteY170" fmla="*/ 516104 h 812606"/>
                <a:gd name="connsiteX171" fmla="*/ 3461878 w 12346891"/>
                <a:gd name="connsiteY171" fmla="*/ 525616 h 812606"/>
                <a:gd name="connsiteX172" fmla="*/ 2970127 w 12346891"/>
                <a:gd name="connsiteY172" fmla="*/ 812606 h 812606"/>
                <a:gd name="connsiteX173" fmla="*/ 2599700 w 12346891"/>
                <a:gd name="connsiteY173" fmla="*/ 664010 h 812606"/>
                <a:gd name="connsiteX174" fmla="*/ 2551493 w 12346891"/>
                <a:gd name="connsiteY174" fmla="*/ 616671 h 812606"/>
                <a:gd name="connsiteX175" fmla="*/ 2547180 w 12346891"/>
                <a:gd name="connsiteY175" fmla="*/ 625295 h 812606"/>
                <a:gd name="connsiteX176" fmla="*/ 2537644 w 12346891"/>
                <a:gd name="connsiteY176" fmla="*/ 607630 h 812606"/>
                <a:gd name="connsiteX177" fmla="*/ 2097815 w 12346891"/>
                <a:gd name="connsiteY177" fmla="*/ 320304 h 812606"/>
                <a:gd name="connsiteX178" fmla="*/ 1832205 w 12346891"/>
                <a:gd name="connsiteY178" fmla="*/ 411091 h 812606"/>
                <a:gd name="connsiteX179" fmla="*/ 1787001 w 12346891"/>
                <a:gd name="connsiteY179" fmla="*/ 449001 h 812606"/>
                <a:gd name="connsiteX180" fmla="*/ 1781424 w 12346891"/>
                <a:gd name="connsiteY180" fmla="*/ 456077 h 812606"/>
                <a:gd name="connsiteX181" fmla="*/ 1747295 w 12346891"/>
                <a:gd name="connsiteY181" fmla="*/ 488915 h 812606"/>
                <a:gd name="connsiteX182" fmla="*/ 1722223 w 12346891"/>
                <a:gd name="connsiteY182" fmla="*/ 515954 h 812606"/>
                <a:gd name="connsiteX183" fmla="*/ 1669499 w 12346891"/>
                <a:gd name="connsiteY183" fmla="*/ 553933 h 812606"/>
                <a:gd name="connsiteX184" fmla="*/ 1628221 w 12346891"/>
                <a:gd name="connsiteY184" fmla="*/ 583210 h 812606"/>
                <a:gd name="connsiteX185" fmla="*/ 1354648 w 12346891"/>
                <a:gd name="connsiteY185" fmla="*/ 660615 h 812606"/>
                <a:gd name="connsiteX186" fmla="*/ 984221 w 12346891"/>
                <a:gd name="connsiteY186" fmla="*/ 512019 h 812606"/>
                <a:gd name="connsiteX187" fmla="*/ 936015 w 12346891"/>
                <a:gd name="connsiteY187" fmla="*/ 464680 h 812606"/>
                <a:gd name="connsiteX188" fmla="*/ 931701 w 12346891"/>
                <a:gd name="connsiteY188" fmla="*/ 473303 h 812606"/>
                <a:gd name="connsiteX189" fmla="*/ 922165 w 12346891"/>
                <a:gd name="connsiteY189" fmla="*/ 455639 h 812606"/>
                <a:gd name="connsiteX190" fmla="*/ 482336 w 12346891"/>
                <a:gd name="connsiteY190" fmla="*/ 168313 h 812606"/>
                <a:gd name="connsiteX191" fmla="*/ 59274 w 12346891"/>
                <a:gd name="connsiteY191" fmla="*/ 428746 h 812606"/>
                <a:gd name="connsiteX192" fmla="*/ 59022 w 12346891"/>
                <a:gd name="connsiteY192" fmla="*/ 429155 h 812606"/>
                <a:gd name="connsiteX193" fmla="*/ 57530 w 12346891"/>
                <a:gd name="connsiteY193" fmla="*/ 432249 h 812606"/>
                <a:gd name="connsiteX194" fmla="*/ 30744 w 12346891"/>
                <a:gd name="connsiteY194" fmla="*/ 480219 h 812606"/>
                <a:gd name="connsiteX195" fmla="*/ 17488 w 12346891"/>
                <a:gd name="connsiteY195" fmla="*/ 500854 h 812606"/>
                <a:gd name="connsiteX196" fmla="*/ -1 w 12346891"/>
                <a:gd name="connsiteY196" fmla="*/ 541290 h 812606"/>
                <a:gd name="connsiteX197" fmla="*/ 7691 w 12346891"/>
                <a:gd name="connsiteY197" fmla="*/ 516106 h 812606"/>
                <a:gd name="connsiteX198" fmla="*/ 1580 w 12346891"/>
                <a:gd name="connsiteY198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11979 w 12346893"/>
                <a:gd name="connsiteY20" fmla="*/ 258678 h 812606"/>
                <a:gd name="connsiteX21" fmla="*/ 1953257 w 12346893"/>
                <a:gd name="connsiteY21" fmla="*/ 229401 h 812606"/>
                <a:gd name="connsiteX22" fmla="*/ 2226830 w 12346893"/>
                <a:gd name="connsiteY22" fmla="*/ 151996 h 812606"/>
                <a:gd name="connsiteX23" fmla="*/ 2597257 w 12346893"/>
                <a:gd name="connsiteY23" fmla="*/ 300592 h 812606"/>
                <a:gd name="connsiteX24" fmla="*/ 2645463 w 12346893"/>
                <a:gd name="connsiteY24" fmla="*/ 347931 h 812606"/>
                <a:gd name="connsiteX25" fmla="*/ 2649777 w 12346893"/>
                <a:gd name="connsiteY25" fmla="*/ 339308 h 812606"/>
                <a:gd name="connsiteX26" fmla="*/ 2659313 w 12346893"/>
                <a:gd name="connsiteY26" fmla="*/ 356972 h 812606"/>
                <a:gd name="connsiteX27" fmla="*/ 3099142 w 12346893"/>
                <a:gd name="connsiteY27" fmla="*/ 644298 h 812606"/>
                <a:gd name="connsiteX28" fmla="*/ 3522204 w 12346893"/>
                <a:gd name="connsiteY28" fmla="*/ 383865 h 812606"/>
                <a:gd name="connsiteX29" fmla="*/ 3522456 w 12346893"/>
                <a:gd name="connsiteY29" fmla="*/ 383456 h 812606"/>
                <a:gd name="connsiteX30" fmla="*/ 3550734 w 12346893"/>
                <a:gd name="connsiteY30" fmla="*/ 332392 h 812606"/>
                <a:gd name="connsiteX31" fmla="*/ 3581479 w 12346893"/>
                <a:gd name="connsiteY31" fmla="*/ 271321 h 812606"/>
                <a:gd name="connsiteX32" fmla="*/ 3573787 w 12346893"/>
                <a:gd name="connsiteY32" fmla="*/ 296505 h 812606"/>
                <a:gd name="connsiteX33" fmla="*/ 3579897 w 12346893"/>
                <a:gd name="connsiteY33" fmla="*/ 286993 h 812606"/>
                <a:gd name="connsiteX34" fmla="*/ 4071649 w 12346893"/>
                <a:gd name="connsiteY34" fmla="*/ 3 h 812606"/>
                <a:gd name="connsiteX35" fmla="*/ 4442076 w 12346893"/>
                <a:gd name="connsiteY35" fmla="*/ 148599 h 812606"/>
                <a:gd name="connsiteX36" fmla="*/ 4490282 w 12346893"/>
                <a:gd name="connsiteY36" fmla="*/ 195938 h 812606"/>
                <a:gd name="connsiteX37" fmla="*/ 4494596 w 12346893"/>
                <a:gd name="connsiteY37" fmla="*/ 187314 h 812606"/>
                <a:gd name="connsiteX38" fmla="*/ 4504132 w 12346893"/>
                <a:gd name="connsiteY38" fmla="*/ 204979 h 812606"/>
                <a:gd name="connsiteX39" fmla="*/ 4943961 w 12346893"/>
                <a:gd name="connsiteY39" fmla="*/ 492304 h 812606"/>
                <a:gd name="connsiteX40" fmla="*/ 5209571 w 12346893"/>
                <a:gd name="connsiteY40" fmla="*/ 401517 h 812606"/>
                <a:gd name="connsiteX41" fmla="*/ 5254775 w 12346893"/>
                <a:gd name="connsiteY41" fmla="*/ 363608 h 812606"/>
                <a:gd name="connsiteX42" fmla="*/ 5260352 w 12346893"/>
                <a:gd name="connsiteY42" fmla="*/ 356532 h 812606"/>
                <a:gd name="connsiteX43" fmla="*/ 5294481 w 12346893"/>
                <a:gd name="connsiteY43" fmla="*/ 323694 h 812606"/>
                <a:gd name="connsiteX44" fmla="*/ 5319553 w 12346893"/>
                <a:gd name="connsiteY44" fmla="*/ 296655 h 812606"/>
                <a:gd name="connsiteX45" fmla="*/ 5408614 w 12346893"/>
                <a:gd name="connsiteY45" fmla="*/ 177228 h 812606"/>
                <a:gd name="connsiteX46" fmla="*/ 5372276 w 12346893"/>
                <a:gd name="connsiteY46" fmla="*/ 258677 h 812606"/>
                <a:gd name="connsiteX47" fmla="*/ 5413555 w 12346893"/>
                <a:gd name="connsiteY47" fmla="*/ 229399 h 812606"/>
                <a:gd name="connsiteX48" fmla="*/ 5687128 w 12346893"/>
                <a:gd name="connsiteY48" fmla="*/ 151994 h 812606"/>
                <a:gd name="connsiteX49" fmla="*/ 6057555 w 12346893"/>
                <a:gd name="connsiteY49" fmla="*/ 300590 h 812606"/>
                <a:gd name="connsiteX50" fmla="*/ 6105761 w 12346893"/>
                <a:gd name="connsiteY50" fmla="*/ 347929 h 812606"/>
                <a:gd name="connsiteX51" fmla="*/ 6110075 w 12346893"/>
                <a:gd name="connsiteY51" fmla="*/ 339306 h 812606"/>
                <a:gd name="connsiteX52" fmla="*/ 6119611 w 12346893"/>
                <a:gd name="connsiteY52" fmla="*/ 356970 h 812606"/>
                <a:gd name="connsiteX53" fmla="*/ 6559439 w 12346893"/>
                <a:gd name="connsiteY53" fmla="*/ 644296 h 812606"/>
                <a:gd name="connsiteX54" fmla="*/ 6982502 w 12346893"/>
                <a:gd name="connsiteY54" fmla="*/ 383863 h 812606"/>
                <a:gd name="connsiteX55" fmla="*/ 6982753 w 12346893"/>
                <a:gd name="connsiteY55" fmla="*/ 383454 h 812606"/>
                <a:gd name="connsiteX56" fmla="*/ 6984246 w 12346893"/>
                <a:gd name="connsiteY56" fmla="*/ 380360 h 812606"/>
                <a:gd name="connsiteX57" fmla="*/ 7011032 w 12346893"/>
                <a:gd name="connsiteY57" fmla="*/ 332390 h 812606"/>
                <a:gd name="connsiteX58" fmla="*/ 7024286 w 12346893"/>
                <a:gd name="connsiteY58" fmla="*/ 311755 h 812606"/>
                <a:gd name="connsiteX59" fmla="*/ 7041777 w 12346893"/>
                <a:gd name="connsiteY59" fmla="*/ 271319 h 812606"/>
                <a:gd name="connsiteX60" fmla="*/ 7034085 w 12346893"/>
                <a:gd name="connsiteY60" fmla="*/ 296503 h 812606"/>
                <a:gd name="connsiteX61" fmla="*/ 7040195 w 12346893"/>
                <a:gd name="connsiteY61" fmla="*/ 286991 h 812606"/>
                <a:gd name="connsiteX62" fmla="*/ 7531947 w 12346893"/>
                <a:gd name="connsiteY62" fmla="*/ 1 h 812606"/>
                <a:gd name="connsiteX63" fmla="*/ 7902374 w 12346893"/>
                <a:gd name="connsiteY63" fmla="*/ 148597 h 812606"/>
                <a:gd name="connsiteX64" fmla="*/ 7950580 w 12346893"/>
                <a:gd name="connsiteY64" fmla="*/ 195936 h 812606"/>
                <a:gd name="connsiteX65" fmla="*/ 7954894 w 12346893"/>
                <a:gd name="connsiteY65" fmla="*/ 187312 h 812606"/>
                <a:gd name="connsiteX66" fmla="*/ 7964430 w 12346893"/>
                <a:gd name="connsiteY66" fmla="*/ 204977 h 812606"/>
                <a:gd name="connsiteX67" fmla="*/ 8404258 w 12346893"/>
                <a:gd name="connsiteY67" fmla="*/ 492302 h 812606"/>
                <a:gd name="connsiteX68" fmla="*/ 8669869 w 12346893"/>
                <a:gd name="connsiteY68" fmla="*/ 401515 h 812606"/>
                <a:gd name="connsiteX69" fmla="*/ 8715076 w 12346893"/>
                <a:gd name="connsiteY69" fmla="*/ 363604 h 812606"/>
                <a:gd name="connsiteX70" fmla="*/ 8720650 w 12346893"/>
                <a:gd name="connsiteY70" fmla="*/ 356531 h 812606"/>
                <a:gd name="connsiteX71" fmla="*/ 8754770 w 12346893"/>
                <a:gd name="connsiteY71" fmla="*/ 323702 h 812606"/>
                <a:gd name="connsiteX72" fmla="*/ 8779851 w 12346893"/>
                <a:gd name="connsiteY72" fmla="*/ 296653 h 812606"/>
                <a:gd name="connsiteX73" fmla="*/ 8869086 w 12346893"/>
                <a:gd name="connsiteY73" fmla="*/ 159809 h 812606"/>
                <a:gd name="connsiteX74" fmla="*/ 8886596 w 12346893"/>
                <a:gd name="connsiteY74" fmla="*/ 119325 h 812606"/>
                <a:gd name="connsiteX75" fmla="*/ 8868912 w 12346893"/>
                <a:gd name="connsiteY75" fmla="*/ 177226 h 812606"/>
                <a:gd name="connsiteX76" fmla="*/ 8832573 w 12346893"/>
                <a:gd name="connsiteY76" fmla="*/ 258676 h 812606"/>
                <a:gd name="connsiteX77" fmla="*/ 8873853 w 12346893"/>
                <a:gd name="connsiteY77" fmla="*/ 229399 h 812606"/>
                <a:gd name="connsiteX78" fmla="*/ 9147426 w 12346893"/>
                <a:gd name="connsiteY78" fmla="*/ 151993 h 812606"/>
                <a:gd name="connsiteX79" fmla="*/ 9517853 w 12346893"/>
                <a:gd name="connsiteY79" fmla="*/ 300589 h 812606"/>
                <a:gd name="connsiteX80" fmla="*/ 9566059 w 12346893"/>
                <a:gd name="connsiteY80" fmla="*/ 347928 h 812606"/>
                <a:gd name="connsiteX81" fmla="*/ 9570373 w 12346893"/>
                <a:gd name="connsiteY81" fmla="*/ 339305 h 812606"/>
                <a:gd name="connsiteX82" fmla="*/ 9579908 w 12346893"/>
                <a:gd name="connsiteY82" fmla="*/ 356969 h 812606"/>
                <a:gd name="connsiteX83" fmla="*/ 10019738 w 12346893"/>
                <a:gd name="connsiteY83" fmla="*/ 644295 h 812606"/>
                <a:gd name="connsiteX84" fmla="*/ 10442800 w 12346893"/>
                <a:gd name="connsiteY84" fmla="*/ 383862 h 812606"/>
                <a:gd name="connsiteX85" fmla="*/ 10443052 w 12346893"/>
                <a:gd name="connsiteY85" fmla="*/ 383453 h 812606"/>
                <a:gd name="connsiteX86" fmla="*/ 10444544 w 12346893"/>
                <a:gd name="connsiteY86" fmla="*/ 380359 h 812606"/>
                <a:gd name="connsiteX87" fmla="*/ 10471330 w 12346893"/>
                <a:gd name="connsiteY87" fmla="*/ 332389 h 812606"/>
                <a:gd name="connsiteX88" fmla="*/ 10484585 w 12346893"/>
                <a:gd name="connsiteY88" fmla="*/ 311754 h 812606"/>
                <a:gd name="connsiteX89" fmla="*/ 10502074 w 12346893"/>
                <a:gd name="connsiteY89" fmla="*/ 271318 h 812606"/>
                <a:gd name="connsiteX90" fmla="*/ 10494383 w 12346893"/>
                <a:gd name="connsiteY90" fmla="*/ 296502 h 812606"/>
                <a:gd name="connsiteX91" fmla="*/ 10500493 w 12346893"/>
                <a:gd name="connsiteY91" fmla="*/ 286990 h 812606"/>
                <a:gd name="connsiteX92" fmla="*/ 10992245 w 12346893"/>
                <a:gd name="connsiteY92" fmla="*/ 0 h 812606"/>
                <a:gd name="connsiteX93" fmla="*/ 11362672 w 12346893"/>
                <a:gd name="connsiteY93" fmla="*/ 148596 h 812606"/>
                <a:gd name="connsiteX94" fmla="*/ 11410878 w 12346893"/>
                <a:gd name="connsiteY94" fmla="*/ 195935 h 812606"/>
                <a:gd name="connsiteX95" fmla="*/ 11415192 w 12346893"/>
                <a:gd name="connsiteY95" fmla="*/ 187311 h 812606"/>
                <a:gd name="connsiteX96" fmla="*/ 11424728 w 12346893"/>
                <a:gd name="connsiteY96" fmla="*/ 204976 h 812606"/>
                <a:gd name="connsiteX97" fmla="*/ 11864557 w 12346893"/>
                <a:gd name="connsiteY97" fmla="*/ 492302 h 812606"/>
                <a:gd name="connsiteX98" fmla="*/ 12329384 w 12346893"/>
                <a:gd name="connsiteY98" fmla="*/ 159808 h 812606"/>
                <a:gd name="connsiteX99" fmla="*/ 12346893 w 12346893"/>
                <a:gd name="connsiteY99" fmla="*/ 119324 h 812606"/>
                <a:gd name="connsiteX100" fmla="*/ 12329210 w 12346893"/>
                <a:gd name="connsiteY100" fmla="*/ 177225 h 812606"/>
                <a:gd name="connsiteX101" fmla="*/ 11735544 w 12346893"/>
                <a:gd name="connsiteY101" fmla="*/ 660610 h 812606"/>
                <a:gd name="connsiteX102" fmla="*/ 11365117 w 12346893"/>
                <a:gd name="connsiteY102" fmla="*/ 512014 h 812606"/>
                <a:gd name="connsiteX103" fmla="*/ 11316911 w 12346893"/>
                <a:gd name="connsiteY103" fmla="*/ 464675 h 812606"/>
                <a:gd name="connsiteX104" fmla="*/ 11312596 w 12346893"/>
                <a:gd name="connsiteY104" fmla="*/ 473298 h 812606"/>
                <a:gd name="connsiteX105" fmla="*/ 11303061 w 12346893"/>
                <a:gd name="connsiteY105" fmla="*/ 455634 h 812606"/>
                <a:gd name="connsiteX106" fmla="*/ 10863232 w 12346893"/>
                <a:gd name="connsiteY106" fmla="*/ 168308 h 812606"/>
                <a:gd name="connsiteX107" fmla="*/ 10440170 w 12346893"/>
                <a:gd name="connsiteY107" fmla="*/ 428741 h 812606"/>
                <a:gd name="connsiteX108" fmla="*/ 10439918 w 12346893"/>
                <a:gd name="connsiteY108" fmla="*/ 429150 h 812606"/>
                <a:gd name="connsiteX109" fmla="*/ 10438426 w 12346893"/>
                <a:gd name="connsiteY109" fmla="*/ 432244 h 812606"/>
                <a:gd name="connsiteX110" fmla="*/ 10411639 w 12346893"/>
                <a:gd name="connsiteY110" fmla="*/ 480214 h 812606"/>
                <a:gd name="connsiteX111" fmla="*/ 10398385 w 12346893"/>
                <a:gd name="connsiteY111" fmla="*/ 500849 h 812606"/>
                <a:gd name="connsiteX112" fmla="*/ 10380895 w 12346893"/>
                <a:gd name="connsiteY112" fmla="*/ 541285 h 812606"/>
                <a:gd name="connsiteX113" fmla="*/ 10388586 w 12346893"/>
                <a:gd name="connsiteY113" fmla="*/ 516101 h 812606"/>
                <a:gd name="connsiteX114" fmla="*/ 10382477 w 12346893"/>
                <a:gd name="connsiteY114" fmla="*/ 525613 h 812606"/>
                <a:gd name="connsiteX115" fmla="*/ 9890724 w 12346893"/>
                <a:gd name="connsiteY115" fmla="*/ 812603 h 812606"/>
                <a:gd name="connsiteX116" fmla="*/ 9520297 w 12346893"/>
                <a:gd name="connsiteY116" fmla="*/ 664007 h 812606"/>
                <a:gd name="connsiteX117" fmla="*/ 9472091 w 12346893"/>
                <a:gd name="connsiteY117" fmla="*/ 616668 h 812606"/>
                <a:gd name="connsiteX118" fmla="*/ 9467777 w 12346893"/>
                <a:gd name="connsiteY118" fmla="*/ 625292 h 812606"/>
                <a:gd name="connsiteX119" fmla="*/ 9458242 w 12346893"/>
                <a:gd name="connsiteY119" fmla="*/ 607627 h 812606"/>
                <a:gd name="connsiteX120" fmla="*/ 9018413 w 12346893"/>
                <a:gd name="connsiteY120" fmla="*/ 320302 h 812606"/>
                <a:gd name="connsiteX121" fmla="*/ 8752802 w 12346893"/>
                <a:gd name="connsiteY121" fmla="*/ 411089 h 812606"/>
                <a:gd name="connsiteX122" fmla="*/ 8707595 w 12346893"/>
                <a:gd name="connsiteY122" fmla="*/ 449000 h 812606"/>
                <a:gd name="connsiteX123" fmla="*/ 8702022 w 12346893"/>
                <a:gd name="connsiteY123" fmla="*/ 456073 h 812606"/>
                <a:gd name="connsiteX124" fmla="*/ 8667901 w 12346893"/>
                <a:gd name="connsiteY124" fmla="*/ 488902 h 812606"/>
                <a:gd name="connsiteX125" fmla="*/ 8642820 w 12346893"/>
                <a:gd name="connsiteY125" fmla="*/ 515951 h 812606"/>
                <a:gd name="connsiteX126" fmla="*/ 8553585 w 12346893"/>
                <a:gd name="connsiteY126" fmla="*/ 652795 h 812606"/>
                <a:gd name="connsiteX127" fmla="*/ 8536075 w 12346893"/>
                <a:gd name="connsiteY127" fmla="*/ 693279 h 812606"/>
                <a:gd name="connsiteX128" fmla="*/ 8553759 w 12346893"/>
                <a:gd name="connsiteY128" fmla="*/ 635378 h 812606"/>
                <a:gd name="connsiteX129" fmla="*/ 8590098 w 12346893"/>
                <a:gd name="connsiteY129" fmla="*/ 553928 h 812606"/>
                <a:gd name="connsiteX130" fmla="*/ 8548818 w 12346893"/>
                <a:gd name="connsiteY130" fmla="*/ 583206 h 812606"/>
                <a:gd name="connsiteX131" fmla="*/ 8275246 w 12346893"/>
                <a:gd name="connsiteY131" fmla="*/ 660611 h 812606"/>
                <a:gd name="connsiteX132" fmla="*/ 7904819 w 12346893"/>
                <a:gd name="connsiteY132" fmla="*/ 512015 h 812606"/>
                <a:gd name="connsiteX133" fmla="*/ 7856612 w 12346893"/>
                <a:gd name="connsiteY133" fmla="*/ 464676 h 812606"/>
                <a:gd name="connsiteX134" fmla="*/ 7852299 w 12346893"/>
                <a:gd name="connsiteY134" fmla="*/ 473299 h 812606"/>
                <a:gd name="connsiteX135" fmla="*/ 7842763 w 12346893"/>
                <a:gd name="connsiteY135" fmla="*/ 455635 h 812606"/>
                <a:gd name="connsiteX136" fmla="*/ 7402933 w 12346893"/>
                <a:gd name="connsiteY136" fmla="*/ 168309 h 812606"/>
                <a:gd name="connsiteX137" fmla="*/ 6979871 w 12346893"/>
                <a:gd name="connsiteY137" fmla="*/ 428742 h 812606"/>
                <a:gd name="connsiteX138" fmla="*/ 6979620 w 12346893"/>
                <a:gd name="connsiteY138" fmla="*/ 429151 h 812606"/>
                <a:gd name="connsiteX139" fmla="*/ 6978128 w 12346893"/>
                <a:gd name="connsiteY139" fmla="*/ 432245 h 812606"/>
                <a:gd name="connsiteX140" fmla="*/ 6951342 w 12346893"/>
                <a:gd name="connsiteY140" fmla="*/ 480215 h 812606"/>
                <a:gd name="connsiteX141" fmla="*/ 6938086 w 12346893"/>
                <a:gd name="connsiteY141" fmla="*/ 500850 h 812606"/>
                <a:gd name="connsiteX142" fmla="*/ 6920597 w 12346893"/>
                <a:gd name="connsiteY142" fmla="*/ 541286 h 812606"/>
                <a:gd name="connsiteX143" fmla="*/ 6928288 w 12346893"/>
                <a:gd name="connsiteY143" fmla="*/ 516102 h 812606"/>
                <a:gd name="connsiteX144" fmla="*/ 6922178 w 12346893"/>
                <a:gd name="connsiteY144" fmla="*/ 525614 h 812606"/>
                <a:gd name="connsiteX145" fmla="*/ 6430427 w 12346893"/>
                <a:gd name="connsiteY145" fmla="*/ 812604 h 812606"/>
                <a:gd name="connsiteX146" fmla="*/ 6059999 w 12346893"/>
                <a:gd name="connsiteY146" fmla="*/ 664008 h 812606"/>
                <a:gd name="connsiteX147" fmla="*/ 6011793 w 12346893"/>
                <a:gd name="connsiteY147" fmla="*/ 616669 h 812606"/>
                <a:gd name="connsiteX148" fmla="*/ 6007479 w 12346893"/>
                <a:gd name="connsiteY148" fmla="*/ 625293 h 812606"/>
                <a:gd name="connsiteX149" fmla="*/ 5997944 w 12346893"/>
                <a:gd name="connsiteY149" fmla="*/ 607628 h 812606"/>
                <a:gd name="connsiteX150" fmla="*/ 5558114 w 12346893"/>
                <a:gd name="connsiteY150" fmla="*/ 320302 h 812606"/>
                <a:gd name="connsiteX151" fmla="*/ 5292505 w 12346893"/>
                <a:gd name="connsiteY151" fmla="*/ 411089 h 812606"/>
                <a:gd name="connsiteX152" fmla="*/ 5247300 w 12346893"/>
                <a:gd name="connsiteY152" fmla="*/ 448999 h 812606"/>
                <a:gd name="connsiteX153" fmla="*/ 5241724 w 12346893"/>
                <a:gd name="connsiteY153" fmla="*/ 456075 h 812606"/>
                <a:gd name="connsiteX154" fmla="*/ 5207594 w 12346893"/>
                <a:gd name="connsiteY154" fmla="*/ 488913 h 812606"/>
                <a:gd name="connsiteX155" fmla="*/ 5182522 w 12346893"/>
                <a:gd name="connsiteY155" fmla="*/ 515952 h 812606"/>
                <a:gd name="connsiteX156" fmla="*/ 5129799 w 12346893"/>
                <a:gd name="connsiteY156" fmla="*/ 553930 h 812606"/>
                <a:gd name="connsiteX157" fmla="*/ 5088520 w 12346893"/>
                <a:gd name="connsiteY157" fmla="*/ 583208 h 812606"/>
                <a:gd name="connsiteX158" fmla="*/ 4814948 w 12346893"/>
                <a:gd name="connsiteY158" fmla="*/ 660613 h 812606"/>
                <a:gd name="connsiteX159" fmla="*/ 4444521 w 12346893"/>
                <a:gd name="connsiteY159" fmla="*/ 512017 h 812606"/>
                <a:gd name="connsiteX160" fmla="*/ 4396314 w 12346893"/>
                <a:gd name="connsiteY160" fmla="*/ 464678 h 812606"/>
                <a:gd name="connsiteX161" fmla="*/ 4392001 w 12346893"/>
                <a:gd name="connsiteY161" fmla="*/ 473301 h 812606"/>
                <a:gd name="connsiteX162" fmla="*/ 4382465 w 12346893"/>
                <a:gd name="connsiteY162" fmla="*/ 455637 h 812606"/>
                <a:gd name="connsiteX163" fmla="*/ 3942636 w 12346893"/>
                <a:gd name="connsiteY163" fmla="*/ 168311 h 812606"/>
                <a:gd name="connsiteX164" fmla="*/ 3519574 w 12346893"/>
                <a:gd name="connsiteY164" fmla="*/ 428744 h 812606"/>
                <a:gd name="connsiteX165" fmla="*/ 3519322 w 12346893"/>
                <a:gd name="connsiteY165" fmla="*/ 429153 h 812606"/>
                <a:gd name="connsiteX166" fmla="*/ 3517830 w 12346893"/>
                <a:gd name="connsiteY166" fmla="*/ 432247 h 812606"/>
                <a:gd name="connsiteX167" fmla="*/ 3491044 w 12346893"/>
                <a:gd name="connsiteY167" fmla="*/ 480217 h 812606"/>
                <a:gd name="connsiteX168" fmla="*/ 3477788 w 12346893"/>
                <a:gd name="connsiteY168" fmla="*/ 500852 h 812606"/>
                <a:gd name="connsiteX169" fmla="*/ 3460299 w 12346893"/>
                <a:gd name="connsiteY169" fmla="*/ 541288 h 812606"/>
                <a:gd name="connsiteX170" fmla="*/ 3467991 w 12346893"/>
                <a:gd name="connsiteY170" fmla="*/ 516104 h 812606"/>
                <a:gd name="connsiteX171" fmla="*/ 3461880 w 12346893"/>
                <a:gd name="connsiteY171" fmla="*/ 525616 h 812606"/>
                <a:gd name="connsiteX172" fmla="*/ 2970129 w 12346893"/>
                <a:gd name="connsiteY172" fmla="*/ 812606 h 812606"/>
                <a:gd name="connsiteX173" fmla="*/ 2599702 w 12346893"/>
                <a:gd name="connsiteY173" fmla="*/ 664010 h 812606"/>
                <a:gd name="connsiteX174" fmla="*/ 2551495 w 12346893"/>
                <a:gd name="connsiteY174" fmla="*/ 616671 h 812606"/>
                <a:gd name="connsiteX175" fmla="*/ 2547182 w 12346893"/>
                <a:gd name="connsiteY175" fmla="*/ 625295 h 812606"/>
                <a:gd name="connsiteX176" fmla="*/ 2537646 w 12346893"/>
                <a:gd name="connsiteY176" fmla="*/ 607630 h 812606"/>
                <a:gd name="connsiteX177" fmla="*/ 2097817 w 12346893"/>
                <a:gd name="connsiteY177" fmla="*/ 320304 h 812606"/>
                <a:gd name="connsiteX178" fmla="*/ 1832207 w 12346893"/>
                <a:gd name="connsiteY178" fmla="*/ 411091 h 812606"/>
                <a:gd name="connsiteX179" fmla="*/ 1787003 w 12346893"/>
                <a:gd name="connsiteY179" fmla="*/ 449001 h 812606"/>
                <a:gd name="connsiteX180" fmla="*/ 1747297 w 12346893"/>
                <a:gd name="connsiteY180" fmla="*/ 488915 h 812606"/>
                <a:gd name="connsiteX181" fmla="*/ 1722225 w 12346893"/>
                <a:gd name="connsiteY181" fmla="*/ 515954 h 812606"/>
                <a:gd name="connsiteX182" fmla="*/ 1669501 w 12346893"/>
                <a:gd name="connsiteY182" fmla="*/ 553933 h 812606"/>
                <a:gd name="connsiteX183" fmla="*/ 1628223 w 12346893"/>
                <a:gd name="connsiteY183" fmla="*/ 583210 h 812606"/>
                <a:gd name="connsiteX184" fmla="*/ 1354650 w 12346893"/>
                <a:gd name="connsiteY184" fmla="*/ 660615 h 812606"/>
                <a:gd name="connsiteX185" fmla="*/ 984223 w 12346893"/>
                <a:gd name="connsiteY185" fmla="*/ 512019 h 812606"/>
                <a:gd name="connsiteX186" fmla="*/ 936017 w 12346893"/>
                <a:gd name="connsiteY186" fmla="*/ 464680 h 812606"/>
                <a:gd name="connsiteX187" fmla="*/ 931703 w 12346893"/>
                <a:gd name="connsiteY187" fmla="*/ 473303 h 812606"/>
                <a:gd name="connsiteX188" fmla="*/ 922167 w 12346893"/>
                <a:gd name="connsiteY188" fmla="*/ 455639 h 812606"/>
                <a:gd name="connsiteX189" fmla="*/ 482338 w 12346893"/>
                <a:gd name="connsiteY189" fmla="*/ 168313 h 812606"/>
                <a:gd name="connsiteX190" fmla="*/ 59276 w 12346893"/>
                <a:gd name="connsiteY190" fmla="*/ 428746 h 812606"/>
                <a:gd name="connsiteX191" fmla="*/ 59024 w 12346893"/>
                <a:gd name="connsiteY191" fmla="*/ 429155 h 812606"/>
                <a:gd name="connsiteX192" fmla="*/ 57532 w 12346893"/>
                <a:gd name="connsiteY192" fmla="*/ 432249 h 812606"/>
                <a:gd name="connsiteX193" fmla="*/ 30746 w 12346893"/>
                <a:gd name="connsiteY193" fmla="*/ 480219 h 812606"/>
                <a:gd name="connsiteX194" fmla="*/ 17490 w 12346893"/>
                <a:gd name="connsiteY194" fmla="*/ 500854 h 812606"/>
                <a:gd name="connsiteX195" fmla="*/ 1 w 12346893"/>
                <a:gd name="connsiteY195" fmla="*/ 541290 h 812606"/>
                <a:gd name="connsiteX196" fmla="*/ 7693 w 12346893"/>
                <a:gd name="connsiteY196" fmla="*/ 516106 h 812606"/>
                <a:gd name="connsiteX197" fmla="*/ 1582 w 12346893"/>
                <a:gd name="connsiteY197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911977 w 12346891"/>
                <a:gd name="connsiteY19" fmla="*/ 258678 h 812606"/>
                <a:gd name="connsiteX20" fmla="*/ 1953255 w 12346891"/>
                <a:gd name="connsiteY20" fmla="*/ 229401 h 812606"/>
                <a:gd name="connsiteX21" fmla="*/ 2226828 w 12346891"/>
                <a:gd name="connsiteY21" fmla="*/ 151996 h 812606"/>
                <a:gd name="connsiteX22" fmla="*/ 2597255 w 12346891"/>
                <a:gd name="connsiteY22" fmla="*/ 300592 h 812606"/>
                <a:gd name="connsiteX23" fmla="*/ 2645461 w 12346891"/>
                <a:gd name="connsiteY23" fmla="*/ 347931 h 812606"/>
                <a:gd name="connsiteX24" fmla="*/ 2649775 w 12346891"/>
                <a:gd name="connsiteY24" fmla="*/ 339308 h 812606"/>
                <a:gd name="connsiteX25" fmla="*/ 2659311 w 12346891"/>
                <a:gd name="connsiteY25" fmla="*/ 356972 h 812606"/>
                <a:gd name="connsiteX26" fmla="*/ 3099140 w 12346891"/>
                <a:gd name="connsiteY26" fmla="*/ 644298 h 812606"/>
                <a:gd name="connsiteX27" fmla="*/ 3522202 w 12346891"/>
                <a:gd name="connsiteY27" fmla="*/ 383865 h 812606"/>
                <a:gd name="connsiteX28" fmla="*/ 3522454 w 12346891"/>
                <a:gd name="connsiteY28" fmla="*/ 383456 h 812606"/>
                <a:gd name="connsiteX29" fmla="*/ 3550732 w 12346891"/>
                <a:gd name="connsiteY29" fmla="*/ 332392 h 812606"/>
                <a:gd name="connsiteX30" fmla="*/ 3581477 w 12346891"/>
                <a:gd name="connsiteY30" fmla="*/ 271321 h 812606"/>
                <a:gd name="connsiteX31" fmla="*/ 3573785 w 12346891"/>
                <a:gd name="connsiteY31" fmla="*/ 296505 h 812606"/>
                <a:gd name="connsiteX32" fmla="*/ 3579895 w 12346891"/>
                <a:gd name="connsiteY32" fmla="*/ 286993 h 812606"/>
                <a:gd name="connsiteX33" fmla="*/ 4071647 w 12346891"/>
                <a:gd name="connsiteY33" fmla="*/ 3 h 812606"/>
                <a:gd name="connsiteX34" fmla="*/ 4442074 w 12346891"/>
                <a:gd name="connsiteY34" fmla="*/ 148599 h 812606"/>
                <a:gd name="connsiteX35" fmla="*/ 4490280 w 12346891"/>
                <a:gd name="connsiteY35" fmla="*/ 195938 h 812606"/>
                <a:gd name="connsiteX36" fmla="*/ 4494594 w 12346891"/>
                <a:gd name="connsiteY36" fmla="*/ 187314 h 812606"/>
                <a:gd name="connsiteX37" fmla="*/ 4504130 w 12346891"/>
                <a:gd name="connsiteY37" fmla="*/ 204979 h 812606"/>
                <a:gd name="connsiteX38" fmla="*/ 4943959 w 12346891"/>
                <a:gd name="connsiteY38" fmla="*/ 492304 h 812606"/>
                <a:gd name="connsiteX39" fmla="*/ 5209569 w 12346891"/>
                <a:gd name="connsiteY39" fmla="*/ 401517 h 812606"/>
                <a:gd name="connsiteX40" fmla="*/ 5254773 w 12346891"/>
                <a:gd name="connsiteY40" fmla="*/ 363608 h 812606"/>
                <a:gd name="connsiteX41" fmla="*/ 5260350 w 12346891"/>
                <a:gd name="connsiteY41" fmla="*/ 356532 h 812606"/>
                <a:gd name="connsiteX42" fmla="*/ 5294479 w 12346891"/>
                <a:gd name="connsiteY42" fmla="*/ 323694 h 812606"/>
                <a:gd name="connsiteX43" fmla="*/ 5319551 w 12346891"/>
                <a:gd name="connsiteY43" fmla="*/ 296655 h 812606"/>
                <a:gd name="connsiteX44" fmla="*/ 5408612 w 12346891"/>
                <a:gd name="connsiteY44" fmla="*/ 177228 h 812606"/>
                <a:gd name="connsiteX45" fmla="*/ 5372274 w 12346891"/>
                <a:gd name="connsiteY45" fmla="*/ 258677 h 812606"/>
                <a:gd name="connsiteX46" fmla="*/ 5413553 w 12346891"/>
                <a:gd name="connsiteY46" fmla="*/ 229399 h 812606"/>
                <a:gd name="connsiteX47" fmla="*/ 5687126 w 12346891"/>
                <a:gd name="connsiteY47" fmla="*/ 151994 h 812606"/>
                <a:gd name="connsiteX48" fmla="*/ 6057553 w 12346891"/>
                <a:gd name="connsiteY48" fmla="*/ 300590 h 812606"/>
                <a:gd name="connsiteX49" fmla="*/ 6105759 w 12346891"/>
                <a:gd name="connsiteY49" fmla="*/ 347929 h 812606"/>
                <a:gd name="connsiteX50" fmla="*/ 6110073 w 12346891"/>
                <a:gd name="connsiteY50" fmla="*/ 339306 h 812606"/>
                <a:gd name="connsiteX51" fmla="*/ 6119609 w 12346891"/>
                <a:gd name="connsiteY51" fmla="*/ 356970 h 812606"/>
                <a:gd name="connsiteX52" fmla="*/ 6559437 w 12346891"/>
                <a:gd name="connsiteY52" fmla="*/ 644296 h 812606"/>
                <a:gd name="connsiteX53" fmla="*/ 6982500 w 12346891"/>
                <a:gd name="connsiteY53" fmla="*/ 383863 h 812606"/>
                <a:gd name="connsiteX54" fmla="*/ 6982751 w 12346891"/>
                <a:gd name="connsiteY54" fmla="*/ 383454 h 812606"/>
                <a:gd name="connsiteX55" fmla="*/ 6984244 w 12346891"/>
                <a:gd name="connsiteY55" fmla="*/ 380360 h 812606"/>
                <a:gd name="connsiteX56" fmla="*/ 7011030 w 12346891"/>
                <a:gd name="connsiteY56" fmla="*/ 332390 h 812606"/>
                <a:gd name="connsiteX57" fmla="*/ 7024284 w 12346891"/>
                <a:gd name="connsiteY57" fmla="*/ 311755 h 812606"/>
                <a:gd name="connsiteX58" fmla="*/ 7041775 w 12346891"/>
                <a:gd name="connsiteY58" fmla="*/ 271319 h 812606"/>
                <a:gd name="connsiteX59" fmla="*/ 7034083 w 12346891"/>
                <a:gd name="connsiteY59" fmla="*/ 296503 h 812606"/>
                <a:gd name="connsiteX60" fmla="*/ 7040193 w 12346891"/>
                <a:gd name="connsiteY60" fmla="*/ 286991 h 812606"/>
                <a:gd name="connsiteX61" fmla="*/ 7531945 w 12346891"/>
                <a:gd name="connsiteY61" fmla="*/ 1 h 812606"/>
                <a:gd name="connsiteX62" fmla="*/ 7902372 w 12346891"/>
                <a:gd name="connsiteY62" fmla="*/ 148597 h 812606"/>
                <a:gd name="connsiteX63" fmla="*/ 7950578 w 12346891"/>
                <a:gd name="connsiteY63" fmla="*/ 195936 h 812606"/>
                <a:gd name="connsiteX64" fmla="*/ 7954892 w 12346891"/>
                <a:gd name="connsiteY64" fmla="*/ 187312 h 812606"/>
                <a:gd name="connsiteX65" fmla="*/ 7964428 w 12346891"/>
                <a:gd name="connsiteY65" fmla="*/ 204977 h 812606"/>
                <a:gd name="connsiteX66" fmla="*/ 8404256 w 12346891"/>
                <a:gd name="connsiteY66" fmla="*/ 492302 h 812606"/>
                <a:gd name="connsiteX67" fmla="*/ 8669867 w 12346891"/>
                <a:gd name="connsiteY67" fmla="*/ 401515 h 812606"/>
                <a:gd name="connsiteX68" fmla="*/ 8715074 w 12346891"/>
                <a:gd name="connsiteY68" fmla="*/ 363604 h 812606"/>
                <a:gd name="connsiteX69" fmla="*/ 8720648 w 12346891"/>
                <a:gd name="connsiteY69" fmla="*/ 356531 h 812606"/>
                <a:gd name="connsiteX70" fmla="*/ 8754768 w 12346891"/>
                <a:gd name="connsiteY70" fmla="*/ 323702 h 812606"/>
                <a:gd name="connsiteX71" fmla="*/ 8779849 w 12346891"/>
                <a:gd name="connsiteY71" fmla="*/ 296653 h 812606"/>
                <a:gd name="connsiteX72" fmla="*/ 8869084 w 12346891"/>
                <a:gd name="connsiteY72" fmla="*/ 159809 h 812606"/>
                <a:gd name="connsiteX73" fmla="*/ 8886594 w 12346891"/>
                <a:gd name="connsiteY73" fmla="*/ 119325 h 812606"/>
                <a:gd name="connsiteX74" fmla="*/ 8868910 w 12346891"/>
                <a:gd name="connsiteY74" fmla="*/ 177226 h 812606"/>
                <a:gd name="connsiteX75" fmla="*/ 8832571 w 12346891"/>
                <a:gd name="connsiteY75" fmla="*/ 258676 h 812606"/>
                <a:gd name="connsiteX76" fmla="*/ 8873851 w 12346891"/>
                <a:gd name="connsiteY76" fmla="*/ 229399 h 812606"/>
                <a:gd name="connsiteX77" fmla="*/ 9147424 w 12346891"/>
                <a:gd name="connsiteY77" fmla="*/ 151993 h 812606"/>
                <a:gd name="connsiteX78" fmla="*/ 9517851 w 12346891"/>
                <a:gd name="connsiteY78" fmla="*/ 300589 h 812606"/>
                <a:gd name="connsiteX79" fmla="*/ 9566057 w 12346891"/>
                <a:gd name="connsiteY79" fmla="*/ 347928 h 812606"/>
                <a:gd name="connsiteX80" fmla="*/ 9570371 w 12346891"/>
                <a:gd name="connsiteY80" fmla="*/ 339305 h 812606"/>
                <a:gd name="connsiteX81" fmla="*/ 9579906 w 12346891"/>
                <a:gd name="connsiteY81" fmla="*/ 356969 h 812606"/>
                <a:gd name="connsiteX82" fmla="*/ 10019736 w 12346891"/>
                <a:gd name="connsiteY82" fmla="*/ 644295 h 812606"/>
                <a:gd name="connsiteX83" fmla="*/ 10442798 w 12346891"/>
                <a:gd name="connsiteY83" fmla="*/ 383862 h 812606"/>
                <a:gd name="connsiteX84" fmla="*/ 10443050 w 12346891"/>
                <a:gd name="connsiteY84" fmla="*/ 383453 h 812606"/>
                <a:gd name="connsiteX85" fmla="*/ 10444542 w 12346891"/>
                <a:gd name="connsiteY85" fmla="*/ 380359 h 812606"/>
                <a:gd name="connsiteX86" fmla="*/ 10471328 w 12346891"/>
                <a:gd name="connsiteY86" fmla="*/ 332389 h 812606"/>
                <a:gd name="connsiteX87" fmla="*/ 10484583 w 12346891"/>
                <a:gd name="connsiteY87" fmla="*/ 311754 h 812606"/>
                <a:gd name="connsiteX88" fmla="*/ 10502072 w 12346891"/>
                <a:gd name="connsiteY88" fmla="*/ 271318 h 812606"/>
                <a:gd name="connsiteX89" fmla="*/ 10494381 w 12346891"/>
                <a:gd name="connsiteY89" fmla="*/ 296502 h 812606"/>
                <a:gd name="connsiteX90" fmla="*/ 10500491 w 12346891"/>
                <a:gd name="connsiteY90" fmla="*/ 286990 h 812606"/>
                <a:gd name="connsiteX91" fmla="*/ 10992243 w 12346891"/>
                <a:gd name="connsiteY91" fmla="*/ 0 h 812606"/>
                <a:gd name="connsiteX92" fmla="*/ 11362670 w 12346891"/>
                <a:gd name="connsiteY92" fmla="*/ 148596 h 812606"/>
                <a:gd name="connsiteX93" fmla="*/ 11410876 w 12346891"/>
                <a:gd name="connsiteY93" fmla="*/ 195935 h 812606"/>
                <a:gd name="connsiteX94" fmla="*/ 11415190 w 12346891"/>
                <a:gd name="connsiteY94" fmla="*/ 187311 h 812606"/>
                <a:gd name="connsiteX95" fmla="*/ 11424726 w 12346891"/>
                <a:gd name="connsiteY95" fmla="*/ 204976 h 812606"/>
                <a:gd name="connsiteX96" fmla="*/ 11864555 w 12346891"/>
                <a:gd name="connsiteY96" fmla="*/ 492302 h 812606"/>
                <a:gd name="connsiteX97" fmla="*/ 12329382 w 12346891"/>
                <a:gd name="connsiteY97" fmla="*/ 159808 h 812606"/>
                <a:gd name="connsiteX98" fmla="*/ 12346891 w 12346891"/>
                <a:gd name="connsiteY98" fmla="*/ 119324 h 812606"/>
                <a:gd name="connsiteX99" fmla="*/ 12329208 w 12346891"/>
                <a:gd name="connsiteY99" fmla="*/ 177225 h 812606"/>
                <a:gd name="connsiteX100" fmla="*/ 11735542 w 12346891"/>
                <a:gd name="connsiteY100" fmla="*/ 660610 h 812606"/>
                <a:gd name="connsiteX101" fmla="*/ 11365115 w 12346891"/>
                <a:gd name="connsiteY101" fmla="*/ 512014 h 812606"/>
                <a:gd name="connsiteX102" fmla="*/ 11316909 w 12346891"/>
                <a:gd name="connsiteY102" fmla="*/ 464675 h 812606"/>
                <a:gd name="connsiteX103" fmla="*/ 11312594 w 12346891"/>
                <a:gd name="connsiteY103" fmla="*/ 473298 h 812606"/>
                <a:gd name="connsiteX104" fmla="*/ 11303059 w 12346891"/>
                <a:gd name="connsiteY104" fmla="*/ 455634 h 812606"/>
                <a:gd name="connsiteX105" fmla="*/ 10863230 w 12346891"/>
                <a:gd name="connsiteY105" fmla="*/ 168308 h 812606"/>
                <a:gd name="connsiteX106" fmla="*/ 10440168 w 12346891"/>
                <a:gd name="connsiteY106" fmla="*/ 428741 h 812606"/>
                <a:gd name="connsiteX107" fmla="*/ 10439916 w 12346891"/>
                <a:gd name="connsiteY107" fmla="*/ 429150 h 812606"/>
                <a:gd name="connsiteX108" fmla="*/ 10438424 w 12346891"/>
                <a:gd name="connsiteY108" fmla="*/ 432244 h 812606"/>
                <a:gd name="connsiteX109" fmla="*/ 10411637 w 12346891"/>
                <a:gd name="connsiteY109" fmla="*/ 480214 h 812606"/>
                <a:gd name="connsiteX110" fmla="*/ 10398383 w 12346891"/>
                <a:gd name="connsiteY110" fmla="*/ 500849 h 812606"/>
                <a:gd name="connsiteX111" fmla="*/ 10380893 w 12346891"/>
                <a:gd name="connsiteY111" fmla="*/ 541285 h 812606"/>
                <a:gd name="connsiteX112" fmla="*/ 10388584 w 12346891"/>
                <a:gd name="connsiteY112" fmla="*/ 516101 h 812606"/>
                <a:gd name="connsiteX113" fmla="*/ 10382475 w 12346891"/>
                <a:gd name="connsiteY113" fmla="*/ 525613 h 812606"/>
                <a:gd name="connsiteX114" fmla="*/ 9890722 w 12346891"/>
                <a:gd name="connsiteY114" fmla="*/ 812603 h 812606"/>
                <a:gd name="connsiteX115" fmla="*/ 9520295 w 12346891"/>
                <a:gd name="connsiteY115" fmla="*/ 664007 h 812606"/>
                <a:gd name="connsiteX116" fmla="*/ 9472089 w 12346891"/>
                <a:gd name="connsiteY116" fmla="*/ 616668 h 812606"/>
                <a:gd name="connsiteX117" fmla="*/ 9467775 w 12346891"/>
                <a:gd name="connsiteY117" fmla="*/ 625292 h 812606"/>
                <a:gd name="connsiteX118" fmla="*/ 9458240 w 12346891"/>
                <a:gd name="connsiteY118" fmla="*/ 607627 h 812606"/>
                <a:gd name="connsiteX119" fmla="*/ 9018411 w 12346891"/>
                <a:gd name="connsiteY119" fmla="*/ 320302 h 812606"/>
                <a:gd name="connsiteX120" fmla="*/ 8752800 w 12346891"/>
                <a:gd name="connsiteY120" fmla="*/ 411089 h 812606"/>
                <a:gd name="connsiteX121" fmla="*/ 8707593 w 12346891"/>
                <a:gd name="connsiteY121" fmla="*/ 449000 h 812606"/>
                <a:gd name="connsiteX122" fmla="*/ 8702020 w 12346891"/>
                <a:gd name="connsiteY122" fmla="*/ 456073 h 812606"/>
                <a:gd name="connsiteX123" fmla="*/ 8667899 w 12346891"/>
                <a:gd name="connsiteY123" fmla="*/ 488902 h 812606"/>
                <a:gd name="connsiteX124" fmla="*/ 8642818 w 12346891"/>
                <a:gd name="connsiteY124" fmla="*/ 515951 h 812606"/>
                <a:gd name="connsiteX125" fmla="*/ 8553583 w 12346891"/>
                <a:gd name="connsiteY125" fmla="*/ 652795 h 812606"/>
                <a:gd name="connsiteX126" fmla="*/ 8536073 w 12346891"/>
                <a:gd name="connsiteY126" fmla="*/ 693279 h 812606"/>
                <a:gd name="connsiteX127" fmla="*/ 8553757 w 12346891"/>
                <a:gd name="connsiteY127" fmla="*/ 635378 h 812606"/>
                <a:gd name="connsiteX128" fmla="*/ 8590096 w 12346891"/>
                <a:gd name="connsiteY128" fmla="*/ 553928 h 812606"/>
                <a:gd name="connsiteX129" fmla="*/ 8548816 w 12346891"/>
                <a:gd name="connsiteY129" fmla="*/ 583206 h 812606"/>
                <a:gd name="connsiteX130" fmla="*/ 8275244 w 12346891"/>
                <a:gd name="connsiteY130" fmla="*/ 660611 h 812606"/>
                <a:gd name="connsiteX131" fmla="*/ 7904817 w 12346891"/>
                <a:gd name="connsiteY131" fmla="*/ 512015 h 812606"/>
                <a:gd name="connsiteX132" fmla="*/ 7856610 w 12346891"/>
                <a:gd name="connsiteY132" fmla="*/ 464676 h 812606"/>
                <a:gd name="connsiteX133" fmla="*/ 7852297 w 12346891"/>
                <a:gd name="connsiteY133" fmla="*/ 473299 h 812606"/>
                <a:gd name="connsiteX134" fmla="*/ 7842761 w 12346891"/>
                <a:gd name="connsiteY134" fmla="*/ 455635 h 812606"/>
                <a:gd name="connsiteX135" fmla="*/ 7402931 w 12346891"/>
                <a:gd name="connsiteY135" fmla="*/ 168309 h 812606"/>
                <a:gd name="connsiteX136" fmla="*/ 6979869 w 12346891"/>
                <a:gd name="connsiteY136" fmla="*/ 428742 h 812606"/>
                <a:gd name="connsiteX137" fmla="*/ 6979618 w 12346891"/>
                <a:gd name="connsiteY137" fmla="*/ 429151 h 812606"/>
                <a:gd name="connsiteX138" fmla="*/ 6978126 w 12346891"/>
                <a:gd name="connsiteY138" fmla="*/ 432245 h 812606"/>
                <a:gd name="connsiteX139" fmla="*/ 6951340 w 12346891"/>
                <a:gd name="connsiteY139" fmla="*/ 480215 h 812606"/>
                <a:gd name="connsiteX140" fmla="*/ 6938084 w 12346891"/>
                <a:gd name="connsiteY140" fmla="*/ 500850 h 812606"/>
                <a:gd name="connsiteX141" fmla="*/ 6920595 w 12346891"/>
                <a:gd name="connsiteY141" fmla="*/ 541286 h 812606"/>
                <a:gd name="connsiteX142" fmla="*/ 6928286 w 12346891"/>
                <a:gd name="connsiteY142" fmla="*/ 516102 h 812606"/>
                <a:gd name="connsiteX143" fmla="*/ 6922176 w 12346891"/>
                <a:gd name="connsiteY143" fmla="*/ 525614 h 812606"/>
                <a:gd name="connsiteX144" fmla="*/ 6430425 w 12346891"/>
                <a:gd name="connsiteY144" fmla="*/ 812604 h 812606"/>
                <a:gd name="connsiteX145" fmla="*/ 6059997 w 12346891"/>
                <a:gd name="connsiteY145" fmla="*/ 664008 h 812606"/>
                <a:gd name="connsiteX146" fmla="*/ 6011791 w 12346891"/>
                <a:gd name="connsiteY146" fmla="*/ 616669 h 812606"/>
                <a:gd name="connsiteX147" fmla="*/ 6007477 w 12346891"/>
                <a:gd name="connsiteY147" fmla="*/ 625293 h 812606"/>
                <a:gd name="connsiteX148" fmla="*/ 5997942 w 12346891"/>
                <a:gd name="connsiteY148" fmla="*/ 607628 h 812606"/>
                <a:gd name="connsiteX149" fmla="*/ 5558112 w 12346891"/>
                <a:gd name="connsiteY149" fmla="*/ 320302 h 812606"/>
                <a:gd name="connsiteX150" fmla="*/ 5292503 w 12346891"/>
                <a:gd name="connsiteY150" fmla="*/ 411089 h 812606"/>
                <a:gd name="connsiteX151" fmla="*/ 5247298 w 12346891"/>
                <a:gd name="connsiteY151" fmla="*/ 448999 h 812606"/>
                <a:gd name="connsiteX152" fmla="*/ 5241722 w 12346891"/>
                <a:gd name="connsiteY152" fmla="*/ 456075 h 812606"/>
                <a:gd name="connsiteX153" fmla="*/ 5207592 w 12346891"/>
                <a:gd name="connsiteY153" fmla="*/ 488913 h 812606"/>
                <a:gd name="connsiteX154" fmla="*/ 5182520 w 12346891"/>
                <a:gd name="connsiteY154" fmla="*/ 515952 h 812606"/>
                <a:gd name="connsiteX155" fmla="*/ 5129797 w 12346891"/>
                <a:gd name="connsiteY155" fmla="*/ 553930 h 812606"/>
                <a:gd name="connsiteX156" fmla="*/ 5088518 w 12346891"/>
                <a:gd name="connsiteY156" fmla="*/ 583208 h 812606"/>
                <a:gd name="connsiteX157" fmla="*/ 4814946 w 12346891"/>
                <a:gd name="connsiteY157" fmla="*/ 660613 h 812606"/>
                <a:gd name="connsiteX158" fmla="*/ 4444519 w 12346891"/>
                <a:gd name="connsiteY158" fmla="*/ 512017 h 812606"/>
                <a:gd name="connsiteX159" fmla="*/ 4396312 w 12346891"/>
                <a:gd name="connsiteY159" fmla="*/ 464678 h 812606"/>
                <a:gd name="connsiteX160" fmla="*/ 4391999 w 12346891"/>
                <a:gd name="connsiteY160" fmla="*/ 473301 h 812606"/>
                <a:gd name="connsiteX161" fmla="*/ 4382463 w 12346891"/>
                <a:gd name="connsiteY161" fmla="*/ 455637 h 812606"/>
                <a:gd name="connsiteX162" fmla="*/ 3942634 w 12346891"/>
                <a:gd name="connsiteY162" fmla="*/ 168311 h 812606"/>
                <a:gd name="connsiteX163" fmla="*/ 3519572 w 12346891"/>
                <a:gd name="connsiteY163" fmla="*/ 428744 h 812606"/>
                <a:gd name="connsiteX164" fmla="*/ 3519320 w 12346891"/>
                <a:gd name="connsiteY164" fmla="*/ 429153 h 812606"/>
                <a:gd name="connsiteX165" fmla="*/ 3517828 w 12346891"/>
                <a:gd name="connsiteY165" fmla="*/ 432247 h 812606"/>
                <a:gd name="connsiteX166" fmla="*/ 3491042 w 12346891"/>
                <a:gd name="connsiteY166" fmla="*/ 480217 h 812606"/>
                <a:gd name="connsiteX167" fmla="*/ 3477786 w 12346891"/>
                <a:gd name="connsiteY167" fmla="*/ 500852 h 812606"/>
                <a:gd name="connsiteX168" fmla="*/ 3460297 w 12346891"/>
                <a:gd name="connsiteY168" fmla="*/ 541288 h 812606"/>
                <a:gd name="connsiteX169" fmla="*/ 3467989 w 12346891"/>
                <a:gd name="connsiteY169" fmla="*/ 516104 h 812606"/>
                <a:gd name="connsiteX170" fmla="*/ 3461878 w 12346891"/>
                <a:gd name="connsiteY170" fmla="*/ 525616 h 812606"/>
                <a:gd name="connsiteX171" fmla="*/ 2970127 w 12346891"/>
                <a:gd name="connsiteY171" fmla="*/ 812606 h 812606"/>
                <a:gd name="connsiteX172" fmla="*/ 2599700 w 12346891"/>
                <a:gd name="connsiteY172" fmla="*/ 664010 h 812606"/>
                <a:gd name="connsiteX173" fmla="*/ 2551493 w 12346891"/>
                <a:gd name="connsiteY173" fmla="*/ 616671 h 812606"/>
                <a:gd name="connsiteX174" fmla="*/ 2547180 w 12346891"/>
                <a:gd name="connsiteY174" fmla="*/ 625295 h 812606"/>
                <a:gd name="connsiteX175" fmla="*/ 2537644 w 12346891"/>
                <a:gd name="connsiteY175" fmla="*/ 607630 h 812606"/>
                <a:gd name="connsiteX176" fmla="*/ 2097815 w 12346891"/>
                <a:gd name="connsiteY176" fmla="*/ 320304 h 812606"/>
                <a:gd name="connsiteX177" fmla="*/ 1832205 w 12346891"/>
                <a:gd name="connsiteY177" fmla="*/ 411091 h 812606"/>
                <a:gd name="connsiteX178" fmla="*/ 1787001 w 12346891"/>
                <a:gd name="connsiteY178" fmla="*/ 449001 h 812606"/>
                <a:gd name="connsiteX179" fmla="*/ 1747295 w 12346891"/>
                <a:gd name="connsiteY179" fmla="*/ 488915 h 812606"/>
                <a:gd name="connsiteX180" fmla="*/ 1722223 w 12346891"/>
                <a:gd name="connsiteY180" fmla="*/ 515954 h 812606"/>
                <a:gd name="connsiteX181" fmla="*/ 1669499 w 12346891"/>
                <a:gd name="connsiteY181" fmla="*/ 553933 h 812606"/>
                <a:gd name="connsiteX182" fmla="*/ 1628221 w 12346891"/>
                <a:gd name="connsiteY182" fmla="*/ 583210 h 812606"/>
                <a:gd name="connsiteX183" fmla="*/ 1354648 w 12346891"/>
                <a:gd name="connsiteY183" fmla="*/ 660615 h 812606"/>
                <a:gd name="connsiteX184" fmla="*/ 984221 w 12346891"/>
                <a:gd name="connsiteY184" fmla="*/ 512019 h 812606"/>
                <a:gd name="connsiteX185" fmla="*/ 936015 w 12346891"/>
                <a:gd name="connsiteY185" fmla="*/ 464680 h 812606"/>
                <a:gd name="connsiteX186" fmla="*/ 931701 w 12346891"/>
                <a:gd name="connsiteY186" fmla="*/ 473303 h 812606"/>
                <a:gd name="connsiteX187" fmla="*/ 922165 w 12346891"/>
                <a:gd name="connsiteY187" fmla="*/ 455639 h 812606"/>
                <a:gd name="connsiteX188" fmla="*/ 482336 w 12346891"/>
                <a:gd name="connsiteY188" fmla="*/ 168313 h 812606"/>
                <a:gd name="connsiteX189" fmla="*/ 59274 w 12346891"/>
                <a:gd name="connsiteY189" fmla="*/ 428746 h 812606"/>
                <a:gd name="connsiteX190" fmla="*/ 59022 w 12346891"/>
                <a:gd name="connsiteY190" fmla="*/ 429155 h 812606"/>
                <a:gd name="connsiteX191" fmla="*/ 57530 w 12346891"/>
                <a:gd name="connsiteY191" fmla="*/ 432249 h 812606"/>
                <a:gd name="connsiteX192" fmla="*/ 30744 w 12346891"/>
                <a:gd name="connsiteY192" fmla="*/ 480219 h 812606"/>
                <a:gd name="connsiteX193" fmla="*/ 17488 w 12346891"/>
                <a:gd name="connsiteY193" fmla="*/ 500854 h 812606"/>
                <a:gd name="connsiteX194" fmla="*/ -1 w 12346891"/>
                <a:gd name="connsiteY194" fmla="*/ 541290 h 812606"/>
                <a:gd name="connsiteX195" fmla="*/ 7691 w 12346891"/>
                <a:gd name="connsiteY195" fmla="*/ 516106 h 812606"/>
                <a:gd name="connsiteX196" fmla="*/ 1580 w 12346891"/>
                <a:gd name="connsiteY196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90436 w 12346893"/>
                <a:gd name="connsiteY3" fmla="*/ 332394 h 812606"/>
                <a:gd name="connsiteX4" fmla="*/ 103691 w 12346893"/>
                <a:gd name="connsiteY4" fmla="*/ 311759 h 812606"/>
                <a:gd name="connsiteX5" fmla="*/ 121181 w 12346893"/>
                <a:gd name="connsiteY5" fmla="*/ 271323 h 812606"/>
                <a:gd name="connsiteX6" fmla="*/ 113489 w 12346893"/>
                <a:gd name="connsiteY6" fmla="*/ 296507 h 812606"/>
                <a:gd name="connsiteX7" fmla="*/ 119599 w 12346893"/>
                <a:gd name="connsiteY7" fmla="*/ 286995 h 812606"/>
                <a:gd name="connsiteX8" fmla="*/ 611351 w 12346893"/>
                <a:gd name="connsiteY8" fmla="*/ 5 h 812606"/>
                <a:gd name="connsiteX9" fmla="*/ 981778 w 12346893"/>
                <a:gd name="connsiteY9" fmla="*/ 148601 h 812606"/>
                <a:gd name="connsiteX10" fmla="*/ 1029984 w 12346893"/>
                <a:gd name="connsiteY10" fmla="*/ 195940 h 812606"/>
                <a:gd name="connsiteX11" fmla="*/ 1034298 w 12346893"/>
                <a:gd name="connsiteY11" fmla="*/ 187316 h 812606"/>
                <a:gd name="connsiteX12" fmla="*/ 1043834 w 12346893"/>
                <a:gd name="connsiteY12" fmla="*/ 204981 h 812606"/>
                <a:gd name="connsiteX13" fmla="*/ 1483663 w 12346893"/>
                <a:gd name="connsiteY13" fmla="*/ 492306 h 812606"/>
                <a:gd name="connsiteX14" fmla="*/ 1749273 w 12346893"/>
                <a:gd name="connsiteY14" fmla="*/ 401519 h 812606"/>
                <a:gd name="connsiteX15" fmla="*/ 1794477 w 12346893"/>
                <a:gd name="connsiteY15" fmla="*/ 363610 h 812606"/>
                <a:gd name="connsiteX16" fmla="*/ 1800054 w 12346893"/>
                <a:gd name="connsiteY16" fmla="*/ 356534 h 812606"/>
                <a:gd name="connsiteX17" fmla="*/ 1834183 w 12346893"/>
                <a:gd name="connsiteY17" fmla="*/ 323696 h 812606"/>
                <a:gd name="connsiteX18" fmla="*/ 1911979 w 12346893"/>
                <a:gd name="connsiteY18" fmla="*/ 258678 h 812606"/>
                <a:gd name="connsiteX19" fmla="*/ 1953257 w 12346893"/>
                <a:gd name="connsiteY19" fmla="*/ 229401 h 812606"/>
                <a:gd name="connsiteX20" fmla="*/ 2226830 w 12346893"/>
                <a:gd name="connsiteY20" fmla="*/ 151996 h 812606"/>
                <a:gd name="connsiteX21" fmla="*/ 2597257 w 12346893"/>
                <a:gd name="connsiteY21" fmla="*/ 300592 h 812606"/>
                <a:gd name="connsiteX22" fmla="*/ 2645463 w 12346893"/>
                <a:gd name="connsiteY22" fmla="*/ 347931 h 812606"/>
                <a:gd name="connsiteX23" fmla="*/ 2649777 w 12346893"/>
                <a:gd name="connsiteY23" fmla="*/ 339308 h 812606"/>
                <a:gd name="connsiteX24" fmla="*/ 2659313 w 12346893"/>
                <a:gd name="connsiteY24" fmla="*/ 356972 h 812606"/>
                <a:gd name="connsiteX25" fmla="*/ 3099142 w 12346893"/>
                <a:gd name="connsiteY25" fmla="*/ 644298 h 812606"/>
                <a:gd name="connsiteX26" fmla="*/ 3522204 w 12346893"/>
                <a:gd name="connsiteY26" fmla="*/ 383865 h 812606"/>
                <a:gd name="connsiteX27" fmla="*/ 3522456 w 12346893"/>
                <a:gd name="connsiteY27" fmla="*/ 383456 h 812606"/>
                <a:gd name="connsiteX28" fmla="*/ 3550734 w 12346893"/>
                <a:gd name="connsiteY28" fmla="*/ 332392 h 812606"/>
                <a:gd name="connsiteX29" fmla="*/ 3581479 w 12346893"/>
                <a:gd name="connsiteY29" fmla="*/ 271321 h 812606"/>
                <a:gd name="connsiteX30" fmla="*/ 3573787 w 12346893"/>
                <a:gd name="connsiteY30" fmla="*/ 296505 h 812606"/>
                <a:gd name="connsiteX31" fmla="*/ 3579897 w 12346893"/>
                <a:gd name="connsiteY31" fmla="*/ 286993 h 812606"/>
                <a:gd name="connsiteX32" fmla="*/ 4071649 w 12346893"/>
                <a:gd name="connsiteY32" fmla="*/ 3 h 812606"/>
                <a:gd name="connsiteX33" fmla="*/ 4442076 w 12346893"/>
                <a:gd name="connsiteY33" fmla="*/ 148599 h 812606"/>
                <a:gd name="connsiteX34" fmla="*/ 4490282 w 12346893"/>
                <a:gd name="connsiteY34" fmla="*/ 195938 h 812606"/>
                <a:gd name="connsiteX35" fmla="*/ 4494596 w 12346893"/>
                <a:gd name="connsiteY35" fmla="*/ 187314 h 812606"/>
                <a:gd name="connsiteX36" fmla="*/ 4504132 w 12346893"/>
                <a:gd name="connsiteY36" fmla="*/ 204979 h 812606"/>
                <a:gd name="connsiteX37" fmla="*/ 4943961 w 12346893"/>
                <a:gd name="connsiteY37" fmla="*/ 492304 h 812606"/>
                <a:gd name="connsiteX38" fmla="*/ 5209571 w 12346893"/>
                <a:gd name="connsiteY38" fmla="*/ 401517 h 812606"/>
                <a:gd name="connsiteX39" fmla="*/ 5254775 w 12346893"/>
                <a:gd name="connsiteY39" fmla="*/ 363608 h 812606"/>
                <a:gd name="connsiteX40" fmla="*/ 5260352 w 12346893"/>
                <a:gd name="connsiteY40" fmla="*/ 356532 h 812606"/>
                <a:gd name="connsiteX41" fmla="*/ 5294481 w 12346893"/>
                <a:gd name="connsiteY41" fmla="*/ 323694 h 812606"/>
                <a:gd name="connsiteX42" fmla="*/ 5319553 w 12346893"/>
                <a:gd name="connsiteY42" fmla="*/ 296655 h 812606"/>
                <a:gd name="connsiteX43" fmla="*/ 5408614 w 12346893"/>
                <a:gd name="connsiteY43" fmla="*/ 177228 h 812606"/>
                <a:gd name="connsiteX44" fmla="*/ 5372276 w 12346893"/>
                <a:gd name="connsiteY44" fmla="*/ 258677 h 812606"/>
                <a:gd name="connsiteX45" fmla="*/ 5413555 w 12346893"/>
                <a:gd name="connsiteY45" fmla="*/ 229399 h 812606"/>
                <a:gd name="connsiteX46" fmla="*/ 5687128 w 12346893"/>
                <a:gd name="connsiteY46" fmla="*/ 151994 h 812606"/>
                <a:gd name="connsiteX47" fmla="*/ 6057555 w 12346893"/>
                <a:gd name="connsiteY47" fmla="*/ 300590 h 812606"/>
                <a:gd name="connsiteX48" fmla="*/ 6105761 w 12346893"/>
                <a:gd name="connsiteY48" fmla="*/ 347929 h 812606"/>
                <a:gd name="connsiteX49" fmla="*/ 6110075 w 12346893"/>
                <a:gd name="connsiteY49" fmla="*/ 339306 h 812606"/>
                <a:gd name="connsiteX50" fmla="*/ 6119611 w 12346893"/>
                <a:gd name="connsiteY50" fmla="*/ 356970 h 812606"/>
                <a:gd name="connsiteX51" fmla="*/ 6559439 w 12346893"/>
                <a:gd name="connsiteY51" fmla="*/ 644296 h 812606"/>
                <a:gd name="connsiteX52" fmla="*/ 6982502 w 12346893"/>
                <a:gd name="connsiteY52" fmla="*/ 383863 h 812606"/>
                <a:gd name="connsiteX53" fmla="*/ 6982753 w 12346893"/>
                <a:gd name="connsiteY53" fmla="*/ 383454 h 812606"/>
                <a:gd name="connsiteX54" fmla="*/ 6984246 w 12346893"/>
                <a:gd name="connsiteY54" fmla="*/ 380360 h 812606"/>
                <a:gd name="connsiteX55" fmla="*/ 7011032 w 12346893"/>
                <a:gd name="connsiteY55" fmla="*/ 332390 h 812606"/>
                <a:gd name="connsiteX56" fmla="*/ 7024286 w 12346893"/>
                <a:gd name="connsiteY56" fmla="*/ 311755 h 812606"/>
                <a:gd name="connsiteX57" fmla="*/ 7041777 w 12346893"/>
                <a:gd name="connsiteY57" fmla="*/ 271319 h 812606"/>
                <a:gd name="connsiteX58" fmla="*/ 7034085 w 12346893"/>
                <a:gd name="connsiteY58" fmla="*/ 296503 h 812606"/>
                <a:gd name="connsiteX59" fmla="*/ 7040195 w 12346893"/>
                <a:gd name="connsiteY59" fmla="*/ 286991 h 812606"/>
                <a:gd name="connsiteX60" fmla="*/ 7531947 w 12346893"/>
                <a:gd name="connsiteY60" fmla="*/ 1 h 812606"/>
                <a:gd name="connsiteX61" fmla="*/ 7902374 w 12346893"/>
                <a:gd name="connsiteY61" fmla="*/ 148597 h 812606"/>
                <a:gd name="connsiteX62" fmla="*/ 7950580 w 12346893"/>
                <a:gd name="connsiteY62" fmla="*/ 195936 h 812606"/>
                <a:gd name="connsiteX63" fmla="*/ 7954894 w 12346893"/>
                <a:gd name="connsiteY63" fmla="*/ 187312 h 812606"/>
                <a:gd name="connsiteX64" fmla="*/ 7964430 w 12346893"/>
                <a:gd name="connsiteY64" fmla="*/ 204977 h 812606"/>
                <a:gd name="connsiteX65" fmla="*/ 8404258 w 12346893"/>
                <a:gd name="connsiteY65" fmla="*/ 492302 h 812606"/>
                <a:gd name="connsiteX66" fmla="*/ 8669869 w 12346893"/>
                <a:gd name="connsiteY66" fmla="*/ 401515 h 812606"/>
                <a:gd name="connsiteX67" fmla="*/ 8715076 w 12346893"/>
                <a:gd name="connsiteY67" fmla="*/ 363604 h 812606"/>
                <a:gd name="connsiteX68" fmla="*/ 8720650 w 12346893"/>
                <a:gd name="connsiteY68" fmla="*/ 356531 h 812606"/>
                <a:gd name="connsiteX69" fmla="*/ 8754770 w 12346893"/>
                <a:gd name="connsiteY69" fmla="*/ 323702 h 812606"/>
                <a:gd name="connsiteX70" fmla="*/ 8779851 w 12346893"/>
                <a:gd name="connsiteY70" fmla="*/ 296653 h 812606"/>
                <a:gd name="connsiteX71" fmla="*/ 8869086 w 12346893"/>
                <a:gd name="connsiteY71" fmla="*/ 159809 h 812606"/>
                <a:gd name="connsiteX72" fmla="*/ 8886596 w 12346893"/>
                <a:gd name="connsiteY72" fmla="*/ 119325 h 812606"/>
                <a:gd name="connsiteX73" fmla="*/ 8868912 w 12346893"/>
                <a:gd name="connsiteY73" fmla="*/ 177226 h 812606"/>
                <a:gd name="connsiteX74" fmla="*/ 8832573 w 12346893"/>
                <a:gd name="connsiteY74" fmla="*/ 258676 h 812606"/>
                <a:gd name="connsiteX75" fmla="*/ 8873853 w 12346893"/>
                <a:gd name="connsiteY75" fmla="*/ 229399 h 812606"/>
                <a:gd name="connsiteX76" fmla="*/ 9147426 w 12346893"/>
                <a:gd name="connsiteY76" fmla="*/ 151993 h 812606"/>
                <a:gd name="connsiteX77" fmla="*/ 9517853 w 12346893"/>
                <a:gd name="connsiteY77" fmla="*/ 300589 h 812606"/>
                <a:gd name="connsiteX78" fmla="*/ 9566059 w 12346893"/>
                <a:gd name="connsiteY78" fmla="*/ 347928 h 812606"/>
                <a:gd name="connsiteX79" fmla="*/ 9570373 w 12346893"/>
                <a:gd name="connsiteY79" fmla="*/ 339305 h 812606"/>
                <a:gd name="connsiteX80" fmla="*/ 9579908 w 12346893"/>
                <a:gd name="connsiteY80" fmla="*/ 356969 h 812606"/>
                <a:gd name="connsiteX81" fmla="*/ 10019738 w 12346893"/>
                <a:gd name="connsiteY81" fmla="*/ 644295 h 812606"/>
                <a:gd name="connsiteX82" fmla="*/ 10442800 w 12346893"/>
                <a:gd name="connsiteY82" fmla="*/ 383862 h 812606"/>
                <a:gd name="connsiteX83" fmla="*/ 10443052 w 12346893"/>
                <a:gd name="connsiteY83" fmla="*/ 383453 h 812606"/>
                <a:gd name="connsiteX84" fmla="*/ 10444544 w 12346893"/>
                <a:gd name="connsiteY84" fmla="*/ 380359 h 812606"/>
                <a:gd name="connsiteX85" fmla="*/ 10471330 w 12346893"/>
                <a:gd name="connsiteY85" fmla="*/ 332389 h 812606"/>
                <a:gd name="connsiteX86" fmla="*/ 10484585 w 12346893"/>
                <a:gd name="connsiteY86" fmla="*/ 311754 h 812606"/>
                <a:gd name="connsiteX87" fmla="*/ 10502074 w 12346893"/>
                <a:gd name="connsiteY87" fmla="*/ 271318 h 812606"/>
                <a:gd name="connsiteX88" fmla="*/ 10494383 w 12346893"/>
                <a:gd name="connsiteY88" fmla="*/ 296502 h 812606"/>
                <a:gd name="connsiteX89" fmla="*/ 10500493 w 12346893"/>
                <a:gd name="connsiteY89" fmla="*/ 286990 h 812606"/>
                <a:gd name="connsiteX90" fmla="*/ 10992245 w 12346893"/>
                <a:gd name="connsiteY90" fmla="*/ 0 h 812606"/>
                <a:gd name="connsiteX91" fmla="*/ 11362672 w 12346893"/>
                <a:gd name="connsiteY91" fmla="*/ 148596 h 812606"/>
                <a:gd name="connsiteX92" fmla="*/ 11410878 w 12346893"/>
                <a:gd name="connsiteY92" fmla="*/ 195935 h 812606"/>
                <a:gd name="connsiteX93" fmla="*/ 11415192 w 12346893"/>
                <a:gd name="connsiteY93" fmla="*/ 187311 h 812606"/>
                <a:gd name="connsiteX94" fmla="*/ 11424728 w 12346893"/>
                <a:gd name="connsiteY94" fmla="*/ 204976 h 812606"/>
                <a:gd name="connsiteX95" fmla="*/ 11864557 w 12346893"/>
                <a:gd name="connsiteY95" fmla="*/ 492302 h 812606"/>
                <a:gd name="connsiteX96" fmla="*/ 12329384 w 12346893"/>
                <a:gd name="connsiteY96" fmla="*/ 159808 h 812606"/>
                <a:gd name="connsiteX97" fmla="*/ 12346893 w 12346893"/>
                <a:gd name="connsiteY97" fmla="*/ 119324 h 812606"/>
                <a:gd name="connsiteX98" fmla="*/ 12329210 w 12346893"/>
                <a:gd name="connsiteY98" fmla="*/ 177225 h 812606"/>
                <a:gd name="connsiteX99" fmla="*/ 11735544 w 12346893"/>
                <a:gd name="connsiteY99" fmla="*/ 660610 h 812606"/>
                <a:gd name="connsiteX100" fmla="*/ 11365117 w 12346893"/>
                <a:gd name="connsiteY100" fmla="*/ 512014 h 812606"/>
                <a:gd name="connsiteX101" fmla="*/ 11316911 w 12346893"/>
                <a:gd name="connsiteY101" fmla="*/ 464675 h 812606"/>
                <a:gd name="connsiteX102" fmla="*/ 11312596 w 12346893"/>
                <a:gd name="connsiteY102" fmla="*/ 473298 h 812606"/>
                <a:gd name="connsiteX103" fmla="*/ 11303061 w 12346893"/>
                <a:gd name="connsiteY103" fmla="*/ 455634 h 812606"/>
                <a:gd name="connsiteX104" fmla="*/ 10863232 w 12346893"/>
                <a:gd name="connsiteY104" fmla="*/ 168308 h 812606"/>
                <a:gd name="connsiteX105" fmla="*/ 10440170 w 12346893"/>
                <a:gd name="connsiteY105" fmla="*/ 428741 h 812606"/>
                <a:gd name="connsiteX106" fmla="*/ 10439918 w 12346893"/>
                <a:gd name="connsiteY106" fmla="*/ 429150 h 812606"/>
                <a:gd name="connsiteX107" fmla="*/ 10438426 w 12346893"/>
                <a:gd name="connsiteY107" fmla="*/ 432244 h 812606"/>
                <a:gd name="connsiteX108" fmla="*/ 10411639 w 12346893"/>
                <a:gd name="connsiteY108" fmla="*/ 480214 h 812606"/>
                <a:gd name="connsiteX109" fmla="*/ 10398385 w 12346893"/>
                <a:gd name="connsiteY109" fmla="*/ 500849 h 812606"/>
                <a:gd name="connsiteX110" fmla="*/ 10380895 w 12346893"/>
                <a:gd name="connsiteY110" fmla="*/ 541285 h 812606"/>
                <a:gd name="connsiteX111" fmla="*/ 10388586 w 12346893"/>
                <a:gd name="connsiteY111" fmla="*/ 516101 h 812606"/>
                <a:gd name="connsiteX112" fmla="*/ 10382477 w 12346893"/>
                <a:gd name="connsiteY112" fmla="*/ 525613 h 812606"/>
                <a:gd name="connsiteX113" fmla="*/ 9890724 w 12346893"/>
                <a:gd name="connsiteY113" fmla="*/ 812603 h 812606"/>
                <a:gd name="connsiteX114" fmla="*/ 9520297 w 12346893"/>
                <a:gd name="connsiteY114" fmla="*/ 664007 h 812606"/>
                <a:gd name="connsiteX115" fmla="*/ 9472091 w 12346893"/>
                <a:gd name="connsiteY115" fmla="*/ 616668 h 812606"/>
                <a:gd name="connsiteX116" fmla="*/ 9467777 w 12346893"/>
                <a:gd name="connsiteY116" fmla="*/ 625292 h 812606"/>
                <a:gd name="connsiteX117" fmla="*/ 9458242 w 12346893"/>
                <a:gd name="connsiteY117" fmla="*/ 607627 h 812606"/>
                <a:gd name="connsiteX118" fmla="*/ 9018413 w 12346893"/>
                <a:gd name="connsiteY118" fmla="*/ 320302 h 812606"/>
                <a:gd name="connsiteX119" fmla="*/ 8752802 w 12346893"/>
                <a:gd name="connsiteY119" fmla="*/ 411089 h 812606"/>
                <a:gd name="connsiteX120" fmla="*/ 8707595 w 12346893"/>
                <a:gd name="connsiteY120" fmla="*/ 449000 h 812606"/>
                <a:gd name="connsiteX121" fmla="*/ 8702022 w 12346893"/>
                <a:gd name="connsiteY121" fmla="*/ 456073 h 812606"/>
                <a:gd name="connsiteX122" fmla="*/ 8667901 w 12346893"/>
                <a:gd name="connsiteY122" fmla="*/ 488902 h 812606"/>
                <a:gd name="connsiteX123" fmla="*/ 8642820 w 12346893"/>
                <a:gd name="connsiteY123" fmla="*/ 515951 h 812606"/>
                <a:gd name="connsiteX124" fmla="*/ 8553585 w 12346893"/>
                <a:gd name="connsiteY124" fmla="*/ 652795 h 812606"/>
                <a:gd name="connsiteX125" fmla="*/ 8536075 w 12346893"/>
                <a:gd name="connsiteY125" fmla="*/ 693279 h 812606"/>
                <a:gd name="connsiteX126" fmla="*/ 8553759 w 12346893"/>
                <a:gd name="connsiteY126" fmla="*/ 635378 h 812606"/>
                <a:gd name="connsiteX127" fmla="*/ 8590098 w 12346893"/>
                <a:gd name="connsiteY127" fmla="*/ 553928 h 812606"/>
                <a:gd name="connsiteX128" fmla="*/ 8548818 w 12346893"/>
                <a:gd name="connsiteY128" fmla="*/ 583206 h 812606"/>
                <a:gd name="connsiteX129" fmla="*/ 8275246 w 12346893"/>
                <a:gd name="connsiteY129" fmla="*/ 660611 h 812606"/>
                <a:gd name="connsiteX130" fmla="*/ 7904819 w 12346893"/>
                <a:gd name="connsiteY130" fmla="*/ 512015 h 812606"/>
                <a:gd name="connsiteX131" fmla="*/ 7856612 w 12346893"/>
                <a:gd name="connsiteY131" fmla="*/ 464676 h 812606"/>
                <a:gd name="connsiteX132" fmla="*/ 7852299 w 12346893"/>
                <a:gd name="connsiteY132" fmla="*/ 473299 h 812606"/>
                <a:gd name="connsiteX133" fmla="*/ 7842763 w 12346893"/>
                <a:gd name="connsiteY133" fmla="*/ 455635 h 812606"/>
                <a:gd name="connsiteX134" fmla="*/ 7402933 w 12346893"/>
                <a:gd name="connsiteY134" fmla="*/ 168309 h 812606"/>
                <a:gd name="connsiteX135" fmla="*/ 6979871 w 12346893"/>
                <a:gd name="connsiteY135" fmla="*/ 428742 h 812606"/>
                <a:gd name="connsiteX136" fmla="*/ 6979620 w 12346893"/>
                <a:gd name="connsiteY136" fmla="*/ 429151 h 812606"/>
                <a:gd name="connsiteX137" fmla="*/ 6978128 w 12346893"/>
                <a:gd name="connsiteY137" fmla="*/ 432245 h 812606"/>
                <a:gd name="connsiteX138" fmla="*/ 6951342 w 12346893"/>
                <a:gd name="connsiteY138" fmla="*/ 480215 h 812606"/>
                <a:gd name="connsiteX139" fmla="*/ 6938086 w 12346893"/>
                <a:gd name="connsiteY139" fmla="*/ 500850 h 812606"/>
                <a:gd name="connsiteX140" fmla="*/ 6920597 w 12346893"/>
                <a:gd name="connsiteY140" fmla="*/ 541286 h 812606"/>
                <a:gd name="connsiteX141" fmla="*/ 6928288 w 12346893"/>
                <a:gd name="connsiteY141" fmla="*/ 516102 h 812606"/>
                <a:gd name="connsiteX142" fmla="*/ 6922178 w 12346893"/>
                <a:gd name="connsiteY142" fmla="*/ 525614 h 812606"/>
                <a:gd name="connsiteX143" fmla="*/ 6430427 w 12346893"/>
                <a:gd name="connsiteY143" fmla="*/ 812604 h 812606"/>
                <a:gd name="connsiteX144" fmla="*/ 6059999 w 12346893"/>
                <a:gd name="connsiteY144" fmla="*/ 664008 h 812606"/>
                <a:gd name="connsiteX145" fmla="*/ 6011793 w 12346893"/>
                <a:gd name="connsiteY145" fmla="*/ 616669 h 812606"/>
                <a:gd name="connsiteX146" fmla="*/ 6007479 w 12346893"/>
                <a:gd name="connsiteY146" fmla="*/ 625293 h 812606"/>
                <a:gd name="connsiteX147" fmla="*/ 5997944 w 12346893"/>
                <a:gd name="connsiteY147" fmla="*/ 607628 h 812606"/>
                <a:gd name="connsiteX148" fmla="*/ 5558114 w 12346893"/>
                <a:gd name="connsiteY148" fmla="*/ 320302 h 812606"/>
                <a:gd name="connsiteX149" fmla="*/ 5292505 w 12346893"/>
                <a:gd name="connsiteY149" fmla="*/ 411089 h 812606"/>
                <a:gd name="connsiteX150" fmla="*/ 5247300 w 12346893"/>
                <a:gd name="connsiteY150" fmla="*/ 448999 h 812606"/>
                <a:gd name="connsiteX151" fmla="*/ 5241724 w 12346893"/>
                <a:gd name="connsiteY151" fmla="*/ 456075 h 812606"/>
                <a:gd name="connsiteX152" fmla="*/ 5207594 w 12346893"/>
                <a:gd name="connsiteY152" fmla="*/ 488913 h 812606"/>
                <a:gd name="connsiteX153" fmla="*/ 5182522 w 12346893"/>
                <a:gd name="connsiteY153" fmla="*/ 515952 h 812606"/>
                <a:gd name="connsiteX154" fmla="*/ 5129799 w 12346893"/>
                <a:gd name="connsiteY154" fmla="*/ 553930 h 812606"/>
                <a:gd name="connsiteX155" fmla="*/ 5088520 w 12346893"/>
                <a:gd name="connsiteY155" fmla="*/ 583208 h 812606"/>
                <a:gd name="connsiteX156" fmla="*/ 4814948 w 12346893"/>
                <a:gd name="connsiteY156" fmla="*/ 660613 h 812606"/>
                <a:gd name="connsiteX157" fmla="*/ 4444521 w 12346893"/>
                <a:gd name="connsiteY157" fmla="*/ 512017 h 812606"/>
                <a:gd name="connsiteX158" fmla="*/ 4396314 w 12346893"/>
                <a:gd name="connsiteY158" fmla="*/ 464678 h 812606"/>
                <a:gd name="connsiteX159" fmla="*/ 4392001 w 12346893"/>
                <a:gd name="connsiteY159" fmla="*/ 473301 h 812606"/>
                <a:gd name="connsiteX160" fmla="*/ 4382465 w 12346893"/>
                <a:gd name="connsiteY160" fmla="*/ 455637 h 812606"/>
                <a:gd name="connsiteX161" fmla="*/ 3942636 w 12346893"/>
                <a:gd name="connsiteY161" fmla="*/ 168311 h 812606"/>
                <a:gd name="connsiteX162" fmla="*/ 3519574 w 12346893"/>
                <a:gd name="connsiteY162" fmla="*/ 428744 h 812606"/>
                <a:gd name="connsiteX163" fmla="*/ 3519322 w 12346893"/>
                <a:gd name="connsiteY163" fmla="*/ 429153 h 812606"/>
                <a:gd name="connsiteX164" fmla="*/ 3517830 w 12346893"/>
                <a:gd name="connsiteY164" fmla="*/ 432247 h 812606"/>
                <a:gd name="connsiteX165" fmla="*/ 3491044 w 12346893"/>
                <a:gd name="connsiteY165" fmla="*/ 480217 h 812606"/>
                <a:gd name="connsiteX166" fmla="*/ 3477788 w 12346893"/>
                <a:gd name="connsiteY166" fmla="*/ 500852 h 812606"/>
                <a:gd name="connsiteX167" fmla="*/ 3460299 w 12346893"/>
                <a:gd name="connsiteY167" fmla="*/ 541288 h 812606"/>
                <a:gd name="connsiteX168" fmla="*/ 3467991 w 12346893"/>
                <a:gd name="connsiteY168" fmla="*/ 516104 h 812606"/>
                <a:gd name="connsiteX169" fmla="*/ 3461880 w 12346893"/>
                <a:gd name="connsiteY169" fmla="*/ 525616 h 812606"/>
                <a:gd name="connsiteX170" fmla="*/ 2970129 w 12346893"/>
                <a:gd name="connsiteY170" fmla="*/ 812606 h 812606"/>
                <a:gd name="connsiteX171" fmla="*/ 2599702 w 12346893"/>
                <a:gd name="connsiteY171" fmla="*/ 664010 h 812606"/>
                <a:gd name="connsiteX172" fmla="*/ 2551495 w 12346893"/>
                <a:gd name="connsiteY172" fmla="*/ 616671 h 812606"/>
                <a:gd name="connsiteX173" fmla="*/ 2547182 w 12346893"/>
                <a:gd name="connsiteY173" fmla="*/ 625295 h 812606"/>
                <a:gd name="connsiteX174" fmla="*/ 2537646 w 12346893"/>
                <a:gd name="connsiteY174" fmla="*/ 607630 h 812606"/>
                <a:gd name="connsiteX175" fmla="*/ 2097817 w 12346893"/>
                <a:gd name="connsiteY175" fmla="*/ 320304 h 812606"/>
                <a:gd name="connsiteX176" fmla="*/ 1832207 w 12346893"/>
                <a:gd name="connsiteY176" fmla="*/ 411091 h 812606"/>
                <a:gd name="connsiteX177" fmla="*/ 1787003 w 12346893"/>
                <a:gd name="connsiteY177" fmla="*/ 449001 h 812606"/>
                <a:gd name="connsiteX178" fmla="*/ 1747297 w 12346893"/>
                <a:gd name="connsiteY178" fmla="*/ 488915 h 812606"/>
                <a:gd name="connsiteX179" fmla="*/ 1722225 w 12346893"/>
                <a:gd name="connsiteY179" fmla="*/ 515954 h 812606"/>
                <a:gd name="connsiteX180" fmla="*/ 1669501 w 12346893"/>
                <a:gd name="connsiteY180" fmla="*/ 553933 h 812606"/>
                <a:gd name="connsiteX181" fmla="*/ 1628223 w 12346893"/>
                <a:gd name="connsiteY181" fmla="*/ 583210 h 812606"/>
                <a:gd name="connsiteX182" fmla="*/ 1354650 w 12346893"/>
                <a:gd name="connsiteY182" fmla="*/ 660615 h 812606"/>
                <a:gd name="connsiteX183" fmla="*/ 984223 w 12346893"/>
                <a:gd name="connsiteY183" fmla="*/ 512019 h 812606"/>
                <a:gd name="connsiteX184" fmla="*/ 936017 w 12346893"/>
                <a:gd name="connsiteY184" fmla="*/ 464680 h 812606"/>
                <a:gd name="connsiteX185" fmla="*/ 931703 w 12346893"/>
                <a:gd name="connsiteY185" fmla="*/ 473303 h 812606"/>
                <a:gd name="connsiteX186" fmla="*/ 922167 w 12346893"/>
                <a:gd name="connsiteY186" fmla="*/ 455639 h 812606"/>
                <a:gd name="connsiteX187" fmla="*/ 482338 w 12346893"/>
                <a:gd name="connsiteY187" fmla="*/ 168313 h 812606"/>
                <a:gd name="connsiteX188" fmla="*/ 59276 w 12346893"/>
                <a:gd name="connsiteY188" fmla="*/ 428746 h 812606"/>
                <a:gd name="connsiteX189" fmla="*/ 59024 w 12346893"/>
                <a:gd name="connsiteY189" fmla="*/ 429155 h 812606"/>
                <a:gd name="connsiteX190" fmla="*/ 57532 w 12346893"/>
                <a:gd name="connsiteY190" fmla="*/ 432249 h 812606"/>
                <a:gd name="connsiteX191" fmla="*/ 30746 w 12346893"/>
                <a:gd name="connsiteY191" fmla="*/ 480219 h 812606"/>
                <a:gd name="connsiteX192" fmla="*/ 17490 w 12346893"/>
                <a:gd name="connsiteY192" fmla="*/ 500854 h 812606"/>
                <a:gd name="connsiteX193" fmla="*/ 1 w 12346893"/>
                <a:gd name="connsiteY193" fmla="*/ 541290 h 812606"/>
                <a:gd name="connsiteX194" fmla="*/ 7693 w 12346893"/>
                <a:gd name="connsiteY194" fmla="*/ 516106 h 812606"/>
                <a:gd name="connsiteX195" fmla="*/ 1582 w 12346893"/>
                <a:gd name="connsiteY195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90434 w 12346891"/>
                <a:gd name="connsiteY2" fmla="*/ 332394 h 812606"/>
                <a:gd name="connsiteX3" fmla="*/ 103689 w 12346891"/>
                <a:gd name="connsiteY3" fmla="*/ 311759 h 812606"/>
                <a:gd name="connsiteX4" fmla="*/ 121179 w 12346891"/>
                <a:gd name="connsiteY4" fmla="*/ 271323 h 812606"/>
                <a:gd name="connsiteX5" fmla="*/ 113487 w 12346891"/>
                <a:gd name="connsiteY5" fmla="*/ 296507 h 812606"/>
                <a:gd name="connsiteX6" fmla="*/ 119597 w 12346891"/>
                <a:gd name="connsiteY6" fmla="*/ 286995 h 812606"/>
                <a:gd name="connsiteX7" fmla="*/ 611349 w 12346891"/>
                <a:gd name="connsiteY7" fmla="*/ 5 h 812606"/>
                <a:gd name="connsiteX8" fmla="*/ 981776 w 12346891"/>
                <a:gd name="connsiteY8" fmla="*/ 148601 h 812606"/>
                <a:gd name="connsiteX9" fmla="*/ 1029982 w 12346891"/>
                <a:gd name="connsiteY9" fmla="*/ 195940 h 812606"/>
                <a:gd name="connsiteX10" fmla="*/ 1034296 w 12346891"/>
                <a:gd name="connsiteY10" fmla="*/ 187316 h 812606"/>
                <a:gd name="connsiteX11" fmla="*/ 1043832 w 12346891"/>
                <a:gd name="connsiteY11" fmla="*/ 204981 h 812606"/>
                <a:gd name="connsiteX12" fmla="*/ 1483661 w 12346891"/>
                <a:gd name="connsiteY12" fmla="*/ 492306 h 812606"/>
                <a:gd name="connsiteX13" fmla="*/ 1749271 w 12346891"/>
                <a:gd name="connsiteY13" fmla="*/ 401519 h 812606"/>
                <a:gd name="connsiteX14" fmla="*/ 1794475 w 12346891"/>
                <a:gd name="connsiteY14" fmla="*/ 363610 h 812606"/>
                <a:gd name="connsiteX15" fmla="*/ 1800052 w 12346891"/>
                <a:gd name="connsiteY15" fmla="*/ 356534 h 812606"/>
                <a:gd name="connsiteX16" fmla="*/ 1834181 w 12346891"/>
                <a:gd name="connsiteY16" fmla="*/ 323696 h 812606"/>
                <a:gd name="connsiteX17" fmla="*/ 1911977 w 12346891"/>
                <a:gd name="connsiteY17" fmla="*/ 258678 h 812606"/>
                <a:gd name="connsiteX18" fmla="*/ 1953255 w 12346891"/>
                <a:gd name="connsiteY18" fmla="*/ 229401 h 812606"/>
                <a:gd name="connsiteX19" fmla="*/ 2226828 w 12346891"/>
                <a:gd name="connsiteY19" fmla="*/ 151996 h 812606"/>
                <a:gd name="connsiteX20" fmla="*/ 2597255 w 12346891"/>
                <a:gd name="connsiteY20" fmla="*/ 300592 h 812606"/>
                <a:gd name="connsiteX21" fmla="*/ 2645461 w 12346891"/>
                <a:gd name="connsiteY21" fmla="*/ 347931 h 812606"/>
                <a:gd name="connsiteX22" fmla="*/ 2649775 w 12346891"/>
                <a:gd name="connsiteY22" fmla="*/ 339308 h 812606"/>
                <a:gd name="connsiteX23" fmla="*/ 2659311 w 12346891"/>
                <a:gd name="connsiteY23" fmla="*/ 356972 h 812606"/>
                <a:gd name="connsiteX24" fmla="*/ 3099140 w 12346891"/>
                <a:gd name="connsiteY24" fmla="*/ 644298 h 812606"/>
                <a:gd name="connsiteX25" fmla="*/ 3522202 w 12346891"/>
                <a:gd name="connsiteY25" fmla="*/ 383865 h 812606"/>
                <a:gd name="connsiteX26" fmla="*/ 3522454 w 12346891"/>
                <a:gd name="connsiteY26" fmla="*/ 383456 h 812606"/>
                <a:gd name="connsiteX27" fmla="*/ 3550732 w 12346891"/>
                <a:gd name="connsiteY27" fmla="*/ 332392 h 812606"/>
                <a:gd name="connsiteX28" fmla="*/ 3581477 w 12346891"/>
                <a:gd name="connsiteY28" fmla="*/ 271321 h 812606"/>
                <a:gd name="connsiteX29" fmla="*/ 3573785 w 12346891"/>
                <a:gd name="connsiteY29" fmla="*/ 296505 h 812606"/>
                <a:gd name="connsiteX30" fmla="*/ 3579895 w 12346891"/>
                <a:gd name="connsiteY30" fmla="*/ 286993 h 812606"/>
                <a:gd name="connsiteX31" fmla="*/ 4071647 w 12346891"/>
                <a:gd name="connsiteY31" fmla="*/ 3 h 812606"/>
                <a:gd name="connsiteX32" fmla="*/ 4442074 w 12346891"/>
                <a:gd name="connsiteY32" fmla="*/ 148599 h 812606"/>
                <a:gd name="connsiteX33" fmla="*/ 4490280 w 12346891"/>
                <a:gd name="connsiteY33" fmla="*/ 195938 h 812606"/>
                <a:gd name="connsiteX34" fmla="*/ 4494594 w 12346891"/>
                <a:gd name="connsiteY34" fmla="*/ 187314 h 812606"/>
                <a:gd name="connsiteX35" fmla="*/ 4504130 w 12346891"/>
                <a:gd name="connsiteY35" fmla="*/ 204979 h 812606"/>
                <a:gd name="connsiteX36" fmla="*/ 4943959 w 12346891"/>
                <a:gd name="connsiteY36" fmla="*/ 492304 h 812606"/>
                <a:gd name="connsiteX37" fmla="*/ 5209569 w 12346891"/>
                <a:gd name="connsiteY37" fmla="*/ 401517 h 812606"/>
                <a:gd name="connsiteX38" fmla="*/ 5254773 w 12346891"/>
                <a:gd name="connsiteY38" fmla="*/ 363608 h 812606"/>
                <a:gd name="connsiteX39" fmla="*/ 5260350 w 12346891"/>
                <a:gd name="connsiteY39" fmla="*/ 356532 h 812606"/>
                <a:gd name="connsiteX40" fmla="*/ 5294479 w 12346891"/>
                <a:gd name="connsiteY40" fmla="*/ 323694 h 812606"/>
                <a:gd name="connsiteX41" fmla="*/ 5319551 w 12346891"/>
                <a:gd name="connsiteY41" fmla="*/ 296655 h 812606"/>
                <a:gd name="connsiteX42" fmla="*/ 5408612 w 12346891"/>
                <a:gd name="connsiteY42" fmla="*/ 177228 h 812606"/>
                <a:gd name="connsiteX43" fmla="*/ 5372274 w 12346891"/>
                <a:gd name="connsiteY43" fmla="*/ 258677 h 812606"/>
                <a:gd name="connsiteX44" fmla="*/ 5413553 w 12346891"/>
                <a:gd name="connsiteY44" fmla="*/ 229399 h 812606"/>
                <a:gd name="connsiteX45" fmla="*/ 5687126 w 12346891"/>
                <a:gd name="connsiteY45" fmla="*/ 151994 h 812606"/>
                <a:gd name="connsiteX46" fmla="*/ 6057553 w 12346891"/>
                <a:gd name="connsiteY46" fmla="*/ 300590 h 812606"/>
                <a:gd name="connsiteX47" fmla="*/ 6105759 w 12346891"/>
                <a:gd name="connsiteY47" fmla="*/ 347929 h 812606"/>
                <a:gd name="connsiteX48" fmla="*/ 6110073 w 12346891"/>
                <a:gd name="connsiteY48" fmla="*/ 339306 h 812606"/>
                <a:gd name="connsiteX49" fmla="*/ 6119609 w 12346891"/>
                <a:gd name="connsiteY49" fmla="*/ 356970 h 812606"/>
                <a:gd name="connsiteX50" fmla="*/ 6559437 w 12346891"/>
                <a:gd name="connsiteY50" fmla="*/ 644296 h 812606"/>
                <a:gd name="connsiteX51" fmla="*/ 6982500 w 12346891"/>
                <a:gd name="connsiteY51" fmla="*/ 383863 h 812606"/>
                <a:gd name="connsiteX52" fmla="*/ 6982751 w 12346891"/>
                <a:gd name="connsiteY52" fmla="*/ 383454 h 812606"/>
                <a:gd name="connsiteX53" fmla="*/ 6984244 w 12346891"/>
                <a:gd name="connsiteY53" fmla="*/ 380360 h 812606"/>
                <a:gd name="connsiteX54" fmla="*/ 7011030 w 12346891"/>
                <a:gd name="connsiteY54" fmla="*/ 332390 h 812606"/>
                <a:gd name="connsiteX55" fmla="*/ 7024284 w 12346891"/>
                <a:gd name="connsiteY55" fmla="*/ 311755 h 812606"/>
                <a:gd name="connsiteX56" fmla="*/ 7041775 w 12346891"/>
                <a:gd name="connsiteY56" fmla="*/ 271319 h 812606"/>
                <a:gd name="connsiteX57" fmla="*/ 7034083 w 12346891"/>
                <a:gd name="connsiteY57" fmla="*/ 296503 h 812606"/>
                <a:gd name="connsiteX58" fmla="*/ 7040193 w 12346891"/>
                <a:gd name="connsiteY58" fmla="*/ 286991 h 812606"/>
                <a:gd name="connsiteX59" fmla="*/ 7531945 w 12346891"/>
                <a:gd name="connsiteY59" fmla="*/ 1 h 812606"/>
                <a:gd name="connsiteX60" fmla="*/ 7902372 w 12346891"/>
                <a:gd name="connsiteY60" fmla="*/ 148597 h 812606"/>
                <a:gd name="connsiteX61" fmla="*/ 7950578 w 12346891"/>
                <a:gd name="connsiteY61" fmla="*/ 195936 h 812606"/>
                <a:gd name="connsiteX62" fmla="*/ 7954892 w 12346891"/>
                <a:gd name="connsiteY62" fmla="*/ 187312 h 812606"/>
                <a:gd name="connsiteX63" fmla="*/ 7964428 w 12346891"/>
                <a:gd name="connsiteY63" fmla="*/ 204977 h 812606"/>
                <a:gd name="connsiteX64" fmla="*/ 8404256 w 12346891"/>
                <a:gd name="connsiteY64" fmla="*/ 492302 h 812606"/>
                <a:gd name="connsiteX65" fmla="*/ 8669867 w 12346891"/>
                <a:gd name="connsiteY65" fmla="*/ 401515 h 812606"/>
                <a:gd name="connsiteX66" fmla="*/ 8715074 w 12346891"/>
                <a:gd name="connsiteY66" fmla="*/ 363604 h 812606"/>
                <a:gd name="connsiteX67" fmla="*/ 8720648 w 12346891"/>
                <a:gd name="connsiteY67" fmla="*/ 356531 h 812606"/>
                <a:gd name="connsiteX68" fmla="*/ 8754768 w 12346891"/>
                <a:gd name="connsiteY68" fmla="*/ 323702 h 812606"/>
                <a:gd name="connsiteX69" fmla="*/ 8779849 w 12346891"/>
                <a:gd name="connsiteY69" fmla="*/ 296653 h 812606"/>
                <a:gd name="connsiteX70" fmla="*/ 8869084 w 12346891"/>
                <a:gd name="connsiteY70" fmla="*/ 159809 h 812606"/>
                <a:gd name="connsiteX71" fmla="*/ 8886594 w 12346891"/>
                <a:gd name="connsiteY71" fmla="*/ 119325 h 812606"/>
                <a:gd name="connsiteX72" fmla="*/ 8868910 w 12346891"/>
                <a:gd name="connsiteY72" fmla="*/ 177226 h 812606"/>
                <a:gd name="connsiteX73" fmla="*/ 8832571 w 12346891"/>
                <a:gd name="connsiteY73" fmla="*/ 258676 h 812606"/>
                <a:gd name="connsiteX74" fmla="*/ 8873851 w 12346891"/>
                <a:gd name="connsiteY74" fmla="*/ 229399 h 812606"/>
                <a:gd name="connsiteX75" fmla="*/ 9147424 w 12346891"/>
                <a:gd name="connsiteY75" fmla="*/ 151993 h 812606"/>
                <a:gd name="connsiteX76" fmla="*/ 9517851 w 12346891"/>
                <a:gd name="connsiteY76" fmla="*/ 300589 h 812606"/>
                <a:gd name="connsiteX77" fmla="*/ 9566057 w 12346891"/>
                <a:gd name="connsiteY77" fmla="*/ 347928 h 812606"/>
                <a:gd name="connsiteX78" fmla="*/ 9570371 w 12346891"/>
                <a:gd name="connsiteY78" fmla="*/ 339305 h 812606"/>
                <a:gd name="connsiteX79" fmla="*/ 9579906 w 12346891"/>
                <a:gd name="connsiteY79" fmla="*/ 356969 h 812606"/>
                <a:gd name="connsiteX80" fmla="*/ 10019736 w 12346891"/>
                <a:gd name="connsiteY80" fmla="*/ 644295 h 812606"/>
                <a:gd name="connsiteX81" fmla="*/ 10442798 w 12346891"/>
                <a:gd name="connsiteY81" fmla="*/ 383862 h 812606"/>
                <a:gd name="connsiteX82" fmla="*/ 10443050 w 12346891"/>
                <a:gd name="connsiteY82" fmla="*/ 383453 h 812606"/>
                <a:gd name="connsiteX83" fmla="*/ 10444542 w 12346891"/>
                <a:gd name="connsiteY83" fmla="*/ 380359 h 812606"/>
                <a:gd name="connsiteX84" fmla="*/ 10471328 w 12346891"/>
                <a:gd name="connsiteY84" fmla="*/ 332389 h 812606"/>
                <a:gd name="connsiteX85" fmla="*/ 10484583 w 12346891"/>
                <a:gd name="connsiteY85" fmla="*/ 311754 h 812606"/>
                <a:gd name="connsiteX86" fmla="*/ 10502072 w 12346891"/>
                <a:gd name="connsiteY86" fmla="*/ 271318 h 812606"/>
                <a:gd name="connsiteX87" fmla="*/ 10494381 w 12346891"/>
                <a:gd name="connsiteY87" fmla="*/ 296502 h 812606"/>
                <a:gd name="connsiteX88" fmla="*/ 10500491 w 12346891"/>
                <a:gd name="connsiteY88" fmla="*/ 286990 h 812606"/>
                <a:gd name="connsiteX89" fmla="*/ 10992243 w 12346891"/>
                <a:gd name="connsiteY89" fmla="*/ 0 h 812606"/>
                <a:gd name="connsiteX90" fmla="*/ 11362670 w 12346891"/>
                <a:gd name="connsiteY90" fmla="*/ 148596 h 812606"/>
                <a:gd name="connsiteX91" fmla="*/ 11410876 w 12346891"/>
                <a:gd name="connsiteY91" fmla="*/ 195935 h 812606"/>
                <a:gd name="connsiteX92" fmla="*/ 11415190 w 12346891"/>
                <a:gd name="connsiteY92" fmla="*/ 187311 h 812606"/>
                <a:gd name="connsiteX93" fmla="*/ 11424726 w 12346891"/>
                <a:gd name="connsiteY93" fmla="*/ 204976 h 812606"/>
                <a:gd name="connsiteX94" fmla="*/ 11864555 w 12346891"/>
                <a:gd name="connsiteY94" fmla="*/ 492302 h 812606"/>
                <a:gd name="connsiteX95" fmla="*/ 12329382 w 12346891"/>
                <a:gd name="connsiteY95" fmla="*/ 159808 h 812606"/>
                <a:gd name="connsiteX96" fmla="*/ 12346891 w 12346891"/>
                <a:gd name="connsiteY96" fmla="*/ 119324 h 812606"/>
                <a:gd name="connsiteX97" fmla="*/ 12329208 w 12346891"/>
                <a:gd name="connsiteY97" fmla="*/ 177225 h 812606"/>
                <a:gd name="connsiteX98" fmla="*/ 11735542 w 12346891"/>
                <a:gd name="connsiteY98" fmla="*/ 660610 h 812606"/>
                <a:gd name="connsiteX99" fmla="*/ 11365115 w 12346891"/>
                <a:gd name="connsiteY99" fmla="*/ 512014 h 812606"/>
                <a:gd name="connsiteX100" fmla="*/ 11316909 w 12346891"/>
                <a:gd name="connsiteY100" fmla="*/ 464675 h 812606"/>
                <a:gd name="connsiteX101" fmla="*/ 11312594 w 12346891"/>
                <a:gd name="connsiteY101" fmla="*/ 473298 h 812606"/>
                <a:gd name="connsiteX102" fmla="*/ 11303059 w 12346891"/>
                <a:gd name="connsiteY102" fmla="*/ 455634 h 812606"/>
                <a:gd name="connsiteX103" fmla="*/ 10863230 w 12346891"/>
                <a:gd name="connsiteY103" fmla="*/ 168308 h 812606"/>
                <a:gd name="connsiteX104" fmla="*/ 10440168 w 12346891"/>
                <a:gd name="connsiteY104" fmla="*/ 428741 h 812606"/>
                <a:gd name="connsiteX105" fmla="*/ 10439916 w 12346891"/>
                <a:gd name="connsiteY105" fmla="*/ 429150 h 812606"/>
                <a:gd name="connsiteX106" fmla="*/ 10438424 w 12346891"/>
                <a:gd name="connsiteY106" fmla="*/ 432244 h 812606"/>
                <a:gd name="connsiteX107" fmla="*/ 10411637 w 12346891"/>
                <a:gd name="connsiteY107" fmla="*/ 480214 h 812606"/>
                <a:gd name="connsiteX108" fmla="*/ 10398383 w 12346891"/>
                <a:gd name="connsiteY108" fmla="*/ 500849 h 812606"/>
                <a:gd name="connsiteX109" fmla="*/ 10380893 w 12346891"/>
                <a:gd name="connsiteY109" fmla="*/ 541285 h 812606"/>
                <a:gd name="connsiteX110" fmla="*/ 10388584 w 12346891"/>
                <a:gd name="connsiteY110" fmla="*/ 516101 h 812606"/>
                <a:gd name="connsiteX111" fmla="*/ 10382475 w 12346891"/>
                <a:gd name="connsiteY111" fmla="*/ 525613 h 812606"/>
                <a:gd name="connsiteX112" fmla="*/ 9890722 w 12346891"/>
                <a:gd name="connsiteY112" fmla="*/ 812603 h 812606"/>
                <a:gd name="connsiteX113" fmla="*/ 9520295 w 12346891"/>
                <a:gd name="connsiteY113" fmla="*/ 664007 h 812606"/>
                <a:gd name="connsiteX114" fmla="*/ 9472089 w 12346891"/>
                <a:gd name="connsiteY114" fmla="*/ 616668 h 812606"/>
                <a:gd name="connsiteX115" fmla="*/ 9467775 w 12346891"/>
                <a:gd name="connsiteY115" fmla="*/ 625292 h 812606"/>
                <a:gd name="connsiteX116" fmla="*/ 9458240 w 12346891"/>
                <a:gd name="connsiteY116" fmla="*/ 607627 h 812606"/>
                <a:gd name="connsiteX117" fmla="*/ 9018411 w 12346891"/>
                <a:gd name="connsiteY117" fmla="*/ 320302 h 812606"/>
                <a:gd name="connsiteX118" fmla="*/ 8752800 w 12346891"/>
                <a:gd name="connsiteY118" fmla="*/ 411089 h 812606"/>
                <a:gd name="connsiteX119" fmla="*/ 8707593 w 12346891"/>
                <a:gd name="connsiteY119" fmla="*/ 449000 h 812606"/>
                <a:gd name="connsiteX120" fmla="*/ 8702020 w 12346891"/>
                <a:gd name="connsiteY120" fmla="*/ 456073 h 812606"/>
                <a:gd name="connsiteX121" fmla="*/ 8667899 w 12346891"/>
                <a:gd name="connsiteY121" fmla="*/ 488902 h 812606"/>
                <a:gd name="connsiteX122" fmla="*/ 8642818 w 12346891"/>
                <a:gd name="connsiteY122" fmla="*/ 515951 h 812606"/>
                <a:gd name="connsiteX123" fmla="*/ 8553583 w 12346891"/>
                <a:gd name="connsiteY123" fmla="*/ 652795 h 812606"/>
                <a:gd name="connsiteX124" fmla="*/ 8536073 w 12346891"/>
                <a:gd name="connsiteY124" fmla="*/ 693279 h 812606"/>
                <a:gd name="connsiteX125" fmla="*/ 8553757 w 12346891"/>
                <a:gd name="connsiteY125" fmla="*/ 635378 h 812606"/>
                <a:gd name="connsiteX126" fmla="*/ 8590096 w 12346891"/>
                <a:gd name="connsiteY126" fmla="*/ 553928 h 812606"/>
                <a:gd name="connsiteX127" fmla="*/ 8548816 w 12346891"/>
                <a:gd name="connsiteY127" fmla="*/ 583206 h 812606"/>
                <a:gd name="connsiteX128" fmla="*/ 8275244 w 12346891"/>
                <a:gd name="connsiteY128" fmla="*/ 660611 h 812606"/>
                <a:gd name="connsiteX129" fmla="*/ 7904817 w 12346891"/>
                <a:gd name="connsiteY129" fmla="*/ 512015 h 812606"/>
                <a:gd name="connsiteX130" fmla="*/ 7856610 w 12346891"/>
                <a:gd name="connsiteY130" fmla="*/ 464676 h 812606"/>
                <a:gd name="connsiteX131" fmla="*/ 7852297 w 12346891"/>
                <a:gd name="connsiteY131" fmla="*/ 473299 h 812606"/>
                <a:gd name="connsiteX132" fmla="*/ 7842761 w 12346891"/>
                <a:gd name="connsiteY132" fmla="*/ 455635 h 812606"/>
                <a:gd name="connsiteX133" fmla="*/ 7402931 w 12346891"/>
                <a:gd name="connsiteY133" fmla="*/ 168309 h 812606"/>
                <a:gd name="connsiteX134" fmla="*/ 6979869 w 12346891"/>
                <a:gd name="connsiteY134" fmla="*/ 428742 h 812606"/>
                <a:gd name="connsiteX135" fmla="*/ 6979618 w 12346891"/>
                <a:gd name="connsiteY135" fmla="*/ 429151 h 812606"/>
                <a:gd name="connsiteX136" fmla="*/ 6978126 w 12346891"/>
                <a:gd name="connsiteY136" fmla="*/ 432245 h 812606"/>
                <a:gd name="connsiteX137" fmla="*/ 6951340 w 12346891"/>
                <a:gd name="connsiteY137" fmla="*/ 480215 h 812606"/>
                <a:gd name="connsiteX138" fmla="*/ 6938084 w 12346891"/>
                <a:gd name="connsiteY138" fmla="*/ 500850 h 812606"/>
                <a:gd name="connsiteX139" fmla="*/ 6920595 w 12346891"/>
                <a:gd name="connsiteY139" fmla="*/ 541286 h 812606"/>
                <a:gd name="connsiteX140" fmla="*/ 6928286 w 12346891"/>
                <a:gd name="connsiteY140" fmla="*/ 516102 h 812606"/>
                <a:gd name="connsiteX141" fmla="*/ 6922176 w 12346891"/>
                <a:gd name="connsiteY141" fmla="*/ 525614 h 812606"/>
                <a:gd name="connsiteX142" fmla="*/ 6430425 w 12346891"/>
                <a:gd name="connsiteY142" fmla="*/ 812604 h 812606"/>
                <a:gd name="connsiteX143" fmla="*/ 6059997 w 12346891"/>
                <a:gd name="connsiteY143" fmla="*/ 664008 h 812606"/>
                <a:gd name="connsiteX144" fmla="*/ 6011791 w 12346891"/>
                <a:gd name="connsiteY144" fmla="*/ 616669 h 812606"/>
                <a:gd name="connsiteX145" fmla="*/ 6007477 w 12346891"/>
                <a:gd name="connsiteY145" fmla="*/ 625293 h 812606"/>
                <a:gd name="connsiteX146" fmla="*/ 5997942 w 12346891"/>
                <a:gd name="connsiteY146" fmla="*/ 607628 h 812606"/>
                <a:gd name="connsiteX147" fmla="*/ 5558112 w 12346891"/>
                <a:gd name="connsiteY147" fmla="*/ 320302 h 812606"/>
                <a:gd name="connsiteX148" fmla="*/ 5292503 w 12346891"/>
                <a:gd name="connsiteY148" fmla="*/ 411089 h 812606"/>
                <a:gd name="connsiteX149" fmla="*/ 5247298 w 12346891"/>
                <a:gd name="connsiteY149" fmla="*/ 448999 h 812606"/>
                <a:gd name="connsiteX150" fmla="*/ 5241722 w 12346891"/>
                <a:gd name="connsiteY150" fmla="*/ 456075 h 812606"/>
                <a:gd name="connsiteX151" fmla="*/ 5207592 w 12346891"/>
                <a:gd name="connsiteY151" fmla="*/ 488913 h 812606"/>
                <a:gd name="connsiteX152" fmla="*/ 5182520 w 12346891"/>
                <a:gd name="connsiteY152" fmla="*/ 515952 h 812606"/>
                <a:gd name="connsiteX153" fmla="*/ 5129797 w 12346891"/>
                <a:gd name="connsiteY153" fmla="*/ 553930 h 812606"/>
                <a:gd name="connsiteX154" fmla="*/ 5088518 w 12346891"/>
                <a:gd name="connsiteY154" fmla="*/ 583208 h 812606"/>
                <a:gd name="connsiteX155" fmla="*/ 4814946 w 12346891"/>
                <a:gd name="connsiteY155" fmla="*/ 660613 h 812606"/>
                <a:gd name="connsiteX156" fmla="*/ 4444519 w 12346891"/>
                <a:gd name="connsiteY156" fmla="*/ 512017 h 812606"/>
                <a:gd name="connsiteX157" fmla="*/ 4396312 w 12346891"/>
                <a:gd name="connsiteY157" fmla="*/ 464678 h 812606"/>
                <a:gd name="connsiteX158" fmla="*/ 4391999 w 12346891"/>
                <a:gd name="connsiteY158" fmla="*/ 473301 h 812606"/>
                <a:gd name="connsiteX159" fmla="*/ 4382463 w 12346891"/>
                <a:gd name="connsiteY159" fmla="*/ 455637 h 812606"/>
                <a:gd name="connsiteX160" fmla="*/ 3942634 w 12346891"/>
                <a:gd name="connsiteY160" fmla="*/ 168311 h 812606"/>
                <a:gd name="connsiteX161" fmla="*/ 3519572 w 12346891"/>
                <a:gd name="connsiteY161" fmla="*/ 428744 h 812606"/>
                <a:gd name="connsiteX162" fmla="*/ 3519320 w 12346891"/>
                <a:gd name="connsiteY162" fmla="*/ 429153 h 812606"/>
                <a:gd name="connsiteX163" fmla="*/ 3517828 w 12346891"/>
                <a:gd name="connsiteY163" fmla="*/ 432247 h 812606"/>
                <a:gd name="connsiteX164" fmla="*/ 3491042 w 12346891"/>
                <a:gd name="connsiteY164" fmla="*/ 480217 h 812606"/>
                <a:gd name="connsiteX165" fmla="*/ 3477786 w 12346891"/>
                <a:gd name="connsiteY165" fmla="*/ 500852 h 812606"/>
                <a:gd name="connsiteX166" fmla="*/ 3460297 w 12346891"/>
                <a:gd name="connsiteY166" fmla="*/ 541288 h 812606"/>
                <a:gd name="connsiteX167" fmla="*/ 3467989 w 12346891"/>
                <a:gd name="connsiteY167" fmla="*/ 516104 h 812606"/>
                <a:gd name="connsiteX168" fmla="*/ 3461878 w 12346891"/>
                <a:gd name="connsiteY168" fmla="*/ 525616 h 812606"/>
                <a:gd name="connsiteX169" fmla="*/ 2970127 w 12346891"/>
                <a:gd name="connsiteY169" fmla="*/ 812606 h 812606"/>
                <a:gd name="connsiteX170" fmla="*/ 2599700 w 12346891"/>
                <a:gd name="connsiteY170" fmla="*/ 664010 h 812606"/>
                <a:gd name="connsiteX171" fmla="*/ 2551493 w 12346891"/>
                <a:gd name="connsiteY171" fmla="*/ 616671 h 812606"/>
                <a:gd name="connsiteX172" fmla="*/ 2547180 w 12346891"/>
                <a:gd name="connsiteY172" fmla="*/ 625295 h 812606"/>
                <a:gd name="connsiteX173" fmla="*/ 2537644 w 12346891"/>
                <a:gd name="connsiteY173" fmla="*/ 607630 h 812606"/>
                <a:gd name="connsiteX174" fmla="*/ 2097815 w 12346891"/>
                <a:gd name="connsiteY174" fmla="*/ 320304 h 812606"/>
                <a:gd name="connsiteX175" fmla="*/ 1832205 w 12346891"/>
                <a:gd name="connsiteY175" fmla="*/ 411091 h 812606"/>
                <a:gd name="connsiteX176" fmla="*/ 1787001 w 12346891"/>
                <a:gd name="connsiteY176" fmla="*/ 449001 h 812606"/>
                <a:gd name="connsiteX177" fmla="*/ 1747295 w 12346891"/>
                <a:gd name="connsiteY177" fmla="*/ 488915 h 812606"/>
                <a:gd name="connsiteX178" fmla="*/ 1722223 w 12346891"/>
                <a:gd name="connsiteY178" fmla="*/ 515954 h 812606"/>
                <a:gd name="connsiteX179" fmla="*/ 1669499 w 12346891"/>
                <a:gd name="connsiteY179" fmla="*/ 553933 h 812606"/>
                <a:gd name="connsiteX180" fmla="*/ 1628221 w 12346891"/>
                <a:gd name="connsiteY180" fmla="*/ 583210 h 812606"/>
                <a:gd name="connsiteX181" fmla="*/ 1354648 w 12346891"/>
                <a:gd name="connsiteY181" fmla="*/ 660615 h 812606"/>
                <a:gd name="connsiteX182" fmla="*/ 984221 w 12346891"/>
                <a:gd name="connsiteY182" fmla="*/ 512019 h 812606"/>
                <a:gd name="connsiteX183" fmla="*/ 936015 w 12346891"/>
                <a:gd name="connsiteY183" fmla="*/ 464680 h 812606"/>
                <a:gd name="connsiteX184" fmla="*/ 931701 w 12346891"/>
                <a:gd name="connsiteY184" fmla="*/ 473303 h 812606"/>
                <a:gd name="connsiteX185" fmla="*/ 922165 w 12346891"/>
                <a:gd name="connsiteY185" fmla="*/ 455639 h 812606"/>
                <a:gd name="connsiteX186" fmla="*/ 482336 w 12346891"/>
                <a:gd name="connsiteY186" fmla="*/ 168313 h 812606"/>
                <a:gd name="connsiteX187" fmla="*/ 59274 w 12346891"/>
                <a:gd name="connsiteY187" fmla="*/ 428746 h 812606"/>
                <a:gd name="connsiteX188" fmla="*/ 59022 w 12346891"/>
                <a:gd name="connsiteY188" fmla="*/ 429155 h 812606"/>
                <a:gd name="connsiteX189" fmla="*/ 57530 w 12346891"/>
                <a:gd name="connsiteY189" fmla="*/ 432249 h 812606"/>
                <a:gd name="connsiteX190" fmla="*/ 30744 w 12346891"/>
                <a:gd name="connsiteY190" fmla="*/ 480219 h 812606"/>
                <a:gd name="connsiteX191" fmla="*/ 17488 w 12346891"/>
                <a:gd name="connsiteY191" fmla="*/ 500854 h 812606"/>
                <a:gd name="connsiteX192" fmla="*/ -1 w 12346891"/>
                <a:gd name="connsiteY192" fmla="*/ 541290 h 812606"/>
                <a:gd name="connsiteX193" fmla="*/ 7691 w 12346891"/>
                <a:gd name="connsiteY193" fmla="*/ 516106 h 812606"/>
                <a:gd name="connsiteX194" fmla="*/ 1580 w 12346891"/>
                <a:gd name="connsiteY194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90436 w 12346893"/>
                <a:gd name="connsiteY2" fmla="*/ 332394 h 812606"/>
                <a:gd name="connsiteX3" fmla="*/ 103691 w 12346893"/>
                <a:gd name="connsiteY3" fmla="*/ 311759 h 812606"/>
                <a:gd name="connsiteX4" fmla="*/ 121181 w 12346893"/>
                <a:gd name="connsiteY4" fmla="*/ 271323 h 812606"/>
                <a:gd name="connsiteX5" fmla="*/ 113489 w 12346893"/>
                <a:gd name="connsiteY5" fmla="*/ 296507 h 812606"/>
                <a:gd name="connsiteX6" fmla="*/ 119599 w 12346893"/>
                <a:gd name="connsiteY6" fmla="*/ 286995 h 812606"/>
                <a:gd name="connsiteX7" fmla="*/ 611351 w 12346893"/>
                <a:gd name="connsiteY7" fmla="*/ 5 h 812606"/>
                <a:gd name="connsiteX8" fmla="*/ 981778 w 12346893"/>
                <a:gd name="connsiteY8" fmla="*/ 148601 h 812606"/>
                <a:gd name="connsiteX9" fmla="*/ 1029984 w 12346893"/>
                <a:gd name="connsiteY9" fmla="*/ 195940 h 812606"/>
                <a:gd name="connsiteX10" fmla="*/ 1034298 w 12346893"/>
                <a:gd name="connsiteY10" fmla="*/ 187316 h 812606"/>
                <a:gd name="connsiteX11" fmla="*/ 1043834 w 12346893"/>
                <a:gd name="connsiteY11" fmla="*/ 204981 h 812606"/>
                <a:gd name="connsiteX12" fmla="*/ 1483663 w 12346893"/>
                <a:gd name="connsiteY12" fmla="*/ 492306 h 812606"/>
                <a:gd name="connsiteX13" fmla="*/ 1749273 w 12346893"/>
                <a:gd name="connsiteY13" fmla="*/ 401519 h 812606"/>
                <a:gd name="connsiteX14" fmla="*/ 1794477 w 12346893"/>
                <a:gd name="connsiteY14" fmla="*/ 363610 h 812606"/>
                <a:gd name="connsiteX15" fmla="*/ 1800054 w 12346893"/>
                <a:gd name="connsiteY15" fmla="*/ 356534 h 812606"/>
                <a:gd name="connsiteX16" fmla="*/ 1834183 w 12346893"/>
                <a:gd name="connsiteY16" fmla="*/ 323696 h 812606"/>
                <a:gd name="connsiteX17" fmla="*/ 1911979 w 12346893"/>
                <a:gd name="connsiteY17" fmla="*/ 258678 h 812606"/>
                <a:gd name="connsiteX18" fmla="*/ 1953257 w 12346893"/>
                <a:gd name="connsiteY18" fmla="*/ 229401 h 812606"/>
                <a:gd name="connsiteX19" fmla="*/ 2226830 w 12346893"/>
                <a:gd name="connsiteY19" fmla="*/ 151996 h 812606"/>
                <a:gd name="connsiteX20" fmla="*/ 2597257 w 12346893"/>
                <a:gd name="connsiteY20" fmla="*/ 300592 h 812606"/>
                <a:gd name="connsiteX21" fmla="*/ 2645463 w 12346893"/>
                <a:gd name="connsiteY21" fmla="*/ 347931 h 812606"/>
                <a:gd name="connsiteX22" fmla="*/ 2649777 w 12346893"/>
                <a:gd name="connsiteY22" fmla="*/ 339308 h 812606"/>
                <a:gd name="connsiteX23" fmla="*/ 2659313 w 12346893"/>
                <a:gd name="connsiteY23" fmla="*/ 356972 h 812606"/>
                <a:gd name="connsiteX24" fmla="*/ 3099142 w 12346893"/>
                <a:gd name="connsiteY24" fmla="*/ 644298 h 812606"/>
                <a:gd name="connsiteX25" fmla="*/ 3522204 w 12346893"/>
                <a:gd name="connsiteY25" fmla="*/ 383865 h 812606"/>
                <a:gd name="connsiteX26" fmla="*/ 3522456 w 12346893"/>
                <a:gd name="connsiteY26" fmla="*/ 383456 h 812606"/>
                <a:gd name="connsiteX27" fmla="*/ 3550734 w 12346893"/>
                <a:gd name="connsiteY27" fmla="*/ 332392 h 812606"/>
                <a:gd name="connsiteX28" fmla="*/ 3581479 w 12346893"/>
                <a:gd name="connsiteY28" fmla="*/ 271321 h 812606"/>
                <a:gd name="connsiteX29" fmla="*/ 3573787 w 12346893"/>
                <a:gd name="connsiteY29" fmla="*/ 296505 h 812606"/>
                <a:gd name="connsiteX30" fmla="*/ 3579897 w 12346893"/>
                <a:gd name="connsiteY30" fmla="*/ 286993 h 812606"/>
                <a:gd name="connsiteX31" fmla="*/ 4071649 w 12346893"/>
                <a:gd name="connsiteY31" fmla="*/ 3 h 812606"/>
                <a:gd name="connsiteX32" fmla="*/ 4442076 w 12346893"/>
                <a:gd name="connsiteY32" fmla="*/ 148599 h 812606"/>
                <a:gd name="connsiteX33" fmla="*/ 4490282 w 12346893"/>
                <a:gd name="connsiteY33" fmla="*/ 195938 h 812606"/>
                <a:gd name="connsiteX34" fmla="*/ 4494596 w 12346893"/>
                <a:gd name="connsiteY34" fmla="*/ 187314 h 812606"/>
                <a:gd name="connsiteX35" fmla="*/ 4504132 w 12346893"/>
                <a:gd name="connsiteY35" fmla="*/ 204979 h 812606"/>
                <a:gd name="connsiteX36" fmla="*/ 4943961 w 12346893"/>
                <a:gd name="connsiteY36" fmla="*/ 492304 h 812606"/>
                <a:gd name="connsiteX37" fmla="*/ 5209571 w 12346893"/>
                <a:gd name="connsiteY37" fmla="*/ 401517 h 812606"/>
                <a:gd name="connsiteX38" fmla="*/ 5254775 w 12346893"/>
                <a:gd name="connsiteY38" fmla="*/ 363608 h 812606"/>
                <a:gd name="connsiteX39" fmla="*/ 5260352 w 12346893"/>
                <a:gd name="connsiteY39" fmla="*/ 356532 h 812606"/>
                <a:gd name="connsiteX40" fmla="*/ 5294481 w 12346893"/>
                <a:gd name="connsiteY40" fmla="*/ 323694 h 812606"/>
                <a:gd name="connsiteX41" fmla="*/ 5319553 w 12346893"/>
                <a:gd name="connsiteY41" fmla="*/ 296655 h 812606"/>
                <a:gd name="connsiteX42" fmla="*/ 5408614 w 12346893"/>
                <a:gd name="connsiteY42" fmla="*/ 177228 h 812606"/>
                <a:gd name="connsiteX43" fmla="*/ 5372276 w 12346893"/>
                <a:gd name="connsiteY43" fmla="*/ 258677 h 812606"/>
                <a:gd name="connsiteX44" fmla="*/ 5413555 w 12346893"/>
                <a:gd name="connsiteY44" fmla="*/ 229399 h 812606"/>
                <a:gd name="connsiteX45" fmla="*/ 5687128 w 12346893"/>
                <a:gd name="connsiteY45" fmla="*/ 151994 h 812606"/>
                <a:gd name="connsiteX46" fmla="*/ 6057555 w 12346893"/>
                <a:gd name="connsiteY46" fmla="*/ 300590 h 812606"/>
                <a:gd name="connsiteX47" fmla="*/ 6105761 w 12346893"/>
                <a:gd name="connsiteY47" fmla="*/ 347929 h 812606"/>
                <a:gd name="connsiteX48" fmla="*/ 6110075 w 12346893"/>
                <a:gd name="connsiteY48" fmla="*/ 339306 h 812606"/>
                <a:gd name="connsiteX49" fmla="*/ 6119611 w 12346893"/>
                <a:gd name="connsiteY49" fmla="*/ 356970 h 812606"/>
                <a:gd name="connsiteX50" fmla="*/ 6559439 w 12346893"/>
                <a:gd name="connsiteY50" fmla="*/ 644296 h 812606"/>
                <a:gd name="connsiteX51" fmla="*/ 6982502 w 12346893"/>
                <a:gd name="connsiteY51" fmla="*/ 383863 h 812606"/>
                <a:gd name="connsiteX52" fmla="*/ 6982753 w 12346893"/>
                <a:gd name="connsiteY52" fmla="*/ 383454 h 812606"/>
                <a:gd name="connsiteX53" fmla="*/ 6984246 w 12346893"/>
                <a:gd name="connsiteY53" fmla="*/ 380360 h 812606"/>
                <a:gd name="connsiteX54" fmla="*/ 7011032 w 12346893"/>
                <a:gd name="connsiteY54" fmla="*/ 332390 h 812606"/>
                <a:gd name="connsiteX55" fmla="*/ 7024286 w 12346893"/>
                <a:gd name="connsiteY55" fmla="*/ 311755 h 812606"/>
                <a:gd name="connsiteX56" fmla="*/ 7041777 w 12346893"/>
                <a:gd name="connsiteY56" fmla="*/ 271319 h 812606"/>
                <a:gd name="connsiteX57" fmla="*/ 7034085 w 12346893"/>
                <a:gd name="connsiteY57" fmla="*/ 296503 h 812606"/>
                <a:gd name="connsiteX58" fmla="*/ 7040195 w 12346893"/>
                <a:gd name="connsiteY58" fmla="*/ 286991 h 812606"/>
                <a:gd name="connsiteX59" fmla="*/ 7531947 w 12346893"/>
                <a:gd name="connsiteY59" fmla="*/ 1 h 812606"/>
                <a:gd name="connsiteX60" fmla="*/ 7902374 w 12346893"/>
                <a:gd name="connsiteY60" fmla="*/ 148597 h 812606"/>
                <a:gd name="connsiteX61" fmla="*/ 7950580 w 12346893"/>
                <a:gd name="connsiteY61" fmla="*/ 195936 h 812606"/>
                <a:gd name="connsiteX62" fmla="*/ 7954894 w 12346893"/>
                <a:gd name="connsiteY62" fmla="*/ 187312 h 812606"/>
                <a:gd name="connsiteX63" fmla="*/ 7964430 w 12346893"/>
                <a:gd name="connsiteY63" fmla="*/ 204977 h 812606"/>
                <a:gd name="connsiteX64" fmla="*/ 8404258 w 12346893"/>
                <a:gd name="connsiteY64" fmla="*/ 492302 h 812606"/>
                <a:gd name="connsiteX65" fmla="*/ 8669869 w 12346893"/>
                <a:gd name="connsiteY65" fmla="*/ 401515 h 812606"/>
                <a:gd name="connsiteX66" fmla="*/ 8715076 w 12346893"/>
                <a:gd name="connsiteY66" fmla="*/ 363604 h 812606"/>
                <a:gd name="connsiteX67" fmla="*/ 8720650 w 12346893"/>
                <a:gd name="connsiteY67" fmla="*/ 356531 h 812606"/>
                <a:gd name="connsiteX68" fmla="*/ 8754770 w 12346893"/>
                <a:gd name="connsiteY68" fmla="*/ 323702 h 812606"/>
                <a:gd name="connsiteX69" fmla="*/ 8779851 w 12346893"/>
                <a:gd name="connsiteY69" fmla="*/ 296653 h 812606"/>
                <a:gd name="connsiteX70" fmla="*/ 8869086 w 12346893"/>
                <a:gd name="connsiteY70" fmla="*/ 159809 h 812606"/>
                <a:gd name="connsiteX71" fmla="*/ 8886596 w 12346893"/>
                <a:gd name="connsiteY71" fmla="*/ 119325 h 812606"/>
                <a:gd name="connsiteX72" fmla="*/ 8868912 w 12346893"/>
                <a:gd name="connsiteY72" fmla="*/ 177226 h 812606"/>
                <a:gd name="connsiteX73" fmla="*/ 8832573 w 12346893"/>
                <a:gd name="connsiteY73" fmla="*/ 258676 h 812606"/>
                <a:gd name="connsiteX74" fmla="*/ 8873853 w 12346893"/>
                <a:gd name="connsiteY74" fmla="*/ 229399 h 812606"/>
                <a:gd name="connsiteX75" fmla="*/ 9147426 w 12346893"/>
                <a:gd name="connsiteY75" fmla="*/ 151993 h 812606"/>
                <a:gd name="connsiteX76" fmla="*/ 9517853 w 12346893"/>
                <a:gd name="connsiteY76" fmla="*/ 300589 h 812606"/>
                <a:gd name="connsiteX77" fmla="*/ 9566059 w 12346893"/>
                <a:gd name="connsiteY77" fmla="*/ 347928 h 812606"/>
                <a:gd name="connsiteX78" fmla="*/ 9570373 w 12346893"/>
                <a:gd name="connsiteY78" fmla="*/ 339305 h 812606"/>
                <a:gd name="connsiteX79" fmla="*/ 9579908 w 12346893"/>
                <a:gd name="connsiteY79" fmla="*/ 356969 h 812606"/>
                <a:gd name="connsiteX80" fmla="*/ 10019738 w 12346893"/>
                <a:gd name="connsiteY80" fmla="*/ 644295 h 812606"/>
                <a:gd name="connsiteX81" fmla="*/ 10442800 w 12346893"/>
                <a:gd name="connsiteY81" fmla="*/ 383862 h 812606"/>
                <a:gd name="connsiteX82" fmla="*/ 10443052 w 12346893"/>
                <a:gd name="connsiteY82" fmla="*/ 383453 h 812606"/>
                <a:gd name="connsiteX83" fmla="*/ 10444544 w 12346893"/>
                <a:gd name="connsiteY83" fmla="*/ 380359 h 812606"/>
                <a:gd name="connsiteX84" fmla="*/ 10471330 w 12346893"/>
                <a:gd name="connsiteY84" fmla="*/ 332389 h 812606"/>
                <a:gd name="connsiteX85" fmla="*/ 10484585 w 12346893"/>
                <a:gd name="connsiteY85" fmla="*/ 311754 h 812606"/>
                <a:gd name="connsiteX86" fmla="*/ 10502074 w 12346893"/>
                <a:gd name="connsiteY86" fmla="*/ 271318 h 812606"/>
                <a:gd name="connsiteX87" fmla="*/ 10494383 w 12346893"/>
                <a:gd name="connsiteY87" fmla="*/ 296502 h 812606"/>
                <a:gd name="connsiteX88" fmla="*/ 10500493 w 12346893"/>
                <a:gd name="connsiteY88" fmla="*/ 286990 h 812606"/>
                <a:gd name="connsiteX89" fmla="*/ 10992245 w 12346893"/>
                <a:gd name="connsiteY89" fmla="*/ 0 h 812606"/>
                <a:gd name="connsiteX90" fmla="*/ 11362672 w 12346893"/>
                <a:gd name="connsiteY90" fmla="*/ 148596 h 812606"/>
                <a:gd name="connsiteX91" fmla="*/ 11410878 w 12346893"/>
                <a:gd name="connsiteY91" fmla="*/ 195935 h 812606"/>
                <a:gd name="connsiteX92" fmla="*/ 11415192 w 12346893"/>
                <a:gd name="connsiteY92" fmla="*/ 187311 h 812606"/>
                <a:gd name="connsiteX93" fmla="*/ 11424728 w 12346893"/>
                <a:gd name="connsiteY93" fmla="*/ 204976 h 812606"/>
                <a:gd name="connsiteX94" fmla="*/ 11864557 w 12346893"/>
                <a:gd name="connsiteY94" fmla="*/ 492302 h 812606"/>
                <a:gd name="connsiteX95" fmla="*/ 12329384 w 12346893"/>
                <a:gd name="connsiteY95" fmla="*/ 159808 h 812606"/>
                <a:gd name="connsiteX96" fmla="*/ 12346893 w 12346893"/>
                <a:gd name="connsiteY96" fmla="*/ 119324 h 812606"/>
                <a:gd name="connsiteX97" fmla="*/ 12329210 w 12346893"/>
                <a:gd name="connsiteY97" fmla="*/ 177225 h 812606"/>
                <a:gd name="connsiteX98" fmla="*/ 11735544 w 12346893"/>
                <a:gd name="connsiteY98" fmla="*/ 660610 h 812606"/>
                <a:gd name="connsiteX99" fmla="*/ 11365117 w 12346893"/>
                <a:gd name="connsiteY99" fmla="*/ 512014 h 812606"/>
                <a:gd name="connsiteX100" fmla="*/ 11316911 w 12346893"/>
                <a:gd name="connsiteY100" fmla="*/ 464675 h 812606"/>
                <a:gd name="connsiteX101" fmla="*/ 11312596 w 12346893"/>
                <a:gd name="connsiteY101" fmla="*/ 473298 h 812606"/>
                <a:gd name="connsiteX102" fmla="*/ 11303061 w 12346893"/>
                <a:gd name="connsiteY102" fmla="*/ 455634 h 812606"/>
                <a:gd name="connsiteX103" fmla="*/ 10863232 w 12346893"/>
                <a:gd name="connsiteY103" fmla="*/ 168308 h 812606"/>
                <a:gd name="connsiteX104" fmla="*/ 10440170 w 12346893"/>
                <a:gd name="connsiteY104" fmla="*/ 428741 h 812606"/>
                <a:gd name="connsiteX105" fmla="*/ 10439918 w 12346893"/>
                <a:gd name="connsiteY105" fmla="*/ 429150 h 812606"/>
                <a:gd name="connsiteX106" fmla="*/ 10438426 w 12346893"/>
                <a:gd name="connsiteY106" fmla="*/ 432244 h 812606"/>
                <a:gd name="connsiteX107" fmla="*/ 10411639 w 12346893"/>
                <a:gd name="connsiteY107" fmla="*/ 480214 h 812606"/>
                <a:gd name="connsiteX108" fmla="*/ 10398385 w 12346893"/>
                <a:gd name="connsiteY108" fmla="*/ 500849 h 812606"/>
                <a:gd name="connsiteX109" fmla="*/ 10380895 w 12346893"/>
                <a:gd name="connsiteY109" fmla="*/ 541285 h 812606"/>
                <a:gd name="connsiteX110" fmla="*/ 10388586 w 12346893"/>
                <a:gd name="connsiteY110" fmla="*/ 516101 h 812606"/>
                <a:gd name="connsiteX111" fmla="*/ 10382477 w 12346893"/>
                <a:gd name="connsiteY111" fmla="*/ 525613 h 812606"/>
                <a:gd name="connsiteX112" fmla="*/ 9890724 w 12346893"/>
                <a:gd name="connsiteY112" fmla="*/ 812603 h 812606"/>
                <a:gd name="connsiteX113" fmla="*/ 9520297 w 12346893"/>
                <a:gd name="connsiteY113" fmla="*/ 664007 h 812606"/>
                <a:gd name="connsiteX114" fmla="*/ 9472091 w 12346893"/>
                <a:gd name="connsiteY114" fmla="*/ 616668 h 812606"/>
                <a:gd name="connsiteX115" fmla="*/ 9467777 w 12346893"/>
                <a:gd name="connsiteY115" fmla="*/ 625292 h 812606"/>
                <a:gd name="connsiteX116" fmla="*/ 9458242 w 12346893"/>
                <a:gd name="connsiteY116" fmla="*/ 607627 h 812606"/>
                <a:gd name="connsiteX117" fmla="*/ 9018413 w 12346893"/>
                <a:gd name="connsiteY117" fmla="*/ 320302 h 812606"/>
                <a:gd name="connsiteX118" fmla="*/ 8752802 w 12346893"/>
                <a:gd name="connsiteY118" fmla="*/ 411089 h 812606"/>
                <a:gd name="connsiteX119" fmla="*/ 8707595 w 12346893"/>
                <a:gd name="connsiteY119" fmla="*/ 449000 h 812606"/>
                <a:gd name="connsiteX120" fmla="*/ 8702022 w 12346893"/>
                <a:gd name="connsiteY120" fmla="*/ 456073 h 812606"/>
                <a:gd name="connsiteX121" fmla="*/ 8667901 w 12346893"/>
                <a:gd name="connsiteY121" fmla="*/ 488902 h 812606"/>
                <a:gd name="connsiteX122" fmla="*/ 8642820 w 12346893"/>
                <a:gd name="connsiteY122" fmla="*/ 515951 h 812606"/>
                <a:gd name="connsiteX123" fmla="*/ 8553585 w 12346893"/>
                <a:gd name="connsiteY123" fmla="*/ 652795 h 812606"/>
                <a:gd name="connsiteX124" fmla="*/ 8536075 w 12346893"/>
                <a:gd name="connsiteY124" fmla="*/ 693279 h 812606"/>
                <a:gd name="connsiteX125" fmla="*/ 8553759 w 12346893"/>
                <a:gd name="connsiteY125" fmla="*/ 635378 h 812606"/>
                <a:gd name="connsiteX126" fmla="*/ 8590098 w 12346893"/>
                <a:gd name="connsiteY126" fmla="*/ 553928 h 812606"/>
                <a:gd name="connsiteX127" fmla="*/ 8548818 w 12346893"/>
                <a:gd name="connsiteY127" fmla="*/ 583206 h 812606"/>
                <a:gd name="connsiteX128" fmla="*/ 8275246 w 12346893"/>
                <a:gd name="connsiteY128" fmla="*/ 660611 h 812606"/>
                <a:gd name="connsiteX129" fmla="*/ 7904819 w 12346893"/>
                <a:gd name="connsiteY129" fmla="*/ 512015 h 812606"/>
                <a:gd name="connsiteX130" fmla="*/ 7856612 w 12346893"/>
                <a:gd name="connsiteY130" fmla="*/ 464676 h 812606"/>
                <a:gd name="connsiteX131" fmla="*/ 7852299 w 12346893"/>
                <a:gd name="connsiteY131" fmla="*/ 473299 h 812606"/>
                <a:gd name="connsiteX132" fmla="*/ 7842763 w 12346893"/>
                <a:gd name="connsiteY132" fmla="*/ 455635 h 812606"/>
                <a:gd name="connsiteX133" fmla="*/ 7402933 w 12346893"/>
                <a:gd name="connsiteY133" fmla="*/ 168309 h 812606"/>
                <a:gd name="connsiteX134" fmla="*/ 6979871 w 12346893"/>
                <a:gd name="connsiteY134" fmla="*/ 428742 h 812606"/>
                <a:gd name="connsiteX135" fmla="*/ 6979620 w 12346893"/>
                <a:gd name="connsiteY135" fmla="*/ 429151 h 812606"/>
                <a:gd name="connsiteX136" fmla="*/ 6978128 w 12346893"/>
                <a:gd name="connsiteY136" fmla="*/ 432245 h 812606"/>
                <a:gd name="connsiteX137" fmla="*/ 6951342 w 12346893"/>
                <a:gd name="connsiteY137" fmla="*/ 480215 h 812606"/>
                <a:gd name="connsiteX138" fmla="*/ 6938086 w 12346893"/>
                <a:gd name="connsiteY138" fmla="*/ 500850 h 812606"/>
                <a:gd name="connsiteX139" fmla="*/ 6920597 w 12346893"/>
                <a:gd name="connsiteY139" fmla="*/ 541286 h 812606"/>
                <a:gd name="connsiteX140" fmla="*/ 6928288 w 12346893"/>
                <a:gd name="connsiteY140" fmla="*/ 516102 h 812606"/>
                <a:gd name="connsiteX141" fmla="*/ 6922178 w 12346893"/>
                <a:gd name="connsiteY141" fmla="*/ 525614 h 812606"/>
                <a:gd name="connsiteX142" fmla="*/ 6430427 w 12346893"/>
                <a:gd name="connsiteY142" fmla="*/ 812604 h 812606"/>
                <a:gd name="connsiteX143" fmla="*/ 6059999 w 12346893"/>
                <a:gd name="connsiteY143" fmla="*/ 664008 h 812606"/>
                <a:gd name="connsiteX144" fmla="*/ 6011793 w 12346893"/>
                <a:gd name="connsiteY144" fmla="*/ 616669 h 812606"/>
                <a:gd name="connsiteX145" fmla="*/ 6007479 w 12346893"/>
                <a:gd name="connsiteY145" fmla="*/ 625293 h 812606"/>
                <a:gd name="connsiteX146" fmla="*/ 5997944 w 12346893"/>
                <a:gd name="connsiteY146" fmla="*/ 607628 h 812606"/>
                <a:gd name="connsiteX147" fmla="*/ 5558114 w 12346893"/>
                <a:gd name="connsiteY147" fmla="*/ 320302 h 812606"/>
                <a:gd name="connsiteX148" fmla="*/ 5292505 w 12346893"/>
                <a:gd name="connsiteY148" fmla="*/ 411089 h 812606"/>
                <a:gd name="connsiteX149" fmla="*/ 5247300 w 12346893"/>
                <a:gd name="connsiteY149" fmla="*/ 448999 h 812606"/>
                <a:gd name="connsiteX150" fmla="*/ 5241724 w 12346893"/>
                <a:gd name="connsiteY150" fmla="*/ 456075 h 812606"/>
                <a:gd name="connsiteX151" fmla="*/ 5207594 w 12346893"/>
                <a:gd name="connsiteY151" fmla="*/ 488913 h 812606"/>
                <a:gd name="connsiteX152" fmla="*/ 5182522 w 12346893"/>
                <a:gd name="connsiteY152" fmla="*/ 515952 h 812606"/>
                <a:gd name="connsiteX153" fmla="*/ 5129799 w 12346893"/>
                <a:gd name="connsiteY153" fmla="*/ 553930 h 812606"/>
                <a:gd name="connsiteX154" fmla="*/ 5088520 w 12346893"/>
                <a:gd name="connsiteY154" fmla="*/ 583208 h 812606"/>
                <a:gd name="connsiteX155" fmla="*/ 4814948 w 12346893"/>
                <a:gd name="connsiteY155" fmla="*/ 660613 h 812606"/>
                <a:gd name="connsiteX156" fmla="*/ 4444521 w 12346893"/>
                <a:gd name="connsiteY156" fmla="*/ 512017 h 812606"/>
                <a:gd name="connsiteX157" fmla="*/ 4396314 w 12346893"/>
                <a:gd name="connsiteY157" fmla="*/ 464678 h 812606"/>
                <a:gd name="connsiteX158" fmla="*/ 4392001 w 12346893"/>
                <a:gd name="connsiteY158" fmla="*/ 473301 h 812606"/>
                <a:gd name="connsiteX159" fmla="*/ 4382465 w 12346893"/>
                <a:gd name="connsiteY159" fmla="*/ 455637 h 812606"/>
                <a:gd name="connsiteX160" fmla="*/ 3942636 w 12346893"/>
                <a:gd name="connsiteY160" fmla="*/ 168311 h 812606"/>
                <a:gd name="connsiteX161" fmla="*/ 3519574 w 12346893"/>
                <a:gd name="connsiteY161" fmla="*/ 428744 h 812606"/>
                <a:gd name="connsiteX162" fmla="*/ 3519322 w 12346893"/>
                <a:gd name="connsiteY162" fmla="*/ 429153 h 812606"/>
                <a:gd name="connsiteX163" fmla="*/ 3517830 w 12346893"/>
                <a:gd name="connsiteY163" fmla="*/ 432247 h 812606"/>
                <a:gd name="connsiteX164" fmla="*/ 3491044 w 12346893"/>
                <a:gd name="connsiteY164" fmla="*/ 480217 h 812606"/>
                <a:gd name="connsiteX165" fmla="*/ 3477788 w 12346893"/>
                <a:gd name="connsiteY165" fmla="*/ 500852 h 812606"/>
                <a:gd name="connsiteX166" fmla="*/ 3460299 w 12346893"/>
                <a:gd name="connsiteY166" fmla="*/ 541288 h 812606"/>
                <a:gd name="connsiteX167" fmla="*/ 3467991 w 12346893"/>
                <a:gd name="connsiteY167" fmla="*/ 516104 h 812606"/>
                <a:gd name="connsiteX168" fmla="*/ 3461880 w 12346893"/>
                <a:gd name="connsiteY168" fmla="*/ 525616 h 812606"/>
                <a:gd name="connsiteX169" fmla="*/ 2970129 w 12346893"/>
                <a:gd name="connsiteY169" fmla="*/ 812606 h 812606"/>
                <a:gd name="connsiteX170" fmla="*/ 2599702 w 12346893"/>
                <a:gd name="connsiteY170" fmla="*/ 664010 h 812606"/>
                <a:gd name="connsiteX171" fmla="*/ 2551495 w 12346893"/>
                <a:gd name="connsiteY171" fmla="*/ 616671 h 812606"/>
                <a:gd name="connsiteX172" fmla="*/ 2547182 w 12346893"/>
                <a:gd name="connsiteY172" fmla="*/ 625295 h 812606"/>
                <a:gd name="connsiteX173" fmla="*/ 2537646 w 12346893"/>
                <a:gd name="connsiteY173" fmla="*/ 607630 h 812606"/>
                <a:gd name="connsiteX174" fmla="*/ 2097817 w 12346893"/>
                <a:gd name="connsiteY174" fmla="*/ 320304 h 812606"/>
                <a:gd name="connsiteX175" fmla="*/ 1832207 w 12346893"/>
                <a:gd name="connsiteY175" fmla="*/ 411091 h 812606"/>
                <a:gd name="connsiteX176" fmla="*/ 1787003 w 12346893"/>
                <a:gd name="connsiteY176" fmla="*/ 449001 h 812606"/>
                <a:gd name="connsiteX177" fmla="*/ 1747297 w 12346893"/>
                <a:gd name="connsiteY177" fmla="*/ 488915 h 812606"/>
                <a:gd name="connsiteX178" fmla="*/ 1722225 w 12346893"/>
                <a:gd name="connsiteY178" fmla="*/ 515954 h 812606"/>
                <a:gd name="connsiteX179" fmla="*/ 1669501 w 12346893"/>
                <a:gd name="connsiteY179" fmla="*/ 553933 h 812606"/>
                <a:gd name="connsiteX180" fmla="*/ 1628223 w 12346893"/>
                <a:gd name="connsiteY180" fmla="*/ 583210 h 812606"/>
                <a:gd name="connsiteX181" fmla="*/ 1354650 w 12346893"/>
                <a:gd name="connsiteY181" fmla="*/ 660615 h 812606"/>
                <a:gd name="connsiteX182" fmla="*/ 984223 w 12346893"/>
                <a:gd name="connsiteY182" fmla="*/ 512019 h 812606"/>
                <a:gd name="connsiteX183" fmla="*/ 936017 w 12346893"/>
                <a:gd name="connsiteY183" fmla="*/ 464680 h 812606"/>
                <a:gd name="connsiteX184" fmla="*/ 931703 w 12346893"/>
                <a:gd name="connsiteY184" fmla="*/ 473303 h 812606"/>
                <a:gd name="connsiteX185" fmla="*/ 922167 w 12346893"/>
                <a:gd name="connsiteY185" fmla="*/ 455639 h 812606"/>
                <a:gd name="connsiteX186" fmla="*/ 482338 w 12346893"/>
                <a:gd name="connsiteY186" fmla="*/ 168313 h 812606"/>
                <a:gd name="connsiteX187" fmla="*/ 59276 w 12346893"/>
                <a:gd name="connsiteY187" fmla="*/ 428746 h 812606"/>
                <a:gd name="connsiteX188" fmla="*/ 59024 w 12346893"/>
                <a:gd name="connsiteY188" fmla="*/ 429155 h 812606"/>
                <a:gd name="connsiteX189" fmla="*/ 30746 w 12346893"/>
                <a:gd name="connsiteY189" fmla="*/ 480219 h 812606"/>
                <a:gd name="connsiteX190" fmla="*/ 17490 w 12346893"/>
                <a:gd name="connsiteY190" fmla="*/ 500854 h 812606"/>
                <a:gd name="connsiteX191" fmla="*/ 1 w 12346893"/>
                <a:gd name="connsiteY191" fmla="*/ 541290 h 812606"/>
                <a:gd name="connsiteX192" fmla="*/ 7693 w 12346893"/>
                <a:gd name="connsiteY192" fmla="*/ 516106 h 812606"/>
                <a:gd name="connsiteX193" fmla="*/ 1582 w 12346893"/>
                <a:gd name="connsiteY193" fmla="*/ 525618 h 812606"/>
                <a:gd name="connsiteX0" fmla="*/ 90434 w 12346891"/>
                <a:gd name="connsiteY0" fmla="*/ 332394 h 812606"/>
                <a:gd name="connsiteX1" fmla="*/ 103689 w 12346891"/>
                <a:gd name="connsiteY1" fmla="*/ 311759 h 812606"/>
                <a:gd name="connsiteX2" fmla="*/ 121179 w 12346891"/>
                <a:gd name="connsiteY2" fmla="*/ 271323 h 812606"/>
                <a:gd name="connsiteX3" fmla="*/ 113487 w 12346891"/>
                <a:gd name="connsiteY3" fmla="*/ 296507 h 812606"/>
                <a:gd name="connsiteX4" fmla="*/ 119597 w 12346891"/>
                <a:gd name="connsiteY4" fmla="*/ 286995 h 812606"/>
                <a:gd name="connsiteX5" fmla="*/ 611349 w 12346891"/>
                <a:gd name="connsiteY5" fmla="*/ 5 h 812606"/>
                <a:gd name="connsiteX6" fmla="*/ 981776 w 12346891"/>
                <a:gd name="connsiteY6" fmla="*/ 148601 h 812606"/>
                <a:gd name="connsiteX7" fmla="*/ 1029982 w 12346891"/>
                <a:gd name="connsiteY7" fmla="*/ 195940 h 812606"/>
                <a:gd name="connsiteX8" fmla="*/ 1034296 w 12346891"/>
                <a:gd name="connsiteY8" fmla="*/ 187316 h 812606"/>
                <a:gd name="connsiteX9" fmla="*/ 1043832 w 12346891"/>
                <a:gd name="connsiteY9" fmla="*/ 204981 h 812606"/>
                <a:gd name="connsiteX10" fmla="*/ 1483661 w 12346891"/>
                <a:gd name="connsiteY10" fmla="*/ 492306 h 812606"/>
                <a:gd name="connsiteX11" fmla="*/ 1749271 w 12346891"/>
                <a:gd name="connsiteY11" fmla="*/ 401519 h 812606"/>
                <a:gd name="connsiteX12" fmla="*/ 1794475 w 12346891"/>
                <a:gd name="connsiteY12" fmla="*/ 363610 h 812606"/>
                <a:gd name="connsiteX13" fmla="*/ 1800052 w 12346891"/>
                <a:gd name="connsiteY13" fmla="*/ 356534 h 812606"/>
                <a:gd name="connsiteX14" fmla="*/ 1834181 w 12346891"/>
                <a:gd name="connsiteY14" fmla="*/ 323696 h 812606"/>
                <a:gd name="connsiteX15" fmla="*/ 1911977 w 12346891"/>
                <a:gd name="connsiteY15" fmla="*/ 258678 h 812606"/>
                <a:gd name="connsiteX16" fmla="*/ 1953255 w 12346891"/>
                <a:gd name="connsiteY16" fmla="*/ 229401 h 812606"/>
                <a:gd name="connsiteX17" fmla="*/ 2226828 w 12346891"/>
                <a:gd name="connsiteY17" fmla="*/ 151996 h 812606"/>
                <a:gd name="connsiteX18" fmla="*/ 2597255 w 12346891"/>
                <a:gd name="connsiteY18" fmla="*/ 300592 h 812606"/>
                <a:gd name="connsiteX19" fmla="*/ 2645461 w 12346891"/>
                <a:gd name="connsiteY19" fmla="*/ 347931 h 812606"/>
                <a:gd name="connsiteX20" fmla="*/ 2649775 w 12346891"/>
                <a:gd name="connsiteY20" fmla="*/ 339308 h 812606"/>
                <a:gd name="connsiteX21" fmla="*/ 2659311 w 12346891"/>
                <a:gd name="connsiteY21" fmla="*/ 356972 h 812606"/>
                <a:gd name="connsiteX22" fmla="*/ 3099140 w 12346891"/>
                <a:gd name="connsiteY22" fmla="*/ 644298 h 812606"/>
                <a:gd name="connsiteX23" fmla="*/ 3522202 w 12346891"/>
                <a:gd name="connsiteY23" fmla="*/ 383865 h 812606"/>
                <a:gd name="connsiteX24" fmla="*/ 3522454 w 12346891"/>
                <a:gd name="connsiteY24" fmla="*/ 383456 h 812606"/>
                <a:gd name="connsiteX25" fmla="*/ 3550732 w 12346891"/>
                <a:gd name="connsiteY25" fmla="*/ 332392 h 812606"/>
                <a:gd name="connsiteX26" fmla="*/ 3581477 w 12346891"/>
                <a:gd name="connsiteY26" fmla="*/ 271321 h 812606"/>
                <a:gd name="connsiteX27" fmla="*/ 3573785 w 12346891"/>
                <a:gd name="connsiteY27" fmla="*/ 296505 h 812606"/>
                <a:gd name="connsiteX28" fmla="*/ 3579895 w 12346891"/>
                <a:gd name="connsiteY28" fmla="*/ 286993 h 812606"/>
                <a:gd name="connsiteX29" fmla="*/ 4071647 w 12346891"/>
                <a:gd name="connsiteY29" fmla="*/ 3 h 812606"/>
                <a:gd name="connsiteX30" fmla="*/ 4442074 w 12346891"/>
                <a:gd name="connsiteY30" fmla="*/ 148599 h 812606"/>
                <a:gd name="connsiteX31" fmla="*/ 4490280 w 12346891"/>
                <a:gd name="connsiteY31" fmla="*/ 195938 h 812606"/>
                <a:gd name="connsiteX32" fmla="*/ 4494594 w 12346891"/>
                <a:gd name="connsiteY32" fmla="*/ 187314 h 812606"/>
                <a:gd name="connsiteX33" fmla="*/ 4504130 w 12346891"/>
                <a:gd name="connsiteY33" fmla="*/ 204979 h 812606"/>
                <a:gd name="connsiteX34" fmla="*/ 4943959 w 12346891"/>
                <a:gd name="connsiteY34" fmla="*/ 492304 h 812606"/>
                <a:gd name="connsiteX35" fmla="*/ 5209569 w 12346891"/>
                <a:gd name="connsiteY35" fmla="*/ 401517 h 812606"/>
                <a:gd name="connsiteX36" fmla="*/ 5254773 w 12346891"/>
                <a:gd name="connsiteY36" fmla="*/ 363608 h 812606"/>
                <a:gd name="connsiteX37" fmla="*/ 5260350 w 12346891"/>
                <a:gd name="connsiteY37" fmla="*/ 356532 h 812606"/>
                <a:gd name="connsiteX38" fmla="*/ 5294479 w 12346891"/>
                <a:gd name="connsiteY38" fmla="*/ 323694 h 812606"/>
                <a:gd name="connsiteX39" fmla="*/ 5319551 w 12346891"/>
                <a:gd name="connsiteY39" fmla="*/ 296655 h 812606"/>
                <a:gd name="connsiteX40" fmla="*/ 5408612 w 12346891"/>
                <a:gd name="connsiteY40" fmla="*/ 177228 h 812606"/>
                <a:gd name="connsiteX41" fmla="*/ 5372274 w 12346891"/>
                <a:gd name="connsiteY41" fmla="*/ 258677 h 812606"/>
                <a:gd name="connsiteX42" fmla="*/ 5413553 w 12346891"/>
                <a:gd name="connsiteY42" fmla="*/ 229399 h 812606"/>
                <a:gd name="connsiteX43" fmla="*/ 5687126 w 12346891"/>
                <a:gd name="connsiteY43" fmla="*/ 151994 h 812606"/>
                <a:gd name="connsiteX44" fmla="*/ 6057553 w 12346891"/>
                <a:gd name="connsiteY44" fmla="*/ 300590 h 812606"/>
                <a:gd name="connsiteX45" fmla="*/ 6105759 w 12346891"/>
                <a:gd name="connsiteY45" fmla="*/ 347929 h 812606"/>
                <a:gd name="connsiteX46" fmla="*/ 6110073 w 12346891"/>
                <a:gd name="connsiteY46" fmla="*/ 339306 h 812606"/>
                <a:gd name="connsiteX47" fmla="*/ 6119609 w 12346891"/>
                <a:gd name="connsiteY47" fmla="*/ 356970 h 812606"/>
                <a:gd name="connsiteX48" fmla="*/ 6559437 w 12346891"/>
                <a:gd name="connsiteY48" fmla="*/ 644296 h 812606"/>
                <a:gd name="connsiteX49" fmla="*/ 6982500 w 12346891"/>
                <a:gd name="connsiteY49" fmla="*/ 383863 h 812606"/>
                <a:gd name="connsiteX50" fmla="*/ 6982751 w 12346891"/>
                <a:gd name="connsiteY50" fmla="*/ 383454 h 812606"/>
                <a:gd name="connsiteX51" fmla="*/ 6984244 w 12346891"/>
                <a:gd name="connsiteY51" fmla="*/ 380360 h 812606"/>
                <a:gd name="connsiteX52" fmla="*/ 7011030 w 12346891"/>
                <a:gd name="connsiteY52" fmla="*/ 332390 h 812606"/>
                <a:gd name="connsiteX53" fmla="*/ 7024284 w 12346891"/>
                <a:gd name="connsiteY53" fmla="*/ 311755 h 812606"/>
                <a:gd name="connsiteX54" fmla="*/ 7041775 w 12346891"/>
                <a:gd name="connsiteY54" fmla="*/ 271319 h 812606"/>
                <a:gd name="connsiteX55" fmla="*/ 7034083 w 12346891"/>
                <a:gd name="connsiteY55" fmla="*/ 296503 h 812606"/>
                <a:gd name="connsiteX56" fmla="*/ 7040193 w 12346891"/>
                <a:gd name="connsiteY56" fmla="*/ 286991 h 812606"/>
                <a:gd name="connsiteX57" fmla="*/ 7531945 w 12346891"/>
                <a:gd name="connsiteY57" fmla="*/ 1 h 812606"/>
                <a:gd name="connsiteX58" fmla="*/ 7902372 w 12346891"/>
                <a:gd name="connsiteY58" fmla="*/ 148597 h 812606"/>
                <a:gd name="connsiteX59" fmla="*/ 7950578 w 12346891"/>
                <a:gd name="connsiteY59" fmla="*/ 195936 h 812606"/>
                <a:gd name="connsiteX60" fmla="*/ 7954892 w 12346891"/>
                <a:gd name="connsiteY60" fmla="*/ 187312 h 812606"/>
                <a:gd name="connsiteX61" fmla="*/ 7964428 w 12346891"/>
                <a:gd name="connsiteY61" fmla="*/ 204977 h 812606"/>
                <a:gd name="connsiteX62" fmla="*/ 8404256 w 12346891"/>
                <a:gd name="connsiteY62" fmla="*/ 492302 h 812606"/>
                <a:gd name="connsiteX63" fmla="*/ 8669867 w 12346891"/>
                <a:gd name="connsiteY63" fmla="*/ 401515 h 812606"/>
                <a:gd name="connsiteX64" fmla="*/ 8715074 w 12346891"/>
                <a:gd name="connsiteY64" fmla="*/ 363604 h 812606"/>
                <a:gd name="connsiteX65" fmla="*/ 8720648 w 12346891"/>
                <a:gd name="connsiteY65" fmla="*/ 356531 h 812606"/>
                <a:gd name="connsiteX66" fmla="*/ 8754768 w 12346891"/>
                <a:gd name="connsiteY66" fmla="*/ 323702 h 812606"/>
                <a:gd name="connsiteX67" fmla="*/ 8779849 w 12346891"/>
                <a:gd name="connsiteY67" fmla="*/ 296653 h 812606"/>
                <a:gd name="connsiteX68" fmla="*/ 8869084 w 12346891"/>
                <a:gd name="connsiteY68" fmla="*/ 159809 h 812606"/>
                <a:gd name="connsiteX69" fmla="*/ 8886594 w 12346891"/>
                <a:gd name="connsiteY69" fmla="*/ 119325 h 812606"/>
                <a:gd name="connsiteX70" fmla="*/ 8868910 w 12346891"/>
                <a:gd name="connsiteY70" fmla="*/ 177226 h 812606"/>
                <a:gd name="connsiteX71" fmla="*/ 8832571 w 12346891"/>
                <a:gd name="connsiteY71" fmla="*/ 258676 h 812606"/>
                <a:gd name="connsiteX72" fmla="*/ 8873851 w 12346891"/>
                <a:gd name="connsiteY72" fmla="*/ 229399 h 812606"/>
                <a:gd name="connsiteX73" fmla="*/ 9147424 w 12346891"/>
                <a:gd name="connsiteY73" fmla="*/ 151993 h 812606"/>
                <a:gd name="connsiteX74" fmla="*/ 9517851 w 12346891"/>
                <a:gd name="connsiteY74" fmla="*/ 300589 h 812606"/>
                <a:gd name="connsiteX75" fmla="*/ 9566057 w 12346891"/>
                <a:gd name="connsiteY75" fmla="*/ 347928 h 812606"/>
                <a:gd name="connsiteX76" fmla="*/ 9570371 w 12346891"/>
                <a:gd name="connsiteY76" fmla="*/ 339305 h 812606"/>
                <a:gd name="connsiteX77" fmla="*/ 9579906 w 12346891"/>
                <a:gd name="connsiteY77" fmla="*/ 356969 h 812606"/>
                <a:gd name="connsiteX78" fmla="*/ 10019736 w 12346891"/>
                <a:gd name="connsiteY78" fmla="*/ 644295 h 812606"/>
                <a:gd name="connsiteX79" fmla="*/ 10442798 w 12346891"/>
                <a:gd name="connsiteY79" fmla="*/ 383862 h 812606"/>
                <a:gd name="connsiteX80" fmla="*/ 10443050 w 12346891"/>
                <a:gd name="connsiteY80" fmla="*/ 383453 h 812606"/>
                <a:gd name="connsiteX81" fmla="*/ 10444542 w 12346891"/>
                <a:gd name="connsiteY81" fmla="*/ 380359 h 812606"/>
                <a:gd name="connsiteX82" fmla="*/ 10471328 w 12346891"/>
                <a:gd name="connsiteY82" fmla="*/ 332389 h 812606"/>
                <a:gd name="connsiteX83" fmla="*/ 10484583 w 12346891"/>
                <a:gd name="connsiteY83" fmla="*/ 311754 h 812606"/>
                <a:gd name="connsiteX84" fmla="*/ 10502072 w 12346891"/>
                <a:gd name="connsiteY84" fmla="*/ 271318 h 812606"/>
                <a:gd name="connsiteX85" fmla="*/ 10494381 w 12346891"/>
                <a:gd name="connsiteY85" fmla="*/ 296502 h 812606"/>
                <a:gd name="connsiteX86" fmla="*/ 10500491 w 12346891"/>
                <a:gd name="connsiteY86" fmla="*/ 286990 h 812606"/>
                <a:gd name="connsiteX87" fmla="*/ 10992243 w 12346891"/>
                <a:gd name="connsiteY87" fmla="*/ 0 h 812606"/>
                <a:gd name="connsiteX88" fmla="*/ 11362670 w 12346891"/>
                <a:gd name="connsiteY88" fmla="*/ 148596 h 812606"/>
                <a:gd name="connsiteX89" fmla="*/ 11410876 w 12346891"/>
                <a:gd name="connsiteY89" fmla="*/ 195935 h 812606"/>
                <a:gd name="connsiteX90" fmla="*/ 11415190 w 12346891"/>
                <a:gd name="connsiteY90" fmla="*/ 187311 h 812606"/>
                <a:gd name="connsiteX91" fmla="*/ 11424726 w 12346891"/>
                <a:gd name="connsiteY91" fmla="*/ 204976 h 812606"/>
                <a:gd name="connsiteX92" fmla="*/ 11864555 w 12346891"/>
                <a:gd name="connsiteY92" fmla="*/ 492302 h 812606"/>
                <a:gd name="connsiteX93" fmla="*/ 12329382 w 12346891"/>
                <a:gd name="connsiteY93" fmla="*/ 159808 h 812606"/>
                <a:gd name="connsiteX94" fmla="*/ 12346891 w 12346891"/>
                <a:gd name="connsiteY94" fmla="*/ 119324 h 812606"/>
                <a:gd name="connsiteX95" fmla="*/ 12329208 w 12346891"/>
                <a:gd name="connsiteY95" fmla="*/ 177225 h 812606"/>
                <a:gd name="connsiteX96" fmla="*/ 11735542 w 12346891"/>
                <a:gd name="connsiteY96" fmla="*/ 660610 h 812606"/>
                <a:gd name="connsiteX97" fmla="*/ 11365115 w 12346891"/>
                <a:gd name="connsiteY97" fmla="*/ 512014 h 812606"/>
                <a:gd name="connsiteX98" fmla="*/ 11316909 w 12346891"/>
                <a:gd name="connsiteY98" fmla="*/ 464675 h 812606"/>
                <a:gd name="connsiteX99" fmla="*/ 11312594 w 12346891"/>
                <a:gd name="connsiteY99" fmla="*/ 473298 h 812606"/>
                <a:gd name="connsiteX100" fmla="*/ 11303059 w 12346891"/>
                <a:gd name="connsiteY100" fmla="*/ 455634 h 812606"/>
                <a:gd name="connsiteX101" fmla="*/ 10863230 w 12346891"/>
                <a:gd name="connsiteY101" fmla="*/ 168308 h 812606"/>
                <a:gd name="connsiteX102" fmla="*/ 10440168 w 12346891"/>
                <a:gd name="connsiteY102" fmla="*/ 428741 h 812606"/>
                <a:gd name="connsiteX103" fmla="*/ 10439916 w 12346891"/>
                <a:gd name="connsiteY103" fmla="*/ 429150 h 812606"/>
                <a:gd name="connsiteX104" fmla="*/ 10438424 w 12346891"/>
                <a:gd name="connsiteY104" fmla="*/ 432244 h 812606"/>
                <a:gd name="connsiteX105" fmla="*/ 10411637 w 12346891"/>
                <a:gd name="connsiteY105" fmla="*/ 480214 h 812606"/>
                <a:gd name="connsiteX106" fmla="*/ 10398383 w 12346891"/>
                <a:gd name="connsiteY106" fmla="*/ 500849 h 812606"/>
                <a:gd name="connsiteX107" fmla="*/ 10380893 w 12346891"/>
                <a:gd name="connsiteY107" fmla="*/ 541285 h 812606"/>
                <a:gd name="connsiteX108" fmla="*/ 10388584 w 12346891"/>
                <a:gd name="connsiteY108" fmla="*/ 516101 h 812606"/>
                <a:gd name="connsiteX109" fmla="*/ 10382475 w 12346891"/>
                <a:gd name="connsiteY109" fmla="*/ 525613 h 812606"/>
                <a:gd name="connsiteX110" fmla="*/ 9890722 w 12346891"/>
                <a:gd name="connsiteY110" fmla="*/ 812603 h 812606"/>
                <a:gd name="connsiteX111" fmla="*/ 9520295 w 12346891"/>
                <a:gd name="connsiteY111" fmla="*/ 664007 h 812606"/>
                <a:gd name="connsiteX112" fmla="*/ 9472089 w 12346891"/>
                <a:gd name="connsiteY112" fmla="*/ 616668 h 812606"/>
                <a:gd name="connsiteX113" fmla="*/ 9467775 w 12346891"/>
                <a:gd name="connsiteY113" fmla="*/ 625292 h 812606"/>
                <a:gd name="connsiteX114" fmla="*/ 9458240 w 12346891"/>
                <a:gd name="connsiteY114" fmla="*/ 607627 h 812606"/>
                <a:gd name="connsiteX115" fmla="*/ 9018411 w 12346891"/>
                <a:gd name="connsiteY115" fmla="*/ 320302 h 812606"/>
                <a:gd name="connsiteX116" fmla="*/ 8752800 w 12346891"/>
                <a:gd name="connsiteY116" fmla="*/ 411089 h 812606"/>
                <a:gd name="connsiteX117" fmla="*/ 8707593 w 12346891"/>
                <a:gd name="connsiteY117" fmla="*/ 449000 h 812606"/>
                <a:gd name="connsiteX118" fmla="*/ 8702020 w 12346891"/>
                <a:gd name="connsiteY118" fmla="*/ 456073 h 812606"/>
                <a:gd name="connsiteX119" fmla="*/ 8667899 w 12346891"/>
                <a:gd name="connsiteY119" fmla="*/ 488902 h 812606"/>
                <a:gd name="connsiteX120" fmla="*/ 8642818 w 12346891"/>
                <a:gd name="connsiteY120" fmla="*/ 515951 h 812606"/>
                <a:gd name="connsiteX121" fmla="*/ 8553583 w 12346891"/>
                <a:gd name="connsiteY121" fmla="*/ 652795 h 812606"/>
                <a:gd name="connsiteX122" fmla="*/ 8536073 w 12346891"/>
                <a:gd name="connsiteY122" fmla="*/ 693279 h 812606"/>
                <a:gd name="connsiteX123" fmla="*/ 8553757 w 12346891"/>
                <a:gd name="connsiteY123" fmla="*/ 635378 h 812606"/>
                <a:gd name="connsiteX124" fmla="*/ 8590096 w 12346891"/>
                <a:gd name="connsiteY124" fmla="*/ 553928 h 812606"/>
                <a:gd name="connsiteX125" fmla="*/ 8548816 w 12346891"/>
                <a:gd name="connsiteY125" fmla="*/ 583206 h 812606"/>
                <a:gd name="connsiteX126" fmla="*/ 8275244 w 12346891"/>
                <a:gd name="connsiteY126" fmla="*/ 660611 h 812606"/>
                <a:gd name="connsiteX127" fmla="*/ 7904817 w 12346891"/>
                <a:gd name="connsiteY127" fmla="*/ 512015 h 812606"/>
                <a:gd name="connsiteX128" fmla="*/ 7856610 w 12346891"/>
                <a:gd name="connsiteY128" fmla="*/ 464676 h 812606"/>
                <a:gd name="connsiteX129" fmla="*/ 7852297 w 12346891"/>
                <a:gd name="connsiteY129" fmla="*/ 473299 h 812606"/>
                <a:gd name="connsiteX130" fmla="*/ 7842761 w 12346891"/>
                <a:gd name="connsiteY130" fmla="*/ 455635 h 812606"/>
                <a:gd name="connsiteX131" fmla="*/ 7402931 w 12346891"/>
                <a:gd name="connsiteY131" fmla="*/ 168309 h 812606"/>
                <a:gd name="connsiteX132" fmla="*/ 6979869 w 12346891"/>
                <a:gd name="connsiteY132" fmla="*/ 428742 h 812606"/>
                <a:gd name="connsiteX133" fmla="*/ 6979618 w 12346891"/>
                <a:gd name="connsiteY133" fmla="*/ 429151 h 812606"/>
                <a:gd name="connsiteX134" fmla="*/ 6978126 w 12346891"/>
                <a:gd name="connsiteY134" fmla="*/ 432245 h 812606"/>
                <a:gd name="connsiteX135" fmla="*/ 6951340 w 12346891"/>
                <a:gd name="connsiteY135" fmla="*/ 480215 h 812606"/>
                <a:gd name="connsiteX136" fmla="*/ 6938084 w 12346891"/>
                <a:gd name="connsiteY136" fmla="*/ 500850 h 812606"/>
                <a:gd name="connsiteX137" fmla="*/ 6920595 w 12346891"/>
                <a:gd name="connsiteY137" fmla="*/ 541286 h 812606"/>
                <a:gd name="connsiteX138" fmla="*/ 6928286 w 12346891"/>
                <a:gd name="connsiteY138" fmla="*/ 516102 h 812606"/>
                <a:gd name="connsiteX139" fmla="*/ 6922176 w 12346891"/>
                <a:gd name="connsiteY139" fmla="*/ 525614 h 812606"/>
                <a:gd name="connsiteX140" fmla="*/ 6430425 w 12346891"/>
                <a:gd name="connsiteY140" fmla="*/ 812604 h 812606"/>
                <a:gd name="connsiteX141" fmla="*/ 6059997 w 12346891"/>
                <a:gd name="connsiteY141" fmla="*/ 664008 h 812606"/>
                <a:gd name="connsiteX142" fmla="*/ 6011791 w 12346891"/>
                <a:gd name="connsiteY142" fmla="*/ 616669 h 812606"/>
                <a:gd name="connsiteX143" fmla="*/ 6007477 w 12346891"/>
                <a:gd name="connsiteY143" fmla="*/ 625293 h 812606"/>
                <a:gd name="connsiteX144" fmla="*/ 5997942 w 12346891"/>
                <a:gd name="connsiteY144" fmla="*/ 607628 h 812606"/>
                <a:gd name="connsiteX145" fmla="*/ 5558112 w 12346891"/>
                <a:gd name="connsiteY145" fmla="*/ 320302 h 812606"/>
                <a:gd name="connsiteX146" fmla="*/ 5292503 w 12346891"/>
                <a:gd name="connsiteY146" fmla="*/ 411089 h 812606"/>
                <a:gd name="connsiteX147" fmla="*/ 5247298 w 12346891"/>
                <a:gd name="connsiteY147" fmla="*/ 448999 h 812606"/>
                <a:gd name="connsiteX148" fmla="*/ 5241722 w 12346891"/>
                <a:gd name="connsiteY148" fmla="*/ 456075 h 812606"/>
                <a:gd name="connsiteX149" fmla="*/ 5207592 w 12346891"/>
                <a:gd name="connsiteY149" fmla="*/ 488913 h 812606"/>
                <a:gd name="connsiteX150" fmla="*/ 5182520 w 12346891"/>
                <a:gd name="connsiteY150" fmla="*/ 515952 h 812606"/>
                <a:gd name="connsiteX151" fmla="*/ 5129797 w 12346891"/>
                <a:gd name="connsiteY151" fmla="*/ 553930 h 812606"/>
                <a:gd name="connsiteX152" fmla="*/ 5088518 w 12346891"/>
                <a:gd name="connsiteY152" fmla="*/ 583208 h 812606"/>
                <a:gd name="connsiteX153" fmla="*/ 4814946 w 12346891"/>
                <a:gd name="connsiteY153" fmla="*/ 660613 h 812606"/>
                <a:gd name="connsiteX154" fmla="*/ 4444519 w 12346891"/>
                <a:gd name="connsiteY154" fmla="*/ 512017 h 812606"/>
                <a:gd name="connsiteX155" fmla="*/ 4396312 w 12346891"/>
                <a:gd name="connsiteY155" fmla="*/ 464678 h 812606"/>
                <a:gd name="connsiteX156" fmla="*/ 4391999 w 12346891"/>
                <a:gd name="connsiteY156" fmla="*/ 473301 h 812606"/>
                <a:gd name="connsiteX157" fmla="*/ 4382463 w 12346891"/>
                <a:gd name="connsiteY157" fmla="*/ 455637 h 812606"/>
                <a:gd name="connsiteX158" fmla="*/ 3942634 w 12346891"/>
                <a:gd name="connsiteY158" fmla="*/ 168311 h 812606"/>
                <a:gd name="connsiteX159" fmla="*/ 3519572 w 12346891"/>
                <a:gd name="connsiteY159" fmla="*/ 428744 h 812606"/>
                <a:gd name="connsiteX160" fmla="*/ 3519320 w 12346891"/>
                <a:gd name="connsiteY160" fmla="*/ 429153 h 812606"/>
                <a:gd name="connsiteX161" fmla="*/ 3517828 w 12346891"/>
                <a:gd name="connsiteY161" fmla="*/ 432247 h 812606"/>
                <a:gd name="connsiteX162" fmla="*/ 3491042 w 12346891"/>
                <a:gd name="connsiteY162" fmla="*/ 480217 h 812606"/>
                <a:gd name="connsiteX163" fmla="*/ 3477786 w 12346891"/>
                <a:gd name="connsiteY163" fmla="*/ 500852 h 812606"/>
                <a:gd name="connsiteX164" fmla="*/ 3460297 w 12346891"/>
                <a:gd name="connsiteY164" fmla="*/ 541288 h 812606"/>
                <a:gd name="connsiteX165" fmla="*/ 3467989 w 12346891"/>
                <a:gd name="connsiteY165" fmla="*/ 516104 h 812606"/>
                <a:gd name="connsiteX166" fmla="*/ 3461878 w 12346891"/>
                <a:gd name="connsiteY166" fmla="*/ 525616 h 812606"/>
                <a:gd name="connsiteX167" fmla="*/ 2970127 w 12346891"/>
                <a:gd name="connsiteY167" fmla="*/ 812606 h 812606"/>
                <a:gd name="connsiteX168" fmla="*/ 2599700 w 12346891"/>
                <a:gd name="connsiteY168" fmla="*/ 664010 h 812606"/>
                <a:gd name="connsiteX169" fmla="*/ 2551493 w 12346891"/>
                <a:gd name="connsiteY169" fmla="*/ 616671 h 812606"/>
                <a:gd name="connsiteX170" fmla="*/ 2547180 w 12346891"/>
                <a:gd name="connsiteY170" fmla="*/ 625295 h 812606"/>
                <a:gd name="connsiteX171" fmla="*/ 2537644 w 12346891"/>
                <a:gd name="connsiteY171" fmla="*/ 607630 h 812606"/>
                <a:gd name="connsiteX172" fmla="*/ 2097815 w 12346891"/>
                <a:gd name="connsiteY172" fmla="*/ 320304 h 812606"/>
                <a:gd name="connsiteX173" fmla="*/ 1832205 w 12346891"/>
                <a:gd name="connsiteY173" fmla="*/ 411091 h 812606"/>
                <a:gd name="connsiteX174" fmla="*/ 1787001 w 12346891"/>
                <a:gd name="connsiteY174" fmla="*/ 449001 h 812606"/>
                <a:gd name="connsiteX175" fmla="*/ 1747295 w 12346891"/>
                <a:gd name="connsiteY175" fmla="*/ 488915 h 812606"/>
                <a:gd name="connsiteX176" fmla="*/ 1722223 w 12346891"/>
                <a:gd name="connsiteY176" fmla="*/ 515954 h 812606"/>
                <a:gd name="connsiteX177" fmla="*/ 1669499 w 12346891"/>
                <a:gd name="connsiteY177" fmla="*/ 553933 h 812606"/>
                <a:gd name="connsiteX178" fmla="*/ 1628221 w 12346891"/>
                <a:gd name="connsiteY178" fmla="*/ 583210 h 812606"/>
                <a:gd name="connsiteX179" fmla="*/ 1354648 w 12346891"/>
                <a:gd name="connsiteY179" fmla="*/ 660615 h 812606"/>
                <a:gd name="connsiteX180" fmla="*/ 984221 w 12346891"/>
                <a:gd name="connsiteY180" fmla="*/ 512019 h 812606"/>
                <a:gd name="connsiteX181" fmla="*/ 936015 w 12346891"/>
                <a:gd name="connsiteY181" fmla="*/ 464680 h 812606"/>
                <a:gd name="connsiteX182" fmla="*/ 931701 w 12346891"/>
                <a:gd name="connsiteY182" fmla="*/ 473303 h 812606"/>
                <a:gd name="connsiteX183" fmla="*/ 922165 w 12346891"/>
                <a:gd name="connsiteY183" fmla="*/ 455639 h 812606"/>
                <a:gd name="connsiteX184" fmla="*/ 482336 w 12346891"/>
                <a:gd name="connsiteY184" fmla="*/ 168313 h 812606"/>
                <a:gd name="connsiteX185" fmla="*/ 59274 w 12346891"/>
                <a:gd name="connsiteY185" fmla="*/ 428746 h 812606"/>
                <a:gd name="connsiteX186" fmla="*/ 59022 w 12346891"/>
                <a:gd name="connsiteY186" fmla="*/ 429155 h 812606"/>
                <a:gd name="connsiteX187" fmla="*/ 30744 w 12346891"/>
                <a:gd name="connsiteY187" fmla="*/ 480219 h 812606"/>
                <a:gd name="connsiteX188" fmla="*/ 17488 w 12346891"/>
                <a:gd name="connsiteY188" fmla="*/ 500854 h 812606"/>
                <a:gd name="connsiteX189" fmla="*/ -1 w 12346891"/>
                <a:gd name="connsiteY189" fmla="*/ 541290 h 812606"/>
                <a:gd name="connsiteX190" fmla="*/ 7691 w 12346891"/>
                <a:gd name="connsiteY190" fmla="*/ 516106 h 812606"/>
                <a:gd name="connsiteX191" fmla="*/ 1580 w 12346891"/>
                <a:gd name="connsiteY191" fmla="*/ 525618 h 812606"/>
                <a:gd name="connsiteX192" fmla="*/ 61904 w 12346891"/>
                <a:gd name="connsiteY192" fmla="*/ 383867 h 812606"/>
                <a:gd name="connsiteX193" fmla="*/ 247792 w 12346891"/>
                <a:gd name="connsiteY193" fmla="*/ 397912 h 812606"/>
                <a:gd name="connsiteX0" fmla="*/ 90436 w 12346893"/>
                <a:gd name="connsiteY0" fmla="*/ 332394 h 812606"/>
                <a:gd name="connsiteX1" fmla="*/ 103691 w 12346893"/>
                <a:gd name="connsiteY1" fmla="*/ 311759 h 812606"/>
                <a:gd name="connsiteX2" fmla="*/ 121181 w 12346893"/>
                <a:gd name="connsiteY2" fmla="*/ 271323 h 812606"/>
                <a:gd name="connsiteX3" fmla="*/ 113489 w 12346893"/>
                <a:gd name="connsiteY3" fmla="*/ 296507 h 812606"/>
                <a:gd name="connsiteX4" fmla="*/ 119599 w 12346893"/>
                <a:gd name="connsiteY4" fmla="*/ 286995 h 812606"/>
                <a:gd name="connsiteX5" fmla="*/ 611351 w 12346893"/>
                <a:gd name="connsiteY5" fmla="*/ 5 h 812606"/>
                <a:gd name="connsiteX6" fmla="*/ 981778 w 12346893"/>
                <a:gd name="connsiteY6" fmla="*/ 148601 h 812606"/>
                <a:gd name="connsiteX7" fmla="*/ 1029984 w 12346893"/>
                <a:gd name="connsiteY7" fmla="*/ 195940 h 812606"/>
                <a:gd name="connsiteX8" fmla="*/ 1034298 w 12346893"/>
                <a:gd name="connsiteY8" fmla="*/ 187316 h 812606"/>
                <a:gd name="connsiteX9" fmla="*/ 1043834 w 12346893"/>
                <a:gd name="connsiteY9" fmla="*/ 204981 h 812606"/>
                <a:gd name="connsiteX10" fmla="*/ 1483663 w 12346893"/>
                <a:gd name="connsiteY10" fmla="*/ 492306 h 812606"/>
                <a:gd name="connsiteX11" fmla="*/ 1749273 w 12346893"/>
                <a:gd name="connsiteY11" fmla="*/ 401519 h 812606"/>
                <a:gd name="connsiteX12" fmla="*/ 1794477 w 12346893"/>
                <a:gd name="connsiteY12" fmla="*/ 363610 h 812606"/>
                <a:gd name="connsiteX13" fmla="*/ 1800054 w 12346893"/>
                <a:gd name="connsiteY13" fmla="*/ 356534 h 812606"/>
                <a:gd name="connsiteX14" fmla="*/ 1834183 w 12346893"/>
                <a:gd name="connsiteY14" fmla="*/ 323696 h 812606"/>
                <a:gd name="connsiteX15" fmla="*/ 1911979 w 12346893"/>
                <a:gd name="connsiteY15" fmla="*/ 258678 h 812606"/>
                <a:gd name="connsiteX16" fmla="*/ 1953257 w 12346893"/>
                <a:gd name="connsiteY16" fmla="*/ 229401 h 812606"/>
                <a:gd name="connsiteX17" fmla="*/ 2226830 w 12346893"/>
                <a:gd name="connsiteY17" fmla="*/ 151996 h 812606"/>
                <a:gd name="connsiteX18" fmla="*/ 2597257 w 12346893"/>
                <a:gd name="connsiteY18" fmla="*/ 300592 h 812606"/>
                <a:gd name="connsiteX19" fmla="*/ 2645463 w 12346893"/>
                <a:gd name="connsiteY19" fmla="*/ 347931 h 812606"/>
                <a:gd name="connsiteX20" fmla="*/ 2649777 w 12346893"/>
                <a:gd name="connsiteY20" fmla="*/ 339308 h 812606"/>
                <a:gd name="connsiteX21" fmla="*/ 2659313 w 12346893"/>
                <a:gd name="connsiteY21" fmla="*/ 356972 h 812606"/>
                <a:gd name="connsiteX22" fmla="*/ 3099142 w 12346893"/>
                <a:gd name="connsiteY22" fmla="*/ 644298 h 812606"/>
                <a:gd name="connsiteX23" fmla="*/ 3522204 w 12346893"/>
                <a:gd name="connsiteY23" fmla="*/ 383865 h 812606"/>
                <a:gd name="connsiteX24" fmla="*/ 3522456 w 12346893"/>
                <a:gd name="connsiteY24" fmla="*/ 383456 h 812606"/>
                <a:gd name="connsiteX25" fmla="*/ 3550734 w 12346893"/>
                <a:gd name="connsiteY25" fmla="*/ 332392 h 812606"/>
                <a:gd name="connsiteX26" fmla="*/ 3581479 w 12346893"/>
                <a:gd name="connsiteY26" fmla="*/ 271321 h 812606"/>
                <a:gd name="connsiteX27" fmla="*/ 3573787 w 12346893"/>
                <a:gd name="connsiteY27" fmla="*/ 296505 h 812606"/>
                <a:gd name="connsiteX28" fmla="*/ 3579897 w 12346893"/>
                <a:gd name="connsiteY28" fmla="*/ 286993 h 812606"/>
                <a:gd name="connsiteX29" fmla="*/ 4071649 w 12346893"/>
                <a:gd name="connsiteY29" fmla="*/ 3 h 812606"/>
                <a:gd name="connsiteX30" fmla="*/ 4442076 w 12346893"/>
                <a:gd name="connsiteY30" fmla="*/ 148599 h 812606"/>
                <a:gd name="connsiteX31" fmla="*/ 4490282 w 12346893"/>
                <a:gd name="connsiteY31" fmla="*/ 195938 h 812606"/>
                <a:gd name="connsiteX32" fmla="*/ 4494596 w 12346893"/>
                <a:gd name="connsiteY32" fmla="*/ 187314 h 812606"/>
                <a:gd name="connsiteX33" fmla="*/ 4504132 w 12346893"/>
                <a:gd name="connsiteY33" fmla="*/ 204979 h 812606"/>
                <a:gd name="connsiteX34" fmla="*/ 4943961 w 12346893"/>
                <a:gd name="connsiteY34" fmla="*/ 492304 h 812606"/>
                <a:gd name="connsiteX35" fmla="*/ 5209571 w 12346893"/>
                <a:gd name="connsiteY35" fmla="*/ 401517 h 812606"/>
                <a:gd name="connsiteX36" fmla="*/ 5254775 w 12346893"/>
                <a:gd name="connsiteY36" fmla="*/ 363608 h 812606"/>
                <a:gd name="connsiteX37" fmla="*/ 5260352 w 12346893"/>
                <a:gd name="connsiteY37" fmla="*/ 356532 h 812606"/>
                <a:gd name="connsiteX38" fmla="*/ 5294481 w 12346893"/>
                <a:gd name="connsiteY38" fmla="*/ 323694 h 812606"/>
                <a:gd name="connsiteX39" fmla="*/ 5319553 w 12346893"/>
                <a:gd name="connsiteY39" fmla="*/ 296655 h 812606"/>
                <a:gd name="connsiteX40" fmla="*/ 5408614 w 12346893"/>
                <a:gd name="connsiteY40" fmla="*/ 177228 h 812606"/>
                <a:gd name="connsiteX41" fmla="*/ 5372276 w 12346893"/>
                <a:gd name="connsiteY41" fmla="*/ 258677 h 812606"/>
                <a:gd name="connsiteX42" fmla="*/ 5413555 w 12346893"/>
                <a:gd name="connsiteY42" fmla="*/ 229399 h 812606"/>
                <a:gd name="connsiteX43" fmla="*/ 5687128 w 12346893"/>
                <a:gd name="connsiteY43" fmla="*/ 151994 h 812606"/>
                <a:gd name="connsiteX44" fmla="*/ 6057555 w 12346893"/>
                <a:gd name="connsiteY44" fmla="*/ 300590 h 812606"/>
                <a:gd name="connsiteX45" fmla="*/ 6105761 w 12346893"/>
                <a:gd name="connsiteY45" fmla="*/ 347929 h 812606"/>
                <a:gd name="connsiteX46" fmla="*/ 6110075 w 12346893"/>
                <a:gd name="connsiteY46" fmla="*/ 339306 h 812606"/>
                <a:gd name="connsiteX47" fmla="*/ 6119611 w 12346893"/>
                <a:gd name="connsiteY47" fmla="*/ 356970 h 812606"/>
                <a:gd name="connsiteX48" fmla="*/ 6559439 w 12346893"/>
                <a:gd name="connsiteY48" fmla="*/ 644296 h 812606"/>
                <a:gd name="connsiteX49" fmla="*/ 6982502 w 12346893"/>
                <a:gd name="connsiteY49" fmla="*/ 383863 h 812606"/>
                <a:gd name="connsiteX50" fmla="*/ 6982753 w 12346893"/>
                <a:gd name="connsiteY50" fmla="*/ 383454 h 812606"/>
                <a:gd name="connsiteX51" fmla="*/ 6984246 w 12346893"/>
                <a:gd name="connsiteY51" fmla="*/ 380360 h 812606"/>
                <a:gd name="connsiteX52" fmla="*/ 7011032 w 12346893"/>
                <a:gd name="connsiteY52" fmla="*/ 332390 h 812606"/>
                <a:gd name="connsiteX53" fmla="*/ 7024286 w 12346893"/>
                <a:gd name="connsiteY53" fmla="*/ 311755 h 812606"/>
                <a:gd name="connsiteX54" fmla="*/ 7041777 w 12346893"/>
                <a:gd name="connsiteY54" fmla="*/ 271319 h 812606"/>
                <a:gd name="connsiteX55" fmla="*/ 7034085 w 12346893"/>
                <a:gd name="connsiteY55" fmla="*/ 296503 h 812606"/>
                <a:gd name="connsiteX56" fmla="*/ 7040195 w 12346893"/>
                <a:gd name="connsiteY56" fmla="*/ 286991 h 812606"/>
                <a:gd name="connsiteX57" fmla="*/ 7531947 w 12346893"/>
                <a:gd name="connsiteY57" fmla="*/ 1 h 812606"/>
                <a:gd name="connsiteX58" fmla="*/ 7902374 w 12346893"/>
                <a:gd name="connsiteY58" fmla="*/ 148597 h 812606"/>
                <a:gd name="connsiteX59" fmla="*/ 7950580 w 12346893"/>
                <a:gd name="connsiteY59" fmla="*/ 195936 h 812606"/>
                <a:gd name="connsiteX60" fmla="*/ 7954894 w 12346893"/>
                <a:gd name="connsiteY60" fmla="*/ 187312 h 812606"/>
                <a:gd name="connsiteX61" fmla="*/ 7964430 w 12346893"/>
                <a:gd name="connsiteY61" fmla="*/ 204977 h 812606"/>
                <a:gd name="connsiteX62" fmla="*/ 8404258 w 12346893"/>
                <a:gd name="connsiteY62" fmla="*/ 492302 h 812606"/>
                <a:gd name="connsiteX63" fmla="*/ 8669869 w 12346893"/>
                <a:gd name="connsiteY63" fmla="*/ 401515 h 812606"/>
                <a:gd name="connsiteX64" fmla="*/ 8715076 w 12346893"/>
                <a:gd name="connsiteY64" fmla="*/ 363604 h 812606"/>
                <a:gd name="connsiteX65" fmla="*/ 8720650 w 12346893"/>
                <a:gd name="connsiteY65" fmla="*/ 356531 h 812606"/>
                <a:gd name="connsiteX66" fmla="*/ 8754770 w 12346893"/>
                <a:gd name="connsiteY66" fmla="*/ 323702 h 812606"/>
                <a:gd name="connsiteX67" fmla="*/ 8779851 w 12346893"/>
                <a:gd name="connsiteY67" fmla="*/ 296653 h 812606"/>
                <a:gd name="connsiteX68" fmla="*/ 8869086 w 12346893"/>
                <a:gd name="connsiteY68" fmla="*/ 159809 h 812606"/>
                <a:gd name="connsiteX69" fmla="*/ 8886596 w 12346893"/>
                <a:gd name="connsiteY69" fmla="*/ 119325 h 812606"/>
                <a:gd name="connsiteX70" fmla="*/ 8868912 w 12346893"/>
                <a:gd name="connsiteY70" fmla="*/ 177226 h 812606"/>
                <a:gd name="connsiteX71" fmla="*/ 8832573 w 12346893"/>
                <a:gd name="connsiteY71" fmla="*/ 258676 h 812606"/>
                <a:gd name="connsiteX72" fmla="*/ 8873853 w 12346893"/>
                <a:gd name="connsiteY72" fmla="*/ 229399 h 812606"/>
                <a:gd name="connsiteX73" fmla="*/ 9147426 w 12346893"/>
                <a:gd name="connsiteY73" fmla="*/ 151993 h 812606"/>
                <a:gd name="connsiteX74" fmla="*/ 9517853 w 12346893"/>
                <a:gd name="connsiteY74" fmla="*/ 300589 h 812606"/>
                <a:gd name="connsiteX75" fmla="*/ 9566059 w 12346893"/>
                <a:gd name="connsiteY75" fmla="*/ 347928 h 812606"/>
                <a:gd name="connsiteX76" fmla="*/ 9570373 w 12346893"/>
                <a:gd name="connsiteY76" fmla="*/ 339305 h 812606"/>
                <a:gd name="connsiteX77" fmla="*/ 9579908 w 12346893"/>
                <a:gd name="connsiteY77" fmla="*/ 356969 h 812606"/>
                <a:gd name="connsiteX78" fmla="*/ 10019738 w 12346893"/>
                <a:gd name="connsiteY78" fmla="*/ 644295 h 812606"/>
                <a:gd name="connsiteX79" fmla="*/ 10442800 w 12346893"/>
                <a:gd name="connsiteY79" fmla="*/ 383862 h 812606"/>
                <a:gd name="connsiteX80" fmla="*/ 10443052 w 12346893"/>
                <a:gd name="connsiteY80" fmla="*/ 383453 h 812606"/>
                <a:gd name="connsiteX81" fmla="*/ 10444544 w 12346893"/>
                <a:gd name="connsiteY81" fmla="*/ 380359 h 812606"/>
                <a:gd name="connsiteX82" fmla="*/ 10471330 w 12346893"/>
                <a:gd name="connsiteY82" fmla="*/ 332389 h 812606"/>
                <a:gd name="connsiteX83" fmla="*/ 10484585 w 12346893"/>
                <a:gd name="connsiteY83" fmla="*/ 311754 h 812606"/>
                <a:gd name="connsiteX84" fmla="*/ 10502074 w 12346893"/>
                <a:gd name="connsiteY84" fmla="*/ 271318 h 812606"/>
                <a:gd name="connsiteX85" fmla="*/ 10494383 w 12346893"/>
                <a:gd name="connsiteY85" fmla="*/ 296502 h 812606"/>
                <a:gd name="connsiteX86" fmla="*/ 10500493 w 12346893"/>
                <a:gd name="connsiteY86" fmla="*/ 286990 h 812606"/>
                <a:gd name="connsiteX87" fmla="*/ 10992245 w 12346893"/>
                <a:gd name="connsiteY87" fmla="*/ 0 h 812606"/>
                <a:gd name="connsiteX88" fmla="*/ 11362672 w 12346893"/>
                <a:gd name="connsiteY88" fmla="*/ 148596 h 812606"/>
                <a:gd name="connsiteX89" fmla="*/ 11410878 w 12346893"/>
                <a:gd name="connsiteY89" fmla="*/ 195935 h 812606"/>
                <a:gd name="connsiteX90" fmla="*/ 11415192 w 12346893"/>
                <a:gd name="connsiteY90" fmla="*/ 187311 h 812606"/>
                <a:gd name="connsiteX91" fmla="*/ 11424728 w 12346893"/>
                <a:gd name="connsiteY91" fmla="*/ 204976 h 812606"/>
                <a:gd name="connsiteX92" fmla="*/ 11864557 w 12346893"/>
                <a:gd name="connsiteY92" fmla="*/ 492302 h 812606"/>
                <a:gd name="connsiteX93" fmla="*/ 12329384 w 12346893"/>
                <a:gd name="connsiteY93" fmla="*/ 159808 h 812606"/>
                <a:gd name="connsiteX94" fmla="*/ 12346893 w 12346893"/>
                <a:gd name="connsiteY94" fmla="*/ 119324 h 812606"/>
                <a:gd name="connsiteX95" fmla="*/ 12329210 w 12346893"/>
                <a:gd name="connsiteY95" fmla="*/ 177225 h 812606"/>
                <a:gd name="connsiteX96" fmla="*/ 11735544 w 12346893"/>
                <a:gd name="connsiteY96" fmla="*/ 660610 h 812606"/>
                <a:gd name="connsiteX97" fmla="*/ 11365117 w 12346893"/>
                <a:gd name="connsiteY97" fmla="*/ 512014 h 812606"/>
                <a:gd name="connsiteX98" fmla="*/ 11316911 w 12346893"/>
                <a:gd name="connsiteY98" fmla="*/ 464675 h 812606"/>
                <a:gd name="connsiteX99" fmla="*/ 11312596 w 12346893"/>
                <a:gd name="connsiteY99" fmla="*/ 473298 h 812606"/>
                <a:gd name="connsiteX100" fmla="*/ 11303061 w 12346893"/>
                <a:gd name="connsiteY100" fmla="*/ 455634 h 812606"/>
                <a:gd name="connsiteX101" fmla="*/ 10863232 w 12346893"/>
                <a:gd name="connsiteY101" fmla="*/ 168308 h 812606"/>
                <a:gd name="connsiteX102" fmla="*/ 10440170 w 12346893"/>
                <a:gd name="connsiteY102" fmla="*/ 428741 h 812606"/>
                <a:gd name="connsiteX103" fmla="*/ 10439918 w 12346893"/>
                <a:gd name="connsiteY103" fmla="*/ 429150 h 812606"/>
                <a:gd name="connsiteX104" fmla="*/ 10438426 w 12346893"/>
                <a:gd name="connsiteY104" fmla="*/ 432244 h 812606"/>
                <a:gd name="connsiteX105" fmla="*/ 10411639 w 12346893"/>
                <a:gd name="connsiteY105" fmla="*/ 480214 h 812606"/>
                <a:gd name="connsiteX106" fmla="*/ 10398385 w 12346893"/>
                <a:gd name="connsiteY106" fmla="*/ 500849 h 812606"/>
                <a:gd name="connsiteX107" fmla="*/ 10380895 w 12346893"/>
                <a:gd name="connsiteY107" fmla="*/ 541285 h 812606"/>
                <a:gd name="connsiteX108" fmla="*/ 10388586 w 12346893"/>
                <a:gd name="connsiteY108" fmla="*/ 516101 h 812606"/>
                <a:gd name="connsiteX109" fmla="*/ 10382477 w 12346893"/>
                <a:gd name="connsiteY109" fmla="*/ 525613 h 812606"/>
                <a:gd name="connsiteX110" fmla="*/ 9890724 w 12346893"/>
                <a:gd name="connsiteY110" fmla="*/ 812603 h 812606"/>
                <a:gd name="connsiteX111" fmla="*/ 9520297 w 12346893"/>
                <a:gd name="connsiteY111" fmla="*/ 664007 h 812606"/>
                <a:gd name="connsiteX112" fmla="*/ 9472091 w 12346893"/>
                <a:gd name="connsiteY112" fmla="*/ 616668 h 812606"/>
                <a:gd name="connsiteX113" fmla="*/ 9467777 w 12346893"/>
                <a:gd name="connsiteY113" fmla="*/ 625292 h 812606"/>
                <a:gd name="connsiteX114" fmla="*/ 9458242 w 12346893"/>
                <a:gd name="connsiteY114" fmla="*/ 607627 h 812606"/>
                <a:gd name="connsiteX115" fmla="*/ 9018413 w 12346893"/>
                <a:gd name="connsiteY115" fmla="*/ 320302 h 812606"/>
                <a:gd name="connsiteX116" fmla="*/ 8752802 w 12346893"/>
                <a:gd name="connsiteY116" fmla="*/ 411089 h 812606"/>
                <a:gd name="connsiteX117" fmla="*/ 8707595 w 12346893"/>
                <a:gd name="connsiteY117" fmla="*/ 449000 h 812606"/>
                <a:gd name="connsiteX118" fmla="*/ 8702022 w 12346893"/>
                <a:gd name="connsiteY118" fmla="*/ 456073 h 812606"/>
                <a:gd name="connsiteX119" fmla="*/ 8667901 w 12346893"/>
                <a:gd name="connsiteY119" fmla="*/ 488902 h 812606"/>
                <a:gd name="connsiteX120" fmla="*/ 8642820 w 12346893"/>
                <a:gd name="connsiteY120" fmla="*/ 515951 h 812606"/>
                <a:gd name="connsiteX121" fmla="*/ 8553585 w 12346893"/>
                <a:gd name="connsiteY121" fmla="*/ 652795 h 812606"/>
                <a:gd name="connsiteX122" fmla="*/ 8536075 w 12346893"/>
                <a:gd name="connsiteY122" fmla="*/ 693279 h 812606"/>
                <a:gd name="connsiteX123" fmla="*/ 8553759 w 12346893"/>
                <a:gd name="connsiteY123" fmla="*/ 635378 h 812606"/>
                <a:gd name="connsiteX124" fmla="*/ 8590098 w 12346893"/>
                <a:gd name="connsiteY124" fmla="*/ 553928 h 812606"/>
                <a:gd name="connsiteX125" fmla="*/ 8548818 w 12346893"/>
                <a:gd name="connsiteY125" fmla="*/ 583206 h 812606"/>
                <a:gd name="connsiteX126" fmla="*/ 8275246 w 12346893"/>
                <a:gd name="connsiteY126" fmla="*/ 660611 h 812606"/>
                <a:gd name="connsiteX127" fmla="*/ 7904819 w 12346893"/>
                <a:gd name="connsiteY127" fmla="*/ 512015 h 812606"/>
                <a:gd name="connsiteX128" fmla="*/ 7856612 w 12346893"/>
                <a:gd name="connsiteY128" fmla="*/ 464676 h 812606"/>
                <a:gd name="connsiteX129" fmla="*/ 7852299 w 12346893"/>
                <a:gd name="connsiteY129" fmla="*/ 473299 h 812606"/>
                <a:gd name="connsiteX130" fmla="*/ 7842763 w 12346893"/>
                <a:gd name="connsiteY130" fmla="*/ 455635 h 812606"/>
                <a:gd name="connsiteX131" fmla="*/ 7402933 w 12346893"/>
                <a:gd name="connsiteY131" fmla="*/ 168309 h 812606"/>
                <a:gd name="connsiteX132" fmla="*/ 6979871 w 12346893"/>
                <a:gd name="connsiteY132" fmla="*/ 428742 h 812606"/>
                <a:gd name="connsiteX133" fmla="*/ 6979620 w 12346893"/>
                <a:gd name="connsiteY133" fmla="*/ 429151 h 812606"/>
                <a:gd name="connsiteX134" fmla="*/ 6978128 w 12346893"/>
                <a:gd name="connsiteY134" fmla="*/ 432245 h 812606"/>
                <a:gd name="connsiteX135" fmla="*/ 6951342 w 12346893"/>
                <a:gd name="connsiteY135" fmla="*/ 480215 h 812606"/>
                <a:gd name="connsiteX136" fmla="*/ 6938086 w 12346893"/>
                <a:gd name="connsiteY136" fmla="*/ 500850 h 812606"/>
                <a:gd name="connsiteX137" fmla="*/ 6920597 w 12346893"/>
                <a:gd name="connsiteY137" fmla="*/ 541286 h 812606"/>
                <a:gd name="connsiteX138" fmla="*/ 6928288 w 12346893"/>
                <a:gd name="connsiteY138" fmla="*/ 516102 h 812606"/>
                <a:gd name="connsiteX139" fmla="*/ 6922178 w 12346893"/>
                <a:gd name="connsiteY139" fmla="*/ 525614 h 812606"/>
                <a:gd name="connsiteX140" fmla="*/ 6430427 w 12346893"/>
                <a:gd name="connsiteY140" fmla="*/ 812604 h 812606"/>
                <a:gd name="connsiteX141" fmla="*/ 6059999 w 12346893"/>
                <a:gd name="connsiteY141" fmla="*/ 664008 h 812606"/>
                <a:gd name="connsiteX142" fmla="*/ 6011793 w 12346893"/>
                <a:gd name="connsiteY142" fmla="*/ 616669 h 812606"/>
                <a:gd name="connsiteX143" fmla="*/ 6007479 w 12346893"/>
                <a:gd name="connsiteY143" fmla="*/ 625293 h 812606"/>
                <a:gd name="connsiteX144" fmla="*/ 5997944 w 12346893"/>
                <a:gd name="connsiteY144" fmla="*/ 607628 h 812606"/>
                <a:gd name="connsiteX145" fmla="*/ 5558114 w 12346893"/>
                <a:gd name="connsiteY145" fmla="*/ 320302 h 812606"/>
                <a:gd name="connsiteX146" fmla="*/ 5292505 w 12346893"/>
                <a:gd name="connsiteY146" fmla="*/ 411089 h 812606"/>
                <a:gd name="connsiteX147" fmla="*/ 5247300 w 12346893"/>
                <a:gd name="connsiteY147" fmla="*/ 448999 h 812606"/>
                <a:gd name="connsiteX148" fmla="*/ 5241724 w 12346893"/>
                <a:gd name="connsiteY148" fmla="*/ 456075 h 812606"/>
                <a:gd name="connsiteX149" fmla="*/ 5207594 w 12346893"/>
                <a:gd name="connsiteY149" fmla="*/ 488913 h 812606"/>
                <a:gd name="connsiteX150" fmla="*/ 5182522 w 12346893"/>
                <a:gd name="connsiteY150" fmla="*/ 515952 h 812606"/>
                <a:gd name="connsiteX151" fmla="*/ 5129799 w 12346893"/>
                <a:gd name="connsiteY151" fmla="*/ 553930 h 812606"/>
                <a:gd name="connsiteX152" fmla="*/ 5088520 w 12346893"/>
                <a:gd name="connsiteY152" fmla="*/ 583208 h 812606"/>
                <a:gd name="connsiteX153" fmla="*/ 4814948 w 12346893"/>
                <a:gd name="connsiteY153" fmla="*/ 660613 h 812606"/>
                <a:gd name="connsiteX154" fmla="*/ 4444521 w 12346893"/>
                <a:gd name="connsiteY154" fmla="*/ 512017 h 812606"/>
                <a:gd name="connsiteX155" fmla="*/ 4396314 w 12346893"/>
                <a:gd name="connsiteY155" fmla="*/ 464678 h 812606"/>
                <a:gd name="connsiteX156" fmla="*/ 4392001 w 12346893"/>
                <a:gd name="connsiteY156" fmla="*/ 473301 h 812606"/>
                <a:gd name="connsiteX157" fmla="*/ 4382465 w 12346893"/>
                <a:gd name="connsiteY157" fmla="*/ 455637 h 812606"/>
                <a:gd name="connsiteX158" fmla="*/ 3942636 w 12346893"/>
                <a:gd name="connsiteY158" fmla="*/ 168311 h 812606"/>
                <a:gd name="connsiteX159" fmla="*/ 3519574 w 12346893"/>
                <a:gd name="connsiteY159" fmla="*/ 428744 h 812606"/>
                <a:gd name="connsiteX160" fmla="*/ 3519322 w 12346893"/>
                <a:gd name="connsiteY160" fmla="*/ 429153 h 812606"/>
                <a:gd name="connsiteX161" fmla="*/ 3517830 w 12346893"/>
                <a:gd name="connsiteY161" fmla="*/ 432247 h 812606"/>
                <a:gd name="connsiteX162" fmla="*/ 3491044 w 12346893"/>
                <a:gd name="connsiteY162" fmla="*/ 480217 h 812606"/>
                <a:gd name="connsiteX163" fmla="*/ 3477788 w 12346893"/>
                <a:gd name="connsiteY163" fmla="*/ 500852 h 812606"/>
                <a:gd name="connsiteX164" fmla="*/ 3460299 w 12346893"/>
                <a:gd name="connsiteY164" fmla="*/ 541288 h 812606"/>
                <a:gd name="connsiteX165" fmla="*/ 3467991 w 12346893"/>
                <a:gd name="connsiteY165" fmla="*/ 516104 h 812606"/>
                <a:gd name="connsiteX166" fmla="*/ 3461880 w 12346893"/>
                <a:gd name="connsiteY166" fmla="*/ 525616 h 812606"/>
                <a:gd name="connsiteX167" fmla="*/ 2970129 w 12346893"/>
                <a:gd name="connsiteY167" fmla="*/ 812606 h 812606"/>
                <a:gd name="connsiteX168" fmla="*/ 2599702 w 12346893"/>
                <a:gd name="connsiteY168" fmla="*/ 664010 h 812606"/>
                <a:gd name="connsiteX169" fmla="*/ 2551495 w 12346893"/>
                <a:gd name="connsiteY169" fmla="*/ 616671 h 812606"/>
                <a:gd name="connsiteX170" fmla="*/ 2547182 w 12346893"/>
                <a:gd name="connsiteY170" fmla="*/ 625295 h 812606"/>
                <a:gd name="connsiteX171" fmla="*/ 2537646 w 12346893"/>
                <a:gd name="connsiteY171" fmla="*/ 607630 h 812606"/>
                <a:gd name="connsiteX172" fmla="*/ 2097817 w 12346893"/>
                <a:gd name="connsiteY172" fmla="*/ 320304 h 812606"/>
                <a:gd name="connsiteX173" fmla="*/ 1832207 w 12346893"/>
                <a:gd name="connsiteY173" fmla="*/ 411091 h 812606"/>
                <a:gd name="connsiteX174" fmla="*/ 1787003 w 12346893"/>
                <a:gd name="connsiteY174" fmla="*/ 449001 h 812606"/>
                <a:gd name="connsiteX175" fmla="*/ 1722225 w 12346893"/>
                <a:gd name="connsiteY175" fmla="*/ 515954 h 812606"/>
                <a:gd name="connsiteX176" fmla="*/ 1669501 w 12346893"/>
                <a:gd name="connsiteY176" fmla="*/ 553933 h 812606"/>
                <a:gd name="connsiteX177" fmla="*/ 1628223 w 12346893"/>
                <a:gd name="connsiteY177" fmla="*/ 583210 h 812606"/>
                <a:gd name="connsiteX178" fmla="*/ 1354650 w 12346893"/>
                <a:gd name="connsiteY178" fmla="*/ 660615 h 812606"/>
                <a:gd name="connsiteX179" fmla="*/ 984223 w 12346893"/>
                <a:gd name="connsiteY179" fmla="*/ 512019 h 812606"/>
                <a:gd name="connsiteX180" fmla="*/ 936017 w 12346893"/>
                <a:gd name="connsiteY180" fmla="*/ 464680 h 812606"/>
                <a:gd name="connsiteX181" fmla="*/ 931703 w 12346893"/>
                <a:gd name="connsiteY181" fmla="*/ 473303 h 812606"/>
                <a:gd name="connsiteX182" fmla="*/ 922167 w 12346893"/>
                <a:gd name="connsiteY182" fmla="*/ 455639 h 812606"/>
                <a:gd name="connsiteX183" fmla="*/ 482338 w 12346893"/>
                <a:gd name="connsiteY183" fmla="*/ 168313 h 812606"/>
                <a:gd name="connsiteX184" fmla="*/ 59276 w 12346893"/>
                <a:gd name="connsiteY184" fmla="*/ 428746 h 812606"/>
                <a:gd name="connsiteX185" fmla="*/ 59024 w 12346893"/>
                <a:gd name="connsiteY185" fmla="*/ 429155 h 812606"/>
                <a:gd name="connsiteX186" fmla="*/ 30746 w 12346893"/>
                <a:gd name="connsiteY186" fmla="*/ 480219 h 812606"/>
                <a:gd name="connsiteX187" fmla="*/ 17490 w 12346893"/>
                <a:gd name="connsiteY187" fmla="*/ 500854 h 812606"/>
                <a:gd name="connsiteX188" fmla="*/ 1 w 12346893"/>
                <a:gd name="connsiteY188" fmla="*/ 541290 h 812606"/>
                <a:gd name="connsiteX189" fmla="*/ 7693 w 12346893"/>
                <a:gd name="connsiteY189" fmla="*/ 516106 h 812606"/>
                <a:gd name="connsiteX190" fmla="*/ 1582 w 12346893"/>
                <a:gd name="connsiteY190" fmla="*/ 525618 h 812606"/>
                <a:gd name="connsiteX191" fmla="*/ 61906 w 12346893"/>
                <a:gd name="connsiteY191" fmla="*/ 383867 h 812606"/>
                <a:gd name="connsiteX192" fmla="*/ 247794 w 12346893"/>
                <a:gd name="connsiteY192" fmla="*/ 397912 h 812606"/>
                <a:gd name="connsiteX0" fmla="*/ 90434 w 12346891"/>
                <a:gd name="connsiteY0" fmla="*/ 332394 h 812606"/>
                <a:gd name="connsiteX1" fmla="*/ 103689 w 12346891"/>
                <a:gd name="connsiteY1" fmla="*/ 311759 h 812606"/>
                <a:gd name="connsiteX2" fmla="*/ 121179 w 12346891"/>
                <a:gd name="connsiteY2" fmla="*/ 271323 h 812606"/>
                <a:gd name="connsiteX3" fmla="*/ 113487 w 12346891"/>
                <a:gd name="connsiteY3" fmla="*/ 296507 h 812606"/>
                <a:gd name="connsiteX4" fmla="*/ 119597 w 12346891"/>
                <a:gd name="connsiteY4" fmla="*/ 286995 h 812606"/>
                <a:gd name="connsiteX5" fmla="*/ 611349 w 12346891"/>
                <a:gd name="connsiteY5" fmla="*/ 5 h 812606"/>
                <a:gd name="connsiteX6" fmla="*/ 981776 w 12346891"/>
                <a:gd name="connsiteY6" fmla="*/ 148601 h 812606"/>
                <a:gd name="connsiteX7" fmla="*/ 1029982 w 12346891"/>
                <a:gd name="connsiteY7" fmla="*/ 195940 h 812606"/>
                <a:gd name="connsiteX8" fmla="*/ 1034296 w 12346891"/>
                <a:gd name="connsiteY8" fmla="*/ 187316 h 812606"/>
                <a:gd name="connsiteX9" fmla="*/ 1043832 w 12346891"/>
                <a:gd name="connsiteY9" fmla="*/ 204981 h 812606"/>
                <a:gd name="connsiteX10" fmla="*/ 1483661 w 12346891"/>
                <a:gd name="connsiteY10" fmla="*/ 492306 h 812606"/>
                <a:gd name="connsiteX11" fmla="*/ 1749271 w 12346891"/>
                <a:gd name="connsiteY11" fmla="*/ 401519 h 812606"/>
                <a:gd name="connsiteX12" fmla="*/ 1794475 w 12346891"/>
                <a:gd name="connsiteY12" fmla="*/ 363610 h 812606"/>
                <a:gd name="connsiteX13" fmla="*/ 1800052 w 12346891"/>
                <a:gd name="connsiteY13" fmla="*/ 356534 h 812606"/>
                <a:gd name="connsiteX14" fmla="*/ 1834181 w 12346891"/>
                <a:gd name="connsiteY14" fmla="*/ 323696 h 812606"/>
                <a:gd name="connsiteX15" fmla="*/ 1911977 w 12346891"/>
                <a:gd name="connsiteY15" fmla="*/ 258678 h 812606"/>
                <a:gd name="connsiteX16" fmla="*/ 1953255 w 12346891"/>
                <a:gd name="connsiteY16" fmla="*/ 229401 h 812606"/>
                <a:gd name="connsiteX17" fmla="*/ 2226828 w 12346891"/>
                <a:gd name="connsiteY17" fmla="*/ 151996 h 812606"/>
                <a:gd name="connsiteX18" fmla="*/ 2597255 w 12346891"/>
                <a:gd name="connsiteY18" fmla="*/ 300592 h 812606"/>
                <a:gd name="connsiteX19" fmla="*/ 2645461 w 12346891"/>
                <a:gd name="connsiteY19" fmla="*/ 347931 h 812606"/>
                <a:gd name="connsiteX20" fmla="*/ 2649775 w 12346891"/>
                <a:gd name="connsiteY20" fmla="*/ 339308 h 812606"/>
                <a:gd name="connsiteX21" fmla="*/ 2659311 w 12346891"/>
                <a:gd name="connsiteY21" fmla="*/ 356972 h 812606"/>
                <a:gd name="connsiteX22" fmla="*/ 3099140 w 12346891"/>
                <a:gd name="connsiteY22" fmla="*/ 644298 h 812606"/>
                <a:gd name="connsiteX23" fmla="*/ 3522202 w 12346891"/>
                <a:gd name="connsiteY23" fmla="*/ 383865 h 812606"/>
                <a:gd name="connsiteX24" fmla="*/ 3522454 w 12346891"/>
                <a:gd name="connsiteY24" fmla="*/ 383456 h 812606"/>
                <a:gd name="connsiteX25" fmla="*/ 3550732 w 12346891"/>
                <a:gd name="connsiteY25" fmla="*/ 332392 h 812606"/>
                <a:gd name="connsiteX26" fmla="*/ 3581477 w 12346891"/>
                <a:gd name="connsiteY26" fmla="*/ 271321 h 812606"/>
                <a:gd name="connsiteX27" fmla="*/ 3573785 w 12346891"/>
                <a:gd name="connsiteY27" fmla="*/ 296505 h 812606"/>
                <a:gd name="connsiteX28" fmla="*/ 3579895 w 12346891"/>
                <a:gd name="connsiteY28" fmla="*/ 286993 h 812606"/>
                <a:gd name="connsiteX29" fmla="*/ 4071647 w 12346891"/>
                <a:gd name="connsiteY29" fmla="*/ 3 h 812606"/>
                <a:gd name="connsiteX30" fmla="*/ 4442074 w 12346891"/>
                <a:gd name="connsiteY30" fmla="*/ 148599 h 812606"/>
                <a:gd name="connsiteX31" fmla="*/ 4490280 w 12346891"/>
                <a:gd name="connsiteY31" fmla="*/ 195938 h 812606"/>
                <a:gd name="connsiteX32" fmla="*/ 4494594 w 12346891"/>
                <a:gd name="connsiteY32" fmla="*/ 187314 h 812606"/>
                <a:gd name="connsiteX33" fmla="*/ 4504130 w 12346891"/>
                <a:gd name="connsiteY33" fmla="*/ 204979 h 812606"/>
                <a:gd name="connsiteX34" fmla="*/ 4943959 w 12346891"/>
                <a:gd name="connsiteY34" fmla="*/ 492304 h 812606"/>
                <a:gd name="connsiteX35" fmla="*/ 5209569 w 12346891"/>
                <a:gd name="connsiteY35" fmla="*/ 401517 h 812606"/>
                <a:gd name="connsiteX36" fmla="*/ 5254773 w 12346891"/>
                <a:gd name="connsiteY36" fmla="*/ 363608 h 812606"/>
                <a:gd name="connsiteX37" fmla="*/ 5260350 w 12346891"/>
                <a:gd name="connsiteY37" fmla="*/ 356532 h 812606"/>
                <a:gd name="connsiteX38" fmla="*/ 5294479 w 12346891"/>
                <a:gd name="connsiteY38" fmla="*/ 323694 h 812606"/>
                <a:gd name="connsiteX39" fmla="*/ 5319551 w 12346891"/>
                <a:gd name="connsiteY39" fmla="*/ 296655 h 812606"/>
                <a:gd name="connsiteX40" fmla="*/ 5408612 w 12346891"/>
                <a:gd name="connsiteY40" fmla="*/ 177228 h 812606"/>
                <a:gd name="connsiteX41" fmla="*/ 5372274 w 12346891"/>
                <a:gd name="connsiteY41" fmla="*/ 258677 h 812606"/>
                <a:gd name="connsiteX42" fmla="*/ 5413553 w 12346891"/>
                <a:gd name="connsiteY42" fmla="*/ 229399 h 812606"/>
                <a:gd name="connsiteX43" fmla="*/ 5687126 w 12346891"/>
                <a:gd name="connsiteY43" fmla="*/ 151994 h 812606"/>
                <a:gd name="connsiteX44" fmla="*/ 6057553 w 12346891"/>
                <a:gd name="connsiteY44" fmla="*/ 300590 h 812606"/>
                <a:gd name="connsiteX45" fmla="*/ 6105759 w 12346891"/>
                <a:gd name="connsiteY45" fmla="*/ 347929 h 812606"/>
                <a:gd name="connsiteX46" fmla="*/ 6110073 w 12346891"/>
                <a:gd name="connsiteY46" fmla="*/ 339306 h 812606"/>
                <a:gd name="connsiteX47" fmla="*/ 6119609 w 12346891"/>
                <a:gd name="connsiteY47" fmla="*/ 356970 h 812606"/>
                <a:gd name="connsiteX48" fmla="*/ 6559437 w 12346891"/>
                <a:gd name="connsiteY48" fmla="*/ 644296 h 812606"/>
                <a:gd name="connsiteX49" fmla="*/ 6982500 w 12346891"/>
                <a:gd name="connsiteY49" fmla="*/ 383863 h 812606"/>
                <a:gd name="connsiteX50" fmla="*/ 6982751 w 12346891"/>
                <a:gd name="connsiteY50" fmla="*/ 383454 h 812606"/>
                <a:gd name="connsiteX51" fmla="*/ 6984244 w 12346891"/>
                <a:gd name="connsiteY51" fmla="*/ 380360 h 812606"/>
                <a:gd name="connsiteX52" fmla="*/ 7011030 w 12346891"/>
                <a:gd name="connsiteY52" fmla="*/ 332390 h 812606"/>
                <a:gd name="connsiteX53" fmla="*/ 7024284 w 12346891"/>
                <a:gd name="connsiteY53" fmla="*/ 311755 h 812606"/>
                <a:gd name="connsiteX54" fmla="*/ 7041775 w 12346891"/>
                <a:gd name="connsiteY54" fmla="*/ 271319 h 812606"/>
                <a:gd name="connsiteX55" fmla="*/ 7034083 w 12346891"/>
                <a:gd name="connsiteY55" fmla="*/ 296503 h 812606"/>
                <a:gd name="connsiteX56" fmla="*/ 7040193 w 12346891"/>
                <a:gd name="connsiteY56" fmla="*/ 286991 h 812606"/>
                <a:gd name="connsiteX57" fmla="*/ 7531945 w 12346891"/>
                <a:gd name="connsiteY57" fmla="*/ 1 h 812606"/>
                <a:gd name="connsiteX58" fmla="*/ 7902372 w 12346891"/>
                <a:gd name="connsiteY58" fmla="*/ 148597 h 812606"/>
                <a:gd name="connsiteX59" fmla="*/ 7950578 w 12346891"/>
                <a:gd name="connsiteY59" fmla="*/ 195936 h 812606"/>
                <a:gd name="connsiteX60" fmla="*/ 7954892 w 12346891"/>
                <a:gd name="connsiteY60" fmla="*/ 187312 h 812606"/>
                <a:gd name="connsiteX61" fmla="*/ 7964428 w 12346891"/>
                <a:gd name="connsiteY61" fmla="*/ 204977 h 812606"/>
                <a:gd name="connsiteX62" fmla="*/ 8404256 w 12346891"/>
                <a:gd name="connsiteY62" fmla="*/ 492302 h 812606"/>
                <a:gd name="connsiteX63" fmla="*/ 8669867 w 12346891"/>
                <a:gd name="connsiteY63" fmla="*/ 401515 h 812606"/>
                <a:gd name="connsiteX64" fmla="*/ 8715074 w 12346891"/>
                <a:gd name="connsiteY64" fmla="*/ 363604 h 812606"/>
                <a:gd name="connsiteX65" fmla="*/ 8720648 w 12346891"/>
                <a:gd name="connsiteY65" fmla="*/ 356531 h 812606"/>
                <a:gd name="connsiteX66" fmla="*/ 8754768 w 12346891"/>
                <a:gd name="connsiteY66" fmla="*/ 323702 h 812606"/>
                <a:gd name="connsiteX67" fmla="*/ 8779849 w 12346891"/>
                <a:gd name="connsiteY67" fmla="*/ 296653 h 812606"/>
                <a:gd name="connsiteX68" fmla="*/ 8869084 w 12346891"/>
                <a:gd name="connsiteY68" fmla="*/ 159809 h 812606"/>
                <a:gd name="connsiteX69" fmla="*/ 8886594 w 12346891"/>
                <a:gd name="connsiteY69" fmla="*/ 119325 h 812606"/>
                <a:gd name="connsiteX70" fmla="*/ 8868910 w 12346891"/>
                <a:gd name="connsiteY70" fmla="*/ 177226 h 812606"/>
                <a:gd name="connsiteX71" fmla="*/ 8832571 w 12346891"/>
                <a:gd name="connsiteY71" fmla="*/ 258676 h 812606"/>
                <a:gd name="connsiteX72" fmla="*/ 8873851 w 12346891"/>
                <a:gd name="connsiteY72" fmla="*/ 229399 h 812606"/>
                <a:gd name="connsiteX73" fmla="*/ 9147424 w 12346891"/>
                <a:gd name="connsiteY73" fmla="*/ 151993 h 812606"/>
                <a:gd name="connsiteX74" fmla="*/ 9517851 w 12346891"/>
                <a:gd name="connsiteY74" fmla="*/ 300589 h 812606"/>
                <a:gd name="connsiteX75" fmla="*/ 9566057 w 12346891"/>
                <a:gd name="connsiteY75" fmla="*/ 347928 h 812606"/>
                <a:gd name="connsiteX76" fmla="*/ 9570371 w 12346891"/>
                <a:gd name="connsiteY76" fmla="*/ 339305 h 812606"/>
                <a:gd name="connsiteX77" fmla="*/ 9579906 w 12346891"/>
                <a:gd name="connsiteY77" fmla="*/ 356969 h 812606"/>
                <a:gd name="connsiteX78" fmla="*/ 10019736 w 12346891"/>
                <a:gd name="connsiteY78" fmla="*/ 644295 h 812606"/>
                <a:gd name="connsiteX79" fmla="*/ 10442798 w 12346891"/>
                <a:gd name="connsiteY79" fmla="*/ 383862 h 812606"/>
                <a:gd name="connsiteX80" fmla="*/ 10443050 w 12346891"/>
                <a:gd name="connsiteY80" fmla="*/ 383453 h 812606"/>
                <a:gd name="connsiteX81" fmla="*/ 10444542 w 12346891"/>
                <a:gd name="connsiteY81" fmla="*/ 380359 h 812606"/>
                <a:gd name="connsiteX82" fmla="*/ 10471328 w 12346891"/>
                <a:gd name="connsiteY82" fmla="*/ 332389 h 812606"/>
                <a:gd name="connsiteX83" fmla="*/ 10484583 w 12346891"/>
                <a:gd name="connsiteY83" fmla="*/ 311754 h 812606"/>
                <a:gd name="connsiteX84" fmla="*/ 10502072 w 12346891"/>
                <a:gd name="connsiteY84" fmla="*/ 271318 h 812606"/>
                <a:gd name="connsiteX85" fmla="*/ 10494381 w 12346891"/>
                <a:gd name="connsiteY85" fmla="*/ 296502 h 812606"/>
                <a:gd name="connsiteX86" fmla="*/ 10500491 w 12346891"/>
                <a:gd name="connsiteY86" fmla="*/ 286990 h 812606"/>
                <a:gd name="connsiteX87" fmla="*/ 10992243 w 12346891"/>
                <a:gd name="connsiteY87" fmla="*/ 0 h 812606"/>
                <a:gd name="connsiteX88" fmla="*/ 11362670 w 12346891"/>
                <a:gd name="connsiteY88" fmla="*/ 148596 h 812606"/>
                <a:gd name="connsiteX89" fmla="*/ 11410876 w 12346891"/>
                <a:gd name="connsiteY89" fmla="*/ 195935 h 812606"/>
                <a:gd name="connsiteX90" fmla="*/ 11415190 w 12346891"/>
                <a:gd name="connsiteY90" fmla="*/ 187311 h 812606"/>
                <a:gd name="connsiteX91" fmla="*/ 11424726 w 12346891"/>
                <a:gd name="connsiteY91" fmla="*/ 204976 h 812606"/>
                <a:gd name="connsiteX92" fmla="*/ 11864555 w 12346891"/>
                <a:gd name="connsiteY92" fmla="*/ 492302 h 812606"/>
                <a:gd name="connsiteX93" fmla="*/ 12329382 w 12346891"/>
                <a:gd name="connsiteY93" fmla="*/ 159808 h 812606"/>
                <a:gd name="connsiteX94" fmla="*/ 12346891 w 12346891"/>
                <a:gd name="connsiteY94" fmla="*/ 119324 h 812606"/>
                <a:gd name="connsiteX95" fmla="*/ 12329208 w 12346891"/>
                <a:gd name="connsiteY95" fmla="*/ 177225 h 812606"/>
                <a:gd name="connsiteX96" fmla="*/ 11735542 w 12346891"/>
                <a:gd name="connsiteY96" fmla="*/ 660610 h 812606"/>
                <a:gd name="connsiteX97" fmla="*/ 11365115 w 12346891"/>
                <a:gd name="connsiteY97" fmla="*/ 512014 h 812606"/>
                <a:gd name="connsiteX98" fmla="*/ 11316909 w 12346891"/>
                <a:gd name="connsiteY98" fmla="*/ 464675 h 812606"/>
                <a:gd name="connsiteX99" fmla="*/ 11312594 w 12346891"/>
                <a:gd name="connsiteY99" fmla="*/ 473298 h 812606"/>
                <a:gd name="connsiteX100" fmla="*/ 11303059 w 12346891"/>
                <a:gd name="connsiteY100" fmla="*/ 455634 h 812606"/>
                <a:gd name="connsiteX101" fmla="*/ 10863230 w 12346891"/>
                <a:gd name="connsiteY101" fmla="*/ 168308 h 812606"/>
                <a:gd name="connsiteX102" fmla="*/ 10440168 w 12346891"/>
                <a:gd name="connsiteY102" fmla="*/ 428741 h 812606"/>
                <a:gd name="connsiteX103" fmla="*/ 10439916 w 12346891"/>
                <a:gd name="connsiteY103" fmla="*/ 429150 h 812606"/>
                <a:gd name="connsiteX104" fmla="*/ 10438424 w 12346891"/>
                <a:gd name="connsiteY104" fmla="*/ 432244 h 812606"/>
                <a:gd name="connsiteX105" fmla="*/ 10411637 w 12346891"/>
                <a:gd name="connsiteY105" fmla="*/ 480214 h 812606"/>
                <a:gd name="connsiteX106" fmla="*/ 10398383 w 12346891"/>
                <a:gd name="connsiteY106" fmla="*/ 500849 h 812606"/>
                <a:gd name="connsiteX107" fmla="*/ 10380893 w 12346891"/>
                <a:gd name="connsiteY107" fmla="*/ 541285 h 812606"/>
                <a:gd name="connsiteX108" fmla="*/ 10388584 w 12346891"/>
                <a:gd name="connsiteY108" fmla="*/ 516101 h 812606"/>
                <a:gd name="connsiteX109" fmla="*/ 10382475 w 12346891"/>
                <a:gd name="connsiteY109" fmla="*/ 525613 h 812606"/>
                <a:gd name="connsiteX110" fmla="*/ 9890722 w 12346891"/>
                <a:gd name="connsiteY110" fmla="*/ 812603 h 812606"/>
                <a:gd name="connsiteX111" fmla="*/ 9520295 w 12346891"/>
                <a:gd name="connsiteY111" fmla="*/ 664007 h 812606"/>
                <a:gd name="connsiteX112" fmla="*/ 9472089 w 12346891"/>
                <a:gd name="connsiteY112" fmla="*/ 616668 h 812606"/>
                <a:gd name="connsiteX113" fmla="*/ 9467775 w 12346891"/>
                <a:gd name="connsiteY113" fmla="*/ 625292 h 812606"/>
                <a:gd name="connsiteX114" fmla="*/ 9458240 w 12346891"/>
                <a:gd name="connsiteY114" fmla="*/ 607627 h 812606"/>
                <a:gd name="connsiteX115" fmla="*/ 9018411 w 12346891"/>
                <a:gd name="connsiteY115" fmla="*/ 320302 h 812606"/>
                <a:gd name="connsiteX116" fmla="*/ 8752800 w 12346891"/>
                <a:gd name="connsiteY116" fmla="*/ 411089 h 812606"/>
                <a:gd name="connsiteX117" fmla="*/ 8707593 w 12346891"/>
                <a:gd name="connsiteY117" fmla="*/ 449000 h 812606"/>
                <a:gd name="connsiteX118" fmla="*/ 8702020 w 12346891"/>
                <a:gd name="connsiteY118" fmla="*/ 456073 h 812606"/>
                <a:gd name="connsiteX119" fmla="*/ 8667899 w 12346891"/>
                <a:gd name="connsiteY119" fmla="*/ 488902 h 812606"/>
                <a:gd name="connsiteX120" fmla="*/ 8642818 w 12346891"/>
                <a:gd name="connsiteY120" fmla="*/ 515951 h 812606"/>
                <a:gd name="connsiteX121" fmla="*/ 8553583 w 12346891"/>
                <a:gd name="connsiteY121" fmla="*/ 652795 h 812606"/>
                <a:gd name="connsiteX122" fmla="*/ 8536073 w 12346891"/>
                <a:gd name="connsiteY122" fmla="*/ 693279 h 812606"/>
                <a:gd name="connsiteX123" fmla="*/ 8553757 w 12346891"/>
                <a:gd name="connsiteY123" fmla="*/ 635378 h 812606"/>
                <a:gd name="connsiteX124" fmla="*/ 8590096 w 12346891"/>
                <a:gd name="connsiteY124" fmla="*/ 553928 h 812606"/>
                <a:gd name="connsiteX125" fmla="*/ 8548816 w 12346891"/>
                <a:gd name="connsiteY125" fmla="*/ 583206 h 812606"/>
                <a:gd name="connsiteX126" fmla="*/ 8275244 w 12346891"/>
                <a:gd name="connsiteY126" fmla="*/ 660611 h 812606"/>
                <a:gd name="connsiteX127" fmla="*/ 7904817 w 12346891"/>
                <a:gd name="connsiteY127" fmla="*/ 512015 h 812606"/>
                <a:gd name="connsiteX128" fmla="*/ 7856610 w 12346891"/>
                <a:gd name="connsiteY128" fmla="*/ 464676 h 812606"/>
                <a:gd name="connsiteX129" fmla="*/ 7852297 w 12346891"/>
                <a:gd name="connsiteY129" fmla="*/ 473299 h 812606"/>
                <a:gd name="connsiteX130" fmla="*/ 7842761 w 12346891"/>
                <a:gd name="connsiteY130" fmla="*/ 455635 h 812606"/>
                <a:gd name="connsiteX131" fmla="*/ 7402931 w 12346891"/>
                <a:gd name="connsiteY131" fmla="*/ 168309 h 812606"/>
                <a:gd name="connsiteX132" fmla="*/ 6979869 w 12346891"/>
                <a:gd name="connsiteY132" fmla="*/ 428742 h 812606"/>
                <a:gd name="connsiteX133" fmla="*/ 6979618 w 12346891"/>
                <a:gd name="connsiteY133" fmla="*/ 429151 h 812606"/>
                <a:gd name="connsiteX134" fmla="*/ 6978126 w 12346891"/>
                <a:gd name="connsiteY134" fmla="*/ 432245 h 812606"/>
                <a:gd name="connsiteX135" fmla="*/ 6951340 w 12346891"/>
                <a:gd name="connsiteY135" fmla="*/ 480215 h 812606"/>
                <a:gd name="connsiteX136" fmla="*/ 6938084 w 12346891"/>
                <a:gd name="connsiteY136" fmla="*/ 500850 h 812606"/>
                <a:gd name="connsiteX137" fmla="*/ 6920595 w 12346891"/>
                <a:gd name="connsiteY137" fmla="*/ 541286 h 812606"/>
                <a:gd name="connsiteX138" fmla="*/ 6928286 w 12346891"/>
                <a:gd name="connsiteY138" fmla="*/ 516102 h 812606"/>
                <a:gd name="connsiteX139" fmla="*/ 6922176 w 12346891"/>
                <a:gd name="connsiteY139" fmla="*/ 525614 h 812606"/>
                <a:gd name="connsiteX140" fmla="*/ 6430425 w 12346891"/>
                <a:gd name="connsiteY140" fmla="*/ 812604 h 812606"/>
                <a:gd name="connsiteX141" fmla="*/ 6059997 w 12346891"/>
                <a:gd name="connsiteY141" fmla="*/ 664008 h 812606"/>
                <a:gd name="connsiteX142" fmla="*/ 6011791 w 12346891"/>
                <a:gd name="connsiteY142" fmla="*/ 616669 h 812606"/>
                <a:gd name="connsiteX143" fmla="*/ 6007477 w 12346891"/>
                <a:gd name="connsiteY143" fmla="*/ 625293 h 812606"/>
                <a:gd name="connsiteX144" fmla="*/ 5997942 w 12346891"/>
                <a:gd name="connsiteY144" fmla="*/ 607628 h 812606"/>
                <a:gd name="connsiteX145" fmla="*/ 5558112 w 12346891"/>
                <a:gd name="connsiteY145" fmla="*/ 320302 h 812606"/>
                <a:gd name="connsiteX146" fmla="*/ 5292503 w 12346891"/>
                <a:gd name="connsiteY146" fmla="*/ 411089 h 812606"/>
                <a:gd name="connsiteX147" fmla="*/ 5247298 w 12346891"/>
                <a:gd name="connsiteY147" fmla="*/ 448999 h 812606"/>
                <a:gd name="connsiteX148" fmla="*/ 5241722 w 12346891"/>
                <a:gd name="connsiteY148" fmla="*/ 456075 h 812606"/>
                <a:gd name="connsiteX149" fmla="*/ 5207592 w 12346891"/>
                <a:gd name="connsiteY149" fmla="*/ 488913 h 812606"/>
                <a:gd name="connsiteX150" fmla="*/ 5182520 w 12346891"/>
                <a:gd name="connsiteY150" fmla="*/ 515952 h 812606"/>
                <a:gd name="connsiteX151" fmla="*/ 5129797 w 12346891"/>
                <a:gd name="connsiteY151" fmla="*/ 553930 h 812606"/>
                <a:gd name="connsiteX152" fmla="*/ 5088518 w 12346891"/>
                <a:gd name="connsiteY152" fmla="*/ 583208 h 812606"/>
                <a:gd name="connsiteX153" fmla="*/ 4814946 w 12346891"/>
                <a:gd name="connsiteY153" fmla="*/ 660613 h 812606"/>
                <a:gd name="connsiteX154" fmla="*/ 4444519 w 12346891"/>
                <a:gd name="connsiteY154" fmla="*/ 512017 h 812606"/>
                <a:gd name="connsiteX155" fmla="*/ 4396312 w 12346891"/>
                <a:gd name="connsiteY155" fmla="*/ 464678 h 812606"/>
                <a:gd name="connsiteX156" fmla="*/ 4391999 w 12346891"/>
                <a:gd name="connsiteY156" fmla="*/ 473301 h 812606"/>
                <a:gd name="connsiteX157" fmla="*/ 4382463 w 12346891"/>
                <a:gd name="connsiteY157" fmla="*/ 455637 h 812606"/>
                <a:gd name="connsiteX158" fmla="*/ 3942634 w 12346891"/>
                <a:gd name="connsiteY158" fmla="*/ 168311 h 812606"/>
                <a:gd name="connsiteX159" fmla="*/ 3519572 w 12346891"/>
                <a:gd name="connsiteY159" fmla="*/ 428744 h 812606"/>
                <a:gd name="connsiteX160" fmla="*/ 3519320 w 12346891"/>
                <a:gd name="connsiteY160" fmla="*/ 429153 h 812606"/>
                <a:gd name="connsiteX161" fmla="*/ 3517828 w 12346891"/>
                <a:gd name="connsiteY161" fmla="*/ 432247 h 812606"/>
                <a:gd name="connsiteX162" fmla="*/ 3491042 w 12346891"/>
                <a:gd name="connsiteY162" fmla="*/ 480217 h 812606"/>
                <a:gd name="connsiteX163" fmla="*/ 3477786 w 12346891"/>
                <a:gd name="connsiteY163" fmla="*/ 500852 h 812606"/>
                <a:gd name="connsiteX164" fmla="*/ 3460297 w 12346891"/>
                <a:gd name="connsiteY164" fmla="*/ 541288 h 812606"/>
                <a:gd name="connsiteX165" fmla="*/ 3467989 w 12346891"/>
                <a:gd name="connsiteY165" fmla="*/ 516104 h 812606"/>
                <a:gd name="connsiteX166" fmla="*/ 3461878 w 12346891"/>
                <a:gd name="connsiteY166" fmla="*/ 525616 h 812606"/>
                <a:gd name="connsiteX167" fmla="*/ 2970127 w 12346891"/>
                <a:gd name="connsiteY167" fmla="*/ 812606 h 812606"/>
                <a:gd name="connsiteX168" fmla="*/ 2599700 w 12346891"/>
                <a:gd name="connsiteY168" fmla="*/ 664010 h 812606"/>
                <a:gd name="connsiteX169" fmla="*/ 2551493 w 12346891"/>
                <a:gd name="connsiteY169" fmla="*/ 616671 h 812606"/>
                <a:gd name="connsiteX170" fmla="*/ 2547180 w 12346891"/>
                <a:gd name="connsiteY170" fmla="*/ 625295 h 812606"/>
                <a:gd name="connsiteX171" fmla="*/ 2537644 w 12346891"/>
                <a:gd name="connsiteY171" fmla="*/ 607630 h 812606"/>
                <a:gd name="connsiteX172" fmla="*/ 2097815 w 12346891"/>
                <a:gd name="connsiteY172" fmla="*/ 320304 h 812606"/>
                <a:gd name="connsiteX173" fmla="*/ 1832205 w 12346891"/>
                <a:gd name="connsiteY173" fmla="*/ 411091 h 812606"/>
                <a:gd name="connsiteX174" fmla="*/ 1722223 w 12346891"/>
                <a:gd name="connsiteY174" fmla="*/ 515954 h 812606"/>
                <a:gd name="connsiteX175" fmla="*/ 1669499 w 12346891"/>
                <a:gd name="connsiteY175" fmla="*/ 553933 h 812606"/>
                <a:gd name="connsiteX176" fmla="*/ 1628221 w 12346891"/>
                <a:gd name="connsiteY176" fmla="*/ 583210 h 812606"/>
                <a:gd name="connsiteX177" fmla="*/ 1354648 w 12346891"/>
                <a:gd name="connsiteY177" fmla="*/ 660615 h 812606"/>
                <a:gd name="connsiteX178" fmla="*/ 984221 w 12346891"/>
                <a:gd name="connsiteY178" fmla="*/ 512019 h 812606"/>
                <a:gd name="connsiteX179" fmla="*/ 936015 w 12346891"/>
                <a:gd name="connsiteY179" fmla="*/ 464680 h 812606"/>
                <a:gd name="connsiteX180" fmla="*/ 931701 w 12346891"/>
                <a:gd name="connsiteY180" fmla="*/ 473303 h 812606"/>
                <a:gd name="connsiteX181" fmla="*/ 922165 w 12346891"/>
                <a:gd name="connsiteY181" fmla="*/ 455639 h 812606"/>
                <a:gd name="connsiteX182" fmla="*/ 482336 w 12346891"/>
                <a:gd name="connsiteY182" fmla="*/ 168313 h 812606"/>
                <a:gd name="connsiteX183" fmla="*/ 59274 w 12346891"/>
                <a:gd name="connsiteY183" fmla="*/ 428746 h 812606"/>
                <a:gd name="connsiteX184" fmla="*/ 59022 w 12346891"/>
                <a:gd name="connsiteY184" fmla="*/ 429155 h 812606"/>
                <a:gd name="connsiteX185" fmla="*/ 30744 w 12346891"/>
                <a:gd name="connsiteY185" fmla="*/ 480219 h 812606"/>
                <a:gd name="connsiteX186" fmla="*/ 17488 w 12346891"/>
                <a:gd name="connsiteY186" fmla="*/ 500854 h 812606"/>
                <a:gd name="connsiteX187" fmla="*/ -1 w 12346891"/>
                <a:gd name="connsiteY187" fmla="*/ 541290 h 812606"/>
                <a:gd name="connsiteX188" fmla="*/ 7691 w 12346891"/>
                <a:gd name="connsiteY188" fmla="*/ 516106 h 812606"/>
                <a:gd name="connsiteX189" fmla="*/ 1580 w 12346891"/>
                <a:gd name="connsiteY189" fmla="*/ 525618 h 812606"/>
                <a:gd name="connsiteX190" fmla="*/ 61904 w 12346891"/>
                <a:gd name="connsiteY190" fmla="*/ 383867 h 812606"/>
                <a:gd name="connsiteX191" fmla="*/ 247792 w 12346891"/>
                <a:gd name="connsiteY191" fmla="*/ 397912 h 812606"/>
                <a:gd name="connsiteX0" fmla="*/ 90436 w 12346893"/>
                <a:gd name="connsiteY0" fmla="*/ 332394 h 812606"/>
                <a:gd name="connsiteX1" fmla="*/ 103691 w 12346893"/>
                <a:gd name="connsiteY1" fmla="*/ 311759 h 812606"/>
                <a:gd name="connsiteX2" fmla="*/ 121181 w 12346893"/>
                <a:gd name="connsiteY2" fmla="*/ 271323 h 812606"/>
                <a:gd name="connsiteX3" fmla="*/ 113489 w 12346893"/>
                <a:gd name="connsiteY3" fmla="*/ 296507 h 812606"/>
                <a:gd name="connsiteX4" fmla="*/ 119599 w 12346893"/>
                <a:gd name="connsiteY4" fmla="*/ 286995 h 812606"/>
                <a:gd name="connsiteX5" fmla="*/ 611351 w 12346893"/>
                <a:gd name="connsiteY5" fmla="*/ 5 h 812606"/>
                <a:gd name="connsiteX6" fmla="*/ 981778 w 12346893"/>
                <a:gd name="connsiteY6" fmla="*/ 148601 h 812606"/>
                <a:gd name="connsiteX7" fmla="*/ 1029984 w 12346893"/>
                <a:gd name="connsiteY7" fmla="*/ 195940 h 812606"/>
                <a:gd name="connsiteX8" fmla="*/ 1034298 w 12346893"/>
                <a:gd name="connsiteY8" fmla="*/ 187316 h 812606"/>
                <a:gd name="connsiteX9" fmla="*/ 1043834 w 12346893"/>
                <a:gd name="connsiteY9" fmla="*/ 204981 h 812606"/>
                <a:gd name="connsiteX10" fmla="*/ 1483663 w 12346893"/>
                <a:gd name="connsiteY10" fmla="*/ 492306 h 812606"/>
                <a:gd name="connsiteX11" fmla="*/ 1749273 w 12346893"/>
                <a:gd name="connsiteY11" fmla="*/ 401519 h 812606"/>
                <a:gd name="connsiteX12" fmla="*/ 1794477 w 12346893"/>
                <a:gd name="connsiteY12" fmla="*/ 363610 h 812606"/>
                <a:gd name="connsiteX13" fmla="*/ 1800054 w 12346893"/>
                <a:gd name="connsiteY13" fmla="*/ 356534 h 812606"/>
                <a:gd name="connsiteX14" fmla="*/ 1911979 w 12346893"/>
                <a:gd name="connsiteY14" fmla="*/ 258678 h 812606"/>
                <a:gd name="connsiteX15" fmla="*/ 1953257 w 12346893"/>
                <a:gd name="connsiteY15" fmla="*/ 229401 h 812606"/>
                <a:gd name="connsiteX16" fmla="*/ 2226830 w 12346893"/>
                <a:gd name="connsiteY16" fmla="*/ 151996 h 812606"/>
                <a:gd name="connsiteX17" fmla="*/ 2597257 w 12346893"/>
                <a:gd name="connsiteY17" fmla="*/ 300592 h 812606"/>
                <a:gd name="connsiteX18" fmla="*/ 2645463 w 12346893"/>
                <a:gd name="connsiteY18" fmla="*/ 347931 h 812606"/>
                <a:gd name="connsiteX19" fmla="*/ 2649777 w 12346893"/>
                <a:gd name="connsiteY19" fmla="*/ 339308 h 812606"/>
                <a:gd name="connsiteX20" fmla="*/ 2659313 w 12346893"/>
                <a:gd name="connsiteY20" fmla="*/ 356972 h 812606"/>
                <a:gd name="connsiteX21" fmla="*/ 3099142 w 12346893"/>
                <a:gd name="connsiteY21" fmla="*/ 644298 h 812606"/>
                <a:gd name="connsiteX22" fmla="*/ 3522204 w 12346893"/>
                <a:gd name="connsiteY22" fmla="*/ 383865 h 812606"/>
                <a:gd name="connsiteX23" fmla="*/ 3522456 w 12346893"/>
                <a:gd name="connsiteY23" fmla="*/ 383456 h 812606"/>
                <a:gd name="connsiteX24" fmla="*/ 3550734 w 12346893"/>
                <a:gd name="connsiteY24" fmla="*/ 332392 h 812606"/>
                <a:gd name="connsiteX25" fmla="*/ 3581479 w 12346893"/>
                <a:gd name="connsiteY25" fmla="*/ 271321 h 812606"/>
                <a:gd name="connsiteX26" fmla="*/ 3573787 w 12346893"/>
                <a:gd name="connsiteY26" fmla="*/ 296505 h 812606"/>
                <a:gd name="connsiteX27" fmla="*/ 3579897 w 12346893"/>
                <a:gd name="connsiteY27" fmla="*/ 286993 h 812606"/>
                <a:gd name="connsiteX28" fmla="*/ 4071649 w 12346893"/>
                <a:gd name="connsiteY28" fmla="*/ 3 h 812606"/>
                <a:gd name="connsiteX29" fmla="*/ 4442076 w 12346893"/>
                <a:gd name="connsiteY29" fmla="*/ 148599 h 812606"/>
                <a:gd name="connsiteX30" fmla="*/ 4490282 w 12346893"/>
                <a:gd name="connsiteY30" fmla="*/ 195938 h 812606"/>
                <a:gd name="connsiteX31" fmla="*/ 4494596 w 12346893"/>
                <a:gd name="connsiteY31" fmla="*/ 187314 h 812606"/>
                <a:gd name="connsiteX32" fmla="*/ 4504132 w 12346893"/>
                <a:gd name="connsiteY32" fmla="*/ 204979 h 812606"/>
                <a:gd name="connsiteX33" fmla="*/ 4943961 w 12346893"/>
                <a:gd name="connsiteY33" fmla="*/ 492304 h 812606"/>
                <a:gd name="connsiteX34" fmla="*/ 5209571 w 12346893"/>
                <a:gd name="connsiteY34" fmla="*/ 401517 h 812606"/>
                <a:gd name="connsiteX35" fmla="*/ 5254775 w 12346893"/>
                <a:gd name="connsiteY35" fmla="*/ 363608 h 812606"/>
                <a:gd name="connsiteX36" fmla="*/ 5260352 w 12346893"/>
                <a:gd name="connsiteY36" fmla="*/ 356532 h 812606"/>
                <a:gd name="connsiteX37" fmla="*/ 5294481 w 12346893"/>
                <a:gd name="connsiteY37" fmla="*/ 323694 h 812606"/>
                <a:gd name="connsiteX38" fmla="*/ 5319553 w 12346893"/>
                <a:gd name="connsiteY38" fmla="*/ 296655 h 812606"/>
                <a:gd name="connsiteX39" fmla="*/ 5408614 w 12346893"/>
                <a:gd name="connsiteY39" fmla="*/ 177228 h 812606"/>
                <a:gd name="connsiteX40" fmla="*/ 5372276 w 12346893"/>
                <a:gd name="connsiteY40" fmla="*/ 258677 h 812606"/>
                <a:gd name="connsiteX41" fmla="*/ 5413555 w 12346893"/>
                <a:gd name="connsiteY41" fmla="*/ 229399 h 812606"/>
                <a:gd name="connsiteX42" fmla="*/ 5687128 w 12346893"/>
                <a:gd name="connsiteY42" fmla="*/ 151994 h 812606"/>
                <a:gd name="connsiteX43" fmla="*/ 6057555 w 12346893"/>
                <a:gd name="connsiteY43" fmla="*/ 300590 h 812606"/>
                <a:gd name="connsiteX44" fmla="*/ 6105761 w 12346893"/>
                <a:gd name="connsiteY44" fmla="*/ 347929 h 812606"/>
                <a:gd name="connsiteX45" fmla="*/ 6110075 w 12346893"/>
                <a:gd name="connsiteY45" fmla="*/ 339306 h 812606"/>
                <a:gd name="connsiteX46" fmla="*/ 6119611 w 12346893"/>
                <a:gd name="connsiteY46" fmla="*/ 356970 h 812606"/>
                <a:gd name="connsiteX47" fmla="*/ 6559439 w 12346893"/>
                <a:gd name="connsiteY47" fmla="*/ 644296 h 812606"/>
                <a:gd name="connsiteX48" fmla="*/ 6982502 w 12346893"/>
                <a:gd name="connsiteY48" fmla="*/ 383863 h 812606"/>
                <a:gd name="connsiteX49" fmla="*/ 6982753 w 12346893"/>
                <a:gd name="connsiteY49" fmla="*/ 383454 h 812606"/>
                <a:gd name="connsiteX50" fmla="*/ 6984246 w 12346893"/>
                <a:gd name="connsiteY50" fmla="*/ 380360 h 812606"/>
                <a:gd name="connsiteX51" fmla="*/ 7011032 w 12346893"/>
                <a:gd name="connsiteY51" fmla="*/ 332390 h 812606"/>
                <a:gd name="connsiteX52" fmla="*/ 7024286 w 12346893"/>
                <a:gd name="connsiteY52" fmla="*/ 311755 h 812606"/>
                <a:gd name="connsiteX53" fmla="*/ 7041777 w 12346893"/>
                <a:gd name="connsiteY53" fmla="*/ 271319 h 812606"/>
                <a:gd name="connsiteX54" fmla="*/ 7034085 w 12346893"/>
                <a:gd name="connsiteY54" fmla="*/ 296503 h 812606"/>
                <a:gd name="connsiteX55" fmla="*/ 7040195 w 12346893"/>
                <a:gd name="connsiteY55" fmla="*/ 286991 h 812606"/>
                <a:gd name="connsiteX56" fmla="*/ 7531947 w 12346893"/>
                <a:gd name="connsiteY56" fmla="*/ 1 h 812606"/>
                <a:gd name="connsiteX57" fmla="*/ 7902374 w 12346893"/>
                <a:gd name="connsiteY57" fmla="*/ 148597 h 812606"/>
                <a:gd name="connsiteX58" fmla="*/ 7950580 w 12346893"/>
                <a:gd name="connsiteY58" fmla="*/ 195936 h 812606"/>
                <a:gd name="connsiteX59" fmla="*/ 7954894 w 12346893"/>
                <a:gd name="connsiteY59" fmla="*/ 187312 h 812606"/>
                <a:gd name="connsiteX60" fmla="*/ 7964430 w 12346893"/>
                <a:gd name="connsiteY60" fmla="*/ 204977 h 812606"/>
                <a:gd name="connsiteX61" fmla="*/ 8404258 w 12346893"/>
                <a:gd name="connsiteY61" fmla="*/ 492302 h 812606"/>
                <a:gd name="connsiteX62" fmla="*/ 8669869 w 12346893"/>
                <a:gd name="connsiteY62" fmla="*/ 401515 h 812606"/>
                <a:gd name="connsiteX63" fmla="*/ 8715076 w 12346893"/>
                <a:gd name="connsiteY63" fmla="*/ 363604 h 812606"/>
                <a:gd name="connsiteX64" fmla="*/ 8720650 w 12346893"/>
                <a:gd name="connsiteY64" fmla="*/ 356531 h 812606"/>
                <a:gd name="connsiteX65" fmla="*/ 8754770 w 12346893"/>
                <a:gd name="connsiteY65" fmla="*/ 323702 h 812606"/>
                <a:gd name="connsiteX66" fmla="*/ 8779851 w 12346893"/>
                <a:gd name="connsiteY66" fmla="*/ 296653 h 812606"/>
                <a:gd name="connsiteX67" fmla="*/ 8869086 w 12346893"/>
                <a:gd name="connsiteY67" fmla="*/ 159809 h 812606"/>
                <a:gd name="connsiteX68" fmla="*/ 8886596 w 12346893"/>
                <a:gd name="connsiteY68" fmla="*/ 119325 h 812606"/>
                <a:gd name="connsiteX69" fmla="*/ 8868912 w 12346893"/>
                <a:gd name="connsiteY69" fmla="*/ 177226 h 812606"/>
                <a:gd name="connsiteX70" fmla="*/ 8832573 w 12346893"/>
                <a:gd name="connsiteY70" fmla="*/ 258676 h 812606"/>
                <a:gd name="connsiteX71" fmla="*/ 8873853 w 12346893"/>
                <a:gd name="connsiteY71" fmla="*/ 229399 h 812606"/>
                <a:gd name="connsiteX72" fmla="*/ 9147426 w 12346893"/>
                <a:gd name="connsiteY72" fmla="*/ 151993 h 812606"/>
                <a:gd name="connsiteX73" fmla="*/ 9517853 w 12346893"/>
                <a:gd name="connsiteY73" fmla="*/ 300589 h 812606"/>
                <a:gd name="connsiteX74" fmla="*/ 9566059 w 12346893"/>
                <a:gd name="connsiteY74" fmla="*/ 347928 h 812606"/>
                <a:gd name="connsiteX75" fmla="*/ 9570373 w 12346893"/>
                <a:gd name="connsiteY75" fmla="*/ 339305 h 812606"/>
                <a:gd name="connsiteX76" fmla="*/ 9579908 w 12346893"/>
                <a:gd name="connsiteY76" fmla="*/ 356969 h 812606"/>
                <a:gd name="connsiteX77" fmla="*/ 10019738 w 12346893"/>
                <a:gd name="connsiteY77" fmla="*/ 644295 h 812606"/>
                <a:gd name="connsiteX78" fmla="*/ 10442800 w 12346893"/>
                <a:gd name="connsiteY78" fmla="*/ 383862 h 812606"/>
                <a:gd name="connsiteX79" fmla="*/ 10443052 w 12346893"/>
                <a:gd name="connsiteY79" fmla="*/ 383453 h 812606"/>
                <a:gd name="connsiteX80" fmla="*/ 10444544 w 12346893"/>
                <a:gd name="connsiteY80" fmla="*/ 380359 h 812606"/>
                <a:gd name="connsiteX81" fmla="*/ 10471330 w 12346893"/>
                <a:gd name="connsiteY81" fmla="*/ 332389 h 812606"/>
                <a:gd name="connsiteX82" fmla="*/ 10484585 w 12346893"/>
                <a:gd name="connsiteY82" fmla="*/ 311754 h 812606"/>
                <a:gd name="connsiteX83" fmla="*/ 10502074 w 12346893"/>
                <a:gd name="connsiteY83" fmla="*/ 271318 h 812606"/>
                <a:gd name="connsiteX84" fmla="*/ 10494383 w 12346893"/>
                <a:gd name="connsiteY84" fmla="*/ 296502 h 812606"/>
                <a:gd name="connsiteX85" fmla="*/ 10500493 w 12346893"/>
                <a:gd name="connsiteY85" fmla="*/ 286990 h 812606"/>
                <a:gd name="connsiteX86" fmla="*/ 10992245 w 12346893"/>
                <a:gd name="connsiteY86" fmla="*/ 0 h 812606"/>
                <a:gd name="connsiteX87" fmla="*/ 11362672 w 12346893"/>
                <a:gd name="connsiteY87" fmla="*/ 148596 h 812606"/>
                <a:gd name="connsiteX88" fmla="*/ 11410878 w 12346893"/>
                <a:gd name="connsiteY88" fmla="*/ 195935 h 812606"/>
                <a:gd name="connsiteX89" fmla="*/ 11415192 w 12346893"/>
                <a:gd name="connsiteY89" fmla="*/ 187311 h 812606"/>
                <a:gd name="connsiteX90" fmla="*/ 11424728 w 12346893"/>
                <a:gd name="connsiteY90" fmla="*/ 204976 h 812606"/>
                <a:gd name="connsiteX91" fmla="*/ 11864557 w 12346893"/>
                <a:gd name="connsiteY91" fmla="*/ 492302 h 812606"/>
                <a:gd name="connsiteX92" fmla="*/ 12329384 w 12346893"/>
                <a:gd name="connsiteY92" fmla="*/ 159808 h 812606"/>
                <a:gd name="connsiteX93" fmla="*/ 12346893 w 12346893"/>
                <a:gd name="connsiteY93" fmla="*/ 119324 h 812606"/>
                <a:gd name="connsiteX94" fmla="*/ 12329210 w 12346893"/>
                <a:gd name="connsiteY94" fmla="*/ 177225 h 812606"/>
                <a:gd name="connsiteX95" fmla="*/ 11735544 w 12346893"/>
                <a:gd name="connsiteY95" fmla="*/ 660610 h 812606"/>
                <a:gd name="connsiteX96" fmla="*/ 11365117 w 12346893"/>
                <a:gd name="connsiteY96" fmla="*/ 512014 h 812606"/>
                <a:gd name="connsiteX97" fmla="*/ 11316911 w 12346893"/>
                <a:gd name="connsiteY97" fmla="*/ 464675 h 812606"/>
                <a:gd name="connsiteX98" fmla="*/ 11312596 w 12346893"/>
                <a:gd name="connsiteY98" fmla="*/ 473298 h 812606"/>
                <a:gd name="connsiteX99" fmla="*/ 11303061 w 12346893"/>
                <a:gd name="connsiteY99" fmla="*/ 455634 h 812606"/>
                <a:gd name="connsiteX100" fmla="*/ 10863232 w 12346893"/>
                <a:gd name="connsiteY100" fmla="*/ 168308 h 812606"/>
                <a:gd name="connsiteX101" fmla="*/ 10440170 w 12346893"/>
                <a:gd name="connsiteY101" fmla="*/ 428741 h 812606"/>
                <a:gd name="connsiteX102" fmla="*/ 10439918 w 12346893"/>
                <a:gd name="connsiteY102" fmla="*/ 429150 h 812606"/>
                <a:gd name="connsiteX103" fmla="*/ 10438426 w 12346893"/>
                <a:gd name="connsiteY103" fmla="*/ 432244 h 812606"/>
                <a:gd name="connsiteX104" fmla="*/ 10411639 w 12346893"/>
                <a:gd name="connsiteY104" fmla="*/ 480214 h 812606"/>
                <a:gd name="connsiteX105" fmla="*/ 10398385 w 12346893"/>
                <a:gd name="connsiteY105" fmla="*/ 500849 h 812606"/>
                <a:gd name="connsiteX106" fmla="*/ 10380895 w 12346893"/>
                <a:gd name="connsiteY106" fmla="*/ 541285 h 812606"/>
                <a:gd name="connsiteX107" fmla="*/ 10388586 w 12346893"/>
                <a:gd name="connsiteY107" fmla="*/ 516101 h 812606"/>
                <a:gd name="connsiteX108" fmla="*/ 10382477 w 12346893"/>
                <a:gd name="connsiteY108" fmla="*/ 525613 h 812606"/>
                <a:gd name="connsiteX109" fmla="*/ 9890724 w 12346893"/>
                <a:gd name="connsiteY109" fmla="*/ 812603 h 812606"/>
                <a:gd name="connsiteX110" fmla="*/ 9520297 w 12346893"/>
                <a:gd name="connsiteY110" fmla="*/ 664007 h 812606"/>
                <a:gd name="connsiteX111" fmla="*/ 9472091 w 12346893"/>
                <a:gd name="connsiteY111" fmla="*/ 616668 h 812606"/>
                <a:gd name="connsiteX112" fmla="*/ 9467777 w 12346893"/>
                <a:gd name="connsiteY112" fmla="*/ 625292 h 812606"/>
                <a:gd name="connsiteX113" fmla="*/ 9458242 w 12346893"/>
                <a:gd name="connsiteY113" fmla="*/ 607627 h 812606"/>
                <a:gd name="connsiteX114" fmla="*/ 9018413 w 12346893"/>
                <a:gd name="connsiteY114" fmla="*/ 320302 h 812606"/>
                <a:gd name="connsiteX115" fmla="*/ 8752802 w 12346893"/>
                <a:gd name="connsiteY115" fmla="*/ 411089 h 812606"/>
                <a:gd name="connsiteX116" fmla="*/ 8707595 w 12346893"/>
                <a:gd name="connsiteY116" fmla="*/ 449000 h 812606"/>
                <a:gd name="connsiteX117" fmla="*/ 8702022 w 12346893"/>
                <a:gd name="connsiteY117" fmla="*/ 456073 h 812606"/>
                <a:gd name="connsiteX118" fmla="*/ 8667901 w 12346893"/>
                <a:gd name="connsiteY118" fmla="*/ 488902 h 812606"/>
                <a:gd name="connsiteX119" fmla="*/ 8642820 w 12346893"/>
                <a:gd name="connsiteY119" fmla="*/ 515951 h 812606"/>
                <a:gd name="connsiteX120" fmla="*/ 8553585 w 12346893"/>
                <a:gd name="connsiteY120" fmla="*/ 652795 h 812606"/>
                <a:gd name="connsiteX121" fmla="*/ 8536075 w 12346893"/>
                <a:gd name="connsiteY121" fmla="*/ 693279 h 812606"/>
                <a:gd name="connsiteX122" fmla="*/ 8553759 w 12346893"/>
                <a:gd name="connsiteY122" fmla="*/ 635378 h 812606"/>
                <a:gd name="connsiteX123" fmla="*/ 8590098 w 12346893"/>
                <a:gd name="connsiteY123" fmla="*/ 553928 h 812606"/>
                <a:gd name="connsiteX124" fmla="*/ 8548818 w 12346893"/>
                <a:gd name="connsiteY124" fmla="*/ 583206 h 812606"/>
                <a:gd name="connsiteX125" fmla="*/ 8275246 w 12346893"/>
                <a:gd name="connsiteY125" fmla="*/ 660611 h 812606"/>
                <a:gd name="connsiteX126" fmla="*/ 7904819 w 12346893"/>
                <a:gd name="connsiteY126" fmla="*/ 512015 h 812606"/>
                <a:gd name="connsiteX127" fmla="*/ 7856612 w 12346893"/>
                <a:gd name="connsiteY127" fmla="*/ 464676 h 812606"/>
                <a:gd name="connsiteX128" fmla="*/ 7852299 w 12346893"/>
                <a:gd name="connsiteY128" fmla="*/ 473299 h 812606"/>
                <a:gd name="connsiteX129" fmla="*/ 7842763 w 12346893"/>
                <a:gd name="connsiteY129" fmla="*/ 455635 h 812606"/>
                <a:gd name="connsiteX130" fmla="*/ 7402933 w 12346893"/>
                <a:gd name="connsiteY130" fmla="*/ 168309 h 812606"/>
                <a:gd name="connsiteX131" fmla="*/ 6979871 w 12346893"/>
                <a:gd name="connsiteY131" fmla="*/ 428742 h 812606"/>
                <a:gd name="connsiteX132" fmla="*/ 6979620 w 12346893"/>
                <a:gd name="connsiteY132" fmla="*/ 429151 h 812606"/>
                <a:gd name="connsiteX133" fmla="*/ 6978128 w 12346893"/>
                <a:gd name="connsiteY133" fmla="*/ 432245 h 812606"/>
                <a:gd name="connsiteX134" fmla="*/ 6951342 w 12346893"/>
                <a:gd name="connsiteY134" fmla="*/ 480215 h 812606"/>
                <a:gd name="connsiteX135" fmla="*/ 6938086 w 12346893"/>
                <a:gd name="connsiteY135" fmla="*/ 500850 h 812606"/>
                <a:gd name="connsiteX136" fmla="*/ 6920597 w 12346893"/>
                <a:gd name="connsiteY136" fmla="*/ 541286 h 812606"/>
                <a:gd name="connsiteX137" fmla="*/ 6928288 w 12346893"/>
                <a:gd name="connsiteY137" fmla="*/ 516102 h 812606"/>
                <a:gd name="connsiteX138" fmla="*/ 6922178 w 12346893"/>
                <a:gd name="connsiteY138" fmla="*/ 525614 h 812606"/>
                <a:gd name="connsiteX139" fmla="*/ 6430427 w 12346893"/>
                <a:gd name="connsiteY139" fmla="*/ 812604 h 812606"/>
                <a:gd name="connsiteX140" fmla="*/ 6059999 w 12346893"/>
                <a:gd name="connsiteY140" fmla="*/ 664008 h 812606"/>
                <a:gd name="connsiteX141" fmla="*/ 6011793 w 12346893"/>
                <a:gd name="connsiteY141" fmla="*/ 616669 h 812606"/>
                <a:gd name="connsiteX142" fmla="*/ 6007479 w 12346893"/>
                <a:gd name="connsiteY142" fmla="*/ 625293 h 812606"/>
                <a:gd name="connsiteX143" fmla="*/ 5997944 w 12346893"/>
                <a:gd name="connsiteY143" fmla="*/ 607628 h 812606"/>
                <a:gd name="connsiteX144" fmla="*/ 5558114 w 12346893"/>
                <a:gd name="connsiteY144" fmla="*/ 320302 h 812606"/>
                <a:gd name="connsiteX145" fmla="*/ 5292505 w 12346893"/>
                <a:gd name="connsiteY145" fmla="*/ 411089 h 812606"/>
                <a:gd name="connsiteX146" fmla="*/ 5247300 w 12346893"/>
                <a:gd name="connsiteY146" fmla="*/ 448999 h 812606"/>
                <a:gd name="connsiteX147" fmla="*/ 5241724 w 12346893"/>
                <a:gd name="connsiteY147" fmla="*/ 456075 h 812606"/>
                <a:gd name="connsiteX148" fmla="*/ 5207594 w 12346893"/>
                <a:gd name="connsiteY148" fmla="*/ 488913 h 812606"/>
                <a:gd name="connsiteX149" fmla="*/ 5182522 w 12346893"/>
                <a:gd name="connsiteY149" fmla="*/ 515952 h 812606"/>
                <a:gd name="connsiteX150" fmla="*/ 5129799 w 12346893"/>
                <a:gd name="connsiteY150" fmla="*/ 553930 h 812606"/>
                <a:gd name="connsiteX151" fmla="*/ 5088520 w 12346893"/>
                <a:gd name="connsiteY151" fmla="*/ 583208 h 812606"/>
                <a:gd name="connsiteX152" fmla="*/ 4814948 w 12346893"/>
                <a:gd name="connsiteY152" fmla="*/ 660613 h 812606"/>
                <a:gd name="connsiteX153" fmla="*/ 4444521 w 12346893"/>
                <a:gd name="connsiteY153" fmla="*/ 512017 h 812606"/>
                <a:gd name="connsiteX154" fmla="*/ 4396314 w 12346893"/>
                <a:gd name="connsiteY154" fmla="*/ 464678 h 812606"/>
                <a:gd name="connsiteX155" fmla="*/ 4392001 w 12346893"/>
                <a:gd name="connsiteY155" fmla="*/ 473301 h 812606"/>
                <a:gd name="connsiteX156" fmla="*/ 4382465 w 12346893"/>
                <a:gd name="connsiteY156" fmla="*/ 455637 h 812606"/>
                <a:gd name="connsiteX157" fmla="*/ 3942636 w 12346893"/>
                <a:gd name="connsiteY157" fmla="*/ 168311 h 812606"/>
                <a:gd name="connsiteX158" fmla="*/ 3519574 w 12346893"/>
                <a:gd name="connsiteY158" fmla="*/ 428744 h 812606"/>
                <a:gd name="connsiteX159" fmla="*/ 3519322 w 12346893"/>
                <a:gd name="connsiteY159" fmla="*/ 429153 h 812606"/>
                <a:gd name="connsiteX160" fmla="*/ 3517830 w 12346893"/>
                <a:gd name="connsiteY160" fmla="*/ 432247 h 812606"/>
                <a:gd name="connsiteX161" fmla="*/ 3491044 w 12346893"/>
                <a:gd name="connsiteY161" fmla="*/ 480217 h 812606"/>
                <a:gd name="connsiteX162" fmla="*/ 3477788 w 12346893"/>
                <a:gd name="connsiteY162" fmla="*/ 500852 h 812606"/>
                <a:gd name="connsiteX163" fmla="*/ 3460299 w 12346893"/>
                <a:gd name="connsiteY163" fmla="*/ 541288 h 812606"/>
                <a:gd name="connsiteX164" fmla="*/ 3467991 w 12346893"/>
                <a:gd name="connsiteY164" fmla="*/ 516104 h 812606"/>
                <a:gd name="connsiteX165" fmla="*/ 3461880 w 12346893"/>
                <a:gd name="connsiteY165" fmla="*/ 525616 h 812606"/>
                <a:gd name="connsiteX166" fmla="*/ 2970129 w 12346893"/>
                <a:gd name="connsiteY166" fmla="*/ 812606 h 812606"/>
                <a:gd name="connsiteX167" fmla="*/ 2599702 w 12346893"/>
                <a:gd name="connsiteY167" fmla="*/ 664010 h 812606"/>
                <a:gd name="connsiteX168" fmla="*/ 2551495 w 12346893"/>
                <a:gd name="connsiteY168" fmla="*/ 616671 h 812606"/>
                <a:gd name="connsiteX169" fmla="*/ 2547182 w 12346893"/>
                <a:gd name="connsiteY169" fmla="*/ 625295 h 812606"/>
                <a:gd name="connsiteX170" fmla="*/ 2537646 w 12346893"/>
                <a:gd name="connsiteY170" fmla="*/ 607630 h 812606"/>
                <a:gd name="connsiteX171" fmla="*/ 2097817 w 12346893"/>
                <a:gd name="connsiteY171" fmla="*/ 320304 h 812606"/>
                <a:gd name="connsiteX172" fmla="*/ 1832207 w 12346893"/>
                <a:gd name="connsiteY172" fmla="*/ 411091 h 812606"/>
                <a:gd name="connsiteX173" fmla="*/ 1722225 w 12346893"/>
                <a:gd name="connsiteY173" fmla="*/ 515954 h 812606"/>
                <a:gd name="connsiteX174" fmla="*/ 1669501 w 12346893"/>
                <a:gd name="connsiteY174" fmla="*/ 553933 h 812606"/>
                <a:gd name="connsiteX175" fmla="*/ 1628223 w 12346893"/>
                <a:gd name="connsiteY175" fmla="*/ 583210 h 812606"/>
                <a:gd name="connsiteX176" fmla="*/ 1354650 w 12346893"/>
                <a:gd name="connsiteY176" fmla="*/ 660615 h 812606"/>
                <a:gd name="connsiteX177" fmla="*/ 984223 w 12346893"/>
                <a:gd name="connsiteY177" fmla="*/ 512019 h 812606"/>
                <a:gd name="connsiteX178" fmla="*/ 936017 w 12346893"/>
                <a:gd name="connsiteY178" fmla="*/ 464680 h 812606"/>
                <a:gd name="connsiteX179" fmla="*/ 931703 w 12346893"/>
                <a:gd name="connsiteY179" fmla="*/ 473303 h 812606"/>
                <a:gd name="connsiteX180" fmla="*/ 922167 w 12346893"/>
                <a:gd name="connsiteY180" fmla="*/ 455639 h 812606"/>
                <a:gd name="connsiteX181" fmla="*/ 482338 w 12346893"/>
                <a:gd name="connsiteY181" fmla="*/ 168313 h 812606"/>
                <a:gd name="connsiteX182" fmla="*/ 59276 w 12346893"/>
                <a:gd name="connsiteY182" fmla="*/ 428746 h 812606"/>
                <a:gd name="connsiteX183" fmla="*/ 59024 w 12346893"/>
                <a:gd name="connsiteY183" fmla="*/ 429155 h 812606"/>
                <a:gd name="connsiteX184" fmla="*/ 30746 w 12346893"/>
                <a:gd name="connsiteY184" fmla="*/ 480219 h 812606"/>
                <a:gd name="connsiteX185" fmla="*/ 17490 w 12346893"/>
                <a:gd name="connsiteY185" fmla="*/ 500854 h 812606"/>
                <a:gd name="connsiteX186" fmla="*/ 1 w 12346893"/>
                <a:gd name="connsiteY186" fmla="*/ 541290 h 812606"/>
                <a:gd name="connsiteX187" fmla="*/ 7693 w 12346893"/>
                <a:gd name="connsiteY187" fmla="*/ 516106 h 812606"/>
                <a:gd name="connsiteX188" fmla="*/ 1582 w 12346893"/>
                <a:gd name="connsiteY188" fmla="*/ 525618 h 812606"/>
                <a:gd name="connsiteX189" fmla="*/ 61906 w 12346893"/>
                <a:gd name="connsiteY189" fmla="*/ 383867 h 812606"/>
                <a:gd name="connsiteX190" fmla="*/ 247794 w 12346893"/>
                <a:gd name="connsiteY190" fmla="*/ 397912 h 812606"/>
                <a:gd name="connsiteX0" fmla="*/ 90434 w 12346891"/>
                <a:gd name="connsiteY0" fmla="*/ 332394 h 812606"/>
                <a:gd name="connsiteX1" fmla="*/ 103689 w 12346891"/>
                <a:gd name="connsiteY1" fmla="*/ 311759 h 812606"/>
                <a:gd name="connsiteX2" fmla="*/ 121179 w 12346891"/>
                <a:gd name="connsiteY2" fmla="*/ 271323 h 812606"/>
                <a:gd name="connsiteX3" fmla="*/ 113487 w 12346891"/>
                <a:gd name="connsiteY3" fmla="*/ 296507 h 812606"/>
                <a:gd name="connsiteX4" fmla="*/ 119597 w 12346891"/>
                <a:gd name="connsiteY4" fmla="*/ 286995 h 812606"/>
                <a:gd name="connsiteX5" fmla="*/ 611349 w 12346891"/>
                <a:gd name="connsiteY5" fmla="*/ 5 h 812606"/>
                <a:gd name="connsiteX6" fmla="*/ 981776 w 12346891"/>
                <a:gd name="connsiteY6" fmla="*/ 148601 h 812606"/>
                <a:gd name="connsiteX7" fmla="*/ 1029982 w 12346891"/>
                <a:gd name="connsiteY7" fmla="*/ 195940 h 812606"/>
                <a:gd name="connsiteX8" fmla="*/ 1034296 w 12346891"/>
                <a:gd name="connsiteY8" fmla="*/ 187316 h 812606"/>
                <a:gd name="connsiteX9" fmla="*/ 1043832 w 12346891"/>
                <a:gd name="connsiteY9" fmla="*/ 204981 h 812606"/>
                <a:gd name="connsiteX10" fmla="*/ 1483661 w 12346891"/>
                <a:gd name="connsiteY10" fmla="*/ 492306 h 812606"/>
                <a:gd name="connsiteX11" fmla="*/ 1749271 w 12346891"/>
                <a:gd name="connsiteY11" fmla="*/ 401519 h 812606"/>
                <a:gd name="connsiteX12" fmla="*/ 1794475 w 12346891"/>
                <a:gd name="connsiteY12" fmla="*/ 363610 h 812606"/>
                <a:gd name="connsiteX13" fmla="*/ 1800052 w 12346891"/>
                <a:gd name="connsiteY13" fmla="*/ 356534 h 812606"/>
                <a:gd name="connsiteX14" fmla="*/ 1911977 w 12346891"/>
                <a:gd name="connsiteY14" fmla="*/ 258678 h 812606"/>
                <a:gd name="connsiteX15" fmla="*/ 1953255 w 12346891"/>
                <a:gd name="connsiteY15" fmla="*/ 229401 h 812606"/>
                <a:gd name="connsiteX16" fmla="*/ 2226828 w 12346891"/>
                <a:gd name="connsiteY16" fmla="*/ 151996 h 812606"/>
                <a:gd name="connsiteX17" fmla="*/ 2597255 w 12346891"/>
                <a:gd name="connsiteY17" fmla="*/ 300592 h 812606"/>
                <a:gd name="connsiteX18" fmla="*/ 2645461 w 12346891"/>
                <a:gd name="connsiteY18" fmla="*/ 347931 h 812606"/>
                <a:gd name="connsiteX19" fmla="*/ 2649775 w 12346891"/>
                <a:gd name="connsiteY19" fmla="*/ 339308 h 812606"/>
                <a:gd name="connsiteX20" fmla="*/ 2659311 w 12346891"/>
                <a:gd name="connsiteY20" fmla="*/ 356972 h 812606"/>
                <a:gd name="connsiteX21" fmla="*/ 3099140 w 12346891"/>
                <a:gd name="connsiteY21" fmla="*/ 644298 h 812606"/>
                <a:gd name="connsiteX22" fmla="*/ 3522202 w 12346891"/>
                <a:gd name="connsiteY22" fmla="*/ 383865 h 812606"/>
                <a:gd name="connsiteX23" fmla="*/ 3522454 w 12346891"/>
                <a:gd name="connsiteY23" fmla="*/ 383456 h 812606"/>
                <a:gd name="connsiteX24" fmla="*/ 3550732 w 12346891"/>
                <a:gd name="connsiteY24" fmla="*/ 332392 h 812606"/>
                <a:gd name="connsiteX25" fmla="*/ 3581477 w 12346891"/>
                <a:gd name="connsiteY25" fmla="*/ 271321 h 812606"/>
                <a:gd name="connsiteX26" fmla="*/ 3573785 w 12346891"/>
                <a:gd name="connsiteY26" fmla="*/ 296505 h 812606"/>
                <a:gd name="connsiteX27" fmla="*/ 3579895 w 12346891"/>
                <a:gd name="connsiteY27" fmla="*/ 286993 h 812606"/>
                <a:gd name="connsiteX28" fmla="*/ 4071647 w 12346891"/>
                <a:gd name="connsiteY28" fmla="*/ 3 h 812606"/>
                <a:gd name="connsiteX29" fmla="*/ 4442074 w 12346891"/>
                <a:gd name="connsiteY29" fmla="*/ 148599 h 812606"/>
                <a:gd name="connsiteX30" fmla="*/ 4490280 w 12346891"/>
                <a:gd name="connsiteY30" fmla="*/ 195938 h 812606"/>
                <a:gd name="connsiteX31" fmla="*/ 4494594 w 12346891"/>
                <a:gd name="connsiteY31" fmla="*/ 187314 h 812606"/>
                <a:gd name="connsiteX32" fmla="*/ 4504130 w 12346891"/>
                <a:gd name="connsiteY32" fmla="*/ 204979 h 812606"/>
                <a:gd name="connsiteX33" fmla="*/ 4943959 w 12346891"/>
                <a:gd name="connsiteY33" fmla="*/ 492304 h 812606"/>
                <a:gd name="connsiteX34" fmla="*/ 5209569 w 12346891"/>
                <a:gd name="connsiteY34" fmla="*/ 401517 h 812606"/>
                <a:gd name="connsiteX35" fmla="*/ 5254773 w 12346891"/>
                <a:gd name="connsiteY35" fmla="*/ 363608 h 812606"/>
                <a:gd name="connsiteX36" fmla="*/ 5260350 w 12346891"/>
                <a:gd name="connsiteY36" fmla="*/ 356532 h 812606"/>
                <a:gd name="connsiteX37" fmla="*/ 5294479 w 12346891"/>
                <a:gd name="connsiteY37" fmla="*/ 323694 h 812606"/>
                <a:gd name="connsiteX38" fmla="*/ 5319551 w 12346891"/>
                <a:gd name="connsiteY38" fmla="*/ 296655 h 812606"/>
                <a:gd name="connsiteX39" fmla="*/ 5408612 w 12346891"/>
                <a:gd name="connsiteY39" fmla="*/ 177228 h 812606"/>
                <a:gd name="connsiteX40" fmla="*/ 5372274 w 12346891"/>
                <a:gd name="connsiteY40" fmla="*/ 258677 h 812606"/>
                <a:gd name="connsiteX41" fmla="*/ 5413553 w 12346891"/>
                <a:gd name="connsiteY41" fmla="*/ 229399 h 812606"/>
                <a:gd name="connsiteX42" fmla="*/ 5687126 w 12346891"/>
                <a:gd name="connsiteY42" fmla="*/ 151994 h 812606"/>
                <a:gd name="connsiteX43" fmla="*/ 6057553 w 12346891"/>
                <a:gd name="connsiteY43" fmla="*/ 300590 h 812606"/>
                <a:gd name="connsiteX44" fmla="*/ 6105759 w 12346891"/>
                <a:gd name="connsiteY44" fmla="*/ 347929 h 812606"/>
                <a:gd name="connsiteX45" fmla="*/ 6110073 w 12346891"/>
                <a:gd name="connsiteY45" fmla="*/ 339306 h 812606"/>
                <a:gd name="connsiteX46" fmla="*/ 6119609 w 12346891"/>
                <a:gd name="connsiteY46" fmla="*/ 356970 h 812606"/>
                <a:gd name="connsiteX47" fmla="*/ 6559437 w 12346891"/>
                <a:gd name="connsiteY47" fmla="*/ 644296 h 812606"/>
                <a:gd name="connsiteX48" fmla="*/ 6982500 w 12346891"/>
                <a:gd name="connsiteY48" fmla="*/ 383863 h 812606"/>
                <a:gd name="connsiteX49" fmla="*/ 6982751 w 12346891"/>
                <a:gd name="connsiteY49" fmla="*/ 383454 h 812606"/>
                <a:gd name="connsiteX50" fmla="*/ 6984244 w 12346891"/>
                <a:gd name="connsiteY50" fmla="*/ 380360 h 812606"/>
                <a:gd name="connsiteX51" fmla="*/ 7011030 w 12346891"/>
                <a:gd name="connsiteY51" fmla="*/ 332390 h 812606"/>
                <a:gd name="connsiteX52" fmla="*/ 7024284 w 12346891"/>
                <a:gd name="connsiteY52" fmla="*/ 311755 h 812606"/>
                <a:gd name="connsiteX53" fmla="*/ 7041775 w 12346891"/>
                <a:gd name="connsiteY53" fmla="*/ 271319 h 812606"/>
                <a:gd name="connsiteX54" fmla="*/ 7034083 w 12346891"/>
                <a:gd name="connsiteY54" fmla="*/ 296503 h 812606"/>
                <a:gd name="connsiteX55" fmla="*/ 7040193 w 12346891"/>
                <a:gd name="connsiteY55" fmla="*/ 286991 h 812606"/>
                <a:gd name="connsiteX56" fmla="*/ 7531945 w 12346891"/>
                <a:gd name="connsiteY56" fmla="*/ 1 h 812606"/>
                <a:gd name="connsiteX57" fmla="*/ 7902372 w 12346891"/>
                <a:gd name="connsiteY57" fmla="*/ 148597 h 812606"/>
                <a:gd name="connsiteX58" fmla="*/ 7950578 w 12346891"/>
                <a:gd name="connsiteY58" fmla="*/ 195936 h 812606"/>
                <a:gd name="connsiteX59" fmla="*/ 7954892 w 12346891"/>
                <a:gd name="connsiteY59" fmla="*/ 187312 h 812606"/>
                <a:gd name="connsiteX60" fmla="*/ 7964428 w 12346891"/>
                <a:gd name="connsiteY60" fmla="*/ 204977 h 812606"/>
                <a:gd name="connsiteX61" fmla="*/ 8404256 w 12346891"/>
                <a:gd name="connsiteY61" fmla="*/ 492302 h 812606"/>
                <a:gd name="connsiteX62" fmla="*/ 8669867 w 12346891"/>
                <a:gd name="connsiteY62" fmla="*/ 401515 h 812606"/>
                <a:gd name="connsiteX63" fmla="*/ 8715074 w 12346891"/>
                <a:gd name="connsiteY63" fmla="*/ 363604 h 812606"/>
                <a:gd name="connsiteX64" fmla="*/ 8720648 w 12346891"/>
                <a:gd name="connsiteY64" fmla="*/ 356531 h 812606"/>
                <a:gd name="connsiteX65" fmla="*/ 8754768 w 12346891"/>
                <a:gd name="connsiteY65" fmla="*/ 323702 h 812606"/>
                <a:gd name="connsiteX66" fmla="*/ 8779849 w 12346891"/>
                <a:gd name="connsiteY66" fmla="*/ 296653 h 812606"/>
                <a:gd name="connsiteX67" fmla="*/ 8869084 w 12346891"/>
                <a:gd name="connsiteY67" fmla="*/ 159809 h 812606"/>
                <a:gd name="connsiteX68" fmla="*/ 8886594 w 12346891"/>
                <a:gd name="connsiteY68" fmla="*/ 119325 h 812606"/>
                <a:gd name="connsiteX69" fmla="*/ 8868910 w 12346891"/>
                <a:gd name="connsiteY69" fmla="*/ 177226 h 812606"/>
                <a:gd name="connsiteX70" fmla="*/ 8832571 w 12346891"/>
                <a:gd name="connsiteY70" fmla="*/ 258676 h 812606"/>
                <a:gd name="connsiteX71" fmla="*/ 8873851 w 12346891"/>
                <a:gd name="connsiteY71" fmla="*/ 229399 h 812606"/>
                <a:gd name="connsiteX72" fmla="*/ 9147424 w 12346891"/>
                <a:gd name="connsiteY72" fmla="*/ 151993 h 812606"/>
                <a:gd name="connsiteX73" fmla="*/ 9517851 w 12346891"/>
                <a:gd name="connsiteY73" fmla="*/ 300589 h 812606"/>
                <a:gd name="connsiteX74" fmla="*/ 9566057 w 12346891"/>
                <a:gd name="connsiteY74" fmla="*/ 347928 h 812606"/>
                <a:gd name="connsiteX75" fmla="*/ 9570371 w 12346891"/>
                <a:gd name="connsiteY75" fmla="*/ 339305 h 812606"/>
                <a:gd name="connsiteX76" fmla="*/ 9579906 w 12346891"/>
                <a:gd name="connsiteY76" fmla="*/ 356969 h 812606"/>
                <a:gd name="connsiteX77" fmla="*/ 10019736 w 12346891"/>
                <a:gd name="connsiteY77" fmla="*/ 644295 h 812606"/>
                <a:gd name="connsiteX78" fmla="*/ 10442798 w 12346891"/>
                <a:gd name="connsiteY78" fmla="*/ 383862 h 812606"/>
                <a:gd name="connsiteX79" fmla="*/ 10443050 w 12346891"/>
                <a:gd name="connsiteY79" fmla="*/ 383453 h 812606"/>
                <a:gd name="connsiteX80" fmla="*/ 10444542 w 12346891"/>
                <a:gd name="connsiteY80" fmla="*/ 380359 h 812606"/>
                <a:gd name="connsiteX81" fmla="*/ 10471328 w 12346891"/>
                <a:gd name="connsiteY81" fmla="*/ 332389 h 812606"/>
                <a:gd name="connsiteX82" fmla="*/ 10484583 w 12346891"/>
                <a:gd name="connsiteY82" fmla="*/ 311754 h 812606"/>
                <a:gd name="connsiteX83" fmla="*/ 10502072 w 12346891"/>
                <a:gd name="connsiteY83" fmla="*/ 271318 h 812606"/>
                <a:gd name="connsiteX84" fmla="*/ 10494381 w 12346891"/>
                <a:gd name="connsiteY84" fmla="*/ 296502 h 812606"/>
                <a:gd name="connsiteX85" fmla="*/ 10500491 w 12346891"/>
                <a:gd name="connsiteY85" fmla="*/ 286990 h 812606"/>
                <a:gd name="connsiteX86" fmla="*/ 10992243 w 12346891"/>
                <a:gd name="connsiteY86" fmla="*/ 0 h 812606"/>
                <a:gd name="connsiteX87" fmla="*/ 11362670 w 12346891"/>
                <a:gd name="connsiteY87" fmla="*/ 148596 h 812606"/>
                <a:gd name="connsiteX88" fmla="*/ 11410876 w 12346891"/>
                <a:gd name="connsiteY88" fmla="*/ 195935 h 812606"/>
                <a:gd name="connsiteX89" fmla="*/ 11415190 w 12346891"/>
                <a:gd name="connsiteY89" fmla="*/ 187311 h 812606"/>
                <a:gd name="connsiteX90" fmla="*/ 11424726 w 12346891"/>
                <a:gd name="connsiteY90" fmla="*/ 204976 h 812606"/>
                <a:gd name="connsiteX91" fmla="*/ 11864555 w 12346891"/>
                <a:gd name="connsiteY91" fmla="*/ 492302 h 812606"/>
                <a:gd name="connsiteX92" fmla="*/ 12329382 w 12346891"/>
                <a:gd name="connsiteY92" fmla="*/ 159808 h 812606"/>
                <a:gd name="connsiteX93" fmla="*/ 12346891 w 12346891"/>
                <a:gd name="connsiteY93" fmla="*/ 119324 h 812606"/>
                <a:gd name="connsiteX94" fmla="*/ 12329208 w 12346891"/>
                <a:gd name="connsiteY94" fmla="*/ 177225 h 812606"/>
                <a:gd name="connsiteX95" fmla="*/ 11735542 w 12346891"/>
                <a:gd name="connsiteY95" fmla="*/ 660610 h 812606"/>
                <a:gd name="connsiteX96" fmla="*/ 11365115 w 12346891"/>
                <a:gd name="connsiteY96" fmla="*/ 512014 h 812606"/>
                <a:gd name="connsiteX97" fmla="*/ 11316909 w 12346891"/>
                <a:gd name="connsiteY97" fmla="*/ 464675 h 812606"/>
                <a:gd name="connsiteX98" fmla="*/ 11312594 w 12346891"/>
                <a:gd name="connsiteY98" fmla="*/ 473298 h 812606"/>
                <a:gd name="connsiteX99" fmla="*/ 11303059 w 12346891"/>
                <a:gd name="connsiteY99" fmla="*/ 455634 h 812606"/>
                <a:gd name="connsiteX100" fmla="*/ 10863230 w 12346891"/>
                <a:gd name="connsiteY100" fmla="*/ 168308 h 812606"/>
                <a:gd name="connsiteX101" fmla="*/ 10440168 w 12346891"/>
                <a:gd name="connsiteY101" fmla="*/ 428741 h 812606"/>
                <a:gd name="connsiteX102" fmla="*/ 10439916 w 12346891"/>
                <a:gd name="connsiteY102" fmla="*/ 429150 h 812606"/>
                <a:gd name="connsiteX103" fmla="*/ 10438424 w 12346891"/>
                <a:gd name="connsiteY103" fmla="*/ 432244 h 812606"/>
                <a:gd name="connsiteX104" fmla="*/ 10411637 w 12346891"/>
                <a:gd name="connsiteY104" fmla="*/ 480214 h 812606"/>
                <a:gd name="connsiteX105" fmla="*/ 10398383 w 12346891"/>
                <a:gd name="connsiteY105" fmla="*/ 500849 h 812606"/>
                <a:gd name="connsiteX106" fmla="*/ 10380893 w 12346891"/>
                <a:gd name="connsiteY106" fmla="*/ 541285 h 812606"/>
                <a:gd name="connsiteX107" fmla="*/ 10388584 w 12346891"/>
                <a:gd name="connsiteY107" fmla="*/ 516101 h 812606"/>
                <a:gd name="connsiteX108" fmla="*/ 10382475 w 12346891"/>
                <a:gd name="connsiteY108" fmla="*/ 525613 h 812606"/>
                <a:gd name="connsiteX109" fmla="*/ 9890722 w 12346891"/>
                <a:gd name="connsiteY109" fmla="*/ 812603 h 812606"/>
                <a:gd name="connsiteX110" fmla="*/ 9520295 w 12346891"/>
                <a:gd name="connsiteY110" fmla="*/ 664007 h 812606"/>
                <a:gd name="connsiteX111" fmla="*/ 9472089 w 12346891"/>
                <a:gd name="connsiteY111" fmla="*/ 616668 h 812606"/>
                <a:gd name="connsiteX112" fmla="*/ 9467775 w 12346891"/>
                <a:gd name="connsiteY112" fmla="*/ 625292 h 812606"/>
                <a:gd name="connsiteX113" fmla="*/ 9458240 w 12346891"/>
                <a:gd name="connsiteY113" fmla="*/ 607627 h 812606"/>
                <a:gd name="connsiteX114" fmla="*/ 9018411 w 12346891"/>
                <a:gd name="connsiteY114" fmla="*/ 320302 h 812606"/>
                <a:gd name="connsiteX115" fmla="*/ 8752800 w 12346891"/>
                <a:gd name="connsiteY115" fmla="*/ 411089 h 812606"/>
                <a:gd name="connsiteX116" fmla="*/ 8707593 w 12346891"/>
                <a:gd name="connsiteY116" fmla="*/ 449000 h 812606"/>
                <a:gd name="connsiteX117" fmla="*/ 8702020 w 12346891"/>
                <a:gd name="connsiteY117" fmla="*/ 456073 h 812606"/>
                <a:gd name="connsiteX118" fmla="*/ 8667899 w 12346891"/>
                <a:gd name="connsiteY118" fmla="*/ 488902 h 812606"/>
                <a:gd name="connsiteX119" fmla="*/ 8642818 w 12346891"/>
                <a:gd name="connsiteY119" fmla="*/ 515951 h 812606"/>
                <a:gd name="connsiteX120" fmla="*/ 8553583 w 12346891"/>
                <a:gd name="connsiteY120" fmla="*/ 652795 h 812606"/>
                <a:gd name="connsiteX121" fmla="*/ 8536073 w 12346891"/>
                <a:gd name="connsiteY121" fmla="*/ 693279 h 812606"/>
                <a:gd name="connsiteX122" fmla="*/ 8553757 w 12346891"/>
                <a:gd name="connsiteY122" fmla="*/ 635378 h 812606"/>
                <a:gd name="connsiteX123" fmla="*/ 8590096 w 12346891"/>
                <a:gd name="connsiteY123" fmla="*/ 553928 h 812606"/>
                <a:gd name="connsiteX124" fmla="*/ 8548816 w 12346891"/>
                <a:gd name="connsiteY124" fmla="*/ 583206 h 812606"/>
                <a:gd name="connsiteX125" fmla="*/ 8275244 w 12346891"/>
                <a:gd name="connsiteY125" fmla="*/ 660611 h 812606"/>
                <a:gd name="connsiteX126" fmla="*/ 7904817 w 12346891"/>
                <a:gd name="connsiteY126" fmla="*/ 512015 h 812606"/>
                <a:gd name="connsiteX127" fmla="*/ 7856610 w 12346891"/>
                <a:gd name="connsiteY127" fmla="*/ 464676 h 812606"/>
                <a:gd name="connsiteX128" fmla="*/ 7852297 w 12346891"/>
                <a:gd name="connsiteY128" fmla="*/ 473299 h 812606"/>
                <a:gd name="connsiteX129" fmla="*/ 7842761 w 12346891"/>
                <a:gd name="connsiteY129" fmla="*/ 455635 h 812606"/>
                <a:gd name="connsiteX130" fmla="*/ 7402931 w 12346891"/>
                <a:gd name="connsiteY130" fmla="*/ 168309 h 812606"/>
                <a:gd name="connsiteX131" fmla="*/ 6979869 w 12346891"/>
                <a:gd name="connsiteY131" fmla="*/ 428742 h 812606"/>
                <a:gd name="connsiteX132" fmla="*/ 6979618 w 12346891"/>
                <a:gd name="connsiteY132" fmla="*/ 429151 h 812606"/>
                <a:gd name="connsiteX133" fmla="*/ 6978126 w 12346891"/>
                <a:gd name="connsiteY133" fmla="*/ 432245 h 812606"/>
                <a:gd name="connsiteX134" fmla="*/ 6951340 w 12346891"/>
                <a:gd name="connsiteY134" fmla="*/ 480215 h 812606"/>
                <a:gd name="connsiteX135" fmla="*/ 6938084 w 12346891"/>
                <a:gd name="connsiteY135" fmla="*/ 500850 h 812606"/>
                <a:gd name="connsiteX136" fmla="*/ 6920595 w 12346891"/>
                <a:gd name="connsiteY136" fmla="*/ 541286 h 812606"/>
                <a:gd name="connsiteX137" fmla="*/ 6928286 w 12346891"/>
                <a:gd name="connsiteY137" fmla="*/ 516102 h 812606"/>
                <a:gd name="connsiteX138" fmla="*/ 6922176 w 12346891"/>
                <a:gd name="connsiteY138" fmla="*/ 525614 h 812606"/>
                <a:gd name="connsiteX139" fmla="*/ 6430425 w 12346891"/>
                <a:gd name="connsiteY139" fmla="*/ 812604 h 812606"/>
                <a:gd name="connsiteX140" fmla="*/ 6059997 w 12346891"/>
                <a:gd name="connsiteY140" fmla="*/ 664008 h 812606"/>
                <a:gd name="connsiteX141" fmla="*/ 6011791 w 12346891"/>
                <a:gd name="connsiteY141" fmla="*/ 616669 h 812606"/>
                <a:gd name="connsiteX142" fmla="*/ 6007477 w 12346891"/>
                <a:gd name="connsiteY142" fmla="*/ 625293 h 812606"/>
                <a:gd name="connsiteX143" fmla="*/ 5997942 w 12346891"/>
                <a:gd name="connsiteY143" fmla="*/ 607628 h 812606"/>
                <a:gd name="connsiteX144" fmla="*/ 5558112 w 12346891"/>
                <a:gd name="connsiteY144" fmla="*/ 320302 h 812606"/>
                <a:gd name="connsiteX145" fmla="*/ 5292503 w 12346891"/>
                <a:gd name="connsiteY145" fmla="*/ 411089 h 812606"/>
                <a:gd name="connsiteX146" fmla="*/ 5247298 w 12346891"/>
                <a:gd name="connsiteY146" fmla="*/ 448999 h 812606"/>
                <a:gd name="connsiteX147" fmla="*/ 5241722 w 12346891"/>
                <a:gd name="connsiteY147" fmla="*/ 456075 h 812606"/>
                <a:gd name="connsiteX148" fmla="*/ 5207592 w 12346891"/>
                <a:gd name="connsiteY148" fmla="*/ 488913 h 812606"/>
                <a:gd name="connsiteX149" fmla="*/ 5182520 w 12346891"/>
                <a:gd name="connsiteY149" fmla="*/ 515952 h 812606"/>
                <a:gd name="connsiteX150" fmla="*/ 5129797 w 12346891"/>
                <a:gd name="connsiteY150" fmla="*/ 553930 h 812606"/>
                <a:gd name="connsiteX151" fmla="*/ 5088518 w 12346891"/>
                <a:gd name="connsiteY151" fmla="*/ 583208 h 812606"/>
                <a:gd name="connsiteX152" fmla="*/ 4814946 w 12346891"/>
                <a:gd name="connsiteY152" fmla="*/ 660613 h 812606"/>
                <a:gd name="connsiteX153" fmla="*/ 4444519 w 12346891"/>
                <a:gd name="connsiteY153" fmla="*/ 512017 h 812606"/>
                <a:gd name="connsiteX154" fmla="*/ 4396312 w 12346891"/>
                <a:gd name="connsiteY154" fmla="*/ 464678 h 812606"/>
                <a:gd name="connsiteX155" fmla="*/ 4391999 w 12346891"/>
                <a:gd name="connsiteY155" fmla="*/ 473301 h 812606"/>
                <a:gd name="connsiteX156" fmla="*/ 4382463 w 12346891"/>
                <a:gd name="connsiteY156" fmla="*/ 455637 h 812606"/>
                <a:gd name="connsiteX157" fmla="*/ 3942634 w 12346891"/>
                <a:gd name="connsiteY157" fmla="*/ 168311 h 812606"/>
                <a:gd name="connsiteX158" fmla="*/ 3519572 w 12346891"/>
                <a:gd name="connsiteY158" fmla="*/ 428744 h 812606"/>
                <a:gd name="connsiteX159" fmla="*/ 3519320 w 12346891"/>
                <a:gd name="connsiteY159" fmla="*/ 429153 h 812606"/>
                <a:gd name="connsiteX160" fmla="*/ 3517828 w 12346891"/>
                <a:gd name="connsiteY160" fmla="*/ 432247 h 812606"/>
                <a:gd name="connsiteX161" fmla="*/ 3491042 w 12346891"/>
                <a:gd name="connsiteY161" fmla="*/ 480217 h 812606"/>
                <a:gd name="connsiteX162" fmla="*/ 3477786 w 12346891"/>
                <a:gd name="connsiteY162" fmla="*/ 500852 h 812606"/>
                <a:gd name="connsiteX163" fmla="*/ 3460297 w 12346891"/>
                <a:gd name="connsiteY163" fmla="*/ 541288 h 812606"/>
                <a:gd name="connsiteX164" fmla="*/ 3467989 w 12346891"/>
                <a:gd name="connsiteY164" fmla="*/ 516104 h 812606"/>
                <a:gd name="connsiteX165" fmla="*/ 3461878 w 12346891"/>
                <a:gd name="connsiteY165" fmla="*/ 525616 h 812606"/>
                <a:gd name="connsiteX166" fmla="*/ 2970127 w 12346891"/>
                <a:gd name="connsiteY166" fmla="*/ 812606 h 812606"/>
                <a:gd name="connsiteX167" fmla="*/ 2599700 w 12346891"/>
                <a:gd name="connsiteY167" fmla="*/ 664010 h 812606"/>
                <a:gd name="connsiteX168" fmla="*/ 2551493 w 12346891"/>
                <a:gd name="connsiteY168" fmla="*/ 616671 h 812606"/>
                <a:gd name="connsiteX169" fmla="*/ 2547180 w 12346891"/>
                <a:gd name="connsiteY169" fmla="*/ 625295 h 812606"/>
                <a:gd name="connsiteX170" fmla="*/ 2537644 w 12346891"/>
                <a:gd name="connsiteY170" fmla="*/ 607630 h 812606"/>
                <a:gd name="connsiteX171" fmla="*/ 2097815 w 12346891"/>
                <a:gd name="connsiteY171" fmla="*/ 320304 h 812606"/>
                <a:gd name="connsiteX172" fmla="*/ 1832205 w 12346891"/>
                <a:gd name="connsiteY172" fmla="*/ 411091 h 812606"/>
                <a:gd name="connsiteX173" fmla="*/ 1722223 w 12346891"/>
                <a:gd name="connsiteY173" fmla="*/ 515954 h 812606"/>
                <a:gd name="connsiteX174" fmla="*/ 1669499 w 12346891"/>
                <a:gd name="connsiteY174" fmla="*/ 553933 h 812606"/>
                <a:gd name="connsiteX175" fmla="*/ 1628221 w 12346891"/>
                <a:gd name="connsiteY175" fmla="*/ 583210 h 812606"/>
                <a:gd name="connsiteX176" fmla="*/ 1354648 w 12346891"/>
                <a:gd name="connsiteY176" fmla="*/ 660615 h 812606"/>
                <a:gd name="connsiteX177" fmla="*/ 984221 w 12346891"/>
                <a:gd name="connsiteY177" fmla="*/ 512019 h 812606"/>
                <a:gd name="connsiteX178" fmla="*/ 936015 w 12346891"/>
                <a:gd name="connsiteY178" fmla="*/ 464680 h 812606"/>
                <a:gd name="connsiteX179" fmla="*/ 931701 w 12346891"/>
                <a:gd name="connsiteY179" fmla="*/ 473303 h 812606"/>
                <a:gd name="connsiteX180" fmla="*/ 922165 w 12346891"/>
                <a:gd name="connsiteY180" fmla="*/ 455639 h 812606"/>
                <a:gd name="connsiteX181" fmla="*/ 482336 w 12346891"/>
                <a:gd name="connsiteY181" fmla="*/ 168313 h 812606"/>
                <a:gd name="connsiteX182" fmla="*/ 59274 w 12346891"/>
                <a:gd name="connsiteY182" fmla="*/ 428746 h 812606"/>
                <a:gd name="connsiteX183" fmla="*/ 59022 w 12346891"/>
                <a:gd name="connsiteY183" fmla="*/ 429155 h 812606"/>
                <a:gd name="connsiteX184" fmla="*/ 30744 w 12346891"/>
                <a:gd name="connsiteY184" fmla="*/ 480219 h 812606"/>
                <a:gd name="connsiteX185" fmla="*/ 17488 w 12346891"/>
                <a:gd name="connsiteY185" fmla="*/ 500854 h 812606"/>
                <a:gd name="connsiteX186" fmla="*/ -1 w 12346891"/>
                <a:gd name="connsiteY186" fmla="*/ 541290 h 812606"/>
                <a:gd name="connsiteX187" fmla="*/ 7691 w 12346891"/>
                <a:gd name="connsiteY187" fmla="*/ 516106 h 812606"/>
                <a:gd name="connsiteX188" fmla="*/ 1580 w 12346891"/>
                <a:gd name="connsiteY188" fmla="*/ 525618 h 812606"/>
                <a:gd name="connsiteX189" fmla="*/ 247792 w 12346891"/>
                <a:gd name="connsiteY189" fmla="*/ 397912 h 812606"/>
                <a:gd name="connsiteX0" fmla="*/ 90436 w 12346893"/>
                <a:gd name="connsiteY0" fmla="*/ 332394 h 812606"/>
                <a:gd name="connsiteX1" fmla="*/ 103691 w 12346893"/>
                <a:gd name="connsiteY1" fmla="*/ 311759 h 812606"/>
                <a:gd name="connsiteX2" fmla="*/ 121181 w 12346893"/>
                <a:gd name="connsiteY2" fmla="*/ 271323 h 812606"/>
                <a:gd name="connsiteX3" fmla="*/ 113489 w 12346893"/>
                <a:gd name="connsiteY3" fmla="*/ 296507 h 812606"/>
                <a:gd name="connsiteX4" fmla="*/ 119599 w 12346893"/>
                <a:gd name="connsiteY4" fmla="*/ 286995 h 812606"/>
                <a:gd name="connsiteX5" fmla="*/ 611351 w 12346893"/>
                <a:gd name="connsiteY5" fmla="*/ 5 h 812606"/>
                <a:gd name="connsiteX6" fmla="*/ 981778 w 12346893"/>
                <a:gd name="connsiteY6" fmla="*/ 148601 h 812606"/>
                <a:gd name="connsiteX7" fmla="*/ 1029984 w 12346893"/>
                <a:gd name="connsiteY7" fmla="*/ 195940 h 812606"/>
                <a:gd name="connsiteX8" fmla="*/ 1034298 w 12346893"/>
                <a:gd name="connsiteY8" fmla="*/ 187316 h 812606"/>
                <a:gd name="connsiteX9" fmla="*/ 1043834 w 12346893"/>
                <a:gd name="connsiteY9" fmla="*/ 204981 h 812606"/>
                <a:gd name="connsiteX10" fmla="*/ 1483663 w 12346893"/>
                <a:gd name="connsiteY10" fmla="*/ 492306 h 812606"/>
                <a:gd name="connsiteX11" fmla="*/ 1749273 w 12346893"/>
                <a:gd name="connsiteY11" fmla="*/ 401519 h 812606"/>
                <a:gd name="connsiteX12" fmla="*/ 1794477 w 12346893"/>
                <a:gd name="connsiteY12" fmla="*/ 363610 h 812606"/>
                <a:gd name="connsiteX13" fmla="*/ 1800054 w 12346893"/>
                <a:gd name="connsiteY13" fmla="*/ 356534 h 812606"/>
                <a:gd name="connsiteX14" fmla="*/ 1911979 w 12346893"/>
                <a:gd name="connsiteY14" fmla="*/ 258678 h 812606"/>
                <a:gd name="connsiteX15" fmla="*/ 1953257 w 12346893"/>
                <a:gd name="connsiteY15" fmla="*/ 229401 h 812606"/>
                <a:gd name="connsiteX16" fmla="*/ 2226830 w 12346893"/>
                <a:gd name="connsiteY16" fmla="*/ 151996 h 812606"/>
                <a:gd name="connsiteX17" fmla="*/ 2597257 w 12346893"/>
                <a:gd name="connsiteY17" fmla="*/ 300592 h 812606"/>
                <a:gd name="connsiteX18" fmla="*/ 2645463 w 12346893"/>
                <a:gd name="connsiteY18" fmla="*/ 347931 h 812606"/>
                <a:gd name="connsiteX19" fmla="*/ 2649777 w 12346893"/>
                <a:gd name="connsiteY19" fmla="*/ 339308 h 812606"/>
                <a:gd name="connsiteX20" fmla="*/ 2659313 w 12346893"/>
                <a:gd name="connsiteY20" fmla="*/ 356972 h 812606"/>
                <a:gd name="connsiteX21" fmla="*/ 3099142 w 12346893"/>
                <a:gd name="connsiteY21" fmla="*/ 644298 h 812606"/>
                <a:gd name="connsiteX22" fmla="*/ 3522204 w 12346893"/>
                <a:gd name="connsiteY22" fmla="*/ 383865 h 812606"/>
                <a:gd name="connsiteX23" fmla="*/ 3522456 w 12346893"/>
                <a:gd name="connsiteY23" fmla="*/ 383456 h 812606"/>
                <a:gd name="connsiteX24" fmla="*/ 3550734 w 12346893"/>
                <a:gd name="connsiteY24" fmla="*/ 332392 h 812606"/>
                <a:gd name="connsiteX25" fmla="*/ 3581479 w 12346893"/>
                <a:gd name="connsiteY25" fmla="*/ 271321 h 812606"/>
                <a:gd name="connsiteX26" fmla="*/ 3573787 w 12346893"/>
                <a:gd name="connsiteY26" fmla="*/ 296505 h 812606"/>
                <a:gd name="connsiteX27" fmla="*/ 3579897 w 12346893"/>
                <a:gd name="connsiteY27" fmla="*/ 286993 h 812606"/>
                <a:gd name="connsiteX28" fmla="*/ 4071649 w 12346893"/>
                <a:gd name="connsiteY28" fmla="*/ 3 h 812606"/>
                <a:gd name="connsiteX29" fmla="*/ 4442076 w 12346893"/>
                <a:gd name="connsiteY29" fmla="*/ 148599 h 812606"/>
                <a:gd name="connsiteX30" fmla="*/ 4490282 w 12346893"/>
                <a:gd name="connsiteY30" fmla="*/ 195938 h 812606"/>
                <a:gd name="connsiteX31" fmla="*/ 4494596 w 12346893"/>
                <a:gd name="connsiteY31" fmla="*/ 187314 h 812606"/>
                <a:gd name="connsiteX32" fmla="*/ 4504132 w 12346893"/>
                <a:gd name="connsiteY32" fmla="*/ 204979 h 812606"/>
                <a:gd name="connsiteX33" fmla="*/ 4943961 w 12346893"/>
                <a:gd name="connsiteY33" fmla="*/ 492304 h 812606"/>
                <a:gd name="connsiteX34" fmla="*/ 5209571 w 12346893"/>
                <a:gd name="connsiteY34" fmla="*/ 401517 h 812606"/>
                <a:gd name="connsiteX35" fmla="*/ 5254775 w 12346893"/>
                <a:gd name="connsiteY35" fmla="*/ 363608 h 812606"/>
                <a:gd name="connsiteX36" fmla="*/ 5260352 w 12346893"/>
                <a:gd name="connsiteY36" fmla="*/ 356532 h 812606"/>
                <a:gd name="connsiteX37" fmla="*/ 5294481 w 12346893"/>
                <a:gd name="connsiteY37" fmla="*/ 323694 h 812606"/>
                <a:gd name="connsiteX38" fmla="*/ 5319553 w 12346893"/>
                <a:gd name="connsiteY38" fmla="*/ 296655 h 812606"/>
                <a:gd name="connsiteX39" fmla="*/ 5408614 w 12346893"/>
                <a:gd name="connsiteY39" fmla="*/ 177228 h 812606"/>
                <a:gd name="connsiteX40" fmla="*/ 5372276 w 12346893"/>
                <a:gd name="connsiteY40" fmla="*/ 258677 h 812606"/>
                <a:gd name="connsiteX41" fmla="*/ 5413555 w 12346893"/>
                <a:gd name="connsiteY41" fmla="*/ 229399 h 812606"/>
                <a:gd name="connsiteX42" fmla="*/ 5687128 w 12346893"/>
                <a:gd name="connsiteY42" fmla="*/ 151994 h 812606"/>
                <a:gd name="connsiteX43" fmla="*/ 6057555 w 12346893"/>
                <a:gd name="connsiteY43" fmla="*/ 300590 h 812606"/>
                <a:gd name="connsiteX44" fmla="*/ 6105761 w 12346893"/>
                <a:gd name="connsiteY44" fmla="*/ 347929 h 812606"/>
                <a:gd name="connsiteX45" fmla="*/ 6110075 w 12346893"/>
                <a:gd name="connsiteY45" fmla="*/ 339306 h 812606"/>
                <a:gd name="connsiteX46" fmla="*/ 6119611 w 12346893"/>
                <a:gd name="connsiteY46" fmla="*/ 356970 h 812606"/>
                <a:gd name="connsiteX47" fmla="*/ 6559439 w 12346893"/>
                <a:gd name="connsiteY47" fmla="*/ 644296 h 812606"/>
                <a:gd name="connsiteX48" fmla="*/ 6982502 w 12346893"/>
                <a:gd name="connsiteY48" fmla="*/ 383863 h 812606"/>
                <a:gd name="connsiteX49" fmla="*/ 6982753 w 12346893"/>
                <a:gd name="connsiteY49" fmla="*/ 383454 h 812606"/>
                <a:gd name="connsiteX50" fmla="*/ 6984246 w 12346893"/>
                <a:gd name="connsiteY50" fmla="*/ 380360 h 812606"/>
                <a:gd name="connsiteX51" fmla="*/ 7011032 w 12346893"/>
                <a:gd name="connsiteY51" fmla="*/ 332390 h 812606"/>
                <a:gd name="connsiteX52" fmla="*/ 7024286 w 12346893"/>
                <a:gd name="connsiteY52" fmla="*/ 311755 h 812606"/>
                <a:gd name="connsiteX53" fmla="*/ 7041777 w 12346893"/>
                <a:gd name="connsiteY53" fmla="*/ 271319 h 812606"/>
                <a:gd name="connsiteX54" fmla="*/ 7034085 w 12346893"/>
                <a:gd name="connsiteY54" fmla="*/ 296503 h 812606"/>
                <a:gd name="connsiteX55" fmla="*/ 7040195 w 12346893"/>
                <a:gd name="connsiteY55" fmla="*/ 286991 h 812606"/>
                <a:gd name="connsiteX56" fmla="*/ 7531947 w 12346893"/>
                <a:gd name="connsiteY56" fmla="*/ 1 h 812606"/>
                <a:gd name="connsiteX57" fmla="*/ 7902374 w 12346893"/>
                <a:gd name="connsiteY57" fmla="*/ 148597 h 812606"/>
                <a:gd name="connsiteX58" fmla="*/ 7950580 w 12346893"/>
                <a:gd name="connsiteY58" fmla="*/ 195936 h 812606"/>
                <a:gd name="connsiteX59" fmla="*/ 7954894 w 12346893"/>
                <a:gd name="connsiteY59" fmla="*/ 187312 h 812606"/>
                <a:gd name="connsiteX60" fmla="*/ 7964430 w 12346893"/>
                <a:gd name="connsiteY60" fmla="*/ 204977 h 812606"/>
                <a:gd name="connsiteX61" fmla="*/ 8404258 w 12346893"/>
                <a:gd name="connsiteY61" fmla="*/ 492302 h 812606"/>
                <a:gd name="connsiteX62" fmla="*/ 8669869 w 12346893"/>
                <a:gd name="connsiteY62" fmla="*/ 401515 h 812606"/>
                <a:gd name="connsiteX63" fmla="*/ 8715076 w 12346893"/>
                <a:gd name="connsiteY63" fmla="*/ 363604 h 812606"/>
                <a:gd name="connsiteX64" fmla="*/ 8720650 w 12346893"/>
                <a:gd name="connsiteY64" fmla="*/ 356531 h 812606"/>
                <a:gd name="connsiteX65" fmla="*/ 8754770 w 12346893"/>
                <a:gd name="connsiteY65" fmla="*/ 323702 h 812606"/>
                <a:gd name="connsiteX66" fmla="*/ 8779851 w 12346893"/>
                <a:gd name="connsiteY66" fmla="*/ 296653 h 812606"/>
                <a:gd name="connsiteX67" fmla="*/ 8869086 w 12346893"/>
                <a:gd name="connsiteY67" fmla="*/ 159809 h 812606"/>
                <a:gd name="connsiteX68" fmla="*/ 8886596 w 12346893"/>
                <a:gd name="connsiteY68" fmla="*/ 119325 h 812606"/>
                <a:gd name="connsiteX69" fmla="*/ 8868912 w 12346893"/>
                <a:gd name="connsiteY69" fmla="*/ 177226 h 812606"/>
                <a:gd name="connsiteX70" fmla="*/ 8832573 w 12346893"/>
                <a:gd name="connsiteY70" fmla="*/ 258676 h 812606"/>
                <a:gd name="connsiteX71" fmla="*/ 8873853 w 12346893"/>
                <a:gd name="connsiteY71" fmla="*/ 229399 h 812606"/>
                <a:gd name="connsiteX72" fmla="*/ 9147426 w 12346893"/>
                <a:gd name="connsiteY72" fmla="*/ 151993 h 812606"/>
                <a:gd name="connsiteX73" fmla="*/ 9517853 w 12346893"/>
                <a:gd name="connsiteY73" fmla="*/ 300589 h 812606"/>
                <a:gd name="connsiteX74" fmla="*/ 9566059 w 12346893"/>
                <a:gd name="connsiteY74" fmla="*/ 347928 h 812606"/>
                <a:gd name="connsiteX75" fmla="*/ 9570373 w 12346893"/>
                <a:gd name="connsiteY75" fmla="*/ 339305 h 812606"/>
                <a:gd name="connsiteX76" fmla="*/ 9579908 w 12346893"/>
                <a:gd name="connsiteY76" fmla="*/ 356969 h 812606"/>
                <a:gd name="connsiteX77" fmla="*/ 10019738 w 12346893"/>
                <a:gd name="connsiteY77" fmla="*/ 644295 h 812606"/>
                <a:gd name="connsiteX78" fmla="*/ 10442800 w 12346893"/>
                <a:gd name="connsiteY78" fmla="*/ 383862 h 812606"/>
                <a:gd name="connsiteX79" fmla="*/ 10443052 w 12346893"/>
                <a:gd name="connsiteY79" fmla="*/ 383453 h 812606"/>
                <a:gd name="connsiteX80" fmla="*/ 10444544 w 12346893"/>
                <a:gd name="connsiteY80" fmla="*/ 380359 h 812606"/>
                <a:gd name="connsiteX81" fmla="*/ 10471330 w 12346893"/>
                <a:gd name="connsiteY81" fmla="*/ 332389 h 812606"/>
                <a:gd name="connsiteX82" fmla="*/ 10484585 w 12346893"/>
                <a:gd name="connsiteY82" fmla="*/ 311754 h 812606"/>
                <a:gd name="connsiteX83" fmla="*/ 10502074 w 12346893"/>
                <a:gd name="connsiteY83" fmla="*/ 271318 h 812606"/>
                <a:gd name="connsiteX84" fmla="*/ 10494383 w 12346893"/>
                <a:gd name="connsiteY84" fmla="*/ 296502 h 812606"/>
                <a:gd name="connsiteX85" fmla="*/ 10500493 w 12346893"/>
                <a:gd name="connsiteY85" fmla="*/ 286990 h 812606"/>
                <a:gd name="connsiteX86" fmla="*/ 10992245 w 12346893"/>
                <a:gd name="connsiteY86" fmla="*/ 0 h 812606"/>
                <a:gd name="connsiteX87" fmla="*/ 11362672 w 12346893"/>
                <a:gd name="connsiteY87" fmla="*/ 148596 h 812606"/>
                <a:gd name="connsiteX88" fmla="*/ 11410878 w 12346893"/>
                <a:gd name="connsiteY88" fmla="*/ 195935 h 812606"/>
                <a:gd name="connsiteX89" fmla="*/ 11415192 w 12346893"/>
                <a:gd name="connsiteY89" fmla="*/ 187311 h 812606"/>
                <a:gd name="connsiteX90" fmla="*/ 11424728 w 12346893"/>
                <a:gd name="connsiteY90" fmla="*/ 204976 h 812606"/>
                <a:gd name="connsiteX91" fmla="*/ 11864557 w 12346893"/>
                <a:gd name="connsiteY91" fmla="*/ 492302 h 812606"/>
                <a:gd name="connsiteX92" fmla="*/ 12329384 w 12346893"/>
                <a:gd name="connsiteY92" fmla="*/ 159808 h 812606"/>
                <a:gd name="connsiteX93" fmla="*/ 12346893 w 12346893"/>
                <a:gd name="connsiteY93" fmla="*/ 119324 h 812606"/>
                <a:gd name="connsiteX94" fmla="*/ 12329210 w 12346893"/>
                <a:gd name="connsiteY94" fmla="*/ 177225 h 812606"/>
                <a:gd name="connsiteX95" fmla="*/ 11735544 w 12346893"/>
                <a:gd name="connsiteY95" fmla="*/ 660610 h 812606"/>
                <a:gd name="connsiteX96" fmla="*/ 11365117 w 12346893"/>
                <a:gd name="connsiteY96" fmla="*/ 512014 h 812606"/>
                <a:gd name="connsiteX97" fmla="*/ 11316911 w 12346893"/>
                <a:gd name="connsiteY97" fmla="*/ 464675 h 812606"/>
                <a:gd name="connsiteX98" fmla="*/ 11312596 w 12346893"/>
                <a:gd name="connsiteY98" fmla="*/ 473298 h 812606"/>
                <a:gd name="connsiteX99" fmla="*/ 11303061 w 12346893"/>
                <a:gd name="connsiteY99" fmla="*/ 455634 h 812606"/>
                <a:gd name="connsiteX100" fmla="*/ 10863232 w 12346893"/>
                <a:gd name="connsiteY100" fmla="*/ 168308 h 812606"/>
                <a:gd name="connsiteX101" fmla="*/ 10440170 w 12346893"/>
                <a:gd name="connsiteY101" fmla="*/ 428741 h 812606"/>
                <a:gd name="connsiteX102" fmla="*/ 10439918 w 12346893"/>
                <a:gd name="connsiteY102" fmla="*/ 429150 h 812606"/>
                <a:gd name="connsiteX103" fmla="*/ 10438426 w 12346893"/>
                <a:gd name="connsiteY103" fmla="*/ 432244 h 812606"/>
                <a:gd name="connsiteX104" fmla="*/ 10411639 w 12346893"/>
                <a:gd name="connsiteY104" fmla="*/ 480214 h 812606"/>
                <a:gd name="connsiteX105" fmla="*/ 10398385 w 12346893"/>
                <a:gd name="connsiteY105" fmla="*/ 500849 h 812606"/>
                <a:gd name="connsiteX106" fmla="*/ 10380895 w 12346893"/>
                <a:gd name="connsiteY106" fmla="*/ 541285 h 812606"/>
                <a:gd name="connsiteX107" fmla="*/ 10388586 w 12346893"/>
                <a:gd name="connsiteY107" fmla="*/ 516101 h 812606"/>
                <a:gd name="connsiteX108" fmla="*/ 10382477 w 12346893"/>
                <a:gd name="connsiteY108" fmla="*/ 525613 h 812606"/>
                <a:gd name="connsiteX109" fmla="*/ 9890724 w 12346893"/>
                <a:gd name="connsiteY109" fmla="*/ 812603 h 812606"/>
                <a:gd name="connsiteX110" fmla="*/ 9520297 w 12346893"/>
                <a:gd name="connsiteY110" fmla="*/ 664007 h 812606"/>
                <a:gd name="connsiteX111" fmla="*/ 9472091 w 12346893"/>
                <a:gd name="connsiteY111" fmla="*/ 616668 h 812606"/>
                <a:gd name="connsiteX112" fmla="*/ 9467777 w 12346893"/>
                <a:gd name="connsiteY112" fmla="*/ 625292 h 812606"/>
                <a:gd name="connsiteX113" fmla="*/ 9458242 w 12346893"/>
                <a:gd name="connsiteY113" fmla="*/ 607627 h 812606"/>
                <a:gd name="connsiteX114" fmla="*/ 9018413 w 12346893"/>
                <a:gd name="connsiteY114" fmla="*/ 320302 h 812606"/>
                <a:gd name="connsiteX115" fmla="*/ 8752802 w 12346893"/>
                <a:gd name="connsiteY115" fmla="*/ 411089 h 812606"/>
                <a:gd name="connsiteX116" fmla="*/ 8707595 w 12346893"/>
                <a:gd name="connsiteY116" fmla="*/ 449000 h 812606"/>
                <a:gd name="connsiteX117" fmla="*/ 8702022 w 12346893"/>
                <a:gd name="connsiteY117" fmla="*/ 456073 h 812606"/>
                <a:gd name="connsiteX118" fmla="*/ 8667901 w 12346893"/>
                <a:gd name="connsiteY118" fmla="*/ 488902 h 812606"/>
                <a:gd name="connsiteX119" fmla="*/ 8642820 w 12346893"/>
                <a:gd name="connsiteY119" fmla="*/ 515951 h 812606"/>
                <a:gd name="connsiteX120" fmla="*/ 8553585 w 12346893"/>
                <a:gd name="connsiteY120" fmla="*/ 652795 h 812606"/>
                <a:gd name="connsiteX121" fmla="*/ 8536075 w 12346893"/>
                <a:gd name="connsiteY121" fmla="*/ 693279 h 812606"/>
                <a:gd name="connsiteX122" fmla="*/ 8553759 w 12346893"/>
                <a:gd name="connsiteY122" fmla="*/ 635378 h 812606"/>
                <a:gd name="connsiteX123" fmla="*/ 8590098 w 12346893"/>
                <a:gd name="connsiteY123" fmla="*/ 553928 h 812606"/>
                <a:gd name="connsiteX124" fmla="*/ 8548818 w 12346893"/>
                <a:gd name="connsiteY124" fmla="*/ 583206 h 812606"/>
                <a:gd name="connsiteX125" fmla="*/ 8275246 w 12346893"/>
                <a:gd name="connsiteY125" fmla="*/ 660611 h 812606"/>
                <a:gd name="connsiteX126" fmla="*/ 7904819 w 12346893"/>
                <a:gd name="connsiteY126" fmla="*/ 512015 h 812606"/>
                <a:gd name="connsiteX127" fmla="*/ 7856612 w 12346893"/>
                <a:gd name="connsiteY127" fmla="*/ 464676 h 812606"/>
                <a:gd name="connsiteX128" fmla="*/ 7852299 w 12346893"/>
                <a:gd name="connsiteY128" fmla="*/ 473299 h 812606"/>
                <a:gd name="connsiteX129" fmla="*/ 7842763 w 12346893"/>
                <a:gd name="connsiteY129" fmla="*/ 455635 h 812606"/>
                <a:gd name="connsiteX130" fmla="*/ 7402933 w 12346893"/>
                <a:gd name="connsiteY130" fmla="*/ 168309 h 812606"/>
                <a:gd name="connsiteX131" fmla="*/ 6979871 w 12346893"/>
                <a:gd name="connsiteY131" fmla="*/ 428742 h 812606"/>
                <a:gd name="connsiteX132" fmla="*/ 6979620 w 12346893"/>
                <a:gd name="connsiteY132" fmla="*/ 429151 h 812606"/>
                <a:gd name="connsiteX133" fmla="*/ 6978128 w 12346893"/>
                <a:gd name="connsiteY133" fmla="*/ 432245 h 812606"/>
                <a:gd name="connsiteX134" fmla="*/ 6951342 w 12346893"/>
                <a:gd name="connsiteY134" fmla="*/ 480215 h 812606"/>
                <a:gd name="connsiteX135" fmla="*/ 6938086 w 12346893"/>
                <a:gd name="connsiteY135" fmla="*/ 500850 h 812606"/>
                <a:gd name="connsiteX136" fmla="*/ 6920597 w 12346893"/>
                <a:gd name="connsiteY136" fmla="*/ 541286 h 812606"/>
                <a:gd name="connsiteX137" fmla="*/ 6928288 w 12346893"/>
                <a:gd name="connsiteY137" fmla="*/ 516102 h 812606"/>
                <a:gd name="connsiteX138" fmla="*/ 6922178 w 12346893"/>
                <a:gd name="connsiteY138" fmla="*/ 525614 h 812606"/>
                <a:gd name="connsiteX139" fmla="*/ 6430427 w 12346893"/>
                <a:gd name="connsiteY139" fmla="*/ 812604 h 812606"/>
                <a:gd name="connsiteX140" fmla="*/ 6059999 w 12346893"/>
                <a:gd name="connsiteY140" fmla="*/ 664008 h 812606"/>
                <a:gd name="connsiteX141" fmla="*/ 6011793 w 12346893"/>
                <a:gd name="connsiteY141" fmla="*/ 616669 h 812606"/>
                <a:gd name="connsiteX142" fmla="*/ 6007479 w 12346893"/>
                <a:gd name="connsiteY142" fmla="*/ 625293 h 812606"/>
                <a:gd name="connsiteX143" fmla="*/ 5997944 w 12346893"/>
                <a:gd name="connsiteY143" fmla="*/ 607628 h 812606"/>
                <a:gd name="connsiteX144" fmla="*/ 5558114 w 12346893"/>
                <a:gd name="connsiteY144" fmla="*/ 320302 h 812606"/>
                <a:gd name="connsiteX145" fmla="*/ 5292505 w 12346893"/>
                <a:gd name="connsiteY145" fmla="*/ 411089 h 812606"/>
                <a:gd name="connsiteX146" fmla="*/ 5247300 w 12346893"/>
                <a:gd name="connsiteY146" fmla="*/ 448999 h 812606"/>
                <a:gd name="connsiteX147" fmla="*/ 5241724 w 12346893"/>
                <a:gd name="connsiteY147" fmla="*/ 456075 h 812606"/>
                <a:gd name="connsiteX148" fmla="*/ 5207594 w 12346893"/>
                <a:gd name="connsiteY148" fmla="*/ 488913 h 812606"/>
                <a:gd name="connsiteX149" fmla="*/ 5182522 w 12346893"/>
                <a:gd name="connsiteY149" fmla="*/ 515952 h 812606"/>
                <a:gd name="connsiteX150" fmla="*/ 5129799 w 12346893"/>
                <a:gd name="connsiteY150" fmla="*/ 553930 h 812606"/>
                <a:gd name="connsiteX151" fmla="*/ 5088520 w 12346893"/>
                <a:gd name="connsiteY151" fmla="*/ 583208 h 812606"/>
                <a:gd name="connsiteX152" fmla="*/ 4814948 w 12346893"/>
                <a:gd name="connsiteY152" fmla="*/ 660613 h 812606"/>
                <a:gd name="connsiteX153" fmla="*/ 4444521 w 12346893"/>
                <a:gd name="connsiteY153" fmla="*/ 512017 h 812606"/>
                <a:gd name="connsiteX154" fmla="*/ 4396314 w 12346893"/>
                <a:gd name="connsiteY154" fmla="*/ 464678 h 812606"/>
                <a:gd name="connsiteX155" fmla="*/ 4392001 w 12346893"/>
                <a:gd name="connsiteY155" fmla="*/ 473301 h 812606"/>
                <a:gd name="connsiteX156" fmla="*/ 4382465 w 12346893"/>
                <a:gd name="connsiteY156" fmla="*/ 455637 h 812606"/>
                <a:gd name="connsiteX157" fmla="*/ 3942636 w 12346893"/>
                <a:gd name="connsiteY157" fmla="*/ 168311 h 812606"/>
                <a:gd name="connsiteX158" fmla="*/ 3519574 w 12346893"/>
                <a:gd name="connsiteY158" fmla="*/ 428744 h 812606"/>
                <a:gd name="connsiteX159" fmla="*/ 3519322 w 12346893"/>
                <a:gd name="connsiteY159" fmla="*/ 429153 h 812606"/>
                <a:gd name="connsiteX160" fmla="*/ 3517830 w 12346893"/>
                <a:gd name="connsiteY160" fmla="*/ 432247 h 812606"/>
                <a:gd name="connsiteX161" fmla="*/ 3491044 w 12346893"/>
                <a:gd name="connsiteY161" fmla="*/ 480217 h 812606"/>
                <a:gd name="connsiteX162" fmla="*/ 3477788 w 12346893"/>
                <a:gd name="connsiteY162" fmla="*/ 500852 h 812606"/>
                <a:gd name="connsiteX163" fmla="*/ 3460299 w 12346893"/>
                <a:gd name="connsiteY163" fmla="*/ 541288 h 812606"/>
                <a:gd name="connsiteX164" fmla="*/ 3467991 w 12346893"/>
                <a:gd name="connsiteY164" fmla="*/ 516104 h 812606"/>
                <a:gd name="connsiteX165" fmla="*/ 3461880 w 12346893"/>
                <a:gd name="connsiteY165" fmla="*/ 525616 h 812606"/>
                <a:gd name="connsiteX166" fmla="*/ 2970129 w 12346893"/>
                <a:gd name="connsiteY166" fmla="*/ 812606 h 812606"/>
                <a:gd name="connsiteX167" fmla="*/ 2599702 w 12346893"/>
                <a:gd name="connsiteY167" fmla="*/ 664010 h 812606"/>
                <a:gd name="connsiteX168" fmla="*/ 2551495 w 12346893"/>
                <a:gd name="connsiteY168" fmla="*/ 616671 h 812606"/>
                <a:gd name="connsiteX169" fmla="*/ 2547182 w 12346893"/>
                <a:gd name="connsiteY169" fmla="*/ 625295 h 812606"/>
                <a:gd name="connsiteX170" fmla="*/ 2537646 w 12346893"/>
                <a:gd name="connsiteY170" fmla="*/ 607630 h 812606"/>
                <a:gd name="connsiteX171" fmla="*/ 2097817 w 12346893"/>
                <a:gd name="connsiteY171" fmla="*/ 320304 h 812606"/>
                <a:gd name="connsiteX172" fmla="*/ 1832207 w 12346893"/>
                <a:gd name="connsiteY172" fmla="*/ 411091 h 812606"/>
                <a:gd name="connsiteX173" fmla="*/ 1722225 w 12346893"/>
                <a:gd name="connsiteY173" fmla="*/ 515954 h 812606"/>
                <a:gd name="connsiteX174" fmla="*/ 1669501 w 12346893"/>
                <a:gd name="connsiteY174" fmla="*/ 553933 h 812606"/>
                <a:gd name="connsiteX175" fmla="*/ 1628223 w 12346893"/>
                <a:gd name="connsiteY175" fmla="*/ 583210 h 812606"/>
                <a:gd name="connsiteX176" fmla="*/ 1354650 w 12346893"/>
                <a:gd name="connsiteY176" fmla="*/ 660615 h 812606"/>
                <a:gd name="connsiteX177" fmla="*/ 984223 w 12346893"/>
                <a:gd name="connsiteY177" fmla="*/ 512019 h 812606"/>
                <a:gd name="connsiteX178" fmla="*/ 936017 w 12346893"/>
                <a:gd name="connsiteY178" fmla="*/ 464680 h 812606"/>
                <a:gd name="connsiteX179" fmla="*/ 931703 w 12346893"/>
                <a:gd name="connsiteY179" fmla="*/ 473303 h 812606"/>
                <a:gd name="connsiteX180" fmla="*/ 922167 w 12346893"/>
                <a:gd name="connsiteY180" fmla="*/ 455639 h 812606"/>
                <a:gd name="connsiteX181" fmla="*/ 482338 w 12346893"/>
                <a:gd name="connsiteY181" fmla="*/ 168313 h 812606"/>
                <a:gd name="connsiteX182" fmla="*/ 59276 w 12346893"/>
                <a:gd name="connsiteY182" fmla="*/ 428746 h 812606"/>
                <a:gd name="connsiteX183" fmla="*/ 59024 w 12346893"/>
                <a:gd name="connsiteY183" fmla="*/ 429155 h 812606"/>
                <a:gd name="connsiteX184" fmla="*/ 30746 w 12346893"/>
                <a:gd name="connsiteY184" fmla="*/ 480219 h 812606"/>
                <a:gd name="connsiteX185" fmla="*/ 17490 w 12346893"/>
                <a:gd name="connsiteY185" fmla="*/ 500854 h 812606"/>
                <a:gd name="connsiteX186" fmla="*/ 1 w 12346893"/>
                <a:gd name="connsiteY186" fmla="*/ 541290 h 812606"/>
                <a:gd name="connsiteX187" fmla="*/ 7693 w 12346893"/>
                <a:gd name="connsiteY187" fmla="*/ 516106 h 812606"/>
                <a:gd name="connsiteX188" fmla="*/ 247794 w 12346893"/>
                <a:gd name="connsiteY188" fmla="*/ 397912 h 812606"/>
                <a:gd name="connsiteX0" fmla="*/ 90434 w 12346891"/>
                <a:gd name="connsiteY0" fmla="*/ 332394 h 812606"/>
                <a:gd name="connsiteX1" fmla="*/ 103689 w 12346891"/>
                <a:gd name="connsiteY1" fmla="*/ 311759 h 812606"/>
                <a:gd name="connsiteX2" fmla="*/ 121179 w 12346891"/>
                <a:gd name="connsiteY2" fmla="*/ 271323 h 812606"/>
                <a:gd name="connsiteX3" fmla="*/ 113487 w 12346891"/>
                <a:gd name="connsiteY3" fmla="*/ 296507 h 812606"/>
                <a:gd name="connsiteX4" fmla="*/ 119597 w 12346891"/>
                <a:gd name="connsiteY4" fmla="*/ 286995 h 812606"/>
                <a:gd name="connsiteX5" fmla="*/ 611349 w 12346891"/>
                <a:gd name="connsiteY5" fmla="*/ 5 h 812606"/>
                <a:gd name="connsiteX6" fmla="*/ 981776 w 12346891"/>
                <a:gd name="connsiteY6" fmla="*/ 148601 h 812606"/>
                <a:gd name="connsiteX7" fmla="*/ 1029982 w 12346891"/>
                <a:gd name="connsiteY7" fmla="*/ 195940 h 812606"/>
                <a:gd name="connsiteX8" fmla="*/ 1034296 w 12346891"/>
                <a:gd name="connsiteY8" fmla="*/ 187316 h 812606"/>
                <a:gd name="connsiteX9" fmla="*/ 1043832 w 12346891"/>
                <a:gd name="connsiteY9" fmla="*/ 204981 h 812606"/>
                <a:gd name="connsiteX10" fmla="*/ 1483661 w 12346891"/>
                <a:gd name="connsiteY10" fmla="*/ 492306 h 812606"/>
                <a:gd name="connsiteX11" fmla="*/ 1749271 w 12346891"/>
                <a:gd name="connsiteY11" fmla="*/ 401519 h 812606"/>
                <a:gd name="connsiteX12" fmla="*/ 1794475 w 12346891"/>
                <a:gd name="connsiteY12" fmla="*/ 363610 h 812606"/>
                <a:gd name="connsiteX13" fmla="*/ 1800052 w 12346891"/>
                <a:gd name="connsiteY13" fmla="*/ 356534 h 812606"/>
                <a:gd name="connsiteX14" fmla="*/ 1911977 w 12346891"/>
                <a:gd name="connsiteY14" fmla="*/ 258678 h 812606"/>
                <a:gd name="connsiteX15" fmla="*/ 1953255 w 12346891"/>
                <a:gd name="connsiteY15" fmla="*/ 229401 h 812606"/>
                <a:gd name="connsiteX16" fmla="*/ 2226828 w 12346891"/>
                <a:gd name="connsiteY16" fmla="*/ 151996 h 812606"/>
                <a:gd name="connsiteX17" fmla="*/ 2597255 w 12346891"/>
                <a:gd name="connsiteY17" fmla="*/ 300592 h 812606"/>
                <a:gd name="connsiteX18" fmla="*/ 2645461 w 12346891"/>
                <a:gd name="connsiteY18" fmla="*/ 347931 h 812606"/>
                <a:gd name="connsiteX19" fmla="*/ 2649775 w 12346891"/>
                <a:gd name="connsiteY19" fmla="*/ 339308 h 812606"/>
                <a:gd name="connsiteX20" fmla="*/ 2659311 w 12346891"/>
                <a:gd name="connsiteY20" fmla="*/ 356972 h 812606"/>
                <a:gd name="connsiteX21" fmla="*/ 3099140 w 12346891"/>
                <a:gd name="connsiteY21" fmla="*/ 644298 h 812606"/>
                <a:gd name="connsiteX22" fmla="*/ 3522202 w 12346891"/>
                <a:gd name="connsiteY22" fmla="*/ 383865 h 812606"/>
                <a:gd name="connsiteX23" fmla="*/ 3522454 w 12346891"/>
                <a:gd name="connsiteY23" fmla="*/ 383456 h 812606"/>
                <a:gd name="connsiteX24" fmla="*/ 3550732 w 12346891"/>
                <a:gd name="connsiteY24" fmla="*/ 332392 h 812606"/>
                <a:gd name="connsiteX25" fmla="*/ 3581477 w 12346891"/>
                <a:gd name="connsiteY25" fmla="*/ 271321 h 812606"/>
                <a:gd name="connsiteX26" fmla="*/ 3573785 w 12346891"/>
                <a:gd name="connsiteY26" fmla="*/ 296505 h 812606"/>
                <a:gd name="connsiteX27" fmla="*/ 3579895 w 12346891"/>
                <a:gd name="connsiteY27" fmla="*/ 286993 h 812606"/>
                <a:gd name="connsiteX28" fmla="*/ 4071647 w 12346891"/>
                <a:gd name="connsiteY28" fmla="*/ 3 h 812606"/>
                <a:gd name="connsiteX29" fmla="*/ 4442074 w 12346891"/>
                <a:gd name="connsiteY29" fmla="*/ 148599 h 812606"/>
                <a:gd name="connsiteX30" fmla="*/ 4490280 w 12346891"/>
                <a:gd name="connsiteY30" fmla="*/ 195938 h 812606"/>
                <a:gd name="connsiteX31" fmla="*/ 4494594 w 12346891"/>
                <a:gd name="connsiteY31" fmla="*/ 187314 h 812606"/>
                <a:gd name="connsiteX32" fmla="*/ 4504130 w 12346891"/>
                <a:gd name="connsiteY32" fmla="*/ 204979 h 812606"/>
                <a:gd name="connsiteX33" fmla="*/ 4943959 w 12346891"/>
                <a:gd name="connsiteY33" fmla="*/ 492304 h 812606"/>
                <a:gd name="connsiteX34" fmla="*/ 5209569 w 12346891"/>
                <a:gd name="connsiteY34" fmla="*/ 401517 h 812606"/>
                <a:gd name="connsiteX35" fmla="*/ 5254773 w 12346891"/>
                <a:gd name="connsiteY35" fmla="*/ 363608 h 812606"/>
                <a:gd name="connsiteX36" fmla="*/ 5260350 w 12346891"/>
                <a:gd name="connsiteY36" fmla="*/ 356532 h 812606"/>
                <a:gd name="connsiteX37" fmla="*/ 5294479 w 12346891"/>
                <a:gd name="connsiteY37" fmla="*/ 323694 h 812606"/>
                <a:gd name="connsiteX38" fmla="*/ 5319551 w 12346891"/>
                <a:gd name="connsiteY38" fmla="*/ 296655 h 812606"/>
                <a:gd name="connsiteX39" fmla="*/ 5408612 w 12346891"/>
                <a:gd name="connsiteY39" fmla="*/ 177228 h 812606"/>
                <a:gd name="connsiteX40" fmla="*/ 5372274 w 12346891"/>
                <a:gd name="connsiteY40" fmla="*/ 258677 h 812606"/>
                <a:gd name="connsiteX41" fmla="*/ 5413553 w 12346891"/>
                <a:gd name="connsiteY41" fmla="*/ 229399 h 812606"/>
                <a:gd name="connsiteX42" fmla="*/ 5687126 w 12346891"/>
                <a:gd name="connsiteY42" fmla="*/ 151994 h 812606"/>
                <a:gd name="connsiteX43" fmla="*/ 6057553 w 12346891"/>
                <a:gd name="connsiteY43" fmla="*/ 300590 h 812606"/>
                <a:gd name="connsiteX44" fmla="*/ 6105759 w 12346891"/>
                <a:gd name="connsiteY44" fmla="*/ 347929 h 812606"/>
                <a:gd name="connsiteX45" fmla="*/ 6110073 w 12346891"/>
                <a:gd name="connsiteY45" fmla="*/ 339306 h 812606"/>
                <a:gd name="connsiteX46" fmla="*/ 6119609 w 12346891"/>
                <a:gd name="connsiteY46" fmla="*/ 356970 h 812606"/>
                <a:gd name="connsiteX47" fmla="*/ 6559437 w 12346891"/>
                <a:gd name="connsiteY47" fmla="*/ 644296 h 812606"/>
                <a:gd name="connsiteX48" fmla="*/ 6982500 w 12346891"/>
                <a:gd name="connsiteY48" fmla="*/ 383863 h 812606"/>
                <a:gd name="connsiteX49" fmla="*/ 6982751 w 12346891"/>
                <a:gd name="connsiteY49" fmla="*/ 383454 h 812606"/>
                <a:gd name="connsiteX50" fmla="*/ 6984244 w 12346891"/>
                <a:gd name="connsiteY50" fmla="*/ 380360 h 812606"/>
                <a:gd name="connsiteX51" fmla="*/ 7011030 w 12346891"/>
                <a:gd name="connsiteY51" fmla="*/ 332390 h 812606"/>
                <a:gd name="connsiteX52" fmla="*/ 7024284 w 12346891"/>
                <a:gd name="connsiteY52" fmla="*/ 311755 h 812606"/>
                <a:gd name="connsiteX53" fmla="*/ 7041775 w 12346891"/>
                <a:gd name="connsiteY53" fmla="*/ 271319 h 812606"/>
                <a:gd name="connsiteX54" fmla="*/ 7034083 w 12346891"/>
                <a:gd name="connsiteY54" fmla="*/ 296503 h 812606"/>
                <a:gd name="connsiteX55" fmla="*/ 7040193 w 12346891"/>
                <a:gd name="connsiteY55" fmla="*/ 286991 h 812606"/>
                <a:gd name="connsiteX56" fmla="*/ 7531945 w 12346891"/>
                <a:gd name="connsiteY56" fmla="*/ 1 h 812606"/>
                <a:gd name="connsiteX57" fmla="*/ 7902372 w 12346891"/>
                <a:gd name="connsiteY57" fmla="*/ 148597 h 812606"/>
                <a:gd name="connsiteX58" fmla="*/ 7950578 w 12346891"/>
                <a:gd name="connsiteY58" fmla="*/ 195936 h 812606"/>
                <a:gd name="connsiteX59" fmla="*/ 7954892 w 12346891"/>
                <a:gd name="connsiteY59" fmla="*/ 187312 h 812606"/>
                <a:gd name="connsiteX60" fmla="*/ 7964428 w 12346891"/>
                <a:gd name="connsiteY60" fmla="*/ 204977 h 812606"/>
                <a:gd name="connsiteX61" fmla="*/ 8404256 w 12346891"/>
                <a:gd name="connsiteY61" fmla="*/ 492302 h 812606"/>
                <a:gd name="connsiteX62" fmla="*/ 8669867 w 12346891"/>
                <a:gd name="connsiteY62" fmla="*/ 401515 h 812606"/>
                <a:gd name="connsiteX63" fmla="*/ 8715074 w 12346891"/>
                <a:gd name="connsiteY63" fmla="*/ 363604 h 812606"/>
                <a:gd name="connsiteX64" fmla="*/ 8720648 w 12346891"/>
                <a:gd name="connsiteY64" fmla="*/ 356531 h 812606"/>
                <a:gd name="connsiteX65" fmla="*/ 8754768 w 12346891"/>
                <a:gd name="connsiteY65" fmla="*/ 323702 h 812606"/>
                <a:gd name="connsiteX66" fmla="*/ 8779849 w 12346891"/>
                <a:gd name="connsiteY66" fmla="*/ 296653 h 812606"/>
                <a:gd name="connsiteX67" fmla="*/ 8869084 w 12346891"/>
                <a:gd name="connsiteY67" fmla="*/ 159809 h 812606"/>
                <a:gd name="connsiteX68" fmla="*/ 8886594 w 12346891"/>
                <a:gd name="connsiteY68" fmla="*/ 119325 h 812606"/>
                <a:gd name="connsiteX69" fmla="*/ 8868910 w 12346891"/>
                <a:gd name="connsiteY69" fmla="*/ 177226 h 812606"/>
                <a:gd name="connsiteX70" fmla="*/ 8832571 w 12346891"/>
                <a:gd name="connsiteY70" fmla="*/ 258676 h 812606"/>
                <a:gd name="connsiteX71" fmla="*/ 8873851 w 12346891"/>
                <a:gd name="connsiteY71" fmla="*/ 229399 h 812606"/>
                <a:gd name="connsiteX72" fmla="*/ 9147424 w 12346891"/>
                <a:gd name="connsiteY72" fmla="*/ 151993 h 812606"/>
                <a:gd name="connsiteX73" fmla="*/ 9517851 w 12346891"/>
                <a:gd name="connsiteY73" fmla="*/ 300589 h 812606"/>
                <a:gd name="connsiteX74" fmla="*/ 9566057 w 12346891"/>
                <a:gd name="connsiteY74" fmla="*/ 347928 h 812606"/>
                <a:gd name="connsiteX75" fmla="*/ 9570371 w 12346891"/>
                <a:gd name="connsiteY75" fmla="*/ 339305 h 812606"/>
                <a:gd name="connsiteX76" fmla="*/ 9579906 w 12346891"/>
                <a:gd name="connsiteY76" fmla="*/ 356969 h 812606"/>
                <a:gd name="connsiteX77" fmla="*/ 10019736 w 12346891"/>
                <a:gd name="connsiteY77" fmla="*/ 644295 h 812606"/>
                <a:gd name="connsiteX78" fmla="*/ 10442798 w 12346891"/>
                <a:gd name="connsiteY78" fmla="*/ 383862 h 812606"/>
                <a:gd name="connsiteX79" fmla="*/ 10443050 w 12346891"/>
                <a:gd name="connsiteY79" fmla="*/ 383453 h 812606"/>
                <a:gd name="connsiteX80" fmla="*/ 10444542 w 12346891"/>
                <a:gd name="connsiteY80" fmla="*/ 380359 h 812606"/>
                <a:gd name="connsiteX81" fmla="*/ 10471328 w 12346891"/>
                <a:gd name="connsiteY81" fmla="*/ 332389 h 812606"/>
                <a:gd name="connsiteX82" fmla="*/ 10484583 w 12346891"/>
                <a:gd name="connsiteY82" fmla="*/ 311754 h 812606"/>
                <a:gd name="connsiteX83" fmla="*/ 10502072 w 12346891"/>
                <a:gd name="connsiteY83" fmla="*/ 271318 h 812606"/>
                <a:gd name="connsiteX84" fmla="*/ 10494381 w 12346891"/>
                <a:gd name="connsiteY84" fmla="*/ 296502 h 812606"/>
                <a:gd name="connsiteX85" fmla="*/ 10500491 w 12346891"/>
                <a:gd name="connsiteY85" fmla="*/ 286990 h 812606"/>
                <a:gd name="connsiteX86" fmla="*/ 10992243 w 12346891"/>
                <a:gd name="connsiteY86" fmla="*/ 0 h 812606"/>
                <a:gd name="connsiteX87" fmla="*/ 11362670 w 12346891"/>
                <a:gd name="connsiteY87" fmla="*/ 148596 h 812606"/>
                <a:gd name="connsiteX88" fmla="*/ 11410876 w 12346891"/>
                <a:gd name="connsiteY88" fmla="*/ 195935 h 812606"/>
                <a:gd name="connsiteX89" fmla="*/ 11415190 w 12346891"/>
                <a:gd name="connsiteY89" fmla="*/ 187311 h 812606"/>
                <a:gd name="connsiteX90" fmla="*/ 11424726 w 12346891"/>
                <a:gd name="connsiteY90" fmla="*/ 204976 h 812606"/>
                <a:gd name="connsiteX91" fmla="*/ 11864555 w 12346891"/>
                <a:gd name="connsiteY91" fmla="*/ 492302 h 812606"/>
                <a:gd name="connsiteX92" fmla="*/ 12329382 w 12346891"/>
                <a:gd name="connsiteY92" fmla="*/ 159808 h 812606"/>
                <a:gd name="connsiteX93" fmla="*/ 12346891 w 12346891"/>
                <a:gd name="connsiteY93" fmla="*/ 119324 h 812606"/>
                <a:gd name="connsiteX94" fmla="*/ 12329208 w 12346891"/>
                <a:gd name="connsiteY94" fmla="*/ 177225 h 812606"/>
                <a:gd name="connsiteX95" fmla="*/ 11735542 w 12346891"/>
                <a:gd name="connsiteY95" fmla="*/ 660610 h 812606"/>
                <a:gd name="connsiteX96" fmla="*/ 11365115 w 12346891"/>
                <a:gd name="connsiteY96" fmla="*/ 512014 h 812606"/>
                <a:gd name="connsiteX97" fmla="*/ 11316909 w 12346891"/>
                <a:gd name="connsiteY97" fmla="*/ 464675 h 812606"/>
                <a:gd name="connsiteX98" fmla="*/ 11312594 w 12346891"/>
                <a:gd name="connsiteY98" fmla="*/ 473298 h 812606"/>
                <a:gd name="connsiteX99" fmla="*/ 11303059 w 12346891"/>
                <a:gd name="connsiteY99" fmla="*/ 455634 h 812606"/>
                <a:gd name="connsiteX100" fmla="*/ 10863230 w 12346891"/>
                <a:gd name="connsiteY100" fmla="*/ 168308 h 812606"/>
                <a:gd name="connsiteX101" fmla="*/ 10440168 w 12346891"/>
                <a:gd name="connsiteY101" fmla="*/ 428741 h 812606"/>
                <a:gd name="connsiteX102" fmla="*/ 10439916 w 12346891"/>
                <a:gd name="connsiteY102" fmla="*/ 429150 h 812606"/>
                <a:gd name="connsiteX103" fmla="*/ 10438424 w 12346891"/>
                <a:gd name="connsiteY103" fmla="*/ 432244 h 812606"/>
                <a:gd name="connsiteX104" fmla="*/ 10411637 w 12346891"/>
                <a:gd name="connsiteY104" fmla="*/ 480214 h 812606"/>
                <a:gd name="connsiteX105" fmla="*/ 10398383 w 12346891"/>
                <a:gd name="connsiteY105" fmla="*/ 500849 h 812606"/>
                <a:gd name="connsiteX106" fmla="*/ 10380893 w 12346891"/>
                <a:gd name="connsiteY106" fmla="*/ 541285 h 812606"/>
                <a:gd name="connsiteX107" fmla="*/ 10388584 w 12346891"/>
                <a:gd name="connsiteY107" fmla="*/ 516101 h 812606"/>
                <a:gd name="connsiteX108" fmla="*/ 10382475 w 12346891"/>
                <a:gd name="connsiteY108" fmla="*/ 525613 h 812606"/>
                <a:gd name="connsiteX109" fmla="*/ 9890722 w 12346891"/>
                <a:gd name="connsiteY109" fmla="*/ 812603 h 812606"/>
                <a:gd name="connsiteX110" fmla="*/ 9520295 w 12346891"/>
                <a:gd name="connsiteY110" fmla="*/ 664007 h 812606"/>
                <a:gd name="connsiteX111" fmla="*/ 9472089 w 12346891"/>
                <a:gd name="connsiteY111" fmla="*/ 616668 h 812606"/>
                <a:gd name="connsiteX112" fmla="*/ 9467775 w 12346891"/>
                <a:gd name="connsiteY112" fmla="*/ 625292 h 812606"/>
                <a:gd name="connsiteX113" fmla="*/ 9458240 w 12346891"/>
                <a:gd name="connsiteY113" fmla="*/ 607627 h 812606"/>
                <a:gd name="connsiteX114" fmla="*/ 9018411 w 12346891"/>
                <a:gd name="connsiteY114" fmla="*/ 320302 h 812606"/>
                <a:gd name="connsiteX115" fmla="*/ 8752800 w 12346891"/>
                <a:gd name="connsiteY115" fmla="*/ 411089 h 812606"/>
                <a:gd name="connsiteX116" fmla="*/ 8707593 w 12346891"/>
                <a:gd name="connsiteY116" fmla="*/ 449000 h 812606"/>
                <a:gd name="connsiteX117" fmla="*/ 8702020 w 12346891"/>
                <a:gd name="connsiteY117" fmla="*/ 456073 h 812606"/>
                <a:gd name="connsiteX118" fmla="*/ 8667899 w 12346891"/>
                <a:gd name="connsiteY118" fmla="*/ 488902 h 812606"/>
                <a:gd name="connsiteX119" fmla="*/ 8642818 w 12346891"/>
                <a:gd name="connsiteY119" fmla="*/ 515951 h 812606"/>
                <a:gd name="connsiteX120" fmla="*/ 8553583 w 12346891"/>
                <a:gd name="connsiteY120" fmla="*/ 652795 h 812606"/>
                <a:gd name="connsiteX121" fmla="*/ 8536073 w 12346891"/>
                <a:gd name="connsiteY121" fmla="*/ 693279 h 812606"/>
                <a:gd name="connsiteX122" fmla="*/ 8553757 w 12346891"/>
                <a:gd name="connsiteY122" fmla="*/ 635378 h 812606"/>
                <a:gd name="connsiteX123" fmla="*/ 8590096 w 12346891"/>
                <a:gd name="connsiteY123" fmla="*/ 553928 h 812606"/>
                <a:gd name="connsiteX124" fmla="*/ 8548816 w 12346891"/>
                <a:gd name="connsiteY124" fmla="*/ 583206 h 812606"/>
                <a:gd name="connsiteX125" fmla="*/ 8275244 w 12346891"/>
                <a:gd name="connsiteY125" fmla="*/ 660611 h 812606"/>
                <a:gd name="connsiteX126" fmla="*/ 7904817 w 12346891"/>
                <a:gd name="connsiteY126" fmla="*/ 512015 h 812606"/>
                <a:gd name="connsiteX127" fmla="*/ 7856610 w 12346891"/>
                <a:gd name="connsiteY127" fmla="*/ 464676 h 812606"/>
                <a:gd name="connsiteX128" fmla="*/ 7852297 w 12346891"/>
                <a:gd name="connsiteY128" fmla="*/ 473299 h 812606"/>
                <a:gd name="connsiteX129" fmla="*/ 7842761 w 12346891"/>
                <a:gd name="connsiteY129" fmla="*/ 455635 h 812606"/>
                <a:gd name="connsiteX130" fmla="*/ 7402931 w 12346891"/>
                <a:gd name="connsiteY130" fmla="*/ 168309 h 812606"/>
                <a:gd name="connsiteX131" fmla="*/ 6979869 w 12346891"/>
                <a:gd name="connsiteY131" fmla="*/ 428742 h 812606"/>
                <a:gd name="connsiteX132" fmla="*/ 6979618 w 12346891"/>
                <a:gd name="connsiteY132" fmla="*/ 429151 h 812606"/>
                <a:gd name="connsiteX133" fmla="*/ 6978126 w 12346891"/>
                <a:gd name="connsiteY133" fmla="*/ 432245 h 812606"/>
                <a:gd name="connsiteX134" fmla="*/ 6951340 w 12346891"/>
                <a:gd name="connsiteY134" fmla="*/ 480215 h 812606"/>
                <a:gd name="connsiteX135" fmla="*/ 6938084 w 12346891"/>
                <a:gd name="connsiteY135" fmla="*/ 500850 h 812606"/>
                <a:gd name="connsiteX136" fmla="*/ 6920595 w 12346891"/>
                <a:gd name="connsiteY136" fmla="*/ 541286 h 812606"/>
                <a:gd name="connsiteX137" fmla="*/ 6928286 w 12346891"/>
                <a:gd name="connsiteY137" fmla="*/ 516102 h 812606"/>
                <a:gd name="connsiteX138" fmla="*/ 6922176 w 12346891"/>
                <a:gd name="connsiteY138" fmla="*/ 525614 h 812606"/>
                <a:gd name="connsiteX139" fmla="*/ 6430425 w 12346891"/>
                <a:gd name="connsiteY139" fmla="*/ 812604 h 812606"/>
                <a:gd name="connsiteX140" fmla="*/ 6059997 w 12346891"/>
                <a:gd name="connsiteY140" fmla="*/ 664008 h 812606"/>
                <a:gd name="connsiteX141" fmla="*/ 6011791 w 12346891"/>
                <a:gd name="connsiteY141" fmla="*/ 616669 h 812606"/>
                <a:gd name="connsiteX142" fmla="*/ 6007477 w 12346891"/>
                <a:gd name="connsiteY142" fmla="*/ 625293 h 812606"/>
                <a:gd name="connsiteX143" fmla="*/ 5997942 w 12346891"/>
                <a:gd name="connsiteY143" fmla="*/ 607628 h 812606"/>
                <a:gd name="connsiteX144" fmla="*/ 5558112 w 12346891"/>
                <a:gd name="connsiteY144" fmla="*/ 320302 h 812606"/>
                <a:gd name="connsiteX145" fmla="*/ 5292503 w 12346891"/>
                <a:gd name="connsiteY145" fmla="*/ 411089 h 812606"/>
                <a:gd name="connsiteX146" fmla="*/ 5247298 w 12346891"/>
                <a:gd name="connsiteY146" fmla="*/ 448999 h 812606"/>
                <a:gd name="connsiteX147" fmla="*/ 5241722 w 12346891"/>
                <a:gd name="connsiteY147" fmla="*/ 456075 h 812606"/>
                <a:gd name="connsiteX148" fmla="*/ 5207592 w 12346891"/>
                <a:gd name="connsiteY148" fmla="*/ 488913 h 812606"/>
                <a:gd name="connsiteX149" fmla="*/ 5182520 w 12346891"/>
                <a:gd name="connsiteY149" fmla="*/ 515952 h 812606"/>
                <a:gd name="connsiteX150" fmla="*/ 5129797 w 12346891"/>
                <a:gd name="connsiteY150" fmla="*/ 553930 h 812606"/>
                <a:gd name="connsiteX151" fmla="*/ 5088518 w 12346891"/>
                <a:gd name="connsiteY151" fmla="*/ 583208 h 812606"/>
                <a:gd name="connsiteX152" fmla="*/ 4814946 w 12346891"/>
                <a:gd name="connsiteY152" fmla="*/ 660613 h 812606"/>
                <a:gd name="connsiteX153" fmla="*/ 4444519 w 12346891"/>
                <a:gd name="connsiteY153" fmla="*/ 512017 h 812606"/>
                <a:gd name="connsiteX154" fmla="*/ 4396312 w 12346891"/>
                <a:gd name="connsiteY154" fmla="*/ 464678 h 812606"/>
                <a:gd name="connsiteX155" fmla="*/ 4391999 w 12346891"/>
                <a:gd name="connsiteY155" fmla="*/ 473301 h 812606"/>
                <a:gd name="connsiteX156" fmla="*/ 4382463 w 12346891"/>
                <a:gd name="connsiteY156" fmla="*/ 455637 h 812606"/>
                <a:gd name="connsiteX157" fmla="*/ 3942634 w 12346891"/>
                <a:gd name="connsiteY157" fmla="*/ 168311 h 812606"/>
                <a:gd name="connsiteX158" fmla="*/ 3519572 w 12346891"/>
                <a:gd name="connsiteY158" fmla="*/ 428744 h 812606"/>
                <a:gd name="connsiteX159" fmla="*/ 3519320 w 12346891"/>
                <a:gd name="connsiteY159" fmla="*/ 429153 h 812606"/>
                <a:gd name="connsiteX160" fmla="*/ 3517828 w 12346891"/>
                <a:gd name="connsiteY160" fmla="*/ 432247 h 812606"/>
                <a:gd name="connsiteX161" fmla="*/ 3491042 w 12346891"/>
                <a:gd name="connsiteY161" fmla="*/ 480217 h 812606"/>
                <a:gd name="connsiteX162" fmla="*/ 3477786 w 12346891"/>
                <a:gd name="connsiteY162" fmla="*/ 500852 h 812606"/>
                <a:gd name="connsiteX163" fmla="*/ 3460297 w 12346891"/>
                <a:gd name="connsiteY163" fmla="*/ 541288 h 812606"/>
                <a:gd name="connsiteX164" fmla="*/ 3467989 w 12346891"/>
                <a:gd name="connsiteY164" fmla="*/ 516104 h 812606"/>
                <a:gd name="connsiteX165" fmla="*/ 3461878 w 12346891"/>
                <a:gd name="connsiteY165" fmla="*/ 525616 h 812606"/>
                <a:gd name="connsiteX166" fmla="*/ 2970127 w 12346891"/>
                <a:gd name="connsiteY166" fmla="*/ 812606 h 812606"/>
                <a:gd name="connsiteX167" fmla="*/ 2599700 w 12346891"/>
                <a:gd name="connsiteY167" fmla="*/ 664010 h 812606"/>
                <a:gd name="connsiteX168" fmla="*/ 2551493 w 12346891"/>
                <a:gd name="connsiteY168" fmla="*/ 616671 h 812606"/>
                <a:gd name="connsiteX169" fmla="*/ 2547180 w 12346891"/>
                <a:gd name="connsiteY169" fmla="*/ 625295 h 812606"/>
                <a:gd name="connsiteX170" fmla="*/ 2537644 w 12346891"/>
                <a:gd name="connsiteY170" fmla="*/ 607630 h 812606"/>
                <a:gd name="connsiteX171" fmla="*/ 2097815 w 12346891"/>
                <a:gd name="connsiteY171" fmla="*/ 320304 h 812606"/>
                <a:gd name="connsiteX172" fmla="*/ 1832205 w 12346891"/>
                <a:gd name="connsiteY172" fmla="*/ 411091 h 812606"/>
                <a:gd name="connsiteX173" fmla="*/ 1722223 w 12346891"/>
                <a:gd name="connsiteY173" fmla="*/ 515954 h 812606"/>
                <a:gd name="connsiteX174" fmla="*/ 1669499 w 12346891"/>
                <a:gd name="connsiteY174" fmla="*/ 553933 h 812606"/>
                <a:gd name="connsiteX175" fmla="*/ 1628221 w 12346891"/>
                <a:gd name="connsiteY175" fmla="*/ 583210 h 812606"/>
                <a:gd name="connsiteX176" fmla="*/ 1354648 w 12346891"/>
                <a:gd name="connsiteY176" fmla="*/ 660615 h 812606"/>
                <a:gd name="connsiteX177" fmla="*/ 984221 w 12346891"/>
                <a:gd name="connsiteY177" fmla="*/ 512019 h 812606"/>
                <a:gd name="connsiteX178" fmla="*/ 936015 w 12346891"/>
                <a:gd name="connsiteY178" fmla="*/ 464680 h 812606"/>
                <a:gd name="connsiteX179" fmla="*/ 931701 w 12346891"/>
                <a:gd name="connsiteY179" fmla="*/ 473303 h 812606"/>
                <a:gd name="connsiteX180" fmla="*/ 922165 w 12346891"/>
                <a:gd name="connsiteY180" fmla="*/ 455639 h 812606"/>
                <a:gd name="connsiteX181" fmla="*/ 482336 w 12346891"/>
                <a:gd name="connsiteY181" fmla="*/ 168313 h 812606"/>
                <a:gd name="connsiteX182" fmla="*/ 59274 w 12346891"/>
                <a:gd name="connsiteY182" fmla="*/ 428746 h 812606"/>
                <a:gd name="connsiteX183" fmla="*/ 59022 w 12346891"/>
                <a:gd name="connsiteY183" fmla="*/ 429155 h 812606"/>
                <a:gd name="connsiteX184" fmla="*/ 30744 w 12346891"/>
                <a:gd name="connsiteY184" fmla="*/ 480219 h 812606"/>
                <a:gd name="connsiteX185" fmla="*/ 17488 w 12346891"/>
                <a:gd name="connsiteY185" fmla="*/ 500854 h 812606"/>
                <a:gd name="connsiteX186" fmla="*/ -1 w 12346891"/>
                <a:gd name="connsiteY186" fmla="*/ 541290 h 812606"/>
                <a:gd name="connsiteX187" fmla="*/ 247792 w 12346891"/>
                <a:gd name="connsiteY187" fmla="*/ 397912 h 812606"/>
                <a:gd name="connsiteX0" fmla="*/ 90436 w 12346893"/>
                <a:gd name="connsiteY0" fmla="*/ 332394 h 812606"/>
                <a:gd name="connsiteX1" fmla="*/ 103691 w 12346893"/>
                <a:gd name="connsiteY1" fmla="*/ 311759 h 812606"/>
                <a:gd name="connsiteX2" fmla="*/ 121181 w 12346893"/>
                <a:gd name="connsiteY2" fmla="*/ 271323 h 812606"/>
                <a:gd name="connsiteX3" fmla="*/ 113489 w 12346893"/>
                <a:gd name="connsiteY3" fmla="*/ 296507 h 812606"/>
                <a:gd name="connsiteX4" fmla="*/ 119599 w 12346893"/>
                <a:gd name="connsiteY4" fmla="*/ 286995 h 812606"/>
                <a:gd name="connsiteX5" fmla="*/ 611351 w 12346893"/>
                <a:gd name="connsiteY5" fmla="*/ 5 h 812606"/>
                <a:gd name="connsiteX6" fmla="*/ 981778 w 12346893"/>
                <a:gd name="connsiteY6" fmla="*/ 148601 h 812606"/>
                <a:gd name="connsiteX7" fmla="*/ 1029984 w 12346893"/>
                <a:gd name="connsiteY7" fmla="*/ 195940 h 812606"/>
                <a:gd name="connsiteX8" fmla="*/ 1034298 w 12346893"/>
                <a:gd name="connsiteY8" fmla="*/ 187316 h 812606"/>
                <a:gd name="connsiteX9" fmla="*/ 1043834 w 12346893"/>
                <a:gd name="connsiteY9" fmla="*/ 204981 h 812606"/>
                <a:gd name="connsiteX10" fmla="*/ 1483663 w 12346893"/>
                <a:gd name="connsiteY10" fmla="*/ 492306 h 812606"/>
                <a:gd name="connsiteX11" fmla="*/ 1749273 w 12346893"/>
                <a:gd name="connsiteY11" fmla="*/ 401519 h 812606"/>
                <a:gd name="connsiteX12" fmla="*/ 1794477 w 12346893"/>
                <a:gd name="connsiteY12" fmla="*/ 363610 h 812606"/>
                <a:gd name="connsiteX13" fmla="*/ 1800054 w 12346893"/>
                <a:gd name="connsiteY13" fmla="*/ 356534 h 812606"/>
                <a:gd name="connsiteX14" fmla="*/ 1911979 w 12346893"/>
                <a:gd name="connsiteY14" fmla="*/ 258678 h 812606"/>
                <a:gd name="connsiteX15" fmla="*/ 1953257 w 12346893"/>
                <a:gd name="connsiteY15" fmla="*/ 229401 h 812606"/>
                <a:gd name="connsiteX16" fmla="*/ 2226830 w 12346893"/>
                <a:gd name="connsiteY16" fmla="*/ 151996 h 812606"/>
                <a:gd name="connsiteX17" fmla="*/ 2597257 w 12346893"/>
                <a:gd name="connsiteY17" fmla="*/ 300592 h 812606"/>
                <a:gd name="connsiteX18" fmla="*/ 2645463 w 12346893"/>
                <a:gd name="connsiteY18" fmla="*/ 347931 h 812606"/>
                <a:gd name="connsiteX19" fmla="*/ 2649777 w 12346893"/>
                <a:gd name="connsiteY19" fmla="*/ 339308 h 812606"/>
                <a:gd name="connsiteX20" fmla="*/ 2659313 w 12346893"/>
                <a:gd name="connsiteY20" fmla="*/ 356972 h 812606"/>
                <a:gd name="connsiteX21" fmla="*/ 3099142 w 12346893"/>
                <a:gd name="connsiteY21" fmla="*/ 644298 h 812606"/>
                <a:gd name="connsiteX22" fmla="*/ 3522204 w 12346893"/>
                <a:gd name="connsiteY22" fmla="*/ 383865 h 812606"/>
                <a:gd name="connsiteX23" fmla="*/ 3522456 w 12346893"/>
                <a:gd name="connsiteY23" fmla="*/ 383456 h 812606"/>
                <a:gd name="connsiteX24" fmla="*/ 3550734 w 12346893"/>
                <a:gd name="connsiteY24" fmla="*/ 332392 h 812606"/>
                <a:gd name="connsiteX25" fmla="*/ 3581479 w 12346893"/>
                <a:gd name="connsiteY25" fmla="*/ 271321 h 812606"/>
                <a:gd name="connsiteX26" fmla="*/ 3573787 w 12346893"/>
                <a:gd name="connsiteY26" fmla="*/ 296505 h 812606"/>
                <a:gd name="connsiteX27" fmla="*/ 3579897 w 12346893"/>
                <a:gd name="connsiteY27" fmla="*/ 286993 h 812606"/>
                <a:gd name="connsiteX28" fmla="*/ 4071649 w 12346893"/>
                <a:gd name="connsiteY28" fmla="*/ 3 h 812606"/>
                <a:gd name="connsiteX29" fmla="*/ 4442076 w 12346893"/>
                <a:gd name="connsiteY29" fmla="*/ 148599 h 812606"/>
                <a:gd name="connsiteX30" fmla="*/ 4490282 w 12346893"/>
                <a:gd name="connsiteY30" fmla="*/ 195938 h 812606"/>
                <a:gd name="connsiteX31" fmla="*/ 4494596 w 12346893"/>
                <a:gd name="connsiteY31" fmla="*/ 187314 h 812606"/>
                <a:gd name="connsiteX32" fmla="*/ 4504132 w 12346893"/>
                <a:gd name="connsiteY32" fmla="*/ 204979 h 812606"/>
                <a:gd name="connsiteX33" fmla="*/ 4943961 w 12346893"/>
                <a:gd name="connsiteY33" fmla="*/ 492304 h 812606"/>
                <a:gd name="connsiteX34" fmla="*/ 5209571 w 12346893"/>
                <a:gd name="connsiteY34" fmla="*/ 401517 h 812606"/>
                <a:gd name="connsiteX35" fmla="*/ 5254775 w 12346893"/>
                <a:gd name="connsiteY35" fmla="*/ 363608 h 812606"/>
                <a:gd name="connsiteX36" fmla="*/ 5260352 w 12346893"/>
                <a:gd name="connsiteY36" fmla="*/ 356532 h 812606"/>
                <a:gd name="connsiteX37" fmla="*/ 5294481 w 12346893"/>
                <a:gd name="connsiteY37" fmla="*/ 323694 h 812606"/>
                <a:gd name="connsiteX38" fmla="*/ 5319553 w 12346893"/>
                <a:gd name="connsiteY38" fmla="*/ 296655 h 812606"/>
                <a:gd name="connsiteX39" fmla="*/ 5408614 w 12346893"/>
                <a:gd name="connsiteY39" fmla="*/ 177228 h 812606"/>
                <a:gd name="connsiteX40" fmla="*/ 5372276 w 12346893"/>
                <a:gd name="connsiteY40" fmla="*/ 258677 h 812606"/>
                <a:gd name="connsiteX41" fmla="*/ 5413555 w 12346893"/>
                <a:gd name="connsiteY41" fmla="*/ 229399 h 812606"/>
                <a:gd name="connsiteX42" fmla="*/ 5687128 w 12346893"/>
                <a:gd name="connsiteY42" fmla="*/ 151994 h 812606"/>
                <a:gd name="connsiteX43" fmla="*/ 6057555 w 12346893"/>
                <a:gd name="connsiteY43" fmla="*/ 300590 h 812606"/>
                <a:gd name="connsiteX44" fmla="*/ 6105761 w 12346893"/>
                <a:gd name="connsiteY44" fmla="*/ 347929 h 812606"/>
                <a:gd name="connsiteX45" fmla="*/ 6110075 w 12346893"/>
                <a:gd name="connsiteY45" fmla="*/ 339306 h 812606"/>
                <a:gd name="connsiteX46" fmla="*/ 6119611 w 12346893"/>
                <a:gd name="connsiteY46" fmla="*/ 356970 h 812606"/>
                <a:gd name="connsiteX47" fmla="*/ 6559439 w 12346893"/>
                <a:gd name="connsiteY47" fmla="*/ 644296 h 812606"/>
                <a:gd name="connsiteX48" fmla="*/ 6982502 w 12346893"/>
                <a:gd name="connsiteY48" fmla="*/ 383863 h 812606"/>
                <a:gd name="connsiteX49" fmla="*/ 6982753 w 12346893"/>
                <a:gd name="connsiteY49" fmla="*/ 383454 h 812606"/>
                <a:gd name="connsiteX50" fmla="*/ 6984246 w 12346893"/>
                <a:gd name="connsiteY50" fmla="*/ 380360 h 812606"/>
                <a:gd name="connsiteX51" fmla="*/ 7011032 w 12346893"/>
                <a:gd name="connsiteY51" fmla="*/ 332390 h 812606"/>
                <a:gd name="connsiteX52" fmla="*/ 7024286 w 12346893"/>
                <a:gd name="connsiteY52" fmla="*/ 311755 h 812606"/>
                <a:gd name="connsiteX53" fmla="*/ 7041777 w 12346893"/>
                <a:gd name="connsiteY53" fmla="*/ 271319 h 812606"/>
                <a:gd name="connsiteX54" fmla="*/ 7034085 w 12346893"/>
                <a:gd name="connsiteY54" fmla="*/ 296503 h 812606"/>
                <a:gd name="connsiteX55" fmla="*/ 7040195 w 12346893"/>
                <a:gd name="connsiteY55" fmla="*/ 286991 h 812606"/>
                <a:gd name="connsiteX56" fmla="*/ 7531947 w 12346893"/>
                <a:gd name="connsiteY56" fmla="*/ 1 h 812606"/>
                <a:gd name="connsiteX57" fmla="*/ 7902374 w 12346893"/>
                <a:gd name="connsiteY57" fmla="*/ 148597 h 812606"/>
                <a:gd name="connsiteX58" fmla="*/ 7950580 w 12346893"/>
                <a:gd name="connsiteY58" fmla="*/ 195936 h 812606"/>
                <a:gd name="connsiteX59" fmla="*/ 7954894 w 12346893"/>
                <a:gd name="connsiteY59" fmla="*/ 187312 h 812606"/>
                <a:gd name="connsiteX60" fmla="*/ 7964430 w 12346893"/>
                <a:gd name="connsiteY60" fmla="*/ 204977 h 812606"/>
                <a:gd name="connsiteX61" fmla="*/ 8404258 w 12346893"/>
                <a:gd name="connsiteY61" fmla="*/ 492302 h 812606"/>
                <a:gd name="connsiteX62" fmla="*/ 8669869 w 12346893"/>
                <a:gd name="connsiteY62" fmla="*/ 401515 h 812606"/>
                <a:gd name="connsiteX63" fmla="*/ 8715076 w 12346893"/>
                <a:gd name="connsiteY63" fmla="*/ 363604 h 812606"/>
                <a:gd name="connsiteX64" fmla="*/ 8720650 w 12346893"/>
                <a:gd name="connsiteY64" fmla="*/ 356531 h 812606"/>
                <a:gd name="connsiteX65" fmla="*/ 8754770 w 12346893"/>
                <a:gd name="connsiteY65" fmla="*/ 323702 h 812606"/>
                <a:gd name="connsiteX66" fmla="*/ 8779851 w 12346893"/>
                <a:gd name="connsiteY66" fmla="*/ 296653 h 812606"/>
                <a:gd name="connsiteX67" fmla="*/ 8869086 w 12346893"/>
                <a:gd name="connsiteY67" fmla="*/ 159809 h 812606"/>
                <a:gd name="connsiteX68" fmla="*/ 8886596 w 12346893"/>
                <a:gd name="connsiteY68" fmla="*/ 119325 h 812606"/>
                <a:gd name="connsiteX69" fmla="*/ 8868912 w 12346893"/>
                <a:gd name="connsiteY69" fmla="*/ 177226 h 812606"/>
                <a:gd name="connsiteX70" fmla="*/ 8832573 w 12346893"/>
                <a:gd name="connsiteY70" fmla="*/ 258676 h 812606"/>
                <a:gd name="connsiteX71" fmla="*/ 8873853 w 12346893"/>
                <a:gd name="connsiteY71" fmla="*/ 229399 h 812606"/>
                <a:gd name="connsiteX72" fmla="*/ 9147426 w 12346893"/>
                <a:gd name="connsiteY72" fmla="*/ 151993 h 812606"/>
                <a:gd name="connsiteX73" fmla="*/ 9517853 w 12346893"/>
                <a:gd name="connsiteY73" fmla="*/ 300589 h 812606"/>
                <a:gd name="connsiteX74" fmla="*/ 9566059 w 12346893"/>
                <a:gd name="connsiteY74" fmla="*/ 347928 h 812606"/>
                <a:gd name="connsiteX75" fmla="*/ 9570373 w 12346893"/>
                <a:gd name="connsiteY75" fmla="*/ 339305 h 812606"/>
                <a:gd name="connsiteX76" fmla="*/ 9579908 w 12346893"/>
                <a:gd name="connsiteY76" fmla="*/ 356969 h 812606"/>
                <a:gd name="connsiteX77" fmla="*/ 10019738 w 12346893"/>
                <a:gd name="connsiteY77" fmla="*/ 644295 h 812606"/>
                <a:gd name="connsiteX78" fmla="*/ 10442800 w 12346893"/>
                <a:gd name="connsiteY78" fmla="*/ 383862 h 812606"/>
                <a:gd name="connsiteX79" fmla="*/ 10443052 w 12346893"/>
                <a:gd name="connsiteY79" fmla="*/ 383453 h 812606"/>
                <a:gd name="connsiteX80" fmla="*/ 10444544 w 12346893"/>
                <a:gd name="connsiteY80" fmla="*/ 380359 h 812606"/>
                <a:gd name="connsiteX81" fmla="*/ 10471330 w 12346893"/>
                <a:gd name="connsiteY81" fmla="*/ 332389 h 812606"/>
                <a:gd name="connsiteX82" fmla="*/ 10484585 w 12346893"/>
                <a:gd name="connsiteY82" fmla="*/ 311754 h 812606"/>
                <a:gd name="connsiteX83" fmla="*/ 10502074 w 12346893"/>
                <a:gd name="connsiteY83" fmla="*/ 271318 h 812606"/>
                <a:gd name="connsiteX84" fmla="*/ 10494383 w 12346893"/>
                <a:gd name="connsiteY84" fmla="*/ 296502 h 812606"/>
                <a:gd name="connsiteX85" fmla="*/ 10500493 w 12346893"/>
                <a:gd name="connsiteY85" fmla="*/ 286990 h 812606"/>
                <a:gd name="connsiteX86" fmla="*/ 10992245 w 12346893"/>
                <a:gd name="connsiteY86" fmla="*/ 0 h 812606"/>
                <a:gd name="connsiteX87" fmla="*/ 11362672 w 12346893"/>
                <a:gd name="connsiteY87" fmla="*/ 148596 h 812606"/>
                <a:gd name="connsiteX88" fmla="*/ 11410878 w 12346893"/>
                <a:gd name="connsiteY88" fmla="*/ 195935 h 812606"/>
                <a:gd name="connsiteX89" fmla="*/ 11415192 w 12346893"/>
                <a:gd name="connsiteY89" fmla="*/ 187311 h 812606"/>
                <a:gd name="connsiteX90" fmla="*/ 11424728 w 12346893"/>
                <a:gd name="connsiteY90" fmla="*/ 204976 h 812606"/>
                <a:gd name="connsiteX91" fmla="*/ 11864557 w 12346893"/>
                <a:gd name="connsiteY91" fmla="*/ 492302 h 812606"/>
                <a:gd name="connsiteX92" fmla="*/ 12329384 w 12346893"/>
                <a:gd name="connsiteY92" fmla="*/ 159808 h 812606"/>
                <a:gd name="connsiteX93" fmla="*/ 12346893 w 12346893"/>
                <a:gd name="connsiteY93" fmla="*/ 119324 h 812606"/>
                <a:gd name="connsiteX94" fmla="*/ 12329210 w 12346893"/>
                <a:gd name="connsiteY94" fmla="*/ 177225 h 812606"/>
                <a:gd name="connsiteX95" fmla="*/ 11735544 w 12346893"/>
                <a:gd name="connsiteY95" fmla="*/ 660610 h 812606"/>
                <a:gd name="connsiteX96" fmla="*/ 11365117 w 12346893"/>
                <a:gd name="connsiteY96" fmla="*/ 512014 h 812606"/>
                <a:gd name="connsiteX97" fmla="*/ 11316911 w 12346893"/>
                <a:gd name="connsiteY97" fmla="*/ 464675 h 812606"/>
                <a:gd name="connsiteX98" fmla="*/ 11312596 w 12346893"/>
                <a:gd name="connsiteY98" fmla="*/ 473298 h 812606"/>
                <a:gd name="connsiteX99" fmla="*/ 11303061 w 12346893"/>
                <a:gd name="connsiteY99" fmla="*/ 455634 h 812606"/>
                <a:gd name="connsiteX100" fmla="*/ 10863232 w 12346893"/>
                <a:gd name="connsiteY100" fmla="*/ 168308 h 812606"/>
                <a:gd name="connsiteX101" fmla="*/ 10440170 w 12346893"/>
                <a:gd name="connsiteY101" fmla="*/ 428741 h 812606"/>
                <a:gd name="connsiteX102" fmla="*/ 10439918 w 12346893"/>
                <a:gd name="connsiteY102" fmla="*/ 429150 h 812606"/>
                <a:gd name="connsiteX103" fmla="*/ 10438426 w 12346893"/>
                <a:gd name="connsiteY103" fmla="*/ 432244 h 812606"/>
                <a:gd name="connsiteX104" fmla="*/ 10411639 w 12346893"/>
                <a:gd name="connsiteY104" fmla="*/ 480214 h 812606"/>
                <a:gd name="connsiteX105" fmla="*/ 10398385 w 12346893"/>
                <a:gd name="connsiteY105" fmla="*/ 500849 h 812606"/>
                <a:gd name="connsiteX106" fmla="*/ 10380895 w 12346893"/>
                <a:gd name="connsiteY106" fmla="*/ 541285 h 812606"/>
                <a:gd name="connsiteX107" fmla="*/ 10388586 w 12346893"/>
                <a:gd name="connsiteY107" fmla="*/ 516101 h 812606"/>
                <a:gd name="connsiteX108" fmla="*/ 10382477 w 12346893"/>
                <a:gd name="connsiteY108" fmla="*/ 525613 h 812606"/>
                <a:gd name="connsiteX109" fmla="*/ 9890724 w 12346893"/>
                <a:gd name="connsiteY109" fmla="*/ 812603 h 812606"/>
                <a:gd name="connsiteX110" fmla="*/ 9520297 w 12346893"/>
                <a:gd name="connsiteY110" fmla="*/ 664007 h 812606"/>
                <a:gd name="connsiteX111" fmla="*/ 9472091 w 12346893"/>
                <a:gd name="connsiteY111" fmla="*/ 616668 h 812606"/>
                <a:gd name="connsiteX112" fmla="*/ 9467777 w 12346893"/>
                <a:gd name="connsiteY112" fmla="*/ 625292 h 812606"/>
                <a:gd name="connsiteX113" fmla="*/ 9458242 w 12346893"/>
                <a:gd name="connsiteY113" fmla="*/ 607627 h 812606"/>
                <a:gd name="connsiteX114" fmla="*/ 9018413 w 12346893"/>
                <a:gd name="connsiteY114" fmla="*/ 320302 h 812606"/>
                <a:gd name="connsiteX115" fmla="*/ 8752802 w 12346893"/>
                <a:gd name="connsiteY115" fmla="*/ 411089 h 812606"/>
                <a:gd name="connsiteX116" fmla="*/ 8707595 w 12346893"/>
                <a:gd name="connsiteY116" fmla="*/ 449000 h 812606"/>
                <a:gd name="connsiteX117" fmla="*/ 8702022 w 12346893"/>
                <a:gd name="connsiteY117" fmla="*/ 456073 h 812606"/>
                <a:gd name="connsiteX118" fmla="*/ 8667901 w 12346893"/>
                <a:gd name="connsiteY118" fmla="*/ 488902 h 812606"/>
                <a:gd name="connsiteX119" fmla="*/ 8642820 w 12346893"/>
                <a:gd name="connsiteY119" fmla="*/ 515951 h 812606"/>
                <a:gd name="connsiteX120" fmla="*/ 8553585 w 12346893"/>
                <a:gd name="connsiteY120" fmla="*/ 652795 h 812606"/>
                <a:gd name="connsiteX121" fmla="*/ 8536075 w 12346893"/>
                <a:gd name="connsiteY121" fmla="*/ 693279 h 812606"/>
                <a:gd name="connsiteX122" fmla="*/ 8553759 w 12346893"/>
                <a:gd name="connsiteY122" fmla="*/ 635378 h 812606"/>
                <a:gd name="connsiteX123" fmla="*/ 8590098 w 12346893"/>
                <a:gd name="connsiteY123" fmla="*/ 553928 h 812606"/>
                <a:gd name="connsiteX124" fmla="*/ 8548818 w 12346893"/>
                <a:gd name="connsiteY124" fmla="*/ 583206 h 812606"/>
                <a:gd name="connsiteX125" fmla="*/ 8275246 w 12346893"/>
                <a:gd name="connsiteY125" fmla="*/ 660611 h 812606"/>
                <a:gd name="connsiteX126" fmla="*/ 7904819 w 12346893"/>
                <a:gd name="connsiteY126" fmla="*/ 512015 h 812606"/>
                <a:gd name="connsiteX127" fmla="*/ 7856612 w 12346893"/>
                <a:gd name="connsiteY127" fmla="*/ 464676 h 812606"/>
                <a:gd name="connsiteX128" fmla="*/ 7852299 w 12346893"/>
                <a:gd name="connsiteY128" fmla="*/ 473299 h 812606"/>
                <a:gd name="connsiteX129" fmla="*/ 7842763 w 12346893"/>
                <a:gd name="connsiteY129" fmla="*/ 455635 h 812606"/>
                <a:gd name="connsiteX130" fmla="*/ 7402933 w 12346893"/>
                <a:gd name="connsiteY130" fmla="*/ 168309 h 812606"/>
                <a:gd name="connsiteX131" fmla="*/ 6979871 w 12346893"/>
                <a:gd name="connsiteY131" fmla="*/ 428742 h 812606"/>
                <a:gd name="connsiteX132" fmla="*/ 6979620 w 12346893"/>
                <a:gd name="connsiteY132" fmla="*/ 429151 h 812606"/>
                <a:gd name="connsiteX133" fmla="*/ 6978128 w 12346893"/>
                <a:gd name="connsiteY133" fmla="*/ 432245 h 812606"/>
                <a:gd name="connsiteX134" fmla="*/ 6951342 w 12346893"/>
                <a:gd name="connsiteY134" fmla="*/ 480215 h 812606"/>
                <a:gd name="connsiteX135" fmla="*/ 6938086 w 12346893"/>
                <a:gd name="connsiteY135" fmla="*/ 500850 h 812606"/>
                <a:gd name="connsiteX136" fmla="*/ 6920597 w 12346893"/>
                <a:gd name="connsiteY136" fmla="*/ 541286 h 812606"/>
                <a:gd name="connsiteX137" fmla="*/ 6928288 w 12346893"/>
                <a:gd name="connsiteY137" fmla="*/ 516102 h 812606"/>
                <a:gd name="connsiteX138" fmla="*/ 6922178 w 12346893"/>
                <a:gd name="connsiteY138" fmla="*/ 525614 h 812606"/>
                <a:gd name="connsiteX139" fmla="*/ 6430427 w 12346893"/>
                <a:gd name="connsiteY139" fmla="*/ 812604 h 812606"/>
                <a:gd name="connsiteX140" fmla="*/ 6059999 w 12346893"/>
                <a:gd name="connsiteY140" fmla="*/ 664008 h 812606"/>
                <a:gd name="connsiteX141" fmla="*/ 6011793 w 12346893"/>
                <a:gd name="connsiteY141" fmla="*/ 616669 h 812606"/>
                <a:gd name="connsiteX142" fmla="*/ 6007479 w 12346893"/>
                <a:gd name="connsiteY142" fmla="*/ 625293 h 812606"/>
                <a:gd name="connsiteX143" fmla="*/ 5997944 w 12346893"/>
                <a:gd name="connsiteY143" fmla="*/ 607628 h 812606"/>
                <a:gd name="connsiteX144" fmla="*/ 5558114 w 12346893"/>
                <a:gd name="connsiteY144" fmla="*/ 320302 h 812606"/>
                <a:gd name="connsiteX145" fmla="*/ 5292505 w 12346893"/>
                <a:gd name="connsiteY145" fmla="*/ 411089 h 812606"/>
                <a:gd name="connsiteX146" fmla="*/ 5247300 w 12346893"/>
                <a:gd name="connsiteY146" fmla="*/ 448999 h 812606"/>
                <a:gd name="connsiteX147" fmla="*/ 5241724 w 12346893"/>
                <a:gd name="connsiteY147" fmla="*/ 456075 h 812606"/>
                <a:gd name="connsiteX148" fmla="*/ 5207594 w 12346893"/>
                <a:gd name="connsiteY148" fmla="*/ 488913 h 812606"/>
                <a:gd name="connsiteX149" fmla="*/ 5182522 w 12346893"/>
                <a:gd name="connsiteY149" fmla="*/ 515952 h 812606"/>
                <a:gd name="connsiteX150" fmla="*/ 5129799 w 12346893"/>
                <a:gd name="connsiteY150" fmla="*/ 553930 h 812606"/>
                <a:gd name="connsiteX151" fmla="*/ 5088520 w 12346893"/>
                <a:gd name="connsiteY151" fmla="*/ 583208 h 812606"/>
                <a:gd name="connsiteX152" fmla="*/ 4814948 w 12346893"/>
                <a:gd name="connsiteY152" fmla="*/ 660613 h 812606"/>
                <a:gd name="connsiteX153" fmla="*/ 4444521 w 12346893"/>
                <a:gd name="connsiteY153" fmla="*/ 512017 h 812606"/>
                <a:gd name="connsiteX154" fmla="*/ 4396314 w 12346893"/>
                <a:gd name="connsiteY154" fmla="*/ 464678 h 812606"/>
                <a:gd name="connsiteX155" fmla="*/ 4392001 w 12346893"/>
                <a:gd name="connsiteY155" fmla="*/ 473301 h 812606"/>
                <a:gd name="connsiteX156" fmla="*/ 4382465 w 12346893"/>
                <a:gd name="connsiteY156" fmla="*/ 455637 h 812606"/>
                <a:gd name="connsiteX157" fmla="*/ 3942636 w 12346893"/>
                <a:gd name="connsiteY157" fmla="*/ 168311 h 812606"/>
                <a:gd name="connsiteX158" fmla="*/ 3519574 w 12346893"/>
                <a:gd name="connsiteY158" fmla="*/ 428744 h 812606"/>
                <a:gd name="connsiteX159" fmla="*/ 3519322 w 12346893"/>
                <a:gd name="connsiteY159" fmla="*/ 429153 h 812606"/>
                <a:gd name="connsiteX160" fmla="*/ 3517830 w 12346893"/>
                <a:gd name="connsiteY160" fmla="*/ 432247 h 812606"/>
                <a:gd name="connsiteX161" fmla="*/ 3491044 w 12346893"/>
                <a:gd name="connsiteY161" fmla="*/ 480217 h 812606"/>
                <a:gd name="connsiteX162" fmla="*/ 3477788 w 12346893"/>
                <a:gd name="connsiteY162" fmla="*/ 500852 h 812606"/>
                <a:gd name="connsiteX163" fmla="*/ 3460299 w 12346893"/>
                <a:gd name="connsiteY163" fmla="*/ 541288 h 812606"/>
                <a:gd name="connsiteX164" fmla="*/ 3467991 w 12346893"/>
                <a:gd name="connsiteY164" fmla="*/ 516104 h 812606"/>
                <a:gd name="connsiteX165" fmla="*/ 3461880 w 12346893"/>
                <a:gd name="connsiteY165" fmla="*/ 525616 h 812606"/>
                <a:gd name="connsiteX166" fmla="*/ 2970129 w 12346893"/>
                <a:gd name="connsiteY166" fmla="*/ 812606 h 812606"/>
                <a:gd name="connsiteX167" fmla="*/ 2599702 w 12346893"/>
                <a:gd name="connsiteY167" fmla="*/ 664010 h 812606"/>
                <a:gd name="connsiteX168" fmla="*/ 2551495 w 12346893"/>
                <a:gd name="connsiteY168" fmla="*/ 616671 h 812606"/>
                <a:gd name="connsiteX169" fmla="*/ 2547182 w 12346893"/>
                <a:gd name="connsiteY169" fmla="*/ 625295 h 812606"/>
                <a:gd name="connsiteX170" fmla="*/ 2537646 w 12346893"/>
                <a:gd name="connsiteY170" fmla="*/ 607630 h 812606"/>
                <a:gd name="connsiteX171" fmla="*/ 2097817 w 12346893"/>
                <a:gd name="connsiteY171" fmla="*/ 320304 h 812606"/>
                <a:gd name="connsiteX172" fmla="*/ 1832207 w 12346893"/>
                <a:gd name="connsiteY172" fmla="*/ 411091 h 812606"/>
                <a:gd name="connsiteX173" fmla="*/ 1722225 w 12346893"/>
                <a:gd name="connsiteY173" fmla="*/ 515954 h 812606"/>
                <a:gd name="connsiteX174" fmla="*/ 1669501 w 12346893"/>
                <a:gd name="connsiteY174" fmla="*/ 553933 h 812606"/>
                <a:gd name="connsiteX175" fmla="*/ 1628223 w 12346893"/>
                <a:gd name="connsiteY175" fmla="*/ 583210 h 812606"/>
                <a:gd name="connsiteX176" fmla="*/ 1354650 w 12346893"/>
                <a:gd name="connsiteY176" fmla="*/ 660615 h 812606"/>
                <a:gd name="connsiteX177" fmla="*/ 984223 w 12346893"/>
                <a:gd name="connsiteY177" fmla="*/ 512019 h 812606"/>
                <a:gd name="connsiteX178" fmla="*/ 936017 w 12346893"/>
                <a:gd name="connsiteY178" fmla="*/ 464680 h 812606"/>
                <a:gd name="connsiteX179" fmla="*/ 931703 w 12346893"/>
                <a:gd name="connsiteY179" fmla="*/ 473303 h 812606"/>
                <a:gd name="connsiteX180" fmla="*/ 922167 w 12346893"/>
                <a:gd name="connsiteY180" fmla="*/ 455639 h 812606"/>
                <a:gd name="connsiteX181" fmla="*/ 482338 w 12346893"/>
                <a:gd name="connsiteY181" fmla="*/ 168313 h 812606"/>
                <a:gd name="connsiteX182" fmla="*/ 59276 w 12346893"/>
                <a:gd name="connsiteY182" fmla="*/ 428746 h 812606"/>
                <a:gd name="connsiteX183" fmla="*/ 59024 w 12346893"/>
                <a:gd name="connsiteY183" fmla="*/ 429155 h 812606"/>
                <a:gd name="connsiteX184" fmla="*/ 30746 w 12346893"/>
                <a:gd name="connsiteY184" fmla="*/ 480219 h 812606"/>
                <a:gd name="connsiteX185" fmla="*/ 1 w 12346893"/>
                <a:gd name="connsiteY185" fmla="*/ 541290 h 812606"/>
                <a:gd name="connsiteX186" fmla="*/ 247794 w 12346893"/>
                <a:gd name="connsiteY186" fmla="*/ 397912 h 812606"/>
                <a:gd name="connsiteX0" fmla="*/ 90434 w 12346891"/>
                <a:gd name="connsiteY0" fmla="*/ 332394 h 812606"/>
                <a:gd name="connsiteX1" fmla="*/ 121179 w 12346891"/>
                <a:gd name="connsiteY1" fmla="*/ 271323 h 812606"/>
                <a:gd name="connsiteX2" fmla="*/ 113487 w 12346891"/>
                <a:gd name="connsiteY2" fmla="*/ 296507 h 812606"/>
                <a:gd name="connsiteX3" fmla="*/ 119597 w 12346891"/>
                <a:gd name="connsiteY3" fmla="*/ 286995 h 812606"/>
                <a:gd name="connsiteX4" fmla="*/ 611349 w 12346891"/>
                <a:gd name="connsiteY4" fmla="*/ 5 h 812606"/>
                <a:gd name="connsiteX5" fmla="*/ 981776 w 12346891"/>
                <a:gd name="connsiteY5" fmla="*/ 148601 h 812606"/>
                <a:gd name="connsiteX6" fmla="*/ 1029982 w 12346891"/>
                <a:gd name="connsiteY6" fmla="*/ 195940 h 812606"/>
                <a:gd name="connsiteX7" fmla="*/ 1034296 w 12346891"/>
                <a:gd name="connsiteY7" fmla="*/ 187316 h 812606"/>
                <a:gd name="connsiteX8" fmla="*/ 1043832 w 12346891"/>
                <a:gd name="connsiteY8" fmla="*/ 204981 h 812606"/>
                <a:gd name="connsiteX9" fmla="*/ 1483661 w 12346891"/>
                <a:gd name="connsiteY9" fmla="*/ 492306 h 812606"/>
                <a:gd name="connsiteX10" fmla="*/ 1749271 w 12346891"/>
                <a:gd name="connsiteY10" fmla="*/ 401519 h 812606"/>
                <a:gd name="connsiteX11" fmla="*/ 1794475 w 12346891"/>
                <a:gd name="connsiteY11" fmla="*/ 363610 h 812606"/>
                <a:gd name="connsiteX12" fmla="*/ 1800052 w 12346891"/>
                <a:gd name="connsiteY12" fmla="*/ 356534 h 812606"/>
                <a:gd name="connsiteX13" fmla="*/ 1911977 w 12346891"/>
                <a:gd name="connsiteY13" fmla="*/ 258678 h 812606"/>
                <a:gd name="connsiteX14" fmla="*/ 1953255 w 12346891"/>
                <a:gd name="connsiteY14" fmla="*/ 229401 h 812606"/>
                <a:gd name="connsiteX15" fmla="*/ 2226828 w 12346891"/>
                <a:gd name="connsiteY15" fmla="*/ 151996 h 812606"/>
                <a:gd name="connsiteX16" fmla="*/ 2597255 w 12346891"/>
                <a:gd name="connsiteY16" fmla="*/ 300592 h 812606"/>
                <a:gd name="connsiteX17" fmla="*/ 2645461 w 12346891"/>
                <a:gd name="connsiteY17" fmla="*/ 347931 h 812606"/>
                <a:gd name="connsiteX18" fmla="*/ 2649775 w 12346891"/>
                <a:gd name="connsiteY18" fmla="*/ 339308 h 812606"/>
                <a:gd name="connsiteX19" fmla="*/ 2659311 w 12346891"/>
                <a:gd name="connsiteY19" fmla="*/ 356972 h 812606"/>
                <a:gd name="connsiteX20" fmla="*/ 3099140 w 12346891"/>
                <a:gd name="connsiteY20" fmla="*/ 644298 h 812606"/>
                <a:gd name="connsiteX21" fmla="*/ 3522202 w 12346891"/>
                <a:gd name="connsiteY21" fmla="*/ 383865 h 812606"/>
                <a:gd name="connsiteX22" fmla="*/ 3522454 w 12346891"/>
                <a:gd name="connsiteY22" fmla="*/ 383456 h 812606"/>
                <a:gd name="connsiteX23" fmla="*/ 3550732 w 12346891"/>
                <a:gd name="connsiteY23" fmla="*/ 332392 h 812606"/>
                <a:gd name="connsiteX24" fmla="*/ 3581477 w 12346891"/>
                <a:gd name="connsiteY24" fmla="*/ 271321 h 812606"/>
                <a:gd name="connsiteX25" fmla="*/ 3573785 w 12346891"/>
                <a:gd name="connsiteY25" fmla="*/ 296505 h 812606"/>
                <a:gd name="connsiteX26" fmla="*/ 3579895 w 12346891"/>
                <a:gd name="connsiteY26" fmla="*/ 286993 h 812606"/>
                <a:gd name="connsiteX27" fmla="*/ 4071647 w 12346891"/>
                <a:gd name="connsiteY27" fmla="*/ 3 h 812606"/>
                <a:gd name="connsiteX28" fmla="*/ 4442074 w 12346891"/>
                <a:gd name="connsiteY28" fmla="*/ 148599 h 812606"/>
                <a:gd name="connsiteX29" fmla="*/ 4490280 w 12346891"/>
                <a:gd name="connsiteY29" fmla="*/ 195938 h 812606"/>
                <a:gd name="connsiteX30" fmla="*/ 4494594 w 12346891"/>
                <a:gd name="connsiteY30" fmla="*/ 187314 h 812606"/>
                <a:gd name="connsiteX31" fmla="*/ 4504130 w 12346891"/>
                <a:gd name="connsiteY31" fmla="*/ 204979 h 812606"/>
                <a:gd name="connsiteX32" fmla="*/ 4943959 w 12346891"/>
                <a:gd name="connsiteY32" fmla="*/ 492304 h 812606"/>
                <a:gd name="connsiteX33" fmla="*/ 5209569 w 12346891"/>
                <a:gd name="connsiteY33" fmla="*/ 401517 h 812606"/>
                <a:gd name="connsiteX34" fmla="*/ 5254773 w 12346891"/>
                <a:gd name="connsiteY34" fmla="*/ 363608 h 812606"/>
                <a:gd name="connsiteX35" fmla="*/ 5260350 w 12346891"/>
                <a:gd name="connsiteY35" fmla="*/ 356532 h 812606"/>
                <a:gd name="connsiteX36" fmla="*/ 5294479 w 12346891"/>
                <a:gd name="connsiteY36" fmla="*/ 323694 h 812606"/>
                <a:gd name="connsiteX37" fmla="*/ 5319551 w 12346891"/>
                <a:gd name="connsiteY37" fmla="*/ 296655 h 812606"/>
                <a:gd name="connsiteX38" fmla="*/ 5408612 w 12346891"/>
                <a:gd name="connsiteY38" fmla="*/ 177228 h 812606"/>
                <a:gd name="connsiteX39" fmla="*/ 5372274 w 12346891"/>
                <a:gd name="connsiteY39" fmla="*/ 258677 h 812606"/>
                <a:gd name="connsiteX40" fmla="*/ 5413553 w 12346891"/>
                <a:gd name="connsiteY40" fmla="*/ 229399 h 812606"/>
                <a:gd name="connsiteX41" fmla="*/ 5687126 w 12346891"/>
                <a:gd name="connsiteY41" fmla="*/ 151994 h 812606"/>
                <a:gd name="connsiteX42" fmla="*/ 6057553 w 12346891"/>
                <a:gd name="connsiteY42" fmla="*/ 300590 h 812606"/>
                <a:gd name="connsiteX43" fmla="*/ 6105759 w 12346891"/>
                <a:gd name="connsiteY43" fmla="*/ 347929 h 812606"/>
                <a:gd name="connsiteX44" fmla="*/ 6110073 w 12346891"/>
                <a:gd name="connsiteY44" fmla="*/ 339306 h 812606"/>
                <a:gd name="connsiteX45" fmla="*/ 6119609 w 12346891"/>
                <a:gd name="connsiteY45" fmla="*/ 356970 h 812606"/>
                <a:gd name="connsiteX46" fmla="*/ 6559437 w 12346891"/>
                <a:gd name="connsiteY46" fmla="*/ 644296 h 812606"/>
                <a:gd name="connsiteX47" fmla="*/ 6982500 w 12346891"/>
                <a:gd name="connsiteY47" fmla="*/ 383863 h 812606"/>
                <a:gd name="connsiteX48" fmla="*/ 6982751 w 12346891"/>
                <a:gd name="connsiteY48" fmla="*/ 383454 h 812606"/>
                <a:gd name="connsiteX49" fmla="*/ 6984244 w 12346891"/>
                <a:gd name="connsiteY49" fmla="*/ 380360 h 812606"/>
                <a:gd name="connsiteX50" fmla="*/ 7011030 w 12346891"/>
                <a:gd name="connsiteY50" fmla="*/ 332390 h 812606"/>
                <a:gd name="connsiteX51" fmla="*/ 7024284 w 12346891"/>
                <a:gd name="connsiteY51" fmla="*/ 311755 h 812606"/>
                <a:gd name="connsiteX52" fmla="*/ 7041775 w 12346891"/>
                <a:gd name="connsiteY52" fmla="*/ 271319 h 812606"/>
                <a:gd name="connsiteX53" fmla="*/ 7034083 w 12346891"/>
                <a:gd name="connsiteY53" fmla="*/ 296503 h 812606"/>
                <a:gd name="connsiteX54" fmla="*/ 7040193 w 12346891"/>
                <a:gd name="connsiteY54" fmla="*/ 286991 h 812606"/>
                <a:gd name="connsiteX55" fmla="*/ 7531945 w 12346891"/>
                <a:gd name="connsiteY55" fmla="*/ 1 h 812606"/>
                <a:gd name="connsiteX56" fmla="*/ 7902372 w 12346891"/>
                <a:gd name="connsiteY56" fmla="*/ 148597 h 812606"/>
                <a:gd name="connsiteX57" fmla="*/ 7950578 w 12346891"/>
                <a:gd name="connsiteY57" fmla="*/ 195936 h 812606"/>
                <a:gd name="connsiteX58" fmla="*/ 7954892 w 12346891"/>
                <a:gd name="connsiteY58" fmla="*/ 187312 h 812606"/>
                <a:gd name="connsiteX59" fmla="*/ 7964428 w 12346891"/>
                <a:gd name="connsiteY59" fmla="*/ 204977 h 812606"/>
                <a:gd name="connsiteX60" fmla="*/ 8404256 w 12346891"/>
                <a:gd name="connsiteY60" fmla="*/ 492302 h 812606"/>
                <a:gd name="connsiteX61" fmla="*/ 8669867 w 12346891"/>
                <a:gd name="connsiteY61" fmla="*/ 401515 h 812606"/>
                <a:gd name="connsiteX62" fmla="*/ 8715074 w 12346891"/>
                <a:gd name="connsiteY62" fmla="*/ 363604 h 812606"/>
                <a:gd name="connsiteX63" fmla="*/ 8720648 w 12346891"/>
                <a:gd name="connsiteY63" fmla="*/ 356531 h 812606"/>
                <a:gd name="connsiteX64" fmla="*/ 8754768 w 12346891"/>
                <a:gd name="connsiteY64" fmla="*/ 323702 h 812606"/>
                <a:gd name="connsiteX65" fmla="*/ 8779849 w 12346891"/>
                <a:gd name="connsiteY65" fmla="*/ 296653 h 812606"/>
                <a:gd name="connsiteX66" fmla="*/ 8869084 w 12346891"/>
                <a:gd name="connsiteY66" fmla="*/ 159809 h 812606"/>
                <a:gd name="connsiteX67" fmla="*/ 8886594 w 12346891"/>
                <a:gd name="connsiteY67" fmla="*/ 119325 h 812606"/>
                <a:gd name="connsiteX68" fmla="*/ 8868910 w 12346891"/>
                <a:gd name="connsiteY68" fmla="*/ 177226 h 812606"/>
                <a:gd name="connsiteX69" fmla="*/ 8832571 w 12346891"/>
                <a:gd name="connsiteY69" fmla="*/ 258676 h 812606"/>
                <a:gd name="connsiteX70" fmla="*/ 8873851 w 12346891"/>
                <a:gd name="connsiteY70" fmla="*/ 229399 h 812606"/>
                <a:gd name="connsiteX71" fmla="*/ 9147424 w 12346891"/>
                <a:gd name="connsiteY71" fmla="*/ 151993 h 812606"/>
                <a:gd name="connsiteX72" fmla="*/ 9517851 w 12346891"/>
                <a:gd name="connsiteY72" fmla="*/ 300589 h 812606"/>
                <a:gd name="connsiteX73" fmla="*/ 9566057 w 12346891"/>
                <a:gd name="connsiteY73" fmla="*/ 347928 h 812606"/>
                <a:gd name="connsiteX74" fmla="*/ 9570371 w 12346891"/>
                <a:gd name="connsiteY74" fmla="*/ 339305 h 812606"/>
                <a:gd name="connsiteX75" fmla="*/ 9579906 w 12346891"/>
                <a:gd name="connsiteY75" fmla="*/ 356969 h 812606"/>
                <a:gd name="connsiteX76" fmla="*/ 10019736 w 12346891"/>
                <a:gd name="connsiteY76" fmla="*/ 644295 h 812606"/>
                <a:gd name="connsiteX77" fmla="*/ 10442798 w 12346891"/>
                <a:gd name="connsiteY77" fmla="*/ 383862 h 812606"/>
                <a:gd name="connsiteX78" fmla="*/ 10443050 w 12346891"/>
                <a:gd name="connsiteY78" fmla="*/ 383453 h 812606"/>
                <a:gd name="connsiteX79" fmla="*/ 10444542 w 12346891"/>
                <a:gd name="connsiteY79" fmla="*/ 380359 h 812606"/>
                <a:gd name="connsiteX80" fmla="*/ 10471328 w 12346891"/>
                <a:gd name="connsiteY80" fmla="*/ 332389 h 812606"/>
                <a:gd name="connsiteX81" fmla="*/ 10484583 w 12346891"/>
                <a:gd name="connsiteY81" fmla="*/ 311754 h 812606"/>
                <a:gd name="connsiteX82" fmla="*/ 10502072 w 12346891"/>
                <a:gd name="connsiteY82" fmla="*/ 271318 h 812606"/>
                <a:gd name="connsiteX83" fmla="*/ 10494381 w 12346891"/>
                <a:gd name="connsiteY83" fmla="*/ 296502 h 812606"/>
                <a:gd name="connsiteX84" fmla="*/ 10500491 w 12346891"/>
                <a:gd name="connsiteY84" fmla="*/ 286990 h 812606"/>
                <a:gd name="connsiteX85" fmla="*/ 10992243 w 12346891"/>
                <a:gd name="connsiteY85" fmla="*/ 0 h 812606"/>
                <a:gd name="connsiteX86" fmla="*/ 11362670 w 12346891"/>
                <a:gd name="connsiteY86" fmla="*/ 148596 h 812606"/>
                <a:gd name="connsiteX87" fmla="*/ 11410876 w 12346891"/>
                <a:gd name="connsiteY87" fmla="*/ 195935 h 812606"/>
                <a:gd name="connsiteX88" fmla="*/ 11415190 w 12346891"/>
                <a:gd name="connsiteY88" fmla="*/ 187311 h 812606"/>
                <a:gd name="connsiteX89" fmla="*/ 11424726 w 12346891"/>
                <a:gd name="connsiteY89" fmla="*/ 204976 h 812606"/>
                <a:gd name="connsiteX90" fmla="*/ 11864555 w 12346891"/>
                <a:gd name="connsiteY90" fmla="*/ 492302 h 812606"/>
                <a:gd name="connsiteX91" fmla="*/ 12329382 w 12346891"/>
                <a:gd name="connsiteY91" fmla="*/ 159808 h 812606"/>
                <a:gd name="connsiteX92" fmla="*/ 12346891 w 12346891"/>
                <a:gd name="connsiteY92" fmla="*/ 119324 h 812606"/>
                <a:gd name="connsiteX93" fmla="*/ 12329208 w 12346891"/>
                <a:gd name="connsiteY93" fmla="*/ 177225 h 812606"/>
                <a:gd name="connsiteX94" fmla="*/ 11735542 w 12346891"/>
                <a:gd name="connsiteY94" fmla="*/ 660610 h 812606"/>
                <a:gd name="connsiteX95" fmla="*/ 11365115 w 12346891"/>
                <a:gd name="connsiteY95" fmla="*/ 512014 h 812606"/>
                <a:gd name="connsiteX96" fmla="*/ 11316909 w 12346891"/>
                <a:gd name="connsiteY96" fmla="*/ 464675 h 812606"/>
                <a:gd name="connsiteX97" fmla="*/ 11312594 w 12346891"/>
                <a:gd name="connsiteY97" fmla="*/ 473298 h 812606"/>
                <a:gd name="connsiteX98" fmla="*/ 11303059 w 12346891"/>
                <a:gd name="connsiteY98" fmla="*/ 455634 h 812606"/>
                <a:gd name="connsiteX99" fmla="*/ 10863230 w 12346891"/>
                <a:gd name="connsiteY99" fmla="*/ 168308 h 812606"/>
                <a:gd name="connsiteX100" fmla="*/ 10440168 w 12346891"/>
                <a:gd name="connsiteY100" fmla="*/ 428741 h 812606"/>
                <a:gd name="connsiteX101" fmla="*/ 10439916 w 12346891"/>
                <a:gd name="connsiteY101" fmla="*/ 429150 h 812606"/>
                <a:gd name="connsiteX102" fmla="*/ 10438424 w 12346891"/>
                <a:gd name="connsiteY102" fmla="*/ 432244 h 812606"/>
                <a:gd name="connsiteX103" fmla="*/ 10411637 w 12346891"/>
                <a:gd name="connsiteY103" fmla="*/ 480214 h 812606"/>
                <a:gd name="connsiteX104" fmla="*/ 10398383 w 12346891"/>
                <a:gd name="connsiteY104" fmla="*/ 500849 h 812606"/>
                <a:gd name="connsiteX105" fmla="*/ 10380893 w 12346891"/>
                <a:gd name="connsiteY105" fmla="*/ 541285 h 812606"/>
                <a:gd name="connsiteX106" fmla="*/ 10388584 w 12346891"/>
                <a:gd name="connsiteY106" fmla="*/ 516101 h 812606"/>
                <a:gd name="connsiteX107" fmla="*/ 10382475 w 12346891"/>
                <a:gd name="connsiteY107" fmla="*/ 525613 h 812606"/>
                <a:gd name="connsiteX108" fmla="*/ 9890722 w 12346891"/>
                <a:gd name="connsiteY108" fmla="*/ 812603 h 812606"/>
                <a:gd name="connsiteX109" fmla="*/ 9520295 w 12346891"/>
                <a:gd name="connsiteY109" fmla="*/ 664007 h 812606"/>
                <a:gd name="connsiteX110" fmla="*/ 9472089 w 12346891"/>
                <a:gd name="connsiteY110" fmla="*/ 616668 h 812606"/>
                <a:gd name="connsiteX111" fmla="*/ 9467775 w 12346891"/>
                <a:gd name="connsiteY111" fmla="*/ 625292 h 812606"/>
                <a:gd name="connsiteX112" fmla="*/ 9458240 w 12346891"/>
                <a:gd name="connsiteY112" fmla="*/ 607627 h 812606"/>
                <a:gd name="connsiteX113" fmla="*/ 9018411 w 12346891"/>
                <a:gd name="connsiteY113" fmla="*/ 320302 h 812606"/>
                <a:gd name="connsiteX114" fmla="*/ 8752800 w 12346891"/>
                <a:gd name="connsiteY114" fmla="*/ 411089 h 812606"/>
                <a:gd name="connsiteX115" fmla="*/ 8707593 w 12346891"/>
                <a:gd name="connsiteY115" fmla="*/ 449000 h 812606"/>
                <a:gd name="connsiteX116" fmla="*/ 8702020 w 12346891"/>
                <a:gd name="connsiteY116" fmla="*/ 456073 h 812606"/>
                <a:gd name="connsiteX117" fmla="*/ 8667899 w 12346891"/>
                <a:gd name="connsiteY117" fmla="*/ 488902 h 812606"/>
                <a:gd name="connsiteX118" fmla="*/ 8642818 w 12346891"/>
                <a:gd name="connsiteY118" fmla="*/ 515951 h 812606"/>
                <a:gd name="connsiteX119" fmla="*/ 8553583 w 12346891"/>
                <a:gd name="connsiteY119" fmla="*/ 652795 h 812606"/>
                <a:gd name="connsiteX120" fmla="*/ 8536073 w 12346891"/>
                <a:gd name="connsiteY120" fmla="*/ 693279 h 812606"/>
                <a:gd name="connsiteX121" fmla="*/ 8553757 w 12346891"/>
                <a:gd name="connsiteY121" fmla="*/ 635378 h 812606"/>
                <a:gd name="connsiteX122" fmla="*/ 8590096 w 12346891"/>
                <a:gd name="connsiteY122" fmla="*/ 553928 h 812606"/>
                <a:gd name="connsiteX123" fmla="*/ 8548816 w 12346891"/>
                <a:gd name="connsiteY123" fmla="*/ 583206 h 812606"/>
                <a:gd name="connsiteX124" fmla="*/ 8275244 w 12346891"/>
                <a:gd name="connsiteY124" fmla="*/ 660611 h 812606"/>
                <a:gd name="connsiteX125" fmla="*/ 7904817 w 12346891"/>
                <a:gd name="connsiteY125" fmla="*/ 512015 h 812606"/>
                <a:gd name="connsiteX126" fmla="*/ 7856610 w 12346891"/>
                <a:gd name="connsiteY126" fmla="*/ 464676 h 812606"/>
                <a:gd name="connsiteX127" fmla="*/ 7852297 w 12346891"/>
                <a:gd name="connsiteY127" fmla="*/ 473299 h 812606"/>
                <a:gd name="connsiteX128" fmla="*/ 7842761 w 12346891"/>
                <a:gd name="connsiteY128" fmla="*/ 455635 h 812606"/>
                <a:gd name="connsiteX129" fmla="*/ 7402931 w 12346891"/>
                <a:gd name="connsiteY129" fmla="*/ 168309 h 812606"/>
                <a:gd name="connsiteX130" fmla="*/ 6979869 w 12346891"/>
                <a:gd name="connsiteY130" fmla="*/ 428742 h 812606"/>
                <a:gd name="connsiteX131" fmla="*/ 6979618 w 12346891"/>
                <a:gd name="connsiteY131" fmla="*/ 429151 h 812606"/>
                <a:gd name="connsiteX132" fmla="*/ 6978126 w 12346891"/>
                <a:gd name="connsiteY132" fmla="*/ 432245 h 812606"/>
                <a:gd name="connsiteX133" fmla="*/ 6951340 w 12346891"/>
                <a:gd name="connsiteY133" fmla="*/ 480215 h 812606"/>
                <a:gd name="connsiteX134" fmla="*/ 6938084 w 12346891"/>
                <a:gd name="connsiteY134" fmla="*/ 500850 h 812606"/>
                <a:gd name="connsiteX135" fmla="*/ 6920595 w 12346891"/>
                <a:gd name="connsiteY135" fmla="*/ 541286 h 812606"/>
                <a:gd name="connsiteX136" fmla="*/ 6928286 w 12346891"/>
                <a:gd name="connsiteY136" fmla="*/ 516102 h 812606"/>
                <a:gd name="connsiteX137" fmla="*/ 6922176 w 12346891"/>
                <a:gd name="connsiteY137" fmla="*/ 525614 h 812606"/>
                <a:gd name="connsiteX138" fmla="*/ 6430425 w 12346891"/>
                <a:gd name="connsiteY138" fmla="*/ 812604 h 812606"/>
                <a:gd name="connsiteX139" fmla="*/ 6059997 w 12346891"/>
                <a:gd name="connsiteY139" fmla="*/ 664008 h 812606"/>
                <a:gd name="connsiteX140" fmla="*/ 6011791 w 12346891"/>
                <a:gd name="connsiteY140" fmla="*/ 616669 h 812606"/>
                <a:gd name="connsiteX141" fmla="*/ 6007477 w 12346891"/>
                <a:gd name="connsiteY141" fmla="*/ 625293 h 812606"/>
                <a:gd name="connsiteX142" fmla="*/ 5997942 w 12346891"/>
                <a:gd name="connsiteY142" fmla="*/ 607628 h 812606"/>
                <a:gd name="connsiteX143" fmla="*/ 5558112 w 12346891"/>
                <a:gd name="connsiteY143" fmla="*/ 320302 h 812606"/>
                <a:gd name="connsiteX144" fmla="*/ 5292503 w 12346891"/>
                <a:gd name="connsiteY144" fmla="*/ 411089 h 812606"/>
                <a:gd name="connsiteX145" fmla="*/ 5247298 w 12346891"/>
                <a:gd name="connsiteY145" fmla="*/ 448999 h 812606"/>
                <a:gd name="connsiteX146" fmla="*/ 5241722 w 12346891"/>
                <a:gd name="connsiteY146" fmla="*/ 456075 h 812606"/>
                <a:gd name="connsiteX147" fmla="*/ 5207592 w 12346891"/>
                <a:gd name="connsiteY147" fmla="*/ 488913 h 812606"/>
                <a:gd name="connsiteX148" fmla="*/ 5182520 w 12346891"/>
                <a:gd name="connsiteY148" fmla="*/ 515952 h 812606"/>
                <a:gd name="connsiteX149" fmla="*/ 5129797 w 12346891"/>
                <a:gd name="connsiteY149" fmla="*/ 553930 h 812606"/>
                <a:gd name="connsiteX150" fmla="*/ 5088518 w 12346891"/>
                <a:gd name="connsiteY150" fmla="*/ 583208 h 812606"/>
                <a:gd name="connsiteX151" fmla="*/ 4814946 w 12346891"/>
                <a:gd name="connsiteY151" fmla="*/ 660613 h 812606"/>
                <a:gd name="connsiteX152" fmla="*/ 4444519 w 12346891"/>
                <a:gd name="connsiteY152" fmla="*/ 512017 h 812606"/>
                <a:gd name="connsiteX153" fmla="*/ 4396312 w 12346891"/>
                <a:gd name="connsiteY153" fmla="*/ 464678 h 812606"/>
                <a:gd name="connsiteX154" fmla="*/ 4391999 w 12346891"/>
                <a:gd name="connsiteY154" fmla="*/ 473301 h 812606"/>
                <a:gd name="connsiteX155" fmla="*/ 4382463 w 12346891"/>
                <a:gd name="connsiteY155" fmla="*/ 455637 h 812606"/>
                <a:gd name="connsiteX156" fmla="*/ 3942634 w 12346891"/>
                <a:gd name="connsiteY156" fmla="*/ 168311 h 812606"/>
                <a:gd name="connsiteX157" fmla="*/ 3519572 w 12346891"/>
                <a:gd name="connsiteY157" fmla="*/ 428744 h 812606"/>
                <a:gd name="connsiteX158" fmla="*/ 3519320 w 12346891"/>
                <a:gd name="connsiteY158" fmla="*/ 429153 h 812606"/>
                <a:gd name="connsiteX159" fmla="*/ 3517828 w 12346891"/>
                <a:gd name="connsiteY159" fmla="*/ 432247 h 812606"/>
                <a:gd name="connsiteX160" fmla="*/ 3491042 w 12346891"/>
                <a:gd name="connsiteY160" fmla="*/ 480217 h 812606"/>
                <a:gd name="connsiteX161" fmla="*/ 3477786 w 12346891"/>
                <a:gd name="connsiteY161" fmla="*/ 500852 h 812606"/>
                <a:gd name="connsiteX162" fmla="*/ 3460297 w 12346891"/>
                <a:gd name="connsiteY162" fmla="*/ 541288 h 812606"/>
                <a:gd name="connsiteX163" fmla="*/ 3467989 w 12346891"/>
                <a:gd name="connsiteY163" fmla="*/ 516104 h 812606"/>
                <a:gd name="connsiteX164" fmla="*/ 3461878 w 12346891"/>
                <a:gd name="connsiteY164" fmla="*/ 525616 h 812606"/>
                <a:gd name="connsiteX165" fmla="*/ 2970127 w 12346891"/>
                <a:gd name="connsiteY165" fmla="*/ 812606 h 812606"/>
                <a:gd name="connsiteX166" fmla="*/ 2599700 w 12346891"/>
                <a:gd name="connsiteY166" fmla="*/ 664010 h 812606"/>
                <a:gd name="connsiteX167" fmla="*/ 2551493 w 12346891"/>
                <a:gd name="connsiteY167" fmla="*/ 616671 h 812606"/>
                <a:gd name="connsiteX168" fmla="*/ 2547180 w 12346891"/>
                <a:gd name="connsiteY168" fmla="*/ 625295 h 812606"/>
                <a:gd name="connsiteX169" fmla="*/ 2537644 w 12346891"/>
                <a:gd name="connsiteY169" fmla="*/ 607630 h 812606"/>
                <a:gd name="connsiteX170" fmla="*/ 2097815 w 12346891"/>
                <a:gd name="connsiteY170" fmla="*/ 320304 h 812606"/>
                <a:gd name="connsiteX171" fmla="*/ 1832205 w 12346891"/>
                <a:gd name="connsiteY171" fmla="*/ 411091 h 812606"/>
                <a:gd name="connsiteX172" fmla="*/ 1722223 w 12346891"/>
                <a:gd name="connsiteY172" fmla="*/ 515954 h 812606"/>
                <a:gd name="connsiteX173" fmla="*/ 1669499 w 12346891"/>
                <a:gd name="connsiteY173" fmla="*/ 553933 h 812606"/>
                <a:gd name="connsiteX174" fmla="*/ 1628221 w 12346891"/>
                <a:gd name="connsiteY174" fmla="*/ 583210 h 812606"/>
                <a:gd name="connsiteX175" fmla="*/ 1354648 w 12346891"/>
                <a:gd name="connsiteY175" fmla="*/ 660615 h 812606"/>
                <a:gd name="connsiteX176" fmla="*/ 984221 w 12346891"/>
                <a:gd name="connsiteY176" fmla="*/ 512019 h 812606"/>
                <a:gd name="connsiteX177" fmla="*/ 936015 w 12346891"/>
                <a:gd name="connsiteY177" fmla="*/ 464680 h 812606"/>
                <a:gd name="connsiteX178" fmla="*/ 931701 w 12346891"/>
                <a:gd name="connsiteY178" fmla="*/ 473303 h 812606"/>
                <a:gd name="connsiteX179" fmla="*/ 922165 w 12346891"/>
                <a:gd name="connsiteY179" fmla="*/ 455639 h 812606"/>
                <a:gd name="connsiteX180" fmla="*/ 482336 w 12346891"/>
                <a:gd name="connsiteY180" fmla="*/ 168313 h 812606"/>
                <a:gd name="connsiteX181" fmla="*/ 59274 w 12346891"/>
                <a:gd name="connsiteY181" fmla="*/ 428746 h 812606"/>
                <a:gd name="connsiteX182" fmla="*/ 59022 w 12346891"/>
                <a:gd name="connsiteY182" fmla="*/ 429155 h 812606"/>
                <a:gd name="connsiteX183" fmla="*/ 30744 w 12346891"/>
                <a:gd name="connsiteY183" fmla="*/ 480219 h 812606"/>
                <a:gd name="connsiteX184" fmla="*/ -1 w 12346891"/>
                <a:gd name="connsiteY184" fmla="*/ 541290 h 812606"/>
                <a:gd name="connsiteX185" fmla="*/ 247792 w 12346891"/>
                <a:gd name="connsiteY185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22456 w 12346893"/>
                <a:gd name="connsiteY21" fmla="*/ 383456 h 812606"/>
                <a:gd name="connsiteX22" fmla="*/ 3550734 w 12346893"/>
                <a:gd name="connsiteY22" fmla="*/ 332392 h 812606"/>
                <a:gd name="connsiteX23" fmla="*/ 3581479 w 12346893"/>
                <a:gd name="connsiteY23" fmla="*/ 271321 h 812606"/>
                <a:gd name="connsiteX24" fmla="*/ 3573787 w 12346893"/>
                <a:gd name="connsiteY24" fmla="*/ 296505 h 812606"/>
                <a:gd name="connsiteX25" fmla="*/ 3579897 w 12346893"/>
                <a:gd name="connsiteY25" fmla="*/ 286993 h 812606"/>
                <a:gd name="connsiteX26" fmla="*/ 4071649 w 12346893"/>
                <a:gd name="connsiteY26" fmla="*/ 3 h 812606"/>
                <a:gd name="connsiteX27" fmla="*/ 4442076 w 12346893"/>
                <a:gd name="connsiteY27" fmla="*/ 148599 h 812606"/>
                <a:gd name="connsiteX28" fmla="*/ 4490282 w 12346893"/>
                <a:gd name="connsiteY28" fmla="*/ 195938 h 812606"/>
                <a:gd name="connsiteX29" fmla="*/ 4494596 w 12346893"/>
                <a:gd name="connsiteY29" fmla="*/ 187314 h 812606"/>
                <a:gd name="connsiteX30" fmla="*/ 4504132 w 12346893"/>
                <a:gd name="connsiteY30" fmla="*/ 204979 h 812606"/>
                <a:gd name="connsiteX31" fmla="*/ 4943961 w 12346893"/>
                <a:gd name="connsiteY31" fmla="*/ 492304 h 812606"/>
                <a:gd name="connsiteX32" fmla="*/ 5209571 w 12346893"/>
                <a:gd name="connsiteY32" fmla="*/ 401517 h 812606"/>
                <a:gd name="connsiteX33" fmla="*/ 5254775 w 12346893"/>
                <a:gd name="connsiteY33" fmla="*/ 363608 h 812606"/>
                <a:gd name="connsiteX34" fmla="*/ 5260352 w 12346893"/>
                <a:gd name="connsiteY34" fmla="*/ 356532 h 812606"/>
                <a:gd name="connsiteX35" fmla="*/ 5294481 w 12346893"/>
                <a:gd name="connsiteY35" fmla="*/ 323694 h 812606"/>
                <a:gd name="connsiteX36" fmla="*/ 5319553 w 12346893"/>
                <a:gd name="connsiteY36" fmla="*/ 296655 h 812606"/>
                <a:gd name="connsiteX37" fmla="*/ 5408614 w 12346893"/>
                <a:gd name="connsiteY37" fmla="*/ 177228 h 812606"/>
                <a:gd name="connsiteX38" fmla="*/ 5372276 w 12346893"/>
                <a:gd name="connsiteY38" fmla="*/ 258677 h 812606"/>
                <a:gd name="connsiteX39" fmla="*/ 5413555 w 12346893"/>
                <a:gd name="connsiteY39" fmla="*/ 229399 h 812606"/>
                <a:gd name="connsiteX40" fmla="*/ 5687128 w 12346893"/>
                <a:gd name="connsiteY40" fmla="*/ 151994 h 812606"/>
                <a:gd name="connsiteX41" fmla="*/ 6057555 w 12346893"/>
                <a:gd name="connsiteY41" fmla="*/ 300590 h 812606"/>
                <a:gd name="connsiteX42" fmla="*/ 6105761 w 12346893"/>
                <a:gd name="connsiteY42" fmla="*/ 347929 h 812606"/>
                <a:gd name="connsiteX43" fmla="*/ 6110075 w 12346893"/>
                <a:gd name="connsiteY43" fmla="*/ 339306 h 812606"/>
                <a:gd name="connsiteX44" fmla="*/ 6119611 w 12346893"/>
                <a:gd name="connsiteY44" fmla="*/ 356970 h 812606"/>
                <a:gd name="connsiteX45" fmla="*/ 6559439 w 12346893"/>
                <a:gd name="connsiteY45" fmla="*/ 644296 h 812606"/>
                <a:gd name="connsiteX46" fmla="*/ 6982502 w 12346893"/>
                <a:gd name="connsiteY46" fmla="*/ 383863 h 812606"/>
                <a:gd name="connsiteX47" fmla="*/ 6982753 w 12346893"/>
                <a:gd name="connsiteY47" fmla="*/ 383454 h 812606"/>
                <a:gd name="connsiteX48" fmla="*/ 6984246 w 12346893"/>
                <a:gd name="connsiteY48" fmla="*/ 380360 h 812606"/>
                <a:gd name="connsiteX49" fmla="*/ 7011032 w 12346893"/>
                <a:gd name="connsiteY49" fmla="*/ 332390 h 812606"/>
                <a:gd name="connsiteX50" fmla="*/ 7024286 w 12346893"/>
                <a:gd name="connsiteY50" fmla="*/ 311755 h 812606"/>
                <a:gd name="connsiteX51" fmla="*/ 7041777 w 12346893"/>
                <a:gd name="connsiteY51" fmla="*/ 271319 h 812606"/>
                <a:gd name="connsiteX52" fmla="*/ 7034085 w 12346893"/>
                <a:gd name="connsiteY52" fmla="*/ 296503 h 812606"/>
                <a:gd name="connsiteX53" fmla="*/ 7040195 w 12346893"/>
                <a:gd name="connsiteY53" fmla="*/ 286991 h 812606"/>
                <a:gd name="connsiteX54" fmla="*/ 7531947 w 12346893"/>
                <a:gd name="connsiteY54" fmla="*/ 1 h 812606"/>
                <a:gd name="connsiteX55" fmla="*/ 7902374 w 12346893"/>
                <a:gd name="connsiteY55" fmla="*/ 148597 h 812606"/>
                <a:gd name="connsiteX56" fmla="*/ 7950580 w 12346893"/>
                <a:gd name="connsiteY56" fmla="*/ 195936 h 812606"/>
                <a:gd name="connsiteX57" fmla="*/ 7954894 w 12346893"/>
                <a:gd name="connsiteY57" fmla="*/ 187312 h 812606"/>
                <a:gd name="connsiteX58" fmla="*/ 7964430 w 12346893"/>
                <a:gd name="connsiteY58" fmla="*/ 204977 h 812606"/>
                <a:gd name="connsiteX59" fmla="*/ 8404258 w 12346893"/>
                <a:gd name="connsiteY59" fmla="*/ 492302 h 812606"/>
                <a:gd name="connsiteX60" fmla="*/ 8669869 w 12346893"/>
                <a:gd name="connsiteY60" fmla="*/ 401515 h 812606"/>
                <a:gd name="connsiteX61" fmla="*/ 8715076 w 12346893"/>
                <a:gd name="connsiteY61" fmla="*/ 363604 h 812606"/>
                <a:gd name="connsiteX62" fmla="*/ 8720650 w 12346893"/>
                <a:gd name="connsiteY62" fmla="*/ 356531 h 812606"/>
                <a:gd name="connsiteX63" fmla="*/ 8754770 w 12346893"/>
                <a:gd name="connsiteY63" fmla="*/ 323702 h 812606"/>
                <a:gd name="connsiteX64" fmla="*/ 8779851 w 12346893"/>
                <a:gd name="connsiteY64" fmla="*/ 296653 h 812606"/>
                <a:gd name="connsiteX65" fmla="*/ 8869086 w 12346893"/>
                <a:gd name="connsiteY65" fmla="*/ 159809 h 812606"/>
                <a:gd name="connsiteX66" fmla="*/ 8886596 w 12346893"/>
                <a:gd name="connsiteY66" fmla="*/ 119325 h 812606"/>
                <a:gd name="connsiteX67" fmla="*/ 8868912 w 12346893"/>
                <a:gd name="connsiteY67" fmla="*/ 177226 h 812606"/>
                <a:gd name="connsiteX68" fmla="*/ 8832573 w 12346893"/>
                <a:gd name="connsiteY68" fmla="*/ 258676 h 812606"/>
                <a:gd name="connsiteX69" fmla="*/ 8873853 w 12346893"/>
                <a:gd name="connsiteY69" fmla="*/ 229399 h 812606"/>
                <a:gd name="connsiteX70" fmla="*/ 9147426 w 12346893"/>
                <a:gd name="connsiteY70" fmla="*/ 151993 h 812606"/>
                <a:gd name="connsiteX71" fmla="*/ 9517853 w 12346893"/>
                <a:gd name="connsiteY71" fmla="*/ 300589 h 812606"/>
                <a:gd name="connsiteX72" fmla="*/ 9566059 w 12346893"/>
                <a:gd name="connsiteY72" fmla="*/ 347928 h 812606"/>
                <a:gd name="connsiteX73" fmla="*/ 9570373 w 12346893"/>
                <a:gd name="connsiteY73" fmla="*/ 339305 h 812606"/>
                <a:gd name="connsiteX74" fmla="*/ 9579908 w 12346893"/>
                <a:gd name="connsiteY74" fmla="*/ 356969 h 812606"/>
                <a:gd name="connsiteX75" fmla="*/ 10019738 w 12346893"/>
                <a:gd name="connsiteY75" fmla="*/ 644295 h 812606"/>
                <a:gd name="connsiteX76" fmla="*/ 10442800 w 12346893"/>
                <a:gd name="connsiteY76" fmla="*/ 383862 h 812606"/>
                <a:gd name="connsiteX77" fmla="*/ 10443052 w 12346893"/>
                <a:gd name="connsiteY77" fmla="*/ 383453 h 812606"/>
                <a:gd name="connsiteX78" fmla="*/ 10444544 w 12346893"/>
                <a:gd name="connsiteY78" fmla="*/ 380359 h 812606"/>
                <a:gd name="connsiteX79" fmla="*/ 10471330 w 12346893"/>
                <a:gd name="connsiteY79" fmla="*/ 332389 h 812606"/>
                <a:gd name="connsiteX80" fmla="*/ 10484585 w 12346893"/>
                <a:gd name="connsiteY80" fmla="*/ 311754 h 812606"/>
                <a:gd name="connsiteX81" fmla="*/ 10502074 w 12346893"/>
                <a:gd name="connsiteY81" fmla="*/ 271318 h 812606"/>
                <a:gd name="connsiteX82" fmla="*/ 10494383 w 12346893"/>
                <a:gd name="connsiteY82" fmla="*/ 296502 h 812606"/>
                <a:gd name="connsiteX83" fmla="*/ 10500493 w 12346893"/>
                <a:gd name="connsiteY83" fmla="*/ 286990 h 812606"/>
                <a:gd name="connsiteX84" fmla="*/ 10992245 w 12346893"/>
                <a:gd name="connsiteY84" fmla="*/ 0 h 812606"/>
                <a:gd name="connsiteX85" fmla="*/ 11362672 w 12346893"/>
                <a:gd name="connsiteY85" fmla="*/ 148596 h 812606"/>
                <a:gd name="connsiteX86" fmla="*/ 11410878 w 12346893"/>
                <a:gd name="connsiteY86" fmla="*/ 195935 h 812606"/>
                <a:gd name="connsiteX87" fmla="*/ 11415192 w 12346893"/>
                <a:gd name="connsiteY87" fmla="*/ 187311 h 812606"/>
                <a:gd name="connsiteX88" fmla="*/ 11424728 w 12346893"/>
                <a:gd name="connsiteY88" fmla="*/ 204976 h 812606"/>
                <a:gd name="connsiteX89" fmla="*/ 11864557 w 12346893"/>
                <a:gd name="connsiteY89" fmla="*/ 492302 h 812606"/>
                <a:gd name="connsiteX90" fmla="*/ 12329384 w 12346893"/>
                <a:gd name="connsiteY90" fmla="*/ 159808 h 812606"/>
                <a:gd name="connsiteX91" fmla="*/ 12346893 w 12346893"/>
                <a:gd name="connsiteY91" fmla="*/ 119324 h 812606"/>
                <a:gd name="connsiteX92" fmla="*/ 12329210 w 12346893"/>
                <a:gd name="connsiteY92" fmla="*/ 177225 h 812606"/>
                <a:gd name="connsiteX93" fmla="*/ 11735544 w 12346893"/>
                <a:gd name="connsiteY93" fmla="*/ 660610 h 812606"/>
                <a:gd name="connsiteX94" fmla="*/ 11365117 w 12346893"/>
                <a:gd name="connsiteY94" fmla="*/ 512014 h 812606"/>
                <a:gd name="connsiteX95" fmla="*/ 11316911 w 12346893"/>
                <a:gd name="connsiteY95" fmla="*/ 464675 h 812606"/>
                <a:gd name="connsiteX96" fmla="*/ 11312596 w 12346893"/>
                <a:gd name="connsiteY96" fmla="*/ 473298 h 812606"/>
                <a:gd name="connsiteX97" fmla="*/ 11303061 w 12346893"/>
                <a:gd name="connsiteY97" fmla="*/ 455634 h 812606"/>
                <a:gd name="connsiteX98" fmla="*/ 10863232 w 12346893"/>
                <a:gd name="connsiteY98" fmla="*/ 168308 h 812606"/>
                <a:gd name="connsiteX99" fmla="*/ 10440170 w 12346893"/>
                <a:gd name="connsiteY99" fmla="*/ 428741 h 812606"/>
                <a:gd name="connsiteX100" fmla="*/ 10439918 w 12346893"/>
                <a:gd name="connsiteY100" fmla="*/ 429150 h 812606"/>
                <a:gd name="connsiteX101" fmla="*/ 10438426 w 12346893"/>
                <a:gd name="connsiteY101" fmla="*/ 432244 h 812606"/>
                <a:gd name="connsiteX102" fmla="*/ 10411639 w 12346893"/>
                <a:gd name="connsiteY102" fmla="*/ 480214 h 812606"/>
                <a:gd name="connsiteX103" fmla="*/ 10398385 w 12346893"/>
                <a:gd name="connsiteY103" fmla="*/ 500849 h 812606"/>
                <a:gd name="connsiteX104" fmla="*/ 10380895 w 12346893"/>
                <a:gd name="connsiteY104" fmla="*/ 541285 h 812606"/>
                <a:gd name="connsiteX105" fmla="*/ 10388586 w 12346893"/>
                <a:gd name="connsiteY105" fmla="*/ 516101 h 812606"/>
                <a:gd name="connsiteX106" fmla="*/ 10382477 w 12346893"/>
                <a:gd name="connsiteY106" fmla="*/ 525613 h 812606"/>
                <a:gd name="connsiteX107" fmla="*/ 9890724 w 12346893"/>
                <a:gd name="connsiteY107" fmla="*/ 812603 h 812606"/>
                <a:gd name="connsiteX108" fmla="*/ 9520297 w 12346893"/>
                <a:gd name="connsiteY108" fmla="*/ 664007 h 812606"/>
                <a:gd name="connsiteX109" fmla="*/ 9472091 w 12346893"/>
                <a:gd name="connsiteY109" fmla="*/ 616668 h 812606"/>
                <a:gd name="connsiteX110" fmla="*/ 9467777 w 12346893"/>
                <a:gd name="connsiteY110" fmla="*/ 625292 h 812606"/>
                <a:gd name="connsiteX111" fmla="*/ 9458242 w 12346893"/>
                <a:gd name="connsiteY111" fmla="*/ 607627 h 812606"/>
                <a:gd name="connsiteX112" fmla="*/ 9018413 w 12346893"/>
                <a:gd name="connsiteY112" fmla="*/ 320302 h 812606"/>
                <a:gd name="connsiteX113" fmla="*/ 8752802 w 12346893"/>
                <a:gd name="connsiteY113" fmla="*/ 411089 h 812606"/>
                <a:gd name="connsiteX114" fmla="*/ 8707595 w 12346893"/>
                <a:gd name="connsiteY114" fmla="*/ 449000 h 812606"/>
                <a:gd name="connsiteX115" fmla="*/ 8702022 w 12346893"/>
                <a:gd name="connsiteY115" fmla="*/ 456073 h 812606"/>
                <a:gd name="connsiteX116" fmla="*/ 8667901 w 12346893"/>
                <a:gd name="connsiteY116" fmla="*/ 488902 h 812606"/>
                <a:gd name="connsiteX117" fmla="*/ 8642820 w 12346893"/>
                <a:gd name="connsiteY117" fmla="*/ 515951 h 812606"/>
                <a:gd name="connsiteX118" fmla="*/ 8553585 w 12346893"/>
                <a:gd name="connsiteY118" fmla="*/ 652795 h 812606"/>
                <a:gd name="connsiteX119" fmla="*/ 8536075 w 12346893"/>
                <a:gd name="connsiteY119" fmla="*/ 693279 h 812606"/>
                <a:gd name="connsiteX120" fmla="*/ 8553759 w 12346893"/>
                <a:gd name="connsiteY120" fmla="*/ 635378 h 812606"/>
                <a:gd name="connsiteX121" fmla="*/ 8590098 w 12346893"/>
                <a:gd name="connsiteY121" fmla="*/ 553928 h 812606"/>
                <a:gd name="connsiteX122" fmla="*/ 8548818 w 12346893"/>
                <a:gd name="connsiteY122" fmla="*/ 583206 h 812606"/>
                <a:gd name="connsiteX123" fmla="*/ 8275246 w 12346893"/>
                <a:gd name="connsiteY123" fmla="*/ 660611 h 812606"/>
                <a:gd name="connsiteX124" fmla="*/ 7904819 w 12346893"/>
                <a:gd name="connsiteY124" fmla="*/ 512015 h 812606"/>
                <a:gd name="connsiteX125" fmla="*/ 7856612 w 12346893"/>
                <a:gd name="connsiteY125" fmla="*/ 464676 h 812606"/>
                <a:gd name="connsiteX126" fmla="*/ 7852299 w 12346893"/>
                <a:gd name="connsiteY126" fmla="*/ 473299 h 812606"/>
                <a:gd name="connsiteX127" fmla="*/ 7842763 w 12346893"/>
                <a:gd name="connsiteY127" fmla="*/ 455635 h 812606"/>
                <a:gd name="connsiteX128" fmla="*/ 7402933 w 12346893"/>
                <a:gd name="connsiteY128" fmla="*/ 168309 h 812606"/>
                <a:gd name="connsiteX129" fmla="*/ 6979871 w 12346893"/>
                <a:gd name="connsiteY129" fmla="*/ 428742 h 812606"/>
                <a:gd name="connsiteX130" fmla="*/ 6979620 w 12346893"/>
                <a:gd name="connsiteY130" fmla="*/ 429151 h 812606"/>
                <a:gd name="connsiteX131" fmla="*/ 6978128 w 12346893"/>
                <a:gd name="connsiteY131" fmla="*/ 432245 h 812606"/>
                <a:gd name="connsiteX132" fmla="*/ 6951342 w 12346893"/>
                <a:gd name="connsiteY132" fmla="*/ 480215 h 812606"/>
                <a:gd name="connsiteX133" fmla="*/ 6938086 w 12346893"/>
                <a:gd name="connsiteY133" fmla="*/ 500850 h 812606"/>
                <a:gd name="connsiteX134" fmla="*/ 6920597 w 12346893"/>
                <a:gd name="connsiteY134" fmla="*/ 541286 h 812606"/>
                <a:gd name="connsiteX135" fmla="*/ 6928288 w 12346893"/>
                <a:gd name="connsiteY135" fmla="*/ 516102 h 812606"/>
                <a:gd name="connsiteX136" fmla="*/ 6922178 w 12346893"/>
                <a:gd name="connsiteY136" fmla="*/ 525614 h 812606"/>
                <a:gd name="connsiteX137" fmla="*/ 6430427 w 12346893"/>
                <a:gd name="connsiteY137" fmla="*/ 812604 h 812606"/>
                <a:gd name="connsiteX138" fmla="*/ 6059999 w 12346893"/>
                <a:gd name="connsiteY138" fmla="*/ 664008 h 812606"/>
                <a:gd name="connsiteX139" fmla="*/ 6011793 w 12346893"/>
                <a:gd name="connsiteY139" fmla="*/ 616669 h 812606"/>
                <a:gd name="connsiteX140" fmla="*/ 6007479 w 12346893"/>
                <a:gd name="connsiteY140" fmla="*/ 625293 h 812606"/>
                <a:gd name="connsiteX141" fmla="*/ 5997944 w 12346893"/>
                <a:gd name="connsiteY141" fmla="*/ 607628 h 812606"/>
                <a:gd name="connsiteX142" fmla="*/ 5558114 w 12346893"/>
                <a:gd name="connsiteY142" fmla="*/ 320302 h 812606"/>
                <a:gd name="connsiteX143" fmla="*/ 5292505 w 12346893"/>
                <a:gd name="connsiteY143" fmla="*/ 411089 h 812606"/>
                <a:gd name="connsiteX144" fmla="*/ 5247300 w 12346893"/>
                <a:gd name="connsiteY144" fmla="*/ 448999 h 812606"/>
                <a:gd name="connsiteX145" fmla="*/ 5241724 w 12346893"/>
                <a:gd name="connsiteY145" fmla="*/ 456075 h 812606"/>
                <a:gd name="connsiteX146" fmla="*/ 5207594 w 12346893"/>
                <a:gd name="connsiteY146" fmla="*/ 488913 h 812606"/>
                <a:gd name="connsiteX147" fmla="*/ 5182522 w 12346893"/>
                <a:gd name="connsiteY147" fmla="*/ 515952 h 812606"/>
                <a:gd name="connsiteX148" fmla="*/ 5129799 w 12346893"/>
                <a:gd name="connsiteY148" fmla="*/ 553930 h 812606"/>
                <a:gd name="connsiteX149" fmla="*/ 5088520 w 12346893"/>
                <a:gd name="connsiteY149" fmla="*/ 583208 h 812606"/>
                <a:gd name="connsiteX150" fmla="*/ 4814948 w 12346893"/>
                <a:gd name="connsiteY150" fmla="*/ 660613 h 812606"/>
                <a:gd name="connsiteX151" fmla="*/ 4444521 w 12346893"/>
                <a:gd name="connsiteY151" fmla="*/ 512017 h 812606"/>
                <a:gd name="connsiteX152" fmla="*/ 4396314 w 12346893"/>
                <a:gd name="connsiteY152" fmla="*/ 464678 h 812606"/>
                <a:gd name="connsiteX153" fmla="*/ 4392001 w 12346893"/>
                <a:gd name="connsiteY153" fmla="*/ 473301 h 812606"/>
                <a:gd name="connsiteX154" fmla="*/ 4382465 w 12346893"/>
                <a:gd name="connsiteY154" fmla="*/ 455637 h 812606"/>
                <a:gd name="connsiteX155" fmla="*/ 3942636 w 12346893"/>
                <a:gd name="connsiteY155" fmla="*/ 168311 h 812606"/>
                <a:gd name="connsiteX156" fmla="*/ 3519574 w 12346893"/>
                <a:gd name="connsiteY156" fmla="*/ 428744 h 812606"/>
                <a:gd name="connsiteX157" fmla="*/ 3519322 w 12346893"/>
                <a:gd name="connsiteY157" fmla="*/ 429153 h 812606"/>
                <a:gd name="connsiteX158" fmla="*/ 3517830 w 12346893"/>
                <a:gd name="connsiteY158" fmla="*/ 432247 h 812606"/>
                <a:gd name="connsiteX159" fmla="*/ 3491044 w 12346893"/>
                <a:gd name="connsiteY159" fmla="*/ 480217 h 812606"/>
                <a:gd name="connsiteX160" fmla="*/ 3477788 w 12346893"/>
                <a:gd name="connsiteY160" fmla="*/ 500852 h 812606"/>
                <a:gd name="connsiteX161" fmla="*/ 3460299 w 12346893"/>
                <a:gd name="connsiteY161" fmla="*/ 541288 h 812606"/>
                <a:gd name="connsiteX162" fmla="*/ 3467991 w 12346893"/>
                <a:gd name="connsiteY162" fmla="*/ 516104 h 812606"/>
                <a:gd name="connsiteX163" fmla="*/ 3461880 w 12346893"/>
                <a:gd name="connsiteY163" fmla="*/ 525616 h 812606"/>
                <a:gd name="connsiteX164" fmla="*/ 2970129 w 12346893"/>
                <a:gd name="connsiteY164" fmla="*/ 812606 h 812606"/>
                <a:gd name="connsiteX165" fmla="*/ 2599702 w 12346893"/>
                <a:gd name="connsiteY165" fmla="*/ 664010 h 812606"/>
                <a:gd name="connsiteX166" fmla="*/ 2551495 w 12346893"/>
                <a:gd name="connsiteY166" fmla="*/ 616671 h 812606"/>
                <a:gd name="connsiteX167" fmla="*/ 2547182 w 12346893"/>
                <a:gd name="connsiteY167" fmla="*/ 625295 h 812606"/>
                <a:gd name="connsiteX168" fmla="*/ 2537646 w 12346893"/>
                <a:gd name="connsiteY168" fmla="*/ 607630 h 812606"/>
                <a:gd name="connsiteX169" fmla="*/ 2097817 w 12346893"/>
                <a:gd name="connsiteY169" fmla="*/ 320304 h 812606"/>
                <a:gd name="connsiteX170" fmla="*/ 1832207 w 12346893"/>
                <a:gd name="connsiteY170" fmla="*/ 411091 h 812606"/>
                <a:gd name="connsiteX171" fmla="*/ 1722225 w 12346893"/>
                <a:gd name="connsiteY171" fmla="*/ 515954 h 812606"/>
                <a:gd name="connsiteX172" fmla="*/ 1669501 w 12346893"/>
                <a:gd name="connsiteY172" fmla="*/ 553933 h 812606"/>
                <a:gd name="connsiteX173" fmla="*/ 1628223 w 12346893"/>
                <a:gd name="connsiteY173" fmla="*/ 583210 h 812606"/>
                <a:gd name="connsiteX174" fmla="*/ 1354650 w 12346893"/>
                <a:gd name="connsiteY174" fmla="*/ 660615 h 812606"/>
                <a:gd name="connsiteX175" fmla="*/ 984223 w 12346893"/>
                <a:gd name="connsiteY175" fmla="*/ 512019 h 812606"/>
                <a:gd name="connsiteX176" fmla="*/ 936017 w 12346893"/>
                <a:gd name="connsiteY176" fmla="*/ 464680 h 812606"/>
                <a:gd name="connsiteX177" fmla="*/ 931703 w 12346893"/>
                <a:gd name="connsiteY177" fmla="*/ 473303 h 812606"/>
                <a:gd name="connsiteX178" fmla="*/ 922167 w 12346893"/>
                <a:gd name="connsiteY178" fmla="*/ 455639 h 812606"/>
                <a:gd name="connsiteX179" fmla="*/ 482338 w 12346893"/>
                <a:gd name="connsiteY179" fmla="*/ 168313 h 812606"/>
                <a:gd name="connsiteX180" fmla="*/ 59276 w 12346893"/>
                <a:gd name="connsiteY180" fmla="*/ 428746 h 812606"/>
                <a:gd name="connsiteX181" fmla="*/ 59024 w 12346893"/>
                <a:gd name="connsiteY181" fmla="*/ 429155 h 812606"/>
                <a:gd name="connsiteX182" fmla="*/ 30746 w 12346893"/>
                <a:gd name="connsiteY182" fmla="*/ 480219 h 812606"/>
                <a:gd name="connsiteX183" fmla="*/ 1 w 12346893"/>
                <a:gd name="connsiteY183" fmla="*/ 541290 h 812606"/>
                <a:gd name="connsiteX184" fmla="*/ 247794 w 12346893"/>
                <a:gd name="connsiteY184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19551 w 12346891"/>
                <a:gd name="connsiteY35" fmla="*/ 296655 h 812606"/>
                <a:gd name="connsiteX36" fmla="*/ 5408612 w 12346891"/>
                <a:gd name="connsiteY36" fmla="*/ 177228 h 812606"/>
                <a:gd name="connsiteX37" fmla="*/ 5372274 w 12346891"/>
                <a:gd name="connsiteY37" fmla="*/ 258677 h 812606"/>
                <a:gd name="connsiteX38" fmla="*/ 5413553 w 12346891"/>
                <a:gd name="connsiteY38" fmla="*/ 229399 h 812606"/>
                <a:gd name="connsiteX39" fmla="*/ 5687126 w 12346891"/>
                <a:gd name="connsiteY39" fmla="*/ 151994 h 812606"/>
                <a:gd name="connsiteX40" fmla="*/ 6057553 w 12346891"/>
                <a:gd name="connsiteY40" fmla="*/ 300590 h 812606"/>
                <a:gd name="connsiteX41" fmla="*/ 6105759 w 12346891"/>
                <a:gd name="connsiteY41" fmla="*/ 347929 h 812606"/>
                <a:gd name="connsiteX42" fmla="*/ 6110073 w 12346891"/>
                <a:gd name="connsiteY42" fmla="*/ 339306 h 812606"/>
                <a:gd name="connsiteX43" fmla="*/ 6119609 w 12346891"/>
                <a:gd name="connsiteY43" fmla="*/ 356970 h 812606"/>
                <a:gd name="connsiteX44" fmla="*/ 6559437 w 12346891"/>
                <a:gd name="connsiteY44" fmla="*/ 644296 h 812606"/>
                <a:gd name="connsiteX45" fmla="*/ 6982500 w 12346891"/>
                <a:gd name="connsiteY45" fmla="*/ 383863 h 812606"/>
                <a:gd name="connsiteX46" fmla="*/ 6982751 w 12346891"/>
                <a:gd name="connsiteY46" fmla="*/ 383454 h 812606"/>
                <a:gd name="connsiteX47" fmla="*/ 6984244 w 12346891"/>
                <a:gd name="connsiteY47" fmla="*/ 380360 h 812606"/>
                <a:gd name="connsiteX48" fmla="*/ 7011030 w 12346891"/>
                <a:gd name="connsiteY48" fmla="*/ 332390 h 812606"/>
                <a:gd name="connsiteX49" fmla="*/ 7024284 w 12346891"/>
                <a:gd name="connsiteY49" fmla="*/ 311755 h 812606"/>
                <a:gd name="connsiteX50" fmla="*/ 7041775 w 12346891"/>
                <a:gd name="connsiteY50" fmla="*/ 271319 h 812606"/>
                <a:gd name="connsiteX51" fmla="*/ 7034083 w 12346891"/>
                <a:gd name="connsiteY51" fmla="*/ 296503 h 812606"/>
                <a:gd name="connsiteX52" fmla="*/ 7040193 w 12346891"/>
                <a:gd name="connsiteY52" fmla="*/ 286991 h 812606"/>
                <a:gd name="connsiteX53" fmla="*/ 7531945 w 12346891"/>
                <a:gd name="connsiteY53" fmla="*/ 1 h 812606"/>
                <a:gd name="connsiteX54" fmla="*/ 7902372 w 12346891"/>
                <a:gd name="connsiteY54" fmla="*/ 148597 h 812606"/>
                <a:gd name="connsiteX55" fmla="*/ 7950578 w 12346891"/>
                <a:gd name="connsiteY55" fmla="*/ 195936 h 812606"/>
                <a:gd name="connsiteX56" fmla="*/ 7954892 w 12346891"/>
                <a:gd name="connsiteY56" fmla="*/ 187312 h 812606"/>
                <a:gd name="connsiteX57" fmla="*/ 7964428 w 12346891"/>
                <a:gd name="connsiteY57" fmla="*/ 204977 h 812606"/>
                <a:gd name="connsiteX58" fmla="*/ 8404256 w 12346891"/>
                <a:gd name="connsiteY58" fmla="*/ 492302 h 812606"/>
                <a:gd name="connsiteX59" fmla="*/ 8669867 w 12346891"/>
                <a:gd name="connsiteY59" fmla="*/ 401515 h 812606"/>
                <a:gd name="connsiteX60" fmla="*/ 8715074 w 12346891"/>
                <a:gd name="connsiteY60" fmla="*/ 363604 h 812606"/>
                <a:gd name="connsiteX61" fmla="*/ 8720648 w 12346891"/>
                <a:gd name="connsiteY61" fmla="*/ 356531 h 812606"/>
                <a:gd name="connsiteX62" fmla="*/ 8754768 w 12346891"/>
                <a:gd name="connsiteY62" fmla="*/ 323702 h 812606"/>
                <a:gd name="connsiteX63" fmla="*/ 8779849 w 12346891"/>
                <a:gd name="connsiteY63" fmla="*/ 296653 h 812606"/>
                <a:gd name="connsiteX64" fmla="*/ 8869084 w 12346891"/>
                <a:gd name="connsiteY64" fmla="*/ 159809 h 812606"/>
                <a:gd name="connsiteX65" fmla="*/ 8886594 w 12346891"/>
                <a:gd name="connsiteY65" fmla="*/ 119325 h 812606"/>
                <a:gd name="connsiteX66" fmla="*/ 8868910 w 12346891"/>
                <a:gd name="connsiteY66" fmla="*/ 177226 h 812606"/>
                <a:gd name="connsiteX67" fmla="*/ 8832571 w 12346891"/>
                <a:gd name="connsiteY67" fmla="*/ 258676 h 812606"/>
                <a:gd name="connsiteX68" fmla="*/ 8873851 w 12346891"/>
                <a:gd name="connsiteY68" fmla="*/ 229399 h 812606"/>
                <a:gd name="connsiteX69" fmla="*/ 9147424 w 12346891"/>
                <a:gd name="connsiteY69" fmla="*/ 151993 h 812606"/>
                <a:gd name="connsiteX70" fmla="*/ 9517851 w 12346891"/>
                <a:gd name="connsiteY70" fmla="*/ 300589 h 812606"/>
                <a:gd name="connsiteX71" fmla="*/ 9566057 w 12346891"/>
                <a:gd name="connsiteY71" fmla="*/ 347928 h 812606"/>
                <a:gd name="connsiteX72" fmla="*/ 9570371 w 12346891"/>
                <a:gd name="connsiteY72" fmla="*/ 339305 h 812606"/>
                <a:gd name="connsiteX73" fmla="*/ 9579906 w 12346891"/>
                <a:gd name="connsiteY73" fmla="*/ 356969 h 812606"/>
                <a:gd name="connsiteX74" fmla="*/ 10019736 w 12346891"/>
                <a:gd name="connsiteY74" fmla="*/ 644295 h 812606"/>
                <a:gd name="connsiteX75" fmla="*/ 10442798 w 12346891"/>
                <a:gd name="connsiteY75" fmla="*/ 383862 h 812606"/>
                <a:gd name="connsiteX76" fmla="*/ 10443050 w 12346891"/>
                <a:gd name="connsiteY76" fmla="*/ 383453 h 812606"/>
                <a:gd name="connsiteX77" fmla="*/ 10444542 w 12346891"/>
                <a:gd name="connsiteY77" fmla="*/ 380359 h 812606"/>
                <a:gd name="connsiteX78" fmla="*/ 10471328 w 12346891"/>
                <a:gd name="connsiteY78" fmla="*/ 332389 h 812606"/>
                <a:gd name="connsiteX79" fmla="*/ 10484583 w 12346891"/>
                <a:gd name="connsiteY79" fmla="*/ 311754 h 812606"/>
                <a:gd name="connsiteX80" fmla="*/ 10502072 w 12346891"/>
                <a:gd name="connsiteY80" fmla="*/ 271318 h 812606"/>
                <a:gd name="connsiteX81" fmla="*/ 10494381 w 12346891"/>
                <a:gd name="connsiteY81" fmla="*/ 296502 h 812606"/>
                <a:gd name="connsiteX82" fmla="*/ 10500491 w 12346891"/>
                <a:gd name="connsiteY82" fmla="*/ 286990 h 812606"/>
                <a:gd name="connsiteX83" fmla="*/ 10992243 w 12346891"/>
                <a:gd name="connsiteY83" fmla="*/ 0 h 812606"/>
                <a:gd name="connsiteX84" fmla="*/ 11362670 w 12346891"/>
                <a:gd name="connsiteY84" fmla="*/ 148596 h 812606"/>
                <a:gd name="connsiteX85" fmla="*/ 11410876 w 12346891"/>
                <a:gd name="connsiteY85" fmla="*/ 195935 h 812606"/>
                <a:gd name="connsiteX86" fmla="*/ 11415190 w 12346891"/>
                <a:gd name="connsiteY86" fmla="*/ 187311 h 812606"/>
                <a:gd name="connsiteX87" fmla="*/ 11424726 w 12346891"/>
                <a:gd name="connsiteY87" fmla="*/ 204976 h 812606"/>
                <a:gd name="connsiteX88" fmla="*/ 11864555 w 12346891"/>
                <a:gd name="connsiteY88" fmla="*/ 492302 h 812606"/>
                <a:gd name="connsiteX89" fmla="*/ 12329382 w 12346891"/>
                <a:gd name="connsiteY89" fmla="*/ 159808 h 812606"/>
                <a:gd name="connsiteX90" fmla="*/ 12346891 w 12346891"/>
                <a:gd name="connsiteY90" fmla="*/ 119324 h 812606"/>
                <a:gd name="connsiteX91" fmla="*/ 12329208 w 12346891"/>
                <a:gd name="connsiteY91" fmla="*/ 177225 h 812606"/>
                <a:gd name="connsiteX92" fmla="*/ 11735542 w 12346891"/>
                <a:gd name="connsiteY92" fmla="*/ 660610 h 812606"/>
                <a:gd name="connsiteX93" fmla="*/ 11365115 w 12346891"/>
                <a:gd name="connsiteY93" fmla="*/ 512014 h 812606"/>
                <a:gd name="connsiteX94" fmla="*/ 11316909 w 12346891"/>
                <a:gd name="connsiteY94" fmla="*/ 464675 h 812606"/>
                <a:gd name="connsiteX95" fmla="*/ 11312594 w 12346891"/>
                <a:gd name="connsiteY95" fmla="*/ 473298 h 812606"/>
                <a:gd name="connsiteX96" fmla="*/ 11303059 w 12346891"/>
                <a:gd name="connsiteY96" fmla="*/ 455634 h 812606"/>
                <a:gd name="connsiteX97" fmla="*/ 10863230 w 12346891"/>
                <a:gd name="connsiteY97" fmla="*/ 168308 h 812606"/>
                <a:gd name="connsiteX98" fmla="*/ 10440168 w 12346891"/>
                <a:gd name="connsiteY98" fmla="*/ 428741 h 812606"/>
                <a:gd name="connsiteX99" fmla="*/ 10439916 w 12346891"/>
                <a:gd name="connsiteY99" fmla="*/ 429150 h 812606"/>
                <a:gd name="connsiteX100" fmla="*/ 10438424 w 12346891"/>
                <a:gd name="connsiteY100" fmla="*/ 432244 h 812606"/>
                <a:gd name="connsiteX101" fmla="*/ 10411637 w 12346891"/>
                <a:gd name="connsiteY101" fmla="*/ 480214 h 812606"/>
                <a:gd name="connsiteX102" fmla="*/ 10398383 w 12346891"/>
                <a:gd name="connsiteY102" fmla="*/ 500849 h 812606"/>
                <a:gd name="connsiteX103" fmla="*/ 10380893 w 12346891"/>
                <a:gd name="connsiteY103" fmla="*/ 541285 h 812606"/>
                <a:gd name="connsiteX104" fmla="*/ 10388584 w 12346891"/>
                <a:gd name="connsiteY104" fmla="*/ 516101 h 812606"/>
                <a:gd name="connsiteX105" fmla="*/ 10382475 w 12346891"/>
                <a:gd name="connsiteY105" fmla="*/ 525613 h 812606"/>
                <a:gd name="connsiteX106" fmla="*/ 9890722 w 12346891"/>
                <a:gd name="connsiteY106" fmla="*/ 812603 h 812606"/>
                <a:gd name="connsiteX107" fmla="*/ 9520295 w 12346891"/>
                <a:gd name="connsiteY107" fmla="*/ 664007 h 812606"/>
                <a:gd name="connsiteX108" fmla="*/ 9472089 w 12346891"/>
                <a:gd name="connsiteY108" fmla="*/ 616668 h 812606"/>
                <a:gd name="connsiteX109" fmla="*/ 9467775 w 12346891"/>
                <a:gd name="connsiteY109" fmla="*/ 625292 h 812606"/>
                <a:gd name="connsiteX110" fmla="*/ 9458240 w 12346891"/>
                <a:gd name="connsiteY110" fmla="*/ 607627 h 812606"/>
                <a:gd name="connsiteX111" fmla="*/ 9018411 w 12346891"/>
                <a:gd name="connsiteY111" fmla="*/ 320302 h 812606"/>
                <a:gd name="connsiteX112" fmla="*/ 8752800 w 12346891"/>
                <a:gd name="connsiteY112" fmla="*/ 411089 h 812606"/>
                <a:gd name="connsiteX113" fmla="*/ 8707593 w 12346891"/>
                <a:gd name="connsiteY113" fmla="*/ 449000 h 812606"/>
                <a:gd name="connsiteX114" fmla="*/ 8702020 w 12346891"/>
                <a:gd name="connsiteY114" fmla="*/ 456073 h 812606"/>
                <a:gd name="connsiteX115" fmla="*/ 8667899 w 12346891"/>
                <a:gd name="connsiteY115" fmla="*/ 488902 h 812606"/>
                <a:gd name="connsiteX116" fmla="*/ 8642818 w 12346891"/>
                <a:gd name="connsiteY116" fmla="*/ 515951 h 812606"/>
                <a:gd name="connsiteX117" fmla="*/ 8553583 w 12346891"/>
                <a:gd name="connsiteY117" fmla="*/ 652795 h 812606"/>
                <a:gd name="connsiteX118" fmla="*/ 8536073 w 12346891"/>
                <a:gd name="connsiteY118" fmla="*/ 693279 h 812606"/>
                <a:gd name="connsiteX119" fmla="*/ 8553757 w 12346891"/>
                <a:gd name="connsiteY119" fmla="*/ 635378 h 812606"/>
                <a:gd name="connsiteX120" fmla="*/ 8590096 w 12346891"/>
                <a:gd name="connsiteY120" fmla="*/ 553928 h 812606"/>
                <a:gd name="connsiteX121" fmla="*/ 8548816 w 12346891"/>
                <a:gd name="connsiteY121" fmla="*/ 583206 h 812606"/>
                <a:gd name="connsiteX122" fmla="*/ 8275244 w 12346891"/>
                <a:gd name="connsiteY122" fmla="*/ 660611 h 812606"/>
                <a:gd name="connsiteX123" fmla="*/ 7904817 w 12346891"/>
                <a:gd name="connsiteY123" fmla="*/ 512015 h 812606"/>
                <a:gd name="connsiteX124" fmla="*/ 7856610 w 12346891"/>
                <a:gd name="connsiteY124" fmla="*/ 464676 h 812606"/>
                <a:gd name="connsiteX125" fmla="*/ 7852297 w 12346891"/>
                <a:gd name="connsiteY125" fmla="*/ 473299 h 812606"/>
                <a:gd name="connsiteX126" fmla="*/ 7842761 w 12346891"/>
                <a:gd name="connsiteY126" fmla="*/ 455635 h 812606"/>
                <a:gd name="connsiteX127" fmla="*/ 7402931 w 12346891"/>
                <a:gd name="connsiteY127" fmla="*/ 168309 h 812606"/>
                <a:gd name="connsiteX128" fmla="*/ 6979869 w 12346891"/>
                <a:gd name="connsiteY128" fmla="*/ 428742 h 812606"/>
                <a:gd name="connsiteX129" fmla="*/ 6979618 w 12346891"/>
                <a:gd name="connsiteY129" fmla="*/ 429151 h 812606"/>
                <a:gd name="connsiteX130" fmla="*/ 6978126 w 12346891"/>
                <a:gd name="connsiteY130" fmla="*/ 432245 h 812606"/>
                <a:gd name="connsiteX131" fmla="*/ 6951340 w 12346891"/>
                <a:gd name="connsiteY131" fmla="*/ 480215 h 812606"/>
                <a:gd name="connsiteX132" fmla="*/ 6938084 w 12346891"/>
                <a:gd name="connsiteY132" fmla="*/ 500850 h 812606"/>
                <a:gd name="connsiteX133" fmla="*/ 6920595 w 12346891"/>
                <a:gd name="connsiteY133" fmla="*/ 541286 h 812606"/>
                <a:gd name="connsiteX134" fmla="*/ 6928286 w 12346891"/>
                <a:gd name="connsiteY134" fmla="*/ 516102 h 812606"/>
                <a:gd name="connsiteX135" fmla="*/ 6922176 w 12346891"/>
                <a:gd name="connsiteY135" fmla="*/ 525614 h 812606"/>
                <a:gd name="connsiteX136" fmla="*/ 6430425 w 12346891"/>
                <a:gd name="connsiteY136" fmla="*/ 812604 h 812606"/>
                <a:gd name="connsiteX137" fmla="*/ 6059997 w 12346891"/>
                <a:gd name="connsiteY137" fmla="*/ 664008 h 812606"/>
                <a:gd name="connsiteX138" fmla="*/ 6011791 w 12346891"/>
                <a:gd name="connsiteY138" fmla="*/ 616669 h 812606"/>
                <a:gd name="connsiteX139" fmla="*/ 6007477 w 12346891"/>
                <a:gd name="connsiteY139" fmla="*/ 625293 h 812606"/>
                <a:gd name="connsiteX140" fmla="*/ 5997942 w 12346891"/>
                <a:gd name="connsiteY140" fmla="*/ 607628 h 812606"/>
                <a:gd name="connsiteX141" fmla="*/ 5558112 w 12346891"/>
                <a:gd name="connsiteY141" fmla="*/ 320302 h 812606"/>
                <a:gd name="connsiteX142" fmla="*/ 5292503 w 12346891"/>
                <a:gd name="connsiteY142" fmla="*/ 411089 h 812606"/>
                <a:gd name="connsiteX143" fmla="*/ 5247298 w 12346891"/>
                <a:gd name="connsiteY143" fmla="*/ 448999 h 812606"/>
                <a:gd name="connsiteX144" fmla="*/ 5241722 w 12346891"/>
                <a:gd name="connsiteY144" fmla="*/ 456075 h 812606"/>
                <a:gd name="connsiteX145" fmla="*/ 5207592 w 12346891"/>
                <a:gd name="connsiteY145" fmla="*/ 488913 h 812606"/>
                <a:gd name="connsiteX146" fmla="*/ 5182520 w 12346891"/>
                <a:gd name="connsiteY146" fmla="*/ 515952 h 812606"/>
                <a:gd name="connsiteX147" fmla="*/ 5129797 w 12346891"/>
                <a:gd name="connsiteY147" fmla="*/ 553930 h 812606"/>
                <a:gd name="connsiteX148" fmla="*/ 5088518 w 12346891"/>
                <a:gd name="connsiteY148" fmla="*/ 583208 h 812606"/>
                <a:gd name="connsiteX149" fmla="*/ 4814946 w 12346891"/>
                <a:gd name="connsiteY149" fmla="*/ 660613 h 812606"/>
                <a:gd name="connsiteX150" fmla="*/ 4444519 w 12346891"/>
                <a:gd name="connsiteY150" fmla="*/ 512017 h 812606"/>
                <a:gd name="connsiteX151" fmla="*/ 4396312 w 12346891"/>
                <a:gd name="connsiteY151" fmla="*/ 464678 h 812606"/>
                <a:gd name="connsiteX152" fmla="*/ 4391999 w 12346891"/>
                <a:gd name="connsiteY152" fmla="*/ 473301 h 812606"/>
                <a:gd name="connsiteX153" fmla="*/ 4382463 w 12346891"/>
                <a:gd name="connsiteY153" fmla="*/ 455637 h 812606"/>
                <a:gd name="connsiteX154" fmla="*/ 3942634 w 12346891"/>
                <a:gd name="connsiteY154" fmla="*/ 168311 h 812606"/>
                <a:gd name="connsiteX155" fmla="*/ 3519572 w 12346891"/>
                <a:gd name="connsiteY155" fmla="*/ 428744 h 812606"/>
                <a:gd name="connsiteX156" fmla="*/ 3519320 w 12346891"/>
                <a:gd name="connsiteY156" fmla="*/ 429153 h 812606"/>
                <a:gd name="connsiteX157" fmla="*/ 3517828 w 12346891"/>
                <a:gd name="connsiteY157" fmla="*/ 432247 h 812606"/>
                <a:gd name="connsiteX158" fmla="*/ 3491042 w 12346891"/>
                <a:gd name="connsiteY158" fmla="*/ 480217 h 812606"/>
                <a:gd name="connsiteX159" fmla="*/ 3477786 w 12346891"/>
                <a:gd name="connsiteY159" fmla="*/ 500852 h 812606"/>
                <a:gd name="connsiteX160" fmla="*/ 3460297 w 12346891"/>
                <a:gd name="connsiteY160" fmla="*/ 541288 h 812606"/>
                <a:gd name="connsiteX161" fmla="*/ 3467989 w 12346891"/>
                <a:gd name="connsiteY161" fmla="*/ 516104 h 812606"/>
                <a:gd name="connsiteX162" fmla="*/ 3461878 w 12346891"/>
                <a:gd name="connsiteY162" fmla="*/ 525616 h 812606"/>
                <a:gd name="connsiteX163" fmla="*/ 2970127 w 12346891"/>
                <a:gd name="connsiteY163" fmla="*/ 812606 h 812606"/>
                <a:gd name="connsiteX164" fmla="*/ 2599700 w 12346891"/>
                <a:gd name="connsiteY164" fmla="*/ 664010 h 812606"/>
                <a:gd name="connsiteX165" fmla="*/ 2551493 w 12346891"/>
                <a:gd name="connsiteY165" fmla="*/ 616671 h 812606"/>
                <a:gd name="connsiteX166" fmla="*/ 2547180 w 12346891"/>
                <a:gd name="connsiteY166" fmla="*/ 625295 h 812606"/>
                <a:gd name="connsiteX167" fmla="*/ 2537644 w 12346891"/>
                <a:gd name="connsiteY167" fmla="*/ 607630 h 812606"/>
                <a:gd name="connsiteX168" fmla="*/ 2097815 w 12346891"/>
                <a:gd name="connsiteY168" fmla="*/ 320304 h 812606"/>
                <a:gd name="connsiteX169" fmla="*/ 1832205 w 12346891"/>
                <a:gd name="connsiteY169" fmla="*/ 411091 h 812606"/>
                <a:gd name="connsiteX170" fmla="*/ 1722223 w 12346891"/>
                <a:gd name="connsiteY170" fmla="*/ 515954 h 812606"/>
                <a:gd name="connsiteX171" fmla="*/ 1669499 w 12346891"/>
                <a:gd name="connsiteY171" fmla="*/ 553933 h 812606"/>
                <a:gd name="connsiteX172" fmla="*/ 1628221 w 12346891"/>
                <a:gd name="connsiteY172" fmla="*/ 583210 h 812606"/>
                <a:gd name="connsiteX173" fmla="*/ 1354648 w 12346891"/>
                <a:gd name="connsiteY173" fmla="*/ 660615 h 812606"/>
                <a:gd name="connsiteX174" fmla="*/ 984221 w 12346891"/>
                <a:gd name="connsiteY174" fmla="*/ 512019 h 812606"/>
                <a:gd name="connsiteX175" fmla="*/ 936015 w 12346891"/>
                <a:gd name="connsiteY175" fmla="*/ 464680 h 812606"/>
                <a:gd name="connsiteX176" fmla="*/ 931701 w 12346891"/>
                <a:gd name="connsiteY176" fmla="*/ 473303 h 812606"/>
                <a:gd name="connsiteX177" fmla="*/ 922165 w 12346891"/>
                <a:gd name="connsiteY177" fmla="*/ 455639 h 812606"/>
                <a:gd name="connsiteX178" fmla="*/ 482336 w 12346891"/>
                <a:gd name="connsiteY178" fmla="*/ 168313 h 812606"/>
                <a:gd name="connsiteX179" fmla="*/ 59274 w 12346891"/>
                <a:gd name="connsiteY179" fmla="*/ 428746 h 812606"/>
                <a:gd name="connsiteX180" fmla="*/ 59022 w 12346891"/>
                <a:gd name="connsiteY180" fmla="*/ 429155 h 812606"/>
                <a:gd name="connsiteX181" fmla="*/ 30744 w 12346891"/>
                <a:gd name="connsiteY181" fmla="*/ 480219 h 812606"/>
                <a:gd name="connsiteX182" fmla="*/ -1 w 12346891"/>
                <a:gd name="connsiteY182" fmla="*/ 541290 h 812606"/>
                <a:gd name="connsiteX183" fmla="*/ 247792 w 12346891"/>
                <a:gd name="connsiteY183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19553 w 12346893"/>
                <a:gd name="connsiteY35" fmla="*/ 296655 h 812606"/>
                <a:gd name="connsiteX36" fmla="*/ 5408614 w 12346893"/>
                <a:gd name="connsiteY36" fmla="*/ 177228 h 812606"/>
                <a:gd name="connsiteX37" fmla="*/ 5372276 w 12346893"/>
                <a:gd name="connsiteY37" fmla="*/ 258677 h 812606"/>
                <a:gd name="connsiteX38" fmla="*/ 5413555 w 12346893"/>
                <a:gd name="connsiteY38" fmla="*/ 229399 h 812606"/>
                <a:gd name="connsiteX39" fmla="*/ 5687128 w 12346893"/>
                <a:gd name="connsiteY39" fmla="*/ 151994 h 812606"/>
                <a:gd name="connsiteX40" fmla="*/ 6057555 w 12346893"/>
                <a:gd name="connsiteY40" fmla="*/ 300590 h 812606"/>
                <a:gd name="connsiteX41" fmla="*/ 6105761 w 12346893"/>
                <a:gd name="connsiteY41" fmla="*/ 347929 h 812606"/>
                <a:gd name="connsiteX42" fmla="*/ 6110075 w 12346893"/>
                <a:gd name="connsiteY42" fmla="*/ 339306 h 812606"/>
                <a:gd name="connsiteX43" fmla="*/ 6119611 w 12346893"/>
                <a:gd name="connsiteY43" fmla="*/ 356970 h 812606"/>
                <a:gd name="connsiteX44" fmla="*/ 6559439 w 12346893"/>
                <a:gd name="connsiteY44" fmla="*/ 644296 h 812606"/>
                <a:gd name="connsiteX45" fmla="*/ 6982502 w 12346893"/>
                <a:gd name="connsiteY45" fmla="*/ 383863 h 812606"/>
                <a:gd name="connsiteX46" fmla="*/ 6982753 w 12346893"/>
                <a:gd name="connsiteY46" fmla="*/ 383454 h 812606"/>
                <a:gd name="connsiteX47" fmla="*/ 6984246 w 12346893"/>
                <a:gd name="connsiteY47" fmla="*/ 380360 h 812606"/>
                <a:gd name="connsiteX48" fmla="*/ 7011032 w 12346893"/>
                <a:gd name="connsiteY48" fmla="*/ 332390 h 812606"/>
                <a:gd name="connsiteX49" fmla="*/ 7024286 w 12346893"/>
                <a:gd name="connsiteY49" fmla="*/ 311755 h 812606"/>
                <a:gd name="connsiteX50" fmla="*/ 7041777 w 12346893"/>
                <a:gd name="connsiteY50" fmla="*/ 271319 h 812606"/>
                <a:gd name="connsiteX51" fmla="*/ 7034085 w 12346893"/>
                <a:gd name="connsiteY51" fmla="*/ 296503 h 812606"/>
                <a:gd name="connsiteX52" fmla="*/ 7040195 w 12346893"/>
                <a:gd name="connsiteY52" fmla="*/ 286991 h 812606"/>
                <a:gd name="connsiteX53" fmla="*/ 7531947 w 12346893"/>
                <a:gd name="connsiteY53" fmla="*/ 1 h 812606"/>
                <a:gd name="connsiteX54" fmla="*/ 7902374 w 12346893"/>
                <a:gd name="connsiteY54" fmla="*/ 148597 h 812606"/>
                <a:gd name="connsiteX55" fmla="*/ 7950580 w 12346893"/>
                <a:gd name="connsiteY55" fmla="*/ 195936 h 812606"/>
                <a:gd name="connsiteX56" fmla="*/ 7954894 w 12346893"/>
                <a:gd name="connsiteY56" fmla="*/ 187312 h 812606"/>
                <a:gd name="connsiteX57" fmla="*/ 7964430 w 12346893"/>
                <a:gd name="connsiteY57" fmla="*/ 204977 h 812606"/>
                <a:gd name="connsiteX58" fmla="*/ 8404258 w 12346893"/>
                <a:gd name="connsiteY58" fmla="*/ 492302 h 812606"/>
                <a:gd name="connsiteX59" fmla="*/ 8669869 w 12346893"/>
                <a:gd name="connsiteY59" fmla="*/ 401515 h 812606"/>
                <a:gd name="connsiteX60" fmla="*/ 8715076 w 12346893"/>
                <a:gd name="connsiteY60" fmla="*/ 363604 h 812606"/>
                <a:gd name="connsiteX61" fmla="*/ 8720650 w 12346893"/>
                <a:gd name="connsiteY61" fmla="*/ 356531 h 812606"/>
                <a:gd name="connsiteX62" fmla="*/ 8754770 w 12346893"/>
                <a:gd name="connsiteY62" fmla="*/ 323702 h 812606"/>
                <a:gd name="connsiteX63" fmla="*/ 8779851 w 12346893"/>
                <a:gd name="connsiteY63" fmla="*/ 296653 h 812606"/>
                <a:gd name="connsiteX64" fmla="*/ 8869086 w 12346893"/>
                <a:gd name="connsiteY64" fmla="*/ 159809 h 812606"/>
                <a:gd name="connsiteX65" fmla="*/ 8886596 w 12346893"/>
                <a:gd name="connsiteY65" fmla="*/ 119325 h 812606"/>
                <a:gd name="connsiteX66" fmla="*/ 8868912 w 12346893"/>
                <a:gd name="connsiteY66" fmla="*/ 177226 h 812606"/>
                <a:gd name="connsiteX67" fmla="*/ 8832573 w 12346893"/>
                <a:gd name="connsiteY67" fmla="*/ 258676 h 812606"/>
                <a:gd name="connsiteX68" fmla="*/ 8873853 w 12346893"/>
                <a:gd name="connsiteY68" fmla="*/ 229399 h 812606"/>
                <a:gd name="connsiteX69" fmla="*/ 9147426 w 12346893"/>
                <a:gd name="connsiteY69" fmla="*/ 151993 h 812606"/>
                <a:gd name="connsiteX70" fmla="*/ 9517853 w 12346893"/>
                <a:gd name="connsiteY70" fmla="*/ 300589 h 812606"/>
                <a:gd name="connsiteX71" fmla="*/ 9566059 w 12346893"/>
                <a:gd name="connsiteY71" fmla="*/ 347928 h 812606"/>
                <a:gd name="connsiteX72" fmla="*/ 9570373 w 12346893"/>
                <a:gd name="connsiteY72" fmla="*/ 339305 h 812606"/>
                <a:gd name="connsiteX73" fmla="*/ 9579908 w 12346893"/>
                <a:gd name="connsiteY73" fmla="*/ 356969 h 812606"/>
                <a:gd name="connsiteX74" fmla="*/ 10019738 w 12346893"/>
                <a:gd name="connsiteY74" fmla="*/ 644295 h 812606"/>
                <a:gd name="connsiteX75" fmla="*/ 10442800 w 12346893"/>
                <a:gd name="connsiteY75" fmla="*/ 383862 h 812606"/>
                <a:gd name="connsiteX76" fmla="*/ 10443052 w 12346893"/>
                <a:gd name="connsiteY76" fmla="*/ 383453 h 812606"/>
                <a:gd name="connsiteX77" fmla="*/ 10444544 w 12346893"/>
                <a:gd name="connsiteY77" fmla="*/ 380359 h 812606"/>
                <a:gd name="connsiteX78" fmla="*/ 10471330 w 12346893"/>
                <a:gd name="connsiteY78" fmla="*/ 332389 h 812606"/>
                <a:gd name="connsiteX79" fmla="*/ 10484585 w 12346893"/>
                <a:gd name="connsiteY79" fmla="*/ 311754 h 812606"/>
                <a:gd name="connsiteX80" fmla="*/ 10502074 w 12346893"/>
                <a:gd name="connsiteY80" fmla="*/ 271318 h 812606"/>
                <a:gd name="connsiteX81" fmla="*/ 10494383 w 12346893"/>
                <a:gd name="connsiteY81" fmla="*/ 296502 h 812606"/>
                <a:gd name="connsiteX82" fmla="*/ 10500493 w 12346893"/>
                <a:gd name="connsiteY82" fmla="*/ 286990 h 812606"/>
                <a:gd name="connsiteX83" fmla="*/ 10992245 w 12346893"/>
                <a:gd name="connsiteY83" fmla="*/ 0 h 812606"/>
                <a:gd name="connsiteX84" fmla="*/ 11362672 w 12346893"/>
                <a:gd name="connsiteY84" fmla="*/ 148596 h 812606"/>
                <a:gd name="connsiteX85" fmla="*/ 11410878 w 12346893"/>
                <a:gd name="connsiteY85" fmla="*/ 195935 h 812606"/>
                <a:gd name="connsiteX86" fmla="*/ 11415192 w 12346893"/>
                <a:gd name="connsiteY86" fmla="*/ 187311 h 812606"/>
                <a:gd name="connsiteX87" fmla="*/ 11424728 w 12346893"/>
                <a:gd name="connsiteY87" fmla="*/ 204976 h 812606"/>
                <a:gd name="connsiteX88" fmla="*/ 11864557 w 12346893"/>
                <a:gd name="connsiteY88" fmla="*/ 492302 h 812606"/>
                <a:gd name="connsiteX89" fmla="*/ 12329384 w 12346893"/>
                <a:gd name="connsiteY89" fmla="*/ 159808 h 812606"/>
                <a:gd name="connsiteX90" fmla="*/ 12346893 w 12346893"/>
                <a:gd name="connsiteY90" fmla="*/ 119324 h 812606"/>
                <a:gd name="connsiteX91" fmla="*/ 12329210 w 12346893"/>
                <a:gd name="connsiteY91" fmla="*/ 177225 h 812606"/>
                <a:gd name="connsiteX92" fmla="*/ 11735544 w 12346893"/>
                <a:gd name="connsiteY92" fmla="*/ 660610 h 812606"/>
                <a:gd name="connsiteX93" fmla="*/ 11365117 w 12346893"/>
                <a:gd name="connsiteY93" fmla="*/ 512014 h 812606"/>
                <a:gd name="connsiteX94" fmla="*/ 11316911 w 12346893"/>
                <a:gd name="connsiteY94" fmla="*/ 464675 h 812606"/>
                <a:gd name="connsiteX95" fmla="*/ 11312596 w 12346893"/>
                <a:gd name="connsiteY95" fmla="*/ 473298 h 812606"/>
                <a:gd name="connsiteX96" fmla="*/ 11303061 w 12346893"/>
                <a:gd name="connsiteY96" fmla="*/ 455634 h 812606"/>
                <a:gd name="connsiteX97" fmla="*/ 10863232 w 12346893"/>
                <a:gd name="connsiteY97" fmla="*/ 168308 h 812606"/>
                <a:gd name="connsiteX98" fmla="*/ 10440170 w 12346893"/>
                <a:gd name="connsiteY98" fmla="*/ 428741 h 812606"/>
                <a:gd name="connsiteX99" fmla="*/ 10439918 w 12346893"/>
                <a:gd name="connsiteY99" fmla="*/ 429150 h 812606"/>
                <a:gd name="connsiteX100" fmla="*/ 10438426 w 12346893"/>
                <a:gd name="connsiteY100" fmla="*/ 432244 h 812606"/>
                <a:gd name="connsiteX101" fmla="*/ 10411639 w 12346893"/>
                <a:gd name="connsiteY101" fmla="*/ 480214 h 812606"/>
                <a:gd name="connsiteX102" fmla="*/ 10398385 w 12346893"/>
                <a:gd name="connsiteY102" fmla="*/ 500849 h 812606"/>
                <a:gd name="connsiteX103" fmla="*/ 10380895 w 12346893"/>
                <a:gd name="connsiteY103" fmla="*/ 541285 h 812606"/>
                <a:gd name="connsiteX104" fmla="*/ 10388586 w 12346893"/>
                <a:gd name="connsiteY104" fmla="*/ 516101 h 812606"/>
                <a:gd name="connsiteX105" fmla="*/ 10382477 w 12346893"/>
                <a:gd name="connsiteY105" fmla="*/ 525613 h 812606"/>
                <a:gd name="connsiteX106" fmla="*/ 9890724 w 12346893"/>
                <a:gd name="connsiteY106" fmla="*/ 812603 h 812606"/>
                <a:gd name="connsiteX107" fmla="*/ 9520297 w 12346893"/>
                <a:gd name="connsiteY107" fmla="*/ 664007 h 812606"/>
                <a:gd name="connsiteX108" fmla="*/ 9472091 w 12346893"/>
                <a:gd name="connsiteY108" fmla="*/ 616668 h 812606"/>
                <a:gd name="connsiteX109" fmla="*/ 9467777 w 12346893"/>
                <a:gd name="connsiteY109" fmla="*/ 625292 h 812606"/>
                <a:gd name="connsiteX110" fmla="*/ 9458242 w 12346893"/>
                <a:gd name="connsiteY110" fmla="*/ 607627 h 812606"/>
                <a:gd name="connsiteX111" fmla="*/ 9018413 w 12346893"/>
                <a:gd name="connsiteY111" fmla="*/ 320302 h 812606"/>
                <a:gd name="connsiteX112" fmla="*/ 8752802 w 12346893"/>
                <a:gd name="connsiteY112" fmla="*/ 411089 h 812606"/>
                <a:gd name="connsiteX113" fmla="*/ 8707595 w 12346893"/>
                <a:gd name="connsiteY113" fmla="*/ 449000 h 812606"/>
                <a:gd name="connsiteX114" fmla="*/ 8702022 w 12346893"/>
                <a:gd name="connsiteY114" fmla="*/ 456073 h 812606"/>
                <a:gd name="connsiteX115" fmla="*/ 8667901 w 12346893"/>
                <a:gd name="connsiteY115" fmla="*/ 488902 h 812606"/>
                <a:gd name="connsiteX116" fmla="*/ 8642820 w 12346893"/>
                <a:gd name="connsiteY116" fmla="*/ 515951 h 812606"/>
                <a:gd name="connsiteX117" fmla="*/ 8553585 w 12346893"/>
                <a:gd name="connsiteY117" fmla="*/ 652795 h 812606"/>
                <a:gd name="connsiteX118" fmla="*/ 8536075 w 12346893"/>
                <a:gd name="connsiteY118" fmla="*/ 693279 h 812606"/>
                <a:gd name="connsiteX119" fmla="*/ 8553759 w 12346893"/>
                <a:gd name="connsiteY119" fmla="*/ 635378 h 812606"/>
                <a:gd name="connsiteX120" fmla="*/ 8590098 w 12346893"/>
                <a:gd name="connsiteY120" fmla="*/ 553928 h 812606"/>
                <a:gd name="connsiteX121" fmla="*/ 8548818 w 12346893"/>
                <a:gd name="connsiteY121" fmla="*/ 583206 h 812606"/>
                <a:gd name="connsiteX122" fmla="*/ 8275246 w 12346893"/>
                <a:gd name="connsiteY122" fmla="*/ 660611 h 812606"/>
                <a:gd name="connsiteX123" fmla="*/ 7904819 w 12346893"/>
                <a:gd name="connsiteY123" fmla="*/ 512015 h 812606"/>
                <a:gd name="connsiteX124" fmla="*/ 7856612 w 12346893"/>
                <a:gd name="connsiteY124" fmla="*/ 464676 h 812606"/>
                <a:gd name="connsiteX125" fmla="*/ 7852299 w 12346893"/>
                <a:gd name="connsiteY125" fmla="*/ 473299 h 812606"/>
                <a:gd name="connsiteX126" fmla="*/ 7842763 w 12346893"/>
                <a:gd name="connsiteY126" fmla="*/ 455635 h 812606"/>
                <a:gd name="connsiteX127" fmla="*/ 7402933 w 12346893"/>
                <a:gd name="connsiteY127" fmla="*/ 168309 h 812606"/>
                <a:gd name="connsiteX128" fmla="*/ 6979871 w 12346893"/>
                <a:gd name="connsiteY128" fmla="*/ 428742 h 812606"/>
                <a:gd name="connsiteX129" fmla="*/ 6979620 w 12346893"/>
                <a:gd name="connsiteY129" fmla="*/ 429151 h 812606"/>
                <a:gd name="connsiteX130" fmla="*/ 6978128 w 12346893"/>
                <a:gd name="connsiteY130" fmla="*/ 432245 h 812606"/>
                <a:gd name="connsiteX131" fmla="*/ 6951342 w 12346893"/>
                <a:gd name="connsiteY131" fmla="*/ 480215 h 812606"/>
                <a:gd name="connsiteX132" fmla="*/ 6938086 w 12346893"/>
                <a:gd name="connsiteY132" fmla="*/ 500850 h 812606"/>
                <a:gd name="connsiteX133" fmla="*/ 6920597 w 12346893"/>
                <a:gd name="connsiteY133" fmla="*/ 541286 h 812606"/>
                <a:gd name="connsiteX134" fmla="*/ 6928288 w 12346893"/>
                <a:gd name="connsiteY134" fmla="*/ 516102 h 812606"/>
                <a:gd name="connsiteX135" fmla="*/ 6922178 w 12346893"/>
                <a:gd name="connsiteY135" fmla="*/ 525614 h 812606"/>
                <a:gd name="connsiteX136" fmla="*/ 6430427 w 12346893"/>
                <a:gd name="connsiteY136" fmla="*/ 812604 h 812606"/>
                <a:gd name="connsiteX137" fmla="*/ 6059999 w 12346893"/>
                <a:gd name="connsiteY137" fmla="*/ 664008 h 812606"/>
                <a:gd name="connsiteX138" fmla="*/ 6011793 w 12346893"/>
                <a:gd name="connsiteY138" fmla="*/ 616669 h 812606"/>
                <a:gd name="connsiteX139" fmla="*/ 6007479 w 12346893"/>
                <a:gd name="connsiteY139" fmla="*/ 625293 h 812606"/>
                <a:gd name="connsiteX140" fmla="*/ 5997944 w 12346893"/>
                <a:gd name="connsiteY140" fmla="*/ 607628 h 812606"/>
                <a:gd name="connsiteX141" fmla="*/ 5558114 w 12346893"/>
                <a:gd name="connsiteY141" fmla="*/ 320302 h 812606"/>
                <a:gd name="connsiteX142" fmla="*/ 5292505 w 12346893"/>
                <a:gd name="connsiteY142" fmla="*/ 411089 h 812606"/>
                <a:gd name="connsiteX143" fmla="*/ 5247300 w 12346893"/>
                <a:gd name="connsiteY143" fmla="*/ 448999 h 812606"/>
                <a:gd name="connsiteX144" fmla="*/ 5241724 w 12346893"/>
                <a:gd name="connsiteY144" fmla="*/ 456075 h 812606"/>
                <a:gd name="connsiteX145" fmla="*/ 5207594 w 12346893"/>
                <a:gd name="connsiteY145" fmla="*/ 488913 h 812606"/>
                <a:gd name="connsiteX146" fmla="*/ 5182522 w 12346893"/>
                <a:gd name="connsiteY146" fmla="*/ 515952 h 812606"/>
                <a:gd name="connsiteX147" fmla="*/ 5129799 w 12346893"/>
                <a:gd name="connsiteY147" fmla="*/ 553930 h 812606"/>
                <a:gd name="connsiteX148" fmla="*/ 5088520 w 12346893"/>
                <a:gd name="connsiteY148" fmla="*/ 583208 h 812606"/>
                <a:gd name="connsiteX149" fmla="*/ 4814948 w 12346893"/>
                <a:gd name="connsiteY149" fmla="*/ 660613 h 812606"/>
                <a:gd name="connsiteX150" fmla="*/ 4444521 w 12346893"/>
                <a:gd name="connsiteY150" fmla="*/ 512017 h 812606"/>
                <a:gd name="connsiteX151" fmla="*/ 4396314 w 12346893"/>
                <a:gd name="connsiteY151" fmla="*/ 464678 h 812606"/>
                <a:gd name="connsiteX152" fmla="*/ 4392001 w 12346893"/>
                <a:gd name="connsiteY152" fmla="*/ 473301 h 812606"/>
                <a:gd name="connsiteX153" fmla="*/ 4382465 w 12346893"/>
                <a:gd name="connsiteY153" fmla="*/ 455637 h 812606"/>
                <a:gd name="connsiteX154" fmla="*/ 3942636 w 12346893"/>
                <a:gd name="connsiteY154" fmla="*/ 168311 h 812606"/>
                <a:gd name="connsiteX155" fmla="*/ 3519574 w 12346893"/>
                <a:gd name="connsiteY155" fmla="*/ 428744 h 812606"/>
                <a:gd name="connsiteX156" fmla="*/ 3519322 w 12346893"/>
                <a:gd name="connsiteY156" fmla="*/ 429153 h 812606"/>
                <a:gd name="connsiteX157" fmla="*/ 3491044 w 12346893"/>
                <a:gd name="connsiteY157" fmla="*/ 480217 h 812606"/>
                <a:gd name="connsiteX158" fmla="*/ 3477788 w 12346893"/>
                <a:gd name="connsiteY158" fmla="*/ 500852 h 812606"/>
                <a:gd name="connsiteX159" fmla="*/ 3460299 w 12346893"/>
                <a:gd name="connsiteY159" fmla="*/ 541288 h 812606"/>
                <a:gd name="connsiteX160" fmla="*/ 3467991 w 12346893"/>
                <a:gd name="connsiteY160" fmla="*/ 516104 h 812606"/>
                <a:gd name="connsiteX161" fmla="*/ 3461880 w 12346893"/>
                <a:gd name="connsiteY161" fmla="*/ 525616 h 812606"/>
                <a:gd name="connsiteX162" fmla="*/ 2970129 w 12346893"/>
                <a:gd name="connsiteY162" fmla="*/ 812606 h 812606"/>
                <a:gd name="connsiteX163" fmla="*/ 2599702 w 12346893"/>
                <a:gd name="connsiteY163" fmla="*/ 664010 h 812606"/>
                <a:gd name="connsiteX164" fmla="*/ 2551495 w 12346893"/>
                <a:gd name="connsiteY164" fmla="*/ 616671 h 812606"/>
                <a:gd name="connsiteX165" fmla="*/ 2547182 w 12346893"/>
                <a:gd name="connsiteY165" fmla="*/ 625295 h 812606"/>
                <a:gd name="connsiteX166" fmla="*/ 2537646 w 12346893"/>
                <a:gd name="connsiteY166" fmla="*/ 607630 h 812606"/>
                <a:gd name="connsiteX167" fmla="*/ 2097817 w 12346893"/>
                <a:gd name="connsiteY167" fmla="*/ 320304 h 812606"/>
                <a:gd name="connsiteX168" fmla="*/ 1832207 w 12346893"/>
                <a:gd name="connsiteY168" fmla="*/ 411091 h 812606"/>
                <a:gd name="connsiteX169" fmla="*/ 1722225 w 12346893"/>
                <a:gd name="connsiteY169" fmla="*/ 515954 h 812606"/>
                <a:gd name="connsiteX170" fmla="*/ 1669501 w 12346893"/>
                <a:gd name="connsiteY170" fmla="*/ 553933 h 812606"/>
                <a:gd name="connsiteX171" fmla="*/ 1628223 w 12346893"/>
                <a:gd name="connsiteY171" fmla="*/ 583210 h 812606"/>
                <a:gd name="connsiteX172" fmla="*/ 1354650 w 12346893"/>
                <a:gd name="connsiteY172" fmla="*/ 660615 h 812606"/>
                <a:gd name="connsiteX173" fmla="*/ 984223 w 12346893"/>
                <a:gd name="connsiteY173" fmla="*/ 512019 h 812606"/>
                <a:gd name="connsiteX174" fmla="*/ 936017 w 12346893"/>
                <a:gd name="connsiteY174" fmla="*/ 464680 h 812606"/>
                <a:gd name="connsiteX175" fmla="*/ 931703 w 12346893"/>
                <a:gd name="connsiteY175" fmla="*/ 473303 h 812606"/>
                <a:gd name="connsiteX176" fmla="*/ 922167 w 12346893"/>
                <a:gd name="connsiteY176" fmla="*/ 455639 h 812606"/>
                <a:gd name="connsiteX177" fmla="*/ 482338 w 12346893"/>
                <a:gd name="connsiteY177" fmla="*/ 168313 h 812606"/>
                <a:gd name="connsiteX178" fmla="*/ 59276 w 12346893"/>
                <a:gd name="connsiteY178" fmla="*/ 428746 h 812606"/>
                <a:gd name="connsiteX179" fmla="*/ 59024 w 12346893"/>
                <a:gd name="connsiteY179" fmla="*/ 429155 h 812606"/>
                <a:gd name="connsiteX180" fmla="*/ 30746 w 12346893"/>
                <a:gd name="connsiteY180" fmla="*/ 480219 h 812606"/>
                <a:gd name="connsiteX181" fmla="*/ 1 w 12346893"/>
                <a:gd name="connsiteY181" fmla="*/ 541290 h 812606"/>
                <a:gd name="connsiteX182" fmla="*/ 247794 w 12346893"/>
                <a:gd name="connsiteY182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19551 w 12346891"/>
                <a:gd name="connsiteY35" fmla="*/ 296655 h 812606"/>
                <a:gd name="connsiteX36" fmla="*/ 5408612 w 12346891"/>
                <a:gd name="connsiteY36" fmla="*/ 177228 h 812606"/>
                <a:gd name="connsiteX37" fmla="*/ 5372274 w 12346891"/>
                <a:gd name="connsiteY37" fmla="*/ 258677 h 812606"/>
                <a:gd name="connsiteX38" fmla="*/ 5413553 w 12346891"/>
                <a:gd name="connsiteY38" fmla="*/ 229399 h 812606"/>
                <a:gd name="connsiteX39" fmla="*/ 5687126 w 12346891"/>
                <a:gd name="connsiteY39" fmla="*/ 151994 h 812606"/>
                <a:gd name="connsiteX40" fmla="*/ 6057553 w 12346891"/>
                <a:gd name="connsiteY40" fmla="*/ 300590 h 812606"/>
                <a:gd name="connsiteX41" fmla="*/ 6105759 w 12346891"/>
                <a:gd name="connsiteY41" fmla="*/ 347929 h 812606"/>
                <a:gd name="connsiteX42" fmla="*/ 6110073 w 12346891"/>
                <a:gd name="connsiteY42" fmla="*/ 339306 h 812606"/>
                <a:gd name="connsiteX43" fmla="*/ 6119609 w 12346891"/>
                <a:gd name="connsiteY43" fmla="*/ 356970 h 812606"/>
                <a:gd name="connsiteX44" fmla="*/ 6559437 w 12346891"/>
                <a:gd name="connsiteY44" fmla="*/ 644296 h 812606"/>
                <a:gd name="connsiteX45" fmla="*/ 6982500 w 12346891"/>
                <a:gd name="connsiteY45" fmla="*/ 383863 h 812606"/>
                <a:gd name="connsiteX46" fmla="*/ 6982751 w 12346891"/>
                <a:gd name="connsiteY46" fmla="*/ 383454 h 812606"/>
                <a:gd name="connsiteX47" fmla="*/ 6984244 w 12346891"/>
                <a:gd name="connsiteY47" fmla="*/ 380360 h 812606"/>
                <a:gd name="connsiteX48" fmla="*/ 7011030 w 12346891"/>
                <a:gd name="connsiteY48" fmla="*/ 332390 h 812606"/>
                <a:gd name="connsiteX49" fmla="*/ 7024284 w 12346891"/>
                <a:gd name="connsiteY49" fmla="*/ 311755 h 812606"/>
                <a:gd name="connsiteX50" fmla="*/ 7041775 w 12346891"/>
                <a:gd name="connsiteY50" fmla="*/ 271319 h 812606"/>
                <a:gd name="connsiteX51" fmla="*/ 7034083 w 12346891"/>
                <a:gd name="connsiteY51" fmla="*/ 296503 h 812606"/>
                <a:gd name="connsiteX52" fmla="*/ 7040193 w 12346891"/>
                <a:gd name="connsiteY52" fmla="*/ 286991 h 812606"/>
                <a:gd name="connsiteX53" fmla="*/ 7531945 w 12346891"/>
                <a:gd name="connsiteY53" fmla="*/ 1 h 812606"/>
                <a:gd name="connsiteX54" fmla="*/ 7902372 w 12346891"/>
                <a:gd name="connsiteY54" fmla="*/ 148597 h 812606"/>
                <a:gd name="connsiteX55" fmla="*/ 7950578 w 12346891"/>
                <a:gd name="connsiteY55" fmla="*/ 195936 h 812606"/>
                <a:gd name="connsiteX56" fmla="*/ 7954892 w 12346891"/>
                <a:gd name="connsiteY56" fmla="*/ 187312 h 812606"/>
                <a:gd name="connsiteX57" fmla="*/ 7964428 w 12346891"/>
                <a:gd name="connsiteY57" fmla="*/ 204977 h 812606"/>
                <a:gd name="connsiteX58" fmla="*/ 8404256 w 12346891"/>
                <a:gd name="connsiteY58" fmla="*/ 492302 h 812606"/>
                <a:gd name="connsiteX59" fmla="*/ 8669867 w 12346891"/>
                <a:gd name="connsiteY59" fmla="*/ 401515 h 812606"/>
                <a:gd name="connsiteX60" fmla="*/ 8715074 w 12346891"/>
                <a:gd name="connsiteY60" fmla="*/ 363604 h 812606"/>
                <a:gd name="connsiteX61" fmla="*/ 8720648 w 12346891"/>
                <a:gd name="connsiteY61" fmla="*/ 356531 h 812606"/>
                <a:gd name="connsiteX62" fmla="*/ 8754768 w 12346891"/>
                <a:gd name="connsiteY62" fmla="*/ 323702 h 812606"/>
                <a:gd name="connsiteX63" fmla="*/ 8779849 w 12346891"/>
                <a:gd name="connsiteY63" fmla="*/ 296653 h 812606"/>
                <a:gd name="connsiteX64" fmla="*/ 8869084 w 12346891"/>
                <a:gd name="connsiteY64" fmla="*/ 159809 h 812606"/>
                <a:gd name="connsiteX65" fmla="*/ 8886594 w 12346891"/>
                <a:gd name="connsiteY65" fmla="*/ 119325 h 812606"/>
                <a:gd name="connsiteX66" fmla="*/ 8868910 w 12346891"/>
                <a:gd name="connsiteY66" fmla="*/ 177226 h 812606"/>
                <a:gd name="connsiteX67" fmla="*/ 8832571 w 12346891"/>
                <a:gd name="connsiteY67" fmla="*/ 258676 h 812606"/>
                <a:gd name="connsiteX68" fmla="*/ 8873851 w 12346891"/>
                <a:gd name="connsiteY68" fmla="*/ 229399 h 812606"/>
                <a:gd name="connsiteX69" fmla="*/ 9147424 w 12346891"/>
                <a:gd name="connsiteY69" fmla="*/ 151993 h 812606"/>
                <a:gd name="connsiteX70" fmla="*/ 9517851 w 12346891"/>
                <a:gd name="connsiteY70" fmla="*/ 300589 h 812606"/>
                <a:gd name="connsiteX71" fmla="*/ 9566057 w 12346891"/>
                <a:gd name="connsiteY71" fmla="*/ 347928 h 812606"/>
                <a:gd name="connsiteX72" fmla="*/ 9570371 w 12346891"/>
                <a:gd name="connsiteY72" fmla="*/ 339305 h 812606"/>
                <a:gd name="connsiteX73" fmla="*/ 9579906 w 12346891"/>
                <a:gd name="connsiteY73" fmla="*/ 356969 h 812606"/>
                <a:gd name="connsiteX74" fmla="*/ 10019736 w 12346891"/>
                <a:gd name="connsiteY74" fmla="*/ 644295 h 812606"/>
                <a:gd name="connsiteX75" fmla="*/ 10442798 w 12346891"/>
                <a:gd name="connsiteY75" fmla="*/ 383862 h 812606"/>
                <a:gd name="connsiteX76" fmla="*/ 10443050 w 12346891"/>
                <a:gd name="connsiteY76" fmla="*/ 383453 h 812606"/>
                <a:gd name="connsiteX77" fmla="*/ 10444542 w 12346891"/>
                <a:gd name="connsiteY77" fmla="*/ 380359 h 812606"/>
                <a:gd name="connsiteX78" fmla="*/ 10471328 w 12346891"/>
                <a:gd name="connsiteY78" fmla="*/ 332389 h 812606"/>
                <a:gd name="connsiteX79" fmla="*/ 10484583 w 12346891"/>
                <a:gd name="connsiteY79" fmla="*/ 311754 h 812606"/>
                <a:gd name="connsiteX80" fmla="*/ 10502072 w 12346891"/>
                <a:gd name="connsiteY80" fmla="*/ 271318 h 812606"/>
                <a:gd name="connsiteX81" fmla="*/ 10494381 w 12346891"/>
                <a:gd name="connsiteY81" fmla="*/ 296502 h 812606"/>
                <a:gd name="connsiteX82" fmla="*/ 10500491 w 12346891"/>
                <a:gd name="connsiteY82" fmla="*/ 286990 h 812606"/>
                <a:gd name="connsiteX83" fmla="*/ 10992243 w 12346891"/>
                <a:gd name="connsiteY83" fmla="*/ 0 h 812606"/>
                <a:gd name="connsiteX84" fmla="*/ 11362670 w 12346891"/>
                <a:gd name="connsiteY84" fmla="*/ 148596 h 812606"/>
                <a:gd name="connsiteX85" fmla="*/ 11410876 w 12346891"/>
                <a:gd name="connsiteY85" fmla="*/ 195935 h 812606"/>
                <a:gd name="connsiteX86" fmla="*/ 11415190 w 12346891"/>
                <a:gd name="connsiteY86" fmla="*/ 187311 h 812606"/>
                <a:gd name="connsiteX87" fmla="*/ 11424726 w 12346891"/>
                <a:gd name="connsiteY87" fmla="*/ 204976 h 812606"/>
                <a:gd name="connsiteX88" fmla="*/ 11864555 w 12346891"/>
                <a:gd name="connsiteY88" fmla="*/ 492302 h 812606"/>
                <a:gd name="connsiteX89" fmla="*/ 12329382 w 12346891"/>
                <a:gd name="connsiteY89" fmla="*/ 159808 h 812606"/>
                <a:gd name="connsiteX90" fmla="*/ 12346891 w 12346891"/>
                <a:gd name="connsiteY90" fmla="*/ 119324 h 812606"/>
                <a:gd name="connsiteX91" fmla="*/ 12329208 w 12346891"/>
                <a:gd name="connsiteY91" fmla="*/ 177225 h 812606"/>
                <a:gd name="connsiteX92" fmla="*/ 11735542 w 12346891"/>
                <a:gd name="connsiteY92" fmla="*/ 660610 h 812606"/>
                <a:gd name="connsiteX93" fmla="*/ 11365115 w 12346891"/>
                <a:gd name="connsiteY93" fmla="*/ 512014 h 812606"/>
                <a:gd name="connsiteX94" fmla="*/ 11316909 w 12346891"/>
                <a:gd name="connsiteY94" fmla="*/ 464675 h 812606"/>
                <a:gd name="connsiteX95" fmla="*/ 11312594 w 12346891"/>
                <a:gd name="connsiteY95" fmla="*/ 473298 h 812606"/>
                <a:gd name="connsiteX96" fmla="*/ 11303059 w 12346891"/>
                <a:gd name="connsiteY96" fmla="*/ 455634 h 812606"/>
                <a:gd name="connsiteX97" fmla="*/ 10863230 w 12346891"/>
                <a:gd name="connsiteY97" fmla="*/ 168308 h 812606"/>
                <a:gd name="connsiteX98" fmla="*/ 10440168 w 12346891"/>
                <a:gd name="connsiteY98" fmla="*/ 428741 h 812606"/>
                <a:gd name="connsiteX99" fmla="*/ 10439916 w 12346891"/>
                <a:gd name="connsiteY99" fmla="*/ 429150 h 812606"/>
                <a:gd name="connsiteX100" fmla="*/ 10438424 w 12346891"/>
                <a:gd name="connsiteY100" fmla="*/ 432244 h 812606"/>
                <a:gd name="connsiteX101" fmla="*/ 10411637 w 12346891"/>
                <a:gd name="connsiteY101" fmla="*/ 480214 h 812606"/>
                <a:gd name="connsiteX102" fmla="*/ 10398383 w 12346891"/>
                <a:gd name="connsiteY102" fmla="*/ 500849 h 812606"/>
                <a:gd name="connsiteX103" fmla="*/ 10380893 w 12346891"/>
                <a:gd name="connsiteY103" fmla="*/ 541285 h 812606"/>
                <a:gd name="connsiteX104" fmla="*/ 10388584 w 12346891"/>
                <a:gd name="connsiteY104" fmla="*/ 516101 h 812606"/>
                <a:gd name="connsiteX105" fmla="*/ 10382475 w 12346891"/>
                <a:gd name="connsiteY105" fmla="*/ 525613 h 812606"/>
                <a:gd name="connsiteX106" fmla="*/ 9890722 w 12346891"/>
                <a:gd name="connsiteY106" fmla="*/ 812603 h 812606"/>
                <a:gd name="connsiteX107" fmla="*/ 9520295 w 12346891"/>
                <a:gd name="connsiteY107" fmla="*/ 664007 h 812606"/>
                <a:gd name="connsiteX108" fmla="*/ 9472089 w 12346891"/>
                <a:gd name="connsiteY108" fmla="*/ 616668 h 812606"/>
                <a:gd name="connsiteX109" fmla="*/ 9467775 w 12346891"/>
                <a:gd name="connsiteY109" fmla="*/ 625292 h 812606"/>
                <a:gd name="connsiteX110" fmla="*/ 9458240 w 12346891"/>
                <a:gd name="connsiteY110" fmla="*/ 607627 h 812606"/>
                <a:gd name="connsiteX111" fmla="*/ 9018411 w 12346891"/>
                <a:gd name="connsiteY111" fmla="*/ 320302 h 812606"/>
                <a:gd name="connsiteX112" fmla="*/ 8752800 w 12346891"/>
                <a:gd name="connsiteY112" fmla="*/ 411089 h 812606"/>
                <a:gd name="connsiteX113" fmla="*/ 8707593 w 12346891"/>
                <a:gd name="connsiteY113" fmla="*/ 449000 h 812606"/>
                <a:gd name="connsiteX114" fmla="*/ 8702020 w 12346891"/>
                <a:gd name="connsiteY114" fmla="*/ 456073 h 812606"/>
                <a:gd name="connsiteX115" fmla="*/ 8667899 w 12346891"/>
                <a:gd name="connsiteY115" fmla="*/ 488902 h 812606"/>
                <a:gd name="connsiteX116" fmla="*/ 8642818 w 12346891"/>
                <a:gd name="connsiteY116" fmla="*/ 515951 h 812606"/>
                <a:gd name="connsiteX117" fmla="*/ 8553583 w 12346891"/>
                <a:gd name="connsiteY117" fmla="*/ 652795 h 812606"/>
                <a:gd name="connsiteX118" fmla="*/ 8536073 w 12346891"/>
                <a:gd name="connsiteY118" fmla="*/ 693279 h 812606"/>
                <a:gd name="connsiteX119" fmla="*/ 8553757 w 12346891"/>
                <a:gd name="connsiteY119" fmla="*/ 635378 h 812606"/>
                <a:gd name="connsiteX120" fmla="*/ 8590096 w 12346891"/>
                <a:gd name="connsiteY120" fmla="*/ 553928 h 812606"/>
                <a:gd name="connsiteX121" fmla="*/ 8548816 w 12346891"/>
                <a:gd name="connsiteY121" fmla="*/ 583206 h 812606"/>
                <a:gd name="connsiteX122" fmla="*/ 8275244 w 12346891"/>
                <a:gd name="connsiteY122" fmla="*/ 660611 h 812606"/>
                <a:gd name="connsiteX123" fmla="*/ 7904817 w 12346891"/>
                <a:gd name="connsiteY123" fmla="*/ 512015 h 812606"/>
                <a:gd name="connsiteX124" fmla="*/ 7856610 w 12346891"/>
                <a:gd name="connsiteY124" fmla="*/ 464676 h 812606"/>
                <a:gd name="connsiteX125" fmla="*/ 7852297 w 12346891"/>
                <a:gd name="connsiteY125" fmla="*/ 473299 h 812606"/>
                <a:gd name="connsiteX126" fmla="*/ 7842761 w 12346891"/>
                <a:gd name="connsiteY126" fmla="*/ 455635 h 812606"/>
                <a:gd name="connsiteX127" fmla="*/ 7402931 w 12346891"/>
                <a:gd name="connsiteY127" fmla="*/ 168309 h 812606"/>
                <a:gd name="connsiteX128" fmla="*/ 6979869 w 12346891"/>
                <a:gd name="connsiteY128" fmla="*/ 428742 h 812606"/>
                <a:gd name="connsiteX129" fmla="*/ 6979618 w 12346891"/>
                <a:gd name="connsiteY129" fmla="*/ 429151 h 812606"/>
                <a:gd name="connsiteX130" fmla="*/ 6978126 w 12346891"/>
                <a:gd name="connsiteY130" fmla="*/ 432245 h 812606"/>
                <a:gd name="connsiteX131" fmla="*/ 6951340 w 12346891"/>
                <a:gd name="connsiteY131" fmla="*/ 480215 h 812606"/>
                <a:gd name="connsiteX132" fmla="*/ 6938084 w 12346891"/>
                <a:gd name="connsiteY132" fmla="*/ 500850 h 812606"/>
                <a:gd name="connsiteX133" fmla="*/ 6920595 w 12346891"/>
                <a:gd name="connsiteY133" fmla="*/ 541286 h 812606"/>
                <a:gd name="connsiteX134" fmla="*/ 6928286 w 12346891"/>
                <a:gd name="connsiteY134" fmla="*/ 516102 h 812606"/>
                <a:gd name="connsiteX135" fmla="*/ 6922176 w 12346891"/>
                <a:gd name="connsiteY135" fmla="*/ 525614 h 812606"/>
                <a:gd name="connsiteX136" fmla="*/ 6430425 w 12346891"/>
                <a:gd name="connsiteY136" fmla="*/ 812604 h 812606"/>
                <a:gd name="connsiteX137" fmla="*/ 6059997 w 12346891"/>
                <a:gd name="connsiteY137" fmla="*/ 664008 h 812606"/>
                <a:gd name="connsiteX138" fmla="*/ 6011791 w 12346891"/>
                <a:gd name="connsiteY138" fmla="*/ 616669 h 812606"/>
                <a:gd name="connsiteX139" fmla="*/ 6007477 w 12346891"/>
                <a:gd name="connsiteY139" fmla="*/ 625293 h 812606"/>
                <a:gd name="connsiteX140" fmla="*/ 5997942 w 12346891"/>
                <a:gd name="connsiteY140" fmla="*/ 607628 h 812606"/>
                <a:gd name="connsiteX141" fmla="*/ 5558112 w 12346891"/>
                <a:gd name="connsiteY141" fmla="*/ 320302 h 812606"/>
                <a:gd name="connsiteX142" fmla="*/ 5292503 w 12346891"/>
                <a:gd name="connsiteY142" fmla="*/ 411089 h 812606"/>
                <a:gd name="connsiteX143" fmla="*/ 5247298 w 12346891"/>
                <a:gd name="connsiteY143" fmla="*/ 448999 h 812606"/>
                <a:gd name="connsiteX144" fmla="*/ 5241722 w 12346891"/>
                <a:gd name="connsiteY144" fmla="*/ 456075 h 812606"/>
                <a:gd name="connsiteX145" fmla="*/ 5207592 w 12346891"/>
                <a:gd name="connsiteY145" fmla="*/ 488913 h 812606"/>
                <a:gd name="connsiteX146" fmla="*/ 5182520 w 12346891"/>
                <a:gd name="connsiteY146" fmla="*/ 515952 h 812606"/>
                <a:gd name="connsiteX147" fmla="*/ 5129797 w 12346891"/>
                <a:gd name="connsiteY147" fmla="*/ 553930 h 812606"/>
                <a:gd name="connsiteX148" fmla="*/ 5088518 w 12346891"/>
                <a:gd name="connsiteY148" fmla="*/ 583208 h 812606"/>
                <a:gd name="connsiteX149" fmla="*/ 4814946 w 12346891"/>
                <a:gd name="connsiteY149" fmla="*/ 660613 h 812606"/>
                <a:gd name="connsiteX150" fmla="*/ 4444519 w 12346891"/>
                <a:gd name="connsiteY150" fmla="*/ 512017 h 812606"/>
                <a:gd name="connsiteX151" fmla="*/ 4396312 w 12346891"/>
                <a:gd name="connsiteY151" fmla="*/ 464678 h 812606"/>
                <a:gd name="connsiteX152" fmla="*/ 4391999 w 12346891"/>
                <a:gd name="connsiteY152" fmla="*/ 473301 h 812606"/>
                <a:gd name="connsiteX153" fmla="*/ 4382463 w 12346891"/>
                <a:gd name="connsiteY153" fmla="*/ 455637 h 812606"/>
                <a:gd name="connsiteX154" fmla="*/ 3942634 w 12346891"/>
                <a:gd name="connsiteY154" fmla="*/ 168311 h 812606"/>
                <a:gd name="connsiteX155" fmla="*/ 3519572 w 12346891"/>
                <a:gd name="connsiteY155" fmla="*/ 428744 h 812606"/>
                <a:gd name="connsiteX156" fmla="*/ 3491042 w 12346891"/>
                <a:gd name="connsiteY156" fmla="*/ 480217 h 812606"/>
                <a:gd name="connsiteX157" fmla="*/ 3477786 w 12346891"/>
                <a:gd name="connsiteY157" fmla="*/ 500852 h 812606"/>
                <a:gd name="connsiteX158" fmla="*/ 3460297 w 12346891"/>
                <a:gd name="connsiteY158" fmla="*/ 541288 h 812606"/>
                <a:gd name="connsiteX159" fmla="*/ 3467989 w 12346891"/>
                <a:gd name="connsiteY159" fmla="*/ 516104 h 812606"/>
                <a:gd name="connsiteX160" fmla="*/ 3461878 w 12346891"/>
                <a:gd name="connsiteY160" fmla="*/ 525616 h 812606"/>
                <a:gd name="connsiteX161" fmla="*/ 2970127 w 12346891"/>
                <a:gd name="connsiteY161" fmla="*/ 812606 h 812606"/>
                <a:gd name="connsiteX162" fmla="*/ 2599700 w 12346891"/>
                <a:gd name="connsiteY162" fmla="*/ 664010 h 812606"/>
                <a:gd name="connsiteX163" fmla="*/ 2551493 w 12346891"/>
                <a:gd name="connsiteY163" fmla="*/ 616671 h 812606"/>
                <a:gd name="connsiteX164" fmla="*/ 2547180 w 12346891"/>
                <a:gd name="connsiteY164" fmla="*/ 625295 h 812606"/>
                <a:gd name="connsiteX165" fmla="*/ 2537644 w 12346891"/>
                <a:gd name="connsiteY165" fmla="*/ 607630 h 812606"/>
                <a:gd name="connsiteX166" fmla="*/ 2097815 w 12346891"/>
                <a:gd name="connsiteY166" fmla="*/ 320304 h 812606"/>
                <a:gd name="connsiteX167" fmla="*/ 1832205 w 12346891"/>
                <a:gd name="connsiteY167" fmla="*/ 411091 h 812606"/>
                <a:gd name="connsiteX168" fmla="*/ 1722223 w 12346891"/>
                <a:gd name="connsiteY168" fmla="*/ 515954 h 812606"/>
                <a:gd name="connsiteX169" fmla="*/ 1669499 w 12346891"/>
                <a:gd name="connsiteY169" fmla="*/ 553933 h 812606"/>
                <a:gd name="connsiteX170" fmla="*/ 1628221 w 12346891"/>
                <a:gd name="connsiteY170" fmla="*/ 583210 h 812606"/>
                <a:gd name="connsiteX171" fmla="*/ 1354648 w 12346891"/>
                <a:gd name="connsiteY171" fmla="*/ 660615 h 812606"/>
                <a:gd name="connsiteX172" fmla="*/ 984221 w 12346891"/>
                <a:gd name="connsiteY172" fmla="*/ 512019 h 812606"/>
                <a:gd name="connsiteX173" fmla="*/ 936015 w 12346891"/>
                <a:gd name="connsiteY173" fmla="*/ 464680 h 812606"/>
                <a:gd name="connsiteX174" fmla="*/ 931701 w 12346891"/>
                <a:gd name="connsiteY174" fmla="*/ 473303 h 812606"/>
                <a:gd name="connsiteX175" fmla="*/ 922165 w 12346891"/>
                <a:gd name="connsiteY175" fmla="*/ 455639 h 812606"/>
                <a:gd name="connsiteX176" fmla="*/ 482336 w 12346891"/>
                <a:gd name="connsiteY176" fmla="*/ 168313 h 812606"/>
                <a:gd name="connsiteX177" fmla="*/ 59274 w 12346891"/>
                <a:gd name="connsiteY177" fmla="*/ 428746 h 812606"/>
                <a:gd name="connsiteX178" fmla="*/ 59022 w 12346891"/>
                <a:gd name="connsiteY178" fmla="*/ 429155 h 812606"/>
                <a:gd name="connsiteX179" fmla="*/ 30744 w 12346891"/>
                <a:gd name="connsiteY179" fmla="*/ 480219 h 812606"/>
                <a:gd name="connsiteX180" fmla="*/ -1 w 12346891"/>
                <a:gd name="connsiteY180" fmla="*/ 541290 h 812606"/>
                <a:gd name="connsiteX181" fmla="*/ 247792 w 12346891"/>
                <a:gd name="connsiteY181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19553 w 12346893"/>
                <a:gd name="connsiteY35" fmla="*/ 296655 h 812606"/>
                <a:gd name="connsiteX36" fmla="*/ 5408614 w 12346893"/>
                <a:gd name="connsiteY36" fmla="*/ 177228 h 812606"/>
                <a:gd name="connsiteX37" fmla="*/ 5372276 w 12346893"/>
                <a:gd name="connsiteY37" fmla="*/ 258677 h 812606"/>
                <a:gd name="connsiteX38" fmla="*/ 5413555 w 12346893"/>
                <a:gd name="connsiteY38" fmla="*/ 229399 h 812606"/>
                <a:gd name="connsiteX39" fmla="*/ 5687128 w 12346893"/>
                <a:gd name="connsiteY39" fmla="*/ 151994 h 812606"/>
                <a:gd name="connsiteX40" fmla="*/ 6057555 w 12346893"/>
                <a:gd name="connsiteY40" fmla="*/ 300590 h 812606"/>
                <a:gd name="connsiteX41" fmla="*/ 6105761 w 12346893"/>
                <a:gd name="connsiteY41" fmla="*/ 347929 h 812606"/>
                <a:gd name="connsiteX42" fmla="*/ 6110075 w 12346893"/>
                <a:gd name="connsiteY42" fmla="*/ 339306 h 812606"/>
                <a:gd name="connsiteX43" fmla="*/ 6119611 w 12346893"/>
                <a:gd name="connsiteY43" fmla="*/ 356970 h 812606"/>
                <a:gd name="connsiteX44" fmla="*/ 6559439 w 12346893"/>
                <a:gd name="connsiteY44" fmla="*/ 644296 h 812606"/>
                <a:gd name="connsiteX45" fmla="*/ 6982502 w 12346893"/>
                <a:gd name="connsiteY45" fmla="*/ 383863 h 812606"/>
                <a:gd name="connsiteX46" fmla="*/ 6982753 w 12346893"/>
                <a:gd name="connsiteY46" fmla="*/ 383454 h 812606"/>
                <a:gd name="connsiteX47" fmla="*/ 6984246 w 12346893"/>
                <a:gd name="connsiteY47" fmla="*/ 380360 h 812606"/>
                <a:gd name="connsiteX48" fmla="*/ 7011032 w 12346893"/>
                <a:gd name="connsiteY48" fmla="*/ 332390 h 812606"/>
                <a:gd name="connsiteX49" fmla="*/ 7024286 w 12346893"/>
                <a:gd name="connsiteY49" fmla="*/ 311755 h 812606"/>
                <a:gd name="connsiteX50" fmla="*/ 7041777 w 12346893"/>
                <a:gd name="connsiteY50" fmla="*/ 271319 h 812606"/>
                <a:gd name="connsiteX51" fmla="*/ 7034085 w 12346893"/>
                <a:gd name="connsiteY51" fmla="*/ 296503 h 812606"/>
                <a:gd name="connsiteX52" fmla="*/ 7040195 w 12346893"/>
                <a:gd name="connsiteY52" fmla="*/ 286991 h 812606"/>
                <a:gd name="connsiteX53" fmla="*/ 7531947 w 12346893"/>
                <a:gd name="connsiteY53" fmla="*/ 1 h 812606"/>
                <a:gd name="connsiteX54" fmla="*/ 7902374 w 12346893"/>
                <a:gd name="connsiteY54" fmla="*/ 148597 h 812606"/>
                <a:gd name="connsiteX55" fmla="*/ 7950580 w 12346893"/>
                <a:gd name="connsiteY55" fmla="*/ 195936 h 812606"/>
                <a:gd name="connsiteX56" fmla="*/ 7954894 w 12346893"/>
                <a:gd name="connsiteY56" fmla="*/ 187312 h 812606"/>
                <a:gd name="connsiteX57" fmla="*/ 7964430 w 12346893"/>
                <a:gd name="connsiteY57" fmla="*/ 204977 h 812606"/>
                <a:gd name="connsiteX58" fmla="*/ 8404258 w 12346893"/>
                <a:gd name="connsiteY58" fmla="*/ 492302 h 812606"/>
                <a:gd name="connsiteX59" fmla="*/ 8669869 w 12346893"/>
                <a:gd name="connsiteY59" fmla="*/ 401515 h 812606"/>
                <a:gd name="connsiteX60" fmla="*/ 8715076 w 12346893"/>
                <a:gd name="connsiteY60" fmla="*/ 363604 h 812606"/>
                <a:gd name="connsiteX61" fmla="*/ 8720650 w 12346893"/>
                <a:gd name="connsiteY61" fmla="*/ 356531 h 812606"/>
                <a:gd name="connsiteX62" fmla="*/ 8754770 w 12346893"/>
                <a:gd name="connsiteY62" fmla="*/ 323702 h 812606"/>
                <a:gd name="connsiteX63" fmla="*/ 8779851 w 12346893"/>
                <a:gd name="connsiteY63" fmla="*/ 296653 h 812606"/>
                <a:gd name="connsiteX64" fmla="*/ 8869086 w 12346893"/>
                <a:gd name="connsiteY64" fmla="*/ 159809 h 812606"/>
                <a:gd name="connsiteX65" fmla="*/ 8886596 w 12346893"/>
                <a:gd name="connsiteY65" fmla="*/ 119325 h 812606"/>
                <a:gd name="connsiteX66" fmla="*/ 8868912 w 12346893"/>
                <a:gd name="connsiteY66" fmla="*/ 177226 h 812606"/>
                <a:gd name="connsiteX67" fmla="*/ 8832573 w 12346893"/>
                <a:gd name="connsiteY67" fmla="*/ 258676 h 812606"/>
                <a:gd name="connsiteX68" fmla="*/ 8873853 w 12346893"/>
                <a:gd name="connsiteY68" fmla="*/ 229399 h 812606"/>
                <a:gd name="connsiteX69" fmla="*/ 9147426 w 12346893"/>
                <a:gd name="connsiteY69" fmla="*/ 151993 h 812606"/>
                <a:gd name="connsiteX70" fmla="*/ 9517853 w 12346893"/>
                <a:gd name="connsiteY70" fmla="*/ 300589 h 812606"/>
                <a:gd name="connsiteX71" fmla="*/ 9566059 w 12346893"/>
                <a:gd name="connsiteY71" fmla="*/ 347928 h 812606"/>
                <a:gd name="connsiteX72" fmla="*/ 9570373 w 12346893"/>
                <a:gd name="connsiteY72" fmla="*/ 339305 h 812606"/>
                <a:gd name="connsiteX73" fmla="*/ 9579908 w 12346893"/>
                <a:gd name="connsiteY73" fmla="*/ 356969 h 812606"/>
                <a:gd name="connsiteX74" fmla="*/ 10019738 w 12346893"/>
                <a:gd name="connsiteY74" fmla="*/ 644295 h 812606"/>
                <a:gd name="connsiteX75" fmla="*/ 10442800 w 12346893"/>
                <a:gd name="connsiteY75" fmla="*/ 383862 h 812606"/>
                <a:gd name="connsiteX76" fmla="*/ 10443052 w 12346893"/>
                <a:gd name="connsiteY76" fmla="*/ 383453 h 812606"/>
                <a:gd name="connsiteX77" fmla="*/ 10444544 w 12346893"/>
                <a:gd name="connsiteY77" fmla="*/ 380359 h 812606"/>
                <a:gd name="connsiteX78" fmla="*/ 10471330 w 12346893"/>
                <a:gd name="connsiteY78" fmla="*/ 332389 h 812606"/>
                <a:gd name="connsiteX79" fmla="*/ 10484585 w 12346893"/>
                <a:gd name="connsiteY79" fmla="*/ 311754 h 812606"/>
                <a:gd name="connsiteX80" fmla="*/ 10502074 w 12346893"/>
                <a:gd name="connsiteY80" fmla="*/ 271318 h 812606"/>
                <a:gd name="connsiteX81" fmla="*/ 10494383 w 12346893"/>
                <a:gd name="connsiteY81" fmla="*/ 296502 h 812606"/>
                <a:gd name="connsiteX82" fmla="*/ 10500493 w 12346893"/>
                <a:gd name="connsiteY82" fmla="*/ 286990 h 812606"/>
                <a:gd name="connsiteX83" fmla="*/ 10992245 w 12346893"/>
                <a:gd name="connsiteY83" fmla="*/ 0 h 812606"/>
                <a:gd name="connsiteX84" fmla="*/ 11362672 w 12346893"/>
                <a:gd name="connsiteY84" fmla="*/ 148596 h 812606"/>
                <a:gd name="connsiteX85" fmla="*/ 11410878 w 12346893"/>
                <a:gd name="connsiteY85" fmla="*/ 195935 h 812606"/>
                <a:gd name="connsiteX86" fmla="*/ 11415192 w 12346893"/>
                <a:gd name="connsiteY86" fmla="*/ 187311 h 812606"/>
                <a:gd name="connsiteX87" fmla="*/ 11424728 w 12346893"/>
                <a:gd name="connsiteY87" fmla="*/ 204976 h 812606"/>
                <a:gd name="connsiteX88" fmla="*/ 11864557 w 12346893"/>
                <a:gd name="connsiteY88" fmla="*/ 492302 h 812606"/>
                <a:gd name="connsiteX89" fmla="*/ 12329384 w 12346893"/>
                <a:gd name="connsiteY89" fmla="*/ 159808 h 812606"/>
                <a:gd name="connsiteX90" fmla="*/ 12346893 w 12346893"/>
                <a:gd name="connsiteY90" fmla="*/ 119324 h 812606"/>
                <a:gd name="connsiteX91" fmla="*/ 12329210 w 12346893"/>
                <a:gd name="connsiteY91" fmla="*/ 177225 h 812606"/>
                <a:gd name="connsiteX92" fmla="*/ 11735544 w 12346893"/>
                <a:gd name="connsiteY92" fmla="*/ 660610 h 812606"/>
                <a:gd name="connsiteX93" fmla="*/ 11365117 w 12346893"/>
                <a:gd name="connsiteY93" fmla="*/ 512014 h 812606"/>
                <a:gd name="connsiteX94" fmla="*/ 11316911 w 12346893"/>
                <a:gd name="connsiteY94" fmla="*/ 464675 h 812606"/>
                <a:gd name="connsiteX95" fmla="*/ 11312596 w 12346893"/>
                <a:gd name="connsiteY95" fmla="*/ 473298 h 812606"/>
                <a:gd name="connsiteX96" fmla="*/ 11303061 w 12346893"/>
                <a:gd name="connsiteY96" fmla="*/ 455634 h 812606"/>
                <a:gd name="connsiteX97" fmla="*/ 10863232 w 12346893"/>
                <a:gd name="connsiteY97" fmla="*/ 168308 h 812606"/>
                <a:gd name="connsiteX98" fmla="*/ 10440170 w 12346893"/>
                <a:gd name="connsiteY98" fmla="*/ 428741 h 812606"/>
                <a:gd name="connsiteX99" fmla="*/ 10439918 w 12346893"/>
                <a:gd name="connsiteY99" fmla="*/ 429150 h 812606"/>
                <a:gd name="connsiteX100" fmla="*/ 10438426 w 12346893"/>
                <a:gd name="connsiteY100" fmla="*/ 432244 h 812606"/>
                <a:gd name="connsiteX101" fmla="*/ 10411639 w 12346893"/>
                <a:gd name="connsiteY101" fmla="*/ 480214 h 812606"/>
                <a:gd name="connsiteX102" fmla="*/ 10398385 w 12346893"/>
                <a:gd name="connsiteY102" fmla="*/ 500849 h 812606"/>
                <a:gd name="connsiteX103" fmla="*/ 10380895 w 12346893"/>
                <a:gd name="connsiteY103" fmla="*/ 541285 h 812606"/>
                <a:gd name="connsiteX104" fmla="*/ 10388586 w 12346893"/>
                <a:gd name="connsiteY104" fmla="*/ 516101 h 812606"/>
                <a:gd name="connsiteX105" fmla="*/ 10382477 w 12346893"/>
                <a:gd name="connsiteY105" fmla="*/ 525613 h 812606"/>
                <a:gd name="connsiteX106" fmla="*/ 9890724 w 12346893"/>
                <a:gd name="connsiteY106" fmla="*/ 812603 h 812606"/>
                <a:gd name="connsiteX107" fmla="*/ 9520297 w 12346893"/>
                <a:gd name="connsiteY107" fmla="*/ 664007 h 812606"/>
                <a:gd name="connsiteX108" fmla="*/ 9472091 w 12346893"/>
                <a:gd name="connsiteY108" fmla="*/ 616668 h 812606"/>
                <a:gd name="connsiteX109" fmla="*/ 9467777 w 12346893"/>
                <a:gd name="connsiteY109" fmla="*/ 625292 h 812606"/>
                <a:gd name="connsiteX110" fmla="*/ 9458242 w 12346893"/>
                <a:gd name="connsiteY110" fmla="*/ 607627 h 812606"/>
                <a:gd name="connsiteX111" fmla="*/ 9018413 w 12346893"/>
                <a:gd name="connsiteY111" fmla="*/ 320302 h 812606"/>
                <a:gd name="connsiteX112" fmla="*/ 8752802 w 12346893"/>
                <a:gd name="connsiteY112" fmla="*/ 411089 h 812606"/>
                <a:gd name="connsiteX113" fmla="*/ 8707595 w 12346893"/>
                <a:gd name="connsiteY113" fmla="*/ 449000 h 812606"/>
                <a:gd name="connsiteX114" fmla="*/ 8702022 w 12346893"/>
                <a:gd name="connsiteY114" fmla="*/ 456073 h 812606"/>
                <a:gd name="connsiteX115" fmla="*/ 8667901 w 12346893"/>
                <a:gd name="connsiteY115" fmla="*/ 488902 h 812606"/>
                <a:gd name="connsiteX116" fmla="*/ 8642820 w 12346893"/>
                <a:gd name="connsiteY116" fmla="*/ 515951 h 812606"/>
                <a:gd name="connsiteX117" fmla="*/ 8553585 w 12346893"/>
                <a:gd name="connsiteY117" fmla="*/ 652795 h 812606"/>
                <a:gd name="connsiteX118" fmla="*/ 8536075 w 12346893"/>
                <a:gd name="connsiteY118" fmla="*/ 693279 h 812606"/>
                <a:gd name="connsiteX119" fmla="*/ 8553759 w 12346893"/>
                <a:gd name="connsiteY119" fmla="*/ 635378 h 812606"/>
                <a:gd name="connsiteX120" fmla="*/ 8590098 w 12346893"/>
                <a:gd name="connsiteY120" fmla="*/ 553928 h 812606"/>
                <a:gd name="connsiteX121" fmla="*/ 8548818 w 12346893"/>
                <a:gd name="connsiteY121" fmla="*/ 583206 h 812606"/>
                <a:gd name="connsiteX122" fmla="*/ 8275246 w 12346893"/>
                <a:gd name="connsiteY122" fmla="*/ 660611 h 812606"/>
                <a:gd name="connsiteX123" fmla="*/ 7904819 w 12346893"/>
                <a:gd name="connsiteY123" fmla="*/ 512015 h 812606"/>
                <a:gd name="connsiteX124" fmla="*/ 7856612 w 12346893"/>
                <a:gd name="connsiteY124" fmla="*/ 464676 h 812606"/>
                <a:gd name="connsiteX125" fmla="*/ 7852299 w 12346893"/>
                <a:gd name="connsiteY125" fmla="*/ 473299 h 812606"/>
                <a:gd name="connsiteX126" fmla="*/ 7842763 w 12346893"/>
                <a:gd name="connsiteY126" fmla="*/ 455635 h 812606"/>
                <a:gd name="connsiteX127" fmla="*/ 7402933 w 12346893"/>
                <a:gd name="connsiteY127" fmla="*/ 168309 h 812606"/>
                <a:gd name="connsiteX128" fmla="*/ 6979871 w 12346893"/>
                <a:gd name="connsiteY128" fmla="*/ 428742 h 812606"/>
                <a:gd name="connsiteX129" fmla="*/ 6979620 w 12346893"/>
                <a:gd name="connsiteY129" fmla="*/ 429151 h 812606"/>
                <a:gd name="connsiteX130" fmla="*/ 6978128 w 12346893"/>
                <a:gd name="connsiteY130" fmla="*/ 432245 h 812606"/>
                <a:gd name="connsiteX131" fmla="*/ 6951342 w 12346893"/>
                <a:gd name="connsiteY131" fmla="*/ 480215 h 812606"/>
                <a:gd name="connsiteX132" fmla="*/ 6938086 w 12346893"/>
                <a:gd name="connsiteY132" fmla="*/ 500850 h 812606"/>
                <a:gd name="connsiteX133" fmla="*/ 6920597 w 12346893"/>
                <a:gd name="connsiteY133" fmla="*/ 541286 h 812606"/>
                <a:gd name="connsiteX134" fmla="*/ 6928288 w 12346893"/>
                <a:gd name="connsiteY134" fmla="*/ 516102 h 812606"/>
                <a:gd name="connsiteX135" fmla="*/ 6922178 w 12346893"/>
                <a:gd name="connsiteY135" fmla="*/ 525614 h 812606"/>
                <a:gd name="connsiteX136" fmla="*/ 6430427 w 12346893"/>
                <a:gd name="connsiteY136" fmla="*/ 812604 h 812606"/>
                <a:gd name="connsiteX137" fmla="*/ 6059999 w 12346893"/>
                <a:gd name="connsiteY137" fmla="*/ 664008 h 812606"/>
                <a:gd name="connsiteX138" fmla="*/ 6011793 w 12346893"/>
                <a:gd name="connsiteY138" fmla="*/ 616669 h 812606"/>
                <a:gd name="connsiteX139" fmla="*/ 6007479 w 12346893"/>
                <a:gd name="connsiteY139" fmla="*/ 625293 h 812606"/>
                <a:gd name="connsiteX140" fmla="*/ 5997944 w 12346893"/>
                <a:gd name="connsiteY140" fmla="*/ 607628 h 812606"/>
                <a:gd name="connsiteX141" fmla="*/ 5558114 w 12346893"/>
                <a:gd name="connsiteY141" fmla="*/ 320302 h 812606"/>
                <a:gd name="connsiteX142" fmla="*/ 5292505 w 12346893"/>
                <a:gd name="connsiteY142" fmla="*/ 411089 h 812606"/>
                <a:gd name="connsiteX143" fmla="*/ 5247300 w 12346893"/>
                <a:gd name="connsiteY143" fmla="*/ 448999 h 812606"/>
                <a:gd name="connsiteX144" fmla="*/ 5241724 w 12346893"/>
                <a:gd name="connsiteY144" fmla="*/ 456075 h 812606"/>
                <a:gd name="connsiteX145" fmla="*/ 5207594 w 12346893"/>
                <a:gd name="connsiteY145" fmla="*/ 488913 h 812606"/>
                <a:gd name="connsiteX146" fmla="*/ 5182522 w 12346893"/>
                <a:gd name="connsiteY146" fmla="*/ 515952 h 812606"/>
                <a:gd name="connsiteX147" fmla="*/ 5129799 w 12346893"/>
                <a:gd name="connsiteY147" fmla="*/ 553930 h 812606"/>
                <a:gd name="connsiteX148" fmla="*/ 5088520 w 12346893"/>
                <a:gd name="connsiteY148" fmla="*/ 583208 h 812606"/>
                <a:gd name="connsiteX149" fmla="*/ 4814948 w 12346893"/>
                <a:gd name="connsiteY149" fmla="*/ 660613 h 812606"/>
                <a:gd name="connsiteX150" fmla="*/ 4444521 w 12346893"/>
                <a:gd name="connsiteY150" fmla="*/ 512017 h 812606"/>
                <a:gd name="connsiteX151" fmla="*/ 4396314 w 12346893"/>
                <a:gd name="connsiteY151" fmla="*/ 464678 h 812606"/>
                <a:gd name="connsiteX152" fmla="*/ 4392001 w 12346893"/>
                <a:gd name="connsiteY152" fmla="*/ 473301 h 812606"/>
                <a:gd name="connsiteX153" fmla="*/ 4382465 w 12346893"/>
                <a:gd name="connsiteY153" fmla="*/ 455637 h 812606"/>
                <a:gd name="connsiteX154" fmla="*/ 3942636 w 12346893"/>
                <a:gd name="connsiteY154" fmla="*/ 168311 h 812606"/>
                <a:gd name="connsiteX155" fmla="*/ 3519574 w 12346893"/>
                <a:gd name="connsiteY155" fmla="*/ 428744 h 812606"/>
                <a:gd name="connsiteX156" fmla="*/ 3491044 w 12346893"/>
                <a:gd name="connsiteY156" fmla="*/ 480217 h 812606"/>
                <a:gd name="connsiteX157" fmla="*/ 3477788 w 12346893"/>
                <a:gd name="connsiteY157" fmla="*/ 500852 h 812606"/>
                <a:gd name="connsiteX158" fmla="*/ 3467991 w 12346893"/>
                <a:gd name="connsiteY158" fmla="*/ 516104 h 812606"/>
                <a:gd name="connsiteX159" fmla="*/ 3461880 w 12346893"/>
                <a:gd name="connsiteY159" fmla="*/ 525616 h 812606"/>
                <a:gd name="connsiteX160" fmla="*/ 2970129 w 12346893"/>
                <a:gd name="connsiteY160" fmla="*/ 812606 h 812606"/>
                <a:gd name="connsiteX161" fmla="*/ 2599702 w 12346893"/>
                <a:gd name="connsiteY161" fmla="*/ 664010 h 812606"/>
                <a:gd name="connsiteX162" fmla="*/ 2551495 w 12346893"/>
                <a:gd name="connsiteY162" fmla="*/ 616671 h 812606"/>
                <a:gd name="connsiteX163" fmla="*/ 2547182 w 12346893"/>
                <a:gd name="connsiteY163" fmla="*/ 625295 h 812606"/>
                <a:gd name="connsiteX164" fmla="*/ 2537646 w 12346893"/>
                <a:gd name="connsiteY164" fmla="*/ 607630 h 812606"/>
                <a:gd name="connsiteX165" fmla="*/ 2097817 w 12346893"/>
                <a:gd name="connsiteY165" fmla="*/ 320304 h 812606"/>
                <a:gd name="connsiteX166" fmla="*/ 1832207 w 12346893"/>
                <a:gd name="connsiteY166" fmla="*/ 411091 h 812606"/>
                <a:gd name="connsiteX167" fmla="*/ 1722225 w 12346893"/>
                <a:gd name="connsiteY167" fmla="*/ 515954 h 812606"/>
                <a:gd name="connsiteX168" fmla="*/ 1669501 w 12346893"/>
                <a:gd name="connsiteY168" fmla="*/ 553933 h 812606"/>
                <a:gd name="connsiteX169" fmla="*/ 1628223 w 12346893"/>
                <a:gd name="connsiteY169" fmla="*/ 583210 h 812606"/>
                <a:gd name="connsiteX170" fmla="*/ 1354650 w 12346893"/>
                <a:gd name="connsiteY170" fmla="*/ 660615 h 812606"/>
                <a:gd name="connsiteX171" fmla="*/ 984223 w 12346893"/>
                <a:gd name="connsiteY171" fmla="*/ 512019 h 812606"/>
                <a:gd name="connsiteX172" fmla="*/ 936017 w 12346893"/>
                <a:gd name="connsiteY172" fmla="*/ 464680 h 812606"/>
                <a:gd name="connsiteX173" fmla="*/ 931703 w 12346893"/>
                <a:gd name="connsiteY173" fmla="*/ 473303 h 812606"/>
                <a:gd name="connsiteX174" fmla="*/ 922167 w 12346893"/>
                <a:gd name="connsiteY174" fmla="*/ 455639 h 812606"/>
                <a:gd name="connsiteX175" fmla="*/ 482338 w 12346893"/>
                <a:gd name="connsiteY175" fmla="*/ 168313 h 812606"/>
                <a:gd name="connsiteX176" fmla="*/ 59276 w 12346893"/>
                <a:gd name="connsiteY176" fmla="*/ 428746 h 812606"/>
                <a:gd name="connsiteX177" fmla="*/ 59024 w 12346893"/>
                <a:gd name="connsiteY177" fmla="*/ 429155 h 812606"/>
                <a:gd name="connsiteX178" fmla="*/ 30746 w 12346893"/>
                <a:gd name="connsiteY178" fmla="*/ 480219 h 812606"/>
                <a:gd name="connsiteX179" fmla="*/ 1 w 12346893"/>
                <a:gd name="connsiteY179" fmla="*/ 541290 h 812606"/>
                <a:gd name="connsiteX180" fmla="*/ 247794 w 12346893"/>
                <a:gd name="connsiteY180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19551 w 12346891"/>
                <a:gd name="connsiteY35" fmla="*/ 296655 h 812606"/>
                <a:gd name="connsiteX36" fmla="*/ 5408612 w 12346891"/>
                <a:gd name="connsiteY36" fmla="*/ 177228 h 812606"/>
                <a:gd name="connsiteX37" fmla="*/ 5372274 w 12346891"/>
                <a:gd name="connsiteY37" fmla="*/ 258677 h 812606"/>
                <a:gd name="connsiteX38" fmla="*/ 5413553 w 12346891"/>
                <a:gd name="connsiteY38" fmla="*/ 229399 h 812606"/>
                <a:gd name="connsiteX39" fmla="*/ 5687126 w 12346891"/>
                <a:gd name="connsiteY39" fmla="*/ 151994 h 812606"/>
                <a:gd name="connsiteX40" fmla="*/ 6057553 w 12346891"/>
                <a:gd name="connsiteY40" fmla="*/ 300590 h 812606"/>
                <a:gd name="connsiteX41" fmla="*/ 6105759 w 12346891"/>
                <a:gd name="connsiteY41" fmla="*/ 347929 h 812606"/>
                <a:gd name="connsiteX42" fmla="*/ 6110073 w 12346891"/>
                <a:gd name="connsiteY42" fmla="*/ 339306 h 812606"/>
                <a:gd name="connsiteX43" fmla="*/ 6119609 w 12346891"/>
                <a:gd name="connsiteY43" fmla="*/ 356970 h 812606"/>
                <a:gd name="connsiteX44" fmla="*/ 6559437 w 12346891"/>
                <a:gd name="connsiteY44" fmla="*/ 644296 h 812606"/>
                <a:gd name="connsiteX45" fmla="*/ 6982500 w 12346891"/>
                <a:gd name="connsiteY45" fmla="*/ 383863 h 812606"/>
                <a:gd name="connsiteX46" fmla="*/ 6982751 w 12346891"/>
                <a:gd name="connsiteY46" fmla="*/ 383454 h 812606"/>
                <a:gd name="connsiteX47" fmla="*/ 6984244 w 12346891"/>
                <a:gd name="connsiteY47" fmla="*/ 380360 h 812606"/>
                <a:gd name="connsiteX48" fmla="*/ 7011030 w 12346891"/>
                <a:gd name="connsiteY48" fmla="*/ 332390 h 812606"/>
                <a:gd name="connsiteX49" fmla="*/ 7024284 w 12346891"/>
                <a:gd name="connsiteY49" fmla="*/ 311755 h 812606"/>
                <a:gd name="connsiteX50" fmla="*/ 7041775 w 12346891"/>
                <a:gd name="connsiteY50" fmla="*/ 271319 h 812606"/>
                <a:gd name="connsiteX51" fmla="*/ 7034083 w 12346891"/>
                <a:gd name="connsiteY51" fmla="*/ 296503 h 812606"/>
                <a:gd name="connsiteX52" fmla="*/ 7040193 w 12346891"/>
                <a:gd name="connsiteY52" fmla="*/ 286991 h 812606"/>
                <a:gd name="connsiteX53" fmla="*/ 7531945 w 12346891"/>
                <a:gd name="connsiteY53" fmla="*/ 1 h 812606"/>
                <a:gd name="connsiteX54" fmla="*/ 7902372 w 12346891"/>
                <a:gd name="connsiteY54" fmla="*/ 148597 h 812606"/>
                <a:gd name="connsiteX55" fmla="*/ 7950578 w 12346891"/>
                <a:gd name="connsiteY55" fmla="*/ 195936 h 812606"/>
                <a:gd name="connsiteX56" fmla="*/ 7954892 w 12346891"/>
                <a:gd name="connsiteY56" fmla="*/ 187312 h 812606"/>
                <a:gd name="connsiteX57" fmla="*/ 7964428 w 12346891"/>
                <a:gd name="connsiteY57" fmla="*/ 204977 h 812606"/>
                <a:gd name="connsiteX58" fmla="*/ 8404256 w 12346891"/>
                <a:gd name="connsiteY58" fmla="*/ 492302 h 812606"/>
                <a:gd name="connsiteX59" fmla="*/ 8669867 w 12346891"/>
                <a:gd name="connsiteY59" fmla="*/ 401515 h 812606"/>
                <a:gd name="connsiteX60" fmla="*/ 8715074 w 12346891"/>
                <a:gd name="connsiteY60" fmla="*/ 363604 h 812606"/>
                <a:gd name="connsiteX61" fmla="*/ 8720648 w 12346891"/>
                <a:gd name="connsiteY61" fmla="*/ 356531 h 812606"/>
                <a:gd name="connsiteX62" fmla="*/ 8754768 w 12346891"/>
                <a:gd name="connsiteY62" fmla="*/ 323702 h 812606"/>
                <a:gd name="connsiteX63" fmla="*/ 8779849 w 12346891"/>
                <a:gd name="connsiteY63" fmla="*/ 296653 h 812606"/>
                <a:gd name="connsiteX64" fmla="*/ 8869084 w 12346891"/>
                <a:gd name="connsiteY64" fmla="*/ 159809 h 812606"/>
                <a:gd name="connsiteX65" fmla="*/ 8886594 w 12346891"/>
                <a:gd name="connsiteY65" fmla="*/ 119325 h 812606"/>
                <a:gd name="connsiteX66" fmla="*/ 8868910 w 12346891"/>
                <a:gd name="connsiteY66" fmla="*/ 177226 h 812606"/>
                <a:gd name="connsiteX67" fmla="*/ 8832571 w 12346891"/>
                <a:gd name="connsiteY67" fmla="*/ 258676 h 812606"/>
                <a:gd name="connsiteX68" fmla="*/ 8873851 w 12346891"/>
                <a:gd name="connsiteY68" fmla="*/ 229399 h 812606"/>
                <a:gd name="connsiteX69" fmla="*/ 9147424 w 12346891"/>
                <a:gd name="connsiteY69" fmla="*/ 151993 h 812606"/>
                <a:gd name="connsiteX70" fmla="*/ 9517851 w 12346891"/>
                <a:gd name="connsiteY70" fmla="*/ 300589 h 812606"/>
                <a:gd name="connsiteX71" fmla="*/ 9566057 w 12346891"/>
                <a:gd name="connsiteY71" fmla="*/ 347928 h 812606"/>
                <a:gd name="connsiteX72" fmla="*/ 9570371 w 12346891"/>
                <a:gd name="connsiteY72" fmla="*/ 339305 h 812606"/>
                <a:gd name="connsiteX73" fmla="*/ 9579906 w 12346891"/>
                <a:gd name="connsiteY73" fmla="*/ 356969 h 812606"/>
                <a:gd name="connsiteX74" fmla="*/ 10019736 w 12346891"/>
                <a:gd name="connsiteY74" fmla="*/ 644295 h 812606"/>
                <a:gd name="connsiteX75" fmla="*/ 10442798 w 12346891"/>
                <a:gd name="connsiteY75" fmla="*/ 383862 h 812606"/>
                <a:gd name="connsiteX76" fmla="*/ 10443050 w 12346891"/>
                <a:gd name="connsiteY76" fmla="*/ 383453 h 812606"/>
                <a:gd name="connsiteX77" fmla="*/ 10444542 w 12346891"/>
                <a:gd name="connsiteY77" fmla="*/ 380359 h 812606"/>
                <a:gd name="connsiteX78" fmla="*/ 10471328 w 12346891"/>
                <a:gd name="connsiteY78" fmla="*/ 332389 h 812606"/>
                <a:gd name="connsiteX79" fmla="*/ 10484583 w 12346891"/>
                <a:gd name="connsiteY79" fmla="*/ 311754 h 812606"/>
                <a:gd name="connsiteX80" fmla="*/ 10502072 w 12346891"/>
                <a:gd name="connsiteY80" fmla="*/ 271318 h 812606"/>
                <a:gd name="connsiteX81" fmla="*/ 10494381 w 12346891"/>
                <a:gd name="connsiteY81" fmla="*/ 296502 h 812606"/>
                <a:gd name="connsiteX82" fmla="*/ 10500491 w 12346891"/>
                <a:gd name="connsiteY82" fmla="*/ 286990 h 812606"/>
                <a:gd name="connsiteX83" fmla="*/ 10992243 w 12346891"/>
                <a:gd name="connsiteY83" fmla="*/ 0 h 812606"/>
                <a:gd name="connsiteX84" fmla="*/ 11362670 w 12346891"/>
                <a:gd name="connsiteY84" fmla="*/ 148596 h 812606"/>
                <a:gd name="connsiteX85" fmla="*/ 11410876 w 12346891"/>
                <a:gd name="connsiteY85" fmla="*/ 195935 h 812606"/>
                <a:gd name="connsiteX86" fmla="*/ 11415190 w 12346891"/>
                <a:gd name="connsiteY86" fmla="*/ 187311 h 812606"/>
                <a:gd name="connsiteX87" fmla="*/ 11424726 w 12346891"/>
                <a:gd name="connsiteY87" fmla="*/ 204976 h 812606"/>
                <a:gd name="connsiteX88" fmla="*/ 11864555 w 12346891"/>
                <a:gd name="connsiteY88" fmla="*/ 492302 h 812606"/>
                <a:gd name="connsiteX89" fmla="*/ 12329382 w 12346891"/>
                <a:gd name="connsiteY89" fmla="*/ 159808 h 812606"/>
                <a:gd name="connsiteX90" fmla="*/ 12346891 w 12346891"/>
                <a:gd name="connsiteY90" fmla="*/ 119324 h 812606"/>
                <a:gd name="connsiteX91" fmla="*/ 12329208 w 12346891"/>
                <a:gd name="connsiteY91" fmla="*/ 177225 h 812606"/>
                <a:gd name="connsiteX92" fmla="*/ 11735542 w 12346891"/>
                <a:gd name="connsiteY92" fmla="*/ 660610 h 812606"/>
                <a:gd name="connsiteX93" fmla="*/ 11365115 w 12346891"/>
                <a:gd name="connsiteY93" fmla="*/ 512014 h 812606"/>
                <a:gd name="connsiteX94" fmla="*/ 11316909 w 12346891"/>
                <a:gd name="connsiteY94" fmla="*/ 464675 h 812606"/>
                <a:gd name="connsiteX95" fmla="*/ 11312594 w 12346891"/>
                <a:gd name="connsiteY95" fmla="*/ 473298 h 812606"/>
                <a:gd name="connsiteX96" fmla="*/ 11303059 w 12346891"/>
                <a:gd name="connsiteY96" fmla="*/ 455634 h 812606"/>
                <a:gd name="connsiteX97" fmla="*/ 10863230 w 12346891"/>
                <a:gd name="connsiteY97" fmla="*/ 168308 h 812606"/>
                <a:gd name="connsiteX98" fmla="*/ 10440168 w 12346891"/>
                <a:gd name="connsiteY98" fmla="*/ 428741 h 812606"/>
                <a:gd name="connsiteX99" fmla="*/ 10439916 w 12346891"/>
                <a:gd name="connsiteY99" fmla="*/ 429150 h 812606"/>
                <a:gd name="connsiteX100" fmla="*/ 10438424 w 12346891"/>
                <a:gd name="connsiteY100" fmla="*/ 432244 h 812606"/>
                <a:gd name="connsiteX101" fmla="*/ 10411637 w 12346891"/>
                <a:gd name="connsiteY101" fmla="*/ 480214 h 812606"/>
                <a:gd name="connsiteX102" fmla="*/ 10398383 w 12346891"/>
                <a:gd name="connsiteY102" fmla="*/ 500849 h 812606"/>
                <a:gd name="connsiteX103" fmla="*/ 10380893 w 12346891"/>
                <a:gd name="connsiteY103" fmla="*/ 541285 h 812606"/>
                <a:gd name="connsiteX104" fmla="*/ 10388584 w 12346891"/>
                <a:gd name="connsiteY104" fmla="*/ 516101 h 812606"/>
                <a:gd name="connsiteX105" fmla="*/ 10382475 w 12346891"/>
                <a:gd name="connsiteY105" fmla="*/ 525613 h 812606"/>
                <a:gd name="connsiteX106" fmla="*/ 9890722 w 12346891"/>
                <a:gd name="connsiteY106" fmla="*/ 812603 h 812606"/>
                <a:gd name="connsiteX107" fmla="*/ 9520295 w 12346891"/>
                <a:gd name="connsiteY107" fmla="*/ 664007 h 812606"/>
                <a:gd name="connsiteX108" fmla="*/ 9472089 w 12346891"/>
                <a:gd name="connsiteY108" fmla="*/ 616668 h 812606"/>
                <a:gd name="connsiteX109" fmla="*/ 9467775 w 12346891"/>
                <a:gd name="connsiteY109" fmla="*/ 625292 h 812606"/>
                <a:gd name="connsiteX110" fmla="*/ 9458240 w 12346891"/>
                <a:gd name="connsiteY110" fmla="*/ 607627 h 812606"/>
                <a:gd name="connsiteX111" fmla="*/ 9018411 w 12346891"/>
                <a:gd name="connsiteY111" fmla="*/ 320302 h 812606"/>
                <a:gd name="connsiteX112" fmla="*/ 8752800 w 12346891"/>
                <a:gd name="connsiteY112" fmla="*/ 411089 h 812606"/>
                <a:gd name="connsiteX113" fmla="*/ 8707593 w 12346891"/>
                <a:gd name="connsiteY113" fmla="*/ 449000 h 812606"/>
                <a:gd name="connsiteX114" fmla="*/ 8702020 w 12346891"/>
                <a:gd name="connsiteY114" fmla="*/ 456073 h 812606"/>
                <a:gd name="connsiteX115" fmla="*/ 8667899 w 12346891"/>
                <a:gd name="connsiteY115" fmla="*/ 488902 h 812606"/>
                <a:gd name="connsiteX116" fmla="*/ 8642818 w 12346891"/>
                <a:gd name="connsiteY116" fmla="*/ 515951 h 812606"/>
                <a:gd name="connsiteX117" fmla="*/ 8553583 w 12346891"/>
                <a:gd name="connsiteY117" fmla="*/ 652795 h 812606"/>
                <a:gd name="connsiteX118" fmla="*/ 8536073 w 12346891"/>
                <a:gd name="connsiteY118" fmla="*/ 693279 h 812606"/>
                <a:gd name="connsiteX119" fmla="*/ 8553757 w 12346891"/>
                <a:gd name="connsiteY119" fmla="*/ 635378 h 812606"/>
                <a:gd name="connsiteX120" fmla="*/ 8590096 w 12346891"/>
                <a:gd name="connsiteY120" fmla="*/ 553928 h 812606"/>
                <a:gd name="connsiteX121" fmla="*/ 8548816 w 12346891"/>
                <a:gd name="connsiteY121" fmla="*/ 583206 h 812606"/>
                <a:gd name="connsiteX122" fmla="*/ 8275244 w 12346891"/>
                <a:gd name="connsiteY122" fmla="*/ 660611 h 812606"/>
                <a:gd name="connsiteX123" fmla="*/ 7904817 w 12346891"/>
                <a:gd name="connsiteY123" fmla="*/ 512015 h 812606"/>
                <a:gd name="connsiteX124" fmla="*/ 7856610 w 12346891"/>
                <a:gd name="connsiteY124" fmla="*/ 464676 h 812606"/>
                <a:gd name="connsiteX125" fmla="*/ 7852297 w 12346891"/>
                <a:gd name="connsiteY125" fmla="*/ 473299 h 812606"/>
                <a:gd name="connsiteX126" fmla="*/ 7842761 w 12346891"/>
                <a:gd name="connsiteY126" fmla="*/ 455635 h 812606"/>
                <a:gd name="connsiteX127" fmla="*/ 7402931 w 12346891"/>
                <a:gd name="connsiteY127" fmla="*/ 168309 h 812606"/>
                <a:gd name="connsiteX128" fmla="*/ 6979869 w 12346891"/>
                <a:gd name="connsiteY128" fmla="*/ 428742 h 812606"/>
                <a:gd name="connsiteX129" fmla="*/ 6979618 w 12346891"/>
                <a:gd name="connsiteY129" fmla="*/ 429151 h 812606"/>
                <a:gd name="connsiteX130" fmla="*/ 6978126 w 12346891"/>
                <a:gd name="connsiteY130" fmla="*/ 432245 h 812606"/>
                <a:gd name="connsiteX131" fmla="*/ 6951340 w 12346891"/>
                <a:gd name="connsiteY131" fmla="*/ 480215 h 812606"/>
                <a:gd name="connsiteX132" fmla="*/ 6938084 w 12346891"/>
                <a:gd name="connsiteY132" fmla="*/ 500850 h 812606"/>
                <a:gd name="connsiteX133" fmla="*/ 6920595 w 12346891"/>
                <a:gd name="connsiteY133" fmla="*/ 541286 h 812606"/>
                <a:gd name="connsiteX134" fmla="*/ 6928286 w 12346891"/>
                <a:gd name="connsiteY134" fmla="*/ 516102 h 812606"/>
                <a:gd name="connsiteX135" fmla="*/ 6922176 w 12346891"/>
                <a:gd name="connsiteY135" fmla="*/ 525614 h 812606"/>
                <a:gd name="connsiteX136" fmla="*/ 6430425 w 12346891"/>
                <a:gd name="connsiteY136" fmla="*/ 812604 h 812606"/>
                <a:gd name="connsiteX137" fmla="*/ 6059997 w 12346891"/>
                <a:gd name="connsiteY137" fmla="*/ 664008 h 812606"/>
                <a:gd name="connsiteX138" fmla="*/ 6011791 w 12346891"/>
                <a:gd name="connsiteY138" fmla="*/ 616669 h 812606"/>
                <a:gd name="connsiteX139" fmla="*/ 6007477 w 12346891"/>
                <a:gd name="connsiteY139" fmla="*/ 625293 h 812606"/>
                <a:gd name="connsiteX140" fmla="*/ 5997942 w 12346891"/>
                <a:gd name="connsiteY140" fmla="*/ 607628 h 812606"/>
                <a:gd name="connsiteX141" fmla="*/ 5558112 w 12346891"/>
                <a:gd name="connsiteY141" fmla="*/ 320302 h 812606"/>
                <a:gd name="connsiteX142" fmla="*/ 5292503 w 12346891"/>
                <a:gd name="connsiteY142" fmla="*/ 411089 h 812606"/>
                <a:gd name="connsiteX143" fmla="*/ 5247298 w 12346891"/>
                <a:gd name="connsiteY143" fmla="*/ 448999 h 812606"/>
                <a:gd name="connsiteX144" fmla="*/ 5241722 w 12346891"/>
                <a:gd name="connsiteY144" fmla="*/ 456075 h 812606"/>
                <a:gd name="connsiteX145" fmla="*/ 5207592 w 12346891"/>
                <a:gd name="connsiteY145" fmla="*/ 488913 h 812606"/>
                <a:gd name="connsiteX146" fmla="*/ 5182520 w 12346891"/>
                <a:gd name="connsiteY146" fmla="*/ 515952 h 812606"/>
                <a:gd name="connsiteX147" fmla="*/ 5129797 w 12346891"/>
                <a:gd name="connsiteY147" fmla="*/ 553930 h 812606"/>
                <a:gd name="connsiteX148" fmla="*/ 5088518 w 12346891"/>
                <a:gd name="connsiteY148" fmla="*/ 583208 h 812606"/>
                <a:gd name="connsiteX149" fmla="*/ 4814946 w 12346891"/>
                <a:gd name="connsiteY149" fmla="*/ 660613 h 812606"/>
                <a:gd name="connsiteX150" fmla="*/ 4444519 w 12346891"/>
                <a:gd name="connsiteY150" fmla="*/ 512017 h 812606"/>
                <a:gd name="connsiteX151" fmla="*/ 4396312 w 12346891"/>
                <a:gd name="connsiteY151" fmla="*/ 464678 h 812606"/>
                <a:gd name="connsiteX152" fmla="*/ 4391999 w 12346891"/>
                <a:gd name="connsiteY152" fmla="*/ 473301 h 812606"/>
                <a:gd name="connsiteX153" fmla="*/ 4382463 w 12346891"/>
                <a:gd name="connsiteY153" fmla="*/ 455637 h 812606"/>
                <a:gd name="connsiteX154" fmla="*/ 3942634 w 12346891"/>
                <a:gd name="connsiteY154" fmla="*/ 168311 h 812606"/>
                <a:gd name="connsiteX155" fmla="*/ 3519572 w 12346891"/>
                <a:gd name="connsiteY155" fmla="*/ 428744 h 812606"/>
                <a:gd name="connsiteX156" fmla="*/ 3477786 w 12346891"/>
                <a:gd name="connsiteY156" fmla="*/ 500852 h 812606"/>
                <a:gd name="connsiteX157" fmla="*/ 3467989 w 12346891"/>
                <a:gd name="connsiteY157" fmla="*/ 516104 h 812606"/>
                <a:gd name="connsiteX158" fmla="*/ 3461878 w 12346891"/>
                <a:gd name="connsiteY158" fmla="*/ 525616 h 812606"/>
                <a:gd name="connsiteX159" fmla="*/ 2970127 w 12346891"/>
                <a:gd name="connsiteY159" fmla="*/ 812606 h 812606"/>
                <a:gd name="connsiteX160" fmla="*/ 2599700 w 12346891"/>
                <a:gd name="connsiteY160" fmla="*/ 664010 h 812606"/>
                <a:gd name="connsiteX161" fmla="*/ 2551493 w 12346891"/>
                <a:gd name="connsiteY161" fmla="*/ 616671 h 812606"/>
                <a:gd name="connsiteX162" fmla="*/ 2547180 w 12346891"/>
                <a:gd name="connsiteY162" fmla="*/ 625295 h 812606"/>
                <a:gd name="connsiteX163" fmla="*/ 2537644 w 12346891"/>
                <a:gd name="connsiteY163" fmla="*/ 607630 h 812606"/>
                <a:gd name="connsiteX164" fmla="*/ 2097815 w 12346891"/>
                <a:gd name="connsiteY164" fmla="*/ 320304 h 812606"/>
                <a:gd name="connsiteX165" fmla="*/ 1832205 w 12346891"/>
                <a:gd name="connsiteY165" fmla="*/ 411091 h 812606"/>
                <a:gd name="connsiteX166" fmla="*/ 1722223 w 12346891"/>
                <a:gd name="connsiteY166" fmla="*/ 515954 h 812606"/>
                <a:gd name="connsiteX167" fmla="*/ 1669499 w 12346891"/>
                <a:gd name="connsiteY167" fmla="*/ 553933 h 812606"/>
                <a:gd name="connsiteX168" fmla="*/ 1628221 w 12346891"/>
                <a:gd name="connsiteY168" fmla="*/ 583210 h 812606"/>
                <a:gd name="connsiteX169" fmla="*/ 1354648 w 12346891"/>
                <a:gd name="connsiteY169" fmla="*/ 660615 h 812606"/>
                <a:gd name="connsiteX170" fmla="*/ 984221 w 12346891"/>
                <a:gd name="connsiteY170" fmla="*/ 512019 h 812606"/>
                <a:gd name="connsiteX171" fmla="*/ 936015 w 12346891"/>
                <a:gd name="connsiteY171" fmla="*/ 464680 h 812606"/>
                <a:gd name="connsiteX172" fmla="*/ 931701 w 12346891"/>
                <a:gd name="connsiteY172" fmla="*/ 473303 h 812606"/>
                <a:gd name="connsiteX173" fmla="*/ 922165 w 12346891"/>
                <a:gd name="connsiteY173" fmla="*/ 455639 h 812606"/>
                <a:gd name="connsiteX174" fmla="*/ 482336 w 12346891"/>
                <a:gd name="connsiteY174" fmla="*/ 168313 h 812606"/>
                <a:gd name="connsiteX175" fmla="*/ 59274 w 12346891"/>
                <a:gd name="connsiteY175" fmla="*/ 428746 h 812606"/>
                <a:gd name="connsiteX176" fmla="*/ 59022 w 12346891"/>
                <a:gd name="connsiteY176" fmla="*/ 429155 h 812606"/>
                <a:gd name="connsiteX177" fmla="*/ 30744 w 12346891"/>
                <a:gd name="connsiteY177" fmla="*/ 480219 h 812606"/>
                <a:gd name="connsiteX178" fmla="*/ -1 w 12346891"/>
                <a:gd name="connsiteY178" fmla="*/ 541290 h 812606"/>
                <a:gd name="connsiteX179" fmla="*/ 247792 w 12346891"/>
                <a:gd name="connsiteY179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19553 w 12346893"/>
                <a:gd name="connsiteY35" fmla="*/ 296655 h 812606"/>
                <a:gd name="connsiteX36" fmla="*/ 5408614 w 12346893"/>
                <a:gd name="connsiteY36" fmla="*/ 177228 h 812606"/>
                <a:gd name="connsiteX37" fmla="*/ 5372276 w 12346893"/>
                <a:gd name="connsiteY37" fmla="*/ 258677 h 812606"/>
                <a:gd name="connsiteX38" fmla="*/ 5413555 w 12346893"/>
                <a:gd name="connsiteY38" fmla="*/ 229399 h 812606"/>
                <a:gd name="connsiteX39" fmla="*/ 5687128 w 12346893"/>
                <a:gd name="connsiteY39" fmla="*/ 151994 h 812606"/>
                <a:gd name="connsiteX40" fmla="*/ 6057555 w 12346893"/>
                <a:gd name="connsiteY40" fmla="*/ 300590 h 812606"/>
                <a:gd name="connsiteX41" fmla="*/ 6105761 w 12346893"/>
                <a:gd name="connsiteY41" fmla="*/ 347929 h 812606"/>
                <a:gd name="connsiteX42" fmla="*/ 6110075 w 12346893"/>
                <a:gd name="connsiteY42" fmla="*/ 339306 h 812606"/>
                <a:gd name="connsiteX43" fmla="*/ 6119611 w 12346893"/>
                <a:gd name="connsiteY43" fmla="*/ 356970 h 812606"/>
                <a:gd name="connsiteX44" fmla="*/ 6559439 w 12346893"/>
                <a:gd name="connsiteY44" fmla="*/ 644296 h 812606"/>
                <a:gd name="connsiteX45" fmla="*/ 6982502 w 12346893"/>
                <a:gd name="connsiteY45" fmla="*/ 383863 h 812606"/>
                <a:gd name="connsiteX46" fmla="*/ 6982753 w 12346893"/>
                <a:gd name="connsiteY46" fmla="*/ 383454 h 812606"/>
                <a:gd name="connsiteX47" fmla="*/ 6984246 w 12346893"/>
                <a:gd name="connsiteY47" fmla="*/ 380360 h 812606"/>
                <a:gd name="connsiteX48" fmla="*/ 7011032 w 12346893"/>
                <a:gd name="connsiteY48" fmla="*/ 332390 h 812606"/>
                <a:gd name="connsiteX49" fmla="*/ 7024286 w 12346893"/>
                <a:gd name="connsiteY49" fmla="*/ 311755 h 812606"/>
                <a:gd name="connsiteX50" fmla="*/ 7041777 w 12346893"/>
                <a:gd name="connsiteY50" fmla="*/ 271319 h 812606"/>
                <a:gd name="connsiteX51" fmla="*/ 7034085 w 12346893"/>
                <a:gd name="connsiteY51" fmla="*/ 296503 h 812606"/>
                <a:gd name="connsiteX52" fmla="*/ 7040195 w 12346893"/>
                <a:gd name="connsiteY52" fmla="*/ 286991 h 812606"/>
                <a:gd name="connsiteX53" fmla="*/ 7531947 w 12346893"/>
                <a:gd name="connsiteY53" fmla="*/ 1 h 812606"/>
                <a:gd name="connsiteX54" fmla="*/ 7902374 w 12346893"/>
                <a:gd name="connsiteY54" fmla="*/ 148597 h 812606"/>
                <a:gd name="connsiteX55" fmla="*/ 7950580 w 12346893"/>
                <a:gd name="connsiteY55" fmla="*/ 195936 h 812606"/>
                <a:gd name="connsiteX56" fmla="*/ 7954894 w 12346893"/>
                <a:gd name="connsiteY56" fmla="*/ 187312 h 812606"/>
                <a:gd name="connsiteX57" fmla="*/ 7964430 w 12346893"/>
                <a:gd name="connsiteY57" fmla="*/ 204977 h 812606"/>
                <a:gd name="connsiteX58" fmla="*/ 8404258 w 12346893"/>
                <a:gd name="connsiteY58" fmla="*/ 492302 h 812606"/>
                <a:gd name="connsiteX59" fmla="*/ 8669869 w 12346893"/>
                <a:gd name="connsiteY59" fmla="*/ 401515 h 812606"/>
                <a:gd name="connsiteX60" fmla="*/ 8715076 w 12346893"/>
                <a:gd name="connsiteY60" fmla="*/ 363604 h 812606"/>
                <a:gd name="connsiteX61" fmla="*/ 8720650 w 12346893"/>
                <a:gd name="connsiteY61" fmla="*/ 356531 h 812606"/>
                <a:gd name="connsiteX62" fmla="*/ 8754770 w 12346893"/>
                <a:gd name="connsiteY62" fmla="*/ 323702 h 812606"/>
                <a:gd name="connsiteX63" fmla="*/ 8779851 w 12346893"/>
                <a:gd name="connsiteY63" fmla="*/ 296653 h 812606"/>
                <a:gd name="connsiteX64" fmla="*/ 8869086 w 12346893"/>
                <a:gd name="connsiteY64" fmla="*/ 159809 h 812606"/>
                <a:gd name="connsiteX65" fmla="*/ 8886596 w 12346893"/>
                <a:gd name="connsiteY65" fmla="*/ 119325 h 812606"/>
                <a:gd name="connsiteX66" fmla="*/ 8868912 w 12346893"/>
                <a:gd name="connsiteY66" fmla="*/ 177226 h 812606"/>
                <a:gd name="connsiteX67" fmla="*/ 8832573 w 12346893"/>
                <a:gd name="connsiteY67" fmla="*/ 258676 h 812606"/>
                <a:gd name="connsiteX68" fmla="*/ 8873853 w 12346893"/>
                <a:gd name="connsiteY68" fmla="*/ 229399 h 812606"/>
                <a:gd name="connsiteX69" fmla="*/ 9147426 w 12346893"/>
                <a:gd name="connsiteY69" fmla="*/ 151993 h 812606"/>
                <a:gd name="connsiteX70" fmla="*/ 9517853 w 12346893"/>
                <a:gd name="connsiteY70" fmla="*/ 300589 h 812606"/>
                <a:gd name="connsiteX71" fmla="*/ 9566059 w 12346893"/>
                <a:gd name="connsiteY71" fmla="*/ 347928 h 812606"/>
                <a:gd name="connsiteX72" fmla="*/ 9570373 w 12346893"/>
                <a:gd name="connsiteY72" fmla="*/ 339305 h 812606"/>
                <a:gd name="connsiteX73" fmla="*/ 9579908 w 12346893"/>
                <a:gd name="connsiteY73" fmla="*/ 356969 h 812606"/>
                <a:gd name="connsiteX74" fmla="*/ 10019738 w 12346893"/>
                <a:gd name="connsiteY74" fmla="*/ 644295 h 812606"/>
                <a:gd name="connsiteX75" fmla="*/ 10442800 w 12346893"/>
                <a:gd name="connsiteY75" fmla="*/ 383862 h 812606"/>
                <a:gd name="connsiteX76" fmla="*/ 10443052 w 12346893"/>
                <a:gd name="connsiteY76" fmla="*/ 383453 h 812606"/>
                <a:gd name="connsiteX77" fmla="*/ 10444544 w 12346893"/>
                <a:gd name="connsiteY77" fmla="*/ 380359 h 812606"/>
                <a:gd name="connsiteX78" fmla="*/ 10471330 w 12346893"/>
                <a:gd name="connsiteY78" fmla="*/ 332389 h 812606"/>
                <a:gd name="connsiteX79" fmla="*/ 10484585 w 12346893"/>
                <a:gd name="connsiteY79" fmla="*/ 311754 h 812606"/>
                <a:gd name="connsiteX80" fmla="*/ 10502074 w 12346893"/>
                <a:gd name="connsiteY80" fmla="*/ 271318 h 812606"/>
                <a:gd name="connsiteX81" fmla="*/ 10494383 w 12346893"/>
                <a:gd name="connsiteY81" fmla="*/ 296502 h 812606"/>
                <a:gd name="connsiteX82" fmla="*/ 10500493 w 12346893"/>
                <a:gd name="connsiteY82" fmla="*/ 286990 h 812606"/>
                <a:gd name="connsiteX83" fmla="*/ 10992245 w 12346893"/>
                <a:gd name="connsiteY83" fmla="*/ 0 h 812606"/>
                <a:gd name="connsiteX84" fmla="*/ 11362672 w 12346893"/>
                <a:gd name="connsiteY84" fmla="*/ 148596 h 812606"/>
                <a:gd name="connsiteX85" fmla="*/ 11410878 w 12346893"/>
                <a:gd name="connsiteY85" fmla="*/ 195935 h 812606"/>
                <a:gd name="connsiteX86" fmla="*/ 11415192 w 12346893"/>
                <a:gd name="connsiteY86" fmla="*/ 187311 h 812606"/>
                <a:gd name="connsiteX87" fmla="*/ 11424728 w 12346893"/>
                <a:gd name="connsiteY87" fmla="*/ 204976 h 812606"/>
                <a:gd name="connsiteX88" fmla="*/ 11864557 w 12346893"/>
                <a:gd name="connsiteY88" fmla="*/ 492302 h 812606"/>
                <a:gd name="connsiteX89" fmla="*/ 12329384 w 12346893"/>
                <a:gd name="connsiteY89" fmla="*/ 159808 h 812606"/>
                <a:gd name="connsiteX90" fmla="*/ 12346893 w 12346893"/>
                <a:gd name="connsiteY90" fmla="*/ 119324 h 812606"/>
                <a:gd name="connsiteX91" fmla="*/ 12329210 w 12346893"/>
                <a:gd name="connsiteY91" fmla="*/ 177225 h 812606"/>
                <a:gd name="connsiteX92" fmla="*/ 11735544 w 12346893"/>
                <a:gd name="connsiteY92" fmla="*/ 660610 h 812606"/>
                <a:gd name="connsiteX93" fmla="*/ 11365117 w 12346893"/>
                <a:gd name="connsiteY93" fmla="*/ 512014 h 812606"/>
                <a:gd name="connsiteX94" fmla="*/ 11316911 w 12346893"/>
                <a:gd name="connsiteY94" fmla="*/ 464675 h 812606"/>
                <a:gd name="connsiteX95" fmla="*/ 11312596 w 12346893"/>
                <a:gd name="connsiteY95" fmla="*/ 473298 h 812606"/>
                <a:gd name="connsiteX96" fmla="*/ 11303061 w 12346893"/>
                <a:gd name="connsiteY96" fmla="*/ 455634 h 812606"/>
                <a:gd name="connsiteX97" fmla="*/ 10863232 w 12346893"/>
                <a:gd name="connsiteY97" fmla="*/ 168308 h 812606"/>
                <a:gd name="connsiteX98" fmla="*/ 10440170 w 12346893"/>
                <a:gd name="connsiteY98" fmla="*/ 428741 h 812606"/>
                <a:gd name="connsiteX99" fmla="*/ 10439918 w 12346893"/>
                <a:gd name="connsiteY99" fmla="*/ 429150 h 812606"/>
                <a:gd name="connsiteX100" fmla="*/ 10438426 w 12346893"/>
                <a:gd name="connsiteY100" fmla="*/ 432244 h 812606"/>
                <a:gd name="connsiteX101" fmla="*/ 10411639 w 12346893"/>
                <a:gd name="connsiteY101" fmla="*/ 480214 h 812606"/>
                <a:gd name="connsiteX102" fmla="*/ 10398385 w 12346893"/>
                <a:gd name="connsiteY102" fmla="*/ 500849 h 812606"/>
                <a:gd name="connsiteX103" fmla="*/ 10380895 w 12346893"/>
                <a:gd name="connsiteY103" fmla="*/ 541285 h 812606"/>
                <a:gd name="connsiteX104" fmla="*/ 10388586 w 12346893"/>
                <a:gd name="connsiteY104" fmla="*/ 516101 h 812606"/>
                <a:gd name="connsiteX105" fmla="*/ 10382477 w 12346893"/>
                <a:gd name="connsiteY105" fmla="*/ 525613 h 812606"/>
                <a:gd name="connsiteX106" fmla="*/ 9890724 w 12346893"/>
                <a:gd name="connsiteY106" fmla="*/ 812603 h 812606"/>
                <a:gd name="connsiteX107" fmla="*/ 9520297 w 12346893"/>
                <a:gd name="connsiteY107" fmla="*/ 664007 h 812606"/>
                <a:gd name="connsiteX108" fmla="*/ 9472091 w 12346893"/>
                <a:gd name="connsiteY108" fmla="*/ 616668 h 812606"/>
                <a:gd name="connsiteX109" fmla="*/ 9467777 w 12346893"/>
                <a:gd name="connsiteY109" fmla="*/ 625292 h 812606"/>
                <a:gd name="connsiteX110" fmla="*/ 9458242 w 12346893"/>
                <a:gd name="connsiteY110" fmla="*/ 607627 h 812606"/>
                <a:gd name="connsiteX111" fmla="*/ 9018413 w 12346893"/>
                <a:gd name="connsiteY111" fmla="*/ 320302 h 812606"/>
                <a:gd name="connsiteX112" fmla="*/ 8752802 w 12346893"/>
                <a:gd name="connsiteY112" fmla="*/ 411089 h 812606"/>
                <a:gd name="connsiteX113" fmla="*/ 8707595 w 12346893"/>
                <a:gd name="connsiteY113" fmla="*/ 449000 h 812606"/>
                <a:gd name="connsiteX114" fmla="*/ 8702022 w 12346893"/>
                <a:gd name="connsiteY114" fmla="*/ 456073 h 812606"/>
                <a:gd name="connsiteX115" fmla="*/ 8667901 w 12346893"/>
                <a:gd name="connsiteY115" fmla="*/ 488902 h 812606"/>
                <a:gd name="connsiteX116" fmla="*/ 8642820 w 12346893"/>
                <a:gd name="connsiteY116" fmla="*/ 515951 h 812606"/>
                <a:gd name="connsiteX117" fmla="*/ 8553585 w 12346893"/>
                <a:gd name="connsiteY117" fmla="*/ 652795 h 812606"/>
                <a:gd name="connsiteX118" fmla="*/ 8536075 w 12346893"/>
                <a:gd name="connsiteY118" fmla="*/ 693279 h 812606"/>
                <a:gd name="connsiteX119" fmla="*/ 8553759 w 12346893"/>
                <a:gd name="connsiteY119" fmla="*/ 635378 h 812606"/>
                <a:gd name="connsiteX120" fmla="*/ 8590098 w 12346893"/>
                <a:gd name="connsiteY120" fmla="*/ 553928 h 812606"/>
                <a:gd name="connsiteX121" fmla="*/ 8548818 w 12346893"/>
                <a:gd name="connsiteY121" fmla="*/ 583206 h 812606"/>
                <a:gd name="connsiteX122" fmla="*/ 8275246 w 12346893"/>
                <a:gd name="connsiteY122" fmla="*/ 660611 h 812606"/>
                <a:gd name="connsiteX123" fmla="*/ 7904819 w 12346893"/>
                <a:gd name="connsiteY123" fmla="*/ 512015 h 812606"/>
                <a:gd name="connsiteX124" fmla="*/ 7856612 w 12346893"/>
                <a:gd name="connsiteY124" fmla="*/ 464676 h 812606"/>
                <a:gd name="connsiteX125" fmla="*/ 7852299 w 12346893"/>
                <a:gd name="connsiteY125" fmla="*/ 473299 h 812606"/>
                <a:gd name="connsiteX126" fmla="*/ 7842763 w 12346893"/>
                <a:gd name="connsiteY126" fmla="*/ 455635 h 812606"/>
                <a:gd name="connsiteX127" fmla="*/ 7402933 w 12346893"/>
                <a:gd name="connsiteY127" fmla="*/ 168309 h 812606"/>
                <a:gd name="connsiteX128" fmla="*/ 6979871 w 12346893"/>
                <a:gd name="connsiteY128" fmla="*/ 428742 h 812606"/>
                <a:gd name="connsiteX129" fmla="*/ 6979620 w 12346893"/>
                <a:gd name="connsiteY129" fmla="*/ 429151 h 812606"/>
                <a:gd name="connsiteX130" fmla="*/ 6978128 w 12346893"/>
                <a:gd name="connsiteY130" fmla="*/ 432245 h 812606"/>
                <a:gd name="connsiteX131" fmla="*/ 6951342 w 12346893"/>
                <a:gd name="connsiteY131" fmla="*/ 480215 h 812606"/>
                <a:gd name="connsiteX132" fmla="*/ 6938086 w 12346893"/>
                <a:gd name="connsiteY132" fmla="*/ 500850 h 812606"/>
                <a:gd name="connsiteX133" fmla="*/ 6920597 w 12346893"/>
                <a:gd name="connsiteY133" fmla="*/ 541286 h 812606"/>
                <a:gd name="connsiteX134" fmla="*/ 6928288 w 12346893"/>
                <a:gd name="connsiteY134" fmla="*/ 516102 h 812606"/>
                <a:gd name="connsiteX135" fmla="*/ 6922178 w 12346893"/>
                <a:gd name="connsiteY135" fmla="*/ 525614 h 812606"/>
                <a:gd name="connsiteX136" fmla="*/ 6430427 w 12346893"/>
                <a:gd name="connsiteY136" fmla="*/ 812604 h 812606"/>
                <a:gd name="connsiteX137" fmla="*/ 6059999 w 12346893"/>
                <a:gd name="connsiteY137" fmla="*/ 664008 h 812606"/>
                <a:gd name="connsiteX138" fmla="*/ 6011793 w 12346893"/>
                <a:gd name="connsiteY138" fmla="*/ 616669 h 812606"/>
                <a:gd name="connsiteX139" fmla="*/ 6007479 w 12346893"/>
                <a:gd name="connsiteY139" fmla="*/ 625293 h 812606"/>
                <a:gd name="connsiteX140" fmla="*/ 5997944 w 12346893"/>
                <a:gd name="connsiteY140" fmla="*/ 607628 h 812606"/>
                <a:gd name="connsiteX141" fmla="*/ 5558114 w 12346893"/>
                <a:gd name="connsiteY141" fmla="*/ 320302 h 812606"/>
                <a:gd name="connsiteX142" fmla="*/ 5292505 w 12346893"/>
                <a:gd name="connsiteY142" fmla="*/ 411089 h 812606"/>
                <a:gd name="connsiteX143" fmla="*/ 5247300 w 12346893"/>
                <a:gd name="connsiteY143" fmla="*/ 448999 h 812606"/>
                <a:gd name="connsiteX144" fmla="*/ 5241724 w 12346893"/>
                <a:gd name="connsiteY144" fmla="*/ 456075 h 812606"/>
                <a:gd name="connsiteX145" fmla="*/ 5207594 w 12346893"/>
                <a:gd name="connsiteY145" fmla="*/ 488913 h 812606"/>
                <a:gd name="connsiteX146" fmla="*/ 5182522 w 12346893"/>
                <a:gd name="connsiteY146" fmla="*/ 515952 h 812606"/>
                <a:gd name="connsiteX147" fmla="*/ 5129799 w 12346893"/>
                <a:gd name="connsiteY147" fmla="*/ 553930 h 812606"/>
                <a:gd name="connsiteX148" fmla="*/ 5088520 w 12346893"/>
                <a:gd name="connsiteY148" fmla="*/ 583208 h 812606"/>
                <a:gd name="connsiteX149" fmla="*/ 4814948 w 12346893"/>
                <a:gd name="connsiteY149" fmla="*/ 660613 h 812606"/>
                <a:gd name="connsiteX150" fmla="*/ 4444521 w 12346893"/>
                <a:gd name="connsiteY150" fmla="*/ 512017 h 812606"/>
                <a:gd name="connsiteX151" fmla="*/ 4396314 w 12346893"/>
                <a:gd name="connsiteY151" fmla="*/ 464678 h 812606"/>
                <a:gd name="connsiteX152" fmla="*/ 4392001 w 12346893"/>
                <a:gd name="connsiteY152" fmla="*/ 473301 h 812606"/>
                <a:gd name="connsiteX153" fmla="*/ 4382465 w 12346893"/>
                <a:gd name="connsiteY153" fmla="*/ 455637 h 812606"/>
                <a:gd name="connsiteX154" fmla="*/ 3942636 w 12346893"/>
                <a:gd name="connsiteY154" fmla="*/ 168311 h 812606"/>
                <a:gd name="connsiteX155" fmla="*/ 3519574 w 12346893"/>
                <a:gd name="connsiteY155" fmla="*/ 428744 h 812606"/>
                <a:gd name="connsiteX156" fmla="*/ 3477788 w 12346893"/>
                <a:gd name="connsiteY156" fmla="*/ 500852 h 812606"/>
                <a:gd name="connsiteX157" fmla="*/ 3467991 w 12346893"/>
                <a:gd name="connsiteY157" fmla="*/ 516104 h 812606"/>
                <a:gd name="connsiteX158" fmla="*/ 3461880 w 12346893"/>
                <a:gd name="connsiteY158" fmla="*/ 525616 h 812606"/>
                <a:gd name="connsiteX159" fmla="*/ 2970129 w 12346893"/>
                <a:gd name="connsiteY159" fmla="*/ 812606 h 812606"/>
                <a:gd name="connsiteX160" fmla="*/ 2599702 w 12346893"/>
                <a:gd name="connsiteY160" fmla="*/ 664010 h 812606"/>
                <a:gd name="connsiteX161" fmla="*/ 2551495 w 12346893"/>
                <a:gd name="connsiteY161" fmla="*/ 616671 h 812606"/>
                <a:gd name="connsiteX162" fmla="*/ 2547182 w 12346893"/>
                <a:gd name="connsiteY162" fmla="*/ 625295 h 812606"/>
                <a:gd name="connsiteX163" fmla="*/ 2537646 w 12346893"/>
                <a:gd name="connsiteY163" fmla="*/ 607630 h 812606"/>
                <a:gd name="connsiteX164" fmla="*/ 2097817 w 12346893"/>
                <a:gd name="connsiteY164" fmla="*/ 320304 h 812606"/>
                <a:gd name="connsiteX165" fmla="*/ 1832207 w 12346893"/>
                <a:gd name="connsiteY165" fmla="*/ 411091 h 812606"/>
                <a:gd name="connsiteX166" fmla="*/ 1722225 w 12346893"/>
                <a:gd name="connsiteY166" fmla="*/ 515954 h 812606"/>
                <a:gd name="connsiteX167" fmla="*/ 1628223 w 12346893"/>
                <a:gd name="connsiteY167" fmla="*/ 583210 h 812606"/>
                <a:gd name="connsiteX168" fmla="*/ 1354650 w 12346893"/>
                <a:gd name="connsiteY168" fmla="*/ 660615 h 812606"/>
                <a:gd name="connsiteX169" fmla="*/ 984223 w 12346893"/>
                <a:gd name="connsiteY169" fmla="*/ 512019 h 812606"/>
                <a:gd name="connsiteX170" fmla="*/ 936017 w 12346893"/>
                <a:gd name="connsiteY170" fmla="*/ 464680 h 812606"/>
                <a:gd name="connsiteX171" fmla="*/ 931703 w 12346893"/>
                <a:gd name="connsiteY171" fmla="*/ 473303 h 812606"/>
                <a:gd name="connsiteX172" fmla="*/ 922167 w 12346893"/>
                <a:gd name="connsiteY172" fmla="*/ 455639 h 812606"/>
                <a:gd name="connsiteX173" fmla="*/ 482338 w 12346893"/>
                <a:gd name="connsiteY173" fmla="*/ 168313 h 812606"/>
                <a:gd name="connsiteX174" fmla="*/ 59276 w 12346893"/>
                <a:gd name="connsiteY174" fmla="*/ 428746 h 812606"/>
                <a:gd name="connsiteX175" fmla="*/ 59024 w 12346893"/>
                <a:gd name="connsiteY175" fmla="*/ 429155 h 812606"/>
                <a:gd name="connsiteX176" fmla="*/ 30746 w 12346893"/>
                <a:gd name="connsiteY176" fmla="*/ 480219 h 812606"/>
                <a:gd name="connsiteX177" fmla="*/ 1 w 12346893"/>
                <a:gd name="connsiteY177" fmla="*/ 541290 h 812606"/>
                <a:gd name="connsiteX178" fmla="*/ 247794 w 12346893"/>
                <a:gd name="connsiteY178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19551 w 12346891"/>
                <a:gd name="connsiteY35" fmla="*/ 296655 h 812606"/>
                <a:gd name="connsiteX36" fmla="*/ 5408612 w 12346891"/>
                <a:gd name="connsiteY36" fmla="*/ 177228 h 812606"/>
                <a:gd name="connsiteX37" fmla="*/ 5372274 w 12346891"/>
                <a:gd name="connsiteY37" fmla="*/ 258677 h 812606"/>
                <a:gd name="connsiteX38" fmla="*/ 5413553 w 12346891"/>
                <a:gd name="connsiteY38" fmla="*/ 229399 h 812606"/>
                <a:gd name="connsiteX39" fmla="*/ 5687126 w 12346891"/>
                <a:gd name="connsiteY39" fmla="*/ 151994 h 812606"/>
                <a:gd name="connsiteX40" fmla="*/ 6057553 w 12346891"/>
                <a:gd name="connsiteY40" fmla="*/ 300590 h 812606"/>
                <a:gd name="connsiteX41" fmla="*/ 6105759 w 12346891"/>
                <a:gd name="connsiteY41" fmla="*/ 347929 h 812606"/>
                <a:gd name="connsiteX42" fmla="*/ 6110073 w 12346891"/>
                <a:gd name="connsiteY42" fmla="*/ 339306 h 812606"/>
                <a:gd name="connsiteX43" fmla="*/ 6119609 w 12346891"/>
                <a:gd name="connsiteY43" fmla="*/ 356970 h 812606"/>
                <a:gd name="connsiteX44" fmla="*/ 6559437 w 12346891"/>
                <a:gd name="connsiteY44" fmla="*/ 644296 h 812606"/>
                <a:gd name="connsiteX45" fmla="*/ 6982500 w 12346891"/>
                <a:gd name="connsiteY45" fmla="*/ 383863 h 812606"/>
                <a:gd name="connsiteX46" fmla="*/ 6982751 w 12346891"/>
                <a:gd name="connsiteY46" fmla="*/ 383454 h 812606"/>
                <a:gd name="connsiteX47" fmla="*/ 6984244 w 12346891"/>
                <a:gd name="connsiteY47" fmla="*/ 380360 h 812606"/>
                <a:gd name="connsiteX48" fmla="*/ 7011030 w 12346891"/>
                <a:gd name="connsiteY48" fmla="*/ 332390 h 812606"/>
                <a:gd name="connsiteX49" fmla="*/ 7024284 w 12346891"/>
                <a:gd name="connsiteY49" fmla="*/ 311755 h 812606"/>
                <a:gd name="connsiteX50" fmla="*/ 7041775 w 12346891"/>
                <a:gd name="connsiteY50" fmla="*/ 271319 h 812606"/>
                <a:gd name="connsiteX51" fmla="*/ 7034083 w 12346891"/>
                <a:gd name="connsiteY51" fmla="*/ 296503 h 812606"/>
                <a:gd name="connsiteX52" fmla="*/ 7040193 w 12346891"/>
                <a:gd name="connsiteY52" fmla="*/ 286991 h 812606"/>
                <a:gd name="connsiteX53" fmla="*/ 7531945 w 12346891"/>
                <a:gd name="connsiteY53" fmla="*/ 1 h 812606"/>
                <a:gd name="connsiteX54" fmla="*/ 7902372 w 12346891"/>
                <a:gd name="connsiteY54" fmla="*/ 148597 h 812606"/>
                <a:gd name="connsiteX55" fmla="*/ 7950578 w 12346891"/>
                <a:gd name="connsiteY55" fmla="*/ 195936 h 812606"/>
                <a:gd name="connsiteX56" fmla="*/ 7954892 w 12346891"/>
                <a:gd name="connsiteY56" fmla="*/ 187312 h 812606"/>
                <a:gd name="connsiteX57" fmla="*/ 7964428 w 12346891"/>
                <a:gd name="connsiteY57" fmla="*/ 204977 h 812606"/>
                <a:gd name="connsiteX58" fmla="*/ 8404256 w 12346891"/>
                <a:gd name="connsiteY58" fmla="*/ 492302 h 812606"/>
                <a:gd name="connsiteX59" fmla="*/ 8669867 w 12346891"/>
                <a:gd name="connsiteY59" fmla="*/ 401515 h 812606"/>
                <a:gd name="connsiteX60" fmla="*/ 8715074 w 12346891"/>
                <a:gd name="connsiteY60" fmla="*/ 363604 h 812606"/>
                <a:gd name="connsiteX61" fmla="*/ 8720648 w 12346891"/>
                <a:gd name="connsiteY61" fmla="*/ 356531 h 812606"/>
                <a:gd name="connsiteX62" fmla="*/ 8754768 w 12346891"/>
                <a:gd name="connsiteY62" fmla="*/ 323702 h 812606"/>
                <a:gd name="connsiteX63" fmla="*/ 8779849 w 12346891"/>
                <a:gd name="connsiteY63" fmla="*/ 296653 h 812606"/>
                <a:gd name="connsiteX64" fmla="*/ 8869084 w 12346891"/>
                <a:gd name="connsiteY64" fmla="*/ 159809 h 812606"/>
                <a:gd name="connsiteX65" fmla="*/ 8886594 w 12346891"/>
                <a:gd name="connsiteY65" fmla="*/ 119325 h 812606"/>
                <a:gd name="connsiteX66" fmla="*/ 8868910 w 12346891"/>
                <a:gd name="connsiteY66" fmla="*/ 177226 h 812606"/>
                <a:gd name="connsiteX67" fmla="*/ 8832571 w 12346891"/>
                <a:gd name="connsiteY67" fmla="*/ 258676 h 812606"/>
                <a:gd name="connsiteX68" fmla="*/ 8873851 w 12346891"/>
                <a:gd name="connsiteY68" fmla="*/ 229399 h 812606"/>
                <a:gd name="connsiteX69" fmla="*/ 9147424 w 12346891"/>
                <a:gd name="connsiteY69" fmla="*/ 151993 h 812606"/>
                <a:gd name="connsiteX70" fmla="*/ 9517851 w 12346891"/>
                <a:gd name="connsiteY70" fmla="*/ 300589 h 812606"/>
                <a:gd name="connsiteX71" fmla="*/ 9566057 w 12346891"/>
                <a:gd name="connsiteY71" fmla="*/ 347928 h 812606"/>
                <a:gd name="connsiteX72" fmla="*/ 9570371 w 12346891"/>
                <a:gd name="connsiteY72" fmla="*/ 339305 h 812606"/>
                <a:gd name="connsiteX73" fmla="*/ 9579906 w 12346891"/>
                <a:gd name="connsiteY73" fmla="*/ 356969 h 812606"/>
                <a:gd name="connsiteX74" fmla="*/ 10019736 w 12346891"/>
                <a:gd name="connsiteY74" fmla="*/ 644295 h 812606"/>
                <a:gd name="connsiteX75" fmla="*/ 10442798 w 12346891"/>
                <a:gd name="connsiteY75" fmla="*/ 383862 h 812606"/>
                <a:gd name="connsiteX76" fmla="*/ 10443050 w 12346891"/>
                <a:gd name="connsiteY76" fmla="*/ 383453 h 812606"/>
                <a:gd name="connsiteX77" fmla="*/ 10444542 w 12346891"/>
                <a:gd name="connsiteY77" fmla="*/ 380359 h 812606"/>
                <a:gd name="connsiteX78" fmla="*/ 10471328 w 12346891"/>
                <a:gd name="connsiteY78" fmla="*/ 332389 h 812606"/>
                <a:gd name="connsiteX79" fmla="*/ 10484583 w 12346891"/>
                <a:gd name="connsiteY79" fmla="*/ 311754 h 812606"/>
                <a:gd name="connsiteX80" fmla="*/ 10502072 w 12346891"/>
                <a:gd name="connsiteY80" fmla="*/ 271318 h 812606"/>
                <a:gd name="connsiteX81" fmla="*/ 10494381 w 12346891"/>
                <a:gd name="connsiteY81" fmla="*/ 296502 h 812606"/>
                <a:gd name="connsiteX82" fmla="*/ 10500491 w 12346891"/>
                <a:gd name="connsiteY82" fmla="*/ 286990 h 812606"/>
                <a:gd name="connsiteX83" fmla="*/ 10992243 w 12346891"/>
                <a:gd name="connsiteY83" fmla="*/ 0 h 812606"/>
                <a:gd name="connsiteX84" fmla="*/ 11362670 w 12346891"/>
                <a:gd name="connsiteY84" fmla="*/ 148596 h 812606"/>
                <a:gd name="connsiteX85" fmla="*/ 11410876 w 12346891"/>
                <a:gd name="connsiteY85" fmla="*/ 195935 h 812606"/>
                <a:gd name="connsiteX86" fmla="*/ 11415190 w 12346891"/>
                <a:gd name="connsiteY86" fmla="*/ 187311 h 812606"/>
                <a:gd name="connsiteX87" fmla="*/ 11424726 w 12346891"/>
                <a:gd name="connsiteY87" fmla="*/ 204976 h 812606"/>
                <a:gd name="connsiteX88" fmla="*/ 11864555 w 12346891"/>
                <a:gd name="connsiteY88" fmla="*/ 492302 h 812606"/>
                <a:gd name="connsiteX89" fmla="*/ 12329382 w 12346891"/>
                <a:gd name="connsiteY89" fmla="*/ 159808 h 812606"/>
                <a:gd name="connsiteX90" fmla="*/ 12346891 w 12346891"/>
                <a:gd name="connsiteY90" fmla="*/ 119324 h 812606"/>
                <a:gd name="connsiteX91" fmla="*/ 12329208 w 12346891"/>
                <a:gd name="connsiteY91" fmla="*/ 177225 h 812606"/>
                <a:gd name="connsiteX92" fmla="*/ 11735542 w 12346891"/>
                <a:gd name="connsiteY92" fmla="*/ 660610 h 812606"/>
                <a:gd name="connsiteX93" fmla="*/ 11365115 w 12346891"/>
                <a:gd name="connsiteY93" fmla="*/ 512014 h 812606"/>
                <a:gd name="connsiteX94" fmla="*/ 11316909 w 12346891"/>
                <a:gd name="connsiteY94" fmla="*/ 464675 h 812606"/>
                <a:gd name="connsiteX95" fmla="*/ 11312594 w 12346891"/>
                <a:gd name="connsiteY95" fmla="*/ 473298 h 812606"/>
                <a:gd name="connsiteX96" fmla="*/ 11303059 w 12346891"/>
                <a:gd name="connsiteY96" fmla="*/ 455634 h 812606"/>
                <a:gd name="connsiteX97" fmla="*/ 10863230 w 12346891"/>
                <a:gd name="connsiteY97" fmla="*/ 168308 h 812606"/>
                <a:gd name="connsiteX98" fmla="*/ 10440168 w 12346891"/>
                <a:gd name="connsiteY98" fmla="*/ 428741 h 812606"/>
                <a:gd name="connsiteX99" fmla="*/ 10439916 w 12346891"/>
                <a:gd name="connsiteY99" fmla="*/ 429150 h 812606"/>
                <a:gd name="connsiteX100" fmla="*/ 10438424 w 12346891"/>
                <a:gd name="connsiteY100" fmla="*/ 432244 h 812606"/>
                <a:gd name="connsiteX101" fmla="*/ 10411637 w 12346891"/>
                <a:gd name="connsiteY101" fmla="*/ 480214 h 812606"/>
                <a:gd name="connsiteX102" fmla="*/ 10398383 w 12346891"/>
                <a:gd name="connsiteY102" fmla="*/ 500849 h 812606"/>
                <a:gd name="connsiteX103" fmla="*/ 10380893 w 12346891"/>
                <a:gd name="connsiteY103" fmla="*/ 541285 h 812606"/>
                <a:gd name="connsiteX104" fmla="*/ 10388584 w 12346891"/>
                <a:gd name="connsiteY104" fmla="*/ 516101 h 812606"/>
                <a:gd name="connsiteX105" fmla="*/ 10382475 w 12346891"/>
                <a:gd name="connsiteY105" fmla="*/ 525613 h 812606"/>
                <a:gd name="connsiteX106" fmla="*/ 9890722 w 12346891"/>
                <a:gd name="connsiteY106" fmla="*/ 812603 h 812606"/>
                <a:gd name="connsiteX107" fmla="*/ 9520295 w 12346891"/>
                <a:gd name="connsiteY107" fmla="*/ 664007 h 812606"/>
                <a:gd name="connsiteX108" fmla="*/ 9472089 w 12346891"/>
                <a:gd name="connsiteY108" fmla="*/ 616668 h 812606"/>
                <a:gd name="connsiteX109" fmla="*/ 9467775 w 12346891"/>
                <a:gd name="connsiteY109" fmla="*/ 625292 h 812606"/>
                <a:gd name="connsiteX110" fmla="*/ 9458240 w 12346891"/>
                <a:gd name="connsiteY110" fmla="*/ 607627 h 812606"/>
                <a:gd name="connsiteX111" fmla="*/ 9018411 w 12346891"/>
                <a:gd name="connsiteY111" fmla="*/ 320302 h 812606"/>
                <a:gd name="connsiteX112" fmla="*/ 8752800 w 12346891"/>
                <a:gd name="connsiteY112" fmla="*/ 411089 h 812606"/>
                <a:gd name="connsiteX113" fmla="*/ 8707593 w 12346891"/>
                <a:gd name="connsiteY113" fmla="*/ 449000 h 812606"/>
                <a:gd name="connsiteX114" fmla="*/ 8702020 w 12346891"/>
                <a:gd name="connsiteY114" fmla="*/ 456073 h 812606"/>
                <a:gd name="connsiteX115" fmla="*/ 8667899 w 12346891"/>
                <a:gd name="connsiteY115" fmla="*/ 488902 h 812606"/>
                <a:gd name="connsiteX116" fmla="*/ 8642818 w 12346891"/>
                <a:gd name="connsiteY116" fmla="*/ 515951 h 812606"/>
                <a:gd name="connsiteX117" fmla="*/ 8553583 w 12346891"/>
                <a:gd name="connsiteY117" fmla="*/ 652795 h 812606"/>
                <a:gd name="connsiteX118" fmla="*/ 8536073 w 12346891"/>
                <a:gd name="connsiteY118" fmla="*/ 693279 h 812606"/>
                <a:gd name="connsiteX119" fmla="*/ 8553757 w 12346891"/>
                <a:gd name="connsiteY119" fmla="*/ 635378 h 812606"/>
                <a:gd name="connsiteX120" fmla="*/ 8590096 w 12346891"/>
                <a:gd name="connsiteY120" fmla="*/ 553928 h 812606"/>
                <a:gd name="connsiteX121" fmla="*/ 8548816 w 12346891"/>
                <a:gd name="connsiteY121" fmla="*/ 583206 h 812606"/>
                <a:gd name="connsiteX122" fmla="*/ 8275244 w 12346891"/>
                <a:gd name="connsiteY122" fmla="*/ 660611 h 812606"/>
                <a:gd name="connsiteX123" fmla="*/ 7904817 w 12346891"/>
                <a:gd name="connsiteY123" fmla="*/ 512015 h 812606"/>
                <a:gd name="connsiteX124" fmla="*/ 7856610 w 12346891"/>
                <a:gd name="connsiteY124" fmla="*/ 464676 h 812606"/>
                <a:gd name="connsiteX125" fmla="*/ 7852297 w 12346891"/>
                <a:gd name="connsiteY125" fmla="*/ 473299 h 812606"/>
                <a:gd name="connsiteX126" fmla="*/ 7842761 w 12346891"/>
                <a:gd name="connsiteY126" fmla="*/ 455635 h 812606"/>
                <a:gd name="connsiteX127" fmla="*/ 7402931 w 12346891"/>
                <a:gd name="connsiteY127" fmla="*/ 168309 h 812606"/>
                <a:gd name="connsiteX128" fmla="*/ 6979869 w 12346891"/>
                <a:gd name="connsiteY128" fmla="*/ 428742 h 812606"/>
                <a:gd name="connsiteX129" fmla="*/ 6979618 w 12346891"/>
                <a:gd name="connsiteY129" fmla="*/ 429151 h 812606"/>
                <a:gd name="connsiteX130" fmla="*/ 6978126 w 12346891"/>
                <a:gd name="connsiteY130" fmla="*/ 432245 h 812606"/>
                <a:gd name="connsiteX131" fmla="*/ 6951340 w 12346891"/>
                <a:gd name="connsiteY131" fmla="*/ 480215 h 812606"/>
                <a:gd name="connsiteX132" fmla="*/ 6938084 w 12346891"/>
                <a:gd name="connsiteY132" fmla="*/ 500850 h 812606"/>
                <a:gd name="connsiteX133" fmla="*/ 6920595 w 12346891"/>
                <a:gd name="connsiteY133" fmla="*/ 541286 h 812606"/>
                <a:gd name="connsiteX134" fmla="*/ 6928286 w 12346891"/>
                <a:gd name="connsiteY134" fmla="*/ 516102 h 812606"/>
                <a:gd name="connsiteX135" fmla="*/ 6922176 w 12346891"/>
                <a:gd name="connsiteY135" fmla="*/ 525614 h 812606"/>
                <a:gd name="connsiteX136" fmla="*/ 6430425 w 12346891"/>
                <a:gd name="connsiteY136" fmla="*/ 812604 h 812606"/>
                <a:gd name="connsiteX137" fmla="*/ 6059997 w 12346891"/>
                <a:gd name="connsiteY137" fmla="*/ 664008 h 812606"/>
                <a:gd name="connsiteX138" fmla="*/ 6011791 w 12346891"/>
                <a:gd name="connsiteY138" fmla="*/ 616669 h 812606"/>
                <a:gd name="connsiteX139" fmla="*/ 6007477 w 12346891"/>
                <a:gd name="connsiteY139" fmla="*/ 625293 h 812606"/>
                <a:gd name="connsiteX140" fmla="*/ 5997942 w 12346891"/>
                <a:gd name="connsiteY140" fmla="*/ 607628 h 812606"/>
                <a:gd name="connsiteX141" fmla="*/ 5558112 w 12346891"/>
                <a:gd name="connsiteY141" fmla="*/ 320302 h 812606"/>
                <a:gd name="connsiteX142" fmla="*/ 5292503 w 12346891"/>
                <a:gd name="connsiteY142" fmla="*/ 411089 h 812606"/>
                <a:gd name="connsiteX143" fmla="*/ 5247298 w 12346891"/>
                <a:gd name="connsiteY143" fmla="*/ 448999 h 812606"/>
                <a:gd name="connsiteX144" fmla="*/ 5241722 w 12346891"/>
                <a:gd name="connsiteY144" fmla="*/ 456075 h 812606"/>
                <a:gd name="connsiteX145" fmla="*/ 5207592 w 12346891"/>
                <a:gd name="connsiteY145" fmla="*/ 488913 h 812606"/>
                <a:gd name="connsiteX146" fmla="*/ 5129797 w 12346891"/>
                <a:gd name="connsiteY146" fmla="*/ 553930 h 812606"/>
                <a:gd name="connsiteX147" fmla="*/ 5088518 w 12346891"/>
                <a:gd name="connsiteY147" fmla="*/ 583208 h 812606"/>
                <a:gd name="connsiteX148" fmla="*/ 4814946 w 12346891"/>
                <a:gd name="connsiteY148" fmla="*/ 660613 h 812606"/>
                <a:gd name="connsiteX149" fmla="*/ 4444519 w 12346891"/>
                <a:gd name="connsiteY149" fmla="*/ 512017 h 812606"/>
                <a:gd name="connsiteX150" fmla="*/ 4396312 w 12346891"/>
                <a:gd name="connsiteY150" fmla="*/ 464678 h 812606"/>
                <a:gd name="connsiteX151" fmla="*/ 4391999 w 12346891"/>
                <a:gd name="connsiteY151" fmla="*/ 473301 h 812606"/>
                <a:gd name="connsiteX152" fmla="*/ 4382463 w 12346891"/>
                <a:gd name="connsiteY152" fmla="*/ 455637 h 812606"/>
                <a:gd name="connsiteX153" fmla="*/ 3942634 w 12346891"/>
                <a:gd name="connsiteY153" fmla="*/ 168311 h 812606"/>
                <a:gd name="connsiteX154" fmla="*/ 3519572 w 12346891"/>
                <a:gd name="connsiteY154" fmla="*/ 428744 h 812606"/>
                <a:gd name="connsiteX155" fmla="*/ 3477786 w 12346891"/>
                <a:gd name="connsiteY155" fmla="*/ 500852 h 812606"/>
                <a:gd name="connsiteX156" fmla="*/ 3467989 w 12346891"/>
                <a:gd name="connsiteY156" fmla="*/ 516104 h 812606"/>
                <a:gd name="connsiteX157" fmla="*/ 3461878 w 12346891"/>
                <a:gd name="connsiteY157" fmla="*/ 525616 h 812606"/>
                <a:gd name="connsiteX158" fmla="*/ 2970127 w 12346891"/>
                <a:gd name="connsiteY158" fmla="*/ 812606 h 812606"/>
                <a:gd name="connsiteX159" fmla="*/ 2599700 w 12346891"/>
                <a:gd name="connsiteY159" fmla="*/ 664010 h 812606"/>
                <a:gd name="connsiteX160" fmla="*/ 2551493 w 12346891"/>
                <a:gd name="connsiteY160" fmla="*/ 616671 h 812606"/>
                <a:gd name="connsiteX161" fmla="*/ 2547180 w 12346891"/>
                <a:gd name="connsiteY161" fmla="*/ 625295 h 812606"/>
                <a:gd name="connsiteX162" fmla="*/ 2537644 w 12346891"/>
                <a:gd name="connsiteY162" fmla="*/ 607630 h 812606"/>
                <a:gd name="connsiteX163" fmla="*/ 2097815 w 12346891"/>
                <a:gd name="connsiteY163" fmla="*/ 320304 h 812606"/>
                <a:gd name="connsiteX164" fmla="*/ 1832205 w 12346891"/>
                <a:gd name="connsiteY164" fmla="*/ 411091 h 812606"/>
                <a:gd name="connsiteX165" fmla="*/ 1722223 w 12346891"/>
                <a:gd name="connsiteY165" fmla="*/ 515954 h 812606"/>
                <a:gd name="connsiteX166" fmla="*/ 1628221 w 12346891"/>
                <a:gd name="connsiteY166" fmla="*/ 583210 h 812606"/>
                <a:gd name="connsiteX167" fmla="*/ 1354648 w 12346891"/>
                <a:gd name="connsiteY167" fmla="*/ 660615 h 812606"/>
                <a:gd name="connsiteX168" fmla="*/ 984221 w 12346891"/>
                <a:gd name="connsiteY168" fmla="*/ 512019 h 812606"/>
                <a:gd name="connsiteX169" fmla="*/ 936015 w 12346891"/>
                <a:gd name="connsiteY169" fmla="*/ 464680 h 812606"/>
                <a:gd name="connsiteX170" fmla="*/ 931701 w 12346891"/>
                <a:gd name="connsiteY170" fmla="*/ 473303 h 812606"/>
                <a:gd name="connsiteX171" fmla="*/ 922165 w 12346891"/>
                <a:gd name="connsiteY171" fmla="*/ 455639 h 812606"/>
                <a:gd name="connsiteX172" fmla="*/ 482336 w 12346891"/>
                <a:gd name="connsiteY172" fmla="*/ 168313 h 812606"/>
                <a:gd name="connsiteX173" fmla="*/ 59274 w 12346891"/>
                <a:gd name="connsiteY173" fmla="*/ 428746 h 812606"/>
                <a:gd name="connsiteX174" fmla="*/ 59022 w 12346891"/>
                <a:gd name="connsiteY174" fmla="*/ 429155 h 812606"/>
                <a:gd name="connsiteX175" fmla="*/ 30744 w 12346891"/>
                <a:gd name="connsiteY175" fmla="*/ 480219 h 812606"/>
                <a:gd name="connsiteX176" fmla="*/ -1 w 12346891"/>
                <a:gd name="connsiteY176" fmla="*/ 541290 h 812606"/>
                <a:gd name="connsiteX177" fmla="*/ 247792 w 12346891"/>
                <a:gd name="connsiteY177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408614 w 12346893"/>
                <a:gd name="connsiteY35" fmla="*/ 177228 h 812606"/>
                <a:gd name="connsiteX36" fmla="*/ 5372276 w 12346893"/>
                <a:gd name="connsiteY36" fmla="*/ 258677 h 812606"/>
                <a:gd name="connsiteX37" fmla="*/ 5413555 w 12346893"/>
                <a:gd name="connsiteY37" fmla="*/ 229399 h 812606"/>
                <a:gd name="connsiteX38" fmla="*/ 5687128 w 12346893"/>
                <a:gd name="connsiteY38" fmla="*/ 151994 h 812606"/>
                <a:gd name="connsiteX39" fmla="*/ 6057555 w 12346893"/>
                <a:gd name="connsiteY39" fmla="*/ 300590 h 812606"/>
                <a:gd name="connsiteX40" fmla="*/ 6105761 w 12346893"/>
                <a:gd name="connsiteY40" fmla="*/ 347929 h 812606"/>
                <a:gd name="connsiteX41" fmla="*/ 6110075 w 12346893"/>
                <a:gd name="connsiteY41" fmla="*/ 339306 h 812606"/>
                <a:gd name="connsiteX42" fmla="*/ 6119611 w 12346893"/>
                <a:gd name="connsiteY42" fmla="*/ 356970 h 812606"/>
                <a:gd name="connsiteX43" fmla="*/ 6559439 w 12346893"/>
                <a:gd name="connsiteY43" fmla="*/ 644296 h 812606"/>
                <a:gd name="connsiteX44" fmla="*/ 6982502 w 12346893"/>
                <a:gd name="connsiteY44" fmla="*/ 383863 h 812606"/>
                <a:gd name="connsiteX45" fmla="*/ 6982753 w 12346893"/>
                <a:gd name="connsiteY45" fmla="*/ 383454 h 812606"/>
                <a:gd name="connsiteX46" fmla="*/ 6984246 w 12346893"/>
                <a:gd name="connsiteY46" fmla="*/ 380360 h 812606"/>
                <a:gd name="connsiteX47" fmla="*/ 7011032 w 12346893"/>
                <a:gd name="connsiteY47" fmla="*/ 332390 h 812606"/>
                <a:gd name="connsiteX48" fmla="*/ 7024286 w 12346893"/>
                <a:gd name="connsiteY48" fmla="*/ 311755 h 812606"/>
                <a:gd name="connsiteX49" fmla="*/ 7041777 w 12346893"/>
                <a:gd name="connsiteY49" fmla="*/ 271319 h 812606"/>
                <a:gd name="connsiteX50" fmla="*/ 7034085 w 12346893"/>
                <a:gd name="connsiteY50" fmla="*/ 296503 h 812606"/>
                <a:gd name="connsiteX51" fmla="*/ 7040195 w 12346893"/>
                <a:gd name="connsiteY51" fmla="*/ 286991 h 812606"/>
                <a:gd name="connsiteX52" fmla="*/ 7531947 w 12346893"/>
                <a:gd name="connsiteY52" fmla="*/ 1 h 812606"/>
                <a:gd name="connsiteX53" fmla="*/ 7902374 w 12346893"/>
                <a:gd name="connsiteY53" fmla="*/ 148597 h 812606"/>
                <a:gd name="connsiteX54" fmla="*/ 7950580 w 12346893"/>
                <a:gd name="connsiteY54" fmla="*/ 195936 h 812606"/>
                <a:gd name="connsiteX55" fmla="*/ 7954894 w 12346893"/>
                <a:gd name="connsiteY55" fmla="*/ 187312 h 812606"/>
                <a:gd name="connsiteX56" fmla="*/ 7964430 w 12346893"/>
                <a:gd name="connsiteY56" fmla="*/ 204977 h 812606"/>
                <a:gd name="connsiteX57" fmla="*/ 8404258 w 12346893"/>
                <a:gd name="connsiteY57" fmla="*/ 492302 h 812606"/>
                <a:gd name="connsiteX58" fmla="*/ 8669869 w 12346893"/>
                <a:gd name="connsiteY58" fmla="*/ 401515 h 812606"/>
                <a:gd name="connsiteX59" fmla="*/ 8715076 w 12346893"/>
                <a:gd name="connsiteY59" fmla="*/ 363604 h 812606"/>
                <a:gd name="connsiteX60" fmla="*/ 8720650 w 12346893"/>
                <a:gd name="connsiteY60" fmla="*/ 356531 h 812606"/>
                <a:gd name="connsiteX61" fmla="*/ 8754770 w 12346893"/>
                <a:gd name="connsiteY61" fmla="*/ 323702 h 812606"/>
                <a:gd name="connsiteX62" fmla="*/ 8779851 w 12346893"/>
                <a:gd name="connsiteY62" fmla="*/ 296653 h 812606"/>
                <a:gd name="connsiteX63" fmla="*/ 8869086 w 12346893"/>
                <a:gd name="connsiteY63" fmla="*/ 159809 h 812606"/>
                <a:gd name="connsiteX64" fmla="*/ 8886596 w 12346893"/>
                <a:gd name="connsiteY64" fmla="*/ 119325 h 812606"/>
                <a:gd name="connsiteX65" fmla="*/ 8868912 w 12346893"/>
                <a:gd name="connsiteY65" fmla="*/ 177226 h 812606"/>
                <a:gd name="connsiteX66" fmla="*/ 8832573 w 12346893"/>
                <a:gd name="connsiteY66" fmla="*/ 258676 h 812606"/>
                <a:gd name="connsiteX67" fmla="*/ 8873853 w 12346893"/>
                <a:gd name="connsiteY67" fmla="*/ 229399 h 812606"/>
                <a:gd name="connsiteX68" fmla="*/ 9147426 w 12346893"/>
                <a:gd name="connsiteY68" fmla="*/ 151993 h 812606"/>
                <a:gd name="connsiteX69" fmla="*/ 9517853 w 12346893"/>
                <a:gd name="connsiteY69" fmla="*/ 300589 h 812606"/>
                <a:gd name="connsiteX70" fmla="*/ 9566059 w 12346893"/>
                <a:gd name="connsiteY70" fmla="*/ 347928 h 812606"/>
                <a:gd name="connsiteX71" fmla="*/ 9570373 w 12346893"/>
                <a:gd name="connsiteY71" fmla="*/ 339305 h 812606"/>
                <a:gd name="connsiteX72" fmla="*/ 9579908 w 12346893"/>
                <a:gd name="connsiteY72" fmla="*/ 356969 h 812606"/>
                <a:gd name="connsiteX73" fmla="*/ 10019738 w 12346893"/>
                <a:gd name="connsiteY73" fmla="*/ 644295 h 812606"/>
                <a:gd name="connsiteX74" fmla="*/ 10442800 w 12346893"/>
                <a:gd name="connsiteY74" fmla="*/ 383862 h 812606"/>
                <a:gd name="connsiteX75" fmla="*/ 10443052 w 12346893"/>
                <a:gd name="connsiteY75" fmla="*/ 383453 h 812606"/>
                <a:gd name="connsiteX76" fmla="*/ 10444544 w 12346893"/>
                <a:gd name="connsiteY76" fmla="*/ 380359 h 812606"/>
                <a:gd name="connsiteX77" fmla="*/ 10471330 w 12346893"/>
                <a:gd name="connsiteY77" fmla="*/ 332389 h 812606"/>
                <a:gd name="connsiteX78" fmla="*/ 10484585 w 12346893"/>
                <a:gd name="connsiteY78" fmla="*/ 311754 h 812606"/>
                <a:gd name="connsiteX79" fmla="*/ 10502074 w 12346893"/>
                <a:gd name="connsiteY79" fmla="*/ 271318 h 812606"/>
                <a:gd name="connsiteX80" fmla="*/ 10494383 w 12346893"/>
                <a:gd name="connsiteY80" fmla="*/ 296502 h 812606"/>
                <a:gd name="connsiteX81" fmla="*/ 10500493 w 12346893"/>
                <a:gd name="connsiteY81" fmla="*/ 286990 h 812606"/>
                <a:gd name="connsiteX82" fmla="*/ 10992245 w 12346893"/>
                <a:gd name="connsiteY82" fmla="*/ 0 h 812606"/>
                <a:gd name="connsiteX83" fmla="*/ 11362672 w 12346893"/>
                <a:gd name="connsiteY83" fmla="*/ 148596 h 812606"/>
                <a:gd name="connsiteX84" fmla="*/ 11410878 w 12346893"/>
                <a:gd name="connsiteY84" fmla="*/ 195935 h 812606"/>
                <a:gd name="connsiteX85" fmla="*/ 11415192 w 12346893"/>
                <a:gd name="connsiteY85" fmla="*/ 187311 h 812606"/>
                <a:gd name="connsiteX86" fmla="*/ 11424728 w 12346893"/>
                <a:gd name="connsiteY86" fmla="*/ 204976 h 812606"/>
                <a:gd name="connsiteX87" fmla="*/ 11864557 w 12346893"/>
                <a:gd name="connsiteY87" fmla="*/ 492302 h 812606"/>
                <a:gd name="connsiteX88" fmla="*/ 12329384 w 12346893"/>
                <a:gd name="connsiteY88" fmla="*/ 159808 h 812606"/>
                <a:gd name="connsiteX89" fmla="*/ 12346893 w 12346893"/>
                <a:gd name="connsiteY89" fmla="*/ 119324 h 812606"/>
                <a:gd name="connsiteX90" fmla="*/ 12329210 w 12346893"/>
                <a:gd name="connsiteY90" fmla="*/ 177225 h 812606"/>
                <a:gd name="connsiteX91" fmla="*/ 11735544 w 12346893"/>
                <a:gd name="connsiteY91" fmla="*/ 660610 h 812606"/>
                <a:gd name="connsiteX92" fmla="*/ 11365117 w 12346893"/>
                <a:gd name="connsiteY92" fmla="*/ 512014 h 812606"/>
                <a:gd name="connsiteX93" fmla="*/ 11316911 w 12346893"/>
                <a:gd name="connsiteY93" fmla="*/ 464675 h 812606"/>
                <a:gd name="connsiteX94" fmla="*/ 11312596 w 12346893"/>
                <a:gd name="connsiteY94" fmla="*/ 473298 h 812606"/>
                <a:gd name="connsiteX95" fmla="*/ 11303061 w 12346893"/>
                <a:gd name="connsiteY95" fmla="*/ 455634 h 812606"/>
                <a:gd name="connsiteX96" fmla="*/ 10863232 w 12346893"/>
                <a:gd name="connsiteY96" fmla="*/ 168308 h 812606"/>
                <a:gd name="connsiteX97" fmla="*/ 10440170 w 12346893"/>
                <a:gd name="connsiteY97" fmla="*/ 428741 h 812606"/>
                <a:gd name="connsiteX98" fmla="*/ 10439918 w 12346893"/>
                <a:gd name="connsiteY98" fmla="*/ 429150 h 812606"/>
                <a:gd name="connsiteX99" fmla="*/ 10438426 w 12346893"/>
                <a:gd name="connsiteY99" fmla="*/ 432244 h 812606"/>
                <a:gd name="connsiteX100" fmla="*/ 10411639 w 12346893"/>
                <a:gd name="connsiteY100" fmla="*/ 480214 h 812606"/>
                <a:gd name="connsiteX101" fmla="*/ 10398385 w 12346893"/>
                <a:gd name="connsiteY101" fmla="*/ 500849 h 812606"/>
                <a:gd name="connsiteX102" fmla="*/ 10380895 w 12346893"/>
                <a:gd name="connsiteY102" fmla="*/ 541285 h 812606"/>
                <a:gd name="connsiteX103" fmla="*/ 10388586 w 12346893"/>
                <a:gd name="connsiteY103" fmla="*/ 516101 h 812606"/>
                <a:gd name="connsiteX104" fmla="*/ 10382477 w 12346893"/>
                <a:gd name="connsiteY104" fmla="*/ 525613 h 812606"/>
                <a:gd name="connsiteX105" fmla="*/ 9890724 w 12346893"/>
                <a:gd name="connsiteY105" fmla="*/ 812603 h 812606"/>
                <a:gd name="connsiteX106" fmla="*/ 9520297 w 12346893"/>
                <a:gd name="connsiteY106" fmla="*/ 664007 h 812606"/>
                <a:gd name="connsiteX107" fmla="*/ 9472091 w 12346893"/>
                <a:gd name="connsiteY107" fmla="*/ 616668 h 812606"/>
                <a:gd name="connsiteX108" fmla="*/ 9467777 w 12346893"/>
                <a:gd name="connsiteY108" fmla="*/ 625292 h 812606"/>
                <a:gd name="connsiteX109" fmla="*/ 9458242 w 12346893"/>
                <a:gd name="connsiteY109" fmla="*/ 607627 h 812606"/>
                <a:gd name="connsiteX110" fmla="*/ 9018413 w 12346893"/>
                <a:gd name="connsiteY110" fmla="*/ 320302 h 812606"/>
                <a:gd name="connsiteX111" fmla="*/ 8752802 w 12346893"/>
                <a:gd name="connsiteY111" fmla="*/ 411089 h 812606"/>
                <a:gd name="connsiteX112" fmla="*/ 8707595 w 12346893"/>
                <a:gd name="connsiteY112" fmla="*/ 449000 h 812606"/>
                <a:gd name="connsiteX113" fmla="*/ 8702022 w 12346893"/>
                <a:gd name="connsiteY113" fmla="*/ 456073 h 812606"/>
                <a:gd name="connsiteX114" fmla="*/ 8667901 w 12346893"/>
                <a:gd name="connsiteY114" fmla="*/ 488902 h 812606"/>
                <a:gd name="connsiteX115" fmla="*/ 8642820 w 12346893"/>
                <a:gd name="connsiteY115" fmla="*/ 515951 h 812606"/>
                <a:gd name="connsiteX116" fmla="*/ 8553585 w 12346893"/>
                <a:gd name="connsiteY116" fmla="*/ 652795 h 812606"/>
                <a:gd name="connsiteX117" fmla="*/ 8536075 w 12346893"/>
                <a:gd name="connsiteY117" fmla="*/ 693279 h 812606"/>
                <a:gd name="connsiteX118" fmla="*/ 8553759 w 12346893"/>
                <a:gd name="connsiteY118" fmla="*/ 635378 h 812606"/>
                <a:gd name="connsiteX119" fmla="*/ 8590098 w 12346893"/>
                <a:gd name="connsiteY119" fmla="*/ 553928 h 812606"/>
                <a:gd name="connsiteX120" fmla="*/ 8548818 w 12346893"/>
                <a:gd name="connsiteY120" fmla="*/ 583206 h 812606"/>
                <a:gd name="connsiteX121" fmla="*/ 8275246 w 12346893"/>
                <a:gd name="connsiteY121" fmla="*/ 660611 h 812606"/>
                <a:gd name="connsiteX122" fmla="*/ 7904819 w 12346893"/>
                <a:gd name="connsiteY122" fmla="*/ 512015 h 812606"/>
                <a:gd name="connsiteX123" fmla="*/ 7856612 w 12346893"/>
                <a:gd name="connsiteY123" fmla="*/ 464676 h 812606"/>
                <a:gd name="connsiteX124" fmla="*/ 7852299 w 12346893"/>
                <a:gd name="connsiteY124" fmla="*/ 473299 h 812606"/>
                <a:gd name="connsiteX125" fmla="*/ 7842763 w 12346893"/>
                <a:gd name="connsiteY125" fmla="*/ 455635 h 812606"/>
                <a:gd name="connsiteX126" fmla="*/ 7402933 w 12346893"/>
                <a:gd name="connsiteY126" fmla="*/ 168309 h 812606"/>
                <a:gd name="connsiteX127" fmla="*/ 6979871 w 12346893"/>
                <a:gd name="connsiteY127" fmla="*/ 428742 h 812606"/>
                <a:gd name="connsiteX128" fmla="*/ 6979620 w 12346893"/>
                <a:gd name="connsiteY128" fmla="*/ 429151 h 812606"/>
                <a:gd name="connsiteX129" fmla="*/ 6978128 w 12346893"/>
                <a:gd name="connsiteY129" fmla="*/ 432245 h 812606"/>
                <a:gd name="connsiteX130" fmla="*/ 6951342 w 12346893"/>
                <a:gd name="connsiteY130" fmla="*/ 480215 h 812606"/>
                <a:gd name="connsiteX131" fmla="*/ 6938086 w 12346893"/>
                <a:gd name="connsiteY131" fmla="*/ 500850 h 812606"/>
                <a:gd name="connsiteX132" fmla="*/ 6920597 w 12346893"/>
                <a:gd name="connsiteY132" fmla="*/ 541286 h 812606"/>
                <a:gd name="connsiteX133" fmla="*/ 6928288 w 12346893"/>
                <a:gd name="connsiteY133" fmla="*/ 516102 h 812606"/>
                <a:gd name="connsiteX134" fmla="*/ 6922178 w 12346893"/>
                <a:gd name="connsiteY134" fmla="*/ 525614 h 812606"/>
                <a:gd name="connsiteX135" fmla="*/ 6430427 w 12346893"/>
                <a:gd name="connsiteY135" fmla="*/ 812604 h 812606"/>
                <a:gd name="connsiteX136" fmla="*/ 6059999 w 12346893"/>
                <a:gd name="connsiteY136" fmla="*/ 664008 h 812606"/>
                <a:gd name="connsiteX137" fmla="*/ 6011793 w 12346893"/>
                <a:gd name="connsiteY137" fmla="*/ 616669 h 812606"/>
                <a:gd name="connsiteX138" fmla="*/ 6007479 w 12346893"/>
                <a:gd name="connsiteY138" fmla="*/ 625293 h 812606"/>
                <a:gd name="connsiteX139" fmla="*/ 5997944 w 12346893"/>
                <a:gd name="connsiteY139" fmla="*/ 607628 h 812606"/>
                <a:gd name="connsiteX140" fmla="*/ 5558114 w 12346893"/>
                <a:gd name="connsiteY140" fmla="*/ 320302 h 812606"/>
                <a:gd name="connsiteX141" fmla="*/ 5292505 w 12346893"/>
                <a:gd name="connsiteY141" fmla="*/ 411089 h 812606"/>
                <a:gd name="connsiteX142" fmla="*/ 5247300 w 12346893"/>
                <a:gd name="connsiteY142" fmla="*/ 448999 h 812606"/>
                <a:gd name="connsiteX143" fmla="*/ 5241724 w 12346893"/>
                <a:gd name="connsiteY143" fmla="*/ 456075 h 812606"/>
                <a:gd name="connsiteX144" fmla="*/ 5207594 w 12346893"/>
                <a:gd name="connsiteY144" fmla="*/ 488913 h 812606"/>
                <a:gd name="connsiteX145" fmla="*/ 5129799 w 12346893"/>
                <a:gd name="connsiteY145" fmla="*/ 553930 h 812606"/>
                <a:gd name="connsiteX146" fmla="*/ 5088520 w 12346893"/>
                <a:gd name="connsiteY146" fmla="*/ 583208 h 812606"/>
                <a:gd name="connsiteX147" fmla="*/ 4814948 w 12346893"/>
                <a:gd name="connsiteY147" fmla="*/ 660613 h 812606"/>
                <a:gd name="connsiteX148" fmla="*/ 4444521 w 12346893"/>
                <a:gd name="connsiteY148" fmla="*/ 512017 h 812606"/>
                <a:gd name="connsiteX149" fmla="*/ 4396314 w 12346893"/>
                <a:gd name="connsiteY149" fmla="*/ 464678 h 812606"/>
                <a:gd name="connsiteX150" fmla="*/ 4392001 w 12346893"/>
                <a:gd name="connsiteY150" fmla="*/ 473301 h 812606"/>
                <a:gd name="connsiteX151" fmla="*/ 4382465 w 12346893"/>
                <a:gd name="connsiteY151" fmla="*/ 455637 h 812606"/>
                <a:gd name="connsiteX152" fmla="*/ 3942636 w 12346893"/>
                <a:gd name="connsiteY152" fmla="*/ 168311 h 812606"/>
                <a:gd name="connsiteX153" fmla="*/ 3519574 w 12346893"/>
                <a:gd name="connsiteY153" fmla="*/ 428744 h 812606"/>
                <a:gd name="connsiteX154" fmla="*/ 3477788 w 12346893"/>
                <a:gd name="connsiteY154" fmla="*/ 500852 h 812606"/>
                <a:gd name="connsiteX155" fmla="*/ 3467991 w 12346893"/>
                <a:gd name="connsiteY155" fmla="*/ 516104 h 812606"/>
                <a:gd name="connsiteX156" fmla="*/ 3461880 w 12346893"/>
                <a:gd name="connsiteY156" fmla="*/ 525616 h 812606"/>
                <a:gd name="connsiteX157" fmla="*/ 2970129 w 12346893"/>
                <a:gd name="connsiteY157" fmla="*/ 812606 h 812606"/>
                <a:gd name="connsiteX158" fmla="*/ 2599702 w 12346893"/>
                <a:gd name="connsiteY158" fmla="*/ 664010 h 812606"/>
                <a:gd name="connsiteX159" fmla="*/ 2551495 w 12346893"/>
                <a:gd name="connsiteY159" fmla="*/ 616671 h 812606"/>
                <a:gd name="connsiteX160" fmla="*/ 2547182 w 12346893"/>
                <a:gd name="connsiteY160" fmla="*/ 625295 h 812606"/>
                <a:gd name="connsiteX161" fmla="*/ 2537646 w 12346893"/>
                <a:gd name="connsiteY161" fmla="*/ 607630 h 812606"/>
                <a:gd name="connsiteX162" fmla="*/ 2097817 w 12346893"/>
                <a:gd name="connsiteY162" fmla="*/ 320304 h 812606"/>
                <a:gd name="connsiteX163" fmla="*/ 1832207 w 12346893"/>
                <a:gd name="connsiteY163" fmla="*/ 411091 h 812606"/>
                <a:gd name="connsiteX164" fmla="*/ 1722225 w 12346893"/>
                <a:gd name="connsiteY164" fmla="*/ 515954 h 812606"/>
                <a:gd name="connsiteX165" fmla="*/ 1628223 w 12346893"/>
                <a:gd name="connsiteY165" fmla="*/ 583210 h 812606"/>
                <a:gd name="connsiteX166" fmla="*/ 1354650 w 12346893"/>
                <a:gd name="connsiteY166" fmla="*/ 660615 h 812606"/>
                <a:gd name="connsiteX167" fmla="*/ 984223 w 12346893"/>
                <a:gd name="connsiteY167" fmla="*/ 512019 h 812606"/>
                <a:gd name="connsiteX168" fmla="*/ 936017 w 12346893"/>
                <a:gd name="connsiteY168" fmla="*/ 464680 h 812606"/>
                <a:gd name="connsiteX169" fmla="*/ 931703 w 12346893"/>
                <a:gd name="connsiteY169" fmla="*/ 473303 h 812606"/>
                <a:gd name="connsiteX170" fmla="*/ 922167 w 12346893"/>
                <a:gd name="connsiteY170" fmla="*/ 455639 h 812606"/>
                <a:gd name="connsiteX171" fmla="*/ 482338 w 12346893"/>
                <a:gd name="connsiteY171" fmla="*/ 168313 h 812606"/>
                <a:gd name="connsiteX172" fmla="*/ 59276 w 12346893"/>
                <a:gd name="connsiteY172" fmla="*/ 428746 h 812606"/>
                <a:gd name="connsiteX173" fmla="*/ 59024 w 12346893"/>
                <a:gd name="connsiteY173" fmla="*/ 429155 h 812606"/>
                <a:gd name="connsiteX174" fmla="*/ 30746 w 12346893"/>
                <a:gd name="connsiteY174" fmla="*/ 480219 h 812606"/>
                <a:gd name="connsiteX175" fmla="*/ 1 w 12346893"/>
                <a:gd name="connsiteY175" fmla="*/ 541290 h 812606"/>
                <a:gd name="connsiteX176" fmla="*/ 247794 w 12346893"/>
                <a:gd name="connsiteY176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11030 w 12346891"/>
                <a:gd name="connsiteY46" fmla="*/ 332390 h 812606"/>
                <a:gd name="connsiteX47" fmla="*/ 7024284 w 12346891"/>
                <a:gd name="connsiteY47" fmla="*/ 311755 h 812606"/>
                <a:gd name="connsiteX48" fmla="*/ 7041775 w 12346891"/>
                <a:gd name="connsiteY48" fmla="*/ 271319 h 812606"/>
                <a:gd name="connsiteX49" fmla="*/ 7034083 w 12346891"/>
                <a:gd name="connsiteY49" fmla="*/ 296503 h 812606"/>
                <a:gd name="connsiteX50" fmla="*/ 7040193 w 12346891"/>
                <a:gd name="connsiteY50" fmla="*/ 286991 h 812606"/>
                <a:gd name="connsiteX51" fmla="*/ 7531945 w 12346891"/>
                <a:gd name="connsiteY51" fmla="*/ 1 h 812606"/>
                <a:gd name="connsiteX52" fmla="*/ 7902372 w 12346891"/>
                <a:gd name="connsiteY52" fmla="*/ 148597 h 812606"/>
                <a:gd name="connsiteX53" fmla="*/ 7950578 w 12346891"/>
                <a:gd name="connsiteY53" fmla="*/ 195936 h 812606"/>
                <a:gd name="connsiteX54" fmla="*/ 7954892 w 12346891"/>
                <a:gd name="connsiteY54" fmla="*/ 187312 h 812606"/>
                <a:gd name="connsiteX55" fmla="*/ 7964428 w 12346891"/>
                <a:gd name="connsiteY55" fmla="*/ 204977 h 812606"/>
                <a:gd name="connsiteX56" fmla="*/ 8404256 w 12346891"/>
                <a:gd name="connsiteY56" fmla="*/ 492302 h 812606"/>
                <a:gd name="connsiteX57" fmla="*/ 8669867 w 12346891"/>
                <a:gd name="connsiteY57" fmla="*/ 401515 h 812606"/>
                <a:gd name="connsiteX58" fmla="*/ 8715074 w 12346891"/>
                <a:gd name="connsiteY58" fmla="*/ 363604 h 812606"/>
                <a:gd name="connsiteX59" fmla="*/ 8720648 w 12346891"/>
                <a:gd name="connsiteY59" fmla="*/ 356531 h 812606"/>
                <a:gd name="connsiteX60" fmla="*/ 8754768 w 12346891"/>
                <a:gd name="connsiteY60" fmla="*/ 323702 h 812606"/>
                <a:gd name="connsiteX61" fmla="*/ 8779849 w 12346891"/>
                <a:gd name="connsiteY61" fmla="*/ 296653 h 812606"/>
                <a:gd name="connsiteX62" fmla="*/ 8869084 w 12346891"/>
                <a:gd name="connsiteY62" fmla="*/ 159809 h 812606"/>
                <a:gd name="connsiteX63" fmla="*/ 8886594 w 12346891"/>
                <a:gd name="connsiteY63" fmla="*/ 119325 h 812606"/>
                <a:gd name="connsiteX64" fmla="*/ 8868910 w 12346891"/>
                <a:gd name="connsiteY64" fmla="*/ 177226 h 812606"/>
                <a:gd name="connsiteX65" fmla="*/ 8832571 w 12346891"/>
                <a:gd name="connsiteY65" fmla="*/ 258676 h 812606"/>
                <a:gd name="connsiteX66" fmla="*/ 8873851 w 12346891"/>
                <a:gd name="connsiteY66" fmla="*/ 229399 h 812606"/>
                <a:gd name="connsiteX67" fmla="*/ 9147424 w 12346891"/>
                <a:gd name="connsiteY67" fmla="*/ 151993 h 812606"/>
                <a:gd name="connsiteX68" fmla="*/ 9517851 w 12346891"/>
                <a:gd name="connsiteY68" fmla="*/ 300589 h 812606"/>
                <a:gd name="connsiteX69" fmla="*/ 9566057 w 12346891"/>
                <a:gd name="connsiteY69" fmla="*/ 347928 h 812606"/>
                <a:gd name="connsiteX70" fmla="*/ 9570371 w 12346891"/>
                <a:gd name="connsiteY70" fmla="*/ 339305 h 812606"/>
                <a:gd name="connsiteX71" fmla="*/ 9579906 w 12346891"/>
                <a:gd name="connsiteY71" fmla="*/ 356969 h 812606"/>
                <a:gd name="connsiteX72" fmla="*/ 10019736 w 12346891"/>
                <a:gd name="connsiteY72" fmla="*/ 644295 h 812606"/>
                <a:gd name="connsiteX73" fmla="*/ 10442798 w 12346891"/>
                <a:gd name="connsiteY73" fmla="*/ 383862 h 812606"/>
                <a:gd name="connsiteX74" fmla="*/ 10443050 w 12346891"/>
                <a:gd name="connsiteY74" fmla="*/ 383453 h 812606"/>
                <a:gd name="connsiteX75" fmla="*/ 10444542 w 12346891"/>
                <a:gd name="connsiteY75" fmla="*/ 380359 h 812606"/>
                <a:gd name="connsiteX76" fmla="*/ 10471328 w 12346891"/>
                <a:gd name="connsiteY76" fmla="*/ 332389 h 812606"/>
                <a:gd name="connsiteX77" fmla="*/ 10484583 w 12346891"/>
                <a:gd name="connsiteY77" fmla="*/ 311754 h 812606"/>
                <a:gd name="connsiteX78" fmla="*/ 10502072 w 12346891"/>
                <a:gd name="connsiteY78" fmla="*/ 271318 h 812606"/>
                <a:gd name="connsiteX79" fmla="*/ 10494381 w 12346891"/>
                <a:gd name="connsiteY79" fmla="*/ 296502 h 812606"/>
                <a:gd name="connsiteX80" fmla="*/ 10500491 w 12346891"/>
                <a:gd name="connsiteY80" fmla="*/ 286990 h 812606"/>
                <a:gd name="connsiteX81" fmla="*/ 10992243 w 12346891"/>
                <a:gd name="connsiteY81" fmla="*/ 0 h 812606"/>
                <a:gd name="connsiteX82" fmla="*/ 11362670 w 12346891"/>
                <a:gd name="connsiteY82" fmla="*/ 148596 h 812606"/>
                <a:gd name="connsiteX83" fmla="*/ 11410876 w 12346891"/>
                <a:gd name="connsiteY83" fmla="*/ 195935 h 812606"/>
                <a:gd name="connsiteX84" fmla="*/ 11415190 w 12346891"/>
                <a:gd name="connsiteY84" fmla="*/ 187311 h 812606"/>
                <a:gd name="connsiteX85" fmla="*/ 11424726 w 12346891"/>
                <a:gd name="connsiteY85" fmla="*/ 204976 h 812606"/>
                <a:gd name="connsiteX86" fmla="*/ 11864555 w 12346891"/>
                <a:gd name="connsiteY86" fmla="*/ 492302 h 812606"/>
                <a:gd name="connsiteX87" fmla="*/ 12329382 w 12346891"/>
                <a:gd name="connsiteY87" fmla="*/ 159808 h 812606"/>
                <a:gd name="connsiteX88" fmla="*/ 12346891 w 12346891"/>
                <a:gd name="connsiteY88" fmla="*/ 119324 h 812606"/>
                <a:gd name="connsiteX89" fmla="*/ 12329208 w 12346891"/>
                <a:gd name="connsiteY89" fmla="*/ 177225 h 812606"/>
                <a:gd name="connsiteX90" fmla="*/ 11735542 w 12346891"/>
                <a:gd name="connsiteY90" fmla="*/ 660610 h 812606"/>
                <a:gd name="connsiteX91" fmla="*/ 11365115 w 12346891"/>
                <a:gd name="connsiteY91" fmla="*/ 512014 h 812606"/>
                <a:gd name="connsiteX92" fmla="*/ 11316909 w 12346891"/>
                <a:gd name="connsiteY92" fmla="*/ 464675 h 812606"/>
                <a:gd name="connsiteX93" fmla="*/ 11312594 w 12346891"/>
                <a:gd name="connsiteY93" fmla="*/ 473298 h 812606"/>
                <a:gd name="connsiteX94" fmla="*/ 11303059 w 12346891"/>
                <a:gd name="connsiteY94" fmla="*/ 455634 h 812606"/>
                <a:gd name="connsiteX95" fmla="*/ 10863230 w 12346891"/>
                <a:gd name="connsiteY95" fmla="*/ 168308 h 812606"/>
                <a:gd name="connsiteX96" fmla="*/ 10440168 w 12346891"/>
                <a:gd name="connsiteY96" fmla="*/ 428741 h 812606"/>
                <a:gd name="connsiteX97" fmla="*/ 10439916 w 12346891"/>
                <a:gd name="connsiteY97" fmla="*/ 429150 h 812606"/>
                <a:gd name="connsiteX98" fmla="*/ 10438424 w 12346891"/>
                <a:gd name="connsiteY98" fmla="*/ 432244 h 812606"/>
                <a:gd name="connsiteX99" fmla="*/ 10411637 w 12346891"/>
                <a:gd name="connsiteY99" fmla="*/ 480214 h 812606"/>
                <a:gd name="connsiteX100" fmla="*/ 10398383 w 12346891"/>
                <a:gd name="connsiteY100" fmla="*/ 500849 h 812606"/>
                <a:gd name="connsiteX101" fmla="*/ 10380893 w 12346891"/>
                <a:gd name="connsiteY101" fmla="*/ 541285 h 812606"/>
                <a:gd name="connsiteX102" fmla="*/ 10388584 w 12346891"/>
                <a:gd name="connsiteY102" fmla="*/ 516101 h 812606"/>
                <a:gd name="connsiteX103" fmla="*/ 10382475 w 12346891"/>
                <a:gd name="connsiteY103" fmla="*/ 525613 h 812606"/>
                <a:gd name="connsiteX104" fmla="*/ 9890722 w 12346891"/>
                <a:gd name="connsiteY104" fmla="*/ 812603 h 812606"/>
                <a:gd name="connsiteX105" fmla="*/ 9520295 w 12346891"/>
                <a:gd name="connsiteY105" fmla="*/ 664007 h 812606"/>
                <a:gd name="connsiteX106" fmla="*/ 9472089 w 12346891"/>
                <a:gd name="connsiteY106" fmla="*/ 616668 h 812606"/>
                <a:gd name="connsiteX107" fmla="*/ 9467775 w 12346891"/>
                <a:gd name="connsiteY107" fmla="*/ 625292 h 812606"/>
                <a:gd name="connsiteX108" fmla="*/ 9458240 w 12346891"/>
                <a:gd name="connsiteY108" fmla="*/ 607627 h 812606"/>
                <a:gd name="connsiteX109" fmla="*/ 9018411 w 12346891"/>
                <a:gd name="connsiteY109" fmla="*/ 320302 h 812606"/>
                <a:gd name="connsiteX110" fmla="*/ 8752800 w 12346891"/>
                <a:gd name="connsiteY110" fmla="*/ 411089 h 812606"/>
                <a:gd name="connsiteX111" fmla="*/ 8707593 w 12346891"/>
                <a:gd name="connsiteY111" fmla="*/ 449000 h 812606"/>
                <a:gd name="connsiteX112" fmla="*/ 8702020 w 12346891"/>
                <a:gd name="connsiteY112" fmla="*/ 456073 h 812606"/>
                <a:gd name="connsiteX113" fmla="*/ 8667899 w 12346891"/>
                <a:gd name="connsiteY113" fmla="*/ 488902 h 812606"/>
                <a:gd name="connsiteX114" fmla="*/ 8642818 w 12346891"/>
                <a:gd name="connsiteY114" fmla="*/ 515951 h 812606"/>
                <a:gd name="connsiteX115" fmla="*/ 8553583 w 12346891"/>
                <a:gd name="connsiteY115" fmla="*/ 652795 h 812606"/>
                <a:gd name="connsiteX116" fmla="*/ 8536073 w 12346891"/>
                <a:gd name="connsiteY116" fmla="*/ 693279 h 812606"/>
                <a:gd name="connsiteX117" fmla="*/ 8553757 w 12346891"/>
                <a:gd name="connsiteY117" fmla="*/ 635378 h 812606"/>
                <a:gd name="connsiteX118" fmla="*/ 8590096 w 12346891"/>
                <a:gd name="connsiteY118" fmla="*/ 553928 h 812606"/>
                <a:gd name="connsiteX119" fmla="*/ 8548816 w 12346891"/>
                <a:gd name="connsiteY119" fmla="*/ 583206 h 812606"/>
                <a:gd name="connsiteX120" fmla="*/ 8275244 w 12346891"/>
                <a:gd name="connsiteY120" fmla="*/ 660611 h 812606"/>
                <a:gd name="connsiteX121" fmla="*/ 7904817 w 12346891"/>
                <a:gd name="connsiteY121" fmla="*/ 512015 h 812606"/>
                <a:gd name="connsiteX122" fmla="*/ 7856610 w 12346891"/>
                <a:gd name="connsiteY122" fmla="*/ 464676 h 812606"/>
                <a:gd name="connsiteX123" fmla="*/ 7852297 w 12346891"/>
                <a:gd name="connsiteY123" fmla="*/ 473299 h 812606"/>
                <a:gd name="connsiteX124" fmla="*/ 7842761 w 12346891"/>
                <a:gd name="connsiteY124" fmla="*/ 455635 h 812606"/>
                <a:gd name="connsiteX125" fmla="*/ 7402931 w 12346891"/>
                <a:gd name="connsiteY125" fmla="*/ 168309 h 812606"/>
                <a:gd name="connsiteX126" fmla="*/ 6979869 w 12346891"/>
                <a:gd name="connsiteY126" fmla="*/ 428742 h 812606"/>
                <a:gd name="connsiteX127" fmla="*/ 6979618 w 12346891"/>
                <a:gd name="connsiteY127" fmla="*/ 429151 h 812606"/>
                <a:gd name="connsiteX128" fmla="*/ 6978126 w 12346891"/>
                <a:gd name="connsiteY128" fmla="*/ 432245 h 812606"/>
                <a:gd name="connsiteX129" fmla="*/ 6951340 w 12346891"/>
                <a:gd name="connsiteY129" fmla="*/ 480215 h 812606"/>
                <a:gd name="connsiteX130" fmla="*/ 6938084 w 12346891"/>
                <a:gd name="connsiteY130" fmla="*/ 500850 h 812606"/>
                <a:gd name="connsiteX131" fmla="*/ 6920595 w 12346891"/>
                <a:gd name="connsiteY131" fmla="*/ 541286 h 812606"/>
                <a:gd name="connsiteX132" fmla="*/ 6928286 w 12346891"/>
                <a:gd name="connsiteY132" fmla="*/ 516102 h 812606"/>
                <a:gd name="connsiteX133" fmla="*/ 6922176 w 12346891"/>
                <a:gd name="connsiteY133" fmla="*/ 525614 h 812606"/>
                <a:gd name="connsiteX134" fmla="*/ 6430425 w 12346891"/>
                <a:gd name="connsiteY134" fmla="*/ 812604 h 812606"/>
                <a:gd name="connsiteX135" fmla="*/ 6059997 w 12346891"/>
                <a:gd name="connsiteY135" fmla="*/ 664008 h 812606"/>
                <a:gd name="connsiteX136" fmla="*/ 6011791 w 12346891"/>
                <a:gd name="connsiteY136" fmla="*/ 616669 h 812606"/>
                <a:gd name="connsiteX137" fmla="*/ 6007477 w 12346891"/>
                <a:gd name="connsiteY137" fmla="*/ 625293 h 812606"/>
                <a:gd name="connsiteX138" fmla="*/ 5997942 w 12346891"/>
                <a:gd name="connsiteY138" fmla="*/ 607628 h 812606"/>
                <a:gd name="connsiteX139" fmla="*/ 5558112 w 12346891"/>
                <a:gd name="connsiteY139" fmla="*/ 320302 h 812606"/>
                <a:gd name="connsiteX140" fmla="*/ 5292503 w 12346891"/>
                <a:gd name="connsiteY140" fmla="*/ 411089 h 812606"/>
                <a:gd name="connsiteX141" fmla="*/ 5247298 w 12346891"/>
                <a:gd name="connsiteY141" fmla="*/ 448999 h 812606"/>
                <a:gd name="connsiteX142" fmla="*/ 5241722 w 12346891"/>
                <a:gd name="connsiteY142" fmla="*/ 456075 h 812606"/>
                <a:gd name="connsiteX143" fmla="*/ 5207592 w 12346891"/>
                <a:gd name="connsiteY143" fmla="*/ 488913 h 812606"/>
                <a:gd name="connsiteX144" fmla="*/ 5129797 w 12346891"/>
                <a:gd name="connsiteY144" fmla="*/ 553930 h 812606"/>
                <a:gd name="connsiteX145" fmla="*/ 5088518 w 12346891"/>
                <a:gd name="connsiteY145" fmla="*/ 583208 h 812606"/>
                <a:gd name="connsiteX146" fmla="*/ 4814946 w 12346891"/>
                <a:gd name="connsiteY146" fmla="*/ 660613 h 812606"/>
                <a:gd name="connsiteX147" fmla="*/ 4444519 w 12346891"/>
                <a:gd name="connsiteY147" fmla="*/ 512017 h 812606"/>
                <a:gd name="connsiteX148" fmla="*/ 4396312 w 12346891"/>
                <a:gd name="connsiteY148" fmla="*/ 464678 h 812606"/>
                <a:gd name="connsiteX149" fmla="*/ 4391999 w 12346891"/>
                <a:gd name="connsiteY149" fmla="*/ 473301 h 812606"/>
                <a:gd name="connsiteX150" fmla="*/ 4382463 w 12346891"/>
                <a:gd name="connsiteY150" fmla="*/ 455637 h 812606"/>
                <a:gd name="connsiteX151" fmla="*/ 3942634 w 12346891"/>
                <a:gd name="connsiteY151" fmla="*/ 168311 h 812606"/>
                <a:gd name="connsiteX152" fmla="*/ 3519572 w 12346891"/>
                <a:gd name="connsiteY152" fmla="*/ 428744 h 812606"/>
                <a:gd name="connsiteX153" fmla="*/ 3477786 w 12346891"/>
                <a:gd name="connsiteY153" fmla="*/ 500852 h 812606"/>
                <a:gd name="connsiteX154" fmla="*/ 3467989 w 12346891"/>
                <a:gd name="connsiteY154" fmla="*/ 516104 h 812606"/>
                <a:gd name="connsiteX155" fmla="*/ 3461878 w 12346891"/>
                <a:gd name="connsiteY155" fmla="*/ 525616 h 812606"/>
                <a:gd name="connsiteX156" fmla="*/ 2970127 w 12346891"/>
                <a:gd name="connsiteY156" fmla="*/ 812606 h 812606"/>
                <a:gd name="connsiteX157" fmla="*/ 2599700 w 12346891"/>
                <a:gd name="connsiteY157" fmla="*/ 664010 h 812606"/>
                <a:gd name="connsiteX158" fmla="*/ 2551493 w 12346891"/>
                <a:gd name="connsiteY158" fmla="*/ 616671 h 812606"/>
                <a:gd name="connsiteX159" fmla="*/ 2547180 w 12346891"/>
                <a:gd name="connsiteY159" fmla="*/ 625295 h 812606"/>
                <a:gd name="connsiteX160" fmla="*/ 2537644 w 12346891"/>
                <a:gd name="connsiteY160" fmla="*/ 607630 h 812606"/>
                <a:gd name="connsiteX161" fmla="*/ 2097815 w 12346891"/>
                <a:gd name="connsiteY161" fmla="*/ 320304 h 812606"/>
                <a:gd name="connsiteX162" fmla="*/ 1832205 w 12346891"/>
                <a:gd name="connsiteY162" fmla="*/ 411091 h 812606"/>
                <a:gd name="connsiteX163" fmla="*/ 1722223 w 12346891"/>
                <a:gd name="connsiteY163" fmla="*/ 515954 h 812606"/>
                <a:gd name="connsiteX164" fmla="*/ 1628221 w 12346891"/>
                <a:gd name="connsiteY164" fmla="*/ 583210 h 812606"/>
                <a:gd name="connsiteX165" fmla="*/ 1354648 w 12346891"/>
                <a:gd name="connsiteY165" fmla="*/ 660615 h 812606"/>
                <a:gd name="connsiteX166" fmla="*/ 984221 w 12346891"/>
                <a:gd name="connsiteY166" fmla="*/ 512019 h 812606"/>
                <a:gd name="connsiteX167" fmla="*/ 936015 w 12346891"/>
                <a:gd name="connsiteY167" fmla="*/ 464680 h 812606"/>
                <a:gd name="connsiteX168" fmla="*/ 931701 w 12346891"/>
                <a:gd name="connsiteY168" fmla="*/ 473303 h 812606"/>
                <a:gd name="connsiteX169" fmla="*/ 922165 w 12346891"/>
                <a:gd name="connsiteY169" fmla="*/ 455639 h 812606"/>
                <a:gd name="connsiteX170" fmla="*/ 482336 w 12346891"/>
                <a:gd name="connsiteY170" fmla="*/ 168313 h 812606"/>
                <a:gd name="connsiteX171" fmla="*/ 59274 w 12346891"/>
                <a:gd name="connsiteY171" fmla="*/ 428746 h 812606"/>
                <a:gd name="connsiteX172" fmla="*/ 59022 w 12346891"/>
                <a:gd name="connsiteY172" fmla="*/ 429155 h 812606"/>
                <a:gd name="connsiteX173" fmla="*/ 30744 w 12346891"/>
                <a:gd name="connsiteY173" fmla="*/ 480219 h 812606"/>
                <a:gd name="connsiteX174" fmla="*/ -1 w 12346891"/>
                <a:gd name="connsiteY174" fmla="*/ 541290 h 812606"/>
                <a:gd name="connsiteX175" fmla="*/ 247792 w 12346891"/>
                <a:gd name="connsiteY175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754770 w 12346893"/>
                <a:gd name="connsiteY59" fmla="*/ 323702 h 812606"/>
                <a:gd name="connsiteX60" fmla="*/ 8779851 w 12346893"/>
                <a:gd name="connsiteY60" fmla="*/ 296653 h 812606"/>
                <a:gd name="connsiteX61" fmla="*/ 8869086 w 12346893"/>
                <a:gd name="connsiteY61" fmla="*/ 159809 h 812606"/>
                <a:gd name="connsiteX62" fmla="*/ 8886596 w 12346893"/>
                <a:gd name="connsiteY62" fmla="*/ 119325 h 812606"/>
                <a:gd name="connsiteX63" fmla="*/ 8868912 w 12346893"/>
                <a:gd name="connsiteY63" fmla="*/ 177226 h 812606"/>
                <a:gd name="connsiteX64" fmla="*/ 8832573 w 12346893"/>
                <a:gd name="connsiteY64" fmla="*/ 258676 h 812606"/>
                <a:gd name="connsiteX65" fmla="*/ 8873853 w 12346893"/>
                <a:gd name="connsiteY65" fmla="*/ 229399 h 812606"/>
                <a:gd name="connsiteX66" fmla="*/ 9147426 w 12346893"/>
                <a:gd name="connsiteY66" fmla="*/ 151993 h 812606"/>
                <a:gd name="connsiteX67" fmla="*/ 9517853 w 12346893"/>
                <a:gd name="connsiteY67" fmla="*/ 300589 h 812606"/>
                <a:gd name="connsiteX68" fmla="*/ 9566059 w 12346893"/>
                <a:gd name="connsiteY68" fmla="*/ 347928 h 812606"/>
                <a:gd name="connsiteX69" fmla="*/ 9570373 w 12346893"/>
                <a:gd name="connsiteY69" fmla="*/ 339305 h 812606"/>
                <a:gd name="connsiteX70" fmla="*/ 9579908 w 12346893"/>
                <a:gd name="connsiteY70" fmla="*/ 356969 h 812606"/>
                <a:gd name="connsiteX71" fmla="*/ 10019738 w 12346893"/>
                <a:gd name="connsiteY71" fmla="*/ 644295 h 812606"/>
                <a:gd name="connsiteX72" fmla="*/ 10442800 w 12346893"/>
                <a:gd name="connsiteY72" fmla="*/ 383862 h 812606"/>
                <a:gd name="connsiteX73" fmla="*/ 10443052 w 12346893"/>
                <a:gd name="connsiteY73" fmla="*/ 383453 h 812606"/>
                <a:gd name="connsiteX74" fmla="*/ 10444544 w 12346893"/>
                <a:gd name="connsiteY74" fmla="*/ 380359 h 812606"/>
                <a:gd name="connsiteX75" fmla="*/ 10471330 w 12346893"/>
                <a:gd name="connsiteY75" fmla="*/ 332389 h 812606"/>
                <a:gd name="connsiteX76" fmla="*/ 10484585 w 12346893"/>
                <a:gd name="connsiteY76" fmla="*/ 311754 h 812606"/>
                <a:gd name="connsiteX77" fmla="*/ 10502074 w 12346893"/>
                <a:gd name="connsiteY77" fmla="*/ 271318 h 812606"/>
                <a:gd name="connsiteX78" fmla="*/ 10494383 w 12346893"/>
                <a:gd name="connsiteY78" fmla="*/ 296502 h 812606"/>
                <a:gd name="connsiteX79" fmla="*/ 10500493 w 12346893"/>
                <a:gd name="connsiteY79" fmla="*/ 286990 h 812606"/>
                <a:gd name="connsiteX80" fmla="*/ 10992245 w 12346893"/>
                <a:gd name="connsiteY80" fmla="*/ 0 h 812606"/>
                <a:gd name="connsiteX81" fmla="*/ 11362672 w 12346893"/>
                <a:gd name="connsiteY81" fmla="*/ 148596 h 812606"/>
                <a:gd name="connsiteX82" fmla="*/ 11410878 w 12346893"/>
                <a:gd name="connsiteY82" fmla="*/ 195935 h 812606"/>
                <a:gd name="connsiteX83" fmla="*/ 11415192 w 12346893"/>
                <a:gd name="connsiteY83" fmla="*/ 187311 h 812606"/>
                <a:gd name="connsiteX84" fmla="*/ 11424728 w 12346893"/>
                <a:gd name="connsiteY84" fmla="*/ 204976 h 812606"/>
                <a:gd name="connsiteX85" fmla="*/ 11864557 w 12346893"/>
                <a:gd name="connsiteY85" fmla="*/ 492302 h 812606"/>
                <a:gd name="connsiteX86" fmla="*/ 12329384 w 12346893"/>
                <a:gd name="connsiteY86" fmla="*/ 159808 h 812606"/>
                <a:gd name="connsiteX87" fmla="*/ 12346893 w 12346893"/>
                <a:gd name="connsiteY87" fmla="*/ 119324 h 812606"/>
                <a:gd name="connsiteX88" fmla="*/ 12329210 w 12346893"/>
                <a:gd name="connsiteY88" fmla="*/ 177225 h 812606"/>
                <a:gd name="connsiteX89" fmla="*/ 11735544 w 12346893"/>
                <a:gd name="connsiteY89" fmla="*/ 660610 h 812606"/>
                <a:gd name="connsiteX90" fmla="*/ 11365117 w 12346893"/>
                <a:gd name="connsiteY90" fmla="*/ 512014 h 812606"/>
                <a:gd name="connsiteX91" fmla="*/ 11316911 w 12346893"/>
                <a:gd name="connsiteY91" fmla="*/ 464675 h 812606"/>
                <a:gd name="connsiteX92" fmla="*/ 11312596 w 12346893"/>
                <a:gd name="connsiteY92" fmla="*/ 473298 h 812606"/>
                <a:gd name="connsiteX93" fmla="*/ 11303061 w 12346893"/>
                <a:gd name="connsiteY93" fmla="*/ 455634 h 812606"/>
                <a:gd name="connsiteX94" fmla="*/ 10863232 w 12346893"/>
                <a:gd name="connsiteY94" fmla="*/ 168308 h 812606"/>
                <a:gd name="connsiteX95" fmla="*/ 10440170 w 12346893"/>
                <a:gd name="connsiteY95" fmla="*/ 428741 h 812606"/>
                <a:gd name="connsiteX96" fmla="*/ 10439918 w 12346893"/>
                <a:gd name="connsiteY96" fmla="*/ 429150 h 812606"/>
                <a:gd name="connsiteX97" fmla="*/ 10438426 w 12346893"/>
                <a:gd name="connsiteY97" fmla="*/ 432244 h 812606"/>
                <a:gd name="connsiteX98" fmla="*/ 10411639 w 12346893"/>
                <a:gd name="connsiteY98" fmla="*/ 480214 h 812606"/>
                <a:gd name="connsiteX99" fmla="*/ 10398385 w 12346893"/>
                <a:gd name="connsiteY99" fmla="*/ 500849 h 812606"/>
                <a:gd name="connsiteX100" fmla="*/ 10380895 w 12346893"/>
                <a:gd name="connsiteY100" fmla="*/ 541285 h 812606"/>
                <a:gd name="connsiteX101" fmla="*/ 10388586 w 12346893"/>
                <a:gd name="connsiteY101" fmla="*/ 516101 h 812606"/>
                <a:gd name="connsiteX102" fmla="*/ 10382477 w 12346893"/>
                <a:gd name="connsiteY102" fmla="*/ 525613 h 812606"/>
                <a:gd name="connsiteX103" fmla="*/ 9890724 w 12346893"/>
                <a:gd name="connsiteY103" fmla="*/ 812603 h 812606"/>
                <a:gd name="connsiteX104" fmla="*/ 9520297 w 12346893"/>
                <a:gd name="connsiteY104" fmla="*/ 664007 h 812606"/>
                <a:gd name="connsiteX105" fmla="*/ 9472091 w 12346893"/>
                <a:gd name="connsiteY105" fmla="*/ 616668 h 812606"/>
                <a:gd name="connsiteX106" fmla="*/ 9467777 w 12346893"/>
                <a:gd name="connsiteY106" fmla="*/ 625292 h 812606"/>
                <a:gd name="connsiteX107" fmla="*/ 9458242 w 12346893"/>
                <a:gd name="connsiteY107" fmla="*/ 607627 h 812606"/>
                <a:gd name="connsiteX108" fmla="*/ 9018413 w 12346893"/>
                <a:gd name="connsiteY108" fmla="*/ 320302 h 812606"/>
                <a:gd name="connsiteX109" fmla="*/ 8752802 w 12346893"/>
                <a:gd name="connsiteY109" fmla="*/ 411089 h 812606"/>
                <a:gd name="connsiteX110" fmla="*/ 8707595 w 12346893"/>
                <a:gd name="connsiteY110" fmla="*/ 449000 h 812606"/>
                <a:gd name="connsiteX111" fmla="*/ 8702022 w 12346893"/>
                <a:gd name="connsiteY111" fmla="*/ 456073 h 812606"/>
                <a:gd name="connsiteX112" fmla="*/ 8667901 w 12346893"/>
                <a:gd name="connsiteY112" fmla="*/ 488902 h 812606"/>
                <a:gd name="connsiteX113" fmla="*/ 8642820 w 12346893"/>
                <a:gd name="connsiteY113" fmla="*/ 515951 h 812606"/>
                <a:gd name="connsiteX114" fmla="*/ 8553585 w 12346893"/>
                <a:gd name="connsiteY114" fmla="*/ 652795 h 812606"/>
                <a:gd name="connsiteX115" fmla="*/ 8536075 w 12346893"/>
                <a:gd name="connsiteY115" fmla="*/ 693279 h 812606"/>
                <a:gd name="connsiteX116" fmla="*/ 8553759 w 12346893"/>
                <a:gd name="connsiteY116" fmla="*/ 635378 h 812606"/>
                <a:gd name="connsiteX117" fmla="*/ 8590098 w 12346893"/>
                <a:gd name="connsiteY117" fmla="*/ 553928 h 812606"/>
                <a:gd name="connsiteX118" fmla="*/ 8548818 w 12346893"/>
                <a:gd name="connsiteY118" fmla="*/ 583206 h 812606"/>
                <a:gd name="connsiteX119" fmla="*/ 8275246 w 12346893"/>
                <a:gd name="connsiteY119" fmla="*/ 660611 h 812606"/>
                <a:gd name="connsiteX120" fmla="*/ 7904819 w 12346893"/>
                <a:gd name="connsiteY120" fmla="*/ 512015 h 812606"/>
                <a:gd name="connsiteX121" fmla="*/ 7856612 w 12346893"/>
                <a:gd name="connsiteY121" fmla="*/ 464676 h 812606"/>
                <a:gd name="connsiteX122" fmla="*/ 7852299 w 12346893"/>
                <a:gd name="connsiteY122" fmla="*/ 473299 h 812606"/>
                <a:gd name="connsiteX123" fmla="*/ 7842763 w 12346893"/>
                <a:gd name="connsiteY123" fmla="*/ 455635 h 812606"/>
                <a:gd name="connsiteX124" fmla="*/ 7402933 w 12346893"/>
                <a:gd name="connsiteY124" fmla="*/ 168309 h 812606"/>
                <a:gd name="connsiteX125" fmla="*/ 6979871 w 12346893"/>
                <a:gd name="connsiteY125" fmla="*/ 428742 h 812606"/>
                <a:gd name="connsiteX126" fmla="*/ 6979620 w 12346893"/>
                <a:gd name="connsiteY126" fmla="*/ 429151 h 812606"/>
                <a:gd name="connsiteX127" fmla="*/ 6978128 w 12346893"/>
                <a:gd name="connsiteY127" fmla="*/ 432245 h 812606"/>
                <a:gd name="connsiteX128" fmla="*/ 6951342 w 12346893"/>
                <a:gd name="connsiteY128" fmla="*/ 480215 h 812606"/>
                <a:gd name="connsiteX129" fmla="*/ 6938086 w 12346893"/>
                <a:gd name="connsiteY129" fmla="*/ 500850 h 812606"/>
                <a:gd name="connsiteX130" fmla="*/ 6920597 w 12346893"/>
                <a:gd name="connsiteY130" fmla="*/ 541286 h 812606"/>
                <a:gd name="connsiteX131" fmla="*/ 6928288 w 12346893"/>
                <a:gd name="connsiteY131" fmla="*/ 516102 h 812606"/>
                <a:gd name="connsiteX132" fmla="*/ 6922178 w 12346893"/>
                <a:gd name="connsiteY132" fmla="*/ 525614 h 812606"/>
                <a:gd name="connsiteX133" fmla="*/ 6430427 w 12346893"/>
                <a:gd name="connsiteY133" fmla="*/ 812604 h 812606"/>
                <a:gd name="connsiteX134" fmla="*/ 6059999 w 12346893"/>
                <a:gd name="connsiteY134" fmla="*/ 664008 h 812606"/>
                <a:gd name="connsiteX135" fmla="*/ 6011793 w 12346893"/>
                <a:gd name="connsiteY135" fmla="*/ 616669 h 812606"/>
                <a:gd name="connsiteX136" fmla="*/ 6007479 w 12346893"/>
                <a:gd name="connsiteY136" fmla="*/ 625293 h 812606"/>
                <a:gd name="connsiteX137" fmla="*/ 5997944 w 12346893"/>
                <a:gd name="connsiteY137" fmla="*/ 607628 h 812606"/>
                <a:gd name="connsiteX138" fmla="*/ 5558114 w 12346893"/>
                <a:gd name="connsiteY138" fmla="*/ 320302 h 812606"/>
                <a:gd name="connsiteX139" fmla="*/ 5292505 w 12346893"/>
                <a:gd name="connsiteY139" fmla="*/ 411089 h 812606"/>
                <a:gd name="connsiteX140" fmla="*/ 5247300 w 12346893"/>
                <a:gd name="connsiteY140" fmla="*/ 448999 h 812606"/>
                <a:gd name="connsiteX141" fmla="*/ 5241724 w 12346893"/>
                <a:gd name="connsiteY141" fmla="*/ 456075 h 812606"/>
                <a:gd name="connsiteX142" fmla="*/ 5207594 w 12346893"/>
                <a:gd name="connsiteY142" fmla="*/ 488913 h 812606"/>
                <a:gd name="connsiteX143" fmla="*/ 5129799 w 12346893"/>
                <a:gd name="connsiteY143" fmla="*/ 553930 h 812606"/>
                <a:gd name="connsiteX144" fmla="*/ 5088520 w 12346893"/>
                <a:gd name="connsiteY144" fmla="*/ 583208 h 812606"/>
                <a:gd name="connsiteX145" fmla="*/ 4814948 w 12346893"/>
                <a:gd name="connsiteY145" fmla="*/ 660613 h 812606"/>
                <a:gd name="connsiteX146" fmla="*/ 4444521 w 12346893"/>
                <a:gd name="connsiteY146" fmla="*/ 512017 h 812606"/>
                <a:gd name="connsiteX147" fmla="*/ 4396314 w 12346893"/>
                <a:gd name="connsiteY147" fmla="*/ 464678 h 812606"/>
                <a:gd name="connsiteX148" fmla="*/ 4392001 w 12346893"/>
                <a:gd name="connsiteY148" fmla="*/ 473301 h 812606"/>
                <a:gd name="connsiteX149" fmla="*/ 4382465 w 12346893"/>
                <a:gd name="connsiteY149" fmla="*/ 455637 h 812606"/>
                <a:gd name="connsiteX150" fmla="*/ 3942636 w 12346893"/>
                <a:gd name="connsiteY150" fmla="*/ 168311 h 812606"/>
                <a:gd name="connsiteX151" fmla="*/ 3519574 w 12346893"/>
                <a:gd name="connsiteY151" fmla="*/ 428744 h 812606"/>
                <a:gd name="connsiteX152" fmla="*/ 3477788 w 12346893"/>
                <a:gd name="connsiteY152" fmla="*/ 500852 h 812606"/>
                <a:gd name="connsiteX153" fmla="*/ 3467991 w 12346893"/>
                <a:gd name="connsiteY153" fmla="*/ 516104 h 812606"/>
                <a:gd name="connsiteX154" fmla="*/ 3461880 w 12346893"/>
                <a:gd name="connsiteY154" fmla="*/ 525616 h 812606"/>
                <a:gd name="connsiteX155" fmla="*/ 2970129 w 12346893"/>
                <a:gd name="connsiteY155" fmla="*/ 812606 h 812606"/>
                <a:gd name="connsiteX156" fmla="*/ 2599702 w 12346893"/>
                <a:gd name="connsiteY156" fmla="*/ 664010 h 812606"/>
                <a:gd name="connsiteX157" fmla="*/ 2551495 w 12346893"/>
                <a:gd name="connsiteY157" fmla="*/ 616671 h 812606"/>
                <a:gd name="connsiteX158" fmla="*/ 2547182 w 12346893"/>
                <a:gd name="connsiteY158" fmla="*/ 625295 h 812606"/>
                <a:gd name="connsiteX159" fmla="*/ 2537646 w 12346893"/>
                <a:gd name="connsiteY159" fmla="*/ 607630 h 812606"/>
                <a:gd name="connsiteX160" fmla="*/ 2097817 w 12346893"/>
                <a:gd name="connsiteY160" fmla="*/ 320304 h 812606"/>
                <a:gd name="connsiteX161" fmla="*/ 1832207 w 12346893"/>
                <a:gd name="connsiteY161" fmla="*/ 411091 h 812606"/>
                <a:gd name="connsiteX162" fmla="*/ 1722225 w 12346893"/>
                <a:gd name="connsiteY162" fmla="*/ 515954 h 812606"/>
                <a:gd name="connsiteX163" fmla="*/ 1628223 w 12346893"/>
                <a:gd name="connsiteY163" fmla="*/ 583210 h 812606"/>
                <a:gd name="connsiteX164" fmla="*/ 1354650 w 12346893"/>
                <a:gd name="connsiteY164" fmla="*/ 660615 h 812606"/>
                <a:gd name="connsiteX165" fmla="*/ 984223 w 12346893"/>
                <a:gd name="connsiteY165" fmla="*/ 512019 h 812606"/>
                <a:gd name="connsiteX166" fmla="*/ 936017 w 12346893"/>
                <a:gd name="connsiteY166" fmla="*/ 464680 h 812606"/>
                <a:gd name="connsiteX167" fmla="*/ 931703 w 12346893"/>
                <a:gd name="connsiteY167" fmla="*/ 473303 h 812606"/>
                <a:gd name="connsiteX168" fmla="*/ 922167 w 12346893"/>
                <a:gd name="connsiteY168" fmla="*/ 455639 h 812606"/>
                <a:gd name="connsiteX169" fmla="*/ 482338 w 12346893"/>
                <a:gd name="connsiteY169" fmla="*/ 168313 h 812606"/>
                <a:gd name="connsiteX170" fmla="*/ 59276 w 12346893"/>
                <a:gd name="connsiteY170" fmla="*/ 428746 h 812606"/>
                <a:gd name="connsiteX171" fmla="*/ 59024 w 12346893"/>
                <a:gd name="connsiteY171" fmla="*/ 429155 h 812606"/>
                <a:gd name="connsiteX172" fmla="*/ 30746 w 12346893"/>
                <a:gd name="connsiteY172" fmla="*/ 480219 h 812606"/>
                <a:gd name="connsiteX173" fmla="*/ 1 w 12346893"/>
                <a:gd name="connsiteY173" fmla="*/ 541290 h 812606"/>
                <a:gd name="connsiteX174" fmla="*/ 247794 w 12346893"/>
                <a:gd name="connsiteY174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754768 w 12346891"/>
                <a:gd name="connsiteY59" fmla="*/ 323702 h 812606"/>
                <a:gd name="connsiteX60" fmla="*/ 8779849 w 12346891"/>
                <a:gd name="connsiteY60" fmla="*/ 296653 h 812606"/>
                <a:gd name="connsiteX61" fmla="*/ 8869084 w 12346891"/>
                <a:gd name="connsiteY61" fmla="*/ 159809 h 812606"/>
                <a:gd name="connsiteX62" fmla="*/ 8886594 w 12346891"/>
                <a:gd name="connsiteY62" fmla="*/ 119325 h 812606"/>
                <a:gd name="connsiteX63" fmla="*/ 8868910 w 12346891"/>
                <a:gd name="connsiteY63" fmla="*/ 177226 h 812606"/>
                <a:gd name="connsiteX64" fmla="*/ 8832571 w 12346891"/>
                <a:gd name="connsiteY64" fmla="*/ 258676 h 812606"/>
                <a:gd name="connsiteX65" fmla="*/ 8873851 w 12346891"/>
                <a:gd name="connsiteY65" fmla="*/ 229399 h 812606"/>
                <a:gd name="connsiteX66" fmla="*/ 9147424 w 12346891"/>
                <a:gd name="connsiteY66" fmla="*/ 151993 h 812606"/>
                <a:gd name="connsiteX67" fmla="*/ 9517851 w 12346891"/>
                <a:gd name="connsiteY67" fmla="*/ 300589 h 812606"/>
                <a:gd name="connsiteX68" fmla="*/ 9566057 w 12346891"/>
                <a:gd name="connsiteY68" fmla="*/ 347928 h 812606"/>
                <a:gd name="connsiteX69" fmla="*/ 9570371 w 12346891"/>
                <a:gd name="connsiteY69" fmla="*/ 339305 h 812606"/>
                <a:gd name="connsiteX70" fmla="*/ 9579906 w 12346891"/>
                <a:gd name="connsiteY70" fmla="*/ 356969 h 812606"/>
                <a:gd name="connsiteX71" fmla="*/ 10019736 w 12346891"/>
                <a:gd name="connsiteY71" fmla="*/ 644295 h 812606"/>
                <a:gd name="connsiteX72" fmla="*/ 10442798 w 12346891"/>
                <a:gd name="connsiteY72" fmla="*/ 383862 h 812606"/>
                <a:gd name="connsiteX73" fmla="*/ 10443050 w 12346891"/>
                <a:gd name="connsiteY73" fmla="*/ 383453 h 812606"/>
                <a:gd name="connsiteX74" fmla="*/ 10444542 w 12346891"/>
                <a:gd name="connsiteY74" fmla="*/ 380359 h 812606"/>
                <a:gd name="connsiteX75" fmla="*/ 10471328 w 12346891"/>
                <a:gd name="connsiteY75" fmla="*/ 332389 h 812606"/>
                <a:gd name="connsiteX76" fmla="*/ 10484583 w 12346891"/>
                <a:gd name="connsiteY76" fmla="*/ 311754 h 812606"/>
                <a:gd name="connsiteX77" fmla="*/ 10502072 w 12346891"/>
                <a:gd name="connsiteY77" fmla="*/ 271318 h 812606"/>
                <a:gd name="connsiteX78" fmla="*/ 10494381 w 12346891"/>
                <a:gd name="connsiteY78" fmla="*/ 296502 h 812606"/>
                <a:gd name="connsiteX79" fmla="*/ 10500491 w 12346891"/>
                <a:gd name="connsiteY79" fmla="*/ 286990 h 812606"/>
                <a:gd name="connsiteX80" fmla="*/ 10992243 w 12346891"/>
                <a:gd name="connsiteY80" fmla="*/ 0 h 812606"/>
                <a:gd name="connsiteX81" fmla="*/ 11362670 w 12346891"/>
                <a:gd name="connsiteY81" fmla="*/ 148596 h 812606"/>
                <a:gd name="connsiteX82" fmla="*/ 11410876 w 12346891"/>
                <a:gd name="connsiteY82" fmla="*/ 195935 h 812606"/>
                <a:gd name="connsiteX83" fmla="*/ 11415190 w 12346891"/>
                <a:gd name="connsiteY83" fmla="*/ 187311 h 812606"/>
                <a:gd name="connsiteX84" fmla="*/ 11424726 w 12346891"/>
                <a:gd name="connsiteY84" fmla="*/ 204976 h 812606"/>
                <a:gd name="connsiteX85" fmla="*/ 11864555 w 12346891"/>
                <a:gd name="connsiteY85" fmla="*/ 492302 h 812606"/>
                <a:gd name="connsiteX86" fmla="*/ 12329382 w 12346891"/>
                <a:gd name="connsiteY86" fmla="*/ 159808 h 812606"/>
                <a:gd name="connsiteX87" fmla="*/ 12346891 w 12346891"/>
                <a:gd name="connsiteY87" fmla="*/ 119324 h 812606"/>
                <a:gd name="connsiteX88" fmla="*/ 12329208 w 12346891"/>
                <a:gd name="connsiteY88" fmla="*/ 177225 h 812606"/>
                <a:gd name="connsiteX89" fmla="*/ 11735542 w 12346891"/>
                <a:gd name="connsiteY89" fmla="*/ 660610 h 812606"/>
                <a:gd name="connsiteX90" fmla="*/ 11365115 w 12346891"/>
                <a:gd name="connsiteY90" fmla="*/ 512014 h 812606"/>
                <a:gd name="connsiteX91" fmla="*/ 11316909 w 12346891"/>
                <a:gd name="connsiteY91" fmla="*/ 464675 h 812606"/>
                <a:gd name="connsiteX92" fmla="*/ 11312594 w 12346891"/>
                <a:gd name="connsiteY92" fmla="*/ 473298 h 812606"/>
                <a:gd name="connsiteX93" fmla="*/ 11303059 w 12346891"/>
                <a:gd name="connsiteY93" fmla="*/ 455634 h 812606"/>
                <a:gd name="connsiteX94" fmla="*/ 10863230 w 12346891"/>
                <a:gd name="connsiteY94" fmla="*/ 168308 h 812606"/>
                <a:gd name="connsiteX95" fmla="*/ 10440168 w 12346891"/>
                <a:gd name="connsiteY95" fmla="*/ 428741 h 812606"/>
                <a:gd name="connsiteX96" fmla="*/ 10439916 w 12346891"/>
                <a:gd name="connsiteY96" fmla="*/ 429150 h 812606"/>
                <a:gd name="connsiteX97" fmla="*/ 10438424 w 12346891"/>
                <a:gd name="connsiteY97" fmla="*/ 432244 h 812606"/>
                <a:gd name="connsiteX98" fmla="*/ 10411637 w 12346891"/>
                <a:gd name="connsiteY98" fmla="*/ 480214 h 812606"/>
                <a:gd name="connsiteX99" fmla="*/ 10398383 w 12346891"/>
                <a:gd name="connsiteY99" fmla="*/ 500849 h 812606"/>
                <a:gd name="connsiteX100" fmla="*/ 10380893 w 12346891"/>
                <a:gd name="connsiteY100" fmla="*/ 541285 h 812606"/>
                <a:gd name="connsiteX101" fmla="*/ 10388584 w 12346891"/>
                <a:gd name="connsiteY101" fmla="*/ 516101 h 812606"/>
                <a:gd name="connsiteX102" fmla="*/ 10382475 w 12346891"/>
                <a:gd name="connsiteY102" fmla="*/ 525613 h 812606"/>
                <a:gd name="connsiteX103" fmla="*/ 9890722 w 12346891"/>
                <a:gd name="connsiteY103" fmla="*/ 812603 h 812606"/>
                <a:gd name="connsiteX104" fmla="*/ 9520295 w 12346891"/>
                <a:gd name="connsiteY104" fmla="*/ 664007 h 812606"/>
                <a:gd name="connsiteX105" fmla="*/ 9472089 w 12346891"/>
                <a:gd name="connsiteY105" fmla="*/ 616668 h 812606"/>
                <a:gd name="connsiteX106" fmla="*/ 9467775 w 12346891"/>
                <a:gd name="connsiteY106" fmla="*/ 625292 h 812606"/>
                <a:gd name="connsiteX107" fmla="*/ 9458240 w 12346891"/>
                <a:gd name="connsiteY107" fmla="*/ 607627 h 812606"/>
                <a:gd name="connsiteX108" fmla="*/ 9018411 w 12346891"/>
                <a:gd name="connsiteY108" fmla="*/ 320302 h 812606"/>
                <a:gd name="connsiteX109" fmla="*/ 8752800 w 12346891"/>
                <a:gd name="connsiteY109" fmla="*/ 411089 h 812606"/>
                <a:gd name="connsiteX110" fmla="*/ 8707593 w 12346891"/>
                <a:gd name="connsiteY110" fmla="*/ 449000 h 812606"/>
                <a:gd name="connsiteX111" fmla="*/ 8702020 w 12346891"/>
                <a:gd name="connsiteY111" fmla="*/ 456073 h 812606"/>
                <a:gd name="connsiteX112" fmla="*/ 8667899 w 12346891"/>
                <a:gd name="connsiteY112" fmla="*/ 488902 h 812606"/>
                <a:gd name="connsiteX113" fmla="*/ 8642818 w 12346891"/>
                <a:gd name="connsiteY113" fmla="*/ 515951 h 812606"/>
                <a:gd name="connsiteX114" fmla="*/ 8553583 w 12346891"/>
                <a:gd name="connsiteY114" fmla="*/ 652795 h 812606"/>
                <a:gd name="connsiteX115" fmla="*/ 8536073 w 12346891"/>
                <a:gd name="connsiteY115" fmla="*/ 693279 h 812606"/>
                <a:gd name="connsiteX116" fmla="*/ 8553757 w 12346891"/>
                <a:gd name="connsiteY116" fmla="*/ 635378 h 812606"/>
                <a:gd name="connsiteX117" fmla="*/ 8590096 w 12346891"/>
                <a:gd name="connsiteY117" fmla="*/ 553928 h 812606"/>
                <a:gd name="connsiteX118" fmla="*/ 8548816 w 12346891"/>
                <a:gd name="connsiteY118" fmla="*/ 583206 h 812606"/>
                <a:gd name="connsiteX119" fmla="*/ 8275244 w 12346891"/>
                <a:gd name="connsiteY119" fmla="*/ 660611 h 812606"/>
                <a:gd name="connsiteX120" fmla="*/ 7904817 w 12346891"/>
                <a:gd name="connsiteY120" fmla="*/ 512015 h 812606"/>
                <a:gd name="connsiteX121" fmla="*/ 7856610 w 12346891"/>
                <a:gd name="connsiteY121" fmla="*/ 464676 h 812606"/>
                <a:gd name="connsiteX122" fmla="*/ 7852297 w 12346891"/>
                <a:gd name="connsiteY122" fmla="*/ 473299 h 812606"/>
                <a:gd name="connsiteX123" fmla="*/ 7842761 w 12346891"/>
                <a:gd name="connsiteY123" fmla="*/ 455635 h 812606"/>
                <a:gd name="connsiteX124" fmla="*/ 7402931 w 12346891"/>
                <a:gd name="connsiteY124" fmla="*/ 168309 h 812606"/>
                <a:gd name="connsiteX125" fmla="*/ 6979869 w 12346891"/>
                <a:gd name="connsiteY125" fmla="*/ 428742 h 812606"/>
                <a:gd name="connsiteX126" fmla="*/ 6979618 w 12346891"/>
                <a:gd name="connsiteY126" fmla="*/ 429151 h 812606"/>
                <a:gd name="connsiteX127" fmla="*/ 6978126 w 12346891"/>
                <a:gd name="connsiteY127" fmla="*/ 432245 h 812606"/>
                <a:gd name="connsiteX128" fmla="*/ 6938084 w 12346891"/>
                <a:gd name="connsiteY128" fmla="*/ 500850 h 812606"/>
                <a:gd name="connsiteX129" fmla="*/ 6920595 w 12346891"/>
                <a:gd name="connsiteY129" fmla="*/ 541286 h 812606"/>
                <a:gd name="connsiteX130" fmla="*/ 6928286 w 12346891"/>
                <a:gd name="connsiteY130" fmla="*/ 516102 h 812606"/>
                <a:gd name="connsiteX131" fmla="*/ 6922176 w 12346891"/>
                <a:gd name="connsiteY131" fmla="*/ 525614 h 812606"/>
                <a:gd name="connsiteX132" fmla="*/ 6430425 w 12346891"/>
                <a:gd name="connsiteY132" fmla="*/ 812604 h 812606"/>
                <a:gd name="connsiteX133" fmla="*/ 6059997 w 12346891"/>
                <a:gd name="connsiteY133" fmla="*/ 664008 h 812606"/>
                <a:gd name="connsiteX134" fmla="*/ 6011791 w 12346891"/>
                <a:gd name="connsiteY134" fmla="*/ 616669 h 812606"/>
                <a:gd name="connsiteX135" fmla="*/ 6007477 w 12346891"/>
                <a:gd name="connsiteY135" fmla="*/ 625293 h 812606"/>
                <a:gd name="connsiteX136" fmla="*/ 5997942 w 12346891"/>
                <a:gd name="connsiteY136" fmla="*/ 607628 h 812606"/>
                <a:gd name="connsiteX137" fmla="*/ 5558112 w 12346891"/>
                <a:gd name="connsiteY137" fmla="*/ 320302 h 812606"/>
                <a:gd name="connsiteX138" fmla="*/ 5292503 w 12346891"/>
                <a:gd name="connsiteY138" fmla="*/ 411089 h 812606"/>
                <a:gd name="connsiteX139" fmla="*/ 5247298 w 12346891"/>
                <a:gd name="connsiteY139" fmla="*/ 448999 h 812606"/>
                <a:gd name="connsiteX140" fmla="*/ 5241722 w 12346891"/>
                <a:gd name="connsiteY140" fmla="*/ 456075 h 812606"/>
                <a:gd name="connsiteX141" fmla="*/ 5207592 w 12346891"/>
                <a:gd name="connsiteY141" fmla="*/ 488913 h 812606"/>
                <a:gd name="connsiteX142" fmla="*/ 5129797 w 12346891"/>
                <a:gd name="connsiteY142" fmla="*/ 553930 h 812606"/>
                <a:gd name="connsiteX143" fmla="*/ 5088518 w 12346891"/>
                <a:gd name="connsiteY143" fmla="*/ 583208 h 812606"/>
                <a:gd name="connsiteX144" fmla="*/ 4814946 w 12346891"/>
                <a:gd name="connsiteY144" fmla="*/ 660613 h 812606"/>
                <a:gd name="connsiteX145" fmla="*/ 4444519 w 12346891"/>
                <a:gd name="connsiteY145" fmla="*/ 512017 h 812606"/>
                <a:gd name="connsiteX146" fmla="*/ 4396312 w 12346891"/>
                <a:gd name="connsiteY146" fmla="*/ 464678 h 812606"/>
                <a:gd name="connsiteX147" fmla="*/ 4391999 w 12346891"/>
                <a:gd name="connsiteY147" fmla="*/ 473301 h 812606"/>
                <a:gd name="connsiteX148" fmla="*/ 4382463 w 12346891"/>
                <a:gd name="connsiteY148" fmla="*/ 455637 h 812606"/>
                <a:gd name="connsiteX149" fmla="*/ 3942634 w 12346891"/>
                <a:gd name="connsiteY149" fmla="*/ 168311 h 812606"/>
                <a:gd name="connsiteX150" fmla="*/ 3519572 w 12346891"/>
                <a:gd name="connsiteY150" fmla="*/ 428744 h 812606"/>
                <a:gd name="connsiteX151" fmla="*/ 3477786 w 12346891"/>
                <a:gd name="connsiteY151" fmla="*/ 500852 h 812606"/>
                <a:gd name="connsiteX152" fmla="*/ 3467989 w 12346891"/>
                <a:gd name="connsiteY152" fmla="*/ 516104 h 812606"/>
                <a:gd name="connsiteX153" fmla="*/ 3461878 w 12346891"/>
                <a:gd name="connsiteY153" fmla="*/ 525616 h 812606"/>
                <a:gd name="connsiteX154" fmla="*/ 2970127 w 12346891"/>
                <a:gd name="connsiteY154" fmla="*/ 812606 h 812606"/>
                <a:gd name="connsiteX155" fmla="*/ 2599700 w 12346891"/>
                <a:gd name="connsiteY155" fmla="*/ 664010 h 812606"/>
                <a:gd name="connsiteX156" fmla="*/ 2551493 w 12346891"/>
                <a:gd name="connsiteY156" fmla="*/ 616671 h 812606"/>
                <a:gd name="connsiteX157" fmla="*/ 2547180 w 12346891"/>
                <a:gd name="connsiteY157" fmla="*/ 625295 h 812606"/>
                <a:gd name="connsiteX158" fmla="*/ 2537644 w 12346891"/>
                <a:gd name="connsiteY158" fmla="*/ 607630 h 812606"/>
                <a:gd name="connsiteX159" fmla="*/ 2097815 w 12346891"/>
                <a:gd name="connsiteY159" fmla="*/ 320304 h 812606"/>
                <a:gd name="connsiteX160" fmla="*/ 1832205 w 12346891"/>
                <a:gd name="connsiteY160" fmla="*/ 411091 h 812606"/>
                <a:gd name="connsiteX161" fmla="*/ 1722223 w 12346891"/>
                <a:gd name="connsiteY161" fmla="*/ 515954 h 812606"/>
                <a:gd name="connsiteX162" fmla="*/ 1628221 w 12346891"/>
                <a:gd name="connsiteY162" fmla="*/ 583210 h 812606"/>
                <a:gd name="connsiteX163" fmla="*/ 1354648 w 12346891"/>
                <a:gd name="connsiteY163" fmla="*/ 660615 h 812606"/>
                <a:gd name="connsiteX164" fmla="*/ 984221 w 12346891"/>
                <a:gd name="connsiteY164" fmla="*/ 512019 h 812606"/>
                <a:gd name="connsiteX165" fmla="*/ 936015 w 12346891"/>
                <a:gd name="connsiteY165" fmla="*/ 464680 h 812606"/>
                <a:gd name="connsiteX166" fmla="*/ 931701 w 12346891"/>
                <a:gd name="connsiteY166" fmla="*/ 473303 h 812606"/>
                <a:gd name="connsiteX167" fmla="*/ 922165 w 12346891"/>
                <a:gd name="connsiteY167" fmla="*/ 455639 h 812606"/>
                <a:gd name="connsiteX168" fmla="*/ 482336 w 12346891"/>
                <a:gd name="connsiteY168" fmla="*/ 168313 h 812606"/>
                <a:gd name="connsiteX169" fmla="*/ 59274 w 12346891"/>
                <a:gd name="connsiteY169" fmla="*/ 428746 h 812606"/>
                <a:gd name="connsiteX170" fmla="*/ 59022 w 12346891"/>
                <a:gd name="connsiteY170" fmla="*/ 429155 h 812606"/>
                <a:gd name="connsiteX171" fmla="*/ 30744 w 12346891"/>
                <a:gd name="connsiteY171" fmla="*/ 480219 h 812606"/>
                <a:gd name="connsiteX172" fmla="*/ -1 w 12346891"/>
                <a:gd name="connsiteY172" fmla="*/ 541290 h 812606"/>
                <a:gd name="connsiteX173" fmla="*/ 247792 w 12346891"/>
                <a:gd name="connsiteY173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754770 w 12346893"/>
                <a:gd name="connsiteY59" fmla="*/ 323702 h 812606"/>
                <a:gd name="connsiteX60" fmla="*/ 8779851 w 12346893"/>
                <a:gd name="connsiteY60" fmla="*/ 296653 h 812606"/>
                <a:gd name="connsiteX61" fmla="*/ 8869086 w 12346893"/>
                <a:gd name="connsiteY61" fmla="*/ 159809 h 812606"/>
                <a:gd name="connsiteX62" fmla="*/ 8886596 w 12346893"/>
                <a:gd name="connsiteY62" fmla="*/ 119325 h 812606"/>
                <a:gd name="connsiteX63" fmla="*/ 8868912 w 12346893"/>
                <a:gd name="connsiteY63" fmla="*/ 177226 h 812606"/>
                <a:gd name="connsiteX64" fmla="*/ 8832573 w 12346893"/>
                <a:gd name="connsiteY64" fmla="*/ 258676 h 812606"/>
                <a:gd name="connsiteX65" fmla="*/ 8873853 w 12346893"/>
                <a:gd name="connsiteY65" fmla="*/ 229399 h 812606"/>
                <a:gd name="connsiteX66" fmla="*/ 9147426 w 12346893"/>
                <a:gd name="connsiteY66" fmla="*/ 151993 h 812606"/>
                <a:gd name="connsiteX67" fmla="*/ 9517853 w 12346893"/>
                <a:gd name="connsiteY67" fmla="*/ 300589 h 812606"/>
                <a:gd name="connsiteX68" fmla="*/ 9566059 w 12346893"/>
                <a:gd name="connsiteY68" fmla="*/ 347928 h 812606"/>
                <a:gd name="connsiteX69" fmla="*/ 9570373 w 12346893"/>
                <a:gd name="connsiteY69" fmla="*/ 339305 h 812606"/>
                <a:gd name="connsiteX70" fmla="*/ 9579908 w 12346893"/>
                <a:gd name="connsiteY70" fmla="*/ 356969 h 812606"/>
                <a:gd name="connsiteX71" fmla="*/ 10019738 w 12346893"/>
                <a:gd name="connsiteY71" fmla="*/ 644295 h 812606"/>
                <a:gd name="connsiteX72" fmla="*/ 10442800 w 12346893"/>
                <a:gd name="connsiteY72" fmla="*/ 383862 h 812606"/>
                <a:gd name="connsiteX73" fmla="*/ 10443052 w 12346893"/>
                <a:gd name="connsiteY73" fmla="*/ 383453 h 812606"/>
                <a:gd name="connsiteX74" fmla="*/ 10444544 w 12346893"/>
                <a:gd name="connsiteY74" fmla="*/ 380359 h 812606"/>
                <a:gd name="connsiteX75" fmla="*/ 10471330 w 12346893"/>
                <a:gd name="connsiteY75" fmla="*/ 332389 h 812606"/>
                <a:gd name="connsiteX76" fmla="*/ 10484585 w 12346893"/>
                <a:gd name="connsiteY76" fmla="*/ 311754 h 812606"/>
                <a:gd name="connsiteX77" fmla="*/ 10502074 w 12346893"/>
                <a:gd name="connsiteY77" fmla="*/ 271318 h 812606"/>
                <a:gd name="connsiteX78" fmla="*/ 10494383 w 12346893"/>
                <a:gd name="connsiteY78" fmla="*/ 296502 h 812606"/>
                <a:gd name="connsiteX79" fmla="*/ 10500493 w 12346893"/>
                <a:gd name="connsiteY79" fmla="*/ 286990 h 812606"/>
                <a:gd name="connsiteX80" fmla="*/ 10992245 w 12346893"/>
                <a:gd name="connsiteY80" fmla="*/ 0 h 812606"/>
                <a:gd name="connsiteX81" fmla="*/ 11362672 w 12346893"/>
                <a:gd name="connsiteY81" fmla="*/ 148596 h 812606"/>
                <a:gd name="connsiteX82" fmla="*/ 11410878 w 12346893"/>
                <a:gd name="connsiteY82" fmla="*/ 195935 h 812606"/>
                <a:gd name="connsiteX83" fmla="*/ 11415192 w 12346893"/>
                <a:gd name="connsiteY83" fmla="*/ 187311 h 812606"/>
                <a:gd name="connsiteX84" fmla="*/ 11424728 w 12346893"/>
                <a:gd name="connsiteY84" fmla="*/ 204976 h 812606"/>
                <a:gd name="connsiteX85" fmla="*/ 11864557 w 12346893"/>
                <a:gd name="connsiteY85" fmla="*/ 492302 h 812606"/>
                <a:gd name="connsiteX86" fmla="*/ 12329384 w 12346893"/>
                <a:gd name="connsiteY86" fmla="*/ 159808 h 812606"/>
                <a:gd name="connsiteX87" fmla="*/ 12346893 w 12346893"/>
                <a:gd name="connsiteY87" fmla="*/ 119324 h 812606"/>
                <a:gd name="connsiteX88" fmla="*/ 12329210 w 12346893"/>
                <a:gd name="connsiteY88" fmla="*/ 177225 h 812606"/>
                <a:gd name="connsiteX89" fmla="*/ 11735544 w 12346893"/>
                <a:gd name="connsiteY89" fmla="*/ 660610 h 812606"/>
                <a:gd name="connsiteX90" fmla="*/ 11365117 w 12346893"/>
                <a:gd name="connsiteY90" fmla="*/ 512014 h 812606"/>
                <a:gd name="connsiteX91" fmla="*/ 11316911 w 12346893"/>
                <a:gd name="connsiteY91" fmla="*/ 464675 h 812606"/>
                <a:gd name="connsiteX92" fmla="*/ 11312596 w 12346893"/>
                <a:gd name="connsiteY92" fmla="*/ 473298 h 812606"/>
                <a:gd name="connsiteX93" fmla="*/ 11303061 w 12346893"/>
                <a:gd name="connsiteY93" fmla="*/ 455634 h 812606"/>
                <a:gd name="connsiteX94" fmla="*/ 10863232 w 12346893"/>
                <a:gd name="connsiteY94" fmla="*/ 168308 h 812606"/>
                <a:gd name="connsiteX95" fmla="*/ 10440170 w 12346893"/>
                <a:gd name="connsiteY95" fmla="*/ 428741 h 812606"/>
                <a:gd name="connsiteX96" fmla="*/ 10439918 w 12346893"/>
                <a:gd name="connsiteY96" fmla="*/ 429150 h 812606"/>
                <a:gd name="connsiteX97" fmla="*/ 10438426 w 12346893"/>
                <a:gd name="connsiteY97" fmla="*/ 432244 h 812606"/>
                <a:gd name="connsiteX98" fmla="*/ 10411639 w 12346893"/>
                <a:gd name="connsiteY98" fmla="*/ 480214 h 812606"/>
                <a:gd name="connsiteX99" fmla="*/ 10398385 w 12346893"/>
                <a:gd name="connsiteY99" fmla="*/ 500849 h 812606"/>
                <a:gd name="connsiteX100" fmla="*/ 10380895 w 12346893"/>
                <a:gd name="connsiteY100" fmla="*/ 541285 h 812606"/>
                <a:gd name="connsiteX101" fmla="*/ 10388586 w 12346893"/>
                <a:gd name="connsiteY101" fmla="*/ 516101 h 812606"/>
                <a:gd name="connsiteX102" fmla="*/ 10382477 w 12346893"/>
                <a:gd name="connsiteY102" fmla="*/ 525613 h 812606"/>
                <a:gd name="connsiteX103" fmla="*/ 9890724 w 12346893"/>
                <a:gd name="connsiteY103" fmla="*/ 812603 h 812606"/>
                <a:gd name="connsiteX104" fmla="*/ 9520297 w 12346893"/>
                <a:gd name="connsiteY104" fmla="*/ 664007 h 812606"/>
                <a:gd name="connsiteX105" fmla="*/ 9472091 w 12346893"/>
                <a:gd name="connsiteY105" fmla="*/ 616668 h 812606"/>
                <a:gd name="connsiteX106" fmla="*/ 9467777 w 12346893"/>
                <a:gd name="connsiteY106" fmla="*/ 625292 h 812606"/>
                <a:gd name="connsiteX107" fmla="*/ 9458242 w 12346893"/>
                <a:gd name="connsiteY107" fmla="*/ 607627 h 812606"/>
                <a:gd name="connsiteX108" fmla="*/ 9018413 w 12346893"/>
                <a:gd name="connsiteY108" fmla="*/ 320302 h 812606"/>
                <a:gd name="connsiteX109" fmla="*/ 8752802 w 12346893"/>
                <a:gd name="connsiteY109" fmla="*/ 411089 h 812606"/>
                <a:gd name="connsiteX110" fmla="*/ 8707595 w 12346893"/>
                <a:gd name="connsiteY110" fmla="*/ 449000 h 812606"/>
                <a:gd name="connsiteX111" fmla="*/ 8702022 w 12346893"/>
                <a:gd name="connsiteY111" fmla="*/ 456073 h 812606"/>
                <a:gd name="connsiteX112" fmla="*/ 8667901 w 12346893"/>
                <a:gd name="connsiteY112" fmla="*/ 488902 h 812606"/>
                <a:gd name="connsiteX113" fmla="*/ 8642820 w 12346893"/>
                <a:gd name="connsiteY113" fmla="*/ 515951 h 812606"/>
                <a:gd name="connsiteX114" fmla="*/ 8553585 w 12346893"/>
                <a:gd name="connsiteY114" fmla="*/ 652795 h 812606"/>
                <a:gd name="connsiteX115" fmla="*/ 8536075 w 12346893"/>
                <a:gd name="connsiteY115" fmla="*/ 693279 h 812606"/>
                <a:gd name="connsiteX116" fmla="*/ 8553759 w 12346893"/>
                <a:gd name="connsiteY116" fmla="*/ 635378 h 812606"/>
                <a:gd name="connsiteX117" fmla="*/ 8590098 w 12346893"/>
                <a:gd name="connsiteY117" fmla="*/ 553928 h 812606"/>
                <a:gd name="connsiteX118" fmla="*/ 8548818 w 12346893"/>
                <a:gd name="connsiteY118" fmla="*/ 583206 h 812606"/>
                <a:gd name="connsiteX119" fmla="*/ 8275246 w 12346893"/>
                <a:gd name="connsiteY119" fmla="*/ 660611 h 812606"/>
                <a:gd name="connsiteX120" fmla="*/ 7904819 w 12346893"/>
                <a:gd name="connsiteY120" fmla="*/ 512015 h 812606"/>
                <a:gd name="connsiteX121" fmla="*/ 7856612 w 12346893"/>
                <a:gd name="connsiteY121" fmla="*/ 464676 h 812606"/>
                <a:gd name="connsiteX122" fmla="*/ 7852299 w 12346893"/>
                <a:gd name="connsiteY122" fmla="*/ 473299 h 812606"/>
                <a:gd name="connsiteX123" fmla="*/ 7842763 w 12346893"/>
                <a:gd name="connsiteY123" fmla="*/ 455635 h 812606"/>
                <a:gd name="connsiteX124" fmla="*/ 7402933 w 12346893"/>
                <a:gd name="connsiteY124" fmla="*/ 168309 h 812606"/>
                <a:gd name="connsiteX125" fmla="*/ 6979871 w 12346893"/>
                <a:gd name="connsiteY125" fmla="*/ 428742 h 812606"/>
                <a:gd name="connsiteX126" fmla="*/ 6979620 w 12346893"/>
                <a:gd name="connsiteY126" fmla="*/ 429151 h 812606"/>
                <a:gd name="connsiteX127" fmla="*/ 6978128 w 12346893"/>
                <a:gd name="connsiteY127" fmla="*/ 432245 h 812606"/>
                <a:gd name="connsiteX128" fmla="*/ 6920597 w 12346893"/>
                <a:gd name="connsiteY128" fmla="*/ 541286 h 812606"/>
                <a:gd name="connsiteX129" fmla="*/ 6928288 w 12346893"/>
                <a:gd name="connsiteY129" fmla="*/ 516102 h 812606"/>
                <a:gd name="connsiteX130" fmla="*/ 6922178 w 12346893"/>
                <a:gd name="connsiteY130" fmla="*/ 525614 h 812606"/>
                <a:gd name="connsiteX131" fmla="*/ 6430427 w 12346893"/>
                <a:gd name="connsiteY131" fmla="*/ 812604 h 812606"/>
                <a:gd name="connsiteX132" fmla="*/ 6059999 w 12346893"/>
                <a:gd name="connsiteY132" fmla="*/ 664008 h 812606"/>
                <a:gd name="connsiteX133" fmla="*/ 6011793 w 12346893"/>
                <a:gd name="connsiteY133" fmla="*/ 616669 h 812606"/>
                <a:gd name="connsiteX134" fmla="*/ 6007479 w 12346893"/>
                <a:gd name="connsiteY134" fmla="*/ 625293 h 812606"/>
                <a:gd name="connsiteX135" fmla="*/ 5997944 w 12346893"/>
                <a:gd name="connsiteY135" fmla="*/ 607628 h 812606"/>
                <a:gd name="connsiteX136" fmla="*/ 5558114 w 12346893"/>
                <a:gd name="connsiteY136" fmla="*/ 320302 h 812606"/>
                <a:gd name="connsiteX137" fmla="*/ 5292505 w 12346893"/>
                <a:gd name="connsiteY137" fmla="*/ 411089 h 812606"/>
                <a:gd name="connsiteX138" fmla="*/ 5247300 w 12346893"/>
                <a:gd name="connsiteY138" fmla="*/ 448999 h 812606"/>
                <a:gd name="connsiteX139" fmla="*/ 5241724 w 12346893"/>
                <a:gd name="connsiteY139" fmla="*/ 456075 h 812606"/>
                <a:gd name="connsiteX140" fmla="*/ 5207594 w 12346893"/>
                <a:gd name="connsiteY140" fmla="*/ 488913 h 812606"/>
                <a:gd name="connsiteX141" fmla="*/ 5129799 w 12346893"/>
                <a:gd name="connsiteY141" fmla="*/ 553930 h 812606"/>
                <a:gd name="connsiteX142" fmla="*/ 5088520 w 12346893"/>
                <a:gd name="connsiteY142" fmla="*/ 583208 h 812606"/>
                <a:gd name="connsiteX143" fmla="*/ 4814948 w 12346893"/>
                <a:gd name="connsiteY143" fmla="*/ 660613 h 812606"/>
                <a:gd name="connsiteX144" fmla="*/ 4444521 w 12346893"/>
                <a:gd name="connsiteY144" fmla="*/ 512017 h 812606"/>
                <a:gd name="connsiteX145" fmla="*/ 4396314 w 12346893"/>
                <a:gd name="connsiteY145" fmla="*/ 464678 h 812606"/>
                <a:gd name="connsiteX146" fmla="*/ 4392001 w 12346893"/>
                <a:gd name="connsiteY146" fmla="*/ 473301 h 812606"/>
                <a:gd name="connsiteX147" fmla="*/ 4382465 w 12346893"/>
                <a:gd name="connsiteY147" fmla="*/ 455637 h 812606"/>
                <a:gd name="connsiteX148" fmla="*/ 3942636 w 12346893"/>
                <a:gd name="connsiteY148" fmla="*/ 168311 h 812606"/>
                <a:gd name="connsiteX149" fmla="*/ 3519574 w 12346893"/>
                <a:gd name="connsiteY149" fmla="*/ 428744 h 812606"/>
                <a:gd name="connsiteX150" fmla="*/ 3477788 w 12346893"/>
                <a:gd name="connsiteY150" fmla="*/ 500852 h 812606"/>
                <a:gd name="connsiteX151" fmla="*/ 3467991 w 12346893"/>
                <a:gd name="connsiteY151" fmla="*/ 516104 h 812606"/>
                <a:gd name="connsiteX152" fmla="*/ 3461880 w 12346893"/>
                <a:gd name="connsiteY152" fmla="*/ 525616 h 812606"/>
                <a:gd name="connsiteX153" fmla="*/ 2970129 w 12346893"/>
                <a:gd name="connsiteY153" fmla="*/ 812606 h 812606"/>
                <a:gd name="connsiteX154" fmla="*/ 2599702 w 12346893"/>
                <a:gd name="connsiteY154" fmla="*/ 664010 h 812606"/>
                <a:gd name="connsiteX155" fmla="*/ 2551495 w 12346893"/>
                <a:gd name="connsiteY155" fmla="*/ 616671 h 812606"/>
                <a:gd name="connsiteX156" fmla="*/ 2547182 w 12346893"/>
                <a:gd name="connsiteY156" fmla="*/ 625295 h 812606"/>
                <a:gd name="connsiteX157" fmla="*/ 2537646 w 12346893"/>
                <a:gd name="connsiteY157" fmla="*/ 607630 h 812606"/>
                <a:gd name="connsiteX158" fmla="*/ 2097817 w 12346893"/>
                <a:gd name="connsiteY158" fmla="*/ 320304 h 812606"/>
                <a:gd name="connsiteX159" fmla="*/ 1832207 w 12346893"/>
                <a:gd name="connsiteY159" fmla="*/ 411091 h 812606"/>
                <a:gd name="connsiteX160" fmla="*/ 1722225 w 12346893"/>
                <a:gd name="connsiteY160" fmla="*/ 515954 h 812606"/>
                <a:gd name="connsiteX161" fmla="*/ 1628223 w 12346893"/>
                <a:gd name="connsiteY161" fmla="*/ 583210 h 812606"/>
                <a:gd name="connsiteX162" fmla="*/ 1354650 w 12346893"/>
                <a:gd name="connsiteY162" fmla="*/ 660615 h 812606"/>
                <a:gd name="connsiteX163" fmla="*/ 984223 w 12346893"/>
                <a:gd name="connsiteY163" fmla="*/ 512019 h 812606"/>
                <a:gd name="connsiteX164" fmla="*/ 936017 w 12346893"/>
                <a:gd name="connsiteY164" fmla="*/ 464680 h 812606"/>
                <a:gd name="connsiteX165" fmla="*/ 931703 w 12346893"/>
                <a:gd name="connsiteY165" fmla="*/ 473303 h 812606"/>
                <a:gd name="connsiteX166" fmla="*/ 922167 w 12346893"/>
                <a:gd name="connsiteY166" fmla="*/ 455639 h 812606"/>
                <a:gd name="connsiteX167" fmla="*/ 482338 w 12346893"/>
                <a:gd name="connsiteY167" fmla="*/ 168313 h 812606"/>
                <a:gd name="connsiteX168" fmla="*/ 59276 w 12346893"/>
                <a:gd name="connsiteY168" fmla="*/ 428746 h 812606"/>
                <a:gd name="connsiteX169" fmla="*/ 59024 w 12346893"/>
                <a:gd name="connsiteY169" fmla="*/ 429155 h 812606"/>
                <a:gd name="connsiteX170" fmla="*/ 30746 w 12346893"/>
                <a:gd name="connsiteY170" fmla="*/ 480219 h 812606"/>
                <a:gd name="connsiteX171" fmla="*/ 1 w 12346893"/>
                <a:gd name="connsiteY171" fmla="*/ 541290 h 812606"/>
                <a:gd name="connsiteX172" fmla="*/ 247794 w 12346893"/>
                <a:gd name="connsiteY172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754768 w 12346891"/>
                <a:gd name="connsiteY59" fmla="*/ 323702 h 812606"/>
                <a:gd name="connsiteX60" fmla="*/ 8779849 w 12346891"/>
                <a:gd name="connsiteY60" fmla="*/ 296653 h 812606"/>
                <a:gd name="connsiteX61" fmla="*/ 8869084 w 12346891"/>
                <a:gd name="connsiteY61" fmla="*/ 159809 h 812606"/>
                <a:gd name="connsiteX62" fmla="*/ 8886594 w 12346891"/>
                <a:gd name="connsiteY62" fmla="*/ 119325 h 812606"/>
                <a:gd name="connsiteX63" fmla="*/ 8868910 w 12346891"/>
                <a:gd name="connsiteY63" fmla="*/ 177226 h 812606"/>
                <a:gd name="connsiteX64" fmla="*/ 8832571 w 12346891"/>
                <a:gd name="connsiteY64" fmla="*/ 258676 h 812606"/>
                <a:gd name="connsiteX65" fmla="*/ 8873851 w 12346891"/>
                <a:gd name="connsiteY65" fmla="*/ 229399 h 812606"/>
                <a:gd name="connsiteX66" fmla="*/ 9147424 w 12346891"/>
                <a:gd name="connsiteY66" fmla="*/ 151993 h 812606"/>
                <a:gd name="connsiteX67" fmla="*/ 9517851 w 12346891"/>
                <a:gd name="connsiteY67" fmla="*/ 300589 h 812606"/>
                <a:gd name="connsiteX68" fmla="*/ 9566057 w 12346891"/>
                <a:gd name="connsiteY68" fmla="*/ 347928 h 812606"/>
                <a:gd name="connsiteX69" fmla="*/ 9570371 w 12346891"/>
                <a:gd name="connsiteY69" fmla="*/ 339305 h 812606"/>
                <a:gd name="connsiteX70" fmla="*/ 9579906 w 12346891"/>
                <a:gd name="connsiteY70" fmla="*/ 356969 h 812606"/>
                <a:gd name="connsiteX71" fmla="*/ 10019736 w 12346891"/>
                <a:gd name="connsiteY71" fmla="*/ 644295 h 812606"/>
                <a:gd name="connsiteX72" fmla="*/ 10442798 w 12346891"/>
                <a:gd name="connsiteY72" fmla="*/ 383862 h 812606"/>
                <a:gd name="connsiteX73" fmla="*/ 10443050 w 12346891"/>
                <a:gd name="connsiteY73" fmla="*/ 383453 h 812606"/>
                <a:gd name="connsiteX74" fmla="*/ 10444542 w 12346891"/>
                <a:gd name="connsiteY74" fmla="*/ 380359 h 812606"/>
                <a:gd name="connsiteX75" fmla="*/ 10471328 w 12346891"/>
                <a:gd name="connsiteY75" fmla="*/ 332389 h 812606"/>
                <a:gd name="connsiteX76" fmla="*/ 10484583 w 12346891"/>
                <a:gd name="connsiteY76" fmla="*/ 311754 h 812606"/>
                <a:gd name="connsiteX77" fmla="*/ 10502072 w 12346891"/>
                <a:gd name="connsiteY77" fmla="*/ 271318 h 812606"/>
                <a:gd name="connsiteX78" fmla="*/ 10494381 w 12346891"/>
                <a:gd name="connsiteY78" fmla="*/ 296502 h 812606"/>
                <a:gd name="connsiteX79" fmla="*/ 10500491 w 12346891"/>
                <a:gd name="connsiteY79" fmla="*/ 286990 h 812606"/>
                <a:gd name="connsiteX80" fmla="*/ 10992243 w 12346891"/>
                <a:gd name="connsiteY80" fmla="*/ 0 h 812606"/>
                <a:gd name="connsiteX81" fmla="*/ 11362670 w 12346891"/>
                <a:gd name="connsiteY81" fmla="*/ 148596 h 812606"/>
                <a:gd name="connsiteX82" fmla="*/ 11410876 w 12346891"/>
                <a:gd name="connsiteY82" fmla="*/ 195935 h 812606"/>
                <a:gd name="connsiteX83" fmla="*/ 11415190 w 12346891"/>
                <a:gd name="connsiteY83" fmla="*/ 187311 h 812606"/>
                <a:gd name="connsiteX84" fmla="*/ 11424726 w 12346891"/>
                <a:gd name="connsiteY84" fmla="*/ 204976 h 812606"/>
                <a:gd name="connsiteX85" fmla="*/ 11864555 w 12346891"/>
                <a:gd name="connsiteY85" fmla="*/ 492302 h 812606"/>
                <a:gd name="connsiteX86" fmla="*/ 12329382 w 12346891"/>
                <a:gd name="connsiteY86" fmla="*/ 159808 h 812606"/>
                <a:gd name="connsiteX87" fmla="*/ 12346891 w 12346891"/>
                <a:gd name="connsiteY87" fmla="*/ 119324 h 812606"/>
                <a:gd name="connsiteX88" fmla="*/ 12329208 w 12346891"/>
                <a:gd name="connsiteY88" fmla="*/ 177225 h 812606"/>
                <a:gd name="connsiteX89" fmla="*/ 11735542 w 12346891"/>
                <a:gd name="connsiteY89" fmla="*/ 660610 h 812606"/>
                <a:gd name="connsiteX90" fmla="*/ 11365115 w 12346891"/>
                <a:gd name="connsiteY90" fmla="*/ 512014 h 812606"/>
                <a:gd name="connsiteX91" fmla="*/ 11316909 w 12346891"/>
                <a:gd name="connsiteY91" fmla="*/ 464675 h 812606"/>
                <a:gd name="connsiteX92" fmla="*/ 11312594 w 12346891"/>
                <a:gd name="connsiteY92" fmla="*/ 473298 h 812606"/>
                <a:gd name="connsiteX93" fmla="*/ 11303059 w 12346891"/>
                <a:gd name="connsiteY93" fmla="*/ 455634 h 812606"/>
                <a:gd name="connsiteX94" fmla="*/ 10863230 w 12346891"/>
                <a:gd name="connsiteY94" fmla="*/ 168308 h 812606"/>
                <a:gd name="connsiteX95" fmla="*/ 10440168 w 12346891"/>
                <a:gd name="connsiteY95" fmla="*/ 428741 h 812606"/>
                <a:gd name="connsiteX96" fmla="*/ 10439916 w 12346891"/>
                <a:gd name="connsiteY96" fmla="*/ 429150 h 812606"/>
                <a:gd name="connsiteX97" fmla="*/ 10438424 w 12346891"/>
                <a:gd name="connsiteY97" fmla="*/ 432244 h 812606"/>
                <a:gd name="connsiteX98" fmla="*/ 10411637 w 12346891"/>
                <a:gd name="connsiteY98" fmla="*/ 480214 h 812606"/>
                <a:gd name="connsiteX99" fmla="*/ 10398383 w 12346891"/>
                <a:gd name="connsiteY99" fmla="*/ 500849 h 812606"/>
                <a:gd name="connsiteX100" fmla="*/ 10380893 w 12346891"/>
                <a:gd name="connsiteY100" fmla="*/ 541285 h 812606"/>
                <a:gd name="connsiteX101" fmla="*/ 10388584 w 12346891"/>
                <a:gd name="connsiteY101" fmla="*/ 516101 h 812606"/>
                <a:gd name="connsiteX102" fmla="*/ 10382475 w 12346891"/>
                <a:gd name="connsiteY102" fmla="*/ 525613 h 812606"/>
                <a:gd name="connsiteX103" fmla="*/ 9890722 w 12346891"/>
                <a:gd name="connsiteY103" fmla="*/ 812603 h 812606"/>
                <a:gd name="connsiteX104" fmla="*/ 9520295 w 12346891"/>
                <a:gd name="connsiteY104" fmla="*/ 664007 h 812606"/>
                <a:gd name="connsiteX105" fmla="*/ 9472089 w 12346891"/>
                <a:gd name="connsiteY105" fmla="*/ 616668 h 812606"/>
                <a:gd name="connsiteX106" fmla="*/ 9467775 w 12346891"/>
                <a:gd name="connsiteY106" fmla="*/ 625292 h 812606"/>
                <a:gd name="connsiteX107" fmla="*/ 9458240 w 12346891"/>
                <a:gd name="connsiteY107" fmla="*/ 607627 h 812606"/>
                <a:gd name="connsiteX108" fmla="*/ 9018411 w 12346891"/>
                <a:gd name="connsiteY108" fmla="*/ 320302 h 812606"/>
                <a:gd name="connsiteX109" fmla="*/ 8752800 w 12346891"/>
                <a:gd name="connsiteY109" fmla="*/ 411089 h 812606"/>
                <a:gd name="connsiteX110" fmla="*/ 8707593 w 12346891"/>
                <a:gd name="connsiteY110" fmla="*/ 449000 h 812606"/>
                <a:gd name="connsiteX111" fmla="*/ 8702020 w 12346891"/>
                <a:gd name="connsiteY111" fmla="*/ 456073 h 812606"/>
                <a:gd name="connsiteX112" fmla="*/ 8667899 w 12346891"/>
                <a:gd name="connsiteY112" fmla="*/ 488902 h 812606"/>
                <a:gd name="connsiteX113" fmla="*/ 8642818 w 12346891"/>
                <a:gd name="connsiteY113" fmla="*/ 515951 h 812606"/>
                <a:gd name="connsiteX114" fmla="*/ 8553583 w 12346891"/>
                <a:gd name="connsiteY114" fmla="*/ 652795 h 812606"/>
                <a:gd name="connsiteX115" fmla="*/ 8553757 w 12346891"/>
                <a:gd name="connsiteY115" fmla="*/ 635378 h 812606"/>
                <a:gd name="connsiteX116" fmla="*/ 8590096 w 12346891"/>
                <a:gd name="connsiteY116" fmla="*/ 553928 h 812606"/>
                <a:gd name="connsiteX117" fmla="*/ 8548816 w 12346891"/>
                <a:gd name="connsiteY117" fmla="*/ 583206 h 812606"/>
                <a:gd name="connsiteX118" fmla="*/ 8275244 w 12346891"/>
                <a:gd name="connsiteY118" fmla="*/ 660611 h 812606"/>
                <a:gd name="connsiteX119" fmla="*/ 7904817 w 12346891"/>
                <a:gd name="connsiteY119" fmla="*/ 512015 h 812606"/>
                <a:gd name="connsiteX120" fmla="*/ 7856610 w 12346891"/>
                <a:gd name="connsiteY120" fmla="*/ 464676 h 812606"/>
                <a:gd name="connsiteX121" fmla="*/ 7852297 w 12346891"/>
                <a:gd name="connsiteY121" fmla="*/ 473299 h 812606"/>
                <a:gd name="connsiteX122" fmla="*/ 7842761 w 12346891"/>
                <a:gd name="connsiteY122" fmla="*/ 455635 h 812606"/>
                <a:gd name="connsiteX123" fmla="*/ 7402931 w 12346891"/>
                <a:gd name="connsiteY123" fmla="*/ 168309 h 812606"/>
                <a:gd name="connsiteX124" fmla="*/ 6979869 w 12346891"/>
                <a:gd name="connsiteY124" fmla="*/ 428742 h 812606"/>
                <a:gd name="connsiteX125" fmla="*/ 6979618 w 12346891"/>
                <a:gd name="connsiteY125" fmla="*/ 429151 h 812606"/>
                <a:gd name="connsiteX126" fmla="*/ 6978126 w 12346891"/>
                <a:gd name="connsiteY126" fmla="*/ 432245 h 812606"/>
                <a:gd name="connsiteX127" fmla="*/ 6920595 w 12346891"/>
                <a:gd name="connsiteY127" fmla="*/ 541286 h 812606"/>
                <a:gd name="connsiteX128" fmla="*/ 6928286 w 12346891"/>
                <a:gd name="connsiteY128" fmla="*/ 516102 h 812606"/>
                <a:gd name="connsiteX129" fmla="*/ 6922176 w 12346891"/>
                <a:gd name="connsiteY129" fmla="*/ 525614 h 812606"/>
                <a:gd name="connsiteX130" fmla="*/ 6430425 w 12346891"/>
                <a:gd name="connsiteY130" fmla="*/ 812604 h 812606"/>
                <a:gd name="connsiteX131" fmla="*/ 6059997 w 12346891"/>
                <a:gd name="connsiteY131" fmla="*/ 664008 h 812606"/>
                <a:gd name="connsiteX132" fmla="*/ 6011791 w 12346891"/>
                <a:gd name="connsiteY132" fmla="*/ 616669 h 812606"/>
                <a:gd name="connsiteX133" fmla="*/ 6007477 w 12346891"/>
                <a:gd name="connsiteY133" fmla="*/ 625293 h 812606"/>
                <a:gd name="connsiteX134" fmla="*/ 5997942 w 12346891"/>
                <a:gd name="connsiteY134" fmla="*/ 607628 h 812606"/>
                <a:gd name="connsiteX135" fmla="*/ 5558112 w 12346891"/>
                <a:gd name="connsiteY135" fmla="*/ 320302 h 812606"/>
                <a:gd name="connsiteX136" fmla="*/ 5292503 w 12346891"/>
                <a:gd name="connsiteY136" fmla="*/ 411089 h 812606"/>
                <a:gd name="connsiteX137" fmla="*/ 5247298 w 12346891"/>
                <a:gd name="connsiteY137" fmla="*/ 448999 h 812606"/>
                <a:gd name="connsiteX138" fmla="*/ 5241722 w 12346891"/>
                <a:gd name="connsiteY138" fmla="*/ 456075 h 812606"/>
                <a:gd name="connsiteX139" fmla="*/ 5207592 w 12346891"/>
                <a:gd name="connsiteY139" fmla="*/ 488913 h 812606"/>
                <a:gd name="connsiteX140" fmla="*/ 5129797 w 12346891"/>
                <a:gd name="connsiteY140" fmla="*/ 553930 h 812606"/>
                <a:gd name="connsiteX141" fmla="*/ 5088518 w 12346891"/>
                <a:gd name="connsiteY141" fmla="*/ 583208 h 812606"/>
                <a:gd name="connsiteX142" fmla="*/ 4814946 w 12346891"/>
                <a:gd name="connsiteY142" fmla="*/ 660613 h 812606"/>
                <a:gd name="connsiteX143" fmla="*/ 4444519 w 12346891"/>
                <a:gd name="connsiteY143" fmla="*/ 512017 h 812606"/>
                <a:gd name="connsiteX144" fmla="*/ 4396312 w 12346891"/>
                <a:gd name="connsiteY144" fmla="*/ 464678 h 812606"/>
                <a:gd name="connsiteX145" fmla="*/ 4391999 w 12346891"/>
                <a:gd name="connsiteY145" fmla="*/ 473301 h 812606"/>
                <a:gd name="connsiteX146" fmla="*/ 4382463 w 12346891"/>
                <a:gd name="connsiteY146" fmla="*/ 455637 h 812606"/>
                <a:gd name="connsiteX147" fmla="*/ 3942634 w 12346891"/>
                <a:gd name="connsiteY147" fmla="*/ 168311 h 812606"/>
                <a:gd name="connsiteX148" fmla="*/ 3519572 w 12346891"/>
                <a:gd name="connsiteY148" fmla="*/ 428744 h 812606"/>
                <a:gd name="connsiteX149" fmla="*/ 3477786 w 12346891"/>
                <a:gd name="connsiteY149" fmla="*/ 500852 h 812606"/>
                <a:gd name="connsiteX150" fmla="*/ 3467989 w 12346891"/>
                <a:gd name="connsiteY150" fmla="*/ 516104 h 812606"/>
                <a:gd name="connsiteX151" fmla="*/ 3461878 w 12346891"/>
                <a:gd name="connsiteY151" fmla="*/ 525616 h 812606"/>
                <a:gd name="connsiteX152" fmla="*/ 2970127 w 12346891"/>
                <a:gd name="connsiteY152" fmla="*/ 812606 h 812606"/>
                <a:gd name="connsiteX153" fmla="*/ 2599700 w 12346891"/>
                <a:gd name="connsiteY153" fmla="*/ 664010 h 812606"/>
                <a:gd name="connsiteX154" fmla="*/ 2551493 w 12346891"/>
                <a:gd name="connsiteY154" fmla="*/ 616671 h 812606"/>
                <a:gd name="connsiteX155" fmla="*/ 2547180 w 12346891"/>
                <a:gd name="connsiteY155" fmla="*/ 625295 h 812606"/>
                <a:gd name="connsiteX156" fmla="*/ 2537644 w 12346891"/>
                <a:gd name="connsiteY156" fmla="*/ 607630 h 812606"/>
                <a:gd name="connsiteX157" fmla="*/ 2097815 w 12346891"/>
                <a:gd name="connsiteY157" fmla="*/ 320304 h 812606"/>
                <a:gd name="connsiteX158" fmla="*/ 1832205 w 12346891"/>
                <a:gd name="connsiteY158" fmla="*/ 411091 h 812606"/>
                <a:gd name="connsiteX159" fmla="*/ 1722223 w 12346891"/>
                <a:gd name="connsiteY159" fmla="*/ 515954 h 812606"/>
                <a:gd name="connsiteX160" fmla="*/ 1628221 w 12346891"/>
                <a:gd name="connsiteY160" fmla="*/ 583210 h 812606"/>
                <a:gd name="connsiteX161" fmla="*/ 1354648 w 12346891"/>
                <a:gd name="connsiteY161" fmla="*/ 660615 h 812606"/>
                <a:gd name="connsiteX162" fmla="*/ 984221 w 12346891"/>
                <a:gd name="connsiteY162" fmla="*/ 512019 h 812606"/>
                <a:gd name="connsiteX163" fmla="*/ 936015 w 12346891"/>
                <a:gd name="connsiteY163" fmla="*/ 464680 h 812606"/>
                <a:gd name="connsiteX164" fmla="*/ 931701 w 12346891"/>
                <a:gd name="connsiteY164" fmla="*/ 473303 h 812606"/>
                <a:gd name="connsiteX165" fmla="*/ 922165 w 12346891"/>
                <a:gd name="connsiteY165" fmla="*/ 455639 h 812606"/>
                <a:gd name="connsiteX166" fmla="*/ 482336 w 12346891"/>
                <a:gd name="connsiteY166" fmla="*/ 168313 h 812606"/>
                <a:gd name="connsiteX167" fmla="*/ 59274 w 12346891"/>
                <a:gd name="connsiteY167" fmla="*/ 428746 h 812606"/>
                <a:gd name="connsiteX168" fmla="*/ 59022 w 12346891"/>
                <a:gd name="connsiteY168" fmla="*/ 429155 h 812606"/>
                <a:gd name="connsiteX169" fmla="*/ 30744 w 12346891"/>
                <a:gd name="connsiteY169" fmla="*/ 480219 h 812606"/>
                <a:gd name="connsiteX170" fmla="*/ -1 w 12346891"/>
                <a:gd name="connsiteY170" fmla="*/ 541290 h 812606"/>
                <a:gd name="connsiteX171" fmla="*/ 247792 w 12346891"/>
                <a:gd name="connsiteY171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754770 w 12346893"/>
                <a:gd name="connsiteY59" fmla="*/ 323702 h 812606"/>
                <a:gd name="connsiteX60" fmla="*/ 8779851 w 12346893"/>
                <a:gd name="connsiteY60" fmla="*/ 296653 h 812606"/>
                <a:gd name="connsiteX61" fmla="*/ 8869086 w 12346893"/>
                <a:gd name="connsiteY61" fmla="*/ 159809 h 812606"/>
                <a:gd name="connsiteX62" fmla="*/ 8886596 w 12346893"/>
                <a:gd name="connsiteY62" fmla="*/ 119325 h 812606"/>
                <a:gd name="connsiteX63" fmla="*/ 8868912 w 12346893"/>
                <a:gd name="connsiteY63" fmla="*/ 177226 h 812606"/>
                <a:gd name="connsiteX64" fmla="*/ 8832573 w 12346893"/>
                <a:gd name="connsiteY64" fmla="*/ 258676 h 812606"/>
                <a:gd name="connsiteX65" fmla="*/ 8873853 w 12346893"/>
                <a:gd name="connsiteY65" fmla="*/ 229399 h 812606"/>
                <a:gd name="connsiteX66" fmla="*/ 9147426 w 12346893"/>
                <a:gd name="connsiteY66" fmla="*/ 151993 h 812606"/>
                <a:gd name="connsiteX67" fmla="*/ 9517853 w 12346893"/>
                <a:gd name="connsiteY67" fmla="*/ 300589 h 812606"/>
                <a:gd name="connsiteX68" fmla="*/ 9566059 w 12346893"/>
                <a:gd name="connsiteY68" fmla="*/ 347928 h 812606"/>
                <a:gd name="connsiteX69" fmla="*/ 9570373 w 12346893"/>
                <a:gd name="connsiteY69" fmla="*/ 339305 h 812606"/>
                <a:gd name="connsiteX70" fmla="*/ 9579908 w 12346893"/>
                <a:gd name="connsiteY70" fmla="*/ 356969 h 812606"/>
                <a:gd name="connsiteX71" fmla="*/ 10019738 w 12346893"/>
                <a:gd name="connsiteY71" fmla="*/ 644295 h 812606"/>
                <a:gd name="connsiteX72" fmla="*/ 10442800 w 12346893"/>
                <a:gd name="connsiteY72" fmla="*/ 383862 h 812606"/>
                <a:gd name="connsiteX73" fmla="*/ 10443052 w 12346893"/>
                <a:gd name="connsiteY73" fmla="*/ 383453 h 812606"/>
                <a:gd name="connsiteX74" fmla="*/ 10444544 w 12346893"/>
                <a:gd name="connsiteY74" fmla="*/ 380359 h 812606"/>
                <a:gd name="connsiteX75" fmla="*/ 10471330 w 12346893"/>
                <a:gd name="connsiteY75" fmla="*/ 332389 h 812606"/>
                <a:gd name="connsiteX76" fmla="*/ 10484585 w 12346893"/>
                <a:gd name="connsiteY76" fmla="*/ 311754 h 812606"/>
                <a:gd name="connsiteX77" fmla="*/ 10502074 w 12346893"/>
                <a:gd name="connsiteY77" fmla="*/ 271318 h 812606"/>
                <a:gd name="connsiteX78" fmla="*/ 10494383 w 12346893"/>
                <a:gd name="connsiteY78" fmla="*/ 296502 h 812606"/>
                <a:gd name="connsiteX79" fmla="*/ 10500493 w 12346893"/>
                <a:gd name="connsiteY79" fmla="*/ 286990 h 812606"/>
                <a:gd name="connsiteX80" fmla="*/ 10992245 w 12346893"/>
                <a:gd name="connsiteY80" fmla="*/ 0 h 812606"/>
                <a:gd name="connsiteX81" fmla="*/ 11362672 w 12346893"/>
                <a:gd name="connsiteY81" fmla="*/ 148596 h 812606"/>
                <a:gd name="connsiteX82" fmla="*/ 11410878 w 12346893"/>
                <a:gd name="connsiteY82" fmla="*/ 195935 h 812606"/>
                <a:gd name="connsiteX83" fmla="*/ 11415192 w 12346893"/>
                <a:gd name="connsiteY83" fmla="*/ 187311 h 812606"/>
                <a:gd name="connsiteX84" fmla="*/ 11424728 w 12346893"/>
                <a:gd name="connsiteY84" fmla="*/ 204976 h 812606"/>
                <a:gd name="connsiteX85" fmla="*/ 11864557 w 12346893"/>
                <a:gd name="connsiteY85" fmla="*/ 492302 h 812606"/>
                <a:gd name="connsiteX86" fmla="*/ 12329384 w 12346893"/>
                <a:gd name="connsiteY86" fmla="*/ 159808 h 812606"/>
                <a:gd name="connsiteX87" fmla="*/ 12346893 w 12346893"/>
                <a:gd name="connsiteY87" fmla="*/ 119324 h 812606"/>
                <a:gd name="connsiteX88" fmla="*/ 12329210 w 12346893"/>
                <a:gd name="connsiteY88" fmla="*/ 177225 h 812606"/>
                <a:gd name="connsiteX89" fmla="*/ 11735544 w 12346893"/>
                <a:gd name="connsiteY89" fmla="*/ 660610 h 812606"/>
                <a:gd name="connsiteX90" fmla="*/ 11365117 w 12346893"/>
                <a:gd name="connsiteY90" fmla="*/ 512014 h 812606"/>
                <a:gd name="connsiteX91" fmla="*/ 11316911 w 12346893"/>
                <a:gd name="connsiteY91" fmla="*/ 464675 h 812606"/>
                <a:gd name="connsiteX92" fmla="*/ 11312596 w 12346893"/>
                <a:gd name="connsiteY92" fmla="*/ 473298 h 812606"/>
                <a:gd name="connsiteX93" fmla="*/ 11303061 w 12346893"/>
                <a:gd name="connsiteY93" fmla="*/ 455634 h 812606"/>
                <a:gd name="connsiteX94" fmla="*/ 10863232 w 12346893"/>
                <a:gd name="connsiteY94" fmla="*/ 168308 h 812606"/>
                <a:gd name="connsiteX95" fmla="*/ 10440170 w 12346893"/>
                <a:gd name="connsiteY95" fmla="*/ 428741 h 812606"/>
                <a:gd name="connsiteX96" fmla="*/ 10439918 w 12346893"/>
                <a:gd name="connsiteY96" fmla="*/ 429150 h 812606"/>
                <a:gd name="connsiteX97" fmla="*/ 10438426 w 12346893"/>
                <a:gd name="connsiteY97" fmla="*/ 432244 h 812606"/>
                <a:gd name="connsiteX98" fmla="*/ 10411639 w 12346893"/>
                <a:gd name="connsiteY98" fmla="*/ 480214 h 812606"/>
                <a:gd name="connsiteX99" fmla="*/ 10398385 w 12346893"/>
                <a:gd name="connsiteY99" fmla="*/ 500849 h 812606"/>
                <a:gd name="connsiteX100" fmla="*/ 10380895 w 12346893"/>
                <a:gd name="connsiteY100" fmla="*/ 541285 h 812606"/>
                <a:gd name="connsiteX101" fmla="*/ 10388586 w 12346893"/>
                <a:gd name="connsiteY101" fmla="*/ 516101 h 812606"/>
                <a:gd name="connsiteX102" fmla="*/ 10382477 w 12346893"/>
                <a:gd name="connsiteY102" fmla="*/ 525613 h 812606"/>
                <a:gd name="connsiteX103" fmla="*/ 9890724 w 12346893"/>
                <a:gd name="connsiteY103" fmla="*/ 812603 h 812606"/>
                <a:gd name="connsiteX104" fmla="*/ 9520297 w 12346893"/>
                <a:gd name="connsiteY104" fmla="*/ 664007 h 812606"/>
                <a:gd name="connsiteX105" fmla="*/ 9472091 w 12346893"/>
                <a:gd name="connsiteY105" fmla="*/ 616668 h 812606"/>
                <a:gd name="connsiteX106" fmla="*/ 9467777 w 12346893"/>
                <a:gd name="connsiteY106" fmla="*/ 625292 h 812606"/>
                <a:gd name="connsiteX107" fmla="*/ 9458242 w 12346893"/>
                <a:gd name="connsiteY107" fmla="*/ 607627 h 812606"/>
                <a:gd name="connsiteX108" fmla="*/ 9018413 w 12346893"/>
                <a:gd name="connsiteY108" fmla="*/ 320302 h 812606"/>
                <a:gd name="connsiteX109" fmla="*/ 8752802 w 12346893"/>
                <a:gd name="connsiteY109" fmla="*/ 411089 h 812606"/>
                <a:gd name="connsiteX110" fmla="*/ 8707595 w 12346893"/>
                <a:gd name="connsiteY110" fmla="*/ 449000 h 812606"/>
                <a:gd name="connsiteX111" fmla="*/ 8702022 w 12346893"/>
                <a:gd name="connsiteY111" fmla="*/ 456073 h 812606"/>
                <a:gd name="connsiteX112" fmla="*/ 8667901 w 12346893"/>
                <a:gd name="connsiteY112" fmla="*/ 488902 h 812606"/>
                <a:gd name="connsiteX113" fmla="*/ 8642820 w 12346893"/>
                <a:gd name="connsiteY113" fmla="*/ 515951 h 812606"/>
                <a:gd name="connsiteX114" fmla="*/ 8553759 w 12346893"/>
                <a:gd name="connsiteY114" fmla="*/ 635378 h 812606"/>
                <a:gd name="connsiteX115" fmla="*/ 8590098 w 12346893"/>
                <a:gd name="connsiteY115" fmla="*/ 553928 h 812606"/>
                <a:gd name="connsiteX116" fmla="*/ 8548818 w 12346893"/>
                <a:gd name="connsiteY116" fmla="*/ 583206 h 812606"/>
                <a:gd name="connsiteX117" fmla="*/ 8275246 w 12346893"/>
                <a:gd name="connsiteY117" fmla="*/ 660611 h 812606"/>
                <a:gd name="connsiteX118" fmla="*/ 7904819 w 12346893"/>
                <a:gd name="connsiteY118" fmla="*/ 512015 h 812606"/>
                <a:gd name="connsiteX119" fmla="*/ 7856612 w 12346893"/>
                <a:gd name="connsiteY119" fmla="*/ 464676 h 812606"/>
                <a:gd name="connsiteX120" fmla="*/ 7852299 w 12346893"/>
                <a:gd name="connsiteY120" fmla="*/ 473299 h 812606"/>
                <a:gd name="connsiteX121" fmla="*/ 7842763 w 12346893"/>
                <a:gd name="connsiteY121" fmla="*/ 455635 h 812606"/>
                <a:gd name="connsiteX122" fmla="*/ 7402933 w 12346893"/>
                <a:gd name="connsiteY122" fmla="*/ 168309 h 812606"/>
                <a:gd name="connsiteX123" fmla="*/ 6979871 w 12346893"/>
                <a:gd name="connsiteY123" fmla="*/ 428742 h 812606"/>
                <a:gd name="connsiteX124" fmla="*/ 6979620 w 12346893"/>
                <a:gd name="connsiteY124" fmla="*/ 429151 h 812606"/>
                <a:gd name="connsiteX125" fmla="*/ 6978128 w 12346893"/>
                <a:gd name="connsiteY125" fmla="*/ 432245 h 812606"/>
                <a:gd name="connsiteX126" fmla="*/ 6920597 w 12346893"/>
                <a:gd name="connsiteY126" fmla="*/ 541286 h 812606"/>
                <a:gd name="connsiteX127" fmla="*/ 6928288 w 12346893"/>
                <a:gd name="connsiteY127" fmla="*/ 516102 h 812606"/>
                <a:gd name="connsiteX128" fmla="*/ 6922178 w 12346893"/>
                <a:gd name="connsiteY128" fmla="*/ 525614 h 812606"/>
                <a:gd name="connsiteX129" fmla="*/ 6430427 w 12346893"/>
                <a:gd name="connsiteY129" fmla="*/ 812604 h 812606"/>
                <a:gd name="connsiteX130" fmla="*/ 6059999 w 12346893"/>
                <a:gd name="connsiteY130" fmla="*/ 664008 h 812606"/>
                <a:gd name="connsiteX131" fmla="*/ 6011793 w 12346893"/>
                <a:gd name="connsiteY131" fmla="*/ 616669 h 812606"/>
                <a:gd name="connsiteX132" fmla="*/ 6007479 w 12346893"/>
                <a:gd name="connsiteY132" fmla="*/ 625293 h 812606"/>
                <a:gd name="connsiteX133" fmla="*/ 5997944 w 12346893"/>
                <a:gd name="connsiteY133" fmla="*/ 607628 h 812606"/>
                <a:gd name="connsiteX134" fmla="*/ 5558114 w 12346893"/>
                <a:gd name="connsiteY134" fmla="*/ 320302 h 812606"/>
                <a:gd name="connsiteX135" fmla="*/ 5292505 w 12346893"/>
                <a:gd name="connsiteY135" fmla="*/ 411089 h 812606"/>
                <a:gd name="connsiteX136" fmla="*/ 5247300 w 12346893"/>
                <a:gd name="connsiteY136" fmla="*/ 448999 h 812606"/>
                <a:gd name="connsiteX137" fmla="*/ 5241724 w 12346893"/>
                <a:gd name="connsiteY137" fmla="*/ 456075 h 812606"/>
                <a:gd name="connsiteX138" fmla="*/ 5207594 w 12346893"/>
                <a:gd name="connsiteY138" fmla="*/ 488913 h 812606"/>
                <a:gd name="connsiteX139" fmla="*/ 5129799 w 12346893"/>
                <a:gd name="connsiteY139" fmla="*/ 553930 h 812606"/>
                <a:gd name="connsiteX140" fmla="*/ 5088520 w 12346893"/>
                <a:gd name="connsiteY140" fmla="*/ 583208 h 812606"/>
                <a:gd name="connsiteX141" fmla="*/ 4814948 w 12346893"/>
                <a:gd name="connsiteY141" fmla="*/ 660613 h 812606"/>
                <a:gd name="connsiteX142" fmla="*/ 4444521 w 12346893"/>
                <a:gd name="connsiteY142" fmla="*/ 512017 h 812606"/>
                <a:gd name="connsiteX143" fmla="*/ 4396314 w 12346893"/>
                <a:gd name="connsiteY143" fmla="*/ 464678 h 812606"/>
                <a:gd name="connsiteX144" fmla="*/ 4392001 w 12346893"/>
                <a:gd name="connsiteY144" fmla="*/ 473301 h 812606"/>
                <a:gd name="connsiteX145" fmla="*/ 4382465 w 12346893"/>
                <a:gd name="connsiteY145" fmla="*/ 455637 h 812606"/>
                <a:gd name="connsiteX146" fmla="*/ 3942636 w 12346893"/>
                <a:gd name="connsiteY146" fmla="*/ 168311 h 812606"/>
                <a:gd name="connsiteX147" fmla="*/ 3519574 w 12346893"/>
                <a:gd name="connsiteY147" fmla="*/ 428744 h 812606"/>
                <a:gd name="connsiteX148" fmla="*/ 3477788 w 12346893"/>
                <a:gd name="connsiteY148" fmla="*/ 500852 h 812606"/>
                <a:gd name="connsiteX149" fmla="*/ 3467991 w 12346893"/>
                <a:gd name="connsiteY149" fmla="*/ 516104 h 812606"/>
                <a:gd name="connsiteX150" fmla="*/ 3461880 w 12346893"/>
                <a:gd name="connsiteY150" fmla="*/ 525616 h 812606"/>
                <a:gd name="connsiteX151" fmla="*/ 2970129 w 12346893"/>
                <a:gd name="connsiteY151" fmla="*/ 812606 h 812606"/>
                <a:gd name="connsiteX152" fmla="*/ 2599702 w 12346893"/>
                <a:gd name="connsiteY152" fmla="*/ 664010 h 812606"/>
                <a:gd name="connsiteX153" fmla="*/ 2551495 w 12346893"/>
                <a:gd name="connsiteY153" fmla="*/ 616671 h 812606"/>
                <a:gd name="connsiteX154" fmla="*/ 2547182 w 12346893"/>
                <a:gd name="connsiteY154" fmla="*/ 625295 h 812606"/>
                <a:gd name="connsiteX155" fmla="*/ 2537646 w 12346893"/>
                <a:gd name="connsiteY155" fmla="*/ 607630 h 812606"/>
                <a:gd name="connsiteX156" fmla="*/ 2097817 w 12346893"/>
                <a:gd name="connsiteY156" fmla="*/ 320304 h 812606"/>
                <a:gd name="connsiteX157" fmla="*/ 1832207 w 12346893"/>
                <a:gd name="connsiteY157" fmla="*/ 411091 h 812606"/>
                <a:gd name="connsiteX158" fmla="*/ 1722225 w 12346893"/>
                <a:gd name="connsiteY158" fmla="*/ 515954 h 812606"/>
                <a:gd name="connsiteX159" fmla="*/ 1628223 w 12346893"/>
                <a:gd name="connsiteY159" fmla="*/ 583210 h 812606"/>
                <a:gd name="connsiteX160" fmla="*/ 1354650 w 12346893"/>
                <a:gd name="connsiteY160" fmla="*/ 660615 h 812606"/>
                <a:gd name="connsiteX161" fmla="*/ 984223 w 12346893"/>
                <a:gd name="connsiteY161" fmla="*/ 512019 h 812606"/>
                <a:gd name="connsiteX162" fmla="*/ 936017 w 12346893"/>
                <a:gd name="connsiteY162" fmla="*/ 464680 h 812606"/>
                <a:gd name="connsiteX163" fmla="*/ 931703 w 12346893"/>
                <a:gd name="connsiteY163" fmla="*/ 473303 h 812606"/>
                <a:gd name="connsiteX164" fmla="*/ 922167 w 12346893"/>
                <a:gd name="connsiteY164" fmla="*/ 455639 h 812606"/>
                <a:gd name="connsiteX165" fmla="*/ 482338 w 12346893"/>
                <a:gd name="connsiteY165" fmla="*/ 168313 h 812606"/>
                <a:gd name="connsiteX166" fmla="*/ 59276 w 12346893"/>
                <a:gd name="connsiteY166" fmla="*/ 428746 h 812606"/>
                <a:gd name="connsiteX167" fmla="*/ 59024 w 12346893"/>
                <a:gd name="connsiteY167" fmla="*/ 429155 h 812606"/>
                <a:gd name="connsiteX168" fmla="*/ 30746 w 12346893"/>
                <a:gd name="connsiteY168" fmla="*/ 480219 h 812606"/>
                <a:gd name="connsiteX169" fmla="*/ 1 w 12346893"/>
                <a:gd name="connsiteY169" fmla="*/ 541290 h 812606"/>
                <a:gd name="connsiteX170" fmla="*/ 247794 w 12346893"/>
                <a:gd name="connsiteY170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754768 w 12346891"/>
                <a:gd name="connsiteY59" fmla="*/ 323702 h 812606"/>
                <a:gd name="connsiteX60" fmla="*/ 8779849 w 12346891"/>
                <a:gd name="connsiteY60" fmla="*/ 296653 h 812606"/>
                <a:gd name="connsiteX61" fmla="*/ 8869084 w 12346891"/>
                <a:gd name="connsiteY61" fmla="*/ 159809 h 812606"/>
                <a:gd name="connsiteX62" fmla="*/ 8886594 w 12346891"/>
                <a:gd name="connsiteY62" fmla="*/ 119325 h 812606"/>
                <a:gd name="connsiteX63" fmla="*/ 8868910 w 12346891"/>
                <a:gd name="connsiteY63" fmla="*/ 177226 h 812606"/>
                <a:gd name="connsiteX64" fmla="*/ 8832571 w 12346891"/>
                <a:gd name="connsiteY64" fmla="*/ 258676 h 812606"/>
                <a:gd name="connsiteX65" fmla="*/ 8873851 w 12346891"/>
                <a:gd name="connsiteY65" fmla="*/ 229399 h 812606"/>
                <a:gd name="connsiteX66" fmla="*/ 9147424 w 12346891"/>
                <a:gd name="connsiteY66" fmla="*/ 151993 h 812606"/>
                <a:gd name="connsiteX67" fmla="*/ 9517851 w 12346891"/>
                <a:gd name="connsiteY67" fmla="*/ 300589 h 812606"/>
                <a:gd name="connsiteX68" fmla="*/ 9566057 w 12346891"/>
                <a:gd name="connsiteY68" fmla="*/ 347928 h 812606"/>
                <a:gd name="connsiteX69" fmla="*/ 9570371 w 12346891"/>
                <a:gd name="connsiteY69" fmla="*/ 339305 h 812606"/>
                <a:gd name="connsiteX70" fmla="*/ 9579906 w 12346891"/>
                <a:gd name="connsiteY70" fmla="*/ 356969 h 812606"/>
                <a:gd name="connsiteX71" fmla="*/ 10019736 w 12346891"/>
                <a:gd name="connsiteY71" fmla="*/ 644295 h 812606"/>
                <a:gd name="connsiteX72" fmla="*/ 10442798 w 12346891"/>
                <a:gd name="connsiteY72" fmla="*/ 383862 h 812606"/>
                <a:gd name="connsiteX73" fmla="*/ 10443050 w 12346891"/>
                <a:gd name="connsiteY73" fmla="*/ 383453 h 812606"/>
                <a:gd name="connsiteX74" fmla="*/ 10444542 w 12346891"/>
                <a:gd name="connsiteY74" fmla="*/ 380359 h 812606"/>
                <a:gd name="connsiteX75" fmla="*/ 10471328 w 12346891"/>
                <a:gd name="connsiteY75" fmla="*/ 332389 h 812606"/>
                <a:gd name="connsiteX76" fmla="*/ 10484583 w 12346891"/>
                <a:gd name="connsiteY76" fmla="*/ 311754 h 812606"/>
                <a:gd name="connsiteX77" fmla="*/ 10502072 w 12346891"/>
                <a:gd name="connsiteY77" fmla="*/ 271318 h 812606"/>
                <a:gd name="connsiteX78" fmla="*/ 10494381 w 12346891"/>
                <a:gd name="connsiteY78" fmla="*/ 296502 h 812606"/>
                <a:gd name="connsiteX79" fmla="*/ 10500491 w 12346891"/>
                <a:gd name="connsiteY79" fmla="*/ 286990 h 812606"/>
                <a:gd name="connsiteX80" fmla="*/ 10992243 w 12346891"/>
                <a:gd name="connsiteY80" fmla="*/ 0 h 812606"/>
                <a:gd name="connsiteX81" fmla="*/ 11362670 w 12346891"/>
                <a:gd name="connsiteY81" fmla="*/ 148596 h 812606"/>
                <a:gd name="connsiteX82" fmla="*/ 11410876 w 12346891"/>
                <a:gd name="connsiteY82" fmla="*/ 195935 h 812606"/>
                <a:gd name="connsiteX83" fmla="*/ 11415190 w 12346891"/>
                <a:gd name="connsiteY83" fmla="*/ 187311 h 812606"/>
                <a:gd name="connsiteX84" fmla="*/ 11424726 w 12346891"/>
                <a:gd name="connsiteY84" fmla="*/ 204976 h 812606"/>
                <a:gd name="connsiteX85" fmla="*/ 11864555 w 12346891"/>
                <a:gd name="connsiteY85" fmla="*/ 492302 h 812606"/>
                <a:gd name="connsiteX86" fmla="*/ 12329382 w 12346891"/>
                <a:gd name="connsiteY86" fmla="*/ 159808 h 812606"/>
                <a:gd name="connsiteX87" fmla="*/ 12346891 w 12346891"/>
                <a:gd name="connsiteY87" fmla="*/ 119324 h 812606"/>
                <a:gd name="connsiteX88" fmla="*/ 12329208 w 12346891"/>
                <a:gd name="connsiteY88" fmla="*/ 177225 h 812606"/>
                <a:gd name="connsiteX89" fmla="*/ 11735542 w 12346891"/>
                <a:gd name="connsiteY89" fmla="*/ 660610 h 812606"/>
                <a:gd name="connsiteX90" fmla="*/ 11365115 w 12346891"/>
                <a:gd name="connsiteY90" fmla="*/ 512014 h 812606"/>
                <a:gd name="connsiteX91" fmla="*/ 11316909 w 12346891"/>
                <a:gd name="connsiteY91" fmla="*/ 464675 h 812606"/>
                <a:gd name="connsiteX92" fmla="*/ 11312594 w 12346891"/>
                <a:gd name="connsiteY92" fmla="*/ 473298 h 812606"/>
                <a:gd name="connsiteX93" fmla="*/ 11303059 w 12346891"/>
                <a:gd name="connsiteY93" fmla="*/ 455634 h 812606"/>
                <a:gd name="connsiteX94" fmla="*/ 10863230 w 12346891"/>
                <a:gd name="connsiteY94" fmla="*/ 168308 h 812606"/>
                <a:gd name="connsiteX95" fmla="*/ 10440168 w 12346891"/>
                <a:gd name="connsiteY95" fmla="*/ 428741 h 812606"/>
                <a:gd name="connsiteX96" fmla="*/ 10439916 w 12346891"/>
                <a:gd name="connsiteY96" fmla="*/ 429150 h 812606"/>
                <a:gd name="connsiteX97" fmla="*/ 10438424 w 12346891"/>
                <a:gd name="connsiteY97" fmla="*/ 432244 h 812606"/>
                <a:gd name="connsiteX98" fmla="*/ 10411637 w 12346891"/>
                <a:gd name="connsiteY98" fmla="*/ 480214 h 812606"/>
                <a:gd name="connsiteX99" fmla="*/ 10398383 w 12346891"/>
                <a:gd name="connsiteY99" fmla="*/ 500849 h 812606"/>
                <a:gd name="connsiteX100" fmla="*/ 10380893 w 12346891"/>
                <a:gd name="connsiteY100" fmla="*/ 541285 h 812606"/>
                <a:gd name="connsiteX101" fmla="*/ 10388584 w 12346891"/>
                <a:gd name="connsiteY101" fmla="*/ 516101 h 812606"/>
                <a:gd name="connsiteX102" fmla="*/ 10382475 w 12346891"/>
                <a:gd name="connsiteY102" fmla="*/ 525613 h 812606"/>
                <a:gd name="connsiteX103" fmla="*/ 9890722 w 12346891"/>
                <a:gd name="connsiteY103" fmla="*/ 812603 h 812606"/>
                <a:gd name="connsiteX104" fmla="*/ 9520295 w 12346891"/>
                <a:gd name="connsiteY104" fmla="*/ 664007 h 812606"/>
                <a:gd name="connsiteX105" fmla="*/ 9472089 w 12346891"/>
                <a:gd name="connsiteY105" fmla="*/ 616668 h 812606"/>
                <a:gd name="connsiteX106" fmla="*/ 9467775 w 12346891"/>
                <a:gd name="connsiteY106" fmla="*/ 625292 h 812606"/>
                <a:gd name="connsiteX107" fmla="*/ 9458240 w 12346891"/>
                <a:gd name="connsiteY107" fmla="*/ 607627 h 812606"/>
                <a:gd name="connsiteX108" fmla="*/ 9018411 w 12346891"/>
                <a:gd name="connsiteY108" fmla="*/ 320302 h 812606"/>
                <a:gd name="connsiteX109" fmla="*/ 8752800 w 12346891"/>
                <a:gd name="connsiteY109" fmla="*/ 411089 h 812606"/>
                <a:gd name="connsiteX110" fmla="*/ 8707593 w 12346891"/>
                <a:gd name="connsiteY110" fmla="*/ 449000 h 812606"/>
                <a:gd name="connsiteX111" fmla="*/ 8702020 w 12346891"/>
                <a:gd name="connsiteY111" fmla="*/ 456073 h 812606"/>
                <a:gd name="connsiteX112" fmla="*/ 8667899 w 12346891"/>
                <a:gd name="connsiteY112" fmla="*/ 488902 h 812606"/>
                <a:gd name="connsiteX113" fmla="*/ 8642818 w 12346891"/>
                <a:gd name="connsiteY113" fmla="*/ 515951 h 812606"/>
                <a:gd name="connsiteX114" fmla="*/ 8590096 w 12346891"/>
                <a:gd name="connsiteY114" fmla="*/ 553928 h 812606"/>
                <a:gd name="connsiteX115" fmla="*/ 8548816 w 12346891"/>
                <a:gd name="connsiteY115" fmla="*/ 583206 h 812606"/>
                <a:gd name="connsiteX116" fmla="*/ 8275244 w 12346891"/>
                <a:gd name="connsiteY116" fmla="*/ 660611 h 812606"/>
                <a:gd name="connsiteX117" fmla="*/ 7904817 w 12346891"/>
                <a:gd name="connsiteY117" fmla="*/ 512015 h 812606"/>
                <a:gd name="connsiteX118" fmla="*/ 7856610 w 12346891"/>
                <a:gd name="connsiteY118" fmla="*/ 464676 h 812606"/>
                <a:gd name="connsiteX119" fmla="*/ 7852297 w 12346891"/>
                <a:gd name="connsiteY119" fmla="*/ 473299 h 812606"/>
                <a:gd name="connsiteX120" fmla="*/ 7842761 w 12346891"/>
                <a:gd name="connsiteY120" fmla="*/ 455635 h 812606"/>
                <a:gd name="connsiteX121" fmla="*/ 7402931 w 12346891"/>
                <a:gd name="connsiteY121" fmla="*/ 168309 h 812606"/>
                <a:gd name="connsiteX122" fmla="*/ 6979869 w 12346891"/>
                <a:gd name="connsiteY122" fmla="*/ 428742 h 812606"/>
                <a:gd name="connsiteX123" fmla="*/ 6979618 w 12346891"/>
                <a:gd name="connsiteY123" fmla="*/ 429151 h 812606"/>
                <a:gd name="connsiteX124" fmla="*/ 6978126 w 12346891"/>
                <a:gd name="connsiteY124" fmla="*/ 432245 h 812606"/>
                <a:gd name="connsiteX125" fmla="*/ 6920595 w 12346891"/>
                <a:gd name="connsiteY125" fmla="*/ 541286 h 812606"/>
                <a:gd name="connsiteX126" fmla="*/ 6928286 w 12346891"/>
                <a:gd name="connsiteY126" fmla="*/ 516102 h 812606"/>
                <a:gd name="connsiteX127" fmla="*/ 6922176 w 12346891"/>
                <a:gd name="connsiteY127" fmla="*/ 525614 h 812606"/>
                <a:gd name="connsiteX128" fmla="*/ 6430425 w 12346891"/>
                <a:gd name="connsiteY128" fmla="*/ 812604 h 812606"/>
                <a:gd name="connsiteX129" fmla="*/ 6059997 w 12346891"/>
                <a:gd name="connsiteY129" fmla="*/ 664008 h 812606"/>
                <a:gd name="connsiteX130" fmla="*/ 6011791 w 12346891"/>
                <a:gd name="connsiteY130" fmla="*/ 616669 h 812606"/>
                <a:gd name="connsiteX131" fmla="*/ 6007477 w 12346891"/>
                <a:gd name="connsiteY131" fmla="*/ 625293 h 812606"/>
                <a:gd name="connsiteX132" fmla="*/ 5997942 w 12346891"/>
                <a:gd name="connsiteY132" fmla="*/ 607628 h 812606"/>
                <a:gd name="connsiteX133" fmla="*/ 5558112 w 12346891"/>
                <a:gd name="connsiteY133" fmla="*/ 320302 h 812606"/>
                <a:gd name="connsiteX134" fmla="*/ 5292503 w 12346891"/>
                <a:gd name="connsiteY134" fmla="*/ 411089 h 812606"/>
                <a:gd name="connsiteX135" fmla="*/ 5247298 w 12346891"/>
                <a:gd name="connsiteY135" fmla="*/ 448999 h 812606"/>
                <a:gd name="connsiteX136" fmla="*/ 5241722 w 12346891"/>
                <a:gd name="connsiteY136" fmla="*/ 456075 h 812606"/>
                <a:gd name="connsiteX137" fmla="*/ 5207592 w 12346891"/>
                <a:gd name="connsiteY137" fmla="*/ 488913 h 812606"/>
                <a:gd name="connsiteX138" fmla="*/ 5129797 w 12346891"/>
                <a:gd name="connsiteY138" fmla="*/ 553930 h 812606"/>
                <a:gd name="connsiteX139" fmla="*/ 5088518 w 12346891"/>
                <a:gd name="connsiteY139" fmla="*/ 583208 h 812606"/>
                <a:gd name="connsiteX140" fmla="*/ 4814946 w 12346891"/>
                <a:gd name="connsiteY140" fmla="*/ 660613 h 812606"/>
                <a:gd name="connsiteX141" fmla="*/ 4444519 w 12346891"/>
                <a:gd name="connsiteY141" fmla="*/ 512017 h 812606"/>
                <a:gd name="connsiteX142" fmla="*/ 4396312 w 12346891"/>
                <a:gd name="connsiteY142" fmla="*/ 464678 h 812606"/>
                <a:gd name="connsiteX143" fmla="*/ 4391999 w 12346891"/>
                <a:gd name="connsiteY143" fmla="*/ 473301 h 812606"/>
                <a:gd name="connsiteX144" fmla="*/ 4382463 w 12346891"/>
                <a:gd name="connsiteY144" fmla="*/ 455637 h 812606"/>
                <a:gd name="connsiteX145" fmla="*/ 3942634 w 12346891"/>
                <a:gd name="connsiteY145" fmla="*/ 168311 h 812606"/>
                <a:gd name="connsiteX146" fmla="*/ 3519572 w 12346891"/>
                <a:gd name="connsiteY146" fmla="*/ 428744 h 812606"/>
                <a:gd name="connsiteX147" fmla="*/ 3477786 w 12346891"/>
                <a:gd name="connsiteY147" fmla="*/ 500852 h 812606"/>
                <a:gd name="connsiteX148" fmla="*/ 3467989 w 12346891"/>
                <a:gd name="connsiteY148" fmla="*/ 516104 h 812606"/>
                <a:gd name="connsiteX149" fmla="*/ 3461878 w 12346891"/>
                <a:gd name="connsiteY149" fmla="*/ 525616 h 812606"/>
                <a:gd name="connsiteX150" fmla="*/ 2970127 w 12346891"/>
                <a:gd name="connsiteY150" fmla="*/ 812606 h 812606"/>
                <a:gd name="connsiteX151" fmla="*/ 2599700 w 12346891"/>
                <a:gd name="connsiteY151" fmla="*/ 664010 h 812606"/>
                <a:gd name="connsiteX152" fmla="*/ 2551493 w 12346891"/>
                <a:gd name="connsiteY152" fmla="*/ 616671 h 812606"/>
                <a:gd name="connsiteX153" fmla="*/ 2547180 w 12346891"/>
                <a:gd name="connsiteY153" fmla="*/ 625295 h 812606"/>
                <a:gd name="connsiteX154" fmla="*/ 2537644 w 12346891"/>
                <a:gd name="connsiteY154" fmla="*/ 607630 h 812606"/>
                <a:gd name="connsiteX155" fmla="*/ 2097815 w 12346891"/>
                <a:gd name="connsiteY155" fmla="*/ 320304 h 812606"/>
                <a:gd name="connsiteX156" fmla="*/ 1832205 w 12346891"/>
                <a:gd name="connsiteY156" fmla="*/ 411091 h 812606"/>
                <a:gd name="connsiteX157" fmla="*/ 1722223 w 12346891"/>
                <a:gd name="connsiteY157" fmla="*/ 515954 h 812606"/>
                <a:gd name="connsiteX158" fmla="*/ 1628221 w 12346891"/>
                <a:gd name="connsiteY158" fmla="*/ 583210 h 812606"/>
                <a:gd name="connsiteX159" fmla="*/ 1354648 w 12346891"/>
                <a:gd name="connsiteY159" fmla="*/ 660615 h 812606"/>
                <a:gd name="connsiteX160" fmla="*/ 984221 w 12346891"/>
                <a:gd name="connsiteY160" fmla="*/ 512019 h 812606"/>
                <a:gd name="connsiteX161" fmla="*/ 936015 w 12346891"/>
                <a:gd name="connsiteY161" fmla="*/ 464680 h 812606"/>
                <a:gd name="connsiteX162" fmla="*/ 931701 w 12346891"/>
                <a:gd name="connsiteY162" fmla="*/ 473303 h 812606"/>
                <a:gd name="connsiteX163" fmla="*/ 922165 w 12346891"/>
                <a:gd name="connsiteY163" fmla="*/ 455639 h 812606"/>
                <a:gd name="connsiteX164" fmla="*/ 482336 w 12346891"/>
                <a:gd name="connsiteY164" fmla="*/ 168313 h 812606"/>
                <a:gd name="connsiteX165" fmla="*/ 59274 w 12346891"/>
                <a:gd name="connsiteY165" fmla="*/ 428746 h 812606"/>
                <a:gd name="connsiteX166" fmla="*/ 59022 w 12346891"/>
                <a:gd name="connsiteY166" fmla="*/ 429155 h 812606"/>
                <a:gd name="connsiteX167" fmla="*/ 30744 w 12346891"/>
                <a:gd name="connsiteY167" fmla="*/ 480219 h 812606"/>
                <a:gd name="connsiteX168" fmla="*/ -1 w 12346891"/>
                <a:gd name="connsiteY168" fmla="*/ 541290 h 812606"/>
                <a:gd name="connsiteX169" fmla="*/ 247792 w 12346891"/>
                <a:gd name="connsiteY169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754770 w 12346893"/>
                <a:gd name="connsiteY59" fmla="*/ 323702 h 812606"/>
                <a:gd name="connsiteX60" fmla="*/ 8779851 w 12346893"/>
                <a:gd name="connsiteY60" fmla="*/ 296653 h 812606"/>
                <a:gd name="connsiteX61" fmla="*/ 8869086 w 12346893"/>
                <a:gd name="connsiteY61" fmla="*/ 159809 h 812606"/>
                <a:gd name="connsiteX62" fmla="*/ 8868912 w 12346893"/>
                <a:gd name="connsiteY62" fmla="*/ 177226 h 812606"/>
                <a:gd name="connsiteX63" fmla="*/ 8832573 w 12346893"/>
                <a:gd name="connsiteY63" fmla="*/ 258676 h 812606"/>
                <a:gd name="connsiteX64" fmla="*/ 8873853 w 12346893"/>
                <a:gd name="connsiteY64" fmla="*/ 229399 h 812606"/>
                <a:gd name="connsiteX65" fmla="*/ 9147426 w 12346893"/>
                <a:gd name="connsiteY65" fmla="*/ 151993 h 812606"/>
                <a:gd name="connsiteX66" fmla="*/ 9517853 w 12346893"/>
                <a:gd name="connsiteY66" fmla="*/ 300589 h 812606"/>
                <a:gd name="connsiteX67" fmla="*/ 9566059 w 12346893"/>
                <a:gd name="connsiteY67" fmla="*/ 347928 h 812606"/>
                <a:gd name="connsiteX68" fmla="*/ 9570373 w 12346893"/>
                <a:gd name="connsiteY68" fmla="*/ 339305 h 812606"/>
                <a:gd name="connsiteX69" fmla="*/ 9579908 w 12346893"/>
                <a:gd name="connsiteY69" fmla="*/ 356969 h 812606"/>
                <a:gd name="connsiteX70" fmla="*/ 10019738 w 12346893"/>
                <a:gd name="connsiteY70" fmla="*/ 644295 h 812606"/>
                <a:gd name="connsiteX71" fmla="*/ 10442800 w 12346893"/>
                <a:gd name="connsiteY71" fmla="*/ 383862 h 812606"/>
                <a:gd name="connsiteX72" fmla="*/ 10443052 w 12346893"/>
                <a:gd name="connsiteY72" fmla="*/ 383453 h 812606"/>
                <a:gd name="connsiteX73" fmla="*/ 10444544 w 12346893"/>
                <a:gd name="connsiteY73" fmla="*/ 380359 h 812606"/>
                <a:gd name="connsiteX74" fmla="*/ 10471330 w 12346893"/>
                <a:gd name="connsiteY74" fmla="*/ 332389 h 812606"/>
                <a:gd name="connsiteX75" fmla="*/ 10484585 w 12346893"/>
                <a:gd name="connsiteY75" fmla="*/ 311754 h 812606"/>
                <a:gd name="connsiteX76" fmla="*/ 10502074 w 12346893"/>
                <a:gd name="connsiteY76" fmla="*/ 271318 h 812606"/>
                <a:gd name="connsiteX77" fmla="*/ 10494383 w 12346893"/>
                <a:gd name="connsiteY77" fmla="*/ 296502 h 812606"/>
                <a:gd name="connsiteX78" fmla="*/ 10500493 w 12346893"/>
                <a:gd name="connsiteY78" fmla="*/ 286990 h 812606"/>
                <a:gd name="connsiteX79" fmla="*/ 10992245 w 12346893"/>
                <a:gd name="connsiteY79" fmla="*/ 0 h 812606"/>
                <a:gd name="connsiteX80" fmla="*/ 11362672 w 12346893"/>
                <a:gd name="connsiteY80" fmla="*/ 148596 h 812606"/>
                <a:gd name="connsiteX81" fmla="*/ 11410878 w 12346893"/>
                <a:gd name="connsiteY81" fmla="*/ 195935 h 812606"/>
                <a:gd name="connsiteX82" fmla="*/ 11415192 w 12346893"/>
                <a:gd name="connsiteY82" fmla="*/ 187311 h 812606"/>
                <a:gd name="connsiteX83" fmla="*/ 11424728 w 12346893"/>
                <a:gd name="connsiteY83" fmla="*/ 204976 h 812606"/>
                <a:gd name="connsiteX84" fmla="*/ 11864557 w 12346893"/>
                <a:gd name="connsiteY84" fmla="*/ 492302 h 812606"/>
                <a:gd name="connsiteX85" fmla="*/ 12329384 w 12346893"/>
                <a:gd name="connsiteY85" fmla="*/ 159808 h 812606"/>
                <a:gd name="connsiteX86" fmla="*/ 12346893 w 12346893"/>
                <a:gd name="connsiteY86" fmla="*/ 119324 h 812606"/>
                <a:gd name="connsiteX87" fmla="*/ 12329210 w 12346893"/>
                <a:gd name="connsiteY87" fmla="*/ 177225 h 812606"/>
                <a:gd name="connsiteX88" fmla="*/ 11735544 w 12346893"/>
                <a:gd name="connsiteY88" fmla="*/ 660610 h 812606"/>
                <a:gd name="connsiteX89" fmla="*/ 11365117 w 12346893"/>
                <a:gd name="connsiteY89" fmla="*/ 512014 h 812606"/>
                <a:gd name="connsiteX90" fmla="*/ 11316911 w 12346893"/>
                <a:gd name="connsiteY90" fmla="*/ 464675 h 812606"/>
                <a:gd name="connsiteX91" fmla="*/ 11312596 w 12346893"/>
                <a:gd name="connsiteY91" fmla="*/ 473298 h 812606"/>
                <a:gd name="connsiteX92" fmla="*/ 11303061 w 12346893"/>
                <a:gd name="connsiteY92" fmla="*/ 455634 h 812606"/>
                <a:gd name="connsiteX93" fmla="*/ 10863232 w 12346893"/>
                <a:gd name="connsiteY93" fmla="*/ 168308 h 812606"/>
                <a:gd name="connsiteX94" fmla="*/ 10440170 w 12346893"/>
                <a:gd name="connsiteY94" fmla="*/ 428741 h 812606"/>
                <a:gd name="connsiteX95" fmla="*/ 10439918 w 12346893"/>
                <a:gd name="connsiteY95" fmla="*/ 429150 h 812606"/>
                <a:gd name="connsiteX96" fmla="*/ 10438426 w 12346893"/>
                <a:gd name="connsiteY96" fmla="*/ 432244 h 812606"/>
                <a:gd name="connsiteX97" fmla="*/ 10411639 w 12346893"/>
                <a:gd name="connsiteY97" fmla="*/ 480214 h 812606"/>
                <a:gd name="connsiteX98" fmla="*/ 10398385 w 12346893"/>
                <a:gd name="connsiteY98" fmla="*/ 500849 h 812606"/>
                <a:gd name="connsiteX99" fmla="*/ 10380895 w 12346893"/>
                <a:gd name="connsiteY99" fmla="*/ 541285 h 812606"/>
                <a:gd name="connsiteX100" fmla="*/ 10388586 w 12346893"/>
                <a:gd name="connsiteY100" fmla="*/ 516101 h 812606"/>
                <a:gd name="connsiteX101" fmla="*/ 10382477 w 12346893"/>
                <a:gd name="connsiteY101" fmla="*/ 525613 h 812606"/>
                <a:gd name="connsiteX102" fmla="*/ 9890724 w 12346893"/>
                <a:gd name="connsiteY102" fmla="*/ 812603 h 812606"/>
                <a:gd name="connsiteX103" fmla="*/ 9520297 w 12346893"/>
                <a:gd name="connsiteY103" fmla="*/ 664007 h 812606"/>
                <a:gd name="connsiteX104" fmla="*/ 9472091 w 12346893"/>
                <a:gd name="connsiteY104" fmla="*/ 616668 h 812606"/>
                <a:gd name="connsiteX105" fmla="*/ 9467777 w 12346893"/>
                <a:gd name="connsiteY105" fmla="*/ 625292 h 812606"/>
                <a:gd name="connsiteX106" fmla="*/ 9458242 w 12346893"/>
                <a:gd name="connsiteY106" fmla="*/ 607627 h 812606"/>
                <a:gd name="connsiteX107" fmla="*/ 9018413 w 12346893"/>
                <a:gd name="connsiteY107" fmla="*/ 320302 h 812606"/>
                <a:gd name="connsiteX108" fmla="*/ 8752802 w 12346893"/>
                <a:gd name="connsiteY108" fmla="*/ 411089 h 812606"/>
                <a:gd name="connsiteX109" fmla="*/ 8707595 w 12346893"/>
                <a:gd name="connsiteY109" fmla="*/ 449000 h 812606"/>
                <a:gd name="connsiteX110" fmla="*/ 8702022 w 12346893"/>
                <a:gd name="connsiteY110" fmla="*/ 456073 h 812606"/>
                <a:gd name="connsiteX111" fmla="*/ 8667901 w 12346893"/>
                <a:gd name="connsiteY111" fmla="*/ 488902 h 812606"/>
                <a:gd name="connsiteX112" fmla="*/ 8642820 w 12346893"/>
                <a:gd name="connsiteY112" fmla="*/ 515951 h 812606"/>
                <a:gd name="connsiteX113" fmla="*/ 8590098 w 12346893"/>
                <a:gd name="connsiteY113" fmla="*/ 553928 h 812606"/>
                <a:gd name="connsiteX114" fmla="*/ 8548818 w 12346893"/>
                <a:gd name="connsiteY114" fmla="*/ 583206 h 812606"/>
                <a:gd name="connsiteX115" fmla="*/ 8275246 w 12346893"/>
                <a:gd name="connsiteY115" fmla="*/ 660611 h 812606"/>
                <a:gd name="connsiteX116" fmla="*/ 7904819 w 12346893"/>
                <a:gd name="connsiteY116" fmla="*/ 512015 h 812606"/>
                <a:gd name="connsiteX117" fmla="*/ 7856612 w 12346893"/>
                <a:gd name="connsiteY117" fmla="*/ 464676 h 812606"/>
                <a:gd name="connsiteX118" fmla="*/ 7852299 w 12346893"/>
                <a:gd name="connsiteY118" fmla="*/ 473299 h 812606"/>
                <a:gd name="connsiteX119" fmla="*/ 7842763 w 12346893"/>
                <a:gd name="connsiteY119" fmla="*/ 455635 h 812606"/>
                <a:gd name="connsiteX120" fmla="*/ 7402933 w 12346893"/>
                <a:gd name="connsiteY120" fmla="*/ 168309 h 812606"/>
                <a:gd name="connsiteX121" fmla="*/ 6979871 w 12346893"/>
                <a:gd name="connsiteY121" fmla="*/ 428742 h 812606"/>
                <a:gd name="connsiteX122" fmla="*/ 6979620 w 12346893"/>
                <a:gd name="connsiteY122" fmla="*/ 429151 h 812606"/>
                <a:gd name="connsiteX123" fmla="*/ 6978128 w 12346893"/>
                <a:gd name="connsiteY123" fmla="*/ 432245 h 812606"/>
                <a:gd name="connsiteX124" fmla="*/ 6920597 w 12346893"/>
                <a:gd name="connsiteY124" fmla="*/ 541286 h 812606"/>
                <a:gd name="connsiteX125" fmla="*/ 6928288 w 12346893"/>
                <a:gd name="connsiteY125" fmla="*/ 516102 h 812606"/>
                <a:gd name="connsiteX126" fmla="*/ 6922178 w 12346893"/>
                <a:gd name="connsiteY126" fmla="*/ 525614 h 812606"/>
                <a:gd name="connsiteX127" fmla="*/ 6430427 w 12346893"/>
                <a:gd name="connsiteY127" fmla="*/ 812604 h 812606"/>
                <a:gd name="connsiteX128" fmla="*/ 6059999 w 12346893"/>
                <a:gd name="connsiteY128" fmla="*/ 664008 h 812606"/>
                <a:gd name="connsiteX129" fmla="*/ 6011793 w 12346893"/>
                <a:gd name="connsiteY129" fmla="*/ 616669 h 812606"/>
                <a:gd name="connsiteX130" fmla="*/ 6007479 w 12346893"/>
                <a:gd name="connsiteY130" fmla="*/ 625293 h 812606"/>
                <a:gd name="connsiteX131" fmla="*/ 5997944 w 12346893"/>
                <a:gd name="connsiteY131" fmla="*/ 607628 h 812606"/>
                <a:gd name="connsiteX132" fmla="*/ 5558114 w 12346893"/>
                <a:gd name="connsiteY132" fmla="*/ 320302 h 812606"/>
                <a:gd name="connsiteX133" fmla="*/ 5292505 w 12346893"/>
                <a:gd name="connsiteY133" fmla="*/ 411089 h 812606"/>
                <a:gd name="connsiteX134" fmla="*/ 5247300 w 12346893"/>
                <a:gd name="connsiteY134" fmla="*/ 448999 h 812606"/>
                <a:gd name="connsiteX135" fmla="*/ 5241724 w 12346893"/>
                <a:gd name="connsiteY135" fmla="*/ 456075 h 812606"/>
                <a:gd name="connsiteX136" fmla="*/ 5207594 w 12346893"/>
                <a:gd name="connsiteY136" fmla="*/ 488913 h 812606"/>
                <a:gd name="connsiteX137" fmla="*/ 5129799 w 12346893"/>
                <a:gd name="connsiteY137" fmla="*/ 553930 h 812606"/>
                <a:gd name="connsiteX138" fmla="*/ 5088520 w 12346893"/>
                <a:gd name="connsiteY138" fmla="*/ 583208 h 812606"/>
                <a:gd name="connsiteX139" fmla="*/ 4814948 w 12346893"/>
                <a:gd name="connsiteY139" fmla="*/ 660613 h 812606"/>
                <a:gd name="connsiteX140" fmla="*/ 4444521 w 12346893"/>
                <a:gd name="connsiteY140" fmla="*/ 512017 h 812606"/>
                <a:gd name="connsiteX141" fmla="*/ 4396314 w 12346893"/>
                <a:gd name="connsiteY141" fmla="*/ 464678 h 812606"/>
                <a:gd name="connsiteX142" fmla="*/ 4392001 w 12346893"/>
                <a:gd name="connsiteY142" fmla="*/ 473301 h 812606"/>
                <a:gd name="connsiteX143" fmla="*/ 4382465 w 12346893"/>
                <a:gd name="connsiteY143" fmla="*/ 455637 h 812606"/>
                <a:gd name="connsiteX144" fmla="*/ 3942636 w 12346893"/>
                <a:gd name="connsiteY144" fmla="*/ 168311 h 812606"/>
                <a:gd name="connsiteX145" fmla="*/ 3519574 w 12346893"/>
                <a:gd name="connsiteY145" fmla="*/ 428744 h 812606"/>
                <a:gd name="connsiteX146" fmla="*/ 3477788 w 12346893"/>
                <a:gd name="connsiteY146" fmla="*/ 500852 h 812606"/>
                <a:gd name="connsiteX147" fmla="*/ 3467991 w 12346893"/>
                <a:gd name="connsiteY147" fmla="*/ 516104 h 812606"/>
                <a:gd name="connsiteX148" fmla="*/ 3461880 w 12346893"/>
                <a:gd name="connsiteY148" fmla="*/ 525616 h 812606"/>
                <a:gd name="connsiteX149" fmla="*/ 2970129 w 12346893"/>
                <a:gd name="connsiteY149" fmla="*/ 812606 h 812606"/>
                <a:gd name="connsiteX150" fmla="*/ 2599702 w 12346893"/>
                <a:gd name="connsiteY150" fmla="*/ 664010 h 812606"/>
                <a:gd name="connsiteX151" fmla="*/ 2551495 w 12346893"/>
                <a:gd name="connsiteY151" fmla="*/ 616671 h 812606"/>
                <a:gd name="connsiteX152" fmla="*/ 2547182 w 12346893"/>
                <a:gd name="connsiteY152" fmla="*/ 625295 h 812606"/>
                <a:gd name="connsiteX153" fmla="*/ 2537646 w 12346893"/>
                <a:gd name="connsiteY153" fmla="*/ 607630 h 812606"/>
                <a:gd name="connsiteX154" fmla="*/ 2097817 w 12346893"/>
                <a:gd name="connsiteY154" fmla="*/ 320304 h 812606"/>
                <a:gd name="connsiteX155" fmla="*/ 1832207 w 12346893"/>
                <a:gd name="connsiteY155" fmla="*/ 411091 h 812606"/>
                <a:gd name="connsiteX156" fmla="*/ 1722225 w 12346893"/>
                <a:gd name="connsiteY156" fmla="*/ 515954 h 812606"/>
                <a:gd name="connsiteX157" fmla="*/ 1628223 w 12346893"/>
                <a:gd name="connsiteY157" fmla="*/ 583210 h 812606"/>
                <a:gd name="connsiteX158" fmla="*/ 1354650 w 12346893"/>
                <a:gd name="connsiteY158" fmla="*/ 660615 h 812606"/>
                <a:gd name="connsiteX159" fmla="*/ 984223 w 12346893"/>
                <a:gd name="connsiteY159" fmla="*/ 512019 h 812606"/>
                <a:gd name="connsiteX160" fmla="*/ 936017 w 12346893"/>
                <a:gd name="connsiteY160" fmla="*/ 464680 h 812606"/>
                <a:gd name="connsiteX161" fmla="*/ 931703 w 12346893"/>
                <a:gd name="connsiteY161" fmla="*/ 473303 h 812606"/>
                <a:gd name="connsiteX162" fmla="*/ 922167 w 12346893"/>
                <a:gd name="connsiteY162" fmla="*/ 455639 h 812606"/>
                <a:gd name="connsiteX163" fmla="*/ 482338 w 12346893"/>
                <a:gd name="connsiteY163" fmla="*/ 168313 h 812606"/>
                <a:gd name="connsiteX164" fmla="*/ 59276 w 12346893"/>
                <a:gd name="connsiteY164" fmla="*/ 428746 h 812606"/>
                <a:gd name="connsiteX165" fmla="*/ 59024 w 12346893"/>
                <a:gd name="connsiteY165" fmla="*/ 429155 h 812606"/>
                <a:gd name="connsiteX166" fmla="*/ 30746 w 12346893"/>
                <a:gd name="connsiteY166" fmla="*/ 480219 h 812606"/>
                <a:gd name="connsiteX167" fmla="*/ 1 w 12346893"/>
                <a:gd name="connsiteY167" fmla="*/ 541290 h 812606"/>
                <a:gd name="connsiteX168" fmla="*/ 247794 w 12346893"/>
                <a:gd name="connsiteY168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754768 w 12346891"/>
                <a:gd name="connsiteY59" fmla="*/ 323702 h 812606"/>
                <a:gd name="connsiteX60" fmla="*/ 8779849 w 12346891"/>
                <a:gd name="connsiteY60" fmla="*/ 296653 h 812606"/>
                <a:gd name="connsiteX61" fmla="*/ 8869084 w 12346891"/>
                <a:gd name="connsiteY61" fmla="*/ 159809 h 812606"/>
                <a:gd name="connsiteX62" fmla="*/ 8832571 w 12346891"/>
                <a:gd name="connsiteY62" fmla="*/ 258676 h 812606"/>
                <a:gd name="connsiteX63" fmla="*/ 8873851 w 12346891"/>
                <a:gd name="connsiteY63" fmla="*/ 229399 h 812606"/>
                <a:gd name="connsiteX64" fmla="*/ 9147424 w 12346891"/>
                <a:gd name="connsiteY64" fmla="*/ 151993 h 812606"/>
                <a:gd name="connsiteX65" fmla="*/ 9517851 w 12346891"/>
                <a:gd name="connsiteY65" fmla="*/ 300589 h 812606"/>
                <a:gd name="connsiteX66" fmla="*/ 9566057 w 12346891"/>
                <a:gd name="connsiteY66" fmla="*/ 347928 h 812606"/>
                <a:gd name="connsiteX67" fmla="*/ 9570371 w 12346891"/>
                <a:gd name="connsiteY67" fmla="*/ 339305 h 812606"/>
                <a:gd name="connsiteX68" fmla="*/ 9579906 w 12346891"/>
                <a:gd name="connsiteY68" fmla="*/ 356969 h 812606"/>
                <a:gd name="connsiteX69" fmla="*/ 10019736 w 12346891"/>
                <a:gd name="connsiteY69" fmla="*/ 644295 h 812606"/>
                <a:gd name="connsiteX70" fmla="*/ 10442798 w 12346891"/>
                <a:gd name="connsiteY70" fmla="*/ 383862 h 812606"/>
                <a:gd name="connsiteX71" fmla="*/ 10443050 w 12346891"/>
                <a:gd name="connsiteY71" fmla="*/ 383453 h 812606"/>
                <a:gd name="connsiteX72" fmla="*/ 10444542 w 12346891"/>
                <a:gd name="connsiteY72" fmla="*/ 380359 h 812606"/>
                <a:gd name="connsiteX73" fmla="*/ 10471328 w 12346891"/>
                <a:gd name="connsiteY73" fmla="*/ 332389 h 812606"/>
                <a:gd name="connsiteX74" fmla="*/ 10484583 w 12346891"/>
                <a:gd name="connsiteY74" fmla="*/ 311754 h 812606"/>
                <a:gd name="connsiteX75" fmla="*/ 10502072 w 12346891"/>
                <a:gd name="connsiteY75" fmla="*/ 271318 h 812606"/>
                <a:gd name="connsiteX76" fmla="*/ 10494381 w 12346891"/>
                <a:gd name="connsiteY76" fmla="*/ 296502 h 812606"/>
                <a:gd name="connsiteX77" fmla="*/ 10500491 w 12346891"/>
                <a:gd name="connsiteY77" fmla="*/ 286990 h 812606"/>
                <a:gd name="connsiteX78" fmla="*/ 10992243 w 12346891"/>
                <a:gd name="connsiteY78" fmla="*/ 0 h 812606"/>
                <a:gd name="connsiteX79" fmla="*/ 11362670 w 12346891"/>
                <a:gd name="connsiteY79" fmla="*/ 148596 h 812606"/>
                <a:gd name="connsiteX80" fmla="*/ 11410876 w 12346891"/>
                <a:gd name="connsiteY80" fmla="*/ 195935 h 812606"/>
                <a:gd name="connsiteX81" fmla="*/ 11415190 w 12346891"/>
                <a:gd name="connsiteY81" fmla="*/ 187311 h 812606"/>
                <a:gd name="connsiteX82" fmla="*/ 11424726 w 12346891"/>
                <a:gd name="connsiteY82" fmla="*/ 204976 h 812606"/>
                <a:gd name="connsiteX83" fmla="*/ 11864555 w 12346891"/>
                <a:gd name="connsiteY83" fmla="*/ 492302 h 812606"/>
                <a:gd name="connsiteX84" fmla="*/ 12329382 w 12346891"/>
                <a:gd name="connsiteY84" fmla="*/ 159808 h 812606"/>
                <a:gd name="connsiteX85" fmla="*/ 12346891 w 12346891"/>
                <a:gd name="connsiteY85" fmla="*/ 119324 h 812606"/>
                <a:gd name="connsiteX86" fmla="*/ 12329208 w 12346891"/>
                <a:gd name="connsiteY86" fmla="*/ 177225 h 812606"/>
                <a:gd name="connsiteX87" fmla="*/ 11735542 w 12346891"/>
                <a:gd name="connsiteY87" fmla="*/ 660610 h 812606"/>
                <a:gd name="connsiteX88" fmla="*/ 11365115 w 12346891"/>
                <a:gd name="connsiteY88" fmla="*/ 512014 h 812606"/>
                <a:gd name="connsiteX89" fmla="*/ 11316909 w 12346891"/>
                <a:gd name="connsiteY89" fmla="*/ 464675 h 812606"/>
                <a:gd name="connsiteX90" fmla="*/ 11312594 w 12346891"/>
                <a:gd name="connsiteY90" fmla="*/ 473298 h 812606"/>
                <a:gd name="connsiteX91" fmla="*/ 11303059 w 12346891"/>
                <a:gd name="connsiteY91" fmla="*/ 455634 h 812606"/>
                <a:gd name="connsiteX92" fmla="*/ 10863230 w 12346891"/>
                <a:gd name="connsiteY92" fmla="*/ 168308 h 812606"/>
                <a:gd name="connsiteX93" fmla="*/ 10440168 w 12346891"/>
                <a:gd name="connsiteY93" fmla="*/ 428741 h 812606"/>
                <a:gd name="connsiteX94" fmla="*/ 10439916 w 12346891"/>
                <a:gd name="connsiteY94" fmla="*/ 429150 h 812606"/>
                <a:gd name="connsiteX95" fmla="*/ 10438424 w 12346891"/>
                <a:gd name="connsiteY95" fmla="*/ 432244 h 812606"/>
                <a:gd name="connsiteX96" fmla="*/ 10411637 w 12346891"/>
                <a:gd name="connsiteY96" fmla="*/ 480214 h 812606"/>
                <a:gd name="connsiteX97" fmla="*/ 10398383 w 12346891"/>
                <a:gd name="connsiteY97" fmla="*/ 500849 h 812606"/>
                <a:gd name="connsiteX98" fmla="*/ 10380893 w 12346891"/>
                <a:gd name="connsiteY98" fmla="*/ 541285 h 812606"/>
                <a:gd name="connsiteX99" fmla="*/ 10388584 w 12346891"/>
                <a:gd name="connsiteY99" fmla="*/ 516101 h 812606"/>
                <a:gd name="connsiteX100" fmla="*/ 10382475 w 12346891"/>
                <a:gd name="connsiteY100" fmla="*/ 525613 h 812606"/>
                <a:gd name="connsiteX101" fmla="*/ 9890722 w 12346891"/>
                <a:gd name="connsiteY101" fmla="*/ 812603 h 812606"/>
                <a:gd name="connsiteX102" fmla="*/ 9520295 w 12346891"/>
                <a:gd name="connsiteY102" fmla="*/ 664007 h 812606"/>
                <a:gd name="connsiteX103" fmla="*/ 9472089 w 12346891"/>
                <a:gd name="connsiteY103" fmla="*/ 616668 h 812606"/>
                <a:gd name="connsiteX104" fmla="*/ 9467775 w 12346891"/>
                <a:gd name="connsiteY104" fmla="*/ 625292 h 812606"/>
                <a:gd name="connsiteX105" fmla="*/ 9458240 w 12346891"/>
                <a:gd name="connsiteY105" fmla="*/ 607627 h 812606"/>
                <a:gd name="connsiteX106" fmla="*/ 9018411 w 12346891"/>
                <a:gd name="connsiteY106" fmla="*/ 320302 h 812606"/>
                <a:gd name="connsiteX107" fmla="*/ 8752800 w 12346891"/>
                <a:gd name="connsiteY107" fmla="*/ 411089 h 812606"/>
                <a:gd name="connsiteX108" fmla="*/ 8707593 w 12346891"/>
                <a:gd name="connsiteY108" fmla="*/ 449000 h 812606"/>
                <a:gd name="connsiteX109" fmla="*/ 8702020 w 12346891"/>
                <a:gd name="connsiteY109" fmla="*/ 456073 h 812606"/>
                <a:gd name="connsiteX110" fmla="*/ 8667899 w 12346891"/>
                <a:gd name="connsiteY110" fmla="*/ 488902 h 812606"/>
                <a:gd name="connsiteX111" fmla="*/ 8642818 w 12346891"/>
                <a:gd name="connsiteY111" fmla="*/ 515951 h 812606"/>
                <a:gd name="connsiteX112" fmla="*/ 8590096 w 12346891"/>
                <a:gd name="connsiteY112" fmla="*/ 553928 h 812606"/>
                <a:gd name="connsiteX113" fmla="*/ 8548816 w 12346891"/>
                <a:gd name="connsiteY113" fmla="*/ 583206 h 812606"/>
                <a:gd name="connsiteX114" fmla="*/ 8275244 w 12346891"/>
                <a:gd name="connsiteY114" fmla="*/ 660611 h 812606"/>
                <a:gd name="connsiteX115" fmla="*/ 7904817 w 12346891"/>
                <a:gd name="connsiteY115" fmla="*/ 512015 h 812606"/>
                <a:gd name="connsiteX116" fmla="*/ 7856610 w 12346891"/>
                <a:gd name="connsiteY116" fmla="*/ 464676 h 812606"/>
                <a:gd name="connsiteX117" fmla="*/ 7852297 w 12346891"/>
                <a:gd name="connsiteY117" fmla="*/ 473299 h 812606"/>
                <a:gd name="connsiteX118" fmla="*/ 7842761 w 12346891"/>
                <a:gd name="connsiteY118" fmla="*/ 455635 h 812606"/>
                <a:gd name="connsiteX119" fmla="*/ 7402931 w 12346891"/>
                <a:gd name="connsiteY119" fmla="*/ 168309 h 812606"/>
                <a:gd name="connsiteX120" fmla="*/ 6979869 w 12346891"/>
                <a:gd name="connsiteY120" fmla="*/ 428742 h 812606"/>
                <a:gd name="connsiteX121" fmla="*/ 6979618 w 12346891"/>
                <a:gd name="connsiteY121" fmla="*/ 429151 h 812606"/>
                <a:gd name="connsiteX122" fmla="*/ 6978126 w 12346891"/>
                <a:gd name="connsiteY122" fmla="*/ 432245 h 812606"/>
                <a:gd name="connsiteX123" fmla="*/ 6920595 w 12346891"/>
                <a:gd name="connsiteY123" fmla="*/ 541286 h 812606"/>
                <a:gd name="connsiteX124" fmla="*/ 6928286 w 12346891"/>
                <a:gd name="connsiteY124" fmla="*/ 516102 h 812606"/>
                <a:gd name="connsiteX125" fmla="*/ 6922176 w 12346891"/>
                <a:gd name="connsiteY125" fmla="*/ 525614 h 812606"/>
                <a:gd name="connsiteX126" fmla="*/ 6430425 w 12346891"/>
                <a:gd name="connsiteY126" fmla="*/ 812604 h 812606"/>
                <a:gd name="connsiteX127" fmla="*/ 6059997 w 12346891"/>
                <a:gd name="connsiteY127" fmla="*/ 664008 h 812606"/>
                <a:gd name="connsiteX128" fmla="*/ 6011791 w 12346891"/>
                <a:gd name="connsiteY128" fmla="*/ 616669 h 812606"/>
                <a:gd name="connsiteX129" fmla="*/ 6007477 w 12346891"/>
                <a:gd name="connsiteY129" fmla="*/ 625293 h 812606"/>
                <a:gd name="connsiteX130" fmla="*/ 5997942 w 12346891"/>
                <a:gd name="connsiteY130" fmla="*/ 607628 h 812606"/>
                <a:gd name="connsiteX131" fmla="*/ 5558112 w 12346891"/>
                <a:gd name="connsiteY131" fmla="*/ 320302 h 812606"/>
                <a:gd name="connsiteX132" fmla="*/ 5292503 w 12346891"/>
                <a:gd name="connsiteY132" fmla="*/ 411089 h 812606"/>
                <a:gd name="connsiteX133" fmla="*/ 5247298 w 12346891"/>
                <a:gd name="connsiteY133" fmla="*/ 448999 h 812606"/>
                <a:gd name="connsiteX134" fmla="*/ 5241722 w 12346891"/>
                <a:gd name="connsiteY134" fmla="*/ 456075 h 812606"/>
                <a:gd name="connsiteX135" fmla="*/ 5207592 w 12346891"/>
                <a:gd name="connsiteY135" fmla="*/ 488913 h 812606"/>
                <a:gd name="connsiteX136" fmla="*/ 5129797 w 12346891"/>
                <a:gd name="connsiteY136" fmla="*/ 553930 h 812606"/>
                <a:gd name="connsiteX137" fmla="*/ 5088518 w 12346891"/>
                <a:gd name="connsiteY137" fmla="*/ 583208 h 812606"/>
                <a:gd name="connsiteX138" fmla="*/ 4814946 w 12346891"/>
                <a:gd name="connsiteY138" fmla="*/ 660613 h 812606"/>
                <a:gd name="connsiteX139" fmla="*/ 4444519 w 12346891"/>
                <a:gd name="connsiteY139" fmla="*/ 512017 h 812606"/>
                <a:gd name="connsiteX140" fmla="*/ 4396312 w 12346891"/>
                <a:gd name="connsiteY140" fmla="*/ 464678 h 812606"/>
                <a:gd name="connsiteX141" fmla="*/ 4391999 w 12346891"/>
                <a:gd name="connsiteY141" fmla="*/ 473301 h 812606"/>
                <a:gd name="connsiteX142" fmla="*/ 4382463 w 12346891"/>
                <a:gd name="connsiteY142" fmla="*/ 455637 h 812606"/>
                <a:gd name="connsiteX143" fmla="*/ 3942634 w 12346891"/>
                <a:gd name="connsiteY143" fmla="*/ 168311 h 812606"/>
                <a:gd name="connsiteX144" fmla="*/ 3519572 w 12346891"/>
                <a:gd name="connsiteY144" fmla="*/ 428744 h 812606"/>
                <a:gd name="connsiteX145" fmla="*/ 3477786 w 12346891"/>
                <a:gd name="connsiteY145" fmla="*/ 500852 h 812606"/>
                <a:gd name="connsiteX146" fmla="*/ 3467989 w 12346891"/>
                <a:gd name="connsiteY146" fmla="*/ 516104 h 812606"/>
                <a:gd name="connsiteX147" fmla="*/ 3461878 w 12346891"/>
                <a:gd name="connsiteY147" fmla="*/ 525616 h 812606"/>
                <a:gd name="connsiteX148" fmla="*/ 2970127 w 12346891"/>
                <a:gd name="connsiteY148" fmla="*/ 812606 h 812606"/>
                <a:gd name="connsiteX149" fmla="*/ 2599700 w 12346891"/>
                <a:gd name="connsiteY149" fmla="*/ 664010 h 812606"/>
                <a:gd name="connsiteX150" fmla="*/ 2551493 w 12346891"/>
                <a:gd name="connsiteY150" fmla="*/ 616671 h 812606"/>
                <a:gd name="connsiteX151" fmla="*/ 2547180 w 12346891"/>
                <a:gd name="connsiteY151" fmla="*/ 625295 h 812606"/>
                <a:gd name="connsiteX152" fmla="*/ 2537644 w 12346891"/>
                <a:gd name="connsiteY152" fmla="*/ 607630 h 812606"/>
                <a:gd name="connsiteX153" fmla="*/ 2097815 w 12346891"/>
                <a:gd name="connsiteY153" fmla="*/ 320304 h 812606"/>
                <a:gd name="connsiteX154" fmla="*/ 1832205 w 12346891"/>
                <a:gd name="connsiteY154" fmla="*/ 411091 h 812606"/>
                <a:gd name="connsiteX155" fmla="*/ 1722223 w 12346891"/>
                <a:gd name="connsiteY155" fmla="*/ 515954 h 812606"/>
                <a:gd name="connsiteX156" fmla="*/ 1628221 w 12346891"/>
                <a:gd name="connsiteY156" fmla="*/ 583210 h 812606"/>
                <a:gd name="connsiteX157" fmla="*/ 1354648 w 12346891"/>
                <a:gd name="connsiteY157" fmla="*/ 660615 h 812606"/>
                <a:gd name="connsiteX158" fmla="*/ 984221 w 12346891"/>
                <a:gd name="connsiteY158" fmla="*/ 512019 h 812606"/>
                <a:gd name="connsiteX159" fmla="*/ 936015 w 12346891"/>
                <a:gd name="connsiteY159" fmla="*/ 464680 h 812606"/>
                <a:gd name="connsiteX160" fmla="*/ 931701 w 12346891"/>
                <a:gd name="connsiteY160" fmla="*/ 473303 h 812606"/>
                <a:gd name="connsiteX161" fmla="*/ 922165 w 12346891"/>
                <a:gd name="connsiteY161" fmla="*/ 455639 h 812606"/>
                <a:gd name="connsiteX162" fmla="*/ 482336 w 12346891"/>
                <a:gd name="connsiteY162" fmla="*/ 168313 h 812606"/>
                <a:gd name="connsiteX163" fmla="*/ 59274 w 12346891"/>
                <a:gd name="connsiteY163" fmla="*/ 428746 h 812606"/>
                <a:gd name="connsiteX164" fmla="*/ 59022 w 12346891"/>
                <a:gd name="connsiteY164" fmla="*/ 429155 h 812606"/>
                <a:gd name="connsiteX165" fmla="*/ 30744 w 12346891"/>
                <a:gd name="connsiteY165" fmla="*/ 480219 h 812606"/>
                <a:gd name="connsiteX166" fmla="*/ -1 w 12346891"/>
                <a:gd name="connsiteY166" fmla="*/ 541290 h 812606"/>
                <a:gd name="connsiteX167" fmla="*/ 247792 w 12346891"/>
                <a:gd name="connsiteY167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754770 w 12346893"/>
                <a:gd name="connsiteY59" fmla="*/ 323702 h 812606"/>
                <a:gd name="connsiteX60" fmla="*/ 8779851 w 12346893"/>
                <a:gd name="connsiteY60" fmla="*/ 296653 h 812606"/>
                <a:gd name="connsiteX61" fmla="*/ 8832573 w 12346893"/>
                <a:gd name="connsiteY61" fmla="*/ 258676 h 812606"/>
                <a:gd name="connsiteX62" fmla="*/ 8873853 w 12346893"/>
                <a:gd name="connsiteY62" fmla="*/ 229399 h 812606"/>
                <a:gd name="connsiteX63" fmla="*/ 9147426 w 12346893"/>
                <a:gd name="connsiteY63" fmla="*/ 151993 h 812606"/>
                <a:gd name="connsiteX64" fmla="*/ 9517853 w 12346893"/>
                <a:gd name="connsiteY64" fmla="*/ 300589 h 812606"/>
                <a:gd name="connsiteX65" fmla="*/ 9566059 w 12346893"/>
                <a:gd name="connsiteY65" fmla="*/ 347928 h 812606"/>
                <a:gd name="connsiteX66" fmla="*/ 9570373 w 12346893"/>
                <a:gd name="connsiteY66" fmla="*/ 339305 h 812606"/>
                <a:gd name="connsiteX67" fmla="*/ 9579908 w 12346893"/>
                <a:gd name="connsiteY67" fmla="*/ 356969 h 812606"/>
                <a:gd name="connsiteX68" fmla="*/ 10019738 w 12346893"/>
                <a:gd name="connsiteY68" fmla="*/ 644295 h 812606"/>
                <a:gd name="connsiteX69" fmla="*/ 10442800 w 12346893"/>
                <a:gd name="connsiteY69" fmla="*/ 383862 h 812606"/>
                <a:gd name="connsiteX70" fmla="*/ 10443052 w 12346893"/>
                <a:gd name="connsiteY70" fmla="*/ 383453 h 812606"/>
                <a:gd name="connsiteX71" fmla="*/ 10444544 w 12346893"/>
                <a:gd name="connsiteY71" fmla="*/ 380359 h 812606"/>
                <a:gd name="connsiteX72" fmla="*/ 10471330 w 12346893"/>
                <a:gd name="connsiteY72" fmla="*/ 332389 h 812606"/>
                <a:gd name="connsiteX73" fmla="*/ 10484585 w 12346893"/>
                <a:gd name="connsiteY73" fmla="*/ 311754 h 812606"/>
                <a:gd name="connsiteX74" fmla="*/ 10502074 w 12346893"/>
                <a:gd name="connsiteY74" fmla="*/ 271318 h 812606"/>
                <a:gd name="connsiteX75" fmla="*/ 10494383 w 12346893"/>
                <a:gd name="connsiteY75" fmla="*/ 296502 h 812606"/>
                <a:gd name="connsiteX76" fmla="*/ 10500493 w 12346893"/>
                <a:gd name="connsiteY76" fmla="*/ 286990 h 812606"/>
                <a:gd name="connsiteX77" fmla="*/ 10992245 w 12346893"/>
                <a:gd name="connsiteY77" fmla="*/ 0 h 812606"/>
                <a:gd name="connsiteX78" fmla="*/ 11362672 w 12346893"/>
                <a:gd name="connsiteY78" fmla="*/ 148596 h 812606"/>
                <a:gd name="connsiteX79" fmla="*/ 11410878 w 12346893"/>
                <a:gd name="connsiteY79" fmla="*/ 195935 h 812606"/>
                <a:gd name="connsiteX80" fmla="*/ 11415192 w 12346893"/>
                <a:gd name="connsiteY80" fmla="*/ 187311 h 812606"/>
                <a:gd name="connsiteX81" fmla="*/ 11424728 w 12346893"/>
                <a:gd name="connsiteY81" fmla="*/ 204976 h 812606"/>
                <a:gd name="connsiteX82" fmla="*/ 11864557 w 12346893"/>
                <a:gd name="connsiteY82" fmla="*/ 492302 h 812606"/>
                <a:gd name="connsiteX83" fmla="*/ 12329384 w 12346893"/>
                <a:gd name="connsiteY83" fmla="*/ 159808 h 812606"/>
                <a:gd name="connsiteX84" fmla="*/ 12346893 w 12346893"/>
                <a:gd name="connsiteY84" fmla="*/ 119324 h 812606"/>
                <a:gd name="connsiteX85" fmla="*/ 12329210 w 12346893"/>
                <a:gd name="connsiteY85" fmla="*/ 177225 h 812606"/>
                <a:gd name="connsiteX86" fmla="*/ 11735544 w 12346893"/>
                <a:gd name="connsiteY86" fmla="*/ 660610 h 812606"/>
                <a:gd name="connsiteX87" fmla="*/ 11365117 w 12346893"/>
                <a:gd name="connsiteY87" fmla="*/ 512014 h 812606"/>
                <a:gd name="connsiteX88" fmla="*/ 11316911 w 12346893"/>
                <a:gd name="connsiteY88" fmla="*/ 464675 h 812606"/>
                <a:gd name="connsiteX89" fmla="*/ 11312596 w 12346893"/>
                <a:gd name="connsiteY89" fmla="*/ 473298 h 812606"/>
                <a:gd name="connsiteX90" fmla="*/ 11303061 w 12346893"/>
                <a:gd name="connsiteY90" fmla="*/ 455634 h 812606"/>
                <a:gd name="connsiteX91" fmla="*/ 10863232 w 12346893"/>
                <a:gd name="connsiteY91" fmla="*/ 168308 h 812606"/>
                <a:gd name="connsiteX92" fmla="*/ 10440170 w 12346893"/>
                <a:gd name="connsiteY92" fmla="*/ 428741 h 812606"/>
                <a:gd name="connsiteX93" fmla="*/ 10439918 w 12346893"/>
                <a:gd name="connsiteY93" fmla="*/ 429150 h 812606"/>
                <a:gd name="connsiteX94" fmla="*/ 10438426 w 12346893"/>
                <a:gd name="connsiteY94" fmla="*/ 432244 h 812606"/>
                <a:gd name="connsiteX95" fmla="*/ 10411639 w 12346893"/>
                <a:gd name="connsiteY95" fmla="*/ 480214 h 812606"/>
                <a:gd name="connsiteX96" fmla="*/ 10398385 w 12346893"/>
                <a:gd name="connsiteY96" fmla="*/ 500849 h 812606"/>
                <a:gd name="connsiteX97" fmla="*/ 10380895 w 12346893"/>
                <a:gd name="connsiteY97" fmla="*/ 541285 h 812606"/>
                <a:gd name="connsiteX98" fmla="*/ 10388586 w 12346893"/>
                <a:gd name="connsiteY98" fmla="*/ 516101 h 812606"/>
                <a:gd name="connsiteX99" fmla="*/ 10382477 w 12346893"/>
                <a:gd name="connsiteY99" fmla="*/ 525613 h 812606"/>
                <a:gd name="connsiteX100" fmla="*/ 9890724 w 12346893"/>
                <a:gd name="connsiteY100" fmla="*/ 812603 h 812606"/>
                <a:gd name="connsiteX101" fmla="*/ 9520297 w 12346893"/>
                <a:gd name="connsiteY101" fmla="*/ 664007 h 812606"/>
                <a:gd name="connsiteX102" fmla="*/ 9472091 w 12346893"/>
                <a:gd name="connsiteY102" fmla="*/ 616668 h 812606"/>
                <a:gd name="connsiteX103" fmla="*/ 9467777 w 12346893"/>
                <a:gd name="connsiteY103" fmla="*/ 625292 h 812606"/>
                <a:gd name="connsiteX104" fmla="*/ 9458242 w 12346893"/>
                <a:gd name="connsiteY104" fmla="*/ 607627 h 812606"/>
                <a:gd name="connsiteX105" fmla="*/ 9018413 w 12346893"/>
                <a:gd name="connsiteY105" fmla="*/ 320302 h 812606"/>
                <a:gd name="connsiteX106" fmla="*/ 8752802 w 12346893"/>
                <a:gd name="connsiteY106" fmla="*/ 411089 h 812606"/>
                <a:gd name="connsiteX107" fmla="*/ 8707595 w 12346893"/>
                <a:gd name="connsiteY107" fmla="*/ 449000 h 812606"/>
                <a:gd name="connsiteX108" fmla="*/ 8702022 w 12346893"/>
                <a:gd name="connsiteY108" fmla="*/ 456073 h 812606"/>
                <a:gd name="connsiteX109" fmla="*/ 8667901 w 12346893"/>
                <a:gd name="connsiteY109" fmla="*/ 488902 h 812606"/>
                <a:gd name="connsiteX110" fmla="*/ 8642820 w 12346893"/>
                <a:gd name="connsiteY110" fmla="*/ 515951 h 812606"/>
                <a:gd name="connsiteX111" fmla="*/ 8590098 w 12346893"/>
                <a:gd name="connsiteY111" fmla="*/ 553928 h 812606"/>
                <a:gd name="connsiteX112" fmla="*/ 8548818 w 12346893"/>
                <a:gd name="connsiteY112" fmla="*/ 583206 h 812606"/>
                <a:gd name="connsiteX113" fmla="*/ 8275246 w 12346893"/>
                <a:gd name="connsiteY113" fmla="*/ 660611 h 812606"/>
                <a:gd name="connsiteX114" fmla="*/ 7904819 w 12346893"/>
                <a:gd name="connsiteY114" fmla="*/ 512015 h 812606"/>
                <a:gd name="connsiteX115" fmla="*/ 7856612 w 12346893"/>
                <a:gd name="connsiteY115" fmla="*/ 464676 h 812606"/>
                <a:gd name="connsiteX116" fmla="*/ 7852299 w 12346893"/>
                <a:gd name="connsiteY116" fmla="*/ 473299 h 812606"/>
                <a:gd name="connsiteX117" fmla="*/ 7842763 w 12346893"/>
                <a:gd name="connsiteY117" fmla="*/ 455635 h 812606"/>
                <a:gd name="connsiteX118" fmla="*/ 7402933 w 12346893"/>
                <a:gd name="connsiteY118" fmla="*/ 168309 h 812606"/>
                <a:gd name="connsiteX119" fmla="*/ 6979871 w 12346893"/>
                <a:gd name="connsiteY119" fmla="*/ 428742 h 812606"/>
                <a:gd name="connsiteX120" fmla="*/ 6979620 w 12346893"/>
                <a:gd name="connsiteY120" fmla="*/ 429151 h 812606"/>
                <a:gd name="connsiteX121" fmla="*/ 6978128 w 12346893"/>
                <a:gd name="connsiteY121" fmla="*/ 432245 h 812606"/>
                <a:gd name="connsiteX122" fmla="*/ 6920597 w 12346893"/>
                <a:gd name="connsiteY122" fmla="*/ 541286 h 812606"/>
                <a:gd name="connsiteX123" fmla="*/ 6928288 w 12346893"/>
                <a:gd name="connsiteY123" fmla="*/ 516102 h 812606"/>
                <a:gd name="connsiteX124" fmla="*/ 6922178 w 12346893"/>
                <a:gd name="connsiteY124" fmla="*/ 525614 h 812606"/>
                <a:gd name="connsiteX125" fmla="*/ 6430427 w 12346893"/>
                <a:gd name="connsiteY125" fmla="*/ 812604 h 812606"/>
                <a:gd name="connsiteX126" fmla="*/ 6059999 w 12346893"/>
                <a:gd name="connsiteY126" fmla="*/ 664008 h 812606"/>
                <a:gd name="connsiteX127" fmla="*/ 6011793 w 12346893"/>
                <a:gd name="connsiteY127" fmla="*/ 616669 h 812606"/>
                <a:gd name="connsiteX128" fmla="*/ 6007479 w 12346893"/>
                <a:gd name="connsiteY128" fmla="*/ 625293 h 812606"/>
                <a:gd name="connsiteX129" fmla="*/ 5997944 w 12346893"/>
                <a:gd name="connsiteY129" fmla="*/ 607628 h 812606"/>
                <a:gd name="connsiteX130" fmla="*/ 5558114 w 12346893"/>
                <a:gd name="connsiteY130" fmla="*/ 320302 h 812606"/>
                <a:gd name="connsiteX131" fmla="*/ 5292505 w 12346893"/>
                <a:gd name="connsiteY131" fmla="*/ 411089 h 812606"/>
                <a:gd name="connsiteX132" fmla="*/ 5247300 w 12346893"/>
                <a:gd name="connsiteY132" fmla="*/ 448999 h 812606"/>
                <a:gd name="connsiteX133" fmla="*/ 5241724 w 12346893"/>
                <a:gd name="connsiteY133" fmla="*/ 456075 h 812606"/>
                <a:gd name="connsiteX134" fmla="*/ 5207594 w 12346893"/>
                <a:gd name="connsiteY134" fmla="*/ 488913 h 812606"/>
                <a:gd name="connsiteX135" fmla="*/ 5129799 w 12346893"/>
                <a:gd name="connsiteY135" fmla="*/ 553930 h 812606"/>
                <a:gd name="connsiteX136" fmla="*/ 5088520 w 12346893"/>
                <a:gd name="connsiteY136" fmla="*/ 583208 h 812606"/>
                <a:gd name="connsiteX137" fmla="*/ 4814948 w 12346893"/>
                <a:gd name="connsiteY137" fmla="*/ 660613 h 812606"/>
                <a:gd name="connsiteX138" fmla="*/ 4444521 w 12346893"/>
                <a:gd name="connsiteY138" fmla="*/ 512017 h 812606"/>
                <a:gd name="connsiteX139" fmla="*/ 4396314 w 12346893"/>
                <a:gd name="connsiteY139" fmla="*/ 464678 h 812606"/>
                <a:gd name="connsiteX140" fmla="*/ 4392001 w 12346893"/>
                <a:gd name="connsiteY140" fmla="*/ 473301 h 812606"/>
                <a:gd name="connsiteX141" fmla="*/ 4382465 w 12346893"/>
                <a:gd name="connsiteY141" fmla="*/ 455637 h 812606"/>
                <a:gd name="connsiteX142" fmla="*/ 3942636 w 12346893"/>
                <a:gd name="connsiteY142" fmla="*/ 168311 h 812606"/>
                <a:gd name="connsiteX143" fmla="*/ 3519574 w 12346893"/>
                <a:gd name="connsiteY143" fmla="*/ 428744 h 812606"/>
                <a:gd name="connsiteX144" fmla="*/ 3477788 w 12346893"/>
                <a:gd name="connsiteY144" fmla="*/ 500852 h 812606"/>
                <a:gd name="connsiteX145" fmla="*/ 3467991 w 12346893"/>
                <a:gd name="connsiteY145" fmla="*/ 516104 h 812606"/>
                <a:gd name="connsiteX146" fmla="*/ 3461880 w 12346893"/>
                <a:gd name="connsiteY146" fmla="*/ 525616 h 812606"/>
                <a:gd name="connsiteX147" fmla="*/ 2970129 w 12346893"/>
                <a:gd name="connsiteY147" fmla="*/ 812606 h 812606"/>
                <a:gd name="connsiteX148" fmla="*/ 2599702 w 12346893"/>
                <a:gd name="connsiteY148" fmla="*/ 664010 h 812606"/>
                <a:gd name="connsiteX149" fmla="*/ 2551495 w 12346893"/>
                <a:gd name="connsiteY149" fmla="*/ 616671 h 812606"/>
                <a:gd name="connsiteX150" fmla="*/ 2547182 w 12346893"/>
                <a:gd name="connsiteY150" fmla="*/ 625295 h 812606"/>
                <a:gd name="connsiteX151" fmla="*/ 2537646 w 12346893"/>
                <a:gd name="connsiteY151" fmla="*/ 607630 h 812606"/>
                <a:gd name="connsiteX152" fmla="*/ 2097817 w 12346893"/>
                <a:gd name="connsiteY152" fmla="*/ 320304 h 812606"/>
                <a:gd name="connsiteX153" fmla="*/ 1832207 w 12346893"/>
                <a:gd name="connsiteY153" fmla="*/ 411091 h 812606"/>
                <a:gd name="connsiteX154" fmla="*/ 1722225 w 12346893"/>
                <a:gd name="connsiteY154" fmla="*/ 515954 h 812606"/>
                <a:gd name="connsiteX155" fmla="*/ 1628223 w 12346893"/>
                <a:gd name="connsiteY155" fmla="*/ 583210 h 812606"/>
                <a:gd name="connsiteX156" fmla="*/ 1354650 w 12346893"/>
                <a:gd name="connsiteY156" fmla="*/ 660615 h 812606"/>
                <a:gd name="connsiteX157" fmla="*/ 984223 w 12346893"/>
                <a:gd name="connsiteY157" fmla="*/ 512019 h 812606"/>
                <a:gd name="connsiteX158" fmla="*/ 936017 w 12346893"/>
                <a:gd name="connsiteY158" fmla="*/ 464680 h 812606"/>
                <a:gd name="connsiteX159" fmla="*/ 931703 w 12346893"/>
                <a:gd name="connsiteY159" fmla="*/ 473303 h 812606"/>
                <a:gd name="connsiteX160" fmla="*/ 922167 w 12346893"/>
                <a:gd name="connsiteY160" fmla="*/ 455639 h 812606"/>
                <a:gd name="connsiteX161" fmla="*/ 482338 w 12346893"/>
                <a:gd name="connsiteY161" fmla="*/ 168313 h 812606"/>
                <a:gd name="connsiteX162" fmla="*/ 59276 w 12346893"/>
                <a:gd name="connsiteY162" fmla="*/ 428746 h 812606"/>
                <a:gd name="connsiteX163" fmla="*/ 59024 w 12346893"/>
                <a:gd name="connsiteY163" fmla="*/ 429155 h 812606"/>
                <a:gd name="connsiteX164" fmla="*/ 30746 w 12346893"/>
                <a:gd name="connsiteY164" fmla="*/ 480219 h 812606"/>
                <a:gd name="connsiteX165" fmla="*/ 1 w 12346893"/>
                <a:gd name="connsiteY165" fmla="*/ 541290 h 812606"/>
                <a:gd name="connsiteX166" fmla="*/ 247794 w 12346893"/>
                <a:gd name="connsiteY166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754768 w 12346891"/>
                <a:gd name="connsiteY59" fmla="*/ 323702 h 812606"/>
                <a:gd name="connsiteX60" fmla="*/ 8832571 w 12346891"/>
                <a:gd name="connsiteY60" fmla="*/ 258676 h 812606"/>
                <a:gd name="connsiteX61" fmla="*/ 8873851 w 12346891"/>
                <a:gd name="connsiteY61" fmla="*/ 229399 h 812606"/>
                <a:gd name="connsiteX62" fmla="*/ 9147424 w 12346891"/>
                <a:gd name="connsiteY62" fmla="*/ 151993 h 812606"/>
                <a:gd name="connsiteX63" fmla="*/ 9517851 w 12346891"/>
                <a:gd name="connsiteY63" fmla="*/ 300589 h 812606"/>
                <a:gd name="connsiteX64" fmla="*/ 9566057 w 12346891"/>
                <a:gd name="connsiteY64" fmla="*/ 347928 h 812606"/>
                <a:gd name="connsiteX65" fmla="*/ 9570371 w 12346891"/>
                <a:gd name="connsiteY65" fmla="*/ 339305 h 812606"/>
                <a:gd name="connsiteX66" fmla="*/ 9579906 w 12346891"/>
                <a:gd name="connsiteY66" fmla="*/ 356969 h 812606"/>
                <a:gd name="connsiteX67" fmla="*/ 10019736 w 12346891"/>
                <a:gd name="connsiteY67" fmla="*/ 644295 h 812606"/>
                <a:gd name="connsiteX68" fmla="*/ 10442798 w 12346891"/>
                <a:gd name="connsiteY68" fmla="*/ 383862 h 812606"/>
                <a:gd name="connsiteX69" fmla="*/ 10443050 w 12346891"/>
                <a:gd name="connsiteY69" fmla="*/ 383453 h 812606"/>
                <a:gd name="connsiteX70" fmla="*/ 10444542 w 12346891"/>
                <a:gd name="connsiteY70" fmla="*/ 380359 h 812606"/>
                <a:gd name="connsiteX71" fmla="*/ 10471328 w 12346891"/>
                <a:gd name="connsiteY71" fmla="*/ 332389 h 812606"/>
                <a:gd name="connsiteX72" fmla="*/ 10484583 w 12346891"/>
                <a:gd name="connsiteY72" fmla="*/ 311754 h 812606"/>
                <a:gd name="connsiteX73" fmla="*/ 10502072 w 12346891"/>
                <a:gd name="connsiteY73" fmla="*/ 271318 h 812606"/>
                <a:gd name="connsiteX74" fmla="*/ 10494381 w 12346891"/>
                <a:gd name="connsiteY74" fmla="*/ 296502 h 812606"/>
                <a:gd name="connsiteX75" fmla="*/ 10500491 w 12346891"/>
                <a:gd name="connsiteY75" fmla="*/ 286990 h 812606"/>
                <a:gd name="connsiteX76" fmla="*/ 10992243 w 12346891"/>
                <a:gd name="connsiteY76" fmla="*/ 0 h 812606"/>
                <a:gd name="connsiteX77" fmla="*/ 11362670 w 12346891"/>
                <a:gd name="connsiteY77" fmla="*/ 148596 h 812606"/>
                <a:gd name="connsiteX78" fmla="*/ 11410876 w 12346891"/>
                <a:gd name="connsiteY78" fmla="*/ 195935 h 812606"/>
                <a:gd name="connsiteX79" fmla="*/ 11415190 w 12346891"/>
                <a:gd name="connsiteY79" fmla="*/ 187311 h 812606"/>
                <a:gd name="connsiteX80" fmla="*/ 11424726 w 12346891"/>
                <a:gd name="connsiteY80" fmla="*/ 204976 h 812606"/>
                <a:gd name="connsiteX81" fmla="*/ 11864555 w 12346891"/>
                <a:gd name="connsiteY81" fmla="*/ 492302 h 812606"/>
                <a:gd name="connsiteX82" fmla="*/ 12329382 w 12346891"/>
                <a:gd name="connsiteY82" fmla="*/ 159808 h 812606"/>
                <a:gd name="connsiteX83" fmla="*/ 12346891 w 12346891"/>
                <a:gd name="connsiteY83" fmla="*/ 119324 h 812606"/>
                <a:gd name="connsiteX84" fmla="*/ 12329208 w 12346891"/>
                <a:gd name="connsiteY84" fmla="*/ 177225 h 812606"/>
                <a:gd name="connsiteX85" fmla="*/ 11735542 w 12346891"/>
                <a:gd name="connsiteY85" fmla="*/ 660610 h 812606"/>
                <a:gd name="connsiteX86" fmla="*/ 11365115 w 12346891"/>
                <a:gd name="connsiteY86" fmla="*/ 512014 h 812606"/>
                <a:gd name="connsiteX87" fmla="*/ 11316909 w 12346891"/>
                <a:gd name="connsiteY87" fmla="*/ 464675 h 812606"/>
                <a:gd name="connsiteX88" fmla="*/ 11312594 w 12346891"/>
                <a:gd name="connsiteY88" fmla="*/ 473298 h 812606"/>
                <a:gd name="connsiteX89" fmla="*/ 11303059 w 12346891"/>
                <a:gd name="connsiteY89" fmla="*/ 455634 h 812606"/>
                <a:gd name="connsiteX90" fmla="*/ 10863230 w 12346891"/>
                <a:gd name="connsiteY90" fmla="*/ 168308 h 812606"/>
                <a:gd name="connsiteX91" fmla="*/ 10440168 w 12346891"/>
                <a:gd name="connsiteY91" fmla="*/ 428741 h 812606"/>
                <a:gd name="connsiteX92" fmla="*/ 10439916 w 12346891"/>
                <a:gd name="connsiteY92" fmla="*/ 429150 h 812606"/>
                <a:gd name="connsiteX93" fmla="*/ 10438424 w 12346891"/>
                <a:gd name="connsiteY93" fmla="*/ 432244 h 812606"/>
                <a:gd name="connsiteX94" fmla="*/ 10411637 w 12346891"/>
                <a:gd name="connsiteY94" fmla="*/ 480214 h 812606"/>
                <a:gd name="connsiteX95" fmla="*/ 10398383 w 12346891"/>
                <a:gd name="connsiteY95" fmla="*/ 500849 h 812606"/>
                <a:gd name="connsiteX96" fmla="*/ 10380893 w 12346891"/>
                <a:gd name="connsiteY96" fmla="*/ 541285 h 812606"/>
                <a:gd name="connsiteX97" fmla="*/ 10388584 w 12346891"/>
                <a:gd name="connsiteY97" fmla="*/ 516101 h 812606"/>
                <a:gd name="connsiteX98" fmla="*/ 10382475 w 12346891"/>
                <a:gd name="connsiteY98" fmla="*/ 525613 h 812606"/>
                <a:gd name="connsiteX99" fmla="*/ 9890722 w 12346891"/>
                <a:gd name="connsiteY99" fmla="*/ 812603 h 812606"/>
                <a:gd name="connsiteX100" fmla="*/ 9520295 w 12346891"/>
                <a:gd name="connsiteY100" fmla="*/ 664007 h 812606"/>
                <a:gd name="connsiteX101" fmla="*/ 9472089 w 12346891"/>
                <a:gd name="connsiteY101" fmla="*/ 616668 h 812606"/>
                <a:gd name="connsiteX102" fmla="*/ 9467775 w 12346891"/>
                <a:gd name="connsiteY102" fmla="*/ 625292 h 812606"/>
                <a:gd name="connsiteX103" fmla="*/ 9458240 w 12346891"/>
                <a:gd name="connsiteY103" fmla="*/ 607627 h 812606"/>
                <a:gd name="connsiteX104" fmla="*/ 9018411 w 12346891"/>
                <a:gd name="connsiteY104" fmla="*/ 320302 h 812606"/>
                <a:gd name="connsiteX105" fmla="*/ 8752800 w 12346891"/>
                <a:gd name="connsiteY105" fmla="*/ 411089 h 812606"/>
                <a:gd name="connsiteX106" fmla="*/ 8707593 w 12346891"/>
                <a:gd name="connsiteY106" fmla="*/ 449000 h 812606"/>
                <a:gd name="connsiteX107" fmla="*/ 8702020 w 12346891"/>
                <a:gd name="connsiteY107" fmla="*/ 456073 h 812606"/>
                <a:gd name="connsiteX108" fmla="*/ 8667899 w 12346891"/>
                <a:gd name="connsiteY108" fmla="*/ 488902 h 812606"/>
                <a:gd name="connsiteX109" fmla="*/ 8642818 w 12346891"/>
                <a:gd name="connsiteY109" fmla="*/ 515951 h 812606"/>
                <a:gd name="connsiteX110" fmla="*/ 8590096 w 12346891"/>
                <a:gd name="connsiteY110" fmla="*/ 553928 h 812606"/>
                <a:gd name="connsiteX111" fmla="*/ 8548816 w 12346891"/>
                <a:gd name="connsiteY111" fmla="*/ 583206 h 812606"/>
                <a:gd name="connsiteX112" fmla="*/ 8275244 w 12346891"/>
                <a:gd name="connsiteY112" fmla="*/ 660611 h 812606"/>
                <a:gd name="connsiteX113" fmla="*/ 7904817 w 12346891"/>
                <a:gd name="connsiteY113" fmla="*/ 512015 h 812606"/>
                <a:gd name="connsiteX114" fmla="*/ 7856610 w 12346891"/>
                <a:gd name="connsiteY114" fmla="*/ 464676 h 812606"/>
                <a:gd name="connsiteX115" fmla="*/ 7852297 w 12346891"/>
                <a:gd name="connsiteY115" fmla="*/ 473299 h 812606"/>
                <a:gd name="connsiteX116" fmla="*/ 7842761 w 12346891"/>
                <a:gd name="connsiteY116" fmla="*/ 455635 h 812606"/>
                <a:gd name="connsiteX117" fmla="*/ 7402931 w 12346891"/>
                <a:gd name="connsiteY117" fmla="*/ 168309 h 812606"/>
                <a:gd name="connsiteX118" fmla="*/ 6979869 w 12346891"/>
                <a:gd name="connsiteY118" fmla="*/ 428742 h 812606"/>
                <a:gd name="connsiteX119" fmla="*/ 6979618 w 12346891"/>
                <a:gd name="connsiteY119" fmla="*/ 429151 h 812606"/>
                <a:gd name="connsiteX120" fmla="*/ 6978126 w 12346891"/>
                <a:gd name="connsiteY120" fmla="*/ 432245 h 812606"/>
                <a:gd name="connsiteX121" fmla="*/ 6920595 w 12346891"/>
                <a:gd name="connsiteY121" fmla="*/ 541286 h 812606"/>
                <a:gd name="connsiteX122" fmla="*/ 6928286 w 12346891"/>
                <a:gd name="connsiteY122" fmla="*/ 516102 h 812606"/>
                <a:gd name="connsiteX123" fmla="*/ 6922176 w 12346891"/>
                <a:gd name="connsiteY123" fmla="*/ 525614 h 812606"/>
                <a:gd name="connsiteX124" fmla="*/ 6430425 w 12346891"/>
                <a:gd name="connsiteY124" fmla="*/ 812604 h 812606"/>
                <a:gd name="connsiteX125" fmla="*/ 6059997 w 12346891"/>
                <a:gd name="connsiteY125" fmla="*/ 664008 h 812606"/>
                <a:gd name="connsiteX126" fmla="*/ 6011791 w 12346891"/>
                <a:gd name="connsiteY126" fmla="*/ 616669 h 812606"/>
                <a:gd name="connsiteX127" fmla="*/ 6007477 w 12346891"/>
                <a:gd name="connsiteY127" fmla="*/ 625293 h 812606"/>
                <a:gd name="connsiteX128" fmla="*/ 5997942 w 12346891"/>
                <a:gd name="connsiteY128" fmla="*/ 607628 h 812606"/>
                <a:gd name="connsiteX129" fmla="*/ 5558112 w 12346891"/>
                <a:gd name="connsiteY129" fmla="*/ 320302 h 812606"/>
                <a:gd name="connsiteX130" fmla="*/ 5292503 w 12346891"/>
                <a:gd name="connsiteY130" fmla="*/ 411089 h 812606"/>
                <a:gd name="connsiteX131" fmla="*/ 5247298 w 12346891"/>
                <a:gd name="connsiteY131" fmla="*/ 448999 h 812606"/>
                <a:gd name="connsiteX132" fmla="*/ 5241722 w 12346891"/>
                <a:gd name="connsiteY132" fmla="*/ 456075 h 812606"/>
                <a:gd name="connsiteX133" fmla="*/ 5207592 w 12346891"/>
                <a:gd name="connsiteY133" fmla="*/ 488913 h 812606"/>
                <a:gd name="connsiteX134" fmla="*/ 5129797 w 12346891"/>
                <a:gd name="connsiteY134" fmla="*/ 553930 h 812606"/>
                <a:gd name="connsiteX135" fmla="*/ 5088518 w 12346891"/>
                <a:gd name="connsiteY135" fmla="*/ 583208 h 812606"/>
                <a:gd name="connsiteX136" fmla="*/ 4814946 w 12346891"/>
                <a:gd name="connsiteY136" fmla="*/ 660613 h 812606"/>
                <a:gd name="connsiteX137" fmla="*/ 4444519 w 12346891"/>
                <a:gd name="connsiteY137" fmla="*/ 512017 h 812606"/>
                <a:gd name="connsiteX138" fmla="*/ 4396312 w 12346891"/>
                <a:gd name="connsiteY138" fmla="*/ 464678 h 812606"/>
                <a:gd name="connsiteX139" fmla="*/ 4391999 w 12346891"/>
                <a:gd name="connsiteY139" fmla="*/ 473301 h 812606"/>
                <a:gd name="connsiteX140" fmla="*/ 4382463 w 12346891"/>
                <a:gd name="connsiteY140" fmla="*/ 455637 h 812606"/>
                <a:gd name="connsiteX141" fmla="*/ 3942634 w 12346891"/>
                <a:gd name="connsiteY141" fmla="*/ 168311 h 812606"/>
                <a:gd name="connsiteX142" fmla="*/ 3519572 w 12346891"/>
                <a:gd name="connsiteY142" fmla="*/ 428744 h 812606"/>
                <a:gd name="connsiteX143" fmla="*/ 3477786 w 12346891"/>
                <a:gd name="connsiteY143" fmla="*/ 500852 h 812606"/>
                <a:gd name="connsiteX144" fmla="*/ 3467989 w 12346891"/>
                <a:gd name="connsiteY144" fmla="*/ 516104 h 812606"/>
                <a:gd name="connsiteX145" fmla="*/ 3461878 w 12346891"/>
                <a:gd name="connsiteY145" fmla="*/ 525616 h 812606"/>
                <a:gd name="connsiteX146" fmla="*/ 2970127 w 12346891"/>
                <a:gd name="connsiteY146" fmla="*/ 812606 h 812606"/>
                <a:gd name="connsiteX147" fmla="*/ 2599700 w 12346891"/>
                <a:gd name="connsiteY147" fmla="*/ 664010 h 812606"/>
                <a:gd name="connsiteX148" fmla="*/ 2551493 w 12346891"/>
                <a:gd name="connsiteY148" fmla="*/ 616671 h 812606"/>
                <a:gd name="connsiteX149" fmla="*/ 2547180 w 12346891"/>
                <a:gd name="connsiteY149" fmla="*/ 625295 h 812606"/>
                <a:gd name="connsiteX150" fmla="*/ 2537644 w 12346891"/>
                <a:gd name="connsiteY150" fmla="*/ 607630 h 812606"/>
                <a:gd name="connsiteX151" fmla="*/ 2097815 w 12346891"/>
                <a:gd name="connsiteY151" fmla="*/ 320304 h 812606"/>
                <a:gd name="connsiteX152" fmla="*/ 1832205 w 12346891"/>
                <a:gd name="connsiteY152" fmla="*/ 411091 h 812606"/>
                <a:gd name="connsiteX153" fmla="*/ 1722223 w 12346891"/>
                <a:gd name="connsiteY153" fmla="*/ 515954 h 812606"/>
                <a:gd name="connsiteX154" fmla="*/ 1628221 w 12346891"/>
                <a:gd name="connsiteY154" fmla="*/ 583210 h 812606"/>
                <a:gd name="connsiteX155" fmla="*/ 1354648 w 12346891"/>
                <a:gd name="connsiteY155" fmla="*/ 660615 h 812606"/>
                <a:gd name="connsiteX156" fmla="*/ 984221 w 12346891"/>
                <a:gd name="connsiteY156" fmla="*/ 512019 h 812606"/>
                <a:gd name="connsiteX157" fmla="*/ 936015 w 12346891"/>
                <a:gd name="connsiteY157" fmla="*/ 464680 h 812606"/>
                <a:gd name="connsiteX158" fmla="*/ 931701 w 12346891"/>
                <a:gd name="connsiteY158" fmla="*/ 473303 h 812606"/>
                <a:gd name="connsiteX159" fmla="*/ 922165 w 12346891"/>
                <a:gd name="connsiteY159" fmla="*/ 455639 h 812606"/>
                <a:gd name="connsiteX160" fmla="*/ 482336 w 12346891"/>
                <a:gd name="connsiteY160" fmla="*/ 168313 h 812606"/>
                <a:gd name="connsiteX161" fmla="*/ 59274 w 12346891"/>
                <a:gd name="connsiteY161" fmla="*/ 428746 h 812606"/>
                <a:gd name="connsiteX162" fmla="*/ 59022 w 12346891"/>
                <a:gd name="connsiteY162" fmla="*/ 429155 h 812606"/>
                <a:gd name="connsiteX163" fmla="*/ 30744 w 12346891"/>
                <a:gd name="connsiteY163" fmla="*/ 480219 h 812606"/>
                <a:gd name="connsiteX164" fmla="*/ -1 w 12346891"/>
                <a:gd name="connsiteY164" fmla="*/ 541290 h 812606"/>
                <a:gd name="connsiteX165" fmla="*/ 247792 w 12346891"/>
                <a:gd name="connsiteY165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754770 w 12346893"/>
                <a:gd name="connsiteY59" fmla="*/ 323702 h 812606"/>
                <a:gd name="connsiteX60" fmla="*/ 8832573 w 12346893"/>
                <a:gd name="connsiteY60" fmla="*/ 258676 h 812606"/>
                <a:gd name="connsiteX61" fmla="*/ 8873853 w 12346893"/>
                <a:gd name="connsiteY61" fmla="*/ 229399 h 812606"/>
                <a:gd name="connsiteX62" fmla="*/ 9147426 w 12346893"/>
                <a:gd name="connsiteY62" fmla="*/ 151993 h 812606"/>
                <a:gd name="connsiteX63" fmla="*/ 9517853 w 12346893"/>
                <a:gd name="connsiteY63" fmla="*/ 300589 h 812606"/>
                <a:gd name="connsiteX64" fmla="*/ 9566059 w 12346893"/>
                <a:gd name="connsiteY64" fmla="*/ 347928 h 812606"/>
                <a:gd name="connsiteX65" fmla="*/ 9570373 w 12346893"/>
                <a:gd name="connsiteY65" fmla="*/ 339305 h 812606"/>
                <a:gd name="connsiteX66" fmla="*/ 9579908 w 12346893"/>
                <a:gd name="connsiteY66" fmla="*/ 356969 h 812606"/>
                <a:gd name="connsiteX67" fmla="*/ 10019738 w 12346893"/>
                <a:gd name="connsiteY67" fmla="*/ 644295 h 812606"/>
                <a:gd name="connsiteX68" fmla="*/ 10442800 w 12346893"/>
                <a:gd name="connsiteY68" fmla="*/ 383862 h 812606"/>
                <a:gd name="connsiteX69" fmla="*/ 10443052 w 12346893"/>
                <a:gd name="connsiteY69" fmla="*/ 383453 h 812606"/>
                <a:gd name="connsiteX70" fmla="*/ 10444544 w 12346893"/>
                <a:gd name="connsiteY70" fmla="*/ 380359 h 812606"/>
                <a:gd name="connsiteX71" fmla="*/ 10471330 w 12346893"/>
                <a:gd name="connsiteY71" fmla="*/ 332389 h 812606"/>
                <a:gd name="connsiteX72" fmla="*/ 10484585 w 12346893"/>
                <a:gd name="connsiteY72" fmla="*/ 311754 h 812606"/>
                <a:gd name="connsiteX73" fmla="*/ 10502074 w 12346893"/>
                <a:gd name="connsiteY73" fmla="*/ 271318 h 812606"/>
                <a:gd name="connsiteX74" fmla="*/ 10494383 w 12346893"/>
                <a:gd name="connsiteY74" fmla="*/ 296502 h 812606"/>
                <a:gd name="connsiteX75" fmla="*/ 10500493 w 12346893"/>
                <a:gd name="connsiteY75" fmla="*/ 286990 h 812606"/>
                <a:gd name="connsiteX76" fmla="*/ 10992245 w 12346893"/>
                <a:gd name="connsiteY76" fmla="*/ 0 h 812606"/>
                <a:gd name="connsiteX77" fmla="*/ 11362672 w 12346893"/>
                <a:gd name="connsiteY77" fmla="*/ 148596 h 812606"/>
                <a:gd name="connsiteX78" fmla="*/ 11410878 w 12346893"/>
                <a:gd name="connsiteY78" fmla="*/ 195935 h 812606"/>
                <a:gd name="connsiteX79" fmla="*/ 11415192 w 12346893"/>
                <a:gd name="connsiteY79" fmla="*/ 187311 h 812606"/>
                <a:gd name="connsiteX80" fmla="*/ 11424728 w 12346893"/>
                <a:gd name="connsiteY80" fmla="*/ 204976 h 812606"/>
                <a:gd name="connsiteX81" fmla="*/ 11864557 w 12346893"/>
                <a:gd name="connsiteY81" fmla="*/ 492302 h 812606"/>
                <a:gd name="connsiteX82" fmla="*/ 12329384 w 12346893"/>
                <a:gd name="connsiteY82" fmla="*/ 159808 h 812606"/>
                <a:gd name="connsiteX83" fmla="*/ 12346893 w 12346893"/>
                <a:gd name="connsiteY83" fmla="*/ 119324 h 812606"/>
                <a:gd name="connsiteX84" fmla="*/ 12329210 w 12346893"/>
                <a:gd name="connsiteY84" fmla="*/ 177225 h 812606"/>
                <a:gd name="connsiteX85" fmla="*/ 11735544 w 12346893"/>
                <a:gd name="connsiteY85" fmla="*/ 660610 h 812606"/>
                <a:gd name="connsiteX86" fmla="*/ 11365117 w 12346893"/>
                <a:gd name="connsiteY86" fmla="*/ 512014 h 812606"/>
                <a:gd name="connsiteX87" fmla="*/ 11316911 w 12346893"/>
                <a:gd name="connsiteY87" fmla="*/ 464675 h 812606"/>
                <a:gd name="connsiteX88" fmla="*/ 11312596 w 12346893"/>
                <a:gd name="connsiteY88" fmla="*/ 473298 h 812606"/>
                <a:gd name="connsiteX89" fmla="*/ 11303061 w 12346893"/>
                <a:gd name="connsiteY89" fmla="*/ 455634 h 812606"/>
                <a:gd name="connsiteX90" fmla="*/ 10863232 w 12346893"/>
                <a:gd name="connsiteY90" fmla="*/ 168308 h 812606"/>
                <a:gd name="connsiteX91" fmla="*/ 10440170 w 12346893"/>
                <a:gd name="connsiteY91" fmla="*/ 428741 h 812606"/>
                <a:gd name="connsiteX92" fmla="*/ 10439918 w 12346893"/>
                <a:gd name="connsiteY92" fmla="*/ 429150 h 812606"/>
                <a:gd name="connsiteX93" fmla="*/ 10438426 w 12346893"/>
                <a:gd name="connsiteY93" fmla="*/ 432244 h 812606"/>
                <a:gd name="connsiteX94" fmla="*/ 10411639 w 12346893"/>
                <a:gd name="connsiteY94" fmla="*/ 480214 h 812606"/>
                <a:gd name="connsiteX95" fmla="*/ 10398385 w 12346893"/>
                <a:gd name="connsiteY95" fmla="*/ 500849 h 812606"/>
                <a:gd name="connsiteX96" fmla="*/ 10380895 w 12346893"/>
                <a:gd name="connsiteY96" fmla="*/ 541285 h 812606"/>
                <a:gd name="connsiteX97" fmla="*/ 10388586 w 12346893"/>
                <a:gd name="connsiteY97" fmla="*/ 516101 h 812606"/>
                <a:gd name="connsiteX98" fmla="*/ 10382477 w 12346893"/>
                <a:gd name="connsiteY98" fmla="*/ 525613 h 812606"/>
                <a:gd name="connsiteX99" fmla="*/ 9890724 w 12346893"/>
                <a:gd name="connsiteY99" fmla="*/ 812603 h 812606"/>
                <a:gd name="connsiteX100" fmla="*/ 9520297 w 12346893"/>
                <a:gd name="connsiteY100" fmla="*/ 664007 h 812606"/>
                <a:gd name="connsiteX101" fmla="*/ 9472091 w 12346893"/>
                <a:gd name="connsiteY101" fmla="*/ 616668 h 812606"/>
                <a:gd name="connsiteX102" fmla="*/ 9467777 w 12346893"/>
                <a:gd name="connsiteY102" fmla="*/ 625292 h 812606"/>
                <a:gd name="connsiteX103" fmla="*/ 9458242 w 12346893"/>
                <a:gd name="connsiteY103" fmla="*/ 607627 h 812606"/>
                <a:gd name="connsiteX104" fmla="*/ 9018413 w 12346893"/>
                <a:gd name="connsiteY104" fmla="*/ 320302 h 812606"/>
                <a:gd name="connsiteX105" fmla="*/ 8752802 w 12346893"/>
                <a:gd name="connsiteY105" fmla="*/ 411089 h 812606"/>
                <a:gd name="connsiteX106" fmla="*/ 8707595 w 12346893"/>
                <a:gd name="connsiteY106" fmla="*/ 449000 h 812606"/>
                <a:gd name="connsiteX107" fmla="*/ 8702022 w 12346893"/>
                <a:gd name="connsiteY107" fmla="*/ 456073 h 812606"/>
                <a:gd name="connsiteX108" fmla="*/ 8667901 w 12346893"/>
                <a:gd name="connsiteY108" fmla="*/ 488902 h 812606"/>
                <a:gd name="connsiteX109" fmla="*/ 8590098 w 12346893"/>
                <a:gd name="connsiteY109" fmla="*/ 553928 h 812606"/>
                <a:gd name="connsiteX110" fmla="*/ 8548818 w 12346893"/>
                <a:gd name="connsiteY110" fmla="*/ 583206 h 812606"/>
                <a:gd name="connsiteX111" fmla="*/ 8275246 w 12346893"/>
                <a:gd name="connsiteY111" fmla="*/ 660611 h 812606"/>
                <a:gd name="connsiteX112" fmla="*/ 7904819 w 12346893"/>
                <a:gd name="connsiteY112" fmla="*/ 512015 h 812606"/>
                <a:gd name="connsiteX113" fmla="*/ 7856612 w 12346893"/>
                <a:gd name="connsiteY113" fmla="*/ 464676 h 812606"/>
                <a:gd name="connsiteX114" fmla="*/ 7852299 w 12346893"/>
                <a:gd name="connsiteY114" fmla="*/ 473299 h 812606"/>
                <a:gd name="connsiteX115" fmla="*/ 7842763 w 12346893"/>
                <a:gd name="connsiteY115" fmla="*/ 455635 h 812606"/>
                <a:gd name="connsiteX116" fmla="*/ 7402933 w 12346893"/>
                <a:gd name="connsiteY116" fmla="*/ 168309 h 812606"/>
                <a:gd name="connsiteX117" fmla="*/ 6979871 w 12346893"/>
                <a:gd name="connsiteY117" fmla="*/ 428742 h 812606"/>
                <a:gd name="connsiteX118" fmla="*/ 6979620 w 12346893"/>
                <a:gd name="connsiteY118" fmla="*/ 429151 h 812606"/>
                <a:gd name="connsiteX119" fmla="*/ 6978128 w 12346893"/>
                <a:gd name="connsiteY119" fmla="*/ 432245 h 812606"/>
                <a:gd name="connsiteX120" fmla="*/ 6920597 w 12346893"/>
                <a:gd name="connsiteY120" fmla="*/ 541286 h 812606"/>
                <a:gd name="connsiteX121" fmla="*/ 6928288 w 12346893"/>
                <a:gd name="connsiteY121" fmla="*/ 516102 h 812606"/>
                <a:gd name="connsiteX122" fmla="*/ 6922178 w 12346893"/>
                <a:gd name="connsiteY122" fmla="*/ 525614 h 812606"/>
                <a:gd name="connsiteX123" fmla="*/ 6430427 w 12346893"/>
                <a:gd name="connsiteY123" fmla="*/ 812604 h 812606"/>
                <a:gd name="connsiteX124" fmla="*/ 6059999 w 12346893"/>
                <a:gd name="connsiteY124" fmla="*/ 664008 h 812606"/>
                <a:gd name="connsiteX125" fmla="*/ 6011793 w 12346893"/>
                <a:gd name="connsiteY125" fmla="*/ 616669 h 812606"/>
                <a:gd name="connsiteX126" fmla="*/ 6007479 w 12346893"/>
                <a:gd name="connsiteY126" fmla="*/ 625293 h 812606"/>
                <a:gd name="connsiteX127" fmla="*/ 5997944 w 12346893"/>
                <a:gd name="connsiteY127" fmla="*/ 607628 h 812606"/>
                <a:gd name="connsiteX128" fmla="*/ 5558114 w 12346893"/>
                <a:gd name="connsiteY128" fmla="*/ 320302 h 812606"/>
                <a:gd name="connsiteX129" fmla="*/ 5292505 w 12346893"/>
                <a:gd name="connsiteY129" fmla="*/ 411089 h 812606"/>
                <a:gd name="connsiteX130" fmla="*/ 5247300 w 12346893"/>
                <a:gd name="connsiteY130" fmla="*/ 448999 h 812606"/>
                <a:gd name="connsiteX131" fmla="*/ 5241724 w 12346893"/>
                <a:gd name="connsiteY131" fmla="*/ 456075 h 812606"/>
                <a:gd name="connsiteX132" fmla="*/ 5207594 w 12346893"/>
                <a:gd name="connsiteY132" fmla="*/ 488913 h 812606"/>
                <a:gd name="connsiteX133" fmla="*/ 5129799 w 12346893"/>
                <a:gd name="connsiteY133" fmla="*/ 553930 h 812606"/>
                <a:gd name="connsiteX134" fmla="*/ 5088520 w 12346893"/>
                <a:gd name="connsiteY134" fmla="*/ 583208 h 812606"/>
                <a:gd name="connsiteX135" fmla="*/ 4814948 w 12346893"/>
                <a:gd name="connsiteY135" fmla="*/ 660613 h 812606"/>
                <a:gd name="connsiteX136" fmla="*/ 4444521 w 12346893"/>
                <a:gd name="connsiteY136" fmla="*/ 512017 h 812606"/>
                <a:gd name="connsiteX137" fmla="*/ 4396314 w 12346893"/>
                <a:gd name="connsiteY137" fmla="*/ 464678 h 812606"/>
                <a:gd name="connsiteX138" fmla="*/ 4392001 w 12346893"/>
                <a:gd name="connsiteY138" fmla="*/ 473301 h 812606"/>
                <a:gd name="connsiteX139" fmla="*/ 4382465 w 12346893"/>
                <a:gd name="connsiteY139" fmla="*/ 455637 h 812606"/>
                <a:gd name="connsiteX140" fmla="*/ 3942636 w 12346893"/>
                <a:gd name="connsiteY140" fmla="*/ 168311 h 812606"/>
                <a:gd name="connsiteX141" fmla="*/ 3519574 w 12346893"/>
                <a:gd name="connsiteY141" fmla="*/ 428744 h 812606"/>
                <a:gd name="connsiteX142" fmla="*/ 3477788 w 12346893"/>
                <a:gd name="connsiteY142" fmla="*/ 500852 h 812606"/>
                <a:gd name="connsiteX143" fmla="*/ 3467991 w 12346893"/>
                <a:gd name="connsiteY143" fmla="*/ 516104 h 812606"/>
                <a:gd name="connsiteX144" fmla="*/ 3461880 w 12346893"/>
                <a:gd name="connsiteY144" fmla="*/ 525616 h 812606"/>
                <a:gd name="connsiteX145" fmla="*/ 2970129 w 12346893"/>
                <a:gd name="connsiteY145" fmla="*/ 812606 h 812606"/>
                <a:gd name="connsiteX146" fmla="*/ 2599702 w 12346893"/>
                <a:gd name="connsiteY146" fmla="*/ 664010 h 812606"/>
                <a:gd name="connsiteX147" fmla="*/ 2551495 w 12346893"/>
                <a:gd name="connsiteY147" fmla="*/ 616671 h 812606"/>
                <a:gd name="connsiteX148" fmla="*/ 2547182 w 12346893"/>
                <a:gd name="connsiteY148" fmla="*/ 625295 h 812606"/>
                <a:gd name="connsiteX149" fmla="*/ 2537646 w 12346893"/>
                <a:gd name="connsiteY149" fmla="*/ 607630 h 812606"/>
                <a:gd name="connsiteX150" fmla="*/ 2097817 w 12346893"/>
                <a:gd name="connsiteY150" fmla="*/ 320304 h 812606"/>
                <a:gd name="connsiteX151" fmla="*/ 1832207 w 12346893"/>
                <a:gd name="connsiteY151" fmla="*/ 411091 h 812606"/>
                <a:gd name="connsiteX152" fmla="*/ 1722225 w 12346893"/>
                <a:gd name="connsiteY152" fmla="*/ 515954 h 812606"/>
                <a:gd name="connsiteX153" fmla="*/ 1628223 w 12346893"/>
                <a:gd name="connsiteY153" fmla="*/ 583210 h 812606"/>
                <a:gd name="connsiteX154" fmla="*/ 1354650 w 12346893"/>
                <a:gd name="connsiteY154" fmla="*/ 660615 h 812606"/>
                <a:gd name="connsiteX155" fmla="*/ 984223 w 12346893"/>
                <a:gd name="connsiteY155" fmla="*/ 512019 h 812606"/>
                <a:gd name="connsiteX156" fmla="*/ 936017 w 12346893"/>
                <a:gd name="connsiteY156" fmla="*/ 464680 h 812606"/>
                <a:gd name="connsiteX157" fmla="*/ 931703 w 12346893"/>
                <a:gd name="connsiteY157" fmla="*/ 473303 h 812606"/>
                <a:gd name="connsiteX158" fmla="*/ 922167 w 12346893"/>
                <a:gd name="connsiteY158" fmla="*/ 455639 h 812606"/>
                <a:gd name="connsiteX159" fmla="*/ 482338 w 12346893"/>
                <a:gd name="connsiteY159" fmla="*/ 168313 h 812606"/>
                <a:gd name="connsiteX160" fmla="*/ 59276 w 12346893"/>
                <a:gd name="connsiteY160" fmla="*/ 428746 h 812606"/>
                <a:gd name="connsiteX161" fmla="*/ 59024 w 12346893"/>
                <a:gd name="connsiteY161" fmla="*/ 429155 h 812606"/>
                <a:gd name="connsiteX162" fmla="*/ 30746 w 12346893"/>
                <a:gd name="connsiteY162" fmla="*/ 480219 h 812606"/>
                <a:gd name="connsiteX163" fmla="*/ 1 w 12346893"/>
                <a:gd name="connsiteY163" fmla="*/ 541290 h 812606"/>
                <a:gd name="connsiteX164" fmla="*/ 247794 w 12346893"/>
                <a:gd name="connsiteY164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754768 w 12346891"/>
                <a:gd name="connsiteY59" fmla="*/ 323702 h 812606"/>
                <a:gd name="connsiteX60" fmla="*/ 8832571 w 12346891"/>
                <a:gd name="connsiteY60" fmla="*/ 258676 h 812606"/>
                <a:gd name="connsiteX61" fmla="*/ 8873851 w 12346891"/>
                <a:gd name="connsiteY61" fmla="*/ 229399 h 812606"/>
                <a:gd name="connsiteX62" fmla="*/ 9147424 w 12346891"/>
                <a:gd name="connsiteY62" fmla="*/ 151993 h 812606"/>
                <a:gd name="connsiteX63" fmla="*/ 9517851 w 12346891"/>
                <a:gd name="connsiteY63" fmla="*/ 300589 h 812606"/>
                <a:gd name="connsiteX64" fmla="*/ 9566057 w 12346891"/>
                <a:gd name="connsiteY64" fmla="*/ 347928 h 812606"/>
                <a:gd name="connsiteX65" fmla="*/ 9570371 w 12346891"/>
                <a:gd name="connsiteY65" fmla="*/ 339305 h 812606"/>
                <a:gd name="connsiteX66" fmla="*/ 9579906 w 12346891"/>
                <a:gd name="connsiteY66" fmla="*/ 356969 h 812606"/>
                <a:gd name="connsiteX67" fmla="*/ 10019736 w 12346891"/>
                <a:gd name="connsiteY67" fmla="*/ 644295 h 812606"/>
                <a:gd name="connsiteX68" fmla="*/ 10442798 w 12346891"/>
                <a:gd name="connsiteY68" fmla="*/ 383862 h 812606"/>
                <a:gd name="connsiteX69" fmla="*/ 10443050 w 12346891"/>
                <a:gd name="connsiteY69" fmla="*/ 383453 h 812606"/>
                <a:gd name="connsiteX70" fmla="*/ 10444542 w 12346891"/>
                <a:gd name="connsiteY70" fmla="*/ 380359 h 812606"/>
                <a:gd name="connsiteX71" fmla="*/ 10471328 w 12346891"/>
                <a:gd name="connsiteY71" fmla="*/ 332389 h 812606"/>
                <a:gd name="connsiteX72" fmla="*/ 10484583 w 12346891"/>
                <a:gd name="connsiteY72" fmla="*/ 311754 h 812606"/>
                <a:gd name="connsiteX73" fmla="*/ 10502072 w 12346891"/>
                <a:gd name="connsiteY73" fmla="*/ 271318 h 812606"/>
                <a:gd name="connsiteX74" fmla="*/ 10494381 w 12346891"/>
                <a:gd name="connsiteY74" fmla="*/ 296502 h 812606"/>
                <a:gd name="connsiteX75" fmla="*/ 10500491 w 12346891"/>
                <a:gd name="connsiteY75" fmla="*/ 286990 h 812606"/>
                <a:gd name="connsiteX76" fmla="*/ 10992243 w 12346891"/>
                <a:gd name="connsiteY76" fmla="*/ 0 h 812606"/>
                <a:gd name="connsiteX77" fmla="*/ 11362670 w 12346891"/>
                <a:gd name="connsiteY77" fmla="*/ 148596 h 812606"/>
                <a:gd name="connsiteX78" fmla="*/ 11410876 w 12346891"/>
                <a:gd name="connsiteY78" fmla="*/ 195935 h 812606"/>
                <a:gd name="connsiteX79" fmla="*/ 11415190 w 12346891"/>
                <a:gd name="connsiteY79" fmla="*/ 187311 h 812606"/>
                <a:gd name="connsiteX80" fmla="*/ 11424726 w 12346891"/>
                <a:gd name="connsiteY80" fmla="*/ 204976 h 812606"/>
                <a:gd name="connsiteX81" fmla="*/ 11864555 w 12346891"/>
                <a:gd name="connsiteY81" fmla="*/ 492302 h 812606"/>
                <a:gd name="connsiteX82" fmla="*/ 12329382 w 12346891"/>
                <a:gd name="connsiteY82" fmla="*/ 159808 h 812606"/>
                <a:gd name="connsiteX83" fmla="*/ 12346891 w 12346891"/>
                <a:gd name="connsiteY83" fmla="*/ 119324 h 812606"/>
                <a:gd name="connsiteX84" fmla="*/ 12329208 w 12346891"/>
                <a:gd name="connsiteY84" fmla="*/ 177225 h 812606"/>
                <a:gd name="connsiteX85" fmla="*/ 11735542 w 12346891"/>
                <a:gd name="connsiteY85" fmla="*/ 660610 h 812606"/>
                <a:gd name="connsiteX86" fmla="*/ 11365115 w 12346891"/>
                <a:gd name="connsiteY86" fmla="*/ 512014 h 812606"/>
                <a:gd name="connsiteX87" fmla="*/ 11316909 w 12346891"/>
                <a:gd name="connsiteY87" fmla="*/ 464675 h 812606"/>
                <a:gd name="connsiteX88" fmla="*/ 11312594 w 12346891"/>
                <a:gd name="connsiteY88" fmla="*/ 473298 h 812606"/>
                <a:gd name="connsiteX89" fmla="*/ 11303059 w 12346891"/>
                <a:gd name="connsiteY89" fmla="*/ 455634 h 812606"/>
                <a:gd name="connsiteX90" fmla="*/ 10863230 w 12346891"/>
                <a:gd name="connsiteY90" fmla="*/ 168308 h 812606"/>
                <a:gd name="connsiteX91" fmla="*/ 10440168 w 12346891"/>
                <a:gd name="connsiteY91" fmla="*/ 428741 h 812606"/>
                <a:gd name="connsiteX92" fmla="*/ 10439916 w 12346891"/>
                <a:gd name="connsiteY92" fmla="*/ 429150 h 812606"/>
                <a:gd name="connsiteX93" fmla="*/ 10438424 w 12346891"/>
                <a:gd name="connsiteY93" fmla="*/ 432244 h 812606"/>
                <a:gd name="connsiteX94" fmla="*/ 10411637 w 12346891"/>
                <a:gd name="connsiteY94" fmla="*/ 480214 h 812606"/>
                <a:gd name="connsiteX95" fmla="*/ 10398383 w 12346891"/>
                <a:gd name="connsiteY95" fmla="*/ 500849 h 812606"/>
                <a:gd name="connsiteX96" fmla="*/ 10380893 w 12346891"/>
                <a:gd name="connsiteY96" fmla="*/ 541285 h 812606"/>
                <a:gd name="connsiteX97" fmla="*/ 10388584 w 12346891"/>
                <a:gd name="connsiteY97" fmla="*/ 516101 h 812606"/>
                <a:gd name="connsiteX98" fmla="*/ 10382475 w 12346891"/>
                <a:gd name="connsiteY98" fmla="*/ 525613 h 812606"/>
                <a:gd name="connsiteX99" fmla="*/ 9890722 w 12346891"/>
                <a:gd name="connsiteY99" fmla="*/ 812603 h 812606"/>
                <a:gd name="connsiteX100" fmla="*/ 9520295 w 12346891"/>
                <a:gd name="connsiteY100" fmla="*/ 664007 h 812606"/>
                <a:gd name="connsiteX101" fmla="*/ 9472089 w 12346891"/>
                <a:gd name="connsiteY101" fmla="*/ 616668 h 812606"/>
                <a:gd name="connsiteX102" fmla="*/ 9467775 w 12346891"/>
                <a:gd name="connsiteY102" fmla="*/ 625292 h 812606"/>
                <a:gd name="connsiteX103" fmla="*/ 9458240 w 12346891"/>
                <a:gd name="connsiteY103" fmla="*/ 607627 h 812606"/>
                <a:gd name="connsiteX104" fmla="*/ 9018411 w 12346891"/>
                <a:gd name="connsiteY104" fmla="*/ 320302 h 812606"/>
                <a:gd name="connsiteX105" fmla="*/ 8752800 w 12346891"/>
                <a:gd name="connsiteY105" fmla="*/ 411089 h 812606"/>
                <a:gd name="connsiteX106" fmla="*/ 8707593 w 12346891"/>
                <a:gd name="connsiteY106" fmla="*/ 449000 h 812606"/>
                <a:gd name="connsiteX107" fmla="*/ 8702020 w 12346891"/>
                <a:gd name="connsiteY107" fmla="*/ 456073 h 812606"/>
                <a:gd name="connsiteX108" fmla="*/ 8590096 w 12346891"/>
                <a:gd name="connsiteY108" fmla="*/ 553928 h 812606"/>
                <a:gd name="connsiteX109" fmla="*/ 8548816 w 12346891"/>
                <a:gd name="connsiteY109" fmla="*/ 583206 h 812606"/>
                <a:gd name="connsiteX110" fmla="*/ 8275244 w 12346891"/>
                <a:gd name="connsiteY110" fmla="*/ 660611 h 812606"/>
                <a:gd name="connsiteX111" fmla="*/ 7904817 w 12346891"/>
                <a:gd name="connsiteY111" fmla="*/ 512015 h 812606"/>
                <a:gd name="connsiteX112" fmla="*/ 7856610 w 12346891"/>
                <a:gd name="connsiteY112" fmla="*/ 464676 h 812606"/>
                <a:gd name="connsiteX113" fmla="*/ 7852297 w 12346891"/>
                <a:gd name="connsiteY113" fmla="*/ 473299 h 812606"/>
                <a:gd name="connsiteX114" fmla="*/ 7842761 w 12346891"/>
                <a:gd name="connsiteY114" fmla="*/ 455635 h 812606"/>
                <a:gd name="connsiteX115" fmla="*/ 7402931 w 12346891"/>
                <a:gd name="connsiteY115" fmla="*/ 168309 h 812606"/>
                <a:gd name="connsiteX116" fmla="*/ 6979869 w 12346891"/>
                <a:gd name="connsiteY116" fmla="*/ 428742 h 812606"/>
                <a:gd name="connsiteX117" fmla="*/ 6979618 w 12346891"/>
                <a:gd name="connsiteY117" fmla="*/ 429151 h 812606"/>
                <a:gd name="connsiteX118" fmla="*/ 6978126 w 12346891"/>
                <a:gd name="connsiteY118" fmla="*/ 432245 h 812606"/>
                <a:gd name="connsiteX119" fmla="*/ 6920595 w 12346891"/>
                <a:gd name="connsiteY119" fmla="*/ 541286 h 812606"/>
                <a:gd name="connsiteX120" fmla="*/ 6928286 w 12346891"/>
                <a:gd name="connsiteY120" fmla="*/ 516102 h 812606"/>
                <a:gd name="connsiteX121" fmla="*/ 6922176 w 12346891"/>
                <a:gd name="connsiteY121" fmla="*/ 525614 h 812606"/>
                <a:gd name="connsiteX122" fmla="*/ 6430425 w 12346891"/>
                <a:gd name="connsiteY122" fmla="*/ 812604 h 812606"/>
                <a:gd name="connsiteX123" fmla="*/ 6059997 w 12346891"/>
                <a:gd name="connsiteY123" fmla="*/ 664008 h 812606"/>
                <a:gd name="connsiteX124" fmla="*/ 6011791 w 12346891"/>
                <a:gd name="connsiteY124" fmla="*/ 616669 h 812606"/>
                <a:gd name="connsiteX125" fmla="*/ 6007477 w 12346891"/>
                <a:gd name="connsiteY125" fmla="*/ 625293 h 812606"/>
                <a:gd name="connsiteX126" fmla="*/ 5997942 w 12346891"/>
                <a:gd name="connsiteY126" fmla="*/ 607628 h 812606"/>
                <a:gd name="connsiteX127" fmla="*/ 5558112 w 12346891"/>
                <a:gd name="connsiteY127" fmla="*/ 320302 h 812606"/>
                <a:gd name="connsiteX128" fmla="*/ 5292503 w 12346891"/>
                <a:gd name="connsiteY128" fmla="*/ 411089 h 812606"/>
                <a:gd name="connsiteX129" fmla="*/ 5247298 w 12346891"/>
                <a:gd name="connsiteY129" fmla="*/ 448999 h 812606"/>
                <a:gd name="connsiteX130" fmla="*/ 5241722 w 12346891"/>
                <a:gd name="connsiteY130" fmla="*/ 456075 h 812606"/>
                <a:gd name="connsiteX131" fmla="*/ 5207592 w 12346891"/>
                <a:gd name="connsiteY131" fmla="*/ 488913 h 812606"/>
                <a:gd name="connsiteX132" fmla="*/ 5129797 w 12346891"/>
                <a:gd name="connsiteY132" fmla="*/ 553930 h 812606"/>
                <a:gd name="connsiteX133" fmla="*/ 5088518 w 12346891"/>
                <a:gd name="connsiteY133" fmla="*/ 583208 h 812606"/>
                <a:gd name="connsiteX134" fmla="*/ 4814946 w 12346891"/>
                <a:gd name="connsiteY134" fmla="*/ 660613 h 812606"/>
                <a:gd name="connsiteX135" fmla="*/ 4444519 w 12346891"/>
                <a:gd name="connsiteY135" fmla="*/ 512017 h 812606"/>
                <a:gd name="connsiteX136" fmla="*/ 4396312 w 12346891"/>
                <a:gd name="connsiteY136" fmla="*/ 464678 h 812606"/>
                <a:gd name="connsiteX137" fmla="*/ 4391999 w 12346891"/>
                <a:gd name="connsiteY137" fmla="*/ 473301 h 812606"/>
                <a:gd name="connsiteX138" fmla="*/ 4382463 w 12346891"/>
                <a:gd name="connsiteY138" fmla="*/ 455637 h 812606"/>
                <a:gd name="connsiteX139" fmla="*/ 3942634 w 12346891"/>
                <a:gd name="connsiteY139" fmla="*/ 168311 h 812606"/>
                <a:gd name="connsiteX140" fmla="*/ 3519572 w 12346891"/>
                <a:gd name="connsiteY140" fmla="*/ 428744 h 812606"/>
                <a:gd name="connsiteX141" fmla="*/ 3477786 w 12346891"/>
                <a:gd name="connsiteY141" fmla="*/ 500852 h 812606"/>
                <a:gd name="connsiteX142" fmla="*/ 3467989 w 12346891"/>
                <a:gd name="connsiteY142" fmla="*/ 516104 h 812606"/>
                <a:gd name="connsiteX143" fmla="*/ 3461878 w 12346891"/>
                <a:gd name="connsiteY143" fmla="*/ 525616 h 812606"/>
                <a:gd name="connsiteX144" fmla="*/ 2970127 w 12346891"/>
                <a:gd name="connsiteY144" fmla="*/ 812606 h 812606"/>
                <a:gd name="connsiteX145" fmla="*/ 2599700 w 12346891"/>
                <a:gd name="connsiteY145" fmla="*/ 664010 h 812606"/>
                <a:gd name="connsiteX146" fmla="*/ 2551493 w 12346891"/>
                <a:gd name="connsiteY146" fmla="*/ 616671 h 812606"/>
                <a:gd name="connsiteX147" fmla="*/ 2547180 w 12346891"/>
                <a:gd name="connsiteY147" fmla="*/ 625295 h 812606"/>
                <a:gd name="connsiteX148" fmla="*/ 2537644 w 12346891"/>
                <a:gd name="connsiteY148" fmla="*/ 607630 h 812606"/>
                <a:gd name="connsiteX149" fmla="*/ 2097815 w 12346891"/>
                <a:gd name="connsiteY149" fmla="*/ 320304 h 812606"/>
                <a:gd name="connsiteX150" fmla="*/ 1832205 w 12346891"/>
                <a:gd name="connsiteY150" fmla="*/ 411091 h 812606"/>
                <a:gd name="connsiteX151" fmla="*/ 1722223 w 12346891"/>
                <a:gd name="connsiteY151" fmla="*/ 515954 h 812606"/>
                <a:gd name="connsiteX152" fmla="*/ 1628221 w 12346891"/>
                <a:gd name="connsiteY152" fmla="*/ 583210 h 812606"/>
                <a:gd name="connsiteX153" fmla="*/ 1354648 w 12346891"/>
                <a:gd name="connsiteY153" fmla="*/ 660615 h 812606"/>
                <a:gd name="connsiteX154" fmla="*/ 984221 w 12346891"/>
                <a:gd name="connsiteY154" fmla="*/ 512019 h 812606"/>
                <a:gd name="connsiteX155" fmla="*/ 936015 w 12346891"/>
                <a:gd name="connsiteY155" fmla="*/ 464680 h 812606"/>
                <a:gd name="connsiteX156" fmla="*/ 931701 w 12346891"/>
                <a:gd name="connsiteY156" fmla="*/ 473303 h 812606"/>
                <a:gd name="connsiteX157" fmla="*/ 922165 w 12346891"/>
                <a:gd name="connsiteY157" fmla="*/ 455639 h 812606"/>
                <a:gd name="connsiteX158" fmla="*/ 482336 w 12346891"/>
                <a:gd name="connsiteY158" fmla="*/ 168313 h 812606"/>
                <a:gd name="connsiteX159" fmla="*/ 59274 w 12346891"/>
                <a:gd name="connsiteY159" fmla="*/ 428746 h 812606"/>
                <a:gd name="connsiteX160" fmla="*/ 59022 w 12346891"/>
                <a:gd name="connsiteY160" fmla="*/ 429155 h 812606"/>
                <a:gd name="connsiteX161" fmla="*/ 30744 w 12346891"/>
                <a:gd name="connsiteY161" fmla="*/ 480219 h 812606"/>
                <a:gd name="connsiteX162" fmla="*/ -1 w 12346891"/>
                <a:gd name="connsiteY162" fmla="*/ 541290 h 812606"/>
                <a:gd name="connsiteX163" fmla="*/ 247792 w 12346891"/>
                <a:gd name="connsiteY163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832573 w 12346893"/>
                <a:gd name="connsiteY59" fmla="*/ 258676 h 812606"/>
                <a:gd name="connsiteX60" fmla="*/ 8873853 w 12346893"/>
                <a:gd name="connsiteY60" fmla="*/ 229399 h 812606"/>
                <a:gd name="connsiteX61" fmla="*/ 9147426 w 12346893"/>
                <a:gd name="connsiteY61" fmla="*/ 151993 h 812606"/>
                <a:gd name="connsiteX62" fmla="*/ 9517853 w 12346893"/>
                <a:gd name="connsiteY62" fmla="*/ 300589 h 812606"/>
                <a:gd name="connsiteX63" fmla="*/ 9566059 w 12346893"/>
                <a:gd name="connsiteY63" fmla="*/ 347928 h 812606"/>
                <a:gd name="connsiteX64" fmla="*/ 9570373 w 12346893"/>
                <a:gd name="connsiteY64" fmla="*/ 339305 h 812606"/>
                <a:gd name="connsiteX65" fmla="*/ 9579908 w 12346893"/>
                <a:gd name="connsiteY65" fmla="*/ 356969 h 812606"/>
                <a:gd name="connsiteX66" fmla="*/ 10019738 w 12346893"/>
                <a:gd name="connsiteY66" fmla="*/ 644295 h 812606"/>
                <a:gd name="connsiteX67" fmla="*/ 10442800 w 12346893"/>
                <a:gd name="connsiteY67" fmla="*/ 383862 h 812606"/>
                <a:gd name="connsiteX68" fmla="*/ 10443052 w 12346893"/>
                <a:gd name="connsiteY68" fmla="*/ 383453 h 812606"/>
                <a:gd name="connsiteX69" fmla="*/ 10444544 w 12346893"/>
                <a:gd name="connsiteY69" fmla="*/ 380359 h 812606"/>
                <a:gd name="connsiteX70" fmla="*/ 10471330 w 12346893"/>
                <a:gd name="connsiteY70" fmla="*/ 332389 h 812606"/>
                <a:gd name="connsiteX71" fmla="*/ 10484585 w 12346893"/>
                <a:gd name="connsiteY71" fmla="*/ 311754 h 812606"/>
                <a:gd name="connsiteX72" fmla="*/ 10502074 w 12346893"/>
                <a:gd name="connsiteY72" fmla="*/ 271318 h 812606"/>
                <a:gd name="connsiteX73" fmla="*/ 10494383 w 12346893"/>
                <a:gd name="connsiteY73" fmla="*/ 296502 h 812606"/>
                <a:gd name="connsiteX74" fmla="*/ 10500493 w 12346893"/>
                <a:gd name="connsiteY74" fmla="*/ 286990 h 812606"/>
                <a:gd name="connsiteX75" fmla="*/ 10992245 w 12346893"/>
                <a:gd name="connsiteY75" fmla="*/ 0 h 812606"/>
                <a:gd name="connsiteX76" fmla="*/ 11362672 w 12346893"/>
                <a:gd name="connsiteY76" fmla="*/ 148596 h 812606"/>
                <a:gd name="connsiteX77" fmla="*/ 11410878 w 12346893"/>
                <a:gd name="connsiteY77" fmla="*/ 195935 h 812606"/>
                <a:gd name="connsiteX78" fmla="*/ 11415192 w 12346893"/>
                <a:gd name="connsiteY78" fmla="*/ 187311 h 812606"/>
                <a:gd name="connsiteX79" fmla="*/ 11424728 w 12346893"/>
                <a:gd name="connsiteY79" fmla="*/ 204976 h 812606"/>
                <a:gd name="connsiteX80" fmla="*/ 11864557 w 12346893"/>
                <a:gd name="connsiteY80" fmla="*/ 492302 h 812606"/>
                <a:gd name="connsiteX81" fmla="*/ 12329384 w 12346893"/>
                <a:gd name="connsiteY81" fmla="*/ 159808 h 812606"/>
                <a:gd name="connsiteX82" fmla="*/ 12346893 w 12346893"/>
                <a:gd name="connsiteY82" fmla="*/ 119324 h 812606"/>
                <a:gd name="connsiteX83" fmla="*/ 12329210 w 12346893"/>
                <a:gd name="connsiteY83" fmla="*/ 177225 h 812606"/>
                <a:gd name="connsiteX84" fmla="*/ 11735544 w 12346893"/>
                <a:gd name="connsiteY84" fmla="*/ 660610 h 812606"/>
                <a:gd name="connsiteX85" fmla="*/ 11365117 w 12346893"/>
                <a:gd name="connsiteY85" fmla="*/ 512014 h 812606"/>
                <a:gd name="connsiteX86" fmla="*/ 11316911 w 12346893"/>
                <a:gd name="connsiteY86" fmla="*/ 464675 h 812606"/>
                <a:gd name="connsiteX87" fmla="*/ 11312596 w 12346893"/>
                <a:gd name="connsiteY87" fmla="*/ 473298 h 812606"/>
                <a:gd name="connsiteX88" fmla="*/ 11303061 w 12346893"/>
                <a:gd name="connsiteY88" fmla="*/ 455634 h 812606"/>
                <a:gd name="connsiteX89" fmla="*/ 10863232 w 12346893"/>
                <a:gd name="connsiteY89" fmla="*/ 168308 h 812606"/>
                <a:gd name="connsiteX90" fmla="*/ 10440170 w 12346893"/>
                <a:gd name="connsiteY90" fmla="*/ 428741 h 812606"/>
                <a:gd name="connsiteX91" fmla="*/ 10439918 w 12346893"/>
                <a:gd name="connsiteY91" fmla="*/ 429150 h 812606"/>
                <a:gd name="connsiteX92" fmla="*/ 10438426 w 12346893"/>
                <a:gd name="connsiteY92" fmla="*/ 432244 h 812606"/>
                <a:gd name="connsiteX93" fmla="*/ 10411639 w 12346893"/>
                <a:gd name="connsiteY93" fmla="*/ 480214 h 812606"/>
                <a:gd name="connsiteX94" fmla="*/ 10398385 w 12346893"/>
                <a:gd name="connsiteY94" fmla="*/ 500849 h 812606"/>
                <a:gd name="connsiteX95" fmla="*/ 10380895 w 12346893"/>
                <a:gd name="connsiteY95" fmla="*/ 541285 h 812606"/>
                <a:gd name="connsiteX96" fmla="*/ 10388586 w 12346893"/>
                <a:gd name="connsiteY96" fmla="*/ 516101 h 812606"/>
                <a:gd name="connsiteX97" fmla="*/ 10382477 w 12346893"/>
                <a:gd name="connsiteY97" fmla="*/ 525613 h 812606"/>
                <a:gd name="connsiteX98" fmla="*/ 9890724 w 12346893"/>
                <a:gd name="connsiteY98" fmla="*/ 812603 h 812606"/>
                <a:gd name="connsiteX99" fmla="*/ 9520297 w 12346893"/>
                <a:gd name="connsiteY99" fmla="*/ 664007 h 812606"/>
                <a:gd name="connsiteX100" fmla="*/ 9472091 w 12346893"/>
                <a:gd name="connsiteY100" fmla="*/ 616668 h 812606"/>
                <a:gd name="connsiteX101" fmla="*/ 9467777 w 12346893"/>
                <a:gd name="connsiteY101" fmla="*/ 625292 h 812606"/>
                <a:gd name="connsiteX102" fmla="*/ 9458242 w 12346893"/>
                <a:gd name="connsiteY102" fmla="*/ 607627 h 812606"/>
                <a:gd name="connsiteX103" fmla="*/ 9018413 w 12346893"/>
                <a:gd name="connsiteY103" fmla="*/ 320302 h 812606"/>
                <a:gd name="connsiteX104" fmla="*/ 8752802 w 12346893"/>
                <a:gd name="connsiteY104" fmla="*/ 411089 h 812606"/>
                <a:gd name="connsiteX105" fmla="*/ 8707595 w 12346893"/>
                <a:gd name="connsiteY105" fmla="*/ 449000 h 812606"/>
                <a:gd name="connsiteX106" fmla="*/ 8702022 w 12346893"/>
                <a:gd name="connsiteY106" fmla="*/ 456073 h 812606"/>
                <a:gd name="connsiteX107" fmla="*/ 8590098 w 12346893"/>
                <a:gd name="connsiteY107" fmla="*/ 553928 h 812606"/>
                <a:gd name="connsiteX108" fmla="*/ 8548818 w 12346893"/>
                <a:gd name="connsiteY108" fmla="*/ 583206 h 812606"/>
                <a:gd name="connsiteX109" fmla="*/ 8275246 w 12346893"/>
                <a:gd name="connsiteY109" fmla="*/ 660611 h 812606"/>
                <a:gd name="connsiteX110" fmla="*/ 7904819 w 12346893"/>
                <a:gd name="connsiteY110" fmla="*/ 512015 h 812606"/>
                <a:gd name="connsiteX111" fmla="*/ 7856612 w 12346893"/>
                <a:gd name="connsiteY111" fmla="*/ 464676 h 812606"/>
                <a:gd name="connsiteX112" fmla="*/ 7852299 w 12346893"/>
                <a:gd name="connsiteY112" fmla="*/ 473299 h 812606"/>
                <a:gd name="connsiteX113" fmla="*/ 7842763 w 12346893"/>
                <a:gd name="connsiteY113" fmla="*/ 455635 h 812606"/>
                <a:gd name="connsiteX114" fmla="*/ 7402933 w 12346893"/>
                <a:gd name="connsiteY114" fmla="*/ 168309 h 812606"/>
                <a:gd name="connsiteX115" fmla="*/ 6979871 w 12346893"/>
                <a:gd name="connsiteY115" fmla="*/ 428742 h 812606"/>
                <a:gd name="connsiteX116" fmla="*/ 6979620 w 12346893"/>
                <a:gd name="connsiteY116" fmla="*/ 429151 h 812606"/>
                <a:gd name="connsiteX117" fmla="*/ 6978128 w 12346893"/>
                <a:gd name="connsiteY117" fmla="*/ 432245 h 812606"/>
                <a:gd name="connsiteX118" fmla="*/ 6920597 w 12346893"/>
                <a:gd name="connsiteY118" fmla="*/ 541286 h 812606"/>
                <a:gd name="connsiteX119" fmla="*/ 6928288 w 12346893"/>
                <a:gd name="connsiteY119" fmla="*/ 516102 h 812606"/>
                <a:gd name="connsiteX120" fmla="*/ 6922178 w 12346893"/>
                <a:gd name="connsiteY120" fmla="*/ 525614 h 812606"/>
                <a:gd name="connsiteX121" fmla="*/ 6430427 w 12346893"/>
                <a:gd name="connsiteY121" fmla="*/ 812604 h 812606"/>
                <a:gd name="connsiteX122" fmla="*/ 6059999 w 12346893"/>
                <a:gd name="connsiteY122" fmla="*/ 664008 h 812606"/>
                <a:gd name="connsiteX123" fmla="*/ 6011793 w 12346893"/>
                <a:gd name="connsiteY123" fmla="*/ 616669 h 812606"/>
                <a:gd name="connsiteX124" fmla="*/ 6007479 w 12346893"/>
                <a:gd name="connsiteY124" fmla="*/ 625293 h 812606"/>
                <a:gd name="connsiteX125" fmla="*/ 5997944 w 12346893"/>
                <a:gd name="connsiteY125" fmla="*/ 607628 h 812606"/>
                <a:gd name="connsiteX126" fmla="*/ 5558114 w 12346893"/>
                <a:gd name="connsiteY126" fmla="*/ 320302 h 812606"/>
                <a:gd name="connsiteX127" fmla="*/ 5292505 w 12346893"/>
                <a:gd name="connsiteY127" fmla="*/ 411089 h 812606"/>
                <a:gd name="connsiteX128" fmla="*/ 5247300 w 12346893"/>
                <a:gd name="connsiteY128" fmla="*/ 448999 h 812606"/>
                <a:gd name="connsiteX129" fmla="*/ 5241724 w 12346893"/>
                <a:gd name="connsiteY129" fmla="*/ 456075 h 812606"/>
                <a:gd name="connsiteX130" fmla="*/ 5207594 w 12346893"/>
                <a:gd name="connsiteY130" fmla="*/ 488913 h 812606"/>
                <a:gd name="connsiteX131" fmla="*/ 5129799 w 12346893"/>
                <a:gd name="connsiteY131" fmla="*/ 553930 h 812606"/>
                <a:gd name="connsiteX132" fmla="*/ 5088520 w 12346893"/>
                <a:gd name="connsiteY132" fmla="*/ 583208 h 812606"/>
                <a:gd name="connsiteX133" fmla="*/ 4814948 w 12346893"/>
                <a:gd name="connsiteY133" fmla="*/ 660613 h 812606"/>
                <a:gd name="connsiteX134" fmla="*/ 4444521 w 12346893"/>
                <a:gd name="connsiteY134" fmla="*/ 512017 h 812606"/>
                <a:gd name="connsiteX135" fmla="*/ 4396314 w 12346893"/>
                <a:gd name="connsiteY135" fmla="*/ 464678 h 812606"/>
                <a:gd name="connsiteX136" fmla="*/ 4392001 w 12346893"/>
                <a:gd name="connsiteY136" fmla="*/ 473301 h 812606"/>
                <a:gd name="connsiteX137" fmla="*/ 4382465 w 12346893"/>
                <a:gd name="connsiteY137" fmla="*/ 455637 h 812606"/>
                <a:gd name="connsiteX138" fmla="*/ 3942636 w 12346893"/>
                <a:gd name="connsiteY138" fmla="*/ 168311 h 812606"/>
                <a:gd name="connsiteX139" fmla="*/ 3519574 w 12346893"/>
                <a:gd name="connsiteY139" fmla="*/ 428744 h 812606"/>
                <a:gd name="connsiteX140" fmla="*/ 3477788 w 12346893"/>
                <a:gd name="connsiteY140" fmla="*/ 500852 h 812606"/>
                <a:gd name="connsiteX141" fmla="*/ 3467991 w 12346893"/>
                <a:gd name="connsiteY141" fmla="*/ 516104 h 812606"/>
                <a:gd name="connsiteX142" fmla="*/ 3461880 w 12346893"/>
                <a:gd name="connsiteY142" fmla="*/ 525616 h 812606"/>
                <a:gd name="connsiteX143" fmla="*/ 2970129 w 12346893"/>
                <a:gd name="connsiteY143" fmla="*/ 812606 h 812606"/>
                <a:gd name="connsiteX144" fmla="*/ 2599702 w 12346893"/>
                <a:gd name="connsiteY144" fmla="*/ 664010 h 812606"/>
                <a:gd name="connsiteX145" fmla="*/ 2551495 w 12346893"/>
                <a:gd name="connsiteY145" fmla="*/ 616671 h 812606"/>
                <a:gd name="connsiteX146" fmla="*/ 2547182 w 12346893"/>
                <a:gd name="connsiteY146" fmla="*/ 625295 h 812606"/>
                <a:gd name="connsiteX147" fmla="*/ 2537646 w 12346893"/>
                <a:gd name="connsiteY147" fmla="*/ 607630 h 812606"/>
                <a:gd name="connsiteX148" fmla="*/ 2097817 w 12346893"/>
                <a:gd name="connsiteY148" fmla="*/ 320304 h 812606"/>
                <a:gd name="connsiteX149" fmla="*/ 1832207 w 12346893"/>
                <a:gd name="connsiteY149" fmla="*/ 411091 h 812606"/>
                <a:gd name="connsiteX150" fmla="*/ 1722225 w 12346893"/>
                <a:gd name="connsiteY150" fmla="*/ 515954 h 812606"/>
                <a:gd name="connsiteX151" fmla="*/ 1628223 w 12346893"/>
                <a:gd name="connsiteY151" fmla="*/ 583210 h 812606"/>
                <a:gd name="connsiteX152" fmla="*/ 1354650 w 12346893"/>
                <a:gd name="connsiteY152" fmla="*/ 660615 h 812606"/>
                <a:gd name="connsiteX153" fmla="*/ 984223 w 12346893"/>
                <a:gd name="connsiteY153" fmla="*/ 512019 h 812606"/>
                <a:gd name="connsiteX154" fmla="*/ 936017 w 12346893"/>
                <a:gd name="connsiteY154" fmla="*/ 464680 h 812606"/>
                <a:gd name="connsiteX155" fmla="*/ 931703 w 12346893"/>
                <a:gd name="connsiteY155" fmla="*/ 473303 h 812606"/>
                <a:gd name="connsiteX156" fmla="*/ 922167 w 12346893"/>
                <a:gd name="connsiteY156" fmla="*/ 455639 h 812606"/>
                <a:gd name="connsiteX157" fmla="*/ 482338 w 12346893"/>
                <a:gd name="connsiteY157" fmla="*/ 168313 h 812606"/>
                <a:gd name="connsiteX158" fmla="*/ 59276 w 12346893"/>
                <a:gd name="connsiteY158" fmla="*/ 428746 h 812606"/>
                <a:gd name="connsiteX159" fmla="*/ 59024 w 12346893"/>
                <a:gd name="connsiteY159" fmla="*/ 429155 h 812606"/>
                <a:gd name="connsiteX160" fmla="*/ 30746 w 12346893"/>
                <a:gd name="connsiteY160" fmla="*/ 480219 h 812606"/>
                <a:gd name="connsiteX161" fmla="*/ 1 w 12346893"/>
                <a:gd name="connsiteY161" fmla="*/ 541290 h 812606"/>
                <a:gd name="connsiteX162" fmla="*/ 247794 w 12346893"/>
                <a:gd name="connsiteY162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832571 w 12346891"/>
                <a:gd name="connsiteY59" fmla="*/ 258676 h 812606"/>
                <a:gd name="connsiteX60" fmla="*/ 8873851 w 12346891"/>
                <a:gd name="connsiteY60" fmla="*/ 229399 h 812606"/>
                <a:gd name="connsiteX61" fmla="*/ 9147424 w 12346891"/>
                <a:gd name="connsiteY61" fmla="*/ 151993 h 812606"/>
                <a:gd name="connsiteX62" fmla="*/ 9517851 w 12346891"/>
                <a:gd name="connsiteY62" fmla="*/ 300589 h 812606"/>
                <a:gd name="connsiteX63" fmla="*/ 9566057 w 12346891"/>
                <a:gd name="connsiteY63" fmla="*/ 347928 h 812606"/>
                <a:gd name="connsiteX64" fmla="*/ 9570371 w 12346891"/>
                <a:gd name="connsiteY64" fmla="*/ 339305 h 812606"/>
                <a:gd name="connsiteX65" fmla="*/ 9579906 w 12346891"/>
                <a:gd name="connsiteY65" fmla="*/ 356969 h 812606"/>
                <a:gd name="connsiteX66" fmla="*/ 10019736 w 12346891"/>
                <a:gd name="connsiteY66" fmla="*/ 644295 h 812606"/>
                <a:gd name="connsiteX67" fmla="*/ 10442798 w 12346891"/>
                <a:gd name="connsiteY67" fmla="*/ 383862 h 812606"/>
                <a:gd name="connsiteX68" fmla="*/ 10443050 w 12346891"/>
                <a:gd name="connsiteY68" fmla="*/ 383453 h 812606"/>
                <a:gd name="connsiteX69" fmla="*/ 10444542 w 12346891"/>
                <a:gd name="connsiteY69" fmla="*/ 380359 h 812606"/>
                <a:gd name="connsiteX70" fmla="*/ 10471328 w 12346891"/>
                <a:gd name="connsiteY70" fmla="*/ 332389 h 812606"/>
                <a:gd name="connsiteX71" fmla="*/ 10484583 w 12346891"/>
                <a:gd name="connsiteY71" fmla="*/ 311754 h 812606"/>
                <a:gd name="connsiteX72" fmla="*/ 10502072 w 12346891"/>
                <a:gd name="connsiteY72" fmla="*/ 271318 h 812606"/>
                <a:gd name="connsiteX73" fmla="*/ 10494381 w 12346891"/>
                <a:gd name="connsiteY73" fmla="*/ 296502 h 812606"/>
                <a:gd name="connsiteX74" fmla="*/ 10500491 w 12346891"/>
                <a:gd name="connsiteY74" fmla="*/ 286990 h 812606"/>
                <a:gd name="connsiteX75" fmla="*/ 10992243 w 12346891"/>
                <a:gd name="connsiteY75" fmla="*/ 0 h 812606"/>
                <a:gd name="connsiteX76" fmla="*/ 11362670 w 12346891"/>
                <a:gd name="connsiteY76" fmla="*/ 148596 h 812606"/>
                <a:gd name="connsiteX77" fmla="*/ 11410876 w 12346891"/>
                <a:gd name="connsiteY77" fmla="*/ 195935 h 812606"/>
                <a:gd name="connsiteX78" fmla="*/ 11415190 w 12346891"/>
                <a:gd name="connsiteY78" fmla="*/ 187311 h 812606"/>
                <a:gd name="connsiteX79" fmla="*/ 11424726 w 12346891"/>
                <a:gd name="connsiteY79" fmla="*/ 204976 h 812606"/>
                <a:gd name="connsiteX80" fmla="*/ 11864555 w 12346891"/>
                <a:gd name="connsiteY80" fmla="*/ 492302 h 812606"/>
                <a:gd name="connsiteX81" fmla="*/ 12329382 w 12346891"/>
                <a:gd name="connsiteY81" fmla="*/ 159808 h 812606"/>
                <a:gd name="connsiteX82" fmla="*/ 12346891 w 12346891"/>
                <a:gd name="connsiteY82" fmla="*/ 119324 h 812606"/>
                <a:gd name="connsiteX83" fmla="*/ 12329208 w 12346891"/>
                <a:gd name="connsiteY83" fmla="*/ 177225 h 812606"/>
                <a:gd name="connsiteX84" fmla="*/ 11735542 w 12346891"/>
                <a:gd name="connsiteY84" fmla="*/ 660610 h 812606"/>
                <a:gd name="connsiteX85" fmla="*/ 11365115 w 12346891"/>
                <a:gd name="connsiteY85" fmla="*/ 512014 h 812606"/>
                <a:gd name="connsiteX86" fmla="*/ 11316909 w 12346891"/>
                <a:gd name="connsiteY86" fmla="*/ 464675 h 812606"/>
                <a:gd name="connsiteX87" fmla="*/ 11312594 w 12346891"/>
                <a:gd name="connsiteY87" fmla="*/ 473298 h 812606"/>
                <a:gd name="connsiteX88" fmla="*/ 11303059 w 12346891"/>
                <a:gd name="connsiteY88" fmla="*/ 455634 h 812606"/>
                <a:gd name="connsiteX89" fmla="*/ 10863230 w 12346891"/>
                <a:gd name="connsiteY89" fmla="*/ 168308 h 812606"/>
                <a:gd name="connsiteX90" fmla="*/ 10440168 w 12346891"/>
                <a:gd name="connsiteY90" fmla="*/ 428741 h 812606"/>
                <a:gd name="connsiteX91" fmla="*/ 10439916 w 12346891"/>
                <a:gd name="connsiteY91" fmla="*/ 429150 h 812606"/>
                <a:gd name="connsiteX92" fmla="*/ 10438424 w 12346891"/>
                <a:gd name="connsiteY92" fmla="*/ 432244 h 812606"/>
                <a:gd name="connsiteX93" fmla="*/ 10411637 w 12346891"/>
                <a:gd name="connsiteY93" fmla="*/ 480214 h 812606"/>
                <a:gd name="connsiteX94" fmla="*/ 10398383 w 12346891"/>
                <a:gd name="connsiteY94" fmla="*/ 500849 h 812606"/>
                <a:gd name="connsiteX95" fmla="*/ 10380893 w 12346891"/>
                <a:gd name="connsiteY95" fmla="*/ 541285 h 812606"/>
                <a:gd name="connsiteX96" fmla="*/ 10388584 w 12346891"/>
                <a:gd name="connsiteY96" fmla="*/ 516101 h 812606"/>
                <a:gd name="connsiteX97" fmla="*/ 10382475 w 12346891"/>
                <a:gd name="connsiteY97" fmla="*/ 525613 h 812606"/>
                <a:gd name="connsiteX98" fmla="*/ 9890722 w 12346891"/>
                <a:gd name="connsiteY98" fmla="*/ 812603 h 812606"/>
                <a:gd name="connsiteX99" fmla="*/ 9520295 w 12346891"/>
                <a:gd name="connsiteY99" fmla="*/ 664007 h 812606"/>
                <a:gd name="connsiteX100" fmla="*/ 9472089 w 12346891"/>
                <a:gd name="connsiteY100" fmla="*/ 616668 h 812606"/>
                <a:gd name="connsiteX101" fmla="*/ 9467775 w 12346891"/>
                <a:gd name="connsiteY101" fmla="*/ 625292 h 812606"/>
                <a:gd name="connsiteX102" fmla="*/ 9458240 w 12346891"/>
                <a:gd name="connsiteY102" fmla="*/ 607627 h 812606"/>
                <a:gd name="connsiteX103" fmla="*/ 9018411 w 12346891"/>
                <a:gd name="connsiteY103" fmla="*/ 320302 h 812606"/>
                <a:gd name="connsiteX104" fmla="*/ 8752800 w 12346891"/>
                <a:gd name="connsiteY104" fmla="*/ 411089 h 812606"/>
                <a:gd name="connsiteX105" fmla="*/ 8707593 w 12346891"/>
                <a:gd name="connsiteY105" fmla="*/ 449000 h 812606"/>
                <a:gd name="connsiteX106" fmla="*/ 8702020 w 12346891"/>
                <a:gd name="connsiteY106" fmla="*/ 456073 h 812606"/>
                <a:gd name="connsiteX107" fmla="*/ 8590096 w 12346891"/>
                <a:gd name="connsiteY107" fmla="*/ 553928 h 812606"/>
                <a:gd name="connsiteX108" fmla="*/ 8548816 w 12346891"/>
                <a:gd name="connsiteY108" fmla="*/ 583206 h 812606"/>
                <a:gd name="connsiteX109" fmla="*/ 8275244 w 12346891"/>
                <a:gd name="connsiteY109" fmla="*/ 660611 h 812606"/>
                <a:gd name="connsiteX110" fmla="*/ 7904817 w 12346891"/>
                <a:gd name="connsiteY110" fmla="*/ 512015 h 812606"/>
                <a:gd name="connsiteX111" fmla="*/ 7856610 w 12346891"/>
                <a:gd name="connsiteY111" fmla="*/ 464676 h 812606"/>
                <a:gd name="connsiteX112" fmla="*/ 7852297 w 12346891"/>
                <a:gd name="connsiteY112" fmla="*/ 473299 h 812606"/>
                <a:gd name="connsiteX113" fmla="*/ 7842761 w 12346891"/>
                <a:gd name="connsiteY113" fmla="*/ 455635 h 812606"/>
                <a:gd name="connsiteX114" fmla="*/ 7402931 w 12346891"/>
                <a:gd name="connsiteY114" fmla="*/ 168309 h 812606"/>
                <a:gd name="connsiteX115" fmla="*/ 6979869 w 12346891"/>
                <a:gd name="connsiteY115" fmla="*/ 428742 h 812606"/>
                <a:gd name="connsiteX116" fmla="*/ 6979618 w 12346891"/>
                <a:gd name="connsiteY116" fmla="*/ 429151 h 812606"/>
                <a:gd name="connsiteX117" fmla="*/ 6978126 w 12346891"/>
                <a:gd name="connsiteY117" fmla="*/ 432245 h 812606"/>
                <a:gd name="connsiteX118" fmla="*/ 6920595 w 12346891"/>
                <a:gd name="connsiteY118" fmla="*/ 541286 h 812606"/>
                <a:gd name="connsiteX119" fmla="*/ 6928286 w 12346891"/>
                <a:gd name="connsiteY119" fmla="*/ 516102 h 812606"/>
                <a:gd name="connsiteX120" fmla="*/ 6922176 w 12346891"/>
                <a:gd name="connsiteY120" fmla="*/ 525614 h 812606"/>
                <a:gd name="connsiteX121" fmla="*/ 6430425 w 12346891"/>
                <a:gd name="connsiteY121" fmla="*/ 812604 h 812606"/>
                <a:gd name="connsiteX122" fmla="*/ 6059997 w 12346891"/>
                <a:gd name="connsiteY122" fmla="*/ 664008 h 812606"/>
                <a:gd name="connsiteX123" fmla="*/ 6011791 w 12346891"/>
                <a:gd name="connsiteY123" fmla="*/ 616669 h 812606"/>
                <a:gd name="connsiteX124" fmla="*/ 6007477 w 12346891"/>
                <a:gd name="connsiteY124" fmla="*/ 625293 h 812606"/>
                <a:gd name="connsiteX125" fmla="*/ 5997942 w 12346891"/>
                <a:gd name="connsiteY125" fmla="*/ 607628 h 812606"/>
                <a:gd name="connsiteX126" fmla="*/ 5558112 w 12346891"/>
                <a:gd name="connsiteY126" fmla="*/ 320302 h 812606"/>
                <a:gd name="connsiteX127" fmla="*/ 5292503 w 12346891"/>
                <a:gd name="connsiteY127" fmla="*/ 411089 h 812606"/>
                <a:gd name="connsiteX128" fmla="*/ 5247298 w 12346891"/>
                <a:gd name="connsiteY128" fmla="*/ 448999 h 812606"/>
                <a:gd name="connsiteX129" fmla="*/ 5241722 w 12346891"/>
                <a:gd name="connsiteY129" fmla="*/ 456075 h 812606"/>
                <a:gd name="connsiteX130" fmla="*/ 5207592 w 12346891"/>
                <a:gd name="connsiteY130" fmla="*/ 488913 h 812606"/>
                <a:gd name="connsiteX131" fmla="*/ 5088518 w 12346891"/>
                <a:gd name="connsiteY131" fmla="*/ 583208 h 812606"/>
                <a:gd name="connsiteX132" fmla="*/ 4814946 w 12346891"/>
                <a:gd name="connsiteY132" fmla="*/ 660613 h 812606"/>
                <a:gd name="connsiteX133" fmla="*/ 4444519 w 12346891"/>
                <a:gd name="connsiteY133" fmla="*/ 512017 h 812606"/>
                <a:gd name="connsiteX134" fmla="*/ 4396312 w 12346891"/>
                <a:gd name="connsiteY134" fmla="*/ 464678 h 812606"/>
                <a:gd name="connsiteX135" fmla="*/ 4391999 w 12346891"/>
                <a:gd name="connsiteY135" fmla="*/ 473301 h 812606"/>
                <a:gd name="connsiteX136" fmla="*/ 4382463 w 12346891"/>
                <a:gd name="connsiteY136" fmla="*/ 455637 h 812606"/>
                <a:gd name="connsiteX137" fmla="*/ 3942634 w 12346891"/>
                <a:gd name="connsiteY137" fmla="*/ 168311 h 812606"/>
                <a:gd name="connsiteX138" fmla="*/ 3519572 w 12346891"/>
                <a:gd name="connsiteY138" fmla="*/ 428744 h 812606"/>
                <a:gd name="connsiteX139" fmla="*/ 3477786 w 12346891"/>
                <a:gd name="connsiteY139" fmla="*/ 500852 h 812606"/>
                <a:gd name="connsiteX140" fmla="*/ 3467989 w 12346891"/>
                <a:gd name="connsiteY140" fmla="*/ 516104 h 812606"/>
                <a:gd name="connsiteX141" fmla="*/ 3461878 w 12346891"/>
                <a:gd name="connsiteY141" fmla="*/ 525616 h 812606"/>
                <a:gd name="connsiteX142" fmla="*/ 2970127 w 12346891"/>
                <a:gd name="connsiteY142" fmla="*/ 812606 h 812606"/>
                <a:gd name="connsiteX143" fmla="*/ 2599700 w 12346891"/>
                <a:gd name="connsiteY143" fmla="*/ 664010 h 812606"/>
                <a:gd name="connsiteX144" fmla="*/ 2551493 w 12346891"/>
                <a:gd name="connsiteY144" fmla="*/ 616671 h 812606"/>
                <a:gd name="connsiteX145" fmla="*/ 2547180 w 12346891"/>
                <a:gd name="connsiteY145" fmla="*/ 625295 h 812606"/>
                <a:gd name="connsiteX146" fmla="*/ 2537644 w 12346891"/>
                <a:gd name="connsiteY146" fmla="*/ 607630 h 812606"/>
                <a:gd name="connsiteX147" fmla="*/ 2097815 w 12346891"/>
                <a:gd name="connsiteY147" fmla="*/ 320304 h 812606"/>
                <a:gd name="connsiteX148" fmla="*/ 1832205 w 12346891"/>
                <a:gd name="connsiteY148" fmla="*/ 411091 h 812606"/>
                <a:gd name="connsiteX149" fmla="*/ 1722223 w 12346891"/>
                <a:gd name="connsiteY149" fmla="*/ 515954 h 812606"/>
                <a:gd name="connsiteX150" fmla="*/ 1628221 w 12346891"/>
                <a:gd name="connsiteY150" fmla="*/ 583210 h 812606"/>
                <a:gd name="connsiteX151" fmla="*/ 1354648 w 12346891"/>
                <a:gd name="connsiteY151" fmla="*/ 660615 h 812606"/>
                <a:gd name="connsiteX152" fmla="*/ 984221 w 12346891"/>
                <a:gd name="connsiteY152" fmla="*/ 512019 h 812606"/>
                <a:gd name="connsiteX153" fmla="*/ 936015 w 12346891"/>
                <a:gd name="connsiteY153" fmla="*/ 464680 h 812606"/>
                <a:gd name="connsiteX154" fmla="*/ 931701 w 12346891"/>
                <a:gd name="connsiteY154" fmla="*/ 473303 h 812606"/>
                <a:gd name="connsiteX155" fmla="*/ 922165 w 12346891"/>
                <a:gd name="connsiteY155" fmla="*/ 455639 h 812606"/>
                <a:gd name="connsiteX156" fmla="*/ 482336 w 12346891"/>
                <a:gd name="connsiteY156" fmla="*/ 168313 h 812606"/>
                <a:gd name="connsiteX157" fmla="*/ 59274 w 12346891"/>
                <a:gd name="connsiteY157" fmla="*/ 428746 h 812606"/>
                <a:gd name="connsiteX158" fmla="*/ 59022 w 12346891"/>
                <a:gd name="connsiteY158" fmla="*/ 429155 h 812606"/>
                <a:gd name="connsiteX159" fmla="*/ 30744 w 12346891"/>
                <a:gd name="connsiteY159" fmla="*/ 480219 h 812606"/>
                <a:gd name="connsiteX160" fmla="*/ -1 w 12346891"/>
                <a:gd name="connsiteY160" fmla="*/ 541290 h 812606"/>
                <a:gd name="connsiteX161" fmla="*/ 247792 w 12346891"/>
                <a:gd name="connsiteY161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832573 w 12346893"/>
                <a:gd name="connsiteY59" fmla="*/ 258676 h 812606"/>
                <a:gd name="connsiteX60" fmla="*/ 8873853 w 12346893"/>
                <a:gd name="connsiteY60" fmla="*/ 229399 h 812606"/>
                <a:gd name="connsiteX61" fmla="*/ 9147426 w 12346893"/>
                <a:gd name="connsiteY61" fmla="*/ 151993 h 812606"/>
                <a:gd name="connsiteX62" fmla="*/ 9517853 w 12346893"/>
                <a:gd name="connsiteY62" fmla="*/ 300589 h 812606"/>
                <a:gd name="connsiteX63" fmla="*/ 9566059 w 12346893"/>
                <a:gd name="connsiteY63" fmla="*/ 347928 h 812606"/>
                <a:gd name="connsiteX64" fmla="*/ 9570373 w 12346893"/>
                <a:gd name="connsiteY64" fmla="*/ 339305 h 812606"/>
                <a:gd name="connsiteX65" fmla="*/ 9579908 w 12346893"/>
                <a:gd name="connsiteY65" fmla="*/ 356969 h 812606"/>
                <a:gd name="connsiteX66" fmla="*/ 10019738 w 12346893"/>
                <a:gd name="connsiteY66" fmla="*/ 644295 h 812606"/>
                <a:gd name="connsiteX67" fmla="*/ 10442800 w 12346893"/>
                <a:gd name="connsiteY67" fmla="*/ 383862 h 812606"/>
                <a:gd name="connsiteX68" fmla="*/ 10443052 w 12346893"/>
                <a:gd name="connsiteY68" fmla="*/ 383453 h 812606"/>
                <a:gd name="connsiteX69" fmla="*/ 10444544 w 12346893"/>
                <a:gd name="connsiteY69" fmla="*/ 380359 h 812606"/>
                <a:gd name="connsiteX70" fmla="*/ 10471330 w 12346893"/>
                <a:gd name="connsiteY70" fmla="*/ 332389 h 812606"/>
                <a:gd name="connsiteX71" fmla="*/ 10484585 w 12346893"/>
                <a:gd name="connsiteY71" fmla="*/ 311754 h 812606"/>
                <a:gd name="connsiteX72" fmla="*/ 10502074 w 12346893"/>
                <a:gd name="connsiteY72" fmla="*/ 271318 h 812606"/>
                <a:gd name="connsiteX73" fmla="*/ 10494383 w 12346893"/>
                <a:gd name="connsiteY73" fmla="*/ 296502 h 812606"/>
                <a:gd name="connsiteX74" fmla="*/ 10500493 w 12346893"/>
                <a:gd name="connsiteY74" fmla="*/ 286990 h 812606"/>
                <a:gd name="connsiteX75" fmla="*/ 10992245 w 12346893"/>
                <a:gd name="connsiteY75" fmla="*/ 0 h 812606"/>
                <a:gd name="connsiteX76" fmla="*/ 11362672 w 12346893"/>
                <a:gd name="connsiteY76" fmla="*/ 148596 h 812606"/>
                <a:gd name="connsiteX77" fmla="*/ 11410878 w 12346893"/>
                <a:gd name="connsiteY77" fmla="*/ 195935 h 812606"/>
                <a:gd name="connsiteX78" fmla="*/ 11415192 w 12346893"/>
                <a:gd name="connsiteY78" fmla="*/ 187311 h 812606"/>
                <a:gd name="connsiteX79" fmla="*/ 11424728 w 12346893"/>
                <a:gd name="connsiteY79" fmla="*/ 204976 h 812606"/>
                <a:gd name="connsiteX80" fmla="*/ 11864557 w 12346893"/>
                <a:gd name="connsiteY80" fmla="*/ 492302 h 812606"/>
                <a:gd name="connsiteX81" fmla="*/ 12329384 w 12346893"/>
                <a:gd name="connsiteY81" fmla="*/ 159808 h 812606"/>
                <a:gd name="connsiteX82" fmla="*/ 12346893 w 12346893"/>
                <a:gd name="connsiteY82" fmla="*/ 119324 h 812606"/>
                <a:gd name="connsiteX83" fmla="*/ 12329210 w 12346893"/>
                <a:gd name="connsiteY83" fmla="*/ 177225 h 812606"/>
                <a:gd name="connsiteX84" fmla="*/ 11735544 w 12346893"/>
                <a:gd name="connsiteY84" fmla="*/ 660610 h 812606"/>
                <a:gd name="connsiteX85" fmla="*/ 11365117 w 12346893"/>
                <a:gd name="connsiteY85" fmla="*/ 512014 h 812606"/>
                <a:gd name="connsiteX86" fmla="*/ 11316911 w 12346893"/>
                <a:gd name="connsiteY86" fmla="*/ 464675 h 812606"/>
                <a:gd name="connsiteX87" fmla="*/ 11312596 w 12346893"/>
                <a:gd name="connsiteY87" fmla="*/ 473298 h 812606"/>
                <a:gd name="connsiteX88" fmla="*/ 11303061 w 12346893"/>
                <a:gd name="connsiteY88" fmla="*/ 455634 h 812606"/>
                <a:gd name="connsiteX89" fmla="*/ 10863232 w 12346893"/>
                <a:gd name="connsiteY89" fmla="*/ 168308 h 812606"/>
                <a:gd name="connsiteX90" fmla="*/ 10440170 w 12346893"/>
                <a:gd name="connsiteY90" fmla="*/ 428741 h 812606"/>
                <a:gd name="connsiteX91" fmla="*/ 10439918 w 12346893"/>
                <a:gd name="connsiteY91" fmla="*/ 429150 h 812606"/>
                <a:gd name="connsiteX92" fmla="*/ 10438426 w 12346893"/>
                <a:gd name="connsiteY92" fmla="*/ 432244 h 812606"/>
                <a:gd name="connsiteX93" fmla="*/ 10411639 w 12346893"/>
                <a:gd name="connsiteY93" fmla="*/ 480214 h 812606"/>
                <a:gd name="connsiteX94" fmla="*/ 10398385 w 12346893"/>
                <a:gd name="connsiteY94" fmla="*/ 500849 h 812606"/>
                <a:gd name="connsiteX95" fmla="*/ 10380895 w 12346893"/>
                <a:gd name="connsiteY95" fmla="*/ 541285 h 812606"/>
                <a:gd name="connsiteX96" fmla="*/ 10388586 w 12346893"/>
                <a:gd name="connsiteY96" fmla="*/ 516101 h 812606"/>
                <a:gd name="connsiteX97" fmla="*/ 10382477 w 12346893"/>
                <a:gd name="connsiteY97" fmla="*/ 525613 h 812606"/>
                <a:gd name="connsiteX98" fmla="*/ 9890724 w 12346893"/>
                <a:gd name="connsiteY98" fmla="*/ 812603 h 812606"/>
                <a:gd name="connsiteX99" fmla="*/ 9520297 w 12346893"/>
                <a:gd name="connsiteY99" fmla="*/ 664007 h 812606"/>
                <a:gd name="connsiteX100" fmla="*/ 9472091 w 12346893"/>
                <a:gd name="connsiteY100" fmla="*/ 616668 h 812606"/>
                <a:gd name="connsiteX101" fmla="*/ 9467777 w 12346893"/>
                <a:gd name="connsiteY101" fmla="*/ 625292 h 812606"/>
                <a:gd name="connsiteX102" fmla="*/ 9458242 w 12346893"/>
                <a:gd name="connsiteY102" fmla="*/ 607627 h 812606"/>
                <a:gd name="connsiteX103" fmla="*/ 9018413 w 12346893"/>
                <a:gd name="connsiteY103" fmla="*/ 320302 h 812606"/>
                <a:gd name="connsiteX104" fmla="*/ 8752802 w 12346893"/>
                <a:gd name="connsiteY104" fmla="*/ 411089 h 812606"/>
                <a:gd name="connsiteX105" fmla="*/ 8707595 w 12346893"/>
                <a:gd name="connsiteY105" fmla="*/ 449000 h 812606"/>
                <a:gd name="connsiteX106" fmla="*/ 8702022 w 12346893"/>
                <a:gd name="connsiteY106" fmla="*/ 456073 h 812606"/>
                <a:gd name="connsiteX107" fmla="*/ 8590098 w 12346893"/>
                <a:gd name="connsiteY107" fmla="*/ 553928 h 812606"/>
                <a:gd name="connsiteX108" fmla="*/ 8548818 w 12346893"/>
                <a:gd name="connsiteY108" fmla="*/ 583206 h 812606"/>
                <a:gd name="connsiteX109" fmla="*/ 8275246 w 12346893"/>
                <a:gd name="connsiteY109" fmla="*/ 660611 h 812606"/>
                <a:gd name="connsiteX110" fmla="*/ 7904819 w 12346893"/>
                <a:gd name="connsiteY110" fmla="*/ 512015 h 812606"/>
                <a:gd name="connsiteX111" fmla="*/ 7856612 w 12346893"/>
                <a:gd name="connsiteY111" fmla="*/ 464676 h 812606"/>
                <a:gd name="connsiteX112" fmla="*/ 7852299 w 12346893"/>
                <a:gd name="connsiteY112" fmla="*/ 473299 h 812606"/>
                <a:gd name="connsiteX113" fmla="*/ 7842763 w 12346893"/>
                <a:gd name="connsiteY113" fmla="*/ 455635 h 812606"/>
                <a:gd name="connsiteX114" fmla="*/ 7402933 w 12346893"/>
                <a:gd name="connsiteY114" fmla="*/ 168309 h 812606"/>
                <a:gd name="connsiteX115" fmla="*/ 6979871 w 12346893"/>
                <a:gd name="connsiteY115" fmla="*/ 428742 h 812606"/>
                <a:gd name="connsiteX116" fmla="*/ 6979620 w 12346893"/>
                <a:gd name="connsiteY116" fmla="*/ 429151 h 812606"/>
                <a:gd name="connsiteX117" fmla="*/ 6978128 w 12346893"/>
                <a:gd name="connsiteY117" fmla="*/ 432245 h 812606"/>
                <a:gd name="connsiteX118" fmla="*/ 6920597 w 12346893"/>
                <a:gd name="connsiteY118" fmla="*/ 541286 h 812606"/>
                <a:gd name="connsiteX119" fmla="*/ 6928288 w 12346893"/>
                <a:gd name="connsiteY119" fmla="*/ 516102 h 812606"/>
                <a:gd name="connsiteX120" fmla="*/ 6922178 w 12346893"/>
                <a:gd name="connsiteY120" fmla="*/ 525614 h 812606"/>
                <a:gd name="connsiteX121" fmla="*/ 6430427 w 12346893"/>
                <a:gd name="connsiteY121" fmla="*/ 812604 h 812606"/>
                <a:gd name="connsiteX122" fmla="*/ 6059999 w 12346893"/>
                <a:gd name="connsiteY122" fmla="*/ 664008 h 812606"/>
                <a:gd name="connsiteX123" fmla="*/ 6011793 w 12346893"/>
                <a:gd name="connsiteY123" fmla="*/ 616669 h 812606"/>
                <a:gd name="connsiteX124" fmla="*/ 6007479 w 12346893"/>
                <a:gd name="connsiteY124" fmla="*/ 625293 h 812606"/>
                <a:gd name="connsiteX125" fmla="*/ 5997944 w 12346893"/>
                <a:gd name="connsiteY125" fmla="*/ 607628 h 812606"/>
                <a:gd name="connsiteX126" fmla="*/ 5558114 w 12346893"/>
                <a:gd name="connsiteY126" fmla="*/ 320302 h 812606"/>
                <a:gd name="connsiteX127" fmla="*/ 5292505 w 12346893"/>
                <a:gd name="connsiteY127" fmla="*/ 411089 h 812606"/>
                <a:gd name="connsiteX128" fmla="*/ 5247300 w 12346893"/>
                <a:gd name="connsiteY128" fmla="*/ 448999 h 812606"/>
                <a:gd name="connsiteX129" fmla="*/ 5241724 w 12346893"/>
                <a:gd name="connsiteY129" fmla="*/ 456075 h 812606"/>
                <a:gd name="connsiteX130" fmla="*/ 5207594 w 12346893"/>
                <a:gd name="connsiteY130" fmla="*/ 488913 h 812606"/>
                <a:gd name="connsiteX131" fmla="*/ 5088520 w 12346893"/>
                <a:gd name="connsiteY131" fmla="*/ 583208 h 812606"/>
                <a:gd name="connsiteX132" fmla="*/ 4814948 w 12346893"/>
                <a:gd name="connsiteY132" fmla="*/ 660613 h 812606"/>
                <a:gd name="connsiteX133" fmla="*/ 4444521 w 12346893"/>
                <a:gd name="connsiteY133" fmla="*/ 512017 h 812606"/>
                <a:gd name="connsiteX134" fmla="*/ 4396314 w 12346893"/>
                <a:gd name="connsiteY134" fmla="*/ 464678 h 812606"/>
                <a:gd name="connsiteX135" fmla="*/ 4392001 w 12346893"/>
                <a:gd name="connsiteY135" fmla="*/ 473301 h 812606"/>
                <a:gd name="connsiteX136" fmla="*/ 4382465 w 12346893"/>
                <a:gd name="connsiteY136" fmla="*/ 455637 h 812606"/>
                <a:gd name="connsiteX137" fmla="*/ 3942636 w 12346893"/>
                <a:gd name="connsiteY137" fmla="*/ 168311 h 812606"/>
                <a:gd name="connsiteX138" fmla="*/ 3519574 w 12346893"/>
                <a:gd name="connsiteY138" fmla="*/ 428744 h 812606"/>
                <a:gd name="connsiteX139" fmla="*/ 3477788 w 12346893"/>
                <a:gd name="connsiteY139" fmla="*/ 500852 h 812606"/>
                <a:gd name="connsiteX140" fmla="*/ 3467991 w 12346893"/>
                <a:gd name="connsiteY140" fmla="*/ 516104 h 812606"/>
                <a:gd name="connsiteX141" fmla="*/ 3461880 w 12346893"/>
                <a:gd name="connsiteY141" fmla="*/ 525616 h 812606"/>
                <a:gd name="connsiteX142" fmla="*/ 2970129 w 12346893"/>
                <a:gd name="connsiteY142" fmla="*/ 812606 h 812606"/>
                <a:gd name="connsiteX143" fmla="*/ 2599702 w 12346893"/>
                <a:gd name="connsiteY143" fmla="*/ 664010 h 812606"/>
                <a:gd name="connsiteX144" fmla="*/ 2551495 w 12346893"/>
                <a:gd name="connsiteY144" fmla="*/ 616671 h 812606"/>
                <a:gd name="connsiteX145" fmla="*/ 2547182 w 12346893"/>
                <a:gd name="connsiteY145" fmla="*/ 625295 h 812606"/>
                <a:gd name="connsiteX146" fmla="*/ 2537646 w 12346893"/>
                <a:gd name="connsiteY146" fmla="*/ 607630 h 812606"/>
                <a:gd name="connsiteX147" fmla="*/ 2097817 w 12346893"/>
                <a:gd name="connsiteY147" fmla="*/ 320304 h 812606"/>
                <a:gd name="connsiteX148" fmla="*/ 1832207 w 12346893"/>
                <a:gd name="connsiteY148" fmla="*/ 411091 h 812606"/>
                <a:gd name="connsiteX149" fmla="*/ 1722225 w 12346893"/>
                <a:gd name="connsiteY149" fmla="*/ 515954 h 812606"/>
                <a:gd name="connsiteX150" fmla="*/ 1628223 w 12346893"/>
                <a:gd name="connsiteY150" fmla="*/ 583210 h 812606"/>
                <a:gd name="connsiteX151" fmla="*/ 1354650 w 12346893"/>
                <a:gd name="connsiteY151" fmla="*/ 660615 h 812606"/>
                <a:gd name="connsiteX152" fmla="*/ 984223 w 12346893"/>
                <a:gd name="connsiteY152" fmla="*/ 512019 h 812606"/>
                <a:gd name="connsiteX153" fmla="*/ 936017 w 12346893"/>
                <a:gd name="connsiteY153" fmla="*/ 464680 h 812606"/>
                <a:gd name="connsiteX154" fmla="*/ 931703 w 12346893"/>
                <a:gd name="connsiteY154" fmla="*/ 473303 h 812606"/>
                <a:gd name="connsiteX155" fmla="*/ 922167 w 12346893"/>
                <a:gd name="connsiteY155" fmla="*/ 455639 h 812606"/>
                <a:gd name="connsiteX156" fmla="*/ 482338 w 12346893"/>
                <a:gd name="connsiteY156" fmla="*/ 168313 h 812606"/>
                <a:gd name="connsiteX157" fmla="*/ 59276 w 12346893"/>
                <a:gd name="connsiteY157" fmla="*/ 428746 h 812606"/>
                <a:gd name="connsiteX158" fmla="*/ 59024 w 12346893"/>
                <a:gd name="connsiteY158" fmla="*/ 429155 h 812606"/>
                <a:gd name="connsiteX159" fmla="*/ 30746 w 12346893"/>
                <a:gd name="connsiteY159" fmla="*/ 480219 h 812606"/>
                <a:gd name="connsiteX160" fmla="*/ 1 w 12346893"/>
                <a:gd name="connsiteY160" fmla="*/ 541290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832571 w 12346891"/>
                <a:gd name="connsiteY59" fmla="*/ 258676 h 812606"/>
                <a:gd name="connsiteX60" fmla="*/ 8873851 w 12346891"/>
                <a:gd name="connsiteY60" fmla="*/ 229399 h 812606"/>
                <a:gd name="connsiteX61" fmla="*/ 9147424 w 12346891"/>
                <a:gd name="connsiteY61" fmla="*/ 151993 h 812606"/>
                <a:gd name="connsiteX62" fmla="*/ 9517851 w 12346891"/>
                <a:gd name="connsiteY62" fmla="*/ 300589 h 812606"/>
                <a:gd name="connsiteX63" fmla="*/ 9566057 w 12346891"/>
                <a:gd name="connsiteY63" fmla="*/ 347928 h 812606"/>
                <a:gd name="connsiteX64" fmla="*/ 9570371 w 12346891"/>
                <a:gd name="connsiteY64" fmla="*/ 339305 h 812606"/>
                <a:gd name="connsiteX65" fmla="*/ 9579906 w 12346891"/>
                <a:gd name="connsiteY65" fmla="*/ 356969 h 812606"/>
                <a:gd name="connsiteX66" fmla="*/ 10019736 w 12346891"/>
                <a:gd name="connsiteY66" fmla="*/ 644295 h 812606"/>
                <a:gd name="connsiteX67" fmla="*/ 10442798 w 12346891"/>
                <a:gd name="connsiteY67" fmla="*/ 383862 h 812606"/>
                <a:gd name="connsiteX68" fmla="*/ 10443050 w 12346891"/>
                <a:gd name="connsiteY68" fmla="*/ 383453 h 812606"/>
                <a:gd name="connsiteX69" fmla="*/ 10444542 w 12346891"/>
                <a:gd name="connsiteY69" fmla="*/ 380359 h 812606"/>
                <a:gd name="connsiteX70" fmla="*/ 10471328 w 12346891"/>
                <a:gd name="connsiteY70" fmla="*/ 332389 h 812606"/>
                <a:gd name="connsiteX71" fmla="*/ 10502072 w 12346891"/>
                <a:gd name="connsiteY71" fmla="*/ 271318 h 812606"/>
                <a:gd name="connsiteX72" fmla="*/ 10494381 w 12346891"/>
                <a:gd name="connsiteY72" fmla="*/ 296502 h 812606"/>
                <a:gd name="connsiteX73" fmla="*/ 10500491 w 12346891"/>
                <a:gd name="connsiteY73" fmla="*/ 286990 h 812606"/>
                <a:gd name="connsiteX74" fmla="*/ 10992243 w 12346891"/>
                <a:gd name="connsiteY74" fmla="*/ 0 h 812606"/>
                <a:gd name="connsiteX75" fmla="*/ 11362670 w 12346891"/>
                <a:gd name="connsiteY75" fmla="*/ 148596 h 812606"/>
                <a:gd name="connsiteX76" fmla="*/ 11410876 w 12346891"/>
                <a:gd name="connsiteY76" fmla="*/ 195935 h 812606"/>
                <a:gd name="connsiteX77" fmla="*/ 11415190 w 12346891"/>
                <a:gd name="connsiteY77" fmla="*/ 187311 h 812606"/>
                <a:gd name="connsiteX78" fmla="*/ 11424726 w 12346891"/>
                <a:gd name="connsiteY78" fmla="*/ 204976 h 812606"/>
                <a:gd name="connsiteX79" fmla="*/ 11864555 w 12346891"/>
                <a:gd name="connsiteY79" fmla="*/ 492302 h 812606"/>
                <a:gd name="connsiteX80" fmla="*/ 12329382 w 12346891"/>
                <a:gd name="connsiteY80" fmla="*/ 159808 h 812606"/>
                <a:gd name="connsiteX81" fmla="*/ 12346891 w 12346891"/>
                <a:gd name="connsiteY81" fmla="*/ 119324 h 812606"/>
                <a:gd name="connsiteX82" fmla="*/ 12329208 w 12346891"/>
                <a:gd name="connsiteY82" fmla="*/ 177225 h 812606"/>
                <a:gd name="connsiteX83" fmla="*/ 11735542 w 12346891"/>
                <a:gd name="connsiteY83" fmla="*/ 660610 h 812606"/>
                <a:gd name="connsiteX84" fmla="*/ 11365115 w 12346891"/>
                <a:gd name="connsiteY84" fmla="*/ 512014 h 812606"/>
                <a:gd name="connsiteX85" fmla="*/ 11316909 w 12346891"/>
                <a:gd name="connsiteY85" fmla="*/ 464675 h 812606"/>
                <a:gd name="connsiteX86" fmla="*/ 11312594 w 12346891"/>
                <a:gd name="connsiteY86" fmla="*/ 473298 h 812606"/>
                <a:gd name="connsiteX87" fmla="*/ 11303059 w 12346891"/>
                <a:gd name="connsiteY87" fmla="*/ 455634 h 812606"/>
                <a:gd name="connsiteX88" fmla="*/ 10863230 w 12346891"/>
                <a:gd name="connsiteY88" fmla="*/ 168308 h 812606"/>
                <a:gd name="connsiteX89" fmla="*/ 10440168 w 12346891"/>
                <a:gd name="connsiteY89" fmla="*/ 428741 h 812606"/>
                <a:gd name="connsiteX90" fmla="*/ 10439916 w 12346891"/>
                <a:gd name="connsiteY90" fmla="*/ 429150 h 812606"/>
                <a:gd name="connsiteX91" fmla="*/ 10438424 w 12346891"/>
                <a:gd name="connsiteY91" fmla="*/ 432244 h 812606"/>
                <a:gd name="connsiteX92" fmla="*/ 10411637 w 12346891"/>
                <a:gd name="connsiteY92" fmla="*/ 480214 h 812606"/>
                <a:gd name="connsiteX93" fmla="*/ 10398383 w 12346891"/>
                <a:gd name="connsiteY93" fmla="*/ 500849 h 812606"/>
                <a:gd name="connsiteX94" fmla="*/ 10380893 w 12346891"/>
                <a:gd name="connsiteY94" fmla="*/ 541285 h 812606"/>
                <a:gd name="connsiteX95" fmla="*/ 10388584 w 12346891"/>
                <a:gd name="connsiteY95" fmla="*/ 516101 h 812606"/>
                <a:gd name="connsiteX96" fmla="*/ 10382475 w 12346891"/>
                <a:gd name="connsiteY96" fmla="*/ 525613 h 812606"/>
                <a:gd name="connsiteX97" fmla="*/ 9890722 w 12346891"/>
                <a:gd name="connsiteY97" fmla="*/ 812603 h 812606"/>
                <a:gd name="connsiteX98" fmla="*/ 9520295 w 12346891"/>
                <a:gd name="connsiteY98" fmla="*/ 664007 h 812606"/>
                <a:gd name="connsiteX99" fmla="*/ 9472089 w 12346891"/>
                <a:gd name="connsiteY99" fmla="*/ 616668 h 812606"/>
                <a:gd name="connsiteX100" fmla="*/ 9467775 w 12346891"/>
                <a:gd name="connsiteY100" fmla="*/ 625292 h 812606"/>
                <a:gd name="connsiteX101" fmla="*/ 9458240 w 12346891"/>
                <a:gd name="connsiteY101" fmla="*/ 607627 h 812606"/>
                <a:gd name="connsiteX102" fmla="*/ 9018411 w 12346891"/>
                <a:gd name="connsiteY102" fmla="*/ 320302 h 812606"/>
                <a:gd name="connsiteX103" fmla="*/ 8752800 w 12346891"/>
                <a:gd name="connsiteY103" fmla="*/ 411089 h 812606"/>
                <a:gd name="connsiteX104" fmla="*/ 8707593 w 12346891"/>
                <a:gd name="connsiteY104" fmla="*/ 449000 h 812606"/>
                <a:gd name="connsiteX105" fmla="*/ 8702020 w 12346891"/>
                <a:gd name="connsiteY105" fmla="*/ 456073 h 812606"/>
                <a:gd name="connsiteX106" fmla="*/ 8590096 w 12346891"/>
                <a:gd name="connsiteY106" fmla="*/ 553928 h 812606"/>
                <a:gd name="connsiteX107" fmla="*/ 8548816 w 12346891"/>
                <a:gd name="connsiteY107" fmla="*/ 583206 h 812606"/>
                <a:gd name="connsiteX108" fmla="*/ 8275244 w 12346891"/>
                <a:gd name="connsiteY108" fmla="*/ 660611 h 812606"/>
                <a:gd name="connsiteX109" fmla="*/ 7904817 w 12346891"/>
                <a:gd name="connsiteY109" fmla="*/ 512015 h 812606"/>
                <a:gd name="connsiteX110" fmla="*/ 7856610 w 12346891"/>
                <a:gd name="connsiteY110" fmla="*/ 464676 h 812606"/>
                <a:gd name="connsiteX111" fmla="*/ 7852297 w 12346891"/>
                <a:gd name="connsiteY111" fmla="*/ 473299 h 812606"/>
                <a:gd name="connsiteX112" fmla="*/ 7842761 w 12346891"/>
                <a:gd name="connsiteY112" fmla="*/ 455635 h 812606"/>
                <a:gd name="connsiteX113" fmla="*/ 7402931 w 12346891"/>
                <a:gd name="connsiteY113" fmla="*/ 168309 h 812606"/>
                <a:gd name="connsiteX114" fmla="*/ 6979869 w 12346891"/>
                <a:gd name="connsiteY114" fmla="*/ 428742 h 812606"/>
                <a:gd name="connsiteX115" fmla="*/ 6979618 w 12346891"/>
                <a:gd name="connsiteY115" fmla="*/ 429151 h 812606"/>
                <a:gd name="connsiteX116" fmla="*/ 6978126 w 12346891"/>
                <a:gd name="connsiteY116" fmla="*/ 432245 h 812606"/>
                <a:gd name="connsiteX117" fmla="*/ 6920595 w 12346891"/>
                <a:gd name="connsiteY117" fmla="*/ 541286 h 812606"/>
                <a:gd name="connsiteX118" fmla="*/ 6928286 w 12346891"/>
                <a:gd name="connsiteY118" fmla="*/ 516102 h 812606"/>
                <a:gd name="connsiteX119" fmla="*/ 6922176 w 12346891"/>
                <a:gd name="connsiteY119" fmla="*/ 525614 h 812606"/>
                <a:gd name="connsiteX120" fmla="*/ 6430425 w 12346891"/>
                <a:gd name="connsiteY120" fmla="*/ 812604 h 812606"/>
                <a:gd name="connsiteX121" fmla="*/ 6059997 w 12346891"/>
                <a:gd name="connsiteY121" fmla="*/ 664008 h 812606"/>
                <a:gd name="connsiteX122" fmla="*/ 6011791 w 12346891"/>
                <a:gd name="connsiteY122" fmla="*/ 616669 h 812606"/>
                <a:gd name="connsiteX123" fmla="*/ 6007477 w 12346891"/>
                <a:gd name="connsiteY123" fmla="*/ 625293 h 812606"/>
                <a:gd name="connsiteX124" fmla="*/ 5997942 w 12346891"/>
                <a:gd name="connsiteY124" fmla="*/ 607628 h 812606"/>
                <a:gd name="connsiteX125" fmla="*/ 5558112 w 12346891"/>
                <a:gd name="connsiteY125" fmla="*/ 320302 h 812606"/>
                <a:gd name="connsiteX126" fmla="*/ 5292503 w 12346891"/>
                <a:gd name="connsiteY126" fmla="*/ 411089 h 812606"/>
                <a:gd name="connsiteX127" fmla="*/ 5247298 w 12346891"/>
                <a:gd name="connsiteY127" fmla="*/ 448999 h 812606"/>
                <a:gd name="connsiteX128" fmla="*/ 5241722 w 12346891"/>
                <a:gd name="connsiteY128" fmla="*/ 456075 h 812606"/>
                <a:gd name="connsiteX129" fmla="*/ 5207592 w 12346891"/>
                <a:gd name="connsiteY129" fmla="*/ 488913 h 812606"/>
                <a:gd name="connsiteX130" fmla="*/ 5088518 w 12346891"/>
                <a:gd name="connsiteY130" fmla="*/ 583208 h 812606"/>
                <a:gd name="connsiteX131" fmla="*/ 4814946 w 12346891"/>
                <a:gd name="connsiteY131" fmla="*/ 660613 h 812606"/>
                <a:gd name="connsiteX132" fmla="*/ 4444519 w 12346891"/>
                <a:gd name="connsiteY132" fmla="*/ 512017 h 812606"/>
                <a:gd name="connsiteX133" fmla="*/ 4396312 w 12346891"/>
                <a:gd name="connsiteY133" fmla="*/ 464678 h 812606"/>
                <a:gd name="connsiteX134" fmla="*/ 4391999 w 12346891"/>
                <a:gd name="connsiteY134" fmla="*/ 473301 h 812606"/>
                <a:gd name="connsiteX135" fmla="*/ 4382463 w 12346891"/>
                <a:gd name="connsiteY135" fmla="*/ 455637 h 812606"/>
                <a:gd name="connsiteX136" fmla="*/ 3942634 w 12346891"/>
                <a:gd name="connsiteY136" fmla="*/ 168311 h 812606"/>
                <a:gd name="connsiteX137" fmla="*/ 3519572 w 12346891"/>
                <a:gd name="connsiteY137" fmla="*/ 428744 h 812606"/>
                <a:gd name="connsiteX138" fmla="*/ 3477786 w 12346891"/>
                <a:gd name="connsiteY138" fmla="*/ 500852 h 812606"/>
                <a:gd name="connsiteX139" fmla="*/ 3467989 w 12346891"/>
                <a:gd name="connsiteY139" fmla="*/ 516104 h 812606"/>
                <a:gd name="connsiteX140" fmla="*/ 3461878 w 12346891"/>
                <a:gd name="connsiteY140" fmla="*/ 525616 h 812606"/>
                <a:gd name="connsiteX141" fmla="*/ 2970127 w 12346891"/>
                <a:gd name="connsiteY141" fmla="*/ 812606 h 812606"/>
                <a:gd name="connsiteX142" fmla="*/ 2599700 w 12346891"/>
                <a:gd name="connsiteY142" fmla="*/ 664010 h 812606"/>
                <a:gd name="connsiteX143" fmla="*/ 2551493 w 12346891"/>
                <a:gd name="connsiteY143" fmla="*/ 616671 h 812606"/>
                <a:gd name="connsiteX144" fmla="*/ 2547180 w 12346891"/>
                <a:gd name="connsiteY144" fmla="*/ 625295 h 812606"/>
                <a:gd name="connsiteX145" fmla="*/ 2537644 w 12346891"/>
                <a:gd name="connsiteY145" fmla="*/ 607630 h 812606"/>
                <a:gd name="connsiteX146" fmla="*/ 2097815 w 12346891"/>
                <a:gd name="connsiteY146" fmla="*/ 320304 h 812606"/>
                <a:gd name="connsiteX147" fmla="*/ 1832205 w 12346891"/>
                <a:gd name="connsiteY147" fmla="*/ 411091 h 812606"/>
                <a:gd name="connsiteX148" fmla="*/ 1722223 w 12346891"/>
                <a:gd name="connsiteY148" fmla="*/ 515954 h 812606"/>
                <a:gd name="connsiteX149" fmla="*/ 1628221 w 12346891"/>
                <a:gd name="connsiteY149" fmla="*/ 583210 h 812606"/>
                <a:gd name="connsiteX150" fmla="*/ 1354648 w 12346891"/>
                <a:gd name="connsiteY150" fmla="*/ 660615 h 812606"/>
                <a:gd name="connsiteX151" fmla="*/ 984221 w 12346891"/>
                <a:gd name="connsiteY151" fmla="*/ 512019 h 812606"/>
                <a:gd name="connsiteX152" fmla="*/ 936015 w 12346891"/>
                <a:gd name="connsiteY152" fmla="*/ 464680 h 812606"/>
                <a:gd name="connsiteX153" fmla="*/ 931701 w 12346891"/>
                <a:gd name="connsiteY153" fmla="*/ 473303 h 812606"/>
                <a:gd name="connsiteX154" fmla="*/ 922165 w 12346891"/>
                <a:gd name="connsiteY154" fmla="*/ 455639 h 812606"/>
                <a:gd name="connsiteX155" fmla="*/ 482336 w 12346891"/>
                <a:gd name="connsiteY155" fmla="*/ 168313 h 812606"/>
                <a:gd name="connsiteX156" fmla="*/ 59274 w 12346891"/>
                <a:gd name="connsiteY156" fmla="*/ 428746 h 812606"/>
                <a:gd name="connsiteX157" fmla="*/ 59022 w 12346891"/>
                <a:gd name="connsiteY157" fmla="*/ 429155 h 812606"/>
                <a:gd name="connsiteX158" fmla="*/ 30744 w 12346891"/>
                <a:gd name="connsiteY158" fmla="*/ 480219 h 812606"/>
                <a:gd name="connsiteX159" fmla="*/ -1 w 12346891"/>
                <a:gd name="connsiteY159" fmla="*/ 541290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832573 w 12346893"/>
                <a:gd name="connsiteY59" fmla="*/ 258676 h 812606"/>
                <a:gd name="connsiteX60" fmla="*/ 8873853 w 12346893"/>
                <a:gd name="connsiteY60" fmla="*/ 229399 h 812606"/>
                <a:gd name="connsiteX61" fmla="*/ 9147426 w 12346893"/>
                <a:gd name="connsiteY61" fmla="*/ 151993 h 812606"/>
                <a:gd name="connsiteX62" fmla="*/ 9517853 w 12346893"/>
                <a:gd name="connsiteY62" fmla="*/ 300589 h 812606"/>
                <a:gd name="connsiteX63" fmla="*/ 9566059 w 12346893"/>
                <a:gd name="connsiteY63" fmla="*/ 347928 h 812606"/>
                <a:gd name="connsiteX64" fmla="*/ 9570373 w 12346893"/>
                <a:gd name="connsiteY64" fmla="*/ 339305 h 812606"/>
                <a:gd name="connsiteX65" fmla="*/ 9579908 w 12346893"/>
                <a:gd name="connsiteY65" fmla="*/ 356969 h 812606"/>
                <a:gd name="connsiteX66" fmla="*/ 10019738 w 12346893"/>
                <a:gd name="connsiteY66" fmla="*/ 644295 h 812606"/>
                <a:gd name="connsiteX67" fmla="*/ 10442800 w 12346893"/>
                <a:gd name="connsiteY67" fmla="*/ 383862 h 812606"/>
                <a:gd name="connsiteX68" fmla="*/ 10443052 w 12346893"/>
                <a:gd name="connsiteY68" fmla="*/ 383453 h 812606"/>
                <a:gd name="connsiteX69" fmla="*/ 10444544 w 12346893"/>
                <a:gd name="connsiteY69" fmla="*/ 380359 h 812606"/>
                <a:gd name="connsiteX70" fmla="*/ 10502074 w 12346893"/>
                <a:gd name="connsiteY70" fmla="*/ 271318 h 812606"/>
                <a:gd name="connsiteX71" fmla="*/ 10494383 w 12346893"/>
                <a:gd name="connsiteY71" fmla="*/ 296502 h 812606"/>
                <a:gd name="connsiteX72" fmla="*/ 10500493 w 12346893"/>
                <a:gd name="connsiteY72" fmla="*/ 286990 h 812606"/>
                <a:gd name="connsiteX73" fmla="*/ 10992245 w 12346893"/>
                <a:gd name="connsiteY73" fmla="*/ 0 h 812606"/>
                <a:gd name="connsiteX74" fmla="*/ 11362672 w 12346893"/>
                <a:gd name="connsiteY74" fmla="*/ 148596 h 812606"/>
                <a:gd name="connsiteX75" fmla="*/ 11410878 w 12346893"/>
                <a:gd name="connsiteY75" fmla="*/ 195935 h 812606"/>
                <a:gd name="connsiteX76" fmla="*/ 11415192 w 12346893"/>
                <a:gd name="connsiteY76" fmla="*/ 187311 h 812606"/>
                <a:gd name="connsiteX77" fmla="*/ 11424728 w 12346893"/>
                <a:gd name="connsiteY77" fmla="*/ 204976 h 812606"/>
                <a:gd name="connsiteX78" fmla="*/ 11864557 w 12346893"/>
                <a:gd name="connsiteY78" fmla="*/ 492302 h 812606"/>
                <a:gd name="connsiteX79" fmla="*/ 12329384 w 12346893"/>
                <a:gd name="connsiteY79" fmla="*/ 159808 h 812606"/>
                <a:gd name="connsiteX80" fmla="*/ 12346893 w 12346893"/>
                <a:gd name="connsiteY80" fmla="*/ 119324 h 812606"/>
                <a:gd name="connsiteX81" fmla="*/ 12329210 w 12346893"/>
                <a:gd name="connsiteY81" fmla="*/ 177225 h 812606"/>
                <a:gd name="connsiteX82" fmla="*/ 11735544 w 12346893"/>
                <a:gd name="connsiteY82" fmla="*/ 660610 h 812606"/>
                <a:gd name="connsiteX83" fmla="*/ 11365117 w 12346893"/>
                <a:gd name="connsiteY83" fmla="*/ 512014 h 812606"/>
                <a:gd name="connsiteX84" fmla="*/ 11316911 w 12346893"/>
                <a:gd name="connsiteY84" fmla="*/ 464675 h 812606"/>
                <a:gd name="connsiteX85" fmla="*/ 11312596 w 12346893"/>
                <a:gd name="connsiteY85" fmla="*/ 473298 h 812606"/>
                <a:gd name="connsiteX86" fmla="*/ 11303061 w 12346893"/>
                <a:gd name="connsiteY86" fmla="*/ 455634 h 812606"/>
                <a:gd name="connsiteX87" fmla="*/ 10863232 w 12346893"/>
                <a:gd name="connsiteY87" fmla="*/ 168308 h 812606"/>
                <a:gd name="connsiteX88" fmla="*/ 10440170 w 12346893"/>
                <a:gd name="connsiteY88" fmla="*/ 428741 h 812606"/>
                <a:gd name="connsiteX89" fmla="*/ 10439918 w 12346893"/>
                <a:gd name="connsiteY89" fmla="*/ 429150 h 812606"/>
                <a:gd name="connsiteX90" fmla="*/ 10438426 w 12346893"/>
                <a:gd name="connsiteY90" fmla="*/ 432244 h 812606"/>
                <a:gd name="connsiteX91" fmla="*/ 10411639 w 12346893"/>
                <a:gd name="connsiteY91" fmla="*/ 480214 h 812606"/>
                <a:gd name="connsiteX92" fmla="*/ 10398385 w 12346893"/>
                <a:gd name="connsiteY92" fmla="*/ 500849 h 812606"/>
                <a:gd name="connsiteX93" fmla="*/ 10380895 w 12346893"/>
                <a:gd name="connsiteY93" fmla="*/ 541285 h 812606"/>
                <a:gd name="connsiteX94" fmla="*/ 10388586 w 12346893"/>
                <a:gd name="connsiteY94" fmla="*/ 516101 h 812606"/>
                <a:gd name="connsiteX95" fmla="*/ 10382477 w 12346893"/>
                <a:gd name="connsiteY95" fmla="*/ 525613 h 812606"/>
                <a:gd name="connsiteX96" fmla="*/ 9890724 w 12346893"/>
                <a:gd name="connsiteY96" fmla="*/ 812603 h 812606"/>
                <a:gd name="connsiteX97" fmla="*/ 9520297 w 12346893"/>
                <a:gd name="connsiteY97" fmla="*/ 664007 h 812606"/>
                <a:gd name="connsiteX98" fmla="*/ 9472091 w 12346893"/>
                <a:gd name="connsiteY98" fmla="*/ 616668 h 812606"/>
                <a:gd name="connsiteX99" fmla="*/ 9467777 w 12346893"/>
                <a:gd name="connsiteY99" fmla="*/ 625292 h 812606"/>
                <a:gd name="connsiteX100" fmla="*/ 9458242 w 12346893"/>
                <a:gd name="connsiteY100" fmla="*/ 607627 h 812606"/>
                <a:gd name="connsiteX101" fmla="*/ 9018413 w 12346893"/>
                <a:gd name="connsiteY101" fmla="*/ 320302 h 812606"/>
                <a:gd name="connsiteX102" fmla="*/ 8752802 w 12346893"/>
                <a:gd name="connsiteY102" fmla="*/ 411089 h 812606"/>
                <a:gd name="connsiteX103" fmla="*/ 8707595 w 12346893"/>
                <a:gd name="connsiteY103" fmla="*/ 449000 h 812606"/>
                <a:gd name="connsiteX104" fmla="*/ 8702022 w 12346893"/>
                <a:gd name="connsiteY104" fmla="*/ 456073 h 812606"/>
                <a:gd name="connsiteX105" fmla="*/ 8590098 w 12346893"/>
                <a:gd name="connsiteY105" fmla="*/ 553928 h 812606"/>
                <a:gd name="connsiteX106" fmla="*/ 8548818 w 12346893"/>
                <a:gd name="connsiteY106" fmla="*/ 583206 h 812606"/>
                <a:gd name="connsiteX107" fmla="*/ 8275246 w 12346893"/>
                <a:gd name="connsiteY107" fmla="*/ 660611 h 812606"/>
                <a:gd name="connsiteX108" fmla="*/ 7904819 w 12346893"/>
                <a:gd name="connsiteY108" fmla="*/ 512015 h 812606"/>
                <a:gd name="connsiteX109" fmla="*/ 7856612 w 12346893"/>
                <a:gd name="connsiteY109" fmla="*/ 464676 h 812606"/>
                <a:gd name="connsiteX110" fmla="*/ 7852299 w 12346893"/>
                <a:gd name="connsiteY110" fmla="*/ 473299 h 812606"/>
                <a:gd name="connsiteX111" fmla="*/ 7842763 w 12346893"/>
                <a:gd name="connsiteY111" fmla="*/ 455635 h 812606"/>
                <a:gd name="connsiteX112" fmla="*/ 7402933 w 12346893"/>
                <a:gd name="connsiteY112" fmla="*/ 168309 h 812606"/>
                <a:gd name="connsiteX113" fmla="*/ 6979871 w 12346893"/>
                <a:gd name="connsiteY113" fmla="*/ 428742 h 812606"/>
                <a:gd name="connsiteX114" fmla="*/ 6979620 w 12346893"/>
                <a:gd name="connsiteY114" fmla="*/ 429151 h 812606"/>
                <a:gd name="connsiteX115" fmla="*/ 6978128 w 12346893"/>
                <a:gd name="connsiteY115" fmla="*/ 432245 h 812606"/>
                <a:gd name="connsiteX116" fmla="*/ 6920597 w 12346893"/>
                <a:gd name="connsiteY116" fmla="*/ 541286 h 812606"/>
                <a:gd name="connsiteX117" fmla="*/ 6928288 w 12346893"/>
                <a:gd name="connsiteY117" fmla="*/ 516102 h 812606"/>
                <a:gd name="connsiteX118" fmla="*/ 6922178 w 12346893"/>
                <a:gd name="connsiteY118" fmla="*/ 525614 h 812606"/>
                <a:gd name="connsiteX119" fmla="*/ 6430427 w 12346893"/>
                <a:gd name="connsiteY119" fmla="*/ 812604 h 812606"/>
                <a:gd name="connsiteX120" fmla="*/ 6059999 w 12346893"/>
                <a:gd name="connsiteY120" fmla="*/ 664008 h 812606"/>
                <a:gd name="connsiteX121" fmla="*/ 6011793 w 12346893"/>
                <a:gd name="connsiteY121" fmla="*/ 616669 h 812606"/>
                <a:gd name="connsiteX122" fmla="*/ 6007479 w 12346893"/>
                <a:gd name="connsiteY122" fmla="*/ 625293 h 812606"/>
                <a:gd name="connsiteX123" fmla="*/ 5997944 w 12346893"/>
                <a:gd name="connsiteY123" fmla="*/ 607628 h 812606"/>
                <a:gd name="connsiteX124" fmla="*/ 5558114 w 12346893"/>
                <a:gd name="connsiteY124" fmla="*/ 320302 h 812606"/>
                <a:gd name="connsiteX125" fmla="*/ 5292505 w 12346893"/>
                <a:gd name="connsiteY125" fmla="*/ 411089 h 812606"/>
                <a:gd name="connsiteX126" fmla="*/ 5247300 w 12346893"/>
                <a:gd name="connsiteY126" fmla="*/ 448999 h 812606"/>
                <a:gd name="connsiteX127" fmla="*/ 5241724 w 12346893"/>
                <a:gd name="connsiteY127" fmla="*/ 456075 h 812606"/>
                <a:gd name="connsiteX128" fmla="*/ 5207594 w 12346893"/>
                <a:gd name="connsiteY128" fmla="*/ 488913 h 812606"/>
                <a:gd name="connsiteX129" fmla="*/ 5088520 w 12346893"/>
                <a:gd name="connsiteY129" fmla="*/ 583208 h 812606"/>
                <a:gd name="connsiteX130" fmla="*/ 4814948 w 12346893"/>
                <a:gd name="connsiteY130" fmla="*/ 660613 h 812606"/>
                <a:gd name="connsiteX131" fmla="*/ 4444521 w 12346893"/>
                <a:gd name="connsiteY131" fmla="*/ 512017 h 812606"/>
                <a:gd name="connsiteX132" fmla="*/ 4396314 w 12346893"/>
                <a:gd name="connsiteY132" fmla="*/ 464678 h 812606"/>
                <a:gd name="connsiteX133" fmla="*/ 4392001 w 12346893"/>
                <a:gd name="connsiteY133" fmla="*/ 473301 h 812606"/>
                <a:gd name="connsiteX134" fmla="*/ 4382465 w 12346893"/>
                <a:gd name="connsiteY134" fmla="*/ 455637 h 812606"/>
                <a:gd name="connsiteX135" fmla="*/ 3942636 w 12346893"/>
                <a:gd name="connsiteY135" fmla="*/ 168311 h 812606"/>
                <a:gd name="connsiteX136" fmla="*/ 3519574 w 12346893"/>
                <a:gd name="connsiteY136" fmla="*/ 428744 h 812606"/>
                <a:gd name="connsiteX137" fmla="*/ 3477788 w 12346893"/>
                <a:gd name="connsiteY137" fmla="*/ 500852 h 812606"/>
                <a:gd name="connsiteX138" fmla="*/ 3467991 w 12346893"/>
                <a:gd name="connsiteY138" fmla="*/ 516104 h 812606"/>
                <a:gd name="connsiteX139" fmla="*/ 3461880 w 12346893"/>
                <a:gd name="connsiteY139" fmla="*/ 525616 h 812606"/>
                <a:gd name="connsiteX140" fmla="*/ 2970129 w 12346893"/>
                <a:gd name="connsiteY140" fmla="*/ 812606 h 812606"/>
                <a:gd name="connsiteX141" fmla="*/ 2599702 w 12346893"/>
                <a:gd name="connsiteY141" fmla="*/ 664010 h 812606"/>
                <a:gd name="connsiteX142" fmla="*/ 2551495 w 12346893"/>
                <a:gd name="connsiteY142" fmla="*/ 616671 h 812606"/>
                <a:gd name="connsiteX143" fmla="*/ 2547182 w 12346893"/>
                <a:gd name="connsiteY143" fmla="*/ 625295 h 812606"/>
                <a:gd name="connsiteX144" fmla="*/ 2537646 w 12346893"/>
                <a:gd name="connsiteY144" fmla="*/ 607630 h 812606"/>
                <a:gd name="connsiteX145" fmla="*/ 2097817 w 12346893"/>
                <a:gd name="connsiteY145" fmla="*/ 320304 h 812606"/>
                <a:gd name="connsiteX146" fmla="*/ 1832207 w 12346893"/>
                <a:gd name="connsiteY146" fmla="*/ 411091 h 812606"/>
                <a:gd name="connsiteX147" fmla="*/ 1722225 w 12346893"/>
                <a:gd name="connsiteY147" fmla="*/ 515954 h 812606"/>
                <a:gd name="connsiteX148" fmla="*/ 1628223 w 12346893"/>
                <a:gd name="connsiteY148" fmla="*/ 583210 h 812606"/>
                <a:gd name="connsiteX149" fmla="*/ 1354650 w 12346893"/>
                <a:gd name="connsiteY149" fmla="*/ 660615 h 812606"/>
                <a:gd name="connsiteX150" fmla="*/ 984223 w 12346893"/>
                <a:gd name="connsiteY150" fmla="*/ 512019 h 812606"/>
                <a:gd name="connsiteX151" fmla="*/ 936017 w 12346893"/>
                <a:gd name="connsiteY151" fmla="*/ 464680 h 812606"/>
                <a:gd name="connsiteX152" fmla="*/ 931703 w 12346893"/>
                <a:gd name="connsiteY152" fmla="*/ 473303 h 812606"/>
                <a:gd name="connsiteX153" fmla="*/ 922167 w 12346893"/>
                <a:gd name="connsiteY153" fmla="*/ 455639 h 812606"/>
                <a:gd name="connsiteX154" fmla="*/ 482338 w 12346893"/>
                <a:gd name="connsiteY154" fmla="*/ 168313 h 812606"/>
                <a:gd name="connsiteX155" fmla="*/ 59276 w 12346893"/>
                <a:gd name="connsiteY155" fmla="*/ 428746 h 812606"/>
                <a:gd name="connsiteX156" fmla="*/ 59024 w 12346893"/>
                <a:gd name="connsiteY156" fmla="*/ 429155 h 812606"/>
                <a:gd name="connsiteX157" fmla="*/ 30746 w 12346893"/>
                <a:gd name="connsiteY157" fmla="*/ 480219 h 812606"/>
                <a:gd name="connsiteX158" fmla="*/ 1 w 12346893"/>
                <a:gd name="connsiteY158" fmla="*/ 541290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832571 w 12346891"/>
                <a:gd name="connsiteY59" fmla="*/ 258676 h 812606"/>
                <a:gd name="connsiteX60" fmla="*/ 8873851 w 12346891"/>
                <a:gd name="connsiteY60" fmla="*/ 229399 h 812606"/>
                <a:gd name="connsiteX61" fmla="*/ 9147424 w 12346891"/>
                <a:gd name="connsiteY61" fmla="*/ 151993 h 812606"/>
                <a:gd name="connsiteX62" fmla="*/ 9517851 w 12346891"/>
                <a:gd name="connsiteY62" fmla="*/ 300589 h 812606"/>
                <a:gd name="connsiteX63" fmla="*/ 9566057 w 12346891"/>
                <a:gd name="connsiteY63" fmla="*/ 347928 h 812606"/>
                <a:gd name="connsiteX64" fmla="*/ 9570371 w 12346891"/>
                <a:gd name="connsiteY64" fmla="*/ 339305 h 812606"/>
                <a:gd name="connsiteX65" fmla="*/ 9579906 w 12346891"/>
                <a:gd name="connsiteY65" fmla="*/ 356969 h 812606"/>
                <a:gd name="connsiteX66" fmla="*/ 10019736 w 12346891"/>
                <a:gd name="connsiteY66" fmla="*/ 644295 h 812606"/>
                <a:gd name="connsiteX67" fmla="*/ 10442798 w 12346891"/>
                <a:gd name="connsiteY67" fmla="*/ 383862 h 812606"/>
                <a:gd name="connsiteX68" fmla="*/ 10443050 w 12346891"/>
                <a:gd name="connsiteY68" fmla="*/ 383453 h 812606"/>
                <a:gd name="connsiteX69" fmla="*/ 10444542 w 12346891"/>
                <a:gd name="connsiteY69" fmla="*/ 380359 h 812606"/>
                <a:gd name="connsiteX70" fmla="*/ 10502072 w 12346891"/>
                <a:gd name="connsiteY70" fmla="*/ 271318 h 812606"/>
                <a:gd name="connsiteX71" fmla="*/ 10494381 w 12346891"/>
                <a:gd name="connsiteY71" fmla="*/ 296502 h 812606"/>
                <a:gd name="connsiteX72" fmla="*/ 10500491 w 12346891"/>
                <a:gd name="connsiteY72" fmla="*/ 286990 h 812606"/>
                <a:gd name="connsiteX73" fmla="*/ 10992243 w 12346891"/>
                <a:gd name="connsiteY73" fmla="*/ 0 h 812606"/>
                <a:gd name="connsiteX74" fmla="*/ 11362670 w 12346891"/>
                <a:gd name="connsiteY74" fmla="*/ 148596 h 812606"/>
                <a:gd name="connsiteX75" fmla="*/ 11410876 w 12346891"/>
                <a:gd name="connsiteY75" fmla="*/ 195935 h 812606"/>
                <a:gd name="connsiteX76" fmla="*/ 11415190 w 12346891"/>
                <a:gd name="connsiteY76" fmla="*/ 187311 h 812606"/>
                <a:gd name="connsiteX77" fmla="*/ 11424726 w 12346891"/>
                <a:gd name="connsiteY77" fmla="*/ 204976 h 812606"/>
                <a:gd name="connsiteX78" fmla="*/ 11864555 w 12346891"/>
                <a:gd name="connsiteY78" fmla="*/ 492302 h 812606"/>
                <a:gd name="connsiteX79" fmla="*/ 12329382 w 12346891"/>
                <a:gd name="connsiteY79" fmla="*/ 159808 h 812606"/>
                <a:gd name="connsiteX80" fmla="*/ 12346891 w 12346891"/>
                <a:gd name="connsiteY80" fmla="*/ 119324 h 812606"/>
                <a:gd name="connsiteX81" fmla="*/ 12329208 w 12346891"/>
                <a:gd name="connsiteY81" fmla="*/ 177225 h 812606"/>
                <a:gd name="connsiteX82" fmla="*/ 11735542 w 12346891"/>
                <a:gd name="connsiteY82" fmla="*/ 660610 h 812606"/>
                <a:gd name="connsiteX83" fmla="*/ 11365115 w 12346891"/>
                <a:gd name="connsiteY83" fmla="*/ 512014 h 812606"/>
                <a:gd name="connsiteX84" fmla="*/ 11316909 w 12346891"/>
                <a:gd name="connsiteY84" fmla="*/ 464675 h 812606"/>
                <a:gd name="connsiteX85" fmla="*/ 11312594 w 12346891"/>
                <a:gd name="connsiteY85" fmla="*/ 473298 h 812606"/>
                <a:gd name="connsiteX86" fmla="*/ 11303059 w 12346891"/>
                <a:gd name="connsiteY86" fmla="*/ 455634 h 812606"/>
                <a:gd name="connsiteX87" fmla="*/ 10863230 w 12346891"/>
                <a:gd name="connsiteY87" fmla="*/ 168308 h 812606"/>
                <a:gd name="connsiteX88" fmla="*/ 10440168 w 12346891"/>
                <a:gd name="connsiteY88" fmla="*/ 428741 h 812606"/>
                <a:gd name="connsiteX89" fmla="*/ 10439916 w 12346891"/>
                <a:gd name="connsiteY89" fmla="*/ 429150 h 812606"/>
                <a:gd name="connsiteX90" fmla="*/ 10438424 w 12346891"/>
                <a:gd name="connsiteY90" fmla="*/ 432244 h 812606"/>
                <a:gd name="connsiteX91" fmla="*/ 10398383 w 12346891"/>
                <a:gd name="connsiteY91" fmla="*/ 500849 h 812606"/>
                <a:gd name="connsiteX92" fmla="*/ 10380893 w 12346891"/>
                <a:gd name="connsiteY92" fmla="*/ 541285 h 812606"/>
                <a:gd name="connsiteX93" fmla="*/ 10388584 w 12346891"/>
                <a:gd name="connsiteY93" fmla="*/ 516101 h 812606"/>
                <a:gd name="connsiteX94" fmla="*/ 10382475 w 12346891"/>
                <a:gd name="connsiteY94" fmla="*/ 525613 h 812606"/>
                <a:gd name="connsiteX95" fmla="*/ 9890722 w 12346891"/>
                <a:gd name="connsiteY95" fmla="*/ 812603 h 812606"/>
                <a:gd name="connsiteX96" fmla="*/ 9520295 w 12346891"/>
                <a:gd name="connsiteY96" fmla="*/ 664007 h 812606"/>
                <a:gd name="connsiteX97" fmla="*/ 9472089 w 12346891"/>
                <a:gd name="connsiteY97" fmla="*/ 616668 h 812606"/>
                <a:gd name="connsiteX98" fmla="*/ 9467775 w 12346891"/>
                <a:gd name="connsiteY98" fmla="*/ 625292 h 812606"/>
                <a:gd name="connsiteX99" fmla="*/ 9458240 w 12346891"/>
                <a:gd name="connsiteY99" fmla="*/ 607627 h 812606"/>
                <a:gd name="connsiteX100" fmla="*/ 9018411 w 12346891"/>
                <a:gd name="connsiteY100" fmla="*/ 320302 h 812606"/>
                <a:gd name="connsiteX101" fmla="*/ 8752800 w 12346891"/>
                <a:gd name="connsiteY101" fmla="*/ 411089 h 812606"/>
                <a:gd name="connsiteX102" fmla="*/ 8707593 w 12346891"/>
                <a:gd name="connsiteY102" fmla="*/ 449000 h 812606"/>
                <a:gd name="connsiteX103" fmla="*/ 8702020 w 12346891"/>
                <a:gd name="connsiteY103" fmla="*/ 456073 h 812606"/>
                <a:gd name="connsiteX104" fmla="*/ 8590096 w 12346891"/>
                <a:gd name="connsiteY104" fmla="*/ 553928 h 812606"/>
                <a:gd name="connsiteX105" fmla="*/ 8548816 w 12346891"/>
                <a:gd name="connsiteY105" fmla="*/ 583206 h 812606"/>
                <a:gd name="connsiteX106" fmla="*/ 8275244 w 12346891"/>
                <a:gd name="connsiteY106" fmla="*/ 660611 h 812606"/>
                <a:gd name="connsiteX107" fmla="*/ 7904817 w 12346891"/>
                <a:gd name="connsiteY107" fmla="*/ 512015 h 812606"/>
                <a:gd name="connsiteX108" fmla="*/ 7856610 w 12346891"/>
                <a:gd name="connsiteY108" fmla="*/ 464676 h 812606"/>
                <a:gd name="connsiteX109" fmla="*/ 7852297 w 12346891"/>
                <a:gd name="connsiteY109" fmla="*/ 473299 h 812606"/>
                <a:gd name="connsiteX110" fmla="*/ 7842761 w 12346891"/>
                <a:gd name="connsiteY110" fmla="*/ 455635 h 812606"/>
                <a:gd name="connsiteX111" fmla="*/ 7402931 w 12346891"/>
                <a:gd name="connsiteY111" fmla="*/ 168309 h 812606"/>
                <a:gd name="connsiteX112" fmla="*/ 6979869 w 12346891"/>
                <a:gd name="connsiteY112" fmla="*/ 428742 h 812606"/>
                <a:gd name="connsiteX113" fmla="*/ 6979618 w 12346891"/>
                <a:gd name="connsiteY113" fmla="*/ 429151 h 812606"/>
                <a:gd name="connsiteX114" fmla="*/ 6978126 w 12346891"/>
                <a:gd name="connsiteY114" fmla="*/ 432245 h 812606"/>
                <a:gd name="connsiteX115" fmla="*/ 6920595 w 12346891"/>
                <a:gd name="connsiteY115" fmla="*/ 541286 h 812606"/>
                <a:gd name="connsiteX116" fmla="*/ 6928286 w 12346891"/>
                <a:gd name="connsiteY116" fmla="*/ 516102 h 812606"/>
                <a:gd name="connsiteX117" fmla="*/ 6922176 w 12346891"/>
                <a:gd name="connsiteY117" fmla="*/ 525614 h 812606"/>
                <a:gd name="connsiteX118" fmla="*/ 6430425 w 12346891"/>
                <a:gd name="connsiteY118" fmla="*/ 812604 h 812606"/>
                <a:gd name="connsiteX119" fmla="*/ 6059997 w 12346891"/>
                <a:gd name="connsiteY119" fmla="*/ 664008 h 812606"/>
                <a:gd name="connsiteX120" fmla="*/ 6011791 w 12346891"/>
                <a:gd name="connsiteY120" fmla="*/ 616669 h 812606"/>
                <a:gd name="connsiteX121" fmla="*/ 6007477 w 12346891"/>
                <a:gd name="connsiteY121" fmla="*/ 625293 h 812606"/>
                <a:gd name="connsiteX122" fmla="*/ 5997942 w 12346891"/>
                <a:gd name="connsiteY122" fmla="*/ 607628 h 812606"/>
                <a:gd name="connsiteX123" fmla="*/ 5558112 w 12346891"/>
                <a:gd name="connsiteY123" fmla="*/ 320302 h 812606"/>
                <a:gd name="connsiteX124" fmla="*/ 5292503 w 12346891"/>
                <a:gd name="connsiteY124" fmla="*/ 411089 h 812606"/>
                <a:gd name="connsiteX125" fmla="*/ 5247298 w 12346891"/>
                <a:gd name="connsiteY125" fmla="*/ 448999 h 812606"/>
                <a:gd name="connsiteX126" fmla="*/ 5241722 w 12346891"/>
                <a:gd name="connsiteY126" fmla="*/ 456075 h 812606"/>
                <a:gd name="connsiteX127" fmla="*/ 5207592 w 12346891"/>
                <a:gd name="connsiteY127" fmla="*/ 488913 h 812606"/>
                <a:gd name="connsiteX128" fmla="*/ 5088518 w 12346891"/>
                <a:gd name="connsiteY128" fmla="*/ 583208 h 812606"/>
                <a:gd name="connsiteX129" fmla="*/ 4814946 w 12346891"/>
                <a:gd name="connsiteY129" fmla="*/ 660613 h 812606"/>
                <a:gd name="connsiteX130" fmla="*/ 4444519 w 12346891"/>
                <a:gd name="connsiteY130" fmla="*/ 512017 h 812606"/>
                <a:gd name="connsiteX131" fmla="*/ 4396312 w 12346891"/>
                <a:gd name="connsiteY131" fmla="*/ 464678 h 812606"/>
                <a:gd name="connsiteX132" fmla="*/ 4391999 w 12346891"/>
                <a:gd name="connsiteY132" fmla="*/ 473301 h 812606"/>
                <a:gd name="connsiteX133" fmla="*/ 4382463 w 12346891"/>
                <a:gd name="connsiteY133" fmla="*/ 455637 h 812606"/>
                <a:gd name="connsiteX134" fmla="*/ 3942634 w 12346891"/>
                <a:gd name="connsiteY134" fmla="*/ 168311 h 812606"/>
                <a:gd name="connsiteX135" fmla="*/ 3519572 w 12346891"/>
                <a:gd name="connsiteY135" fmla="*/ 428744 h 812606"/>
                <a:gd name="connsiteX136" fmla="*/ 3477786 w 12346891"/>
                <a:gd name="connsiteY136" fmla="*/ 500852 h 812606"/>
                <a:gd name="connsiteX137" fmla="*/ 3467989 w 12346891"/>
                <a:gd name="connsiteY137" fmla="*/ 516104 h 812606"/>
                <a:gd name="connsiteX138" fmla="*/ 3461878 w 12346891"/>
                <a:gd name="connsiteY138" fmla="*/ 525616 h 812606"/>
                <a:gd name="connsiteX139" fmla="*/ 2970127 w 12346891"/>
                <a:gd name="connsiteY139" fmla="*/ 812606 h 812606"/>
                <a:gd name="connsiteX140" fmla="*/ 2599700 w 12346891"/>
                <a:gd name="connsiteY140" fmla="*/ 664010 h 812606"/>
                <a:gd name="connsiteX141" fmla="*/ 2551493 w 12346891"/>
                <a:gd name="connsiteY141" fmla="*/ 616671 h 812606"/>
                <a:gd name="connsiteX142" fmla="*/ 2547180 w 12346891"/>
                <a:gd name="connsiteY142" fmla="*/ 625295 h 812606"/>
                <a:gd name="connsiteX143" fmla="*/ 2537644 w 12346891"/>
                <a:gd name="connsiteY143" fmla="*/ 607630 h 812606"/>
                <a:gd name="connsiteX144" fmla="*/ 2097815 w 12346891"/>
                <a:gd name="connsiteY144" fmla="*/ 320304 h 812606"/>
                <a:gd name="connsiteX145" fmla="*/ 1832205 w 12346891"/>
                <a:gd name="connsiteY145" fmla="*/ 411091 h 812606"/>
                <a:gd name="connsiteX146" fmla="*/ 1722223 w 12346891"/>
                <a:gd name="connsiteY146" fmla="*/ 515954 h 812606"/>
                <a:gd name="connsiteX147" fmla="*/ 1628221 w 12346891"/>
                <a:gd name="connsiteY147" fmla="*/ 583210 h 812606"/>
                <a:gd name="connsiteX148" fmla="*/ 1354648 w 12346891"/>
                <a:gd name="connsiteY148" fmla="*/ 660615 h 812606"/>
                <a:gd name="connsiteX149" fmla="*/ 984221 w 12346891"/>
                <a:gd name="connsiteY149" fmla="*/ 512019 h 812606"/>
                <a:gd name="connsiteX150" fmla="*/ 936015 w 12346891"/>
                <a:gd name="connsiteY150" fmla="*/ 464680 h 812606"/>
                <a:gd name="connsiteX151" fmla="*/ 931701 w 12346891"/>
                <a:gd name="connsiteY151" fmla="*/ 473303 h 812606"/>
                <a:gd name="connsiteX152" fmla="*/ 922165 w 12346891"/>
                <a:gd name="connsiteY152" fmla="*/ 455639 h 812606"/>
                <a:gd name="connsiteX153" fmla="*/ 482336 w 12346891"/>
                <a:gd name="connsiteY153" fmla="*/ 168313 h 812606"/>
                <a:gd name="connsiteX154" fmla="*/ 59274 w 12346891"/>
                <a:gd name="connsiteY154" fmla="*/ 428746 h 812606"/>
                <a:gd name="connsiteX155" fmla="*/ 59022 w 12346891"/>
                <a:gd name="connsiteY155" fmla="*/ 429155 h 812606"/>
                <a:gd name="connsiteX156" fmla="*/ 30744 w 12346891"/>
                <a:gd name="connsiteY156" fmla="*/ 480219 h 812606"/>
                <a:gd name="connsiteX157" fmla="*/ -1 w 12346891"/>
                <a:gd name="connsiteY157" fmla="*/ 541290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832573 w 12346893"/>
                <a:gd name="connsiteY59" fmla="*/ 258676 h 812606"/>
                <a:gd name="connsiteX60" fmla="*/ 8873853 w 12346893"/>
                <a:gd name="connsiteY60" fmla="*/ 229399 h 812606"/>
                <a:gd name="connsiteX61" fmla="*/ 9147426 w 12346893"/>
                <a:gd name="connsiteY61" fmla="*/ 151993 h 812606"/>
                <a:gd name="connsiteX62" fmla="*/ 9517853 w 12346893"/>
                <a:gd name="connsiteY62" fmla="*/ 300589 h 812606"/>
                <a:gd name="connsiteX63" fmla="*/ 9566059 w 12346893"/>
                <a:gd name="connsiteY63" fmla="*/ 347928 h 812606"/>
                <a:gd name="connsiteX64" fmla="*/ 9570373 w 12346893"/>
                <a:gd name="connsiteY64" fmla="*/ 339305 h 812606"/>
                <a:gd name="connsiteX65" fmla="*/ 9579908 w 12346893"/>
                <a:gd name="connsiteY65" fmla="*/ 356969 h 812606"/>
                <a:gd name="connsiteX66" fmla="*/ 10019738 w 12346893"/>
                <a:gd name="connsiteY66" fmla="*/ 644295 h 812606"/>
                <a:gd name="connsiteX67" fmla="*/ 10442800 w 12346893"/>
                <a:gd name="connsiteY67" fmla="*/ 383862 h 812606"/>
                <a:gd name="connsiteX68" fmla="*/ 10443052 w 12346893"/>
                <a:gd name="connsiteY68" fmla="*/ 383453 h 812606"/>
                <a:gd name="connsiteX69" fmla="*/ 10444544 w 12346893"/>
                <a:gd name="connsiteY69" fmla="*/ 380359 h 812606"/>
                <a:gd name="connsiteX70" fmla="*/ 10502074 w 12346893"/>
                <a:gd name="connsiteY70" fmla="*/ 271318 h 812606"/>
                <a:gd name="connsiteX71" fmla="*/ 10494383 w 12346893"/>
                <a:gd name="connsiteY71" fmla="*/ 296502 h 812606"/>
                <a:gd name="connsiteX72" fmla="*/ 10500493 w 12346893"/>
                <a:gd name="connsiteY72" fmla="*/ 286990 h 812606"/>
                <a:gd name="connsiteX73" fmla="*/ 10992245 w 12346893"/>
                <a:gd name="connsiteY73" fmla="*/ 0 h 812606"/>
                <a:gd name="connsiteX74" fmla="*/ 11362672 w 12346893"/>
                <a:gd name="connsiteY74" fmla="*/ 148596 h 812606"/>
                <a:gd name="connsiteX75" fmla="*/ 11410878 w 12346893"/>
                <a:gd name="connsiteY75" fmla="*/ 195935 h 812606"/>
                <a:gd name="connsiteX76" fmla="*/ 11415192 w 12346893"/>
                <a:gd name="connsiteY76" fmla="*/ 187311 h 812606"/>
                <a:gd name="connsiteX77" fmla="*/ 11424728 w 12346893"/>
                <a:gd name="connsiteY77" fmla="*/ 204976 h 812606"/>
                <a:gd name="connsiteX78" fmla="*/ 11864557 w 12346893"/>
                <a:gd name="connsiteY78" fmla="*/ 492302 h 812606"/>
                <a:gd name="connsiteX79" fmla="*/ 12329384 w 12346893"/>
                <a:gd name="connsiteY79" fmla="*/ 159808 h 812606"/>
                <a:gd name="connsiteX80" fmla="*/ 12346893 w 12346893"/>
                <a:gd name="connsiteY80" fmla="*/ 119324 h 812606"/>
                <a:gd name="connsiteX81" fmla="*/ 12329210 w 12346893"/>
                <a:gd name="connsiteY81" fmla="*/ 177225 h 812606"/>
                <a:gd name="connsiteX82" fmla="*/ 11735544 w 12346893"/>
                <a:gd name="connsiteY82" fmla="*/ 660610 h 812606"/>
                <a:gd name="connsiteX83" fmla="*/ 11365117 w 12346893"/>
                <a:gd name="connsiteY83" fmla="*/ 512014 h 812606"/>
                <a:gd name="connsiteX84" fmla="*/ 11316911 w 12346893"/>
                <a:gd name="connsiteY84" fmla="*/ 464675 h 812606"/>
                <a:gd name="connsiteX85" fmla="*/ 11312596 w 12346893"/>
                <a:gd name="connsiteY85" fmla="*/ 473298 h 812606"/>
                <a:gd name="connsiteX86" fmla="*/ 11303061 w 12346893"/>
                <a:gd name="connsiteY86" fmla="*/ 455634 h 812606"/>
                <a:gd name="connsiteX87" fmla="*/ 10863232 w 12346893"/>
                <a:gd name="connsiteY87" fmla="*/ 168308 h 812606"/>
                <a:gd name="connsiteX88" fmla="*/ 10440170 w 12346893"/>
                <a:gd name="connsiteY88" fmla="*/ 428741 h 812606"/>
                <a:gd name="connsiteX89" fmla="*/ 10439918 w 12346893"/>
                <a:gd name="connsiteY89" fmla="*/ 429150 h 812606"/>
                <a:gd name="connsiteX90" fmla="*/ 10438426 w 12346893"/>
                <a:gd name="connsiteY90" fmla="*/ 432244 h 812606"/>
                <a:gd name="connsiteX91" fmla="*/ 10380895 w 12346893"/>
                <a:gd name="connsiteY91" fmla="*/ 541285 h 812606"/>
                <a:gd name="connsiteX92" fmla="*/ 10388586 w 12346893"/>
                <a:gd name="connsiteY92" fmla="*/ 516101 h 812606"/>
                <a:gd name="connsiteX93" fmla="*/ 10382477 w 12346893"/>
                <a:gd name="connsiteY93" fmla="*/ 525613 h 812606"/>
                <a:gd name="connsiteX94" fmla="*/ 9890724 w 12346893"/>
                <a:gd name="connsiteY94" fmla="*/ 812603 h 812606"/>
                <a:gd name="connsiteX95" fmla="*/ 9520297 w 12346893"/>
                <a:gd name="connsiteY95" fmla="*/ 664007 h 812606"/>
                <a:gd name="connsiteX96" fmla="*/ 9472091 w 12346893"/>
                <a:gd name="connsiteY96" fmla="*/ 616668 h 812606"/>
                <a:gd name="connsiteX97" fmla="*/ 9467777 w 12346893"/>
                <a:gd name="connsiteY97" fmla="*/ 625292 h 812606"/>
                <a:gd name="connsiteX98" fmla="*/ 9458242 w 12346893"/>
                <a:gd name="connsiteY98" fmla="*/ 607627 h 812606"/>
                <a:gd name="connsiteX99" fmla="*/ 9018413 w 12346893"/>
                <a:gd name="connsiteY99" fmla="*/ 320302 h 812606"/>
                <a:gd name="connsiteX100" fmla="*/ 8752802 w 12346893"/>
                <a:gd name="connsiteY100" fmla="*/ 411089 h 812606"/>
                <a:gd name="connsiteX101" fmla="*/ 8707595 w 12346893"/>
                <a:gd name="connsiteY101" fmla="*/ 449000 h 812606"/>
                <a:gd name="connsiteX102" fmla="*/ 8702022 w 12346893"/>
                <a:gd name="connsiteY102" fmla="*/ 456073 h 812606"/>
                <a:gd name="connsiteX103" fmla="*/ 8590098 w 12346893"/>
                <a:gd name="connsiteY103" fmla="*/ 553928 h 812606"/>
                <a:gd name="connsiteX104" fmla="*/ 8548818 w 12346893"/>
                <a:gd name="connsiteY104" fmla="*/ 583206 h 812606"/>
                <a:gd name="connsiteX105" fmla="*/ 8275246 w 12346893"/>
                <a:gd name="connsiteY105" fmla="*/ 660611 h 812606"/>
                <a:gd name="connsiteX106" fmla="*/ 7904819 w 12346893"/>
                <a:gd name="connsiteY106" fmla="*/ 512015 h 812606"/>
                <a:gd name="connsiteX107" fmla="*/ 7856612 w 12346893"/>
                <a:gd name="connsiteY107" fmla="*/ 464676 h 812606"/>
                <a:gd name="connsiteX108" fmla="*/ 7852299 w 12346893"/>
                <a:gd name="connsiteY108" fmla="*/ 473299 h 812606"/>
                <a:gd name="connsiteX109" fmla="*/ 7842763 w 12346893"/>
                <a:gd name="connsiteY109" fmla="*/ 455635 h 812606"/>
                <a:gd name="connsiteX110" fmla="*/ 7402933 w 12346893"/>
                <a:gd name="connsiteY110" fmla="*/ 168309 h 812606"/>
                <a:gd name="connsiteX111" fmla="*/ 6979871 w 12346893"/>
                <a:gd name="connsiteY111" fmla="*/ 428742 h 812606"/>
                <a:gd name="connsiteX112" fmla="*/ 6979620 w 12346893"/>
                <a:gd name="connsiteY112" fmla="*/ 429151 h 812606"/>
                <a:gd name="connsiteX113" fmla="*/ 6978128 w 12346893"/>
                <a:gd name="connsiteY113" fmla="*/ 432245 h 812606"/>
                <a:gd name="connsiteX114" fmla="*/ 6920597 w 12346893"/>
                <a:gd name="connsiteY114" fmla="*/ 541286 h 812606"/>
                <a:gd name="connsiteX115" fmla="*/ 6928288 w 12346893"/>
                <a:gd name="connsiteY115" fmla="*/ 516102 h 812606"/>
                <a:gd name="connsiteX116" fmla="*/ 6922178 w 12346893"/>
                <a:gd name="connsiteY116" fmla="*/ 525614 h 812606"/>
                <a:gd name="connsiteX117" fmla="*/ 6430427 w 12346893"/>
                <a:gd name="connsiteY117" fmla="*/ 812604 h 812606"/>
                <a:gd name="connsiteX118" fmla="*/ 6059999 w 12346893"/>
                <a:gd name="connsiteY118" fmla="*/ 664008 h 812606"/>
                <a:gd name="connsiteX119" fmla="*/ 6011793 w 12346893"/>
                <a:gd name="connsiteY119" fmla="*/ 616669 h 812606"/>
                <a:gd name="connsiteX120" fmla="*/ 6007479 w 12346893"/>
                <a:gd name="connsiteY120" fmla="*/ 625293 h 812606"/>
                <a:gd name="connsiteX121" fmla="*/ 5997944 w 12346893"/>
                <a:gd name="connsiteY121" fmla="*/ 607628 h 812606"/>
                <a:gd name="connsiteX122" fmla="*/ 5558114 w 12346893"/>
                <a:gd name="connsiteY122" fmla="*/ 320302 h 812606"/>
                <a:gd name="connsiteX123" fmla="*/ 5292505 w 12346893"/>
                <a:gd name="connsiteY123" fmla="*/ 411089 h 812606"/>
                <a:gd name="connsiteX124" fmla="*/ 5247300 w 12346893"/>
                <a:gd name="connsiteY124" fmla="*/ 448999 h 812606"/>
                <a:gd name="connsiteX125" fmla="*/ 5241724 w 12346893"/>
                <a:gd name="connsiteY125" fmla="*/ 456075 h 812606"/>
                <a:gd name="connsiteX126" fmla="*/ 5207594 w 12346893"/>
                <a:gd name="connsiteY126" fmla="*/ 488913 h 812606"/>
                <a:gd name="connsiteX127" fmla="*/ 5088520 w 12346893"/>
                <a:gd name="connsiteY127" fmla="*/ 583208 h 812606"/>
                <a:gd name="connsiteX128" fmla="*/ 4814948 w 12346893"/>
                <a:gd name="connsiteY128" fmla="*/ 660613 h 812606"/>
                <a:gd name="connsiteX129" fmla="*/ 4444521 w 12346893"/>
                <a:gd name="connsiteY129" fmla="*/ 512017 h 812606"/>
                <a:gd name="connsiteX130" fmla="*/ 4396314 w 12346893"/>
                <a:gd name="connsiteY130" fmla="*/ 464678 h 812606"/>
                <a:gd name="connsiteX131" fmla="*/ 4392001 w 12346893"/>
                <a:gd name="connsiteY131" fmla="*/ 473301 h 812606"/>
                <a:gd name="connsiteX132" fmla="*/ 4382465 w 12346893"/>
                <a:gd name="connsiteY132" fmla="*/ 455637 h 812606"/>
                <a:gd name="connsiteX133" fmla="*/ 3942636 w 12346893"/>
                <a:gd name="connsiteY133" fmla="*/ 168311 h 812606"/>
                <a:gd name="connsiteX134" fmla="*/ 3519574 w 12346893"/>
                <a:gd name="connsiteY134" fmla="*/ 428744 h 812606"/>
                <a:gd name="connsiteX135" fmla="*/ 3477788 w 12346893"/>
                <a:gd name="connsiteY135" fmla="*/ 500852 h 812606"/>
                <a:gd name="connsiteX136" fmla="*/ 3467991 w 12346893"/>
                <a:gd name="connsiteY136" fmla="*/ 516104 h 812606"/>
                <a:gd name="connsiteX137" fmla="*/ 3461880 w 12346893"/>
                <a:gd name="connsiteY137" fmla="*/ 525616 h 812606"/>
                <a:gd name="connsiteX138" fmla="*/ 2970129 w 12346893"/>
                <a:gd name="connsiteY138" fmla="*/ 812606 h 812606"/>
                <a:gd name="connsiteX139" fmla="*/ 2599702 w 12346893"/>
                <a:gd name="connsiteY139" fmla="*/ 664010 h 812606"/>
                <a:gd name="connsiteX140" fmla="*/ 2551495 w 12346893"/>
                <a:gd name="connsiteY140" fmla="*/ 616671 h 812606"/>
                <a:gd name="connsiteX141" fmla="*/ 2547182 w 12346893"/>
                <a:gd name="connsiteY141" fmla="*/ 625295 h 812606"/>
                <a:gd name="connsiteX142" fmla="*/ 2537646 w 12346893"/>
                <a:gd name="connsiteY142" fmla="*/ 607630 h 812606"/>
                <a:gd name="connsiteX143" fmla="*/ 2097817 w 12346893"/>
                <a:gd name="connsiteY143" fmla="*/ 320304 h 812606"/>
                <a:gd name="connsiteX144" fmla="*/ 1832207 w 12346893"/>
                <a:gd name="connsiteY144" fmla="*/ 411091 h 812606"/>
                <a:gd name="connsiteX145" fmla="*/ 1722225 w 12346893"/>
                <a:gd name="connsiteY145" fmla="*/ 515954 h 812606"/>
                <a:gd name="connsiteX146" fmla="*/ 1628223 w 12346893"/>
                <a:gd name="connsiteY146" fmla="*/ 583210 h 812606"/>
                <a:gd name="connsiteX147" fmla="*/ 1354650 w 12346893"/>
                <a:gd name="connsiteY147" fmla="*/ 660615 h 812606"/>
                <a:gd name="connsiteX148" fmla="*/ 984223 w 12346893"/>
                <a:gd name="connsiteY148" fmla="*/ 512019 h 812606"/>
                <a:gd name="connsiteX149" fmla="*/ 936017 w 12346893"/>
                <a:gd name="connsiteY149" fmla="*/ 464680 h 812606"/>
                <a:gd name="connsiteX150" fmla="*/ 931703 w 12346893"/>
                <a:gd name="connsiteY150" fmla="*/ 473303 h 812606"/>
                <a:gd name="connsiteX151" fmla="*/ 922167 w 12346893"/>
                <a:gd name="connsiteY151" fmla="*/ 455639 h 812606"/>
                <a:gd name="connsiteX152" fmla="*/ 482338 w 12346893"/>
                <a:gd name="connsiteY152" fmla="*/ 168313 h 812606"/>
                <a:gd name="connsiteX153" fmla="*/ 59276 w 12346893"/>
                <a:gd name="connsiteY153" fmla="*/ 428746 h 812606"/>
                <a:gd name="connsiteX154" fmla="*/ 59024 w 12346893"/>
                <a:gd name="connsiteY154" fmla="*/ 429155 h 812606"/>
                <a:gd name="connsiteX155" fmla="*/ 30746 w 12346893"/>
                <a:gd name="connsiteY155" fmla="*/ 480219 h 812606"/>
                <a:gd name="connsiteX156" fmla="*/ 1 w 12346893"/>
                <a:gd name="connsiteY156" fmla="*/ 541290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832571 w 12346891"/>
                <a:gd name="connsiteY59" fmla="*/ 258676 h 812606"/>
                <a:gd name="connsiteX60" fmla="*/ 8873851 w 12346891"/>
                <a:gd name="connsiteY60" fmla="*/ 229399 h 812606"/>
                <a:gd name="connsiteX61" fmla="*/ 9147424 w 12346891"/>
                <a:gd name="connsiteY61" fmla="*/ 151993 h 812606"/>
                <a:gd name="connsiteX62" fmla="*/ 9517851 w 12346891"/>
                <a:gd name="connsiteY62" fmla="*/ 300589 h 812606"/>
                <a:gd name="connsiteX63" fmla="*/ 9566057 w 12346891"/>
                <a:gd name="connsiteY63" fmla="*/ 347928 h 812606"/>
                <a:gd name="connsiteX64" fmla="*/ 9570371 w 12346891"/>
                <a:gd name="connsiteY64" fmla="*/ 339305 h 812606"/>
                <a:gd name="connsiteX65" fmla="*/ 9579906 w 12346891"/>
                <a:gd name="connsiteY65" fmla="*/ 356969 h 812606"/>
                <a:gd name="connsiteX66" fmla="*/ 10019736 w 12346891"/>
                <a:gd name="connsiteY66" fmla="*/ 644295 h 812606"/>
                <a:gd name="connsiteX67" fmla="*/ 10442798 w 12346891"/>
                <a:gd name="connsiteY67" fmla="*/ 383862 h 812606"/>
                <a:gd name="connsiteX68" fmla="*/ 10443050 w 12346891"/>
                <a:gd name="connsiteY68" fmla="*/ 383453 h 812606"/>
                <a:gd name="connsiteX69" fmla="*/ 10444542 w 12346891"/>
                <a:gd name="connsiteY69" fmla="*/ 380359 h 812606"/>
                <a:gd name="connsiteX70" fmla="*/ 10502072 w 12346891"/>
                <a:gd name="connsiteY70" fmla="*/ 271318 h 812606"/>
                <a:gd name="connsiteX71" fmla="*/ 10494381 w 12346891"/>
                <a:gd name="connsiteY71" fmla="*/ 296502 h 812606"/>
                <a:gd name="connsiteX72" fmla="*/ 10500491 w 12346891"/>
                <a:gd name="connsiteY72" fmla="*/ 286990 h 812606"/>
                <a:gd name="connsiteX73" fmla="*/ 10992243 w 12346891"/>
                <a:gd name="connsiteY73" fmla="*/ 0 h 812606"/>
                <a:gd name="connsiteX74" fmla="*/ 11362670 w 12346891"/>
                <a:gd name="connsiteY74" fmla="*/ 148596 h 812606"/>
                <a:gd name="connsiteX75" fmla="*/ 11410876 w 12346891"/>
                <a:gd name="connsiteY75" fmla="*/ 195935 h 812606"/>
                <a:gd name="connsiteX76" fmla="*/ 11424726 w 12346891"/>
                <a:gd name="connsiteY76" fmla="*/ 204976 h 812606"/>
                <a:gd name="connsiteX77" fmla="*/ 11864555 w 12346891"/>
                <a:gd name="connsiteY77" fmla="*/ 492302 h 812606"/>
                <a:gd name="connsiteX78" fmla="*/ 12329382 w 12346891"/>
                <a:gd name="connsiteY78" fmla="*/ 159808 h 812606"/>
                <a:gd name="connsiteX79" fmla="*/ 12346891 w 12346891"/>
                <a:gd name="connsiteY79" fmla="*/ 119324 h 812606"/>
                <a:gd name="connsiteX80" fmla="*/ 12329208 w 12346891"/>
                <a:gd name="connsiteY80" fmla="*/ 177225 h 812606"/>
                <a:gd name="connsiteX81" fmla="*/ 11735542 w 12346891"/>
                <a:gd name="connsiteY81" fmla="*/ 660610 h 812606"/>
                <a:gd name="connsiteX82" fmla="*/ 11365115 w 12346891"/>
                <a:gd name="connsiteY82" fmla="*/ 512014 h 812606"/>
                <a:gd name="connsiteX83" fmla="*/ 11316909 w 12346891"/>
                <a:gd name="connsiteY83" fmla="*/ 464675 h 812606"/>
                <a:gd name="connsiteX84" fmla="*/ 11312594 w 12346891"/>
                <a:gd name="connsiteY84" fmla="*/ 473298 h 812606"/>
                <a:gd name="connsiteX85" fmla="*/ 11303059 w 12346891"/>
                <a:gd name="connsiteY85" fmla="*/ 455634 h 812606"/>
                <a:gd name="connsiteX86" fmla="*/ 10863230 w 12346891"/>
                <a:gd name="connsiteY86" fmla="*/ 168308 h 812606"/>
                <a:gd name="connsiteX87" fmla="*/ 10440168 w 12346891"/>
                <a:gd name="connsiteY87" fmla="*/ 428741 h 812606"/>
                <a:gd name="connsiteX88" fmla="*/ 10439916 w 12346891"/>
                <a:gd name="connsiteY88" fmla="*/ 429150 h 812606"/>
                <a:gd name="connsiteX89" fmla="*/ 10438424 w 12346891"/>
                <a:gd name="connsiteY89" fmla="*/ 432244 h 812606"/>
                <a:gd name="connsiteX90" fmla="*/ 10380893 w 12346891"/>
                <a:gd name="connsiteY90" fmla="*/ 541285 h 812606"/>
                <a:gd name="connsiteX91" fmla="*/ 10388584 w 12346891"/>
                <a:gd name="connsiteY91" fmla="*/ 516101 h 812606"/>
                <a:gd name="connsiteX92" fmla="*/ 10382475 w 12346891"/>
                <a:gd name="connsiteY92" fmla="*/ 525613 h 812606"/>
                <a:gd name="connsiteX93" fmla="*/ 9890722 w 12346891"/>
                <a:gd name="connsiteY93" fmla="*/ 812603 h 812606"/>
                <a:gd name="connsiteX94" fmla="*/ 9520295 w 12346891"/>
                <a:gd name="connsiteY94" fmla="*/ 664007 h 812606"/>
                <a:gd name="connsiteX95" fmla="*/ 9472089 w 12346891"/>
                <a:gd name="connsiteY95" fmla="*/ 616668 h 812606"/>
                <a:gd name="connsiteX96" fmla="*/ 9467775 w 12346891"/>
                <a:gd name="connsiteY96" fmla="*/ 625292 h 812606"/>
                <a:gd name="connsiteX97" fmla="*/ 9458240 w 12346891"/>
                <a:gd name="connsiteY97" fmla="*/ 607627 h 812606"/>
                <a:gd name="connsiteX98" fmla="*/ 9018411 w 12346891"/>
                <a:gd name="connsiteY98" fmla="*/ 320302 h 812606"/>
                <a:gd name="connsiteX99" fmla="*/ 8752800 w 12346891"/>
                <a:gd name="connsiteY99" fmla="*/ 411089 h 812606"/>
                <a:gd name="connsiteX100" fmla="*/ 8707593 w 12346891"/>
                <a:gd name="connsiteY100" fmla="*/ 449000 h 812606"/>
                <a:gd name="connsiteX101" fmla="*/ 8702020 w 12346891"/>
                <a:gd name="connsiteY101" fmla="*/ 456073 h 812606"/>
                <a:gd name="connsiteX102" fmla="*/ 8590096 w 12346891"/>
                <a:gd name="connsiteY102" fmla="*/ 553928 h 812606"/>
                <a:gd name="connsiteX103" fmla="*/ 8548816 w 12346891"/>
                <a:gd name="connsiteY103" fmla="*/ 583206 h 812606"/>
                <a:gd name="connsiteX104" fmla="*/ 8275244 w 12346891"/>
                <a:gd name="connsiteY104" fmla="*/ 660611 h 812606"/>
                <a:gd name="connsiteX105" fmla="*/ 7904817 w 12346891"/>
                <a:gd name="connsiteY105" fmla="*/ 512015 h 812606"/>
                <a:gd name="connsiteX106" fmla="*/ 7856610 w 12346891"/>
                <a:gd name="connsiteY106" fmla="*/ 464676 h 812606"/>
                <a:gd name="connsiteX107" fmla="*/ 7852297 w 12346891"/>
                <a:gd name="connsiteY107" fmla="*/ 473299 h 812606"/>
                <a:gd name="connsiteX108" fmla="*/ 7842761 w 12346891"/>
                <a:gd name="connsiteY108" fmla="*/ 455635 h 812606"/>
                <a:gd name="connsiteX109" fmla="*/ 7402931 w 12346891"/>
                <a:gd name="connsiteY109" fmla="*/ 168309 h 812606"/>
                <a:gd name="connsiteX110" fmla="*/ 6979869 w 12346891"/>
                <a:gd name="connsiteY110" fmla="*/ 428742 h 812606"/>
                <a:gd name="connsiteX111" fmla="*/ 6979618 w 12346891"/>
                <a:gd name="connsiteY111" fmla="*/ 429151 h 812606"/>
                <a:gd name="connsiteX112" fmla="*/ 6978126 w 12346891"/>
                <a:gd name="connsiteY112" fmla="*/ 432245 h 812606"/>
                <a:gd name="connsiteX113" fmla="*/ 6920595 w 12346891"/>
                <a:gd name="connsiteY113" fmla="*/ 541286 h 812606"/>
                <a:gd name="connsiteX114" fmla="*/ 6928286 w 12346891"/>
                <a:gd name="connsiteY114" fmla="*/ 516102 h 812606"/>
                <a:gd name="connsiteX115" fmla="*/ 6922176 w 12346891"/>
                <a:gd name="connsiteY115" fmla="*/ 525614 h 812606"/>
                <a:gd name="connsiteX116" fmla="*/ 6430425 w 12346891"/>
                <a:gd name="connsiteY116" fmla="*/ 812604 h 812606"/>
                <a:gd name="connsiteX117" fmla="*/ 6059997 w 12346891"/>
                <a:gd name="connsiteY117" fmla="*/ 664008 h 812606"/>
                <a:gd name="connsiteX118" fmla="*/ 6011791 w 12346891"/>
                <a:gd name="connsiteY118" fmla="*/ 616669 h 812606"/>
                <a:gd name="connsiteX119" fmla="*/ 6007477 w 12346891"/>
                <a:gd name="connsiteY119" fmla="*/ 625293 h 812606"/>
                <a:gd name="connsiteX120" fmla="*/ 5997942 w 12346891"/>
                <a:gd name="connsiteY120" fmla="*/ 607628 h 812606"/>
                <a:gd name="connsiteX121" fmla="*/ 5558112 w 12346891"/>
                <a:gd name="connsiteY121" fmla="*/ 320302 h 812606"/>
                <a:gd name="connsiteX122" fmla="*/ 5292503 w 12346891"/>
                <a:gd name="connsiteY122" fmla="*/ 411089 h 812606"/>
                <a:gd name="connsiteX123" fmla="*/ 5247298 w 12346891"/>
                <a:gd name="connsiteY123" fmla="*/ 448999 h 812606"/>
                <a:gd name="connsiteX124" fmla="*/ 5241722 w 12346891"/>
                <a:gd name="connsiteY124" fmla="*/ 456075 h 812606"/>
                <a:gd name="connsiteX125" fmla="*/ 5207592 w 12346891"/>
                <a:gd name="connsiteY125" fmla="*/ 488913 h 812606"/>
                <a:gd name="connsiteX126" fmla="*/ 5088518 w 12346891"/>
                <a:gd name="connsiteY126" fmla="*/ 583208 h 812606"/>
                <a:gd name="connsiteX127" fmla="*/ 4814946 w 12346891"/>
                <a:gd name="connsiteY127" fmla="*/ 660613 h 812606"/>
                <a:gd name="connsiteX128" fmla="*/ 4444519 w 12346891"/>
                <a:gd name="connsiteY128" fmla="*/ 512017 h 812606"/>
                <a:gd name="connsiteX129" fmla="*/ 4396312 w 12346891"/>
                <a:gd name="connsiteY129" fmla="*/ 464678 h 812606"/>
                <a:gd name="connsiteX130" fmla="*/ 4391999 w 12346891"/>
                <a:gd name="connsiteY130" fmla="*/ 473301 h 812606"/>
                <a:gd name="connsiteX131" fmla="*/ 4382463 w 12346891"/>
                <a:gd name="connsiteY131" fmla="*/ 455637 h 812606"/>
                <a:gd name="connsiteX132" fmla="*/ 3942634 w 12346891"/>
                <a:gd name="connsiteY132" fmla="*/ 168311 h 812606"/>
                <a:gd name="connsiteX133" fmla="*/ 3519572 w 12346891"/>
                <a:gd name="connsiteY133" fmla="*/ 428744 h 812606"/>
                <a:gd name="connsiteX134" fmla="*/ 3477786 w 12346891"/>
                <a:gd name="connsiteY134" fmla="*/ 500852 h 812606"/>
                <a:gd name="connsiteX135" fmla="*/ 3467989 w 12346891"/>
                <a:gd name="connsiteY135" fmla="*/ 516104 h 812606"/>
                <a:gd name="connsiteX136" fmla="*/ 3461878 w 12346891"/>
                <a:gd name="connsiteY136" fmla="*/ 525616 h 812606"/>
                <a:gd name="connsiteX137" fmla="*/ 2970127 w 12346891"/>
                <a:gd name="connsiteY137" fmla="*/ 812606 h 812606"/>
                <a:gd name="connsiteX138" fmla="*/ 2599700 w 12346891"/>
                <a:gd name="connsiteY138" fmla="*/ 664010 h 812606"/>
                <a:gd name="connsiteX139" fmla="*/ 2551493 w 12346891"/>
                <a:gd name="connsiteY139" fmla="*/ 616671 h 812606"/>
                <a:gd name="connsiteX140" fmla="*/ 2547180 w 12346891"/>
                <a:gd name="connsiteY140" fmla="*/ 625295 h 812606"/>
                <a:gd name="connsiteX141" fmla="*/ 2537644 w 12346891"/>
                <a:gd name="connsiteY141" fmla="*/ 607630 h 812606"/>
                <a:gd name="connsiteX142" fmla="*/ 2097815 w 12346891"/>
                <a:gd name="connsiteY142" fmla="*/ 320304 h 812606"/>
                <a:gd name="connsiteX143" fmla="*/ 1832205 w 12346891"/>
                <a:gd name="connsiteY143" fmla="*/ 411091 h 812606"/>
                <a:gd name="connsiteX144" fmla="*/ 1722223 w 12346891"/>
                <a:gd name="connsiteY144" fmla="*/ 515954 h 812606"/>
                <a:gd name="connsiteX145" fmla="*/ 1628221 w 12346891"/>
                <a:gd name="connsiteY145" fmla="*/ 583210 h 812606"/>
                <a:gd name="connsiteX146" fmla="*/ 1354648 w 12346891"/>
                <a:gd name="connsiteY146" fmla="*/ 660615 h 812606"/>
                <a:gd name="connsiteX147" fmla="*/ 984221 w 12346891"/>
                <a:gd name="connsiteY147" fmla="*/ 512019 h 812606"/>
                <a:gd name="connsiteX148" fmla="*/ 936015 w 12346891"/>
                <a:gd name="connsiteY148" fmla="*/ 464680 h 812606"/>
                <a:gd name="connsiteX149" fmla="*/ 931701 w 12346891"/>
                <a:gd name="connsiteY149" fmla="*/ 473303 h 812606"/>
                <a:gd name="connsiteX150" fmla="*/ 922165 w 12346891"/>
                <a:gd name="connsiteY150" fmla="*/ 455639 h 812606"/>
                <a:gd name="connsiteX151" fmla="*/ 482336 w 12346891"/>
                <a:gd name="connsiteY151" fmla="*/ 168313 h 812606"/>
                <a:gd name="connsiteX152" fmla="*/ 59274 w 12346891"/>
                <a:gd name="connsiteY152" fmla="*/ 428746 h 812606"/>
                <a:gd name="connsiteX153" fmla="*/ 59022 w 12346891"/>
                <a:gd name="connsiteY153" fmla="*/ 429155 h 812606"/>
                <a:gd name="connsiteX154" fmla="*/ 30744 w 12346891"/>
                <a:gd name="connsiteY154" fmla="*/ 480219 h 812606"/>
                <a:gd name="connsiteX155" fmla="*/ -1 w 12346891"/>
                <a:gd name="connsiteY155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50734 w 12329384"/>
                <a:gd name="connsiteY21" fmla="*/ 332392 h 812606"/>
                <a:gd name="connsiteX22" fmla="*/ 3581479 w 12329384"/>
                <a:gd name="connsiteY22" fmla="*/ 271321 h 812606"/>
                <a:gd name="connsiteX23" fmla="*/ 3573787 w 12329384"/>
                <a:gd name="connsiteY23" fmla="*/ 296505 h 812606"/>
                <a:gd name="connsiteX24" fmla="*/ 3579897 w 12329384"/>
                <a:gd name="connsiteY24" fmla="*/ 286993 h 812606"/>
                <a:gd name="connsiteX25" fmla="*/ 4071649 w 12329384"/>
                <a:gd name="connsiteY25" fmla="*/ 3 h 812606"/>
                <a:gd name="connsiteX26" fmla="*/ 4442076 w 12329384"/>
                <a:gd name="connsiteY26" fmla="*/ 148599 h 812606"/>
                <a:gd name="connsiteX27" fmla="*/ 4490282 w 12329384"/>
                <a:gd name="connsiteY27" fmla="*/ 195938 h 812606"/>
                <a:gd name="connsiteX28" fmla="*/ 4494596 w 12329384"/>
                <a:gd name="connsiteY28" fmla="*/ 187314 h 812606"/>
                <a:gd name="connsiteX29" fmla="*/ 4504132 w 12329384"/>
                <a:gd name="connsiteY29" fmla="*/ 204979 h 812606"/>
                <a:gd name="connsiteX30" fmla="*/ 4943961 w 12329384"/>
                <a:gd name="connsiteY30" fmla="*/ 492304 h 812606"/>
                <a:gd name="connsiteX31" fmla="*/ 5209571 w 12329384"/>
                <a:gd name="connsiteY31" fmla="*/ 401517 h 812606"/>
                <a:gd name="connsiteX32" fmla="*/ 5254775 w 12329384"/>
                <a:gd name="connsiteY32" fmla="*/ 363608 h 812606"/>
                <a:gd name="connsiteX33" fmla="*/ 5260352 w 12329384"/>
                <a:gd name="connsiteY33" fmla="*/ 356532 h 812606"/>
                <a:gd name="connsiteX34" fmla="*/ 5294481 w 12329384"/>
                <a:gd name="connsiteY34" fmla="*/ 323694 h 812606"/>
                <a:gd name="connsiteX35" fmla="*/ 5372276 w 12329384"/>
                <a:gd name="connsiteY35" fmla="*/ 258677 h 812606"/>
                <a:gd name="connsiteX36" fmla="*/ 5413555 w 12329384"/>
                <a:gd name="connsiteY36" fmla="*/ 229399 h 812606"/>
                <a:gd name="connsiteX37" fmla="*/ 5687128 w 12329384"/>
                <a:gd name="connsiteY37" fmla="*/ 151994 h 812606"/>
                <a:gd name="connsiteX38" fmla="*/ 6057555 w 12329384"/>
                <a:gd name="connsiteY38" fmla="*/ 300590 h 812606"/>
                <a:gd name="connsiteX39" fmla="*/ 6105761 w 12329384"/>
                <a:gd name="connsiteY39" fmla="*/ 347929 h 812606"/>
                <a:gd name="connsiteX40" fmla="*/ 6110075 w 12329384"/>
                <a:gd name="connsiteY40" fmla="*/ 339306 h 812606"/>
                <a:gd name="connsiteX41" fmla="*/ 6119611 w 12329384"/>
                <a:gd name="connsiteY41" fmla="*/ 356970 h 812606"/>
                <a:gd name="connsiteX42" fmla="*/ 6559439 w 12329384"/>
                <a:gd name="connsiteY42" fmla="*/ 644296 h 812606"/>
                <a:gd name="connsiteX43" fmla="*/ 6982502 w 12329384"/>
                <a:gd name="connsiteY43" fmla="*/ 383863 h 812606"/>
                <a:gd name="connsiteX44" fmla="*/ 6982753 w 12329384"/>
                <a:gd name="connsiteY44" fmla="*/ 383454 h 812606"/>
                <a:gd name="connsiteX45" fmla="*/ 6984246 w 12329384"/>
                <a:gd name="connsiteY45" fmla="*/ 380360 h 812606"/>
                <a:gd name="connsiteX46" fmla="*/ 7024286 w 12329384"/>
                <a:gd name="connsiteY46" fmla="*/ 311755 h 812606"/>
                <a:gd name="connsiteX47" fmla="*/ 7041777 w 12329384"/>
                <a:gd name="connsiteY47" fmla="*/ 271319 h 812606"/>
                <a:gd name="connsiteX48" fmla="*/ 7034085 w 12329384"/>
                <a:gd name="connsiteY48" fmla="*/ 296503 h 812606"/>
                <a:gd name="connsiteX49" fmla="*/ 7040195 w 12329384"/>
                <a:gd name="connsiteY49" fmla="*/ 286991 h 812606"/>
                <a:gd name="connsiteX50" fmla="*/ 7531947 w 12329384"/>
                <a:gd name="connsiteY50" fmla="*/ 1 h 812606"/>
                <a:gd name="connsiteX51" fmla="*/ 7902374 w 12329384"/>
                <a:gd name="connsiteY51" fmla="*/ 148597 h 812606"/>
                <a:gd name="connsiteX52" fmla="*/ 7950580 w 12329384"/>
                <a:gd name="connsiteY52" fmla="*/ 195936 h 812606"/>
                <a:gd name="connsiteX53" fmla="*/ 7954894 w 12329384"/>
                <a:gd name="connsiteY53" fmla="*/ 187312 h 812606"/>
                <a:gd name="connsiteX54" fmla="*/ 7964430 w 12329384"/>
                <a:gd name="connsiteY54" fmla="*/ 204977 h 812606"/>
                <a:gd name="connsiteX55" fmla="*/ 8404258 w 12329384"/>
                <a:gd name="connsiteY55" fmla="*/ 492302 h 812606"/>
                <a:gd name="connsiteX56" fmla="*/ 8669869 w 12329384"/>
                <a:gd name="connsiteY56" fmla="*/ 401515 h 812606"/>
                <a:gd name="connsiteX57" fmla="*/ 8715076 w 12329384"/>
                <a:gd name="connsiteY57" fmla="*/ 363604 h 812606"/>
                <a:gd name="connsiteX58" fmla="*/ 8720650 w 12329384"/>
                <a:gd name="connsiteY58" fmla="*/ 356531 h 812606"/>
                <a:gd name="connsiteX59" fmla="*/ 8832573 w 12329384"/>
                <a:gd name="connsiteY59" fmla="*/ 258676 h 812606"/>
                <a:gd name="connsiteX60" fmla="*/ 8873853 w 12329384"/>
                <a:gd name="connsiteY60" fmla="*/ 229399 h 812606"/>
                <a:gd name="connsiteX61" fmla="*/ 9147426 w 12329384"/>
                <a:gd name="connsiteY61" fmla="*/ 151993 h 812606"/>
                <a:gd name="connsiteX62" fmla="*/ 9517853 w 12329384"/>
                <a:gd name="connsiteY62" fmla="*/ 300589 h 812606"/>
                <a:gd name="connsiteX63" fmla="*/ 9566059 w 12329384"/>
                <a:gd name="connsiteY63" fmla="*/ 347928 h 812606"/>
                <a:gd name="connsiteX64" fmla="*/ 9570373 w 12329384"/>
                <a:gd name="connsiteY64" fmla="*/ 339305 h 812606"/>
                <a:gd name="connsiteX65" fmla="*/ 9579908 w 12329384"/>
                <a:gd name="connsiteY65" fmla="*/ 356969 h 812606"/>
                <a:gd name="connsiteX66" fmla="*/ 10019738 w 12329384"/>
                <a:gd name="connsiteY66" fmla="*/ 644295 h 812606"/>
                <a:gd name="connsiteX67" fmla="*/ 10442800 w 12329384"/>
                <a:gd name="connsiteY67" fmla="*/ 383862 h 812606"/>
                <a:gd name="connsiteX68" fmla="*/ 10443052 w 12329384"/>
                <a:gd name="connsiteY68" fmla="*/ 383453 h 812606"/>
                <a:gd name="connsiteX69" fmla="*/ 10444544 w 12329384"/>
                <a:gd name="connsiteY69" fmla="*/ 380359 h 812606"/>
                <a:gd name="connsiteX70" fmla="*/ 10502074 w 12329384"/>
                <a:gd name="connsiteY70" fmla="*/ 271318 h 812606"/>
                <a:gd name="connsiteX71" fmla="*/ 10494383 w 12329384"/>
                <a:gd name="connsiteY71" fmla="*/ 296502 h 812606"/>
                <a:gd name="connsiteX72" fmla="*/ 10500493 w 12329384"/>
                <a:gd name="connsiteY72" fmla="*/ 286990 h 812606"/>
                <a:gd name="connsiteX73" fmla="*/ 10992245 w 12329384"/>
                <a:gd name="connsiteY73" fmla="*/ 0 h 812606"/>
                <a:gd name="connsiteX74" fmla="*/ 11362672 w 12329384"/>
                <a:gd name="connsiteY74" fmla="*/ 148596 h 812606"/>
                <a:gd name="connsiteX75" fmla="*/ 11410878 w 12329384"/>
                <a:gd name="connsiteY75" fmla="*/ 195935 h 812606"/>
                <a:gd name="connsiteX76" fmla="*/ 11424728 w 12329384"/>
                <a:gd name="connsiteY76" fmla="*/ 204976 h 812606"/>
                <a:gd name="connsiteX77" fmla="*/ 11864557 w 12329384"/>
                <a:gd name="connsiteY77" fmla="*/ 492302 h 812606"/>
                <a:gd name="connsiteX78" fmla="*/ 12329384 w 12329384"/>
                <a:gd name="connsiteY78" fmla="*/ 159808 h 812606"/>
                <a:gd name="connsiteX79" fmla="*/ 12329210 w 12329384"/>
                <a:gd name="connsiteY79" fmla="*/ 177225 h 812606"/>
                <a:gd name="connsiteX80" fmla="*/ 11735544 w 12329384"/>
                <a:gd name="connsiteY80" fmla="*/ 660610 h 812606"/>
                <a:gd name="connsiteX81" fmla="*/ 11365117 w 12329384"/>
                <a:gd name="connsiteY81" fmla="*/ 512014 h 812606"/>
                <a:gd name="connsiteX82" fmla="*/ 11316911 w 12329384"/>
                <a:gd name="connsiteY82" fmla="*/ 464675 h 812606"/>
                <a:gd name="connsiteX83" fmla="*/ 11312596 w 12329384"/>
                <a:gd name="connsiteY83" fmla="*/ 473298 h 812606"/>
                <a:gd name="connsiteX84" fmla="*/ 11303061 w 12329384"/>
                <a:gd name="connsiteY84" fmla="*/ 455634 h 812606"/>
                <a:gd name="connsiteX85" fmla="*/ 10863232 w 12329384"/>
                <a:gd name="connsiteY85" fmla="*/ 168308 h 812606"/>
                <a:gd name="connsiteX86" fmla="*/ 10440170 w 12329384"/>
                <a:gd name="connsiteY86" fmla="*/ 428741 h 812606"/>
                <a:gd name="connsiteX87" fmla="*/ 10439918 w 12329384"/>
                <a:gd name="connsiteY87" fmla="*/ 429150 h 812606"/>
                <a:gd name="connsiteX88" fmla="*/ 10438426 w 12329384"/>
                <a:gd name="connsiteY88" fmla="*/ 432244 h 812606"/>
                <a:gd name="connsiteX89" fmla="*/ 10380895 w 12329384"/>
                <a:gd name="connsiteY89" fmla="*/ 541285 h 812606"/>
                <a:gd name="connsiteX90" fmla="*/ 10388586 w 12329384"/>
                <a:gd name="connsiteY90" fmla="*/ 516101 h 812606"/>
                <a:gd name="connsiteX91" fmla="*/ 10382477 w 12329384"/>
                <a:gd name="connsiteY91" fmla="*/ 525613 h 812606"/>
                <a:gd name="connsiteX92" fmla="*/ 9890724 w 12329384"/>
                <a:gd name="connsiteY92" fmla="*/ 812603 h 812606"/>
                <a:gd name="connsiteX93" fmla="*/ 9520297 w 12329384"/>
                <a:gd name="connsiteY93" fmla="*/ 664007 h 812606"/>
                <a:gd name="connsiteX94" fmla="*/ 9472091 w 12329384"/>
                <a:gd name="connsiteY94" fmla="*/ 616668 h 812606"/>
                <a:gd name="connsiteX95" fmla="*/ 9467777 w 12329384"/>
                <a:gd name="connsiteY95" fmla="*/ 625292 h 812606"/>
                <a:gd name="connsiteX96" fmla="*/ 9458242 w 12329384"/>
                <a:gd name="connsiteY96" fmla="*/ 607627 h 812606"/>
                <a:gd name="connsiteX97" fmla="*/ 9018413 w 12329384"/>
                <a:gd name="connsiteY97" fmla="*/ 320302 h 812606"/>
                <a:gd name="connsiteX98" fmla="*/ 8752802 w 12329384"/>
                <a:gd name="connsiteY98" fmla="*/ 411089 h 812606"/>
                <a:gd name="connsiteX99" fmla="*/ 8707595 w 12329384"/>
                <a:gd name="connsiteY99" fmla="*/ 449000 h 812606"/>
                <a:gd name="connsiteX100" fmla="*/ 8702022 w 12329384"/>
                <a:gd name="connsiteY100" fmla="*/ 456073 h 812606"/>
                <a:gd name="connsiteX101" fmla="*/ 8590098 w 12329384"/>
                <a:gd name="connsiteY101" fmla="*/ 553928 h 812606"/>
                <a:gd name="connsiteX102" fmla="*/ 8548818 w 12329384"/>
                <a:gd name="connsiteY102" fmla="*/ 583206 h 812606"/>
                <a:gd name="connsiteX103" fmla="*/ 8275246 w 12329384"/>
                <a:gd name="connsiteY103" fmla="*/ 660611 h 812606"/>
                <a:gd name="connsiteX104" fmla="*/ 7904819 w 12329384"/>
                <a:gd name="connsiteY104" fmla="*/ 512015 h 812606"/>
                <a:gd name="connsiteX105" fmla="*/ 7856612 w 12329384"/>
                <a:gd name="connsiteY105" fmla="*/ 464676 h 812606"/>
                <a:gd name="connsiteX106" fmla="*/ 7852299 w 12329384"/>
                <a:gd name="connsiteY106" fmla="*/ 473299 h 812606"/>
                <a:gd name="connsiteX107" fmla="*/ 7842763 w 12329384"/>
                <a:gd name="connsiteY107" fmla="*/ 455635 h 812606"/>
                <a:gd name="connsiteX108" fmla="*/ 7402933 w 12329384"/>
                <a:gd name="connsiteY108" fmla="*/ 168309 h 812606"/>
                <a:gd name="connsiteX109" fmla="*/ 6979871 w 12329384"/>
                <a:gd name="connsiteY109" fmla="*/ 428742 h 812606"/>
                <a:gd name="connsiteX110" fmla="*/ 6979620 w 12329384"/>
                <a:gd name="connsiteY110" fmla="*/ 429151 h 812606"/>
                <a:gd name="connsiteX111" fmla="*/ 6978128 w 12329384"/>
                <a:gd name="connsiteY111" fmla="*/ 432245 h 812606"/>
                <a:gd name="connsiteX112" fmla="*/ 6920597 w 12329384"/>
                <a:gd name="connsiteY112" fmla="*/ 541286 h 812606"/>
                <a:gd name="connsiteX113" fmla="*/ 6928288 w 12329384"/>
                <a:gd name="connsiteY113" fmla="*/ 516102 h 812606"/>
                <a:gd name="connsiteX114" fmla="*/ 6922178 w 12329384"/>
                <a:gd name="connsiteY114" fmla="*/ 525614 h 812606"/>
                <a:gd name="connsiteX115" fmla="*/ 6430427 w 12329384"/>
                <a:gd name="connsiteY115" fmla="*/ 812604 h 812606"/>
                <a:gd name="connsiteX116" fmla="*/ 6059999 w 12329384"/>
                <a:gd name="connsiteY116" fmla="*/ 664008 h 812606"/>
                <a:gd name="connsiteX117" fmla="*/ 6011793 w 12329384"/>
                <a:gd name="connsiteY117" fmla="*/ 616669 h 812606"/>
                <a:gd name="connsiteX118" fmla="*/ 6007479 w 12329384"/>
                <a:gd name="connsiteY118" fmla="*/ 625293 h 812606"/>
                <a:gd name="connsiteX119" fmla="*/ 5997944 w 12329384"/>
                <a:gd name="connsiteY119" fmla="*/ 607628 h 812606"/>
                <a:gd name="connsiteX120" fmla="*/ 5558114 w 12329384"/>
                <a:gd name="connsiteY120" fmla="*/ 320302 h 812606"/>
                <a:gd name="connsiteX121" fmla="*/ 5292505 w 12329384"/>
                <a:gd name="connsiteY121" fmla="*/ 411089 h 812606"/>
                <a:gd name="connsiteX122" fmla="*/ 5247300 w 12329384"/>
                <a:gd name="connsiteY122" fmla="*/ 448999 h 812606"/>
                <a:gd name="connsiteX123" fmla="*/ 5241724 w 12329384"/>
                <a:gd name="connsiteY123" fmla="*/ 456075 h 812606"/>
                <a:gd name="connsiteX124" fmla="*/ 5207594 w 12329384"/>
                <a:gd name="connsiteY124" fmla="*/ 488913 h 812606"/>
                <a:gd name="connsiteX125" fmla="*/ 5088520 w 12329384"/>
                <a:gd name="connsiteY125" fmla="*/ 583208 h 812606"/>
                <a:gd name="connsiteX126" fmla="*/ 4814948 w 12329384"/>
                <a:gd name="connsiteY126" fmla="*/ 660613 h 812606"/>
                <a:gd name="connsiteX127" fmla="*/ 4444521 w 12329384"/>
                <a:gd name="connsiteY127" fmla="*/ 512017 h 812606"/>
                <a:gd name="connsiteX128" fmla="*/ 4396314 w 12329384"/>
                <a:gd name="connsiteY128" fmla="*/ 464678 h 812606"/>
                <a:gd name="connsiteX129" fmla="*/ 4392001 w 12329384"/>
                <a:gd name="connsiteY129" fmla="*/ 473301 h 812606"/>
                <a:gd name="connsiteX130" fmla="*/ 4382465 w 12329384"/>
                <a:gd name="connsiteY130" fmla="*/ 455637 h 812606"/>
                <a:gd name="connsiteX131" fmla="*/ 3942636 w 12329384"/>
                <a:gd name="connsiteY131" fmla="*/ 168311 h 812606"/>
                <a:gd name="connsiteX132" fmla="*/ 3519574 w 12329384"/>
                <a:gd name="connsiteY132" fmla="*/ 428744 h 812606"/>
                <a:gd name="connsiteX133" fmla="*/ 3477788 w 12329384"/>
                <a:gd name="connsiteY133" fmla="*/ 500852 h 812606"/>
                <a:gd name="connsiteX134" fmla="*/ 3467991 w 12329384"/>
                <a:gd name="connsiteY134" fmla="*/ 516104 h 812606"/>
                <a:gd name="connsiteX135" fmla="*/ 3461880 w 12329384"/>
                <a:gd name="connsiteY135" fmla="*/ 525616 h 812606"/>
                <a:gd name="connsiteX136" fmla="*/ 2970129 w 12329384"/>
                <a:gd name="connsiteY136" fmla="*/ 812606 h 812606"/>
                <a:gd name="connsiteX137" fmla="*/ 2599702 w 12329384"/>
                <a:gd name="connsiteY137" fmla="*/ 664010 h 812606"/>
                <a:gd name="connsiteX138" fmla="*/ 2551495 w 12329384"/>
                <a:gd name="connsiteY138" fmla="*/ 616671 h 812606"/>
                <a:gd name="connsiteX139" fmla="*/ 2547182 w 12329384"/>
                <a:gd name="connsiteY139" fmla="*/ 625295 h 812606"/>
                <a:gd name="connsiteX140" fmla="*/ 2537646 w 12329384"/>
                <a:gd name="connsiteY140" fmla="*/ 607630 h 812606"/>
                <a:gd name="connsiteX141" fmla="*/ 2097817 w 12329384"/>
                <a:gd name="connsiteY141" fmla="*/ 320304 h 812606"/>
                <a:gd name="connsiteX142" fmla="*/ 1832207 w 12329384"/>
                <a:gd name="connsiteY142" fmla="*/ 411091 h 812606"/>
                <a:gd name="connsiteX143" fmla="*/ 1722225 w 12329384"/>
                <a:gd name="connsiteY143" fmla="*/ 515954 h 812606"/>
                <a:gd name="connsiteX144" fmla="*/ 1628223 w 12329384"/>
                <a:gd name="connsiteY144" fmla="*/ 583210 h 812606"/>
                <a:gd name="connsiteX145" fmla="*/ 1354650 w 12329384"/>
                <a:gd name="connsiteY145" fmla="*/ 660615 h 812606"/>
                <a:gd name="connsiteX146" fmla="*/ 984223 w 12329384"/>
                <a:gd name="connsiteY146" fmla="*/ 512019 h 812606"/>
                <a:gd name="connsiteX147" fmla="*/ 936017 w 12329384"/>
                <a:gd name="connsiteY147" fmla="*/ 464680 h 812606"/>
                <a:gd name="connsiteX148" fmla="*/ 931703 w 12329384"/>
                <a:gd name="connsiteY148" fmla="*/ 473303 h 812606"/>
                <a:gd name="connsiteX149" fmla="*/ 922167 w 12329384"/>
                <a:gd name="connsiteY149" fmla="*/ 455639 h 812606"/>
                <a:gd name="connsiteX150" fmla="*/ 482338 w 12329384"/>
                <a:gd name="connsiteY150" fmla="*/ 168313 h 812606"/>
                <a:gd name="connsiteX151" fmla="*/ 59276 w 12329384"/>
                <a:gd name="connsiteY151" fmla="*/ 428746 h 812606"/>
                <a:gd name="connsiteX152" fmla="*/ 59024 w 12329384"/>
                <a:gd name="connsiteY152" fmla="*/ 429155 h 812606"/>
                <a:gd name="connsiteX153" fmla="*/ 30746 w 12329384"/>
                <a:gd name="connsiteY153" fmla="*/ 480219 h 812606"/>
                <a:gd name="connsiteX154" fmla="*/ 1 w 12329384"/>
                <a:gd name="connsiteY154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50732 w 12329382"/>
                <a:gd name="connsiteY21" fmla="*/ 332392 h 812606"/>
                <a:gd name="connsiteX22" fmla="*/ 3581477 w 12329382"/>
                <a:gd name="connsiteY22" fmla="*/ 271321 h 812606"/>
                <a:gd name="connsiteX23" fmla="*/ 3573785 w 12329382"/>
                <a:gd name="connsiteY23" fmla="*/ 296505 h 812606"/>
                <a:gd name="connsiteX24" fmla="*/ 3579895 w 12329382"/>
                <a:gd name="connsiteY24" fmla="*/ 286993 h 812606"/>
                <a:gd name="connsiteX25" fmla="*/ 4071647 w 12329382"/>
                <a:gd name="connsiteY25" fmla="*/ 3 h 812606"/>
                <a:gd name="connsiteX26" fmla="*/ 4442074 w 12329382"/>
                <a:gd name="connsiteY26" fmla="*/ 148599 h 812606"/>
                <a:gd name="connsiteX27" fmla="*/ 4490280 w 12329382"/>
                <a:gd name="connsiteY27" fmla="*/ 195938 h 812606"/>
                <a:gd name="connsiteX28" fmla="*/ 4494594 w 12329382"/>
                <a:gd name="connsiteY28" fmla="*/ 187314 h 812606"/>
                <a:gd name="connsiteX29" fmla="*/ 4504130 w 12329382"/>
                <a:gd name="connsiteY29" fmla="*/ 204979 h 812606"/>
                <a:gd name="connsiteX30" fmla="*/ 4943959 w 12329382"/>
                <a:gd name="connsiteY30" fmla="*/ 492304 h 812606"/>
                <a:gd name="connsiteX31" fmla="*/ 5209569 w 12329382"/>
                <a:gd name="connsiteY31" fmla="*/ 401517 h 812606"/>
                <a:gd name="connsiteX32" fmla="*/ 5254773 w 12329382"/>
                <a:gd name="connsiteY32" fmla="*/ 363608 h 812606"/>
                <a:gd name="connsiteX33" fmla="*/ 5260350 w 12329382"/>
                <a:gd name="connsiteY33" fmla="*/ 356532 h 812606"/>
                <a:gd name="connsiteX34" fmla="*/ 5294479 w 12329382"/>
                <a:gd name="connsiteY34" fmla="*/ 323694 h 812606"/>
                <a:gd name="connsiteX35" fmla="*/ 5372274 w 12329382"/>
                <a:gd name="connsiteY35" fmla="*/ 258677 h 812606"/>
                <a:gd name="connsiteX36" fmla="*/ 5413553 w 12329382"/>
                <a:gd name="connsiteY36" fmla="*/ 229399 h 812606"/>
                <a:gd name="connsiteX37" fmla="*/ 5687126 w 12329382"/>
                <a:gd name="connsiteY37" fmla="*/ 151994 h 812606"/>
                <a:gd name="connsiteX38" fmla="*/ 6057553 w 12329382"/>
                <a:gd name="connsiteY38" fmla="*/ 300590 h 812606"/>
                <a:gd name="connsiteX39" fmla="*/ 6105759 w 12329382"/>
                <a:gd name="connsiteY39" fmla="*/ 347929 h 812606"/>
                <a:gd name="connsiteX40" fmla="*/ 6110073 w 12329382"/>
                <a:gd name="connsiteY40" fmla="*/ 339306 h 812606"/>
                <a:gd name="connsiteX41" fmla="*/ 6119609 w 12329382"/>
                <a:gd name="connsiteY41" fmla="*/ 356970 h 812606"/>
                <a:gd name="connsiteX42" fmla="*/ 6559437 w 12329382"/>
                <a:gd name="connsiteY42" fmla="*/ 644296 h 812606"/>
                <a:gd name="connsiteX43" fmla="*/ 6982500 w 12329382"/>
                <a:gd name="connsiteY43" fmla="*/ 383863 h 812606"/>
                <a:gd name="connsiteX44" fmla="*/ 6982751 w 12329382"/>
                <a:gd name="connsiteY44" fmla="*/ 383454 h 812606"/>
                <a:gd name="connsiteX45" fmla="*/ 6984244 w 12329382"/>
                <a:gd name="connsiteY45" fmla="*/ 380360 h 812606"/>
                <a:gd name="connsiteX46" fmla="*/ 7024284 w 12329382"/>
                <a:gd name="connsiteY46" fmla="*/ 311755 h 812606"/>
                <a:gd name="connsiteX47" fmla="*/ 7041775 w 12329382"/>
                <a:gd name="connsiteY47" fmla="*/ 271319 h 812606"/>
                <a:gd name="connsiteX48" fmla="*/ 7034083 w 12329382"/>
                <a:gd name="connsiteY48" fmla="*/ 296503 h 812606"/>
                <a:gd name="connsiteX49" fmla="*/ 7040193 w 12329382"/>
                <a:gd name="connsiteY49" fmla="*/ 286991 h 812606"/>
                <a:gd name="connsiteX50" fmla="*/ 7531945 w 12329382"/>
                <a:gd name="connsiteY50" fmla="*/ 1 h 812606"/>
                <a:gd name="connsiteX51" fmla="*/ 7902372 w 12329382"/>
                <a:gd name="connsiteY51" fmla="*/ 148597 h 812606"/>
                <a:gd name="connsiteX52" fmla="*/ 7950578 w 12329382"/>
                <a:gd name="connsiteY52" fmla="*/ 195936 h 812606"/>
                <a:gd name="connsiteX53" fmla="*/ 7954892 w 12329382"/>
                <a:gd name="connsiteY53" fmla="*/ 187312 h 812606"/>
                <a:gd name="connsiteX54" fmla="*/ 7964428 w 12329382"/>
                <a:gd name="connsiteY54" fmla="*/ 204977 h 812606"/>
                <a:gd name="connsiteX55" fmla="*/ 8404256 w 12329382"/>
                <a:gd name="connsiteY55" fmla="*/ 492302 h 812606"/>
                <a:gd name="connsiteX56" fmla="*/ 8669867 w 12329382"/>
                <a:gd name="connsiteY56" fmla="*/ 401515 h 812606"/>
                <a:gd name="connsiteX57" fmla="*/ 8715074 w 12329382"/>
                <a:gd name="connsiteY57" fmla="*/ 363604 h 812606"/>
                <a:gd name="connsiteX58" fmla="*/ 8720648 w 12329382"/>
                <a:gd name="connsiteY58" fmla="*/ 356531 h 812606"/>
                <a:gd name="connsiteX59" fmla="*/ 8832571 w 12329382"/>
                <a:gd name="connsiteY59" fmla="*/ 258676 h 812606"/>
                <a:gd name="connsiteX60" fmla="*/ 8873851 w 12329382"/>
                <a:gd name="connsiteY60" fmla="*/ 229399 h 812606"/>
                <a:gd name="connsiteX61" fmla="*/ 9147424 w 12329382"/>
                <a:gd name="connsiteY61" fmla="*/ 151993 h 812606"/>
                <a:gd name="connsiteX62" fmla="*/ 9517851 w 12329382"/>
                <a:gd name="connsiteY62" fmla="*/ 300589 h 812606"/>
                <a:gd name="connsiteX63" fmla="*/ 9566057 w 12329382"/>
                <a:gd name="connsiteY63" fmla="*/ 347928 h 812606"/>
                <a:gd name="connsiteX64" fmla="*/ 9570371 w 12329382"/>
                <a:gd name="connsiteY64" fmla="*/ 339305 h 812606"/>
                <a:gd name="connsiteX65" fmla="*/ 9579906 w 12329382"/>
                <a:gd name="connsiteY65" fmla="*/ 356969 h 812606"/>
                <a:gd name="connsiteX66" fmla="*/ 10019736 w 12329382"/>
                <a:gd name="connsiteY66" fmla="*/ 644295 h 812606"/>
                <a:gd name="connsiteX67" fmla="*/ 10442798 w 12329382"/>
                <a:gd name="connsiteY67" fmla="*/ 383862 h 812606"/>
                <a:gd name="connsiteX68" fmla="*/ 10443050 w 12329382"/>
                <a:gd name="connsiteY68" fmla="*/ 383453 h 812606"/>
                <a:gd name="connsiteX69" fmla="*/ 10444542 w 12329382"/>
                <a:gd name="connsiteY69" fmla="*/ 380359 h 812606"/>
                <a:gd name="connsiteX70" fmla="*/ 10502072 w 12329382"/>
                <a:gd name="connsiteY70" fmla="*/ 271318 h 812606"/>
                <a:gd name="connsiteX71" fmla="*/ 10494381 w 12329382"/>
                <a:gd name="connsiteY71" fmla="*/ 296502 h 812606"/>
                <a:gd name="connsiteX72" fmla="*/ 10500491 w 12329382"/>
                <a:gd name="connsiteY72" fmla="*/ 286990 h 812606"/>
                <a:gd name="connsiteX73" fmla="*/ 10992243 w 12329382"/>
                <a:gd name="connsiteY73" fmla="*/ 0 h 812606"/>
                <a:gd name="connsiteX74" fmla="*/ 11362670 w 12329382"/>
                <a:gd name="connsiteY74" fmla="*/ 148596 h 812606"/>
                <a:gd name="connsiteX75" fmla="*/ 11410876 w 12329382"/>
                <a:gd name="connsiteY75" fmla="*/ 195935 h 812606"/>
                <a:gd name="connsiteX76" fmla="*/ 11424726 w 12329382"/>
                <a:gd name="connsiteY76" fmla="*/ 204976 h 812606"/>
                <a:gd name="connsiteX77" fmla="*/ 11864555 w 12329382"/>
                <a:gd name="connsiteY77" fmla="*/ 492302 h 812606"/>
                <a:gd name="connsiteX78" fmla="*/ 12329382 w 12329382"/>
                <a:gd name="connsiteY78" fmla="*/ 159808 h 812606"/>
                <a:gd name="connsiteX79" fmla="*/ 12329208 w 12329382"/>
                <a:gd name="connsiteY79" fmla="*/ 177225 h 812606"/>
                <a:gd name="connsiteX80" fmla="*/ 11735542 w 12329382"/>
                <a:gd name="connsiteY80" fmla="*/ 660610 h 812606"/>
                <a:gd name="connsiteX81" fmla="*/ 11365115 w 12329382"/>
                <a:gd name="connsiteY81" fmla="*/ 512014 h 812606"/>
                <a:gd name="connsiteX82" fmla="*/ 11316909 w 12329382"/>
                <a:gd name="connsiteY82" fmla="*/ 464675 h 812606"/>
                <a:gd name="connsiteX83" fmla="*/ 11312594 w 12329382"/>
                <a:gd name="connsiteY83" fmla="*/ 473298 h 812606"/>
                <a:gd name="connsiteX84" fmla="*/ 11303059 w 12329382"/>
                <a:gd name="connsiteY84" fmla="*/ 455634 h 812606"/>
                <a:gd name="connsiteX85" fmla="*/ 10863230 w 12329382"/>
                <a:gd name="connsiteY85" fmla="*/ 168308 h 812606"/>
                <a:gd name="connsiteX86" fmla="*/ 10440168 w 12329382"/>
                <a:gd name="connsiteY86" fmla="*/ 428741 h 812606"/>
                <a:gd name="connsiteX87" fmla="*/ 10439916 w 12329382"/>
                <a:gd name="connsiteY87" fmla="*/ 429150 h 812606"/>
                <a:gd name="connsiteX88" fmla="*/ 10438424 w 12329382"/>
                <a:gd name="connsiteY88" fmla="*/ 432244 h 812606"/>
                <a:gd name="connsiteX89" fmla="*/ 10380893 w 12329382"/>
                <a:gd name="connsiteY89" fmla="*/ 541285 h 812606"/>
                <a:gd name="connsiteX90" fmla="*/ 10388584 w 12329382"/>
                <a:gd name="connsiteY90" fmla="*/ 516101 h 812606"/>
                <a:gd name="connsiteX91" fmla="*/ 10382475 w 12329382"/>
                <a:gd name="connsiteY91" fmla="*/ 525613 h 812606"/>
                <a:gd name="connsiteX92" fmla="*/ 9890722 w 12329382"/>
                <a:gd name="connsiteY92" fmla="*/ 812603 h 812606"/>
                <a:gd name="connsiteX93" fmla="*/ 9520295 w 12329382"/>
                <a:gd name="connsiteY93" fmla="*/ 664007 h 812606"/>
                <a:gd name="connsiteX94" fmla="*/ 9472089 w 12329382"/>
                <a:gd name="connsiteY94" fmla="*/ 616668 h 812606"/>
                <a:gd name="connsiteX95" fmla="*/ 9467775 w 12329382"/>
                <a:gd name="connsiteY95" fmla="*/ 625292 h 812606"/>
                <a:gd name="connsiteX96" fmla="*/ 9458240 w 12329382"/>
                <a:gd name="connsiteY96" fmla="*/ 607627 h 812606"/>
                <a:gd name="connsiteX97" fmla="*/ 9018411 w 12329382"/>
                <a:gd name="connsiteY97" fmla="*/ 320302 h 812606"/>
                <a:gd name="connsiteX98" fmla="*/ 8752800 w 12329382"/>
                <a:gd name="connsiteY98" fmla="*/ 411089 h 812606"/>
                <a:gd name="connsiteX99" fmla="*/ 8707593 w 12329382"/>
                <a:gd name="connsiteY99" fmla="*/ 449000 h 812606"/>
                <a:gd name="connsiteX100" fmla="*/ 8702020 w 12329382"/>
                <a:gd name="connsiteY100" fmla="*/ 456073 h 812606"/>
                <a:gd name="connsiteX101" fmla="*/ 8590096 w 12329382"/>
                <a:gd name="connsiteY101" fmla="*/ 553928 h 812606"/>
                <a:gd name="connsiteX102" fmla="*/ 8548816 w 12329382"/>
                <a:gd name="connsiteY102" fmla="*/ 583206 h 812606"/>
                <a:gd name="connsiteX103" fmla="*/ 8275244 w 12329382"/>
                <a:gd name="connsiteY103" fmla="*/ 660611 h 812606"/>
                <a:gd name="connsiteX104" fmla="*/ 7904817 w 12329382"/>
                <a:gd name="connsiteY104" fmla="*/ 512015 h 812606"/>
                <a:gd name="connsiteX105" fmla="*/ 7856610 w 12329382"/>
                <a:gd name="connsiteY105" fmla="*/ 464676 h 812606"/>
                <a:gd name="connsiteX106" fmla="*/ 7852297 w 12329382"/>
                <a:gd name="connsiteY106" fmla="*/ 473299 h 812606"/>
                <a:gd name="connsiteX107" fmla="*/ 7842761 w 12329382"/>
                <a:gd name="connsiteY107" fmla="*/ 455635 h 812606"/>
                <a:gd name="connsiteX108" fmla="*/ 7402931 w 12329382"/>
                <a:gd name="connsiteY108" fmla="*/ 168309 h 812606"/>
                <a:gd name="connsiteX109" fmla="*/ 6979869 w 12329382"/>
                <a:gd name="connsiteY109" fmla="*/ 428742 h 812606"/>
                <a:gd name="connsiteX110" fmla="*/ 6979618 w 12329382"/>
                <a:gd name="connsiteY110" fmla="*/ 429151 h 812606"/>
                <a:gd name="connsiteX111" fmla="*/ 6978126 w 12329382"/>
                <a:gd name="connsiteY111" fmla="*/ 432245 h 812606"/>
                <a:gd name="connsiteX112" fmla="*/ 6920595 w 12329382"/>
                <a:gd name="connsiteY112" fmla="*/ 541286 h 812606"/>
                <a:gd name="connsiteX113" fmla="*/ 6928286 w 12329382"/>
                <a:gd name="connsiteY113" fmla="*/ 516102 h 812606"/>
                <a:gd name="connsiteX114" fmla="*/ 6922176 w 12329382"/>
                <a:gd name="connsiteY114" fmla="*/ 525614 h 812606"/>
                <a:gd name="connsiteX115" fmla="*/ 6430425 w 12329382"/>
                <a:gd name="connsiteY115" fmla="*/ 812604 h 812606"/>
                <a:gd name="connsiteX116" fmla="*/ 6059997 w 12329382"/>
                <a:gd name="connsiteY116" fmla="*/ 664008 h 812606"/>
                <a:gd name="connsiteX117" fmla="*/ 6011791 w 12329382"/>
                <a:gd name="connsiteY117" fmla="*/ 616669 h 812606"/>
                <a:gd name="connsiteX118" fmla="*/ 6007477 w 12329382"/>
                <a:gd name="connsiteY118" fmla="*/ 625293 h 812606"/>
                <a:gd name="connsiteX119" fmla="*/ 5997942 w 12329382"/>
                <a:gd name="connsiteY119" fmla="*/ 607628 h 812606"/>
                <a:gd name="connsiteX120" fmla="*/ 5558112 w 12329382"/>
                <a:gd name="connsiteY120" fmla="*/ 320302 h 812606"/>
                <a:gd name="connsiteX121" fmla="*/ 5292503 w 12329382"/>
                <a:gd name="connsiteY121" fmla="*/ 411089 h 812606"/>
                <a:gd name="connsiteX122" fmla="*/ 5247298 w 12329382"/>
                <a:gd name="connsiteY122" fmla="*/ 448999 h 812606"/>
                <a:gd name="connsiteX123" fmla="*/ 5207592 w 12329382"/>
                <a:gd name="connsiteY123" fmla="*/ 488913 h 812606"/>
                <a:gd name="connsiteX124" fmla="*/ 5088518 w 12329382"/>
                <a:gd name="connsiteY124" fmla="*/ 583208 h 812606"/>
                <a:gd name="connsiteX125" fmla="*/ 4814946 w 12329382"/>
                <a:gd name="connsiteY125" fmla="*/ 660613 h 812606"/>
                <a:gd name="connsiteX126" fmla="*/ 4444519 w 12329382"/>
                <a:gd name="connsiteY126" fmla="*/ 512017 h 812606"/>
                <a:gd name="connsiteX127" fmla="*/ 4396312 w 12329382"/>
                <a:gd name="connsiteY127" fmla="*/ 464678 h 812606"/>
                <a:gd name="connsiteX128" fmla="*/ 4391999 w 12329382"/>
                <a:gd name="connsiteY128" fmla="*/ 473301 h 812606"/>
                <a:gd name="connsiteX129" fmla="*/ 4382463 w 12329382"/>
                <a:gd name="connsiteY129" fmla="*/ 455637 h 812606"/>
                <a:gd name="connsiteX130" fmla="*/ 3942634 w 12329382"/>
                <a:gd name="connsiteY130" fmla="*/ 168311 h 812606"/>
                <a:gd name="connsiteX131" fmla="*/ 3519572 w 12329382"/>
                <a:gd name="connsiteY131" fmla="*/ 428744 h 812606"/>
                <a:gd name="connsiteX132" fmla="*/ 3477786 w 12329382"/>
                <a:gd name="connsiteY132" fmla="*/ 500852 h 812606"/>
                <a:gd name="connsiteX133" fmla="*/ 3467989 w 12329382"/>
                <a:gd name="connsiteY133" fmla="*/ 516104 h 812606"/>
                <a:gd name="connsiteX134" fmla="*/ 3461878 w 12329382"/>
                <a:gd name="connsiteY134" fmla="*/ 525616 h 812606"/>
                <a:gd name="connsiteX135" fmla="*/ 2970127 w 12329382"/>
                <a:gd name="connsiteY135" fmla="*/ 812606 h 812606"/>
                <a:gd name="connsiteX136" fmla="*/ 2599700 w 12329382"/>
                <a:gd name="connsiteY136" fmla="*/ 664010 h 812606"/>
                <a:gd name="connsiteX137" fmla="*/ 2551493 w 12329382"/>
                <a:gd name="connsiteY137" fmla="*/ 616671 h 812606"/>
                <a:gd name="connsiteX138" fmla="*/ 2547180 w 12329382"/>
                <a:gd name="connsiteY138" fmla="*/ 625295 h 812606"/>
                <a:gd name="connsiteX139" fmla="*/ 2537644 w 12329382"/>
                <a:gd name="connsiteY139" fmla="*/ 607630 h 812606"/>
                <a:gd name="connsiteX140" fmla="*/ 2097815 w 12329382"/>
                <a:gd name="connsiteY140" fmla="*/ 320304 h 812606"/>
                <a:gd name="connsiteX141" fmla="*/ 1832205 w 12329382"/>
                <a:gd name="connsiteY141" fmla="*/ 411091 h 812606"/>
                <a:gd name="connsiteX142" fmla="*/ 1722223 w 12329382"/>
                <a:gd name="connsiteY142" fmla="*/ 515954 h 812606"/>
                <a:gd name="connsiteX143" fmla="*/ 1628221 w 12329382"/>
                <a:gd name="connsiteY143" fmla="*/ 583210 h 812606"/>
                <a:gd name="connsiteX144" fmla="*/ 1354648 w 12329382"/>
                <a:gd name="connsiteY144" fmla="*/ 660615 h 812606"/>
                <a:gd name="connsiteX145" fmla="*/ 984221 w 12329382"/>
                <a:gd name="connsiteY145" fmla="*/ 512019 h 812606"/>
                <a:gd name="connsiteX146" fmla="*/ 936015 w 12329382"/>
                <a:gd name="connsiteY146" fmla="*/ 464680 h 812606"/>
                <a:gd name="connsiteX147" fmla="*/ 931701 w 12329382"/>
                <a:gd name="connsiteY147" fmla="*/ 473303 h 812606"/>
                <a:gd name="connsiteX148" fmla="*/ 922165 w 12329382"/>
                <a:gd name="connsiteY148" fmla="*/ 455639 h 812606"/>
                <a:gd name="connsiteX149" fmla="*/ 482336 w 12329382"/>
                <a:gd name="connsiteY149" fmla="*/ 168313 h 812606"/>
                <a:gd name="connsiteX150" fmla="*/ 59274 w 12329382"/>
                <a:gd name="connsiteY150" fmla="*/ 428746 h 812606"/>
                <a:gd name="connsiteX151" fmla="*/ 59022 w 12329382"/>
                <a:gd name="connsiteY151" fmla="*/ 429155 h 812606"/>
                <a:gd name="connsiteX152" fmla="*/ 30744 w 12329382"/>
                <a:gd name="connsiteY152" fmla="*/ 480219 h 812606"/>
                <a:gd name="connsiteX153" fmla="*/ -1 w 12329382"/>
                <a:gd name="connsiteY153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50734 w 12329384"/>
                <a:gd name="connsiteY21" fmla="*/ 332392 h 812606"/>
                <a:gd name="connsiteX22" fmla="*/ 3581479 w 12329384"/>
                <a:gd name="connsiteY22" fmla="*/ 271321 h 812606"/>
                <a:gd name="connsiteX23" fmla="*/ 3573787 w 12329384"/>
                <a:gd name="connsiteY23" fmla="*/ 296505 h 812606"/>
                <a:gd name="connsiteX24" fmla="*/ 3579897 w 12329384"/>
                <a:gd name="connsiteY24" fmla="*/ 286993 h 812606"/>
                <a:gd name="connsiteX25" fmla="*/ 4071649 w 12329384"/>
                <a:gd name="connsiteY25" fmla="*/ 3 h 812606"/>
                <a:gd name="connsiteX26" fmla="*/ 4442076 w 12329384"/>
                <a:gd name="connsiteY26" fmla="*/ 148599 h 812606"/>
                <a:gd name="connsiteX27" fmla="*/ 4490282 w 12329384"/>
                <a:gd name="connsiteY27" fmla="*/ 195938 h 812606"/>
                <a:gd name="connsiteX28" fmla="*/ 4494596 w 12329384"/>
                <a:gd name="connsiteY28" fmla="*/ 187314 h 812606"/>
                <a:gd name="connsiteX29" fmla="*/ 4504132 w 12329384"/>
                <a:gd name="connsiteY29" fmla="*/ 204979 h 812606"/>
                <a:gd name="connsiteX30" fmla="*/ 4943961 w 12329384"/>
                <a:gd name="connsiteY30" fmla="*/ 492304 h 812606"/>
                <a:gd name="connsiteX31" fmla="*/ 5209571 w 12329384"/>
                <a:gd name="connsiteY31" fmla="*/ 401517 h 812606"/>
                <a:gd name="connsiteX32" fmla="*/ 5254775 w 12329384"/>
                <a:gd name="connsiteY32" fmla="*/ 363608 h 812606"/>
                <a:gd name="connsiteX33" fmla="*/ 5294481 w 12329384"/>
                <a:gd name="connsiteY33" fmla="*/ 323694 h 812606"/>
                <a:gd name="connsiteX34" fmla="*/ 5372276 w 12329384"/>
                <a:gd name="connsiteY34" fmla="*/ 258677 h 812606"/>
                <a:gd name="connsiteX35" fmla="*/ 5413555 w 12329384"/>
                <a:gd name="connsiteY35" fmla="*/ 229399 h 812606"/>
                <a:gd name="connsiteX36" fmla="*/ 5687128 w 12329384"/>
                <a:gd name="connsiteY36" fmla="*/ 151994 h 812606"/>
                <a:gd name="connsiteX37" fmla="*/ 6057555 w 12329384"/>
                <a:gd name="connsiteY37" fmla="*/ 300590 h 812606"/>
                <a:gd name="connsiteX38" fmla="*/ 6105761 w 12329384"/>
                <a:gd name="connsiteY38" fmla="*/ 347929 h 812606"/>
                <a:gd name="connsiteX39" fmla="*/ 6110075 w 12329384"/>
                <a:gd name="connsiteY39" fmla="*/ 339306 h 812606"/>
                <a:gd name="connsiteX40" fmla="*/ 6119611 w 12329384"/>
                <a:gd name="connsiteY40" fmla="*/ 356970 h 812606"/>
                <a:gd name="connsiteX41" fmla="*/ 6559439 w 12329384"/>
                <a:gd name="connsiteY41" fmla="*/ 644296 h 812606"/>
                <a:gd name="connsiteX42" fmla="*/ 6982502 w 12329384"/>
                <a:gd name="connsiteY42" fmla="*/ 383863 h 812606"/>
                <a:gd name="connsiteX43" fmla="*/ 6982753 w 12329384"/>
                <a:gd name="connsiteY43" fmla="*/ 383454 h 812606"/>
                <a:gd name="connsiteX44" fmla="*/ 6984246 w 12329384"/>
                <a:gd name="connsiteY44" fmla="*/ 380360 h 812606"/>
                <a:gd name="connsiteX45" fmla="*/ 7024286 w 12329384"/>
                <a:gd name="connsiteY45" fmla="*/ 311755 h 812606"/>
                <a:gd name="connsiteX46" fmla="*/ 7041777 w 12329384"/>
                <a:gd name="connsiteY46" fmla="*/ 271319 h 812606"/>
                <a:gd name="connsiteX47" fmla="*/ 7034085 w 12329384"/>
                <a:gd name="connsiteY47" fmla="*/ 296503 h 812606"/>
                <a:gd name="connsiteX48" fmla="*/ 7040195 w 12329384"/>
                <a:gd name="connsiteY48" fmla="*/ 286991 h 812606"/>
                <a:gd name="connsiteX49" fmla="*/ 7531947 w 12329384"/>
                <a:gd name="connsiteY49" fmla="*/ 1 h 812606"/>
                <a:gd name="connsiteX50" fmla="*/ 7902374 w 12329384"/>
                <a:gd name="connsiteY50" fmla="*/ 148597 h 812606"/>
                <a:gd name="connsiteX51" fmla="*/ 7950580 w 12329384"/>
                <a:gd name="connsiteY51" fmla="*/ 195936 h 812606"/>
                <a:gd name="connsiteX52" fmla="*/ 7954894 w 12329384"/>
                <a:gd name="connsiteY52" fmla="*/ 187312 h 812606"/>
                <a:gd name="connsiteX53" fmla="*/ 7964430 w 12329384"/>
                <a:gd name="connsiteY53" fmla="*/ 204977 h 812606"/>
                <a:gd name="connsiteX54" fmla="*/ 8404258 w 12329384"/>
                <a:gd name="connsiteY54" fmla="*/ 492302 h 812606"/>
                <a:gd name="connsiteX55" fmla="*/ 8669869 w 12329384"/>
                <a:gd name="connsiteY55" fmla="*/ 401515 h 812606"/>
                <a:gd name="connsiteX56" fmla="*/ 8715076 w 12329384"/>
                <a:gd name="connsiteY56" fmla="*/ 363604 h 812606"/>
                <a:gd name="connsiteX57" fmla="*/ 8720650 w 12329384"/>
                <a:gd name="connsiteY57" fmla="*/ 356531 h 812606"/>
                <a:gd name="connsiteX58" fmla="*/ 8832573 w 12329384"/>
                <a:gd name="connsiteY58" fmla="*/ 258676 h 812606"/>
                <a:gd name="connsiteX59" fmla="*/ 8873853 w 12329384"/>
                <a:gd name="connsiteY59" fmla="*/ 229399 h 812606"/>
                <a:gd name="connsiteX60" fmla="*/ 9147426 w 12329384"/>
                <a:gd name="connsiteY60" fmla="*/ 151993 h 812606"/>
                <a:gd name="connsiteX61" fmla="*/ 9517853 w 12329384"/>
                <a:gd name="connsiteY61" fmla="*/ 300589 h 812606"/>
                <a:gd name="connsiteX62" fmla="*/ 9566059 w 12329384"/>
                <a:gd name="connsiteY62" fmla="*/ 347928 h 812606"/>
                <a:gd name="connsiteX63" fmla="*/ 9570373 w 12329384"/>
                <a:gd name="connsiteY63" fmla="*/ 339305 h 812606"/>
                <a:gd name="connsiteX64" fmla="*/ 9579908 w 12329384"/>
                <a:gd name="connsiteY64" fmla="*/ 356969 h 812606"/>
                <a:gd name="connsiteX65" fmla="*/ 10019738 w 12329384"/>
                <a:gd name="connsiteY65" fmla="*/ 644295 h 812606"/>
                <a:gd name="connsiteX66" fmla="*/ 10442800 w 12329384"/>
                <a:gd name="connsiteY66" fmla="*/ 383862 h 812606"/>
                <a:gd name="connsiteX67" fmla="*/ 10443052 w 12329384"/>
                <a:gd name="connsiteY67" fmla="*/ 383453 h 812606"/>
                <a:gd name="connsiteX68" fmla="*/ 10444544 w 12329384"/>
                <a:gd name="connsiteY68" fmla="*/ 380359 h 812606"/>
                <a:gd name="connsiteX69" fmla="*/ 10502074 w 12329384"/>
                <a:gd name="connsiteY69" fmla="*/ 271318 h 812606"/>
                <a:gd name="connsiteX70" fmla="*/ 10494383 w 12329384"/>
                <a:gd name="connsiteY70" fmla="*/ 296502 h 812606"/>
                <a:gd name="connsiteX71" fmla="*/ 10500493 w 12329384"/>
                <a:gd name="connsiteY71" fmla="*/ 286990 h 812606"/>
                <a:gd name="connsiteX72" fmla="*/ 10992245 w 12329384"/>
                <a:gd name="connsiteY72" fmla="*/ 0 h 812606"/>
                <a:gd name="connsiteX73" fmla="*/ 11362672 w 12329384"/>
                <a:gd name="connsiteY73" fmla="*/ 148596 h 812606"/>
                <a:gd name="connsiteX74" fmla="*/ 11410878 w 12329384"/>
                <a:gd name="connsiteY74" fmla="*/ 195935 h 812606"/>
                <a:gd name="connsiteX75" fmla="*/ 11424728 w 12329384"/>
                <a:gd name="connsiteY75" fmla="*/ 204976 h 812606"/>
                <a:gd name="connsiteX76" fmla="*/ 11864557 w 12329384"/>
                <a:gd name="connsiteY76" fmla="*/ 492302 h 812606"/>
                <a:gd name="connsiteX77" fmla="*/ 12329384 w 12329384"/>
                <a:gd name="connsiteY77" fmla="*/ 159808 h 812606"/>
                <a:gd name="connsiteX78" fmla="*/ 12329210 w 12329384"/>
                <a:gd name="connsiteY78" fmla="*/ 177225 h 812606"/>
                <a:gd name="connsiteX79" fmla="*/ 11735544 w 12329384"/>
                <a:gd name="connsiteY79" fmla="*/ 660610 h 812606"/>
                <a:gd name="connsiteX80" fmla="*/ 11365117 w 12329384"/>
                <a:gd name="connsiteY80" fmla="*/ 512014 h 812606"/>
                <a:gd name="connsiteX81" fmla="*/ 11316911 w 12329384"/>
                <a:gd name="connsiteY81" fmla="*/ 464675 h 812606"/>
                <a:gd name="connsiteX82" fmla="*/ 11312596 w 12329384"/>
                <a:gd name="connsiteY82" fmla="*/ 473298 h 812606"/>
                <a:gd name="connsiteX83" fmla="*/ 11303061 w 12329384"/>
                <a:gd name="connsiteY83" fmla="*/ 455634 h 812606"/>
                <a:gd name="connsiteX84" fmla="*/ 10863232 w 12329384"/>
                <a:gd name="connsiteY84" fmla="*/ 168308 h 812606"/>
                <a:gd name="connsiteX85" fmla="*/ 10440170 w 12329384"/>
                <a:gd name="connsiteY85" fmla="*/ 428741 h 812606"/>
                <a:gd name="connsiteX86" fmla="*/ 10439918 w 12329384"/>
                <a:gd name="connsiteY86" fmla="*/ 429150 h 812606"/>
                <a:gd name="connsiteX87" fmla="*/ 10438426 w 12329384"/>
                <a:gd name="connsiteY87" fmla="*/ 432244 h 812606"/>
                <a:gd name="connsiteX88" fmla="*/ 10380895 w 12329384"/>
                <a:gd name="connsiteY88" fmla="*/ 541285 h 812606"/>
                <a:gd name="connsiteX89" fmla="*/ 10388586 w 12329384"/>
                <a:gd name="connsiteY89" fmla="*/ 516101 h 812606"/>
                <a:gd name="connsiteX90" fmla="*/ 10382477 w 12329384"/>
                <a:gd name="connsiteY90" fmla="*/ 525613 h 812606"/>
                <a:gd name="connsiteX91" fmla="*/ 9890724 w 12329384"/>
                <a:gd name="connsiteY91" fmla="*/ 812603 h 812606"/>
                <a:gd name="connsiteX92" fmla="*/ 9520297 w 12329384"/>
                <a:gd name="connsiteY92" fmla="*/ 664007 h 812606"/>
                <a:gd name="connsiteX93" fmla="*/ 9472091 w 12329384"/>
                <a:gd name="connsiteY93" fmla="*/ 616668 h 812606"/>
                <a:gd name="connsiteX94" fmla="*/ 9467777 w 12329384"/>
                <a:gd name="connsiteY94" fmla="*/ 625292 h 812606"/>
                <a:gd name="connsiteX95" fmla="*/ 9458242 w 12329384"/>
                <a:gd name="connsiteY95" fmla="*/ 607627 h 812606"/>
                <a:gd name="connsiteX96" fmla="*/ 9018413 w 12329384"/>
                <a:gd name="connsiteY96" fmla="*/ 320302 h 812606"/>
                <a:gd name="connsiteX97" fmla="*/ 8752802 w 12329384"/>
                <a:gd name="connsiteY97" fmla="*/ 411089 h 812606"/>
                <a:gd name="connsiteX98" fmla="*/ 8707595 w 12329384"/>
                <a:gd name="connsiteY98" fmla="*/ 449000 h 812606"/>
                <a:gd name="connsiteX99" fmla="*/ 8702022 w 12329384"/>
                <a:gd name="connsiteY99" fmla="*/ 456073 h 812606"/>
                <a:gd name="connsiteX100" fmla="*/ 8590098 w 12329384"/>
                <a:gd name="connsiteY100" fmla="*/ 553928 h 812606"/>
                <a:gd name="connsiteX101" fmla="*/ 8548818 w 12329384"/>
                <a:gd name="connsiteY101" fmla="*/ 583206 h 812606"/>
                <a:gd name="connsiteX102" fmla="*/ 8275246 w 12329384"/>
                <a:gd name="connsiteY102" fmla="*/ 660611 h 812606"/>
                <a:gd name="connsiteX103" fmla="*/ 7904819 w 12329384"/>
                <a:gd name="connsiteY103" fmla="*/ 512015 h 812606"/>
                <a:gd name="connsiteX104" fmla="*/ 7856612 w 12329384"/>
                <a:gd name="connsiteY104" fmla="*/ 464676 h 812606"/>
                <a:gd name="connsiteX105" fmla="*/ 7852299 w 12329384"/>
                <a:gd name="connsiteY105" fmla="*/ 473299 h 812606"/>
                <a:gd name="connsiteX106" fmla="*/ 7842763 w 12329384"/>
                <a:gd name="connsiteY106" fmla="*/ 455635 h 812606"/>
                <a:gd name="connsiteX107" fmla="*/ 7402933 w 12329384"/>
                <a:gd name="connsiteY107" fmla="*/ 168309 h 812606"/>
                <a:gd name="connsiteX108" fmla="*/ 6979871 w 12329384"/>
                <a:gd name="connsiteY108" fmla="*/ 428742 h 812606"/>
                <a:gd name="connsiteX109" fmla="*/ 6979620 w 12329384"/>
                <a:gd name="connsiteY109" fmla="*/ 429151 h 812606"/>
                <a:gd name="connsiteX110" fmla="*/ 6978128 w 12329384"/>
                <a:gd name="connsiteY110" fmla="*/ 432245 h 812606"/>
                <a:gd name="connsiteX111" fmla="*/ 6920597 w 12329384"/>
                <a:gd name="connsiteY111" fmla="*/ 541286 h 812606"/>
                <a:gd name="connsiteX112" fmla="*/ 6928288 w 12329384"/>
                <a:gd name="connsiteY112" fmla="*/ 516102 h 812606"/>
                <a:gd name="connsiteX113" fmla="*/ 6922178 w 12329384"/>
                <a:gd name="connsiteY113" fmla="*/ 525614 h 812606"/>
                <a:gd name="connsiteX114" fmla="*/ 6430427 w 12329384"/>
                <a:gd name="connsiteY114" fmla="*/ 812604 h 812606"/>
                <a:gd name="connsiteX115" fmla="*/ 6059999 w 12329384"/>
                <a:gd name="connsiteY115" fmla="*/ 664008 h 812606"/>
                <a:gd name="connsiteX116" fmla="*/ 6011793 w 12329384"/>
                <a:gd name="connsiteY116" fmla="*/ 616669 h 812606"/>
                <a:gd name="connsiteX117" fmla="*/ 6007479 w 12329384"/>
                <a:gd name="connsiteY117" fmla="*/ 625293 h 812606"/>
                <a:gd name="connsiteX118" fmla="*/ 5997944 w 12329384"/>
                <a:gd name="connsiteY118" fmla="*/ 607628 h 812606"/>
                <a:gd name="connsiteX119" fmla="*/ 5558114 w 12329384"/>
                <a:gd name="connsiteY119" fmla="*/ 320302 h 812606"/>
                <a:gd name="connsiteX120" fmla="*/ 5292505 w 12329384"/>
                <a:gd name="connsiteY120" fmla="*/ 411089 h 812606"/>
                <a:gd name="connsiteX121" fmla="*/ 5247300 w 12329384"/>
                <a:gd name="connsiteY121" fmla="*/ 448999 h 812606"/>
                <a:gd name="connsiteX122" fmla="*/ 5207594 w 12329384"/>
                <a:gd name="connsiteY122" fmla="*/ 488913 h 812606"/>
                <a:gd name="connsiteX123" fmla="*/ 5088520 w 12329384"/>
                <a:gd name="connsiteY123" fmla="*/ 583208 h 812606"/>
                <a:gd name="connsiteX124" fmla="*/ 4814948 w 12329384"/>
                <a:gd name="connsiteY124" fmla="*/ 660613 h 812606"/>
                <a:gd name="connsiteX125" fmla="*/ 4444521 w 12329384"/>
                <a:gd name="connsiteY125" fmla="*/ 512017 h 812606"/>
                <a:gd name="connsiteX126" fmla="*/ 4396314 w 12329384"/>
                <a:gd name="connsiteY126" fmla="*/ 464678 h 812606"/>
                <a:gd name="connsiteX127" fmla="*/ 4392001 w 12329384"/>
                <a:gd name="connsiteY127" fmla="*/ 473301 h 812606"/>
                <a:gd name="connsiteX128" fmla="*/ 4382465 w 12329384"/>
                <a:gd name="connsiteY128" fmla="*/ 455637 h 812606"/>
                <a:gd name="connsiteX129" fmla="*/ 3942636 w 12329384"/>
                <a:gd name="connsiteY129" fmla="*/ 168311 h 812606"/>
                <a:gd name="connsiteX130" fmla="*/ 3519574 w 12329384"/>
                <a:gd name="connsiteY130" fmla="*/ 428744 h 812606"/>
                <a:gd name="connsiteX131" fmla="*/ 3477788 w 12329384"/>
                <a:gd name="connsiteY131" fmla="*/ 500852 h 812606"/>
                <a:gd name="connsiteX132" fmla="*/ 3467991 w 12329384"/>
                <a:gd name="connsiteY132" fmla="*/ 516104 h 812606"/>
                <a:gd name="connsiteX133" fmla="*/ 3461880 w 12329384"/>
                <a:gd name="connsiteY133" fmla="*/ 525616 h 812606"/>
                <a:gd name="connsiteX134" fmla="*/ 2970129 w 12329384"/>
                <a:gd name="connsiteY134" fmla="*/ 812606 h 812606"/>
                <a:gd name="connsiteX135" fmla="*/ 2599702 w 12329384"/>
                <a:gd name="connsiteY135" fmla="*/ 664010 h 812606"/>
                <a:gd name="connsiteX136" fmla="*/ 2551495 w 12329384"/>
                <a:gd name="connsiteY136" fmla="*/ 616671 h 812606"/>
                <a:gd name="connsiteX137" fmla="*/ 2547182 w 12329384"/>
                <a:gd name="connsiteY137" fmla="*/ 625295 h 812606"/>
                <a:gd name="connsiteX138" fmla="*/ 2537646 w 12329384"/>
                <a:gd name="connsiteY138" fmla="*/ 607630 h 812606"/>
                <a:gd name="connsiteX139" fmla="*/ 2097817 w 12329384"/>
                <a:gd name="connsiteY139" fmla="*/ 320304 h 812606"/>
                <a:gd name="connsiteX140" fmla="*/ 1832207 w 12329384"/>
                <a:gd name="connsiteY140" fmla="*/ 411091 h 812606"/>
                <a:gd name="connsiteX141" fmla="*/ 1722225 w 12329384"/>
                <a:gd name="connsiteY141" fmla="*/ 515954 h 812606"/>
                <a:gd name="connsiteX142" fmla="*/ 1628223 w 12329384"/>
                <a:gd name="connsiteY142" fmla="*/ 583210 h 812606"/>
                <a:gd name="connsiteX143" fmla="*/ 1354650 w 12329384"/>
                <a:gd name="connsiteY143" fmla="*/ 660615 h 812606"/>
                <a:gd name="connsiteX144" fmla="*/ 984223 w 12329384"/>
                <a:gd name="connsiteY144" fmla="*/ 512019 h 812606"/>
                <a:gd name="connsiteX145" fmla="*/ 936017 w 12329384"/>
                <a:gd name="connsiteY145" fmla="*/ 464680 h 812606"/>
                <a:gd name="connsiteX146" fmla="*/ 931703 w 12329384"/>
                <a:gd name="connsiteY146" fmla="*/ 473303 h 812606"/>
                <a:gd name="connsiteX147" fmla="*/ 922167 w 12329384"/>
                <a:gd name="connsiteY147" fmla="*/ 455639 h 812606"/>
                <a:gd name="connsiteX148" fmla="*/ 482338 w 12329384"/>
                <a:gd name="connsiteY148" fmla="*/ 168313 h 812606"/>
                <a:gd name="connsiteX149" fmla="*/ 59276 w 12329384"/>
                <a:gd name="connsiteY149" fmla="*/ 428746 h 812606"/>
                <a:gd name="connsiteX150" fmla="*/ 59024 w 12329384"/>
                <a:gd name="connsiteY150" fmla="*/ 429155 h 812606"/>
                <a:gd name="connsiteX151" fmla="*/ 30746 w 12329384"/>
                <a:gd name="connsiteY151" fmla="*/ 480219 h 812606"/>
                <a:gd name="connsiteX152" fmla="*/ 1 w 12329384"/>
                <a:gd name="connsiteY152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50732 w 12329382"/>
                <a:gd name="connsiteY21" fmla="*/ 332392 h 812606"/>
                <a:gd name="connsiteX22" fmla="*/ 3581477 w 12329382"/>
                <a:gd name="connsiteY22" fmla="*/ 271321 h 812606"/>
                <a:gd name="connsiteX23" fmla="*/ 3573785 w 12329382"/>
                <a:gd name="connsiteY23" fmla="*/ 296505 h 812606"/>
                <a:gd name="connsiteX24" fmla="*/ 3579895 w 12329382"/>
                <a:gd name="connsiteY24" fmla="*/ 286993 h 812606"/>
                <a:gd name="connsiteX25" fmla="*/ 4071647 w 12329382"/>
                <a:gd name="connsiteY25" fmla="*/ 3 h 812606"/>
                <a:gd name="connsiteX26" fmla="*/ 4442074 w 12329382"/>
                <a:gd name="connsiteY26" fmla="*/ 148599 h 812606"/>
                <a:gd name="connsiteX27" fmla="*/ 4490280 w 12329382"/>
                <a:gd name="connsiteY27" fmla="*/ 195938 h 812606"/>
                <a:gd name="connsiteX28" fmla="*/ 4494594 w 12329382"/>
                <a:gd name="connsiteY28" fmla="*/ 187314 h 812606"/>
                <a:gd name="connsiteX29" fmla="*/ 4504130 w 12329382"/>
                <a:gd name="connsiteY29" fmla="*/ 204979 h 812606"/>
                <a:gd name="connsiteX30" fmla="*/ 4943959 w 12329382"/>
                <a:gd name="connsiteY30" fmla="*/ 492304 h 812606"/>
                <a:gd name="connsiteX31" fmla="*/ 5209569 w 12329382"/>
                <a:gd name="connsiteY31" fmla="*/ 401517 h 812606"/>
                <a:gd name="connsiteX32" fmla="*/ 5254773 w 12329382"/>
                <a:gd name="connsiteY32" fmla="*/ 363608 h 812606"/>
                <a:gd name="connsiteX33" fmla="*/ 5372274 w 12329382"/>
                <a:gd name="connsiteY33" fmla="*/ 258677 h 812606"/>
                <a:gd name="connsiteX34" fmla="*/ 5413553 w 12329382"/>
                <a:gd name="connsiteY34" fmla="*/ 229399 h 812606"/>
                <a:gd name="connsiteX35" fmla="*/ 5687126 w 12329382"/>
                <a:gd name="connsiteY35" fmla="*/ 151994 h 812606"/>
                <a:gd name="connsiteX36" fmla="*/ 6057553 w 12329382"/>
                <a:gd name="connsiteY36" fmla="*/ 300590 h 812606"/>
                <a:gd name="connsiteX37" fmla="*/ 6105759 w 12329382"/>
                <a:gd name="connsiteY37" fmla="*/ 347929 h 812606"/>
                <a:gd name="connsiteX38" fmla="*/ 6110073 w 12329382"/>
                <a:gd name="connsiteY38" fmla="*/ 339306 h 812606"/>
                <a:gd name="connsiteX39" fmla="*/ 6119609 w 12329382"/>
                <a:gd name="connsiteY39" fmla="*/ 356970 h 812606"/>
                <a:gd name="connsiteX40" fmla="*/ 6559437 w 12329382"/>
                <a:gd name="connsiteY40" fmla="*/ 644296 h 812606"/>
                <a:gd name="connsiteX41" fmla="*/ 6982500 w 12329382"/>
                <a:gd name="connsiteY41" fmla="*/ 383863 h 812606"/>
                <a:gd name="connsiteX42" fmla="*/ 6982751 w 12329382"/>
                <a:gd name="connsiteY42" fmla="*/ 383454 h 812606"/>
                <a:gd name="connsiteX43" fmla="*/ 6984244 w 12329382"/>
                <a:gd name="connsiteY43" fmla="*/ 380360 h 812606"/>
                <a:gd name="connsiteX44" fmla="*/ 7024284 w 12329382"/>
                <a:gd name="connsiteY44" fmla="*/ 311755 h 812606"/>
                <a:gd name="connsiteX45" fmla="*/ 7041775 w 12329382"/>
                <a:gd name="connsiteY45" fmla="*/ 271319 h 812606"/>
                <a:gd name="connsiteX46" fmla="*/ 7034083 w 12329382"/>
                <a:gd name="connsiteY46" fmla="*/ 296503 h 812606"/>
                <a:gd name="connsiteX47" fmla="*/ 7040193 w 12329382"/>
                <a:gd name="connsiteY47" fmla="*/ 286991 h 812606"/>
                <a:gd name="connsiteX48" fmla="*/ 7531945 w 12329382"/>
                <a:gd name="connsiteY48" fmla="*/ 1 h 812606"/>
                <a:gd name="connsiteX49" fmla="*/ 7902372 w 12329382"/>
                <a:gd name="connsiteY49" fmla="*/ 148597 h 812606"/>
                <a:gd name="connsiteX50" fmla="*/ 7950578 w 12329382"/>
                <a:gd name="connsiteY50" fmla="*/ 195936 h 812606"/>
                <a:gd name="connsiteX51" fmla="*/ 7954892 w 12329382"/>
                <a:gd name="connsiteY51" fmla="*/ 187312 h 812606"/>
                <a:gd name="connsiteX52" fmla="*/ 7964428 w 12329382"/>
                <a:gd name="connsiteY52" fmla="*/ 204977 h 812606"/>
                <a:gd name="connsiteX53" fmla="*/ 8404256 w 12329382"/>
                <a:gd name="connsiteY53" fmla="*/ 492302 h 812606"/>
                <a:gd name="connsiteX54" fmla="*/ 8669867 w 12329382"/>
                <a:gd name="connsiteY54" fmla="*/ 401515 h 812606"/>
                <a:gd name="connsiteX55" fmla="*/ 8715074 w 12329382"/>
                <a:gd name="connsiteY55" fmla="*/ 363604 h 812606"/>
                <a:gd name="connsiteX56" fmla="*/ 8720648 w 12329382"/>
                <a:gd name="connsiteY56" fmla="*/ 356531 h 812606"/>
                <a:gd name="connsiteX57" fmla="*/ 8832571 w 12329382"/>
                <a:gd name="connsiteY57" fmla="*/ 258676 h 812606"/>
                <a:gd name="connsiteX58" fmla="*/ 8873851 w 12329382"/>
                <a:gd name="connsiteY58" fmla="*/ 229399 h 812606"/>
                <a:gd name="connsiteX59" fmla="*/ 9147424 w 12329382"/>
                <a:gd name="connsiteY59" fmla="*/ 151993 h 812606"/>
                <a:gd name="connsiteX60" fmla="*/ 9517851 w 12329382"/>
                <a:gd name="connsiteY60" fmla="*/ 300589 h 812606"/>
                <a:gd name="connsiteX61" fmla="*/ 9566057 w 12329382"/>
                <a:gd name="connsiteY61" fmla="*/ 347928 h 812606"/>
                <a:gd name="connsiteX62" fmla="*/ 9570371 w 12329382"/>
                <a:gd name="connsiteY62" fmla="*/ 339305 h 812606"/>
                <a:gd name="connsiteX63" fmla="*/ 9579906 w 12329382"/>
                <a:gd name="connsiteY63" fmla="*/ 356969 h 812606"/>
                <a:gd name="connsiteX64" fmla="*/ 10019736 w 12329382"/>
                <a:gd name="connsiteY64" fmla="*/ 644295 h 812606"/>
                <a:gd name="connsiteX65" fmla="*/ 10442798 w 12329382"/>
                <a:gd name="connsiteY65" fmla="*/ 383862 h 812606"/>
                <a:gd name="connsiteX66" fmla="*/ 10443050 w 12329382"/>
                <a:gd name="connsiteY66" fmla="*/ 383453 h 812606"/>
                <a:gd name="connsiteX67" fmla="*/ 10444542 w 12329382"/>
                <a:gd name="connsiteY67" fmla="*/ 380359 h 812606"/>
                <a:gd name="connsiteX68" fmla="*/ 10502072 w 12329382"/>
                <a:gd name="connsiteY68" fmla="*/ 271318 h 812606"/>
                <a:gd name="connsiteX69" fmla="*/ 10494381 w 12329382"/>
                <a:gd name="connsiteY69" fmla="*/ 296502 h 812606"/>
                <a:gd name="connsiteX70" fmla="*/ 10500491 w 12329382"/>
                <a:gd name="connsiteY70" fmla="*/ 286990 h 812606"/>
                <a:gd name="connsiteX71" fmla="*/ 10992243 w 12329382"/>
                <a:gd name="connsiteY71" fmla="*/ 0 h 812606"/>
                <a:gd name="connsiteX72" fmla="*/ 11362670 w 12329382"/>
                <a:gd name="connsiteY72" fmla="*/ 148596 h 812606"/>
                <a:gd name="connsiteX73" fmla="*/ 11410876 w 12329382"/>
                <a:gd name="connsiteY73" fmla="*/ 195935 h 812606"/>
                <a:gd name="connsiteX74" fmla="*/ 11424726 w 12329382"/>
                <a:gd name="connsiteY74" fmla="*/ 204976 h 812606"/>
                <a:gd name="connsiteX75" fmla="*/ 11864555 w 12329382"/>
                <a:gd name="connsiteY75" fmla="*/ 492302 h 812606"/>
                <a:gd name="connsiteX76" fmla="*/ 12329382 w 12329382"/>
                <a:gd name="connsiteY76" fmla="*/ 159808 h 812606"/>
                <a:gd name="connsiteX77" fmla="*/ 12329208 w 12329382"/>
                <a:gd name="connsiteY77" fmla="*/ 177225 h 812606"/>
                <a:gd name="connsiteX78" fmla="*/ 11735542 w 12329382"/>
                <a:gd name="connsiteY78" fmla="*/ 660610 h 812606"/>
                <a:gd name="connsiteX79" fmla="*/ 11365115 w 12329382"/>
                <a:gd name="connsiteY79" fmla="*/ 512014 h 812606"/>
                <a:gd name="connsiteX80" fmla="*/ 11316909 w 12329382"/>
                <a:gd name="connsiteY80" fmla="*/ 464675 h 812606"/>
                <a:gd name="connsiteX81" fmla="*/ 11312594 w 12329382"/>
                <a:gd name="connsiteY81" fmla="*/ 473298 h 812606"/>
                <a:gd name="connsiteX82" fmla="*/ 11303059 w 12329382"/>
                <a:gd name="connsiteY82" fmla="*/ 455634 h 812606"/>
                <a:gd name="connsiteX83" fmla="*/ 10863230 w 12329382"/>
                <a:gd name="connsiteY83" fmla="*/ 168308 h 812606"/>
                <a:gd name="connsiteX84" fmla="*/ 10440168 w 12329382"/>
                <a:gd name="connsiteY84" fmla="*/ 428741 h 812606"/>
                <a:gd name="connsiteX85" fmla="*/ 10439916 w 12329382"/>
                <a:gd name="connsiteY85" fmla="*/ 429150 h 812606"/>
                <a:gd name="connsiteX86" fmla="*/ 10438424 w 12329382"/>
                <a:gd name="connsiteY86" fmla="*/ 432244 h 812606"/>
                <a:gd name="connsiteX87" fmla="*/ 10380893 w 12329382"/>
                <a:gd name="connsiteY87" fmla="*/ 541285 h 812606"/>
                <a:gd name="connsiteX88" fmla="*/ 10388584 w 12329382"/>
                <a:gd name="connsiteY88" fmla="*/ 516101 h 812606"/>
                <a:gd name="connsiteX89" fmla="*/ 10382475 w 12329382"/>
                <a:gd name="connsiteY89" fmla="*/ 525613 h 812606"/>
                <a:gd name="connsiteX90" fmla="*/ 9890722 w 12329382"/>
                <a:gd name="connsiteY90" fmla="*/ 812603 h 812606"/>
                <a:gd name="connsiteX91" fmla="*/ 9520295 w 12329382"/>
                <a:gd name="connsiteY91" fmla="*/ 664007 h 812606"/>
                <a:gd name="connsiteX92" fmla="*/ 9472089 w 12329382"/>
                <a:gd name="connsiteY92" fmla="*/ 616668 h 812606"/>
                <a:gd name="connsiteX93" fmla="*/ 9467775 w 12329382"/>
                <a:gd name="connsiteY93" fmla="*/ 625292 h 812606"/>
                <a:gd name="connsiteX94" fmla="*/ 9458240 w 12329382"/>
                <a:gd name="connsiteY94" fmla="*/ 607627 h 812606"/>
                <a:gd name="connsiteX95" fmla="*/ 9018411 w 12329382"/>
                <a:gd name="connsiteY95" fmla="*/ 320302 h 812606"/>
                <a:gd name="connsiteX96" fmla="*/ 8752800 w 12329382"/>
                <a:gd name="connsiteY96" fmla="*/ 411089 h 812606"/>
                <a:gd name="connsiteX97" fmla="*/ 8707593 w 12329382"/>
                <a:gd name="connsiteY97" fmla="*/ 449000 h 812606"/>
                <a:gd name="connsiteX98" fmla="*/ 8702020 w 12329382"/>
                <a:gd name="connsiteY98" fmla="*/ 456073 h 812606"/>
                <a:gd name="connsiteX99" fmla="*/ 8590096 w 12329382"/>
                <a:gd name="connsiteY99" fmla="*/ 553928 h 812606"/>
                <a:gd name="connsiteX100" fmla="*/ 8548816 w 12329382"/>
                <a:gd name="connsiteY100" fmla="*/ 583206 h 812606"/>
                <a:gd name="connsiteX101" fmla="*/ 8275244 w 12329382"/>
                <a:gd name="connsiteY101" fmla="*/ 660611 h 812606"/>
                <a:gd name="connsiteX102" fmla="*/ 7904817 w 12329382"/>
                <a:gd name="connsiteY102" fmla="*/ 512015 h 812606"/>
                <a:gd name="connsiteX103" fmla="*/ 7856610 w 12329382"/>
                <a:gd name="connsiteY103" fmla="*/ 464676 h 812606"/>
                <a:gd name="connsiteX104" fmla="*/ 7852297 w 12329382"/>
                <a:gd name="connsiteY104" fmla="*/ 473299 h 812606"/>
                <a:gd name="connsiteX105" fmla="*/ 7842761 w 12329382"/>
                <a:gd name="connsiteY105" fmla="*/ 455635 h 812606"/>
                <a:gd name="connsiteX106" fmla="*/ 7402931 w 12329382"/>
                <a:gd name="connsiteY106" fmla="*/ 168309 h 812606"/>
                <a:gd name="connsiteX107" fmla="*/ 6979869 w 12329382"/>
                <a:gd name="connsiteY107" fmla="*/ 428742 h 812606"/>
                <a:gd name="connsiteX108" fmla="*/ 6979618 w 12329382"/>
                <a:gd name="connsiteY108" fmla="*/ 429151 h 812606"/>
                <a:gd name="connsiteX109" fmla="*/ 6978126 w 12329382"/>
                <a:gd name="connsiteY109" fmla="*/ 432245 h 812606"/>
                <a:gd name="connsiteX110" fmla="*/ 6920595 w 12329382"/>
                <a:gd name="connsiteY110" fmla="*/ 541286 h 812606"/>
                <a:gd name="connsiteX111" fmla="*/ 6928286 w 12329382"/>
                <a:gd name="connsiteY111" fmla="*/ 516102 h 812606"/>
                <a:gd name="connsiteX112" fmla="*/ 6922176 w 12329382"/>
                <a:gd name="connsiteY112" fmla="*/ 525614 h 812606"/>
                <a:gd name="connsiteX113" fmla="*/ 6430425 w 12329382"/>
                <a:gd name="connsiteY113" fmla="*/ 812604 h 812606"/>
                <a:gd name="connsiteX114" fmla="*/ 6059997 w 12329382"/>
                <a:gd name="connsiteY114" fmla="*/ 664008 h 812606"/>
                <a:gd name="connsiteX115" fmla="*/ 6011791 w 12329382"/>
                <a:gd name="connsiteY115" fmla="*/ 616669 h 812606"/>
                <a:gd name="connsiteX116" fmla="*/ 6007477 w 12329382"/>
                <a:gd name="connsiteY116" fmla="*/ 625293 h 812606"/>
                <a:gd name="connsiteX117" fmla="*/ 5997942 w 12329382"/>
                <a:gd name="connsiteY117" fmla="*/ 607628 h 812606"/>
                <a:gd name="connsiteX118" fmla="*/ 5558112 w 12329382"/>
                <a:gd name="connsiteY118" fmla="*/ 320302 h 812606"/>
                <a:gd name="connsiteX119" fmla="*/ 5292503 w 12329382"/>
                <a:gd name="connsiteY119" fmla="*/ 411089 h 812606"/>
                <a:gd name="connsiteX120" fmla="*/ 5247298 w 12329382"/>
                <a:gd name="connsiteY120" fmla="*/ 448999 h 812606"/>
                <a:gd name="connsiteX121" fmla="*/ 5207592 w 12329382"/>
                <a:gd name="connsiteY121" fmla="*/ 488913 h 812606"/>
                <a:gd name="connsiteX122" fmla="*/ 5088518 w 12329382"/>
                <a:gd name="connsiteY122" fmla="*/ 583208 h 812606"/>
                <a:gd name="connsiteX123" fmla="*/ 4814946 w 12329382"/>
                <a:gd name="connsiteY123" fmla="*/ 660613 h 812606"/>
                <a:gd name="connsiteX124" fmla="*/ 4444519 w 12329382"/>
                <a:gd name="connsiteY124" fmla="*/ 512017 h 812606"/>
                <a:gd name="connsiteX125" fmla="*/ 4396312 w 12329382"/>
                <a:gd name="connsiteY125" fmla="*/ 464678 h 812606"/>
                <a:gd name="connsiteX126" fmla="*/ 4391999 w 12329382"/>
                <a:gd name="connsiteY126" fmla="*/ 473301 h 812606"/>
                <a:gd name="connsiteX127" fmla="*/ 4382463 w 12329382"/>
                <a:gd name="connsiteY127" fmla="*/ 455637 h 812606"/>
                <a:gd name="connsiteX128" fmla="*/ 3942634 w 12329382"/>
                <a:gd name="connsiteY128" fmla="*/ 168311 h 812606"/>
                <a:gd name="connsiteX129" fmla="*/ 3519572 w 12329382"/>
                <a:gd name="connsiteY129" fmla="*/ 428744 h 812606"/>
                <a:gd name="connsiteX130" fmla="*/ 3477786 w 12329382"/>
                <a:gd name="connsiteY130" fmla="*/ 500852 h 812606"/>
                <a:gd name="connsiteX131" fmla="*/ 3467989 w 12329382"/>
                <a:gd name="connsiteY131" fmla="*/ 516104 h 812606"/>
                <a:gd name="connsiteX132" fmla="*/ 3461878 w 12329382"/>
                <a:gd name="connsiteY132" fmla="*/ 525616 h 812606"/>
                <a:gd name="connsiteX133" fmla="*/ 2970127 w 12329382"/>
                <a:gd name="connsiteY133" fmla="*/ 812606 h 812606"/>
                <a:gd name="connsiteX134" fmla="*/ 2599700 w 12329382"/>
                <a:gd name="connsiteY134" fmla="*/ 664010 h 812606"/>
                <a:gd name="connsiteX135" fmla="*/ 2551493 w 12329382"/>
                <a:gd name="connsiteY135" fmla="*/ 616671 h 812606"/>
                <a:gd name="connsiteX136" fmla="*/ 2547180 w 12329382"/>
                <a:gd name="connsiteY136" fmla="*/ 625295 h 812606"/>
                <a:gd name="connsiteX137" fmla="*/ 2537644 w 12329382"/>
                <a:gd name="connsiteY137" fmla="*/ 607630 h 812606"/>
                <a:gd name="connsiteX138" fmla="*/ 2097815 w 12329382"/>
                <a:gd name="connsiteY138" fmla="*/ 320304 h 812606"/>
                <a:gd name="connsiteX139" fmla="*/ 1832205 w 12329382"/>
                <a:gd name="connsiteY139" fmla="*/ 411091 h 812606"/>
                <a:gd name="connsiteX140" fmla="*/ 1722223 w 12329382"/>
                <a:gd name="connsiteY140" fmla="*/ 515954 h 812606"/>
                <a:gd name="connsiteX141" fmla="*/ 1628221 w 12329382"/>
                <a:gd name="connsiteY141" fmla="*/ 583210 h 812606"/>
                <a:gd name="connsiteX142" fmla="*/ 1354648 w 12329382"/>
                <a:gd name="connsiteY142" fmla="*/ 660615 h 812606"/>
                <a:gd name="connsiteX143" fmla="*/ 984221 w 12329382"/>
                <a:gd name="connsiteY143" fmla="*/ 512019 h 812606"/>
                <a:gd name="connsiteX144" fmla="*/ 936015 w 12329382"/>
                <a:gd name="connsiteY144" fmla="*/ 464680 h 812606"/>
                <a:gd name="connsiteX145" fmla="*/ 931701 w 12329382"/>
                <a:gd name="connsiteY145" fmla="*/ 473303 h 812606"/>
                <a:gd name="connsiteX146" fmla="*/ 922165 w 12329382"/>
                <a:gd name="connsiteY146" fmla="*/ 455639 h 812606"/>
                <a:gd name="connsiteX147" fmla="*/ 482336 w 12329382"/>
                <a:gd name="connsiteY147" fmla="*/ 168313 h 812606"/>
                <a:gd name="connsiteX148" fmla="*/ 59274 w 12329382"/>
                <a:gd name="connsiteY148" fmla="*/ 428746 h 812606"/>
                <a:gd name="connsiteX149" fmla="*/ 59022 w 12329382"/>
                <a:gd name="connsiteY149" fmla="*/ 429155 h 812606"/>
                <a:gd name="connsiteX150" fmla="*/ 30744 w 12329382"/>
                <a:gd name="connsiteY150" fmla="*/ 480219 h 812606"/>
                <a:gd name="connsiteX151" fmla="*/ -1 w 12329382"/>
                <a:gd name="connsiteY151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50734 w 12329384"/>
                <a:gd name="connsiteY21" fmla="*/ 332392 h 812606"/>
                <a:gd name="connsiteX22" fmla="*/ 3581479 w 12329384"/>
                <a:gd name="connsiteY22" fmla="*/ 271321 h 812606"/>
                <a:gd name="connsiteX23" fmla="*/ 3573787 w 12329384"/>
                <a:gd name="connsiteY23" fmla="*/ 296505 h 812606"/>
                <a:gd name="connsiteX24" fmla="*/ 3579897 w 12329384"/>
                <a:gd name="connsiteY24" fmla="*/ 286993 h 812606"/>
                <a:gd name="connsiteX25" fmla="*/ 4071649 w 12329384"/>
                <a:gd name="connsiteY25" fmla="*/ 3 h 812606"/>
                <a:gd name="connsiteX26" fmla="*/ 4442076 w 12329384"/>
                <a:gd name="connsiteY26" fmla="*/ 148599 h 812606"/>
                <a:gd name="connsiteX27" fmla="*/ 4490282 w 12329384"/>
                <a:gd name="connsiteY27" fmla="*/ 195938 h 812606"/>
                <a:gd name="connsiteX28" fmla="*/ 4494596 w 12329384"/>
                <a:gd name="connsiteY28" fmla="*/ 187314 h 812606"/>
                <a:gd name="connsiteX29" fmla="*/ 4504132 w 12329384"/>
                <a:gd name="connsiteY29" fmla="*/ 204979 h 812606"/>
                <a:gd name="connsiteX30" fmla="*/ 4943961 w 12329384"/>
                <a:gd name="connsiteY30" fmla="*/ 492304 h 812606"/>
                <a:gd name="connsiteX31" fmla="*/ 5209571 w 12329384"/>
                <a:gd name="connsiteY31" fmla="*/ 401517 h 812606"/>
                <a:gd name="connsiteX32" fmla="*/ 5254775 w 12329384"/>
                <a:gd name="connsiteY32" fmla="*/ 363608 h 812606"/>
                <a:gd name="connsiteX33" fmla="*/ 5372276 w 12329384"/>
                <a:gd name="connsiteY33" fmla="*/ 258677 h 812606"/>
                <a:gd name="connsiteX34" fmla="*/ 5413555 w 12329384"/>
                <a:gd name="connsiteY34" fmla="*/ 229399 h 812606"/>
                <a:gd name="connsiteX35" fmla="*/ 5687128 w 12329384"/>
                <a:gd name="connsiteY35" fmla="*/ 151994 h 812606"/>
                <a:gd name="connsiteX36" fmla="*/ 6057555 w 12329384"/>
                <a:gd name="connsiteY36" fmla="*/ 300590 h 812606"/>
                <a:gd name="connsiteX37" fmla="*/ 6105761 w 12329384"/>
                <a:gd name="connsiteY37" fmla="*/ 347929 h 812606"/>
                <a:gd name="connsiteX38" fmla="*/ 6110075 w 12329384"/>
                <a:gd name="connsiteY38" fmla="*/ 339306 h 812606"/>
                <a:gd name="connsiteX39" fmla="*/ 6119611 w 12329384"/>
                <a:gd name="connsiteY39" fmla="*/ 356970 h 812606"/>
                <a:gd name="connsiteX40" fmla="*/ 6559439 w 12329384"/>
                <a:gd name="connsiteY40" fmla="*/ 644296 h 812606"/>
                <a:gd name="connsiteX41" fmla="*/ 6982502 w 12329384"/>
                <a:gd name="connsiteY41" fmla="*/ 383863 h 812606"/>
                <a:gd name="connsiteX42" fmla="*/ 6982753 w 12329384"/>
                <a:gd name="connsiteY42" fmla="*/ 383454 h 812606"/>
                <a:gd name="connsiteX43" fmla="*/ 6984246 w 12329384"/>
                <a:gd name="connsiteY43" fmla="*/ 380360 h 812606"/>
                <a:gd name="connsiteX44" fmla="*/ 7024286 w 12329384"/>
                <a:gd name="connsiteY44" fmla="*/ 311755 h 812606"/>
                <a:gd name="connsiteX45" fmla="*/ 7041777 w 12329384"/>
                <a:gd name="connsiteY45" fmla="*/ 271319 h 812606"/>
                <a:gd name="connsiteX46" fmla="*/ 7034085 w 12329384"/>
                <a:gd name="connsiteY46" fmla="*/ 296503 h 812606"/>
                <a:gd name="connsiteX47" fmla="*/ 7040195 w 12329384"/>
                <a:gd name="connsiteY47" fmla="*/ 286991 h 812606"/>
                <a:gd name="connsiteX48" fmla="*/ 7531947 w 12329384"/>
                <a:gd name="connsiteY48" fmla="*/ 1 h 812606"/>
                <a:gd name="connsiteX49" fmla="*/ 7902374 w 12329384"/>
                <a:gd name="connsiteY49" fmla="*/ 148597 h 812606"/>
                <a:gd name="connsiteX50" fmla="*/ 7950580 w 12329384"/>
                <a:gd name="connsiteY50" fmla="*/ 195936 h 812606"/>
                <a:gd name="connsiteX51" fmla="*/ 7954894 w 12329384"/>
                <a:gd name="connsiteY51" fmla="*/ 187312 h 812606"/>
                <a:gd name="connsiteX52" fmla="*/ 7964430 w 12329384"/>
                <a:gd name="connsiteY52" fmla="*/ 204977 h 812606"/>
                <a:gd name="connsiteX53" fmla="*/ 8404258 w 12329384"/>
                <a:gd name="connsiteY53" fmla="*/ 492302 h 812606"/>
                <a:gd name="connsiteX54" fmla="*/ 8669869 w 12329384"/>
                <a:gd name="connsiteY54" fmla="*/ 401515 h 812606"/>
                <a:gd name="connsiteX55" fmla="*/ 8715076 w 12329384"/>
                <a:gd name="connsiteY55" fmla="*/ 363604 h 812606"/>
                <a:gd name="connsiteX56" fmla="*/ 8720650 w 12329384"/>
                <a:gd name="connsiteY56" fmla="*/ 356531 h 812606"/>
                <a:gd name="connsiteX57" fmla="*/ 8832573 w 12329384"/>
                <a:gd name="connsiteY57" fmla="*/ 258676 h 812606"/>
                <a:gd name="connsiteX58" fmla="*/ 8873853 w 12329384"/>
                <a:gd name="connsiteY58" fmla="*/ 229399 h 812606"/>
                <a:gd name="connsiteX59" fmla="*/ 9147426 w 12329384"/>
                <a:gd name="connsiteY59" fmla="*/ 151993 h 812606"/>
                <a:gd name="connsiteX60" fmla="*/ 9517853 w 12329384"/>
                <a:gd name="connsiteY60" fmla="*/ 300589 h 812606"/>
                <a:gd name="connsiteX61" fmla="*/ 9566059 w 12329384"/>
                <a:gd name="connsiteY61" fmla="*/ 347928 h 812606"/>
                <a:gd name="connsiteX62" fmla="*/ 9570373 w 12329384"/>
                <a:gd name="connsiteY62" fmla="*/ 339305 h 812606"/>
                <a:gd name="connsiteX63" fmla="*/ 9579908 w 12329384"/>
                <a:gd name="connsiteY63" fmla="*/ 356969 h 812606"/>
                <a:gd name="connsiteX64" fmla="*/ 10019738 w 12329384"/>
                <a:gd name="connsiteY64" fmla="*/ 644295 h 812606"/>
                <a:gd name="connsiteX65" fmla="*/ 10442800 w 12329384"/>
                <a:gd name="connsiteY65" fmla="*/ 383862 h 812606"/>
                <a:gd name="connsiteX66" fmla="*/ 10443052 w 12329384"/>
                <a:gd name="connsiteY66" fmla="*/ 383453 h 812606"/>
                <a:gd name="connsiteX67" fmla="*/ 10444544 w 12329384"/>
                <a:gd name="connsiteY67" fmla="*/ 380359 h 812606"/>
                <a:gd name="connsiteX68" fmla="*/ 10502074 w 12329384"/>
                <a:gd name="connsiteY68" fmla="*/ 271318 h 812606"/>
                <a:gd name="connsiteX69" fmla="*/ 10494383 w 12329384"/>
                <a:gd name="connsiteY69" fmla="*/ 296502 h 812606"/>
                <a:gd name="connsiteX70" fmla="*/ 10500493 w 12329384"/>
                <a:gd name="connsiteY70" fmla="*/ 286990 h 812606"/>
                <a:gd name="connsiteX71" fmla="*/ 10992245 w 12329384"/>
                <a:gd name="connsiteY71" fmla="*/ 0 h 812606"/>
                <a:gd name="connsiteX72" fmla="*/ 11362672 w 12329384"/>
                <a:gd name="connsiteY72" fmla="*/ 148596 h 812606"/>
                <a:gd name="connsiteX73" fmla="*/ 11410878 w 12329384"/>
                <a:gd name="connsiteY73" fmla="*/ 195935 h 812606"/>
                <a:gd name="connsiteX74" fmla="*/ 11424728 w 12329384"/>
                <a:gd name="connsiteY74" fmla="*/ 204976 h 812606"/>
                <a:gd name="connsiteX75" fmla="*/ 11864557 w 12329384"/>
                <a:gd name="connsiteY75" fmla="*/ 492302 h 812606"/>
                <a:gd name="connsiteX76" fmla="*/ 12329384 w 12329384"/>
                <a:gd name="connsiteY76" fmla="*/ 159808 h 812606"/>
                <a:gd name="connsiteX77" fmla="*/ 12329210 w 12329384"/>
                <a:gd name="connsiteY77" fmla="*/ 177225 h 812606"/>
                <a:gd name="connsiteX78" fmla="*/ 11735544 w 12329384"/>
                <a:gd name="connsiteY78" fmla="*/ 660610 h 812606"/>
                <a:gd name="connsiteX79" fmla="*/ 11365117 w 12329384"/>
                <a:gd name="connsiteY79" fmla="*/ 512014 h 812606"/>
                <a:gd name="connsiteX80" fmla="*/ 11316911 w 12329384"/>
                <a:gd name="connsiteY80" fmla="*/ 464675 h 812606"/>
                <a:gd name="connsiteX81" fmla="*/ 11312596 w 12329384"/>
                <a:gd name="connsiteY81" fmla="*/ 473298 h 812606"/>
                <a:gd name="connsiteX82" fmla="*/ 11303061 w 12329384"/>
                <a:gd name="connsiteY82" fmla="*/ 455634 h 812606"/>
                <a:gd name="connsiteX83" fmla="*/ 10863232 w 12329384"/>
                <a:gd name="connsiteY83" fmla="*/ 168308 h 812606"/>
                <a:gd name="connsiteX84" fmla="*/ 10440170 w 12329384"/>
                <a:gd name="connsiteY84" fmla="*/ 428741 h 812606"/>
                <a:gd name="connsiteX85" fmla="*/ 10439918 w 12329384"/>
                <a:gd name="connsiteY85" fmla="*/ 429150 h 812606"/>
                <a:gd name="connsiteX86" fmla="*/ 10438426 w 12329384"/>
                <a:gd name="connsiteY86" fmla="*/ 432244 h 812606"/>
                <a:gd name="connsiteX87" fmla="*/ 10388586 w 12329384"/>
                <a:gd name="connsiteY87" fmla="*/ 516101 h 812606"/>
                <a:gd name="connsiteX88" fmla="*/ 10382477 w 12329384"/>
                <a:gd name="connsiteY88" fmla="*/ 525613 h 812606"/>
                <a:gd name="connsiteX89" fmla="*/ 9890724 w 12329384"/>
                <a:gd name="connsiteY89" fmla="*/ 812603 h 812606"/>
                <a:gd name="connsiteX90" fmla="*/ 9520297 w 12329384"/>
                <a:gd name="connsiteY90" fmla="*/ 664007 h 812606"/>
                <a:gd name="connsiteX91" fmla="*/ 9472091 w 12329384"/>
                <a:gd name="connsiteY91" fmla="*/ 616668 h 812606"/>
                <a:gd name="connsiteX92" fmla="*/ 9467777 w 12329384"/>
                <a:gd name="connsiteY92" fmla="*/ 625292 h 812606"/>
                <a:gd name="connsiteX93" fmla="*/ 9458242 w 12329384"/>
                <a:gd name="connsiteY93" fmla="*/ 607627 h 812606"/>
                <a:gd name="connsiteX94" fmla="*/ 9018413 w 12329384"/>
                <a:gd name="connsiteY94" fmla="*/ 320302 h 812606"/>
                <a:gd name="connsiteX95" fmla="*/ 8752802 w 12329384"/>
                <a:gd name="connsiteY95" fmla="*/ 411089 h 812606"/>
                <a:gd name="connsiteX96" fmla="*/ 8707595 w 12329384"/>
                <a:gd name="connsiteY96" fmla="*/ 449000 h 812606"/>
                <a:gd name="connsiteX97" fmla="*/ 8702022 w 12329384"/>
                <a:gd name="connsiteY97" fmla="*/ 456073 h 812606"/>
                <a:gd name="connsiteX98" fmla="*/ 8590098 w 12329384"/>
                <a:gd name="connsiteY98" fmla="*/ 553928 h 812606"/>
                <a:gd name="connsiteX99" fmla="*/ 8548818 w 12329384"/>
                <a:gd name="connsiteY99" fmla="*/ 583206 h 812606"/>
                <a:gd name="connsiteX100" fmla="*/ 8275246 w 12329384"/>
                <a:gd name="connsiteY100" fmla="*/ 660611 h 812606"/>
                <a:gd name="connsiteX101" fmla="*/ 7904819 w 12329384"/>
                <a:gd name="connsiteY101" fmla="*/ 512015 h 812606"/>
                <a:gd name="connsiteX102" fmla="*/ 7856612 w 12329384"/>
                <a:gd name="connsiteY102" fmla="*/ 464676 h 812606"/>
                <a:gd name="connsiteX103" fmla="*/ 7852299 w 12329384"/>
                <a:gd name="connsiteY103" fmla="*/ 473299 h 812606"/>
                <a:gd name="connsiteX104" fmla="*/ 7842763 w 12329384"/>
                <a:gd name="connsiteY104" fmla="*/ 455635 h 812606"/>
                <a:gd name="connsiteX105" fmla="*/ 7402933 w 12329384"/>
                <a:gd name="connsiteY105" fmla="*/ 168309 h 812606"/>
                <a:gd name="connsiteX106" fmla="*/ 6979871 w 12329384"/>
                <a:gd name="connsiteY106" fmla="*/ 428742 h 812606"/>
                <a:gd name="connsiteX107" fmla="*/ 6979620 w 12329384"/>
                <a:gd name="connsiteY107" fmla="*/ 429151 h 812606"/>
                <a:gd name="connsiteX108" fmla="*/ 6978128 w 12329384"/>
                <a:gd name="connsiteY108" fmla="*/ 432245 h 812606"/>
                <a:gd name="connsiteX109" fmla="*/ 6920597 w 12329384"/>
                <a:gd name="connsiteY109" fmla="*/ 541286 h 812606"/>
                <a:gd name="connsiteX110" fmla="*/ 6928288 w 12329384"/>
                <a:gd name="connsiteY110" fmla="*/ 516102 h 812606"/>
                <a:gd name="connsiteX111" fmla="*/ 6922178 w 12329384"/>
                <a:gd name="connsiteY111" fmla="*/ 525614 h 812606"/>
                <a:gd name="connsiteX112" fmla="*/ 6430427 w 12329384"/>
                <a:gd name="connsiteY112" fmla="*/ 812604 h 812606"/>
                <a:gd name="connsiteX113" fmla="*/ 6059999 w 12329384"/>
                <a:gd name="connsiteY113" fmla="*/ 664008 h 812606"/>
                <a:gd name="connsiteX114" fmla="*/ 6011793 w 12329384"/>
                <a:gd name="connsiteY114" fmla="*/ 616669 h 812606"/>
                <a:gd name="connsiteX115" fmla="*/ 6007479 w 12329384"/>
                <a:gd name="connsiteY115" fmla="*/ 625293 h 812606"/>
                <a:gd name="connsiteX116" fmla="*/ 5997944 w 12329384"/>
                <a:gd name="connsiteY116" fmla="*/ 607628 h 812606"/>
                <a:gd name="connsiteX117" fmla="*/ 5558114 w 12329384"/>
                <a:gd name="connsiteY117" fmla="*/ 320302 h 812606"/>
                <a:gd name="connsiteX118" fmla="*/ 5292505 w 12329384"/>
                <a:gd name="connsiteY118" fmla="*/ 411089 h 812606"/>
                <a:gd name="connsiteX119" fmla="*/ 5247300 w 12329384"/>
                <a:gd name="connsiteY119" fmla="*/ 448999 h 812606"/>
                <a:gd name="connsiteX120" fmla="*/ 5207594 w 12329384"/>
                <a:gd name="connsiteY120" fmla="*/ 488913 h 812606"/>
                <a:gd name="connsiteX121" fmla="*/ 5088520 w 12329384"/>
                <a:gd name="connsiteY121" fmla="*/ 583208 h 812606"/>
                <a:gd name="connsiteX122" fmla="*/ 4814948 w 12329384"/>
                <a:gd name="connsiteY122" fmla="*/ 660613 h 812606"/>
                <a:gd name="connsiteX123" fmla="*/ 4444521 w 12329384"/>
                <a:gd name="connsiteY123" fmla="*/ 512017 h 812606"/>
                <a:gd name="connsiteX124" fmla="*/ 4396314 w 12329384"/>
                <a:gd name="connsiteY124" fmla="*/ 464678 h 812606"/>
                <a:gd name="connsiteX125" fmla="*/ 4392001 w 12329384"/>
                <a:gd name="connsiteY125" fmla="*/ 473301 h 812606"/>
                <a:gd name="connsiteX126" fmla="*/ 4382465 w 12329384"/>
                <a:gd name="connsiteY126" fmla="*/ 455637 h 812606"/>
                <a:gd name="connsiteX127" fmla="*/ 3942636 w 12329384"/>
                <a:gd name="connsiteY127" fmla="*/ 168311 h 812606"/>
                <a:gd name="connsiteX128" fmla="*/ 3519574 w 12329384"/>
                <a:gd name="connsiteY128" fmla="*/ 428744 h 812606"/>
                <a:gd name="connsiteX129" fmla="*/ 3477788 w 12329384"/>
                <a:gd name="connsiteY129" fmla="*/ 500852 h 812606"/>
                <a:gd name="connsiteX130" fmla="*/ 3467991 w 12329384"/>
                <a:gd name="connsiteY130" fmla="*/ 516104 h 812606"/>
                <a:gd name="connsiteX131" fmla="*/ 3461880 w 12329384"/>
                <a:gd name="connsiteY131" fmla="*/ 525616 h 812606"/>
                <a:gd name="connsiteX132" fmla="*/ 2970129 w 12329384"/>
                <a:gd name="connsiteY132" fmla="*/ 812606 h 812606"/>
                <a:gd name="connsiteX133" fmla="*/ 2599702 w 12329384"/>
                <a:gd name="connsiteY133" fmla="*/ 664010 h 812606"/>
                <a:gd name="connsiteX134" fmla="*/ 2551495 w 12329384"/>
                <a:gd name="connsiteY134" fmla="*/ 616671 h 812606"/>
                <a:gd name="connsiteX135" fmla="*/ 2547182 w 12329384"/>
                <a:gd name="connsiteY135" fmla="*/ 625295 h 812606"/>
                <a:gd name="connsiteX136" fmla="*/ 2537646 w 12329384"/>
                <a:gd name="connsiteY136" fmla="*/ 607630 h 812606"/>
                <a:gd name="connsiteX137" fmla="*/ 2097817 w 12329384"/>
                <a:gd name="connsiteY137" fmla="*/ 320304 h 812606"/>
                <a:gd name="connsiteX138" fmla="*/ 1832207 w 12329384"/>
                <a:gd name="connsiteY138" fmla="*/ 411091 h 812606"/>
                <a:gd name="connsiteX139" fmla="*/ 1722225 w 12329384"/>
                <a:gd name="connsiteY139" fmla="*/ 515954 h 812606"/>
                <a:gd name="connsiteX140" fmla="*/ 1628223 w 12329384"/>
                <a:gd name="connsiteY140" fmla="*/ 583210 h 812606"/>
                <a:gd name="connsiteX141" fmla="*/ 1354650 w 12329384"/>
                <a:gd name="connsiteY141" fmla="*/ 660615 h 812606"/>
                <a:gd name="connsiteX142" fmla="*/ 984223 w 12329384"/>
                <a:gd name="connsiteY142" fmla="*/ 512019 h 812606"/>
                <a:gd name="connsiteX143" fmla="*/ 936017 w 12329384"/>
                <a:gd name="connsiteY143" fmla="*/ 464680 h 812606"/>
                <a:gd name="connsiteX144" fmla="*/ 931703 w 12329384"/>
                <a:gd name="connsiteY144" fmla="*/ 473303 h 812606"/>
                <a:gd name="connsiteX145" fmla="*/ 922167 w 12329384"/>
                <a:gd name="connsiteY145" fmla="*/ 455639 h 812606"/>
                <a:gd name="connsiteX146" fmla="*/ 482338 w 12329384"/>
                <a:gd name="connsiteY146" fmla="*/ 168313 h 812606"/>
                <a:gd name="connsiteX147" fmla="*/ 59276 w 12329384"/>
                <a:gd name="connsiteY147" fmla="*/ 428746 h 812606"/>
                <a:gd name="connsiteX148" fmla="*/ 59024 w 12329384"/>
                <a:gd name="connsiteY148" fmla="*/ 429155 h 812606"/>
                <a:gd name="connsiteX149" fmla="*/ 30746 w 12329384"/>
                <a:gd name="connsiteY149" fmla="*/ 480219 h 812606"/>
                <a:gd name="connsiteX150" fmla="*/ 1 w 12329384"/>
                <a:gd name="connsiteY150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50732 w 12329382"/>
                <a:gd name="connsiteY21" fmla="*/ 332392 h 812606"/>
                <a:gd name="connsiteX22" fmla="*/ 3581477 w 12329382"/>
                <a:gd name="connsiteY22" fmla="*/ 271321 h 812606"/>
                <a:gd name="connsiteX23" fmla="*/ 3573785 w 12329382"/>
                <a:gd name="connsiteY23" fmla="*/ 296505 h 812606"/>
                <a:gd name="connsiteX24" fmla="*/ 3579895 w 12329382"/>
                <a:gd name="connsiteY24" fmla="*/ 286993 h 812606"/>
                <a:gd name="connsiteX25" fmla="*/ 4071647 w 12329382"/>
                <a:gd name="connsiteY25" fmla="*/ 3 h 812606"/>
                <a:gd name="connsiteX26" fmla="*/ 4442074 w 12329382"/>
                <a:gd name="connsiteY26" fmla="*/ 148599 h 812606"/>
                <a:gd name="connsiteX27" fmla="*/ 4490280 w 12329382"/>
                <a:gd name="connsiteY27" fmla="*/ 195938 h 812606"/>
                <a:gd name="connsiteX28" fmla="*/ 4494594 w 12329382"/>
                <a:gd name="connsiteY28" fmla="*/ 187314 h 812606"/>
                <a:gd name="connsiteX29" fmla="*/ 4504130 w 12329382"/>
                <a:gd name="connsiteY29" fmla="*/ 204979 h 812606"/>
                <a:gd name="connsiteX30" fmla="*/ 4943959 w 12329382"/>
                <a:gd name="connsiteY30" fmla="*/ 492304 h 812606"/>
                <a:gd name="connsiteX31" fmla="*/ 5209569 w 12329382"/>
                <a:gd name="connsiteY31" fmla="*/ 401517 h 812606"/>
                <a:gd name="connsiteX32" fmla="*/ 5254773 w 12329382"/>
                <a:gd name="connsiteY32" fmla="*/ 363608 h 812606"/>
                <a:gd name="connsiteX33" fmla="*/ 5372274 w 12329382"/>
                <a:gd name="connsiteY33" fmla="*/ 258677 h 812606"/>
                <a:gd name="connsiteX34" fmla="*/ 5413553 w 12329382"/>
                <a:gd name="connsiteY34" fmla="*/ 229399 h 812606"/>
                <a:gd name="connsiteX35" fmla="*/ 5687126 w 12329382"/>
                <a:gd name="connsiteY35" fmla="*/ 151994 h 812606"/>
                <a:gd name="connsiteX36" fmla="*/ 6057553 w 12329382"/>
                <a:gd name="connsiteY36" fmla="*/ 300590 h 812606"/>
                <a:gd name="connsiteX37" fmla="*/ 6105759 w 12329382"/>
                <a:gd name="connsiteY37" fmla="*/ 347929 h 812606"/>
                <a:gd name="connsiteX38" fmla="*/ 6110073 w 12329382"/>
                <a:gd name="connsiteY38" fmla="*/ 339306 h 812606"/>
                <a:gd name="connsiteX39" fmla="*/ 6119609 w 12329382"/>
                <a:gd name="connsiteY39" fmla="*/ 356970 h 812606"/>
                <a:gd name="connsiteX40" fmla="*/ 6559437 w 12329382"/>
                <a:gd name="connsiteY40" fmla="*/ 644296 h 812606"/>
                <a:gd name="connsiteX41" fmla="*/ 6982500 w 12329382"/>
                <a:gd name="connsiteY41" fmla="*/ 383863 h 812606"/>
                <a:gd name="connsiteX42" fmla="*/ 6982751 w 12329382"/>
                <a:gd name="connsiteY42" fmla="*/ 383454 h 812606"/>
                <a:gd name="connsiteX43" fmla="*/ 6984244 w 12329382"/>
                <a:gd name="connsiteY43" fmla="*/ 380360 h 812606"/>
                <a:gd name="connsiteX44" fmla="*/ 7041775 w 12329382"/>
                <a:gd name="connsiteY44" fmla="*/ 271319 h 812606"/>
                <a:gd name="connsiteX45" fmla="*/ 7034083 w 12329382"/>
                <a:gd name="connsiteY45" fmla="*/ 296503 h 812606"/>
                <a:gd name="connsiteX46" fmla="*/ 7040193 w 12329382"/>
                <a:gd name="connsiteY46" fmla="*/ 286991 h 812606"/>
                <a:gd name="connsiteX47" fmla="*/ 7531945 w 12329382"/>
                <a:gd name="connsiteY47" fmla="*/ 1 h 812606"/>
                <a:gd name="connsiteX48" fmla="*/ 7902372 w 12329382"/>
                <a:gd name="connsiteY48" fmla="*/ 148597 h 812606"/>
                <a:gd name="connsiteX49" fmla="*/ 7950578 w 12329382"/>
                <a:gd name="connsiteY49" fmla="*/ 195936 h 812606"/>
                <a:gd name="connsiteX50" fmla="*/ 7954892 w 12329382"/>
                <a:gd name="connsiteY50" fmla="*/ 187312 h 812606"/>
                <a:gd name="connsiteX51" fmla="*/ 7964428 w 12329382"/>
                <a:gd name="connsiteY51" fmla="*/ 204977 h 812606"/>
                <a:gd name="connsiteX52" fmla="*/ 8404256 w 12329382"/>
                <a:gd name="connsiteY52" fmla="*/ 492302 h 812606"/>
                <a:gd name="connsiteX53" fmla="*/ 8669867 w 12329382"/>
                <a:gd name="connsiteY53" fmla="*/ 401515 h 812606"/>
                <a:gd name="connsiteX54" fmla="*/ 8715074 w 12329382"/>
                <a:gd name="connsiteY54" fmla="*/ 363604 h 812606"/>
                <a:gd name="connsiteX55" fmla="*/ 8720648 w 12329382"/>
                <a:gd name="connsiteY55" fmla="*/ 356531 h 812606"/>
                <a:gd name="connsiteX56" fmla="*/ 8832571 w 12329382"/>
                <a:gd name="connsiteY56" fmla="*/ 258676 h 812606"/>
                <a:gd name="connsiteX57" fmla="*/ 8873851 w 12329382"/>
                <a:gd name="connsiteY57" fmla="*/ 229399 h 812606"/>
                <a:gd name="connsiteX58" fmla="*/ 9147424 w 12329382"/>
                <a:gd name="connsiteY58" fmla="*/ 151993 h 812606"/>
                <a:gd name="connsiteX59" fmla="*/ 9517851 w 12329382"/>
                <a:gd name="connsiteY59" fmla="*/ 300589 h 812606"/>
                <a:gd name="connsiteX60" fmla="*/ 9566057 w 12329382"/>
                <a:gd name="connsiteY60" fmla="*/ 347928 h 812606"/>
                <a:gd name="connsiteX61" fmla="*/ 9570371 w 12329382"/>
                <a:gd name="connsiteY61" fmla="*/ 339305 h 812606"/>
                <a:gd name="connsiteX62" fmla="*/ 9579906 w 12329382"/>
                <a:gd name="connsiteY62" fmla="*/ 356969 h 812606"/>
                <a:gd name="connsiteX63" fmla="*/ 10019736 w 12329382"/>
                <a:gd name="connsiteY63" fmla="*/ 644295 h 812606"/>
                <a:gd name="connsiteX64" fmla="*/ 10442798 w 12329382"/>
                <a:gd name="connsiteY64" fmla="*/ 383862 h 812606"/>
                <a:gd name="connsiteX65" fmla="*/ 10443050 w 12329382"/>
                <a:gd name="connsiteY65" fmla="*/ 383453 h 812606"/>
                <a:gd name="connsiteX66" fmla="*/ 10444542 w 12329382"/>
                <a:gd name="connsiteY66" fmla="*/ 380359 h 812606"/>
                <a:gd name="connsiteX67" fmla="*/ 10502072 w 12329382"/>
                <a:gd name="connsiteY67" fmla="*/ 271318 h 812606"/>
                <a:gd name="connsiteX68" fmla="*/ 10494381 w 12329382"/>
                <a:gd name="connsiteY68" fmla="*/ 296502 h 812606"/>
                <a:gd name="connsiteX69" fmla="*/ 10500491 w 12329382"/>
                <a:gd name="connsiteY69" fmla="*/ 286990 h 812606"/>
                <a:gd name="connsiteX70" fmla="*/ 10992243 w 12329382"/>
                <a:gd name="connsiteY70" fmla="*/ 0 h 812606"/>
                <a:gd name="connsiteX71" fmla="*/ 11362670 w 12329382"/>
                <a:gd name="connsiteY71" fmla="*/ 148596 h 812606"/>
                <a:gd name="connsiteX72" fmla="*/ 11410876 w 12329382"/>
                <a:gd name="connsiteY72" fmla="*/ 195935 h 812606"/>
                <a:gd name="connsiteX73" fmla="*/ 11424726 w 12329382"/>
                <a:gd name="connsiteY73" fmla="*/ 204976 h 812606"/>
                <a:gd name="connsiteX74" fmla="*/ 11864555 w 12329382"/>
                <a:gd name="connsiteY74" fmla="*/ 492302 h 812606"/>
                <a:gd name="connsiteX75" fmla="*/ 12329382 w 12329382"/>
                <a:gd name="connsiteY75" fmla="*/ 159808 h 812606"/>
                <a:gd name="connsiteX76" fmla="*/ 12329208 w 12329382"/>
                <a:gd name="connsiteY76" fmla="*/ 177225 h 812606"/>
                <a:gd name="connsiteX77" fmla="*/ 11735542 w 12329382"/>
                <a:gd name="connsiteY77" fmla="*/ 660610 h 812606"/>
                <a:gd name="connsiteX78" fmla="*/ 11365115 w 12329382"/>
                <a:gd name="connsiteY78" fmla="*/ 512014 h 812606"/>
                <a:gd name="connsiteX79" fmla="*/ 11316909 w 12329382"/>
                <a:gd name="connsiteY79" fmla="*/ 464675 h 812606"/>
                <a:gd name="connsiteX80" fmla="*/ 11312594 w 12329382"/>
                <a:gd name="connsiteY80" fmla="*/ 473298 h 812606"/>
                <a:gd name="connsiteX81" fmla="*/ 11303059 w 12329382"/>
                <a:gd name="connsiteY81" fmla="*/ 455634 h 812606"/>
                <a:gd name="connsiteX82" fmla="*/ 10863230 w 12329382"/>
                <a:gd name="connsiteY82" fmla="*/ 168308 h 812606"/>
                <a:gd name="connsiteX83" fmla="*/ 10440168 w 12329382"/>
                <a:gd name="connsiteY83" fmla="*/ 428741 h 812606"/>
                <a:gd name="connsiteX84" fmla="*/ 10439916 w 12329382"/>
                <a:gd name="connsiteY84" fmla="*/ 429150 h 812606"/>
                <a:gd name="connsiteX85" fmla="*/ 10438424 w 12329382"/>
                <a:gd name="connsiteY85" fmla="*/ 432244 h 812606"/>
                <a:gd name="connsiteX86" fmla="*/ 10388584 w 12329382"/>
                <a:gd name="connsiteY86" fmla="*/ 516101 h 812606"/>
                <a:gd name="connsiteX87" fmla="*/ 10382475 w 12329382"/>
                <a:gd name="connsiteY87" fmla="*/ 525613 h 812606"/>
                <a:gd name="connsiteX88" fmla="*/ 9890722 w 12329382"/>
                <a:gd name="connsiteY88" fmla="*/ 812603 h 812606"/>
                <a:gd name="connsiteX89" fmla="*/ 9520295 w 12329382"/>
                <a:gd name="connsiteY89" fmla="*/ 664007 h 812606"/>
                <a:gd name="connsiteX90" fmla="*/ 9472089 w 12329382"/>
                <a:gd name="connsiteY90" fmla="*/ 616668 h 812606"/>
                <a:gd name="connsiteX91" fmla="*/ 9467775 w 12329382"/>
                <a:gd name="connsiteY91" fmla="*/ 625292 h 812606"/>
                <a:gd name="connsiteX92" fmla="*/ 9458240 w 12329382"/>
                <a:gd name="connsiteY92" fmla="*/ 607627 h 812606"/>
                <a:gd name="connsiteX93" fmla="*/ 9018411 w 12329382"/>
                <a:gd name="connsiteY93" fmla="*/ 320302 h 812606"/>
                <a:gd name="connsiteX94" fmla="*/ 8752800 w 12329382"/>
                <a:gd name="connsiteY94" fmla="*/ 411089 h 812606"/>
                <a:gd name="connsiteX95" fmla="*/ 8707593 w 12329382"/>
                <a:gd name="connsiteY95" fmla="*/ 449000 h 812606"/>
                <a:gd name="connsiteX96" fmla="*/ 8702020 w 12329382"/>
                <a:gd name="connsiteY96" fmla="*/ 456073 h 812606"/>
                <a:gd name="connsiteX97" fmla="*/ 8590096 w 12329382"/>
                <a:gd name="connsiteY97" fmla="*/ 553928 h 812606"/>
                <a:gd name="connsiteX98" fmla="*/ 8548816 w 12329382"/>
                <a:gd name="connsiteY98" fmla="*/ 583206 h 812606"/>
                <a:gd name="connsiteX99" fmla="*/ 8275244 w 12329382"/>
                <a:gd name="connsiteY99" fmla="*/ 660611 h 812606"/>
                <a:gd name="connsiteX100" fmla="*/ 7904817 w 12329382"/>
                <a:gd name="connsiteY100" fmla="*/ 512015 h 812606"/>
                <a:gd name="connsiteX101" fmla="*/ 7856610 w 12329382"/>
                <a:gd name="connsiteY101" fmla="*/ 464676 h 812606"/>
                <a:gd name="connsiteX102" fmla="*/ 7852297 w 12329382"/>
                <a:gd name="connsiteY102" fmla="*/ 473299 h 812606"/>
                <a:gd name="connsiteX103" fmla="*/ 7842761 w 12329382"/>
                <a:gd name="connsiteY103" fmla="*/ 455635 h 812606"/>
                <a:gd name="connsiteX104" fmla="*/ 7402931 w 12329382"/>
                <a:gd name="connsiteY104" fmla="*/ 168309 h 812606"/>
                <a:gd name="connsiteX105" fmla="*/ 6979869 w 12329382"/>
                <a:gd name="connsiteY105" fmla="*/ 428742 h 812606"/>
                <a:gd name="connsiteX106" fmla="*/ 6979618 w 12329382"/>
                <a:gd name="connsiteY106" fmla="*/ 429151 h 812606"/>
                <a:gd name="connsiteX107" fmla="*/ 6978126 w 12329382"/>
                <a:gd name="connsiteY107" fmla="*/ 432245 h 812606"/>
                <a:gd name="connsiteX108" fmla="*/ 6920595 w 12329382"/>
                <a:gd name="connsiteY108" fmla="*/ 541286 h 812606"/>
                <a:gd name="connsiteX109" fmla="*/ 6928286 w 12329382"/>
                <a:gd name="connsiteY109" fmla="*/ 516102 h 812606"/>
                <a:gd name="connsiteX110" fmla="*/ 6922176 w 12329382"/>
                <a:gd name="connsiteY110" fmla="*/ 525614 h 812606"/>
                <a:gd name="connsiteX111" fmla="*/ 6430425 w 12329382"/>
                <a:gd name="connsiteY111" fmla="*/ 812604 h 812606"/>
                <a:gd name="connsiteX112" fmla="*/ 6059997 w 12329382"/>
                <a:gd name="connsiteY112" fmla="*/ 664008 h 812606"/>
                <a:gd name="connsiteX113" fmla="*/ 6011791 w 12329382"/>
                <a:gd name="connsiteY113" fmla="*/ 616669 h 812606"/>
                <a:gd name="connsiteX114" fmla="*/ 6007477 w 12329382"/>
                <a:gd name="connsiteY114" fmla="*/ 625293 h 812606"/>
                <a:gd name="connsiteX115" fmla="*/ 5997942 w 12329382"/>
                <a:gd name="connsiteY115" fmla="*/ 607628 h 812606"/>
                <a:gd name="connsiteX116" fmla="*/ 5558112 w 12329382"/>
                <a:gd name="connsiteY116" fmla="*/ 320302 h 812606"/>
                <a:gd name="connsiteX117" fmla="*/ 5292503 w 12329382"/>
                <a:gd name="connsiteY117" fmla="*/ 411089 h 812606"/>
                <a:gd name="connsiteX118" fmla="*/ 5247298 w 12329382"/>
                <a:gd name="connsiteY118" fmla="*/ 448999 h 812606"/>
                <a:gd name="connsiteX119" fmla="*/ 5207592 w 12329382"/>
                <a:gd name="connsiteY119" fmla="*/ 488913 h 812606"/>
                <a:gd name="connsiteX120" fmla="*/ 5088518 w 12329382"/>
                <a:gd name="connsiteY120" fmla="*/ 583208 h 812606"/>
                <a:gd name="connsiteX121" fmla="*/ 4814946 w 12329382"/>
                <a:gd name="connsiteY121" fmla="*/ 660613 h 812606"/>
                <a:gd name="connsiteX122" fmla="*/ 4444519 w 12329382"/>
                <a:gd name="connsiteY122" fmla="*/ 512017 h 812606"/>
                <a:gd name="connsiteX123" fmla="*/ 4396312 w 12329382"/>
                <a:gd name="connsiteY123" fmla="*/ 464678 h 812606"/>
                <a:gd name="connsiteX124" fmla="*/ 4391999 w 12329382"/>
                <a:gd name="connsiteY124" fmla="*/ 473301 h 812606"/>
                <a:gd name="connsiteX125" fmla="*/ 4382463 w 12329382"/>
                <a:gd name="connsiteY125" fmla="*/ 455637 h 812606"/>
                <a:gd name="connsiteX126" fmla="*/ 3942634 w 12329382"/>
                <a:gd name="connsiteY126" fmla="*/ 168311 h 812606"/>
                <a:gd name="connsiteX127" fmla="*/ 3519572 w 12329382"/>
                <a:gd name="connsiteY127" fmla="*/ 428744 h 812606"/>
                <a:gd name="connsiteX128" fmla="*/ 3477786 w 12329382"/>
                <a:gd name="connsiteY128" fmla="*/ 500852 h 812606"/>
                <a:gd name="connsiteX129" fmla="*/ 3467989 w 12329382"/>
                <a:gd name="connsiteY129" fmla="*/ 516104 h 812606"/>
                <a:gd name="connsiteX130" fmla="*/ 3461878 w 12329382"/>
                <a:gd name="connsiteY130" fmla="*/ 525616 h 812606"/>
                <a:gd name="connsiteX131" fmla="*/ 2970127 w 12329382"/>
                <a:gd name="connsiteY131" fmla="*/ 812606 h 812606"/>
                <a:gd name="connsiteX132" fmla="*/ 2599700 w 12329382"/>
                <a:gd name="connsiteY132" fmla="*/ 664010 h 812606"/>
                <a:gd name="connsiteX133" fmla="*/ 2551493 w 12329382"/>
                <a:gd name="connsiteY133" fmla="*/ 616671 h 812606"/>
                <a:gd name="connsiteX134" fmla="*/ 2547180 w 12329382"/>
                <a:gd name="connsiteY134" fmla="*/ 625295 h 812606"/>
                <a:gd name="connsiteX135" fmla="*/ 2537644 w 12329382"/>
                <a:gd name="connsiteY135" fmla="*/ 607630 h 812606"/>
                <a:gd name="connsiteX136" fmla="*/ 2097815 w 12329382"/>
                <a:gd name="connsiteY136" fmla="*/ 320304 h 812606"/>
                <a:gd name="connsiteX137" fmla="*/ 1832205 w 12329382"/>
                <a:gd name="connsiteY137" fmla="*/ 411091 h 812606"/>
                <a:gd name="connsiteX138" fmla="*/ 1722223 w 12329382"/>
                <a:gd name="connsiteY138" fmla="*/ 515954 h 812606"/>
                <a:gd name="connsiteX139" fmla="*/ 1628221 w 12329382"/>
                <a:gd name="connsiteY139" fmla="*/ 583210 h 812606"/>
                <a:gd name="connsiteX140" fmla="*/ 1354648 w 12329382"/>
                <a:gd name="connsiteY140" fmla="*/ 660615 h 812606"/>
                <a:gd name="connsiteX141" fmla="*/ 984221 w 12329382"/>
                <a:gd name="connsiteY141" fmla="*/ 512019 h 812606"/>
                <a:gd name="connsiteX142" fmla="*/ 936015 w 12329382"/>
                <a:gd name="connsiteY142" fmla="*/ 464680 h 812606"/>
                <a:gd name="connsiteX143" fmla="*/ 931701 w 12329382"/>
                <a:gd name="connsiteY143" fmla="*/ 473303 h 812606"/>
                <a:gd name="connsiteX144" fmla="*/ 922165 w 12329382"/>
                <a:gd name="connsiteY144" fmla="*/ 455639 h 812606"/>
                <a:gd name="connsiteX145" fmla="*/ 482336 w 12329382"/>
                <a:gd name="connsiteY145" fmla="*/ 168313 h 812606"/>
                <a:gd name="connsiteX146" fmla="*/ 59274 w 12329382"/>
                <a:gd name="connsiteY146" fmla="*/ 428746 h 812606"/>
                <a:gd name="connsiteX147" fmla="*/ 59022 w 12329382"/>
                <a:gd name="connsiteY147" fmla="*/ 429155 h 812606"/>
                <a:gd name="connsiteX148" fmla="*/ 30744 w 12329382"/>
                <a:gd name="connsiteY148" fmla="*/ 480219 h 812606"/>
                <a:gd name="connsiteX149" fmla="*/ -1 w 12329382"/>
                <a:gd name="connsiteY149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50734 w 12329384"/>
                <a:gd name="connsiteY21" fmla="*/ 332392 h 812606"/>
                <a:gd name="connsiteX22" fmla="*/ 3581479 w 12329384"/>
                <a:gd name="connsiteY22" fmla="*/ 271321 h 812606"/>
                <a:gd name="connsiteX23" fmla="*/ 3573787 w 12329384"/>
                <a:gd name="connsiteY23" fmla="*/ 296505 h 812606"/>
                <a:gd name="connsiteX24" fmla="*/ 3579897 w 12329384"/>
                <a:gd name="connsiteY24" fmla="*/ 286993 h 812606"/>
                <a:gd name="connsiteX25" fmla="*/ 4071649 w 12329384"/>
                <a:gd name="connsiteY25" fmla="*/ 3 h 812606"/>
                <a:gd name="connsiteX26" fmla="*/ 4442076 w 12329384"/>
                <a:gd name="connsiteY26" fmla="*/ 148599 h 812606"/>
                <a:gd name="connsiteX27" fmla="*/ 4490282 w 12329384"/>
                <a:gd name="connsiteY27" fmla="*/ 195938 h 812606"/>
                <a:gd name="connsiteX28" fmla="*/ 4494596 w 12329384"/>
                <a:gd name="connsiteY28" fmla="*/ 187314 h 812606"/>
                <a:gd name="connsiteX29" fmla="*/ 4504132 w 12329384"/>
                <a:gd name="connsiteY29" fmla="*/ 204979 h 812606"/>
                <a:gd name="connsiteX30" fmla="*/ 4943961 w 12329384"/>
                <a:gd name="connsiteY30" fmla="*/ 492304 h 812606"/>
                <a:gd name="connsiteX31" fmla="*/ 5209571 w 12329384"/>
                <a:gd name="connsiteY31" fmla="*/ 401517 h 812606"/>
                <a:gd name="connsiteX32" fmla="*/ 5254775 w 12329384"/>
                <a:gd name="connsiteY32" fmla="*/ 363608 h 812606"/>
                <a:gd name="connsiteX33" fmla="*/ 5372276 w 12329384"/>
                <a:gd name="connsiteY33" fmla="*/ 258677 h 812606"/>
                <a:gd name="connsiteX34" fmla="*/ 5413555 w 12329384"/>
                <a:gd name="connsiteY34" fmla="*/ 229399 h 812606"/>
                <a:gd name="connsiteX35" fmla="*/ 5687128 w 12329384"/>
                <a:gd name="connsiteY35" fmla="*/ 151994 h 812606"/>
                <a:gd name="connsiteX36" fmla="*/ 6057555 w 12329384"/>
                <a:gd name="connsiteY36" fmla="*/ 300590 h 812606"/>
                <a:gd name="connsiteX37" fmla="*/ 6105761 w 12329384"/>
                <a:gd name="connsiteY37" fmla="*/ 347929 h 812606"/>
                <a:gd name="connsiteX38" fmla="*/ 6110075 w 12329384"/>
                <a:gd name="connsiteY38" fmla="*/ 339306 h 812606"/>
                <a:gd name="connsiteX39" fmla="*/ 6119611 w 12329384"/>
                <a:gd name="connsiteY39" fmla="*/ 356970 h 812606"/>
                <a:gd name="connsiteX40" fmla="*/ 6559439 w 12329384"/>
                <a:gd name="connsiteY40" fmla="*/ 644296 h 812606"/>
                <a:gd name="connsiteX41" fmla="*/ 6982502 w 12329384"/>
                <a:gd name="connsiteY41" fmla="*/ 383863 h 812606"/>
                <a:gd name="connsiteX42" fmla="*/ 6982753 w 12329384"/>
                <a:gd name="connsiteY42" fmla="*/ 383454 h 812606"/>
                <a:gd name="connsiteX43" fmla="*/ 6984246 w 12329384"/>
                <a:gd name="connsiteY43" fmla="*/ 380360 h 812606"/>
                <a:gd name="connsiteX44" fmla="*/ 7041777 w 12329384"/>
                <a:gd name="connsiteY44" fmla="*/ 271319 h 812606"/>
                <a:gd name="connsiteX45" fmla="*/ 7040195 w 12329384"/>
                <a:gd name="connsiteY45" fmla="*/ 286991 h 812606"/>
                <a:gd name="connsiteX46" fmla="*/ 7531947 w 12329384"/>
                <a:gd name="connsiteY46" fmla="*/ 1 h 812606"/>
                <a:gd name="connsiteX47" fmla="*/ 7902374 w 12329384"/>
                <a:gd name="connsiteY47" fmla="*/ 148597 h 812606"/>
                <a:gd name="connsiteX48" fmla="*/ 7950580 w 12329384"/>
                <a:gd name="connsiteY48" fmla="*/ 195936 h 812606"/>
                <a:gd name="connsiteX49" fmla="*/ 7954894 w 12329384"/>
                <a:gd name="connsiteY49" fmla="*/ 187312 h 812606"/>
                <a:gd name="connsiteX50" fmla="*/ 7964430 w 12329384"/>
                <a:gd name="connsiteY50" fmla="*/ 204977 h 812606"/>
                <a:gd name="connsiteX51" fmla="*/ 8404258 w 12329384"/>
                <a:gd name="connsiteY51" fmla="*/ 492302 h 812606"/>
                <a:gd name="connsiteX52" fmla="*/ 8669869 w 12329384"/>
                <a:gd name="connsiteY52" fmla="*/ 401515 h 812606"/>
                <a:gd name="connsiteX53" fmla="*/ 8715076 w 12329384"/>
                <a:gd name="connsiteY53" fmla="*/ 363604 h 812606"/>
                <a:gd name="connsiteX54" fmla="*/ 8720650 w 12329384"/>
                <a:gd name="connsiteY54" fmla="*/ 356531 h 812606"/>
                <a:gd name="connsiteX55" fmla="*/ 8832573 w 12329384"/>
                <a:gd name="connsiteY55" fmla="*/ 258676 h 812606"/>
                <a:gd name="connsiteX56" fmla="*/ 8873853 w 12329384"/>
                <a:gd name="connsiteY56" fmla="*/ 229399 h 812606"/>
                <a:gd name="connsiteX57" fmla="*/ 9147426 w 12329384"/>
                <a:gd name="connsiteY57" fmla="*/ 151993 h 812606"/>
                <a:gd name="connsiteX58" fmla="*/ 9517853 w 12329384"/>
                <a:gd name="connsiteY58" fmla="*/ 300589 h 812606"/>
                <a:gd name="connsiteX59" fmla="*/ 9566059 w 12329384"/>
                <a:gd name="connsiteY59" fmla="*/ 347928 h 812606"/>
                <a:gd name="connsiteX60" fmla="*/ 9570373 w 12329384"/>
                <a:gd name="connsiteY60" fmla="*/ 339305 h 812606"/>
                <a:gd name="connsiteX61" fmla="*/ 9579908 w 12329384"/>
                <a:gd name="connsiteY61" fmla="*/ 356969 h 812606"/>
                <a:gd name="connsiteX62" fmla="*/ 10019738 w 12329384"/>
                <a:gd name="connsiteY62" fmla="*/ 644295 h 812606"/>
                <a:gd name="connsiteX63" fmla="*/ 10442800 w 12329384"/>
                <a:gd name="connsiteY63" fmla="*/ 383862 h 812606"/>
                <a:gd name="connsiteX64" fmla="*/ 10443052 w 12329384"/>
                <a:gd name="connsiteY64" fmla="*/ 383453 h 812606"/>
                <a:gd name="connsiteX65" fmla="*/ 10444544 w 12329384"/>
                <a:gd name="connsiteY65" fmla="*/ 380359 h 812606"/>
                <a:gd name="connsiteX66" fmla="*/ 10502074 w 12329384"/>
                <a:gd name="connsiteY66" fmla="*/ 271318 h 812606"/>
                <a:gd name="connsiteX67" fmla="*/ 10494383 w 12329384"/>
                <a:gd name="connsiteY67" fmla="*/ 296502 h 812606"/>
                <a:gd name="connsiteX68" fmla="*/ 10500493 w 12329384"/>
                <a:gd name="connsiteY68" fmla="*/ 286990 h 812606"/>
                <a:gd name="connsiteX69" fmla="*/ 10992245 w 12329384"/>
                <a:gd name="connsiteY69" fmla="*/ 0 h 812606"/>
                <a:gd name="connsiteX70" fmla="*/ 11362672 w 12329384"/>
                <a:gd name="connsiteY70" fmla="*/ 148596 h 812606"/>
                <a:gd name="connsiteX71" fmla="*/ 11410878 w 12329384"/>
                <a:gd name="connsiteY71" fmla="*/ 195935 h 812606"/>
                <a:gd name="connsiteX72" fmla="*/ 11424728 w 12329384"/>
                <a:gd name="connsiteY72" fmla="*/ 204976 h 812606"/>
                <a:gd name="connsiteX73" fmla="*/ 11864557 w 12329384"/>
                <a:gd name="connsiteY73" fmla="*/ 492302 h 812606"/>
                <a:gd name="connsiteX74" fmla="*/ 12329384 w 12329384"/>
                <a:gd name="connsiteY74" fmla="*/ 159808 h 812606"/>
                <a:gd name="connsiteX75" fmla="*/ 12329210 w 12329384"/>
                <a:gd name="connsiteY75" fmla="*/ 177225 h 812606"/>
                <a:gd name="connsiteX76" fmla="*/ 11735544 w 12329384"/>
                <a:gd name="connsiteY76" fmla="*/ 660610 h 812606"/>
                <a:gd name="connsiteX77" fmla="*/ 11365117 w 12329384"/>
                <a:gd name="connsiteY77" fmla="*/ 512014 h 812606"/>
                <a:gd name="connsiteX78" fmla="*/ 11316911 w 12329384"/>
                <a:gd name="connsiteY78" fmla="*/ 464675 h 812606"/>
                <a:gd name="connsiteX79" fmla="*/ 11312596 w 12329384"/>
                <a:gd name="connsiteY79" fmla="*/ 473298 h 812606"/>
                <a:gd name="connsiteX80" fmla="*/ 11303061 w 12329384"/>
                <a:gd name="connsiteY80" fmla="*/ 455634 h 812606"/>
                <a:gd name="connsiteX81" fmla="*/ 10863232 w 12329384"/>
                <a:gd name="connsiteY81" fmla="*/ 168308 h 812606"/>
                <a:gd name="connsiteX82" fmla="*/ 10440170 w 12329384"/>
                <a:gd name="connsiteY82" fmla="*/ 428741 h 812606"/>
                <a:gd name="connsiteX83" fmla="*/ 10439918 w 12329384"/>
                <a:gd name="connsiteY83" fmla="*/ 429150 h 812606"/>
                <a:gd name="connsiteX84" fmla="*/ 10438426 w 12329384"/>
                <a:gd name="connsiteY84" fmla="*/ 432244 h 812606"/>
                <a:gd name="connsiteX85" fmla="*/ 10388586 w 12329384"/>
                <a:gd name="connsiteY85" fmla="*/ 516101 h 812606"/>
                <a:gd name="connsiteX86" fmla="*/ 10382477 w 12329384"/>
                <a:gd name="connsiteY86" fmla="*/ 525613 h 812606"/>
                <a:gd name="connsiteX87" fmla="*/ 9890724 w 12329384"/>
                <a:gd name="connsiteY87" fmla="*/ 812603 h 812606"/>
                <a:gd name="connsiteX88" fmla="*/ 9520297 w 12329384"/>
                <a:gd name="connsiteY88" fmla="*/ 664007 h 812606"/>
                <a:gd name="connsiteX89" fmla="*/ 9472091 w 12329384"/>
                <a:gd name="connsiteY89" fmla="*/ 616668 h 812606"/>
                <a:gd name="connsiteX90" fmla="*/ 9467777 w 12329384"/>
                <a:gd name="connsiteY90" fmla="*/ 625292 h 812606"/>
                <a:gd name="connsiteX91" fmla="*/ 9458242 w 12329384"/>
                <a:gd name="connsiteY91" fmla="*/ 607627 h 812606"/>
                <a:gd name="connsiteX92" fmla="*/ 9018413 w 12329384"/>
                <a:gd name="connsiteY92" fmla="*/ 320302 h 812606"/>
                <a:gd name="connsiteX93" fmla="*/ 8752802 w 12329384"/>
                <a:gd name="connsiteY93" fmla="*/ 411089 h 812606"/>
                <a:gd name="connsiteX94" fmla="*/ 8707595 w 12329384"/>
                <a:gd name="connsiteY94" fmla="*/ 449000 h 812606"/>
                <a:gd name="connsiteX95" fmla="*/ 8702022 w 12329384"/>
                <a:gd name="connsiteY95" fmla="*/ 456073 h 812606"/>
                <a:gd name="connsiteX96" fmla="*/ 8590098 w 12329384"/>
                <a:gd name="connsiteY96" fmla="*/ 553928 h 812606"/>
                <a:gd name="connsiteX97" fmla="*/ 8548818 w 12329384"/>
                <a:gd name="connsiteY97" fmla="*/ 583206 h 812606"/>
                <a:gd name="connsiteX98" fmla="*/ 8275246 w 12329384"/>
                <a:gd name="connsiteY98" fmla="*/ 660611 h 812606"/>
                <a:gd name="connsiteX99" fmla="*/ 7904819 w 12329384"/>
                <a:gd name="connsiteY99" fmla="*/ 512015 h 812606"/>
                <a:gd name="connsiteX100" fmla="*/ 7856612 w 12329384"/>
                <a:gd name="connsiteY100" fmla="*/ 464676 h 812606"/>
                <a:gd name="connsiteX101" fmla="*/ 7852299 w 12329384"/>
                <a:gd name="connsiteY101" fmla="*/ 473299 h 812606"/>
                <a:gd name="connsiteX102" fmla="*/ 7842763 w 12329384"/>
                <a:gd name="connsiteY102" fmla="*/ 455635 h 812606"/>
                <a:gd name="connsiteX103" fmla="*/ 7402933 w 12329384"/>
                <a:gd name="connsiteY103" fmla="*/ 168309 h 812606"/>
                <a:gd name="connsiteX104" fmla="*/ 6979871 w 12329384"/>
                <a:gd name="connsiteY104" fmla="*/ 428742 h 812606"/>
                <a:gd name="connsiteX105" fmla="*/ 6979620 w 12329384"/>
                <a:gd name="connsiteY105" fmla="*/ 429151 h 812606"/>
                <a:gd name="connsiteX106" fmla="*/ 6978128 w 12329384"/>
                <a:gd name="connsiteY106" fmla="*/ 432245 h 812606"/>
                <a:gd name="connsiteX107" fmla="*/ 6920597 w 12329384"/>
                <a:gd name="connsiteY107" fmla="*/ 541286 h 812606"/>
                <a:gd name="connsiteX108" fmla="*/ 6928288 w 12329384"/>
                <a:gd name="connsiteY108" fmla="*/ 516102 h 812606"/>
                <a:gd name="connsiteX109" fmla="*/ 6922178 w 12329384"/>
                <a:gd name="connsiteY109" fmla="*/ 525614 h 812606"/>
                <a:gd name="connsiteX110" fmla="*/ 6430427 w 12329384"/>
                <a:gd name="connsiteY110" fmla="*/ 812604 h 812606"/>
                <a:gd name="connsiteX111" fmla="*/ 6059999 w 12329384"/>
                <a:gd name="connsiteY111" fmla="*/ 664008 h 812606"/>
                <a:gd name="connsiteX112" fmla="*/ 6011793 w 12329384"/>
                <a:gd name="connsiteY112" fmla="*/ 616669 h 812606"/>
                <a:gd name="connsiteX113" fmla="*/ 6007479 w 12329384"/>
                <a:gd name="connsiteY113" fmla="*/ 625293 h 812606"/>
                <a:gd name="connsiteX114" fmla="*/ 5997944 w 12329384"/>
                <a:gd name="connsiteY114" fmla="*/ 607628 h 812606"/>
                <a:gd name="connsiteX115" fmla="*/ 5558114 w 12329384"/>
                <a:gd name="connsiteY115" fmla="*/ 320302 h 812606"/>
                <a:gd name="connsiteX116" fmla="*/ 5292505 w 12329384"/>
                <a:gd name="connsiteY116" fmla="*/ 411089 h 812606"/>
                <a:gd name="connsiteX117" fmla="*/ 5247300 w 12329384"/>
                <a:gd name="connsiteY117" fmla="*/ 448999 h 812606"/>
                <a:gd name="connsiteX118" fmla="*/ 5207594 w 12329384"/>
                <a:gd name="connsiteY118" fmla="*/ 488913 h 812606"/>
                <a:gd name="connsiteX119" fmla="*/ 5088520 w 12329384"/>
                <a:gd name="connsiteY119" fmla="*/ 583208 h 812606"/>
                <a:gd name="connsiteX120" fmla="*/ 4814948 w 12329384"/>
                <a:gd name="connsiteY120" fmla="*/ 660613 h 812606"/>
                <a:gd name="connsiteX121" fmla="*/ 4444521 w 12329384"/>
                <a:gd name="connsiteY121" fmla="*/ 512017 h 812606"/>
                <a:gd name="connsiteX122" fmla="*/ 4396314 w 12329384"/>
                <a:gd name="connsiteY122" fmla="*/ 464678 h 812606"/>
                <a:gd name="connsiteX123" fmla="*/ 4392001 w 12329384"/>
                <a:gd name="connsiteY123" fmla="*/ 473301 h 812606"/>
                <a:gd name="connsiteX124" fmla="*/ 4382465 w 12329384"/>
                <a:gd name="connsiteY124" fmla="*/ 455637 h 812606"/>
                <a:gd name="connsiteX125" fmla="*/ 3942636 w 12329384"/>
                <a:gd name="connsiteY125" fmla="*/ 168311 h 812606"/>
                <a:gd name="connsiteX126" fmla="*/ 3519574 w 12329384"/>
                <a:gd name="connsiteY126" fmla="*/ 428744 h 812606"/>
                <a:gd name="connsiteX127" fmla="*/ 3477788 w 12329384"/>
                <a:gd name="connsiteY127" fmla="*/ 500852 h 812606"/>
                <a:gd name="connsiteX128" fmla="*/ 3467991 w 12329384"/>
                <a:gd name="connsiteY128" fmla="*/ 516104 h 812606"/>
                <a:gd name="connsiteX129" fmla="*/ 3461880 w 12329384"/>
                <a:gd name="connsiteY129" fmla="*/ 525616 h 812606"/>
                <a:gd name="connsiteX130" fmla="*/ 2970129 w 12329384"/>
                <a:gd name="connsiteY130" fmla="*/ 812606 h 812606"/>
                <a:gd name="connsiteX131" fmla="*/ 2599702 w 12329384"/>
                <a:gd name="connsiteY131" fmla="*/ 664010 h 812606"/>
                <a:gd name="connsiteX132" fmla="*/ 2551495 w 12329384"/>
                <a:gd name="connsiteY132" fmla="*/ 616671 h 812606"/>
                <a:gd name="connsiteX133" fmla="*/ 2547182 w 12329384"/>
                <a:gd name="connsiteY133" fmla="*/ 625295 h 812606"/>
                <a:gd name="connsiteX134" fmla="*/ 2537646 w 12329384"/>
                <a:gd name="connsiteY134" fmla="*/ 607630 h 812606"/>
                <a:gd name="connsiteX135" fmla="*/ 2097817 w 12329384"/>
                <a:gd name="connsiteY135" fmla="*/ 320304 h 812606"/>
                <a:gd name="connsiteX136" fmla="*/ 1832207 w 12329384"/>
                <a:gd name="connsiteY136" fmla="*/ 411091 h 812606"/>
                <a:gd name="connsiteX137" fmla="*/ 1722225 w 12329384"/>
                <a:gd name="connsiteY137" fmla="*/ 515954 h 812606"/>
                <a:gd name="connsiteX138" fmla="*/ 1628223 w 12329384"/>
                <a:gd name="connsiteY138" fmla="*/ 583210 h 812606"/>
                <a:gd name="connsiteX139" fmla="*/ 1354650 w 12329384"/>
                <a:gd name="connsiteY139" fmla="*/ 660615 h 812606"/>
                <a:gd name="connsiteX140" fmla="*/ 984223 w 12329384"/>
                <a:gd name="connsiteY140" fmla="*/ 512019 h 812606"/>
                <a:gd name="connsiteX141" fmla="*/ 936017 w 12329384"/>
                <a:gd name="connsiteY141" fmla="*/ 464680 h 812606"/>
                <a:gd name="connsiteX142" fmla="*/ 931703 w 12329384"/>
                <a:gd name="connsiteY142" fmla="*/ 473303 h 812606"/>
                <a:gd name="connsiteX143" fmla="*/ 922167 w 12329384"/>
                <a:gd name="connsiteY143" fmla="*/ 455639 h 812606"/>
                <a:gd name="connsiteX144" fmla="*/ 482338 w 12329384"/>
                <a:gd name="connsiteY144" fmla="*/ 168313 h 812606"/>
                <a:gd name="connsiteX145" fmla="*/ 59276 w 12329384"/>
                <a:gd name="connsiteY145" fmla="*/ 428746 h 812606"/>
                <a:gd name="connsiteX146" fmla="*/ 59024 w 12329384"/>
                <a:gd name="connsiteY146" fmla="*/ 429155 h 812606"/>
                <a:gd name="connsiteX147" fmla="*/ 30746 w 12329384"/>
                <a:gd name="connsiteY147" fmla="*/ 480219 h 812606"/>
                <a:gd name="connsiteX148" fmla="*/ 1 w 12329384"/>
                <a:gd name="connsiteY148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50732 w 12329382"/>
                <a:gd name="connsiteY21" fmla="*/ 332392 h 812606"/>
                <a:gd name="connsiteX22" fmla="*/ 3581477 w 12329382"/>
                <a:gd name="connsiteY22" fmla="*/ 271321 h 812606"/>
                <a:gd name="connsiteX23" fmla="*/ 3573785 w 12329382"/>
                <a:gd name="connsiteY23" fmla="*/ 296505 h 812606"/>
                <a:gd name="connsiteX24" fmla="*/ 3579895 w 12329382"/>
                <a:gd name="connsiteY24" fmla="*/ 286993 h 812606"/>
                <a:gd name="connsiteX25" fmla="*/ 4071647 w 12329382"/>
                <a:gd name="connsiteY25" fmla="*/ 3 h 812606"/>
                <a:gd name="connsiteX26" fmla="*/ 4442074 w 12329382"/>
                <a:gd name="connsiteY26" fmla="*/ 148599 h 812606"/>
                <a:gd name="connsiteX27" fmla="*/ 4490280 w 12329382"/>
                <a:gd name="connsiteY27" fmla="*/ 195938 h 812606"/>
                <a:gd name="connsiteX28" fmla="*/ 4494594 w 12329382"/>
                <a:gd name="connsiteY28" fmla="*/ 187314 h 812606"/>
                <a:gd name="connsiteX29" fmla="*/ 4504130 w 12329382"/>
                <a:gd name="connsiteY29" fmla="*/ 204979 h 812606"/>
                <a:gd name="connsiteX30" fmla="*/ 4943959 w 12329382"/>
                <a:gd name="connsiteY30" fmla="*/ 492304 h 812606"/>
                <a:gd name="connsiteX31" fmla="*/ 5209569 w 12329382"/>
                <a:gd name="connsiteY31" fmla="*/ 401517 h 812606"/>
                <a:gd name="connsiteX32" fmla="*/ 5254773 w 12329382"/>
                <a:gd name="connsiteY32" fmla="*/ 363608 h 812606"/>
                <a:gd name="connsiteX33" fmla="*/ 5372274 w 12329382"/>
                <a:gd name="connsiteY33" fmla="*/ 258677 h 812606"/>
                <a:gd name="connsiteX34" fmla="*/ 5413553 w 12329382"/>
                <a:gd name="connsiteY34" fmla="*/ 229399 h 812606"/>
                <a:gd name="connsiteX35" fmla="*/ 5687126 w 12329382"/>
                <a:gd name="connsiteY35" fmla="*/ 151994 h 812606"/>
                <a:gd name="connsiteX36" fmla="*/ 6057553 w 12329382"/>
                <a:gd name="connsiteY36" fmla="*/ 300590 h 812606"/>
                <a:gd name="connsiteX37" fmla="*/ 6105759 w 12329382"/>
                <a:gd name="connsiteY37" fmla="*/ 347929 h 812606"/>
                <a:gd name="connsiteX38" fmla="*/ 6110073 w 12329382"/>
                <a:gd name="connsiteY38" fmla="*/ 339306 h 812606"/>
                <a:gd name="connsiteX39" fmla="*/ 6119609 w 12329382"/>
                <a:gd name="connsiteY39" fmla="*/ 356970 h 812606"/>
                <a:gd name="connsiteX40" fmla="*/ 6559437 w 12329382"/>
                <a:gd name="connsiteY40" fmla="*/ 644296 h 812606"/>
                <a:gd name="connsiteX41" fmla="*/ 6982500 w 12329382"/>
                <a:gd name="connsiteY41" fmla="*/ 383863 h 812606"/>
                <a:gd name="connsiteX42" fmla="*/ 6982751 w 12329382"/>
                <a:gd name="connsiteY42" fmla="*/ 383454 h 812606"/>
                <a:gd name="connsiteX43" fmla="*/ 6984244 w 12329382"/>
                <a:gd name="connsiteY43" fmla="*/ 380360 h 812606"/>
                <a:gd name="connsiteX44" fmla="*/ 7040193 w 12329382"/>
                <a:gd name="connsiteY44" fmla="*/ 286991 h 812606"/>
                <a:gd name="connsiteX45" fmla="*/ 7531945 w 12329382"/>
                <a:gd name="connsiteY45" fmla="*/ 1 h 812606"/>
                <a:gd name="connsiteX46" fmla="*/ 7902372 w 12329382"/>
                <a:gd name="connsiteY46" fmla="*/ 148597 h 812606"/>
                <a:gd name="connsiteX47" fmla="*/ 7950578 w 12329382"/>
                <a:gd name="connsiteY47" fmla="*/ 195936 h 812606"/>
                <a:gd name="connsiteX48" fmla="*/ 7954892 w 12329382"/>
                <a:gd name="connsiteY48" fmla="*/ 187312 h 812606"/>
                <a:gd name="connsiteX49" fmla="*/ 7964428 w 12329382"/>
                <a:gd name="connsiteY49" fmla="*/ 204977 h 812606"/>
                <a:gd name="connsiteX50" fmla="*/ 8404256 w 12329382"/>
                <a:gd name="connsiteY50" fmla="*/ 492302 h 812606"/>
                <a:gd name="connsiteX51" fmla="*/ 8669867 w 12329382"/>
                <a:gd name="connsiteY51" fmla="*/ 401515 h 812606"/>
                <a:gd name="connsiteX52" fmla="*/ 8715074 w 12329382"/>
                <a:gd name="connsiteY52" fmla="*/ 363604 h 812606"/>
                <a:gd name="connsiteX53" fmla="*/ 8720648 w 12329382"/>
                <a:gd name="connsiteY53" fmla="*/ 356531 h 812606"/>
                <a:gd name="connsiteX54" fmla="*/ 8832571 w 12329382"/>
                <a:gd name="connsiteY54" fmla="*/ 258676 h 812606"/>
                <a:gd name="connsiteX55" fmla="*/ 8873851 w 12329382"/>
                <a:gd name="connsiteY55" fmla="*/ 229399 h 812606"/>
                <a:gd name="connsiteX56" fmla="*/ 9147424 w 12329382"/>
                <a:gd name="connsiteY56" fmla="*/ 151993 h 812606"/>
                <a:gd name="connsiteX57" fmla="*/ 9517851 w 12329382"/>
                <a:gd name="connsiteY57" fmla="*/ 300589 h 812606"/>
                <a:gd name="connsiteX58" fmla="*/ 9566057 w 12329382"/>
                <a:gd name="connsiteY58" fmla="*/ 347928 h 812606"/>
                <a:gd name="connsiteX59" fmla="*/ 9570371 w 12329382"/>
                <a:gd name="connsiteY59" fmla="*/ 339305 h 812606"/>
                <a:gd name="connsiteX60" fmla="*/ 9579906 w 12329382"/>
                <a:gd name="connsiteY60" fmla="*/ 356969 h 812606"/>
                <a:gd name="connsiteX61" fmla="*/ 10019736 w 12329382"/>
                <a:gd name="connsiteY61" fmla="*/ 644295 h 812606"/>
                <a:gd name="connsiteX62" fmla="*/ 10442798 w 12329382"/>
                <a:gd name="connsiteY62" fmla="*/ 383862 h 812606"/>
                <a:gd name="connsiteX63" fmla="*/ 10443050 w 12329382"/>
                <a:gd name="connsiteY63" fmla="*/ 383453 h 812606"/>
                <a:gd name="connsiteX64" fmla="*/ 10444542 w 12329382"/>
                <a:gd name="connsiteY64" fmla="*/ 380359 h 812606"/>
                <a:gd name="connsiteX65" fmla="*/ 10502072 w 12329382"/>
                <a:gd name="connsiteY65" fmla="*/ 271318 h 812606"/>
                <a:gd name="connsiteX66" fmla="*/ 10494381 w 12329382"/>
                <a:gd name="connsiteY66" fmla="*/ 296502 h 812606"/>
                <a:gd name="connsiteX67" fmla="*/ 10500491 w 12329382"/>
                <a:gd name="connsiteY67" fmla="*/ 286990 h 812606"/>
                <a:gd name="connsiteX68" fmla="*/ 10992243 w 12329382"/>
                <a:gd name="connsiteY68" fmla="*/ 0 h 812606"/>
                <a:gd name="connsiteX69" fmla="*/ 11362670 w 12329382"/>
                <a:gd name="connsiteY69" fmla="*/ 148596 h 812606"/>
                <a:gd name="connsiteX70" fmla="*/ 11410876 w 12329382"/>
                <a:gd name="connsiteY70" fmla="*/ 195935 h 812606"/>
                <a:gd name="connsiteX71" fmla="*/ 11424726 w 12329382"/>
                <a:gd name="connsiteY71" fmla="*/ 204976 h 812606"/>
                <a:gd name="connsiteX72" fmla="*/ 11864555 w 12329382"/>
                <a:gd name="connsiteY72" fmla="*/ 492302 h 812606"/>
                <a:gd name="connsiteX73" fmla="*/ 12329382 w 12329382"/>
                <a:gd name="connsiteY73" fmla="*/ 159808 h 812606"/>
                <a:gd name="connsiteX74" fmla="*/ 12329208 w 12329382"/>
                <a:gd name="connsiteY74" fmla="*/ 177225 h 812606"/>
                <a:gd name="connsiteX75" fmla="*/ 11735542 w 12329382"/>
                <a:gd name="connsiteY75" fmla="*/ 660610 h 812606"/>
                <a:gd name="connsiteX76" fmla="*/ 11365115 w 12329382"/>
                <a:gd name="connsiteY76" fmla="*/ 512014 h 812606"/>
                <a:gd name="connsiteX77" fmla="*/ 11316909 w 12329382"/>
                <a:gd name="connsiteY77" fmla="*/ 464675 h 812606"/>
                <a:gd name="connsiteX78" fmla="*/ 11312594 w 12329382"/>
                <a:gd name="connsiteY78" fmla="*/ 473298 h 812606"/>
                <a:gd name="connsiteX79" fmla="*/ 11303059 w 12329382"/>
                <a:gd name="connsiteY79" fmla="*/ 455634 h 812606"/>
                <a:gd name="connsiteX80" fmla="*/ 10863230 w 12329382"/>
                <a:gd name="connsiteY80" fmla="*/ 168308 h 812606"/>
                <a:gd name="connsiteX81" fmla="*/ 10440168 w 12329382"/>
                <a:gd name="connsiteY81" fmla="*/ 428741 h 812606"/>
                <a:gd name="connsiteX82" fmla="*/ 10439916 w 12329382"/>
                <a:gd name="connsiteY82" fmla="*/ 429150 h 812606"/>
                <a:gd name="connsiteX83" fmla="*/ 10438424 w 12329382"/>
                <a:gd name="connsiteY83" fmla="*/ 432244 h 812606"/>
                <a:gd name="connsiteX84" fmla="*/ 10388584 w 12329382"/>
                <a:gd name="connsiteY84" fmla="*/ 516101 h 812606"/>
                <a:gd name="connsiteX85" fmla="*/ 10382475 w 12329382"/>
                <a:gd name="connsiteY85" fmla="*/ 525613 h 812606"/>
                <a:gd name="connsiteX86" fmla="*/ 9890722 w 12329382"/>
                <a:gd name="connsiteY86" fmla="*/ 812603 h 812606"/>
                <a:gd name="connsiteX87" fmla="*/ 9520295 w 12329382"/>
                <a:gd name="connsiteY87" fmla="*/ 664007 h 812606"/>
                <a:gd name="connsiteX88" fmla="*/ 9472089 w 12329382"/>
                <a:gd name="connsiteY88" fmla="*/ 616668 h 812606"/>
                <a:gd name="connsiteX89" fmla="*/ 9467775 w 12329382"/>
                <a:gd name="connsiteY89" fmla="*/ 625292 h 812606"/>
                <a:gd name="connsiteX90" fmla="*/ 9458240 w 12329382"/>
                <a:gd name="connsiteY90" fmla="*/ 607627 h 812606"/>
                <a:gd name="connsiteX91" fmla="*/ 9018411 w 12329382"/>
                <a:gd name="connsiteY91" fmla="*/ 320302 h 812606"/>
                <a:gd name="connsiteX92" fmla="*/ 8752800 w 12329382"/>
                <a:gd name="connsiteY92" fmla="*/ 411089 h 812606"/>
                <a:gd name="connsiteX93" fmla="*/ 8707593 w 12329382"/>
                <a:gd name="connsiteY93" fmla="*/ 449000 h 812606"/>
                <a:gd name="connsiteX94" fmla="*/ 8702020 w 12329382"/>
                <a:gd name="connsiteY94" fmla="*/ 456073 h 812606"/>
                <a:gd name="connsiteX95" fmla="*/ 8590096 w 12329382"/>
                <a:gd name="connsiteY95" fmla="*/ 553928 h 812606"/>
                <a:gd name="connsiteX96" fmla="*/ 8548816 w 12329382"/>
                <a:gd name="connsiteY96" fmla="*/ 583206 h 812606"/>
                <a:gd name="connsiteX97" fmla="*/ 8275244 w 12329382"/>
                <a:gd name="connsiteY97" fmla="*/ 660611 h 812606"/>
                <a:gd name="connsiteX98" fmla="*/ 7904817 w 12329382"/>
                <a:gd name="connsiteY98" fmla="*/ 512015 h 812606"/>
                <a:gd name="connsiteX99" fmla="*/ 7856610 w 12329382"/>
                <a:gd name="connsiteY99" fmla="*/ 464676 h 812606"/>
                <a:gd name="connsiteX100" fmla="*/ 7852297 w 12329382"/>
                <a:gd name="connsiteY100" fmla="*/ 473299 h 812606"/>
                <a:gd name="connsiteX101" fmla="*/ 7842761 w 12329382"/>
                <a:gd name="connsiteY101" fmla="*/ 455635 h 812606"/>
                <a:gd name="connsiteX102" fmla="*/ 7402931 w 12329382"/>
                <a:gd name="connsiteY102" fmla="*/ 168309 h 812606"/>
                <a:gd name="connsiteX103" fmla="*/ 6979869 w 12329382"/>
                <a:gd name="connsiteY103" fmla="*/ 428742 h 812606"/>
                <a:gd name="connsiteX104" fmla="*/ 6979618 w 12329382"/>
                <a:gd name="connsiteY104" fmla="*/ 429151 h 812606"/>
                <a:gd name="connsiteX105" fmla="*/ 6978126 w 12329382"/>
                <a:gd name="connsiteY105" fmla="*/ 432245 h 812606"/>
                <a:gd name="connsiteX106" fmla="*/ 6920595 w 12329382"/>
                <a:gd name="connsiteY106" fmla="*/ 541286 h 812606"/>
                <a:gd name="connsiteX107" fmla="*/ 6928286 w 12329382"/>
                <a:gd name="connsiteY107" fmla="*/ 516102 h 812606"/>
                <a:gd name="connsiteX108" fmla="*/ 6922176 w 12329382"/>
                <a:gd name="connsiteY108" fmla="*/ 525614 h 812606"/>
                <a:gd name="connsiteX109" fmla="*/ 6430425 w 12329382"/>
                <a:gd name="connsiteY109" fmla="*/ 812604 h 812606"/>
                <a:gd name="connsiteX110" fmla="*/ 6059997 w 12329382"/>
                <a:gd name="connsiteY110" fmla="*/ 664008 h 812606"/>
                <a:gd name="connsiteX111" fmla="*/ 6011791 w 12329382"/>
                <a:gd name="connsiteY111" fmla="*/ 616669 h 812606"/>
                <a:gd name="connsiteX112" fmla="*/ 6007477 w 12329382"/>
                <a:gd name="connsiteY112" fmla="*/ 625293 h 812606"/>
                <a:gd name="connsiteX113" fmla="*/ 5997942 w 12329382"/>
                <a:gd name="connsiteY113" fmla="*/ 607628 h 812606"/>
                <a:gd name="connsiteX114" fmla="*/ 5558112 w 12329382"/>
                <a:gd name="connsiteY114" fmla="*/ 320302 h 812606"/>
                <a:gd name="connsiteX115" fmla="*/ 5292503 w 12329382"/>
                <a:gd name="connsiteY115" fmla="*/ 411089 h 812606"/>
                <a:gd name="connsiteX116" fmla="*/ 5247298 w 12329382"/>
                <a:gd name="connsiteY116" fmla="*/ 448999 h 812606"/>
                <a:gd name="connsiteX117" fmla="*/ 5207592 w 12329382"/>
                <a:gd name="connsiteY117" fmla="*/ 488913 h 812606"/>
                <a:gd name="connsiteX118" fmla="*/ 5088518 w 12329382"/>
                <a:gd name="connsiteY118" fmla="*/ 583208 h 812606"/>
                <a:gd name="connsiteX119" fmla="*/ 4814946 w 12329382"/>
                <a:gd name="connsiteY119" fmla="*/ 660613 h 812606"/>
                <a:gd name="connsiteX120" fmla="*/ 4444519 w 12329382"/>
                <a:gd name="connsiteY120" fmla="*/ 512017 h 812606"/>
                <a:gd name="connsiteX121" fmla="*/ 4396312 w 12329382"/>
                <a:gd name="connsiteY121" fmla="*/ 464678 h 812606"/>
                <a:gd name="connsiteX122" fmla="*/ 4391999 w 12329382"/>
                <a:gd name="connsiteY122" fmla="*/ 473301 h 812606"/>
                <a:gd name="connsiteX123" fmla="*/ 4382463 w 12329382"/>
                <a:gd name="connsiteY123" fmla="*/ 455637 h 812606"/>
                <a:gd name="connsiteX124" fmla="*/ 3942634 w 12329382"/>
                <a:gd name="connsiteY124" fmla="*/ 168311 h 812606"/>
                <a:gd name="connsiteX125" fmla="*/ 3519572 w 12329382"/>
                <a:gd name="connsiteY125" fmla="*/ 428744 h 812606"/>
                <a:gd name="connsiteX126" fmla="*/ 3477786 w 12329382"/>
                <a:gd name="connsiteY126" fmla="*/ 500852 h 812606"/>
                <a:gd name="connsiteX127" fmla="*/ 3467989 w 12329382"/>
                <a:gd name="connsiteY127" fmla="*/ 516104 h 812606"/>
                <a:gd name="connsiteX128" fmla="*/ 3461878 w 12329382"/>
                <a:gd name="connsiteY128" fmla="*/ 525616 h 812606"/>
                <a:gd name="connsiteX129" fmla="*/ 2970127 w 12329382"/>
                <a:gd name="connsiteY129" fmla="*/ 812606 h 812606"/>
                <a:gd name="connsiteX130" fmla="*/ 2599700 w 12329382"/>
                <a:gd name="connsiteY130" fmla="*/ 664010 h 812606"/>
                <a:gd name="connsiteX131" fmla="*/ 2551493 w 12329382"/>
                <a:gd name="connsiteY131" fmla="*/ 616671 h 812606"/>
                <a:gd name="connsiteX132" fmla="*/ 2547180 w 12329382"/>
                <a:gd name="connsiteY132" fmla="*/ 625295 h 812606"/>
                <a:gd name="connsiteX133" fmla="*/ 2537644 w 12329382"/>
                <a:gd name="connsiteY133" fmla="*/ 607630 h 812606"/>
                <a:gd name="connsiteX134" fmla="*/ 2097815 w 12329382"/>
                <a:gd name="connsiteY134" fmla="*/ 320304 h 812606"/>
                <a:gd name="connsiteX135" fmla="*/ 1832205 w 12329382"/>
                <a:gd name="connsiteY135" fmla="*/ 411091 h 812606"/>
                <a:gd name="connsiteX136" fmla="*/ 1722223 w 12329382"/>
                <a:gd name="connsiteY136" fmla="*/ 515954 h 812606"/>
                <a:gd name="connsiteX137" fmla="*/ 1628221 w 12329382"/>
                <a:gd name="connsiteY137" fmla="*/ 583210 h 812606"/>
                <a:gd name="connsiteX138" fmla="*/ 1354648 w 12329382"/>
                <a:gd name="connsiteY138" fmla="*/ 660615 h 812606"/>
                <a:gd name="connsiteX139" fmla="*/ 984221 w 12329382"/>
                <a:gd name="connsiteY139" fmla="*/ 512019 h 812606"/>
                <a:gd name="connsiteX140" fmla="*/ 936015 w 12329382"/>
                <a:gd name="connsiteY140" fmla="*/ 464680 h 812606"/>
                <a:gd name="connsiteX141" fmla="*/ 931701 w 12329382"/>
                <a:gd name="connsiteY141" fmla="*/ 473303 h 812606"/>
                <a:gd name="connsiteX142" fmla="*/ 922165 w 12329382"/>
                <a:gd name="connsiteY142" fmla="*/ 455639 h 812606"/>
                <a:gd name="connsiteX143" fmla="*/ 482336 w 12329382"/>
                <a:gd name="connsiteY143" fmla="*/ 168313 h 812606"/>
                <a:gd name="connsiteX144" fmla="*/ 59274 w 12329382"/>
                <a:gd name="connsiteY144" fmla="*/ 428746 h 812606"/>
                <a:gd name="connsiteX145" fmla="*/ 59022 w 12329382"/>
                <a:gd name="connsiteY145" fmla="*/ 429155 h 812606"/>
                <a:gd name="connsiteX146" fmla="*/ 30744 w 12329382"/>
                <a:gd name="connsiteY146" fmla="*/ 480219 h 812606"/>
                <a:gd name="connsiteX147" fmla="*/ -1 w 12329382"/>
                <a:gd name="connsiteY147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50734 w 12329384"/>
                <a:gd name="connsiteY21" fmla="*/ 332392 h 812606"/>
                <a:gd name="connsiteX22" fmla="*/ 3581479 w 12329384"/>
                <a:gd name="connsiteY22" fmla="*/ 271321 h 812606"/>
                <a:gd name="connsiteX23" fmla="*/ 3573787 w 12329384"/>
                <a:gd name="connsiteY23" fmla="*/ 296505 h 812606"/>
                <a:gd name="connsiteX24" fmla="*/ 3579897 w 12329384"/>
                <a:gd name="connsiteY24" fmla="*/ 286993 h 812606"/>
                <a:gd name="connsiteX25" fmla="*/ 4071649 w 12329384"/>
                <a:gd name="connsiteY25" fmla="*/ 3 h 812606"/>
                <a:gd name="connsiteX26" fmla="*/ 4442076 w 12329384"/>
                <a:gd name="connsiteY26" fmla="*/ 148599 h 812606"/>
                <a:gd name="connsiteX27" fmla="*/ 4490282 w 12329384"/>
                <a:gd name="connsiteY27" fmla="*/ 195938 h 812606"/>
                <a:gd name="connsiteX28" fmla="*/ 4494596 w 12329384"/>
                <a:gd name="connsiteY28" fmla="*/ 187314 h 812606"/>
                <a:gd name="connsiteX29" fmla="*/ 4504132 w 12329384"/>
                <a:gd name="connsiteY29" fmla="*/ 204979 h 812606"/>
                <a:gd name="connsiteX30" fmla="*/ 4943961 w 12329384"/>
                <a:gd name="connsiteY30" fmla="*/ 492304 h 812606"/>
                <a:gd name="connsiteX31" fmla="*/ 5209571 w 12329384"/>
                <a:gd name="connsiteY31" fmla="*/ 401517 h 812606"/>
                <a:gd name="connsiteX32" fmla="*/ 5254775 w 12329384"/>
                <a:gd name="connsiteY32" fmla="*/ 363608 h 812606"/>
                <a:gd name="connsiteX33" fmla="*/ 5372276 w 12329384"/>
                <a:gd name="connsiteY33" fmla="*/ 258677 h 812606"/>
                <a:gd name="connsiteX34" fmla="*/ 5413555 w 12329384"/>
                <a:gd name="connsiteY34" fmla="*/ 229399 h 812606"/>
                <a:gd name="connsiteX35" fmla="*/ 5687128 w 12329384"/>
                <a:gd name="connsiteY35" fmla="*/ 151994 h 812606"/>
                <a:gd name="connsiteX36" fmla="*/ 6057555 w 12329384"/>
                <a:gd name="connsiteY36" fmla="*/ 300590 h 812606"/>
                <a:gd name="connsiteX37" fmla="*/ 6105761 w 12329384"/>
                <a:gd name="connsiteY37" fmla="*/ 347929 h 812606"/>
                <a:gd name="connsiteX38" fmla="*/ 6110075 w 12329384"/>
                <a:gd name="connsiteY38" fmla="*/ 339306 h 812606"/>
                <a:gd name="connsiteX39" fmla="*/ 6119611 w 12329384"/>
                <a:gd name="connsiteY39" fmla="*/ 356970 h 812606"/>
                <a:gd name="connsiteX40" fmla="*/ 6559439 w 12329384"/>
                <a:gd name="connsiteY40" fmla="*/ 644296 h 812606"/>
                <a:gd name="connsiteX41" fmla="*/ 6982502 w 12329384"/>
                <a:gd name="connsiteY41" fmla="*/ 383863 h 812606"/>
                <a:gd name="connsiteX42" fmla="*/ 6982753 w 12329384"/>
                <a:gd name="connsiteY42" fmla="*/ 383454 h 812606"/>
                <a:gd name="connsiteX43" fmla="*/ 6984246 w 12329384"/>
                <a:gd name="connsiteY43" fmla="*/ 380360 h 812606"/>
                <a:gd name="connsiteX44" fmla="*/ 7040195 w 12329384"/>
                <a:gd name="connsiteY44" fmla="*/ 286991 h 812606"/>
                <a:gd name="connsiteX45" fmla="*/ 7531947 w 12329384"/>
                <a:gd name="connsiteY45" fmla="*/ 1 h 812606"/>
                <a:gd name="connsiteX46" fmla="*/ 7902374 w 12329384"/>
                <a:gd name="connsiteY46" fmla="*/ 148597 h 812606"/>
                <a:gd name="connsiteX47" fmla="*/ 7950580 w 12329384"/>
                <a:gd name="connsiteY47" fmla="*/ 195936 h 812606"/>
                <a:gd name="connsiteX48" fmla="*/ 7954894 w 12329384"/>
                <a:gd name="connsiteY48" fmla="*/ 187312 h 812606"/>
                <a:gd name="connsiteX49" fmla="*/ 7964430 w 12329384"/>
                <a:gd name="connsiteY49" fmla="*/ 204977 h 812606"/>
                <a:gd name="connsiteX50" fmla="*/ 8404258 w 12329384"/>
                <a:gd name="connsiteY50" fmla="*/ 492302 h 812606"/>
                <a:gd name="connsiteX51" fmla="*/ 8669869 w 12329384"/>
                <a:gd name="connsiteY51" fmla="*/ 401515 h 812606"/>
                <a:gd name="connsiteX52" fmla="*/ 8715076 w 12329384"/>
                <a:gd name="connsiteY52" fmla="*/ 363604 h 812606"/>
                <a:gd name="connsiteX53" fmla="*/ 8720650 w 12329384"/>
                <a:gd name="connsiteY53" fmla="*/ 356531 h 812606"/>
                <a:gd name="connsiteX54" fmla="*/ 8832573 w 12329384"/>
                <a:gd name="connsiteY54" fmla="*/ 258676 h 812606"/>
                <a:gd name="connsiteX55" fmla="*/ 8873853 w 12329384"/>
                <a:gd name="connsiteY55" fmla="*/ 229399 h 812606"/>
                <a:gd name="connsiteX56" fmla="*/ 9147426 w 12329384"/>
                <a:gd name="connsiteY56" fmla="*/ 151993 h 812606"/>
                <a:gd name="connsiteX57" fmla="*/ 9517853 w 12329384"/>
                <a:gd name="connsiteY57" fmla="*/ 300589 h 812606"/>
                <a:gd name="connsiteX58" fmla="*/ 9566059 w 12329384"/>
                <a:gd name="connsiteY58" fmla="*/ 347928 h 812606"/>
                <a:gd name="connsiteX59" fmla="*/ 9570373 w 12329384"/>
                <a:gd name="connsiteY59" fmla="*/ 339305 h 812606"/>
                <a:gd name="connsiteX60" fmla="*/ 9579908 w 12329384"/>
                <a:gd name="connsiteY60" fmla="*/ 356969 h 812606"/>
                <a:gd name="connsiteX61" fmla="*/ 10019738 w 12329384"/>
                <a:gd name="connsiteY61" fmla="*/ 644295 h 812606"/>
                <a:gd name="connsiteX62" fmla="*/ 10442800 w 12329384"/>
                <a:gd name="connsiteY62" fmla="*/ 383862 h 812606"/>
                <a:gd name="connsiteX63" fmla="*/ 10443052 w 12329384"/>
                <a:gd name="connsiteY63" fmla="*/ 383453 h 812606"/>
                <a:gd name="connsiteX64" fmla="*/ 10444544 w 12329384"/>
                <a:gd name="connsiteY64" fmla="*/ 380359 h 812606"/>
                <a:gd name="connsiteX65" fmla="*/ 10502074 w 12329384"/>
                <a:gd name="connsiteY65" fmla="*/ 271318 h 812606"/>
                <a:gd name="connsiteX66" fmla="*/ 10494383 w 12329384"/>
                <a:gd name="connsiteY66" fmla="*/ 296502 h 812606"/>
                <a:gd name="connsiteX67" fmla="*/ 10500493 w 12329384"/>
                <a:gd name="connsiteY67" fmla="*/ 286990 h 812606"/>
                <a:gd name="connsiteX68" fmla="*/ 10992245 w 12329384"/>
                <a:gd name="connsiteY68" fmla="*/ 0 h 812606"/>
                <a:gd name="connsiteX69" fmla="*/ 11362672 w 12329384"/>
                <a:gd name="connsiteY69" fmla="*/ 148596 h 812606"/>
                <a:gd name="connsiteX70" fmla="*/ 11410878 w 12329384"/>
                <a:gd name="connsiteY70" fmla="*/ 195935 h 812606"/>
                <a:gd name="connsiteX71" fmla="*/ 11424728 w 12329384"/>
                <a:gd name="connsiteY71" fmla="*/ 204976 h 812606"/>
                <a:gd name="connsiteX72" fmla="*/ 11864557 w 12329384"/>
                <a:gd name="connsiteY72" fmla="*/ 492302 h 812606"/>
                <a:gd name="connsiteX73" fmla="*/ 12329384 w 12329384"/>
                <a:gd name="connsiteY73" fmla="*/ 159808 h 812606"/>
                <a:gd name="connsiteX74" fmla="*/ 12329210 w 12329384"/>
                <a:gd name="connsiteY74" fmla="*/ 177225 h 812606"/>
                <a:gd name="connsiteX75" fmla="*/ 11735544 w 12329384"/>
                <a:gd name="connsiteY75" fmla="*/ 660610 h 812606"/>
                <a:gd name="connsiteX76" fmla="*/ 11365117 w 12329384"/>
                <a:gd name="connsiteY76" fmla="*/ 512014 h 812606"/>
                <a:gd name="connsiteX77" fmla="*/ 11316911 w 12329384"/>
                <a:gd name="connsiteY77" fmla="*/ 464675 h 812606"/>
                <a:gd name="connsiteX78" fmla="*/ 11312596 w 12329384"/>
                <a:gd name="connsiteY78" fmla="*/ 473298 h 812606"/>
                <a:gd name="connsiteX79" fmla="*/ 11303061 w 12329384"/>
                <a:gd name="connsiteY79" fmla="*/ 455634 h 812606"/>
                <a:gd name="connsiteX80" fmla="*/ 10863232 w 12329384"/>
                <a:gd name="connsiteY80" fmla="*/ 168308 h 812606"/>
                <a:gd name="connsiteX81" fmla="*/ 10440170 w 12329384"/>
                <a:gd name="connsiteY81" fmla="*/ 428741 h 812606"/>
                <a:gd name="connsiteX82" fmla="*/ 10439918 w 12329384"/>
                <a:gd name="connsiteY82" fmla="*/ 429150 h 812606"/>
                <a:gd name="connsiteX83" fmla="*/ 10438426 w 12329384"/>
                <a:gd name="connsiteY83" fmla="*/ 432244 h 812606"/>
                <a:gd name="connsiteX84" fmla="*/ 10388586 w 12329384"/>
                <a:gd name="connsiteY84" fmla="*/ 516101 h 812606"/>
                <a:gd name="connsiteX85" fmla="*/ 10382477 w 12329384"/>
                <a:gd name="connsiteY85" fmla="*/ 525613 h 812606"/>
                <a:gd name="connsiteX86" fmla="*/ 9890724 w 12329384"/>
                <a:gd name="connsiteY86" fmla="*/ 812603 h 812606"/>
                <a:gd name="connsiteX87" fmla="*/ 9520297 w 12329384"/>
                <a:gd name="connsiteY87" fmla="*/ 664007 h 812606"/>
                <a:gd name="connsiteX88" fmla="*/ 9472091 w 12329384"/>
                <a:gd name="connsiteY88" fmla="*/ 616668 h 812606"/>
                <a:gd name="connsiteX89" fmla="*/ 9467777 w 12329384"/>
                <a:gd name="connsiteY89" fmla="*/ 625292 h 812606"/>
                <a:gd name="connsiteX90" fmla="*/ 9458242 w 12329384"/>
                <a:gd name="connsiteY90" fmla="*/ 607627 h 812606"/>
                <a:gd name="connsiteX91" fmla="*/ 9018413 w 12329384"/>
                <a:gd name="connsiteY91" fmla="*/ 320302 h 812606"/>
                <a:gd name="connsiteX92" fmla="*/ 8752802 w 12329384"/>
                <a:gd name="connsiteY92" fmla="*/ 411089 h 812606"/>
                <a:gd name="connsiteX93" fmla="*/ 8707595 w 12329384"/>
                <a:gd name="connsiteY93" fmla="*/ 449000 h 812606"/>
                <a:gd name="connsiteX94" fmla="*/ 8702022 w 12329384"/>
                <a:gd name="connsiteY94" fmla="*/ 456073 h 812606"/>
                <a:gd name="connsiteX95" fmla="*/ 8590098 w 12329384"/>
                <a:gd name="connsiteY95" fmla="*/ 553928 h 812606"/>
                <a:gd name="connsiteX96" fmla="*/ 8548818 w 12329384"/>
                <a:gd name="connsiteY96" fmla="*/ 583206 h 812606"/>
                <a:gd name="connsiteX97" fmla="*/ 8275246 w 12329384"/>
                <a:gd name="connsiteY97" fmla="*/ 660611 h 812606"/>
                <a:gd name="connsiteX98" fmla="*/ 7904819 w 12329384"/>
                <a:gd name="connsiteY98" fmla="*/ 512015 h 812606"/>
                <a:gd name="connsiteX99" fmla="*/ 7856612 w 12329384"/>
                <a:gd name="connsiteY99" fmla="*/ 464676 h 812606"/>
                <a:gd name="connsiteX100" fmla="*/ 7852299 w 12329384"/>
                <a:gd name="connsiteY100" fmla="*/ 473299 h 812606"/>
                <a:gd name="connsiteX101" fmla="*/ 7842763 w 12329384"/>
                <a:gd name="connsiteY101" fmla="*/ 455635 h 812606"/>
                <a:gd name="connsiteX102" fmla="*/ 7402933 w 12329384"/>
                <a:gd name="connsiteY102" fmla="*/ 168309 h 812606"/>
                <a:gd name="connsiteX103" fmla="*/ 6979871 w 12329384"/>
                <a:gd name="connsiteY103" fmla="*/ 428742 h 812606"/>
                <a:gd name="connsiteX104" fmla="*/ 6979620 w 12329384"/>
                <a:gd name="connsiteY104" fmla="*/ 429151 h 812606"/>
                <a:gd name="connsiteX105" fmla="*/ 6978128 w 12329384"/>
                <a:gd name="connsiteY105" fmla="*/ 432245 h 812606"/>
                <a:gd name="connsiteX106" fmla="*/ 6920597 w 12329384"/>
                <a:gd name="connsiteY106" fmla="*/ 541286 h 812606"/>
                <a:gd name="connsiteX107" fmla="*/ 6922178 w 12329384"/>
                <a:gd name="connsiteY107" fmla="*/ 525614 h 812606"/>
                <a:gd name="connsiteX108" fmla="*/ 6430427 w 12329384"/>
                <a:gd name="connsiteY108" fmla="*/ 812604 h 812606"/>
                <a:gd name="connsiteX109" fmla="*/ 6059999 w 12329384"/>
                <a:gd name="connsiteY109" fmla="*/ 664008 h 812606"/>
                <a:gd name="connsiteX110" fmla="*/ 6011793 w 12329384"/>
                <a:gd name="connsiteY110" fmla="*/ 616669 h 812606"/>
                <a:gd name="connsiteX111" fmla="*/ 6007479 w 12329384"/>
                <a:gd name="connsiteY111" fmla="*/ 625293 h 812606"/>
                <a:gd name="connsiteX112" fmla="*/ 5997944 w 12329384"/>
                <a:gd name="connsiteY112" fmla="*/ 607628 h 812606"/>
                <a:gd name="connsiteX113" fmla="*/ 5558114 w 12329384"/>
                <a:gd name="connsiteY113" fmla="*/ 320302 h 812606"/>
                <a:gd name="connsiteX114" fmla="*/ 5292505 w 12329384"/>
                <a:gd name="connsiteY114" fmla="*/ 411089 h 812606"/>
                <a:gd name="connsiteX115" fmla="*/ 5247300 w 12329384"/>
                <a:gd name="connsiteY115" fmla="*/ 448999 h 812606"/>
                <a:gd name="connsiteX116" fmla="*/ 5207594 w 12329384"/>
                <a:gd name="connsiteY116" fmla="*/ 488913 h 812606"/>
                <a:gd name="connsiteX117" fmla="*/ 5088520 w 12329384"/>
                <a:gd name="connsiteY117" fmla="*/ 583208 h 812606"/>
                <a:gd name="connsiteX118" fmla="*/ 4814948 w 12329384"/>
                <a:gd name="connsiteY118" fmla="*/ 660613 h 812606"/>
                <a:gd name="connsiteX119" fmla="*/ 4444521 w 12329384"/>
                <a:gd name="connsiteY119" fmla="*/ 512017 h 812606"/>
                <a:gd name="connsiteX120" fmla="*/ 4396314 w 12329384"/>
                <a:gd name="connsiteY120" fmla="*/ 464678 h 812606"/>
                <a:gd name="connsiteX121" fmla="*/ 4392001 w 12329384"/>
                <a:gd name="connsiteY121" fmla="*/ 473301 h 812606"/>
                <a:gd name="connsiteX122" fmla="*/ 4382465 w 12329384"/>
                <a:gd name="connsiteY122" fmla="*/ 455637 h 812606"/>
                <a:gd name="connsiteX123" fmla="*/ 3942636 w 12329384"/>
                <a:gd name="connsiteY123" fmla="*/ 168311 h 812606"/>
                <a:gd name="connsiteX124" fmla="*/ 3519574 w 12329384"/>
                <a:gd name="connsiteY124" fmla="*/ 428744 h 812606"/>
                <a:gd name="connsiteX125" fmla="*/ 3477788 w 12329384"/>
                <a:gd name="connsiteY125" fmla="*/ 500852 h 812606"/>
                <a:gd name="connsiteX126" fmla="*/ 3467991 w 12329384"/>
                <a:gd name="connsiteY126" fmla="*/ 516104 h 812606"/>
                <a:gd name="connsiteX127" fmla="*/ 3461880 w 12329384"/>
                <a:gd name="connsiteY127" fmla="*/ 525616 h 812606"/>
                <a:gd name="connsiteX128" fmla="*/ 2970129 w 12329384"/>
                <a:gd name="connsiteY128" fmla="*/ 812606 h 812606"/>
                <a:gd name="connsiteX129" fmla="*/ 2599702 w 12329384"/>
                <a:gd name="connsiteY129" fmla="*/ 664010 h 812606"/>
                <a:gd name="connsiteX130" fmla="*/ 2551495 w 12329384"/>
                <a:gd name="connsiteY130" fmla="*/ 616671 h 812606"/>
                <a:gd name="connsiteX131" fmla="*/ 2547182 w 12329384"/>
                <a:gd name="connsiteY131" fmla="*/ 625295 h 812606"/>
                <a:gd name="connsiteX132" fmla="*/ 2537646 w 12329384"/>
                <a:gd name="connsiteY132" fmla="*/ 607630 h 812606"/>
                <a:gd name="connsiteX133" fmla="*/ 2097817 w 12329384"/>
                <a:gd name="connsiteY133" fmla="*/ 320304 h 812606"/>
                <a:gd name="connsiteX134" fmla="*/ 1832207 w 12329384"/>
                <a:gd name="connsiteY134" fmla="*/ 411091 h 812606"/>
                <a:gd name="connsiteX135" fmla="*/ 1722225 w 12329384"/>
                <a:gd name="connsiteY135" fmla="*/ 515954 h 812606"/>
                <a:gd name="connsiteX136" fmla="*/ 1628223 w 12329384"/>
                <a:gd name="connsiteY136" fmla="*/ 583210 h 812606"/>
                <a:gd name="connsiteX137" fmla="*/ 1354650 w 12329384"/>
                <a:gd name="connsiteY137" fmla="*/ 660615 h 812606"/>
                <a:gd name="connsiteX138" fmla="*/ 984223 w 12329384"/>
                <a:gd name="connsiteY138" fmla="*/ 512019 h 812606"/>
                <a:gd name="connsiteX139" fmla="*/ 936017 w 12329384"/>
                <a:gd name="connsiteY139" fmla="*/ 464680 h 812606"/>
                <a:gd name="connsiteX140" fmla="*/ 931703 w 12329384"/>
                <a:gd name="connsiteY140" fmla="*/ 473303 h 812606"/>
                <a:gd name="connsiteX141" fmla="*/ 922167 w 12329384"/>
                <a:gd name="connsiteY141" fmla="*/ 455639 h 812606"/>
                <a:gd name="connsiteX142" fmla="*/ 482338 w 12329384"/>
                <a:gd name="connsiteY142" fmla="*/ 168313 h 812606"/>
                <a:gd name="connsiteX143" fmla="*/ 59276 w 12329384"/>
                <a:gd name="connsiteY143" fmla="*/ 428746 h 812606"/>
                <a:gd name="connsiteX144" fmla="*/ 59024 w 12329384"/>
                <a:gd name="connsiteY144" fmla="*/ 429155 h 812606"/>
                <a:gd name="connsiteX145" fmla="*/ 30746 w 12329384"/>
                <a:gd name="connsiteY145" fmla="*/ 480219 h 812606"/>
                <a:gd name="connsiteX146" fmla="*/ 1 w 12329384"/>
                <a:gd name="connsiteY146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50732 w 12329382"/>
                <a:gd name="connsiteY21" fmla="*/ 332392 h 812606"/>
                <a:gd name="connsiteX22" fmla="*/ 3581477 w 12329382"/>
                <a:gd name="connsiteY22" fmla="*/ 271321 h 812606"/>
                <a:gd name="connsiteX23" fmla="*/ 3573785 w 12329382"/>
                <a:gd name="connsiteY23" fmla="*/ 296505 h 812606"/>
                <a:gd name="connsiteX24" fmla="*/ 3579895 w 12329382"/>
                <a:gd name="connsiteY24" fmla="*/ 286993 h 812606"/>
                <a:gd name="connsiteX25" fmla="*/ 4071647 w 12329382"/>
                <a:gd name="connsiteY25" fmla="*/ 3 h 812606"/>
                <a:gd name="connsiteX26" fmla="*/ 4442074 w 12329382"/>
                <a:gd name="connsiteY26" fmla="*/ 148599 h 812606"/>
                <a:gd name="connsiteX27" fmla="*/ 4490280 w 12329382"/>
                <a:gd name="connsiteY27" fmla="*/ 195938 h 812606"/>
                <a:gd name="connsiteX28" fmla="*/ 4494594 w 12329382"/>
                <a:gd name="connsiteY28" fmla="*/ 187314 h 812606"/>
                <a:gd name="connsiteX29" fmla="*/ 4504130 w 12329382"/>
                <a:gd name="connsiteY29" fmla="*/ 204979 h 812606"/>
                <a:gd name="connsiteX30" fmla="*/ 4943959 w 12329382"/>
                <a:gd name="connsiteY30" fmla="*/ 492304 h 812606"/>
                <a:gd name="connsiteX31" fmla="*/ 5209569 w 12329382"/>
                <a:gd name="connsiteY31" fmla="*/ 401517 h 812606"/>
                <a:gd name="connsiteX32" fmla="*/ 5254773 w 12329382"/>
                <a:gd name="connsiteY32" fmla="*/ 363608 h 812606"/>
                <a:gd name="connsiteX33" fmla="*/ 5372274 w 12329382"/>
                <a:gd name="connsiteY33" fmla="*/ 258677 h 812606"/>
                <a:gd name="connsiteX34" fmla="*/ 5413553 w 12329382"/>
                <a:gd name="connsiteY34" fmla="*/ 229399 h 812606"/>
                <a:gd name="connsiteX35" fmla="*/ 5687126 w 12329382"/>
                <a:gd name="connsiteY35" fmla="*/ 151994 h 812606"/>
                <a:gd name="connsiteX36" fmla="*/ 6057553 w 12329382"/>
                <a:gd name="connsiteY36" fmla="*/ 300590 h 812606"/>
                <a:gd name="connsiteX37" fmla="*/ 6105759 w 12329382"/>
                <a:gd name="connsiteY37" fmla="*/ 347929 h 812606"/>
                <a:gd name="connsiteX38" fmla="*/ 6110073 w 12329382"/>
                <a:gd name="connsiteY38" fmla="*/ 339306 h 812606"/>
                <a:gd name="connsiteX39" fmla="*/ 6119609 w 12329382"/>
                <a:gd name="connsiteY39" fmla="*/ 356970 h 812606"/>
                <a:gd name="connsiteX40" fmla="*/ 6559437 w 12329382"/>
                <a:gd name="connsiteY40" fmla="*/ 644296 h 812606"/>
                <a:gd name="connsiteX41" fmla="*/ 6982500 w 12329382"/>
                <a:gd name="connsiteY41" fmla="*/ 383863 h 812606"/>
                <a:gd name="connsiteX42" fmla="*/ 6982751 w 12329382"/>
                <a:gd name="connsiteY42" fmla="*/ 383454 h 812606"/>
                <a:gd name="connsiteX43" fmla="*/ 6984244 w 12329382"/>
                <a:gd name="connsiteY43" fmla="*/ 380360 h 812606"/>
                <a:gd name="connsiteX44" fmla="*/ 7040193 w 12329382"/>
                <a:gd name="connsiteY44" fmla="*/ 286991 h 812606"/>
                <a:gd name="connsiteX45" fmla="*/ 7531945 w 12329382"/>
                <a:gd name="connsiteY45" fmla="*/ 1 h 812606"/>
                <a:gd name="connsiteX46" fmla="*/ 7902372 w 12329382"/>
                <a:gd name="connsiteY46" fmla="*/ 148597 h 812606"/>
                <a:gd name="connsiteX47" fmla="*/ 7950578 w 12329382"/>
                <a:gd name="connsiteY47" fmla="*/ 195936 h 812606"/>
                <a:gd name="connsiteX48" fmla="*/ 7954892 w 12329382"/>
                <a:gd name="connsiteY48" fmla="*/ 187312 h 812606"/>
                <a:gd name="connsiteX49" fmla="*/ 7964428 w 12329382"/>
                <a:gd name="connsiteY49" fmla="*/ 204977 h 812606"/>
                <a:gd name="connsiteX50" fmla="*/ 8404256 w 12329382"/>
                <a:gd name="connsiteY50" fmla="*/ 492302 h 812606"/>
                <a:gd name="connsiteX51" fmla="*/ 8669867 w 12329382"/>
                <a:gd name="connsiteY51" fmla="*/ 401515 h 812606"/>
                <a:gd name="connsiteX52" fmla="*/ 8715074 w 12329382"/>
                <a:gd name="connsiteY52" fmla="*/ 363604 h 812606"/>
                <a:gd name="connsiteX53" fmla="*/ 8720648 w 12329382"/>
                <a:gd name="connsiteY53" fmla="*/ 356531 h 812606"/>
                <a:gd name="connsiteX54" fmla="*/ 8832571 w 12329382"/>
                <a:gd name="connsiteY54" fmla="*/ 258676 h 812606"/>
                <a:gd name="connsiteX55" fmla="*/ 8873851 w 12329382"/>
                <a:gd name="connsiteY55" fmla="*/ 229399 h 812606"/>
                <a:gd name="connsiteX56" fmla="*/ 9147424 w 12329382"/>
                <a:gd name="connsiteY56" fmla="*/ 151993 h 812606"/>
                <a:gd name="connsiteX57" fmla="*/ 9517851 w 12329382"/>
                <a:gd name="connsiteY57" fmla="*/ 300589 h 812606"/>
                <a:gd name="connsiteX58" fmla="*/ 9566057 w 12329382"/>
                <a:gd name="connsiteY58" fmla="*/ 347928 h 812606"/>
                <a:gd name="connsiteX59" fmla="*/ 9570371 w 12329382"/>
                <a:gd name="connsiteY59" fmla="*/ 339305 h 812606"/>
                <a:gd name="connsiteX60" fmla="*/ 9579906 w 12329382"/>
                <a:gd name="connsiteY60" fmla="*/ 356969 h 812606"/>
                <a:gd name="connsiteX61" fmla="*/ 10019736 w 12329382"/>
                <a:gd name="connsiteY61" fmla="*/ 644295 h 812606"/>
                <a:gd name="connsiteX62" fmla="*/ 10442798 w 12329382"/>
                <a:gd name="connsiteY62" fmla="*/ 383862 h 812606"/>
                <a:gd name="connsiteX63" fmla="*/ 10443050 w 12329382"/>
                <a:gd name="connsiteY63" fmla="*/ 383453 h 812606"/>
                <a:gd name="connsiteX64" fmla="*/ 10444542 w 12329382"/>
                <a:gd name="connsiteY64" fmla="*/ 380359 h 812606"/>
                <a:gd name="connsiteX65" fmla="*/ 10502072 w 12329382"/>
                <a:gd name="connsiteY65" fmla="*/ 271318 h 812606"/>
                <a:gd name="connsiteX66" fmla="*/ 10500491 w 12329382"/>
                <a:gd name="connsiteY66" fmla="*/ 286990 h 812606"/>
                <a:gd name="connsiteX67" fmla="*/ 10992243 w 12329382"/>
                <a:gd name="connsiteY67" fmla="*/ 0 h 812606"/>
                <a:gd name="connsiteX68" fmla="*/ 11362670 w 12329382"/>
                <a:gd name="connsiteY68" fmla="*/ 148596 h 812606"/>
                <a:gd name="connsiteX69" fmla="*/ 11410876 w 12329382"/>
                <a:gd name="connsiteY69" fmla="*/ 195935 h 812606"/>
                <a:gd name="connsiteX70" fmla="*/ 11424726 w 12329382"/>
                <a:gd name="connsiteY70" fmla="*/ 204976 h 812606"/>
                <a:gd name="connsiteX71" fmla="*/ 11864555 w 12329382"/>
                <a:gd name="connsiteY71" fmla="*/ 492302 h 812606"/>
                <a:gd name="connsiteX72" fmla="*/ 12329382 w 12329382"/>
                <a:gd name="connsiteY72" fmla="*/ 159808 h 812606"/>
                <a:gd name="connsiteX73" fmla="*/ 12329208 w 12329382"/>
                <a:gd name="connsiteY73" fmla="*/ 177225 h 812606"/>
                <a:gd name="connsiteX74" fmla="*/ 11735542 w 12329382"/>
                <a:gd name="connsiteY74" fmla="*/ 660610 h 812606"/>
                <a:gd name="connsiteX75" fmla="*/ 11365115 w 12329382"/>
                <a:gd name="connsiteY75" fmla="*/ 512014 h 812606"/>
                <a:gd name="connsiteX76" fmla="*/ 11316909 w 12329382"/>
                <a:gd name="connsiteY76" fmla="*/ 464675 h 812606"/>
                <a:gd name="connsiteX77" fmla="*/ 11312594 w 12329382"/>
                <a:gd name="connsiteY77" fmla="*/ 473298 h 812606"/>
                <a:gd name="connsiteX78" fmla="*/ 11303059 w 12329382"/>
                <a:gd name="connsiteY78" fmla="*/ 455634 h 812606"/>
                <a:gd name="connsiteX79" fmla="*/ 10863230 w 12329382"/>
                <a:gd name="connsiteY79" fmla="*/ 168308 h 812606"/>
                <a:gd name="connsiteX80" fmla="*/ 10440168 w 12329382"/>
                <a:gd name="connsiteY80" fmla="*/ 428741 h 812606"/>
                <a:gd name="connsiteX81" fmla="*/ 10439916 w 12329382"/>
                <a:gd name="connsiteY81" fmla="*/ 429150 h 812606"/>
                <a:gd name="connsiteX82" fmla="*/ 10438424 w 12329382"/>
                <a:gd name="connsiteY82" fmla="*/ 432244 h 812606"/>
                <a:gd name="connsiteX83" fmla="*/ 10388584 w 12329382"/>
                <a:gd name="connsiteY83" fmla="*/ 516101 h 812606"/>
                <a:gd name="connsiteX84" fmla="*/ 10382475 w 12329382"/>
                <a:gd name="connsiteY84" fmla="*/ 525613 h 812606"/>
                <a:gd name="connsiteX85" fmla="*/ 9890722 w 12329382"/>
                <a:gd name="connsiteY85" fmla="*/ 812603 h 812606"/>
                <a:gd name="connsiteX86" fmla="*/ 9520295 w 12329382"/>
                <a:gd name="connsiteY86" fmla="*/ 664007 h 812606"/>
                <a:gd name="connsiteX87" fmla="*/ 9472089 w 12329382"/>
                <a:gd name="connsiteY87" fmla="*/ 616668 h 812606"/>
                <a:gd name="connsiteX88" fmla="*/ 9467775 w 12329382"/>
                <a:gd name="connsiteY88" fmla="*/ 625292 h 812606"/>
                <a:gd name="connsiteX89" fmla="*/ 9458240 w 12329382"/>
                <a:gd name="connsiteY89" fmla="*/ 607627 h 812606"/>
                <a:gd name="connsiteX90" fmla="*/ 9018411 w 12329382"/>
                <a:gd name="connsiteY90" fmla="*/ 320302 h 812606"/>
                <a:gd name="connsiteX91" fmla="*/ 8752800 w 12329382"/>
                <a:gd name="connsiteY91" fmla="*/ 411089 h 812606"/>
                <a:gd name="connsiteX92" fmla="*/ 8707593 w 12329382"/>
                <a:gd name="connsiteY92" fmla="*/ 449000 h 812606"/>
                <a:gd name="connsiteX93" fmla="*/ 8702020 w 12329382"/>
                <a:gd name="connsiteY93" fmla="*/ 456073 h 812606"/>
                <a:gd name="connsiteX94" fmla="*/ 8590096 w 12329382"/>
                <a:gd name="connsiteY94" fmla="*/ 553928 h 812606"/>
                <a:gd name="connsiteX95" fmla="*/ 8548816 w 12329382"/>
                <a:gd name="connsiteY95" fmla="*/ 583206 h 812606"/>
                <a:gd name="connsiteX96" fmla="*/ 8275244 w 12329382"/>
                <a:gd name="connsiteY96" fmla="*/ 660611 h 812606"/>
                <a:gd name="connsiteX97" fmla="*/ 7904817 w 12329382"/>
                <a:gd name="connsiteY97" fmla="*/ 512015 h 812606"/>
                <a:gd name="connsiteX98" fmla="*/ 7856610 w 12329382"/>
                <a:gd name="connsiteY98" fmla="*/ 464676 h 812606"/>
                <a:gd name="connsiteX99" fmla="*/ 7852297 w 12329382"/>
                <a:gd name="connsiteY99" fmla="*/ 473299 h 812606"/>
                <a:gd name="connsiteX100" fmla="*/ 7842761 w 12329382"/>
                <a:gd name="connsiteY100" fmla="*/ 455635 h 812606"/>
                <a:gd name="connsiteX101" fmla="*/ 7402931 w 12329382"/>
                <a:gd name="connsiteY101" fmla="*/ 168309 h 812606"/>
                <a:gd name="connsiteX102" fmla="*/ 6979869 w 12329382"/>
                <a:gd name="connsiteY102" fmla="*/ 428742 h 812606"/>
                <a:gd name="connsiteX103" fmla="*/ 6979618 w 12329382"/>
                <a:gd name="connsiteY103" fmla="*/ 429151 h 812606"/>
                <a:gd name="connsiteX104" fmla="*/ 6978126 w 12329382"/>
                <a:gd name="connsiteY104" fmla="*/ 432245 h 812606"/>
                <a:gd name="connsiteX105" fmla="*/ 6920595 w 12329382"/>
                <a:gd name="connsiteY105" fmla="*/ 541286 h 812606"/>
                <a:gd name="connsiteX106" fmla="*/ 6922176 w 12329382"/>
                <a:gd name="connsiteY106" fmla="*/ 525614 h 812606"/>
                <a:gd name="connsiteX107" fmla="*/ 6430425 w 12329382"/>
                <a:gd name="connsiteY107" fmla="*/ 812604 h 812606"/>
                <a:gd name="connsiteX108" fmla="*/ 6059997 w 12329382"/>
                <a:gd name="connsiteY108" fmla="*/ 664008 h 812606"/>
                <a:gd name="connsiteX109" fmla="*/ 6011791 w 12329382"/>
                <a:gd name="connsiteY109" fmla="*/ 616669 h 812606"/>
                <a:gd name="connsiteX110" fmla="*/ 6007477 w 12329382"/>
                <a:gd name="connsiteY110" fmla="*/ 625293 h 812606"/>
                <a:gd name="connsiteX111" fmla="*/ 5997942 w 12329382"/>
                <a:gd name="connsiteY111" fmla="*/ 607628 h 812606"/>
                <a:gd name="connsiteX112" fmla="*/ 5558112 w 12329382"/>
                <a:gd name="connsiteY112" fmla="*/ 320302 h 812606"/>
                <a:gd name="connsiteX113" fmla="*/ 5292503 w 12329382"/>
                <a:gd name="connsiteY113" fmla="*/ 411089 h 812606"/>
                <a:gd name="connsiteX114" fmla="*/ 5247298 w 12329382"/>
                <a:gd name="connsiteY114" fmla="*/ 448999 h 812606"/>
                <a:gd name="connsiteX115" fmla="*/ 5207592 w 12329382"/>
                <a:gd name="connsiteY115" fmla="*/ 488913 h 812606"/>
                <a:gd name="connsiteX116" fmla="*/ 5088518 w 12329382"/>
                <a:gd name="connsiteY116" fmla="*/ 583208 h 812606"/>
                <a:gd name="connsiteX117" fmla="*/ 4814946 w 12329382"/>
                <a:gd name="connsiteY117" fmla="*/ 660613 h 812606"/>
                <a:gd name="connsiteX118" fmla="*/ 4444519 w 12329382"/>
                <a:gd name="connsiteY118" fmla="*/ 512017 h 812606"/>
                <a:gd name="connsiteX119" fmla="*/ 4396312 w 12329382"/>
                <a:gd name="connsiteY119" fmla="*/ 464678 h 812606"/>
                <a:gd name="connsiteX120" fmla="*/ 4391999 w 12329382"/>
                <a:gd name="connsiteY120" fmla="*/ 473301 h 812606"/>
                <a:gd name="connsiteX121" fmla="*/ 4382463 w 12329382"/>
                <a:gd name="connsiteY121" fmla="*/ 455637 h 812606"/>
                <a:gd name="connsiteX122" fmla="*/ 3942634 w 12329382"/>
                <a:gd name="connsiteY122" fmla="*/ 168311 h 812606"/>
                <a:gd name="connsiteX123" fmla="*/ 3519572 w 12329382"/>
                <a:gd name="connsiteY123" fmla="*/ 428744 h 812606"/>
                <a:gd name="connsiteX124" fmla="*/ 3477786 w 12329382"/>
                <a:gd name="connsiteY124" fmla="*/ 500852 h 812606"/>
                <a:gd name="connsiteX125" fmla="*/ 3467989 w 12329382"/>
                <a:gd name="connsiteY125" fmla="*/ 516104 h 812606"/>
                <a:gd name="connsiteX126" fmla="*/ 3461878 w 12329382"/>
                <a:gd name="connsiteY126" fmla="*/ 525616 h 812606"/>
                <a:gd name="connsiteX127" fmla="*/ 2970127 w 12329382"/>
                <a:gd name="connsiteY127" fmla="*/ 812606 h 812606"/>
                <a:gd name="connsiteX128" fmla="*/ 2599700 w 12329382"/>
                <a:gd name="connsiteY128" fmla="*/ 664010 h 812606"/>
                <a:gd name="connsiteX129" fmla="*/ 2551493 w 12329382"/>
                <a:gd name="connsiteY129" fmla="*/ 616671 h 812606"/>
                <a:gd name="connsiteX130" fmla="*/ 2547180 w 12329382"/>
                <a:gd name="connsiteY130" fmla="*/ 625295 h 812606"/>
                <a:gd name="connsiteX131" fmla="*/ 2537644 w 12329382"/>
                <a:gd name="connsiteY131" fmla="*/ 607630 h 812606"/>
                <a:gd name="connsiteX132" fmla="*/ 2097815 w 12329382"/>
                <a:gd name="connsiteY132" fmla="*/ 320304 h 812606"/>
                <a:gd name="connsiteX133" fmla="*/ 1832205 w 12329382"/>
                <a:gd name="connsiteY133" fmla="*/ 411091 h 812606"/>
                <a:gd name="connsiteX134" fmla="*/ 1722223 w 12329382"/>
                <a:gd name="connsiteY134" fmla="*/ 515954 h 812606"/>
                <a:gd name="connsiteX135" fmla="*/ 1628221 w 12329382"/>
                <a:gd name="connsiteY135" fmla="*/ 583210 h 812606"/>
                <a:gd name="connsiteX136" fmla="*/ 1354648 w 12329382"/>
                <a:gd name="connsiteY136" fmla="*/ 660615 h 812606"/>
                <a:gd name="connsiteX137" fmla="*/ 984221 w 12329382"/>
                <a:gd name="connsiteY137" fmla="*/ 512019 h 812606"/>
                <a:gd name="connsiteX138" fmla="*/ 936015 w 12329382"/>
                <a:gd name="connsiteY138" fmla="*/ 464680 h 812606"/>
                <a:gd name="connsiteX139" fmla="*/ 931701 w 12329382"/>
                <a:gd name="connsiteY139" fmla="*/ 473303 h 812606"/>
                <a:gd name="connsiteX140" fmla="*/ 922165 w 12329382"/>
                <a:gd name="connsiteY140" fmla="*/ 455639 h 812606"/>
                <a:gd name="connsiteX141" fmla="*/ 482336 w 12329382"/>
                <a:gd name="connsiteY141" fmla="*/ 168313 h 812606"/>
                <a:gd name="connsiteX142" fmla="*/ 59274 w 12329382"/>
                <a:gd name="connsiteY142" fmla="*/ 428746 h 812606"/>
                <a:gd name="connsiteX143" fmla="*/ 59022 w 12329382"/>
                <a:gd name="connsiteY143" fmla="*/ 429155 h 812606"/>
                <a:gd name="connsiteX144" fmla="*/ 30744 w 12329382"/>
                <a:gd name="connsiteY144" fmla="*/ 480219 h 812606"/>
                <a:gd name="connsiteX145" fmla="*/ -1 w 12329382"/>
                <a:gd name="connsiteY145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50734 w 12329384"/>
                <a:gd name="connsiteY21" fmla="*/ 332392 h 812606"/>
                <a:gd name="connsiteX22" fmla="*/ 3581479 w 12329384"/>
                <a:gd name="connsiteY22" fmla="*/ 271321 h 812606"/>
                <a:gd name="connsiteX23" fmla="*/ 3573787 w 12329384"/>
                <a:gd name="connsiteY23" fmla="*/ 296505 h 812606"/>
                <a:gd name="connsiteX24" fmla="*/ 3579897 w 12329384"/>
                <a:gd name="connsiteY24" fmla="*/ 286993 h 812606"/>
                <a:gd name="connsiteX25" fmla="*/ 4071649 w 12329384"/>
                <a:gd name="connsiteY25" fmla="*/ 3 h 812606"/>
                <a:gd name="connsiteX26" fmla="*/ 4442076 w 12329384"/>
                <a:gd name="connsiteY26" fmla="*/ 148599 h 812606"/>
                <a:gd name="connsiteX27" fmla="*/ 4490282 w 12329384"/>
                <a:gd name="connsiteY27" fmla="*/ 195938 h 812606"/>
                <a:gd name="connsiteX28" fmla="*/ 4494596 w 12329384"/>
                <a:gd name="connsiteY28" fmla="*/ 187314 h 812606"/>
                <a:gd name="connsiteX29" fmla="*/ 4504132 w 12329384"/>
                <a:gd name="connsiteY29" fmla="*/ 204979 h 812606"/>
                <a:gd name="connsiteX30" fmla="*/ 4943961 w 12329384"/>
                <a:gd name="connsiteY30" fmla="*/ 492304 h 812606"/>
                <a:gd name="connsiteX31" fmla="*/ 5209571 w 12329384"/>
                <a:gd name="connsiteY31" fmla="*/ 401517 h 812606"/>
                <a:gd name="connsiteX32" fmla="*/ 5254775 w 12329384"/>
                <a:gd name="connsiteY32" fmla="*/ 363608 h 812606"/>
                <a:gd name="connsiteX33" fmla="*/ 5372276 w 12329384"/>
                <a:gd name="connsiteY33" fmla="*/ 258677 h 812606"/>
                <a:gd name="connsiteX34" fmla="*/ 5413555 w 12329384"/>
                <a:gd name="connsiteY34" fmla="*/ 229399 h 812606"/>
                <a:gd name="connsiteX35" fmla="*/ 5687128 w 12329384"/>
                <a:gd name="connsiteY35" fmla="*/ 151994 h 812606"/>
                <a:gd name="connsiteX36" fmla="*/ 6057555 w 12329384"/>
                <a:gd name="connsiteY36" fmla="*/ 300590 h 812606"/>
                <a:gd name="connsiteX37" fmla="*/ 6105761 w 12329384"/>
                <a:gd name="connsiteY37" fmla="*/ 347929 h 812606"/>
                <a:gd name="connsiteX38" fmla="*/ 6110075 w 12329384"/>
                <a:gd name="connsiteY38" fmla="*/ 339306 h 812606"/>
                <a:gd name="connsiteX39" fmla="*/ 6119611 w 12329384"/>
                <a:gd name="connsiteY39" fmla="*/ 356970 h 812606"/>
                <a:gd name="connsiteX40" fmla="*/ 6559439 w 12329384"/>
                <a:gd name="connsiteY40" fmla="*/ 644296 h 812606"/>
                <a:gd name="connsiteX41" fmla="*/ 6982502 w 12329384"/>
                <a:gd name="connsiteY41" fmla="*/ 383863 h 812606"/>
                <a:gd name="connsiteX42" fmla="*/ 6982753 w 12329384"/>
                <a:gd name="connsiteY42" fmla="*/ 383454 h 812606"/>
                <a:gd name="connsiteX43" fmla="*/ 6984246 w 12329384"/>
                <a:gd name="connsiteY43" fmla="*/ 380360 h 812606"/>
                <a:gd name="connsiteX44" fmla="*/ 7040195 w 12329384"/>
                <a:gd name="connsiteY44" fmla="*/ 286991 h 812606"/>
                <a:gd name="connsiteX45" fmla="*/ 7531947 w 12329384"/>
                <a:gd name="connsiteY45" fmla="*/ 1 h 812606"/>
                <a:gd name="connsiteX46" fmla="*/ 7902374 w 12329384"/>
                <a:gd name="connsiteY46" fmla="*/ 148597 h 812606"/>
                <a:gd name="connsiteX47" fmla="*/ 7950580 w 12329384"/>
                <a:gd name="connsiteY47" fmla="*/ 195936 h 812606"/>
                <a:gd name="connsiteX48" fmla="*/ 7954894 w 12329384"/>
                <a:gd name="connsiteY48" fmla="*/ 187312 h 812606"/>
                <a:gd name="connsiteX49" fmla="*/ 7964430 w 12329384"/>
                <a:gd name="connsiteY49" fmla="*/ 204977 h 812606"/>
                <a:gd name="connsiteX50" fmla="*/ 8404258 w 12329384"/>
                <a:gd name="connsiteY50" fmla="*/ 492302 h 812606"/>
                <a:gd name="connsiteX51" fmla="*/ 8669869 w 12329384"/>
                <a:gd name="connsiteY51" fmla="*/ 401515 h 812606"/>
                <a:gd name="connsiteX52" fmla="*/ 8715076 w 12329384"/>
                <a:gd name="connsiteY52" fmla="*/ 363604 h 812606"/>
                <a:gd name="connsiteX53" fmla="*/ 8720650 w 12329384"/>
                <a:gd name="connsiteY53" fmla="*/ 356531 h 812606"/>
                <a:gd name="connsiteX54" fmla="*/ 8832573 w 12329384"/>
                <a:gd name="connsiteY54" fmla="*/ 258676 h 812606"/>
                <a:gd name="connsiteX55" fmla="*/ 8873853 w 12329384"/>
                <a:gd name="connsiteY55" fmla="*/ 229399 h 812606"/>
                <a:gd name="connsiteX56" fmla="*/ 9147426 w 12329384"/>
                <a:gd name="connsiteY56" fmla="*/ 151993 h 812606"/>
                <a:gd name="connsiteX57" fmla="*/ 9517853 w 12329384"/>
                <a:gd name="connsiteY57" fmla="*/ 300589 h 812606"/>
                <a:gd name="connsiteX58" fmla="*/ 9566059 w 12329384"/>
                <a:gd name="connsiteY58" fmla="*/ 347928 h 812606"/>
                <a:gd name="connsiteX59" fmla="*/ 9570373 w 12329384"/>
                <a:gd name="connsiteY59" fmla="*/ 339305 h 812606"/>
                <a:gd name="connsiteX60" fmla="*/ 9579908 w 12329384"/>
                <a:gd name="connsiteY60" fmla="*/ 356969 h 812606"/>
                <a:gd name="connsiteX61" fmla="*/ 10019738 w 12329384"/>
                <a:gd name="connsiteY61" fmla="*/ 644295 h 812606"/>
                <a:gd name="connsiteX62" fmla="*/ 10442800 w 12329384"/>
                <a:gd name="connsiteY62" fmla="*/ 383862 h 812606"/>
                <a:gd name="connsiteX63" fmla="*/ 10443052 w 12329384"/>
                <a:gd name="connsiteY63" fmla="*/ 383453 h 812606"/>
                <a:gd name="connsiteX64" fmla="*/ 10444544 w 12329384"/>
                <a:gd name="connsiteY64" fmla="*/ 380359 h 812606"/>
                <a:gd name="connsiteX65" fmla="*/ 10502074 w 12329384"/>
                <a:gd name="connsiteY65" fmla="*/ 271318 h 812606"/>
                <a:gd name="connsiteX66" fmla="*/ 10500493 w 12329384"/>
                <a:gd name="connsiteY66" fmla="*/ 286990 h 812606"/>
                <a:gd name="connsiteX67" fmla="*/ 10992245 w 12329384"/>
                <a:gd name="connsiteY67" fmla="*/ 0 h 812606"/>
                <a:gd name="connsiteX68" fmla="*/ 11362672 w 12329384"/>
                <a:gd name="connsiteY68" fmla="*/ 148596 h 812606"/>
                <a:gd name="connsiteX69" fmla="*/ 11410878 w 12329384"/>
                <a:gd name="connsiteY69" fmla="*/ 195935 h 812606"/>
                <a:gd name="connsiteX70" fmla="*/ 11424728 w 12329384"/>
                <a:gd name="connsiteY70" fmla="*/ 204976 h 812606"/>
                <a:gd name="connsiteX71" fmla="*/ 11864557 w 12329384"/>
                <a:gd name="connsiteY71" fmla="*/ 492302 h 812606"/>
                <a:gd name="connsiteX72" fmla="*/ 12329384 w 12329384"/>
                <a:gd name="connsiteY72" fmla="*/ 159808 h 812606"/>
                <a:gd name="connsiteX73" fmla="*/ 12329210 w 12329384"/>
                <a:gd name="connsiteY73" fmla="*/ 177225 h 812606"/>
                <a:gd name="connsiteX74" fmla="*/ 11735544 w 12329384"/>
                <a:gd name="connsiteY74" fmla="*/ 660610 h 812606"/>
                <a:gd name="connsiteX75" fmla="*/ 11365117 w 12329384"/>
                <a:gd name="connsiteY75" fmla="*/ 512014 h 812606"/>
                <a:gd name="connsiteX76" fmla="*/ 11316911 w 12329384"/>
                <a:gd name="connsiteY76" fmla="*/ 464675 h 812606"/>
                <a:gd name="connsiteX77" fmla="*/ 11312596 w 12329384"/>
                <a:gd name="connsiteY77" fmla="*/ 473298 h 812606"/>
                <a:gd name="connsiteX78" fmla="*/ 11303061 w 12329384"/>
                <a:gd name="connsiteY78" fmla="*/ 455634 h 812606"/>
                <a:gd name="connsiteX79" fmla="*/ 10863232 w 12329384"/>
                <a:gd name="connsiteY79" fmla="*/ 168308 h 812606"/>
                <a:gd name="connsiteX80" fmla="*/ 10440170 w 12329384"/>
                <a:gd name="connsiteY80" fmla="*/ 428741 h 812606"/>
                <a:gd name="connsiteX81" fmla="*/ 10439918 w 12329384"/>
                <a:gd name="connsiteY81" fmla="*/ 429150 h 812606"/>
                <a:gd name="connsiteX82" fmla="*/ 10438426 w 12329384"/>
                <a:gd name="connsiteY82" fmla="*/ 432244 h 812606"/>
                <a:gd name="connsiteX83" fmla="*/ 10388586 w 12329384"/>
                <a:gd name="connsiteY83" fmla="*/ 516101 h 812606"/>
                <a:gd name="connsiteX84" fmla="*/ 10382477 w 12329384"/>
                <a:gd name="connsiteY84" fmla="*/ 525613 h 812606"/>
                <a:gd name="connsiteX85" fmla="*/ 9890724 w 12329384"/>
                <a:gd name="connsiteY85" fmla="*/ 812603 h 812606"/>
                <a:gd name="connsiteX86" fmla="*/ 9520297 w 12329384"/>
                <a:gd name="connsiteY86" fmla="*/ 664007 h 812606"/>
                <a:gd name="connsiteX87" fmla="*/ 9472091 w 12329384"/>
                <a:gd name="connsiteY87" fmla="*/ 616668 h 812606"/>
                <a:gd name="connsiteX88" fmla="*/ 9467777 w 12329384"/>
                <a:gd name="connsiteY88" fmla="*/ 625292 h 812606"/>
                <a:gd name="connsiteX89" fmla="*/ 9458242 w 12329384"/>
                <a:gd name="connsiteY89" fmla="*/ 607627 h 812606"/>
                <a:gd name="connsiteX90" fmla="*/ 9018413 w 12329384"/>
                <a:gd name="connsiteY90" fmla="*/ 320302 h 812606"/>
                <a:gd name="connsiteX91" fmla="*/ 8752802 w 12329384"/>
                <a:gd name="connsiteY91" fmla="*/ 411089 h 812606"/>
                <a:gd name="connsiteX92" fmla="*/ 8707595 w 12329384"/>
                <a:gd name="connsiteY92" fmla="*/ 449000 h 812606"/>
                <a:gd name="connsiteX93" fmla="*/ 8702022 w 12329384"/>
                <a:gd name="connsiteY93" fmla="*/ 456073 h 812606"/>
                <a:gd name="connsiteX94" fmla="*/ 8590098 w 12329384"/>
                <a:gd name="connsiteY94" fmla="*/ 553928 h 812606"/>
                <a:gd name="connsiteX95" fmla="*/ 8548818 w 12329384"/>
                <a:gd name="connsiteY95" fmla="*/ 583206 h 812606"/>
                <a:gd name="connsiteX96" fmla="*/ 8275246 w 12329384"/>
                <a:gd name="connsiteY96" fmla="*/ 660611 h 812606"/>
                <a:gd name="connsiteX97" fmla="*/ 7904819 w 12329384"/>
                <a:gd name="connsiteY97" fmla="*/ 512015 h 812606"/>
                <a:gd name="connsiteX98" fmla="*/ 7856612 w 12329384"/>
                <a:gd name="connsiteY98" fmla="*/ 464676 h 812606"/>
                <a:gd name="connsiteX99" fmla="*/ 7852299 w 12329384"/>
                <a:gd name="connsiteY99" fmla="*/ 473299 h 812606"/>
                <a:gd name="connsiteX100" fmla="*/ 7842763 w 12329384"/>
                <a:gd name="connsiteY100" fmla="*/ 455635 h 812606"/>
                <a:gd name="connsiteX101" fmla="*/ 7402933 w 12329384"/>
                <a:gd name="connsiteY101" fmla="*/ 168309 h 812606"/>
                <a:gd name="connsiteX102" fmla="*/ 6979871 w 12329384"/>
                <a:gd name="connsiteY102" fmla="*/ 428742 h 812606"/>
                <a:gd name="connsiteX103" fmla="*/ 6979620 w 12329384"/>
                <a:gd name="connsiteY103" fmla="*/ 429151 h 812606"/>
                <a:gd name="connsiteX104" fmla="*/ 6978128 w 12329384"/>
                <a:gd name="connsiteY104" fmla="*/ 432245 h 812606"/>
                <a:gd name="connsiteX105" fmla="*/ 6922178 w 12329384"/>
                <a:gd name="connsiteY105" fmla="*/ 525614 h 812606"/>
                <a:gd name="connsiteX106" fmla="*/ 6430427 w 12329384"/>
                <a:gd name="connsiteY106" fmla="*/ 812604 h 812606"/>
                <a:gd name="connsiteX107" fmla="*/ 6059999 w 12329384"/>
                <a:gd name="connsiteY107" fmla="*/ 664008 h 812606"/>
                <a:gd name="connsiteX108" fmla="*/ 6011793 w 12329384"/>
                <a:gd name="connsiteY108" fmla="*/ 616669 h 812606"/>
                <a:gd name="connsiteX109" fmla="*/ 6007479 w 12329384"/>
                <a:gd name="connsiteY109" fmla="*/ 625293 h 812606"/>
                <a:gd name="connsiteX110" fmla="*/ 5997944 w 12329384"/>
                <a:gd name="connsiteY110" fmla="*/ 607628 h 812606"/>
                <a:gd name="connsiteX111" fmla="*/ 5558114 w 12329384"/>
                <a:gd name="connsiteY111" fmla="*/ 320302 h 812606"/>
                <a:gd name="connsiteX112" fmla="*/ 5292505 w 12329384"/>
                <a:gd name="connsiteY112" fmla="*/ 411089 h 812606"/>
                <a:gd name="connsiteX113" fmla="*/ 5247300 w 12329384"/>
                <a:gd name="connsiteY113" fmla="*/ 448999 h 812606"/>
                <a:gd name="connsiteX114" fmla="*/ 5207594 w 12329384"/>
                <a:gd name="connsiteY114" fmla="*/ 488913 h 812606"/>
                <a:gd name="connsiteX115" fmla="*/ 5088520 w 12329384"/>
                <a:gd name="connsiteY115" fmla="*/ 583208 h 812606"/>
                <a:gd name="connsiteX116" fmla="*/ 4814948 w 12329384"/>
                <a:gd name="connsiteY116" fmla="*/ 660613 h 812606"/>
                <a:gd name="connsiteX117" fmla="*/ 4444521 w 12329384"/>
                <a:gd name="connsiteY117" fmla="*/ 512017 h 812606"/>
                <a:gd name="connsiteX118" fmla="*/ 4396314 w 12329384"/>
                <a:gd name="connsiteY118" fmla="*/ 464678 h 812606"/>
                <a:gd name="connsiteX119" fmla="*/ 4392001 w 12329384"/>
                <a:gd name="connsiteY119" fmla="*/ 473301 h 812606"/>
                <a:gd name="connsiteX120" fmla="*/ 4382465 w 12329384"/>
                <a:gd name="connsiteY120" fmla="*/ 455637 h 812606"/>
                <a:gd name="connsiteX121" fmla="*/ 3942636 w 12329384"/>
                <a:gd name="connsiteY121" fmla="*/ 168311 h 812606"/>
                <a:gd name="connsiteX122" fmla="*/ 3519574 w 12329384"/>
                <a:gd name="connsiteY122" fmla="*/ 428744 h 812606"/>
                <a:gd name="connsiteX123" fmla="*/ 3477788 w 12329384"/>
                <a:gd name="connsiteY123" fmla="*/ 500852 h 812606"/>
                <a:gd name="connsiteX124" fmla="*/ 3467991 w 12329384"/>
                <a:gd name="connsiteY124" fmla="*/ 516104 h 812606"/>
                <a:gd name="connsiteX125" fmla="*/ 3461880 w 12329384"/>
                <a:gd name="connsiteY125" fmla="*/ 525616 h 812606"/>
                <a:gd name="connsiteX126" fmla="*/ 2970129 w 12329384"/>
                <a:gd name="connsiteY126" fmla="*/ 812606 h 812606"/>
                <a:gd name="connsiteX127" fmla="*/ 2599702 w 12329384"/>
                <a:gd name="connsiteY127" fmla="*/ 664010 h 812606"/>
                <a:gd name="connsiteX128" fmla="*/ 2551495 w 12329384"/>
                <a:gd name="connsiteY128" fmla="*/ 616671 h 812606"/>
                <a:gd name="connsiteX129" fmla="*/ 2547182 w 12329384"/>
                <a:gd name="connsiteY129" fmla="*/ 625295 h 812606"/>
                <a:gd name="connsiteX130" fmla="*/ 2537646 w 12329384"/>
                <a:gd name="connsiteY130" fmla="*/ 607630 h 812606"/>
                <a:gd name="connsiteX131" fmla="*/ 2097817 w 12329384"/>
                <a:gd name="connsiteY131" fmla="*/ 320304 h 812606"/>
                <a:gd name="connsiteX132" fmla="*/ 1832207 w 12329384"/>
                <a:gd name="connsiteY132" fmla="*/ 411091 h 812606"/>
                <a:gd name="connsiteX133" fmla="*/ 1722225 w 12329384"/>
                <a:gd name="connsiteY133" fmla="*/ 515954 h 812606"/>
                <a:gd name="connsiteX134" fmla="*/ 1628223 w 12329384"/>
                <a:gd name="connsiteY134" fmla="*/ 583210 h 812606"/>
                <a:gd name="connsiteX135" fmla="*/ 1354650 w 12329384"/>
                <a:gd name="connsiteY135" fmla="*/ 660615 h 812606"/>
                <a:gd name="connsiteX136" fmla="*/ 984223 w 12329384"/>
                <a:gd name="connsiteY136" fmla="*/ 512019 h 812606"/>
                <a:gd name="connsiteX137" fmla="*/ 936017 w 12329384"/>
                <a:gd name="connsiteY137" fmla="*/ 464680 h 812606"/>
                <a:gd name="connsiteX138" fmla="*/ 931703 w 12329384"/>
                <a:gd name="connsiteY138" fmla="*/ 473303 h 812606"/>
                <a:gd name="connsiteX139" fmla="*/ 922167 w 12329384"/>
                <a:gd name="connsiteY139" fmla="*/ 455639 h 812606"/>
                <a:gd name="connsiteX140" fmla="*/ 482338 w 12329384"/>
                <a:gd name="connsiteY140" fmla="*/ 168313 h 812606"/>
                <a:gd name="connsiteX141" fmla="*/ 59276 w 12329384"/>
                <a:gd name="connsiteY141" fmla="*/ 428746 h 812606"/>
                <a:gd name="connsiteX142" fmla="*/ 59024 w 12329384"/>
                <a:gd name="connsiteY142" fmla="*/ 429155 h 812606"/>
                <a:gd name="connsiteX143" fmla="*/ 30746 w 12329384"/>
                <a:gd name="connsiteY143" fmla="*/ 480219 h 812606"/>
                <a:gd name="connsiteX144" fmla="*/ 1 w 12329384"/>
                <a:gd name="connsiteY144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50732 w 12329382"/>
                <a:gd name="connsiteY21" fmla="*/ 332392 h 812606"/>
                <a:gd name="connsiteX22" fmla="*/ 3581477 w 12329382"/>
                <a:gd name="connsiteY22" fmla="*/ 271321 h 812606"/>
                <a:gd name="connsiteX23" fmla="*/ 3573785 w 12329382"/>
                <a:gd name="connsiteY23" fmla="*/ 296505 h 812606"/>
                <a:gd name="connsiteX24" fmla="*/ 3579895 w 12329382"/>
                <a:gd name="connsiteY24" fmla="*/ 286993 h 812606"/>
                <a:gd name="connsiteX25" fmla="*/ 4071647 w 12329382"/>
                <a:gd name="connsiteY25" fmla="*/ 3 h 812606"/>
                <a:gd name="connsiteX26" fmla="*/ 4442074 w 12329382"/>
                <a:gd name="connsiteY26" fmla="*/ 148599 h 812606"/>
                <a:gd name="connsiteX27" fmla="*/ 4490280 w 12329382"/>
                <a:gd name="connsiteY27" fmla="*/ 195938 h 812606"/>
                <a:gd name="connsiteX28" fmla="*/ 4494594 w 12329382"/>
                <a:gd name="connsiteY28" fmla="*/ 187314 h 812606"/>
                <a:gd name="connsiteX29" fmla="*/ 4504130 w 12329382"/>
                <a:gd name="connsiteY29" fmla="*/ 204979 h 812606"/>
                <a:gd name="connsiteX30" fmla="*/ 4943959 w 12329382"/>
                <a:gd name="connsiteY30" fmla="*/ 492304 h 812606"/>
                <a:gd name="connsiteX31" fmla="*/ 5209569 w 12329382"/>
                <a:gd name="connsiteY31" fmla="*/ 401517 h 812606"/>
                <a:gd name="connsiteX32" fmla="*/ 5254773 w 12329382"/>
                <a:gd name="connsiteY32" fmla="*/ 363608 h 812606"/>
                <a:gd name="connsiteX33" fmla="*/ 5372274 w 12329382"/>
                <a:gd name="connsiteY33" fmla="*/ 258677 h 812606"/>
                <a:gd name="connsiteX34" fmla="*/ 5413553 w 12329382"/>
                <a:gd name="connsiteY34" fmla="*/ 229399 h 812606"/>
                <a:gd name="connsiteX35" fmla="*/ 5687126 w 12329382"/>
                <a:gd name="connsiteY35" fmla="*/ 151994 h 812606"/>
                <a:gd name="connsiteX36" fmla="*/ 6057553 w 12329382"/>
                <a:gd name="connsiteY36" fmla="*/ 300590 h 812606"/>
                <a:gd name="connsiteX37" fmla="*/ 6105759 w 12329382"/>
                <a:gd name="connsiteY37" fmla="*/ 347929 h 812606"/>
                <a:gd name="connsiteX38" fmla="*/ 6110073 w 12329382"/>
                <a:gd name="connsiteY38" fmla="*/ 339306 h 812606"/>
                <a:gd name="connsiteX39" fmla="*/ 6119609 w 12329382"/>
                <a:gd name="connsiteY39" fmla="*/ 356970 h 812606"/>
                <a:gd name="connsiteX40" fmla="*/ 6559437 w 12329382"/>
                <a:gd name="connsiteY40" fmla="*/ 644296 h 812606"/>
                <a:gd name="connsiteX41" fmla="*/ 6982500 w 12329382"/>
                <a:gd name="connsiteY41" fmla="*/ 383863 h 812606"/>
                <a:gd name="connsiteX42" fmla="*/ 6982751 w 12329382"/>
                <a:gd name="connsiteY42" fmla="*/ 383454 h 812606"/>
                <a:gd name="connsiteX43" fmla="*/ 6984244 w 12329382"/>
                <a:gd name="connsiteY43" fmla="*/ 380360 h 812606"/>
                <a:gd name="connsiteX44" fmla="*/ 7040193 w 12329382"/>
                <a:gd name="connsiteY44" fmla="*/ 286991 h 812606"/>
                <a:gd name="connsiteX45" fmla="*/ 7531945 w 12329382"/>
                <a:gd name="connsiteY45" fmla="*/ 1 h 812606"/>
                <a:gd name="connsiteX46" fmla="*/ 7902372 w 12329382"/>
                <a:gd name="connsiteY46" fmla="*/ 148597 h 812606"/>
                <a:gd name="connsiteX47" fmla="*/ 7950578 w 12329382"/>
                <a:gd name="connsiteY47" fmla="*/ 195936 h 812606"/>
                <a:gd name="connsiteX48" fmla="*/ 7954892 w 12329382"/>
                <a:gd name="connsiteY48" fmla="*/ 187312 h 812606"/>
                <a:gd name="connsiteX49" fmla="*/ 7964428 w 12329382"/>
                <a:gd name="connsiteY49" fmla="*/ 204977 h 812606"/>
                <a:gd name="connsiteX50" fmla="*/ 8404256 w 12329382"/>
                <a:gd name="connsiteY50" fmla="*/ 492302 h 812606"/>
                <a:gd name="connsiteX51" fmla="*/ 8669867 w 12329382"/>
                <a:gd name="connsiteY51" fmla="*/ 401515 h 812606"/>
                <a:gd name="connsiteX52" fmla="*/ 8715074 w 12329382"/>
                <a:gd name="connsiteY52" fmla="*/ 363604 h 812606"/>
                <a:gd name="connsiteX53" fmla="*/ 8720648 w 12329382"/>
                <a:gd name="connsiteY53" fmla="*/ 356531 h 812606"/>
                <a:gd name="connsiteX54" fmla="*/ 8832571 w 12329382"/>
                <a:gd name="connsiteY54" fmla="*/ 258676 h 812606"/>
                <a:gd name="connsiteX55" fmla="*/ 8873851 w 12329382"/>
                <a:gd name="connsiteY55" fmla="*/ 229399 h 812606"/>
                <a:gd name="connsiteX56" fmla="*/ 9147424 w 12329382"/>
                <a:gd name="connsiteY56" fmla="*/ 151993 h 812606"/>
                <a:gd name="connsiteX57" fmla="*/ 9517851 w 12329382"/>
                <a:gd name="connsiteY57" fmla="*/ 300589 h 812606"/>
                <a:gd name="connsiteX58" fmla="*/ 9566057 w 12329382"/>
                <a:gd name="connsiteY58" fmla="*/ 347928 h 812606"/>
                <a:gd name="connsiteX59" fmla="*/ 9570371 w 12329382"/>
                <a:gd name="connsiteY59" fmla="*/ 339305 h 812606"/>
                <a:gd name="connsiteX60" fmla="*/ 9579906 w 12329382"/>
                <a:gd name="connsiteY60" fmla="*/ 356969 h 812606"/>
                <a:gd name="connsiteX61" fmla="*/ 10019736 w 12329382"/>
                <a:gd name="connsiteY61" fmla="*/ 644295 h 812606"/>
                <a:gd name="connsiteX62" fmla="*/ 10442798 w 12329382"/>
                <a:gd name="connsiteY62" fmla="*/ 383862 h 812606"/>
                <a:gd name="connsiteX63" fmla="*/ 10443050 w 12329382"/>
                <a:gd name="connsiteY63" fmla="*/ 383453 h 812606"/>
                <a:gd name="connsiteX64" fmla="*/ 10444542 w 12329382"/>
                <a:gd name="connsiteY64" fmla="*/ 380359 h 812606"/>
                <a:gd name="connsiteX65" fmla="*/ 10502072 w 12329382"/>
                <a:gd name="connsiteY65" fmla="*/ 271318 h 812606"/>
                <a:gd name="connsiteX66" fmla="*/ 10500491 w 12329382"/>
                <a:gd name="connsiteY66" fmla="*/ 286990 h 812606"/>
                <a:gd name="connsiteX67" fmla="*/ 10992243 w 12329382"/>
                <a:gd name="connsiteY67" fmla="*/ 0 h 812606"/>
                <a:gd name="connsiteX68" fmla="*/ 11362670 w 12329382"/>
                <a:gd name="connsiteY68" fmla="*/ 148596 h 812606"/>
                <a:gd name="connsiteX69" fmla="*/ 11410876 w 12329382"/>
                <a:gd name="connsiteY69" fmla="*/ 195935 h 812606"/>
                <a:gd name="connsiteX70" fmla="*/ 11424726 w 12329382"/>
                <a:gd name="connsiteY70" fmla="*/ 204976 h 812606"/>
                <a:gd name="connsiteX71" fmla="*/ 11864555 w 12329382"/>
                <a:gd name="connsiteY71" fmla="*/ 492302 h 812606"/>
                <a:gd name="connsiteX72" fmla="*/ 12329382 w 12329382"/>
                <a:gd name="connsiteY72" fmla="*/ 159808 h 812606"/>
                <a:gd name="connsiteX73" fmla="*/ 12329208 w 12329382"/>
                <a:gd name="connsiteY73" fmla="*/ 177225 h 812606"/>
                <a:gd name="connsiteX74" fmla="*/ 11735542 w 12329382"/>
                <a:gd name="connsiteY74" fmla="*/ 660610 h 812606"/>
                <a:gd name="connsiteX75" fmla="*/ 11365115 w 12329382"/>
                <a:gd name="connsiteY75" fmla="*/ 512014 h 812606"/>
                <a:gd name="connsiteX76" fmla="*/ 11316909 w 12329382"/>
                <a:gd name="connsiteY76" fmla="*/ 464675 h 812606"/>
                <a:gd name="connsiteX77" fmla="*/ 11312594 w 12329382"/>
                <a:gd name="connsiteY77" fmla="*/ 473298 h 812606"/>
                <a:gd name="connsiteX78" fmla="*/ 11303059 w 12329382"/>
                <a:gd name="connsiteY78" fmla="*/ 455634 h 812606"/>
                <a:gd name="connsiteX79" fmla="*/ 10863230 w 12329382"/>
                <a:gd name="connsiteY79" fmla="*/ 168308 h 812606"/>
                <a:gd name="connsiteX80" fmla="*/ 10440168 w 12329382"/>
                <a:gd name="connsiteY80" fmla="*/ 428741 h 812606"/>
                <a:gd name="connsiteX81" fmla="*/ 10439916 w 12329382"/>
                <a:gd name="connsiteY81" fmla="*/ 429150 h 812606"/>
                <a:gd name="connsiteX82" fmla="*/ 10438424 w 12329382"/>
                <a:gd name="connsiteY82" fmla="*/ 432244 h 812606"/>
                <a:gd name="connsiteX83" fmla="*/ 10388584 w 12329382"/>
                <a:gd name="connsiteY83" fmla="*/ 516101 h 812606"/>
                <a:gd name="connsiteX84" fmla="*/ 10382475 w 12329382"/>
                <a:gd name="connsiteY84" fmla="*/ 525613 h 812606"/>
                <a:gd name="connsiteX85" fmla="*/ 9890722 w 12329382"/>
                <a:gd name="connsiteY85" fmla="*/ 812603 h 812606"/>
                <a:gd name="connsiteX86" fmla="*/ 9520295 w 12329382"/>
                <a:gd name="connsiteY86" fmla="*/ 664007 h 812606"/>
                <a:gd name="connsiteX87" fmla="*/ 9472089 w 12329382"/>
                <a:gd name="connsiteY87" fmla="*/ 616668 h 812606"/>
                <a:gd name="connsiteX88" fmla="*/ 9467775 w 12329382"/>
                <a:gd name="connsiteY88" fmla="*/ 625292 h 812606"/>
                <a:gd name="connsiteX89" fmla="*/ 9458240 w 12329382"/>
                <a:gd name="connsiteY89" fmla="*/ 607627 h 812606"/>
                <a:gd name="connsiteX90" fmla="*/ 9018411 w 12329382"/>
                <a:gd name="connsiteY90" fmla="*/ 320302 h 812606"/>
                <a:gd name="connsiteX91" fmla="*/ 8752800 w 12329382"/>
                <a:gd name="connsiteY91" fmla="*/ 411089 h 812606"/>
                <a:gd name="connsiteX92" fmla="*/ 8707593 w 12329382"/>
                <a:gd name="connsiteY92" fmla="*/ 449000 h 812606"/>
                <a:gd name="connsiteX93" fmla="*/ 8702020 w 12329382"/>
                <a:gd name="connsiteY93" fmla="*/ 456073 h 812606"/>
                <a:gd name="connsiteX94" fmla="*/ 8590096 w 12329382"/>
                <a:gd name="connsiteY94" fmla="*/ 553928 h 812606"/>
                <a:gd name="connsiteX95" fmla="*/ 8548816 w 12329382"/>
                <a:gd name="connsiteY95" fmla="*/ 583206 h 812606"/>
                <a:gd name="connsiteX96" fmla="*/ 8275244 w 12329382"/>
                <a:gd name="connsiteY96" fmla="*/ 660611 h 812606"/>
                <a:gd name="connsiteX97" fmla="*/ 7904817 w 12329382"/>
                <a:gd name="connsiteY97" fmla="*/ 512015 h 812606"/>
                <a:gd name="connsiteX98" fmla="*/ 7856610 w 12329382"/>
                <a:gd name="connsiteY98" fmla="*/ 464676 h 812606"/>
                <a:gd name="connsiteX99" fmla="*/ 7852297 w 12329382"/>
                <a:gd name="connsiteY99" fmla="*/ 473299 h 812606"/>
                <a:gd name="connsiteX100" fmla="*/ 7842761 w 12329382"/>
                <a:gd name="connsiteY100" fmla="*/ 455635 h 812606"/>
                <a:gd name="connsiteX101" fmla="*/ 7402931 w 12329382"/>
                <a:gd name="connsiteY101" fmla="*/ 168309 h 812606"/>
                <a:gd name="connsiteX102" fmla="*/ 6979869 w 12329382"/>
                <a:gd name="connsiteY102" fmla="*/ 428742 h 812606"/>
                <a:gd name="connsiteX103" fmla="*/ 6979618 w 12329382"/>
                <a:gd name="connsiteY103" fmla="*/ 429151 h 812606"/>
                <a:gd name="connsiteX104" fmla="*/ 6978126 w 12329382"/>
                <a:gd name="connsiteY104" fmla="*/ 432245 h 812606"/>
                <a:gd name="connsiteX105" fmla="*/ 6922176 w 12329382"/>
                <a:gd name="connsiteY105" fmla="*/ 525614 h 812606"/>
                <a:gd name="connsiteX106" fmla="*/ 6430425 w 12329382"/>
                <a:gd name="connsiteY106" fmla="*/ 812604 h 812606"/>
                <a:gd name="connsiteX107" fmla="*/ 6059997 w 12329382"/>
                <a:gd name="connsiteY107" fmla="*/ 664008 h 812606"/>
                <a:gd name="connsiteX108" fmla="*/ 6011791 w 12329382"/>
                <a:gd name="connsiteY108" fmla="*/ 616669 h 812606"/>
                <a:gd name="connsiteX109" fmla="*/ 6007477 w 12329382"/>
                <a:gd name="connsiteY109" fmla="*/ 625293 h 812606"/>
                <a:gd name="connsiteX110" fmla="*/ 5997942 w 12329382"/>
                <a:gd name="connsiteY110" fmla="*/ 607628 h 812606"/>
                <a:gd name="connsiteX111" fmla="*/ 5558112 w 12329382"/>
                <a:gd name="connsiteY111" fmla="*/ 320302 h 812606"/>
                <a:gd name="connsiteX112" fmla="*/ 5292503 w 12329382"/>
                <a:gd name="connsiteY112" fmla="*/ 411089 h 812606"/>
                <a:gd name="connsiteX113" fmla="*/ 5207592 w 12329382"/>
                <a:gd name="connsiteY113" fmla="*/ 488913 h 812606"/>
                <a:gd name="connsiteX114" fmla="*/ 5088518 w 12329382"/>
                <a:gd name="connsiteY114" fmla="*/ 583208 h 812606"/>
                <a:gd name="connsiteX115" fmla="*/ 4814946 w 12329382"/>
                <a:gd name="connsiteY115" fmla="*/ 660613 h 812606"/>
                <a:gd name="connsiteX116" fmla="*/ 4444519 w 12329382"/>
                <a:gd name="connsiteY116" fmla="*/ 512017 h 812606"/>
                <a:gd name="connsiteX117" fmla="*/ 4396312 w 12329382"/>
                <a:gd name="connsiteY117" fmla="*/ 464678 h 812606"/>
                <a:gd name="connsiteX118" fmla="*/ 4391999 w 12329382"/>
                <a:gd name="connsiteY118" fmla="*/ 473301 h 812606"/>
                <a:gd name="connsiteX119" fmla="*/ 4382463 w 12329382"/>
                <a:gd name="connsiteY119" fmla="*/ 455637 h 812606"/>
                <a:gd name="connsiteX120" fmla="*/ 3942634 w 12329382"/>
                <a:gd name="connsiteY120" fmla="*/ 168311 h 812606"/>
                <a:gd name="connsiteX121" fmla="*/ 3519572 w 12329382"/>
                <a:gd name="connsiteY121" fmla="*/ 428744 h 812606"/>
                <a:gd name="connsiteX122" fmla="*/ 3477786 w 12329382"/>
                <a:gd name="connsiteY122" fmla="*/ 500852 h 812606"/>
                <a:gd name="connsiteX123" fmla="*/ 3467989 w 12329382"/>
                <a:gd name="connsiteY123" fmla="*/ 516104 h 812606"/>
                <a:gd name="connsiteX124" fmla="*/ 3461878 w 12329382"/>
                <a:gd name="connsiteY124" fmla="*/ 525616 h 812606"/>
                <a:gd name="connsiteX125" fmla="*/ 2970127 w 12329382"/>
                <a:gd name="connsiteY125" fmla="*/ 812606 h 812606"/>
                <a:gd name="connsiteX126" fmla="*/ 2599700 w 12329382"/>
                <a:gd name="connsiteY126" fmla="*/ 664010 h 812606"/>
                <a:gd name="connsiteX127" fmla="*/ 2551493 w 12329382"/>
                <a:gd name="connsiteY127" fmla="*/ 616671 h 812606"/>
                <a:gd name="connsiteX128" fmla="*/ 2547180 w 12329382"/>
                <a:gd name="connsiteY128" fmla="*/ 625295 h 812606"/>
                <a:gd name="connsiteX129" fmla="*/ 2537644 w 12329382"/>
                <a:gd name="connsiteY129" fmla="*/ 607630 h 812606"/>
                <a:gd name="connsiteX130" fmla="*/ 2097815 w 12329382"/>
                <a:gd name="connsiteY130" fmla="*/ 320304 h 812606"/>
                <a:gd name="connsiteX131" fmla="*/ 1832205 w 12329382"/>
                <a:gd name="connsiteY131" fmla="*/ 411091 h 812606"/>
                <a:gd name="connsiteX132" fmla="*/ 1722223 w 12329382"/>
                <a:gd name="connsiteY132" fmla="*/ 515954 h 812606"/>
                <a:gd name="connsiteX133" fmla="*/ 1628221 w 12329382"/>
                <a:gd name="connsiteY133" fmla="*/ 583210 h 812606"/>
                <a:gd name="connsiteX134" fmla="*/ 1354648 w 12329382"/>
                <a:gd name="connsiteY134" fmla="*/ 660615 h 812606"/>
                <a:gd name="connsiteX135" fmla="*/ 984221 w 12329382"/>
                <a:gd name="connsiteY135" fmla="*/ 512019 h 812606"/>
                <a:gd name="connsiteX136" fmla="*/ 936015 w 12329382"/>
                <a:gd name="connsiteY136" fmla="*/ 464680 h 812606"/>
                <a:gd name="connsiteX137" fmla="*/ 931701 w 12329382"/>
                <a:gd name="connsiteY137" fmla="*/ 473303 h 812606"/>
                <a:gd name="connsiteX138" fmla="*/ 922165 w 12329382"/>
                <a:gd name="connsiteY138" fmla="*/ 455639 h 812606"/>
                <a:gd name="connsiteX139" fmla="*/ 482336 w 12329382"/>
                <a:gd name="connsiteY139" fmla="*/ 168313 h 812606"/>
                <a:gd name="connsiteX140" fmla="*/ 59274 w 12329382"/>
                <a:gd name="connsiteY140" fmla="*/ 428746 h 812606"/>
                <a:gd name="connsiteX141" fmla="*/ 59022 w 12329382"/>
                <a:gd name="connsiteY141" fmla="*/ 429155 h 812606"/>
                <a:gd name="connsiteX142" fmla="*/ 30744 w 12329382"/>
                <a:gd name="connsiteY142" fmla="*/ 480219 h 812606"/>
                <a:gd name="connsiteX143" fmla="*/ -1 w 12329382"/>
                <a:gd name="connsiteY143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50734 w 12329384"/>
                <a:gd name="connsiteY21" fmla="*/ 332392 h 812606"/>
                <a:gd name="connsiteX22" fmla="*/ 3581479 w 12329384"/>
                <a:gd name="connsiteY22" fmla="*/ 271321 h 812606"/>
                <a:gd name="connsiteX23" fmla="*/ 3573787 w 12329384"/>
                <a:gd name="connsiteY23" fmla="*/ 296505 h 812606"/>
                <a:gd name="connsiteX24" fmla="*/ 3579897 w 12329384"/>
                <a:gd name="connsiteY24" fmla="*/ 286993 h 812606"/>
                <a:gd name="connsiteX25" fmla="*/ 4071649 w 12329384"/>
                <a:gd name="connsiteY25" fmla="*/ 3 h 812606"/>
                <a:gd name="connsiteX26" fmla="*/ 4442076 w 12329384"/>
                <a:gd name="connsiteY26" fmla="*/ 148599 h 812606"/>
                <a:gd name="connsiteX27" fmla="*/ 4490282 w 12329384"/>
                <a:gd name="connsiteY27" fmla="*/ 195938 h 812606"/>
                <a:gd name="connsiteX28" fmla="*/ 4494596 w 12329384"/>
                <a:gd name="connsiteY28" fmla="*/ 187314 h 812606"/>
                <a:gd name="connsiteX29" fmla="*/ 4504132 w 12329384"/>
                <a:gd name="connsiteY29" fmla="*/ 204979 h 812606"/>
                <a:gd name="connsiteX30" fmla="*/ 4943961 w 12329384"/>
                <a:gd name="connsiteY30" fmla="*/ 492304 h 812606"/>
                <a:gd name="connsiteX31" fmla="*/ 5209571 w 12329384"/>
                <a:gd name="connsiteY31" fmla="*/ 401517 h 812606"/>
                <a:gd name="connsiteX32" fmla="*/ 5254775 w 12329384"/>
                <a:gd name="connsiteY32" fmla="*/ 363608 h 812606"/>
                <a:gd name="connsiteX33" fmla="*/ 5372276 w 12329384"/>
                <a:gd name="connsiteY33" fmla="*/ 258677 h 812606"/>
                <a:gd name="connsiteX34" fmla="*/ 5413555 w 12329384"/>
                <a:gd name="connsiteY34" fmla="*/ 229399 h 812606"/>
                <a:gd name="connsiteX35" fmla="*/ 5687128 w 12329384"/>
                <a:gd name="connsiteY35" fmla="*/ 151994 h 812606"/>
                <a:gd name="connsiteX36" fmla="*/ 6057555 w 12329384"/>
                <a:gd name="connsiteY36" fmla="*/ 300590 h 812606"/>
                <a:gd name="connsiteX37" fmla="*/ 6105761 w 12329384"/>
                <a:gd name="connsiteY37" fmla="*/ 347929 h 812606"/>
                <a:gd name="connsiteX38" fmla="*/ 6110075 w 12329384"/>
                <a:gd name="connsiteY38" fmla="*/ 339306 h 812606"/>
                <a:gd name="connsiteX39" fmla="*/ 6119611 w 12329384"/>
                <a:gd name="connsiteY39" fmla="*/ 356970 h 812606"/>
                <a:gd name="connsiteX40" fmla="*/ 6559439 w 12329384"/>
                <a:gd name="connsiteY40" fmla="*/ 644296 h 812606"/>
                <a:gd name="connsiteX41" fmla="*/ 6982502 w 12329384"/>
                <a:gd name="connsiteY41" fmla="*/ 383863 h 812606"/>
                <a:gd name="connsiteX42" fmla="*/ 6982753 w 12329384"/>
                <a:gd name="connsiteY42" fmla="*/ 383454 h 812606"/>
                <a:gd name="connsiteX43" fmla="*/ 6984246 w 12329384"/>
                <a:gd name="connsiteY43" fmla="*/ 380360 h 812606"/>
                <a:gd name="connsiteX44" fmla="*/ 7040195 w 12329384"/>
                <a:gd name="connsiteY44" fmla="*/ 286991 h 812606"/>
                <a:gd name="connsiteX45" fmla="*/ 7531947 w 12329384"/>
                <a:gd name="connsiteY45" fmla="*/ 1 h 812606"/>
                <a:gd name="connsiteX46" fmla="*/ 7902374 w 12329384"/>
                <a:gd name="connsiteY46" fmla="*/ 148597 h 812606"/>
                <a:gd name="connsiteX47" fmla="*/ 7950580 w 12329384"/>
                <a:gd name="connsiteY47" fmla="*/ 195936 h 812606"/>
                <a:gd name="connsiteX48" fmla="*/ 7954894 w 12329384"/>
                <a:gd name="connsiteY48" fmla="*/ 187312 h 812606"/>
                <a:gd name="connsiteX49" fmla="*/ 7964430 w 12329384"/>
                <a:gd name="connsiteY49" fmla="*/ 204977 h 812606"/>
                <a:gd name="connsiteX50" fmla="*/ 8404258 w 12329384"/>
                <a:gd name="connsiteY50" fmla="*/ 492302 h 812606"/>
                <a:gd name="connsiteX51" fmla="*/ 8669869 w 12329384"/>
                <a:gd name="connsiteY51" fmla="*/ 401515 h 812606"/>
                <a:gd name="connsiteX52" fmla="*/ 8715076 w 12329384"/>
                <a:gd name="connsiteY52" fmla="*/ 363604 h 812606"/>
                <a:gd name="connsiteX53" fmla="*/ 8720650 w 12329384"/>
                <a:gd name="connsiteY53" fmla="*/ 356531 h 812606"/>
                <a:gd name="connsiteX54" fmla="*/ 8832573 w 12329384"/>
                <a:gd name="connsiteY54" fmla="*/ 258676 h 812606"/>
                <a:gd name="connsiteX55" fmla="*/ 8873853 w 12329384"/>
                <a:gd name="connsiteY55" fmla="*/ 229399 h 812606"/>
                <a:gd name="connsiteX56" fmla="*/ 9147426 w 12329384"/>
                <a:gd name="connsiteY56" fmla="*/ 151993 h 812606"/>
                <a:gd name="connsiteX57" fmla="*/ 9517853 w 12329384"/>
                <a:gd name="connsiteY57" fmla="*/ 300589 h 812606"/>
                <a:gd name="connsiteX58" fmla="*/ 9566059 w 12329384"/>
                <a:gd name="connsiteY58" fmla="*/ 347928 h 812606"/>
                <a:gd name="connsiteX59" fmla="*/ 9570373 w 12329384"/>
                <a:gd name="connsiteY59" fmla="*/ 339305 h 812606"/>
                <a:gd name="connsiteX60" fmla="*/ 9579908 w 12329384"/>
                <a:gd name="connsiteY60" fmla="*/ 356969 h 812606"/>
                <a:gd name="connsiteX61" fmla="*/ 10019738 w 12329384"/>
                <a:gd name="connsiteY61" fmla="*/ 644295 h 812606"/>
                <a:gd name="connsiteX62" fmla="*/ 10442800 w 12329384"/>
                <a:gd name="connsiteY62" fmla="*/ 383862 h 812606"/>
                <a:gd name="connsiteX63" fmla="*/ 10443052 w 12329384"/>
                <a:gd name="connsiteY63" fmla="*/ 383453 h 812606"/>
                <a:gd name="connsiteX64" fmla="*/ 10444544 w 12329384"/>
                <a:gd name="connsiteY64" fmla="*/ 380359 h 812606"/>
                <a:gd name="connsiteX65" fmla="*/ 10502074 w 12329384"/>
                <a:gd name="connsiteY65" fmla="*/ 271318 h 812606"/>
                <a:gd name="connsiteX66" fmla="*/ 10500493 w 12329384"/>
                <a:gd name="connsiteY66" fmla="*/ 286990 h 812606"/>
                <a:gd name="connsiteX67" fmla="*/ 10992245 w 12329384"/>
                <a:gd name="connsiteY67" fmla="*/ 0 h 812606"/>
                <a:gd name="connsiteX68" fmla="*/ 11362672 w 12329384"/>
                <a:gd name="connsiteY68" fmla="*/ 148596 h 812606"/>
                <a:gd name="connsiteX69" fmla="*/ 11410878 w 12329384"/>
                <a:gd name="connsiteY69" fmla="*/ 195935 h 812606"/>
                <a:gd name="connsiteX70" fmla="*/ 11424728 w 12329384"/>
                <a:gd name="connsiteY70" fmla="*/ 204976 h 812606"/>
                <a:gd name="connsiteX71" fmla="*/ 11864557 w 12329384"/>
                <a:gd name="connsiteY71" fmla="*/ 492302 h 812606"/>
                <a:gd name="connsiteX72" fmla="*/ 12329384 w 12329384"/>
                <a:gd name="connsiteY72" fmla="*/ 159808 h 812606"/>
                <a:gd name="connsiteX73" fmla="*/ 12329210 w 12329384"/>
                <a:gd name="connsiteY73" fmla="*/ 177225 h 812606"/>
                <a:gd name="connsiteX74" fmla="*/ 11735544 w 12329384"/>
                <a:gd name="connsiteY74" fmla="*/ 660610 h 812606"/>
                <a:gd name="connsiteX75" fmla="*/ 11365117 w 12329384"/>
                <a:gd name="connsiteY75" fmla="*/ 512014 h 812606"/>
                <a:gd name="connsiteX76" fmla="*/ 11316911 w 12329384"/>
                <a:gd name="connsiteY76" fmla="*/ 464675 h 812606"/>
                <a:gd name="connsiteX77" fmla="*/ 11312596 w 12329384"/>
                <a:gd name="connsiteY77" fmla="*/ 473298 h 812606"/>
                <a:gd name="connsiteX78" fmla="*/ 11303061 w 12329384"/>
                <a:gd name="connsiteY78" fmla="*/ 455634 h 812606"/>
                <a:gd name="connsiteX79" fmla="*/ 10863232 w 12329384"/>
                <a:gd name="connsiteY79" fmla="*/ 168308 h 812606"/>
                <a:gd name="connsiteX80" fmla="*/ 10440170 w 12329384"/>
                <a:gd name="connsiteY80" fmla="*/ 428741 h 812606"/>
                <a:gd name="connsiteX81" fmla="*/ 10439918 w 12329384"/>
                <a:gd name="connsiteY81" fmla="*/ 429150 h 812606"/>
                <a:gd name="connsiteX82" fmla="*/ 10438426 w 12329384"/>
                <a:gd name="connsiteY82" fmla="*/ 432244 h 812606"/>
                <a:gd name="connsiteX83" fmla="*/ 10388586 w 12329384"/>
                <a:gd name="connsiteY83" fmla="*/ 516101 h 812606"/>
                <a:gd name="connsiteX84" fmla="*/ 10382477 w 12329384"/>
                <a:gd name="connsiteY84" fmla="*/ 525613 h 812606"/>
                <a:gd name="connsiteX85" fmla="*/ 9890724 w 12329384"/>
                <a:gd name="connsiteY85" fmla="*/ 812603 h 812606"/>
                <a:gd name="connsiteX86" fmla="*/ 9520297 w 12329384"/>
                <a:gd name="connsiteY86" fmla="*/ 664007 h 812606"/>
                <a:gd name="connsiteX87" fmla="*/ 9472091 w 12329384"/>
                <a:gd name="connsiteY87" fmla="*/ 616668 h 812606"/>
                <a:gd name="connsiteX88" fmla="*/ 9467777 w 12329384"/>
                <a:gd name="connsiteY88" fmla="*/ 625292 h 812606"/>
                <a:gd name="connsiteX89" fmla="*/ 9458242 w 12329384"/>
                <a:gd name="connsiteY89" fmla="*/ 607627 h 812606"/>
                <a:gd name="connsiteX90" fmla="*/ 9018413 w 12329384"/>
                <a:gd name="connsiteY90" fmla="*/ 320302 h 812606"/>
                <a:gd name="connsiteX91" fmla="*/ 8752802 w 12329384"/>
                <a:gd name="connsiteY91" fmla="*/ 411089 h 812606"/>
                <a:gd name="connsiteX92" fmla="*/ 8707595 w 12329384"/>
                <a:gd name="connsiteY92" fmla="*/ 449000 h 812606"/>
                <a:gd name="connsiteX93" fmla="*/ 8702022 w 12329384"/>
                <a:gd name="connsiteY93" fmla="*/ 456073 h 812606"/>
                <a:gd name="connsiteX94" fmla="*/ 8590098 w 12329384"/>
                <a:gd name="connsiteY94" fmla="*/ 553928 h 812606"/>
                <a:gd name="connsiteX95" fmla="*/ 8548818 w 12329384"/>
                <a:gd name="connsiteY95" fmla="*/ 583206 h 812606"/>
                <a:gd name="connsiteX96" fmla="*/ 8275246 w 12329384"/>
                <a:gd name="connsiteY96" fmla="*/ 660611 h 812606"/>
                <a:gd name="connsiteX97" fmla="*/ 7904819 w 12329384"/>
                <a:gd name="connsiteY97" fmla="*/ 512015 h 812606"/>
                <a:gd name="connsiteX98" fmla="*/ 7856612 w 12329384"/>
                <a:gd name="connsiteY98" fmla="*/ 464676 h 812606"/>
                <a:gd name="connsiteX99" fmla="*/ 7852299 w 12329384"/>
                <a:gd name="connsiteY99" fmla="*/ 473299 h 812606"/>
                <a:gd name="connsiteX100" fmla="*/ 7842763 w 12329384"/>
                <a:gd name="connsiteY100" fmla="*/ 455635 h 812606"/>
                <a:gd name="connsiteX101" fmla="*/ 7402933 w 12329384"/>
                <a:gd name="connsiteY101" fmla="*/ 168309 h 812606"/>
                <a:gd name="connsiteX102" fmla="*/ 6979871 w 12329384"/>
                <a:gd name="connsiteY102" fmla="*/ 428742 h 812606"/>
                <a:gd name="connsiteX103" fmla="*/ 6979620 w 12329384"/>
                <a:gd name="connsiteY103" fmla="*/ 429151 h 812606"/>
                <a:gd name="connsiteX104" fmla="*/ 6978128 w 12329384"/>
                <a:gd name="connsiteY104" fmla="*/ 432245 h 812606"/>
                <a:gd name="connsiteX105" fmla="*/ 6922178 w 12329384"/>
                <a:gd name="connsiteY105" fmla="*/ 525614 h 812606"/>
                <a:gd name="connsiteX106" fmla="*/ 6430427 w 12329384"/>
                <a:gd name="connsiteY106" fmla="*/ 812604 h 812606"/>
                <a:gd name="connsiteX107" fmla="*/ 6059999 w 12329384"/>
                <a:gd name="connsiteY107" fmla="*/ 664008 h 812606"/>
                <a:gd name="connsiteX108" fmla="*/ 6011793 w 12329384"/>
                <a:gd name="connsiteY108" fmla="*/ 616669 h 812606"/>
                <a:gd name="connsiteX109" fmla="*/ 5997944 w 12329384"/>
                <a:gd name="connsiteY109" fmla="*/ 607628 h 812606"/>
                <a:gd name="connsiteX110" fmla="*/ 5558114 w 12329384"/>
                <a:gd name="connsiteY110" fmla="*/ 320302 h 812606"/>
                <a:gd name="connsiteX111" fmla="*/ 5292505 w 12329384"/>
                <a:gd name="connsiteY111" fmla="*/ 411089 h 812606"/>
                <a:gd name="connsiteX112" fmla="*/ 5207594 w 12329384"/>
                <a:gd name="connsiteY112" fmla="*/ 488913 h 812606"/>
                <a:gd name="connsiteX113" fmla="*/ 5088520 w 12329384"/>
                <a:gd name="connsiteY113" fmla="*/ 583208 h 812606"/>
                <a:gd name="connsiteX114" fmla="*/ 4814948 w 12329384"/>
                <a:gd name="connsiteY114" fmla="*/ 660613 h 812606"/>
                <a:gd name="connsiteX115" fmla="*/ 4444521 w 12329384"/>
                <a:gd name="connsiteY115" fmla="*/ 512017 h 812606"/>
                <a:gd name="connsiteX116" fmla="*/ 4396314 w 12329384"/>
                <a:gd name="connsiteY116" fmla="*/ 464678 h 812606"/>
                <a:gd name="connsiteX117" fmla="*/ 4392001 w 12329384"/>
                <a:gd name="connsiteY117" fmla="*/ 473301 h 812606"/>
                <a:gd name="connsiteX118" fmla="*/ 4382465 w 12329384"/>
                <a:gd name="connsiteY118" fmla="*/ 455637 h 812606"/>
                <a:gd name="connsiteX119" fmla="*/ 3942636 w 12329384"/>
                <a:gd name="connsiteY119" fmla="*/ 168311 h 812606"/>
                <a:gd name="connsiteX120" fmla="*/ 3519574 w 12329384"/>
                <a:gd name="connsiteY120" fmla="*/ 428744 h 812606"/>
                <a:gd name="connsiteX121" fmla="*/ 3477788 w 12329384"/>
                <a:gd name="connsiteY121" fmla="*/ 500852 h 812606"/>
                <a:gd name="connsiteX122" fmla="*/ 3467991 w 12329384"/>
                <a:gd name="connsiteY122" fmla="*/ 516104 h 812606"/>
                <a:gd name="connsiteX123" fmla="*/ 3461880 w 12329384"/>
                <a:gd name="connsiteY123" fmla="*/ 525616 h 812606"/>
                <a:gd name="connsiteX124" fmla="*/ 2970129 w 12329384"/>
                <a:gd name="connsiteY124" fmla="*/ 812606 h 812606"/>
                <a:gd name="connsiteX125" fmla="*/ 2599702 w 12329384"/>
                <a:gd name="connsiteY125" fmla="*/ 664010 h 812606"/>
                <a:gd name="connsiteX126" fmla="*/ 2551495 w 12329384"/>
                <a:gd name="connsiteY126" fmla="*/ 616671 h 812606"/>
                <a:gd name="connsiteX127" fmla="*/ 2547182 w 12329384"/>
                <a:gd name="connsiteY127" fmla="*/ 625295 h 812606"/>
                <a:gd name="connsiteX128" fmla="*/ 2537646 w 12329384"/>
                <a:gd name="connsiteY128" fmla="*/ 607630 h 812606"/>
                <a:gd name="connsiteX129" fmla="*/ 2097817 w 12329384"/>
                <a:gd name="connsiteY129" fmla="*/ 320304 h 812606"/>
                <a:gd name="connsiteX130" fmla="*/ 1832207 w 12329384"/>
                <a:gd name="connsiteY130" fmla="*/ 411091 h 812606"/>
                <a:gd name="connsiteX131" fmla="*/ 1722225 w 12329384"/>
                <a:gd name="connsiteY131" fmla="*/ 515954 h 812606"/>
                <a:gd name="connsiteX132" fmla="*/ 1628223 w 12329384"/>
                <a:gd name="connsiteY132" fmla="*/ 583210 h 812606"/>
                <a:gd name="connsiteX133" fmla="*/ 1354650 w 12329384"/>
                <a:gd name="connsiteY133" fmla="*/ 660615 h 812606"/>
                <a:gd name="connsiteX134" fmla="*/ 984223 w 12329384"/>
                <a:gd name="connsiteY134" fmla="*/ 512019 h 812606"/>
                <a:gd name="connsiteX135" fmla="*/ 936017 w 12329384"/>
                <a:gd name="connsiteY135" fmla="*/ 464680 h 812606"/>
                <a:gd name="connsiteX136" fmla="*/ 931703 w 12329384"/>
                <a:gd name="connsiteY136" fmla="*/ 473303 h 812606"/>
                <a:gd name="connsiteX137" fmla="*/ 922167 w 12329384"/>
                <a:gd name="connsiteY137" fmla="*/ 455639 h 812606"/>
                <a:gd name="connsiteX138" fmla="*/ 482338 w 12329384"/>
                <a:gd name="connsiteY138" fmla="*/ 168313 h 812606"/>
                <a:gd name="connsiteX139" fmla="*/ 59276 w 12329384"/>
                <a:gd name="connsiteY139" fmla="*/ 428746 h 812606"/>
                <a:gd name="connsiteX140" fmla="*/ 59024 w 12329384"/>
                <a:gd name="connsiteY140" fmla="*/ 429155 h 812606"/>
                <a:gd name="connsiteX141" fmla="*/ 30746 w 12329384"/>
                <a:gd name="connsiteY141" fmla="*/ 480219 h 812606"/>
                <a:gd name="connsiteX142" fmla="*/ 1 w 12329384"/>
                <a:gd name="connsiteY142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81477 w 12329382"/>
                <a:gd name="connsiteY21" fmla="*/ 271321 h 812606"/>
                <a:gd name="connsiteX22" fmla="*/ 3573785 w 12329382"/>
                <a:gd name="connsiteY22" fmla="*/ 296505 h 812606"/>
                <a:gd name="connsiteX23" fmla="*/ 3579895 w 12329382"/>
                <a:gd name="connsiteY23" fmla="*/ 286993 h 812606"/>
                <a:gd name="connsiteX24" fmla="*/ 4071647 w 12329382"/>
                <a:gd name="connsiteY24" fmla="*/ 3 h 812606"/>
                <a:gd name="connsiteX25" fmla="*/ 4442074 w 12329382"/>
                <a:gd name="connsiteY25" fmla="*/ 148599 h 812606"/>
                <a:gd name="connsiteX26" fmla="*/ 4490280 w 12329382"/>
                <a:gd name="connsiteY26" fmla="*/ 195938 h 812606"/>
                <a:gd name="connsiteX27" fmla="*/ 4494594 w 12329382"/>
                <a:gd name="connsiteY27" fmla="*/ 187314 h 812606"/>
                <a:gd name="connsiteX28" fmla="*/ 4504130 w 12329382"/>
                <a:gd name="connsiteY28" fmla="*/ 204979 h 812606"/>
                <a:gd name="connsiteX29" fmla="*/ 4943959 w 12329382"/>
                <a:gd name="connsiteY29" fmla="*/ 492304 h 812606"/>
                <a:gd name="connsiteX30" fmla="*/ 5209569 w 12329382"/>
                <a:gd name="connsiteY30" fmla="*/ 401517 h 812606"/>
                <a:gd name="connsiteX31" fmla="*/ 5254773 w 12329382"/>
                <a:gd name="connsiteY31" fmla="*/ 363608 h 812606"/>
                <a:gd name="connsiteX32" fmla="*/ 5372274 w 12329382"/>
                <a:gd name="connsiteY32" fmla="*/ 258677 h 812606"/>
                <a:gd name="connsiteX33" fmla="*/ 5413553 w 12329382"/>
                <a:gd name="connsiteY33" fmla="*/ 229399 h 812606"/>
                <a:gd name="connsiteX34" fmla="*/ 5687126 w 12329382"/>
                <a:gd name="connsiteY34" fmla="*/ 151994 h 812606"/>
                <a:gd name="connsiteX35" fmla="*/ 6057553 w 12329382"/>
                <a:gd name="connsiteY35" fmla="*/ 300590 h 812606"/>
                <a:gd name="connsiteX36" fmla="*/ 6105759 w 12329382"/>
                <a:gd name="connsiteY36" fmla="*/ 347929 h 812606"/>
                <a:gd name="connsiteX37" fmla="*/ 6110073 w 12329382"/>
                <a:gd name="connsiteY37" fmla="*/ 339306 h 812606"/>
                <a:gd name="connsiteX38" fmla="*/ 6119609 w 12329382"/>
                <a:gd name="connsiteY38" fmla="*/ 356970 h 812606"/>
                <a:gd name="connsiteX39" fmla="*/ 6559437 w 12329382"/>
                <a:gd name="connsiteY39" fmla="*/ 644296 h 812606"/>
                <a:gd name="connsiteX40" fmla="*/ 6982500 w 12329382"/>
                <a:gd name="connsiteY40" fmla="*/ 383863 h 812606"/>
                <a:gd name="connsiteX41" fmla="*/ 6982751 w 12329382"/>
                <a:gd name="connsiteY41" fmla="*/ 383454 h 812606"/>
                <a:gd name="connsiteX42" fmla="*/ 6984244 w 12329382"/>
                <a:gd name="connsiteY42" fmla="*/ 380360 h 812606"/>
                <a:gd name="connsiteX43" fmla="*/ 7040193 w 12329382"/>
                <a:gd name="connsiteY43" fmla="*/ 286991 h 812606"/>
                <a:gd name="connsiteX44" fmla="*/ 7531945 w 12329382"/>
                <a:gd name="connsiteY44" fmla="*/ 1 h 812606"/>
                <a:gd name="connsiteX45" fmla="*/ 7902372 w 12329382"/>
                <a:gd name="connsiteY45" fmla="*/ 148597 h 812606"/>
                <a:gd name="connsiteX46" fmla="*/ 7950578 w 12329382"/>
                <a:gd name="connsiteY46" fmla="*/ 195936 h 812606"/>
                <a:gd name="connsiteX47" fmla="*/ 7954892 w 12329382"/>
                <a:gd name="connsiteY47" fmla="*/ 187312 h 812606"/>
                <a:gd name="connsiteX48" fmla="*/ 7964428 w 12329382"/>
                <a:gd name="connsiteY48" fmla="*/ 204977 h 812606"/>
                <a:gd name="connsiteX49" fmla="*/ 8404256 w 12329382"/>
                <a:gd name="connsiteY49" fmla="*/ 492302 h 812606"/>
                <a:gd name="connsiteX50" fmla="*/ 8669867 w 12329382"/>
                <a:gd name="connsiteY50" fmla="*/ 401515 h 812606"/>
                <a:gd name="connsiteX51" fmla="*/ 8715074 w 12329382"/>
                <a:gd name="connsiteY51" fmla="*/ 363604 h 812606"/>
                <a:gd name="connsiteX52" fmla="*/ 8720648 w 12329382"/>
                <a:gd name="connsiteY52" fmla="*/ 356531 h 812606"/>
                <a:gd name="connsiteX53" fmla="*/ 8832571 w 12329382"/>
                <a:gd name="connsiteY53" fmla="*/ 258676 h 812606"/>
                <a:gd name="connsiteX54" fmla="*/ 8873851 w 12329382"/>
                <a:gd name="connsiteY54" fmla="*/ 229399 h 812606"/>
                <a:gd name="connsiteX55" fmla="*/ 9147424 w 12329382"/>
                <a:gd name="connsiteY55" fmla="*/ 151993 h 812606"/>
                <a:gd name="connsiteX56" fmla="*/ 9517851 w 12329382"/>
                <a:gd name="connsiteY56" fmla="*/ 300589 h 812606"/>
                <a:gd name="connsiteX57" fmla="*/ 9566057 w 12329382"/>
                <a:gd name="connsiteY57" fmla="*/ 347928 h 812606"/>
                <a:gd name="connsiteX58" fmla="*/ 9570371 w 12329382"/>
                <a:gd name="connsiteY58" fmla="*/ 339305 h 812606"/>
                <a:gd name="connsiteX59" fmla="*/ 9579906 w 12329382"/>
                <a:gd name="connsiteY59" fmla="*/ 356969 h 812606"/>
                <a:gd name="connsiteX60" fmla="*/ 10019736 w 12329382"/>
                <a:gd name="connsiteY60" fmla="*/ 644295 h 812606"/>
                <a:gd name="connsiteX61" fmla="*/ 10442798 w 12329382"/>
                <a:gd name="connsiteY61" fmla="*/ 383862 h 812606"/>
                <a:gd name="connsiteX62" fmla="*/ 10443050 w 12329382"/>
                <a:gd name="connsiteY62" fmla="*/ 383453 h 812606"/>
                <a:gd name="connsiteX63" fmla="*/ 10444542 w 12329382"/>
                <a:gd name="connsiteY63" fmla="*/ 380359 h 812606"/>
                <a:gd name="connsiteX64" fmla="*/ 10502072 w 12329382"/>
                <a:gd name="connsiteY64" fmla="*/ 271318 h 812606"/>
                <a:gd name="connsiteX65" fmla="*/ 10500491 w 12329382"/>
                <a:gd name="connsiteY65" fmla="*/ 286990 h 812606"/>
                <a:gd name="connsiteX66" fmla="*/ 10992243 w 12329382"/>
                <a:gd name="connsiteY66" fmla="*/ 0 h 812606"/>
                <a:gd name="connsiteX67" fmla="*/ 11362670 w 12329382"/>
                <a:gd name="connsiteY67" fmla="*/ 148596 h 812606"/>
                <a:gd name="connsiteX68" fmla="*/ 11410876 w 12329382"/>
                <a:gd name="connsiteY68" fmla="*/ 195935 h 812606"/>
                <a:gd name="connsiteX69" fmla="*/ 11424726 w 12329382"/>
                <a:gd name="connsiteY69" fmla="*/ 204976 h 812606"/>
                <a:gd name="connsiteX70" fmla="*/ 11864555 w 12329382"/>
                <a:gd name="connsiteY70" fmla="*/ 492302 h 812606"/>
                <a:gd name="connsiteX71" fmla="*/ 12329382 w 12329382"/>
                <a:gd name="connsiteY71" fmla="*/ 159808 h 812606"/>
                <a:gd name="connsiteX72" fmla="*/ 12329208 w 12329382"/>
                <a:gd name="connsiteY72" fmla="*/ 177225 h 812606"/>
                <a:gd name="connsiteX73" fmla="*/ 11735542 w 12329382"/>
                <a:gd name="connsiteY73" fmla="*/ 660610 h 812606"/>
                <a:gd name="connsiteX74" fmla="*/ 11365115 w 12329382"/>
                <a:gd name="connsiteY74" fmla="*/ 512014 h 812606"/>
                <a:gd name="connsiteX75" fmla="*/ 11316909 w 12329382"/>
                <a:gd name="connsiteY75" fmla="*/ 464675 h 812606"/>
                <a:gd name="connsiteX76" fmla="*/ 11312594 w 12329382"/>
                <a:gd name="connsiteY76" fmla="*/ 473298 h 812606"/>
                <a:gd name="connsiteX77" fmla="*/ 11303059 w 12329382"/>
                <a:gd name="connsiteY77" fmla="*/ 455634 h 812606"/>
                <a:gd name="connsiteX78" fmla="*/ 10863230 w 12329382"/>
                <a:gd name="connsiteY78" fmla="*/ 168308 h 812606"/>
                <a:gd name="connsiteX79" fmla="*/ 10440168 w 12329382"/>
                <a:gd name="connsiteY79" fmla="*/ 428741 h 812606"/>
                <a:gd name="connsiteX80" fmla="*/ 10439916 w 12329382"/>
                <a:gd name="connsiteY80" fmla="*/ 429150 h 812606"/>
                <a:gd name="connsiteX81" fmla="*/ 10438424 w 12329382"/>
                <a:gd name="connsiteY81" fmla="*/ 432244 h 812606"/>
                <a:gd name="connsiteX82" fmla="*/ 10388584 w 12329382"/>
                <a:gd name="connsiteY82" fmla="*/ 516101 h 812606"/>
                <a:gd name="connsiteX83" fmla="*/ 10382475 w 12329382"/>
                <a:gd name="connsiteY83" fmla="*/ 525613 h 812606"/>
                <a:gd name="connsiteX84" fmla="*/ 9890722 w 12329382"/>
                <a:gd name="connsiteY84" fmla="*/ 812603 h 812606"/>
                <a:gd name="connsiteX85" fmla="*/ 9520295 w 12329382"/>
                <a:gd name="connsiteY85" fmla="*/ 664007 h 812606"/>
                <a:gd name="connsiteX86" fmla="*/ 9472089 w 12329382"/>
                <a:gd name="connsiteY86" fmla="*/ 616668 h 812606"/>
                <a:gd name="connsiteX87" fmla="*/ 9467775 w 12329382"/>
                <a:gd name="connsiteY87" fmla="*/ 625292 h 812606"/>
                <a:gd name="connsiteX88" fmla="*/ 9458240 w 12329382"/>
                <a:gd name="connsiteY88" fmla="*/ 607627 h 812606"/>
                <a:gd name="connsiteX89" fmla="*/ 9018411 w 12329382"/>
                <a:gd name="connsiteY89" fmla="*/ 320302 h 812606"/>
                <a:gd name="connsiteX90" fmla="*/ 8752800 w 12329382"/>
                <a:gd name="connsiteY90" fmla="*/ 411089 h 812606"/>
                <a:gd name="connsiteX91" fmla="*/ 8707593 w 12329382"/>
                <a:gd name="connsiteY91" fmla="*/ 449000 h 812606"/>
                <a:gd name="connsiteX92" fmla="*/ 8702020 w 12329382"/>
                <a:gd name="connsiteY92" fmla="*/ 456073 h 812606"/>
                <a:gd name="connsiteX93" fmla="*/ 8590096 w 12329382"/>
                <a:gd name="connsiteY93" fmla="*/ 553928 h 812606"/>
                <a:gd name="connsiteX94" fmla="*/ 8548816 w 12329382"/>
                <a:gd name="connsiteY94" fmla="*/ 583206 h 812606"/>
                <a:gd name="connsiteX95" fmla="*/ 8275244 w 12329382"/>
                <a:gd name="connsiteY95" fmla="*/ 660611 h 812606"/>
                <a:gd name="connsiteX96" fmla="*/ 7904817 w 12329382"/>
                <a:gd name="connsiteY96" fmla="*/ 512015 h 812606"/>
                <a:gd name="connsiteX97" fmla="*/ 7856610 w 12329382"/>
                <a:gd name="connsiteY97" fmla="*/ 464676 h 812606"/>
                <a:gd name="connsiteX98" fmla="*/ 7852297 w 12329382"/>
                <a:gd name="connsiteY98" fmla="*/ 473299 h 812606"/>
                <a:gd name="connsiteX99" fmla="*/ 7842761 w 12329382"/>
                <a:gd name="connsiteY99" fmla="*/ 455635 h 812606"/>
                <a:gd name="connsiteX100" fmla="*/ 7402931 w 12329382"/>
                <a:gd name="connsiteY100" fmla="*/ 168309 h 812606"/>
                <a:gd name="connsiteX101" fmla="*/ 6979869 w 12329382"/>
                <a:gd name="connsiteY101" fmla="*/ 428742 h 812606"/>
                <a:gd name="connsiteX102" fmla="*/ 6979618 w 12329382"/>
                <a:gd name="connsiteY102" fmla="*/ 429151 h 812606"/>
                <a:gd name="connsiteX103" fmla="*/ 6978126 w 12329382"/>
                <a:gd name="connsiteY103" fmla="*/ 432245 h 812606"/>
                <a:gd name="connsiteX104" fmla="*/ 6922176 w 12329382"/>
                <a:gd name="connsiteY104" fmla="*/ 525614 h 812606"/>
                <a:gd name="connsiteX105" fmla="*/ 6430425 w 12329382"/>
                <a:gd name="connsiteY105" fmla="*/ 812604 h 812606"/>
                <a:gd name="connsiteX106" fmla="*/ 6059997 w 12329382"/>
                <a:gd name="connsiteY106" fmla="*/ 664008 h 812606"/>
                <a:gd name="connsiteX107" fmla="*/ 6011791 w 12329382"/>
                <a:gd name="connsiteY107" fmla="*/ 616669 h 812606"/>
                <a:gd name="connsiteX108" fmla="*/ 5997942 w 12329382"/>
                <a:gd name="connsiteY108" fmla="*/ 607628 h 812606"/>
                <a:gd name="connsiteX109" fmla="*/ 5558112 w 12329382"/>
                <a:gd name="connsiteY109" fmla="*/ 320302 h 812606"/>
                <a:gd name="connsiteX110" fmla="*/ 5292503 w 12329382"/>
                <a:gd name="connsiteY110" fmla="*/ 411089 h 812606"/>
                <a:gd name="connsiteX111" fmla="*/ 5207592 w 12329382"/>
                <a:gd name="connsiteY111" fmla="*/ 488913 h 812606"/>
                <a:gd name="connsiteX112" fmla="*/ 5088518 w 12329382"/>
                <a:gd name="connsiteY112" fmla="*/ 583208 h 812606"/>
                <a:gd name="connsiteX113" fmla="*/ 4814946 w 12329382"/>
                <a:gd name="connsiteY113" fmla="*/ 660613 h 812606"/>
                <a:gd name="connsiteX114" fmla="*/ 4444519 w 12329382"/>
                <a:gd name="connsiteY114" fmla="*/ 512017 h 812606"/>
                <a:gd name="connsiteX115" fmla="*/ 4396312 w 12329382"/>
                <a:gd name="connsiteY115" fmla="*/ 464678 h 812606"/>
                <a:gd name="connsiteX116" fmla="*/ 4391999 w 12329382"/>
                <a:gd name="connsiteY116" fmla="*/ 473301 h 812606"/>
                <a:gd name="connsiteX117" fmla="*/ 4382463 w 12329382"/>
                <a:gd name="connsiteY117" fmla="*/ 455637 h 812606"/>
                <a:gd name="connsiteX118" fmla="*/ 3942634 w 12329382"/>
                <a:gd name="connsiteY118" fmla="*/ 168311 h 812606"/>
                <a:gd name="connsiteX119" fmla="*/ 3519572 w 12329382"/>
                <a:gd name="connsiteY119" fmla="*/ 428744 h 812606"/>
                <a:gd name="connsiteX120" fmla="*/ 3477786 w 12329382"/>
                <a:gd name="connsiteY120" fmla="*/ 500852 h 812606"/>
                <a:gd name="connsiteX121" fmla="*/ 3467989 w 12329382"/>
                <a:gd name="connsiteY121" fmla="*/ 516104 h 812606"/>
                <a:gd name="connsiteX122" fmla="*/ 3461878 w 12329382"/>
                <a:gd name="connsiteY122" fmla="*/ 525616 h 812606"/>
                <a:gd name="connsiteX123" fmla="*/ 2970127 w 12329382"/>
                <a:gd name="connsiteY123" fmla="*/ 812606 h 812606"/>
                <a:gd name="connsiteX124" fmla="*/ 2599700 w 12329382"/>
                <a:gd name="connsiteY124" fmla="*/ 664010 h 812606"/>
                <a:gd name="connsiteX125" fmla="*/ 2551493 w 12329382"/>
                <a:gd name="connsiteY125" fmla="*/ 616671 h 812606"/>
                <a:gd name="connsiteX126" fmla="*/ 2547180 w 12329382"/>
                <a:gd name="connsiteY126" fmla="*/ 625295 h 812606"/>
                <a:gd name="connsiteX127" fmla="*/ 2537644 w 12329382"/>
                <a:gd name="connsiteY127" fmla="*/ 607630 h 812606"/>
                <a:gd name="connsiteX128" fmla="*/ 2097815 w 12329382"/>
                <a:gd name="connsiteY128" fmla="*/ 320304 h 812606"/>
                <a:gd name="connsiteX129" fmla="*/ 1832205 w 12329382"/>
                <a:gd name="connsiteY129" fmla="*/ 411091 h 812606"/>
                <a:gd name="connsiteX130" fmla="*/ 1722223 w 12329382"/>
                <a:gd name="connsiteY130" fmla="*/ 515954 h 812606"/>
                <a:gd name="connsiteX131" fmla="*/ 1628221 w 12329382"/>
                <a:gd name="connsiteY131" fmla="*/ 583210 h 812606"/>
                <a:gd name="connsiteX132" fmla="*/ 1354648 w 12329382"/>
                <a:gd name="connsiteY132" fmla="*/ 660615 h 812606"/>
                <a:gd name="connsiteX133" fmla="*/ 984221 w 12329382"/>
                <a:gd name="connsiteY133" fmla="*/ 512019 h 812606"/>
                <a:gd name="connsiteX134" fmla="*/ 936015 w 12329382"/>
                <a:gd name="connsiteY134" fmla="*/ 464680 h 812606"/>
                <a:gd name="connsiteX135" fmla="*/ 931701 w 12329382"/>
                <a:gd name="connsiteY135" fmla="*/ 473303 h 812606"/>
                <a:gd name="connsiteX136" fmla="*/ 922165 w 12329382"/>
                <a:gd name="connsiteY136" fmla="*/ 455639 h 812606"/>
                <a:gd name="connsiteX137" fmla="*/ 482336 w 12329382"/>
                <a:gd name="connsiteY137" fmla="*/ 168313 h 812606"/>
                <a:gd name="connsiteX138" fmla="*/ 59274 w 12329382"/>
                <a:gd name="connsiteY138" fmla="*/ 428746 h 812606"/>
                <a:gd name="connsiteX139" fmla="*/ 59022 w 12329382"/>
                <a:gd name="connsiteY139" fmla="*/ 429155 h 812606"/>
                <a:gd name="connsiteX140" fmla="*/ 30744 w 12329382"/>
                <a:gd name="connsiteY140" fmla="*/ 480219 h 812606"/>
                <a:gd name="connsiteX141" fmla="*/ -1 w 12329382"/>
                <a:gd name="connsiteY141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73787 w 12329384"/>
                <a:gd name="connsiteY21" fmla="*/ 296505 h 812606"/>
                <a:gd name="connsiteX22" fmla="*/ 3579897 w 12329384"/>
                <a:gd name="connsiteY22" fmla="*/ 286993 h 812606"/>
                <a:gd name="connsiteX23" fmla="*/ 4071649 w 12329384"/>
                <a:gd name="connsiteY23" fmla="*/ 3 h 812606"/>
                <a:gd name="connsiteX24" fmla="*/ 4442076 w 12329384"/>
                <a:gd name="connsiteY24" fmla="*/ 148599 h 812606"/>
                <a:gd name="connsiteX25" fmla="*/ 4490282 w 12329384"/>
                <a:gd name="connsiteY25" fmla="*/ 195938 h 812606"/>
                <a:gd name="connsiteX26" fmla="*/ 4494596 w 12329384"/>
                <a:gd name="connsiteY26" fmla="*/ 187314 h 812606"/>
                <a:gd name="connsiteX27" fmla="*/ 4504132 w 12329384"/>
                <a:gd name="connsiteY27" fmla="*/ 204979 h 812606"/>
                <a:gd name="connsiteX28" fmla="*/ 4943961 w 12329384"/>
                <a:gd name="connsiteY28" fmla="*/ 492304 h 812606"/>
                <a:gd name="connsiteX29" fmla="*/ 5209571 w 12329384"/>
                <a:gd name="connsiteY29" fmla="*/ 401517 h 812606"/>
                <a:gd name="connsiteX30" fmla="*/ 5254775 w 12329384"/>
                <a:gd name="connsiteY30" fmla="*/ 363608 h 812606"/>
                <a:gd name="connsiteX31" fmla="*/ 5372276 w 12329384"/>
                <a:gd name="connsiteY31" fmla="*/ 258677 h 812606"/>
                <a:gd name="connsiteX32" fmla="*/ 5413555 w 12329384"/>
                <a:gd name="connsiteY32" fmla="*/ 229399 h 812606"/>
                <a:gd name="connsiteX33" fmla="*/ 5687128 w 12329384"/>
                <a:gd name="connsiteY33" fmla="*/ 151994 h 812606"/>
                <a:gd name="connsiteX34" fmla="*/ 6057555 w 12329384"/>
                <a:gd name="connsiteY34" fmla="*/ 300590 h 812606"/>
                <a:gd name="connsiteX35" fmla="*/ 6105761 w 12329384"/>
                <a:gd name="connsiteY35" fmla="*/ 347929 h 812606"/>
                <a:gd name="connsiteX36" fmla="*/ 6110075 w 12329384"/>
                <a:gd name="connsiteY36" fmla="*/ 339306 h 812606"/>
                <a:gd name="connsiteX37" fmla="*/ 6119611 w 12329384"/>
                <a:gd name="connsiteY37" fmla="*/ 356970 h 812606"/>
                <a:gd name="connsiteX38" fmla="*/ 6559439 w 12329384"/>
                <a:gd name="connsiteY38" fmla="*/ 644296 h 812606"/>
                <a:gd name="connsiteX39" fmla="*/ 6982502 w 12329384"/>
                <a:gd name="connsiteY39" fmla="*/ 383863 h 812606"/>
                <a:gd name="connsiteX40" fmla="*/ 6982753 w 12329384"/>
                <a:gd name="connsiteY40" fmla="*/ 383454 h 812606"/>
                <a:gd name="connsiteX41" fmla="*/ 6984246 w 12329384"/>
                <a:gd name="connsiteY41" fmla="*/ 380360 h 812606"/>
                <a:gd name="connsiteX42" fmla="*/ 7040195 w 12329384"/>
                <a:gd name="connsiteY42" fmla="*/ 286991 h 812606"/>
                <a:gd name="connsiteX43" fmla="*/ 7531947 w 12329384"/>
                <a:gd name="connsiteY43" fmla="*/ 1 h 812606"/>
                <a:gd name="connsiteX44" fmla="*/ 7902374 w 12329384"/>
                <a:gd name="connsiteY44" fmla="*/ 148597 h 812606"/>
                <a:gd name="connsiteX45" fmla="*/ 7950580 w 12329384"/>
                <a:gd name="connsiteY45" fmla="*/ 195936 h 812606"/>
                <a:gd name="connsiteX46" fmla="*/ 7954894 w 12329384"/>
                <a:gd name="connsiteY46" fmla="*/ 187312 h 812606"/>
                <a:gd name="connsiteX47" fmla="*/ 7964430 w 12329384"/>
                <a:gd name="connsiteY47" fmla="*/ 204977 h 812606"/>
                <a:gd name="connsiteX48" fmla="*/ 8404258 w 12329384"/>
                <a:gd name="connsiteY48" fmla="*/ 492302 h 812606"/>
                <a:gd name="connsiteX49" fmla="*/ 8669869 w 12329384"/>
                <a:gd name="connsiteY49" fmla="*/ 401515 h 812606"/>
                <a:gd name="connsiteX50" fmla="*/ 8715076 w 12329384"/>
                <a:gd name="connsiteY50" fmla="*/ 363604 h 812606"/>
                <a:gd name="connsiteX51" fmla="*/ 8720650 w 12329384"/>
                <a:gd name="connsiteY51" fmla="*/ 356531 h 812606"/>
                <a:gd name="connsiteX52" fmla="*/ 8832573 w 12329384"/>
                <a:gd name="connsiteY52" fmla="*/ 258676 h 812606"/>
                <a:gd name="connsiteX53" fmla="*/ 8873853 w 12329384"/>
                <a:gd name="connsiteY53" fmla="*/ 229399 h 812606"/>
                <a:gd name="connsiteX54" fmla="*/ 9147426 w 12329384"/>
                <a:gd name="connsiteY54" fmla="*/ 151993 h 812606"/>
                <a:gd name="connsiteX55" fmla="*/ 9517853 w 12329384"/>
                <a:gd name="connsiteY55" fmla="*/ 300589 h 812606"/>
                <a:gd name="connsiteX56" fmla="*/ 9566059 w 12329384"/>
                <a:gd name="connsiteY56" fmla="*/ 347928 h 812606"/>
                <a:gd name="connsiteX57" fmla="*/ 9570373 w 12329384"/>
                <a:gd name="connsiteY57" fmla="*/ 339305 h 812606"/>
                <a:gd name="connsiteX58" fmla="*/ 9579908 w 12329384"/>
                <a:gd name="connsiteY58" fmla="*/ 356969 h 812606"/>
                <a:gd name="connsiteX59" fmla="*/ 10019738 w 12329384"/>
                <a:gd name="connsiteY59" fmla="*/ 644295 h 812606"/>
                <a:gd name="connsiteX60" fmla="*/ 10442800 w 12329384"/>
                <a:gd name="connsiteY60" fmla="*/ 383862 h 812606"/>
                <a:gd name="connsiteX61" fmla="*/ 10443052 w 12329384"/>
                <a:gd name="connsiteY61" fmla="*/ 383453 h 812606"/>
                <a:gd name="connsiteX62" fmla="*/ 10444544 w 12329384"/>
                <a:gd name="connsiteY62" fmla="*/ 380359 h 812606"/>
                <a:gd name="connsiteX63" fmla="*/ 10502074 w 12329384"/>
                <a:gd name="connsiteY63" fmla="*/ 271318 h 812606"/>
                <a:gd name="connsiteX64" fmla="*/ 10500493 w 12329384"/>
                <a:gd name="connsiteY64" fmla="*/ 286990 h 812606"/>
                <a:gd name="connsiteX65" fmla="*/ 10992245 w 12329384"/>
                <a:gd name="connsiteY65" fmla="*/ 0 h 812606"/>
                <a:gd name="connsiteX66" fmla="*/ 11362672 w 12329384"/>
                <a:gd name="connsiteY66" fmla="*/ 148596 h 812606"/>
                <a:gd name="connsiteX67" fmla="*/ 11410878 w 12329384"/>
                <a:gd name="connsiteY67" fmla="*/ 195935 h 812606"/>
                <a:gd name="connsiteX68" fmla="*/ 11424728 w 12329384"/>
                <a:gd name="connsiteY68" fmla="*/ 204976 h 812606"/>
                <a:gd name="connsiteX69" fmla="*/ 11864557 w 12329384"/>
                <a:gd name="connsiteY69" fmla="*/ 492302 h 812606"/>
                <a:gd name="connsiteX70" fmla="*/ 12329384 w 12329384"/>
                <a:gd name="connsiteY70" fmla="*/ 159808 h 812606"/>
                <a:gd name="connsiteX71" fmla="*/ 12329210 w 12329384"/>
                <a:gd name="connsiteY71" fmla="*/ 177225 h 812606"/>
                <a:gd name="connsiteX72" fmla="*/ 11735544 w 12329384"/>
                <a:gd name="connsiteY72" fmla="*/ 660610 h 812606"/>
                <a:gd name="connsiteX73" fmla="*/ 11365117 w 12329384"/>
                <a:gd name="connsiteY73" fmla="*/ 512014 h 812606"/>
                <a:gd name="connsiteX74" fmla="*/ 11316911 w 12329384"/>
                <a:gd name="connsiteY74" fmla="*/ 464675 h 812606"/>
                <a:gd name="connsiteX75" fmla="*/ 11312596 w 12329384"/>
                <a:gd name="connsiteY75" fmla="*/ 473298 h 812606"/>
                <a:gd name="connsiteX76" fmla="*/ 11303061 w 12329384"/>
                <a:gd name="connsiteY76" fmla="*/ 455634 h 812606"/>
                <a:gd name="connsiteX77" fmla="*/ 10863232 w 12329384"/>
                <a:gd name="connsiteY77" fmla="*/ 168308 h 812606"/>
                <a:gd name="connsiteX78" fmla="*/ 10440170 w 12329384"/>
                <a:gd name="connsiteY78" fmla="*/ 428741 h 812606"/>
                <a:gd name="connsiteX79" fmla="*/ 10439918 w 12329384"/>
                <a:gd name="connsiteY79" fmla="*/ 429150 h 812606"/>
                <a:gd name="connsiteX80" fmla="*/ 10438426 w 12329384"/>
                <a:gd name="connsiteY80" fmla="*/ 432244 h 812606"/>
                <a:gd name="connsiteX81" fmla="*/ 10388586 w 12329384"/>
                <a:gd name="connsiteY81" fmla="*/ 516101 h 812606"/>
                <a:gd name="connsiteX82" fmla="*/ 10382477 w 12329384"/>
                <a:gd name="connsiteY82" fmla="*/ 525613 h 812606"/>
                <a:gd name="connsiteX83" fmla="*/ 9890724 w 12329384"/>
                <a:gd name="connsiteY83" fmla="*/ 812603 h 812606"/>
                <a:gd name="connsiteX84" fmla="*/ 9520297 w 12329384"/>
                <a:gd name="connsiteY84" fmla="*/ 664007 h 812606"/>
                <a:gd name="connsiteX85" fmla="*/ 9472091 w 12329384"/>
                <a:gd name="connsiteY85" fmla="*/ 616668 h 812606"/>
                <a:gd name="connsiteX86" fmla="*/ 9467777 w 12329384"/>
                <a:gd name="connsiteY86" fmla="*/ 625292 h 812606"/>
                <a:gd name="connsiteX87" fmla="*/ 9458242 w 12329384"/>
                <a:gd name="connsiteY87" fmla="*/ 607627 h 812606"/>
                <a:gd name="connsiteX88" fmla="*/ 9018413 w 12329384"/>
                <a:gd name="connsiteY88" fmla="*/ 320302 h 812606"/>
                <a:gd name="connsiteX89" fmla="*/ 8752802 w 12329384"/>
                <a:gd name="connsiteY89" fmla="*/ 411089 h 812606"/>
                <a:gd name="connsiteX90" fmla="*/ 8707595 w 12329384"/>
                <a:gd name="connsiteY90" fmla="*/ 449000 h 812606"/>
                <a:gd name="connsiteX91" fmla="*/ 8702022 w 12329384"/>
                <a:gd name="connsiteY91" fmla="*/ 456073 h 812606"/>
                <a:gd name="connsiteX92" fmla="*/ 8590098 w 12329384"/>
                <a:gd name="connsiteY92" fmla="*/ 553928 h 812606"/>
                <a:gd name="connsiteX93" fmla="*/ 8548818 w 12329384"/>
                <a:gd name="connsiteY93" fmla="*/ 583206 h 812606"/>
                <a:gd name="connsiteX94" fmla="*/ 8275246 w 12329384"/>
                <a:gd name="connsiteY94" fmla="*/ 660611 h 812606"/>
                <a:gd name="connsiteX95" fmla="*/ 7904819 w 12329384"/>
                <a:gd name="connsiteY95" fmla="*/ 512015 h 812606"/>
                <a:gd name="connsiteX96" fmla="*/ 7856612 w 12329384"/>
                <a:gd name="connsiteY96" fmla="*/ 464676 h 812606"/>
                <a:gd name="connsiteX97" fmla="*/ 7852299 w 12329384"/>
                <a:gd name="connsiteY97" fmla="*/ 473299 h 812606"/>
                <a:gd name="connsiteX98" fmla="*/ 7842763 w 12329384"/>
                <a:gd name="connsiteY98" fmla="*/ 455635 h 812606"/>
                <a:gd name="connsiteX99" fmla="*/ 7402933 w 12329384"/>
                <a:gd name="connsiteY99" fmla="*/ 168309 h 812606"/>
                <a:gd name="connsiteX100" fmla="*/ 6979871 w 12329384"/>
                <a:gd name="connsiteY100" fmla="*/ 428742 h 812606"/>
                <a:gd name="connsiteX101" fmla="*/ 6979620 w 12329384"/>
                <a:gd name="connsiteY101" fmla="*/ 429151 h 812606"/>
                <a:gd name="connsiteX102" fmla="*/ 6978128 w 12329384"/>
                <a:gd name="connsiteY102" fmla="*/ 432245 h 812606"/>
                <a:gd name="connsiteX103" fmla="*/ 6922178 w 12329384"/>
                <a:gd name="connsiteY103" fmla="*/ 525614 h 812606"/>
                <a:gd name="connsiteX104" fmla="*/ 6430427 w 12329384"/>
                <a:gd name="connsiteY104" fmla="*/ 812604 h 812606"/>
                <a:gd name="connsiteX105" fmla="*/ 6059999 w 12329384"/>
                <a:gd name="connsiteY105" fmla="*/ 664008 h 812606"/>
                <a:gd name="connsiteX106" fmla="*/ 6011793 w 12329384"/>
                <a:gd name="connsiteY106" fmla="*/ 616669 h 812606"/>
                <a:gd name="connsiteX107" fmla="*/ 5997944 w 12329384"/>
                <a:gd name="connsiteY107" fmla="*/ 607628 h 812606"/>
                <a:gd name="connsiteX108" fmla="*/ 5558114 w 12329384"/>
                <a:gd name="connsiteY108" fmla="*/ 320302 h 812606"/>
                <a:gd name="connsiteX109" fmla="*/ 5292505 w 12329384"/>
                <a:gd name="connsiteY109" fmla="*/ 411089 h 812606"/>
                <a:gd name="connsiteX110" fmla="*/ 5207594 w 12329384"/>
                <a:gd name="connsiteY110" fmla="*/ 488913 h 812606"/>
                <a:gd name="connsiteX111" fmla="*/ 5088520 w 12329384"/>
                <a:gd name="connsiteY111" fmla="*/ 583208 h 812606"/>
                <a:gd name="connsiteX112" fmla="*/ 4814948 w 12329384"/>
                <a:gd name="connsiteY112" fmla="*/ 660613 h 812606"/>
                <a:gd name="connsiteX113" fmla="*/ 4444521 w 12329384"/>
                <a:gd name="connsiteY113" fmla="*/ 512017 h 812606"/>
                <a:gd name="connsiteX114" fmla="*/ 4396314 w 12329384"/>
                <a:gd name="connsiteY114" fmla="*/ 464678 h 812606"/>
                <a:gd name="connsiteX115" fmla="*/ 4392001 w 12329384"/>
                <a:gd name="connsiteY115" fmla="*/ 473301 h 812606"/>
                <a:gd name="connsiteX116" fmla="*/ 4382465 w 12329384"/>
                <a:gd name="connsiteY116" fmla="*/ 455637 h 812606"/>
                <a:gd name="connsiteX117" fmla="*/ 3942636 w 12329384"/>
                <a:gd name="connsiteY117" fmla="*/ 168311 h 812606"/>
                <a:gd name="connsiteX118" fmla="*/ 3519574 w 12329384"/>
                <a:gd name="connsiteY118" fmla="*/ 428744 h 812606"/>
                <a:gd name="connsiteX119" fmla="*/ 3477788 w 12329384"/>
                <a:gd name="connsiteY119" fmla="*/ 500852 h 812606"/>
                <a:gd name="connsiteX120" fmla="*/ 3467991 w 12329384"/>
                <a:gd name="connsiteY120" fmla="*/ 516104 h 812606"/>
                <a:gd name="connsiteX121" fmla="*/ 3461880 w 12329384"/>
                <a:gd name="connsiteY121" fmla="*/ 525616 h 812606"/>
                <a:gd name="connsiteX122" fmla="*/ 2970129 w 12329384"/>
                <a:gd name="connsiteY122" fmla="*/ 812606 h 812606"/>
                <a:gd name="connsiteX123" fmla="*/ 2599702 w 12329384"/>
                <a:gd name="connsiteY123" fmla="*/ 664010 h 812606"/>
                <a:gd name="connsiteX124" fmla="*/ 2551495 w 12329384"/>
                <a:gd name="connsiteY124" fmla="*/ 616671 h 812606"/>
                <a:gd name="connsiteX125" fmla="*/ 2547182 w 12329384"/>
                <a:gd name="connsiteY125" fmla="*/ 625295 h 812606"/>
                <a:gd name="connsiteX126" fmla="*/ 2537646 w 12329384"/>
                <a:gd name="connsiteY126" fmla="*/ 607630 h 812606"/>
                <a:gd name="connsiteX127" fmla="*/ 2097817 w 12329384"/>
                <a:gd name="connsiteY127" fmla="*/ 320304 h 812606"/>
                <a:gd name="connsiteX128" fmla="*/ 1832207 w 12329384"/>
                <a:gd name="connsiteY128" fmla="*/ 411091 h 812606"/>
                <a:gd name="connsiteX129" fmla="*/ 1722225 w 12329384"/>
                <a:gd name="connsiteY129" fmla="*/ 515954 h 812606"/>
                <a:gd name="connsiteX130" fmla="*/ 1628223 w 12329384"/>
                <a:gd name="connsiteY130" fmla="*/ 583210 h 812606"/>
                <a:gd name="connsiteX131" fmla="*/ 1354650 w 12329384"/>
                <a:gd name="connsiteY131" fmla="*/ 660615 h 812606"/>
                <a:gd name="connsiteX132" fmla="*/ 984223 w 12329384"/>
                <a:gd name="connsiteY132" fmla="*/ 512019 h 812606"/>
                <a:gd name="connsiteX133" fmla="*/ 936017 w 12329384"/>
                <a:gd name="connsiteY133" fmla="*/ 464680 h 812606"/>
                <a:gd name="connsiteX134" fmla="*/ 931703 w 12329384"/>
                <a:gd name="connsiteY134" fmla="*/ 473303 h 812606"/>
                <a:gd name="connsiteX135" fmla="*/ 922167 w 12329384"/>
                <a:gd name="connsiteY135" fmla="*/ 455639 h 812606"/>
                <a:gd name="connsiteX136" fmla="*/ 482338 w 12329384"/>
                <a:gd name="connsiteY136" fmla="*/ 168313 h 812606"/>
                <a:gd name="connsiteX137" fmla="*/ 59276 w 12329384"/>
                <a:gd name="connsiteY137" fmla="*/ 428746 h 812606"/>
                <a:gd name="connsiteX138" fmla="*/ 59024 w 12329384"/>
                <a:gd name="connsiteY138" fmla="*/ 429155 h 812606"/>
                <a:gd name="connsiteX139" fmla="*/ 30746 w 12329384"/>
                <a:gd name="connsiteY139" fmla="*/ 480219 h 812606"/>
                <a:gd name="connsiteX140" fmla="*/ 1 w 12329384"/>
                <a:gd name="connsiteY140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73785 w 12329382"/>
                <a:gd name="connsiteY21" fmla="*/ 296505 h 812606"/>
                <a:gd name="connsiteX22" fmla="*/ 3579895 w 12329382"/>
                <a:gd name="connsiteY22" fmla="*/ 286993 h 812606"/>
                <a:gd name="connsiteX23" fmla="*/ 4071647 w 12329382"/>
                <a:gd name="connsiteY23" fmla="*/ 3 h 812606"/>
                <a:gd name="connsiteX24" fmla="*/ 4442074 w 12329382"/>
                <a:gd name="connsiteY24" fmla="*/ 148599 h 812606"/>
                <a:gd name="connsiteX25" fmla="*/ 4490280 w 12329382"/>
                <a:gd name="connsiteY25" fmla="*/ 195938 h 812606"/>
                <a:gd name="connsiteX26" fmla="*/ 4504130 w 12329382"/>
                <a:gd name="connsiteY26" fmla="*/ 204979 h 812606"/>
                <a:gd name="connsiteX27" fmla="*/ 4943959 w 12329382"/>
                <a:gd name="connsiteY27" fmla="*/ 492304 h 812606"/>
                <a:gd name="connsiteX28" fmla="*/ 5209569 w 12329382"/>
                <a:gd name="connsiteY28" fmla="*/ 401517 h 812606"/>
                <a:gd name="connsiteX29" fmla="*/ 5254773 w 12329382"/>
                <a:gd name="connsiteY29" fmla="*/ 363608 h 812606"/>
                <a:gd name="connsiteX30" fmla="*/ 5372274 w 12329382"/>
                <a:gd name="connsiteY30" fmla="*/ 258677 h 812606"/>
                <a:gd name="connsiteX31" fmla="*/ 5413553 w 12329382"/>
                <a:gd name="connsiteY31" fmla="*/ 229399 h 812606"/>
                <a:gd name="connsiteX32" fmla="*/ 5687126 w 12329382"/>
                <a:gd name="connsiteY32" fmla="*/ 151994 h 812606"/>
                <a:gd name="connsiteX33" fmla="*/ 6057553 w 12329382"/>
                <a:gd name="connsiteY33" fmla="*/ 300590 h 812606"/>
                <a:gd name="connsiteX34" fmla="*/ 6105759 w 12329382"/>
                <a:gd name="connsiteY34" fmla="*/ 347929 h 812606"/>
                <a:gd name="connsiteX35" fmla="*/ 6110073 w 12329382"/>
                <a:gd name="connsiteY35" fmla="*/ 339306 h 812606"/>
                <a:gd name="connsiteX36" fmla="*/ 6119609 w 12329382"/>
                <a:gd name="connsiteY36" fmla="*/ 356970 h 812606"/>
                <a:gd name="connsiteX37" fmla="*/ 6559437 w 12329382"/>
                <a:gd name="connsiteY37" fmla="*/ 644296 h 812606"/>
                <a:gd name="connsiteX38" fmla="*/ 6982500 w 12329382"/>
                <a:gd name="connsiteY38" fmla="*/ 383863 h 812606"/>
                <a:gd name="connsiteX39" fmla="*/ 6982751 w 12329382"/>
                <a:gd name="connsiteY39" fmla="*/ 383454 h 812606"/>
                <a:gd name="connsiteX40" fmla="*/ 6984244 w 12329382"/>
                <a:gd name="connsiteY40" fmla="*/ 380360 h 812606"/>
                <a:gd name="connsiteX41" fmla="*/ 7040193 w 12329382"/>
                <a:gd name="connsiteY41" fmla="*/ 286991 h 812606"/>
                <a:gd name="connsiteX42" fmla="*/ 7531945 w 12329382"/>
                <a:gd name="connsiteY42" fmla="*/ 1 h 812606"/>
                <a:gd name="connsiteX43" fmla="*/ 7902372 w 12329382"/>
                <a:gd name="connsiteY43" fmla="*/ 148597 h 812606"/>
                <a:gd name="connsiteX44" fmla="*/ 7950578 w 12329382"/>
                <a:gd name="connsiteY44" fmla="*/ 195936 h 812606"/>
                <a:gd name="connsiteX45" fmla="*/ 7954892 w 12329382"/>
                <a:gd name="connsiteY45" fmla="*/ 187312 h 812606"/>
                <a:gd name="connsiteX46" fmla="*/ 7964428 w 12329382"/>
                <a:gd name="connsiteY46" fmla="*/ 204977 h 812606"/>
                <a:gd name="connsiteX47" fmla="*/ 8404256 w 12329382"/>
                <a:gd name="connsiteY47" fmla="*/ 492302 h 812606"/>
                <a:gd name="connsiteX48" fmla="*/ 8669867 w 12329382"/>
                <a:gd name="connsiteY48" fmla="*/ 401515 h 812606"/>
                <a:gd name="connsiteX49" fmla="*/ 8715074 w 12329382"/>
                <a:gd name="connsiteY49" fmla="*/ 363604 h 812606"/>
                <a:gd name="connsiteX50" fmla="*/ 8720648 w 12329382"/>
                <a:gd name="connsiteY50" fmla="*/ 356531 h 812606"/>
                <a:gd name="connsiteX51" fmla="*/ 8832571 w 12329382"/>
                <a:gd name="connsiteY51" fmla="*/ 258676 h 812606"/>
                <a:gd name="connsiteX52" fmla="*/ 8873851 w 12329382"/>
                <a:gd name="connsiteY52" fmla="*/ 229399 h 812606"/>
                <a:gd name="connsiteX53" fmla="*/ 9147424 w 12329382"/>
                <a:gd name="connsiteY53" fmla="*/ 151993 h 812606"/>
                <a:gd name="connsiteX54" fmla="*/ 9517851 w 12329382"/>
                <a:gd name="connsiteY54" fmla="*/ 300589 h 812606"/>
                <a:gd name="connsiteX55" fmla="*/ 9566057 w 12329382"/>
                <a:gd name="connsiteY55" fmla="*/ 347928 h 812606"/>
                <a:gd name="connsiteX56" fmla="*/ 9570371 w 12329382"/>
                <a:gd name="connsiteY56" fmla="*/ 339305 h 812606"/>
                <a:gd name="connsiteX57" fmla="*/ 9579906 w 12329382"/>
                <a:gd name="connsiteY57" fmla="*/ 356969 h 812606"/>
                <a:gd name="connsiteX58" fmla="*/ 10019736 w 12329382"/>
                <a:gd name="connsiteY58" fmla="*/ 644295 h 812606"/>
                <a:gd name="connsiteX59" fmla="*/ 10442798 w 12329382"/>
                <a:gd name="connsiteY59" fmla="*/ 383862 h 812606"/>
                <a:gd name="connsiteX60" fmla="*/ 10443050 w 12329382"/>
                <a:gd name="connsiteY60" fmla="*/ 383453 h 812606"/>
                <a:gd name="connsiteX61" fmla="*/ 10444542 w 12329382"/>
                <a:gd name="connsiteY61" fmla="*/ 380359 h 812606"/>
                <a:gd name="connsiteX62" fmla="*/ 10502072 w 12329382"/>
                <a:gd name="connsiteY62" fmla="*/ 271318 h 812606"/>
                <a:gd name="connsiteX63" fmla="*/ 10500491 w 12329382"/>
                <a:gd name="connsiteY63" fmla="*/ 286990 h 812606"/>
                <a:gd name="connsiteX64" fmla="*/ 10992243 w 12329382"/>
                <a:gd name="connsiteY64" fmla="*/ 0 h 812606"/>
                <a:gd name="connsiteX65" fmla="*/ 11362670 w 12329382"/>
                <a:gd name="connsiteY65" fmla="*/ 148596 h 812606"/>
                <a:gd name="connsiteX66" fmla="*/ 11410876 w 12329382"/>
                <a:gd name="connsiteY66" fmla="*/ 195935 h 812606"/>
                <a:gd name="connsiteX67" fmla="*/ 11424726 w 12329382"/>
                <a:gd name="connsiteY67" fmla="*/ 204976 h 812606"/>
                <a:gd name="connsiteX68" fmla="*/ 11864555 w 12329382"/>
                <a:gd name="connsiteY68" fmla="*/ 492302 h 812606"/>
                <a:gd name="connsiteX69" fmla="*/ 12329382 w 12329382"/>
                <a:gd name="connsiteY69" fmla="*/ 159808 h 812606"/>
                <a:gd name="connsiteX70" fmla="*/ 12329208 w 12329382"/>
                <a:gd name="connsiteY70" fmla="*/ 177225 h 812606"/>
                <a:gd name="connsiteX71" fmla="*/ 11735542 w 12329382"/>
                <a:gd name="connsiteY71" fmla="*/ 660610 h 812606"/>
                <a:gd name="connsiteX72" fmla="*/ 11365115 w 12329382"/>
                <a:gd name="connsiteY72" fmla="*/ 512014 h 812606"/>
                <a:gd name="connsiteX73" fmla="*/ 11316909 w 12329382"/>
                <a:gd name="connsiteY73" fmla="*/ 464675 h 812606"/>
                <a:gd name="connsiteX74" fmla="*/ 11312594 w 12329382"/>
                <a:gd name="connsiteY74" fmla="*/ 473298 h 812606"/>
                <a:gd name="connsiteX75" fmla="*/ 11303059 w 12329382"/>
                <a:gd name="connsiteY75" fmla="*/ 455634 h 812606"/>
                <a:gd name="connsiteX76" fmla="*/ 10863230 w 12329382"/>
                <a:gd name="connsiteY76" fmla="*/ 168308 h 812606"/>
                <a:gd name="connsiteX77" fmla="*/ 10440168 w 12329382"/>
                <a:gd name="connsiteY77" fmla="*/ 428741 h 812606"/>
                <a:gd name="connsiteX78" fmla="*/ 10439916 w 12329382"/>
                <a:gd name="connsiteY78" fmla="*/ 429150 h 812606"/>
                <a:gd name="connsiteX79" fmla="*/ 10438424 w 12329382"/>
                <a:gd name="connsiteY79" fmla="*/ 432244 h 812606"/>
                <a:gd name="connsiteX80" fmla="*/ 10388584 w 12329382"/>
                <a:gd name="connsiteY80" fmla="*/ 516101 h 812606"/>
                <a:gd name="connsiteX81" fmla="*/ 10382475 w 12329382"/>
                <a:gd name="connsiteY81" fmla="*/ 525613 h 812606"/>
                <a:gd name="connsiteX82" fmla="*/ 9890722 w 12329382"/>
                <a:gd name="connsiteY82" fmla="*/ 812603 h 812606"/>
                <a:gd name="connsiteX83" fmla="*/ 9520295 w 12329382"/>
                <a:gd name="connsiteY83" fmla="*/ 664007 h 812606"/>
                <a:gd name="connsiteX84" fmla="*/ 9472089 w 12329382"/>
                <a:gd name="connsiteY84" fmla="*/ 616668 h 812606"/>
                <a:gd name="connsiteX85" fmla="*/ 9467775 w 12329382"/>
                <a:gd name="connsiteY85" fmla="*/ 625292 h 812606"/>
                <a:gd name="connsiteX86" fmla="*/ 9458240 w 12329382"/>
                <a:gd name="connsiteY86" fmla="*/ 607627 h 812606"/>
                <a:gd name="connsiteX87" fmla="*/ 9018411 w 12329382"/>
                <a:gd name="connsiteY87" fmla="*/ 320302 h 812606"/>
                <a:gd name="connsiteX88" fmla="*/ 8752800 w 12329382"/>
                <a:gd name="connsiteY88" fmla="*/ 411089 h 812606"/>
                <a:gd name="connsiteX89" fmla="*/ 8707593 w 12329382"/>
                <a:gd name="connsiteY89" fmla="*/ 449000 h 812606"/>
                <a:gd name="connsiteX90" fmla="*/ 8702020 w 12329382"/>
                <a:gd name="connsiteY90" fmla="*/ 456073 h 812606"/>
                <a:gd name="connsiteX91" fmla="*/ 8590096 w 12329382"/>
                <a:gd name="connsiteY91" fmla="*/ 553928 h 812606"/>
                <a:gd name="connsiteX92" fmla="*/ 8548816 w 12329382"/>
                <a:gd name="connsiteY92" fmla="*/ 583206 h 812606"/>
                <a:gd name="connsiteX93" fmla="*/ 8275244 w 12329382"/>
                <a:gd name="connsiteY93" fmla="*/ 660611 h 812606"/>
                <a:gd name="connsiteX94" fmla="*/ 7904817 w 12329382"/>
                <a:gd name="connsiteY94" fmla="*/ 512015 h 812606"/>
                <a:gd name="connsiteX95" fmla="*/ 7856610 w 12329382"/>
                <a:gd name="connsiteY95" fmla="*/ 464676 h 812606"/>
                <a:gd name="connsiteX96" fmla="*/ 7852297 w 12329382"/>
                <a:gd name="connsiteY96" fmla="*/ 473299 h 812606"/>
                <a:gd name="connsiteX97" fmla="*/ 7842761 w 12329382"/>
                <a:gd name="connsiteY97" fmla="*/ 455635 h 812606"/>
                <a:gd name="connsiteX98" fmla="*/ 7402931 w 12329382"/>
                <a:gd name="connsiteY98" fmla="*/ 168309 h 812606"/>
                <a:gd name="connsiteX99" fmla="*/ 6979869 w 12329382"/>
                <a:gd name="connsiteY99" fmla="*/ 428742 h 812606"/>
                <a:gd name="connsiteX100" fmla="*/ 6979618 w 12329382"/>
                <a:gd name="connsiteY100" fmla="*/ 429151 h 812606"/>
                <a:gd name="connsiteX101" fmla="*/ 6978126 w 12329382"/>
                <a:gd name="connsiteY101" fmla="*/ 432245 h 812606"/>
                <a:gd name="connsiteX102" fmla="*/ 6922176 w 12329382"/>
                <a:gd name="connsiteY102" fmla="*/ 525614 h 812606"/>
                <a:gd name="connsiteX103" fmla="*/ 6430425 w 12329382"/>
                <a:gd name="connsiteY103" fmla="*/ 812604 h 812606"/>
                <a:gd name="connsiteX104" fmla="*/ 6059997 w 12329382"/>
                <a:gd name="connsiteY104" fmla="*/ 664008 h 812606"/>
                <a:gd name="connsiteX105" fmla="*/ 6011791 w 12329382"/>
                <a:gd name="connsiteY105" fmla="*/ 616669 h 812606"/>
                <a:gd name="connsiteX106" fmla="*/ 5997942 w 12329382"/>
                <a:gd name="connsiteY106" fmla="*/ 607628 h 812606"/>
                <a:gd name="connsiteX107" fmla="*/ 5558112 w 12329382"/>
                <a:gd name="connsiteY107" fmla="*/ 320302 h 812606"/>
                <a:gd name="connsiteX108" fmla="*/ 5292503 w 12329382"/>
                <a:gd name="connsiteY108" fmla="*/ 411089 h 812606"/>
                <a:gd name="connsiteX109" fmla="*/ 5207592 w 12329382"/>
                <a:gd name="connsiteY109" fmla="*/ 488913 h 812606"/>
                <a:gd name="connsiteX110" fmla="*/ 5088518 w 12329382"/>
                <a:gd name="connsiteY110" fmla="*/ 583208 h 812606"/>
                <a:gd name="connsiteX111" fmla="*/ 4814946 w 12329382"/>
                <a:gd name="connsiteY111" fmla="*/ 660613 h 812606"/>
                <a:gd name="connsiteX112" fmla="*/ 4444519 w 12329382"/>
                <a:gd name="connsiteY112" fmla="*/ 512017 h 812606"/>
                <a:gd name="connsiteX113" fmla="*/ 4396312 w 12329382"/>
                <a:gd name="connsiteY113" fmla="*/ 464678 h 812606"/>
                <a:gd name="connsiteX114" fmla="*/ 4391999 w 12329382"/>
                <a:gd name="connsiteY114" fmla="*/ 473301 h 812606"/>
                <a:gd name="connsiteX115" fmla="*/ 4382463 w 12329382"/>
                <a:gd name="connsiteY115" fmla="*/ 455637 h 812606"/>
                <a:gd name="connsiteX116" fmla="*/ 3942634 w 12329382"/>
                <a:gd name="connsiteY116" fmla="*/ 168311 h 812606"/>
                <a:gd name="connsiteX117" fmla="*/ 3519572 w 12329382"/>
                <a:gd name="connsiteY117" fmla="*/ 428744 h 812606"/>
                <a:gd name="connsiteX118" fmla="*/ 3477786 w 12329382"/>
                <a:gd name="connsiteY118" fmla="*/ 500852 h 812606"/>
                <a:gd name="connsiteX119" fmla="*/ 3467989 w 12329382"/>
                <a:gd name="connsiteY119" fmla="*/ 516104 h 812606"/>
                <a:gd name="connsiteX120" fmla="*/ 3461878 w 12329382"/>
                <a:gd name="connsiteY120" fmla="*/ 525616 h 812606"/>
                <a:gd name="connsiteX121" fmla="*/ 2970127 w 12329382"/>
                <a:gd name="connsiteY121" fmla="*/ 812606 h 812606"/>
                <a:gd name="connsiteX122" fmla="*/ 2599700 w 12329382"/>
                <a:gd name="connsiteY122" fmla="*/ 664010 h 812606"/>
                <a:gd name="connsiteX123" fmla="*/ 2551493 w 12329382"/>
                <a:gd name="connsiteY123" fmla="*/ 616671 h 812606"/>
                <a:gd name="connsiteX124" fmla="*/ 2547180 w 12329382"/>
                <a:gd name="connsiteY124" fmla="*/ 625295 h 812606"/>
                <a:gd name="connsiteX125" fmla="*/ 2537644 w 12329382"/>
                <a:gd name="connsiteY125" fmla="*/ 607630 h 812606"/>
                <a:gd name="connsiteX126" fmla="*/ 2097815 w 12329382"/>
                <a:gd name="connsiteY126" fmla="*/ 320304 h 812606"/>
                <a:gd name="connsiteX127" fmla="*/ 1832205 w 12329382"/>
                <a:gd name="connsiteY127" fmla="*/ 411091 h 812606"/>
                <a:gd name="connsiteX128" fmla="*/ 1722223 w 12329382"/>
                <a:gd name="connsiteY128" fmla="*/ 515954 h 812606"/>
                <a:gd name="connsiteX129" fmla="*/ 1628221 w 12329382"/>
                <a:gd name="connsiteY129" fmla="*/ 583210 h 812606"/>
                <a:gd name="connsiteX130" fmla="*/ 1354648 w 12329382"/>
                <a:gd name="connsiteY130" fmla="*/ 660615 h 812606"/>
                <a:gd name="connsiteX131" fmla="*/ 984221 w 12329382"/>
                <a:gd name="connsiteY131" fmla="*/ 512019 h 812606"/>
                <a:gd name="connsiteX132" fmla="*/ 936015 w 12329382"/>
                <a:gd name="connsiteY132" fmla="*/ 464680 h 812606"/>
                <a:gd name="connsiteX133" fmla="*/ 931701 w 12329382"/>
                <a:gd name="connsiteY133" fmla="*/ 473303 h 812606"/>
                <a:gd name="connsiteX134" fmla="*/ 922165 w 12329382"/>
                <a:gd name="connsiteY134" fmla="*/ 455639 h 812606"/>
                <a:gd name="connsiteX135" fmla="*/ 482336 w 12329382"/>
                <a:gd name="connsiteY135" fmla="*/ 168313 h 812606"/>
                <a:gd name="connsiteX136" fmla="*/ 59274 w 12329382"/>
                <a:gd name="connsiteY136" fmla="*/ 428746 h 812606"/>
                <a:gd name="connsiteX137" fmla="*/ 59022 w 12329382"/>
                <a:gd name="connsiteY137" fmla="*/ 429155 h 812606"/>
                <a:gd name="connsiteX138" fmla="*/ 30744 w 12329382"/>
                <a:gd name="connsiteY138" fmla="*/ 480219 h 812606"/>
                <a:gd name="connsiteX139" fmla="*/ -1 w 12329382"/>
                <a:gd name="connsiteY139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53257 w 12329384"/>
                <a:gd name="connsiteY12" fmla="*/ 229401 h 812606"/>
                <a:gd name="connsiteX13" fmla="*/ 2226830 w 12329384"/>
                <a:gd name="connsiteY13" fmla="*/ 151996 h 812606"/>
                <a:gd name="connsiteX14" fmla="*/ 2597257 w 12329384"/>
                <a:gd name="connsiteY14" fmla="*/ 300592 h 812606"/>
                <a:gd name="connsiteX15" fmla="*/ 2645463 w 12329384"/>
                <a:gd name="connsiteY15" fmla="*/ 347931 h 812606"/>
                <a:gd name="connsiteX16" fmla="*/ 2649777 w 12329384"/>
                <a:gd name="connsiteY16" fmla="*/ 339308 h 812606"/>
                <a:gd name="connsiteX17" fmla="*/ 2659313 w 12329384"/>
                <a:gd name="connsiteY17" fmla="*/ 356972 h 812606"/>
                <a:gd name="connsiteX18" fmla="*/ 3099142 w 12329384"/>
                <a:gd name="connsiteY18" fmla="*/ 644298 h 812606"/>
                <a:gd name="connsiteX19" fmla="*/ 3522204 w 12329384"/>
                <a:gd name="connsiteY19" fmla="*/ 383865 h 812606"/>
                <a:gd name="connsiteX20" fmla="*/ 3573787 w 12329384"/>
                <a:gd name="connsiteY20" fmla="*/ 296505 h 812606"/>
                <a:gd name="connsiteX21" fmla="*/ 3579897 w 12329384"/>
                <a:gd name="connsiteY21" fmla="*/ 286993 h 812606"/>
                <a:gd name="connsiteX22" fmla="*/ 4071649 w 12329384"/>
                <a:gd name="connsiteY22" fmla="*/ 3 h 812606"/>
                <a:gd name="connsiteX23" fmla="*/ 4442076 w 12329384"/>
                <a:gd name="connsiteY23" fmla="*/ 148599 h 812606"/>
                <a:gd name="connsiteX24" fmla="*/ 4490282 w 12329384"/>
                <a:gd name="connsiteY24" fmla="*/ 195938 h 812606"/>
                <a:gd name="connsiteX25" fmla="*/ 4504132 w 12329384"/>
                <a:gd name="connsiteY25" fmla="*/ 204979 h 812606"/>
                <a:gd name="connsiteX26" fmla="*/ 4943961 w 12329384"/>
                <a:gd name="connsiteY26" fmla="*/ 492304 h 812606"/>
                <a:gd name="connsiteX27" fmla="*/ 5209571 w 12329384"/>
                <a:gd name="connsiteY27" fmla="*/ 401517 h 812606"/>
                <a:gd name="connsiteX28" fmla="*/ 5254775 w 12329384"/>
                <a:gd name="connsiteY28" fmla="*/ 363608 h 812606"/>
                <a:gd name="connsiteX29" fmla="*/ 5372276 w 12329384"/>
                <a:gd name="connsiteY29" fmla="*/ 258677 h 812606"/>
                <a:gd name="connsiteX30" fmla="*/ 5413555 w 12329384"/>
                <a:gd name="connsiteY30" fmla="*/ 229399 h 812606"/>
                <a:gd name="connsiteX31" fmla="*/ 5687128 w 12329384"/>
                <a:gd name="connsiteY31" fmla="*/ 151994 h 812606"/>
                <a:gd name="connsiteX32" fmla="*/ 6057555 w 12329384"/>
                <a:gd name="connsiteY32" fmla="*/ 300590 h 812606"/>
                <a:gd name="connsiteX33" fmla="*/ 6105761 w 12329384"/>
                <a:gd name="connsiteY33" fmla="*/ 347929 h 812606"/>
                <a:gd name="connsiteX34" fmla="*/ 6110075 w 12329384"/>
                <a:gd name="connsiteY34" fmla="*/ 339306 h 812606"/>
                <a:gd name="connsiteX35" fmla="*/ 6119611 w 12329384"/>
                <a:gd name="connsiteY35" fmla="*/ 356970 h 812606"/>
                <a:gd name="connsiteX36" fmla="*/ 6559439 w 12329384"/>
                <a:gd name="connsiteY36" fmla="*/ 644296 h 812606"/>
                <a:gd name="connsiteX37" fmla="*/ 6982502 w 12329384"/>
                <a:gd name="connsiteY37" fmla="*/ 383863 h 812606"/>
                <a:gd name="connsiteX38" fmla="*/ 6982753 w 12329384"/>
                <a:gd name="connsiteY38" fmla="*/ 383454 h 812606"/>
                <a:gd name="connsiteX39" fmla="*/ 6984246 w 12329384"/>
                <a:gd name="connsiteY39" fmla="*/ 380360 h 812606"/>
                <a:gd name="connsiteX40" fmla="*/ 7040195 w 12329384"/>
                <a:gd name="connsiteY40" fmla="*/ 286991 h 812606"/>
                <a:gd name="connsiteX41" fmla="*/ 7531947 w 12329384"/>
                <a:gd name="connsiteY41" fmla="*/ 1 h 812606"/>
                <a:gd name="connsiteX42" fmla="*/ 7902374 w 12329384"/>
                <a:gd name="connsiteY42" fmla="*/ 148597 h 812606"/>
                <a:gd name="connsiteX43" fmla="*/ 7950580 w 12329384"/>
                <a:gd name="connsiteY43" fmla="*/ 195936 h 812606"/>
                <a:gd name="connsiteX44" fmla="*/ 7954894 w 12329384"/>
                <a:gd name="connsiteY44" fmla="*/ 187312 h 812606"/>
                <a:gd name="connsiteX45" fmla="*/ 7964430 w 12329384"/>
                <a:gd name="connsiteY45" fmla="*/ 204977 h 812606"/>
                <a:gd name="connsiteX46" fmla="*/ 8404258 w 12329384"/>
                <a:gd name="connsiteY46" fmla="*/ 492302 h 812606"/>
                <a:gd name="connsiteX47" fmla="*/ 8669869 w 12329384"/>
                <a:gd name="connsiteY47" fmla="*/ 401515 h 812606"/>
                <a:gd name="connsiteX48" fmla="*/ 8715076 w 12329384"/>
                <a:gd name="connsiteY48" fmla="*/ 363604 h 812606"/>
                <a:gd name="connsiteX49" fmla="*/ 8720650 w 12329384"/>
                <a:gd name="connsiteY49" fmla="*/ 356531 h 812606"/>
                <a:gd name="connsiteX50" fmla="*/ 8832573 w 12329384"/>
                <a:gd name="connsiteY50" fmla="*/ 258676 h 812606"/>
                <a:gd name="connsiteX51" fmla="*/ 8873853 w 12329384"/>
                <a:gd name="connsiteY51" fmla="*/ 229399 h 812606"/>
                <a:gd name="connsiteX52" fmla="*/ 9147426 w 12329384"/>
                <a:gd name="connsiteY52" fmla="*/ 151993 h 812606"/>
                <a:gd name="connsiteX53" fmla="*/ 9517853 w 12329384"/>
                <a:gd name="connsiteY53" fmla="*/ 300589 h 812606"/>
                <a:gd name="connsiteX54" fmla="*/ 9566059 w 12329384"/>
                <a:gd name="connsiteY54" fmla="*/ 347928 h 812606"/>
                <a:gd name="connsiteX55" fmla="*/ 9570373 w 12329384"/>
                <a:gd name="connsiteY55" fmla="*/ 339305 h 812606"/>
                <a:gd name="connsiteX56" fmla="*/ 9579908 w 12329384"/>
                <a:gd name="connsiteY56" fmla="*/ 356969 h 812606"/>
                <a:gd name="connsiteX57" fmla="*/ 10019738 w 12329384"/>
                <a:gd name="connsiteY57" fmla="*/ 644295 h 812606"/>
                <a:gd name="connsiteX58" fmla="*/ 10442800 w 12329384"/>
                <a:gd name="connsiteY58" fmla="*/ 383862 h 812606"/>
                <a:gd name="connsiteX59" fmla="*/ 10443052 w 12329384"/>
                <a:gd name="connsiteY59" fmla="*/ 383453 h 812606"/>
                <a:gd name="connsiteX60" fmla="*/ 10444544 w 12329384"/>
                <a:gd name="connsiteY60" fmla="*/ 380359 h 812606"/>
                <a:gd name="connsiteX61" fmla="*/ 10502074 w 12329384"/>
                <a:gd name="connsiteY61" fmla="*/ 271318 h 812606"/>
                <a:gd name="connsiteX62" fmla="*/ 10500493 w 12329384"/>
                <a:gd name="connsiteY62" fmla="*/ 286990 h 812606"/>
                <a:gd name="connsiteX63" fmla="*/ 10992245 w 12329384"/>
                <a:gd name="connsiteY63" fmla="*/ 0 h 812606"/>
                <a:gd name="connsiteX64" fmla="*/ 11362672 w 12329384"/>
                <a:gd name="connsiteY64" fmla="*/ 148596 h 812606"/>
                <a:gd name="connsiteX65" fmla="*/ 11410878 w 12329384"/>
                <a:gd name="connsiteY65" fmla="*/ 195935 h 812606"/>
                <a:gd name="connsiteX66" fmla="*/ 11424728 w 12329384"/>
                <a:gd name="connsiteY66" fmla="*/ 204976 h 812606"/>
                <a:gd name="connsiteX67" fmla="*/ 11864557 w 12329384"/>
                <a:gd name="connsiteY67" fmla="*/ 492302 h 812606"/>
                <a:gd name="connsiteX68" fmla="*/ 12329384 w 12329384"/>
                <a:gd name="connsiteY68" fmla="*/ 159808 h 812606"/>
                <a:gd name="connsiteX69" fmla="*/ 12329210 w 12329384"/>
                <a:gd name="connsiteY69" fmla="*/ 177225 h 812606"/>
                <a:gd name="connsiteX70" fmla="*/ 11735544 w 12329384"/>
                <a:gd name="connsiteY70" fmla="*/ 660610 h 812606"/>
                <a:gd name="connsiteX71" fmla="*/ 11365117 w 12329384"/>
                <a:gd name="connsiteY71" fmla="*/ 512014 h 812606"/>
                <a:gd name="connsiteX72" fmla="*/ 11316911 w 12329384"/>
                <a:gd name="connsiteY72" fmla="*/ 464675 h 812606"/>
                <a:gd name="connsiteX73" fmla="*/ 11312596 w 12329384"/>
                <a:gd name="connsiteY73" fmla="*/ 473298 h 812606"/>
                <a:gd name="connsiteX74" fmla="*/ 11303061 w 12329384"/>
                <a:gd name="connsiteY74" fmla="*/ 455634 h 812606"/>
                <a:gd name="connsiteX75" fmla="*/ 10863232 w 12329384"/>
                <a:gd name="connsiteY75" fmla="*/ 168308 h 812606"/>
                <a:gd name="connsiteX76" fmla="*/ 10440170 w 12329384"/>
                <a:gd name="connsiteY76" fmla="*/ 428741 h 812606"/>
                <a:gd name="connsiteX77" fmla="*/ 10439918 w 12329384"/>
                <a:gd name="connsiteY77" fmla="*/ 429150 h 812606"/>
                <a:gd name="connsiteX78" fmla="*/ 10438426 w 12329384"/>
                <a:gd name="connsiteY78" fmla="*/ 432244 h 812606"/>
                <a:gd name="connsiteX79" fmla="*/ 10388586 w 12329384"/>
                <a:gd name="connsiteY79" fmla="*/ 516101 h 812606"/>
                <a:gd name="connsiteX80" fmla="*/ 10382477 w 12329384"/>
                <a:gd name="connsiteY80" fmla="*/ 525613 h 812606"/>
                <a:gd name="connsiteX81" fmla="*/ 9890724 w 12329384"/>
                <a:gd name="connsiteY81" fmla="*/ 812603 h 812606"/>
                <a:gd name="connsiteX82" fmla="*/ 9520297 w 12329384"/>
                <a:gd name="connsiteY82" fmla="*/ 664007 h 812606"/>
                <a:gd name="connsiteX83" fmla="*/ 9472091 w 12329384"/>
                <a:gd name="connsiteY83" fmla="*/ 616668 h 812606"/>
                <a:gd name="connsiteX84" fmla="*/ 9467777 w 12329384"/>
                <a:gd name="connsiteY84" fmla="*/ 625292 h 812606"/>
                <a:gd name="connsiteX85" fmla="*/ 9458242 w 12329384"/>
                <a:gd name="connsiteY85" fmla="*/ 607627 h 812606"/>
                <a:gd name="connsiteX86" fmla="*/ 9018413 w 12329384"/>
                <a:gd name="connsiteY86" fmla="*/ 320302 h 812606"/>
                <a:gd name="connsiteX87" fmla="*/ 8752802 w 12329384"/>
                <a:gd name="connsiteY87" fmla="*/ 411089 h 812606"/>
                <a:gd name="connsiteX88" fmla="*/ 8707595 w 12329384"/>
                <a:gd name="connsiteY88" fmla="*/ 449000 h 812606"/>
                <a:gd name="connsiteX89" fmla="*/ 8702022 w 12329384"/>
                <a:gd name="connsiteY89" fmla="*/ 456073 h 812606"/>
                <a:gd name="connsiteX90" fmla="*/ 8590098 w 12329384"/>
                <a:gd name="connsiteY90" fmla="*/ 553928 h 812606"/>
                <a:gd name="connsiteX91" fmla="*/ 8548818 w 12329384"/>
                <a:gd name="connsiteY91" fmla="*/ 583206 h 812606"/>
                <a:gd name="connsiteX92" fmla="*/ 8275246 w 12329384"/>
                <a:gd name="connsiteY92" fmla="*/ 660611 h 812606"/>
                <a:gd name="connsiteX93" fmla="*/ 7904819 w 12329384"/>
                <a:gd name="connsiteY93" fmla="*/ 512015 h 812606"/>
                <a:gd name="connsiteX94" fmla="*/ 7856612 w 12329384"/>
                <a:gd name="connsiteY94" fmla="*/ 464676 h 812606"/>
                <a:gd name="connsiteX95" fmla="*/ 7852299 w 12329384"/>
                <a:gd name="connsiteY95" fmla="*/ 473299 h 812606"/>
                <a:gd name="connsiteX96" fmla="*/ 7842763 w 12329384"/>
                <a:gd name="connsiteY96" fmla="*/ 455635 h 812606"/>
                <a:gd name="connsiteX97" fmla="*/ 7402933 w 12329384"/>
                <a:gd name="connsiteY97" fmla="*/ 168309 h 812606"/>
                <a:gd name="connsiteX98" fmla="*/ 6979871 w 12329384"/>
                <a:gd name="connsiteY98" fmla="*/ 428742 h 812606"/>
                <a:gd name="connsiteX99" fmla="*/ 6979620 w 12329384"/>
                <a:gd name="connsiteY99" fmla="*/ 429151 h 812606"/>
                <a:gd name="connsiteX100" fmla="*/ 6978128 w 12329384"/>
                <a:gd name="connsiteY100" fmla="*/ 432245 h 812606"/>
                <a:gd name="connsiteX101" fmla="*/ 6922178 w 12329384"/>
                <a:gd name="connsiteY101" fmla="*/ 525614 h 812606"/>
                <a:gd name="connsiteX102" fmla="*/ 6430427 w 12329384"/>
                <a:gd name="connsiteY102" fmla="*/ 812604 h 812606"/>
                <a:gd name="connsiteX103" fmla="*/ 6059999 w 12329384"/>
                <a:gd name="connsiteY103" fmla="*/ 664008 h 812606"/>
                <a:gd name="connsiteX104" fmla="*/ 6011793 w 12329384"/>
                <a:gd name="connsiteY104" fmla="*/ 616669 h 812606"/>
                <a:gd name="connsiteX105" fmla="*/ 5997944 w 12329384"/>
                <a:gd name="connsiteY105" fmla="*/ 607628 h 812606"/>
                <a:gd name="connsiteX106" fmla="*/ 5558114 w 12329384"/>
                <a:gd name="connsiteY106" fmla="*/ 320302 h 812606"/>
                <a:gd name="connsiteX107" fmla="*/ 5292505 w 12329384"/>
                <a:gd name="connsiteY107" fmla="*/ 411089 h 812606"/>
                <a:gd name="connsiteX108" fmla="*/ 5207594 w 12329384"/>
                <a:gd name="connsiteY108" fmla="*/ 488913 h 812606"/>
                <a:gd name="connsiteX109" fmla="*/ 5088520 w 12329384"/>
                <a:gd name="connsiteY109" fmla="*/ 583208 h 812606"/>
                <a:gd name="connsiteX110" fmla="*/ 4814948 w 12329384"/>
                <a:gd name="connsiteY110" fmla="*/ 660613 h 812606"/>
                <a:gd name="connsiteX111" fmla="*/ 4444521 w 12329384"/>
                <a:gd name="connsiteY111" fmla="*/ 512017 h 812606"/>
                <a:gd name="connsiteX112" fmla="*/ 4396314 w 12329384"/>
                <a:gd name="connsiteY112" fmla="*/ 464678 h 812606"/>
                <a:gd name="connsiteX113" fmla="*/ 4392001 w 12329384"/>
                <a:gd name="connsiteY113" fmla="*/ 473301 h 812606"/>
                <a:gd name="connsiteX114" fmla="*/ 4382465 w 12329384"/>
                <a:gd name="connsiteY114" fmla="*/ 455637 h 812606"/>
                <a:gd name="connsiteX115" fmla="*/ 3942636 w 12329384"/>
                <a:gd name="connsiteY115" fmla="*/ 168311 h 812606"/>
                <a:gd name="connsiteX116" fmla="*/ 3519574 w 12329384"/>
                <a:gd name="connsiteY116" fmla="*/ 428744 h 812606"/>
                <a:gd name="connsiteX117" fmla="*/ 3477788 w 12329384"/>
                <a:gd name="connsiteY117" fmla="*/ 500852 h 812606"/>
                <a:gd name="connsiteX118" fmla="*/ 3467991 w 12329384"/>
                <a:gd name="connsiteY118" fmla="*/ 516104 h 812606"/>
                <a:gd name="connsiteX119" fmla="*/ 3461880 w 12329384"/>
                <a:gd name="connsiteY119" fmla="*/ 525616 h 812606"/>
                <a:gd name="connsiteX120" fmla="*/ 2970129 w 12329384"/>
                <a:gd name="connsiteY120" fmla="*/ 812606 h 812606"/>
                <a:gd name="connsiteX121" fmla="*/ 2599702 w 12329384"/>
                <a:gd name="connsiteY121" fmla="*/ 664010 h 812606"/>
                <a:gd name="connsiteX122" fmla="*/ 2551495 w 12329384"/>
                <a:gd name="connsiteY122" fmla="*/ 616671 h 812606"/>
                <a:gd name="connsiteX123" fmla="*/ 2547182 w 12329384"/>
                <a:gd name="connsiteY123" fmla="*/ 625295 h 812606"/>
                <a:gd name="connsiteX124" fmla="*/ 2537646 w 12329384"/>
                <a:gd name="connsiteY124" fmla="*/ 607630 h 812606"/>
                <a:gd name="connsiteX125" fmla="*/ 2097817 w 12329384"/>
                <a:gd name="connsiteY125" fmla="*/ 320304 h 812606"/>
                <a:gd name="connsiteX126" fmla="*/ 1832207 w 12329384"/>
                <a:gd name="connsiteY126" fmla="*/ 411091 h 812606"/>
                <a:gd name="connsiteX127" fmla="*/ 1722225 w 12329384"/>
                <a:gd name="connsiteY127" fmla="*/ 515954 h 812606"/>
                <a:gd name="connsiteX128" fmla="*/ 1628223 w 12329384"/>
                <a:gd name="connsiteY128" fmla="*/ 583210 h 812606"/>
                <a:gd name="connsiteX129" fmla="*/ 1354650 w 12329384"/>
                <a:gd name="connsiteY129" fmla="*/ 660615 h 812606"/>
                <a:gd name="connsiteX130" fmla="*/ 984223 w 12329384"/>
                <a:gd name="connsiteY130" fmla="*/ 512019 h 812606"/>
                <a:gd name="connsiteX131" fmla="*/ 936017 w 12329384"/>
                <a:gd name="connsiteY131" fmla="*/ 464680 h 812606"/>
                <a:gd name="connsiteX132" fmla="*/ 931703 w 12329384"/>
                <a:gd name="connsiteY132" fmla="*/ 473303 h 812606"/>
                <a:gd name="connsiteX133" fmla="*/ 922167 w 12329384"/>
                <a:gd name="connsiteY133" fmla="*/ 455639 h 812606"/>
                <a:gd name="connsiteX134" fmla="*/ 482338 w 12329384"/>
                <a:gd name="connsiteY134" fmla="*/ 168313 h 812606"/>
                <a:gd name="connsiteX135" fmla="*/ 59276 w 12329384"/>
                <a:gd name="connsiteY135" fmla="*/ 428746 h 812606"/>
                <a:gd name="connsiteX136" fmla="*/ 59024 w 12329384"/>
                <a:gd name="connsiteY136" fmla="*/ 429155 h 812606"/>
                <a:gd name="connsiteX137" fmla="*/ 30746 w 12329384"/>
                <a:gd name="connsiteY137" fmla="*/ 480219 h 812606"/>
                <a:gd name="connsiteX138" fmla="*/ 1 w 12329384"/>
                <a:gd name="connsiteY138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49775 w 12329382"/>
                <a:gd name="connsiteY15" fmla="*/ 339308 h 812606"/>
                <a:gd name="connsiteX16" fmla="*/ 2659311 w 12329382"/>
                <a:gd name="connsiteY16" fmla="*/ 356972 h 812606"/>
                <a:gd name="connsiteX17" fmla="*/ 3099140 w 12329382"/>
                <a:gd name="connsiteY17" fmla="*/ 644298 h 812606"/>
                <a:gd name="connsiteX18" fmla="*/ 3522202 w 12329382"/>
                <a:gd name="connsiteY18" fmla="*/ 383865 h 812606"/>
                <a:gd name="connsiteX19" fmla="*/ 3573785 w 12329382"/>
                <a:gd name="connsiteY19" fmla="*/ 296505 h 812606"/>
                <a:gd name="connsiteX20" fmla="*/ 3579895 w 12329382"/>
                <a:gd name="connsiteY20" fmla="*/ 286993 h 812606"/>
                <a:gd name="connsiteX21" fmla="*/ 4071647 w 12329382"/>
                <a:gd name="connsiteY21" fmla="*/ 3 h 812606"/>
                <a:gd name="connsiteX22" fmla="*/ 4442074 w 12329382"/>
                <a:gd name="connsiteY22" fmla="*/ 148599 h 812606"/>
                <a:gd name="connsiteX23" fmla="*/ 4490280 w 12329382"/>
                <a:gd name="connsiteY23" fmla="*/ 195938 h 812606"/>
                <a:gd name="connsiteX24" fmla="*/ 4504130 w 12329382"/>
                <a:gd name="connsiteY24" fmla="*/ 204979 h 812606"/>
                <a:gd name="connsiteX25" fmla="*/ 4943959 w 12329382"/>
                <a:gd name="connsiteY25" fmla="*/ 492304 h 812606"/>
                <a:gd name="connsiteX26" fmla="*/ 5209569 w 12329382"/>
                <a:gd name="connsiteY26" fmla="*/ 401517 h 812606"/>
                <a:gd name="connsiteX27" fmla="*/ 5254773 w 12329382"/>
                <a:gd name="connsiteY27" fmla="*/ 363608 h 812606"/>
                <a:gd name="connsiteX28" fmla="*/ 5372274 w 12329382"/>
                <a:gd name="connsiteY28" fmla="*/ 258677 h 812606"/>
                <a:gd name="connsiteX29" fmla="*/ 5413553 w 12329382"/>
                <a:gd name="connsiteY29" fmla="*/ 229399 h 812606"/>
                <a:gd name="connsiteX30" fmla="*/ 5687126 w 12329382"/>
                <a:gd name="connsiteY30" fmla="*/ 151994 h 812606"/>
                <a:gd name="connsiteX31" fmla="*/ 6057553 w 12329382"/>
                <a:gd name="connsiteY31" fmla="*/ 300590 h 812606"/>
                <a:gd name="connsiteX32" fmla="*/ 6105759 w 12329382"/>
                <a:gd name="connsiteY32" fmla="*/ 347929 h 812606"/>
                <a:gd name="connsiteX33" fmla="*/ 6110073 w 12329382"/>
                <a:gd name="connsiteY33" fmla="*/ 339306 h 812606"/>
                <a:gd name="connsiteX34" fmla="*/ 6119609 w 12329382"/>
                <a:gd name="connsiteY34" fmla="*/ 356970 h 812606"/>
                <a:gd name="connsiteX35" fmla="*/ 6559437 w 12329382"/>
                <a:gd name="connsiteY35" fmla="*/ 644296 h 812606"/>
                <a:gd name="connsiteX36" fmla="*/ 6982500 w 12329382"/>
                <a:gd name="connsiteY36" fmla="*/ 383863 h 812606"/>
                <a:gd name="connsiteX37" fmla="*/ 6982751 w 12329382"/>
                <a:gd name="connsiteY37" fmla="*/ 383454 h 812606"/>
                <a:gd name="connsiteX38" fmla="*/ 6984244 w 12329382"/>
                <a:gd name="connsiteY38" fmla="*/ 380360 h 812606"/>
                <a:gd name="connsiteX39" fmla="*/ 7040193 w 12329382"/>
                <a:gd name="connsiteY39" fmla="*/ 286991 h 812606"/>
                <a:gd name="connsiteX40" fmla="*/ 7531945 w 12329382"/>
                <a:gd name="connsiteY40" fmla="*/ 1 h 812606"/>
                <a:gd name="connsiteX41" fmla="*/ 7902372 w 12329382"/>
                <a:gd name="connsiteY41" fmla="*/ 148597 h 812606"/>
                <a:gd name="connsiteX42" fmla="*/ 7950578 w 12329382"/>
                <a:gd name="connsiteY42" fmla="*/ 195936 h 812606"/>
                <a:gd name="connsiteX43" fmla="*/ 7954892 w 12329382"/>
                <a:gd name="connsiteY43" fmla="*/ 187312 h 812606"/>
                <a:gd name="connsiteX44" fmla="*/ 7964428 w 12329382"/>
                <a:gd name="connsiteY44" fmla="*/ 204977 h 812606"/>
                <a:gd name="connsiteX45" fmla="*/ 8404256 w 12329382"/>
                <a:gd name="connsiteY45" fmla="*/ 492302 h 812606"/>
                <a:gd name="connsiteX46" fmla="*/ 8669867 w 12329382"/>
                <a:gd name="connsiteY46" fmla="*/ 401515 h 812606"/>
                <a:gd name="connsiteX47" fmla="*/ 8715074 w 12329382"/>
                <a:gd name="connsiteY47" fmla="*/ 363604 h 812606"/>
                <a:gd name="connsiteX48" fmla="*/ 8720648 w 12329382"/>
                <a:gd name="connsiteY48" fmla="*/ 356531 h 812606"/>
                <a:gd name="connsiteX49" fmla="*/ 8832571 w 12329382"/>
                <a:gd name="connsiteY49" fmla="*/ 258676 h 812606"/>
                <a:gd name="connsiteX50" fmla="*/ 8873851 w 12329382"/>
                <a:gd name="connsiteY50" fmla="*/ 229399 h 812606"/>
                <a:gd name="connsiteX51" fmla="*/ 9147424 w 12329382"/>
                <a:gd name="connsiteY51" fmla="*/ 151993 h 812606"/>
                <a:gd name="connsiteX52" fmla="*/ 9517851 w 12329382"/>
                <a:gd name="connsiteY52" fmla="*/ 300589 h 812606"/>
                <a:gd name="connsiteX53" fmla="*/ 9566057 w 12329382"/>
                <a:gd name="connsiteY53" fmla="*/ 347928 h 812606"/>
                <a:gd name="connsiteX54" fmla="*/ 9570371 w 12329382"/>
                <a:gd name="connsiteY54" fmla="*/ 339305 h 812606"/>
                <a:gd name="connsiteX55" fmla="*/ 9579906 w 12329382"/>
                <a:gd name="connsiteY55" fmla="*/ 356969 h 812606"/>
                <a:gd name="connsiteX56" fmla="*/ 10019736 w 12329382"/>
                <a:gd name="connsiteY56" fmla="*/ 644295 h 812606"/>
                <a:gd name="connsiteX57" fmla="*/ 10442798 w 12329382"/>
                <a:gd name="connsiteY57" fmla="*/ 383862 h 812606"/>
                <a:gd name="connsiteX58" fmla="*/ 10443050 w 12329382"/>
                <a:gd name="connsiteY58" fmla="*/ 383453 h 812606"/>
                <a:gd name="connsiteX59" fmla="*/ 10444542 w 12329382"/>
                <a:gd name="connsiteY59" fmla="*/ 380359 h 812606"/>
                <a:gd name="connsiteX60" fmla="*/ 10502072 w 12329382"/>
                <a:gd name="connsiteY60" fmla="*/ 271318 h 812606"/>
                <a:gd name="connsiteX61" fmla="*/ 10500491 w 12329382"/>
                <a:gd name="connsiteY61" fmla="*/ 286990 h 812606"/>
                <a:gd name="connsiteX62" fmla="*/ 10992243 w 12329382"/>
                <a:gd name="connsiteY62" fmla="*/ 0 h 812606"/>
                <a:gd name="connsiteX63" fmla="*/ 11362670 w 12329382"/>
                <a:gd name="connsiteY63" fmla="*/ 148596 h 812606"/>
                <a:gd name="connsiteX64" fmla="*/ 11410876 w 12329382"/>
                <a:gd name="connsiteY64" fmla="*/ 195935 h 812606"/>
                <a:gd name="connsiteX65" fmla="*/ 11424726 w 12329382"/>
                <a:gd name="connsiteY65" fmla="*/ 204976 h 812606"/>
                <a:gd name="connsiteX66" fmla="*/ 11864555 w 12329382"/>
                <a:gd name="connsiteY66" fmla="*/ 492302 h 812606"/>
                <a:gd name="connsiteX67" fmla="*/ 12329382 w 12329382"/>
                <a:gd name="connsiteY67" fmla="*/ 159808 h 812606"/>
                <a:gd name="connsiteX68" fmla="*/ 12329208 w 12329382"/>
                <a:gd name="connsiteY68" fmla="*/ 177225 h 812606"/>
                <a:gd name="connsiteX69" fmla="*/ 11735542 w 12329382"/>
                <a:gd name="connsiteY69" fmla="*/ 660610 h 812606"/>
                <a:gd name="connsiteX70" fmla="*/ 11365115 w 12329382"/>
                <a:gd name="connsiteY70" fmla="*/ 512014 h 812606"/>
                <a:gd name="connsiteX71" fmla="*/ 11316909 w 12329382"/>
                <a:gd name="connsiteY71" fmla="*/ 464675 h 812606"/>
                <a:gd name="connsiteX72" fmla="*/ 11312594 w 12329382"/>
                <a:gd name="connsiteY72" fmla="*/ 473298 h 812606"/>
                <a:gd name="connsiteX73" fmla="*/ 11303059 w 12329382"/>
                <a:gd name="connsiteY73" fmla="*/ 455634 h 812606"/>
                <a:gd name="connsiteX74" fmla="*/ 10863230 w 12329382"/>
                <a:gd name="connsiteY74" fmla="*/ 168308 h 812606"/>
                <a:gd name="connsiteX75" fmla="*/ 10440168 w 12329382"/>
                <a:gd name="connsiteY75" fmla="*/ 428741 h 812606"/>
                <a:gd name="connsiteX76" fmla="*/ 10439916 w 12329382"/>
                <a:gd name="connsiteY76" fmla="*/ 429150 h 812606"/>
                <a:gd name="connsiteX77" fmla="*/ 10438424 w 12329382"/>
                <a:gd name="connsiteY77" fmla="*/ 432244 h 812606"/>
                <a:gd name="connsiteX78" fmla="*/ 10388584 w 12329382"/>
                <a:gd name="connsiteY78" fmla="*/ 516101 h 812606"/>
                <a:gd name="connsiteX79" fmla="*/ 10382475 w 12329382"/>
                <a:gd name="connsiteY79" fmla="*/ 525613 h 812606"/>
                <a:gd name="connsiteX80" fmla="*/ 9890722 w 12329382"/>
                <a:gd name="connsiteY80" fmla="*/ 812603 h 812606"/>
                <a:gd name="connsiteX81" fmla="*/ 9520295 w 12329382"/>
                <a:gd name="connsiteY81" fmla="*/ 664007 h 812606"/>
                <a:gd name="connsiteX82" fmla="*/ 9472089 w 12329382"/>
                <a:gd name="connsiteY82" fmla="*/ 616668 h 812606"/>
                <a:gd name="connsiteX83" fmla="*/ 9467775 w 12329382"/>
                <a:gd name="connsiteY83" fmla="*/ 625292 h 812606"/>
                <a:gd name="connsiteX84" fmla="*/ 9458240 w 12329382"/>
                <a:gd name="connsiteY84" fmla="*/ 607627 h 812606"/>
                <a:gd name="connsiteX85" fmla="*/ 9018411 w 12329382"/>
                <a:gd name="connsiteY85" fmla="*/ 320302 h 812606"/>
                <a:gd name="connsiteX86" fmla="*/ 8752800 w 12329382"/>
                <a:gd name="connsiteY86" fmla="*/ 411089 h 812606"/>
                <a:gd name="connsiteX87" fmla="*/ 8707593 w 12329382"/>
                <a:gd name="connsiteY87" fmla="*/ 449000 h 812606"/>
                <a:gd name="connsiteX88" fmla="*/ 8702020 w 12329382"/>
                <a:gd name="connsiteY88" fmla="*/ 456073 h 812606"/>
                <a:gd name="connsiteX89" fmla="*/ 8590096 w 12329382"/>
                <a:gd name="connsiteY89" fmla="*/ 553928 h 812606"/>
                <a:gd name="connsiteX90" fmla="*/ 8548816 w 12329382"/>
                <a:gd name="connsiteY90" fmla="*/ 583206 h 812606"/>
                <a:gd name="connsiteX91" fmla="*/ 8275244 w 12329382"/>
                <a:gd name="connsiteY91" fmla="*/ 660611 h 812606"/>
                <a:gd name="connsiteX92" fmla="*/ 7904817 w 12329382"/>
                <a:gd name="connsiteY92" fmla="*/ 512015 h 812606"/>
                <a:gd name="connsiteX93" fmla="*/ 7856610 w 12329382"/>
                <a:gd name="connsiteY93" fmla="*/ 464676 h 812606"/>
                <a:gd name="connsiteX94" fmla="*/ 7852297 w 12329382"/>
                <a:gd name="connsiteY94" fmla="*/ 473299 h 812606"/>
                <a:gd name="connsiteX95" fmla="*/ 7842761 w 12329382"/>
                <a:gd name="connsiteY95" fmla="*/ 455635 h 812606"/>
                <a:gd name="connsiteX96" fmla="*/ 7402931 w 12329382"/>
                <a:gd name="connsiteY96" fmla="*/ 168309 h 812606"/>
                <a:gd name="connsiteX97" fmla="*/ 6979869 w 12329382"/>
                <a:gd name="connsiteY97" fmla="*/ 428742 h 812606"/>
                <a:gd name="connsiteX98" fmla="*/ 6979618 w 12329382"/>
                <a:gd name="connsiteY98" fmla="*/ 429151 h 812606"/>
                <a:gd name="connsiteX99" fmla="*/ 6978126 w 12329382"/>
                <a:gd name="connsiteY99" fmla="*/ 432245 h 812606"/>
                <a:gd name="connsiteX100" fmla="*/ 6922176 w 12329382"/>
                <a:gd name="connsiteY100" fmla="*/ 525614 h 812606"/>
                <a:gd name="connsiteX101" fmla="*/ 6430425 w 12329382"/>
                <a:gd name="connsiteY101" fmla="*/ 812604 h 812606"/>
                <a:gd name="connsiteX102" fmla="*/ 6059997 w 12329382"/>
                <a:gd name="connsiteY102" fmla="*/ 664008 h 812606"/>
                <a:gd name="connsiteX103" fmla="*/ 6011791 w 12329382"/>
                <a:gd name="connsiteY103" fmla="*/ 616669 h 812606"/>
                <a:gd name="connsiteX104" fmla="*/ 5997942 w 12329382"/>
                <a:gd name="connsiteY104" fmla="*/ 607628 h 812606"/>
                <a:gd name="connsiteX105" fmla="*/ 5558112 w 12329382"/>
                <a:gd name="connsiteY105" fmla="*/ 320302 h 812606"/>
                <a:gd name="connsiteX106" fmla="*/ 5292503 w 12329382"/>
                <a:gd name="connsiteY106" fmla="*/ 411089 h 812606"/>
                <a:gd name="connsiteX107" fmla="*/ 5207592 w 12329382"/>
                <a:gd name="connsiteY107" fmla="*/ 488913 h 812606"/>
                <a:gd name="connsiteX108" fmla="*/ 5088518 w 12329382"/>
                <a:gd name="connsiteY108" fmla="*/ 583208 h 812606"/>
                <a:gd name="connsiteX109" fmla="*/ 4814946 w 12329382"/>
                <a:gd name="connsiteY109" fmla="*/ 660613 h 812606"/>
                <a:gd name="connsiteX110" fmla="*/ 4444519 w 12329382"/>
                <a:gd name="connsiteY110" fmla="*/ 512017 h 812606"/>
                <a:gd name="connsiteX111" fmla="*/ 4396312 w 12329382"/>
                <a:gd name="connsiteY111" fmla="*/ 464678 h 812606"/>
                <a:gd name="connsiteX112" fmla="*/ 4391999 w 12329382"/>
                <a:gd name="connsiteY112" fmla="*/ 473301 h 812606"/>
                <a:gd name="connsiteX113" fmla="*/ 4382463 w 12329382"/>
                <a:gd name="connsiteY113" fmla="*/ 455637 h 812606"/>
                <a:gd name="connsiteX114" fmla="*/ 3942634 w 12329382"/>
                <a:gd name="connsiteY114" fmla="*/ 168311 h 812606"/>
                <a:gd name="connsiteX115" fmla="*/ 3519572 w 12329382"/>
                <a:gd name="connsiteY115" fmla="*/ 428744 h 812606"/>
                <a:gd name="connsiteX116" fmla="*/ 3477786 w 12329382"/>
                <a:gd name="connsiteY116" fmla="*/ 500852 h 812606"/>
                <a:gd name="connsiteX117" fmla="*/ 3467989 w 12329382"/>
                <a:gd name="connsiteY117" fmla="*/ 516104 h 812606"/>
                <a:gd name="connsiteX118" fmla="*/ 3461878 w 12329382"/>
                <a:gd name="connsiteY118" fmla="*/ 525616 h 812606"/>
                <a:gd name="connsiteX119" fmla="*/ 2970127 w 12329382"/>
                <a:gd name="connsiteY119" fmla="*/ 812606 h 812606"/>
                <a:gd name="connsiteX120" fmla="*/ 2599700 w 12329382"/>
                <a:gd name="connsiteY120" fmla="*/ 664010 h 812606"/>
                <a:gd name="connsiteX121" fmla="*/ 2551493 w 12329382"/>
                <a:gd name="connsiteY121" fmla="*/ 616671 h 812606"/>
                <a:gd name="connsiteX122" fmla="*/ 2547180 w 12329382"/>
                <a:gd name="connsiteY122" fmla="*/ 625295 h 812606"/>
                <a:gd name="connsiteX123" fmla="*/ 2537644 w 12329382"/>
                <a:gd name="connsiteY123" fmla="*/ 607630 h 812606"/>
                <a:gd name="connsiteX124" fmla="*/ 2097815 w 12329382"/>
                <a:gd name="connsiteY124" fmla="*/ 320304 h 812606"/>
                <a:gd name="connsiteX125" fmla="*/ 1832205 w 12329382"/>
                <a:gd name="connsiteY125" fmla="*/ 411091 h 812606"/>
                <a:gd name="connsiteX126" fmla="*/ 1722223 w 12329382"/>
                <a:gd name="connsiteY126" fmla="*/ 515954 h 812606"/>
                <a:gd name="connsiteX127" fmla="*/ 1628221 w 12329382"/>
                <a:gd name="connsiteY127" fmla="*/ 583210 h 812606"/>
                <a:gd name="connsiteX128" fmla="*/ 1354648 w 12329382"/>
                <a:gd name="connsiteY128" fmla="*/ 660615 h 812606"/>
                <a:gd name="connsiteX129" fmla="*/ 984221 w 12329382"/>
                <a:gd name="connsiteY129" fmla="*/ 512019 h 812606"/>
                <a:gd name="connsiteX130" fmla="*/ 936015 w 12329382"/>
                <a:gd name="connsiteY130" fmla="*/ 464680 h 812606"/>
                <a:gd name="connsiteX131" fmla="*/ 931701 w 12329382"/>
                <a:gd name="connsiteY131" fmla="*/ 473303 h 812606"/>
                <a:gd name="connsiteX132" fmla="*/ 922165 w 12329382"/>
                <a:gd name="connsiteY132" fmla="*/ 455639 h 812606"/>
                <a:gd name="connsiteX133" fmla="*/ 482336 w 12329382"/>
                <a:gd name="connsiteY133" fmla="*/ 168313 h 812606"/>
                <a:gd name="connsiteX134" fmla="*/ 59274 w 12329382"/>
                <a:gd name="connsiteY134" fmla="*/ 428746 h 812606"/>
                <a:gd name="connsiteX135" fmla="*/ 59022 w 12329382"/>
                <a:gd name="connsiteY135" fmla="*/ 429155 h 812606"/>
                <a:gd name="connsiteX136" fmla="*/ 30744 w 12329382"/>
                <a:gd name="connsiteY136" fmla="*/ 480219 h 812606"/>
                <a:gd name="connsiteX137" fmla="*/ -1 w 12329382"/>
                <a:gd name="connsiteY137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49777 w 12329384"/>
                <a:gd name="connsiteY15" fmla="*/ 339308 h 812606"/>
                <a:gd name="connsiteX16" fmla="*/ 2659313 w 12329384"/>
                <a:gd name="connsiteY16" fmla="*/ 356972 h 812606"/>
                <a:gd name="connsiteX17" fmla="*/ 3099142 w 12329384"/>
                <a:gd name="connsiteY17" fmla="*/ 644298 h 812606"/>
                <a:gd name="connsiteX18" fmla="*/ 3522204 w 12329384"/>
                <a:gd name="connsiteY18" fmla="*/ 383865 h 812606"/>
                <a:gd name="connsiteX19" fmla="*/ 3573787 w 12329384"/>
                <a:gd name="connsiteY19" fmla="*/ 296505 h 812606"/>
                <a:gd name="connsiteX20" fmla="*/ 3579897 w 12329384"/>
                <a:gd name="connsiteY20" fmla="*/ 286993 h 812606"/>
                <a:gd name="connsiteX21" fmla="*/ 4071649 w 12329384"/>
                <a:gd name="connsiteY21" fmla="*/ 3 h 812606"/>
                <a:gd name="connsiteX22" fmla="*/ 4442076 w 12329384"/>
                <a:gd name="connsiteY22" fmla="*/ 148599 h 812606"/>
                <a:gd name="connsiteX23" fmla="*/ 4490282 w 12329384"/>
                <a:gd name="connsiteY23" fmla="*/ 195938 h 812606"/>
                <a:gd name="connsiteX24" fmla="*/ 4504132 w 12329384"/>
                <a:gd name="connsiteY24" fmla="*/ 204979 h 812606"/>
                <a:gd name="connsiteX25" fmla="*/ 4943961 w 12329384"/>
                <a:gd name="connsiteY25" fmla="*/ 492304 h 812606"/>
                <a:gd name="connsiteX26" fmla="*/ 5209571 w 12329384"/>
                <a:gd name="connsiteY26" fmla="*/ 401517 h 812606"/>
                <a:gd name="connsiteX27" fmla="*/ 5254775 w 12329384"/>
                <a:gd name="connsiteY27" fmla="*/ 363608 h 812606"/>
                <a:gd name="connsiteX28" fmla="*/ 5372276 w 12329384"/>
                <a:gd name="connsiteY28" fmla="*/ 258677 h 812606"/>
                <a:gd name="connsiteX29" fmla="*/ 5413555 w 12329384"/>
                <a:gd name="connsiteY29" fmla="*/ 229399 h 812606"/>
                <a:gd name="connsiteX30" fmla="*/ 5687128 w 12329384"/>
                <a:gd name="connsiteY30" fmla="*/ 151994 h 812606"/>
                <a:gd name="connsiteX31" fmla="*/ 6057555 w 12329384"/>
                <a:gd name="connsiteY31" fmla="*/ 300590 h 812606"/>
                <a:gd name="connsiteX32" fmla="*/ 6105761 w 12329384"/>
                <a:gd name="connsiteY32" fmla="*/ 347929 h 812606"/>
                <a:gd name="connsiteX33" fmla="*/ 6110075 w 12329384"/>
                <a:gd name="connsiteY33" fmla="*/ 339306 h 812606"/>
                <a:gd name="connsiteX34" fmla="*/ 6119611 w 12329384"/>
                <a:gd name="connsiteY34" fmla="*/ 356970 h 812606"/>
                <a:gd name="connsiteX35" fmla="*/ 6559439 w 12329384"/>
                <a:gd name="connsiteY35" fmla="*/ 644296 h 812606"/>
                <a:gd name="connsiteX36" fmla="*/ 6982502 w 12329384"/>
                <a:gd name="connsiteY36" fmla="*/ 383863 h 812606"/>
                <a:gd name="connsiteX37" fmla="*/ 6982753 w 12329384"/>
                <a:gd name="connsiteY37" fmla="*/ 383454 h 812606"/>
                <a:gd name="connsiteX38" fmla="*/ 6984246 w 12329384"/>
                <a:gd name="connsiteY38" fmla="*/ 380360 h 812606"/>
                <a:gd name="connsiteX39" fmla="*/ 7040195 w 12329384"/>
                <a:gd name="connsiteY39" fmla="*/ 286991 h 812606"/>
                <a:gd name="connsiteX40" fmla="*/ 7531947 w 12329384"/>
                <a:gd name="connsiteY40" fmla="*/ 1 h 812606"/>
                <a:gd name="connsiteX41" fmla="*/ 7902374 w 12329384"/>
                <a:gd name="connsiteY41" fmla="*/ 148597 h 812606"/>
                <a:gd name="connsiteX42" fmla="*/ 7950580 w 12329384"/>
                <a:gd name="connsiteY42" fmla="*/ 195936 h 812606"/>
                <a:gd name="connsiteX43" fmla="*/ 7954894 w 12329384"/>
                <a:gd name="connsiteY43" fmla="*/ 187312 h 812606"/>
                <a:gd name="connsiteX44" fmla="*/ 7964430 w 12329384"/>
                <a:gd name="connsiteY44" fmla="*/ 204977 h 812606"/>
                <a:gd name="connsiteX45" fmla="*/ 8404258 w 12329384"/>
                <a:gd name="connsiteY45" fmla="*/ 492302 h 812606"/>
                <a:gd name="connsiteX46" fmla="*/ 8669869 w 12329384"/>
                <a:gd name="connsiteY46" fmla="*/ 401515 h 812606"/>
                <a:gd name="connsiteX47" fmla="*/ 8715076 w 12329384"/>
                <a:gd name="connsiteY47" fmla="*/ 363604 h 812606"/>
                <a:gd name="connsiteX48" fmla="*/ 8720650 w 12329384"/>
                <a:gd name="connsiteY48" fmla="*/ 356531 h 812606"/>
                <a:gd name="connsiteX49" fmla="*/ 8832573 w 12329384"/>
                <a:gd name="connsiteY49" fmla="*/ 258676 h 812606"/>
                <a:gd name="connsiteX50" fmla="*/ 8873853 w 12329384"/>
                <a:gd name="connsiteY50" fmla="*/ 229399 h 812606"/>
                <a:gd name="connsiteX51" fmla="*/ 9147426 w 12329384"/>
                <a:gd name="connsiteY51" fmla="*/ 151993 h 812606"/>
                <a:gd name="connsiteX52" fmla="*/ 9517853 w 12329384"/>
                <a:gd name="connsiteY52" fmla="*/ 300589 h 812606"/>
                <a:gd name="connsiteX53" fmla="*/ 9566059 w 12329384"/>
                <a:gd name="connsiteY53" fmla="*/ 347928 h 812606"/>
                <a:gd name="connsiteX54" fmla="*/ 9570373 w 12329384"/>
                <a:gd name="connsiteY54" fmla="*/ 339305 h 812606"/>
                <a:gd name="connsiteX55" fmla="*/ 9579908 w 12329384"/>
                <a:gd name="connsiteY55" fmla="*/ 356969 h 812606"/>
                <a:gd name="connsiteX56" fmla="*/ 10019738 w 12329384"/>
                <a:gd name="connsiteY56" fmla="*/ 644295 h 812606"/>
                <a:gd name="connsiteX57" fmla="*/ 10442800 w 12329384"/>
                <a:gd name="connsiteY57" fmla="*/ 383862 h 812606"/>
                <a:gd name="connsiteX58" fmla="*/ 10443052 w 12329384"/>
                <a:gd name="connsiteY58" fmla="*/ 383453 h 812606"/>
                <a:gd name="connsiteX59" fmla="*/ 10444544 w 12329384"/>
                <a:gd name="connsiteY59" fmla="*/ 380359 h 812606"/>
                <a:gd name="connsiteX60" fmla="*/ 10502074 w 12329384"/>
                <a:gd name="connsiteY60" fmla="*/ 271318 h 812606"/>
                <a:gd name="connsiteX61" fmla="*/ 10500493 w 12329384"/>
                <a:gd name="connsiteY61" fmla="*/ 286990 h 812606"/>
                <a:gd name="connsiteX62" fmla="*/ 10992245 w 12329384"/>
                <a:gd name="connsiteY62" fmla="*/ 0 h 812606"/>
                <a:gd name="connsiteX63" fmla="*/ 11362672 w 12329384"/>
                <a:gd name="connsiteY63" fmla="*/ 148596 h 812606"/>
                <a:gd name="connsiteX64" fmla="*/ 11410878 w 12329384"/>
                <a:gd name="connsiteY64" fmla="*/ 195935 h 812606"/>
                <a:gd name="connsiteX65" fmla="*/ 11424728 w 12329384"/>
                <a:gd name="connsiteY65" fmla="*/ 204976 h 812606"/>
                <a:gd name="connsiteX66" fmla="*/ 11864557 w 12329384"/>
                <a:gd name="connsiteY66" fmla="*/ 492302 h 812606"/>
                <a:gd name="connsiteX67" fmla="*/ 12329384 w 12329384"/>
                <a:gd name="connsiteY67" fmla="*/ 159808 h 812606"/>
                <a:gd name="connsiteX68" fmla="*/ 12329210 w 12329384"/>
                <a:gd name="connsiteY68" fmla="*/ 177225 h 812606"/>
                <a:gd name="connsiteX69" fmla="*/ 11735544 w 12329384"/>
                <a:gd name="connsiteY69" fmla="*/ 660610 h 812606"/>
                <a:gd name="connsiteX70" fmla="*/ 11365117 w 12329384"/>
                <a:gd name="connsiteY70" fmla="*/ 512014 h 812606"/>
                <a:gd name="connsiteX71" fmla="*/ 11316911 w 12329384"/>
                <a:gd name="connsiteY71" fmla="*/ 464675 h 812606"/>
                <a:gd name="connsiteX72" fmla="*/ 11312596 w 12329384"/>
                <a:gd name="connsiteY72" fmla="*/ 473298 h 812606"/>
                <a:gd name="connsiteX73" fmla="*/ 11303061 w 12329384"/>
                <a:gd name="connsiteY73" fmla="*/ 455634 h 812606"/>
                <a:gd name="connsiteX74" fmla="*/ 10863232 w 12329384"/>
                <a:gd name="connsiteY74" fmla="*/ 168308 h 812606"/>
                <a:gd name="connsiteX75" fmla="*/ 10440170 w 12329384"/>
                <a:gd name="connsiteY75" fmla="*/ 428741 h 812606"/>
                <a:gd name="connsiteX76" fmla="*/ 10439918 w 12329384"/>
                <a:gd name="connsiteY76" fmla="*/ 429150 h 812606"/>
                <a:gd name="connsiteX77" fmla="*/ 10438426 w 12329384"/>
                <a:gd name="connsiteY77" fmla="*/ 432244 h 812606"/>
                <a:gd name="connsiteX78" fmla="*/ 10388586 w 12329384"/>
                <a:gd name="connsiteY78" fmla="*/ 516101 h 812606"/>
                <a:gd name="connsiteX79" fmla="*/ 10382477 w 12329384"/>
                <a:gd name="connsiteY79" fmla="*/ 525613 h 812606"/>
                <a:gd name="connsiteX80" fmla="*/ 9890724 w 12329384"/>
                <a:gd name="connsiteY80" fmla="*/ 812603 h 812606"/>
                <a:gd name="connsiteX81" fmla="*/ 9520297 w 12329384"/>
                <a:gd name="connsiteY81" fmla="*/ 664007 h 812606"/>
                <a:gd name="connsiteX82" fmla="*/ 9472091 w 12329384"/>
                <a:gd name="connsiteY82" fmla="*/ 616668 h 812606"/>
                <a:gd name="connsiteX83" fmla="*/ 9467777 w 12329384"/>
                <a:gd name="connsiteY83" fmla="*/ 625292 h 812606"/>
                <a:gd name="connsiteX84" fmla="*/ 9458242 w 12329384"/>
                <a:gd name="connsiteY84" fmla="*/ 607627 h 812606"/>
                <a:gd name="connsiteX85" fmla="*/ 9018413 w 12329384"/>
                <a:gd name="connsiteY85" fmla="*/ 320302 h 812606"/>
                <a:gd name="connsiteX86" fmla="*/ 8752802 w 12329384"/>
                <a:gd name="connsiteY86" fmla="*/ 411089 h 812606"/>
                <a:gd name="connsiteX87" fmla="*/ 8707595 w 12329384"/>
                <a:gd name="connsiteY87" fmla="*/ 449000 h 812606"/>
                <a:gd name="connsiteX88" fmla="*/ 8702022 w 12329384"/>
                <a:gd name="connsiteY88" fmla="*/ 456073 h 812606"/>
                <a:gd name="connsiteX89" fmla="*/ 8590098 w 12329384"/>
                <a:gd name="connsiteY89" fmla="*/ 553928 h 812606"/>
                <a:gd name="connsiteX90" fmla="*/ 8548818 w 12329384"/>
                <a:gd name="connsiteY90" fmla="*/ 583206 h 812606"/>
                <a:gd name="connsiteX91" fmla="*/ 8275246 w 12329384"/>
                <a:gd name="connsiteY91" fmla="*/ 660611 h 812606"/>
                <a:gd name="connsiteX92" fmla="*/ 7904819 w 12329384"/>
                <a:gd name="connsiteY92" fmla="*/ 512015 h 812606"/>
                <a:gd name="connsiteX93" fmla="*/ 7856612 w 12329384"/>
                <a:gd name="connsiteY93" fmla="*/ 464676 h 812606"/>
                <a:gd name="connsiteX94" fmla="*/ 7852299 w 12329384"/>
                <a:gd name="connsiteY94" fmla="*/ 473299 h 812606"/>
                <a:gd name="connsiteX95" fmla="*/ 7842763 w 12329384"/>
                <a:gd name="connsiteY95" fmla="*/ 455635 h 812606"/>
                <a:gd name="connsiteX96" fmla="*/ 7402933 w 12329384"/>
                <a:gd name="connsiteY96" fmla="*/ 168309 h 812606"/>
                <a:gd name="connsiteX97" fmla="*/ 6979871 w 12329384"/>
                <a:gd name="connsiteY97" fmla="*/ 428742 h 812606"/>
                <a:gd name="connsiteX98" fmla="*/ 6979620 w 12329384"/>
                <a:gd name="connsiteY98" fmla="*/ 429151 h 812606"/>
                <a:gd name="connsiteX99" fmla="*/ 6978128 w 12329384"/>
                <a:gd name="connsiteY99" fmla="*/ 432245 h 812606"/>
                <a:gd name="connsiteX100" fmla="*/ 6922178 w 12329384"/>
                <a:gd name="connsiteY100" fmla="*/ 525614 h 812606"/>
                <a:gd name="connsiteX101" fmla="*/ 6430427 w 12329384"/>
                <a:gd name="connsiteY101" fmla="*/ 812604 h 812606"/>
                <a:gd name="connsiteX102" fmla="*/ 6059999 w 12329384"/>
                <a:gd name="connsiteY102" fmla="*/ 664008 h 812606"/>
                <a:gd name="connsiteX103" fmla="*/ 6011793 w 12329384"/>
                <a:gd name="connsiteY103" fmla="*/ 616669 h 812606"/>
                <a:gd name="connsiteX104" fmla="*/ 5997944 w 12329384"/>
                <a:gd name="connsiteY104" fmla="*/ 607628 h 812606"/>
                <a:gd name="connsiteX105" fmla="*/ 5558114 w 12329384"/>
                <a:gd name="connsiteY105" fmla="*/ 320302 h 812606"/>
                <a:gd name="connsiteX106" fmla="*/ 5292505 w 12329384"/>
                <a:gd name="connsiteY106" fmla="*/ 411089 h 812606"/>
                <a:gd name="connsiteX107" fmla="*/ 5207594 w 12329384"/>
                <a:gd name="connsiteY107" fmla="*/ 488913 h 812606"/>
                <a:gd name="connsiteX108" fmla="*/ 5088520 w 12329384"/>
                <a:gd name="connsiteY108" fmla="*/ 583208 h 812606"/>
                <a:gd name="connsiteX109" fmla="*/ 4814948 w 12329384"/>
                <a:gd name="connsiteY109" fmla="*/ 660613 h 812606"/>
                <a:gd name="connsiteX110" fmla="*/ 4444521 w 12329384"/>
                <a:gd name="connsiteY110" fmla="*/ 512017 h 812606"/>
                <a:gd name="connsiteX111" fmla="*/ 4396314 w 12329384"/>
                <a:gd name="connsiteY111" fmla="*/ 464678 h 812606"/>
                <a:gd name="connsiteX112" fmla="*/ 4392001 w 12329384"/>
                <a:gd name="connsiteY112" fmla="*/ 473301 h 812606"/>
                <a:gd name="connsiteX113" fmla="*/ 4382465 w 12329384"/>
                <a:gd name="connsiteY113" fmla="*/ 455637 h 812606"/>
                <a:gd name="connsiteX114" fmla="*/ 3942636 w 12329384"/>
                <a:gd name="connsiteY114" fmla="*/ 168311 h 812606"/>
                <a:gd name="connsiteX115" fmla="*/ 3519574 w 12329384"/>
                <a:gd name="connsiteY115" fmla="*/ 428744 h 812606"/>
                <a:gd name="connsiteX116" fmla="*/ 3477788 w 12329384"/>
                <a:gd name="connsiteY116" fmla="*/ 500852 h 812606"/>
                <a:gd name="connsiteX117" fmla="*/ 3467991 w 12329384"/>
                <a:gd name="connsiteY117" fmla="*/ 516104 h 812606"/>
                <a:gd name="connsiteX118" fmla="*/ 3461880 w 12329384"/>
                <a:gd name="connsiteY118" fmla="*/ 525616 h 812606"/>
                <a:gd name="connsiteX119" fmla="*/ 2970129 w 12329384"/>
                <a:gd name="connsiteY119" fmla="*/ 812606 h 812606"/>
                <a:gd name="connsiteX120" fmla="*/ 2599702 w 12329384"/>
                <a:gd name="connsiteY120" fmla="*/ 664010 h 812606"/>
                <a:gd name="connsiteX121" fmla="*/ 2551495 w 12329384"/>
                <a:gd name="connsiteY121" fmla="*/ 616671 h 812606"/>
                <a:gd name="connsiteX122" fmla="*/ 2547182 w 12329384"/>
                <a:gd name="connsiteY122" fmla="*/ 625295 h 812606"/>
                <a:gd name="connsiteX123" fmla="*/ 2537646 w 12329384"/>
                <a:gd name="connsiteY123" fmla="*/ 607630 h 812606"/>
                <a:gd name="connsiteX124" fmla="*/ 2097817 w 12329384"/>
                <a:gd name="connsiteY124" fmla="*/ 320304 h 812606"/>
                <a:gd name="connsiteX125" fmla="*/ 1832207 w 12329384"/>
                <a:gd name="connsiteY125" fmla="*/ 411091 h 812606"/>
                <a:gd name="connsiteX126" fmla="*/ 1722225 w 12329384"/>
                <a:gd name="connsiteY126" fmla="*/ 515954 h 812606"/>
                <a:gd name="connsiteX127" fmla="*/ 1628223 w 12329384"/>
                <a:gd name="connsiteY127" fmla="*/ 583210 h 812606"/>
                <a:gd name="connsiteX128" fmla="*/ 1354650 w 12329384"/>
                <a:gd name="connsiteY128" fmla="*/ 660615 h 812606"/>
                <a:gd name="connsiteX129" fmla="*/ 984223 w 12329384"/>
                <a:gd name="connsiteY129" fmla="*/ 512019 h 812606"/>
                <a:gd name="connsiteX130" fmla="*/ 931703 w 12329384"/>
                <a:gd name="connsiteY130" fmla="*/ 473303 h 812606"/>
                <a:gd name="connsiteX131" fmla="*/ 922167 w 12329384"/>
                <a:gd name="connsiteY131" fmla="*/ 455639 h 812606"/>
                <a:gd name="connsiteX132" fmla="*/ 482338 w 12329384"/>
                <a:gd name="connsiteY132" fmla="*/ 168313 h 812606"/>
                <a:gd name="connsiteX133" fmla="*/ 59276 w 12329384"/>
                <a:gd name="connsiteY133" fmla="*/ 428746 h 812606"/>
                <a:gd name="connsiteX134" fmla="*/ 59024 w 12329384"/>
                <a:gd name="connsiteY134" fmla="*/ 429155 h 812606"/>
                <a:gd name="connsiteX135" fmla="*/ 30746 w 12329384"/>
                <a:gd name="connsiteY135" fmla="*/ 480219 h 812606"/>
                <a:gd name="connsiteX136" fmla="*/ 1 w 12329384"/>
                <a:gd name="connsiteY136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49775 w 12329382"/>
                <a:gd name="connsiteY15" fmla="*/ 339308 h 812606"/>
                <a:gd name="connsiteX16" fmla="*/ 2659311 w 12329382"/>
                <a:gd name="connsiteY16" fmla="*/ 356972 h 812606"/>
                <a:gd name="connsiteX17" fmla="*/ 3099140 w 12329382"/>
                <a:gd name="connsiteY17" fmla="*/ 644298 h 812606"/>
                <a:gd name="connsiteX18" fmla="*/ 3522202 w 12329382"/>
                <a:gd name="connsiteY18" fmla="*/ 383865 h 812606"/>
                <a:gd name="connsiteX19" fmla="*/ 3573785 w 12329382"/>
                <a:gd name="connsiteY19" fmla="*/ 296505 h 812606"/>
                <a:gd name="connsiteX20" fmla="*/ 3579895 w 12329382"/>
                <a:gd name="connsiteY20" fmla="*/ 286993 h 812606"/>
                <a:gd name="connsiteX21" fmla="*/ 4071647 w 12329382"/>
                <a:gd name="connsiteY21" fmla="*/ 3 h 812606"/>
                <a:gd name="connsiteX22" fmla="*/ 4442074 w 12329382"/>
                <a:gd name="connsiteY22" fmla="*/ 148599 h 812606"/>
                <a:gd name="connsiteX23" fmla="*/ 4490280 w 12329382"/>
                <a:gd name="connsiteY23" fmla="*/ 195938 h 812606"/>
                <a:gd name="connsiteX24" fmla="*/ 4504130 w 12329382"/>
                <a:gd name="connsiteY24" fmla="*/ 204979 h 812606"/>
                <a:gd name="connsiteX25" fmla="*/ 4943959 w 12329382"/>
                <a:gd name="connsiteY25" fmla="*/ 492304 h 812606"/>
                <a:gd name="connsiteX26" fmla="*/ 5209569 w 12329382"/>
                <a:gd name="connsiteY26" fmla="*/ 401517 h 812606"/>
                <a:gd name="connsiteX27" fmla="*/ 5254773 w 12329382"/>
                <a:gd name="connsiteY27" fmla="*/ 363608 h 812606"/>
                <a:gd name="connsiteX28" fmla="*/ 5372274 w 12329382"/>
                <a:gd name="connsiteY28" fmla="*/ 258677 h 812606"/>
                <a:gd name="connsiteX29" fmla="*/ 5413553 w 12329382"/>
                <a:gd name="connsiteY29" fmla="*/ 229399 h 812606"/>
                <a:gd name="connsiteX30" fmla="*/ 5687126 w 12329382"/>
                <a:gd name="connsiteY30" fmla="*/ 151994 h 812606"/>
                <a:gd name="connsiteX31" fmla="*/ 6057553 w 12329382"/>
                <a:gd name="connsiteY31" fmla="*/ 300590 h 812606"/>
                <a:gd name="connsiteX32" fmla="*/ 6105759 w 12329382"/>
                <a:gd name="connsiteY32" fmla="*/ 347929 h 812606"/>
                <a:gd name="connsiteX33" fmla="*/ 6110073 w 12329382"/>
                <a:gd name="connsiteY33" fmla="*/ 339306 h 812606"/>
                <a:gd name="connsiteX34" fmla="*/ 6119609 w 12329382"/>
                <a:gd name="connsiteY34" fmla="*/ 356970 h 812606"/>
                <a:gd name="connsiteX35" fmla="*/ 6559437 w 12329382"/>
                <a:gd name="connsiteY35" fmla="*/ 644296 h 812606"/>
                <a:gd name="connsiteX36" fmla="*/ 6982500 w 12329382"/>
                <a:gd name="connsiteY36" fmla="*/ 383863 h 812606"/>
                <a:gd name="connsiteX37" fmla="*/ 6982751 w 12329382"/>
                <a:gd name="connsiteY37" fmla="*/ 383454 h 812606"/>
                <a:gd name="connsiteX38" fmla="*/ 6984244 w 12329382"/>
                <a:gd name="connsiteY38" fmla="*/ 380360 h 812606"/>
                <a:gd name="connsiteX39" fmla="*/ 7040193 w 12329382"/>
                <a:gd name="connsiteY39" fmla="*/ 286991 h 812606"/>
                <a:gd name="connsiteX40" fmla="*/ 7531945 w 12329382"/>
                <a:gd name="connsiteY40" fmla="*/ 1 h 812606"/>
                <a:gd name="connsiteX41" fmla="*/ 7902372 w 12329382"/>
                <a:gd name="connsiteY41" fmla="*/ 148597 h 812606"/>
                <a:gd name="connsiteX42" fmla="*/ 7950578 w 12329382"/>
                <a:gd name="connsiteY42" fmla="*/ 195936 h 812606"/>
                <a:gd name="connsiteX43" fmla="*/ 7954892 w 12329382"/>
                <a:gd name="connsiteY43" fmla="*/ 187312 h 812606"/>
                <a:gd name="connsiteX44" fmla="*/ 7964428 w 12329382"/>
                <a:gd name="connsiteY44" fmla="*/ 204977 h 812606"/>
                <a:gd name="connsiteX45" fmla="*/ 8404256 w 12329382"/>
                <a:gd name="connsiteY45" fmla="*/ 492302 h 812606"/>
                <a:gd name="connsiteX46" fmla="*/ 8669867 w 12329382"/>
                <a:gd name="connsiteY46" fmla="*/ 401515 h 812606"/>
                <a:gd name="connsiteX47" fmla="*/ 8715074 w 12329382"/>
                <a:gd name="connsiteY47" fmla="*/ 363604 h 812606"/>
                <a:gd name="connsiteX48" fmla="*/ 8720648 w 12329382"/>
                <a:gd name="connsiteY48" fmla="*/ 356531 h 812606"/>
                <a:gd name="connsiteX49" fmla="*/ 8832571 w 12329382"/>
                <a:gd name="connsiteY49" fmla="*/ 258676 h 812606"/>
                <a:gd name="connsiteX50" fmla="*/ 8873851 w 12329382"/>
                <a:gd name="connsiteY50" fmla="*/ 229399 h 812606"/>
                <a:gd name="connsiteX51" fmla="*/ 9147424 w 12329382"/>
                <a:gd name="connsiteY51" fmla="*/ 151993 h 812606"/>
                <a:gd name="connsiteX52" fmla="*/ 9517851 w 12329382"/>
                <a:gd name="connsiteY52" fmla="*/ 300589 h 812606"/>
                <a:gd name="connsiteX53" fmla="*/ 9566057 w 12329382"/>
                <a:gd name="connsiteY53" fmla="*/ 347928 h 812606"/>
                <a:gd name="connsiteX54" fmla="*/ 9570371 w 12329382"/>
                <a:gd name="connsiteY54" fmla="*/ 339305 h 812606"/>
                <a:gd name="connsiteX55" fmla="*/ 9579906 w 12329382"/>
                <a:gd name="connsiteY55" fmla="*/ 356969 h 812606"/>
                <a:gd name="connsiteX56" fmla="*/ 10019736 w 12329382"/>
                <a:gd name="connsiteY56" fmla="*/ 644295 h 812606"/>
                <a:gd name="connsiteX57" fmla="*/ 10442798 w 12329382"/>
                <a:gd name="connsiteY57" fmla="*/ 383862 h 812606"/>
                <a:gd name="connsiteX58" fmla="*/ 10443050 w 12329382"/>
                <a:gd name="connsiteY58" fmla="*/ 383453 h 812606"/>
                <a:gd name="connsiteX59" fmla="*/ 10444542 w 12329382"/>
                <a:gd name="connsiteY59" fmla="*/ 380359 h 812606"/>
                <a:gd name="connsiteX60" fmla="*/ 10502072 w 12329382"/>
                <a:gd name="connsiteY60" fmla="*/ 271318 h 812606"/>
                <a:gd name="connsiteX61" fmla="*/ 10500491 w 12329382"/>
                <a:gd name="connsiteY61" fmla="*/ 286990 h 812606"/>
                <a:gd name="connsiteX62" fmla="*/ 10992243 w 12329382"/>
                <a:gd name="connsiteY62" fmla="*/ 0 h 812606"/>
                <a:gd name="connsiteX63" fmla="*/ 11362670 w 12329382"/>
                <a:gd name="connsiteY63" fmla="*/ 148596 h 812606"/>
                <a:gd name="connsiteX64" fmla="*/ 11410876 w 12329382"/>
                <a:gd name="connsiteY64" fmla="*/ 195935 h 812606"/>
                <a:gd name="connsiteX65" fmla="*/ 11424726 w 12329382"/>
                <a:gd name="connsiteY65" fmla="*/ 204976 h 812606"/>
                <a:gd name="connsiteX66" fmla="*/ 11864555 w 12329382"/>
                <a:gd name="connsiteY66" fmla="*/ 492302 h 812606"/>
                <a:gd name="connsiteX67" fmla="*/ 12329382 w 12329382"/>
                <a:gd name="connsiteY67" fmla="*/ 159808 h 812606"/>
                <a:gd name="connsiteX68" fmla="*/ 12329208 w 12329382"/>
                <a:gd name="connsiteY68" fmla="*/ 177225 h 812606"/>
                <a:gd name="connsiteX69" fmla="*/ 11735542 w 12329382"/>
                <a:gd name="connsiteY69" fmla="*/ 660610 h 812606"/>
                <a:gd name="connsiteX70" fmla="*/ 11365115 w 12329382"/>
                <a:gd name="connsiteY70" fmla="*/ 512014 h 812606"/>
                <a:gd name="connsiteX71" fmla="*/ 11316909 w 12329382"/>
                <a:gd name="connsiteY71" fmla="*/ 464675 h 812606"/>
                <a:gd name="connsiteX72" fmla="*/ 11312594 w 12329382"/>
                <a:gd name="connsiteY72" fmla="*/ 473298 h 812606"/>
                <a:gd name="connsiteX73" fmla="*/ 11303059 w 12329382"/>
                <a:gd name="connsiteY73" fmla="*/ 455634 h 812606"/>
                <a:gd name="connsiteX74" fmla="*/ 10863230 w 12329382"/>
                <a:gd name="connsiteY74" fmla="*/ 168308 h 812606"/>
                <a:gd name="connsiteX75" fmla="*/ 10440168 w 12329382"/>
                <a:gd name="connsiteY75" fmla="*/ 428741 h 812606"/>
                <a:gd name="connsiteX76" fmla="*/ 10439916 w 12329382"/>
                <a:gd name="connsiteY76" fmla="*/ 429150 h 812606"/>
                <a:gd name="connsiteX77" fmla="*/ 10438424 w 12329382"/>
                <a:gd name="connsiteY77" fmla="*/ 432244 h 812606"/>
                <a:gd name="connsiteX78" fmla="*/ 10388584 w 12329382"/>
                <a:gd name="connsiteY78" fmla="*/ 516101 h 812606"/>
                <a:gd name="connsiteX79" fmla="*/ 10382475 w 12329382"/>
                <a:gd name="connsiteY79" fmla="*/ 525613 h 812606"/>
                <a:gd name="connsiteX80" fmla="*/ 9890722 w 12329382"/>
                <a:gd name="connsiteY80" fmla="*/ 812603 h 812606"/>
                <a:gd name="connsiteX81" fmla="*/ 9520295 w 12329382"/>
                <a:gd name="connsiteY81" fmla="*/ 664007 h 812606"/>
                <a:gd name="connsiteX82" fmla="*/ 9472089 w 12329382"/>
                <a:gd name="connsiteY82" fmla="*/ 616668 h 812606"/>
                <a:gd name="connsiteX83" fmla="*/ 9467775 w 12329382"/>
                <a:gd name="connsiteY83" fmla="*/ 625292 h 812606"/>
                <a:gd name="connsiteX84" fmla="*/ 9458240 w 12329382"/>
                <a:gd name="connsiteY84" fmla="*/ 607627 h 812606"/>
                <a:gd name="connsiteX85" fmla="*/ 9018411 w 12329382"/>
                <a:gd name="connsiteY85" fmla="*/ 320302 h 812606"/>
                <a:gd name="connsiteX86" fmla="*/ 8752800 w 12329382"/>
                <a:gd name="connsiteY86" fmla="*/ 411089 h 812606"/>
                <a:gd name="connsiteX87" fmla="*/ 8707593 w 12329382"/>
                <a:gd name="connsiteY87" fmla="*/ 449000 h 812606"/>
                <a:gd name="connsiteX88" fmla="*/ 8702020 w 12329382"/>
                <a:gd name="connsiteY88" fmla="*/ 456073 h 812606"/>
                <a:gd name="connsiteX89" fmla="*/ 8590096 w 12329382"/>
                <a:gd name="connsiteY89" fmla="*/ 553928 h 812606"/>
                <a:gd name="connsiteX90" fmla="*/ 8548816 w 12329382"/>
                <a:gd name="connsiteY90" fmla="*/ 583206 h 812606"/>
                <a:gd name="connsiteX91" fmla="*/ 8275244 w 12329382"/>
                <a:gd name="connsiteY91" fmla="*/ 660611 h 812606"/>
                <a:gd name="connsiteX92" fmla="*/ 7904817 w 12329382"/>
                <a:gd name="connsiteY92" fmla="*/ 512015 h 812606"/>
                <a:gd name="connsiteX93" fmla="*/ 7856610 w 12329382"/>
                <a:gd name="connsiteY93" fmla="*/ 464676 h 812606"/>
                <a:gd name="connsiteX94" fmla="*/ 7852297 w 12329382"/>
                <a:gd name="connsiteY94" fmla="*/ 473299 h 812606"/>
                <a:gd name="connsiteX95" fmla="*/ 7842761 w 12329382"/>
                <a:gd name="connsiteY95" fmla="*/ 455635 h 812606"/>
                <a:gd name="connsiteX96" fmla="*/ 7402931 w 12329382"/>
                <a:gd name="connsiteY96" fmla="*/ 168309 h 812606"/>
                <a:gd name="connsiteX97" fmla="*/ 6979869 w 12329382"/>
                <a:gd name="connsiteY97" fmla="*/ 428742 h 812606"/>
                <a:gd name="connsiteX98" fmla="*/ 6979618 w 12329382"/>
                <a:gd name="connsiteY98" fmla="*/ 429151 h 812606"/>
                <a:gd name="connsiteX99" fmla="*/ 6978126 w 12329382"/>
                <a:gd name="connsiteY99" fmla="*/ 432245 h 812606"/>
                <a:gd name="connsiteX100" fmla="*/ 6922176 w 12329382"/>
                <a:gd name="connsiteY100" fmla="*/ 525614 h 812606"/>
                <a:gd name="connsiteX101" fmla="*/ 6430425 w 12329382"/>
                <a:gd name="connsiteY101" fmla="*/ 812604 h 812606"/>
                <a:gd name="connsiteX102" fmla="*/ 6059997 w 12329382"/>
                <a:gd name="connsiteY102" fmla="*/ 664008 h 812606"/>
                <a:gd name="connsiteX103" fmla="*/ 6011791 w 12329382"/>
                <a:gd name="connsiteY103" fmla="*/ 616669 h 812606"/>
                <a:gd name="connsiteX104" fmla="*/ 5997942 w 12329382"/>
                <a:gd name="connsiteY104" fmla="*/ 607628 h 812606"/>
                <a:gd name="connsiteX105" fmla="*/ 5558112 w 12329382"/>
                <a:gd name="connsiteY105" fmla="*/ 320302 h 812606"/>
                <a:gd name="connsiteX106" fmla="*/ 5292503 w 12329382"/>
                <a:gd name="connsiteY106" fmla="*/ 411089 h 812606"/>
                <a:gd name="connsiteX107" fmla="*/ 5207592 w 12329382"/>
                <a:gd name="connsiteY107" fmla="*/ 488913 h 812606"/>
                <a:gd name="connsiteX108" fmla="*/ 5088518 w 12329382"/>
                <a:gd name="connsiteY108" fmla="*/ 583208 h 812606"/>
                <a:gd name="connsiteX109" fmla="*/ 4814946 w 12329382"/>
                <a:gd name="connsiteY109" fmla="*/ 660613 h 812606"/>
                <a:gd name="connsiteX110" fmla="*/ 4444519 w 12329382"/>
                <a:gd name="connsiteY110" fmla="*/ 512017 h 812606"/>
                <a:gd name="connsiteX111" fmla="*/ 4396312 w 12329382"/>
                <a:gd name="connsiteY111" fmla="*/ 464678 h 812606"/>
                <a:gd name="connsiteX112" fmla="*/ 4382463 w 12329382"/>
                <a:gd name="connsiteY112" fmla="*/ 455637 h 812606"/>
                <a:gd name="connsiteX113" fmla="*/ 3942634 w 12329382"/>
                <a:gd name="connsiteY113" fmla="*/ 168311 h 812606"/>
                <a:gd name="connsiteX114" fmla="*/ 3519572 w 12329382"/>
                <a:gd name="connsiteY114" fmla="*/ 428744 h 812606"/>
                <a:gd name="connsiteX115" fmla="*/ 3477786 w 12329382"/>
                <a:gd name="connsiteY115" fmla="*/ 500852 h 812606"/>
                <a:gd name="connsiteX116" fmla="*/ 3467989 w 12329382"/>
                <a:gd name="connsiteY116" fmla="*/ 516104 h 812606"/>
                <a:gd name="connsiteX117" fmla="*/ 3461878 w 12329382"/>
                <a:gd name="connsiteY117" fmla="*/ 525616 h 812606"/>
                <a:gd name="connsiteX118" fmla="*/ 2970127 w 12329382"/>
                <a:gd name="connsiteY118" fmla="*/ 812606 h 812606"/>
                <a:gd name="connsiteX119" fmla="*/ 2599700 w 12329382"/>
                <a:gd name="connsiteY119" fmla="*/ 664010 h 812606"/>
                <a:gd name="connsiteX120" fmla="*/ 2551493 w 12329382"/>
                <a:gd name="connsiteY120" fmla="*/ 616671 h 812606"/>
                <a:gd name="connsiteX121" fmla="*/ 2547180 w 12329382"/>
                <a:gd name="connsiteY121" fmla="*/ 625295 h 812606"/>
                <a:gd name="connsiteX122" fmla="*/ 2537644 w 12329382"/>
                <a:gd name="connsiteY122" fmla="*/ 607630 h 812606"/>
                <a:gd name="connsiteX123" fmla="*/ 2097815 w 12329382"/>
                <a:gd name="connsiteY123" fmla="*/ 320304 h 812606"/>
                <a:gd name="connsiteX124" fmla="*/ 1832205 w 12329382"/>
                <a:gd name="connsiteY124" fmla="*/ 411091 h 812606"/>
                <a:gd name="connsiteX125" fmla="*/ 1722223 w 12329382"/>
                <a:gd name="connsiteY125" fmla="*/ 515954 h 812606"/>
                <a:gd name="connsiteX126" fmla="*/ 1628221 w 12329382"/>
                <a:gd name="connsiteY126" fmla="*/ 583210 h 812606"/>
                <a:gd name="connsiteX127" fmla="*/ 1354648 w 12329382"/>
                <a:gd name="connsiteY127" fmla="*/ 660615 h 812606"/>
                <a:gd name="connsiteX128" fmla="*/ 984221 w 12329382"/>
                <a:gd name="connsiteY128" fmla="*/ 512019 h 812606"/>
                <a:gd name="connsiteX129" fmla="*/ 931701 w 12329382"/>
                <a:gd name="connsiteY129" fmla="*/ 473303 h 812606"/>
                <a:gd name="connsiteX130" fmla="*/ 922165 w 12329382"/>
                <a:gd name="connsiteY130" fmla="*/ 455639 h 812606"/>
                <a:gd name="connsiteX131" fmla="*/ 482336 w 12329382"/>
                <a:gd name="connsiteY131" fmla="*/ 168313 h 812606"/>
                <a:gd name="connsiteX132" fmla="*/ 59274 w 12329382"/>
                <a:gd name="connsiteY132" fmla="*/ 428746 h 812606"/>
                <a:gd name="connsiteX133" fmla="*/ 59022 w 12329382"/>
                <a:gd name="connsiteY133" fmla="*/ 429155 h 812606"/>
                <a:gd name="connsiteX134" fmla="*/ 30744 w 12329382"/>
                <a:gd name="connsiteY134" fmla="*/ 480219 h 812606"/>
                <a:gd name="connsiteX135" fmla="*/ -1 w 12329382"/>
                <a:gd name="connsiteY135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49777 w 12329384"/>
                <a:gd name="connsiteY15" fmla="*/ 339308 h 812606"/>
                <a:gd name="connsiteX16" fmla="*/ 2659313 w 12329384"/>
                <a:gd name="connsiteY16" fmla="*/ 356972 h 812606"/>
                <a:gd name="connsiteX17" fmla="*/ 3099142 w 12329384"/>
                <a:gd name="connsiteY17" fmla="*/ 644298 h 812606"/>
                <a:gd name="connsiteX18" fmla="*/ 3522204 w 12329384"/>
                <a:gd name="connsiteY18" fmla="*/ 383865 h 812606"/>
                <a:gd name="connsiteX19" fmla="*/ 3573787 w 12329384"/>
                <a:gd name="connsiteY19" fmla="*/ 296505 h 812606"/>
                <a:gd name="connsiteX20" fmla="*/ 3579897 w 12329384"/>
                <a:gd name="connsiteY20" fmla="*/ 286993 h 812606"/>
                <a:gd name="connsiteX21" fmla="*/ 4071649 w 12329384"/>
                <a:gd name="connsiteY21" fmla="*/ 3 h 812606"/>
                <a:gd name="connsiteX22" fmla="*/ 4442076 w 12329384"/>
                <a:gd name="connsiteY22" fmla="*/ 148599 h 812606"/>
                <a:gd name="connsiteX23" fmla="*/ 4490282 w 12329384"/>
                <a:gd name="connsiteY23" fmla="*/ 195938 h 812606"/>
                <a:gd name="connsiteX24" fmla="*/ 4504132 w 12329384"/>
                <a:gd name="connsiteY24" fmla="*/ 204979 h 812606"/>
                <a:gd name="connsiteX25" fmla="*/ 4943961 w 12329384"/>
                <a:gd name="connsiteY25" fmla="*/ 492304 h 812606"/>
                <a:gd name="connsiteX26" fmla="*/ 5209571 w 12329384"/>
                <a:gd name="connsiteY26" fmla="*/ 401517 h 812606"/>
                <a:gd name="connsiteX27" fmla="*/ 5254775 w 12329384"/>
                <a:gd name="connsiteY27" fmla="*/ 363608 h 812606"/>
                <a:gd name="connsiteX28" fmla="*/ 5372276 w 12329384"/>
                <a:gd name="connsiteY28" fmla="*/ 258677 h 812606"/>
                <a:gd name="connsiteX29" fmla="*/ 5413555 w 12329384"/>
                <a:gd name="connsiteY29" fmla="*/ 229399 h 812606"/>
                <a:gd name="connsiteX30" fmla="*/ 5687128 w 12329384"/>
                <a:gd name="connsiteY30" fmla="*/ 151994 h 812606"/>
                <a:gd name="connsiteX31" fmla="*/ 6057555 w 12329384"/>
                <a:gd name="connsiteY31" fmla="*/ 300590 h 812606"/>
                <a:gd name="connsiteX32" fmla="*/ 6105761 w 12329384"/>
                <a:gd name="connsiteY32" fmla="*/ 347929 h 812606"/>
                <a:gd name="connsiteX33" fmla="*/ 6110075 w 12329384"/>
                <a:gd name="connsiteY33" fmla="*/ 339306 h 812606"/>
                <a:gd name="connsiteX34" fmla="*/ 6119611 w 12329384"/>
                <a:gd name="connsiteY34" fmla="*/ 356970 h 812606"/>
                <a:gd name="connsiteX35" fmla="*/ 6559439 w 12329384"/>
                <a:gd name="connsiteY35" fmla="*/ 644296 h 812606"/>
                <a:gd name="connsiteX36" fmla="*/ 6982502 w 12329384"/>
                <a:gd name="connsiteY36" fmla="*/ 383863 h 812606"/>
                <a:gd name="connsiteX37" fmla="*/ 6982753 w 12329384"/>
                <a:gd name="connsiteY37" fmla="*/ 383454 h 812606"/>
                <a:gd name="connsiteX38" fmla="*/ 6984246 w 12329384"/>
                <a:gd name="connsiteY38" fmla="*/ 380360 h 812606"/>
                <a:gd name="connsiteX39" fmla="*/ 7040195 w 12329384"/>
                <a:gd name="connsiteY39" fmla="*/ 286991 h 812606"/>
                <a:gd name="connsiteX40" fmla="*/ 7531947 w 12329384"/>
                <a:gd name="connsiteY40" fmla="*/ 1 h 812606"/>
                <a:gd name="connsiteX41" fmla="*/ 7902374 w 12329384"/>
                <a:gd name="connsiteY41" fmla="*/ 148597 h 812606"/>
                <a:gd name="connsiteX42" fmla="*/ 7950580 w 12329384"/>
                <a:gd name="connsiteY42" fmla="*/ 195936 h 812606"/>
                <a:gd name="connsiteX43" fmla="*/ 7954894 w 12329384"/>
                <a:gd name="connsiteY43" fmla="*/ 187312 h 812606"/>
                <a:gd name="connsiteX44" fmla="*/ 7964430 w 12329384"/>
                <a:gd name="connsiteY44" fmla="*/ 204977 h 812606"/>
                <a:gd name="connsiteX45" fmla="*/ 8404258 w 12329384"/>
                <a:gd name="connsiteY45" fmla="*/ 492302 h 812606"/>
                <a:gd name="connsiteX46" fmla="*/ 8669869 w 12329384"/>
                <a:gd name="connsiteY46" fmla="*/ 401515 h 812606"/>
                <a:gd name="connsiteX47" fmla="*/ 8715076 w 12329384"/>
                <a:gd name="connsiteY47" fmla="*/ 363604 h 812606"/>
                <a:gd name="connsiteX48" fmla="*/ 8720650 w 12329384"/>
                <a:gd name="connsiteY48" fmla="*/ 356531 h 812606"/>
                <a:gd name="connsiteX49" fmla="*/ 8832573 w 12329384"/>
                <a:gd name="connsiteY49" fmla="*/ 258676 h 812606"/>
                <a:gd name="connsiteX50" fmla="*/ 8873853 w 12329384"/>
                <a:gd name="connsiteY50" fmla="*/ 229399 h 812606"/>
                <a:gd name="connsiteX51" fmla="*/ 9147426 w 12329384"/>
                <a:gd name="connsiteY51" fmla="*/ 151993 h 812606"/>
                <a:gd name="connsiteX52" fmla="*/ 9517853 w 12329384"/>
                <a:gd name="connsiteY52" fmla="*/ 300589 h 812606"/>
                <a:gd name="connsiteX53" fmla="*/ 9566059 w 12329384"/>
                <a:gd name="connsiteY53" fmla="*/ 347928 h 812606"/>
                <a:gd name="connsiteX54" fmla="*/ 9570373 w 12329384"/>
                <a:gd name="connsiteY54" fmla="*/ 339305 h 812606"/>
                <a:gd name="connsiteX55" fmla="*/ 9579908 w 12329384"/>
                <a:gd name="connsiteY55" fmla="*/ 356969 h 812606"/>
                <a:gd name="connsiteX56" fmla="*/ 10019738 w 12329384"/>
                <a:gd name="connsiteY56" fmla="*/ 644295 h 812606"/>
                <a:gd name="connsiteX57" fmla="*/ 10442800 w 12329384"/>
                <a:gd name="connsiteY57" fmla="*/ 383862 h 812606"/>
                <a:gd name="connsiteX58" fmla="*/ 10443052 w 12329384"/>
                <a:gd name="connsiteY58" fmla="*/ 383453 h 812606"/>
                <a:gd name="connsiteX59" fmla="*/ 10444544 w 12329384"/>
                <a:gd name="connsiteY59" fmla="*/ 380359 h 812606"/>
                <a:gd name="connsiteX60" fmla="*/ 10502074 w 12329384"/>
                <a:gd name="connsiteY60" fmla="*/ 271318 h 812606"/>
                <a:gd name="connsiteX61" fmla="*/ 10500493 w 12329384"/>
                <a:gd name="connsiteY61" fmla="*/ 286990 h 812606"/>
                <a:gd name="connsiteX62" fmla="*/ 10992245 w 12329384"/>
                <a:gd name="connsiteY62" fmla="*/ 0 h 812606"/>
                <a:gd name="connsiteX63" fmla="*/ 11362672 w 12329384"/>
                <a:gd name="connsiteY63" fmla="*/ 148596 h 812606"/>
                <a:gd name="connsiteX64" fmla="*/ 11410878 w 12329384"/>
                <a:gd name="connsiteY64" fmla="*/ 195935 h 812606"/>
                <a:gd name="connsiteX65" fmla="*/ 11424728 w 12329384"/>
                <a:gd name="connsiteY65" fmla="*/ 204976 h 812606"/>
                <a:gd name="connsiteX66" fmla="*/ 11864557 w 12329384"/>
                <a:gd name="connsiteY66" fmla="*/ 492302 h 812606"/>
                <a:gd name="connsiteX67" fmla="*/ 12329384 w 12329384"/>
                <a:gd name="connsiteY67" fmla="*/ 159808 h 812606"/>
                <a:gd name="connsiteX68" fmla="*/ 12329210 w 12329384"/>
                <a:gd name="connsiteY68" fmla="*/ 177225 h 812606"/>
                <a:gd name="connsiteX69" fmla="*/ 11735544 w 12329384"/>
                <a:gd name="connsiteY69" fmla="*/ 660610 h 812606"/>
                <a:gd name="connsiteX70" fmla="*/ 11365117 w 12329384"/>
                <a:gd name="connsiteY70" fmla="*/ 512014 h 812606"/>
                <a:gd name="connsiteX71" fmla="*/ 11316911 w 12329384"/>
                <a:gd name="connsiteY71" fmla="*/ 464675 h 812606"/>
                <a:gd name="connsiteX72" fmla="*/ 11312596 w 12329384"/>
                <a:gd name="connsiteY72" fmla="*/ 473298 h 812606"/>
                <a:gd name="connsiteX73" fmla="*/ 11303061 w 12329384"/>
                <a:gd name="connsiteY73" fmla="*/ 455634 h 812606"/>
                <a:gd name="connsiteX74" fmla="*/ 10863232 w 12329384"/>
                <a:gd name="connsiteY74" fmla="*/ 168308 h 812606"/>
                <a:gd name="connsiteX75" fmla="*/ 10440170 w 12329384"/>
                <a:gd name="connsiteY75" fmla="*/ 428741 h 812606"/>
                <a:gd name="connsiteX76" fmla="*/ 10439918 w 12329384"/>
                <a:gd name="connsiteY76" fmla="*/ 429150 h 812606"/>
                <a:gd name="connsiteX77" fmla="*/ 10438426 w 12329384"/>
                <a:gd name="connsiteY77" fmla="*/ 432244 h 812606"/>
                <a:gd name="connsiteX78" fmla="*/ 10388586 w 12329384"/>
                <a:gd name="connsiteY78" fmla="*/ 516101 h 812606"/>
                <a:gd name="connsiteX79" fmla="*/ 10382477 w 12329384"/>
                <a:gd name="connsiteY79" fmla="*/ 525613 h 812606"/>
                <a:gd name="connsiteX80" fmla="*/ 9890724 w 12329384"/>
                <a:gd name="connsiteY80" fmla="*/ 812603 h 812606"/>
                <a:gd name="connsiteX81" fmla="*/ 9520297 w 12329384"/>
                <a:gd name="connsiteY81" fmla="*/ 664007 h 812606"/>
                <a:gd name="connsiteX82" fmla="*/ 9472091 w 12329384"/>
                <a:gd name="connsiteY82" fmla="*/ 616668 h 812606"/>
                <a:gd name="connsiteX83" fmla="*/ 9467777 w 12329384"/>
                <a:gd name="connsiteY83" fmla="*/ 625292 h 812606"/>
                <a:gd name="connsiteX84" fmla="*/ 9458242 w 12329384"/>
                <a:gd name="connsiteY84" fmla="*/ 607627 h 812606"/>
                <a:gd name="connsiteX85" fmla="*/ 9018413 w 12329384"/>
                <a:gd name="connsiteY85" fmla="*/ 320302 h 812606"/>
                <a:gd name="connsiteX86" fmla="*/ 8752802 w 12329384"/>
                <a:gd name="connsiteY86" fmla="*/ 411089 h 812606"/>
                <a:gd name="connsiteX87" fmla="*/ 8707595 w 12329384"/>
                <a:gd name="connsiteY87" fmla="*/ 449000 h 812606"/>
                <a:gd name="connsiteX88" fmla="*/ 8702022 w 12329384"/>
                <a:gd name="connsiteY88" fmla="*/ 456073 h 812606"/>
                <a:gd name="connsiteX89" fmla="*/ 8590098 w 12329384"/>
                <a:gd name="connsiteY89" fmla="*/ 553928 h 812606"/>
                <a:gd name="connsiteX90" fmla="*/ 8548818 w 12329384"/>
                <a:gd name="connsiteY90" fmla="*/ 583206 h 812606"/>
                <a:gd name="connsiteX91" fmla="*/ 8275246 w 12329384"/>
                <a:gd name="connsiteY91" fmla="*/ 660611 h 812606"/>
                <a:gd name="connsiteX92" fmla="*/ 7904819 w 12329384"/>
                <a:gd name="connsiteY92" fmla="*/ 512015 h 812606"/>
                <a:gd name="connsiteX93" fmla="*/ 7856612 w 12329384"/>
                <a:gd name="connsiteY93" fmla="*/ 464676 h 812606"/>
                <a:gd name="connsiteX94" fmla="*/ 7852299 w 12329384"/>
                <a:gd name="connsiteY94" fmla="*/ 473299 h 812606"/>
                <a:gd name="connsiteX95" fmla="*/ 7842763 w 12329384"/>
                <a:gd name="connsiteY95" fmla="*/ 455635 h 812606"/>
                <a:gd name="connsiteX96" fmla="*/ 7402933 w 12329384"/>
                <a:gd name="connsiteY96" fmla="*/ 168309 h 812606"/>
                <a:gd name="connsiteX97" fmla="*/ 6979871 w 12329384"/>
                <a:gd name="connsiteY97" fmla="*/ 428742 h 812606"/>
                <a:gd name="connsiteX98" fmla="*/ 6979620 w 12329384"/>
                <a:gd name="connsiteY98" fmla="*/ 429151 h 812606"/>
                <a:gd name="connsiteX99" fmla="*/ 6978128 w 12329384"/>
                <a:gd name="connsiteY99" fmla="*/ 432245 h 812606"/>
                <a:gd name="connsiteX100" fmla="*/ 6922178 w 12329384"/>
                <a:gd name="connsiteY100" fmla="*/ 525614 h 812606"/>
                <a:gd name="connsiteX101" fmla="*/ 6430427 w 12329384"/>
                <a:gd name="connsiteY101" fmla="*/ 812604 h 812606"/>
                <a:gd name="connsiteX102" fmla="*/ 6059999 w 12329384"/>
                <a:gd name="connsiteY102" fmla="*/ 664008 h 812606"/>
                <a:gd name="connsiteX103" fmla="*/ 6011793 w 12329384"/>
                <a:gd name="connsiteY103" fmla="*/ 616669 h 812606"/>
                <a:gd name="connsiteX104" fmla="*/ 5997944 w 12329384"/>
                <a:gd name="connsiteY104" fmla="*/ 607628 h 812606"/>
                <a:gd name="connsiteX105" fmla="*/ 5558114 w 12329384"/>
                <a:gd name="connsiteY105" fmla="*/ 320302 h 812606"/>
                <a:gd name="connsiteX106" fmla="*/ 5292505 w 12329384"/>
                <a:gd name="connsiteY106" fmla="*/ 411089 h 812606"/>
                <a:gd name="connsiteX107" fmla="*/ 5207594 w 12329384"/>
                <a:gd name="connsiteY107" fmla="*/ 488913 h 812606"/>
                <a:gd name="connsiteX108" fmla="*/ 5088520 w 12329384"/>
                <a:gd name="connsiteY108" fmla="*/ 583208 h 812606"/>
                <a:gd name="connsiteX109" fmla="*/ 4814948 w 12329384"/>
                <a:gd name="connsiteY109" fmla="*/ 660613 h 812606"/>
                <a:gd name="connsiteX110" fmla="*/ 4444521 w 12329384"/>
                <a:gd name="connsiteY110" fmla="*/ 512017 h 812606"/>
                <a:gd name="connsiteX111" fmla="*/ 4396314 w 12329384"/>
                <a:gd name="connsiteY111" fmla="*/ 464678 h 812606"/>
                <a:gd name="connsiteX112" fmla="*/ 4382465 w 12329384"/>
                <a:gd name="connsiteY112" fmla="*/ 455637 h 812606"/>
                <a:gd name="connsiteX113" fmla="*/ 3942636 w 12329384"/>
                <a:gd name="connsiteY113" fmla="*/ 168311 h 812606"/>
                <a:gd name="connsiteX114" fmla="*/ 3519574 w 12329384"/>
                <a:gd name="connsiteY114" fmla="*/ 428744 h 812606"/>
                <a:gd name="connsiteX115" fmla="*/ 3477788 w 12329384"/>
                <a:gd name="connsiteY115" fmla="*/ 500852 h 812606"/>
                <a:gd name="connsiteX116" fmla="*/ 3467991 w 12329384"/>
                <a:gd name="connsiteY116" fmla="*/ 516104 h 812606"/>
                <a:gd name="connsiteX117" fmla="*/ 3461880 w 12329384"/>
                <a:gd name="connsiteY117" fmla="*/ 525616 h 812606"/>
                <a:gd name="connsiteX118" fmla="*/ 2970129 w 12329384"/>
                <a:gd name="connsiteY118" fmla="*/ 812606 h 812606"/>
                <a:gd name="connsiteX119" fmla="*/ 2599702 w 12329384"/>
                <a:gd name="connsiteY119" fmla="*/ 664010 h 812606"/>
                <a:gd name="connsiteX120" fmla="*/ 2551495 w 12329384"/>
                <a:gd name="connsiteY120" fmla="*/ 616671 h 812606"/>
                <a:gd name="connsiteX121" fmla="*/ 2537646 w 12329384"/>
                <a:gd name="connsiteY121" fmla="*/ 607630 h 812606"/>
                <a:gd name="connsiteX122" fmla="*/ 2097817 w 12329384"/>
                <a:gd name="connsiteY122" fmla="*/ 320304 h 812606"/>
                <a:gd name="connsiteX123" fmla="*/ 1832207 w 12329384"/>
                <a:gd name="connsiteY123" fmla="*/ 411091 h 812606"/>
                <a:gd name="connsiteX124" fmla="*/ 1722225 w 12329384"/>
                <a:gd name="connsiteY124" fmla="*/ 515954 h 812606"/>
                <a:gd name="connsiteX125" fmla="*/ 1628223 w 12329384"/>
                <a:gd name="connsiteY125" fmla="*/ 583210 h 812606"/>
                <a:gd name="connsiteX126" fmla="*/ 1354650 w 12329384"/>
                <a:gd name="connsiteY126" fmla="*/ 660615 h 812606"/>
                <a:gd name="connsiteX127" fmla="*/ 984223 w 12329384"/>
                <a:gd name="connsiteY127" fmla="*/ 512019 h 812606"/>
                <a:gd name="connsiteX128" fmla="*/ 931703 w 12329384"/>
                <a:gd name="connsiteY128" fmla="*/ 473303 h 812606"/>
                <a:gd name="connsiteX129" fmla="*/ 922167 w 12329384"/>
                <a:gd name="connsiteY129" fmla="*/ 455639 h 812606"/>
                <a:gd name="connsiteX130" fmla="*/ 482338 w 12329384"/>
                <a:gd name="connsiteY130" fmla="*/ 168313 h 812606"/>
                <a:gd name="connsiteX131" fmla="*/ 59276 w 12329384"/>
                <a:gd name="connsiteY131" fmla="*/ 428746 h 812606"/>
                <a:gd name="connsiteX132" fmla="*/ 59024 w 12329384"/>
                <a:gd name="connsiteY132" fmla="*/ 429155 h 812606"/>
                <a:gd name="connsiteX133" fmla="*/ 30746 w 12329384"/>
                <a:gd name="connsiteY133" fmla="*/ 480219 h 812606"/>
                <a:gd name="connsiteX134" fmla="*/ 1 w 12329384"/>
                <a:gd name="connsiteY134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490280 w 12329382"/>
                <a:gd name="connsiteY22" fmla="*/ 195938 h 812606"/>
                <a:gd name="connsiteX23" fmla="*/ 4504130 w 12329382"/>
                <a:gd name="connsiteY23" fmla="*/ 204979 h 812606"/>
                <a:gd name="connsiteX24" fmla="*/ 4943959 w 12329382"/>
                <a:gd name="connsiteY24" fmla="*/ 492304 h 812606"/>
                <a:gd name="connsiteX25" fmla="*/ 5209569 w 12329382"/>
                <a:gd name="connsiteY25" fmla="*/ 401517 h 812606"/>
                <a:gd name="connsiteX26" fmla="*/ 5254773 w 12329382"/>
                <a:gd name="connsiteY26" fmla="*/ 363608 h 812606"/>
                <a:gd name="connsiteX27" fmla="*/ 5372274 w 12329382"/>
                <a:gd name="connsiteY27" fmla="*/ 258677 h 812606"/>
                <a:gd name="connsiteX28" fmla="*/ 5413553 w 12329382"/>
                <a:gd name="connsiteY28" fmla="*/ 229399 h 812606"/>
                <a:gd name="connsiteX29" fmla="*/ 5687126 w 12329382"/>
                <a:gd name="connsiteY29" fmla="*/ 151994 h 812606"/>
                <a:gd name="connsiteX30" fmla="*/ 6057553 w 12329382"/>
                <a:gd name="connsiteY30" fmla="*/ 300590 h 812606"/>
                <a:gd name="connsiteX31" fmla="*/ 6105759 w 12329382"/>
                <a:gd name="connsiteY31" fmla="*/ 347929 h 812606"/>
                <a:gd name="connsiteX32" fmla="*/ 6110073 w 12329382"/>
                <a:gd name="connsiteY32" fmla="*/ 339306 h 812606"/>
                <a:gd name="connsiteX33" fmla="*/ 6119609 w 12329382"/>
                <a:gd name="connsiteY33" fmla="*/ 356970 h 812606"/>
                <a:gd name="connsiteX34" fmla="*/ 6559437 w 12329382"/>
                <a:gd name="connsiteY34" fmla="*/ 644296 h 812606"/>
                <a:gd name="connsiteX35" fmla="*/ 6982500 w 12329382"/>
                <a:gd name="connsiteY35" fmla="*/ 383863 h 812606"/>
                <a:gd name="connsiteX36" fmla="*/ 6982751 w 12329382"/>
                <a:gd name="connsiteY36" fmla="*/ 383454 h 812606"/>
                <a:gd name="connsiteX37" fmla="*/ 6984244 w 12329382"/>
                <a:gd name="connsiteY37" fmla="*/ 380360 h 812606"/>
                <a:gd name="connsiteX38" fmla="*/ 7040193 w 12329382"/>
                <a:gd name="connsiteY38" fmla="*/ 286991 h 812606"/>
                <a:gd name="connsiteX39" fmla="*/ 7531945 w 12329382"/>
                <a:gd name="connsiteY39" fmla="*/ 1 h 812606"/>
                <a:gd name="connsiteX40" fmla="*/ 7902372 w 12329382"/>
                <a:gd name="connsiteY40" fmla="*/ 148597 h 812606"/>
                <a:gd name="connsiteX41" fmla="*/ 7950578 w 12329382"/>
                <a:gd name="connsiteY41" fmla="*/ 195936 h 812606"/>
                <a:gd name="connsiteX42" fmla="*/ 7954892 w 12329382"/>
                <a:gd name="connsiteY42" fmla="*/ 187312 h 812606"/>
                <a:gd name="connsiteX43" fmla="*/ 7964428 w 12329382"/>
                <a:gd name="connsiteY43" fmla="*/ 204977 h 812606"/>
                <a:gd name="connsiteX44" fmla="*/ 8404256 w 12329382"/>
                <a:gd name="connsiteY44" fmla="*/ 492302 h 812606"/>
                <a:gd name="connsiteX45" fmla="*/ 8669867 w 12329382"/>
                <a:gd name="connsiteY45" fmla="*/ 401515 h 812606"/>
                <a:gd name="connsiteX46" fmla="*/ 8715074 w 12329382"/>
                <a:gd name="connsiteY46" fmla="*/ 363604 h 812606"/>
                <a:gd name="connsiteX47" fmla="*/ 8720648 w 12329382"/>
                <a:gd name="connsiteY47" fmla="*/ 356531 h 812606"/>
                <a:gd name="connsiteX48" fmla="*/ 8832571 w 12329382"/>
                <a:gd name="connsiteY48" fmla="*/ 258676 h 812606"/>
                <a:gd name="connsiteX49" fmla="*/ 8873851 w 12329382"/>
                <a:gd name="connsiteY49" fmla="*/ 229399 h 812606"/>
                <a:gd name="connsiteX50" fmla="*/ 9147424 w 12329382"/>
                <a:gd name="connsiteY50" fmla="*/ 151993 h 812606"/>
                <a:gd name="connsiteX51" fmla="*/ 9517851 w 12329382"/>
                <a:gd name="connsiteY51" fmla="*/ 300589 h 812606"/>
                <a:gd name="connsiteX52" fmla="*/ 9566057 w 12329382"/>
                <a:gd name="connsiteY52" fmla="*/ 347928 h 812606"/>
                <a:gd name="connsiteX53" fmla="*/ 9570371 w 12329382"/>
                <a:gd name="connsiteY53" fmla="*/ 339305 h 812606"/>
                <a:gd name="connsiteX54" fmla="*/ 9579906 w 12329382"/>
                <a:gd name="connsiteY54" fmla="*/ 356969 h 812606"/>
                <a:gd name="connsiteX55" fmla="*/ 10019736 w 12329382"/>
                <a:gd name="connsiteY55" fmla="*/ 644295 h 812606"/>
                <a:gd name="connsiteX56" fmla="*/ 10442798 w 12329382"/>
                <a:gd name="connsiteY56" fmla="*/ 383862 h 812606"/>
                <a:gd name="connsiteX57" fmla="*/ 10443050 w 12329382"/>
                <a:gd name="connsiteY57" fmla="*/ 383453 h 812606"/>
                <a:gd name="connsiteX58" fmla="*/ 10444542 w 12329382"/>
                <a:gd name="connsiteY58" fmla="*/ 380359 h 812606"/>
                <a:gd name="connsiteX59" fmla="*/ 10502072 w 12329382"/>
                <a:gd name="connsiteY59" fmla="*/ 271318 h 812606"/>
                <a:gd name="connsiteX60" fmla="*/ 10500491 w 12329382"/>
                <a:gd name="connsiteY60" fmla="*/ 286990 h 812606"/>
                <a:gd name="connsiteX61" fmla="*/ 10992243 w 12329382"/>
                <a:gd name="connsiteY61" fmla="*/ 0 h 812606"/>
                <a:gd name="connsiteX62" fmla="*/ 11362670 w 12329382"/>
                <a:gd name="connsiteY62" fmla="*/ 148596 h 812606"/>
                <a:gd name="connsiteX63" fmla="*/ 11410876 w 12329382"/>
                <a:gd name="connsiteY63" fmla="*/ 195935 h 812606"/>
                <a:gd name="connsiteX64" fmla="*/ 11424726 w 12329382"/>
                <a:gd name="connsiteY64" fmla="*/ 204976 h 812606"/>
                <a:gd name="connsiteX65" fmla="*/ 11864555 w 12329382"/>
                <a:gd name="connsiteY65" fmla="*/ 492302 h 812606"/>
                <a:gd name="connsiteX66" fmla="*/ 12329382 w 12329382"/>
                <a:gd name="connsiteY66" fmla="*/ 159808 h 812606"/>
                <a:gd name="connsiteX67" fmla="*/ 12329208 w 12329382"/>
                <a:gd name="connsiteY67" fmla="*/ 177225 h 812606"/>
                <a:gd name="connsiteX68" fmla="*/ 11735542 w 12329382"/>
                <a:gd name="connsiteY68" fmla="*/ 660610 h 812606"/>
                <a:gd name="connsiteX69" fmla="*/ 11365115 w 12329382"/>
                <a:gd name="connsiteY69" fmla="*/ 512014 h 812606"/>
                <a:gd name="connsiteX70" fmla="*/ 11316909 w 12329382"/>
                <a:gd name="connsiteY70" fmla="*/ 464675 h 812606"/>
                <a:gd name="connsiteX71" fmla="*/ 11312594 w 12329382"/>
                <a:gd name="connsiteY71" fmla="*/ 473298 h 812606"/>
                <a:gd name="connsiteX72" fmla="*/ 11303059 w 12329382"/>
                <a:gd name="connsiteY72" fmla="*/ 455634 h 812606"/>
                <a:gd name="connsiteX73" fmla="*/ 10863230 w 12329382"/>
                <a:gd name="connsiteY73" fmla="*/ 168308 h 812606"/>
                <a:gd name="connsiteX74" fmla="*/ 10440168 w 12329382"/>
                <a:gd name="connsiteY74" fmla="*/ 428741 h 812606"/>
                <a:gd name="connsiteX75" fmla="*/ 10439916 w 12329382"/>
                <a:gd name="connsiteY75" fmla="*/ 429150 h 812606"/>
                <a:gd name="connsiteX76" fmla="*/ 10438424 w 12329382"/>
                <a:gd name="connsiteY76" fmla="*/ 432244 h 812606"/>
                <a:gd name="connsiteX77" fmla="*/ 10388584 w 12329382"/>
                <a:gd name="connsiteY77" fmla="*/ 516101 h 812606"/>
                <a:gd name="connsiteX78" fmla="*/ 10382475 w 12329382"/>
                <a:gd name="connsiteY78" fmla="*/ 525613 h 812606"/>
                <a:gd name="connsiteX79" fmla="*/ 9890722 w 12329382"/>
                <a:gd name="connsiteY79" fmla="*/ 812603 h 812606"/>
                <a:gd name="connsiteX80" fmla="*/ 9520295 w 12329382"/>
                <a:gd name="connsiteY80" fmla="*/ 664007 h 812606"/>
                <a:gd name="connsiteX81" fmla="*/ 9472089 w 12329382"/>
                <a:gd name="connsiteY81" fmla="*/ 616668 h 812606"/>
                <a:gd name="connsiteX82" fmla="*/ 9467775 w 12329382"/>
                <a:gd name="connsiteY82" fmla="*/ 625292 h 812606"/>
                <a:gd name="connsiteX83" fmla="*/ 9458240 w 12329382"/>
                <a:gd name="connsiteY83" fmla="*/ 607627 h 812606"/>
                <a:gd name="connsiteX84" fmla="*/ 9018411 w 12329382"/>
                <a:gd name="connsiteY84" fmla="*/ 320302 h 812606"/>
                <a:gd name="connsiteX85" fmla="*/ 8752800 w 12329382"/>
                <a:gd name="connsiteY85" fmla="*/ 411089 h 812606"/>
                <a:gd name="connsiteX86" fmla="*/ 8707593 w 12329382"/>
                <a:gd name="connsiteY86" fmla="*/ 449000 h 812606"/>
                <a:gd name="connsiteX87" fmla="*/ 8702020 w 12329382"/>
                <a:gd name="connsiteY87" fmla="*/ 456073 h 812606"/>
                <a:gd name="connsiteX88" fmla="*/ 8590096 w 12329382"/>
                <a:gd name="connsiteY88" fmla="*/ 553928 h 812606"/>
                <a:gd name="connsiteX89" fmla="*/ 8548816 w 12329382"/>
                <a:gd name="connsiteY89" fmla="*/ 583206 h 812606"/>
                <a:gd name="connsiteX90" fmla="*/ 8275244 w 12329382"/>
                <a:gd name="connsiteY90" fmla="*/ 660611 h 812606"/>
                <a:gd name="connsiteX91" fmla="*/ 7904817 w 12329382"/>
                <a:gd name="connsiteY91" fmla="*/ 512015 h 812606"/>
                <a:gd name="connsiteX92" fmla="*/ 7856610 w 12329382"/>
                <a:gd name="connsiteY92" fmla="*/ 464676 h 812606"/>
                <a:gd name="connsiteX93" fmla="*/ 7852297 w 12329382"/>
                <a:gd name="connsiteY93" fmla="*/ 473299 h 812606"/>
                <a:gd name="connsiteX94" fmla="*/ 7842761 w 12329382"/>
                <a:gd name="connsiteY94" fmla="*/ 455635 h 812606"/>
                <a:gd name="connsiteX95" fmla="*/ 7402931 w 12329382"/>
                <a:gd name="connsiteY95" fmla="*/ 168309 h 812606"/>
                <a:gd name="connsiteX96" fmla="*/ 6979869 w 12329382"/>
                <a:gd name="connsiteY96" fmla="*/ 428742 h 812606"/>
                <a:gd name="connsiteX97" fmla="*/ 6979618 w 12329382"/>
                <a:gd name="connsiteY97" fmla="*/ 429151 h 812606"/>
                <a:gd name="connsiteX98" fmla="*/ 6978126 w 12329382"/>
                <a:gd name="connsiteY98" fmla="*/ 432245 h 812606"/>
                <a:gd name="connsiteX99" fmla="*/ 6922176 w 12329382"/>
                <a:gd name="connsiteY99" fmla="*/ 525614 h 812606"/>
                <a:gd name="connsiteX100" fmla="*/ 6430425 w 12329382"/>
                <a:gd name="connsiteY100" fmla="*/ 812604 h 812606"/>
                <a:gd name="connsiteX101" fmla="*/ 6059997 w 12329382"/>
                <a:gd name="connsiteY101" fmla="*/ 664008 h 812606"/>
                <a:gd name="connsiteX102" fmla="*/ 6011791 w 12329382"/>
                <a:gd name="connsiteY102" fmla="*/ 616669 h 812606"/>
                <a:gd name="connsiteX103" fmla="*/ 5997942 w 12329382"/>
                <a:gd name="connsiteY103" fmla="*/ 607628 h 812606"/>
                <a:gd name="connsiteX104" fmla="*/ 5558112 w 12329382"/>
                <a:gd name="connsiteY104" fmla="*/ 320302 h 812606"/>
                <a:gd name="connsiteX105" fmla="*/ 5292503 w 12329382"/>
                <a:gd name="connsiteY105" fmla="*/ 411089 h 812606"/>
                <a:gd name="connsiteX106" fmla="*/ 5207592 w 12329382"/>
                <a:gd name="connsiteY106" fmla="*/ 488913 h 812606"/>
                <a:gd name="connsiteX107" fmla="*/ 5088518 w 12329382"/>
                <a:gd name="connsiteY107" fmla="*/ 583208 h 812606"/>
                <a:gd name="connsiteX108" fmla="*/ 4814946 w 12329382"/>
                <a:gd name="connsiteY108" fmla="*/ 660613 h 812606"/>
                <a:gd name="connsiteX109" fmla="*/ 4444519 w 12329382"/>
                <a:gd name="connsiteY109" fmla="*/ 512017 h 812606"/>
                <a:gd name="connsiteX110" fmla="*/ 4396312 w 12329382"/>
                <a:gd name="connsiteY110" fmla="*/ 464678 h 812606"/>
                <a:gd name="connsiteX111" fmla="*/ 4382463 w 12329382"/>
                <a:gd name="connsiteY111" fmla="*/ 455637 h 812606"/>
                <a:gd name="connsiteX112" fmla="*/ 3942634 w 12329382"/>
                <a:gd name="connsiteY112" fmla="*/ 168311 h 812606"/>
                <a:gd name="connsiteX113" fmla="*/ 3519572 w 12329382"/>
                <a:gd name="connsiteY113" fmla="*/ 428744 h 812606"/>
                <a:gd name="connsiteX114" fmla="*/ 3477786 w 12329382"/>
                <a:gd name="connsiteY114" fmla="*/ 500852 h 812606"/>
                <a:gd name="connsiteX115" fmla="*/ 3467989 w 12329382"/>
                <a:gd name="connsiteY115" fmla="*/ 516104 h 812606"/>
                <a:gd name="connsiteX116" fmla="*/ 3461878 w 12329382"/>
                <a:gd name="connsiteY116" fmla="*/ 525616 h 812606"/>
                <a:gd name="connsiteX117" fmla="*/ 2970127 w 12329382"/>
                <a:gd name="connsiteY117" fmla="*/ 812606 h 812606"/>
                <a:gd name="connsiteX118" fmla="*/ 2599700 w 12329382"/>
                <a:gd name="connsiteY118" fmla="*/ 664010 h 812606"/>
                <a:gd name="connsiteX119" fmla="*/ 2551493 w 12329382"/>
                <a:gd name="connsiteY119" fmla="*/ 616671 h 812606"/>
                <a:gd name="connsiteX120" fmla="*/ 2537644 w 12329382"/>
                <a:gd name="connsiteY120" fmla="*/ 607630 h 812606"/>
                <a:gd name="connsiteX121" fmla="*/ 2097815 w 12329382"/>
                <a:gd name="connsiteY121" fmla="*/ 320304 h 812606"/>
                <a:gd name="connsiteX122" fmla="*/ 1832205 w 12329382"/>
                <a:gd name="connsiteY122" fmla="*/ 411091 h 812606"/>
                <a:gd name="connsiteX123" fmla="*/ 1722223 w 12329382"/>
                <a:gd name="connsiteY123" fmla="*/ 515954 h 812606"/>
                <a:gd name="connsiteX124" fmla="*/ 1628221 w 12329382"/>
                <a:gd name="connsiteY124" fmla="*/ 583210 h 812606"/>
                <a:gd name="connsiteX125" fmla="*/ 1354648 w 12329382"/>
                <a:gd name="connsiteY125" fmla="*/ 660615 h 812606"/>
                <a:gd name="connsiteX126" fmla="*/ 984221 w 12329382"/>
                <a:gd name="connsiteY126" fmla="*/ 512019 h 812606"/>
                <a:gd name="connsiteX127" fmla="*/ 931701 w 12329382"/>
                <a:gd name="connsiteY127" fmla="*/ 473303 h 812606"/>
                <a:gd name="connsiteX128" fmla="*/ 922165 w 12329382"/>
                <a:gd name="connsiteY128" fmla="*/ 455639 h 812606"/>
                <a:gd name="connsiteX129" fmla="*/ 482336 w 12329382"/>
                <a:gd name="connsiteY129" fmla="*/ 168313 h 812606"/>
                <a:gd name="connsiteX130" fmla="*/ 59274 w 12329382"/>
                <a:gd name="connsiteY130" fmla="*/ 428746 h 812606"/>
                <a:gd name="connsiteX131" fmla="*/ 59022 w 12329382"/>
                <a:gd name="connsiteY131" fmla="*/ 429155 h 812606"/>
                <a:gd name="connsiteX132" fmla="*/ 30744 w 12329382"/>
                <a:gd name="connsiteY132" fmla="*/ 480219 h 812606"/>
                <a:gd name="connsiteX133" fmla="*/ -1 w 12329382"/>
                <a:gd name="connsiteY133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59313 w 12329384"/>
                <a:gd name="connsiteY15" fmla="*/ 356972 h 812606"/>
                <a:gd name="connsiteX16" fmla="*/ 3099142 w 12329384"/>
                <a:gd name="connsiteY16" fmla="*/ 644298 h 812606"/>
                <a:gd name="connsiteX17" fmla="*/ 3522204 w 12329384"/>
                <a:gd name="connsiteY17" fmla="*/ 383865 h 812606"/>
                <a:gd name="connsiteX18" fmla="*/ 3573787 w 12329384"/>
                <a:gd name="connsiteY18" fmla="*/ 296505 h 812606"/>
                <a:gd name="connsiteX19" fmla="*/ 3579897 w 12329384"/>
                <a:gd name="connsiteY19" fmla="*/ 286993 h 812606"/>
                <a:gd name="connsiteX20" fmla="*/ 4071649 w 12329384"/>
                <a:gd name="connsiteY20" fmla="*/ 3 h 812606"/>
                <a:gd name="connsiteX21" fmla="*/ 4442076 w 12329384"/>
                <a:gd name="connsiteY21" fmla="*/ 148599 h 812606"/>
                <a:gd name="connsiteX22" fmla="*/ 4490282 w 12329384"/>
                <a:gd name="connsiteY22" fmla="*/ 195938 h 812606"/>
                <a:gd name="connsiteX23" fmla="*/ 4504132 w 12329384"/>
                <a:gd name="connsiteY23" fmla="*/ 204979 h 812606"/>
                <a:gd name="connsiteX24" fmla="*/ 4943961 w 12329384"/>
                <a:gd name="connsiteY24" fmla="*/ 492304 h 812606"/>
                <a:gd name="connsiteX25" fmla="*/ 5209571 w 12329384"/>
                <a:gd name="connsiteY25" fmla="*/ 401517 h 812606"/>
                <a:gd name="connsiteX26" fmla="*/ 5254775 w 12329384"/>
                <a:gd name="connsiteY26" fmla="*/ 363608 h 812606"/>
                <a:gd name="connsiteX27" fmla="*/ 5372276 w 12329384"/>
                <a:gd name="connsiteY27" fmla="*/ 258677 h 812606"/>
                <a:gd name="connsiteX28" fmla="*/ 5413555 w 12329384"/>
                <a:gd name="connsiteY28" fmla="*/ 229399 h 812606"/>
                <a:gd name="connsiteX29" fmla="*/ 5687128 w 12329384"/>
                <a:gd name="connsiteY29" fmla="*/ 151994 h 812606"/>
                <a:gd name="connsiteX30" fmla="*/ 6057555 w 12329384"/>
                <a:gd name="connsiteY30" fmla="*/ 300590 h 812606"/>
                <a:gd name="connsiteX31" fmla="*/ 6105761 w 12329384"/>
                <a:gd name="connsiteY31" fmla="*/ 347929 h 812606"/>
                <a:gd name="connsiteX32" fmla="*/ 6119611 w 12329384"/>
                <a:gd name="connsiteY32" fmla="*/ 356970 h 812606"/>
                <a:gd name="connsiteX33" fmla="*/ 6559439 w 12329384"/>
                <a:gd name="connsiteY33" fmla="*/ 644296 h 812606"/>
                <a:gd name="connsiteX34" fmla="*/ 6982502 w 12329384"/>
                <a:gd name="connsiteY34" fmla="*/ 383863 h 812606"/>
                <a:gd name="connsiteX35" fmla="*/ 6982753 w 12329384"/>
                <a:gd name="connsiteY35" fmla="*/ 383454 h 812606"/>
                <a:gd name="connsiteX36" fmla="*/ 6984246 w 12329384"/>
                <a:gd name="connsiteY36" fmla="*/ 380360 h 812606"/>
                <a:gd name="connsiteX37" fmla="*/ 7040195 w 12329384"/>
                <a:gd name="connsiteY37" fmla="*/ 286991 h 812606"/>
                <a:gd name="connsiteX38" fmla="*/ 7531947 w 12329384"/>
                <a:gd name="connsiteY38" fmla="*/ 1 h 812606"/>
                <a:gd name="connsiteX39" fmla="*/ 7902374 w 12329384"/>
                <a:gd name="connsiteY39" fmla="*/ 148597 h 812606"/>
                <a:gd name="connsiteX40" fmla="*/ 7950580 w 12329384"/>
                <a:gd name="connsiteY40" fmla="*/ 195936 h 812606"/>
                <a:gd name="connsiteX41" fmla="*/ 7954894 w 12329384"/>
                <a:gd name="connsiteY41" fmla="*/ 187312 h 812606"/>
                <a:gd name="connsiteX42" fmla="*/ 7964430 w 12329384"/>
                <a:gd name="connsiteY42" fmla="*/ 204977 h 812606"/>
                <a:gd name="connsiteX43" fmla="*/ 8404258 w 12329384"/>
                <a:gd name="connsiteY43" fmla="*/ 492302 h 812606"/>
                <a:gd name="connsiteX44" fmla="*/ 8669869 w 12329384"/>
                <a:gd name="connsiteY44" fmla="*/ 401515 h 812606"/>
                <a:gd name="connsiteX45" fmla="*/ 8715076 w 12329384"/>
                <a:gd name="connsiteY45" fmla="*/ 363604 h 812606"/>
                <a:gd name="connsiteX46" fmla="*/ 8720650 w 12329384"/>
                <a:gd name="connsiteY46" fmla="*/ 356531 h 812606"/>
                <a:gd name="connsiteX47" fmla="*/ 8832573 w 12329384"/>
                <a:gd name="connsiteY47" fmla="*/ 258676 h 812606"/>
                <a:gd name="connsiteX48" fmla="*/ 8873853 w 12329384"/>
                <a:gd name="connsiteY48" fmla="*/ 229399 h 812606"/>
                <a:gd name="connsiteX49" fmla="*/ 9147426 w 12329384"/>
                <a:gd name="connsiteY49" fmla="*/ 151993 h 812606"/>
                <a:gd name="connsiteX50" fmla="*/ 9517853 w 12329384"/>
                <a:gd name="connsiteY50" fmla="*/ 300589 h 812606"/>
                <a:gd name="connsiteX51" fmla="*/ 9566059 w 12329384"/>
                <a:gd name="connsiteY51" fmla="*/ 347928 h 812606"/>
                <a:gd name="connsiteX52" fmla="*/ 9570373 w 12329384"/>
                <a:gd name="connsiteY52" fmla="*/ 339305 h 812606"/>
                <a:gd name="connsiteX53" fmla="*/ 9579908 w 12329384"/>
                <a:gd name="connsiteY53" fmla="*/ 356969 h 812606"/>
                <a:gd name="connsiteX54" fmla="*/ 10019738 w 12329384"/>
                <a:gd name="connsiteY54" fmla="*/ 644295 h 812606"/>
                <a:gd name="connsiteX55" fmla="*/ 10442800 w 12329384"/>
                <a:gd name="connsiteY55" fmla="*/ 383862 h 812606"/>
                <a:gd name="connsiteX56" fmla="*/ 10443052 w 12329384"/>
                <a:gd name="connsiteY56" fmla="*/ 383453 h 812606"/>
                <a:gd name="connsiteX57" fmla="*/ 10444544 w 12329384"/>
                <a:gd name="connsiteY57" fmla="*/ 380359 h 812606"/>
                <a:gd name="connsiteX58" fmla="*/ 10502074 w 12329384"/>
                <a:gd name="connsiteY58" fmla="*/ 271318 h 812606"/>
                <a:gd name="connsiteX59" fmla="*/ 10500493 w 12329384"/>
                <a:gd name="connsiteY59" fmla="*/ 286990 h 812606"/>
                <a:gd name="connsiteX60" fmla="*/ 10992245 w 12329384"/>
                <a:gd name="connsiteY60" fmla="*/ 0 h 812606"/>
                <a:gd name="connsiteX61" fmla="*/ 11362672 w 12329384"/>
                <a:gd name="connsiteY61" fmla="*/ 148596 h 812606"/>
                <a:gd name="connsiteX62" fmla="*/ 11410878 w 12329384"/>
                <a:gd name="connsiteY62" fmla="*/ 195935 h 812606"/>
                <a:gd name="connsiteX63" fmla="*/ 11424728 w 12329384"/>
                <a:gd name="connsiteY63" fmla="*/ 204976 h 812606"/>
                <a:gd name="connsiteX64" fmla="*/ 11864557 w 12329384"/>
                <a:gd name="connsiteY64" fmla="*/ 492302 h 812606"/>
                <a:gd name="connsiteX65" fmla="*/ 12329384 w 12329384"/>
                <a:gd name="connsiteY65" fmla="*/ 159808 h 812606"/>
                <a:gd name="connsiteX66" fmla="*/ 12329210 w 12329384"/>
                <a:gd name="connsiteY66" fmla="*/ 177225 h 812606"/>
                <a:gd name="connsiteX67" fmla="*/ 11735544 w 12329384"/>
                <a:gd name="connsiteY67" fmla="*/ 660610 h 812606"/>
                <a:gd name="connsiteX68" fmla="*/ 11365117 w 12329384"/>
                <a:gd name="connsiteY68" fmla="*/ 512014 h 812606"/>
                <a:gd name="connsiteX69" fmla="*/ 11316911 w 12329384"/>
                <a:gd name="connsiteY69" fmla="*/ 464675 h 812606"/>
                <a:gd name="connsiteX70" fmla="*/ 11312596 w 12329384"/>
                <a:gd name="connsiteY70" fmla="*/ 473298 h 812606"/>
                <a:gd name="connsiteX71" fmla="*/ 11303061 w 12329384"/>
                <a:gd name="connsiteY71" fmla="*/ 455634 h 812606"/>
                <a:gd name="connsiteX72" fmla="*/ 10863232 w 12329384"/>
                <a:gd name="connsiteY72" fmla="*/ 168308 h 812606"/>
                <a:gd name="connsiteX73" fmla="*/ 10440170 w 12329384"/>
                <a:gd name="connsiteY73" fmla="*/ 428741 h 812606"/>
                <a:gd name="connsiteX74" fmla="*/ 10439918 w 12329384"/>
                <a:gd name="connsiteY74" fmla="*/ 429150 h 812606"/>
                <a:gd name="connsiteX75" fmla="*/ 10438426 w 12329384"/>
                <a:gd name="connsiteY75" fmla="*/ 432244 h 812606"/>
                <a:gd name="connsiteX76" fmla="*/ 10388586 w 12329384"/>
                <a:gd name="connsiteY76" fmla="*/ 516101 h 812606"/>
                <a:gd name="connsiteX77" fmla="*/ 10382477 w 12329384"/>
                <a:gd name="connsiteY77" fmla="*/ 525613 h 812606"/>
                <a:gd name="connsiteX78" fmla="*/ 9890724 w 12329384"/>
                <a:gd name="connsiteY78" fmla="*/ 812603 h 812606"/>
                <a:gd name="connsiteX79" fmla="*/ 9520297 w 12329384"/>
                <a:gd name="connsiteY79" fmla="*/ 664007 h 812606"/>
                <a:gd name="connsiteX80" fmla="*/ 9472091 w 12329384"/>
                <a:gd name="connsiteY80" fmla="*/ 616668 h 812606"/>
                <a:gd name="connsiteX81" fmla="*/ 9467777 w 12329384"/>
                <a:gd name="connsiteY81" fmla="*/ 625292 h 812606"/>
                <a:gd name="connsiteX82" fmla="*/ 9458242 w 12329384"/>
                <a:gd name="connsiteY82" fmla="*/ 607627 h 812606"/>
                <a:gd name="connsiteX83" fmla="*/ 9018413 w 12329384"/>
                <a:gd name="connsiteY83" fmla="*/ 320302 h 812606"/>
                <a:gd name="connsiteX84" fmla="*/ 8752802 w 12329384"/>
                <a:gd name="connsiteY84" fmla="*/ 411089 h 812606"/>
                <a:gd name="connsiteX85" fmla="*/ 8707595 w 12329384"/>
                <a:gd name="connsiteY85" fmla="*/ 449000 h 812606"/>
                <a:gd name="connsiteX86" fmla="*/ 8702022 w 12329384"/>
                <a:gd name="connsiteY86" fmla="*/ 456073 h 812606"/>
                <a:gd name="connsiteX87" fmla="*/ 8590098 w 12329384"/>
                <a:gd name="connsiteY87" fmla="*/ 553928 h 812606"/>
                <a:gd name="connsiteX88" fmla="*/ 8548818 w 12329384"/>
                <a:gd name="connsiteY88" fmla="*/ 583206 h 812606"/>
                <a:gd name="connsiteX89" fmla="*/ 8275246 w 12329384"/>
                <a:gd name="connsiteY89" fmla="*/ 660611 h 812606"/>
                <a:gd name="connsiteX90" fmla="*/ 7904819 w 12329384"/>
                <a:gd name="connsiteY90" fmla="*/ 512015 h 812606"/>
                <a:gd name="connsiteX91" fmla="*/ 7856612 w 12329384"/>
                <a:gd name="connsiteY91" fmla="*/ 464676 h 812606"/>
                <a:gd name="connsiteX92" fmla="*/ 7852299 w 12329384"/>
                <a:gd name="connsiteY92" fmla="*/ 473299 h 812606"/>
                <a:gd name="connsiteX93" fmla="*/ 7842763 w 12329384"/>
                <a:gd name="connsiteY93" fmla="*/ 455635 h 812606"/>
                <a:gd name="connsiteX94" fmla="*/ 7402933 w 12329384"/>
                <a:gd name="connsiteY94" fmla="*/ 168309 h 812606"/>
                <a:gd name="connsiteX95" fmla="*/ 6979871 w 12329384"/>
                <a:gd name="connsiteY95" fmla="*/ 428742 h 812606"/>
                <a:gd name="connsiteX96" fmla="*/ 6979620 w 12329384"/>
                <a:gd name="connsiteY96" fmla="*/ 429151 h 812606"/>
                <a:gd name="connsiteX97" fmla="*/ 6978128 w 12329384"/>
                <a:gd name="connsiteY97" fmla="*/ 432245 h 812606"/>
                <a:gd name="connsiteX98" fmla="*/ 6922178 w 12329384"/>
                <a:gd name="connsiteY98" fmla="*/ 525614 h 812606"/>
                <a:gd name="connsiteX99" fmla="*/ 6430427 w 12329384"/>
                <a:gd name="connsiteY99" fmla="*/ 812604 h 812606"/>
                <a:gd name="connsiteX100" fmla="*/ 6059999 w 12329384"/>
                <a:gd name="connsiteY100" fmla="*/ 664008 h 812606"/>
                <a:gd name="connsiteX101" fmla="*/ 6011793 w 12329384"/>
                <a:gd name="connsiteY101" fmla="*/ 616669 h 812606"/>
                <a:gd name="connsiteX102" fmla="*/ 5997944 w 12329384"/>
                <a:gd name="connsiteY102" fmla="*/ 607628 h 812606"/>
                <a:gd name="connsiteX103" fmla="*/ 5558114 w 12329384"/>
                <a:gd name="connsiteY103" fmla="*/ 320302 h 812606"/>
                <a:gd name="connsiteX104" fmla="*/ 5292505 w 12329384"/>
                <a:gd name="connsiteY104" fmla="*/ 411089 h 812606"/>
                <a:gd name="connsiteX105" fmla="*/ 5207594 w 12329384"/>
                <a:gd name="connsiteY105" fmla="*/ 488913 h 812606"/>
                <a:gd name="connsiteX106" fmla="*/ 5088520 w 12329384"/>
                <a:gd name="connsiteY106" fmla="*/ 583208 h 812606"/>
                <a:gd name="connsiteX107" fmla="*/ 4814948 w 12329384"/>
                <a:gd name="connsiteY107" fmla="*/ 660613 h 812606"/>
                <a:gd name="connsiteX108" fmla="*/ 4444521 w 12329384"/>
                <a:gd name="connsiteY108" fmla="*/ 512017 h 812606"/>
                <a:gd name="connsiteX109" fmla="*/ 4396314 w 12329384"/>
                <a:gd name="connsiteY109" fmla="*/ 464678 h 812606"/>
                <a:gd name="connsiteX110" fmla="*/ 4382465 w 12329384"/>
                <a:gd name="connsiteY110" fmla="*/ 455637 h 812606"/>
                <a:gd name="connsiteX111" fmla="*/ 3942636 w 12329384"/>
                <a:gd name="connsiteY111" fmla="*/ 168311 h 812606"/>
                <a:gd name="connsiteX112" fmla="*/ 3519574 w 12329384"/>
                <a:gd name="connsiteY112" fmla="*/ 428744 h 812606"/>
                <a:gd name="connsiteX113" fmla="*/ 3477788 w 12329384"/>
                <a:gd name="connsiteY113" fmla="*/ 500852 h 812606"/>
                <a:gd name="connsiteX114" fmla="*/ 3467991 w 12329384"/>
                <a:gd name="connsiteY114" fmla="*/ 516104 h 812606"/>
                <a:gd name="connsiteX115" fmla="*/ 3461880 w 12329384"/>
                <a:gd name="connsiteY115" fmla="*/ 525616 h 812606"/>
                <a:gd name="connsiteX116" fmla="*/ 2970129 w 12329384"/>
                <a:gd name="connsiteY116" fmla="*/ 812606 h 812606"/>
                <a:gd name="connsiteX117" fmla="*/ 2599702 w 12329384"/>
                <a:gd name="connsiteY117" fmla="*/ 664010 h 812606"/>
                <a:gd name="connsiteX118" fmla="*/ 2551495 w 12329384"/>
                <a:gd name="connsiteY118" fmla="*/ 616671 h 812606"/>
                <a:gd name="connsiteX119" fmla="*/ 2537646 w 12329384"/>
                <a:gd name="connsiteY119" fmla="*/ 607630 h 812606"/>
                <a:gd name="connsiteX120" fmla="*/ 2097817 w 12329384"/>
                <a:gd name="connsiteY120" fmla="*/ 320304 h 812606"/>
                <a:gd name="connsiteX121" fmla="*/ 1832207 w 12329384"/>
                <a:gd name="connsiteY121" fmla="*/ 411091 h 812606"/>
                <a:gd name="connsiteX122" fmla="*/ 1722225 w 12329384"/>
                <a:gd name="connsiteY122" fmla="*/ 515954 h 812606"/>
                <a:gd name="connsiteX123" fmla="*/ 1628223 w 12329384"/>
                <a:gd name="connsiteY123" fmla="*/ 583210 h 812606"/>
                <a:gd name="connsiteX124" fmla="*/ 1354650 w 12329384"/>
                <a:gd name="connsiteY124" fmla="*/ 660615 h 812606"/>
                <a:gd name="connsiteX125" fmla="*/ 984223 w 12329384"/>
                <a:gd name="connsiteY125" fmla="*/ 512019 h 812606"/>
                <a:gd name="connsiteX126" fmla="*/ 931703 w 12329384"/>
                <a:gd name="connsiteY126" fmla="*/ 473303 h 812606"/>
                <a:gd name="connsiteX127" fmla="*/ 922167 w 12329384"/>
                <a:gd name="connsiteY127" fmla="*/ 455639 h 812606"/>
                <a:gd name="connsiteX128" fmla="*/ 482338 w 12329384"/>
                <a:gd name="connsiteY128" fmla="*/ 168313 h 812606"/>
                <a:gd name="connsiteX129" fmla="*/ 59276 w 12329384"/>
                <a:gd name="connsiteY129" fmla="*/ 428746 h 812606"/>
                <a:gd name="connsiteX130" fmla="*/ 59024 w 12329384"/>
                <a:gd name="connsiteY130" fmla="*/ 429155 h 812606"/>
                <a:gd name="connsiteX131" fmla="*/ 30746 w 12329384"/>
                <a:gd name="connsiteY131" fmla="*/ 480219 h 812606"/>
                <a:gd name="connsiteX132" fmla="*/ 1 w 12329384"/>
                <a:gd name="connsiteY132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490280 w 12329382"/>
                <a:gd name="connsiteY22" fmla="*/ 195938 h 812606"/>
                <a:gd name="connsiteX23" fmla="*/ 4504130 w 12329382"/>
                <a:gd name="connsiteY23" fmla="*/ 204979 h 812606"/>
                <a:gd name="connsiteX24" fmla="*/ 4943959 w 12329382"/>
                <a:gd name="connsiteY24" fmla="*/ 492304 h 812606"/>
                <a:gd name="connsiteX25" fmla="*/ 5209569 w 12329382"/>
                <a:gd name="connsiteY25" fmla="*/ 401517 h 812606"/>
                <a:gd name="connsiteX26" fmla="*/ 5254773 w 12329382"/>
                <a:gd name="connsiteY26" fmla="*/ 363608 h 812606"/>
                <a:gd name="connsiteX27" fmla="*/ 5372274 w 12329382"/>
                <a:gd name="connsiteY27" fmla="*/ 258677 h 812606"/>
                <a:gd name="connsiteX28" fmla="*/ 5413553 w 12329382"/>
                <a:gd name="connsiteY28" fmla="*/ 229399 h 812606"/>
                <a:gd name="connsiteX29" fmla="*/ 5687126 w 12329382"/>
                <a:gd name="connsiteY29" fmla="*/ 151994 h 812606"/>
                <a:gd name="connsiteX30" fmla="*/ 6057553 w 12329382"/>
                <a:gd name="connsiteY30" fmla="*/ 300590 h 812606"/>
                <a:gd name="connsiteX31" fmla="*/ 6119609 w 12329382"/>
                <a:gd name="connsiteY31" fmla="*/ 356970 h 812606"/>
                <a:gd name="connsiteX32" fmla="*/ 6559437 w 12329382"/>
                <a:gd name="connsiteY32" fmla="*/ 644296 h 812606"/>
                <a:gd name="connsiteX33" fmla="*/ 6982500 w 12329382"/>
                <a:gd name="connsiteY33" fmla="*/ 383863 h 812606"/>
                <a:gd name="connsiteX34" fmla="*/ 6982751 w 12329382"/>
                <a:gd name="connsiteY34" fmla="*/ 383454 h 812606"/>
                <a:gd name="connsiteX35" fmla="*/ 6984244 w 12329382"/>
                <a:gd name="connsiteY35" fmla="*/ 380360 h 812606"/>
                <a:gd name="connsiteX36" fmla="*/ 7040193 w 12329382"/>
                <a:gd name="connsiteY36" fmla="*/ 286991 h 812606"/>
                <a:gd name="connsiteX37" fmla="*/ 7531945 w 12329382"/>
                <a:gd name="connsiteY37" fmla="*/ 1 h 812606"/>
                <a:gd name="connsiteX38" fmla="*/ 7902372 w 12329382"/>
                <a:gd name="connsiteY38" fmla="*/ 148597 h 812606"/>
                <a:gd name="connsiteX39" fmla="*/ 7950578 w 12329382"/>
                <a:gd name="connsiteY39" fmla="*/ 195936 h 812606"/>
                <a:gd name="connsiteX40" fmla="*/ 7954892 w 12329382"/>
                <a:gd name="connsiteY40" fmla="*/ 187312 h 812606"/>
                <a:gd name="connsiteX41" fmla="*/ 7964428 w 12329382"/>
                <a:gd name="connsiteY41" fmla="*/ 204977 h 812606"/>
                <a:gd name="connsiteX42" fmla="*/ 8404256 w 12329382"/>
                <a:gd name="connsiteY42" fmla="*/ 492302 h 812606"/>
                <a:gd name="connsiteX43" fmla="*/ 8669867 w 12329382"/>
                <a:gd name="connsiteY43" fmla="*/ 401515 h 812606"/>
                <a:gd name="connsiteX44" fmla="*/ 8715074 w 12329382"/>
                <a:gd name="connsiteY44" fmla="*/ 363604 h 812606"/>
                <a:gd name="connsiteX45" fmla="*/ 8720648 w 12329382"/>
                <a:gd name="connsiteY45" fmla="*/ 356531 h 812606"/>
                <a:gd name="connsiteX46" fmla="*/ 8832571 w 12329382"/>
                <a:gd name="connsiteY46" fmla="*/ 258676 h 812606"/>
                <a:gd name="connsiteX47" fmla="*/ 8873851 w 12329382"/>
                <a:gd name="connsiteY47" fmla="*/ 229399 h 812606"/>
                <a:gd name="connsiteX48" fmla="*/ 9147424 w 12329382"/>
                <a:gd name="connsiteY48" fmla="*/ 151993 h 812606"/>
                <a:gd name="connsiteX49" fmla="*/ 9517851 w 12329382"/>
                <a:gd name="connsiteY49" fmla="*/ 300589 h 812606"/>
                <a:gd name="connsiteX50" fmla="*/ 9566057 w 12329382"/>
                <a:gd name="connsiteY50" fmla="*/ 347928 h 812606"/>
                <a:gd name="connsiteX51" fmla="*/ 9570371 w 12329382"/>
                <a:gd name="connsiteY51" fmla="*/ 339305 h 812606"/>
                <a:gd name="connsiteX52" fmla="*/ 9579906 w 12329382"/>
                <a:gd name="connsiteY52" fmla="*/ 356969 h 812606"/>
                <a:gd name="connsiteX53" fmla="*/ 10019736 w 12329382"/>
                <a:gd name="connsiteY53" fmla="*/ 644295 h 812606"/>
                <a:gd name="connsiteX54" fmla="*/ 10442798 w 12329382"/>
                <a:gd name="connsiteY54" fmla="*/ 383862 h 812606"/>
                <a:gd name="connsiteX55" fmla="*/ 10443050 w 12329382"/>
                <a:gd name="connsiteY55" fmla="*/ 383453 h 812606"/>
                <a:gd name="connsiteX56" fmla="*/ 10444542 w 12329382"/>
                <a:gd name="connsiteY56" fmla="*/ 380359 h 812606"/>
                <a:gd name="connsiteX57" fmla="*/ 10502072 w 12329382"/>
                <a:gd name="connsiteY57" fmla="*/ 271318 h 812606"/>
                <a:gd name="connsiteX58" fmla="*/ 10500491 w 12329382"/>
                <a:gd name="connsiteY58" fmla="*/ 286990 h 812606"/>
                <a:gd name="connsiteX59" fmla="*/ 10992243 w 12329382"/>
                <a:gd name="connsiteY59" fmla="*/ 0 h 812606"/>
                <a:gd name="connsiteX60" fmla="*/ 11362670 w 12329382"/>
                <a:gd name="connsiteY60" fmla="*/ 148596 h 812606"/>
                <a:gd name="connsiteX61" fmla="*/ 11410876 w 12329382"/>
                <a:gd name="connsiteY61" fmla="*/ 195935 h 812606"/>
                <a:gd name="connsiteX62" fmla="*/ 11424726 w 12329382"/>
                <a:gd name="connsiteY62" fmla="*/ 204976 h 812606"/>
                <a:gd name="connsiteX63" fmla="*/ 11864555 w 12329382"/>
                <a:gd name="connsiteY63" fmla="*/ 492302 h 812606"/>
                <a:gd name="connsiteX64" fmla="*/ 12329382 w 12329382"/>
                <a:gd name="connsiteY64" fmla="*/ 159808 h 812606"/>
                <a:gd name="connsiteX65" fmla="*/ 12329208 w 12329382"/>
                <a:gd name="connsiteY65" fmla="*/ 177225 h 812606"/>
                <a:gd name="connsiteX66" fmla="*/ 11735542 w 12329382"/>
                <a:gd name="connsiteY66" fmla="*/ 660610 h 812606"/>
                <a:gd name="connsiteX67" fmla="*/ 11365115 w 12329382"/>
                <a:gd name="connsiteY67" fmla="*/ 512014 h 812606"/>
                <a:gd name="connsiteX68" fmla="*/ 11316909 w 12329382"/>
                <a:gd name="connsiteY68" fmla="*/ 464675 h 812606"/>
                <a:gd name="connsiteX69" fmla="*/ 11312594 w 12329382"/>
                <a:gd name="connsiteY69" fmla="*/ 473298 h 812606"/>
                <a:gd name="connsiteX70" fmla="*/ 11303059 w 12329382"/>
                <a:gd name="connsiteY70" fmla="*/ 455634 h 812606"/>
                <a:gd name="connsiteX71" fmla="*/ 10863230 w 12329382"/>
                <a:gd name="connsiteY71" fmla="*/ 168308 h 812606"/>
                <a:gd name="connsiteX72" fmla="*/ 10440168 w 12329382"/>
                <a:gd name="connsiteY72" fmla="*/ 428741 h 812606"/>
                <a:gd name="connsiteX73" fmla="*/ 10439916 w 12329382"/>
                <a:gd name="connsiteY73" fmla="*/ 429150 h 812606"/>
                <a:gd name="connsiteX74" fmla="*/ 10438424 w 12329382"/>
                <a:gd name="connsiteY74" fmla="*/ 432244 h 812606"/>
                <a:gd name="connsiteX75" fmla="*/ 10388584 w 12329382"/>
                <a:gd name="connsiteY75" fmla="*/ 516101 h 812606"/>
                <a:gd name="connsiteX76" fmla="*/ 10382475 w 12329382"/>
                <a:gd name="connsiteY76" fmla="*/ 525613 h 812606"/>
                <a:gd name="connsiteX77" fmla="*/ 9890722 w 12329382"/>
                <a:gd name="connsiteY77" fmla="*/ 812603 h 812606"/>
                <a:gd name="connsiteX78" fmla="*/ 9520295 w 12329382"/>
                <a:gd name="connsiteY78" fmla="*/ 664007 h 812606"/>
                <a:gd name="connsiteX79" fmla="*/ 9472089 w 12329382"/>
                <a:gd name="connsiteY79" fmla="*/ 616668 h 812606"/>
                <a:gd name="connsiteX80" fmla="*/ 9467775 w 12329382"/>
                <a:gd name="connsiteY80" fmla="*/ 625292 h 812606"/>
                <a:gd name="connsiteX81" fmla="*/ 9458240 w 12329382"/>
                <a:gd name="connsiteY81" fmla="*/ 607627 h 812606"/>
                <a:gd name="connsiteX82" fmla="*/ 9018411 w 12329382"/>
                <a:gd name="connsiteY82" fmla="*/ 320302 h 812606"/>
                <a:gd name="connsiteX83" fmla="*/ 8752800 w 12329382"/>
                <a:gd name="connsiteY83" fmla="*/ 411089 h 812606"/>
                <a:gd name="connsiteX84" fmla="*/ 8707593 w 12329382"/>
                <a:gd name="connsiteY84" fmla="*/ 449000 h 812606"/>
                <a:gd name="connsiteX85" fmla="*/ 8702020 w 12329382"/>
                <a:gd name="connsiteY85" fmla="*/ 456073 h 812606"/>
                <a:gd name="connsiteX86" fmla="*/ 8590096 w 12329382"/>
                <a:gd name="connsiteY86" fmla="*/ 553928 h 812606"/>
                <a:gd name="connsiteX87" fmla="*/ 8548816 w 12329382"/>
                <a:gd name="connsiteY87" fmla="*/ 583206 h 812606"/>
                <a:gd name="connsiteX88" fmla="*/ 8275244 w 12329382"/>
                <a:gd name="connsiteY88" fmla="*/ 660611 h 812606"/>
                <a:gd name="connsiteX89" fmla="*/ 7904817 w 12329382"/>
                <a:gd name="connsiteY89" fmla="*/ 512015 h 812606"/>
                <a:gd name="connsiteX90" fmla="*/ 7856610 w 12329382"/>
                <a:gd name="connsiteY90" fmla="*/ 464676 h 812606"/>
                <a:gd name="connsiteX91" fmla="*/ 7852297 w 12329382"/>
                <a:gd name="connsiteY91" fmla="*/ 473299 h 812606"/>
                <a:gd name="connsiteX92" fmla="*/ 7842761 w 12329382"/>
                <a:gd name="connsiteY92" fmla="*/ 455635 h 812606"/>
                <a:gd name="connsiteX93" fmla="*/ 7402931 w 12329382"/>
                <a:gd name="connsiteY93" fmla="*/ 168309 h 812606"/>
                <a:gd name="connsiteX94" fmla="*/ 6979869 w 12329382"/>
                <a:gd name="connsiteY94" fmla="*/ 428742 h 812606"/>
                <a:gd name="connsiteX95" fmla="*/ 6979618 w 12329382"/>
                <a:gd name="connsiteY95" fmla="*/ 429151 h 812606"/>
                <a:gd name="connsiteX96" fmla="*/ 6978126 w 12329382"/>
                <a:gd name="connsiteY96" fmla="*/ 432245 h 812606"/>
                <a:gd name="connsiteX97" fmla="*/ 6922176 w 12329382"/>
                <a:gd name="connsiteY97" fmla="*/ 525614 h 812606"/>
                <a:gd name="connsiteX98" fmla="*/ 6430425 w 12329382"/>
                <a:gd name="connsiteY98" fmla="*/ 812604 h 812606"/>
                <a:gd name="connsiteX99" fmla="*/ 6059997 w 12329382"/>
                <a:gd name="connsiteY99" fmla="*/ 664008 h 812606"/>
                <a:gd name="connsiteX100" fmla="*/ 6011791 w 12329382"/>
                <a:gd name="connsiteY100" fmla="*/ 616669 h 812606"/>
                <a:gd name="connsiteX101" fmla="*/ 5997942 w 12329382"/>
                <a:gd name="connsiteY101" fmla="*/ 607628 h 812606"/>
                <a:gd name="connsiteX102" fmla="*/ 5558112 w 12329382"/>
                <a:gd name="connsiteY102" fmla="*/ 320302 h 812606"/>
                <a:gd name="connsiteX103" fmla="*/ 5292503 w 12329382"/>
                <a:gd name="connsiteY103" fmla="*/ 411089 h 812606"/>
                <a:gd name="connsiteX104" fmla="*/ 5207592 w 12329382"/>
                <a:gd name="connsiteY104" fmla="*/ 488913 h 812606"/>
                <a:gd name="connsiteX105" fmla="*/ 5088518 w 12329382"/>
                <a:gd name="connsiteY105" fmla="*/ 583208 h 812606"/>
                <a:gd name="connsiteX106" fmla="*/ 4814946 w 12329382"/>
                <a:gd name="connsiteY106" fmla="*/ 660613 h 812606"/>
                <a:gd name="connsiteX107" fmla="*/ 4444519 w 12329382"/>
                <a:gd name="connsiteY107" fmla="*/ 512017 h 812606"/>
                <a:gd name="connsiteX108" fmla="*/ 4396312 w 12329382"/>
                <a:gd name="connsiteY108" fmla="*/ 464678 h 812606"/>
                <a:gd name="connsiteX109" fmla="*/ 4382463 w 12329382"/>
                <a:gd name="connsiteY109" fmla="*/ 455637 h 812606"/>
                <a:gd name="connsiteX110" fmla="*/ 3942634 w 12329382"/>
                <a:gd name="connsiteY110" fmla="*/ 168311 h 812606"/>
                <a:gd name="connsiteX111" fmla="*/ 3519572 w 12329382"/>
                <a:gd name="connsiteY111" fmla="*/ 428744 h 812606"/>
                <a:gd name="connsiteX112" fmla="*/ 3477786 w 12329382"/>
                <a:gd name="connsiteY112" fmla="*/ 500852 h 812606"/>
                <a:gd name="connsiteX113" fmla="*/ 3467989 w 12329382"/>
                <a:gd name="connsiteY113" fmla="*/ 516104 h 812606"/>
                <a:gd name="connsiteX114" fmla="*/ 3461878 w 12329382"/>
                <a:gd name="connsiteY114" fmla="*/ 525616 h 812606"/>
                <a:gd name="connsiteX115" fmla="*/ 2970127 w 12329382"/>
                <a:gd name="connsiteY115" fmla="*/ 812606 h 812606"/>
                <a:gd name="connsiteX116" fmla="*/ 2599700 w 12329382"/>
                <a:gd name="connsiteY116" fmla="*/ 664010 h 812606"/>
                <a:gd name="connsiteX117" fmla="*/ 2551493 w 12329382"/>
                <a:gd name="connsiteY117" fmla="*/ 616671 h 812606"/>
                <a:gd name="connsiteX118" fmla="*/ 2537644 w 12329382"/>
                <a:gd name="connsiteY118" fmla="*/ 607630 h 812606"/>
                <a:gd name="connsiteX119" fmla="*/ 2097815 w 12329382"/>
                <a:gd name="connsiteY119" fmla="*/ 320304 h 812606"/>
                <a:gd name="connsiteX120" fmla="*/ 1832205 w 12329382"/>
                <a:gd name="connsiteY120" fmla="*/ 411091 h 812606"/>
                <a:gd name="connsiteX121" fmla="*/ 1722223 w 12329382"/>
                <a:gd name="connsiteY121" fmla="*/ 515954 h 812606"/>
                <a:gd name="connsiteX122" fmla="*/ 1628221 w 12329382"/>
                <a:gd name="connsiteY122" fmla="*/ 583210 h 812606"/>
                <a:gd name="connsiteX123" fmla="*/ 1354648 w 12329382"/>
                <a:gd name="connsiteY123" fmla="*/ 660615 h 812606"/>
                <a:gd name="connsiteX124" fmla="*/ 984221 w 12329382"/>
                <a:gd name="connsiteY124" fmla="*/ 512019 h 812606"/>
                <a:gd name="connsiteX125" fmla="*/ 931701 w 12329382"/>
                <a:gd name="connsiteY125" fmla="*/ 473303 h 812606"/>
                <a:gd name="connsiteX126" fmla="*/ 922165 w 12329382"/>
                <a:gd name="connsiteY126" fmla="*/ 455639 h 812606"/>
                <a:gd name="connsiteX127" fmla="*/ 482336 w 12329382"/>
                <a:gd name="connsiteY127" fmla="*/ 168313 h 812606"/>
                <a:gd name="connsiteX128" fmla="*/ 59274 w 12329382"/>
                <a:gd name="connsiteY128" fmla="*/ 428746 h 812606"/>
                <a:gd name="connsiteX129" fmla="*/ 59022 w 12329382"/>
                <a:gd name="connsiteY129" fmla="*/ 429155 h 812606"/>
                <a:gd name="connsiteX130" fmla="*/ 30744 w 12329382"/>
                <a:gd name="connsiteY130" fmla="*/ 480219 h 812606"/>
                <a:gd name="connsiteX131" fmla="*/ -1 w 12329382"/>
                <a:gd name="connsiteY131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59313 w 12329384"/>
                <a:gd name="connsiteY15" fmla="*/ 356972 h 812606"/>
                <a:gd name="connsiteX16" fmla="*/ 3099142 w 12329384"/>
                <a:gd name="connsiteY16" fmla="*/ 644298 h 812606"/>
                <a:gd name="connsiteX17" fmla="*/ 3522204 w 12329384"/>
                <a:gd name="connsiteY17" fmla="*/ 383865 h 812606"/>
                <a:gd name="connsiteX18" fmla="*/ 3573787 w 12329384"/>
                <a:gd name="connsiteY18" fmla="*/ 296505 h 812606"/>
                <a:gd name="connsiteX19" fmla="*/ 3579897 w 12329384"/>
                <a:gd name="connsiteY19" fmla="*/ 286993 h 812606"/>
                <a:gd name="connsiteX20" fmla="*/ 4071649 w 12329384"/>
                <a:gd name="connsiteY20" fmla="*/ 3 h 812606"/>
                <a:gd name="connsiteX21" fmla="*/ 4442076 w 12329384"/>
                <a:gd name="connsiteY21" fmla="*/ 148599 h 812606"/>
                <a:gd name="connsiteX22" fmla="*/ 4490282 w 12329384"/>
                <a:gd name="connsiteY22" fmla="*/ 195938 h 812606"/>
                <a:gd name="connsiteX23" fmla="*/ 4504132 w 12329384"/>
                <a:gd name="connsiteY23" fmla="*/ 204979 h 812606"/>
                <a:gd name="connsiteX24" fmla="*/ 4943961 w 12329384"/>
                <a:gd name="connsiteY24" fmla="*/ 492304 h 812606"/>
                <a:gd name="connsiteX25" fmla="*/ 5209571 w 12329384"/>
                <a:gd name="connsiteY25" fmla="*/ 401517 h 812606"/>
                <a:gd name="connsiteX26" fmla="*/ 5254775 w 12329384"/>
                <a:gd name="connsiteY26" fmla="*/ 363608 h 812606"/>
                <a:gd name="connsiteX27" fmla="*/ 5372276 w 12329384"/>
                <a:gd name="connsiteY27" fmla="*/ 258677 h 812606"/>
                <a:gd name="connsiteX28" fmla="*/ 5413555 w 12329384"/>
                <a:gd name="connsiteY28" fmla="*/ 229399 h 812606"/>
                <a:gd name="connsiteX29" fmla="*/ 5687128 w 12329384"/>
                <a:gd name="connsiteY29" fmla="*/ 151994 h 812606"/>
                <a:gd name="connsiteX30" fmla="*/ 6057555 w 12329384"/>
                <a:gd name="connsiteY30" fmla="*/ 300590 h 812606"/>
                <a:gd name="connsiteX31" fmla="*/ 6119611 w 12329384"/>
                <a:gd name="connsiteY31" fmla="*/ 356970 h 812606"/>
                <a:gd name="connsiteX32" fmla="*/ 6559439 w 12329384"/>
                <a:gd name="connsiteY32" fmla="*/ 644296 h 812606"/>
                <a:gd name="connsiteX33" fmla="*/ 6982502 w 12329384"/>
                <a:gd name="connsiteY33" fmla="*/ 383863 h 812606"/>
                <a:gd name="connsiteX34" fmla="*/ 6982753 w 12329384"/>
                <a:gd name="connsiteY34" fmla="*/ 383454 h 812606"/>
                <a:gd name="connsiteX35" fmla="*/ 6984246 w 12329384"/>
                <a:gd name="connsiteY35" fmla="*/ 380360 h 812606"/>
                <a:gd name="connsiteX36" fmla="*/ 7040195 w 12329384"/>
                <a:gd name="connsiteY36" fmla="*/ 286991 h 812606"/>
                <a:gd name="connsiteX37" fmla="*/ 7531947 w 12329384"/>
                <a:gd name="connsiteY37" fmla="*/ 1 h 812606"/>
                <a:gd name="connsiteX38" fmla="*/ 7902374 w 12329384"/>
                <a:gd name="connsiteY38" fmla="*/ 148597 h 812606"/>
                <a:gd name="connsiteX39" fmla="*/ 7950580 w 12329384"/>
                <a:gd name="connsiteY39" fmla="*/ 195936 h 812606"/>
                <a:gd name="connsiteX40" fmla="*/ 7954894 w 12329384"/>
                <a:gd name="connsiteY40" fmla="*/ 187312 h 812606"/>
                <a:gd name="connsiteX41" fmla="*/ 7964430 w 12329384"/>
                <a:gd name="connsiteY41" fmla="*/ 204977 h 812606"/>
                <a:gd name="connsiteX42" fmla="*/ 8404258 w 12329384"/>
                <a:gd name="connsiteY42" fmla="*/ 492302 h 812606"/>
                <a:gd name="connsiteX43" fmla="*/ 8669869 w 12329384"/>
                <a:gd name="connsiteY43" fmla="*/ 401515 h 812606"/>
                <a:gd name="connsiteX44" fmla="*/ 8715076 w 12329384"/>
                <a:gd name="connsiteY44" fmla="*/ 363604 h 812606"/>
                <a:gd name="connsiteX45" fmla="*/ 8720650 w 12329384"/>
                <a:gd name="connsiteY45" fmla="*/ 356531 h 812606"/>
                <a:gd name="connsiteX46" fmla="*/ 8832573 w 12329384"/>
                <a:gd name="connsiteY46" fmla="*/ 258676 h 812606"/>
                <a:gd name="connsiteX47" fmla="*/ 8873853 w 12329384"/>
                <a:gd name="connsiteY47" fmla="*/ 229399 h 812606"/>
                <a:gd name="connsiteX48" fmla="*/ 9147426 w 12329384"/>
                <a:gd name="connsiteY48" fmla="*/ 151993 h 812606"/>
                <a:gd name="connsiteX49" fmla="*/ 9517853 w 12329384"/>
                <a:gd name="connsiteY49" fmla="*/ 300589 h 812606"/>
                <a:gd name="connsiteX50" fmla="*/ 9566059 w 12329384"/>
                <a:gd name="connsiteY50" fmla="*/ 347928 h 812606"/>
                <a:gd name="connsiteX51" fmla="*/ 9570373 w 12329384"/>
                <a:gd name="connsiteY51" fmla="*/ 339305 h 812606"/>
                <a:gd name="connsiteX52" fmla="*/ 9579908 w 12329384"/>
                <a:gd name="connsiteY52" fmla="*/ 356969 h 812606"/>
                <a:gd name="connsiteX53" fmla="*/ 10019738 w 12329384"/>
                <a:gd name="connsiteY53" fmla="*/ 644295 h 812606"/>
                <a:gd name="connsiteX54" fmla="*/ 10442800 w 12329384"/>
                <a:gd name="connsiteY54" fmla="*/ 383862 h 812606"/>
                <a:gd name="connsiteX55" fmla="*/ 10443052 w 12329384"/>
                <a:gd name="connsiteY55" fmla="*/ 383453 h 812606"/>
                <a:gd name="connsiteX56" fmla="*/ 10444544 w 12329384"/>
                <a:gd name="connsiteY56" fmla="*/ 380359 h 812606"/>
                <a:gd name="connsiteX57" fmla="*/ 10502074 w 12329384"/>
                <a:gd name="connsiteY57" fmla="*/ 271318 h 812606"/>
                <a:gd name="connsiteX58" fmla="*/ 10500493 w 12329384"/>
                <a:gd name="connsiteY58" fmla="*/ 286990 h 812606"/>
                <a:gd name="connsiteX59" fmla="*/ 10992245 w 12329384"/>
                <a:gd name="connsiteY59" fmla="*/ 0 h 812606"/>
                <a:gd name="connsiteX60" fmla="*/ 11362672 w 12329384"/>
                <a:gd name="connsiteY60" fmla="*/ 148596 h 812606"/>
                <a:gd name="connsiteX61" fmla="*/ 11410878 w 12329384"/>
                <a:gd name="connsiteY61" fmla="*/ 195935 h 812606"/>
                <a:gd name="connsiteX62" fmla="*/ 11424728 w 12329384"/>
                <a:gd name="connsiteY62" fmla="*/ 204976 h 812606"/>
                <a:gd name="connsiteX63" fmla="*/ 11864557 w 12329384"/>
                <a:gd name="connsiteY63" fmla="*/ 492302 h 812606"/>
                <a:gd name="connsiteX64" fmla="*/ 12329384 w 12329384"/>
                <a:gd name="connsiteY64" fmla="*/ 159808 h 812606"/>
                <a:gd name="connsiteX65" fmla="*/ 12329210 w 12329384"/>
                <a:gd name="connsiteY65" fmla="*/ 177225 h 812606"/>
                <a:gd name="connsiteX66" fmla="*/ 11735544 w 12329384"/>
                <a:gd name="connsiteY66" fmla="*/ 660610 h 812606"/>
                <a:gd name="connsiteX67" fmla="*/ 11365117 w 12329384"/>
                <a:gd name="connsiteY67" fmla="*/ 512014 h 812606"/>
                <a:gd name="connsiteX68" fmla="*/ 11316911 w 12329384"/>
                <a:gd name="connsiteY68" fmla="*/ 464675 h 812606"/>
                <a:gd name="connsiteX69" fmla="*/ 11312596 w 12329384"/>
                <a:gd name="connsiteY69" fmla="*/ 473298 h 812606"/>
                <a:gd name="connsiteX70" fmla="*/ 11303061 w 12329384"/>
                <a:gd name="connsiteY70" fmla="*/ 455634 h 812606"/>
                <a:gd name="connsiteX71" fmla="*/ 10863232 w 12329384"/>
                <a:gd name="connsiteY71" fmla="*/ 168308 h 812606"/>
                <a:gd name="connsiteX72" fmla="*/ 10440170 w 12329384"/>
                <a:gd name="connsiteY72" fmla="*/ 428741 h 812606"/>
                <a:gd name="connsiteX73" fmla="*/ 10439918 w 12329384"/>
                <a:gd name="connsiteY73" fmla="*/ 429150 h 812606"/>
                <a:gd name="connsiteX74" fmla="*/ 10438426 w 12329384"/>
                <a:gd name="connsiteY74" fmla="*/ 432244 h 812606"/>
                <a:gd name="connsiteX75" fmla="*/ 10388586 w 12329384"/>
                <a:gd name="connsiteY75" fmla="*/ 516101 h 812606"/>
                <a:gd name="connsiteX76" fmla="*/ 10382477 w 12329384"/>
                <a:gd name="connsiteY76" fmla="*/ 525613 h 812606"/>
                <a:gd name="connsiteX77" fmla="*/ 9890724 w 12329384"/>
                <a:gd name="connsiteY77" fmla="*/ 812603 h 812606"/>
                <a:gd name="connsiteX78" fmla="*/ 9520297 w 12329384"/>
                <a:gd name="connsiteY78" fmla="*/ 664007 h 812606"/>
                <a:gd name="connsiteX79" fmla="*/ 9472091 w 12329384"/>
                <a:gd name="connsiteY79" fmla="*/ 616668 h 812606"/>
                <a:gd name="connsiteX80" fmla="*/ 9467777 w 12329384"/>
                <a:gd name="connsiteY80" fmla="*/ 625292 h 812606"/>
                <a:gd name="connsiteX81" fmla="*/ 9458242 w 12329384"/>
                <a:gd name="connsiteY81" fmla="*/ 607627 h 812606"/>
                <a:gd name="connsiteX82" fmla="*/ 9018413 w 12329384"/>
                <a:gd name="connsiteY82" fmla="*/ 320302 h 812606"/>
                <a:gd name="connsiteX83" fmla="*/ 8752802 w 12329384"/>
                <a:gd name="connsiteY83" fmla="*/ 411089 h 812606"/>
                <a:gd name="connsiteX84" fmla="*/ 8707595 w 12329384"/>
                <a:gd name="connsiteY84" fmla="*/ 449000 h 812606"/>
                <a:gd name="connsiteX85" fmla="*/ 8702022 w 12329384"/>
                <a:gd name="connsiteY85" fmla="*/ 456073 h 812606"/>
                <a:gd name="connsiteX86" fmla="*/ 8590098 w 12329384"/>
                <a:gd name="connsiteY86" fmla="*/ 553928 h 812606"/>
                <a:gd name="connsiteX87" fmla="*/ 8548818 w 12329384"/>
                <a:gd name="connsiteY87" fmla="*/ 583206 h 812606"/>
                <a:gd name="connsiteX88" fmla="*/ 8275246 w 12329384"/>
                <a:gd name="connsiteY88" fmla="*/ 660611 h 812606"/>
                <a:gd name="connsiteX89" fmla="*/ 7904819 w 12329384"/>
                <a:gd name="connsiteY89" fmla="*/ 512015 h 812606"/>
                <a:gd name="connsiteX90" fmla="*/ 7856612 w 12329384"/>
                <a:gd name="connsiteY90" fmla="*/ 464676 h 812606"/>
                <a:gd name="connsiteX91" fmla="*/ 7852299 w 12329384"/>
                <a:gd name="connsiteY91" fmla="*/ 473299 h 812606"/>
                <a:gd name="connsiteX92" fmla="*/ 7842763 w 12329384"/>
                <a:gd name="connsiteY92" fmla="*/ 455635 h 812606"/>
                <a:gd name="connsiteX93" fmla="*/ 7402933 w 12329384"/>
                <a:gd name="connsiteY93" fmla="*/ 168309 h 812606"/>
                <a:gd name="connsiteX94" fmla="*/ 6979871 w 12329384"/>
                <a:gd name="connsiteY94" fmla="*/ 428742 h 812606"/>
                <a:gd name="connsiteX95" fmla="*/ 6979620 w 12329384"/>
                <a:gd name="connsiteY95" fmla="*/ 429151 h 812606"/>
                <a:gd name="connsiteX96" fmla="*/ 6978128 w 12329384"/>
                <a:gd name="connsiteY96" fmla="*/ 432245 h 812606"/>
                <a:gd name="connsiteX97" fmla="*/ 6922178 w 12329384"/>
                <a:gd name="connsiteY97" fmla="*/ 525614 h 812606"/>
                <a:gd name="connsiteX98" fmla="*/ 6430427 w 12329384"/>
                <a:gd name="connsiteY98" fmla="*/ 812604 h 812606"/>
                <a:gd name="connsiteX99" fmla="*/ 6059999 w 12329384"/>
                <a:gd name="connsiteY99" fmla="*/ 664008 h 812606"/>
                <a:gd name="connsiteX100" fmla="*/ 6011793 w 12329384"/>
                <a:gd name="connsiteY100" fmla="*/ 616669 h 812606"/>
                <a:gd name="connsiteX101" fmla="*/ 5997944 w 12329384"/>
                <a:gd name="connsiteY101" fmla="*/ 607628 h 812606"/>
                <a:gd name="connsiteX102" fmla="*/ 5558114 w 12329384"/>
                <a:gd name="connsiteY102" fmla="*/ 320302 h 812606"/>
                <a:gd name="connsiteX103" fmla="*/ 5292505 w 12329384"/>
                <a:gd name="connsiteY103" fmla="*/ 411089 h 812606"/>
                <a:gd name="connsiteX104" fmla="*/ 5207594 w 12329384"/>
                <a:gd name="connsiteY104" fmla="*/ 488913 h 812606"/>
                <a:gd name="connsiteX105" fmla="*/ 5088520 w 12329384"/>
                <a:gd name="connsiteY105" fmla="*/ 583208 h 812606"/>
                <a:gd name="connsiteX106" fmla="*/ 4814948 w 12329384"/>
                <a:gd name="connsiteY106" fmla="*/ 660613 h 812606"/>
                <a:gd name="connsiteX107" fmla="*/ 4444521 w 12329384"/>
                <a:gd name="connsiteY107" fmla="*/ 512017 h 812606"/>
                <a:gd name="connsiteX108" fmla="*/ 4396314 w 12329384"/>
                <a:gd name="connsiteY108" fmla="*/ 464678 h 812606"/>
                <a:gd name="connsiteX109" fmla="*/ 4382465 w 12329384"/>
                <a:gd name="connsiteY109" fmla="*/ 455637 h 812606"/>
                <a:gd name="connsiteX110" fmla="*/ 3942636 w 12329384"/>
                <a:gd name="connsiteY110" fmla="*/ 168311 h 812606"/>
                <a:gd name="connsiteX111" fmla="*/ 3519574 w 12329384"/>
                <a:gd name="connsiteY111" fmla="*/ 428744 h 812606"/>
                <a:gd name="connsiteX112" fmla="*/ 3477788 w 12329384"/>
                <a:gd name="connsiteY112" fmla="*/ 500852 h 812606"/>
                <a:gd name="connsiteX113" fmla="*/ 3461880 w 12329384"/>
                <a:gd name="connsiteY113" fmla="*/ 525616 h 812606"/>
                <a:gd name="connsiteX114" fmla="*/ 2970129 w 12329384"/>
                <a:gd name="connsiteY114" fmla="*/ 812606 h 812606"/>
                <a:gd name="connsiteX115" fmla="*/ 2599702 w 12329384"/>
                <a:gd name="connsiteY115" fmla="*/ 664010 h 812606"/>
                <a:gd name="connsiteX116" fmla="*/ 2551495 w 12329384"/>
                <a:gd name="connsiteY116" fmla="*/ 616671 h 812606"/>
                <a:gd name="connsiteX117" fmla="*/ 2537646 w 12329384"/>
                <a:gd name="connsiteY117" fmla="*/ 607630 h 812606"/>
                <a:gd name="connsiteX118" fmla="*/ 2097817 w 12329384"/>
                <a:gd name="connsiteY118" fmla="*/ 320304 h 812606"/>
                <a:gd name="connsiteX119" fmla="*/ 1832207 w 12329384"/>
                <a:gd name="connsiteY119" fmla="*/ 411091 h 812606"/>
                <a:gd name="connsiteX120" fmla="*/ 1722225 w 12329384"/>
                <a:gd name="connsiteY120" fmla="*/ 515954 h 812606"/>
                <a:gd name="connsiteX121" fmla="*/ 1628223 w 12329384"/>
                <a:gd name="connsiteY121" fmla="*/ 583210 h 812606"/>
                <a:gd name="connsiteX122" fmla="*/ 1354650 w 12329384"/>
                <a:gd name="connsiteY122" fmla="*/ 660615 h 812606"/>
                <a:gd name="connsiteX123" fmla="*/ 984223 w 12329384"/>
                <a:gd name="connsiteY123" fmla="*/ 512019 h 812606"/>
                <a:gd name="connsiteX124" fmla="*/ 931703 w 12329384"/>
                <a:gd name="connsiteY124" fmla="*/ 473303 h 812606"/>
                <a:gd name="connsiteX125" fmla="*/ 922167 w 12329384"/>
                <a:gd name="connsiteY125" fmla="*/ 455639 h 812606"/>
                <a:gd name="connsiteX126" fmla="*/ 482338 w 12329384"/>
                <a:gd name="connsiteY126" fmla="*/ 168313 h 812606"/>
                <a:gd name="connsiteX127" fmla="*/ 59276 w 12329384"/>
                <a:gd name="connsiteY127" fmla="*/ 428746 h 812606"/>
                <a:gd name="connsiteX128" fmla="*/ 59024 w 12329384"/>
                <a:gd name="connsiteY128" fmla="*/ 429155 h 812606"/>
                <a:gd name="connsiteX129" fmla="*/ 30746 w 12329384"/>
                <a:gd name="connsiteY129" fmla="*/ 480219 h 812606"/>
                <a:gd name="connsiteX130" fmla="*/ 1 w 12329384"/>
                <a:gd name="connsiteY130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490280 w 12329382"/>
                <a:gd name="connsiteY22" fmla="*/ 195938 h 812606"/>
                <a:gd name="connsiteX23" fmla="*/ 4504130 w 12329382"/>
                <a:gd name="connsiteY23" fmla="*/ 204979 h 812606"/>
                <a:gd name="connsiteX24" fmla="*/ 4943959 w 12329382"/>
                <a:gd name="connsiteY24" fmla="*/ 492304 h 812606"/>
                <a:gd name="connsiteX25" fmla="*/ 5209569 w 12329382"/>
                <a:gd name="connsiteY25" fmla="*/ 401517 h 812606"/>
                <a:gd name="connsiteX26" fmla="*/ 5254773 w 12329382"/>
                <a:gd name="connsiteY26" fmla="*/ 363608 h 812606"/>
                <a:gd name="connsiteX27" fmla="*/ 5372274 w 12329382"/>
                <a:gd name="connsiteY27" fmla="*/ 258677 h 812606"/>
                <a:gd name="connsiteX28" fmla="*/ 5413553 w 12329382"/>
                <a:gd name="connsiteY28" fmla="*/ 229399 h 812606"/>
                <a:gd name="connsiteX29" fmla="*/ 5687126 w 12329382"/>
                <a:gd name="connsiteY29" fmla="*/ 151994 h 812606"/>
                <a:gd name="connsiteX30" fmla="*/ 6057553 w 12329382"/>
                <a:gd name="connsiteY30" fmla="*/ 300590 h 812606"/>
                <a:gd name="connsiteX31" fmla="*/ 6119609 w 12329382"/>
                <a:gd name="connsiteY31" fmla="*/ 356970 h 812606"/>
                <a:gd name="connsiteX32" fmla="*/ 6559437 w 12329382"/>
                <a:gd name="connsiteY32" fmla="*/ 644296 h 812606"/>
                <a:gd name="connsiteX33" fmla="*/ 6982500 w 12329382"/>
                <a:gd name="connsiteY33" fmla="*/ 383863 h 812606"/>
                <a:gd name="connsiteX34" fmla="*/ 6982751 w 12329382"/>
                <a:gd name="connsiteY34" fmla="*/ 383454 h 812606"/>
                <a:gd name="connsiteX35" fmla="*/ 6984244 w 12329382"/>
                <a:gd name="connsiteY35" fmla="*/ 380360 h 812606"/>
                <a:gd name="connsiteX36" fmla="*/ 7040193 w 12329382"/>
                <a:gd name="connsiteY36" fmla="*/ 286991 h 812606"/>
                <a:gd name="connsiteX37" fmla="*/ 7531945 w 12329382"/>
                <a:gd name="connsiteY37" fmla="*/ 1 h 812606"/>
                <a:gd name="connsiteX38" fmla="*/ 7902372 w 12329382"/>
                <a:gd name="connsiteY38" fmla="*/ 148597 h 812606"/>
                <a:gd name="connsiteX39" fmla="*/ 7950578 w 12329382"/>
                <a:gd name="connsiteY39" fmla="*/ 195936 h 812606"/>
                <a:gd name="connsiteX40" fmla="*/ 7954892 w 12329382"/>
                <a:gd name="connsiteY40" fmla="*/ 187312 h 812606"/>
                <a:gd name="connsiteX41" fmla="*/ 7964428 w 12329382"/>
                <a:gd name="connsiteY41" fmla="*/ 204977 h 812606"/>
                <a:gd name="connsiteX42" fmla="*/ 8404256 w 12329382"/>
                <a:gd name="connsiteY42" fmla="*/ 492302 h 812606"/>
                <a:gd name="connsiteX43" fmla="*/ 8669867 w 12329382"/>
                <a:gd name="connsiteY43" fmla="*/ 401515 h 812606"/>
                <a:gd name="connsiteX44" fmla="*/ 8715074 w 12329382"/>
                <a:gd name="connsiteY44" fmla="*/ 363604 h 812606"/>
                <a:gd name="connsiteX45" fmla="*/ 8720648 w 12329382"/>
                <a:gd name="connsiteY45" fmla="*/ 356531 h 812606"/>
                <a:gd name="connsiteX46" fmla="*/ 8832571 w 12329382"/>
                <a:gd name="connsiteY46" fmla="*/ 258676 h 812606"/>
                <a:gd name="connsiteX47" fmla="*/ 8873851 w 12329382"/>
                <a:gd name="connsiteY47" fmla="*/ 229399 h 812606"/>
                <a:gd name="connsiteX48" fmla="*/ 9147424 w 12329382"/>
                <a:gd name="connsiteY48" fmla="*/ 151993 h 812606"/>
                <a:gd name="connsiteX49" fmla="*/ 9517851 w 12329382"/>
                <a:gd name="connsiteY49" fmla="*/ 300589 h 812606"/>
                <a:gd name="connsiteX50" fmla="*/ 9566057 w 12329382"/>
                <a:gd name="connsiteY50" fmla="*/ 347928 h 812606"/>
                <a:gd name="connsiteX51" fmla="*/ 9570371 w 12329382"/>
                <a:gd name="connsiteY51" fmla="*/ 339305 h 812606"/>
                <a:gd name="connsiteX52" fmla="*/ 9579906 w 12329382"/>
                <a:gd name="connsiteY52" fmla="*/ 356969 h 812606"/>
                <a:gd name="connsiteX53" fmla="*/ 10019736 w 12329382"/>
                <a:gd name="connsiteY53" fmla="*/ 644295 h 812606"/>
                <a:gd name="connsiteX54" fmla="*/ 10442798 w 12329382"/>
                <a:gd name="connsiteY54" fmla="*/ 383862 h 812606"/>
                <a:gd name="connsiteX55" fmla="*/ 10443050 w 12329382"/>
                <a:gd name="connsiteY55" fmla="*/ 383453 h 812606"/>
                <a:gd name="connsiteX56" fmla="*/ 10444542 w 12329382"/>
                <a:gd name="connsiteY56" fmla="*/ 380359 h 812606"/>
                <a:gd name="connsiteX57" fmla="*/ 10502072 w 12329382"/>
                <a:gd name="connsiteY57" fmla="*/ 271318 h 812606"/>
                <a:gd name="connsiteX58" fmla="*/ 10500491 w 12329382"/>
                <a:gd name="connsiteY58" fmla="*/ 286990 h 812606"/>
                <a:gd name="connsiteX59" fmla="*/ 10992243 w 12329382"/>
                <a:gd name="connsiteY59" fmla="*/ 0 h 812606"/>
                <a:gd name="connsiteX60" fmla="*/ 11362670 w 12329382"/>
                <a:gd name="connsiteY60" fmla="*/ 148596 h 812606"/>
                <a:gd name="connsiteX61" fmla="*/ 11410876 w 12329382"/>
                <a:gd name="connsiteY61" fmla="*/ 195935 h 812606"/>
                <a:gd name="connsiteX62" fmla="*/ 11424726 w 12329382"/>
                <a:gd name="connsiteY62" fmla="*/ 204976 h 812606"/>
                <a:gd name="connsiteX63" fmla="*/ 11864555 w 12329382"/>
                <a:gd name="connsiteY63" fmla="*/ 492302 h 812606"/>
                <a:gd name="connsiteX64" fmla="*/ 12329382 w 12329382"/>
                <a:gd name="connsiteY64" fmla="*/ 159808 h 812606"/>
                <a:gd name="connsiteX65" fmla="*/ 12329208 w 12329382"/>
                <a:gd name="connsiteY65" fmla="*/ 177225 h 812606"/>
                <a:gd name="connsiteX66" fmla="*/ 11735542 w 12329382"/>
                <a:gd name="connsiteY66" fmla="*/ 660610 h 812606"/>
                <a:gd name="connsiteX67" fmla="*/ 11365115 w 12329382"/>
                <a:gd name="connsiteY67" fmla="*/ 512014 h 812606"/>
                <a:gd name="connsiteX68" fmla="*/ 11316909 w 12329382"/>
                <a:gd name="connsiteY68" fmla="*/ 464675 h 812606"/>
                <a:gd name="connsiteX69" fmla="*/ 11312594 w 12329382"/>
                <a:gd name="connsiteY69" fmla="*/ 473298 h 812606"/>
                <a:gd name="connsiteX70" fmla="*/ 11303059 w 12329382"/>
                <a:gd name="connsiteY70" fmla="*/ 455634 h 812606"/>
                <a:gd name="connsiteX71" fmla="*/ 10863230 w 12329382"/>
                <a:gd name="connsiteY71" fmla="*/ 168308 h 812606"/>
                <a:gd name="connsiteX72" fmla="*/ 10440168 w 12329382"/>
                <a:gd name="connsiteY72" fmla="*/ 428741 h 812606"/>
                <a:gd name="connsiteX73" fmla="*/ 10439916 w 12329382"/>
                <a:gd name="connsiteY73" fmla="*/ 429150 h 812606"/>
                <a:gd name="connsiteX74" fmla="*/ 10438424 w 12329382"/>
                <a:gd name="connsiteY74" fmla="*/ 432244 h 812606"/>
                <a:gd name="connsiteX75" fmla="*/ 10388584 w 12329382"/>
                <a:gd name="connsiteY75" fmla="*/ 516101 h 812606"/>
                <a:gd name="connsiteX76" fmla="*/ 10382475 w 12329382"/>
                <a:gd name="connsiteY76" fmla="*/ 525613 h 812606"/>
                <a:gd name="connsiteX77" fmla="*/ 9890722 w 12329382"/>
                <a:gd name="connsiteY77" fmla="*/ 812603 h 812606"/>
                <a:gd name="connsiteX78" fmla="*/ 9520295 w 12329382"/>
                <a:gd name="connsiteY78" fmla="*/ 664007 h 812606"/>
                <a:gd name="connsiteX79" fmla="*/ 9472089 w 12329382"/>
                <a:gd name="connsiteY79" fmla="*/ 616668 h 812606"/>
                <a:gd name="connsiteX80" fmla="*/ 9467775 w 12329382"/>
                <a:gd name="connsiteY80" fmla="*/ 625292 h 812606"/>
                <a:gd name="connsiteX81" fmla="*/ 9458240 w 12329382"/>
                <a:gd name="connsiteY81" fmla="*/ 607627 h 812606"/>
                <a:gd name="connsiteX82" fmla="*/ 9018411 w 12329382"/>
                <a:gd name="connsiteY82" fmla="*/ 320302 h 812606"/>
                <a:gd name="connsiteX83" fmla="*/ 8752800 w 12329382"/>
                <a:gd name="connsiteY83" fmla="*/ 411089 h 812606"/>
                <a:gd name="connsiteX84" fmla="*/ 8707593 w 12329382"/>
                <a:gd name="connsiteY84" fmla="*/ 449000 h 812606"/>
                <a:gd name="connsiteX85" fmla="*/ 8590096 w 12329382"/>
                <a:gd name="connsiteY85" fmla="*/ 553928 h 812606"/>
                <a:gd name="connsiteX86" fmla="*/ 8548816 w 12329382"/>
                <a:gd name="connsiteY86" fmla="*/ 583206 h 812606"/>
                <a:gd name="connsiteX87" fmla="*/ 8275244 w 12329382"/>
                <a:gd name="connsiteY87" fmla="*/ 660611 h 812606"/>
                <a:gd name="connsiteX88" fmla="*/ 7904817 w 12329382"/>
                <a:gd name="connsiteY88" fmla="*/ 512015 h 812606"/>
                <a:gd name="connsiteX89" fmla="*/ 7856610 w 12329382"/>
                <a:gd name="connsiteY89" fmla="*/ 464676 h 812606"/>
                <a:gd name="connsiteX90" fmla="*/ 7852297 w 12329382"/>
                <a:gd name="connsiteY90" fmla="*/ 473299 h 812606"/>
                <a:gd name="connsiteX91" fmla="*/ 7842761 w 12329382"/>
                <a:gd name="connsiteY91" fmla="*/ 455635 h 812606"/>
                <a:gd name="connsiteX92" fmla="*/ 7402931 w 12329382"/>
                <a:gd name="connsiteY92" fmla="*/ 168309 h 812606"/>
                <a:gd name="connsiteX93" fmla="*/ 6979869 w 12329382"/>
                <a:gd name="connsiteY93" fmla="*/ 428742 h 812606"/>
                <a:gd name="connsiteX94" fmla="*/ 6979618 w 12329382"/>
                <a:gd name="connsiteY94" fmla="*/ 429151 h 812606"/>
                <a:gd name="connsiteX95" fmla="*/ 6978126 w 12329382"/>
                <a:gd name="connsiteY95" fmla="*/ 432245 h 812606"/>
                <a:gd name="connsiteX96" fmla="*/ 6922176 w 12329382"/>
                <a:gd name="connsiteY96" fmla="*/ 525614 h 812606"/>
                <a:gd name="connsiteX97" fmla="*/ 6430425 w 12329382"/>
                <a:gd name="connsiteY97" fmla="*/ 812604 h 812606"/>
                <a:gd name="connsiteX98" fmla="*/ 6059997 w 12329382"/>
                <a:gd name="connsiteY98" fmla="*/ 664008 h 812606"/>
                <a:gd name="connsiteX99" fmla="*/ 6011791 w 12329382"/>
                <a:gd name="connsiteY99" fmla="*/ 616669 h 812606"/>
                <a:gd name="connsiteX100" fmla="*/ 5997942 w 12329382"/>
                <a:gd name="connsiteY100" fmla="*/ 607628 h 812606"/>
                <a:gd name="connsiteX101" fmla="*/ 5558112 w 12329382"/>
                <a:gd name="connsiteY101" fmla="*/ 320302 h 812606"/>
                <a:gd name="connsiteX102" fmla="*/ 5292503 w 12329382"/>
                <a:gd name="connsiteY102" fmla="*/ 411089 h 812606"/>
                <a:gd name="connsiteX103" fmla="*/ 5207592 w 12329382"/>
                <a:gd name="connsiteY103" fmla="*/ 488913 h 812606"/>
                <a:gd name="connsiteX104" fmla="*/ 5088518 w 12329382"/>
                <a:gd name="connsiteY104" fmla="*/ 583208 h 812606"/>
                <a:gd name="connsiteX105" fmla="*/ 4814946 w 12329382"/>
                <a:gd name="connsiteY105" fmla="*/ 660613 h 812606"/>
                <a:gd name="connsiteX106" fmla="*/ 4444519 w 12329382"/>
                <a:gd name="connsiteY106" fmla="*/ 512017 h 812606"/>
                <a:gd name="connsiteX107" fmla="*/ 4396312 w 12329382"/>
                <a:gd name="connsiteY107" fmla="*/ 464678 h 812606"/>
                <a:gd name="connsiteX108" fmla="*/ 4382463 w 12329382"/>
                <a:gd name="connsiteY108" fmla="*/ 455637 h 812606"/>
                <a:gd name="connsiteX109" fmla="*/ 3942634 w 12329382"/>
                <a:gd name="connsiteY109" fmla="*/ 168311 h 812606"/>
                <a:gd name="connsiteX110" fmla="*/ 3519572 w 12329382"/>
                <a:gd name="connsiteY110" fmla="*/ 428744 h 812606"/>
                <a:gd name="connsiteX111" fmla="*/ 3477786 w 12329382"/>
                <a:gd name="connsiteY111" fmla="*/ 500852 h 812606"/>
                <a:gd name="connsiteX112" fmla="*/ 3461878 w 12329382"/>
                <a:gd name="connsiteY112" fmla="*/ 525616 h 812606"/>
                <a:gd name="connsiteX113" fmla="*/ 2970127 w 12329382"/>
                <a:gd name="connsiteY113" fmla="*/ 812606 h 812606"/>
                <a:gd name="connsiteX114" fmla="*/ 2599700 w 12329382"/>
                <a:gd name="connsiteY114" fmla="*/ 664010 h 812606"/>
                <a:gd name="connsiteX115" fmla="*/ 2551493 w 12329382"/>
                <a:gd name="connsiteY115" fmla="*/ 616671 h 812606"/>
                <a:gd name="connsiteX116" fmla="*/ 2537644 w 12329382"/>
                <a:gd name="connsiteY116" fmla="*/ 607630 h 812606"/>
                <a:gd name="connsiteX117" fmla="*/ 2097815 w 12329382"/>
                <a:gd name="connsiteY117" fmla="*/ 320304 h 812606"/>
                <a:gd name="connsiteX118" fmla="*/ 1832205 w 12329382"/>
                <a:gd name="connsiteY118" fmla="*/ 411091 h 812606"/>
                <a:gd name="connsiteX119" fmla="*/ 1722223 w 12329382"/>
                <a:gd name="connsiteY119" fmla="*/ 515954 h 812606"/>
                <a:gd name="connsiteX120" fmla="*/ 1628221 w 12329382"/>
                <a:gd name="connsiteY120" fmla="*/ 583210 h 812606"/>
                <a:gd name="connsiteX121" fmla="*/ 1354648 w 12329382"/>
                <a:gd name="connsiteY121" fmla="*/ 660615 h 812606"/>
                <a:gd name="connsiteX122" fmla="*/ 984221 w 12329382"/>
                <a:gd name="connsiteY122" fmla="*/ 512019 h 812606"/>
                <a:gd name="connsiteX123" fmla="*/ 931701 w 12329382"/>
                <a:gd name="connsiteY123" fmla="*/ 473303 h 812606"/>
                <a:gd name="connsiteX124" fmla="*/ 922165 w 12329382"/>
                <a:gd name="connsiteY124" fmla="*/ 455639 h 812606"/>
                <a:gd name="connsiteX125" fmla="*/ 482336 w 12329382"/>
                <a:gd name="connsiteY125" fmla="*/ 168313 h 812606"/>
                <a:gd name="connsiteX126" fmla="*/ 59274 w 12329382"/>
                <a:gd name="connsiteY126" fmla="*/ 428746 h 812606"/>
                <a:gd name="connsiteX127" fmla="*/ 59022 w 12329382"/>
                <a:gd name="connsiteY127" fmla="*/ 429155 h 812606"/>
                <a:gd name="connsiteX128" fmla="*/ 30744 w 12329382"/>
                <a:gd name="connsiteY128" fmla="*/ 480219 h 812606"/>
                <a:gd name="connsiteX129" fmla="*/ -1 w 12329382"/>
                <a:gd name="connsiteY129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59313 w 12329384"/>
                <a:gd name="connsiteY15" fmla="*/ 356972 h 812606"/>
                <a:gd name="connsiteX16" fmla="*/ 3099142 w 12329384"/>
                <a:gd name="connsiteY16" fmla="*/ 644298 h 812606"/>
                <a:gd name="connsiteX17" fmla="*/ 3522204 w 12329384"/>
                <a:gd name="connsiteY17" fmla="*/ 383865 h 812606"/>
                <a:gd name="connsiteX18" fmla="*/ 3573787 w 12329384"/>
                <a:gd name="connsiteY18" fmla="*/ 296505 h 812606"/>
                <a:gd name="connsiteX19" fmla="*/ 3579897 w 12329384"/>
                <a:gd name="connsiteY19" fmla="*/ 286993 h 812606"/>
                <a:gd name="connsiteX20" fmla="*/ 4071649 w 12329384"/>
                <a:gd name="connsiteY20" fmla="*/ 3 h 812606"/>
                <a:gd name="connsiteX21" fmla="*/ 4442076 w 12329384"/>
                <a:gd name="connsiteY21" fmla="*/ 148599 h 812606"/>
                <a:gd name="connsiteX22" fmla="*/ 4490282 w 12329384"/>
                <a:gd name="connsiteY22" fmla="*/ 195938 h 812606"/>
                <a:gd name="connsiteX23" fmla="*/ 4504132 w 12329384"/>
                <a:gd name="connsiteY23" fmla="*/ 204979 h 812606"/>
                <a:gd name="connsiteX24" fmla="*/ 4943961 w 12329384"/>
                <a:gd name="connsiteY24" fmla="*/ 492304 h 812606"/>
                <a:gd name="connsiteX25" fmla="*/ 5209571 w 12329384"/>
                <a:gd name="connsiteY25" fmla="*/ 401517 h 812606"/>
                <a:gd name="connsiteX26" fmla="*/ 5254775 w 12329384"/>
                <a:gd name="connsiteY26" fmla="*/ 363608 h 812606"/>
                <a:gd name="connsiteX27" fmla="*/ 5372276 w 12329384"/>
                <a:gd name="connsiteY27" fmla="*/ 258677 h 812606"/>
                <a:gd name="connsiteX28" fmla="*/ 5413555 w 12329384"/>
                <a:gd name="connsiteY28" fmla="*/ 229399 h 812606"/>
                <a:gd name="connsiteX29" fmla="*/ 5687128 w 12329384"/>
                <a:gd name="connsiteY29" fmla="*/ 151994 h 812606"/>
                <a:gd name="connsiteX30" fmla="*/ 6057555 w 12329384"/>
                <a:gd name="connsiteY30" fmla="*/ 300590 h 812606"/>
                <a:gd name="connsiteX31" fmla="*/ 6119611 w 12329384"/>
                <a:gd name="connsiteY31" fmla="*/ 356970 h 812606"/>
                <a:gd name="connsiteX32" fmla="*/ 6559439 w 12329384"/>
                <a:gd name="connsiteY32" fmla="*/ 644296 h 812606"/>
                <a:gd name="connsiteX33" fmla="*/ 6982502 w 12329384"/>
                <a:gd name="connsiteY33" fmla="*/ 383863 h 812606"/>
                <a:gd name="connsiteX34" fmla="*/ 6982753 w 12329384"/>
                <a:gd name="connsiteY34" fmla="*/ 383454 h 812606"/>
                <a:gd name="connsiteX35" fmla="*/ 6984246 w 12329384"/>
                <a:gd name="connsiteY35" fmla="*/ 380360 h 812606"/>
                <a:gd name="connsiteX36" fmla="*/ 7040195 w 12329384"/>
                <a:gd name="connsiteY36" fmla="*/ 286991 h 812606"/>
                <a:gd name="connsiteX37" fmla="*/ 7531947 w 12329384"/>
                <a:gd name="connsiteY37" fmla="*/ 1 h 812606"/>
                <a:gd name="connsiteX38" fmla="*/ 7902374 w 12329384"/>
                <a:gd name="connsiteY38" fmla="*/ 148597 h 812606"/>
                <a:gd name="connsiteX39" fmla="*/ 7950580 w 12329384"/>
                <a:gd name="connsiteY39" fmla="*/ 195936 h 812606"/>
                <a:gd name="connsiteX40" fmla="*/ 7954894 w 12329384"/>
                <a:gd name="connsiteY40" fmla="*/ 187312 h 812606"/>
                <a:gd name="connsiteX41" fmla="*/ 7964430 w 12329384"/>
                <a:gd name="connsiteY41" fmla="*/ 204977 h 812606"/>
                <a:gd name="connsiteX42" fmla="*/ 8404258 w 12329384"/>
                <a:gd name="connsiteY42" fmla="*/ 492302 h 812606"/>
                <a:gd name="connsiteX43" fmla="*/ 8669869 w 12329384"/>
                <a:gd name="connsiteY43" fmla="*/ 401515 h 812606"/>
                <a:gd name="connsiteX44" fmla="*/ 8715076 w 12329384"/>
                <a:gd name="connsiteY44" fmla="*/ 363604 h 812606"/>
                <a:gd name="connsiteX45" fmla="*/ 8720650 w 12329384"/>
                <a:gd name="connsiteY45" fmla="*/ 356531 h 812606"/>
                <a:gd name="connsiteX46" fmla="*/ 8832573 w 12329384"/>
                <a:gd name="connsiteY46" fmla="*/ 258676 h 812606"/>
                <a:gd name="connsiteX47" fmla="*/ 8873853 w 12329384"/>
                <a:gd name="connsiteY47" fmla="*/ 229399 h 812606"/>
                <a:gd name="connsiteX48" fmla="*/ 9147426 w 12329384"/>
                <a:gd name="connsiteY48" fmla="*/ 151993 h 812606"/>
                <a:gd name="connsiteX49" fmla="*/ 9517853 w 12329384"/>
                <a:gd name="connsiteY49" fmla="*/ 300589 h 812606"/>
                <a:gd name="connsiteX50" fmla="*/ 9566059 w 12329384"/>
                <a:gd name="connsiteY50" fmla="*/ 347928 h 812606"/>
                <a:gd name="connsiteX51" fmla="*/ 9570373 w 12329384"/>
                <a:gd name="connsiteY51" fmla="*/ 339305 h 812606"/>
                <a:gd name="connsiteX52" fmla="*/ 9579908 w 12329384"/>
                <a:gd name="connsiteY52" fmla="*/ 356969 h 812606"/>
                <a:gd name="connsiteX53" fmla="*/ 10019738 w 12329384"/>
                <a:gd name="connsiteY53" fmla="*/ 644295 h 812606"/>
                <a:gd name="connsiteX54" fmla="*/ 10442800 w 12329384"/>
                <a:gd name="connsiteY54" fmla="*/ 383862 h 812606"/>
                <a:gd name="connsiteX55" fmla="*/ 10443052 w 12329384"/>
                <a:gd name="connsiteY55" fmla="*/ 383453 h 812606"/>
                <a:gd name="connsiteX56" fmla="*/ 10444544 w 12329384"/>
                <a:gd name="connsiteY56" fmla="*/ 380359 h 812606"/>
                <a:gd name="connsiteX57" fmla="*/ 10502074 w 12329384"/>
                <a:gd name="connsiteY57" fmla="*/ 271318 h 812606"/>
                <a:gd name="connsiteX58" fmla="*/ 10500493 w 12329384"/>
                <a:gd name="connsiteY58" fmla="*/ 286990 h 812606"/>
                <a:gd name="connsiteX59" fmla="*/ 10992245 w 12329384"/>
                <a:gd name="connsiteY59" fmla="*/ 0 h 812606"/>
                <a:gd name="connsiteX60" fmla="*/ 11362672 w 12329384"/>
                <a:gd name="connsiteY60" fmla="*/ 148596 h 812606"/>
                <a:gd name="connsiteX61" fmla="*/ 11410878 w 12329384"/>
                <a:gd name="connsiteY61" fmla="*/ 195935 h 812606"/>
                <a:gd name="connsiteX62" fmla="*/ 11424728 w 12329384"/>
                <a:gd name="connsiteY62" fmla="*/ 204976 h 812606"/>
                <a:gd name="connsiteX63" fmla="*/ 11864557 w 12329384"/>
                <a:gd name="connsiteY63" fmla="*/ 492302 h 812606"/>
                <a:gd name="connsiteX64" fmla="*/ 12329384 w 12329384"/>
                <a:gd name="connsiteY64" fmla="*/ 159808 h 812606"/>
                <a:gd name="connsiteX65" fmla="*/ 12329210 w 12329384"/>
                <a:gd name="connsiteY65" fmla="*/ 177225 h 812606"/>
                <a:gd name="connsiteX66" fmla="*/ 11735544 w 12329384"/>
                <a:gd name="connsiteY66" fmla="*/ 660610 h 812606"/>
                <a:gd name="connsiteX67" fmla="*/ 11365117 w 12329384"/>
                <a:gd name="connsiteY67" fmla="*/ 512014 h 812606"/>
                <a:gd name="connsiteX68" fmla="*/ 11316911 w 12329384"/>
                <a:gd name="connsiteY68" fmla="*/ 464675 h 812606"/>
                <a:gd name="connsiteX69" fmla="*/ 11312596 w 12329384"/>
                <a:gd name="connsiteY69" fmla="*/ 473298 h 812606"/>
                <a:gd name="connsiteX70" fmla="*/ 11303061 w 12329384"/>
                <a:gd name="connsiteY70" fmla="*/ 455634 h 812606"/>
                <a:gd name="connsiteX71" fmla="*/ 10863232 w 12329384"/>
                <a:gd name="connsiteY71" fmla="*/ 168308 h 812606"/>
                <a:gd name="connsiteX72" fmla="*/ 10440170 w 12329384"/>
                <a:gd name="connsiteY72" fmla="*/ 428741 h 812606"/>
                <a:gd name="connsiteX73" fmla="*/ 10439918 w 12329384"/>
                <a:gd name="connsiteY73" fmla="*/ 429150 h 812606"/>
                <a:gd name="connsiteX74" fmla="*/ 10438426 w 12329384"/>
                <a:gd name="connsiteY74" fmla="*/ 432244 h 812606"/>
                <a:gd name="connsiteX75" fmla="*/ 10388586 w 12329384"/>
                <a:gd name="connsiteY75" fmla="*/ 516101 h 812606"/>
                <a:gd name="connsiteX76" fmla="*/ 10382477 w 12329384"/>
                <a:gd name="connsiteY76" fmla="*/ 525613 h 812606"/>
                <a:gd name="connsiteX77" fmla="*/ 9890724 w 12329384"/>
                <a:gd name="connsiteY77" fmla="*/ 812603 h 812606"/>
                <a:gd name="connsiteX78" fmla="*/ 9520297 w 12329384"/>
                <a:gd name="connsiteY78" fmla="*/ 664007 h 812606"/>
                <a:gd name="connsiteX79" fmla="*/ 9472091 w 12329384"/>
                <a:gd name="connsiteY79" fmla="*/ 616668 h 812606"/>
                <a:gd name="connsiteX80" fmla="*/ 9467777 w 12329384"/>
                <a:gd name="connsiteY80" fmla="*/ 625292 h 812606"/>
                <a:gd name="connsiteX81" fmla="*/ 9458242 w 12329384"/>
                <a:gd name="connsiteY81" fmla="*/ 607627 h 812606"/>
                <a:gd name="connsiteX82" fmla="*/ 9018413 w 12329384"/>
                <a:gd name="connsiteY82" fmla="*/ 320302 h 812606"/>
                <a:gd name="connsiteX83" fmla="*/ 8752802 w 12329384"/>
                <a:gd name="connsiteY83" fmla="*/ 411089 h 812606"/>
                <a:gd name="connsiteX84" fmla="*/ 8707595 w 12329384"/>
                <a:gd name="connsiteY84" fmla="*/ 449000 h 812606"/>
                <a:gd name="connsiteX85" fmla="*/ 8590098 w 12329384"/>
                <a:gd name="connsiteY85" fmla="*/ 553928 h 812606"/>
                <a:gd name="connsiteX86" fmla="*/ 8548818 w 12329384"/>
                <a:gd name="connsiteY86" fmla="*/ 583206 h 812606"/>
                <a:gd name="connsiteX87" fmla="*/ 8275246 w 12329384"/>
                <a:gd name="connsiteY87" fmla="*/ 660611 h 812606"/>
                <a:gd name="connsiteX88" fmla="*/ 7904819 w 12329384"/>
                <a:gd name="connsiteY88" fmla="*/ 512015 h 812606"/>
                <a:gd name="connsiteX89" fmla="*/ 7856612 w 12329384"/>
                <a:gd name="connsiteY89" fmla="*/ 464676 h 812606"/>
                <a:gd name="connsiteX90" fmla="*/ 7842763 w 12329384"/>
                <a:gd name="connsiteY90" fmla="*/ 455635 h 812606"/>
                <a:gd name="connsiteX91" fmla="*/ 7402933 w 12329384"/>
                <a:gd name="connsiteY91" fmla="*/ 168309 h 812606"/>
                <a:gd name="connsiteX92" fmla="*/ 6979871 w 12329384"/>
                <a:gd name="connsiteY92" fmla="*/ 428742 h 812606"/>
                <a:gd name="connsiteX93" fmla="*/ 6979620 w 12329384"/>
                <a:gd name="connsiteY93" fmla="*/ 429151 h 812606"/>
                <a:gd name="connsiteX94" fmla="*/ 6978128 w 12329384"/>
                <a:gd name="connsiteY94" fmla="*/ 432245 h 812606"/>
                <a:gd name="connsiteX95" fmla="*/ 6922178 w 12329384"/>
                <a:gd name="connsiteY95" fmla="*/ 525614 h 812606"/>
                <a:gd name="connsiteX96" fmla="*/ 6430427 w 12329384"/>
                <a:gd name="connsiteY96" fmla="*/ 812604 h 812606"/>
                <a:gd name="connsiteX97" fmla="*/ 6059999 w 12329384"/>
                <a:gd name="connsiteY97" fmla="*/ 664008 h 812606"/>
                <a:gd name="connsiteX98" fmla="*/ 6011793 w 12329384"/>
                <a:gd name="connsiteY98" fmla="*/ 616669 h 812606"/>
                <a:gd name="connsiteX99" fmla="*/ 5997944 w 12329384"/>
                <a:gd name="connsiteY99" fmla="*/ 607628 h 812606"/>
                <a:gd name="connsiteX100" fmla="*/ 5558114 w 12329384"/>
                <a:gd name="connsiteY100" fmla="*/ 320302 h 812606"/>
                <a:gd name="connsiteX101" fmla="*/ 5292505 w 12329384"/>
                <a:gd name="connsiteY101" fmla="*/ 411089 h 812606"/>
                <a:gd name="connsiteX102" fmla="*/ 5207594 w 12329384"/>
                <a:gd name="connsiteY102" fmla="*/ 488913 h 812606"/>
                <a:gd name="connsiteX103" fmla="*/ 5088520 w 12329384"/>
                <a:gd name="connsiteY103" fmla="*/ 583208 h 812606"/>
                <a:gd name="connsiteX104" fmla="*/ 4814948 w 12329384"/>
                <a:gd name="connsiteY104" fmla="*/ 660613 h 812606"/>
                <a:gd name="connsiteX105" fmla="*/ 4444521 w 12329384"/>
                <a:gd name="connsiteY105" fmla="*/ 512017 h 812606"/>
                <a:gd name="connsiteX106" fmla="*/ 4396314 w 12329384"/>
                <a:gd name="connsiteY106" fmla="*/ 464678 h 812606"/>
                <a:gd name="connsiteX107" fmla="*/ 4382465 w 12329384"/>
                <a:gd name="connsiteY107" fmla="*/ 455637 h 812606"/>
                <a:gd name="connsiteX108" fmla="*/ 3942636 w 12329384"/>
                <a:gd name="connsiteY108" fmla="*/ 168311 h 812606"/>
                <a:gd name="connsiteX109" fmla="*/ 3519574 w 12329384"/>
                <a:gd name="connsiteY109" fmla="*/ 428744 h 812606"/>
                <a:gd name="connsiteX110" fmla="*/ 3477788 w 12329384"/>
                <a:gd name="connsiteY110" fmla="*/ 500852 h 812606"/>
                <a:gd name="connsiteX111" fmla="*/ 3461880 w 12329384"/>
                <a:gd name="connsiteY111" fmla="*/ 525616 h 812606"/>
                <a:gd name="connsiteX112" fmla="*/ 2970129 w 12329384"/>
                <a:gd name="connsiteY112" fmla="*/ 812606 h 812606"/>
                <a:gd name="connsiteX113" fmla="*/ 2599702 w 12329384"/>
                <a:gd name="connsiteY113" fmla="*/ 664010 h 812606"/>
                <a:gd name="connsiteX114" fmla="*/ 2551495 w 12329384"/>
                <a:gd name="connsiteY114" fmla="*/ 616671 h 812606"/>
                <a:gd name="connsiteX115" fmla="*/ 2537646 w 12329384"/>
                <a:gd name="connsiteY115" fmla="*/ 607630 h 812606"/>
                <a:gd name="connsiteX116" fmla="*/ 2097817 w 12329384"/>
                <a:gd name="connsiteY116" fmla="*/ 320304 h 812606"/>
                <a:gd name="connsiteX117" fmla="*/ 1832207 w 12329384"/>
                <a:gd name="connsiteY117" fmla="*/ 411091 h 812606"/>
                <a:gd name="connsiteX118" fmla="*/ 1722225 w 12329384"/>
                <a:gd name="connsiteY118" fmla="*/ 515954 h 812606"/>
                <a:gd name="connsiteX119" fmla="*/ 1628223 w 12329384"/>
                <a:gd name="connsiteY119" fmla="*/ 583210 h 812606"/>
                <a:gd name="connsiteX120" fmla="*/ 1354650 w 12329384"/>
                <a:gd name="connsiteY120" fmla="*/ 660615 h 812606"/>
                <a:gd name="connsiteX121" fmla="*/ 984223 w 12329384"/>
                <a:gd name="connsiteY121" fmla="*/ 512019 h 812606"/>
                <a:gd name="connsiteX122" fmla="*/ 931703 w 12329384"/>
                <a:gd name="connsiteY122" fmla="*/ 473303 h 812606"/>
                <a:gd name="connsiteX123" fmla="*/ 922167 w 12329384"/>
                <a:gd name="connsiteY123" fmla="*/ 455639 h 812606"/>
                <a:gd name="connsiteX124" fmla="*/ 482338 w 12329384"/>
                <a:gd name="connsiteY124" fmla="*/ 168313 h 812606"/>
                <a:gd name="connsiteX125" fmla="*/ 59276 w 12329384"/>
                <a:gd name="connsiteY125" fmla="*/ 428746 h 812606"/>
                <a:gd name="connsiteX126" fmla="*/ 59024 w 12329384"/>
                <a:gd name="connsiteY126" fmla="*/ 429155 h 812606"/>
                <a:gd name="connsiteX127" fmla="*/ 30746 w 12329384"/>
                <a:gd name="connsiteY127" fmla="*/ 480219 h 812606"/>
                <a:gd name="connsiteX128" fmla="*/ 1 w 12329384"/>
                <a:gd name="connsiteY128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490280 w 12329382"/>
                <a:gd name="connsiteY22" fmla="*/ 195938 h 812606"/>
                <a:gd name="connsiteX23" fmla="*/ 4504130 w 12329382"/>
                <a:gd name="connsiteY23" fmla="*/ 204979 h 812606"/>
                <a:gd name="connsiteX24" fmla="*/ 4943959 w 12329382"/>
                <a:gd name="connsiteY24" fmla="*/ 492304 h 812606"/>
                <a:gd name="connsiteX25" fmla="*/ 5209569 w 12329382"/>
                <a:gd name="connsiteY25" fmla="*/ 401517 h 812606"/>
                <a:gd name="connsiteX26" fmla="*/ 5254773 w 12329382"/>
                <a:gd name="connsiteY26" fmla="*/ 363608 h 812606"/>
                <a:gd name="connsiteX27" fmla="*/ 5372274 w 12329382"/>
                <a:gd name="connsiteY27" fmla="*/ 258677 h 812606"/>
                <a:gd name="connsiteX28" fmla="*/ 5413553 w 12329382"/>
                <a:gd name="connsiteY28" fmla="*/ 229399 h 812606"/>
                <a:gd name="connsiteX29" fmla="*/ 5687126 w 12329382"/>
                <a:gd name="connsiteY29" fmla="*/ 151994 h 812606"/>
                <a:gd name="connsiteX30" fmla="*/ 6057553 w 12329382"/>
                <a:gd name="connsiteY30" fmla="*/ 300590 h 812606"/>
                <a:gd name="connsiteX31" fmla="*/ 6119609 w 12329382"/>
                <a:gd name="connsiteY31" fmla="*/ 356970 h 812606"/>
                <a:gd name="connsiteX32" fmla="*/ 6559437 w 12329382"/>
                <a:gd name="connsiteY32" fmla="*/ 644296 h 812606"/>
                <a:gd name="connsiteX33" fmla="*/ 6982500 w 12329382"/>
                <a:gd name="connsiteY33" fmla="*/ 383863 h 812606"/>
                <a:gd name="connsiteX34" fmla="*/ 6982751 w 12329382"/>
                <a:gd name="connsiteY34" fmla="*/ 383454 h 812606"/>
                <a:gd name="connsiteX35" fmla="*/ 6984244 w 12329382"/>
                <a:gd name="connsiteY35" fmla="*/ 380360 h 812606"/>
                <a:gd name="connsiteX36" fmla="*/ 7040193 w 12329382"/>
                <a:gd name="connsiteY36" fmla="*/ 286991 h 812606"/>
                <a:gd name="connsiteX37" fmla="*/ 7531945 w 12329382"/>
                <a:gd name="connsiteY37" fmla="*/ 1 h 812606"/>
                <a:gd name="connsiteX38" fmla="*/ 7902372 w 12329382"/>
                <a:gd name="connsiteY38" fmla="*/ 148597 h 812606"/>
                <a:gd name="connsiteX39" fmla="*/ 7950578 w 12329382"/>
                <a:gd name="connsiteY39" fmla="*/ 195936 h 812606"/>
                <a:gd name="connsiteX40" fmla="*/ 7964428 w 12329382"/>
                <a:gd name="connsiteY40" fmla="*/ 204977 h 812606"/>
                <a:gd name="connsiteX41" fmla="*/ 8404256 w 12329382"/>
                <a:gd name="connsiteY41" fmla="*/ 492302 h 812606"/>
                <a:gd name="connsiteX42" fmla="*/ 8669867 w 12329382"/>
                <a:gd name="connsiteY42" fmla="*/ 401515 h 812606"/>
                <a:gd name="connsiteX43" fmla="*/ 8715074 w 12329382"/>
                <a:gd name="connsiteY43" fmla="*/ 363604 h 812606"/>
                <a:gd name="connsiteX44" fmla="*/ 8720648 w 12329382"/>
                <a:gd name="connsiteY44" fmla="*/ 356531 h 812606"/>
                <a:gd name="connsiteX45" fmla="*/ 8832571 w 12329382"/>
                <a:gd name="connsiteY45" fmla="*/ 258676 h 812606"/>
                <a:gd name="connsiteX46" fmla="*/ 8873851 w 12329382"/>
                <a:gd name="connsiteY46" fmla="*/ 229399 h 812606"/>
                <a:gd name="connsiteX47" fmla="*/ 9147424 w 12329382"/>
                <a:gd name="connsiteY47" fmla="*/ 151993 h 812606"/>
                <a:gd name="connsiteX48" fmla="*/ 9517851 w 12329382"/>
                <a:gd name="connsiteY48" fmla="*/ 300589 h 812606"/>
                <a:gd name="connsiteX49" fmla="*/ 9566057 w 12329382"/>
                <a:gd name="connsiteY49" fmla="*/ 347928 h 812606"/>
                <a:gd name="connsiteX50" fmla="*/ 9570371 w 12329382"/>
                <a:gd name="connsiteY50" fmla="*/ 339305 h 812606"/>
                <a:gd name="connsiteX51" fmla="*/ 9579906 w 12329382"/>
                <a:gd name="connsiteY51" fmla="*/ 356969 h 812606"/>
                <a:gd name="connsiteX52" fmla="*/ 10019736 w 12329382"/>
                <a:gd name="connsiteY52" fmla="*/ 644295 h 812606"/>
                <a:gd name="connsiteX53" fmla="*/ 10442798 w 12329382"/>
                <a:gd name="connsiteY53" fmla="*/ 383862 h 812606"/>
                <a:gd name="connsiteX54" fmla="*/ 10443050 w 12329382"/>
                <a:gd name="connsiteY54" fmla="*/ 383453 h 812606"/>
                <a:gd name="connsiteX55" fmla="*/ 10444542 w 12329382"/>
                <a:gd name="connsiteY55" fmla="*/ 380359 h 812606"/>
                <a:gd name="connsiteX56" fmla="*/ 10502072 w 12329382"/>
                <a:gd name="connsiteY56" fmla="*/ 271318 h 812606"/>
                <a:gd name="connsiteX57" fmla="*/ 10500491 w 12329382"/>
                <a:gd name="connsiteY57" fmla="*/ 286990 h 812606"/>
                <a:gd name="connsiteX58" fmla="*/ 10992243 w 12329382"/>
                <a:gd name="connsiteY58" fmla="*/ 0 h 812606"/>
                <a:gd name="connsiteX59" fmla="*/ 11362670 w 12329382"/>
                <a:gd name="connsiteY59" fmla="*/ 148596 h 812606"/>
                <a:gd name="connsiteX60" fmla="*/ 11410876 w 12329382"/>
                <a:gd name="connsiteY60" fmla="*/ 195935 h 812606"/>
                <a:gd name="connsiteX61" fmla="*/ 11424726 w 12329382"/>
                <a:gd name="connsiteY61" fmla="*/ 204976 h 812606"/>
                <a:gd name="connsiteX62" fmla="*/ 11864555 w 12329382"/>
                <a:gd name="connsiteY62" fmla="*/ 492302 h 812606"/>
                <a:gd name="connsiteX63" fmla="*/ 12329382 w 12329382"/>
                <a:gd name="connsiteY63" fmla="*/ 159808 h 812606"/>
                <a:gd name="connsiteX64" fmla="*/ 12329208 w 12329382"/>
                <a:gd name="connsiteY64" fmla="*/ 177225 h 812606"/>
                <a:gd name="connsiteX65" fmla="*/ 11735542 w 12329382"/>
                <a:gd name="connsiteY65" fmla="*/ 660610 h 812606"/>
                <a:gd name="connsiteX66" fmla="*/ 11365115 w 12329382"/>
                <a:gd name="connsiteY66" fmla="*/ 512014 h 812606"/>
                <a:gd name="connsiteX67" fmla="*/ 11316909 w 12329382"/>
                <a:gd name="connsiteY67" fmla="*/ 464675 h 812606"/>
                <a:gd name="connsiteX68" fmla="*/ 11312594 w 12329382"/>
                <a:gd name="connsiteY68" fmla="*/ 473298 h 812606"/>
                <a:gd name="connsiteX69" fmla="*/ 11303059 w 12329382"/>
                <a:gd name="connsiteY69" fmla="*/ 455634 h 812606"/>
                <a:gd name="connsiteX70" fmla="*/ 10863230 w 12329382"/>
                <a:gd name="connsiteY70" fmla="*/ 168308 h 812606"/>
                <a:gd name="connsiteX71" fmla="*/ 10440168 w 12329382"/>
                <a:gd name="connsiteY71" fmla="*/ 428741 h 812606"/>
                <a:gd name="connsiteX72" fmla="*/ 10439916 w 12329382"/>
                <a:gd name="connsiteY72" fmla="*/ 429150 h 812606"/>
                <a:gd name="connsiteX73" fmla="*/ 10438424 w 12329382"/>
                <a:gd name="connsiteY73" fmla="*/ 432244 h 812606"/>
                <a:gd name="connsiteX74" fmla="*/ 10388584 w 12329382"/>
                <a:gd name="connsiteY74" fmla="*/ 516101 h 812606"/>
                <a:gd name="connsiteX75" fmla="*/ 10382475 w 12329382"/>
                <a:gd name="connsiteY75" fmla="*/ 525613 h 812606"/>
                <a:gd name="connsiteX76" fmla="*/ 9890722 w 12329382"/>
                <a:gd name="connsiteY76" fmla="*/ 812603 h 812606"/>
                <a:gd name="connsiteX77" fmla="*/ 9520295 w 12329382"/>
                <a:gd name="connsiteY77" fmla="*/ 664007 h 812606"/>
                <a:gd name="connsiteX78" fmla="*/ 9472089 w 12329382"/>
                <a:gd name="connsiteY78" fmla="*/ 616668 h 812606"/>
                <a:gd name="connsiteX79" fmla="*/ 9467775 w 12329382"/>
                <a:gd name="connsiteY79" fmla="*/ 625292 h 812606"/>
                <a:gd name="connsiteX80" fmla="*/ 9458240 w 12329382"/>
                <a:gd name="connsiteY80" fmla="*/ 607627 h 812606"/>
                <a:gd name="connsiteX81" fmla="*/ 9018411 w 12329382"/>
                <a:gd name="connsiteY81" fmla="*/ 320302 h 812606"/>
                <a:gd name="connsiteX82" fmla="*/ 8752800 w 12329382"/>
                <a:gd name="connsiteY82" fmla="*/ 411089 h 812606"/>
                <a:gd name="connsiteX83" fmla="*/ 8707593 w 12329382"/>
                <a:gd name="connsiteY83" fmla="*/ 449000 h 812606"/>
                <a:gd name="connsiteX84" fmla="*/ 8590096 w 12329382"/>
                <a:gd name="connsiteY84" fmla="*/ 553928 h 812606"/>
                <a:gd name="connsiteX85" fmla="*/ 8548816 w 12329382"/>
                <a:gd name="connsiteY85" fmla="*/ 583206 h 812606"/>
                <a:gd name="connsiteX86" fmla="*/ 8275244 w 12329382"/>
                <a:gd name="connsiteY86" fmla="*/ 660611 h 812606"/>
                <a:gd name="connsiteX87" fmla="*/ 7904817 w 12329382"/>
                <a:gd name="connsiteY87" fmla="*/ 512015 h 812606"/>
                <a:gd name="connsiteX88" fmla="*/ 7856610 w 12329382"/>
                <a:gd name="connsiteY88" fmla="*/ 464676 h 812606"/>
                <a:gd name="connsiteX89" fmla="*/ 7842761 w 12329382"/>
                <a:gd name="connsiteY89" fmla="*/ 455635 h 812606"/>
                <a:gd name="connsiteX90" fmla="*/ 7402931 w 12329382"/>
                <a:gd name="connsiteY90" fmla="*/ 168309 h 812606"/>
                <a:gd name="connsiteX91" fmla="*/ 6979869 w 12329382"/>
                <a:gd name="connsiteY91" fmla="*/ 428742 h 812606"/>
                <a:gd name="connsiteX92" fmla="*/ 6979618 w 12329382"/>
                <a:gd name="connsiteY92" fmla="*/ 429151 h 812606"/>
                <a:gd name="connsiteX93" fmla="*/ 6978126 w 12329382"/>
                <a:gd name="connsiteY93" fmla="*/ 432245 h 812606"/>
                <a:gd name="connsiteX94" fmla="*/ 6922176 w 12329382"/>
                <a:gd name="connsiteY94" fmla="*/ 525614 h 812606"/>
                <a:gd name="connsiteX95" fmla="*/ 6430425 w 12329382"/>
                <a:gd name="connsiteY95" fmla="*/ 812604 h 812606"/>
                <a:gd name="connsiteX96" fmla="*/ 6059997 w 12329382"/>
                <a:gd name="connsiteY96" fmla="*/ 664008 h 812606"/>
                <a:gd name="connsiteX97" fmla="*/ 6011791 w 12329382"/>
                <a:gd name="connsiteY97" fmla="*/ 616669 h 812606"/>
                <a:gd name="connsiteX98" fmla="*/ 5997942 w 12329382"/>
                <a:gd name="connsiteY98" fmla="*/ 607628 h 812606"/>
                <a:gd name="connsiteX99" fmla="*/ 5558112 w 12329382"/>
                <a:gd name="connsiteY99" fmla="*/ 320302 h 812606"/>
                <a:gd name="connsiteX100" fmla="*/ 5292503 w 12329382"/>
                <a:gd name="connsiteY100" fmla="*/ 411089 h 812606"/>
                <a:gd name="connsiteX101" fmla="*/ 5207592 w 12329382"/>
                <a:gd name="connsiteY101" fmla="*/ 488913 h 812606"/>
                <a:gd name="connsiteX102" fmla="*/ 5088518 w 12329382"/>
                <a:gd name="connsiteY102" fmla="*/ 583208 h 812606"/>
                <a:gd name="connsiteX103" fmla="*/ 4814946 w 12329382"/>
                <a:gd name="connsiteY103" fmla="*/ 660613 h 812606"/>
                <a:gd name="connsiteX104" fmla="*/ 4444519 w 12329382"/>
                <a:gd name="connsiteY104" fmla="*/ 512017 h 812606"/>
                <a:gd name="connsiteX105" fmla="*/ 4396312 w 12329382"/>
                <a:gd name="connsiteY105" fmla="*/ 464678 h 812606"/>
                <a:gd name="connsiteX106" fmla="*/ 4382463 w 12329382"/>
                <a:gd name="connsiteY106" fmla="*/ 455637 h 812606"/>
                <a:gd name="connsiteX107" fmla="*/ 3942634 w 12329382"/>
                <a:gd name="connsiteY107" fmla="*/ 168311 h 812606"/>
                <a:gd name="connsiteX108" fmla="*/ 3519572 w 12329382"/>
                <a:gd name="connsiteY108" fmla="*/ 428744 h 812606"/>
                <a:gd name="connsiteX109" fmla="*/ 3477786 w 12329382"/>
                <a:gd name="connsiteY109" fmla="*/ 500852 h 812606"/>
                <a:gd name="connsiteX110" fmla="*/ 3461878 w 12329382"/>
                <a:gd name="connsiteY110" fmla="*/ 525616 h 812606"/>
                <a:gd name="connsiteX111" fmla="*/ 2970127 w 12329382"/>
                <a:gd name="connsiteY111" fmla="*/ 812606 h 812606"/>
                <a:gd name="connsiteX112" fmla="*/ 2599700 w 12329382"/>
                <a:gd name="connsiteY112" fmla="*/ 664010 h 812606"/>
                <a:gd name="connsiteX113" fmla="*/ 2551493 w 12329382"/>
                <a:gd name="connsiteY113" fmla="*/ 616671 h 812606"/>
                <a:gd name="connsiteX114" fmla="*/ 2537644 w 12329382"/>
                <a:gd name="connsiteY114" fmla="*/ 607630 h 812606"/>
                <a:gd name="connsiteX115" fmla="*/ 2097815 w 12329382"/>
                <a:gd name="connsiteY115" fmla="*/ 320304 h 812606"/>
                <a:gd name="connsiteX116" fmla="*/ 1832205 w 12329382"/>
                <a:gd name="connsiteY116" fmla="*/ 411091 h 812606"/>
                <a:gd name="connsiteX117" fmla="*/ 1722223 w 12329382"/>
                <a:gd name="connsiteY117" fmla="*/ 515954 h 812606"/>
                <a:gd name="connsiteX118" fmla="*/ 1628221 w 12329382"/>
                <a:gd name="connsiteY118" fmla="*/ 583210 h 812606"/>
                <a:gd name="connsiteX119" fmla="*/ 1354648 w 12329382"/>
                <a:gd name="connsiteY119" fmla="*/ 660615 h 812606"/>
                <a:gd name="connsiteX120" fmla="*/ 984221 w 12329382"/>
                <a:gd name="connsiteY120" fmla="*/ 512019 h 812606"/>
                <a:gd name="connsiteX121" fmla="*/ 931701 w 12329382"/>
                <a:gd name="connsiteY121" fmla="*/ 473303 h 812606"/>
                <a:gd name="connsiteX122" fmla="*/ 922165 w 12329382"/>
                <a:gd name="connsiteY122" fmla="*/ 455639 h 812606"/>
                <a:gd name="connsiteX123" fmla="*/ 482336 w 12329382"/>
                <a:gd name="connsiteY123" fmla="*/ 168313 h 812606"/>
                <a:gd name="connsiteX124" fmla="*/ 59274 w 12329382"/>
                <a:gd name="connsiteY124" fmla="*/ 428746 h 812606"/>
                <a:gd name="connsiteX125" fmla="*/ 59022 w 12329382"/>
                <a:gd name="connsiteY125" fmla="*/ 429155 h 812606"/>
                <a:gd name="connsiteX126" fmla="*/ 30744 w 12329382"/>
                <a:gd name="connsiteY126" fmla="*/ 480219 h 812606"/>
                <a:gd name="connsiteX127" fmla="*/ -1 w 12329382"/>
                <a:gd name="connsiteY127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59313 w 12329384"/>
                <a:gd name="connsiteY15" fmla="*/ 356972 h 812606"/>
                <a:gd name="connsiteX16" fmla="*/ 3099142 w 12329384"/>
                <a:gd name="connsiteY16" fmla="*/ 644298 h 812606"/>
                <a:gd name="connsiteX17" fmla="*/ 3522204 w 12329384"/>
                <a:gd name="connsiteY17" fmla="*/ 383865 h 812606"/>
                <a:gd name="connsiteX18" fmla="*/ 3573787 w 12329384"/>
                <a:gd name="connsiteY18" fmla="*/ 296505 h 812606"/>
                <a:gd name="connsiteX19" fmla="*/ 3579897 w 12329384"/>
                <a:gd name="connsiteY19" fmla="*/ 286993 h 812606"/>
                <a:gd name="connsiteX20" fmla="*/ 4071649 w 12329384"/>
                <a:gd name="connsiteY20" fmla="*/ 3 h 812606"/>
                <a:gd name="connsiteX21" fmla="*/ 4442076 w 12329384"/>
                <a:gd name="connsiteY21" fmla="*/ 148599 h 812606"/>
                <a:gd name="connsiteX22" fmla="*/ 4490282 w 12329384"/>
                <a:gd name="connsiteY22" fmla="*/ 195938 h 812606"/>
                <a:gd name="connsiteX23" fmla="*/ 4504132 w 12329384"/>
                <a:gd name="connsiteY23" fmla="*/ 204979 h 812606"/>
                <a:gd name="connsiteX24" fmla="*/ 4943961 w 12329384"/>
                <a:gd name="connsiteY24" fmla="*/ 492304 h 812606"/>
                <a:gd name="connsiteX25" fmla="*/ 5209571 w 12329384"/>
                <a:gd name="connsiteY25" fmla="*/ 401517 h 812606"/>
                <a:gd name="connsiteX26" fmla="*/ 5254775 w 12329384"/>
                <a:gd name="connsiteY26" fmla="*/ 363608 h 812606"/>
                <a:gd name="connsiteX27" fmla="*/ 5372276 w 12329384"/>
                <a:gd name="connsiteY27" fmla="*/ 258677 h 812606"/>
                <a:gd name="connsiteX28" fmla="*/ 5413555 w 12329384"/>
                <a:gd name="connsiteY28" fmla="*/ 229399 h 812606"/>
                <a:gd name="connsiteX29" fmla="*/ 5687128 w 12329384"/>
                <a:gd name="connsiteY29" fmla="*/ 151994 h 812606"/>
                <a:gd name="connsiteX30" fmla="*/ 6057555 w 12329384"/>
                <a:gd name="connsiteY30" fmla="*/ 300590 h 812606"/>
                <a:gd name="connsiteX31" fmla="*/ 6119611 w 12329384"/>
                <a:gd name="connsiteY31" fmla="*/ 356970 h 812606"/>
                <a:gd name="connsiteX32" fmla="*/ 6559439 w 12329384"/>
                <a:gd name="connsiteY32" fmla="*/ 644296 h 812606"/>
                <a:gd name="connsiteX33" fmla="*/ 6982502 w 12329384"/>
                <a:gd name="connsiteY33" fmla="*/ 383863 h 812606"/>
                <a:gd name="connsiteX34" fmla="*/ 6982753 w 12329384"/>
                <a:gd name="connsiteY34" fmla="*/ 383454 h 812606"/>
                <a:gd name="connsiteX35" fmla="*/ 6984246 w 12329384"/>
                <a:gd name="connsiteY35" fmla="*/ 380360 h 812606"/>
                <a:gd name="connsiteX36" fmla="*/ 7040195 w 12329384"/>
                <a:gd name="connsiteY36" fmla="*/ 286991 h 812606"/>
                <a:gd name="connsiteX37" fmla="*/ 7531947 w 12329384"/>
                <a:gd name="connsiteY37" fmla="*/ 1 h 812606"/>
                <a:gd name="connsiteX38" fmla="*/ 7902374 w 12329384"/>
                <a:gd name="connsiteY38" fmla="*/ 148597 h 812606"/>
                <a:gd name="connsiteX39" fmla="*/ 7950580 w 12329384"/>
                <a:gd name="connsiteY39" fmla="*/ 195936 h 812606"/>
                <a:gd name="connsiteX40" fmla="*/ 7964430 w 12329384"/>
                <a:gd name="connsiteY40" fmla="*/ 204977 h 812606"/>
                <a:gd name="connsiteX41" fmla="*/ 8404258 w 12329384"/>
                <a:gd name="connsiteY41" fmla="*/ 492302 h 812606"/>
                <a:gd name="connsiteX42" fmla="*/ 8669869 w 12329384"/>
                <a:gd name="connsiteY42" fmla="*/ 401515 h 812606"/>
                <a:gd name="connsiteX43" fmla="*/ 8715076 w 12329384"/>
                <a:gd name="connsiteY43" fmla="*/ 363604 h 812606"/>
                <a:gd name="connsiteX44" fmla="*/ 8720650 w 12329384"/>
                <a:gd name="connsiteY44" fmla="*/ 356531 h 812606"/>
                <a:gd name="connsiteX45" fmla="*/ 8832573 w 12329384"/>
                <a:gd name="connsiteY45" fmla="*/ 258676 h 812606"/>
                <a:gd name="connsiteX46" fmla="*/ 8873853 w 12329384"/>
                <a:gd name="connsiteY46" fmla="*/ 229399 h 812606"/>
                <a:gd name="connsiteX47" fmla="*/ 9147426 w 12329384"/>
                <a:gd name="connsiteY47" fmla="*/ 151993 h 812606"/>
                <a:gd name="connsiteX48" fmla="*/ 9517853 w 12329384"/>
                <a:gd name="connsiteY48" fmla="*/ 300589 h 812606"/>
                <a:gd name="connsiteX49" fmla="*/ 9566059 w 12329384"/>
                <a:gd name="connsiteY49" fmla="*/ 347928 h 812606"/>
                <a:gd name="connsiteX50" fmla="*/ 9570373 w 12329384"/>
                <a:gd name="connsiteY50" fmla="*/ 339305 h 812606"/>
                <a:gd name="connsiteX51" fmla="*/ 9579908 w 12329384"/>
                <a:gd name="connsiteY51" fmla="*/ 356969 h 812606"/>
                <a:gd name="connsiteX52" fmla="*/ 10019738 w 12329384"/>
                <a:gd name="connsiteY52" fmla="*/ 644295 h 812606"/>
                <a:gd name="connsiteX53" fmla="*/ 10442800 w 12329384"/>
                <a:gd name="connsiteY53" fmla="*/ 383862 h 812606"/>
                <a:gd name="connsiteX54" fmla="*/ 10443052 w 12329384"/>
                <a:gd name="connsiteY54" fmla="*/ 383453 h 812606"/>
                <a:gd name="connsiteX55" fmla="*/ 10444544 w 12329384"/>
                <a:gd name="connsiteY55" fmla="*/ 380359 h 812606"/>
                <a:gd name="connsiteX56" fmla="*/ 10502074 w 12329384"/>
                <a:gd name="connsiteY56" fmla="*/ 271318 h 812606"/>
                <a:gd name="connsiteX57" fmla="*/ 10500493 w 12329384"/>
                <a:gd name="connsiteY57" fmla="*/ 286990 h 812606"/>
                <a:gd name="connsiteX58" fmla="*/ 10992245 w 12329384"/>
                <a:gd name="connsiteY58" fmla="*/ 0 h 812606"/>
                <a:gd name="connsiteX59" fmla="*/ 11362672 w 12329384"/>
                <a:gd name="connsiteY59" fmla="*/ 148596 h 812606"/>
                <a:gd name="connsiteX60" fmla="*/ 11410878 w 12329384"/>
                <a:gd name="connsiteY60" fmla="*/ 195935 h 812606"/>
                <a:gd name="connsiteX61" fmla="*/ 11424728 w 12329384"/>
                <a:gd name="connsiteY61" fmla="*/ 204976 h 812606"/>
                <a:gd name="connsiteX62" fmla="*/ 11864557 w 12329384"/>
                <a:gd name="connsiteY62" fmla="*/ 492302 h 812606"/>
                <a:gd name="connsiteX63" fmla="*/ 12329384 w 12329384"/>
                <a:gd name="connsiteY63" fmla="*/ 159808 h 812606"/>
                <a:gd name="connsiteX64" fmla="*/ 12329210 w 12329384"/>
                <a:gd name="connsiteY64" fmla="*/ 177225 h 812606"/>
                <a:gd name="connsiteX65" fmla="*/ 11735544 w 12329384"/>
                <a:gd name="connsiteY65" fmla="*/ 660610 h 812606"/>
                <a:gd name="connsiteX66" fmla="*/ 11365117 w 12329384"/>
                <a:gd name="connsiteY66" fmla="*/ 512014 h 812606"/>
                <a:gd name="connsiteX67" fmla="*/ 11316911 w 12329384"/>
                <a:gd name="connsiteY67" fmla="*/ 464675 h 812606"/>
                <a:gd name="connsiteX68" fmla="*/ 11312596 w 12329384"/>
                <a:gd name="connsiteY68" fmla="*/ 473298 h 812606"/>
                <a:gd name="connsiteX69" fmla="*/ 11303061 w 12329384"/>
                <a:gd name="connsiteY69" fmla="*/ 455634 h 812606"/>
                <a:gd name="connsiteX70" fmla="*/ 10863232 w 12329384"/>
                <a:gd name="connsiteY70" fmla="*/ 168308 h 812606"/>
                <a:gd name="connsiteX71" fmla="*/ 10440170 w 12329384"/>
                <a:gd name="connsiteY71" fmla="*/ 428741 h 812606"/>
                <a:gd name="connsiteX72" fmla="*/ 10439918 w 12329384"/>
                <a:gd name="connsiteY72" fmla="*/ 429150 h 812606"/>
                <a:gd name="connsiteX73" fmla="*/ 10438426 w 12329384"/>
                <a:gd name="connsiteY73" fmla="*/ 432244 h 812606"/>
                <a:gd name="connsiteX74" fmla="*/ 10388586 w 12329384"/>
                <a:gd name="connsiteY74" fmla="*/ 516101 h 812606"/>
                <a:gd name="connsiteX75" fmla="*/ 10382477 w 12329384"/>
                <a:gd name="connsiteY75" fmla="*/ 525613 h 812606"/>
                <a:gd name="connsiteX76" fmla="*/ 9890724 w 12329384"/>
                <a:gd name="connsiteY76" fmla="*/ 812603 h 812606"/>
                <a:gd name="connsiteX77" fmla="*/ 9520297 w 12329384"/>
                <a:gd name="connsiteY77" fmla="*/ 664007 h 812606"/>
                <a:gd name="connsiteX78" fmla="*/ 9472091 w 12329384"/>
                <a:gd name="connsiteY78" fmla="*/ 616668 h 812606"/>
                <a:gd name="connsiteX79" fmla="*/ 9458242 w 12329384"/>
                <a:gd name="connsiteY79" fmla="*/ 607627 h 812606"/>
                <a:gd name="connsiteX80" fmla="*/ 9018413 w 12329384"/>
                <a:gd name="connsiteY80" fmla="*/ 320302 h 812606"/>
                <a:gd name="connsiteX81" fmla="*/ 8752802 w 12329384"/>
                <a:gd name="connsiteY81" fmla="*/ 411089 h 812606"/>
                <a:gd name="connsiteX82" fmla="*/ 8707595 w 12329384"/>
                <a:gd name="connsiteY82" fmla="*/ 449000 h 812606"/>
                <a:gd name="connsiteX83" fmla="*/ 8590098 w 12329384"/>
                <a:gd name="connsiteY83" fmla="*/ 553928 h 812606"/>
                <a:gd name="connsiteX84" fmla="*/ 8548818 w 12329384"/>
                <a:gd name="connsiteY84" fmla="*/ 583206 h 812606"/>
                <a:gd name="connsiteX85" fmla="*/ 8275246 w 12329384"/>
                <a:gd name="connsiteY85" fmla="*/ 660611 h 812606"/>
                <a:gd name="connsiteX86" fmla="*/ 7904819 w 12329384"/>
                <a:gd name="connsiteY86" fmla="*/ 512015 h 812606"/>
                <a:gd name="connsiteX87" fmla="*/ 7856612 w 12329384"/>
                <a:gd name="connsiteY87" fmla="*/ 464676 h 812606"/>
                <a:gd name="connsiteX88" fmla="*/ 7842763 w 12329384"/>
                <a:gd name="connsiteY88" fmla="*/ 455635 h 812606"/>
                <a:gd name="connsiteX89" fmla="*/ 7402933 w 12329384"/>
                <a:gd name="connsiteY89" fmla="*/ 168309 h 812606"/>
                <a:gd name="connsiteX90" fmla="*/ 6979871 w 12329384"/>
                <a:gd name="connsiteY90" fmla="*/ 428742 h 812606"/>
                <a:gd name="connsiteX91" fmla="*/ 6979620 w 12329384"/>
                <a:gd name="connsiteY91" fmla="*/ 429151 h 812606"/>
                <a:gd name="connsiteX92" fmla="*/ 6978128 w 12329384"/>
                <a:gd name="connsiteY92" fmla="*/ 432245 h 812606"/>
                <a:gd name="connsiteX93" fmla="*/ 6922178 w 12329384"/>
                <a:gd name="connsiteY93" fmla="*/ 525614 h 812606"/>
                <a:gd name="connsiteX94" fmla="*/ 6430427 w 12329384"/>
                <a:gd name="connsiteY94" fmla="*/ 812604 h 812606"/>
                <a:gd name="connsiteX95" fmla="*/ 6059999 w 12329384"/>
                <a:gd name="connsiteY95" fmla="*/ 664008 h 812606"/>
                <a:gd name="connsiteX96" fmla="*/ 6011793 w 12329384"/>
                <a:gd name="connsiteY96" fmla="*/ 616669 h 812606"/>
                <a:gd name="connsiteX97" fmla="*/ 5997944 w 12329384"/>
                <a:gd name="connsiteY97" fmla="*/ 607628 h 812606"/>
                <a:gd name="connsiteX98" fmla="*/ 5558114 w 12329384"/>
                <a:gd name="connsiteY98" fmla="*/ 320302 h 812606"/>
                <a:gd name="connsiteX99" fmla="*/ 5292505 w 12329384"/>
                <a:gd name="connsiteY99" fmla="*/ 411089 h 812606"/>
                <a:gd name="connsiteX100" fmla="*/ 5207594 w 12329384"/>
                <a:gd name="connsiteY100" fmla="*/ 488913 h 812606"/>
                <a:gd name="connsiteX101" fmla="*/ 5088520 w 12329384"/>
                <a:gd name="connsiteY101" fmla="*/ 583208 h 812606"/>
                <a:gd name="connsiteX102" fmla="*/ 4814948 w 12329384"/>
                <a:gd name="connsiteY102" fmla="*/ 660613 h 812606"/>
                <a:gd name="connsiteX103" fmla="*/ 4444521 w 12329384"/>
                <a:gd name="connsiteY103" fmla="*/ 512017 h 812606"/>
                <a:gd name="connsiteX104" fmla="*/ 4396314 w 12329384"/>
                <a:gd name="connsiteY104" fmla="*/ 464678 h 812606"/>
                <a:gd name="connsiteX105" fmla="*/ 4382465 w 12329384"/>
                <a:gd name="connsiteY105" fmla="*/ 455637 h 812606"/>
                <a:gd name="connsiteX106" fmla="*/ 3942636 w 12329384"/>
                <a:gd name="connsiteY106" fmla="*/ 168311 h 812606"/>
                <a:gd name="connsiteX107" fmla="*/ 3519574 w 12329384"/>
                <a:gd name="connsiteY107" fmla="*/ 428744 h 812606"/>
                <a:gd name="connsiteX108" fmla="*/ 3477788 w 12329384"/>
                <a:gd name="connsiteY108" fmla="*/ 500852 h 812606"/>
                <a:gd name="connsiteX109" fmla="*/ 3461880 w 12329384"/>
                <a:gd name="connsiteY109" fmla="*/ 525616 h 812606"/>
                <a:gd name="connsiteX110" fmla="*/ 2970129 w 12329384"/>
                <a:gd name="connsiteY110" fmla="*/ 812606 h 812606"/>
                <a:gd name="connsiteX111" fmla="*/ 2599702 w 12329384"/>
                <a:gd name="connsiteY111" fmla="*/ 664010 h 812606"/>
                <a:gd name="connsiteX112" fmla="*/ 2551495 w 12329384"/>
                <a:gd name="connsiteY112" fmla="*/ 616671 h 812606"/>
                <a:gd name="connsiteX113" fmla="*/ 2537646 w 12329384"/>
                <a:gd name="connsiteY113" fmla="*/ 607630 h 812606"/>
                <a:gd name="connsiteX114" fmla="*/ 2097817 w 12329384"/>
                <a:gd name="connsiteY114" fmla="*/ 320304 h 812606"/>
                <a:gd name="connsiteX115" fmla="*/ 1832207 w 12329384"/>
                <a:gd name="connsiteY115" fmla="*/ 411091 h 812606"/>
                <a:gd name="connsiteX116" fmla="*/ 1722225 w 12329384"/>
                <a:gd name="connsiteY116" fmla="*/ 515954 h 812606"/>
                <a:gd name="connsiteX117" fmla="*/ 1628223 w 12329384"/>
                <a:gd name="connsiteY117" fmla="*/ 583210 h 812606"/>
                <a:gd name="connsiteX118" fmla="*/ 1354650 w 12329384"/>
                <a:gd name="connsiteY118" fmla="*/ 660615 h 812606"/>
                <a:gd name="connsiteX119" fmla="*/ 984223 w 12329384"/>
                <a:gd name="connsiteY119" fmla="*/ 512019 h 812606"/>
                <a:gd name="connsiteX120" fmla="*/ 931703 w 12329384"/>
                <a:gd name="connsiteY120" fmla="*/ 473303 h 812606"/>
                <a:gd name="connsiteX121" fmla="*/ 922167 w 12329384"/>
                <a:gd name="connsiteY121" fmla="*/ 455639 h 812606"/>
                <a:gd name="connsiteX122" fmla="*/ 482338 w 12329384"/>
                <a:gd name="connsiteY122" fmla="*/ 168313 h 812606"/>
                <a:gd name="connsiteX123" fmla="*/ 59276 w 12329384"/>
                <a:gd name="connsiteY123" fmla="*/ 428746 h 812606"/>
                <a:gd name="connsiteX124" fmla="*/ 59024 w 12329384"/>
                <a:gd name="connsiteY124" fmla="*/ 429155 h 812606"/>
                <a:gd name="connsiteX125" fmla="*/ 30746 w 12329384"/>
                <a:gd name="connsiteY125" fmla="*/ 480219 h 812606"/>
                <a:gd name="connsiteX126" fmla="*/ 1 w 12329384"/>
                <a:gd name="connsiteY126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490280 w 12329382"/>
                <a:gd name="connsiteY22" fmla="*/ 195938 h 812606"/>
                <a:gd name="connsiteX23" fmla="*/ 4504130 w 12329382"/>
                <a:gd name="connsiteY23" fmla="*/ 204979 h 812606"/>
                <a:gd name="connsiteX24" fmla="*/ 4943959 w 12329382"/>
                <a:gd name="connsiteY24" fmla="*/ 492304 h 812606"/>
                <a:gd name="connsiteX25" fmla="*/ 5209569 w 12329382"/>
                <a:gd name="connsiteY25" fmla="*/ 401517 h 812606"/>
                <a:gd name="connsiteX26" fmla="*/ 5254773 w 12329382"/>
                <a:gd name="connsiteY26" fmla="*/ 363608 h 812606"/>
                <a:gd name="connsiteX27" fmla="*/ 5372274 w 12329382"/>
                <a:gd name="connsiteY27" fmla="*/ 258677 h 812606"/>
                <a:gd name="connsiteX28" fmla="*/ 5413553 w 12329382"/>
                <a:gd name="connsiteY28" fmla="*/ 229399 h 812606"/>
                <a:gd name="connsiteX29" fmla="*/ 5687126 w 12329382"/>
                <a:gd name="connsiteY29" fmla="*/ 151994 h 812606"/>
                <a:gd name="connsiteX30" fmla="*/ 6057553 w 12329382"/>
                <a:gd name="connsiteY30" fmla="*/ 300590 h 812606"/>
                <a:gd name="connsiteX31" fmla="*/ 6119609 w 12329382"/>
                <a:gd name="connsiteY31" fmla="*/ 356970 h 812606"/>
                <a:gd name="connsiteX32" fmla="*/ 6559437 w 12329382"/>
                <a:gd name="connsiteY32" fmla="*/ 644296 h 812606"/>
                <a:gd name="connsiteX33" fmla="*/ 6982500 w 12329382"/>
                <a:gd name="connsiteY33" fmla="*/ 383863 h 812606"/>
                <a:gd name="connsiteX34" fmla="*/ 6982751 w 12329382"/>
                <a:gd name="connsiteY34" fmla="*/ 383454 h 812606"/>
                <a:gd name="connsiteX35" fmla="*/ 6984244 w 12329382"/>
                <a:gd name="connsiteY35" fmla="*/ 380360 h 812606"/>
                <a:gd name="connsiteX36" fmla="*/ 7040193 w 12329382"/>
                <a:gd name="connsiteY36" fmla="*/ 286991 h 812606"/>
                <a:gd name="connsiteX37" fmla="*/ 7531945 w 12329382"/>
                <a:gd name="connsiteY37" fmla="*/ 1 h 812606"/>
                <a:gd name="connsiteX38" fmla="*/ 7902372 w 12329382"/>
                <a:gd name="connsiteY38" fmla="*/ 148597 h 812606"/>
                <a:gd name="connsiteX39" fmla="*/ 7950578 w 12329382"/>
                <a:gd name="connsiteY39" fmla="*/ 195936 h 812606"/>
                <a:gd name="connsiteX40" fmla="*/ 7964428 w 12329382"/>
                <a:gd name="connsiteY40" fmla="*/ 204977 h 812606"/>
                <a:gd name="connsiteX41" fmla="*/ 8404256 w 12329382"/>
                <a:gd name="connsiteY41" fmla="*/ 492302 h 812606"/>
                <a:gd name="connsiteX42" fmla="*/ 8669867 w 12329382"/>
                <a:gd name="connsiteY42" fmla="*/ 401515 h 812606"/>
                <a:gd name="connsiteX43" fmla="*/ 8715074 w 12329382"/>
                <a:gd name="connsiteY43" fmla="*/ 363604 h 812606"/>
                <a:gd name="connsiteX44" fmla="*/ 8720648 w 12329382"/>
                <a:gd name="connsiteY44" fmla="*/ 356531 h 812606"/>
                <a:gd name="connsiteX45" fmla="*/ 8832571 w 12329382"/>
                <a:gd name="connsiteY45" fmla="*/ 258676 h 812606"/>
                <a:gd name="connsiteX46" fmla="*/ 8873851 w 12329382"/>
                <a:gd name="connsiteY46" fmla="*/ 229399 h 812606"/>
                <a:gd name="connsiteX47" fmla="*/ 9147424 w 12329382"/>
                <a:gd name="connsiteY47" fmla="*/ 151993 h 812606"/>
                <a:gd name="connsiteX48" fmla="*/ 9517851 w 12329382"/>
                <a:gd name="connsiteY48" fmla="*/ 300589 h 812606"/>
                <a:gd name="connsiteX49" fmla="*/ 9566057 w 12329382"/>
                <a:gd name="connsiteY49" fmla="*/ 347928 h 812606"/>
                <a:gd name="connsiteX50" fmla="*/ 9579906 w 12329382"/>
                <a:gd name="connsiteY50" fmla="*/ 356969 h 812606"/>
                <a:gd name="connsiteX51" fmla="*/ 10019736 w 12329382"/>
                <a:gd name="connsiteY51" fmla="*/ 644295 h 812606"/>
                <a:gd name="connsiteX52" fmla="*/ 10442798 w 12329382"/>
                <a:gd name="connsiteY52" fmla="*/ 383862 h 812606"/>
                <a:gd name="connsiteX53" fmla="*/ 10443050 w 12329382"/>
                <a:gd name="connsiteY53" fmla="*/ 383453 h 812606"/>
                <a:gd name="connsiteX54" fmla="*/ 10444542 w 12329382"/>
                <a:gd name="connsiteY54" fmla="*/ 380359 h 812606"/>
                <a:gd name="connsiteX55" fmla="*/ 10502072 w 12329382"/>
                <a:gd name="connsiteY55" fmla="*/ 271318 h 812606"/>
                <a:gd name="connsiteX56" fmla="*/ 10500491 w 12329382"/>
                <a:gd name="connsiteY56" fmla="*/ 286990 h 812606"/>
                <a:gd name="connsiteX57" fmla="*/ 10992243 w 12329382"/>
                <a:gd name="connsiteY57" fmla="*/ 0 h 812606"/>
                <a:gd name="connsiteX58" fmla="*/ 11362670 w 12329382"/>
                <a:gd name="connsiteY58" fmla="*/ 148596 h 812606"/>
                <a:gd name="connsiteX59" fmla="*/ 11410876 w 12329382"/>
                <a:gd name="connsiteY59" fmla="*/ 195935 h 812606"/>
                <a:gd name="connsiteX60" fmla="*/ 11424726 w 12329382"/>
                <a:gd name="connsiteY60" fmla="*/ 204976 h 812606"/>
                <a:gd name="connsiteX61" fmla="*/ 11864555 w 12329382"/>
                <a:gd name="connsiteY61" fmla="*/ 492302 h 812606"/>
                <a:gd name="connsiteX62" fmla="*/ 12329382 w 12329382"/>
                <a:gd name="connsiteY62" fmla="*/ 159808 h 812606"/>
                <a:gd name="connsiteX63" fmla="*/ 12329208 w 12329382"/>
                <a:gd name="connsiteY63" fmla="*/ 177225 h 812606"/>
                <a:gd name="connsiteX64" fmla="*/ 11735542 w 12329382"/>
                <a:gd name="connsiteY64" fmla="*/ 660610 h 812606"/>
                <a:gd name="connsiteX65" fmla="*/ 11365115 w 12329382"/>
                <a:gd name="connsiteY65" fmla="*/ 512014 h 812606"/>
                <a:gd name="connsiteX66" fmla="*/ 11316909 w 12329382"/>
                <a:gd name="connsiteY66" fmla="*/ 464675 h 812606"/>
                <a:gd name="connsiteX67" fmla="*/ 11312594 w 12329382"/>
                <a:gd name="connsiteY67" fmla="*/ 473298 h 812606"/>
                <a:gd name="connsiteX68" fmla="*/ 11303059 w 12329382"/>
                <a:gd name="connsiteY68" fmla="*/ 455634 h 812606"/>
                <a:gd name="connsiteX69" fmla="*/ 10863230 w 12329382"/>
                <a:gd name="connsiteY69" fmla="*/ 168308 h 812606"/>
                <a:gd name="connsiteX70" fmla="*/ 10440168 w 12329382"/>
                <a:gd name="connsiteY70" fmla="*/ 428741 h 812606"/>
                <a:gd name="connsiteX71" fmla="*/ 10439916 w 12329382"/>
                <a:gd name="connsiteY71" fmla="*/ 429150 h 812606"/>
                <a:gd name="connsiteX72" fmla="*/ 10438424 w 12329382"/>
                <a:gd name="connsiteY72" fmla="*/ 432244 h 812606"/>
                <a:gd name="connsiteX73" fmla="*/ 10388584 w 12329382"/>
                <a:gd name="connsiteY73" fmla="*/ 516101 h 812606"/>
                <a:gd name="connsiteX74" fmla="*/ 10382475 w 12329382"/>
                <a:gd name="connsiteY74" fmla="*/ 525613 h 812606"/>
                <a:gd name="connsiteX75" fmla="*/ 9890722 w 12329382"/>
                <a:gd name="connsiteY75" fmla="*/ 812603 h 812606"/>
                <a:gd name="connsiteX76" fmla="*/ 9520295 w 12329382"/>
                <a:gd name="connsiteY76" fmla="*/ 664007 h 812606"/>
                <a:gd name="connsiteX77" fmla="*/ 9472089 w 12329382"/>
                <a:gd name="connsiteY77" fmla="*/ 616668 h 812606"/>
                <a:gd name="connsiteX78" fmla="*/ 9458240 w 12329382"/>
                <a:gd name="connsiteY78" fmla="*/ 607627 h 812606"/>
                <a:gd name="connsiteX79" fmla="*/ 9018411 w 12329382"/>
                <a:gd name="connsiteY79" fmla="*/ 320302 h 812606"/>
                <a:gd name="connsiteX80" fmla="*/ 8752800 w 12329382"/>
                <a:gd name="connsiteY80" fmla="*/ 411089 h 812606"/>
                <a:gd name="connsiteX81" fmla="*/ 8707593 w 12329382"/>
                <a:gd name="connsiteY81" fmla="*/ 449000 h 812606"/>
                <a:gd name="connsiteX82" fmla="*/ 8590096 w 12329382"/>
                <a:gd name="connsiteY82" fmla="*/ 553928 h 812606"/>
                <a:gd name="connsiteX83" fmla="*/ 8548816 w 12329382"/>
                <a:gd name="connsiteY83" fmla="*/ 583206 h 812606"/>
                <a:gd name="connsiteX84" fmla="*/ 8275244 w 12329382"/>
                <a:gd name="connsiteY84" fmla="*/ 660611 h 812606"/>
                <a:gd name="connsiteX85" fmla="*/ 7904817 w 12329382"/>
                <a:gd name="connsiteY85" fmla="*/ 512015 h 812606"/>
                <a:gd name="connsiteX86" fmla="*/ 7856610 w 12329382"/>
                <a:gd name="connsiteY86" fmla="*/ 464676 h 812606"/>
                <a:gd name="connsiteX87" fmla="*/ 7842761 w 12329382"/>
                <a:gd name="connsiteY87" fmla="*/ 455635 h 812606"/>
                <a:gd name="connsiteX88" fmla="*/ 7402931 w 12329382"/>
                <a:gd name="connsiteY88" fmla="*/ 168309 h 812606"/>
                <a:gd name="connsiteX89" fmla="*/ 6979869 w 12329382"/>
                <a:gd name="connsiteY89" fmla="*/ 428742 h 812606"/>
                <a:gd name="connsiteX90" fmla="*/ 6979618 w 12329382"/>
                <a:gd name="connsiteY90" fmla="*/ 429151 h 812606"/>
                <a:gd name="connsiteX91" fmla="*/ 6978126 w 12329382"/>
                <a:gd name="connsiteY91" fmla="*/ 432245 h 812606"/>
                <a:gd name="connsiteX92" fmla="*/ 6922176 w 12329382"/>
                <a:gd name="connsiteY92" fmla="*/ 525614 h 812606"/>
                <a:gd name="connsiteX93" fmla="*/ 6430425 w 12329382"/>
                <a:gd name="connsiteY93" fmla="*/ 812604 h 812606"/>
                <a:gd name="connsiteX94" fmla="*/ 6059997 w 12329382"/>
                <a:gd name="connsiteY94" fmla="*/ 664008 h 812606"/>
                <a:gd name="connsiteX95" fmla="*/ 6011791 w 12329382"/>
                <a:gd name="connsiteY95" fmla="*/ 616669 h 812606"/>
                <a:gd name="connsiteX96" fmla="*/ 5997942 w 12329382"/>
                <a:gd name="connsiteY96" fmla="*/ 607628 h 812606"/>
                <a:gd name="connsiteX97" fmla="*/ 5558112 w 12329382"/>
                <a:gd name="connsiteY97" fmla="*/ 320302 h 812606"/>
                <a:gd name="connsiteX98" fmla="*/ 5292503 w 12329382"/>
                <a:gd name="connsiteY98" fmla="*/ 411089 h 812606"/>
                <a:gd name="connsiteX99" fmla="*/ 5207592 w 12329382"/>
                <a:gd name="connsiteY99" fmla="*/ 488913 h 812606"/>
                <a:gd name="connsiteX100" fmla="*/ 5088518 w 12329382"/>
                <a:gd name="connsiteY100" fmla="*/ 583208 h 812606"/>
                <a:gd name="connsiteX101" fmla="*/ 4814946 w 12329382"/>
                <a:gd name="connsiteY101" fmla="*/ 660613 h 812606"/>
                <a:gd name="connsiteX102" fmla="*/ 4444519 w 12329382"/>
                <a:gd name="connsiteY102" fmla="*/ 512017 h 812606"/>
                <a:gd name="connsiteX103" fmla="*/ 4396312 w 12329382"/>
                <a:gd name="connsiteY103" fmla="*/ 464678 h 812606"/>
                <a:gd name="connsiteX104" fmla="*/ 4382463 w 12329382"/>
                <a:gd name="connsiteY104" fmla="*/ 455637 h 812606"/>
                <a:gd name="connsiteX105" fmla="*/ 3942634 w 12329382"/>
                <a:gd name="connsiteY105" fmla="*/ 168311 h 812606"/>
                <a:gd name="connsiteX106" fmla="*/ 3519572 w 12329382"/>
                <a:gd name="connsiteY106" fmla="*/ 428744 h 812606"/>
                <a:gd name="connsiteX107" fmla="*/ 3477786 w 12329382"/>
                <a:gd name="connsiteY107" fmla="*/ 500852 h 812606"/>
                <a:gd name="connsiteX108" fmla="*/ 3461878 w 12329382"/>
                <a:gd name="connsiteY108" fmla="*/ 525616 h 812606"/>
                <a:gd name="connsiteX109" fmla="*/ 2970127 w 12329382"/>
                <a:gd name="connsiteY109" fmla="*/ 812606 h 812606"/>
                <a:gd name="connsiteX110" fmla="*/ 2599700 w 12329382"/>
                <a:gd name="connsiteY110" fmla="*/ 664010 h 812606"/>
                <a:gd name="connsiteX111" fmla="*/ 2551493 w 12329382"/>
                <a:gd name="connsiteY111" fmla="*/ 616671 h 812606"/>
                <a:gd name="connsiteX112" fmla="*/ 2537644 w 12329382"/>
                <a:gd name="connsiteY112" fmla="*/ 607630 h 812606"/>
                <a:gd name="connsiteX113" fmla="*/ 2097815 w 12329382"/>
                <a:gd name="connsiteY113" fmla="*/ 320304 h 812606"/>
                <a:gd name="connsiteX114" fmla="*/ 1832205 w 12329382"/>
                <a:gd name="connsiteY114" fmla="*/ 411091 h 812606"/>
                <a:gd name="connsiteX115" fmla="*/ 1722223 w 12329382"/>
                <a:gd name="connsiteY115" fmla="*/ 515954 h 812606"/>
                <a:gd name="connsiteX116" fmla="*/ 1628221 w 12329382"/>
                <a:gd name="connsiteY116" fmla="*/ 583210 h 812606"/>
                <a:gd name="connsiteX117" fmla="*/ 1354648 w 12329382"/>
                <a:gd name="connsiteY117" fmla="*/ 660615 h 812606"/>
                <a:gd name="connsiteX118" fmla="*/ 984221 w 12329382"/>
                <a:gd name="connsiteY118" fmla="*/ 512019 h 812606"/>
                <a:gd name="connsiteX119" fmla="*/ 931701 w 12329382"/>
                <a:gd name="connsiteY119" fmla="*/ 473303 h 812606"/>
                <a:gd name="connsiteX120" fmla="*/ 922165 w 12329382"/>
                <a:gd name="connsiteY120" fmla="*/ 455639 h 812606"/>
                <a:gd name="connsiteX121" fmla="*/ 482336 w 12329382"/>
                <a:gd name="connsiteY121" fmla="*/ 168313 h 812606"/>
                <a:gd name="connsiteX122" fmla="*/ 59274 w 12329382"/>
                <a:gd name="connsiteY122" fmla="*/ 428746 h 812606"/>
                <a:gd name="connsiteX123" fmla="*/ 59022 w 12329382"/>
                <a:gd name="connsiteY123" fmla="*/ 429155 h 812606"/>
                <a:gd name="connsiteX124" fmla="*/ 30744 w 12329382"/>
                <a:gd name="connsiteY124" fmla="*/ 480219 h 812606"/>
                <a:gd name="connsiteX125" fmla="*/ -1 w 12329382"/>
                <a:gd name="connsiteY125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59313 w 12329384"/>
                <a:gd name="connsiteY15" fmla="*/ 356972 h 812606"/>
                <a:gd name="connsiteX16" fmla="*/ 3099142 w 12329384"/>
                <a:gd name="connsiteY16" fmla="*/ 644298 h 812606"/>
                <a:gd name="connsiteX17" fmla="*/ 3522204 w 12329384"/>
                <a:gd name="connsiteY17" fmla="*/ 383865 h 812606"/>
                <a:gd name="connsiteX18" fmla="*/ 3573787 w 12329384"/>
                <a:gd name="connsiteY18" fmla="*/ 296505 h 812606"/>
                <a:gd name="connsiteX19" fmla="*/ 3579897 w 12329384"/>
                <a:gd name="connsiteY19" fmla="*/ 286993 h 812606"/>
                <a:gd name="connsiteX20" fmla="*/ 4071649 w 12329384"/>
                <a:gd name="connsiteY20" fmla="*/ 3 h 812606"/>
                <a:gd name="connsiteX21" fmla="*/ 4442076 w 12329384"/>
                <a:gd name="connsiteY21" fmla="*/ 148599 h 812606"/>
                <a:gd name="connsiteX22" fmla="*/ 4490282 w 12329384"/>
                <a:gd name="connsiteY22" fmla="*/ 195938 h 812606"/>
                <a:gd name="connsiteX23" fmla="*/ 4504132 w 12329384"/>
                <a:gd name="connsiteY23" fmla="*/ 204979 h 812606"/>
                <a:gd name="connsiteX24" fmla="*/ 4943961 w 12329384"/>
                <a:gd name="connsiteY24" fmla="*/ 492304 h 812606"/>
                <a:gd name="connsiteX25" fmla="*/ 5209571 w 12329384"/>
                <a:gd name="connsiteY25" fmla="*/ 401517 h 812606"/>
                <a:gd name="connsiteX26" fmla="*/ 5254775 w 12329384"/>
                <a:gd name="connsiteY26" fmla="*/ 363608 h 812606"/>
                <a:gd name="connsiteX27" fmla="*/ 5372276 w 12329384"/>
                <a:gd name="connsiteY27" fmla="*/ 258677 h 812606"/>
                <a:gd name="connsiteX28" fmla="*/ 5413555 w 12329384"/>
                <a:gd name="connsiteY28" fmla="*/ 229399 h 812606"/>
                <a:gd name="connsiteX29" fmla="*/ 5687128 w 12329384"/>
                <a:gd name="connsiteY29" fmla="*/ 151994 h 812606"/>
                <a:gd name="connsiteX30" fmla="*/ 6057555 w 12329384"/>
                <a:gd name="connsiteY30" fmla="*/ 300590 h 812606"/>
                <a:gd name="connsiteX31" fmla="*/ 6119611 w 12329384"/>
                <a:gd name="connsiteY31" fmla="*/ 356970 h 812606"/>
                <a:gd name="connsiteX32" fmla="*/ 6559439 w 12329384"/>
                <a:gd name="connsiteY32" fmla="*/ 644296 h 812606"/>
                <a:gd name="connsiteX33" fmla="*/ 6982502 w 12329384"/>
                <a:gd name="connsiteY33" fmla="*/ 383863 h 812606"/>
                <a:gd name="connsiteX34" fmla="*/ 6982753 w 12329384"/>
                <a:gd name="connsiteY34" fmla="*/ 383454 h 812606"/>
                <a:gd name="connsiteX35" fmla="*/ 6984246 w 12329384"/>
                <a:gd name="connsiteY35" fmla="*/ 380360 h 812606"/>
                <a:gd name="connsiteX36" fmla="*/ 7040195 w 12329384"/>
                <a:gd name="connsiteY36" fmla="*/ 286991 h 812606"/>
                <a:gd name="connsiteX37" fmla="*/ 7531947 w 12329384"/>
                <a:gd name="connsiteY37" fmla="*/ 1 h 812606"/>
                <a:gd name="connsiteX38" fmla="*/ 7902374 w 12329384"/>
                <a:gd name="connsiteY38" fmla="*/ 148597 h 812606"/>
                <a:gd name="connsiteX39" fmla="*/ 7950580 w 12329384"/>
                <a:gd name="connsiteY39" fmla="*/ 195936 h 812606"/>
                <a:gd name="connsiteX40" fmla="*/ 7964430 w 12329384"/>
                <a:gd name="connsiteY40" fmla="*/ 204977 h 812606"/>
                <a:gd name="connsiteX41" fmla="*/ 8404258 w 12329384"/>
                <a:gd name="connsiteY41" fmla="*/ 492302 h 812606"/>
                <a:gd name="connsiteX42" fmla="*/ 8669869 w 12329384"/>
                <a:gd name="connsiteY42" fmla="*/ 401515 h 812606"/>
                <a:gd name="connsiteX43" fmla="*/ 8715076 w 12329384"/>
                <a:gd name="connsiteY43" fmla="*/ 363604 h 812606"/>
                <a:gd name="connsiteX44" fmla="*/ 8720650 w 12329384"/>
                <a:gd name="connsiteY44" fmla="*/ 356531 h 812606"/>
                <a:gd name="connsiteX45" fmla="*/ 8832573 w 12329384"/>
                <a:gd name="connsiteY45" fmla="*/ 258676 h 812606"/>
                <a:gd name="connsiteX46" fmla="*/ 8873853 w 12329384"/>
                <a:gd name="connsiteY46" fmla="*/ 229399 h 812606"/>
                <a:gd name="connsiteX47" fmla="*/ 9147426 w 12329384"/>
                <a:gd name="connsiteY47" fmla="*/ 151993 h 812606"/>
                <a:gd name="connsiteX48" fmla="*/ 9517853 w 12329384"/>
                <a:gd name="connsiteY48" fmla="*/ 300589 h 812606"/>
                <a:gd name="connsiteX49" fmla="*/ 9566059 w 12329384"/>
                <a:gd name="connsiteY49" fmla="*/ 347928 h 812606"/>
                <a:gd name="connsiteX50" fmla="*/ 9579908 w 12329384"/>
                <a:gd name="connsiteY50" fmla="*/ 356969 h 812606"/>
                <a:gd name="connsiteX51" fmla="*/ 10019738 w 12329384"/>
                <a:gd name="connsiteY51" fmla="*/ 644295 h 812606"/>
                <a:gd name="connsiteX52" fmla="*/ 10442800 w 12329384"/>
                <a:gd name="connsiteY52" fmla="*/ 383862 h 812606"/>
                <a:gd name="connsiteX53" fmla="*/ 10443052 w 12329384"/>
                <a:gd name="connsiteY53" fmla="*/ 383453 h 812606"/>
                <a:gd name="connsiteX54" fmla="*/ 10444544 w 12329384"/>
                <a:gd name="connsiteY54" fmla="*/ 380359 h 812606"/>
                <a:gd name="connsiteX55" fmla="*/ 10502074 w 12329384"/>
                <a:gd name="connsiteY55" fmla="*/ 271318 h 812606"/>
                <a:gd name="connsiteX56" fmla="*/ 10500493 w 12329384"/>
                <a:gd name="connsiteY56" fmla="*/ 286990 h 812606"/>
                <a:gd name="connsiteX57" fmla="*/ 10992245 w 12329384"/>
                <a:gd name="connsiteY57" fmla="*/ 0 h 812606"/>
                <a:gd name="connsiteX58" fmla="*/ 11362672 w 12329384"/>
                <a:gd name="connsiteY58" fmla="*/ 148596 h 812606"/>
                <a:gd name="connsiteX59" fmla="*/ 11410878 w 12329384"/>
                <a:gd name="connsiteY59" fmla="*/ 195935 h 812606"/>
                <a:gd name="connsiteX60" fmla="*/ 11424728 w 12329384"/>
                <a:gd name="connsiteY60" fmla="*/ 204976 h 812606"/>
                <a:gd name="connsiteX61" fmla="*/ 11864557 w 12329384"/>
                <a:gd name="connsiteY61" fmla="*/ 492302 h 812606"/>
                <a:gd name="connsiteX62" fmla="*/ 12329384 w 12329384"/>
                <a:gd name="connsiteY62" fmla="*/ 159808 h 812606"/>
                <a:gd name="connsiteX63" fmla="*/ 12329210 w 12329384"/>
                <a:gd name="connsiteY63" fmla="*/ 177225 h 812606"/>
                <a:gd name="connsiteX64" fmla="*/ 11735544 w 12329384"/>
                <a:gd name="connsiteY64" fmla="*/ 660610 h 812606"/>
                <a:gd name="connsiteX65" fmla="*/ 11365117 w 12329384"/>
                <a:gd name="connsiteY65" fmla="*/ 512014 h 812606"/>
                <a:gd name="connsiteX66" fmla="*/ 11316911 w 12329384"/>
                <a:gd name="connsiteY66" fmla="*/ 464675 h 812606"/>
                <a:gd name="connsiteX67" fmla="*/ 11303061 w 12329384"/>
                <a:gd name="connsiteY67" fmla="*/ 455634 h 812606"/>
                <a:gd name="connsiteX68" fmla="*/ 10863232 w 12329384"/>
                <a:gd name="connsiteY68" fmla="*/ 168308 h 812606"/>
                <a:gd name="connsiteX69" fmla="*/ 10440170 w 12329384"/>
                <a:gd name="connsiteY69" fmla="*/ 428741 h 812606"/>
                <a:gd name="connsiteX70" fmla="*/ 10439918 w 12329384"/>
                <a:gd name="connsiteY70" fmla="*/ 429150 h 812606"/>
                <a:gd name="connsiteX71" fmla="*/ 10438426 w 12329384"/>
                <a:gd name="connsiteY71" fmla="*/ 432244 h 812606"/>
                <a:gd name="connsiteX72" fmla="*/ 10388586 w 12329384"/>
                <a:gd name="connsiteY72" fmla="*/ 516101 h 812606"/>
                <a:gd name="connsiteX73" fmla="*/ 10382477 w 12329384"/>
                <a:gd name="connsiteY73" fmla="*/ 525613 h 812606"/>
                <a:gd name="connsiteX74" fmla="*/ 9890724 w 12329384"/>
                <a:gd name="connsiteY74" fmla="*/ 812603 h 812606"/>
                <a:gd name="connsiteX75" fmla="*/ 9520297 w 12329384"/>
                <a:gd name="connsiteY75" fmla="*/ 664007 h 812606"/>
                <a:gd name="connsiteX76" fmla="*/ 9472091 w 12329384"/>
                <a:gd name="connsiteY76" fmla="*/ 616668 h 812606"/>
                <a:gd name="connsiteX77" fmla="*/ 9458242 w 12329384"/>
                <a:gd name="connsiteY77" fmla="*/ 607627 h 812606"/>
                <a:gd name="connsiteX78" fmla="*/ 9018413 w 12329384"/>
                <a:gd name="connsiteY78" fmla="*/ 320302 h 812606"/>
                <a:gd name="connsiteX79" fmla="*/ 8752802 w 12329384"/>
                <a:gd name="connsiteY79" fmla="*/ 411089 h 812606"/>
                <a:gd name="connsiteX80" fmla="*/ 8707595 w 12329384"/>
                <a:gd name="connsiteY80" fmla="*/ 449000 h 812606"/>
                <a:gd name="connsiteX81" fmla="*/ 8590098 w 12329384"/>
                <a:gd name="connsiteY81" fmla="*/ 553928 h 812606"/>
                <a:gd name="connsiteX82" fmla="*/ 8548818 w 12329384"/>
                <a:gd name="connsiteY82" fmla="*/ 583206 h 812606"/>
                <a:gd name="connsiteX83" fmla="*/ 8275246 w 12329384"/>
                <a:gd name="connsiteY83" fmla="*/ 660611 h 812606"/>
                <a:gd name="connsiteX84" fmla="*/ 7904819 w 12329384"/>
                <a:gd name="connsiteY84" fmla="*/ 512015 h 812606"/>
                <a:gd name="connsiteX85" fmla="*/ 7856612 w 12329384"/>
                <a:gd name="connsiteY85" fmla="*/ 464676 h 812606"/>
                <a:gd name="connsiteX86" fmla="*/ 7842763 w 12329384"/>
                <a:gd name="connsiteY86" fmla="*/ 455635 h 812606"/>
                <a:gd name="connsiteX87" fmla="*/ 7402933 w 12329384"/>
                <a:gd name="connsiteY87" fmla="*/ 168309 h 812606"/>
                <a:gd name="connsiteX88" fmla="*/ 6979871 w 12329384"/>
                <a:gd name="connsiteY88" fmla="*/ 428742 h 812606"/>
                <a:gd name="connsiteX89" fmla="*/ 6979620 w 12329384"/>
                <a:gd name="connsiteY89" fmla="*/ 429151 h 812606"/>
                <a:gd name="connsiteX90" fmla="*/ 6978128 w 12329384"/>
                <a:gd name="connsiteY90" fmla="*/ 432245 h 812606"/>
                <a:gd name="connsiteX91" fmla="*/ 6922178 w 12329384"/>
                <a:gd name="connsiteY91" fmla="*/ 525614 h 812606"/>
                <a:gd name="connsiteX92" fmla="*/ 6430427 w 12329384"/>
                <a:gd name="connsiteY92" fmla="*/ 812604 h 812606"/>
                <a:gd name="connsiteX93" fmla="*/ 6059999 w 12329384"/>
                <a:gd name="connsiteY93" fmla="*/ 664008 h 812606"/>
                <a:gd name="connsiteX94" fmla="*/ 6011793 w 12329384"/>
                <a:gd name="connsiteY94" fmla="*/ 616669 h 812606"/>
                <a:gd name="connsiteX95" fmla="*/ 5997944 w 12329384"/>
                <a:gd name="connsiteY95" fmla="*/ 607628 h 812606"/>
                <a:gd name="connsiteX96" fmla="*/ 5558114 w 12329384"/>
                <a:gd name="connsiteY96" fmla="*/ 320302 h 812606"/>
                <a:gd name="connsiteX97" fmla="*/ 5292505 w 12329384"/>
                <a:gd name="connsiteY97" fmla="*/ 411089 h 812606"/>
                <a:gd name="connsiteX98" fmla="*/ 5207594 w 12329384"/>
                <a:gd name="connsiteY98" fmla="*/ 488913 h 812606"/>
                <a:gd name="connsiteX99" fmla="*/ 5088520 w 12329384"/>
                <a:gd name="connsiteY99" fmla="*/ 583208 h 812606"/>
                <a:gd name="connsiteX100" fmla="*/ 4814948 w 12329384"/>
                <a:gd name="connsiteY100" fmla="*/ 660613 h 812606"/>
                <a:gd name="connsiteX101" fmla="*/ 4444521 w 12329384"/>
                <a:gd name="connsiteY101" fmla="*/ 512017 h 812606"/>
                <a:gd name="connsiteX102" fmla="*/ 4396314 w 12329384"/>
                <a:gd name="connsiteY102" fmla="*/ 464678 h 812606"/>
                <a:gd name="connsiteX103" fmla="*/ 4382465 w 12329384"/>
                <a:gd name="connsiteY103" fmla="*/ 455637 h 812606"/>
                <a:gd name="connsiteX104" fmla="*/ 3942636 w 12329384"/>
                <a:gd name="connsiteY104" fmla="*/ 168311 h 812606"/>
                <a:gd name="connsiteX105" fmla="*/ 3519574 w 12329384"/>
                <a:gd name="connsiteY105" fmla="*/ 428744 h 812606"/>
                <a:gd name="connsiteX106" fmla="*/ 3477788 w 12329384"/>
                <a:gd name="connsiteY106" fmla="*/ 500852 h 812606"/>
                <a:gd name="connsiteX107" fmla="*/ 3461880 w 12329384"/>
                <a:gd name="connsiteY107" fmla="*/ 525616 h 812606"/>
                <a:gd name="connsiteX108" fmla="*/ 2970129 w 12329384"/>
                <a:gd name="connsiteY108" fmla="*/ 812606 h 812606"/>
                <a:gd name="connsiteX109" fmla="*/ 2599702 w 12329384"/>
                <a:gd name="connsiteY109" fmla="*/ 664010 h 812606"/>
                <a:gd name="connsiteX110" fmla="*/ 2551495 w 12329384"/>
                <a:gd name="connsiteY110" fmla="*/ 616671 h 812606"/>
                <a:gd name="connsiteX111" fmla="*/ 2537646 w 12329384"/>
                <a:gd name="connsiteY111" fmla="*/ 607630 h 812606"/>
                <a:gd name="connsiteX112" fmla="*/ 2097817 w 12329384"/>
                <a:gd name="connsiteY112" fmla="*/ 320304 h 812606"/>
                <a:gd name="connsiteX113" fmla="*/ 1832207 w 12329384"/>
                <a:gd name="connsiteY113" fmla="*/ 411091 h 812606"/>
                <a:gd name="connsiteX114" fmla="*/ 1722225 w 12329384"/>
                <a:gd name="connsiteY114" fmla="*/ 515954 h 812606"/>
                <a:gd name="connsiteX115" fmla="*/ 1628223 w 12329384"/>
                <a:gd name="connsiteY115" fmla="*/ 583210 h 812606"/>
                <a:gd name="connsiteX116" fmla="*/ 1354650 w 12329384"/>
                <a:gd name="connsiteY116" fmla="*/ 660615 h 812606"/>
                <a:gd name="connsiteX117" fmla="*/ 984223 w 12329384"/>
                <a:gd name="connsiteY117" fmla="*/ 512019 h 812606"/>
                <a:gd name="connsiteX118" fmla="*/ 931703 w 12329384"/>
                <a:gd name="connsiteY118" fmla="*/ 473303 h 812606"/>
                <a:gd name="connsiteX119" fmla="*/ 922167 w 12329384"/>
                <a:gd name="connsiteY119" fmla="*/ 455639 h 812606"/>
                <a:gd name="connsiteX120" fmla="*/ 482338 w 12329384"/>
                <a:gd name="connsiteY120" fmla="*/ 168313 h 812606"/>
                <a:gd name="connsiteX121" fmla="*/ 59276 w 12329384"/>
                <a:gd name="connsiteY121" fmla="*/ 428746 h 812606"/>
                <a:gd name="connsiteX122" fmla="*/ 59024 w 12329384"/>
                <a:gd name="connsiteY122" fmla="*/ 429155 h 812606"/>
                <a:gd name="connsiteX123" fmla="*/ 30746 w 12329384"/>
                <a:gd name="connsiteY123" fmla="*/ 480219 h 812606"/>
                <a:gd name="connsiteX124" fmla="*/ 1 w 12329384"/>
                <a:gd name="connsiteY124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490280 w 12329382"/>
                <a:gd name="connsiteY22" fmla="*/ 195938 h 812606"/>
                <a:gd name="connsiteX23" fmla="*/ 4504130 w 12329382"/>
                <a:gd name="connsiteY23" fmla="*/ 204979 h 812606"/>
                <a:gd name="connsiteX24" fmla="*/ 4943959 w 12329382"/>
                <a:gd name="connsiteY24" fmla="*/ 492304 h 812606"/>
                <a:gd name="connsiteX25" fmla="*/ 5209569 w 12329382"/>
                <a:gd name="connsiteY25" fmla="*/ 401517 h 812606"/>
                <a:gd name="connsiteX26" fmla="*/ 5254773 w 12329382"/>
                <a:gd name="connsiteY26" fmla="*/ 363608 h 812606"/>
                <a:gd name="connsiteX27" fmla="*/ 5372274 w 12329382"/>
                <a:gd name="connsiteY27" fmla="*/ 258677 h 812606"/>
                <a:gd name="connsiteX28" fmla="*/ 5413553 w 12329382"/>
                <a:gd name="connsiteY28" fmla="*/ 229399 h 812606"/>
                <a:gd name="connsiteX29" fmla="*/ 5687126 w 12329382"/>
                <a:gd name="connsiteY29" fmla="*/ 151994 h 812606"/>
                <a:gd name="connsiteX30" fmla="*/ 6057553 w 12329382"/>
                <a:gd name="connsiteY30" fmla="*/ 300590 h 812606"/>
                <a:gd name="connsiteX31" fmla="*/ 6119609 w 12329382"/>
                <a:gd name="connsiteY31" fmla="*/ 356970 h 812606"/>
                <a:gd name="connsiteX32" fmla="*/ 6559437 w 12329382"/>
                <a:gd name="connsiteY32" fmla="*/ 644296 h 812606"/>
                <a:gd name="connsiteX33" fmla="*/ 6982500 w 12329382"/>
                <a:gd name="connsiteY33" fmla="*/ 383863 h 812606"/>
                <a:gd name="connsiteX34" fmla="*/ 6982751 w 12329382"/>
                <a:gd name="connsiteY34" fmla="*/ 383454 h 812606"/>
                <a:gd name="connsiteX35" fmla="*/ 6984244 w 12329382"/>
                <a:gd name="connsiteY35" fmla="*/ 380360 h 812606"/>
                <a:gd name="connsiteX36" fmla="*/ 7040193 w 12329382"/>
                <a:gd name="connsiteY36" fmla="*/ 286991 h 812606"/>
                <a:gd name="connsiteX37" fmla="*/ 7531945 w 12329382"/>
                <a:gd name="connsiteY37" fmla="*/ 1 h 812606"/>
                <a:gd name="connsiteX38" fmla="*/ 7902372 w 12329382"/>
                <a:gd name="connsiteY38" fmla="*/ 148597 h 812606"/>
                <a:gd name="connsiteX39" fmla="*/ 7950578 w 12329382"/>
                <a:gd name="connsiteY39" fmla="*/ 195936 h 812606"/>
                <a:gd name="connsiteX40" fmla="*/ 7964428 w 12329382"/>
                <a:gd name="connsiteY40" fmla="*/ 204977 h 812606"/>
                <a:gd name="connsiteX41" fmla="*/ 8404256 w 12329382"/>
                <a:gd name="connsiteY41" fmla="*/ 492302 h 812606"/>
                <a:gd name="connsiteX42" fmla="*/ 8669867 w 12329382"/>
                <a:gd name="connsiteY42" fmla="*/ 401515 h 812606"/>
                <a:gd name="connsiteX43" fmla="*/ 8720648 w 12329382"/>
                <a:gd name="connsiteY43" fmla="*/ 356531 h 812606"/>
                <a:gd name="connsiteX44" fmla="*/ 8832571 w 12329382"/>
                <a:gd name="connsiteY44" fmla="*/ 258676 h 812606"/>
                <a:gd name="connsiteX45" fmla="*/ 8873851 w 12329382"/>
                <a:gd name="connsiteY45" fmla="*/ 229399 h 812606"/>
                <a:gd name="connsiteX46" fmla="*/ 9147424 w 12329382"/>
                <a:gd name="connsiteY46" fmla="*/ 151993 h 812606"/>
                <a:gd name="connsiteX47" fmla="*/ 9517851 w 12329382"/>
                <a:gd name="connsiteY47" fmla="*/ 300589 h 812606"/>
                <a:gd name="connsiteX48" fmla="*/ 9566057 w 12329382"/>
                <a:gd name="connsiteY48" fmla="*/ 347928 h 812606"/>
                <a:gd name="connsiteX49" fmla="*/ 9579906 w 12329382"/>
                <a:gd name="connsiteY49" fmla="*/ 356969 h 812606"/>
                <a:gd name="connsiteX50" fmla="*/ 10019736 w 12329382"/>
                <a:gd name="connsiteY50" fmla="*/ 644295 h 812606"/>
                <a:gd name="connsiteX51" fmla="*/ 10442798 w 12329382"/>
                <a:gd name="connsiteY51" fmla="*/ 383862 h 812606"/>
                <a:gd name="connsiteX52" fmla="*/ 10443050 w 12329382"/>
                <a:gd name="connsiteY52" fmla="*/ 383453 h 812606"/>
                <a:gd name="connsiteX53" fmla="*/ 10444542 w 12329382"/>
                <a:gd name="connsiteY53" fmla="*/ 380359 h 812606"/>
                <a:gd name="connsiteX54" fmla="*/ 10502072 w 12329382"/>
                <a:gd name="connsiteY54" fmla="*/ 271318 h 812606"/>
                <a:gd name="connsiteX55" fmla="*/ 10500491 w 12329382"/>
                <a:gd name="connsiteY55" fmla="*/ 286990 h 812606"/>
                <a:gd name="connsiteX56" fmla="*/ 10992243 w 12329382"/>
                <a:gd name="connsiteY56" fmla="*/ 0 h 812606"/>
                <a:gd name="connsiteX57" fmla="*/ 11362670 w 12329382"/>
                <a:gd name="connsiteY57" fmla="*/ 148596 h 812606"/>
                <a:gd name="connsiteX58" fmla="*/ 11410876 w 12329382"/>
                <a:gd name="connsiteY58" fmla="*/ 195935 h 812606"/>
                <a:gd name="connsiteX59" fmla="*/ 11424726 w 12329382"/>
                <a:gd name="connsiteY59" fmla="*/ 204976 h 812606"/>
                <a:gd name="connsiteX60" fmla="*/ 11864555 w 12329382"/>
                <a:gd name="connsiteY60" fmla="*/ 492302 h 812606"/>
                <a:gd name="connsiteX61" fmla="*/ 12329382 w 12329382"/>
                <a:gd name="connsiteY61" fmla="*/ 159808 h 812606"/>
                <a:gd name="connsiteX62" fmla="*/ 12329208 w 12329382"/>
                <a:gd name="connsiteY62" fmla="*/ 177225 h 812606"/>
                <a:gd name="connsiteX63" fmla="*/ 11735542 w 12329382"/>
                <a:gd name="connsiteY63" fmla="*/ 660610 h 812606"/>
                <a:gd name="connsiteX64" fmla="*/ 11365115 w 12329382"/>
                <a:gd name="connsiteY64" fmla="*/ 512014 h 812606"/>
                <a:gd name="connsiteX65" fmla="*/ 11316909 w 12329382"/>
                <a:gd name="connsiteY65" fmla="*/ 464675 h 812606"/>
                <a:gd name="connsiteX66" fmla="*/ 11303059 w 12329382"/>
                <a:gd name="connsiteY66" fmla="*/ 455634 h 812606"/>
                <a:gd name="connsiteX67" fmla="*/ 10863230 w 12329382"/>
                <a:gd name="connsiteY67" fmla="*/ 168308 h 812606"/>
                <a:gd name="connsiteX68" fmla="*/ 10440168 w 12329382"/>
                <a:gd name="connsiteY68" fmla="*/ 428741 h 812606"/>
                <a:gd name="connsiteX69" fmla="*/ 10439916 w 12329382"/>
                <a:gd name="connsiteY69" fmla="*/ 429150 h 812606"/>
                <a:gd name="connsiteX70" fmla="*/ 10438424 w 12329382"/>
                <a:gd name="connsiteY70" fmla="*/ 432244 h 812606"/>
                <a:gd name="connsiteX71" fmla="*/ 10388584 w 12329382"/>
                <a:gd name="connsiteY71" fmla="*/ 516101 h 812606"/>
                <a:gd name="connsiteX72" fmla="*/ 10382475 w 12329382"/>
                <a:gd name="connsiteY72" fmla="*/ 525613 h 812606"/>
                <a:gd name="connsiteX73" fmla="*/ 9890722 w 12329382"/>
                <a:gd name="connsiteY73" fmla="*/ 812603 h 812606"/>
                <a:gd name="connsiteX74" fmla="*/ 9520295 w 12329382"/>
                <a:gd name="connsiteY74" fmla="*/ 664007 h 812606"/>
                <a:gd name="connsiteX75" fmla="*/ 9472089 w 12329382"/>
                <a:gd name="connsiteY75" fmla="*/ 616668 h 812606"/>
                <a:gd name="connsiteX76" fmla="*/ 9458240 w 12329382"/>
                <a:gd name="connsiteY76" fmla="*/ 607627 h 812606"/>
                <a:gd name="connsiteX77" fmla="*/ 9018411 w 12329382"/>
                <a:gd name="connsiteY77" fmla="*/ 320302 h 812606"/>
                <a:gd name="connsiteX78" fmla="*/ 8752800 w 12329382"/>
                <a:gd name="connsiteY78" fmla="*/ 411089 h 812606"/>
                <a:gd name="connsiteX79" fmla="*/ 8707593 w 12329382"/>
                <a:gd name="connsiteY79" fmla="*/ 449000 h 812606"/>
                <a:gd name="connsiteX80" fmla="*/ 8590096 w 12329382"/>
                <a:gd name="connsiteY80" fmla="*/ 553928 h 812606"/>
                <a:gd name="connsiteX81" fmla="*/ 8548816 w 12329382"/>
                <a:gd name="connsiteY81" fmla="*/ 583206 h 812606"/>
                <a:gd name="connsiteX82" fmla="*/ 8275244 w 12329382"/>
                <a:gd name="connsiteY82" fmla="*/ 660611 h 812606"/>
                <a:gd name="connsiteX83" fmla="*/ 7904817 w 12329382"/>
                <a:gd name="connsiteY83" fmla="*/ 512015 h 812606"/>
                <a:gd name="connsiteX84" fmla="*/ 7856610 w 12329382"/>
                <a:gd name="connsiteY84" fmla="*/ 464676 h 812606"/>
                <a:gd name="connsiteX85" fmla="*/ 7842761 w 12329382"/>
                <a:gd name="connsiteY85" fmla="*/ 455635 h 812606"/>
                <a:gd name="connsiteX86" fmla="*/ 7402931 w 12329382"/>
                <a:gd name="connsiteY86" fmla="*/ 168309 h 812606"/>
                <a:gd name="connsiteX87" fmla="*/ 6979869 w 12329382"/>
                <a:gd name="connsiteY87" fmla="*/ 428742 h 812606"/>
                <a:gd name="connsiteX88" fmla="*/ 6979618 w 12329382"/>
                <a:gd name="connsiteY88" fmla="*/ 429151 h 812606"/>
                <a:gd name="connsiteX89" fmla="*/ 6978126 w 12329382"/>
                <a:gd name="connsiteY89" fmla="*/ 432245 h 812606"/>
                <a:gd name="connsiteX90" fmla="*/ 6922176 w 12329382"/>
                <a:gd name="connsiteY90" fmla="*/ 525614 h 812606"/>
                <a:gd name="connsiteX91" fmla="*/ 6430425 w 12329382"/>
                <a:gd name="connsiteY91" fmla="*/ 812604 h 812606"/>
                <a:gd name="connsiteX92" fmla="*/ 6059997 w 12329382"/>
                <a:gd name="connsiteY92" fmla="*/ 664008 h 812606"/>
                <a:gd name="connsiteX93" fmla="*/ 6011791 w 12329382"/>
                <a:gd name="connsiteY93" fmla="*/ 616669 h 812606"/>
                <a:gd name="connsiteX94" fmla="*/ 5997942 w 12329382"/>
                <a:gd name="connsiteY94" fmla="*/ 607628 h 812606"/>
                <a:gd name="connsiteX95" fmla="*/ 5558112 w 12329382"/>
                <a:gd name="connsiteY95" fmla="*/ 320302 h 812606"/>
                <a:gd name="connsiteX96" fmla="*/ 5292503 w 12329382"/>
                <a:gd name="connsiteY96" fmla="*/ 411089 h 812606"/>
                <a:gd name="connsiteX97" fmla="*/ 5207592 w 12329382"/>
                <a:gd name="connsiteY97" fmla="*/ 488913 h 812606"/>
                <a:gd name="connsiteX98" fmla="*/ 5088518 w 12329382"/>
                <a:gd name="connsiteY98" fmla="*/ 583208 h 812606"/>
                <a:gd name="connsiteX99" fmla="*/ 4814946 w 12329382"/>
                <a:gd name="connsiteY99" fmla="*/ 660613 h 812606"/>
                <a:gd name="connsiteX100" fmla="*/ 4444519 w 12329382"/>
                <a:gd name="connsiteY100" fmla="*/ 512017 h 812606"/>
                <a:gd name="connsiteX101" fmla="*/ 4396312 w 12329382"/>
                <a:gd name="connsiteY101" fmla="*/ 464678 h 812606"/>
                <a:gd name="connsiteX102" fmla="*/ 4382463 w 12329382"/>
                <a:gd name="connsiteY102" fmla="*/ 455637 h 812606"/>
                <a:gd name="connsiteX103" fmla="*/ 3942634 w 12329382"/>
                <a:gd name="connsiteY103" fmla="*/ 168311 h 812606"/>
                <a:gd name="connsiteX104" fmla="*/ 3519572 w 12329382"/>
                <a:gd name="connsiteY104" fmla="*/ 428744 h 812606"/>
                <a:gd name="connsiteX105" fmla="*/ 3477786 w 12329382"/>
                <a:gd name="connsiteY105" fmla="*/ 500852 h 812606"/>
                <a:gd name="connsiteX106" fmla="*/ 3461878 w 12329382"/>
                <a:gd name="connsiteY106" fmla="*/ 525616 h 812606"/>
                <a:gd name="connsiteX107" fmla="*/ 2970127 w 12329382"/>
                <a:gd name="connsiteY107" fmla="*/ 812606 h 812606"/>
                <a:gd name="connsiteX108" fmla="*/ 2599700 w 12329382"/>
                <a:gd name="connsiteY108" fmla="*/ 664010 h 812606"/>
                <a:gd name="connsiteX109" fmla="*/ 2551493 w 12329382"/>
                <a:gd name="connsiteY109" fmla="*/ 616671 h 812606"/>
                <a:gd name="connsiteX110" fmla="*/ 2537644 w 12329382"/>
                <a:gd name="connsiteY110" fmla="*/ 607630 h 812606"/>
                <a:gd name="connsiteX111" fmla="*/ 2097815 w 12329382"/>
                <a:gd name="connsiteY111" fmla="*/ 320304 h 812606"/>
                <a:gd name="connsiteX112" fmla="*/ 1832205 w 12329382"/>
                <a:gd name="connsiteY112" fmla="*/ 411091 h 812606"/>
                <a:gd name="connsiteX113" fmla="*/ 1722223 w 12329382"/>
                <a:gd name="connsiteY113" fmla="*/ 515954 h 812606"/>
                <a:gd name="connsiteX114" fmla="*/ 1628221 w 12329382"/>
                <a:gd name="connsiteY114" fmla="*/ 583210 h 812606"/>
                <a:gd name="connsiteX115" fmla="*/ 1354648 w 12329382"/>
                <a:gd name="connsiteY115" fmla="*/ 660615 h 812606"/>
                <a:gd name="connsiteX116" fmla="*/ 984221 w 12329382"/>
                <a:gd name="connsiteY116" fmla="*/ 512019 h 812606"/>
                <a:gd name="connsiteX117" fmla="*/ 931701 w 12329382"/>
                <a:gd name="connsiteY117" fmla="*/ 473303 h 812606"/>
                <a:gd name="connsiteX118" fmla="*/ 922165 w 12329382"/>
                <a:gd name="connsiteY118" fmla="*/ 455639 h 812606"/>
                <a:gd name="connsiteX119" fmla="*/ 482336 w 12329382"/>
                <a:gd name="connsiteY119" fmla="*/ 168313 h 812606"/>
                <a:gd name="connsiteX120" fmla="*/ 59274 w 12329382"/>
                <a:gd name="connsiteY120" fmla="*/ 428746 h 812606"/>
                <a:gd name="connsiteX121" fmla="*/ 59022 w 12329382"/>
                <a:gd name="connsiteY121" fmla="*/ 429155 h 812606"/>
                <a:gd name="connsiteX122" fmla="*/ 30744 w 12329382"/>
                <a:gd name="connsiteY122" fmla="*/ 480219 h 812606"/>
                <a:gd name="connsiteX123" fmla="*/ -1 w 12329382"/>
                <a:gd name="connsiteY123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59313 w 12329384"/>
                <a:gd name="connsiteY15" fmla="*/ 356972 h 812606"/>
                <a:gd name="connsiteX16" fmla="*/ 3099142 w 12329384"/>
                <a:gd name="connsiteY16" fmla="*/ 644298 h 812606"/>
                <a:gd name="connsiteX17" fmla="*/ 3522204 w 12329384"/>
                <a:gd name="connsiteY17" fmla="*/ 383865 h 812606"/>
                <a:gd name="connsiteX18" fmla="*/ 3573787 w 12329384"/>
                <a:gd name="connsiteY18" fmla="*/ 296505 h 812606"/>
                <a:gd name="connsiteX19" fmla="*/ 3579897 w 12329384"/>
                <a:gd name="connsiteY19" fmla="*/ 286993 h 812606"/>
                <a:gd name="connsiteX20" fmla="*/ 4071649 w 12329384"/>
                <a:gd name="connsiteY20" fmla="*/ 3 h 812606"/>
                <a:gd name="connsiteX21" fmla="*/ 4442076 w 12329384"/>
                <a:gd name="connsiteY21" fmla="*/ 148599 h 812606"/>
                <a:gd name="connsiteX22" fmla="*/ 4490282 w 12329384"/>
                <a:gd name="connsiteY22" fmla="*/ 195938 h 812606"/>
                <a:gd name="connsiteX23" fmla="*/ 4504132 w 12329384"/>
                <a:gd name="connsiteY23" fmla="*/ 204979 h 812606"/>
                <a:gd name="connsiteX24" fmla="*/ 4943961 w 12329384"/>
                <a:gd name="connsiteY24" fmla="*/ 492304 h 812606"/>
                <a:gd name="connsiteX25" fmla="*/ 5209571 w 12329384"/>
                <a:gd name="connsiteY25" fmla="*/ 401517 h 812606"/>
                <a:gd name="connsiteX26" fmla="*/ 5254775 w 12329384"/>
                <a:gd name="connsiteY26" fmla="*/ 363608 h 812606"/>
                <a:gd name="connsiteX27" fmla="*/ 5372276 w 12329384"/>
                <a:gd name="connsiteY27" fmla="*/ 258677 h 812606"/>
                <a:gd name="connsiteX28" fmla="*/ 5413555 w 12329384"/>
                <a:gd name="connsiteY28" fmla="*/ 229399 h 812606"/>
                <a:gd name="connsiteX29" fmla="*/ 5687128 w 12329384"/>
                <a:gd name="connsiteY29" fmla="*/ 151994 h 812606"/>
                <a:gd name="connsiteX30" fmla="*/ 6057555 w 12329384"/>
                <a:gd name="connsiteY30" fmla="*/ 300590 h 812606"/>
                <a:gd name="connsiteX31" fmla="*/ 6119611 w 12329384"/>
                <a:gd name="connsiteY31" fmla="*/ 356970 h 812606"/>
                <a:gd name="connsiteX32" fmla="*/ 6559439 w 12329384"/>
                <a:gd name="connsiteY32" fmla="*/ 644296 h 812606"/>
                <a:gd name="connsiteX33" fmla="*/ 6982502 w 12329384"/>
                <a:gd name="connsiteY33" fmla="*/ 383863 h 812606"/>
                <a:gd name="connsiteX34" fmla="*/ 6982753 w 12329384"/>
                <a:gd name="connsiteY34" fmla="*/ 383454 h 812606"/>
                <a:gd name="connsiteX35" fmla="*/ 6984246 w 12329384"/>
                <a:gd name="connsiteY35" fmla="*/ 380360 h 812606"/>
                <a:gd name="connsiteX36" fmla="*/ 7040195 w 12329384"/>
                <a:gd name="connsiteY36" fmla="*/ 286991 h 812606"/>
                <a:gd name="connsiteX37" fmla="*/ 7531947 w 12329384"/>
                <a:gd name="connsiteY37" fmla="*/ 1 h 812606"/>
                <a:gd name="connsiteX38" fmla="*/ 7902374 w 12329384"/>
                <a:gd name="connsiteY38" fmla="*/ 148597 h 812606"/>
                <a:gd name="connsiteX39" fmla="*/ 7950580 w 12329384"/>
                <a:gd name="connsiteY39" fmla="*/ 195936 h 812606"/>
                <a:gd name="connsiteX40" fmla="*/ 7964430 w 12329384"/>
                <a:gd name="connsiteY40" fmla="*/ 204977 h 812606"/>
                <a:gd name="connsiteX41" fmla="*/ 8404258 w 12329384"/>
                <a:gd name="connsiteY41" fmla="*/ 492302 h 812606"/>
                <a:gd name="connsiteX42" fmla="*/ 8669869 w 12329384"/>
                <a:gd name="connsiteY42" fmla="*/ 401515 h 812606"/>
                <a:gd name="connsiteX43" fmla="*/ 8832573 w 12329384"/>
                <a:gd name="connsiteY43" fmla="*/ 258676 h 812606"/>
                <a:gd name="connsiteX44" fmla="*/ 8873853 w 12329384"/>
                <a:gd name="connsiteY44" fmla="*/ 229399 h 812606"/>
                <a:gd name="connsiteX45" fmla="*/ 9147426 w 12329384"/>
                <a:gd name="connsiteY45" fmla="*/ 151993 h 812606"/>
                <a:gd name="connsiteX46" fmla="*/ 9517853 w 12329384"/>
                <a:gd name="connsiteY46" fmla="*/ 300589 h 812606"/>
                <a:gd name="connsiteX47" fmla="*/ 9566059 w 12329384"/>
                <a:gd name="connsiteY47" fmla="*/ 347928 h 812606"/>
                <a:gd name="connsiteX48" fmla="*/ 9579908 w 12329384"/>
                <a:gd name="connsiteY48" fmla="*/ 356969 h 812606"/>
                <a:gd name="connsiteX49" fmla="*/ 10019738 w 12329384"/>
                <a:gd name="connsiteY49" fmla="*/ 644295 h 812606"/>
                <a:gd name="connsiteX50" fmla="*/ 10442800 w 12329384"/>
                <a:gd name="connsiteY50" fmla="*/ 383862 h 812606"/>
                <a:gd name="connsiteX51" fmla="*/ 10443052 w 12329384"/>
                <a:gd name="connsiteY51" fmla="*/ 383453 h 812606"/>
                <a:gd name="connsiteX52" fmla="*/ 10444544 w 12329384"/>
                <a:gd name="connsiteY52" fmla="*/ 380359 h 812606"/>
                <a:gd name="connsiteX53" fmla="*/ 10502074 w 12329384"/>
                <a:gd name="connsiteY53" fmla="*/ 271318 h 812606"/>
                <a:gd name="connsiteX54" fmla="*/ 10500493 w 12329384"/>
                <a:gd name="connsiteY54" fmla="*/ 286990 h 812606"/>
                <a:gd name="connsiteX55" fmla="*/ 10992245 w 12329384"/>
                <a:gd name="connsiteY55" fmla="*/ 0 h 812606"/>
                <a:gd name="connsiteX56" fmla="*/ 11362672 w 12329384"/>
                <a:gd name="connsiteY56" fmla="*/ 148596 h 812606"/>
                <a:gd name="connsiteX57" fmla="*/ 11410878 w 12329384"/>
                <a:gd name="connsiteY57" fmla="*/ 195935 h 812606"/>
                <a:gd name="connsiteX58" fmla="*/ 11424728 w 12329384"/>
                <a:gd name="connsiteY58" fmla="*/ 204976 h 812606"/>
                <a:gd name="connsiteX59" fmla="*/ 11864557 w 12329384"/>
                <a:gd name="connsiteY59" fmla="*/ 492302 h 812606"/>
                <a:gd name="connsiteX60" fmla="*/ 12329384 w 12329384"/>
                <a:gd name="connsiteY60" fmla="*/ 159808 h 812606"/>
                <a:gd name="connsiteX61" fmla="*/ 12329210 w 12329384"/>
                <a:gd name="connsiteY61" fmla="*/ 177225 h 812606"/>
                <a:gd name="connsiteX62" fmla="*/ 11735544 w 12329384"/>
                <a:gd name="connsiteY62" fmla="*/ 660610 h 812606"/>
                <a:gd name="connsiteX63" fmla="*/ 11365117 w 12329384"/>
                <a:gd name="connsiteY63" fmla="*/ 512014 h 812606"/>
                <a:gd name="connsiteX64" fmla="*/ 11316911 w 12329384"/>
                <a:gd name="connsiteY64" fmla="*/ 464675 h 812606"/>
                <a:gd name="connsiteX65" fmla="*/ 11303061 w 12329384"/>
                <a:gd name="connsiteY65" fmla="*/ 455634 h 812606"/>
                <a:gd name="connsiteX66" fmla="*/ 10863232 w 12329384"/>
                <a:gd name="connsiteY66" fmla="*/ 168308 h 812606"/>
                <a:gd name="connsiteX67" fmla="*/ 10440170 w 12329384"/>
                <a:gd name="connsiteY67" fmla="*/ 428741 h 812606"/>
                <a:gd name="connsiteX68" fmla="*/ 10439918 w 12329384"/>
                <a:gd name="connsiteY68" fmla="*/ 429150 h 812606"/>
                <a:gd name="connsiteX69" fmla="*/ 10438426 w 12329384"/>
                <a:gd name="connsiteY69" fmla="*/ 432244 h 812606"/>
                <a:gd name="connsiteX70" fmla="*/ 10388586 w 12329384"/>
                <a:gd name="connsiteY70" fmla="*/ 516101 h 812606"/>
                <a:gd name="connsiteX71" fmla="*/ 10382477 w 12329384"/>
                <a:gd name="connsiteY71" fmla="*/ 525613 h 812606"/>
                <a:gd name="connsiteX72" fmla="*/ 9890724 w 12329384"/>
                <a:gd name="connsiteY72" fmla="*/ 812603 h 812606"/>
                <a:gd name="connsiteX73" fmla="*/ 9520297 w 12329384"/>
                <a:gd name="connsiteY73" fmla="*/ 664007 h 812606"/>
                <a:gd name="connsiteX74" fmla="*/ 9472091 w 12329384"/>
                <a:gd name="connsiteY74" fmla="*/ 616668 h 812606"/>
                <a:gd name="connsiteX75" fmla="*/ 9458242 w 12329384"/>
                <a:gd name="connsiteY75" fmla="*/ 607627 h 812606"/>
                <a:gd name="connsiteX76" fmla="*/ 9018413 w 12329384"/>
                <a:gd name="connsiteY76" fmla="*/ 320302 h 812606"/>
                <a:gd name="connsiteX77" fmla="*/ 8752802 w 12329384"/>
                <a:gd name="connsiteY77" fmla="*/ 411089 h 812606"/>
                <a:gd name="connsiteX78" fmla="*/ 8707595 w 12329384"/>
                <a:gd name="connsiteY78" fmla="*/ 449000 h 812606"/>
                <a:gd name="connsiteX79" fmla="*/ 8590098 w 12329384"/>
                <a:gd name="connsiteY79" fmla="*/ 553928 h 812606"/>
                <a:gd name="connsiteX80" fmla="*/ 8548818 w 12329384"/>
                <a:gd name="connsiteY80" fmla="*/ 583206 h 812606"/>
                <a:gd name="connsiteX81" fmla="*/ 8275246 w 12329384"/>
                <a:gd name="connsiteY81" fmla="*/ 660611 h 812606"/>
                <a:gd name="connsiteX82" fmla="*/ 7904819 w 12329384"/>
                <a:gd name="connsiteY82" fmla="*/ 512015 h 812606"/>
                <a:gd name="connsiteX83" fmla="*/ 7856612 w 12329384"/>
                <a:gd name="connsiteY83" fmla="*/ 464676 h 812606"/>
                <a:gd name="connsiteX84" fmla="*/ 7842763 w 12329384"/>
                <a:gd name="connsiteY84" fmla="*/ 455635 h 812606"/>
                <a:gd name="connsiteX85" fmla="*/ 7402933 w 12329384"/>
                <a:gd name="connsiteY85" fmla="*/ 168309 h 812606"/>
                <a:gd name="connsiteX86" fmla="*/ 6979871 w 12329384"/>
                <a:gd name="connsiteY86" fmla="*/ 428742 h 812606"/>
                <a:gd name="connsiteX87" fmla="*/ 6979620 w 12329384"/>
                <a:gd name="connsiteY87" fmla="*/ 429151 h 812606"/>
                <a:gd name="connsiteX88" fmla="*/ 6978128 w 12329384"/>
                <a:gd name="connsiteY88" fmla="*/ 432245 h 812606"/>
                <a:gd name="connsiteX89" fmla="*/ 6922178 w 12329384"/>
                <a:gd name="connsiteY89" fmla="*/ 525614 h 812606"/>
                <a:gd name="connsiteX90" fmla="*/ 6430427 w 12329384"/>
                <a:gd name="connsiteY90" fmla="*/ 812604 h 812606"/>
                <a:gd name="connsiteX91" fmla="*/ 6059999 w 12329384"/>
                <a:gd name="connsiteY91" fmla="*/ 664008 h 812606"/>
                <a:gd name="connsiteX92" fmla="*/ 6011793 w 12329384"/>
                <a:gd name="connsiteY92" fmla="*/ 616669 h 812606"/>
                <a:gd name="connsiteX93" fmla="*/ 5997944 w 12329384"/>
                <a:gd name="connsiteY93" fmla="*/ 607628 h 812606"/>
                <a:gd name="connsiteX94" fmla="*/ 5558114 w 12329384"/>
                <a:gd name="connsiteY94" fmla="*/ 320302 h 812606"/>
                <a:gd name="connsiteX95" fmla="*/ 5292505 w 12329384"/>
                <a:gd name="connsiteY95" fmla="*/ 411089 h 812606"/>
                <a:gd name="connsiteX96" fmla="*/ 5207594 w 12329384"/>
                <a:gd name="connsiteY96" fmla="*/ 488913 h 812606"/>
                <a:gd name="connsiteX97" fmla="*/ 5088520 w 12329384"/>
                <a:gd name="connsiteY97" fmla="*/ 583208 h 812606"/>
                <a:gd name="connsiteX98" fmla="*/ 4814948 w 12329384"/>
                <a:gd name="connsiteY98" fmla="*/ 660613 h 812606"/>
                <a:gd name="connsiteX99" fmla="*/ 4444521 w 12329384"/>
                <a:gd name="connsiteY99" fmla="*/ 512017 h 812606"/>
                <a:gd name="connsiteX100" fmla="*/ 4396314 w 12329384"/>
                <a:gd name="connsiteY100" fmla="*/ 464678 h 812606"/>
                <a:gd name="connsiteX101" fmla="*/ 4382465 w 12329384"/>
                <a:gd name="connsiteY101" fmla="*/ 455637 h 812606"/>
                <a:gd name="connsiteX102" fmla="*/ 3942636 w 12329384"/>
                <a:gd name="connsiteY102" fmla="*/ 168311 h 812606"/>
                <a:gd name="connsiteX103" fmla="*/ 3519574 w 12329384"/>
                <a:gd name="connsiteY103" fmla="*/ 428744 h 812606"/>
                <a:gd name="connsiteX104" fmla="*/ 3477788 w 12329384"/>
                <a:gd name="connsiteY104" fmla="*/ 500852 h 812606"/>
                <a:gd name="connsiteX105" fmla="*/ 3461880 w 12329384"/>
                <a:gd name="connsiteY105" fmla="*/ 525616 h 812606"/>
                <a:gd name="connsiteX106" fmla="*/ 2970129 w 12329384"/>
                <a:gd name="connsiteY106" fmla="*/ 812606 h 812606"/>
                <a:gd name="connsiteX107" fmla="*/ 2599702 w 12329384"/>
                <a:gd name="connsiteY107" fmla="*/ 664010 h 812606"/>
                <a:gd name="connsiteX108" fmla="*/ 2551495 w 12329384"/>
                <a:gd name="connsiteY108" fmla="*/ 616671 h 812606"/>
                <a:gd name="connsiteX109" fmla="*/ 2537646 w 12329384"/>
                <a:gd name="connsiteY109" fmla="*/ 607630 h 812606"/>
                <a:gd name="connsiteX110" fmla="*/ 2097817 w 12329384"/>
                <a:gd name="connsiteY110" fmla="*/ 320304 h 812606"/>
                <a:gd name="connsiteX111" fmla="*/ 1832207 w 12329384"/>
                <a:gd name="connsiteY111" fmla="*/ 411091 h 812606"/>
                <a:gd name="connsiteX112" fmla="*/ 1722225 w 12329384"/>
                <a:gd name="connsiteY112" fmla="*/ 515954 h 812606"/>
                <a:gd name="connsiteX113" fmla="*/ 1628223 w 12329384"/>
                <a:gd name="connsiteY113" fmla="*/ 583210 h 812606"/>
                <a:gd name="connsiteX114" fmla="*/ 1354650 w 12329384"/>
                <a:gd name="connsiteY114" fmla="*/ 660615 h 812606"/>
                <a:gd name="connsiteX115" fmla="*/ 984223 w 12329384"/>
                <a:gd name="connsiteY115" fmla="*/ 512019 h 812606"/>
                <a:gd name="connsiteX116" fmla="*/ 931703 w 12329384"/>
                <a:gd name="connsiteY116" fmla="*/ 473303 h 812606"/>
                <a:gd name="connsiteX117" fmla="*/ 922167 w 12329384"/>
                <a:gd name="connsiteY117" fmla="*/ 455639 h 812606"/>
                <a:gd name="connsiteX118" fmla="*/ 482338 w 12329384"/>
                <a:gd name="connsiteY118" fmla="*/ 168313 h 812606"/>
                <a:gd name="connsiteX119" fmla="*/ 59276 w 12329384"/>
                <a:gd name="connsiteY119" fmla="*/ 428746 h 812606"/>
                <a:gd name="connsiteX120" fmla="*/ 59024 w 12329384"/>
                <a:gd name="connsiteY120" fmla="*/ 429155 h 812606"/>
                <a:gd name="connsiteX121" fmla="*/ 30746 w 12329384"/>
                <a:gd name="connsiteY121" fmla="*/ 480219 h 812606"/>
                <a:gd name="connsiteX122" fmla="*/ 1 w 12329384"/>
                <a:gd name="connsiteY122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490280 w 12329382"/>
                <a:gd name="connsiteY22" fmla="*/ 195938 h 812606"/>
                <a:gd name="connsiteX23" fmla="*/ 4504130 w 12329382"/>
                <a:gd name="connsiteY23" fmla="*/ 204979 h 812606"/>
                <a:gd name="connsiteX24" fmla="*/ 4943959 w 12329382"/>
                <a:gd name="connsiteY24" fmla="*/ 492304 h 812606"/>
                <a:gd name="connsiteX25" fmla="*/ 5209569 w 12329382"/>
                <a:gd name="connsiteY25" fmla="*/ 401517 h 812606"/>
                <a:gd name="connsiteX26" fmla="*/ 5254773 w 12329382"/>
                <a:gd name="connsiteY26" fmla="*/ 363608 h 812606"/>
                <a:gd name="connsiteX27" fmla="*/ 5372274 w 12329382"/>
                <a:gd name="connsiteY27" fmla="*/ 258677 h 812606"/>
                <a:gd name="connsiteX28" fmla="*/ 5413553 w 12329382"/>
                <a:gd name="connsiteY28" fmla="*/ 229399 h 812606"/>
                <a:gd name="connsiteX29" fmla="*/ 5687126 w 12329382"/>
                <a:gd name="connsiteY29" fmla="*/ 151994 h 812606"/>
                <a:gd name="connsiteX30" fmla="*/ 6057553 w 12329382"/>
                <a:gd name="connsiteY30" fmla="*/ 300590 h 812606"/>
                <a:gd name="connsiteX31" fmla="*/ 6119609 w 12329382"/>
                <a:gd name="connsiteY31" fmla="*/ 356970 h 812606"/>
                <a:gd name="connsiteX32" fmla="*/ 6559437 w 12329382"/>
                <a:gd name="connsiteY32" fmla="*/ 644296 h 812606"/>
                <a:gd name="connsiteX33" fmla="*/ 6982500 w 12329382"/>
                <a:gd name="connsiteY33" fmla="*/ 383863 h 812606"/>
                <a:gd name="connsiteX34" fmla="*/ 6982751 w 12329382"/>
                <a:gd name="connsiteY34" fmla="*/ 383454 h 812606"/>
                <a:gd name="connsiteX35" fmla="*/ 6984244 w 12329382"/>
                <a:gd name="connsiteY35" fmla="*/ 380360 h 812606"/>
                <a:gd name="connsiteX36" fmla="*/ 7040193 w 12329382"/>
                <a:gd name="connsiteY36" fmla="*/ 286991 h 812606"/>
                <a:gd name="connsiteX37" fmla="*/ 7531945 w 12329382"/>
                <a:gd name="connsiteY37" fmla="*/ 1 h 812606"/>
                <a:gd name="connsiteX38" fmla="*/ 7902372 w 12329382"/>
                <a:gd name="connsiteY38" fmla="*/ 148597 h 812606"/>
                <a:gd name="connsiteX39" fmla="*/ 7950578 w 12329382"/>
                <a:gd name="connsiteY39" fmla="*/ 195936 h 812606"/>
                <a:gd name="connsiteX40" fmla="*/ 7964428 w 12329382"/>
                <a:gd name="connsiteY40" fmla="*/ 204977 h 812606"/>
                <a:gd name="connsiteX41" fmla="*/ 8404256 w 12329382"/>
                <a:gd name="connsiteY41" fmla="*/ 492302 h 812606"/>
                <a:gd name="connsiteX42" fmla="*/ 8669867 w 12329382"/>
                <a:gd name="connsiteY42" fmla="*/ 401515 h 812606"/>
                <a:gd name="connsiteX43" fmla="*/ 8832571 w 12329382"/>
                <a:gd name="connsiteY43" fmla="*/ 258676 h 812606"/>
                <a:gd name="connsiteX44" fmla="*/ 8873851 w 12329382"/>
                <a:gd name="connsiteY44" fmla="*/ 229399 h 812606"/>
                <a:gd name="connsiteX45" fmla="*/ 9147424 w 12329382"/>
                <a:gd name="connsiteY45" fmla="*/ 151993 h 812606"/>
                <a:gd name="connsiteX46" fmla="*/ 9517851 w 12329382"/>
                <a:gd name="connsiteY46" fmla="*/ 300589 h 812606"/>
                <a:gd name="connsiteX47" fmla="*/ 9566057 w 12329382"/>
                <a:gd name="connsiteY47" fmla="*/ 347928 h 812606"/>
                <a:gd name="connsiteX48" fmla="*/ 9579906 w 12329382"/>
                <a:gd name="connsiteY48" fmla="*/ 356969 h 812606"/>
                <a:gd name="connsiteX49" fmla="*/ 10019736 w 12329382"/>
                <a:gd name="connsiteY49" fmla="*/ 644295 h 812606"/>
                <a:gd name="connsiteX50" fmla="*/ 10442798 w 12329382"/>
                <a:gd name="connsiteY50" fmla="*/ 383862 h 812606"/>
                <a:gd name="connsiteX51" fmla="*/ 10443050 w 12329382"/>
                <a:gd name="connsiteY51" fmla="*/ 383453 h 812606"/>
                <a:gd name="connsiteX52" fmla="*/ 10444542 w 12329382"/>
                <a:gd name="connsiteY52" fmla="*/ 380359 h 812606"/>
                <a:gd name="connsiteX53" fmla="*/ 10502072 w 12329382"/>
                <a:gd name="connsiteY53" fmla="*/ 271318 h 812606"/>
                <a:gd name="connsiteX54" fmla="*/ 10500491 w 12329382"/>
                <a:gd name="connsiteY54" fmla="*/ 286990 h 812606"/>
                <a:gd name="connsiteX55" fmla="*/ 10992243 w 12329382"/>
                <a:gd name="connsiteY55" fmla="*/ 0 h 812606"/>
                <a:gd name="connsiteX56" fmla="*/ 11362670 w 12329382"/>
                <a:gd name="connsiteY56" fmla="*/ 148596 h 812606"/>
                <a:gd name="connsiteX57" fmla="*/ 11410876 w 12329382"/>
                <a:gd name="connsiteY57" fmla="*/ 195935 h 812606"/>
                <a:gd name="connsiteX58" fmla="*/ 11424726 w 12329382"/>
                <a:gd name="connsiteY58" fmla="*/ 204976 h 812606"/>
                <a:gd name="connsiteX59" fmla="*/ 11864555 w 12329382"/>
                <a:gd name="connsiteY59" fmla="*/ 492302 h 812606"/>
                <a:gd name="connsiteX60" fmla="*/ 12329382 w 12329382"/>
                <a:gd name="connsiteY60" fmla="*/ 159808 h 812606"/>
                <a:gd name="connsiteX61" fmla="*/ 12329208 w 12329382"/>
                <a:gd name="connsiteY61" fmla="*/ 177225 h 812606"/>
                <a:gd name="connsiteX62" fmla="*/ 11735542 w 12329382"/>
                <a:gd name="connsiteY62" fmla="*/ 660610 h 812606"/>
                <a:gd name="connsiteX63" fmla="*/ 11365115 w 12329382"/>
                <a:gd name="connsiteY63" fmla="*/ 512014 h 812606"/>
                <a:gd name="connsiteX64" fmla="*/ 11316909 w 12329382"/>
                <a:gd name="connsiteY64" fmla="*/ 464675 h 812606"/>
                <a:gd name="connsiteX65" fmla="*/ 11303059 w 12329382"/>
                <a:gd name="connsiteY65" fmla="*/ 455634 h 812606"/>
                <a:gd name="connsiteX66" fmla="*/ 10863230 w 12329382"/>
                <a:gd name="connsiteY66" fmla="*/ 168308 h 812606"/>
                <a:gd name="connsiteX67" fmla="*/ 10440168 w 12329382"/>
                <a:gd name="connsiteY67" fmla="*/ 428741 h 812606"/>
                <a:gd name="connsiteX68" fmla="*/ 10439916 w 12329382"/>
                <a:gd name="connsiteY68" fmla="*/ 429150 h 812606"/>
                <a:gd name="connsiteX69" fmla="*/ 10438424 w 12329382"/>
                <a:gd name="connsiteY69" fmla="*/ 432244 h 812606"/>
                <a:gd name="connsiteX70" fmla="*/ 10388584 w 12329382"/>
                <a:gd name="connsiteY70" fmla="*/ 516101 h 812606"/>
                <a:gd name="connsiteX71" fmla="*/ 10382475 w 12329382"/>
                <a:gd name="connsiteY71" fmla="*/ 525613 h 812606"/>
                <a:gd name="connsiteX72" fmla="*/ 9890722 w 12329382"/>
                <a:gd name="connsiteY72" fmla="*/ 812603 h 812606"/>
                <a:gd name="connsiteX73" fmla="*/ 9520295 w 12329382"/>
                <a:gd name="connsiteY73" fmla="*/ 664007 h 812606"/>
                <a:gd name="connsiteX74" fmla="*/ 9472089 w 12329382"/>
                <a:gd name="connsiteY74" fmla="*/ 616668 h 812606"/>
                <a:gd name="connsiteX75" fmla="*/ 9458240 w 12329382"/>
                <a:gd name="connsiteY75" fmla="*/ 607627 h 812606"/>
                <a:gd name="connsiteX76" fmla="*/ 9018411 w 12329382"/>
                <a:gd name="connsiteY76" fmla="*/ 320302 h 812606"/>
                <a:gd name="connsiteX77" fmla="*/ 8752800 w 12329382"/>
                <a:gd name="connsiteY77" fmla="*/ 411089 h 812606"/>
                <a:gd name="connsiteX78" fmla="*/ 8707593 w 12329382"/>
                <a:gd name="connsiteY78" fmla="*/ 449000 h 812606"/>
                <a:gd name="connsiteX79" fmla="*/ 8590096 w 12329382"/>
                <a:gd name="connsiteY79" fmla="*/ 553928 h 812606"/>
                <a:gd name="connsiteX80" fmla="*/ 8548816 w 12329382"/>
                <a:gd name="connsiteY80" fmla="*/ 583206 h 812606"/>
                <a:gd name="connsiteX81" fmla="*/ 8275244 w 12329382"/>
                <a:gd name="connsiteY81" fmla="*/ 660611 h 812606"/>
                <a:gd name="connsiteX82" fmla="*/ 7904817 w 12329382"/>
                <a:gd name="connsiteY82" fmla="*/ 512015 h 812606"/>
                <a:gd name="connsiteX83" fmla="*/ 7856610 w 12329382"/>
                <a:gd name="connsiteY83" fmla="*/ 464676 h 812606"/>
                <a:gd name="connsiteX84" fmla="*/ 7842761 w 12329382"/>
                <a:gd name="connsiteY84" fmla="*/ 455635 h 812606"/>
                <a:gd name="connsiteX85" fmla="*/ 7402931 w 12329382"/>
                <a:gd name="connsiteY85" fmla="*/ 168309 h 812606"/>
                <a:gd name="connsiteX86" fmla="*/ 6979869 w 12329382"/>
                <a:gd name="connsiteY86" fmla="*/ 428742 h 812606"/>
                <a:gd name="connsiteX87" fmla="*/ 6979618 w 12329382"/>
                <a:gd name="connsiteY87" fmla="*/ 429151 h 812606"/>
                <a:gd name="connsiteX88" fmla="*/ 6922176 w 12329382"/>
                <a:gd name="connsiteY88" fmla="*/ 525614 h 812606"/>
                <a:gd name="connsiteX89" fmla="*/ 6430425 w 12329382"/>
                <a:gd name="connsiteY89" fmla="*/ 812604 h 812606"/>
                <a:gd name="connsiteX90" fmla="*/ 6059997 w 12329382"/>
                <a:gd name="connsiteY90" fmla="*/ 664008 h 812606"/>
                <a:gd name="connsiteX91" fmla="*/ 6011791 w 12329382"/>
                <a:gd name="connsiteY91" fmla="*/ 616669 h 812606"/>
                <a:gd name="connsiteX92" fmla="*/ 5997942 w 12329382"/>
                <a:gd name="connsiteY92" fmla="*/ 607628 h 812606"/>
                <a:gd name="connsiteX93" fmla="*/ 5558112 w 12329382"/>
                <a:gd name="connsiteY93" fmla="*/ 320302 h 812606"/>
                <a:gd name="connsiteX94" fmla="*/ 5292503 w 12329382"/>
                <a:gd name="connsiteY94" fmla="*/ 411089 h 812606"/>
                <a:gd name="connsiteX95" fmla="*/ 5207592 w 12329382"/>
                <a:gd name="connsiteY95" fmla="*/ 488913 h 812606"/>
                <a:gd name="connsiteX96" fmla="*/ 5088518 w 12329382"/>
                <a:gd name="connsiteY96" fmla="*/ 583208 h 812606"/>
                <a:gd name="connsiteX97" fmla="*/ 4814946 w 12329382"/>
                <a:gd name="connsiteY97" fmla="*/ 660613 h 812606"/>
                <a:gd name="connsiteX98" fmla="*/ 4444519 w 12329382"/>
                <a:gd name="connsiteY98" fmla="*/ 512017 h 812606"/>
                <a:gd name="connsiteX99" fmla="*/ 4396312 w 12329382"/>
                <a:gd name="connsiteY99" fmla="*/ 464678 h 812606"/>
                <a:gd name="connsiteX100" fmla="*/ 4382463 w 12329382"/>
                <a:gd name="connsiteY100" fmla="*/ 455637 h 812606"/>
                <a:gd name="connsiteX101" fmla="*/ 3942634 w 12329382"/>
                <a:gd name="connsiteY101" fmla="*/ 168311 h 812606"/>
                <a:gd name="connsiteX102" fmla="*/ 3519572 w 12329382"/>
                <a:gd name="connsiteY102" fmla="*/ 428744 h 812606"/>
                <a:gd name="connsiteX103" fmla="*/ 3477786 w 12329382"/>
                <a:gd name="connsiteY103" fmla="*/ 500852 h 812606"/>
                <a:gd name="connsiteX104" fmla="*/ 3461878 w 12329382"/>
                <a:gd name="connsiteY104" fmla="*/ 525616 h 812606"/>
                <a:gd name="connsiteX105" fmla="*/ 2970127 w 12329382"/>
                <a:gd name="connsiteY105" fmla="*/ 812606 h 812606"/>
                <a:gd name="connsiteX106" fmla="*/ 2599700 w 12329382"/>
                <a:gd name="connsiteY106" fmla="*/ 664010 h 812606"/>
                <a:gd name="connsiteX107" fmla="*/ 2551493 w 12329382"/>
                <a:gd name="connsiteY107" fmla="*/ 616671 h 812606"/>
                <a:gd name="connsiteX108" fmla="*/ 2537644 w 12329382"/>
                <a:gd name="connsiteY108" fmla="*/ 607630 h 812606"/>
                <a:gd name="connsiteX109" fmla="*/ 2097815 w 12329382"/>
                <a:gd name="connsiteY109" fmla="*/ 320304 h 812606"/>
                <a:gd name="connsiteX110" fmla="*/ 1832205 w 12329382"/>
                <a:gd name="connsiteY110" fmla="*/ 411091 h 812606"/>
                <a:gd name="connsiteX111" fmla="*/ 1722223 w 12329382"/>
                <a:gd name="connsiteY111" fmla="*/ 515954 h 812606"/>
                <a:gd name="connsiteX112" fmla="*/ 1628221 w 12329382"/>
                <a:gd name="connsiteY112" fmla="*/ 583210 h 812606"/>
                <a:gd name="connsiteX113" fmla="*/ 1354648 w 12329382"/>
                <a:gd name="connsiteY113" fmla="*/ 660615 h 812606"/>
                <a:gd name="connsiteX114" fmla="*/ 984221 w 12329382"/>
                <a:gd name="connsiteY114" fmla="*/ 512019 h 812606"/>
                <a:gd name="connsiteX115" fmla="*/ 931701 w 12329382"/>
                <a:gd name="connsiteY115" fmla="*/ 473303 h 812606"/>
                <a:gd name="connsiteX116" fmla="*/ 922165 w 12329382"/>
                <a:gd name="connsiteY116" fmla="*/ 455639 h 812606"/>
                <a:gd name="connsiteX117" fmla="*/ 482336 w 12329382"/>
                <a:gd name="connsiteY117" fmla="*/ 168313 h 812606"/>
                <a:gd name="connsiteX118" fmla="*/ 59274 w 12329382"/>
                <a:gd name="connsiteY118" fmla="*/ 428746 h 812606"/>
                <a:gd name="connsiteX119" fmla="*/ 59022 w 12329382"/>
                <a:gd name="connsiteY119" fmla="*/ 429155 h 812606"/>
                <a:gd name="connsiteX120" fmla="*/ 30744 w 12329382"/>
                <a:gd name="connsiteY120" fmla="*/ 480219 h 812606"/>
                <a:gd name="connsiteX121" fmla="*/ -1 w 12329382"/>
                <a:gd name="connsiteY121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59313 w 12329384"/>
                <a:gd name="connsiteY15" fmla="*/ 356972 h 812606"/>
                <a:gd name="connsiteX16" fmla="*/ 3099142 w 12329384"/>
                <a:gd name="connsiteY16" fmla="*/ 644298 h 812606"/>
                <a:gd name="connsiteX17" fmla="*/ 3522204 w 12329384"/>
                <a:gd name="connsiteY17" fmla="*/ 383865 h 812606"/>
                <a:gd name="connsiteX18" fmla="*/ 3573787 w 12329384"/>
                <a:gd name="connsiteY18" fmla="*/ 296505 h 812606"/>
                <a:gd name="connsiteX19" fmla="*/ 3579897 w 12329384"/>
                <a:gd name="connsiteY19" fmla="*/ 286993 h 812606"/>
                <a:gd name="connsiteX20" fmla="*/ 4071649 w 12329384"/>
                <a:gd name="connsiteY20" fmla="*/ 3 h 812606"/>
                <a:gd name="connsiteX21" fmla="*/ 4442076 w 12329384"/>
                <a:gd name="connsiteY21" fmla="*/ 148599 h 812606"/>
                <a:gd name="connsiteX22" fmla="*/ 4504132 w 12329384"/>
                <a:gd name="connsiteY22" fmla="*/ 204979 h 812606"/>
                <a:gd name="connsiteX23" fmla="*/ 4943961 w 12329384"/>
                <a:gd name="connsiteY23" fmla="*/ 492304 h 812606"/>
                <a:gd name="connsiteX24" fmla="*/ 5209571 w 12329384"/>
                <a:gd name="connsiteY24" fmla="*/ 401517 h 812606"/>
                <a:gd name="connsiteX25" fmla="*/ 5254775 w 12329384"/>
                <a:gd name="connsiteY25" fmla="*/ 363608 h 812606"/>
                <a:gd name="connsiteX26" fmla="*/ 5372276 w 12329384"/>
                <a:gd name="connsiteY26" fmla="*/ 258677 h 812606"/>
                <a:gd name="connsiteX27" fmla="*/ 5413555 w 12329384"/>
                <a:gd name="connsiteY27" fmla="*/ 229399 h 812606"/>
                <a:gd name="connsiteX28" fmla="*/ 5687128 w 12329384"/>
                <a:gd name="connsiteY28" fmla="*/ 151994 h 812606"/>
                <a:gd name="connsiteX29" fmla="*/ 6057555 w 12329384"/>
                <a:gd name="connsiteY29" fmla="*/ 300590 h 812606"/>
                <a:gd name="connsiteX30" fmla="*/ 6119611 w 12329384"/>
                <a:gd name="connsiteY30" fmla="*/ 356970 h 812606"/>
                <a:gd name="connsiteX31" fmla="*/ 6559439 w 12329384"/>
                <a:gd name="connsiteY31" fmla="*/ 644296 h 812606"/>
                <a:gd name="connsiteX32" fmla="*/ 6982502 w 12329384"/>
                <a:gd name="connsiteY32" fmla="*/ 383863 h 812606"/>
                <a:gd name="connsiteX33" fmla="*/ 6982753 w 12329384"/>
                <a:gd name="connsiteY33" fmla="*/ 383454 h 812606"/>
                <a:gd name="connsiteX34" fmla="*/ 6984246 w 12329384"/>
                <a:gd name="connsiteY34" fmla="*/ 380360 h 812606"/>
                <a:gd name="connsiteX35" fmla="*/ 7040195 w 12329384"/>
                <a:gd name="connsiteY35" fmla="*/ 286991 h 812606"/>
                <a:gd name="connsiteX36" fmla="*/ 7531947 w 12329384"/>
                <a:gd name="connsiteY36" fmla="*/ 1 h 812606"/>
                <a:gd name="connsiteX37" fmla="*/ 7902374 w 12329384"/>
                <a:gd name="connsiteY37" fmla="*/ 148597 h 812606"/>
                <a:gd name="connsiteX38" fmla="*/ 7950580 w 12329384"/>
                <a:gd name="connsiteY38" fmla="*/ 195936 h 812606"/>
                <a:gd name="connsiteX39" fmla="*/ 7964430 w 12329384"/>
                <a:gd name="connsiteY39" fmla="*/ 204977 h 812606"/>
                <a:gd name="connsiteX40" fmla="*/ 8404258 w 12329384"/>
                <a:gd name="connsiteY40" fmla="*/ 492302 h 812606"/>
                <a:gd name="connsiteX41" fmla="*/ 8669869 w 12329384"/>
                <a:gd name="connsiteY41" fmla="*/ 401515 h 812606"/>
                <a:gd name="connsiteX42" fmla="*/ 8832573 w 12329384"/>
                <a:gd name="connsiteY42" fmla="*/ 258676 h 812606"/>
                <a:gd name="connsiteX43" fmla="*/ 8873853 w 12329384"/>
                <a:gd name="connsiteY43" fmla="*/ 229399 h 812606"/>
                <a:gd name="connsiteX44" fmla="*/ 9147426 w 12329384"/>
                <a:gd name="connsiteY44" fmla="*/ 151993 h 812606"/>
                <a:gd name="connsiteX45" fmla="*/ 9517853 w 12329384"/>
                <a:gd name="connsiteY45" fmla="*/ 300589 h 812606"/>
                <a:gd name="connsiteX46" fmla="*/ 9566059 w 12329384"/>
                <a:gd name="connsiteY46" fmla="*/ 347928 h 812606"/>
                <a:gd name="connsiteX47" fmla="*/ 9579908 w 12329384"/>
                <a:gd name="connsiteY47" fmla="*/ 356969 h 812606"/>
                <a:gd name="connsiteX48" fmla="*/ 10019738 w 12329384"/>
                <a:gd name="connsiteY48" fmla="*/ 644295 h 812606"/>
                <a:gd name="connsiteX49" fmla="*/ 10442800 w 12329384"/>
                <a:gd name="connsiteY49" fmla="*/ 383862 h 812606"/>
                <a:gd name="connsiteX50" fmla="*/ 10443052 w 12329384"/>
                <a:gd name="connsiteY50" fmla="*/ 383453 h 812606"/>
                <a:gd name="connsiteX51" fmla="*/ 10444544 w 12329384"/>
                <a:gd name="connsiteY51" fmla="*/ 380359 h 812606"/>
                <a:gd name="connsiteX52" fmla="*/ 10502074 w 12329384"/>
                <a:gd name="connsiteY52" fmla="*/ 271318 h 812606"/>
                <a:gd name="connsiteX53" fmla="*/ 10500493 w 12329384"/>
                <a:gd name="connsiteY53" fmla="*/ 286990 h 812606"/>
                <a:gd name="connsiteX54" fmla="*/ 10992245 w 12329384"/>
                <a:gd name="connsiteY54" fmla="*/ 0 h 812606"/>
                <a:gd name="connsiteX55" fmla="*/ 11362672 w 12329384"/>
                <a:gd name="connsiteY55" fmla="*/ 148596 h 812606"/>
                <a:gd name="connsiteX56" fmla="*/ 11410878 w 12329384"/>
                <a:gd name="connsiteY56" fmla="*/ 195935 h 812606"/>
                <a:gd name="connsiteX57" fmla="*/ 11424728 w 12329384"/>
                <a:gd name="connsiteY57" fmla="*/ 204976 h 812606"/>
                <a:gd name="connsiteX58" fmla="*/ 11864557 w 12329384"/>
                <a:gd name="connsiteY58" fmla="*/ 492302 h 812606"/>
                <a:gd name="connsiteX59" fmla="*/ 12329384 w 12329384"/>
                <a:gd name="connsiteY59" fmla="*/ 159808 h 812606"/>
                <a:gd name="connsiteX60" fmla="*/ 12329210 w 12329384"/>
                <a:gd name="connsiteY60" fmla="*/ 177225 h 812606"/>
                <a:gd name="connsiteX61" fmla="*/ 11735544 w 12329384"/>
                <a:gd name="connsiteY61" fmla="*/ 660610 h 812606"/>
                <a:gd name="connsiteX62" fmla="*/ 11365117 w 12329384"/>
                <a:gd name="connsiteY62" fmla="*/ 512014 h 812606"/>
                <a:gd name="connsiteX63" fmla="*/ 11316911 w 12329384"/>
                <a:gd name="connsiteY63" fmla="*/ 464675 h 812606"/>
                <a:gd name="connsiteX64" fmla="*/ 11303061 w 12329384"/>
                <a:gd name="connsiteY64" fmla="*/ 455634 h 812606"/>
                <a:gd name="connsiteX65" fmla="*/ 10863232 w 12329384"/>
                <a:gd name="connsiteY65" fmla="*/ 168308 h 812606"/>
                <a:gd name="connsiteX66" fmla="*/ 10440170 w 12329384"/>
                <a:gd name="connsiteY66" fmla="*/ 428741 h 812606"/>
                <a:gd name="connsiteX67" fmla="*/ 10439918 w 12329384"/>
                <a:gd name="connsiteY67" fmla="*/ 429150 h 812606"/>
                <a:gd name="connsiteX68" fmla="*/ 10438426 w 12329384"/>
                <a:gd name="connsiteY68" fmla="*/ 432244 h 812606"/>
                <a:gd name="connsiteX69" fmla="*/ 10388586 w 12329384"/>
                <a:gd name="connsiteY69" fmla="*/ 516101 h 812606"/>
                <a:gd name="connsiteX70" fmla="*/ 10382477 w 12329384"/>
                <a:gd name="connsiteY70" fmla="*/ 525613 h 812606"/>
                <a:gd name="connsiteX71" fmla="*/ 9890724 w 12329384"/>
                <a:gd name="connsiteY71" fmla="*/ 812603 h 812606"/>
                <a:gd name="connsiteX72" fmla="*/ 9520297 w 12329384"/>
                <a:gd name="connsiteY72" fmla="*/ 664007 h 812606"/>
                <a:gd name="connsiteX73" fmla="*/ 9472091 w 12329384"/>
                <a:gd name="connsiteY73" fmla="*/ 616668 h 812606"/>
                <a:gd name="connsiteX74" fmla="*/ 9458242 w 12329384"/>
                <a:gd name="connsiteY74" fmla="*/ 607627 h 812606"/>
                <a:gd name="connsiteX75" fmla="*/ 9018413 w 12329384"/>
                <a:gd name="connsiteY75" fmla="*/ 320302 h 812606"/>
                <a:gd name="connsiteX76" fmla="*/ 8752802 w 12329384"/>
                <a:gd name="connsiteY76" fmla="*/ 411089 h 812606"/>
                <a:gd name="connsiteX77" fmla="*/ 8707595 w 12329384"/>
                <a:gd name="connsiteY77" fmla="*/ 449000 h 812606"/>
                <a:gd name="connsiteX78" fmla="*/ 8590098 w 12329384"/>
                <a:gd name="connsiteY78" fmla="*/ 553928 h 812606"/>
                <a:gd name="connsiteX79" fmla="*/ 8548818 w 12329384"/>
                <a:gd name="connsiteY79" fmla="*/ 583206 h 812606"/>
                <a:gd name="connsiteX80" fmla="*/ 8275246 w 12329384"/>
                <a:gd name="connsiteY80" fmla="*/ 660611 h 812606"/>
                <a:gd name="connsiteX81" fmla="*/ 7904819 w 12329384"/>
                <a:gd name="connsiteY81" fmla="*/ 512015 h 812606"/>
                <a:gd name="connsiteX82" fmla="*/ 7856612 w 12329384"/>
                <a:gd name="connsiteY82" fmla="*/ 464676 h 812606"/>
                <a:gd name="connsiteX83" fmla="*/ 7842763 w 12329384"/>
                <a:gd name="connsiteY83" fmla="*/ 455635 h 812606"/>
                <a:gd name="connsiteX84" fmla="*/ 7402933 w 12329384"/>
                <a:gd name="connsiteY84" fmla="*/ 168309 h 812606"/>
                <a:gd name="connsiteX85" fmla="*/ 6979871 w 12329384"/>
                <a:gd name="connsiteY85" fmla="*/ 428742 h 812606"/>
                <a:gd name="connsiteX86" fmla="*/ 6979620 w 12329384"/>
                <a:gd name="connsiteY86" fmla="*/ 429151 h 812606"/>
                <a:gd name="connsiteX87" fmla="*/ 6922178 w 12329384"/>
                <a:gd name="connsiteY87" fmla="*/ 525614 h 812606"/>
                <a:gd name="connsiteX88" fmla="*/ 6430427 w 12329384"/>
                <a:gd name="connsiteY88" fmla="*/ 812604 h 812606"/>
                <a:gd name="connsiteX89" fmla="*/ 6059999 w 12329384"/>
                <a:gd name="connsiteY89" fmla="*/ 664008 h 812606"/>
                <a:gd name="connsiteX90" fmla="*/ 6011793 w 12329384"/>
                <a:gd name="connsiteY90" fmla="*/ 616669 h 812606"/>
                <a:gd name="connsiteX91" fmla="*/ 5997944 w 12329384"/>
                <a:gd name="connsiteY91" fmla="*/ 607628 h 812606"/>
                <a:gd name="connsiteX92" fmla="*/ 5558114 w 12329384"/>
                <a:gd name="connsiteY92" fmla="*/ 320302 h 812606"/>
                <a:gd name="connsiteX93" fmla="*/ 5292505 w 12329384"/>
                <a:gd name="connsiteY93" fmla="*/ 411089 h 812606"/>
                <a:gd name="connsiteX94" fmla="*/ 5207594 w 12329384"/>
                <a:gd name="connsiteY94" fmla="*/ 488913 h 812606"/>
                <a:gd name="connsiteX95" fmla="*/ 5088520 w 12329384"/>
                <a:gd name="connsiteY95" fmla="*/ 583208 h 812606"/>
                <a:gd name="connsiteX96" fmla="*/ 4814948 w 12329384"/>
                <a:gd name="connsiteY96" fmla="*/ 660613 h 812606"/>
                <a:gd name="connsiteX97" fmla="*/ 4444521 w 12329384"/>
                <a:gd name="connsiteY97" fmla="*/ 512017 h 812606"/>
                <a:gd name="connsiteX98" fmla="*/ 4396314 w 12329384"/>
                <a:gd name="connsiteY98" fmla="*/ 464678 h 812606"/>
                <a:gd name="connsiteX99" fmla="*/ 4382465 w 12329384"/>
                <a:gd name="connsiteY99" fmla="*/ 455637 h 812606"/>
                <a:gd name="connsiteX100" fmla="*/ 3942636 w 12329384"/>
                <a:gd name="connsiteY100" fmla="*/ 168311 h 812606"/>
                <a:gd name="connsiteX101" fmla="*/ 3519574 w 12329384"/>
                <a:gd name="connsiteY101" fmla="*/ 428744 h 812606"/>
                <a:gd name="connsiteX102" fmla="*/ 3477788 w 12329384"/>
                <a:gd name="connsiteY102" fmla="*/ 500852 h 812606"/>
                <a:gd name="connsiteX103" fmla="*/ 3461880 w 12329384"/>
                <a:gd name="connsiteY103" fmla="*/ 525616 h 812606"/>
                <a:gd name="connsiteX104" fmla="*/ 2970129 w 12329384"/>
                <a:gd name="connsiteY104" fmla="*/ 812606 h 812606"/>
                <a:gd name="connsiteX105" fmla="*/ 2599702 w 12329384"/>
                <a:gd name="connsiteY105" fmla="*/ 664010 h 812606"/>
                <a:gd name="connsiteX106" fmla="*/ 2551495 w 12329384"/>
                <a:gd name="connsiteY106" fmla="*/ 616671 h 812606"/>
                <a:gd name="connsiteX107" fmla="*/ 2537646 w 12329384"/>
                <a:gd name="connsiteY107" fmla="*/ 607630 h 812606"/>
                <a:gd name="connsiteX108" fmla="*/ 2097817 w 12329384"/>
                <a:gd name="connsiteY108" fmla="*/ 320304 h 812606"/>
                <a:gd name="connsiteX109" fmla="*/ 1832207 w 12329384"/>
                <a:gd name="connsiteY109" fmla="*/ 411091 h 812606"/>
                <a:gd name="connsiteX110" fmla="*/ 1722225 w 12329384"/>
                <a:gd name="connsiteY110" fmla="*/ 515954 h 812606"/>
                <a:gd name="connsiteX111" fmla="*/ 1628223 w 12329384"/>
                <a:gd name="connsiteY111" fmla="*/ 583210 h 812606"/>
                <a:gd name="connsiteX112" fmla="*/ 1354650 w 12329384"/>
                <a:gd name="connsiteY112" fmla="*/ 660615 h 812606"/>
                <a:gd name="connsiteX113" fmla="*/ 984223 w 12329384"/>
                <a:gd name="connsiteY113" fmla="*/ 512019 h 812606"/>
                <a:gd name="connsiteX114" fmla="*/ 931703 w 12329384"/>
                <a:gd name="connsiteY114" fmla="*/ 473303 h 812606"/>
                <a:gd name="connsiteX115" fmla="*/ 922167 w 12329384"/>
                <a:gd name="connsiteY115" fmla="*/ 455639 h 812606"/>
                <a:gd name="connsiteX116" fmla="*/ 482338 w 12329384"/>
                <a:gd name="connsiteY116" fmla="*/ 168313 h 812606"/>
                <a:gd name="connsiteX117" fmla="*/ 59276 w 12329384"/>
                <a:gd name="connsiteY117" fmla="*/ 428746 h 812606"/>
                <a:gd name="connsiteX118" fmla="*/ 59024 w 12329384"/>
                <a:gd name="connsiteY118" fmla="*/ 429155 h 812606"/>
                <a:gd name="connsiteX119" fmla="*/ 30746 w 12329384"/>
                <a:gd name="connsiteY119" fmla="*/ 480219 h 812606"/>
                <a:gd name="connsiteX120" fmla="*/ 1 w 12329384"/>
                <a:gd name="connsiteY120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504130 w 12329382"/>
                <a:gd name="connsiteY22" fmla="*/ 204979 h 812606"/>
                <a:gd name="connsiteX23" fmla="*/ 4943959 w 12329382"/>
                <a:gd name="connsiteY23" fmla="*/ 492304 h 812606"/>
                <a:gd name="connsiteX24" fmla="*/ 5209569 w 12329382"/>
                <a:gd name="connsiteY24" fmla="*/ 401517 h 812606"/>
                <a:gd name="connsiteX25" fmla="*/ 5254773 w 12329382"/>
                <a:gd name="connsiteY25" fmla="*/ 363608 h 812606"/>
                <a:gd name="connsiteX26" fmla="*/ 5372274 w 12329382"/>
                <a:gd name="connsiteY26" fmla="*/ 258677 h 812606"/>
                <a:gd name="connsiteX27" fmla="*/ 5413553 w 12329382"/>
                <a:gd name="connsiteY27" fmla="*/ 229399 h 812606"/>
                <a:gd name="connsiteX28" fmla="*/ 5687126 w 12329382"/>
                <a:gd name="connsiteY28" fmla="*/ 151994 h 812606"/>
                <a:gd name="connsiteX29" fmla="*/ 6057553 w 12329382"/>
                <a:gd name="connsiteY29" fmla="*/ 300590 h 812606"/>
                <a:gd name="connsiteX30" fmla="*/ 6119609 w 12329382"/>
                <a:gd name="connsiteY30" fmla="*/ 356970 h 812606"/>
                <a:gd name="connsiteX31" fmla="*/ 6559437 w 12329382"/>
                <a:gd name="connsiteY31" fmla="*/ 644296 h 812606"/>
                <a:gd name="connsiteX32" fmla="*/ 6982500 w 12329382"/>
                <a:gd name="connsiteY32" fmla="*/ 383863 h 812606"/>
                <a:gd name="connsiteX33" fmla="*/ 6982751 w 12329382"/>
                <a:gd name="connsiteY33" fmla="*/ 383454 h 812606"/>
                <a:gd name="connsiteX34" fmla="*/ 6984244 w 12329382"/>
                <a:gd name="connsiteY34" fmla="*/ 380360 h 812606"/>
                <a:gd name="connsiteX35" fmla="*/ 7040193 w 12329382"/>
                <a:gd name="connsiteY35" fmla="*/ 286991 h 812606"/>
                <a:gd name="connsiteX36" fmla="*/ 7531945 w 12329382"/>
                <a:gd name="connsiteY36" fmla="*/ 1 h 812606"/>
                <a:gd name="connsiteX37" fmla="*/ 7902372 w 12329382"/>
                <a:gd name="connsiteY37" fmla="*/ 148597 h 812606"/>
                <a:gd name="connsiteX38" fmla="*/ 7950578 w 12329382"/>
                <a:gd name="connsiteY38" fmla="*/ 195936 h 812606"/>
                <a:gd name="connsiteX39" fmla="*/ 7964428 w 12329382"/>
                <a:gd name="connsiteY39" fmla="*/ 204977 h 812606"/>
                <a:gd name="connsiteX40" fmla="*/ 8404256 w 12329382"/>
                <a:gd name="connsiteY40" fmla="*/ 492302 h 812606"/>
                <a:gd name="connsiteX41" fmla="*/ 8669867 w 12329382"/>
                <a:gd name="connsiteY41" fmla="*/ 401515 h 812606"/>
                <a:gd name="connsiteX42" fmla="*/ 8832571 w 12329382"/>
                <a:gd name="connsiteY42" fmla="*/ 258676 h 812606"/>
                <a:gd name="connsiteX43" fmla="*/ 8873851 w 12329382"/>
                <a:gd name="connsiteY43" fmla="*/ 229399 h 812606"/>
                <a:gd name="connsiteX44" fmla="*/ 9147424 w 12329382"/>
                <a:gd name="connsiteY44" fmla="*/ 151993 h 812606"/>
                <a:gd name="connsiteX45" fmla="*/ 9517851 w 12329382"/>
                <a:gd name="connsiteY45" fmla="*/ 300589 h 812606"/>
                <a:gd name="connsiteX46" fmla="*/ 9566057 w 12329382"/>
                <a:gd name="connsiteY46" fmla="*/ 347928 h 812606"/>
                <a:gd name="connsiteX47" fmla="*/ 9579906 w 12329382"/>
                <a:gd name="connsiteY47" fmla="*/ 356969 h 812606"/>
                <a:gd name="connsiteX48" fmla="*/ 10019736 w 12329382"/>
                <a:gd name="connsiteY48" fmla="*/ 644295 h 812606"/>
                <a:gd name="connsiteX49" fmla="*/ 10442798 w 12329382"/>
                <a:gd name="connsiteY49" fmla="*/ 383862 h 812606"/>
                <a:gd name="connsiteX50" fmla="*/ 10443050 w 12329382"/>
                <a:gd name="connsiteY50" fmla="*/ 383453 h 812606"/>
                <a:gd name="connsiteX51" fmla="*/ 10444542 w 12329382"/>
                <a:gd name="connsiteY51" fmla="*/ 380359 h 812606"/>
                <a:gd name="connsiteX52" fmla="*/ 10502072 w 12329382"/>
                <a:gd name="connsiteY52" fmla="*/ 271318 h 812606"/>
                <a:gd name="connsiteX53" fmla="*/ 10500491 w 12329382"/>
                <a:gd name="connsiteY53" fmla="*/ 286990 h 812606"/>
                <a:gd name="connsiteX54" fmla="*/ 10992243 w 12329382"/>
                <a:gd name="connsiteY54" fmla="*/ 0 h 812606"/>
                <a:gd name="connsiteX55" fmla="*/ 11362670 w 12329382"/>
                <a:gd name="connsiteY55" fmla="*/ 148596 h 812606"/>
                <a:gd name="connsiteX56" fmla="*/ 11410876 w 12329382"/>
                <a:gd name="connsiteY56" fmla="*/ 195935 h 812606"/>
                <a:gd name="connsiteX57" fmla="*/ 11424726 w 12329382"/>
                <a:gd name="connsiteY57" fmla="*/ 204976 h 812606"/>
                <a:gd name="connsiteX58" fmla="*/ 11864555 w 12329382"/>
                <a:gd name="connsiteY58" fmla="*/ 492302 h 812606"/>
                <a:gd name="connsiteX59" fmla="*/ 12329382 w 12329382"/>
                <a:gd name="connsiteY59" fmla="*/ 159808 h 812606"/>
                <a:gd name="connsiteX60" fmla="*/ 12329208 w 12329382"/>
                <a:gd name="connsiteY60" fmla="*/ 177225 h 812606"/>
                <a:gd name="connsiteX61" fmla="*/ 11735542 w 12329382"/>
                <a:gd name="connsiteY61" fmla="*/ 660610 h 812606"/>
                <a:gd name="connsiteX62" fmla="*/ 11365115 w 12329382"/>
                <a:gd name="connsiteY62" fmla="*/ 512014 h 812606"/>
                <a:gd name="connsiteX63" fmla="*/ 11316909 w 12329382"/>
                <a:gd name="connsiteY63" fmla="*/ 464675 h 812606"/>
                <a:gd name="connsiteX64" fmla="*/ 11303059 w 12329382"/>
                <a:gd name="connsiteY64" fmla="*/ 455634 h 812606"/>
                <a:gd name="connsiteX65" fmla="*/ 10863230 w 12329382"/>
                <a:gd name="connsiteY65" fmla="*/ 168308 h 812606"/>
                <a:gd name="connsiteX66" fmla="*/ 10440168 w 12329382"/>
                <a:gd name="connsiteY66" fmla="*/ 428741 h 812606"/>
                <a:gd name="connsiteX67" fmla="*/ 10439916 w 12329382"/>
                <a:gd name="connsiteY67" fmla="*/ 429150 h 812606"/>
                <a:gd name="connsiteX68" fmla="*/ 10438424 w 12329382"/>
                <a:gd name="connsiteY68" fmla="*/ 432244 h 812606"/>
                <a:gd name="connsiteX69" fmla="*/ 10388584 w 12329382"/>
                <a:gd name="connsiteY69" fmla="*/ 516101 h 812606"/>
                <a:gd name="connsiteX70" fmla="*/ 10382475 w 12329382"/>
                <a:gd name="connsiteY70" fmla="*/ 525613 h 812606"/>
                <a:gd name="connsiteX71" fmla="*/ 9890722 w 12329382"/>
                <a:gd name="connsiteY71" fmla="*/ 812603 h 812606"/>
                <a:gd name="connsiteX72" fmla="*/ 9520295 w 12329382"/>
                <a:gd name="connsiteY72" fmla="*/ 664007 h 812606"/>
                <a:gd name="connsiteX73" fmla="*/ 9472089 w 12329382"/>
                <a:gd name="connsiteY73" fmla="*/ 616668 h 812606"/>
                <a:gd name="connsiteX74" fmla="*/ 9458240 w 12329382"/>
                <a:gd name="connsiteY74" fmla="*/ 607627 h 812606"/>
                <a:gd name="connsiteX75" fmla="*/ 9018411 w 12329382"/>
                <a:gd name="connsiteY75" fmla="*/ 320302 h 812606"/>
                <a:gd name="connsiteX76" fmla="*/ 8752800 w 12329382"/>
                <a:gd name="connsiteY76" fmla="*/ 411089 h 812606"/>
                <a:gd name="connsiteX77" fmla="*/ 8707593 w 12329382"/>
                <a:gd name="connsiteY77" fmla="*/ 449000 h 812606"/>
                <a:gd name="connsiteX78" fmla="*/ 8590096 w 12329382"/>
                <a:gd name="connsiteY78" fmla="*/ 553928 h 812606"/>
                <a:gd name="connsiteX79" fmla="*/ 8548816 w 12329382"/>
                <a:gd name="connsiteY79" fmla="*/ 583206 h 812606"/>
                <a:gd name="connsiteX80" fmla="*/ 8275244 w 12329382"/>
                <a:gd name="connsiteY80" fmla="*/ 660611 h 812606"/>
                <a:gd name="connsiteX81" fmla="*/ 7904817 w 12329382"/>
                <a:gd name="connsiteY81" fmla="*/ 512015 h 812606"/>
                <a:gd name="connsiteX82" fmla="*/ 7856610 w 12329382"/>
                <a:gd name="connsiteY82" fmla="*/ 464676 h 812606"/>
                <a:gd name="connsiteX83" fmla="*/ 7842761 w 12329382"/>
                <a:gd name="connsiteY83" fmla="*/ 455635 h 812606"/>
                <a:gd name="connsiteX84" fmla="*/ 7402931 w 12329382"/>
                <a:gd name="connsiteY84" fmla="*/ 168309 h 812606"/>
                <a:gd name="connsiteX85" fmla="*/ 6979869 w 12329382"/>
                <a:gd name="connsiteY85" fmla="*/ 428742 h 812606"/>
                <a:gd name="connsiteX86" fmla="*/ 6979618 w 12329382"/>
                <a:gd name="connsiteY86" fmla="*/ 429151 h 812606"/>
                <a:gd name="connsiteX87" fmla="*/ 6922176 w 12329382"/>
                <a:gd name="connsiteY87" fmla="*/ 525614 h 812606"/>
                <a:gd name="connsiteX88" fmla="*/ 6430425 w 12329382"/>
                <a:gd name="connsiteY88" fmla="*/ 812604 h 812606"/>
                <a:gd name="connsiteX89" fmla="*/ 6059997 w 12329382"/>
                <a:gd name="connsiteY89" fmla="*/ 664008 h 812606"/>
                <a:gd name="connsiteX90" fmla="*/ 6011791 w 12329382"/>
                <a:gd name="connsiteY90" fmla="*/ 616669 h 812606"/>
                <a:gd name="connsiteX91" fmla="*/ 5997942 w 12329382"/>
                <a:gd name="connsiteY91" fmla="*/ 607628 h 812606"/>
                <a:gd name="connsiteX92" fmla="*/ 5558112 w 12329382"/>
                <a:gd name="connsiteY92" fmla="*/ 320302 h 812606"/>
                <a:gd name="connsiteX93" fmla="*/ 5292503 w 12329382"/>
                <a:gd name="connsiteY93" fmla="*/ 411089 h 812606"/>
                <a:gd name="connsiteX94" fmla="*/ 5207592 w 12329382"/>
                <a:gd name="connsiteY94" fmla="*/ 488913 h 812606"/>
                <a:gd name="connsiteX95" fmla="*/ 5088518 w 12329382"/>
                <a:gd name="connsiteY95" fmla="*/ 583208 h 812606"/>
                <a:gd name="connsiteX96" fmla="*/ 4814946 w 12329382"/>
                <a:gd name="connsiteY96" fmla="*/ 660613 h 812606"/>
                <a:gd name="connsiteX97" fmla="*/ 4444519 w 12329382"/>
                <a:gd name="connsiteY97" fmla="*/ 512017 h 812606"/>
                <a:gd name="connsiteX98" fmla="*/ 4396312 w 12329382"/>
                <a:gd name="connsiteY98" fmla="*/ 464678 h 812606"/>
                <a:gd name="connsiteX99" fmla="*/ 4382463 w 12329382"/>
                <a:gd name="connsiteY99" fmla="*/ 455637 h 812606"/>
                <a:gd name="connsiteX100" fmla="*/ 3942634 w 12329382"/>
                <a:gd name="connsiteY100" fmla="*/ 168311 h 812606"/>
                <a:gd name="connsiteX101" fmla="*/ 3519572 w 12329382"/>
                <a:gd name="connsiteY101" fmla="*/ 428744 h 812606"/>
                <a:gd name="connsiteX102" fmla="*/ 3461878 w 12329382"/>
                <a:gd name="connsiteY102" fmla="*/ 525616 h 812606"/>
                <a:gd name="connsiteX103" fmla="*/ 2970127 w 12329382"/>
                <a:gd name="connsiteY103" fmla="*/ 812606 h 812606"/>
                <a:gd name="connsiteX104" fmla="*/ 2599700 w 12329382"/>
                <a:gd name="connsiteY104" fmla="*/ 664010 h 812606"/>
                <a:gd name="connsiteX105" fmla="*/ 2551493 w 12329382"/>
                <a:gd name="connsiteY105" fmla="*/ 616671 h 812606"/>
                <a:gd name="connsiteX106" fmla="*/ 2537644 w 12329382"/>
                <a:gd name="connsiteY106" fmla="*/ 607630 h 812606"/>
                <a:gd name="connsiteX107" fmla="*/ 2097815 w 12329382"/>
                <a:gd name="connsiteY107" fmla="*/ 320304 h 812606"/>
                <a:gd name="connsiteX108" fmla="*/ 1832205 w 12329382"/>
                <a:gd name="connsiteY108" fmla="*/ 411091 h 812606"/>
                <a:gd name="connsiteX109" fmla="*/ 1722223 w 12329382"/>
                <a:gd name="connsiteY109" fmla="*/ 515954 h 812606"/>
                <a:gd name="connsiteX110" fmla="*/ 1628221 w 12329382"/>
                <a:gd name="connsiteY110" fmla="*/ 583210 h 812606"/>
                <a:gd name="connsiteX111" fmla="*/ 1354648 w 12329382"/>
                <a:gd name="connsiteY111" fmla="*/ 660615 h 812606"/>
                <a:gd name="connsiteX112" fmla="*/ 984221 w 12329382"/>
                <a:gd name="connsiteY112" fmla="*/ 512019 h 812606"/>
                <a:gd name="connsiteX113" fmla="*/ 931701 w 12329382"/>
                <a:gd name="connsiteY113" fmla="*/ 473303 h 812606"/>
                <a:gd name="connsiteX114" fmla="*/ 922165 w 12329382"/>
                <a:gd name="connsiteY114" fmla="*/ 455639 h 812606"/>
                <a:gd name="connsiteX115" fmla="*/ 482336 w 12329382"/>
                <a:gd name="connsiteY115" fmla="*/ 168313 h 812606"/>
                <a:gd name="connsiteX116" fmla="*/ 59274 w 12329382"/>
                <a:gd name="connsiteY116" fmla="*/ 428746 h 812606"/>
                <a:gd name="connsiteX117" fmla="*/ 59022 w 12329382"/>
                <a:gd name="connsiteY117" fmla="*/ 429155 h 812606"/>
                <a:gd name="connsiteX118" fmla="*/ 30744 w 12329382"/>
                <a:gd name="connsiteY118" fmla="*/ 480219 h 812606"/>
                <a:gd name="connsiteX119" fmla="*/ -1 w 12329382"/>
                <a:gd name="connsiteY119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800054 w 12329384"/>
                <a:gd name="connsiteY9" fmla="*/ 356534 h 812606"/>
                <a:gd name="connsiteX10" fmla="*/ 1953257 w 12329384"/>
                <a:gd name="connsiteY10" fmla="*/ 229401 h 812606"/>
                <a:gd name="connsiteX11" fmla="*/ 2226830 w 12329384"/>
                <a:gd name="connsiteY11" fmla="*/ 151996 h 812606"/>
                <a:gd name="connsiteX12" fmla="*/ 2597257 w 12329384"/>
                <a:gd name="connsiteY12" fmla="*/ 300592 h 812606"/>
                <a:gd name="connsiteX13" fmla="*/ 2645463 w 12329384"/>
                <a:gd name="connsiteY13" fmla="*/ 347931 h 812606"/>
                <a:gd name="connsiteX14" fmla="*/ 2659313 w 12329384"/>
                <a:gd name="connsiteY14" fmla="*/ 356972 h 812606"/>
                <a:gd name="connsiteX15" fmla="*/ 3099142 w 12329384"/>
                <a:gd name="connsiteY15" fmla="*/ 644298 h 812606"/>
                <a:gd name="connsiteX16" fmla="*/ 3522204 w 12329384"/>
                <a:gd name="connsiteY16" fmla="*/ 383865 h 812606"/>
                <a:gd name="connsiteX17" fmla="*/ 3573787 w 12329384"/>
                <a:gd name="connsiteY17" fmla="*/ 296505 h 812606"/>
                <a:gd name="connsiteX18" fmla="*/ 3579897 w 12329384"/>
                <a:gd name="connsiteY18" fmla="*/ 286993 h 812606"/>
                <a:gd name="connsiteX19" fmla="*/ 4071649 w 12329384"/>
                <a:gd name="connsiteY19" fmla="*/ 3 h 812606"/>
                <a:gd name="connsiteX20" fmla="*/ 4442076 w 12329384"/>
                <a:gd name="connsiteY20" fmla="*/ 148599 h 812606"/>
                <a:gd name="connsiteX21" fmla="*/ 4504132 w 12329384"/>
                <a:gd name="connsiteY21" fmla="*/ 204979 h 812606"/>
                <a:gd name="connsiteX22" fmla="*/ 4943961 w 12329384"/>
                <a:gd name="connsiteY22" fmla="*/ 492304 h 812606"/>
                <a:gd name="connsiteX23" fmla="*/ 5209571 w 12329384"/>
                <a:gd name="connsiteY23" fmla="*/ 401517 h 812606"/>
                <a:gd name="connsiteX24" fmla="*/ 5254775 w 12329384"/>
                <a:gd name="connsiteY24" fmla="*/ 363608 h 812606"/>
                <a:gd name="connsiteX25" fmla="*/ 5372276 w 12329384"/>
                <a:gd name="connsiteY25" fmla="*/ 258677 h 812606"/>
                <a:gd name="connsiteX26" fmla="*/ 5413555 w 12329384"/>
                <a:gd name="connsiteY26" fmla="*/ 229399 h 812606"/>
                <a:gd name="connsiteX27" fmla="*/ 5687128 w 12329384"/>
                <a:gd name="connsiteY27" fmla="*/ 151994 h 812606"/>
                <a:gd name="connsiteX28" fmla="*/ 6057555 w 12329384"/>
                <a:gd name="connsiteY28" fmla="*/ 300590 h 812606"/>
                <a:gd name="connsiteX29" fmla="*/ 6119611 w 12329384"/>
                <a:gd name="connsiteY29" fmla="*/ 356970 h 812606"/>
                <a:gd name="connsiteX30" fmla="*/ 6559439 w 12329384"/>
                <a:gd name="connsiteY30" fmla="*/ 644296 h 812606"/>
                <a:gd name="connsiteX31" fmla="*/ 6982502 w 12329384"/>
                <a:gd name="connsiteY31" fmla="*/ 383863 h 812606"/>
                <a:gd name="connsiteX32" fmla="*/ 6982753 w 12329384"/>
                <a:gd name="connsiteY32" fmla="*/ 383454 h 812606"/>
                <a:gd name="connsiteX33" fmla="*/ 6984246 w 12329384"/>
                <a:gd name="connsiteY33" fmla="*/ 380360 h 812606"/>
                <a:gd name="connsiteX34" fmla="*/ 7040195 w 12329384"/>
                <a:gd name="connsiteY34" fmla="*/ 286991 h 812606"/>
                <a:gd name="connsiteX35" fmla="*/ 7531947 w 12329384"/>
                <a:gd name="connsiteY35" fmla="*/ 1 h 812606"/>
                <a:gd name="connsiteX36" fmla="*/ 7902374 w 12329384"/>
                <a:gd name="connsiteY36" fmla="*/ 148597 h 812606"/>
                <a:gd name="connsiteX37" fmla="*/ 7950580 w 12329384"/>
                <a:gd name="connsiteY37" fmla="*/ 195936 h 812606"/>
                <a:gd name="connsiteX38" fmla="*/ 7964430 w 12329384"/>
                <a:gd name="connsiteY38" fmla="*/ 204977 h 812606"/>
                <a:gd name="connsiteX39" fmla="*/ 8404258 w 12329384"/>
                <a:gd name="connsiteY39" fmla="*/ 492302 h 812606"/>
                <a:gd name="connsiteX40" fmla="*/ 8669869 w 12329384"/>
                <a:gd name="connsiteY40" fmla="*/ 401515 h 812606"/>
                <a:gd name="connsiteX41" fmla="*/ 8832573 w 12329384"/>
                <a:gd name="connsiteY41" fmla="*/ 258676 h 812606"/>
                <a:gd name="connsiteX42" fmla="*/ 8873853 w 12329384"/>
                <a:gd name="connsiteY42" fmla="*/ 229399 h 812606"/>
                <a:gd name="connsiteX43" fmla="*/ 9147426 w 12329384"/>
                <a:gd name="connsiteY43" fmla="*/ 151993 h 812606"/>
                <a:gd name="connsiteX44" fmla="*/ 9517853 w 12329384"/>
                <a:gd name="connsiteY44" fmla="*/ 300589 h 812606"/>
                <a:gd name="connsiteX45" fmla="*/ 9566059 w 12329384"/>
                <a:gd name="connsiteY45" fmla="*/ 347928 h 812606"/>
                <a:gd name="connsiteX46" fmla="*/ 9579908 w 12329384"/>
                <a:gd name="connsiteY46" fmla="*/ 356969 h 812606"/>
                <a:gd name="connsiteX47" fmla="*/ 10019738 w 12329384"/>
                <a:gd name="connsiteY47" fmla="*/ 644295 h 812606"/>
                <a:gd name="connsiteX48" fmla="*/ 10442800 w 12329384"/>
                <a:gd name="connsiteY48" fmla="*/ 383862 h 812606"/>
                <a:gd name="connsiteX49" fmla="*/ 10443052 w 12329384"/>
                <a:gd name="connsiteY49" fmla="*/ 383453 h 812606"/>
                <a:gd name="connsiteX50" fmla="*/ 10444544 w 12329384"/>
                <a:gd name="connsiteY50" fmla="*/ 380359 h 812606"/>
                <a:gd name="connsiteX51" fmla="*/ 10502074 w 12329384"/>
                <a:gd name="connsiteY51" fmla="*/ 271318 h 812606"/>
                <a:gd name="connsiteX52" fmla="*/ 10500493 w 12329384"/>
                <a:gd name="connsiteY52" fmla="*/ 286990 h 812606"/>
                <a:gd name="connsiteX53" fmla="*/ 10992245 w 12329384"/>
                <a:gd name="connsiteY53" fmla="*/ 0 h 812606"/>
                <a:gd name="connsiteX54" fmla="*/ 11362672 w 12329384"/>
                <a:gd name="connsiteY54" fmla="*/ 148596 h 812606"/>
                <a:gd name="connsiteX55" fmla="*/ 11410878 w 12329384"/>
                <a:gd name="connsiteY55" fmla="*/ 195935 h 812606"/>
                <a:gd name="connsiteX56" fmla="*/ 11424728 w 12329384"/>
                <a:gd name="connsiteY56" fmla="*/ 204976 h 812606"/>
                <a:gd name="connsiteX57" fmla="*/ 11864557 w 12329384"/>
                <a:gd name="connsiteY57" fmla="*/ 492302 h 812606"/>
                <a:gd name="connsiteX58" fmla="*/ 12329384 w 12329384"/>
                <a:gd name="connsiteY58" fmla="*/ 159808 h 812606"/>
                <a:gd name="connsiteX59" fmla="*/ 12329210 w 12329384"/>
                <a:gd name="connsiteY59" fmla="*/ 177225 h 812606"/>
                <a:gd name="connsiteX60" fmla="*/ 11735544 w 12329384"/>
                <a:gd name="connsiteY60" fmla="*/ 660610 h 812606"/>
                <a:gd name="connsiteX61" fmla="*/ 11365117 w 12329384"/>
                <a:gd name="connsiteY61" fmla="*/ 512014 h 812606"/>
                <a:gd name="connsiteX62" fmla="*/ 11316911 w 12329384"/>
                <a:gd name="connsiteY62" fmla="*/ 464675 h 812606"/>
                <a:gd name="connsiteX63" fmla="*/ 11303061 w 12329384"/>
                <a:gd name="connsiteY63" fmla="*/ 455634 h 812606"/>
                <a:gd name="connsiteX64" fmla="*/ 10863232 w 12329384"/>
                <a:gd name="connsiteY64" fmla="*/ 168308 h 812606"/>
                <a:gd name="connsiteX65" fmla="*/ 10440170 w 12329384"/>
                <a:gd name="connsiteY65" fmla="*/ 428741 h 812606"/>
                <a:gd name="connsiteX66" fmla="*/ 10439918 w 12329384"/>
                <a:gd name="connsiteY66" fmla="*/ 429150 h 812606"/>
                <a:gd name="connsiteX67" fmla="*/ 10438426 w 12329384"/>
                <a:gd name="connsiteY67" fmla="*/ 432244 h 812606"/>
                <a:gd name="connsiteX68" fmla="*/ 10388586 w 12329384"/>
                <a:gd name="connsiteY68" fmla="*/ 516101 h 812606"/>
                <a:gd name="connsiteX69" fmla="*/ 10382477 w 12329384"/>
                <a:gd name="connsiteY69" fmla="*/ 525613 h 812606"/>
                <a:gd name="connsiteX70" fmla="*/ 9890724 w 12329384"/>
                <a:gd name="connsiteY70" fmla="*/ 812603 h 812606"/>
                <a:gd name="connsiteX71" fmla="*/ 9520297 w 12329384"/>
                <a:gd name="connsiteY71" fmla="*/ 664007 h 812606"/>
                <a:gd name="connsiteX72" fmla="*/ 9472091 w 12329384"/>
                <a:gd name="connsiteY72" fmla="*/ 616668 h 812606"/>
                <a:gd name="connsiteX73" fmla="*/ 9458242 w 12329384"/>
                <a:gd name="connsiteY73" fmla="*/ 607627 h 812606"/>
                <a:gd name="connsiteX74" fmla="*/ 9018413 w 12329384"/>
                <a:gd name="connsiteY74" fmla="*/ 320302 h 812606"/>
                <a:gd name="connsiteX75" fmla="*/ 8752802 w 12329384"/>
                <a:gd name="connsiteY75" fmla="*/ 411089 h 812606"/>
                <a:gd name="connsiteX76" fmla="*/ 8707595 w 12329384"/>
                <a:gd name="connsiteY76" fmla="*/ 449000 h 812606"/>
                <a:gd name="connsiteX77" fmla="*/ 8590098 w 12329384"/>
                <a:gd name="connsiteY77" fmla="*/ 553928 h 812606"/>
                <a:gd name="connsiteX78" fmla="*/ 8548818 w 12329384"/>
                <a:gd name="connsiteY78" fmla="*/ 583206 h 812606"/>
                <a:gd name="connsiteX79" fmla="*/ 8275246 w 12329384"/>
                <a:gd name="connsiteY79" fmla="*/ 660611 h 812606"/>
                <a:gd name="connsiteX80" fmla="*/ 7904819 w 12329384"/>
                <a:gd name="connsiteY80" fmla="*/ 512015 h 812606"/>
                <a:gd name="connsiteX81" fmla="*/ 7856612 w 12329384"/>
                <a:gd name="connsiteY81" fmla="*/ 464676 h 812606"/>
                <a:gd name="connsiteX82" fmla="*/ 7842763 w 12329384"/>
                <a:gd name="connsiteY82" fmla="*/ 455635 h 812606"/>
                <a:gd name="connsiteX83" fmla="*/ 7402933 w 12329384"/>
                <a:gd name="connsiteY83" fmla="*/ 168309 h 812606"/>
                <a:gd name="connsiteX84" fmla="*/ 6979871 w 12329384"/>
                <a:gd name="connsiteY84" fmla="*/ 428742 h 812606"/>
                <a:gd name="connsiteX85" fmla="*/ 6979620 w 12329384"/>
                <a:gd name="connsiteY85" fmla="*/ 429151 h 812606"/>
                <a:gd name="connsiteX86" fmla="*/ 6922178 w 12329384"/>
                <a:gd name="connsiteY86" fmla="*/ 525614 h 812606"/>
                <a:gd name="connsiteX87" fmla="*/ 6430427 w 12329384"/>
                <a:gd name="connsiteY87" fmla="*/ 812604 h 812606"/>
                <a:gd name="connsiteX88" fmla="*/ 6059999 w 12329384"/>
                <a:gd name="connsiteY88" fmla="*/ 664008 h 812606"/>
                <a:gd name="connsiteX89" fmla="*/ 6011793 w 12329384"/>
                <a:gd name="connsiteY89" fmla="*/ 616669 h 812606"/>
                <a:gd name="connsiteX90" fmla="*/ 5997944 w 12329384"/>
                <a:gd name="connsiteY90" fmla="*/ 607628 h 812606"/>
                <a:gd name="connsiteX91" fmla="*/ 5558114 w 12329384"/>
                <a:gd name="connsiteY91" fmla="*/ 320302 h 812606"/>
                <a:gd name="connsiteX92" fmla="*/ 5292505 w 12329384"/>
                <a:gd name="connsiteY92" fmla="*/ 411089 h 812606"/>
                <a:gd name="connsiteX93" fmla="*/ 5207594 w 12329384"/>
                <a:gd name="connsiteY93" fmla="*/ 488913 h 812606"/>
                <a:gd name="connsiteX94" fmla="*/ 5088520 w 12329384"/>
                <a:gd name="connsiteY94" fmla="*/ 583208 h 812606"/>
                <a:gd name="connsiteX95" fmla="*/ 4814948 w 12329384"/>
                <a:gd name="connsiteY95" fmla="*/ 660613 h 812606"/>
                <a:gd name="connsiteX96" fmla="*/ 4444521 w 12329384"/>
                <a:gd name="connsiteY96" fmla="*/ 512017 h 812606"/>
                <a:gd name="connsiteX97" fmla="*/ 4396314 w 12329384"/>
                <a:gd name="connsiteY97" fmla="*/ 464678 h 812606"/>
                <a:gd name="connsiteX98" fmla="*/ 4382465 w 12329384"/>
                <a:gd name="connsiteY98" fmla="*/ 455637 h 812606"/>
                <a:gd name="connsiteX99" fmla="*/ 3942636 w 12329384"/>
                <a:gd name="connsiteY99" fmla="*/ 168311 h 812606"/>
                <a:gd name="connsiteX100" fmla="*/ 3519574 w 12329384"/>
                <a:gd name="connsiteY100" fmla="*/ 428744 h 812606"/>
                <a:gd name="connsiteX101" fmla="*/ 3461880 w 12329384"/>
                <a:gd name="connsiteY101" fmla="*/ 525616 h 812606"/>
                <a:gd name="connsiteX102" fmla="*/ 2970129 w 12329384"/>
                <a:gd name="connsiteY102" fmla="*/ 812606 h 812606"/>
                <a:gd name="connsiteX103" fmla="*/ 2599702 w 12329384"/>
                <a:gd name="connsiteY103" fmla="*/ 664010 h 812606"/>
                <a:gd name="connsiteX104" fmla="*/ 2551495 w 12329384"/>
                <a:gd name="connsiteY104" fmla="*/ 616671 h 812606"/>
                <a:gd name="connsiteX105" fmla="*/ 2537646 w 12329384"/>
                <a:gd name="connsiteY105" fmla="*/ 607630 h 812606"/>
                <a:gd name="connsiteX106" fmla="*/ 2097817 w 12329384"/>
                <a:gd name="connsiteY106" fmla="*/ 320304 h 812606"/>
                <a:gd name="connsiteX107" fmla="*/ 1832207 w 12329384"/>
                <a:gd name="connsiteY107" fmla="*/ 411091 h 812606"/>
                <a:gd name="connsiteX108" fmla="*/ 1722225 w 12329384"/>
                <a:gd name="connsiteY108" fmla="*/ 515954 h 812606"/>
                <a:gd name="connsiteX109" fmla="*/ 1628223 w 12329384"/>
                <a:gd name="connsiteY109" fmla="*/ 583210 h 812606"/>
                <a:gd name="connsiteX110" fmla="*/ 1354650 w 12329384"/>
                <a:gd name="connsiteY110" fmla="*/ 660615 h 812606"/>
                <a:gd name="connsiteX111" fmla="*/ 984223 w 12329384"/>
                <a:gd name="connsiteY111" fmla="*/ 512019 h 812606"/>
                <a:gd name="connsiteX112" fmla="*/ 931703 w 12329384"/>
                <a:gd name="connsiteY112" fmla="*/ 473303 h 812606"/>
                <a:gd name="connsiteX113" fmla="*/ 922167 w 12329384"/>
                <a:gd name="connsiteY113" fmla="*/ 455639 h 812606"/>
                <a:gd name="connsiteX114" fmla="*/ 482338 w 12329384"/>
                <a:gd name="connsiteY114" fmla="*/ 168313 h 812606"/>
                <a:gd name="connsiteX115" fmla="*/ 59276 w 12329384"/>
                <a:gd name="connsiteY115" fmla="*/ 428746 h 812606"/>
                <a:gd name="connsiteX116" fmla="*/ 59024 w 12329384"/>
                <a:gd name="connsiteY116" fmla="*/ 429155 h 812606"/>
                <a:gd name="connsiteX117" fmla="*/ 30746 w 12329384"/>
                <a:gd name="connsiteY117" fmla="*/ 480219 h 812606"/>
                <a:gd name="connsiteX118" fmla="*/ 1 w 12329384"/>
                <a:gd name="connsiteY118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43832 w 12329382"/>
                <a:gd name="connsiteY5" fmla="*/ 204981 h 812606"/>
                <a:gd name="connsiteX6" fmla="*/ 1483661 w 12329382"/>
                <a:gd name="connsiteY6" fmla="*/ 492306 h 812606"/>
                <a:gd name="connsiteX7" fmla="*/ 1749271 w 12329382"/>
                <a:gd name="connsiteY7" fmla="*/ 401519 h 812606"/>
                <a:gd name="connsiteX8" fmla="*/ 1800052 w 12329382"/>
                <a:gd name="connsiteY8" fmla="*/ 356534 h 812606"/>
                <a:gd name="connsiteX9" fmla="*/ 1953255 w 12329382"/>
                <a:gd name="connsiteY9" fmla="*/ 229401 h 812606"/>
                <a:gd name="connsiteX10" fmla="*/ 2226828 w 12329382"/>
                <a:gd name="connsiteY10" fmla="*/ 151996 h 812606"/>
                <a:gd name="connsiteX11" fmla="*/ 2597255 w 12329382"/>
                <a:gd name="connsiteY11" fmla="*/ 300592 h 812606"/>
                <a:gd name="connsiteX12" fmla="*/ 2645461 w 12329382"/>
                <a:gd name="connsiteY12" fmla="*/ 347931 h 812606"/>
                <a:gd name="connsiteX13" fmla="*/ 2659311 w 12329382"/>
                <a:gd name="connsiteY13" fmla="*/ 356972 h 812606"/>
                <a:gd name="connsiteX14" fmla="*/ 3099140 w 12329382"/>
                <a:gd name="connsiteY14" fmla="*/ 644298 h 812606"/>
                <a:gd name="connsiteX15" fmla="*/ 3522202 w 12329382"/>
                <a:gd name="connsiteY15" fmla="*/ 383865 h 812606"/>
                <a:gd name="connsiteX16" fmla="*/ 3573785 w 12329382"/>
                <a:gd name="connsiteY16" fmla="*/ 296505 h 812606"/>
                <a:gd name="connsiteX17" fmla="*/ 3579895 w 12329382"/>
                <a:gd name="connsiteY17" fmla="*/ 286993 h 812606"/>
                <a:gd name="connsiteX18" fmla="*/ 4071647 w 12329382"/>
                <a:gd name="connsiteY18" fmla="*/ 3 h 812606"/>
                <a:gd name="connsiteX19" fmla="*/ 4442074 w 12329382"/>
                <a:gd name="connsiteY19" fmla="*/ 148599 h 812606"/>
                <a:gd name="connsiteX20" fmla="*/ 4504130 w 12329382"/>
                <a:gd name="connsiteY20" fmla="*/ 204979 h 812606"/>
                <a:gd name="connsiteX21" fmla="*/ 4943959 w 12329382"/>
                <a:gd name="connsiteY21" fmla="*/ 492304 h 812606"/>
                <a:gd name="connsiteX22" fmla="*/ 5209569 w 12329382"/>
                <a:gd name="connsiteY22" fmla="*/ 401517 h 812606"/>
                <a:gd name="connsiteX23" fmla="*/ 5254773 w 12329382"/>
                <a:gd name="connsiteY23" fmla="*/ 363608 h 812606"/>
                <a:gd name="connsiteX24" fmla="*/ 5372274 w 12329382"/>
                <a:gd name="connsiteY24" fmla="*/ 258677 h 812606"/>
                <a:gd name="connsiteX25" fmla="*/ 5413553 w 12329382"/>
                <a:gd name="connsiteY25" fmla="*/ 229399 h 812606"/>
                <a:gd name="connsiteX26" fmla="*/ 5687126 w 12329382"/>
                <a:gd name="connsiteY26" fmla="*/ 151994 h 812606"/>
                <a:gd name="connsiteX27" fmla="*/ 6057553 w 12329382"/>
                <a:gd name="connsiteY27" fmla="*/ 300590 h 812606"/>
                <a:gd name="connsiteX28" fmla="*/ 6119609 w 12329382"/>
                <a:gd name="connsiteY28" fmla="*/ 356970 h 812606"/>
                <a:gd name="connsiteX29" fmla="*/ 6559437 w 12329382"/>
                <a:gd name="connsiteY29" fmla="*/ 644296 h 812606"/>
                <a:gd name="connsiteX30" fmla="*/ 6982500 w 12329382"/>
                <a:gd name="connsiteY30" fmla="*/ 383863 h 812606"/>
                <a:gd name="connsiteX31" fmla="*/ 6982751 w 12329382"/>
                <a:gd name="connsiteY31" fmla="*/ 383454 h 812606"/>
                <a:gd name="connsiteX32" fmla="*/ 6984244 w 12329382"/>
                <a:gd name="connsiteY32" fmla="*/ 380360 h 812606"/>
                <a:gd name="connsiteX33" fmla="*/ 7040193 w 12329382"/>
                <a:gd name="connsiteY33" fmla="*/ 286991 h 812606"/>
                <a:gd name="connsiteX34" fmla="*/ 7531945 w 12329382"/>
                <a:gd name="connsiteY34" fmla="*/ 1 h 812606"/>
                <a:gd name="connsiteX35" fmla="*/ 7902372 w 12329382"/>
                <a:gd name="connsiteY35" fmla="*/ 148597 h 812606"/>
                <a:gd name="connsiteX36" fmla="*/ 7950578 w 12329382"/>
                <a:gd name="connsiteY36" fmla="*/ 195936 h 812606"/>
                <a:gd name="connsiteX37" fmla="*/ 7964428 w 12329382"/>
                <a:gd name="connsiteY37" fmla="*/ 204977 h 812606"/>
                <a:gd name="connsiteX38" fmla="*/ 8404256 w 12329382"/>
                <a:gd name="connsiteY38" fmla="*/ 492302 h 812606"/>
                <a:gd name="connsiteX39" fmla="*/ 8669867 w 12329382"/>
                <a:gd name="connsiteY39" fmla="*/ 401515 h 812606"/>
                <a:gd name="connsiteX40" fmla="*/ 8832571 w 12329382"/>
                <a:gd name="connsiteY40" fmla="*/ 258676 h 812606"/>
                <a:gd name="connsiteX41" fmla="*/ 8873851 w 12329382"/>
                <a:gd name="connsiteY41" fmla="*/ 229399 h 812606"/>
                <a:gd name="connsiteX42" fmla="*/ 9147424 w 12329382"/>
                <a:gd name="connsiteY42" fmla="*/ 151993 h 812606"/>
                <a:gd name="connsiteX43" fmla="*/ 9517851 w 12329382"/>
                <a:gd name="connsiteY43" fmla="*/ 300589 h 812606"/>
                <a:gd name="connsiteX44" fmla="*/ 9566057 w 12329382"/>
                <a:gd name="connsiteY44" fmla="*/ 347928 h 812606"/>
                <a:gd name="connsiteX45" fmla="*/ 9579906 w 12329382"/>
                <a:gd name="connsiteY45" fmla="*/ 356969 h 812606"/>
                <a:gd name="connsiteX46" fmla="*/ 10019736 w 12329382"/>
                <a:gd name="connsiteY46" fmla="*/ 644295 h 812606"/>
                <a:gd name="connsiteX47" fmla="*/ 10442798 w 12329382"/>
                <a:gd name="connsiteY47" fmla="*/ 383862 h 812606"/>
                <a:gd name="connsiteX48" fmla="*/ 10443050 w 12329382"/>
                <a:gd name="connsiteY48" fmla="*/ 383453 h 812606"/>
                <a:gd name="connsiteX49" fmla="*/ 10444542 w 12329382"/>
                <a:gd name="connsiteY49" fmla="*/ 380359 h 812606"/>
                <a:gd name="connsiteX50" fmla="*/ 10502072 w 12329382"/>
                <a:gd name="connsiteY50" fmla="*/ 271318 h 812606"/>
                <a:gd name="connsiteX51" fmla="*/ 10500491 w 12329382"/>
                <a:gd name="connsiteY51" fmla="*/ 286990 h 812606"/>
                <a:gd name="connsiteX52" fmla="*/ 10992243 w 12329382"/>
                <a:gd name="connsiteY52" fmla="*/ 0 h 812606"/>
                <a:gd name="connsiteX53" fmla="*/ 11362670 w 12329382"/>
                <a:gd name="connsiteY53" fmla="*/ 148596 h 812606"/>
                <a:gd name="connsiteX54" fmla="*/ 11410876 w 12329382"/>
                <a:gd name="connsiteY54" fmla="*/ 195935 h 812606"/>
                <a:gd name="connsiteX55" fmla="*/ 11424726 w 12329382"/>
                <a:gd name="connsiteY55" fmla="*/ 204976 h 812606"/>
                <a:gd name="connsiteX56" fmla="*/ 11864555 w 12329382"/>
                <a:gd name="connsiteY56" fmla="*/ 492302 h 812606"/>
                <a:gd name="connsiteX57" fmla="*/ 12329382 w 12329382"/>
                <a:gd name="connsiteY57" fmla="*/ 159808 h 812606"/>
                <a:gd name="connsiteX58" fmla="*/ 12329208 w 12329382"/>
                <a:gd name="connsiteY58" fmla="*/ 177225 h 812606"/>
                <a:gd name="connsiteX59" fmla="*/ 11735542 w 12329382"/>
                <a:gd name="connsiteY59" fmla="*/ 660610 h 812606"/>
                <a:gd name="connsiteX60" fmla="*/ 11365115 w 12329382"/>
                <a:gd name="connsiteY60" fmla="*/ 512014 h 812606"/>
                <a:gd name="connsiteX61" fmla="*/ 11316909 w 12329382"/>
                <a:gd name="connsiteY61" fmla="*/ 464675 h 812606"/>
                <a:gd name="connsiteX62" fmla="*/ 11303059 w 12329382"/>
                <a:gd name="connsiteY62" fmla="*/ 455634 h 812606"/>
                <a:gd name="connsiteX63" fmla="*/ 10863230 w 12329382"/>
                <a:gd name="connsiteY63" fmla="*/ 168308 h 812606"/>
                <a:gd name="connsiteX64" fmla="*/ 10440168 w 12329382"/>
                <a:gd name="connsiteY64" fmla="*/ 428741 h 812606"/>
                <a:gd name="connsiteX65" fmla="*/ 10439916 w 12329382"/>
                <a:gd name="connsiteY65" fmla="*/ 429150 h 812606"/>
                <a:gd name="connsiteX66" fmla="*/ 10438424 w 12329382"/>
                <a:gd name="connsiteY66" fmla="*/ 432244 h 812606"/>
                <a:gd name="connsiteX67" fmla="*/ 10388584 w 12329382"/>
                <a:gd name="connsiteY67" fmla="*/ 516101 h 812606"/>
                <a:gd name="connsiteX68" fmla="*/ 10382475 w 12329382"/>
                <a:gd name="connsiteY68" fmla="*/ 525613 h 812606"/>
                <a:gd name="connsiteX69" fmla="*/ 9890722 w 12329382"/>
                <a:gd name="connsiteY69" fmla="*/ 812603 h 812606"/>
                <a:gd name="connsiteX70" fmla="*/ 9520295 w 12329382"/>
                <a:gd name="connsiteY70" fmla="*/ 664007 h 812606"/>
                <a:gd name="connsiteX71" fmla="*/ 9472089 w 12329382"/>
                <a:gd name="connsiteY71" fmla="*/ 616668 h 812606"/>
                <a:gd name="connsiteX72" fmla="*/ 9458240 w 12329382"/>
                <a:gd name="connsiteY72" fmla="*/ 607627 h 812606"/>
                <a:gd name="connsiteX73" fmla="*/ 9018411 w 12329382"/>
                <a:gd name="connsiteY73" fmla="*/ 320302 h 812606"/>
                <a:gd name="connsiteX74" fmla="*/ 8752800 w 12329382"/>
                <a:gd name="connsiteY74" fmla="*/ 411089 h 812606"/>
                <a:gd name="connsiteX75" fmla="*/ 8707593 w 12329382"/>
                <a:gd name="connsiteY75" fmla="*/ 449000 h 812606"/>
                <a:gd name="connsiteX76" fmla="*/ 8590096 w 12329382"/>
                <a:gd name="connsiteY76" fmla="*/ 553928 h 812606"/>
                <a:gd name="connsiteX77" fmla="*/ 8548816 w 12329382"/>
                <a:gd name="connsiteY77" fmla="*/ 583206 h 812606"/>
                <a:gd name="connsiteX78" fmla="*/ 8275244 w 12329382"/>
                <a:gd name="connsiteY78" fmla="*/ 660611 h 812606"/>
                <a:gd name="connsiteX79" fmla="*/ 7904817 w 12329382"/>
                <a:gd name="connsiteY79" fmla="*/ 512015 h 812606"/>
                <a:gd name="connsiteX80" fmla="*/ 7856610 w 12329382"/>
                <a:gd name="connsiteY80" fmla="*/ 464676 h 812606"/>
                <a:gd name="connsiteX81" fmla="*/ 7842761 w 12329382"/>
                <a:gd name="connsiteY81" fmla="*/ 455635 h 812606"/>
                <a:gd name="connsiteX82" fmla="*/ 7402931 w 12329382"/>
                <a:gd name="connsiteY82" fmla="*/ 168309 h 812606"/>
                <a:gd name="connsiteX83" fmla="*/ 6979869 w 12329382"/>
                <a:gd name="connsiteY83" fmla="*/ 428742 h 812606"/>
                <a:gd name="connsiteX84" fmla="*/ 6979618 w 12329382"/>
                <a:gd name="connsiteY84" fmla="*/ 429151 h 812606"/>
                <a:gd name="connsiteX85" fmla="*/ 6922176 w 12329382"/>
                <a:gd name="connsiteY85" fmla="*/ 525614 h 812606"/>
                <a:gd name="connsiteX86" fmla="*/ 6430425 w 12329382"/>
                <a:gd name="connsiteY86" fmla="*/ 812604 h 812606"/>
                <a:gd name="connsiteX87" fmla="*/ 6059997 w 12329382"/>
                <a:gd name="connsiteY87" fmla="*/ 664008 h 812606"/>
                <a:gd name="connsiteX88" fmla="*/ 6011791 w 12329382"/>
                <a:gd name="connsiteY88" fmla="*/ 616669 h 812606"/>
                <a:gd name="connsiteX89" fmla="*/ 5997942 w 12329382"/>
                <a:gd name="connsiteY89" fmla="*/ 607628 h 812606"/>
                <a:gd name="connsiteX90" fmla="*/ 5558112 w 12329382"/>
                <a:gd name="connsiteY90" fmla="*/ 320302 h 812606"/>
                <a:gd name="connsiteX91" fmla="*/ 5292503 w 12329382"/>
                <a:gd name="connsiteY91" fmla="*/ 411089 h 812606"/>
                <a:gd name="connsiteX92" fmla="*/ 5207592 w 12329382"/>
                <a:gd name="connsiteY92" fmla="*/ 488913 h 812606"/>
                <a:gd name="connsiteX93" fmla="*/ 5088518 w 12329382"/>
                <a:gd name="connsiteY93" fmla="*/ 583208 h 812606"/>
                <a:gd name="connsiteX94" fmla="*/ 4814946 w 12329382"/>
                <a:gd name="connsiteY94" fmla="*/ 660613 h 812606"/>
                <a:gd name="connsiteX95" fmla="*/ 4444519 w 12329382"/>
                <a:gd name="connsiteY95" fmla="*/ 512017 h 812606"/>
                <a:gd name="connsiteX96" fmla="*/ 4396312 w 12329382"/>
                <a:gd name="connsiteY96" fmla="*/ 464678 h 812606"/>
                <a:gd name="connsiteX97" fmla="*/ 4382463 w 12329382"/>
                <a:gd name="connsiteY97" fmla="*/ 455637 h 812606"/>
                <a:gd name="connsiteX98" fmla="*/ 3942634 w 12329382"/>
                <a:gd name="connsiteY98" fmla="*/ 168311 h 812606"/>
                <a:gd name="connsiteX99" fmla="*/ 3519572 w 12329382"/>
                <a:gd name="connsiteY99" fmla="*/ 428744 h 812606"/>
                <a:gd name="connsiteX100" fmla="*/ 3461878 w 12329382"/>
                <a:gd name="connsiteY100" fmla="*/ 525616 h 812606"/>
                <a:gd name="connsiteX101" fmla="*/ 2970127 w 12329382"/>
                <a:gd name="connsiteY101" fmla="*/ 812606 h 812606"/>
                <a:gd name="connsiteX102" fmla="*/ 2599700 w 12329382"/>
                <a:gd name="connsiteY102" fmla="*/ 664010 h 812606"/>
                <a:gd name="connsiteX103" fmla="*/ 2551493 w 12329382"/>
                <a:gd name="connsiteY103" fmla="*/ 616671 h 812606"/>
                <a:gd name="connsiteX104" fmla="*/ 2537644 w 12329382"/>
                <a:gd name="connsiteY104" fmla="*/ 607630 h 812606"/>
                <a:gd name="connsiteX105" fmla="*/ 2097815 w 12329382"/>
                <a:gd name="connsiteY105" fmla="*/ 320304 h 812606"/>
                <a:gd name="connsiteX106" fmla="*/ 1832205 w 12329382"/>
                <a:gd name="connsiteY106" fmla="*/ 411091 h 812606"/>
                <a:gd name="connsiteX107" fmla="*/ 1722223 w 12329382"/>
                <a:gd name="connsiteY107" fmla="*/ 515954 h 812606"/>
                <a:gd name="connsiteX108" fmla="*/ 1628221 w 12329382"/>
                <a:gd name="connsiteY108" fmla="*/ 583210 h 812606"/>
                <a:gd name="connsiteX109" fmla="*/ 1354648 w 12329382"/>
                <a:gd name="connsiteY109" fmla="*/ 660615 h 812606"/>
                <a:gd name="connsiteX110" fmla="*/ 984221 w 12329382"/>
                <a:gd name="connsiteY110" fmla="*/ 512019 h 812606"/>
                <a:gd name="connsiteX111" fmla="*/ 931701 w 12329382"/>
                <a:gd name="connsiteY111" fmla="*/ 473303 h 812606"/>
                <a:gd name="connsiteX112" fmla="*/ 922165 w 12329382"/>
                <a:gd name="connsiteY112" fmla="*/ 455639 h 812606"/>
                <a:gd name="connsiteX113" fmla="*/ 482336 w 12329382"/>
                <a:gd name="connsiteY113" fmla="*/ 168313 h 812606"/>
                <a:gd name="connsiteX114" fmla="*/ 59274 w 12329382"/>
                <a:gd name="connsiteY114" fmla="*/ 428746 h 812606"/>
                <a:gd name="connsiteX115" fmla="*/ 59022 w 12329382"/>
                <a:gd name="connsiteY115" fmla="*/ 429155 h 812606"/>
                <a:gd name="connsiteX116" fmla="*/ 30744 w 12329382"/>
                <a:gd name="connsiteY116" fmla="*/ 480219 h 812606"/>
                <a:gd name="connsiteX117" fmla="*/ -1 w 12329382"/>
                <a:gd name="connsiteY117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43834 w 12329384"/>
                <a:gd name="connsiteY5" fmla="*/ 204981 h 812606"/>
                <a:gd name="connsiteX6" fmla="*/ 1483663 w 12329384"/>
                <a:gd name="connsiteY6" fmla="*/ 492306 h 812606"/>
                <a:gd name="connsiteX7" fmla="*/ 1749273 w 12329384"/>
                <a:gd name="connsiteY7" fmla="*/ 401519 h 812606"/>
                <a:gd name="connsiteX8" fmla="*/ 1800054 w 12329384"/>
                <a:gd name="connsiteY8" fmla="*/ 356534 h 812606"/>
                <a:gd name="connsiteX9" fmla="*/ 1953257 w 12329384"/>
                <a:gd name="connsiteY9" fmla="*/ 229401 h 812606"/>
                <a:gd name="connsiteX10" fmla="*/ 2226830 w 12329384"/>
                <a:gd name="connsiteY10" fmla="*/ 151996 h 812606"/>
                <a:gd name="connsiteX11" fmla="*/ 2597257 w 12329384"/>
                <a:gd name="connsiteY11" fmla="*/ 300592 h 812606"/>
                <a:gd name="connsiteX12" fmla="*/ 2645463 w 12329384"/>
                <a:gd name="connsiteY12" fmla="*/ 347931 h 812606"/>
                <a:gd name="connsiteX13" fmla="*/ 2659313 w 12329384"/>
                <a:gd name="connsiteY13" fmla="*/ 356972 h 812606"/>
                <a:gd name="connsiteX14" fmla="*/ 3099142 w 12329384"/>
                <a:gd name="connsiteY14" fmla="*/ 644298 h 812606"/>
                <a:gd name="connsiteX15" fmla="*/ 3522204 w 12329384"/>
                <a:gd name="connsiteY15" fmla="*/ 383865 h 812606"/>
                <a:gd name="connsiteX16" fmla="*/ 3573787 w 12329384"/>
                <a:gd name="connsiteY16" fmla="*/ 296505 h 812606"/>
                <a:gd name="connsiteX17" fmla="*/ 3579897 w 12329384"/>
                <a:gd name="connsiteY17" fmla="*/ 286993 h 812606"/>
                <a:gd name="connsiteX18" fmla="*/ 4071649 w 12329384"/>
                <a:gd name="connsiteY18" fmla="*/ 3 h 812606"/>
                <a:gd name="connsiteX19" fmla="*/ 4442076 w 12329384"/>
                <a:gd name="connsiteY19" fmla="*/ 148599 h 812606"/>
                <a:gd name="connsiteX20" fmla="*/ 4504132 w 12329384"/>
                <a:gd name="connsiteY20" fmla="*/ 204979 h 812606"/>
                <a:gd name="connsiteX21" fmla="*/ 4943961 w 12329384"/>
                <a:gd name="connsiteY21" fmla="*/ 492304 h 812606"/>
                <a:gd name="connsiteX22" fmla="*/ 5209571 w 12329384"/>
                <a:gd name="connsiteY22" fmla="*/ 401517 h 812606"/>
                <a:gd name="connsiteX23" fmla="*/ 5254775 w 12329384"/>
                <a:gd name="connsiteY23" fmla="*/ 363608 h 812606"/>
                <a:gd name="connsiteX24" fmla="*/ 5372276 w 12329384"/>
                <a:gd name="connsiteY24" fmla="*/ 258677 h 812606"/>
                <a:gd name="connsiteX25" fmla="*/ 5413555 w 12329384"/>
                <a:gd name="connsiteY25" fmla="*/ 229399 h 812606"/>
                <a:gd name="connsiteX26" fmla="*/ 5687128 w 12329384"/>
                <a:gd name="connsiteY26" fmla="*/ 151994 h 812606"/>
                <a:gd name="connsiteX27" fmla="*/ 6057555 w 12329384"/>
                <a:gd name="connsiteY27" fmla="*/ 300590 h 812606"/>
                <a:gd name="connsiteX28" fmla="*/ 6119611 w 12329384"/>
                <a:gd name="connsiteY28" fmla="*/ 356970 h 812606"/>
                <a:gd name="connsiteX29" fmla="*/ 6559439 w 12329384"/>
                <a:gd name="connsiteY29" fmla="*/ 644296 h 812606"/>
                <a:gd name="connsiteX30" fmla="*/ 6982502 w 12329384"/>
                <a:gd name="connsiteY30" fmla="*/ 383863 h 812606"/>
                <a:gd name="connsiteX31" fmla="*/ 6982753 w 12329384"/>
                <a:gd name="connsiteY31" fmla="*/ 383454 h 812606"/>
                <a:gd name="connsiteX32" fmla="*/ 6984246 w 12329384"/>
                <a:gd name="connsiteY32" fmla="*/ 380360 h 812606"/>
                <a:gd name="connsiteX33" fmla="*/ 7040195 w 12329384"/>
                <a:gd name="connsiteY33" fmla="*/ 286991 h 812606"/>
                <a:gd name="connsiteX34" fmla="*/ 7531947 w 12329384"/>
                <a:gd name="connsiteY34" fmla="*/ 1 h 812606"/>
                <a:gd name="connsiteX35" fmla="*/ 7902374 w 12329384"/>
                <a:gd name="connsiteY35" fmla="*/ 148597 h 812606"/>
                <a:gd name="connsiteX36" fmla="*/ 7950580 w 12329384"/>
                <a:gd name="connsiteY36" fmla="*/ 195936 h 812606"/>
                <a:gd name="connsiteX37" fmla="*/ 7964430 w 12329384"/>
                <a:gd name="connsiteY37" fmla="*/ 204977 h 812606"/>
                <a:gd name="connsiteX38" fmla="*/ 8404258 w 12329384"/>
                <a:gd name="connsiteY38" fmla="*/ 492302 h 812606"/>
                <a:gd name="connsiteX39" fmla="*/ 8669869 w 12329384"/>
                <a:gd name="connsiteY39" fmla="*/ 401515 h 812606"/>
                <a:gd name="connsiteX40" fmla="*/ 8832573 w 12329384"/>
                <a:gd name="connsiteY40" fmla="*/ 258676 h 812606"/>
                <a:gd name="connsiteX41" fmla="*/ 8873853 w 12329384"/>
                <a:gd name="connsiteY41" fmla="*/ 229399 h 812606"/>
                <a:gd name="connsiteX42" fmla="*/ 9147426 w 12329384"/>
                <a:gd name="connsiteY42" fmla="*/ 151993 h 812606"/>
                <a:gd name="connsiteX43" fmla="*/ 9517853 w 12329384"/>
                <a:gd name="connsiteY43" fmla="*/ 300589 h 812606"/>
                <a:gd name="connsiteX44" fmla="*/ 9566059 w 12329384"/>
                <a:gd name="connsiteY44" fmla="*/ 347928 h 812606"/>
                <a:gd name="connsiteX45" fmla="*/ 9579908 w 12329384"/>
                <a:gd name="connsiteY45" fmla="*/ 356969 h 812606"/>
                <a:gd name="connsiteX46" fmla="*/ 10019738 w 12329384"/>
                <a:gd name="connsiteY46" fmla="*/ 644295 h 812606"/>
                <a:gd name="connsiteX47" fmla="*/ 10442800 w 12329384"/>
                <a:gd name="connsiteY47" fmla="*/ 383862 h 812606"/>
                <a:gd name="connsiteX48" fmla="*/ 10443052 w 12329384"/>
                <a:gd name="connsiteY48" fmla="*/ 383453 h 812606"/>
                <a:gd name="connsiteX49" fmla="*/ 10444544 w 12329384"/>
                <a:gd name="connsiteY49" fmla="*/ 380359 h 812606"/>
                <a:gd name="connsiteX50" fmla="*/ 10502074 w 12329384"/>
                <a:gd name="connsiteY50" fmla="*/ 271318 h 812606"/>
                <a:gd name="connsiteX51" fmla="*/ 10500493 w 12329384"/>
                <a:gd name="connsiteY51" fmla="*/ 286990 h 812606"/>
                <a:gd name="connsiteX52" fmla="*/ 10992245 w 12329384"/>
                <a:gd name="connsiteY52" fmla="*/ 0 h 812606"/>
                <a:gd name="connsiteX53" fmla="*/ 11362672 w 12329384"/>
                <a:gd name="connsiteY53" fmla="*/ 148596 h 812606"/>
                <a:gd name="connsiteX54" fmla="*/ 11410878 w 12329384"/>
                <a:gd name="connsiteY54" fmla="*/ 195935 h 812606"/>
                <a:gd name="connsiteX55" fmla="*/ 11424728 w 12329384"/>
                <a:gd name="connsiteY55" fmla="*/ 204976 h 812606"/>
                <a:gd name="connsiteX56" fmla="*/ 11864557 w 12329384"/>
                <a:gd name="connsiteY56" fmla="*/ 492302 h 812606"/>
                <a:gd name="connsiteX57" fmla="*/ 12329384 w 12329384"/>
                <a:gd name="connsiteY57" fmla="*/ 159808 h 812606"/>
                <a:gd name="connsiteX58" fmla="*/ 12329210 w 12329384"/>
                <a:gd name="connsiteY58" fmla="*/ 177225 h 812606"/>
                <a:gd name="connsiteX59" fmla="*/ 11735544 w 12329384"/>
                <a:gd name="connsiteY59" fmla="*/ 660610 h 812606"/>
                <a:gd name="connsiteX60" fmla="*/ 11365117 w 12329384"/>
                <a:gd name="connsiteY60" fmla="*/ 512014 h 812606"/>
                <a:gd name="connsiteX61" fmla="*/ 11316911 w 12329384"/>
                <a:gd name="connsiteY61" fmla="*/ 464675 h 812606"/>
                <a:gd name="connsiteX62" fmla="*/ 11303061 w 12329384"/>
                <a:gd name="connsiteY62" fmla="*/ 455634 h 812606"/>
                <a:gd name="connsiteX63" fmla="*/ 10863232 w 12329384"/>
                <a:gd name="connsiteY63" fmla="*/ 168308 h 812606"/>
                <a:gd name="connsiteX64" fmla="*/ 10440170 w 12329384"/>
                <a:gd name="connsiteY64" fmla="*/ 428741 h 812606"/>
                <a:gd name="connsiteX65" fmla="*/ 10439918 w 12329384"/>
                <a:gd name="connsiteY65" fmla="*/ 429150 h 812606"/>
                <a:gd name="connsiteX66" fmla="*/ 10438426 w 12329384"/>
                <a:gd name="connsiteY66" fmla="*/ 432244 h 812606"/>
                <a:gd name="connsiteX67" fmla="*/ 10388586 w 12329384"/>
                <a:gd name="connsiteY67" fmla="*/ 516101 h 812606"/>
                <a:gd name="connsiteX68" fmla="*/ 10382477 w 12329384"/>
                <a:gd name="connsiteY68" fmla="*/ 525613 h 812606"/>
                <a:gd name="connsiteX69" fmla="*/ 9890724 w 12329384"/>
                <a:gd name="connsiteY69" fmla="*/ 812603 h 812606"/>
                <a:gd name="connsiteX70" fmla="*/ 9520297 w 12329384"/>
                <a:gd name="connsiteY70" fmla="*/ 664007 h 812606"/>
                <a:gd name="connsiteX71" fmla="*/ 9472091 w 12329384"/>
                <a:gd name="connsiteY71" fmla="*/ 616668 h 812606"/>
                <a:gd name="connsiteX72" fmla="*/ 9458242 w 12329384"/>
                <a:gd name="connsiteY72" fmla="*/ 607627 h 812606"/>
                <a:gd name="connsiteX73" fmla="*/ 9018413 w 12329384"/>
                <a:gd name="connsiteY73" fmla="*/ 320302 h 812606"/>
                <a:gd name="connsiteX74" fmla="*/ 8752802 w 12329384"/>
                <a:gd name="connsiteY74" fmla="*/ 411089 h 812606"/>
                <a:gd name="connsiteX75" fmla="*/ 8707595 w 12329384"/>
                <a:gd name="connsiteY75" fmla="*/ 449000 h 812606"/>
                <a:gd name="connsiteX76" fmla="*/ 8590098 w 12329384"/>
                <a:gd name="connsiteY76" fmla="*/ 553928 h 812606"/>
                <a:gd name="connsiteX77" fmla="*/ 8548818 w 12329384"/>
                <a:gd name="connsiteY77" fmla="*/ 583206 h 812606"/>
                <a:gd name="connsiteX78" fmla="*/ 8275246 w 12329384"/>
                <a:gd name="connsiteY78" fmla="*/ 660611 h 812606"/>
                <a:gd name="connsiteX79" fmla="*/ 7904819 w 12329384"/>
                <a:gd name="connsiteY79" fmla="*/ 512015 h 812606"/>
                <a:gd name="connsiteX80" fmla="*/ 7856612 w 12329384"/>
                <a:gd name="connsiteY80" fmla="*/ 464676 h 812606"/>
                <a:gd name="connsiteX81" fmla="*/ 7842763 w 12329384"/>
                <a:gd name="connsiteY81" fmla="*/ 455635 h 812606"/>
                <a:gd name="connsiteX82" fmla="*/ 7402933 w 12329384"/>
                <a:gd name="connsiteY82" fmla="*/ 168309 h 812606"/>
                <a:gd name="connsiteX83" fmla="*/ 6979871 w 12329384"/>
                <a:gd name="connsiteY83" fmla="*/ 428742 h 812606"/>
                <a:gd name="connsiteX84" fmla="*/ 6979620 w 12329384"/>
                <a:gd name="connsiteY84" fmla="*/ 429151 h 812606"/>
                <a:gd name="connsiteX85" fmla="*/ 6922178 w 12329384"/>
                <a:gd name="connsiteY85" fmla="*/ 525614 h 812606"/>
                <a:gd name="connsiteX86" fmla="*/ 6430427 w 12329384"/>
                <a:gd name="connsiteY86" fmla="*/ 812604 h 812606"/>
                <a:gd name="connsiteX87" fmla="*/ 6059999 w 12329384"/>
                <a:gd name="connsiteY87" fmla="*/ 664008 h 812606"/>
                <a:gd name="connsiteX88" fmla="*/ 6011793 w 12329384"/>
                <a:gd name="connsiteY88" fmla="*/ 616669 h 812606"/>
                <a:gd name="connsiteX89" fmla="*/ 5997944 w 12329384"/>
                <a:gd name="connsiteY89" fmla="*/ 607628 h 812606"/>
                <a:gd name="connsiteX90" fmla="*/ 5558114 w 12329384"/>
                <a:gd name="connsiteY90" fmla="*/ 320302 h 812606"/>
                <a:gd name="connsiteX91" fmla="*/ 5292505 w 12329384"/>
                <a:gd name="connsiteY91" fmla="*/ 411089 h 812606"/>
                <a:gd name="connsiteX92" fmla="*/ 5207594 w 12329384"/>
                <a:gd name="connsiteY92" fmla="*/ 488913 h 812606"/>
                <a:gd name="connsiteX93" fmla="*/ 5088520 w 12329384"/>
                <a:gd name="connsiteY93" fmla="*/ 583208 h 812606"/>
                <a:gd name="connsiteX94" fmla="*/ 4814948 w 12329384"/>
                <a:gd name="connsiteY94" fmla="*/ 660613 h 812606"/>
                <a:gd name="connsiteX95" fmla="*/ 4444521 w 12329384"/>
                <a:gd name="connsiteY95" fmla="*/ 512017 h 812606"/>
                <a:gd name="connsiteX96" fmla="*/ 4396314 w 12329384"/>
                <a:gd name="connsiteY96" fmla="*/ 464678 h 812606"/>
                <a:gd name="connsiteX97" fmla="*/ 4382465 w 12329384"/>
                <a:gd name="connsiteY97" fmla="*/ 455637 h 812606"/>
                <a:gd name="connsiteX98" fmla="*/ 3942636 w 12329384"/>
                <a:gd name="connsiteY98" fmla="*/ 168311 h 812606"/>
                <a:gd name="connsiteX99" fmla="*/ 3519574 w 12329384"/>
                <a:gd name="connsiteY99" fmla="*/ 428744 h 812606"/>
                <a:gd name="connsiteX100" fmla="*/ 3461880 w 12329384"/>
                <a:gd name="connsiteY100" fmla="*/ 525616 h 812606"/>
                <a:gd name="connsiteX101" fmla="*/ 2970129 w 12329384"/>
                <a:gd name="connsiteY101" fmla="*/ 812606 h 812606"/>
                <a:gd name="connsiteX102" fmla="*/ 2599702 w 12329384"/>
                <a:gd name="connsiteY102" fmla="*/ 664010 h 812606"/>
                <a:gd name="connsiteX103" fmla="*/ 2551495 w 12329384"/>
                <a:gd name="connsiteY103" fmla="*/ 616671 h 812606"/>
                <a:gd name="connsiteX104" fmla="*/ 2537646 w 12329384"/>
                <a:gd name="connsiteY104" fmla="*/ 607630 h 812606"/>
                <a:gd name="connsiteX105" fmla="*/ 2097817 w 12329384"/>
                <a:gd name="connsiteY105" fmla="*/ 320304 h 812606"/>
                <a:gd name="connsiteX106" fmla="*/ 1832207 w 12329384"/>
                <a:gd name="connsiteY106" fmla="*/ 411091 h 812606"/>
                <a:gd name="connsiteX107" fmla="*/ 1722225 w 12329384"/>
                <a:gd name="connsiteY107" fmla="*/ 515954 h 812606"/>
                <a:gd name="connsiteX108" fmla="*/ 1628223 w 12329384"/>
                <a:gd name="connsiteY108" fmla="*/ 583210 h 812606"/>
                <a:gd name="connsiteX109" fmla="*/ 1354650 w 12329384"/>
                <a:gd name="connsiteY109" fmla="*/ 660615 h 812606"/>
                <a:gd name="connsiteX110" fmla="*/ 984223 w 12329384"/>
                <a:gd name="connsiteY110" fmla="*/ 512019 h 812606"/>
                <a:gd name="connsiteX111" fmla="*/ 931703 w 12329384"/>
                <a:gd name="connsiteY111" fmla="*/ 473303 h 812606"/>
                <a:gd name="connsiteX112" fmla="*/ 922167 w 12329384"/>
                <a:gd name="connsiteY112" fmla="*/ 455639 h 812606"/>
                <a:gd name="connsiteX113" fmla="*/ 482338 w 12329384"/>
                <a:gd name="connsiteY113" fmla="*/ 168313 h 812606"/>
                <a:gd name="connsiteX114" fmla="*/ 59276 w 12329384"/>
                <a:gd name="connsiteY114" fmla="*/ 428746 h 812606"/>
                <a:gd name="connsiteX115" fmla="*/ 59024 w 12329384"/>
                <a:gd name="connsiteY115" fmla="*/ 429155 h 812606"/>
                <a:gd name="connsiteX116" fmla="*/ 30746 w 12329384"/>
                <a:gd name="connsiteY116" fmla="*/ 480219 h 812606"/>
                <a:gd name="connsiteX117" fmla="*/ 1 w 12329384"/>
                <a:gd name="connsiteY117" fmla="*/ 541290 h 812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</a:cxnLst>
              <a:rect l="l" t="t" r="r" b="b"/>
              <a:pathLst>
                <a:path w="12329384" h="812606">
                  <a:moveTo>
                    <a:pt x="121181" y="271323"/>
                  </a:moveTo>
                  <a:lnTo>
                    <a:pt x="113489" y="296507"/>
                  </a:lnTo>
                  <a:lnTo>
                    <a:pt x="119599" y="286995"/>
                  </a:lnTo>
                  <a:cubicBezTo>
                    <a:pt x="240844" y="110755"/>
                    <a:pt x="416249" y="5"/>
                    <a:pt x="611351" y="5"/>
                  </a:cubicBezTo>
                  <a:cubicBezTo>
                    <a:pt x="748566" y="5"/>
                    <a:pt x="876038" y="54785"/>
                    <a:pt x="981778" y="148601"/>
                  </a:cubicBezTo>
                  <a:lnTo>
                    <a:pt x="1043834" y="204981"/>
                  </a:lnTo>
                  <a:cubicBezTo>
                    <a:pt x="1148378" y="380458"/>
                    <a:pt x="1306591" y="492306"/>
                    <a:pt x="1483663" y="492306"/>
                  </a:cubicBezTo>
                  <a:cubicBezTo>
                    <a:pt x="1579577" y="492306"/>
                    <a:pt x="1669958" y="459490"/>
                    <a:pt x="1749273" y="401519"/>
                  </a:cubicBezTo>
                  <a:lnTo>
                    <a:pt x="1800054" y="356534"/>
                  </a:lnTo>
                  <a:lnTo>
                    <a:pt x="1953257" y="229401"/>
                  </a:lnTo>
                  <a:cubicBezTo>
                    <a:pt x="2036652" y="179684"/>
                    <a:pt x="2129279" y="151996"/>
                    <a:pt x="2226830" y="151996"/>
                  </a:cubicBezTo>
                  <a:cubicBezTo>
                    <a:pt x="2364045" y="151996"/>
                    <a:pt x="2491516" y="206776"/>
                    <a:pt x="2597257" y="300592"/>
                  </a:cubicBezTo>
                  <a:lnTo>
                    <a:pt x="2645463" y="347931"/>
                  </a:lnTo>
                  <a:lnTo>
                    <a:pt x="2659313" y="356972"/>
                  </a:lnTo>
                  <a:cubicBezTo>
                    <a:pt x="2763857" y="532449"/>
                    <a:pt x="2922070" y="644298"/>
                    <a:pt x="3099142" y="644298"/>
                  </a:cubicBezTo>
                  <a:cubicBezTo>
                    <a:pt x="3266991" y="644298"/>
                    <a:pt x="3417895" y="543796"/>
                    <a:pt x="3522204" y="383865"/>
                  </a:cubicBezTo>
                  <a:lnTo>
                    <a:pt x="3573787" y="296505"/>
                  </a:lnTo>
                  <a:lnTo>
                    <a:pt x="3579897" y="286993"/>
                  </a:lnTo>
                  <a:cubicBezTo>
                    <a:pt x="3701142" y="110753"/>
                    <a:pt x="3876547" y="3"/>
                    <a:pt x="4071649" y="3"/>
                  </a:cubicBezTo>
                  <a:cubicBezTo>
                    <a:pt x="4208864" y="3"/>
                    <a:pt x="4336336" y="54783"/>
                    <a:pt x="4442076" y="148599"/>
                  </a:cubicBezTo>
                  <a:lnTo>
                    <a:pt x="4504132" y="204979"/>
                  </a:lnTo>
                  <a:cubicBezTo>
                    <a:pt x="4608676" y="380456"/>
                    <a:pt x="4766889" y="492304"/>
                    <a:pt x="4943961" y="492304"/>
                  </a:cubicBezTo>
                  <a:cubicBezTo>
                    <a:pt x="5039875" y="492304"/>
                    <a:pt x="5130256" y="459488"/>
                    <a:pt x="5209571" y="401517"/>
                  </a:cubicBezTo>
                  <a:lnTo>
                    <a:pt x="5254775" y="363608"/>
                  </a:lnTo>
                  <a:lnTo>
                    <a:pt x="5372276" y="258677"/>
                  </a:lnTo>
                  <a:lnTo>
                    <a:pt x="5413555" y="229399"/>
                  </a:lnTo>
                  <a:cubicBezTo>
                    <a:pt x="5496949" y="179682"/>
                    <a:pt x="5589577" y="151994"/>
                    <a:pt x="5687128" y="151994"/>
                  </a:cubicBezTo>
                  <a:cubicBezTo>
                    <a:pt x="5824342" y="151994"/>
                    <a:pt x="5951814" y="206774"/>
                    <a:pt x="6057555" y="300590"/>
                  </a:cubicBezTo>
                  <a:lnTo>
                    <a:pt x="6119611" y="356970"/>
                  </a:lnTo>
                  <a:cubicBezTo>
                    <a:pt x="6224155" y="532447"/>
                    <a:pt x="6382368" y="644296"/>
                    <a:pt x="6559439" y="644296"/>
                  </a:cubicBezTo>
                  <a:cubicBezTo>
                    <a:pt x="6727289" y="644296"/>
                    <a:pt x="6878193" y="543794"/>
                    <a:pt x="6982502" y="383863"/>
                  </a:cubicBezTo>
                  <a:cubicBezTo>
                    <a:pt x="6982586" y="383727"/>
                    <a:pt x="6982669" y="383590"/>
                    <a:pt x="6982753" y="383454"/>
                  </a:cubicBezTo>
                  <a:lnTo>
                    <a:pt x="6984246" y="380360"/>
                  </a:lnTo>
                  <a:cubicBezTo>
                    <a:pt x="6993820" y="364283"/>
                    <a:pt x="7011745" y="359934"/>
                    <a:pt x="7040195" y="286991"/>
                  </a:cubicBezTo>
                  <a:cubicBezTo>
                    <a:pt x="7161440" y="110751"/>
                    <a:pt x="7336845" y="1"/>
                    <a:pt x="7531947" y="1"/>
                  </a:cubicBezTo>
                  <a:cubicBezTo>
                    <a:pt x="7669161" y="1"/>
                    <a:pt x="7796634" y="54781"/>
                    <a:pt x="7902374" y="148597"/>
                  </a:cubicBezTo>
                  <a:lnTo>
                    <a:pt x="7950580" y="195936"/>
                  </a:lnTo>
                  <a:lnTo>
                    <a:pt x="7964430" y="204977"/>
                  </a:lnTo>
                  <a:cubicBezTo>
                    <a:pt x="8068974" y="380454"/>
                    <a:pt x="8227187" y="492302"/>
                    <a:pt x="8404258" y="492302"/>
                  </a:cubicBezTo>
                  <a:cubicBezTo>
                    <a:pt x="8500172" y="492302"/>
                    <a:pt x="8590554" y="459486"/>
                    <a:pt x="8669869" y="401515"/>
                  </a:cubicBezTo>
                  <a:lnTo>
                    <a:pt x="8832573" y="258676"/>
                  </a:lnTo>
                  <a:lnTo>
                    <a:pt x="8873853" y="229399"/>
                  </a:lnTo>
                  <a:cubicBezTo>
                    <a:pt x="8957248" y="179681"/>
                    <a:pt x="9049875" y="151993"/>
                    <a:pt x="9147426" y="151993"/>
                  </a:cubicBezTo>
                  <a:cubicBezTo>
                    <a:pt x="9284640" y="151993"/>
                    <a:pt x="9412112" y="206773"/>
                    <a:pt x="9517853" y="300589"/>
                  </a:cubicBezTo>
                  <a:lnTo>
                    <a:pt x="9566059" y="347928"/>
                  </a:lnTo>
                  <a:lnTo>
                    <a:pt x="9579908" y="356969"/>
                  </a:lnTo>
                  <a:cubicBezTo>
                    <a:pt x="9684452" y="532446"/>
                    <a:pt x="9842666" y="644295"/>
                    <a:pt x="10019738" y="644295"/>
                  </a:cubicBezTo>
                  <a:cubicBezTo>
                    <a:pt x="10187587" y="644295"/>
                    <a:pt x="10338491" y="543793"/>
                    <a:pt x="10442800" y="383862"/>
                  </a:cubicBezTo>
                  <a:lnTo>
                    <a:pt x="10443052" y="383453"/>
                  </a:lnTo>
                  <a:lnTo>
                    <a:pt x="10444544" y="380359"/>
                  </a:lnTo>
                  <a:cubicBezTo>
                    <a:pt x="10454381" y="361670"/>
                    <a:pt x="10493768" y="285294"/>
                    <a:pt x="10502074" y="271318"/>
                  </a:cubicBezTo>
                  <a:lnTo>
                    <a:pt x="10500493" y="286990"/>
                  </a:lnTo>
                  <a:cubicBezTo>
                    <a:pt x="10621738" y="110750"/>
                    <a:pt x="10797143" y="0"/>
                    <a:pt x="10992245" y="0"/>
                  </a:cubicBezTo>
                  <a:cubicBezTo>
                    <a:pt x="11129460" y="0"/>
                    <a:pt x="11256932" y="54780"/>
                    <a:pt x="11362672" y="148596"/>
                  </a:cubicBezTo>
                  <a:lnTo>
                    <a:pt x="11410878" y="195935"/>
                  </a:lnTo>
                  <a:lnTo>
                    <a:pt x="11424728" y="204976"/>
                  </a:lnTo>
                  <a:cubicBezTo>
                    <a:pt x="11529272" y="380453"/>
                    <a:pt x="11687485" y="492302"/>
                    <a:pt x="11864557" y="492302"/>
                  </a:cubicBezTo>
                  <a:cubicBezTo>
                    <a:pt x="12056385" y="492302"/>
                    <a:pt x="12226080" y="361034"/>
                    <a:pt x="12329384" y="159808"/>
                  </a:cubicBezTo>
                  <a:lnTo>
                    <a:pt x="12329210" y="177225"/>
                  </a:lnTo>
                  <a:cubicBezTo>
                    <a:pt x="12220799" y="463721"/>
                    <a:pt x="11995680" y="660610"/>
                    <a:pt x="11735544" y="660610"/>
                  </a:cubicBezTo>
                  <a:cubicBezTo>
                    <a:pt x="11598329" y="660610"/>
                    <a:pt x="11470857" y="605830"/>
                    <a:pt x="11365117" y="512014"/>
                  </a:cubicBezTo>
                  <a:lnTo>
                    <a:pt x="11316911" y="464675"/>
                  </a:lnTo>
                  <a:lnTo>
                    <a:pt x="11303061" y="455634"/>
                  </a:lnTo>
                  <a:cubicBezTo>
                    <a:pt x="11198517" y="280157"/>
                    <a:pt x="11040303" y="168308"/>
                    <a:pt x="10863232" y="168308"/>
                  </a:cubicBezTo>
                  <a:cubicBezTo>
                    <a:pt x="10695383" y="168308"/>
                    <a:pt x="10544478" y="268810"/>
                    <a:pt x="10440170" y="428741"/>
                  </a:cubicBezTo>
                  <a:lnTo>
                    <a:pt x="10439918" y="429150"/>
                  </a:lnTo>
                  <a:lnTo>
                    <a:pt x="10438426" y="432244"/>
                  </a:lnTo>
                  <a:cubicBezTo>
                    <a:pt x="10429871" y="446736"/>
                    <a:pt x="10397911" y="500540"/>
                    <a:pt x="10388586" y="516101"/>
                  </a:cubicBezTo>
                  <a:lnTo>
                    <a:pt x="10382477" y="525613"/>
                  </a:lnTo>
                  <a:cubicBezTo>
                    <a:pt x="10261232" y="701853"/>
                    <a:pt x="10085826" y="812603"/>
                    <a:pt x="9890724" y="812603"/>
                  </a:cubicBezTo>
                  <a:cubicBezTo>
                    <a:pt x="9753510" y="812603"/>
                    <a:pt x="9626038" y="757823"/>
                    <a:pt x="9520297" y="664007"/>
                  </a:cubicBezTo>
                  <a:lnTo>
                    <a:pt x="9472091" y="616668"/>
                  </a:lnTo>
                  <a:lnTo>
                    <a:pt x="9458242" y="607627"/>
                  </a:lnTo>
                  <a:cubicBezTo>
                    <a:pt x="9353698" y="432150"/>
                    <a:pt x="9195484" y="320302"/>
                    <a:pt x="9018413" y="320302"/>
                  </a:cubicBezTo>
                  <a:cubicBezTo>
                    <a:pt x="8922499" y="320302"/>
                    <a:pt x="8832118" y="353118"/>
                    <a:pt x="8752802" y="411089"/>
                  </a:cubicBezTo>
                  <a:lnTo>
                    <a:pt x="8707595" y="449000"/>
                  </a:lnTo>
                  <a:lnTo>
                    <a:pt x="8590098" y="553928"/>
                  </a:lnTo>
                  <a:lnTo>
                    <a:pt x="8548818" y="583206"/>
                  </a:lnTo>
                  <a:cubicBezTo>
                    <a:pt x="8465423" y="632923"/>
                    <a:pt x="8372797" y="660611"/>
                    <a:pt x="8275246" y="660611"/>
                  </a:cubicBezTo>
                  <a:cubicBezTo>
                    <a:pt x="8138031" y="660611"/>
                    <a:pt x="8010559" y="605831"/>
                    <a:pt x="7904819" y="512015"/>
                  </a:cubicBezTo>
                  <a:lnTo>
                    <a:pt x="7856612" y="464676"/>
                  </a:lnTo>
                  <a:lnTo>
                    <a:pt x="7842763" y="455635"/>
                  </a:lnTo>
                  <a:cubicBezTo>
                    <a:pt x="7738219" y="280158"/>
                    <a:pt x="7580006" y="168309"/>
                    <a:pt x="7402933" y="168309"/>
                  </a:cubicBezTo>
                  <a:cubicBezTo>
                    <a:pt x="7235085" y="168309"/>
                    <a:pt x="7084180" y="268811"/>
                    <a:pt x="6979871" y="428742"/>
                  </a:cubicBezTo>
                  <a:cubicBezTo>
                    <a:pt x="6979787" y="428878"/>
                    <a:pt x="6979704" y="429015"/>
                    <a:pt x="6979620" y="429151"/>
                  </a:cubicBezTo>
                  <a:lnTo>
                    <a:pt x="6922178" y="525614"/>
                  </a:lnTo>
                  <a:cubicBezTo>
                    <a:pt x="6800934" y="701854"/>
                    <a:pt x="6625529" y="812604"/>
                    <a:pt x="6430427" y="812604"/>
                  </a:cubicBezTo>
                  <a:cubicBezTo>
                    <a:pt x="6293211" y="812604"/>
                    <a:pt x="6165740" y="757824"/>
                    <a:pt x="6059999" y="664008"/>
                  </a:cubicBezTo>
                  <a:lnTo>
                    <a:pt x="6011793" y="616669"/>
                  </a:lnTo>
                  <a:lnTo>
                    <a:pt x="5997944" y="607628"/>
                  </a:lnTo>
                  <a:cubicBezTo>
                    <a:pt x="5893400" y="432151"/>
                    <a:pt x="5735186" y="320302"/>
                    <a:pt x="5558114" y="320302"/>
                  </a:cubicBezTo>
                  <a:cubicBezTo>
                    <a:pt x="5462200" y="320302"/>
                    <a:pt x="5371819" y="353119"/>
                    <a:pt x="5292505" y="411089"/>
                  </a:cubicBezTo>
                  <a:lnTo>
                    <a:pt x="5207594" y="488913"/>
                  </a:lnTo>
                  <a:lnTo>
                    <a:pt x="5088520" y="583208"/>
                  </a:lnTo>
                  <a:cubicBezTo>
                    <a:pt x="5005126" y="632925"/>
                    <a:pt x="4912499" y="660613"/>
                    <a:pt x="4814948" y="660613"/>
                  </a:cubicBezTo>
                  <a:cubicBezTo>
                    <a:pt x="4677733" y="660613"/>
                    <a:pt x="4550261" y="605833"/>
                    <a:pt x="4444521" y="512017"/>
                  </a:cubicBezTo>
                  <a:lnTo>
                    <a:pt x="4396314" y="464678"/>
                  </a:lnTo>
                  <a:lnTo>
                    <a:pt x="4382465" y="455637"/>
                  </a:lnTo>
                  <a:cubicBezTo>
                    <a:pt x="4277921" y="280160"/>
                    <a:pt x="4119708" y="168311"/>
                    <a:pt x="3942636" y="168311"/>
                  </a:cubicBezTo>
                  <a:cubicBezTo>
                    <a:pt x="3774787" y="168311"/>
                    <a:pt x="3623883" y="268813"/>
                    <a:pt x="3519574" y="428744"/>
                  </a:cubicBezTo>
                  <a:lnTo>
                    <a:pt x="3461880" y="525616"/>
                  </a:lnTo>
                  <a:cubicBezTo>
                    <a:pt x="3340636" y="701856"/>
                    <a:pt x="3165231" y="812606"/>
                    <a:pt x="2970129" y="812606"/>
                  </a:cubicBezTo>
                  <a:cubicBezTo>
                    <a:pt x="2832914" y="812606"/>
                    <a:pt x="2705442" y="757826"/>
                    <a:pt x="2599702" y="664010"/>
                  </a:cubicBezTo>
                  <a:lnTo>
                    <a:pt x="2551495" y="616671"/>
                  </a:lnTo>
                  <a:lnTo>
                    <a:pt x="2537646" y="607630"/>
                  </a:lnTo>
                  <a:cubicBezTo>
                    <a:pt x="2433102" y="432153"/>
                    <a:pt x="2274888" y="320304"/>
                    <a:pt x="2097817" y="320304"/>
                  </a:cubicBezTo>
                  <a:cubicBezTo>
                    <a:pt x="2001903" y="320304"/>
                    <a:pt x="1911522" y="353121"/>
                    <a:pt x="1832207" y="411091"/>
                  </a:cubicBezTo>
                  <a:lnTo>
                    <a:pt x="1722225" y="515954"/>
                  </a:lnTo>
                  <a:cubicBezTo>
                    <a:pt x="1688228" y="544641"/>
                    <a:pt x="1689486" y="559100"/>
                    <a:pt x="1628223" y="583210"/>
                  </a:cubicBezTo>
                  <a:cubicBezTo>
                    <a:pt x="1544828" y="632927"/>
                    <a:pt x="1452201" y="660615"/>
                    <a:pt x="1354650" y="660615"/>
                  </a:cubicBezTo>
                  <a:cubicBezTo>
                    <a:pt x="1217435" y="660615"/>
                    <a:pt x="1089964" y="605835"/>
                    <a:pt x="984223" y="512019"/>
                  </a:cubicBezTo>
                  <a:lnTo>
                    <a:pt x="931703" y="473303"/>
                  </a:lnTo>
                  <a:lnTo>
                    <a:pt x="922167" y="455639"/>
                  </a:lnTo>
                  <a:cubicBezTo>
                    <a:pt x="817623" y="280162"/>
                    <a:pt x="659410" y="168313"/>
                    <a:pt x="482338" y="168313"/>
                  </a:cubicBezTo>
                  <a:cubicBezTo>
                    <a:pt x="314489" y="168313"/>
                    <a:pt x="163585" y="268815"/>
                    <a:pt x="59276" y="428746"/>
                  </a:cubicBezTo>
                  <a:lnTo>
                    <a:pt x="59024" y="429155"/>
                  </a:lnTo>
                  <a:lnTo>
                    <a:pt x="30746" y="480219"/>
                  </a:lnTo>
                  <a:lnTo>
                    <a:pt x="1" y="541290"/>
                  </a:lnTo>
                </a:path>
              </a:pathLst>
            </a:custGeom>
            <a:solidFill>
              <a:schemeClr val="accent3">
                <a:lumMod val="75000"/>
                <a:alpha val="72000"/>
              </a:schemeClr>
            </a:solidFill>
            <a:ln w="0">
              <a:noFill/>
            </a:ln>
            <a:scene3d>
              <a:camera prst="orthographicFront"/>
              <a:lightRig rig="flat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s-ES" sz="1350"/>
            </a:p>
          </p:txBody>
        </p:sp>
      </p:grpSp>
      <p:sp>
        <p:nvSpPr>
          <p:cNvPr id="16" name="15 Rectángulo"/>
          <p:cNvSpPr/>
          <p:nvPr/>
        </p:nvSpPr>
        <p:spPr>
          <a:xfrm>
            <a:off x="-21459" y="-16116"/>
            <a:ext cx="9144000" cy="5236046"/>
          </a:xfrm>
          <a:prstGeom prst="rect">
            <a:avLst/>
          </a:prstGeom>
          <a:gradFill>
            <a:gsLst>
              <a:gs pos="78000">
                <a:srgbClr val="C00000">
                  <a:alpha val="84000"/>
                </a:srgbClr>
              </a:gs>
              <a:gs pos="0">
                <a:schemeClr val="tx1">
                  <a:lumMod val="98000"/>
                </a:schemeClr>
              </a:gs>
              <a:gs pos="100000">
                <a:srgbClr val="C00000"/>
              </a:gs>
              <a:gs pos="66000">
                <a:schemeClr val="tx1"/>
              </a:gs>
              <a:gs pos="90000">
                <a:schemeClr val="tx1">
                  <a:alpha val="92000"/>
                </a:schemeClr>
              </a:gs>
              <a:gs pos="44000">
                <a:schemeClr val="tx1">
                  <a:alpha val="90000"/>
                </a:schemeClr>
              </a:gs>
              <a:gs pos="54000">
                <a:srgbClr val="C00000">
                  <a:alpha val="82000"/>
                </a:srgbClr>
              </a:gs>
              <a:gs pos="33000">
                <a:srgbClr val="C00000">
                  <a:alpha val="92000"/>
                </a:srgbClr>
              </a:gs>
              <a:gs pos="23000">
                <a:schemeClr val="tx1"/>
              </a:gs>
              <a:gs pos="12000">
                <a:srgbClr val="C00000"/>
              </a:gs>
            </a:gsLst>
            <a:path path="circle">
              <a:fillToRect l="100000" t="10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0028591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31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1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" dur="315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315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314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Diapositiva11"/>
          <p:cNvPicPr>
            <a:picLocks noGrp="1" noChangeAspect="1"/>
          </p:cNvPicPr>
          <p:nvPr isPhoto="1"/>
        </p:nvPicPr>
        <p:blipFill>
          <a:blip r:embed="rId3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16" y="0"/>
            <a:ext cx="9144000" cy="5139103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3 Rectángulo"/>
          <p:cNvSpPr/>
          <p:nvPr/>
        </p:nvSpPr>
        <p:spPr>
          <a:xfrm rot="16200000">
            <a:off x="-1207348" y="2248307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417">
                <a:schemeClr val="tx1"/>
              </a:gs>
              <a:gs pos="13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Rectángulo"/>
          <p:cNvSpPr/>
          <p:nvPr/>
        </p:nvSpPr>
        <p:spPr>
          <a:xfrm rot="16200000">
            <a:off x="-1351364" y="2249493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417">
                <a:schemeClr val="tx1"/>
              </a:gs>
              <a:gs pos="13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3 Rectángulo"/>
          <p:cNvSpPr/>
          <p:nvPr/>
        </p:nvSpPr>
        <p:spPr>
          <a:xfrm rot="16200000">
            <a:off x="-1495380" y="2248307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417">
                <a:schemeClr val="tx1"/>
              </a:gs>
              <a:gs pos="13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3 Rectángulo"/>
          <p:cNvSpPr/>
          <p:nvPr/>
        </p:nvSpPr>
        <p:spPr>
          <a:xfrm rot="16200000">
            <a:off x="-1639396" y="225289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417">
                <a:schemeClr val="tx1"/>
              </a:gs>
              <a:gs pos="13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3 Rectángulo"/>
          <p:cNvSpPr/>
          <p:nvPr/>
        </p:nvSpPr>
        <p:spPr>
          <a:xfrm rot="16200000">
            <a:off x="-1783412" y="2248307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417">
                <a:schemeClr val="tx1"/>
              </a:gs>
              <a:gs pos="13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3 Rectángulo"/>
          <p:cNvSpPr/>
          <p:nvPr/>
        </p:nvSpPr>
        <p:spPr>
          <a:xfrm rot="16200000">
            <a:off x="-1927428" y="2248307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417">
                <a:schemeClr val="tx1"/>
              </a:gs>
              <a:gs pos="13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3 Rectángulo"/>
          <p:cNvSpPr/>
          <p:nvPr/>
        </p:nvSpPr>
        <p:spPr>
          <a:xfrm rot="16200000">
            <a:off x="-2071444" y="2249493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417">
                <a:schemeClr val="tx1"/>
              </a:gs>
              <a:gs pos="13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3 Rectángulo"/>
          <p:cNvSpPr/>
          <p:nvPr/>
        </p:nvSpPr>
        <p:spPr>
          <a:xfrm rot="16200000">
            <a:off x="-2233208" y="2231745"/>
            <a:ext cx="5144686" cy="683568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12522" y="-332867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417">
                <a:schemeClr val="tx1"/>
              </a:gs>
              <a:gs pos="13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grpSp>
        <p:nvGrpSpPr>
          <p:cNvPr id="17" name="16 Grupo"/>
          <p:cNvGrpSpPr/>
          <p:nvPr/>
        </p:nvGrpSpPr>
        <p:grpSpPr>
          <a:xfrm>
            <a:off x="1235198" y="0"/>
            <a:ext cx="7901866" cy="5143500"/>
            <a:chOff x="2123728" y="-4557042"/>
            <a:chExt cx="7901866" cy="5143500"/>
          </a:xfrm>
        </p:grpSpPr>
        <p:sp>
          <p:nvSpPr>
            <p:cNvPr id="12" name="2 Rectángulo"/>
            <p:cNvSpPr/>
            <p:nvPr/>
          </p:nvSpPr>
          <p:spPr>
            <a:xfrm>
              <a:off x="2123728" y="-4557042"/>
              <a:ext cx="7901866" cy="5143500"/>
            </a:xfrm>
            <a:custGeom>
              <a:avLst/>
              <a:gdLst>
                <a:gd name="connsiteX0" fmla="*/ 0 w 7380312"/>
                <a:gd name="connsiteY0" fmla="*/ 0 h 5143500"/>
                <a:gd name="connsiteX1" fmla="*/ 7380312 w 7380312"/>
                <a:gd name="connsiteY1" fmla="*/ 0 h 5143500"/>
                <a:gd name="connsiteX2" fmla="*/ 7380312 w 7380312"/>
                <a:gd name="connsiteY2" fmla="*/ 5143500 h 5143500"/>
                <a:gd name="connsiteX3" fmla="*/ 0 w 7380312"/>
                <a:gd name="connsiteY3" fmla="*/ 5143500 h 5143500"/>
                <a:gd name="connsiteX4" fmla="*/ 0 w 7380312"/>
                <a:gd name="connsiteY4" fmla="*/ 0 h 5143500"/>
                <a:gd name="connsiteX0" fmla="*/ 541866 w 7922178"/>
                <a:gd name="connsiteY0" fmla="*/ 0 h 5143500"/>
                <a:gd name="connsiteX1" fmla="*/ 7922178 w 7922178"/>
                <a:gd name="connsiteY1" fmla="*/ 0 h 5143500"/>
                <a:gd name="connsiteX2" fmla="*/ 7922178 w 7922178"/>
                <a:gd name="connsiteY2" fmla="*/ 5143500 h 5143500"/>
                <a:gd name="connsiteX3" fmla="*/ 541866 w 7922178"/>
                <a:gd name="connsiteY3" fmla="*/ 5143500 h 5143500"/>
                <a:gd name="connsiteX4" fmla="*/ 541866 w 7922178"/>
                <a:gd name="connsiteY4" fmla="*/ 0 h 5143500"/>
                <a:gd name="connsiteX0" fmla="*/ 506162 w 7886474"/>
                <a:gd name="connsiteY0" fmla="*/ 0 h 5143500"/>
                <a:gd name="connsiteX1" fmla="*/ 7886474 w 7886474"/>
                <a:gd name="connsiteY1" fmla="*/ 0 h 5143500"/>
                <a:gd name="connsiteX2" fmla="*/ 7886474 w 7886474"/>
                <a:gd name="connsiteY2" fmla="*/ 5143500 h 5143500"/>
                <a:gd name="connsiteX3" fmla="*/ 506162 w 7886474"/>
                <a:gd name="connsiteY3" fmla="*/ 5143500 h 5143500"/>
                <a:gd name="connsiteX4" fmla="*/ 506162 w 7886474"/>
                <a:gd name="connsiteY4" fmla="*/ 0 h 5143500"/>
                <a:gd name="connsiteX0" fmla="*/ 524013 w 7904325"/>
                <a:gd name="connsiteY0" fmla="*/ 0 h 5143500"/>
                <a:gd name="connsiteX1" fmla="*/ 7904325 w 7904325"/>
                <a:gd name="connsiteY1" fmla="*/ 0 h 5143500"/>
                <a:gd name="connsiteX2" fmla="*/ 7904325 w 7904325"/>
                <a:gd name="connsiteY2" fmla="*/ 5143500 h 5143500"/>
                <a:gd name="connsiteX3" fmla="*/ 524013 w 7904325"/>
                <a:gd name="connsiteY3" fmla="*/ 5143500 h 5143500"/>
                <a:gd name="connsiteX4" fmla="*/ 524013 w 7904325"/>
                <a:gd name="connsiteY4" fmla="*/ 0 h 5143500"/>
                <a:gd name="connsiteX0" fmla="*/ 495913 w 7876225"/>
                <a:gd name="connsiteY0" fmla="*/ 0 h 5143500"/>
                <a:gd name="connsiteX1" fmla="*/ 7876225 w 7876225"/>
                <a:gd name="connsiteY1" fmla="*/ 0 h 5143500"/>
                <a:gd name="connsiteX2" fmla="*/ 7876225 w 7876225"/>
                <a:gd name="connsiteY2" fmla="*/ 5143500 h 5143500"/>
                <a:gd name="connsiteX3" fmla="*/ 495913 w 7876225"/>
                <a:gd name="connsiteY3" fmla="*/ 5143500 h 5143500"/>
                <a:gd name="connsiteX4" fmla="*/ 495913 w 7876225"/>
                <a:gd name="connsiteY4" fmla="*/ 0 h 5143500"/>
                <a:gd name="connsiteX0" fmla="*/ 487590 w 7867902"/>
                <a:gd name="connsiteY0" fmla="*/ 0 h 5143500"/>
                <a:gd name="connsiteX1" fmla="*/ 7867902 w 7867902"/>
                <a:gd name="connsiteY1" fmla="*/ 0 h 5143500"/>
                <a:gd name="connsiteX2" fmla="*/ 7867902 w 7867902"/>
                <a:gd name="connsiteY2" fmla="*/ 5143500 h 5143500"/>
                <a:gd name="connsiteX3" fmla="*/ 487590 w 7867902"/>
                <a:gd name="connsiteY3" fmla="*/ 5143500 h 5143500"/>
                <a:gd name="connsiteX4" fmla="*/ 487590 w 7867902"/>
                <a:gd name="connsiteY4" fmla="*/ 0 h 5143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67902" h="5143500">
                  <a:moveTo>
                    <a:pt x="487590" y="0"/>
                  </a:moveTo>
                  <a:lnTo>
                    <a:pt x="7867902" y="0"/>
                  </a:lnTo>
                  <a:lnTo>
                    <a:pt x="7867902" y="5143500"/>
                  </a:lnTo>
                  <a:lnTo>
                    <a:pt x="487590" y="5143500"/>
                  </a:lnTo>
                  <a:cubicBezTo>
                    <a:pt x="525526" y="3594100"/>
                    <a:pt x="-628214" y="4915480"/>
                    <a:pt x="487590" y="0"/>
                  </a:cubicBezTo>
                  <a:close/>
                </a:path>
              </a:pathLst>
            </a:custGeom>
            <a:gradFill>
              <a:gsLst>
                <a:gs pos="40000">
                  <a:schemeClr val="tx1">
                    <a:alpha val="79000"/>
                  </a:schemeClr>
                </a:gs>
                <a:gs pos="67000">
                  <a:srgbClr val="FF3300">
                    <a:alpha val="44000"/>
                  </a:srgbClr>
                </a:gs>
                <a:gs pos="0">
                  <a:srgbClr val="A40000">
                    <a:alpha val="41000"/>
                    <a:lumMod val="0"/>
                    <a:lumOff val="100000"/>
                  </a:srgbClr>
                </a:gs>
                <a:gs pos="17000">
                  <a:srgbClr val="C00000">
                    <a:alpha val="55000"/>
                  </a:srgbClr>
                </a:gs>
                <a:gs pos="100000">
                  <a:srgbClr val="A60000">
                    <a:alpha val="68000"/>
                  </a:srgbClr>
                </a:gs>
                <a:gs pos="79000">
                  <a:schemeClr val="tx1">
                    <a:alpha val="65000"/>
                  </a:schemeClr>
                </a:gs>
              </a:gsLst>
              <a:lin ang="2700000" scaled="1"/>
            </a:gradFill>
            <a:ln>
              <a:noFill/>
            </a:ln>
            <a:scene3d>
              <a:camera prst="orthographicFront"/>
              <a:lightRig rig="flood" dir="t"/>
            </a:scene3d>
            <a:sp3d>
              <a:bevelT w="184150" prst="convex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8" name="19 Estrella de 6 puntas"/>
            <p:cNvSpPr/>
            <p:nvPr/>
          </p:nvSpPr>
          <p:spPr>
            <a:xfrm rot="20540944">
              <a:off x="3117447" y="-766633"/>
              <a:ext cx="933582" cy="999937"/>
            </a:xfrm>
            <a:custGeom>
              <a:avLst/>
              <a:gdLst>
                <a:gd name="connsiteX0" fmla="*/ 0 w 1800200"/>
                <a:gd name="connsiteY0" fmla="*/ 504056 h 2016224"/>
                <a:gd name="connsiteX1" fmla="*/ 710970 w 1800200"/>
                <a:gd name="connsiteY1" fmla="*/ 690374 h 2016224"/>
                <a:gd name="connsiteX2" fmla="*/ 900100 w 1800200"/>
                <a:gd name="connsiteY2" fmla="*/ 0 h 2016224"/>
                <a:gd name="connsiteX3" fmla="*/ 1089230 w 1800200"/>
                <a:gd name="connsiteY3" fmla="*/ 690374 h 2016224"/>
                <a:gd name="connsiteX4" fmla="*/ 1800200 w 1800200"/>
                <a:gd name="connsiteY4" fmla="*/ 504056 h 2016224"/>
                <a:gd name="connsiteX5" fmla="*/ 1278359 w 1800200"/>
                <a:gd name="connsiteY5" fmla="*/ 1008112 h 2016224"/>
                <a:gd name="connsiteX6" fmla="*/ 1800200 w 1800200"/>
                <a:gd name="connsiteY6" fmla="*/ 1512168 h 2016224"/>
                <a:gd name="connsiteX7" fmla="*/ 1089230 w 1800200"/>
                <a:gd name="connsiteY7" fmla="*/ 1325850 h 2016224"/>
                <a:gd name="connsiteX8" fmla="*/ 900100 w 1800200"/>
                <a:gd name="connsiteY8" fmla="*/ 2016224 h 2016224"/>
                <a:gd name="connsiteX9" fmla="*/ 710970 w 1800200"/>
                <a:gd name="connsiteY9" fmla="*/ 1325850 h 2016224"/>
                <a:gd name="connsiteX10" fmla="*/ 0 w 1800200"/>
                <a:gd name="connsiteY10" fmla="*/ 1512168 h 2016224"/>
                <a:gd name="connsiteX11" fmla="*/ 521841 w 1800200"/>
                <a:gd name="connsiteY11" fmla="*/ 1008112 h 2016224"/>
                <a:gd name="connsiteX12" fmla="*/ 0 w 1800200"/>
                <a:gd name="connsiteY12" fmla="*/ 504056 h 2016224"/>
                <a:gd name="connsiteX0" fmla="*/ 0 w 1800200"/>
                <a:gd name="connsiteY0" fmla="*/ 504056 h 2016224"/>
                <a:gd name="connsiteX1" fmla="*/ 710970 w 1800200"/>
                <a:gd name="connsiteY1" fmla="*/ 690374 h 2016224"/>
                <a:gd name="connsiteX2" fmla="*/ 900100 w 1800200"/>
                <a:gd name="connsiteY2" fmla="*/ 0 h 2016224"/>
                <a:gd name="connsiteX3" fmla="*/ 1089230 w 1800200"/>
                <a:gd name="connsiteY3" fmla="*/ 690374 h 2016224"/>
                <a:gd name="connsiteX4" fmla="*/ 1800200 w 1800200"/>
                <a:gd name="connsiteY4" fmla="*/ 504056 h 2016224"/>
                <a:gd name="connsiteX5" fmla="*/ 1278359 w 1800200"/>
                <a:gd name="connsiteY5" fmla="*/ 1008112 h 2016224"/>
                <a:gd name="connsiteX6" fmla="*/ 1800200 w 1800200"/>
                <a:gd name="connsiteY6" fmla="*/ 1512168 h 2016224"/>
                <a:gd name="connsiteX7" fmla="*/ 1089230 w 1800200"/>
                <a:gd name="connsiteY7" fmla="*/ 1325850 h 2016224"/>
                <a:gd name="connsiteX8" fmla="*/ 900100 w 1800200"/>
                <a:gd name="connsiteY8" fmla="*/ 2016224 h 2016224"/>
                <a:gd name="connsiteX9" fmla="*/ 710970 w 1800200"/>
                <a:gd name="connsiteY9" fmla="*/ 1325850 h 2016224"/>
                <a:gd name="connsiteX10" fmla="*/ 0 w 1800200"/>
                <a:gd name="connsiteY10" fmla="*/ 1512168 h 2016224"/>
                <a:gd name="connsiteX11" fmla="*/ 521841 w 1800200"/>
                <a:gd name="connsiteY11" fmla="*/ 1008112 h 2016224"/>
                <a:gd name="connsiteX12" fmla="*/ 0 w 1800200"/>
                <a:gd name="connsiteY12" fmla="*/ 504056 h 2016224"/>
                <a:gd name="connsiteX0" fmla="*/ 0 w 1800200"/>
                <a:gd name="connsiteY0" fmla="*/ 504056 h 2016224"/>
                <a:gd name="connsiteX1" fmla="*/ 710970 w 1800200"/>
                <a:gd name="connsiteY1" fmla="*/ 690374 h 2016224"/>
                <a:gd name="connsiteX2" fmla="*/ 900100 w 1800200"/>
                <a:gd name="connsiteY2" fmla="*/ 0 h 2016224"/>
                <a:gd name="connsiteX3" fmla="*/ 1089230 w 1800200"/>
                <a:gd name="connsiteY3" fmla="*/ 690374 h 2016224"/>
                <a:gd name="connsiteX4" fmla="*/ 1800200 w 1800200"/>
                <a:gd name="connsiteY4" fmla="*/ 504056 h 2016224"/>
                <a:gd name="connsiteX5" fmla="*/ 1278359 w 1800200"/>
                <a:gd name="connsiteY5" fmla="*/ 1008112 h 2016224"/>
                <a:gd name="connsiteX6" fmla="*/ 1800200 w 1800200"/>
                <a:gd name="connsiteY6" fmla="*/ 1512168 h 2016224"/>
                <a:gd name="connsiteX7" fmla="*/ 1089230 w 1800200"/>
                <a:gd name="connsiteY7" fmla="*/ 1325850 h 2016224"/>
                <a:gd name="connsiteX8" fmla="*/ 900100 w 1800200"/>
                <a:gd name="connsiteY8" fmla="*/ 2016224 h 2016224"/>
                <a:gd name="connsiteX9" fmla="*/ 710970 w 1800200"/>
                <a:gd name="connsiteY9" fmla="*/ 1325850 h 2016224"/>
                <a:gd name="connsiteX10" fmla="*/ 0 w 1800200"/>
                <a:gd name="connsiteY10" fmla="*/ 1512168 h 2016224"/>
                <a:gd name="connsiteX11" fmla="*/ 521841 w 1800200"/>
                <a:gd name="connsiteY11" fmla="*/ 1008112 h 2016224"/>
                <a:gd name="connsiteX12" fmla="*/ 0 w 1800200"/>
                <a:gd name="connsiteY12" fmla="*/ 504056 h 2016224"/>
                <a:gd name="connsiteX0" fmla="*/ 0 w 1800200"/>
                <a:gd name="connsiteY0" fmla="*/ 504056 h 2016224"/>
                <a:gd name="connsiteX1" fmla="*/ 710970 w 1800200"/>
                <a:gd name="connsiteY1" fmla="*/ 690374 h 2016224"/>
                <a:gd name="connsiteX2" fmla="*/ 900100 w 1800200"/>
                <a:gd name="connsiteY2" fmla="*/ 0 h 2016224"/>
                <a:gd name="connsiteX3" fmla="*/ 1089230 w 1800200"/>
                <a:gd name="connsiteY3" fmla="*/ 690374 h 2016224"/>
                <a:gd name="connsiteX4" fmla="*/ 1800200 w 1800200"/>
                <a:gd name="connsiteY4" fmla="*/ 504056 h 2016224"/>
                <a:gd name="connsiteX5" fmla="*/ 1278359 w 1800200"/>
                <a:gd name="connsiteY5" fmla="*/ 1008112 h 2016224"/>
                <a:gd name="connsiteX6" fmla="*/ 1800200 w 1800200"/>
                <a:gd name="connsiteY6" fmla="*/ 1512168 h 2016224"/>
                <a:gd name="connsiteX7" fmla="*/ 1089230 w 1800200"/>
                <a:gd name="connsiteY7" fmla="*/ 1325850 h 2016224"/>
                <a:gd name="connsiteX8" fmla="*/ 900100 w 1800200"/>
                <a:gd name="connsiteY8" fmla="*/ 2016224 h 2016224"/>
                <a:gd name="connsiteX9" fmla="*/ 710970 w 1800200"/>
                <a:gd name="connsiteY9" fmla="*/ 1325850 h 2016224"/>
                <a:gd name="connsiteX10" fmla="*/ 0 w 1800200"/>
                <a:gd name="connsiteY10" fmla="*/ 1512168 h 2016224"/>
                <a:gd name="connsiteX11" fmla="*/ 521841 w 1800200"/>
                <a:gd name="connsiteY11" fmla="*/ 1008112 h 2016224"/>
                <a:gd name="connsiteX12" fmla="*/ 0 w 1800200"/>
                <a:gd name="connsiteY12" fmla="*/ 504056 h 2016224"/>
                <a:gd name="connsiteX0" fmla="*/ 0 w 1815990"/>
                <a:gd name="connsiteY0" fmla="*/ 504056 h 2016224"/>
                <a:gd name="connsiteX1" fmla="*/ 710970 w 1815990"/>
                <a:gd name="connsiteY1" fmla="*/ 690374 h 2016224"/>
                <a:gd name="connsiteX2" fmla="*/ 900100 w 1815990"/>
                <a:gd name="connsiteY2" fmla="*/ 0 h 2016224"/>
                <a:gd name="connsiteX3" fmla="*/ 1089230 w 1815990"/>
                <a:gd name="connsiteY3" fmla="*/ 690374 h 2016224"/>
                <a:gd name="connsiteX4" fmla="*/ 1800200 w 1815990"/>
                <a:gd name="connsiteY4" fmla="*/ 504056 h 2016224"/>
                <a:gd name="connsiteX5" fmla="*/ 1278359 w 1815990"/>
                <a:gd name="connsiteY5" fmla="*/ 1008112 h 2016224"/>
                <a:gd name="connsiteX6" fmla="*/ 1800200 w 1815990"/>
                <a:gd name="connsiteY6" fmla="*/ 1512168 h 2016224"/>
                <a:gd name="connsiteX7" fmla="*/ 1089230 w 1815990"/>
                <a:gd name="connsiteY7" fmla="*/ 1325850 h 2016224"/>
                <a:gd name="connsiteX8" fmla="*/ 900100 w 1815990"/>
                <a:gd name="connsiteY8" fmla="*/ 2016224 h 2016224"/>
                <a:gd name="connsiteX9" fmla="*/ 710970 w 1815990"/>
                <a:gd name="connsiteY9" fmla="*/ 1325850 h 2016224"/>
                <a:gd name="connsiteX10" fmla="*/ 0 w 1815990"/>
                <a:gd name="connsiteY10" fmla="*/ 1512168 h 2016224"/>
                <a:gd name="connsiteX11" fmla="*/ 521841 w 1815990"/>
                <a:gd name="connsiteY11" fmla="*/ 1008112 h 2016224"/>
                <a:gd name="connsiteX12" fmla="*/ 0 w 1815990"/>
                <a:gd name="connsiteY12" fmla="*/ 504056 h 2016224"/>
                <a:gd name="connsiteX0" fmla="*/ 0 w 1815990"/>
                <a:gd name="connsiteY0" fmla="*/ 504056 h 2016224"/>
                <a:gd name="connsiteX1" fmla="*/ 710970 w 1815990"/>
                <a:gd name="connsiteY1" fmla="*/ 690374 h 2016224"/>
                <a:gd name="connsiteX2" fmla="*/ 900100 w 1815990"/>
                <a:gd name="connsiteY2" fmla="*/ 0 h 2016224"/>
                <a:gd name="connsiteX3" fmla="*/ 1089230 w 1815990"/>
                <a:gd name="connsiteY3" fmla="*/ 690374 h 2016224"/>
                <a:gd name="connsiteX4" fmla="*/ 1800200 w 1815990"/>
                <a:gd name="connsiteY4" fmla="*/ 504056 h 2016224"/>
                <a:gd name="connsiteX5" fmla="*/ 1278359 w 1815990"/>
                <a:gd name="connsiteY5" fmla="*/ 1008112 h 2016224"/>
                <a:gd name="connsiteX6" fmla="*/ 1800200 w 1815990"/>
                <a:gd name="connsiteY6" fmla="*/ 1512168 h 2016224"/>
                <a:gd name="connsiteX7" fmla="*/ 1089230 w 1815990"/>
                <a:gd name="connsiteY7" fmla="*/ 1325850 h 2016224"/>
                <a:gd name="connsiteX8" fmla="*/ 900100 w 1815990"/>
                <a:gd name="connsiteY8" fmla="*/ 2016224 h 2016224"/>
                <a:gd name="connsiteX9" fmla="*/ 710970 w 1815990"/>
                <a:gd name="connsiteY9" fmla="*/ 1325850 h 2016224"/>
                <a:gd name="connsiteX10" fmla="*/ 0 w 1815990"/>
                <a:gd name="connsiteY10" fmla="*/ 1512168 h 2016224"/>
                <a:gd name="connsiteX11" fmla="*/ 521841 w 1815990"/>
                <a:gd name="connsiteY11" fmla="*/ 1008112 h 2016224"/>
                <a:gd name="connsiteX12" fmla="*/ 0 w 1815990"/>
                <a:gd name="connsiteY12" fmla="*/ 504056 h 2016224"/>
                <a:gd name="connsiteX0" fmla="*/ 0 w 1815990"/>
                <a:gd name="connsiteY0" fmla="*/ 504056 h 2016224"/>
                <a:gd name="connsiteX1" fmla="*/ 710970 w 1815990"/>
                <a:gd name="connsiteY1" fmla="*/ 690374 h 2016224"/>
                <a:gd name="connsiteX2" fmla="*/ 900100 w 1815990"/>
                <a:gd name="connsiteY2" fmla="*/ 0 h 2016224"/>
                <a:gd name="connsiteX3" fmla="*/ 1089230 w 1815990"/>
                <a:gd name="connsiteY3" fmla="*/ 690374 h 2016224"/>
                <a:gd name="connsiteX4" fmla="*/ 1800200 w 1815990"/>
                <a:gd name="connsiteY4" fmla="*/ 504056 h 2016224"/>
                <a:gd name="connsiteX5" fmla="*/ 1278359 w 1815990"/>
                <a:gd name="connsiteY5" fmla="*/ 1008112 h 2016224"/>
                <a:gd name="connsiteX6" fmla="*/ 1800200 w 1815990"/>
                <a:gd name="connsiteY6" fmla="*/ 1512168 h 2016224"/>
                <a:gd name="connsiteX7" fmla="*/ 1089230 w 1815990"/>
                <a:gd name="connsiteY7" fmla="*/ 1325850 h 2016224"/>
                <a:gd name="connsiteX8" fmla="*/ 900100 w 1815990"/>
                <a:gd name="connsiteY8" fmla="*/ 2016224 h 2016224"/>
                <a:gd name="connsiteX9" fmla="*/ 710970 w 1815990"/>
                <a:gd name="connsiteY9" fmla="*/ 1325850 h 2016224"/>
                <a:gd name="connsiteX10" fmla="*/ 0 w 1815990"/>
                <a:gd name="connsiteY10" fmla="*/ 1512168 h 2016224"/>
                <a:gd name="connsiteX11" fmla="*/ 521841 w 1815990"/>
                <a:gd name="connsiteY11" fmla="*/ 1008112 h 2016224"/>
                <a:gd name="connsiteX12" fmla="*/ 0 w 1815990"/>
                <a:gd name="connsiteY12" fmla="*/ 504056 h 2016224"/>
                <a:gd name="connsiteX0" fmla="*/ 0 w 1815990"/>
                <a:gd name="connsiteY0" fmla="*/ 504056 h 2016224"/>
                <a:gd name="connsiteX1" fmla="*/ 710970 w 1815990"/>
                <a:gd name="connsiteY1" fmla="*/ 690374 h 2016224"/>
                <a:gd name="connsiteX2" fmla="*/ 900100 w 1815990"/>
                <a:gd name="connsiteY2" fmla="*/ 0 h 2016224"/>
                <a:gd name="connsiteX3" fmla="*/ 1089230 w 1815990"/>
                <a:gd name="connsiteY3" fmla="*/ 690374 h 2016224"/>
                <a:gd name="connsiteX4" fmla="*/ 1800200 w 1815990"/>
                <a:gd name="connsiteY4" fmla="*/ 504056 h 2016224"/>
                <a:gd name="connsiteX5" fmla="*/ 1278359 w 1815990"/>
                <a:gd name="connsiteY5" fmla="*/ 1008112 h 2016224"/>
                <a:gd name="connsiteX6" fmla="*/ 1800200 w 1815990"/>
                <a:gd name="connsiteY6" fmla="*/ 1512168 h 2016224"/>
                <a:gd name="connsiteX7" fmla="*/ 1089230 w 1815990"/>
                <a:gd name="connsiteY7" fmla="*/ 1325850 h 2016224"/>
                <a:gd name="connsiteX8" fmla="*/ 900100 w 1815990"/>
                <a:gd name="connsiteY8" fmla="*/ 2016224 h 2016224"/>
                <a:gd name="connsiteX9" fmla="*/ 710970 w 1815990"/>
                <a:gd name="connsiteY9" fmla="*/ 1325850 h 2016224"/>
                <a:gd name="connsiteX10" fmla="*/ 0 w 1815990"/>
                <a:gd name="connsiteY10" fmla="*/ 1512168 h 2016224"/>
                <a:gd name="connsiteX11" fmla="*/ 521841 w 1815990"/>
                <a:gd name="connsiteY11" fmla="*/ 1008112 h 2016224"/>
                <a:gd name="connsiteX12" fmla="*/ 0 w 1815990"/>
                <a:gd name="connsiteY12" fmla="*/ 504056 h 2016224"/>
                <a:gd name="connsiteX0" fmla="*/ 164 w 1816154"/>
                <a:gd name="connsiteY0" fmla="*/ 504056 h 2016224"/>
                <a:gd name="connsiteX1" fmla="*/ 711134 w 1816154"/>
                <a:gd name="connsiteY1" fmla="*/ 690374 h 2016224"/>
                <a:gd name="connsiteX2" fmla="*/ 900264 w 1816154"/>
                <a:gd name="connsiteY2" fmla="*/ 0 h 2016224"/>
                <a:gd name="connsiteX3" fmla="*/ 1089394 w 1816154"/>
                <a:gd name="connsiteY3" fmla="*/ 690374 h 2016224"/>
                <a:gd name="connsiteX4" fmla="*/ 1800364 w 1816154"/>
                <a:gd name="connsiteY4" fmla="*/ 504056 h 2016224"/>
                <a:gd name="connsiteX5" fmla="*/ 1278523 w 1816154"/>
                <a:gd name="connsiteY5" fmla="*/ 1008112 h 2016224"/>
                <a:gd name="connsiteX6" fmla="*/ 1800364 w 1816154"/>
                <a:gd name="connsiteY6" fmla="*/ 1512168 h 2016224"/>
                <a:gd name="connsiteX7" fmla="*/ 1089394 w 1816154"/>
                <a:gd name="connsiteY7" fmla="*/ 1325850 h 2016224"/>
                <a:gd name="connsiteX8" fmla="*/ 900264 w 1816154"/>
                <a:gd name="connsiteY8" fmla="*/ 2016224 h 2016224"/>
                <a:gd name="connsiteX9" fmla="*/ 711134 w 1816154"/>
                <a:gd name="connsiteY9" fmla="*/ 1325850 h 2016224"/>
                <a:gd name="connsiteX10" fmla="*/ 164 w 1816154"/>
                <a:gd name="connsiteY10" fmla="*/ 1512168 h 2016224"/>
                <a:gd name="connsiteX11" fmla="*/ 522005 w 1816154"/>
                <a:gd name="connsiteY11" fmla="*/ 1008112 h 2016224"/>
                <a:gd name="connsiteX12" fmla="*/ 164 w 1816154"/>
                <a:gd name="connsiteY12" fmla="*/ 504056 h 2016224"/>
                <a:gd name="connsiteX0" fmla="*/ 164 w 1816154"/>
                <a:gd name="connsiteY0" fmla="*/ 504056 h 2016224"/>
                <a:gd name="connsiteX1" fmla="*/ 711134 w 1816154"/>
                <a:gd name="connsiteY1" fmla="*/ 690374 h 2016224"/>
                <a:gd name="connsiteX2" fmla="*/ 900264 w 1816154"/>
                <a:gd name="connsiteY2" fmla="*/ 0 h 2016224"/>
                <a:gd name="connsiteX3" fmla="*/ 1089394 w 1816154"/>
                <a:gd name="connsiteY3" fmla="*/ 690374 h 2016224"/>
                <a:gd name="connsiteX4" fmla="*/ 1800364 w 1816154"/>
                <a:gd name="connsiteY4" fmla="*/ 504056 h 2016224"/>
                <a:gd name="connsiteX5" fmla="*/ 1278523 w 1816154"/>
                <a:gd name="connsiteY5" fmla="*/ 1008112 h 2016224"/>
                <a:gd name="connsiteX6" fmla="*/ 1800364 w 1816154"/>
                <a:gd name="connsiteY6" fmla="*/ 1512168 h 2016224"/>
                <a:gd name="connsiteX7" fmla="*/ 1089394 w 1816154"/>
                <a:gd name="connsiteY7" fmla="*/ 1325850 h 2016224"/>
                <a:gd name="connsiteX8" fmla="*/ 900264 w 1816154"/>
                <a:gd name="connsiteY8" fmla="*/ 2016224 h 2016224"/>
                <a:gd name="connsiteX9" fmla="*/ 711134 w 1816154"/>
                <a:gd name="connsiteY9" fmla="*/ 1325850 h 2016224"/>
                <a:gd name="connsiteX10" fmla="*/ 164 w 1816154"/>
                <a:gd name="connsiteY10" fmla="*/ 1512168 h 2016224"/>
                <a:gd name="connsiteX11" fmla="*/ 522005 w 1816154"/>
                <a:gd name="connsiteY11" fmla="*/ 1008112 h 2016224"/>
                <a:gd name="connsiteX12" fmla="*/ 164 w 1816154"/>
                <a:gd name="connsiteY12" fmla="*/ 504056 h 2016224"/>
                <a:gd name="connsiteX0" fmla="*/ 164 w 1816154"/>
                <a:gd name="connsiteY0" fmla="*/ 504056 h 2016224"/>
                <a:gd name="connsiteX1" fmla="*/ 711134 w 1816154"/>
                <a:gd name="connsiteY1" fmla="*/ 690374 h 2016224"/>
                <a:gd name="connsiteX2" fmla="*/ 900264 w 1816154"/>
                <a:gd name="connsiteY2" fmla="*/ 0 h 2016224"/>
                <a:gd name="connsiteX3" fmla="*/ 1089394 w 1816154"/>
                <a:gd name="connsiteY3" fmla="*/ 690374 h 2016224"/>
                <a:gd name="connsiteX4" fmla="*/ 1800364 w 1816154"/>
                <a:gd name="connsiteY4" fmla="*/ 504056 h 2016224"/>
                <a:gd name="connsiteX5" fmla="*/ 1278523 w 1816154"/>
                <a:gd name="connsiteY5" fmla="*/ 1008112 h 2016224"/>
                <a:gd name="connsiteX6" fmla="*/ 1800364 w 1816154"/>
                <a:gd name="connsiteY6" fmla="*/ 1512168 h 2016224"/>
                <a:gd name="connsiteX7" fmla="*/ 1089394 w 1816154"/>
                <a:gd name="connsiteY7" fmla="*/ 1325850 h 2016224"/>
                <a:gd name="connsiteX8" fmla="*/ 900264 w 1816154"/>
                <a:gd name="connsiteY8" fmla="*/ 2016224 h 2016224"/>
                <a:gd name="connsiteX9" fmla="*/ 711134 w 1816154"/>
                <a:gd name="connsiteY9" fmla="*/ 1325850 h 2016224"/>
                <a:gd name="connsiteX10" fmla="*/ 164 w 1816154"/>
                <a:gd name="connsiteY10" fmla="*/ 1512168 h 2016224"/>
                <a:gd name="connsiteX11" fmla="*/ 522005 w 1816154"/>
                <a:gd name="connsiteY11" fmla="*/ 1008112 h 2016224"/>
                <a:gd name="connsiteX12" fmla="*/ 164 w 1816154"/>
                <a:gd name="connsiteY12" fmla="*/ 504056 h 2016224"/>
                <a:gd name="connsiteX0" fmla="*/ 164 w 1816154"/>
                <a:gd name="connsiteY0" fmla="*/ 504056 h 2016224"/>
                <a:gd name="connsiteX1" fmla="*/ 711134 w 1816154"/>
                <a:gd name="connsiteY1" fmla="*/ 690374 h 2016224"/>
                <a:gd name="connsiteX2" fmla="*/ 900264 w 1816154"/>
                <a:gd name="connsiteY2" fmla="*/ 0 h 2016224"/>
                <a:gd name="connsiteX3" fmla="*/ 1089394 w 1816154"/>
                <a:gd name="connsiteY3" fmla="*/ 690374 h 2016224"/>
                <a:gd name="connsiteX4" fmla="*/ 1800364 w 1816154"/>
                <a:gd name="connsiteY4" fmla="*/ 504056 h 2016224"/>
                <a:gd name="connsiteX5" fmla="*/ 1278523 w 1816154"/>
                <a:gd name="connsiteY5" fmla="*/ 1008112 h 2016224"/>
                <a:gd name="connsiteX6" fmla="*/ 1800364 w 1816154"/>
                <a:gd name="connsiteY6" fmla="*/ 1512168 h 2016224"/>
                <a:gd name="connsiteX7" fmla="*/ 1089394 w 1816154"/>
                <a:gd name="connsiteY7" fmla="*/ 1325850 h 2016224"/>
                <a:gd name="connsiteX8" fmla="*/ 900264 w 1816154"/>
                <a:gd name="connsiteY8" fmla="*/ 2016224 h 2016224"/>
                <a:gd name="connsiteX9" fmla="*/ 711134 w 1816154"/>
                <a:gd name="connsiteY9" fmla="*/ 1325850 h 2016224"/>
                <a:gd name="connsiteX10" fmla="*/ 164 w 1816154"/>
                <a:gd name="connsiteY10" fmla="*/ 1512168 h 2016224"/>
                <a:gd name="connsiteX11" fmla="*/ 522005 w 1816154"/>
                <a:gd name="connsiteY11" fmla="*/ 1008112 h 2016224"/>
                <a:gd name="connsiteX12" fmla="*/ 164 w 1816154"/>
                <a:gd name="connsiteY12" fmla="*/ 504056 h 2016224"/>
                <a:gd name="connsiteX0" fmla="*/ 164 w 1816154"/>
                <a:gd name="connsiteY0" fmla="*/ 504056 h 2016224"/>
                <a:gd name="connsiteX1" fmla="*/ 711134 w 1816154"/>
                <a:gd name="connsiteY1" fmla="*/ 690374 h 2016224"/>
                <a:gd name="connsiteX2" fmla="*/ 900264 w 1816154"/>
                <a:gd name="connsiteY2" fmla="*/ 0 h 2016224"/>
                <a:gd name="connsiteX3" fmla="*/ 1089394 w 1816154"/>
                <a:gd name="connsiteY3" fmla="*/ 690374 h 2016224"/>
                <a:gd name="connsiteX4" fmla="*/ 1800364 w 1816154"/>
                <a:gd name="connsiteY4" fmla="*/ 504056 h 2016224"/>
                <a:gd name="connsiteX5" fmla="*/ 1278523 w 1816154"/>
                <a:gd name="connsiteY5" fmla="*/ 1008112 h 2016224"/>
                <a:gd name="connsiteX6" fmla="*/ 1800364 w 1816154"/>
                <a:gd name="connsiteY6" fmla="*/ 1512168 h 2016224"/>
                <a:gd name="connsiteX7" fmla="*/ 1089394 w 1816154"/>
                <a:gd name="connsiteY7" fmla="*/ 1325850 h 2016224"/>
                <a:gd name="connsiteX8" fmla="*/ 900264 w 1816154"/>
                <a:gd name="connsiteY8" fmla="*/ 2016224 h 2016224"/>
                <a:gd name="connsiteX9" fmla="*/ 711134 w 1816154"/>
                <a:gd name="connsiteY9" fmla="*/ 1325850 h 2016224"/>
                <a:gd name="connsiteX10" fmla="*/ 164 w 1816154"/>
                <a:gd name="connsiteY10" fmla="*/ 1512168 h 2016224"/>
                <a:gd name="connsiteX11" fmla="*/ 522005 w 1816154"/>
                <a:gd name="connsiteY11" fmla="*/ 1008112 h 2016224"/>
                <a:gd name="connsiteX12" fmla="*/ 164 w 1816154"/>
                <a:gd name="connsiteY12" fmla="*/ 504056 h 2016224"/>
                <a:gd name="connsiteX0" fmla="*/ 164 w 1816154"/>
                <a:gd name="connsiteY0" fmla="*/ 504056 h 2016224"/>
                <a:gd name="connsiteX1" fmla="*/ 711134 w 1816154"/>
                <a:gd name="connsiteY1" fmla="*/ 690374 h 2016224"/>
                <a:gd name="connsiteX2" fmla="*/ 900264 w 1816154"/>
                <a:gd name="connsiteY2" fmla="*/ 0 h 2016224"/>
                <a:gd name="connsiteX3" fmla="*/ 1089394 w 1816154"/>
                <a:gd name="connsiteY3" fmla="*/ 690374 h 2016224"/>
                <a:gd name="connsiteX4" fmla="*/ 1800364 w 1816154"/>
                <a:gd name="connsiteY4" fmla="*/ 504056 h 2016224"/>
                <a:gd name="connsiteX5" fmla="*/ 1278523 w 1816154"/>
                <a:gd name="connsiteY5" fmla="*/ 1008112 h 2016224"/>
                <a:gd name="connsiteX6" fmla="*/ 1800364 w 1816154"/>
                <a:gd name="connsiteY6" fmla="*/ 1512168 h 2016224"/>
                <a:gd name="connsiteX7" fmla="*/ 1089394 w 1816154"/>
                <a:gd name="connsiteY7" fmla="*/ 1325850 h 2016224"/>
                <a:gd name="connsiteX8" fmla="*/ 900264 w 1816154"/>
                <a:gd name="connsiteY8" fmla="*/ 2016224 h 2016224"/>
                <a:gd name="connsiteX9" fmla="*/ 711134 w 1816154"/>
                <a:gd name="connsiteY9" fmla="*/ 1325850 h 2016224"/>
                <a:gd name="connsiteX10" fmla="*/ 164 w 1816154"/>
                <a:gd name="connsiteY10" fmla="*/ 1512168 h 2016224"/>
                <a:gd name="connsiteX11" fmla="*/ 522005 w 1816154"/>
                <a:gd name="connsiteY11" fmla="*/ 1008112 h 2016224"/>
                <a:gd name="connsiteX12" fmla="*/ 164 w 1816154"/>
                <a:gd name="connsiteY12" fmla="*/ 504056 h 2016224"/>
                <a:gd name="connsiteX0" fmla="*/ 164 w 1816154"/>
                <a:gd name="connsiteY0" fmla="*/ 504056 h 2016224"/>
                <a:gd name="connsiteX1" fmla="*/ 711134 w 1816154"/>
                <a:gd name="connsiteY1" fmla="*/ 690374 h 2016224"/>
                <a:gd name="connsiteX2" fmla="*/ 900264 w 1816154"/>
                <a:gd name="connsiteY2" fmla="*/ 0 h 2016224"/>
                <a:gd name="connsiteX3" fmla="*/ 1089394 w 1816154"/>
                <a:gd name="connsiteY3" fmla="*/ 690374 h 2016224"/>
                <a:gd name="connsiteX4" fmla="*/ 1800364 w 1816154"/>
                <a:gd name="connsiteY4" fmla="*/ 504056 h 2016224"/>
                <a:gd name="connsiteX5" fmla="*/ 1278523 w 1816154"/>
                <a:gd name="connsiteY5" fmla="*/ 1008112 h 2016224"/>
                <a:gd name="connsiteX6" fmla="*/ 1800364 w 1816154"/>
                <a:gd name="connsiteY6" fmla="*/ 1512168 h 2016224"/>
                <a:gd name="connsiteX7" fmla="*/ 1089394 w 1816154"/>
                <a:gd name="connsiteY7" fmla="*/ 1325850 h 2016224"/>
                <a:gd name="connsiteX8" fmla="*/ 900264 w 1816154"/>
                <a:gd name="connsiteY8" fmla="*/ 2016224 h 2016224"/>
                <a:gd name="connsiteX9" fmla="*/ 711134 w 1816154"/>
                <a:gd name="connsiteY9" fmla="*/ 1325850 h 2016224"/>
                <a:gd name="connsiteX10" fmla="*/ 164 w 1816154"/>
                <a:gd name="connsiteY10" fmla="*/ 1512168 h 2016224"/>
                <a:gd name="connsiteX11" fmla="*/ 522005 w 1816154"/>
                <a:gd name="connsiteY11" fmla="*/ 1008112 h 2016224"/>
                <a:gd name="connsiteX12" fmla="*/ 164 w 1816154"/>
                <a:gd name="connsiteY12" fmla="*/ 504056 h 2016224"/>
                <a:gd name="connsiteX0" fmla="*/ 164 w 1816154"/>
                <a:gd name="connsiteY0" fmla="*/ 504056 h 2016224"/>
                <a:gd name="connsiteX1" fmla="*/ 711134 w 1816154"/>
                <a:gd name="connsiteY1" fmla="*/ 690374 h 2016224"/>
                <a:gd name="connsiteX2" fmla="*/ 900264 w 1816154"/>
                <a:gd name="connsiteY2" fmla="*/ 0 h 2016224"/>
                <a:gd name="connsiteX3" fmla="*/ 1089394 w 1816154"/>
                <a:gd name="connsiteY3" fmla="*/ 690374 h 2016224"/>
                <a:gd name="connsiteX4" fmla="*/ 1800364 w 1816154"/>
                <a:gd name="connsiteY4" fmla="*/ 504056 h 2016224"/>
                <a:gd name="connsiteX5" fmla="*/ 1278523 w 1816154"/>
                <a:gd name="connsiteY5" fmla="*/ 1008112 h 2016224"/>
                <a:gd name="connsiteX6" fmla="*/ 1800364 w 1816154"/>
                <a:gd name="connsiteY6" fmla="*/ 1512168 h 2016224"/>
                <a:gd name="connsiteX7" fmla="*/ 1089394 w 1816154"/>
                <a:gd name="connsiteY7" fmla="*/ 1325850 h 2016224"/>
                <a:gd name="connsiteX8" fmla="*/ 900264 w 1816154"/>
                <a:gd name="connsiteY8" fmla="*/ 2016224 h 2016224"/>
                <a:gd name="connsiteX9" fmla="*/ 711134 w 1816154"/>
                <a:gd name="connsiteY9" fmla="*/ 1325850 h 2016224"/>
                <a:gd name="connsiteX10" fmla="*/ 164 w 1816154"/>
                <a:gd name="connsiteY10" fmla="*/ 1512168 h 2016224"/>
                <a:gd name="connsiteX11" fmla="*/ 522005 w 1816154"/>
                <a:gd name="connsiteY11" fmla="*/ 1008112 h 2016224"/>
                <a:gd name="connsiteX12" fmla="*/ 164 w 1816154"/>
                <a:gd name="connsiteY12" fmla="*/ 504056 h 2016224"/>
                <a:gd name="connsiteX0" fmla="*/ 3034 w 1819024"/>
                <a:gd name="connsiteY0" fmla="*/ 504056 h 2016224"/>
                <a:gd name="connsiteX1" fmla="*/ 714004 w 1819024"/>
                <a:gd name="connsiteY1" fmla="*/ 690374 h 2016224"/>
                <a:gd name="connsiteX2" fmla="*/ 903134 w 1819024"/>
                <a:gd name="connsiteY2" fmla="*/ 0 h 2016224"/>
                <a:gd name="connsiteX3" fmla="*/ 1092264 w 1819024"/>
                <a:gd name="connsiteY3" fmla="*/ 690374 h 2016224"/>
                <a:gd name="connsiteX4" fmla="*/ 1803234 w 1819024"/>
                <a:gd name="connsiteY4" fmla="*/ 504056 h 2016224"/>
                <a:gd name="connsiteX5" fmla="*/ 1281393 w 1819024"/>
                <a:gd name="connsiteY5" fmla="*/ 1008112 h 2016224"/>
                <a:gd name="connsiteX6" fmla="*/ 1803234 w 1819024"/>
                <a:gd name="connsiteY6" fmla="*/ 1512168 h 2016224"/>
                <a:gd name="connsiteX7" fmla="*/ 1092264 w 1819024"/>
                <a:gd name="connsiteY7" fmla="*/ 1325850 h 2016224"/>
                <a:gd name="connsiteX8" fmla="*/ 903134 w 1819024"/>
                <a:gd name="connsiteY8" fmla="*/ 2016224 h 2016224"/>
                <a:gd name="connsiteX9" fmla="*/ 714004 w 1819024"/>
                <a:gd name="connsiteY9" fmla="*/ 1325850 h 2016224"/>
                <a:gd name="connsiteX10" fmla="*/ 3034 w 1819024"/>
                <a:gd name="connsiteY10" fmla="*/ 1512168 h 2016224"/>
                <a:gd name="connsiteX11" fmla="*/ 524875 w 1819024"/>
                <a:gd name="connsiteY11" fmla="*/ 1008112 h 2016224"/>
                <a:gd name="connsiteX12" fmla="*/ 3034 w 1819024"/>
                <a:gd name="connsiteY12" fmla="*/ 504056 h 2016224"/>
                <a:gd name="connsiteX0" fmla="*/ 3034 w 1819024"/>
                <a:gd name="connsiteY0" fmla="*/ 504056 h 2016224"/>
                <a:gd name="connsiteX1" fmla="*/ 714004 w 1819024"/>
                <a:gd name="connsiteY1" fmla="*/ 690374 h 2016224"/>
                <a:gd name="connsiteX2" fmla="*/ 903134 w 1819024"/>
                <a:gd name="connsiteY2" fmla="*/ 0 h 2016224"/>
                <a:gd name="connsiteX3" fmla="*/ 1092264 w 1819024"/>
                <a:gd name="connsiteY3" fmla="*/ 690374 h 2016224"/>
                <a:gd name="connsiteX4" fmla="*/ 1803234 w 1819024"/>
                <a:gd name="connsiteY4" fmla="*/ 504056 h 2016224"/>
                <a:gd name="connsiteX5" fmla="*/ 1281393 w 1819024"/>
                <a:gd name="connsiteY5" fmla="*/ 1008112 h 2016224"/>
                <a:gd name="connsiteX6" fmla="*/ 1803234 w 1819024"/>
                <a:gd name="connsiteY6" fmla="*/ 1512168 h 2016224"/>
                <a:gd name="connsiteX7" fmla="*/ 1092264 w 1819024"/>
                <a:gd name="connsiteY7" fmla="*/ 1325850 h 2016224"/>
                <a:gd name="connsiteX8" fmla="*/ 903134 w 1819024"/>
                <a:gd name="connsiteY8" fmla="*/ 2016224 h 2016224"/>
                <a:gd name="connsiteX9" fmla="*/ 714004 w 1819024"/>
                <a:gd name="connsiteY9" fmla="*/ 1325850 h 2016224"/>
                <a:gd name="connsiteX10" fmla="*/ 3034 w 1819024"/>
                <a:gd name="connsiteY10" fmla="*/ 1512168 h 2016224"/>
                <a:gd name="connsiteX11" fmla="*/ 524875 w 1819024"/>
                <a:gd name="connsiteY11" fmla="*/ 1008112 h 2016224"/>
                <a:gd name="connsiteX12" fmla="*/ 3034 w 1819024"/>
                <a:gd name="connsiteY12" fmla="*/ 504056 h 2016224"/>
                <a:gd name="connsiteX0" fmla="*/ 3034 w 1819024"/>
                <a:gd name="connsiteY0" fmla="*/ 504056 h 2016224"/>
                <a:gd name="connsiteX1" fmla="*/ 714004 w 1819024"/>
                <a:gd name="connsiteY1" fmla="*/ 690374 h 2016224"/>
                <a:gd name="connsiteX2" fmla="*/ 903134 w 1819024"/>
                <a:gd name="connsiteY2" fmla="*/ 0 h 2016224"/>
                <a:gd name="connsiteX3" fmla="*/ 1092264 w 1819024"/>
                <a:gd name="connsiteY3" fmla="*/ 690374 h 2016224"/>
                <a:gd name="connsiteX4" fmla="*/ 1803234 w 1819024"/>
                <a:gd name="connsiteY4" fmla="*/ 504056 h 2016224"/>
                <a:gd name="connsiteX5" fmla="*/ 1281393 w 1819024"/>
                <a:gd name="connsiteY5" fmla="*/ 1008112 h 2016224"/>
                <a:gd name="connsiteX6" fmla="*/ 1803234 w 1819024"/>
                <a:gd name="connsiteY6" fmla="*/ 1512168 h 2016224"/>
                <a:gd name="connsiteX7" fmla="*/ 1092264 w 1819024"/>
                <a:gd name="connsiteY7" fmla="*/ 1325850 h 2016224"/>
                <a:gd name="connsiteX8" fmla="*/ 903134 w 1819024"/>
                <a:gd name="connsiteY8" fmla="*/ 2016224 h 2016224"/>
                <a:gd name="connsiteX9" fmla="*/ 714004 w 1819024"/>
                <a:gd name="connsiteY9" fmla="*/ 1325850 h 2016224"/>
                <a:gd name="connsiteX10" fmla="*/ 3034 w 1819024"/>
                <a:gd name="connsiteY10" fmla="*/ 1512168 h 2016224"/>
                <a:gd name="connsiteX11" fmla="*/ 524875 w 1819024"/>
                <a:gd name="connsiteY11" fmla="*/ 1008112 h 2016224"/>
                <a:gd name="connsiteX12" fmla="*/ 3034 w 1819024"/>
                <a:gd name="connsiteY12" fmla="*/ 504056 h 2016224"/>
                <a:gd name="connsiteX0" fmla="*/ 8515 w 1824505"/>
                <a:gd name="connsiteY0" fmla="*/ 504056 h 2016224"/>
                <a:gd name="connsiteX1" fmla="*/ 719485 w 1824505"/>
                <a:gd name="connsiteY1" fmla="*/ 690374 h 2016224"/>
                <a:gd name="connsiteX2" fmla="*/ 908615 w 1824505"/>
                <a:gd name="connsiteY2" fmla="*/ 0 h 2016224"/>
                <a:gd name="connsiteX3" fmla="*/ 1097745 w 1824505"/>
                <a:gd name="connsiteY3" fmla="*/ 690374 h 2016224"/>
                <a:gd name="connsiteX4" fmla="*/ 1808715 w 1824505"/>
                <a:gd name="connsiteY4" fmla="*/ 504056 h 2016224"/>
                <a:gd name="connsiteX5" fmla="*/ 1286874 w 1824505"/>
                <a:gd name="connsiteY5" fmla="*/ 1008112 h 2016224"/>
                <a:gd name="connsiteX6" fmla="*/ 1808715 w 1824505"/>
                <a:gd name="connsiteY6" fmla="*/ 1512168 h 2016224"/>
                <a:gd name="connsiteX7" fmla="*/ 1097745 w 1824505"/>
                <a:gd name="connsiteY7" fmla="*/ 1325850 h 2016224"/>
                <a:gd name="connsiteX8" fmla="*/ 908615 w 1824505"/>
                <a:gd name="connsiteY8" fmla="*/ 2016224 h 2016224"/>
                <a:gd name="connsiteX9" fmla="*/ 719485 w 1824505"/>
                <a:gd name="connsiteY9" fmla="*/ 1325850 h 2016224"/>
                <a:gd name="connsiteX10" fmla="*/ 8515 w 1824505"/>
                <a:gd name="connsiteY10" fmla="*/ 1512168 h 2016224"/>
                <a:gd name="connsiteX11" fmla="*/ 530356 w 1824505"/>
                <a:gd name="connsiteY11" fmla="*/ 1008112 h 2016224"/>
                <a:gd name="connsiteX12" fmla="*/ 8515 w 1824505"/>
                <a:gd name="connsiteY12" fmla="*/ 504056 h 2016224"/>
                <a:gd name="connsiteX0" fmla="*/ 8515 w 1824505"/>
                <a:gd name="connsiteY0" fmla="*/ 504056 h 2016224"/>
                <a:gd name="connsiteX1" fmla="*/ 719485 w 1824505"/>
                <a:gd name="connsiteY1" fmla="*/ 690374 h 2016224"/>
                <a:gd name="connsiteX2" fmla="*/ 908615 w 1824505"/>
                <a:gd name="connsiteY2" fmla="*/ 0 h 2016224"/>
                <a:gd name="connsiteX3" fmla="*/ 1097745 w 1824505"/>
                <a:gd name="connsiteY3" fmla="*/ 690374 h 2016224"/>
                <a:gd name="connsiteX4" fmla="*/ 1808715 w 1824505"/>
                <a:gd name="connsiteY4" fmla="*/ 504056 h 2016224"/>
                <a:gd name="connsiteX5" fmla="*/ 1286874 w 1824505"/>
                <a:gd name="connsiteY5" fmla="*/ 1008112 h 2016224"/>
                <a:gd name="connsiteX6" fmla="*/ 1808715 w 1824505"/>
                <a:gd name="connsiteY6" fmla="*/ 1512168 h 2016224"/>
                <a:gd name="connsiteX7" fmla="*/ 1097745 w 1824505"/>
                <a:gd name="connsiteY7" fmla="*/ 1325850 h 2016224"/>
                <a:gd name="connsiteX8" fmla="*/ 908615 w 1824505"/>
                <a:gd name="connsiteY8" fmla="*/ 2016224 h 2016224"/>
                <a:gd name="connsiteX9" fmla="*/ 719485 w 1824505"/>
                <a:gd name="connsiteY9" fmla="*/ 1325850 h 2016224"/>
                <a:gd name="connsiteX10" fmla="*/ 8515 w 1824505"/>
                <a:gd name="connsiteY10" fmla="*/ 1512168 h 2016224"/>
                <a:gd name="connsiteX11" fmla="*/ 530356 w 1824505"/>
                <a:gd name="connsiteY11" fmla="*/ 1008112 h 2016224"/>
                <a:gd name="connsiteX12" fmla="*/ 8515 w 1824505"/>
                <a:gd name="connsiteY12" fmla="*/ 504056 h 2016224"/>
                <a:gd name="connsiteX0" fmla="*/ 8515 w 1836152"/>
                <a:gd name="connsiteY0" fmla="*/ 504056 h 2016224"/>
                <a:gd name="connsiteX1" fmla="*/ 719485 w 1836152"/>
                <a:gd name="connsiteY1" fmla="*/ 690374 h 2016224"/>
                <a:gd name="connsiteX2" fmla="*/ 908615 w 1836152"/>
                <a:gd name="connsiteY2" fmla="*/ 0 h 2016224"/>
                <a:gd name="connsiteX3" fmla="*/ 1097745 w 1836152"/>
                <a:gd name="connsiteY3" fmla="*/ 690374 h 2016224"/>
                <a:gd name="connsiteX4" fmla="*/ 1808715 w 1836152"/>
                <a:gd name="connsiteY4" fmla="*/ 504056 h 2016224"/>
                <a:gd name="connsiteX5" fmla="*/ 1286874 w 1836152"/>
                <a:gd name="connsiteY5" fmla="*/ 1008112 h 2016224"/>
                <a:gd name="connsiteX6" fmla="*/ 1808715 w 1836152"/>
                <a:gd name="connsiteY6" fmla="*/ 1512168 h 2016224"/>
                <a:gd name="connsiteX7" fmla="*/ 1097745 w 1836152"/>
                <a:gd name="connsiteY7" fmla="*/ 1325850 h 2016224"/>
                <a:gd name="connsiteX8" fmla="*/ 908615 w 1836152"/>
                <a:gd name="connsiteY8" fmla="*/ 2016224 h 2016224"/>
                <a:gd name="connsiteX9" fmla="*/ 719485 w 1836152"/>
                <a:gd name="connsiteY9" fmla="*/ 1325850 h 2016224"/>
                <a:gd name="connsiteX10" fmla="*/ 8515 w 1836152"/>
                <a:gd name="connsiteY10" fmla="*/ 1512168 h 2016224"/>
                <a:gd name="connsiteX11" fmla="*/ 530356 w 1836152"/>
                <a:gd name="connsiteY11" fmla="*/ 1008112 h 2016224"/>
                <a:gd name="connsiteX12" fmla="*/ 8515 w 1836152"/>
                <a:gd name="connsiteY12" fmla="*/ 504056 h 2016224"/>
                <a:gd name="connsiteX0" fmla="*/ 8515 w 1836152"/>
                <a:gd name="connsiteY0" fmla="*/ 504056 h 2016224"/>
                <a:gd name="connsiteX1" fmla="*/ 719485 w 1836152"/>
                <a:gd name="connsiteY1" fmla="*/ 690374 h 2016224"/>
                <a:gd name="connsiteX2" fmla="*/ 908615 w 1836152"/>
                <a:gd name="connsiteY2" fmla="*/ 0 h 2016224"/>
                <a:gd name="connsiteX3" fmla="*/ 1097745 w 1836152"/>
                <a:gd name="connsiteY3" fmla="*/ 690374 h 2016224"/>
                <a:gd name="connsiteX4" fmla="*/ 1808715 w 1836152"/>
                <a:gd name="connsiteY4" fmla="*/ 504056 h 2016224"/>
                <a:gd name="connsiteX5" fmla="*/ 1286874 w 1836152"/>
                <a:gd name="connsiteY5" fmla="*/ 1008112 h 2016224"/>
                <a:gd name="connsiteX6" fmla="*/ 1808715 w 1836152"/>
                <a:gd name="connsiteY6" fmla="*/ 1512168 h 2016224"/>
                <a:gd name="connsiteX7" fmla="*/ 1097745 w 1836152"/>
                <a:gd name="connsiteY7" fmla="*/ 1325850 h 2016224"/>
                <a:gd name="connsiteX8" fmla="*/ 908615 w 1836152"/>
                <a:gd name="connsiteY8" fmla="*/ 2016224 h 2016224"/>
                <a:gd name="connsiteX9" fmla="*/ 719485 w 1836152"/>
                <a:gd name="connsiteY9" fmla="*/ 1325850 h 2016224"/>
                <a:gd name="connsiteX10" fmla="*/ 8515 w 1836152"/>
                <a:gd name="connsiteY10" fmla="*/ 1512168 h 2016224"/>
                <a:gd name="connsiteX11" fmla="*/ 530356 w 1836152"/>
                <a:gd name="connsiteY11" fmla="*/ 1008112 h 2016224"/>
                <a:gd name="connsiteX12" fmla="*/ 8515 w 1836152"/>
                <a:gd name="connsiteY12" fmla="*/ 504056 h 2016224"/>
                <a:gd name="connsiteX0" fmla="*/ 8515 w 1836152"/>
                <a:gd name="connsiteY0" fmla="*/ 504056 h 2016224"/>
                <a:gd name="connsiteX1" fmla="*/ 719485 w 1836152"/>
                <a:gd name="connsiteY1" fmla="*/ 690374 h 2016224"/>
                <a:gd name="connsiteX2" fmla="*/ 908615 w 1836152"/>
                <a:gd name="connsiteY2" fmla="*/ 0 h 2016224"/>
                <a:gd name="connsiteX3" fmla="*/ 1043957 w 1836152"/>
                <a:gd name="connsiteY3" fmla="*/ 830223 h 2016224"/>
                <a:gd name="connsiteX4" fmla="*/ 1808715 w 1836152"/>
                <a:gd name="connsiteY4" fmla="*/ 504056 h 2016224"/>
                <a:gd name="connsiteX5" fmla="*/ 1286874 w 1836152"/>
                <a:gd name="connsiteY5" fmla="*/ 1008112 h 2016224"/>
                <a:gd name="connsiteX6" fmla="*/ 1808715 w 1836152"/>
                <a:gd name="connsiteY6" fmla="*/ 1512168 h 2016224"/>
                <a:gd name="connsiteX7" fmla="*/ 1097745 w 1836152"/>
                <a:gd name="connsiteY7" fmla="*/ 1325850 h 2016224"/>
                <a:gd name="connsiteX8" fmla="*/ 908615 w 1836152"/>
                <a:gd name="connsiteY8" fmla="*/ 2016224 h 2016224"/>
                <a:gd name="connsiteX9" fmla="*/ 719485 w 1836152"/>
                <a:gd name="connsiteY9" fmla="*/ 1325850 h 2016224"/>
                <a:gd name="connsiteX10" fmla="*/ 8515 w 1836152"/>
                <a:gd name="connsiteY10" fmla="*/ 1512168 h 2016224"/>
                <a:gd name="connsiteX11" fmla="*/ 530356 w 1836152"/>
                <a:gd name="connsiteY11" fmla="*/ 1008112 h 2016224"/>
                <a:gd name="connsiteX12" fmla="*/ 8515 w 1836152"/>
                <a:gd name="connsiteY12" fmla="*/ 504056 h 2016224"/>
                <a:gd name="connsiteX0" fmla="*/ 8515 w 1836152"/>
                <a:gd name="connsiteY0" fmla="*/ 504056 h 2016224"/>
                <a:gd name="connsiteX1" fmla="*/ 816303 w 1836152"/>
                <a:gd name="connsiteY1" fmla="*/ 840981 h 2016224"/>
                <a:gd name="connsiteX2" fmla="*/ 908615 w 1836152"/>
                <a:gd name="connsiteY2" fmla="*/ 0 h 2016224"/>
                <a:gd name="connsiteX3" fmla="*/ 1043957 w 1836152"/>
                <a:gd name="connsiteY3" fmla="*/ 830223 h 2016224"/>
                <a:gd name="connsiteX4" fmla="*/ 1808715 w 1836152"/>
                <a:gd name="connsiteY4" fmla="*/ 504056 h 2016224"/>
                <a:gd name="connsiteX5" fmla="*/ 1286874 w 1836152"/>
                <a:gd name="connsiteY5" fmla="*/ 1008112 h 2016224"/>
                <a:gd name="connsiteX6" fmla="*/ 1808715 w 1836152"/>
                <a:gd name="connsiteY6" fmla="*/ 1512168 h 2016224"/>
                <a:gd name="connsiteX7" fmla="*/ 1097745 w 1836152"/>
                <a:gd name="connsiteY7" fmla="*/ 1325850 h 2016224"/>
                <a:gd name="connsiteX8" fmla="*/ 908615 w 1836152"/>
                <a:gd name="connsiteY8" fmla="*/ 2016224 h 2016224"/>
                <a:gd name="connsiteX9" fmla="*/ 719485 w 1836152"/>
                <a:gd name="connsiteY9" fmla="*/ 1325850 h 2016224"/>
                <a:gd name="connsiteX10" fmla="*/ 8515 w 1836152"/>
                <a:gd name="connsiteY10" fmla="*/ 1512168 h 2016224"/>
                <a:gd name="connsiteX11" fmla="*/ 530356 w 1836152"/>
                <a:gd name="connsiteY11" fmla="*/ 1008112 h 2016224"/>
                <a:gd name="connsiteX12" fmla="*/ 8515 w 1836152"/>
                <a:gd name="connsiteY12" fmla="*/ 504056 h 2016224"/>
                <a:gd name="connsiteX0" fmla="*/ 6165 w 1833802"/>
                <a:gd name="connsiteY0" fmla="*/ 504056 h 2016224"/>
                <a:gd name="connsiteX1" fmla="*/ 813953 w 1833802"/>
                <a:gd name="connsiteY1" fmla="*/ 840981 h 2016224"/>
                <a:gd name="connsiteX2" fmla="*/ 906265 w 1833802"/>
                <a:gd name="connsiteY2" fmla="*/ 0 h 2016224"/>
                <a:gd name="connsiteX3" fmla="*/ 1041607 w 1833802"/>
                <a:gd name="connsiteY3" fmla="*/ 830223 h 2016224"/>
                <a:gd name="connsiteX4" fmla="*/ 1806365 w 1833802"/>
                <a:gd name="connsiteY4" fmla="*/ 504056 h 2016224"/>
                <a:gd name="connsiteX5" fmla="*/ 1284524 w 1833802"/>
                <a:gd name="connsiteY5" fmla="*/ 1008112 h 2016224"/>
                <a:gd name="connsiteX6" fmla="*/ 1806365 w 1833802"/>
                <a:gd name="connsiteY6" fmla="*/ 1512168 h 2016224"/>
                <a:gd name="connsiteX7" fmla="*/ 1095395 w 1833802"/>
                <a:gd name="connsiteY7" fmla="*/ 1325850 h 2016224"/>
                <a:gd name="connsiteX8" fmla="*/ 906265 w 1833802"/>
                <a:gd name="connsiteY8" fmla="*/ 2016224 h 2016224"/>
                <a:gd name="connsiteX9" fmla="*/ 717135 w 1833802"/>
                <a:gd name="connsiteY9" fmla="*/ 1325850 h 2016224"/>
                <a:gd name="connsiteX10" fmla="*/ 6165 w 1833802"/>
                <a:gd name="connsiteY10" fmla="*/ 1512168 h 2016224"/>
                <a:gd name="connsiteX11" fmla="*/ 710886 w 1833802"/>
                <a:gd name="connsiteY11" fmla="*/ 1018870 h 2016224"/>
                <a:gd name="connsiteX12" fmla="*/ 6165 w 1833802"/>
                <a:gd name="connsiteY12" fmla="*/ 504056 h 2016224"/>
                <a:gd name="connsiteX0" fmla="*/ 6165 w 1833802"/>
                <a:gd name="connsiteY0" fmla="*/ 504056 h 2016224"/>
                <a:gd name="connsiteX1" fmla="*/ 813953 w 1833802"/>
                <a:gd name="connsiteY1" fmla="*/ 840981 h 2016224"/>
                <a:gd name="connsiteX2" fmla="*/ 906265 w 1833802"/>
                <a:gd name="connsiteY2" fmla="*/ 0 h 2016224"/>
                <a:gd name="connsiteX3" fmla="*/ 1041607 w 1833802"/>
                <a:gd name="connsiteY3" fmla="*/ 830223 h 2016224"/>
                <a:gd name="connsiteX4" fmla="*/ 1806365 w 1833802"/>
                <a:gd name="connsiteY4" fmla="*/ 504056 h 2016224"/>
                <a:gd name="connsiteX5" fmla="*/ 1284524 w 1833802"/>
                <a:gd name="connsiteY5" fmla="*/ 1008112 h 2016224"/>
                <a:gd name="connsiteX6" fmla="*/ 1806365 w 1833802"/>
                <a:gd name="connsiteY6" fmla="*/ 1512168 h 2016224"/>
                <a:gd name="connsiteX7" fmla="*/ 1095395 w 1833802"/>
                <a:gd name="connsiteY7" fmla="*/ 1325850 h 2016224"/>
                <a:gd name="connsiteX8" fmla="*/ 906265 w 1833802"/>
                <a:gd name="connsiteY8" fmla="*/ 2016224 h 2016224"/>
                <a:gd name="connsiteX9" fmla="*/ 803196 w 1833802"/>
                <a:gd name="connsiteY9" fmla="*/ 1207516 h 2016224"/>
                <a:gd name="connsiteX10" fmla="*/ 6165 w 1833802"/>
                <a:gd name="connsiteY10" fmla="*/ 1512168 h 2016224"/>
                <a:gd name="connsiteX11" fmla="*/ 710886 w 1833802"/>
                <a:gd name="connsiteY11" fmla="*/ 1018870 h 2016224"/>
                <a:gd name="connsiteX12" fmla="*/ 6165 w 1833802"/>
                <a:gd name="connsiteY12" fmla="*/ 504056 h 2016224"/>
                <a:gd name="connsiteX0" fmla="*/ 6165 w 1833802"/>
                <a:gd name="connsiteY0" fmla="*/ 504056 h 2016224"/>
                <a:gd name="connsiteX1" fmla="*/ 813953 w 1833802"/>
                <a:gd name="connsiteY1" fmla="*/ 840981 h 2016224"/>
                <a:gd name="connsiteX2" fmla="*/ 906265 w 1833802"/>
                <a:gd name="connsiteY2" fmla="*/ 0 h 2016224"/>
                <a:gd name="connsiteX3" fmla="*/ 1041607 w 1833802"/>
                <a:gd name="connsiteY3" fmla="*/ 830223 h 2016224"/>
                <a:gd name="connsiteX4" fmla="*/ 1806365 w 1833802"/>
                <a:gd name="connsiteY4" fmla="*/ 504056 h 2016224"/>
                <a:gd name="connsiteX5" fmla="*/ 1284524 w 1833802"/>
                <a:gd name="connsiteY5" fmla="*/ 1008112 h 2016224"/>
                <a:gd name="connsiteX6" fmla="*/ 1806365 w 1833802"/>
                <a:gd name="connsiteY6" fmla="*/ 1512168 h 2016224"/>
                <a:gd name="connsiteX7" fmla="*/ 1041606 w 1833802"/>
                <a:gd name="connsiteY7" fmla="*/ 1164485 h 2016224"/>
                <a:gd name="connsiteX8" fmla="*/ 906265 w 1833802"/>
                <a:gd name="connsiteY8" fmla="*/ 2016224 h 2016224"/>
                <a:gd name="connsiteX9" fmla="*/ 803196 w 1833802"/>
                <a:gd name="connsiteY9" fmla="*/ 1207516 h 2016224"/>
                <a:gd name="connsiteX10" fmla="*/ 6165 w 1833802"/>
                <a:gd name="connsiteY10" fmla="*/ 1512168 h 2016224"/>
                <a:gd name="connsiteX11" fmla="*/ 710886 w 1833802"/>
                <a:gd name="connsiteY11" fmla="*/ 1018870 h 2016224"/>
                <a:gd name="connsiteX12" fmla="*/ 6165 w 1833802"/>
                <a:gd name="connsiteY12" fmla="*/ 504056 h 2016224"/>
                <a:gd name="connsiteX0" fmla="*/ 6165 w 1833802"/>
                <a:gd name="connsiteY0" fmla="*/ 504056 h 2016224"/>
                <a:gd name="connsiteX1" fmla="*/ 813953 w 1833802"/>
                <a:gd name="connsiteY1" fmla="*/ 840981 h 2016224"/>
                <a:gd name="connsiteX2" fmla="*/ 906265 w 1833802"/>
                <a:gd name="connsiteY2" fmla="*/ 0 h 2016224"/>
                <a:gd name="connsiteX3" fmla="*/ 1041607 w 1833802"/>
                <a:gd name="connsiteY3" fmla="*/ 830223 h 2016224"/>
                <a:gd name="connsiteX4" fmla="*/ 1806365 w 1833802"/>
                <a:gd name="connsiteY4" fmla="*/ 504056 h 2016224"/>
                <a:gd name="connsiteX5" fmla="*/ 1284524 w 1833802"/>
                <a:gd name="connsiteY5" fmla="*/ 1008112 h 2016224"/>
                <a:gd name="connsiteX6" fmla="*/ 1806365 w 1833802"/>
                <a:gd name="connsiteY6" fmla="*/ 1512168 h 2016224"/>
                <a:gd name="connsiteX7" fmla="*/ 1041606 w 1833802"/>
                <a:gd name="connsiteY7" fmla="*/ 1164485 h 2016224"/>
                <a:gd name="connsiteX8" fmla="*/ 906265 w 1833802"/>
                <a:gd name="connsiteY8" fmla="*/ 2016224 h 2016224"/>
                <a:gd name="connsiteX9" fmla="*/ 803196 w 1833802"/>
                <a:gd name="connsiteY9" fmla="*/ 1207516 h 2016224"/>
                <a:gd name="connsiteX10" fmla="*/ 6165 w 1833802"/>
                <a:gd name="connsiteY10" fmla="*/ 1512168 h 2016224"/>
                <a:gd name="connsiteX11" fmla="*/ 710886 w 1833802"/>
                <a:gd name="connsiteY11" fmla="*/ 1018870 h 2016224"/>
                <a:gd name="connsiteX12" fmla="*/ 6165 w 1833802"/>
                <a:gd name="connsiteY12" fmla="*/ 504056 h 2016224"/>
                <a:gd name="connsiteX0" fmla="*/ 7880 w 1835517"/>
                <a:gd name="connsiteY0" fmla="*/ 504056 h 2016224"/>
                <a:gd name="connsiteX1" fmla="*/ 815668 w 1835517"/>
                <a:gd name="connsiteY1" fmla="*/ 840981 h 2016224"/>
                <a:gd name="connsiteX2" fmla="*/ 907980 w 1835517"/>
                <a:gd name="connsiteY2" fmla="*/ 0 h 2016224"/>
                <a:gd name="connsiteX3" fmla="*/ 1043322 w 1835517"/>
                <a:gd name="connsiteY3" fmla="*/ 830223 h 2016224"/>
                <a:gd name="connsiteX4" fmla="*/ 1808080 w 1835517"/>
                <a:gd name="connsiteY4" fmla="*/ 504056 h 2016224"/>
                <a:gd name="connsiteX5" fmla="*/ 1286239 w 1835517"/>
                <a:gd name="connsiteY5" fmla="*/ 1008112 h 2016224"/>
                <a:gd name="connsiteX6" fmla="*/ 1808080 w 1835517"/>
                <a:gd name="connsiteY6" fmla="*/ 1512168 h 2016224"/>
                <a:gd name="connsiteX7" fmla="*/ 1043321 w 1835517"/>
                <a:gd name="connsiteY7" fmla="*/ 1164485 h 2016224"/>
                <a:gd name="connsiteX8" fmla="*/ 907980 w 1835517"/>
                <a:gd name="connsiteY8" fmla="*/ 2016224 h 2016224"/>
                <a:gd name="connsiteX9" fmla="*/ 804911 w 1835517"/>
                <a:gd name="connsiteY9" fmla="*/ 1207516 h 2016224"/>
                <a:gd name="connsiteX10" fmla="*/ 7880 w 1835517"/>
                <a:gd name="connsiteY10" fmla="*/ 1512168 h 2016224"/>
                <a:gd name="connsiteX11" fmla="*/ 712601 w 1835517"/>
                <a:gd name="connsiteY11" fmla="*/ 1018870 h 2016224"/>
                <a:gd name="connsiteX12" fmla="*/ 7880 w 1835517"/>
                <a:gd name="connsiteY12" fmla="*/ 504056 h 2016224"/>
                <a:gd name="connsiteX0" fmla="*/ 7880 w 1835517"/>
                <a:gd name="connsiteY0" fmla="*/ 504056 h 2016224"/>
                <a:gd name="connsiteX1" fmla="*/ 815668 w 1835517"/>
                <a:gd name="connsiteY1" fmla="*/ 840981 h 2016224"/>
                <a:gd name="connsiteX2" fmla="*/ 907980 w 1835517"/>
                <a:gd name="connsiteY2" fmla="*/ 0 h 2016224"/>
                <a:gd name="connsiteX3" fmla="*/ 1043322 w 1835517"/>
                <a:gd name="connsiteY3" fmla="*/ 830223 h 2016224"/>
                <a:gd name="connsiteX4" fmla="*/ 1808080 w 1835517"/>
                <a:gd name="connsiteY4" fmla="*/ 504056 h 2016224"/>
                <a:gd name="connsiteX5" fmla="*/ 1286239 w 1835517"/>
                <a:gd name="connsiteY5" fmla="*/ 1008112 h 2016224"/>
                <a:gd name="connsiteX6" fmla="*/ 1808080 w 1835517"/>
                <a:gd name="connsiteY6" fmla="*/ 1512168 h 2016224"/>
                <a:gd name="connsiteX7" fmla="*/ 1043321 w 1835517"/>
                <a:gd name="connsiteY7" fmla="*/ 1164485 h 2016224"/>
                <a:gd name="connsiteX8" fmla="*/ 907980 w 1835517"/>
                <a:gd name="connsiteY8" fmla="*/ 2016224 h 2016224"/>
                <a:gd name="connsiteX9" fmla="*/ 804911 w 1835517"/>
                <a:gd name="connsiteY9" fmla="*/ 1207516 h 2016224"/>
                <a:gd name="connsiteX10" fmla="*/ 7880 w 1835517"/>
                <a:gd name="connsiteY10" fmla="*/ 1512168 h 2016224"/>
                <a:gd name="connsiteX11" fmla="*/ 712601 w 1835517"/>
                <a:gd name="connsiteY11" fmla="*/ 1018870 h 2016224"/>
                <a:gd name="connsiteX12" fmla="*/ 7880 w 1835517"/>
                <a:gd name="connsiteY12" fmla="*/ 504056 h 2016224"/>
                <a:gd name="connsiteX0" fmla="*/ 7880 w 1835517"/>
                <a:gd name="connsiteY0" fmla="*/ 504056 h 2016224"/>
                <a:gd name="connsiteX1" fmla="*/ 815668 w 1835517"/>
                <a:gd name="connsiteY1" fmla="*/ 840981 h 2016224"/>
                <a:gd name="connsiteX2" fmla="*/ 907980 w 1835517"/>
                <a:gd name="connsiteY2" fmla="*/ 0 h 2016224"/>
                <a:gd name="connsiteX3" fmla="*/ 1043322 w 1835517"/>
                <a:gd name="connsiteY3" fmla="*/ 830223 h 2016224"/>
                <a:gd name="connsiteX4" fmla="*/ 1808080 w 1835517"/>
                <a:gd name="connsiteY4" fmla="*/ 504056 h 2016224"/>
                <a:gd name="connsiteX5" fmla="*/ 1286239 w 1835517"/>
                <a:gd name="connsiteY5" fmla="*/ 1008112 h 2016224"/>
                <a:gd name="connsiteX6" fmla="*/ 1808080 w 1835517"/>
                <a:gd name="connsiteY6" fmla="*/ 1512168 h 2016224"/>
                <a:gd name="connsiteX7" fmla="*/ 1043321 w 1835517"/>
                <a:gd name="connsiteY7" fmla="*/ 1164485 h 2016224"/>
                <a:gd name="connsiteX8" fmla="*/ 907980 w 1835517"/>
                <a:gd name="connsiteY8" fmla="*/ 2016224 h 2016224"/>
                <a:gd name="connsiteX9" fmla="*/ 804911 w 1835517"/>
                <a:gd name="connsiteY9" fmla="*/ 1207516 h 2016224"/>
                <a:gd name="connsiteX10" fmla="*/ 7880 w 1835517"/>
                <a:gd name="connsiteY10" fmla="*/ 1512168 h 2016224"/>
                <a:gd name="connsiteX11" fmla="*/ 712601 w 1835517"/>
                <a:gd name="connsiteY11" fmla="*/ 1018870 h 2016224"/>
                <a:gd name="connsiteX12" fmla="*/ 7880 w 1835517"/>
                <a:gd name="connsiteY12" fmla="*/ 504056 h 2016224"/>
                <a:gd name="connsiteX0" fmla="*/ 7880 w 1835517"/>
                <a:gd name="connsiteY0" fmla="*/ 504056 h 2016224"/>
                <a:gd name="connsiteX1" fmla="*/ 815668 w 1835517"/>
                <a:gd name="connsiteY1" fmla="*/ 840981 h 2016224"/>
                <a:gd name="connsiteX2" fmla="*/ 907980 w 1835517"/>
                <a:gd name="connsiteY2" fmla="*/ 0 h 2016224"/>
                <a:gd name="connsiteX3" fmla="*/ 1043322 w 1835517"/>
                <a:gd name="connsiteY3" fmla="*/ 830223 h 2016224"/>
                <a:gd name="connsiteX4" fmla="*/ 1808080 w 1835517"/>
                <a:gd name="connsiteY4" fmla="*/ 504056 h 2016224"/>
                <a:gd name="connsiteX5" fmla="*/ 1286239 w 1835517"/>
                <a:gd name="connsiteY5" fmla="*/ 1008112 h 2016224"/>
                <a:gd name="connsiteX6" fmla="*/ 1808080 w 1835517"/>
                <a:gd name="connsiteY6" fmla="*/ 1512168 h 2016224"/>
                <a:gd name="connsiteX7" fmla="*/ 1043321 w 1835517"/>
                <a:gd name="connsiteY7" fmla="*/ 1164485 h 2016224"/>
                <a:gd name="connsiteX8" fmla="*/ 907980 w 1835517"/>
                <a:gd name="connsiteY8" fmla="*/ 2016224 h 2016224"/>
                <a:gd name="connsiteX9" fmla="*/ 804911 w 1835517"/>
                <a:gd name="connsiteY9" fmla="*/ 1207516 h 2016224"/>
                <a:gd name="connsiteX10" fmla="*/ 7880 w 1835517"/>
                <a:gd name="connsiteY10" fmla="*/ 1512168 h 2016224"/>
                <a:gd name="connsiteX11" fmla="*/ 712601 w 1835517"/>
                <a:gd name="connsiteY11" fmla="*/ 1018870 h 2016224"/>
                <a:gd name="connsiteX12" fmla="*/ 7880 w 1835517"/>
                <a:gd name="connsiteY12" fmla="*/ 504056 h 2016224"/>
                <a:gd name="connsiteX0" fmla="*/ 7880 w 1838696"/>
                <a:gd name="connsiteY0" fmla="*/ 504056 h 2016224"/>
                <a:gd name="connsiteX1" fmla="*/ 815668 w 1838696"/>
                <a:gd name="connsiteY1" fmla="*/ 840981 h 2016224"/>
                <a:gd name="connsiteX2" fmla="*/ 907980 w 1838696"/>
                <a:gd name="connsiteY2" fmla="*/ 0 h 2016224"/>
                <a:gd name="connsiteX3" fmla="*/ 1043322 w 1838696"/>
                <a:gd name="connsiteY3" fmla="*/ 830223 h 2016224"/>
                <a:gd name="connsiteX4" fmla="*/ 1808080 w 1838696"/>
                <a:gd name="connsiteY4" fmla="*/ 504056 h 2016224"/>
                <a:gd name="connsiteX5" fmla="*/ 1286239 w 1838696"/>
                <a:gd name="connsiteY5" fmla="*/ 1008112 h 2016224"/>
                <a:gd name="connsiteX6" fmla="*/ 1808080 w 1838696"/>
                <a:gd name="connsiteY6" fmla="*/ 1512168 h 2016224"/>
                <a:gd name="connsiteX7" fmla="*/ 1043321 w 1838696"/>
                <a:gd name="connsiteY7" fmla="*/ 1164485 h 2016224"/>
                <a:gd name="connsiteX8" fmla="*/ 907980 w 1838696"/>
                <a:gd name="connsiteY8" fmla="*/ 2016224 h 2016224"/>
                <a:gd name="connsiteX9" fmla="*/ 804911 w 1838696"/>
                <a:gd name="connsiteY9" fmla="*/ 1207516 h 2016224"/>
                <a:gd name="connsiteX10" fmla="*/ 7880 w 1838696"/>
                <a:gd name="connsiteY10" fmla="*/ 1512168 h 2016224"/>
                <a:gd name="connsiteX11" fmla="*/ 712601 w 1838696"/>
                <a:gd name="connsiteY11" fmla="*/ 1018870 h 2016224"/>
                <a:gd name="connsiteX12" fmla="*/ 7880 w 1838696"/>
                <a:gd name="connsiteY12" fmla="*/ 504056 h 2016224"/>
                <a:gd name="connsiteX0" fmla="*/ 7880 w 1838696"/>
                <a:gd name="connsiteY0" fmla="*/ 504056 h 2016224"/>
                <a:gd name="connsiteX1" fmla="*/ 815668 w 1838696"/>
                <a:gd name="connsiteY1" fmla="*/ 840981 h 2016224"/>
                <a:gd name="connsiteX2" fmla="*/ 907980 w 1838696"/>
                <a:gd name="connsiteY2" fmla="*/ 0 h 2016224"/>
                <a:gd name="connsiteX3" fmla="*/ 1043322 w 1838696"/>
                <a:gd name="connsiteY3" fmla="*/ 830223 h 2016224"/>
                <a:gd name="connsiteX4" fmla="*/ 1808080 w 1838696"/>
                <a:gd name="connsiteY4" fmla="*/ 504056 h 2016224"/>
                <a:gd name="connsiteX5" fmla="*/ 1286239 w 1838696"/>
                <a:gd name="connsiteY5" fmla="*/ 1008112 h 2016224"/>
                <a:gd name="connsiteX6" fmla="*/ 1808080 w 1838696"/>
                <a:gd name="connsiteY6" fmla="*/ 1512168 h 2016224"/>
                <a:gd name="connsiteX7" fmla="*/ 1043321 w 1838696"/>
                <a:gd name="connsiteY7" fmla="*/ 1164485 h 2016224"/>
                <a:gd name="connsiteX8" fmla="*/ 907980 w 1838696"/>
                <a:gd name="connsiteY8" fmla="*/ 2016224 h 2016224"/>
                <a:gd name="connsiteX9" fmla="*/ 804911 w 1838696"/>
                <a:gd name="connsiteY9" fmla="*/ 1207516 h 2016224"/>
                <a:gd name="connsiteX10" fmla="*/ 7880 w 1838696"/>
                <a:gd name="connsiteY10" fmla="*/ 1512168 h 2016224"/>
                <a:gd name="connsiteX11" fmla="*/ 712601 w 1838696"/>
                <a:gd name="connsiteY11" fmla="*/ 1018870 h 2016224"/>
                <a:gd name="connsiteX12" fmla="*/ 7880 w 1838696"/>
                <a:gd name="connsiteY12" fmla="*/ 504056 h 2016224"/>
                <a:gd name="connsiteX0" fmla="*/ 7880 w 1835864"/>
                <a:gd name="connsiteY0" fmla="*/ 504056 h 2016224"/>
                <a:gd name="connsiteX1" fmla="*/ 815668 w 1835864"/>
                <a:gd name="connsiteY1" fmla="*/ 840981 h 2016224"/>
                <a:gd name="connsiteX2" fmla="*/ 907980 w 1835864"/>
                <a:gd name="connsiteY2" fmla="*/ 0 h 2016224"/>
                <a:gd name="connsiteX3" fmla="*/ 1043322 w 1835864"/>
                <a:gd name="connsiteY3" fmla="*/ 830223 h 2016224"/>
                <a:gd name="connsiteX4" fmla="*/ 1808080 w 1835864"/>
                <a:gd name="connsiteY4" fmla="*/ 504056 h 2016224"/>
                <a:gd name="connsiteX5" fmla="*/ 1221693 w 1835864"/>
                <a:gd name="connsiteY5" fmla="*/ 1008112 h 2016224"/>
                <a:gd name="connsiteX6" fmla="*/ 1808080 w 1835864"/>
                <a:gd name="connsiteY6" fmla="*/ 1512168 h 2016224"/>
                <a:gd name="connsiteX7" fmla="*/ 1043321 w 1835864"/>
                <a:gd name="connsiteY7" fmla="*/ 1164485 h 2016224"/>
                <a:gd name="connsiteX8" fmla="*/ 907980 w 1835864"/>
                <a:gd name="connsiteY8" fmla="*/ 2016224 h 2016224"/>
                <a:gd name="connsiteX9" fmla="*/ 804911 w 1835864"/>
                <a:gd name="connsiteY9" fmla="*/ 1207516 h 2016224"/>
                <a:gd name="connsiteX10" fmla="*/ 7880 w 1835864"/>
                <a:gd name="connsiteY10" fmla="*/ 1512168 h 2016224"/>
                <a:gd name="connsiteX11" fmla="*/ 712601 w 1835864"/>
                <a:gd name="connsiteY11" fmla="*/ 1018870 h 2016224"/>
                <a:gd name="connsiteX12" fmla="*/ 7880 w 1835864"/>
                <a:gd name="connsiteY12" fmla="*/ 504056 h 2016224"/>
                <a:gd name="connsiteX0" fmla="*/ 7880 w 1835864"/>
                <a:gd name="connsiteY0" fmla="*/ 504056 h 2016224"/>
                <a:gd name="connsiteX1" fmla="*/ 815668 w 1835864"/>
                <a:gd name="connsiteY1" fmla="*/ 840981 h 2016224"/>
                <a:gd name="connsiteX2" fmla="*/ 907980 w 1835864"/>
                <a:gd name="connsiteY2" fmla="*/ 0 h 2016224"/>
                <a:gd name="connsiteX3" fmla="*/ 1043322 w 1835864"/>
                <a:gd name="connsiteY3" fmla="*/ 830223 h 2016224"/>
                <a:gd name="connsiteX4" fmla="*/ 1808080 w 1835864"/>
                <a:gd name="connsiteY4" fmla="*/ 504056 h 2016224"/>
                <a:gd name="connsiteX5" fmla="*/ 1221693 w 1835864"/>
                <a:gd name="connsiteY5" fmla="*/ 1008112 h 2016224"/>
                <a:gd name="connsiteX6" fmla="*/ 1808080 w 1835864"/>
                <a:gd name="connsiteY6" fmla="*/ 1512168 h 2016224"/>
                <a:gd name="connsiteX7" fmla="*/ 1043321 w 1835864"/>
                <a:gd name="connsiteY7" fmla="*/ 1164485 h 2016224"/>
                <a:gd name="connsiteX8" fmla="*/ 907980 w 1835864"/>
                <a:gd name="connsiteY8" fmla="*/ 2016224 h 2016224"/>
                <a:gd name="connsiteX9" fmla="*/ 804911 w 1835864"/>
                <a:gd name="connsiteY9" fmla="*/ 1207516 h 2016224"/>
                <a:gd name="connsiteX10" fmla="*/ 7880 w 1835864"/>
                <a:gd name="connsiteY10" fmla="*/ 1512168 h 2016224"/>
                <a:gd name="connsiteX11" fmla="*/ 712601 w 1835864"/>
                <a:gd name="connsiteY11" fmla="*/ 1018870 h 2016224"/>
                <a:gd name="connsiteX12" fmla="*/ 7880 w 1835864"/>
                <a:gd name="connsiteY12" fmla="*/ 504056 h 2016224"/>
                <a:gd name="connsiteX0" fmla="*/ 7880 w 1835864"/>
                <a:gd name="connsiteY0" fmla="*/ 504056 h 2016224"/>
                <a:gd name="connsiteX1" fmla="*/ 815668 w 1835864"/>
                <a:gd name="connsiteY1" fmla="*/ 840981 h 2016224"/>
                <a:gd name="connsiteX2" fmla="*/ 907980 w 1835864"/>
                <a:gd name="connsiteY2" fmla="*/ 0 h 2016224"/>
                <a:gd name="connsiteX3" fmla="*/ 1043322 w 1835864"/>
                <a:gd name="connsiteY3" fmla="*/ 830223 h 2016224"/>
                <a:gd name="connsiteX4" fmla="*/ 1808080 w 1835864"/>
                <a:gd name="connsiteY4" fmla="*/ 504056 h 2016224"/>
                <a:gd name="connsiteX5" fmla="*/ 1221693 w 1835864"/>
                <a:gd name="connsiteY5" fmla="*/ 1008112 h 2016224"/>
                <a:gd name="connsiteX6" fmla="*/ 1808080 w 1835864"/>
                <a:gd name="connsiteY6" fmla="*/ 1512168 h 2016224"/>
                <a:gd name="connsiteX7" fmla="*/ 1043321 w 1835864"/>
                <a:gd name="connsiteY7" fmla="*/ 1164485 h 2016224"/>
                <a:gd name="connsiteX8" fmla="*/ 907980 w 1835864"/>
                <a:gd name="connsiteY8" fmla="*/ 2016224 h 2016224"/>
                <a:gd name="connsiteX9" fmla="*/ 804911 w 1835864"/>
                <a:gd name="connsiteY9" fmla="*/ 1207516 h 2016224"/>
                <a:gd name="connsiteX10" fmla="*/ 7880 w 1835864"/>
                <a:gd name="connsiteY10" fmla="*/ 1512168 h 2016224"/>
                <a:gd name="connsiteX11" fmla="*/ 712601 w 1835864"/>
                <a:gd name="connsiteY11" fmla="*/ 1018870 h 2016224"/>
                <a:gd name="connsiteX12" fmla="*/ 7880 w 1835864"/>
                <a:gd name="connsiteY12" fmla="*/ 504056 h 2016224"/>
                <a:gd name="connsiteX0" fmla="*/ 7880 w 1862324"/>
                <a:gd name="connsiteY0" fmla="*/ 504056 h 2016224"/>
                <a:gd name="connsiteX1" fmla="*/ 815668 w 1862324"/>
                <a:gd name="connsiteY1" fmla="*/ 840981 h 2016224"/>
                <a:gd name="connsiteX2" fmla="*/ 907980 w 1862324"/>
                <a:gd name="connsiteY2" fmla="*/ 0 h 2016224"/>
                <a:gd name="connsiteX3" fmla="*/ 1043322 w 1862324"/>
                <a:gd name="connsiteY3" fmla="*/ 830223 h 2016224"/>
                <a:gd name="connsiteX4" fmla="*/ 1808080 w 1862324"/>
                <a:gd name="connsiteY4" fmla="*/ 504056 h 2016224"/>
                <a:gd name="connsiteX5" fmla="*/ 1221693 w 1862324"/>
                <a:gd name="connsiteY5" fmla="*/ 1008112 h 2016224"/>
                <a:gd name="connsiteX6" fmla="*/ 1808080 w 1862324"/>
                <a:gd name="connsiteY6" fmla="*/ 1512168 h 2016224"/>
                <a:gd name="connsiteX7" fmla="*/ 1043321 w 1862324"/>
                <a:gd name="connsiteY7" fmla="*/ 1164485 h 2016224"/>
                <a:gd name="connsiteX8" fmla="*/ 907980 w 1862324"/>
                <a:gd name="connsiteY8" fmla="*/ 2016224 h 2016224"/>
                <a:gd name="connsiteX9" fmla="*/ 804911 w 1862324"/>
                <a:gd name="connsiteY9" fmla="*/ 1207516 h 2016224"/>
                <a:gd name="connsiteX10" fmla="*/ 7880 w 1862324"/>
                <a:gd name="connsiteY10" fmla="*/ 1512168 h 2016224"/>
                <a:gd name="connsiteX11" fmla="*/ 712601 w 1862324"/>
                <a:gd name="connsiteY11" fmla="*/ 1018870 h 2016224"/>
                <a:gd name="connsiteX12" fmla="*/ 7880 w 1862324"/>
                <a:gd name="connsiteY12" fmla="*/ 504056 h 2016224"/>
                <a:gd name="connsiteX0" fmla="*/ 7880 w 1859085"/>
                <a:gd name="connsiteY0" fmla="*/ 504056 h 2016224"/>
                <a:gd name="connsiteX1" fmla="*/ 815668 w 1859085"/>
                <a:gd name="connsiteY1" fmla="*/ 840981 h 2016224"/>
                <a:gd name="connsiteX2" fmla="*/ 907980 w 1859085"/>
                <a:gd name="connsiteY2" fmla="*/ 0 h 2016224"/>
                <a:gd name="connsiteX3" fmla="*/ 1043322 w 1859085"/>
                <a:gd name="connsiteY3" fmla="*/ 830223 h 2016224"/>
                <a:gd name="connsiteX4" fmla="*/ 1808080 w 1859085"/>
                <a:gd name="connsiteY4" fmla="*/ 504056 h 2016224"/>
                <a:gd name="connsiteX5" fmla="*/ 1167905 w 1859085"/>
                <a:gd name="connsiteY5" fmla="*/ 997355 h 2016224"/>
                <a:gd name="connsiteX6" fmla="*/ 1808080 w 1859085"/>
                <a:gd name="connsiteY6" fmla="*/ 1512168 h 2016224"/>
                <a:gd name="connsiteX7" fmla="*/ 1043321 w 1859085"/>
                <a:gd name="connsiteY7" fmla="*/ 1164485 h 2016224"/>
                <a:gd name="connsiteX8" fmla="*/ 907980 w 1859085"/>
                <a:gd name="connsiteY8" fmla="*/ 2016224 h 2016224"/>
                <a:gd name="connsiteX9" fmla="*/ 804911 w 1859085"/>
                <a:gd name="connsiteY9" fmla="*/ 1207516 h 2016224"/>
                <a:gd name="connsiteX10" fmla="*/ 7880 w 1859085"/>
                <a:gd name="connsiteY10" fmla="*/ 1512168 h 2016224"/>
                <a:gd name="connsiteX11" fmla="*/ 712601 w 1859085"/>
                <a:gd name="connsiteY11" fmla="*/ 1018870 h 2016224"/>
                <a:gd name="connsiteX12" fmla="*/ 7880 w 1859085"/>
                <a:gd name="connsiteY12" fmla="*/ 504056 h 2016224"/>
                <a:gd name="connsiteX0" fmla="*/ 7880 w 1859085"/>
                <a:gd name="connsiteY0" fmla="*/ 504056 h 2016224"/>
                <a:gd name="connsiteX1" fmla="*/ 815668 w 1859085"/>
                <a:gd name="connsiteY1" fmla="*/ 840981 h 2016224"/>
                <a:gd name="connsiteX2" fmla="*/ 907980 w 1859085"/>
                <a:gd name="connsiteY2" fmla="*/ 0 h 2016224"/>
                <a:gd name="connsiteX3" fmla="*/ 1043322 w 1859085"/>
                <a:gd name="connsiteY3" fmla="*/ 830223 h 2016224"/>
                <a:gd name="connsiteX4" fmla="*/ 1808080 w 1859085"/>
                <a:gd name="connsiteY4" fmla="*/ 504056 h 2016224"/>
                <a:gd name="connsiteX5" fmla="*/ 1167905 w 1859085"/>
                <a:gd name="connsiteY5" fmla="*/ 997355 h 2016224"/>
                <a:gd name="connsiteX6" fmla="*/ 1808080 w 1859085"/>
                <a:gd name="connsiteY6" fmla="*/ 1512168 h 2016224"/>
                <a:gd name="connsiteX7" fmla="*/ 1043321 w 1859085"/>
                <a:gd name="connsiteY7" fmla="*/ 1164485 h 2016224"/>
                <a:gd name="connsiteX8" fmla="*/ 907980 w 1859085"/>
                <a:gd name="connsiteY8" fmla="*/ 2016224 h 2016224"/>
                <a:gd name="connsiteX9" fmla="*/ 837183 w 1859085"/>
                <a:gd name="connsiteY9" fmla="*/ 1175243 h 2016224"/>
                <a:gd name="connsiteX10" fmla="*/ 7880 w 1859085"/>
                <a:gd name="connsiteY10" fmla="*/ 1512168 h 2016224"/>
                <a:gd name="connsiteX11" fmla="*/ 712601 w 1859085"/>
                <a:gd name="connsiteY11" fmla="*/ 1018870 h 2016224"/>
                <a:gd name="connsiteX12" fmla="*/ 7880 w 1859085"/>
                <a:gd name="connsiteY12" fmla="*/ 504056 h 2016224"/>
                <a:gd name="connsiteX0" fmla="*/ 7880 w 1859085"/>
                <a:gd name="connsiteY0" fmla="*/ 504056 h 2034129"/>
                <a:gd name="connsiteX1" fmla="*/ 815668 w 1859085"/>
                <a:gd name="connsiteY1" fmla="*/ 840981 h 2034129"/>
                <a:gd name="connsiteX2" fmla="*/ 907980 w 1859085"/>
                <a:gd name="connsiteY2" fmla="*/ 0 h 2034129"/>
                <a:gd name="connsiteX3" fmla="*/ 1043322 w 1859085"/>
                <a:gd name="connsiteY3" fmla="*/ 830223 h 2034129"/>
                <a:gd name="connsiteX4" fmla="*/ 1808080 w 1859085"/>
                <a:gd name="connsiteY4" fmla="*/ 504056 h 2034129"/>
                <a:gd name="connsiteX5" fmla="*/ 1167905 w 1859085"/>
                <a:gd name="connsiteY5" fmla="*/ 997355 h 2034129"/>
                <a:gd name="connsiteX6" fmla="*/ 1808080 w 1859085"/>
                <a:gd name="connsiteY6" fmla="*/ 1512168 h 2034129"/>
                <a:gd name="connsiteX7" fmla="*/ 1043321 w 1859085"/>
                <a:gd name="connsiteY7" fmla="*/ 1164485 h 2034129"/>
                <a:gd name="connsiteX8" fmla="*/ 907980 w 1859085"/>
                <a:gd name="connsiteY8" fmla="*/ 2016224 h 2034129"/>
                <a:gd name="connsiteX9" fmla="*/ 837183 w 1859085"/>
                <a:gd name="connsiteY9" fmla="*/ 1175243 h 2034129"/>
                <a:gd name="connsiteX10" fmla="*/ 7880 w 1859085"/>
                <a:gd name="connsiteY10" fmla="*/ 1512168 h 2034129"/>
                <a:gd name="connsiteX11" fmla="*/ 712601 w 1859085"/>
                <a:gd name="connsiteY11" fmla="*/ 1018870 h 2034129"/>
                <a:gd name="connsiteX12" fmla="*/ 7880 w 1859085"/>
                <a:gd name="connsiteY12" fmla="*/ 504056 h 2034129"/>
                <a:gd name="connsiteX0" fmla="*/ 7880 w 1881190"/>
                <a:gd name="connsiteY0" fmla="*/ 504056 h 2034129"/>
                <a:gd name="connsiteX1" fmla="*/ 815668 w 1881190"/>
                <a:gd name="connsiteY1" fmla="*/ 840981 h 2034129"/>
                <a:gd name="connsiteX2" fmla="*/ 907980 w 1881190"/>
                <a:gd name="connsiteY2" fmla="*/ 0 h 2034129"/>
                <a:gd name="connsiteX3" fmla="*/ 1043322 w 1881190"/>
                <a:gd name="connsiteY3" fmla="*/ 830223 h 2034129"/>
                <a:gd name="connsiteX4" fmla="*/ 1808080 w 1881190"/>
                <a:gd name="connsiteY4" fmla="*/ 504056 h 2034129"/>
                <a:gd name="connsiteX5" fmla="*/ 1167905 w 1881190"/>
                <a:gd name="connsiteY5" fmla="*/ 997355 h 2034129"/>
                <a:gd name="connsiteX6" fmla="*/ 1808080 w 1881190"/>
                <a:gd name="connsiteY6" fmla="*/ 1512168 h 2034129"/>
                <a:gd name="connsiteX7" fmla="*/ 1043321 w 1881190"/>
                <a:gd name="connsiteY7" fmla="*/ 1164485 h 2034129"/>
                <a:gd name="connsiteX8" fmla="*/ 907980 w 1881190"/>
                <a:gd name="connsiteY8" fmla="*/ 2016224 h 2034129"/>
                <a:gd name="connsiteX9" fmla="*/ 837183 w 1881190"/>
                <a:gd name="connsiteY9" fmla="*/ 1175243 h 2034129"/>
                <a:gd name="connsiteX10" fmla="*/ 7880 w 1881190"/>
                <a:gd name="connsiteY10" fmla="*/ 1512168 h 2034129"/>
                <a:gd name="connsiteX11" fmla="*/ 712601 w 1881190"/>
                <a:gd name="connsiteY11" fmla="*/ 1018870 h 2034129"/>
                <a:gd name="connsiteX12" fmla="*/ 7880 w 1881190"/>
                <a:gd name="connsiteY12" fmla="*/ 504056 h 2034129"/>
                <a:gd name="connsiteX0" fmla="*/ 7880 w 1881190"/>
                <a:gd name="connsiteY0" fmla="*/ 504056 h 2034129"/>
                <a:gd name="connsiteX1" fmla="*/ 815668 w 1881190"/>
                <a:gd name="connsiteY1" fmla="*/ 840981 h 2034129"/>
                <a:gd name="connsiteX2" fmla="*/ 907980 w 1881190"/>
                <a:gd name="connsiteY2" fmla="*/ 0 h 2034129"/>
                <a:gd name="connsiteX3" fmla="*/ 1043322 w 1881190"/>
                <a:gd name="connsiteY3" fmla="*/ 830223 h 2034129"/>
                <a:gd name="connsiteX4" fmla="*/ 1808080 w 1881190"/>
                <a:gd name="connsiteY4" fmla="*/ 504056 h 2034129"/>
                <a:gd name="connsiteX5" fmla="*/ 1167905 w 1881190"/>
                <a:gd name="connsiteY5" fmla="*/ 997355 h 2034129"/>
                <a:gd name="connsiteX6" fmla="*/ 1808080 w 1881190"/>
                <a:gd name="connsiteY6" fmla="*/ 1512168 h 2034129"/>
                <a:gd name="connsiteX7" fmla="*/ 1043321 w 1881190"/>
                <a:gd name="connsiteY7" fmla="*/ 1164485 h 2034129"/>
                <a:gd name="connsiteX8" fmla="*/ 907980 w 1881190"/>
                <a:gd name="connsiteY8" fmla="*/ 2016224 h 2034129"/>
                <a:gd name="connsiteX9" fmla="*/ 837183 w 1881190"/>
                <a:gd name="connsiteY9" fmla="*/ 1175243 h 2034129"/>
                <a:gd name="connsiteX10" fmla="*/ 7880 w 1881190"/>
                <a:gd name="connsiteY10" fmla="*/ 1512168 h 2034129"/>
                <a:gd name="connsiteX11" fmla="*/ 712601 w 1881190"/>
                <a:gd name="connsiteY11" fmla="*/ 1018870 h 2034129"/>
                <a:gd name="connsiteX12" fmla="*/ 7880 w 1881190"/>
                <a:gd name="connsiteY12" fmla="*/ 504056 h 2034129"/>
                <a:gd name="connsiteX0" fmla="*/ 7880 w 1881190"/>
                <a:gd name="connsiteY0" fmla="*/ 512031 h 2042104"/>
                <a:gd name="connsiteX1" fmla="*/ 815668 w 1881190"/>
                <a:gd name="connsiteY1" fmla="*/ 848956 h 2042104"/>
                <a:gd name="connsiteX2" fmla="*/ 907980 w 1881190"/>
                <a:gd name="connsiteY2" fmla="*/ 7975 h 2042104"/>
                <a:gd name="connsiteX3" fmla="*/ 1043322 w 1881190"/>
                <a:gd name="connsiteY3" fmla="*/ 838198 h 2042104"/>
                <a:gd name="connsiteX4" fmla="*/ 1808080 w 1881190"/>
                <a:gd name="connsiteY4" fmla="*/ 512031 h 2042104"/>
                <a:gd name="connsiteX5" fmla="*/ 1167905 w 1881190"/>
                <a:gd name="connsiteY5" fmla="*/ 1005330 h 2042104"/>
                <a:gd name="connsiteX6" fmla="*/ 1808080 w 1881190"/>
                <a:gd name="connsiteY6" fmla="*/ 1520143 h 2042104"/>
                <a:gd name="connsiteX7" fmla="*/ 1043321 w 1881190"/>
                <a:gd name="connsiteY7" fmla="*/ 1172460 h 2042104"/>
                <a:gd name="connsiteX8" fmla="*/ 907980 w 1881190"/>
                <a:gd name="connsiteY8" fmla="*/ 2024199 h 2042104"/>
                <a:gd name="connsiteX9" fmla="*/ 837183 w 1881190"/>
                <a:gd name="connsiteY9" fmla="*/ 1183218 h 2042104"/>
                <a:gd name="connsiteX10" fmla="*/ 7880 w 1881190"/>
                <a:gd name="connsiteY10" fmla="*/ 1520143 h 2042104"/>
                <a:gd name="connsiteX11" fmla="*/ 712601 w 1881190"/>
                <a:gd name="connsiteY11" fmla="*/ 1026845 h 2042104"/>
                <a:gd name="connsiteX12" fmla="*/ 7880 w 1881190"/>
                <a:gd name="connsiteY12" fmla="*/ 512031 h 2042104"/>
                <a:gd name="connsiteX0" fmla="*/ 98340 w 1971650"/>
                <a:gd name="connsiteY0" fmla="*/ 512031 h 2042104"/>
                <a:gd name="connsiteX1" fmla="*/ 906128 w 1971650"/>
                <a:gd name="connsiteY1" fmla="*/ 848956 h 2042104"/>
                <a:gd name="connsiteX2" fmla="*/ 998440 w 1971650"/>
                <a:gd name="connsiteY2" fmla="*/ 7975 h 2042104"/>
                <a:gd name="connsiteX3" fmla="*/ 1133782 w 1971650"/>
                <a:gd name="connsiteY3" fmla="*/ 838198 h 2042104"/>
                <a:gd name="connsiteX4" fmla="*/ 1898540 w 1971650"/>
                <a:gd name="connsiteY4" fmla="*/ 512031 h 2042104"/>
                <a:gd name="connsiteX5" fmla="*/ 1258365 w 1971650"/>
                <a:gd name="connsiteY5" fmla="*/ 1005330 h 2042104"/>
                <a:gd name="connsiteX6" fmla="*/ 1898540 w 1971650"/>
                <a:gd name="connsiteY6" fmla="*/ 1520143 h 2042104"/>
                <a:gd name="connsiteX7" fmla="*/ 1133781 w 1971650"/>
                <a:gd name="connsiteY7" fmla="*/ 1172460 h 2042104"/>
                <a:gd name="connsiteX8" fmla="*/ 998440 w 1971650"/>
                <a:gd name="connsiteY8" fmla="*/ 2024199 h 2042104"/>
                <a:gd name="connsiteX9" fmla="*/ 927643 w 1971650"/>
                <a:gd name="connsiteY9" fmla="*/ 1183218 h 2042104"/>
                <a:gd name="connsiteX10" fmla="*/ 98340 w 1971650"/>
                <a:gd name="connsiteY10" fmla="*/ 1520143 h 2042104"/>
                <a:gd name="connsiteX11" fmla="*/ 803061 w 1971650"/>
                <a:gd name="connsiteY11" fmla="*/ 1026845 h 2042104"/>
                <a:gd name="connsiteX12" fmla="*/ 98340 w 1971650"/>
                <a:gd name="connsiteY12" fmla="*/ 512031 h 2042104"/>
                <a:gd name="connsiteX0" fmla="*/ 98340 w 1971650"/>
                <a:gd name="connsiteY0" fmla="*/ 512031 h 2042104"/>
                <a:gd name="connsiteX1" fmla="*/ 906128 w 1971650"/>
                <a:gd name="connsiteY1" fmla="*/ 848956 h 2042104"/>
                <a:gd name="connsiteX2" fmla="*/ 998440 w 1971650"/>
                <a:gd name="connsiteY2" fmla="*/ 7975 h 2042104"/>
                <a:gd name="connsiteX3" fmla="*/ 1133782 w 1971650"/>
                <a:gd name="connsiteY3" fmla="*/ 838198 h 2042104"/>
                <a:gd name="connsiteX4" fmla="*/ 1898540 w 1971650"/>
                <a:gd name="connsiteY4" fmla="*/ 512031 h 2042104"/>
                <a:gd name="connsiteX5" fmla="*/ 1258365 w 1971650"/>
                <a:gd name="connsiteY5" fmla="*/ 1005330 h 2042104"/>
                <a:gd name="connsiteX6" fmla="*/ 1898540 w 1971650"/>
                <a:gd name="connsiteY6" fmla="*/ 1520143 h 2042104"/>
                <a:gd name="connsiteX7" fmla="*/ 1133781 w 1971650"/>
                <a:gd name="connsiteY7" fmla="*/ 1172460 h 2042104"/>
                <a:gd name="connsiteX8" fmla="*/ 998440 w 1971650"/>
                <a:gd name="connsiteY8" fmla="*/ 2024199 h 2042104"/>
                <a:gd name="connsiteX9" fmla="*/ 927643 w 1971650"/>
                <a:gd name="connsiteY9" fmla="*/ 1183218 h 2042104"/>
                <a:gd name="connsiteX10" fmla="*/ 98340 w 1971650"/>
                <a:gd name="connsiteY10" fmla="*/ 1520143 h 2042104"/>
                <a:gd name="connsiteX11" fmla="*/ 803061 w 1971650"/>
                <a:gd name="connsiteY11" fmla="*/ 1026845 h 2042104"/>
                <a:gd name="connsiteX12" fmla="*/ 98340 w 1971650"/>
                <a:gd name="connsiteY12" fmla="*/ 512031 h 2042104"/>
                <a:gd name="connsiteX0" fmla="*/ 98340 w 2111450"/>
                <a:gd name="connsiteY0" fmla="*/ 512031 h 2042104"/>
                <a:gd name="connsiteX1" fmla="*/ 906128 w 2111450"/>
                <a:gd name="connsiteY1" fmla="*/ 848956 h 2042104"/>
                <a:gd name="connsiteX2" fmla="*/ 998440 w 2111450"/>
                <a:gd name="connsiteY2" fmla="*/ 7975 h 2042104"/>
                <a:gd name="connsiteX3" fmla="*/ 1133782 w 2111450"/>
                <a:gd name="connsiteY3" fmla="*/ 838198 h 2042104"/>
                <a:gd name="connsiteX4" fmla="*/ 1898540 w 2111450"/>
                <a:gd name="connsiteY4" fmla="*/ 512031 h 2042104"/>
                <a:gd name="connsiteX5" fmla="*/ 1258365 w 2111450"/>
                <a:gd name="connsiteY5" fmla="*/ 1005330 h 2042104"/>
                <a:gd name="connsiteX6" fmla="*/ 1898540 w 2111450"/>
                <a:gd name="connsiteY6" fmla="*/ 1520143 h 2042104"/>
                <a:gd name="connsiteX7" fmla="*/ 1133781 w 2111450"/>
                <a:gd name="connsiteY7" fmla="*/ 1172460 h 2042104"/>
                <a:gd name="connsiteX8" fmla="*/ 998440 w 2111450"/>
                <a:gd name="connsiteY8" fmla="*/ 2024199 h 2042104"/>
                <a:gd name="connsiteX9" fmla="*/ 927643 w 2111450"/>
                <a:gd name="connsiteY9" fmla="*/ 1183218 h 2042104"/>
                <a:gd name="connsiteX10" fmla="*/ 98340 w 2111450"/>
                <a:gd name="connsiteY10" fmla="*/ 1520143 h 2042104"/>
                <a:gd name="connsiteX11" fmla="*/ 803061 w 2111450"/>
                <a:gd name="connsiteY11" fmla="*/ 1026845 h 2042104"/>
                <a:gd name="connsiteX12" fmla="*/ 98340 w 2111450"/>
                <a:gd name="connsiteY12" fmla="*/ 512031 h 2042104"/>
                <a:gd name="connsiteX0" fmla="*/ 98340 w 2111450"/>
                <a:gd name="connsiteY0" fmla="*/ 512031 h 2068715"/>
                <a:gd name="connsiteX1" fmla="*/ 906128 w 2111450"/>
                <a:gd name="connsiteY1" fmla="*/ 848956 h 2068715"/>
                <a:gd name="connsiteX2" fmla="*/ 998440 w 2111450"/>
                <a:gd name="connsiteY2" fmla="*/ 7975 h 2068715"/>
                <a:gd name="connsiteX3" fmla="*/ 1133782 w 2111450"/>
                <a:gd name="connsiteY3" fmla="*/ 838198 h 2068715"/>
                <a:gd name="connsiteX4" fmla="*/ 1898540 w 2111450"/>
                <a:gd name="connsiteY4" fmla="*/ 512031 h 2068715"/>
                <a:gd name="connsiteX5" fmla="*/ 1258365 w 2111450"/>
                <a:gd name="connsiteY5" fmla="*/ 1005330 h 2068715"/>
                <a:gd name="connsiteX6" fmla="*/ 1898540 w 2111450"/>
                <a:gd name="connsiteY6" fmla="*/ 1520143 h 2068715"/>
                <a:gd name="connsiteX7" fmla="*/ 1133781 w 2111450"/>
                <a:gd name="connsiteY7" fmla="*/ 1172460 h 2068715"/>
                <a:gd name="connsiteX8" fmla="*/ 998440 w 2111450"/>
                <a:gd name="connsiteY8" fmla="*/ 2024199 h 2068715"/>
                <a:gd name="connsiteX9" fmla="*/ 927643 w 2111450"/>
                <a:gd name="connsiteY9" fmla="*/ 1183218 h 2068715"/>
                <a:gd name="connsiteX10" fmla="*/ 98340 w 2111450"/>
                <a:gd name="connsiteY10" fmla="*/ 1520143 h 2068715"/>
                <a:gd name="connsiteX11" fmla="*/ 803061 w 2111450"/>
                <a:gd name="connsiteY11" fmla="*/ 1026845 h 2068715"/>
                <a:gd name="connsiteX12" fmla="*/ 98340 w 2111450"/>
                <a:gd name="connsiteY12" fmla="*/ 512031 h 2068715"/>
                <a:gd name="connsiteX0" fmla="*/ 98340 w 2111450"/>
                <a:gd name="connsiteY0" fmla="*/ 512031 h 2068715"/>
                <a:gd name="connsiteX1" fmla="*/ 906128 w 2111450"/>
                <a:gd name="connsiteY1" fmla="*/ 848956 h 2068715"/>
                <a:gd name="connsiteX2" fmla="*/ 998440 w 2111450"/>
                <a:gd name="connsiteY2" fmla="*/ 7975 h 2068715"/>
                <a:gd name="connsiteX3" fmla="*/ 1133782 w 2111450"/>
                <a:gd name="connsiteY3" fmla="*/ 838198 h 2068715"/>
                <a:gd name="connsiteX4" fmla="*/ 1898540 w 2111450"/>
                <a:gd name="connsiteY4" fmla="*/ 512031 h 2068715"/>
                <a:gd name="connsiteX5" fmla="*/ 1258365 w 2111450"/>
                <a:gd name="connsiteY5" fmla="*/ 1005330 h 2068715"/>
                <a:gd name="connsiteX6" fmla="*/ 1898540 w 2111450"/>
                <a:gd name="connsiteY6" fmla="*/ 1520143 h 2068715"/>
                <a:gd name="connsiteX7" fmla="*/ 1133781 w 2111450"/>
                <a:gd name="connsiteY7" fmla="*/ 1172460 h 2068715"/>
                <a:gd name="connsiteX8" fmla="*/ 998440 w 2111450"/>
                <a:gd name="connsiteY8" fmla="*/ 2024199 h 2068715"/>
                <a:gd name="connsiteX9" fmla="*/ 927643 w 2111450"/>
                <a:gd name="connsiteY9" fmla="*/ 1183218 h 2068715"/>
                <a:gd name="connsiteX10" fmla="*/ 98340 w 2111450"/>
                <a:gd name="connsiteY10" fmla="*/ 1520143 h 2068715"/>
                <a:gd name="connsiteX11" fmla="*/ 803061 w 2111450"/>
                <a:gd name="connsiteY11" fmla="*/ 1026845 h 2068715"/>
                <a:gd name="connsiteX12" fmla="*/ 98340 w 2111450"/>
                <a:gd name="connsiteY12" fmla="*/ 512031 h 2068715"/>
                <a:gd name="connsiteX0" fmla="*/ 227063 w 2240173"/>
                <a:gd name="connsiteY0" fmla="*/ 512031 h 2068715"/>
                <a:gd name="connsiteX1" fmla="*/ 1034851 w 2240173"/>
                <a:gd name="connsiteY1" fmla="*/ 848956 h 2068715"/>
                <a:gd name="connsiteX2" fmla="*/ 1127163 w 2240173"/>
                <a:gd name="connsiteY2" fmla="*/ 7975 h 2068715"/>
                <a:gd name="connsiteX3" fmla="*/ 1262505 w 2240173"/>
                <a:gd name="connsiteY3" fmla="*/ 838198 h 2068715"/>
                <a:gd name="connsiteX4" fmla="*/ 2027263 w 2240173"/>
                <a:gd name="connsiteY4" fmla="*/ 512031 h 2068715"/>
                <a:gd name="connsiteX5" fmla="*/ 1387088 w 2240173"/>
                <a:gd name="connsiteY5" fmla="*/ 1005330 h 2068715"/>
                <a:gd name="connsiteX6" fmla="*/ 2027263 w 2240173"/>
                <a:gd name="connsiteY6" fmla="*/ 1520143 h 2068715"/>
                <a:gd name="connsiteX7" fmla="*/ 1262504 w 2240173"/>
                <a:gd name="connsiteY7" fmla="*/ 1172460 h 2068715"/>
                <a:gd name="connsiteX8" fmla="*/ 1127163 w 2240173"/>
                <a:gd name="connsiteY8" fmla="*/ 2024199 h 2068715"/>
                <a:gd name="connsiteX9" fmla="*/ 1056366 w 2240173"/>
                <a:gd name="connsiteY9" fmla="*/ 1183218 h 2068715"/>
                <a:gd name="connsiteX10" fmla="*/ 227063 w 2240173"/>
                <a:gd name="connsiteY10" fmla="*/ 1520143 h 2068715"/>
                <a:gd name="connsiteX11" fmla="*/ 931784 w 2240173"/>
                <a:gd name="connsiteY11" fmla="*/ 1026845 h 2068715"/>
                <a:gd name="connsiteX12" fmla="*/ 227063 w 2240173"/>
                <a:gd name="connsiteY12" fmla="*/ 512031 h 2068715"/>
                <a:gd name="connsiteX0" fmla="*/ 227063 w 2240173"/>
                <a:gd name="connsiteY0" fmla="*/ 516353 h 2073037"/>
                <a:gd name="connsiteX1" fmla="*/ 1034851 w 2240173"/>
                <a:gd name="connsiteY1" fmla="*/ 853278 h 2073037"/>
                <a:gd name="connsiteX2" fmla="*/ 1127163 w 2240173"/>
                <a:gd name="connsiteY2" fmla="*/ 12297 h 2073037"/>
                <a:gd name="connsiteX3" fmla="*/ 1262505 w 2240173"/>
                <a:gd name="connsiteY3" fmla="*/ 842520 h 2073037"/>
                <a:gd name="connsiteX4" fmla="*/ 2027263 w 2240173"/>
                <a:gd name="connsiteY4" fmla="*/ 516353 h 2073037"/>
                <a:gd name="connsiteX5" fmla="*/ 1387088 w 2240173"/>
                <a:gd name="connsiteY5" fmla="*/ 1009652 h 2073037"/>
                <a:gd name="connsiteX6" fmla="*/ 2027263 w 2240173"/>
                <a:gd name="connsiteY6" fmla="*/ 1524465 h 2073037"/>
                <a:gd name="connsiteX7" fmla="*/ 1262504 w 2240173"/>
                <a:gd name="connsiteY7" fmla="*/ 1176782 h 2073037"/>
                <a:gd name="connsiteX8" fmla="*/ 1127163 w 2240173"/>
                <a:gd name="connsiteY8" fmla="*/ 2028521 h 2073037"/>
                <a:gd name="connsiteX9" fmla="*/ 1056366 w 2240173"/>
                <a:gd name="connsiteY9" fmla="*/ 1187540 h 2073037"/>
                <a:gd name="connsiteX10" fmla="*/ 227063 w 2240173"/>
                <a:gd name="connsiteY10" fmla="*/ 1524465 h 2073037"/>
                <a:gd name="connsiteX11" fmla="*/ 931784 w 2240173"/>
                <a:gd name="connsiteY11" fmla="*/ 1031167 h 2073037"/>
                <a:gd name="connsiteX12" fmla="*/ 227063 w 2240173"/>
                <a:gd name="connsiteY12" fmla="*/ 516353 h 2073037"/>
                <a:gd name="connsiteX0" fmla="*/ 227063 w 2240173"/>
                <a:gd name="connsiteY0" fmla="*/ 516353 h 2073037"/>
                <a:gd name="connsiteX1" fmla="*/ 1034851 w 2240173"/>
                <a:gd name="connsiteY1" fmla="*/ 853278 h 2073037"/>
                <a:gd name="connsiteX2" fmla="*/ 1127163 w 2240173"/>
                <a:gd name="connsiteY2" fmla="*/ 12297 h 2073037"/>
                <a:gd name="connsiteX3" fmla="*/ 1262505 w 2240173"/>
                <a:gd name="connsiteY3" fmla="*/ 842520 h 2073037"/>
                <a:gd name="connsiteX4" fmla="*/ 2027263 w 2240173"/>
                <a:gd name="connsiteY4" fmla="*/ 516353 h 2073037"/>
                <a:gd name="connsiteX5" fmla="*/ 1387088 w 2240173"/>
                <a:gd name="connsiteY5" fmla="*/ 1009652 h 2073037"/>
                <a:gd name="connsiteX6" fmla="*/ 2027263 w 2240173"/>
                <a:gd name="connsiteY6" fmla="*/ 1524465 h 2073037"/>
                <a:gd name="connsiteX7" fmla="*/ 1262504 w 2240173"/>
                <a:gd name="connsiteY7" fmla="*/ 1176782 h 2073037"/>
                <a:gd name="connsiteX8" fmla="*/ 1127163 w 2240173"/>
                <a:gd name="connsiteY8" fmla="*/ 2028521 h 2073037"/>
                <a:gd name="connsiteX9" fmla="*/ 1056366 w 2240173"/>
                <a:gd name="connsiteY9" fmla="*/ 1187540 h 2073037"/>
                <a:gd name="connsiteX10" fmla="*/ 227063 w 2240173"/>
                <a:gd name="connsiteY10" fmla="*/ 1524465 h 2073037"/>
                <a:gd name="connsiteX11" fmla="*/ 931784 w 2240173"/>
                <a:gd name="connsiteY11" fmla="*/ 1031167 h 2073037"/>
                <a:gd name="connsiteX12" fmla="*/ 227063 w 2240173"/>
                <a:gd name="connsiteY12" fmla="*/ 516353 h 2073037"/>
                <a:gd name="connsiteX0" fmla="*/ 146477 w 2159587"/>
                <a:gd name="connsiteY0" fmla="*/ 516353 h 2073037"/>
                <a:gd name="connsiteX1" fmla="*/ 954265 w 2159587"/>
                <a:gd name="connsiteY1" fmla="*/ 853278 h 2073037"/>
                <a:gd name="connsiteX2" fmla="*/ 1046577 w 2159587"/>
                <a:gd name="connsiteY2" fmla="*/ 12297 h 2073037"/>
                <a:gd name="connsiteX3" fmla="*/ 1181919 w 2159587"/>
                <a:gd name="connsiteY3" fmla="*/ 842520 h 2073037"/>
                <a:gd name="connsiteX4" fmla="*/ 1946677 w 2159587"/>
                <a:gd name="connsiteY4" fmla="*/ 516353 h 2073037"/>
                <a:gd name="connsiteX5" fmla="*/ 1306502 w 2159587"/>
                <a:gd name="connsiteY5" fmla="*/ 1009652 h 2073037"/>
                <a:gd name="connsiteX6" fmla="*/ 1946677 w 2159587"/>
                <a:gd name="connsiteY6" fmla="*/ 1524465 h 2073037"/>
                <a:gd name="connsiteX7" fmla="*/ 1181918 w 2159587"/>
                <a:gd name="connsiteY7" fmla="*/ 1176782 h 2073037"/>
                <a:gd name="connsiteX8" fmla="*/ 1046577 w 2159587"/>
                <a:gd name="connsiteY8" fmla="*/ 2028521 h 2073037"/>
                <a:gd name="connsiteX9" fmla="*/ 975780 w 2159587"/>
                <a:gd name="connsiteY9" fmla="*/ 1187540 h 2073037"/>
                <a:gd name="connsiteX10" fmla="*/ 146477 w 2159587"/>
                <a:gd name="connsiteY10" fmla="*/ 1524465 h 2073037"/>
                <a:gd name="connsiteX11" fmla="*/ 851198 w 2159587"/>
                <a:gd name="connsiteY11" fmla="*/ 1031167 h 2073037"/>
                <a:gd name="connsiteX12" fmla="*/ 146477 w 2159587"/>
                <a:gd name="connsiteY12" fmla="*/ 516353 h 2073037"/>
                <a:gd name="connsiteX0" fmla="*/ 146477 w 2159587"/>
                <a:gd name="connsiteY0" fmla="*/ 516353 h 2073037"/>
                <a:gd name="connsiteX1" fmla="*/ 954265 w 2159587"/>
                <a:gd name="connsiteY1" fmla="*/ 853278 h 2073037"/>
                <a:gd name="connsiteX2" fmla="*/ 1046577 w 2159587"/>
                <a:gd name="connsiteY2" fmla="*/ 12297 h 2073037"/>
                <a:gd name="connsiteX3" fmla="*/ 1181919 w 2159587"/>
                <a:gd name="connsiteY3" fmla="*/ 842520 h 2073037"/>
                <a:gd name="connsiteX4" fmla="*/ 1946677 w 2159587"/>
                <a:gd name="connsiteY4" fmla="*/ 516353 h 2073037"/>
                <a:gd name="connsiteX5" fmla="*/ 1306502 w 2159587"/>
                <a:gd name="connsiteY5" fmla="*/ 1009652 h 2073037"/>
                <a:gd name="connsiteX6" fmla="*/ 1946677 w 2159587"/>
                <a:gd name="connsiteY6" fmla="*/ 1524465 h 2073037"/>
                <a:gd name="connsiteX7" fmla="*/ 1181918 w 2159587"/>
                <a:gd name="connsiteY7" fmla="*/ 1176782 h 2073037"/>
                <a:gd name="connsiteX8" fmla="*/ 1046577 w 2159587"/>
                <a:gd name="connsiteY8" fmla="*/ 2028521 h 2073037"/>
                <a:gd name="connsiteX9" fmla="*/ 975780 w 2159587"/>
                <a:gd name="connsiteY9" fmla="*/ 1187540 h 2073037"/>
                <a:gd name="connsiteX10" fmla="*/ 146477 w 2159587"/>
                <a:gd name="connsiteY10" fmla="*/ 1524465 h 2073037"/>
                <a:gd name="connsiteX11" fmla="*/ 851198 w 2159587"/>
                <a:gd name="connsiteY11" fmla="*/ 1031167 h 2073037"/>
                <a:gd name="connsiteX12" fmla="*/ 146477 w 2159587"/>
                <a:gd name="connsiteY12" fmla="*/ 516353 h 2073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59587" h="2073037">
                  <a:moveTo>
                    <a:pt x="146477" y="516353"/>
                  </a:moveTo>
                  <a:cubicBezTo>
                    <a:pt x="675199" y="-250241"/>
                    <a:pt x="717275" y="791172"/>
                    <a:pt x="954265" y="853278"/>
                  </a:cubicBezTo>
                  <a:cubicBezTo>
                    <a:pt x="1017308" y="623153"/>
                    <a:pt x="265116" y="-102889"/>
                    <a:pt x="1046577" y="12297"/>
                  </a:cubicBezTo>
                  <a:cubicBezTo>
                    <a:pt x="1828038" y="127483"/>
                    <a:pt x="1118876" y="612395"/>
                    <a:pt x="1181919" y="842520"/>
                  </a:cubicBezTo>
                  <a:cubicBezTo>
                    <a:pt x="1418909" y="780414"/>
                    <a:pt x="1365537" y="-180564"/>
                    <a:pt x="1946677" y="516353"/>
                  </a:cubicBezTo>
                  <a:cubicBezTo>
                    <a:pt x="2527817" y="1213270"/>
                    <a:pt x="1480449" y="841633"/>
                    <a:pt x="1306502" y="1009652"/>
                  </a:cubicBezTo>
                  <a:cubicBezTo>
                    <a:pt x="1480449" y="1177671"/>
                    <a:pt x="2625178" y="677780"/>
                    <a:pt x="1946677" y="1524465"/>
                  </a:cubicBezTo>
                  <a:cubicBezTo>
                    <a:pt x="1268176" y="2371150"/>
                    <a:pt x="1418908" y="1238888"/>
                    <a:pt x="1181918" y="1176782"/>
                  </a:cubicBezTo>
                  <a:cubicBezTo>
                    <a:pt x="1118875" y="1406907"/>
                    <a:pt x="1816162" y="2278140"/>
                    <a:pt x="1046577" y="2028521"/>
                  </a:cubicBezTo>
                  <a:cubicBezTo>
                    <a:pt x="276992" y="1778902"/>
                    <a:pt x="1038823" y="1417665"/>
                    <a:pt x="975780" y="1187540"/>
                  </a:cubicBezTo>
                  <a:cubicBezTo>
                    <a:pt x="738790" y="1249646"/>
                    <a:pt x="495013" y="2554651"/>
                    <a:pt x="146477" y="1524465"/>
                  </a:cubicBezTo>
                  <a:cubicBezTo>
                    <a:pt x="-8839" y="1009689"/>
                    <a:pt x="677251" y="1199186"/>
                    <a:pt x="851198" y="1031167"/>
                  </a:cubicBezTo>
                  <a:cubicBezTo>
                    <a:pt x="677251" y="863148"/>
                    <a:pt x="-382245" y="1282947"/>
                    <a:pt x="146477" y="516353"/>
                  </a:cubicBezTo>
                  <a:close/>
                </a:path>
              </a:pathLst>
            </a:custGeom>
            <a:gradFill flip="none" rotWithShape="1">
              <a:gsLst>
                <a:gs pos="65000">
                  <a:srgbClr val="FF000B"/>
                </a:gs>
                <a:gs pos="33000">
                  <a:srgbClr val="FF0066">
                    <a:lumMod val="63000"/>
                    <a:lumOff val="37000"/>
                  </a:srgbClr>
                </a:gs>
                <a:gs pos="89000">
                  <a:srgbClr val="F31207">
                    <a:lumMod val="52000"/>
                  </a:srgbClr>
                </a:gs>
                <a:gs pos="1250">
                  <a:srgbClr val="CCFF33"/>
                </a:gs>
                <a:gs pos="18000">
                  <a:srgbClr val="FF0000"/>
                </a:gs>
              </a:gsLst>
              <a:path path="circle">
                <a:fillToRect l="50000" t="50000" r="50000" b="50000"/>
              </a:path>
              <a:tileRect/>
            </a:gradFill>
            <a:ln w="57150">
              <a:noFill/>
            </a:ln>
            <a:scene3d>
              <a:camera prst="orthographicFront"/>
              <a:lightRig rig="flat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0" name="19 Estrella de 6 puntas"/>
            <p:cNvSpPr/>
            <p:nvPr/>
          </p:nvSpPr>
          <p:spPr>
            <a:xfrm rot="20540944">
              <a:off x="2960725" y="-4341844"/>
              <a:ext cx="1864792" cy="1849470"/>
            </a:xfrm>
            <a:custGeom>
              <a:avLst/>
              <a:gdLst>
                <a:gd name="connsiteX0" fmla="*/ 0 w 1800200"/>
                <a:gd name="connsiteY0" fmla="*/ 504056 h 2016224"/>
                <a:gd name="connsiteX1" fmla="*/ 710970 w 1800200"/>
                <a:gd name="connsiteY1" fmla="*/ 690374 h 2016224"/>
                <a:gd name="connsiteX2" fmla="*/ 900100 w 1800200"/>
                <a:gd name="connsiteY2" fmla="*/ 0 h 2016224"/>
                <a:gd name="connsiteX3" fmla="*/ 1089230 w 1800200"/>
                <a:gd name="connsiteY3" fmla="*/ 690374 h 2016224"/>
                <a:gd name="connsiteX4" fmla="*/ 1800200 w 1800200"/>
                <a:gd name="connsiteY4" fmla="*/ 504056 h 2016224"/>
                <a:gd name="connsiteX5" fmla="*/ 1278359 w 1800200"/>
                <a:gd name="connsiteY5" fmla="*/ 1008112 h 2016224"/>
                <a:gd name="connsiteX6" fmla="*/ 1800200 w 1800200"/>
                <a:gd name="connsiteY6" fmla="*/ 1512168 h 2016224"/>
                <a:gd name="connsiteX7" fmla="*/ 1089230 w 1800200"/>
                <a:gd name="connsiteY7" fmla="*/ 1325850 h 2016224"/>
                <a:gd name="connsiteX8" fmla="*/ 900100 w 1800200"/>
                <a:gd name="connsiteY8" fmla="*/ 2016224 h 2016224"/>
                <a:gd name="connsiteX9" fmla="*/ 710970 w 1800200"/>
                <a:gd name="connsiteY9" fmla="*/ 1325850 h 2016224"/>
                <a:gd name="connsiteX10" fmla="*/ 0 w 1800200"/>
                <a:gd name="connsiteY10" fmla="*/ 1512168 h 2016224"/>
                <a:gd name="connsiteX11" fmla="*/ 521841 w 1800200"/>
                <a:gd name="connsiteY11" fmla="*/ 1008112 h 2016224"/>
                <a:gd name="connsiteX12" fmla="*/ 0 w 1800200"/>
                <a:gd name="connsiteY12" fmla="*/ 504056 h 2016224"/>
                <a:gd name="connsiteX0" fmla="*/ 0 w 1800200"/>
                <a:gd name="connsiteY0" fmla="*/ 504056 h 2016224"/>
                <a:gd name="connsiteX1" fmla="*/ 710970 w 1800200"/>
                <a:gd name="connsiteY1" fmla="*/ 690374 h 2016224"/>
                <a:gd name="connsiteX2" fmla="*/ 900100 w 1800200"/>
                <a:gd name="connsiteY2" fmla="*/ 0 h 2016224"/>
                <a:gd name="connsiteX3" fmla="*/ 1089230 w 1800200"/>
                <a:gd name="connsiteY3" fmla="*/ 690374 h 2016224"/>
                <a:gd name="connsiteX4" fmla="*/ 1800200 w 1800200"/>
                <a:gd name="connsiteY4" fmla="*/ 504056 h 2016224"/>
                <a:gd name="connsiteX5" fmla="*/ 1278359 w 1800200"/>
                <a:gd name="connsiteY5" fmla="*/ 1008112 h 2016224"/>
                <a:gd name="connsiteX6" fmla="*/ 1800200 w 1800200"/>
                <a:gd name="connsiteY6" fmla="*/ 1512168 h 2016224"/>
                <a:gd name="connsiteX7" fmla="*/ 1089230 w 1800200"/>
                <a:gd name="connsiteY7" fmla="*/ 1325850 h 2016224"/>
                <a:gd name="connsiteX8" fmla="*/ 900100 w 1800200"/>
                <a:gd name="connsiteY8" fmla="*/ 2016224 h 2016224"/>
                <a:gd name="connsiteX9" fmla="*/ 710970 w 1800200"/>
                <a:gd name="connsiteY9" fmla="*/ 1325850 h 2016224"/>
                <a:gd name="connsiteX10" fmla="*/ 0 w 1800200"/>
                <a:gd name="connsiteY10" fmla="*/ 1512168 h 2016224"/>
                <a:gd name="connsiteX11" fmla="*/ 521841 w 1800200"/>
                <a:gd name="connsiteY11" fmla="*/ 1008112 h 2016224"/>
                <a:gd name="connsiteX12" fmla="*/ 0 w 1800200"/>
                <a:gd name="connsiteY12" fmla="*/ 504056 h 2016224"/>
                <a:gd name="connsiteX0" fmla="*/ 0 w 1800200"/>
                <a:gd name="connsiteY0" fmla="*/ 504056 h 2016224"/>
                <a:gd name="connsiteX1" fmla="*/ 710970 w 1800200"/>
                <a:gd name="connsiteY1" fmla="*/ 690374 h 2016224"/>
                <a:gd name="connsiteX2" fmla="*/ 900100 w 1800200"/>
                <a:gd name="connsiteY2" fmla="*/ 0 h 2016224"/>
                <a:gd name="connsiteX3" fmla="*/ 1089230 w 1800200"/>
                <a:gd name="connsiteY3" fmla="*/ 690374 h 2016224"/>
                <a:gd name="connsiteX4" fmla="*/ 1800200 w 1800200"/>
                <a:gd name="connsiteY4" fmla="*/ 504056 h 2016224"/>
                <a:gd name="connsiteX5" fmla="*/ 1278359 w 1800200"/>
                <a:gd name="connsiteY5" fmla="*/ 1008112 h 2016224"/>
                <a:gd name="connsiteX6" fmla="*/ 1800200 w 1800200"/>
                <a:gd name="connsiteY6" fmla="*/ 1512168 h 2016224"/>
                <a:gd name="connsiteX7" fmla="*/ 1089230 w 1800200"/>
                <a:gd name="connsiteY7" fmla="*/ 1325850 h 2016224"/>
                <a:gd name="connsiteX8" fmla="*/ 900100 w 1800200"/>
                <a:gd name="connsiteY8" fmla="*/ 2016224 h 2016224"/>
                <a:gd name="connsiteX9" fmla="*/ 710970 w 1800200"/>
                <a:gd name="connsiteY9" fmla="*/ 1325850 h 2016224"/>
                <a:gd name="connsiteX10" fmla="*/ 0 w 1800200"/>
                <a:gd name="connsiteY10" fmla="*/ 1512168 h 2016224"/>
                <a:gd name="connsiteX11" fmla="*/ 521841 w 1800200"/>
                <a:gd name="connsiteY11" fmla="*/ 1008112 h 2016224"/>
                <a:gd name="connsiteX12" fmla="*/ 0 w 1800200"/>
                <a:gd name="connsiteY12" fmla="*/ 504056 h 2016224"/>
                <a:gd name="connsiteX0" fmla="*/ 0 w 1800200"/>
                <a:gd name="connsiteY0" fmla="*/ 504056 h 2016224"/>
                <a:gd name="connsiteX1" fmla="*/ 710970 w 1800200"/>
                <a:gd name="connsiteY1" fmla="*/ 690374 h 2016224"/>
                <a:gd name="connsiteX2" fmla="*/ 900100 w 1800200"/>
                <a:gd name="connsiteY2" fmla="*/ 0 h 2016224"/>
                <a:gd name="connsiteX3" fmla="*/ 1089230 w 1800200"/>
                <a:gd name="connsiteY3" fmla="*/ 690374 h 2016224"/>
                <a:gd name="connsiteX4" fmla="*/ 1800200 w 1800200"/>
                <a:gd name="connsiteY4" fmla="*/ 504056 h 2016224"/>
                <a:gd name="connsiteX5" fmla="*/ 1278359 w 1800200"/>
                <a:gd name="connsiteY5" fmla="*/ 1008112 h 2016224"/>
                <a:gd name="connsiteX6" fmla="*/ 1800200 w 1800200"/>
                <a:gd name="connsiteY6" fmla="*/ 1512168 h 2016224"/>
                <a:gd name="connsiteX7" fmla="*/ 1089230 w 1800200"/>
                <a:gd name="connsiteY7" fmla="*/ 1325850 h 2016224"/>
                <a:gd name="connsiteX8" fmla="*/ 900100 w 1800200"/>
                <a:gd name="connsiteY8" fmla="*/ 2016224 h 2016224"/>
                <a:gd name="connsiteX9" fmla="*/ 710970 w 1800200"/>
                <a:gd name="connsiteY9" fmla="*/ 1325850 h 2016224"/>
                <a:gd name="connsiteX10" fmla="*/ 0 w 1800200"/>
                <a:gd name="connsiteY10" fmla="*/ 1512168 h 2016224"/>
                <a:gd name="connsiteX11" fmla="*/ 521841 w 1800200"/>
                <a:gd name="connsiteY11" fmla="*/ 1008112 h 2016224"/>
                <a:gd name="connsiteX12" fmla="*/ 0 w 1800200"/>
                <a:gd name="connsiteY12" fmla="*/ 504056 h 2016224"/>
                <a:gd name="connsiteX0" fmla="*/ 0 w 1815990"/>
                <a:gd name="connsiteY0" fmla="*/ 504056 h 2016224"/>
                <a:gd name="connsiteX1" fmla="*/ 710970 w 1815990"/>
                <a:gd name="connsiteY1" fmla="*/ 690374 h 2016224"/>
                <a:gd name="connsiteX2" fmla="*/ 900100 w 1815990"/>
                <a:gd name="connsiteY2" fmla="*/ 0 h 2016224"/>
                <a:gd name="connsiteX3" fmla="*/ 1089230 w 1815990"/>
                <a:gd name="connsiteY3" fmla="*/ 690374 h 2016224"/>
                <a:gd name="connsiteX4" fmla="*/ 1800200 w 1815990"/>
                <a:gd name="connsiteY4" fmla="*/ 504056 h 2016224"/>
                <a:gd name="connsiteX5" fmla="*/ 1278359 w 1815990"/>
                <a:gd name="connsiteY5" fmla="*/ 1008112 h 2016224"/>
                <a:gd name="connsiteX6" fmla="*/ 1800200 w 1815990"/>
                <a:gd name="connsiteY6" fmla="*/ 1512168 h 2016224"/>
                <a:gd name="connsiteX7" fmla="*/ 1089230 w 1815990"/>
                <a:gd name="connsiteY7" fmla="*/ 1325850 h 2016224"/>
                <a:gd name="connsiteX8" fmla="*/ 900100 w 1815990"/>
                <a:gd name="connsiteY8" fmla="*/ 2016224 h 2016224"/>
                <a:gd name="connsiteX9" fmla="*/ 710970 w 1815990"/>
                <a:gd name="connsiteY9" fmla="*/ 1325850 h 2016224"/>
                <a:gd name="connsiteX10" fmla="*/ 0 w 1815990"/>
                <a:gd name="connsiteY10" fmla="*/ 1512168 h 2016224"/>
                <a:gd name="connsiteX11" fmla="*/ 521841 w 1815990"/>
                <a:gd name="connsiteY11" fmla="*/ 1008112 h 2016224"/>
                <a:gd name="connsiteX12" fmla="*/ 0 w 1815990"/>
                <a:gd name="connsiteY12" fmla="*/ 504056 h 2016224"/>
                <a:gd name="connsiteX0" fmla="*/ 0 w 1815990"/>
                <a:gd name="connsiteY0" fmla="*/ 504056 h 2016224"/>
                <a:gd name="connsiteX1" fmla="*/ 710970 w 1815990"/>
                <a:gd name="connsiteY1" fmla="*/ 690374 h 2016224"/>
                <a:gd name="connsiteX2" fmla="*/ 900100 w 1815990"/>
                <a:gd name="connsiteY2" fmla="*/ 0 h 2016224"/>
                <a:gd name="connsiteX3" fmla="*/ 1089230 w 1815990"/>
                <a:gd name="connsiteY3" fmla="*/ 690374 h 2016224"/>
                <a:gd name="connsiteX4" fmla="*/ 1800200 w 1815990"/>
                <a:gd name="connsiteY4" fmla="*/ 504056 h 2016224"/>
                <a:gd name="connsiteX5" fmla="*/ 1278359 w 1815990"/>
                <a:gd name="connsiteY5" fmla="*/ 1008112 h 2016224"/>
                <a:gd name="connsiteX6" fmla="*/ 1800200 w 1815990"/>
                <a:gd name="connsiteY6" fmla="*/ 1512168 h 2016224"/>
                <a:gd name="connsiteX7" fmla="*/ 1089230 w 1815990"/>
                <a:gd name="connsiteY7" fmla="*/ 1325850 h 2016224"/>
                <a:gd name="connsiteX8" fmla="*/ 900100 w 1815990"/>
                <a:gd name="connsiteY8" fmla="*/ 2016224 h 2016224"/>
                <a:gd name="connsiteX9" fmla="*/ 710970 w 1815990"/>
                <a:gd name="connsiteY9" fmla="*/ 1325850 h 2016224"/>
                <a:gd name="connsiteX10" fmla="*/ 0 w 1815990"/>
                <a:gd name="connsiteY10" fmla="*/ 1512168 h 2016224"/>
                <a:gd name="connsiteX11" fmla="*/ 521841 w 1815990"/>
                <a:gd name="connsiteY11" fmla="*/ 1008112 h 2016224"/>
                <a:gd name="connsiteX12" fmla="*/ 0 w 1815990"/>
                <a:gd name="connsiteY12" fmla="*/ 504056 h 2016224"/>
                <a:gd name="connsiteX0" fmla="*/ 0 w 1815990"/>
                <a:gd name="connsiteY0" fmla="*/ 504056 h 2016224"/>
                <a:gd name="connsiteX1" fmla="*/ 710970 w 1815990"/>
                <a:gd name="connsiteY1" fmla="*/ 690374 h 2016224"/>
                <a:gd name="connsiteX2" fmla="*/ 900100 w 1815990"/>
                <a:gd name="connsiteY2" fmla="*/ 0 h 2016224"/>
                <a:gd name="connsiteX3" fmla="*/ 1089230 w 1815990"/>
                <a:gd name="connsiteY3" fmla="*/ 690374 h 2016224"/>
                <a:gd name="connsiteX4" fmla="*/ 1800200 w 1815990"/>
                <a:gd name="connsiteY4" fmla="*/ 504056 h 2016224"/>
                <a:gd name="connsiteX5" fmla="*/ 1278359 w 1815990"/>
                <a:gd name="connsiteY5" fmla="*/ 1008112 h 2016224"/>
                <a:gd name="connsiteX6" fmla="*/ 1800200 w 1815990"/>
                <a:gd name="connsiteY6" fmla="*/ 1512168 h 2016224"/>
                <a:gd name="connsiteX7" fmla="*/ 1089230 w 1815990"/>
                <a:gd name="connsiteY7" fmla="*/ 1325850 h 2016224"/>
                <a:gd name="connsiteX8" fmla="*/ 900100 w 1815990"/>
                <a:gd name="connsiteY8" fmla="*/ 2016224 h 2016224"/>
                <a:gd name="connsiteX9" fmla="*/ 710970 w 1815990"/>
                <a:gd name="connsiteY9" fmla="*/ 1325850 h 2016224"/>
                <a:gd name="connsiteX10" fmla="*/ 0 w 1815990"/>
                <a:gd name="connsiteY10" fmla="*/ 1512168 h 2016224"/>
                <a:gd name="connsiteX11" fmla="*/ 521841 w 1815990"/>
                <a:gd name="connsiteY11" fmla="*/ 1008112 h 2016224"/>
                <a:gd name="connsiteX12" fmla="*/ 0 w 1815990"/>
                <a:gd name="connsiteY12" fmla="*/ 504056 h 2016224"/>
                <a:gd name="connsiteX0" fmla="*/ 0 w 1815990"/>
                <a:gd name="connsiteY0" fmla="*/ 504056 h 2016224"/>
                <a:gd name="connsiteX1" fmla="*/ 710970 w 1815990"/>
                <a:gd name="connsiteY1" fmla="*/ 690374 h 2016224"/>
                <a:gd name="connsiteX2" fmla="*/ 900100 w 1815990"/>
                <a:gd name="connsiteY2" fmla="*/ 0 h 2016224"/>
                <a:gd name="connsiteX3" fmla="*/ 1089230 w 1815990"/>
                <a:gd name="connsiteY3" fmla="*/ 690374 h 2016224"/>
                <a:gd name="connsiteX4" fmla="*/ 1800200 w 1815990"/>
                <a:gd name="connsiteY4" fmla="*/ 504056 h 2016224"/>
                <a:gd name="connsiteX5" fmla="*/ 1278359 w 1815990"/>
                <a:gd name="connsiteY5" fmla="*/ 1008112 h 2016224"/>
                <a:gd name="connsiteX6" fmla="*/ 1800200 w 1815990"/>
                <a:gd name="connsiteY6" fmla="*/ 1512168 h 2016224"/>
                <a:gd name="connsiteX7" fmla="*/ 1089230 w 1815990"/>
                <a:gd name="connsiteY7" fmla="*/ 1325850 h 2016224"/>
                <a:gd name="connsiteX8" fmla="*/ 900100 w 1815990"/>
                <a:gd name="connsiteY8" fmla="*/ 2016224 h 2016224"/>
                <a:gd name="connsiteX9" fmla="*/ 710970 w 1815990"/>
                <a:gd name="connsiteY9" fmla="*/ 1325850 h 2016224"/>
                <a:gd name="connsiteX10" fmla="*/ 0 w 1815990"/>
                <a:gd name="connsiteY10" fmla="*/ 1512168 h 2016224"/>
                <a:gd name="connsiteX11" fmla="*/ 521841 w 1815990"/>
                <a:gd name="connsiteY11" fmla="*/ 1008112 h 2016224"/>
                <a:gd name="connsiteX12" fmla="*/ 0 w 1815990"/>
                <a:gd name="connsiteY12" fmla="*/ 504056 h 2016224"/>
                <a:gd name="connsiteX0" fmla="*/ 164 w 1816154"/>
                <a:gd name="connsiteY0" fmla="*/ 504056 h 2016224"/>
                <a:gd name="connsiteX1" fmla="*/ 711134 w 1816154"/>
                <a:gd name="connsiteY1" fmla="*/ 690374 h 2016224"/>
                <a:gd name="connsiteX2" fmla="*/ 900264 w 1816154"/>
                <a:gd name="connsiteY2" fmla="*/ 0 h 2016224"/>
                <a:gd name="connsiteX3" fmla="*/ 1089394 w 1816154"/>
                <a:gd name="connsiteY3" fmla="*/ 690374 h 2016224"/>
                <a:gd name="connsiteX4" fmla="*/ 1800364 w 1816154"/>
                <a:gd name="connsiteY4" fmla="*/ 504056 h 2016224"/>
                <a:gd name="connsiteX5" fmla="*/ 1278523 w 1816154"/>
                <a:gd name="connsiteY5" fmla="*/ 1008112 h 2016224"/>
                <a:gd name="connsiteX6" fmla="*/ 1800364 w 1816154"/>
                <a:gd name="connsiteY6" fmla="*/ 1512168 h 2016224"/>
                <a:gd name="connsiteX7" fmla="*/ 1089394 w 1816154"/>
                <a:gd name="connsiteY7" fmla="*/ 1325850 h 2016224"/>
                <a:gd name="connsiteX8" fmla="*/ 900264 w 1816154"/>
                <a:gd name="connsiteY8" fmla="*/ 2016224 h 2016224"/>
                <a:gd name="connsiteX9" fmla="*/ 711134 w 1816154"/>
                <a:gd name="connsiteY9" fmla="*/ 1325850 h 2016224"/>
                <a:gd name="connsiteX10" fmla="*/ 164 w 1816154"/>
                <a:gd name="connsiteY10" fmla="*/ 1512168 h 2016224"/>
                <a:gd name="connsiteX11" fmla="*/ 522005 w 1816154"/>
                <a:gd name="connsiteY11" fmla="*/ 1008112 h 2016224"/>
                <a:gd name="connsiteX12" fmla="*/ 164 w 1816154"/>
                <a:gd name="connsiteY12" fmla="*/ 504056 h 2016224"/>
                <a:gd name="connsiteX0" fmla="*/ 164 w 1816154"/>
                <a:gd name="connsiteY0" fmla="*/ 504056 h 2016224"/>
                <a:gd name="connsiteX1" fmla="*/ 711134 w 1816154"/>
                <a:gd name="connsiteY1" fmla="*/ 690374 h 2016224"/>
                <a:gd name="connsiteX2" fmla="*/ 900264 w 1816154"/>
                <a:gd name="connsiteY2" fmla="*/ 0 h 2016224"/>
                <a:gd name="connsiteX3" fmla="*/ 1089394 w 1816154"/>
                <a:gd name="connsiteY3" fmla="*/ 690374 h 2016224"/>
                <a:gd name="connsiteX4" fmla="*/ 1800364 w 1816154"/>
                <a:gd name="connsiteY4" fmla="*/ 504056 h 2016224"/>
                <a:gd name="connsiteX5" fmla="*/ 1278523 w 1816154"/>
                <a:gd name="connsiteY5" fmla="*/ 1008112 h 2016224"/>
                <a:gd name="connsiteX6" fmla="*/ 1800364 w 1816154"/>
                <a:gd name="connsiteY6" fmla="*/ 1512168 h 2016224"/>
                <a:gd name="connsiteX7" fmla="*/ 1089394 w 1816154"/>
                <a:gd name="connsiteY7" fmla="*/ 1325850 h 2016224"/>
                <a:gd name="connsiteX8" fmla="*/ 900264 w 1816154"/>
                <a:gd name="connsiteY8" fmla="*/ 2016224 h 2016224"/>
                <a:gd name="connsiteX9" fmla="*/ 711134 w 1816154"/>
                <a:gd name="connsiteY9" fmla="*/ 1325850 h 2016224"/>
                <a:gd name="connsiteX10" fmla="*/ 164 w 1816154"/>
                <a:gd name="connsiteY10" fmla="*/ 1512168 h 2016224"/>
                <a:gd name="connsiteX11" fmla="*/ 522005 w 1816154"/>
                <a:gd name="connsiteY11" fmla="*/ 1008112 h 2016224"/>
                <a:gd name="connsiteX12" fmla="*/ 164 w 1816154"/>
                <a:gd name="connsiteY12" fmla="*/ 504056 h 2016224"/>
                <a:gd name="connsiteX0" fmla="*/ 164 w 1816154"/>
                <a:gd name="connsiteY0" fmla="*/ 504056 h 2016224"/>
                <a:gd name="connsiteX1" fmla="*/ 711134 w 1816154"/>
                <a:gd name="connsiteY1" fmla="*/ 690374 h 2016224"/>
                <a:gd name="connsiteX2" fmla="*/ 900264 w 1816154"/>
                <a:gd name="connsiteY2" fmla="*/ 0 h 2016224"/>
                <a:gd name="connsiteX3" fmla="*/ 1089394 w 1816154"/>
                <a:gd name="connsiteY3" fmla="*/ 690374 h 2016224"/>
                <a:gd name="connsiteX4" fmla="*/ 1800364 w 1816154"/>
                <a:gd name="connsiteY4" fmla="*/ 504056 h 2016224"/>
                <a:gd name="connsiteX5" fmla="*/ 1278523 w 1816154"/>
                <a:gd name="connsiteY5" fmla="*/ 1008112 h 2016224"/>
                <a:gd name="connsiteX6" fmla="*/ 1800364 w 1816154"/>
                <a:gd name="connsiteY6" fmla="*/ 1512168 h 2016224"/>
                <a:gd name="connsiteX7" fmla="*/ 1089394 w 1816154"/>
                <a:gd name="connsiteY7" fmla="*/ 1325850 h 2016224"/>
                <a:gd name="connsiteX8" fmla="*/ 900264 w 1816154"/>
                <a:gd name="connsiteY8" fmla="*/ 2016224 h 2016224"/>
                <a:gd name="connsiteX9" fmla="*/ 711134 w 1816154"/>
                <a:gd name="connsiteY9" fmla="*/ 1325850 h 2016224"/>
                <a:gd name="connsiteX10" fmla="*/ 164 w 1816154"/>
                <a:gd name="connsiteY10" fmla="*/ 1512168 h 2016224"/>
                <a:gd name="connsiteX11" fmla="*/ 522005 w 1816154"/>
                <a:gd name="connsiteY11" fmla="*/ 1008112 h 2016224"/>
                <a:gd name="connsiteX12" fmla="*/ 164 w 1816154"/>
                <a:gd name="connsiteY12" fmla="*/ 504056 h 2016224"/>
                <a:gd name="connsiteX0" fmla="*/ 164 w 1816154"/>
                <a:gd name="connsiteY0" fmla="*/ 504056 h 2016224"/>
                <a:gd name="connsiteX1" fmla="*/ 711134 w 1816154"/>
                <a:gd name="connsiteY1" fmla="*/ 690374 h 2016224"/>
                <a:gd name="connsiteX2" fmla="*/ 900264 w 1816154"/>
                <a:gd name="connsiteY2" fmla="*/ 0 h 2016224"/>
                <a:gd name="connsiteX3" fmla="*/ 1089394 w 1816154"/>
                <a:gd name="connsiteY3" fmla="*/ 690374 h 2016224"/>
                <a:gd name="connsiteX4" fmla="*/ 1800364 w 1816154"/>
                <a:gd name="connsiteY4" fmla="*/ 504056 h 2016224"/>
                <a:gd name="connsiteX5" fmla="*/ 1278523 w 1816154"/>
                <a:gd name="connsiteY5" fmla="*/ 1008112 h 2016224"/>
                <a:gd name="connsiteX6" fmla="*/ 1800364 w 1816154"/>
                <a:gd name="connsiteY6" fmla="*/ 1512168 h 2016224"/>
                <a:gd name="connsiteX7" fmla="*/ 1089394 w 1816154"/>
                <a:gd name="connsiteY7" fmla="*/ 1325850 h 2016224"/>
                <a:gd name="connsiteX8" fmla="*/ 900264 w 1816154"/>
                <a:gd name="connsiteY8" fmla="*/ 2016224 h 2016224"/>
                <a:gd name="connsiteX9" fmla="*/ 711134 w 1816154"/>
                <a:gd name="connsiteY9" fmla="*/ 1325850 h 2016224"/>
                <a:gd name="connsiteX10" fmla="*/ 164 w 1816154"/>
                <a:gd name="connsiteY10" fmla="*/ 1512168 h 2016224"/>
                <a:gd name="connsiteX11" fmla="*/ 522005 w 1816154"/>
                <a:gd name="connsiteY11" fmla="*/ 1008112 h 2016224"/>
                <a:gd name="connsiteX12" fmla="*/ 164 w 1816154"/>
                <a:gd name="connsiteY12" fmla="*/ 504056 h 2016224"/>
                <a:gd name="connsiteX0" fmla="*/ 164 w 1816154"/>
                <a:gd name="connsiteY0" fmla="*/ 504056 h 2016224"/>
                <a:gd name="connsiteX1" fmla="*/ 711134 w 1816154"/>
                <a:gd name="connsiteY1" fmla="*/ 690374 h 2016224"/>
                <a:gd name="connsiteX2" fmla="*/ 900264 w 1816154"/>
                <a:gd name="connsiteY2" fmla="*/ 0 h 2016224"/>
                <a:gd name="connsiteX3" fmla="*/ 1089394 w 1816154"/>
                <a:gd name="connsiteY3" fmla="*/ 690374 h 2016224"/>
                <a:gd name="connsiteX4" fmla="*/ 1800364 w 1816154"/>
                <a:gd name="connsiteY4" fmla="*/ 504056 h 2016224"/>
                <a:gd name="connsiteX5" fmla="*/ 1278523 w 1816154"/>
                <a:gd name="connsiteY5" fmla="*/ 1008112 h 2016224"/>
                <a:gd name="connsiteX6" fmla="*/ 1800364 w 1816154"/>
                <a:gd name="connsiteY6" fmla="*/ 1512168 h 2016224"/>
                <a:gd name="connsiteX7" fmla="*/ 1089394 w 1816154"/>
                <a:gd name="connsiteY7" fmla="*/ 1325850 h 2016224"/>
                <a:gd name="connsiteX8" fmla="*/ 900264 w 1816154"/>
                <a:gd name="connsiteY8" fmla="*/ 2016224 h 2016224"/>
                <a:gd name="connsiteX9" fmla="*/ 711134 w 1816154"/>
                <a:gd name="connsiteY9" fmla="*/ 1325850 h 2016224"/>
                <a:gd name="connsiteX10" fmla="*/ 164 w 1816154"/>
                <a:gd name="connsiteY10" fmla="*/ 1512168 h 2016224"/>
                <a:gd name="connsiteX11" fmla="*/ 522005 w 1816154"/>
                <a:gd name="connsiteY11" fmla="*/ 1008112 h 2016224"/>
                <a:gd name="connsiteX12" fmla="*/ 164 w 1816154"/>
                <a:gd name="connsiteY12" fmla="*/ 504056 h 2016224"/>
                <a:gd name="connsiteX0" fmla="*/ 164 w 1816154"/>
                <a:gd name="connsiteY0" fmla="*/ 504056 h 2016224"/>
                <a:gd name="connsiteX1" fmla="*/ 711134 w 1816154"/>
                <a:gd name="connsiteY1" fmla="*/ 690374 h 2016224"/>
                <a:gd name="connsiteX2" fmla="*/ 900264 w 1816154"/>
                <a:gd name="connsiteY2" fmla="*/ 0 h 2016224"/>
                <a:gd name="connsiteX3" fmla="*/ 1089394 w 1816154"/>
                <a:gd name="connsiteY3" fmla="*/ 690374 h 2016224"/>
                <a:gd name="connsiteX4" fmla="*/ 1800364 w 1816154"/>
                <a:gd name="connsiteY4" fmla="*/ 504056 h 2016224"/>
                <a:gd name="connsiteX5" fmla="*/ 1278523 w 1816154"/>
                <a:gd name="connsiteY5" fmla="*/ 1008112 h 2016224"/>
                <a:gd name="connsiteX6" fmla="*/ 1800364 w 1816154"/>
                <a:gd name="connsiteY6" fmla="*/ 1512168 h 2016224"/>
                <a:gd name="connsiteX7" fmla="*/ 1089394 w 1816154"/>
                <a:gd name="connsiteY7" fmla="*/ 1325850 h 2016224"/>
                <a:gd name="connsiteX8" fmla="*/ 900264 w 1816154"/>
                <a:gd name="connsiteY8" fmla="*/ 2016224 h 2016224"/>
                <a:gd name="connsiteX9" fmla="*/ 711134 w 1816154"/>
                <a:gd name="connsiteY9" fmla="*/ 1325850 h 2016224"/>
                <a:gd name="connsiteX10" fmla="*/ 164 w 1816154"/>
                <a:gd name="connsiteY10" fmla="*/ 1512168 h 2016224"/>
                <a:gd name="connsiteX11" fmla="*/ 522005 w 1816154"/>
                <a:gd name="connsiteY11" fmla="*/ 1008112 h 2016224"/>
                <a:gd name="connsiteX12" fmla="*/ 164 w 1816154"/>
                <a:gd name="connsiteY12" fmla="*/ 504056 h 2016224"/>
                <a:gd name="connsiteX0" fmla="*/ 164 w 1816154"/>
                <a:gd name="connsiteY0" fmla="*/ 504056 h 2016224"/>
                <a:gd name="connsiteX1" fmla="*/ 711134 w 1816154"/>
                <a:gd name="connsiteY1" fmla="*/ 690374 h 2016224"/>
                <a:gd name="connsiteX2" fmla="*/ 900264 w 1816154"/>
                <a:gd name="connsiteY2" fmla="*/ 0 h 2016224"/>
                <a:gd name="connsiteX3" fmla="*/ 1089394 w 1816154"/>
                <a:gd name="connsiteY3" fmla="*/ 690374 h 2016224"/>
                <a:gd name="connsiteX4" fmla="*/ 1800364 w 1816154"/>
                <a:gd name="connsiteY4" fmla="*/ 504056 h 2016224"/>
                <a:gd name="connsiteX5" fmla="*/ 1278523 w 1816154"/>
                <a:gd name="connsiteY5" fmla="*/ 1008112 h 2016224"/>
                <a:gd name="connsiteX6" fmla="*/ 1800364 w 1816154"/>
                <a:gd name="connsiteY6" fmla="*/ 1512168 h 2016224"/>
                <a:gd name="connsiteX7" fmla="*/ 1089394 w 1816154"/>
                <a:gd name="connsiteY7" fmla="*/ 1325850 h 2016224"/>
                <a:gd name="connsiteX8" fmla="*/ 900264 w 1816154"/>
                <a:gd name="connsiteY8" fmla="*/ 2016224 h 2016224"/>
                <a:gd name="connsiteX9" fmla="*/ 711134 w 1816154"/>
                <a:gd name="connsiteY9" fmla="*/ 1325850 h 2016224"/>
                <a:gd name="connsiteX10" fmla="*/ 164 w 1816154"/>
                <a:gd name="connsiteY10" fmla="*/ 1512168 h 2016224"/>
                <a:gd name="connsiteX11" fmla="*/ 522005 w 1816154"/>
                <a:gd name="connsiteY11" fmla="*/ 1008112 h 2016224"/>
                <a:gd name="connsiteX12" fmla="*/ 164 w 1816154"/>
                <a:gd name="connsiteY12" fmla="*/ 504056 h 2016224"/>
                <a:gd name="connsiteX0" fmla="*/ 164 w 1816154"/>
                <a:gd name="connsiteY0" fmla="*/ 504056 h 2016224"/>
                <a:gd name="connsiteX1" fmla="*/ 711134 w 1816154"/>
                <a:gd name="connsiteY1" fmla="*/ 690374 h 2016224"/>
                <a:gd name="connsiteX2" fmla="*/ 900264 w 1816154"/>
                <a:gd name="connsiteY2" fmla="*/ 0 h 2016224"/>
                <a:gd name="connsiteX3" fmla="*/ 1089394 w 1816154"/>
                <a:gd name="connsiteY3" fmla="*/ 690374 h 2016224"/>
                <a:gd name="connsiteX4" fmla="*/ 1800364 w 1816154"/>
                <a:gd name="connsiteY4" fmla="*/ 504056 h 2016224"/>
                <a:gd name="connsiteX5" fmla="*/ 1278523 w 1816154"/>
                <a:gd name="connsiteY5" fmla="*/ 1008112 h 2016224"/>
                <a:gd name="connsiteX6" fmla="*/ 1800364 w 1816154"/>
                <a:gd name="connsiteY6" fmla="*/ 1512168 h 2016224"/>
                <a:gd name="connsiteX7" fmla="*/ 1089394 w 1816154"/>
                <a:gd name="connsiteY7" fmla="*/ 1325850 h 2016224"/>
                <a:gd name="connsiteX8" fmla="*/ 900264 w 1816154"/>
                <a:gd name="connsiteY8" fmla="*/ 2016224 h 2016224"/>
                <a:gd name="connsiteX9" fmla="*/ 711134 w 1816154"/>
                <a:gd name="connsiteY9" fmla="*/ 1325850 h 2016224"/>
                <a:gd name="connsiteX10" fmla="*/ 164 w 1816154"/>
                <a:gd name="connsiteY10" fmla="*/ 1512168 h 2016224"/>
                <a:gd name="connsiteX11" fmla="*/ 522005 w 1816154"/>
                <a:gd name="connsiteY11" fmla="*/ 1008112 h 2016224"/>
                <a:gd name="connsiteX12" fmla="*/ 164 w 1816154"/>
                <a:gd name="connsiteY12" fmla="*/ 504056 h 2016224"/>
                <a:gd name="connsiteX0" fmla="*/ 3034 w 1819024"/>
                <a:gd name="connsiteY0" fmla="*/ 504056 h 2016224"/>
                <a:gd name="connsiteX1" fmla="*/ 714004 w 1819024"/>
                <a:gd name="connsiteY1" fmla="*/ 690374 h 2016224"/>
                <a:gd name="connsiteX2" fmla="*/ 903134 w 1819024"/>
                <a:gd name="connsiteY2" fmla="*/ 0 h 2016224"/>
                <a:gd name="connsiteX3" fmla="*/ 1092264 w 1819024"/>
                <a:gd name="connsiteY3" fmla="*/ 690374 h 2016224"/>
                <a:gd name="connsiteX4" fmla="*/ 1803234 w 1819024"/>
                <a:gd name="connsiteY4" fmla="*/ 504056 h 2016224"/>
                <a:gd name="connsiteX5" fmla="*/ 1281393 w 1819024"/>
                <a:gd name="connsiteY5" fmla="*/ 1008112 h 2016224"/>
                <a:gd name="connsiteX6" fmla="*/ 1803234 w 1819024"/>
                <a:gd name="connsiteY6" fmla="*/ 1512168 h 2016224"/>
                <a:gd name="connsiteX7" fmla="*/ 1092264 w 1819024"/>
                <a:gd name="connsiteY7" fmla="*/ 1325850 h 2016224"/>
                <a:gd name="connsiteX8" fmla="*/ 903134 w 1819024"/>
                <a:gd name="connsiteY8" fmla="*/ 2016224 h 2016224"/>
                <a:gd name="connsiteX9" fmla="*/ 714004 w 1819024"/>
                <a:gd name="connsiteY9" fmla="*/ 1325850 h 2016224"/>
                <a:gd name="connsiteX10" fmla="*/ 3034 w 1819024"/>
                <a:gd name="connsiteY10" fmla="*/ 1512168 h 2016224"/>
                <a:gd name="connsiteX11" fmla="*/ 524875 w 1819024"/>
                <a:gd name="connsiteY11" fmla="*/ 1008112 h 2016224"/>
                <a:gd name="connsiteX12" fmla="*/ 3034 w 1819024"/>
                <a:gd name="connsiteY12" fmla="*/ 504056 h 2016224"/>
                <a:gd name="connsiteX0" fmla="*/ 3034 w 1819024"/>
                <a:gd name="connsiteY0" fmla="*/ 504056 h 2016224"/>
                <a:gd name="connsiteX1" fmla="*/ 714004 w 1819024"/>
                <a:gd name="connsiteY1" fmla="*/ 690374 h 2016224"/>
                <a:gd name="connsiteX2" fmla="*/ 903134 w 1819024"/>
                <a:gd name="connsiteY2" fmla="*/ 0 h 2016224"/>
                <a:gd name="connsiteX3" fmla="*/ 1092264 w 1819024"/>
                <a:gd name="connsiteY3" fmla="*/ 690374 h 2016224"/>
                <a:gd name="connsiteX4" fmla="*/ 1803234 w 1819024"/>
                <a:gd name="connsiteY4" fmla="*/ 504056 h 2016224"/>
                <a:gd name="connsiteX5" fmla="*/ 1281393 w 1819024"/>
                <a:gd name="connsiteY5" fmla="*/ 1008112 h 2016224"/>
                <a:gd name="connsiteX6" fmla="*/ 1803234 w 1819024"/>
                <a:gd name="connsiteY6" fmla="*/ 1512168 h 2016224"/>
                <a:gd name="connsiteX7" fmla="*/ 1092264 w 1819024"/>
                <a:gd name="connsiteY7" fmla="*/ 1325850 h 2016224"/>
                <a:gd name="connsiteX8" fmla="*/ 903134 w 1819024"/>
                <a:gd name="connsiteY8" fmla="*/ 2016224 h 2016224"/>
                <a:gd name="connsiteX9" fmla="*/ 714004 w 1819024"/>
                <a:gd name="connsiteY9" fmla="*/ 1325850 h 2016224"/>
                <a:gd name="connsiteX10" fmla="*/ 3034 w 1819024"/>
                <a:gd name="connsiteY10" fmla="*/ 1512168 h 2016224"/>
                <a:gd name="connsiteX11" fmla="*/ 524875 w 1819024"/>
                <a:gd name="connsiteY11" fmla="*/ 1008112 h 2016224"/>
                <a:gd name="connsiteX12" fmla="*/ 3034 w 1819024"/>
                <a:gd name="connsiteY12" fmla="*/ 504056 h 2016224"/>
                <a:gd name="connsiteX0" fmla="*/ 3034 w 1819024"/>
                <a:gd name="connsiteY0" fmla="*/ 504056 h 2016224"/>
                <a:gd name="connsiteX1" fmla="*/ 714004 w 1819024"/>
                <a:gd name="connsiteY1" fmla="*/ 690374 h 2016224"/>
                <a:gd name="connsiteX2" fmla="*/ 903134 w 1819024"/>
                <a:gd name="connsiteY2" fmla="*/ 0 h 2016224"/>
                <a:gd name="connsiteX3" fmla="*/ 1092264 w 1819024"/>
                <a:gd name="connsiteY3" fmla="*/ 690374 h 2016224"/>
                <a:gd name="connsiteX4" fmla="*/ 1803234 w 1819024"/>
                <a:gd name="connsiteY4" fmla="*/ 504056 h 2016224"/>
                <a:gd name="connsiteX5" fmla="*/ 1281393 w 1819024"/>
                <a:gd name="connsiteY5" fmla="*/ 1008112 h 2016224"/>
                <a:gd name="connsiteX6" fmla="*/ 1803234 w 1819024"/>
                <a:gd name="connsiteY6" fmla="*/ 1512168 h 2016224"/>
                <a:gd name="connsiteX7" fmla="*/ 1092264 w 1819024"/>
                <a:gd name="connsiteY7" fmla="*/ 1325850 h 2016224"/>
                <a:gd name="connsiteX8" fmla="*/ 903134 w 1819024"/>
                <a:gd name="connsiteY8" fmla="*/ 2016224 h 2016224"/>
                <a:gd name="connsiteX9" fmla="*/ 714004 w 1819024"/>
                <a:gd name="connsiteY9" fmla="*/ 1325850 h 2016224"/>
                <a:gd name="connsiteX10" fmla="*/ 3034 w 1819024"/>
                <a:gd name="connsiteY10" fmla="*/ 1512168 h 2016224"/>
                <a:gd name="connsiteX11" fmla="*/ 524875 w 1819024"/>
                <a:gd name="connsiteY11" fmla="*/ 1008112 h 2016224"/>
                <a:gd name="connsiteX12" fmla="*/ 3034 w 1819024"/>
                <a:gd name="connsiteY12" fmla="*/ 504056 h 2016224"/>
                <a:gd name="connsiteX0" fmla="*/ 8515 w 1824505"/>
                <a:gd name="connsiteY0" fmla="*/ 504056 h 2016224"/>
                <a:gd name="connsiteX1" fmla="*/ 719485 w 1824505"/>
                <a:gd name="connsiteY1" fmla="*/ 690374 h 2016224"/>
                <a:gd name="connsiteX2" fmla="*/ 908615 w 1824505"/>
                <a:gd name="connsiteY2" fmla="*/ 0 h 2016224"/>
                <a:gd name="connsiteX3" fmla="*/ 1097745 w 1824505"/>
                <a:gd name="connsiteY3" fmla="*/ 690374 h 2016224"/>
                <a:gd name="connsiteX4" fmla="*/ 1808715 w 1824505"/>
                <a:gd name="connsiteY4" fmla="*/ 504056 h 2016224"/>
                <a:gd name="connsiteX5" fmla="*/ 1286874 w 1824505"/>
                <a:gd name="connsiteY5" fmla="*/ 1008112 h 2016224"/>
                <a:gd name="connsiteX6" fmla="*/ 1808715 w 1824505"/>
                <a:gd name="connsiteY6" fmla="*/ 1512168 h 2016224"/>
                <a:gd name="connsiteX7" fmla="*/ 1097745 w 1824505"/>
                <a:gd name="connsiteY7" fmla="*/ 1325850 h 2016224"/>
                <a:gd name="connsiteX8" fmla="*/ 908615 w 1824505"/>
                <a:gd name="connsiteY8" fmla="*/ 2016224 h 2016224"/>
                <a:gd name="connsiteX9" fmla="*/ 719485 w 1824505"/>
                <a:gd name="connsiteY9" fmla="*/ 1325850 h 2016224"/>
                <a:gd name="connsiteX10" fmla="*/ 8515 w 1824505"/>
                <a:gd name="connsiteY10" fmla="*/ 1512168 h 2016224"/>
                <a:gd name="connsiteX11" fmla="*/ 530356 w 1824505"/>
                <a:gd name="connsiteY11" fmla="*/ 1008112 h 2016224"/>
                <a:gd name="connsiteX12" fmla="*/ 8515 w 1824505"/>
                <a:gd name="connsiteY12" fmla="*/ 504056 h 2016224"/>
                <a:gd name="connsiteX0" fmla="*/ 8515 w 1824505"/>
                <a:gd name="connsiteY0" fmla="*/ 504056 h 2016224"/>
                <a:gd name="connsiteX1" fmla="*/ 719485 w 1824505"/>
                <a:gd name="connsiteY1" fmla="*/ 690374 h 2016224"/>
                <a:gd name="connsiteX2" fmla="*/ 908615 w 1824505"/>
                <a:gd name="connsiteY2" fmla="*/ 0 h 2016224"/>
                <a:gd name="connsiteX3" fmla="*/ 1097745 w 1824505"/>
                <a:gd name="connsiteY3" fmla="*/ 690374 h 2016224"/>
                <a:gd name="connsiteX4" fmla="*/ 1808715 w 1824505"/>
                <a:gd name="connsiteY4" fmla="*/ 504056 h 2016224"/>
                <a:gd name="connsiteX5" fmla="*/ 1286874 w 1824505"/>
                <a:gd name="connsiteY5" fmla="*/ 1008112 h 2016224"/>
                <a:gd name="connsiteX6" fmla="*/ 1808715 w 1824505"/>
                <a:gd name="connsiteY6" fmla="*/ 1512168 h 2016224"/>
                <a:gd name="connsiteX7" fmla="*/ 1097745 w 1824505"/>
                <a:gd name="connsiteY7" fmla="*/ 1325850 h 2016224"/>
                <a:gd name="connsiteX8" fmla="*/ 908615 w 1824505"/>
                <a:gd name="connsiteY8" fmla="*/ 2016224 h 2016224"/>
                <a:gd name="connsiteX9" fmla="*/ 719485 w 1824505"/>
                <a:gd name="connsiteY9" fmla="*/ 1325850 h 2016224"/>
                <a:gd name="connsiteX10" fmla="*/ 8515 w 1824505"/>
                <a:gd name="connsiteY10" fmla="*/ 1512168 h 2016224"/>
                <a:gd name="connsiteX11" fmla="*/ 530356 w 1824505"/>
                <a:gd name="connsiteY11" fmla="*/ 1008112 h 2016224"/>
                <a:gd name="connsiteX12" fmla="*/ 8515 w 1824505"/>
                <a:gd name="connsiteY12" fmla="*/ 504056 h 2016224"/>
                <a:gd name="connsiteX0" fmla="*/ 8515 w 1836152"/>
                <a:gd name="connsiteY0" fmla="*/ 504056 h 2016224"/>
                <a:gd name="connsiteX1" fmla="*/ 719485 w 1836152"/>
                <a:gd name="connsiteY1" fmla="*/ 690374 h 2016224"/>
                <a:gd name="connsiteX2" fmla="*/ 908615 w 1836152"/>
                <a:gd name="connsiteY2" fmla="*/ 0 h 2016224"/>
                <a:gd name="connsiteX3" fmla="*/ 1097745 w 1836152"/>
                <a:gd name="connsiteY3" fmla="*/ 690374 h 2016224"/>
                <a:gd name="connsiteX4" fmla="*/ 1808715 w 1836152"/>
                <a:gd name="connsiteY4" fmla="*/ 504056 h 2016224"/>
                <a:gd name="connsiteX5" fmla="*/ 1286874 w 1836152"/>
                <a:gd name="connsiteY5" fmla="*/ 1008112 h 2016224"/>
                <a:gd name="connsiteX6" fmla="*/ 1808715 w 1836152"/>
                <a:gd name="connsiteY6" fmla="*/ 1512168 h 2016224"/>
                <a:gd name="connsiteX7" fmla="*/ 1097745 w 1836152"/>
                <a:gd name="connsiteY7" fmla="*/ 1325850 h 2016224"/>
                <a:gd name="connsiteX8" fmla="*/ 908615 w 1836152"/>
                <a:gd name="connsiteY8" fmla="*/ 2016224 h 2016224"/>
                <a:gd name="connsiteX9" fmla="*/ 719485 w 1836152"/>
                <a:gd name="connsiteY9" fmla="*/ 1325850 h 2016224"/>
                <a:gd name="connsiteX10" fmla="*/ 8515 w 1836152"/>
                <a:gd name="connsiteY10" fmla="*/ 1512168 h 2016224"/>
                <a:gd name="connsiteX11" fmla="*/ 530356 w 1836152"/>
                <a:gd name="connsiteY11" fmla="*/ 1008112 h 2016224"/>
                <a:gd name="connsiteX12" fmla="*/ 8515 w 1836152"/>
                <a:gd name="connsiteY12" fmla="*/ 504056 h 2016224"/>
                <a:gd name="connsiteX0" fmla="*/ 8515 w 1836152"/>
                <a:gd name="connsiteY0" fmla="*/ 504056 h 2016224"/>
                <a:gd name="connsiteX1" fmla="*/ 719485 w 1836152"/>
                <a:gd name="connsiteY1" fmla="*/ 690374 h 2016224"/>
                <a:gd name="connsiteX2" fmla="*/ 908615 w 1836152"/>
                <a:gd name="connsiteY2" fmla="*/ 0 h 2016224"/>
                <a:gd name="connsiteX3" fmla="*/ 1097745 w 1836152"/>
                <a:gd name="connsiteY3" fmla="*/ 690374 h 2016224"/>
                <a:gd name="connsiteX4" fmla="*/ 1808715 w 1836152"/>
                <a:gd name="connsiteY4" fmla="*/ 504056 h 2016224"/>
                <a:gd name="connsiteX5" fmla="*/ 1286874 w 1836152"/>
                <a:gd name="connsiteY5" fmla="*/ 1008112 h 2016224"/>
                <a:gd name="connsiteX6" fmla="*/ 1808715 w 1836152"/>
                <a:gd name="connsiteY6" fmla="*/ 1512168 h 2016224"/>
                <a:gd name="connsiteX7" fmla="*/ 1097745 w 1836152"/>
                <a:gd name="connsiteY7" fmla="*/ 1325850 h 2016224"/>
                <a:gd name="connsiteX8" fmla="*/ 908615 w 1836152"/>
                <a:gd name="connsiteY8" fmla="*/ 2016224 h 2016224"/>
                <a:gd name="connsiteX9" fmla="*/ 719485 w 1836152"/>
                <a:gd name="connsiteY9" fmla="*/ 1325850 h 2016224"/>
                <a:gd name="connsiteX10" fmla="*/ 8515 w 1836152"/>
                <a:gd name="connsiteY10" fmla="*/ 1512168 h 2016224"/>
                <a:gd name="connsiteX11" fmla="*/ 530356 w 1836152"/>
                <a:gd name="connsiteY11" fmla="*/ 1008112 h 2016224"/>
                <a:gd name="connsiteX12" fmla="*/ 8515 w 1836152"/>
                <a:gd name="connsiteY12" fmla="*/ 504056 h 2016224"/>
                <a:gd name="connsiteX0" fmla="*/ 8515 w 1836152"/>
                <a:gd name="connsiteY0" fmla="*/ 504056 h 2016224"/>
                <a:gd name="connsiteX1" fmla="*/ 719485 w 1836152"/>
                <a:gd name="connsiteY1" fmla="*/ 690374 h 2016224"/>
                <a:gd name="connsiteX2" fmla="*/ 908615 w 1836152"/>
                <a:gd name="connsiteY2" fmla="*/ 0 h 2016224"/>
                <a:gd name="connsiteX3" fmla="*/ 1043957 w 1836152"/>
                <a:gd name="connsiteY3" fmla="*/ 830223 h 2016224"/>
                <a:gd name="connsiteX4" fmla="*/ 1808715 w 1836152"/>
                <a:gd name="connsiteY4" fmla="*/ 504056 h 2016224"/>
                <a:gd name="connsiteX5" fmla="*/ 1286874 w 1836152"/>
                <a:gd name="connsiteY5" fmla="*/ 1008112 h 2016224"/>
                <a:gd name="connsiteX6" fmla="*/ 1808715 w 1836152"/>
                <a:gd name="connsiteY6" fmla="*/ 1512168 h 2016224"/>
                <a:gd name="connsiteX7" fmla="*/ 1097745 w 1836152"/>
                <a:gd name="connsiteY7" fmla="*/ 1325850 h 2016224"/>
                <a:gd name="connsiteX8" fmla="*/ 908615 w 1836152"/>
                <a:gd name="connsiteY8" fmla="*/ 2016224 h 2016224"/>
                <a:gd name="connsiteX9" fmla="*/ 719485 w 1836152"/>
                <a:gd name="connsiteY9" fmla="*/ 1325850 h 2016224"/>
                <a:gd name="connsiteX10" fmla="*/ 8515 w 1836152"/>
                <a:gd name="connsiteY10" fmla="*/ 1512168 h 2016224"/>
                <a:gd name="connsiteX11" fmla="*/ 530356 w 1836152"/>
                <a:gd name="connsiteY11" fmla="*/ 1008112 h 2016224"/>
                <a:gd name="connsiteX12" fmla="*/ 8515 w 1836152"/>
                <a:gd name="connsiteY12" fmla="*/ 504056 h 2016224"/>
                <a:gd name="connsiteX0" fmla="*/ 8515 w 1836152"/>
                <a:gd name="connsiteY0" fmla="*/ 504056 h 2016224"/>
                <a:gd name="connsiteX1" fmla="*/ 816303 w 1836152"/>
                <a:gd name="connsiteY1" fmla="*/ 840981 h 2016224"/>
                <a:gd name="connsiteX2" fmla="*/ 908615 w 1836152"/>
                <a:gd name="connsiteY2" fmla="*/ 0 h 2016224"/>
                <a:gd name="connsiteX3" fmla="*/ 1043957 w 1836152"/>
                <a:gd name="connsiteY3" fmla="*/ 830223 h 2016224"/>
                <a:gd name="connsiteX4" fmla="*/ 1808715 w 1836152"/>
                <a:gd name="connsiteY4" fmla="*/ 504056 h 2016224"/>
                <a:gd name="connsiteX5" fmla="*/ 1286874 w 1836152"/>
                <a:gd name="connsiteY5" fmla="*/ 1008112 h 2016224"/>
                <a:gd name="connsiteX6" fmla="*/ 1808715 w 1836152"/>
                <a:gd name="connsiteY6" fmla="*/ 1512168 h 2016224"/>
                <a:gd name="connsiteX7" fmla="*/ 1097745 w 1836152"/>
                <a:gd name="connsiteY7" fmla="*/ 1325850 h 2016224"/>
                <a:gd name="connsiteX8" fmla="*/ 908615 w 1836152"/>
                <a:gd name="connsiteY8" fmla="*/ 2016224 h 2016224"/>
                <a:gd name="connsiteX9" fmla="*/ 719485 w 1836152"/>
                <a:gd name="connsiteY9" fmla="*/ 1325850 h 2016224"/>
                <a:gd name="connsiteX10" fmla="*/ 8515 w 1836152"/>
                <a:gd name="connsiteY10" fmla="*/ 1512168 h 2016224"/>
                <a:gd name="connsiteX11" fmla="*/ 530356 w 1836152"/>
                <a:gd name="connsiteY11" fmla="*/ 1008112 h 2016224"/>
                <a:gd name="connsiteX12" fmla="*/ 8515 w 1836152"/>
                <a:gd name="connsiteY12" fmla="*/ 504056 h 2016224"/>
                <a:gd name="connsiteX0" fmla="*/ 6165 w 1833802"/>
                <a:gd name="connsiteY0" fmla="*/ 504056 h 2016224"/>
                <a:gd name="connsiteX1" fmla="*/ 813953 w 1833802"/>
                <a:gd name="connsiteY1" fmla="*/ 840981 h 2016224"/>
                <a:gd name="connsiteX2" fmla="*/ 906265 w 1833802"/>
                <a:gd name="connsiteY2" fmla="*/ 0 h 2016224"/>
                <a:gd name="connsiteX3" fmla="*/ 1041607 w 1833802"/>
                <a:gd name="connsiteY3" fmla="*/ 830223 h 2016224"/>
                <a:gd name="connsiteX4" fmla="*/ 1806365 w 1833802"/>
                <a:gd name="connsiteY4" fmla="*/ 504056 h 2016224"/>
                <a:gd name="connsiteX5" fmla="*/ 1284524 w 1833802"/>
                <a:gd name="connsiteY5" fmla="*/ 1008112 h 2016224"/>
                <a:gd name="connsiteX6" fmla="*/ 1806365 w 1833802"/>
                <a:gd name="connsiteY6" fmla="*/ 1512168 h 2016224"/>
                <a:gd name="connsiteX7" fmla="*/ 1095395 w 1833802"/>
                <a:gd name="connsiteY7" fmla="*/ 1325850 h 2016224"/>
                <a:gd name="connsiteX8" fmla="*/ 906265 w 1833802"/>
                <a:gd name="connsiteY8" fmla="*/ 2016224 h 2016224"/>
                <a:gd name="connsiteX9" fmla="*/ 717135 w 1833802"/>
                <a:gd name="connsiteY9" fmla="*/ 1325850 h 2016224"/>
                <a:gd name="connsiteX10" fmla="*/ 6165 w 1833802"/>
                <a:gd name="connsiteY10" fmla="*/ 1512168 h 2016224"/>
                <a:gd name="connsiteX11" fmla="*/ 710886 w 1833802"/>
                <a:gd name="connsiteY11" fmla="*/ 1018870 h 2016224"/>
                <a:gd name="connsiteX12" fmla="*/ 6165 w 1833802"/>
                <a:gd name="connsiteY12" fmla="*/ 504056 h 2016224"/>
                <a:gd name="connsiteX0" fmla="*/ 6165 w 1833802"/>
                <a:gd name="connsiteY0" fmla="*/ 504056 h 2016224"/>
                <a:gd name="connsiteX1" fmla="*/ 813953 w 1833802"/>
                <a:gd name="connsiteY1" fmla="*/ 840981 h 2016224"/>
                <a:gd name="connsiteX2" fmla="*/ 906265 w 1833802"/>
                <a:gd name="connsiteY2" fmla="*/ 0 h 2016224"/>
                <a:gd name="connsiteX3" fmla="*/ 1041607 w 1833802"/>
                <a:gd name="connsiteY3" fmla="*/ 830223 h 2016224"/>
                <a:gd name="connsiteX4" fmla="*/ 1806365 w 1833802"/>
                <a:gd name="connsiteY4" fmla="*/ 504056 h 2016224"/>
                <a:gd name="connsiteX5" fmla="*/ 1284524 w 1833802"/>
                <a:gd name="connsiteY5" fmla="*/ 1008112 h 2016224"/>
                <a:gd name="connsiteX6" fmla="*/ 1806365 w 1833802"/>
                <a:gd name="connsiteY6" fmla="*/ 1512168 h 2016224"/>
                <a:gd name="connsiteX7" fmla="*/ 1095395 w 1833802"/>
                <a:gd name="connsiteY7" fmla="*/ 1325850 h 2016224"/>
                <a:gd name="connsiteX8" fmla="*/ 906265 w 1833802"/>
                <a:gd name="connsiteY8" fmla="*/ 2016224 h 2016224"/>
                <a:gd name="connsiteX9" fmla="*/ 803196 w 1833802"/>
                <a:gd name="connsiteY9" fmla="*/ 1207516 h 2016224"/>
                <a:gd name="connsiteX10" fmla="*/ 6165 w 1833802"/>
                <a:gd name="connsiteY10" fmla="*/ 1512168 h 2016224"/>
                <a:gd name="connsiteX11" fmla="*/ 710886 w 1833802"/>
                <a:gd name="connsiteY11" fmla="*/ 1018870 h 2016224"/>
                <a:gd name="connsiteX12" fmla="*/ 6165 w 1833802"/>
                <a:gd name="connsiteY12" fmla="*/ 504056 h 2016224"/>
                <a:gd name="connsiteX0" fmla="*/ 6165 w 1833802"/>
                <a:gd name="connsiteY0" fmla="*/ 504056 h 2016224"/>
                <a:gd name="connsiteX1" fmla="*/ 813953 w 1833802"/>
                <a:gd name="connsiteY1" fmla="*/ 840981 h 2016224"/>
                <a:gd name="connsiteX2" fmla="*/ 906265 w 1833802"/>
                <a:gd name="connsiteY2" fmla="*/ 0 h 2016224"/>
                <a:gd name="connsiteX3" fmla="*/ 1041607 w 1833802"/>
                <a:gd name="connsiteY3" fmla="*/ 830223 h 2016224"/>
                <a:gd name="connsiteX4" fmla="*/ 1806365 w 1833802"/>
                <a:gd name="connsiteY4" fmla="*/ 504056 h 2016224"/>
                <a:gd name="connsiteX5" fmla="*/ 1284524 w 1833802"/>
                <a:gd name="connsiteY5" fmla="*/ 1008112 h 2016224"/>
                <a:gd name="connsiteX6" fmla="*/ 1806365 w 1833802"/>
                <a:gd name="connsiteY6" fmla="*/ 1512168 h 2016224"/>
                <a:gd name="connsiteX7" fmla="*/ 1041606 w 1833802"/>
                <a:gd name="connsiteY7" fmla="*/ 1164485 h 2016224"/>
                <a:gd name="connsiteX8" fmla="*/ 906265 w 1833802"/>
                <a:gd name="connsiteY8" fmla="*/ 2016224 h 2016224"/>
                <a:gd name="connsiteX9" fmla="*/ 803196 w 1833802"/>
                <a:gd name="connsiteY9" fmla="*/ 1207516 h 2016224"/>
                <a:gd name="connsiteX10" fmla="*/ 6165 w 1833802"/>
                <a:gd name="connsiteY10" fmla="*/ 1512168 h 2016224"/>
                <a:gd name="connsiteX11" fmla="*/ 710886 w 1833802"/>
                <a:gd name="connsiteY11" fmla="*/ 1018870 h 2016224"/>
                <a:gd name="connsiteX12" fmla="*/ 6165 w 1833802"/>
                <a:gd name="connsiteY12" fmla="*/ 504056 h 2016224"/>
                <a:gd name="connsiteX0" fmla="*/ 6165 w 1833802"/>
                <a:gd name="connsiteY0" fmla="*/ 504056 h 2016224"/>
                <a:gd name="connsiteX1" fmla="*/ 813953 w 1833802"/>
                <a:gd name="connsiteY1" fmla="*/ 840981 h 2016224"/>
                <a:gd name="connsiteX2" fmla="*/ 906265 w 1833802"/>
                <a:gd name="connsiteY2" fmla="*/ 0 h 2016224"/>
                <a:gd name="connsiteX3" fmla="*/ 1041607 w 1833802"/>
                <a:gd name="connsiteY3" fmla="*/ 830223 h 2016224"/>
                <a:gd name="connsiteX4" fmla="*/ 1806365 w 1833802"/>
                <a:gd name="connsiteY4" fmla="*/ 504056 h 2016224"/>
                <a:gd name="connsiteX5" fmla="*/ 1284524 w 1833802"/>
                <a:gd name="connsiteY5" fmla="*/ 1008112 h 2016224"/>
                <a:gd name="connsiteX6" fmla="*/ 1806365 w 1833802"/>
                <a:gd name="connsiteY6" fmla="*/ 1512168 h 2016224"/>
                <a:gd name="connsiteX7" fmla="*/ 1041606 w 1833802"/>
                <a:gd name="connsiteY7" fmla="*/ 1164485 h 2016224"/>
                <a:gd name="connsiteX8" fmla="*/ 906265 w 1833802"/>
                <a:gd name="connsiteY8" fmla="*/ 2016224 h 2016224"/>
                <a:gd name="connsiteX9" fmla="*/ 803196 w 1833802"/>
                <a:gd name="connsiteY9" fmla="*/ 1207516 h 2016224"/>
                <a:gd name="connsiteX10" fmla="*/ 6165 w 1833802"/>
                <a:gd name="connsiteY10" fmla="*/ 1512168 h 2016224"/>
                <a:gd name="connsiteX11" fmla="*/ 710886 w 1833802"/>
                <a:gd name="connsiteY11" fmla="*/ 1018870 h 2016224"/>
                <a:gd name="connsiteX12" fmla="*/ 6165 w 1833802"/>
                <a:gd name="connsiteY12" fmla="*/ 504056 h 2016224"/>
                <a:gd name="connsiteX0" fmla="*/ 7880 w 1835517"/>
                <a:gd name="connsiteY0" fmla="*/ 504056 h 2016224"/>
                <a:gd name="connsiteX1" fmla="*/ 815668 w 1835517"/>
                <a:gd name="connsiteY1" fmla="*/ 840981 h 2016224"/>
                <a:gd name="connsiteX2" fmla="*/ 907980 w 1835517"/>
                <a:gd name="connsiteY2" fmla="*/ 0 h 2016224"/>
                <a:gd name="connsiteX3" fmla="*/ 1043322 w 1835517"/>
                <a:gd name="connsiteY3" fmla="*/ 830223 h 2016224"/>
                <a:gd name="connsiteX4" fmla="*/ 1808080 w 1835517"/>
                <a:gd name="connsiteY4" fmla="*/ 504056 h 2016224"/>
                <a:gd name="connsiteX5" fmla="*/ 1286239 w 1835517"/>
                <a:gd name="connsiteY5" fmla="*/ 1008112 h 2016224"/>
                <a:gd name="connsiteX6" fmla="*/ 1808080 w 1835517"/>
                <a:gd name="connsiteY6" fmla="*/ 1512168 h 2016224"/>
                <a:gd name="connsiteX7" fmla="*/ 1043321 w 1835517"/>
                <a:gd name="connsiteY7" fmla="*/ 1164485 h 2016224"/>
                <a:gd name="connsiteX8" fmla="*/ 907980 w 1835517"/>
                <a:gd name="connsiteY8" fmla="*/ 2016224 h 2016224"/>
                <a:gd name="connsiteX9" fmla="*/ 804911 w 1835517"/>
                <a:gd name="connsiteY9" fmla="*/ 1207516 h 2016224"/>
                <a:gd name="connsiteX10" fmla="*/ 7880 w 1835517"/>
                <a:gd name="connsiteY10" fmla="*/ 1512168 h 2016224"/>
                <a:gd name="connsiteX11" fmla="*/ 712601 w 1835517"/>
                <a:gd name="connsiteY11" fmla="*/ 1018870 h 2016224"/>
                <a:gd name="connsiteX12" fmla="*/ 7880 w 1835517"/>
                <a:gd name="connsiteY12" fmla="*/ 504056 h 2016224"/>
                <a:gd name="connsiteX0" fmla="*/ 7880 w 1835517"/>
                <a:gd name="connsiteY0" fmla="*/ 504056 h 2016224"/>
                <a:gd name="connsiteX1" fmla="*/ 815668 w 1835517"/>
                <a:gd name="connsiteY1" fmla="*/ 840981 h 2016224"/>
                <a:gd name="connsiteX2" fmla="*/ 907980 w 1835517"/>
                <a:gd name="connsiteY2" fmla="*/ 0 h 2016224"/>
                <a:gd name="connsiteX3" fmla="*/ 1043322 w 1835517"/>
                <a:gd name="connsiteY3" fmla="*/ 830223 h 2016224"/>
                <a:gd name="connsiteX4" fmla="*/ 1808080 w 1835517"/>
                <a:gd name="connsiteY4" fmla="*/ 504056 h 2016224"/>
                <a:gd name="connsiteX5" fmla="*/ 1286239 w 1835517"/>
                <a:gd name="connsiteY5" fmla="*/ 1008112 h 2016224"/>
                <a:gd name="connsiteX6" fmla="*/ 1808080 w 1835517"/>
                <a:gd name="connsiteY6" fmla="*/ 1512168 h 2016224"/>
                <a:gd name="connsiteX7" fmla="*/ 1043321 w 1835517"/>
                <a:gd name="connsiteY7" fmla="*/ 1164485 h 2016224"/>
                <a:gd name="connsiteX8" fmla="*/ 907980 w 1835517"/>
                <a:gd name="connsiteY8" fmla="*/ 2016224 h 2016224"/>
                <a:gd name="connsiteX9" fmla="*/ 804911 w 1835517"/>
                <a:gd name="connsiteY9" fmla="*/ 1207516 h 2016224"/>
                <a:gd name="connsiteX10" fmla="*/ 7880 w 1835517"/>
                <a:gd name="connsiteY10" fmla="*/ 1512168 h 2016224"/>
                <a:gd name="connsiteX11" fmla="*/ 712601 w 1835517"/>
                <a:gd name="connsiteY11" fmla="*/ 1018870 h 2016224"/>
                <a:gd name="connsiteX12" fmla="*/ 7880 w 1835517"/>
                <a:gd name="connsiteY12" fmla="*/ 504056 h 2016224"/>
                <a:gd name="connsiteX0" fmla="*/ 7880 w 1835517"/>
                <a:gd name="connsiteY0" fmla="*/ 504056 h 2016224"/>
                <a:gd name="connsiteX1" fmla="*/ 815668 w 1835517"/>
                <a:gd name="connsiteY1" fmla="*/ 840981 h 2016224"/>
                <a:gd name="connsiteX2" fmla="*/ 907980 w 1835517"/>
                <a:gd name="connsiteY2" fmla="*/ 0 h 2016224"/>
                <a:gd name="connsiteX3" fmla="*/ 1043322 w 1835517"/>
                <a:gd name="connsiteY3" fmla="*/ 830223 h 2016224"/>
                <a:gd name="connsiteX4" fmla="*/ 1808080 w 1835517"/>
                <a:gd name="connsiteY4" fmla="*/ 504056 h 2016224"/>
                <a:gd name="connsiteX5" fmla="*/ 1286239 w 1835517"/>
                <a:gd name="connsiteY5" fmla="*/ 1008112 h 2016224"/>
                <a:gd name="connsiteX6" fmla="*/ 1808080 w 1835517"/>
                <a:gd name="connsiteY6" fmla="*/ 1512168 h 2016224"/>
                <a:gd name="connsiteX7" fmla="*/ 1043321 w 1835517"/>
                <a:gd name="connsiteY7" fmla="*/ 1164485 h 2016224"/>
                <a:gd name="connsiteX8" fmla="*/ 907980 w 1835517"/>
                <a:gd name="connsiteY8" fmla="*/ 2016224 h 2016224"/>
                <a:gd name="connsiteX9" fmla="*/ 804911 w 1835517"/>
                <a:gd name="connsiteY9" fmla="*/ 1207516 h 2016224"/>
                <a:gd name="connsiteX10" fmla="*/ 7880 w 1835517"/>
                <a:gd name="connsiteY10" fmla="*/ 1512168 h 2016224"/>
                <a:gd name="connsiteX11" fmla="*/ 712601 w 1835517"/>
                <a:gd name="connsiteY11" fmla="*/ 1018870 h 2016224"/>
                <a:gd name="connsiteX12" fmla="*/ 7880 w 1835517"/>
                <a:gd name="connsiteY12" fmla="*/ 504056 h 2016224"/>
                <a:gd name="connsiteX0" fmla="*/ 7880 w 1835517"/>
                <a:gd name="connsiteY0" fmla="*/ 504056 h 2016224"/>
                <a:gd name="connsiteX1" fmla="*/ 815668 w 1835517"/>
                <a:gd name="connsiteY1" fmla="*/ 840981 h 2016224"/>
                <a:gd name="connsiteX2" fmla="*/ 907980 w 1835517"/>
                <a:gd name="connsiteY2" fmla="*/ 0 h 2016224"/>
                <a:gd name="connsiteX3" fmla="*/ 1043322 w 1835517"/>
                <a:gd name="connsiteY3" fmla="*/ 830223 h 2016224"/>
                <a:gd name="connsiteX4" fmla="*/ 1808080 w 1835517"/>
                <a:gd name="connsiteY4" fmla="*/ 504056 h 2016224"/>
                <a:gd name="connsiteX5" fmla="*/ 1286239 w 1835517"/>
                <a:gd name="connsiteY5" fmla="*/ 1008112 h 2016224"/>
                <a:gd name="connsiteX6" fmla="*/ 1808080 w 1835517"/>
                <a:gd name="connsiteY6" fmla="*/ 1512168 h 2016224"/>
                <a:gd name="connsiteX7" fmla="*/ 1043321 w 1835517"/>
                <a:gd name="connsiteY7" fmla="*/ 1164485 h 2016224"/>
                <a:gd name="connsiteX8" fmla="*/ 907980 w 1835517"/>
                <a:gd name="connsiteY8" fmla="*/ 2016224 h 2016224"/>
                <a:gd name="connsiteX9" fmla="*/ 804911 w 1835517"/>
                <a:gd name="connsiteY9" fmla="*/ 1207516 h 2016224"/>
                <a:gd name="connsiteX10" fmla="*/ 7880 w 1835517"/>
                <a:gd name="connsiteY10" fmla="*/ 1512168 h 2016224"/>
                <a:gd name="connsiteX11" fmla="*/ 712601 w 1835517"/>
                <a:gd name="connsiteY11" fmla="*/ 1018870 h 2016224"/>
                <a:gd name="connsiteX12" fmla="*/ 7880 w 1835517"/>
                <a:gd name="connsiteY12" fmla="*/ 504056 h 2016224"/>
                <a:gd name="connsiteX0" fmla="*/ 7880 w 1838696"/>
                <a:gd name="connsiteY0" fmla="*/ 504056 h 2016224"/>
                <a:gd name="connsiteX1" fmla="*/ 815668 w 1838696"/>
                <a:gd name="connsiteY1" fmla="*/ 840981 h 2016224"/>
                <a:gd name="connsiteX2" fmla="*/ 907980 w 1838696"/>
                <a:gd name="connsiteY2" fmla="*/ 0 h 2016224"/>
                <a:gd name="connsiteX3" fmla="*/ 1043322 w 1838696"/>
                <a:gd name="connsiteY3" fmla="*/ 830223 h 2016224"/>
                <a:gd name="connsiteX4" fmla="*/ 1808080 w 1838696"/>
                <a:gd name="connsiteY4" fmla="*/ 504056 h 2016224"/>
                <a:gd name="connsiteX5" fmla="*/ 1286239 w 1838696"/>
                <a:gd name="connsiteY5" fmla="*/ 1008112 h 2016224"/>
                <a:gd name="connsiteX6" fmla="*/ 1808080 w 1838696"/>
                <a:gd name="connsiteY6" fmla="*/ 1512168 h 2016224"/>
                <a:gd name="connsiteX7" fmla="*/ 1043321 w 1838696"/>
                <a:gd name="connsiteY7" fmla="*/ 1164485 h 2016224"/>
                <a:gd name="connsiteX8" fmla="*/ 907980 w 1838696"/>
                <a:gd name="connsiteY8" fmla="*/ 2016224 h 2016224"/>
                <a:gd name="connsiteX9" fmla="*/ 804911 w 1838696"/>
                <a:gd name="connsiteY9" fmla="*/ 1207516 h 2016224"/>
                <a:gd name="connsiteX10" fmla="*/ 7880 w 1838696"/>
                <a:gd name="connsiteY10" fmla="*/ 1512168 h 2016224"/>
                <a:gd name="connsiteX11" fmla="*/ 712601 w 1838696"/>
                <a:gd name="connsiteY11" fmla="*/ 1018870 h 2016224"/>
                <a:gd name="connsiteX12" fmla="*/ 7880 w 1838696"/>
                <a:gd name="connsiteY12" fmla="*/ 504056 h 2016224"/>
                <a:gd name="connsiteX0" fmla="*/ 7880 w 1838696"/>
                <a:gd name="connsiteY0" fmla="*/ 504056 h 2016224"/>
                <a:gd name="connsiteX1" fmla="*/ 815668 w 1838696"/>
                <a:gd name="connsiteY1" fmla="*/ 840981 h 2016224"/>
                <a:gd name="connsiteX2" fmla="*/ 907980 w 1838696"/>
                <a:gd name="connsiteY2" fmla="*/ 0 h 2016224"/>
                <a:gd name="connsiteX3" fmla="*/ 1043322 w 1838696"/>
                <a:gd name="connsiteY3" fmla="*/ 830223 h 2016224"/>
                <a:gd name="connsiteX4" fmla="*/ 1808080 w 1838696"/>
                <a:gd name="connsiteY4" fmla="*/ 504056 h 2016224"/>
                <a:gd name="connsiteX5" fmla="*/ 1286239 w 1838696"/>
                <a:gd name="connsiteY5" fmla="*/ 1008112 h 2016224"/>
                <a:gd name="connsiteX6" fmla="*/ 1808080 w 1838696"/>
                <a:gd name="connsiteY6" fmla="*/ 1512168 h 2016224"/>
                <a:gd name="connsiteX7" fmla="*/ 1043321 w 1838696"/>
                <a:gd name="connsiteY7" fmla="*/ 1164485 h 2016224"/>
                <a:gd name="connsiteX8" fmla="*/ 907980 w 1838696"/>
                <a:gd name="connsiteY8" fmla="*/ 2016224 h 2016224"/>
                <a:gd name="connsiteX9" fmla="*/ 804911 w 1838696"/>
                <a:gd name="connsiteY9" fmla="*/ 1207516 h 2016224"/>
                <a:gd name="connsiteX10" fmla="*/ 7880 w 1838696"/>
                <a:gd name="connsiteY10" fmla="*/ 1512168 h 2016224"/>
                <a:gd name="connsiteX11" fmla="*/ 712601 w 1838696"/>
                <a:gd name="connsiteY11" fmla="*/ 1018870 h 2016224"/>
                <a:gd name="connsiteX12" fmla="*/ 7880 w 1838696"/>
                <a:gd name="connsiteY12" fmla="*/ 504056 h 2016224"/>
                <a:gd name="connsiteX0" fmla="*/ 7880 w 1835864"/>
                <a:gd name="connsiteY0" fmla="*/ 504056 h 2016224"/>
                <a:gd name="connsiteX1" fmla="*/ 815668 w 1835864"/>
                <a:gd name="connsiteY1" fmla="*/ 840981 h 2016224"/>
                <a:gd name="connsiteX2" fmla="*/ 907980 w 1835864"/>
                <a:gd name="connsiteY2" fmla="*/ 0 h 2016224"/>
                <a:gd name="connsiteX3" fmla="*/ 1043322 w 1835864"/>
                <a:gd name="connsiteY3" fmla="*/ 830223 h 2016224"/>
                <a:gd name="connsiteX4" fmla="*/ 1808080 w 1835864"/>
                <a:gd name="connsiteY4" fmla="*/ 504056 h 2016224"/>
                <a:gd name="connsiteX5" fmla="*/ 1221693 w 1835864"/>
                <a:gd name="connsiteY5" fmla="*/ 1008112 h 2016224"/>
                <a:gd name="connsiteX6" fmla="*/ 1808080 w 1835864"/>
                <a:gd name="connsiteY6" fmla="*/ 1512168 h 2016224"/>
                <a:gd name="connsiteX7" fmla="*/ 1043321 w 1835864"/>
                <a:gd name="connsiteY7" fmla="*/ 1164485 h 2016224"/>
                <a:gd name="connsiteX8" fmla="*/ 907980 w 1835864"/>
                <a:gd name="connsiteY8" fmla="*/ 2016224 h 2016224"/>
                <a:gd name="connsiteX9" fmla="*/ 804911 w 1835864"/>
                <a:gd name="connsiteY9" fmla="*/ 1207516 h 2016224"/>
                <a:gd name="connsiteX10" fmla="*/ 7880 w 1835864"/>
                <a:gd name="connsiteY10" fmla="*/ 1512168 h 2016224"/>
                <a:gd name="connsiteX11" fmla="*/ 712601 w 1835864"/>
                <a:gd name="connsiteY11" fmla="*/ 1018870 h 2016224"/>
                <a:gd name="connsiteX12" fmla="*/ 7880 w 1835864"/>
                <a:gd name="connsiteY12" fmla="*/ 504056 h 2016224"/>
                <a:gd name="connsiteX0" fmla="*/ 7880 w 1835864"/>
                <a:gd name="connsiteY0" fmla="*/ 504056 h 2016224"/>
                <a:gd name="connsiteX1" fmla="*/ 815668 w 1835864"/>
                <a:gd name="connsiteY1" fmla="*/ 840981 h 2016224"/>
                <a:gd name="connsiteX2" fmla="*/ 907980 w 1835864"/>
                <a:gd name="connsiteY2" fmla="*/ 0 h 2016224"/>
                <a:gd name="connsiteX3" fmla="*/ 1043322 w 1835864"/>
                <a:gd name="connsiteY3" fmla="*/ 830223 h 2016224"/>
                <a:gd name="connsiteX4" fmla="*/ 1808080 w 1835864"/>
                <a:gd name="connsiteY4" fmla="*/ 504056 h 2016224"/>
                <a:gd name="connsiteX5" fmla="*/ 1221693 w 1835864"/>
                <a:gd name="connsiteY5" fmla="*/ 1008112 h 2016224"/>
                <a:gd name="connsiteX6" fmla="*/ 1808080 w 1835864"/>
                <a:gd name="connsiteY6" fmla="*/ 1512168 h 2016224"/>
                <a:gd name="connsiteX7" fmla="*/ 1043321 w 1835864"/>
                <a:gd name="connsiteY7" fmla="*/ 1164485 h 2016224"/>
                <a:gd name="connsiteX8" fmla="*/ 907980 w 1835864"/>
                <a:gd name="connsiteY8" fmla="*/ 2016224 h 2016224"/>
                <a:gd name="connsiteX9" fmla="*/ 804911 w 1835864"/>
                <a:gd name="connsiteY9" fmla="*/ 1207516 h 2016224"/>
                <a:gd name="connsiteX10" fmla="*/ 7880 w 1835864"/>
                <a:gd name="connsiteY10" fmla="*/ 1512168 h 2016224"/>
                <a:gd name="connsiteX11" fmla="*/ 712601 w 1835864"/>
                <a:gd name="connsiteY11" fmla="*/ 1018870 h 2016224"/>
                <a:gd name="connsiteX12" fmla="*/ 7880 w 1835864"/>
                <a:gd name="connsiteY12" fmla="*/ 504056 h 2016224"/>
                <a:gd name="connsiteX0" fmla="*/ 7880 w 1835864"/>
                <a:gd name="connsiteY0" fmla="*/ 504056 h 2016224"/>
                <a:gd name="connsiteX1" fmla="*/ 815668 w 1835864"/>
                <a:gd name="connsiteY1" fmla="*/ 840981 h 2016224"/>
                <a:gd name="connsiteX2" fmla="*/ 907980 w 1835864"/>
                <a:gd name="connsiteY2" fmla="*/ 0 h 2016224"/>
                <a:gd name="connsiteX3" fmla="*/ 1043322 w 1835864"/>
                <a:gd name="connsiteY3" fmla="*/ 830223 h 2016224"/>
                <a:gd name="connsiteX4" fmla="*/ 1808080 w 1835864"/>
                <a:gd name="connsiteY4" fmla="*/ 504056 h 2016224"/>
                <a:gd name="connsiteX5" fmla="*/ 1221693 w 1835864"/>
                <a:gd name="connsiteY5" fmla="*/ 1008112 h 2016224"/>
                <a:gd name="connsiteX6" fmla="*/ 1808080 w 1835864"/>
                <a:gd name="connsiteY6" fmla="*/ 1512168 h 2016224"/>
                <a:gd name="connsiteX7" fmla="*/ 1043321 w 1835864"/>
                <a:gd name="connsiteY7" fmla="*/ 1164485 h 2016224"/>
                <a:gd name="connsiteX8" fmla="*/ 907980 w 1835864"/>
                <a:gd name="connsiteY8" fmla="*/ 2016224 h 2016224"/>
                <a:gd name="connsiteX9" fmla="*/ 804911 w 1835864"/>
                <a:gd name="connsiteY9" fmla="*/ 1207516 h 2016224"/>
                <a:gd name="connsiteX10" fmla="*/ 7880 w 1835864"/>
                <a:gd name="connsiteY10" fmla="*/ 1512168 h 2016224"/>
                <a:gd name="connsiteX11" fmla="*/ 712601 w 1835864"/>
                <a:gd name="connsiteY11" fmla="*/ 1018870 h 2016224"/>
                <a:gd name="connsiteX12" fmla="*/ 7880 w 1835864"/>
                <a:gd name="connsiteY12" fmla="*/ 504056 h 2016224"/>
                <a:gd name="connsiteX0" fmla="*/ 7880 w 1862324"/>
                <a:gd name="connsiteY0" fmla="*/ 504056 h 2016224"/>
                <a:gd name="connsiteX1" fmla="*/ 815668 w 1862324"/>
                <a:gd name="connsiteY1" fmla="*/ 840981 h 2016224"/>
                <a:gd name="connsiteX2" fmla="*/ 907980 w 1862324"/>
                <a:gd name="connsiteY2" fmla="*/ 0 h 2016224"/>
                <a:gd name="connsiteX3" fmla="*/ 1043322 w 1862324"/>
                <a:gd name="connsiteY3" fmla="*/ 830223 h 2016224"/>
                <a:gd name="connsiteX4" fmla="*/ 1808080 w 1862324"/>
                <a:gd name="connsiteY4" fmla="*/ 504056 h 2016224"/>
                <a:gd name="connsiteX5" fmla="*/ 1221693 w 1862324"/>
                <a:gd name="connsiteY5" fmla="*/ 1008112 h 2016224"/>
                <a:gd name="connsiteX6" fmla="*/ 1808080 w 1862324"/>
                <a:gd name="connsiteY6" fmla="*/ 1512168 h 2016224"/>
                <a:gd name="connsiteX7" fmla="*/ 1043321 w 1862324"/>
                <a:gd name="connsiteY7" fmla="*/ 1164485 h 2016224"/>
                <a:gd name="connsiteX8" fmla="*/ 907980 w 1862324"/>
                <a:gd name="connsiteY8" fmla="*/ 2016224 h 2016224"/>
                <a:gd name="connsiteX9" fmla="*/ 804911 w 1862324"/>
                <a:gd name="connsiteY9" fmla="*/ 1207516 h 2016224"/>
                <a:gd name="connsiteX10" fmla="*/ 7880 w 1862324"/>
                <a:gd name="connsiteY10" fmla="*/ 1512168 h 2016224"/>
                <a:gd name="connsiteX11" fmla="*/ 712601 w 1862324"/>
                <a:gd name="connsiteY11" fmla="*/ 1018870 h 2016224"/>
                <a:gd name="connsiteX12" fmla="*/ 7880 w 1862324"/>
                <a:gd name="connsiteY12" fmla="*/ 504056 h 2016224"/>
                <a:gd name="connsiteX0" fmla="*/ 7880 w 1859085"/>
                <a:gd name="connsiteY0" fmla="*/ 504056 h 2016224"/>
                <a:gd name="connsiteX1" fmla="*/ 815668 w 1859085"/>
                <a:gd name="connsiteY1" fmla="*/ 840981 h 2016224"/>
                <a:gd name="connsiteX2" fmla="*/ 907980 w 1859085"/>
                <a:gd name="connsiteY2" fmla="*/ 0 h 2016224"/>
                <a:gd name="connsiteX3" fmla="*/ 1043322 w 1859085"/>
                <a:gd name="connsiteY3" fmla="*/ 830223 h 2016224"/>
                <a:gd name="connsiteX4" fmla="*/ 1808080 w 1859085"/>
                <a:gd name="connsiteY4" fmla="*/ 504056 h 2016224"/>
                <a:gd name="connsiteX5" fmla="*/ 1167905 w 1859085"/>
                <a:gd name="connsiteY5" fmla="*/ 997355 h 2016224"/>
                <a:gd name="connsiteX6" fmla="*/ 1808080 w 1859085"/>
                <a:gd name="connsiteY6" fmla="*/ 1512168 h 2016224"/>
                <a:gd name="connsiteX7" fmla="*/ 1043321 w 1859085"/>
                <a:gd name="connsiteY7" fmla="*/ 1164485 h 2016224"/>
                <a:gd name="connsiteX8" fmla="*/ 907980 w 1859085"/>
                <a:gd name="connsiteY8" fmla="*/ 2016224 h 2016224"/>
                <a:gd name="connsiteX9" fmla="*/ 804911 w 1859085"/>
                <a:gd name="connsiteY9" fmla="*/ 1207516 h 2016224"/>
                <a:gd name="connsiteX10" fmla="*/ 7880 w 1859085"/>
                <a:gd name="connsiteY10" fmla="*/ 1512168 h 2016224"/>
                <a:gd name="connsiteX11" fmla="*/ 712601 w 1859085"/>
                <a:gd name="connsiteY11" fmla="*/ 1018870 h 2016224"/>
                <a:gd name="connsiteX12" fmla="*/ 7880 w 1859085"/>
                <a:gd name="connsiteY12" fmla="*/ 504056 h 2016224"/>
                <a:gd name="connsiteX0" fmla="*/ 7880 w 1859085"/>
                <a:gd name="connsiteY0" fmla="*/ 504056 h 2016224"/>
                <a:gd name="connsiteX1" fmla="*/ 815668 w 1859085"/>
                <a:gd name="connsiteY1" fmla="*/ 840981 h 2016224"/>
                <a:gd name="connsiteX2" fmla="*/ 907980 w 1859085"/>
                <a:gd name="connsiteY2" fmla="*/ 0 h 2016224"/>
                <a:gd name="connsiteX3" fmla="*/ 1043322 w 1859085"/>
                <a:gd name="connsiteY3" fmla="*/ 830223 h 2016224"/>
                <a:gd name="connsiteX4" fmla="*/ 1808080 w 1859085"/>
                <a:gd name="connsiteY4" fmla="*/ 504056 h 2016224"/>
                <a:gd name="connsiteX5" fmla="*/ 1167905 w 1859085"/>
                <a:gd name="connsiteY5" fmla="*/ 997355 h 2016224"/>
                <a:gd name="connsiteX6" fmla="*/ 1808080 w 1859085"/>
                <a:gd name="connsiteY6" fmla="*/ 1512168 h 2016224"/>
                <a:gd name="connsiteX7" fmla="*/ 1043321 w 1859085"/>
                <a:gd name="connsiteY7" fmla="*/ 1164485 h 2016224"/>
                <a:gd name="connsiteX8" fmla="*/ 907980 w 1859085"/>
                <a:gd name="connsiteY8" fmla="*/ 2016224 h 2016224"/>
                <a:gd name="connsiteX9" fmla="*/ 837183 w 1859085"/>
                <a:gd name="connsiteY9" fmla="*/ 1175243 h 2016224"/>
                <a:gd name="connsiteX10" fmla="*/ 7880 w 1859085"/>
                <a:gd name="connsiteY10" fmla="*/ 1512168 h 2016224"/>
                <a:gd name="connsiteX11" fmla="*/ 712601 w 1859085"/>
                <a:gd name="connsiteY11" fmla="*/ 1018870 h 2016224"/>
                <a:gd name="connsiteX12" fmla="*/ 7880 w 1859085"/>
                <a:gd name="connsiteY12" fmla="*/ 504056 h 2016224"/>
                <a:gd name="connsiteX0" fmla="*/ 7880 w 1859085"/>
                <a:gd name="connsiteY0" fmla="*/ 504056 h 2034129"/>
                <a:gd name="connsiteX1" fmla="*/ 815668 w 1859085"/>
                <a:gd name="connsiteY1" fmla="*/ 840981 h 2034129"/>
                <a:gd name="connsiteX2" fmla="*/ 907980 w 1859085"/>
                <a:gd name="connsiteY2" fmla="*/ 0 h 2034129"/>
                <a:gd name="connsiteX3" fmla="*/ 1043322 w 1859085"/>
                <a:gd name="connsiteY3" fmla="*/ 830223 h 2034129"/>
                <a:gd name="connsiteX4" fmla="*/ 1808080 w 1859085"/>
                <a:gd name="connsiteY4" fmla="*/ 504056 h 2034129"/>
                <a:gd name="connsiteX5" fmla="*/ 1167905 w 1859085"/>
                <a:gd name="connsiteY5" fmla="*/ 997355 h 2034129"/>
                <a:gd name="connsiteX6" fmla="*/ 1808080 w 1859085"/>
                <a:gd name="connsiteY6" fmla="*/ 1512168 h 2034129"/>
                <a:gd name="connsiteX7" fmla="*/ 1043321 w 1859085"/>
                <a:gd name="connsiteY7" fmla="*/ 1164485 h 2034129"/>
                <a:gd name="connsiteX8" fmla="*/ 907980 w 1859085"/>
                <a:gd name="connsiteY8" fmla="*/ 2016224 h 2034129"/>
                <a:gd name="connsiteX9" fmla="*/ 837183 w 1859085"/>
                <a:gd name="connsiteY9" fmla="*/ 1175243 h 2034129"/>
                <a:gd name="connsiteX10" fmla="*/ 7880 w 1859085"/>
                <a:gd name="connsiteY10" fmla="*/ 1512168 h 2034129"/>
                <a:gd name="connsiteX11" fmla="*/ 712601 w 1859085"/>
                <a:gd name="connsiteY11" fmla="*/ 1018870 h 2034129"/>
                <a:gd name="connsiteX12" fmla="*/ 7880 w 1859085"/>
                <a:gd name="connsiteY12" fmla="*/ 504056 h 2034129"/>
                <a:gd name="connsiteX0" fmla="*/ 7880 w 1881190"/>
                <a:gd name="connsiteY0" fmla="*/ 504056 h 2034129"/>
                <a:gd name="connsiteX1" fmla="*/ 815668 w 1881190"/>
                <a:gd name="connsiteY1" fmla="*/ 840981 h 2034129"/>
                <a:gd name="connsiteX2" fmla="*/ 907980 w 1881190"/>
                <a:gd name="connsiteY2" fmla="*/ 0 h 2034129"/>
                <a:gd name="connsiteX3" fmla="*/ 1043322 w 1881190"/>
                <a:gd name="connsiteY3" fmla="*/ 830223 h 2034129"/>
                <a:gd name="connsiteX4" fmla="*/ 1808080 w 1881190"/>
                <a:gd name="connsiteY4" fmla="*/ 504056 h 2034129"/>
                <a:gd name="connsiteX5" fmla="*/ 1167905 w 1881190"/>
                <a:gd name="connsiteY5" fmla="*/ 997355 h 2034129"/>
                <a:gd name="connsiteX6" fmla="*/ 1808080 w 1881190"/>
                <a:gd name="connsiteY6" fmla="*/ 1512168 h 2034129"/>
                <a:gd name="connsiteX7" fmla="*/ 1043321 w 1881190"/>
                <a:gd name="connsiteY7" fmla="*/ 1164485 h 2034129"/>
                <a:gd name="connsiteX8" fmla="*/ 907980 w 1881190"/>
                <a:gd name="connsiteY8" fmla="*/ 2016224 h 2034129"/>
                <a:gd name="connsiteX9" fmla="*/ 837183 w 1881190"/>
                <a:gd name="connsiteY9" fmla="*/ 1175243 h 2034129"/>
                <a:gd name="connsiteX10" fmla="*/ 7880 w 1881190"/>
                <a:gd name="connsiteY10" fmla="*/ 1512168 h 2034129"/>
                <a:gd name="connsiteX11" fmla="*/ 712601 w 1881190"/>
                <a:gd name="connsiteY11" fmla="*/ 1018870 h 2034129"/>
                <a:gd name="connsiteX12" fmla="*/ 7880 w 1881190"/>
                <a:gd name="connsiteY12" fmla="*/ 504056 h 2034129"/>
                <a:gd name="connsiteX0" fmla="*/ 7880 w 1881190"/>
                <a:gd name="connsiteY0" fmla="*/ 504056 h 2034129"/>
                <a:gd name="connsiteX1" fmla="*/ 815668 w 1881190"/>
                <a:gd name="connsiteY1" fmla="*/ 840981 h 2034129"/>
                <a:gd name="connsiteX2" fmla="*/ 907980 w 1881190"/>
                <a:gd name="connsiteY2" fmla="*/ 0 h 2034129"/>
                <a:gd name="connsiteX3" fmla="*/ 1043322 w 1881190"/>
                <a:gd name="connsiteY3" fmla="*/ 830223 h 2034129"/>
                <a:gd name="connsiteX4" fmla="*/ 1808080 w 1881190"/>
                <a:gd name="connsiteY4" fmla="*/ 504056 h 2034129"/>
                <a:gd name="connsiteX5" fmla="*/ 1167905 w 1881190"/>
                <a:gd name="connsiteY5" fmla="*/ 997355 h 2034129"/>
                <a:gd name="connsiteX6" fmla="*/ 1808080 w 1881190"/>
                <a:gd name="connsiteY6" fmla="*/ 1512168 h 2034129"/>
                <a:gd name="connsiteX7" fmla="*/ 1043321 w 1881190"/>
                <a:gd name="connsiteY7" fmla="*/ 1164485 h 2034129"/>
                <a:gd name="connsiteX8" fmla="*/ 907980 w 1881190"/>
                <a:gd name="connsiteY8" fmla="*/ 2016224 h 2034129"/>
                <a:gd name="connsiteX9" fmla="*/ 837183 w 1881190"/>
                <a:gd name="connsiteY9" fmla="*/ 1175243 h 2034129"/>
                <a:gd name="connsiteX10" fmla="*/ 7880 w 1881190"/>
                <a:gd name="connsiteY10" fmla="*/ 1512168 h 2034129"/>
                <a:gd name="connsiteX11" fmla="*/ 712601 w 1881190"/>
                <a:gd name="connsiteY11" fmla="*/ 1018870 h 2034129"/>
                <a:gd name="connsiteX12" fmla="*/ 7880 w 1881190"/>
                <a:gd name="connsiteY12" fmla="*/ 504056 h 2034129"/>
                <a:gd name="connsiteX0" fmla="*/ 7880 w 1881190"/>
                <a:gd name="connsiteY0" fmla="*/ 512031 h 2042104"/>
                <a:gd name="connsiteX1" fmla="*/ 815668 w 1881190"/>
                <a:gd name="connsiteY1" fmla="*/ 848956 h 2042104"/>
                <a:gd name="connsiteX2" fmla="*/ 907980 w 1881190"/>
                <a:gd name="connsiteY2" fmla="*/ 7975 h 2042104"/>
                <a:gd name="connsiteX3" fmla="*/ 1043322 w 1881190"/>
                <a:gd name="connsiteY3" fmla="*/ 838198 h 2042104"/>
                <a:gd name="connsiteX4" fmla="*/ 1808080 w 1881190"/>
                <a:gd name="connsiteY4" fmla="*/ 512031 h 2042104"/>
                <a:gd name="connsiteX5" fmla="*/ 1167905 w 1881190"/>
                <a:gd name="connsiteY5" fmla="*/ 1005330 h 2042104"/>
                <a:gd name="connsiteX6" fmla="*/ 1808080 w 1881190"/>
                <a:gd name="connsiteY6" fmla="*/ 1520143 h 2042104"/>
                <a:gd name="connsiteX7" fmla="*/ 1043321 w 1881190"/>
                <a:gd name="connsiteY7" fmla="*/ 1172460 h 2042104"/>
                <a:gd name="connsiteX8" fmla="*/ 907980 w 1881190"/>
                <a:gd name="connsiteY8" fmla="*/ 2024199 h 2042104"/>
                <a:gd name="connsiteX9" fmla="*/ 837183 w 1881190"/>
                <a:gd name="connsiteY9" fmla="*/ 1183218 h 2042104"/>
                <a:gd name="connsiteX10" fmla="*/ 7880 w 1881190"/>
                <a:gd name="connsiteY10" fmla="*/ 1520143 h 2042104"/>
                <a:gd name="connsiteX11" fmla="*/ 712601 w 1881190"/>
                <a:gd name="connsiteY11" fmla="*/ 1026845 h 2042104"/>
                <a:gd name="connsiteX12" fmla="*/ 7880 w 1881190"/>
                <a:gd name="connsiteY12" fmla="*/ 512031 h 2042104"/>
                <a:gd name="connsiteX0" fmla="*/ 98340 w 1971650"/>
                <a:gd name="connsiteY0" fmla="*/ 512031 h 2042104"/>
                <a:gd name="connsiteX1" fmla="*/ 906128 w 1971650"/>
                <a:gd name="connsiteY1" fmla="*/ 848956 h 2042104"/>
                <a:gd name="connsiteX2" fmla="*/ 998440 w 1971650"/>
                <a:gd name="connsiteY2" fmla="*/ 7975 h 2042104"/>
                <a:gd name="connsiteX3" fmla="*/ 1133782 w 1971650"/>
                <a:gd name="connsiteY3" fmla="*/ 838198 h 2042104"/>
                <a:gd name="connsiteX4" fmla="*/ 1898540 w 1971650"/>
                <a:gd name="connsiteY4" fmla="*/ 512031 h 2042104"/>
                <a:gd name="connsiteX5" fmla="*/ 1258365 w 1971650"/>
                <a:gd name="connsiteY5" fmla="*/ 1005330 h 2042104"/>
                <a:gd name="connsiteX6" fmla="*/ 1898540 w 1971650"/>
                <a:gd name="connsiteY6" fmla="*/ 1520143 h 2042104"/>
                <a:gd name="connsiteX7" fmla="*/ 1133781 w 1971650"/>
                <a:gd name="connsiteY7" fmla="*/ 1172460 h 2042104"/>
                <a:gd name="connsiteX8" fmla="*/ 998440 w 1971650"/>
                <a:gd name="connsiteY8" fmla="*/ 2024199 h 2042104"/>
                <a:gd name="connsiteX9" fmla="*/ 927643 w 1971650"/>
                <a:gd name="connsiteY9" fmla="*/ 1183218 h 2042104"/>
                <a:gd name="connsiteX10" fmla="*/ 98340 w 1971650"/>
                <a:gd name="connsiteY10" fmla="*/ 1520143 h 2042104"/>
                <a:gd name="connsiteX11" fmla="*/ 803061 w 1971650"/>
                <a:gd name="connsiteY11" fmla="*/ 1026845 h 2042104"/>
                <a:gd name="connsiteX12" fmla="*/ 98340 w 1971650"/>
                <a:gd name="connsiteY12" fmla="*/ 512031 h 2042104"/>
                <a:gd name="connsiteX0" fmla="*/ 98340 w 1971650"/>
                <a:gd name="connsiteY0" fmla="*/ 512031 h 2042104"/>
                <a:gd name="connsiteX1" fmla="*/ 906128 w 1971650"/>
                <a:gd name="connsiteY1" fmla="*/ 848956 h 2042104"/>
                <a:gd name="connsiteX2" fmla="*/ 998440 w 1971650"/>
                <a:gd name="connsiteY2" fmla="*/ 7975 h 2042104"/>
                <a:gd name="connsiteX3" fmla="*/ 1133782 w 1971650"/>
                <a:gd name="connsiteY3" fmla="*/ 838198 h 2042104"/>
                <a:gd name="connsiteX4" fmla="*/ 1898540 w 1971650"/>
                <a:gd name="connsiteY4" fmla="*/ 512031 h 2042104"/>
                <a:gd name="connsiteX5" fmla="*/ 1258365 w 1971650"/>
                <a:gd name="connsiteY5" fmla="*/ 1005330 h 2042104"/>
                <a:gd name="connsiteX6" fmla="*/ 1898540 w 1971650"/>
                <a:gd name="connsiteY6" fmla="*/ 1520143 h 2042104"/>
                <a:gd name="connsiteX7" fmla="*/ 1133781 w 1971650"/>
                <a:gd name="connsiteY7" fmla="*/ 1172460 h 2042104"/>
                <a:gd name="connsiteX8" fmla="*/ 998440 w 1971650"/>
                <a:gd name="connsiteY8" fmla="*/ 2024199 h 2042104"/>
                <a:gd name="connsiteX9" fmla="*/ 927643 w 1971650"/>
                <a:gd name="connsiteY9" fmla="*/ 1183218 h 2042104"/>
                <a:gd name="connsiteX10" fmla="*/ 98340 w 1971650"/>
                <a:gd name="connsiteY10" fmla="*/ 1520143 h 2042104"/>
                <a:gd name="connsiteX11" fmla="*/ 803061 w 1971650"/>
                <a:gd name="connsiteY11" fmla="*/ 1026845 h 2042104"/>
                <a:gd name="connsiteX12" fmla="*/ 98340 w 1971650"/>
                <a:gd name="connsiteY12" fmla="*/ 512031 h 2042104"/>
                <a:gd name="connsiteX0" fmla="*/ 98340 w 2111450"/>
                <a:gd name="connsiteY0" fmla="*/ 512031 h 2042104"/>
                <a:gd name="connsiteX1" fmla="*/ 906128 w 2111450"/>
                <a:gd name="connsiteY1" fmla="*/ 848956 h 2042104"/>
                <a:gd name="connsiteX2" fmla="*/ 998440 w 2111450"/>
                <a:gd name="connsiteY2" fmla="*/ 7975 h 2042104"/>
                <a:gd name="connsiteX3" fmla="*/ 1133782 w 2111450"/>
                <a:gd name="connsiteY3" fmla="*/ 838198 h 2042104"/>
                <a:gd name="connsiteX4" fmla="*/ 1898540 w 2111450"/>
                <a:gd name="connsiteY4" fmla="*/ 512031 h 2042104"/>
                <a:gd name="connsiteX5" fmla="*/ 1258365 w 2111450"/>
                <a:gd name="connsiteY5" fmla="*/ 1005330 h 2042104"/>
                <a:gd name="connsiteX6" fmla="*/ 1898540 w 2111450"/>
                <a:gd name="connsiteY6" fmla="*/ 1520143 h 2042104"/>
                <a:gd name="connsiteX7" fmla="*/ 1133781 w 2111450"/>
                <a:gd name="connsiteY7" fmla="*/ 1172460 h 2042104"/>
                <a:gd name="connsiteX8" fmla="*/ 998440 w 2111450"/>
                <a:gd name="connsiteY8" fmla="*/ 2024199 h 2042104"/>
                <a:gd name="connsiteX9" fmla="*/ 927643 w 2111450"/>
                <a:gd name="connsiteY9" fmla="*/ 1183218 h 2042104"/>
                <a:gd name="connsiteX10" fmla="*/ 98340 w 2111450"/>
                <a:gd name="connsiteY10" fmla="*/ 1520143 h 2042104"/>
                <a:gd name="connsiteX11" fmla="*/ 803061 w 2111450"/>
                <a:gd name="connsiteY11" fmla="*/ 1026845 h 2042104"/>
                <a:gd name="connsiteX12" fmla="*/ 98340 w 2111450"/>
                <a:gd name="connsiteY12" fmla="*/ 512031 h 2042104"/>
                <a:gd name="connsiteX0" fmla="*/ 98340 w 2111450"/>
                <a:gd name="connsiteY0" fmla="*/ 512031 h 2068715"/>
                <a:gd name="connsiteX1" fmla="*/ 906128 w 2111450"/>
                <a:gd name="connsiteY1" fmla="*/ 848956 h 2068715"/>
                <a:gd name="connsiteX2" fmla="*/ 998440 w 2111450"/>
                <a:gd name="connsiteY2" fmla="*/ 7975 h 2068715"/>
                <a:gd name="connsiteX3" fmla="*/ 1133782 w 2111450"/>
                <a:gd name="connsiteY3" fmla="*/ 838198 h 2068715"/>
                <a:gd name="connsiteX4" fmla="*/ 1898540 w 2111450"/>
                <a:gd name="connsiteY4" fmla="*/ 512031 h 2068715"/>
                <a:gd name="connsiteX5" fmla="*/ 1258365 w 2111450"/>
                <a:gd name="connsiteY5" fmla="*/ 1005330 h 2068715"/>
                <a:gd name="connsiteX6" fmla="*/ 1898540 w 2111450"/>
                <a:gd name="connsiteY6" fmla="*/ 1520143 h 2068715"/>
                <a:gd name="connsiteX7" fmla="*/ 1133781 w 2111450"/>
                <a:gd name="connsiteY7" fmla="*/ 1172460 h 2068715"/>
                <a:gd name="connsiteX8" fmla="*/ 998440 w 2111450"/>
                <a:gd name="connsiteY8" fmla="*/ 2024199 h 2068715"/>
                <a:gd name="connsiteX9" fmla="*/ 927643 w 2111450"/>
                <a:gd name="connsiteY9" fmla="*/ 1183218 h 2068715"/>
                <a:gd name="connsiteX10" fmla="*/ 98340 w 2111450"/>
                <a:gd name="connsiteY10" fmla="*/ 1520143 h 2068715"/>
                <a:gd name="connsiteX11" fmla="*/ 803061 w 2111450"/>
                <a:gd name="connsiteY11" fmla="*/ 1026845 h 2068715"/>
                <a:gd name="connsiteX12" fmla="*/ 98340 w 2111450"/>
                <a:gd name="connsiteY12" fmla="*/ 512031 h 2068715"/>
                <a:gd name="connsiteX0" fmla="*/ 98340 w 2111450"/>
                <a:gd name="connsiteY0" fmla="*/ 512031 h 2068715"/>
                <a:gd name="connsiteX1" fmla="*/ 906128 w 2111450"/>
                <a:gd name="connsiteY1" fmla="*/ 848956 h 2068715"/>
                <a:gd name="connsiteX2" fmla="*/ 998440 w 2111450"/>
                <a:gd name="connsiteY2" fmla="*/ 7975 h 2068715"/>
                <a:gd name="connsiteX3" fmla="*/ 1133782 w 2111450"/>
                <a:gd name="connsiteY3" fmla="*/ 838198 h 2068715"/>
                <a:gd name="connsiteX4" fmla="*/ 1898540 w 2111450"/>
                <a:gd name="connsiteY4" fmla="*/ 512031 h 2068715"/>
                <a:gd name="connsiteX5" fmla="*/ 1258365 w 2111450"/>
                <a:gd name="connsiteY5" fmla="*/ 1005330 h 2068715"/>
                <a:gd name="connsiteX6" fmla="*/ 1898540 w 2111450"/>
                <a:gd name="connsiteY6" fmla="*/ 1520143 h 2068715"/>
                <a:gd name="connsiteX7" fmla="*/ 1133781 w 2111450"/>
                <a:gd name="connsiteY7" fmla="*/ 1172460 h 2068715"/>
                <a:gd name="connsiteX8" fmla="*/ 998440 w 2111450"/>
                <a:gd name="connsiteY8" fmla="*/ 2024199 h 2068715"/>
                <a:gd name="connsiteX9" fmla="*/ 927643 w 2111450"/>
                <a:gd name="connsiteY9" fmla="*/ 1183218 h 2068715"/>
                <a:gd name="connsiteX10" fmla="*/ 98340 w 2111450"/>
                <a:gd name="connsiteY10" fmla="*/ 1520143 h 2068715"/>
                <a:gd name="connsiteX11" fmla="*/ 803061 w 2111450"/>
                <a:gd name="connsiteY11" fmla="*/ 1026845 h 2068715"/>
                <a:gd name="connsiteX12" fmla="*/ 98340 w 2111450"/>
                <a:gd name="connsiteY12" fmla="*/ 512031 h 2068715"/>
                <a:gd name="connsiteX0" fmla="*/ 227063 w 2240173"/>
                <a:gd name="connsiteY0" fmla="*/ 512031 h 2068715"/>
                <a:gd name="connsiteX1" fmla="*/ 1034851 w 2240173"/>
                <a:gd name="connsiteY1" fmla="*/ 848956 h 2068715"/>
                <a:gd name="connsiteX2" fmla="*/ 1127163 w 2240173"/>
                <a:gd name="connsiteY2" fmla="*/ 7975 h 2068715"/>
                <a:gd name="connsiteX3" fmla="*/ 1262505 w 2240173"/>
                <a:gd name="connsiteY3" fmla="*/ 838198 h 2068715"/>
                <a:gd name="connsiteX4" fmla="*/ 2027263 w 2240173"/>
                <a:gd name="connsiteY4" fmla="*/ 512031 h 2068715"/>
                <a:gd name="connsiteX5" fmla="*/ 1387088 w 2240173"/>
                <a:gd name="connsiteY5" fmla="*/ 1005330 h 2068715"/>
                <a:gd name="connsiteX6" fmla="*/ 2027263 w 2240173"/>
                <a:gd name="connsiteY6" fmla="*/ 1520143 h 2068715"/>
                <a:gd name="connsiteX7" fmla="*/ 1262504 w 2240173"/>
                <a:gd name="connsiteY7" fmla="*/ 1172460 h 2068715"/>
                <a:gd name="connsiteX8" fmla="*/ 1127163 w 2240173"/>
                <a:gd name="connsiteY8" fmla="*/ 2024199 h 2068715"/>
                <a:gd name="connsiteX9" fmla="*/ 1056366 w 2240173"/>
                <a:gd name="connsiteY9" fmla="*/ 1183218 h 2068715"/>
                <a:gd name="connsiteX10" fmla="*/ 227063 w 2240173"/>
                <a:gd name="connsiteY10" fmla="*/ 1520143 h 2068715"/>
                <a:gd name="connsiteX11" fmla="*/ 931784 w 2240173"/>
                <a:gd name="connsiteY11" fmla="*/ 1026845 h 2068715"/>
                <a:gd name="connsiteX12" fmla="*/ 227063 w 2240173"/>
                <a:gd name="connsiteY12" fmla="*/ 512031 h 2068715"/>
                <a:gd name="connsiteX0" fmla="*/ 227063 w 2240173"/>
                <a:gd name="connsiteY0" fmla="*/ 516353 h 2073037"/>
                <a:gd name="connsiteX1" fmla="*/ 1034851 w 2240173"/>
                <a:gd name="connsiteY1" fmla="*/ 853278 h 2073037"/>
                <a:gd name="connsiteX2" fmla="*/ 1127163 w 2240173"/>
                <a:gd name="connsiteY2" fmla="*/ 12297 h 2073037"/>
                <a:gd name="connsiteX3" fmla="*/ 1262505 w 2240173"/>
                <a:gd name="connsiteY3" fmla="*/ 842520 h 2073037"/>
                <a:gd name="connsiteX4" fmla="*/ 2027263 w 2240173"/>
                <a:gd name="connsiteY4" fmla="*/ 516353 h 2073037"/>
                <a:gd name="connsiteX5" fmla="*/ 1387088 w 2240173"/>
                <a:gd name="connsiteY5" fmla="*/ 1009652 h 2073037"/>
                <a:gd name="connsiteX6" fmla="*/ 2027263 w 2240173"/>
                <a:gd name="connsiteY6" fmla="*/ 1524465 h 2073037"/>
                <a:gd name="connsiteX7" fmla="*/ 1262504 w 2240173"/>
                <a:gd name="connsiteY7" fmla="*/ 1176782 h 2073037"/>
                <a:gd name="connsiteX8" fmla="*/ 1127163 w 2240173"/>
                <a:gd name="connsiteY8" fmla="*/ 2028521 h 2073037"/>
                <a:gd name="connsiteX9" fmla="*/ 1056366 w 2240173"/>
                <a:gd name="connsiteY9" fmla="*/ 1187540 h 2073037"/>
                <a:gd name="connsiteX10" fmla="*/ 227063 w 2240173"/>
                <a:gd name="connsiteY10" fmla="*/ 1524465 h 2073037"/>
                <a:gd name="connsiteX11" fmla="*/ 931784 w 2240173"/>
                <a:gd name="connsiteY11" fmla="*/ 1031167 h 2073037"/>
                <a:gd name="connsiteX12" fmla="*/ 227063 w 2240173"/>
                <a:gd name="connsiteY12" fmla="*/ 516353 h 2073037"/>
                <a:gd name="connsiteX0" fmla="*/ 227063 w 2240173"/>
                <a:gd name="connsiteY0" fmla="*/ 516353 h 2073037"/>
                <a:gd name="connsiteX1" fmla="*/ 1034851 w 2240173"/>
                <a:gd name="connsiteY1" fmla="*/ 853278 h 2073037"/>
                <a:gd name="connsiteX2" fmla="*/ 1127163 w 2240173"/>
                <a:gd name="connsiteY2" fmla="*/ 12297 h 2073037"/>
                <a:gd name="connsiteX3" fmla="*/ 1262505 w 2240173"/>
                <a:gd name="connsiteY3" fmla="*/ 842520 h 2073037"/>
                <a:gd name="connsiteX4" fmla="*/ 2027263 w 2240173"/>
                <a:gd name="connsiteY4" fmla="*/ 516353 h 2073037"/>
                <a:gd name="connsiteX5" fmla="*/ 1387088 w 2240173"/>
                <a:gd name="connsiteY5" fmla="*/ 1009652 h 2073037"/>
                <a:gd name="connsiteX6" fmla="*/ 2027263 w 2240173"/>
                <a:gd name="connsiteY6" fmla="*/ 1524465 h 2073037"/>
                <a:gd name="connsiteX7" fmla="*/ 1262504 w 2240173"/>
                <a:gd name="connsiteY7" fmla="*/ 1176782 h 2073037"/>
                <a:gd name="connsiteX8" fmla="*/ 1127163 w 2240173"/>
                <a:gd name="connsiteY8" fmla="*/ 2028521 h 2073037"/>
                <a:gd name="connsiteX9" fmla="*/ 1056366 w 2240173"/>
                <a:gd name="connsiteY9" fmla="*/ 1187540 h 2073037"/>
                <a:gd name="connsiteX10" fmla="*/ 227063 w 2240173"/>
                <a:gd name="connsiteY10" fmla="*/ 1524465 h 2073037"/>
                <a:gd name="connsiteX11" fmla="*/ 931784 w 2240173"/>
                <a:gd name="connsiteY11" fmla="*/ 1031167 h 2073037"/>
                <a:gd name="connsiteX12" fmla="*/ 227063 w 2240173"/>
                <a:gd name="connsiteY12" fmla="*/ 516353 h 2073037"/>
                <a:gd name="connsiteX0" fmla="*/ 146477 w 2159587"/>
                <a:gd name="connsiteY0" fmla="*/ 516353 h 2073037"/>
                <a:gd name="connsiteX1" fmla="*/ 954265 w 2159587"/>
                <a:gd name="connsiteY1" fmla="*/ 853278 h 2073037"/>
                <a:gd name="connsiteX2" fmla="*/ 1046577 w 2159587"/>
                <a:gd name="connsiteY2" fmla="*/ 12297 h 2073037"/>
                <a:gd name="connsiteX3" fmla="*/ 1181919 w 2159587"/>
                <a:gd name="connsiteY3" fmla="*/ 842520 h 2073037"/>
                <a:gd name="connsiteX4" fmla="*/ 1946677 w 2159587"/>
                <a:gd name="connsiteY4" fmla="*/ 516353 h 2073037"/>
                <a:gd name="connsiteX5" fmla="*/ 1306502 w 2159587"/>
                <a:gd name="connsiteY5" fmla="*/ 1009652 h 2073037"/>
                <a:gd name="connsiteX6" fmla="*/ 1946677 w 2159587"/>
                <a:gd name="connsiteY6" fmla="*/ 1524465 h 2073037"/>
                <a:gd name="connsiteX7" fmla="*/ 1181918 w 2159587"/>
                <a:gd name="connsiteY7" fmla="*/ 1176782 h 2073037"/>
                <a:gd name="connsiteX8" fmla="*/ 1046577 w 2159587"/>
                <a:gd name="connsiteY8" fmla="*/ 2028521 h 2073037"/>
                <a:gd name="connsiteX9" fmla="*/ 975780 w 2159587"/>
                <a:gd name="connsiteY9" fmla="*/ 1187540 h 2073037"/>
                <a:gd name="connsiteX10" fmla="*/ 146477 w 2159587"/>
                <a:gd name="connsiteY10" fmla="*/ 1524465 h 2073037"/>
                <a:gd name="connsiteX11" fmla="*/ 851198 w 2159587"/>
                <a:gd name="connsiteY11" fmla="*/ 1031167 h 2073037"/>
                <a:gd name="connsiteX12" fmla="*/ 146477 w 2159587"/>
                <a:gd name="connsiteY12" fmla="*/ 516353 h 2073037"/>
                <a:gd name="connsiteX0" fmla="*/ 146477 w 2159587"/>
                <a:gd name="connsiteY0" fmla="*/ 516353 h 2073037"/>
                <a:gd name="connsiteX1" fmla="*/ 954265 w 2159587"/>
                <a:gd name="connsiteY1" fmla="*/ 853278 h 2073037"/>
                <a:gd name="connsiteX2" fmla="*/ 1046577 w 2159587"/>
                <a:gd name="connsiteY2" fmla="*/ 12297 h 2073037"/>
                <a:gd name="connsiteX3" fmla="*/ 1181919 w 2159587"/>
                <a:gd name="connsiteY3" fmla="*/ 842520 h 2073037"/>
                <a:gd name="connsiteX4" fmla="*/ 1946677 w 2159587"/>
                <a:gd name="connsiteY4" fmla="*/ 516353 h 2073037"/>
                <a:gd name="connsiteX5" fmla="*/ 1306502 w 2159587"/>
                <a:gd name="connsiteY5" fmla="*/ 1009652 h 2073037"/>
                <a:gd name="connsiteX6" fmla="*/ 1946677 w 2159587"/>
                <a:gd name="connsiteY6" fmla="*/ 1524465 h 2073037"/>
                <a:gd name="connsiteX7" fmla="*/ 1181918 w 2159587"/>
                <a:gd name="connsiteY7" fmla="*/ 1176782 h 2073037"/>
                <a:gd name="connsiteX8" fmla="*/ 1046577 w 2159587"/>
                <a:gd name="connsiteY8" fmla="*/ 2028521 h 2073037"/>
                <a:gd name="connsiteX9" fmla="*/ 975780 w 2159587"/>
                <a:gd name="connsiteY9" fmla="*/ 1187540 h 2073037"/>
                <a:gd name="connsiteX10" fmla="*/ 146477 w 2159587"/>
                <a:gd name="connsiteY10" fmla="*/ 1524465 h 2073037"/>
                <a:gd name="connsiteX11" fmla="*/ 851198 w 2159587"/>
                <a:gd name="connsiteY11" fmla="*/ 1031167 h 2073037"/>
                <a:gd name="connsiteX12" fmla="*/ 146477 w 2159587"/>
                <a:gd name="connsiteY12" fmla="*/ 516353 h 2073037"/>
                <a:gd name="connsiteX0" fmla="*/ 146477 w 2159587"/>
                <a:gd name="connsiteY0" fmla="*/ 516353 h 2204886"/>
                <a:gd name="connsiteX1" fmla="*/ 954265 w 2159587"/>
                <a:gd name="connsiteY1" fmla="*/ 853278 h 2204886"/>
                <a:gd name="connsiteX2" fmla="*/ 1046577 w 2159587"/>
                <a:gd name="connsiteY2" fmla="*/ 12297 h 2204886"/>
                <a:gd name="connsiteX3" fmla="*/ 1181919 w 2159587"/>
                <a:gd name="connsiteY3" fmla="*/ 842520 h 2204886"/>
                <a:gd name="connsiteX4" fmla="*/ 1946677 w 2159587"/>
                <a:gd name="connsiteY4" fmla="*/ 516353 h 2204886"/>
                <a:gd name="connsiteX5" fmla="*/ 1306502 w 2159587"/>
                <a:gd name="connsiteY5" fmla="*/ 1009652 h 2204886"/>
                <a:gd name="connsiteX6" fmla="*/ 1946677 w 2159587"/>
                <a:gd name="connsiteY6" fmla="*/ 1524465 h 2204886"/>
                <a:gd name="connsiteX7" fmla="*/ 1181918 w 2159587"/>
                <a:gd name="connsiteY7" fmla="*/ 1176782 h 2204886"/>
                <a:gd name="connsiteX8" fmla="*/ 1115378 w 2159587"/>
                <a:gd name="connsiteY8" fmla="*/ 2165456 h 2204886"/>
                <a:gd name="connsiteX9" fmla="*/ 975780 w 2159587"/>
                <a:gd name="connsiteY9" fmla="*/ 1187540 h 2204886"/>
                <a:gd name="connsiteX10" fmla="*/ 146477 w 2159587"/>
                <a:gd name="connsiteY10" fmla="*/ 1524465 h 2204886"/>
                <a:gd name="connsiteX11" fmla="*/ 851198 w 2159587"/>
                <a:gd name="connsiteY11" fmla="*/ 1031167 h 2204886"/>
                <a:gd name="connsiteX12" fmla="*/ 146477 w 2159587"/>
                <a:gd name="connsiteY12" fmla="*/ 516353 h 2204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59587" h="2204886">
                  <a:moveTo>
                    <a:pt x="146477" y="516353"/>
                  </a:moveTo>
                  <a:cubicBezTo>
                    <a:pt x="675199" y="-250241"/>
                    <a:pt x="717275" y="791172"/>
                    <a:pt x="954265" y="853278"/>
                  </a:cubicBezTo>
                  <a:cubicBezTo>
                    <a:pt x="1017308" y="623153"/>
                    <a:pt x="265116" y="-102889"/>
                    <a:pt x="1046577" y="12297"/>
                  </a:cubicBezTo>
                  <a:cubicBezTo>
                    <a:pt x="1828038" y="127483"/>
                    <a:pt x="1118876" y="612395"/>
                    <a:pt x="1181919" y="842520"/>
                  </a:cubicBezTo>
                  <a:cubicBezTo>
                    <a:pt x="1418909" y="780414"/>
                    <a:pt x="1365537" y="-180564"/>
                    <a:pt x="1946677" y="516353"/>
                  </a:cubicBezTo>
                  <a:cubicBezTo>
                    <a:pt x="2527817" y="1213270"/>
                    <a:pt x="1480449" y="841633"/>
                    <a:pt x="1306502" y="1009652"/>
                  </a:cubicBezTo>
                  <a:cubicBezTo>
                    <a:pt x="1480449" y="1177671"/>
                    <a:pt x="2625178" y="677780"/>
                    <a:pt x="1946677" y="1524465"/>
                  </a:cubicBezTo>
                  <a:cubicBezTo>
                    <a:pt x="1268176" y="2371150"/>
                    <a:pt x="1418908" y="1238888"/>
                    <a:pt x="1181918" y="1176782"/>
                  </a:cubicBezTo>
                  <a:cubicBezTo>
                    <a:pt x="1118875" y="1406907"/>
                    <a:pt x="1884963" y="2415075"/>
                    <a:pt x="1115378" y="2165456"/>
                  </a:cubicBezTo>
                  <a:cubicBezTo>
                    <a:pt x="345793" y="1915837"/>
                    <a:pt x="1038823" y="1417665"/>
                    <a:pt x="975780" y="1187540"/>
                  </a:cubicBezTo>
                  <a:cubicBezTo>
                    <a:pt x="738790" y="1249646"/>
                    <a:pt x="495013" y="2554651"/>
                    <a:pt x="146477" y="1524465"/>
                  </a:cubicBezTo>
                  <a:cubicBezTo>
                    <a:pt x="-8839" y="1009689"/>
                    <a:pt x="677251" y="1199186"/>
                    <a:pt x="851198" y="1031167"/>
                  </a:cubicBezTo>
                  <a:cubicBezTo>
                    <a:pt x="677251" y="863148"/>
                    <a:pt x="-382245" y="1282947"/>
                    <a:pt x="146477" y="516353"/>
                  </a:cubicBezTo>
                  <a:close/>
                </a:path>
              </a:pathLst>
            </a:custGeom>
            <a:gradFill flip="none" rotWithShape="1">
              <a:gsLst>
                <a:gs pos="65000">
                  <a:srgbClr val="FF000B"/>
                </a:gs>
                <a:gs pos="33000">
                  <a:srgbClr val="FF0066">
                    <a:lumMod val="63000"/>
                    <a:lumOff val="37000"/>
                  </a:srgbClr>
                </a:gs>
                <a:gs pos="89000">
                  <a:srgbClr val="F31207">
                    <a:lumMod val="52000"/>
                  </a:srgbClr>
                </a:gs>
                <a:gs pos="1250">
                  <a:srgbClr val="CCFF33"/>
                </a:gs>
                <a:gs pos="18000">
                  <a:srgbClr val="FF0000"/>
                </a:gs>
              </a:gsLst>
              <a:path path="circle">
                <a:fillToRect l="50000" t="50000" r="50000" b="50000"/>
              </a:path>
              <a:tileRect/>
            </a:gradFill>
            <a:ln w="57150">
              <a:noFill/>
            </a:ln>
            <a:scene3d>
              <a:camera prst="orthographicFront"/>
              <a:lightRig rig="flat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31" name="19 Estrella de 6 puntas"/>
            <p:cNvSpPr/>
            <p:nvPr/>
          </p:nvSpPr>
          <p:spPr>
            <a:xfrm rot="21424888">
              <a:off x="2519392" y="-2314589"/>
              <a:ext cx="1344053" cy="1232411"/>
            </a:xfrm>
            <a:custGeom>
              <a:avLst/>
              <a:gdLst>
                <a:gd name="connsiteX0" fmla="*/ 0 w 1800200"/>
                <a:gd name="connsiteY0" fmla="*/ 504056 h 2016224"/>
                <a:gd name="connsiteX1" fmla="*/ 710970 w 1800200"/>
                <a:gd name="connsiteY1" fmla="*/ 690374 h 2016224"/>
                <a:gd name="connsiteX2" fmla="*/ 900100 w 1800200"/>
                <a:gd name="connsiteY2" fmla="*/ 0 h 2016224"/>
                <a:gd name="connsiteX3" fmla="*/ 1089230 w 1800200"/>
                <a:gd name="connsiteY3" fmla="*/ 690374 h 2016224"/>
                <a:gd name="connsiteX4" fmla="*/ 1800200 w 1800200"/>
                <a:gd name="connsiteY4" fmla="*/ 504056 h 2016224"/>
                <a:gd name="connsiteX5" fmla="*/ 1278359 w 1800200"/>
                <a:gd name="connsiteY5" fmla="*/ 1008112 h 2016224"/>
                <a:gd name="connsiteX6" fmla="*/ 1800200 w 1800200"/>
                <a:gd name="connsiteY6" fmla="*/ 1512168 h 2016224"/>
                <a:gd name="connsiteX7" fmla="*/ 1089230 w 1800200"/>
                <a:gd name="connsiteY7" fmla="*/ 1325850 h 2016224"/>
                <a:gd name="connsiteX8" fmla="*/ 900100 w 1800200"/>
                <a:gd name="connsiteY8" fmla="*/ 2016224 h 2016224"/>
                <a:gd name="connsiteX9" fmla="*/ 710970 w 1800200"/>
                <a:gd name="connsiteY9" fmla="*/ 1325850 h 2016224"/>
                <a:gd name="connsiteX10" fmla="*/ 0 w 1800200"/>
                <a:gd name="connsiteY10" fmla="*/ 1512168 h 2016224"/>
                <a:gd name="connsiteX11" fmla="*/ 521841 w 1800200"/>
                <a:gd name="connsiteY11" fmla="*/ 1008112 h 2016224"/>
                <a:gd name="connsiteX12" fmla="*/ 0 w 1800200"/>
                <a:gd name="connsiteY12" fmla="*/ 504056 h 2016224"/>
                <a:gd name="connsiteX0" fmla="*/ 0 w 1800200"/>
                <a:gd name="connsiteY0" fmla="*/ 504056 h 2016224"/>
                <a:gd name="connsiteX1" fmla="*/ 710970 w 1800200"/>
                <a:gd name="connsiteY1" fmla="*/ 690374 h 2016224"/>
                <a:gd name="connsiteX2" fmla="*/ 900100 w 1800200"/>
                <a:gd name="connsiteY2" fmla="*/ 0 h 2016224"/>
                <a:gd name="connsiteX3" fmla="*/ 1089230 w 1800200"/>
                <a:gd name="connsiteY3" fmla="*/ 690374 h 2016224"/>
                <a:gd name="connsiteX4" fmla="*/ 1800200 w 1800200"/>
                <a:gd name="connsiteY4" fmla="*/ 504056 h 2016224"/>
                <a:gd name="connsiteX5" fmla="*/ 1278359 w 1800200"/>
                <a:gd name="connsiteY5" fmla="*/ 1008112 h 2016224"/>
                <a:gd name="connsiteX6" fmla="*/ 1800200 w 1800200"/>
                <a:gd name="connsiteY6" fmla="*/ 1512168 h 2016224"/>
                <a:gd name="connsiteX7" fmla="*/ 1089230 w 1800200"/>
                <a:gd name="connsiteY7" fmla="*/ 1325850 h 2016224"/>
                <a:gd name="connsiteX8" fmla="*/ 900100 w 1800200"/>
                <a:gd name="connsiteY8" fmla="*/ 2016224 h 2016224"/>
                <a:gd name="connsiteX9" fmla="*/ 710970 w 1800200"/>
                <a:gd name="connsiteY9" fmla="*/ 1325850 h 2016224"/>
                <a:gd name="connsiteX10" fmla="*/ 0 w 1800200"/>
                <a:gd name="connsiteY10" fmla="*/ 1512168 h 2016224"/>
                <a:gd name="connsiteX11" fmla="*/ 521841 w 1800200"/>
                <a:gd name="connsiteY11" fmla="*/ 1008112 h 2016224"/>
                <a:gd name="connsiteX12" fmla="*/ 0 w 1800200"/>
                <a:gd name="connsiteY12" fmla="*/ 504056 h 2016224"/>
                <a:gd name="connsiteX0" fmla="*/ 0 w 1800200"/>
                <a:gd name="connsiteY0" fmla="*/ 504056 h 2016224"/>
                <a:gd name="connsiteX1" fmla="*/ 710970 w 1800200"/>
                <a:gd name="connsiteY1" fmla="*/ 690374 h 2016224"/>
                <a:gd name="connsiteX2" fmla="*/ 900100 w 1800200"/>
                <a:gd name="connsiteY2" fmla="*/ 0 h 2016224"/>
                <a:gd name="connsiteX3" fmla="*/ 1089230 w 1800200"/>
                <a:gd name="connsiteY3" fmla="*/ 690374 h 2016224"/>
                <a:gd name="connsiteX4" fmla="*/ 1800200 w 1800200"/>
                <a:gd name="connsiteY4" fmla="*/ 504056 h 2016224"/>
                <a:gd name="connsiteX5" fmla="*/ 1278359 w 1800200"/>
                <a:gd name="connsiteY5" fmla="*/ 1008112 h 2016224"/>
                <a:gd name="connsiteX6" fmla="*/ 1800200 w 1800200"/>
                <a:gd name="connsiteY6" fmla="*/ 1512168 h 2016224"/>
                <a:gd name="connsiteX7" fmla="*/ 1089230 w 1800200"/>
                <a:gd name="connsiteY7" fmla="*/ 1325850 h 2016224"/>
                <a:gd name="connsiteX8" fmla="*/ 900100 w 1800200"/>
                <a:gd name="connsiteY8" fmla="*/ 2016224 h 2016224"/>
                <a:gd name="connsiteX9" fmla="*/ 710970 w 1800200"/>
                <a:gd name="connsiteY9" fmla="*/ 1325850 h 2016224"/>
                <a:gd name="connsiteX10" fmla="*/ 0 w 1800200"/>
                <a:gd name="connsiteY10" fmla="*/ 1512168 h 2016224"/>
                <a:gd name="connsiteX11" fmla="*/ 521841 w 1800200"/>
                <a:gd name="connsiteY11" fmla="*/ 1008112 h 2016224"/>
                <a:gd name="connsiteX12" fmla="*/ 0 w 1800200"/>
                <a:gd name="connsiteY12" fmla="*/ 504056 h 2016224"/>
                <a:gd name="connsiteX0" fmla="*/ 0 w 1800200"/>
                <a:gd name="connsiteY0" fmla="*/ 504056 h 2016224"/>
                <a:gd name="connsiteX1" fmla="*/ 710970 w 1800200"/>
                <a:gd name="connsiteY1" fmla="*/ 690374 h 2016224"/>
                <a:gd name="connsiteX2" fmla="*/ 900100 w 1800200"/>
                <a:gd name="connsiteY2" fmla="*/ 0 h 2016224"/>
                <a:gd name="connsiteX3" fmla="*/ 1089230 w 1800200"/>
                <a:gd name="connsiteY3" fmla="*/ 690374 h 2016224"/>
                <a:gd name="connsiteX4" fmla="*/ 1800200 w 1800200"/>
                <a:gd name="connsiteY4" fmla="*/ 504056 h 2016224"/>
                <a:gd name="connsiteX5" fmla="*/ 1278359 w 1800200"/>
                <a:gd name="connsiteY5" fmla="*/ 1008112 h 2016224"/>
                <a:gd name="connsiteX6" fmla="*/ 1800200 w 1800200"/>
                <a:gd name="connsiteY6" fmla="*/ 1512168 h 2016224"/>
                <a:gd name="connsiteX7" fmla="*/ 1089230 w 1800200"/>
                <a:gd name="connsiteY7" fmla="*/ 1325850 h 2016224"/>
                <a:gd name="connsiteX8" fmla="*/ 900100 w 1800200"/>
                <a:gd name="connsiteY8" fmla="*/ 2016224 h 2016224"/>
                <a:gd name="connsiteX9" fmla="*/ 710970 w 1800200"/>
                <a:gd name="connsiteY9" fmla="*/ 1325850 h 2016224"/>
                <a:gd name="connsiteX10" fmla="*/ 0 w 1800200"/>
                <a:gd name="connsiteY10" fmla="*/ 1512168 h 2016224"/>
                <a:gd name="connsiteX11" fmla="*/ 521841 w 1800200"/>
                <a:gd name="connsiteY11" fmla="*/ 1008112 h 2016224"/>
                <a:gd name="connsiteX12" fmla="*/ 0 w 1800200"/>
                <a:gd name="connsiteY12" fmla="*/ 504056 h 2016224"/>
                <a:gd name="connsiteX0" fmla="*/ 0 w 1815990"/>
                <a:gd name="connsiteY0" fmla="*/ 504056 h 2016224"/>
                <a:gd name="connsiteX1" fmla="*/ 710970 w 1815990"/>
                <a:gd name="connsiteY1" fmla="*/ 690374 h 2016224"/>
                <a:gd name="connsiteX2" fmla="*/ 900100 w 1815990"/>
                <a:gd name="connsiteY2" fmla="*/ 0 h 2016224"/>
                <a:gd name="connsiteX3" fmla="*/ 1089230 w 1815990"/>
                <a:gd name="connsiteY3" fmla="*/ 690374 h 2016224"/>
                <a:gd name="connsiteX4" fmla="*/ 1800200 w 1815990"/>
                <a:gd name="connsiteY4" fmla="*/ 504056 h 2016224"/>
                <a:gd name="connsiteX5" fmla="*/ 1278359 w 1815990"/>
                <a:gd name="connsiteY5" fmla="*/ 1008112 h 2016224"/>
                <a:gd name="connsiteX6" fmla="*/ 1800200 w 1815990"/>
                <a:gd name="connsiteY6" fmla="*/ 1512168 h 2016224"/>
                <a:gd name="connsiteX7" fmla="*/ 1089230 w 1815990"/>
                <a:gd name="connsiteY7" fmla="*/ 1325850 h 2016224"/>
                <a:gd name="connsiteX8" fmla="*/ 900100 w 1815990"/>
                <a:gd name="connsiteY8" fmla="*/ 2016224 h 2016224"/>
                <a:gd name="connsiteX9" fmla="*/ 710970 w 1815990"/>
                <a:gd name="connsiteY9" fmla="*/ 1325850 h 2016224"/>
                <a:gd name="connsiteX10" fmla="*/ 0 w 1815990"/>
                <a:gd name="connsiteY10" fmla="*/ 1512168 h 2016224"/>
                <a:gd name="connsiteX11" fmla="*/ 521841 w 1815990"/>
                <a:gd name="connsiteY11" fmla="*/ 1008112 h 2016224"/>
                <a:gd name="connsiteX12" fmla="*/ 0 w 1815990"/>
                <a:gd name="connsiteY12" fmla="*/ 504056 h 2016224"/>
                <a:gd name="connsiteX0" fmla="*/ 0 w 1815990"/>
                <a:gd name="connsiteY0" fmla="*/ 504056 h 2016224"/>
                <a:gd name="connsiteX1" fmla="*/ 710970 w 1815990"/>
                <a:gd name="connsiteY1" fmla="*/ 690374 h 2016224"/>
                <a:gd name="connsiteX2" fmla="*/ 900100 w 1815990"/>
                <a:gd name="connsiteY2" fmla="*/ 0 h 2016224"/>
                <a:gd name="connsiteX3" fmla="*/ 1089230 w 1815990"/>
                <a:gd name="connsiteY3" fmla="*/ 690374 h 2016224"/>
                <a:gd name="connsiteX4" fmla="*/ 1800200 w 1815990"/>
                <a:gd name="connsiteY4" fmla="*/ 504056 h 2016224"/>
                <a:gd name="connsiteX5" fmla="*/ 1278359 w 1815990"/>
                <a:gd name="connsiteY5" fmla="*/ 1008112 h 2016224"/>
                <a:gd name="connsiteX6" fmla="*/ 1800200 w 1815990"/>
                <a:gd name="connsiteY6" fmla="*/ 1512168 h 2016224"/>
                <a:gd name="connsiteX7" fmla="*/ 1089230 w 1815990"/>
                <a:gd name="connsiteY7" fmla="*/ 1325850 h 2016224"/>
                <a:gd name="connsiteX8" fmla="*/ 900100 w 1815990"/>
                <a:gd name="connsiteY8" fmla="*/ 2016224 h 2016224"/>
                <a:gd name="connsiteX9" fmla="*/ 710970 w 1815990"/>
                <a:gd name="connsiteY9" fmla="*/ 1325850 h 2016224"/>
                <a:gd name="connsiteX10" fmla="*/ 0 w 1815990"/>
                <a:gd name="connsiteY10" fmla="*/ 1512168 h 2016224"/>
                <a:gd name="connsiteX11" fmla="*/ 521841 w 1815990"/>
                <a:gd name="connsiteY11" fmla="*/ 1008112 h 2016224"/>
                <a:gd name="connsiteX12" fmla="*/ 0 w 1815990"/>
                <a:gd name="connsiteY12" fmla="*/ 504056 h 2016224"/>
                <a:gd name="connsiteX0" fmla="*/ 0 w 1815990"/>
                <a:gd name="connsiteY0" fmla="*/ 504056 h 2016224"/>
                <a:gd name="connsiteX1" fmla="*/ 710970 w 1815990"/>
                <a:gd name="connsiteY1" fmla="*/ 690374 h 2016224"/>
                <a:gd name="connsiteX2" fmla="*/ 900100 w 1815990"/>
                <a:gd name="connsiteY2" fmla="*/ 0 h 2016224"/>
                <a:gd name="connsiteX3" fmla="*/ 1089230 w 1815990"/>
                <a:gd name="connsiteY3" fmla="*/ 690374 h 2016224"/>
                <a:gd name="connsiteX4" fmla="*/ 1800200 w 1815990"/>
                <a:gd name="connsiteY4" fmla="*/ 504056 h 2016224"/>
                <a:gd name="connsiteX5" fmla="*/ 1278359 w 1815990"/>
                <a:gd name="connsiteY5" fmla="*/ 1008112 h 2016224"/>
                <a:gd name="connsiteX6" fmla="*/ 1800200 w 1815990"/>
                <a:gd name="connsiteY6" fmla="*/ 1512168 h 2016224"/>
                <a:gd name="connsiteX7" fmla="*/ 1089230 w 1815990"/>
                <a:gd name="connsiteY7" fmla="*/ 1325850 h 2016224"/>
                <a:gd name="connsiteX8" fmla="*/ 900100 w 1815990"/>
                <a:gd name="connsiteY8" fmla="*/ 2016224 h 2016224"/>
                <a:gd name="connsiteX9" fmla="*/ 710970 w 1815990"/>
                <a:gd name="connsiteY9" fmla="*/ 1325850 h 2016224"/>
                <a:gd name="connsiteX10" fmla="*/ 0 w 1815990"/>
                <a:gd name="connsiteY10" fmla="*/ 1512168 h 2016224"/>
                <a:gd name="connsiteX11" fmla="*/ 521841 w 1815990"/>
                <a:gd name="connsiteY11" fmla="*/ 1008112 h 2016224"/>
                <a:gd name="connsiteX12" fmla="*/ 0 w 1815990"/>
                <a:gd name="connsiteY12" fmla="*/ 504056 h 2016224"/>
                <a:gd name="connsiteX0" fmla="*/ 0 w 1815990"/>
                <a:gd name="connsiteY0" fmla="*/ 504056 h 2016224"/>
                <a:gd name="connsiteX1" fmla="*/ 710970 w 1815990"/>
                <a:gd name="connsiteY1" fmla="*/ 690374 h 2016224"/>
                <a:gd name="connsiteX2" fmla="*/ 900100 w 1815990"/>
                <a:gd name="connsiteY2" fmla="*/ 0 h 2016224"/>
                <a:gd name="connsiteX3" fmla="*/ 1089230 w 1815990"/>
                <a:gd name="connsiteY3" fmla="*/ 690374 h 2016224"/>
                <a:gd name="connsiteX4" fmla="*/ 1800200 w 1815990"/>
                <a:gd name="connsiteY4" fmla="*/ 504056 h 2016224"/>
                <a:gd name="connsiteX5" fmla="*/ 1278359 w 1815990"/>
                <a:gd name="connsiteY5" fmla="*/ 1008112 h 2016224"/>
                <a:gd name="connsiteX6" fmla="*/ 1800200 w 1815990"/>
                <a:gd name="connsiteY6" fmla="*/ 1512168 h 2016224"/>
                <a:gd name="connsiteX7" fmla="*/ 1089230 w 1815990"/>
                <a:gd name="connsiteY7" fmla="*/ 1325850 h 2016224"/>
                <a:gd name="connsiteX8" fmla="*/ 900100 w 1815990"/>
                <a:gd name="connsiteY8" fmla="*/ 2016224 h 2016224"/>
                <a:gd name="connsiteX9" fmla="*/ 710970 w 1815990"/>
                <a:gd name="connsiteY9" fmla="*/ 1325850 h 2016224"/>
                <a:gd name="connsiteX10" fmla="*/ 0 w 1815990"/>
                <a:gd name="connsiteY10" fmla="*/ 1512168 h 2016224"/>
                <a:gd name="connsiteX11" fmla="*/ 521841 w 1815990"/>
                <a:gd name="connsiteY11" fmla="*/ 1008112 h 2016224"/>
                <a:gd name="connsiteX12" fmla="*/ 0 w 1815990"/>
                <a:gd name="connsiteY12" fmla="*/ 504056 h 2016224"/>
                <a:gd name="connsiteX0" fmla="*/ 164 w 1816154"/>
                <a:gd name="connsiteY0" fmla="*/ 504056 h 2016224"/>
                <a:gd name="connsiteX1" fmla="*/ 711134 w 1816154"/>
                <a:gd name="connsiteY1" fmla="*/ 690374 h 2016224"/>
                <a:gd name="connsiteX2" fmla="*/ 900264 w 1816154"/>
                <a:gd name="connsiteY2" fmla="*/ 0 h 2016224"/>
                <a:gd name="connsiteX3" fmla="*/ 1089394 w 1816154"/>
                <a:gd name="connsiteY3" fmla="*/ 690374 h 2016224"/>
                <a:gd name="connsiteX4" fmla="*/ 1800364 w 1816154"/>
                <a:gd name="connsiteY4" fmla="*/ 504056 h 2016224"/>
                <a:gd name="connsiteX5" fmla="*/ 1278523 w 1816154"/>
                <a:gd name="connsiteY5" fmla="*/ 1008112 h 2016224"/>
                <a:gd name="connsiteX6" fmla="*/ 1800364 w 1816154"/>
                <a:gd name="connsiteY6" fmla="*/ 1512168 h 2016224"/>
                <a:gd name="connsiteX7" fmla="*/ 1089394 w 1816154"/>
                <a:gd name="connsiteY7" fmla="*/ 1325850 h 2016224"/>
                <a:gd name="connsiteX8" fmla="*/ 900264 w 1816154"/>
                <a:gd name="connsiteY8" fmla="*/ 2016224 h 2016224"/>
                <a:gd name="connsiteX9" fmla="*/ 711134 w 1816154"/>
                <a:gd name="connsiteY9" fmla="*/ 1325850 h 2016224"/>
                <a:gd name="connsiteX10" fmla="*/ 164 w 1816154"/>
                <a:gd name="connsiteY10" fmla="*/ 1512168 h 2016224"/>
                <a:gd name="connsiteX11" fmla="*/ 522005 w 1816154"/>
                <a:gd name="connsiteY11" fmla="*/ 1008112 h 2016224"/>
                <a:gd name="connsiteX12" fmla="*/ 164 w 1816154"/>
                <a:gd name="connsiteY12" fmla="*/ 504056 h 2016224"/>
                <a:gd name="connsiteX0" fmla="*/ 164 w 1816154"/>
                <a:gd name="connsiteY0" fmla="*/ 504056 h 2016224"/>
                <a:gd name="connsiteX1" fmla="*/ 711134 w 1816154"/>
                <a:gd name="connsiteY1" fmla="*/ 690374 h 2016224"/>
                <a:gd name="connsiteX2" fmla="*/ 900264 w 1816154"/>
                <a:gd name="connsiteY2" fmla="*/ 0 h 2016224"/>
                <a:gd name="connsiteX3" fmla="*/ 1089394 w 1816154"/>
                <a:gd name="connsiteY3" fmla="*/ 690374 h 2016224"/>
                <a:gd name="connsiteX4" fmla="*/ 1800364 w 1816154"/>
                <a:gd name="connsiteY4" fmla="*/ 504056 h 2016224"/>
                <a:gd name="connsiteX5" fmla="*/ 1278523 w 1816154"/>
                <a:gd name="connsiteY5" fmla="*/ 1008112 h 2016224"/>
                <a:gd name="connsiteX6" fmla="*/ 1800364 w 1816154"/>
                <a:gd name="connsiteY6" fmla="*/ 1512168 h 2016224"/>
                <a:gd name="connsiteX7" fmla="*/ 1089394 w 1816154"/>
                <a:gd name="connsiteY7" fmla="*/ 1325850 h 2016224"/>
                <a:gd name="connsiteX8" fmla="*/ 900264 w 1816154"/>
                <a:gd name="connsiteY8" fmla="*/ 2016224 h 2016224"/>
                <a:gd name="connsiteX9" fmla="*/ 711134 w 1816154"/>
                <a:gd name="connsiteY9" fmla="*/ 1325850 h 2016224"/>
                <a:gd name="connsiteX10" fmla="*/ 164 w 1816154"/>
                <a:gd name="connsiteY10" fmla="*/ 1512168 h 2016224"/>
                <a:gd name="connsiteX11" fmla="*/ 522005 w 1816154"/>
                <a:gd name="connsiteY11" fmla="*/ 1008112 h 2016224"/>
                <a:gd name="connsiteX12" fmla="*/ 164 w 1816154"/>
                <a:gd name="connsiteY12" fmla="*/ 504056 h 2016224"/>
                <a:gd name="connsiteX0" fmla="*/ 164 w 1816154"/>
                <a:gd name="connsiteY0" fmla="*/ 504056 h 2016224"/>
                <a:gd name="connsiteX1" fmla="*/ 711134 w 1816154"/>
                <a:gd name="connsiteY1" fmla="*/ 690374 h 2016224"/>
                <a:gd name="connsiteX2" fmla="*/ 900264 w 1816154"/>
                <a:gd name="connsiteY2" fmla="*/ 0 h 2016224"/>
                <a:gd name="connsiteX3" fmla="*/ 1089394 w 1816154"/>
                <a:gd name="connsiteY3" fmla="*/ 690374 h 2016224"/>
                <a:gd name="connsiteX4" fmla="*/ 1800364 w 1816154"/>
                <a:gd name="connsiteY4" fmla="*/ 504056 h 2016224"/>
                <a:gd name="connsiteX5" fmla="*/ 1278523 w 1816154"/>
                <a:gd name="connsiteY5" fmla="*/ 1008112 h 2016224"/>
                <a:gd name="connsiteX6" fmla="*/ 1800364 w 1816154"/>
                <a:gd name="connsiteY6" fmla="*/ 1512168 h 2016224"/>
                <a:gd name="connsiteX7" fmla="*/ 1089394 w 1816154"/>
                <a:gd name="connsiteY7" fmla="*/ 1325850 h 2016224"/>
                <a:gd name="connsiteX8" fmla="*/ 900264 w 1816154"/>
                <a:gd name="connsiteY8" fmla="*/ 2016224 h 2016224"/>
                <a:gd name="connsiteX9" fmla="*/ 711134 w 1816154"/>
                <a:gd name="connsiteY9" fmla="*/ 1325850 h 2016224"/>
                <a:gd name="connsiteX10" fmla="*/ 164 w 1816154"/>
                <a:gd name="connsiteY10" fmla="*/ 1512168 h 2016224"/>
                <a:gd name="connsiteX11" fmla="*/ 522005 w 1816154"/>
                <a:gd name="connsiteY11" fmla="*/ 1008112 h 2016224"/>
                <a:gd name="connsiteX12" fmla="*/ 164 w 1816154"/>
                <a:gd name="connsiteY12" fmla="*/ 504056 h 2016224"/>
                <a:gd name="connsiteX0" fmla="*/ 164 w 1816154"/>
                <a:gd name="connsiteY0" fmla="*/ 504056 h 2016224"/>
                <a:gd name="connsiteX1" fmla="*/ 711134 w 1816154"/>
                <a:gd name="connsiteY1" fmla="*/ 690374 h 2016224"/>
                <a:gd name="connsiteX2" fmla="*/ 900264 w 1816154"/>
                <a:gd name="connsiteY2" fmla="*/ 0 h 2016224"/>
                <a:gd name="connsiteX3" fmla="*/ 1089394 w 1816154"/>
                <a:gd name="connsiteY3" fmla="*/ 690374 h 2016224"/>
                <a:gd name="connsiteX4" fmla="*/ 1800364 w 1816154"/>
                <a:gd name="connsiteY4" fmla="*/ 504056 h 2016224"/>
                <a:gd name="connsiteX5" fmla="*/ 1278523 w 1816154"/>
                <a:gd name="connsiteY5" fmla="*/ 1008112 h 2016224"/>
                <a:gd name="connsiteX6" fmla="*/ 1800364 w 1816154"/>
                <a:gd name="connsiteY6" fmla="*/ 1512168 h 2016224"/>
                <a:gd name="connsiteX7" fmla="*/ 1089394 w 1816154"/>
                <a:gd name="connsiteY7" fmla="*/ 1325850 h 2016224"/>
                <a:gd name="connsiteX8" fmla="*/ 900264 w 1816154"/>
                <a:gd name="connsiteY8" fmla="*/ 2016224 h 2016224"/>
                <a:gd name="connsiteX9" fmla="*/ 711134 w 1816154"/>
                <a:gd name="connsiteY9" fmla="*/ 1325850 h 2016224"/>
                <a:gd name="connsiteX10" fmla="*/ 164 w 1816154"/>
                <a:gd name="connsiteY10" fmla="*/ 1512168 h 2016224"/>
                <a:gd name="connsiteX11" fmla="*/ 522005 w 1816154"/>
                <a:gd name="connsiteY11" fmla="*/ 1008112 h 2016224"/>
                <a:gd name="connsiteX12" fmla="*/ 164 w 1816154"/>
                <a:gd name="connsiteY12" fmla="*/ 504056 h 2016224"/>
                <a:gd name="connsiteX0" fmla="*/ 164 w 1816154"/>
                <a:gd name="connsiteY0" fmla="*/ 504056 h 2016224"/>
                <a:gd name="connsiteX1" fmla="*/ 711134 w 1816154"/>
                <a:gd name="connsiteY1" fmla="*/ 690374 h 2016224"/>
                <a:gd name="connsiteX2" fmla="*/ 900264 w 1816154"/>
                <a:gd name="connsiteY2" fmla="*/ 0 h 2016224"/>
                <a:gd name="connsiteX3" fmla="*/ 1089394 w 1816154"/>
                <a:gd name="connsiteY3" fmla="*/ 690374 h 2016224"/>
                <a:gd name="connsiteX4" fmla="*/ 1800364 w 1816154"/>
                <a:gd name="connsiteY4" fmla="*/ 504056 h 2016224"/>
                <a:gd name="connsiteX5" fmla="*/ 1278523 w 1816154"/>
                <a:gd name="connsiteY5" fmla="*/ 1008112 h 2016224"/>
                <a:gd name="connsiteX6" fmla="*/ 1800364 w 1816154"/>
                <a:gd name="connsiteY6" fmla="*/ 1512168 h 2016224"/>
                <a:gd name="connsiteX7" fmla="*/ 1089394 w 1816154"/>
                <a:gd name="connsiteY7" fmla="*/ 1325850 h 2016224"/>
                <a:gd name="connsiteX8" fmla="*/ 900264 w 1816154"/>
                <a:gd name="connsiteY8" fmla="*/ 2016224 h 2016224"/>
                <a:gd name="connsiteX9" fmla="*/ 711134 w 1816154"/>
                <a:gd name="connsiteY9" fmla="*/ 1325850 h 2016224"/>
                <a:gd name="connsiteX10" fmla="*/ 164 w 1816154"/>
                <a:gd name="connsiteY10" fmla="*/ 1512168 h 2016224"/>
                <a:gd name="connsiteX11" fmla="*/ 522005 w 1816154"/>
                <a:gd name="connsiteY11" fmla="*/ 1008112 h 2016224"/>
                <a:gd name="connsiteX12" fmla="*/ 164 w 1816154"/>
                <a:gd name="connsiteY12" fmla="*/ 504056 h 2016224"/>
                <a:gd name="connsiteX0" fmla="*/ 164 w 1816154"/>
                <a:gd name="connsiteY0" fmla="*/ 504056 h 2016224"/>
                <a:gd name="connsiteX1" fmla="*/ 711134 w 1816154"/>
                <a:gd name="connsiteY1" fmla="*/ 690374 h 2016224"/>
                <a:gd name="connsiteX2" fmla="*/ 900264 w 1816154"/>
                <a:gd name="connsiteY2" fmla="*/ 0 h 2016224"/>
                <a:gd name="connsiteX3" fmla="*/ 1089394 w 1816154"/>
                <a:gd name="connsiteY3" fmla="*/ 690374 h 2016224"/>
                <a:gd name="connsiteX4" fmla="*/ 1800364 w 1816154"/>
                <a:gd name="connsiteY4" fmla="*/ 504056 h 2016224"/>
                <a:gd name="connsiteX5" fmla="*/ 1278523 w 1816154"/>
                <a:gd name="connsiteY5" fmla="*/ 1008112 h 2016224"/>
                <a:gd name="connsiteX6" fmla="*/ 1800364 w 1816154"/>
                <a:gd name="connsiteY6" fmla="*/ 1512168 h 2016224"/>
                <a:gd name="connsiteX7" fmla="*/ 1089394 w 1816154"/>
                <a:gd name="connsiteY7" fmla="*/ 1325850 h 2016224"/>
                <a:gd name="connsiteX8" fmla="*/ 900264 w 1816154"/>
                <a:gd name="connsiteY8" fmla="*/ 2016224 h 2016224"/>
                <a:gd name="connsiteX9" fmla="*/ 711134 w 1816154"/>
                <a:gd name="connsiteY9" fmla="*/ 1325850 h 2016224"/>
                <a:gd name="connsiteX10" fmla="*/ 164 w 1816154"/>
                <a:gd name="connsiteY10" fmla="*/ 1512168 h 2016224"/>
                <a:gd name="connsiteX11" fmla="*/ 522005 w 1816154"/>
                <a:gd name="connsiteY11" fmla="*/ 1008112 h 2016224"/>
                <a:gd name="connsiteX12" fmla="*/ 164 w 1816154"/>
                <a:gd name="connsiteY12" fmla="*/ 504056 h 2016224"/>
                <a:gd name="connsiteX0" fmla="*/ 164 w 1816154"/>
                <a:gd name="connsiteY0" fmla="*/ 504056 h 2016224"/>
                <a:gd name="connsiteX1" fmla="*/ 711134 w 1816154"/>
                <a:gd name="connsiteY1" fmla="*/ 690374 h 2016224"/>
                <a:gd name="connsiteX2" fmla="*/ 900264 w 1816154"/>
                <a:gd name="connsiteY2" fmla="*/ 0 h 2016224"/>
                <a:gd name="connsiteX3" fmla="*/ 1089394 w 1816154"/>
                <a:gd name="connsiteY3" fmla="*/ 690374 h 2016224"/>
                <a:gd name="connsiteX4" fmla="*/ 1800364 w 1816154"/>
                <a:gd name="connsiteY4" fmla="*/ 504056 h 2016224"/>
                <a:gd name="connsiteX5" fmla="*/ 1278523 w 1816154"/>
                <a:gd name="connsiteY5" fmla="*/ 1008112 h 2016224"/>
                <a:gd name="connsiteX6" fmla="*/ 1800364 w 1816154"/>
                <a:gd name="connsiteY6" fmla="*/ 1512168 h 2016224"/>
                <a:gd name="connsiteX7" fmla="*/ 1089394 w 1816154"/>
                <a:gd name="connsiteY7" fmla="*/ 1325850 h 2016224"/>
                <a:gd name="connsiteX8" fmla="*/ 900264 w 1816154"/>
                <a:gd name="connsiteY8" fmla="*/ 2016224 h 2016224"/>
                <a:gd name="connsiteX9" fmla="*/ 711134 w 1816154"/>
                <a:gd name="connsiteY9" fmla="*/ 1325850 h 2016224"/>
                <a:gd name="connsiteX10" fmla="*/ 164 w 1816154"/>
                <a:gd name="connsiteY10" fmla="*/ 1512168 h 2016224"/>
                <a:gd name="connsiteX11" fmla="*/ 522005 w 1816154"/>
                <a:gd name="connsiteY11" fmla="*/ 1008112 h 2016224"/>
                <a:gd name="connsiteX12" fmla="*/ 164 w 1816154"/>
                <a:gd name="connsiteY12" fmla="*/ 504056 h 2016224"/>
                <a:gd name="connsiteX0" fmla="*/ 164 w 1816154"/>
                <a:gd name="connsiteY0" fmla="*/ 504056 h 2016224"/>
                <a:gd name="connsiteX1" fmla="*/ 711134 w 1816154"/>
                <a:gd name="connsiteY1" fmla="*/ 690374 h 2016224"/>
                <a:gd name="connsiteX2" fmla="*/ 900264 w 1816154"/>
                <a:gd name="connsiteY2" fmla="*/ 0 h 2016224"/>
                <a:gd name="connsiteX3" fmla="*/ 1089394 w 1816154"/>
                <a:gd name="connsiteY3" fmla="*/ 690374 h 2016224"/>
                <a:gd name="connsiteX4" fmla="*/ 1800364 w 1816154"/>
                <a:gd name="connsiteY4" fmla="*/ 504056 h 2016224"/>
                <a:gd name="connsiteX5" fmla="*/ 1278523 w 1816154"/>
                <a:gd name="connsiteY5" fmla="*/ 1008112 h 2016224"/>
                <a:gd name="connsiteX6" fmla="*/ 1800364 w 1816154"/>
                <a:gd name="connsiteY6" fmla="*/ 1512168 h 2016224"/>
                <a:gd name="connsiteX7" fmla="*/ 1089394 w 1816154"/>
                <a:gd name="connsiteY7" fmla="*/ 1325850 h 2016224"/>
                <a:gd name="connsiteX8" fmla="*/ 900264 w 1816154"/>
                <a:gd name="connsiteY8" fmla="*/ 2016224 h 2016224"/>
                <a:gd name="connsiteX9" fmla="*/ 711134 w 1816154"/>
                <a:gd name="connsiteY9" fmla="*/ 1325850 h 2016224"/>
                <a:gd name="connsiteX10" fmla="*/ 164 w 1816154"/>
                <a:gd name="connsiteY10" fmla="*/ 1512168 h 2016224"/>
                <a:gd name="connsiteX11" fmla="*/ 522005 w 1816154"/>
                <a:gd name="connsiteY11" fmla="*/ 1008112 h 2016224"/>
                <a:gd name="connsiteX12" fmla="*/ 164 w 1816154"/>
                <a:gd name="connsiteY12" fmla="*/ 504056 h 2016224"/>
                <a:gd name="connsiteX0" fmla="*/ 3034 w 1819024"/>
                <a:gd name="connsiteY0" fmla="*/ 504056 h 2016224"/>
                <a:gd name="connsiteX1" fmla="*/ 714004 w 1819024"/>
                <a:gd name="connsiteY1" fmla="*/ 690374 h 2016224"/>
                <a:gd name="connsiteX2" fmla="*/ 903134 w 1819024"/>
                <a:gd name="connsiteY2" fmla="*/ 0 h 2016224"/>
                <a:gd name="connsiteX3" fmla="*/ 1092264 w 1819024"/>
                <a:gd name="connsiteY3" fmla="*/ 690374 h 2016224"/>
                <a:gd name="connsiteX4" fmla="*/ 1803234 w 1819024"/>
                <a:gd name="connsiteY4" fmla="*/ 504056 h 2016224"/>
                <a:gd name="connsiteX5" fmla="*/ 1281393 w 1819024"/>
                <a:gd name="connsiteY5" fmla="*/ 1008112 h 2016224"/>
                <a:gd name="connsiteX6" fmla="*/ 1803234 w 1819024"/>
                <a:gd name="connsiteY6" fmla="*/ 1512168 h 2016224"/>
                <a:gd name="connsiteX7" fmla="*/ 1092264 w 1819024"/>
                <a:gd name="connsiteY7" fmla="*/ 1325850 h 2016224"/>
                <a:gd name="connsiteX8" fmla="*/ 903134 w 1819024"/>
                <a:gd name="connsiteY8" fmla="*/ 2016224 h 2016224"/>
                <a:gd name="connsiteX9" fmla="*/ 714004 w 1819024"/>
                <a:gd name="connsiteY9" fmla="*/ 1325850 h 2016224"/>
                <a:gd name="connsiteX10" fmla="*/ 3034 w 1819024"/>
                <a:gd name="connsiteY10" fmla="*/ 1512168 h 2016224"/>
                <a:gd name="connsiteX11" fmla="*/ 524875 w 1819024"/>
                <a:gd name="connsiteY11" fmla="*/ 1008112 h 2016224"/>
                <a:gd name="connsiteX12" fmla="*/ 3034 w 1819024"/>
                <a:gd name="connsiteY12" fmla="*/ 504056 h 2016224"/>
                <a:gd name="connsiteX0" fmla="*/ 3034 w 1819024"/>
                <a:gd name="connsiteY0" fmla="*/ 504056 h 2016224"/>
                <a:gd name="connsiteX1" fmla="*/ 714004 w 1819024"/>
                <a:gd name="connsiteY1" fmla="*/ 690374 h 2016224"/>
                <a:gd name="connsiteX2" fmla="*/ 903134 w 1819024"/>
                <a:gd name="connsiteY2" fmla="*/ 0 h 2016224"/>
                <a:gd name="connsiteX3" fmla="*/ 1092264 w 1819024"/>
                <a:gd name="connsiteY3" fmla="*/ 690374 h 2016224"/>
                <a:gd name="connsiteX4" fmla="*/ 1803234 w 1819024"/>
                <a:gd name="connsiteY4" fmla="*/ 504056 h 2016224"/>
                <a:gd name="connsiteX5" fmla="*/ 1281393 w 1819024"/>
                <a:gd name="connsiteY5" fmla="*/ 1008112 h 2016224"/>
                <a:gd name="connsiteX6" fmla="*/ 1803234 w 1819024"/>
                <a:gd name="connsiteY6" fmla="*/ 1512168 h 2016224"/>
                <a:gd name="connsiteX7" fmla="*/ 1092264 w 1819024"/>
                <a:gd name="connsiteY7" fmla="*/ 1325850 h 2016224"/>
                <a:gd name="connsiteX8" fmla="*/ 903134 w 1819024"/>
                <a:gd name="connsiteY8" fmla="*/ 2016224 h 2016224"/>
                <a:gd name="connsiteX9" fmla="*/ 714004 w 1819024"/>
                <a:gd name="connsiteY9" fmla="*/ 1325850 h 2016224"/>
                <a:gd name="connsiteX10" fmla="*/ 3034 w 1819024"/>
                <a:gd name="connsiteY10" fmla="*/ 1512168 h 2016224"/>
                <a:gd name="connsiteX11" fmla="*/ 524875 w 1819024"/>
                <a:gd name="connsiteY11" fmla="*/ 1008112 h 2016224"/>
                <a:gd name="connsiteX12" fmla="*/ 3034 w 1819024"/>
                <a:gd name="connsiteY12" fmla="*/ 504056 h 2016224"/>
                <a:gd name="connsiteX0" fmla="*/ 3034 w 1819024"/>
                <a:gd name="connsiteY0" fmla="*/ 504056 h 2016224"/>
                <a:gd name="connsiteX1" fmla="*/ 714004 w 1819024"/>
                <a:gd name="connsiteY1" fmla="*/ 690374 h 2016224"/>
                <a:gd name="connsiteX2" fmla="*/ 903134 w 1819024"/>
                <a:gd name="connsiteY2" fmla="*/ 0 h 2016224"/>
                <a:gd name="connsiteX3" fmla="*/ 1092264 w 1819024"/>
                <a:gd name="connsiteY3" fmla="*/ 690374 h 2016224"/>
                <a:gd name="connsiteX4" fmla="*/ 1803234 w 1819024"/>
                <a:gd name="connsiteY4" fmla="*/ 504056 h 2016224"/>
                <a:gd name="connsiteX5" fmla="*/ 1281393 w 1819024"/>
                <a:gd name="connsiteY5" fmla="*/ 1008112 h 2016224"/>
                <a:gd name="connsiteX6" fmla="*/ 1803234 w 1819024"/>
                <a:gd name="connsiteY6" fmla="*/ 1512168 h 2016224"/>
                <a:gd name="connsiteX7" fmla="*/ 1092264 w 1819024"/>
                <a:gd name="connsiteY7" fmla="*/ 1325850 h 2016224"/>
                <a:gd name="connsiteX8" fmla="*/ 903134 w 1819024"/>
                <a:gd name="connsiteY8" fmla="*/ 2016224 h 2016224"/>
                <a:gd name="connsiteX9" fmla="*/ 714004 w 1819024"/>
                <a:gd name="connsiteY9" fmla="*/ 1325850 h 2016224"/>
                <a:gd name="connsiteX10" fmla="*/ 3034 w 1819024"/>
                <a:gd name="connsiteY10" fmla="*/ 1512168 h 2016224"/>
                <a:gd name="connsiteX11" fmla="*/ 524875 w 1819024"/>
                <a:gd name="connsiteY11" fmla="*/ 1008112 h 2016224"/>
                <a:gd name="connsiteX12" fmla="*/ 3034 w 1819024"/>
                <a:gd name="connsiteY12" fmla="*/ 504056 h 2016224"/>
                <a:gd name="connsiteX0" fmla="*/ 8515 w 1824505"/>
                <a:gd name="connsiteY0" fmla="*/ 504056 h 2016224"/>
                <a:gd name="connsiteX1" fmla="*/ 719485 w 1824505"/>
                <a:gd name="connsiteY1" fmla="*/ 690374 h 2016224"/>
                <a:gd name="connsiteX2" fmla="*/ 908615 w 1824505"/>
                <a:gd name="connsiteY2" fmla="*/ 0 h 2016224"/>
                <a:gd name="connsiteX3" fmla="*/ 1097745 w 1824505"/>
                <a:gd name="connsiteY3" fmla="*/ 690374 h 2016224"/>
                <a:gd name="connsiteX4" fmla="*/ 1808715 w 1824505"/>
                <a:gd name="connsiteY4" fmla="*/ 504056 h 2016224"/>
                <a:gd name="connsiteX5" fmla="*/ 1286874 w 1824505"/>
                <a:gd name="connsiteY5" fmla="*/ 1008112 h 2016224"/>
                <a:gd name="connsiteX6" fmla="*/ 1808715 w 1824505"/>
                <a:gd name="connsiteY6" fmla="*/ 1512168 h 2016224"/>
                <a:gd name="connsiteX7" fmla="*/ 1097745 w 1824505"/>
                <a:gd name="connsiteY7" fmla="*/ 1325850 h 2016224"/>
                <a:gd name="connsiteX8" fmla="*/ 908615 w 1824505"/>
                <a:gd name="connsiteY8" fmla="*/ 2016224 h 2016224"/>
                <a:gd name="connsiteX9" fmla="*/ 719485 w 1824505"/>
                <a:gd name="connsiteY9" fmla="*/ 1325850 h 2016224"/>
                <a:gd name="connsiteX10" fmla="*/ 8515 w 1824505"/>
                <a:gd name="connsiteY10" fmla="*/ 1512168 h 2016224"/>
                <a:gd name="connsiteX11" fmla="*/ 530356 w 1824505"/>
                <a:gd name="connsiteY11" fmla="*/ 1008112 h 2016224"/>
                <a:gd name="connsiteX12" fmla="*/ 8515 w 1824505"/>
                <a:gd name="connsiteY12" fmla="*/ 504056 h 2016224"/>
                <a:gd name="connsiteX0" fmla="*/ 8515 w 1824505"/>
                <a:gd name="connsiteY0" fmla="*/ 504056 h 2016224"/>
                <a:gd name="connsiteX1" fmla="*/ 719485 w 1824505"/>
                <a:gd name="connsiteY1" fmla="*/ 690374 h 2016224"/>
                <a:gd name="connsiteX2" fmla="*/ 908615 w 1824505"/>
                <a:gd name="connsiteY2" fmla="*/ 0 h 2016224"/>
                <a:gd name="connsiteX3" fmla="*/ 1097745 w 1824505"/>
                <a:gd name="connsiteY3" fmla="*/ 690374 h 2016224"/>
                <a:gd name="connsiteX4" fmla="*/ 1808715 w 1824505"/>
                <a:gd name="connsiteY4" fmla="*/ 504056 h 2016224"/>
                <a:gd name="connsiteX5" fmla="*/ 1286874 w 1824505"/>
                <a:gd name="connsiteY5" fmla="*/ 1008112 h 2016224"/>
                <a:gd name="connsiteX6" fmla="*/ 1808715 w 1824505"/>
                <a:gd name="connsiteY6" fmla="*/ 1512168 h 2016224"/>
                <a:gd name="connsiteX7" fmla="*/ 1097745 w 1824505"/>
                <a:gd name="connsiteY7" fmla="*/ 1325850 h 2016224"/>
                <a:gd name="connsiteX8" fmla="*/ 908615 w 1824505"/>
                <a:gd name="connsiteY8" fmla="*/ 2016224 h 2016224"/>
                <a:gd name="connsiteX9" fmla="*/ 719485 w 1824505"/>
                <a:gd name="connsiteY9" fmla="*/ 1325850 h 2016224"/>
                <a:gd name="connsiteX10" fmla="*/ 8515 w 1824505"/>
                <a:gd name="connsiteY10" fmla="*/ 1512168 h 2016224"/>
                <a:gd name="connsiteX11" fmla="*/ 530356 w 1824505"/>
                <a:gd name="connsiteY11" fmla="*/ 1008112 h 2016224"/>
                <a:gd name="connsiteX12" fmla="*/ 8515 w 1824505"/>
                <a:gd name="connsiteY12" fmla="*/ 504056 h 2016224"/>
                <a:gd name="connsiteX0" fmla="*/ 8515 w 1836152"/>
                <a:gd name="connsiteY0" fmla="*/ 504056 h 2016224"/>
                <a:gd name="connsiteX1" fmla="*/ 719485 w 1836152"/>
                <a:gd name="connsiteY1" fmla="*/ 690374 h 2016224"/>
                <a:gd name="connsiteX2" fmla="*/ 908615 w 1836152"/>
                <a:gd name="connsiteY2" fmla="*/ 0 h 2016224"/>
                <a:gd name="connsiteX3" fmla="*/ 1097745 w 1836152"/>
                <a:gd name="connsiteY3" fmla="*/ 690374 h 2016224"/>
                <a:gd name="connsiteX4" fmla="*/ 1808715 w 1836152"/>
                <a:gd name="connsiteY4" fmla="*/ 504056 h 2016224"/>
                <a:gd name="connsiteX5" fmla="*/ 1286874 w 1836152"/>
                <a:gd name="connsiteY5" fmla="*/ 1008112 h 2016224"/>
                <a:gd name="connsiteX6" fmla="*/ 1808715 w 1836152"/>
                <a:gd name="connsiteY6" fmla="*/ 1512168 h 2016224"/>
                <a:gd name="connsiteX7" fmla="*/ 1097745 w 1836152"/>
                <a:gd name="connsiteY7" fmla="*/ 1325850 h 2016224"/>
                <a:gd name="connsiteX8" fmla="*/ 908615 w 1836152"/>
                <a:gd name="connsiteY8" fmla="*/ 2016224 h 2016224"/>
                <a:gd name="connsiteX9" fmla="*/ 719485 w 1836152"/>
                <a:gd name="connsiteY9" fmla="*/ 1325850 h 2016224"/>
                <a:gd name="connsiteX10" fmla="*/ 8515 w 1836152"/>
                <a:gd name="connsiteY10" fmla="*/ 1512168 h 2016224"/>
                <a:gd name="connsiteX11" fmla="*/ 530356 w 1836152"/>
                <a:gd name="connsiteY11" fmla="*/ 1008112 h 2016224"/>
                <a:gd name="connsiteX12" fmla="*/ 8515 w 1836152"/>
                <a:gd name="connsiteY12" fmla="*/ 504056 h 2016224"/>
                <a:gd name="connsiteX0" fmla="*/ 8515 w 1836152"/>
                <a:gd name="connsiteY0" fmla="*/ 504056 h 2016224"/>
                <a:gd name="connsiteX1" fmla="*/ 719485 w 1836152"/>
                <a:gd name="connsiteY1" fmla="*/ 690374 h 2016224"/>
                <a:gd name="connsiteX2" fmla="*/ 908615 w 1836152"/>
                <a:gd name="connsiteY2" fmla="*/ 0 h 2016224"/>
                <a:gd name="connsiteX3" fmla="*/ 1097745 w 1836152"/>
                <a:gd name="connsiteY3" fmla="*/ 690374 h 2016224"/>
                <a:gd name="connsiteX4" fmla="*/ 1808715 w 1836152"/>
                <a:gd name="connsiteY4" fmla="*/ 504056 h 2016224"/>
                <a:gd name="connsiteX5" fmla="*/ 1286874 w 1836152"/>
                <a:gd name="connsiteY5" fmla="*/ 1008112 h 2016224"/>
                <a:gd name="connsiteX6" fmla="*/ 1808715 w 1836152"/>
                <a:gd name="connsiteY6" fmla="*/ 1512168 h 2016224"/>
                <a:gd name="connsiteX7" fmla="*/ 1097745 w 1836152"/>
                <a:gd name="connsiteY7" fmla="*/ 1325850 h 2016224"/>
                <a:gd name="connsiteX8" fmla="*/ 908615 w 1836152"/>
                <a:gd name="connsiteY8" fmla="*/ 2016224 h 2016224"/>
                <a:gd name="connsiteX9" fmla="*/ 719485 w 1836152"/>
                <a:gd name="connsiteY9" fmla="*/ 1325850 h 2016224"/>
                <a:gd name="connsiteX10" fmla="*/ 8515 w 1836152"/>
                <a:gd name="connsiteY10" fmla="*/ 1512168 h 2016224"/>
                <a:gd name="connsiteX11" fmla="*/ 530356 w 1836152"/>
                <a:gd name="connsiteY11" fmla="*/ 1008112 h 2016224"/>
                <a:gd name="connsiteX12" fmla="*/ 8515 w 1836152"/>
                <a:gd name="connsiteY12" fmla="*/ 504056 h 2016224"/>
                <a:gd name="connsiteX0" fmla="*/ 8515 w 1836152"/>
                <a:gd name="connsiteY0" fmla="*/ 504056 h 2016224"/>
                <a:gd name="connsiteX1" fmla="*/ 719485 w 1836152"/>
                <a:gd name="connsiteY1" fmla="*/ 690374 h 2016224"/>
                <a:gd name="connsiteX2" fmla="*/ 908615 w 1836152"/>
                <a:gd name="connsiteY2" fmla="*/ 0 h 2016224"/>
                <a:gd name="connsiteX3" fmla="*/ 1043957 w 1836152"/>
                <a:gd name="connsiteY3" fmla="*/ 830223 h 2016224"/>
                <a:gd name="connsiteX4" fmla="*/ 1808715 w 1836152"/>
                <a:gd name="connsiteY4" fmla="*/ 504056 h 2016224"/>
                <a:gd name="connsiteX5" fmla="*/ 1286874 w 1836152"/>
                <a:gd name="connsiteY5" fmla="*/ 1008112 h 2016224"/>
                <a:gd name="connsiteX6" fmla="*/ 1808715 w 1836152"/>
                <a:gd name="connsiteY6" fmla="*/ 1512168 h 2016224"/>
                <a:gd name="connsiteX7" fmla="*/ 1097745 w 1836152"/>
                <a:gd name="connsiteY7" fmla="*/ 1325850 h 2016224"/>
                <a:gd name="connsiteX8" fmla="*/ 908615 w 1836152"/>
                <a:gd name="connsiteY8" fmla="*/ 2016224 h 2016224"/>
                <a:gd name="connsiteX9" fmla="*/ 719485 w 1836152"/>
                <a:gd name="connsiteY9" fmla="*/ 1325850 h 2016224"/>
                <a:gd name="connsiteX10" fmla="*/ 8515 w 1836152"/>
                <a:gd name="connsiteY10" fmla="*/ 1512168 h 2016224"/>
                <a:gd name="connsiteX11" fmla="*/ 530356 w 1836152"/>
                <a:gd name="connsiteY11" fmla="*/ 1008112 h 2016224"/>
                <a:gd name="connsiteX12" fmla="*/ 8515 w 1836152"/>
                <a:gd name="connsiteY12" fmla="*/ 504056 h 2016224"/>
                <a:gd name="connsiteX0" fmla="*/ 8515 w 1836152"/>
                <a:gd name="connsiteY0" fmla="*/ 504056 h 2016224"/>
                <a:gd name="connsiteX1" fmla="*/ 816303 w 1836152"/>
                <a:gd name="connsiteY1" fmla="*/ 840981 h 2016224"/>
                <a:gd name="connsiteX2" fmla="*/ 908615 w 1836152"/>
                <a:gd name="connsiteY2" fmla="*/ 0 h 2016224"/>
                <a:gd name="connsiteX3" fmla="*/ 1043957 w 1836152"/>
                <a:gd name="connsiteY3" fmla="*/ 830223 h 2016224"/>
                <a:gd name="connsiteX4" fmla="*/ 1808715 w 1836152"/>
                <a:gd name="connsiteY4" fmla="*/ 504056 h 2016224"/>
                <a:gd name="connsiteX5" fmla="*/ 1286874 w 1836152"/>
                <a:gd name="connsiteY5" fmla="*/ 1008112 h 2016224"/>
                <a:gd name="connsiteX6" fmla="*/ 1808715 w 1836152"/>
                <a:gd name="connsiteY6" fmla="*/ 1512168 h 2016224"/>
                <a:gd name="connsiteX7" fmla="*/ 1097745 w 1836152"/>
                <a:gd name="connsiteY7" fmla="*/ 1325850 h 2016224"/>
                <a:gd name="connsiteX8" fmla="*/ 908615 w 1836152"/>
                <a:gd name="connsiteY8" fmla="*/ 2016224 h 2016224"/>
                <a:gd name="connsiteX9" fmla="*/ 719485 w 1836152"/>
                <a:gd name="connsiteY9" fmla="*/ 1325850 h 2016224"/>
                <a:gd name="connsiteX10" fmla="*/ 8515 w 1836152"/>
                <a:gd name="connsiteY10" fmla="*/ 1512168 h 2016224"/>
                <a:gd name="connsiteX11" fmla="*/ 530356 w 1836152"/>
                <a:gd name="connsiteY11" fmla="*/ 1008112 h 2016224"/>
                <a:gd name="connsiteX12" fmla="*/ 8515 w 1836152"/>
                <a:gd name="connsiteY12" fmla="*/ 504056 h 2016224"/>
                <a:gd name="connsiteX0" fmla="*/ 6165 w 1833802"/>
                <a:gd name="connsiteY0" fmla="*/ 504056 h 2016224"/>
                <a:gd name="connsiteX1" fmla="*/ 813953 w 1833802"/>
                <a:gd name="connsiteY1" fmla="*/ 840981 h 2016224"/>
                <a:gd name="connsiteX2" fmla="*/ 906265 w 1833802"/>
                <a:gd name="connsiteY2" fmla="*/ 0 h 2016224"/>
                <a:gd name="connsiteX3" fmla="*/ 1041607 w 1833802"/>
                <a:gd name="connsiteY3" fmla="*/ 830223 h 2016224"/>
                <a:gd name="connsiteX4" fmla="*/ 1806365 w 1833802"/>
                <a:gd name="connsiteY4" fmla="*/ 504056 h 2016224"/>
                <a:gd name="connsiteX5" fmla="*/ 1284524 w 1833802"/>
                <a:gd name="connsiteY5" fmla="*/ 1008112 h 2016224"/>
                <a:gd name="connsiteX6" fmla="*/ 1806365 w 1833802"/>
                <a:gd name="connsiteY6" fmla="*/ 1512168 h 2016224"/>
                <a:gd name="connsiteX7" fmla="*/ 1095395 w 1833802"/>
                <a:gd name="connsiteY7" fmla="*/ 1325850 h 2016224"/>
                <a:gd name="connsiteX8" fmla="*/ 906265 w 1833802"/>
                <a:gd name="connsiteY8" fmla="*/ 2016224 h 2016224"/>
                <a:gd name="connsiteX9" fmla="*/ 717135 w 1833802"/>
                <a:gd name="connsiteY9" fmla="*/ 1325850 h 2016224"/>
                <a:gd name="connsiteX10" fmla="*/ 6165 w 1833802"/>
                <a:gd name="connsiteY10" fmla="*/ 1512168 h 2016224"/>
                <a:gd name="connsiteX11" fmla="*/ 710886 w 1833802"/>
                <a:gd name="connsiteY11" fmla="*/ 1018870 h 2016224"/>
                <a:gd name="connsiteX12" fmla="*/ 6165 w 1833802"/>
                <a:gd name="connsiteY12" fmla="*/ 504056 h 2016224"/>
                <a:gd name="connsiteX0" fmla="*/ 6165 w 1833802"/>
                <a:gd name="connsiteY0" fmla="*/ 504056 h 2016224"/>
                <a:gd name="connsiteX1" fmla="*/ 813953 w 1833802"/>
                <a:gd name="connsiteY1" fmla="*/ 840981 h 2016224"/>
                <a:gd name="connsiteX2" fmla="*/ 906265 w 1833802"/>
                <a:gd name="connsiteY2" fmla="*/ 0 h 2016224"/>
                <a:gd name="connsiteX3" fmla="*/ 1041607 w 1833802"/>
                <a:gd name="connsiteY3" fmla="*/ 830223 h 2016224"/>
                <a:gd name="connsiteX4" fmla="*/ 1806365 w 1833802"/>
                <a:gd name="connsiteY4" fmla="*/ 504056 h 2016224"/>
                <a:gd name="connsiteX5" fmla="*/ 1284524 w 1833802"/>
                <a:gd name="connsiteY5" fmla="*/ 1008112 h 2016224"/>
                <a:gd name="connsiteX6" fmla="*/ 1806365 w 1833802"/>
                <a:gd name="connsiteY6" fmla="*/ 1512168 h 2016224"/>
                <a:gd name="connsiteX7" fmla="*/ 1095395 w 1833802"/>
                <a:gd name="connsiteY7" fmla="*/ 1325850 h 2016224"/>
                <a:gd name="connsiteX8" fmla="*/ 906265 w 1833802"/>
                <a:gd name="connsiteY8" fmla="*/ 2016224 h 2016224"/>
                <a:gd name="connsiteX9" fmla="*/ 803196 w 1833802"/>
                <a:gd name="connsiteY9" fmla="*/ 1207516 h 2016224"/>
                <a:gd name="connsiteX10" fmla="*/ 6165 w 1833802"/>
                <a:gd name="connsiteY10" fmla="*/ 1512168 h 2016224"/>
                <a:gd name="connsiteX11" fmla="*/ 710886 w 1833802"/>
                <a:gd name="connsiteY11" fmla="*/ 1018870 h 2016224"/>
                <a:gd name="connsiteX12" fmla="*/ 6165 w 1833802"/>
                <a:gd name="connsiteY12" fmla="*/ 504056 h 2016224"/>
                <a:gd name="connsiteX0" fmla="*/ 6165 w 1833802"/>
                <a:gd name="connsiteY0" fmla="*/ 504056 h 2016224"/>
                <a:gd name="connsiteX1" fmla="*/ 813953 w 1833802"/>
                <a:gd name="connsiteY1" fmla="*/ 840981 h 2016224"/>
                <a:gd name="connsiteX2" fmla="*/ 906265 w 1833802"/>
                <a:gd name="connsiteY2" fmla="*/ 0 h 2016224"/>
                <a:gd name="connsiteX3" fmla="*/ 1041607 w 1833802"/>
                <a:gd name="connsiteY3" fmla="*/ 830223 h 2016224"/>
                <a:gd name="connsiteX4" fmla="*/ 1806365 w 1833802"/>
                <a:gd name="connsiteY4" fmla="*/ 504056 h 2016224"/>
                <a:gd name="connsiteX5" fmla="*/ 1284524 w 1833802"/>
                <a:gd name="connsiteY5" fmla="*/ 1008112 h 2016224"/>
                <a:gd name="connsiteX6" fmla="*/ 1806365 w 1833802"/>
                <a:gd name="connsiteY6" fmla="*/ 1512168 h 2016224"/>
                <a:gd name="connsiteX7" fmla="*/ 1041606 w 1833802"/>
                <a:gd name="connsiteY7" fmla="*/ 1164485 h 2016224"/>
                <a:gd name="connsiteX8" fmla="*/ 906265 w 1833802"/>
                <a:gd name="connsiteY8" fmla="*/ 2016224 h 2016224"/>
                <a:gd name="connsiteX9" fmla="*/ 803196 w 1833802"/>
                <a:gd name="connsiteY9" fmla="*/ 1207516 h 2016224"/>
                <a:gd name="connsiteX10" fmla="*/ 6165 w 1833802"/>
                <a:gd name="connsiteY10" fmla="*/ 1512168 h 2016224"/>
                <a:gd name="connsiteX11" fmla="*/ 710886 w 1833802"/>
                <a:gd name="connsiteY11" fmla="*/ 1018870 h 2016224"/>
                <a:gd name="connsiteX12" fmla="*/ 6165 w 1833802"/>
                <a:gd name="connsiteY12" fmla="*/ 504056 h 2016224"/>
                <a:gd name="connsiteX0" fmla="*/ 6165 w 1833802"/>
                <a:gd name="connsiteY0" fmla="*/ 504056 h 2016224"/>
                <a:gd name="connsiteX1" fmla="*/ 813953 w 1833802"/>
                <a:gd name="connsiteY1" fmla="*/ 840981 h 2016224"/>
                <a:gd name="connsiteX2" fmla="*/ 906265 w 1833802"/>
                <a:gd name="connsiteY2" fmla="*/ 0 h 2016224"/>
                <a:gd name="connsiteX3" fmla="*/ 1041607 w 1833802"/>
                <a:gd name="connsiteY3" fmla="*/ 830223 h 2016224"/>
                <a:gd name="connsiteX4" fmla="*/ 1806365 w 1833802"/>
                <a:gd name="connsiteY4" fmla="*/ 504056 h 2016224"/>
                <a:gd name="connsiteX5" fmla="*/ 1284524 w 1833802"/>
                <a:gd name="connsiteY5" fmla="*/ 1008112 h 2016224"/>
                <a:gd name="connsiteX6" fmla="*/ 1806365 w 1833802"/>
                <a:gd name="connsiteY6" fmla="*/ 1512168 h 2016224"/>
                <a:gd name="connsiteX7" fmla="*/ 1041606 w 1833802"/>
                <a:gd name="connsiteY7" fmla="*/ 1164485 h 2016224"/>
                <a:gd name="connsiteX8" fmla="*/ 906265 w 1833802"/>
                <a:gd name="connsiteY8" fmla="*/ 2016224 h 2016224"/>
                <a:gd name="connsiteX9" fmla="*/ 803196 w 1833802"/>
                <a:gd name="connsiteY9" fmla="*/ 1207516 h 2016224"/>
                <a:gd name="connsiteX10" fmla="*/ 6165 w 1833802"/>
                <a:gd name="connsiteY10" fmla="*/ 1512168 h 2016224"/>
                <a:gd name="connsiteX11" fmla="*/ 710886 w 1833802"/>
                <a:gd name="connsiteY11" fmla="*/ 1018870 h 2016224"/>
                <a:gd name="connsiteX12" fmla="*/ 6165 w 1833802"/>
                <a:gd name="connsiteY12" fmla="*/ 504056 h 2016224"/>
                <a:gd name="connsiteX0" fmla="*/ 7880 w 1835517"/>
                <a:gd name="connsiteY0" fmla="*/ 504056 h 2016224"/>
                <a:gd name="connsiteX1" fmla="*/ 815668 w 1835517"/>
                <a:gd name="connsiteY1" fmla="*/ 840981 h 2016224"/>
                <a:gd name="connsiteX2" fmla="*/ 907980 w 1835517"/>
                <a:gd name="connsiteY2" fmla="*/ 0 h 2016224"/>
                <a:gd name="connsiteX3" fmla="*/ 1043322 w 1835517"/>
                <a:gd name="connsiteY3" fmla="*/ 830223 h 2016224"/>
                <a:gd name="connsiteX4" fmla="*/ 1808080 w 1835517"/>
                <a:gd name="connsiteY4" fmla="*/ 504056 h 2016224"/>
                <a:gd name="connsiteX5" fmla="*/ 1286239 w 1835517"/>
                <a:gd name="connsiteY5" fmla="*/ 1008112 h 2016224"/>
                <a:gd name="connsiteX6" fmla="*/ 1808080 w 1835517"/>
                <a:gd name="connsiteY6" fmla="*/ 1512168 h 2016224"/>
                <a:gd name="connsiteX7" fmla="*/ 1043321 w 1835517"/>
                <a:gd name="connsiteY7" fmla="*/ 1164485 h 2016224"/>
                <a:gd name="connsiteX8" fmla="*/ 907980 w 1835517"/>
                <a:gd name="connsiteY8" fmla="*/ 2016224 h 2016224"/>
                <a:gd name="connsiteX9" fmla="*/ 804911 w 1835517"/>
                <a:gd name="connsiteY9" fmla="*/ 1207516 h 2016224"/>
                <a:gd name="connsiteX10" fmla="*/ 7880 w 1835517"/>
                <a:gd name="connsiteY10" fmla="*/ 1512168 h 2016224"/>
                <a:gd name="connsiteX11" fmla="*/ 712601 w 1835517"/>
                <a:gd name="connsiteY11" fmla="*/ 1018870 h 2016224"/>
                <a:gd name="connsiteX12" fmla="*/ 7880 w 1835517"/>
                <a:gd name="connsiteY12" fmla="*/ 504056 h 2016224"/>
                <a:gd name="connsiteX0" fmla="*/ 7880 w 1835517"/>
                <a:gd name="connsiteY0" fmla="*/ 504056 h 2016224"/>
                <a:gd name="connsiteX1" fmla="*/ 815668 w 1835517"/>
                <a:gd name="connsiteY1" fmla="*/ 840981 h 2016224"/>
                <a:gd name="connsiteX2" fmla="*/ 907980 w 1835517"/>
                <a:gd name="connsiteY2" fmla="*/ 0 h 2016224"/>
                <a:gd name="connsiteX3" fmla="*/ 1043322 w 1835517"/>
                <a:gd name="connsiteY3" fmla="*/ 830223 h 2016224"/>
                <a:gd name="connsiteX4" fmla="*/ 1808080 w 1835517"/>
                <a:gd name="connsiteY4" fmla="*/ 504056 h 2016224"/>
                <a:gd name="connsiteX5" fmla="*/ 1286239 w 1835517"/>
                <a:gd name="connsiteY5" fmla="*/ 1008112 h 2016224"/>
                <a:gd name="connsiteX6" fmla="*/ 1808080 w 1835517"/>
                <a:gd name="connsiteY6" fmla="*/ 1512168 h 2016224"/>
                <a:gd name="connsiteX7" fmla="*/ 1043321 w 1835517"/>
                <a:gd name="connsiteY7" fmla="*/ 1164485 h 2016224"/>
                <a:gd name="connsiteX8" fmla="*/ 907980 w 1835517"/>
                <a:gd name="connsiteY8" fmla="*/ 2016224 h 2016224"/>
                <a:gd name="connsiteX9" fmla="*/ 804911 w 1835517"/>
                <a:gd name="connsiteY9" fmla="*/ 1207516 h 2016224"/>
                <a:gd name="connsiteX10" fmla="*/ 7880 w 1835517"/>
                <a:gd name="connsiteY10" fmla="*/ 1512168 h 2016224"/>
                <a:gd name="connsiteX11" fmla="*/ 712601 w 1835517"/>
                <a:gd name="connsiteY11" fmla="*/ 1018870 h 2016224"/>
                <a:gd name="connsiteX12" fmla="*/ 7880 w 1835517"/>
                <a:gd name="connsiteY12" fmla="*/ 504056 h 2016224"/>
                <a:gd name="connsiteX0" fmla="*/ 7880 w 1835517"/>
                <a:gd name="connsiteY0" fmla="*/ 504056 h 2016224"/>
                <a:gd name="connsiteX1" fmla="*/ 815668 w 1835517"/>
                <a:gd name="connsiteY1" fmla="*/ 840981 h 2016224"/>
                <a:gd name="connsiteX2" fmla="*/ 907980 w 1835517"/>
                <a:gd name="connsiteY2" fmla="*/ 0 h 2016224"/>
                <a:gd name="connsiteX3" fmla="*/ 1043322 w 1835517"/>
                <a:gd name="connsiteY3" fmla="*/ 830223 h 2016224"/>
                <a:gd name="connsiteX4" fmla="*/ 1808080 w 1835517"/>
                <a:gd name="connsiteY4" fmla="*/ 504056 h 2016224"/>
                <a:gd name="connsiteX5" fmla="*/ 1286239 w 1835517"/>
                <a:gd name="connsiteY5" fmla="*/ 1008112 h 2016224"/>
                <a:gd name="connsiteX6" fmla="*/ 1808080 w 1835517"/>
                <a:gd name="connsiteY6" fmla="*/ 1512168 h 2016224"/>
                <a:gd name="connsiteX7" fmla="*/ 1043321 w 1835517"/>
                <a:gd name="connsiteY7" fmla="*/ 1164485 h 2016224"/>
                <a:gd name="connsiteX8" fmla="*/ 907980 w 1835517"/>
                <a:gd name="connsiteY8" fmla="*/ 2016224 h 2016224"/>
                <a:gd name="connsiteX9" fmla="*/ 804911 w 1835517"/>
                <a:gd name="connsiteY9" fmla="*/ 1207516 h 2016224"/>
                <a:gd name="connsiteX10" fmla="*/ 7880 w 1835517"/>
                <a:gd name="connsiteY10" fmla="*/ 1512168 h 2016224"/>
                <a:gd name="connsiteX11" fmla="*/ 712601 w 1835517"/>
                <a:gd name="connsiteY11" fmla="*/ 1018870 h 2016224"/>
                <a:gd name="connsiteX12" fmla="*/ 7880 w 1835517"/>
                <a:gd name="connsiteY12" fmla="*/ 504056 h 2016224"/>
                <a:gd name="connsiteX0" fmla="*/ 7880 w 1835517"/>
                <a:gd name="connsiteY0" fmla="*/ 504056 h 2016224"/>
                <a:gd name="connsiteX1" fmla="*/ 815668 w 1835517"/>
                <a:gd name="connsiteY1" fmla="*/ 840981 h 2016224"/>
                <a:gd name="connsiteX2" fmla="*/ 907980 w 1835517"/>
                <a:gd name="connsiteY2" fmla="*/ 0 h 2016224"/>
                <a:gd name="connsiteX3" fmla="*/ 1043322 w 1835517"/>
                <a:gd name="connsiteY3" fmla="*/ 830223 h 2016224"/>
                <a:gd name="connsiteX4" fmla="*/ 1808080 w 1835517"/>
                <a:gd name="connsiteY4" fmla="*/ 504056 h 2016224"/>
                <a:gd name="connsiteX5" fmla="*/ 1286239 w 1835517"/>
                <a:gd name="connsiteY5" fmla="*/ 1008112 h 2016224"/>
                <a:gd name="connsiteX6" fmla="*/ 1808080 w 1835517"/>
                <a:gd name="connsiteY6" fmla="*/ 1512168 h 2016224"/>
                <a:gd name="connsiteX7" fmla="*/ 1043321 w 1835517"/>
                <a:gd name="connsiteY7" fmla="*/ 1164485 h 2016224"/>
                <a:gd name="connsiteX8" fmla="*/ 907980 w 1835517"/>
                <a:gd name="connsiteY8" fmla="*/ 2016224 h 2016224"/>
                <a:gd name="connsiteX9" fmla="*/ 804911 w 1835517"/>
                <a:gd name="connsiteY9" fmla="*/ 1207516 h 2016224"/>
                <a:gd name="connsiteX10" fmla="*/ 7880 w 1835517"/>
                <a:gd name="connsiteY10" fmla="*/ 1512168 h 2016224"/>
                <a:gd name="connsiteX11" fmla="*/ 712601 w 1835517"/>
                <a:gd name="connsiteY11" fmla="*/ 1018870 h 2016224"/>
                <a:gd name="connsiteX12" fmla="*/ 7880 w 1835517"/>
                <a:gd name="connsiteY12" fmla="*/ 504056 h 2016224"/>
                <a:gd name="connsiteX0" fmla="*/ 7880 w 1838696"/>
                <a:gd name="connsiteY0" fmla="*/ 504056 h 2016224"/>
                <a:gd name="connsiteX1" fmla="*/ 815668 w 1838696"/>
                <a:gd name="connsiteY1" fmla="*/ 840981 h 2016224"/>
                <a:gd name="connsiteX2" fmla="*/ 907980 w 1838696"/>
                <a:gd name="connsiteY2" fmla="*/ 0 h 2016224"/>
                <a:gd name="connsiteX3" fmla="*/ 1043322 w 1838696"/>
                <a:gd name="connsiteY3" fmla="*/ 830223 h 2016224"/>
                <a:gd name="connsiteX4" fmla="*/ 1808080 w 1838696"/>
                <a:gd name="connsiteY4" fmla="*/ 504056 h 2016224"/>
                <a:gd name="connsiteX5" fmla="*/ 1286239 w 1838696"/>
                <a:gd name="connsiteY5" fmla="*/ 1008112 h 2016224"/>
                <a:gd name="connsiteX6" fmla="*/ 1808080 w 1838696"/>
                <a:gd name="connsiteY6" fmla="*/ 1512168 h 2016224"/>
                <a:gd name="connsiteX7" fmla="*/ 1043321 w 1838696"/>
                <a:gd name="connsiteY7" fmla="*/ 1164485 h 2016224"/>
                <a:gd name="connsiteX8" fmla="*/ 907980 w 1838696"/>
                <a:gd name="connsiteY8" fmla="*/ 2016224 h 2016224"/>
                <a:gd name="connsiteX9" fmla="*/ 804911 w 1838696"/>
                <a:gd name="connsiteY9" fmla="*/ 1207516 h 2016224"/>
                <a:gd name="connsiteX10" fmla="*/ 7880 w 1838696"/>
                <a:gd name="connsiteY10" fmla="*/ 1512168 h 2016224"/>
                <a:gd name="connsiteX11" fmla="*/ 712601 w 1838696"/>
                <a:gd name="connsiteY11" fmla="*/ 1018870 h 2016224"/>
                <a:gd name="connsiteX12" fmla="*/ 7880 w 1838696"/>
                <a:gd name="connsiteY12" fmla="*/ 504056 h 2016224"/>
                <a:gd name="connsiteX0" fmla="*/ 7880 w 1838696"/>
                <a:gd name="connsiteY0" fmla="*/ 504056 h 2016224"/>
                <a:gd name="connsiteX1" fmla="*/ 815668 w 1838696"/>
                <a:gd name="connsiteY1" fmla="*/ 840981 h 2016224"/>
                <a:gd name="connsiteX2" fmla="*/ 907980 w 1838696"/>
                <a:gd name="connsiteY2" fmla="*/ 0 h 2016224"/>
                <a:gd name="connsiteX3" fmla="*/ 1043322 w 1838696"/>
                <a:gd name="connsiteY3" fmla="*/ 830223 h 2016224"/>
                <a:gd name="connsiteX4" fmla="*/ 1808080 w 1838696"/>
                <a:gd name="connsiteY4" fmla="*/ 504056 h 2016224"/>
                <a:gd name="connsiteX5" fmla="*/ 1286239 w 1838696"/>
                <a:gd name="connsiteY5" fmla="*/ 1008112 h 2016224"/>
                <a:gd name="connsiteX6" fmla="*/ 1808080 w 1838696"/>
                <a:gd name="connsiteY6" fmla="*/ 1512168 h 2016224"/>
                <a:gd name="connsiteX7" fmla="*/ 1043321 w 1838696"/>
                <a:gd name="connsiteY7" fmla="*/ 1164485 h 2016224"/>
                <a:gd name="connsiteX8" fmla="*/ 907980 w 1838696"/>
                <a:gd name="connsiteY8" fmla="*/ 2016224 h 2016224"/>
                <a:gd name="connsiteX9" fmla="*/ 804911 w 1838696"/>
                <a:gd name="connsiteY9" fmla="*/ 1207516 h 2016224"/>
                <a:gd name="connsiteX10" fmla="*/ 7880 w 1838696"/>
                <a:gd name="connsiteY10" fmla="*/ 1512168 h 2016224"/>
                <a:gd name="connsiteX11" fmla="*/ 712601 w 1838696"/>
                <a:gd name="connsiteY11" fmla="*/ 1018870 h 2016224"/>
                <a:gd name="connsiteX12" fmla="*/ 7880 w 1838696"/>
                <a:gd name="connsiteY12" fmla="*/ 504056 h 2016224"/>
                <a:gd name="connsiteX0" fmla="*/ 7880 w 1835864"/>
                <a:gd name="connsiteY0" fmla="*/ 504056 h 2016224"/>
                <a:gd name="connsiteX1" fmla="*/ 815668 w 1835864"/>
                <a:gd name="connsiteY1" fmla="*/ 840981 h 2016224"/>
                <a:gd name="connsiteX2" fmla="*/ 907980 w 1835864"/>
                <a:gd name="connsiteY2" fmla="*/ 0 h 2016224"/>
                <a:gd name="connsiteX3" fmla="*/ 1043322 w 1835864"/>
                <a:gd name="connsiteY3" fmla="*/ 830223 h 2016224"/>
                <a:gd name="connsiteX4" fmla="*/ 1808080 w 1835864"/>
                <a:gd name="connsiteY4" fmla="*/ 504056 h 2016224"/>
                <a:gd name="connsiteX5" fmla="*/ 1221693 w 1835864"/>
                <a:gd name="connsiteY5" fmla="*/ 1008112 h 2016224"/>
                <a:gd name="connsiteX6" fmla="*/ 1808080 w 1835864"/>
                <a:gd name="connsiteY6" fmla="*/ 1512168 h 2016224"/>
                <a:gd name="connsiteX7" fmla="*/ 1043321 w 1835864"/>
                <a:gd name="connsiteY7" fmla="*/ 1164485 h 2016224"/>
                <a:gd name="connsiteX8" fmla="*/ 907980 w 1835864"/>
                <a:gd name="connsiteY8" fmla="*/ 2016224 h 2016224"/>
                <a:gd name="connsiteX9" fmla="*/ 804911 w 1835864"/>
                <a:gd name="connsiteY9" fmla="*/ 1207516 h 2016224"/>
                <a:gd name="connsiteX10" fmla="*/ 7880 w 1835864"/>
                <a:gd name="connsiteY10" fmla="*/ 1512168 h 2016224"/>
                <a:gd name="connsiteX11" fmla="*/ 712601 w 1835864"/>
                <a:gd name="connsiteY11" fmla="*/ 1018870 h 2016224"/>
                <a:gd name="connsiteX12" fmla="*/ 7880 w 1835864"/>
                <a:gd name="connsiteY12" fmla="*/ 504056 h 2016224"/>
                <a:gd name="connsiteX0" fmla="*/ 7880 w 1835864"/>
                <a:gd name="connsiteY0" fmla="*/ 504056 h 2016224"/>
                <a:gd name="connsiteX1" fmla="*/ 815668 w 1835864"/>
                <a:gd name="connsiteY1" fmla="*/ 840981 h 2016224"/>
                <a:gd name="connsiteX2" fmla="*/ 907980 w 1835864"/>
                <a:gd name="connsiteY2" fmla="*/ 0 h 2016224"/>
                <a:gd name="connsiteX3" fmla="*/ 1043322 w 1835864"/>
                <a:gd name="connsiteY3" fmla="*/ 830223 h 2016224"/>
                <a:gd name="connsiteX4" fmla="*/ 1808080 w 1835864"/>
                <a:gd name="connsiteY4" fmla="*/ 504056 h 2016224"/>
                <a:gd name="connsiteX5" fmla="*/ 1221693 w 1835864"/>
                <a:gd name="connsiteY5" fmla="*/ 1008112 h 2016224"/>
                <a:gd name="connsiteX6" fmla="*/ 1808080 w 1835864"/>
                <a:gd name="connsiteY6" fmla="*/ 1512168 h 2016224"/>
                <a:gd name="connsiteX7" fmla="*/ 1043321 w 1835864"/>
                <a:gd name="connsiteY7" fmla="*/ 1164485 h 2016224"/>
                <a:gd name="connsiteX8" fmla="*/ 907980 w 1835864"/>
                <a:gd name="connsiteY8" fmla="*/ 2016224 h 2016224"/>
                <a:gd name="connsiteX9" fmla="*/ 804911 w 1835864"/>
                <a:gd name="connsiteY9" fmla="*/ 1207516 h 2016224"/>
                <a:gd name="connsiteX10" fmla="*/ 7880 w 1835864"/>
                <a:gd name="connsiteY10" fmla="*/ 1512168 h 2016224"/>
                <a:gd name="connsiteX11" fmla="*/ 712601 w 1835864"/>
                <a:gd name="connsiteY11" fmla="*/ 1018870 h 2016224"/>
                <a:gd name="connsiteX12" fmla="*/ 7880 w 1835864"/>
                <a:gd name="connsiteY12" fmla="*/ 504056 h 2016224"/>
                <a:gd name="connsiteX0" fmla="*/ 7880 w 1835864"/>
                <a:gd name="connsiteY0" fmla="*/ 504056 h 2016224"/>
                <a:gd name="connsiteX1" fmla="*/ 815668 w 1835864"/>
                <a:gd name="connsiteY1" fmla="*/ 840981 h 2016224"/>
                <a:gd name="connsiteX2" fmla="*/ 907980 w 1835864"/>
                <a:gd name="connsiteY2" fmla="*/ 0 h 2016224"/>
                <a:gd name="connsiteX3" fmla="*/ 1043322 w 1835864"/>
                <a:gd name="connsiteY3" fmla="*/ 830223 h 2016224"/>
                <a:gd name="connsiteX4" fmla="*/ 1808080 w 1835864"/>
                <a:gd name="connsiteY4" fmla="*/ 504056 h 2016224"/>
                <a:gd name="connsiteX5" fmla="*/ 1221693 w 1835864"/>
                <a:gd name="connsiteY5" fmla="*/ 1008112 h 2016224"/>
                <a:gd name="connsiteX6" fmla="*/ 1808080 w 1835864"/>
                <a:gd name="connsiteY6" fmla="*/ 1512168 h 2016224"/>
                <a:gd name="connsiteX7" fmla="*/ 1043321 w 1835864"/>
                <a:gd name="connsiteY7" fmla="*/ 1164485 h 2016224"/>
                <a:gd name="connsiteX8" fmla="*/ 907980 w 1835864"/>
                <a:gd name="connsiteY8" fmla="*/ 2016224 h 2016224"/>
                <a:gd name="connsiteX9" fmla="*/ 804911 w 1835864"/>
                <a:gd name="connsiteY9" fmla="*/ 1207516 h 2016224"/>
                <a:gd name="connsiteX10" fmla="*/ 7880 w 1835864"/>
                <a:gd name="connsiteY10" fmla="*/ 1512168 h 2016224"/>
                <a:gd name="connsiteX11" fmla="*/ 712601 w 1835864"/>
                <a:gd name="connsiteY11" fmla="*/ 1018870 h 2016224"/>
                <a:gd name="connsiteX12" fmla="*/ 7880 w 1835864"/>
                <a:gd name="connsiteY12" fmla="*/ 504056 h 2016224"/>
                <a:gd name="connsiteX0" fmla="*/ 7880 w 1862324"/>
                <a:gd name="connsiteY0" fmla="*/ 504056 h 2016224"/>
                <a:gd name="connsiteX1" fmla="*/ 815668 w 1862324"/>
                <a:gd name="connsiteY1" fmla="*/ 840981 h 2016224"/>
                <a:gd name="connsiteX2" fmla="*/ 907980 w 1862324"/>
                <a:gd name="connsiteY2" fmla="*/ 0 h 2016224"/>
                <a:gd name="connsiteX3" fmla="*/ 1043322 w 1862324"/>
                <a:gd name="connsiteY3" fmla="*/ 830223 h 2016224"/>
                <a:gd name="connsiteX4" fmla="*/ 1808080 w 1862324"/>
                <a:gd name="connsiteY4" fmla="*/ 504056 h 2016224"/>
                <a:gd name="connsiteX5" fmla="*/ 1221693 w 1862324"/>
                <a:gd name="connsiteY5" fmla="*/ 1008112 h 2016224"/>
                <a:gd name="connsiteX6" fmla="*/ 1808080 w 1862324"/>
                <a:gd name="connsiteY6" fmla="*/ 1512168 h 2016224"/>
                <a:gd name="connsiteX7" fmla="*/ 1043321 w 1862324"/>
                <a:gd name="connsiteY7" fmla="*/ 1164485 h 2016224"/>
                <a:gd name="connsiteX8" fmla="*/ 907980 w 1862324"/>
                <a:gd name="connsiteY8" fmla="*/ 2016224 h 2016224"/>
                <a:gd name="connsiteX9" fmla="*/ 804911 w 1862324"/>
                <a:gd name="connsiteY9" fmla="*/ 1207516 h 2016224"/>
                <a:gd name="connsiteX10" fmla="*/ 7880 w 1862324"/>
                <a:gd name="connsiteY10" fmla="*/ 1512168 h 2016224"/>
                <a:gd name="connsiteX11" fmla="*/ 712601 w 1862324"/>
                <a:gd name="connsiteY11" fmla="*/ 1018870 h 2016224"/>
                <a:gd name="connsiteX12" fmla="*/ 7880 w 1862324"/>
                <a:gd name="connsiteY12" fmla="*/ 504056 h 2016224"/>
                <a:gd name="connsiteX0" fmla="*/ 7880 w 1859085"/>
                <a:gd name="connsiteY0" fmla="*/ 504056 h 2016224"/>
                <a:gd name="connsiteX1" fmla="*/ 815668 w 1859085"/>
                <a:gd name="connsiteY1" fmla="*/ 840981 h 2016224"/>
                <a:gd name="connsiteX2" fmla="*/ 907980 w 1859085"/>
                <a:gd name="connsiteY2" fmla="*/ 0 h 2016224"/>
                <a:gd name="connsiteX3" fmla="*/ 1043322 w 1859085"/>
                <a:gd name="connsiteY3" fmla="*/ 830223 h 2016224"/>
                <a:gd name="connsiteX4" fmla="*/ 1808080 w 1859085"/>
                <a:gd name="connsiteY4" fmla="*/ 504056 h 2016224"/>
                <a:gd name="connsiteX5" fmla="*/ 1167905 w 1859085"/>
                <a:gd name="connsiteY5" fmla="*/ 997355 h 2016224"/>
                <a:gd name="connsiteX6" fmla="*/ 1808080 w 1859085"/>
                <a:gd name="connsiteY6" fmla="*/ 1512168 h 2016224"/>
                <a:gd name="connsiteX7" fmla="*/ 1043321 w 1859085"/>
                <a:gd name="connsiteY7" fmla="*/ 1164485 h 2016224"/>
                <a:gd name="connsiteX8" fmla="*/ 907980 w 1859085"/>
                <a:gd name="connsiteY8" fmla="*/ 2016224 h 2016224"/>
                <a:gd name="connsiteX9" fmla="*/ 804911 w 1859085"/>
                <a:gd name="connsiteY9" fmla="*/ 1207516 h 2016224"/>
                <a:gd name="connsiteX10" fmla="*/ 7880 w 1859085"/>
                <a:gd name="connsiteY10" fmla="*/ 1512168 h 2016224"/>
                <a:gd name="connsiteX11" fmla="*/ 712601 w 1859085"/>
                <a:gd name="connsiteY11" fmla="*/ 1018870 h 2016224"/>
                <a:gd name="connsiteX12" fmla="*/ 7880 w 1859085"/>
                <a:gd name="connsiteY12" fmla="*/ 504056 h 2016224"/>
                <a:gd name="connsiteX0" fmla="*/ 7880 w 1859085"/>
                <a:gd name="connsiteY0" fmla="*/ 504056 h 2016224"/>
                <a:gd name="connsiteX1" fmla="*/ 815668 w 1859085"/>
                <a:gd name="connsiteY1" fmla="*/ 840981 h 2016224"/>
                <a:gd name="connsiteX2" fmla="*/ 907980 w 1859085"/>
                <a:gd name="connsiteY2" fmla="*/ 0 h 2016224"/>
                <a:gd name="connsiteX3" fmla="*/ 1043322 w 1859085"/>
                <a:gd name="connsiteY3" fmla="*/ 830223 h 2016224"/>
                <a:gd name="connsiteX4" fmla="*/ 1808080 w 1859085"/>
                <a:gd name="connsiteY4" fmla="*/ 504056 h 2016224"/>
                <a:gd name="connsiteX5" fmla="*/ 1167905 w 1859085"/>
                <a:gd name="connsiteY5" fmla="*/ 997355 h 2016224"/>
                <a:gd name="connsiteX6" fmla="*/ 1808080 w 1859085"/>
                <a:gd name="connsiteY6" fmla="*/ 1512168 h 2016224"/>
                <a:gd name="connsiteX7" fmla="*/ 1043321 w 1859085"/>
                <a:gd name="connsiteY7" fmla="*/ 1164485 h 2016224"/>
                <a:gd name="connsiteX8" fmla="*/ 907980 w 1859085"/>
                <a:gd name="connsiteY8" fmla="*/ 2016224 h 2016224"/>
                <a:gd name="connsiteX9" fmla="*/ 837183 w 1859085"/>
                <a:gd name="connsiteY9" fmla="*/ 1175243 h 2016224"/>
                <a:gd name="connsiteX10" fmla="*/ 7880 w 1859085"/>
                <a:gd name="connsiteY10" fmla="*/ 1512168 h 2016224"/>
                <a:gd name="connsiteX11" fmla="*/ 712601 w 1859085"/>
                <a:gd name="connsiteY11" fmla="*/ 1018870 h 2016224"/>
                <a:gd name="connsiteX12" fmla="*/ 7880 w 1859085"/>
                <a:gd name="connsiteY12" fmla="*/ 504056 h 2016224"/>
                <a:gd name="connsiteX0" fmla="*/ 7880 w 1859085"/>
                <a:gd name="connsiteY0" fmla="*/ 504056 h 2034129"/>
                <a:gd name="connsiteX1" fmla="*/ 815668 w 1859085"/>
                <a:gd name="connsiteY1" fmla="*/ 840981 h 2034129"/>
                <a:gd name="connsiteX2" fmla="*/ 907980 w 1859085"/>
                <a:gd name="connsiteY2" fmla="*/ 0 h 2034129"/>
                <a:gd name="connsiteX3" fmla="*/ 1043322 w 1859085"/>
                <a:gd name="connsiteY3" fmla="*/ 830223 h 2034129"/>
                <a:gd name="connsiteX4" fmla="*/ 1808080 w 1859085"/>
                <a:gd name="connsiteY4" fmla="*/ 504056 h 2034129"/>
                <a:gd name="connsiteX5" fmla="*/ 1167905 w 1859085"/>
                <a:gd name="connsiteY5" fmla="*/ 997355 h 2034129"/>
                <a:gd name="connsiteX6" fmla="*/ 1808080 w 1859085"/>
                <a:gd name="connsiteY6" fmla="*/ 1512168 h 2034129"/>
                <a:gd name="connsiteX7" fmla="*/ 1043321 w 1859085"/>
                <a:gd name="connsiteY7" fmla="*/ 1164485 h 2034129"/>
                <a:gd name="connsiteX8" fmla="*/ 907980 w 1859085"/>
                <a:gd name="connsiteY8" fmla="*/ 2016224 h 2034129"/>
                <a:gd name="connsiteX9" fmla="*/ 837183 w 1859085"/>
                <a:gd name="connsiteY9" fmla="*/ 1175243 h 2034129"/>
                <a:gd name="connsiteX10" fmla="*/ 7880 w 1859085"/>
                <a:gd name="connsiteY10" fmla="*/ 1512168 h 2034129"/>
                <a:gd name="connsiteX11" fmla="*/ 712601 w 1859085"/>
                <a:gd name="connsiteY11" fmla="*/ 1018870 h 2034129"/>
                <a:gd name="connsiteX12" fmla="*/ 7880 w 1859085"/>
                <a:gd name="connsiteY12" fmla="*/ 504056 h 2034129"/>
                <a:gd name="connsiteX0" fmla="*/ 7880 w 1881190"/>
                <a:gd name="connsiteY0" fmla="*/ 504056 h 2034129"/>
                <a:gd name="connsiteX1" fmla="*/ 815668 w 1881190"/>
                <a:gd name="connsiteY1" fmla="*/ 840981 h 2034129"/>
                <a:gd name="connsiteX2" fmla="*/ 907980 w 1881190"/>
                <a:gd name="connsiteY2" fmla="*/ 0 h 2034129"/>
                <a:gd name="connsiteX3" fmla="*/ 1043322 w 1881190"/>
                <a:gd name="connsiteY3" fmla="*/ 830223 h 2034129"/>
                <a:gd name="connsiteX4" fmla="*/ 1808080 w 1881190"/>
                <a:gd name="connsiteY4" fmla="*/ 504056 h 2034129"/>
                <a:gd name="connsiteX5" fmla="*/ 1167905 w 1881190"/>
                <a:gd name="connsiteY5" fmla="*/ 997355 h 2034129"/>
                <a:gd name="connsiteX6" fmla="*/ 1808080 w 1881190"/>
                <a:gd name="connsiteY6" fmla="*/ 1512168 h 2034129"/>
                <a:gd name="connsiteX7" fmla="*/ 1043321 w 1881190"/>
                <a:gd name="connsiteY7" fmla="*/ 1164485 h 2034129"/>
                <a:gd name="connsiteX8" fmla="*/ 907980 w 1881190"/>
                <a:gd name="connsiteY8" fmla="*/ 2016224 h 2034129"/>
                <a:gd name="connsiteX9" fmla="*/ 837183 w 1881190"/>
                <a:gd name="connsiteY9" fmla="*/ 1175243 h 2034129"/>
                <a:gd name="connsiteX10" fmla="*/ 7880 w 1881190"/>
                <a:gd name="connsiteY10" fmla="*/ 1512168 h 2034129"/>
                <a:gd name="connsiteX11" fmla="*/ 712601 w 1881190"/>
                <a:gd name="connsiteY11" fmla="*/ 1018870 h 2034129"/>
                <a:gd name="connsiteX12" fmla="*/ 7880 w 1881190"/>
                <a:gd name="connsiteY12" fmla="*/ 504056 h 2034129"/>
                <a:gd name="connsiteX0" fmla="*/ 7880 w 1881190"/>
                <a:gd name="connsiteY0" fmla="*/ 504056 h 2034129"/>
                <a:gd name="connsiteX1" fmla="*/ 815668 w 1881190"/>
                <a:gd name="connsiteY1" fmla="*/ 840981 h 2034129"/>
                <a:gd name="connsiteX2" fmla="*/ 907980 w 1881190"/>
                <a:gd name="connsiteY2" fmla="*/ 0 h 2034129"/>
                <a:gd name="connsiteX3" fmla="*/ 1043322 w 1881190"/>
                <a:gd name="connsiteY3" fmla="*/ 830223 h 2034129"/>
                <a:gd name="connsiteX4" fmla="*/ 1808080 w 1881190"/>
                <a:gd name="connsiteY4" fmla="*/ 504056 h 2034129"/>
                <a:gd name="connsiteX5" fmla="*/ 1167905 w 1881190"/>
                <a:gd name="connsiteY5" fmla="*/ 997355 h 2034129"/>
                <a:gd name="connsiteX6" fmla="*/ 1808080 w 1881190"/>
                <a:gd name="connsiteY6" fmla="*/ 1512168 h 2034129"/>
                <a:gd name="connsiteX7" fmla="*/ 1043321 w 1881190"/>
                <a:gd name="connsiteY7" fmla="*/ 1164485 h 2034129"/>
                <a:gd name="connsiteX8" fmla="*/ 907980 w 1881190"/>
                <a:gd name="connsiteY8" fmla="*/ 2016224 h 2034129"/>
                <a:gd name="connsiteX9" fmla="*/ 837183 w 1881190"/>
                <a:gd name="connsiteY9" fmla="*/ 1175243 h 2034129"/>
                <a:gd name="connsiteX10" fmla="*/ 7880 w 1881190"/>
                <a:gd name="connsiteY10" fmla="*/ 1512168 h 2034129"/>
                <a:gd name="connsiteX11" fmla="*/ 712601 w 1881190"/>
                <a:gd name="connsiteY11" fmla="*/ 1018870 h 2034129"/>
                <a:gd name="connsiteX12" fmla="*/ 7880 w 1881190"/>
                <a:gd name="connsiteY12" fmla="*/ 504056 h 2034129"/>
                <a:gd name="connsiteX0" fmla="*/ 7880 w 1881190"/>
                <a:gd name="connsiteY0" fmla="*/ 512031 h 2042104"/>
                <a:gd name="connsiteX1" fmla="*/ 815668 w 1881190"/>
                <a:gd name="connsiteY1" fmla="*/ 848956 h 2042104"/>
                <a:gd name="connsiteX2" fmla="*/ 907980 w 1881190"/>
                <a:gd name="connsiteY2" fmla="*/ 7975 h 2042104"/>
                <a:gd name="connsiteX3" fmla="*/ 1043322 w 1881190"/>
                <a:gd name="connsiteY3" fmla="*/ 838198 h 2042104"/>
                <a:gd name="connsiteX4" fmla="*/ 1808080 w 1881190"/>
                <a:gd name="connsiteY4" fmla="*/ 512031 h 2042104"/>
                <a:gd name="connsiteX5" fmla="*/ 1167905 w 1881190"/>
                <a:gd name="connsiteY5" fmla="*/ 1005330 h 2042104"/>
                <a:gd name="connsiteX6" fmla="*/ 1808080 w 1881190"/>
                <a:gd name="connsiteY6" fmla="*/ 1520143 h 2042104"/>
                <a:gd name="connsiteX7" fmla="*/ 1043321 w 1881190"/>
                <a:gd name="connsiteY7" fmla="*/ 1172460 h 2042104"/>
                <a:gd name="connsiteX8" fmla="*/ 907980 w 1881190"/>
                <a:gd name="connsiteY8" fmla="*/ 2024199 h 2042104"/>
                <a:gd name="connsiteX9" fmla="*/ 837183 w 1881190"/>
                <a:gd name="connsiteY9" fmla="*/ 1183218 h 2042104"/>
                <a:gd name="connsiteX10" fmla="*/ 7880 w 1881190"/>
                <a:gd name="connsiteY10" fmla="*/ 1520143 h 2042104"/>
                <a:gd name="connsiteX11" fmla="*/ 712601 w 1881190"/>
                <a:gd name="connsiteY11" fmla="*/ 1026845 h 2042104"/>
                <a:gd name="connsiteX12" fmla="*/ 7880 w 1881190"/>
                <a:gd name="connsiteY12" fmla="*/ 512031 h 2042104"/>
                <a:gd name="connsiteX0" fmla="*/ 98340 w 1971650"/>
                <a:gd name="connsiteY0" fmla="*/ 512031 h 2042104"/>
                <a:gd name="connsiteX1" fmla="*/ 906128 w 1971650"/>
                <a:gd name="connsiteY1" fmla="*/ 848956 h 2042104"/>
                <a:gd name="connsiteX2" fmla="*/ 998440 w 1971650"/>
                <a:gd name="connsiteY2" fmla="*/ 7975 h 2042104"/>
                <a:gd name="connsiteX3" fmla="*/ 1133782 w 1971650"/>
                <a:gd name="connsiteY3" fmla="*/ 838198 h 2042104"/>
                <a:gd name="connsiteX4" fmla="*/ 1898540 w 1971650"/>
                <a:gd name="connsiteY4" fmla="*/ 512031 h 2042104"/>
                <a:gd name="connsiteX5" fmla="*/ 1258365 w 1971650"/>
                <a:gd name="connsiteY5" fmla="*/ 1005330 h 2042104"/>
                <a:gd name="connsiteX6" fmla="*/ 1898540 w 1971650"/>
                <a:gd name="connsiteY6" fmla="*/ 1520143 h 2042104"/>
                <a:gd name="connsiteX7" fmla="*/ 1133781 w 1971650"/>
                <a:gd name="connsiteY7" fmla="*/ 1172460 h 2042104"/>
                <a:gd name="connsiteX8" fmla="*/ 998440 w 1971650"/>
                <a:gd name="connsiteY8" fmla="*/ 2024199 h 2042104"/>
                <a:gd name="connsiteX9" fmla="*/ 927643 w 1971650"/>
                <a:gd name="connsiteY9" fmla="*/ 1183218 h 2042104"/>
                <a:gd name="connsiteX10" fmla="*/ 98340 w 1971650"/>
                <a:gd name="connsiteY10" fmla="*/ 1520143 h 2042104"/>
                <a:gd name="connsiteX11" fmla="*/ 803061 w 1971650"/>
                <a:gd name="connsiteY11" fmla="*/ 1026845 h 2042104"/>
                <a:gd name="connsiteX12" fmla="*/ 98340 w 1971650"/>
                <a:gd name="connsiteY12" fmla="*/ 512031 h 2042104"/>
                <a:gd name="connsiteX0" fmla="*/ 98340 w 1971650"/>
                <a:gd name="connsiteY0" fmla="*/ 512031 h 2042104"/>
                <a:gd name="connsiteX1" fmla="*/ 906128 w 1971650"/>
                <a:gd name="connsiteY1" fmla="*/ 848956 h 2042104"/>
                <a:gd name="connsiteX2" fmla="*/ 998440 w 1971650"/>
                <a:gd name="connsiteY2" fmla="*/ 7975 h 2042104"/>
                <a:gd name="connsiteX3" fmla="*/ 1133782 w 1971650"/>
                <a:gd name="connsiteY3" fmla="*/ 838198 h 2042104"/>
                <a:gd name="connsiteX4" fmla="*/ 1898540 w 1971650"/>
                <a:gd name="connsiteY4" fmla="*/ 512031 h 2042104"/>
                <a:gd name="connsiteX5" fmla="*/ 1258365 w 1971650"/>
                <a:gd name="connsiteY5" fmla="*/ 1005330 h 2042104"/>
                <a:gd name="connsiteX6" fmla="*/ 1898540 w 1971650"/>
                <a:gd name="connsiteY6" fmla="*/ 1520143 h 2042104"/>
                <a:gd name="connsiteX7" fmla="*/ 1133781 w 1971650"/>
                <a:gd name="connsiteY7" fmla="*/ 1172460 h 2042104"/>
                <a:gd name="connsiteX8" fmla="*/ 998440 w 1971650"/>
                <a:gd name="connsiteY8" fmla="*/ 2024199 h 2042104"/>
                <a:gd name="connsiteX9" fmla="*/ 927643 w 1971650"/>
                <a:gd name="connsiteY9" fmla="*/ 1183218 h 2042104"/>
                <a:gd name="connsiteX10" fmla="*/ 98340 w 1971650"/>
                <a:gd name="connsiteY10" fmla="*/ 1520143 h 2042104"/>
                <a:gd name="connsiteX11" fmla="*/ 803061 w 1971650"/>
                <a:gd name="connsiteY11" fmla="*/ 1026845 h 2042104"/>
                <a:gd name="connsiteX12" fmla="*/ 98340 w 1971650"/>
                <a:gd name="connsiteY12" fmla="*/ 512031 h 2042104"/>
                <a:gd name="connsiteX0" fmla="*/ 98340 w 2111450"/>
                <a:gd name="connsiteY0" fmla="*/ 512031 h 2042104"/>
                <a:gd name="connsiteX1" fmla="*/ 906128 w 2111450"/>
                <a:gd name="connsiteY1" fmla="*/ 848956 h 2042104"/>
                <a:gd name="connsiteX2" fmla="*/ 998440 w 2111450"/>
                <a:gd name="connsiteY2" fmla="*/ 7975 h 2042104"/>
                <a:gd name="connsiteX3" fmla="*/ 1133782 w 2111450"/>
                <a:gd name="connsiteY3" fmla="*/ 838198 h 2042104"/>
                <a:gd name="connsiteX4" fmla="*/ 1898540 w 2111450"/>
                <a:gd name="connsiteY4" fmla="*/ 512031 h 2042104"/>
                <a:gd name="connsiteX5" fmla="*/ 1258365 w 2111450"/>
                <a:gd name="connsiteY5" fmla="*/ 1005330 h 2042104"/>
                <a:gd name="connsiteX6" fmla="*/ 1898540 w 2111450"/>
                <a:gd name="connsiteY6" fmla="*/ 1520143 h 2042104"/>
                <a:gd name="connsiteX7" fmla="*/ 1133781 w 2111450"/>
                <a:gd name="connsiteY7" fmla="*/ 1172460 h 2042104"/>
                <a:gd name="connsiteX8" fmla="*/ 998440 w 2111450"/>
                <a:gd name="connsiteY8" fmla="*/ 2024199 h 2042104"/>
                <a:gd name="connsiteX9" fmla="*/ 927643 w 2111450"/>
                <a:gd name="connsiteY9" fmla="*/ 1183218 h 2042104"/>
                <a:gd name="connsiteX10" fmla="*/ 98340 w 2111450"/>
                <a:gd name="connsiteY10" fmla="*/ 1520143 h 2042104"/>
                <a:gd name="connsiteX11" fmla="*/ 803061 w 2111450"/>
                <a:gd name="connsiteY11" fmla="*/ 1026845 h 2042104"/>
                <a:gd name="connsiteX12" fmla="*/ 98340 w 2111450"/>
                <a:gd name="connsiteY12" fmla="*/ 512031 h 2042104"/>
                <a:gd name="connsiteX0" fmla="*/ 98340 w 2111450"/>
                <a:gd name="connsiteY0" fmla="*/ 512031 h 2068715"/>
                <a:gd name="connsiteX1" fmla="*/ 906128 w 2111450"/>
                <a:gd name="connsiteY1" fmla="*/ 848956 h 2068715"/>
                <a:gd name="connsiteX2" fmla="*/ 998440 w 2111450"/>
                <a:gd name="connsiteY2" fmla="*/ 7975 h 2068715"/>
                <a:gd name="connsiteX3" fmla="*/ 1133782 w 2111450"/>
                <a:gd name="connsiteY3" fmla="*/ 838198 h 2068715"/>
                <a:gd name="connsiteX4" fmla="*/ 1898540 w 2111450"/>
                <a:gd name="connsiteY4" fmla="*/ 512031 h 2068715"/>
                <a:gd name="connsiteX5" fmla="*/ 1258365 w 2111450"/>
                <a:gd name="connsiteY5" fmla="*/ 1005330 h 2068715"/>
                <a:gd name="connsiteX6" fmla="*/ 1898540 w 2111450"/>
                <a:gd name="connsiteY6" fmla="*/ 1520143 h 2068715"/>
                <a:gd name="connsiteX7" fmla="*/ 1133781 w 2111450"/>
                <a:gd name="connsiteY7" fmla="*/ 1172460 h 2068715"/>
                <a:gd name="connsiteX8" fmla="*/ 998440 w 2111450"/>
                <a:gd name="connsiteY8" fmla="*/ 2024199 h 2068715"/>
                <a:gd name="connsiteX9" fmla="*/ 927643 w 2111450"/>
                <a:gd name="connsiteY9" fmla="*/ 1183218 h 2068715"/>
                <a:gd name="connsiteX10" fmla="*/ 98340 w 2111450"/>
                <a:gd name="connsiteY10" fmla="*/ 1520143 h 2068715"/>
                <a:gd name="connsiteX11" fmla="*/ 803061 w 2111450"/>
                <a:gd name="connsiteY11" fmla="*/ 1026845 h 2068715"/>
                <a:gd name="connsiteX12" fmla="*/ 98340 w 2111450"/>
                <a:gd name="connsiteY12" fmla="*/ 512031 h 2068715"/>
                <a:gd name="connsiteX0" fmla="*/ 98340 w 2111450"/>
                <a:gd name="connsiteY0" fmla="*/ 512031 h 2068715"/>
                <a:gd name="connsiteX1" fmla="*/ 906128 w 2111450"/>
                <a:gd name="connsiteY1" fmla="*/ 848956 h 2068715"/>
                <a:gd name="connsiteX2" fmla="*/ 998440 w 2111450"/>
                <a:gd name="connsiteY2" fmla="*/ 7975 h 2068715"/>
                <a:gd name="connsiteX3" fmla="*/ 1133782 w 2111450"/>
                <a:gd name="connsiteY3" fmla="*/ 838198 h 2068715"/>
                <a:gd name="connsiteX4" fmla="*/ 1898540 w 2111450"/>
                <a:gd name="connsiteY4" fmla="*/ 512031 h 2068715"/>
                <a:gd name="connsiteX5" fmla="*/ 1258365 w 2111450"/>
                <a:gd name="connsiteY5" fmla="*/ 1005330 h 2068715"/>
                <a:gd name="connsiteX6" fmla="*/ 1898540 w 2111450"/>
                <a:gd name="connsiteY6" fmla="*/ 1520143 h 2068715"/>
                <a:gd name="connsiteX7" fmla="*/ 1133781 w 2111450"/>
                <a:gd name="connsiteY7" fmla="*/ 1172460 h 2068715"/>
                <a:gd name="connsiteX8" fmla="*/ 998440 w 2111450"/>
                <a:gd name="connsiteY8" fmla="*/ 2024199 h 2068715"/>
                <a:gd name="connsiteX9" fmla="*/ 927643 w 2111450"/>
                <a:gd name="connsiteY9" fmla="*/ 1183218 h 2068715"/>
                <a:gd name="connsiteX10" fmla="*/ 98340 w 2111450"/>
                <a:gd name="connsiteY10" fmla="*/ 1520143 h 2068715"/>
                <a:gd name="connsiteX11" fmla="*/ 803061 w 2111450"/>
                <a:gd name="connsiteY11" fmla="*/ 1026845 h 2068715"/>
                <a:gd name="connsiteX12" fmla="*/ 98340 w 2111450"/>
                <a:gd name="connsiteY12" fmla="*/ 512031 h 2068715"/>
                <a:gd name="connsiteX0" fmla="*/ 227063 w 2240173"/>
                <a:gd name="connsiteY0" fmla="*/ 512031 h 2068715"/>
                <a:gd name="connsiteX1" fmla="*/ 1034851 w 2240173"/>
                <a:gd name="connsiteY1" fmla="*/ 848956 h 2068715"/>
                <a:gd name="connsiteX2" fmla="*/ 1127163 w 2240173"/>
                <a:gd name="connsiteY2" fmla="*/ 7975 h 2068715"/>
                <a:gd name="connsiteX3" fmla="*/ 1262505 w 2240173"/>
                <a:gd name="connsiteY3" fmla="*/ 838198 h 2068715"/>
                <a:gd name="connsiteX4" fmla="*/ 2027263 w 2240173"/>
                <a:gd name="connsiteY4" fmla="*/ 512031 h 2068715"/>
                <a:gd name="connsiteX5" fmla="*/ 1387088 w 2240173"/>
                <a:gd name="connsiteY5" fmla="*/ 1005330 h 2068715"/>
                <a:gd name="connsiteX6" fmla="*/ 2027263 w 2240173"/>
                <a:gd name="connsiteY6" fmla="*/ 1520143 h 2068715"/>
                <a:gd name="connsiteX7" fmla="*/ 1262504 w 2240173"/>
                <a:gd name="connsiteY7" fmla="*/ 1172460 h 2068715"/>
                <a:gd name="connsiteX8" fmla="*/ 1127163 w 2240173"/>
                <a:gd name="connsiteY8" fmla="*/ 2024199 h 2068715"/>
                <a:gd name="connsiteX9" fmla="*/ 1056366 w 2240173"/>
                <a:gd name="connsiteY9" fmla="*/ 1183218 h 2068715"/>
                <a:gd name="connsiteX10" fmla="*/ 227063 w 2240173"/>
                <a:gd name="connsiteY10" fmla="*/ 1520143 h 2068715"/>
                <a:gd name="connsiteX11" fmla="*/ 931784 w 2240173"/>
                <a:gd name="connsiteY11" fmla="*/ 1026845 h 2068715"/>
                <a:gd name="connsiteX12" fmla="*/ 227063 w 2240173"/>
                <a:gd name="connsiteY12" fmla="*/ 512031 h 2068715"/>
                <a:gd name="connsiteX0" fmla="*/ 227063 w 2240173"/>
                <a:gd name="connsiteY0" fmla="*/ 516353 h 2073037"/>
                <a:gd name="connsiteX1" fmla="*/ 1034851 w 2240173"/>
                <a:gd name="connsiteY1" fmla="*/ 853278 h 2073037"/>
                <a:gd name="connsiteX2" fmla="*/ 1127163 w 2240173"/>
                <a:gd name="connsiteY2" fmla="*/ 12297 h 2073037"/>
                <a:gd name="connsiteX3" fmla="*/ 1262505 w 2240173"/>
                <a:gd name="connsiteY3" fmla="*/ 842520 h 2073037"/>
                <a:gd name="connsiteX4" fmla="*/ 2027263 w 2240173"/>
                <a:gd name="connsiteY4" fmla="*/ 516353 h 2073037"/>
                <a:gd name="connsiteX5" fmla="*/ 1387088 w 2240173"/>
                <a:gd name="connsiteY5" fmla="*/ 1009652 h 2073037"/>
                <a:gd name="connsiteX6" fmla="*/ 2027263 w 2240173"/>
                <a:gd name="connsiteY6" fmla="*/ 1524465 h 2073037"/>
                <a:gd name="connsiteX7" fmla="*/ 1262504 w 2240173"/>
                <a:gd name="connsiteY7" fmla="*/ 1176782 h 2073037"/>
                <a:gd name="connsiteX8" fmla="*/ 1127163 w 2240173"/>
                <a:gd name="connsiteY8" fmla="*/ 2028521 h 2073037"/>
                <a:gd name="connsiteX9" fmla="*/ 1056366 w 2240173"/>
                <a:gd name="connsiteY9" fmla="*/ 1187540 h 2073037"/>
                <a:gd name="connsiteX10" fmla="*/ 227063 w 2240173"/>
                <a:gd name="connsiteY10" fmla="*/ 1524465 h 2073037"/>
                <a:gd name="connsiteX11" fmla="*/ 931784 w 2240173"/>
                <a:gd name="connsiteY11" fmla="*/ 1031167 h 2073037"/>
                <a:gd name="connsiteX12" fmla="*/ 227063 w 2240173"/>
                <a:gd name="connsiteY12" fmla="*/ 516353 h 2073037"/>
                <a:gd name="connsiteX0" fmla="*/ 227063 w 2240173"/>
                <a:gd name="connsiteY0" fmla="*/ 516353 h 2073037"/>
                <a:gd name="connsiteX1" fmla="*/ 1034851 w 2240173"/>
                <a:gd name="connsiteY1" fmla="*/ 853278 h 2073037"/>
                <a:gd name="connsiteX2" fmla="*/ 1127163 w 2240173"/>
                <a:gd name="connsiteY2" fmla="*/ 12297 h 2073037"/>
                <a:gd name="connsiteX3" fmla="*/ 1262505 w 2240173"/>
                <a:gd name="connsiteY3" fmla="*/ 842520 h 2073037"/>
                <a:gd name="connsiteX4" fmla="*/ 2027263 w 2240173"/>
                <a:gd name="connsiteY4" fmla="*/ 516353 h 2073037"/>
                <a:gd name="connsiteX5" fmla="*/ 1387088 w 2240173"/>
                <a:gd name="connsiteY5" fmla="*/ 1009652 h 2073037"/>
                <a:gd name="connsiteX6" fmla="*/ 2027263 w 2240173"/>
                <a:gd name="connsiteY6" fmla="*/ 1524465 h 2073037"/>
                <a:gd name="connsiteX7" fmla="*/ 1262504 w 2240173"/>
                <a:gd name="connsiteY7" fmla="*/ 1176782 h 2073037"/>
                <a:gd name="connsiteX8" fmla="*/ 1127163 w 2240173"/>
                <a:gd name="connsiteY8" fmla="*/ 2028521 h 2073037"/>
                <a:gd name="connsiteX9" fmla="*/ 1056366 w 2240173"/>
                <a:gd name="connsiteY9" fmla="*/ 1187540 h 2073037"/>
                <a:gd name="connsiteX10" fmla="*/ 227063 w 2240173"/>
                <a:gd name="connsiteY10" fmla="*/ 1524465 h 2073037"/>
                <a:gd name="connsiteX11" fmla="*/ 931784 w 2240173"/>
                <a:gd name="connsiteY11" fmla="*/ 1031167 h 2073037"/>
                <a:gd name="connsiteX12" fmla="*/ 227063 w 2240173"/>
                <a:gd name="connsiteY12" fmla="*/ 516353 h 2073037"/>
                <a:gd name="connsiteX0" fmla="*/ 146477 w 2159587"/>
                <a:gd name="connsiteY0" fmla="*/ 516353 h 2073037"/>
                <a:gd name="connsiteX1" fmla="*/ 954265 w 2159587"/>
                <a:gd name="connsiteY1" fmla="*/ 853278 h 2073037"/>
                <a:gd name="connsiteX2" fmla="*/ 1046577 w 2159587"/>
                <a:gd name="connsiteY2" fmla="*/ 12297 h 2073037"/>
                <a:gd name="connsiteX3" fmla="*/ 1181919 w 2159587"/>
                <a:gd name="connsiteY3" fmla="*/ 842520 h 2073037"/>
                <a:gd name="connsiteX4" fmla="*/ 1946677 w 2159587"/>
                <a:gd name="connsiteY4" fmla="*/ 516353 h 2073037"/>
                <a:gd name="connsiteX5" fmla="*/ 1306502 w 2159587"/>
                <a:gd name="connsiteY5" fmla="*/ 1009652 h 2073037"/>
                <a:gd name="connsiteX6" fmla="*/ 1946677 w 2159587"/>
                <a:gd name="connsiteY6" fmla="*/ 1524465 h 2073037"/>
                <a:gd name="connsiteX7" fmla="*/ 1181918 w 2159587"/>
                <a:gd name="connsiteY7" fmla="*/ 1176782 h 2073037"/>
                <a:gd name="connsiteX8" fmla="*/ 1046577 w 2159587"/>
                <a:gd name="connsiteY8" fmla="*/ 2028521 h 2073037"/>
                <a:gd name="connsiteX9" fmla="*/ 975780 w 2159587"/>
                <a:gd name="connsiteY9" fmla="*/ 1187540 h 2073037"/>
                <a:gd name="connsiteX10" fmla="*/ 146477 w 2159587"/>
                <a:gd name="connsiteY10" fmla="*/ 1524465 h 2073037"/>
                <a:gd name="connsiteX11" fmla="*/ 851198 w 2159587"/>
                <a:gd name="connsiteY11" fmla="*/ 1031167 h 2073037"/>
                <a:gd name="connsiteX12" fmla="*/ 146477 w 2159587"/>
                <a:gd name="connsiteY12" fmla="*/ 516353 h 2073037"/>
                <a:gd name="connsiteX0" fmla="*/ 146477 w 2159587"/>
                <a:gd name="connsiteY0" fmla="*/ 516353 h 2073037"/>
                <a:gd name="connsiteX1" fmla="*/ 954265 w 2159587"/>
                <a:gd name="connsiteY1" fmla="*/ 853278 h 2073037"/>
                <a:gd name="connsiteX2" fmla="*/ 1046577 w 2159587"/>
                <a:gd name="connsiteY2" fmla="*/ 12297 h 2073037"/>
                <a:gd name="connsiteX3" fmla="*/ 1181919 w 2159587"/>
                <a:gd name="connsiteY3" fmla="*/ 842520 h 2073037"/>
                <a:gd name="connsiteX4" fmla="*/ 1946677 w 2159587"/>
                <a:gd name="connsiteY4" fmla="*/ 516353 h 2073037"/>
                <a:gd name="connsiteX5" fmla="*/ 1306502 w 2159587"/>
                <a:gd name="connsiteY5" fmla="*/ 1009652 h 2073037"/>
                <a:gd name="connsiteX6" fmla="*/ 1946677 w 2159587"/>
                <a:gd name="connsiteY6" fmla="*/ 1524465 h 2073037"/>
                <a:gd name="connsiteX7" fmla="*/ 1181918 w 2159587"/>
                <a:gd name="connsiteY7" fmla="*/ 1176782 h 2073037"/>
                <a:gd name="connsiteX8" fmla="*/ 1046577 w 2159587"/>
                <a:gd name="connsiteY8" fmla="*/ 2028521 h 2073037"/>
                <a:gd name="connsiteX9" fmla="*/ 975780 w 2159587"/>
                <a:gd name="connsiteY9" fmla="*/ 1187540 h 2073037"/>
                <a:gd name="connsiteX10" fmla="*/ 146477 w 2159587"/>
                <a:gd name="connsiteY10" fmla="*/ 1524465 h 2073037"/>
                <a:gd name="connsiteX11" fmla="*/ 851198 w 2159587"/>
                <a:gd name="connsiteY11" fmla="*/ 1031167 h 2073037"/>
                <a:gd name="connsiteX12" fmla="*/ 146477 w 2159587"/>
                <a:gd name="connsiteY12" fmla="*/ 516353 h 2073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59587" h="2073037">
                  <a:moveTo>
                    <a:pt x="146477" y="516353"/>
                  </a:moveTo>
                  <a:cubicBezTo>
                    <a:pt x="675199" y="-250241"/>
                    <a:pt x="717275" y="791172"/>
                    <a:pt x="954265" y="853278"/>
                  </a:cubicBezTo>
                  <a:cubicBezTo>
                    <a:pt x="1017308" y="623153"/>
                    <a:pt x="265116" y="-102889"/>
                    <a:pt x="1046577" y="12297"/>
                  </a:cubicBezTo>
                  <a:cubicBezTo>
                    <a:pt x="1828038" y="127483"/>
                    <a:pt x="1118876" y="612395"/>
                    <a:pt x="1181919" y="842520"/>
                  </a:cubicBezTo>
                  <a:cubicBezTo>
                    <a:pt x="1418909" y="780414"/>
                    <a:pt x="1365537" y="-180564"/>
                    <a:pt x="1946677" y="516353"/>
                  </a:cubicBezTo>
                  <a:cubicBezTo>
                    <a:pt x="2527817" y="1213270"/>
                    <a:pt x="1480449" y="841633"/>
                    <a:pt x="1306502" y="1009652"/>
                  </a:cubicBezTo>
                  <a:cubicBezTo>
                    <a:pt x="1480449" y="1177671"/>
                    <a:pt x="2625178" y="677780"/>
                    <a:pt x="1946677" y="1524465"/>
                  </a:cubicBezTo>
                  <a:cubicBezTo>
                    <a:pt x="1268176" y="2371150"/>
                    <a:pt x="1418908" y="1238888"/>
                    <a:pt x="1181918" y="1176782"/>
                  </a:cubicBezTo>
                  <a:cubicBezTo>
                    <a:pt x="1118875" y="1406907"/>
                    <a:pt x="1816162" y="2278140"/>
                    <a:pt x="1046577" y="2028521"/>
                  </a:cubicBezTo>
                  <a:cubicBezTo>
                    <a:pt x="276992" y="1778902"/>
                    <a:pt x="1038823" y="1417665"/>
                    <a:pt x="975780" y="1187540"/>
                  </a:cubicBezTo>
                  <a:cubicBezTo>
                    <a:pt x="738790" y="1249646"/>
                    <a:pt x="495013" y="2554651"/>
                    <a:pt x="146477" y="1524465"/>
                  </a:cubicBezTo>
                  <a:cubicBezTo>
                    <a:pt x="-8839" y="1009689"/>
                    <a:pt x="677251" y="1199186"/>
                    <a:pt x="851198" y="1031167"/>
                  </a:cubicBezTo>
                  <a:cubicBezTo>
                    <a:pt x="677251" y="863148"/>
                    <a:pt x="-382245" y="1282947"/>
                    <a:pt x="146477" y="516353"/>
                  </a:cubicBezTo>
                  <a:close/>
                </a:path>
              </a:pathLst>
            </a:custGeom>
            <a:gradFill flip="none" rotWithShape="1">
              <a:gsLst>
                <a:gs pos="65000">
                  <a:srgbClr val="FF000B"/>
                </a:gs>
                <a:gs pos="33000">
                  <a:srgbClr val="FF0066">
                    <a:lumMod val="63000"/>
                    <a:lumOff val="37000"/>
                  </a:srgbClr>
                </a:gs>
                <a:gs pos="89000">
                  <a:srgbClr val="F31207">
                    <a:lumMod val="52000"/>
                  </a:srgbClr>
                </a:gs>
                <a:gs pos="1250">
                  <a:srgbClr val="CCFF33"/>
                </a:gs>
                <a:gs pos="18000">
                  <a:srgbClr val="FF0000"/>
                </a:gs>
              </a:gsLst>
              <a:path path="circle">
                <a:fillToRect l="50000" t="50000" r="50000" b="50000"/>
              </a:path>
              <a:tileRect/>
            </a:gradFill>
            <a:ln w="57150">
              <a:noFill/>
            </a:ln>
            <a:scene3d>
              <a:camera prst="orthographicFront"/>
              <a:lightRig rig="flat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sp>
        <p:nvSpPr>
          <p:cNvPr id="16" name="15 Rectángulo"/>
          <p:cNvSpPr/>
          <p:nvPr/>
        </p:nvSpPr>
        <p:spPr>
          <a:xfrm>
            <a:off x="-21459" y="-16116"/>
            <a:ext cx="9144000" cy="5236046"/>
          </a:xfrm>
          <a:prstGeom prst="rect">
            <a:avLst/>
          </a:prstGeom>
          <a:gradFill>
            <a:gsLst>
              <a:gs pos="78000">
                <a:srgbClr val="C00000">
                  <a:alpha val="84000"/>
                </a:srgbClr>
              </a:gs>
              <a:gs pos="0">
                <a:schemeClr val="tx1">
                  <a:lumMod val="98000"/>
                </a:schemeClr>
              </a:gs>
              <a:gs pos="100000">
                <a:srgbClr val="C00000"/>
              </a:gs>
              <a:gs pos="66000">
                <a:schemeClr val="tx1"/>
              </a:gs>
              <a:gs pos="90000">
                <a:schemeClr val="tx1">
                  <a:alpha val="92000"/>
                </a:schemeClr>
              </a:gs>
              <a:gs pos="44000">
                <a:schemeClr val="tx1">
                  <a:alpha val="90000"/>
                </a:schemeClr>
              </a:gs>
              <a:gs pos="54000">
                <a:srgbClr val="C00000">
                  <a:alpha val="82000"/>
                </a:srgbClr>
              </a:gs>
              <a:gs pos="33000">
                <a:srgbClr val="C00000">
                  <a:alpha val="92000"/>
                </a:srgbClr>
              </a:gs>
              <a:gs pos="23000">
                <a:schemeClr val="tx1"/>
              </a:gs>
              <a:gs pos="12000">
                <a:srgbClr val="C00000"/>
              </a:gs>
            </a:gsLst>
            <a:path path="circle">
              <a:fillToRect l="100000" t="10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1522258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31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1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" dur="315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315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314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Diapositiva3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5104"/>
            <a:ext cx="9144000" cy="513839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" name="2 Grupo"/>
          <p:cNvGrpSpPr/>
          <p:nvPr/>
        </p:nvGrpSpPr>
        <p:grpSpPr>
          <a:xfrm>
            <a:off x="755576" y="0"/>
            <a:ext cx="8388424" cy="5200650"/>
            <a:chOff x="1979712" y="-1604714"/>
            <a:chExt cx="8253933" cy="5200650"/>
          </a:xfrm>
        </p:grpSpPr>
        <p:sp>
          <p:nvSpPr>
            <p:cNvPr id="4" name="2 Rectángulo"/>
            <p:cNvSpPr/>
            <p:nvPr/>
          </p:nvSpPr>
          <p:spPr>
            <a:xfrm>
              <a:off x="1979712" y="-1604714"/>
              <a:ext cx="8253933" cy="5200650"/>
            </a:xfrm>
            <a:custGeom>
              <a:avLst/>
              <a:gdLst>
                <a:gd name="connsiteX0" fmla="*/ 0 w 7380312"/>
                <a:gd name="connsiteY0" fmla="*/ 0 h 5143500"/>
                <a:gd name="connsiteX1" fmla="*/ 7380312 w 7380312"/>
                <a:gd name="connsiteY1" fmla="*/ 0 h 5143500"/>
                <a:gd name="connsiteX2" fmla="*/ 7380312 w 7380312"/>
                <a:gd name="connsiteY2" fmla="*/ 5143500 h 5143500"/>
                <a:gd name="connsiteX3" fmla="*/ 0 w 7380312"/>
                <a:gd name="connsiteY3" fmla="*/ 5143500 h 5143500"/>
                <a:gd name="connsiteX4" fmla="*/ 0 w 7380312"/>
                <a:gd name="connsiteY4" fmla="*/ 0 h 5143500"/>
                <a:gd name="connsiteX0" fmla="*/ 541866 w 7922178"/>
                <a:gd name="connsiteY0" fmla="*/ 0 h 5143500"/>
                <a:gd name="connsiteX1" fmla="*/ 7922178 w 7922178"/>
                <a:gd name="connsiteY1" fmla="*/ 0 h 5143500"/>
                <a:gd name="connsiteX2" fmla="*/ 7922178 w 7922178"/>
                <a:gd name="connsiteY2" fmla="*/ 5143500 h 5143500"/>
                <a:gd name="connsiteX3" fmla="*/ 541866 w 7922178"/>
                <a:gd name="connsiteY3" fmla="*/ 5143500 h 5143500"/>
                <a:gd name="connsiteX4" fmla="*/ 541866 w 7922178"/>
                <a:gd name="connsiteY4" fmla="*/ 0 h 5143500"/>
                <a:gd name="connsiteX0" fmla="*/ 531876 w 7912188"/>
                <a:gd name="connsiteY0" fmla="*/ 0 h 5143500"/>
                <a:gd name="connsiteX1" fmla="*/ 7912188 w 7912188"/>
                <a:gd name="connsiteY1" fmla="*/ 0 h 5143500"/>
                <a:gd name="connsiteX2" fmla="*/ 7912188 w 7912188"/>
                <a:gd name="connsiteY2" fmla="*/ 5143500 h 5143500"/>
                <a:gd name="connsiteX3" fmla="*/ 531876 w 7912188"/>
                <a:gd name="connsiteY3" fmla="*/ 5143500 h 5143500"/>
                <a:gd name="connsiteX4" fmla="*/ 531876 w 7912188"/>
                <a:gd name="connsiteY4" fmla="*/ 0 h 5143500"/>
                <a:gd name="connsiteX0" fmla="*/ 561849 w 7942161"/>
                <a:gd name="connsiteY0" fmla="*/ 0 h 5143500"/>
                <a:gd name="connsiteX1" fmla="*/ 7942161 w 7942161"/>
                <a:gd name="connsiteY1" fmla="*/ 0 h 5143500"/>
                <a:gd name="connsiteX2" fmla="*/ 7942161 w 7942161"/>
                <a:gd name="connsiteY2" fmla="*/ 5143500 h 5143500"/>
                <a:gd name="connsiteX3" fmla="*/ 561849 w 7942161"/>
                <a:gd name="connsiteY3" fmla="*/ 5143500 h 5143500"/>
                <a:gd name="connsiteX4" fmla="*/ 561849 w 7942161"/>
                <a:gd name="connsiteY4" fmla="*/ 0 h 5143500"/>
                <a:gd name="connsiteX0" fmla="*/ 573748 w 7954060"/>
                <a:gd name="connsiteY0" fmla="*/ 0 h 5188656"/>
                <a:gd name="connsiteX1" fmla="*/ 7954060 w 7954060"/>
                <a:gd name="connsiteY1" fmla="*/ 0 h 5188656"/>
                <a:gd name="connsiteX2" fmla="*/ 7954060 w 7954060"/>
                <a:gd name="connsiteY2" fmla="*/ 5143500 h 5188656"/>
                <a:gd name="connsiteX3" fmla="*/ 528786 w 7954060"/>
                <a:gd name="connsiteY3" fmla="*/ 5188656 h 5188656"/>
                <a:gd name="connsiteX4" fmla="*/ 573748 w 7954060"/>
                <a:gd name="connsiteY4" fmla="*/ 0 h 5188656"/>
                <a:gd name="connsiteX0" fmla="*/ 568605 w 7948917"/>
                <a:gd name="connsiteY0" fmla="*/ 0 h 5188656"/>
                <a:gd name="connsiteX1" fmla="*/ 7948917 w 7948917"/>
                <a:gd name="connsiteY1" fmla="*/ 0 h 5188656"/>
                <a:gd name="connsiteX2" fmla="*/ 7948917 w 7948917"/>
                <a:gd name="connsiteY2" fmla="*/ 5143500 h 5188656"/>
                <a:gd name="connsiteX3" fmla="*/ 523643 w 7948917"/>
                <a:gd name="connsiteY3" fmla="*/ 5188656 h 5188656"/>
                <a:gd name="connsiteX4" fmla="*/ 568605 w 7948917"/>
                <a:gd name="connsiteY4" fmla="*/ 0 h 5188656"/>
                <a:gd name="connsiteX0" fmla="*/ 558199 w 7938511"/>
                <a:gd name="connsiteY0" fmla="*/ 0 h 5178146"/>
                <a:gd name="connsiteX1" fmla="*/ 7938511 w 7938511"/>
                <a:gd name="connsiteY1" fmla="*/ 0 h 5178146"/>
                <a:gd name="connsiteX2" fmla="*/ 7938511 w 7938511"/>
                <a:gd name="connsiteY2" fmla="*/ 5143500 h 5178146"/>
                <a:gd name="connsiteX3" fmla="*/ 553076 w 7938511"/>
                <a:gd name="connsiteY3" fmla="*/ 5178146 h 5178146"/>
                <a:gd name="connsiteX4" fmla="*/ 558199 w 7938511"/>
                <a:gd name="connsiteY4" fmla="*/ 0 h 5178146"/>
                <a:gd name="connsiteX0" fmla="*/ 591131 w 7850092"/>
                <a:gd name="connsiteY0" fmla="*/ 0 h 5187671"/>
                <a:gd name="connsiteX1" fmla="*/ 7850092 w 7850092"/>
                <a:gd name="connsiteY1" fmla="*/ 9525 h 5187671"/>
                <a:gd name="connsiteX2" fmla="*/ 7850092 w 7850092"/>
                <a:gd name="connsiteY2" fmla="*/ 5153025 h 5187671"/>
                <a:gd name="connsiteX3" fmla="*/ 464657 w 7850092"/>
                <a:gd name="connsiteY3" fmla="*/ 5187671 h 5187671"/>
                <a:gd name="connsiteX4" fmla="*/ 591131 w 7850092"/>
                <a:gd name="connsiteY4" fmla="*/ 0 h 5187671"/>
                <a:gd name="connsiteX0" fmla="*/ 619172 w 7784787"/>
                <a:gd name="connsiteY0" fmla="*/ 114300 h 5178146"/>
                <a:gd name="connsiteX1" fmla="*/ 7784787 w 7784787"/>
                <a:gd name="connsiteY1" fmla="*/ 0 h 5178146"/>
                <a:gd name="connsiteX2" fmla="*/ 7784787 w 7784787"/>
                <a:gd name="connsiteY2" fmla="*/ 5143500 h 5178146"/>
                <a:gd name="connsiteX3" fmla="*/ 399352 w 7784787"/>
                <a:gd name="connsiteY3" fmla="*/ 5178146 h 5178146"/>
                <a:gd name="connsiteX4" fmla="*/ 619172 w 7784787"/>
                <a:gd name="connsiteY4" fmla="*/ 114300 h 5178146"/>
                <a:gd name="connsiteX0" fmla="*/ 580598 w 7876898"/>
                <a:gd name="connsiteY0" fmla="*/ 38100 h 5178146"/>
                <a:gd name="connsiteX1" fmla="*/ 7876898 w 7876898"/>
                <a:gd name="connsiteY1" fmla="*/ 0 h 5178146"/>
                <a:gd name="connsiteX2" fmla="*/ 7876898 w 7876898"/>
                <a:gd name="connsiteY2" fmla="*/ 5143500 h 5178146"/>
                <a:gd name="connsiteX3" fmla="*/ 491463 w 7876898"/>
                <a:gd name="connsiteY3" fmla="*/ 5178146 h 5178146"/>
                <a:gd name="connsiteX4" fmla="*/ 580598 w 7876898"/>
                <a:gd name="connsiteY4" fmla="*/ 38100 h 5178146"/>
                <a:gd name="connsiteX0" fmla="*/ 510166 w 7806466"/>
                <a:gd name="connsiteY0" fmla="*/ 38100 h 5178146"/>
                <a:gd name="connsiteX1" fmla="*/ 7806466 w 7806466"/>
                <a:gd name="connsiteY1" fmla="*/ 0 h 5178146"/>
                <a:gd name="connsiteX2" fmla="*/ 7806466 w 7806466"/>
                <a:gd name="connsiteY2" fmla="*/ 5143500 h 5178146"/>
                <a:gd name="connsiteX3" fmla="*/ 421031 w 7806466"/>
                <a:gd name="connsiteY3" fmla="*/ 5178146 h 5178146"/>
                <a:gd name="connsiteX4" fmla="*/ 510166 w 7806466"/>
                <a:gd name="connsiteY4" fmla="*/ 38100 h 5178146"/>
                <a:gd name="connsiteX0" fmla="*/ 452186 w 7748486"/>
                <a:gd name="connsiteY0" fmla="*/ 38100 h 5178146"/>
                <a:gd name="connsiteX1" fmla="*/ 7748486 w 7748486"/>
                <a:gd name="connsiteY1" fmla="*/ 0 h 5178146"/>
                <a:gd name="connsiteX2" fmla="*/ 7748486 w 7748486"/>
                <a:gd name="connsiteY2" fmla="*/ 5143500 h 5178146"/>
                <a:gd name="connsiteX3" fmla="*/ 363051 w 7748486"/>
                <a:gd name="connsiteY3" fmla="*/ 5178146 h 5178146"/>
                <a:gd name="connsiteX4" fmla="*/ 452186 w 7748486"/>
                <a:gd name="connsiteY4" fmla="*/ 38100 h 5178146"/>
                <a:gd name="connsiteX0" fmla="*/ 535020 w 7831320"/>
                <a:gd name="connsiteY0" fmla="*/ 38100 h 5178146"/>
                <a:gd name="connsiteX1" fmla="*/ 7831320 w 7831320"/>
                <a:gd name="connsiteY1" fmla="*/ 0 h 5178146"/>
                <a:gd name="connsiteX2" fmla="*/ 7831320 w 7831320"/>
                <a:gd name="connsiteY2" fmla="*/ 5143500 h 5178146"/>
                <a:gd name="connsiteX3" fmla="*/ 445885 w 7831320"/>
                <a:gd name="connsiteY3" fmla="*/ 5178146 h 5178146"/>
                <a:gd name="connsiteX4" fmla="*/ 535020 w 7831320"/>
                <a:gd name="connsiteY4" fmla="*/ 38100 h 5178146"/>
                <a:gd name="connsiteX0" fmla="*/ 535020 w 7840368"/>
                <a:gd name="connsiteY0" fmla="*/ 38100 h 5200650"/>
                <a:gd name="connsiteX1" fmla="*/ 7831320 w 7840368"/>
                <a:gd name="connsiteY1" fmla="*/ 0 h 5200650"/>
                <a:gd name="connsiteX2" fmla="*/ 7840368 w 7840368"/>
                <a:gd name="connsiteY2" fmla="*/ 5200650 h 5200650"/>
                <a:gd name="connsiteX3" fmla="*/ 445885 w 7840368"/>
                <a:gd name="connsiteY3" fmla="*/ 5178146 h 5200650"/>
                <a:gd name="connsiteX4" fmla="*/ 535020 w 7840368"/>
                <a:gd name="connsiteY4" fmla="*/ 38100 h 520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40368" h="5200650">
                  <a:moveTo>
                    <a:pt x="535020" y="38100"/>
                  </a:moveTo>
                  <a:lnTo>
                    <a:pt x="7831320" y="0"/>
                  </a:lnTo>
                  <a:lnTo>
                    <a:pt x="7840368" y="5200650"/>
                  </a:lnTo>
                  <a:lnTo>
                    <a:pt x="445885" y="5178146"/>
                  </a:lnTo>
                  <a:cubicBezTo>
                    <a:pt x="468366" y="3441068"/>
                    <a:pt x="-626461" y="4687711"/>
                    <a:pt x="535020" y="38100"/>
                  </a:cubicBezTo>
                  <a:close/>
                </a:path>
              </a:pathLst>
            </a:custGeom>
            <a:gradFill>
              <a:gsLst>
                <a:gs pos="78000">
                  <a:srgbClr val="FF0000">
                    <a:alpha val="51000"/>
                  </a:srgbClr>
                </a:gs>
                <a:gs pos="0">
                  <a:schemeClr val="tx1">
                    <a:alpha val="46000"/>
                  </a:schemeClr>
                </a:gs>
                <a:gs pos="98000">
                  <a:srgbClr val="FF0000">
                    <a:alpha val="59000"/>
                  </a:srgbClr>
                </a:gs>
                <a:gs pos="66000">
                  <a:schemeClr val="tx1">
                    <a:alpha val="71000"/>
                  </a:schemeClr>
                </a:gs>
                <a:gs pos="90000">
                  <a:schemeClr val="tx1">
                    <a:alpha val="44000"/>
                  </a:schemeClr>
                </a:gs>
                <a:gs pos="44000">
                  <a:schemeClr val="tx1">
                    <a:alpha val="60000"/>
                  </a:schemeClr>
                </a:gs>
                <a:gs pos="54000">
                  <a:srgbClr val="FF0000">
                    <a:alpha val="58000"/>
                  </a:srgbClr>
                </a:gs>
                <a:gs pos="33000">
                  <a:srgbClr val="FF0000">
                    <a:alpha val="48000"/>
                  </a:srgbClr>
                </a:gs>
                <a:gs pos="23000">
                  <a:schemeClr val="tx1">
                    <a:alpha val="53000"/>
                  </a:schemeClr>
                </a:gs>
                <a:gs pos="11000">
                  <a:srgbClr val="FF0000">
                    <a:alpha val="46000"/>
                  </a:srgbClr>
                </a:gs>
              </a:gsLst>
              <a:path path="circle">
                <a:fillToRect l="100000" t="100000"/>
              </a:path>
            </a:gradFill>
            <a:ln>
              <a:noFill/>
            </a:ln>
            <a:scene3d>
              <a:camera prst="orthographicFront"/>
              <a:lightRig rig="flat" dir="t">
                <a:rot lat="0" lon="0" rev="1200000"/>
              </a:lightRig>
            </a:scene3d>
            <a:sp3d>
              <a:bevelT w="26035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grpSp>
          <p:nvGrpSpPr>
            <p:cNvPr id="5" name="4 Grupo"/>
            <p:cNvGrpSpPr/>
            <p:nvPr/>
          </p:nvGrpSpPr>
          <p:grpSpPr>
            <a:xfrm>
              <a:off x="2433709" y="-1430566"/>
              <a:ext cx="972056" cy="4871288"/>
              <a:chOff x="1619664" y="-92546"/>
              <a:chExt cx="972056" cy="5089405"/>
            </a:xfrm>
          </p:grpSpPr>
          <p:sp>
            <p:nvSpPr>
              <p:cNvPr id="6" name="5 Elipse"/>
              <p:cNvSpPr/>
              <p:nvPr/>
            </p:nvSpPr>
            <p:spPr>
              <a:xfrm>
                <a:off x="2087664" y="-92546"/>
                <a:ext cx="504056" cy="504056"/>
              </a:xfrm>
              <a:prstGeom prst="ellipse">
                <a:avLst/>
              </a:prstGeom>
              <a:gradFill flip="none" rotWithShape="1">
                <a:gsLst>
                  <a:gs pos="30000">
                    <a:schemeClr val="bg2">
                      <a:lumMod val="28000"/>
                      <a:lumOff val="72000"/>
                    </a:schemeClr>
                  </a:gs>
                  <a:gs pos="73000">
                    <a:srgbClr val="0000FF"/>
                  </a:gs>
                </a:gsLst>
                <a:path path="circle">
                  <a:fillToRect r="100000" b="100000"/>
                </a:path>
                <a:tileRect l="-100000" t="-100000"/>
              </a:gradFill>
              <a:ln>
                <a:noFill/>
              </a:ln>
              <a:effectLst>
                <a:outerShdw blurRad="50800" dist="50800" dir="5400000" algn="ctr" rotWithShape="0">
                  <a:schemeClr val="accent3">
                    <a:lumMod val="50000"/>
                  </a:schemeClr>
                </a:outerShdw>
              </a:effectLst>
              <a:scene3d>
                <a:camera prst="orthographicFront"/>
                <a:lightRig rig="threePt" dir="t"/>
              </a:scene3d>
              <a:sp3d prstMaterial="flat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7" name="6 Elipse"/>
              <p:cNvSpPr/>
              <p:nvPr/>
            </p:nvSpPr>
            <p:spPr>
              <a:xfrm>
                <a:off x="1871664" y="756358"/>
                <a:ext cx="432048" cy="432048"/>
              </a:xfrm>
              <a:prstGeom prst="ellipse">
                <a:avLst/>
              </a:prstGeom>
              <a:gradFill flip="none" rotWithShape="1">
                <a:gsLst>
                  <a:gs pos="30000">
                    <a:srgbClr val="FDD903"/>
                  </a:gs>
                  <a:gs pos="54000">
                    <a:srgbClr val="FF0000"/>
                  </a:gs>
                  <a:gs pos="100000">
                    <a:schemeClr val="tx2">
                      <a:lumMod val="90000"/>
                      <a:alpha val="46000"/>
                    </a:schemeClr>
                  </a:gs>
                </a:gsLst>
                <a:path path="circle">
                  <a:fillToRect r="100000" b="100000"/>
                </a:path>
                <a:tileRect l="-100000" t="-100000"/>
              </a:gradFill>
              <a:ln>
                <a:noFill/>
              </a:ln>
              <a:effectLst>
                <a:outerShdw blurRad="50800" dist="50800" dir="5400000" algn="ctr" rotWithShape="0">
                  <a:schemeClr val="accent3">
                    <a:lumMod val="50000"/>
                  </a:schemeClr>
                </a:outerShdw>
              </a:effectLst>
              <a:scene3d>
                <a:camera prst="orthographicFront"/>
                <a:lightRig rig="threePt" dir="t"/>
              </a:scene3d>
              <a:sp3d prstMaterial="flat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8" name="7 Elipse"/>
              <p:cNvSpPr/>
              <p:nvPr/>
            </p:nvSpPr>
            <p:spPr>
              <a:xfrm>
                <a:off x="1727664" y="1546208"/>
                <a:ext cx="360040" cy="360040"/>
              </a:xfrm>
              <a:prstGeom prst="ellipse">
                <a:avLst/>
              </a:prstGeom>
              <a:gradFill>
                <a:gsLst>
                  <a:gs pos="30000">
                    <a:schemeClr val="bg2">
                      <a:lumMod val="28000"/>
                      <a:lumOff val="72000"/>
                    </a:schemeClr>
                  </a:gs>
                  <a:gs pos="73000">
                    <a:srgbClr val="0000FF"/>
                  </a:gs>
                </a:gsLst>
                <a:path path="circle">
                  <a:fillToRect r="100000" b="100000"/>
                </a:path>
              </a:gradFill>
              <a:ln>
                <a:noFill/>
              </a:ln>
              <a:effectLst>
                <a:outerShdw blurRad="50800" dist="50800" dir="5400000" algn="ctr" rotWithShape="0">
                  <a:schemeClr val="accent3">
                    <a:lumMod val="50000"/>
                  </a:schemeClr>
                </a:outerShdw>
              </a:effectLst>
              <a:scene3d>
                <a:camera prst="orthographicFront"/>
                <a:lightRig rig="threePt" dir="t"/>
              </a:scene3d>
              <a:sp3d prstMaterial="flat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9" name="8 Elipse"/>
              <p:cNvSpPr/>
              <p:nvPr/>
            </p:nvSpPr>
            <p:spPr>
              <a:xfrm>
                <a:off x="1619664" y="2975462"/>
                <a:ext cx="252000" cy="252000"/>
              </a:xfrm>
              <a:prstGeom prst="ellipse">
                <a:avLst/>
              </a:prstGeom>
              <a:gradFill>
                <a:gsLst>
                  <a:gs pos="30000">
                    <a:schemeClr val="bg2">
                      <a:lumMod val="28000"/>
                      <a:lumOff val="72000"/>
                    </a:schemeClr>
                  </a:gs>
                  <a:gs pos="73000">
                    <a:srgbClr val="0000FF"/>
                  </a:gs>
                </a:gsLst>
                <a:path path="circle">
                  <a:fillToRect r="100000" b="100000"/>
                </a:path>
              </a:gradFill>
              <a:ln>
                <a:noFill/>
              </a:ln>
              <a:effectLst>
                <a:outerShdw blurRad="50800" dist="50800" dir="5400000" algn="ctr" rotWithShape="0">
                  <a:schemeClr val="accent3">
                    <a:lumMod val="50000"/>
                  </a:schemeClr>
                </a:outerShdw>
              </a:effectLst>
              <a:scene3d>
                <a:camera prst="orthographicFront"/>
                <a:lightRig rig="threePt" dir="t"/>
              </a:scene3d>
              <a:sp3d prstMaterial="flat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0" name="9 Elipse"/>
              <p:cNvSpPr/>
              <p:nvPr/>
            </p:nvSpPr>
            <p:spPr>
              <a:xfrm>
                <a:off x="2015664" y="4179044"/>
                <a:ext cx="216024" cy="216024"/>
              </a:xfrm>
              <a:prstGeom prst="ellipse">
                <a:avLst/>
              </a:prstGeom>
              <a:gradFill>
                <a:gsLst>
                  <a:gs pos="30000">
                    <a:schemeClr val="bg2">
                      <a:lumMod val="28000"/>
                      <a:lumOff val="72000"/>
                    </a:schemeClr>
                  </a:gs>
                  <a:gs pos="73000">
                    <a:srgbClr val="0000FF"/>
                  </a:gs>
                </a:gsLst>
                <a:path path="circle">
                  <a:fillToRect r="100000" b="100000"/>
                </a:path>
              </a:gradFill>
              <a:ln>
                <a:noFill/>
              </a:ln>
              <a:effectLst>
                <a:outerShdw blurRad="50800" dist="50800" dir="5400000" algn="ctr" rotWithShape="0">
                  <a:schemeClr val="accent3">
                    <a:lumMod val="50000"/>
                  </a:schemeClr>
                </a:outerShdw>
              </a:effectLst>
              <a:scene3d>
                <a:camera prst="orthographicFront"/>
                <a:lightRig rig="threePt" dir="t"/>
              </a:scene3d>
              <a:sp3d prstMaterial="flat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1" name="10 Elipse"/>
              <p:cNvSpPr/>
              <p:nvPr/>
            </p:nvSpPr>
            <p:spPr>
              <a:xfrm>
                <a:off x="1619664" y="2298447"/>
                <a:ext cx="288032" cy="288032"/>
              </a:xfrm>
              <a:prstGeom prst="ellipse">
                <a:avLst/>
              </a:prstGeom>
              <a:gradFill flip="none" rotWithShape="1">
                <a:gsLst>
                  <a:gs pos="30000">
                    <a:srgbClr val="FDD903"/>
                  </a:gs>
                  <a:gs pos="54000">
                    <a:srgbClr val="FF0000"/>
                  </a:gs>
                  <a:gs pos="100000">
                    <a:schemeClr val="tx2">
                      <a:lumMod val="90000"/>
                      <a:alpha val="46000"/>
                    </a:schemeClr>
                  </a:gs>
                </a:gsLst>
                <a:path path="circle">
                  <a:fillToRect r="100000" b="100000"/>
                </a:path>
                <a:tileRect l="-100000" t="-100000"/>
              </a:gradFill>
              <a:ln>
                <a:noFill/>
              </a:ln>
              <a:effectLst>
                <a:outerShdw blurRad="50800" dist="50800" dir="5400000" algn="ctr" rotWithShape="0">
                  <a:schemeClr val="accent3">
                    <a:lumMod val="50000"/>
                  </a:schemeClr>
                </a:outerShdw>
              </a:effectLst>
              <a:scene3d>
                <a:camera prst="orthographicFront"/>
                <a:lightRig rig="threePt" dir="t"/>
              </a:scene3d>
              <a:sp3d prstMaterial="flat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2" name="11 Elipse"/>
              <p:cNvSpPr/>
              <p:nvPr/>
            </p:nvSpPr>
            <p:spPr>
              <a:xfrm>
                <a:off x="1763664" y="3614865"/>
                <a:ext cx="216024" cy="216024"/>
              </a:xfrm>
              <a:prstGeom prst="ellipse">
                <a:avLst/>
              </a:prstGeom>
              <a:gradFill flip="none" rotWithShape="1">
                <a:gsLst>
                  <a:gs pos="30000">
                    <a:srgbClr val="FDD903"/>
                  </a:gs>
                  <a:gs pos="54000">
                    <a:srgbClr val="FF0000"/>
                  </a:gs>
                  <a:gs pos="100000">
                    <a:schemeClr val="tx2">
                      <a:lumMod val="90000"/>
                      <a:alpha val="46000"/>
                    </a:schemeClr>
                  </a:gs>
                </a:gsLst>
                <a:path path="circle">
                  <a:fillToRect r="100000" b="100000"/>
                </a:path>
                <a:tileRect l="-100000" t="-100000"/>
              </a:gradFill>
              <a:ln>
                <a:noFill/>
              </a:ln>
              <a:effectLst>
                <a:outerShdw blurRad="50800" dist="50800" dir="5400000" algn="ctr" rotWithShape="0">
                  <a:schemeClr val="accent3">
                    <a:lumMod val="50000"/>
                  </a:schemeClr>
                </a:outerShdw>
              </a:effectLst>
              <a:scene3d>
                <a:camera prst="orthographicFront"/>
                <a:lightRig rig="threePt" dir="t"/>
              </a:scene3d>
              <a:sp3d prstMaterial="flat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3" name="12 Elipse"/>
              <p:cNvSpPr/>
              <p:nvPr/>
            </p:nvSpPr>
            <p:spPr>
              <a:xfrm>
                <a:off x="2087664" y="4780835"/>
                <a:ext cx="216024" cy="216024"/>
              </a:xfrm>
              <a:prstGeom prst="ellipse">
                <a:avLst/>
              </a:prstGeom>
              <a:gradFill flip="none" rotWithShape="1">
                <a:gsLst>
                  <a:gs pos="30000">
                    <a:srgbClr val="FDD903"/>
                  </a:gs>
                  <a:gs pos="54000">
                    <a:srgbClr val="FF0000"/>
                  </a:gs>
                  <a:gs pos="100000">
                    <a:schemeClr val="tx2">
                      <a:lumMod val="90000"/>
                      <a:alpha val="46000"/>
                    </a:schemeClr>
                  </a:gs>
                </a:gsLst>
                <a:path path="circle">
                  <a:fillToRect r="100000" b="100000"/>
                </a:path>
                <a:tileRect l="-100000" t="-100000"/>
              </a:gradFill>
              <a:ln>
                <a:noFill/>
              </a:ln>
              <a:effectLst>
                <a:outerShdw blurRad="50800" dist="50800" dir="5400000" algn="ctr" rotWithShape="0">
                  <a:schemeClr val="accent3">
                    <a:lumMod val="50000"/>
                  </a:schemeClr>
                </a:outerShdw>
              </a:effectLst>
              <a:scene3d>
                <a:camera prst="orthographicFront"/>
                <a:lightRig rig="threePt" dir="t"/>
              </a:scene3d>
              <a:sp3d prstMaterial="flat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</p:grpSp>
      </p:grpSp>
      <p:sp>
        <p:nvSpPr>
          <p:cNvPr id="14" name="3 Rectángulo"/>
          <p:cNvSpPr/>
          <p:nvPr/>
        </p:nvSpPr>
        <p:spPr>
          <a:xfrm rot="16200000">
            <a:off x="-1636747" y="2251705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833">
                <a:srgbClr val="FF6600">
                  <a:lumMod val="58000"/>
                  <a:lumOff val="42000"/>
                </a:srgbClr>
              </a:gs>
              <a:gs pos="8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3 Rectángulo"/>
          <p:cNvSpPr/>
          <p:nvPr/>
        </p:nvSpPr>
        <p:spPr>
          <a:xfrm rot="16200000">
            <a:off x="-1780763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833">
                <a:srgbClr val="FF6600">
                  <a:lumMod val="58000"/>
                  <a:lumOff val="42000"/>
                </a:srgbClr>
              </a:gs>
              <a:gs pos="8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3 Rectángulo"/>
          <p:cNvSpPr/>
          <p:nvPr/>
        </p:nvSpPr>
        <p:spPr>
          <a:xfrm rot="16200000">
            <a:off x="-1924779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833">
                <a:srgbClr val="FF6600">
                  <a:lumMod val="58000"/>
                  <a:lumOff val="42000"/>
                </a:srgbClr>
              </a:gs>
              <a:gs pos="8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3 Rectángulo"/>
          <p:cNvSpPr/>
          <p:nvPr/>
        </p:nvSpPr>
        <p:spPr>
          <a:xfrm rot="16200000">
            <a:off x="-2068795" y="2248307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833">
                <a:srgbClr val="FF6600">
                  <a:lumMod val="58000"/>
                  <a:lumOff val="42000"/>
                </a:srgbClr>
              </a:gs>
              <a:gs pos="8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3 Rectángulo"/>
          <p:cNvSpPr/>
          <p:nvPr/>
        </p:nvSpPr>
        <p:spPr>
          <a:xfrm rot="16200000">
            <a:off x="-2230559" y="2230559"/>
            <a:ext cx="5144686" cy="683568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660271" y="-324011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833">
                <a:srgbClr val="FF6600">
                  <a:lumMod val="58000"/>
                  <a:lumOff val="42000"/>
                </a:srgbClr>
              </a:gs>
              <a:gs pos="8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>
            <a:off x="-21459" y="-16116"/>
            <a:ext cx="9144000" cy="5236046"/>
          </a:xfrm>
          <a:prstGeom prst="rect">
            <a:avLst/>
          </a:prstGeom>
          <a:gradFill>
            <a:gsLst>
              <a:gs pos="78000">
                <a:srgbClr val="C00000">
                  <a:alpha val="84000"/>
                </a:srgbClr>
              </a:gs>
              <a:gs pos="0">
                <a:schemeClr val="tx1">
                  <a:lumMod val="98000"/>
                </a:schemeClr>
              </a:gs>
              <a:gs pos="100000">
                <a:srgbClr val="C00000"/>
              </a:gs>
              <a:gs pos="66000">
                <a:schemeClr val="tx1"/>
              </a:gs>
              <a:gs pos="90000">
                <a:schemeClr val="tx1">
                  <a:alpha val="92000"/>
                </a:schemeClr>
              </a:gs>
              <a:gs pos="44000">
                <a:schemeClr val="tx1">
                  <a:alpha val="90000"/>
                </a:schemeClr>
              </a:gs>
              <a:gs pos="54000">
                <a:srgbClr val="C00000">
                  <a:alpha val="82000"/>
                </a:srgbClr>
              </a:gs>
              <a:gs pos="33000">
                <a:srgbClr val="C00000">
                  <a:alpha val="92000"/>
                </a:srgbClr>
              </a:gs>
              <a:gs pos="23000">
                <a:schemeClr val="tx1"/>
              </a:gs>
              <a:gs pos="12000">
                <a:srgbClr val="C00000"/>
              </a:gs>
            </a:gsLst>
            <a:path path="circle">
              <a:fillToRect l="100000" t="10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7712679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" dur="315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" dur="315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314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31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31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Diapositiva13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13277"/>
            <a:ext cx="9144000" cy="5130223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2 Rectángulo"/>
          <p:cNvSpPr/>
          <p:nvPr/>
        </p:nvSpPr>
        <p:spPr>
          <a:xfrm>
            <a:off x="1043608" y="1419622"/>
            <a:ext cx="5040560" cy="2339102"/>
          </a:xfrm>
          <a:prstGeom prst="rect">
            <a:avLst/>
          </a:prstGeom>
        </p:spPr>
        <p:txBody>
          <a:bodyPr wrap="square">
            <a:spAutoFit/>
            <a:scene3d>
              <a:camera prst="obliqueBottomLeft"/>
              <a:lightRig rig="threePt" dir="t"/>
            </a:scene3d>
            <a:sp3d extrusionH="31750">
              <a:extrusionClr>
                <a:srgbClr val="FF6600"/>
              </a:extrusionClr>
            </a:sp3d>
          </a:bodyPr>
          <a:lstStyle/>
          <a:p>
            <a:pPr algn="ctr"/>
            <a:r>
              <a:rPr lang="es-ES" sz="1400" dirty="0" smtClean="0">
                <a:solidFill>
                  <a:schemeClr val="bg1"/>
                </a:solidFill>
                <a:latin typeface="Hobo Std" pitchFamily="34" charset="0"/>
              </a:rPr>
              <a:t>   </a:t>
            </a:r>
            <a:r>
              <a:rPr lang="es-ES" sz="1600" dirty="0">
                <a:solidFill>
                  <a:schemeClr val="bg1"/>
                </a:solidFill>
                <a:latin typeface="Hobo Std" pitchFamily="34" charset="0"/>
              </a:rPr>
              <a:t>Buenas para tu sistema </a:t>
            </a:r>
            <a:r>
              <a:rPr lang="es-ES" sz="1600" dirty="0" smtClean="0">
                <a:solidFill>
                  <a:schemeClr val="bg1"/>
                </a:solidFill>
                <a:latin typeface="Hobo Std" pitchFamily="34" charset="0"/>
              </a:rPr>
              <a:t>cardiovascular</a:t>
            </a:r>
          </a:p>
          <a:p>
            <a:pPr algn="ctr"/>
            <a:endParaRPr lang="es-ES" sz="1400" dirty="0">
              <a:solidFill>
                <a:schemeClr val="bg1"/>
              </a:solidFill>
              <a:latin typeface="Hobo Std" pitchFamily="34" charset="0"/>
            </a:endParaRPr>
          </a:p>
          <a:p>
            <a:pPr algn="ctr"/>
            <a:r>
              <a:rPr lang="es-ES" sz="1400" dirty="0">
                <a:solidFill>
                  <a:schemeClr val="bg1"/>
                </a:solidFill>
                <a:latin typeface="Hobo Std" pitchFamily="34" charset="0"/>
              </a:rPr>
              <a:t>Por su contenido en ácidos grasos esenciales, sobre todo omega-3 y omega-6, es un alimento indispensable para cuidar nuestro sistema cardiovascular, y para mantener en definitiva una buena salud cardiovascular.</a:t>
            </a:r>
          </a:p>
          <a:p>
            <a:pPr algn="ctr"/>
            <a:r>
              <a:rPr lang="es-ES" sz="1400" dirty="0">
                <a:solidFill>
                  <a:schemeClr val="bg1"/>
                </a:solidFill>
                <a:latin typeface="Hobo Std" pitchFamily="34" charset="0"/>
              </a:rPr>
              <a:t>Gracias a su contenido en grasas saludables son una opción natural excelente a la hora de bajar los niveles altos de colesterol y de triglicéridos.</a:t>
            </a:r>
          </a:p>
          <a:p>
            <a:pPr algn="ctr"/>
            <a:endParaRPr lang="es-ES" dirty="0">
              <a:solidFill>
                <a:schemeClr val="bg1"/>
              </a:solidFill>
              <a:latin typeface="Hobo Std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730796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" name="22 Imagen" descr="LA AMAPOLA Y SUS BENEFICIOS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0088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3 Rectángulo"/>
          <p:cNvSpPr/>
          <p:nvPr/>
        </p:nvSpPr>
        <p:spPr>
          <a:xfrm rot="16200000">
            <a:off x="-1204699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250">
                <a:srgbClr val="FF6600">
                  <a:lumMod val="39000"/>
                  <a:lumOff val="61000"/>
                </a:srgbClr>
              </a:gs>
              <a:gs pos="13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Rectángulo"/>
          <p:cNvSpPr/>
          <p:nvPr/>
        </p:nvSpPr>
        <p:spPr>
          <a:xfrm rot="16200000">
            <a:off x="-1348715" y="2248307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250">
                <a:srgbClr val="FF6600">
                  <a:lumMod val="39000"/>
                  <a:lumOff val="61000"/>
                </a:srgbClr>
              </a:gs>
              <a:gs pos="13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3 Rectángulo"/>
          <p:cNvSpPr/>
          <p:nvPr/>
        </p:nvSpPr>
        <p:spPr>
          <a:xfrm rot="16200000">
            <a:off x="-1492731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250">
                <a:srgbClr val="FF6600">
                  <a:lumMod val="39000"/>
                  <a:lumOff val="61000"/>
                </a:srgbClr>
              </a:gs>
              <a:gs pos="13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3 Rectángulo"/>
          <p:cNvSpPr/>
          <p:nvPr/>
        </p:nvSpPr>
        <p:spPr>
          <a:xfrm rot="16200000">
            <a:off x="-1636747" y="2251705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250">
                <a:srgbClr val="FF6600">
                  <a:lumMod val="39000"/>
                  <a:lumOff val="61000"/>
                </a:srgbClr>
              </a:gs>
              <a:gs pos="13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3 Rectángulo"/>
          <p:cNvSpPr/>
          <p:nvPr/>
        </p:nvSpPr>
        <p:spPr>
          <a:xfrm rot="16200000">
            <a:off x="-1780763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250">
                <a:srgbClr val="FF6600">
                  <a:lumMod val="39000"/>
                  <a:lumOff val="61000"/>
                </a:srgbClr>
              </a:gs>
              <a:gs pos="13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3 Rectángulo"/>
          <p:cNvSpPr/>
          <p:nvPr/>
        </p:nvSpPr>
        <p:spPr>
          <a:xfrm rot="16200000">
            <a:off x="-1924779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250">
                <a:srgbClr val="FF6600">
                  <a:lumMod val="39000"/>
                  <a:lumOff val="61000"/>
                </a:srgbClr>
              </a:gs>
              <a:gs pos="13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3 Rectángulo"/>
          <p:cNvSpPr/>
          <p:nvPr/>
        </p:nvSpPr>
        <p:spPr>
          <a:xfrm rot="16200000">
            <a:off x="-2068795" y="2248307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250">
                <a:srgbClr val="FF6600">
                  <a:lumMod val="39000"/>
                  <a:lumOff val="61000"/>
                </a:srgbClr>
              </a:gs>
              <a:gs pos="13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3 Rectángulo"/>
          <p:cNvSpPr/>
          <p:nvPr/>
        </p:nvSpPr>
        <p:spPr>
          <a:xfrm rot="16200000">
            <a:off x="-2230559" y="2230559"/>
            <a:ext cx="5144686" cy="683568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75842" y="-332868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250">
                <a:srgbClr val="FF6600">
                  <a:lumMod val="39000"/>
                  <a:lumOff val="61000"/>
                </a:srgbClr>
              </a:gs>
              <a:gs pos="13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grpSp>
        <p:nvGrpSpPr>
          <p:cNvPr id="20" name="19 Grupo"/>
          <p:cNvGrpSpPr/>
          <p:nvPr/>
        </p:nvGrpSpPr>
        <p:grpSpPr>
          <a:xfrm>
            <a:off x="1084040" y="0"/>
            <a:ext cx="8059960" cy="5442990"/>
            <a:chOff x="2195736" y="-2180778"/>
            <a:chExt cx="8059960" cy="5442990"/>
          </a:xfrm>
        </p:grpSpPr>
        <p:sp>
          <p:nvSpPr>
            <p:cNvPr id="11" name="2 Rectángulo"/>
            <p:cNvSpPr/>
            <p:nvPr/>
          </p:nvSpPr>
          <p:spPr>
            <a:xfrm>
              <a:off x="2195736" y="-2180778"/>
              <a:ext cx="8059960" cy="5235199"/>
            </a:xfrm>
            <a:custGeom>
              <a:avLst/>
              <a:gdLst>
                <a:gd name="connsiteX0" fmla="*/ 0 w 7380312"/>
                <a:gd name="connsiteY0" fmla="*/ 0 h 5143500"/>
                <a:gd name="connsiteX1" fmla="*/ 7380312 w 7380312"/>
                <a:gd name="connsiteY1" fmla="*/ 0 h 5143500"/>
                <a:gd name="connsiteX2" fmla="*/ 7380312 w 7380312"/>
                <a:gd name="connsiteY2" fmla="*/ 5143500 h 5143500"/>
                <a:gd name="connsiteX3" fmla="*/ 0 w 7380312"/>
                <a:gd name="connsiteY3" fmla="*/ 5143500 h 5143500"/>
                <a:gd name="connsiteX4" fmla="*/ 0 w 7380312"/>
                <a:gd name="connsiteY4" fmla="*/ 0 h 5143500"/>
                <a:gd name="connsiteX0" fmla="*/ 541866 w 7922178"/>
                <a:gd name="connsiteY0" fmla="*/ 0 h 5143500"/>
                <a:gd name="connsiteX1" fmla="*/ 7922178 w 7922178"/>
                <a:gd name="connsiteY1" fmla="*/ 0 h 5143500"/>
                <a:gd name="connsiteX2" fmla="*/ 7922178 w 7922178"/>
                <a:gd name="connsiteY2" fmla="*/ 5143500 h 5143500"/>
                <a:gd name="connsiteX3" fmla="*/ 541866 w 7922178"/>
                <a:gd name="connsiteY3" fmla="*/ 5143500 h 5143500"/>
                <a:gd name="connsiteX4" fmla="*/ 541866 w 7922178"/>
                <a:gd name="connsiteY4" fmla="*/ 0 h 5143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22178" h="5143500">
                  <a:moveTo>
                    <a:pt x="541866" y="0"/>
                  </a:moveTo>
                  <a:lnTo>
                    <a:pt x="7922178" y="0"/>
                  </a:lnTo>
                  <a:lnTo>
                    <a:pt x="7922178" y="5143500"/>
                  </a:lnTo>
                  <a:lnTo>
                    <a:pt x="541866" y="5143500"/>
                  </a:lnTo>
                  <a:cubicBezTo>
                    <a:pt x="541866" y="3429000"/>
                    <a:pt x="-677334" y="4943122"/>
                    <a:pt x="541866" y="0"/>
                  </a:cubicBezTo>
                  <a:close/>
                </a:path>
              </a:pathLst>
            </a:custGeom>
            <a:gradFill>
              <a:gsLst>
                <a:gs pos="78000">
                  <a:srgbClr val="FF0000">
                    <a:alpha val="51000"/>
                  </a:srgbClr>
                </a:gs>
                <a:gs pos="0">
                  <a:srgbClr val="FFFF00">
                    <a:lumMod val="27000"/>
                    <a:lumOff val="73000"/>
                  </a:srgbClr>
                </a:gs>
                <a:gs pos="98000">
                  <a:srgbClr val="FF0000">
                    <a:alpha val="59000"/>
                  </a:srgbClr>
                </a:gs>
                <a:gs pos="66000">
                  <a:srgbClr val="FFC000">
                    <a:lumMod val="37000"/>
                    <a:lumOff val="63000"/>
                    <a:alpha val="41000"/>
                  </a:srgbClr>
                </a:gs>
                <a:gs pos="90000">
                  <a:srgbClr val="FFFF00">
                    <a:lumMod val="65000"/>
                    <a:lumOff val="35000"/>
                    <a:alpha val="24000"/>
                  </a:srgbClr>
                </a:gs>
                <a:gs pos="44000">
                  <a:srgbClr val="FFC000">
                    <a:lumMod val="40000"/>
                    <a:lumOff val="60000"/>
                    <a:alpha val="70000"/>
                  </a:srgbClr>
                </a:gs>
                <a:gs pos="54000">
                  <a:srgbClr val="FF0000">
                    <a:alpha val="58000"/>
                  </a:srgbClr>
                </a:gs>
                <a:gs pos="33000">
                  <a:srgbClr val="FF0000">
                    <a:alpha val="48000"/>
                  </a:srgbClr>
                </a:gs>
                <a:gs pos="23000">
                  <a:srgbClr val="FFC000">
                    <a:lumMod val="52000"/>
                    <a:lumOff val="48000"/>
                    <a:alpha val="60000"/>
                  </a:srgbClr>
                </a:gs>
                <a:gs pos="11000">
                  <a:srgbClr val="FF0000">
                    <a:alpha val="46000"/>
                  </a:srgbClr>
                </a:gs>
              </a:gsLst>
              <a:path path="circle">
                <a:fillToRect l="100000" t="100000"/>
              </a:path>
            </a:gradFill>
            <a:ln>
              <a:noFill/>
            </a:ln>
            <a:scene3d>
              <a:camera prst="orthographicFront"/>
              <a:lightRig rig="flood" dir="t"/>
            </a:scene3d>
            <a:sp3d>
              <a:bevelT w="127000" prst="convex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pic>
          <p:nvPicPr>
            <p:cNvPr id="21" name="Picture 3"/>
            <p:cNvPicPr>
              <a:picLocks noChangeAspect="1" noChangeArrowheads="1"/>
            </p:cNvPicPr>
            <p:nvPr/>
          </p:nvPicPr>
          <p:blipFill>
            <a:blip r:embed="rId3" cstate="email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saturation sat="4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 rot="20897362">
              <a:off x="2510069" y="-1947403"/>
              <a:ext cx="3477628" cy="520961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sp>
        <p:nvSpPr>
          <p:cNvPr id="14" name="13 Rectángulo"/>
          <p:cNvSpPr/>
          <p:nvPr/>
        </p:nvSpPr>
        <p:spPr>
          <a:xfrm>
            <a:off x="-21459" y="-16116"/>
            <a:ext cx="9144000" cy="5236046"/>
          </a:xfrm>
          <a:prstGeom prst="rect">
            <a:avLst/>
          </a:prstGeom>
          <a:gradFill>
            <a:gsLst>
              <a:gs pos="78000">
                <a:srgbClr val="C00000">
                  <a:alpha val="84000"/>
                </a:srgbClr>
              </a:gs>
              <a:gs pos="0">
                <a:schemeClr val="tx1">
                  <a:lumMod val="98000"/>
                </a:schemeClr>
              </a:gs>
              <a:gs pos="100000">
                <a:srgbClr val="C00000"/>
              </a:gs>
              <a:gs pos="66000">
                <a:schemeClr val="tx1"/>
              </a:gs>
              <a:gs pos="90000">
                <a:schemeClr val="tx1">
                  <a:alpha val="92000"/>
                </a:schemeClr>
              </a:gs>
              <a:gs pos="44000">
                <a:schemeClr val="tx1">
                  <a:alpha val="90000"/>
                </a:schemeClr>
              </a:gs>
              <a:gs pos="54000">
                <a:srgbClr val="C00000">
                  <a:alpha val="82000"/>
                </a:srgbClr>
              </a:gs>
              <a:gs pos="33000">
                <a:srgbClr val="C00000">
                  <a:alpha val="92000"/>
                </a:srgbClr>
              </a:gs>
              <a:gs pos="23000">
                <a:schemeClr val="tx1"/>
              </a:gs>
              <a:gs pos="12000">
                <a:srgbClr val="C00000"/>
              </a:gs>
            </a:gsLst>
            <a:path path="circle">
              <a:fillToRect l="100000" t="10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463621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" dur="315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" dur="315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314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31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31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Diapositiva15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3 Rectángulo"/>
          <p:cNvSpPr/>
          <p:nvPr/>
        </p:nvSpPr>
        <p:spPr>
          <a:xfrm rot="16200000">
            <a:off x="-754887" y="2248307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66000">
                <a:srgbClr val="FF0066"/>
              </a:gs>
              <a:gs pos="0">
                <a:schemeClr val="tx1"/>
              </a:gs>
              <a:gs pos="29000">
                <a:srgbClr val="FF0000"/>
              </a:gs>
              <a:gs pos="76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effectLst>
            <a:outerShdw blurRad="50800" dist="50800" dir="5400000" algn="ctr" rotWithShape="0">
              <a:schemeClr val="accent2">
                <a:lumMod val="50000"/>
              </a:schemeClr>
            </a:outerShdw>
          </a:effectLst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Rectángulo"/>
          <p:cNvSpPr/>
          <p:nvPr/>
        </p:nvSpPr>
        <p:spPr>
          <a:xfrm rot="16200000">
            <a:off x="-898903" y="2249493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66000">
                <a:srgbClr val="FF0066"/>
              </a:gs>
              <a:gs pos="0">
                <a:schemeClr val="tx1"/>
              </a:gs>
              <a:gs pos="29000">
                <a:srgbClr val="FF0000"/>
              </a:gs>
              <a:gs pos="76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effectLst>
            <a:outerShdw blurRad="50800" dist="50800" dir="5400000" algn="ctr" rotWithShape="0">
              <a:schemeClr val="accent2">
                <a:lumMod val="50000"/>
              </a:schemeClr>
            </a:outerShdw>
          </a:effectLst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3 Rectángulo"/>
          <p:cNvSpPr/>
          <p:nvPr/>
        </p:nvSpPr>
        <p:spPr>
          <a:xfrm rot="16200000">
            <a:off x="-1042919" y="2248307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66000">
                <a:srgbClr val="FF0066"/>
              </a:gs>
              <a:gs pos="0">
                <a:schemeClr val="tx1"/>
              </a:gs>
              <a:gs pos="29000">
                <a:srgbClr val="FF0000"/>
              </a:gs>
              <a:gs pos="76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effectLst>
            <a:outerShdw blurRad="50800" dist="50800" dir="5400000" algn="ctr" rotWithShape="0">
              <a:schemeClr val="accent2">
                <a:lumMod val="50000"/>
              </a:schemeClr>
            </a:outerShdw>
          </a:effectLst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3 Rectángulo"/>
          <p:cNvSpPr/>
          <p:nvPr/>
        </p:nvSpPr>
        <p:spPr>
          <a:xfrm rot="16200000">
            <a:off x="-1186935" y="225289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66000">
                <a:srgbClr val="FF0066"/>
              </a:gs>
              <a:gs pos="0">
                <a:schemeClr val="tx1"/>
              </a:gs>
              <a:gs pos="29000">
                <a:srgbClr val="FF0000"/>
              </a:gs>
              <a:gs pos="76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effectLst>
            <a:outerShdw blurRad="50800" dist="50800" dir="5400000" algn="ctr" rotWithShape="0">
              <a:schemeClr val="accent2">
                <a:lumMod val="50000"/>
              </a:schemeClr>
            </a:outerShdw>
          </a:effectLst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3 Rectángulo"/>
          <p:cNvSpPr/>
          <p:nvPr/>
        </p:nvSpPr>
        <p:spPr>
          <a:xfrm rot="16200000">
            <a:off x="-1330951" y="2248307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66000">
                <a:srgbClr val="FF0066"/>
              </a:gs>
              <a:gs pos="0">
                <a:schemeClr val="tx1"/>
              </a:gs>
              <a:gs pos="29000">
                <a:srgbClr val="FF0000"/>
              </a:gs>
              <a:gs pos="76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effectLst>
            <a:outerShdw blurRad="50800" dist="50800" dir="5400000" algn="ctr" rotWithShape="0">
              <a:schemeClr val="accent2">
                <a:lumMod val="50000"/>
              </a:schemeClr>
            </a:outerShdw>
          </a:effectLst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3 Rectángulo"/>
          <p:cNvSpPr/>
          <p:nvPr/>
        </p:nvSpPr>
        <p:spPr>
          <a:xfrm rot="16200000">
            <a:off x="-1474967" y="2248307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66000">
                <a:srgbClr val="FF0066"/>
              </a:gs>
              <a:gs pos="0">
                <a:schemeClr val="tx1"/>
              </a:gs>
              <a:gs pos="29000">
                <a:srgbClr val="FF0000"/>
              </a:gs>
              <a:gs pos="76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effectLst>
            <a:outerShdw blurRad="50800" dist="50800" dir="5400000" algn="ctr" rotWithShape="0">
              <a:schemeClr val="accent2">
                <a:lumMod val="50000"/>
              </a:schemeClr>
            </a:outerShdw>
          </a:effectLst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3 Rectángulo"/>
          <p:cNvSpPr/>
          <p:nvPr/>
        </p:nvSpPr>
        <p:spPr>
          <a:xfrm rot="16200000">
            <a:off x="-1618983" y="2249493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66000">
                <a:srgbClr val="FF0066"/>
              </a:gs>
              <a:gs pos="0">
                <a:schemeClr val="tx1"/>
              </a:gs>
              <a:gs pos="29000">
                <a:srgbClr val="FF0000"/>
              </a:gs>
              <a:gs pos="76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effectLst>
            <a:outerShdw blurRad="50800" dist="50800" dir="5400000" algn="ctr" rotWithShape="0">
              <a:schemeClr val="accent2">
                <a:lumMod val="50000"/>
              </a:schemeClr>
            </a:outerShdw>
          </a:effectLst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3 Rectángulo"/>
          <p:cNvSpPr/>
          <p:nvPr/>
        </p:nvSpPr>
        <p:spPr>
          <a:xfrm rot="16200000">
            <a:off x="-1782236" y="2231745"/>
            <a:ext cx="5144686" cy="683568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52503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66000">
                <a:srgbClr val="FF0066"/>
              </a:gs>
              <a:gs pos="0">
                <a:schemeClr val="tx1"/>
              </a:gs>
              <a:gs pos="29000">
                <a:srgbClr val="FF0000"/>
              </a:gs>
              <a:gs pos="76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effectLst>
            <a:outerShdw blurRad="50800" dist="50800" dir="5400000" algn="ctr" rotWithShape="0">
              <a:schemeClr val="accent2">
                <a:lumMod val="50000"/>
              </a:schemeClr>
            </a:outerShdw>
          </a:effectLst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3 Rectángulo"/>
          <p:cNvSpPr/>
          <p:nvPr/>
        </p:nvSpPr>
        <p:spPr>
          <a:xfrm rot="16200000">
            <a:off x="-1961275" y="2237906"/>
            <a:ext cx="5144686" cy="683568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52503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66000">
                <a:srgbClr val="FF0066"/>
              </a:gs>
              <a:gs pos="0">
                <a:schemeClr val="tx1"/>
              </a:gs>
              <a:gs pos="29000">
                <a:srgbClr val="FF0000"/>
              </a:gs>
              <a:gs pos="76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effectLst>
            <a:outerShdw blurRad="50800" dist="50800" dir="5400000" algn="ctr" rotWithShape="0">
              <a:schemeClr val="accent2">
                <a:lumMod val="50000"/>
              </a:schemeClr>
            </a:outerShdw>
          </a:effectLst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3 Rectángulo"/>
          <p:cNvSpPr/>
          <p:nvPr/>
        </p:nvSpPr>
        <p:spPr>
          <a:xfrm rot="16200000">
            <a:off x="-2105291" y="2229373"/>
            <a:ext cx="5144686" cy="683568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52503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66000">
                <a:srgbClr val="FF0066"/>
              </a:gs>
              <a:gs pos="0">
                <a:schemeClr val="tx1"/>
              </a:gs>
              <a:gs pos="29000">
                <a:srgbClr val="FF0000"/>
              </a:gs>
              <a:gs pos="76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effectLst>
            <a:outerShdw blurRad="50800" dist="50800" dir="5400000" algn="ctr" rotWithShape="0">
              <a:schemeClr val="accent2">
                <a:lumMod val="50000"/>
              </a:schemeClr>
            </a:outerShdw>
          </a:effectLst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3 Rectángulo"/>
          <p:cNvSpPr/>
          <p:nvPr/>
        </p:nvSpPr>
        <p:spPr>
          <a:xfrm rot="16200000">
            <a:off x="-2250236" y="2230559"/>
            <a:ext cx="5144686" cy="683568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52503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66000">
                <a:srgbClr val="FF0066"/>
              </a:gs>
              <a:gs pos="0">
                <a:schemeClr val="tx1"/>
              </a:gs>
              <a:gs pos="29000">
                <a:srgbClr val="FF0000"/>
              </a:gs>
              <a:gs pos="76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effectLst>
            <a:outerShdw blurRad="50800" dist="50800" dir="5400000" algn="ctr" rotWithShape="0">
              <a:schemeClr val="accent2">
                <a:lumMod val="50000"/>
              </a:schemeClr>
            </a:outerShdw>
          </a:effectLst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grpSp>
        <p:nvGrpSpPr>
          <p:cNvPr id="14" name="13 Grupo"/>
          <p:cNvGrpSpPr/>
          <p:nvPr/>
        </p:nvGrpSpPr>
        <p:grpSpPr>
          <a:xfrm>
            <a:off x="1547665" y="-9704"/>
            <a:ext cx="7677018" cy="5112856"/>
            <a:chOff x="1659407" y="30645"/>
            <a:chExt cx="7484593" cy="5175774"/>
          </a:xfrm>
        </p:grpSpPr>
        <p:sp>
          <p:nvSpPr>
            <p:cNvPr id="15" name="2 Rectángulo"/>
            <p:cNvSpPr/>
            <p:nvPr/>
          </p:nvSpPr>
          <p:spPr>
            <a:xfrm>
              <a:off x="1659407" y="30645"/>
              <a:ext cx="7484593" cy="5175774"/>
            </a:xfrm>
            <a:custGeom>
              <a:avLst/>
              <a:gdLst>
                <a:gd name="connsiteX0" fmla="*/ 0 w 7380312"/>
                <a:gd name="connsiteY0" fmla="*/ 0 h 5143500"/>
                <a:gd name="connsiteX1" fmla="*/ 7380312 w 7380312"/>
                <a:gd name="connsiteY1" fmla="*/ 0 h 5143500"/>
                <a:gd name="connsiteX2" fmla="*/ 7380312 w 7380312"/>
                <a:gd name="connsiteY2" fmla="*/ 5143500 h 5143500"/>
                <a:gd name="connsiteX3" fmla="*/ 0 w 7380312"/>
                <a:gd name="connsiteY3" fmla="*/ 5143500 h 5143500"/>
                <a:gd name="connsiteX4" fmla="*/ 0 w 7380312"/>
                <a:gd name="connsiteY4" fmla="*/ 0 h 5143500"/>
                <a:gd name="connsiteX0" fmla="*/ 541866 w 7922178"/>
                <a:gd name="connsiteY0" fmla="*/ 0 h 5143500"/>
                <a:gd name="connsiteX1" fmla="*/ 7922178 w 7922178"/>
                <a:gd name="connsiteY1" fmla="*/ 0 h 5143500"/>
                <a:gd name="connsiteX2" fmla="*/ 7922178 w 7922178"/>
                <a:gd name="connsiteY2" fmla="*/ 5143500 h 5143500"/>
                <a:gd name="connsiteX3" fmla="*/ 541866 w 7922178"/>
                <a:gd name="connsiteY3" fmla="*/ 5143500 h 5143500"/>
                <a:gd name="connsiteX4" fmla="*/ 541866 w 7922178"/>
                <a:gd name="connsiteY4" fmla="*/ 0 h 5143500"/>
                <a:gd name="connsiteX0" fmla="*/ 533112 w 7947732"/>
                <a:gd name="connsiteY0" fmla="*/ 0 h 5165016"/>
                <a:gd name="connsiteX1" fmla="*/ 7947732 w 7947732"/>
                <a:gd name="connsiteY1" fmla="*/ 21516 h 5165016"/>
                <a:gd name="connsiteX2" fmla="*/ 7947732 w 7947732"/>
                <a:gd name="connsiteY2" fmla="*/ 5165016 h 5165016"/>
                <a:gd name="connsiteX3" fmla="*/ 567420 w 7947732"/>
                <a:gd name="connsiteY3" fmla="*/ 5165016 h 5165016"/>
                <a:gd name="connsiteX4" fmla="*/ 533112 w 7947732"/>
                <a:gd name="connsiteY4" fmla="*/ 0 h 5165016"/>
                <a:gd name="connsiteX0" fmla="*/ 541866 w 7956486"/>
                <a:gd name="connsiteY0" fmla="*/ 0 h 5175774"/>
                <a:gd name="connsiteX1" fmla="*/ 7956486 w 7956486"/>
                <a:gd name="connsiteY1" fmla="*/ 21516 h 5175774"/>
                <a:gd name="connsiteX2" fmla="*/ 7956486 w 7956486"/>
                <a:gd name="connsiteY2" fmla="*/ 5165016 h 5175774"/>
                <a:gd name="connsiteX3" fmla="*/ 541867 w 7956486"/>
                <a:gd name="connsiteY3" fmla="*/ 5175774 h 5175774"/>
                <a:gd name="connsiteX4" fmla="*/ 541866 w 7956486"/>
                <a:gd name="connsiteY4" fmla="*/ 0 h 5175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56486" h="5175774">
                  <a:moveTo>
                    <a:pt x="541866" y="0"/>
                  </a:moveTo>
                  <a:lnTo>
                    <a:pt x="7956486" y="21516"/>
                  </a:lnTo>
                  <a:lnTo>
                    <a:pt x="7956486" y="5165016"/>
                  </a:lnTo>
                  <a:lnTo>
                    <a:pt x="541867" y="5175774"/>
                  </a:lnTo>
                  <a:cubicBezTo>
                    <a:pt x="541867" y="3461274"/>
                    <a:pt x="-677334" y="4943122"/>
                    <a:pt x="541866" y="0"/>
                  </a:cubicBezTo>
                  <a:close/>
                </a:path>
              </a:pathLst>
            </a:custGeom>
            <a:gradFill>
              <a:gsLst>
                <a:gs pos="78000">
                  <a:srgbClr val="FF0000">
                    <a:alpha val="51000"/>
                  </a:srgbClr>
                </a:gs>
                <a:gs pos="0">
                  <a:schemeClr val="tx1">
                    <a:alpha val="46000"/>
                  </a:schemeClr>
                </a:gs>
                <a:gs pos="98000">
                  <a:srgbClr val="FF0000">
                    <a:alpha val="59000"/>
                  </a:srgbClr>
                </a:gs>
                <a:gs pos="66000">
                  <a:schemeClr val="tx1">
                    <a:alpha val="71000"/>
                  </a:schemeClr>
                </a:gs>
                <a:gs pos="90000">
                  <a:schemeClr val="tx1">
                    <a:alpha val="44000"/>
                  </a:schemeClr>
                </a:gs>
                <a:gs pos="44000">
                  <a:schemeClr val="tx1">
                    <a:alpha val="60000"/>
                  </a:schemeClr>
                </a:gs>
                <a:gs pos="54000">
                  <a:srgbClr val="FF0000">
                    <a:alpha val="58000"/>
                  </a:srgbClr>
                </a:gs>
                <a:gs pos="33000">
                  <a:srgbClr val="FF0000">
                    <a:alpha val="48000"/>
                  </a:srgbClr>
                </a:gs>
                <a:gs pos="23000">
                  <a:schemeClr val="tx1">
                    <a:alpha val="53000"/>
                  </a:schemeClr>
                </a:gs>
                <a:gs pos="11000">
                  <a:srgbClr val="FF0000">
                    <a:alpha val="46000"/>
                  </a:srgbClr>
                </a:gs>
              </a:gsLst>
              <a:path path="circle">
                <a:fillToRect l="100000" t="100000"/>
              </a:path>
            </a:gradFill>
            <a:ln>
              <a:noFill/>
            </a:ln>
            <a:scene3d>
              <a:camera prst="orthographicFront"/>
              <a:lightRig rig="flood" dir="t"/>
            </a:scene3d>
            <a:sp3d>
              <a:bevelT w="127000" prst="convex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grpSp>
          <p:nvGrpSpPr>
            <p:cNvPr id="16" name="15 Grupo"/>
            <p:cNvGrpSpPr/>
            <p:nvPr/>
          </p:nvGrpSpPr>
          <p:grpSpPr>
            <a:xfrm>
              <a:off x="2010172" y="99495"/>
              <a:ext cx="2054447" cy="2976793"/>
              <a:chOff x="2010172" y="99495"/>
              <a:chExt cx="2054447" cy="2976793"/>
            </a:xfrm>
          </p:grpSpPr>
          <p:sp>
            <p:nvSpPr>
              <p:cNvPr id="25" name="3 Elipse"/>
              <p:cNvSpPr/>
              <p:nvPr/>
            </p:nvSpPr>
            <p:spPr>
              <a:xfrm rot="9602192">
                <a:off x="2762835" y="492797"/>
                <a:ext cx="716764" cy="370303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670"/>
                  <a:gd name="connsiteX1" fmla="*/ 1224136 w 2507594"/>
                  <a:gd name="connsiteY1" fmla="*/ 21622 h 936670"/>
                  <a:gd name="connsiteX2" fmla="*/ 2507594 w 2507594"/>
                  <a:gd name="connsiteY2" fmla="*/ 676900 h 936670"/>
                  <a:gd name="connsiteX3" fmla="*/ 1224136 w 2507594"/>
                  <a:gd name="connsiteY3" fmla="*/ 936022 h 936670"/>
                  <a:gd name="connsiteX4" fmla="*/ 0 w 2507594"/>
                  <a:gd name="connsiteY4" fmla="*/ 478822 h 936670"/>
                  <a:gd name="connsiteX0" fmla="*/ 0 w 2507594"/>
                  <a:gd name="connsiteY0" fmla="*/ 477455 h 935303"/>
                  <a:gd name="connsiteX1" fmla="*/ 1224136 w 2507594"/>
                  <a:gd name="connsiteY1" fmla="*/ 20255 h 935303"/>
                  <a:gd name="connsiteX2" fmla="*/ 2507594 w 2507594"/>
                  <a:gd name="connsiteY2" fmla="*/ 675533 h 935303"/>
                  <a:gd name="connsiteX3" fmla="*/ 1224136 w 2507594"/>
                  <a:gd name="connsiteY3" fmla="*/ 934655 h 935303"/>
                  <a:gd name="connsiteX4" fmla="*/ 0 w 2507594"/>
                  <a:gd name="connsiteY4" fmla="*/ 477455 h 935303"/>
                  <a:gd name="connsiteX0" fmla="*/ 0 w 2507594"/>
                  <a:gd name="connsiteY0" fmla="*/ 477455 h 935641"/>
                  <a:gd name="connsiteX1" fmla="*/ 1224136 w 2507594"/>
                  <a:gd name="connsiteY1" fmla="*/ 20255 h 935641"/>
                  <a:gd name="connsiteX2" fmla="*/ 2507594 w 2507594"/>
                  <a:gd name="connsiteY2" fmla="*/ 675533 h 935641"/>
                  <a:gd name="connsiteX3" fmla="*/ 1224136 w 2507594"/>
                  <a:gd name="connsiteY3" fmla="*/ 934655 h 935641"/>
                  <a:gd name="connsiteX4" fmla="*/ 0 w 2507594"/>
                  <a:gd name="connsiteY4" fmla="*/ 477455 h 935641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21317"/>
                  <a:gd name="connsiteX1" fmla="*/ 1244591 w 2528049"/>
                  <a:gd name="connsiteY1" fmla="*/ 3909 h 921317"/>
                  <a:gd name="connsiteX2" fmla="*/ 2528049 w 2528049"/>
                  <a:gd name="connsiteY2" fmla="*/ 659187 h 921317"/>
                  <a:gd name="connsiteX3" fmla="*/ 1244591 w 2528049"/>
                  <a:gd name="connsiteY3" fmla="*/ 918309 h 921317"/>
                  <a:gd name="connsiteX4" fmla="*/ 0 w 2528049"/>
                  <a:gd name="connsiteY4" fmla="*/ 432522 h 921317"/>
                  <a:gd name="connsiteX0" fmla="*/ 0 w 2528049"/>
                  <a:gd name="connsiteY0" fmla="*/ 336397 h 825192"/>
                  <a:gd name="connsiteX1" fmla="*/ 1289237 w 2528049"/>
                  <a:gd name="connsiteY1" fmla="*/ 5982 h 825192"/>
                  <a:gd name="connsiteX2" fmla="*/ 2528049 w 2528049"/>
                  <a:gd name="connsiteY2" fmla="*/ 563062 h 825192"/>
                  <a:gd name="connsiteX3" fmla="*/ 1244591 w 2528049"/>
                  <a:gd name="connsiteY3" fmla="*/ 822184 h 825192"/>
                  <a:gd name="connsiteX4" fmla="*/ 0 w 2528049"/>
                  <a:gd name="connsiteY4" fmla="*/ 336397 h 825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28049" h="825192">
                    <a:moveTo>
                      <a:pt x="0" y="336397"/>
                    </a:moveTo>
                    <a:cubicBezTo>
                      <a:pt x="154363" y="113063"/>
                      <a:pt x="867896" y="-31795"/>
                      <a:pt x="1289237" y="5982"/>
                    </a:cubicBezTo>
                    <a:cubicBezTo>
                      <a:pt x="1710578" y="43759"/>
                      <a:pt x="2107920" y="248774"/>
                      <a:pt x="2528049" y="563062"/>
                    </a:cubicBezTo>
                    <a:cubicBezTo>
                      <a:pt x="1561847" y="859940"/>
                      <a:pt x="1699823" y="825892"/>
                      <a:pt x="1244591" y="822184"/>
                    </a:cubicBezTo>
                    <a:cubicBezTo>
                      <a:pt x="789359" y="818476"/>
                      <a:pt x="357946" y="691155"/>
                      <a:pt x="0" y="336397"/>
                    </a:cubicBezTo>
                    <a:close/>
                  </a:path>
                </a:pathLst>
              </a:custGeom>
              <a:gradFill>
                <a:gsLst>
                  <a:gs pos="50000">
                    <a:srgbClr val="00B050"/>
                  </a:gs>
                  <a:gs pos="100000">
                    <a:srgbClr val="5DF85B"/>
                  </a:gs>
                  <a:gs pos="0">
                    <a:srgbClr val="00FF00"/>
                  </a:gs>
                </a:gsLst>
                <a:lin ang="2700000" scaled="1"/>
              </a:gradFill>
              <a:ln w="76200">
                <a:noFill/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6" name="3 Elipse"/>
              <p:cNvSpPr/>
              <p:nvPr/>
            </p:nvSpPr>
            <p:spPr>
              <a:xfrm rot="3123413">
                <a:off x="3508611" y="880686"/>
                <a:ext cx="684402" cy="416216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07594" h="936832">
                    <a:moveTo>
                      <a:pt x="0" y="478822"/>
                    </a:moveTo>
                    <a:cubicBezTo>
                      <a:pt x="0" y="226317"/>
                      <a:pt x="622230" y="-85342"/>
                      <a:pt x="1224136" y="21622"/>
                    </a:cubicBezTo>
                    <a:cubicBezTo>
                      <a:pt x="1826042" y="128586"/>
                      <a:pt x="2087465" y="362612"/>
                      <a:pt x="2507594" y="676900"/>
                    </a:cubicBezTo>
                    <a:cubicBezTo>
                      <a:pt x="1541392" y="973778"/>
                      <a:pt x="1527238" y="920113"/>
                      <a:pt x="1224136" y="936022"/>
                    </a:cubicBezTo>
                    <a:cubicBezTo>
                      <a:pt x="921034" y="951931"/>
                      <a:pt x="0" y="731327"/>
                      <a:pt x="0" y="478822"/>
                    </a:cubicBezTo>
                    <a:close/>
                  </a:path>
                </a:pathLst>
              </a:custGeom>
              <a:gradFill>
                <a:gsLst>
                  <a:gs pos="0">
                    <a:srgbClr val="DDEBCF"/>
                  </a:gs>
                  <a:gs pos="50000">
                    <a:srgbClr val="9CB86E"/>
                  </a:gs>
                  <a:gs pos="100000">
                    <a:srgbClr val="156B13"/>
                  </a:gs>
                </a:gsLst>
                <a:lin ang="2700000" scaled="0"/>
              </a:gradFill>
              <a:ln w="76200">
                <a:noFill/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7" name="3 Elipse"/>
              <p:cNvSpPr/>
              <p:nvPr/>
            </p:nvSpPr>
            <p:spPr>
              <a:xfrm rot="3123413">
                <a:off x="3514309" y="899183"/>
                <a:ext cx="684403" cy="416216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07594" h="936832">
                    <a:moveTo>
                      <a:pt x="0" y="478822"/>
                    </a:moveTo>
                    <a:cubicBezTo>
                      <a:pt x="0" y="226317"/>
                      <a:pt x="622230" y="-85342"/>
                      <a:pt x="1224136" y="21622"/>
                    </a:cubicBezTo>
                    <a:cubicBezTo>
                      <a:pt x="1826042" y="128586"/>
                      <a:pt x="2087465" y="362612"/>
                      <a:pt x="2507594" y="676900"/>
                    </a:cubicBezTo>
                    <a:cubicBezTo>
                      <a:pt x="1541392" y="973778"/>
                      <a:pt x="1527238" y="920113"/>
                      <a:pt x="1224136" y="936022"/>
                    </a:cubicBezTo>
                    <a:cubicBezTo>
                      <a:pt x="921034" y="951931"/>
                      <a:pt x="0" y="731327"/>
                      <a:pt x="0" y="478822"/>
                    </a:cubicBezTo>
                    <a:close/>
                  </a:path>
                </a:pathLst>
              </a:custGeom>
              <a:noFill/>
              <a:ln w="76200">
                <a:solidFill>
                  <a:schemeClr val="bg1">
                    <a:lumMod val="50000"/>
                    <a:lumOff val="50000"/>
                  </a:schemeClr>
                </a:solidFill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8" name="3 Elipse"/>
              <p:cNvSpPr/>
              <p:nvPr/>
            </p:nvSpPr>
            <p:spPr>
              <a:xfrm rot="9602192">
                <a:off x="2727703" y="496632"/>
                <a:ext cx="770413" cy="370303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670"/>
                  <a:gd name="connsiteX1" fmla="*/ 1224136 w 2507594"/>
                  <a:gd name="connsiteY1" fmla="*/ 21622 h 936670"/>
                  <a:gd name="connsiteX2" fmla="*/ 2507594 w 2507594"/>
                  <a:gd name="connsiteY2" fmla="*/ 676900 h 936670"/>
                  <a:gd name="connsiteX3" fmla="*/ 1224136 w 2507594"/>
                  <a:gd name="connsiteY3" fmla="*/ 936022 h 936670"/>
                  <a:gd name="connsiteX4" fmla="*/ 0 w 2507594"/>
                  <a:gd name="connsiteY4" fmla="*/ 478822 h 936670"/>
                  <a:gd name="connsiteX0" fmla="*/ 0 w 2507594"/>
                  <a:gd name="connsiteY0" fmla="*/ 477455 h 935303"/>
                  <a:gd name="connsiteX1" fmla="*/ 1224136 w 2507594"/>
                  <a:gd name="connsiteY1" fmla="*/ 20255 h 935303"/>
                  <a:gd name="connsiteX2" fmla="*/ 2507594 w 2507594"/>
                  <a:gd name="connsiteY2" fmla="*/ 675533 h 935303"/>
                  <a:gd name="connsiteX3" fmla="*/ 1224136 w 2507594"/>
                  <a:gd name="connsiteY3" fmla="*/ 934655 h 935303"/>
                  <a:gd name="connsiteX4" fmla="*/ 0 w 2507594"/>
                  <a:gd name="connsiteY4" fmla="*/ 477455 h 935303"/>
                  <a:gd name="connsiteX0" fmla="*/ 0 w 2507594"/>
                  <a:gd name="connsiteY0" fmla="*/ 477455 h 935641"/>
                  <a:gd name="connsiteX1" fmla="*/ 1224136 w 2507594"/>
                  <a:gd name="connsiteY1" fmla="*/ 20255 h 935641"/>
                  <a:gd name="connsiteX2" fmla="*/ 2507594 w 2507594"/>
                  <a:gd name="connsiteY2" fmla="*/ 675533 h 935641"/>
                  <a:gd name="connsiteX3" fmla="*/ 1224136 w 2507594"/>
                  <a:gd name="connsiteY3" fmla="*/ 934655 h 935641"/>
                  <a:gd name="connsiteX4" fmla="*/ 0 w 2507594"/>
                  <a:gd name="connsiteY4" fmla="*/ 477455 h 935641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21317"/>
                  <a:gd name="connsiteX1" fmla="*/ 1244591 w 2528049"/>
                  <a:gd name="connsiteY1" fmla="*/ 3909 h 921317"/>
                  <a:gd name="connsiteX2" fmla="*/ 2528049 w 2528049"/>
                  <a:gd name="connsiteY2" fmla="*/ 659187 h 921317"/>
                  <a:gd name="connsiteX3" fmla="*/ 1244591 w 2528049"/>
                  <a:gd name="connsiteY3" fmla="*/ 918309 h 921317"/>
                  <a:gd name="connsiteX4" fmla="*/ 0 w 2528049"/>
                  <a:gd name="connsiteY4" fmla="*/ 432522 h 921317"/>
                  <a:gd name="connsiteX0" fmla="*/ 0 w 2528049"/>
                  <a:gd name="connsiteY0" fmla="*/ 336397 h 825192"/>
                  <a:gd name="connsiteX1" fmla="*/ 1289237 w 2528049"/>
                  <a:gd name="connsiteY1" fmla="*/ 5982 h 825192"/>
                  <a:gd name="connsiteX2" fmla="*/ 2528049 w 2528049"/>
                  <a:gd name="connsiteY2" fmla="*/ 563062 h 825192"/>
                  <a:gd name="connsiteX3" fmla="*/ 1244591 w 2528049"/>
                  <a:gd name="connsiteY3" fmla="*/ 822184 h 825192"/>
                  <a:gd name="connsiteX4" fmla="*/ 0 w 2528049"/>
                  <a:gd name="connsiteY4" fmla="*/ 336397 h 825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28049" h="825192">
                    <a:moveTo>
                      <a:pt x="0" y="336397"/>
                    </a:moveTo>
                    <a:cubicBezTo>
                      <a:pt x="154363" y="113063"/>
                      <a:pt x="867896" y="-31795"/>
                      <a:pt x="1289237" y="5982"/>
                    </a:cubicBezTo>
                    <a:cubicBezTo>
                      <a:pt x="1710578" y="43759"/>
                      <a:pt x="2107920" y="248774"/>
                      <a:pt x="2528049" y="563062"/>
                    </a:cubicBezTo>
                    <a:cubicBezTo>
                      <a:pt x="1561847" y="859940"/>
                      <a:pt x="1699823" y="825892"/>
                      <a:pt x="1244591" y="822184"/>
                    </a:cubicBezTo>
                    <a:cubicBezTo>
                      <a:pt x="789359" y="818476"/>
                      <a:pt x="357946" y="691155"/>
                      <a:pt x="0" y="336397"/>
                    </a:cubicBezTo>
                    <a:close/>
                  </a:path>
                </a:pathLst>
              </a:custGeom>
              <a:gradFill>
                <a:gsLst>
                  <a:gs pos="0">
                    <a:srgbClr val="DDEBCF"/>
                  </a:gs>
                  <a:gs pos="50000">
                    <a:srgbClr val="9CB86E"/>
                  </a:gs>
                  <a:gs pos="100000">
                    <a:srgbClr val="156B13"/>
                  </a:gs>
                </a:gsLst>
                <a:lin ang="2700000" scaled="0"/>
              </a:gradFill>
              <a:ln w="76200">
                <a:solidFill>
                  <a:schemeClr val="bg1">
                    <a:lumMod val="50000"/>
                    <a:lumOff val="50000"/>
                  </a:schemeClr>
                </a:solidFill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9" name="14 Forma libre"/>
              <p:cNvSpPr/>
              <p:nvPr/>
            </p:nvSpPr>
            <p:spPr>
              <a:xfrm rot="11403168" flipH="1">
                <a:off x="2753391" y="99495"/>
                <a:ext cx="777721" cy="2139402"/>
              </a:xfrm>
              <a:custGeom>
                <a:avLst/>
                <a:gdLst>
                  <a:gd name="connsiteX0" fmla="*/ 752513 w 819249"/>
                  <a:gd name="connsiteY0" fmla="*/ 0 h 571500"/>
                  <a:gd name="connsiteX1" fmla="*/ 47663 w 819249"/>
                  <a:gd name="connsiteY1" fmla="*/ 66675 h 571500"/>
                  <a:gd name="connsiteX2" fmla="*/ 819188 w 819249"/>
                  <a:gd name="connsiteY2" fmla="*/ 133350 h 571500"/>
                  <a:gd name="connsiteX3" fmla="*/ 38 w 819249"/>
                  <a:gd name="connsiteY3" fmla="*/ 180975 h 571500"/>
                  <a:gd name="connsiteX4" fmla="*/ 781088 w 819249"/>
                  <a:gd name="connsiteY4" fmla="*/ 257175 h 571500"/>
                  <a:gd name="connsiteX5" fmla="*/ 47663 w 819249"/>
                  <a:gd name="connsiteY5" fmla="*/ 304800 h 571500"/>
                  <a:gd name="connsiteX6" fmla="*/ 771563 w 819249"/>
                  <a:gd name="connsiteY6" fmla="*/ 390525 h 571500"/>
                  <a:gd name="connsiteX7" fmla="*/ 47663 w 819249"/>
                  <a:gd name="connsiteY7" fmla="*/ 447675 h 571500"/>
                  <a:gd name="connsiteX8" fmla="*/ 771563 w 819249"/>
                  <a:gd name="connsiteY8" fmla="*/ 514350 h 571500"/>
                  <a:gd name="connsiteX9" fmla="*/ 95288 w 819249"/>
                  <a:gd name="connsiteY9" fmla="*/ 571500 h 571500"/>
                  <a:gd name="connsiteX10" fmla="*/ 95288 w 819249"/>
                  <a:gd name="connsiteY10" fmla="*/ 571500 h 571500"/>
                  <a:gd name="connsiteX0" fmla="*/ 752513 w 819249"/>
                  <a:gd name="connsiteY0" fmla="*/ 0 h 571500"/>
                  <a:gd name="connsiteX1" fmla="*/ 47663 w 819249"/>
                  <a:gd name="connsiteY1" fmla="*/ 66675 h 571500"/>
                  <a:gd name="connsiteX2" fmla="*/ 819188 w 819249"/>
                  <a:gd name="connsiteY2" fmla="*/ 133350 h 571500"/>
                  <a:gd name="connsiteX3" fmla="*/ 38 w 819249"/>
                  <a:gd name="connsiteY3" fmla="*/ 180975 h 571500"/>
                  <a:gd name="connsiteX4" fmla="*/ 781088 w 819249"/>
                  <a:gd name="connsiteY4" fmla="*/ 257175 h 571500"/>
                  <a:gd name="connsiteX5" fmla="*/ 47663 w 819249"/>
                  <a:gd name="connsiteY5" fmla="*/ 304800 h 571500"/>
                  <a:gd name="connsiteX6" fmla="*/ 771563 w 819249"/>
                  <a:gd name="connsiteY6" fmla="*/ 390525 h 571500"/>
                  <a:gd name="connsiteX7" fmla="*/ 47663 w 819249"/>
                  <a:gd name="connsiteY7" fmla="*/ 447675 h 571500"/>
                  <a:gd name="connsiteX8" fmla="*/ 771563 w 819249"/>
                  <a:gd name="connsiteY8" fmla="*/ 514350 h 571500"/>
                  <a:gd name="connsiteX9" fmla="*/ 95288 w 819249"/>
                  <a:gd name="connsiteY9" fmla="*/ 571500 h 571500"/>
                  <a:gd name="connsiteX10" fmla="*/ 95288 w 819249"/>
                  <a:gd name="connsiteY10" fmla="*/ 571500 h 571500"/>
                  <a:gd name="connsiteX0" fmla="*/ 47663 w 819249"/>
                  <a:gd name="connsiteY0" fmla="*/ 0 h 504825"/>
                  <a:gd name="connsiteX1" fmla="*/ 819188 w 819249"/>
                  <a:gd name="connsiteY1" fmla="*/ 66675 h 504825"/>
                  <a:gd name="connsiteX2" fmla="*/ 38 w 819249"/>
                  <a:gd name="connsiteY2" fmla="*/ 114300 h 504825"/>
                  <a:gd name="connsiteX3" fmla="*/ 781088 w 819249"/>
                  <a:gd name="connsiteY3" fmla="*/ 190500 h 504825"/>
                  <a:gd name="connsiteX4" fmla="*/ 47663 w 819249"/>
                  <a:gd name="connsiteY4" fmla="*/ 238125 h 504825"/>
                  <a:gd name="connsiteX5" fmla="*/ 771563 w 819249"/>
                  <a:gd name="connsiteY5" fmla="*/ 323850 h 504825"/>
                  <a:gd name="connsiteX6" fmla="*/ 47663 w 819249"/>
                  <a:gd name="connsiteY6" fmla="*/ 381000 h 504825"/>
                  <a:gd name="connsiteX7" fmla="*/ 771563 w 819249"/>
                  <a:gd name="connsiteY7" fmla="*/ 447675 h 504825"/>
                  <a:gd name="connsiteX8" fmla="*/ 95288 w 819249"/>
                  <a:gd name="connsiteY8" fmla="*/ 504825 h 504825"/>
                  <a:gd name="connsiteX9" fmla="*/ 95288 w 819249"/>
                  <a:gd name="connsiteY9" fmla="*/ 504825 h 504825"/>
                  <a:gd name="connsiteX0" fmla="*/ 50416 w 1170913"/>
                  <a:gd name="connsiteY0" fmla="*/ 0 h 504825"/>
                  <a:gd name="connsiteX1" fmla="*/ 821941 w 1170913"/>
                  <a:gd name="connsiteY1" fmla="*/ 66675 h 504825"/>
                  <a:gd name="connsiteX2" fmla="*/ 2791 w 1170913"/>
                  <a:gd name="connsiteY2" fmla="*/ 114300 h 504825"/>
                  <a:gd name="connsiteX3" fmla="*/ 1170869 w 1170913"/>
                  <a:gd name="connsiteY3" fmla="*/ 178712 h 504825"/>
                  <a:gd name="connsiteX4" fmla="*/ 50416 w 1170913"/>
                  <a:gd name="connsiteY4" fmla="*/ 238125 h 504825"/>
                  <a:gd name="connsiteX5" fmla="*/ 774316 w 1170913"/>
                  <a:gd name="connsiteY5" fmla="*/ 323850 h 504825"/>
                  <a:gd name="connsiteX6" fmla="*/ 50416 w 1170913"/>
                  <a:gd name="connsiteY6" fmla="*/ 381000 h 504825"/>
                  <a:gd name="connsiteX7" fmla="*/ 774316 w 1170913"/>
                  <a:gd name="connsiteY7" fmla="*/ 447675 h 504825"/>
                  <a:gd name="connsiteX8" fmla="*/ 98041 w 1170913"/>
                  <a:gd name="connsiteY8" fmla="*/ 504825 h 504825"/>
                  <a:gd name="connsiteX9" fmla="*/ 98041 w 1170913"/>
                  <a:gd name="connsiteY9" fmla="*/ 504825 h 504825"/>
                  <a:gd name="connsiteX0" fmla="*/ 47750 w 1252785"/>
                  <a:gd name="connsiteY0" fmla="*/ 0 h 504825"/>
                  <a:gd name="connsiteX1" fmla="*/ 1252745 w 1252785"/>
                  <a:gd name="connsiteY1" fmla="*/ 65202 h 504825"/>
                  <a:gd name="connsiteX2" fmla="*/ 125 w 1252785"/>
                  <a:gd name="connsiteY2" fmla="*/ 114300 h 504825"/>
                  <a:gd name="connsiteX3" fmla="*/ 1168203 w 1252785"/>
                  <a:gd name="connsiteY3" fmla="*/ 178712 h 504825"/>
                  <a:gd name="connsiteX4" fmla="*/ 47750 w 1252785"/>
                  <a:gd name="connsiteY4" fmla="*/ 238125 h 504825"/>
                  <a:gd name="connsiteX5" fmla="*/ 771650 w 1252785"/>
                  <a:gd name="connsiteY5" fmla="*/ 323850 h 504825"/>
                  <a:gd name="connsiteX6" fmla="*/ 47750 w 1252785"/>
                  <a:gd name="connsiteY6" fmla="*/ 381000 h 504825"/>
                  <a:gd name="connsiteX7" fmla="*/ 771650 w 1252785"/>
                  <a:gd name="connsiteY7" fmla="*/ 447675 h 504825"/>
                  <a:gd name="connsiteX8" fmla="*/ 95375 w 1252785"/>
                  <a:gd name="connsiteY8" fmla="*/ 504825 h 504825"/>
                  <a:gd name="connsiteX9" fmla="*/ 95375 w 1252785"/>
                  <a:gd name="connsiteY9" fmla="*/ 504825 h 504825"/>
                  <a:gd name="connsiteX0" fmla="*/ 47750 w 1252783"/>
                  <a:gd name="connsiteY0" fmla="*/ 0 h 504825"/>
                  <a:gd name="connsiteX1" fmla="*/ 1252745 w 1252783"/>
                  <a:gd name="connsiteY1" fmla="*/ 65202 h 504825"/>
                  <a:gd name="connsiteX2" fmla="*/ 125 w 1252783"/>
                  <a:gd name="connsiteY2" fmla="*/ 114300 h 504825"/>
                  <a:gd name="connsiteX3" fmla="*/ 1168203 w 1252783"/>
                  <a:gd name="connsiteY3" fmla="*/ 178712 h 504825"/>
                  <a:gd name="connsiteX4" fmla="*/ 47750 w 1252783"/>
                  <a:gd name="connsiteY4" fmla="*/ 238125 h 504825"/>
                  <a:gd name="connsiteX5" fmla="*/ 1189640 w 1252783"/>
                  <a:gd name="connsiteY5" fmla="*/ 300273 h 504825"/>
                  <a:gd name="connsiteX6" fmla="*/ 47750 w 1252783"/>
                  <a:gd name="connsiteY6" fmla="*/ 381000 h 504825"/>
                  <a:gd name="connsiteX7" fmla="*/ 771650 w 1252783"/>
                  <a:gd name="connsiteY7" fmla="*/ 447675 h 504825"/>
                  <a:gd name="connsiteX8" fmla="*/ 95375 w 1252783"/>
                  <a:gd name="connsiteY8" fmla="*/ 504825 h 504825"/>
                  <a:gd name="connsiteX9" fmla="*/ 95375 w 1252783"/>
                  <a:gd name="connsiteY9" fmla="*/ 504825 h 504825"/>
                  <a:gd name="connsiteX0" fmla="*/ 47750 w 1252785"/>
                  <a:gd name="connsiteY0" fmla="*/ 0 h 504825"/>
                  <a:gd name="connsiteX1" fmla="*/ 1252745 w 1252785"/>
                  <a:gd name="connsiteY1" fmla="*/ 65202 h 504825"/>
                  <a:gd name="connsiteX2" fmla="*/ 125 w 1252785"/>
                  <a:gd name="connsiteY2" fmla="*/ 114300 h 504825"/>
                  <a:gd name="connsiteX3" fmla="*/ 1168203 w 1252785"/>
                  <a:gd name="connsiteY3" fmla="*/ 178712 h 504825"/>
                  <a:gd name="connsiteX4" fmla="*/ 47750 w 1252785"/>
                  <a:gd name="connsiteY4" fmla="*/ 238125 h 504825"/>
                  <a:gd name="connsiteX5" fmla="*/ 1189640 w 1252785"/>
                  <a:gd name="connsiteY5" fmla="*/ 300273 h 504825"/>
                  <a:gd name="connsiteX6" fmla="*/ 125156 w 1252785"/>
                  <a:gd name="connsiteY6" fmla="*/ 355950 h 504825"/>
                  <a:gd name="connsiteX7" fmla="*/ 771650 w 1252785"/>
                  <a:gd name="connsiteY7" fmla="*/ 447675 h 504825"/>
                  <a:gd name="connsiteX8" fmla="*/ 95375 w 1252785"/>
                  <a:gd name="connsiteY8" fmla="*/ 504825 h 504825"/>
                  <a:gd name="connsiteX9" fmla="*/ 95375 w 1252785"/>
                  <a:gd name="connsiteY9" fmla="*/ 504825 h 504825"/>
                  <a:gd name="connsiteX0" fmla="*/ 47750 w 1252783"/>
                  <a:gd name="connsiteY0" fmla="*/ 0 h 504825"/>
                  <a:gd name="connsiteX1" fmla="*/ 1252745 w 1252783"/>
                  <a:gd name="connsiteY1" fmla="*/ 65202 h 504825"/>
                  <a:gd name="connsiteX2" fmla="*/ 125 w 1252783"/>
                  <a:gd name="connsiteY2" fmla="*/ 114300 h 504825"/>
                  <a:gd name="connsiteX3" fmla="*/ 1168203 w 1252783"/>
                  <a:gd name="connsiteY3" fmla="*/ 178712 h 504825"/>
                  <a:gd name="connsiteX4" fmla="*/ 47750 w 1252783"/>
                  <a:gd name="connsiteY4" fmla="*/ 238125 h 504825"/>
                  <a:gd name="connsiteX5" fmla="*/ 1189640 w 1252783"/>
                  <a:gd name="connsiteY5" fmla="*/ 300273 h 504825"/>
                  <a:gd name="connsiteX6" fmla="*/ 125156 w 1252783"/>
                  <a:gd name="connsiteY6" fmla="*/ 355950 h 504825"/>
                  <a:gd name="connsiteX7" fmla="*/ 1189640 w 1252783"/>
                  <a:gd name="connsiteY7" fmla="*/ 410836 h 504825"/>
                  <a:gd name="connsiteX8" fmla="*/ 95375 w 1252783"/>
                  <a:gd name="connsiteY8" fmla="*/ 504825 h 504825"/>
                  <a:gd name="connsiteX9" fmla="*/ 95375 w 1252783"/>
                  <a:gd name="connsiteY9" fmla="*/ 504825 h 504825"/>
                  <a:gd name="connsiteX0" fmla="*/ 47750 w 1252785"/>
                  <a:gd name="connsiteY0" fmla="*/ 0 h 504825"/>
                  <a:gd name="connsiteX1" fmla="*/ 1252745 w 1252785"/>
                  <a:gd name="connsiteY1" fmla="*/ 65202 h 504825"/>
                  <a:gd name="connsiteX2" fmla="*/ 125 w 1252785"/>
                  <a:gd name="connsiteY2" fmla="*/ 114300 h 504825"/>
                  <a:gd name="connsiteX3" fmla="*/ 1168203 w 1252785"/>
                  <a:gd name="connsiteY3" fmla="*/ 178712 h 504825"/>
                  <a:gd name="connsiteX4" fmla="*/ 47750 w 1252785"/>
                  <a:gd name="connsiteY4" fmla="*/ 238125 h 504825"/>
                  <a:gd name="connsiteX5" fmla="*/ 1189640 w 1252785"/>
                  <a:gd name="connsiteY5" fmla="*/ 300273 h 504825"/>
                  <a:gd name="connsiteX6" fmla="*/ 125156 w 1252785"/>
                  <a:gd name="connsiteY6" fmla="*/ 355950 h 504825"/>
                  <a:gd name="connsiteX7" fmla="*/ 1189640 w 1252785"/>
                  <a:gd name="connsiteY7" fmla="*/ 410836 h 504825"/>
                  <a:gd name="connsiteX8" fmla="*/ 95375 w 1252785"/>
                  <a:gd name="connsiteY8" fmla="*/ 504825 h 504825"/>
                  <a:gd name="connsiteX9" fmla="*/ 17969 w 1252785"/>
                  <a:gd name="connsiteY9" fmla="*/ 504825 h 504825"/>
                  <a:gd name="connsiteX0" fmla="*/ 47750 w 1252783"/>
                  <a:gd name="connsiteY0" fmla="*/ 0 h 504825"/>
                  <a:gd name="connsiteX1" fmla="*/ 1252745 w 1252783"/>
                  <a:gd name="connsiteY1" fmla="*/ 65202 h 504825"/>
                  <a:gd name="connsiteX2" fmla="*/ 125 w 1252783"/>
                  <a:gd name="connsiteY2" fmla="*/ 114300 h 504825"/>
                  <a:gd name="connsiteX3" fmla="*/ 1168203 w 1252783"/>
                  <a:gd name="connsiteY3" fmla="*/ 178712 h 504825"/>
                  <a:gd name="connsiteX4" fmla="*/ 47750 w 1252783"/>
                  <a:gd name="connsiteY4" fmla="*/ 238125 h 504825"/>
                  <a:gd name="connsiteX5" fmla="*/ 1189640 w 1252783"/>
                  <a:gd name="connsiteY5" fmla="*/ 300273 h 504825"/>
                  <a:gd name="connsiteX6" fmla="*/ 125156 w 1252783"/>
                  <a:gd name="connsiteY6" fmla="*/ 355950 h 504825"/>
                  <a:gd name="connsiteX7" fmla="*/ 1189640 w 1252783"/>
                  <a:gd name="connsiteY7" fmla="*/ 410836 h 504825"/>
                  <a:gd name="connsiteX8" fmla="*/ 95375 w 1252783"/>
                  <a:gd name="connsiteY8" fmla="*/ 504825 h 504825"/>
                  <a:gd name="connsiteX0" fmla="*/ 47750 w 1252785"/>
                  <a:gd name="connsiteY0" fmla="*/ 0 h 465039"/>
                  <a:gd name="connsiteX1" fmla="*/ 1252745 w 1252785"/>
                  <a:gd name="connsiteY1" fmla="*/ 65202 h 465039"/>
                  <a:gd name="connsiteX2" fmla="*/ 125 w 1252785"/>
                  <a:gd name="connsiteY2" fmla="*/ 114300 h 465039"/>
                  <a:gd name="connsiteX3" fmla="*/ 1168203 w 1252785"/>
                  <a:gd name="connsiteY3" fmla="*/ 178712 h 465039"/>
                  <a:gd name="connsiteX4" fmla="*/ 47750 w 1252785"/>
                  <a:gd name="connsiteY4" fmla="*/ 238125 h 465039"/>
                  <a:gd name="connsiteX5" fmla="*/ 1189640 w 1252785"/>
                  <a:gd name="connsiteY5" fmla="*/ 300273 h 465039"/>
                  <a:gd name="connsiteX6" fmla="*/ 125156 w 1252785"/>
                  <a:gd name="connsiteY6" fmla="*/ 355950 h 465039"/>
                  <a:gd name="connsiteX7" fmla="*/ 1189640 w 1252785"/>
                  <a:gd name="connsiteY7" fmla="*/ 410836 h 465039"/>
                  <a:gd name="connsiteX8" fmla="*/ 126337 w 1252785"/>
                  <a:gd name="connsiteY8" fmla="*/ 465039 h 465039"/>
                  <a:gd name="connsiteX0" fmla="*/ 47750 w 1252783"/>
                  <a:gd name="connsiteY0" fmla="*/ 0 h 465039"/>
                  <a:gd name="connsiteX1" fmla="*/ 1252745 w 1252783"/>
                  <a:gd name="connsiteY1" fmla="*/ 65202 h 465039"/>
                  <a:gd name="connsiteX2" fmla="*/ 125 w 1252783"/>
                  <a:gd name="connsiteY2" fmla="*/ 114300 h 465039"/>
                  <a:gd name="connsiteX3" fmla="*/ 1168203 w 1252783"/>
                  <a:gd name="connsiteY3" fmla="*/ 178712 h 465039"/>
                  <a:gd name="connsiteX4" fmla="*/ 47750 w 1252783"/>
                  <a:gd name="connsiteY4" fmla="*/ 238125 h 465039"/>
                  <a:gd name="connsiteX5" fmla="*/ 1189640 w 1252783"/>
                  <a:gd name="connsiteY5" fmla="*/ 300273 h 465039"/>
                  <a:gd name="connsiteX6" fmla="*/ 125156 w 1252783"/>
                  <a:gd name="connsiteY6" fmla="*/ 355950 h 465039"/>
                  <a:gd name="connsiteX7" fmla="*/ 1189640 w 1252783"/>
                  <a:gd name="connsiteY7" fmla="*/ 410836 h 465039"/>
                  <a:gd name="connsiteX8" fmla="*/ 126337 w 1252783"/>
                  <a:gd name="connsiteY8" fmla="*/ 465039 h 465039"/>
                  <a:gd name="connsiteX0" fmla="*/ 47750 w 1252785"/>
                  <a:gd name="connsiteY0" fmla="*/ 0 h 465039"/>
                  <a:gd name="connsiteX1" fmla="*/ 1252745 w 1252785"/>
                  <a:gd name="connsiteY1" fmla="*/ 65202 h 465039"/>
                  <a:gd name="connsiteX2" fmla="*/ 125 w 1252785"/>
                  <a:gd name="connsiteY2" fmla="*/ 114300 h 465039"/>
                  <a:gd name="connsiteX3" fmla="*/ 1168203 w 1252785"/>
                  <a:gd name="connsiteY3" fmla="*/ 178712 h 465039"/>
                  <a:gd name="connsiteX4" fmla="*/ 47750 w 1252785"/>
                  <a:gd name="connsiteY4" fmla="*/ 238125 h 465039"/>
                  <a:gd name="connsiteX5" fmla="*/ 1189640 w 1252785"/>
                  <a:gd name="connsiteY5" fmla="*/ 300273 h 465039"/>
                  <a:gd name="connsiteX6" fmla="*/ 125156 w 1252785"/>
                  <a:gd name="connsiteY6" fmla="*/ 355950 h 465039"/>
                  <a:gd name="connsiteX7" fmla="*/ 1189640 w 1252785"/>
                  <a:gd name="connsiteY7" fmla="*/ 410836 h 465039"/>
                  <a:gd name="connsiteX8" fmla="*/ 126337 w 1252785"/>
                  <a:gd name="connsiteY8" fmla="*/ 465039 h 465039"/>
                  <a:gd name="connsiteX0" fmla="*/ 47750 w 1252783"/>
                  <a:gd name="connsiteY0" fmla="*/ 0 h 465039"/>
                  <a:gd name="connsiteX1" fmla="*/ 1252745 w 1252783"/>
                  <a:gd name="connsiteY1" fmla="*/ 65202 h 465039"/>
                  <a:gd name="connsiteX2" fmla="*/ 125 w 1252783"/>
                  <a:gd name="connsiteY2" fmla="*/ 114300 h 465039"/>
                  <a:gd name="connsiteX3" fmla="*/ 1168203 w 1252783"/>
                  <a:gd name="connsiteY3" fmla="*/ 178712 h 465039"/>
                  <a:gd name="connsiteX4" fmla="*/ 47750 w 1252783"/>
                  <a:gd name="connsiteY4" fmla="*/ 238125 h 465039"/>
                  <a:gd name="connsiteX5" fmla="*/ 1189640 w 1252783"/>
                  <a:gd name="connsiteY5" fmla="*/ 300273 h 465039"/>
                  <a:gd name="connsiteX6" fmla="*/ 125156 w 1252783"/>
                  <a:gd name="connsiteY6" fmla="*/ 355950 h 465039"/>
                  <a:gd name="connsiteX7" fmla="*/ 1189640 w 1252783"/>
                  <a:gd name="connsiteY7" fmla="*/ 410836 h 465039"/>
                  <a:gd name="connsiteX8" fmla="*/ 126337 w 1252783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91 w 1205088"/>
                  <a:gd name="connsiteY0" fmla="*/ 0 h 465039"/>
                  <a:gd name="connsiteX1" fmla="*/ 1205086 w 1205088"/>
                  <a:gd name="connsiteY1" fmla="*/ 65202 h 465039"/>
                  <a:gd name="connsiteX2" fmla="*/ 14391 w 1205088"/>
                  <a:gd name="connsiteY2" fmla="*/ 121668 h 465039"/>
                  <a:gd name="connsiteX3" fmla="*/ 1120544 w 1205088"/>
                  <a:gd name="connsiteY3" fmla="*/ 178712 h 465039"/>
                  <a:gd name="connsiteX4" fmla="*/ 91 w 1205088"/>
                  <a:gd name="connsiteY4" fmla="*/ 238125 h 465039"/>
                  <a:gd name="connsiteX5" fmla="*/ 1141981 w 1205088"/>
                  <a:gd name="connsiteY5" fmla="*/ 300273 h 465039"/>
                  <a:gd name="connsiteX6" fmla="*/ 77497 w 1205088"/>
                  <a:gd name="connsiteY6" fmla="*/ 355950 h 465039"/>
                  <a:gd name="connsiteX7" fmla="*/ 1141981 w 1205088"/>
                  <a:gd name="connsiteY7" fmla="*/ 410836 h 465039"/>
                  <a:gd name="connsiteX8" fmla="*/ 78678 w 1205088"/>
                  <a:gd name="connsiteY8" fmla="*/ 465039 h 465039"/>
                  <a:gd name="connsiteX0" fmla="*/ 93 w 1205091"/>
                  <a:gd name="connsiteY0" fmla="*/ 0 h 465039"/>
                  <a:gd name="connsiteX1" fmla="*/ 1205088 w 1205091"/>
                  <a:gd name="connsiteY1" fmla="*/ 65202 h 465039"/>
                  <a:gd name="connsiteX2" fmla="*/ 14393 w 1205091"/>
                  <a:gd name="connsiteY2" fmla="*/ 121668 h 465039"/>
                  <a:gd name="connsiteX3" fmla="*/ 1120546 w 1205091"/>
                  <a:gd name="connsiteY3" fmla="*/ 178712 h 465039"/>
                  <a:gd name="connsiteX4" fmla="*/ 93 w 1205091"/>
                  <a:gd name="connsiteY4" fmla="*/ 238125 h 465039"/>
                  <a:gd name="connsiteX5" fmla="*/ 1141983 w 1205091"/>
                  <a:gd name="connsiteY5" fmla="*/ 300273 h 465039"/>
                  <a:gd name="connsiteX6" fmla="*/ 77499 w 1205091"/>
                  <a:gd name="connsiteY6" fmla="*/ 350056 h 465039"/>
                  <a:gd name="connsiteX7" fmla="*/ 1141983 w 1205091"/>
                  <a:gd name="connsiteY7" fmla="*/ 410836 h 465039"/>
                  <a:gd name="connsiteX8" fmla="*/ 78680 w 1205091"/>
                  <a:gd name="connsiteY8" fmla="*/ 465039 h 465039"/>
                  <a:gd name="connsiteX0" fmla="*/ 93 w 1205091"/>
                  <a:gd name="connsiteY0" fmla="*/ 0 h 465039"/>
                  <a:gd name="connsiteX1" fmla="*/ 1205088 w 1205091"/>
                  <a:gd name="connsiteY1" fmla="*/ 65202 h 465039"/>
                  <a:gd name="connsiteX2" fmla="*/ 14393 w 1205091"/>
                  <a:gd name="connsiteY2" fmla="*/ 121668 h 465039"/>
                  <a:gd name="connsiteX3" fmla="*/ 1120546 w 1205091"/>
                  <a:gd name="connsiteY3" fmla="*/ 178712 h 465039"/>
                  <a:gd name="connsiteX4" fmla="*/ 93 w 1205091"/>
                  <a:gd name="connsiteY4" fmla="*/ 238125 h 465039"/>
                  <a:gd name="connsiteX5" fmla="*/ 1141983 w 1205091"/>
                  <a:gd name="connsiteY5" fmla="*/ 300273 h 465039"/>
                  <a:gd name="connsiteX6" fmla="*/ 77499 w 1205091"/>
                  <a:gd name="connsiteY6" fmla="*/ 350056 h 465039"/>
                  <a:gd name="connsiteX7" fmla="*/ 1141983 w 1205091"/>
                  <a:gd name="connsiteY7" fmla="*/ 410836 h 465039"/>
                  <a:gd name="connsiteX8" fmla="*/ 78680 w 1205091"/>
                  <a:gd name="connsiteY8" fmla="*/ 465039 h 465039"/>
                  <a:gd name="connsiteX0" fmla="*/ 91 w 1205089"/>
                  <a:gd name="connsiteY0" fmla="*/ 0 h 465039"/>
                  <a:gd name="connsiteX1" fmla="*/ 1205086 w 1205089"/>
                  <a:gd name="connsiteY1" fmla="*/ 65202 h 465039"/>
                  <a:gd name="connsiteX2" fmla="*/ 14391 w 1205089"/>
                  <a:gd name="connsiteY2" fmla="*/ 121668 h 465039"/>
                  <a:gd name="connsiteX3" fmla="*/ 1120544 w 1205089"/>
                  <a:gd name="connsiteY3" fmla="*/ 178712 h 465039"/>
                  <a:gd name="connsiteX4" fmla="*/ 91 w 1205089"/>
                  <a:gd name="connsiteY4" fmla="*/ 238125 h 465039"/>
                  <a:gd name="connsiteX5" fmla="*/ 1141981 w 1205089"/>
                  <a:gd name="connsiteY5" fmla="*/ 300273 h 465039"/>
                  <a:gd name="connsiteX6" fmla="*/ 77497 w 1205089"/>
                  <a:gd name="connsiteY6" fmla="*/ 350056 h 465039"/>
                  <a:gd name="connsiteX7" fmla="*/ 1141981 w 1205089"/>
                  <a:gd name="connsiteY7" fmla="*/ 410836 h 465039"/>
                  <a:gd name="connsiteX8" fmla="*/ 78678 w 1205089"/>
                  <a:gd name="connsiteY8" fmla="*/ 465039 h 465039"/>
                  <a:gd name="connsiteX0" fmla="*/ 91 w 1205089"/>
                  <a:gd name="connsiteY0" fmla="*/ 0 h 465039"/>
                  <a:gd name="connsiteX1" fmla="*/ 1205086 w 1205089"/>
                  <a:gd name="connsiteY1" fmla="*/ 65202 h 465039"/>
                  <a:gd name="connsiteX2" fmla="*/ 14391 w 1205089"/>
                  <a:gd name="connsiteY2" fmla="*/ 121668 h 465039"/>
                  <a:gd name="connsiteX3" fmla="*/ 1120544 w 1205089"/>
                  <a:gd name="connsiteY3" fmla="*/ 178712 h 465039"/>
                  <a:gd name="connsiteX4" fmla="*/ 91 w 1205089"/>
                  <a:gd name="connsiteY4" fmla="*/ 238125 h 465039"/>
                  <a:gd name="connsiteX5" fmla="*/ 1141981 w 1205089"/>
                  <a:gd name="connsiteY5" fmla="*/ 300273 h 465039"/>
                  <a:gd name="connsiteX6" fmla="*/ 77497 w 1205089"/>
                  <a:gd name="connsiteY6" fmla="*/ 350056 h 465039"/>
                  <a:gd name="connsiteX7" fmla="*/ 1141981 w 1205089"/>
                  <a:gd name="connsiteY7" fmla="*/ 410836 h 465039"/>
                  <a:gd name="connsiteX8" fmla="*/ 78678 w 1205089"/>
                  <a:gd name="connsiteY8" fmla="*/ 465039 h 465039"/>
                  <a:gd name="connsiteX0" fmla="*/ 91 w 1205191"/>
                  <a:gd name="connsiteY0" fmla="*/ 0 h 465039"/>
                  <a:gd name="connsiteX1" fmla="*/ 1205086 w 1205191"/>
                  <a:gd name="connsiteY1" fmla="*/ 65202 h 465039"/>
                  <a:gd name="connsiteX2" fmla="*/ 14391 w 1205191"/>
                  <a:gd name="connsiteY2" fmla="*/ 121668 h 465039"/>
                  <a:gd name="connsiteX3" fmla="*/ 1120544 w 1205191"/>
                  <a:gd name="connsiteY3" fmla="*/ 178712 h 465039"/>
                  <a:gd name="connsiteX4" fmla="*/ 91 w 1205191"/>
                  <a:gd name="connsiteY4" fmla="*/ 238125 h 465039"/>
                  <a:gd name="connsiteX5" fmla="*/ 1141981 w 1205191"/>
                  <a:gd name="connsiteY5" fmla="*/ 300273 h 465039"/>
                  <a:gd name="connsiteX6" fmla="*/ 77497 w 1205191"/>
                  <a:gd name="connsiteY6" fmla="*/ 350056 h 465039"/>
                  <a:gd name="connsiteX7" fmla="*/ 1141981 w 1205191"/>
                  <a:gd name="connsiteY7" fmla="*/ 410836 h 465039"/>
                  <a:gd name="connsiteX8" fmla="*/ 78678 w 1205191"/>
                  <a:gd name="connsiteY8" fmla="*/ 465039 h 465039"/>
                  <a:gd name="connsiteX0" fmla="*/ 46534 w 1205103"/>
                  <a:gd name="connsiteY0" fmla="*/ 0 h 456198"/>
                  <a:gd name="connsiteX1" fmla="*/ 1205086 w 1205103"/>
                  <a:gd name="connsiteY1" fmla="*/ 56361 h 456198"/>
                  <a:gd name="connsiteX2" fmla="*/ 14391 w 1205103"/>
                  <a:gd name="connsiteY2" fmla="*/ 112827 h 456198"/>
                  <a:gd name="connsiteX3" fmla="*/ 1120544 w 1205103"/>
                  <a:gd name="connsiteY3" fmla="*/ 169871 h 456198"/>
                  <a:gd name="connsiteX4" fmla="*/ 91 w 1205103"/>
                  <a:gd name="connsiteY4" fmla="*/ 229284 h 456198"/>
                  <a:gd name="connsiteX5" fmla="*/ 1141981 w 1205103"/>
                  <a:gd name="connsiteY5" fmla="*/ 291432 h 456198"/>
                  <a:gd name="connsiteX6" fmla="*/ 77497 w 1205103"/>
                  <a:gd name="connsiteY6" fmla="*/ 341215 h 456198"/>
                  <a:gd name="connsiteX7" fmla="*/ 1141981 w 1205103"/>
                  <a:gd name="connsiteY7" fmla="*/ 401995 h 456198"/>
                  <a:gd name="connsiteX8" fmla="*/ 78678 w 1205103"/>
                  <a:gd name="connsiteY8" fmla="*/ 456198 h 456198"/>
                  <a:gd name="connsiteX0" fmla="*/ 46534 w 1205904"/>
                  <a:gd name="connsiteY0" fmla="*/ 0 h 456198"/>
                  <a:gd name="connsiteX1" fmla="*/ 1205086 w 1205904"/>
                  <a:gd name="connsiteY1" fmla="*/ 56361 h 456198"/>
                  <a:gd name="connsiteX2" fmla="*/ 14391 w 1205904"/>
                  <a:gd name="connsiteY2" fmla="*/ 112827 h 456198"/>
                  <a:gd name="connsiteX3" fmla="*/ 1120544 w 1205904"/>
                  <a:gd name="connsiteY3" fmla="*/ 169871 h 456198"/>
                  <a:gd name="connsiteX4" fmla="*/ 91 w 1205904"/>
                  <a:gd name="connsiteY4" fmla="*/ 229284 h 456198"/>
                  <a:gd name="connsiteX5" fmla="*/ 1141981 w 1205904"/>
                  <a:gd name="connsiteY5" fmla="*/ 291432 h 456198"/>
                  <a:gd name="connsiteX6" fmla="*/ 77497 w 1205904"/>
                  <a:gd name="connsiteY6" fmla="*/ 341215 h 456198"/>
                  <a:gd name="connsiteX7" fmla="*/ 1141981 w 1205904"/>
                  <a:gd name="connsiteY7" fmla="*/ 401995 h 456198"/>
                  <a:gd name="connsiteX8" fmla="*/ 78678 w 1205904"/>
                  <a:gd name="connsiteY8" fmla="*/ 456198 h 456198"/>
                  <a:gd name="connsiteX0" fmla="*/ 1205086 w 1205086"/>
                  <a:gd name="connsiteY0" fmla="*/ 0 h 399837"/>
                  <a:gd name="connsiteX1" fmla="*/ 14391 w 1205086"/>
                  <a:gd name="connsiteY1" fmla="*/ 56466 h 399837"/>
                  <a:gd name="connsiteX2" fmla="*/ 1120544 w 1205086"/>
                  <a:gd name="connsiteY2" fmla="*/ 113510 h 399837"/>
                  <a:gd name="connsiteX3" fmla="*/ 91 w 1205086"/>
                  <a:gd name="connsiteY3" fmla="*/ 172923 h 399837"/>
                  <a:gd name="connsiteX4" fmla="*/ 1141981 w 1205086"/>
                  <a:gd name="connsiteY4" fmla="*/ 235071 h 399837"/>
                  <a:gd name="connsiteX5" fmla="*/ 77497 w 1205086"/>
                  <a:gd name="connsiteY5" fmla="*/ 284854 h 399837"/>
                  <a:gd name="connsiteX6" fmla="*/ 1141981 w 1205086"/>
                  <a:gd name="connsiteY6" fmla="*/ 345634 h 399837"/>
                  <a:gd name="connsiteX7" fmla="*/ 78678 w 1205086"/>
                  <a:gd name="connsiteY7" fmla="*/ 399837 h 399837"/>
                  <a:gd name="connsiteX0" fmla="*/ 14391 w 1141985"/>
                  <a:gd name="connsiteY0" fmla="*/ 0 h 343371"/>
                  <a:gd name="connsiteX1" fmla="*/ 1120544 w 1141985"/>
                  <a:gd name="connsiteY1" fmla="*/ 57044 h 343371"/>
                  <a:gd name="connsiteX2" fmla="*/ 91 w 1141985"/>
                  <a:gd name="connsiteY2" fmla="*/ 116457 h 343371"/>
                  <a:gd name="connsiteX3" fmla="*/ 1141981 w 1141985"/>
                  <a:gd name="connsiteY3" fmla="*/ 178605 h 343371"/>
                  <a:gd name="connsiteX4" fmla="*/ 77497 w 1141985"/>
                  <a:gd name="connsiteY4" fmla="*/ 228388 h 343371"/>
                  <a:gd name="connsiteX5" fmla="*/ 1141981 w 1141985"/>
                  <a:gd name="connsiteY5" fmla="*/ 289168 h 343371"/>
                  <a:gd name="connsiteX6" fmla="*/ 78678 w 1141985"/>
                  <a:gd name="connsiteY6" fmla="*/ 343371 h 343371"/>
                  <a:gd name="connsiteX0" fmla="*/ 1120544 w 1141985"/>
                  <a:gd name="connsiteY0" fmla="*/ 0 h 286327"/>
                  <a:gd name="connsiteX1" fmla="*/ 91 w 1141985"/>
                  <a:gd name="connsiteY1" fmla="*/ 59413 h 286327"/>
                  <a:gd name="connsiteX2" fmla="*/ 1141981 w 1141985"/>
                  <a:gd name="connsiteY2" fmla="*/ 121561 h 286327"/>
                  <a:gd name="connsiteX3" fmla="*/ 77497 w 1141985"/>
                  <a:gd name="connsiteY3" fmla="*/ 171344 h 286327"/>
                  <a:gd name="connsiteX4" fmla="*/ 1141981 w 1141985"/>
                  <a:gd name="connsiteY4" fmla="*/ 232124 h 286327"/>
                  <a:gd name="connsiteX5" fmla="*/ 78678 w 1141985"/>
                  <a:gd name="connsiteY5" fmla="*/ 286327 h 286327"/>
                  <a:gd name="connsiteX0" fmla="*/ 4817881 w 4979423"/>
                  <a:gd name="connsiteY0" fmla="*/ 0 h 286327"/>
                  <a:gd name="connsiteX1" fmla="*/ 26 w 4979423"/>
                  <a:gd name="connsiteY1" fmla="*/ 26746 h 286327"/>
                  <a:gd name="connsiteX2" fmla="*/ 4839318 w 4979423"/>
                  <a:gd name="connsiteY2" fmla="*/ 121561 h 286327"/>
                  <a:gd name="connsiteX3" fmla="*/ 3774834 w 4979423"/>
                  <a:gd name="connsiteY3" fmla="*/ 171344 h 286327"/>
                  <a:gd name="connsiteX4" fmla="*/ 4839318 w 4979423"/>
                  <a:gd name="connsiteY4" fmla="*/ 232124 h 286327"/>
                  <a:gd name="connsiteX5" fmla="*/ 3776015 w 4979423"/>
                  <a:gd name="connsiteY5" fmla="*/ 286327 h 286327"/>
                  <a:gd name="connsiteX0" fmla="*/ 1850115 w 5053819"/>
                  <a:gd name="connsiteY0" fmla="*/ 0 h 344311"/>
                  <a:gd name="connsiteX1" fmla="*/ 74422 w 5053819"/>
                  <a:gd name="connsiteY1" fmla="*/ 84730 h 344311"/>
                  <a:gd name="connsiteX2" fmla="*/ 4913714 w 5053819"/>
                  <a:gd name="connsiteY2" fmla="*/ 179545 h 344311"/>
                  <a:gd name="connsiteX3" fmla="*/ 3849230 w 5053819"/>
                  <a:gd name="connsiteY3" fmla="*/ 229328 h 344311"/>
                  <a:gd name="connsiteX4" fmla="*/ 4913714 w 5053819"/>
                  <a:gd name="connsiteY4" fmla="*/ 290108 h 344311"/>
                  <a:gd name="connsiteX5" fmla="*/ 3850411 w 5053819"/>
                  <a:gd name="connsiteY5" fmla="*/ 344311 h 344311"/>
                  <a:gd name="connsiteX0" fmla="*/ 1719938 w 5064051"/>
                  <a:gd name="connsiteY0" fmla="*/ 0 h 331244"/>
                  <a:gd name="connsiteX1" fmla="*/ 84654 w 5064051"/>
                  <a:gd name="connsiteY1" fmla="*/ 71663 h 331244"/>
                  <a:gd name="connsiteX2" fmla="*/ 4923946 w 5064051"/>
                  <a:gd name="connsiteY2" fmla="*/ 166478 h 331244"/>
                  <a:gd name="connsiteX3" fmla="*/ 3859462 w 5064051"/>
                  <a:gd name="connsiteY3" fmla="*/ 216261 h 331244"/>
                  <a:gd name="connsiteX4" fmla="*/ 4923946 w 5064051"/>
                  <a:gd name="connsiteY4" fmla="*/ 277041 h 331244"/>
                  <a:gd name="connsiteX5" fmla="*/ 3860643 w 5064051"/>
                  <a:gd name="connsiteY5" fmla="*/ 331244 h 331244"/>
                  <a:gd name="connsiteX0" fmla="*/ 1701515 w 5045628"/>
                  <a:gd name="connsiteY0" fmla="*/ 0 h 331244"/>
                  <a:gd name="connsiteX1" fmla="*/ 66231 w 5045628"/>
                  <a:gd name="connsiteY1" fmla="*/ 71663 h 331244"/>
                  <a:gd name="connsiteX2" fmla="*/ 4905523 w 5045628"/>
                  <a:gd name="connsiteY2" fmla="*/ 166478 h 331244"/>
                  <a:gd name="connsiteX3" fmla="*/ 3841039 w 5045628"/>
                  <a:gd name="connsiteY3" fmla="*/ 216261 h 331244"/>
                  <a:gd name="connsiteX4" fmla="*/ 4905523 w 5045628"/>
                  <a:gd name="connsiteY4" fmla="*/ 277041 h 331244"/>
                  <a:gd name="connsiteX5" fmla="*/ 3842220 w 5045628"/>
                  <a:gd name="connsiteY5" fmla="*/ 331244 h 331244"/>
                  <a:gd name="connsiteX0" fmla="*/ 1701515 w 5045628"/>
                  <a:gd name="connsiteY0" fmla="*/ 0 h 331244"/>
                  <a:gd name="connsiteX1" fmla="*/ 66231 w 5045628"/>
                  <a:gd name="connsiteY1" fmla="*/ 71663 h 331244"/>
                  <a:gd name="connsiteX2" fmla="*/ 4905523 w 5045628"/>
                  <a:gd name="connsiteY2" fmla="*/ 166478 h 331244"/>
                  <a:gd name="connsiteX3" fmla="*/ 3841039 w 5045628"/>
                  <a:gd name="connsiteY3" fmla="*/ 216261 h 331244"/>
                  <a:gd name="connsiteX4" fmla="*/ 4905523 w 5045628"/>
                  <a:gd name="connsiteY4" fmla="*/ 277041 h 331244"/>
                  <a:gd name="connsiteX5" fmla="*/ 3842220 w 5045628"/>
                  <a:gd name="connsiteY5" fmla="*/ 331244 h 331244"/>
                  <a:gd name="connsiteX0" fmla="*/ 1701515 w 5045628"/>
                  <a:gd name="connsiteY0" fmla="*/ 0 h 331244"/>
                  <a:gd name="connsiteX1" fmla="*/ 66231 w 5045628"/>
                  <a:gd name="connsiteY1" fmla="*/ 71663 h 331244"/>
                  <a:gd name="connsiteX2" fmla="*/ 4905523 w 5045628"/>
                  <a:gd name="connsiteY2" fmla="*/ 166478 h 331244"/>
                  <a:gd name="connsiteX3" fmla="*/ 3841039 w 5045628"/>
                  <a:gd name="connsiteY3" fmla="*/ 216261 h 331244"/>
                  <a:gd name="connsiteX4" fmla="*/ 4905523 w 5045628"/>
                  <a:gd name="connsiteY4" fmla="*/ 277041 h 331244"/>
                  <a:gd name="connsiteX5" fmla="*/ 3842220 w 5045628"/>
                  <a:gd name="connsiteY5" fmla="*/ 331244 h 331244"/>
                  <a:gd name="connsiteX0" fmla="*/ 1635298 w 4839306"/>
                  <a:gd name="connsiteY0" fmla="*/ 0 h 331244"/>
                  <a:gd name="connsiteX1" fmla="*/ 14 w 4839306"/>
                  <a:gd name="connsiteY1" fmla="*/ 71663 h 331244"/>
                  <a:gd name="connsiteX2" fmla="*/ 1609932 w 4839306"/>
                  <a:gd name="connsiteY2" fmla="*/ 174645 h 331244"/>
                  <a:gd name="connsiteX3" fmla="*/ 3774822 w 4839306"/>
                  <a:gd name="connsiteY3" fmla="*/ 216261 h 331244"/>
                  <a:gd name="connsiteX4" fmla="*/ 4839306 w 4839306"/>
                  <a:gd name="connsiteY4" fmla="*/ 277041 h 331244"/>
                  <a:gd name="connsiteX5" fmla="*/ 3776003 w 4839306"/>
                  <a:gd name="connsiteY5" fmla="*/ 331244 h 331244"/>
                  <a:gd name="connsiteX0" fmla="*/ 1635298 w 4839306"/>
                  <a:gd name="connsiteY0" fmla="*/ 0 h 331244"/>
                  <a:gd name="connsiteX1" fmla="*/ 14 w 4839306"/>
                  <a:gd name="connsiteY1" fmla="*/ 71663 h 331244"/>
                  <a:gd name="connsiteX2" fmla="*/ 1609932 w 4839306"/>
                  <a:gd name="connsiteY2" fmla="*/ 174645 h 331244"/>
                  <a:gd name="connsiteX3" fmla="*/ 3634412 w 4839306"/>
                  <a:gd name="connsiteY3" fmla="*/ 227694 h 331244"/>
                  <a:gd name="connsiteX4" fmla="*/ 4839306 w 4839306"/>
                  <a:gd name="connsiteY4" fmla="*/ 277041 h 331244"/>
                  <a:gd name="connsiteX5" fmla="*/ 3776003 w 4839306"/>
                  <a:gd name="connsiteY5" fmla="*/ 331244 h 331244"/>
                  <a:gd name="connsiteX0" fmla="*/ 1635298 w 4628694"/>
                  <a:gd name="connsiteY0" fmla="*/ 0 h 331244"/>
                  <a:gd name="connsiteX1" fmla="*/ 14 w 4628694"/>
                  <a:gd name="connsiteY1" fmla="*/ 71663 h 331244"/>
                  <a:gd name="connsiteX2" fmla="*/ 1609932 w 4628694"/>
                  <a:gd name="connsiteY2" fmla="*/ 174645 h 331244"/>
                  <a:gd name="connsiteX3" fmla="*/ 3634412 w 4628694"/>
                  <a:gd name="connsiteY3" fmla="*/ 227694 h 331244"/>
                  <a:gd name="connsiteX4" fmla="*/ 4628694 w 4628694"/>
                  <a:gd name="connsiteY4" fmla="*/ 286841 h 331244"/>
                  <a:gd name="connsiteX5" fmla="*/ 3776003 w 4628694"/>
                  <a:gd name="connsiteY5" fmla="*/ 331244 h 331244"/>
                  <a:gd name="connsiteX0" fmla="*/ 1644341 w 4637737"/>
                  <a:gd name="connsiteY0" fmla="*/ 0 h 331244"/>
                  <a:gd name="connsiteX1" fmla="*/ 9057 w 4637737"/>
                  <a:gd name="connsiteY1" fmla="*/ 71663 h 331244"/>
                  <a:gd name="connsiteX2" fmla="*/ 1618975 w 4637737"/>
                  <a:gd name="connsiteY2" fmla="*/ 174645 h 331244"/>
                  <a:gd name="connsiteX3" fmla="*/ 3643455 w 4637737"/>
                  <a:gd name="connsiteY3" fmla="*/ 227694 h 331244"/>
                  <a:gd name="connsiteX4" fmla="*/ 4637737 w 4637737"/>
                  <a:gd name="connsiteY4" fmla="*/ 286841 h 331244"/>
                  <a:gd name="connsiteX5" fmla="*/ 3785046 w 4637737"/>
                  <a:gd name="connsiteY5" fmla="*/ 331244 h 331244"/>
                  <a:gd name="connsiteX0" fmla="*/ 1644341 w 4637737"/>
                  <a:gd name="connsiteY0" fmla="*/ 0 h 331244"/>
                  <a:gd name="connsiteX1" fmla="*/ 9057 w 4637737"/>
                  <a:gd name="connsiteY1" fmla="*/ 71663 h 331244"/>
                  <a:gd name="connsiteX2" fmla="*/ 1618975 w 4637737"/>
                  <a:gd name="connsiteY2" fmla="*/ 174645 h 331244"/>
                  <a:gd name="connsiteX3" fmla="*/ 3643455 w 4637737"/>
                  <a:gd name="connsiteY3" fmla="*/ 227694 h 331244"/>
                  <a:gd name="connsiteX4" fmla="*/ 4637737 w 4637737"/>
                  <a:gd name="connsiteY4" fmla="*/ 286841 h 331244"/>
                  <a:gd name="connsiteX5" fmla="*/ 3785046 w 4637737"/>
                  <a:gd name="connsiteY5" fmla="*/ 331244 h 331244"/>
                  <a:gd name="connsiteX0" fmla="*/ 1285770 w 4630188"/>
                  <a:gd name="connsiteY0" fmla="*/ 0 h 380245"/>
                  <a:gd name="connsiteX1" fmla="*/ 1508 w 4630188"/>
                  <a:gd name="connsiteY1" fmla="*/ 120664 h 380245"/>
                  <a:gd name="connsiteX2" fmla="*/ 1611426 w 4630188"/>
                  <a:gd name="connsiteY2" fmla="*/ 223646 h 380245"/>
                  <a:gd name="connsiteX3" fmla="*/ 3635906 w 4630188"/>
                  <a:gd name="connsiteY3" fmla="*/ 276695 h 380245"/>
                  <a:gd name="connsiteX4" fmla="*/ 4630188 w 4630188"/>
                  <a:gd name="connsiteY4" fmla="*/ 335842 h 380245"/>
                  <a:gd name="connsiteX5" fmla="*/ 3777497 w 4630188"/>
                  <a:gd name="connsiteY5" fmla="*/ 380245 h 380245"/>
                  <a:gd name="connsiteX0" fmla="*/ 1286088 w 4630506"/>
                  <a:gd name="connsiteY0" fmla="*/ 0 h 380245"/>
                  <a:gd name="connsiteX1" fmla="*/ 1826 w 4630506"/>
                  <a:gd name="connsiteY1" fmla="*/ 120664 h 380245"/>
                  <a:gd name="connsiteX2" fmla="*/ 1611744 w 4630506"/>
                  <a:gd name="connsiteY2" fmla="*/ 223646 h 380245"/>
                  <a:gd name="connsiteX3" fmla="*/ 3636224 w 4630506"/>
                  <a:gd name="connsiteY3" fmla="*/ 276695 h 380245"/>
                  <a:gd name="connsiteX4" fmla="*/ 4630506 w 4630506"/>
                  <a:gd name="connsiteY4" fmla="*/ 335842 h 380245"/>
                  <a:gd name="connsiteX5" fmla="*/ 3777815 w 4630506"/>
                  <a:gd name="connsiteY5" fmla="*/ 380245 h 380245"/>
                  <a:gd name="connsiteX0" fmla="*/ 1193861 w 4631885"/>
                  <a:gd name="connsiteY0" fmla="*/ 0 h 331244"/>
                  <a:gd name="connsiteX1" fmla="*/ 3205 w 4631885"/>
                  <a:gd name="connsiteY1" fmla="*/ 71663 h 331244"/>
                  <a:gd name="connsiteX2" fmla="*/ 1613123 w 4631885"/>
                  <a:gd name="connsiteY2" fmla="*/ 174645 h 331244"/>
                  <a:gd name="connsiteX3" fmla="*/ 3637603 w 4631885"/>
                  <a:gd name="connsiteY3" fmla="*/ 227694 h 331244"/>
                  <a:gd name="connsiteX4" fmla="*/ 4631885 w 4631885"/>
                  <a:gd name="connsiteY4" fmla="*/ 286841 h 331244"/>
                  <a:gd name="connsiteX5" fmla="*/ 3779194 w 4631885"/>
                  <a:gd name="connsiteY5" fmla="*/ 331244 h 331244"/>
                  <a:gd name="connsiteX0" fmla="*/ 1194387 w 4632411"/>
                  <a:gd name="connsiteY0" fmla="*/ 0 h 331244"/>
                  <a:gd name="connsiteX1" fmla="*/ 3731 w 4632411"/>
                  <a:gd name="connsiteY1" fmla="*/ 71663 h 331244"/>
                  <a:gd name="connsiteX2" fmla="*/ 1613649 w 4632411"/>
                  <a:gd name="connsiteY2" fmla="*/ 174645 h 331244"/>
                  <a:gd name="connsiteX3" fmla="*/ 3638129 w 4632411"/>
                  <a:gd name="connsiteY3" fmla="*/ 227694 h 331244"/>
                  <a:gd name="connsiteX4" fmla="*/ 4632411 w 4632411"/>
                  <a:gd name="connsiteY4" fmla="*/ 286841 h 331244"/>
                  <a:gd name="connsiteX5" fmla="*/ 3779720 w 4632411"/>
                  <a:gd name="connsiteY5" fmla="*/ 331244 h 331244"/>
                  <a:gd name="connsiteX0" fmla="*/ 1191060 w 4629084"/>
                  <a:gd name="connsiteY0" fmla="*/ 0 h 331244"/>
                  <a:gd name="connsiteX1" fmla="*/ 404 w 4629084"/>
                  <a:gd name="connsiteY1" fmla="*/ 71663 h 331244"/>
                  <a:gd name="connsiteX2" fmla="*/ 1610322 w 4629084"/>
                  <a:gd name="connsiteY2" fmla="*/ 174645 h 331244"/>
                  <a:gd name="connsiteX3" fmla="*/ 3634802 w 4629084"/>
                  <a:gd name="connsiteY3" fmla="*/ 227694 h 331244"/>
                  <a:gd name="connsiteX4" fmla="*/ 4629084 w 4629084"/>
                  <a:gd name="connsiteY4" fmla="*/ 286841 h 331244"/>
                  <a:gd name="connsiteX5" fmla="*/ 3776393 w 4629084"/>
                  <a:gd name="connsiteY5" fmla="*/ 331244 h 331244"/>
                  <a:gd name="connsiteX0" fmla="*/ 1425290 w 4629302"/>
                  <a:gd name="connsiteY0" fmla="*/ 0 h 327977"/>
                  <a:gd name="connsiteX1" fmla="*/ 622 w 4629302"/>
                  <a:gd name="connsiteY1" fmla="*/ 68396 h 327977"/>
                  <a:gd name="connsiteX2" fmla="*/ 1610540 w 4629302"/>
                  <a:gd name="connsiteY2" fmla="*/ 171378 h 327977"/>
                  <a:gd name="connsiteX3" fmla="*/ 3635020 w 4629302"/>
                  <a:gd name="connsiteY3" fmla="*/ 224427 h 327977"/>
                  <a:gd name="connsiteX4" fmla="*/ 4629302 w 4629302"/>
                  <a:gd name="connsiteY4" fmla="*/ 283574 h 327977"/>
                  <a:gd name="connsiteX5" fmla="*/ 3776611 w 4629302"/>
                  <a:gd name="connsiteY5" fmla="*/ 327977 h 327977"/>
                  <a:gd name="connsiteX0" fmla="*/ 1425290 w 4629302"/>
                  <a:gd name="connsiteY0" fmla="*/ 0 h 326644"/>
                  <a:gd name="connsiteX1" fmla="*/ 622 w 4629302"/>
                  <a:gd name="connsiteY1" fmla="*/ 68396 h 326644"/>
                  <a:gd name="connsiteX2" fmla="*/ 1610540 w 4629302"/>
                  <a:gd name="connsiteY2" fmla="*/ 171378 h 326644"/>
                  <a:gd name="connsiteX3" fmla="*/ 3635020 w 4629302"/>
                  <a:gd name="connsiteY3" fmla="*/ 224427 h 326644"/>
                  <a:gd name="connsiteX4" fmla="*/ 4629302 w 4629302"/>
                  <a:gd name="connsiteY4" fmla="*/ 283574 h 326644"/>
                  <a:gd name="connsiteX5" fmla="*/ 3572883 w 4629302"/>
                  <a:gd name="connsiteY5" fmla="*/ 326644 h 326644"/>
                  <a:gd name="connsiteX0" fmla="*/ 1425290 w 4629302"/>
                  <a:gd name="connsiteY0" fmla="*/ 0 h 326644"/>
                  <a:gd name="connsiteX1" fmla="*/ 622 w 4629302"/>
                  <a:gd name="connsiteY1" fmla="*/ 68396 h 326644"/>
                  <a:gd name="connsiteX2" fmla="*/ 1610540 w 4629302"/>
                  <a:gd name="connsiteY2" fmla="*/ 171378 h 326644"/>
                  <a:gd name="connsiteX3" fmla="*/ 3635020 w 4629302"/>
                  <a:gd name="connsiteY3" fmla="*/ 224427 h 326644"/>
                  <a:gd name="connsiteX4" fmla="*/ 4629302 w 4629302"/>
                  <a:gd name="connsiteY4" fmla="*/ 283574 h 326644"/>
                  <a:gd name="connsiteX5" fmla="*/ 3572883 w 4629302"/>
                  <a:gd name="connsiteY5" fmla="*/ 326644 h 326644"/>
                  <a:gd name="connsiteX0" fmla="*/ 1425290 w 4629302"/>
                  <a:gd name="connsiteY0" fmla="*/ 0 h 326644"/>
                  <a:gd name="connsiteX1" fmla="*/ 622 w 4629302"/>
                  <a:gd name="connsiteY1" fmla="*/ 68396 h 326644"/>
                  <a:gd name="connsiteX2" fmla="*/ 1610540 w 4629302"/>
                  <a:gd name="connsiteY2" fmla="*/ 171378 h 326644"/>
                  <a:gd name="connsiteX3" fmla="*/ 3635020 w 4629302"/>
                  <a:gd name="connsiteY3" fmla="*/ 224427 h 326644"/>
                  <a:gd name="connsiteX4" fmla="*/ 4629302 w 4629302"/>
                  <a:gd name="connsiteY4" fmla="*/ 283574 h 326644"/>
                  <a:gd name="connsiteX5" fmla="*/ 3572883 w 4629302"/>
                  <a:gd name="connsiteY5" fmla="*/ 326644 h 326644"/>
                  <a:gd name="connsiteX0" fmla="*/ 1435206 w 4639218"/>
                  <a:gd name="connsiteY0" fmla="*/ 0 h 326644"/>
                  <a:gd name="connsiteX1" fmla="*/ 10538 w 4639218"/>
                  <a:gd name="connsiteY1" fmla="*/ 68396 h 326644"/>
                  <a:gd name="connsiteX2" fmla="*/ 1620456 w 4639218"/>
                  <a:gd name="connsiteY2" fmla="*/ 171378 h 326644"/>
                  <a:gd name="connsiteX3" fmla="*/ 3644936 w 4639218"/>
                  <a:gd name="connsiteY3" fmla="*/ 224427 h 326644"/>
                  <a:gd name="connsiteX4" fmla="*/ 4639218 w 4639218"/>
                  <a:gd name="connsiteY4" fmla="*/ 283574 h 326644"/>
                  <a:gd name="connsiteX5" fmla="*/ 3582799 w 4639218"/>
                  <a:gd name="connsiteY5" fmla="*/ 326644 h 326644"/>
                  <a:gd name="connsiteX0" fmla="*/ 1425330 w 4629342"/>
                  <a:gd name="connsiteY0" fmla="*/ 5311 h 331955"/>
                  <a:gd name="connsiteX1" fmla="*/ 1412893 w 4629342"/>
                  <a:gd name="connsiteY1" fmla="*/ 4997 h 331955"/>
                  <a:gd name="connsiteX2" fmla="*/ 662 w 4629342"/>
                  <a:gd name="connsiteY2" fmla="*/ 73707 h 331955"/>
                  <a:gd name="connsiteX3" fmla="*/ 1610580 w 4629342"/>
                  <a:gd name="connsiteY3" fmla="*/ 176689 h 331955"/>
                  <a:gd name="connsiteX4" fmla="*/ 3635060 w 4629342"/>
                  <a:gd name="connsiteY4" fmla="*/ 229738 h 331955"/>
                  <a:gd name="connsiteX5" fmla="*/ 4629342 w 4629342"/>
                  <a:gd name="connsiteY5" fmla="*/ 288885 h 331955"/>
                  <a:gd name="connsiteX6" fmla="*/ 3572923 w 4629342"/>
                  <a:gd name="connsiteY6" fmla="*/ 331955 h 331955"/>
                  <a:gd name="connsiteX0" fmla="*/ 1429574 w 4633586"/>
                  <a:gd name="connsiteY0" fmla="*/ 0 h 326644"/>
                  <a:gd name="connsiteX1" fmla="*/ 1124276 w 4633586"/>
                  <a:gd name="connsiteY1" fmla="*/ 9462 h 326644"/>
                  <a:gd name="connsiteX2" fmla="*/ 4906 w 4633586"/>
                  <a:gd name="connsiteY2" fmla="*/ 68396 h 326644"/>
                  <a:gd name="connsiteX3" fmla="*/ 1614824 w 4633586"/>
                  <a:gd name="connsiteY3" fmla="*/ 171378 h 326644"/>
                  <a:gd name="connsiteX4" fmla="*/ 3639304 w 4633586"/>
                  <a:gd name="connsiteY4" fmla="*/ 224427 h 326644"/>
                  <a:gd name="connsiteX5" fmla="*/ 4633586 w 4633586"/>
                  <a:gd name="connsiteY5" fmla="*/ 283574 h 326644"/>
                  <a:gd name="connsiteX6" fmla="*/ 3577167 w 4633586"/>
                  <a:gd name="connsiteY6" fmla="*/ 326644 h 326644"/>
                  <a:gd name="connsiteX0" fmla="*/ 1862496 w 4633586"/>
                  <a:gd name="connsiteY0" fmla="*/ 7868 h 317182"/>
                  <a:gd name="connsiteX1" fmla="*/ 1124276 w 4633586"/>
                  <a:gd name="connsiteY1" fmla="*/ 0 h 317182"/>
                  <a:gd name="connsiteX2" fmla="*/ 4906 w 4633586"/>
                  <a:gd name="connsiteY2" fmla="*/ 58934 h 317182"/>
                  <a:gd name="connsiteX3" fmla="*/ 1614824 w 4633586"/>
                  <a:gd name="connsiteY3" fmla="*/ 161916 h 317182"/>
                  <a:gd name="connsiteX4" fmla="*/ 3639304 w 4633586"/>
                  <a:gd name="connsiteY4" fmla="*/ 214965 h 317182"/>
                  <a:gd name="connsiteX5" fmla="*/ 4633586 w 4633586"/>
                  <a:gd name="connsiteY5" fmla="*/ 274112 h 317182"/>
                  <a:gd name="connsiteX6" fmla="*/ 3577167 w 4633586"/>
                  <a:gd name="connsiteY6" fmla="*/ 317182 h 317182"/>
                  <a:gd name="connsiteX0" fmla="*/ 1862538 w 4633628"/>
                  <a:gd name="connsiteY0" fmla="*/ 8008 h 317322"/>
                  <a:gd name="connsiteX1" fmla="*/ 1124318 w 4633628"/>
                  <a:gd name="connsiteY1" fmla="*/ 140 h 317322"/>
                  <a:gd name="connsiteX2" fmla="*/ 4948 w 4633628"/>
                  <a:gd name="connsiteY2" fmla="*/ 59074 h 317322"/>
                  <a:gd name="connsiteX3" fmla="*/ 1614866 w 4633628"/>
                  <a:gd name="connsiteY3" fmla="*/ 162056 h 317322"/>
                  <a:gd name="connsiteX4" fmla="*/ 3639346 w 4633628"/>
                  <a:gd name="connsiteY4" fmla="*/ 215105 h 317322"/>
                  <a:gd name="connsiteX5" fmla="*/ 4633628 w 4633628"/>
                  <a:gd name="connsiteY5" fmla="*/ 274252 h 317322"/>
                  <a:gd name="connsiteX6" fmla="*/ 3577209 w 4633628"/>
                  <a:gd name="connsiteY6" fmla="*/ 317322 h 317322"/>
                  <a:gd name="connsiteX0" fmla="*/ 1862599 w 4633689"/>
                  <a:gd name="connsiteY0" fmla="*/ 7868 h 317182"/>
                  <a:gd name="connsiteX1" fmla="*/ 1124379 w 4633689"/>
                  <a:gd name="connsiteY1" fmla="*/ 0 h 317182"/>
                  <a:gd name="connsiteX2" fmla="*/ 5009 w 4633689"/>
                  <a:gd name="connsiteY2" fmla="*/ 58934 h 317182"/>
                  <a:gd name="connsiteX3" fmla="*/ 1614927 w 4633689"/>
                  <a:gd name="connsiteY3" fmla="*/ 161916 h 317182"/>
                  <a:gd name="connsiteX4" fmla="*/ 3639407 w 4633689"/>
                  <a:gd name="connsiteY4" fmla="*/ 214965 h 317182"/>
                  <a:gd name="connsiteX5" fmla="*/ 4633689 w 4633689"/>
                  <a:gd name="connsiteY5" fmla="*/ 274112 h 317182"/>
                  <a:gd name="connsiteX6" fmla="*/ 3577270 w 4633689"/>
                  <a:gd name="connsiteY6" fmla="*/ 317182 h 317182"/>
                  <a:gd name="connsiteX0" fmla="*/ 1870019 w 4641109"/>
                  <a:gd name="connsiteY0" fmla="*/ 9545 h 318859"/>
                  <a:gd name="connsiteX1" fmla="*/ 1131799 w 4641109"/>
                  <a:gd name="connsiteY1" fmla="*/ 1677 h 318859"/>
                  <a:gd name="connsiteX2" fmla="*/ 889873 w 4641109"/>
                  <a:gd name="connsiteY2" fmla="*/ 6120 h 318859"/>
                  <a:gd name="connsiteX3" fmla="*/ 12429 w 4641109"/>
                  <a:gd name="connsiteY3" fmla="*/ 60611 h 318859"/>
                  <a:gd name="connsiteX4" fmla="*/ 1622347 w 4641109"/>
                  <a:gd name="connsiteY4" fmla="*/ 163593 h 318859"/>
                  <a:gd name="connsiteX5" fmla="*/ 3646827 w 4641109"/>
                  <a:gd name="connsiteY5" fmla="*/ 216642 h 318859"/>
                  <a:gd name="connsiteX6" fmla="*/ 4641109 w 4641109"/>
                  <a:gd name="connsiteY6" fmla="*/ 275789 h 318859"/>
                  <a:gd name="connsiteX7" fmla="*/ 3584690 w 4641109"/>
                  <a:gd name="connsiteY7" fmla="*/ 318859 h 318859"/>
                  <a:gd name="connsiteX0" fmla="*/ 1870019 w 4641109"/>
                  <a:gd name="connsiteY0" fmla="*/ 3425 h 312739"/>
                  <a:gd name="connsiteX1" fmla="*/ 889873 w 4641109"/>
                  <a:gd name="connsiteY1" fmla="*/ 0 h 312739"/>
                  <a:gd name="connsiteX2" fmla="*/ 12429 w 4641109"/>
                  <a:gd name="connsiteY2" fmla="*/ 54491 h 312739"/>
                  <a:gd name="connsiteX3" fmla="*/ 1622347 w 4641109"/>
                  <a:gd name="connsiteY3" fmla="*/ 157473 h 312739"/>
                  <a:gd name="connsiteX4" fmla="*/ 3646827 w 4641109"/>
                  <a:gd name="connsiteY4" fmla="*/ 210522 h 312739"/>
                  <a:gd name="connsiteX5" fmla="*/ 4641109 w 4641109"/>
                  <a:gd name="connsiteY5" fmla="*/ 269669 h 312739"/>
                  <a:gd name="connsiteX6" fmla="*/ 3584690 w 4641109"/>
                  <a:gd name="connsiteY6" fmla="*/ 312739 h 312739"/>
                  <a:gd name="connsiteX0" fmla="*/ 1870019 w 4641109"/>
                  <a:gd name="connsiteY0" fmla="*/ 6529 h 315843"/>
                  <a:gd name="connsiteX1" fmla="*/ 889873 w 4641109"/>
                  <a:gd name="connsiteY1" fmla="*/ 3104 h 315843"/>
                  <a:gd name="connsiteX2" fmla="*/ 12429 w 4641109"/>
                  <a:gd name="connsiteY2" fmla="*/ 57595 h 315843"/>
                  <a:gd name="connsiteX3" fmla="*/ 1622347 w 4641109"/>
                  <a:gd name="connsiteY3" fmla="*/ 160577 h 315843"/>
                  <a:gd name="connsiteX4" fmla="*/ 3646827 w 4641109"/>
                  <a:gd name="connsiteY4" fmla="*/ 213626 h 315843"/>
                  <a:gd name="connsiteX5" fmla="*/ 4641109 w 4641109"/>
                  <a:gd name="connsiteY5" fmla="*/ 272773 h 315843"/>
                  <a:gd name="connsiteX6" fmla="*/ 3584690 w 4641109"/>
                  <a:gd name="connsiteY6" fmla="*/ 315843 h 315843"/>
                  <a:gd name="connsiteX0" fmla="*/ 1871761 w 4642851"/>
                  <a:gd name="connsiteY0" fmla="*/ 6529 h 315843"/>
                  <a:gd name="connsiteX1" fmla="*/ 891615 w 4642851"/>
                  <a:gd name="connsiteY1" fmla="*/ 3104 h 315843"/>
                  <a:gd name="connsiteX2" fmla="*/ 14171 w 4642851"/>
                  <a:gd name="connsiteY2" fmla="*/ 57595 h 315843"/>
                  <a:gd name="connsiteX3" fmla="*/ 1624089 w 4642851"/>
                  <a:gd name="connsiteY3" fmla="*/ 160577 h 315843"/>
                  <a:gd name="connsiteX4" fmla="*/ 3648569 w 4642851"/>
                  <a:gd name="connsiteY4" fmla="*/ 213626 h 315843"/>
                  <a:gd name="connsiteX5" fmla="*/ 4642851 w 4642851"/>
                  <a:gd name="connsiteY5" fmla="*/ 272773 h 315843"/>
                  <a:gd name="connsiteX6" fmla="*/ 3586432 w 4642851"/>
                  <a:gd name="connsiteY6" fmla="*/ 315843 h 315843"/>
                  <a:gd name="connsiteX0" fmla="*/ 1871761 w 4642851"/>
                  <a:gd name="connsiteY0" fmla="*/ 6659 h 315973"/>
                  <a:gd name="connsiteX1" fmla="*/ 891615 w 4642851"/>
                  <a:gd name="connsiteY1" fmla="*/ 3234 h 315973"/>
                  <a:gd name="connsiteX2" fmla="*/ 14171 w 4642851"/>
                  <a:gd name="connsiteY2" fmla="*/ 57725 h 315973"/>
                  <a:gd name="connsiteX3" fmla="*/ 1624089 w 4642851"/>
                  <a:gd name="connsiteY3" fmla="*/ 160707 h 315973"/>
                  <a:gd name="connsiteX4" fmla="*/ 3648569 w 4642851"/>
                  <a:gd name="connsiteY4" fmla="*/ 213756 h 315973"/>
                  <a:gd name="connsiteX5" fmla="*/ 4642851 w 4642851"/>
                  <a:gd name="connsiteY5" fmla="*/ 272903 h 315973"/>
                  <a:gd name="connsiteX6" fmla="*/ 3586432 w 4642851"/>
                  <a:gd name="connsiteY6" fmla="*/ 315973 h 315973"/>
                  <a:gd name="connsiteX0" fmla="*/ 1871337 w 4642427"/>
                  <a:gd name="connsiteY0" fmla="*/ 6659 h 315973"/>
                  <a:gd name="connsiteX1" fmla="*/ 891191 w 4642427"/>
                  <a:gd name="connsiteY1" fmla="*/ 3234 h 315973"/>
                  <a:gd name="connsiteX2" fmla="*/ 13747 w 4642427"/>
                  <a:gd name="connsiteY2" fmla="*/ 57725 h 315973"/>
                  <a:gd name="connsiteX3" fmla="*/ 1623665 w 4642427"/>
                  <a:gd name="connsiteY3" fmla="*/ 160707 h 315973"/>
                  <a:gd name="connsiteX4" fmla="*/ 3648145 w 4642427"/>
                  <a:gd name="connsiteY4" fmla="*/ 213756 h 315973"/>
                  <a:gd name="connsiteX5" fmla="*/ 4642427 w 4642427"/>
                  <a:gd name="connsiteY5" fmla="*/ 272903 h 315973"/>
                  <a:gd name="connsiteX6" fmla="*/ 3586008 w 4642427"/>
                  <a:gd name="connsiteY6" fmla="*/ 315973 h 315973"/>
                  <a:gd name="connsiteX0" fmla="*/ 1873477 w 4644567"/>
                  <a:gd name="connsiteY0" fmla="*/ 5510 h 314824"/>
                  <a:gd name="connsiteX1" fmla="*/ 893331 w 4644567"/>
                  <a:gd name="connsiteY1" fmla="*/ 2085 h 314824"/>
                  <a:gd name="connsiteX2" fmla="*/ 15887 w 4644567"/>
                  <a:gd name="connsiteY2" fmla="*/ 56576 h 314824"/>
                  <a:gd name="connsiteX3" fmla="*/ 1625805 w 4644567"/>
                  <a:gd name="connsiteY3" fmla="*/ 159558 h 314824"/>
                  <a:gd name="connsiteX4" fmla="*/ 3650285 w 4644567"/>
                  <a:gd name="connsiteY4" fmla="*/ 212607 h 314824"/>
                  <a:gd name="connsiteX5" fmla="*/ 4644567 w 4644567"/>
                  <a:gd name="connsiteY5" fmla="*/ 271754 h 314824"/>
                  <a:gd name="connsiteX6" fmla="*/ 3588148 w 4644567"/>
                  <a:gd name="connsiteY6" fmla="*/ 314824 h 314824"/>
                  <a:gd name="connsiteX0" fmla="*/ 1859133 w 4630223"/>
                  <a:gd name="connsiteY0" fmla="*/ 5510 h 314824"/>
                  <a:gd name="connsiteX1" fmla="*/ 878987 w 4630223"/>
                  <a:gd name="connsiteY1" fmla="*/ 2085 h 314824"/>
                  <a:gd name="connsiteX2" fmla="*/ 1543 w 4630223"/>
                  <a:gd name="connsiteY2" fmla="*/ 56576 h 314824"/>
                  <a:gd name="connsiteX3" fmla="*/ 1611461 w 4630223"/>
                  <a:gd name="connsiteY3" fmla="*/ 159558 h 314824"/>
                  <a:gd name="connsiteX4" fmla="*/ 3635941 w 4630223"/>
                  <a:gd name="connsiteY4" fmla="*/ 212607 h 314824"/>
                  <a:gd name="connsiteX5" fmla="*/ 4630223 w 4630223"/>
                  <a:gd name="connsiteY5" fmla="*/ 271754 h 314824"/>
                  <a:gd name="connsiteX6" fmla="*/ 3573804 w 4630223"/>
                  <a:gd name="connsiteY6" fmla="*/ 314824 h 314824"/>
                  <a:gd name="connsiteX0" fmla="*/ 878987 w 4630223"/>
                  <a:gd name="connsiteY0" fmla="*/ 0 h 312739"/>
                  <a:gd name="connsiteX1" fmla="*/ 1543 w 4630223"/>
                  <a:gd name="connsiteY1" fmla="*/ 54491 h 312739"/>
                  <a:gd name="connsiteX2" fmla="*/ 1611461 w 4630223"/>
                  <a:gd name="connsiteY2" fmla="*/ 157473 h 312739"/>
                  <a:gd name="connsiteX3" fmla="*/ 3635941 w 4630223"/>
                  <a:gd name="connsiteY3" fmla="*/ 210522 h 312739"/>
                  <a:gd name="connsiteX4" fmla="*/ 4630223 w 4630223"/>
                  <a:gd name="connsiteY4" fmla="*/ 269669 h 312739"/>
                  <a:gd name="connsiteX5" fmla="*/ 3573804 w 4630223"/>
                  <a:gd name="connsiteY5" fmla="*/ 312739 h 3127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630223" h="312739">
                    <a:moveTo>
                      <a:pt x="878987" y="0"/>
                    </a:moveTo>
                    <a:cubicBezTo>
                      <a:pt x="488698" y="5823"/>
                      <a:pt x="44994" y="17137"/>
                      <a:pt x="1543" y="54491"/>
                    </a:cubicBezTo>
                    <a:cubicBezTo>
                      <a:pt x="-41908" y="91845"/>
                      <a:pt x="840198" y="135467"/>
                      <a:pt x="1611461" y="157473"/>
                    </a:cubicBezTo>
                    <a:lnTo>
                      <a:pt x="3635941" y="210522"/>
                    </a:lnTo>
                    <a:cubicBezTo>
                      <a:pt x="4164533" y="225666"/>
                      <a:pt x="4630026" y="237243"/>
                      <a:pt x="4630223" y="269669"/>
                    </a:cubicBezTo>
                    <a:cubicBezTo>
                      <a:pt x="4630420" y="302095"/>
                      <a:pt x="3573804" y="312739"/>
                      <a:pt x="3573804" y="312739"/>
                    </a:cubicBezTo>
                  </a:path>
                </a:pathLst>
              </a:custGeom>
              <a:noFill/>
              <a:ln w="76200" cap="flat" cmpd="sng" algn="ctr">
                <a:solidFill>
                  <a:schemeClr val="bg1">
                    <a:lumMod val="50000"/>
                    <a:lumOff val="50000"/>
                  </a:schemeClr>
                </a:solidFill>
                <a:prstDash val="solid"/>
              </a:ln>
              <a:effectLst/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txBody>
              <a:bodyPr rtlCol="0" anchor="ctr"/>
              <a:lstStyle/>
              <a:p>
                <a:pPr algn="ctr">
                  <a:defRPr/>
                </a:pPr>
                <a:endParaRPr lang="es-ES_tradnl" kern="0">
                  <a:solidFill>
                    <a:prstClr val="white"/>
                  </a:solidFill>
                  <a:latin typeface="Calibri"/>
                </a:endParaRPr>
              </a:p>
            </p:txBody>
          </p:sp>
          <p:sp>
            <p:nvSpPr>
              <p:cNvPr id="30" name="19 Estrella de 6 puntas"/>
              <p:cNvSpPr/>
              <p:nvPr/>
            </p:nvSpPr>
            <p:spPr>
              <a:xfrm rot="15661148">
                <a:off x="1956946" y="1710371"/>
                <a:ext cx="1415637" cy="1309186"/>
              </a:xfrm>
              <a:custGeom>
                <a:avLst/>
                <a:gdLst>
                  <a:gd name="connsiteX0" fmla="*/ 0 w 1800200"/>
                  <a:gd name="connsiteY0" fmla="*/ 504056 h 2016224"/>
                  <a:gd name="connsiteX1" fmla="*/ 710970 w 1800200"/>
                  <a:gd name="connsiteY1" fmla="*/ 690374 h 2016224"/>
                  <a:gd name="connsiteX2" fmla="*/ 900100 w 1800200"/>
                  <a:gd name="connsiteY2" fmla="*/ 0 h 2016224"/>
                  <a:gd name="connsiteX3" fmla="*/ 1089230 w 1800200"/>
                  <a:gd name="connsiteY3" fmla="*/ 690374 h 2016224"/>
                  <a:gd name="connsiteX4" fmla="*/ 1800200 w 1800200"/>
                  <a:gd name="connsiteY4" fmla="*/ 504056 h 2016224"/>
                  <a:gd name="connsiteX5" fmla="*/ 1278359 w 1800200"/>
                  <a:gd name="connsiteY5" fmla="*/ 1008112 h 2016224"/>
                  <a:gd name="connsiteX6" fmla="*/ 1800200 w 1800200"/>
                  <a:gd name="connsiteY6" fmla="*/ 1512168 h 2016224"/>
                  <a:gd name="connsiteX7" fmla="*/ 1089230 w 1800200"/>
                  <a:gd name="connsiteY7" fmla="*/ 1325850 h 2016224"/>
                  <a:gd name="connsiteX8" fmla="*/ 900100 w 1800200"/>
                  <a:gd name="connsiteY8" fmla="*/ 2016224 h 2016224"/>
                  <a:gd name="connsiteX9" fmla="*/ 710970 w 1800200"/>
                  <a:gd name="connsiteY9" fmla="*/ 1325850 h 2016224"/>
                  <a:gd name="connsiteX10" fmla="*/ 0 w 1800200"/>
                  <a:gd name="connsiteY10" fmla="*/ 1512168 h 2016224"/>
                  <a:gd name="connsiteX11" fmla="*/ 521841 w 1800200"/>
                  <a:gd name="connsiteY11" fmla="*/ 1008112 h 2016224"/>
                  <a:gd name="connsiteX12" fmla="*/ 0 w 1800200"/>
                  <a:gd name="connsiteY12" fmla="*/ 504056 h 2016224"/>
                  <a:gd name="connsiteX0" fmla="*/ 0 w 1800200"/>
                  <a:gd name="connsiteY0" fmla="*/ 504056 h 2016224"/>
                  <a:gd name="connsiteX1" fmla="*/ 710970 w 1800200"/>
                  <a:gd name="connsiteY1" fmla="*/ 690374 h 2016224"/>
                  <a:gd name="connsiteX2" fmla="*/ 900100 w 1800200"/>
                  <a:gd name="connsiteY2" fmla="*/ 0 h 2016224"/>
                  <a:gd name="connsiteX3" fmla="*/ 1089230 w 1800200"/>
                  <a:gd name="connsiteY3" fmla="*/ 690374 h 2016224"/>
                  <a:gd name="connsiteX4" fmla="*/ 1800200 w 1800200"/>
                  <a:gd name="connsiteY4" fmla="*/ 504056 h 2016224"/>
                  <a:gd name="connsiteX5" fmla="*/ 1278359 w 1800200"/>
                  <a:gd name="connsiteY5" fmla="*/ 1008112 h 2016224"/>
                  <a:gd name="connsiteX6" fmla="*/ 1800200 w 1800200"/>
                  <a:gd name="connsiteY6" fmla="*/ 1512168 h 2016224"/>
                  <a:gd name="connsiteX7" fmla="*/ 1089230 w 1800200"/>
                  <a:gd name="connsiteY7" fmla="*/ 1325850 h 2016224"/>
                  <a:gd name="connsiteX8" fmla="*/ 900100 w 1800200"/>
                  <a:gd name="connsiteY8" fmla="*/ 2016224 h 2016224"/>
                  <a:gd name="connsiteX9" fmla="*/ 710970 w 1800200"/>
                  <a:gd name="connsiteY9" fmla="*/ 1325850 h 2016224"/>
                  <a:gd name="connsiteX10" fmla="*/ 0 w 1800200"/>
                  <a:gd name="connsiteY10" fmla="*/ 1512168 h 2016224"/>
                  <a:gd name="connsiteX11" fmla="*/ 521841 w 1800200"/>
                  <a:gd name="connsiteY11" fmla="*/ 1008112 h 2016224"/>
                  <a:gd name="connsiteX12" fmla="*/ 0 w 1800200"/>
                  <a:gd name="connsiteY12" fmla="*/ 504056 h 2016224"/>
                  <a:gd name="connsiteX0" fmla="*/ 0 w 1800200"/>
                  <a:gd name="connsiteY0" fmla="*/ 504056 h 2016224"/>
                  <a:gd name="connsiteX1" fmla="*/ 710970 w 1800200"/>
                  <a:gd name="connsiteY1" fmla="*/ 690374 h 2016224"/>
                  <a:gd name="connsiteX2" fmla="*/ 900100 w 1800200"/>
                  <a:gd name="connsiteY2" fmla="*/ 0 h 2016224"/>
                  <a:gd name="connsiteX3" fmla="*/ 1089230 w 1800200"/>
                  <a:gd name="connsiteY3" fmla="*/ 690374 h 2016224"/>
                  <a:gd name="connsiteX4" fmla="*/ 1800200 w 1800200"/>
                  <a:gd name="connsiteY4" fmla="*/ 504056 h 2016224"/>
                  <a:gd name="connsiteX5" fmla="*/ 1278359 w 1800200"/>
                  <a:gd name="connsiteY5" fmla="*/ 1008112 h 2016224"/>
                  <a:gd name="connsiteX6" fmla="*/ 1800200 w 1800200"/>
                  <a:gd name="connsiteY6" fmla="*/ 1512168 h 2016224"/>
                  <a:gd name="connsiteX7" fmla="*/ 1089230 w 1800200"/>
                  <a:gd name="connsiteY7" fmla="*/ 1325850 h 2016224"/>
                  <a:gd name="connsiteX8" fmla="*/ 900100 w 1800200"/>
                  <a:gd name="connsiteY8" fmla="*/ 2016224 h 2016224"/>
                  <a:gd name="connsiteX9" fmla="*/ 710970 w 1800200"/>
                  <a:gd name="connsiteY9" fmla="*/ 1325850 h 2016224"/>
                  <a:gd name="connsiteX10" fmla="*/ 0 w 1800200"/>
                  <a:gd name="connsiteY10" fmla="*/ 1512168 h 2016224"/>
                  <a:gd name="connsiteX11" fmla="*/ 521841 w 1800200"/>
                  <a:gd name="connsiteY11" fmla="*/ 1008112 h 2016224"/>
                  <a:gd name="connsiteX12" fmla="*/ 0 w 1800200"/>
                  <a:gd name="connsiteY12" fmla="*/ 504056 h 2016224"/>
                  <a:gd name="connsiteX0" fmla="*/ 0 w 1800200"/>
                  <a:gd name="connsiteY0" fmla="*/ 504056 h 2016224"/>
                  <a:gd name="connsiteX1" fmla="*/ 710970 w 1800200"/>
                  <a:gd name="connsiteY1" fmla="*/ 690374 h 2016224"/>
                  <a:gd name="connsiteX2" fmla="*/ 900100 w 1800200"/>
                  <a:gd name="connsiteY2" fmla="*/ 0 h 2016224"/>
                  <a:gd name="connsiteX3" fmla="*/ 1089230 w 1800200"/>
                  <a:gd name="connsiteY3" fmla="*/ 690374 h 2016224"/>
                  <a:gd name="connsiteX4" fmla="*/ 1800200 w 1800200"/>
                  <a:gd name="connsiteY4" fmla="*/ 504056 h 2016224"/>
                  <a:gd name="connsiteX5" fmla="*/ 1278359 w 1800200"/>
                  <a:gd name="connsiteY5" fmla="*/ 1008112 h 2016224"/>
                  <a:gd name="connsiteX6" fmla="*/ 1800200 w 1800200"/>
                  <a:gd name="connsiteY6" fmla="*/ 1512168 h 2016224"/>
                  <a:gd name="connsiteX7" fmla="*/ 1089230 w 1800200"/>
                  <a:gd name="connsiteY7" fmla="*/ 1325850 h 2016224"/>
                  <a:gd name="connsiteX8" fmla="*/ 900100 w 1800200"/>
                  <a:gd name="connsiteY8" fmla="*/ 2016224 h 2016224"/>
                  <a:gd name="connsiteX9" fmla="*/ 710970 w 1800200"/>
                  <a:gd name="connsiteY9" fmla="*/ 1325850 h 2016224"/>
                  <a:gd name="connsiteX10" fmla="*/ 0 w 1800200"/>
                  <a:gd name="connsiteY10" fmla="*/ 1512168 h 2016224"/>
                  <a:gd name="connsiteX11" fmla="*/ 521841 w 1800200"/>
                  <a:gd name="connsiteY11" fmla="*/ 1008112 h 2016224"/>
                  <a:gd name="connsiteX12" fmla="*/ 0 w 1800200"/>
                  <a:gd name="connsiteY12" fmla="*/ 504056 h 2016224"/>
                  <a:gd name="connsiteX0" fmla="*/ 0 w 1815990"/>
                  <a:gd name="connsiteY0" fmla="*/ 504056 h 2016224"/>
                  <a:gd name="connsiteX1" fmla="*/ 710970 w 1815990"/>
                  <a:gd name="connsiteY1" fmla="*/ 690374 h 2016224"/>
                  <a:gd name="connsiteX2" fmla="*/ 900100 w 1815990"/>
                  <a:gd name="connsiteY2" fmla="*/ 0 h 2016224"/>
                  <a:gd name="connsiteX3" fmla="*/ 1089230 w 1815990"/>
                  <a:gd name="connsiteY3" fmla="*/ 690374 h 2016224"/>
                  <a:gd name="connsiteX4" fmla="*/ 1800200 w 1815990"/>
                  <a:gd name="connsiteY4" fmla="*/ 504056 h 2016224"/>
                  <a:gd name="connsiteX5" fmla="*/ 1278359 w 1815990"/>
                  <a:gd name="connsiteY5" fmla="*/ 1008112 h 2016224"/>
                  <a:gd name="connsiteX6" fmla="*/ 1800200 w 1815990"/>
                  <a:gd name="connsiteY6" fmla="*/ 1512168 h 2016224"/>
                  <a:gd name="connsiteX7" fmla="*/ 1089230 w 1815990"/>
                  <a:gd name="connsiteY7" fmla="*/ 1325850 h 2016224"/>
                  <a:gd name="connsiteX8" fmla="*/ 900100 w 1815990"/>
                  <a:gd name="connsiteY8" fmla="*/ 2016224 h 2016224"/>
                  <a:gd name="connsiteX9" fmla="*/ 710970 w 1815990"/>
                  <a:gd name="connsiteY9" fmla="*/ 1325850 h 2016224"/>
                  <a:gd name="connsiteX10" fmla="*/ 0 w 1815990"/>
                  <a:gd name="connsiteY10" fmla="*/ 1512168 h 2016224"/>
                  <a:gd name="connsiteX11" fmla="*/ 521841 w 1815990"/>
                  <a:gd name="connsiteY11" fmla="*/ 1008112 h 2016224"/>
                  <a:gd name="connsiteX12" fmla="*/ 0 w 1815990"/>
                  <a:gd name="connsiteY12" fmla="*/ 504056 h 2016224"/>
                  <a:gd name="connsiteX0" fmla="*/ 0 w 1815990"/>
                  <a:gd name="connsiteY0" fmla="*/ 504056 h 2016224"/>
                  <a:gd name="connsiteX1" fmla="*/ 710970 w 1815990"/>
                  <a:gd name="connsiteY1" fmla="*/ 690374 h 2016224"/>
                  <a:gd name="connsiteX2" fmla="*/ 900100 w 1815990"/>
                  <a:gd name="connsiteY2" fmla="*/ 0 h 2016224"/>
                  <a:gd name="connsiteX3" fmla="*/ 1089230 w 1815990"/>
                  <a:gd name="connsiteY3" fmla="*/ 690374 h 2016224"/>
                  <a:gd name="connsiteX4" fmla="*/ 1800200 w 1815990"/>
                  <a:gd name="connsiteY4" fmla="*/ 504056 h 2016224"/>
                  <a:gd name="connsiteX5" fmla="*/ 1278359 w 1815990"/>
                  <a:gd name="connsiteY5" fmla="*/ 1008112 h 2016224"/>
                  <a:gd name="connsiteX6" fmla="*/ 1800200 w 1815990"/>
                  <a:gd name="connsiteY6" fmla="*/ 1512168 h 2016224"/>
                  <a:gd name="connsiteX7" fmla="*/ 1089230 w 1815990"/>
                  <a:gd name="connsiteY7" fmla="*/ 1325850 h 2016224"/>
                  <a:gd name="connsiteX8" fmla="*/ 900100 w 1815990"/>
                  <a:gd name="connsiteY8" fmla="*/ 2016224 h 2016224"/>
                  <a:gd name="connsiteX9" fmla="*/ 710970 w 1815990"/>
                  <a:gd name="connsiteY9" fmla="*/ 1325850 h 2016224"/>
                  <a:gd name="connsiteX10" fmla="*/ 0 w 1815990"/>
                  <a:gd name="connsiteY10" fmla="*/ 1512168 h 2016224"/>
                  <a:gd name="connsiteX11" fmla="*/ 521841 w 1815990"/>
                  <a:gd name="connsiteY11" fmla="*/ 1008112 h 2016224"/>
                  <a:gd name="connsiteX12" fmla="*/ 0 w 1815990"/>
                  <a:gd name="connsiteY12" fmla="*/ 504056 h 2016224"/>
                  <a:gd name="connsiteX0" fmla="*/ 0 w 1815990"/>
                  <a:gd name="connsiteY0" fmla="*/ 504056 h 2016224"/>
                  <a:gd name="connsiteX1" fmla="*/ 710970 w 1815990"/>
                  <a:gd name="connsiteY1" fmla="*/ 690374 h 2016224"/>
                  <a:gd name="connsiteX2" fmla="*/ 900100 w 1815990"/>
                  <a:gd name="connsiteY2" fmla="*/ 0 h 2016224"/>
                  <a:gd name="connsiteX3" fmla="*/ 1089230 w 1815990"/>
                  <a:gd name="connsiteY3" fmla="*/ 690374 h 2016224"/>
                  <a:gd name="connsiteX4" fmla="*/ 1800200 w 1815990"/>
                  <a:gd name="connsiteY4" fmla="*/ 504056 h 2016224"/>
                  <a:gd name="connsiteX5" fmla="*/ 1278359 w 1815990"/>
                  <a:gd name="connsiteY5" fmla="*/ 1008112 h 2016224"/>
                  <a:gd name="connsiteX6" fmla="*/ 1800200 w 1815990"/>
                  <a:gd name="connsiteY6" fmla="*/ 1512168 h 2016224"/>
                  <a:gd name="connsiteX7" fmla="*/ 1089230 w 1815990"/>
                  <a:gd name="connsiteY7" fmla="*/ 1325850 h 2016224"/>
                  <a:gd name="connsiteX8" fmla="*/ 900100 w 1815990"/>
                  <a:gd name="connsiteY8" fmla="*/ 2016224 h 2016224"/>
                  <a:gd name="connsiteX9" fmla="*/ 710970 w 1815990"/>
                  <a:gd name="connsiteY9" fmla="*/ 1325850 h 2016224"/>
                  <a:gd name="connsiteX10" fmla="*/ 0 w 1815990"/>
                  <a:gd name="connsiteY10" fmla="*/ 1512168 h 2016224"/>
                  <a:gd name="connsiteX11" fmla="*/ 521841 w 1815990"/>
                  <a:gd name="connsiteY11" fmla="*/ 1008112 h 2016224"/>
                  <a:gd name="connsiteX12" fmla="*/ 0 w 1815990"/>
                  <a:gd name="connsiteY12" fmla="*/ 504056 h 2016224"/>
                  <a:gd name="connsiteX0" fmla="*/ 0 w 1815990"/>
                  <a:gd name="connsiteY0" fmla="*/ 504056 h 2016224"/>
                  <a:gd name="connsiteX1" fmla="*/ 710970 w 1815990"/>
                  <a:gd name="connsiteY1" fmla="*/ 690374 h 2016224"/>
                  <a:gd name="connsiteX2" fmla="*/ 900100 w 1815990"/>
                  <a:gd name="connsiteY2" fmla="*/ 0 h 2016224"/>
                  <a:gd name="connsiteX3" fmla="*/ 1089230 w 1815990"/>
                  <a:gd name="connsiteY3" fmla="*/ 690374 h 2016224"/>
                  <a:gd name="connsiteX4" fmla="*/ 1800200 w 1815990"/>
                  <a:gd name="connsiteY4" fmla="*/ 504056 h 2016224"/>
                  <a:gd name="connsiteX5" fmla="*/ 1278359 w 1815990"/>
                  <a:gd name="connsiteY5" fmla="*/ 1008112 h 2016224"/>
                  <a:gd name="connsiteX6" fmla="*/ 1800200 w 1815990"/>
                  <a:gd name="connsiteY6" fmla="*/ 1512168 h 2016224"/>
                  <a:gd name="connsiteX7" fmla="*/ 1089230 w 1815990"/>
                  <a:gd name="connsiteY7" fmla="*/ 1325850 h 2016224"/>
                  <a:gd name="connsiteX8" fmla="*/ 900100 w 1815990"/>
                  <a:gd name="connsiteY8" fmla="*/ 2016224 h 2016224"/>
                  <a:gd name="connsiteX9" fmla="*/ 710970 w 1815990"/>
                  <a:gd name="connsiteY9" fmla="*/ 1325850 h 2016224"/>
                  <a:gd name="connsiteX10" fmla="*/ 0 w 1815990"/>
                  <a:gd name="connsiteY10" fmla="*/ 1512168 h 2016224"/>
                  <a:gd name="connsiteX11" fmla="*/ 521841 w 1815990"/>
                  <a:gd name="connsiteY11" fmla="*/ 1008112 h 2016224"/>
                  <a:gd name="connsiteX12" fmla="*/ 0 w 1815990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3034 w 1819024"/>
                  <a:gd name="connsiteY0" fmla="*/ 504056 h 2016224"/>
                  <a:gd name="connsiteX1" fmla="*/ 714004 w 1819024"/>
                  <a:gd name="connsiteY1" fmla="*/ 690374 h 2016224"/>
                  <a:gd name="connsiteX2" fmla="*/ 903134 w 1819024"/>
                  <a:gd name="connsiteY2" fmla="*/ 0 h 2016224"/>
                  <a:gd name="connsiteX3" fmla="*/ 1092264 w 1819024"/>
                  <a:gd name="connsiteY3" fmla="*/ 690374 h 2016224"/>
                  <a:gd name="connsiteX4" fmla="*/ 1803234 w 1819024"/>
                  <a:gd name="connsiteY4" fmla="*/ 504056 h 2016224"/>
                  <a:gd name="connsiteX5" fmla="*/ 1281393 w 1819024"/>
                  <a:gd name="connsiteY5" fmla="*/ 1008112 h 2016224"/>
                  <a:gd name="connsiteX6" fmla="*/ 1803234 w 1819024"/>
                  <a:gd name="connsiteY6" fmla="*/ 1512168 h 2016224"/>
                  <a:gd name="connsiteX7" fmla="*/ 1092264 w 1819024"/>
                  <a:gd name="connsiteY7" fmla="*/ 1325850 h 2016224"/>
                  <a:gd name="connsiteX8" fmla="*/ 903134 w 1819024"/>
                  <a:gd name="connsiteY8" fmla="*/ 2016224 h 2016224"/>
                  <a:gd name="connsiteX9" fmla="*/ 714004 w 1819024"/>
                  <a:gd name="connsiteY9" fmla="*/ 1325850 h 2016224"/>
                  <a:gd name="connsiteX10" fmla="*/ 3034 w 1819024"/>
                  <a:gd name="connsiteY10" fmla="*/ 1512168 h 2016224"/>
                  <a:gd name="connsiteX11" fmla="*/ 524875 w 1819024"/>
                  <a:gd name="connsiteY11" fmla="*/ 1008112 h 2016224"/>
                  <a:gd name="connsiteX12" fmla="*/ 3034 w 1819024"/>
                  <a:gd name="connsiteY12" fmla="*/ 504056 h 2016224"/>
                  <a:gd name="connsiteX0" fmla="*/ 3034 w 1819024"/>
                  <a:gd name="connsiteY0" fmla="*/ 504056 h 2016224"/>
                  <a:gd name="connsiteX1" fmla="*/ 714004 w 1819024"/>
                  <a:gd name="connsiteY1" fmla="*/ 690374 h 2016224"/>
                  <a:gd name="connsiteX2" fmla="*/ 903134 w 1819024"/>
                  <a:gd name="connsiteY2" fmla="*/ 0 h 2016224"/>
                  <a:gd name="connsiteX3" fmla="*/ 1092264 w 1819024"/>
                  <a:gd name="connsiteY3" fmla="*/ 690374 h 2016224"/>
                  <a:gd name="connsiteX4" fmla="*/ 1803234 w 1819024"/>
                  <a:gd name="connsiteY4" fmla="*/ 504056 h 2016224"/>
                  <a:gd name="connsiteX5" fmla="*/ 1281393 w 1819024"/>
                  <a:gd name="connsiteY5" fmla="*/ 1008112 h 2016224"/>
                  <a:gd name="connsiteX6" fmla="*/ 1803234 w 1819024"/>
                  <a:gd name="connsiteY6" fmla="*/ 1512168 h 2016224"/>
                  <a:gd name="connsiteX7" fmla="*/ 1092264 w 1819024"/>
                  <a:gd name="connsiteY7" fmla="*/ 1325850 h 2016224"/>
                  <a:gd name="connsiteX8" fmla="*/ 903134 w 1819024"/>
                  <a:gd name="connsiteY8" fmla="*/ 2016224 h 2016224"/>
                  <a:gd name="connsiteX9" fmla="*/ 714004 w 1819024"/>
                  <a:gd name="connsiteY9" fmla="*/ 1325850 h 2016224"/>
                  <a:gd name="connsiteX10" fmla="*/ 3034 w 1819024"/>
                  <a:gd name="connsiteY10" fmla="*/ 1512168 h 2016224"/>
                  <a:gd name="connsiteX11" fmla="*/ 524875 w 1819024"/>
                  <a:gd name="connsiteY11" fmla="*/ 1008112 h 2016224"/>
                  <a:gd name="connsiteX12" fmla="*/ 3034 w 1819024"/>
                  <a:gd name="connsiteY12" fmla="*/ 504056 h 2016224"/>
                  <a:gd name="connsiteX0" fmla="*/ 3034 w 1819024"/>
                  <a:gd name="connsiteY0" fmla="*/ 504056 h 2016224"/>
                  <a:gd name="connsiteX1" fmla="*/ 714004 w 1819024"/>
                  <a:gd name="connsiteY1" fmla="*/ 690374 h 2016224"/>
                  <a:gd name="connsiteX2" fmla="*/ 903134 w 1819024"/>
                  <a:gd name="connsiteY2" fmla="*/ 0 h 2016224"/>
                  <a:gd name="connsiteX3" fmla="*/ 1092264 w 1819024"/>
                  <a:gd name="connsiteY3" fmla="*/ 690374 h 2016224"/>
                  <a:gd name="connsiteX4" fmla="*/ 1803234 w 1819024"/>
                  <a:gd name="connsiteY4" fmla="*/ 504056 h 2016224"/>
                  <a:gd name="connsiteX5" fmla="*/ 1281393 w 1819024"/>
                  <a:gd name="connsiteY5" fmla="*/ 1008112 h 2016224"/>
                  <a:gd name="connsiteX6" fmla="*/ 1803234 w 1819024"/>
                  <a:gd name="connsiteY6" fmla="*/ 1512168 h 2016224"/>
                  <a:gd name="connsiteX7" fmla="*/ 1092264 w 1819024"/>
                  <a:gd name="connsiteY7" fmla="*/ 1325850 h 2016224"/>
                  <a:gd name="connsiteX8" fmla="*/ 903134 w 1819024"/>
                  <a:gd name="connsiteY8" fmla="*/ 2016224 h 2016224"/>
                  <a:gd name="connsiteX9" fmla="*/ 714004 w 1819024"/>
                  <a:gd name="connsiteY9" fmla="*/ 1325850 h 2016224"/>
                  <a:gd name="connsiteX10" fmla="*/ 3034 w 1819024"/>
                  <a:gd name="connsiteY10" fmla="*/ 1512168 h 2016224"/>
                  <a:gd name="connsiteX11" fmla="*/ 524875 w 1819024"/>
                  <a:gd name="connsiteY11" fmla="*/ 1008112 h 2016224"/>
                  <a:gd name="connsiteX12" fmla="*/ 3034 w 1819024"/>
                  <a:gd name="connsiteY12" fmla="*/ 504056 h 2016224"/>
                  <a:gd name="connsiteX0" fmla="*/ 8515 w 1824505"/>
                  <a:gd name="connsiteY0" fmla="*/ 504056 h 2016224"/>
                  <a:gd name="connsiteX1" fmla="*/ 719485 w 1824505"/>
                  <a:gd name="connsiteY1" fmla="*/ 690374 h 2016224"/>
                  <a:gd name="connsiteX2" fmla="*/ 908615 w 1824505"/>
                  <a:gd name="connsiteY2" fmla="*/ 0 h 2016224"/>
                  <a:gd name="connsiteX3" fmla="*/ 1097745 w 1824505"/>
                  <a:gd name="connsiteY3" fmla="*/ 690374 h 2016224"/>
                  <a:gd name="connsiteX4" fmla="*/ 1808715 w 1824505"/>
                  <a:gd name="connsiteY4" fmla="*/ 504056 h 2016224"/>
                  <a:gd name="connsiteX5" fmla="*/ 1286874 w 1824505"/>
                  <a:gd name="connsiteY5" fmla="*/ 1008112 h 2016224"/>
                  <a:gd name="connsiteX6" fmla="*/ 1808715 w 1824505"/>
                  <a:gd name="connsiteY6" fmla="*/ 1512168 h 2016224"/>
                  <a:gd name="connsiteX7" fmla="*/ 1097745 w 1824505"/>
                  <a:gd name="connsiteY7" fmla="*/ 1325850 h 2016224"/>
                  <a:gd name="connsiteX8" fmla="*/ 908615 w 1824505"/>
                  <a:gd name="connsiteY8" fmla="*/ 2016224 h 2016224"/>
                  <a:gd name="connsiteX9" fmla="*/ 719485 w 1824505"/>
                  <a:gd name="connsiteY9" fmla="*/ 1325850 h 2016224"/>
                  <a:gd name="connsiteX10" fmla="*/ 8515 w 1824505"/>
                  <a:gd name="connsiteY10" fmla="*/ 1512168 h 2016224"/>
                  <a:gd name="connsiteX11" fmla="*/ 530356 w 1824505"/>
                  <a:gd name="connsiteY11" fmla="*/ 1008112 h 2016224"/>
                  <a:gd name="connsiteX12" fmla="*/ 8515 w 1824505"/>
                  <a:gd name="connsiteY12" fmla="*/ 504056 h 2016224"/>
                  <a:gd name="connsiteX0" fmla="*/ 8515 w 1824505"/>
                  <a:gd name="connsiteY0" fmla="*/ 504056 h 2016224"/>
                  <a:gd name="connsiteX1" fmla="*/ 719485 w 1824505"/>
                  <a:gd name="connsiteY1" fmla="*/ 690374 h 2016224"/>
                  <a:gd name="connsiteX2" fmla="*/ 908615 w 1824505"/>
                  <a:gd name="connsiteY2" fmla="*/ 0 h 2016224"/>
                  <a:gd name="connsiteX3" fmla="*/ 1097745 w 1824505"/>
                  <a:gd name="connsiteY3" fmla="*/ 690374 h 2016224"/>
                  <a:gd name="connsiteX4" fmla="*/ 1808715 w 1824505"/>
                  <a:gd name="connsiteY4" fmla="*/ 504056 h 2016224"/>
                  <a:gd name="connsiteX5" fmla="*/ 1286874 w 1824505"/>
                  <a:gd name="connsiteY5" fmla="*/ 1008112 h 2016224"/>
                  <a:gd name="connsiteX6" fmla="*/ 1808715 w 1824505"/>
                  <a:gd name="connsiteY6" fmla="*/ 1512168 h 2016224"/>
                  <a:gd name="connsiteX7" fmla="*/ 1097745 w 1824505"/>
                  <a:gd name="connsiteY7" fmla="*/ 1325850 h 2016224"/>
                  <a:gd name="connsiteX8" fmla="*/ 908615 w 1824505"/>
                  <a:gd name="connsiteY8" fmla="*/ 2016224 h 2016224"/>
                  <a:gd name="connsiteX9" fmla="*/ 719485 w 1824505"/>
                  <a:gd name="connsiteY9" fmla="*/ 1325850 h 2016224"/>
                  <a:gd name="connsiteX10" fmla="*/ 8515 w 1824505"/>
                  <a:gd name="connsiteY10" fmla="*/ 1512168 h 2016224"/>
                  <a:gd name="connsiteX11" fmla="*/ 530356 w 1824505"/>
                  <a:gd name="connsiteY11" fmla="*/ 1008112 h 2016224"/>
                  <a:gd name="connsiteX12" fmla="*/ 8515 w 1824505"/>
                  <a:gd name="connsiteY12" fmla="*/ 504056 h 2016224"/>
                  <a:gd name="connsiteX0" fmla="*/ 8515 w 1836152"/>
                  <a:gd name="connsiteY0" fmla="*/ 504056 h 2016224"/>
                  <a:gd name="connsiteX1" fmla="*/ 719485 w 1836152"/>
                  <a:gd name="connsiteY1" fmla="*/ 690374 h 2016224"/>
                  <a:gd name="connsiteX2" fmla="*/ 908615 w 1836152"/>
                  <a:gd name="connsiteY2" fmla="*/ 0 h 2016224"/>
                  <a:gd name="connsiteX3" fmla="*/ 1097745 w 1836152"/>
                  <a:gd name="connsiteY3" fmla="*/ 690374 h 2016224"/>
                  <a:gd name="connsiteX4" fmla="*/ 1808715 w 1836152"/>
                  <a:gd name="connsiteY4" fmla="*/ 504056 h 2016224"/>
                  <a:gd name="connsiteX5" fmla="*/ 1286874 w 1836152"/>
                  <a:gd name="connsiteY5" fmla="*/ 1008112 h 2016224"/>
                  <a:gd name="connsiteX6" fmla="*/ 1808715 w 1836152"/>
                  <a:gd name="connsiteY6" fmla="*/ 1512168 h 2016224"/>
                  <a:gd name="connsiteX7" fmla="*/ 1097745 w 1836152"/>
                  <a:gd name="connsiteY7" fmla="*/ 1325850 h 2016224"/>
                  <a:gd name="connsiteX8" fmla="*/ 908615 w 1836152"/>
                  <a:gd name="connsiteY8" fmla="*/ 2016224 h 2016224"/>
                  <a:gd name="connsiteX9" fmla="*/ 719485 w 1836152"/>
                  <a:gd name="connsiteY9" fmla="*/ 1325850 h 2016224"/>
                  <a:gd name="connsiteX10" fmla="*/ 8515 w 1836152"/>
                  <a:gd name="connsiteY10" fmla="*/ 1512168 h 2016224"/>
                  <a:gd name="connsiteX11" fmla="*/ 530356 w 1836152"/>
                  <a:gd name="connsiteY11" fmla="*/ 1008112 h 2016224"/>
                  <a:gd name="connsiteX12" fmla="*/ 8515 w 1836152"/>
                  <a:gd name="connsiteY12" fmla="*/ 504056 h 2016224"/>
                  <a:gd name="connsiteX0" fmla="*/ 8515 w 1836152"/>
                  <a:gd name="connsiteY0" fmla="*/ 504056 h 2016224"/>
                  <a:gd name="connsiteX1" fmla="*/ 719485 w 1836152"/>
                  <a:gd name="connsiteY1" fmla="*/ 690374 h 2016224"/>
                  <a:gd name="connsiteX2" fmla="*/ 908615 w 1836152"/>
                  <a:gd name="connsiteY2" fmla="*/ 0 h 2016224"/>
                  <a:gd name="connsiteX3" fmla="*/ 1097745 w 1836152"/>
                  <a:gd name="connsiteY3" fmla="*/ 690374 h 2016224"/>
                  <a:gd name="connsiteX4" fmla="*/ 1808715 w 1836152"/>
                  <a:gd name="connsiteY4" fmla="*/ 504056 h 2016224"/>
                  <a:gd name="connsiteX5" fmla="*/ 1286874 w 1836152"/>
                  <a:gd name="connsiteY5" fmla="*/ 1008112 h 2016224"/>
                  <a:gd name="connsiteX6" fmla="*/ 1808715 w 1836152"/>
                  <a:gd name="connsiteY6" fmla="*/ 1512168 h 2016224"/>
                  <a:gd name="connsiteX7" fmla="*/ 1097745 w 1836152"/>
                  <a:gd name="connsiteY7" fmla="*/ 1325850 h 2016224"/>
                  <a:gd name="connsiteX8" fmla="*/ 908615 w 1836152"/>
                  <a:gd name="connsiteY8" fmla="*/ 2016224 h 2016224"/>
                  <a:gd name="connsiteX9" fmla="*/ 719485 w 1836152"/>
                  <a:gd name="connsiteY9" fmla="*/ 1325850 h 2016224"/>
                  <a:gd name="connsiteX10" fmla="*/ 8515 w 1836152"/>
                  <a:gd name="connsiteY10" fmla="*/ 1512168 h 2016224"/>
                  <a:gd name="connsiteX11" fmla="*/ 530356 w 1836152"/>
                  <a:gd name="connsiteY11" fmla="*/ 1008112 h 2016224"/>
                  <a:gd name="connsiteX12" fmla="*/ 8515 w 1836152"/>
                  <a:gd name="connsiteY12" fmla="*/ 504056 h 2016224"/>
                  <a:gd name="connsiteX0" fmla="*/ 8515 w 1836152"/>
                  <a:gd name="connsiteY0" fmla="*/ 504056 h 2016224"/>
                  <a:gd name="connsiteX1" fmla="*/ 719485 w 1836152"/>
                  <a:gd name="connsiteY1" fmla="*/ 690374 h 2016224"/>
                  <a:gd name="connsiteX2" fmla="*/ 908615 w 1836152"/>
                  <a:gd name="connsiteY2" fmla="*/ 0 h 2016224"/>
                  <a:gd name="connsiteX3" fmla="*/ 1043957 w 1836152"/>
                  <a:gd name="connsiteY3" fmla="*/ 830223 h 2016224"/>
                  <a:gd name="connsiteX4" fmla="*/ 1808715 w 1836152"/>
                  <a:gd name="connsiteY4" fmla="*/ 504056 h 2016224"/>
                  <a:gd name="connsiteX5" fmla="*/ 1286874 w 1836152"/>
                  <a:gd name="connsiteY5" fmla="*/ 1008112 h 2016224"/>
                  <a:gd name="connsiteX6" fmla="*/ 1808715 w 1836152"/>
                  <a:gd name="connsiteY6" fmla="*/ 1512168 h 2016224"/>
                  <a:gd name="connsiteX7" fmla="*/ 1097745 w 1836152"/>
                  <a:gd name="connsiteY7" fmla="*/ 1325850 h 2016224"/>
                  <a:gd name="connsiteX8" fmla="*/ 908615 w 1836152"/>
                  <a:gd name="connsiteY8" fmla="*/ 2016224 h 2016224"/>
                  <a:gd name="connsiteX9" fmla="*/ 719485 w 1836152"/>
                  <a:gd name="connsiteY9" fmla="*/ 1325850 h 2016224"/>
                  <a:gd name="connsiteX10" fmla="*/ 8515 w 1836152"/>
                  <a:gd name="connsiteY10" fmla="*/ 1512168 h 2016224"/>
                  <a:gd name="connsiteX11" fmla="*/ 530356 w 1836152"/>
                  <a:gd name="connsiteY11" fmla="*/ 1008112 h 2016224"/>
                  <a:gd name="connsiteX12" fmla="*/ 8515 w 1836152"/>
                  <a:gd name="connsiteY12" fmla="*/ 504056 h 2016224"/>
                  <a:gd name="connsiteX0" fmla="*/ 8515 w 1836152"/>
                  <a:gd name="connsiteY0" fmla="*/ 504056 h 2016224"/>
                  <a:gd name="connsiteX1" fmla="*/ 816303 w 1836152"/>
                  <a:gd name="connsiteY1" fmla="*/ 840981 h 2016224"/>
                  <a:gd name="connsiteX2" fmla="*/ 908615 w 1836152"/>
                  <a:gd name="connsiteY2" fmla="*/ 0 h 2016224"/>
                  <a:gd name="connsiteX3" fmla="*/ 1043957 w 1836152"/>
                  <a:gd name="connsiteY3" fmla="*/ 830223 h 2016224"/>
                  <a:gd name="connsiteX4" fmla="*/ 1808715 w 1836152"/>
                  <a:gd name="connsiteY4" fmla="*/ 504056 h 2016224"/>
                  <a:gd name="connsiteX5" fmla="*/ 1286874 w 1836152"/>
                  <a:gd name="connsiteY5" fmla="*/ 1008112 h 2016224"/>
                  <a:gd name="connsiteX6" fmla="*/ 1808715 w 1836152"/>
                  <a:gd name="connsiteY6" fmla="*/ 1512168 h 2016224"/>
                  <a:gd name="connsiteX7" fmla="*/ 1097745 w 1836152"/>
                  <a:gd name="connsiteY7" fmla="*/ 1325850 h 2016224"/>
                  <a:gd name="connsiteX8" fmla="*/ 908615 w 1836152"/>
                  <a:gd name="connsiteY8" fmla="*/ 2016224 h 2016224"/>
                  <a:gd name="connsiteX9" fmla="*/ 719485 w 1836152"/>
                  <a:gd name="connsiteY9" fmla="*/ 1325850 h 2016224"/>
                  <a:gd name="connsiteX10" fmla="*/ 8515 w 1836152"/>
                  <a:gd name="connsiteY10" fmla="*/ 1512168 h 2016224"/>
                  <a:gd name="connsiteX11" fmla="*/ 530356 w 1836152"/>
                  <a:gd name="connsiteY11" fmla="*/ 1008112 h 2016224"/>
                  <a:gd name="connsiteX12" fmla="*/ 8515 w 1836152"/>
                  <a:gd name="connsiteY12" fmla="*/ 504056 h 2016224"/>
                  <a:gd name="connsiteX0" fmla="*/ 6165 w 1833802"/>
                  <a:gd name="connsiteY0" fmla="*/ 504056 h 2016224"/>
                  <a:gd name="connsiteX1" fmla="*/ 813953 w 1833802"/>
                  <a:gd name="connsiteY1" fmla="*/ 840981 h 2016224"/>
                  <a:gd name="connsiteX2" fmla="*/ 906265 w 1833802"/>
                  <a:gd name="connsiteY2" fmla="*/ 0 h 2016224"/>
                  <a:gd name="connsiteX3" fmla="*/ 1041607 w 1833802"/>
                  <a:gd name="connsiteY3" fmla="*/ 830223 h 2016224"/>
                  <a:gd name="connsiteX4" fmla="*/ 1806365 w 1833802"/>
                  <a:gd name="connsiteY4" fmla="*/ 504056 h 2016224"/>
                  <a:gd name="connsiteX5" fmla="*/ 1284524 w 1833802"/>
                  <a:gd name="connsiteY5" fmla="*/ 1008112 h 2016224"/>
                  <a:gd name="connsiteX6" fmla="*/ 1806365 w 1833802"/>
                  <a:gd name="connsiteY6" fmla="*/ 1512168 h 2016224"/>
                  <a:gd name="connsiteX7" fmla="*/ 1095395 w 1833802"/>
                  <a:gd name="connsiteY7" fmla="*/ 1325850 h 2016224"/>
                  <a:gd name="connsiteX8" fmla="*/ 906265 w 1833802"/>
                  <a:gd name="connsiteY8" fmla="*/ 2016224 h 2016224"/>
                  <a:gd name="connsiteX9" fmla="*/ 717135 w 1833802"/>
                  <a:gd name="connsiteY9" fmla="*/ 1325850 h 2016224"/>
                  <a:gd name="connsiteX10" fmla="*/ 6165 w 1833802"/>
                  <a:gd name="connsiteY10" fmla="*/ 1512168 h 2016224"/>
                  <a:gd name="connsiteX11" fmla="*/ 710886 w 1833802"/>
                  <a:gd name="connsiteY11" fmla="*/ 1018870 h 2016224"/>
                  <a:gd name="connsiteX12" fmla="*/ 6165 w 1833802"/>
                  <a:gd name="connsiteY12" fmla="*/ 504056 h 2016224"/>
                  <a:gd name="connsiteX0" fmla="*/ 6165 w 1833802"/>
                  <a:gd name="connsiteY0" fmla="*/ 504056 h 2016224"/>
                  <a:gd name="connsiteX1" fmla="*/ 813953 w 1833802"/>
                  <a:gd name="connsiteY1" fmla="*/ 840981 h 2016224"/>
                  <a:gd name="connsiteX2" fmla="*/ 906265 w 1833802"/>
                  <a:gd name="connsiteY2" fmla="*/ 0 h 2016224"/>
                  <a:gd name="connsiteX3" fmla="*/ 1041607 w 1833802"/>
                  <a:gd name="connsiteY3" fmla="*/ 830223 h 2016224"/>
                  <a:gd name="connsiteX4" fmla="*/ 1806365 w 1833802"/>
                  <a:gd name="connsiteY4" fmla="*/ 504056 h 2016224"/>
                  <a:gd name="connsiteX5" fmla="*/ 1284524 w 1833802"/>
                  <a:gd name="connsiteY5" fmla="*/ 1008112 h 2016224"/>
                  <a:gd name="connsiteX6" fmla="*/ 1806365 w 1833802"/>
                  <a:gd name="connsiteY6" fmla="*/ 1512168 h 2016224"/>
                  <a:gd name="connsiteX7" fmla="*/ 1095395 w 1833802"/>
                  <a:gd name="connsiteY7" fmla="*/ 1325850 h 2016224"/>
                  <a:gd name="connsiteX8" fmla="*/ 906265 w 1833802"/>
                  <a:gd name="connsiteY8" fmla="*/ 2016224 h 2016224"/>
                  <a:gd name="connsiteX9" fmla="*/ 803196 w 1833802"/>
                  <a:gd name="connsiteY9" fmla="*/ 1207516 h 2016224"/>
                  <a:gd name="connsiteX10" fmla="*/ 6165 w 1833802"/>
                  <a:gd name="connsiteY10" fmla="*/ 1512168 h 2016224"/>
                  <a:gd name="connsiteX11" fmla="*/ 710886 w 1833802"/>
                  <a:gd name="connsiteY11" fmla="*/ 1018870 h 2016224"/>
                  <a:gd name="connsiteX12" fmla="*/ 6165 w 1833802"/>
                  <a:gd name="connsiteY12" fmla="*/ 504056 h 2016224"/>
                  <a:gd name="connsiteX0" fmla="*/ 6165 w 1833802"/>
                  <a:gd name="connsiteY0" fmla="*/ 504056 h 2016224"/>
                  <a:gd name="connsiteX1" fmla="*/ 813953 w 1833802"/>
                  <a:gd name="connsiteY1" fmla="*/ 840981 h 2016224"/>
                  <a:gd name="connsiteX2" fmla="*/ 906265 w 1833802"/>
                  <a:gd name="connsiteY2" fmla="*/ 0 h 2016224"/>
                  <a:gd name="connsiteX3" fmla="*/ 1041607 w 1833802"/>
                  <a:gd name="connsiteY3" fmla="*/ 830223 h 2016224"/>
                  <a:gd name="connsiteX4" fmla="*/ 1806365 w 1833802"/>
                  <a:gd name="connsiteY4" fmla="*/ 504056 h 2016224"/>
                  <a:gd name="connsiteX5" fmla="*/ 1284524 w 1833802"/>
                  <a:gd name="connsiteY5" fmla="*/ 1008112 h 2016224"/>
                  <a:gd name="connsiteX6" fmla="*/ 1806365 w 1833802"/>
                  <a:gd name="connsiteY6" fmla="*/ 1512168 h 2016224"/>
                  <a:gd name="connsiteX7" fmla="*/ 1041606 w 1833802"/>
                  <a:gd name="connsiteY7" fmla="*/ 1164485 h 2016224"/>
                  <a:gd name="connsiteX8" fmla="*/ 906265 w 1833802"/>
                  <a:gd name="connsiteY8" fmla="*/ 2016224 h 2016224"/>
                  <a:gd name="connsiteX9" fmla="*/ 803196 w 1833802"/>
                  <a:gd name="connsiteY9" fmla="*/ 1207516 h 2016224"/>
                  <a:gd name="connsiteX10" fmla="*/ 6165 w 1833802"/>
                  <a:gd name="connsiteY10" fmla="*/ 1512168 h 2016224"/>
                  <a:gd name="connsiteX11" fmla="*/ 710886 w 1833802"/>
                  <a:gd name="connsiteY11" fmla="*/ 1018870 h 2016224"/>
                  <a:gd name="connsiteX12" fmla="*/ 6165 w 1833802"/>
                  <a:gd name="connsiteY12" fmla="*/ 504056 h 2016224"/>
                  <a:gd name="connsiteX0" fmla="*/ 6165 w 1833802"/>
                  <a:gd name="connsiteY0" fmla="*/ 504056 h 2016224"/>
                  <a:gd name="connsiteX1" fmla="*/ 813953 w 1833802"/>
                  <a:gd name="connsiteY1" fmla="*/ 840981 h 2016224"/>
                  <a:gd name="connsiteX2" fmla="*/ 906265 w 1833802"/>
                  <a:gd name="connsiteY2" fmla="*/ 0 h 2016224"/>
                  <a:gd name="connsiteX3" fmla="*/ 1041607 w 1833802"/>
                  <a:gd name="connsiteY3" fmla="*/ 830223 h 2016224"/>
                  <a:gd name="connsiteX4" fmla="*/ 1806365 w 1833802"/>
                  <a:gd name="connsiteY4" fmla="*/ 504056 h 2016224"/>
                  <a:gd name="connsiteX5" fmla="*/ 1284524 w 1833802"/>
                  <a:gd name="connsiteY5" fmla="*/ 1008112 h 2016224"/>
                  <a:gd name="connsiteX6" fmla="*/ 1806365 w 1833802"/>
                  <a:gd name="connsiteY6" fmla="*/ 1512168 h 2016224"/>
                  <a:gd name="connsiteX7" fmla="*/ 1041606 w 1833802"/>
                  <a:gd name="connsiteY7" fmla="*/ 1164485 h 2016224"/>
                  <a:gd name="connsiteX8" fmla="*/ 906265 w 1833802"/>
                  <a:gd name="connsiteY8" fmla="*/ 2016224 h 2016224"/>
                  <a:gd name="connsiteX9" fmla="*/ 803196 w 1833802"/>
                  <a:gd name="connsiteY9" fmla="*/ 1207516 h 2016224"/>
                  <a:gd name="connsiteX10" fmla="*/ 6165 w 1833802"/>
                  <a:gd name="connsiteY10" fmla="*/ 1512168 h 2016224"/>
                  <a:gd name="connsiteX11" fmla="*/ 710886 w 1833802"/>
                  <a:gd name="connsiteY11" fmla="*/ 1018870 h 2016224"/>
                  <a:gd name="connsiteX12" fmla="*/ 6165 w 1833802"/>
                  <a:gd name="connsiteY12" fmla="*/ 504056 h 2016224"/>
                  <a:gd name="connsiteX0" fmla="*/ 7880 w 1835517"/>
                  <a:gd name="connsiteY0" fmla="*/ 504056 h 2016224"/>
                  <a:gd name="connsiteX1" fmla="*/ 815668 w 1835517"/>
                  <a:gd name="connsiteY1" fmla="*/ 840981 h 2016224"/>
                  <a:gd name="connsiteX2" fmla="*/ 907980 w 1835517"/>
                  <a:gd name="connsiteY2" fmla="*/ 0 h 2016224"/>
                  <a:gd name="connsiteX3" fmla="*/ 1043322 w 1835517"/>
                  <a:gd name="connsiteY3" fmla="*/ 830223 h 2016224"/>
                  <a:gd name="connsiteX4" fmla="*/ 1808080 w 1835517"/>
                  <a:gd name="connsiteY4" fmla="*/ 504056 h 2016224"/>
                  <a:gd name="connsiteX5" fmla="*/ 1286239 w 1835517"/>
                  <a:gd name="connsiteY5" fmla="*/ 1008112 h 2016224"/>
                  <a:gd name="connsiteX6" fmla="*/ 1808080 w 1835517"/>
                  <a:gd name="connsiteY6" fmla="*/ 1512168 h 2016224"/>
                  <a:gd name="connsiteX7" fmla="*/ 1043321 w 1835517"/>
                  <a:gd name="connsiteY7" fmla="*/ 1164485 h 2016224"/>
                  <a:gd name="connsiteX8" fmla="*/ 907980 w 1835517"/>
                  <a:gd name="connsiteY8" fmla="*/ 2016224 h 2016224"/>
                  <a:gd name="connsiteX9" fmla="*/ 804911 w 1835517"/>
                  <a:gd name="connsiteY9" fmla="*/ 1207516 h 2016224"/>
                  <a:gd name="connsiteX10" fmla="*/ 7880 w 1835517"/>
                  <a:gd name="connsiteY10" fmla="*/ 1512168 h 2016224"/>
                  <a:gd name="connsiteX11" fmla="*/ 712601 w 1835517"/>
                  <a:gd name="connsiteY11" fmla="*/ 1018870 h 2016224"/>
                  <a:gd name="connsiteX12" fmla="*/ 7880 w 1835517"/>
                  <a:gd name="connsiteY12" fmla="*/ 504056 h 2016224"/>
                  <a:gd name="connsiteX0" fmla="*/ 7880 w 1835517"/>
                  <a:gd name="connsiteY0" fmla="*/ 504056 h 2016224"/>
                  <a:gd name="connsiteX1" fmla="*/ 815668 w 1835517"/>
                  <a:gd name="connsiteY1" fmla="*/ 840981 h 2016224"/>
                  <a:gd name="connsiteX2" fmla="*/ 907980 w 1835517"/>
                  <a:gd name="connsiteY2" fmla="*/ 0 h 2016224"/>
                  <a:gd name="connsiteX3" fmla="*/ 1043322 w 1835517"/>
                  <a:gd name="connsiteY3" fmla="*/ 830223 h 2016224"/>
                  <a:gd name="connsiteX4" fmla="*/ 1808080 w 1835517"/>
                  <a:gd name="connsiteY4" fmla="*/ 504056 h 2016224"/>
                  <a:gd name="connsiteX5" fmla="*/ 1286239 w 1835517"/>
                  <a:gd name="connsiteY5" fmla="*/ 1008112 h 2016224"/>
                  <a:gd name="connsiteX6" fmla="*/ 1808080 w 1835517"/>
                  <a:gd name="connsiteY6" fmla="*/ 1512168 h 2016224"/>
                  <a:gd name="connsiteX7" fmla="*/ 1043321 w 1835517"/>
                  <a:gd name="connsiteY7" fmla="*/ 1164485 h 2016224"/>
                  <a:gd name="connsiteX8" fmla="*/ 907980 w 1835517"/>
                  <a:gd name="connsiteY8" fmla="*/ 2016224 h 2016224"/>
                  <a:gd name="connsiteX9" fmla="*/ 804911 w 1835517"/>
                  <a:gd name="connsiteY9" fmla="*/ 1207516 h 2016224"/>
                  <a:gd name="connsiteX10" fmla="*/ 7880 w 1835517"/>
                  <a:gd name="connsiteY10" fmla="*/ 1512168 h 2016224"/>
                  <a:gd name="connsiteX11" fmla="*/ 712601 w 1835517"/>
                  <a:gd name="connsiteY11" fmla="*/ 1018870 h 2016224"/>
                  <a:gd name="connsiteX12" fmla="*/ 7880 w 1835517"/>
                  <a:gd name="connsiteY12" fmla="*/ 504056 h 2016224"/>
                  <a:gd name="connsiteX0" fmla="*/ 7880 w 1835517"/>
                  <a:gd name="connsiteY0" fmla="*/ 504056 h 2016224"/>
                  <a:gd name="connsiteX1" fmla="*/ 815668 w 1835517"/>
                  <a:gd name="connsiteY1" fmla="*/ 840981 h 2016224"/>
                  <a:gd name="connsiteX2" fmla="*/ 907980 w 1835517"/>
                  <a:gd name="connsiteY2" fmla="*/ 0 h 2016224"/>
                  <a:gd name="connsiteX3" fmla="*/ 1043322 w 1835517"/>
                  <a:gd name="connsiteY3" fmla="*/ 830223 h 2016224"/>
                  <a:gd name="connsiteX4" fmla="*/ 1808080 w 1835517"/>
                  <a:gd name="connsiteY4" fmla="*/ 504056 h 2016224"/>
                  <a:gd name="connsiteX5" fmla="*/ 1286239 w 1835517"/>
                  <a:gd name="connsiteY5" fmla="*/ 1008112 h 2016224"/>
                  <a:gd name="connsiteX6" fmla="*/ 1808080 w 1835517"/>
                  <a:gd name="connsiteY6" fmla="*/ 1512168 h 2016224"/>
                  <a:gd name="connsiteX7" fmla="*/ 1043321 w 1835517"/>
                  <a:gd name="connsiteY7" fmla="*/ 1164485 h 2016224"/>
                  <a:gd name="connsiteX8" fmla="*/ 907980 w 1835517"/>
                  <a:gd name="connsiteY8" fmla="*/ 2016224 h 2016224"/>
                  <a:gd name="connsiteX9" fmla="*/ 804911 w 1835517"/>
                  <a:gd name="connsiteY9" fmla="*/ 1207516 h 2016224"/>
                  <a:gd name="connsiteX10" fmla="*/ 7880 w 1835517"/>
                  <a:gd name="connsiteY10" fmla="*/ 1512168 h 2016224"/>
                  <a:gd name="connsiteX11" fmla="*/ 712601 w 1835517"/>
                  <a:gd name="connsiteY11" fmla="*/ 1018870 h 2016224"/>
                  <a:gd name="connsiteX12" fmla="*/ 7880 w 1835517"/>
                  <a:gd name="connsiteY12" fmla="*/ 504056 h 2016224"/>
                  <a:gd name="connsiteX0" fmla="*/ 7880 w 1835517"/>
                  <a:gd name="connsiteY0" fmla="*/ 504056 h 2016224"/>
                  <a:gd name="connsiteX1" fmla="*/ 815668 w 1835517"/>
                  <a:gd name="connsiteY1" fmla="*/ 840981 h 2016224"/>
                  <a:gd name="connsiteX2" fmla="*/ 907980 w 1835517"/>
                  <a:gd name="connsiteY2" fmla="*/ 0 h 2016224"/>
                  <a:gd name="connsiteX3" fmla="*/ 1043322 w 1835517"/>
                  <a:gd name="connsiteY3" fmla="*/ 830223 h 2016224"/>
                  <a:gd name="connsiteX4" fmla="*/ 1808080 w 1835517"/>
                  <a:gd name="connsiteY4" fmla="*/ 504056 h 2016224"/>
                  <a:gd name="connsiteX5" fmla="*/ 1286239 w 1835517"/>
                  <a:gd name="connsiteY5" fmla="*/ 1008112 h 2016224"/>
                  <a:gd name="connsiteX6" fmla="*/ 1808080 w 1835517"/>
                  <a:gd name="connsiteY6" fmla="*/ 1512168 h 2016224"/>
                  <a:gd name="connsiteX7" fmla="*/ 1043321 w 1835517"/>
                  <a:gd name="connsiteY7" fmla="*/ 1164485 h 2016224"/>
                  <a:gd name="connsiteX8" fmla="*/ 907980 w 1835517"/>
                  <a:gd name="connsiteY8" fmla="*/ 2016224 h 2016224"/>
                  <a:gd name="connsiteX9" fmla="*/ 804911 w 1835517"/>
                  <a:gd name="connsiteY9" fmla="*/ 1207516 h 2016224"/>
                  <a:gd name="connsiteX10" fmla="*/ 7880 w 1835517"/>
                  <a:gd name="connsiteY10" fmla="*/ 1512168 h 2016224"/>
                  <a:gd name="connsiteX11" fmla="*/ 712601 w 1835517"/>
                  <a:gd name="connsiteY11" fmla="*/ 1018870 h 2016224"/>
                  <a:gd name="connsiteX12" fmla="*/ 7880 w 1835517"/>
                  <a:gd name="connsiteY12" fmla="*/ 504056 h 2016224"/>
                  <a:gd name="connsiteX0" fmla="*/ 7880 w 1838696"/>
                  <a:gd name="connsiteY0" fmla="*/ 504056 h 2016224"/>
                  <a:gd name="connsiteX1" fmla="*/ 815668 w 1838696"/>
                  <a:gd name="connsiteY1" fmla="*/ 840981 h 2016224"/>
                  <a:gd name="connsiteX2" fmla="*/ 907980 w 1838696"/>
                  <a:gd name="connsiteY2" fmla="*/ 0 h 2016224"/>
                  <a:gd name="connsiteX3" fmla="*/ 1043322 w 1838696"/>
                  <a:gd name="connsiteY3" fmla="*/ 830223 h 2016224"/>
                  <a:gd name="connsiteX4" fmla="*/ 1808080 w 1838696"/>
                  <a:gd name="connsiteY4" fmla="*/ 504056 h 2016224"/>
                  <a:gd name="connsiteX5" fmla="*/ 1286239 w 1838696"/>
                  <a:gd name="connsiteY5" fmla="*/ 1008112 h 2016224"/>
                  <a:gd name="connsiteX6" fmla="*/ 1808080 w 1838696"/>
                  <a:gd name="connsiteY6" fmla="*/ 1512168 h 2016224"/>
                  <a:gd name="connsiteX7" fmla="*/ 1043321 w 1838696"/>
                  <a:gd name="connsiteY7" fmla="*/ 1164485 h 2016224"/>
                  <a:gd name="connsiteX8" fmla="*/ 907980 w 1838696"/>
                  <a:gd name="connsiteY8" fmla="*/ 2016224 h 2016224"/>
                  <a:gd name="connsiteX9" fmla="*/ 804911 w 1838696"/>
                  <a:gd name="connsiteY9" fmla="*/ 1207516 h 2016224"/>
                  <a:gd name="connsiteX10" fmla="*/ 7880 w 1838696"/>
                  <a:gd name="connsiteY10" fmla="*/ 1512168 h 2016224"/>
                  <a:gd name="connsiteX11" fmla="*/ 712601 w 1838696"/>
                  <a:gd name="connsiteY11" fmla="*/ 1018870 h 2016224"/>
                  <a:gd name="connsiteX12" fmla="*/ 7880 w 1838696"/>
                  <a:gd name="connsiteY12" fmla="*/ 504056 h 2016224"/>
                  <a:gd name="connsiteX0" fmla="*/ 7880 w 1838696"/>
                  <a:gd name="connsiteY0" fmla="*/ 504056 h 2016224"/>
                  <a:gd name="connsiteX1" fmla="*/ 815668 w 1838696"/>
                  <a:gd name="connsiteY1" fmla="*/ 840981 h 2016224"/>
                  <a:gd name="connsiteX2" fmla="*/ 907980 w 1838696"/>
                  <a:gd name="connsiteY2" fmla="*/ 0 h 2016224"/>
                  <a:gd name="connsiteX3" fmla="*/ 1043322 w 1838696"/>
                  <a:gd name="connsiteY3" fmla="*/ 830223 h 2016224"/>
                  <a:gd name="connsiteX4" fmla="*/ 1808080 w 1838696"/>
                  <a:gd name="connsiteY4" fmla="*/ 504056 h 2016224"/>
                  <a:gd name="connsiteX5" fmla="*/ 1286239 w 1838696"/>
                  <a:gd name="connsiteY5" fmla="*/ 1008112 h 2016224"/>
                  <a:gd name="connsiteX6" fmla="*/ 1808080 w 1838696"/>
                  <a:gd name="connsiteY6" fmla="*/ 1512168 h 2016224"/>
                  <a:gd name="connsiteX7" fmla="*/ 1043321 w 1838696"/>
                  <a:gd name="connsiteY7" fmla="*/ 1164485 h 2016224"/>
                  <a:gd name="connsiteX8" fmla="*/ 907980 w 1838696"/>
                  <a:gd name="connsiteY8" fmla="*/ 2016224 h 2016224"/>
                  <a:gd name="connsiteX9" fmla="*/ 804911 w 1838696"/>
                  <a:gd name="connsiteY9" fmla="*/ 1207516 h 2016224"/>
                  <a:gd name="connsiteX10" fmla="*/ 7880 w 1838696"/>
                  <a:gd name="connsiteY10" fmla="*/ 1512168 h 2016224"/>
                  <a:gd name="connsiteX11" fmla="*/ 712601 w 1838696"/>
                  <a:gd name="connsiteY11" fmla="*/ 1018870 h 2016224"/>
                  <a:gd name="connsiteX12" fmla="*/ 7880 w 1838696"/>
                  <a:gd name="connsiteY12" fmla="*/ 504056 h 2016224"/>
                  <a:gd name="connsiteX0" fmla="*/ 7880 w 1835864"/>
                  <a:gd name="connsiteY0" fmla="*/ 504056 h 2016224"/>
                  <a:gd name="connsiteX1" fmla="*/ 815668 w 1835864"/>
                  <a:gd name="connsiteY1" fmla="*/ 840981 h 2016224"/>
                  <a:gd name="connsiteX2" fmla="*/ 907980 w 1835864"/>
                  <a:gd name="connsiteY2" fmla="*/ 0 h 2016224"/>
                  <a:gd name="connsiteX3" fmla="*/ 1043322 w 1835864"/>
                  <a:gd name="connsiteY3" fmla="*/ 830223 h 2016224"/>
                  <a:gd name="connsiteX4" fmla="*/ 1808080 w 1835864"/>
                  <a:gd name="connsiteY4" fmla="*/ 504056 h 2016224"/>
                  <a:gd name="connsiteX5" fmla="*/ 1221693 w 1835864"/>
                  <a:gd name="connsiteY5" fmla="*/ 1008112 h 2016224"/>
                  <a:gd name="connsiteX6" fmla="*/ 1808080 w 1835864"/>
                  <a:gd name="connsiteY6" fmla="*/ 1512168 h 2016224"/>
                  <a:gd name="connsiteX7" fmla="*/ 1043321 w 1835864"/>
                  <a:gd name="connsiteY7" fmla="*/ 1164485 h 2016224"/>
                  <a:gd name="connsiteX8" fmla="*/ 907980 w 1835864"/>
                  <a:gd name="connsiteY8" fmla="*/ 2016224 h 2016224"/>
                  <a:gd name="connsiteX9" fmla="*/ 804911 w 1835864"/>
                  <a:gd name="connsiteY9" fmla="*/ 1207516 h 2016224"/>
                  <a:gd name="connsiteX10" fmla="*/ 7880 w 1835864"/>
                  <a:gd name="connsiteY10" fmla="*/ 1512168 h 2016224"/>
                  <a:gd name="connsiteX11" fmla="*/ 712601 w 1835864"/>
                  <a:gd name="connsiteY11" fmla="*/ 1018870 h 2016224"/>
                  <a:gd name="connsiteX12" fmla="*/ 7880 w 1835864"/>
                  <a:gd name="connsiteY12" fmla="*/ 504056 h 2016224"/>
                  <a:gd name="connsiteX0" fmla="*/ 7880 w 1835864"/>
                  <a:gd name="connsiteY0" fmla="*/ 504056 h 2016224"/>
                  <a:gd name="connsiteX1" fmla="*/ 815668 w 1835864"/>
                  <a:gd name="connsiteY1" fmla="*/ 840981 h 2016224"/>
                  <a:gd name="connsiteX2" fmla="*/ 907980 w 1835864"/>
                  <a:gd name="connsiteY2" fmla="*/ 0 h 2016224"/>
                  <a:gd name="connsiteX3" fmla="*/ 1043322 w 1835864"/>
                  <a:gd name="connsiteY3" fmla="*/ 830223 h 2016224"/>
                  <a:gd name="connsiteX4" fmla="*/ 1808080 w 1835864"/>
                  <a:gd name="connsiteY4" fmla="*/ 504056 h 2016224"/>
                  <a:gd name="connsiteX5" fmla="*/ 1221693 w 1835864"/>
                  <a:gd name="connsiteY5" fmla="*/ 1008112 h 2016224"/>
                  <a:gd name="connsiteX6" fmla="*/ 1808080 w 1835864"/>
                  <a:gd name="connsiteY6" fmla="*/ 1512168 h 2016224"/>
                  <a:gd name="connsiteX7" fmla="*/ 1043321 w 1835864"/>
                  <a:gd name="connsiteY7" fmla="*/ 1164485 h 2016224"/>
                  <a:gd name="connsiteX8" fmla="*/ 907980 w 1835864"/>
                  <a:gd name="connsiteY8" fmla="*/ 2016224 h 2016224"/>
                  <a:gd name="connsiteX9" fmla="*/ 804911 w 1835864"/>
                  <a:gd name="connsiteY9" fmla="*/ 1207516 h 2016224"/>
                  <a:gd name="connsiteX10" fmla="*/ 7880 w 1835864"/>
                  <a:gd name="connsiteY10" fmla="*/ 1512168 h 2016224"/>
                  <a:gd name="connsiteX11" fmla="*/ 712601 w 1835864"/>
                  <a:gd name="connsiteY11" fmla="*/ 1018870 h 2016224"/>
                  <a:gd name="connsiteX12" fmla="*/ 7880 w 1835864"/>
                  <a:gd name="connsiteY12" fmla="*/ 504056 h 2016224"/>
                  <a:gd name="connsiteX0" fmla="*/ 7880 w 1835864"/>
                  <a:gd name="connsiteY0" fmla="*/ 504056 h 2016224"/>
                  <a:gd name="connsiteX1" fmla="*/ 815668 w 1835864"/>
                  <a:gd name="connsiteY1" fmla="*/ 840981 h 2016224"/>
                  <a:gd name="connsiteX2" fmla="*/ 907980 w 1835864"/>
                  <a:gd name="connsiteY2" fmla="*/ 0 h 2016224"/>
                  <a:gd name="connsiteX3" fmla="*/ 1043322 w 1835864"/>
                  <a:gd name="connsiteY3" fmla="*/ 830223 h 2016224"/>
                  <a:gd name="connsiteX4" fmla="*/ 1808080 w 1835864"/>
                  <a:gd name="connsiteY4" fmla="*/ 504056 h 2016224"/>
                  <a:gd name="connsiteX5" fmla="*/ 1221693 w 1835864"/>
                  <a:gd name="connsiteY5" fmla="*/ 1008112 h 2016224"/>
                  <a:gd name="connsiteX6" fmla="*/ 1808080 w 1835864"/>
                  <a:gd name="connsiteY6" fmla="*/ 1512168 h 2016224"/>
                  <a:gd name="connsiteX7" fmla="*/ 1043321 w 1835864"/>
                  <a:gd name="connsiteY7" fmla="*/ 1164485 h 2016224"/>
                  <a:gd name="connsiteX8" fmla="*/ 907980 w 1835864"/>
                  <a:gd name="connsiteY8" fmla="*/ 2016224 h 2016224"/>
                  <a:gd name="connsiteX9" fmla="*/ 804911 w 1835864"/>
                  <a:gd name="connsiteY9" fmla="*/ 1207516 h 2016224"/>
                  <a:gd name="connsiteX10" fmla="*/ 7880 w 1835864"/>
                  <a:gd name="connsiteY10" fmla="*/ 1512168 h 2016224"/>
                  <a:gd name="connsiteX11" fmla="*/ 712601 w 1835864"/>
                  <a:gd name="connsiteY11" fmla="*/ 1018870 h 2016224"/>
                  <a:gd name="connsiteX12" fmla="*/ 7880 w 1835864"/>
                  <a:gd name="connsiteY12" fmla="*/ 504056 h 2016224"/>
                  <a:gd name="connsiteX0" fmla="*/ 7880 w 1862324"/>
                  <a:gd name="connsiteY0" fmla="*/ 504056 h 2016224"/>
                  <a:gd name="connsiteX1" fmla="*/ 815668 w 1862324"/>
                  <a:gd name="connsiteY1" fmla="*/ 840981 h 2016224"/>
                  <a:gd name="connsiteX2" fmla="*/ 907980 w 1862324"/>
                  <a:gd name="connsiteY2" fmla="*/ 0 h 2016224"/>
                  <a:gd name="connsiteX3" fmla="*/ 1043322 w 1862324"/>
                  <a:gd name="connsiteY3" fmla="*/ 830223 h 2016224"/>
                  <a:gd name="connsiteX4" fmla="*/ 1808080 w 1862324"/>
                  <a:gd name="connsiteY4" fmla="*/ 504056 h 2016224"/>
                  <a:gd name="connsiteX5" fmla="*/ 1221693 w 1862324"/>
                  <a:gd name="connsiteY5" fmla="*/ 1008112 h 2016224"/>
                  <a:gd name="connsiteX6" fmla="*/ 1808080 w 1862324"/>
                  <a:gd name="connsiteY6" fmla="*/ 1512168 h 2016224"/>
                  <a:gd name="connsiteX7" fmla="*/ 1043321 w 1862324"/>
                  <a:gd name="connsiteY7" fmla="*/ 1164485 h 2016224"/>
                  <a:gd name="connsiteX8" fmla="*/ 907980 w 1862324"/>
                  <a:gd name="connsiteY8" fmla="*/ 2016224 h 2016224"/>
                  <a:gd name="connsiteX9" fmla="*/ 804911 w 1862324"/>
                  <a:gd name="connsiteY9" fmla="*/ 1207516 h 2016224"/>
                  <a:gd name="connsiteX10" fmla="*/ 7880 w 1862324"/>
                  <a:gd name="connsiteY10" fmla="*/ 1512168 h 2016224"/>
                  <a:gd name="connsiteX11" fmla="*/ 712601 w 1862324"/>
                  <a:gd name="connsiteY11" fmla="*/ 1018870 h 2016224"/>
                  <a:gd name="connsiteX12" fmla="*/ 7880 w 1862324"/>
                  <a:gd name="connsiteY12" fmla="*/ 504056 h 2016224"/>
                  <a:gd name="connsiteX0" fmla="*/ 7880 w 1859085"/>
                  <a:gd name="connsiteY0" fmla="*/ 504056 h 2016224"/>
                  <a:gd name="connsiteX1" fmla="*/ 815668 w 1859085"/>
                  <a:gd name="connsiteY1" fmla="*/ 840981 h 2016224"/>
                  <a:gd name="connsiteX2" fmla="*/ 907980 w 1859085"/>
                  <a:gd name="connsiteY2" fmla="*/ 0 h 2016224"/>
                  <a:gd name="connsiteX3" fmla="*/ 1043322 w 1859085"/>
                  <a:gd name="connsiteY3" fmla="*/ 830223 h 2016224"/>
                  <a:gd name="connsiteX4" fmla="*/ 1808080 w 1859085"/>
                  <a:gd name="connsiteY4" fmla="*/ 504056 h 2016224"/>
                  <a:gd name="connsiteX5" fmla="*/ 1167905 w 1859085"/>
                  <a:gd name="connsiteY5" fmla="*/ 997355 h 2016224"/>
                  <a:gd name="connsiteX6" fmla="*/ 1808080 w 1859085"/>
                  <a:gd name="connsiteY6" fmla="*/ 1512168 h 2016224"/>
                  <a:gd name="connsiteX7" fmla="*/ 1043321 w 1859085"/>
                  <a:gd name="connsiteY7" fmla="*/ 1164485 h 2016224"/>
                  <a:gd name="connsiteX8" fmla="*/ 907980 w 1859085"/>
                  <a:gd name="connsiteY8" fmla="*/ 2016224 h 2016224"/>
                  <a:gd name="connsiteX9" fmla="*/ 804911 w 1859085"/>
                  <a:gd name="connsiteY9" fmla="*/ 1207516 h 2016224"/>
                  <a:gd name="connsiteX10" fmla="*/ 7880 w 1859085"/>
                  <a:gd name="connsiteY10" fmla="*/ 1512168 h 2016224"/>
                  <a:gd name="connsiteX11" fmla="*/ 712601 w 1859085"/>
                  <a:gd name="connsiteY11" fmla="*/ 1018870 h 2016224"/>
                  <a:gd name="connsiteX12" fmla="*/ 7880 w 1859085"/>
                  <a:gd name="connsiteY12" fmla="*/ 504056 h 2016224"/>
                  <a:gd name="connsiteX0" fmla="*/ 7880 w 1859085"/>
                  <a:gd name="connsiteY0" fmla="*/ 504056 h 2016224"/>
                  <a:gd name="connsiteX1" fmla="*/ 815668 w 1859085"/>
                  <a:gd name="connsiteY1" fmla="*/ 840981 h 2016224"/>
                  <a:gd name="connsiteX2" fmla="*/ 907980 w 1859085"/>
                  <a:gd name="connsiteY2" fmla="*/ 0 h 2016224"/>
                  <a:gd name="connsiteX3" fmla="*/ 1043322 w 1859085"/>
                  <a:gd name="connsiteY3" fmla="*/ 830223 h 2016224"/>
                  <a:gd name="connsiteX4" fmla="*/ 1808080 w 1859085"/>
                  <a:gd name="connsiteY4" fmla="*/ 504056 h 2016224"/>
                  <a:gd name="connsiteX5" fmla="*/ 1167905 w 1859085"/>
                  <a:gd name="connsiteY5" fmla="*/ 997355 h 2016224"/>
                  <a:gd name="connsiteX6" fmla="*/ 1808080 w 1859085"/>
                  <a:gd name="connsiteY6" fmla="*/ 1512168 h 2016224"/>
                  <a:gd name="connsiteX7" fmla="*/ 1043321 w 1859085"/>
                  <a:gd name="connsiteY7" fmla="*/ 1164485 h 2016224"/>
                  <a:gd name="connsiteX8" fmla="*/ 907980 w 1859085"/>
                  <a:gd name="connsiteY8" fmla="*/ 2016224 h 2016224"/>
                  <a:gd name="connsiteX9" fmla="*/ 837183 w 1859085"/>
                  <a:gd name="connsiteY9" fmla="*/ 1175243 h 2016224"/>
                  <a:gd name="connsiteX10" fmla="*/ 7880 w 1859085"/>
                  <a:gd name="connsiteY10" fmla="*/ 1512168 h 2016224"/>
                  <a:gd name="connsiteX11" fmla="*/ 712601 w 1859085"/>
                  <a:gd name="connsiteY11" fmla="*/ 1018870 h 2016224"/>
                  <a:gd name="connsiteX12" fmla="*/ 7880 w 1859085"/>
                  <a:gd name="connsiteY12" fmla="*/ 504056 h 2016224"/>
                  <a:gd name="connsiteX0" fmla="*/ 7880 w 1859085"/>
                  <a:gd name="connsiteY0" fmla="*/ 504056 h 2034129"/>
                  <a:gd name="connsiteX1" fmla="*/ 815668 w 1859085"/>
                  <a:gd name="connsiteY1" fmla="*/ 840981 h 2034129"/>
                  <a:gd name="connsiteX2" fmla="*/ 907980 w 1859085"/>
                  <a:gd name="connsiteY2" fmla="*/ 0 h 2034129"/>
                  <a:gd name="connsiteX3" fmla="*/ 1043322 w 1859085"/>
                  <a:gd name="connsiteY3" fmla="*/ 830223 h 2034129"/>
                  <a:gd name="connsiteX4" fmla="*/ 1808080 w 1859085"/>
                  <a:gd name="connsiteY4" fmla="*/ 504056 h 2034129"/>
                  <a:gd name="connsiteX5" fmla="*/ 1167905 w 1859085"/>
                  <a:gd name="connsiteY5" fmla="*/ 997355 h 2034129"/>
                  <a:gd name="connsiteX6" fmla="*/ 1808080 w 1859085"/>
                  <a:gd name="connsiteY6" fmla="*/ 1512168 h 2034129"/>
                  <a:gd name="connsiteX7" fmla="*/ 1043321 w 1859085"/>
                  <a:gd name="connsiteY7" fmla="*/ 1164485 h 2034129"/>
                  <a:gd name="connsiteX8" fmla="*/ 907980 w 1859085"/>
                  <a:gd name="connsiteY8" fmla="*/ 2016224 h 2034129"/>
                  <a:gd name="connsiteX9" fmla="*/ 837183 w 1859085"/>
                  <a:gd name="connsiteY9" fmla="*/ 1175243 h 2034129"/>
                  <a:gd name="connsiteX10" fmla="*/ 7880 w 1859085"/>
                  <a:gd name="connsiteY10" fmla="*/ 1512168 h 2034129"/>
                  <a:gd name="connsiteX11" fmla="*/ 712601 w 1859085"/>
                  <a:gd name="connsiteY11" fmla="*/ 1018870 h 2034129"/>
                  <a:gd name="connsiteX12" fmla="*/ 7880 w 1859085"/>
                  <a:gd name="connsiteY12" fmla="*/ 504056 h 2034129"/>
                  <a:gd name="connsiteX0" fmla="*/ 7880 w 1881190"/>
                  <a:gd name="connsiteY0" fmla="*/ 504056 h 2034129"/>
                  <a:gd name="connsiteX1" fmla="*/ 815668 w 1881190"/>
                  <a:gd name="connsiteY1" fmla="*/ 840981 h 2034129"/>
                  <a:gd name="connsiteX2" fmla="*/ 907980 w 1881190"/>
                  <a:gd name="connsiteY2" fmla="*/ 0 h 2034129"/>
                  <a:gd name="connsiteX3" fmla="*/ 1043322 w 1881190"/>
                  <a:gd name="connsiteY3" fmla="*/ 830223 h 2034129"/>
                  <a:gd name="connsiteX4" fmla="*/ 1808080 w 1881190"/>
                  <a:gd name="connsiteY4" fmla="*/ 504056 h 2034129"/>
                  <a:gd name="connsiteX5" fmla="*/ 1167905 w 1881190"/>
                  <a:gd name="connsiteY5" fmla="*/ 997355 h 2034129"/>
                  <a:gd name="connsiteX6" fmla="*/ 1808080 w 1881190"/>
                  <a:gd name="connsiteY6" fmla="*/ 1512168 h 2034129"/>
                  <a:gd name="connsiteX7" fmla="*/ 1043321 w 1881190"/>
                  <a:gd name="connsiteY7" fmla="*/ 1164485 h 2034129"/>
                  <a:gd name="connsiteX8" fmla="*/ 907980 w 1881190"/>
                  <a:gd name="connsiteY8" fmla="*/ 2016224 h 2034129"/>
                  <a:gd name="connsiteX9" fmla="*/ 837183 w 1881190"/>
                  <a:gd name="connsiteY9" fmla="*/ 1175243 h 2034129"/>
                  <a:gd name="connsiteX10" fmla="*/ 7880 w 1881190"/>
                  <a:gd name="connsiteY10" fmla="*/ 1512168 h 2034129"/>
                  <a:gd name="connsiteX11" fmla="*/ 712601 w 1881190"/>
                  <a:gd name="connsiteY11" fmla="*/ 1018870 h 2034129"/>
                  <a:gd name="connsiteX12" fmla="*/ 7880 w 1881190"/>
                  <a:gd name="connsiteY12" fmla="*/ 504056 h 2034129"/>
                  <a:gd name="connsiteX0" fmla="*/ 7880 w 1881190"/>
                  <a:gd name="connsiteY0" fmla="*/ 504056 h 2034129"/>
                  <a:gd name="connsiteX1" fmla="*/ 815668 w 1881190"/>
                  <a:gd name="connsiteY1" fmla="*/ 840981 h 2034129"/>
                  <a:gd name="connsiteX2" fmla="*/ 907980 w 1881190"/>
                  <a:gd name="connsiteY2" fmla="*/ 0 h 2034129"/>
                  <a:gd name="connsiteX3" fmla="*/ 1043322 w 1881190"/>
                  <a:gd name="connsiteY3" fmla="*/ 830223 h 2034129"/>
                  <a:gd name="connsiteX4" fmla="*/ 1808080 w 1881190"/>
                  <a:gd name="connsiteY4" fmla="*/ 504056 h 2034129"/>
                  <a:gd name="connsiteX5" fmla="*/ 1167905 w 1881190"/>
                  <a:gd name="connsiteY5" fmla="*/ 997355 h 2034129"/>
                  <a:gd name="connsiteX6" fmla="*/ 1808080 w 1881190"/>
                  <a:gd name="connsiteY6" fmla="*/ 1512168 h 2034129"/>
                  <a:gd name="connsiteX7" fmla="*/ 1043321 w 1881190"/>
                  <a:gd name="connsiteY7" fmla="*/ 1164485 h 2034129"/>
                  <a:gd name="connsiteX8" fmla="*/ 907980 w 1881190"/>
                  <a:gd name="connsiteY8" fmla="*/ 2016224 h 2034129"/>
                  <a:gd name="connsiteX9" fmla="*/ 837183 w 1881190"/>
                  <a:gd name="connsiteY9" fmla="*/ 1175243 h 2034129"/>
                  <a:gd name="connsiteX10" fmla="*/ 7880 w 1881190"/>
                  <a:gd name="connsiteY10" fmla="*/ 1512168 h 2034129"/>
                  <a:gd name="connsiteX11" fmla="*/ 712601 w 1881190"/>
                  <a:gd name="connsiteY11" fmla="*/ 1018870 h 2034129"/>
                  <a:gd name="connsiteX12" fmla="*/ 7880 w 1881190"/>
                  <a:gd name="connsiteY12" fmla="*/ 504056 h 2034129"/>
                  <a:gd name="connsiteX0" fmla="*/ 7880 w 1881190"/>
                  <a:gd name="connsiteY0" fmla="*/ 512031 h 2042104"/>
                  <a:gd name="connsiteX1" fmla="*/ 815668 w 1881190"/>
                  <a:gd name="connsiteY1" fmla="*/ 848956 h 2042104"/>
                  <a:gd name="connsiteX2" fmla="*/ 907980 w 1881190"/>
                  <a:gd name="connsiteY2" fmla="*/ 7975 h 2042104"/>
                  <a:gd name="connsiteX3" fmla="*/ 1043322 w 1881190"/>
                  <a:gd name="connsiteY3" fmla="*/ 838198 h 2042104"/>
                  <a:gd name="connsiteX4" fmla="*/ 1808080 w 1881190"/>
                  <a:gd name="connsiteY4" fmla="*/ 512031 h 2042104"/>
                  <a:gd name="connsiteX5" fmla="*/ 1167905 w 1881190"/>
                  <a:gd name="connsiteY5" fmla="*/ 1005330 h 2042104"/>
                  <a:gd name="connsiteX6" fmla="*/ 1808080 w 1881190"/>
                  <a:gd name="connsiteY6" fmla="*/ 1520143 h 2042104"/>
                  <a:gd name="connsiteX7" fmla="*/ 1043321 w 1881190"/>
                  <a:gd name="connsiteY7" fmla="*/ 1172460 h 2042104"/>
                  <a:gd name="connsiteX8" fmla="*/ 907980 w 1881190"/>
                  <a:gd name="connsiteY8" fmla="*/ 2024199 h 2042104"/>
                  <a:gd name="connsiteX9" fmla="*/ 837183 w 1881190"/>
                  <a:gd name="connsiteY9" fmla="*/ 1183218 h 2042104"/>
                  <a:gd name="connsiteX10" fmla="*/ 7880 w 1881190"/>
                  <a:gd name="connsiteY10" fmla="*/ 1520143 h 2042104"/>
                  <a:gd name="connsiteX11" fmla="*/ 712601 w 1881190"/>
                  <a:gd name="connsiteY11" fmla="*/ 1026845 h 2042104"/>
                  <a:gd name="connsiteX12" fmla="*/ 7880 w 1881190"/>
                  <a:gd name="connsiteY12" fmla="*/ 512031 h 2042104"/>
                  <a:gd name="connsiteX0" fmla="*/ 98340 w 1971650"/>
                  <a:gd name="connsiteY0" fmla="*/ 512031 h 2042104"/>
                  <a:gd name="connsiteX1" fmla="*/ 906128 w 1971650"/>
                  <a:gd name="connsiteY1" fmla="*/ 848956 h 2042104"/>
                  <a:gd name="connsiteX2" fmla="*/ 998440 w 1971650"/>
                  <a:gd name="connsiteY2" fmla="*/ 7975 h 2042104"/>
                  <a:gd name="connsiteX3" fmla="*/ 1133782 w 1971650"/>
                  <a:gd name="connsiteY3" fmla="*/ 838198 h 2042104"/>
                  <a:gd name="connsiteX4" fmla="*/ 1898540 w 1971650"/>
                  <a:gd name="connsiteY4" fmla="*/ 512031 h 2042104"/>
                  <a:gd name="connsiteX5" fmla="*/ 1258365 w 1971650"/>
                  <a:gd name="connsiteY5" fmla="*/ 1005330 h 2042104"/>
                  <a:gd name="connsiteX6" fmla="*/ 1898540 w 1971650"/>
                  <a:gd name="connsiteY6" fmla="*/ 1520143 h 2042104"/>
                  <a:gd name="connsiteX7" fmla="*/ 1133781 w 1971650"/>
                  <a:gd name="connsiteY7" fmla="*/ 1172460 h 2042104"/>
                  <a:gd name="connsiteX8" fmla="*/ 998440 w 1971650"/>
                  <a:gd name="connsiteY8" fmla="*/ 2024199 h 2042104"/>
                  <a:gd name="connsiteX9" fmla="*/ 927643 w 1971650"/>
                  <a:gd name="connsiteY9" fmla="*/ 1183218 h 2042104"/>
                  <a:gd name="connsiteX10" fmla="*/ 98340 w 1971650"/>
                  <a:gd name="connsiteY10" fmla="*/ 1520143 h 2042104"/>
                  <a:gd name="connsiteX11" fmla="*/ 803061 w 1971650"/>
                  <a:gd name="connsiteY11" fmla="*/ 1026845 h 2042104"/>
                  <a:gd name="connsiteX12" fmla="*/ 98340 w 1971650"/>
                  <a:gd name="connsiteY12" fmla="*/ 512031 h 2042104"/>
                  <a:gd name="connsiteX0" fmla="*/ 98340 w 1971650"/>
                  <a:gd name="connsiteY0" fmla="*/ 512031 h 2042104"/>
                  <a:gd name="connsiteX1" fmla="*/ 906128 w 1971650"/>
                  <a:gd name="connsiteY1" fmla="*/ 848956 h 2042104"/>
                  <a:gd name="connsiteX2" fmla="*/ 998440 w 1971650"/>
                  <a:gd name="connsiteY2" fmla="*/ 7975 h 2042104"/>
                  <a:gd name="connsiteX3" fmla="*/ 1133782 w 1971650"/>
                  <a:gd name="connsiteY3" fmla="*/ 838198 h 2042104"/>
                  <a:gd name="connsiteX4" fmla="*/ 1898540 w 1971650"/>
                  <a:gd name="connsiteY4" fmla="*/ 512031 h 2042104"/>
                  <a:gd name="connsiteX5" fmla="*/ 1258365 w 1971650"/>
                  <a:gd name="connsiteY5" fmla="*/ 1005330 h 2042104"/>
                  <a:gd name="connsiteX6" fmla="*/ 1898540 w 1971650"/>
                  <a:gd name="connsiteY6" fmla="*/ 1520143 h 2042104"/>
                  <a:gd name="connsiteX7" fmla="*/ 1133781 w 1971650"/>
                  <a:gd name="connsiteY7" fmla="*/ 1172460 h 2042104"/>
                  <a:gd name="connsiteX8" fmla="*/ 998440 w 1971650"/>
                  <a:gd name="connsiteY8" fmla="*/ 2024199 h 2042104"/>
                  <a:gd name="connsiteX9" fmla="*/ 927643 w 1971650"/>
                  <a:gd name="connsiteY9" fmla="*/ 1183218 h 2042104"/>
                  <a:gd name="connsiteX10" fmla="*/ 98340 w 1971650"/>
                  <a:gd name="connsiteY10" fmla="*/ 1520143 h 2042104"/>
                  <a:gd name="connsiteX11" fmla="*/ 803061 w 1971650"/>
                  <a:gd name="connsiteY11" fmla="*/ 1026845 h 2042104"/>
                  <a:gd name="connsiteX12" fmla="*/ 98340 w 1971650"/>
                  <a:gd name="connsiteY12" fmla="*/ 512031 h 2042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971650" h="2042104">
                    <a:moveTo>
                      <a:pt x="98340" y="512031"/>
                    </a:moveTo>
                    <a:cubicBezTo>
                      <a:pt x="496695" y="251408"/>
                      <a:pt x="669138" y="786850"/>
                      <a:pt x="906128" y="848956"/>
                    </a:cubicBezTo>
                    <a:cubicBezTo>
                      <a:pt x="969171" y="618831"/>
                      <a:pt x="569638" y="-82301"/>
                      <a:pt x="998440" y="7975"/>
                    </a:cubicBezTo>
                    <a:cubicBezTo>
                      <a:pt x="1427242" y="98251"/>
                      <a:pt x="1070739" y="608073"/>
                      <a:pt x="1133782" y="838198"/>
                    </a:cubicBezTo>
                    <a:cubicBezTo>
                      <a:pt x="1370772" y="776092"/>
                      <a:pt x="1792788" y="64313"/>
                      <a:pt x="1898540" y="512031"/>
                    </a:cubicBezTo>
                    <a:cubicBezTo>
                      <a:pt x="2004292" y="959749"/>
                      <a:pt x="1432312" y="837311"/>
                      <a:pt x="1258365" y="1005330"/>
                    </a:cubicBezTo>
                    <a:cubicBezTo>
                      <a:pt x="1432312" y="1173349"/>
                      <a:pt x="2210833" y="1281036"/>
                      <a:pt x="1898540" y="1520143"/>
                    </a:cubicBezTo>
                    <a:cubicBezTo>
                      <a:pt x="1586247" y="1759250"/>
                      <a:pt x="1370771" y="1234566"/>
                      <a:pt x="1133781" y="1172460"/>
                    </a:cubicBezTo>
                    <a:cubicBezTo>
                      <a:pt x="1070738" y="1402585"/>
                      <a:pt x="1448759" y="2168263"/>
                      <a:pt x="998440" y="2024199"/>
                    </a:cubicBezTo>
                    <a:cubicBezTo>
                      <a:pt x="548121" y="1880135"/>
                      <a:pt x="990686" y="1413343"/>
                      <a:pt x="927643" y="1183218"/>
                    </a:cubicBezTo>
                    <a:cubicBezTo>
                      <a:pt x="690653" y="1245324"/>
                      <a:pt x="171819" y="2021649"/>
                      <a:pt x="98340" y="1520143"/>
                    </a:cubicBezTo>
                    <a:cubicBezTo>
                      <a:pt x="24861" y="1018637"/>
                      <a:pt x="629114" y="1194864"/>
                      <a:pt x="803061" y="1026845"/>
                    </a:cubicBezTo>
                    <a:cubicBezTo>
                      <a:pt x="629114" y="858826"/>
                      <a:pt x="-300015" y="772654"/>
                      <a:pt x="98340" y="512031"/>
                    </a:cubicBezTo>
                    <a:close/>
                  </a:path>
                </a:pathLst>
              </a:custGeom>
              <a:gradFill>
                <a:gsLst>
                  <a:gs pos="46252">
                    <a:srgbClr val="FF0066"/>
                  </a:gs>
                  <a:gs pos="89000">
                    <a:srgbClr val="F31207">
                      <a:lumMod val="52000"/>
                    </a:srgbClr>
                  </a:gs>
                  <a:gs pos="0">
                    <a:srgbClr val="FF0000"/>
                  </a:gs>
                </a:gsLst>
                <a:lin ang="2700000" scaled="1"/>
              </a:gradFill>
              <a:ln w="57150">
                <a:noFill/>
              </a:ln>
              <a:scene3d>
                <a:camera prst="orthographicFront"/>
                <a:lightRig rig="flat" dir="t"/>
              </a:scene3d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31" name="19 Estrella de 6 puntas"/>
              <p:cNvSpPr/>
              <p:nvPr/>
            </p:nvSpPr>
            <p:spPr>
              <a:xfrm rot="15661148">
                <a:off x="1960206" y="1713877"/>
                <a:ext cx="1415637" cy="1309185"/>
              </a:xfrm>
              <a:custGeom>
                <a:avLst/>
                <a:gdLst>
                  <a:gd name="connsiteX0" fmla="*/ 0 w 1800200"/>
                  <a:gd name="connsiteY0" fmla="*/ 504056 h 2016224"/>
                  <a:gd name="connsiteX1" fmla="*/ 710970 w 1800200"/>
                  <a:gd name="connsiteY1" fmla="*/ 690374 h 2016224"/>
                  <a:gd name="connsiteX2" fmla="*/ 900100 w 1800200"/>
                  <a:gd name="connsiteY2" fmla="*/ 0 h 2016224"/>
                  <a:gd name="connsiteX3" fmla="*/ 1089230 w 1800200"/>
                  <a:gd name="connsiteY3" fmla="*/ 690374 h 2016224"/>
                  <a:gd name="connsiteX4" fmla="*/ 1800200 w 1800200"/>
                  <a:gd name="connsiteY4" fmla="*/ 504056 h 2016224"/>
                  <a:gd name="connsiteX5" fmla="*/ 1278359 w 1800200"/>
                  <a:gd name="connsiteY5" fmla="*/ 1008112 h 2016224"/>
                  <a:gd name="connsiteX6" fmla="*/ 1800200 w 1800200"/>
                  <a:gd name="connsiteY6" fmla="*/ 1512168 h 2016224"/>
                  <a:gd name="connsiteX7" fmla="*/ 1089230 w 1800200"/>
                  <a:gd name="connsiteY7" fmla="*/ 1325850 h 2016224"/>
                  <a:gd name="connsiteX8" fmla="*/ 900100 w 1800200"/>
                  <a:gd name="connsiteY8" fmla="*/ 2016224 h 2016224"/>
                  <a:gd name="connsiteX9" fmla="*/ 710970 w 1800200"/>
                  <a:gd name="connsiteY9" fmla="*/ 1325850 h 2016224"/>
                  <a:gd name="connsiteX10" fmla="*/ 0 w 1800200"/>
                  <a:gd name="connsiteY10" fmla="*/ 1512168 h 2016224"/>
                  <a:gd name="connsiteX11" fmla="*/ 521841 w 1800200"/>
                  <a:gd name="connsiteY11" fmla="*/ 1008112 h 2016224"/>
                  <a:gd name="connsiteX12" fmla="*/ 0 w 1800200"/>
                  <a:gd name="connsiteY12" fmla="*/ 504056 h 2016224"/>
                  <a:gd name="connsiteX0" fmla="*/ 0 w 1800200"/>
                  <a:gd name="connsiteY0" fmla="*/ 504056 h 2016224"/>
                  <a:gd name="connsiteX1" fmla="*/ 710970 w 1800200"/>
                  <a:gd name="connsiteY1" fmla="*/ 690374 h 2016224"/>
                  <a:gd name="connsiteX2" fmla="*/ 900100 w 1800200"/>
                  <a:gd name="connsiteY2" fmla="*/ 0 h 2016224"/>
                  <a:gd name="connsiteX3" fmla="*/ 1089230 w 1800200"/>
                  <a:gd name="connsiteY3" fmla="*/ 690374 h 2016224"/>
                  <a:gd name="connsiteX4" fmla="*/ 1800200 w 1800200"/>
                  <a:gd name="connsiteY4" fmla="*/ 504056 h 2016224"/>
                  <a:gd name="connsiteX5" fmla="*/ 1278359 w 1800200"/>
                  <a:gd name="connsiteY5" fmla="*/ 1008112 h 2016224"/>
                  <a:gd name="connsiteX6" fmla="*/ 1800200 w 1800200"/>
                  <a:gd name="connsiteY6" fmla="*/ 1512168 h 2016224"/>
                  <a:gd name="connsiteX7" fmla="*/ 1089230 w 1800200"/>
                  <a:gd name="connsiteY7" fmla="*/ 1325850 h 2016224"/>
                  <a:gd name="connsiteX8" fmla="*/ 900100 w 1800200"/>
                  <a:gd name="connsiteY8" fmla="*/ 2016224 h 2016224"/>
                  <a:gd name="connsiteX9" fmla="*/ 710970 w 1800200"/>
                  <a:gd name="connsiteY9" fmla="*/ 1325850 h 2016224"/>
                  <a:gd name="connsiteX10" fmla="*/ 0 w 1800200"/>
                  <a:gd name="connsiteY10" fmla="*/ 1512168 h 2016224"/>
                  <a:gd name="connsiteX11" fmla="*/ 521841 w 1800200"/>
                  <a:gd name="connsiteY11" fmla="*/ 1008112 h 2016224"/>
                  <a:gd name="connsiteX12" fmla="*/ 0 w 1800200"/>
                  <a:gd name="connsiteY12" fmla="*/ 504056 h 2016224"/>
                  <a:gd name="connsiteX0" fmla="*/ 0 w 1800200"/>
                  <a:gd name="connsiteY0" fmla="*/ 504056 h 2016224"/>
                  <a:gd name="connsiteX1" fmla="*/ 710970 w 1800200"/>
                  <a:gd name="connsiteY1" fmla="*/ 690374 h 2016224"/>
                  <a:gd name="connsiteX2" fmla="*/ 900100 w 1800200"/>
                  <a:gd name="connsiteY2" fmla="*/ 0 h 2016224"/>
                  <a:gd name="connsiteX3" fmla="*/ 1089230 w 1800200"/>
                  <a:gd name="connsiteY3" fmla="*/ 690374 h 2016224"/>
                  <a:gd name="connsiteX4" fmla="*/ 1800200 w 1800200"/>
                  <a:gd name="connsiteY4" fmla="*/ 504056 h 2016224"/>
                  <a:gd name="connsiteX5" fmla="*/ 1278359 w 1800200"/>
                  <a:gd name="connsiteY5" fmla="*/ 1008112 h 2016224"/>
                  <a:gd name="connsiteX6" fmla="*/ 1800200 w 1800200"/>
                  <a:gd name="connsiteY6" fmla="*/ 1512168 h 2016224"/>
                  <a:gd name="connsiteX7" fmla="*/ 1089230 w 1800200"/>
                  <a:gd name="connsiteY7" fmla="*/ 1325850 h 2016224"/>
                  <a:gd name="connsiteX8" fmla="*/ 900100 w 1800200"/>
                  <a:gd name="connsiteY8" fmla="*/ 2016224 h 2016224"/>
                  <a:gd name="connsiteX9" fmla="*/ 710970 w 1800200"/>
                  <a:gd name="connsiteY9" fmla="*/ 1325850 h 2016224"/>
                  <a:gd name="connsiteX10" fmla="*/ 0 w 1800200"/>
                  <a:gd name="connsiteY10" fmla="*/ 1512168 h 2016224"/>
                  <a:gd name="connsiteX11" fmla="*/ 521841 w 1800200"/>
                  <a:gd name="connsiteY11" fmla="*/ 1008112 h 2016224"/>
                  <a:gd name="connsiteX12" fmla="*/ 0 w 1800200"/>
                  <a:gd name="connsiteY12" fmla="*/ 504056 h 2016224"/>
                  <a:gd name="connsiteX0" fmla="*/ 0 w 1800200"/>
                  <a:gd name="connsiteY0" fmla="*/ 504056 h 2016224"/>
                  <a:gd name="connsiteX1" fmla="*/ 710970 w 1800200"/>
                  <a:gd name="connsiteY1" fmla="*/ 690374 h 2016224"/>
                  <a:gd name="connsiteX2" fmla="*/ 900100 w 1800200"/>
                  <a:gd name="connsiteY2" fmla="*/ 0 h 2016224"/>
                  <a:gd name="connsiteX3" fmla="*/ 1089230 w 1800200"/>
                  <a:gd name="connsiteY3" fmla="*/ 690374 h 2016224"/>
                  <a:gd name="connsiteX4" fmla="*/ 1800200 w 1800200"/>
                  <a:gd name="connsiteY4" fmla="*/ 504056 h 2016224"/>
                  <a:gd name="connsiteX5" fmla="*/ 1278359 w 1800200"/>
                  <a:gd name="connsiteY5" fmla="*/ 1008112 h 2016224"/>
                  <a:gd name="connsiteX6" fmla="*/ 1800200 w 1800200"/>
                  <a:gd name="connsiteY6" fmla="*/ 1512168 h 2016224"/>
                  <a:gd name="connsiteX7" fmla="*/ 1089230 w 1800200"/>
                  <a:gd name="connsiteY7" fmla="*/ 1325850 h 2016224"/>
                  <a:gd name="connsiteX8" fmla="*/ 900100 w 1800200"/>
                  <a:gd name="connsiteY8" fmla="*/ 2016224 h 2016224"/>
                  <a:gd name="connsiteX9" fmla="*/ 710970 w 1800200"/>
                  <a:gd name="connsiteY9" fmla="*/ 1325850 h 2016224"/>
                  <a:gd name="connsiteX10" fmla="*/ 0 w 1800200"/>
                  <a:gd name="connsiteY10" fmla="*/ 1512168 h 2016224"/>
                  <a:gd name="connsiteX11" fmla="*/ 521841 w 1800200"/>
                  <a:gd name="connsiteY11" fmla="*/ 1008112 h 2016224"/>
                  <a:gd name="connsiteX12" fmla="*/ 0 w 1800200"/>
                  <a:gd name="connsiteY12" fmla="*/ 504056 h 2016224"/>
                  <a:gd name="connsiteX0" fmla="*/ 0 w 1815990"/>
                  <a:gd name="connsiteY0" fmla="*/ 504056 h 2016224"/>
                  <a:gd name="connsiteX1" fmla="*/ 710970 w 1815990"/>
                  <a:gd name="connsiteY1" fmla="*/ 690374 h 2016224"/>
                  <a:gd name="connsiteX2" fmla="*/ 900100 w 1815990"/>
                  <a:gd name="connsiteY2" fmla="*/ 0 h 2016224"/>
                  <a:gd name="connsiteX3" fmla="*/ 1089230 w 1815990"/>
                  <a:gd name="connsiteY3" fmla="*/ 690374 h 2016224"/>
                  <a:gd name="connsiteX4" fmla="*/ 1800200 w 1815990"/>
                  <a:gd name="connsiteY4" fmla="*/ 504056 h 2016224"/>
                  <a:gd name="connsiteX5" fmla="*/ 1278359 w 1815990"/>
                  <a:gd name="connsiteY5" fmla="*/ 1008112 h 2016224"/>
                  <a:gd name="connsiteX6" fmla="*/ 1800200 w 1815990"/>
                  <a:gd name="connsiteY6" fmla="*/ 1512168 h 2016224"/>
                  <a:gd name="connsiteX7" fmla="*/ 1089230 w 1815990"/>
                  <a:gd name="connsiteY7" fmla="*/ 1325850 h 2016224"/>
                  <a:gd name="connsiteX8" fmla="*/ 900100 w 1815990"/>
                  <a:gd name="connsiteY8" fmla="*/ 2016224 h 2016224"/>
                  <a:gd name="connsiteX9" fmla="*/ 710970 w 1815990"/>
                  <a:gd name="connsiteY9" fmla="*/ 1325850 h 2016224"/>
                  <a:gd name="connsiteX10" fmla="*/ 0 w 1815990"/>
                  <a:gd name="connsiteY10" fmla="*/ 1512168 h 2016224"/>
                  <a:gd name="connsiteX11" fmla="*/ 521841 w 1815990"/>
                  <a:gd name="connsiteY11" fmla="*/ 1008112 h 2016224"/>
                  <a:gd name="connsiteX12" fmla="*/ 0 w 1815990"/>
                  <a:gd name="connsiteY12" fmla="*/ 504056 h 2016224"/>
                  <a:gd name="connsiteX0" fmla="*/ 0 w 1815990"/>
                  <a:gd name="connsiteY0" fmla="*/ 504056 h 2016224"/>
                  <a:gd name="connsiteX1" fmla="*/ 710970 w 1815990"/>
                  <a:gd name="connsiteY1" fmla="*/ 690374 h 2016224"/>
                  <a:gd name="connsiteX2" fmla="*/ 900100 w 1815990"/>
                  <a:gd name="connsiteY2" fmla="*/ 0 h 2016224"/>
                  <a:gd name="connsiteX3" fmla="*/ 1089230 w 1815990"/>
                  <a:gd name="connsiteY3" fmla="*/ 690374 h 2016224"/>
                  <a:gd name="connsiteX4" fmla="*/ 1800200 w 1815990"/>
                  <a:gd name="connsiteY4" fmla="*/ 504056 h 2016224"/>
                  <a:gd name="connsiteX5" fmla="*/ 1278359 w 1815990"/>
                  <a:gd name="connsiteY5" fmla="*/ 1008112 h 2016224"/>
                  <a:gd name="connsiteX6" fmla="*/ 1800200 w 1815990"/>
                  <a:gd name="connsiteY6" fmla="*/ 1512168 h 2016224"/>
                  <a:gd name="connsiteX7" fmla="*/ 1089230 w 1815990"/>
                  <a:gd name="connsiteY7" fmla="*/ 1325850 h 2016224"/>
                  <a:gd name="connsiteX8" fmla="*/ 900100 w 1815990"/>
                  <a:gd name="connsiteY8" fmla="*/ 2016224 h 2016224"/>
                  <a:gd name="connsiteX9" fmla="*/ 710970 w 1815990"/>
                  <a:gd name="connsiteY9" fmla="*/ 1325850 h 2016224"/>
                  <a:gd name="connsiteX10" fmla="*/ 0 w 1815990"/>
                  <a:gd name="connsiteY10" fmla="*/ 1512168 h 2016224"/>
                  <a:gd name="connsiteX11" fmla="*/ 521841 w 1815990"/>
                  <a:gd name="connsiteY11" fmla="*/ 1008112 h 2016224"/>
                  <a:gd name="connsiteX12" fmla="*/ 0 w 1815990"/>
                  <a:gd name="connsiteY12" fmla="*/ 504056 h 2016224"/>
                  <a:gd name="connsiteX0" fmla="*/ 0 w 1815990"/>
                  <a:gd name="connsiteY0" fmla="*/ 504056 h 2016224"/>
                  <a:gd name="connsiteX1" fmla="*/ 710970 w 1815990"/>
                  <a:gd name="connsiteY1" fmla="*/ 690374 h 2016224"/>
                  <a:gd name="connsiteX2" fmla="*/ 900100 w 1815990"/>
                  <a:gd name="connsiteY2" fmla="*/ 0 h 2016224"/>
                  <a:gd name="connsiteX3" fmla="*/ 1089230 w 1815990"/>
                  <a:gd name="connsiteY3" fmla="*/ 690374 h 2016224"/>
                  <a:gd name="connsiteX4" fmla="*/ 1800200 w 1815990"/>
                  <a:gd name="connsiteY4" fmla="*/ 504056 h 2016224"/>
                  <a:gd name="connsiteX5" fmla="*/ 1278359 w 1815990"/>
                  <a:gd name="connsiteY5" fmla="*/ 1008112 h 2016224"/>
                  <a:gd name="connsiteX6" fmla="*/ 1800200 w 1815990"/>
                  <a:gd name="connsiteY6" fmla="*/ 1512168 h 2016224"/>
                  <a:gd name="connsiteX7" fmla="*/ 1089230 w 1815990"/>
                  <a:gd name="connsiteY7" fmla="*/ 1325850 h 2016224"/>
                  <a:gd name="connsiteX8" fmla="*/ 900100 w 1815990"/>
                  <a:gd name="connsiteY8" fmla="*/ 2016224 h 2016224"/>
                  <a:gd name="connsiteX9" fmla="*/ 710970 w 1815990"/>
                  <a:gd name="connsiteY9" fmla="*/ 1325850 h 2016224"/>
                  <a:gd name="connsiteX10" fmla="*/ 0 w 1815990"/>
                  <a:gd name="connsiteY10" fmla="*/ 1512168 h 2016224"/>
                  <a:gd name="connsiteX11" fmla="*/ 521841 w 1815990"/>
                  <a:gd name="connsiteY11" fmla="*/ 1008112 h 2016224"/>
                  <a:gd name="connsiteX12" fmla="*/ 0 w 1815990"/>
                  <a:gd name="connsiteY12" fmla="*/ 504056 h 2016224"/>
                  <a:gd name="connsiteX0" fmla="*/ 0 w 1815990"/>
                  <a:gd name="connsiteY0" fmla="*/ 504056 h 2016224"/>
                  <a:gd name="connsiteX1" fmla="*/ 710970 w 1815990"/>
                  <a:gd name="connsiteY1" fmla="*/ 690374 h 2016224"/>
                  <a:gd name="connsiteX2" fmla="*/ 900100 w 1815990"/>
                  <a:gd name="connsiteY2" fmla="*/ 0 h 2016224"/>
                  <a:gd name="connsiteX3" fmla="*/ 1089230 w 1815990"/>
                  <a:gd name="connsiteY3" fmla="*/ 690374 h 2016224"/>
                  <a:gd name="connsiteX4" fmla="*/ 1800200 w 1815990"/>
                  <a:gd name="connsiteY4" fmla="*/ 504056 h 2016224"/>
                  <a:gd name="connsiteX5" fmla="*/ 1278359 w 1815990"/>
                  <a:gd name="connsiteY5" fmla="*/ 1008112 h 2016224"/>
                  <a:gd name="connsiteX6" fmla="*/ 1800200 w 1815990"/>
                  <a:gd name="connsiteY6" fmla="*/ 1512168 h 2016224"/>
                  <a:gd name="connsiteX7" fmla="*/ 1089230 w 1815990"/>
                  <a:gd name="connsiteY7" fmla="*/ 1325850 h 2016224"/>
                  <a:gd name="connsiteX8" fmla="*/ 900100 w 1815990"/>
                  <a:gd name="connsiteY8" fmla="*/ 2016224 h 2016224"/>
                  <a:gd name="connsiteX9" fmla="*/ 710970 w 1815990"/>
                  <a:gd name="connsiteY9" fmla="*/ 1325850 h 2016224"/>
                  <a:gd name="connsiteX10" fmla="*/ 0 w 1815990"/>
                  <a:gd name="connsiteY10" fmla="*/ 1512168 h 2016224"/>
                  <a:gd name="connsiteX11" fmla="*/ 521841 w 1815990"/>
                  <a:gd name="connsiteY11" fmla="*/ 1008112 h 2016224"/>
                  <a:gd name="connsiteX12" fmla="*/ 0 w 1815990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3034 w 1819024"/>
                  <a:gd name="connsiteY0" fmla="*/ 504056 h 2016224"/>
                  <a:gd name="connsiteX1" fmla="*/ 714004 w 1819024"/>
                  <a:gd name="connsiteY1" fmla="*/ 690374 h 2016224"/>
                  <a:gd name="connsiteX2" fmla="*/ 903134 w 1819024"/>
                  <a:gd name="connsiteY2" fmla="*/ 0 h 2016224"/>
                  <a:gd name="connsiteX3" fmla="*/ 1092264 w 1819024"/>
                  <a:gd name="connsiteY3" fmla="*/ 690374 h 2016224"/>
                  <a:gd name="connsiteX4" fmla="*/ 1803234 w 1819024"/>
                  <a:gd name="connsiteY4" fmla="*/ 504056 h 2016224"/>
                  <a:gd name="connsiteX5" fmla="*/ 1281393 w 1819024"/>
                  <a:gd name="connsiteY5" fmla="*/ 1008112 h 2016224"/>
                  <a:gd name="connsiteX6" fmla="*/ 1803234 w 1819024"/>
                  <a:gd name="connsiteY6" fmla="*/ 1512168 h 2016224"/>
                  <a:gd name="connsiteX7" fmla="*/ 1092264 w 1819024"/>
                  <a:gd name="connsiteY7" fmla="*/ 1325850 h 2016224"/>
                  <a:gd name="connsiteX8" fmla="*/ 903134 w 1819024"/>
                  <a:gd name="connsiteY8" fmla="*/ 2016224 h 2016224"/>
                  <a:gd name="connsiteX9" fmla="*/ 714004 w 1819024"/>
                  <a:gd name="connsiteY9" fmla="*/ 1325850 h 2016224"/>
                  <a:gd name="connsiteX10" fmla="*/ 3034 w 1819024"/>
                  <a:gd name="connsiteY10" fmla="*/ 1512168 h 2016224"/>
                  <a:gd name="connsiteX11" fmla="*/ 524875 w 1819024"/>
                  <a:gd name="connsiteY11" fmla="*/ 1008112 h 2016224"/>
                  <a:gd name="connsiteX12" fmla="*/ 3034 w 1819024"/>
                  <a:gd name="connsiteY12" fmla="*/ 504056 h 2016224"/>
                  <a:gd name="connsiteX0" fmla="*/ 3034 w 1819024"/>
                  <a:gd name="connsiteY0" fmla="*/ 504056 h 2016224"/>
                  <a:gd name="connsiteX1" fmla="*/ 714004 w 1819024"/>
                  <a:gd name="connsiteY1" fmla="*/ 690374 h 2016224"/>
                  <a:gd name="connsiteX2" fmla="*/ 903134 w 1819024"/>
                  <a:gd name="connsiteY2" fmla="*/ 0 h 2016224"/>
                  <a:gd name="connsiteX3" fmla="*/ 1092264 w 1819024"/>
                  <a:gd name="connsiteY3" fmla="*/ 690374 h 2016224"/>
                  <a:gd name="connsiteX4" fmla="*/ 1803234 w 1819024"/>
                  <a:gd name="connsiteY4" fmla="*/ 504056 h 2016224"/>
                  <a:gd name="connsiteX5" fmla="*/ 1281393 w 1819024"/>
                  <a:gd name="connsiteY5" fmla="*/ 1008112 h 2016224"/>
                  <a:gd name="connsiteX6" fmla="*/ 1803234 w 1819024"/>
                  <a:gd name="connsiteY6" fmla="*/ 1512168 h 2016224"/>
                  <a:gd name="connsiteX7" fmla="*/ 1092264 w 1819024"/>
                  <a:gd name="connsiteY7" fmla="*/ 1325850 h 2016224"/>
                  <a:gd name="connsiteX8" fmla="*/ 903134 w 1819024"/>
                  <a:gd name="connsiteY8" fmla="*/ 2016224 h 2016224"/>
                  <a:gd name="connsiteX9" fmla="*/ 714004 w 1819024"/>
                  <a:gd name="connsiteY9" fmla="*/ 1325850 h 2016224"/>
                  <a:gd name="connsiteX10" fmla="*/ 3034 w 1819024"/>
                  <a:gd name="connsiteY10" fmla="*/ 1512168 h 2016224"/>
                  <a:gd name="connsiteX11" fmla="*/ 524875 w 1819024"/>
                  <a:gd name="connsiteY11" fmla="*/ 1008112 h 2016224"/>
                  <a:gd name="connsiteX12" fmla="*/ 3034 w 1819024"/>
                  <a:gd name="connsiteY12" fmla="*/ 504056 h 2016224"/>
                  <a:gd name="connsiteX0" fmla="*/ 3034 w 1819024"/>
                  <a:gd name="connsiteY0" fmla="*/ 504056 h 2016224"/>
                  <a:gd name="connsiteX1" fmla="*/ 714004 w 1819024"/>
                  <a:gd name="connsiteY1" fmla="*/ 690374 h 2016224"/>
                  <a:gd name="connsiteX2" fmla="*/ 903134 w 1819024"/>
                  <a:gd name="connsiteY2" fmla="*/ 0 h 2016224"/>
                  <a:gd name="connsiteX3" fmla="*/ 1092264 w 1819024"/>
                  <a:gd name="connsiteY3" fmla="*/ 690374 h 2016224"/>
                  <a:gd name="connsiteX4" fmla="*/ 1803234 w 1819024"/>
                  <a:gd name="connsiteY4" fmla="*/ 504056 h 2016224"/>
                  <a:gd name="connsiteX5" fmla="*/ 1281393 w 1819024"/>
                  <a:gd name="connsiteY5" fmla="*/ 1008112 h 2016224"/>
                  <a:gd name="connsiteX6" fmla="*/ 1803234 w 1819024"/>
                  <a:gd name="connsiteY6" fmla="*/ 1512168 h 2016224"/>
                  <a:gd name="connsiteX7" fmla="*/ 1092264 w 1819024"/>
                  <a:gd name="connsiteY7" fmla="*/ 1325850 h 2016224"/>
                  <a:gd name="connsiteX8" fmla="*/ 903134 w 1819024"/>
                  <a:gd name="connsiteY8" fmla="*/ 2016224 h 2016224"/>
                  <a:gd name="connsiteX9" fmla="*/ 714004 w 1819024"/>
                  <a:gd name="connsiteY9" fmla="*/ 1325850 h 2016224"/>
                  <a:gd name="connsiteX10" fmla="*/ 3034 w 1819024"/>
                  <a:gd name="connsiteY10" fmla="*/ 1512168 h 2016224"/>
                  <a:gd name="connsiteX11" fmla="*/ 524875 w 1819024"/>
                  <a:gd name="connsiteY11" fmla="*/ 1008112 h 2016224"/>
                  <a:gd name="connsiteX12" fmla="*/ 3034 w 1819024"/>
                  <a:gd name="connsiteY12" fmla="*/ 504056 h 2016224"/>
                  <a:gd name="connsiteX0" fmla="*/ 8515 w 1824505"/>
                  <a:gd name="connsiteY0" fmla="*/ 504056 h 2016224"/>
                  <a:gd name="connsiteX1" fmla="*/ 719485 w 1824505"/>
                  <a:gd name="connsiteY1" fmla="*/ 690374 h 2016224"/>
                  <a:gd name="connsiteX2" fmla="*/ 908615 w 1824505"/>
                  <a:gd name="connsiteY2" fmla="*/ 0 h 2016224"/>
                  <a:gd name="connsiteX3" fmla="*/ 1097745 w 1824505"/>
                  <a:gd name="connsiteY3" fmla="*/ 690374 h 2016224"/>
                  <a:gd name="connsiteX4" fmla="*/ 1808715 w 1824505"/>
                  <a:gd name="connsiteY4" fmla="*/ 504056 h 2016224"/>
                  <a:gd name="connsiteX5" fmla="*/ 1286874 w 1824505"/>
                  <a:gd name="connsiteY5" fmla="*/ 1008112 h 2016224"/>
                  <a:gd name="connsiteX6" fmla="*/ 1808715 w 1824505"/>
                  <a:gd name="connsiteY6" fmla="*/ 1512168 h 2016224"/>
                  <a:gd name="connsiteX7" fmla="*/ 1097745 w 1824505"/>
                  <a:gd name="connsiteY7" fmla="*/ 1325850 h 2016224"/>
                  <a:gd name="connsiteX8" fmla="*/ 908615 w 1824505"/>
                  <a:gd name="connsiteY8" fmla="*/ 2016224 h 2016224"/>
                  <a:gd name="connsiteX9" fmla="*/ 719485 w 1824505"/>
                  <a:gd name="connsiteY9" fmla="*/ 1325850 h 2016224"/>
                  <a:gd name="connsiteX10" fmla="*/ 8515 w 1824505"/>
                  <a:gd name="connsiteY10" fmla="*/ 1512168 h 2016224"/>
                  <a:gd name="connsiteX11" fmla="*/ 530356 w 1824505"/>
                  <a:gd name="connsiteY11" fmla="*/ 1008112 h 2016224"/>
                  <a:gd name="connsiteX12" fmla="*/ 8515 w 1824505"/>
                  <a:gd name="connsiteY12" fmla="*/ 504056 h 2016224"/>
                  <a:gd name="connsiteX0" fmla="*/ 8515 w 1824505"/>
                  <a:gd name="connsiteY0" fmla="*/ 504056 h 2016224"/>
                  <a:gd name="connsiteX1" fmla="*/ 719485 w 1824505"/>
                  <a:gd name="connsiteY1" fmla="*/ 690374 h 2016224"/>
                  <a:gd name="connsiteX2" fmla="*/ 908615 w 1824505"/>
                  <a:gd name="connsiteY2" fmla="*/ 0 h 2016224"/>
                  <a:gd name="connsiteX3" fmla="*/ 1097745 w 1824505"/>
                  <a:gd name="connsiteY3" fmla="*/ 690374 h 2016224"/>
                  <a:gd name="connsiteX4" fmla="*/ 1808715 w 1824505"/>
                  <a:gd name="connsiteY4" fmla="*/ 504056 h 2016224"/>
                  <a:gd name="connsiteX5" fmla="*/ 1286874 w 1824505"/>
                  <a:gd name="connsiteY5" fmla="*/ 1008112 h 2016224"/>
                  <a:gd name="connsiteX6" fmla="*/ 1808715 w 1824505"/>
                  <a:gd name="connsiteY6" fmla="*/ 1512168 h 2016224"/>
                  <a:gd name="connsiteX7" fmla="*/ 1097745 w 1824505"/>
                  <a:gd name="connsiteY7" fmla="*/ 1325850 h 2016224"/>
                  <a:gd name="connsiteX8" fmla="*/ 908615 w 1824505"/>
                  <a:gd name="connsiteY8" fmla="*/ 2016224 h 2016224"/>
                  <a:gd name="connsiteX9" fmla="*/ 719485 w 1824505"/>
                  <a:gd name="connsiteY9" fmla="*/ 1325850 h 2016224"/>
                  <a:gd name="connsiteX10" fmla="*/ 8515 w 1824505"/>
                  <a:gd name="connsiteY10" fmla="*/ 1512168 h 2016224"/>
                  <a:gd name="connsiteX11" fmla="*/ 530356 w 1824505"/>
                  <a:gd name="connsiteY11" fmla="*/ 1008112 h 2016224"/>
                  <a:gd name="connsiteX12" fmla="*/ 8515 w 1824505"/>
                  <a:gd name="connsiteY12" fmla="*/ 504056 h 2016224"/>
                  <a:gd name="connsiteX0" fmla="*/ 8515 w 1836152"/>
                  <a:gd name="connsiteY0" fmla="*/ 504056 h 2016224"/>
                  <a:gd name="connsiteX1" fmla="*/ 719485 w 1836152"/>
                  <a:gd name="connsiteY1" fmla="*/ 690374 h 2016224"/>
                  <a:gd name="connsiteX2" fmla="*/ 908615 w 1836152"/>
                  <a:gd name="connsiteY2" fmla="*/ 0 h 2016224"/>
                  <a:gd name="connsiteX3" fmla="*/ 1097745 w 1836152"/>
                  <a:gd name="connsiteY3" fmla="*/ 690374 h 2016224"/>
                  <a:gd name="connsiteX4" fmla="*/ 1808715 w 1836152"/>
                  <a:gd name="connsiteY4" fmla="*/ 504056 h 2016224"/>
                  <a:gd name="connsiteX5" fmla="*/ 1286874 w 1836152"/>
                  <a:gd name="connsiteY5" fmla="*/ 1008112 h 2016224"/>
                  <a:gd name="connsiteX6" fmla="*/ 1808715 w 1836152"/>
                  <a:gd name="connsiteY6" fmla="*/ 1512168 h 2016224"/>
                  <a:gd name="connsiteX7" fmla="*/ 1097745 w 1836152"/>
                  <a:gd name="connsiteY7" fmla="*/ 1325850 h 2016224"/>
                  <a:gd name="connsiteX8" fmla="*/ 908615 w 1836152"/>
                  <a:gd name="connsiteY8" fmla="*/ 2016224 h 2016224"/>
                  <a:gd name="connsiteX9" fmla="*/ 719485 w 1836152"/>
                  <a:gd name="connsiteY9" fmla="*/ 1325850 h 2016224"/>
                  <a:gd name="connsiteX10" fmla="*/ 8515 w 1836152"/>
                  <a:gd name="connsiteY10" fmla="*/ 1512168 h 2016224"/>
                  <a:gd name="connsiteX11" fmla="*/ 530356 w 1836152"/>
                  <a:gd name="connsiteY11" fmla="*/ 1008112 h 2016224"/>
                  <a:gd name="connsiteX12" fmla="*/ 8515 w 1836152"/>
                  <a:gd name="connsiteY12" fmla="*/ 504056 h 2016224"/>
                  <a:gd name="connsiteX0" fmla="*/ 8515 w 1836152"/>
                  <a:gd name="connsiteY0" fmla="*/ 504056 h 2016224"/>
                  <a:gd name="connsiteX1" fmla="*/ 719485 w 1836152"/>
                  <a:gd name="connsiteY1" fmla="*/ 690374 h 2016224"/>
                  <a:gd name="connsiteX2" fmla="*/ 908615 w 1836152"/>
                  <a:gd name="connsiteY2" fmla="*/ 0 h 2016224"/>
                  <a:gd name="connsiteX3" fmla="*/ 1097745 w 1836152"/>
                  <a:gd name="connsiteY3" fmla="*/ 690374 h 2016224"/>
                  <a:gd name="connsiteX4" fmla="*/ 1808715 w 1836152"/>
                  <a:gd name="connsiteY4" fmla="*/ 504056 h 2016224"/>
                  <a:gd name="connsiteX5" fmla="*/ 1286874 w 1836152"/>
                  <a:gd name="connsiteY5" fmla="*/ 1008112 h 2016224"/>
                  <a:gd name="connsiteX6" fmla="*/ 1808715 w 1836152"/>
                  <a:gd name="connsiteY6" fmla="*/ 1512168 h 2016224"/>
                  <a:gd name="connsiteX7" fmla="*/ 1097745 w 1836152"/>
                  <a:gd name="connsiteY7" fmla="*/ 1325850 h 2016224"/>
                  <a:gd name="connsiteX8" fmla="*/ 908615 w 1836152"/>
                  <a:gd name="connsiteY8" fmla="*/ 2016224 h 2016224"/>
                  <a:gd name="connsiteX9" fmla="*/ 719485 w 1836152"/>
                  <a:gd name="connsiteY9" fmla="*/ 1325850 h 2016224"/>
                  <a:gd name="connsiteX10" fmla="*/ 8515 w 1836152"/>
                  <a:gd name="connsiteY10" fmla="*/ 1512168 h 2016224"/>
                  <a:gd name="connsiteX11" fmla="*/ 530356 w 1836152"/>
                  <a:gd name="connsiteY11" fmla="*/ 1008112 h 2016224"/>
                  <a:gd name="connsiteX12" fmla="*/ 8515 w 1836152"/>
                  <a:gd name="connsiteY12" fmla="*/ 504056 h 2016224"/>
                  <a:gd name="connsiteX0" fmla="*/ 8515 w 1836152"/>
                  <a:gd name="connsiteY0" fmla="*/ 504056 h 2016224"/>
                  <a:gd name="connsiteX1" fmla="*/ 719485 w 1836152"/>
                  <a:gd name="connsiteY1" fmla="*/ 690374 h 2016224"/>
                  <a:gd name="connsiteX2" fmla="*/ 908615 w 1836152"/>
                  <a:gd name="connsiteY2" fmla="*/ 0 h 2016224"/>
                  <a:gd name="connsiteX3" fmla="*/ 1043957 w 1836152"/>
                  <a:gd name="connsiteY3" fmla="*/ 830223 h 2016224"/>
                  <a:gd name="connsiteX4" fmla="*/ 1808715 w 1836152"/>
                  <a:gd name="connsiteY4" fmla="*/ 504056 h 2016224"/>
                  <a:gd name="connsiteX5" fmla="*/ 1286874 w 1836152"/>
                  <a:gd name="connsiteY5" fmla="*/ 1008112 h 2016224"/>
                  <a:gd name="connsiteX6" fmla="*/ 1808715 w 1836152"/>
                  <a:gd name="connsiteY6" fmla="*/ 1512168 h 2016224"/>
                  <a:gd name="connsiteX7" fmla="*/ 1097745 w 1836152"/>
                  <a:gd name="connsiteY7" fmla="*/ 1325850 h 2016224"/>
                  <a:gd name="connsiteX8" fmla="*/ 908615 w 1836152"/>
                  <a:gd name="connsiteY8" fmla="*/ 2016224 h 2016224"/>
                  <a:gd name="connsiteX9" fmla="*/ 719485 w 1836152"/>
                  <a:gd name="connsiteY9" fmla="*/ 1325850 h 2016224"/>
                  <a:gd name="connsiteX10" fmla="*/ 8515 w 1836152"/>
                  <a:gd name="connsiteY10" fmla="*/ 1512168 h 2016224"/>
                  <a:gd name="connsiteX11" fmla="*/ 530356 w 1836152"/>
                  <a:gd name="connsiteY11" fmla="*/ 1008112 h 2016224"/>
                  <a:gd name="connsiteX12" fmla="*/ 8515 w 1836152"/>
                  <a:gd name="connsiteY12" fmla="*/ 504056 h 2016224"/>
                  <a:gd name="connsiteX0" fmla="*/ 8515 w 1836152"/>
                  <a:gd name="connsiteY0" fmla="*/ 504056 h 2016224"/>
                  <a:gd name="connsiteX1" fmla="*/ 816303 w 1836152"/>
                  <a:gd name="connsiteY1" fmla="*/ 840981 h 2016224"/>
                  <a:gd name="connsiteX2" fmla="*/ 908615 w 1836152"/>
                  <a:gd name="connsiteY2" fmla="*/ 0 h 2016224"/>
                  <a:gd name="connsiteX3" fmla="*/ 1043957 w 1836152"/>
                  <a:gd name="connsiteY3" fmla="*/ 830223 h 2016224"/>
                  <a:gd name="connsiteX4" fmla="*/ 1808715 w 1836152"/>
                  <a:gd name="connsiteY4" fmla="*/ 504056 h 2016224"/>
                  <a:gd name="connsiteX5" fmla="*/ 1286874 w 1836152"/>
                  <a:gd name="connsiteY5" fmla="*/ 1008112 h 2016224"/>
                  <a:gd name="connsiteX6" fmla="*/ 1808715 w 1836152"/>
                  <a:gd name="connsiteY6" fmla="*/ 1512168 h 2016224"/>
                  <a:gd name="connsiteX7" fmla="*/ 1097745 w 1836152"/>
                  <a:gd name="connsiteY7" fmla="*/ 1325850 h 2016224"/>
                  <a:gd name="connsiteX8" fmla="*/ 908615 w 1836152"/>
                  <a:gd name="connsiteY8" fmla="*/ 2016224 h 2016224"/>
                  <a:gd name="connsiteX9" fmla="*/ 719485 w 1836152"/>
                  <a:gd name="connsiteY9" fmla="*/ 1325850 h 2016224"/>
                  <a:gd name="connsiteX10" fmla="*/ 8515 w 1836152"/>
                  <a:gd name="connsiteY10" fmla="*/ 1512168 h 2016224"/>
                  <a:gd name="connsiteX11" fmla="*/ 530356 w 1836152"/>
                  <a:gd name="connsiteY11" fmla="*/ 1008112 h 2016224"/>
                  <a:gd name="connsiteX12" fmla="*/ 8515 w 1836152"/>
                  <a:gd name="connsiteY12" fmla="*/ 504056 h 2016224"/>
                  <a:gd name="connsiteX0" fmla="*/ 6165 w 1833802"/>
                  <a:gd name="connsiteY0" fmla="*/ 504056 h 2016224"/>
                  <a:gd name="connsiteX1" fmla="*/ 813953 w 1833802"/>
                  <a:gd name="connsiteY1" fmla="*/ 840981 h 2016224"/>
                  <a:gd name="connsiteX2" fmla="*/ 906265 w 1833802"/>
                  <a:gd name="connsiteY2" fmla="*/ 0 h 2016224"/>
                  <a:gd name="connsiteX3" fmla="*/ 1041607 w 1833802"/>
                  <a:gd name="connsiteY3" fmla="*/ 830223 h 2016224"/>
                  <a:gd name="connsiteX4" fmla="*/ 1806365 w 1833802"/>
                  <a:gd name="connsiteY4" fmla="*/ 504056 h 2016224"/>
                  <a:gd name="connsiteX5" fmla="*/ 1284524 w 1833802"/>
                  <a:gd name="connsiteY5" fmla="*/ 1008112 h 2016224"/>
                  <a:gd name="connsiteX6" fmla="*/ 1806365 w 1833802"/>
                  <a:gd name="connsiteY6" fmla="*/ 1512168 h 2016224"/>
                  <a:gd name="connsiteX7" fmla="*/ 1095395 w 1833802"/>
                  <a:gd name="connsiteY7" fmla="*/ 1325850 h 2016224"/>
                  <a:gd name="connsiteX8" fmla="*/ 906265 w 1833802"/>
                  <a:gd name="connsiteY8" fmla="*/ 2016224 h 2016224"/>
                  <a:gd name="connsiteX9" fmla="*/ 717135 w 1833802"/>
                  <a:gd name="connsiteY9" fmla="*/ 1325850 h 2016224"/>
                  <a:gd name="connsiteX10" fmla="*/ 6165 w 1833802"/>
                  <a:gd name="connsiteY10" fmla="*/ 1512168 h 2016224"/>
                  <a:gd name="connsiteX11" fmla="*/ 710886 w 1833802"/>
                  <a:gd name="connsiteY11" fmla="*/ 1018870 h 2016224"/>
                  <a:gd name="connsiteX12" fmla="*/ 6165 w 1833802"/>
                  <a:gd name="connsiteY12" fmla="*/ 504056 h 2016224"/>
                  <a:gd name="connsiteX0" fmla="*/ 6165 w 1833802"/>
                  <a:gd name="connsiteY0" fmla="*/ 504056 h 2016224"/>
                  <a:gd name="connsiteX1" fmla="*/ 813953 w 1833802"/>
                  <a:gd name="connsiteY1" fmla="*/ 840981 h 2016224"/>
                  <a:gd name="connsiteX2" fmla="*/ 906265 w 1833802"/>
                  <a:gd name="connsiteY2" fmla="*/ 0 h 2016224"/>
                  <a:gd name="connsiteX3" fmla="*/ 1041607 w 1833802"/>
                  <a:gd name="connsiteY3" fmla="*/ 830223 h 2016224"/>
                  <a:gd name="connsiteX4" fmla="*/ 1806365 w 1833802"/>
                  <a:gd name="connsiteY4" fmla="*/ 504056 h 2016224"/>
                  <a:gd name="connsiteX5" fmla="*/ 1284524 w 1833802"/>
                  <a:gd name="connsiteY5" fmla="*/ 1008112 h 2016224"/>
                  <a:gd name="connsiteX6" fmla="*/ 1806365 w 1833802"/>
                  <a:gd name="connsiteY6" fmla="*/ 1512168 h 2016224"/>
                  <a:gd name="connsiteX7" fmla="*/ 1095395 w 1833802"/>
                  <a:gd name="connsiteY7" fmla="*/ 1325850 h 2016224"/>
                  <a:gd name="connsiteX8" fmla="*/ 906265 w 1833802"/>
                  <a:gd name="connsiteY8" fmla="*/ 2016224 h 2016224"/>
                  <a:gd name="connsiteX9" fmla="*/ 803196 w 1833802"/>
                  <a:gd name="connsiteY9" fmla="*/ 1207516 h 2016224"/>
                  <a:gd name="connsiteX10" fmla="*/ 6165 w 1833802"/>
                  <a:gd name="connsiteY10" fmla="*/ 1512168 h 2016224"/>
                  <a:gd name="connsiteX11" fmla="*/ 710886 w 1833802"/>
                  <a:gd name="connsiteY11" fmla="*/ 1018870 h 2016224"/>
                  <a:gd name="connsiteX12" fmla="*/ 6165 w 1833802"/>
                  <a:gd name="connsiteY12" fmla="*/ 504056 h 2016224"/>
                  <a:gd name="connsiteX0" fmla="*/ 6165 w 1833802"/>
                  <a:gd name="connsiteY0" fmla="*/ 504056 h 2016224"/>
                  <a:gd name="connsiteX1" fmla="*/ 813953 w 1833802"/>
                  <a:gd name="connsiteY1" fmla="*/ 840981 h 2016224"/>
                  <a:gd name="connsiteX2" fmla="*/ 906265 w 1833802"/>
                  <a:gd name="connsiteY2" fmla="*/ 0 h 2016224"/>
                  <a:gd name="connsiteX3" fmla="*/ 1041607 w 1833802"/>
                  <a:gd name="connsiteY3" fmla="*/ 830223 h 2016224"/>
                  <a:gd name="connsiteX4" fmla="*/ 1806365 w 1833802"/>
                  <a:gd name="connsiteY4" fmla="*/ 504056 h 2016224"/>
                  <a:gd name="connsiteX5" fmla="*/ 1284524 w 1833802"/>
                  <a:gd name="connsiteY5" fmla="*/ 1008112 h 2016224"/>
                  <a:gd name="connsiteX6" fmla="*/ 1806365 w 1833802"/>
                  <a:gd name="connsiteY6" fmla="*/ 1512168 h 2016224"/>
                  <a:gd name="connsiteX7" fmla="*/ 1041606 w 1833802"/>
                  <a:gd name="connsiteY7" fmla="*/ 1164485 h 2016224"/>
                  <a:gd name="connsiteX8" fmla="*/ 906265 w 1833802"/>
                  <a:gd name="connsiteY8" fmla="*/ 2016224 h 2016224"/>
                  <a:gd name="connsiteX9" fmla="*/ 803196 w 1833802"/>
                  <a:gd name="connsiteY9" fmla="*/ 1207516 h 2016224"/>
                  <a:gd name="connsiteX10" fmla="*/ 6165 w 1833802"/>
                  <a:gd name="connsiteY10" fmla="*/ 1512168 h 2016224"/>
                  <a:gd name="connsiteX11" fmla="*/ 710886 w 1833802"/>
                  <a:gd name="connsiteY11" fmla="*/ 1018870 h 2016224"/>
                  <a:gd name="connsiteX12" fmla="*/ 6165 w 1833802"/>
                  <a:gd name="connsiteY12" fmla="*/ 504056 h 2016224"/>
                  <a:gd name="connsiteX0" fmla="*/ 6165 w 1833802"/>
                  <a:gd name="connsiteY0" fmla="*/ 504056 h 2016224"/>
                  <a:gd name="connsiteX1" fmla="*/ 813953 w 1833802"/>
                  <a:gd name="connsiteY1" fmla="*/ 840981 h 2016224"/>
                  <a:gd name="connsiteX2" fmla="*/ 906265 w 1833802"/>
                  <a:gd name="connsiteY2" fmla="*/ 0 h 2016224"/>
                  <a:gd name="connsiteX3" fmla="*/ 1041607 w 1833802"/>
                  <a:gd name="connsiteY3" fmla="*/ 830223 h 2016224"/>
                  <a:gd name="connsiteX4" fmla="*/ 1806365 w 1833802"/>
                  <a:gd name="connsiteY4" fmla="*/ 504056 h 2016224"/>
                  <a:gd name="connsiteX5" fmla="*/ 1284524 w 1833802"/>
                  <a:gd name="connsiteY5" fmla="*/ 1008112 h 2016224"/>
                  <a:gd name="connsiteX6" fmla="*/ 1806365 w 1833802"/>
                  <a:gd name="connsiteY6" fmla="*/ 1512168 h 2016224"/>
                  <a:gd name="connsiteX7" fmla="*/ 1041606 w 1833802"/>
                  <a:gd name="connsiteY7" fmla="*/ 1164485 h 2016224"/>
                  <a:gd name="connsiteX8" fmla="*/ 906265 w 1833802"/>
                  <a:gd name="connsiteY8" fmla="*/ 2016224 h 2016224"/>
                  <a:gd name="connsiteX9" fmla="*/ 803196 w 1833802"/>
                  <a:gd name="connsiteY9" fmla="*/ 1207516 h 2016224"/>
                  <a:gd name="connsiteX10" fmla="*/ 6165 w 1833802"/>
                  <a:gd name="connsiteY10" fmla="*/ 1512168 h 2016224"/>
                  <a:gd name="connsiteX11" fmla="*/ 710886 w 1833802"/>
                  <a:gd name="connsiteY11" fmla="*/ 1018870 h 2016224"/>
                  <a:gd name="connsiteX12" fmla="*/ 6165 w 1833802"/>
                  <a:gd name="connsiteY12" fmla="*/ 504056 h 2016224"/>
                  <a:gd name="connsiteX0" fmla="*/ 7880 w 1835517"/>
                  <a:gd name="connsiteY0" fmla="*/ 504056 h 2016224"/>
                  <a:gd name="connsiteX1" fmla="*/ 815668 w 1835517"/>
                  <a:gd name="connsiteY1" fmla="*/ 840981 h 2016224"/>
                  <a:gd name="connsiteX2" fmla="*/ 907980 w 1835517"/>
                  <a:gd name="connsiteY2" fmla="*/ 0 h 2016224"/>
                  <a:gd name="connsiteX3" fmla="*/ 1043322 w 1835517"/>
                  <a:gd name="connsiteY3" fmla="*/ 830223 h 2016224"/>
                  <a:gd name="connsiteX4" fmla="*/ 1808080 w 1835517"/>
                  <a:gd name="connsiteY4" fmla="*/ 504056 h 2016224"/>
                  <a:gd name="connsiteX5" fmla="*/ 1286239 w 1835517"/>
                  <a:gd name="connsiteY5" fmla="*/ 1008112 h 2016224"/>
                  <a:gd name="connsiteX6" fmla="*/ 1808080 w 1835517"/>
                  <a:gd name="connsiteY6" fmla="*/ 1512168 h 2016224"/>
                  <a:gd name="connsiteX7" fmla="*/ 1043321 w 1835517"/>
                  <a:gd name="connsiteY7" fmla="*/ 1164485 h 2016224"/>
                  <a:gd name="connsiteX8" fmla="*/ 907980 w 1835517"/>
                  <a:gd name="connsiteY8" fmla="*/ 2016224 h 2016224"/>
                  <a:gd name="connsiteX9" fmla="*/ 804911 w 1835517"/>
                  <a:gd name="connsiteY9" fmla="*/ 1207516 h 2016224"/>
                  <a:gd name="connsiteX10" fmla="*/ 7880 w 1835517"/>
                  <a:gd name="connsiteY10" fmla="*/ 1512168 h 2016224"/>
                  <a:gd name="connsiteX11" fmla="*/ 712601 w 1835517"/>
                  <a:gd name="connsiteY11" fmla="*/ 1018870 h 2016224"/>
                  <a:gd name="connsiteX12" fmla="*/ 7880 w 1835517"/>
                  <a:gd name="connsiteY12" fmla="*/ 504056 h 2016224"/>
                  <a:gd name="connsiteX0" fmla="*/ 7880 w 1835517"/>
                  <a:gd name="connsiteY0" fmla="*/ 504056 h 2016224"/>
                  <a:gd name="connsiteX1" fmla="*/ 815668 w 1835517"/>
                  <a:gd name="connsiteY1" fmla="*/ 840981 h 2016224"/>
                  <a:gd name="connsiteX2" fmla="*/ 907980 w 1835517"/>
                  <a:gd name="connsiteY2" fmla="*/ 0 h 2016224"/>
                  <a:gd name="connsiteX3" fmla="*/ 1043322 w 1835517"/>
                  <a:gd name="connsiteY3" fmla="*/ 830223 h 2016224"/>
                  <a:gd name="connsiteX4" fmla="*/ 1808080 w 1835517"/>
                  <a:gd name="connsiteY4" fmla="*/ 504056 h 2016224"/>
                  <a:gd name="connsiteX5" fmla="*/ 1286239 w 1835517"/>
                  <a:gd name="connsiteY5" fmla="*/ 1008112 h 2016224"/>
                  <a:gd name="connsiteX6" fmla="*/ 1808080 w 1835517"/>
                  <a:gd name="connsiteY6" fmla="*/ 1512168 h 2016224"/>
                  <a:gd name="connsiteX7" fmla="*/ 1043321 w 1835517"/>
                  <a:gd name="connsiteY7" fmla="*/ 1164485 h 2016224"/>
                  <a:gd name="connsiteX8" fmla="*/ 907980 w 1835517"/>
                  <a:gd name="connsiteY8" fmla="*/ 2016224 h 2016224"/>
                  <a:gd name="connsiteX9" fmla="*/ 804911 w 1835517"/>
                  <a:gd name="connsiteY9" fmla="*/ 1207516 h 2016224"/>
                  <a:gd name="connsiteX10" fmla="*/ 7880 w 1835517"/>
                  <a:gd name="connsiteY10" fmla="*/ 1512168 h 2016224"/>
                  <a:gd name="connsiteX11" fmla="*/ 712601 w 1835517"/>
                  <a:gd name="connsiteY11" fmla="*/ 1018870 h 2016224"/>
                  <a:gd name="connsiteX12" fmla="*/ 7880 w 1835517"/>
                  <a:gd name="connsiteY12" fmla="*/ 504056 h 2016224"/>
                  <a:gd name="connsiteX0" fmla="*/ 7880 w 1835517"/>
                  <a:gd name="connsiteY0" fmla="*/ 504056 h 2016224"/>
                  <a:gd name="connsiteX1" fmla="*/ 815668 w 1835517"/>
                  <a:gd name="connsiteY1" fmla="*/ 840981 h 2016224"/>
                  <a:gd name="connsiteX2" fmla="*/ 907980 w 1835517"/>
                  <a:gd name="connsiteY2" fmla="*/ 0 h 2016224"/>
                  <a:gd name="connsiteX3" fmla="*/ 1043322 w 1835517"/>
                  <a:gd name="connsiteY3" fmla="*/ 830223 h 2016224"/>
                  <a:gd name="connsiteX4" fmla="*/ 1808080 w 1835517"/>
                  <a:gd name="connsiteY4" fmla="*/ 504056 h 2016224"/>
                  <a:gd name="connsiteX5" fmla="*/ 1286239 w 1835517"/>
                  <a:gd name="connsiteY5" fmla="*/ 1008112 h 2016224"/>
                  <a:gd name="connsiteX6" fmla="*/ 1808080 w 1835517"/>
                  <a:gd name="connsiteY6" fmla="*/ 1512168 h 2016224"/>
                  <a:gd name="connsiteX7" fmla="*/ 1043321 w 1835517"/>
                  <a:gd name="connsiteY7" fmla="*/ 1164485 h 2016224"/>
                  <a:gd name="connsiteX8" fmla="*/ 907980 w 1835517"/>
                  <a:gd name="connsiteY8" fmla="*/ 2016224 h 2016224"/>
                  <a:gd name="connsiteX9" fmla="*/ 804911 w 1835517"/>
                  <a:gd name="connsiteY9" fmla="*/ 1207516 h 2016224"/>
                  <a:gd name="connsiteX10" fmla="*/ 7880 w 1835517"/>
                  <a:gd name="connsiteY10" fmla="*/ 1512168 h 2016224"/>
                  <a:gd name="connsiteX11" fmla="*/ 712601 w 1835517"/>
                  <a:gd name="connsiteY11" fmla="*/ 1018870 h 2016224"/>
                  <a:gd name="connsiteX12" fmla="*/ 7880 w 1835517"/>
                  <a:gd name="connsiteY12" fmla="*/ 504056 h 2016224"/>
                  <a:gd name="connsiteX0" fmla="*/ 7880 w 1835517"/>
                  <a:gd name="connsiteY0" fmla="*/ 504056 h 2016224"/>
                  <a:gd name="connsiteX1" fmla="*/ 815668 w 1835517"/>
                  <a:gd name="connsiteY1" fmla="*/ 840981 h 2016224"/>
                  <a:gd name="connsiteX2" fmla="*/ 907980 w 1835517"/>
                  <a:gd name="connsiteY2" fmla="*/ 0 h 2016224"/>
                  <a:gd name="connsiteX3" fmla="*/ 1043322 w 1835517"/>
                  <a:gd name="connsiteY3" fmla="*/ 830223 h 2016224"/>
                  <a:gd name="connsiteX4" fmla="*/ 1808080 w 1835517"/>
                  <a:gd name="connsiteY4" fmla="*/ 504056 h 2016224"/>
                  <a:gd name="connsiteX5" fmla="*/ 1286239 w 1835517"/>
                  <a:gd name="connsiteY5" fmla="*/ 1008112 h 2016224"/>
                  <a:gd name="connsiteX6" fmla="*/ 1808080 w 1835517"/>
                  <a:gd name="connsiteY6" fmla="*/ 1512168 h 2016224"/>
                  <a:gd name="connsiteX7" fmla="*/ 1043321 w 1835517"/>
                  <a:gd name="connsiteY7" fmla="*/ 1164485 h 2016224"/>
                  <a:gd name="connsiteX8" fmla="*/ 907980 w 1835517"/>
                  <a:gd name="connsiteY8" fmla="*/ 2016224 h 2016224"/>
                  <a:gd name="connsiteX9" fmla="*/ 804911 w 1835517"/>
                  <a:gd name="connsiteY9" fmla="*/ 1207516 h 2016224"/>
                  <a:gd name="connsiteX10" fmla="*/ 7880 w 1835517"/>
                  <a:gd name="connsiteY10" fmla="*/ 1512168 h 2016224"/>
                  <a:gd name="connsiteX11" fmla="*/ 712601 w 1835517"/>
                  <a:gd name="connsiteY11" fmla="*/ 1018870 h 2016224"/>
                  <a:gd name="connsiteX12" fmla="*/ 7880 w 1835517"/>
                  <a:gd name="connsiteY12" fmla="*/ 504056 h 2016224"/>
                  <a:gd name="connsiteX0" fmla="*/ 7880 w 1838696"/>
                  <a:gd name="connsiteY0" fmla="*/ 504056 h 2016224"/>
                  <a:gd name="connsiteX1" fmla="*/ 815668 w 1838696"/>
                  <a:gd name="connsiteY1" fmla="*/ 840981 h 2016224"/>
                  <a:gd name="connsiteX2" fmla="*/ 907980 w 1838696"/>
                  <a:gd name="connsiteY2" fmla="*/ 0 h 2016224"/>
                  <a:gd name="connsiteX3" fmla="*/ 1043322 w 1838696"/>
                  <a:gd name="connsiteY3" fmla="*/ 830223 h 2016224"/>
                  <a:gd name="connsiteX4" fmla="*/ 1808080 w 1838696"/>
                  <a:gd name="connsiteY4" fmla="*/ 504056 h 2016224"/>
                  <a:gd name="connsiteX5" fmla="*/ 1286239 w 1838696"/>
                  <a:gd name="connsiteY5" fmla="*/ 1008112 h 2016224"/>
                  <a:gd name="connsiteX6" fmla="*/ 1808080 w 1838696"/>
                  <a:gd name="connsiteY6" fmla="*/ 1512168 h 2016224"/>
                  <a:gd name="connsiteX7" fmla="*/ 1043321 w 1838696"/>
                  <a:gd name="connsiteY7" fmla="*/ 1164485 h 2016224"/>
                  <a:gd name="connsiteX8" fmla="*/ 907980 w 1838696"/>
                  <a:gd name="connsiteY8" fmla="*/ 2016224 h 2016224"/>
                  <a:gd name="connsiteX9" fmla="*/ 804911 w 1838696"/>
                  <a:gd name="connsiteY9" fmla="*/ 1207516 h 2016224"/>
                  <a:gd name="connsiteX10" fmla="*/ 7880 w 1838696"/>
                  <a:gd name="connsiteY10" fmla="*/ 1512168 h 2016224"/>
                  <a:gd name="connsiteX11" fmla="*/ 712601 w 1838696"/>
                  <a:gd name="connsiteY11" fmla="*/ 1018870 h 2016224"/>
                  <a:gd name="connsiteX12" fmla="*/ 7880 w 1838696"/>
                  <a:gd name="connsiteY12" fmla="*/ 504056 h 2016224"/>
                  <a:gd name="connsiteX0" fmla="*/ 7880 w 1838696"/>
                  <a:gd name="connsiteY0" fmla="*/ 504056 h 2016224"/>
                  <a:gd name="connsiteX1" fmla="*/ 815668 w 1838696"/>
                  <a:gd name="connsiteY1" fmla="*/ 840981 h 2016224"/>
                  <a:gd name="connsiteX2" fmla="*/ 907980 w 1838696"/>
                  <a:gd name="connsiteY2" fmla="*/ 0 h 2016224"/>
                  <a:gd name="connsiteX3" fmla="*/ 1043322 w 1838696"/>
                  <a:gd name="connsiteY3" fmla="*/ 830223 h 2016224"/>
                  <a:gd name="connsiteX4" fmla="*/ 1808080 w 1838696"/>
                  <a:gd name="connsiteY4" fmla="*/ 504056 h 2016224"/>
                  <a:gd name="connsiteX5" fmla="*/ 1286239 w 1838696"/>
                  <a:gd name="connsiteY5" fmla="*/ 1008112 h 2016224"/>
                  <a:gd name="connsiteX6" fmla="*/ 1808080 w 1838696"/>
                  <a:gd name="connsiteY6" fmla="*/ 1512168 h 2016224"/>
                  <a:gd name="connsiteX7" fmla="*/ 1043321 w 1838696"/>
                  <a:gd name="connsiteY7" fmla="*/ 1164485 h 2016224"/>
                  <a:gd name="connsiteX8" fmla="*/ 907980 w 1838696"/>
                  <a:gd name="connsiteY8" fmla="*/ 2016224 h 2016224"/>
                  <a:gd name="connsiteX9" fmla="*/ 804911 w 1838696"/>
                  <a:gd name="connsiteY9" fmla="*/ 1207516 h 2016224"/>
                  <a:gd name="connsiteX10" fmla="*/ 7880 w 1838696"/>
                  <a:gd name="connsiteY10" fmla="*/ 1512168 h 2016224"/>
                  <a:gd name="connsiteX11" fmla="*/ 712601 w 1838696"/>
                  <a:gd name="connsiteY11" fmla="*/ 1018870 h 2016224"/>
                  <a:gd name="connsiteX12" fmla="*/ 7880 w 1838696"/>
                  <a:gd name="connsiteY12" fmla="*/ 504056 h 2016224"/>
                  <a:gd name="connsiteX0" fmla="*/ 7880 w 1835864"/>
                  <a:gd name="connsiteY0" fmla="*/ 504056 h 2016224"/>
                  <a:gd name="connsiteX1" fmla="*/ 815668 w 1835864"/>
                  <a:gd name="connsiteY1" fmla="*/ 840981 h 2016224"/>
                  <a:gd name="connsiteX2" fmla="*/ 907980 w 1835864"/>
                  <a:gd name="connsiteY2" fmla="*/ 0 h 2016224"/>
                  <a:gd name="connsiteX3" fmla="*/ 1043322 w 1835864"/>
                  <a:gd name="connsiteY3" fmla="*/ 830223 h 2016224"/>
                  <a:gd name="connsiteX4" fmla="*/ 1808080 w 1835864"/>
                  <a:gd name="connsiteY4" fmla="*/ 504056 h 2016224"/>
                  <a:gd name="connsiteX5" fmla="*/ 1221693 w 1835864"/>
                  <a:gd name="connsiteY5" fmla="*/ 1008112 h 2016224"/>
                  <a:gd name="connsiteX6" fmla="*/ 1808080 w 1835864"/>
                  <a:gd name="connsiteY6" fmla="*/ 1512168 h 2016224"/>
                  <a:gd name="connsiteX7" fmla="*/ 1043321 w 1835864"/>
                  <a:gd name="connsiteY7" fmla="*/ 1164485 h 2016224"/>
                  <a:gd name="connsiteX8" fmla="*/ 907980 w 1835864"/>
                  <a:gd name="connsiteY8" fmla="*/ 2016224 h 2016224"/>
                  <a:gd name="connsiteX9" fmla="*/ 804911 w 1835864"/>
                  <a:gd name="connsiteY9" fmla="*/ 1207516 h 2016224"/>
                  <a:gd name="connsiteX10" fmla="*/ 7880 w 1835864"/>
                  <a:gd name="connsiteY10" fmla="*/ 1512168 h 2016224"/>
                  <a:gd name="connsiteX11" fmla="*/ 712601 w 1835864"/>
                  <a:gd name="connsiteY11" fmla="*/ 1018870 h 2016224"/>
                  <a:gd name="connsiteX12" fmla="*/ 7880 w 1835864"/>
                  <a:gd name="connsiteY12" fmla="*/ 504056 h 2016224"/>
                  <a:gd name="connsiteX0" fmla="*/ 7880 w 1835864"/>
                  <a:gd name="connsiteY0" fmla="*/ 504056 h 2016224"/>
                  <a:gd name="connsiteX1" fmla="*/ 815668 w 1835864"/>
                  <a:gd name="connsiteY1" fmla="*/ 840981 h 2016224"/>
                  <a:gd name="connsiteX2" fmla="*/ 907980 w 1835864"/>
                  <a:gd name="connsiteY2" fmla="*/ 0 h 2016224"/>
                  <a:gd name="connsiteX3" fmla="*/ 1043322 w 1835864"/>
                  <a:gd name="connsiteY3" fmla="*/ 830223 h 2016224"/>
                  <a:gd name="connsiteX4" fmla="*/ 1808080 w 1835864"/>
                  <a:gd name="connsiteY4" fmla="*/ 504056 h 2016224"/>
                  <a:gd name="connsiteX5" fmla="*/ 1221693 w 1835864"/>
                  <a:gd name="connsiteY5" fmla="*/ 1008112 h 2016224"/>
                  <a:gd name="connsiteX6" fmla="*/ 1808080 w 1835864"/>
                  <a:gd name="connsiteY6" fmla="*/ 1512168 h 2016224"/>
                  <a:gd name="connsiteX7" fmla="*/ 1043321 w 1835864"/>
                  <a:gd name="connsiteY7" fmla="*/ 1164485 h 2016224"/>
                  <a:gd name="connsiteX8" fmla="*/ 907980 w 1835864"/>
                  <a:gd name="connsiteY8" fmla="*/ 2016224 h 2016224"/>
                  <a:gd name="connsiteX9" fmla="*/ 804911 w 1835864"/>
                  <a:gd name="connsiteY9" fmla="*/ 1207516 h 2016224"/>
                  <a:gd name="connsiteX10" fmla="*/ 7880 w 1835864"/>
                  <a:gd name="connsiteY10" fmla="*/ 1512168 h 2016224"/>
                  <a:gd name="connsiteX11" fmla="*/ 712601 w 1835864"/>
                  <a:gd name="connsiteY11" fmla="*/ 1018870 h 2016224"/>
                  <a:gd name="connsiteX12" fmla="*/ 7880 w 1835864"/>
                  <a:gd name="connsiteY12" fmla="*/ 504056 h 2016224"/>
                  <a:gd name="connsiteX0" fmla="*/ 7880 w 1835864"/>
                  <a:gd name="connsiteY0" fmla="*/ 504056 h 2016224"/>
                  <a:gd name="connsiteX1" fmla="*/ 815668 w 1835864"/>
                  <a:gd name="connsiteY1" fmla="*/ 840981 h 2016224"/>
                  <a:gd name="connsiteX2" fmla="*/ 907980 w 1835864"/>
                  <a:gd name="connsiteY2" fmla="*/ 0 h 2016224"/>
                  <a:gd name="connsiteX3" fmla="*/ 1043322 w 1835864"/>
                  <a:gd name="connsiteY3" fmla="*/ 830223 h 2016224"/>
                  <a:gd name="connsiteX4" fmla="*/ 1808080 w 1835864"/>
                  <a:gd name="connsiteY4" fmla="*/ 504056 h 2016224"/>
                  <a:gd name="connsiteX5" fmla="*/ 1221693 w 1835864"/>
                  <a:gd name="connsiteY5" fmla="*/ 1008112 h 2016224"/>
                  <a:gd name="connsiteX6" fmla="*/ 1808080 w 1835864"/>
                  <a:gd name="connsiteY6" fmla="*/ 1512168 h 2016224"/>
                  <a:gd name="connsiteX7" fmla="*/ 1043321 w 1835864"/>
                  <a:gd name="connsiteY7" fmla="*/ 1164485 h 2016224"/>
                  <a:gd name="connsiteX8" fmla="*/ 907980 w 1835864"/>
                  <a:gd name="connsiteY8" fmla="*/ 2016224 h 2016224"/>
                  <a:gd name="connsiteX9" fmla="*/ 804911 w 1835864"/>
                  <a:gd name="connsiteY9" fmla="*/ 1207516 h 2016224"/>
                  <a:gd name="connsiteX10" fmla="*/ 7880 w 1835864"/>
                  <a:gd name="connsiteY10" fmla="*/ 1512168 h 2016224"/>
                  <a:gd name="connsiteX11" fmla="*/ 712601 w 1835864"/>
                  <a:gd name="connsiteY11" fmla="*/ 1018870 h 2016224"/>
                  <a:gd name="connsiteX12" fmla="*/ 7880 w 1835864"/>
                  <a:gd name="connsiteY12" fmla="*/ 504056 h 2016224"/>
                  <a:gd name="connsiteX0" fmla="*/ 7880 w 1862324"/>
                  <a:gd name="connsiteY0" fmla="*/ 504056 h 2016224"/>
                  <a:gd name="connsiteX1" fmla="*/ 815668 w 1862324"/>
                  <a:gd name="connsiteY1" fmla="*/ 840981 h 2016224"/>
                  <a:gd name="connsiteX2" fmla="*/ 907980 w 1862324"/>
                  <a:gd name="connsiteY2" fmla="*/ 0 h 2016224"/>
                  <a:gd name="connsiteX3" fmla="*/ 1043322 w 1862324"/>
                  <a:gd name="connsiteY3" fmla="*/ 830223 h 2016224"/>
                  <a:gd name="connsiteX4" fmla="*/ 1808080 w 1862324"/>
                  <a:gd name="connsiteY4" fmla="*/ 504056 h 2016224"/>
                  <a:gd name="connsiteX5" fmla="*/ 1221693 w 1862324"/>
                  <a:gd name="connsiteY5" fmla="*/ 1008112 h 2016224"/>
                  <a:gd name="connsiteX6" fmla="*/ 1808080 w 1862324"/>
                  <a:gd name="connsiteY6" fmla="*/ 1512168 h 2016224"/>
                  <a:gd name="connsiteX7" fmla="*/ 1043321 w 1862324"/>
                  <a:gd name="connsiteY7" fmla="*/ 1164485 h 2016224"/>
                  <a:gd name="connsiteX8" fmla="*/ 907980 w 1862324"/>
                  <a:gd name="connsiteY8" fmla="*/ 2016224 h 2016224"/>
                  <a:gd name="connsiteX9" fmla="*/ 804911 w 1862324"/>
                  <a:gd name="connsiteY9" fmla="*/ 1207516 h 2016224"/>
                  <a:gd name="connsiteX10" fmla="*/ 7880 w 1862324"/>
                  <a:gd name="connsiteY10" fmla="*/ 1512168 h 2016224"/>
                  <a:gd name="connsiteX11" fmla="*/ 712601 w 1862324"/>
                  <a:gd name="connsiteY11" fmla="*/ 1018870 h 2016224"/>
                  <a:gd name="connsiteX12" fmla="*/ 7880 w 1862324"/>
                  <a:gd name="connsiteY12" fmla="*/ 504056 h 2016224"/>
                  <a:gd name="connsiteX0" fmla="*/ 7880 w 1859085"/>
                  <a:gd name="connsiteY0" fmla="*/ 504056 h 2016224"/>
                  <a:gd name="connsiteX1" fmla="*/ 815668 w 1859085"/>
                  <a:gd name="connsiteY1" fmla="*/ 840981 h 2016224"/>
                  <a:gd name="connsiteX2" fmla="*/ 907980 w 1859085"/>
                  <a:gd name="connsiteY2" fmla="*/ 0 h 2016224"/>
                  <a:gd name="connsiteX3" fmla="*/ 1043322 w 1859085"/>
                  <a:gd name="connsiteY3" fmla="*/ 830223 h 2016224"/>
                  <a:gd name="connsiteX4" fmla="*/ 1808080 w 1859085"/>
                  <a:gd name="connsiteY4" fmla="*/ 504056 h 2016224"/>
                  <a:gd name="connsiteX5" fmla="*/ 1167905 w 1859085"/>
                  <a:gd name="connsiteY5" fmla="*/ 997355 h 2016224"/>
                  <a:gd name="connsiteX6" fmla="*/ 1808080 w 1859085"/>
                  <a:gd name="connsiteY6" fmla="*/ 1512168 h 2016224"/>
                  <a:gd name="connsiteX7" fmla="*/ 1043321 w 1859085"/>
                  <a:gd name="connsiteY7" fmla="*/ 1164485 h 2016224"/>
                  <a:gd name="connsiteX8" fmla="*/ 907980 w 1859085"/>
                  <a:gd name="connsiteY8" fmla="*/ 2016224 h 2016224"/>
                  <a:gd name="connsiteX9" fmla="*/ 804911 w 1859085"/>
                  <a:gd name="connsiteY9" fmla="*/ 1207516 h 2016224"/>
                  <a:gd name="connsiteX10" fmla="*/ 7880 w 1859085"/>
                  <a:gd name="connsiteY10" fmla="*/ 1512168 h 2016224"/>
                  <a:gd name="connsiteX11" fmla="*/ 712601 w 1859085"/>
                  <a:gd name="connsiteY11" fmla="*/ 1018870 h 2016224"/>
                  <a:gd name="connsiteX12" fmla="*/ 7880 w 1859085"/>
                  <a:gd name="connsiteY12" fmla="*/ 504056 h 2016224"/>
                  <a:gd name="connsiteX0" fmla="*/ 7880 w 1859085"/>
                  <a:gd name="connsiteY0" fmla="*/ 504056 h 2016224"/>
                  <a:gd name="connsiteX1" fmla="*/ 815668 w 1859085"/>
                  <a:gd name="connsiteY1" fmla="*/ 840981 h 2016224"/>
                  <a:gd name="connsiteX2" fmla="*/ 907980 w 1859085"/>
                  <a:gd name="connsiteY2" fmla="*/ 0 h 2016224"/>
                  <a:gd name="connsiteX3" fmla="*/ 1043322 w 1859085"/>
                  <a:gd name="connsiteY3" fmla="*/ 830223 h 2016224"/>
                  <a:gd name="connsiteX4" fmla="*/ 1808080 w 1859085"/>
                  <a:gd name="connsiteY4" fmla="*/ 504056 h 2016224"/>
                  <a:gd name="connsiteX5" fmla="*/ 1167905 w 1859085"/>
                  <a:gd name="connsiteY5" fmla="*/ 997355 h 2016224"/>
                  <a:gd name="connsiteX6" fmla="*/ 1808080 w 1859085"/>
                  <a:gd name="connsiteY6" fmla="*/ 1512168 h 2016224"/>
                  <a:gd name="connsiteX7" fmla="*/ 1043321 w 1859085"/>
                  <a:gd name="connsiteY7" fmla="*/ 1164485 h 2016224"/>
                  <a:gd name="connsiteX8" fmla="*/ 907980 w 1859085"/>
                  <a:gd name="connsiteY8" fmla="*/ 2016224 h 2016224"/>
                  <a:gd name="connsiteX9" fmla="*/ 837183 w 1859085"/>
                  <a:gd name="connsiteY9" fmla="*/ 1175243 h 2016224"/>
                  <a:gd name="connsiteX10" fmla="*/ 7880 w 1859085"/>
                  <a:gd name="connsiteY10" fmla="*/ 1512168 h 2016224"/>
                  <a:gd name="connsiteX11" fmla="*/ 712601 w 1859085"/>
                  <a:gd name="connsiteY11" fmla="*/ 1018870 h 2016224"/>
                  <a:gd name="connsiteX12" fmla="*/ 7880 w 1859085"/>
                  <a:gd name="connsiteY12" fmla="*/ 504056 h 2016224"/>
                  <a:gd name="connsiteX0" fmla="*/ 7880 w 1859085"/>
                  <a:gd name="connsiteY0" fmla="*/ 504056 h 2034129"/>
                  <a:gd name="connsiteX1" fmla="*/ 815668 w 1859085"/>
                  <a:gd name="connsiteY1" fmla="*/ 840981 h 2034129"/>
                  <a:gd name="connsiteX2" fmla="*/ 907980 w 1859085"/>
                  <a:gd name="connsiteY2" fmla="*/ 0 h 2034129"/>
                  <a:gd name="connsiteX3" fmla="*/ 1043322 w 1859085"/>
                  <a:gd name="connsiteY3" fmla="*/ 830223 h 2034129"/>
                  <a:gd name="connsiteX4" fmla="*/ 1808080 w 1859085"/>
                  <a:gd name="connsiteY4" fmla="*/ 504056 h 2034129"/>
                  <a:gd name="connsiteX5" fmla="*/ 1167905 w 1859085"/>
                  <a:gd name="connsiteY5" fmla="*/ 997355 h 2034129"/>
                  <a:gd name="connsiteX6" fmla="*/ 1808080 w 1859085"/>
                  <a:gd name="connsiteY6" fmla="*/ 1512168 h 2034129"/>
                  <a:gd name="connsiteX7" fmla="*/ 1043321 w 1859085"/>
                  <a:gd name="connsiteY7" fmla="*/ 1164485 h 2034129"/>
                  <a:gd name="connsiteX8" fmla="*/ 907980 w 1859085"/>
                  <a:gd name="connsiteY8" fmla="*/ 2016224 h 2034129"/>
                  <a:gd name="connsiteX9" fmla="*/ 837183 w 1859085"/>
                  <a:gd name="connsiteY9" fmla="*/ 1175243 h 2034129"/>
                  <a:gd name="connsiteX10" fmla="*/ 7880 w 1859085"/>
                  <a:gd name="connsiteY10" fmla="*/ 1512168 h 2034129"/>
                  <a:gd name="connsiteX11" fmla="*/ 712601 w 1859085"/>
                  <a:gd name="connsiteY11" fmla="*/ 1018870 h 2034129"/>
                  <a:gd name="connsiteX12" fmla="*/ 7880 w 1859085"/>
                  <a:gd name="connsiteY12" fmla="*/ 504056 h 2034129"/>
                  <a:gd name="connsiteX0" fmla="*/ 7880 w 1881190"/>
                  <a:gd name="connsiteY0" fmla="*/ 504056 h 2034129"/>
                  <a:gd name="connsiteX1" fmla="*/ 815668 w 1881190"/>
                  <a:gd name="connsiteY1" fmla="*/ 840981 h 2034129"/>
                  <a:gd name="connsiteX2" fmla="*/ 907980 w 1881190"/>
                  <a:gd name="connsiteY2" fmla="*/ 0 h 2034129"/>
                  <a:gd name="connsiteX3" fmla="*/ 1043322 w 1881190"/>
                  <a:gd name="connsiteY3" fmla="*/ 830223 h 2034129"/>
                  <a:gd name="connsiteX4" fmla="*/ 1808080 w 1881190"/>
                  <a:gd name="connsiteY4" fmla="*/ 504056 h 2034129"/>
                  <a:gd name="connsiteX5" fmla="*/ 1167905 w 1881190"/>
                  <a:gd name="connsiteY5" fmla="*/ 997355 h 2034129"/>
                  <a:gd name="connsiteX6" fmla="*/ 1808080 w 1881190"/>
                  <a:gd name="connsiteY6" fmla="*/ 1512168 h 2034129"/>
                  <a:gd name="connsiteX7" fmla="*/ 1043321 w 1881190"/>
                  <a:gd name="connsiteY7" fmla="*/ 1164485 h 2034129"/>
                  <a:gd name="connsiteX8" fmla="*/ 907980 w 1881190"/>
                  <a:gd name="connsiteY8" fmla="*/ 2016224 h 2034129"/>
                  <a:gd name="connsiteX9" fmla="*/ 837183 w 1881190"/>
                  <a:gd name="connsiteY9" fmla="*/ 1175243 h 2034129"/>
                  <a:gd name="connsiteX10" fmla="*/ 7880 w 1881190"/>
                  <a:gd name="connsiteY10" fmla="*/ 1512168 h 2034129"/>
                  <a:gd name="connsiteX11" fmla="*/ 712601 w 1881190"/>
                  <a:gd name="connsiteY11" fmla="*/ 1018870 h 2034129"/>
                  <a:gd name="connsiteX12" fmla="*/ 7880 w 1881190"/>
                  <a:gd name="connsiteY12" fmla="*/ 504056 h 2034129"/>
                  <a:gd name="connsiteX0" fmla="*/ 7880 w 1881190"/>
                  <a:gd name="connsiteY0" fmla="*/ 504056 h 2034129"/>
                  <a:gd name="connsiteX1" fmla="*/ 815668 w 1881190"/>
                  <a:gd name="connsiteY1" fmla="*/ 840981 h 2034129"/>
                  <a:gd name="connsiteX2" fmla="*/ 907980 w 1881190"/>
                  <a:gd name="connsiteY2" fmla="*/ 0 h 2034129"/>
                  <a:gd name="connsiteX3" fmla="*/ 1043322 w 1881190"/>
                  <a:gd name="connsiteY3" fmla="*/ 830223 h 2034129"/>
                  <a:gd name="connsiteX4" fmla="*/ 1808080 w 1881190"/>
                  <a:gd name="connsiteY4" fmla="*/ 504056 h 2034129"/>
                  <a:gd name="connsiteX5" fmla="*/ 1167905 w 1881190"/>
                  <a:gd name="connsiteY5" fmla="*/ 997355 h 2034129"/>
                  <a:gd name="connsiteX6" fmla="*/ 1808080 w 1881190"/>
                  <a:gd name="connsiteY6" fmla="*/ 1512168 h 2034129"/>
                  <a:gd name="connsiteX7" fmla="*/ 1043321 w 1881190"/>
                  <a:gd name="connsiteY7" fmla="*/ 1164485 h 2034129"/>
                  <a:gd name="connsiteX8" fmla="*/ 907980 w 1881190"/>
                  <a:gd name="connsiteY8" fmla="*/ 2016224 h 2034129"/>
                  <a:gd name="connsiteX9" fmla="*/ 837183 w 1881190"/>
                  <a:gd name="connsiteY9" fmla="*/ 1175243 h 2034129"/>
                  <a:gd name="connsiteX10" fmla="*/ 7880 w 1881190"/>
                  <a:gd name="connsiteY10" fmla="*/ 1512168 h 2034129"/>
                  <a:gd name="connsiteX11" fmla="*/ 712601 w 1881190"/>
                  <a:gd name="connsiteY11" fmla="*/ 1018870 h 2034129"/>
                  <a:gd name="connsiteX12" fmla="*/ 7880 w 1881190"/>
                  <a:gd name="connsiteY12" fmla="*/ 504056 h 2034129"/>
                  <a:gd name="connsiteX0" fmla="*/ 7880 w 1881190"/>
                  <a:gd name="connsiteY0" fmla="*/ 512031 h 2042104"/>
                  <a:gd name="connsiteX1" fmla="*/ 815668 w 1881190"/>
                  <a:gd name="connsiteY1" fmla="*/ 848956 h 2042104"/>
                  <a:gd name="connsiteX2" fmla="*/ 907980 w 1881190"/>
                  <a:gd name="connsiteY2" fmla="*/ 7975 h 2042104"/>
                  <a:gd name="connsiteX3" fmla="*/ 1043322 w 1881190"/>
                  <a:gd name="connsiteY3" fmla="*/ 838198 h 2042104"/>
                  <a:gd name="connsiteX4" fmla="*/ 1808080 w 1881190"/>
                  <a:gd name="connsiteY4" fmla="*/ 512031 h 2042104"/>
                  <a:gd name="connsiteX5" fmla="*/ 1167905 w 1881190"/>
                  <a:gd name="connsiteY5" fmla="*/ 1005330 h 2042104"/>
                  <a:gd name="connsiteX6" fmla="*/ 1808080 w 1881190"/>
                  <a:gd name="connsiteY6" fmla="*/ 1520143 h 2042104"/>
                  <a:gd name="connsiteX7" fmla="*/ 1043321 w 1881190"/>
                  <a:gd name="connsiteY7" fmla="*/ 1172460 h 2042104"/>
                  <a:gd name="connsiteX8" fmla="*/ 907980 w 1881190"/>
                  <a:gd name="connsiteY8" fmla="*/ 2024199 h 2042104"/>
                  <a:gd name="connsiteX9" fmla="*/ 837183 w 1881190"/>
                  <a:gd name="connsiteY9" fmla="*/ 1183218 h 2042104"/>
                  <a:gd name="connsiteX10" fmla="*/ 7880 w 1881190"/>
                  <a:gd name="connsiteY10" fmla="*/ 1520143 h 2042104"/>
                  <a:gd name="connsiteX11" fmla="*/ 712601 w 1881190"/>
                  <a:gd name="connsiteY11" fmla="*/ 1026845 h 2042104"/>
                  <a:gd name="connsiteX12" fmla="*/ 7880 w 1881190"/>
                  <a:gd name="connsiteY12" fmla="*/ 512031 h 2042104"/>
                  <a:gd name="connsiteX0" fmla="*/ 98340 w 1971650"/>
                  <a:gd name="connsiteY0" fmla="*/ 512031 h 2042104"/>
                  <a:gd name="connsiteX1" fmla="*/ 906128 w 1971650"/>
                  <a:gd name="connsiteY1" fmla="*/ 848956 h 2042104"/>
                  <a:gd name="connsiteX2" fmla="*/ 998440 w 1971650"/>
                  <a:gd name="connsiteY2" fmla="*/ 7975 h 2042104"/>
                  <a:gd name="connsiteX3" fmla="*/ 1133782 w 1971650"/>
                  <a:gd name="connsiteY3" fmla="*/ 838198 h 2042104"/>
                  <a:gd name="connsiteX4" fmla="*/ 1898540 w 1971650"/>
                  <a:gd name="connsiteY4" fmla="*/ 512031 h 2042104"/>
                  <a:gd name="connsiteX5" fmla="*/ 1258365 w 1971650"/>
                  <a:gd name="connsiteY5" fmla="*/ 1005330 h 2042104"/>
                  <a:gd name="connsiteX6" fmla="*/ 1898540 w 1971650"/>
                  <a:gd name="connsiteY6" fmla="*/ 1520143 h 2042104"/>
                  <a:gd name="connsiteX7" fmla="*/ 1133781 w 1971650"/>
                  <a:gd name="connsiteY7" fmla="*/ 1172460 h 2042104"/>
                  <a:gd name="connsiteX8" fmla="*/ 998440 w 1971650"/>
                  <a:gd name="connsiteY8" fmla="*/ 2024199 h 2042104"/>
                  <a:gd name="connsiteX9" fmla="*/ 927643 w 1971650"/>
                  <a:gd name="connsiteY9" fmla="*/ 1183218 h 2042104"/>
                  <a:gd name="connsiteX10" fmla="*/ 98340 w 1971650"/>
                  <a:gd name="connsiteY10" fmla="*/ 1520143 h 2042104"/>
                  <a:gd name="connsiteX11" fmla="*/ 803061 w 1971650"/>
                  <a:gd name="connsiteY11" fmla="*/ 1026845 h 2042104"/>
                  <a:gd name="connsiteX12" fmla="*/ 98340 w 1971650"/>
                  <a:gd name="connsiteY12" fmla="*/ 512031 h 2042104"/>
                  <a:gd name="connsiteX0" fmla="*/ 98340 w 1971650"/>
                  <a:gd name="connsiteY0" fmla="*/ 512031 h 2042104"/>
                  <a:gd name="connsiteX1" fmla="*/ 906128 w 1971650"/>
                  <a:gd name="connsiteY1" fmla="*/ 848956 h 2042104"/>
                  <a:gd name="connsiteX2" fmla="*/ 998440 w 1971650"/>
                  <a:gd name="connsiteY2" fmla="*/ 7975 h 2042104"/>
                  <a:gd name="connsiteX3" fmla="*/ 1133782 w 1971650"/>
                  <a:gd name="connsiteY3" fmla="*/ 838198 h 2042104"/>
                  <a:gd name="connsiteX4" fmla="*/ 1898540 w 1971650"/>
                  <a:gd name="connsiteY4" fmla="*/ 512031 h 2042104"/>
                  <a:gd name="connsiteX5" fmla="*/ 1258365 w 1971650"/>
                  <a:gd name="connsiteY5" fmla="*/ 1005330 h 2042104"/>
                  <a:gd name="connsiteX6" fmla="*/ 1898540 w 1971650"/>
                  <a:gd name="connsiteY6" fmla="*/ 1520143 h 2042104"/>
                  <a:gd name="connsiteX7" fmla="*/ 1133781 w 1971650"/>
                  <a:gd name="connsiteY7" fmla="*/ 1172460 h 2042104"/>
                  <a:gd name="connsiteX8" fmla="*/ 998440 w 1971650"/>
                  <a:gd name="connsiteY8" fmla="*/ 2024199 h 2042104"/>
                  <a:gd name="connsiteX9" fmla="*/ 927643 w 1971650"/>
                  <a:gd name="connsiteY9" fmla="*/ 1183218 h 2042104"/>
                  <a:gd name="connsiteX10" fmla="*/ 98340 w 1971650"/>
                  <a:gd name="connsiteY10" fmla="*/ 1520143 h 2042104"/>
                  <a:gd name="connsiteX11" fmla="*/ 803061 w 1971650"/>
                  <a:gd name="connsiteY11" fmla="*/ 1026845 h 2042104"/>
                  <a:gd name="connsiteX12" fmla="*/ 98340 w 1971650"/>
                  <a:gd name="connsiteY12" fmla="*/ 512031 h 2042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971650" h="2042104">
                    <a:moveTo>
                      <a:pt x="98340" y="512031"/>
                    </a:moveTo>
                    <a:cubicBezTo>
                      <a:pt x="496695" y="251408"/>
                      <a:pt x="669138" y="786850"/>
                      <a:pt x="906128" y="848956"/>
                    </a:cubicBezTo>
                    <a:cubicBezTo>
                      <a:pt x="969171" y="618831"/>
                      <a:pt x="569638" y="-82301"/>
                      <a:pt x="998440" y="7975"/>
                    </a:cubicBezTo>
                    <a:cubicBezTo>
                      <a:pt x="1427242" y="98251"/>
                      <a:pt x="1070739" y="608073"/>
                      <a:pt x="1133782" y="838198"/>
                    </a:cubicBezTo>
                    <a:cubicBezTo>
                      <a:pt x="1370772" y="776092"/>
                      <a:pt x="1792788" y="64313"/>
                      <a:pt x="1898540" y="512031"/>
                    </a:cubicBezTo>
                    <a:cubicBezTo>
                      <a:pt x="2004292" y="959749"/>
                      <a:pt x="1432312" y="837311"/>
                      <a:pt x="1258365" y="1005330"/>
                    </a:cubicBezTo>
                    <a:cubicBezTo>
                      <a:pt x="1432312" y="1173349"/>
                      <a:pt x="2210833" y="1281036"/>
                      <a:pt x="1898540" y="1520143"/>
                    </a:cubicBezTo>
                    <a:cubicBezTo>
                      <a:pt x="1586247" y="1759250"/>
                      <a:pt x="1370771" y="1234566"/>
                      <a:pt x="1133781" y="1172460"/>
                    </a:cubicBezTo>
                    <a:cubicBezTo>
                      <a:pt x="1070738" y="1402585"/>
                      <a:pt x="1448759" y="2168263"/>
                      <a:pt x="998440" y="2024199"/>
                    </a:cubicBezTo>
                    <a:cubicBezTo>
                      <a:pt x="548121" y="1880135"/>
                      <a:pt x="990686" y="1413343"/>
                      <a:pt x="927643" y="1183218"/>
                    </a:cubicBezTo>
                    <a:cubicBezTo>
                      <a:pt x="690653" y="1245324"/>
                      <a:pt x="171819" y="2021649"/>
                      <a:pt x="98340" y="1520143"/>
                    </a:cubicBezTo>
                    <a:cubicBezTo>
                      <a:pt x="24861" y="1018637"/>
                      <a:pt x="629114" y="1194864"/>
                      <a:pt x="803061" y="1026845"/>
                    </a:cubicBezTo>
                    <a:cubicBezTo>
                      <a:pt x="629114" y="858826"/>
                      <a:pt x="-300015" y="772654"/>
                      <a:pt x="98340" y="512031"/>
                    </a:cubicBezTo>
                    <a:close/>
                  </a:path>
                </a:pathLst>
              </a:custGeom>
              <a:noFill/>
              <a:ln w="57150">
                <a:solidFill>
                  <a:schemeClr val="bg1">
                    <a:lumMod val="50000"/>
                    <a:lumOff val="50000"/>
                  </a:schemeClr>
                </a:solidFill>
              </a:ln>
              <a:scene3d>
                <a:camera prst="orthographicFront"/>
                <a:lightRig rig="morning" dir="t"/>
              </a:scene3d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</p:grpSp>
        <p:grpSp>
          <p:nvGrpSpPr>
            <p:cNvPr id="17" name="16 Grupo"/>
            <p:cNvGrpSpPr/>
            <p:nvPr/>
          </p:nvGrpSpPr>
          <p:grpSpPr>
            <a:xfrm rot="18253392" flipH="1" flipV="1">
              <a:off x="2160000" y="3348000"/>
              <a:ext cx="1348877" cy="1601128"/>
              <a:chOff x="2010172" y="99495"/>
              <a:chExt cx="2054447" cy="2976793"/>
            </a:xfrm>
          </p:grpSpPr>
          <p:sp>
            <p:nvSpPr>
              <p:cNvPr id="18" name="3 Elipse"/>
              <p:cNvSpPr/>
              <p:nvPr/>
            </p:nvSpPr>
            <p:spPr>
              <a:xfrm rot="9602192">
                <a:off x="2762835" y="492797"/>
                <a:ext cx="716764" cy="370303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670"/>
                  <a:gd name="connsiteX1" fmla="*/ 1224136 w 2507594"/>
                  <a:gd name="connsiteY1" fmla="*/ 21622 h 936670"/>
                  <a:gd name="connsiteX2" fmla="*/ 2507594 w 2507594"/>
                  <a:gd name="connsiteY2" fmla="*/ 676900 h 936670"/>
                  <a:gd name="connsiteX3" fmla="*/ 1224136 w 2507594"/>
                  <a:gd name="connsiteY3" fmla="*/ 936022 h 936670"/>
                  <a:gd name="connsiteX4" fmla="*/ 0 w 2507594"/>
                  <a:gd name="connsiteY4" fmla="*/ 478822 h 936670"/>
                  <a:gd name="connsiteX0" fmla="*/ 0 w 2507594"/>
                  <a:gd name="connsiteY0" fmla="*/ 477455 h 935303"/>
                  <a:gd name="connsiteX1" fmla="*/ 1224136 w 2507594"/>
                  <a:gd name="connsiteY1" fmla="*/ 20255 h 935303"/>
                  <a:gd name="connsiteX2" fmla="*/ 2507594 w 2507594"/>
                  <a:gd name="connsiteY2" fmla="*/ 675533 h 935303"/>
                  <a:gd name="connsiteX3" fmla="*/ 1224136 w 2507594"/>
                  <a:gd name="connsiteY3" fmla="*/ 934655 h 935303"/>
                  <a:gd name="connsiteX4" fmla="*/ 0 w 2507594"/>
                  <a:gd name="connsiteY4" fmla="*/ 477455 h 935303"/>
                  <a:gd name="connsiteX0" fmla="*/ 0 w 2507594"/>
                  <a:gd name="connsiteY0" fmla="*/ 477455 h 935641"/>
                  <a:gd name="connsiteX1" fmla="*/ 1224136 w 2507594"/>
                  <a:gd name="connsiteY1" fmla="*/ 20255 h 935641"/>
                  <a:gd name="connsiteX2" fmla="*/ 2507594 w 2507594"/>
                  <a:gd name="connsiteY2" fmla="*/ 675533 h 935641"/>
                  <a:gd name="connsiteX3" fmla="*/ 1224136 w 2507594"/>
                  <a:gd name="connsiteY3" fmla="*/ 934655 h 935641"/>
                  <a:gd name="connsiteX4" fmla="*/ 0 w 2507594"/>
                  <a:gd name="connsiteY4" fmla="*/ 477455 h 935641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21317"/>
                  <a:gd name="connsiteX1" fmla="*/ 1244591 w 2528049"/>
                  <a:gd name="connsiteY1" fmla="*/ 3909 h 921317"/>
                  <a:gd name="connsiteX2" fmla="*/ 2528049 w 2528049"/>
                  <a:gd name="connsiteY2" fmla="*/ 659187 h 921317"/>
                  <a:gd name="connsiteX3" fmla="*/ 1244591 w 2528049"/>
                  <a:gd name="connsiteY3" fmla="*/ 918309 h 921317"/>
                  <a:gd name="connsiteX4" fmla="*/ 0 w 2528049"/>
                  <a:gd name="connsiteY4" fmla="*/ 432522 h 921317"/>
                  <a:gd name="connsiteX0" fmla="*/ 0 w 2528049"/>
                  <a:gd name="connsiteY0" fmla="*/ 336397 h 825192"/>
                  <a:gd name="connsiteX1" fmla="*/ 1289237 w 2528049"/>
                  <a:gd name="connsiteY1" fmla="*/ 5982 h 825192"/>
                  <a:gd name="connsiteX2" fmla="*/ 2528049 w 2528049"/>
                  <a:gd name="connsiteY2" fmla="*/ 563062 h 825192"/>
                  <a:gd name="connsiteX3" fmla="*/ 1244591 w 2528049"/>
                  <a:gd name="connsiteY3" fmla="*/ 822184 h 825192"/>
                  <a:gd name="connsiteX4" fmla="*/ 0 w 2528049"/>
                  <a:gd name="connsiteY4" fmla="*/ 336397 h 825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28049" h="825192">
                    <a:moveTo>
                      <a:pt x="0" y="336397"/>
                    </a:moveTo>
                    <a:cubicBezTo>
                      <a:pt x="154363" y="113063"/>
                      <a:pt x="867896" y="-31795"/>
                      <a:pt x="1289237" y="5982"/>
                    </a:cubicBezTo>
                    <a:cubicBezTo>
                      <a:pt x="1710578" y="43759"/>
                      <a:pt x="2107920" y="248774"/>
                      <a:pt x="2528049" y="563062"/>
                    </a:cubicBezTo>
                    <a:cubicBezTo>
                      <a:pt x="1561847" y="859940"/>
                      <a:pt x="1699823" y="825892"/>
                      <a:pt x="1244591" y="822184"/>
                    </a:cubicBezTo>
                    <a:cubicBezTo>
                      <a:pt x="789359" y="818476"/>
                      <a:pt x="357946" y="691155"/>
                      <a:pt x="0" y="336397"/>
                    </a:cubicBezTo>
                    <a:close/>
                  </a:path>
                </a:pathLst>
              </a:custGeom>
              <a:gradFill>
                <a:gsLst>
                  <a:gs pos="50000">
                    <a:srgbClr val="00B050"/>
                  </a:gs>
                  <a:gs pos="100000">
                    <a:srgbClr val="5DF85B"/>
                  </a:gs>
                  <a:gs pos="0">
                    <a:srgbClr val="00FF00"/>
                  </a:gs>
                </a:gsLst>
                <a:lin ang="2700000" scaled="1"/>
              </a:gradFill>
              <a:ln w="76200">
                <a:noFill/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9" name="3 Elipse"/>
              <p:cNvSpPr/>
              <p:nvPr/>
            </p:nvSpPr>
            <p:spPr>
              <a:xfrm rot="3123413">
                <a:off x="3508611" y="880686"/>
                <a:ext cx="684402" cy="416216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07594" h="936832">
                    <a:moveTo>
                      <a:pt x="0" y="478822"/>
                    </a:moveTo>
                    <a:cubicBezTo>
                      <a:pt x="0" y="226317"/>
                      <a:pt x="622230" y="-85342"/>
                      <a:pt x="1224136" y="21622"/>
                    </a:cubicBezTo>
                    <a:cubicBezTo>
                      <a:pt x="1826042" y="128586"/>
                      <a:pt x="2087465" y="362612"/>
                      <a:pt x="2507594" y="676900"/>
                    </a:cubicBezTo>
                    <a:cubicBezTo>
                      <a:pt x="1541392" y="973778"/>
                      <a:pt x="1527238" y="920113"/>
                      <a:pt x="1224136" y="936022"/>
                    </a:cubicBezTo>
                    <a:cubicBezTo>
                      <a:pt x="921034" y="951931"/>
                      <a:pt x="0" y="731327"/>
                      <a:pt x="0" y="478822"/>
                    </a:cubicBezTo>
                    <a:close/>
                  </a:path>
                </a:pathLst>
              </a:custGeom>
              <a:gradFill>
                <a:gsLst>
                  <a:gs pos="0">
                    <a:srgbClr val="DDEBCF"/>
                  </a:gs>
                  <a:gs pos="50000">
                    <a:srgbClr val="9CB86E"/>
                  </a:gs>
                  <a:gs pos="100000">
                    <a:srgbClr val="156B13"/>
                  </a:gs>
                </a:gsLst>
                <a:lin ang="2700000" scaled="0"/>
              </a:gradFill>
              <a:ln w="76200">
                <a:noFill/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0" name="3 Elipse"/>
              <p:cNvSpPr/>
              <p:nvPr/>
            </p:nvSpPr>
            <p:spPr>
              <a:xfrm rot="3123413">
                <a:off x="3514309" y="899183"/>
                <a:ext cx="684403" cy="416216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07594" h="936832">
                    <a:moveTo>
                      <a:pt x="0" y="478822"/>
                    </a:moveTo>
                    <a:cubicBezTo>
                      <a:pt x="0" y="226317"/>
                      <a:pt x="622230" y="-85342"/>
                      <a:pt x="1224136" y="21622"/>
                    </a:cubicBezTo>
                    <a:cubicBezTo>
                      <a:pt x="1826042" y="128586"/>
                      <a:pt x="2087465" y="362612"/>
                      <a:pt x="2507594" y="676900"/>
                    </a:cubicBezTo>
                    <a:cubicBezTo>
                      <a:pt x="1541392" y="973778"/>
                      <a:pt x="1527238" y="920113"/>
                      <a:pt x="1224136" y="936022"/>
                    </a:cubicBezTo>
                    <a:cubicBezTo>
                      <a:pt x="921034" y="951931"/>
                      <a:pt x="0" y="731327"/>
                      <a:pt x="0" y="478822"/>
                    </a:cubicBezTo>
                    <a:close/>
                  </a:path>
                </a:pathLst>
              </a:custGeom>
              <a:noFill/>
              <a:ln w="76200">
                <a:solidFill>
                  <a:schemeClr val="bg1">
                    <a:lumMod val="50000"/>
                    <a:lumOff val="50000"/>
                  </a:schemeClr>
                </a:solidFill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1" name="3 Elipse"/>
              <p:cNvSpPr/>
              <p:nvPr/>
            </p:nvSpPr>
            <p:spPr>
              <a:xfrm rot="9602192">
                <a:off x="2727703" y="496632"/>
                <a:ext cx="770413" cy="370303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670"/>
                  <a:gd name="connsiteX1" fmla="*/ 1224136 w 2507594"/>
                  <a:gd name="connsiteY1" fmla="*/ 21622 h 936670"/>
                  <a:gd name="connsiteX2" fmla="*/ 2507594 w 2507594"/>
                  <a:gd name="connsiteY2" fmla="*/ 676900 h 936670"/>
                  <a:gd name="connsiteX3" fmla="*/ 1224136 w 2507594"/>
                  <a:gd name="connsiteY3" fmla="*/ 936022 h 936670"/>
                  <a:gd name="connsiteX4" fmla="*/ 0 w 2507594"/>
                  <a:gd name="connsiteY4" fmla="*/ 478822 h 936670"/>
                  <a:gd name="connsiteX0" fmla="*/ 0 w 2507594"/>
                  <a:gd name="connsiteY0" fmla="*/ 477455 h 935303"/>
                  <a:gd name="connsiteX1" fmla="*/ 1224136 w 2507594"/>
                  <a:gd name="connsiteY1" fmla="*/ 20255 h 935303"/>
                  <a:gd name="connsiteX2" fmla="*/ 2507594 w 2507594"/>
                  <a:gd name="connsiteY2" fmla="*/ 675533 h 935303"/>
                  <a:gd name="connsiteX3" fmla="*/ 1224136 w 2507594"/>
                  <a:gd name="connsiteY3" fmla="*/ 934655 h 935303"/>
                  <a:gd name="connsiteX4" fmla="*/ 0 w 2507594"/>
                  <a:gd name="connsiteY4" fmla="*/ 477455 h 935303"/>
                  <a:gd name="connsiteX0" fmla="*/ 0 w 2507594"/>
                  <a:gd name="connsiteY0" fmla="*/ 477455 h 935641"/>
                  <a:gd name="connsiteX1" fmla="*/ 1224136 w 2507594"/>
                  <a:gd name="connsiteY1" fmla="*/ 20255 h 935641"/>
                  <a:gd name="connsiteX2" fmla="*/ 2507594 w 2507594"/>
                  <a:gd name="connsiteY2" fmla="*/ 675533 h 935641"/>
                  <a:gd name="connsiteX3" fmla="*/ 1224136 w 2507594"/>
                  <a:gd name="connsiteY3" fmla="*/ 934655 h 935641"/>
                  <a:gd name="connsiteX4" fmla="*/ 0 w 2507594"/>
                  <a:gd name="connsiteY4" fmla="*/ 477455 h 935641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21317"/>
                  <a:gd name="connsiteX1" fmla="*/ 1244591 w 2528049"/>
                  <a:gd name="connsiteY1" fmla="*/ 3909 h 921317"/>
                  <a:gd name="connsiteX2" fmla="*/ 2528049 w 2528049"/>
                  <a:gd name="connsiteY2" fmla="*/ 659187 h 921317"/>
                  <a:gd name="connsiteX3" fmla="*/ 1244591 w 2528049"/>
                  <a:gd name="connsiteY3" fmla="*/ 918309 h 921317"/>
                  <a:gd name="connsiteX4" fmla="*/ 0 w 2528049"/>
                  <a:gd name="connsiteY4" fmla="*/ 432522 h 921317"/>
                  <a:gd name="connsiteX0" fmla="*/ 0 w 2528049"/>
                  <a:gd name="connsiteY0" fmla="*/ 336397 h 825192"/>
                  <a:gd name="connsiteX1" fmla="*/ 1289237 w 2528049"/>
                  <a:gd name="connsiteY1" fmla="*/ 5982 h 825192"/>
                  <a:gd name="connsiteX2" fmla="*/ 2528049 w 2528049"/>
                  <a:gd name="connsiteY2" fmla="*/ 563062 h 825192"/>
                  <a:gd name="connsiteX3" fmla="*/ 1244591 w 2528049"/>
                  <a:gd name="connsiteY3" fmla="*/ 822184 h 825192"/>
                  <a:gd name="connsiteX4" fmla="*/ 0 w 2528049"/>
                  <a:gd name="connsiteY4" fmla="*/ 336397 h 825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28049" h="825192">
                    <a:moveTo>
                      <a:pt x="0" y="336397"/>
                    </a:moveTo>
                    <a:cubicBezTo>
                      <a:pt x="154363" y="113063"/>
                      <a:pt x="867896" y="-31795"/>
                      <a:pt x="1289237" y="5982"/>
                    </a:cubicBezTo>
                    <a:cubicBezTo>
                      <a:pt x="1710578" y="43759"/>
                      <a:pt x="2107920" y="248774"/>
                      <a:pt x="2528049" y="563062"/>
                    </a:cubicBezTo>
                    <a:cubicBezTo>
                      <a:pt x="1561847" y="859940"/>
                      <a:pt x="1699823" y="825892"/>
                      <a:pt x="1244591" y="822184"/>
                    </a:cubicBezTo>
                    <a:cubicBezTo>
                      <a:pt x="789359" y="818476"/>
                      <a:pt x="357946" y="691155"/>
                      <a:pt x="0" y="336397"/>
                    </a:cubicBezTo>
                    <a:close/>
                  </a:path>
                </a:pathLst>
              </a:custGeom>
              <a:gradFill>
                <a:gsLst>
                  <a:gs pos="0">
                    <a:srgbClr val="DDEBCF"/>
                  </a:gs>
                  <a:gs pos="50000">
                    <a:srgbClr val="9CB86E"/>
                  </a:gs>
                  <a:gs pos="100000">
                    <a:srgbClr val="156B13"/>
                  </a:gs>
                </a:gsLst>
                <a:lin ang="2700000" scaled="0"/>
              </a:gradFill>
              <a:ln w="76200">
                <a:solidFill>
                  <a:schemeClr val="bg1">
                    <a:lumMod val="50000"/>
                    <a:lumOff val="50000"/>
                  </a:schemeClr>
                </a:solidFill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2" name="14 Forma libre"/>
              <p:cNvSpPr/>
              <p:nvPr/>
            </p:nvSpPr>
            <p:spPr>
              <a:xfrm rot="11403168" flipH="1">
                <a:off x="2753391" y="99495"/>
                <a:ext cx="777721" cy="2139402"/>
              </a:xfrm>
              <a:custGeom>
                <a:avLst/>
                <a:gdLst>
                  <a:gd name="connsiteX0" fmla="*/ 752513 w 819249"/>
                  <a:gd name="connsiteY0" fmla="*/ 0 h 571500"/>
                  <a:gd name="connsiteX1" fmla="*/ 47663 w 819249"/>
                  <a:gd name="connsiteY1" fmla="*/ 66675 h 571500"/>
                  <a:gd name="connsiteX2" fmla="*/ 819188 w 819249"/>
                  <a:gd name="connsiteY2" fmla="*/ 133350 h 571500"/>
                  <a:gd name="connsiteX3" fmla="*/ 38 w 819249"/>
                  <a:gd name="connsiteY3" fmla="*/ 180975 h 571500"/>
                  <a:gd name="connsiteX4" fmla="*/ 781088 w 819249"/>
                  <a:gd name="connsiteY4" fmla="*/ 257175 h 571500"/>
                  <a:gd name="connsiteX5" fmla="*/ 47663 w 819249"/>
                  <a:gd name="connsiteY5" fmla="*/ 304800 h 571500"/>
                  <a:gd name="connsiteX6" fmla="*/ 771563 w 819249"/>
                  <a:gd name="connsiteY6" fmla="*/ 390525 h 571500"/>
                  <a:gd name="connsiteX7" fmla="*/ 47663 w 819249"/>
                  <a:gd name="connsiteY7" fmla="*/ 447675 h 571500"/>
                  <a:gd name="connsiteX8" fmla="*/ 771563 w 819249"/>
                  <a:gd name="connsiteY8" fmla="*/ 514350 h 571500"/>
                  <a:gd name="connsiteX9" fmla="*/ 95288 w 819249"/>
                  <a:gd name="connsiteY9" fmla="*/ 571500 h 571500"/>
                  <a:gd name="connsiteX10" fmla="*/ 95288 w 819249"/>
                  <a:gd name="connsiteY10" fmla="*/ 571500 h 571500"/>
                  <a:gd name="connsiteX0" fmla="*/ 752513 w 819249"/>
                  <a:gd name="connsiteY0" fmla="*/ 0 h 571500"/>
                  <a:gd name="connsiteX1" fmla="*/ 47663 w 819249"/>
                  <a:gd name="connsiteY1" fmla="*/ 66675 h 571500"/>
                  <a:gd name="connsiteX2" fmla="*/ 819188 w 819249"/>
                  <a:gd name="connsiteY2" fmla="*/ 133350 h 571500"/>
                  <a:gd name="connsiteX3" fmla="*/ 38 w 819249"/>
                  <a:gd name="connsiteY3" fmla="*/ 180975 h 571500"/>
                  <a:gd name="connsiteX4" fmla="*/ 781088 w 819249"/>
                  <a:gd name="connsiteY4" fmla="*/ 257175 h 571500"/>
                  <a:gd name="connsiteX5" fmla="*/ 47663 w 819249"/>
                  <a:gd name="connsiteY5" fmla="*/ 304800 h 571500"/>
                  <a:gd name="connsiteX6" fmla="*/ 771563 w 819249"/>
                  <a:gd name="connsiteY6" fmla="*/ 390525 h 571500"/>
                  <a:gd name="connsiteX7" fmla="*/ 47663 w 819249"/>
                  <a:gd name="connsiteY7" fmla="*/ 447675 h 571500"/>
                  <a:gd name="connsiteX8" fmla="*/ 771563 w 819249"/>
                  <a:gd name="connsiteY8" fmla="*/ 514350 h 571500"/>
                  <a:gd name="connsiteX9" fmla="*/ 95288 w 819249"/>
                  <a:gd name="connsiteY9" fmla="*/ 571500 h 571500"/>
                  <a:gd name="connsiteX10" fmla="*/ 95288 w 819249"/>
                  <a:gd name="connsiteY10" fmla="*/ 571500 h 571500"/>
                  <a:gd name="connsiteX0" fmla="*/ 47663 w 819249"/>
                  <a:gd name="connsiteY0" fmla="*/ 0 h 504825"/>
                  <a:gd name="connsiteX1" fmla="*/ 819188 w 819249"/>
                  <a:gd name="connsiteY1" fmla="*/ 66675 h 504825"/>
                  <a:gd name="connsiteX2" fmla="*/ 38 w 819249"/>
                  <a:gd name="connsiteY2" fmla="*/ 114300 h 504825"/>
                  <a:gd name="connsiteX3" fmla="*/ 781088 w 819249"/>
                  <a:gd name="connsiteY3" fmla="*/ 190500 h 504825"/>
                  <a:gd name="connsiteX4" fmla="*/ 47663 w 819249"/>
                  <a:gd name="connsiteY4" fmla="*/ 238125 h 504825"/>
                  <a:gd name="connsiteX5" fmla="*/ 771563 w 819249"/>
                  <a:gd name="connsiteY5" fmla="*/ 323850 h 504825"/>
                  <a:gd name="connsiteX6" fmla="*/ 47663 w 819249"/>
                  <a:gd name="connsiteY6" fmla="*/ 381000 h 504825"/>
                  <a:gd name="connsiteX7" fmla="*/ 771563 w 819249"/>
                  <a:gd name="connsiteY7" fmla="*/ 447675 h 504825"/>
                  <a:gd name="connsiteX8" fmla="*/ 95288 w 819249"/>
                  <a:gd name="connsiteY8" fmla="*/ 504825 h 504825"/>
                  <a:gd name="connsiteX9" fmla="*/ 95288 w 819249"/>
                  <a:gd name="connsiteY9" fmla="*/ 504825 h 504825"/>
                  <a:gd name="connsiteX0" fmla="*/ 50416 w 1170913"/>
                  <a:gd name="connsiteY0" fmla="*/ 0 h 504825"/>
                  <a:gd name="connsiteX1" fmla="*/ 821941 w 1170913"/>
                  <a:gd name="connsiteY1" fmla="*/ 66675 h 504825"/>
                  <a:gd name="connsiteX2" fmla="*/ 2791 w 1170913"/>
                  <a:gd name="connsiteY2" fmla="*/ 114300 h 504825"/>
                  <a:gd name="connsiteX3" fmla="*/ 1170869 w 1170913"/>
                  <a:gd name="connsiteY3" fmla="*/ 178712 h 504825"/>
                  <a:gd name="connsiteX4" fmla="*/ 50416 w 1170913"/>
                  <a:gd name="connsiteY4" fmla="*/ 238125 h 504825"/>
                  <a:gd name="connsiteX5" fmla="*/ 774316 w 1170913"/>
                  <a:gd name="connsiteY5" fmla="*/ 323850 h 504825"/>
                  <a:gd name="connsiteX6" fmla="*/ 50416 w 1170913"/>
                  <a:gd name="connsiteY6" fmla="*/ 381000 h 504825"/>
                  <a:gd name="connsiteX7" fmla="*/ 774316 w 1170913"/>
                  <a:gd name="connsiteY7" fmla="*/ 447675 h 504825"/>
                  <a:gd name="connsiteX8" fmla="*/ 98041 w 1170913"/>
                  <a:gd name="connsiteY8" fmla="*/ 504825 h 504825"/>
                  <a:gd name="connsiteX9" fmla="*/ 98041 w 1170913"/>
                  <a:gd name="connsiteY9" fmla="*/ 504825 h 504825"/>
                  <a:gd name="connsiteX0" fmla="*/ 47750 w 1252785"/>
                  <a:gd name="connsiteY0" fmla="*/ 0 h 504825"/>
                  <a:gd name="connsiteX1" fmla="*/ 1252745 w 1252785"/>
                  <a:gd name="connsiteY1" fmla="*/ 65202 h 504825"/>
                  <a:gd name="connsiteX2" fmla="*/ 125 w 1252785"/>
                  <a:gd name="connsiteY2" fmla="*/ 114300 h 504825"/>
                  <a:gd name="connsiteX3" fmla="*/ 1168203 w 1252785"/>
                  <a:gd name="connsiteY3" fmla="*/ 178712 h 504825"/>
                  <a:gd name="connsiteX4" fmla="*/ 47750 w 1252785"/>
                  <a:gd name="connsiteY4" fmla="*/ 238125 h 504825"/>
                  <a:gd name="connsiteX5" fmla="*/ 771650 w 1252785"/>
                  <a:gd name="connsiteY5" fmla="*/ 323850 h 504825"/>
                  <a:gd name="connsiteX6" fmla="*/ 47750 w 1252785"/>
                  <a:gd name="connsiteY6" fmla="*/ 381000 h 504825"/>
                  <a:gd name="connsiteX7" fmla="*/ 771650 w 1252785"/>
                  <a:gd name="connsiteY7" fmla="*/ 447675 h 504825"/>
                  <a:gd name="connsiteX8" fmla="*/ 95375 w 1252785"/>
                  <a:gd name="connsiteY8" fmla="*/ 504825 h 504825"/>
                  <a:gd name="connsiteX9" fmla="*/ 95375 w 1252785"/>
                  <a:gd name="connsiteY9" fmla="*/ 504825 h 504825"/>
                  <a:gd name="connsiteX0" fmla="*/ 47750 w 1252783"/>
                  <a:gd name="connsiteY0" fmla="*/ 0 h 504825"/>
                  <a:gd name="connsiteX1" fmla="*/ 1252745 w 1252783"/>
                  <a:gd name="connsiteY1" fmla="*/ 65202 h 504825"/>
                  <a:gd name="connsiteX2" fmla="*/ 125 w 1252783"/>
                  <a:gd name="connsiteY2" fmla="*/ 114300 h 504825"/>
                  <a:gd name="connsiteX3" fmla="*/ 1168203 w 1252783"/>
                  <a:gd name="connsiteY3" fmla="*/ 178712 h 504825"/>
                  <a:gd name="connsiteX4" fmla="*/ 47750 w 1252783"/>
                  <a:gd name="connsiteY4" fmla="*/ 238125 h 504825"/>
                  <a:gd name="connsiteX5" fmla="*/ 1189640 w 1252783"/>
                  <a:gd name="connsiteY5" fmla="*/ 300273 h 504825"/>
                  <a:gd name="connsiteX6" fmla="*/ 47750 w 1252783"/>
                  <a:gd name="connsiteY6" fmla="*/ 381000 h 504825"/>
                  <a:gd name="connsiteX7" fmla="*/ 771650 w 1252783"/>
                  <a:gd name="connsiteY7" fmla="*/ 447675 h 504825"/>
                  <a:gd name="connsiteX8" fmla="*/ 95375 w 1252783"/>
                  <a:gd name="connsiteY8" fmla="*/ 504825 h 504825"/>
                  <a:gd name="connsiteX9" fmla="*/ 95375 w 1252783"/>
                  <a:gd name="connsiteY9" fmla="*/ 504825 h 504825"/>
                  <a:gd name="connsiteX0" fmla="*/ 47750 w 1252785"/>
                  <a:gd name="connsiteY0" fmla="*/ 0 h 504825"/>
                  <a:gd name="connsiteX1" fmla="*/ 1252745 w 1252785"/>
                  <a:gd name="connsiteY1" fmla="*/ 65202 h 504825"/>
                  <a:gd name="connsiteX2" fmla="*/ 125 w 1252785"/>
                  <a:gd name="connsiteY2" fmla="*/ 114300 h 504825"/>
                  <a:gd name="connsiteX3" fmla="*/ 1168203 w 1252785"/>
                  <a:gd name="connsiteY3" fmla="*/ 178712 h 504825"/>
                  <a:gd name="connsiteX4" fmla="*/ 47750 w 1252785"/>
                  <a:gd name="connsiteY4" fmla="*/ 238125 h 504825"/>
                  <a:gd name="connsiteX5" fmla="*/ 1189640 w 1252785"/>
                  <a:gd name="connsiteY5" fmla="*/ 300273 h 504825"/>
                  <a:gd name="connsiteX6" fmla="*/ 125156 w 1252785"/>
                  <a:gd name="connsiteY6" fmla="*/ 355950 h 504825"/>
                  <a:gd name="connsiteX7" fmla="*/ 771650 w 1252785"/>
                  <a:gd name="connsiteY7" fmla="*/ 447675 h 504825"/>
                  <a:gd name="connsiteX8" fmla="*/ 95375 w 1252785"/>
                  <a:gd name="connsiteY8" fmla="*/ 504825 h 504825"/>
                  <a:gd name="connsiteX9" fmla="*/ 95375 w 1252785"/>
                  <a:gd name="connsiteY9" fmla="*/ 504825 h 504825"/>
                  <a:gd name="connsiteX0" fmla="*/ 47750 w 1252783"/>
                  <a:gd name="connsiteY0" fmla="*/ 0 h 504825"/>
                  <a:gd name="connsiteX1" fmla="*/ 1252745 w 1252783"/>
                  <a:gd name="connsiteY1" fmla="*/ 65202 h 504825"/>
                  <a:gd name="connsiteX2" fmla="*/ 125 w 1252783"/>
                  <a:gd name="connsiteY2" fmla="*/ 114300 h 504825"/>
                  <a:gd name="connsiteX3" fmla="*/ 1168203 w 1252783"/>
                  <a:gd name="connsiteY3" fmla="*/ 178712 h 504825"/>
                  <a:gd name="connsiteX4" fmla="*/ 47750 w 1252783"/>
                  <a:gd name="connsiteY4" fmla="*/ 238125 h 504825"/>
                  <a:gd name="connsiteX5" fmla="*/ 1189640 w 1252783"/>
                  <a:gd name="connsiteY5" fmla="*/ 300273 h 504825"/>
                  <a:gd name="connsiteX6" fmla="*/ 125156 w 1252783"/>
                  <a:gd name="connsiteY6" fmla="*/ 355950 h 504825"/>
                  <a:gd name="connsiteX7" fmla="*/ 1189640 w 1252783"/>
                  <a:gd name="connsiteY7" fmla="*/ 410836 h 504825"/>
                  <a:gd name="connsiteX8" fmla="*/ 95375 w 1252783"/>
                  <a:gd name="connsiteY8" fmla="*/ 504825 h 504825"/>
                  <a:gd name="connsiteX9" fmla="*/ 95375 w 1252783"/>
                  <a:gd name="connsiteY9" fmla="*/ 504825 h 504825"/>
                  <a:gd name="connsiteX0" fmla="*/ 47750 w 1252785"/>
                  <a:gd name="connsiteY0" fmla="*/ 0 h 504825"/>
                  <a:gd name="connsiteX1" fmla="*/ 1252745 w 1252785"/>
                  <a:gd name="connsiteY1" fmla="*/ 65202 h 504825"/>
                  <a:gd name="connsiteX2" fmla="*/ 125 w 1252785"/>
                  <a:gd name="connsiteY2" fmla="*/ 114300 h 504825"/>
                  <a:gd name="connsiteX3" fmla="*/ 1168203 w 1252785"/>
                  <a:gd name="connsiteY3" fmla="*/ 178712 h 504825"/>
                  <a:gd name="connsiteX4" fmla="*/ 47750 w 1252785"/>
                  <a:gd name="connsiteY4" fmla="*/ 238125 h 504825"/>
                  <a:gd name="connsiteX5" fmla="*/ 1189640 w 1252785"/>
                  <a:gd name="connsiteY5" fmla="*/ 300273 h 504825"/>
                  <a:gd name="connsiteX6" fmla="*/ 125156 w 1252785"/>
                  <a:gd name="connsiteY6" fmla="*/ 355950 h 504825"/>
                  <a:gd name="connsiteX7" fmla="*/ 1189640 w 1252785"/>
                  <a:gd name="connsiteY7" fmla="*/ 410836 h 504825"/>
                  <a:gd name="connsiteX8" fmla="*/ 95375 w 1252785"/>
                  <a:gd name="connsiteY8" fmla="*/ 504825 h 504825"/>
                  <a:gd name="connsiteX9" fmla="*/ 17969 w 1252785"/>
                  <a:gd name="connsiteY9" fmla="*/ 504825 h 504825"/>
                  <a:gd name="connsiteX0" fmla="*/ 47750 w 1252783"/>
                  <a:gd name="connsiteY0" fmla="*/ 0 h 504825"/>
                  <a:gd name="connsiteX1" fmla="*/ 1252745 w 1252783"/>
                  <a:gd name="connsiteY1" fmla="*/ 65202 h 504825"/>
                  <a:gd name="connsiteX2" fmla="*/ 125 w 1252783"/>
                  <a:gd name="connsiteY2" fmla="*/ 114300 h 504825"/>
                  <a:gd name="connsiteX3" fmla="*/ 1168203 w 1252783"/>
                  <a:gd name="connsiteY3" fmla="*/ 178712 h 504825"/>
                  <a:gd name="connsiteX4" fmla="*/ 47750 w 1252783"/>
                  <a:gd name="connsiteY4" fmla="*/ 238125 h 504825"/>
                  <a:gd name="connsiteX5" fmla="*/ 1189640 w 1252783"/>
                  <a:gd name="connsiteY5" fmla="*/ 300273 h 504825"/>
                  <a:gd name="connsiteX6" fmla="*/ 125156 w 1252783"/>
                  <a:gd name="connsiteY6" fmla="*/ 355950 h 504825"/>
                  <a:gd name="connsiteX7" fmla="*/ 1189640 w 1252783"/>
                  <a:gd name="connsiteY7" fmla="*/ 410836 h 504825"/>
                  <a:gd name="connsiteX8" fmla="*/ 95375 w 1252783"/>
                  <a:gd name="connsiteY8" fmla="*/ 504825 h 504825"/>
                  <a:gd name="connsiteX0" fmla="*/ 47750 w 1252785"/>
                  <a:gd name="connsiteY0" fmla="*/ 0 h 465039"/>
                  <a:gd name="connsiteX1" fmla="*/ 1252745 w 1252785"/>
                  <a:gd name="connsiteY1" fmla="*/ 65202 h 465039"/>
                  <a:gd name="connsiteX2" fmla="*/ 125 w 1252785"/>
                  <a:gd name="connsiteY2" fmla="*/ 114300 h 465039"/>
                  <a:gd name="connsiteX3" fmla="*/ 1168203 w 1252785"/>
                  <a:gd name="connsiteY3" fmla="*/ 178712 h 465039"/>
                  <a:gd name="connsiteX4" fmla="*/ 47750 w 1252785"/>
                  <a:gd name="connsiteY4" fmla="*/ 238125 h 465039"/>
                  <a:gd name="connsiteX5" fmla="*/ 1189640 w 1252785"/>
                  <a:gd name="connsiteY5" fmla="*/ 300273 h 465039"/>
                  <a:gd name="connsiteX6" fmla="*/ 125156 w 1252785"/>
                  <a:gd name="connsiteY6" fmla="*/ 355950 h 465039"/>
                  <a:gd name="connsiteX7" fmla="*/ 1189640 w 1252785"/>
                  <a:gd name="connsiteY7" fmla="*/ 410836 h 465039"/>
                  <a:gd name="connsiteX8" fmla="*/ 126337 w 1252785"/>
                  <a:gd name="connsiteY8" fmla="*/ 465039 h 465039"/>
                  <a:gd name="connsiteX0" fmla="*/ 47750 w 1252783"/>
                  <a:gd name="connsiteY0" fmla="*/ 0 h 465039"/>
                  <a:gd name="connsiteX1" fmla="*/ 1252745 w 1252783"/>
                  <a:gd name="connsiteY1" fmla="*/ 65202 h 465039"/>
                  <a:gd name="connsiteX2" fmla="*/ 125 w 1252783"/>
                  <a:gd name="connsiteY2" fmla="*/ 114300 h 465039"/>
                  <a:gd name="connsiteX3" fmla="*/ 1168203 w 1252783"/>
                  <a:gd name="connsiteY3" fmla="*/ 178712 h 465039"/>
                  <a:gd name="connsiteX4" fmla="*/ 47750 w 1252783"/>
                  <a:gd name="connsiteY4" fmla="*/ 238125 h 465039"/>
                  <a:gd name="connsiteX5" fmla="*/ 1189640 w 1252783"/>
                  <a:gd name="connsiteY5" fmla="*/ 300273 h 465039"/>
                  <a:gd name="connsiteX6" fmla="*/ 125156 w 1252783"/>
                  <a:gd name="connsiteY6" fmla="*/ 355950 h 465039"/>
                  <a:gd name="connsiteX7" fmla="*/ 1189640 w 1252783"/>
                  <a:gd name="connsiteY7" fmla="*/ 410836 h 465039"/>
                  <a:gd name="connsiteX8" fmla="*/ 126337 w 1252783"/>
                  <a:gd name="connsiteY8" fmla="*/ 465039 h 465039"/>
                  <a:gd name="connsiteX0" fmla="*/ 47750 w 1252785"/>
                  <a:gd name="connsiteY0" fmla="*/ 0 h 465039"/>
                  <a:gd name="connsiteX1" fmla="*/ 1252745 w 1252785"/>
                  <a:gd name="connsiteY1" fmla="*/ 65202 h 465039"/>
                  <a:gd name="connsiteX2" fmla="*/ 125 w 1252785"/>
                  <a:gd name="connsiteY2" fmla="*/ 114300 h 465039"/>
                  <a:gd name="connsiteX3" fmla="*/ 1168203 w 1252785"/>
                  <a:gd name="connsiteY3" fmla="*/ 178712 h 465039"/>
                  <a:gd name="connsiteX4" fmla="*/ 47750 w 1252785"/>
                  <a:gd name="connsiteY4" fmla="*/ 238125 h 465039"/>
                  <a:gd name="connsiteX5" fmla="*/ 1189640 w 1252785"/>
                  <a:gd name="connsiteY5" fmla="*/ 300273 h 465039"/>
                  <a:gd name="connsiteX6" fmla="*/ 125156 w 1252785"/>
                  <a:gd name="connsiteY6" fmla="*/ 355950 h 465039"/>
                  <a:gd name="connsiteX7" fmla="*/ 1189640 w 1252785"/>
                  <a:gd name="connsiteY7" fmla="*/ 410836 h 465039"/>
                  <a:gd name="connsiteX8" fmla="*/ 126337 w 1252785"/>
                  <a:gd name="connsiteY8" fmla="*/ 465039 h 465039"/>
                  <a:gd name="connsiteX0" fmla="*/ 47750 w 1252783"/>
                  <a:gd name="connsiteY0" fmla="*/ 0 h 465039"/>
                  <a:gd name="connsiteX1" fmla="*/ 1252745 w 1252783"/>
                  <a:gd name="connsiteY1" fmla="*/ 65202 h 465039"/>
                  <a:gd name="connsiteX2" fmla="*/ 125 w 1252783"/>
                  <a:gd name="connsiteY2" fmla="*/ 114300 h 465039"/>
                  <a:gd name="connsiteX3" fmla="*/ 1168203 w 1252783"/>
                  <a:gd name="connsiteY3" fmla="*/ 178712 h 465039"/>
                  <a:gd name="connsiteX4" fmla="*/ 47750 w 1252783"/>
                  <a:gd name="connsiteY4" fmla="*/ 238125 h 465039"/>
                  <a:gd name="connsiteX5" fmla="*/ 1189640 w 1252783"/>
                  <a:gd name="connsiteY5" fmla="*/ 300273 h 465039"/>
                  <a:gd name="connsiteX6" fmla="*/ 125156 w 1252783"/>
                  <a:gd name="connsiteY6" fmla="*/ 355950 h 465039"/>
                  <a:gd name="connsiteX7" fmla="*/ 1189640 w 1252783"/>
                  <a:gd name="connsiteY7" fmla="*/ 410836 h 465039"/>
                  <a:gd name="connsiteX8" fmla="*/ 126337 w 1252783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91 w 1205088"/>
                  <a:gd name="connsiteY0" fmla="*/ 0 h 465039"/>
                  <a:gd name="connsiteX1" fmla="*/ 1205086 w 1205088"/>
                  <a:gd name="connsiteY1" fmla="*/ 65202 h 465039"/>
                  <a:gd name="connsiteX2" fmla="*/ 14391 w 1205088"/>
                  <a:gd name="connsiteY2" fmla="*/ 121668 h 465039"/>
                  <a:gd name="connsiteX3" fmla="*/ 1120544 w 1205088"/>
                  <a:gd name="connsiteY3" fmla="*/ 178712 h 465039"/>
                  <a:gd name="connsiteX4" fmla="*/ 91 w 1205088"/>
                  <a:gd name="connsiteY4" fmla="*/ 238125 h 465039"/>
                  <a:gd name="connsiteX5" fmla="*/ 1141981 w 1205088"/>
                  <a:gd name="connsiteY5" fmla="*/ 300273 h 465039"/>
                  <a:gd name="connsiteX6" fmla="*/ 77497 w 1205088"/>
                  <a:gd name="connsiteY6" fmla="*/ 355950 h 465039"/>
                  <a:gd name="connsiteX7" fmla="*/ 1141981 w 1205088"/>
                  <a:gd name="connsiteY7" fmla="*/ 410836 h 465039"/>
                  <a:gd name="connsiteX8" fmla="*/ 78678 w 1205088"/>
                  <a:gd name="connsiteY8" fmla="*/ 465039 h 465039"/>
                  <a:gd name="connsiteX0" fmla="*/ 93 w 1205091"/>
                  <a:gd name="connsiteY0" fmla="*/ 0 h 465039"/>
                  <a:gd name="connsiteX1" fmla="*/ 1205088 w 1205091"/>
                  <a:gd name="connsiteY1" fmla="*/ 65202 h 465039"/>
                  <a:gd name="connsiteX2" fmla="*/ 14393 w 1205091"/>
                  <a:gd name="connsiteY2" fmla="*/ 121668 h 465039"/>
                  <a:gd name="connsiteX3" fmla="*/ 1120546 w 1205091"/>
                  <a:gd name="connsiteY3" fmla="*/ 178712 h 465039"/>
                  <a:gd name="connsiteX4" fmla="*/ 93 w 1205091"/>
                  <a:gd name="connsiteY4" fmla="*/ 238125 h 465039"/>
                  <a:gd name="connsiteX5" fmla="*/ 1141983 w 1205091"/>
                  <a:gd name="connsiteY5" fmla="*/ 300273 h 465039"/>
                  <a:gd name="connsiteX6" fmla="*/ 77499 w 1205091"/>
                  <a:gd name="connsiteY6" fmla="*/ 350056 h 465039"/>
                  <a:gd name="connsiteX7" fmla="*/ 1141983 w 1205091"/>
                  <a:gd name="connsiteY7" fmla="*/ 410836 h 465039"/>
                  <a:gd name="connsiteX8" fmla="*/ 78680 w 1205091"/>
                  <a:gd name="connsiteY8" fmla="*/ 465039 h 465039"/>
                  <a:gd name="connsiteX0" fmla="*/ 93 w 1205091"/>
                  <a:gd name="connsiteY0" fmla="*/ 0 h 465039"/>
                  <a:gd name="connsiteX1" fmla="*/ 1205088 w 1205091"/>
                  <a:gd name="connsiteY1" fmla="*/ 65202 h 465039"/>
                  <a:gd name="connsiteX2" fmla="*/ 14393 w 1205091"/>
                  <a:gd name="connsiteY2" fmla="*/ 121668 h 465039"/>
                  <a:gd name="connsiteX3" fmla="*/ 1120546 w 1205091"/>
                  <a:gd name="connsiteY3" fmla="*/ 178712 h 465039"/>
                  <a:gd name="connsiteX4" fmla="*/ 93 w 1205091"/>
                  <a:gd name="connsiteY4" fmla="*/ 238125 h 465039"/>
                  <a:gd name="connsiteX5" fmla="*/ 1141983 w 1205091"/>
                  <a:gd name="connsiteY5" fmla="*/ 300273 h 465039"/>
                  <a:gd name="connsiteX6" fmla="*/ 77499 w 1205091"/>
                  <a:gd name="connsiteY6" fmla="*/ 350056 h 465039"/>
                  <a:gd name="connsiteX7" fmla="*/ 1141983 w 1205091"/>
                  <a:gd name="connsiteY7" fmla="*/ 410836 h 465039"/>
                  <a:gd name="connsiteX8" fmla="*/ 78680 w 1205091"/>
                  <a:gd name="connsiteY8" fmla="*/ 465039 h 465039"/>
                  <a:gd name="connsiteX0" fmla="*/ 91 w 1205089"/>
                  <a:gd name="connsiteY0" fmla="*/ 0 h 465039"/>
                  <a:gd name="connsiteX1" fmla="*/ 1205086 w 1205089"/>
                  <a:gd name="connsiteY1" fmla="*/ 65202 h 465039"/>
                  <a:gd name="connsiteX2" fmla="*/ 14391 w 1205089"/>
                  <a:gd name="connsiteY2" fmla="*/ 121668 h 465039"/>
                  <a:gd name="connsiteX3" fmla="*/ 1120544 w 1205089"/>
                  <a:gd name="connsiteY3" fmla="*/ 178712 h 465039"/>
                  <a:gd name="connsiteX4" fmla="*/ 91 w 1205089"/>
                  <a:gd name="connsiteY4" fmla="*/ 238125 h 465039"/>
                  <a:gd name="connsiteX5" fmla="*/ 1141981 w 1205089"/>
                  <a:gd name="connsiteY5" fmla="*/ 300273 h 465039"/>
                  <a:gd name="connsiteX6" fmla="*/ 77497 w 1205089"/>
                  <a:gd name="connsiteY6" fmla="*/ 350056 h 465039"/>
                  <a:gd name="connsiteX7" fmla="*/ 1141981 w 1205089"/>
                  <a:gd name="connsiteY7" fmla="*/ 410836 h 465039"/>
                  <a:gd name="connsiteX8" fmla="*/ 78678 w 1205089"/>
                  <a:gd name="connsiteY8" fmla="*/ 465039 h 465039"/>
                  <a:gd name="connsiteX0" fmla="*/ 91 w 1205089"/>
                  <a:gd name="connsiteY0" fmla="*/ 0 h 465039"/>
                  <a:gd name="connsiteX1" fmla="*/ 1205086 w 1205089"/>
                  <a:gd name="connsiteY1" fmla="*/ 65202 h 465039"/>
                  <a:gd name="connsiteX2" fmla="*/ 14391 w 1205089"/>
                  <a:gd name="connsiteY2" fmla="*/ 121668 h 465039"/>
                  <a:gd name="connsiteX3" fmla="*/ 1120544 w 1205089"/>
                  <a:gd name="connsiteY3" fmla="*/ 178712 h 465039"/>
                  <a:gd name="connsiteX4" fmla="*/ 91 w 1205089"/>
                  <a:gd name="connsiteY4" fmla="*/ 238125 h 465039"/>
                  <a:gd name="connsiteX5" fmla="*/ 1141981 w 1205089"/>
                  <a:gd name="connsiteY5" fmla="*/ 300273 h 465039"/>
                  <a:gd name="connsiteX6" fmla="*/ 77497 w 1205089"/>
                  <a:gd name="connsiteY6" fmla="*/ 350056 h 465039"/>
                  <a:gd name="connsiteX7" fmla="*/ 1141981 w 1205089"/>
                  <a:gd name="connsiteY7" fmla="*/ 410836 h 465039"/>
                  <a:gd name="connsiteX8" fmla="*/ 78678 w 1205089"/>
                  <a:gd name="connsiteY8" fmla="*/ 465039 h 465039"/>
                  <a:gd name="connsiteX0" fmla="*/ 91 w 1205191"/>
                  <a:gd name="connsiteY0" fmla="*/ 0 h 465039"/>
                  <a:gd name="connsiteX1" fmla="*/ 1205086 w 1205191"/>
                  <a:gd name="connsiteY1" fmla="*/ 65202 h 465039"/>
                  <a:gd name="connsiteX2" fmla="*/ 14391 w 1205191"/>
                  <a:gd name="connsiteY2" fmla="*/ 121668 h 465039"/>
                  <a:gd name="connsiteX3" fmla="*/ 1120544 w 1205191"/>
                  <a:gd name="connsiteY3" fmla="*/ 178712 h 465039"/>
                  <a:gd name="connsiteX4" fmla="*/ 91 w 1205191"/>
                  <a:gd name="connsiteY4" fmla="*/ 238125 h 465039"/>
                  <a:gd name="connsiteX5" fmla="*/ 1141981 w 1205191"/>
                  <a:gd name="connsiteY5" fmla="*/ 300273 h 465039"/>
                  <a:gd name="connsiteX6" fmla="*/ 77497 w 1205191"/>
                  <a:gd name="connsiteY6" fmla="*/ 350056 h 465039"/>
                  <a:gd name="connsiteX7" fmla="*/ 1141981 w 1205191"/>
                  <a:gd name="connsiteY7" fmla="*/ 410836 h 465039"/>
                  <a:gd name="connsiteX8" fmla="*/ 78678 w 1205191"/>
                  <a:gd name="connsiteY8" fmla="*/ 465039 h 465039"/>
                  <a:gd name="connsiteX0" fmla="*/ 46534 w 1205103"/>
                  <a:gd name="connsiteY0" fmla="*/ 0 h 456198"/>
                  <a:gd name="connsiteX1" fmla="*/ 1205086 w 1205103"/>
                  <a:gd name="connsiteY1" fmla="*/ 56361 h 456198"/>
                  <a:gd name="connsiteX2" fmla="*/ 14391 w 1205103"/>
                  <a:gd name="connsiteY2" fmla="*/ 112827 h 456198"/>
                  <a:gd name="connsiteX3" fmla="*/ 1120544 w 1205103"/>
                  <a:gd name="connsiteY3" fmla="*/ 169871 h 456198"/>
                  <a:gd name="connsiteX4" fmla="*/ 91 w 1205103"/>
                  <a:gd name="connsiteY4" fmla="*/ 229284 h 456198"/>
                  <a:gd name="connsiteX5" fmla="*/ 1141981 w 1205103"/>
                  <a:gd name="connsiteY5" fmla="*/ 291432 h 456198"/>
                  <a:gd name="connsiteX6" fmla="*/ 77497 w 1205103"/>
                  <a:gd name="connsiteY6" fmla="*/ 341215 h 456198"/>
                  <a:gd name="connsiteX7" fmla="*/ 1141981 w 1205103"/>
                  <a:gd name="connsiteY7" fmla="*/ 401995 h 456198"/>
                  <a:gd name="connsiteX8" fmla="*/ 78678 w 1205103"/>
                  <a:gd name="connsiteY8" fmla="*/ 456198 h 456198"/>
                  <a:gd name="connsiteX0" fmla="*/ 46534 w 1205904"/>
                  <a:gd name="connsiteY0" fmla="*/ 0 h 456198"/>
                  <a:gd name="connsiteX1" fmla="*/ 1205086 w 1205904"/>
                  <a:gd name="connsiteY1" fmla="*/ 56361 h 456198"/>
                  <a:gd name="connsiteX2" fmla="*/ 14391 w 1205904"/>
                  <a:gd name="connsiteY2" fmla="*/ 112827 h 456198"/>
                  <a:gd name="connsiteX3" fmla="*/ 1120544 w 1205904"/>
                  <a:gd name="connsiteY3" fmla="*/ 169871 h 456198"/>
                  <a:gd name="connsiteX4" fmla="*/ 91 w 1205904"/>
                  <a:gd name="connsiteY4" fmla="*/ 229284 h 456198"/>
                  <a:gd name="connsiteX5" fmla="*/ 1141981 w 1205904"/>
                  <a:gd name="connsiteY5" fmla="*/ 291432 h 456198"/>
                  <a:gd name="connsiteX6" fmla="*/ 77497 w 1205904"/>
                  <a:gd name="connsiteY6" fmla="*/ 341215 h 456198"/>
                  <a:gd name="connsiteX7" fmla="*/ 1141981 w 1205904"/>
                  <a:gd name="connsiteY7" fmla="*/ 401995 h 456198"/>
                  <a:gd name="connsiteX8" fmla="*/ 78678 w 1205904"/>
                  <a:gd name="connsiteY8" fmla="*/ 456198 h 456198"/>
                  <a:gd name="connsiteX0" fmla="*/ 1205086 w 1205086"/>
                  <a:gd name="connsiteY0" fmla="*/ 0 h 399837"/>
                  <a:gd name="connsiteX1" fmla="*/ 14391 w 1205086"/>
                  <a:gd name="connsiteY1" fmla="*/ 56466 h 399837"/>
                  <a:gd name="connsiteX2" fmla="*/ 1120544 w 1205086"/>
                  <a:gd name="connsiteY2" fmla="*/ 113510 h 399837"/>
                  <a:gd name="connsiteX3" fmla="*/ 91 w 1205086"/>
                  <a:gd name="connsiteY3" fmla="*/ 172923 h 399837"/>
                  <a:gd name="connsiteX4" fmla="*/ 1141981 w 1205086"/>
                  <a:gd name="connsiteY4" fmla="*/ 235071 h 399837"/>
                  <a:gd name="connsiteX5" fmla="*/ 77497 w 1205086"/>
                  <a:gd name="connsiteY5" fmla="*/ 284854 h 399837"/>
                  <a:gd name="connsiteX6" fmla="*/ 1141981 w 1205086"/>
                  <a:gd name="connsiteY6" fmla="*/ 345634 h 399837"/>
                  <a:gd name="connsiteX7" fmla="*/ 78678 w 1205086"/>
                  <a:gd name="connsiteY7" fmla="*/ 399837 h 399837"/>
                  <a:gd name="connsiteX0" fmla="*/ 14391 w 1141985"/>
                  <a:gd name="connsiteY0" fmla="*/ 0 h 343371"/>
                  <a:gd name="connsiteX1" fmla="*/ 1120544 w 1141985"/>
                  <a:gd name="connsiteY1" fmla="*/ 57044 h 343371"/>
                  <a:gd name="connsiteX2" fmla="*/ 91 w 1141985"/>
                  <a:gd name="connsiteY2" fmla="*/ 116457 h 343371"/>
                  <a:gd name="connsiteX3" fmla="*/ 1141981 w 1141985"/>
                  <a:gd name="connsiteY3" fmla="*/ 178605 h 343371"/>
                  <a:gd name="connsiteX4" fmla="*/ 77497 w 1141985"/>
                  <a:gd name="connsiteY4" fmla="*/ 228388 h 343371"/>
                  <a:gd name="connsiteX5" fmla="*/ 1141981 w 1141985"/>
                  <a:gd name="connsiteY5" fmla="*/ 289168 h 343371"/>
                  <a:gd name="connsiteX6" fmla="*/ 78678 w 1141985"/>
                  <a:gd name="connsiteY6" fmla="*/ 343371 h 343371"/>
                  <a:gd name="connsiteX0" fmla="*/ 1120544 w 1141985"/>
                  <a:gd name="connsiteY0" fmla="*/ 0 h 286327"/>
                  <a:gd name="connsiteX1" fmla="*/ 91 w 1141985"/>
                  <a:gd name="connsiteY1" fmla="*/ 59413 h 286327"/>
                  <a:gd name="connsiteX2" fmla="*/ 1141981 w 1141985"/>
                  <a:gd name="connsiteY2" fmla="*/ 121561 h 286327"/>
                  <a:gd name="connsiteX3" fmla="*/ 77497 w 1141985"/>
                  <a:gd name="connsiteY3" fmla="*/ 171344 h 286327"/>
                  <a:gd name="connsiteX4" fmla="*/ 1141981 w 1141985"/>
                  <a:gd name="connsiteY4" fmla="*/ 232124 h 286327"/>
                  <a:gd name="connsiteX5" fmla="*/ 78678 w 1141985"/>
                  <a:gd name="connsiteY5" fmla="*/ 286327 h 286327"/>
                  <a:gd name="connsiteX0" fmla="*/ 4817881 w 4979423"/>
                  <a:gd name="connsiteY0" fmla="*/ 0 h 286327"/>
                  <a:gd name="connsiteX1" fmla="*/ 26 w 4979423"/>
                  <a:gd name="connsiteY1" fmla="*/ 26746 h 286327"/>
                  <a:gd name="connsiteX2" fmla="*/ 4839318 w 4979423"/>
                  <a:gd name="connsiteY2" fmla="*/ 121561 h 286327"/>
                  <a:gd name="connsiteX3" fmla="*/ 3774834 w 4979423"/>
                  <a:gd name="connsiteY3" fmla="*/ 171344 h 286327"/>
                  <a:gd name="connsiteX4" fmla="*/ 4839318 w 4979423"/>
                  <a:gd name="connsiteY4" fmla="*/ 232124 h 286327"/>
                  <a:gd name="connsiteX5" fmla="*/ 3776015 w 4979423"/>
                  <a:gd name="connsiteY5" fmla="*/ 286327 h 286327"/>
                  <a:gd name="connsiteX0" fmla="*/ 1850115 w 5053819"/>
                  <a:gd name="connsiteY0" fmla="*/ 0 h 344311"/>
                  <a:gd name="connsiteX1" fmla="*/ 74422 w 5053819"/>
                  <a:gd name="connsiteY1" fmla="*/ 84730 h 344311"/>
                  <a:gd name="connsiteX2" fmla="*/ 4913714 w 5053819"/>
                  <a:gd name="connsiteY2" fmla="*/ 179545 h 344311"/>
                  <a:gd name="connsiteX3" fmla="*/ 3849230 w 5053819"/>
                  <a:gd name="connsiteY3" fmla="*/ 229328 h 344311"/>
                  <a:gd name="connsiteX4" fmla="*/ 4913714 w 5053819"/>
                  <a:gd name="connsiteY4" fmla="*/ 290108 h 344311"/>
                  <a:gd name="connsiteX5" fmla="*/ 3850411 w 5053819"/>
                  <a:gd name="connsiteY5" fmla="*/ 344311 h 344311"/>
                  <a:gd name="connsiteX0" fmla="*/ 1719938 w 5064051"/>
                  <a:gd name="connsiteY0" fmla="*/ 0 h 331244"/>
                  <a:gd name="connsiteX1" fmla="*/ 84654 w 5064051"/>
                  <a:gd name="connsiteY1" fmla="*/ 71663 h 331244"/>
                  <a:gd name="connsiteX2" fmla="*/ 4923946 w 5064051"/>
                  <a:gd name="connsiteY2" fmla="*/ 166478 h 331244"/>
                  <a:gd name="connsiteX3" fmla="*/ 3859462 w 5064051"/>
                  <a:gd name="connsiteY3" fmla="*/ 216261 h 331244"/>
                  <a:gd name="connsiteX4" fmla="*/ 4923946 w 5064051"/>
                  <a:gd name="connsiteY4" fmla="*/ 277041 h 331244"/>
                  <a:gd name="connsiteX5" fmla="*/ 3860643 w 5064051"/>
                  <a:gd name="connsiteY5" fmla="*/ 331244 h 331244"/>
                  <a:gd name="connsiteX0" fmla="*/ 1701515 w 5045628"/>
                  <a:gd name="connsiteY0" fmla="*/ 0 h 331244"/>
                  <a:gd name="connsiteX1" fmla="*/ 66231 w 5045628"/>
                  <a:gd name="connsiteY1" fmla="*/ 71663 h 331244"/>
                  <a:gd name="connsiteX2" fmla="*/ 4905523 w 5045628"/>
                  <a:gd name="connsiteY2" fmla="*/ 166478 h 331244"/>
                  <a:gd name="connsiteX3" fmla="*/ 3841039 w 5045628"/>
                  <a:gd name="connsiteY3" fmla="*/ 216261 h 331244"/>
                  <a:gd name="connsiteX4" fmla="*/ 4905523 w 5045628"/>
                  <a:gd name="connsiteY4" fmla="*/ 277041 h 331244"/>
                  <a:gd name="connsiteX5" fmla="*/ 3842220 w 5045628"/>
                  <a:gd name="connsiteY5" fmla="*/ 331244 h 331244"/>
                  <a:gd name="connsiteX0" fmla="*/ 1701515 w 5045628"/>
                  <a:gd name="connsiteY0" fmla="*/ 0 h 331244"/>
                  <a:gd name="connsiteX1" fmla="*/ 66231 w 5045628"/>
                  <a:gd name="connsiteY1" fmla="*/ 71663 h 331244"/>
                  <a:gd name="connsiteX2" fmla="*/ 4905523 w 5045628"/>
                  <a:gd name="connsiteY2" fmla="*/ 166478 h 331244"/>
                  <a:gd name="connsiteX3" fmla="*/ 3841039 w 5045628"/>
                  <a:gd name="connsiteY3" fmla="*/ 216261 h 331244"/>
                  <a:gd name="connsiteX4" fmla="*/ 4905523 w 5045628"/>
                  <a:gd name="connsiteY4" fmla="*/ 277041 h 331244"/>
                  <a:gd name="connsiteX5" fmla="*/ 3842220 w 5045628"/>
                  <a:gd name="connsiteY5" fmla="*/ 331244 h 331244"/>
                  <a:gd name="connsiteX0" fmla="*/ 1701515 w 5045628"/>
                  <a:gd name="connsiteY0" fmla="*/ 0 h 331244"/>
                  <a:gd name="connsiteX1" fmla="*/ 66231 w 5045628"/>
                  <a:gd name="connsiteY1" fmla="*/ 71663 h 331244"/>
                  <a:gd name="connsiteX2" fmla="*/ 4905523 w 5045628"/>
                  <a:gd name="connsiteY2" fmla="*/ 166478 h 331244"/>
                  <a:gd name="connsiteX3" fmla="*/ 3841039 w 5045628"/>
                  <a:gd name="connsiteY3" fmla="*/ 216261 h 331244"/>
                  <a:gd name="connsiteX4" fmla="*/ 4905523 w 5045628"/>
                  <a:gd name="connsiteY4" fmla="*/ 277041 h 331244"/>
                  <a:gd name="connsiteX5" fmla="*/ 3842220 w 5045628"/>
                  <a:gd name="connsiteY5" fmla="*/ 331244 h 331244"/>
                  <a:gd name="connsiteX0" fmla="*/ 1635298 w 4839306"/>
                  <a:gd name="connsiteY0" fmla="*/ 0 h 331244"/>
                  <a:gd name="connsiteX1" fmla="*/ 14 w 4839306"/>
                  <a:gd name="connsiteY1" fmla="*/ 71663 h 331244"/>
                  <a:gd name="connsiteX2" fmla="*/ 1609932 w 4839306"/>
                  <a:gd name="connsiteY2" fmla="*/ 174645 h 331244"/>
                  <a:gd name="connsiteX3" fmla="*/ 3774822 w 4839306"/>
                  <a:gd name="connsiteY3" fmla="*/ 216261 h 331244"/>
                  <a:gd name="connsiteX4" fmla="*/ 4839306 w 4839306"/>
                  <a:gd name="connsiteY4" fmla="*/ 277041 h 331244"/>
                  <a:gd name="connsiteX5" fmla="*/ 3776003 w 4839306"/>
                  <a:gd name="connsiteY5" fmla="*/ 331244 h 331244"/>
                  <a:gd name="connsiteX0" fmla="*/ 1635298 w 4839306"/>
                  <a:gd name="connsiteY0" fmla="*/ 0 h 331244"/>
                  <a:gd name="connsiteX1" fmla="*/ 14 w 4839306"/>
                  <a:gd name="connsiteY1" fmla="*/ 71663 h 331244"/>
                  <a:gd name="connsiteX2" fmla="*/ 1609932 w 4839306"/>
                  <a:gd name="connsiteY2" fmla="*/ 174645 h 331244"/>
                  <a:gd name="connsiteX3" fmla="*/ 3634412 w 4839306"/>
                  <a:gd name="connsiteY3" fmla="*/ 227694 h 331244"/>
                  <a:gd name="connsiteX4" fmla="*/ 4839306 w 4839306"/>
                  <a:gd name="connsiteY4" fmla="*/ 277041 h 331244"/>
                  <a:gd name="connsiteX5" fmla="*/ 3776003 w 4839306"/>
                  <a:gd name="connsiteY5" fmla="*/ 331244 h 331244"/>
                  <a:gd name="connsiteX0" fmla="*/ 1635298 w 4628694"/>
                  <a:gd name="connsiteY0" fmla="*/ 0 h 331244"/>
                  <a:gd name="connsiteX1" fmla="*/ 14 w 4628694"/>
                  <a:gd name="connsiteY1" fmla="*/ 71663 h 331244"/>
                  <a:gd name="connsiteX2" fmla="*/ 1609932 w 4628694"/>
                  <a:gd name="connsiteY2" fmla="*/ 174645 h 331244"/>
                  <a:gd name="connsiteX3" fmla="*/ 3634412 w 4628694"/>
                  <a:gd name="connsiteY3" fmla="*/ 227694 h 331244"/>
                  <a:gd name="connsiteX4" fmla="*/ 4628694 w 4628694"/>
                  <a:gd name="connsiteY4" fmla="*/ 286841 h 331244"/>
                  <a:gd name="connsiteX5" fmla="*/ 3776003 w 4628694"/>
                  <a:gd name="connsiteY5" fmla="*/ 331244 h 331244"/>
                  <a:gd name="connsiteX0" fmla="*/ 1644341 w 4637737"/>
                  <a:gd name="connsiteY0" fmla="*/ 0 h 331244"/>
                  <a:gd name="connsiteX1" fmla="*/ 9057 w 4637737"/>
                  <a:gd name="connsiteY1" fmla="*/ 71663 h 331244"/>
                  <a:gd name="connsiteX2" fmla="*/ 1618975 w 4637737"/>
                  <a:gd name="connsiteY2" fmla="*/ 174645 h 331244"/>
                  <a:gd name="connsiteX3" fmla="*/ 3643455 w 4637737"/>
                  <a:gd name="connsiteY3" fmla="*/ 227694 h 331244"/>
                  <a:gd name="connsiteX4" fmla="*/ 4637737 w 4637737"/>
                  <a:gd name="connsiteY4" fmla="*/ 286841 h 331244"/>
                  <a:gd name="connsiteX5" fmla="*/ 3785046 w 4637737"/>
                  <a:gd name="connsiteY5" fmla="*/ 331244 h 331244"/>
                  <a:gd name="connsiteX0" fmla="*/ 1644341 w 4637737"/>
                  <a:gd name="connsiteY0" fmla="*/ 0 h 331244"/>
                  <a:gd name="connsiteX1" fmla="*/ 9057 w 4637737"/>
                  <a:gd name="connsiteY1" fmla="*/ 71663 h 331244"/>
                  <a:gd name="connsiteX2" fmla="*/ 1618975 w 4637737"/>
                  <a:gd name="connsiteY2" fmla="*/ 174645 h 331244"/>
                  <a:gd name="connsiteX3" fmla="*/ 3643455 w 4637737"/>
                  <a:gd name="connsiteY3" fmla="*/ 227694 h 331244"/>
                  <a:gd name="connsiteX4" fmla="*/ 4637737 w 4637737"/>
                  <a:gd name="connsiteY4" fmla="*/ 286841 h 331244"/>
                  <a:gd name="connsiteX5" fmla="*/ 3785046 w 4637737"/>
                  <a:gd name="connsiteY5" fmla="*/ 331244 h 331244"/>
                  <a:gd name="connsiteX0" fmla="*/ 1285770 w 4630188"/>
                  <a:gd name="connsiteY0" fmla="*/ 0 h 380245"/>
                  <a:gd name="connsiteX1" fmla="*/ 1508 w 4630188"/>
                  <a:gd name="connsiteY1" fmla="*/ 120664 h 380245"/>
                  <a:gd name="connsiteX2" fmla="*/ 1611426 w 4630188"/>
                  <a:gd name="connsiteY2" fmla="*/ 223646 h 380245"/>
                  <a:gd name="connsiteX3" fmla="*/ 3635906 w 4630188"/>
                  <a:gd name="connsiteY3" fmla="*/ 276695 h 380245"/>
                  <a:gd name="connsiteX4" fmla="*/ 4630188 w 4630188"/>
                  <a:gd name="connsiteY4" fmla="*/ 335842 h 380245"/>
                  <a:gd name="connsiteX5" fmla="*/ 3777497 w 4630188"/>
                  <a:gd name="connsiteY5" fmla="*/ 380245 h 380245"/>
                  <a:gd name="connsiteX0" fmla="*/ 1286088 w 4630506"/>
                  <a:gd name="connsiteY0" fmla="*/ 0 h 380245"/>
                  <a:gd name="connsiteX1" fmla="*/ 1826 w 4630506"/>
                  <a:gd name="connsiteY1" fmla="*/ 120664 h 380245"/>
                  <a:gd name="connsiteX2" fmla="*/ 1611744 w 4630506"/>
                  <a:gd name="connsiteY2" fmla="*/ 223646 h 380245"/>
                  <a:gd name="connsiteX3" fmla="*/ 3636224 w 4630506"/>
                  <a:gd name="connsiteY3" fmla="*/ 276695 h 380245"/>
                  <a:gd name="connsiteX4" fmla="*/ 4630506 w 4630506"/>
                  <a:gd name="connsiteY4" fmla="*/ 335842 h 380245"/>
                  <a:gd name="connsiteX5" fmla="*/ 3777815 w 4630506"/>
                  <a:gd name="connsiteY5" fmla="*/ 380245 h 380245"/>
                  <a:gd name="connsiteX0" fmla="*/ 1193861 w 4631885"/>
                  <a:gd name="connsiteY0" fmla="*/ 0 h 331244"/>
                  <a:gd name="connsiteX1" fmla="*/ 3205 w 4631885"/>
                  <a:gd name="connsiteY1" fmla="*/ 71663 h 331244"/>
                  <a:gd name="connsiteX2" fmla="*/ 1613123 w 4631885"/>
                  <a:gd name="connsiteY2" fmla="*/ 174645 h 331244"/>
                  <a:gd name="connsiteX3" fmla="*/ 3637603 w 4631885"/>
                  <a:gd name="connsiteY3" fmla="*/ 227694 h 331244"/>
                  <a:gd name="connsiteX4" fmla="*/ 4631885 w 4631885"/>
                  <a:gd name="connsiteY4" fmla="*/ 286841 h 331244"/>
                  <a:gd name="connsiteX5" fmla="*/ 3779194 w 4631885"/>
                  <a:gd name="connsiteY5" fmla="*/ 331244 h 331244"/>
                  <a:gd name="connsiteX0" fmla="*/ 1194387 w 4632411"/>
                  <a:gd name="connsiteY0" fmla="*/ 0 h 331244"/>
                  <a:gd name="connsiteX1" fmla="*/ 3731 w 4632411"/>
                  <a:gd name="connsiteY1" fmla="*/ 71663 h 331244"/>
                  <a:gd name="connsiteX2" fmla="*/ 1613649 w 4632411"/>
                  <a:gd name="connsiteY2" fmla="*/ 174645 h 331244"/>
                  <a:gd name="connsiteX3" fmla="*/ 3638129 w 4632411"/>
                  <a:gd name="connsiteY3" fmla="*/ 227694 h 331244"/>
                  <a:gd name="connsiteX4" fmla="*/ 4632411 w 4632411"/>
                  <a:gd name="connsiteY4" fmla="*/ 286841 h 331244"/>
                  <a:gd name="connsiteX5" fmla="*/ 3779720 w 4632411"/>
                  <a:gd name="connsiteY5" fmla="*/ 331244 h 331244"/>
                  <a:gd name="connsiteX0" fmla="*/ 1191060 w 4629084"/>
                  <a:gd name="connsiteY0" fmla="*/ 0 h 331244"/>
                  <a:gd name="connsiteX1" fmla="*/ 404 w 4629084"/>
                  <a:gd name="connsiteY1" fmla="*/ 71663 h 331244"/>
                  <a:gd name="connsiteX2" fmla="*/ 1610322 w 4629084"/>
                  <a:gd name="connsiteY2" fmla="*/ 174645 h 331244"/>
                  <a:gd name="connsiteX3" fmla="*/ 3634802 w 4629084"/>
                  <a:gd name="connsiteY3" fmla="*/ 227694 h 331244"/>
                  <a:gd name="connsiteX4" fmla="*/ 4629084 w 4629084"/>
                  <a:gd name="connsiteY4" fmla="*/ 286841 h 331244"/>
                  <a:gd name="connsiteX5" fmla="*/ 3776393 w 4629084"/>
                  <a:gd name="connsiteY5" fmla="*/ 331244 h 331244"/>
                  <a:gd name="connsiteX0" fmla="*/ 1425290 w 4629302"/>
                  <a:gd name="connsiteY0" fmla="*/ 0 h 327977"/>
                  <a:gd name="connsiteX1" fmla="*/ 622 w 4629302"/>
                  <a:gd name="connsiteY1" fmla="*/ 68396 h 327977"/>
                  <a:gd name="connsiteX2" fmla="*/ 1610540 w 4629302"/>
                  <a:gd name="connsiteY2" fmla="*/ 171378 h 327977"/>
                  <a:gd name="connsiteX3" fmla="*/ 3635020 w 4629302"/>
                  <a:gd name="connsiteY3" fmla="*/ 224427 h 327977"/>
                  <a:gd name="connsiteX4" fmla="*/ 4629302 w 4629302"/>
                  <a:gd name="connsiteY4" fmla="*/ 283574 h 327977"/>
                  <a:gd name="connsiteX5" fmla="*/ 3776611 w 4629302"/>
                  <a:gd name="connsiteY5" fmla="*/ 327977 h 327977"/>
                  <a:gd name="connsiteX0" fmla="*/ 1425290 w 4629302"/>
                  <a:gd name="connsiteY0" fmla="*/ 0 h 326644"/>
                  <a:gd name="connsiteX1" fmla="*/ 622 w 4629302"/>
                  <a:gd name="connsiteY1" fmla="*/ 68396 h 326644"/>
                  <a:gd name="connsiteX2" fmla="*/ 1610540 w 4629302"/>
                  <a:gd name="connsiteY2" fmla="*/ 171378 h 326644"/>
                  <a:gd name="connsiteX3" fmla="*/ 3635020 w 4629302"/>
                  <a:gd name="connsiteY3" fmla="*/ 224427 h 326644"/>
                  <a:gd name="connsiteX4" fmla="*/ 4629302 w 4629302"/>
                  <a:gd name="connsiteY4" fmla="*/ 283574 h 326644"/>
                  <a:gd name="connsiteX5" fmla="*/ 3572883 w 4629302"/>
                  <a:gd name="connsiteY5" fmla="*/ 326644 h 326644"/>
                  <a:gd name="connsiteX0" fmla="*/ 1425290 w 4629302"/>
                  <a:gd name="connsiteY0" fmla="*/ 0 h 326644"/>
                  <a:gd name="connsiteX1" fmla="*/ 622 w 4629302"/>
                  <a:gd name="connsiteY1" fmla="*/ 68396 h 326644"/>
                  <a:gd name="connsiteX2" fmla="*/ 1610540 w 4629302"/>
                  <a:gd name="connsiteY2" fmla="*/ 171378 h 326644"/>
                  <a:gd name="connsiteX3" fmla="*/ 3635020 w 4629302"/>
                  <a:gd name="connsiteY3" fmla="*/ 224427 h 326644"/>
                  <a:gd name="connsiteX4" fmla="*/ 4629302 w 4629302"/>
                  <a:gd name="connsiteY4" fmla="*/ 283574 h 326644"/>
                  <a:gd name="connsiteX5" fmla="*/ 3572883 w 4629302"/>
                  <a:gd name="connsiteY5" fmla="*/ 326644 h 326644"/>
                  <a:gd name="connsiteX0" fmla="*/ 1425290 w 4629302"/>
                  <a:gd name="connsiteY0" fmla="*/ 0 h 326644"/>
                  <a:gd name="connsiteX1" fmla="*/ 622 w 4629302"/>
                  <a:gd name="connsiteY1" fmla="*/ 68396 h 326644"/>
                  <a:gd name="connsiteX2" fmla="*/ 1610540 w 4629302"/>
                  <a:gd name="connsiteY2" fmla="*/ 171378 h 326644"/>
                  <a:gd name="connsiteX3" fmla="*/ 3635020 w 4629302"/>
                  <a:gd name="connsiteY3" fmla="*/ 224427 h 326644"/>
                  <a:gd name="connsiteX4" fmla="*/ 4629302 w 4629302"/>
                  <a:gd name="connsiteY4" fmla="*/ 283574 h 326644"/>
                  <a:gd name="connsiteX5" fmla="*/ 3572883 w 4629302"/>
                  <a:gd name="connsiteY5" fmla="*/ 326644 h 326644"/>
                  <a:gd name="connsiteX0" fmla="*/ 1435206 w 4639218"/>
                  <a:gd name="connsiteY0" fmla="*/ 0 h 326644"/>
                  <a:gd name="connsiteX1" fmla="*/ 10538 w 4639218"/>
                  <a:gd name="connsiteY1" fmla="*/ 68396 h 326644"/>
                  <a:gd name="connsiteX2" fmla="*/ 1620456 w 4639218"/>
                  <a:gd name="connsiteY2" fmla="*/ 171378 h 326644"/>
                  <a:gd name="connsiteX3" fmla="*/ 3644936 w 4639218"/>
                  <a:gd name="connsiteY3" fmla="*/ 224427 h 326644"/>
                  <a:gd name="connsiteX4" fmla="*/ 4639218 w 4639218"/>
                  <a:gd name="connsiteY4" fmla="*/ 283574 h 326644"/>
                  <a:gd name="connsiteX5" fmla="*/ 3582799 w 4639218"/>
                  <a:gd name="connsiteY5" fmla="*/ 326644 h 326644"/>
                  <a:gd name="connsiteX0" fmla="*/ 1425330 w 4629342"/>
                  <a:gd name="connsiteY0" fmla="*/ 5311 h 331955"/>
                  <a:gd name="connsiteX1" fmla="*/ 1412893 w 4629342"/>
                  <a:gd name="connsiteY1" fmla="*/ 4997 h 331955"/>
                  <a:gd name="connsiteX2" fmla="*/ 662 w 4629342"/>
                  <a:gd name="connsiteY2" fmla="*/ 73707 h 331955"/>
                  <a:gd name="connsiteX3" fmla="*/ 1610580 w 4629342"/>
                  <a:gd name="connsiteY3" fmla="*/ 176689 h 331955"/>
                  <a:gd name="connsiteX4" fmla="*/ 3635060 w 4629342"/>
                  <a:gd name="connsiteY4" fmla="*/ 229738 h 331955"/>
                  <a:gd name="connsiteX5" fmla="*/ 4629342 w 4629342"/>
                  <a:gd name="connsiteY5" fmla="*/ 288885 h 331955"/>
                  <a:gd name="connsiteX6" fmla="*/ 3572923 w 4629342"/>
                  <a:gd name="connsiteY6" fmla="*/ 331955 h 331955"/>
                  <a:gd name="connsiteX0" fmla="*/ 1429574 w 4633586"/>
                  <a:gd name="connsiteY0" fmla="*/ 0 h 326644"/>
                  <a:gd name="connsiteX1" fmla="*/ 1124276 w 4633586"/>
                  <a:gd name="connsiteY1" fmla="*/ 9462 h 326644"/>
                  <a:gd name="connsiteX2" fmla="*/ 4906 w 4633586"/>
                  <a:gd name="connsiteY2" fmla="*/ 68396 h 326644"/>
                  <a:gd name="connsiteX3" fmla="*/ 1614824 w 4633586"/>
                  <a:gd name="connsiteY3" fmla="*/ 171378 h 326644"/>
                  <a:gd name="connsiteX4" fmla="*/ 3639304 w 4633586"/>
                  <a:gd name="connsiteY4" fmla="*/ 224427 h 326644"/>
                  <a:gd name="connsiteX5" fmla="*/ 4633586 w 4633586"/>
                  <a:gd name="connsiteY5" fmla="*/ 283574 h 326644"/>
                  <a:gd name="connsiteX6" fmla="*/ 3577167 w 4633586"/>
                  <a:gd name="connsiteY6" fmla="*/ 326644 h 326644"/>
                  <a:gd name="connsiteX0" fmla="*/ 1862496 w 4633586"/>
                  <a:gd name="connsiteY0" fmla="*/ 7868 h 317182"/>
                  <a:gd name="connsiteX1" fmla="*/ 1124276 w 4633586"/>
                  <a:gd name="connsiteY1" fmla="*/ 0 h 317182"/>
                  <a:gd name="connsiteX2" fmla="*/ 4906 w 4633586"/>
                  <a:gd name="connsiteY2" fmla="*/ 58934 h 317182"/>
                  <a:gd name="connsiteX3" fmla="*/ 1614824 w 4633586"/>
                  <a:gd name="connsiteY3" fmla="*/ 161916 h 317182"/>
                  <a:gd name="connsiteX4" fmla="*/ 3639304 w 4633586"/>
                  <a:gd name="connsiteY4" fmla="*/ 214965 h 317182"/>
                  <a:gd name="connsiteX5" fmla="*/ 4633586 w 4633586"/>
                  <a:gd name="connsiteY5" fmla="*/ 274112 h 317182"/>
                  <a:gd name="connsiteX6" fmla="*/ 3577167 w 4633586"/>
                  <a:gd name="connsiteY6" fmla="*/ 317182 h 317182"/>
                  <a:gd name="connsiteX0" fmla="*/ 1862538 w 4633628"/>
                  <a:gd name="connsiteY0" fmla="*/ 8008 h 317322"/>
                  <a:gd name="connsiteX1" fmla="*/ 1124318 w 4633628"/>
                  <a:gd name="connsiteY1" fmla="*/ 140 h 317322"/>
                  <a:gd name="connsiteX2" fmla="*/ 4948 w 4633628"/>
                  <a:gd name="connsiteY2" fmla="*/ 59074 h 317322"/>
                  <a:gd name="connsiteX3" fmla="*/ 1614866 w 4633628"/>
                  <a:gd name="connsiteY3" fmla="*/ 162056 h 317322"/>
                  <a:gd name="connsiteX4" fmla="*/ 3639346 w 4633628"/>
                  <a:gd name="connsiteY4" fmla="*/ 215105 h 317322"/>
                  <a:gd name="connsiteX5" fmla="*/ 4633628 w 4633628"/>
                  <a:gd name="connsiteY5" fmla="*/ 274252 h 317322"/>
                  <a:gd name="connsiteX6" fmla="*/ 3577209 w 4633628"/>
                  <a:gd name="connsiteY6" fmla="*/ 317322 h 317322"/>
                  <a:gd name="connsiteX0" fmla="*/ 1862599 w 4633689"/>
                  <a:gd name="connsiteY0" fmla="*/ 7868 h 317182"/>
                  <a:gd name="connsiteX1" fmla="*/ 1124379 w 4633689"/>
                  <a:gd name="connsiteY1" fmla="*/ 0 h 317182"/>
                  <a:gd name="connsiteX2" fmla="*/ 5009 w 4633689"/>
                  <a:gd name="connsiteY2" fmla="*/ 58934 h 317182"/>
                  <a:gd name="connsiteX3" fmla="*/ 1614927 w 4633689"/>
                  <a:gd name="connsiteY3" fmla="*/ 161916 h 317182"/>
                  <a:gd name="connsiteX4" fmla="*/ 3639407 w 4633689"/>
                  <a:gd name="connsiteY4" fmla="*/ 214965 h 317182"/>
                  <a:gd name="connsiteX5" fmla="*/ 4633689 w 4633689"/>
                  <a:gd name="connsiteY5" fmla="*/ 274112 h 317182"/>
                  <a:gd name="connsiteX6" fmla="*/ 3577270 w 4633689"/>
                  <a:gd name="connsiteY6" fmla="*/ 317182 h 317182"/>
                  <a:gd name="connsiteX0" fmla="*/ 1870019 w 4641109"/>
                  <a:gd name="connsiteY0" fmla="*/ 9545 h 318859"/>
                  <a:gd name="connsiteX1" fmla="*/ 1131799 w 4641109"/>
                  <a:gd name="connsiteY1" fmla="*/ 1677 h 318859"/>
                  <a:gd name="connsiteX2" fmla="*/ 889873 w 4641109"/>
                  <a:gd name="connsiteY2" fmla="*/ 6120 h 318859"/>
                  <a:gd name="connsiteX3" fmla="*/ 12429 w 4641109"/>
                  <a:gd name="connsiteY3" fmla="*/ 60611 h 318859"/>
                  <a:gd name="connsiteX4" fmla="*/ 1622347 w 4641109"/>
                  <a:gd name="connsiteY4" fmla="*/ 163593 h 318859"/>
                  <a:gd name="connsiteX5" fmla="*/ 3646827 w 4641109"/>
                  <a:gd name="connsiteY5" fmla="*/ 216642 h 318859"/>
                  <a:gd name="connsiteX6" fmla="*/ 4641109 w 4641109"/>
                  <a:gd name="connsiteY6" fmla="*/ 275789 h 318859"/>
                  <a:gd name="connsiteX7" fmla="*/ 3584690 w 4641109"/>
                  <a:gd name="connsiteY7" fmla="*/ 318859 h 318859"/>
                  <a:gd name="connsiteX0" fmla="*/ 1870019 w 4641109"/>
                  <a:gd name="connsiteY0" fmla="*/ 3425 h 312739"/>
                  <a:gd name="connsiteX1" fmla="*/ 889873 w 4641109"/>
                  <a:gd name="connsiteY1" fmla="*/ 0 h 312739"/>
                  <a:gd name="connsiteX2" fmla="*/ 12429 w 4641109"/>
                  <a:gd name="connsiteY2" fmla="*/ 54491 h 312739"/>
                  <a:gd name="connsiteX3" fmla="*/ 1622347 w 4641109"/>
                  <a:gd name="connsiteY3" fmla="*/ 157473 h 312739"/>
                  <a:gd name="connsiteX4" fmla="*/ 3646827 w 4641109"/>
                  <a:gd name="connsiteY4" fmla="*/ 210522 h 312739"/>
                  <a:gd name="connsiteX5" fmla="*/ 4641109 w 4641109"/>
                  <a:gd name="connsiteY5" fmla="*/ 269669 h 312739"/>
                  <a:gd name="connsiteX6" fmla="*/ 3584690 w 4641109"/>
                  <a:gd name="connsiteY6" fmla="*/ 312739 h 312739"/>
                  <a:gd name="connsiteX0" fmla="*/ 1870019 w 4641109"/>
                  <a:gd name="connsiteY0" fmla="*/ 6529 h 315843"/>
                  <a:gd name="connsiteX1" fmla="*/ 889873 w 4641109"/>
                  <a:gd name="connsiteY1" fmla="*/ 3104 h 315843"/>
                  <a:gd name="connsiteX2" fmla="*/ 12429 w 4641109"/>
                  <a:gd name="connsiteY2" fmla="*/ 57595 h 315843"/>
                  <a:gd name="connsiteX3" fmla="*/ 1622347 w 4641109"/>
                  <a:gd name="connsiteY3" fmla="*/ 160577 h 315843"/>
                  <a:gd name="connsiteX4" fmla="*/ 3646827 w 4641109"/>
                  <a:gd name="connsiteY4" fmla="*/ 213626 h 315843"/>
                  <a:gd name="connsiteX5" fmla="*/ 4641109 w 4641109"/>
                  <a:gd name="connsiteY5" fmla="*/ 272773 h 315843"/>
                  <a:gd name="connsiteX6" fmla="*/ 3584690 w 4641109"/>
                  <a:gd name="connsiteY6" fmla="*/ 315843 h 315843"/>
                  <a:gd name="connsiteX0" fmla="*/ 1871761 w 4642851"/>
                  <a:gd name="connsiteY0" fmla="*/ 6529 h 315843"/>
                  <a:gd name="connsiteX1" fmla="*/ 891615 w 4642851"/>
                  <a:gd name="connsiteY1" fmla="*/ 3104 h 315843"/>
                  <a:gd name="connsiteX2" fmla="*/ 14171 w 4642851"/>
                  <a:gd name="connsiteY2" fmla="*/ 57595 h 315843"/>
                  <a:gd name="connsiteX3" fmla="*/ 1624089 w 4642851"/>
                  <a:gd name="connsiteY3" fmla="*/ 160577 h 315843"/>
                  <a:gd name="connsiteX4" fmla="*/ 3648569 w 4642851"/>
                  <a:gd name="connsiteY4" fmla="*/ 213626 h 315843"/>
                  <a:gd name="connsiteX5" fmla="*/ 4642851 w 4642851"/>
                  <a:gd name="connsiteY5" fmla="*/ 272773 h 315843"/>
                  <a:gd name="connsiteX6" fmla="*/ 3586432 w 4642851"/>
                  <a:gd name="connsiteY6" fmla="*/ 315843 h 315843"/>
                  <a:gd name="connsiteX0" fmla="*/ 1871761 w 4642851"/>
                  <a:gd name="connsiteY0" fmla="*/ 6659 h 315973"/>
                  <a:gd name="connsiteX1" fmla="*/ 891615 w 4642851"/>
                  <a:gd name="connsiteY1" fmla="*/ 3234 h 315973"/>
                  <a:gd name="connsiteX2" fmla="*/ 14171 w 4642851"/>
                  <a:gd name="connsiteY2" fmla="*/ 57725 h 315973"/>
                  <a:gd name="connsiteX3" fmla="*/ 1624089 w 4642851"/>
                  <a:gd name="connsiteY3" fmla="*/ 160707 h 315973"/>
                  <a:gd name="connsiteX4" fmla="*/ 3648569 w 4642851"/>
                  <a:gd name="connsiteY4" fmla="*/ 213756 h 315973"/>
                  <a:gd name="connsiteX5" fmla="*/ 4642851 w 4642851"/>
                  <a:gd name="connsiteY5" fmla="*/ 272903 h 315973"/>
                  <a:gd name="connsiteX6" fmla="*/ 3586432 w 4642851"/>
                  <a:gd name="connsiteY6" fmla="*/ 315973 h 315973"/>
                  <a:gd name="connsiteX0" fmla="*/ 1871337 w 4642427"/>
                  <a:gd name="connsiteY0" fmla="*/ 6659 h 315973"/>
                  <a:gd name="connsiteX1" fmla="*/ 891191 w 4642427"/>
                  <a:gd name="connsiteY1" fmla="*/ 3234 h 315973"/>
                  <a:gd name="connsiteX2" fmla="*/ 13747 w 4642427"/>
                  <a:gd name="connsiteY2" fmla="*/ 57725 h 315973"/>
                  <a:gd name="connsiteX3" fmla="*/ 1623665 w 4642427"/>
                  <a:gd name="connsiteY3" fmla="*/ 160707 h 315973"/>
                  <a:gd name="connsiteX4" fmla="*/ 3648145 w 4642427"/>
                  <a:gd name="connsiteY4" fmla="*/ 213756 h 315973"/>
                  <a:gd name="connsiteX5" fmla="*/ 4642427 w 4642427"/>
                  <a:gd name="connsiteY5" fmla="*/ 272903 h 315973"/>
                  <a:gd name="connsiteX6" fmla="*/ 3586008 w 4642427"/>
                  <a:gd name="connsiteY6" fmla="*/ 315973 h 315973"/>
                  <a:gd name="connsiteX0" fmla="*/ 1873477 w 4644567"/>
                  <a:gd name="connsiteY0" fmla="*/ 5510 h 314824"/>
                  <a:gd name="connsiteX1" fmla="*/ 893331 w 4644567"/>
                  <a:gd name="connsiteY1" fmla="*/ 2085 h 314824"/>
                  <a:gd name="connsiteX2" fmla="*/ 15887 w 4644567"/>
                  <a:gd name="connsiteY2" fmla="*/ 56576 h 314824"/>
                  <a:gd name="connsiteX3" fmla="*/ 1625805 w 4644567"/>
                  <a:gd name="connsiteY3" fmla="*/ 159558 h 314824"/>
                  <a:gd name="connsiteX4" fmla="*/ 3650285 w 4644567"/>
                  <a:gd name="connsiteY4" fmla="*/ 212607 h 314824"/>
                  <a:gd name="connsiteX5" fmla="*/ 4644567 w 4644567"/>
                  <a:gd name="connsiteY5" fmla="*/ 271754 h 314824"/>
                  <a:gd name="connsiteX6" fmla="*/ 3588148 w 4644567"/>
                  <a:gd name="connsiteY6" fmla="*/ 314824 h 314824"/>
                  <a:gd name="connsiteX0" fmla="*/ 1859133 w 4630223"/>
                  <a:gd name="connsiteY0" fmla="*/ 5510 h 314824"/>
                  <a:gd name="connsiteX1" fmla="*/ 878987 w 4630223"/>
                  <a:gd name="connsiteY1" fmla="*/ 2085 h 314824"/>
                  <a:gd name="connsiteX2" fmla="*/ 1543 w 4630223"/>
                  <a:gd name="connsiteY2" fmla="*/ 56576 h 314824"/>
                  <a:gd name="connsiteX3" fmla="*/ 1611461 w 4630223"/>
                  <a:gd name="connsiteY3" fmla="*/ 159558 h 314824"/>
                  <a:gd name="connsiteX4" fmla="*/ 3635941 w 4630223"/>
                  <a:gd name="connsiteY4" fmla="*/ 212607 h 314824"/>
                  <a:gd name="connsiteX5" fmla="*/ 4630223 w 4630223"/>
                  <a:gd name="connsiteY5" fmla="*/ 271754 h 314824"/>
                  <a:gd name="connsiteX6" fmla="*/ 3573804 w 4630223"/>
                  <a:gd name="connsiteY6" fmla="*/ 314824 h 314824"/>
                  <a:gd name="connsiteX0" fmla="*/ 878987 w 4630223"/>
                  <a:gd name="connsiteY0" fmla="*/ 0 h 312739"/>
                  <a:gd name="connsiteX1" fmla="*/ 1543 w 4630223"/>
                  <a:gd name="connsiteY1" fmla="*/ 54491 h 312739"/>
                  <a:gd name="connsiteX2" fmla="*/ 1611461 w 4630223"/>
                  <a:gd name="connsiteY2" fmla="*/ 157473 h 312739"/>
                  <a:gd name="connsiteX3" fmla="*/ 3635941 w 4630223"/>
                  <a:gd name="connsiteY3" fmla="*/ 210522 h 312739"/>
                  <a:gd name="connsiteX4" fmla="*/ 4630223 w 4630223"/>
                  <a:gd name="connsiteY4" fmla="*/ 269669 h 312739"/>
                  <a:gd name="connsiteX5" fmla="*/ 3573804 w 4630223"/>
                  <a:gd name="connsiteY5" fmla="*/ 312739 h 3127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630223" h="312739">
                    <a:moveTo>
                      <a:pt x="878987" y="0"/>
                    </a:moveTo>
                    <a:cubicBezTo>
                      <a:pt x="488698" y="5823"/>
                      <a:pt x="44994" y="17137"/>
                      <a:pt x="1543" y="54491"/>
                    </a:cubicBezTo>
                    <a:cubicBezTo>
                      <a:pt x="-41908" y="91845"/>
                      <a:pt x="840198" y="135467"/>
                      <a:pt x="1611461" y="157473"/>
                    </a:cubicBezTo>
                    <a:lnTo>
                      <a:pt x="3635941" y="210522"/>
                    </a:lnTo>
                    <a:cubicBezTo>
                      <a:pt x="4164533" y="225666"/>
                      <a:pt x="4630026" y="237243"/>
                      <a:pt x="4630223" y="269669"/>
                    </a:cubicBezTo>
                    <a:cubicBezTo>
                      <a:pt x="4630420" y="302095"/>
                      <a:pt x="3573804" y="312739"/>
                      <a:pt x="3573804" y="312739"/>
                    </a:cubicBezTo>
                  </a:path>
                </a:pathLst>
              </a:custGeom>
              <a:noFill/>
              <a:ln w="76200" cap="flat" cmpd="sng" algn="ctr">
                <a:solidFill>
                  <a:schemeClr val="bg1">
                    <a:lumMod val="50000"/>
                    <a:lumOff val="50000"/>
                  </a:schemeClr>
                </a:solidFill>
                <a:prstDash val="solid"/>
              </a:ln>
              <a:effectLst/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txBody>
              <a:bodyPr rtlCol="0" anchor="ctr"/>
              <a:lstStyle/>
              <a:p>
                <a:pPr algn="ctr">
                  <a:defRPr/>
                </a:pPr>
                <a:endParaRPr lang="es-ES_tradnl" kern="0">
                  <a:solidFill>
                    <a:prstClr val="white"/>
                  </a:solidFill>
                  <a:latin typeface="Calibri"/>
                </a:endParaRPr>
              </a:p>
            </p:txBody>
          </p:sp>
          <p:sp>
            <p:nvSpPr>
              <p:cNvPr id="23" name="19 Estrella de 6 puntas"/>
              <p:cNvSpPr/>
              <p:nvPr/>
            </p:nvSpPr>
            <p:spPr>
              <a:xfrm rot="15661148">
                <a:off x="1956946" y="1710371"/>
                <a:ext cx="1415637" cy="1309185"/>
              </a:xfrm>
              <a:custGeom>
                <a:avLst/>
                <a:gdLst>
                  <a:gd name="connsiteX0" fmla="*/ 0 w 1800200"/>
                  <a:gd name="connsiteY0" fmla="*/ 504056 h 2016224"/>
                  <a:gd name="connsiteX1" fmla="*/ 710970 w 1800200"/>
                  <a:gd name="connsiteY1" fmla="*/ 690374 h 2016224"/>
                  <a:gd name="connsiteX2" fmla="*/ 900100 w 1800200"/>
                  <a:gd name="connsiteY2" fmla="*/ 0 h 2016224"/>
                  <a:gd name="connsiteX3" fmla="*/ 1089230 w 1800200"/>
                  <a:gd name="connsiteY3" fmla="*/ 690374 h 2016224"/>
                  <a:gd name="connsiteX4" fmla="*/ 1800200 w 1800200"/>
                  <a:gd name="connsiteY4" fmla="*/ 504056 h 2016224"/>
                  <a:gd name="connsiteX5" fmla="*/ 1278359 w 1800200"/>
                  <a:gd name="connsiteY5" fmla="*/ 1008112 h 2016224"/>
                  <a:gd name="connsiteX6" fmla="*/ 1800200 w 1800200"/>
                  <a:gd name="connsiteY6" fmla="*/ 1512168 h 2016224"/>
                  <a:gd name="connsiteX7" fmla="*/ 1089230 w 1800200"/>
                  <a:gd name="connsiteY7" fmla="*/ 1325850 h 2016224"/>
                  <a:gd name="connsiteX8" fmla="*/ 900100 w 1800200"/>
                  <a:gd name="connsiteY8" fmla="*/ 2016224 h 2016224"/>
                  <a:gd name="connsiteX9" fmla="*/ 710970 w 1800200"/>
                  <a:gd name="connsiteY9" fmla="*/ 1325850 h 2016224"/>
                  <a:gd name="connsiteX10" fmla="*/ 0 w 1800200"/>
                  <a:gd name="connsiteY10" fmla="*/ 1512168 h 2016224"/>
                  <a:gd name="connsiteX11" fmla="*/ 521841 w 1800200"/>
                  <a:gd name="connsiteY11" fmla="*/ 1008112 h 2016224"/>
                  <a:gd name="connsiteX12" fmla="*/ 0 w 1800200"/>
                  <a:gd name="connsiteY12" fmla="*/ 504056 h 2016224"/>
                  <a:gd name="connsiteX0" fmla="*/ 0 w 1800200"/>
                  <a:gd name="connsiteY0" fmla="*/ 504056 h 2016224"/>
                  <a:gd name="connsiteX1" fmla="*/ 710970 w 1800200"/>
                  <a:gd name="connsiteY1" fmla="*/ 690374 h 2016224"/>
                  <a:gd name="connsiteX2" fmla="*/ 900100 w 1800200"/>
                  <a:gd name="connsiteY2" fmla="*/ 0 h 2016224"/>
                  <a:gd name="connsiteX3" fmla="*/ 1089230 w 1800200"/>
                  <a:gd name="connsiteY3" fmla="*/ 690374 h 2016224"/>
                  <a:gd name="connsiteX4" fmla="*/ 1800200 w 1800200"/>
                  <a:gd name="connsiteY4" fmla="*/ 504056 h 2016224"/>
                  <a:gd name="connsiteX5" fmla="*/ 1278359 w 1800200"/>
                  <a:gd name="connsiteY5" fmla="*/ 1008112 h 2016224"/>
                  <a:gd name="connsiteX6" fmla="*/ 1800200 w 1800200"/>
                  <a:gd name="connsiteY6" fmla="*/ 1512168 h 2016224"/>
                  <a:gd name="connsiteX7" fmla="*/ 1089230 w 1800200"/>
                  <a:gd name="connsiteY7" fmla="*/ 1325850 h 2016224"/>
                  <a:gd name="connsiteX8" fmla="*/ 900100 w 1800200"/>
                  <a:gd name="connsiteY8" fmla="*/ 2016224 h 2016224"/>
                  <a:gd name="connsiteX9" fmla="*/ 710970 w 1800200"/>
                  <a:gd name="connsiteY9" fmla="*/ 1325850 h 2016224"/>
                  <a:gd name="connsiteX10" fmla="*/ 0 w 1800200"/>
                  <a:gd name="connsiteY10" fmla="*/ 1512168 h 2016224"/>
                  <a:gd name="connsiteX11" fmla="*/ 521841 w 1800200"/>
                  <a:gd name="connsiteY11" fmla="*/ 1008112 h 2016224"/>
                  <a:gd name="connsiteX12" fmla="*/ 0 w 1800200"/>
                  <a:gd name="connsiteY12" fmla="*/ 504056 h 2016224"/>
                  <a:gd name="connsiteX0" fmla="*/ 0 w 1800200"/>
                  <a:gd name="connsiteY0" fmla="*/ 504056 h 2016224"/>
                  <a:gd name="connsiteX1" fmla="*/ 710970 w 1800200"/>
                  <a:gd name="connsiteY1" fmla="*/ 690374 h 2016224"/>
                  <a:gd name="connsiteX2" fmla="*/ 900100 w 1800200"/>
                  <a:gd name="connsiteY2" fmla="*/ 0 h 2016224"/>
                  <a:gd name="connsiteX3" fmla="*/ 1089230 w 1800200"/>
                  <a:gd name="connsiteY3" fmla="*/ 690374 h 2016224"/>
                  <a:gd name="connsiteX4" fmla="*/ 1800200 w 1800200"/>
                  <a:gd name="connsiteY4" fmla="*/ 504056 h 2016224"/>
                  <a:gd name="connsiteX5" fmla="*/ 1278359 w 1800200"/>
                  <a:gd name="connsiteY5" fmla="*/ 1008112 h 2016224"/>
                  <a:gd name="connsiteX6" fmla="*/ 1800200 w 1800200"/>
                  <a:gd name="connsiteY6" fmla="*/ 1512168 h 2016224"/>
                  <a:gd name="connsiteX7" fmla="*/ 1089230 w 1800200"/>
                  <a:gd name="connsiteY7" fmla="*/ 1325850 h 2016224"/>
                  <a:gd name="connsiteX8" fmla="*/ 900100 w 1800200"/>
                  <a:gd name="connsiteY8" fmla="*/ 2016224 h 2016224"/>
                  <a:gd name="connsiteX9" fmla="*/ 710970 w 1800200"/>
                  <a:gd name="connsiteY9" fmla="*/ 1325850 h 2016224"/>
                  <a:gd name="connsiteX10" fmla="*/ 0 w 1800200"/>
                  <a:gd name="connsiteY10" fmla="*/ 1512168 h 2016224"/>
                  <a:gd name="connsiteX11" fmla="*/ 521841 w 1800200"/>
                  <a:gd name="connsiteY11" fmla="*/ 1008112 h 2016224"/>
                  <a:gd name="connsiteX12" fmla="*/ 0 w 1800200"/>
                  <a:gd name="connsiteY12" fmla="*/ 504056 h 2016224"/>
                  <a:gd name="connsiteX0" fmla="*/ 0 w 1800200"/>
                  <a:gd name="connsiteY0" fmla="*/ 504056 h 2016224"/>
                  <a:gd name="connsiteX1" fmla="*/ 710970 w 1800200"/>
                  <a:gd name="connsiteY1" fmla="*/ 690374 h 2016224"/>
                  <a:gd name="connsiteX2" fmla="*/ 900100 w 1800200"/>
                  <a:gd name="connsiteY2" fmla="*/ 0 h 2016224"/>
                  <a:gd name="connsiteX3" fmla="*/ 1089230 w 1800200"/>
                  <a:gd name="connsiteY3" fmla="*/ 690374 h 2016224"/>
                  <a:gd name="connsiteX4" fmla="*/ 1800200 w 1800200"/>
                  <a:gd name="connsiteY4" fmla="*/ 504056 h 2016224"/>
                  <a:gd name="connsiteX5" fmla="*/ 1278359 w 1800200"/>
                  <a:gd name="connsiteY5" fmla="*/ 1008112 h 2016224"/>
                  <a:gd name="connsiteX6" fmla="*/ 1800200 w 1800200"/>
                  <a:gd name="connsiteY6" fmla="*/ 1512168 h 2016224"/>
                  <a:gd name="connsiteX7" fmla="*/ 1089230 w 1800200"/>
                  <a:gd name="connsiteY7" fmla="*/ 1325850 h 2016224"/>
                  <a:gd name="connsiteX8" fmla="*/ 900100 w 1800200"/>
                  <a:gd name="connsiteY8" fmla="*/ 2016224 h 2016224"/>
                  <a:gd name="connsiteX9" fmla="*/ 710970 w 1800200"/>
                  <a:gd name="connsiteY9" fmla="*/ 1325850 h 2016224"/>
                  <a:gd name="connsiteX10" fmla="*/ 0 w 1800200"/>
                  <a:gd name="connsiteY10" fmla="*/ 1512168 h 2016224"/>
                  <a:gd name="connsiteX11" fmla="*/ 521841 w 1800200"/>
                  <a:gd name="connsiteY11" fmla="*/ 1008112 h 2016224"/>
                  <a:gd name="connsiteX12" fmla="*/ 0 w 1800200"/>
                  <a:gd name="connsiteY12" fmla="*/ 504056 h 2016224"/>
                  <a:gd name="connsiteX0" fmla="*/ 0 w 1815990"/>
                  <a:gd name="connsiteY0" fmla="*/ 504056 h 2016224"/>
                  <a:gd name="connsiteX1" fmla="*/ 710970 w 1815990"/>
                  <a:gd name="connsiteY1" fmla="*/ 690374 h 2016224"/>
                  <a:gd name="connsiteX2" fmla="*/ 900100 w 1815990"/>
                  <a:gd name="connsiteY2" fmla="*/ 0 h 2016224"/>
                  <a:gd name="connsiteX3" fmla="*/ 1089230 w 1815990"/>
                  <a:gd name="connsiteY3" fmla="*/ 690374 h 2016224"/>
                  <a:gd name="connsiteX4" fmla="*/ 1800200 w 1815990"/>
                  <a:gd name="connsiteY4" fmla="*/ 504056 h 2016224"/>
                  <a:gd name="connsiteX5" fmla="*/ 1278359 w 1815990"/>
                  <a:gd name="connsiteY5" fmla="*/ 1008112 h 2016224"/>
                  <a:gd name="connsiteX6" fmla="*/ 1800200 w 1815990"/>
                  <a:gd name="connsiteY6" fmla="*/ 1512168 h 2016224"/>
                  <a:gd name="connsiteX7" fmla="*/ 1089230 w 1815990"/>
                  <a:gd name="connsiteY7" fmla="*/ 1325850 h 2016224"/>
                  <a:gd name="connsiteX8" fmla="*/ 900100 w 1815990"/>
                  <a:gd name="connsiteY8" fmla="*/ 2016224 h 2016224"/>
                  <a:gd name="connsiteX9" fmla="*/ 710970 w 1815990"/>
                  <a:gd name="connsiteY9" fmla="*/ 1325850 h 2016224"/>
                  <a:gd name="connsiteX10" fmla="*/ 0 w 1815990"/>
                  <a:gd name="connsiteY10" fmla="*/ 1512168 h 2016224"/>
                  <a:gd name="connsiteX11" fmla="*/ 521841 w 1815990"/>
                  <a:gd name="connsiteY11" fmla="*/ 1008112 h 2016224"/>
                  <a:gd name="connsiteX12" fmla="*/ 0 w 1815990"/>
                  <a:gd name="connsiteY12" fmla="*/ 504056 h 2016224"/>
                  <a:gd name="connsiteX0" fmla="*/ 0 w 1815990"/>
                  <a:gd name="connsiteY0" fmla="*/ 504056 h 2016224"/>
                  <a:gd name="connsiteX1" fmla="*/ 710970 w 1815990"/>
                  <a:gd name="connsiteY1" fmla="*/ 690374 h 2016224"/>
                  <a:gd name="connsiteX2" fmla="*/ 900100 w 1815990"/>
                  <a:gd name="connsiteY2" fmla="*/ 0 h 2016224"/>
                  <a:gd name="connsiteX3" fmla="*/ 1089230 w 1815990"/>
                  <a:gd name="connsiteY3" fmla="*/ 690374 h 2016224"/>
                  <a:gd name="connsiteX4" fmla="*/ 1800200 w 1815990"/>
                  <a:gd name="connsiteY4" fmla="*/ 504056 h 2016224"/>
                  <a:gd name="connsiteX5" fmla="*/ 1278359 w 1815990"/>
                  <a:gd name="connsiteY5" fmla="*/ 1008112 h 2016224"/>
                  <a:gd name="connsiteX6" fmla="*/ 1800200 w 1815990"/>
                  <a:gd name="connsiteY6" fmla="*/ 1512168 h 2016224"/>
                  <a:gd name="connsiteX7" fmla="*/ 1089230 w 1815990"/>
                  <a:gd name="connsiteY7" fmla="*/ 1325850 h 2016224"/>
                  <a:gd name="connsiteX8" fmla="*/ 900100 w 1815990"/>
                  <a:gd name="connsiteY8" fmla="*/ 2016224 h 2016224"/>
                  <a:gd name="connsiteX9" fmla="*/ 710970 w 1815990"/>
                  <a:gd name="connsiteY9" fmla="*/ 1325850 h 2016224"/>
                  <a:gd name="connsiteX10" fmla="*/ 0 w 1815990"/>
                  <a:gd name="connsiteY10" fmla="*/ 1512168 h 2016224"/>
                  <a:gd name="connsiteX11" fmla="*/ 521841 w 1815990"/>
                  <a:gd name="connsiteY11" fmla="*/ 1008112 h 2016224"/>
                  <a:gd name="connsiteX12" fmla="*/ 0 w 1815990"/>
                  <a:gd name="connsiteY12" fmla="*/ 504056 h 2016224"/>
                  <a:gd name="connsiteX0" fmla="*/ 0 w 1815990"/>
                  <a:gd name="connsiteY0" fmla="*/ 504056 h 2016224"/>
                  <a:gd name="connsiteX1" fmla="*/ 710970 w 1815990"/>
                  <a:gd name="connsiteY1" fmla="*/ 690374 h 2016224"/>
                  <a:gd name="connsiteX2" fmla="*/ 900100 w 1815990"/>
                  <a:gd name="connsiteY2" fmla="*/ 0 h 2016224"/>
                  <a:gd name="connsiteX3" fmla="*/ 1089230 w 1815990"/>
                  <a:gd name="connsiteY3" fmla="*/ 690374 h 2016224"/>
                  <a:gd name="connsiteX4" fmla="*/ 1800200 w 1815990"/>
                  <a:gd name="connsiteY4" fmla="*/ 504056 h 2016224"/>
                  <a:gd name="connsiteX5" fmla="*/ 1278359 w 1815990"/>
                  <a:gd name="connsiteY5" fmla="*/ 1008112 h 2016224"/>
                  <a:gd name="connsiteX6" fmla="*/ 1800200 w 1815990"/>
                  <a:gd name="connsiteY6" fmla="*/ 1512168 h 2016224"/>
                  <a:gd name="connsiteX7" fmla="*/ 1089230 w 1815990"/>
                  <a:gd name="connsiteY7" fmla="*/ 1325850 h 2016224"/>
                  <a:gd name="connsiteX8" fmla="*/ 900100 w 1815990"/>
                  <a:gd name="connsiteY8" fmla="*/ 2016224 h 2016224"/>
                  <a:gd name="connsiteX9" fmla="*/ 710970 w 1815990"/>
                  <a:gd name="connsiteY9" fmla="*/ 1325850 h 2016224"/>
                  <a:gd name="connsiteX10" fmla="*/ 0 w 1815990"/>
                  <a:gd name="connsiteY10" fmla="*/ 1512168 h 2016224"/>
                  <a:gd name="connsiteX11" fmla="*/ 521841 w 1815990"/>
                  <a:gd name="connsiteY11" fmla="*/ 1008112 h 2016224"/>
                  <a:gd name="connsiteX12" fmla="*/ 0 w 1815990"/>
                  <a:gd name="connsiteY12" fmla="*/ 504056 h 2016224"/>
                  <a:gd name="connsiteX0" fmla="*/ 0 w 1815990"/>
                  <a:gd name="connsiteY0" fmla="*/ 504056 h 2016224"/>
                  <a:gd name="connsiteX1" fmla="*/ 710970 w 1815990"/>
                  <a:gd name="connsiteY1" fmla="*/ 690374 h 2016224"/>
                  <a:gd name="connsiteX2" fmla="*/ 900100 w 1815990"/>
                  <a:gd name="connsiteY2" fmla="*/ 0 h 2016224"/>
                  <a:gd name="connsiteX3" fmla="*/ 1089230 w 1815990"/>
                  <a:gd name="connsiteY3" fmla="*/ 690374 h 2016224"/>
                  <a:gd name="connsiteX4" fmla="*/ 1800200 w 1815990"/>
                  <a:gd name="connsiteY4" fmla="*/ 504056 h 2016224"/>
                  <a:gd name="connsiteX5" fmla="*/ 1278359 w 1815990"/>
                  <a:gd name="connsiteY5" fmla="*/ 1008112 h 2016224"/>
                  <a:gd name="connsiteX6" fmla="*/ 1800200 w 1815990"/>
                  <a:gd name="connsiteY6" fmla="*/ 1512168 h 2016224"/>
                  <a:gd name="connsiteX7" fmla="*/ 1089230 w 1815990"/>
                  <a:gd name="connsiteY7" fmla="*/ 1325850 h 2016224"/>
                  <a:gd name="connsiteX8" fmla="*/ 900100 w 1815990"/>
                  <a:gd name="connsiteY8" fmla="*/ 2016224 h 2016224"/>
                  <a:gd name="connsiteX9" fmla="*/ 710970 w 1815990"/>
                  <a:gd name="connsiteY9" fmla="*/ 1325850 h 2016224"/>
                  <a:gd name="connsiteX10" fmla="*/ 0 w 1815990"/>
                  <a:gd name="connsiteY10" fmla="*/ 1512168 h 2016224"/>
                  <a:gd name="connsiteX11" fmla="*/ 521841 w 1815990"/>
                  <a:gd name="connsiteY11" fmla="*/ 1008112 h 2016224"/>
                  <a:gd name="connsiteX12" fmla="*/ 0 w 1815990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3034 w 1819024"/>
                  <a:gd name="connsiteY0" fmla="*/ 504056 h 2016224"/>
                  <a:gd name="connsiteX1" fmla="*/ 714004 w 1819024"/>
                  <a:gd name="connsiteY1" fmla="*/ 690374 h 2016224"/>
                  <a:gd name="connsiteX2" fmla="*/ 903134 w 1819024"/>
                  <a:gd name="connsiteY2" fmla="*/ 0 h 2016224"/>
                  <a:gd name="connsiteX3" fmla="*/ 1092264 w 1819024"/>
                  <a:gd name="connsiteY3" fmla="*/ 690374 h 2016224"/>
                  <a:gd name="connsiteX4" fmla="*/ 1803234 w 1819024"/>
                  <a:gd name="connsiteY4" fmla="*/ 504056 h 2016224"/>
                  <a:gd name="connsiteX5" fmla="*/ 1281393 w 1819024"/>
                  <a:gd name="connsiteY5" fmla="*/ 1008112 h 2016224"/>
                  <a:gd name="connsiteX6" fmla="*/ 1803234 w 1819024"/>
                  <a:gd name="connsiteY6" fmla="*/ 1512168 h 2016224"/>
                  <a:gd name="connsiteX7" fmla="*/ 1092264 w 1819024"/>
                  <a:gd name="connsiteY7" fmla="*/ 1325850 h 2016224"/>
                  <a:gd name="connsiteX8" fmla="*/ 903134 w 1819024"/>
                  <a:gd name="connsiteY8" fmla="*/ 2016224 h 2016224"/>
                  <a:gd name="connsiteX9" fmla="*/ 714004 w 1819024"/>
                  <a:gd name="connsiteY9" fmla="*/ 1325850 h 2016224"/>
                  <a:gd name="connsiteX10" fmla="*/ 3034 w 1819024"/>
                  <a:gd name="connsiteY10" fmla="*/ 1512168 h 2016224"/>
                  <a:gd name="connsiteX11" fmla="*/ 524875 w 1819024"/>
                  <a:gd name="connsiteY11" fmla="*/ 1008112 h 2016224"/>
                  <a:gd name="connsiteX12" fmla="*/ 3034 w 1819024"/>
                  <a:gd name="connsiteY12" fmla="*/ 504056 h 2016224"/>
                  <a:gd name="connsiteX0" fmla="*/ 3034 w 1819024"/>
                  <a:gd name="connsiteY0" fmla="*/ 504056 h 2016224"/>
                  <a:gd name="connsiteX1" fmla="*/ 714004 w 1819024"/>
                  <a:gd name="connsiteY1" fmla="*/ 690374 h 2016224"/>
                  <a:gd name="connsiteX2" fmla="*/ 903134 w 1819024"/>
                  <a:gd name="connsiteY2" fmla="*/ 0 h 2016224"/>
                  <a:gd name="connsiteX3" fmla="*/ 1092264 w 1819024"/>
                  <a:gd name="connsiteY3" fmla="*/ 690374 h 2016224"/>
                  <a:gd name="connsiteX4" fmla="*/ 1803234 w 1819024"/>
                  <a:gd name="connsiteY4" fmla="*/ 504056 h 2016224"/>
                  <a:gd name="connsiteX5" fmla="*/ 1281393 w 1819024"/>
                  <a:gd name="connsiteY5" fmla="*/ 1008112 h 2016224"/>
                  <a:gd name="connsiteX6" fmla="*/ 1803234 w 1819024"/>
                  <a:gd name="connsiteY6" fmla="*/ 1512168 h 2016224"/>
                  <a:gd name="connsiteX7" fmla="*/ 1092264 w 1819024"/>
                  <a:gd name="connsiteY7" fmla="*/ 1325850 h 2016224"/>
                  <a:gd name="connsiteX8" fmla="*/ 903134 w 1819024"/>
                  <a:gd name="connsiteY8" fmla="*/ 2016224 h 2016224"/>
                  <a:gd name="connsiteX9" fmla="*/ 714004 w 1819024"/>
                  <a:gd name="connsiteY9" fmla="*/ 1325850 h 2016224"/>
                  <a:gd name="connsiteX10" fmla="*/ 3034 w 1819024"/>
                  <a:gd name="connsiteY10" fmla="*/ 1512168 h 2016224"/>
                  <a:gd name="connsiteX11" fmla="*/ 524875 w 1819024"/>
                  <a:gd name="connsiteY11" fmla="*/ 1008112 h 2016224"/>
                  <a:gd name="connsiteX12" fmla="*/ 3034 w 1819024"/>
                  <a:gd name="connsiteY12" fmla="*/ 504056 h 2016224"/>
                  <a:gd name="connsiteX0" fmla="*/ 3034 w 1819024"/>
                  <a:gd name="connsiteY0" fmla="*/ 504056 h 2016224"/>
                  <a:gd name="connsiteX1" fmla="*/ 714004 w 1819024"/>
                  <a:gd name="connsiteY1" fmla="*/ 690374 h 2016224"/>
                  <a:gd name="connsiteX2" fmla="*/ 903134 w 1819024"/>
                  <a:gd name="connsiteY2" fmla="*/ 0 h 2016224"/>
                  <a:gd name="connsiteX3" fmla="*/ 1092264 w 1819024"/>
                  <a:gd name="connsiteY3" fmla="*/ 690374 h 2016224"/>
                  <a:gd name="connsiteX4" fmla="*/ 1803234 w 1819024"/>
                  <a:gd name="connsiteY4" fmla="*/ 504056 h 2016224"/>
                  <a:gd name="connsiteX5" fmla="*/ 1281393 w 1819024"/>
                  <a:gd name="connsiteY5" fmla="*/ 1008112 h 2016224"/>
                  <a:gd name="connsiteX6" fmla="*/ 1803234 w 1819024"/>
                  <a:gd name="connsiteY6" fmla="*/ 1512168 h 2016224"/>
                  <a:gd name="connsiteX7" fmla="*/ 1092264 w 1819024"/>
                  <a:gd name="connsiteY7" fmla="*/ 1325850 h 2016224"/>
                  <a:gd name="connsiteX8" fmla="*/ 903134 w 1819024"/>
                  <a:gd name="connsiteY8" fmla="*/ 2016224 h 2016224"/>
                  <a:gd name="connsiteX9" fmla="*/ 714004 w 1819024"/>
                  <a:gd name="connsiteY9" fmla="*/ 1325850 h 2016224"/>
                  <a:gd name="connsiteX10" fmla="*/ 3034 w 1819024"/>
                  <a:gd name="connsiteY10" fmla="*/ 1512168 h 2016224"/>
                  <a:gd name="connsiteX11" fmla="*/ 524875 w 1819024"/>
                  <a:gd name="connsiteY11" fmla="*/ 1008112 h 2016224"/>
                  <a:gd name="connsiteX12" fmla="*/ 3034 w 1819024"/>
                  <a:gd name="connsiteY12" fmla="*/ 504056 h 2016224"/>
                  <a:gd name="connsiteX0" fmla="*/ 8515 w 1824505"/>
                  <a:gd name="connsiteY0" fmla="*/ 504056 h 2016224"/>
                  <a:gd name="connsiteX1" fmla="*/ 719485 w 1824505"/>
                  <a:gd name="connsiteY1" fmla="*/ 690374 h 2016224"/>
                  <a:gd name="connsiteX2" fmla="*/ 908615 w 1824505"/>
                  <a:gd name="connsiteY2" fmla="*/ 0 h 2016224"/>
                  <a:gd name="connsiteX3" fmla="*/ 1097745 w 1824505"/>
                  <a:gd name="connsiteY3" fmla="*/ 690374 h 2016224"/>
                  <a:gd name="connsiteX4" fmla="*/ 1808715 w 1824505"/>
                  <a:gd name="connsiteY4" fmla="*/ 504056 h 2016224"/>
                  <a:gd name="connsiteX5" fmla="*/ 1286874 w 1824505"/>
                  <a:gd name="connsiteY5" fmla="*/ 1008112 h 2016224"/>
                  <a:gd name="connsiteX6" fmla="*/ 1808715 w 1824505"/>
                  <a:gd name="connsiteY6" fmla="*/ 1512168 h 2016224"/>
                  <a:gd name="connsiteX7" fmla="*/ 1097745 w 1824505"/>
                  <a:gd name="connsiteY7" fmla="*/ 1325850 h 2016224"/>
                  <a:gd name="connsiteX8" fmla="*/ 908615 w 1824505"/>
                  <a:gd name="connsiteY8" fmla="*/ 2016224 h 2016224"/>
                  <a:gd name="connsiteX9" fmla="*/ 719485 w 1824505"/>
                  <a:gd name="connsiteY9" fmla="*/ 1325850 h 2016224"/>
                  <a:gd name="connsiteX10" fmla="*/ 8515 w 1824505"/>
                  <a:gd name="connsiteY10" fmla="*/ 1512168 h 2016224"/>
                  <a:gd name="connsiteX11" fmla="*/ 530356 w 1824505"/>
                  <a:gd name="connsiteY11" fmla="*/ 1008112 h 2016224"/>
                  <a:gd name="connsiteX12" fmla="*/ 8515 w 1824505"/>
                  <a:gd name="connsiteY12" fmla="*/ 504056 h 2016224"/>
                  <a:gd name="connsiteX0" fmla="*/ 8515 w 1824505"/>
                  <a:gd name="connsiteY0" fmla="*/ 504056 h 2016224"/>
                  <a:gd name="connsiteX1" fmla="*/ 719485 w 1824505"/>
                  <a:gd name="connsiteY1" fmla="*/ 690374 h 2016224"/>
                  <a:gd name="connsiteX2" fmla="*/ 908615 w 1824505"/>
                  <a:gd name="connsiteY2" fmla="*/ 0 h 2016224"/>
                  <a:gd name="connsiteX3" fmla="*/ 1097745 w 1824505"/>
                  <a:gd name="connsiteY3" fmla="*/ 690374 h 2016224"/>
                  <a:gd name="connsiteX4" fmla="*/ 1808715 w 1824505"/>
                  <a:gd name="connsiteY4" fmla="*/ 504056 h 2016224"/>
                  <a:gd name="connsiteX5" fmla="*/ 1286874 w 1824505"/>
                  <a:gd name="connsiteY5" fmla="*/ 1008112 h 2016224"/>
                  <a:gd name="connsiteX6" fmla="*/ 1808715 w 1824505"/>
                  <a:gd name="connsiteY6" fmla="*/ 1512168 h 2016224"/>
                  <a:gd name="connsiteX7" fmla="*/ 1097745 w 1824505"/>
                  <a:gd name="connsiteY7" fmla="*/ 1325850 h 2016224"/>
                  <a:gd name="connsiteX8" fmla="*/ 908615 w 1824505"/>
                  <a:gd name="connsiteY8" fmla="*/ 2016224 h 2016224"/>
                  <a:gd name="connsiteX9" fmla="*/ 719485 w 1824505"/>
                  <a:gd name="connsiteY9" fmla="*/ 1325850 h 2016224"/>
                  <a:gd name="connsiteX10" fmla="*/ 8515 w 1824505"/>
                  <a:gd name="connsiteY10" fmla="*/ 1512168 h 2016224"/>
                  <a:gd name="connsiteX11" fmla="*/ 530356 w 1824505"/>
                  <a:gd name="connsiteY11" fmla="*/ 1008112 h 2016224"/>
                  <a:gd name="connsiteX12" fmla="*/ 8515 w 1824505"/>
                  <a:gd name="connsiteY12" fmla="*/ 504056 h 2016224"/>
                  <a:gd name="connsiteX0" fmla="*/ 8515 w 1836152"/>
                  <a:gd name="connsiteY0" fmla="*/ 504056 h 2016224"/>
                  <a:gd name="connsiteX1" fmla="*/ 719485 w 1836152"/>
                  <a:gd name="connsiteY1" fmla="*/ 690374 h 2016224"/>
                  <a:gd name="connsiteX2" fmla="*/ 908615 w 1836152"/>
                  <a:gd name="connsiteY2" fmla="*/ 0 h 2016224"/>
                  <a:gd name="connsiteX3" fmla="*/ 1097745 w 1836152"/>
                  <a:gd name="connsiteY3" fmla="*/ 690374 h 2016224"/>
                  <a:gd name="connsiteX4" fmla="*/ 1808715 w 1836152"/>
                  <a:gd name="connsiteY4" fmla="*/ 504056 h 2016224"/>
                  <a:gd name="connsiteX5" fmla="*/ 1286874 w 1836152"/>
                  <a:gd name="connsiteY5" fmla="*/ 1008112 h 2016224"/>
                  <a:gd name="connsiteX6" fmla="*/ 1808715 w 1836152"/>
                  <a:gd name="connsiteY6" fmla="*/ 1512168 h 2016224"/>
                  <a:gd name="connsiteX7" fmla="*/ 1097745 w 1836152"/>
                  <a:gd name="connsiteY7" fmla="*/ 1325850 h 2016224"/>
                  <a:gd name="connsiteX8" fmla="*/ 908615 w 1836152"/>
                  <a:gd name="connsiteY8" fmla="*/ 2016224 h 2016224"/>
                  <a:gd name="connsiteX9" fmla="*/ 719485 w 1836152"/>
                  <a:gd name="connsiteY9" fmla="*/ 1325850 h 2016224"/>
                  <a:gd name="connsiteX10" fmla="*/ 8515 w 1836152"/>
                  <a:gd name="connsiteY10" fmla="*/ 1512168 h 2016224"/>
                  <a:gd name="connsiteX11" fmla="*/ 530356 w 1836152"/>
                  <a:gd name="connsiteY11" fmla="*/ 1008112 h 2016224"/>
                  <a:gd name="connsiteX12" fmla="*/ 8515 w 1836152"/>
                  <a:gd name="connsiteY12" fmla="*/ 504056 h 2016224"/>
                  <a:gd name="connsiteX0" fmla="*/ 8515 w 1836152"/>
                  <a:gd name="connsiteY0" fmla="*/ 504056 h 2016224"/>
                  <a:gd name="connsiteX1" fmla="*/ 719485 w 1836152"/>
                  <a:gd name="connsiteY1" fmla="*/ 690374 h 2016224"/>
                  <a:gd name="connsiteX2" fmla="*/ 908615 w 1836152"/>
                  <a:gd name="connsiteY2" fmla="*/ 0 h 2016224"/>
                  <a:gd name="connsiteX3" fmla="*/ 1097745 w 1836152"/>
                  <a:gd name="connsiteY3" fmla="*/ 690374 h 2016224"/>
                  <a:gd name="connsiteX4" fmla="*/ 1808715 w 1836152"/>
                  <a:gd name="connsiteY4" fmla="*/ 504056 h 2016224"/>
                  <a:gd name="connsiteX5" fmla="*/ 1286874 w 1836152"/>
                  <a:gd name="connsiteY5" fmla="*/ 1008112 h 2016224"/>
                  <a:gd name="connsiteX6" fmla="*/ 1808715 w 1836152"/>
                  <a:gd name="connsiteY6" fmla="*/ 1512168 h 2016224"/>
                  <a:gd name="connsiteX7" fmla="*/ 1097745 w 1836152"/>
                  <a:gd name="connsiteY7" fmla="*/ 1325850 h 2016224"/>
                  <a:gd name="connsiteX8" fmla="*/ 908615 w 1836152"/>
                  <a:gd name="connsiteY8" fmla="*/ 2016224 h 2016224"/>
                  <a:gd name="connsiteX9" fmla="*/ 719485 w 1836152"/>
                  <a:gd name="connsiteY9" fmla="*/ 1325850 h 2016224"/>
                  <a:gd name="connsiteX10" fmla="*/ 8515 w 1836152"/>
                  <a:gd name="connsiteY10" fmla="*/ 1512168 h 2016224"/>
                  <a:gd name="connsiteX11" fmla="*/ 530356 w 1836152"/>
                  <a:gd name="connsiteY11" fmla="*/ 1008112 h 2016224"/>
                  <a:gd name="connsiteX12" fmla="*/ 8515 w 1836152"/>
                  <a:gd name="connsiteY12" fmla="*/ 504056 h 2016224"/>
                  <a:gd name="connsiteX0" fmla="*/ 8515 w 1836152"/>
                  <a:gd name="connsiteY0" fmla="*/ 504056 h 2016224"/>
                  <a:gd name="connsiteX1" fmla="*/ 719485 w 1836152"/>
                  <a:gd name="connsiteY1" fmla="*/ 690374 h 2016224"/>
                  <a:gd name="connsiteX2" fmla="*/ 908615 w 1836152"/>
                  <a:gd name="connsiteY2" fmla="*/ 0 h 2016224"/>
                  <a:gd name="connsiteX3" fmla="*/ 1043957 w 1836152"/>
                  <a:gd name="connsiteY3" fmla="*/ 830223 h 2016224"/>
                  <a:gd name="connsiteX4" fmla="*/ 1808715 w 1836152"/>
                  <a:gd name="connsiteY4" fmla="*/ 504056 h 2016224"/>
                  <a:gd name="connsiteX5" fmla="*/ 1286874 w 1836152"/>
                  <a:gd name="connsiteY5" fmla="*/ 1008112 h 2016224"/>
                  <a:gd name="connsiteX6" fmla="*/ 1808715 w 1836152"/>
                  <a:gd name="connsiteY6" fmla="*/ 1512168 h 2016224"/>
                  <a:gd name="connsiteX7" fmla="*/ 1097745 w 1836152"/>
                  <a:gd name="connsiteY7" fmla="*/ 1325850 h 2016224"/>
                  <a:gd name="connsiteX8" fmla="*/ 908615 w 1836152"/>
                  <a:gd name="connsiteY8" fmla="*/ 2016224 h 2016224"/>
                  <a:gd name="connsiteX9" fmla="*/ 719485 w 1836152"/>
                  <a:gd name="connsiteY9" fmla="*/ 1325850 h 2016224"/>
                  <a:gd name="connsiteX10" fmla="*/ 8515 w 1836152"/>
                  <a:gd name="connsiteY10" fmla="*/ 1512168 h 2016224"/>
                  <a:gd name="connsiteX11" fmla="*/ 530356 w 1836152"/>
                  <a:gd name="connsiteY11" fmla="*/ 1008112 h 2016224"/>
                  <a:gd name="connsiteX12" fmla="*/ 8515 w 1836152"/>
                  <a:gd name="connsiteY12" fmla="*/ 504056 h 2016224"/>
                  <a:gd name="connsiteX0" fmla="*/ 8515 w 1836152"/>
                  <a:gd name="connsiteY0" fmla="*/ 504056 h 2016224"/>
                  <a:gd name="connsiteX1" fmla="*/ 816303 w 1836152"/>
                  <a:gd name="connsiteY1" fmla="*/ 840981 h 2016224"/>
                  <a:gd name="connsiteX2" fmla="*/ 908615 w 1836152"/>
                  <a:gd name="connsiteY2" fmla="*/ 0 h 2016224"/>
                  <a:gd name="connsiteX3" fmla="*/ 1043957 w 1836152"/>
                  <a:gd name="connsiteY3" fmla="*/ 830223 h 2016224"/>
                  <a:gd name="connsiteX4" fmla="*/ 1808715 w 1836152"/>
                  <a:gd name="connsiteY4" fmla="*/ 504056 h 2016224"/>
                  <a:gd name="connsiteX5" fmla="*/ 1286874 w 1836152"/>
                  <a:gd name="connsiteY5" fmla="*/ 1008112 h 2016224"/>
                  <a:gd name="connsiteX6" fmla="*/ 1808715 w 1836152"/>
                  <a:gd name="connsiteY6" fmla="*/ 1512168 h 2016224"/>
                  <a:gd name="connsiteX7" fmla="*/ 1097745 w 1836152"/>
                  <a:gd name="connsiteY7" fmla="*/ 1325850 h 2016224"/>
                  <a:gd name="connsiteX8" fmla="*/ 908615 w 1836152"/>
                  <a:gd name="connsiteY8" fmla="*/ 2016224 h 2016224"/>
                  <a:gd name="connsiteX9" fmla="*/ 719485 w 1836152"/>
                  <a:gd name="connsiteY9" fmla="*/ 1325850 h 2016224"/>
                  <a:gd name="connsiteX10" fmla="*/ 8515 w 1836152"/>
                  <a:gd name="connsiteY10" fmla="*/ 1512168 h 2016224"/>
                  <a:gd name="connsiteX11" fmla="*/ 530356 w 1836152"/>
                  <a:gd name="connsiteY11" fmla="*/ 1008112 h 2016224"/>
                  <a:gd name="connsiteX12" fmla="*/ 8515 w 1836152"/>
                  <a:gd name="connsiteY12" fmla="*/ 504056 h 2016224"/>
                  <a:gd name="connsiteX0" fmla="*/ 6165 w 1833802"/>
                  <a:gd name="connsiteY0" fmla="*/ 504056 h 2016224"/>
                  <a:gd name="connsiteX1" fmla="*/ 813953 w 1833802"/>
                  <a:gd name="connsiteY1" fmla="*/ 840981 h 2016224"/>
                  <a:gd name="connsiteX2" fmla="*/ 906265 w 1833802"/>
                  <a:gd name="connsiteY2" fmla="*/ 0 h 2016224"/>
                  <a:gd name="connsiteX3" fmla="*/ 1041607 w 1833802"/>
                  <a:gd name="connsiteY3" fmla="*/ 830223 h 2016224"/>
                  <a:gd name="connsiteX4" fmla="*/ 1806365 w 1833802"/>
                  <a:gd name="connsiteY4" fmla="*/ 504056 h 2016224"/>
                  <a:gd name="connsiteX5" fmla="*/ 1284524 w 1833802"/>
                  <a:gd name="connsiteY5" fmla="*/ 1008112 h 2016224"/>
                  <a:gd name="connsiteX6" fmla="*/ 1806365 w 1833802"/>
                  <a:gd name="connsiteY6" fmla="*/ 1512168 h 2016224"/>
                  <a:gd name="connsiteX7" fmla="*/ 1095395 w 1833802"/>
                  <a:gd name="connsiteY7" fmla="*/ 1325850 h 2016224"/>
                  <a:gd name="connsiteX8" fmla="*/ 906265 w 1833802"/>
                  <a:gd name="connsiteY8" fmla="*/ 2016224 h 2016224"/>
                  <a:gd name="connsiteX9" fmla="*/ 717135 w 1833802"/>
                  <a:gd name="connsiteY9" fmla="*/ 1325850 h 2016224"/>
                  <a:gd name="connsiteX10" fmla="*/ 6165 w 1833802"/>
                  <a:gd name="connsiteY10" fmla="*/ 1512168 h 2016224"/>
                  <a:gd name="connsiteX11" fmla="*/ 710886 w 1833802"/>
                  <a:gd name="connsiteY11" fmla="*/ 1018870 h 2016224"/>
                  <a:gd name="connsiteX12" fmla="*/ 6165 w 1833802"/>
                  <a:gd name="connsiteY12" fmla="*/ 504056 h 2016224"/>
                  <a:gd name="connsiteX0" fmla="*/ 6165 w 1833802"/>
                  <a:gd name="connsiteY0" fmla="*/ 504056 h 2016224"/>
                  <a:gd name="connsiteX1" fmla="*/ 813953 w 1833802"/>
                  <a:gd name="connsiteY1" fmla="*/ 840981 h 2016224"/>
                  <a:gd name="connsiteX2" fmla="*/ 906265 w 1833802"/>
                  <a:gd name="connsiteY2" fmla="*/ 0 h 2016224"/>
                  <a:gd name="connsiteX3" fmla="*/ 1041607 w 1833802"/>
                  <a:gd name="connsiteY3" fmla="*/ 830223 h 2016224"/>
                  <a:gd name="connsiteX4" fmla="*/ 1806365 w 1833802"/>
                  <a:gd name="connsiteY4" fmla="*/ 504056 h 2016224"/>
                  <a:gd name="connsiteX5" fmla="*/ 1284524 w 1833802"/>
                  <a:gd name="connsiteY5" fmla="*/ 1008112 h 2016224"/>
                  <a:gd name="connsiteX6" fmla="*/ 1806365 w 1833802"/>
                  <a:gd name="connsiteY6" fmla="*/ 1512168 h 2016224"/>
                  <a:gd name="connsiteX7" fmla="*/ 1095395 w 1833802"/>
                  <a:gd name="connsiteY7" fmla="*/ 1325850 h 2016224"/>
                  <a:gd name="connsiteX8" fmla="*/ 906265 w 1833802"/>
                  <a:gd name="connsiteY8" fmla="*/ 2016224 h 2016224"/>
                  <a:gd name="connsiteX9" fmla="*/ 803196 w 1833802"/>
                  <a:gd name="connsiteY9" fmla="*/ 1207516 h 2016224"/>
                  <a:gd name="connsiteX10" fmla="*/ 6165 w 1833802"/>
                  <a:gd name="connsiteY10" fmla="*/ 1512168 h 2016224"/>
                  <a:gd name="connsiteX11" fmla="*/ 710886 w 1833802"/>
                  <a:gd name="connsiteY11" fmla="*/ 1018870 h 2016224"/>
                  <a:gd name="connsiteX12" fmla="*/ 6165 w 1833802"/>
                  <a:gd name="connsiteY12" fmla="*/ 504056 h 2016224"/>
                  <a:gd name="connsiteX0" fmla="*/ 6165 w 1833802"/>
                  <a:gd name="connsiteY0" fmla="*/ 504056 h 2016224"/>
                  <a:gd name="connsiteX1" fmla="*/ 813953 w 1833802"/>
                  <a:gd name="connsiteY1" fmla="*/ 840981 h 2016224"/>
                  <a:gd name="connsiteX2" fmla="*/ 906265 w 1833802"/>
                  <a:gd name="connsiteY2" fmla="*/ 0 h 2016224"/>
                  <a:gd name="connsiteX3" fmla="*/ 1041607 w 1833802"/>
                  <a:gd name="connsiteY3" fmla="*/ 830223 h 2016224"/>
                  <a:gd name="connsiteX4" fmla="*/ 1806365 w 1833802"/>
                  <a:gd name="connsiteY4" fmla="*/ 504056 h 2016224"/>
                  <a:gd name="connsiteX5" fmla="*/ 1284524 w 1833802"/>
                  <a:gd name="connsiteY5" fmla="*/ 1008112 h 2016224"/>
                  <a:gd name="connsiteX6" fmla="*/ 1806365 w 1833802"/>
                  <a:gd name="connsiteY6" fmla="*/ 1512168 h 2016224"/>
                  <a:gd name="connsiteX7" fmla="*/ 1041606 w 1833802"/>
                  <a:gd name="connsiteY7" fmla="*/ 1164485 h 2016224"/>
                  <a:gd name="connsiteX8" fmla="*/ 906265 w 1833802"/>
                  <a:gd name="connsiteY8" fmla="*/ 2016224 h 2016224"/>
                  <a:gd name="connsiteX9" fmla="*/ 803196 w 1833802"/>
                  <a:gd name="connsiteY9" fmla="*/ 1207516 h 2016224"/>
                  <a:gd name="connsiteX10" fmla="*/ 6165 w 1833802"/>
                  <a:gd name="connsiteY10" fmla="*/ 1512168 h 2016224"/>
                  <a:gd name="connsiteX11" fmla="*/ 710886 w 1833802"/>
                  <a:gd name="connsiteY11" fmla="*/ 1018870 h 2016224"/>
                  <a:gd name="connsiteX12" fmla="*/ 6165 w 1833802"/>
                  <a:gd name="connsiteY12" fmla="*/ 504056 h 2016224"/>
                  <a:gd name="connsiteX0" fmla="*/ 6165 w 1833802"/>
                  <a:gd name="connsiteY0" fmla="*/ 504056 h 2016224"/>
                  <a:gd name="connsiteX1" fmla="*/ 813953 w 1833802"/>
                  <a:gd name="connsiteY1" fmla="*/ 840981 h 2016224"/>
                  <a:gd name="connsiteX2" fmla="*/ 906265 w 1833802"/>
                  <a:gd name="connsiteY2" fmla="*/ 0 h 2016224"/>
                  <a:gd name="connsiteX3" fmla="*/ 1041607 w 1833802"/>
                  <a:gd name="connsiteY3" fmla="*/ 830223 h 2016224"/>
                  <a:gd name="connsiteX4" fmla="*/ 1806365 w 1833802"/>
                  <a:gd name="connsiteY4" fmla="*/ 504056 h 2016224"/>
                  <a:gd name="connsiteX5" fmla="*/ 1284524 w 1833802"/>
                  <a:gd name="connsiteY5" fmla="*/ 1008112 h 2016224"/>
                  <a:gd name="connsiteX6" fmla="*/ 1806365 w 1833802"/>
                  <a:gd name="connsiteY6" fmla="*/ 1512168 h 2016224"/>
                  <a:gd name="connsiteX7" fmla="*/ 1041606 w 1833802"/>
                  <a:gd name="connsiteY7" fmla="*/ 1164485 h 2016224"/>
                  <a:gd name="connsiteX8" fmla="*/ 906265 w 1833802"/>
                  <a:gd name="connsiteY8" fmla="*/ 2016224 h 2016224"/>
                  <a:gd name="connsiteX9" fmla="*/ 803196 w 1833802"/>
                  <a:gd name="connsiteY9" fmla="*/ 1207516 h 2016224"/>
                  <a:gd name="connsiteX10" fmla="*/ 6165 w 1833802"/>
                  <a:gd name="connsiteY10" fmla="*/ 1512168 h 2016224"/>
                  <a:gd name="connsiteX11" fmla="*/ 710886 w 1833802"/>
                  <a:gd name="connsiteY11" fmla="*/ 1018870 h 2016224"/>
                  <a:gd name="connsiteX12" fmla="*/ 6165 w 1833802"/>
                  <a:gd name="connsiteY12" fmla="*/ 504056 h 2016224"/>
                  <a:gd name="connsiteX0" fmla="*/ 7880 w 1835517"/>
                  <a:gd name="connsiteY0" fmla="*/ 504056 h 2016224"/>
                  <a:gd name="connsiteX1" fmla="*/ 815668 w 1835517"/>
                  <a:gd name="connsiteY1" fmla="*/ 840981 h 2016224"/>
                  <a:gd name="connsiteX2" fmla="*/ 907980 w 1835517"/>
                  <a:gd name="connsiteY2" fmla="*/ 0 h 2016224"/>
                  <a:gd name="connsiteX3" fmla="*/ 1043322 w 1835517"/>
                  <a:gd name="connsiteY3" fmla="*/ 830223 h 2016224"/>
                  <a:gd name="connsiteX4" fmla="*/ 1808080 w 1835517"/>
                  <a:gd name="connsiteY4" fmla="*/ 504056 h 2016224"/>
                  <a:gd name="connsiteX5" fmla="*/ 1286239 w 1835517"/>
                  <a:gd name="connsiteY5" fmla="*/ 1008112 h 2016224"/>
                  <a:gd name="connsiteX6" fmla="*/ 1808080 w 1835517"/>
                  <a:gd name="connsiteY6" fmla="*/ 1512168 h 2016224"/>
                  <a:gd name="connsiteX7" fmla="*/ 1043321 w 1835517"/>
                  <a:gd name="connsiteY7" fmla="*/ 1164485 h 2016224"/>
                  <a:gd name="connsiteX8" fmla="*/ 907980 w 1835517"/>
                  <a:gd name="connsiteY8" fmla="*/ 2016224 h 2016224"/>
                  <a:gd name="connsiteX9" fmla="*/ 804911 w 1835517"/>
                  <a:gd name="connsiteY9" fmla="*/ 1207516 h 2016224"/>
                  <a:gd name="connsiteX10" fmla="*/ 7880 w 1835517"/>
                  <a:gd name="connsiteY10" fmla="*/ 1512168 h 2016224"/>
                  <a:gd name="connsiteX11" fmla="*/ 712601 w 1835517"/>
                  <a:gd name="connsiteY11" fmla="*/ 1018870 h 2016224"/>
                  <a:gd name="connsiteX12" fmla="*/ 7880 w 1835517"/>
                  <a:gd name="connsiteY12" fmla="*/ 504056 h 2016224"/>
                  <a:gd name="connsiteX0" fmla="*/ 7880 w 1835517"/>
                  <a:gd name="connsiteY0" fmla="*/ 504056 h 2016224"/>
                  <a:gd name="connsiteX1" fmla="*/ 815668 w 1835517"/>
                  <a:gd name="connsiteY1" fmla="*/ 840981 h 2016224"/>
                  <a:gd name="connsiteX2" fmla="*/ 907980 w 1835517"/>
                  <a:gd name="connsiteY2" fmla="*/ 0 h 2016224"/>
                  <a:gd name="connsiteX3" fmla="*/ 1043322 w 1835517"/>
                  <a:gd name="connsiteY3" fmla="*/ 830223 h 2016224"/>
                  <a:gd name="connsiteX4" fmla="*/ 1808080 w 1835517"/>
                  <a:gd name="connsiteY4" fmla="*/ 504056 h 2016224"/>
                  <a:gd name="connsiteX5" fmla="*/ 1286239 w 1835517"/>
                  <a:gd name="connsiteY5" fmla="*/ 1008112 h 2016224"/>
                  <a:gd name="connsiteX6" fmla="*/ 1808080 w 1835517"/>
                  <a:gd name="connsiteY6" fmla="*/ 1512168 h 2016224"/>
                  <a:gd name="connsiteX7" fmla="*/ 1043321 w 1835517"/>
                  <a:gd name="connsiteY7" fmla="*/ 1164485 h 2016224"/>
                  <a:gd name="connsiteX8" fmla="*/ 907980 w 1835517"/>
                  <a:gd name="connsiteY8" fmla="*/ 2016224 h 2016224"/>
                  <a:gd name="connsiteX9" fmla="*/ 804911 w 1835517"/>
                  <a:gd name="connsiteY9" fmla="*/ 1207516 h 2016224"/>
                  <a:gd name="connsiteX10" fmla="*/ 7880 w 1835517"/>
                  <a:gd name="connsiteY10" fmla="*/ 1512168 h 2016224"/>
                  <a:gd name="connsiteX11" fmla="*/ 712601 w 1835517"/>
                  <a:gd name="connsiteY11" fmla="*/ 1018870 h 2016224"/>
                  <a:gd name="connsiteX12" fmla="*/ 7880 w 1835517"/>
                  <a:gd name="connsiteY12" fmla="*/ 504056 h 2016224"/>
                  <a:gd name="connsiteX0" fmla="*/ 7880 w 1835517"/>
                  <a:gd name="connsiteY0" fmla="*/ 504056 h 2016224"/>
                  <a:gd name="connsiteX1" fmla="*/ 815668 w 1835517"/>
                  <a:gd name="connsiteY1" fmla="*/ 840981 h 2016224"/>
                  <a:gd name="connsiteX2" fmla="*/ 907980 w 1835517"/>
                  <a:gd name="connsiteY2" fmla="*/ 0 h 2016224"/>
                  <a:gd name="connsiteX3" fmla="*/ 1043322 w 1835517"/>
                  <a:gd name="connsiteY3" fmla="*/ 830223 h 2016224"/>
                  <a:gd name="connsiteX4" fmla="*/ 1808080 w 1835517"/>
                  <a:gd name="connsiteY4" fmla="*/ 504056 h 2016224"/>
                  <a:gd name="connsiteX5" fmla="*/ 1286239 w 1835517"/>
                  <a:gd name="connsiteY5" fmla="*/ 1008112 h 2016224"/>
                  <a:gd name="connsiteX6" fmla="*/ 1808080 w 1835517"/>
                  <a:gd name="connsiteY6" fmla="*/ 1512168 h 2016224"/>
                  <a:gd name="connsiteX7" fmla="*/ 1043321 w 1835517"/>
                  <a:gd name="connsiteY7" fmla="*/ 1164485 h 2016224"/>
                  <a:gd name="connsiteX8" fmla="*/ 907980 w 1835517"/>
                  <a:gd name="connsiteY8" fmla="*/ 2016224 h 2016224"/>
                  <a:gd name="connsiteX9" fmla="*/ 804911 w 1835517"/>
                  <a:gd name="connsiteY9" fmla="*/ 1207516 h 2016224"/>
                  <a:gd name="connsiteX10" fmla="*/ 7880 w 1835517"/>
                  <a:gd name="connsiteY10" fmla="*/ 1512168 h 2016224"/>
                  <a:gd name="connsiteX11" fmla="*/ 712601 w 1835517"/>
                  <a:gd name="connsiteY11" fmla="*/ 1018870 h 2016224"/>
                  <a:gd name="connsiteX12" fmla="*/ 7880 w 1835517"/>
                  <a:gd name="connsiteY12" fmla="*/ 504056 h 2016224"/>
                  <a:gd name="connsiteX0" fmla="*/ 7880 w 1835517"/>
                  <a:gd name="connsiteY0" fmla="*/ 504056 h 2016224"/>
                  <a:gd name="connsiteX1" fmla="*/ 815668 w 1835517"/>
                  <a:gd name="connsiteY1" fmla="*/ 840981 h 2016224"/>
                  <a:gd name="connsiteX2" fmla="*/ 907980 w 1835517"/>
                  <a:gd name="connsiteY2" fmla="*/ 0 h 2016224"/>
                  <a:gd name="connsiteX3" fmla="*/ 1043322 w 1835517"/>
                  <a:gd name="connsiteY3" fmla="*/ 830223 h 2016224"/>
                  <a:gd name="connsiteX4" fmla="*/ 1808080 w 1835517"/>
                  <a:gd name="connsiteY4" fmla="*/ 504056 h 2016224"/>
                  <a:gd name="connsiteX5" fmla="*/ 1286239 w 1835517"/>
                  <a:gd name="connsiteY5" fmla="*/ 1008112 h 2016224"/>
                  <a:gd name="connsiteX6" fmla="*/ 1808080 w 1835517"/>
                  <a:gd name="connsiteY6" fmla="*/ 1512168 h 2016224"/>
                  <a:gd name="connsiteX7" fmla="*/ 1043321 w 1835517"/>
                  <a:gd name="connsiteY7" fmla="*/ 1164485 h 2016224"/>
                  <a:gd name="connsiteX8" fmla="*/ 907980 w 1835517"/>
                  <a:gd name="connsiteY8" fmla="*/ 2016224 h 2016224"/>
                  <a:gd name="connsiteX9" fmla="*/ 804911 w 1835517"/>
                  <a:gd name="connsiteY9" fmla="*/ 1207516 h 2016224"/>
                  <a:gd name="connsiteX10" fmla="*/ 7880 w 1835517"/>
                  <a:gd name="connsiteY10" fmla="*/ 1512168 h 2016224"/>
                  <a:gd name="connsiteX11" fmla="*/ 712601 w 1835517"/>
                  <a:gd name="connsiteY11" fmla="*/ 1018870 h 2016224"/>
                  <a:gd name="connsiteX12" fmla="*/ 7880 w 1835517"/>
                  <a:gd name="connsiteY12" fmla="*/ 504056 h 2016224"/>
                  <a:gd name="connsiteX0" fmla="*/ 7880 w 1838696"/>
                  <a:gd name="connsiteY0" fmla="*/ 504056 h 2016224"/>
                  <a:gd name="connsiteX1" fmla="*/ 815668 w 1838696"/>
                  <a:gd name="connsiteY1" fmla="*/ 840981 h 2016224"/>
                  <a:gd name="connsiteX2" fmla="*/ 907980 w 1838696"/>
                  <a:gd name="connsiteY2" fmla="*/ 0 h 2016224"/>
                  <a:gd name="connsiteX3" fmla="*/ 1043322 w 1838696"/>
                  <a:gd name="connsiteY3" fmla="*/ 830223 h 2016224"/>
                  <a:gd name="connsiteX4" fmla="*/ 1808080 w 1838696"/>
                  <a:gd name="connsiteY4" fmla="*/ 504056 h 2016224"/>
                  <a:gd name="connsiteX5" fmla="*/ 1286239 w 1838696"/>
                  <a:gd name="connsiteY5" fmla="*/ 1008112 h 2016224"/>
                  <a:gd name="connsiteX6" fmla="*/ 1808080 w 1838696"/>
                  <a:gd name="connsiteY6" fmla="*/ 1512168 h 2016224"/>
                  <a:gd name="connsiteX7" fmla="*/ 1043321 w 1838696"/>
                  <a:gd name="connsiteY7" fmla="*/ 1164485 h 2016224"/>
                  <a:gd name="connsiteX8" fmla="*/ 907980 w 1838696"/>
                  <a:gd name="connsiteY8" fmla="*/ 2016224 h 2016224"/>
                  <a:gd name="connsiteX9" fmla="*/ 804911 w 1838696"/>
                  <a:gd name="connsiteY9" fmla="*/ 1207516 h 2016224"/>
                  <a:gd name="connsiteX10" fmla="*/ 7880 w 1838696"/>
                  <a:gd name="connsiteY10" fmla="*/ 1512168 h 2016224"/>
                  <a:gd name="connsiteX11" fmla="*/ 712601 w 1838696"/>
                  <a:gd name="connsiteY11" fmla="*/ 1018870 h 2016224"/>
                  <a:gd name="connsiteX12" fmla="*/ 7880 w 1838696"/>
                  <a:gd name="connsiteY12" fmla="*/ 504056 h 2016224"/>
                  <a:gd name="connsiteX0" fmla="*/ 7880 w 1838696"/>
                  <a:gd name="connsiteY0" fmla="*/ 504056 h 2016224"/>
                  <a:gd name="connsiteX1" fmla="*/ 815668 w 1838696"/>
                  <a:gd name="connsiteY1" fmla="*/ 840981 h 2016224"/>
                  <a:gd name="connsiteX2" fmla="*/ 907980 w 1838696"/>
                  <a:gd name="connsiteY2" fmla="*/ 0 h 2016224"/>
                  <a:gd name="connsiteX3" fmla="*/ 1043322 w 1838696"/>
                  <a:gd name="connsiteY3" fmla="*/ 830223 h 2016224"/>
                  <a:gd name="connsiteX4" fmla="*/ 1808080 w 1838696"/>
                  <a:gd name="connsiteY4" fmla="*/ 504056 h 2016224"/>
                  <a:gd name="connsiteX5" fmla="*/ 1286239 w 1838696"/>
                  <a:gd name="connsiteY5" fmla="*/ 1008112 h 2016224"/>
                  <a:gd name="connsiteX6" fmla="*/ 1808080 w 1838696"/>
                  <a:gd name="connsiteY6" fmla="*/ 1512168 h 2016224"/>
                  <a:gd name="connsiteX7" fmla="*/ 1043321 w 1838696"/>
                  <a:gd name="connsiteY7" fmla="*/ 1164485 h 2016224"/>
                  <a:gd name="connsiteX8" fmla="*/ 907980 w 1838696"/>
                  <a:gd name="connsiteY8" fmla="*/ 2016224 h 2016224"/>
                  <a:gd name="connsiteX9" fmla="*/ 804911 w 1838696"/>
                  <a:gd name="connsiteY9" fmla="*/ 1207516 h 2016224"/>
                  <a:gd name="connsiteX10" fmla="*/ 7880 w 1838696"/>
                  <a:gd name="connsiteY10" fmla="*/ 1512168 h 2016224"/>
                  <a:gd name="connsiteX11" fmla="*/ 712601 w 1838696"/>
                  <a:gd name="connsiteY11" fmla="*/ 1018870 h 2016224"/>
                  <a:gd name="connsiteX12" fmla="*/ 7880 w 1838696"/>
                  <a:gd name="connsiteY12" fmla="*/ 504056 h 2016224"/>
                  <a:gd name="connsiteX0" fmla="*/ 7880 w 1835864"/>
                  <a:gd name="connsiteY0" fmla="*/ 504056 h 2016224"/>
                  <a:gd name="connsiteX1" fmla="*/ 815668 w 1835864"/>
                  <a:gd name="connsiteY1" fmla="*/ 840981 h 2016224"/>
                  <a:gd name="connsiteX2" fmla="*/ 907980 w 1835864"/>
                  <a:gd name="connsiteY2" fmla="*/ 0 h 2016224"/>
                  <a:gd name="connsiteX3" fmla="*/ 1043322 w 1835864"/>
                  <a:gd name="connsiteY3" fmla="*/ 830223 h 2016224"/>
                  <a:gd name="connsiteX4" fmla="*/ 1808080 w 1835864"/>
                  <a:gd name="connsiteY4" fmla="*/ 504056 h 2016224"/>
                  <a:gd name="connsiteX5" fmla="*/ 1221693 w 1835864"/>
                  <a:gd name="connsiteY5" fmla="*/ 1008112 h 2016224"/>
                  <a:gd name="connsiteX6" fmla="*/ 1808080 w 1835864"/>
                  <a:gd name="connsiteY6" fmla="*/ 1512168 h 2016224"/>
                  <a:gd name="connsiteX7" fmla="*/ 1043321 w 1835864"/>
                  <a:gd name="connsiteY7" fmla="*/ 1164485 h 2016224"/>
                  <a:gd name="connsiteX8" fmla="*/ 907980 w 1835864"/>
                  <a:gd name="connsiteY8" fmla="*/ 2016224 h 2016224"/>
                  <a:gd name="connsiteX9" fmla="*/ 804911 w 1835864"/>
                  <a:gd name="connsiteY9" fmla="*/ 1207516 h 2016224"/>
                  <a:gd name="connsiteX10" fmla="*/ 7880 w 1835864"/>
                  <a:gd name="connsiteY10" fmla="*/ 1512168 h 2016224"/>
                  <a:gd name="connsiteX11" fmla="*/ 712601 w 1835864"/>
                  <a:gd name="connsiteY11" fmla="*/ 1018870 h 2016224"/>
                  <a:gd name="connsiteX12" fmla="*/ 7880 w 1835864"/>
                  <a:gd name="connsiteY12" fmla="*/ 504056 h 2016224"/>
                  <a:gd name="connsiteX0" fmla="*/ 7880 w 1835864"/>
                  <a:gd name="connsiteY0" fmla="*/ 504056 h 2016224"/>
                  <a:gd name="connsiteX1" fmla="*/ 815668 w 1835864"/>
                  <a:gd name="connsiteY1" fmla="*/ 840981 h 2016224"/>
                  <a:gd name="connsiteX2" fmla="*/ 907980 w 1835864"/>
                  <a:gd name="connsiteY2" fmla="*/ 0 h 2016224"/>
                  <a:gd name="connsiteX3" fmla="*/ 1043322 w 1835864"/>
                  <a:gd name="connsiteY3" fmla="*/ 830223 h 2016224"/>
                  <a:gd name="connsiteX4" fmla="*/ 1808080 w 1835864"/>
                  <a:gd name="connsiteY4" fmla="*/ 504056 h 2016224"/>
                  <a:gd name="connsiteX5" fmla="*/ 1221693 w 1835864"/>
                  <a:gd name="connsiteY5" fmla="*/ 1008112 h 2016224"/>
                  <a:gd name="connsiteX6" fmla="*/ 1808080 w 1835864"/>
                  <a:gd name="connsiteY6" fmla="*/ 1512168 h 2016224"/>
                  <a:gd name="connsiteX7" fmla="*/ 1043321 w 1835864"/>
                  <a:gd name="connsiteY7" fmla="*/ 1164485 h 2016224"/>
                  <a:gd name="connsiteX8" fmla="*/ 907980 w 1835864"/>
                  <a:gd name="connsiteY8" fmla="*/ 2016224 h 2016224"/>
                  <a:gd name="connsiteX9" fmla="*/ 804911 w 1835864"/>
                  <a:gd name="connsiteY9" fmla="*/ 1207516 h 2016224"/>
                  <a:gd name="connsiteX10" fmla="*/ 7880 w 1835864"/>
                  <a:gd name="connsiteY10" fmla="*/ 1512168 h 2016224"/>
                  <a:gd name="connsiteX11" fmla="*/ 712601 w 1835864"/>
                  <a:gd name="connsiteY11" fmla="*/ 1018870 h 2016224"/>
                  <a:gd name="connsiteX12" fmla="*/ 7880 w 1835864"/>
                  <a:gd name="connsiteY12" fmla="*/ 504056 h 2016224"/>
                  <a:gd name="connsiteX0" fmla="*/ 7880 w 1835864"/>
                  <a:gd name="connsiteY0" fmla="*/ 504056 h 2016224"/>
                  <a:gd name="connsiteX1" fmla="*/ 815668 w 1835864"/>
                  <a:gd name="connsiteY1" fmla="*/ 840981 h 2016224"/>
                  <a:gd name="connsiteX2" fmla="*/ 907980 w 1835864"/>
                  <a:gd name="connsiteY2" fmla="*/ 0 h 2016224"/>
                  <a:gd name="connsiteX3" fmla="*/ 1043322 w 1835864"/>
                  <a:gd name="connsiteY3" fmla="*/ 830223 h 2016224"/>
                  <a:gd name="connsiteX4" fmla="*/ 1808080 w 1835864"/>
                  <a:gd name="connsiteY4" fmla="*/ 504056 h 2016224"/>
                  <a:gd name="connsiteX5" fmla="*/ 1221693 w 1835864"/>
                  <a:gd name="connsiteY5" fmla="*/ 1008112 h 2016224"/>
                  <a:gd name="connsiteX6" fmla="*/ 1808080 w 1835864"/>
                  <a:gd name="connsiteY6" fmla="*/ 1512168 h 2016224"/>
                  <a:gd name="connsiteX7" fmla="*/ 1043321 w 1835864"/>
                  <a:gd name="connsiteY7" fmla="*/ 1164485 h 2016224"/>
                  <a:gd name="connsiteX8" fmla="*/ 907980 w 1835864"/>
                  <a:gd name="connsiteY8" fmla="*/ 2016224 h 2016224"/>
                  <a:gd name="connsiteX9" fmla="*/ 804911 w 1835864"/>
                  <a:gd name="connsiteY9" fmla="*/ 1207516 h 2016224"/>
                  <a:gd name="connsiteX10" fmla="*/ 7880 w 1835864"/>
                  <a:gd name="connsiteY10" fmla="*/ 1512168 h 2016224"/>
                  <a:gd name="connsiteX11" fmla="*/ 712601 w 1835864"/>
                  <a:gd name="connsiteY11" fmla="*/ 1018870 h 2016224"/>
                  <a:gd name="connsiteX12" fmla="*/ 7880 w 1835864"/>
                  <a:gd name="connsiteY12" fmla="*/ 504056 h 2016224"/>
                  <a:gd name="connsiteX0" fmla="*/ 7880 w 1862324"/>
                  <a:gd name="connsiteY0" fmla="*/ 504056 h 2016224"/>
                  <a:gd name="connsiteX1" fmla="*/ 815668 w 1862324"/>
                  <a:gd name="connsiteY1" fmla="*/ 840981 h 2016224"/>
                  <a:gd name="connsiteX2" fmla="*/ 907980 w 1862324"/>
                  <a:gd name="connsiteY2" fmla="*/ 0 h 2016224"/>
                  <a:gd name="connsiteX3" fmla="*/ 1043322 w 1862324"/>
                  <a:gd name="connsiteY3" fmla="*/ 830223 h 2016224"/>
                  <a:gd name="connsiteX4" fmla="*/ 1808080 w 1862324"/>
                  <a:gd name="connsiteY4" fmla="*/ 504056 h 2016224"/>
                  <a:gd name="connsiteX5" fmla="*/ 1221693 w 1862324"/>
                  <a:gd name="connsiteY5" fmla="*/ 1008112 h 2016224"/>
                  <a:gd name="connsiteX6" fmla="*/ 1808080 w 1862324"/>
                  <a:gd name="connsiteY6" fmla="*/ 1512168 h 2016224"/>
                  <a:gd name="connsiteX7" fmla="*/ 1043321 w 1862324"/>
                  <a:gd name="connsiteY7" fmla="*/ 1164485 h 2016224"/>
                  <a:gd name="connsiteX8" fmla="*/ 907980 w 1862324"/>
                  <a:gd name="connsiteY8" fmla="*/ 2016224 h 2016224"/>
                  <a:gd name="connsiteX9" fmla="*/ 804911 w 1862324"/>
                  <a:gd name="connsiteY9" fmla="*/ 1207516 h 2016224"/>
                  <a:gd name="connsiteX10" fmla="*/ 7880 w 1862324"/>
                  <a:gd name="connsiteY10" fmla="*/ 1512168 h 2016224"/>
                  <a:gd name="connsiteX11" fmla="*/ 712601 w 1862324"/>
                  <a:gd name="connsiteY11" fmla="*/ 1018870 h 2016224"/>
                  <a:gd name="connsiteX12" fmla="*/ 7880 w 1862324"/>
                  <a:gd name="connsiteY12" fmla="*/ 504056 h 2016224"/>
                  <a:gd name="connsiteX0" fmla="*/ 7880 w 1859085"/>
                  <a:gd name="connsiteY0" fmla="*/ 504056 h 2016224"/>
                  <a:gd name="connsiteX1" fmla="*/ 815668 w 1859085"/>
                  <a:gd name="connsiteY1" fmla="*/ 840981 h 2016224"/>
                  <a:gd name="connsiteX2" fmla="*/ 907980 w 1859085"/>
                  <a:gd name="connsiteY2" fmla="*/ 0 h 2016224"/>
                  <a:gd name="connsiteX3" fmla="*/ 1043322 w 1859085"/>
                  <a:gd name="connsiteY3" fmla="*/ 830223 h 2016224"/>
                  <a:gd name="connsiteX4" fmla="*/ 1808080 w 1859085"/>
                  <a:gd name="connsiteY4" fmla="*/ 504056 h 2016224"/>
                  <a:gd name="connsiteX5" fmla="*/ 1167905 w 1859085"/>
                  <a:gd name="connsiteY5" fmla="*/ 997355 h 2016224"/>
                  <a:gd name="connsiteX6" fmla="*/ 1808080 w 1859085"/>
                  <a:gd name="connsiteY6" fmla="*/ 1512168 h 2016224"/>
                  <a:gd name="connsiteX7" fmla="*/ 1043321 w 1859085"/>
                  <a:gd name="connsiteY7" fmla="*/ 1164485 h 2016224"/>
                  <a:gd name="connsiteX8" fmla="*/ 907980 w 1859085"/>
                  <a:gd name="connsiteY8" fmla="*/ 2016224 h 2016224"/>
                  <a:gd name="connsiteX9" fmla="*/ 804911 w 1859085"/>
                  <a:gd name="connsiteY9" fmla="*/ 1207516 h 2016224"/>
                  <a:gd name="connsiteX10" fmla="*/ 7880 w 1859085"/>
                  <a:gd name="connsiteY10" fmla="*/ 1512168 h 2016224"/>
                  <a:gd name="connsiteX11" fmla="*/ 712601 w 1859085"/>
                  <a:gd name="connsiteY11" fmla="*/ 1018870 h 2016224"/>
                  <a:gd name="connsiteX12" fmla="*/ 7880 w 1859085"/>
                  <a:gd name="connsiteY12" fmla="*/ 504056 h 2016224"/>
                  <a:gd name="connsiteX0" fmla="*/ 7880 w 1859085"/>
                  <a:gd name="connsiteY0" fmla="*/ 504056 h 2016224"/>
                  <a:gd name="connsiteX1" fmla="*/ 815668 w 1859085"/>
                  <a:gd name="connsiteY1" fmla="*/ 840981 h 2016224"/>
                  <a:gd name="connsiteX2" fmla="*/ 907980 w 1859085"/>
                  <a:gd name="connsiteY2" fmla="*/ 0 h 2016224"/>
                  <a:gd name="connsiteX3" fmla="*/ 1043322 w 1859085"/>
                  <a:gd name="connsiteY3" fmla="*/ 830223 h 2016224"/>
                  <a:gd name="connsiteX4" fmla="*/ 1808080 w 1859085"/>
                  <a:gd name="connsiteY4" fmla="*/ 504056 h 2016224"/>
                  <a:gd name="connsiteX5" fmla="*/ 1167905 w 1859085"/>
                  <a:gd name="connsiteY5" fmla="*/ 997355 h 2016224"/>
                  <a:gd name="connsiteX6" fmla="*/ 1808080 w 1859085"/>
                  <a:gd name="connsiteY6" fmla="*/ 1512168 h 2016224"/>
                  <a:gd name="connsiteX7" fmla="*/ 1043321 w 1859085"/>
                  <a:gd name="connsiteY7" fmla="*/ 1164485 h 2016224"/>
                  <a:gd name="connsiteX8" fmla="*/ 907980 w 1859085"/>
                  <a:gd name="connsiteY8" fmla="*/ 2016224 h 2016224"/>
                  <a:gd name="connsiteX9" fmla="*/ 837183 w 1859085"/>
                  <a:gd name="connsiteY9" fmla="*/ 1175243 h 2016224"/>
                  <a:gd name="connsiteX10" fmla="*/ 7880 w 1859085"/>
                  <a:gd name="connsiteY10" fmla="*/ 1512168 h 2016224"/>
                  <a:gd name="connsiteX11" fmla="*/ 712601 w 1859085"/>
                  <a:gd name="connsiteY11" fmla="*/ 1018870 h 2016224"/>
                  <a:gd name="connsiteX12" fmla="*/ 7880 w 1859085"/>
                  <a:gd name="connsiteY12" fmla="*/ 504056 h 2016224"/>
                  <a:gd name="connsiteX0" fmla="*/ 7880 w 1859085"/>
                  <a:gd name="connsiteY0" fmla="*/ 504056 h 2034129"/>
                  <a:gd name="connsiteX1" fmla="*/ 815668 w 1859085"/>
                  <a:gd name="connsiteY1" fmla="*/ 840981 h 2034129"/>
                  <a:gd name="connsiteX2" fmla="*/ 907980 w 1859085"/>
                  <a:gd name="connsiteY2" fmla="*/ 0 h 2034129"/>
                  <a:gd name="connsiteX3" fmla="*/ 1043322 w 1859085"/>
                  <a:gd name="connsiteY3" fmla="*/ 830223 h 2034129"/>
                  <a:gd name="connsiteX4" fmla="*/ 1808080 w 1859085"/>
                  <a:gd name="connsiteY4" fmla="*/ 504056 h 2034129"/>
                  <a:gd name="connsiteX5" fmla="*/ 1167905 w 1859085"/>
                  <a:gd name="connsiteY5" fmla="*/ 997355 h 2034129"/>
                  <a:gd name="connsiteX6" fmla="*/ 1808080 w 1859085"/>
                  <a:gd name="connsiteY6" fmla="*/ 1512168 h 2034129"/>
                  <a:gd name="connsiteX7" fmla="*/ 1043321 w 1859085"/>
                  <a:gd name="connsiteY7" fmla="*/ 1164485 h 2034129"/>
                  <a:gd name="connsiteX8" fmla="*/ 907980 w 1859085"/>
                  <a:gd name="connsiteY8" fmla="*/ 2016224 h 2034129"/>
                  <a:gd name="connsiteX9" fmla="*/ 837183 w 1859085"/>
                  <a:gd name="connsiteY9" fmla="*/ 1175243 h 2034129"/>
                  <a:gd name="connsiteX10" fmla="*/ 7880 w 1859085"/>
                  <a:gd name="connsiteY10" fmla="*/ 1512168 h 2034129"/>
                  <a:gd name="connsiteX11" fmla="*/ 712601 w 1859085"/>
                  <a:gd name="connsiteY11" fmla="*/ 1018870 h 2034129"/>
                  <a:gd name="connsiteX12" fmla="*/ 7880 w 1859085"/>
                  <a:gd name="connsiteY12" fmla="*/ 504056 h 2034129"/>
                  <a:gd name="connsiteX0" fmla="*/ 7880 w 1881190"/>
                  <a:gd name="connsiteY0" fmla="*/ 504056 h 2034129"/>
                  <a:gd name="connsiteX1" fmla="*/ 815668 w 1881190"/>
                  <a:gd name="connsiteY1" fmla="*/ 840981 h 2034129"/>
                  <a:gd name="connsiteX2" fmla="*/ 907980 w 1881190"/>
                  <a:gd name="connsiteY2" fmla="*/ 0 h 2034129"/>
                  <a:gd name="connsiteX3" fmla="*/ 1043322 w 1881190"/>
                  <a:gd name="connsiteY3" fmla="*/ 830223 h 2034129"/>
                  <a:gd name="connsiteX4" fmla="*/ 1808080 w 1881190"/>
                  <a:gd name="connsiteY4" fmla="*/ 504056 h 2034129"/>
                  <a:gd name="connsiteX5" fmla="*/ 1167905 w 1881190"/>
                  <a:gd name="connsiteY5" fmla="*/ 997355 h 2034129"/>
                  <a:gd name="connsiteX6" fmla="*/ 1808080 w 1881190"/>
                  <a:gd name="connsiteY6" fmla="*/ 1512168 h 2034129"/>
                  <a:gd name="connsiteX7" fmla="*/ 1043321 w 1881190"/>
                  <a:gd name="connsiteY7" fmla="*/ 1164485 h 2034129"/>
                  <a:gd name="connsiteX8" fmla="*/ 907980 w 1881190"/>
                  <a:gd name="connsiteY8" fmla="*/ 2016224 h 2034129"/>
                  <a:gd name="connsiteX9" fmla="*/ 837183 w 1881190"/>
                  <a:gd name="connsiteY9" fmla="*/ 1175243 h 2034129"/>
                  <a:gd name="connsiteX10" fmla="*/ 7880 w 1881190"/>
                  <a:gd name="connsiteY10" fmla="*/ 1512168 h 2034129"/>
                  <a:gd name="connsiteX11" fmla="*/ 712601 w 1881190"/>
                  <a:gd name="connsiteY11" fmla="*/ 1018870 h 2034129"/>
                  <a:gd name="connsiteX12" fmla="*/ 7880 w 1881190"/>
                  <a:gd name="connsiteY12" fmla="*/ 504056 h 2034129"/>
                  <a:gd name="connsiteX0" fmla="*/ 7880 w 1881190"/>
                  <a:gd name="connsiteY0" fmla="*/ 504056 h 2034129"/>
                  <a:gd name="connsiteX1" fmla="*/ 815668 w 1881190"/>
                  <a:gd name="connsiteY1" fmla="*/ 840981 h 2034129"/>
                  <a:gd name="connsiteX2" fmla="*/ 907980 w 1881190"/>
                  <a:gd name="connsiteY2" fmla="*/ 0 h 2034129"/>
                  <a:gd name="connsiteX3" fmla="*/ 1043322 w 1881190"/>
                  <a:gd name="connsiteY3" fmla="*/ 830223 h 2034129"/>
                  <a:gd name="connsiteX4" fmla="*/ 1808080 w 1881190"/>
                  <a:gd name="connsiteY4" fmla="*/ 504056 h 2034129"/>
                  <a:gd name="connsiteX5" fmla="*/ 1167905 w 1881190"/>
                  <a:gd name="connsiteY5" fmla="*/ 997355 h 2034129"/>
                  <a:gd name="connsiteX6" fmla="*/ 1808080 w 1881190"/>
                  <a:gd name="connsiteY6" fmla="*/ 1512168 h 2034129"/>
                  <a:gd name="connsiteX7" fmla="*/ 1043321 w 1881190"/>
                  <a:gd name="connsiteY7" fmla="*/ 1164485 h 2034129"/>
                  <a:gd name="connsiteX8" fmla="*/ 907980 w 1881190"/>
                  <a:gd name="connsiteY8" fmla="*/ 2016224 h 2034129"/>
                  <a:gd name="connsiteX9" fmla="*/ 837183 w 1881190"/>
                  <a:gd name="connsiteY9" fmla="*/ 1175243 h 2034129"/>
                  <a:gd name="connsiteX10" fmla="*/ 7880 w 1881190"/>
                  <a:gd name="connsiteY10" fmla="*/ 1512168 h 2034129"/>
                  <a:gd name="connsiteX11" fmla="*/ 712601 w 1881190"/>
                  <a:gd name="connsiteY11" fmla="*/ 1018870 h 2034129"/>
                  <a:gd name="connsiteX12" fmla="*/ 7880 w 1881190"/>
                  <a:gd name="connsiteY12" fmla="*/ 504056 h 2034129"/>
                  <a:gd name="connsiteX0" fmla="*/ 7880 w 1881190"/>
                  <a:gd name="connsiteY0" fmla="*/ 512031 h 2042104"/>
                  <a:gd name="connsiteX1" fmla="*/ 815668 w 1881190"/>
                  <a:gd name="connsiteY1" fmla="*/ 848956 h 2042104"/>
                  <a:gd name="connsiteX2" fmla="*/ 907980 w 1881190"/>
                  <a:gd name="connsiteY2" fmla="*/ 7975 h 2042104"/>
                  <a:gd name="connsiteX3" fmla="*/ 1043322 w 1881190"/>
                  <a:gd name="connsiteY3" fmla="*/ 838198 h 2042104"/>
                  <a:gd name="connsiteX4" fmla="*/ 1808080 w 1881190"/>
                  <a:gd name="connsiteY4" fmla="*/ 512031 h 2042104"/>
                  <a:gd name="connsiteX5" fmla="*/ 1167905 w 1881190"/>
                  <a:gd name="connsiteY5" fmla="*/ 1005330 h 2042104"/>
                  <a:gd name="connsiteX6" fmla="*/ 1808080 w 1881190"/>
                  <a:gd name="connsiteY6" fmla="*/ 1520143 h 2042104"/>
                  <a:gd name="connsiteX7" fmla="*/ 1043321 w 1881190"/>
                  <a:gd name="connsiteY7" fmla="*/ 1172460 h 2042104"/>
                  <a:gd name="connsiteX8" fmla="*/ 907980 w 1881190"/>
                  <a:gd name="connsiteY8" fmla="*/ 2024199 h 2042104"/>
                  <a:gd name="connsiteX9" fmla="*/ 837183 w 1881190"/>
                  <a:gd name="connsiteY9" fmla="*/ 1183218 h 2042104"/>
                  <a:gd name="connsiteX10" fmla="*/ 7880 w 1881190"/>
                  <a:gd name="connsiteY10" fmla="*/ 1520143 h 2042104"/>
                  <a:gd name="connsiteX11" fmla="*/ 712601 w 1881190"/>
                  <a:gd name="connsiteY11" fmla="*/ 1026845 h 2042104"/>
                  <a:gd name="connsiteX12" fmla="*/ 7880 w 1881190"/>
                  <a:gd name="connsiteY12" fmla="*/ 512031 h 2042104"/>
                  <a:gd name="connsiteX0" fmla="*/ 98340 w 1971650"/>
                  <a:gd name="connsiteY0" fmla="*/ 512031 h 2042104"/>
                  <a:gd name="connsiteX1" fmla="*/ 906128 w 1971650"/>
                  <a:gd name="connsiteY1" fmla="*/ 848956 h 2042104"/>
                  <a:gd name="connsiteX2" fmla="*/ 998440 w 1971650"/>
                  <a:gd name="connsiteY2" fmla="*/ 7975 h 2042104"/>
                  <a:gd name="connsiteX3" fmla="*/ 1133782 w 1971650"/>
                  <a:gd name="connsiteY3" fmla="*/ 838198 h 2042104"/>
                  <a:gd name="connsiteX4" fmla="*/ 1898540 w 1971650"/>
                  <a:gd name="connsiteY4" fmla="*/ 512031 h 2042104"/>
                  <a:gd name="connsiteX5" fmla="*/ 1258365 w 1971650"/>
                  <a:gd name="connsiteY5" fmla="*/ 1005330 h 2042104"/>
                  <a:gd name="connsiteX6" fmla="*/ 1898540 w 1971650"/>
                  <a:gd name="connsiteY6" fmla="*/ 1520143 h 2042104"/>
                  <a:gd name="connsiteX7" fmla="*/ 1133781 w 1971650"/>
                  <a:gd name="connsiteY7" fmla="*/ 1172460 h 2042104"/>
                  <a:gd name="connsiteX8" fmla="*/ 998440 w 1971650"/>
                  <a:gd name="connsiteY8" fmla="*/ 2024199 h 2042104"/>
                  <a:gd name="connsiteX9" fmla="*/ 927643 w 1971650"/>
                  <a:gd name="connsiteY9" fmla="*/ 1183218 h 2042104"/>
                  <a:gd name="connsiteX10" fmla="*/ 98340 w 1971650"/>
                  <a:gd name="connsiteY10" fmla="*/ 1520143 h 2042104"/>
                  <a:gd name="connsiteX11" fmla="*/ 803061 w 1971650"/>
                  <a:gd name="connsiteY11" fmla="*/ 1026845 h 2042104"/>
                  <a:gd name="connsiteX12" fmla="*/ 98340 w 1971650"/>
                  <a:gd name="connsiteY12" fmla="*/ 512031 h 2042104"/>
                  <a:gd name="connsiteX0" fmla="*/ 98340 w 1971650"/>
                  <a:gd name="connsiteY0" fmla="*/ 512031 h 2042104"/>
                  <a:gd name="connsiteX1" fmla="*/ 906128 w 1971650"/>
                  <a:gd name="connsiteY1" fmla="*/ 848956 h 2042104"/>
                  <a:gd name="connsiteX2" fmla="*/ 998440 w 1971650"/>
                  <a:gd name="connsiteY2" fmla="*/ 7975 h 2042104"/>
                  <a:gd name="connsiteX3" fmla="*/ 1133782 w 1971650"/>
                  <a:gd name="connsiteY3" fmla="*/ 838198 h 2042104"/>
                  <a:gd name="connsiteX4" fmla="*/ 1898540 w 1971650"/>
                  <a:gd name="connsiteY4" fmla="*/ 512031 h 2042104"/>
                  <a:gd name="connsiteX5" fmla="*/ 1258365 w 1971650"/>
                  <a:gd name="connsiteY5" fmla="*/ 1005330 h 2042104"/>
                  <a:gd name="connsiteX6" fmla="*/ 1898540 w 1971650"/>
                  <a:gd name="connsiteY6" fmla="*/ 1520143 h 2042104"/>
                  <a:gd name="connsiteX7" fmla="*/ 1133781 w 1971650"/>
                  <a:gd name="connsiteY7" fmla="*/ 1172460 h 2042104"/>
                  <a:gd name="connsiteX8" fmla="*/ 998440 w 1971650"/>
                  <a:gd name="connsiteY8" fmla="*/ 2024199 h 2042104"/>
                  <a:gd name="connsiteX9" fmla="*/ 927643 w 1971650"/>
                  <a:gd name="connsiteY9" fmla="*/ 1183218 h 2042104"/>
                  <a:gd name="connsiteX10" fmla="*/ 98340 w 1971650"/>
                  <a:gd name="connsiteY10" fmla="*/ 1520143 h 2042104"/>
                  <a:gd name="connsiteX11" fmla="*/ 803061 w 1971650"/>
                  <a:gd name="connsiteY11" fmla="*/ 1026845 h 2042104"/>
                  <a:gd name="connsiteX12" fmla="*/ 98340 w 1971650"/>
                  <a:gd name="connsiteY12" fmla="*/ 512031 h 2042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971650" h="2042104">
                    <a:moveTo>
                      <a:pt x="98340" y="512031"/>
                    </a:moveTo>
                    <a:cubicBezTo>
                      <a:pt x="496695" y="251408"/>
                      <a:pt x="669138" y="786850"/>
                      <a:pt x="906128" y="848956"/>
                    </a:cubicBezTo>
                    <a:cubicBezTo>
                      <a:pt x="969171" y="618831"/>
                      <a:pt x="569638" y="-82301"/>
                      <a:pt x="998440" y="7975"/>
                    </a:cubicBezTo>
                    <a:cubicBezTo>
                      <a:pt x="1427242" y="98251"/>
                      <a:pt x="1070739" y="608073"/>
                      <a:pt x="1133782" y="838198"/>
                    </a:cubicBezTo>
                    <a:cubicBezTo>
                      <a:pt x="1370772" y="776092"/>
                      <a:pt x="1792788" y="64313"/>
                      <a:pt x="1898540" y="512031"/>
                    </a:cubicBezTo>
                    <a:cubicBezTo>
                      <a:pt x="2004292" y="959749"/>
                      <a:pt x="1432312" y="837311"/>
                      <a:pt x="1258365" y="1005330"/>
                    </a:cubicBezTo>
                    <a:cubicBezTo>
                      <a:pt x="1432312" y="1173349"/>
                      <a:pt x="2210833" y="1281036"/>
                      <a:pt x="1898540" y="1520143"/>
                    </a:cubicBezTo>
                    <a:cubicBezTo>
                      <a:pt x="1586247" y="1759250"/>
                      <a:pt x="1370771" y="1234566"/>
                      <a:pt x="1133781" y="1172460"/>
                    </a:cubicBezTo>
                    <a:cubicBezTo>
                      <a:pt x="1070738" y="1402585"/>
                      <a:pt x="1448759" y="2168263"/>
                      <a:pt x="998440" y="2024199"/>
                    </a:cubicBezTo>
                    <a:cubicBezTo>
                      <a:pt x="548121" y="1880135"/>
                      <a:pt x="990686" y="1413343"/>
                      <a:pt x="927643" y="1183218"/>
                    </a:cubicBezTo>
                    <a:cubicBezTo>
                      <a:pt x="690653" y="1245324"/>
                      <a:pt x="171819" y="2021649"/>
                      <a:pt x="98340" y="1520143"/>
                    </a:cubicBezTo>
                    <a:cubicBezTo>
                      <a:pt x="24861" y="1018637"/>
                      <a:pt x="629114" y="1194864"/>
                      <a:pt x="803061" y="1026845"/>
                    </a:cubicBezTo>
                    <a:cubicBezTo>
                      <a:pt x="629114" y="858826"/>
                      <a:pt x="-300015" y="772654"/>
                      <a:pt x="98340" y="512031"/>
                    </a:cubicBezTo>
                    <a:close/>
                  </a:path>
                </a:pathLst>
              </a:custGeom>
              <a:gradFill>
                <a:gsLst>
                  <a:gs pos="46252">
                    <a:srgbClr val="FF0066"/>
                  </a:gs>
                  <a:gs pos="89000">
                    <a:srgbClr val="F31207">
                      <a:lumMod val="52000"/>
                    </a:srgbClr>
                  </a:gs>
                  <a:gs pos="0">
                    <a:srgbClr val="FF0000"/>
                  </a:gs>
                </a:gsLst>
                <a:lin ang="2700000" scaled="1"/>
              </a:gradFill>
              <a:ln w="57150">
                <a:noFill/>
              </a:ln>
              <a:scene3d>
                <a:camera prst="orthographicFront"/>
                <a:lightRig rig="flat" dir="t"/>
              </a:scene3d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4" name="19 Estrella de 6 puntas"/>
              <p:cNvSpPr/>
              <p:nvPr/>
            </p:nvSpPr>
            <p:spPr>
              <a:xfrm rot="15661148">
                <a:off x="1960206" y="1713877"/>
                <a:ext cx="1415637" cy="1309185"/>
              </a:xfrm>
              <a:custGeom>
                <a:avLst/>
                <a:gdLst>
                  <a:gd name="connsiteX0" fmla="*/ 0 w 1800200"/>
                  <a:gd name="connsiteY0" fmla="*/ 504056 h 2016224"/>
                  <a:gd name="connsiteX1" fmla="*/ 710970 w 1800200"/>
                  <a:gd name="connsiteY1" fmla="*/ 690374 h 2016224"/>
                  <a:gd name="connsiteX2" fmla="*/ 900100 w 1800200"/>
                  <a:gd name="connsiteY2" fmla="*/ 0 h 2016224"/>
                  <a:gd name="connsiteX3" fmla="*/ 1089230 w 1800200"/>
                  <a:gd name="connsiteY3" fmla="*/ 690374 h 2016224"/>
                  <a:gd name="connsiteX4" fmla="*/ 1800200 w 1800200"/>
                  <a:gd name="connsiteY4" fmla="*/ 504056 h 2016224"/>
                  <a:gd name="connsiteX5" fmla="*/ 1278359 w 1800200"/>
                  <a:gd name="connsiteY5" fmla="*/ 1008112 h 2016224"/>
                  <a:gd name="connsiteX6" fmla="*/ 1800200 w 1800200"/>
                  <a:gd name="connsiteY6" fmla="*/ 1512168 h 2016224"/>
                  <a:gd name="connsiteX7" fmla="*/ 1089230 w 1800200"/>
                  <a:gd name="connsiteY7" fmla="*/ 1325850 h 2016224"/>
                  <a:gd name="connsiteX8" fmla="*/ 900100 w 1800200"/>
                  <a:gd name="connsiteY8" fmla="*/ 2016224 h 2016224"/>
                  <a:gd name="connsiteX9" fmla="*/ 710970 w 1800200"/>
                  <a:gd name="connsiteY9" fmla="*/ 1325850 h 2016224"/>
                  <a:gd name="connsiteX10" fmla="*/ 0 w 1800200"/>
                  <a:gd name="connsiteY10" fmla="*/ 1512168 h 2016224"/>
                  <a:gd name="connsiteX11" fmla="*/ 521841 w 1800200"/>
                  <a:gd name="connsiteY11" fmla="*/ 1008112 h 2016224"/>
                  <a:gd name="connsiteX12" fmla="*/ 0 w 1800200"/>
                  <a:gd name="connsiteY12" fmla="*/ 504056 h 2016224"/>
                  <a:gd name="connsiteX0" fmla="*/ 0 w 1800200"/>
                  <a:gd name="connsiteY0" fmla="*/ 504056 h 2016224"/>
                  <a:gd name="connsiteX1" fmla="*/ 710970 w 1800200"/>
                  <a:gd name="connsiteY1" fmla="*/ 690374 h 2016224"/>
                  <a:gd name="connsiteX2" fmla="*/ 900100 w 1800200"/>
                  <a:gd name="connsiteY2" fmla="*/ 0 h 2016224"/>
                  <a:gd name="connsiteX3" fmla="*/ 1089230 w 1800200"/>
                  <a:gd name="connsiteY3" fmla="*/ 690374 h 2016224"/>
                  <a:gd name="connsiteX4" fmla="*/ 1800200 w 1800200"/>
                  <a:gd name="connsiteY4" fmla="*/ 504056 h 2016224"/>
                  <a:gd name="connsiteX5" fmla="*/ 1278359 w 1800200"/>
                  <a:gd name="connsiteY5" fmla="*/ 1008112 h 2016224"/>
                  <a:gd name="connsiteX6" fmla="*/ 1800200 w 1800200"/>
                  <a:gd name="connsiteY6" fmla="*/ 1512168 h 2016224"/>
                  <a:gd name="connsiteX7" fmla="*/ 1089230 w 1800200"/>
                  <a:gd name="connsiteY7" fmla="*/ 1325850 h 2016224"/>
                  <a:gd name="connsiteX8" fmla="*/ 900100 w 1800200"/>
                  <a:gd name="connsiteY8" fmla="*/ 2016224 h 2016224"/>
                  <a:gd name="connsiteX9" fmla="*/ 710970 w 1800200"/>
                  <a:gd name="connsiteY9" fmla="*/ 1325850 h 2016224"/>
                  <a:gd name="connsiteX10" fmla="*/ 0 w 1800200"/>
                  <a:gd name="connsiteY10" fmla="*/ 1512168 h 2016224"/>
                  <a:gd name="connsiteX11" fmla="*/ 521841 w 1800200"/>
                  <a:gd name="connsiteY11" fmla="*/ 1008112 h 2016224"/>
                  <a:gd name="connsiteX12" fmla="*/ 0 w 1800200"/>
                  <a:gd name="connsiteY12" fmla="*/ 504056 h 2016224"/>
                  <a:gd name="connsiteX0" fmla="*/ 0 w 1800200"/>
                  <a:gd name="connsiteY0" fmla="*/ 504056 h 2016224"/>
                  <a:gd name="connsiteX1" fmla="*/ 710970 w 1800200"/>
                  <a:gd name="connsiteY1" fmla="*/ 690374 h 2016224"/>
                  <a:gd name="connsiteX2" fmla="*/ 900100 w 1800200"/>
                  <a:gd name="connsiteY2" fmla="*/ 0 h 2016224"/>
                  <a:gd name="connsiteX3" fmla="*/ 1089230 w 1800200"/>
                  <a:gd name="connsiteY3" fmla="*/ 690374 h 2016224"/>
                  <a:gd name="connsiteX4" fmla="*/ 1800200 w 1800200"/>
                  <a:gd name="connsiteY4" fmla="*/ 504056 h 2016224"/>
                  <a:gd name="connsiteX5" fmla="*/ 1278359 w 1800200"/>
                  <a:gd name="connsiteY5" fmla="*/ 1008112 h 2016224"/>
                  <a:gd name="connsiteX6" fmla="*/ 1800200 w 1800200"/>
                  <a:gd name="connsiteY6" fmla="*/ 1512168 h 2016224"/>
                  <a:gd name="connsiteX7" fmla="*/ 1089230 w 1800200"/>
                  <a:gd name="connsiteY7" fmla="*/ 1325850 h 2016224"/>
                  <a:gd name="connsiteX8" fmla="*/ 900100 w 1800200"/>
                  <a:gd name="connsiteY8" fmla="*/ 2016224 h 2016224"/>
                  <a:gd name="connsiteX9" fmla="*/ 710970 w 1800200"/>
                  <a:gd name="connsiteY9" fmla="*/ 1325850 h 2016224"/>
                  <a:gd name="connsiteX10" fmla="*/ 0 w 1800200"/>
                  <a:gd name="connsiteY10" fmla="*/ 1512168 h 2016224"/>
                  <a:gd name="connsiteX11" fmla="*/ 521841 w 1800200"/>
                  <a:gd name="connsiteY11" fmla="*/ 1008112 h 2016224"/>
                  <a:gd name="connsiteX12" fmla="*/ 0 w 1800200"/>
                  <a:gd name="connsiteY12" fmla="*/ 504056 h 2016224"/>
                  <a:gd name="connsiteX0" fmla="*/ 0 w 1800200"/>
                  <a:gd name="connsiteY0" fmla="*/ 504056 h 2016224"/>
                  <a:gd name="connsiteX1" fmla="*/ 710970 w 1800200"/>
                  <a:gd name="connsiteY1" fmla="*/ 690374 h 2016224"/>
                  <a:gd name="connsiteX2" fmla="*/ 900100 w 1800200"/>
                  <a:gd name="connsiteY2" fmla="*/ 0 h 2016224"/>
                  <a:gd name="connsiteX3" fmla="*/ 1089230 w 1800200"/>
                  <a:gd name="connsiteY3" fmla="*/ 690374 h 2016224"/>
                  <a:gd name="connsiteX4" fmla="*/ 1800200 w 1800200"/>
                  <a:gd name="connsiteY4" fmla="*/ 504056 h 2016224"/>
                  <a:gd name="connsiteX5" fmla="*/ 1278359 w 1800200"/>
                  <a:gd name="connsiteY5" fmla="*/ 1008112 h 2016224"/>
                  <a:gd name="connsiteX6" fmla="*/ 1800200 w 1800200"/>
                  <a:gd name="connsiteY6" fmla="*/ 1512168 h 2016224"/>
                  <a:gd name="connsiteX7" fmla="*/ 1089230 w 1800200"/>
                  <a:gd name="connsiteY7" fmla="*/ 1325850 h 2016224"/>
                  <a:gd name="connsiteX8" fmla="*/ 900100 w 1800200"/>
                  <a:gd name="connsiteY8" fmla="*/ 2016224 h 2016224"/>
                  <a:gd name="connsiteX9" fmla="*/ 710970 w 1800200"/>
                  <a:gd name="connsiteY9" fmla="*/ 1325850 h 2016224"/>
                  <a:gd name="connsiteX10" fmla="*/ 0 w 1800200"/>
                  <a:gd name="connsiteY10" fmla="*/ 1512168 h 2016224"/>
                  <a:gd name="connsiteX11" fmla="*/ 521841 w 1800200"/>
                  <a:gd name="connsiteY11" fmla="*/ 1008112 h 2016224"/>
                  <a:gd name="connsiteX12" fmla="*/ 0 w 1800200"/>
                  <a:gd name="connsiteY12" fmla="*/ 504056 h 2016224"/>
                  <a:gd name="connsiteX0" fmla="*/ 0 w 1815990"/>
                  <a:gd name="connsiteY0" fmla="*/ 504056 h 2016224"/>
                  <a:gd name="connsiteX1" fmla="*/ 710970 w 1815990"/>
                  <a:gd name="connsiteY1" fmla="*/ 690374 h 2016224"/>
                  <a:gd name="connsiteX2" fmla="*/ 900100 w 1815990"/>
                  <a:gd name="connsiteY2" fmla="*/ 0 h 2016224"/>
                  <a:gd name="connsiteX3" fmla="*/ 1089230 w 1815990"/>
                  <a:gd name="connsiteY3" fmla="*/ 690374 h 2016224"/>
                  <a:gd name="connsiteX4" fmla="*/ 1800200 w 1815990"/>
                  <a:gd name="connsiteY4" fmla="*/ 504056 h 2016224"/>
                  <a:gd name="connsiteX5" fmla="*/ 1278359 w 1815990"/>
                  <a:gd name="connsiteY5" fmla="*/ 1008112 h 2016224"/>
                  <a:gd name="connsiteX6" fmla="*/ 1800200 w 1815990"/>
                  <a:gd name="connsiteY6" fmla="*/ 1512168 h 2016224"/>
                  <a:gd name="connsiteX7" fmla="*/ 1089230 w 1815990"/>
                  <a:gd name="connsiteY7" fmla="*/ 1325850 h 2016224"/>
                  <a:gd name="connsiteX8" fmla="*/ 900100 w 1815990"/>
                  <a:gd name="connsiteY8" fmla="*/ 2016224 h 2016224"/>
                  <a:gd name="connsiteX9" fmla="*/ 710970 w 1815990"/>
                  <a:gd name="connsiteY9" fmla="*/ 1325850 h 2016224"/>
                  <a:gd name="connsiteX10" fmla="*/ 0 w 1815990"/>
                  <a:gd name="connsiteY10" fmla="*/ 1512168 h 2016224"/>
                  <a:gd name="connsiteX11" fmla="*/ 521841 w 1815990"/>
                  <a:gd name="connsiteY11" fmla="*/ 1008112 h 2016224"/>
                  <a:gd name="connsiteX12" fmla="*/ 0 w 1815990"/>
                  <a:gd name="connsiteY12" fmla="*/ 504056 h 2016224"/>
                  <a:gd name="connsiteX0" fmla="*/ 0 w 1815990"/>
                  <a:gd name="connsiteY0" fmla="*/ 504056 h 2016224"/>
                  <a:gd name="connsiteX1" fmla="*/ 710970 w 1815990"/>
                  <a:gd name="connsiteY1" fmla="*/ 690374 h 2016224"/>
                  <a:gd name="connsiteX2" fmla="*/ 900100 w 1815990"/>
                  <a:gd name="connsiteY2" fmla="*/ 0 h 2016224"/>
                  <a:gd name="connsiteX3" fmla="*/ 1089230 w 1815990"/>
                  <a:gd name="connsiteY3" fmla="*/ 690374 h 2016224"/>
                  <a:gd name="connsiteX4" fmla="*/ 1800200 w 1815990"/>
                  <a:gd name="connsiteY4" fmla="*/ 504056 h 2016224"/>
                  <a:gd name="connsiteX5" fmla="*/ 1278359 w 1815990"/>
                  <a:gd name="connsiteY5" fmla="*/ 1008112 h 2016224"/>
                  <a:gd name="connsiteX6" fmla="*/ 1800200 w 1815990"/>
                  <a:gd name="connsiteY6" fmla="*/ 1512168 h 2016224"/>
                  <a:gd name="connsiteX7" fmla="*/ 1089230 w 1815990"/>
                  <a:gd name="connsiteY7" fmla="*/ 1325850 h 2016224"/>
                  <a:gd name="connsiteX8" fmla="*/ 900100 w 1815990"/>
                  <a:gd name="connsiteY8" fmla="*/ 2016224 h 2016224"/>
                  <a:gd name="connsiteX9" fmla="*/ 710970 w 1815990"/>
                  <a:gd name="connsiteY9" fmla="*/ 1325850 h 2016224"/>
                  <a:gd name="connsiteX10" fmla="*/ 0 w 1815990"/>
                  <a:gd name="connsiteY10" fmla="*/ 1512168 h 2016224"/>
                  <a:gd name="connsiteX11" fmla="*/ 521841 w 1815990"/>
                  <a:gd name="connsiteY11" fmla="*/ 1008112 h 2016224"/>
                  <a:gd name="connsiteX12" fmla="*/ 0 w 1815990"/>
                  <a:gd name="connsiteY12" fmla="*/ 504056 h 2016224"/>
                  <a:gd name="connsiteX0" fmla="*/ 0 w 1815990"/>
                  <a:gd name="connsiteY0" fmla="*/ 504056 h 2016224"/>
                  <a:gd name="connsiteX1" fmla="*/ 710970 w 1815990"/>
                  <a:gd name="connsiteY1" fmla="*/ 690374 h 2016224"/>
                  <a:gd name="connsiteX2" fmla="*/ 900100 w 1815990"/>
                  <a:gd name="connsiteY2" fmla="*/ 0 h 2016224"/>
                  <a:gd name="connsiteX3" fmla="*/ 1089230 w 1815990"/>
                  <a:gd name="connsiteY3" fmla="*/ 690374 h 2016224"/>
                  <a:gd name="connsiteX4" fmla="*/ 1800200 w 1815990"/>
                  <a:gd name="connsiteY4" fmla="*/ 504056 h 2016224"/>
                  <a:gd name="connsiteX5" fmla="*/ 1278359 w 1815990"/>
                  <a:gd name="connsiteY5" fmla="*/ 1008112 h 2016224"/>
                  <a:gd name="connsiteX6" fmla="*/ 1800200 w 1815990"/>
                  <a:gd name="connsiteY6" fmla="*/ 1512168 h 2016224"/>
                  <a:gd name="connsiteX7" fmla="*/ 1089230 w 1815990"/>
                  <a:gd name="connsiteY7" fmla="*/ 1325850 h 2016224"/>
                  <a:gd name="connsiteX8" fmla="*/ 900100 w 1815990"/>
                  <a:gd name="connsiteY8" fmla="*/ 2016224 h 2016224"/>
                  <a:gd name="connsiteX9" fmla="*/ 710970 w 1815990"/>
                  <a:gd name="connsiteY9" fmla="*/ 1325850 h 2016224"/>
                  <a:gd name="connsiteX10" fmla="*/ 0 w 1815990"/>
                  <a:gd name="connsiteY10" fmla="*/ 1512168 h 2016224"/>
                  <a:gd name="connsiteX11" fmla="*/ 521841 w 1815990"/>
                  <a:gd name="connsiteY11" fmla="*/ 1008112 h 2016224"/>
                  <a:gd name="connsiteX12" fmla="*/ 0 w 1815990"/>
                  <a:gd name="connsiteY12" fmla="*/ 504056 h 2016224"/>
                  <a:gd name="connsiteX0" fmla="*/ 0 w 1815990"/>
                  <a:gd name="connsiteY0" fmla="*/ 504056 h 2016224"/>
                  <a:gd name="connsiteX1" fmla="*/ 710970 w 1815990"/>
                  <a:gd name="connsiteY1" fmla="*/ 690374 h 2016224"/>
                  <a:gd name="connsiteX2" fmla="*/ 900100 w 1815990"/>
                  <a:gd name="connsiteY2" fmla="*/ 0 h 2016224"/>
                  <a:gd name="connsiteX3" fmla="*/ 1089230 w 1815990"/>
                  <a:gd name="connsiteY3" fmla="*/ 690374 h 2016224"/>
                  <a:gd name="connsiteX4" fmla="*/ 1800200 w 1815990"/>
                  <a:gd name="connsiteY4" fmla="*/ 504056 h 2016224"/>
                  <a:gd name="connsiteX5" fmla="*/ 1278359 w 1815990"/>
                  <a:gd name="connsiteY5" fmla="*/ 1008112 h 2016224"/>
                  <a:gd name="connsiteX6" fmla="*/ 1800200 w 1815990"/>
                  <a:gd name="connsiteY6" fmla="*/ 1512168 h 2016224"/>
                  <a:gd name="connsiteX7" fmla="*/ 1089230 w 1815990"/>
                  <a:gd name="connsiteY7" fmla="*/ 1325850 h 2016224"/>
                  <a:gd name="connsiteX8" fmla="*/ 900100 w 1815990"/>
                  <a:gd name="connsiteY8" fmla="*/ 2016224 h 2016224"/>
                  <a:gd name="connsiteX9" fmla="*/ 710970 w 1815990"/>
                  <a:gd name="connsiteY9" fmla="*/ 1325850 h 2016224"/>
                  <a:gd name="connsiteX10" fmla="*/ 0 w 1815990"/>
                  <a:gd name="connsiteY10" fmla="*/ 1512168 h 2016224"/>
                  <a:gd name="connsiteX11" fmla="*/ 521841 w 1815990"/>
                  <a:gd name="connsiteY11" fmla="*/ 1008112 h 2016224"/>
                  <a:gd name="connsiteX12" fmla="*/ 0 w 1815990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3034 w 1819024"/>
                  <a:gd name="connsiteY0" fmla="*/ 504056 h 2016224"/>
                  <a:gd name="connsiteX1" fmla="*/ 714004 w 1819024"/>
                  <a:gd name="connsiteY1" fmla="*/ 690374 h 2016224"/>
                  <a:gd name="connsiteX2" fmla="*/ 903134 w 1819024"/>
                  <a:gd name="connsiteY2" fmla="*/ 0 h 2016224"/>
                  <a:gd name="connsiteX3" fmla="*/ 1092264 w 1819024"/>
                  <a:gd name="connsiteY3" fmla="*/ 690374 h 2016224"/>
                  <a:gd name="connsiteX4" fmla="*/ 1803234 w 1819024"/>
                  <a:gd name="connsiteY4" fmla="*/ 504056 h 2016224"/>
                  <a:gd name="connsiteX5" fmla="*/ 1281393 w 1819024"/>
                  <a:gd name="connsiteY5" fmla="*/ 1008112 h 2016224"/>
                  <a:gd name="connsiteX6" fmla="*/ 1803234 w 1819024"/>
                  <a:gd name="connsiteY6" fmla="*/ 1512168 h 2016224"/>
                  <a:gd name="connsiteX7" fmla="*/ 1092264 w 1819024"/>
                  <a:gd name="connsiteY7" fmla="*/ 1325850 h 2016224"/>
                  <a:gd name="connsiteX8" fmla="*/ 903134 w 1819024"/>
                  <a:gd name="connsiteY8" fmla="*/ 2016224 h 2016224"/>
                  <a:gd name="connsiteX9" fmla="*/ 714004 w 1819024"/>
                  <a:gd name="connsiteY9" fmla="*/ 1325850 h 2016224"/>
                  <a:gd name="connsiteX10" fmla="*/ 3034 w 1819024"/>
                  <a:gd name="connsiteY10" fmla="*/ 1512168 h 2016224"/>
                  <a:gd name="connsiteX11" fmla="*/ 524875 w 1819024"/>
                  <a:gd name="connsiteY11" fmla="*/ 1008112 h 2016224"/>
                  <a:gd name="connsiteX12" fmla="*/ 3034 w 1819024"/>
                  <a:gd name="connsiteY12" fmla="*/ 504056 h 2016224"/>
                  <a:gd name="connsiteX0" fmla="*/ 3034 w 1819024"/>
                  <a:gd name="connsiteY0" fmla="*/ 504056 h 2016224"/>
                  <a:gd name="connsiteX1" fmla="*/ 714004 w 1819024"/>
                  <a:gd name="connsiteY1" fmla="*/ 690374 h 2016224"/>
                  <a:gd name="connsiteX2" fmla="*/ 903134 w 1819024"/>
                  <a:gd name="connsiteY2" fmla="*/ 0 h 2016224"/>
                  <a:gd name="connsiteX3" fmla="*/ 1092264 w 1819024"/>
                  <a:gd name="connsiteY3" fmla="*/ 690374 h 2016224"/>
                  <a:gd name="connsiteX4" fmla="*/ 1803234 w 1819024"/>
                  <a:gd name="connsiteY4" fmla="*/ 504056 h 2016224"/>
                  <a:gd name="connsiteX5" fmla="*/ 1281393 w 1819024"/>
                  <a:gd name="connsiteY5" fmla="*/ 1008112 h 2016224"/>
                  <a:gd name="connsiteX6" fmla="*/ 1803234 w 1819024"/>
                  <a:gd name="connsiteY6" fmla="*/ 1512168 h 2016224"/>
                  <a:gd name="connsiteX7" fmla="*/ 1092264 w 1819024"/>
                  <a:gd name="connsiteY7" fmla="*/ 1325850 h 2016224"/>
                  <a:gd name="connsiteX8" fmla="*/ 903134 w 1819024"/>
                  <a:gd name="connsiteY8" fmla="*/ 2016224 h 2016224"/>
                  <a:gd name="connsiteX9" fmla="*/ 714004 w 1819024"/>
                  <a:gd name="connsiteY9" fmla="*/ 1325850 h 2016224"/>
                  <a:gd name="connsiteX10" fmla="*/ 3034 w 1819024"/>
                  <a:gd name="connsiteY10" fmla="*/ 1512168 h 2016224"/>
                  <a:gd name="connsiteX11" fmla="*/ 524875 w 1819024"/>
                  <a:gd name="connsiteY11" fmla="*/ 1008112 h 2016224"/>
                  <a:gd name="connsiteX12" fmla="*/ 3034 w 1819024"/>
                  <a:gd name="connsiteY12" fmla="*/ 504056 h 2016224"/>
                  <a:gd name="connsiteX0" fmla="*/ 3034 w 1819024"/>
                  <a:gd name="connsiteY0" fmla="*/ 504056 h 2016224"/>
                  <a:gd name="connsiteX1" fmla="*/ 714004 w 1819024"/>
                  <a:gd name="connsiteY1" fmla="*/ 690374 h 2016224"/>
                  <a:gd name="connsiteX2" fmla="*/ 903134 w 1819024"/>
                  <a:gd name="connsiteY2" fmla="*/ 0 h 2016224"/>
                  <a:gd name="connsiteX3" fmla="*/ 1092264 w 1819024"/>
                  <a:gd name="connsiteY3" fmla="*/ 690374 h 2016224"/>
                  <a:gd name="connsiteX4" fmla="*/ 1803234 w 1819024"/>
                  <a:gd name="connsiteY4" fmla="*/ 504056 h 2016224"/>
                  <a:gd name="connsiteX5" fmla="*/ 1281393 w 1819024"/>
                  <a:gd name="connsiteY5" fmla="*/ 1008112 h 2016224"/>
                  <a:gd name="connsiteX6" fmla="*/ 1803234 w 1819024"/>
                  <a:gd name="connsiteY6" fmla="*/ 1512168 h 2016224"/>
                  <a:gd name="connsiteX7" fmla="*/ 1092264 w 1819024"/>
                  <a:gd name="connsiteY7" fmla="*/ 1325850 h 2016224"/>
                  <a:gd name="connsiteX8" fmla="*/ 903134 w 1819024"/>
                  <a:gd name="connsiteY8" fmla="*/ 2016224 h 2016224"/>
                  <a:gd name="connsiteX9" fmla="*/ 714004 w 1819024"/>
                  <a:gd name="connsiteY9" fmla="*/ 1325850 h 2016224"/>
                  <a:gd name="connsiteX10" fmla="*/ 3034 w 1819024"/>
                  <a:gd name="connsiteY10" fmla="*/ 1512168 h 2016224"/>
                  <a:gd name="connsiteX11" fmla="*/ 524875 w 1819024"/>
                  <a:gd name="connsiteY11" fmla="*/ 1008112 h 2016224"/>
                  <a:gd name="connsiteX12" fmla="*/ 3034 w 1819024"/>
                  <a:gd name="connsiteY12" fmla="*/ 504056 h 2016224"/>
                  <a:gd name="connsiteX0" fmla="*/ 8515 w 1824505"/>
                  <a:gd name="connsiteY0" fmla="*/ 504056 h 2016224"/>
                  <a:gd name="connsiteX1" fmla="*/ 719485 w 1824505"/>
                  <a:gd name="connsiteY1" fmla="*/ 690374 h 2016224"/>
                  <a:gd name="connsiteX2" fmla="*/ 908615 w 1824505"/>
                  <a:gd name="connsiteY2" fmla="*/ 0 h 2016224"/>
                  <a:gd name="connsiteX3" fmla="*/ 1097745 w 1824505"/>
                  <a:gd name="connsiteY3" fmla="*/ 690374 h 2016224"/>
                  <a:gd name="connsiteX4" fmla="*/ 1808715 w 1824505"/>
                  <a:gd name="connsiteY4" fmla="*/ 504056 h 2016224"/>
                  <a:gd name="connsiteX5" fmla="*/ 1286874 w 1824505"/>
                  <a:gd name="connsiteY5" fmla="*/ 1008112 h 2016224"/>
                  <a:gd name="connsiteX6" fmla="*/ 1808715 w 1824505"/>
                  <a:gd name="connsiteY6" fmla="*/ 1512168 h 2016224"/>
                  <a:gd name="connsiteX7" fmla="*/ 1097745 w 1824505"/>
                  <a:gd name="connsiteY7" fmla="*/ 1325850 h 2016224"/>
                  <a:gd name="connsiteX8" fmla="*/ 908615 w 1824505"/>
                  <a:gd name="connsiteY8" fmla="*/ 2016224 h 2016224"/>
                  <a:gd name="connsiteX9" fmla="*/ 719485 w 1824505"/>
                  <a:gd name="connsiteY9" fmla="*/ 1325850 h 2016224"/>
                  <a:gd name="connsiteX10" fmla="*/ 8515 w 1824505"/>
                  <a:gd name="connsiteY10" fmla="*/ 1512168 h 2016224"/>
                  <a:gd name="connsiteX11" fmla="*/ 530356 w 1824505"/>
                  <a:gd name="connsiteY11" fmla="*/ 1008112 h 2016224"/>
                  <a:gd name="connsiteX12" fmla="*/ 8515 w 1824505"/>
                  <a:gd name="connsiteY12" fmla="*/ 504056 h 2016224"/>
                  <a:gd name="connsiteX0" fmla="*/ 8515 w 1824505"/>
                  <a:gd name="connsiteY0" fmla="*/ 504056 h 2016224"/>
                  <a:gd name="connsiteX1" fmla="*/ 719485 w 1824505"/>
                  <a:gd name="connsiteY1" fmla="*/ 690374 h 2016224"/>
                  <a:gd name="connsiteX2" fmla="*/ 908615 w 1824505"/>
                  <a:gd name="connsiteY2" fmla="*/ 0 h 2016224"/>
                  <a:gd name="connsiteX3" fmla="*/ 1097745 w 1824505"/>
                  <a:gd name="connsiteY3" fmla="*/ 690374 h 2016224"/>
                  <a:gd name="connsiteX4" fmla="*/ 1808715 w 1824505"/>
                  <a:gd name="connsiteY4" fmla="*/ 504056 h 2016224"/>
                  <a:gd name="connsiteX5" fmla="*/ 1286874 w 1824505"/>
                  <a:gd name="connsiteY5" fmla="*/ 1008112 h 2016224"/>
                  <a:gd name="connsiteX6" fmla="*/ 1808715 w 1824505"/>
                  <a:gd name="connsiteY6" fmla="*/ 1512168 h 2016224"/>
                  <a:gd name="connsiteX7" fmla="*/ 1097745 w 1824505"/>
                  <a:gd name="connsiteY7" fmla="*/ 1325850 h 2016224"/>
                  <a:gd name="connsiteX8" fmla="*/ 908615 w 1824505"/>
                  <a:gd name="connsiteY8" fmla="*/ 2016224 h 2016224"/>
                  <a:gd name="connsiteX9" fmla="*/ 719485 w 1824505"/>
                  <a:gd name="connsiteY9" fmla="*/ 1325850 h 2016224"/>
                  <a:gd name="connsiteX10" fmla="*/ 8515 w 1824505"/>
                  <a:gd name="connsiteY10" fmla="*/ 1512168 h 2016224"/>
                  <a:gd name="connsiteX11" fmla="*/ 530356 w 1824505"/>
                  <a:gd name="connsiteY11" fmla="*/ 1008112 h 2016224"/>
                  <a:gd name="connsiteX12" fmla="*/ 8515 w 1824505"/>
                  <a:gd name="connsiteY12" fmla="*/ 504056 h 2016224"/>
                  <a:gd name="connsiteX0" fmla="*/ 8515 w 1836152"/>
                  <a:gd name="connsiteY0" fmla="*/ 504056 h 2016224"/>
                  <a:gd name="connsiteX1" fmla="*/ 719485 w 1836152"/>
                  <a:gd name="connsiteY1" fmla="*/ 690374 h 2016224"/>
                  <a:gd name="connsiteX2" fmla="*/ 908615 w 1836152"/>
                  <a:gd name="connsiteY2" fmla="*/ 0 h 2016224"/>
                  <a:gd name="connsiteX3" fmla="*/ 1097745 w 1836152"/>
                  <a:gd name="connsiteY3" fmla="*/ 690374 h 2016224"/>
                  <a:gd name="connsiteX4" fmla="*/ 1808715 w 1836152"/>
                  <a:gd name="connsiteY4" fmla="*/ 504056 h 2016224"/>
                  <a:gd name="connsiteX5" fmla="*/ 1286874 w 1836152"/>
                  <a:gd name="connsiteY5" fmla="*/ 1008112 h 2016224"/>
                  <a:gd name="connsiteX6" fmla="*/ 1808715 w 1836152"/>
                  <a:gd name="connsiteY6" fmla="*/ 1512168 h 2016224"/>
                  <a:gd name="connsiteX7" fmla="*/ 1097745 w 1836152"/>
                  <a:gd name="connsiteY7" fmla="*/ 1325850 h 2016224"/>
                  <a:gd name="connsiteX8" fmla="*/ 908615 w 1836152"/>
                  <a:gd name="connsiteY8" fmla="*/ 2016224 h 2016224"/>
                  <a:gd name="connsiteX9" fmla="*/ 719485 w 1836152"/>
                  <a:gd name="connsiteY9" fmla="*/ 1325850 h 2016224"/>
                  <a:gd name="connsiteX10" fmla="*/ 8515 w 1836152"/>
                  <a:gd name="connsiteY10" fmla="*/ 1512168 h 2016224"/>
                  <a:gd name="connsiteX11" fmla="*/ 530356 w 1836152"/>
                  <a:gd name="connsiteY11" fmla="*/ 1008112 h 2016224"/>
                  <a:gd name="connsiteX12" fmla="*/ 8515 w 1836152"/>
                  <a:gd name="connsiteY12" fmla="*/ 504056 h 2016224"/>
                  <a:gd name="connsiteX0" fmla="*/ 8515 w 1836152"/>
                  <a:gd name="connsiteY0" fmla="*/ 504056 h 2016224"/>
                  <a:gd name="connsiteX1" fmla="*/ 719485 w 1836152"/>
                  <a:gd name="connsiteY1" fmla="*/ 690374 h 2016224"/>
                  <a:gd name="connsiteX2" fmla="*/ 908615 w 1836152"/>
                  <a:gd name="connsiteY2" fmla="*/ 0 h 2016224"/>
                  <a:gd name="connsiteX3" fmla="*/ 1097745 w 1836152"/>
                  <a:gd name="connsiteY3" fmla="*/ 690374 h 2016224"/>
                  <a:gd name="connsiteX4" fmla="*/ 1808715 w 1836152"/>
                  <a:gd name="connsiteY4" fmla="*/ 504056 h 2016224"/>
                  <a:gd name="connsiteX5" fmla="*/ 1286874 w 1836152"/>
                  <a:gd name="connsiteY5" fmla="*/ 1008112 h 2016224"/>
                  <a:gd name="connsiteX6" fmla="*/ 1808715 w 1836152"/>
                  <a:gd name="connsiteY6" fmla="*/ 1512168 h 2016224"/>
                  <a:gd name="connsiteX7" fmla="*/ 1097745 w 1836152"/>
                  <a:gd name="connsiteY7" fmla="*/ 1325850 h 2016224"/>
                  <a:gd name="connsiteX8" fmla="*/ 908615 w 1836152"/>
                  <a:gd name="connsiteY8" fmla="*/ 2016224 h 2016224"/>
                  <a:gd name="connsiteX9" fmla="*/ 719485 w 1836152"/>
                  <a:gd name="connsiteY9" fmla="*/ 1325850 h 2016224"/>
                  <a:gd name="connsiteX10" fmla="*/ 8515 w 1836152"/>
                  <a:gd name="connsiteY10" fmla="*/ 1512168 h 2016224"/>
                  <a:gd name="connsiteX11" fmla="*/ 530356 w 1836152"/>
                  <a:gd name="connsiteY11" fmla="*/ 1008112 h 2016224"/>
                  <a:gd name="connsiteX12" fmla="*/ 8515 w 1836152"/>
                  <a:gd name="connsiteY12" fmla="*/ 504056 h 2016224"/>
                  <a:gd name="connsiteX0" fmla="*/ 8515 w 1836152"/>
                  <a:gd name="connsiteY0" fmla="*/ 504056 h 2016224"/>
                  <a:gd name="connsiteX1" fmla="*/ 719485 w 1836152"/>
                  <a:gd name="connsiteY1" fmla="*/ 690374 h 2016224"/>
                  <a:gd name="connsiteX2" fmla="*/ 908615 w 1836152"/>
                  <a:gd name="connsiteY2" fmla="*/ 0 h 2016224"/>
                  <a:gd name="connsiteX3" fmla="*/ 1043957 w 1836152"/>
                  <a:gd name="connsiteY3" fmla="*/ 830223 h 2016224"/>
                  <a:gd name="connsiteX4" fmla="*/ 1808715 w 1836152"/>
                  <a:gd name="connsiteY4" fmla="*/ 504056 h 2016224"/>
                  <a:gd name="connsiteX5" fmla="*/ 1286874 w 1836152"/>
                  <a:gd name="connsiteY5" fmla="*/ 1008112 h 2016224"/>
                  <a:gd name="connsiteX6" fmla="*/ 1808715 w 1836152"/>
                  <a:gd name="connsiteY6" fmla="*/ 1512168 h 2016224"/>
                  <a:gd name="connsiteX7" fmla="*/ 1097745 w 1836152"/>
                  <a:gd name="connsiteY7" fmla="*/ 1325850 h 2016224"/>
                  <a:gd name="connsiteX8" fmla="*/ 908615 w 1836152"/>
                  <a:gd name="connsiteY8" fmla="*/ 2016224 h 2016224"/>
                  <a:gd name="connsiteX9" fmla="*/ 719485 w 1836152"/>
                  <a:gd name="connsiteY9" fmla="*/ 1325850 h 2016224"/>
                  <a:gd name="connsiteX10" fmla="*/ 8515 w 1836152"/>
                  <a:gd name="connsiteY10" fmla="*/ 1512168 h 2016224"/>
                  <a:gd name="connsiteX11" fmla="*/ 530356 w 1836152"/>
                  <a:gd name="connsiteY11" fmla="*/ 1008112 h 2016224"/>
                  <a:gd name="connsiteX12" fmla="*/ 8515 w 1836152"/>
                  <a:gd name="connsiteY12" fmla="*/ 504056 h 2016224"/>
                  <a:gd name="connsiteX0" fmla="*/ 8515 w 1836152"/>
                  <a:gd name="connsiteY0" fmla="*/ 504056 h 2016224"/>
                  <a:gd name="connsiteX1" fmla="*/ 816303 w 1836152"/>
                  <a:gd name="connsiteY1" fmla="*/ 840981 h 2016224"/>
                  <a:gd name="connsiteX2" fmla="*/ 908615 w 1836152"/>
                  <a:gd name="connsiteY2" fmla="*/ 0 h 2016224"/>
                  <a:gd name="connsiteX3" fmla="*/ 1043957 w 1836152"/>
                  <a:gd name="connsiteY3" fmla="*/ 830223 h 2016224"/>
                  <a:gd name="connsiteX4" fmla="*/ 1808715 w 1836152"/>
                  <a:gd name="connsiteY4" fmla="*/ 504056 h 2016224"/>
                  <a:gd name="connsiteX5" fmla="*/ 1286874 w 1836152"/>
                  <a:gd name="connsiteY5" fmla="*/ 1008112 h 2016224"/>
                  <a:gd name="connsiteX6" fmla="*/ 1808715 w 1836152"/>
                  <a:gd name="connsiteY6" fmla="*/ 1512168 h 2016224"/>
                  <a:gd name="connsiteX7" fmla="*/ 1097745 w 1836152"/>
                  <a:gd name="connsiteY7" fmla="*/ 1325850 h 2016224"/>
                  <a:gd name="connsiteX8" fmla="*/ 908615 w 1836152"/>
                  <a:gd name="connsiteY8" fmla="*/ 2016224 h 2016224"/>
                  <a:gd name="connsiteX9" fmla="*/ 719485 w 1836152"/>
                  <a:gd name="connsiteY9" fmla="*/ 1325850 h 2016224"/>
                  <a:gd name="connsiteX10" fmla="*/ 8515 w 1836152"/>
                  <a:gd name="connsiteY10" fmla="*/ 1512168 h 2016224"/>
                  <a:gd name="connsiteX11" fmla="*/ 530356 w 1836152"/>
                  <a:gd name="connsiteY11" fmla="*/ 1008112 h 2016224"/>
                  <a:gd name="connsiteX12" fmla="*/ 8515 w 1836152"/>
                  <a:gd name="connsiteY12" fmla="*/ 504056 h 2016224"/>
                  <a:gd name="connsiteX0" fmla="*/ 6165 w 1833802"/>
                  <a:gd name="connsiteY0" fmla="*/ 504056 h 2016224"/>
                  <a:gd name="connsiteX1" fmla="*/ 813953 w 1833802"/>
                  <a:gd name="connsiteY1" fmla="*/ 840981 h 2016224"/>
                  <a:gd name="connsiteX2" fmla="*/ 906265 w 1833802"/>
                  <a:gd name="connsiteY2" fmla="*/ 0 h 2016224"/>
                  <a:gd name="connsiteX3" fmla="*/ 1041607 w 1833802"/>
                  <a:gd name="connsiteY3" fmla="*/ 830223 h 2016224"/>
                  <a:gd name="connsiteX4" fmla="*/ 1806365 w 1833802"/>
                  <a:gd name="connsiteY4" fmla="*/ 504056 h 2016224"/>
                  <a:gd name="connsiteX5" fmla="*/ 1284524 w 1833802"/>
                  <a:gd name="connsiteY5" fmla="*/ 1008112 h 2016224"/>
                  <a:gd name="connsiteX6" fmla="*/ 1806365 w 1833802"/>
                  <a:gd name="connsiteY6" fmla="*/ 1512168 h 2016224"/>
                  <a:gd name="connsiteX7" fmla="*/ 1095395 w 1833802"/>
                  <a:gd name="connsiteY7" fmla="*/ 1325850 h 2016224"/>
                  <a:gd name="connsiteX8" fmla="*/ 906265 w 1833802"/>
                  <a:gd name="connsiteY8" fmla="*/ 2016224 h 2016224"/>
                  <a:gd name="connsiteX9" fmla="*/ 717135 w 1833802"/>
                  <a:gd name="connsiteY9" fmla="*/ 1325850 h 2016224"/>
                  <a:gd name="connsiteX10" fmla="*/ 6165 w 1833802"/>
                  <a:gd name="connsiteY10" fmla="*/ 1512168 h 2016224"/>
                  <a:gd name="connsiteX11" fmla="*/ 710886 w 1833802"/>
                  <a:gd name="connsiteY11" fmla="*/ 1018870 h 2016224"/>
                  <a:gd name="connsiteX12" fmla="*/ 6165 w 1833802"/>
                  <a:gd name="connsiteY12" fmla="*/ 504056 h 2016224"/>
                  <a:gd name="connsiteX0" fmla="*/ 6165 w 1833802"/>
                  <a:gd name="connsiteY0" fmla="*/ 504056 h 2016224"/>
                  <a:gd name="connsiteX1" fmla="*/ 813953 w 1833802"/>
                  <a:gd name="connsiteY1" fmla="*/ 840981 h 2016224"/>
                  <a:gd name="connsiteX2" fmla="*/ 906265 w 1833802"/>
                  <a:gd name="connsiteY2" fmla="*/ 0 h 2016224"/>
                  <a:gd name="connsiteX3" fmla="*/ 1041607 w 1833802"/>
                  <a:gd name="connsiteY3" fmla="*/ 830223 h 2016224"/>
                  <a:gd name="connsiteX4" fmla="*/ 1806365 w 1833802"/>
                  <a:gd name="connsiteY4" fmla="*/ 504056 h 2016224"/>
                  <a:gd name="connsiteX5" fmla="*/ 1284524 w 1833802"/>
                  <a:gd name="connsiteY5" fmla="*/ 1008112 h 2016224"/>
                  <a:gd name="connsiteX6" fmla="*/ 1806365 w 1833802"/>
                  <a:gd name="connsiteY6" fmla="*/ 1512168 h 2016224"/>
                  <a:gd name="connsiteX7" fmla="*/ 1095395 w 1833802"/>
                  <a:gd name="connsiteY7" fmla="*/ 1325850 h 2016224"/>
                  <a:gd name="connsiteX8" fmla="*/ 906265 w 1833802"/>
                  <a:gd name="connsiteY8" fmla="*/ 2016224 h 2016224"/>
                  <a:gd name="connsiteX9" fmla="*/ 803196 w 1833802"/>
                  <a:gd name="connsiteY9" fmla="*/ 1207516 h 2016224"/>
                  <a:gd name="connsiteX10" fmla="*/ 6165 w 1833802"/>
                  <a:gd name="connsiteY10" fmla="*/ 1512168 h 2016224"/>
                  <a:gd name="connsiteX11" fmla="*/ 710886 w 1833802"/>
                  <a:gd name="connsiteY11" fmla="*/ 1018870 h 2016224"/>
                  <a:gd name="connsiteX12" fmla="*/ 6165 w 1833802"/>
                  <a:gd name="connsiteY12" fmla="*/ 504056 h 2016224"/>
                  <a:gd name="connsiteX0" fmla="*/ 6165 w 1833802"/>
                  <a:gd name="connsiteY0" fmla="*/ 504056 h 2016224"/>
                  <a:gd name="connsiteX1" fmla="*/ 813953 w 1833802"/>
                  <a:gd name="connsiteY1" fmla="*/ 840981 h 2016224"/>
                  <a:gd name="connsiteX2" fmla="*/ 906265 w 1833802"/>
                  <a:gd name="connsiteY2" fmla="*/ 0 h 2016224"/>
                  <a:gd name="connsiteX3" fmla="*/ 1041607 w 1833802"/>
                  <a:gd name="connsiteY3" fmla="*/ 830223 h 2016224"/>
                  <a:gd name="connsiteX4" fmla="*/ 1806365 w 1833802"/>
                  <a:gd name="connsiteY4" fmla="*/ 504056 h 2016224"/>
                  <a:gd name="connsiteX5" fmla="*/ 1284524 w 1833802"/>
                  <a:gd name="connsiteY5" fmla="*/ 1008112 h 2016224"/>
                  <a:gd name="connsiteX6" fmla="*/ 1806365 w 1833802"/>
                  <a:gd name="connsiteY6" fmla="*/ 1512168 h 2016224"/>
                  <a:gd name="connsiteX7" fmla="*/ 1041606 w 1833802"/>
                  <a:gd name="connsiteY7" fmla="*/ 1164485 h 2016224"/>
                  <a:gd name="connsiteX8" fmla="*/ 906265 w 1833802"/>
                  <a:gd name="connsiteY8" fmla="*/ 2016224 h 2016224"/>
                  <a:gd name="connsiteX9" fmla="*/ 803196 w 1833802"/>
                  <a:gd name="connsiteY9" fmla="*/ 1207516 h 2016224"/>
                  <a:gd name="connsiteX10" fmla="*/ 6165 w 1833802"/>
                  <a:gd name="connsiteY10" fmla="*/ 1512168 h 2016224"/>
                  <a:gd name="connsiteX11" fmla="*/ 710886 w 1833802"/>
                  <a:gd name="connsiteY11" fmla="*/ 1018870 h 2016224"/>
                  <a:gd name="connsiteX12" fmla="*/ 6165 w 1833802"/>
                  <a:gd name="connsiteY12" fmla="*/ 504056 h 2016224"/>
                  <a:gd name="connsiteX0" fmla="*/ 6165 w 1833802"/>
                  <a:gd name="connsiteY0" fmla="*/ 504056 h 2016224"/>
                  <a:gd name="connsiteX1" fmla="*/ 813953 w 1833802"/>
                  <a:gd name="connsiteY1" fmla="*/ 840981 h 2016224"/>
                  <a:gd name="connsiteX2" fmla="*/ 906265 w 1833802"/>
                  <a:gd name="connsiteY2" fmla="*/ 0 h 2016224"/>
                  <a:gd name="connsiteX3" fmla="*/ 1041607 w 1833802"/>
                  <a:gd name="connsiteY3" fmla="*/ 830223 h 2016224"/>
                  <a:gd name="connsiteX4" fmla="*/ 1806365 w 1833802"/>
                  <a:gd name="connsiteY4" fmla="*/ 504056 h 2016224"/>
                  <a:gd name="connsiteX5" fmla="*/ 1284524 w 1833802"/>
                  <a:gd name="connsiteY5" fmla="*/ 1008112 h 2016224"/>
                  <a:gd name="connsiteX6" fmla="*/ 1806365 w 1833802"/>
                  <a:gd name="connsiteY6" fmla="*/ 1512168 h 2016224"/>
                  <a:gd name="connsiteX7" fmla="*/ 1041606 w 1833802"/>
                  <a:gd name="connsiteY7" fmla="*/ 1164485 h 2016224"/>
                  <a:gd name="connsiteX8" fmla="*/ 906265 w 1833802"/>
                  <a:gd name="connsiteY8" fmla="*/ 2016224 h 2016224"/>
                  <a:gd name="connsiteX9" fmla="*/ 803196 w 1833802"/>
                  <a:gd name="connsiteY9" fmla="*/ 1207516 h 2016224"/>
                  <a:gd name="connsiteX10" fmla="*/ 6165 w 1833802"/>
                  <a:gd name="connsiteY10" fmla="*/ 1512168 h 2016224"/>
                  <a:gd name="connsiteX11" fmla="*/ 710886 w 1833802"/>
                  <a:gd name="connsiteY11" fmla="*/ 1018870 h 2016224"/>
                  <a:gd name="connsiteX12" fmla="*/ 6165 w 1833802"/>
                  <a:gd name="connsiteY12" fmla="*/ 504056 h 2016224"/>
                  <a:gd name="connsiteX0" fmla="*/ 7880 w 1835517"/>
                  <a:gd name="connsiteY0" fmla="*/ 504056 h 2016224"/>
                  <a:gd name="connsiteX1" fmla="*/ 815668 w 1835517"/>
                  <a:gd name="connsiteY1" fmla="*/ 840981 h 2016224"/>
                  <a:gd name="connsiteX2" fmla="*/ 907980 w 1835517"/>
                  <a:gd name="connsiteY2" fmla="*/ 0 h 2016224"/>
                  <a:gd name="connsiteX3" fmla="*/ 1043322 w 1835517"/>
                  <a:gd name="connsiteY3" fmla="*/ 830223 h 2016224"/>
                  <a:gd name="connsiteX4" fmla="*/ 1808080 w 1835517"/>
                  <a:gd name="connsiteY4" fmla="*/ 504056 h 2016224"/>
                  <a:gd name="connsiteX5" fmla="*/ 1286239 w 1835517"/>
                  <a:gd name="connsiteY5" fmla="*/ 1008112 h 2016224"/>
                  <a:gd name="connsiteX6" fmla="*/ 1808080 w 1835517"/>
                  <a:gd name="connsiteY6" fmla="*/ 1512168 h 2016224"/>
                  <a:gd name="connsiteX7" fmla="*/ 1043321 w 1835517"/>
                  <a:gd name="connsiteY7" fmla="*/ 1164485 h 2016224"/>
                  <a:gd name="connsiteX8" fmla="*/ 907980 w 1835517"/>
                  <a:gd name="connsiteY8" fmla="*/ 2016224 h 2016224"/>
                  <a:gd name="connsiteX9" fmla="*/ 804911 w 1835517"/>
                  <a:gd name="connsiteY9" fmla="*/ 1207516 h 2016224"/>
                  <a:gd name="connsiteX10" fmla="*/ 7880 w 1835517"/>
                  <a:gd name="connsiteY10" fmla="*/ 1512168 h 2016224"/>
                  <a:gd name="connsiteX11" fmla="*/ 712601 w 1835517"/>
                  <a:gd name="connsiteY11" fmla="*/ 1018870 h 2016224"/>
                  <a:gd name="connsiteX12" fmla="*/ 7880 w 1835517"/>
                  <a:gd name="connsiteY12" fmla="*/ 504056 h 2016224"/>
                  <a:gd name="connsiteX0" fmla="*/ 7880 w 1835517"/>
                  <a:gd name="connsiteY0" fmla="*/ 504056 h 2016224"/>
                  <a:gd name="connsiteX1" fmla="*/ 815668 w 1835517"/>
                  <a:gd name="connsiteY1" fmla="*/ 840981 h 2016224"/>
                  <a:gd name="connsiteX2" fmla="*/ 907980 w 1835517"/>
                  <a:gd name="connsiteY2" fmla="*/ 0 h 2016224"/>
                  <a:gd name="connsiteX3" fmla="*/ 1043322 w 1835517"/>
                  <a:gd name="connsiteY3" fmla="*/ 830223 h 2016224"/>
                  <a:gd name="connsiteX4" fmla="*/ 1808080 w 1835517"/>
                  <a:gd name="connsiteY4" fmla="*/ 504056 h 2016224"/>
                  <a:gd name="connsiteX5" fmla="*/ 1286239 w 1835517"/>
                  <a:gd name="connsiteY5" fmla="*/ 1008112 h 2016224"/>
                  <a:gd name="connsiteX6" fmla="*/ 1808080 w 1835517"/>
                  <a:gd name="connsiteY6" fmla="*/ 1512168 h 2016224"/>
                  <a:gd name="connsiteX7" fmla="*/ 1043321 w 1835517"/>
                  <a:gd name="connsiteY7" fmla="*/ 1164485 h 2016224"/>
                  <a:gd name="connsiteX8" fmla="*/ 907980 w 1835517"/>
                  <a:gd name="connsiteY8" fmla="*/ 2016224 h 2016224"/>
                  <a:gd name="connsiteX9" fmla="*/ 804911 w 1835517"/>
                  <a:gd name="connsiteY9" fmla="*/ 1207516 h 2016224"/>
                  <a:gd name="connsiteX10" fmla="*/ 7880 w 1835517"/>
                  <a:gd name="connsiteY10" fmla="*/ 1512168 h 2016224"/>
                  <a:gd name="connsiteX11" fmla="*/ 712601 w 1835517"/>
                  <a:gd name="connsiteY11" fmla="*/ 1018870 h 2016224"/>
                  <a:gd name="connsiteX12" fmla="*/ 7880 w 1835517"/>
                  <a:gd name="connsiteY12" fmla="*/ 504056 h 2016224"/>
                  <a:gd name="connsiteX0" fmla="*/ 7880 w 1835517"/>
                  <a:gd name="connsiteY0" fmla="*/ 504056 h 2016224"/>
                  <a:gd name="connsiteX1" fmla="*/ 815668 w 1835517"/>
                  <a:gd name="connsiteY1" fmla="*/ 840981 h 2016224"/>
                  <a:gd name="connsiteX2" fmla="*/ 907980 w 1835517"/>
                  <a:gd name="connsiteY2" fmla="*/ 0 h 2016224"/>
                  <a:gd name="connsiteX3" fmla="*/ 1043322 w 1835517"/>
                  <a:gd name="connsiteY3" fmla="*/ 830223 h 2016224"/>
                  <a:gd name="connsiteX4" fmla="*/ 1808080 w 1835517"/>
                  <a:gd name="connsiteY4" fmla="*/ 504056 h 2016224"/>
                  <a:gd name="connsiteX5" fmla="*/ 1286239 w 1835517"/>
                  <a:gd name="connsiteY5" fmla="*/ 1008112 h 2016224"/>
                  <a:gd name="connsiteX6" fmla="*/ 1808080 w 1835517"/>
                  <a:gd name="connsiteY6" fmla="*/ 1512168 h 2016224"/>
                  <a:gd name="connsiteX7" fmla="*/ 1043321 w 1835517"/>
                  <a:gd name="connsiteY7" fmla="*/ 1164485 h 2016224"/>
                  <a:gd name="connsiteX8" fmla="*/ 907980 w 1835517"/>
                  <a:gd name="connsiteY8" fmla="*/ 2016224 h 2016224"/>
                  <a:gd name="connsiteX9" fmla="*/ 804911 w 1835517"/>
                  <a:gd name="connsiteY9" fmla="*/ 1207516 h 2016224"/>
                  <a:gd name="connsiteX10" fmla="*/ 7880 w 1835517"/>
                  <a:gd name="connsiteY10" fmla="*/ 1512168 h 2016224"/>
                  <a:gd name="connsiteX11" fmla="*/ 712601 w 1835517"/>
                  <a:gd name="connsiteY11" fmla="*/ 1018870 h 2016224"/>
                  <a:gd name="connsiteX12" fmla="*/ 7880 w 1835517"/>
                  <a:gd name="connsiteY12" fmla="*/ 504056 h 2016224"/>
                  <a:gd name="connsiteX0" fmla="*/ 7880 w 1835517"/>
                  <a:gd name="connsiteY0" fmla="*/ 504056 h 2016224"/>
                  <a:gd name="connsiteX1" fmla="*/ 815668 w 1835517"/>
                  <a:gd name="connsiteY1" fmla="*/ 840981 h 2016224"/>
                  <a:gd name="connsiteX2" fmla="*/ 907980 w 1835517"/>
                  <a:gd name="connsiteY2" fmla="*/ 0 h 2016224"/>
                  <a:gd name="connsiteX3" fmla="*/ 1043322 w 1835517"/>
                  <a:gd name="connsiteY3" fmla="*/ 830223 h 2016224"/>
                  <a:gd name="connsiteX4" fmla="*/ 1808080 w 1835517"/>
                  <a:gd name="connsiteY4" fmla="*/ 504056 h 2016224"/>
                  <a:gd name="connsiteX5" fmla="*/ 1286239 w 1835517"/>
                  <a:gd name="connsiteY5" fmla="*/ 1008112 h 2016224"/>
                  <a:gd name="connsiteX6" fmla="*/ 1808080 w 1835517"/>
                  <a:gd name="connsiteY6" fmla="*/ 1512168 h 2016224"/>
                  <a:gd name="connsiteX7" fmla="*/ 1043321 w 1835517"/>
                  <a:gd name="connsiteY7" fmla="*/ 1164485 h 2016224"/>
                  <a:gd name="connsiteX8" fmla="*/ 907980 w 1835517"/>
                  <a:gd name="connsiteY8" fmla="*/ 2016224 h 2016224"/>
                  <a:gd name="connsiteX9" fmla="*/ 804911 w 1835517"/>
                  <a:gd name="connsiteY9" fmla="*/ 1207516 h 2016224"/>
                  <a:gd name="connsiteX10" fmla="*/ 7880 w 1835517"/>
                  <a:gd name="connsiteY10" fmla="*/ 1512168 h 2016224"/>
                  <a:gd name="connsiteX11" fmla="*/ 712601 w 1835517"/>
                  <a:gd name="connsiteY11" fmla="*/ 1018870 h 2016224"/>
                  <a:gd name="connsiteX12" fmla="*/ 7880 w 1835517"/>
                  <a:gd name="connsiteY12" fmla="*/ 504056 h 2016224"/>
                  <a:gd name="connsiteX0" fmla="*/ 7880 w 1838696"/>
                  <a:gd name="connsiteY0" fmla="*/ 504056 h 2016224"/>
                  <a:gd name="connsiteX1" fmla="*/ 815668 w 1838696"/>
                  <a:gd name="connsiteY1" fmla="*/ 840981 h 2016224"/>
                  <a:gd name="connsiteX2" fmla="*/ 907980 w 1838696"/>
                  <a:gd name="connsiteY2" fmla="*/ 0 h 2016224"/>
                  <a:gd name="connsiteX3" fmla="*/ 1043322 w 1838696"/>
                  <a:gd name="connsiteY3" fmla="*/ 830223 h 2016224"/>
                  <a:gd name="connsiteX4" fmla="*/ 1808080 w 1838696"/>
                  <a:gd name="connsiteY4" fmla="*/ 504056 h 2016224"/>
                  <a:gd name="connsiteX5" fmla="*/ 1286239 w 1838696"/>
                  <a:gd name="connsiteY5" fmla="*/ 1008112 h 2016224"/>
                  <a:gd name="connsiteX6" fmla="*/ 1808080 w 1838696"/>
                  <a:gd name="connsiteY6" fmla="*/ 1512168 h 2016224"/>
                  <a:gd name="connsiteX7" fmla="*/ 1043321 w 1838696"/>
                  <a:gd name="connsiteY7" fmla="*/ 1164485 h 2016224"/>
                  <a:gd name="connsiteX8" fmla="*/ 907980 w 1838696"/>
                  <a:gd name="connsiteY8" fmla="*/ 2016224 h 2016224"/>
                  <a:gd name="connsiteX9" fmla="*/ 804911 w 1838696"/>
                  <a:gd name="connsiteY9" fmla="*/ 1207516 h 2016224"/>
                  <a:gd name="connsiteX10" fmla="*/ 7880 w 1838696"/>
                  <a:gd name="connsiteY10" fmla="*/ 1512168 h 2016224"/>
                  <a:gd name="connsiteX11" fmla="*/ 712601 w 1838696"/>
                  <a:gd name="connsiteY11" fmla="*/ 1018870 h 2016224"/>
                  <a:gd name="connsiteX12" fmla="*/ 7880 w 1838696"/>
                  <a:gd name="connsiteY12" fmla="*/ 504056 h 2016224"/>
                  <a:gd name="connsiteX0" fmla="*/ 7880 w 1838696"/>
                  <a:gd name="connsiteY0" fmla="*/ 504056 h 2016224"/>
                  <a:gd name="connsiteX1" fmla="*/ 815668 w 1838696"/>
                  <a:gd name="connsiteY1" fmla="*/ 840981 h 2016224"/>
                  <a:gd name="connsiteX2" fmla="*/ 907980 w 1838696"/>
                  <a:gd name="connsiteY2" fmla="*/ 0 h 2016224"/>
                  <a:gd name="connsiteX3" fmla="*/ 1043322 w 1838696"/>
                  <a:gd name="connsiteY3" fmla="*/ 830223 h 2016224"/>
                  <a:gd name="connsiteX4" fmla="*/ 1808080 w 1838696"/>
                  <a:gd name="connsiteY4" fmla="*/ 504056 h 2016224"/>
                  <a:gd name="connsiteX5" fmla="*/ 1286239 w 1838696"/>
                  <a:gd name="connsiteY5" fmla="*/ 1008112 h 2016224"/>
                  <a:gd name="connsiteX6" fmla="*/ 1808080 w 1838696"/>
                  <a:gd name="connsiteY6" fmla="*/ 1512168 h 2016224"/>
                  <a:gd name="connsiteX7" fmla="*/ 1043321 w 1838696"/>
                  <a:gd name="connsiteY7" fmla="*/ 1164485 h 2016224"/>
                  <a:gd name="connsiteX8" fmla="*/ 907980 w 1838696"/>
                  <a:gd name="connsiteY8" fmla="*/ 2016224 h 2016224"/>
                  <a:gd name="connsiteX9" fmla="*/ 804911 w 1838696"/>
                  <a:gd name="connsiteY9" fmla="*/ 1207516 h 2016224"/>
                  <a:gd name="connsiteX10" fmla="*/ 7880 w 1838696"/>
                  <a:gd name="connsiteY10" fmla="*/ 1512168 h 2016224"/>
                  <a:gd name="connsiteX11" fmla="*/ 712601 w 1838696"/>
                  <a:gd name="connsiteY11" fmla="*/ 1018870 h 2016224"/>
                  <a:gd name="connsiteX12" fmla="*/ 7880 w 1838696"/>
                  <a:gd name="connsiteY12" fmla="*/ 504056 h 2016224"/>
                  <a:gd name="connsiteX0" fmla="*/ 7880 w 1835864"/>
                  <a:gd name="connsiteY0" fmla="*/ 504056 h 2016224"/>
                  <a:gd name="connsiteX1" fmla="*/ 815668 w 1835864"/>
                  <a:gd name="connsiteY1" fmla="*/ 840981 h 2016224"/>
                  <a:gd name="connsiteX2" fmla="*/ 907980 w 1835864"/>
                  <a:gd name="connsiteY2" fmla="*/ 0 h 2016224"/>
                  <a:gd name="connsiteX3" fmla="*/ 1043322 w 1835864"/>
                  <a:gd name="connsiteY3" fmla="*/ 830223 h 2016224"/>
                  <a:gd name="connsiteX4" fmla="*/ 1808080 w 1835864"/>
                  <a:gd name="connsiteY4" fmla="*/ 504056 h 2016224"/>
                  <a:gd name="connsiteX5" fmla="*/ 1221693 w 1835864"/>
                  <a:gd name="connsiteY5" fmla="*/ 1008112 h 2016224"/>
                  <a:gd name="connsiteX6" fmla="*/ 1808080 w 1835864"/>
                  <a:gd name="connsiteY6" fmla="*/ 1512168 h 2016224"/>
                  <a:gd name="connsiteX7" fmla="*/ 1043321 w 1835864"/>
                  <a:gd name="connsiteY7" fmla="*/ 1164485 h 2016224"/>
                  <a:gd name="connsiteX8" fmla="*/ 907980 w 1835864"/>
                  <a:gd name="connsiteY8" fmla="*/ 2016224 h 2016224"/>
                  <a:gd name="connsiteX9" fmla="*/ 804911 w 1835864"/>
                  <a:gd name="connsiteY9" fmla="*/ 1207516 h 2016224"/>
                  <a:gd name="connsiteX10" fmla="*/ 7880 w 1835864"/>
                  <a:gd name="connsiteY10" fmla="*/ 1512168 h 2016224"/>
                  <a:gd name="connsiteX11" fmla="*/ 712601 w 1835864"/>
                  <a:gd name="connsiteY11" fmla="*/ 1018870 h 2016224"/>
                  <a:gd name="connsiteX12" fmla="*/ 7880 w 1835864"/>
                  <a:gd name="connsiteY12" fmla="*/ 504056 h 2016224"/>
                  <a:gd name="connsiteX0" fmla="*/ 7880 w 1835864"/>
                  <a:gd name="connsiteY0" fmla="*/ 504056 h 2016224"/>
                  <a:gd name="connsiteX1" fmla="*/ 815668 w 1835864"/>
                  <a:gd name="connsiteY1" fmla="*/ 840981 h 2016224"/>
                  <a:gd name="connsiteX2" fmla="*/ 907980 w 1835864"/>
                  <a:gd name="connsiteY2" fmla="*/ 0 h 2016224"/>
                  <a:gd name="connsiteX3" fmla="*/ 1043322 w 1835864"/>
                  <a:gd name="connsiteY3" fmla="*/ 830223 h 2016224"/>
                  <a:gd name="connsiteX4" fmla="*/ 1808080 w 1835864"/>
                  <a:gd name="connsiteY4" fmla="*/ 504056 h 2016224"/>
                  <a:gd name="connsiteX5" fmla="*/ 1221693 w 1835864"/>
                  <a:gd name="connsiteY5" fmla="*/ 1008112 h 2016224"/>
                  <a:gd name="connsiteX6" fmla="*/ 1808080 w 1835864"/>
                  <a:gd name="connsiteY6" fmla="*/ 1512168 h 2016224"/>
                  <a:gd name="connsiteX7" fmla="*/ 1043321 w 1835864"/>
                  <a:gd name="connsiteY7" fmla="*/ 1164485 h 2016224"/>
                  <a:gd name="connsiteX8" fmla="*/ 907980 w 1835864"/>
                  <a:gd name="connsiteY8" fmla="*/ 2016224 h 2016224"/>
                  <a:gd name="connsiteX9" fmla="*/ 804911 w 1835864"/>
                  <a:gd name="connsiteY9" fmla="*/ 1207516 h 2016224"/>
                  <a:gd name="connsiteX10" fmla="*/ 7880 w 1835864"/>
                  <a:gd name="connsiteY10" fmla="*/ 1512168 h 2016224"/>
                  <a:gd name="connsiteX11" fmla="*/ 712601 w 1835864"/>
                  <a:gd name="connsiteY11" fmla="*/ 1018870 h 2016224"/>
                  <a:gd name="connsiteX12" fmla="*/ 7880 w 1835864"/>
                  <a:gd name="connsiteY12" fmla="*/ 504056 h 2016224"/>
                  <a:gd name="connsiteX0" fmla="*/ 7880 w 1835864"/>
                  <a:gd name="connsiteY0" fmla="*/ 504056 h 2016224"/>
                  <a:gd name="connsiteX1" fmla="*/ 815668 w 1835864"/>
                  <a:gd name="connsiteY1" fmla="*/ 840981 h 2016224"/>
                  <a:gd name="connsiteX2" fmla="*/ 907980 w 1835864"/>
                  <a:gd name="connsiteY2" fmla="*/ 0 h 2016224"/>
                  <a:gd name="connsiteX3" fmla="*/ 1043322 w 1835864"/>
                  <a:gd name="connsiteY3" fmla="*/ 830223 h 2016224"/>
                  <a:gd name="connsiteX4" fmla="*/ 1808080 w 1835864"/>
                  <a:gd name="connsiteY4" fmla="*/ 504056 h 2016224"/>
                  <a:gd name="connsiteX5" fmla="*/ 1221693 w 1835864"/>
                  <a:gd name="connsiteY5" fmla="*/ 1008112 h 2016224"/>
                  <a:gd name="connsiteX6" fmla="*/ 1808080 w 1835864"/>
                  <a:gd name="connsiteY6" fmla="*/ 1512168 h 2016224"/>
                  <a:gd name="connsiteX7" fmla="*/ 1043321 w 1835864"/>
                  <a:gd name="connsiteY7" fmla="*/ 1164485 h 2016224"/>
                  <a:gd name="connsiteX8" fmla="*/ 907980 w 1835864"/>
                  <a:gd name="connsiteY8" fmla="*/ 2016224 h 2016224"/>
                  <a:gd name="connsiteX9" fmla="*/ 804911 w 1835864"/>
                  <a:gd name="connsiteY9" fmla="*/ 1207516 h 2016224"/>
                  <a:gd name="connsiteX10" fmla="*/ 7880 w 1835864"/>
                  <a:gd name="connsiteY10" fmla="*/ 1512168 h 2016224"/>
                  <a:gd name="connsiteX11" fmla="*/ 712601 w 1835864"/>
                  <a:gd name="connsiteY11" fmla="*/ 1018870 h 2016224"/>
                  <a:gd name="connsiteX12" fmla="*/ 7880 w 1835864"/>
                  <a:gd name="connsiteY12" fmla="*/ 504056 h 2016224"/>
                  <a:gd name="connsiteX0" fmla="*/ 7880 w 1862324"/>
                  <a:gd name="connsiteY0" fmla="*/ 504056 h 2016224"/>
                  <a:gd name="connsiteX1" fmla="*/ 815668 w 1862324"/>
                  <a:gd name="connsiteY1" fmla="*/ 840981 h 2016224"/>
                  <a:gd name="connsiteX2" fmla="*/ 907980 w 1862324"/>
                  <a:gd name="connsiteY2" fmla="*/ 0 h 2016224"/>
                  <a:gd name="connsiteX3" fmla="*/ 1043322 w 1862324"/>
                  <a:gd name="connsiteY3" fmla="*/ 830223 h 2016224"/>
                  <a:gd name="connsiteX4" fmla="*/ 1808080 w 1862324"/>
                  <a:gd name="connsiteY4" fmla="*/ 504056 h 2016224"/>
                  <a:gd name="connsiteX5" fmla="*/ 1221693 w 1862324"/>
                  <a:gd name="connsiteY5" fmla="*/ 1008112 h 2016224"/>
                  <a:gd name="connsiteX6" fmla="*/ 1808080 w 1862324"/>
                  <a:gd name="connsiteY6" fmla="*/ 1512168 h 2016224"/>
                  <a:gd name="connsiteX7" fmla="*/ 1043321 w 1862324"/>
                  <a:gd name="connsiteY7" fmla="*/ 1164485 h 2016224"/>
                  <a:gd name="connsiteX8" fmla="*/ 907980 w 1862324"/>
                  <a:gd name="connsiteY8" fmla="*/ 2016224 h 2016224"/>
                  <a:gd name="connsiteX9" fmla="*/ 804911 w 1862324"/>
                  <a:gd name="connsiteY9" fmla="*/ 1207516 h 2016224"/>
                  <a:gd name="connsiteX10" fmla="*/ 7880 w 1862324"/>
                  <a:gd name="connsiteY10" fmla="*/ 1512168 h 2016224"/>
                  <a:gd name="connsiteX11" fmla="*/ 712601 w 1862324"/>
                  <a:gd name="connsiteY11" fmla="*/ 1018870 h 2016224"/>
                  <a:gd name="connsiteX12" fmla="*/ 7880 w 1862324"/>
                  <a:gd name="connsiteY12" fmla="*/ 504056 h 2016224"/>
                  <a:gd name="connsiteX0" fmla="*/ 7880 w 1859085"/>
                  <a:gd name="connsiteY0" fmla="*/ 504056 h 2016224"/>
                  <a:gd name="connsiteX1" fmla="*/ 815668 w 1859085"/>
                  <a:gd name="connsiteY1" fmla="*/ 840981 h 2016224"/>
                  <a:gd name="connsiteX2" fmla="*/ 907980 w 1859085"/>
                  <a:gd name="connsiteY2" fmla="*/ 0 h 2016224"/>
                  <a:gd name="connsiteX3" fmla="*/ 1043322 w 1859085"/>
                  <a:gd name="connsiteY3" fmla="*/ 830223 h 2016224"/>
                  <a:gd name="connsiteX4" fmla="*/ 1808080 w 1859085"/>
                  <a:gd name="connsiteY4" fmla="*/ 504056 h 2016224"/>
                  <a:gd name="connsiteX5" fmla="*/ 1167905 w 1859085"/>
                  <a:gd name="connsiteY5" fmla="*/ 997355 h 2016224"/>
                  <a:gd name="connsiteX6" fmla="*/ 1808080 w 1859085"/>
                  <a:gd name="connsiteY6" fmla="*/ 1512168 h 2016224"/>
                  <a:gd name="connsiteX7" fmla="*/ 1043321 w 1859085"/>
                  <a:gd name="connsiteY7" fmla="*/ 1164485 h 2016224"/>
                  <a:gd name="connsiteX8" fmla="*/ 907980 w 1859085"/>
                  <a:gd name="connsiteY8" fmla="*/ 2016224 h 2016224"/>
                  <a:gd name="connsiteX9" fmla="*/ 804911 w 1859085"/>
                  <a:gd name="connsiteY9" fmla="*/ 1207516 h 2016224"/>
                  <a:gd name="connsiteX10" fmla="*/ 7880 w 1859085"/>
                  <a:gd name="connsiteY10" fmla="*/ 1512168 h 2016224"/>
                  <a:gd name="connsiteX11" fmla="*/ 712601 w 1859085"/>
                  <a:gd name="connsiteY11" fmla="*/ 1018870 h 2016224"/>
                  <a:gd name="connsiteX12" fmla="*/ 7880 w 1859085"/>
                  <a:gd name="connsiteY12" fmla="*/ 504056 h 2016224"/>
                  <a:gd name="connsiteX0" fmla="*/ 7880 w 1859085"/>
                  <a:gd name="connsiteY0" fmla="*/ 504056 h 2016224"/>
                  <a:gd name="connsiteX1" fmla="*/ 815668 w 1859085"/>
                  <a:gd name="connsiteY1" fmla="*/ 840981 h 2016224"/>
                  <a:gd name="connsiteX2" fmla="*/ 907980 w 1859085"/>
                  <a:gd name="connsiteY2" fmla="*/ 0 h 2016224"/>
                  <a:gd name="connsiteX3" fmla="*/ 1043322 w 1859085"/>
                  <a:gd name="connsiteY3" fmla="*/ 830223 h 2016224"/>
                  <a:gd name="connsiteX4" fmla="*/ 1808080 w 1859085"/>
                  <a:gd name="connsiteY4" fmla="*/ 504056 h 2016224"/>
                  <a:gd name="connsiteX5" fmla="*/ 1167905 w 1859085"/>
                  <a:gd name="connsiteY5" fmla="*/ 997355 h 2016224"/>
                  <a:gd name="connsiteX6" fmla="*/ 1808080 w 1859085"/>
                  <a:gd name="connsiteY6" fmla="*/ 1512168 h 2016224"/>
                  <a:gd name="connsiteX7" fmla="*/ 1043321 w 1859085"/>
                  <a:gd name="connsiteY7" fmla="*/ 1164485 h 2016224"/>
                  <a:gd name="connsiteX8" fmla="*/ 907980 w 1859085"/>
                  <a:gd name="connsiteY8" fmla="*/ 2016224 h 2016224"/>
                  <a:gd name="connsiteX9" fmla="*/ 837183 w 1859085"/>
                  <a:gd name="connsiteY9" fmla="*/ 1175243 h 2016224"/>
                  <a:gd name="connsiteX10" fmla="*/ 7880 w 1859085"/>
                  <a:gd name="connsiteY10" fmla="*/ 1512168 h 2016224"/>
                  <a:gd name="connsiteX11" fmla="*/ 712601 w 1859085"/>
                  <a:gd name="connsiteY11" fmla="*/ 1018870 h 2016224"/>
                  <a:gd name="connsiteX12" fmla="*/ 7880 w 1859085"/>
                  <a:gd name="connsiteY12" fmla="*/ 504056 h 2016224"/>
                  <a:gd name="connsiteX0" fmla="*/ 7880 w 1859085"/>
                  <a:gd name="connsiteY0" fmla="*/ 504056 h 2034129"/>
                  <a:gd name="connsiteX1" fmla="*/ 815668 w 1859085"/>
                  <a:gd name="connsiteY1" fmla="*/ 840981 h 2034129"/>
                  <a:gd name="connsiteX2" fmla="*/ 907980 w 1859085"/>
                  <a:gd name="connsiteY2" fmla="*/ 0 h 2034129"/>
                  <a:gd name="connsiteX3" fmla="*/ 1043322 w 1859085"/>
                  <a:gd name="connsiteY3" fmla="*/ 830223 h 2034129"/>
                  <a:gd name="connsiteX4" fmla="*/ 1808080 w 1859085"/>
                  <a:gd name="connsiteY4" fmla="*/ 504056 h 2034129"/>
                  <a:gd name="connsiteX5" fmla="*/ 1167905 w 1859085"/>
                  <a:gd name="connsiteY5" fmla="*/ 997355 h 2034129"/>
                  <a:gd name="connsiteX6" fmla="*/ 1808080 w 1859085"/>
                  <a:gd name="connsiteY6" fmla="*/ 1512168 h 2034129"/>
                  <a:gd name="connsiteX7" fmla="*/ 1043321 w 1859085"/>
                  <a:gd name="connsiteY7" fmla="*/ 1164485 h 2034129"/>
                  <a:gd name="connsiteX8" fmla="*/ 907980 w 1859085"/>
                  <a:gd name="connsiteY8" fmla="*/ 2016224 h 2034129"/>
                  <a:gd name="connsiteX9" fmla="*/ 837183 w 1859085"/>
                  <a:gd name="connsiteY9" fmla="*/ 1175243 h 2034129"/>
                  <a:gd name="connsiteX10" fmla="*/ 7880 w 1859085"/>
                  <a:gd name="connsiteY10" fmla="*/ 1512168 h 2034129"/>
                  <a:gd name="connsiteX11" fmla="*/ 712601 w 1859085"/>
                  <a:gd name="connsiteY11" fmla="*/ 1018870 h 2034129"/>
                  <a:gd name="connsiteX12" fmla="*/ 7880 w 1859085"/>
                  <a:gd name="connsiteY12" fmla="*/ 504056 h 2034129"/>
                  <a:gd name="connsiteX0" fmla="*/ 7880 w 1881190"/>
                  <a:gd name="connsiteY0" fmla="*/ 504056 h 2034129"/>
                  <a:gd name="connsiteX1" fmla="*/ 815668 w 1881190"/>
                  <a:gd name="connsiteY1" fmla="*/ 840981 h 2034129"/>
                  <a:gd name="connsiteX2" fmla="*/ 907980 w 1881190"/>
                  <a:gd name="connsiteY2" fmla="*/ 0 h 2034129"/>
                  <a:gd name="connsiteX3" fmla="*/ 1043322 w 1881190"/>
                  <a:gd name="connsiteY3" fmla="*/ 830223 h 2034129"/>
                  <a:gd name="connsiteX4" fmla="*/ 1808080 w 1881190"/>
                  <a:gd name="connsiteY4" fmla="*/ 504056 h 2034129"/>
                  <a:gd name="connsiteX5" fmla="*/ 1167905 w 1881190"/>
                  <a:gd name="connsiteY5" fmla="*/ 997355 h 2034129"/>
                  <a:gd name="connsiteX6" fmla="*/ 1808080 w 1881190"/>
                  <a:gd name="connsiteY6" fmla="*/ 1512168 h 2034129"/>
                  <a:gd name="connsiteX7" fmla="*/ 1043321 w 1881190"/>
                  <a:gd name="connsiteY7" fmla="*/ 1164485 h 2034129"/>
                  <a:gd name="connsiteX8" fmla="*/ 907980 w 1881190"/>
                  <a:gd name="connsiteY8" fmla="*/ 2016224 h 2034129"/>
                  <a:gd name="connsiteX9" fmla="*/ 837183 w 1881190"/>
                  <a:gd name="connsiteY9" fmla="*/ 1175243 h 2034129"/>
                  <a:gd name="connsiteX10" fmla="*/ 7880 w 1881190"/>
                  <a:gd name="connsiteY10" fmla="*/ 1512168 h 2034129"/>
                  <a:gd name="connsiteX11" fmla="*/ 712601 w 1881190"/>
                  <a:gd name="connsiteY11" fmla="*/ 1018870 h 2034129"/>
                  <a:gd name="connsiteX12" fmla="*/ 7880 w 1881190"/>
                  <a:gd name="connsiteY12" fmla="*/ 504056 h 2034129"/>
                  <a:gd name="connsiteX0" fmla="*/ 7880 w 1881190"/>
                  <a:gd name="connsiteY0" fmla="*/ 504056 h 2034129"/>
                  <a:gd name="connsiteX1" fmla="*/ 815668 w 1881190"/>
                  <a:gd name="connsiteY1" fmla="*/ 840981 h 2034129"/>
                  <a:gd name="connsiteX2" fmla="*/ 907980 w 1881190"/>
                  <a:gd name="connsiteY2" fmla="*/ 0 h 2034129"/>
                  <a:gd name="connsiteX3" fmla="*/ 1043322 w 1881190"/>
                  <a:gd name="connsiteY3" fmla="*/ 830223 h 2034129"/>
                  <a:gd name="connsiteX4" fmla="*/ 1808080 w 1881190"/>
                  <a:gd name="connsiteY4" fmla="*/ 504056 h 2034129"/>
                  <a:gd name="connsiteX5" fmla="*/ 1167905 w 1881190"/>
                  <a:gd name="connsiteY5" fmla="*/ 997355 h 2034129"/>
                  <a:gd name="connsiteX6" fmla="*/ 1808080 w 1881190"/>
                  <a:gd name="connsiteY6" fmla="*/ 1512168 h 2034129"/>
                  <a:gd name="connsiteX7" fmla="*/ 1043321 w 1881190"/>
                  <a:gd name="connsiteY7" fmla="*/ 1164485 h 2034129"/>
                  <a:gd name="connsiteX8" fmla="*/ 907980 w 1881190"/>
                  <a:gd name="connsiteY8" fmla="*/ 2016224 h 2034129"/>
                  <a:gd name="connsiteX9" fmla="*/ 837183 w 1881190"/>
                  <a:gd name="connsiteY9" fmla="*/ 1175243 h 2034129"/>
                  <a:gd name="connsiteX10" fmla="*/ 7880 w 1881190"/>
                  <a:gd name="connsiteY10" fmla="*/ 1512168 h 2034129"/>
                  <a:gd name="connsiteX11" fmla="*/ 712601 w 1881190"/>
                  <a:gd name="connsiteY11" fmla="*/ 1018870 h 2034129"/>
                  <a:gd name="connsiteX12" fmla="*/ 7880 w 1881190"/>
                  <a:gd name="connsiteY12" fmla="*/ 504056 h 2034129"/>
                  <a:gd name="connsiteX0" fmla="*/ 7880 w 1881190"/>
                  <a:gd name="connsiteY0" fmla="*/ 512031 h 2042104"/>
                  <a:gd name="connsiteX1" fmla="*/ 815668 w 1881190"/>
                  <a:gd name="connsiteY1" fmla="*/ 848956 h 2042104"/>
                  <a:gd name="connsiteX2" fmla="*/ 907980 w 1881190"/>
                  <a:gd name="connsiteY2" fmla="*/ 7975 h 2042104"/>
                  <a:gd name="connsiteX3" fmla="*/ 1043322 w 1881190"/>
                  <a:gd name="connsiteY3" fmla="*/ 838198 h 2042104"/>
                  <a:gd name="connsiteX4" fmla="*/ 1808080 w 1881190"/>
                  <a:gd name="connsiteY4" fmla="*/ 512031 h 2042104"/>
                  <a:gd name="connsiteX5" fmla="*/ 1167905 w 1881190"/>
                  <a:gd name="connsiteY5" fmla="*/ 1005330 h 2042104"/>
                  <a:gd name="connsiteX6" fmla="*/ 1808080 w 1881190"/>
                  <a:gd name="connsiteY6" fmla="*/ 1520143 h 2042104"/>
                  <a:gd name="connsiteX7" fmla="*/ 1043321 w 1881190"/>
                  <a:gd name="connsiteY7" fmla="*/ 1172460 h 2042104"/>
                  <a:gd name="connsiteX8" fmla="*/ 907980 w 1881190"/>
                  <a:gd name="connsiteY8" fmla="*/ 2024199 h 2042104"/>
                  <a:gd name="connsiteX9" fmla="*/ 837183 w 1881190"/>
                  <a:gd name="connsiteY9" fmla="*/ 1183218 h 2042104"/>
                  <a:gd name="connsiteX10" fmla="*/ 7880 w 1881190"/>
                  <a:gd name="connsiteY10" fmla="*/ 1520143 h 2042104"/>
                  <a:gd name="connsiteX11" fmla="*/ 712601 w 1881190"/>
                  <a:gd name="connsiteY11" fmla="*/ 1026845 h 2042104"/>
                  <a:gd name="connsiteX12" fmla="*/ 7880 w 1881190"/>
                  <a:gd name="connsiteY12" fmla="*/ 512031 h 2042104"/>
                  <a:gd name="connsiteX0" fmla="*/ 98340 w 1971650"/>
                  <a:gd name="connsiteY0" fmla="*/ 512031 h 2042104"/>
                  <a:gd name="connsiteX1" fmla="*/ 906128 w 1971650"/>
                  <a:gd name="connsiteY1" fmla="*/ 848956 h 2042104"/>
                  <a:gd name="connsiteX2" fmla="*/ 998440 w 1971650"/>
                  <a:gd name="connsiteY2" fmla="*/ 7975 h 2042104"/>
                  <a:gd name="connsiteX3" fmla="*/ 1133782 w 1971650"/>
                  <a:gd name="connsiteY3" fmla="*/ 838198 h 2042104"/>
                  <a:gd name="connsiteX4" fmla="*/ 1898540 w 1971650"/>
                  <a:gd name="connsiteY4" fmla="*/ 512031 h 2042104"/>
                  <a:gd name="connsiteX5" fmla="*/ 1258365 w 1971650"/>
                  <a:gd name="connsiteY5" fmla="*/ 1005330 h 2042104"/>
                  <a:gd name="connsiteX6" fmla="*/ 1898540 w 1971650"/>
                  <a:gd name="connsiteY6" fmla="*/ 1520143 h 2042104"/>
                  <a:gd name="connsiteX7" fmla="*/ 1133781 w 1971650"/>
                  <a:gd name="connsiteY7" fmla="*/ 1172460 h 2042104"/>
                  <a:gd name="connsiteX8" fmla="*/ 998440 w 1971650"/>
                  <a:gd name="connsiteY8" fmla="*/ 2024199 h 2042104"/>
                  <a:gd name="connsiteX9" fmla="*/ 927643 w 1971650"/>
                  <a:gd name="connsiteY9" fmla="*/ 1183218 h 2042104"/>
                  <a:gd name="connsiteX10" fmla="*/ 98340 w 1971650"/>
                  <a:gd name="connsiteY10" fmla="*/ 1520143 h 2042104"/>
                  <a:gd name="connsiteX11" fmla="*/ 803061 w 1971650"/>
                  <a:gd name="connsiteY11" fmla="*/ 1026845 h 2042104"/>
                  <a:gd name="connsiteX12" fmla="*/ 98340 w 1971650"/>
                  <a:gd name="connsiteY12" fmla="*/ 512031 h 2042104"/>
                  <a:gd name="connsiteX0" fmla="*/ 98340 w 1971650"/>
                  <a:gd name="connsiteY0" fmla="*/ 512031 h 2042104"/>
                  <a:gd name="connsiteX1" fmla="*/ 906128 w 1971650"/>
                  <a:gd name="connsiteY1" fmla="*/ 848956 h 2042104"/>
                  <a:gd name="connsiteX2" fmla="*/ 998440 w 1971650"/>
                  <a:gd name="connsiteY2" fmla="*/ 7975 h 2042104"/>
                  <a:gd name="connsiteX3" fmla="*/ 1133782 w 1971650"/>
                  <a:gd name="connsiteY3" fmla="*/ 838198 h 2042104"/>
                  <a:gd name="connsiteX4" fmla="*/ 1898540 w 1971650"/>
                  <a:gd name="connsiteY4" fmla="*/ 512031 h 2042104"/>
                  <a:gd name="connsiteX5" fmla="*/ 1258365 w 1971650"/>
                  <a:gd name="connsiteY5" fmla="*/ 1005330 h 2042104"/>
                  <a:gd name="connsiteX6" fmla="*/ 1898540 w 1971650"/>
                  <a:gd name="connsiteY6" fmla="*/ 1520143 h 2042104"/>
                  <a:gd name="connsiteX7" fmla="*/ 1133781 w 1971650"/>
                  <a:gd name="connsiteY7" fmla="*/ 1172460 h 2042104"/>
                  <a:gd name="connsiteX8" fmla="*/ 998440 w 1971650"/>
                  <a:gd name="connsiteY8" fmla="*/ 2024199 h 2042104"/>
                  <a:gd name="connsiteX9" fmla="*/ 927643 w 1971650"/>
                  <a:gd name="connsiteY9" fmla="*/ 1183218 h 2042104"/>
                  <a:gd name="connsiteX10" fmla="*/ 98340 w 1971650"/>
                  <a:gd name="connsiteY10" fmla="*/ 1520143 h 2042104"/>
                  <a:gd name="connsiteX11" fmla="*/ 803061 w 1971650"/>
                  <a:gd name="connsiteY11" fmla="*/ 1026845 h 2042104"/>
                  <a:gd name="connsiteX12" fmla="*/ 98340 w 1971650"/>
                  <a:gd name="connsiteY12" fmla="*/ 512031 h 2042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971650" h="2042104">
                    <a:moveTo>
                      <a:pt x="98340" y="512031"/>
                    </a:moveTo>
                    <a:cubicBezTo>
                      <a:pt x="496695" y="251408"/>
                      <a:pt x="669138" y="786850"/>
                      <a:pt x="906128" y="848956"/>
                    </a:cubicBezTo>
                    <a:cubicBezTo>
                      <a:pt x="969171" y="618831"/>
                      <a:pt x="569638" y="-82301"/>
                      <a:pt x="998440" y="7975"/>
                    </a:cubicBezTo>
                    <a:cubicBezTo>
                      <a:pt x="1427242" y="98251"/>
                      <a:pt x="1070739" y="608073"/>
                      <a:pt x="1133782" y="838198"/>
                    </a:cubicBezTo>
                    <a:cubicBezTo>
                      <a:pt x="1370772" y="776092"/>
                      <a:pt x="1792788" y="64313"/>
                      <a:pt x="1898540" y="512031"/>
                    </a:cubicBezTo>
                    <a:cubicBezTo>
                      <a:pt x="2004292" y="959749"/>
                      <a:pt x="1432312" y="837311"/>
                      <a:pt x="1258365" y="1005330"/>
                    </a:cubicBezTo>
                    <a:cubicBezTo>
                      <a:pt x="1432312" y="1173349"/>
                      <a:pt x="2210833" y="1281036"/>
                      <a:pt x="1898540" y="1520143"/>
                    </a:cubicBezTo>
                    <a:cubicBezTo>
                      <a:pt x="1586247" y="1759250"/>
                      <a:pt x="1370771" y="1234566"/>
                      <a:pt x="1133781" y="1172460"/>
                    </a:cubicBezTo>
                    <a:cubicBezTo>
                      <a:pt x="1070738" y="1402585"/>
                      <a:pt x="1448759" y="2168263"/>
                      <a:pt x="998440" y="2024199"/>
                    </a:cubicBezTo>
                    <a:cubicBezTo>
                      <a:pt x="548121" y="1880135"/>
                      <a:pt x="990686" y="1413343"/>
                      <a:pt x="927643" y="1183218"/>
                    </a:cubicBezTo>
                    <a:cubicBezTo>
                      <a:pt x="690653" y="1245324"/>
                      <a:pt x="171819" y="2021649"/>
                      <a:pt x="98340" y="1520143"/>
                    </a:cubicBezTo>
                    <a:cubicBezTo>
                      <a:pt x="24861" y="1018637"/>
                      <a:pt x="629114" y="1194864"/>
                      <a:pt x="803061" y="1026845"/>
                    </a:cubicBezTo>
                    <a:cubicBezTo>
                      <a:pt x="629114" y="858826"/>
                      <a:pt x="-300015" y="772654"/>
                      <a:pt x="98340" y="512031"/>
                    </a:cubicBezTo>
                    <a:close/>
                  </a:path>
                </a:pathLst>
              </a:custGeom>
              <a:noFill/>
              <a:ln w="57150">
                <a:solidFill>
                  <a:schemeClr val="bg1">
                    <a:lumMod val="50000"/>
                    <a:lumOff val="50000"/>
                  </a:schemeClr>
                </a:solidFill>
              </a:ln>
              <a:scene3d>
                <a:camera prst="orthographicFront"/>
                <a:lightRig rig="morning" dir="t"/>
              </a:scene3d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</p:grpSp>
      </p:grpSp>
      <p:sp>
        <p:nvSpPr>
          <p:cNvPr id="32" name="31 Rectángulo"/>
          <p:cNvSpPr/>
          <p:nvPr/>
        </p:nvSpPr>
        <p:spPr>
          <a:xfrm>
            <a:off x="-21459" y="-16116"/>
            <a:ext cx="9144000" cy="5236046"/>
          </a:xfrm>
          <a:prstGeom prst="rect">
            <a:avLst/>
          </a:prstGeom>
          <a:gradFill>
            <a:gsLst>
              <a:gs pos="78000">
                <a:srgbClr val="C00000">
                  <a:alpha val="84000"/>
                </a:srgbClr>
              </a:gs>
              <a:gs pos="0">
                <a:schemeClr val="tx1">
                  <a:lumMod val="98000"/>
                </a:schemeClr>
              </a:gs>
              <a:gs pos="100000">
                <a:srgbClr val="C00000"/>
              </a:gs>
              <a:gs pos="66000">
                <a:schemeClr val="tx1"/>
              </a:gs>
              <a:gs pos="90000">
                <a:schemeClr val="tx1">
                  <a:alpha val="92000"/>
                </a:schemeClr>
              </a:gs>
              <a:gs pos="44000">
                <a:schemeClr val="tx1">
                  <a:alpha val="90000"/>
                </a:schemeClr>
              </a:gs>
              <a:gs pos="54000">
                <a:srgbClr val="C00000">
                  <a:alpha val="82000"/>
                </a:srgbClr>
              </a:gs>
              <a:gs pos="33000">
                <a:srgbClr val="C00000">
                  <a:alpha val="92000"/>
                </a:srgbClr>
              </a:gs>
              <a:gs pos="23000">
                <a:schemeClr val="tx1"/>
              </a:gs>
              <a:gs pos="12000">
                <a:srgbClr val="C00000"/>
              </a:gs>
            </a:gsLst>
            <a:path path="circle">
              <a:fillToRect l="100000" t="10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6789538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31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1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" dur="315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315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314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Diapositiva4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0" name="3 Rectángulo"/>
          <p:cNvSpPr/>
          <p:nvPr/>
        </p:nvSpPr>
        <p:spPr>
          <a:xfrm rot="16200000">
            <a:off x="-1492731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250">
                <a:srgbClr val="FF6600">
                  <a:lumMod val="49000"/>
                  <a:lumOff val="51000"/>
                </a:srgbClr>
              </a:gs>
              <a:gs pos="14000">
                <a:srgbClr val="FF6600"/>
              </a:gs>
              <a:gs pos="65000">
                <a:srgbClr val="C00000">
                  <a:shade val="67500"/>
                  <a:satMod val="115000"/>
                </a:srgbClr>
              </a:gs>
              <a:gs pos="99000">
                <a:srgbClr val="C00000">
                  <a:shade val="100000"/>
                  <a:satMod val="115000"/>
                  <a:lumMod val="42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3 Rectángulo"/>
          <p:cNvSpPr/>
          <p:nvPr/>
        </p:nvSpPr>
        <p:spPr>
          <a:xfrm rot="16200000">
            <a:off x="-1636747" y="2251705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250">
                <a:srgbClr val="FF6600">
                  <a:lumMod val="49000"/>
                  <a:lumOff val="51000"/>
                </a:srgbClr>
              </a:gs>
              <a:gs pos="14000">
                <a:srgbClr val="FF6600"/>
              </a:gs>
              <a:gs pos="65000">
                <a:srgbClr val="C00000">
                  <a:shade val="67500"/>
                  <a:satMod val="115000"/>
                </a:srgbClr>
              </a:gs>
              <a:gs pos="99000">
                <a:srgbClr val="C00000">
                  <a:shade val="100000"/>
                  <a:satMod val="115000"/>
                  <a:lumMod val="42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3 Rectángulo"/>
          <p:cNvSpPr/>
          <p:nvPr/>
        </p:nvSpPr>
        <p:spPr>
          <a:xfrm rot="16200000">
            <a:off x="-1780763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250">
                <a:srgbClr val="FF6600">
                  <a:lumMod val="49000"/>
                  <a:lumOff val="51000"/>
                </a:srgbClr>
              </a:gs>
              <a:gs pos="14000">
                <a:srgbClr val="FF6600"/>
              </a:gs>
              <a:gs pos="65000">
                <a:srgbClr val="C00000">
                  <a:shade val="67500"/>
                  <a:satMod val="115000"/>
                </a:srgbClr>
              </a:gs>
              <a:gs pos="99000">
                <a:srgbClr val="C00000">
                  <a:shade val="100000"/>
                  <a:satMod val="115000"/>
                  <a:lumMod val="42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3 Rectángulo"/>
          <p:cNvSpPr/>
          <p:nvPr/>
        </p:nvSpPr>
        <p:spPr>
          <a:xfrm rot="16200000">
            <a:off x="-1924779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250">
                <a:srgbClr val="FF6600">
                  <a:lumMod val="49000"/>
                  <a:lumOff val="51000"/>
                </a:srgbClr>
              </a:gs>
              <a:gs pos="14000">
                <a:srgbClr val="FF6600"/>
              </a:gs>
              <a:gs pos="65000">
                <a:srgbClr val="C00000">
                  <a:shade val="67500"/>
                  <a:satMod val="115000"/>
                </a:srgbClr>
              </a:gs>
              <a:gs pos="99000">
                <a:srgbClr val="C00000">
                  <a:shade val="100000"/>
                  <a:satMod val="115000"/>
                  <a:lumMod val="42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3 Rectángulo"/>
          <p:cNvSpPr/>
          <p:nvPr/>
        </p:nvSpPr>
        <p:spPr>
          <a:xfrm rot="16200000">
            <a:off x="-2068795" y="2248307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250">
                <a:srgbClr val="FF6600">
                  <a:lumMod val="49000"/>
                  <a:lumOff val="51000"/>
                </a:srgbClr>
              </a:gs>
              <a:gs pos="14000">
                <a:srgbClr val="FF6600"/>
              </a:gs>
              <a:gs pos="65000">
                <a:srgbClr val="C00000">
                  <a:shade val="67500"/>
                  <a:satMod val="115000"/>
                </a:srgbClr>
              </a:gs>
              <a:gs pos="99000">
                <a:srgbClr val="C00000">
                  <a:shade val="100000"/>
                  <a:satMod val="115000"/>
                  <a:lumMod val="42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3 Rectángulo"/>
          <p:cNvSpPr/>
          <p:nvPr/>
        </p:nvSpPr>
        <p:spPr>
          <a:xfrm rot="16200000">
            <a:off x="-2230559" y="2230559"/>
            <a:ext cx="5144686" cy="683568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12522" y="-332867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250">
                <a:srgbClr val="FF6600">
                  <a:lumMod val="49000"/>
                  <a:lumOff val="51000"/>
                </a:srgbClr>
              </a:gs>
              <a:gs pos="14000">
                <a:srgbClr val="FF6600"/>
              </a:gs>
              <a:gs pos="65000">
                <a:srgbClr val="C00000">
                  <a:shade val="67500"/>
                  <a:satMod val="115000"/>
                </a:srgbClr>
              </a:gs>
              <a:gs pos="99000">
                <a:srgbClr val="C00000">
                  <a:shade val="100000"/>
                  <a:satMod val="115000"/>
                  <a:lumMod val="42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grpSp>
        <p:nvGrpSpPr>
          <p:cNvPr id="16" name="15 Grupo"/>
          <p:cNvGrpSpPr/>
          <p:nvPr/>
        </p:nvGrpSpPr>
        <p:grpSpPr>
          <a:xfrm>
            <a:off x="916644" y="0"/>
            <a:ext cx="8223017" cy="5169384"/>
            <a:chOff x="1184324" y="-25884"/>
            <a:chExt cx="7938285" cy="5169384"/>
          </a:xfrm>
        </p:grpSpPr>
        <p:sp>
          <p:nvSpPr>
            <p:cNvPr id="17" name="2 Rectángulo"/>
            <p:cNvSpPr/>
            <p:nvPr/>
          </p:nvSpPr>
          <p:spPr>
            <a:xfrm>
              <a:off x="1184324" y="-25884"/>
              <a:ext cx="7938285" cy="5169384"/>
            </a:xfrm>
            <a:custGeom>
              <a:avLst/>
              <a:gdLst>
                <a:gd name="connsiteX0" fmla="*/ 0 w 7380312"/>
                <a:gd name="connsiteY0" fmla="*/ 0 h 5143500"/>
                <a:gd name="connsiteX1" fmla="*/ 7380312 w 7380312"/>
                <a:gd name="connsiteY1" fmla="*/ 0 h 5143500"/>
                <a:gd name="connsiteX2" fmla="*/ 7380312 w 7380312"/>
                <a:gd name="connsiteY2" fmla="*/ 5143500 h 5143500"/>
                <a:gd name="connsiteX3" fmla="*/ 0 w 7380312"/>
                <a:gd name="connsiteY3" fmla="*/ 5143500 h 5143500"/>
                <a:gd name="connsiteX4" fmla="*/ 0 w 7380312"/>
                <a:gd name="connsiteY4" fmla="*/ 0 h 5143500"/>
                <a:gd name="connsiteX0" fmla="*/ 541866 w 7922178"/>
                <a:gd name="connsiteY0" fmla="*/ 0 h 5143500"/>
                <a:gd name="connsiteX1" fmla="*/ 7922178 w 7922178"/>
                <a:gd name="connsiteY1" fmla="*/ 0 h 5143500"/>
                <a:gd name="connsiteX2" fmla="*/ 7922178 w 7922178"/>
                <a:gd name="connsiteY2" fmla="*/ 5143500 h 5143500"/>
                <a:gd name="connsiteX3" fmla="*/ 541866 w 7922178"/>
                <a:gd name="connsiteY3" fmla="*/ 5143500 h 5143500"/>
                <a:gd name="connsiteX4" fmla="*/ 541866 w 7922178"/>
                <a:gd name="connsiteY4" fmla="*/ 0 h 5143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22178" h="5143500">
                  <a:moveTo>
                    <a:pt x="541866" y="0"/>
                  </a:moveTo>
                  <a:lnTo>
                    <a:pt x="7922178" y="0"/>
                  </a:lnTo>
                  <a:lnTo>
                    <a:pt x="7922178" y="5143500"/>
                  </a:lnTo>
                  <a:lnTo>
                    <a:pt x="541866" y="5143500"/>
                  </a:lnTo>
                  <a:cubicBezTo>
                    <a:pt x="541866" y="3429000"/>
                    <a:pt x="-677334" y="4943122"/>
                    <a:pt x="541866" y="0"/>
                  </a:cubicBezTo>
                  <a:close/>
                </a:path>
              </a:pathLst>
            </a:custGeom>
            <a:gradFill>
              <a:gsLst>
                <a:gs pos="78000">
                  <a:srgbClr val="FF0000">
                    <a:alpha val="51000"/>
                  </a:srgbClr>
                </a:gs>
                <a:gs pos="0">
                  <a:schemeClr val="tx1">
                    <a:alpha val="46000"/>
                  </a:schemeClr>
                </a:gs>
                <a:gs pos="98000">
                  <a:srgbClr val="FF0000">
                    <a:alpha val="59000"/>
                  </a:srgbClr>
                </a:gs>
                <a:gs pos="66000">
                  <a:schemeClr val="tx1">
                    <a:alpha val="71000"/>
                  </a:schemeClr>
                </a:gs>
                <a:gs pos="90000">
                  <a:schemeClr val="tx1">
                    <a:alpha val="44000"/>
                  </a:schemeClr>
                </a:gs>
                <a:gs pos="44000">
                  <a:schemeClr val="tx1">
                    <a:alpha val="60000"/>
                  </a:schemeClr>
                </a:gs>
                <a:gs pos="54000">
                  <a:srgbClr val="FF0000">
                    <a:alpha val="58000"/>
                  </a:srgbClr>
                </a:gs>
                <a:gs pos="33000">
                  <a:srgbClr val="FF0000">
                    <a:alpha val="48000"/>
                  </a:srgbClr>
                </a:gs>
                <a:gs pos="23000">
                  <a:schemeClr val="tx1">
                    <a:alpha val="53000"/>
                  </a:schemeClr>
                </a:gs>
                <a:gs pos="11000">
                  <a:srgbClr val="FF0000">
                    <a:alpha val="46000"/>
                  </a:srgbClr>
                </a:gs>
              </a:gsLst>
              <a:path path="circle">
                <a:fillToRect l="100000" t="100000"/>
              </a:path>
            </a:gradFill>
            <a:ln>
              <a:solidFill>
                <a:schemeClr val="tx2">
                  <a:lumMod val="50000"/>
                </a:schemeClr>
              </a:solidFill>
            </a:ln>
            <a:scene3d>
              <a:camera prst="orthographicFront"/>
              <a:lightRig rig="flood" dir="t"/>
            </a:scene3d>
            <a:sp3d>
              <a:bevelT w="184150" prst="convex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grpSp>
          <p:nvGrpSpPr>
            <p:cNvPr id="18" name="17 Grupo"/>
            <p:cNvGrpSpPr/>
            <p:nvPr/>
          </p:nvGrpSpPr>
          <p:grpSpPr>
            <a:xfrm>
              <a:off x="1797537" y="535308"/>
              <a:ext cx="1552473" cy="4486963"/>
              <a:chOff x="1763688" y="555526"/>
              <a:chExt cx="1584176" cy="4464496"/>
            </a:xfrm>
            <a:gradFill>
              <a:gsLst>
                <a:gs pos="46252">
                  <a:srgbClr val="C00000"/>
                </a:gs>
                <a:gs pos="67000">
                  <a:srgbClr val="F31207">
                    <a:lumMod val="52000"/>
                  </a:srgbClr>
                </a:gs>
                <a:gs pos="29000">
                  <a:srgbClr val="FF0000"/>
                </a:gs>
              </a:gsLst>
              <a:lin ang="2700000" scaled="1"/>
            </a:gradFill>
            <a:scene3d>
              <a:camera prst="orthographicFront"/>
              <a:lightRig rig="flat" dir="t">
                <a:rot lat="0" lon="0" rev="13800000"/>
              </a:lightRig>
            </a:scene3d>
          </p:grpSpPr>
          <p:sp>
            <p:nvSpPr>
              <p:cNvPr id="23" name="CuadroTexto 6"/>
              <p:cNvSpPr txBox="1"/>
              <p:nvPr/>
            </p:nvSpPr>
            <p:spPr>
              <a:xfrm rot="10800000">
                <a:off x="2123728" y="3219822"/>
                <a:ext cx="936104" cy="1800200"/>
              </a:xfrm>
              <a:custGeom>
                <a:avLst/>
                <a:gdLst>
                  <a:gd name="connsiteX0" fmla="*/ 1424825 w 3432663"/>
                  <a:gd name="connsiteY0" fmla="*/ 0 h 3746571"/>
                  <a:gd name="connsiteX1" fmla="*/ 1883536 w 3432663"/>
                  <a:gd name="connsiteY1" fmla="*/ 64066 h 3746571"/>
                  <a:gd name="connsiteX2" fmla="*/ 2116736 w 3432663"/>
                  <a:gd name="connsiteY2" fmla="*/ 353644 h 3746571"/>
                  <a:gd name="connsiteX3" fmla="*/ 2051389 w 3432663"/>
                  <a:gd name="connsiteY3" fmla="*/ 500995 h 3746571"/>
                  <a:gd name="connsiteX4" fmla="*/ 1936070 w 3432663"/>
                  <a:gd name="connsiteY4" fmla="*/ 571468 h 3746571"/>
                  <a:gd name="connsiteX5" fmla="*/ 1863035 w 3432663"/>
                  <a:gd name="connsiteY5" fmla="*/ 576593 h 3746571"/>
                  <a:gd name="connsiteX6" fmla="*/ 1768218 w 3432663"/>
                  <a:gd name="connsiteY6" fmla="*/ 558654 h 3746571"/>
                  <a:gd name="connsiteX7" fmla="*/ 1740029 w 3432663"/>
                  <a:gd name="connsiteY7" fmla="*/ 533028 h 3746571"/>
                  <a:gd name="connsiteX8" fmla="*/ 1757967 w 3432663"/>
                  <a:gd name="connsiteY8" fmla="*/ 502276 h 3746571"/>
                  <a:gd name="connsiteX9" fmla="*/ 1809220 w 3432663"/>
                  <a:gd name="connsiteY9" fmla="*/ 426679 h 3746571"/>
                  <a:gd name="connsiteX10" fmla="*/ 1824596 w 3432663"/>
                  <a:gd name="connsiteY10" fmla="*/ 343393 h 3746571"/>
                  <a:gd name="connsiteX11" fmla="*/ 1686214 w 3432663"/>
                  <a:gd name="connsiteY11" fmla="*/ 153758 h 3746571"/>
                  <a:gd name="connsiteX12" fmla="*/ 1409449 w 3432663"/>
                  <a:gd name="connsiteY12" fmla="*/ 102506 h 3746571"/>
                  <a:gd name="connsiteX13" fmla="*/ 960988 w 3432663"/>
                  <a:gd name="connsiteY13" fmla="*/ 187072 h 3746571"/>
                  <a:gd name="connsiteX14" fmla="*/ 743164 w 3432663"/>
                  <a:gd name="connsiteY14" fmla="*/ 481775 h 3746571"/>
                  <a:gd name="connsiteX15" fmla="*/ 899485 w 3432663"/>
                  <a:gd name="connsiteY15" fmla="*/ 740602 h 3746571"/>
                  <a:gd name="connsiteX16" fmla="*/ 1283880 w 3432663"/>
                  <a:gd name="connsiteY16" fmla="*/ 943050 h 3746571"/>
                  <a:gd name="connsiteX17" fmla="*/ 1757967 w 3432663"/>
                  <a:gd name="connsiteY17" fmla="*/ 1153185 h 3746571"/>
                  <a:gd name="connsiteX18" fmla="*/ 2280745 w 3432663"/>
                  <a:gd name="connsiteY18" fmla="*/ 1458139 h 3746571"/>
                  <a:gd name="connsiteX19" fmla="*/ 2636951 w 3432663"/>
                  <a:gd name="connsiteY19" fmla="*/ 1875848 h 3746571"/>
                  <a:gd name="connsiteX20" fmla="*/ 3432663 w 3432663"/>
                  <a:gd name="connsiteY20" fmla="*/ 2904434 h 3746571"/>
                  <a:gd name="connsiteX21" fmla="*/ 2316622 w 3432663"/>
                  <a:gd name="connsiteY21" fmla="*/ 3410866 h 3746571"/>
                  <a:gd name="connsiteX22" fmla="*/ 1306944 w 3432663"/>
                  <a:gd name="connsiteY22" fmla="*/ 3746571 h 3746571"/>
                  <a:gd name="connsiteX23" fmla="*/ 407459 w 3432663"/>
                  <a:gd name="connsiteY23" fmla="*/ 3490308 h 3746571"/>
                  <a:gd name="connsiteX24" fmla="*/ 0 w 3432663"/>
                  <a:gd name="connsiteY24" fmla="*/ 2711267 h 3746571"/>
                  <a:gd name="connsiteX25" fmla="*/ 283171 w 3432663"/>
                  <a:gd name="connsiteY25" fmla="*/ 2118017 h 3746571"/>
                  <a:gd name="connsiteX26" fmla="*/ 963551 w 3432663"/>
                  <a:gd name="connsiteY26" fmla="*/ 1870723 h 3746571"/>
                  <a:gd name="connsiteX27" fmla="*/ 1591396 w 3432663"/>
                  <a:gd name="connsiteY27" fmla="*/ 2019356 h 3746571"/>
                  <a:gd name="connsiteX28" fmla="*/ 1860473 w 3432663"/>
                  <a:gd name="connsiteY28" fmla="*/ 2490881 h 3746571"/>
                  <a:gd name="connsiteX29" fmla="*/ 1679807 w 3432663"/>
                  <a:gd name="connsiteY29" fmla="*/ 2861181 h 3746571"/>
                  <a:gd name="connsiteX30" fmla="*/ 1260816 w 3432663"/>
                  <a:gd name="connsiteY30" fmla="*/ 3008533 h 3746571"/>
                  <a:gd name="connsiteX31" fmla="*/ 894360 w 3432663"/>
                  <a:gd name="connsiteY31" fmla="*/ 2926528 h 3746571"/>
                  <a:gd name="connsiteX32" fmla="*/ 717538 w 3432663"/>
                  <a:gd name="connsiteY32" fmla="*/ 2649764 h 3746571"/>
                  <a:gd name="connsiteX33" fmla="*/ 807230 w 3432663"/>
                  <a:gd name="connsiteY33" fmla="*/ 2470379 h 3746571"/>
                  <a:gd name="connsiteX34" fmla="*/ 930236 w 3432663"/>
                  <a:gd name="connsiteY34" fmla="*/ 2406314 h 3746571"/>
                  <a:gd name="connsiteX35" fmla="*/ 989177 w 3432663"/>
                  <a:gd name="connsiteY35" fmla="*/ 2398626 h 3746571"/>
                  <a:gd name="connsiteX36" fmla="*/ 1009678 w 3432663"/>
                  <a:gd name="connsiteY36" fmla="*/ 2414001 h 3746571"/>
                  <a:gd name="connsiteX37" fmla="*/ 999428 w 3432663"/>
                  <a:gd name="connsiteY37" fmla="*/ 2444753 h 3746571"/>
                  <a:gd name="connsiteX38" fmla="*/ 989177 w 3432663"/>
                  <a:gd name="connsiteY38" fmla="*/ 2475505 h 3746571"/>
                  <a:gd name="connsiteX39" fmla="*/ 973801 w 3432663"/>
                  <a:gd name="connsiteY39" fmla="*/ 2588261 h 3746571"/>
                  <a:gd name="connsiteX40" fmla="*/ 1054524 w 3432663"/>
                  <a:gd name="connsiteY40" fmla="*/ 2725362 h 3746571"/>
                  <a:gd name="connsiteX41" fmla="*/ 1230065 w 3432663"/>
                  <a:gd name="connsiteY41" fmla="*/ 2783021 h 3746571"/>
                  <a:gd name="connsiteX42" fmla="*/ 1494016 w 3432663"/>
                  <a:gd name="connsiteY42" fmla="*/ 2685641 h 3746571"/>
                  <a:gd name="connsiteX43" fmla="*/ 1599084 w 3432663"/>
                  <a:gd name="connsiteY43" fmla="*/ 2444753 h 3746571"/>
                  <a:gd name="connsiteX44" fmla="*/ 1386385 w 3432663"/>
                  <a:gd name="connsiteY44" fmla="*/ 2109048 h 3746571"/>
                  <a:gd name="connsiteX45" fmla="*/ 943050 w 3432663"/>
                  <a:gd name="connsiteY45" fmla="*/ 2003980 h 3746571"/>
                  <a:gd name="connsiteX46" fmla="*/ 371582 w 3432663"/>
                  <a:gd name="connsiteY46" fmla="*/ 2198740 h 3746571"/>
                  <a:gd name="connsiteX47" fmla="*/ 117881 w 3432663"/>
                  <a:gd name="connsiteY47" fmla="*/ 2711267 h 3746571"/>
                  <a:gd name="connsiteX48" fmla="*/ 499714 w 3432663"/>
                  <a:gd name="connsiteY48" fmla="*/ 3351926 h 3746571"/>
                  <a:gd name="connsiteX49" fmla="*/ 1312069 w 3432663"/>
                  <a:gd name="connsiteY49" fmla="*/ 3567187 h 3746571"/>
                  <a:gd name="connsiteX50" fmla="*/ 2134674 w 3432663"/>
                  <a:gd name="connsiteY50" fmla="*/ 3269921 h 3746571"/>
                  <a:gd name="connsiteX51" fmla="*/ 2490881 w 3432663"/>
                  <a:gd name="connsiteY51" fmla="*/ 2506256 h 3746571"/>
                  <a:gd name="connsiteX52" fmla="*/ 2372999 w 3432663"/>
                  <a:gd name="connsiteY52" fmla="*/ 2070608 h 3746571"/>
                  <a:gd name="connsiteX53" fmla="*/ 2057795 w 3432663"/>
                  <a:gd name="connsiteY53" fmla="*/ 1755405 h 3746571"/>
                  <a:gd name="connsiteX54" fmla="*/ 1614460 w 3432663"/>
                  <a:gd name="connsiteY54" fmla="*/ 1496578 h 3746571"/>
                  <a:gd name="connsiteX55" fmla="*/ 858483 w 3432663"/>
                  <a:gd name="connsiteY55" fmla="*/ 1135247 h 3746571"/>
                  <a:gd name="connsiteX56" fmla="*/ 476650 w 3432663"/>
                  <a:gd name="connsiteY56" fmla="*/ 609907 h 3746571"/>
                  <a:gd name="connsiteX57" fmla="*/ 781604 w 3432663"/>
                  <a:gd name="connsiteY57" fmla="*/ 143508 h 3746571"/>
                  <a:gd name="connsiteX58" fmla="*/ 1424825 w 3432663"/>
                  <a:gd name="connsiteY58" fmla="*/ 0 h 3746571"/>
                  <a:gd name="connsiteX0" fmla="*/ 1424825 w 3453135"/>
                  <a:gd name="connsiteY0" fmla="*/ 0 h 3746571"/>
                  <a:gd name="connsiteX1" fmla="*/ 1883536 w 3453135"/>
                  <a:gd name="connsiteY1" fmla="*/ 64066 h 3746571"/>
                  <a:gd name="connsiteX2" fmla="*/ 2116736 w 3453135"/>
                  <a:gd name="connsiteY2" fmla="*/ 353644 h 3746571"/>
                  <a:gd name="connsiteX3" fmla="*/ 2051389 w 3453135"/>
                  <a:gd name="connsiteY3" fmla="*/ 500995 h 3746571"/>
                  <a:gd name="connsiteX4" fmla="*/ 1936070 w 3453135"/>
                  <a:gd name="connsiteY4" fmla="*/ 571468 h 3746571"/>
                  <a:gd name="connsiteX5" fmla="*/ 1863035 w 3453135"/>
                  <a:gd name="connsiteY5" fmla="*/ 576593 h 3746571"/>
                  <a:gd name="connsiteX6" fmla="*/ 1768218 w 3453135"/>
                  <a:gd name="connsiteY6" fmla="*/ 558654 h 3746571"/>
                  <a:gd name="connsiteX7" fmla="*/ 1740029 w 3453135"/>
                  <a:gd name="connsiteY7" fmla="*/ 533028 h 3746571"/>
                  <a:gd name="connsiteX8" fmla="*/ 1757967 w 3453135"/>
                  <a:gd name="connsiteY8" fmla="*/ 502276 h 3746571"/>
                  <a:gd name="connsiteX9" fmla="*/ 1809220 w 3453135"/>
                  <a:gd name="connsiteY9" fmla="*/ 426679 h 3746571"/>
                  <a:gd name="connsiteX10" fmla="*/ 1824596 w 3453135"/>
                  <a:gd name="connsiteY10" fmla="*/ 343393 h 3746571"/>
                  <a:gd name="connsiteX11" fmla="*/ 1686214 w 3453135"/>
                  <a:gd name="connsiteY11" fmla="*/ 153758 h 3746571"/>
                  <a:gd name="connsiteX12" fmla="*/ 1409449 w 3453135"/>
                  <a:gd name="connsiteY12" fmla="*/ 102506 h 3746571"/>
                  <a:gd name="connsiteX13" fmla="*/ 960988 w 3453135"/>
                  <a:gd name="connsiteY13" fmla="*/ 187072 h 3746571"/>
                  <a:gd name="connsiteX14" fmla="*/ 743164 w 3453135"/>
                  <a:gd name="connsiteY14" fmla="*/ 481775 h 3746571"/>
                  <a:gd name="connsiteX15" fmla="*/ 899485 w 3453135"/>
                  <a:gd name="connsiteY15" fmla="*/ 740602 h 3746571"/>
                  <a:gd name="connsiteX16" fmla="*/ 1283880 w 3453135"/>
                  <a:gd name="connsiteY16" fmla="*/ 943050 h 3746571"/>
                  <a:gd name="connsiteX17" fmla="*/ 1757967 w 3453135"/>
                  <a:gd name="connsiteY17" fmla="*/ 1153185 h 3746571"/>
                  <a:gd name="connsiteX18" fmla="*/ 2280745 w 3453135"/>
                  <a:gd name="connsiteY18" fmla="*/ 1458139 h 3746571"/>
                  <a:gd name="connsiteX19" fmla="*/ 2983314 w 3453135"/>
                  <a:gd name="connsiteY19" fmla="*/ 1543339 h 3746571"/>
                  <a:gd name="connsiteX20" fmla="*/ 3432663 w 3453135"/>
                  <a:gd name="connsiteY20" fmla="*/ 2904434 h 3746571"/>
                  <a:gd name="connsiteX21" fmla="*/ 2316622 w 3453135"/>
                  <a:gd name="connsiteY21" fmla="*/ 3410866 h 3746571"/>
                  <a:gd name="connsiteX22" fmla="*/ 1306944 w 3453135"/>
                  <a:gd name="connsiteY22" fmla="*/ 3746571 h 3746571"/>
                  <a:gd name="connsiteX23" fmla="*/ 407459 w 3453135"/>
                  <a:gd name="connsiteY23" fmla="*/ 3490308 h 3746571"/>
                  <a:gd name="connsiteX24" fmla="*/ 0 w 3453135"/>
                  <a:gd name="connsiteY24" fmla="*/ 2711267 h 3746571"/>
                  <a:gd name="connsiteX25" fmla="*/ 283171 w 3453135"/>
                  <a:gd name="connsiteY25" fmla="*/ 2118017 h 3746571"/>
                  <a:gd name="connsiteX26" fmla="*/ 963551 w 3453135"/>
                  <a:gd name="connsiteY26" fmla="*/ 1870723 h 3746571"/>
                  <a:gd name="connsiteX27" fmla="*/ 1591396 w 3453135"/>
                  <a:gd name="connsiteY27" fmla="*/ 2019356 h 3746571"/>
                  <a:gd name="connsiteX28" fmla="*/ 1860473 w 3453135"/>
                  <a:gd name="connsiteY28" fmla="*/ 2490881 h 3746571"/>
                  <a:gd name="connsiteX29" fmla="*/ 1679807 w 3453135"/>
                  <a:gd name="connsiteY29" fmla="*/ 2861181 h 3746571"/>
                  <a:gd name="connsiteX30" fmla="*/ 1260816 w 3453135"/>
                  <a:gd name="connsiteY30" fmla="*/ 3008533 h 3746571"/>
                  <a:gd name="connsiteX31" fmla="*/ 894360 w 3453135"/>
                  <a:gd name="connsiteY31" fmla="*/ 2926528 h 3746571"/>
                  <a:gd name="connsiteX32" fmla="*/ 717538 w 3453135"/>
                  <a:gd name="connsiteY32" fmla="*/ 2649764 h 3746571"/>
                  <a:gd name="connsiteX33" fmla="*/ 807230 w 3453135"/>
                  <a:gd name="connsiteY33" fmla="*/ 2470379 h 3746571"/>
                  <a:gd name="connsiteX34" fmla="*/ 930236 w 3453135"/>
                  <a:gd name="connsiteY34" fmla="*/ 2406314 h 3746571"/>
                  <a:gd name="connsiteX35" fmla="*/ 989177 w 3453135"/>
                  <a:gd name="connsiteY35" fmla="*/ 2398626 h 3746571"/>
                  <a:gd name="connsiteX36" fmla="*/ 1009678 w 3453135"/>
                  <a:gd name="connsiteY36" fmla="*/ 2414001 h 3746571"/>
                  <a:gd name="connsiteX37" fmla="*/ 999428 w 3453135"/>
                  <a:gd name="connsiteY37" fmla="*/ 2444753 h 3746571"/>
                  <a:gd name="connsiteX38" fmla="*/ 989177 w 3453135"/>
                  <a:gd name="connsiteY38" fmla="*/ 2475505 h 3746571"/>
                  <a:gd name="connsiteX39" fmla="*/ 973801 w 3453135"/>
                  <a:gd name="connsiteY39" fmla="*/ 2588261 h 3746571"/>
                  <a:gd name="connsiteX40" fmla="*/ 1054524 w 3453135"/>
                  <a:gd name="connsiteY40" fmla="*/ 2725362 h 3746571"/>
                  <a:gd name="connsiteX41" fmla="*/ 1230065 w 3453135"/>
                  <a:gd name="connsiteY41" fmla="*/ 2783021 h 3746571"/>
                  <a:gd name="connsiteX42" fmla="*/ 1494016 w 3453135"/>
                  <a:gd name="connsiteY42" fmla="*/ 2685641 h 3746571"/>
                  <a:gd name="connsiteX43" fmla="*/ 1599084 w 3453135"/>
                  <a:gd name="connsiteY43" fmla="*/ 2444753 h 3746571"/>
                  <a:gd name="connsiteX44" fmla="*/ 1386385 w 3453135"/>
                  <a:gd name="connsiteY44" fmla="*/ 2109048 h 3746571"/>
                  <a:gd name="connsiteX45" fmla="*/ 943050 w 3453135"/>
                  <a:gd name="connsiteY45" fmla="*/ 2003980 h 3746571"/>
                  <a:gd name="connsiteX46" fmla="*/ 371582 w 3453135"/>
                  <a:gd name="connsiteY46" fmla="*/ 2198740 h 3746571"/>
                  <a:gd name="connsiteX47" fmla="*/ 117881 w 3453135"/>
                  <a:gd name="connsiteY47" fmla="*/ 2711267 h 3746571"/>
                  <a:gd name="connsiteX48" fmla="*/ 499714 w 3453135"/>
                  <a:gd name="connsiteY48" fmla="*/ 3351926 h 3746571"/>
                  <a:gd name="connsiteX49" fmla="*/ 1312069 w 3453135"/>
                  <a:gd name="connsiteY49" fmla="*/ 3567187 h 3746571"/>
                  <a:gd name="connsiteX50" fmla="*/ 2134674 w 3453135"/>
                  <a:gd name="connsiteY50" fmla="*/ 3269921 h 3746571"/>
                  <a:gd name="connsiteX51" fmla="*/ 2490881 w 3453135"/>
                  <a:gd name="connsiteY51" fmla="*/ 2506256 h 3746571"/>
                  <a:gd name="connsiteX52" fmla="*/ 2372999 w 3453135"/>
                  <a:gd name="connsiteY52" fmla="*/ 2070608 h 3746571"/>
                  <a:gd name="connsiteX53" fmla="*/ 2057795 w 3453135"/>
                  <a:gd name="connsiteY53" fmla="*/ 1755405 h 3746571"/>
                  <a:gd name="connsiteX54" fmla="*/ 1614460 w 3453135"/>
                  <a:gd name="connsiteY54" fmla="*/ 1496578 h 3746571"/>
                  <a:gd name="connsiteX55" fmla="*/ 858483 w 3453135"/>
                  <a:gd name="connsiteY55" fmla="*/ 1135247 h 3746571"/>
                  <a:gd name="connsiteX56" fmla="*/ 476650 w 3453135"/>
                  <a:gd name="connsiteY56" fmla="*/ 609907 h 3746571"/>
                  <a:gd name="connsiteX57" fmla="*/ 781604 w 3453135"/>
                  <a:gd name="connsiteY57" fmla="*/ 143508 h 3746571"/>
                  <a:gd name="connsiteX58" fmla="*/ 1424825 w 3453135"/>
                  <a:gd name="connsiteY58" fmla="*/ 0 h 3746571"/>
                  <a:gd name="connsiteX0" fmla="*/ 1424825 w 3452383"/>
                  <a:gd name="connsiteY0" fmla="*/ 0 h 3746571"/>
                  <a:gd name="connsiteX1" fmla="*/ 1883536 w 3452383"/>
                  <a:gd name="connsiteY1" fmla="*/ 64066 h 3746571"/>
                  <a:gd name="connsiteX2" fmla="*/ 2116736 w 3452383"/>
                  <a:gd name="connsiteY2" fmla="*/ 353644 h 3746571"/>
                  <a:gd name="connsiteX3" fmla="*/ 2051389 w 3452383"/>
                  <a:gd name="connsiteY3" fmla="*/ 500995 h 3746571"/>
                  <a:gd name="connsiteX4" fmla="*/ 1936070 w 3452383"/>
                  <a:gd name="connsiteY4" fmla="*/ 571468 h 3746571"/>
                  <a:gd name="connsiteX5" fmla="*/ 1863035 w 3452383"/>
                  <a:gd name="connsiteY5" fmla="*/ 576593 h 3746571"/>
                  <a:gd name="connsiteX6" fmla="*/ 1768218 w 3452383"/>
                  <a:gd name="connsiteY6" fmla="*/ 558654 h 3746571"/>
                  <a:gd name="connsiteX7" fmla="*/ 1740029 w 3452383"/>
                  <a:gd name="connsiteY7" fmla="*/ 533028 h 3746571"/>
                  <a:gd name="connsiteX8" fmla="*/ 1757967 w 3452383"/>
                  <a:gd name="connsiteY8" fmla="*/ 502276 h 3746571"/>
                  <a:gd name="connsiteX9" fmla="*/ 1809220 w 3452383"/>
                  <a:gd name="connsiteY9" fmla="*/ 426679 h 3746571"/>
                  <a:gd name="connsiteX10" fmla="*/ 1824596 w 3452383"/>
                  <a:gd name="connsiteY10" fmla="*/ 343393 h 3746571"/>
                  <a:gd name="connsiteX11" fmla="*/ 1686214 w 3452383"/>
                  <a:gd name="connsiteY11" fmla="*/ 153758 h 3746571"/>
                  <a:gd name="connsiteX12" fmla="*/ 1409449 w 3452383"/>
                  <a:gd name="connsiteY12" fmla="*/ 102506 h 3746571"/>
                  <a:gd name="connsiteX13" fmla="*/ 960988 w 3452383"/>
                  <a:gd name="connsiteY13" fmla="*/ 187072 h 3746571"/>
                  <a:gd name="connsiteX14" fmla="*/ 743164 w 3452383"/>
                  <a:gd name="connsiteY14" fmla="*/ 481775 h 3746571"/>
                  <a:gd name="connsiteX15" fmla="*/ 899485 w 3452383"/>
                  <a:gd name="connsiteY15" fmla="*/ 740602 h 3746571"/>
                  <a:gd name="connsiteX16" fmla="*/ 1283880 w 3452383"/>
                  <a:gd name="connsiteY16" fmla="*/ 943050 h 3746571"/>
                  <a:gd name="connsiteX17" fmla="*/ 1757967 w 3452383"/>
                  <a:gd name="connsiteY17" fmla="*/ 1153185 h 3746571"/>
                  <a:gd name="connsiteX18" fmla="*/ 2391581 w 3452383"/>
                  <a:gd name="connsiteY18" fmla="*/ 1111775 h 3746571"/>
                  <a:gd name="connsiteX19" fmla="*/ 2983314 w 3452383"/>
                  <a:gd name="connsiteY19" fmla="*/ 1543339 h 3746571"/>
                  <a:gd name="connsiteX20" fmla="*/ 3432663 w 3452383"/>
                  <a:gd name="connsiteY20" fmla="*/ 2904434 h 3746571"/>
                  <a:gd name="connsiteX21" fmla="*/ 2316622 w 3452383"/>
                  <a:gd name="connsiteY21" fmla="*/ 3410866 h 3746571"/>
                  <a:gd name="connsiteX22" fmla="*/ 1306944 w 3452383"/>
                  <a:gd name="connsiteY22" fmla="*/ 3746571 h 3746571"/>
                  <a:gd name="connsiteX23" fmla="*/ 407459 w 3452383"/>
                  <a:gd name="connsiteY23" fmla="*/ 3490308 h 3746571"/>
                  <a:gd name="connsiteX24" fmla="*/ 0 w 3452383"/>
                  <a:gd name="connsiteY24" fmla="*/ 2711267 h 3746571"/>
                  <a:gd name="connsiteX25" fmla="*/ 283171 w 3452383"/>
                  <a:gd name="connsiteY25" fmla="*/ 2118017 h 3746571"/>
                  <a:gd name="connsiteX26" fmla="*/ 963551 w 3452383"/>
                  <a:gd name="connsiteY26" fmla="*/ 1870723 h 3746571"/>
                  <a:gd name="connsiteX27" fmla="*/ 1591396 w 3452383"/>
                  <a:gd name="connsiteY27" fmla="*/ 2019356 h 3746571"/>
                  <a:gd name="connsiteX28" fmla="*/ 1860473 w 3452383"/>
                  <a:gd name="connsiteY28" fmla="*/ 2490881 h 3746571"/>
                  <a:gd name="connsiteX29" fmla="*/ 1679807 w 3452383"/>
                  <a:gd name="connsiteY29" fmla="*/ 2861181 h 3746571"/>
                  <a:gd name="connsiteX30" fmla="*/ 1260816 w 3452383"/>
                  <a:gd name="connsiteY30" fmla="*/ 3008533 h 3746571"/>
                  <a:gd name="connsiteX31" fmla="*/ 894360 w 3452383"/>
                  <a:gd name="connsiteY31" fmla="*/ 2926528 h 3746571"/>
                  <a:gd name="connsiteX32" fmla="*/ 717538 w 3452383"/>
                  <a:gd name="connsiteY32" fmla="*/ 2649764 h 3746571"/>
                  <a:gd name="connsiteX33" fmla="*/ 807230 w 3452383"/>
                  <a:gd name="connsiteY33" fmla="*/ 2470379 h 3746571"/>
                  <a:gd name="connsiteX34" fmla="*/ 930236 w 3452383"/>
                  <a:gd name="connsiteY34" fmla="*/ 2406314 h 3746571"/>
                  <a:gd name="connsiteX35" fmla="*/ 989177 w 3452383"/>
                  <a:gd name="connsiteY35" fmla="*/ 2398626 h 3746571"/>
                  <a:gd name="connsiteX36" fmla="*/ 1009678 w 3452383"/>
                  <a:gd name="connsiteY36" fmla="*/ 2414001 h 3746571"/>
                  <a:gd name="connsiteX37" fmla="*/ 999428 w 3452383"/>
                  <a:gd name="connsiteY37" fmla="*/ 2444753 h 3746571"/>
                  <a:gd name="connsiteX38" fmla="*/ 989177 w 3452383"/>
                  <a:gd name="connsiteY38" fmla="*/ 2475505 h 3746571"/>
                  <a:gd name="connsiteX39" fmla="*/ 973801 w 3452383"/>
                  <a:gd name="connsiteY39" fmla="*/ 2588261 h 3746571"/>
                  <a:gd name="connsiteX40" fmla="*/ 1054524 w 3452383"/>
                  <a:gd name="connsiteY40" fmla="*/ 2725362 h 3746571"/>
                  <a:gd name="connsiteX41" fmla="*/ 1230065 w 3452383"/>
                  <a:gd name="connsiteY41" fmla="*/ 2783021 h 3746571"/>
                  <a:gd name="connsiteX42" fmla="*/ 1494016 w 3452383"/>
                  <a:gd name="connsiteY42" fmla="*/ 2685641 h 3746571"/>
                  <a:gd name="connsiteX43" fmla="*/ 1599084 w 3452383"/>
                  <a:gd name="connsiteY43" fmla="*/ 2444753 h 3746571"/>
                  <a:gd name="connsiteX44" fmla="*/ 1386385 w 3452383"/>
                  <a:gd name="connsiteY44" fmla="*/ 2109048 h 3746571"/>
                  <a:gd name="connsiteX45" fmla="*/ 943050 w 3452383"/>
                  <a:gd name="connsiteY45" fmla="*/ 2003980 h 3746571"/>
                  <a:gd name="connsiteX46" fmla="*/ 371582 w 3452383"/>
                  <a:gd name="connsiteY46" fmla="*/ 2198740 h 3746571"/>
                  <a:gd name="connsiteX47" fmla="*/ 117881 w 3452383"/>
                  <a:gd name="connsiteY47" fmla="*/ 2711267 h 3746571"/>
                  <a:gd name="connsiteX48" fmla="*/ 499714 w 3452383"/>
                  <a:gd name="connsiteY48" fmla="*/ 3351926 h 3746571"/>
                  <a:gd name="connsiteX49" fmla="*/ 1312069 w 3452383"/>
                  <a:gd name="connsiteY49" fmla="*/ 3567187 h 3746571"/>
                  <a:gd name="connsiteX50" fmla="*/ 2134674 w 3452383"/>
                  <a:gd name="connsiteY50" fmla="*/ 3269921 h 3746571"/>
                  <a:gd name="connsiteX51" fmla="*/ 2490881 w 3452383"/>
                  <a:gd name="connsiteY51" fmla="*/ 2506256 h 3746571"/>
                  <a:gd name="connsiteX52" fmla="*/ 2372999 w 3452383"/>
                  <a:gd name="connsiteY52" fmla="*/ 2070608 h 3746571"/>
                  <a:gd name="connsiteX53" fmla="*/ 2057795 w 3452383"/>
                  <a:gd name="connsiteY53" fmla="*/ 1755405 h 3746571"/>
                  <a:gd name="connsiteX54" fmla="*/ 1614460 w 3452383"/>
                  <a:gd name="connsiteY54" fmla="*/ 1496578 h 3746571"/>
                  <a:gd name="connsiteX55" fmla="*/ 858483 w 3452383"/>
                  <a:gd name="connsiteY55" fmla="*/ 1135247 h 3746571"/>
                  <a:gd name="connsiteX56" fmla="*/ 476650 w 3452383"/>
                  <a:gd name="connsiteY56" fmla="*/ 609907 h 3746571"/>
                  <a:gd name="connsiteX57" fmla="*/ 781604 w 3452383"/>
                  <a:gd name="connsiteY57" fmla="*/ 143508 h 3746571"/>
                  <a:gd name="connsiteX58" fmla="*/ 1424825 w 3452383"/>
                  <a:gd name="connsiteY58" fmla="*/ 0 h 3746571"/>
                  <a:gd name="connsiteX0" fmla="*/ 1424825 w 3452383"/>
                  <a:gd name="connsiteY0" fmla="*/ 0 h 3746571"/>
                  <a:gd name="connsiteX1" fmla="*/ 1883536 w 3452383"/>
                  <a:gd name="connsiteY1" fmla="*/ 64066 h 3746571"/>
                  <a:gd name="connsiteX2" fmla="*/ 2116736 w 3452383"/>
                  <a:gd name="connsiteY2" fmla="*/ 353644 h 3746571"/>
                  <a:gd name="connsiteX3" fmla="*/ 2051389 w 3452383"/>
                  <a:gd name="connsiteY3" fmla="*/ 500995 h 3746571"/>
                  <a:gd name="connsiteX4" fmla="*/ 1936070 w 3452383"/>
                  <a:gd name="connsiteY4" fmla="*/ 571468 h 3746571"/>
                  <a:gd name="connsiteX5" fmla="*/ 1863035 w 3452383"/>
                  <a:gd name="connsiteY5" fmla="*/ 576593 h 3746571"/>
                  <a:gd name="connsiteX6" fmla="*/ 1768218 w 3452383"/>
                  <a:gd name="connsiteY6" fmla="*/ 558654 h 3746571"/>
                  <a:gd name="connsiteX7" fmla="*/ 1740029 w 3452383"/>
                  <a:gd name="connsiteY7" fmla="*/ 533028 h 3746571"/>
                  <a:gd name="connsiteX8" fmla="*/ 1757967 w 3452383"/>
                  <a:gd name="connsiteY8" fmla="*/ 502276 h 3746571"/>
                  <a:gd name="connsiteX9" fmla="*/ 1809220 w 3452383"/>
                  <a:gd name="connsiteY9" fmla="*/ 426679 h 3746571"/>
                  <a:gd name="connsiteX10" fmla="*/ 1824596 w 3452383"/>
                  <a:gd name="connsiteY10" fmla="*/ 343393 h 3746571"/>
                  <a:gd name="connsiteX11" fmla="*/ 1686214 w 3452383"/>
                  <a:gd name="connsiteY11" fmla="*/ 153758 h 3746571"/>
                  <a:gd name="connsiteX12" fmla="*/ 1409449 w 3452383"/>
                  <a:gd name="connsiteY12" fmla="*/ 102506 h 3746571"/>
                  <a:gd name="connsiteX13" fmla="*/ 960988 w 3452383"/>
                  <a:gd name="connsiteY13" fmla="*/ 187072 h 3746571"/>
                  <a:gd name="connsiteX14" fmla="*/ 743164 w 3452383"/>
                  <a:gd name="connsiteY14" fmla="*/ 481775 h 3746571"/>
                  <a:gd name="connsiteX15" fmla="*/ 899485 w 3452383"/>
                  <a:gd name="connsiteY15" fmla="*/ 740602 h 3746571"/>
                  <a:gd name="connsiteX16" fmla="*/ 1283880 w 3452383"/>
                  <a:gd name="connsiteY16" fmla="*/ 943050 h 3746571"/>
                  <a:gd name="connsiteX17" fmla="*/ 1730258 w 3452383"/>
                  <a:gd name="connsiteY17" fmla="*/ 1042349 h 3746571"/>
                  <a:gd name="connsiteX18" fmla="*/ 2391581 w 3452383"/>
                  <a:gd name="connsiteY18" fmla="*/ 1111775 h 3746571"/>
                  <a:gd name="connsiteX19" fmla="*/ 2983314 w 3452383"/>
                  <a:gd name="connsiteY19" fmla="*/ 1543339 h 3746571"/>
                  <a:gd name="connsiteX20" fmla="*/ 3432663 w 3452383"/>
                  <a:gd name="connsiteY20" fmla="*/ 2904434 h 3746571"/>
                  <a:gd name="connsiteX21" fmla="*/ 2316622 w 3452383"/>
                  <a:gd name="connsiteY21" fmla="*/ 3410866 h 3746571"/>
                  <a:gd name="connsiteX22" fmla="*/ 1306944 w 3452383"/>
                  <a:gd name="connsiteY22" fmla="*/ 3746571 h 3746571"/>
                  <a:gd name="connsiteX23" fmla="*/ 407459 w 3452383"/>
                  <a:gd name="connsiteY23" fmla="*/ 3490308 h 3746571"/>
                  <a:gd name="connsiteX24" fmla="*/ 0 w 3452383"/>
                  <a:gd name="connsiteY24" fmla="*/ 2711267 h 3746571"/>
                  <a:gd name="connsiteX25" fmla="*/ 283171 w 3452383"/>
                  <a:gd name="connsiteY25" fmla="*/ 2118017 h 3746571"/>
                  <a:gd name="connsiteX26" fmla="*/ 963551 w 3452383"/>
                  <a:gd name="connsiteY26" fmla="*/ 1870723 h 3746571"/>
                  <a:gd name="connsiteX27" fmla="*/ 1591396 w 3452383"/>
                  <a:gd name="connsiteY27" fmla="*/ 2019356 h 3746571"/>
                  <a:gd name="connsiteX28" fmla="*/ 1860473 w 3452383"/>
                  <a:gd name="connsiteY28" fmla="*/ 2490881 h 3746571"/>
                  <a:gd name="connsiteX29" fmla="*/ 1679807 w 3452383"/>
                  <a:gd name="connsiteY29" fmla="*/ 2861181 h 3746571"/>
                  <a:gd name="connsiteX30" fmla="*/ 1260816 w 3452383"/>
                  <a:gd name="connsiteY30" fmla="*/ 3008533 h 3746571"/>
                  <a:gd name="connsiteX31" fmla="*/ 894360 w 3452383"/>
                  <a:gd name="connsiteY31" fmla="*/ 2926528 h 3746571"/>
                  <a:gd name="connsiteX32" fmla="*/ 717538 w 3452383"/>
                  <a:gd name="connsiteY32" fmla="*/ 2649764 h 3746571"/>
                  <a:gd name="connsiteX33" fmla="*/ 807230 w 3452383"/>
                  <a:gd name="connsiteY33" fmla="*/ 2470379 h 3746571"/>
                  <a:gd name="connsiteX34" fmla="*/ 930236 w 3452383"/>
                  <a:gd name="connsiteY34" fmla="*/ 2406314 h 3746571"/>
                  <a:gd name="connsiteX35" fmla="*/ 989177 w 3452383"/>
                  <a:gd name="connsiteY35" fmla="*/ 2398626 h 3746571"/>
                  <a:gd name="connsiteX36" fmla="*/ 1009678 w 3452383"/>
                  <a:gd name="connsiteY36" fmla="*/ 2414001 h 3746571"/>
                  <a:gd name="connsiteX37" fmla="*/ 999428 w 3452383"/>
                  <a:gd name="connsiteY37" fmla="*/ 2444753 h 3746571"/>
                  <a:gd name="connsiteX38" fmla="*/ 989177 w 3452383"/>
                  <a:gd name="connsiteY38" fmla="*/ 2475505 h 3746571"/>
                  <a:gd name="connsiteX39" fmla="*/ 973801 w 3452383"/>
                  <a:gd name="connsiteY39" fmla="*/ 2588261 h 3746571"/>
                  <a:gd name="connsiteX40" fmla="*/ 1054524 w 3452383"/>
                  <a:gd name="connsiteY40" fmla="*/ 2725362 h 3746571"/>
                  <a:gd name="connsiteX41" fmla="*/ 1230065 w 3452383"/>
                  <a:gd name="connsiteY41" fmla="*/ 2783021 h 3746571"/>
                  <a:gd name="connsiteX42" fmla="*/ 1494016 w 3452383"/>
                  <a:gd name="connsiteY42" fmla="*/ 2685641 h 3746571"/>
                  <a:gd name="connsiteX43" fmla="*/ 1599084 w 3452383"/>
                  <a:gd name="connsiteY43" fmla="*/ 2444753 h 3746571"/>
                  <a:gd name="connsiteX44" fmla="*/ 1386385 w 3452383"/>
                  <a:gd name="connsiteY44" fmla="*/ 2109048 h 3746571"/>
                  <a:gd name="connsiteX45" fmla="*/ 943050 w 3452383"/>
                  <a:gd name="connsiteY45" fmla="*/ 2003980 h 3746571"/>
                  <a:gd name="connsiteX46" fmla="*/ 371582 w 3452383"/>
                  <a:gd name="connsiteY46" fmla="*/ 2198740 h 3746571"/>
                  <a:gd name="connsiteX47" fmla="*/ 117881 w 3452383"/>
                  <a:gd name="connsiteY47" fmla="*/ 2711267 h 3746571"/>
                  <a:gd name="connsiteX48" fmla="*/ 499714 w 3452383"/>
                  <a:gd name="connsiteY48" fmla="*/ 3351926 h 3746571"/>
                  <a:gd name="connsiteX49" fmla="*/ 1312069 w 3452383"/>
                  <a:gd name="connsiteY49" fmla="*/ 3567187 h 3746571"/>
                  <a:gd name="connsiteX50" fmla="*/ 2134674 w 3452383"/>
                  <a:gd name="connsiteY50" fmla="*/ 3269921 h 3746571"/>
                  <a:gd name="connsiteX51" fmla="*/ 2490881 w 3452383"/>
                  <a:gd name="connsiteY51" fmla="*/ 2506256 h 3746571"/>
                  <a:gd name="connsiteX52" fmla="*/ 2372999 w 3452383"/>
                  <a:gd name="connsiteY52" fmla="*/ 2070608 h 3746571"/>
                  <a:gd name="connsiteX53" fmla="*/ 2057795 w 3452383"/>
                  <a:gd name="connsiteY53" fmla="*/ 1755405 h 3746571"/>
                  <a:gd name="connsiteX54" fmla="*/ 1614460 w 3452383"/>
                  <a:gd name="connsiteY54" fmla="*/ 1496578 h 3746571"/>
                  <a:gd name="connsiteX55" fmla="*/ 858483 w 3452383"/>
                  <a:gd name="connsiteY55" fmla="*/ 1135247 h 3746571"/>
                  <a:gd name="connsiteX56" fmla="*/ 476650 w 3452383"/>
                  <a:gd name="connsiteY56" fmla="*/ 609907 h 3746571"/>
                  <a:gd name="connsiteX57" fmla="*/ 781604 w 3452383"/>
                  <a:gd name="connsiteY57" fmla="*/ 143508 h 3746571"/>
                  <a:gd name="connsiteX58" fmla="*/ 1424825 w 3452383"/>
                  <a:gd name="connsiteY58" fmla="*/ 0 h 3746571"/>
                  <a:gd name="connsiteX0" fmla="*/ 1424825 w 3451091"/>
                  <a:gd name="connsiteY0" fmla="*/ 0 h 3837621"/>
                  <a:gd name="connsiteX1" fmla="*/ 1883536 w 3451091"/>
                  <a:gd name="connsiteY1" fmla="*/ 64066 h 3837621"/>
                  <a:gd name="connsiteX2" fmla="*/ 2116736 w 3451091"/>
                  <a:gd name="connsiteY2" fmla="*/ 353644 h 3837621"/>
                  <a:gd name="connsiteX3" fmla="*/ 2051389 w 3451091"/>
                  <a:gd name="connsiteY3" fmla="*/ 500995 h 3837621"/>
                  <a:gd name="connsiteX4" fmla="*/ 1936070 w 3451091"/>
                  <a:gd name="connsiteY4" fmla="*/ 571468 h 3837621"/>
                  <a:gd name="connsiteX5" fmla="*/ 1863035 w 3451091"/>
                  <a:gd name="connsiteY5" fmla="*/ 576593 h 3837621"/>
                  <a:gd name="connsiteX6" fmla="*/ 1768218 w 3451091"/>
                  <a:gd name="connsiteY6" fmla="*/ 558654 h 3837621"/>
                  <a:gd name="connsiteX7" fmla="*/ 1740029 w 3451091"/>
                  <a:gd name="connsiteY7" fmla="*/ 533028 h 3837621"/>
                  <a:gd name="connsiteX8" fmla="*/ 1757967 w 3451091"/>
                  <a:gd name="connsiteY8" fmla="*/ 502276 h 3837621"/>
                  <a:gd name="connsiteX9" fmla="*/ 1809220 w 3451091"/>
                  <a:gd name="connsiteY9" fmla="*/ 426679 h 3837621"/>
                  <a:gd name="connsiteX10" fmla="*/ 1824596 w 3451091"/>
                  <a:gd name="connsiteY10" fmla="*/ 343393 h 3837621"/>
                  <a:gd name="connsiteX11" fmla="*/ 1686214 w 3451091"/>
                  <a:gd name="connsiteY11" fmla="*/ 153758 h 3837621"/>
                  <a:gd name="connsiteX12" fmla="*/ 1409449 w 3451091"/>
                  <a:gd name="connsiteY12" fmla="*/ 102506 h 3837621"/>
                  <a:gd name="connsiteX13" fmla="*/ 960988 w 3451091"/>
                  <a:gd name="connsiteY13" fmla="*/ 187072 h 3837621"/>
                  <a:gd name="connsiteX14" fmla="*/ 743164 w 3451091"/>
                  <a:gd name="connsiteY14" fmla="*/ 481775 h 3837621"/>
                  <a:gd name="connsiteX15" fmla="*/ 899485 w 3451091"/>
                  <a:gd name="connsiteY15" fmla="*/ 740602 h 3837621"/>
                  <a:gd name="connsiteX16" fmla="*/ 1283880 w 3451091"/>
                  <a:gd name="connsiteY16" fmla="*/ 943050 h 3837621"/>
                  <a:gd name="connsiteX17" fmla="*/ 1730258 w 3451091"/>
                  <a:gd name="connsiteY17" fmla="*/ 1042349 h 3837621"/>
                  <a:gd name="connsiteX18" fmla="*/ 2391581 w 3451091"/>
                  <a:gd name="connsiteY18" fmla="*/ 1111775 h 3837621"/>
                  <a:gd name="connsiteX19" fmla="*/ 2983314 w 3451091"/>
                  <a:gd name="connsiteY19" fmla="*/ 1543339 h 3837621"/>
                  <a:gd name="connsiteX20" fmla="*/ 3432663 w 3451091"/>
                  <a:gd name="connsiteY20" fmla="*/ 2904434 h 3837621"/>
                  <a:gd name="connsiteX21" fmla="*/ 2344331 w 3451091"/>
                  <a:gd name="connsiteY21" fmla="*/ 3771084 h 3837621"/>
                  <a:gd name="connsiteX22" fmla="*/ 1306944 w 3451091"/>
                  <a:gd name="connsiteY22" fmla="*/ 3746571 h 3837621"/>
                  <a:gd name="connsiteX23" fmla="*/ 407459 w 3451091"/>
                  <a:gd name="connsiteY23" fmla="*/ 3490308 h 3837621"/>
                  <a:gd name="connsiteX24" fmla="*/ 0 w 3451091"/>
                  <a:gd name="connsiteY24" fmla="*/ 2711267 h 3837621"/>
                  <a:gd name="connsiteX25" fmla="*/ 283171 w 3451091"/>
                  <a:gd name="connsiteY25" fmla="*/ 2118017 h 3837621"/>
                  <a:gd name="connsiteX26" fmla="*/ 963551 w 3451091"/>
                  <a:gd name="connsiteY26" fmla="*/ 1870723 h 3837621"/>
                  <a:gd name="connsiteX27" fmla="*/ 1591396 w 3451091"/>
                  <a:gd name="connsiteY27" fmla="*/ 2019356 h 3837621"/>
                  <a:gd name="connsiteX28" fmla="*/ 1860473 w 3451091"/>
                  <a:gd name="connsiteY28" fmla="*/ 2490881 h 3837621"/>
                  <a:gd name="connsiteX29" fmla="*/ 1679807 w 3451091"/>
                  <a:gd name="connsiteY29" fmla="*/ 2861181 h 3837621"/>
                  <a:gd name="connsiteX30" fmla="*/ 1260816 w 3451091"/>
                  <a:gd name="connsiteY30" fmla="*/ 3008533 h 3837621"/>
                  <a:gd name="connsiteX31" fmla="*/ 894360 w 3451091"/>
                  <a:gd name="connsiteY31" fmla="*/ 2926528 h 3837621"/>
                  <a:gd name="connsiteX32" fmla="*/ 717538 w 3451091"/>
                  <a:gd name="connsiteY32" fmla="*/ 2649764 h 3837621"/>
                  <a:gd name="connsiteX33" fmla="*/ 807230 w 3451091"/>
                  <a:gd name="connsiteY33" fmla="*/ 2470379 h 3837621"/>
                  <a:gd name="connsiteX34" fmla="*/ 930236 w 3451091"/>
                  <a:gd name="connsiteY34" fmla="*/ 2406314 h 3837621"/>
                  <a:gd name="connsiteX35" fmla="*/ 989177 w 3451091"/>
                  <a:gd name="connsiteY35" fmla="*/ 2398626 h 3837621"/>
                  <a:gd name="connsiteX36" fmla="*/ 1009678 w 3451091"/>
                  <a:gd name="connsiteY36" fmla="*/ 2414001 h 3837621"/>
                  <a:gd name="connsiteX37" fmla="*/ 999428 w 3451091"/>
                  <a:gd name="connsiteY37" fmla="*/ 2444753 h 3837621"/>
                  <a:gd name="connsiteX38" fmla="*/ 989177 w 3451091"/>
                  <a:gd name="connsiteY38" fmla="*/ 2475505 h 3837621"/>
                  <a:gd name="connsiteX39" fmla="*/ 973801 w 3451091"/>
                  <a:gd name="connsiteY39" fmla="*/ 2588261 h 3837621"/>
                  <a:gd name="connsiteX40" fmla="*/ 1054524 w 3451091"/>
                  <a:gd name="connsiteY40" fmla="*/ 2725362 h 3837621"/>
                  <a:gd name="connsiteX41" fmla="*/ 1230065 w 3451091"/>
                  <a:gd name="connsiteY41" fmla="*/ 2783021 h 3837621"/>
                  <a:gd name="connsiteX42" fmla="*/ 1494016 w 3451091"/>
                  <a:gd name="connsiteY42" fmla="*/ 2685641 h 3837621"/>
                  <a:gd name="connsiteX43" fmla="*/ 1599084 w 3451091"/>
                  <a:gd name="connsiteY43" fmla="*/ 2444753 h 3837621"/>
                  <a:gd name="connsiteX44" fmla="*/ 1386385 w 3451091"/>
                  <a:gd name="connsiteY44" fmla="*/ 2109048 h 3837621"/>
                  <a:gd name="connsiteX45" fmla="*/ 943050 w 3451091"/>
                  <a:gd name="connsiteY45" fmla="*/ 2003980 h 3837621"/>
                  <a:gd name="connsiteX46" fmla="*/ 371582 w 3451091"/>
                  <a:gd name="connsiteY46" fmla="*/ 2198740 h 3837621"/>
                  <a:gd name="connsiteX47" fmla="*/ 117881 w 3451091"/>
                  <a:gd name="connsiteY47" fmla="*/ 2711267 h 3837621"/>
                  <a:gd name="connsiteX48" fmla="*/ 499714 w 3451091"/>
                  <a:gd name="connsiteY48" fmla="*/ 3351926 h 3837621"/>
                  <a:gd name="connsiteX49" fmla="*/ 1312069 w 3451091"/>
                  <a:gd name="connsiteY49" fmla="*/ 3567187 h 3837621"/>
                  <a:gd name="connsiteX50" fmla="*/ 2134674 w 3451091"/>
                  <a:gd name="connsiteY50" fmla="*/ 3269921 h 3837621"/>
                  <a:gd name="connsiteX51" fmla="*/ 2490881 w 3451091"/>
                  <a:gd name="connsiteY51" fmla="*/ 2506256 h 3837621"/>
                  <a:gd name="connsiteX52" fmla="*/ 2372999 w 3451091"/>
                  <a:gd name="connsiteY52" fmla="*/ 2070608 h 3837621"/>
                  <a:gd name="connsiteX53" fmla="*/ 2057795 w 3451091"/>
                  <a:gd name="connsiteY53" fmla="*/ 1755405 h 3837621"/>
                  <a:gd name="connsiteX54" fmla="*/ 1614460 w 3451091"/>
                  <a:gd name="connsiteY54" fmla="*/ 1496578 h 3837621"/>
                  <a:gd name="connsiteX55" fmla="*/ 858483 w 3451091"/>
                  <a:gd name="connsiteY55" fmla="*/ 1135247 h 3837621"/>
                  <a:gd name="connsiteX56" fmla="*/ 476650 w 3451091"/>
                  <a:gd name="connsiteY56" fmla="*/ 609907 h 3837621"/>
                  <a:gd name="connsiteX57" fmla="*/ 781604 w 3451091"/>
                  <a:gd name="connsiteY57" fmla="*/ 143508 h 3837621"/>
                  <a:gd name="connsiteX58" fmla="*/ 1424825 w 3451091"/>
                  <a:gd name="connsiteY58" fmla="*/ 0 h 3837621"/>
                  <a:gd name="connsiteX0" fmla="*/ 1424825 w 3451091"/>
                  <a:gd name="connsiteY0" fmla="*/ 0 h 3982745"/>
                  <a:gd name="connsiteX1" fmla="*/ 1883536 w 3451091"/>
                  <a:gd name="connsiteY1" fmla="*/ 64066 h 3982745"/>
                  <a:gd name="connsiteX2" fmla="*/ 2116736 w 3451091"/>
                  <a:gd name="connsiteY2" fmla="*/ 353644 h 3982745"/>
                  <a:gd name="connsiteX3" fmla="*/ 2051389 w 3451091"/>
                  <a:gd name="connsiteY3" fmla="*/ 500995 h 3982745"/>
                  <a:gd name="connsiteX4" fmla="*/ 1936070 w 3451091"/>
                  <a:gd name="connsiteY4" fmla="*/ 571468 h 3982745"/>
                  <a:gd name="connsiteX5" fmla="*/ 1863035 w 3451091"/>
                  <a:gd name="connsiteY5" fmla="*/ 576593 h 3982745"/>
                  <a:gd name="connsiteX6" fmla="*/ 1768218 w 3451091"/>
                  <a:gd name="connsiteY6" fmla="*/ 558654 h 3982745"/>
                  <a:gd name="connsiteX7" fmla="*/ 1740029 w 3451091"/>
                  <a:gd name="connsiteY7" fmla="*/ 533028 h 3982745"/>
                  <a:gd name="connsiteX8" fmla="*/ 1757967 w 3451091"/>
                  <a:gd name="connsiteY8" fmla="*/ 502276 h 3982745"/>
                  <a:gd name="connsiteX9" fmla="*/ 1809220 w 3451091"/>
                  <a:gd name="connsiteY9" fmla="*/ 426679 h 3982745"/>
                  <a:gd name="connsiteX10" fmla="*/ 1824596 w 3451091"/>
                  <a:gd name="connsiteY10" fmla="*/ 343393 h 3982745"/>
                  <a:gd name="connsiteX11" fmla="*/ 1686214 w 3451091"/>
                  <a:gd name="connsiteY11" fmla="*/ 153758 h 3982745"/>
                  <a:gd name="connsiteX12" fmla="*/ 1409449 w 3451091"/>
                  <a:gd name="connsiteY12" fmla="*/ 102506 h 3982745"/>
                  <a:gd name="connsiteX13" fmla="*/ 960988 w 3451091"/>
                  <a:gd name="connsiteY13" fmla="*/ 187072 h 3982745"/>
                  <a:gd name="connsiteX14" fmla="*/ 743164 w 3451091"/>
                  <a:gd name="connsiteY14" fmla="*/ 481775 h 3982745"/>
                  <a:gd name="connsiteX15" fmla="*/ 899485 w 3451091"/>
                  <a:gd name="connsiteY15" fmla="*/ 740602 h 3982745"/>
                  <a:gd name="connsiteX16" fmla="*/ 1283880 w 3451091"/>
                  <a:gd name="connsiteY16" fmla="*/ 943050 h 3982745"/>
                  <a:gd name="connsiteX17" fmla="*/ 1730258 w 3451091"/>
                  <a:gd name="connsiteY17" fmla="*/ 1042349 h 3982745"/>
                  <a:gd name="connsiteX18" fmla="*/ 2391581 w 3451091"/>
                  <a:gd name="connsiteY18" fmla="*/ 1111775 h 3982745"/>
                  <a:gd name="connsiteX19" fmla="*/ 2983314 w 3451091"/>
                  <a:gd name="connsiteY19" fmla="*/ 1543339 h 3982745"/>
                  <a:gd name="connsiteX20" fmla="*/ 3432663 w 3451091"/>
                  <a:gd name="connsiteY20" fmla="*/ 2904434 h 3982745"/>
                  <a:gd name="connsiteX21" fmla="*/ 2344331 w 3451091"/>
                  <a:gd name="connsiteY21" fmla="*/ 3771084 h 3982745"/>
                  <a:gd name="connsiteX22" fmla="*/ 1251526 w 3451091"/>
                  <a:gd name="connsiteY22" fmla="*/ 3968244 h 3982745"/>
                  <a:gd name="connsiteX23" fmla="*/ 407459 w 3451091"/>
                  <a:gd name="connsiteY23" fmla="*/ 3490308 h 3982745"/>
                  <a:gd name="connsiteX24" fmla="*/ 0 w 3451091"/>
                  <a:gd name="connsiteY24" fmla="*/ 2711267 h 3982745"/>
                  <a:gd name="connsiteX25" fmla="*/ 283171 w 3451091"/>
                  <a:gd name="connsiteY25" fmla="*/ 2118017 h 3982745"/>
                  <a:gd name="connsiteX26" fmla="*/ 963551 w 3451091"/>
                  <a:gd name="connsiteY26" fmla="*/ 1870723 h 3982745"/>
                  <a:gd name="connsiteX27" fmla="*/ 1591396 w 3451091"/>
                  <a:gd name="connsiteY27" fmla="*/ 2019356 h 3982745"/>
                  <a:gd name="connsiteX28" fmla="*/ 1860473 w 3451091"/>
                  <a:gd name="connsiteY28" fmla="*/ 2490881 h 3982745"/>
                  <a:gd name="connsiteX29" fmla="*/ 1679807 w 3451091"/>
                  <a:gd name="connsiteY29" fmla="*/ 2861181 h 3982745"/>
                  <a:gd name="connsiteX30" fmla="*/ 1260816 w 3451091"/>
                  <a:gd name="connsiteY30" fmla="*/ 3008533 h 3982745"/>
                  <a:gd name="connsiteX31" fmla="*/ 894360 w 3451091"/>
                  <a:gd name="connsiteY31" fmla="*/ 2926528 h 3982745"/>
                  <a:gd name="connsiteX32" fmla="*/ 717538 w 3451091"/>
                  <a:gd name="connsiteY32" fmla="*/ 2649764 h 3982745"/>
                  <a:gd name="connsiteX33" fmla="*/ 807230 w 3451091"/>
                  <a:gd name="connsiteY33" fmla="*/ 2470379 h 3982745"/>
                  <a:gd name="connsiteX34" fmla="*/ 930236 w 3451091"/>
                  <a:gd name="connsiteY34" fmla="*/ 2406314 h 3982745"/>
                  <a:gd name="connsiteX35" fmla="*/ 989177 w 3451091"/>
                  <a:gd name="connsiteY35" fmla="*/ 2398626 h 3982745"/>
                  <a:gd name="connsiteX36" fmla="*/ 1009678 w 3451091"/>
                  <a:gd name="connsiteY36" fmla="*/ 2414001 h 3982745"/>
                  <a:gd name="connsiteX37" fmla="*/ 999428 w 3451091"/>
                  <a:gd name="connsiteY37" fmla="*/ 2444753 h 3982745"/>
                  <a:gd name="connsiteX38" fmla="*/ 989177 w 3451091"/>
                  <a:gd name="connsiteY38" fmla="*/ 2475505 h 3982745"/>
                  <a:gd name="connsiteX39" fmla="*/ 973801 w 3451091"/>
                  <a:gd name="connsiteY39" fmla="*/ 2588261 h 3982745"/>
                  <a:gd name="connsiteX40" fmla="*/ 1054524 w 3451091"/>
                  <a:gd name="connsiteY40" fmla="*/ 2725362 h 3982745"/>
                  <a:gd name="connsiteX41" fmla="*/ 1230065 w 3451091"/>
                  <a:gd name="connsiteY41" fmla="*/ 2783021 h 3982745"/>
                  <a:gd name="connsiteX42" fmla="*/ 1494016 w 3451091"/>
                  <a:gd name="connsiteY42" fmla="*/ 2685641 h 3982745"/>
                  <a:gd name="connsiteX43" fmla="*/ 1599084 w 3451091"/>
                  <a:gd name="connsiteY43" fmla="*/ 2444753 h 3982745"/>
                  <a:gd name="connsiteX44" fmla="*/ 1386385 w 3451091"/>
                  <a:gd name="connsiteY44" fmla="*/ 2109048 h 3982745"/>
                  <a:gd name="connsiteX45" fmla="*/ 943050 w 3451091"/>
                  <a:gd name="connsiteY45" fmla="*/ 2003980 h 3982745"/>
                  <a:gd name="connsiteX46" fmla="*/ 371582 w 3451091"/>
                  <a:gd name="connsiteY46" fmla="*/ 2198740 h 3982745"/>
                  <a:gd name="connsiteX47" fmla="*/ 117881 w 3451091"/>
                  <a:gd name="connsiteY47" fmla="*/ 2711267 h 3982745"/>
                  <a:gd name="connsiteX48" fmla="*/ 499714 w 3451091"/>
                  <a:gd name="connsiteY48" fmla="*/ 3351926 h 3982745"/>
                  <a:gd name="connsiteX49" fmla="*/ 1312069 w 3451091"/>
                  <a:gd name="connsiteY49" fmla="*/ 3567187 h 3982745"/>
                  <a:gd name="connsiteX50" fmla="*/ 2134674 w 3451091"/>
                  <a:gd name="connsiteY50" fmla="*/ 3269921 h 3982745"/>
                  <a:gd name="connsiteX51" fmla="*/ 2490881 w 3451091"/>
                  <a:gd name="connsiteY51" fmla="*/ 2506256 h 3982745"/>
                  <a:gd name="connsiteX52" fmla="*/ 2372999 w 3451091"/>
                  <a:gd name="connsiteY52" fmla="*/ 2070608 h 3982745"/>
                  <a:gd name="connsiteX53" fmla="*/ 2057795 w 3451091"/>
                  <a:gd name="connsiteY53" fmla="*/ 1755405 h 3982745"/>
                  <a:gd name="connsiteX54" fmla="*/ 1614460 w 3451091"/>
                  <a:gd name="connsiteY54" fmla="*/ 1496578 h 3982745"/>
                  <a:gd name="connsiteX55" fmla="*/ 858483 w 3451091"/>
                  <a:gd name="connsiteY55" fmla="*/ 1135247 h 3982745"/>
                  <a:gd name="connsiteX56" fmla="*/ 476650 w 3451091"/>
                  <a:gd name="connsiteY56" fmla="*/ 609907 h 3982745"/>
                  <a:gd name="connsiteX57" fmla="*/ 781604 w 3451091"/>
                  <a:gd name="connsiteY57" fmla="*/ 143508 h 3982745"/>
                  <a:gd name="connsiteX58" fmla="*/ 1424825 w 3451091"/>
                  <a:gd name="connsiteY58" fmla="*/ 0 h 3982745"/>
                  <a:gd name="connsiteX0" fmla="*/ 1424825 w 3451091"/>
                  <a:gd name="connsiteY0" fmla="*/ 0 h 3982745"/>
                  <a:gd name="connsiteX1" fmla="*/ 1883536 w 3451091"/>
                  <a:gd name="connsiteY1" fmla="*/ 64066 h 3982745"/>
                  <a:gd name="connsiteX2" fmla="*/ 2116736 w 3451091"/>
                  <a:gd name="connsiteY2" fmla="*/ 353644 h 3982745"/>
                  <a:gd name="connsiteX3" fmla="*/ 2051389 w 3451091"/>
                  <a:gd name="connsiteY3" fmla="*/ 500995 h 3982745"/>
                  <a:gd name="connsiteX4" fmla="*/ 1936070 w 3451091"/>
                  <a:gd name="connsiteY4" fmla="*/ 571468 h 3982745"/>
                  <a:gd name="connsiteX5" fmla="*/ 1863035 w 3451091"/>
                  <a:gd name="connsiteY5" fmla="*/ 576593 h 3982745"/>
                  <a:gd name="connsiteX6" fmla="*/ 1768218 w 3451091"/>
                  <a:gd name="connsiteY6" fmla="*/ 558654 h 3982745"/>
                  <a:gd name="connsiteX7" fmla="*/ 1740029 w 3451091"/>
                  <a:gd name="connsiteY7" fmla="*/ 533028 h 3982745"/>
                  <a:gd name="connsiteX8" fmla="*/ 1757967 w 3451091"/>
                  <a:gd name="connsiteY8" fmla="*/ 502276 h 3982745"/>
                  <a:gd name="connsiteX9" fmla="*/ 1809220 w 3451091"/>
                  <a:gd name="connsiteY9" fmla="*/ 426679 h 3982745"/>
                  <a:gd name="connsiteX10" fmla="*/ 1824596 w 3451091"/>
                  <a:gd name="connsiteY10" fmla="*/ 343393 h 3982745"/>
                  <a:gd name="connsiteX11" fmla="*/ 1686214 w 3451091"/>
                  <a:gd name="connsiteY11" fmla="*/ 153758 h 3982745"/>
                  <a:gd name="connsiteX12" fmla="*/ 1409449 w 3451091"/>
                  <a:gd name="connsiteY12" fmla="*/ 102506 h 3982745"/>
                  <a:gd name="connsiteX13" fmla="*/ 960988 w 3451091"/>
                  <a:gd name="connsiteY13" fmla="*/ 187072 h 3982745"/>
                  <a:gd name="connsiteX14" fmla="*/ 743164 w 3451091"/>
                  <a:gd name="connsiteY14" fmla="*/ 481775 h 3982745"/>
                  <a:gd name="connsiteX15" fmla="*/ 899485 w 3451091"/>
                  <a:gd name="connsiteY15" fmla="*/ 740602 h 3982745"/>
                  <a:gd name="connsiteX16" fmla="*/ 1283880 w 3451091"/>
                  <a:gd name="connsiteY16" fmla="*/ 943050 h 3982745"/>
                  <a:gd name="connsiteX17" fmla="*/ 1730258 w 3451091"/>
                  <a:gd name="connsiteY17" fmla="*/ 1042349 h 3982745"/>
                  <a:gd name="connsiteX18" fmla="*/ 2391581 w 3451091"/>
                  <a:gd name="connsiteY18" fmla="*/ 1111775 h 3982745"/>
                  <a:gd name="connsiteX19" fmla="*/ 2983314 w 3451091"/>
                  <a:gd name="connsiteY19" fmla="*/ 1543339 h 3982745"/>
                  <a:gd name="connsiteX20" fmla="*/ 3432663 w 3451091"/>
                  <a:gd name="connsiteY20" fmla="*/ 2904434 h 3982745"/>
                  <a:gd name="connsiteX21" fmla="*/ 2344331 w 3451091"/>
                  <a:gd name="connsiteY21" fmla="*/ 3771084 h 3982745"/>
                  <a:gd name="connsiteX22" fmla="*/ 1251526 w 3451091"/>
                  <a:gd name="connsiteY22" fmla="*/ 3968244 h 3982745"/>
                  <a:gd name="connsiteX23" fmla="*/ 407459 w 3451091"/>
                  <a:gd name="connsiteY23" fmla="*/ 3490308 h 3982745"/>
                  <a:gd name="connsiteX24" fmla="*/ 0 w 3451091"/>
                  <a:gd name="connsiteY24" fmla="*/ 2711267 h 3982745"/>
                  <a:gd name="connsiteX25" fmla="*/ 283171 w 3451091"/>
                  <a:gd name="connsiteY25" fmla="*/ 2118017 h 3982745"/>
                  <a:gd name="connsiteX26" fmla="*/ 963551 w 3451091"/>
                  <a:gd name="connsiteY26" fmla="*/ 1870723 h 3982745"/>
                  <a:gd name="connsiteX27" fmla="*/ 1591396 w 3451091"/>
                  <a:gd name="connsiteY27" fmla="*/ 2019356 h 3982745"/>
                  <a:gd name="connsiteX28" fmla="*/ 1860473 w 3451091"/>
                  <a:gd name="connsiteY28" fmla="*/ 2490881 h 3982745"/>
                  <a:gd name="connsiteX29" fmla="*/ 1679807 w 3451091"/>
                  <a:gd name="connsiteY29" fmla="*/ 2861181 h 3982745"/>
                  <a:gd name="connsiteX30" fmla="*/ 1260816 w 3451091"/>
                  <a:gd name="connsiteY30" fmla="*/ 3008533 h 3982745"/>
                  <a:gd name="connsiteX31" fmla="*/ 894360 w 3451091"/>
                  <a:gd name="connsiteY31" fmla="*/ 2926528 h 3982745"/>
                  <a:gd name="connsiteX32" fmla="*/ 717538 w 3451091"/>
                  <a:gd name="connsiteY32" fmla="*/ 2649764 h 3982745"/>
                  <a:gd name="connsiteX33" fmla="*/ 807230 w 3451091"/>
                  <a:gd name="connsiteY33" fmla="*/ 2470379 h 3982745"/>
                  <a:gd name="connsiteX34" fmla="*/ 930236 w 3451091"/>
                  <a:gd name="connsiteY34" fmla="*/ 2406314 h 3982745"/>
                  <a:gd name="connsiteX35" fmla="*/ 989177 w 3451091"/>
                  <a:gd name="connsiteY35" fmla="*/ 2398626 h 3982745"/>
                  <a:gd name="connsiteX36" fmla="*/ 1009678 w 3451091"/>
                  <a:gd name="connsiteY36" fmla="*/ 2414001 h 3982745"/>
                  <a:gd name="connsiteX37" fmla="*/ 999428 w 3451091"/>
                  <a:gd name="connsiteY37" fmla="*/ 2444753 h 3982745"/>
                  <a:gd name="connsiteX38" fmla="*/ 989177 w 3451091"/>
                  <a:gd name="connsiteY38" fmla="*/ 2475505 h 3982745"/>
                  <a:gd name="connsiteX39" fmla="*/ 973801 w 3451091"/>
                  <a:gd name="connsiteY39" fmla="*/ 2588261 h 3982745"/>
                  <a:gd name="connsiteX40" fmla="*/ 1054524 w 3451091"/>
                  <a:gd name="connsiteY40" fmla="*/ 2725362 h 3982745"/>
                  <a:gd name="connsiteX41" fmla="*/ 1230065 w 3451091"/>
                  <a:gd name="connsiteY41" fmla="*/ 2783021 h 3982745"/>
                  <a:gd name="connsiteX42" fmla="*/ 1494016 w 3451091"/>
                  <a:gd name="connsiteY42" fmla="*/ 2685641 h 3982745"/>
                  <a:gd name="connsiteX43" fmla="*/ 1599084 w 3451091"/>
                  <a:gd name="connsiteY43" fmla="*/ 2444753 h 3982745"/>
                  <a:gd name="connsiteX44" fmla="*/ 1386385 w 3451091"/>
                  <a:gd name="connsiteY44" fmla="*/ 2109048 h 3982745"/>
                  <a:gd name="connsiteX45" fmla="*/ 943050 w 3451091"/>
                  <a:gd name="connsiteY45" fmla="*/ 2003980 h 3982745"/>
                  <a:gd name="connsiteX46" fmla="*/ 371582 w 3451091"/>
                  <a:gd name="connsiteY46" fmla="*/ 2198740 h 3982745"/>
                  <a:gd name="connsiteX47" fmla="*/ 117881 w 3451091"/>
                  <a:gd name="connsiteY47" fmla="*/ 2711267 h 3982745"/>
                  <a:gd name="connsiteX48" fmla="*/ 499714 w 3451091"/>
                  <a:gd name="connsiteY48" fmla="*/ 3351926 h 3982745"/>
                  <a:gd name="connsiteX49" fmla="*/ 1312069 w 3451091"/>
                  <a:gd name="connsiteY49" fmla="*/ 3567187 h 3982745"/>
                  <a:gd name="connsiteX50" fmla="*/ 2134674 w 3451091"/>
                  <a:gd name="connsiteY50" fmla="*/ 3269921 h 3982745"/>
                  <a:gd name="connsiteX51" fmla="*/ 2490881 w 3451091"/>
                  <a:gd name="connsiteY51" fmla="*/ 2506256 h 3982745"/>
                  <a:gd name="connsiteX52" fmla="*/ 2372999 w 3451091"/>
                  <a:gd name="connsiteY52" fmla="*/ 2070608 h 3982745"/>
                  <a:gd name="connsiteX53" fmla="*/ 2057795 w 3451091"/>
                  <a:gd name="connsiteY53" fmla="*/ 1755405 h 3982745"/>
                  <a:gd name="connsiteX54" fmla="*/ 1614460 w 3451091"/>
                  <a:gd name="connsiteY54" fmla="*/ 1496578 h 3982745"/>
                  <a:gd name="connsiteX55" fmla="*/ 858483 w 3451091"/>
                  <a:gd name="connsiteY55" fmla="*/ 1135247 h 3982745"/>
                  <a:gd name="connsiteX56" fmla="*/ 476650 w 3451091"/>
                  <a:gd name="connsiteY56" fmla="*/ 609907 h 3982745"/>
                  <a:gd name="connsiteX57" fmla="*/ 781604 w 3451091"/>
                  <a:gd name="connsiteY57" fmla="*/ 143508 h 3982745"/>
                  <a:gd name="connsiteX58" fmla="*/ 1424825 w 3451091"/>
                  <a:gd name="connsiteY58" fmla="*/ 0 h 3982745"/>
                  <a:gd name="connsiteX0" fmla="*/ 1424825 w 3492000"/>
                  <a:gd name="connsiteY0" fmla="*/ 0 h 3982745"/>
                  <a:gd name="connsiteX1" fmla="*/ 1883536 w 3492000"/>
                  <a:gd name="connsiteY1" fmla="*/ 64066 h 3982745"/>
                  <a:gd name="connsiteX2" fmla="*/ 2116736 w 3492000"/>
                  <a:gd name="connsiteY2" fmla="*/ 353644 h 3982745"/>
                  <a:gd name="connsiteX3" fmla="*/ 2051389 w 3492000"/>
                  <a:gd name="connsiteY3" fmla="*/ 500995 h 3982745"/>
                  <a:gd name="connsiteX4" fmla="*/ 1936070 w 3492000"/>
                  <a:gd name="connsiteY4" fmla="*/ 571468 h 3982745"/>
                  <a:gd name="connsiteX5" fmla="*/ 1863035 w 3492000"/>
                  <a:gd name="connsiteY5" fmla="*/ 576593 h 3982745"/>
                  <a:gd name="connsiteX6" fmla="*/ 1768218 w 3492000"/>
                  <a:gd name="connsiteY6" fmla="*/ 558654 h 3982745"/>
                  <a:gd name="connsiteX7" fmla="*/ 1740029 w 3492000"/>
                  <a:gd name="connsiteY7" fmla="*/ 533028 h 3982745"/>
                  <a:gd name="connsiteX8" fmla="*/ 1757967 w 3492000"/>
                  <a:gd name="connsiteY8" fmla="*/ 502276 h 3982745"/>
                  <a:gd name="connsiteX9" fmla="*/ 1809220 w 3492000"/>
                  <a:gd name="connsiteY9" fmla="*/ 426679 h 3982745"/>
                  <a:gd name="connsiteX10" fmla="*/ 1824596 w 3492000"/>
                  <a:gd name="connsiteY10" fmla="*/ 343393 h 3982745"/>
                  <a:gd name="connsiteX11" fmla="*/ 1686214 w 3492000"/>
                  <a:gd name="connsiteY11" fmla="*/ 153758 h 3982745"/>
                  <a:gd name="connsiteX12" fmla="*/ 1409449 w 3492000"/>
                  <a:gd name="connsiteY12" fmla="*/ 102506 h 3982745"/>
                  <a:gd name="connsiteX13" fmla="*/ 960988 w 3492000"/>
                  <a:gd name="connsiteY13" fmla="*/ 187072 h 3982745"/>
                  <a:gd name="connsiteX14" fmla="*/ 743164 w 3492000"/>
                  <a:gd name="connsiteY14" fmla="*/ 481775 h 3982745"/>
                  <a:gd name="connsiteX15" fmla="*/ 899485 w 3492000"/>
                  <a:gd name="connsiteY15" fmla="*/ 740602 h 3982745"/>
                  <a:gd name="connsiteX16" fmla="*/ 1283880 w 3492000"/>
                  <a:gd name="connsiteY16" fmla="*/ 943050 h 3982745"/>
                  <a:gd name="connsiteX17" fmla="*/ 1730258 w 3492000"/>
                  <a:gd name="connsiteY17" fmla="*/ 1042349 h 3982745"/>
                  <a:gd name="connsiteX18" fmla="*/ 2391581 w 3492000"/>
                  <a:gd name="connsiteY18" fmla="*/ 1111775 h 3982745"/>
                  <a:gd name="connsiteX19" fmla="*/ 2983314 w 3492000"/>
                  <a:gd name="connsiteY19" fmla="*/ 1543339 h 3982745"/>
                  <a:gd name="connsiteX20" fmla="*/ 3432663 w 3492000"/>
                  <a:gd name="connsiteY20" fmla="*/ 2904434 h 3982745"/>
                  <a:gd name="connsiteX21" fmla="*/ 2344331 w 3492000"/>
                  <a:gd name="connsiteY21" fmla="*/ 3771084 h 3982745"/>
                  <a:gd name="connsiteX22" fmla="*/ 1251526 w 3492000"/>
                  <a:gd name="connsiteY22" fmla="*/ 3968244 h 3982745"/>
                  <a:gd name="connsiteX23" fmla="*/ 407459 w 3492000"/>
                  <a:gd name="connsiteY23" fmla="*/ 3490308 h 3982745"/>
                  <a:gd name="connsiteX24" fmla="*/ 0 w 3492000"/>
                  <a:gd name="connsiteY24" fmla="*/ 2711267 h 3982745"/>
                  <a:gd name="connsiteX25" fmla="*/ 283171 w 3492000"/>
                  <a:gd name="connsiteY25" fmla="*/ 2118017 h 3982745"/>
                  <a:gd name="connsiteX26" fmla="*/ 963551 w 3492000"/>
                  <a:gd name="connsiteY26" fmla="*/ 1870723 h 3982745"/>
                  <a:gd name="connsiteX27" fmla="*/ 1591396 w 3492000"/>
                  <a:gd name="connsiteY27" fmla="*/ 2019356 h 3982745"/>
                  <a:gd name="connsiteX28" fmla="*/ 1860473 w 3492000"/>
                  <a:gd name="connsiteY28" fmla="*/ 2490881 h 3982745"/>
                  <a:gd name="connsiteX29" fmla="*/ 1679807 w 3492000"/>
                  <a:gd name="connsiteY29" fmla="*/ 2861181 h 3982745"/>
                  <a:gd name="connsiteX30" fmla="*/ 1260816 w 3492000"/>
                  <a:gd name="connsiteY30" fmla="*/ 3008533 h 3982745"/>
                  <a:gd name="connsiteX31" fmla="*/ 894360 w 3492000"/>
                  <a:gd name="connsiteY31" fmla="*/ 2926528 h 3982745"/>
                  <a:gd name="connsiteX32" fmla="*/ 717538 w 3492000"/>
                  <a:gd name="connsiteY32" fmla="*/ 2649764 h 3982745"/>
                  <a:gd name="connsiteX33" fmla="*/ 807230 w 3492000"/>
                  <a:gd name="connsiteY33" fmla="*/ 2470379 h 3982745"/>
                  <a:gd name="connsiteX34" fmla="*/ 930236 w 3492000"/>
                  <a:gd name="connsiteY34" fmla="*/ 2406314 h 3982745"/>
                  <a:gd name="connsiteX35" fmla="*/ 989177 w 3492000"/>
                  <a:gd name="connsiteY35" fmla="*/ 2398626 h 3982745"/>
                  <a:gd name="connsiteX36" fmla="*/ 1009678 w 3492000"/>
                  <a:gd name="connsiteY36" fmla="*/ 2414001 h 3982745"/>
                  <a:gd name="connsiteX37" fmla="*/ 999428 w 3492000"/>
                  <a:gd name="connsiteY37" fmla="*/ 2444753 h 3982745"/>
                  <a:gd name="connsiteX38" fmla="*/ 989177 w 3492000"/>
                  <a:gd name="connsiteY38" fmla="*/ 2475505 h 3982745"/>
                  <a:gd name="connsiteX39" fmla="*/ 973801 w 3492000"/>
                  <a:gd name="connsiteY39" fmla="*/ 2588261 h 3982745"/>
                  <a:gd name="connsiteX40" fmla="*/ 1054524 w 3492000"/>
                  <a:gd name="connsiteY40" fmla="*/ 2725362 h 3982745"/>
                  <a:gd name="connsiteX41" fmla="*/ 1230065 w 3492000"/>
                  <a:gd name="connsiteY41" fmla="*/ 2783021 h 3982745"/>
                  <a:gd name="connsiteX42" fmla="*/ 1494016 w 3492000"/>
                  <a:gd name="connsiteY42" fmla="*/ 2685641 h 3982745"/>
                  <a:gd name="connsiteX43" fmla="*/ 1599084 w 3492000"/>
                  <a:gd name="connsiteY43" fmla="*/ 2444753 h 3982745"/>
                  <a:gd name="connsiteX44" fmla="*/ 1386385 w 3492000"/>
                  <a:gd name="connsiteY44" fmla="*/ 2109048 h 3982745"/>
                  <a:gd name="connsiteX45" fmla="*/ 943050 w 3492000"/>
                  <a:gd name="connsiteY45" fmla="*/ 2003980 h 3982745"/>
                  <a:gd name="connsiteX46" fmla="*/ 371582 w 3492000"/>
                  <a:gd name="connsiteY46" fmla="*/ 2198740 h 3982745"/>
                  <a:gd name="connsiteX47" fmla="*/ 117881 w 3492000"/>
                  <a:gd name="connsiteY47" fmla="*/ 2711267 h 3982745"/>
                  <a:gd name="connsiteX48" fmla="*/ 499714 w 3492000"/>
                  <a:gd name="connsiteY48" fmla="*/ 3351926 h 3982745"/>
                  <a:gd name="connsiteX49" fmla="*/ 1312069 w 3492000"/>
                  <a:gd name="connsiteY49" fmla="*/ 3567187 h 3982745"/>
                  <a:gd name="connsiteX50" fmla="*/ 2134674 w 3492000"/>
                  <a:gd name="connsiteY50" fmla="*/ 3269921 h 3982745"/>
                  <a:gd name="connsiteX51" fmla="*/ 2490881 w 3492000"/>
                  <a:gd name="connsiteY51" fmla="*/ 2506256 h 3982745"/>
                  <a:gd name="connsiteX52" fmla="*/ 2372999 w 3492000"/>
                  <a:gd name="connsiteY52" fmla="*/ 2070608 h 3982745"/>
                  <a:gd name="connsiteX53" fmla="*/ 2057795 w 3492000"/>
                  <a:gd name="connsiteY53" fmla="*/ 1755405 h 3982745"/>
                  <a:gd name="connsiteX54" fmla="*/ 1614460 w 3492000"/>
                  <a:gd name="connsiteY54" fmla="*/ 1496578 h 3982745"/>
                  <a:gd name="connsiteX55" fmla="*/ 858483 w 3492000"/>
                  <a:gd name="connsiteY55" fmla="*/ 1135247 h 3982745"/>
                  <a:gd name="connsiteX56" fmla="*/ 476650 w 3492000"/>
                  <a:gd name="connsiteY56" fmla="*/ 609907 h 3982745"/>
                  <a:gd name="connsiteX57" fmla="*/ 781604 w 3492000"/>
                  <a:gd name="connsiteY57" fmla="*/ 143508 h 3982745"/>
                  <a:gd name="connsiteX58" fmla="*/ 1424825 w 3492000"/>
                  <a:gd name="connsiteY58" fmla="*/ 0 h 3982745"/>
                  <a:gd name="connsiteX0" fmla="*/ 1424825 w 3492000"/>
                  <a:gd name="connsiteY0" fmla="*/ 0 h 3982745"/>
                  <a:gd name="connsiteX1" fmla="*/ 1883536 w 3492000"/>
                  <a:gd name="connsiteY1" fmla="*/ 64066 h 3982745"/>
                  <a:gd name="connsiteX2" fmla="*/ 2116736 w 3492000"/>
                  <a:gd name="connsiteY2" fmla="*/ 353644 h 3982745"/>
                  <a:gd name="connsiteX3" fmla="*/ 2051389 w 3492000"/>
                  <a:gd name="connsiteY3" fmla="*/ 500995 h 3982745"/>
                  <a:gd name="connsiteX4" fmla="*/ 1936070 w 3492000"/>
                  <a:gd name="connsiteY4" fmla="*/ 571468 h 3982745"/>
                  <a:gd name="connsiteX5" fmla="*/ 1863035 w 3492000"/>
                  <a:gd name="connsiteY5" fmla="*/ 576593 h 3982745"/>
                  <a:gd name="connsiteX6" fmla="*/ 1768218 w 3492000"/>
                  <a:gd name="connsiteY6" fmla="*/ 558654 h 3982745"/>
                  <a:gd name="connsiteX7" fmla="*/ 1740029 w 3492000"/>
                  <a:gd name="connsiteY7" fmla="*/ 533028 h 3982745"/>
                  <a:gd name="connsiteX8" fmla="*/ 1757967 w 3492000"/>
                  <a:gd name="connsiteY8" fmla="*/ 502276 h 3982745"/>
                  <a:gd name="connsiteX9" fmla="*/ 1809220 w 3492000"/>
                  <a:gd name="connsiteY9" fmla="*/ 426679 h 3982745"/>
                  <a:gd name="connsiteX10" fmla="*/ 1824596 w 3492000"/>
                  <a:gd name="connsiteY10" fmla="*/ 343393 h 3982745"/>
                  <a:gd name="connsiteX11" fmla="*/ 1686214 w 3492000"/>
                  <a:gd name="connsiteY11" fmla="*/ 153758 h 3982745"/>
                  <a:gd name="connsiteX12" fmla="*/ 1409449 w 3492000"/>
                  <a:gd name="connsiteY12" fmla="*/ 102506 h 3982745"/>
                  <a:gd name="connsiteX13" fmla="*/ 960988 w 3492000"/>
                  <a:gd name="connsiteY13" fmla="*/ 187072 h 3982745"/>
                  <a:gd name="connsiteX14" fmla="*/ 743164 w 3492000"/>
                  <a:gd name="connsiteY14" fmla="*/ 481775 h 3982745"/>
                  <a:gd name="connsiteX15" fmla="*/ 899485 w 3492000"/>
                  <a:gd name="connsiteY15" fmla="*/ 740602 h 3982745"/>
                  <a:gd name="connsiteX16" fmla="*/ 1283880 w 3492000"/>
                  <a:gd name="connsiteY16" fmla="*/ 943050 h 3982745"/>
                  <a:gd name="connsiteX17" fmla="*/ 1730258 w 3492000"/>
                  <a:gd name="connsiteY17" fmla="*/ 1042349 h 3982745"/>
                  <a:gd name="connsiteX18" fmla="*/ 2391581 w 3492000"/>
                  <a:gd name="connsiteY18" fmla="*/ 1111775 h 3982745"/>
                  <a:gd name="connsiteX19" fmla="*/ 2983314 w 3492000"/>
                  <a:gd name="connsiteY19" fmla="*/ 1543339 h 3982745"/>
                  <a:gd name="connsiteX20" fmla="*/ 3432663 w 3492000"/>
                  <a:gd name="connsiteY20" fmla="*/ 2904434 h 3982745"/>
                  <a:gd name="connsiteX21" fmla="*/ 2344331 w 3492000"/>
                  <a:gd name="connsiteY21" fmla="*/ 3771084 h 3982745"/>
                  <a:gd name="connsiteX22" fmla="*/ 1251526 w 3492000"/>
                  <a:gd name="connsiteY22" fmla="*/ 3968244 h 3982745"/>
                  <a:gd name="connsiteX23" fmla="*/ 407459 w 3492000"/>
                  <a:gd name="connsiteY23" fmla="*/ 3490308 h 3982745"/>
                  <a:gd name="connsiteX24" fmla="*/ 0 w 3492000"/>
                  <a:gd name="connsiteY24" fmla="*/ 2711267 h 3982745"/>
                  <a:gd name="connsiteX25" fmla="*/ 283171 w 3492000"/>
                  <a:gd name="connsiteY25" fmla="*/ 2118017 h 3982745"/>
                  <a:gd name="connsiteX26" fmla="*/ 963551 w 3492000"/>
                  <a:gd name="connsiteY26" fmla="*/ 1870723 h 3982745"/>
                  <a:gd name="connsiteX27" fmla="*/ 1591396 w 3492000"/>
                  <a:gd name="connsiteY27" fmla="*/ 2019356 h 3982745"/>
                  <a:gd name="connsiteX28" fmla="*/ 1860473 w 3492000"/>
                  <a:gd name="connsiteY28" fmla="*/ 2490881 h 3982745"/>
                  <a:gd name="connsiteX29" fmla="*/ 1679807 w 3492000"/>
                  <a:gd name="connsiteY29" fmla="*/ 2861181 h 3982745"/>
                  <a:gd name="connsiteX30" fmla="*/ 1260816 w 3492000"/>
                  <a:gd name="connsiteY30" fmla="*/ 3008533 h 3982745"/>
                  <a:gd name="connsiteX31" fmla="*/ 894360 w 3492000"/>
                  <a:gd name="connsiteY31" fmla="*/ 2926528 h 3982745"/>
                  <a:gd name="connsiteX32" fmla="*/ 717538 w 3492000"/>
                  <a:gd name="connsiteY32" fmla="*/ 2649764 h 3982745"/>
                  <a:gd name="connsiteX33" fmla="*/ 807230 w 3492000"/>
                  <a:gd name="connsiteY33" fmla="*/ 2470379 h 3982745"/>
                  <a:gd name="connsiteX34" fmla="*/ 930236 w 3492000"/>
                  <a:gd name="connsiteY34" fmla="*/ 2406314 h 3982745"/>
                  <a:gd name="connsiteX35" fmla="*/ 989177 w 3492000"/>
                  <a:gd name="connsiteY35" fmla="*/ 2398626 h 3982745"/>
                  <a:gd name="connsiteX36" fmla="*/ 1009678 w 3492000"/>
                  <a:gd name="connsiteY36" fmla="*/ 2414001 h 3982745"/>
                  <a:gd name="connsiteX37" fmla="*/ 999428 w 3492000"/>
                  <a:gd name="connsiteY37" fmla="*/ 2444753 h 3982745"/>
                  <a:gd name="connsiteX38" fmla="*/ 989177 w 3492000"/>
                  <a:gd name="connsiteY38" fmla="*/ 2475505 h 3982745"/>
                  <a:gd name="connsiteX39" fmla="*/ 973801 w 3492000"/>
                  <a:gd name="connsiteY39" fmla="*/ 2588261 h 3982745"/>
                  <a:gd name="connsiteX40" fmla="*/ 1054524 w 3492000"/>
                  <a:gd name="connsiteY40" fmla="*/ 2725362 h 3982745"/>
                  <a:gd name="connsiteX41" fmla="*/ 1230065 w 3492000"/>
                  <a:gd name="connsiteY41" fmla="*/ 2783021 h 3982745"/>
                  <a:gd name="connsiteX42" fmla="*/ 1494016 w 3492000"/>
                  <a:gd name="connsiteY42" fmla="*/ 2685641 h 3982745"/>
                  <a:gd name="connsiteX43" fmla="*/ 1599084 w 3492000"/>
                  <a:gd name="connsiteY43" fmla="*/ 2444753 h 3982745"/>
                  <a:gd name="connsiteX44" fmla="*/ 1386385 w 3492000"/>
                  <a:gd name="connsiteY44" fmla="*/ 2109048 h 3982745"/>
                  <a:gd name="connsiteX45" fmla="*/ 943050 w 3492000"/>
                  <a:gd name="connsiteY45" fmla="*/ 2003980 h 3982745"/>
                  <a:gd name="connsiteX46" fmla="*/ 371582 w 3492000"/>
                  <a:gd name="connsiteY46" fmla="*/ 2198740 h 3982745"/>
                  <a:gd name="connsiteX47" fmla="*/ 117881 w 3492000"/>
                  <a:gd name="connsiteY47" fmla="*/ 2711267 h 3982745"/>
                  <a:gd name="connsiteX48" fmla="*/ 499714 w 3492000"/>
                  <a:gd name="connsiteY48" fmla="*/ 3351926 h 3982745"/>
                  <a:gd name="connsiteX49" fmla="*/ 1312069 w 3492000"/>
                  <a:gd name="connsiteY49" fmla="*/ 3567187 h 3982745"/>
                  <a:gd name="connsiteX50" fmla="*/ 2134674 w 3492000"/>
                  <a:gd name="connsiteY50" fmla="*/ 3269921 h 3982745"/>
                  <a:gd name="connsiteX51" fmla="*/ 2490881 w 3492000"/>
                  <a:gd name="connsiteY51" fmla="*/ 2506256 h 3982745"/>
                  <a:gd name="connsiteX52" fmla="*/ 2372999 w 3492000"/>
                  <a:gd name="connsiteY52" fmla="*/ 2070608 h 3982745"/>
                  <a:gd name="connsiteX53" fmla="*/ 2057795 w 3492000"/>
                  <a:gd name="connsiteY53" fmla="*/ 1755405 h 3982745"/>
                  <a:gd name="connsiteX54" fmla="*/ 1614460 w 3492000"/>
                  <a:gd name="connsiteY54" fmla="*/ 1496578 h 3982745"/>
                  <a:gd name="connsiteX55" fmla="*/ 858483 w 3492000"/>
                  <a:gd name="connsiteY55" fmla="*/ 1135247 h 3982745"/>
                  <a:gd name="connsiteX56" fmla="*/ 476650 w 3492000"/>
                  <a:gd name="connsiteY56" fmla="*/ 609907 h 3982745"/>
                  <a:gd name="connsiteX57" fmla="*/ 781604 w 3492000"/>
                  <a:gd name="connsiteY57" fmla="*/ 143508 h 3982745"/>
                  <a:gd name="connsiteX58" fmla="*/ 1424825 w 3492000"/>
                  <a:gd name="connsiteY58" fmla="*/ 0 h 3982745"/>
                  <a:gd name="connsiteX0" fmla="*/ 1424825 w 3450454"/>
                  <a:gd name="connsiteY0" fmla="*/ 0 h 4000455"/>
                  <a:gd name="connsiteX1" fmla="*/ 1883536 w 3450454"/>
                  <a:gd name="connsiteY1" fmla="*/ 64066 h 4000455"/>
                  <a:gd name="connsiteX2" fmla="*/ 2116736 w 3450454"/>
                  <a:gd name="connsiteY2" fmla="*/ 353644 h 4000455"/>
                  <a:gd name="connsiteX3" fmla="*/ 2051389 w 3450454"/>
                  <a:gd name="connsiteY3" fmla="*/ 500995 h 4000455"/>
                  <a:gd name="connsiteX4" fmla="*/ 1936070 w 3450454"/>
                  <a:gd name="connsiteY4" fmla="*/ 571468 h 4000455"/>
                  <a:gd name="connsiteX5" fmla="*/ 1863035 w 3450454"/>
                  <a:gd name="connsiteY5" fmla="*/ 576593 h 4000455"/>
                  <a:gd name="connsiteX6" fmla="*/ 1768218 w 3450454"/>
                  <a:gd name="connsiteY6" fmla="*/ 558654 h 4000455"/>
                  <a:gd name="connsiteX7" fmla="*/ 1740029 w 3450454"/>
                  <a:gd name="connsiteY7" fmla="*/ 533028 h 4000455"/>
                  <a:gd name="connsiteX8" fmla="*/ 1757967 w 3450454"/>
                  <a:gd name="connsiteY8" fmla="*/ 502276 h 4000455"/>
                  <a:gd name="connsiteX9" fmla="*/ 1809220 w 3450454"/>
                  <a:gd name="connsiteY9" fmla="*/ 426679 h 4000455"/>
                  <a:gd name="connsiteX10" fmla="*/ 1824596 w 3450454"/>
                  <a:gd name="connsiteY10" fmla="*/ 343393 h 4000455"/>
                  <a:gd name="connsiteX11" fmla="*/ 1686214 w 3450454"/>
                  <a:gd name="connsiteY11" fmla="*/ 153758 h 4000455"/>
                  <a:gd name="connsiteX12" fmla="*/ 1409449 w 3450454"/>
                  <a:gd name="connsiteY12" fmla="*/ 102506 h 4000455"/>
                  <a:gd name="connsiteX13" fmla="*/ 960988 w 3450454"/>
                  <a:gd name="connsiteY13" fmla="*/ 187072 h 4000455"/>
                  <a:gd name="connsiteX14" fmla="*/ 743164 w 3450454"/>
                  <a:gd name="connsiteY14" fmla="*/ 481775 h 4000455"/>
                  <a:gd name="connsiteX15" fmla="*/ 899485 w 3450454"/>
                  <a:gd name="connsiteY15" fmla="*/ 740602 h 4000455"/>
                  <a:gd name="connsiteX16" fmla="*/ 1283880 w 3450454"/>
                  <a:gd name="connsiteY16" fmla="*/ 943050 h 4000455"/>
                  <a:gd name="connsiteX17" fmla="*/ 1730258 w 3450454"/>
                  <a:gd name="connsiteY17" fmla="*/ 1042349 h 4000455"/>
                  <a:gd name="connsiteX18" fmla="*/ 2391581 w 3450454"/>
                  <a:gd name="connsiteY18" fmla="*/ 1111775 h 4000455"/>
                  <a:gd name="connsiteX19" fmla="*/ 2983314 w 3450454"/>
                  <a:gd name="connsiteY19" fmla="*/ 1543339 h 4000455"/>
                  <a:gd name="connsiteX20" fmla="*/ 3432663 w 3450454"/>
                  <a:gd name="connsiteY20" fmla="*/ 2904434 h 4000455"/>
                  <a:gd name="connsiteX21" fmla="*/ 2358186 w 3450454"/>
                  <a:gd name="connsiteY21" fmla="*/ 3840356 h 4000455"/>
                  <a:gd name="connsiteX22" fmla="*/ 1251526 w 3450454"/>
                  <a:gd name="connsiteY22" fmla="*/ 3968244 h 4000455"/>
                  <a:gd name="connsiteX23" fmla="*/ 407459 w 3450454"/>
                  <a:gd name="connsiteY23" fmla="*/ 3490308 h 4000455"/>
                  <a:gd name="connsiteX24" fmla="*/ 0 w 3450454"/>
                  <a:gd name="connsiteY24" fmla="*/ 2711267 h 4000455"/>
                  <a:gd name="connsiteX25" fmla="*/ 283171 w 3450454"/>
                  <a:gd name="connsiteY25" fmla="*/ 2118017 h 4000455"/>
                  <a:gd name="connsiteX26" fmla="*/ 963551 w 3450454"/>
                  <a:gd name="connsiteY26" fmla="*/ 1870723 h 4000455"/>
                  <a:gd name="connsiteX27" fmla="*/ 1591396 w 3450454"/>
                  <a:gd name="connsiteY27" fmla="*/ 2019356 h 4000455"/>
                  <a:gd name="connsiteX28" fmla="*/ 1860473 w 3450454"/>
                  <a:gd name="connsiteY28" fmla="*/ 2490881 h 4000455"/>
                  <a:gd name="connsiteX29" fmla="*/ 1679807 w 3450454"/>
                  <a:gd name="connsiteY29" fmla="*/ 2861181 h 4000455"/>
                  <a:gd name="connsiteX30" fmla="*/ 1260816 w 3450454"/>
                  <a:gd name="connsiteY30" fmla="*/ 3008533 h 4000455"/>
                  <a:gd name="connsiteX31" fmla="*/ 894360 w 3450454"/>
                  <a:gd name="connsiteY31" fmla="*/ 2926528 h 4000455"/>
                  <a:gd name="connsiteX32" fmla="*/ 717538 w 3450454"/>
                  <a:gd name="connsiteY32" fmla="*/ 2649764 h 4000455"/>
                  <a:gd name="connsiteX33" fmla="*/ 807230 w 3450454"/>
                  <a:gd name="connsiteY33" fmla="*/ 2470379 h 4000455"/>
                  <a:gd name="connsiteX34" fmla="*/ 930236 w 3450454"/>
                  <a:gd name="connsiteY34" fmla="*/ 2406314 h 4000455"/>
                  <a:gd name="connsiteX35" fmla="*/ 989177 w 3450454"/>
                  <a:gd name="connsiteY35" fmla="*/ 2398626 h 4000455"/>
                  <a:gd name="connsiteX36" fmla="*/ 1009678 w 3450454"/>
                  <a:gd name="connsiteY36" fmla="*/ 2414001 h 4000455"/>
                  <a:gd name="connsiteX37" fmla="*/ 999428 w 3450454"/>
                  <a:gd name="connsiteY37" fmla="*/ 2444753 h 4000455"/>
                  <a:gd name="connsiteX38" fmla="*/ 989177 w 3450454"/>
                  <a:gd name="connsiteY38" fmla="*/ 2475505 h 4000455"/>
                  <a:gd name="connsiteX39" fmla="*/ 973801 w 3450454"/>
                  <a:gd name="connsiteY39" fmla="*/ 2588261 h 4000455"/>
                  <a:gd name="connsiteX40" fmla="*/ 1054524 w 3450454"/>
                  <a:gd name="connsiteY40" fmla="*/ 2725362 h 4000455"/>
                  <a:gd name="connsiteX41" fmla="*/ 1230065 w 3450454"/>
                  <a:gd name="connsiteY41" fmla="*/ 2783021 h 4000455"/>
                  <a:gd name="connsiteX42" fmla="*/ 1494016 w 3450454"/>
                  <a:gd name="connsiteY42" fmla="*/ 2685641 h 4000455"/>
                  <a:gd name="connsiteX43" fmla="*/ 1599084 w 3450454"/>
                  <a:gd name="connsiteY43" fmla="*/ 2444753 h 4000455"/>
                  <a:gd name="connsiteX44" fmla="*/ 1386385 w 3450454"/>
                  <a:gd name="connsiteY44" fmla="*/ 2109048 h 4000455"/>
                  <a:gd name="connsiteX45" fmla="*/ 943050 w 3450454"/>
                  <a:gd name="connsiteY45" fmla="*/ 2003980 h 4000455"/>
                  <a:gd name="connsiteX46" fmla="*/ 371582 w 3450454"/>
                  <a:gd name="connsiteY46" fmla="*/ 2198740 h 4000455"/>
                  <a:gd name="connsiteX47" fmla="*/ 117881 w 3450454"/>
                  <a:gd name="connsiteY47" fmla="*/ 2711267 h 4000455"/>
                  <a:gd name="connsiteX48" fmla="*/ 499714 w 3450454"/>
                  <a:gd name="connsiteY48" fmla="*/ 3351926 h 4000455"/>
                  <a:gd name="connsiteX49" fmla="*/ 1312069 w 3450454"/>
                  <a:gd name="connsiteY49" fmla="*/ 3567187 h 4000455"/>
                  <a:gd name="connsiteX50" fmla="*/ 2134674 w 3450454"/>
                  <a:gd name="connsiteY50" fmla="*/ 3269921 h 4000455"/>
                  <a:gd name="connsiteX51" fmla="*/ 2490881 w 3450454"/>
                  <a:gd name="connsiteY51" fmla="*/ 2506256 h 4000455"/>
                  <a:gd name="connsiteX52" fmla="*/ 2372999 w 3450454"/>
                  <a:gd name="connsiteY52" fmla="*/ 2070608 h 4000455"/>
                  <a:gd name="connsiteX53" fmla="*/ 2057795 w 3450454"/>
                  <a:gd name="connsiteY53" fmla="*/ 1755405 h 4000455"/>
                  <a:gd name="connsiteX54" fmla="*/ 1614460 w 3450454"/>
                  <a:gd name="connsiteY54" fmla="*/ 1496578 h 4000455"/>
                  <a:gd name="connsiteX55" fmla="*/ 858483 w 3450454"/>
                  <a:gd name="connsiteY55" fmla="*/ 1135247 h 4000455"/>
                  <a:gd name="connsiteX56" fmla="*/ 476650 w 3450454"/>
                  <a:gd name="connsiteY56" fmla="*/ 609907 h 4000455"/>
                  <a:gd name="connsiteX57" fmla="*/ 781604 w 3450454"/>
                  <a:gd name="connsiteY57" fmla="*/ 143508 h 4000455"/>
                  <a:gd name="connsiteX58" fmla="*/ 1424825 w 3450454"/>
                  <a:gd name="connsiteY58" fmla="*/ 0 h 4000455"/>
                  <a:gd name="connsiteX0" fmla="*/ 1424825 w 3397005"/>
                  <a:gd name="connsiteY0" fmla="*/ 0 h 4003842"/>
                  <a:gd name="connsiteX1" fmla="*/ 1883536 w 3397005"/>
                  <a:gd name="connsiteY1" fmla="*/ 64066 h 4003842"/>
                  <a:gd name="connsiteX2" fmla="*/ 2116736 w 3397005"/>
                  <a:gd name="connsiteY2" fmla="*/ 353644 h 4003842"/>
                  <a:gd name="connsiteX3" fmla="*/ 2051389 w 3397005"/>
                  <a:gd name="connsiteY3" fmla="*/ 500995 h 4003842"/>
                  <a:gd name="connsiteX4" fmla="*/ 1936070 w 3397005"/>
                  <a:gd name="connsiteY4" fmla="*/ 571468 h 4003842"/>
                  <a:gd name="connsiteX5" fmla="*/ 1863035 w 3397005"/>
                  <a:gd name="connsiteY5" fmla="*/ 576593 h 4003842"/>
                  <a:gd name="connsiteX6" fmla="*/ 1768218 w 3397005"/>
                  <a:gd name="connsiteY6" fmla="*/ 558654 h 4003842"/>
                  <a:gd name="connsiteX7" fmla="*/ 1740029 w 3397005"/>
                  <a:gd name="connsiteY7" fmla="*/ 533028 h 4003842"/>
                  <a:gd name="connsiteX8" fmla="*/ 1757967 w 3397005"/>
                  <a:gd name="connsiteY8" fmla="*/ 502276 h 4003842"/>
                  <a:gd name="connsiteX9" fmla="*/ 1809220 w 3397005"/>
                  <a:gd name="connsiteY9" fmla="*/ 426679 h 4003842"/>
                  <a:gd name="connsiteX10" fmla="*/ 1824596 w 3397005"/>
                  <a:gd name="connsiteY10" fmla="*/ 343393 h 4003842"/>
                  <a:gd name="connsiteX11" fmla="*/ 1686214 w 3397005"/>
                  <a:gd name="connsiteY11" fmla="*/ 153758 h 4003842"/>
                  <a:gd name="connsiteX12" fmla="*/ 1409449 w 3397005"/>
                  <a:gd name="connsiteY12" fmla="*/ 102506 h 4003842"/>
                  <a:gd name="connsiteX13" fmla="*/ 960988 w 3397005"/>
                  <a:gd name="connsiteY13" fmla="*/ 187072 h 4003842"/>
                  <a:gd name="connsiteX14" fmla="*/ 743164 w 3397005"/>
                  <a:gd name="connsiteY14" fmla="*/ 481775 h 4003842"/>
                  <a:gd name="connsiteX15" fmla="*/ 899485 w 3397005"/>
                  <a:gd name="connsiteY15" fmla="*/ 740602 h 4003842"/>
                  <a:gd name="connsiteX16" fmla="*/ 1283880 w 3397005"/>
                  <a:gd name="connsiteY16" fmla="*/ 943050 h 4003842"/>
                  <a:gd name="connsiteX17" fmla="*/ 1730258 w 3397005"/>
                  <a:gd name="connsiteY17" fmla="*/ 1042349 h 4003842"/>
                  <a:gd name="connsiteX18" fmla="*/ 2391581 w 3397005"/>
                  <a:gd name="connsiteY18" fmla="*/ 1111775 h 4003842"/>
                  <a:gd name="connsiteX19" fmla="*/ 2983314 w 3397005"/>
                  <a:gd name="connsiteY19" fmla="*/ 1543339 h 4003842"/>
                  <a:gd name="connsiteX20" fmla="*/ 3377245 w 3397005"/>
                  <a:gd name="connsiteY20" fmla="*/ 2821306 h 4003842"/>
                  <a:gd name="connsiteX21" fmla="*/ 2358186 w 3397005"/>
                  <a:gd name="connsiteY21" fmla="*/ 3840356 h 4003842"/>
                  <a:gd name="connsiteX22" fmla="*/ 1251526 w 3397005"/>
                  <a:gd name="connsiteY22" fmla="*/ 3968244 h 4003842"/>
                  <a:gd name="connsiteX23" fmla="*/ 407459 w 3397005"/>
                  <a:gd name="connsiteY23" fmla="*/ 3490308 h 4003842"/>
                  <a:gd name="connsiteX24" fmla="*/ 0 w 3397005"/>
                  <a:gd name="connsiteY24" fmla="*/ 2711267 h 4003842"/>
                  <a:gd name="connsiteX25" fmla="*/ 283171 w 3397005"/>
                  <a:gd name="connsiteY25" fmla="*/ 2118017 h 4003842"/>
                  <a:gd name="connsiteX26" fmla="*/ 963551 w 3397005"/>
                  <a:gd name="connsiteY26" fmla="*/ 1870723 h 4003842"/>
                  <a:gd name="connsiteX27" fmla="*/ 1591396 w 3397005"/>
                  <a:gd name="connsiteY27" fmla="*/ 2019356 h 4003842"/>
                  <a:gd name="connsiteX28" fmla="*/ 1860473 w 3397005"/>
                  <a:gd name="connsiteY28" fmla="*/ 2490881 h 4003842"/>
                  <a:gd name="connsiteX29" fmla="*/ 1679807 w 3397005"/>
                  <a:gd name="connsiteY29" fmla="*/ 2861181 h 4003842"/>
                  <a:gd name="connsiteX30" fmla="*/ 1260816 w 3397005"/>
                  <a:gd name="connsiteY30" fmla="*/ 3008533 h 4003842"/>
                  <a:gd name="connsiteX31" fmla="*/ 894360 w 3397005"/>
                  <a:gd name="connsiteY31" fmla="*/ 2926528 h 4003842"/>
                  <a:gd name="connsiteX32" fmla="*/ 717538 w 3397005"/>
                  <a:gd name="connsiteY32" fmla="*/ 2649764 h 4003842"/>
                  <a:gd name="connsiteX33" fmla="*/ 807230 w 3397005"/>
                  <a:gd name="connsiteY33" fmla="*/ 2470379 h 4003842"/>
                  <a:gd name="connsiteX34" fmla="*/ 930236 w 3397005"/>
                  <a:gd name="connsiteY34" fmla="*/ 2406314 h 4003842"/>
                  <a:gd name="connsiteX35" fmla="*/ 989177 w 3397005"/>
                  <a:gd name="connsiteY35" fmla="*/ 2398626 h 4003842"/>
                  <a:gd name="connsiteX36" fmla="*/ 1009678 w 3397005"/>
                  <a:gd name="connsiteY36" fmla="*/ 2414001 h 4003842"/>
                  <a:gd name="connsiteX37" fmla="*/ 999428 w 3397005"/>
                  <a:gd name="connsiteY37" fmla="*/ 2444753 h 4003842"/>
                  <a:gd name="connsiteX38" fmla="*/ 989177 w 3397005"/>
                  <a:gd name="connsiteY38" fmla="*/ 2475505 h 4003842"/>
                  <a:gd name="connsiteX39" fmla="*/ 973801 w 3397005"/>
                  <a:gd name="connsiteY39" fmla="*/ 2588261 h 4003842"/>
                  <a:gd name="connsiteX40" fmla="*/ 1054524 w 3397005"/>
                  <a:gd name="connsiteY40" fmla="*/ 2725362 h 4003842"/>
                  <a:gd name="connsiteX41" fmla="*/ 1230065 w 3397005"/>
                  <a:gd name="connsiteY41" fmla="*/ 2783021 h 4003842"/>
                  <a:gd name="connsiteX42" fmla="*/ 1494016 w 3397005"/>
                  <a:gd name="connsiteY42" fmla="*/ 2685641 h 4003842"/>
                  <a:gd name="connsiteX43" fmla="*/ 1599084 w 3397005"/>
                  <a:gd name="connsiteY43" fmla="*/ 2444753 h 4003842"/>
                  <a:gd name="connsiteX44" fmla="*/ 1386385 w 3397005"/>
                  <a:gd name="connsiteY44" fmla="*/ 2109048 h 4003842"/>
                  <a:gd name="connsiteX45" fmla="*/ 943050 w 3397005"/>
                  <a:gd name="connsiteY45" fmla="*/ 2003980 h 4003842"/>
                  <a:gd name="connsiteX46" fmla="*/ 371582 w 3397005"/>
                  <a:gd name="connsiteY46" fmla="*/ 2198740 h 4003842"/>
                  <a:gd name="connsiteX47" fmla="*/ 117881 w 3397005"/>
                  <a:gd name="connsiteY47" fmla="*/ 2711267 h 4003842"/>
                  <a:gd name="connsiteX48" fmla="*/ 499714 w 3397005"/>
                  <a:gd name="connsiteY48" fmla="*/ 3351926 h 4003842"/>
                  <a:gd name="connsiteX49" fmla="*/ 1312069 w 3397005"/>
                  <a:gd name="connsiteY49" fmla="*/ 3567187 h 4003842"/>
                  <a:gd name="connsiteX50" fmla="*/ 2134674 w 3397005"/>
                  <a:gd name="connsiteY50" fmla="*/ 3269921 h 4003842"/>
                  <a:gd name="connsiteX51" fmla="*/ 2490881 w 3397005"/>
                  <a:gd name="connsiteY51" fmla="*/ 2506256 h 4003842"/>
                  <a:gd name="connsiteX52" fmla="*/ 2372999 w 3397005"/>
                  <a:gd name="connsiteY52" fmla="*/ 2070608 h 4003842"/>
                  <a:gd name="connsiteX53" fmla="*/ 2057795 w 3397005"/>
                  <a:gd name="connsiteY53" fmla="*/ 1755405 h 4003842"/>
                  <a:gd name="connsiteX54" fmla="*/ 1614460 w 3397005"/>
                  <a:gd name="connsiteY54" fmla="*/ 1496578 h 4003842"/>
                  <a:gd name="connsiteX55" fmla="*/ 858483 w 3397005"/>
                  <a:gd name="connsiteY55" fmla="*/ 1135247 h 4003842"/>
                  <a:gd name="connsiteX56" fmla="*/ 476650 w 3397005"/>
                  <a:gd name="connsiteY56" fmla="*/ 609907 h 4003842"/>
                  <a:gd name="connsiteX57" fmla="*/ 781604 w 3397005"/>
                  <a:gd name="connsiteY57" fmla="*/ 143508 h 4003842"/>
                  <a:gd name="connsiteX58" fmla="*/ 1424825 w 3397005"/>
                  <a:gd name="connsiteY58" fmla="*/ 0 h 4003842"/>
                  <a:gd name="connsiteX0" fmla="*/ 1424825 w 3397005"/>
                  <a:gd name="connsiteY0" fmla="*/ 0 h 4003842"/>
                  <a:gd name="connsiteX1" fmla="*/ 1883536 w 3397005"/>
                  <a:gd name="connsiteY1" fmla="*/ 64066 h 4003842"/>
                  <a:gd name="connsiteX2" fmla="*/ 2116736 w 3397005"/>
                  <a:gd name="connsiteY2" fmla="*/ 353644 h 4003842"/>
                  <a:gd name="connsiteX3" fmla="*/ 2051389 w 3397005"/>
                  <a:gd name="connsiteY3" fmla="*/ 500995 h 4003842"/>
                  <a:gd name="connsiteX4" fmla="*/ 1936070 w 3397005"/>
                  <a:gd name="connsiteY4" fmla="*/ 571468 h 4003842"/>
                  <a:gd name="connsiteX5" fmla="*/ 1863035 w 3397005"/>
                  <a:gd name="connsiteY5" fmla="*/ 576593 h 4003842"/>
                  <a:gd name="connsiteX6" fmla="*/ 1768218 w 3397005"/>
                  <a:gd name="connsiteY6" fmla="*/ 558654 h 4003842"/>
                  <a:gd name="connsiteX7" fmla="*/ 1740029 w 3397005"/>
                  <a:gd name="connsiteY7" fmla="*/ 533028 h 4003842"/>
                  <a:gd name="connsiteX8" fmla="*/ 1757967 w 3397005"/>
                  <a:gd name="connsiteY8" fmla="*/ 502276 h 4003842"/>
                  <a:gd name="connsiteX9" fmla="*/ 1809220 w 3397005"/>
                  <a:gd name="connsiteY9" fmla="*/ 426679 h 4003842"/>
                  <a:gd name="connsiteX10" fmla="*/ 1824596 w 3397005"/>
                  <a:gd name="connsiteY10" fmla="*/ 343393 h 4003842"/>
                  <a:gd name="connsiteX11" fmla="*/ 1686214 w 3397005"/>
                  <a:gd name="connsiteY11" fmla="*/ 153758 h 4003842"/>
                  <a:gd name="connsiteX12" fmla="*/ 1409449 w 3397005"/>
                  <a:gd name="connsiteY12" fmla="*/ 102506 h 4003842"/>
                  <a:gd name="connsiteX13" fmla="*/ 960988 w 3397005"/>
                  <a:gd name="connsiteY13" fmla="*/ 187072 h 4003842"/>
                  <a:gd name="connsiteX14" fmla="*/ 743164 w 3397005"/>
                  <a:gd name="connsiteY14" fmla="*/ 481775 h 4003842"/>
                  <a:gd name="connsiteX15" fmla="*/ 899485 w 3397005"/>
                  <a:gd name="connsiteY15" fmla="*/ 740602 h 4003842"/>
                  <a:gd name="connsiteX16" fmla="*/ 1283880 w 3397005"/>
                  <a:gd name="connsiteY16" fmla="*/ 943050 h 4003842"/>
                  <a:gd name="connsiteX17" fmla="*/ 1730258 w 3397005"/>
                  <a:gd name="connsiteY17" fmla="*/ 1042349 h 4003842"/>
                  <a:gd name="connsiteX18" fmla="*/ 2391581 w 3397005"/>
                  <a:gd name="connsiteY18" fmla="*/ 1111775 h 4003842"/>
                  <a:gd name="connsiteX19" fmla="*/ 2983314 w 3397005"/>
                  <a:gd name="connsiteY19" fmla="*/ 1543339 h 4003842"/>
                  <a:gd name="connsiteX20" fmla="*/ 3377245 w 3397005"/>
                  <a:gd name="connsiteY20" fmla="*/ 2821306 h 4003842"/>
                  <a:gd name="connsiteX21" fmla="*/ 2358186 w 3397005"/>
                  <a:gd name="connsiteY21" fmla="*/ 3840356 h 4003842"/>
                  <a:gd name="connsiteX22" fmla="*/ 1251526 w 3397005"/>
                  <a:gd name="connsiteY22" fmla="*/ 3968244 h 4003842"/>
                  <a:gd name="connsiteX23" fmla="*/ 407459 w 3397005"/>
                  <a:gd name="connsiteY23" fmla="*/ 3490308 h 4003842"/>
                  <a:gd name="connsiteX24" fmla="*/ 0 w 3397005"/>
                  <a:gd name="connsiteY24" fmla="*/ 2711267 h 4003842"/>
                  <a:gd name="connsiteX25" fmla="*/ 283171 w 3397005"/>
                  <a:gd name="connsiteY25" fmla="*/ 2118017 h 4003842"/>
                  <a:gd name="connsiteX26" fmla="*/ 963551 w 3397005"/>
                  <a:gd name="connsiteY26" fmla="*/ 1870723 h 4003842"/>
                  <a:gd name="connsiteX27" fmla="*/ 1591396 w 3397005"/>
                  <a:gd name="connsiteY27" fmla="*/ 2019356 h 4003842"/>
                  <a:gd name="connsiteX28" fmla="*/ 1860473 w 3397005"/>
                  <a:gd name="connsiteY28" fmla="*/ 2490881 h 4003842"/>
                  <a:gd name="connsiteX29" fmla="*/ 1679807 w 3397005"/>
                  <a:gd name="connsiteY29" fmla="*/ 2861181 h 4003842"/>
                  <a:gd name="connsiteX30" fmla="*/ 1260816 w 3397005"/>
                  <a:gd name="connsiteY30" fmla="*/ 3008533 h 4003842"/>
                  <a:gd name="connsiteX31" fmla="*/ 894360 w 3397005"/>
                  <a:gd name="connsiteY31" fmla="*/ 2926528 h 4003842"/>
                  <a:gd name="connsiteX32" fmla="*/ 717538 w 3397005"/>
                  <a:gd name="connsiteY32" fmla="*/ 2649764 h 4003842"/>
                  <a:gd name="connsiteX33" fmla="*/ 807230 w 3397005"/>
                  <a:gd name="connsiteY33" fmla="*/ 2470379 h 4003842"/>
                  <a:gd name="connsiteX34" fmla="*/ 930236 w 3397005"/>
                  <a:gd name="connsiteY34" fmla="*/ 2406314 h 4003842"/>
                  <a:gd name="connsiteX35" fmla="*/ 989177 w 3397005"/>
                  <a:gd name="connsiteY35" fmla="*/ 2398626 h 4003842"/>
                  <a:gd name="connsiteX36" fmla="*/ 1009678 w 3397005"/>
                  <a:gd name="connsiteY36" fmla="*/ 2414001 h 4003842"/>
                  <a:gd name="connsiteX37" fmla="*/ 999428 w 3397005"/>
                  <a:gd name="connsiteY37" fmla="*/ 2444753 h 4003842"/>
                  <a:gd name="connsiteX38" fmla="*/ 989177 w 3397005"/>
                  <a:gd name="connsiteY38" fmla="*/ 2475505 h 4003842"/>
                  <a:gd name="connsiteX39" fmla="*/ 973801 w 3397005"/>
                  <a:gd name="connsiteY39" fmla="*/ 2588261 h 4003842"/>
                  <a:gd name="connsiteX40" fmla="*/ 1054524 w 3397005"/>
                  <a:gd name="connsiteY40" fmla="*/ 2725362 h 4003842"/>
                  <a:gd name="connsiteX41" fmla="*/ 1230065 w 3397005"/>
                  <a:gd name="connsiteY41" fmla="*/ 2783021 h 4003842"/>
                  <a:gd name="connsiteX42" fmla="*/ 1494016 w 3397005"/>
                  <a:gd name="connsiteY42" fmla="*/ 2685641 h 4003842"/>
                  <a:gd name="connsiteX43" fmla="*/ 1599084 w 3397005"/>
                  <a:gd name="connsiteY43" fmla="*/ 2444753 h 4003842"/>
                  <a:gd name="connsiteX44" fmla="*/ 1386385 w 3397005"/>
                  <a:gd name="connsiteY44" fmla="*/ 2109048 h 4003842"/>
                  <a:gd name="connsiteX45" fmla="*/ 943050 w 3397005"/>
                  <a:gd name="connsiteY45" fmla="*/ 2003980 h 4003842"/>
                  <a:gd name="connsiteX46" fmla="*/ 371582 w 3397005"/>
                  <a:gd name="connsiteY46" fmla="*/ 2198740 h 4003842"/>
                  <a:gd name="connsiteX47" fmla="*/ 117881 w 3397005"/>
                  <a:gd name="connsiteY47" fmla="*/ 2711267 h 4003842"/>
                  <a:gd name="connsiteX48" fmla="*/ 499714 w 3397005"/>
                  <a:gd name="connsiteY48" fmla="*/ 3351926 h 4003842"/>
                  <a:gd name="connsiteX49" fmla="*/ 1312069 w 3397005"/>
                  <a:gd name="connsiteY49" fmla="*/ 3567187 h 4003842"/>
                  <a:gd name="connsiteX50" fmla="*/ 2134674 w 3397005"/>
                  <a:gd name="connsiteY50" fmla="*/ 3269921 h 4003842"/>
                  <a:gd name="connsiteX51" fmla="*/ 2490881 w 3397005"/>
                  <a:gd name="connsiteY51" fmla="*/ 2506256 h 4003842"/>
                  <a:gd name="connsiteX52" fmla="*/ 2372999 w 3397005"/>
                  <a:gd name="connsiteY52" fmla="*/ 2070608 h 4003842"/>
                  <a:gd name="connsiteX53" fmla="*/ 2057795 w 3397005"/>
                  <a:gd name="connsiteY53" fmla="*/ 1755405 h 4003842"/>
                  <a:gd name="connsiteX54" fmla="*/ 1614460 w 3397005"/>
                  <a:gd name="connsiteY54" fmla="*/ 1496578 h 4003842"/>
                  <a:gd name="connsiteX55" fmla="*/ 858483 w 3397005"/>
                  <a:gd name="connsiteY55" fmla="*/ 1135247 h 4003842"/>
                  <a:gd name="connsiteX56" fmla="*/ 476650 w 3397005"/>
                  <a:gd name="connsiteY56" fmla="*/ 609907 h 4003842"/>
                  <a:gd name="connsiteX57" fmla="*/ 781604 w 3397005"/>
                  <a:gd name="connsiteY57" fmla="*/ 143508 h 4003842"/>
                  <a:gd name="connsiteX58" fmla="*/ 1424825 w 3397005"/>
                  <a:gd name="connsiteY58" fmla="*/ 0 h 4003842"/>
                  <a:gd name="connsiteX0" fmla="*/ 1424825 w 3397005"/>
                  <a:gd name="connsiteY0" fmla="*/ 0 h 4003842"/>
                  <a:gd name="connsiteX1" fmla="*/ 1883536 w 3397005"/>
                  <a:gd name="connsiteY1" fmla="*/ 64066 h 4003842"/>
                  <a:gd name="connsiteX2" fmla="*/ 2116736 w 3397005"/>
                  <a:gd name="connsiteY2" fmla="*/ 353644 h 4003842"/>
                  <a:gd name="connsiteX3" fmla="*/ 2051389 w 3397005"/>
                  <a:gd name="connsiteY3" fmla="*/ 500995 h 4003842"/>
                  <a:gd name="connsiteX4" fmla="*/ 1936070 w 3397005"/>
                  <a:gd name="connsiteY4" fmla="*/ 571468 h 4003842"/>
                  <a:gd name="connsiteX5" fmla="*/ 1863035 w 3397005"/>
                  <a:gd name="connsiteY5" fmla="*/ 576593 h 4003842"/>
                  <a:gd name="connsiteX6" fmla="*/ 1768218 w 3397005"/>
                  <a:gd name="connsiteY6" fmla="*/ 558654 h 4003842"/>
                  <a:gd name="connsiteX7" fmla="*/ 1740029 w 3397005"/>
                  <a:gd name="connsiteY7" fmla="*/ 533028 h 4003842"/>
                  <a:gd name="connsiteX8" fmla="*/ 1757967 w 3397005"/>
                  <a:gd name="connsiteY8" fmla="*/ 502276 h 4003842"/>
                  <a:gd name="connsiteX9" fmla="*/ 1809220 w 3397005"/>
                  <a:gd name="connsiteY9" fmla="*/ 426679 h 4003842"/>
                  <a:gd name="connsiteX10" fmla="*/ 1824596 w 3397005"/>
                  <a:gd name="connsiteY10" fmla="*/ 343393 h 4003842"/>
                  <a:gd name="connsiteX11" fmla="*/ 1686214 w 3397005"/>
                  <a:gd name="connsiteY11" fmla="*/ 153758 h 4003842"/>
                  <a:gd name="connsiteX12" fmla="*/ 1409449 w 3397005"/>
                  <a:gd name="connsiteY12" fmla="*/ 102506 h 4003842"/>
                  <a:gd name="connsiteX13" fmla="*/ 960988 w 3397005"/>
                  <a:gd name="connsiteY13" fmla="*/ 187072 h 4003842"/>
                  <a:gd name="connsiteX14" fmla="*/ 743164 w 3397005"/>
                  <a:gd name="connsiteY14" fmla="*/ 481775 h 4003842"/>
                  <a:gd name="connsiteX15" fmla="*/ 899485 w 3397005"/>
                  <a:gd name="connsiteY15" fmla="*/ 740602 h 4003842"/>
                  <a:gd name="connsiteX16" fmla="*/ 1283880 w 3397005"/>
                  <a:gd name="connsiteY16" fmla="*/ 943050 h 4003842"/>
                  <a:gd name="connsiteX17" fmla="*/ 1730258 w 3397005"/>
                  <a:gd name="connsiteY17" fmla="*/ 1042349 h 4003842"/>
                  <a:gd name="connsiteX18" fmla="*/ 2391581 w 3397005"/>
                  <a:gd name="connsiteY18" fmla="*/ 1111775 h 4003842"/>
                  <a:gd name="connsiteX19" fmla="*/ 2983314 w 3397005"/>
                  <a:gd name="connsiteY19" fmla="*/ 1543339 h 4003842"/>
                  <a:gd name="connsiteX20" fmla="*/ 3377245 w 3397005"/>
                  <a:gd name="connsiteY20" fmla="*/ 2821306 h 4003842"/>
                  <a:gd name="connsiteX21" fmla="*/ 2358186 w 3397005"/>
                  <a:gd name="connsiteY21" fmla="*/ 3840356 h 4003842"/>
                  <a:gd name="connsiteX22" fmla="*/ 1251526 w 3397005"/>
                  <a:gd name="connsiteY22" fmla="*/ 3968244 h 4003842"/>
                  <a:gd name="connsiteX23" fmla="*/ 407459 w 3397005"/>
                  <a:gd name="connsiteY23" fmla="*/ 3490308 h 4003842"/>
                  <a:gd name="connsiteX24" fmla="*/ 0 w 3397005"/>
                  <a:gd name="connsiteY24" fmla="*/ 2711267 h 4003842"/>
                  <a:gd name="connsiteX25" fmla="*/ 283171 w 3397005"/>
                  <a:gd name="connsiteY25" fmla="*/ 2118017 h 4003842"/>
                  <a:gd name="connsiteX26" fmla="*/ 963551 w 3397005"/>
                  <a:gd name="connsiteY26" fmla="*/ 1870723 h 4003842"/>
                  <a:gd name="connsiteX27" fmla="*/ 1591396 w 3397005"/>
                  <a:gd name="connsiteY27" fmla="*/ 2019356 h 4003842"/>
                  <a:gd name="connsiteX28" fmla="*/ 1860473 w 3397005"/>
                  <a:gd name="connsiteY28" fmla="*/ 2490881 h 4003842"/>
                  <a:gd name="connsiteX29" fmla="*/ 1679807 w 3397005"/>
                  <a:gd name="connsiteY29" fmla="*/ 2861181 h 4003842"/>
                  <a:gd name="connsiteX30" fmla="*/ 1260816 w 3397005"/>
                  <a:gd name="connsiteY30" fmla="*/ 3008533 h 4003842"/>
                  <a:gd name="connsiteX31" fmla="*/ 894360 w 3397005"/>
                  <a:gd name="connsiteY31" fmla="*/ 2926528 h 4003842"/>
                  <a:gd name="connsiteX32" fmla="*/ 717538 w 3397005"/>
                  <a:gd name="connsiteY32" fmla="*/ 2649764 h 4003842"/>
                  <a:gd name="connsiteX33" fmla="*/ 807230 w 3397005"/>
                  <a:gd name="connsiteY33" fmla="*/ 2470379 h 4003842"/>
                  <a:gd name="connsiteX34" fmla="*/ 930236 w 3397005"/>
                  <a:gd name="connsiteY34" fmla="*/ 2406314 h 4003842"/>
                  <a:gd name="connsiteX35" fmla="*/ 989177 w 3397005"/>
                  <a:gd name="connsiteY35" fmla="*/ 2398626 h 4003842"/>
                  <a:gd name="connsiteX36" fmla="*/ 1009678 w 3397005"/>
                  <a:gd name="connsiteY36" fmla="*/ 2414001 h 4003842"/>
                  <a:gd name="connsiteX37" fmla="*/ 999428 w 3397005"/>
                  <a:gd name="connsiteY37" fmla="*/ 2444753 h 4003842"/>
                  <a:gd name="connsiteX38" fmla="*/ 989177 w 3397005"/>
                  <a:gd name="connsiteY38" fmla="*/ 2475505 h 4003842"/>
                  <a:gd name="connsiteX39" fmla="*/ 973801 w 3397005"/>
                  <a:gd name="connsiteY39" fmla="*/ 2588261 h 4003842"/>
                  <a:gd name="connsiteX40" fmla="*/ 1054524 w 3397005"/>
                  <a:gd name="connsiteY40" fmla="*/ 2725362 h 4003842"/>
                  <a:gd name="connsiteX41" fmla="*/ 1230065 w 3397005"/>
                  <a:gd name="connsiteY41" fmla="*/ 2783021 h 4003842"/>
                  <a:gd name="connsiteX42" fmla="*/ 1494016 w 3397005"/>
                  <a:gd name="connsiteY42" fmla="*/ 2685641 h 4003842"/>
                  <a:gd name="connsiteX43" fmla="*/ 1599084 w 3397005"/>
                  <a:gd name="connsiteY43" fmla="*/ 2444753 h 4003842"/>
                  <a:gd name="connsiteX44" fmla="*/ 1386385 w 3397005"/>
                  <a:gd name="connsiteY44" fmla="*/ 2109048 h 4003842"/>
                  <a:gd name="connsiteX45" fmla="*/ 943050 w 3397005"/>
                  <a:gd name="connsiteY45" fmla="*/ 2003980 h 4003842"/>
                  <a:gd name="connsiteX46" fmla="*/ 371582 w 3397005"/>
                  <a:gd name="connsiteY46" fmla="*/ 2198740 h 4003842"/>
                  <a:gd name="connsiteX47" fmla="*/ 117881 w 3397005"/>
                  <a:gd name="connsiteY47" fmla="*/ 2711267 h 4003842"/>
                  <a:gd name="connsiteX48" fmla="*/ 499714 w 3397005"/>
                  <a:gd name="connsiteY48" fmla="*/ 3351926 h 4003842"/>
                  <a:gd name="connsiteX49" fmla="*/ 1312069 w 3397005"/>
                  <a:gd name="connsiteY49" fmla="*/ 3567187 h 4003842"/>
                  <a:gd name="connsiteX50" fmla="*/ 2134674 w 3397005"/>
                  <a:gd name="connsiteY50" fmla="*/ 3269921 h 4003842"/>
                  <a:gd name="connsiteX51" fmla="*/ 2490881 w 3397005"/>
                  <a:gd name="connsiteY51" fmla="*/ 2506256 h 4003842"/>
                  <a:gd name="connsiteX52" fmla="*/ 2372999 w 3397005"/>
                  <a:gd name="connsiteY52" fmla="*/ 2070608 h 4003842"/>
                  <a:gd name="connsiteX53" fmla="*/ 2057795 w 3397005"/>
                  <a:gd name="connsiteY53" fmla="*/ 1755405 h 4003842"/>
                  <a:gd name="connsiteX54" fmla="*/ 1614460 w 3397005"/>
                  <a:gd name="connsiteY54" fmla="*/ 1496578 h 4003842"/>
                  <a:gd name="connsiteX55" fmla="*/ 858483 w 3397005"/>
                  <a:gd name="connsiteY55" fmla="*/ 1135247 h 4003842"/>
                  <a:gd name="connsiteX56" fmla="*/ 476650 w 3397005"/>
                  <a:gd name="connsiteY56" fmla="*/ 609907 h 4003842"/>
                  <a:gd name="connsiteX57" fmla="*/ 781604 w 3397005"/>
                  <a:gd name="connsiteY57" fmla="*/ 143508 h 4003842"/>
                  <a:gd name="connsiteX58" fmla="*/ 1424825 w 3397005"/>
                  <a:gd name="connsiteY58" fmla="*/ 0 h 4003842"/>
                  <a:gd name="connsiteX0" fmla="*/ 1424825 w 3403366"/>
                  <a:gd name="connsiteY0" fmla="*/ 0 h 4003842"/>
                  <a:gd name="connsiteX1" fmla="*/ 1883536 w 3403366"/>
                  <a:gd name="connsiteY1" fmla="*/ 64066 h 4003842"/>
                  <a:gd name="connsiteX2" fmla="*/ 2116736 w 3403366"/>
                  <a:gd name="connsiteY2" fmla="*/ 353644 h 4003842"/>
                  <a:gd name="connsiteX3" fmla="*/ 2051389 w 3403366"/>
                  <a:gd name="connsiteY3" fmla="*/ 500995 h 4003842"/>
                  <a:gd name="connsiteX4" fmla="*/ 1936070 w 3403366"/>
                  <a:gd name="connsiteY4" fmla="*/ 571468 h 4003842"/>
                  <a:gd name="connsiteX5" fmla="*/ 1863035 w 3403366"/>
                  <a:gd name="connsiteY5" fmla="*/ 576593 h 4003842"/>
                  <a:gd name="connsiteX6" fmla="*/ 1768218 w 3403366"/>
                  <a:gd name="connsiteY6" fmla="*/ 558654 h 4003842"/>
                  <a:gd name="connsiteX7" fmla="*/ 1740029 w 3403366"/>
                  <a:gd name="connsiteY7" fmla="*/ 533028 h 4003842"/>
                  <a:gd name="connsiteX8" fmla="*/ 1757967 w 3403366"/>
                  <a:gd name="connsiteY8" fmla="*/ 502276 h 4003842"/>
                  <a:gd name="connsiteX9" fmla="*/ 1809220 w 3403366"/>
                  <a:gd name="connsiteY9" fmla="*/ 426679 h 4003842"/>
                  <a:gd name="connsiteX10" fmla="*/ 1824596 w 3403366"/>
                  <a:gd name="connsiteY10" fmla="*/ 343393 h 4003842"/>
                  <a:gd name="connsiteX11" fmla="*/ 1686214 w 3403366"/>
                  <a:gd name="connsiteY11" fmla="*/ 153758 h 4003842"/>
                  <a:gd name="connsiteX12" fmla="*/ 1409449 w 3403366"/>
                  <a:gd name="connsiteY12" fmla="*/ 102506 h 4003842"/>
                  <a:gd name="connsiteX13" fmla="*/ 960988 w 3403366"/>
                  <a:gd name="connsiteY13" fmla="*/ 187072 h 4003842"/>
                  <a:gd name="connsiteX14" fmla="*/ 743164 w 3403366"/>
                  <a:gd name="connsiteY14" fmla="*/ 481775 h 4003842"/>
                  <a:gd name="connsiteX15" fmla="*/ 899485 w 3403366"/>
                  <a:gd name="connsiteY15" fmla="*/ 740602 h 4003842"/>
                  <a:gd name="connsiteX16" fmla="*/ 1283880 w 3403366"/>
                  <a:gd name="connsiteY16" fmla="*/ 943050 h 4003842"/>
                  <a:gd name="connsiteX17" fmla="*/ 1730258 w 3403366"/>
                  <a:gd name="connsiteY17" fmla="*/ 1042349 h 4003842"/>
                  <a:gd name="connsiteX18" fmla="*/ 2391581 w 3403366"/>
                  <a:gd name="connsiteY18" fmla="*/ 1111775 h 4003842"/>
                  <a:gd name="connsiteX19" fmla="*/ 2983314 w 3403366"/>
                  <a:gd name="connsiteY19" fmla="*/ 1543339 h 4003842"/>
                  <a:gd name="connsiteX20" fmla="*/ 3377245 w 3403366"/>
                  <a:gd name="connsiteY20" fmla="*/ 2821306 h 4003842"/>
                  <a:gd name="connsiteX21" fmla="*/ 2358186 w 3403366"/>
                  <a:gd name="connsiteY21" fmla="*/ 3840356 h 4003842"/>
                  <a:gd name="connsiteX22" fmla="*/ 1251526 w 3403366"/>
                  <a:gd name="connsiteY22" fmla="*/ 3968244 h 4003842"/>
                  <a:gd name="connsiteX23" fmla="*/ 407459 w 3403366"/>
                  <a:gd name="connsiteY23" fmla="*/ 3490308 h 4003842"/>
                  <a:gd name="connsiteX24" fmla="*/ 0 w 3403366"/>
                  <a:gd name="connsiteY24" fmla="*/ 2711267 h 4003842"/>
                  <a:gd name="connsiteX25" fmla="*/ 283171 w 3403366"/>
                  <a:gd name="connsiteY25" fmla="*/ 2118017 h 4003842"/>
                  <a:gd name="connsiteX26" fmla="*/ 963551 w 3403366"/>
                  <a:gd name="connsiteY26" fmla="*/ 1870723 h 4003842"/>
                  <a:gd name="connsiteX27" fmla="*/ 1591396 w 3403366"/>
                  <a:gd name="connsiteY27" fmla="*/ 2019356 h 4003842"/>
                  <a:gd name="connsiteX28" fmla="*/ 1860473 w 3403366"/>
                  <a:gd name="connsiteY28" fmla="*/ 2490881 h 4003842"/>
                  <a:gd name="connsiteX29" fmla="*/ 1679807 w 3403366"/>
                  <a:gd name="connsiteY29" fmla="*/ 2861181 h 4003842"/>
                  <a:gd name="connsiteX30" fmla="*/ 1260816 w 3403366"/>
                  <a:gd name="connsiteY30" fmla="*/ 3008533 h 4003842"/>
                  <a:gd name="connsiteX31" fmla="*/ 894360 w 3403366"/>
                  <a:gd name="connsiteY31" fmla="*/ 2926528 h 4003842"/>
                  <a:gd name="connsiteX32" fmla="*/ 717538 w 3403366"/>
                  <a:gd name="connsiteY32" fmla="*/ 2649764 h 4003842"/>
                  <a:gd name="connsiteX33" fmla="*/ 807230 w 3403366"/>
                  <a:gd name="connsiteY33" fmla="*/ 2470379 h 4003842"/>
                  <a:gd name="connsiteX34" fmla="*/ 930236 w 3403366"/>
                  <a:gd name="connsiteY34" fmla="*/ 2406314 h 4003842"/>
                  <a:gd name="connsiteX35" fmla="*/ 989177 w 3403366"/>
                  <a:gd name="connsiteY35" fmla="*/ 2398626 h 4003842"/>
                  <a:gd name="connsiteX36" fmla="*/ 1009678 w 3403366"/>
                  <a:gd name="connsiteY36" fmla="*/ 2414001 h 4003842"/>
                  <a:gd name="connsiteX37" fmla="*/ 999428 w 3403366"/>
                  <a:gd name="connsiteY37" fmla="*/ 2444753 h 4003842"/>
                  <a:gd name="connsiteX38" fmla="*/ 989177 w 3403366"/>
                  <a:gd name="connsiteY38" fmla="*/ 2475505 h 4003842"/>
                  <a:gd name="connsiteX39" fmla="*/ 973801 w 3403366"/>
                  <a:gd name="connsiteY39" fmla="*/ 2588261 h 4003842"/>
                  <a:gd name="connsiteX40" fmla="*/ 1054524 w 3403366"/>
                  <a:gd name="connsiteY40" fmla="*/ 2725362 h 4003842"/>
                  <a:gd name="connsiteX41" fmla="*/ 1230065 w 3403366"/>
                  <a:gd name="connsiteY41" fmla="*/ 2783021 h 4003842"/>
                  <a:gd name="connsiteX42" fmla="*/ 1494016 w 3403366"/>
                  <a:gd name="connsiteY42" fmla="*/ 2685641 h 4003842"/>
                  <a:gd name="connsiteX43" fmla="*/ 1599084 w 3403366"/>
                  <a:gd name="connsiteY43" fmla="*/ 2444753 h 4003842"/>
                  <a:gd name="connsiteX44" fmla="*/ 1386385 w 3403366"/>
                  <a:gd name="connsiteY44" fmla="*/ 2109048 h 4003842"/>
                  <a:gd name="connsiteX45" fmla="*/ 943050 w 3403366"/>
                  <a:gd name="connsiteY45" fmla="*/ 2003980 h 4003842"/>
                  <a:gd name="connsiteX46" fmla="*/ 371582 w 3403366"/>
                  <a:gd name="connsiteY46" fmla="*/ 2198740 h 4003842"/>
                  <a:gd name="connsiteX47" fmla="*/ 117881 w 3403366"/>
                  <a:gd name="connsiteY47" fmla="*/ 2711267 h 4003842"/>
                  <a:gd name="connsiteX48" fmla="*/ 499714 w 3403366"/>
                  <a:gd name="connsiteY48" fmla="*/ 3351926 h 4003842"/>
                  <a:gd name="connsiteX49" fmla="*/ 1312069 w 3403366"/>
                  <a:gd name="connsiteY49" fmla="*/ 3567187 h 4003842"/>
                  <a:gd name="connsiteX50" fmla="*/ 2134674 w 3403366"/>
                  <a:gd name="connsiteY50" fmla="*/ 3269921 h 4003842"/>
                  <a:gd name="connsiteX51" fmla="*/ 2490881 w 3403366"/>
                  <a:gd name="connsiteY51" fmla="*/ 2506256 h 4003842"/>
                  <a:gd name="connsiteX52" fmla="*/ 2372999 w 3403366"/>
                  <a:gd name="connsiteY52" fmla="*/ 2070608 h 4003842"/>
                  <a:gd name="connsiteX53" fmla="*/ 2057795 w 3403366"/>
                  <a:gd name="connsiteY53" fmla="*/ 1755405 h 4003842"/>
                  <a:gd name="connsiteX54" fmla="*/ 1614460 w 3403366"/>
                  <a:gd name="connsiteY54" fmla="*/ 1496578 h 4003842"/>
                  <a:gd name="connsiteX55" fmla="*/ 858483 w 3403366"/>
                  <a:gd name="connsiteY55" fmla="*/ 1135247 h 4003842"/>
                  <a:gd name="connsiteX56" fmla="*/ 476650 w 3403366"/>
                  <a:gd name="connsiteY56" fmla="*/ 609907 h 4003842"/>
                  <a:gd name="connsiteX57" fmla="*/ 781604 w 3403366"/>
                  <a:gd name="connsiteY57" fmla="*/ 143508 h 4003842"/>
                  <a:gd name="connsiteX58" fmla="*/ 1424825 w 3403366"/>
                  <a:gd name="connsiteY58" fmla="*/ 0 h 4003842"/>
                  <a:gd name="connsiteX0" fmla="*/ 1424825 w 3405535"/>
                  <a:gd name="connsiteY0" fmla="*/ 0 h 4003842"/>
                  <a:gd name="connsiteX1" fmla="*/ 1883536 w 3405535"/>
                  <a:gd name="connsiteY1" fmla="*/ 64066 h 4003842"/>
                  <a:gd name="connsiteX2" fmla="*/ 2116736 w 3405535"/>
                  <a:gd name="connsiteY2" fmla="*/ 353644 h 4003842"/>
                  <a:gd name="connsiteX3" fmla="*/ 2051389 w 3405535"/>
                  <a:gd name="connsiteY3" fmla="*/ 500995 h 4003842"/>
                  <a:gd name="connsiteX4" fmla="*/ 1936070 w 3405535"/>
                  <a:gd name="connsiteY4" fmla="*/ 571468 h 4003842"/>
                  <a:gd name="connsiteX5" fmla="*/ 1863035 w 3405535"/>
                  <a:gd name="connsiteY5" fmla="*/ 576593 h 4003842"/>
                  <a:gd name="connsiteX6" fmla="*/ 1768218 w 3405535"/>
                  <a:gd name="connsiteY6" fmla="*/ 558654 h 4003842"/>
                  <a:gd name="connsiteX7" fmla="*/ 1740029 w 3405535"/>
                  <a:gd name="connsiteY7" fmla="*/ 533028 h 4003842"/>
                  <a:gd name="connsiteX8" fmla="*/ 1757967 w 3405535"/>
                  <a:gd name="connsiteY8" fmla="*/ 502276 h 4003842"/>
                  <a:gd name="connsiteX9" fmla="*/ 1809220 w 3405535"/>
                  <a:gd name="connsiteY9" fmla="*/ 426679 h 4003842"/>
                  <a:gd name="connsiteX10" fmla="*/ 1824596 w 3405535"/>
                  <a:gd name="connsiteY10" fmla="*/ 343393 h 4003842"/>
                  <a:gd name="connsiteX11" fmla="*/ 1686214 w 3405535"/>
                  <a:gd name="connsiteY11" fmla="*/ 153758 h 4003842"/>
                  <a:gd name="connsiteX12" fmla="*/ 1409449 w 3405535"/>
                  <a:gd name="connsiteY12" fmla="*/ 102506 h 4003842"/>
                  <a:gd name="connsiteX13" fmla="*/ 960988 w 3405535"/>
                  <a:gd name="connsiteY13" fmla="*/ 187072 h 4003842"/>
                  <a:gd name="connsiteX14" fmla="*/ 743164 w 3405535"/>
                  <a:gd name="connsiteY14" fmla="*/ 481775 h 4003842"/>
                  <a:gd name="connsiteX15" fmla="*/ 899485 w 3405535"/>
                  <a:gd name="connsiteY15" fmla="*/ 740602 h 4003842"/>
                  <a:gd name="connsiteX16" fmla="*/ 1283880 w 3405535"/>
                  <a:gd name="connsiteY16" fmla="*/ 943050 h 4003842"/>
                  <a:gd name="connsiteX17" fmla="*/ 1730258 w 3405535"/>
                  <a:gd name="connsiteY17" fmla="*/ 1042349 h 4003842"/>
                  <a:gd name="connsiteX18" fmla="*/ 2391581 w 3405535"/>
                  <a:gd name="connsiteY18" fmla="*/ 1111775 h 4003842"/>
                  <a:gd name="connsiteX19" fmla="*/ 2983314 w 3405535"/>
                  <a:gd name="connsiteY19" fmla="*/ 1543339 h 4003842"/>
                  <a:gd name="connsiteX20" fmla="*/ 3377245 w 3405535"/>
                  <a:gd name="connsiteY20" fmla="*/ 2821306 h 4003842"/>
                  <a:gd name="connsiteX21" fmla="*/ 2358186 w 3405535"/>
                  <a:gd name="connsiteY21" fmla="*/ 3840356 h 4003842"/>
                  <a:gd name="connsiteX22" fmla="*/ 1251526 w 3405535"/>
                  <a:gd name="connsiteY22" fmla="*/ 3968244 h 4003842"/>
                  <a:gd name="connsiteX23" fmla="*/ 407459 w 3405535"/>
                  <a:gd name="connsiteY23" fmla="*/ 3490308 h 4003842"/>
                  <a:gd name="connsiteX24" fmla="*/ 0 w 3405535"/>
                  <a:gd name="connsiteY24" fmla="*/ 2711267 h 4003842"/>
                  <a:gd name="connsiteX25" fmla="*/ 283171 w 3405535"/>
                  <a:gd name="connsiteY25" fmla="*/ 2118017 h 4003842"/>
                  <a:gd name="connsiteX26" fmla="*/ 963551 w 3405535"/>
                  <a:gd name="connsiteY26" fmla="*/ 1870723 h 4003842"/>
                  <a:gd name="connsiteX27" fmla="*/ 1591396 w 3405535"/>
                  <a:gd name="connsiteY27" fmla="*/ 2019356 h 4003842"/>
                  <a:gd name="connsiteX28" fmla="*/ 1860473 w 3405535"/>
                  <a:gd name="connsiteY28" fmla="*/ 2490881 h 4003842"/>
                  <a:gd name="connsiteX29" fmla="*/ 1679807 w 3405535"/>
                  <a:gd name="connsiteY29" fmla="*/ 2861181 h 4003842"/>
                  <a:gd name="connsiteX30" fmla="*/ 1260816 w 3405535"/>
                  <a:gd name="connsiteY30" fmla="*/ 3008533 h 4003842"/>
                  <a:gd name="connsiteX31" fmla="*/ 894360 w 3405535"/>
                  <a:gd name="connsiteY31" fmla="*/ 2926528 h 4003842"/>
                  <a:gd name="connsiteX32" fmla="*/ 717538 w 3405535"/>
                  <a:gd name="connsiteY32" fmla="*/ 2649764 h 4003842"/>
                  <a:gd name="connsiteX33" fmla="*/ 807230 w 3405535"/>
                  <a:gd name="connsiteY33" fmla="*/ 2470379 h 4003842"/>
                  <a:gd name="connsiteX34" fmla="*/ 930236 w 3405535"/>
                  <a:gd name="connsiteY34" fmla="*/ 2406314 h 4003842"/>
                  <a:gd name="connsiteX35" fmla="*/ 989177 w 3405535"/>
                  <a:gd name="connsiteY35" fmla="*/ 2398626 h 4003842"/>
                  <a:gd name="connsiteX36" fmla="*/ 1009678 w 3405535"/>
                  <a:gd name="connsiteY36" fmla="*/ 2414001 h 4003842"/>
                  <a:gd name="connsiteX37" fmla="*/ 999428 w 3405535"/>
                  <a:gd name="connsiteY37" fmla="*/ 2444753 h 4003842"/>
                  <a:gd name="connsiteX38" fmla="*/ 989177 w 3405535"/>
                  <a:gd name="connsiteY38" fmla="*/ 2475505 h 4003842"/>
                  <a:gd name="connsiteX39" fmla="*/ 973801 w 3405535"/>
                  <a:gd name="connsiteY39" fmla="*/ 2588261 h 4003842"/>
                  <a:gd name="connsiteX40" fmla="*/ 1054524 w 3405535"/>
                  <a:gd name="connsiteY40" fmla="*/ 2725362 h 4003842"/>
                  <a:gd name="connsiteX41" fmla="*/ 1230065 w 3405535"/>
                  <a:gd name="connsiteY41" fmla="*/ 2783021 h 4003842"/>
                  <a:gd name="connsiteX42" fmla="*/ 1494016 w 3405535"/>
                  <a:gd name="connsiteY42" fmla="*/ 2685641 h 4003842"/>
                  <a:gd name="connsiteX43" fmla="*/ 1599084 w 3405535"/>
                  <a:gd name="connsiteY43" fmla="*/ 2444753 h 4003842"/>
                  <a:gd name="connsiteX44" fmla="*/ 1386385 w 3405535"/>
                  <a:gd name="connsiteY44" fmla="*/ 2109048 h 4003842"/>
                  <a:gd name="connsiteX45" fmla="*/ 943050 w 3405535"/>
                  <a:gd name="connsiteY45" fmla="*/ 2003980 h 4003842"/>
                  <a:gd name="connsiteX46" fmla="*/ 371582 w 3405535"/>
                  <a:gd name="connsiteY46" fmla="*/ 2198740 h 4003842"/>
                  <a:gd name="connsiteX47" fmla="*/ 117881 w 3405535"/>
                  <a:gd name="connsiteY47" fmla="*/ 2711267 h 4003842"/>
                  <a:gd name="connsiteX48" fmla="*/ 499714 w 3405535"/>
                  <a:gd name="connsiteY48" fmla="*/ 3351926 h 4003842"/>
                  <a:gd name="connsiteX49" fmla="*/ 1312069 w 3405535"/>
                  <a:gd name="connsiteY49" fmla="*/ 3567187 h 4003842"/>
                  <a:gd name="connsiteX50" fmla="*/ 2134674 w 3405535"/>
                  <a:gd name="connsiteY50" fmla="*/ 3269921 h 4003842"/>
                  <a:gd name="connsiteX51" fmla="*/ 2490881 w 3405535"/>
                  <a:gd name="connsiteY51" fmla="*/ 2506256 h 4003842"/>
                  <a:gd name="connsiteX52" fmla="*/ 2372999 w 3405535"/>
                  <a:gd name="connsiteY52" fmla="*/ 2070608 h 4003842"/>
                  <a:gd name="connsiteX53" fmla="*/ 2057795 w 3405535"/>
                  <a:gd name="connsiteY53" fmla="*/ 1755405 h 4003842"/>
                  <a:gd name="connsiteX54" fmla="*/ 1614460 w 3405535"/>
                  <a:gd name="connsiteY54" fmla="*/ 1496578 h 4003842"/>
                  <a:gd name="connsiteX55" fmla="*/ 858483 w 3405535"/>
                  <a:gd name="connsiteY55" fmla="*/ 1135247 h 4003842"/>
                  <a:gd name="connsiteX56" fmla="*/ 476650 w 3405535"/>
                  <a:gd name="connsiteY56" fmla="*/ 609907 h 4003842"/>
                  <a:gd name="connsiteX57" fmla="*/ 781604 w 3405535"/>
                  <a:gd name="connsiteY57" fmla="*/ 143508 h 4003842"/>
                  <a:gd name="connsiteX58" fmla="*/ 1424825 w 3405535"/>
                  <a:gd name="connsiteY58" fmla="*/ 0 h 4003842"/>
                  <a:gd name="connsiteX0" fmla="*/ 1424825 w 3403321"/>
                  <a:gd name="connsiteY0" fmla="*/ 0 h 4003842"/>
                  <a:gd name="connsiteX1" fmla="*/ 1883536 w 3403321"/>
                  <a:gd name="connsiteY1" fmla="*/ 64066 h 4003842"/>
                  <a:gd name="connsiteX2" fmla="*/ 2116736 w 3403321"/>
                  <a:gd name="connsiteY2" fmla="*/ 353644 h 4003842"/>
                  <a:gd name="connsiteX3" fmla="*/ 2051389 w 3403321"/>
                  <a:gd name="connsiteY3" fmla="*/ 500995 h 4003842"/>
                  <a:gd name="connsiteX4" fmla="*/ 1936070 w 3403321"/>
                  <a:gd name="connsiteY4" fmla="*/ 571468 h 4003842"/>
                  <a:gd name="connsiteX5" fmla="*/ 1863035 w 3403321"/>
                  <a:gd name="connsiteY5" fmla="*/ 576593 h 4003842"/>
                  <a:gd name="connsiteX6" fmla="*/ 1768218 w 3403321"/>
                  <a:gd name="connsiteY6" fmla="*/ 558654 h 4003842"/>
                  <a:gd name="connsiteX7" fmla="*/ 1740029 w 3403321"/>
                  <a:gd name="connsiteY7" fmla="*/ 533028 h 4003842"/>
                  <a:gd name="connsiteX8" fmla="*/ 1757967 w 3403321"/>
                  <a:gd name="connsiteY8" fmla="*/ 502276 h 4003842"/>
                  <a:gd name="connsiteX9" fmla="*/ 1809220 w 3403321"/>
                  <a:gd name="connsiteY9" fmla="*/ 426679 h 4003842"/>
                  <a:gd name="connsiteX10" fmla="*/ 1824596 w 3403321"/>
                  <a:gd name="connsiteY10" fmla="*/ 343393 h 4003842"/>
                  <a:gd name="connsiteX11" fmla="*/ 1686214 w 3403321"/>
                  <a:gd name="connsiteY11" fmla="*/ 153758 h 4003842"/>
                  <a:gd name="connsiteX12" fmla="*/ 1409449 w 3403321"/>
                  <a:gd name="connsiteY12" fmla="*/ 102506 h 4003842"/>
                  <a:gd name="connsiteX13" fmla="*/ 960988 w 3403321"/>
                  <a:gd name="connsiteY13" fmla="*/ 187072 h 4003842"/>
                  <a:gd name="connsiteX14" fmla="*/ 743164 w 3403321"/>
                  <a:gd name="connsiteY14" fmla="*/ 481775 h 4003842"/>
                  <a:gd name="connsiteX15" fmla="*/ 899485 w 3403321"/>
                  <a:gd name="connsiteY15" fmla="*/ 740602 h 4003842"/>
                  <a:gd name="connsiteX16" fmla="*/ 1283880 w 3403321"/>
                  <a:gd name="connsiteY16" fmla="*/ 943050 h 4003842"/>
                  <a:gd name="connsiteX17" fmla="*/ 1730258 w 3403321"/>
                  <a:gd name="connsiteY17" fmla="*/ 1042349 h 4003842"/>
                  <a:gd name="connsiteX18" fmla="*/ 2983314 w 3403321"/>
                  <a:gd name="connsiteY18" fmla="*/ 1543339 h 4003842"/>
                  <a:gd name="connsiteX19" fmla="*/ 3377245 w 3403321"/>
                  <a:gd name="connsiteY19" fmla="*/ 2821306 h 4003842"/>
                  <a:gd name="connsiteX20" fmla="*/ 2358186 w 3403321"/>
                  <a:gd name="connsiteY20" fmla="*/ 3840356 h 4003842"/>
                  <a:gd name="connsiteX21" fmla="*/ 1251526 w 3403321"/>
                  <a:gd name="connsiteY21" fmla="*/ 3968244 h 4003842"/>
                  <a:gd name="connsiteX22" fmla="*/ 407459 w 3403321"/>
                  <a:gd name="connsiteY22" fmla="*/ 3490308 h 4003842"/>
                  <a:gd name="connsiteX23" fmla="*/ 0 w 3403321"/>
                  <a:gd name="connsiteY23" fmla="*/ 2711267 h 4003842"/>
                  <a:gd name="connsiteX24" fmla="*/ 283171 w 3403321"/>
                  <a:gd name="connsiteY24" fmla="*/ 2118017 h 4003842"/>
                  <a:gd name="connsiteX25" fmla="*/ 963551 w 3403321"/>
                  <a:gd name="connsiteY25" fmla="*/ 1870723 h 4003842"/>
                  <a:gd name="connsiteX26" fmla="*/ 1591396 w 3403321"/>
                  <a:gd name="connsiteY26" fmla="*/ 2019356 h 4003842"/>
                  <a:gd name="connsiteX27" fmla="*/ 1860473 w 3403321"/>
                  <a:gd name="connsiteY27" fmla="*/ 2490881 h 4003842"/>
                  <a:gd name="connsiteX28" fmla="*/ 1679807 w 3403321"/>
                  <a:gd name="connsiteY28" fmla="*/ 2861181 h 4003842"/>
                  <a:gd name="connsiteX29" fmla="*/ 1260816 w 3403321"/>
                  <a:gd name="connsiteY29" fmla="*/ 3008533 h 4003842"/>
                  <a:gd name="connsiteX30" fmla="*/ 894360 w 3403321"/>
                  <a:gd name="connsiteY30" fmla="*/ 2926528 h 4003842"/>
                  <a:gd name="connsiteX31" fmla="*/ 717538 w 3403321"/>
                  <a:gd name="connsiteY31" fmla="*/ 2649764 h 4003842"/>
                  <a:gd name="connsiteX32" fmla="*/ 807230 w 3403321"/>
                  <a:gd name="connsiteY32" fmla="*/ 2470379 h 4003842"/>
                  <a:gd name="connsiteX33" fmla="*/ 930236 w 3403321"/>
                  <a:gd name="connsiteY33" fmla="*/ 2406314 h 4003842"/>
                  <a:gd name="connsiteX34" fmla="*/ 989177 w 3403321"/>
                  <a:gd name="connsiteY34" fmla="*/ 2398626 h 4003842"/>
                  <a:gd name="connsiteX35" fmla="*/ 1009678 w 3403321"/>
                  <a:gd name="connsiteY35" fmla="*/ 2414001 h 4003842"/>
                  <a:gd name="connsiteX36" fmla="*/ 999428 w 3403321"/>
                  <a:gd name="connsiteY36" fmla="*/ 2444753 h 4003842"/>
                  <a:gd name="connsiteX37" fmla="*/ 989177 w 3403321"/>
                  <a:gd name="connsiteY37" fmla="*/ 2475505 h 4003842"/>
                  <a:gd name="connsiteX38" fmla="*/ 973801 w 3403321"/>
                  <a:gd name="connsiteY38" fmla="*/ 2588261 h 4003842"/>
                  <a:gd name="connsiteX39" fmla="*/ 1054524 w 3403321"/>
                  <a:gd name="connsiteY39" fmla="*/ 2725362 h 4003842"/>
                  <a:gd name="connsiteX40" fmla="*/ 1230065 w 3403321"/>
                  <a:gd name="connsiteY40" fmla="*/ 2783021 h 4003842"/>
                  <a:gd name="connsiteX41" fmla="*/ 1494016 w 3403321"/>
                  <a:gd name="connsiteY41" fmla="*/ 2685641 h 4003842"/>
                  <a:gd name="connsiteX42" fmla="*/ 1599084 w 3403321"/>
                  <a:gd name="connsiteY42" fmla="*/ 2444753 h 4003842"/>
                  <a:gd name="connsiteX43" fmla="*/ 1386385 w 3403321"/>
                  <a:gd name="connsiteY43" fmla="*/ 2109048 h 4003842"/>
                  <a:gd name="connsiteX44" fmla="*/ 943050 w 3403321"/>
                  <a:gd name="connsiteY44" fmla="*/ 2003980 h 4003842"/>
                  <a:gd name="connsiteX45" fmla="*/ 371582 w 3403321"/>
                  <a:gd name="connsiteY45" fmla="*/ 2198740 h 4003842"/>
                  <a:gd name="connsiteX46" fmla="*/ 117881 w 3403321"/>
                  <a:gd name="connsiteY46" fmla="*/ 2711267 h 4003842"/>
                  <a:gd name="connsiteX47" fmla="*/ 499714 w 3403321"/>
                  <a:gd name="connsiteY47" fmla="*/ 3351926 h 4003842"/>
                  <a:gd name="connsiteX48" fmla="*/ 1312069 w 3403321"/>
                  <a:gd name="connsiteY48" fmla="*/ 3567187 h 4003842"/>
                  <a:gd name="connsiteX49" fmla="*/ 2134674 w 3403321"/>
                  <a:gd name="connsiteY49" fmla="*/ 3269921 h 4003842"/>
                  <a:gd name="connsiteX50" fmla="*/ 2490881 w 3403321"/>
                  <a:gd name="connsiteY50" fmla="*/ 2506256 h 4003842"/>
                  <a:gd name="connsiteX51" fmla="*/ 2372999 w 3403321"/>
                  <a:gd name="connsiteY51" fmla="*/ 2070608 h 4003842"/>
                  <a:gd name="connsiteX52" fmla="*/ 2057795 w 3403321"/>
                  <a:gd name="connsiteY52" fmla="*/ 1755405 h 4003842"/>
                  <a:gd name="connsiteX53" fmla="*/ 1614460 w 3403321"/>
                  <a:gd name="connsiteY53" fmla="*/ 1496578 h 4003842"/>
                  <a:gd name="connsiteX54" fmla="*/ 858483 w 3403321"/>
                  <a:gd name="connsiteY54" fmla="*/ 1135247 h 4003842"/>
                  <a:gd name="connsiteX55" fmla="*/ 476650 w 3403321"/>
                  <a:gd name="connsiteY55" fmla="*/ 609907 h 4003842"/>
                  <a:gd name="connsiteX56" fmla="*/ 781604 w 3403321"/>
                  <a:gd name="connsiteY56" fmla="*/ 143508 h 4003842"/>
                  <a:gd name="connsiteX57" fmla="*/ 1424825 w 3403321"/>
                  <a:gd name="connsiteY57" fmla="*/ 0 h 4003842"/>
                  <a:gd name="connsiteX0" fmla="*/ 1424825 w 3409854"/>
                  <a:gd name="connsiteY0" fmla="*/ 0 h 4003842"/>
                  <a:gd name="connsiteX1" fmla="*/ 1883536 w 3409854"/>
                  <a:gd name="connsiteY1" fmla="*/ 64066 h 4003842"/>
                  <a:gd name="connsiteX2" fmla="*/ 2116736 w 3409854"/>
                  <a:gd name="connsiteY2" fmla="*/ 353644 h 4003842"/>
                  <a:gd name="connsiteX3" fmla="*/ 2051389 w 3409854"/>
                  <a:gd name="connsiteY3" fmla="*/ 500995 h 4003842"/>
                  <a:gd name="connsiteX4" fmla="*/ 1936070 w 3409854"/>
                  <a:gd name="connsiteY4" fmla="*/ 571468 h 4003842"/>
                  <a:gd name="connsiteX5" fmla="*/ 1863035 w 3409854"/>
                  <a:gd name="connsiteY5" fmla="*/ 576593 h 4003842"/>
                  <a:gd name="connsiteX6" fmla="*/ 1768218 w 3409854"/>
                  <a:gd name="connsiteY6" fmla="*/ 558654 h 4003842"/>
                  <a:gd name="connsiteX7" fmla="*/ 1740029 w 3409854"/>
                  <a:gd name="connsiteY7" fmla="*/ 533028 h 4003842"/>
                  <a:gd name="connsiteX8" fmla="*/ 1757967 w 3409854"/>
                  <a:gd name="connsiteY8" fmla="*/ 502276 h 4003842"/>
                  <a:gd name="connsiteX9" fmla="*/ 1809220 w 3409854"/>
                  <a:gd name="connsiteY9" fmla="*/ 426679 h 4003842"/>
                  <a:gd name="connsiteX10" fmla="*/ 1824596 w 3409854"/>
                  <a:gd name="connsiteY10" fmla="*/ 343393 h 4003842"/>
                  <a:gd name="connsiteX11" fmla="*/ 1686214 w 3409854"/>
                  <a:gd name="connsiteY11" fmla="*/ 153758 h 4003842"/>
                  <a:gd name="connsiteX12" fmla="*/ 1409449 w 3409854"/>
                  <a:gd name="connsiteY12" fmla="*/ 102506 h 4003842"/>
                  <a:gd name="connsiteX13" fmla="*/ 960988 w 3409854"/>
                  <a:gd name="connsiteY13" fmla="*/ 187072 h 4003842"/>
                  <a:gd name="connsiteX14" fmla="*/ 743164 w 3409854"/>
                  <a:gd name="connsiteY14" fmla="*/ 481775 h 4003842"/>
                  <a:gd name="connsiteX15" fmla="*/ 899485 w 3409854"/>
                  <a:gd name="connsiteY15" fmla="*/ 740602 h 4003842"/>
                  <a:gd name="connsiteX16" fmla="*/ 1283880 w 3409854"/>
                  <a:gd name="connsiteY16" fmla="*/ 943050 h 4003842"/>
                  <a:gd name="connsiteX17" fmla="*/ 2983314 w 3409854"/>
                  <a:gd name="connsiteY17" fmla="*/ 1543339 h 4003842"/>
                  <a:gd name="connsiteX18" fmla="*/ 3377245 w 3409854"/>
                  <a:gd name="connsiteY18" fmla="*/ 2821306 h 4003842"/>
                  <a:gd name="connsiteX19" fmla="*/ 2358186 w 3409854"/>
                  <a:gd name="connsiteY19" fmla="*/ 3840356 h 4003842"/>
                  <a:gd name="connsiteX20" fmla="*/ 1251526 w 3409854"/>
                  <a:gd name="connsiteY20" fmla="*/ 3968244 h 4003842"/>
                  <a:gd name="connsiteX21" fmla="*/ 407459 w 3409854"/>
                  <a:gd name="connsiteY21" fmla="*/ 3490308 h 4003842"/>
                  <a:gd name="connsiteX22" fmla="*/ 0 w 3409854"/>
                  <a:gd name="connsiteY22" fmla="*/ 2711267 h 4003842"/>
                  <a:gd name="connsiteX23" fmla="*/ 283171 w 3409854"/>
                  <a:gd name="connsiteY23" fmla="*/ 2118017 h 4003842"/>
                  <a:gd name="connsiteX24" fmla="*/ 963551 w 3409854"/>
                  <a:gd name="connsiteY24" fmla="*/ 1870723 h 4003842"/>
                  <a:gd name="connsiteX25" fmla="*/ 1591396 w 3409854"/>
                  <a:gd name="connsiteY25" fmla="*/ 2019356 h 4003842"/>
                  <a:gd name="connsiteX26" fmla="*/ 1860473 w 3409854"/>
                  <a:gd name="connsiteY26" fmla="*/ 2490881 h 4003842"/>
                  <a:gd name="connsiteX27" fmla="*/ 1679807 w 3409854"/>
                  <a:gd name="connsiteY27" fmla="*/ 2861181 h 4003842"/>
                  <a:gd name="connsiteX28" fmla="*/ 1260816 w 3409854"/>
                  <a:gd name="connsiteY28" fmla="*/ 3008533 h 4003842"/>
                  <a:gd name="connsiteX29" fmla="*/ 894360 w 3409854"/>
                  <a:gd name="connsiteY29" fmla="*/ 2926528 h 4003842"/>
                  <a:gd name="connsiteX30" fmla="*/ 717538 w 3409854"/>
                  <a:gd name="connsiteY30" fmla="*/ 2649764 h 4003842"/>
                  <a:gd name="connsiteX31" fmla="*/ 807230 w 3409854"/>
                  <a:gd name="connsiteY31" fmla="*/ 2470379 h 4003842"/>
                  <a:gd name="connsiteX32" fmla="*/ 930236 w 3409854"/>
                  <a:gd name="connsiteY32" fmla="*/ 2406314 h 4003842"/>
                  <a:gd name="connsiteX33" fmla="*/ 989177 w 3409854"/>
                  <a:gd name="connsiteY33" fmla="*/ 2398626 h 4003842"/>
                  <a:gd name="connsiteX34" fmla="*/ 1009678 w 3409854"/>
                  <a:gd name="connsiteY34" fmla="*/ 2414001 h 4003842"/>
                  <a:gd name="connsiteX35" fmla="*/ 999428 w 3409854"/>
                  <a:gd name="connsiteY35" fmla="*/ 2444753 h 4003842"/>
                  <a:gd name="connsiteX36" fmla="*/ 989177 w 3409854"/>
                  <a:gd name="connsiteY36" fmla="*/ 2475505 h 4003842"/>
                  <a:gd name="connsiteX37" fmla="*/ 973801 w 3409854"/>
                  <a:gd name="connsiteY37" fmla="*/ 2588261 h 4003842"/>
                  <a:gd name="connsiteX38" fmla="*/ 1054524 w 3409854"/>
                  <a:gd name="connsiteY38" fmla="*/ 2725362 h 4003842"/>
                  <a:gd name="connsiteX39" fmla="*/ 1230065 w 3409854"/>
                  <a:gd name="connsiteY39" fmla="*/ 2783021 h 4003842"/>
                  <a:gd name="connsiteX40" fmla="*/ 1494016 w 3409854"/>
                  <a:gd name="connsiteY40" fmla="*/ 2685641 h 4003842"/>
                  <a:gd name="connsiteX41" fmla="*/ 1599084 w 3409854"/>
                  <a:gd name="connsiteY41" fmla="*/ 2444753 h 4003842"/>
                  <a:gd name="connsiteX42" fmla="*/ 1386385 w 3409854"/>
                  <a:gd name="connsiteY42" fmla="*/ 2109048 h 4003842"/>
                  <a:gd name="connsiteX43" fmla="*/ 943050 w 3409854"/>
                  <a:gd name="connsiteY43" fmla="*/ 2003980 h 4003842"/>
                  <a:gd name="connsiteX44" fmla="*/ 371582 w 3409854"/>
                  <a:gd name="connsiteY44" fmla="*/ 2198740 h 4003842"/>
                  <a:gd name="connsiteX45" fmla="*/ 117881 w 3409854"/>
                  <a:gd name="connsiteY45" fmla="*/ 2711267 h 4003842"/>
                  <a:gd name="connsiteX46" fmla="*/ 499714 w 3409854"/>
                  <a:gd name="connsiteY46" fmla="*/ 3351926 h 4003842"/>
                  <a:gd name="connsiteX47" fmla="*/ 1312069 w 3409854"/>
                  <a:gd name="connsiteY47" fmla="*/ 3567187 h 4003842"/>
                  <a:gd name="connsiteX48" fmla="*/ 2134674 w 3409854"/>
                  <a:gd name="connsiteY48" fmla="*/ 3269921 h 4003842"/>
                  <a:gd name="connsiteX49" fmla="*/ 2490881 w 3409854"/>
                  <a:gd name="connsiteY49" fmla="*/ 2506256 h 4003842"/>
                  <a:gd name="connsiteX50" fmla="*/ 2372999 w 3409854"/>
                  <a:gd name="connsiteY50" fmla="*/ 2070608 h 4003842"/>
                  <a:gd name="connsiteX51" fmla="*/ 2057795 w 3409854"/>
                  <a:gd name="connsiteY51" fmla="*/ 1755405 h 4003842"/>
                  <a:gd name="connsiteX52" fmla="*/ 1614460 w 3409854"/>
                  <a:gd name="connsiteY52" fmla="*/ 1496578 h 4003842"/>
                  <a:gd name="connsiteX53" fmla="*/ 858483 w 3409854"/>
                  <a:gd name="connsiteY53" fmla="*/ 1135247 h 4003842"/>
                  <a:gd name="connsiteX54" fmla="*/ 476650 w 3409854"/>
                  <a:gd name="connsiteY54" fmla="*/ 609907 h 4003842"/>
                  <a:gd name="connsiteX55" fmla="*/ 781604 w 3409854"/>
                  <a:gd name="connsiteY55" fmla="*/ 143508 h 4003842"/>
                  <a:gd name="connsiteX56" fmla="*/ 1424825 w 3409854"/>
                  <a:gd name="connsiteY56" fmla="*/ 0 h 4003842"/>
                  <a:gd name="connsiteX0" fmla="*/ 1424825 w 3409854"/>
                  <a:gd name="connsiteY0" fmla="*/ 0 h 3990022"/>
                  <a:gd name="connsiteX1" fmla="*/ 1883536 w 3409854"/>
                  <a:gd name="connsiteY1" fmla="*/ 64066 h 3990022"/>
                  <a:gd name="connsiteX2" fmla="*/ 2116736 w 3409854"/>
                  <a:gd name="connsiteY2" fmla="*/ 353644 h 3990022"/>
                  <a:gd name="connsiteX3" fmla="*/ 2051389 w 3409854"/>
                  <a:gd name="connsiteY3" fmla="*/ 500995 h 3990022"/>
                  <a:gd name="connsiteX4" fmla="*/ 1936070 w 3409854"/>
                  <a:gd name="connsiteY4" fmla="*/ 571468 h 3990022"/>
                  <a:gd name="connsiteX5" fmla="*/ 1863035 w 3409854"/>
                  <a:gd name="connsiteY5" fmla="*/ 576593 h 3990022"/>
                  <a:gd name="connsiteX6" fmla="*/ 1768218 w 3409854"/>
                  <a:gd name="connsiteY6" fmla="*/ 558654 h 3990022"/>
                  <a:gd name="connsiteX7" fmla="*/ 1740029 w 3409854"/>
                  <a:gd name="connsiteY7" fmla="*/ 533028 h 3990022"/>
                  <a:gd name="connsiteX8" fmla="*/ 1757967 w 3409854"/>
                  <a:gd name="connsiteY8" fmla="*/ 502276 h 3990022"/>
                  <a:gd name="connsiteX9" fmla="*/ 1809220 w 3409854"/>
                  <a:gd name="connsiteY9" fmla="*/ 426679 h 3990022"/>
                  <a:gd name="connsiteX10" fmla="*/ 1824596 w 3409854"/>
                  <a:gd name="connsiteY10" fmla="*/ 343393 h 3990022"/>
                  <a:gd name="connsiteX11" fmla="*/ 1686214 w 3409854"/>
                  <a:gd name="connsiteY11" fmla="*/ 153758 h 3990022"/>
                  <a:gd name="connsiteX12" fmla="*/ 1409449 w 3409854"/>
                  <a:gd name="connsiteY12" fmla="*/ 102506 h 3990022"/>
                  <a:gd name="connsiteX13" fmla="*/ 960988 w 3409854"/>
                  <a:gd name="connsiteY13" fmla="*/ 187072 h 3990022"/>
                  <a:gd name="connsiteX14" fmla="*/ 743164 w 3409854"/>
                  <a:gd name="connsiteY14" fmla="*/ 481775 h 3990022"/>
                  <a:gd name="connsiteX15" fmla="*/ 899485 w 3409854"/>
                  <a:gd name="connsiteY15" fmla="*/ 740602 h 3990022"/>
                  <a:gd name="connsiteX16" fmla="*/ 1283880 w 3409854"/>
                  <a:gd name="connsiteY16" fmla="*/ 943050 h 3990022"/>
                  <a:gd name="connsiteX17" fmla="*/ 2983314 w 3409854"/>
                  <a:gd name="connsiteY17" fmla="*/ 1543339 h 3990022"/>
                  <a:gd name="connsiteX18" fmla="*/ 3377245 w 3409854"/>
                  <a:gd name="connsiteY18" fmla="*/ 2821306 h 3990022"/>
                  <a:gd name="connsiteX19" fmla="*/ 2358186 w 3409854"/>
                  <a:gd name="connsiteY19" fmla="*/ 3840356 h 3990022"/>
                  <a:gd name="connsiteX20" fmla="*/ 1251526 w 3409854"/>
                  <a:gd name="connsiteY20" fmla="*/ 3968244 h 3990022"/>
                  <a:gd name="connsiteX21" fmla="*/ 407459 w 3409854"/>
                  <a:gd name="connsiteY21" fmla="*/ 3490308 h 3990022"/>
                  <a:gd name="connsiteX22" fmla="*/ 0 w 3409854"/>
                  <a:gd name="connsiteY22" fmla="*/ 2711267 h 3990022"/>
                  <a:gd name="connsiteX23" fmla="*/ 283171 w 3409854"/>
                  <a:gd name="connsiteY23" fmla="*/ 2118017 h 3990022"/>
                  <a:gd name="connsiteX24" fmla="*/ 963551 w 3409854"/>
                  <a:gd name="connsiteY24" fmla="*/ 1870723 h 3990022"/>
                  <a:gd name="connsiteX25" fmla="*/ 1591396 w 3409854"/>
                  <a:gd name="connsiteY25" fmla="*/ 2019356 h 3990022"/>
                  <a:gd name="connsiteX26" fmla="*/ 1860473 w 3409854"/>
                  <a:gd name="connsiteY26" fmla="*/ 2490881 h 3990022"/>
                  <a:gd name="connsiteX27" fmla="*/ 1679807 w 3409854"/>
                  <a:gd name="connsiteY27" fmla="*/ 2861181 h 3990022"/>
                  <a:gd name="connsiteX28" fmla="*/ 1260816 w 3409854"/>
                  <a:gd name="connsiteY28" fmla="*/ 3008533 h 3990022"/>
                  <a:gd name="connsiteX29" fmla="*/ 894360 w 3409854"/>
                  <a:gd name="connsiteY29" fmla="*/ 2926528 h 3990022"/>
                  <a:gd name="connsiteX30" fmla="*/ 717538 w 3409854"/>
                  <a:gd name="connsiteY30" fmla="*/ 2649764 h 3990022"/>
                  <a:gd name="connsiteX31" fmla="*/ 807230 w 3409854"/>
                  <a:gd name="connsiteY31" fmla="*/ 2470379 h 3990022"/>
                  <a:gd name="connsiteX32" fmla="*/ 930236 w 3409854"/>
                  <a:gd name="connsiteY32" fmla="*/ 2406314 h 3990022"/>
                  <a:gd name="connsiteX33" fmla="*/ 989177 w 3409854"/>
                  <a:gd name="connsiteY33" fmla="*/ 2398626 h 3990022"/>
                  <a:gd name="connsiteX34" fmla="*/ 1009678 w 3409854"/>
                  <a:gd name="connsiteY34" fmla="*/ 2414001 h 3990022"/>
                  <a:gd name="connsiteX35" fmla="*/ 999428 w 3409854"/>
                  <a:gd name="connsiteY35" fmla="*/ 2444753 h 3990022"/>
                  <a:gd name="connsiteX36" fmla="*/ 989177 w 3409854"/>
                  <a:gd name="connsiteY36" fmla="*/ 2475505 h 3990022"/>
                  <a:gd name="connsiteX37" fmla="*/ 973801 w 3409854"/>
                  <a:gd name="connsiteY37" fmla="*/ 2588261 h 3990022"/>
                  <a:gd name="connsiteX38" fmla="*/ 1054524 w 3409854"/>
                  <a:gd name="connsiteY38" fmla="*/ 2725362 h 3990022"/>
                  <a:gd name="connsiteX39" fmla="*/ 1230065 w 3409854"/>
                  <a:gd name="connsiteY39" fmla="*/ 2783021 h 3990022"/>
                  <a:gd name="connsiteX40" fmla="*/ 1494016 w 3409854"/>
                  <a:gd name="connsiteY40" fmla="*/ 2685641 h 3990022"/>
                  <a:gd name="connsiteX41" fmla="*/ 1599084 w 3409854"/>
                  <a:gd name="connsiteY41" fmla="*/ 2444753 h 3990022"/>
                  <a:gd name="connsiteX42" fmla="*/ 1386385 w 3409854"/>
                  <a:gd name="connsiteY42" fmla="*/ 2109048 h 3990022"/>
                  <a:gd name="connsiteX43" fmla="*/ 943050 w 3409854"/>
                  <a:gd name="connsiteY43" fmla="*/ 2003980 h 3990022"/>
                  <a:gd name="connsiteX44" fmla="*/ 371582 w 3409854"/>
                  <a:gd name="connsiteY44" fmla="*/ 2198740 h 3990022"/>
                  <a:gd name="connsiteX45" fmla="*/ 117881 w 3409854"/>
                  <a:gd name="connsiteY45" fmla="*/ 2711267 h 3990022"/>
                  <a:gd name="connsiteX46" fmla="*/ 499714 w 3409854"/>
                  <a:gd name="connsiteY46" fmla="*/ 3351926 h 3990022"/>
                  <a:gd name="connsiteX47" fmla="*/ 1312069 w 3409854"/>
                  <a:gd name="connsiteY47" fmla="*/ 3567187 h 3990022"/>
                  <a:gd name="connsiteX48" fmla="*/ 2134674 w 3409854"/>
                  <a:gd name="connsiteY48" fmla="*/ 3269921 h 3990022"/>
                  <a:gd name="connsiteX49" fmla="*/ 2490881 w 3409854"/>
                  <a:gd name="connsiteY49" fmla="*/ 2506256 h 3990022"/>
                  <a:gd name="connsiteX50" fmla="*/ 2372999 w 3409854"/>
                  <a:gd name="connsiteY50" fmla="*/ 2070608 h 3990022"/>
                  <a:gd name="connsiteX51" fmla="*/ 2057795 w 3409854"/>
                  <a:gd name="connsiteY51" fmla="*/ 1755405 h 3990022"/>
                  <a:gd name="connsiteX52" fmla="*/ 1614460 w 3409854"/>
                  <a:gd name="connsiteY52" fmla="*/ 1496578 h 3990022"/>
                  <a:gd name="connsiteX53" fmla="*/ 858483 w 3409854"/>
                  <a:gd name="connsiteY53" fmla="*/ 1135247 h 3990022"/>
                  <a:gd name="connsiteX54" fmla="*/ 476650 w 3409854"/>
                  <a:gd name="connsiteY54" fmla="*/ 609907 h 3990022"/>
                  <a:gd name="connsiteX55" fmla="*/ 781604 w 3409854"/>
                  <a:gd name="connsiteY55" fmla="*/ 143508 h 3990022"/>
                  <a:gd name="connsiteX56" fmla="*/ 1424825 w 3409854"/>
                  <a:gd name="connsiteY56" fmla="*/ 0 h 3990022"/>
                  <a:gd name="connsiteX0" fmla="*/ 1425671 w 3410700"/>
                  <a:gd name="connsiteY0" fmla="*/ 0 h 3988066"/>
                  <a:gd name="connsiteX1" fmla="*/ 1884382 w 3410700"/>
                  <a:gd name="connsiteY1" fmla="*/ 64066 h 3988066"/>
                  <a:gd name="connsiteX2" fmla="*/ 2117582 w 3410700"/>
                  <a:gd name="connsiteY2" fmla="*/ 353644 h 3988066"/>
                  <a:gd name="connsiteX3" fmla="*/ 2052235 w 3410700"/>
                  <a:gd name="connsiteY3" fmla="*/ 500995 h 3988066"/>
                  <a:gd name="connsiteX4" fmla="*/ 1936916 w 3410700"/>
                  <a:gd name="connsiteY4" fmla="*/ 571468 h 3988066"/>
                  <a:gd name="connsiteX5" fmla="*/ 1863881 w 3410700"/>
                  <a:gd name="connsiteY5" fmla="*/ 576593 h 3988066"/>
                  <a:gd name="connsiteX6" fmla="*/ 1769064 w 3410700"/>
                  <a:gd name="connsiteY6" fmla="*/ 558654 h 3988066"/>
                  <a:gd name="connsiteX7" fmla="*/ 1740875 w 3410700"/>
                  <a:gd name="connsiteY7" fmla="*/ 533028 h 3988066"/>
                  <a:gd name="connsiteX8" fmla="*/ 1758813 w 3410700"/>
                  <a:gd name="connsiteY8" fmla="*/ 502276 h 3988066"/>
                  <a:gd name="connsiteX9" fmla="*/ 1810066 w 3410700"/>
                  <a:gd name="connsiteY9" fmla="*/ 426679 h 3988066"/>
                  <a:gd name="connsiteX10" fmla="*/ 1825442 w 3410700"/>
                  <a:gd name="connsiteY10" fmla="*/ 343393 h 3988066"/>
                  <a:gd name="connsiteX11" fmla="*/ 1687060 w 3410700"/>
                  <a:gd name="connsiteY11" fmla="*/ 153758 h 3988066"/>
                  <a:gd name="connsiteX12" fmla="*/ 1410295 w 3410700"/>
                  <a:gd name="connsiteY12" fmla="*/ 102506 h 3988066"/>
                  <a:gd name="connsiteX13" fmla="*/ 961834 w 3410700"/>
                  <a:gd name="connsiteY13" fmla="*/ 187072 h 3988066"/>
                  <a:gd name="connsiteX14" fmla="*/ 744010 w 3410700"/>
                  <a:gd name="connsiteY14" fmla="*/ 481775 h 3988066"/>
                  <a:gd name="connsiteX15" fmla="*/ 900331 w 3410700"/>
                  <a:gd name="connsiteY15" fmla="*/ 740602 h 3988066"/>
                  <a:gd name="connsiteX16" fmla="*/ 1284726 w 3410700"/>
                  <a:gd name="connsiteY16" fmla="*/ 943050 h 3988066"/>
                  <a:gd name="connsiteX17" fmla="*/ 2984160 w 3410700"/>
                  <a:gd name="connsiteY17" fmla="*/ 1543339 h 3988066"/>
                  <a:gd name="connsiteX18" fmla="*/ 3378091 w 3410700"/>
                  <a:gd name="connsiteY18" fmla="*/ 2821306 h 3988066"/>
                  <a:gd name="connsiteX19" fmla="*/ 2359032 w 3410700"/>
                  <a:gd name="connsiteY19" fmla="*/ 3840356 h 3988066"/>
                  <a:gd name="connsiteX20" fmla="*/ 1252372 w 3410700"/>
                  <a:gd name="connsiteY20" fmla="*/ 3968244 h 3988066"/>
                  <a:gd name="connsiteX21" fmla="*/ 352887 w 3410700"/>
                  <a:gd name="connsiteY21" fmla="*/ 3518017 h 3988066"/>
                  <a:gd name="connsiteX22" fmla="*/ 846 w 3410700"/>
                  <a:gd name="connsiteY22" fmla="*/ 2711267 h 3988066"/>
                  <a:gd name="connsiteX23" fmla="*/ 284017 w 3410700"/>
                  <a:gd name="connsiteY23" fmla="*/ 2118017 h 3988066"/>
                  <a:gd name="connsiteX24" fmla="*/ 964397 w 3410700"/>
                  <a:gd name="connsiteY24" fmla="*/ 1870723 h 3988066"/>
                  <a:gd name="connsiteX25" fmla="*/ 1592242 w 3410700"/>
                  <a:gd name="connsiteY25" fmla="*/ 2019356 h 3988066"/>
                  <a:gd name="connsiteX26" fmla="*/ 1861319 w 3410700"/>
                  <a:gd name="connsiteY26" fmla="*/ 2490881 h 3988066"/>
                  <a:gd name="connsiteX27" fmla="*/ 1680653 w 3410700"/>
                  <a:gd name="connsiteY27" fmla="*/ 2861181 h 3988066"/>
                  <a:gd name="connsiteX28" fmla="*/ 1261662 w 3410700"/>
                  <a:gd name="connsiteY28" fmla="*/ 3008533 h 3988066"/>
                  <a:gd name="connsiteX29" fmla="*/ 895206 w 3410700"/>
                  <a:gd name="connsiteY29" fmla="*/ 2926528 h 3988066"/>
                  <a:gd name="connsiteX30" fmla="*/ 718384 w 3410700"/>
                  <a:gd name="connsiteY30" fmla="*/ 2649764 h 3988066"/>
                  <a:gd name="connsiteX31" fmla="*/ 808076 w 3410700"/>
                  <a:gd name="connsiteY31" fmla="*/ 2470379 h 3988066"/>
                  <a:gd name="connsiteX32" fmla="*/ 931082 w 3410700"/>
                  <a:gd name="connsiteY32" fmla="*/ 2406314 h 3988066"/>
                  <a:gd name="connsiteX33" fmla="*/ 990023 w 3410700"/>
                  <a:gd name="connsiteY33" fmla="*/ 2398626 h 3988066"/>
                  <a:gd name="connsiteX34" fmla="*/ 1010524 w 3410700"/>
                  <a:gd name="connsiteY34" fmla="*/ 2414001 h 3988066"/>
                  <a:gd name="connsiteX35" fmla="*/ 1000274 w 3410700"/>
                  <a:gd name="connsiteY35" fmla="*/ 2444753 h 3988066"/>
                  <a:gd name="connsiteX36" fmla="*/ 990023 w 3410700"/>
                  <a:gd name="connsiteY36" fmla="*/ 2475505 h 3988066"/>
                  <a:gd name="connsiteX37" fmla="*/ 974647 w 3410700"/>
                  <a:gd name="connsiteY37" fmla="*/ 2588261 h 3988066"/>
                  <a:gd name="connsiteX38" fmla="*/ 1055370 w 3410700"/>
                  <a:gd name="connsiteY38" fmla="*/ 2725362 h 3988066"/>
                  <a:gd name="connsiteX39" fmla="*/ 1230911 w 3410700"/>
                  <a:gd name="connsiteY39" fmla="*/ 2783021 h 3988066"/>
                  <a:gd name="connsiteX40" fmla="*/ 1494862 w 3410700"/>
                  <a:gd name="connsiteY40" fmla="*/ 2685641 h 3988066"/>
                  <a:gd name="connsiteX41" fmla="*/ 1599930 w 3410700"/>
                  <a:gd name="connsiteY41" fmla="*/ 2444753 h 3988066"/>
                  <a:gd name="connsiteX42" fmla="*/ 1387231 w 3410700"/>
                  <a:gd name="connsiteY42" fmla="*/ 2109048 h 3988066"/>
                  <a:gd name="connsiteX43" fmla="*/ 943896 w 3410700"/>
                  <a:gd name="connsiteY43" fmla="*/ 2003980 h 3988066"/>
                  <a:gd name="connsiteX44" fmla="*/ 372428 w 3410700"/>
                  <a:gd name="connsiteY44" fmla="*/ 2198740 h 3988066"/>
                  <a:gd name="connsiteX45" fmla="*/ 118727 w 3410700"/>
                  <a:gd name="connsiteY45" fmla="*/ 2711267 h 3988066"/>
                  <a:gd name="connsiteX46" fmla="*/ 500560 w 3410700"/>
                  <a:gd name="connsiteY46" fmla="*/ 3351926 h 3988066"/>
                  <a:gd name="connsiteX47" fmla="*/ 1312915 w 3410700"/>
                  <a:gd name="connsiteY47" fmla="*/ 3567187 h 3988066"/>
                  <a:gd name="connsiteX48" fmla="*/ 2135520 w 3410700"/>
                  <a:gd name="connsiteY48" fmla="*/ 3269921 h 3988066"/>
                  <a:gd name="connsiteX49" fmla="*/ 2491727 w 3410700"/>
                  <a:gd name="connsiteY49" fmla="*/ 2506256 h 3988066"/>
                  <a:gd name="connsiteX50" fmla="*/ 2373845 w 3410700"/>
                  <a:gd name="connsiteY50" fmla="*/ 2070608 h 3988066"/>
                  <a:gd name="connsiteX51" fmla="*/ 2058641 w 3410700"/>
                  <a:gd name="connsiteY51" fmla="*/ 1755405 h 3988066"/>
                  <a:gd name="connsiteX52" fmla="*/ 1615306 w 3410700"/>
                  <a:gd name="connsiteY52" fmla="*/ 1496578 h 3988066"/>
                  <a:gd name="connsiteX53" fmla="*/ 859329 w 3410700"/>
                  <a:gd name="connsiteY53" fmla="*/ 1135247 h 3988066"/>
                  <a:gd name="connsiteX54" fmla="*/ 477496 w 3410700"/>
                  <a:gd name="connsiteY54" fmla="*/ 609907 h 3988066"/>
                  <a:gd name="connsiteX55" fmla="*/ 782450 w 3410700"/>
                  <a:gd name="connsiteY55" fmla="*/ 143508 h 3988066"/>
                  <a:gd name="connsiteX56" fmla="*/ 1425671 w 3410700"/>
                  <a:gd name="connsiteY56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2052235 w 3475899"/>
                  <a:gd name="connsiteY3" fmla="*/ 500995 h 3988066"/>
                  <a:gd name="connsiteX4" fmla="*/ 1936916 w 3475899"/>
                  <a:gd name="connsiteY4" fmla="*/ 571468 h 3988066"/>
                  <a:gd name="connsiteX5" fmla="*/ 1863881 w 3475899"/>
                  <a:gd name="connsiteY5" fmla="*/ 576593 h 3988066"/>
                  <a:gd name="connsiteX6" fmla="*/ 1769064 w 3475899"/>
                  <a:gd name="connsiteY6" fmla="*/ 558654 h 3988066"/>
                  <a:gd name="connsiteX7" fmla="*/ 1740875 w 3475899"/>
                  <a:gd name="connsiteY7" fmla="*/ 533028 h 3988066"/>
                  <a:gd name="connsiteX8" fmla="*/ 1758813 w 3475899"/>
                  <a:gd name="connsiteY8" fmla="*/ 502276 h 3988066"/>
                  <a:gd name="connsiteX9" fmla="*/ 1810066 w 3475899"/>
                  <a:gd name="connsiteY9" fmla="*/ 426679 h 3988066"/>
                  <a:gd name="connsiteX10" fmla="*/ 1825442 w 3475899"/>
                  <a:gd name="connsiteY10" fmla="*/ 343393 h 3988066"/>
                  <a:gd name="connsiteX11" fmla="*/ 1687060 w 3475899"/>
                  <a:gd name="connsiteY11" fmla="*/ 153758 h 3988066"/>
                  <a:gd name="connsiteX12" fmla="*/ 1410295 w 3475899"/>
                  <a:gd name="connsiteY12" fmla="*/ 102506 h 3988066"/>
                  <a:gd name="connsiteX13" fmla="*/ 961834 w 3475899"/>
                  <a:gd name="connsiteY13" fmla="*/ 187072 h 3988066"/>
                  <a:gd name="connsiteX14" fmla="*/ 744010 w 3475899"/>
                  <a:gd name="connsiteY14" fmla="*/ 481775 h 3988066"/>
                  <a:gd name="connsiteX15" fmla="*/ 900331 w 3475899"/>
                  <a:gd name="connsiteY15" fmla="*/ 740602 h 3988066"/>
                  <a:gd name="connsiteX16" fmla="*/ 1284726 w 3475899"/>
                  <a:gd name="connsiteY16" fmla="*/ 943050 h 3988066"/>
                  <a:gd name="connsiteX17" fmla="*/ 2984160 w 3475899"/>
                  <a:gd name="connsiteY17" fmla="*/ 1543339 h 3988066"/>
                  <a:gd name="connsiteX18" fmla="*/ 3378091 w 3475899"/>
                  <a:gd name="connsiteY18" fmla="*/ 2821306 h 3988066"/>
                  <a:gd name="connsiteX19" fmla="*/ 2359032 w 3475899"/>
                  <a:gd name="connsiteY19" fmla="*/ 3840356 h 3988066"/>
                  <a:gd name="connsiteX20" fmla="*/ 1252372 w 3475899"/>
                  <a:gd name="connsiteY20" fmla="*/ 3968244 h 3988066"/>
                  <a:gd name="connsiteX21" fmla="*/ 352887 w 3475899"/>
                  <a:gd name="connsiteY21" fmla="*/ 3518017 h 3988066"/>
                  <a:gd name="connsiteX22" fmla="*/ 846 w 3475899"/>
                  <a:gd name="connsiteY22" fmla="*/ 2711267 h 3988066"/>
                  <a:gd name="connsiteX23" fmla="*/ 284017 w 3475899"/>
                  <a:gd name="connsiteY23" fmla="*/ 2118017 h 3988066"/>
                  <a:gd name="connsiteX24" fmla="*/ 964397 w 3475899"/>
                  <a:gd name="connsiteY24" fmla="*/ 1870723 h 3988066"/>
                  <a:gd name="connsiteX25" fmla="*/ 1592242 w 3475899"/>
                  <a:gd name="connsiteY25" fmla="*/ 2019356 h 3988066"/>
                  <a:gd name="connsiteX26" fmla="*/ 1861319 w 3475899"/>
                  <a:gd name="connsiteY26" fmla="*/ 2490881 h 3988066"/>
                  <a:gd name="connsiteX27" fmla="*/ 1680653 w 3475899"/>
                  <a:gd name="connsiteY27" fmla="*/ 2861181 h 3988066"/>
                  <a:gd name="connsiteX28" fmla="*/ 1261662 w 3475899"/>
                  <a:gd name="connsiteY28" fmla="*/ 3008533 h 3988066"/>
                  <a:gd name="connsiteX29" fmla="*/ 895206 w 3475899"/>
                  <a:gd name="connsiteY29" fmla="*/ 2926528 h 3988066"/>
                  <a:gd name="connsiteX30" fmla="*/ 718384 w 3475899"/>
                  <a:gd name="connsiteY30" fmla="*/ 2649764 h 3988066"/>
                  <a:gd name="connsiteX31" fmla="*/ 808076 w 3475899"/>
                  <a:gd name="connsiteY31" fmla="*/ 2470379 h 3988066"/>
                  <a:gd name="connsiteX32" fmla="*/ 931082 w 3475899"/>
                  <a:gd name="connsiteY32" fmla="*/ 2406314 h 3988066"/>
                  <a:gd name="connsiteX33" fmla="*/ 990023 w 3475899"/>
                  <a:gd name="connsiteY33" fmla="*/ 2398626 h 3988066"/>
                  <a:gd name="connsiteX34" fmla="*/ 1010524 w 3475899"/>
                  <a:gd name="connsiteY34" fmla="*/ 2414001 h 3988066"/>
                  <a:gd name="connsiteX35" fmla="*/ 1000274 w 3475899"/>
                  <a:gd name="connsiteY35" fmla="*/ 2444753 h 3988066"/>
                  <a:gd name="connsiteX36" fmla="*/ 990023 w 3475899"/>
                  <a:gd name="connsiteY36" fmla="*/ 2475505 h 3988066"/>
                  <a:gd name="connsiteX37" fmla="*/ 974647 w 3475899"/>
                  <a:gd name="connsiteY37" fmla="*/ 2588261 h 3988066"/>
                  <a:gd name="connsiteX38" fmla="*/ 1055370 w 3475899"/>
                  <a:gd name="connsiteY38" fmla="*/ 2725362 h 3988066"/>
                  <a:gd name="connsiteX39" fmla="*/ 1230911 w 3475899"/>
                  <a:gd name="connsiteY39" fmla="*/ 2783021 h 3988066"/>
                  <a:gd name="connsiteX40" fmla="*/ 1494862 w 3475899"/>
                  <a:gd name="connsiteY40" fmla="*/ 2685641 h 3988066"/>
                  <a:gd name="connsiteX41" fmla="*/ 1599930 w 3475899"/>
                  <a:gd name="connsiteY41" fmla="*/ 2444753 h 3988066"/>
                  <a:gd name="connsiteX42" fmla="*/ 1387231 w 3475899"/>
                  <a:gd name="connsiteY42" fmla="*/ 2109048 h 3988066"/>
                  <a:gd name="connsiteX43" fmla="*/ 943896 w 3475899"/>
                  <a:gd name="connsiteY43" fmla="*/ 2003980 h 3988066"/>
                  <a:gd name="connsiteX44" fmla="*/ 372428 w 3475899"/>
                  <a:gd name="connsiteY44" fmla="*/ 2198740 h 3988066"/>
                  <a:gd name="connsiteX45" fmla="*/ 118727 w 3475899"/>
                  <a:gd name="connsiteY45" fmla="*/ 2711267 h 3988066"/>
                  <a:gd name="connsiteX46" fmla="*/ 500560 w 3475899"/>
                  <a:gd name="connsiteY46" fmla="*/ 3351926 h 3988066"/>
                  <a:gd name="connsiteX47" fmla="*/ 1312915 w 3475899"/>
                  <a:gd name="connsiteY47" fmla="*/ 3567187 h 3988066"/>
                  <a:gd name="connsiteX48" fmla="*/ 2135520 w 3475899"/>
                  <a:gd name="connsiteY48" fmla="*/ 3269921 h 3988066"/>
                  <a:gd name="connsiteX49" fmla="*/ 2491727 w 3475899"/>
                  <a:gd name="connsiteY49" fmla="*/ 2506256 h 3988066"/>
                  <a:gd name="connsiteX50" fmla="*/ 2373845 w 3475899"/>
                  <a:gd name="connsiteY50" fmla="*/ 2070608 h 3988066"/>
                  <a:gd name="connsiteX51" fmla="*/ 2058641 w 3475899"/>
                  <a:gd name="connsiteY51" fmla="*/ 1755405 h 3988066"/>
                  <a:gd name="connsiteX52" fmla="*/ 1615306 w 3475899"/>
                  <a:gd name="connsiteY52" fmla="*/ 1496578 h 3988066"/>
                  <a:gd name="connsiteX53" fmla="*/ 859329 w 3475899"/>
                  <a:gd name="connsiteY53" fmla="*/ 1135247 h 3988066"/>
                  <a:gd name="connsiteX54" fmla="*/ 477496 w 3475899"/>
                  <a:gd name="connsiteY54" fmla="*/ 609907 h 3988066"/>
                  <a:gd name="connsiteX55" fmla="*/ 782450 w 3475899"/>
                  <a:gd name="connsiteY55" fmla="*/ 143508 h 3988066"/>
                  <a:gd name="connsiteX56" fmla="*/ 1425671 w 3475899"/>
                  <a:gd name="connsiteY56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2052235 w 3475899"/>
                  <a:gd name="connsiteY3" fmla="*/ 500995 h 3988066"/>
                  <a:gd name="connsiteX4" fmla="*/ 1863881 w 3475899"/>
                  <a:gd name="connsiteY4" fmla="*/ 576593 h 3988066"/>
                  <a:gd name="connsiteX5" fmla="*/ 1769064 w 3475899"/>
                  <a:gd name="connsiteY5" fmla="*/ 558654 h 3988066"/>
                  <a:gd name="connsiteX6" fmla="*/ 1740875 w 3475899"/>
                  <a:gd name="connsiteY6" fmla="*/ 533028 h 3988066"/>
                  <a:gd name="connsiteX7" fmla="*/ 1758813 w 3475899"/>
                  <a:gd name="connsiteY7" fmla="*/ 502276 h 3988066"/>
                  <a:gd name="connsiteX8" fmla="*/ 1810066 w 3475899"/>
                  <a:gd name="connsiteY8" fmla="*/ 426679 h 3988066"/>
                  <a:gd name="connsiteX9" fmla="*/ 1825442 w 3475899"/>
                  <a:gd name="connsiteY9" fmla="*/ 343393 h 3988066"/>
                  <a:gd name="connsiteX10" fmla="*/ 1687060 w 3475899"/>
                  <a:gd name="connsiteY10" fmla="*/ 153758 h 3988066"/>
                  <a:gd name="connsiteX11" fmla="*/ 1410295 w 3475899"/>
                  <a:gd name="connsiteY11" fmla="*/ 102506 h 3988066"/>
                  <a:gd name="connsiteX12" fmla="*/ 961834 w 3475899"/>
                  <a:gd name="connsiteY12" fmla="*/ 187072 h 3988066"/>
                  <a:gd name="connsiteX13" fmla="*/ 744010 w 3475899"/>
                  <a:gd name="connsiteY13" fmla="*/ 481775 h 3988066"/>
                  <a:gd name="connsiteX14" fmla="*/ 900331 w 3475899"/>
                  <a:gd name="connsiteY14" fmla="*/ 740602 h 3988066"/>
                  <a:gd name="connsiteX15" fmla="*/ 1284726 w 3475899"/>
                  <a:gd name="connsiteY15" fmla="*/ 943050 h 3988066"/>
                  <a:gd name="connsiteX16" fmla="*/ 2984160 w 3475899"/>
                  <a:gd name="connsiteY16" fmla="*/ 1543339 h 3988066"/>
                  <a:gd name="connsiteX17" fmla="*/ 3378091 w 3475899"/>
                  <a:gd name="connsiteY17" fmla="*/ 2821306 h 3988066"/>
                  <a:gd name="connsiteX18" fmla="*/ 2359032 w 3475899"/>
                  <a:gd name="connsiteY18" fmla="*/ 3840356 h 3988066"/>
                  <a:gd name="connsiteX19" fmla="*/ 1252372 w 3475899"/>
                  <a:gd name="connsiteY19" fmla="*/ 3968244 h 3988066"/>
                  <a:gd name="connsiteX20" fmla="*/ 352887 w 3475899"/>
                  <a:gd name="connsiteY20" fmla="*/ 3518017 h 3988066"/>
                  <a:gd name="connsiteX21" fmla="*/ 846 w 3475899"/>
                  <a:gd name="connsiteY21" fmla="*/ 2711267 h 3988066"/>
                  <a:gd name="connsiteX22" fmla="*/ 284017 w 3475899"/>
                  <a:gd name="connsiteY22" fmla="*/ 2118017 h 3988066"/>
                  <a:gd name="connsiteX23" fmla="*/ 964397 w 3475899"/>
                  <a:gd name="connsiteY23" fmla="*/ 1870723 h 3988066"/>
                  <a:gd name="connsiteX24" fmla="*/ 1592242 w 3475899"/>
                  <a:gd name="connsiteY24" fmla="*/ 2019356 h 3988066"/>
                  <a:gd name="connsiteX25" fmla="*/ 1861319 w 3475899"/>
                  <a:gd name="connsiteY25" fmla="*/ 2490881 h 3988066"/>
                  <a:gd name="connsiteX26" fmla="*/ 1680653 w 3475899"/>
                  <a:gd name="connsiteY26" fmla="*/ 2861181 h 3988066"/>
                  <a:gd name="connsiteX27" fmla="*/ 1261662 w 3475899"/>
                  <a:gd name="connsiteY27" fmla="*/ 3008533 h 3988066"/>
                  <a:gd name="connsiteX28" fmla="*/ 895206 w 3475899"/>
                  <a:gd name="connsiteY28" fmla="*/ 2926528 h 3988066"/>
                  <a:gd name="connsiteX29" fmla="*/ 718384 w 3475899"/>
                  <a:gd name="connsiteY29" fmla="*/ 2649764 h 3988066"/>
                  <a:gd name="connsiteX30" fmla="*/ 808076 w 3475899"/>
                  <a:gd name="connsiteY30" fmla="*/ 2470379 h 3988066"/>
                  <a:gd name="connsiteX31" fmla="*/ 931082 w 3475899"/>
                  <a:gd name="connsiteY31" fmla="*/ 2406314 h 3988066"/>
                  <a:gd name="connsiteX32" fmla="*/ 990023 w 3475899"/>
                  <a:gd name="connsiteY32" fmla="*/ 2398626 h 3988066"/>
                  <a:gd name="connsiteX33" fmla="*/ 1010524 w 3475899"/>
                  <a:gd name="connsiteY33" fmla="*/ 2414001 h 3988066"/>
                  <a:gd name="connsiteX34" fmla="*/ 1000274 w 3475899"/>
                  <a:gd name="connsiteY34" fmla="*/ 2444753 h 3988066"/>
                  <a:gd name="connsiteX35" fmla="*/ 990023 w 3475899"/>
                  <a:gd name="connsiteY35" fmla="*/ 2475505 h 3988066"/>
                  <a:gd name="connsiteX36" fmla="*/ 974647 w 3475899"/>
                  <a:gd name="connsiteY36" fmla="*/ 2588261 h 3988066"/>
                  <a:gd name="connsiteX37" fmla="*/ 1055370 w 3475899"/>
                  <a:gd name="connsiteY37" fmla="*/ 2725362 h 3988066"/>
                  <a:gd name="connsiteX38" fmla="*/ 1230911 w 3475899"/>
                  <a:gd name="connsiteY38" fmla="*/ 2783021 h 3988066"/>
                  <a:gd name="connsiteX39" fmla="*/ 1494862 w 3475899"/>
                  <a:gd name="connsiteY39" fmla="*/ 2685641 h 3988066"/>
                  <a:gd name="connsiteX40" fmla="*/ 1599930 w 3475899"/>
                  <a:gd name="connsiteY40" fmla="*/ 2444753 h 3988066"/>
                  <a:gd name="connsiteX41" fmla="*/ 1387231 w 3475899"/>
                  <a:gd name="connsiteY41" fmla="*/ 2109048 h 3988066"/>
                  <a:gd name="connsiteX42" fmla="*/ 943896 w 3475899"/>
                  <a:gd name="connsiteY42" fmla="*/ 2003980 h 3988066"/>
                  <a:gd name="connsiteX43" fmla="*/ 372428 w 3475899"/>
                  <a:gd name="connsiteY43" fmla="*/ 2198740 h 3988066"/>
                  <a:gd name="connsiteX44" fmla="*/ 118727 w 3475899"/>
                  <a:gd name="connsiteY44" fmla="*/ 2711267 h 3988066"/>
                  <a:gd name="connsiteX45" fmla="*/ 500560 w 3475899"/>
                  <a:gd name="connsiteY45" fmla="*/ 3351926 h 3988066"/>
                  <a:gd name="connsiteX46" fmla="*/ 1312915 w 3475899"/>
                  <a:gd name="connsiteY46" fmla="*/ 3567187 h 3988066"/>
                  <a:gd name="connsiteX47" fmla="*/ 2135520 w 3475899"/>
                  <a:gd name="connsiteY47" fmla="*/ 3269921 h 3988066"/>
                  <a:gd name="connsiteX48" fmla="*/ 2491727 w 3475899"/>
                  <a:gd name="connsiteY48" fmla="*/ 2506256 h 3988066"/>
                  <a:gd name="connsiteX49" fmla="*/ 2373845 w 3475899"/>
                  <a:gd name="connsiteY49" fmla="*/ 2070608 h 3988066"/>
                  <a:gd name="connsiteX50" fmla="*/ 2058641 w 3475899"/>
                  <a:gd name="connsiteY50" fmla="*/ 1755405 h 3988066"/>
                  <a:gd name="connsiteX51" fmla="*/ 1615306 w 3475899"/>
                  <a:gd name="connsiteY51" fmla="*/ 1496578 h 3988066"/>
                  <a:gd name="connsiteX52" fmla="*/ 859329 w 3475899"/>
                  <a:gd name="connsiteY52" fmla="*/ 1135247 h 3988066"/>
                  <a:gd name="connsiteX53" fmla="*/ 477496 w 3475899"/>
                  <a:gd name="connsiteY53" fmla="*/ 609907 h 3988066"/>
                  <a:gd name="connsiteX54" fmla="*/ 782450 w 3475899"/>
                  <a:gd name="connsiteY54" fmla="*/ 143508 h 3988066"/>
                  <a:gd name="connsiteX55" fmla="*/ 1425671 w 3475899"/>
                  <a:gd name="connsiteY55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2052235 w 3475899"/>
                  <a:gd name="connsiteY3" fmla="*/ 500995 h 3988066"/>
                  <a:gd name="connsiteX4" fmla="*/ 1863881 w 3475899"/>
                  <a:gd name="connsiteY4" fmla="*/ 576593 h 3988066"/>
                  <a:gd name="connsiteX5" fmla="*/ 1769064 w 3475899"/>
                  <a:gd name="connsiteY5" fmla="*/ 558654 h 3988066"/>
                  <a:gd name="connsiteX6" fmla="*/ 1740875 w 3475899"/>
                  <a:gd name="connsiteY6" fmla="*/ 533028 h 3988066"/>
                  <a:gd name="connsiteX7" fmla="*/ 1758813 w 3475899"/>
                  <a:gd name="connsiteY7" fmla="*/ 502276 h 3988066"/>
                  <a:gd name="connsiteX8" fmla="*/ 1825442 w 3475899"/>
                  <a:gd name="connsiteY8" fmla="*/ 343393 h 3988066"/>
                  <a:gd name="connsiteX9" fmla="*/ 1687060 w 3475899"/>
                  <a:gd name="connsiteY9" fmla="*/ 153758 h 3988066"/>
                  <a:gd name="connsiteX10" fmla="*/ 1410295 w 3475899"/>
                  <a:gd name="connsiteY10" fmla="*/ 102506 h 3988066"/>
                  <a:gd name="connsiteX11" fmla="*/ 961834 w 3475899"/>
                  <a:gd name="connsiteY11" fmla="*/ 187072 h 3988066"/>
                  <a:gd name="connsiteX12" fmla="*/ 744010 w 3475899"/>
                  <a:gd name="connsiteY12" fmla="*/ 481775 h 3988066"/>
                  <a:gd name="connsiteX13" fmla="*/ 900331 w 3475899"/>
                  <a:gd name="connsiteY13" fmla="*/ 740602 h 3988066"/>
                  <a:gd name="connsiteX14" fmla="*/ 1284726 w 3475899"/>
                  <a:gd name="connsiteY14" fmla="*/ 943050 h 3988066"/>
                  <a:gd name="connsiteX15" fmla="*/ 2984160 w 3475899"/>
                  <a:gd name="connsiteY15" fmla="*/ 1543339 h 3988066"/>
                  <a:gd name="connsiteX16" fmla="*/ 3378091 w 3475899"/>
                  <a:gd name="connsiteY16" fmla="*/ 2821306 h 3988066"/>
                  <a:gd name="connsiteX17" fmla="*/ 2359032 w 3475899"/>
                  <a:gd name="connsiteY17" fmla="*/ 3840356 h 3988066"/>
                  <a:gd name="connsiteX18" fmla="*/ 1252372 w 3475899"/>
                  <a:gd name="connsiteY18" fmla="*/ 3968244 h 3988066"/>
                  <a:gd name="connsiteX19" fmla="*/ 352887 w 3475899"/>
                  <a:gd name="connsiteY19" fmla="*/ 3518017 h 3988066"/>
                  <a:gd name="connsiteX20" fmla="*/ 846 w 3475899"/>
                  <a:gd name="connsiteY20" fmla="*/ 2711267 h 3988066"/>
                  <a:gd name="connsiteX21" fmla="*/ 284017 w 3475899"/>
                  <a:gd name="connsiteY21" fmla="*/ 2118017 h 3988066"/>
                  <a:gd name="connsiteX22" fmla="*/ 964397 w 3475899"/>
                  <a:gd name="connsiteY22" fmla="*/ 1870723 h 3988066"/>
                  <a:gd name="connsiteX23" fmla="*/ 1592242 w 3475899"/>
                  <a:gd name="connsiteY23" fmla="*/ 2019356 h 3988066"/>
                  <a:gd name="connsiteX24" fmla="*/ 1861319 w 3475899"/>
                  <a:gd name="connsiteY24" fmla="*/ 2490881 h 3988066"/>
                  <a:gd name="connsiteX25" fmla="*/ 1680653 w 3475899"/>
                  <a:gd name="connsiteY25" fmla="*/ 2861181 h 3988066"/>
                  <a:gd name="connsiteX26" fmla="*/ 1261662 w 3475899"/>
                  <a:gd name="connsiteY26" fmla="*/ 3008533 h 3988066"/>
                  <a:gd name="connsiteX27" fmla="*/ 895206 w 3475899"/>
                  <a:gd name="connsiteY27" fmla="*/ 2926528 h 3988066"/>
                  <a:gd name="connsiteX28" fmla="*/ 718384 w 3475899"/>
                  <a:gd name="connsiteY28" fmla="*/ 2649764 h 3988066"/>
                  <a:gd name="connsiteX29" fmla="*/ 808076 w 3475899"/>
                  <a:gd name="connsiteY29" fmla="*/ 2470379 h 3988066"/>
                  <a:gd name="connsiteX30" fmla="*/ 931082 w 3475899"/>
                  <a:gd name="connsiteY30" fmla="*/ 2406314 h 3988066"/>
                  <a:gd name="connsiteX31" fmla="*/ 990023 w 3475899"/>
                  <a:gd name="connsiteY31" fmla="*/ 2398626 h 3988066"/>
                  <a:gd name="connsiteX32" fmla="*/ 1010524 w 3475899"/>
                  <a:gd name="connsiteY32" fmla="*/ 2414001 h 3988066"/>
                  <a:gd name="connsiteX33" fmla="*/ 1000274 w 3475899"/>
                  <a:gd name="connsiteY33" fmla="*/ 2444753 h 3988066"/>
                  <a:gd name="connsiteX34" fmla="*/ 990023 w 3475899"/>
                  <a:gd name="connsiteY34" fmla="*/ 2475505 h 3988066"/>
                  <a:gd name="connsiteX35" fmla="*/ 974647 w 3475899"/>
                  <a:gd name="connsiteY35" fmla="*/ 2588261 h 3988066"/>
                  <a:gd name="connsiteX36" fmla="*/ 1055370 w 3475899"/>
                  <a:gd name="connsiteY36" fmla="*/ 2725362 h 3988066"/>
                  <a:gd name="connsiteX37" fmla="*/ 1230911 w 3475899"/>
                  <a:gd name="connsiteY37" fmla="*/ 2783021 h 3988066"/>
                  <a:gd name="connsiteX38" fmla="*/ 1494862 w 3475899"/>
                  <a:gd name="connsiteY38" fmla="*/ 2685641 h 3988066"/>
                  <a:gd name="connsiteX39" fmla="*/ 1599930 w 3475899"/>
                  <a:gd name="connsiteY39" fmla="*/ 2444753 h 3988066"/>
                  <a:gd name="connsiteX40" fmla="*/ 1387231 w 3475899"/>
                  <a:gd name="connsiteY40" fmla="*/ 2109048 h 3988066"/>
                  <a:gd name="connsiteX41" fmla="*/ 943896 w 3475899"/>
                  <a:gd name="connsiteY41" fmla="*/ 2003980 h 3988066"/>
                  <a:gd name="connsiteX42" fmla="*/ 372428 w 3475899"/>
                  <a:gd name="connsiteY42" fmla="*/ 2198740 h 3988066"/>
                  <a:gd name="connsiteX43" fmla="*/ 118727 w 3475899"/>
                  <a:gd name="connsiteY43" fmla="*/ 2711267 h 3988066"/>
                  <a:gd name="connsiteX44" fmla="*/ 500560 w 3475899"/>
                  <a:gd name="connsiteY44" fmla="*/ 3351926 h 3988066"/>
                  <a:gd name="connsiteX45" fmla="*/ 1312915 w 3475899"/>
                  <a:gd name="connsiteY45" fmla="*/ 3567187 h 3988066"/>
                  <a:gd name="connsiteX46" fmla="*/ 2135520 w 3475899"/>
                  <a:gd name="connsiteY46" fmla="*/ 3269921 h 3988066"/>
                  <a:gd name="connsiteX47" fmla="*/ 2491727 w 3475899"/>
                  <a:gd name="connsiteY47" fmla="*/ 2506256 h 3988066"/>
                  <a:gd name="connsiteX48" fmla="*/ 2373845 w 3475899"/>
                  <a:gd name="connsiteY48" fmla="*/ 2070608 h 3988066"/>
                  <a:gd name="connsiteX49" fmla="*/ 2058641 w 3475899"/>
                  <a:gd name="connsiteY49" fmla="*/ 1755405 h 3988066"/>
                  <a:gd name="connsiteX50" fmla="*/ 1615306 w 3475899"/>
                  <a:gd name="connsiteY50" fmla="*/ 1496578 h 3988066"/>
                  <a:gd name="connsiteX51" fmla="*/ 859329 w 3475899"/>
                  <a:gd name="connsiteY51" fmla="*/ 1135247 h 3988066"/>
                  <a:gd name="connsiteX52" fmla="*/ 477496 w 3475899"/>
                  <a:gd name="connsiteY52" fmla="*/ 609907 h 3988066"/>
                  <a:gd name="connsiteX53" fmla="*/ 782450 w 3475899"/>
                  <a:gd name="connsiteY53" fmla="*/ 143508 h 3988066"/>
                  <a:gd name="connsiteX54" fmla="*/ 1425671 w 3475899"/>
                  <a:gd name="connsiteY54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769064 w 3475899"/>
                  <a:gd name="connsiteY4" fmla="*/ 558654 h 3988066"/>
                  <a:gd name="connsiteX5" fmla="*/ 1740875 w 3475899"/>
                  <a:gd name="connsiteY5" fmla="*/ 533028 h 3988066"/>
                  <a:gd name="connsiteX6" fmla="*/ 1758813 w 3475899"/>
                  <a:gd name="connsiteY6" fmla="*/ 502276 h 3988066"/>
                  <a:gd name="connsiteX7" fmla="*/ 1825442 w 3475899"/>
                  <a:gd name="connsiteY7" fmla="*/ 343393 h 3988066"/>
                  <a:gd name="connsiteX8" fmla="*/ 1687060 w 3475899"/>
                  <a:gd name="connsiteY8" fmla="*/ 153758 h 3988066"/>
                  <a:gd name="connsiteX9" fmla="*/ 1410295 w 3475899"/>
                  <a:gd name="connsiteY9" fmla="*/ 102506 h 3988066"/>
                  <a:gd name="connsiteX10" fmla="*/ 961834 w 3475899"/>
                  <a:gd name="connsiteY10" fmla="*/ 187072 h 3988066"/>
                  <a:gd name="connsiteX11" fmla="*/ 744010 w 3475899"/>
                  <a:gd name="connsiteY11" fmla="*/ 481775 h 3988066"/>
                  <a:gd name="connsiteX12" fmla="*/ 900331 w 3475899"/>
                  <a:gd name="connsiteY12" fmla="*/ 740602 h 3988066"/>
                  <a:gd name="connsiteX13" fmla="*/ 1284726 w 3475899"/>
                  <a:gd name="connsiteY13" fmla="*/ 943050 h 3988066"/>
                  <a:gd name="connsiteX14" fmla="*/ 2984160 w 3475899"/>
                  <a:gd name="connsiteY14" fmla="*/ 1543339 h 3988066"/>
                  <a:gd name="connsiteX15" fmla="*/ 3378091 w 3475899"/>
                  <a:gd name="connsiteY15" fmla="*/ 2821306 h 3988066"/>
                  <a:gd name="connsiteX16" fmla="*/ 2359032 w 3475899"/>
                  <a:gd name="connsiteY16" fmla="*/ 3840356 h 3988066"/>
                  <a:gd name="connsiteX17" fmla="*/ 1252372 w 3475899"/>
                  <a:gd name="connsiteY17" fmla="*/ 3968244 h 3988066"/>
                  <a:gd name="connsiteX18" fmla="*/ 352887 w 3475899"/>
                  <a:gd name="connsiteY18" fmla="*/ 3518017 h 3988066"/>
                  <a:gd name="connsiteX19" fmla="*/ 846 w 3475899"/>
                  <a:gd name="connsiteY19" fmla="*/ 2711267 h 3988066"/>
                  <a:gd name="connsiteX20" fmla="*/ 284017 w 3475899"/>
                  <a:gd name="connsiteY20" fmla="*/ 2118017 h 3988066"/>
                  <a:gd name="connsiteX21" fmla="*/ 964397 w 3475899"/>
                  <a:gd name="connsiteY21" fmla="*/ 1870723 h 3988066"/>
                  <a:gd name="connsiteX22" fmla="*/ 1592242 w 3475899"/>
                  <a:gd name="connsiteY22" fmla="*/ 2019356 h 3988066"/>
                  <a:gd name="connsiteX23" fmla="*/ 1861319 w 3475899"/>
                  <a:gd name="connsiteY23" fmla="*/ 2490881 h 3988066"/>
                  <a:gd name="connsiteX24" fmla="*/ 1680653 w 3475899"/>
                  <a:gd name="connsiteY24" fmla="*/ 2861181 h 3988066"/>
                  <a:gd name="connsiteX25" fmla="*/ 1261662 w 3475899"/>
                  <a:gd name="connsiteY25" fmla="*/ 3008533 h 3988066"/>
                  <a:gd name="connsiteX26" fmla="*/ 895206 w 3475899"/>
                  <a:gd name="connsiteY26" fmla="*/ 2926528 h 3988066"/>
                  <a:gd name="connsiteX27" fmla="*/ 718384 w 3475899"/>
                  <a:gd name="connsiteY27" fmla="*/ 2649764 h 3988066"/>
                  <a:gd name="connsiteX28" fmla="*/ 808076 w 3475899"/>
                  <a:gd name="connsiteY28" fmla="*/ 2470379 h 3988066"/>
                  <a:gd name="connsiteX29" fmla="*/ 931082 w 3475899"/>
                  <a:gd name="connsiteY29" fmla="*/ 2406314 h 3988066"/>
                  <a:gd name="connsiteX30" fmla="*/ 990023 w 3475899"/>
                  <a:gd name="connsiteY30" fmla="*/ 2398626 h 3988066"/>
                  <a:gd name="connsiteX31" fmla="*/ 1010524 w 3475899"/>
                  <a:gd name="connsiteY31" fmla="*/ 2414001 h 3988066"/>
                  <a:gd name="connsiteX32" fmla="*/ 1000274 w 3475899"/>
                  <a:gd name="connsiteY32" fmla="*/ 2444753 h 3988066"/>
                  <a:gd name="connsiteX33" fmla="*/ 990023 w 3475899"/>
                  <a:gd name="connsiteY33" fmla="*/ 2475505 h 3988066"/>
                  <a:gd name="connsiteX34" fmla="*/ 974647 w 3475899"/>
                  <a:gd name="connsiteY34" fmla="*/ 2588261 h 3988066"/>
                  <a:gd name="connsiteX35" fmla="*/ 1055370 w 3475899"/>
                  <a:gd name="connsiteY35" fmla="*/ 2725362 h 3988066"/>
                  <a:gd name="connsiteX36" fmla="*/ 1230911 w 3475899"/>
                  <a:gd name="connsiteY36" fmla="*/ 2783021 h 3988066"/>
                  <a:gd name="connsiteX37" fmla="*/ 1494862 w 3475899"/>
                  <a:gd name="connsiteY37" fmla="*/ 2685641 h 3988066"/>
                  <a:gd name="connsiteX38" fmla="*/ 1599930 w 3475899"/>
                  <a:gd name="connsiteY38" fmla="*/ 2444753 h 3988066"/>
                  <a:gd name="connsiteX39" fmla="*/ 1387231 w 3475899"/>
                  <a:gd name="connsiteY39" fmla="*/ 2109048 h 3988066"/>
                  <a:gd name="connsiteX40" fmla="*/ 943896 w 3475899"/>
                  <a:gd name="connsiteY40" fmla="*/ 2003980 h 3988066"/>
                  <a:gd name="connsiteX41" fmla="*/ 372428 w 3475899"/>
                  <a:gd name="connsiteY41" fmla="*/ 2198740 h 3988066"/>
                  <a:gd name="connsiteX42" fmla="*/ 118727 w 3475899"/>
                  <a:gd name="connsiteY42" fmla="*/ 2711267 h 3988066"/>
                  <a:gd name="connsiteX43" fmla="*/ 500560 w 3475899"/>
                  <a:gd name="connsiteY43" fmla="*/ 3351926 h 3988066"/>
                  <a:gd name="connsiteX44" fmla="*/ 1312915 w 3475899"/>
                  <a:gd name="connsiteY44" fmla="*/ 3567187 h 3988066"/>
                  <a:gd name="connsiteX45" fmla="*/ 2135520 w 3475899"/>
                  <a:gd name="connsiteY45" fmla="*/ 3269921 h 3988066"/>
                  <a:gd name="connsiteX46" fmla="*/ 2491727 w 3475899"/>
                  <a:gd name="connsiteY46" fmla="*/ 2506256 h 3988066"/>
                  <a:gd name="connsiteX47" fmla="*/ 2373845 w 3475899"/>
                  <a:gd name="connsiteY47" fmla="*/ 2070608 h 3988066"/>
                  <a:gd name="connsiteX48" fmla="*/ 2058641 w 3475899"/>
                  <a:gd name="connsiteY48" fmla="*/ 1755405 h 3988066"/>
                  <a:gd name="connsiteX49" fmla="*/ 1615306 w 3475899"/>
                  <a:gd name="connsiteY49" fmla="*/ 1496578 h 3988066"/>
                  <a:gd name="connsiteX50" fmla="*/ 859329 w 3475899"/>
                  <a:gd name="connsiteY50" fmla="*/ 1135247 h 3988066"/>
                  <a:gd name="connsiteX51" fmla="*/ 477496 w 3475899"/>
                  <a:gd name="connsiteY51" fmla="*/ 609907 h 3988066"/>
                  <a:gd name="connsiteX52" fmla="*/ 782450 w 3475899"/>
                  <a:gd name="connsiteY52" fmla="*/ 143508 h 3988066"/>
                  <a:gd name="connsiteX53" fmla="*/ 1425671 w 3475899"/>
                  <a:gd name="connsiteY53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769064 w 3475899"/>
                  <a:gd name="connsiteY4" fmla="*/ 558654 h 3988066"/>
                  <a:gd name="connsiteX5" fmla="*/ 1740875 w 3475899"/>
                  <a:gd name="connsiteY5" fmla="*/ 533028 h 3988066"/>
                  <a:gd name="connsiteX6" fmla="*/ 1825442 w 3475899"/>
                  <a:gd name="connsiteY6" fmla="*/ 343393 h 3988066"/>
                  <a:gd name="connsiteX7" fmla="*/ 1687060 w 3475899"/>
                  <a:gd name="connsiteY7" fmla="*/ 153758 h 3988066"/>
                  <a:gd name="connsiteX8" fmla="*/ 1410295 w 3475899"/>
                  <a:gd name="connsiteY8" fmla="*/ 102506 h 3988066"/>
                  <a:gd name="connsiteX9" fmla="*/ 961834 w 3475899"/>
                  <a:gd name="connsiteY9" fmla="*/ 187072 h 3988066"/>
                  <a:gd name="connsiteX10" fmla="*/ 744010 w 3475899"/>
                  <a:gd name="connsiteY10" fmla="*/ 481775 h 3988066"/>
                  <a:gd name="connsiteX11" fmla="*/ 900331 w 3475899"/>
                  <a:gd name="connsiteY11" fmla="*/ 740602 h 3988066"/>
                  <a:gd name="connsiteX12" fmla="*/ 1284726 w 3475899"/>
                  <a:gd name="connsiteY12" fmla="*/ 943050 h 3988066"/>
                  <a:gd name="connsiteX13" fmla="*/ 2984160 w 3475899"/>
                  <a:gd name="connsiteY13" fmla="*/ 1543339 h 3988066"/>
                  <a:gd name="connsiteX14" fmla="*/ 3378091 w 3475899"/>
                  <a:gd name="connsiteY14" fmla="*/ 2821306 h 3988066"/>
                  <a:gd name="connsiteX15" fmla="*/ 2359032 w 3475899"/>
                  <a:gd name="connsiteY15" fmla="*/ 3840356 h 3988066"/>
                  <a:gd name="connsiteX16" fmla="*/ 1252372 w 3475899"/>
                  <a:gd name="connsiteY16" fmla="*/ 3968244 h 3988066"/>
                  <a:gd name="connsiteX17" fmla="*/ 352887 w 3475899"/>
                  <a:gd name="connsiteY17" fmla="*/ 3518017 h 3988066"/>
                  <a:gd name="connsiteX18" fmla="*/ 846 w 3475899"/>
                  <a:gd name="connsiteY18" fmla="*/ 2711267 h 3988066"/>
                  <a:gd name="connsiteX19" fmla="*/ 284017 w 3475899"/>
                  <a:gd name="connsiteY19" fmla="*/ 2118017 h 3988066"/>
                  <a:gd name="connsiteX20" fmla="*/ 964397 w 3475899"/>
                  <a:gd name="connsiteY20" fmla="*/ 1870723 h 3988066"/>
                  <a:gd name="connsiteX21" fmla="*/ 1592242 w 3475899"/>
                  <a:gd name="connsiteY21" fmla="*/ 2019356 h 3988066"/>
                  <a:gd name="connsiteX22" fmla="*/ 1861319 w 3475899"/>
                  <a:gd name="connsiteY22" fmla="*/ 2490881 h 3988066"/>
                  <a:gd name="connsiteX23" fmla="*/ 1680653 w 3475899"/>
                  <a:gd name="connsiteY23" fmla="*/ 2861181 h 3988066"/>
                  <a:gd name="connsiteX24" fmla="*/ 1261662 w 3475899"/>
                  <a:gd name="connsiteY24" fmla="*/ 3008533 h 3988066"/>
                  <a:gd name="connsiteX25" fmla="*/ 895206 w 3475899"/>
                  <a:gd name="connsiteY25" fmla="*/ 2926528 h 3988066"/>
                  <a:gd name="connsiteX26" fmla="*/ 718384 w 3475899"/>
                  <a:gd name="connsiteY26" fmla="*/ 2649764 h 3988066"/>
                  <a:gd name="connsiteX27" fmla="*/ 808076 w 3475899"/>
                  <a:gd name="connsiteY27" fmla="*/ 2470379 h 3988066"/>
                  <a:gd name="connsiteX28" fmla="*/ 931082 w 3475899"/>
                  <a:gd name="connsiteY28" fmla="*/ 2406314 h 3988066"/>
                  <a:gd name="connsiteX29" fmla="*/ 990023 w 3475899"/>
                  <a:gd name="connsiteY29" fmla="*/ 2398626 h 3988066"/>
                  <a:gd name="connsiteX30" fmla="*/ 1010524 w 3475899"/>
                  <a:gd name="connsiteY30" fmla="*/ 2414001 h 3988066"/>
                  <a:gd name="connsiteX31" fmla="*/ 1000274 w 3475899"/>
                  <a:gd name="connsiteY31" fmla="*/ 2444753 h 3988066"/>
                  <a:gd name="connsiteX32" fmla="*/ 990023 w 3475899"/>
                  <a:gd name="connsiteY32" fmla="*/ 2475505 h 3988066"/>
                  <a:gd name="connsiteX33" fmla="*/ 974647 w 3475899"/>
                  <a:gd name="connsiteY33" fmla="*/ 2588261 h 3988066"/>
                  <a:gd name="connsiteX34" fmla="*/ 1055370 w 3475899"/>
                  <a:gd name="connsiteY34" fmla="*/ 2725362 h 3988066"/>
                  <a:gd name="connsiteX35" fmla="*/ 1230911 w 3475899"/>
                  <a:gd name="connsiteY35" fmla="*/ 2783021 h 3988066"/>
                  <a:gd name="connsiteX36" fmla="*/ 1494862 w 3475899"/>
                  <a:gd name="connsiteY36" fmla="*/ 2685641 h 3988066"/>
                  <a:gd name="connsiteX37" fmla="*/ 1599930 w 3475899"/>
                  <a:gd name="connsiteY37" fmla="*/ 2444753 h 3988066"/>
                  <a:gd name="connsiteX38" fmla="*/ 1387231 w 3475899"/>
                  <a:gd name="connsiteY38" fmla="*/ 2109048 h 3988066"/>
                  <a:gd name="connsiteX39" fmla="*/ 943896 w 3475899"/>
                  <a:gd name="connsiteY39" fmla="*/ 2003980 h 3988066"/>
                  <a:gd name="connsiteX40" fmla="*/ 372428 w 3475899"/>
                  <a:gd name="connsiteY40" fmla="*/ 2198740 h 3988066"/>
                  <a:gd name="connsiteX41" fmla="*/ 118727 w 3475899"/>
                  <a:gd name="connsiteY41" fmla="*/ 2711267 h 3988066"/>
                  <a:gd name="connsiteX42" fmla="*/ 500560 w 3475899"/>
                  <a:gd name="connsiteY42" fmla="*/ 3351926 h 3988066"/>
                  <a:gd name="connsiteX43" fmla="*/ 1312915 w 3475899"/>
                  <a:gd name="connsiteY43" fmla="*/ 3567187 h 3988066"/>
                  <a:gd name="connsiteX44" fmla="*/ 2135520 w 3475899"/>
                  <a:gd name="connsiteY44" fmla="*/ 3269921 h 3988066"/>
                  <a:gd name="connsiteX45" fmla="*/ 2491727 w 3475899"/>
                  <a:gd name="connsiteY45" fmla="*/ 2506256 h 3988066"/>
                  <a:gd name="connsiteX46" fmla="*/ 2373845 w 3475899"/>
                  <a:gd name="connsiteY46" fmla="*/ 2070608 h 3988066"/>
                  <a:gd name="connsiteX47" fmla="*/ 2058641 w 3475899"/>
                  <a:gd name="connsiteY47" fmla="*/ 1755405 h 3988066"/>
                  <a:gd name="connsiteX48" fmla="*/ 1615306 w 3475899"/>
                  <a:gd name="connsiteY48" fmla="*/ 1496578 h 3988066"/>
                  <a:gd name="connsiteX49" fmla="*/ 859329 w 3475899"/>
                  <a:gd name="connsiteY49" fmla="*/ 1135247 h 3988066"/>
                  <a:gd name="connsiteX50" fmla="*/ 477496 w 3475899"/>
                  <a:gd name="connsiteY50" fmla="*/ 609907 h 3988066"/>
                  <a:gd name="connsiteX51" fmla="*/ 782450 w 3475899"/>
                  <a:gd name="connsiteY51" fmla="*/ 143508 h 3988066"/>
                  <a:gd name="connsiteX52" fmla="*/ 1425671 w 3475899"/>
                  <a:gd name="connsiteY52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769064 w 3475899"/>
                  <a:gd name="connsiteY4" fmla="*/ 558654 h 3988066"/>
                  <a:gd name="connsiteX5" fmla="*/ 1825442 w 3475899"/>
                  <a:gd name="connsiteY5" fmla="*/ 343393 h 3988066"/>
                  <a:gd name="connsiteX6" fmla="*/ 1687060 w 3475899"/>
                  <a:gd name="connsiteY6" fmla="*/ 153758 h 3988066"/>
                  <a:gd name="connsiteX7" fmla="*/ 1410295 w 3475899"/>
                  <a:gd name="connsiteY7" fmla="*/ 102506 h 3988066"/>
                  <a:gd name="connsiteX8" fmla="*/ 961834 w 3475899"/>
                  <a:gd name="connsiteY8" fmla="*/ 187072 h 3988066"/>
                  <a:gd name="connsiteX9" fmla="*/ 744010 w 3475899"/>
                  <a:gd name="connsiteY9" fmla="*/ 481775 h 3988066"/>
                  <a:gd name="connsiteX10" fmla="*/ 900331 w 3475899"/>
                  <a:gd name="connsiteY10" fmla="*/ 740602 h 3988066"/>
                  <a:gd name="connsiteX11" fmla="*/ 1284726 w 3475899"/>
                  <a:gd name="connsiteY11" fmla="*/ 943050 h 3988066"/>
                  <a:gd name="connsiteX12" fmla="*/ 2984160 w 3475899"/>
                  <a:gd name="connsiteY12" fmla="*/ 1543339 h 3988066"/>
                  <a:gd name="connsiteX13" fmla="*/ 3378091 w 3475899"/>
                  <a:gd name="connsiteY13" fmla="*/ 2821306 h 3988066"/>
                  <a:gd name="connsiteX14" fmla="*/ 2359032 w 3475899"/>
                  <a:gd name="connsiteY14" fmla="*/ 3840356 h 3988066"/>
                  <a:gd name="connsiteX15" fmla="*/ 1252372 w 3475899"/>
                  <a:gd name="connsiteY15" fmla="*/ 3968244 h 3988066"/>
                  <a:gd name="connsiteX16" fmla="*/ 352887 w 3475899"/>
                  <a:gd name="connsiteY16" fmla="*/ 3518017 h 3988066"/>
                  <a:gd name="connsiteX17" fmla="*/ 846 w 3475899"/>
                  <a:gd name="connsiteY17" fmla="*/ 2711267 h 3988066"/>
                  <a:gd name="connsiteX18" fmla="*/ 284017 w 3475899"/>
                  <a:gd name="connsiteY18" fmla="*/ 2118017 h 3988066"/>
                  <a:gd name="connsiteX19" fmla="*/ 964397 w 3475899"/>
                  <a:gd name="connsiteY19" fmla="*/ 1870723 h 3988066"/>
                  <a:gd name="connsiteX20" fmla="*/ 1592242 w 3475899"/>
                  <a:gd name="connsiteY20" fmla="*/ 2019356 h 3988066"/>
                  <a:gd name="connsiteX21" fmla="*/ 1861319 w 3475899"/>
                  <a:gd name="connsiteY21" fmla="*/ 2490881 h 3988066"/>
                  <a:gd name="connsiteX22" fmla="*/ 1680653 w 3475899"/>
                  <a:gd name="connsiteY22" fmla="*/ 2861181 h 3988066"/>
                  <a:gd name="connsiteX23" fmla="*/ 1261662 w 3475899"/>
                  <a:gd name="connsiteY23" fmla="*/ 3008533 h 3988066"/>
                  <a:gd name="connsiteX24" fmla="*/ 895206 w 3475899"/>
                  <a:gd name="connsiteY24" fmla="*/ 2926528 h 3988066"/>
                  <a:gd name="connsiteX25" fmla="*/ 718384 w 3475899"/>
                  <a:gd name="connsiteY25" fmla="*/ 2649764 h 3988066"/>
                  <a:gd name="connsiteX26" fmla="*/ 808076 w 3475899"/>
                  <a:gd name="connsiteY26" fmla="*/ 2470379 h 3988066"/>
                  <a:gd name="connsiteX27" fmla="*/ 931082 w 3475899"/>
                  <a:gd name="connsiteY27" fmla="*/ 2406314 h 3988066"/>
                  <a:gd name="connsiteX28" fmla="*/ 990023 w 3475899"/>
                  <a:gd name="connsiteY28" fmla="*/ 2398626 h 3988066"/>
                  <a:gd name="connsiteX29" fmla="*/ 1010524 w 3475899"/>
                  <a:gd name="connsiteY29" fmla="*/ 2414001 h 3988066"/>
                  <a:gd name="connsiteX30" fmla="*/ 1000274 w 3475899"/>
                  <a:gd name="connsiteY30" fmla="*/ 2444753 h 3988066"/>
                  <a:gd name="connsiteX31" fmla="*/ 990023 w 3475899"/>
                  <a:gd name="connsiteY31" fmla="*/ 2475505 h 3988066"/>
                  <a:gd name="connsiteX32" fmla="*/ 974647 w 3475899"/>
                  <a:gd name="connsiteY32" fmla="*/ 2588261 h 3988066"/>
                  <a:gd name="connsiteX33" fmla="*/ 1055370 w 3475899"/>
                  <a:gd name="connsiteY33" fmla="*/ 2725362 h 3988066"/>
                  <a:gd name="connsiteX34" fmla="*/ 1230911 w 3475899"/>
                  <a:gd name="connsiteY34" fmla="*/ 2783021 h 3988066"/>
                  <a:gd name="connsiteX35" fmla="*/ 1494862 w 3475899"/>
                  <a:gd name="connsiteY35" fmla="*/ 2685641 h 3988066"/>
                  <a:gd name="connsiteX36" fmla="*/ 1599930 w 3475899"/>
                  <a:gd name="connsiteY36" fmla="*/ 2444753 h 3988066"/>
                  <a:gd name="connsiteX37" fmla="*/ 1387231 w 3475899"/>
                  <a:gd name="connsiteY37" fmla="*/ 2109048 h 3988066"/>
                  <a:gd name="connsiteX38" fmla="*/ 943896 w 3475899"/>
                  <a:gd name="connsiteY38" fmla="*/ 2003980 h 3988066"/>
                  <a:gd name="connsiteX39" fmla="*/ 372428 w 3475899"/>
                  <a:gd name="connsiteY39" fmla="*/ 2198740 h 3988066"/>
                  <a:gd name="connsiteX40" fmla="*/ 118727 w 3475899"/>
                  <a:gd name="connsiteY40" fmla="*/ 2711267 h 3988066"/>
                  <a:gd name="connsiteX41" fmla="*/ 500560 w 3475899"/>
                  <a:gd name="connsiteY41" fmla="*/ 3351926 h 3988066"/>
                  <a:gd name="connsiteX42" fmla="*/ 1312915 w 3475899"/>
                  <a:gd name="connsiteY42" fmla="*/ 3567187 h 3988066"/>
                  <a:gd name="connsiteX43" fmla="*/ 2135520 w 3475899"/>
                  <a:gd name="connsiteY43" fmla="*/ 3269921 h 3988066"/>
                  <a:gd name="connsiteX44" fmla="*/ 2491727 w 3475899"/>
                  <a:gd name="connsiteY44" fmla="*/ 2506256 h 3988066"/>
                  <a:gd name="connsiteX45" fmla="*/ 2373845 w 3475899"/>
                  <a:gd name="connsiteY45" fmla="*/ 2070608 h 3988066"/>
                  <a:gd name="connsiteX46" fmla="*/ 2058641 w 3475899"/>
                  <a:gd name="connsiteY46" fmla="*/ 1755405 h 3988066"/>
                  <a:gd name="connsiteX47" fmla="*/ 1615306 w 3475899"/>
                  <a:gd name="connsiteY47" fmla="*/ 1496578 h 3988066"/>
                  <a:gd name="connsiteX48" fmla="*/ 859329 w 3475899"/>
                  <a:gd name="connsiteY48" fmla="*/ 1135247 h 3988066"/>
                  <a:gd name="connsiteX49" fmla="*/ 477496 w 3475899"/>
                  <a:gd name="connsiteY49" fmla="*/ 609907 h 3988066"/>
                  <a:gd name="connsiteX50" fmla="*/ 782450 w 3475899"/>
                  <a:gd name="connsiteY50" fmla="*/ 143508 h 3988066"/>
                  <a:gd name="connsiteX51" fmla="*/ 1425671 w 3475899"/>
                  <a:gd name="connsiteY51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825442 w 3475899"/>
                  <a:gd name="connsiteY4" fmla="*/ 343393 h 3988066"/>
                  <a:gd name="connsiteX5" fmla="*/ 1687060 w 3475899"/>
                  <a:gd name="connsiteY5" fmla="*/ 153758 h 3988066"/>
                  <a:gd name="connsiteX6" fmla="*/ 1410295 w 3475899"/>
                  <a:gd name="connsiteY6" fmla="*/ 102506 h 3988066"/>
                  <a:gd name="connsiteX7" fmla="*/ 961834 w 3475899"/>
                  <a:gd name="connsiteY7" fmla="*/ 187072 h 3988066"/>
                  <a:gd name="connsiteX8" fmla="*/ 744010 w 3475899"/>
                  <a:gd name="connsiteY8" fmla="*/ 481775 h 3988066"/>
                  <a:gd name="connsiteX9" fmla="*/ 900331 w 3475899"/>
                  <a:gd name="connsiteY9" fmla="*/ 740602 h 3988066"/>
                  <a:gd name="connsiteX10" fmla="*/ 1284726 w 3475899"/>
                  <a:gd name="connsiteY10" fmla="*/ 943050 h 3988066"/>
                  <a:gd name="connsiteX11" fmla="*/ 2984160 w 3475899"/>
                  <a:gd name="connsiteY11" fmla="*/ 1543339 h 3988066"/>
                  <a:gd name="connsiteX12" fmla="*/ 3378091 w 3475899"/>
                  <a:gd name="connsiteY12" fmla="*/ 2821306 h 3988066"/>
                  <a:gd name="connsiteX13" fmla="*/ 2359032 w 3475899"/>
                  <a:gd name="connsiteY13" fmla="*/ 3840356 h 3988066"/>
                  <a:gd name="connsiteX14" fmla="*/ 1252372 w 3475899"/>
                  <a:gd name="connsiteY14" fmla="*/ 3968244 h 3988066"/>
                  <a:gd name="connsiteX15" fmla="*/ 352887 w 3475899"/>
                  <a:gd name="connsiteY15" fmla="*/ 3518017 h 3988066"/>
                  <a:gd name="connsiteX16" fmla="*/ 846 w 3475899"/>
                  <a:gd name="connsiteY16" fmla="*/ 2711267 h 3988066"/>
                  <a:gd name="connsiteX17" fmla="*/ 284017 w 3475899"/>
                  <a:gd name="connsiteY17" fmla="*/ 2118017 h 3988066"/>
                  <a:gd name="connsiteX18" fmla="*/ 964397 w 3475899"/>
                  <a:gd name="connsiteY18" fmla="*/ 1870723 h 3988066"/>
                  <a:gd name="connsiteX19" fmla="*/ 1592242 w 3475899"/>
                  <a:gd name="connsiteY19" fmla="*/ 2019356 h 3988066"/>
                  <a:gd name="connsiteX20" fmla="*/ 1861319 w 3475899"/>
                  <a:gd name="connsiteY20" fmla="*/ 2490881 h 3988066"/>
                  <a:gd name="connsiteX21" fmla="*/ 1680653 w 3475899"/>
                  <a:gd name="connsiteY21" fmla="*/ 2861181 h 3988066"/>
                  <a:gd name="connsiteX22" fmla="*/ 1261662 w 3475899"/>
                  <a:gd name="connsiteY22" fmla="*/ 3008533 h 3988066"/>
                  <a:gd name="connsiteX23" fmla="*/ 895206 w 3475899"/>
                  <a:gd name="connsiteY23" fmla="*/ 2926528 h 3988066"/>
                  <a:gd name="connsiteX24" fmla="*/ 718384 w 3475899"/>
                  <a:gd name="connsiteY24" fmla="*/ 2649764 h 3988066"/>
                  <a:gd name="connsiteX25" fmla="*/ 808076 w 3475899"/>
                  <a:gd name="connsiteY25" fmla="*/ 2470379 h 3988066"/>
                  <a:gd name="connsiteX26" fmla="*/ 931082 w 3475899"/>
                  <a:gd name="connsiteY26" fmla="*/ 2406314 h 3988066"/>
                  <a:gd name="connsiteX27" fmla="*/ 990023 w 3475899"/>
                  <a:gd name="connsiteY27" fmla="*/ 2398626 h 3988066"/>
                  <a:gd name="connsiteX28" fmla="*/ 1010524 w 3475899"/>
                  <a:gd name="connsiteY28" fmla="*/ 2414001 h 3988066"/>
                  <a:gd name="connsiteX29" fmla="*/ 1000274 w 3475899"/>
                  <a:gd name="connsiteY29" fmla="*/ 2444753 h 3988066"/>
                  <a:gd name="connsiteX30" fmla="*/ 990023 w 3475899"/>
                  <a:gd name="connsiteY30" fmla="*/ 2475505 h 3988066"/>
                  <a:gd name="connsiteX31" fmla="*/ 974647 w 3475899"/>
                  <a:gd name="connsiteY31" fmla="*/ 2588261 h 3988066"/>
                  <a:gd name="connsiteX32" fmla="*/ 1055370 w 3475899"/>
                  <a:gd name="connsiteY32" fmla="*/ 2725362 h 3988066"/>
                  <a:gd name="connsiteX33" fmla="*/ 1230911 w 3475899"/>
                  <a:gd name="connsiteY33" fmla="*/ 2783021 h 3988066"/>
                  <a:gd name="connsiteX34" fmla="*/ 1494862 w 3475899"/>
                  <a:gd name="connsiteY34" fmla="*/ 2685641 h 3988066"/>
                  <a:gd name="connsiteX35" fmla="*/ 1599930 w 3475899"/>
                  <a:gd name="connsiteY35" fmla="*/ 2444753 h 3988066"/>
                  <a:gd name="connsiteX36" fmla="*/ 1387231 w 3475899"/>
                  <a:gd name="connsiteY36" fmla="*/ 2109048 h 3988066"/>
                  <a:gd name="connsiteX37" fmla="*/ 943896 w 3475899"/>
                  <a:gd name="connsiteY37" fmla="*/ 2003980 h 3988066"/>
                  <a:gd name="connsiteX38" fmla="*/ 372428 w 3475899"/>
                  <a:gd name="connsiteY38" fmla="*/ 2198740 h 3988066"/>
                  <a:gd name="connsiteX39" fmla="*/ 118727 w 3475899"/>
                  <a:gd name="connsiteY39" fmla="*/ 2711267 h 3988066"/>
                  <a:gd name="connsiteX40" fmla="*/ 500560 w 3475899"/>
                  <a:gd name="connsiteY40" fmla="*/ 3351926 h 3988066"/>
                  <a:gd name="connsiteX41" fmla="*/ 1312915 w 3475899"/>
                  <a:gd name="connsiteY41" fmla="*/ 3567187 h 3988066"/>
                  <a:gd name="connsiteX42" fmla="*/ 2135520 w 3475899"/>
                  <a:gd name="connsiteY42" fmla="*/ 3269921 h 3988066"/>
                  <a:gd name="connsiteX43" fmla="*/ 2491727 w 3475899"/>
                  <a:gd name="connsiteY43" fmla="*/ 2506256 h 3988066"/>
                  <a:gd name="connsiteX44" fmla="*/ 2373845 w 3475899"/>
                  <a:gd name="connsiteY44" fmla="*/ 2070608 h 3988066"/>
                  <a:gd name="connsiteX45" fmla="*/ 2058641 w 3475899"/>
                  <a:gd name="connsiteY45" fmla="*/ 1755405 h 3988066"/>
                  <a:gd name="connsiteX46" fmla="*/ 1615306 w 3475899"/>
                  <a:gd name="connsiteY46" fmla="*/ 1496578 h 3988066"/>
                  <a:gd name="connsiteX47" fmla="*/ 859329 w 3475899"/>
                  <a:gd name="connsiteY47" fmla="*/ 1135247 h 3988066"/>
                  <a:gd name="connsiteX48" fmla="*/ 477496 w 3475899"/>
                  <a:gd name="connsiteY48" fmla="*/ 609907 h 3988066"/>
                  <a:gd name="connsiteX49" fmla="*/ 782450 w 3475899"/>
                  <a:gd name="connsiteY49" fmla="*/ 143508 h 3988066"/>
                  <a:gd name="connsiteX50" fmla="*/ 1425671 w 3475899"/>
                  <a:gd name="connsiteY50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25442 w 3475899"/>
                  <a:gd name="connsiteY3" fmla="*/ 343393 h 3988066"/>
                  <a:gd name="connsiteX4" fmla="*/ 1687060 w 3475899"/>
                  <a:gd name="connsiteY4" fmla="*/ 153758 h 3988066"/>
                  <a:gd name="connsiteX5" fmla="*/ 1410295 w 3475899"/>
                  <a:gd name="connsiteY5" fmla="*/ 102506 h 3988066"/>
                  <a:gd name="connsiteX6" fmla="*/ 961834 w 3475899"/>
                  <a:gd name="connsiteY6" fmla="*/ 187072 h 3988066"/>
                  <a:gd name="connsiteX7" fmla="*/ 744010 w 3475899"/>
                  <a:gd name="connsiteY7" fmla="*/ 481775 h 3988066"/>
                  <a:gd name="connsiteX8" fmla="*/ 900331 w 3475899"/>
                  <a:gd name="connsiteY8" fmla="*/ 740602 h 3988066"/>
                  <a:gd name="connsiteX9" fmla="*/ 1284726 w 3475899"/>
                  <a:gd name="connsiteY9" fmla="*/ 943050 h 3988066"/>
                  <a:gd name="connsiteX10" fmla="*/ 2984160 w 3475899"/>
                  <a:gd name="connsiteY10" fmla="*/ 1543339 h 3988066"/>
                  <a:gd name="connsiteX11" fmla="*/ 3378091 w 3475899"/>
                  <a:gd name="connsiteY11" fmla="*/ 2821306 h 3988066"/>
                  <a:gd name="connsiteX12" fmla="*/ 2359032 w 3475899"/>
                  <a:gd name="connsiteY12" fmla="*/ 3840356 h 3988066"/>
                  <a:gd name="connsiteX13" fmla="*/ 1252372 w 3475899"/>
                  <a:gd name="connsiteY13" fmla="*/ 3968244 h 3988066"/>
                  <a:gd name="connsiteX14" fmla="*/ 352887 w 3475899"/>
                  <a:gd name="connsiteY14" fmla="*/ 3518017 h 3988066"/>
                  <a:gd name="connsiteX15" fmla="*/ 846 w 3475899"/>
                  <a:gd name="connsiteY15" fmla="*/ 2711267 h 3988066"/>
                  <a:gd name="connsiteX16" fmla="*/ 284017 w 3475899"/>
                  <a:gd name="connsiteY16" fmla="*/ 2118017 h 3988066"/>
                  <a:gd name="connsiteX17" fmla="*/ 964397 w 3475899"/>
                  <a:gd name="connsiteY17" fmla="*/ 1870723 h 3988066"/>
                  <a:gd name="connsiteX18" fmla="*/ 1592242 w 3475899"/>
                  <a:gd name="connsiteY18" fmla="*/ 2019356 h 3988066"/>
                  <a:gd name="connsiteX19" fmla="*/ 1861319 w 3475899"/>
                  <a:gd name="connsiteY19" fmla="*/ 2490881 h 3988066"/>
                  <a:gd name="connsiteX20" fmla="*/ 1680653 w 3475899"/>
                  <a:gd name="connsiteY20" fmla="*/ 2861181 h 3988066"/>
                  <a:gd name="connsiteX21" fmla="*/ 1261662 w 3475899"/>
                  <a:gd name="connsiteY21" fmla="*/ 3008533 h 3988066"/>
                  <a:gd name="connsiteX22" fmla="*/ 895206 w 3475899"/>
                  <a:gd name="connsiteY22" fmla="*/ 2926528 h 3988066"/>
                  <a:gd name="connsiteX23" fmla="*/ 718384 w 3475899"/>
                  <a:gd name="connsiteY23" fmla="*/ 2649764 h 3988066"/>
                  <a:gd name="connsiteX24" fmla="*/ 808076 w 3475899"/>
                  <a:gd name="connsiteY24" fmla="*/ 2470379 h 3988066"/>
                  <a:gd name="connsiteX25" fmla="*/ 931082 w 3475899"/>
                  <a:gd name="connsiteY25" fmla="*/ 2406314 h 3988066"/>
                  <a:gd name="connsiteX26" fmla="*/ 990023 w 3475899"/>
                  <a:gd name="connsiteY26" fmla="*/ 2398626 h 3988066"/>
                  <a:gd name="connsiteX27" fmla="*/ 1010524 w 3475899"/>
                  <a:gd name="connsiteY27" fmla="*/ 2414001 h 3988066"/>
                  <a:gd name="connsiteX28" fmla="*/ 1000274 w 3475899"/>
                  <a:gd name="connsiteY28" fmla="*/ 2444753 h 3988066"/>
                  <a:gd name="connsiteX29" fmla="*/ 990023 w 3475899"/>
                  <a:gd name="connsiteY29" fmla="*/ 2475505 h 3988066"/>
                  <a:gd name="connsiteX30" fmla="*/ 974647 w 3475899"/>
                  <a:gd name="connsiteY30" fmla="*/ 2588261 h 3988066"/>
                  <a:gd name="connsiteX31" fmla="*/ 1055370 w 3475899"/>
                  <a:gd name="connsiteY31" fmla="*/ 2725362 h 3988066"/>
                  <a:gd name="connsiteX32" fmla="*/ 1230911 w 3475899"/>
                  <a:gd name="connsiteY32" fmla="*/ 2783021 h 3988066"/>
                  <a:gd name="connsiteX33" fmla="*/ 1494862 w 3475899"/>
                  <a:gd name="connsiteY33" fmla="*/ 2685641 h 3988066"/>
                  <a:gd name="connsiteX34" fmla="*/ 1599930 w 3475899"/>
                  <a:gd name="connsiteY34" fmla="*/ 2444753 h 3988066"/>
                  <a:gd name="connsiteX35" fmla="*/ 1387231 w 3475899"/>
                  <a:gd name="connsiteY35" fmla="*/ 2109048 h 3988066"/>
                  <a:gd name="connsiteX36" fmla="*/ 943896 w 3475899"/>
                  <a:gd name="connsiteY36" fmla="*/ 2003980 h 3988066"/>
                  <a:gd name="connsiteX37" fmla="*/ 372428 w 3475899"/>
                  <a:gd name="connsiteY37" fmla="*/ 2198740 h 3988066"/>
                  <a:gd name="connsiteX38" fmla="*/ 118727 w 3475899"/>
                  <a:gd name="connsiteY38" fmla="*/ 2711267 h 3988066"/>
                  <a:gd name="connsiteX39" fmla="*/ 500560 w 3475899"/>
                  <a:gd name="connsiteY39" fmla="*/ 3351926 h 3988066"/>
                  <a:gd name="connsiteX40" fmla="*/ 1312915 w 3475899"/>
                  <a:gd name="connsiteY40" fmla="*/ 3567187 h 3988066"/>
                  <a:gd name="connsiteX41" fmla="*/ 2135520 w 3475899"/>
                  <a:gd name="connsiteY41" fmla="*/ 3269921 h 3988066"/>
                  <a:gd name="connsiteX42" fmla="*/ 2491727 w 3475899"/>
                  <a:gd name="connsiteY42" fmla="*/ 2506256 h 3988066"/>
                  <a:gd name="connsiteX43" fmla="*/ 2373845 w 3475899"/>
                  <a:gd name="connsiteY43" fmla="*/ 2070608 h 3988066"/>
                  <a:gd name="connsiteX44" fmla="*/ 2058641 w 3475899"/>
                  <a:gd name="connsiteY44" fmla="*/ 1755405 h 3988066"/>
                  <a:gd name="connsiteX45" fmla="*/ 1615306 w 3475899"/>
                  <a:gd name="connsiteY45" fmla="*/ 1496578 h 3988066"/>
                  <a:gd name="connsiteX46" fmla="*/ 859329 w 3475899"/>
                  <a:gd name="connsiteY46" fmla="*/ 1135247 h 3988066"/>
                  <a:gd name="connsiteX47" fmla="*/ 477496 w 3475899"/>
                  <a:gd name="connsiteY47" fmla="*/ 609907 h 3988066"/>
                  <a:gd name="connsiteX48" fmla="*/ 782450 w 3475899"/>
                  <a:gd name="connsiteY48" fmla="*/ 143508 h 3988066"/>
                  <a:gd name="connsiteX49" fmla="*/ 1425671 w 3475899"/>
                  <a:gd name="connsiteY49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1825442 w 3475899"/>
                  <a:gd name="connsiteY2" fmla="*/ 343393 h 3988066"/>
                  <a:gd name="connsiteX3" fmla="*/ 1687060 w 3475899"/>
                  <a:gd name="connsiteY3" fmla="*/ 153758 h 3988066"/>
                  <a:gd name="connsiteX4" fmla="*/ 1410295 w 3475899"/>
                  <a:gd name="connsiteY4" fmla="*/ 102506 h 3988066"/>
                  <a:gd name="connsiteX5" fmla="*/ 961834 w 3475899"/>
                  <a:gd name="connsiteY5" fmla="*/ 187072 h 3988066"/>
                  <a:gd name="connsiteX6" fmla="*/ 744010 w 3475899"/>
                  <a:gd name="connsiteY6" fmla="*/ 481775 h 3988066"/>
                  <a:gd name="connsiteX7" fmla="*/ 900331 w 3475899"/>
                  <a:gd name="connsiteY7" fmla="*/ 740602 h 3988066"/>
                  <a:gd name="connsiteX8" fmla="*/ 1284726 w 3475899"/>
                  <a:gd name="connsiteY8" fmla="*/ 943050 h 3988066"/>
                  <a:gd name="connsiteX9" fmla="*/ 2984160 w 3475899"/>
                  <a:gd name="connsiteY9" fmla="*/ 1543339 h 3988066"/>
                  <a:gd name="connsiteX10" fmla="*/ 3378091 w 3475899"/>
                  <a:gd name="connsiteY10" fmla="*/ 2821306 h 3988066"/>
                  <a:gd name="connsiteX11" fmla="*/ 2359032 w 3475899"/>
                  <a:gd name="connsiteY11" fmla="*/ 3840356 h 3988066"/>
                  <a:gd name="connsiteX12" fmla="*/ 1252372 w 3475899"/>
                  <a:gd name="connsiteY12" fmla="*/ 3968244 h 3988066"/>
                  <a:gd name="connsiteX13" fmla="*/ 352887 w 3475899"/>
                  <a:gd name="connsiteY13" fmla="*/ 3518017 h 3988066"/>
                  <a:gd name="connsiteX14" fmla="*/ 846 w 3475899"/>
                  <a:gd name="connsiteY14" fmla="*/ 2711267 h 3988066"/>
                  <a:gd name="connsiteX15" fmla="*/ 284017 w 3475899"/>
                  <a:gd name="connsiteY15" fmla="*/ 2118017 h 3988066"/>
                  <a:gd name="connsiteX16" fmla="*/ 964397 w 3475899"/>
                  <a:gd name="connsiteY16" fmla="*/ 1870723 h 3988066"/>
                  <a:gd name="connsiteX17" fmla="*/ 1592242 w 3475899"/>
                  <a:gd name="connsiteY17" fmla="*/ 2019356 h 3988066"/>
                  <a:gd name="connsiteX18" fmla="*/ 1861319 w 3475899"/>
                  <a:gd name="connsiteY18" fmla="*/ 2490881 h 3988066"/>
                  <a:gd name="connsiteX19" fmla="*/ 1680653 w 3475899"/>
                  <a:gd name="connsiteY19" fmla="*/ 2861181 h 3988066"/>
                  <a:gd name="connsiteX20" fmla="*/ 1261662 w 3475899"/>
                  <a:gd name="connsiteY20" fmla="*/ 3008533 h 3988066"/>
                  <a:gd name="connsiteX21" fmla="*/ 895206 w 3475899"/>
                  <a:gd name="connsiteY21" fmla="*/ 2926528 h 3988066"/>
                  <a:gd name="connsiteX22" fmla="*/ 718384 w 3475899"/>
                  <a:gd name="connsiteY22" fmla="*/ 2649764 h 3988066"/>
                  <a:gd name="connsiteX23" fmla="*/ 808076 w 3475899"/>
                  <a:gd name="connsiteY23" fmla="*/ 2470379 h 3988066"/>
                  <a:gd name="connsiteX24" fmla="*/ 931082 w 3475899"/>
                  <a:gd name="connsiteY24" fmla="*/ 2406314 h 3988066"/>
                  <a:gd name="connsiteX25" fmla="*/ 990023 w 3475899"/>
                  <a:gd name="connsiteY25" fmla="*/ 2398626 h 3988066"/>
                  <a:gd name="connsiteX26" fmla="*/ 1010524 w 3475899"/>
                  <a:gd name="connsiteY26" fmla="*/ 2414001 h 3988066"/>
                  <a:gd name="connsiteX27" fmla="*/ 1000274 w 3475899"/>
                  <a:gd name="connsiteY27" fmla="*/ 2444753 h 3988066"/>
                  <a:gd name="connsiteX28" fmla="*/ 990023 w 3475899"/>
                  <a:gd name="connsiteY28" fmla="*/ 2475505 h 3988066"/>
                  <a:gd name="connsiteX29" fmla="*/ 974647 w 3475899"/>
                  <a:gd name="connsiteY29" fmla="*/ 2588261 h 3988066"/>
                  <a:gd name="connsiteX30" fmla="*/ 1055370 w 3475899"/>
                  <a:gd name="connsiteY30" fmla="*/ 2725362 h 3988066"/>
                  <a:gd name="connsiteX31" fmla="*/ 1230911 w 3475899"/>
                  <a:gd name="connsiteY31" fmla="*/ 2783021 h 3988066"/>
                  <a:gd name="connsiteX32" fmla="*/ 1494862 w 3475899"/>
                  <a:gd name="connsiteY32" fmla="*/ 2685641 h 3988066"/>
                  <a:gd name="connsiteX33" fmla="*/ 1599930 w 3475899"/>
                  <a:gd name="connsiteY33" fmla="*/ 2444753 h 3988066"/>
                  <a:gd name="connsiteX34" fmla="*/ 1387231 w 3475899"/>
                  <a:gd name="connsiteY34" fmla="*/ 2109048 h 3988066"/>
                  <a:gd name="connsiteX35" fmla="*/ 943896 w 3475899"/>
                  <a:gd name="connsiteY35" fmla="*/ 2003980 h 3988066"/>
                  <a:gd name="connsiteX36" fmla="*/ 372428 w 3475899"/>
                  <a:gd name="connsiteY36" fmla="*/ 2198740 h 3988066"/>
                  <a:gd name="connsiteX37" fmla="*/ 118727 w 3475899"/>
                  <a:gd name="connsiteY37" fmla="*/ 2711267 h 3988066"/>
                  <a:gd name="connsiteX38" fmla="*/ 500560 w 3475899"/>
                  <a:gd name="connsiteY38" fmla="*/ 3351926 h 3988066"/>
                  <a:gd name="connsiteX39" fmla="*/ 1312915 w 3475899"/>
                  <a:gd name="connsiteY39" fmla="*/ 3567187 h 3988066"/>
                  <a:gd name="connsiteX40" fmla="*/ 2135520 w 3475899"/>
                  <a:gd name="connsiteY40" fmla="*/ 3269921 h 3988066"/>
                  <a:gd name="connsiteX41" fmla="*/ 2491727 w 3475899"/>
                  <a:gd name="connsiteY41" fmla="*/ 2506256 h 3988066"/>
                  <a:gd name="connsiteX42" fmla="*/ 2373845 w 3475899"/>
                  <a:gd name="connsiteY42" fmla="*/ 2070608 h 3988066"/>
                  <a:gd name="connsiteX43" fmla="*/ 2058641 w 3475899"/>
                  <a:gd name="connsiteY43" fmla="*/ 1755405 h 3988066"/>
                  <a:gd name="connsiteX44" fmla="*/ 1615306 w 3475899"/>
                  <a:gd name="connsiteY44" fmla="*/ 1496578 h 3988066"/>
                  <a:gd name="connsiteX45" fmla="*/ 859329 w 3475899"/>
                  <a:gd name="connsiteY45" fmla="*/ 1135247 h 3988066"/>
                  <a:gd name="connsiteX46" fmla="*/ 477496 w 3475899"/>
                  <a:gd name="connsiteY46" fmla="*/ 609907 h 3988066"/>
                  <a:gd name="connsiteX47" fmla="*/ 782450 w 3475899"/>
                  <a:gd name="connsiteY47" fmla="*/ 143508 h 3988066"/>
                  <a:gd name="connsiteX48" fmla="*/ 1425671 w 3475899"/>
                  <a:gd name="connsiteY48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1687060 w 3475899"/>
                  <a:gd name="connsiteY2" fmla="*/ 153758 h 3988066"/>
                  <a:gd name="connsiteX3" fmla="*/ 1410295 w 3475899"/>
                  <a:gd name="connsiteY3" fmla="*/ 102506 h 3988066"/>
                  <a:gd name="connsiteX4" fmla="*/ 961834 w 3475899"/>
                  <a:gd name="connsiteY4" fmla="*/ 187072 h 3988066"/>
                  <a:gd name="connsiteX5" fmla="*/ 744010 w 3475899"/>
                  <a:gd name="connsiteY5" fmla="*/ 481775 h 3988066"/>
                  <a:gd name="connsiteX6" fmla="*/ 900331 w 3475899"/>
                  <a:gd name="connsiteY6" fmla="*/ 740602 h 3988066"/>
                  <a:gd name="connsiteX7" fmla="*/ 1284726 w 3475899"/>
                  <a:gd name="connsiteY7" fmla="*/ 943050 h 3988066"/>
                  <a:gd name="connsiteX8" fmla="*/ 2984160 w 3475899"/>
                  <a:gd name="connsiteY8" fmla="*/ 1543339 h 3988066"/>
                  <a:gd name="connsiteX9" fmla="*/ 3378091 w 3475899"/>
                  <a:gd name="connsiteY9" fmla="*/ 2821306 h 3988066"/>
                  <a:gd name="connsiteX10" fmla="*/ 2359032 w 3475899"/>
                  <a:gd name="connsiteY10" fmla="*/ 3840356 h 3988066"/>
                  <a:gd name="connsiteX11" fmla="*/ 1252372 w 3475899"/>
                  <a:gd name="connsiteY11" fmla="*/ 3968244 h 3988066"/>
                  <a:gd name="connsiteX12" fmla="*/ 352887 w 3475899"/>
                  <a:gd name="connsiteY12" fmla="*/ 3518017 h 3988066"/>
                  <a:gd name="connsiteX13" fmla="*/ 846 w 3475899"/>
                  <a:gd name="connsiteY13" fmla="*/ 2711267 h 3988066"/>
                  <a:gd name="connsiteX14" fmla="*/ 284017 w 3475899"/>
                  <a:gd name="connsiteY14" fmla="*/ 2118017 h 3988066"/>
                  <a:gd name="connsiteX15" fmla="*/ 964397 w 3475899"/>
                  <a:gd name="connsiteY15" fmla="*/ 1870723 h 3988066"/>
                  <a:gd name="connsiteX16" fmla="*/ 1592242 w 3475899"/>
                  <a:gd name="connsiteY16" fmla="*/ 2019356 h 3988066"/>
                  <a:gd name="connsiteX17" fmla="*/ 1861319 w 3475899"/>
                  <a:gd name="connsiteY17" fmla="*/ 2490881 h 3988066"/>
                  <a:gd name="connsiteX18" fmla="*/ 1680653 w 3475899"/>
                  <a:gd name="connsiteY18" fmla="*/ 2861181 h 3988066"/>
                  <a:gd name="connsiteX19" fmla="*/ 1261662 w 3475899"/>
                  <a:gd name="connsiteY19" fmla="*/ 3008533 h 3988066"/>
                  <a:gd name="connsiteX20" fmla="*/ 895206 w 3475899"/>
                  <a:gd name="connsiteY20" fmla="*/ 2926528 h 3988066"/>
                  <a:gd name="connsiteX21" fmla="*/ 718384 w 3475899"/>
                  <a:gd name="connsiteY21" fmla="*/ 2649764 h 3988066"/>
                  <a:gd name="connsiteX22" fmla="*/ 808076 w 3475899"/>
                  <a:gd name="connsiteY22" fmla="*/ 2470379 h 3988066"/>
                  <a:gd name="connsiteX23" fmla="*/ 931082 w 3475899"/>
                  <a:gd name="connsiteY23" fmla="*/ 2406314 h 3988066"/>
                  <a:gd name="connsiteX24" fmla="*/ 990023 w 3475899"/>
                  <a:gd name="connsiteY24" fmla="*/ 2398626 h 3988066"/>
                  <a:gd name="connsiteX25" fmla="*/ 1010524 w 3475899"/>
                  <a:gd name="connsiteY25" fmla="*/ 2414001 h 3988066"/>
                  <a:gd name="connsiteX26" fmla="*/ 1000274 w 3475899"/>
                  <a:gd name="connsiteY26" fmla="*/ 2444753 h 3988066"/>
                  <a:gd name="connsiteX27" fmla="*/ 990023 w 3475899"/>
                  <a:gd name="connsiteY27" fmla="*/ 2475505 h 3988066"/>
                  <a:gd name="connsiteX28" fmla="*/ 974647 w 3475899"/>
                  <a:gd name="connsiteY28" fmla="*/ 2588261 h 3988066"/>
                  <a:gd name="connsiteX29" fmla="*/ 1055370 w 3475899"/>
                  <a:gd name="connsiteY29" fmla="*/ 2725362 h 3988066"/>
                  <a:gd name="connsiteX30" fmla="*/ 1230911 w 3475899"/>
                  <a:gd name="connsiteY30" fmla="*/ 2783021 h 3988066"/>
                  <a:gd name="connsiteX31" fmla="*/ 1494862 w 3475899"/>
                  <a:gd name="connsiteY31" fmla="*/ 2685641 h 3988066"/>
                  <a:gd name="connsiteX32" fmla="*/ 1599930 w 3475899"/>
                  <a:gd name="connsiteY32" fmla="*/ 2444753 h 3988066"/>
                  <a:gd name="connsiteX33" fmla="*/ 1387231 w 3475899"/>
                  <a:gd name="connsiteY33" fmla="*/ 2109048 h 3988066"/>
                  <a:gd name="connsiteX34" fmla="*/ 943896 w 3475899"/>
                  <a:gd name="connsiteY34" fmla="*/ 2003980 h 3988066"/>
                  <a:gd name="connsiteX35" fmla="*/ 372428 w 3475899"/>
                  <a:gd name="connsiteY35" fmla="*/ 2198740 h 3988066"/>
                  <a:gd name="connsiteX36" fmla="*/ 118727 w 3475899"/>
                  <a:gd name="connsiteY36" fmla="*/ 2711267 h 3988066"/>
                  <a:gd name="connsiteX37" fmla="*/ 500560 w 3475899"/>
                  <a:gd name="connsiteY37" fmla="*/ 3351926 h 3988066"/>
                  <a:gd name="connsiteX38" fmla="*/ 1312915 w 3475899"/>
                  <a:gd name="connsiteY38" fmla="*/ 3567187 h 3988066"/>
                  <a:gd name="connsiteX39" fmla="*/ 2135520 w 3475899"/>
                  <a:gd name="connsiteY39" fmla="*/ 3269921 h 3988066"/>
                  <a:gd name="connsiteX40" fmla="*/ 2491727 w 3475899"/>
                  <a:gd name="connsiteY40" fmla="*/ 2506256 h 3988066"/>
                  <a:gd name="connsiteX41" fmla="*/ 2373845 w 3475899"/>
                  <a:gd name="connsiteY41" fmla="*/ 2070608 h 3988066"/>
                  <a:gd name="connsiteX42" fmla="*/ 2058641 w 3475899"/>
                  <a:gd name="connsiteY42" fmla="*/ 1755405 h 3988066"/>
                  <a:gd name="connsiteX43" fmla="*/ 1615306 w 3475899"/>
                  <a:gd name="connsiteY43" fmla="*/ 1496578 h 3988066"/>
                  <a:gd name="connsiteX44" fmla="*/ 859329 w 3475899"/>
                  <a:gd name="connsiteY44" fmla="*/ 1135247 h 3988066"/>
                  <a:gd name="connsiteX45" fmla="*/ 477496 w 3475899"/>
                  <a:gd name="connsiteY45" fmla="*/ 609907 h 3988066"/>
                  <a:gd name="connsiteX46" fmla="*/ 782450 w 3475899"/>
                  <a:gd name="connsiteY46" fmla="*/ 143508 h 3988066"/>
                  <a:gd name="connsiteX47" fmla="*/ 1425671 w 3475899"/>
                  <a:gd name="connsiteY47" fmla="*/ 0 h 3988066"/>
                  <a:gd name="connsiteX0" fmla="*/ 1425671 w 3475899"/>
                  <a:gd name="connsiteY0" fmla="*/ 0 h 3988066"/>
                  <a:gd name="connsiteX1" fmla="*/ 1687060 w 3475899"/>
                  <a:gd name="connsiteY1" fmla="*/ 153758 h 3988066"/>
                  <a:gd name="connsiteX2" fmla="*/ 1410295 w 3475899"/>
                  <a:gd name="connsiteY2" fmla="*/ 102506 h 3988066"/>
                  <a:gd name="connsiteX3" fmla="*/ 961834 w 3475899"/>
                  <a:gd name="connsiteY3" fmla="*/ 187072 h 3988066"/>
                  <a:gd name="connsiteX4" fmla="*/ 744010 w 3475899"/>
                  <a:gd name="connsiteY4" fmla="*/ 481775 h 3988066"/>
                  <a:gd name="connsiteX5" fmla="*/ 900331 w 3475899"/>
                  <a:gd name="connsiteY5" fmla="*/ 740602 h 3988066"/>
                  <a:gd name="connsiteX6" fmla="*/ 1284726 w 3475899"/>
                  <a:gd name="connsiteY6" fmla="*/ 943050 h 3988066"/>
                  <a:gd name="connsiteX7" fmla="*/ 2984160 w 3475899"/>
                  <a:gd name="connsiteY7" fmla="*/ 1543339 h 3988066"/>
                  <a:gd name="connsiteX8" fmla="*/ 3378091 w 3475899"/>
                  <a:gd name="connsiteY8" fmla="*/ 2821306 h 3988066"/>
                  <a:gd name="connsiteX9" fmla="*/ 2359032 w 3475899"/>
                  <a:gd name="connsiteY9" fmla="*/ 3840356 h 3988066"/>
                  <a:gd name="connsiteX10" fmla="*/ 1252372 w 3475899"/>
                  <a:gd name="connsiteY10" fmla="*/ 3968244 h 3988066"/>
                  <a:gd name="connsiteX11" fmla="*/ 352887 w 3475899"/>
                  <a:gd name="connsiteY11" fmla="*/ 3518017 h 3988066"/>
                  <a:gd name="connsiteX12" fmla="*/ 846 w 3475899"/>
                  <a:gd name="connsiteY12" fmla="*/ 2711267 h 3988066"/>
                  <a:gd name="connsiteX13" fmla="*/ 284017 w 3475899"/>
                  <a:gd name="connsiteY13" fmla="*/ 2118017 h 3988066"/>
                  <a:gd name="connsiteX14" fmla="*/ 964397 w 3475899"/>
                  <a:gd name="connsiteY14" fmla="*/ 1870723 h 3988066"/>
                  <a:gd name="connsiteX15" fmla="*/ 1592242 w 3475899"/>
                  <a:gd name="connsiteY15" fmla="*/ 2019356 h 3988066"/>
                  <a:gd name="connsiteX16" fmla="*/ 1861319 w 3475899"/>
                  <a:gd name="connsiteY16" fmla="*/ 2490881 h 3988066"/>
                  <a:gd name="connsiteX17" fmla="*/ 1680653 w 3475899"/>
                  <a:gd name="connsiteY17" fmla="*/ 2861181 h 3988066"/>
                  <a:gd name="connsiteX18" fmla="*/ 1261662 w 3475899"/>
                  <a:gd name="connsiteY18" fmla="*/ 3008533 h 3988066"/>
                  <a:gd name="connsiteX19" fmla="*/ 895206 w 3475899"/>
                  <a:gd name="connsiteY19" fmla="*/ 2926528 h 3988066"/>
                  <a:gd name="connsiteX20" fmla="*/ 718384 w 3475899"/>
                  <a:gd name="connsiteY20" fmla="*/ 2649764 h 3988066"/>
                  <a:gd name="connsiteX21" fmla="*/ 808076 w 3475899"/>
                  <a:gd name="connsiteY21" fmla="*/ 2470379 h 3988066"/>
                  <a:gd name="connsiteX22" fmla="*/ 931082 w 3475899"/>
                  <a:gd name="connsiteY22" fmla="*/ 2406314 h 3988066"/>
                  <a:gd name="connsiteX23" fmla="*/ 990023 w 3475899"/>
                  <a:gd name="connsiteY23" fmla="*/ 2398626 h 3988066"/>
                  <a:gd name="connsiteX24" fmla="*/ 1010524 w 3475899"/>
                  <a:gd name="connsiteY24" fmla="*/ 2414001 h 3988066"/>
                  <a:gd name="connsiteX25" fmla="*/ 1000274 w 3475899"/>
                  <a:gd name="connsiteY25" fmla="*/ 2444753 h 3988066"/>
                  <a:gd name="connsiteX26" fmla="*/ 990023 w 3475899"/>
                  <a:gd name="connsiteY26" fmla="*/ 2475505 h 3988066"/>
                  <a:gd name="connsiteX27" fmla="*/ 974647 w 3475899"/>
                  <a:gd name="connsiteY27" fmla="*/ 2588261 h 3988066"/>
                  <a:gd name="connsiteX28" fmla="*/ 1055370 w 3475899"/>
                  <a:gd name="connsiteY28" fmla="*/ 2725362 h 3988066"/>
                  <a:gd name="connsiteX29" fmla="*/ 1230911 w 3475899"/>
                  <a:gd name="connsiteY29" fmla="*/ 2783021 h 3988066"/>
                  <a:gd name="connsiteX30" fmla="*/ 1494862 w 3475899"/>
                  <a:gd name="connsiteY30" fmla="*/ 2685641 h 3988066"/>
                  <a:gd name="connsiteX31" fmla="*/ 1599930 w 3475899"/>
                  <a:gd name="connsiteY31" fmla="*/ 2444753 h 3988066"/>
                  <a:gd name="connsiteX32" fmla="*/ 1387231 w 3475899"/>
                  <a:gd name="connsiteY32" fmla="*/ 2109048 h 3988066"/>
                  <a:gd name="connsiteX33" fmla="*/ 943896 w 3475899"/>
                  <a:gd name="connsiteY33" fmla="*/ 2003980 h 3988066"/>
                  <a:gd name="connsiteX34" fmla="*/ 372428 w 3475899"/>
                  <a:gd name="connsiteY34" fmla="*/ 2198740 h 3988066"/>
                  <a:gd name="connsiteX35" fmla="*/ 118727 w 3475899"/>
                  <a:gd name="connsiteY35" fmla="*/ 2711267 h 3988066"/>
                  <a:gd name="connsiteX36" fmla="*/ 500560 w 3475899"/>
                  <a:gd name="connsiteY36" fmla="*/ 3351926 h 3988066"/>
                  <a:gd name="connsiteX37" fmla="*/ 1312915 w 3475899"/>
                  <a:gd name="connsiteY37" fmla="*/ 3567187 h 3988066"/>
                  <a:gd name="connsiteX38" fmla="*/ 2135520 w 3475899"/>
                  <a:gd name="connsiteY38" fmla="*/ 3269921 h 3988066"/>
                  <a:gd name="connsiteX39" fmla="*/ 2491727 w 3475899"/>
                  <a:gd name="connsiteY39" fmla="*/ 2506256 h 3988066"/>
                  <a:gd name="connsiteX40" fmla="*/ 2373845 w 3475899"/>
                  <a:gd name="connsiteY40" fmla="*/ 2070608 h 3988066"/>
                  <a:gd name="connsiteX41" fmla="*/ 2058641 w 3475899"/>
                  <a:gd name="connsiteY41" fmla="*/ 1755405 h 3988066"/>
                  <a:gd name="connsiteX42" fmla="*/ 1615306 w 3475899"/>
                  <a:gd name="connsiteY42" fmla="*/ 1496578 h 3988066"/>
                  <a:gd name="connsiteX43" fmla="*/ 859329 w 3475899"/>
                  <a:gd name="connsiteY43" fmla="*/ 1135247 h 3988066"/>
                  <a:gd name="connsiteX44" fmla="*/ 477496 w 3475899"/>
                  <a:gd name="connsiteY44" fmla="*/ 609907 h 3988066"/>
                  <a:gd name="connsiteX45" fmla="*/ 782450 w 3475899"/>
                  <a:gd name="connsiteY45" fmla="*/ 143508 h 3988066"/>
                  <a:gd name="connsiteX46" fmla="*/ 1425671 w 3475899"/>
                  <a:gd name="connsiteY46" fmla="*/ 0 h 3988066"/>
                  <a:gd name="connsiteX0" fmla="*/ 1425671 w 3475899"/>
                  <a:gd name="connsiteY0" fmla="*/ 421 h 3988487"/>
                  <a:gd name="connsiteX1" fmla="*/ 1410295 w 3475899"/>
                  <a:gd name="connsiteY1" fmla="*/ 102927 h 3988487"/>
                  <a:gd name="connsiteX2" fmla="*/ 961834 w 3475899"/>
                  <a:gd name="connsiteY2" fmla="*/ 187493 h 3988487"/>
                  <a:gd name="connsiteX3" fmla="*/ 744010 w 3475899"/>
                  <a:gd name="connsiteY3" fmla="*/ 482196 h 3988487"/>
                  <a:gd name="connsiteX4" fmla="*/ 900331 w 3475899"/>
                  <a:gd name="connsiteY4" fmla="*/ 741023 h 3988487"/>
                  <a:gd name="connsiteX5" fmla="*/ 1284726 w 3475899"/>
                  <a:gd name="connsiteY5" fmla="*/ 943471 h 3988487"/>
                  <a:gd name="connsiteX6" fmla="*/ 2984160 w 3475899"/>
                  <a:gd name="connsiteY6" fmla="*/ 1543760 h 3988487"/>
                  <a:gd name="connsiteX7" fmla="*/ 3378091 w 3475899"/>
                  <a:gd name="connsiteY7" fmla="*/ 2821727 h 3988487"/>
                  <a:gd name="connsiteX8" fmla="*/ 2359032 w 3475899"/>
                  <a:gd name="connsiteY8" fmla="*/ 3840777 h 3988487"/>
                  <a:gd name="connsiteX9" fmla="*/ 1252372 w 3475899"/>
                  <a:gd name="connsiteY9" fmla="*/ 3968665 h 3988487"/>
                  <a:gd name="connsiteX10" fmla="*/ 352887 w 3475899"/>
                  <a:gd name="connsiteY10" fmla="*/ 3518438 h 3988487"/>
                  <a:gd name="connsiteX11" fmla="*/ 846 w 3475899"/>
                  <a:gd name="connsiteY11" fmla="*/ 2711688 h 3988487"/>
                  <a:gd name="connsiteX12" fmla="*/ 284017 w 3475899"/>
                  <a:gd name="connsiteY12" fmla="*/ 2118438 h 3988487"/>
                  <a:gd name="connsiteX13" fmla="*/ 964397 w 3475899"/>
                  <a:gd name="connsiteY13" fmla="*/ 1871144 h 3988487"/>
                  <a:gd name="connsiteX14" fmla="*/ 1592242 w 3475899"/>
                  <a:gd name="connsiteY14" fmla="*/ 2019777 h 3988487"/>
                  <a:gd name="connsiteX15" fmla="*/ 1861319 w 3475899"/>
                  <a:gd name="connsiteY15" fmla="*/ 2491302 h 3988487"/>
                  <a:gd name="connsiteX16" fmla="*/ 1680653 w 3475899"/>
                  <a:gd name="connsiteY16" fmla="*/ 2861602 h 3988487"/>
                  <a:gd name="connsiteX17" fmla="*/ 1261662 w 3475899"/>
                  <a:gd name="connsiteY17" fmla="*/ 3008954 h 3988487"/>
                  <a:gd name="connsiteX18" fmla="*/ 895206 w 3475899"/>
                  <a:gd name="connsiteY18" fmla="*/ 2926949 h 3988487"/>
                  <a:gd name="connsiteX19" fmla="*/ 718384 w 3475899"/>
                  <a:gd name="connsiteY19" fmla="*/ 2650185 h 3988487"/>
                  <a:gd name="connsiteX20" fmla="*/ 808076 w 3475899"/>
                  <a:gd name="connsiteY20" fmla="*/ 2470800 h 3988487"/>
                  <a:gd name="connsiteX21" fmla="*/ 931082 w 3475899"/>
                  <a:gd name="connsiteY21" fmla="*/ 2406735 h 3988487"/>
                  <a:gd name="connsiteX22" fmla="*/ 990023 w 3475899"/>
                  <a:gd name="connsiteY22" fmla="*/ 2399047 h 3988487"/>
                  <a:gd name="connsiteX23" fmla="*/ 1010524 w 3475899"/>
                  <a:gd name="connsiteY23" fmla="*/ 2414422 h 3988487"/>
                  <a:gd name="connsiteX24" fmla="*/ 1000274 w 3475899"/>
                  <a:gd name="connsiteY24" fmla="*/ 2445174 h 3988487"/>
                  <a:gd name="connsiteX25" fmla="*/ 990023 w 3475899"/>
                  <a:gd name="connsiteY25" fmla="*/ 2475926 h 3988487"/>
                  <a:gd name="connsiteX26" fmla="*/ 974647 w 3475899"/>
                  <a:gd name="connsiteY26" fmla="*/ 2588682 h 3988487"/>
                  <a:gd name="connsiteX27" fmla="*/ 1055370 w 3475899"/>
                  <a:gd name="connsiteY27" fmla="*/ 2725783 h 3988487"/>
                  <a:gd name="connsiteX28" fmla="*/ 1230911 w 3475899"/>
                  <a:gd name="connsiteY28" fmla="*/ 2783442 h 3988487"/>
                  <a:gd name="connsiteX29" fmla="*/ 1494862 w 3475899"/>
                  <a:gd name="connsiteY29" fmla="*/ 2686062 h 3988487"/>
                  <a:gd name="connsiteX30" fmla="*/ 1599930 w 3475899"/>
                  <a:gd name="connsiteY30" fmla="*/ 2445174 h 3988487"/>
                  <a:gd name="connsiteX31" fmla="*/ 1387231 w 3475899"/>
                  <a:gd name="connsiteY31" fmla="*/ 2109469 h 3988487"/>
                  <a:gd name="connsiteX32" fmla="*/ 943896 w 3475899"/>
                  <a:gd name="connsiteY32" fmla="*/ 2004401 h 3988487"/>
                  <a:gd name="connsiteX33" fmla="*/ 372428 w 3475899"/>
                  <a:gd name="connsiteY33" fmla="*/ 2199161 h 3988487"/>
                  <a:gd name="connsiteX34" fmla="*/ 118727 w 3475899"/>
                  <a:gd name="connsiteY34" fmla="*/ 2711688 h 3988487"/>
                  <a:gd name="connsiteX35" fmla="*/ 500560 w 3475899"/>
                  <a:gd name="connsiteY35" fmla="*/ 3352347 h 3988487"/>
                  <a:gd name="connsiteX36" fmla="*/ 1312915 w 3475899"/>
                  <a:gd name="connsiteY36" fmla="*/ 3567608 h 3988487"/>
                  <a:gd name="connsiteX37" fmla="*/ 2135520 w 3475899"/>
                  <a:gd name="connsiteY37" fmla="*/ 3270342 h 3988487"/>
                  <a:gd name="connsiteX38" fmla="*/ 2491727 w 3475899"/>
                  <a:gd name="connsiteY38" fmla="*/ 2506677 h 3988487"/>
                  <a:gd name="connsiteX39" fmla="*/ 2373845 w 3475899"/>
                  <a:gd name="connsiteY39" fmla="*/ 2071029 h 3988487"/>
                  <a:gd name="connsiteX40" fmla="*/ 2058641 w 3475899"/>
                  <a:gd name="connsiteY40" fmla="*/ 1755826 h 3988487"/>
                  <a:gd name="connsiteX41" fmla="*/ 1615306 w 3475899"/>
                  <a:gd name="connsiteY41" fmla="*/ 1496999 h 3988487"/>
                  <a:gd name="connsiteX42" fmla="*/ 859329 w 3475899"/>
                  <a:gd name="connsiteY42" fmla="*/ 1135668 h 3988487"/>
                  <a:gd name="connsiteX43" fmla="*/ 477496 w 3475899"/>
                  <a:gd name="connsiteY43" fmla="*/ 610328 h 3988487"/>
                  <a:gd name="connsiteX44" fmla="*/ 782450 w 3475899"/>
                  <a:gd name="connsiteY44" fmla="*/ 143929 h 3988487"/>
                  <a:gd name="connsiteX45" fmla="*/ 1425671 w 3475899"/>
                  <a:gd name="connsiteY45" fmla="*/ 421 h 3988487"/>
                  <a:gd name="connsiteX0" fmla="*/ 1425671 w 3475899"/>
                  <a:gd name="connsiteY0" fmla="*/ 0 h 3988066"/>
                  <a:gd name="connsiteX1" fmla="*/ 961834 w 3475899"/>
                  <a:gd name="connsiteY1" fmla="*/ 187072 h 3988066"/>
                  <a:gd name="connsiteX2" fmla="*/ 744010 w 3475899"/>
                  <a:gd name="connsiteY2" fmla="*/ 481775 h 3988066"/>
                  <a:gd name="connsiteX3" fmla="*/ 900331 w 3475899"/>
                  <a:gd name="connsiteY3" fmla="*/ 740602 h 3988066"/>
                  <a:gd name="connsiteX4" fmla="*/ 1284726 w 3475899"/>
                  <a:gd name="connsiteY4" fmla="*/ 943050 h 3988066"/>
                  <a:gd name="connsiteX5" fmla="*/ 2984160 w 3475899"/>
                  <a:gd name="connsiteY5" fmla="*/ 1543339 h 3988066"/>
                  <a:gd name="connsiteX6" fmla="*/ 3378091 w 3475899"/>
                  <a:gd name="connsiteY6" fmla="*/ 2821306 h 3988066"/>
                  <a:gd name="connsiteX7" fmla="*/ 2359032 w 3475899"/>
                  <a:gd name="connsiteY7" fmla="*/ 3840356 h 3988066"/>
                  <a:gd name="connsiteX8" fmla="*/ 1252372 w 3475899"/>
                  <a:gd name="connsiteY8" fmla="*/ 3968244 h 3988066"/>
                  <a:gd name="connsiteX9" fmla="*/ 352887 w 3475899"/>
                  <a:gd name="connsiteY9" fmla="*/ 3518017 h 3988066"/>
                  <a:gd name="connsiteX10" fmla="*/ 846 w 3475899"/>
                  <a:gd name="connsiteY10" fmla="*/ 2711267 h 3988066"/>
                  <a:gd name="connsiteX11" fmla="*/ 284017 w 3475899"/>
                  <a:gd name="connsiteY11" fmla="*/ 2118017 h 3988066"/>
                  <a:gd name="connsiteX12" fmla="*/ 964397 w 3475899"/>
                  <a:gd name="connsiteY12" fmla="*/ 1870723 h 3988066"/>
                  <a:gd name="connsiteX13" fmla="*/ 1592242 w 3475899"/>
                  <a:gd name="connsiteY13" fmla="*/ 2019356 h 3988066"/>
                  <a:gd name="connsiteX14" fmla="*/ 1861319 w 3475899"/>
                  <a:gd name="connsiteY14" fmla="*/ 2490881 h 3988066"/>
                  <a:gd name="connsiteX15" fmla="*/ 1680653 w 3475899"/>
                  <a:gd name="connsiteY15" fmla="*/ 2861181 h 3988066"/>
                  <a:gd name="connsiteX16" fmla="*/ 1261662 w 3475899"/>
                  <a:gd name="connsiteY16" fmla="*/ 3008533 h 3988066"/>
                  <a:gd name="connsiteX17" fmla="*/ 895206 w 3475899"/>
                  <a:gd name="connsiteY17" fmla="*/ 2926528 h 3988066"/>
                  <a:gd name="connsiteX18" fmla="*/ 718384 w 3475899"/>
                  <a:gd name="connsiteY18" fmla="*/ 2649764 h 3988066"/>
                  <a:gd name="connsiteX19" fmla="*/ 808076 w 3475899"/>
                  <a:gd name="connsiteY19" fmla="*/ 2470379 h 3988066"/>
                  <a:gd name="connsiteX20" fmla="*/ 931082 w 3475899"/>
                  <a:gd name="connsiteY20" fmla="*/ 2406314 h 3988066"/>
                  <a:gd name="connsiteX21" fmla="*/ 990023 w 3475899"/>
                  <a:gd name="connsiteY21" fmla="*/ 2398626 h 3988066"/>
                  <a:gd name="connsiteX22" fmla="*/ 1010524 w 3475899"/>
                  <a:gd name="connsiteY22" fmla="*/ 2414001 h 3988066"/>
                  <a:gd name="connsiteX23" fmla="*/ 1000274 w 3475899"/>
                  <a:gd name="connsiteY23" fmla="*/ 2444753 h 3988066"/>
                  <a:gd name="connsiteX24" fmla="*/ 990023 w 3475899"/>
                  <a:gd name="connsiteY24" fmla="*/ 2475505 h 3988066"/>
                  <a:gd name="connsiteX25" fmla="*/ 974647 w 3475899"/>
                  <a:gd name="connsiteY25" fmla="*/ 2588261 h 3988066"/>
                  <a:gd name="connsiteX26" fmla="*/ 1055370 w 3475899"/>
                  <a:gd name="connsiteY26" fmla="*/ 2725362 h 3988066"/>
                  <a:gd name="connsiteX27" fmla="*/ 1230911 w 3475899"/>
                  <a:gd name="connsiteY27" fmla="*/ 2783021 h 3988066"/>
                  <a:gd name="connsiteX28" fmla="*/ 1494862 w 3475899"/>
                  <a:gd name="connsiteY28" fmla="*/ 2685641 h 3988066"/>
                  <a:gd name="connsiteX29" fmla="*/ 1599930 w 3475899"/>
                  <a:gd name="connsiteY29" fmla="*/ 2444753 h 3988066"/>
                  <a:gd name="connsiteX30" fmla="*/ 1387231 w 3475899"/>
                  <a:gd name="connsiteY30" fmla="*/ 2109048 h 3988066"/>
                  <a:gd name="connsiteX31" fmla="*/ 943896 w 3475899"/>
                  <a:gd name="connsiteY31" fmla="*/ 2003980 h 3988066"/>
                  <a:gd name="connsiteX32" fmla="*/ 372428 w 3475899"/>
                  <a:gd name="connsiteY32" fmla="*/ 2198740 h 3988066"/>
                  <a:gd name="connsiteX33" fmla="*/ 118727 w 3475899"/>
                  <a:gd name="connsiteY33" fmla="*/ 2711267 h 3988066"/>
                  <a:gd name="connsiteX34" fmla="*/ 500560 w 3475899"/>
                  <a:gd name="connsiteY34" fmla="*/ 3351926 h 3988066"/>
                  <a:gd name="connsiteX35" fmla="*/ 1312915 w 3475899"/>
                  <a:gd name="connsiteY35" fmla="*/ 3567187 h 3988066"/>
                  <a:gd name="connsiteX36" fmla="*/ 2135520 w 3475899"/>
                  <a:gd name="connsiteY36" fmla="*/ 3269921 h 3988066"/>
                  <a:gd name="connsiteX37" fmla="*/ 2491727 w 3475899"/>
                  <a:gd name="connsiteY37" fmla="*/ 2506256 h 3988066"/>
                  <a:gd name="connsiteX38" fmla="*/ 2373845 w 3475899"/>
                  <a:gd name="connsiteY38" fmla="*/ 2070608 h 3988066"/>
                  <a:gd name="connsiteX39" fmla="*/ 2058641 w 3475899"/>
                  <a:gd name="connsiteY39" fmla="*/ 1755405 h 3988066"/>
                  <a:gd name="connsiteX40" fmla="*/ 1615306 w 3475899"/>
                  <a:gd name="connsiteY40" fmla="*/ 1496578 h 3988066"/>
                  <a:gd name="connsiteX41" fmla="*/ 859329 w 3475899"/>
                  <a:gd name="connsiteY41" fmla="*/ 1135247 h 3988066"/>
                  <a:gd name="connsiteX42" fmla="*/ 477496 w 3475899"/>
                  <a:gd name="connsiteY42" fmla="*/ 609907 h 3988066"/>
                  <a:gd name="connsiteX43" fmla="*/ 782450 w 3475899"/>
                  <a:gd name="connsiteY43" fmla="*/ 143508 h 3988066"/>
                  <a:gd name="connsiteX44" fmla="*/ 1425671 w 3475899"/>
                  <a:gd name="connsiteY44" fmla="*/ 0 h 3988066"/>
                  <a:gd name="connsiteX0" fmla="*/ 782450 w 3475899"/>
                  <a:gd name="connsiteY0" fmla="*/ 32557 h 3877115"/>
                  <a:gd name="connsiteX1" fmla="*/ 961834 w 3475899"/>
                  <a:gd name="connsiteY1" fmla="*/ 76121 h 3877115"/>
                  <a:gd name="connsiteX2" fmla="*/ 744010 w 3475899"/>
                  <a:gd name="connsiteY2" fmla="*/ 370824 h 3877115"/>
                  <a:gd name="connsiteX3" fmla="*/ 900331 w 3475899"/>
                  <a:gd name="connsiteY3" fmla="*/ 629651 h 3877115"/>
                  <a:gd name="connsiteX4" fmla="*/ 1284726 w 3475899"/>
                  <a:gd name="connsiteY4" fmla="*/ 832099 h 3877115"/>
                  <a:gd name="connsiteX5" fmla="*/ 2984160 w 3475899"/>
                  <a:gd name="connsiteY5" fmla="*/ 1432388 h 3877115"/>
                  <a:gd name="connsiteX6" fmla="*/ 3378091 w 3475899"/>
                  <a:gd name="connsiteY6" fmla="*/ 2710355 h 3877115"/>
                  <a:gd name="connsiteX7" fmla="*/ 2359032 w 3475899"/>
                  <a:gd name="connsiteY7" fmla="*/ 3729405 h 3877115"/>
                  <a:gd name="connsiteX8" fmla="*/ 1252372 w 3475899"/>
                  <a:gd name="connsiteY8" fmla="*/ 3857293 h 3877115"/>
                  <a:gd name="connsiteX9" fmla="*/ 352887 w 3475899"/>
                  <a:gd name="connsiteY9" fmla="*/ 3407066 h 3877115"/>
                  <a:gd name="connsiteX10" fmla="*/ 846 w 3475899"/>
                  <a:gd name="connsiteY10" fmla="*/ 2600316 h 3877115"/>
                  <a:gd name="connsiteX11" fmla="*/ 284017 w 3475899"/>
                  <a:gd name="connsiteY11" fmla="*/ 2007066 h 3877115"/>
                  <a:gd name="connsiteX12" fmla="*/ 964397 w 3475899"/>
                  <a:gd name="connsiteY12" fmla="*/ 1759772 h 3877115"/>
                  <a:gd name="connsiteX13" fmla="*/ 1592242 w 3475899"/>
                  <a:gd name="connsiteY13" fmla="*/ 1908405 h 3877115"/>
                  <a:gd name="connsiteX14" fmla="*/ 1861319 w 3475899"/>
                  <a:gd name="connsiteY14" fmla="*/ 2379930 h 3877115"/>
                  <a:gd name="connsiteX15" fmla="*/ 1680653 w 3475899"/>
                  <a:gd name="connsiteY15" fmla="*/ 2750230 h 3877115"/>
                  <a:gd name="connsiteX16" fmla="*/ 1261662 w 3475899"/>
                  <a:gd name="connsiteY16" fmla="*/ 2897582 h 3877115"/>
                  <a:gd name="connsiteX17" fmla="*/ 895206 w 3475899"/>
                  <a:gd name="connsiteY17" fmla="*/ 2815577 h 3877115"/>
                  <a:gd name="connsiteX18" fmla="*/ 718384 w 3475899"/>
                  <a:gd name="connsiteY18" fmla="*/ 2538813 h 3877115"/>
                  <a:gd name="connsiteX19" fmla="*/ 808076 w 3475899"/>
                  <a:gd name="connsiteY19" fmla="*/ 2359428 h 3877115"/>
                  <a:gd name="connsiteX20" fmla="*/ 931082 w 3475899"/>
                  <a:gd name="connsiteY20" fmla="*/ 2295363 h 3877115"/>
                  <a:gd name="connsiteX21" fmla="*/ 990023 w 3475899"/>
                  <a:gd name="connsiteY21" fmla="*/ 2287675 h 3877115"/>
                  <a:gd name="connsiteX22" fmla="*/ 1010524 w 3475899"/>
                  <a:gd name="connsiteY22" fmla="*/ 2303050 h 3877115"/>
                  <a:gd name="connsiteX23" fmla="*/ 1000274 w 3475899"/>
                  <a:gd name="connsiteY23" fmla="*/ 2333802 h 3877115"/>
                  <a:gd name="connsiteX24" fmla="*/ 990023 w 3475899"/>
                  <a:gd name="connsiteY24" fmla="*/ 2364554 h 3877115"/>
                  <a:gd name="connsiteX25" fmla="*/ 974647 w 3475899"/>
                  <a:gd name="connsiteY25" fmla="*/ 2477310 h 3877115"/>
                  <a:gd name="connsiteX26" fmla="*/ 1055370 w 3475899"/>
                  <a:gd name="connsiteY26" fmla="*/ 2614411 h 3877115"/>
                  <a:gd name="connsiteX27" fmla="*/ 1230911 w 3475899"/>
                  <a:gd name="connsiteY27" fmla="*/ 2672070 h 3877115"/>
                  <a:gd name="connsiteX28" fmla="*/ 1494862 w 3475899"/>
                  <a:gd name="connsiteY28" fmla="*/ 2574690 h 3877115"/>
                  <a:gd name="connsiteX29" fmla="*/ 1599930 w 3475899"/>
                  <a:gd name="connsiteY29" fmla="*/ 2333802 h 3877115"/>
                  <a:gd name="connsiteX30" fmla="*/ 1387231 w 3475899"/>
                  <a:gd name="connsiteY30" fmla="*/ 1998097 h 3877115"/>
                  <a:gd name="connsiteX31" fmla="*/ 943896 w 3475899"/>
                  <a:gd name="connsiteY31" fmla="*/ 1893029 h 3877115"/>
                  <a:gd name="connsiteX32" fmla="*/ 372428 w 3475899"/>
                  <a:gd name="connsiteY32" fmla="*/ 2087789 h 3877115"/>
                  <a:gd name="connsiteX33" fmla="*/ 118727 w 3475899"/>
                  <a:gd name="connsiteY33" fmla="*/ 2600316 h 3877115"/>
                  <a:gd name="connsiteX34" fmla="*/ 500560 w 3475899"/>
                  <a:gd name="connsiteY34" fmla="*/ 3240975 h 3877115"/>
                  <a:gd name="connsiteX35" fmla="*/ 1312915 w 3475899"/>
                  <a:gd name="connsiteY35" fmla="*/ 3456236 h 3877115"/>
                  <a:gd name="connsiteX36" fmla="*/ 2135520 w 3475899"/>
                  <a:gd name="connsiteY36" fmla="*/ 3158970 h 3877115"/>
                  <a:gd name="connsiteX37" fmla="*/ 2491727 w 3475899"/>
                  <a:gd name="connsiteY37" fmla="*/ 2395305 h 3877115"/>
                  <a:gd name="connsiteX38" fmla="*/ 2373845 w 3475899"/>
                  <a:gd name="connsiteY38" fmla="*/ 1959657 h 3877115"/>
                  <a:gd name="connsiteX39" fmla="*/ 2058641 w 3475899"/>
                  <a:gd name="connsiteY39" fmla="*/ 1644454 h 3877115"/>
                  <a:gd name="connsiteX40" fmla="*/ 1615306 w 3475899"/>
                  <a:gd name="connsiteY40" fmla="*/ 1385627 h 3877115"/>
                  <a:gd name="connsiteX41" fmla="*/ 859329 w 3475899"/>
                  <a:gd name="connsiteY41" fmla="*/ 1024296 h 3877115"/>
                  <a:gd name="connsiteX42" fmla="*/ 477496 w 3475899"/>
                  <a:gd name="connsiteY42" fmla="*/ 498956 h 3877115"/>
                  <a:gd name="connsiteX43" fmla="*/ 782450 w 3475899"/>
                  <a:gd name="connsiteY43" fmla="*/ 32557 h 3877115"/>
                  <a:gd name="connsiteX0" fmla="*/ 477496 w 3475899"/>
                  <a:gd name="connsiteY0" fmla="*/ 424506 h 3802665"/>
                  <a:gd name="connsiteX1" fmla="*/ 961834 w 3475899"/>
                  <a:gd name="connsiteY1" fmla="*/ 1671 h 3802665"/>
                  <a:gd name="connsiteX2" fmla="*/ 744010 w 3475899"/>
                  <a:gd name="connsiteY2" fmla="*/ 296374 h 3802665"/>
                  <a:gd name="connsiteX3" fmla="*/ 900331 w 3475899"/>
                  <a:gd name="connsiteY3" fmla="*/ 555201 h 3802665"/>
                  <a:gd name="connsiteX4" fmla="*/ 1284726 w 3475899"/>
                  <a:gd name="connsiteY4" fmla="*/ 757649 h 3802665"/>
                  <a:gd name="connsiteX5" fmla="*/ 2984160 w 3475899"/>
                  <a:gd name="connsiteY5" fmla="*/ 1357938 h 3802665"/>
                  <a:gd name="connsiteX6" fmla="*/ 3378091 w 3475899"/>
                  <a:gd name="connsiteY6" fmla="*/ 2635905 h 3802665"/>
                  <a:gd name="connsiteX7" fmla="*/ 2359032 w 3475899"/>
                  <a:gd name="connsiteY7" fmla="*/ 3654955 h 3802665"/>
                  <a:gd name="connsiteX8" fmla="*/ 1252372 w 3475899"/>
                  <a:gd name="connsiteY8" fmla="*/ 3782843 h 3802665"/>
                  <a:gd name="connsiteX9" fmla="*/ 352887 w 3475899"/>
                  <a:gd name="connsiteY9" fmla="*/ 3332616 h 3802665"/>
                  <a:gd name="connsiteX10" fmla="*/ 846 w 3475899"/>
                  <a:gd name="connsiteY10" fmla="*/ 2525866 h 3802665"/>
                  <a:gd name="connsiteX11" fmla="*/ 284017 w 3475899"/>
                  <a:gd name="connsiteY11" fmla="*/ 1932616 h 3802665"/>
                  <a:gd name="connsiteX12" fmla="*/ 964397 w 3475899"/>
                  <a:gd name="connsiteY12" fmla="*/ 1685322 h 3802665"/>
                  <a:gd name="connsiteX13" fmla="*/ 1592242 w 3475899"/>
                  <a:gd name="connsiteY13" fmla="*/ 1833955 h 3802665"/>
                  <a:gd name="connsiteX14" fmla="*/ 1861319 w 3475899"/>
                  <a:gd name="connsiteY14" fmla="*/ 2305480 h 3802665"/>
                  <a:gd name="connsiteX15" fmla="*/ 1680653 w 3475899"/>
                  <a:gd name="connsiteY15" fmla="*/ 2675780 h 3802665"/>
                  <a:gd name="connsiteX16" fmla="*/ 1261662 w 3475899"/>
                  <a:gd name="connsiteY16" fmla="*/ 2823132 h 3802665"/>
                  <a:gd name="connsiteX17" fmla="*/ 895206 w 3475899"/>
                  <a:gd name="connsiteY17" fmla="*/ 2741127 h 3802665"/>
                  <a:gd name="connsiteX18" fmla="*/ 718384 w 3475899"/>
                  <a:gd name="connsiteY18" fmla="*/ 2464363 h 3802665"/>
                  <a:gd name="connsiteX19" fmla="*/ 808076 w 3475899"/>
                  <a:gd name="connsiteY19" fmla="*/ 2284978 h 3802665"/>
                  <a:gd name="connsiteX20" fmla="*/ 931082 w 3475899"/>
                  <a:gd name="connsiteY20" fmla="*/ 2220913 h 3802665"/>
                  <a:gd name="connsiteX21" fmla="*/ 990023 w 3475899"/>
                  <a:gd name="connsiteY21" fmla="*/ 2213225 h 3802665"/>
                  <a:gd name="connsiteX22" fmla="*/ 1010524 w 3475899"/>
                  <a:gd name="connsiteY22" fmla="*/ 2228600 h 3802665"/>
                  <a:gd name="connsiteX23" fmla="*/ 1000274 w 3475899"/>
                  <a:gd name="connsiteY23" fmla="*/ 2259352 h 3802665"/>
                  <a:gd name="connsiteX24" fmla="*/ 990023 w 3475899"/>
                  <a:gd name="connsiteY24" fmla="*/ 2290104 h 3802665"/>
                  <a:gd name="connsiteX25" fmla="*/ 974647 w 3475899"/>
                  <a:gd name="connsiteY25" fmla="*/ 2402860 h 3802665"/>
                  <a:gd name="connsiteX26" fmla="*/ 1055370 w 3475899"/>
                  <a:gd name="connsiteY26" fmla="*/ 2539961 h 3802665"/>
                  <a:gd name="connsiteX27" fmla="*/ 1230911 w 3475899"/>
                  <a:gd name="connsiteY27" fmla="*/ 2597620 h 3802665"/>
                  <a:gd name="connsiteX28" fmla="*/ 1494862 w 3475899"/>
                  <a:gd name="connsiteY28" fmla="*/ 2500240 h 3802665"/>
                  <a:gd name="connsiteX29" fmla="*/ 1599930 w 3475899"/>
                  <a:gd name="connsiteY29" fmla="*/ 2259352 h 3802665"/>
                  <a:gd name="connsiteX30" fmla="*/ 1387231 w 3475899"/>
                  <a:gd name="connsiteY30" fmla="*/ 1923647 h 3802665"/>
                  <a:gd name="connsiteX31" fmla="*/ 943896 w 3475899"/>
                  <a:gd name="connsiteY31" fmla="*/ 1818579 h 3802665"/>
                  <a:gd name="connsiteX32" fmla="*/ 372428 w 3475899"/>
                  <a:gd name="connsiteY32" fmla="*/ 2013339 h 3802665"/>
                  <a:gd name="connsiteX33" fmla="*/ 118727 w 3475899"/>
                  <a:gd name="connsiteY33" fmla="*/ 2525866 h 3802665"/>
                  <a:gd name="connsiteX34" fmla="*/ 500560 w 3475899"/>
                  <a:gd name="connsiteY34" fmla="*/ 3166525 h 3802665"/>
                  <a:gd name="connsiteX35" fmla="*/ 1312915 w 3475899"/>
                  <a:gd name="connsiteY35" fmla="*/ 3381786 h 3802665"/>
                  <a:gd name="connsiteX36" fmla="*/ 2135520 w 3475899"/>
                  <a:gd name="connsiteY36" fmla="*/ 3084520 h 3802665"/>
                  <a:gd name="connsiteX37" fmla="*/ 2491727 w 3475899"/>
                  <a:gd name="connsiteY37" fmla="*/ 2320855 h 3802665"/>
                  <a:gd name="connsiteX38" fmla="*/ 2373845 w 3475899"/>
                  <a:gd name="connsiteY38" fmla="*/ 1885207 h 3802665"/>
                  <a:gd name="connsiteX39" fmla="*/ 2058641 w 3475899"/>
                  <a:gd name="connsiteY39" fmla="*/ 1570004 h 3802665"/>
                  <a:gd name="connsiteX40" fmla="*/ 1615306 w 3475899"/>
                  <a:gd name="connsiteY40" fmla="*/ 1311177 h 3802665"/>
                  <a:gd name="connsiteX41" fmla="*/ 859329 w 3475899"/>
                  <a:gd name="connsiteY41" fmla="*/ 949846 h 3802665"/>
                  <a:gd name="connsiteX42" fmla="*/ 477496 w 3475899"/>
                  <a:gd name="connsiteY42" fmla="*/ 424506 h 380266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35520 w 3475899"/>
                  <a:gd name="connsiteY36" fmla="*/ 3980450 h 4698595"/>
                  <a:gd name="connsiteX37" fmla="*/ 2491727 w 3475899"/>
                  <a:gd name="connsiteY37" fmla="*/ 3216785 h 4698595"/>
                  <a:gd name="connsiteX38" fmla="*/ 2373845 w 3475899"/>
                  <a:gd name="connsiteY38" fmla="*/ 278113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35520 w 3475899"/>
                  <a:gd name="connsiteY36" fmla="*/ 3980450 h 4698595"/>
                  <a:gd name="connsiteX37" fmla="*/ 2705552 w 3475899"/>
                  <a:gd name="connsiteY37" fmla="*/ 3234379 h 4698595"/>
                  <a:gd name="connsiteX38" fmla="*/ 2373845 w 3475899"/>
                  <a:gd name="connsiteY38" fmla="*/ 278113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373845 w 3475899"/>
                  <a:gd name="connsiteY38" fmla="*/ 278113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769638 w 3475899"/>
                  <a:gd name="connsiteY39" fmla="*/ 2113659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11483"/>
                  <a:gd name="connsiteY0" fmla="*/ 1320436 h 4698595"/>
                  <a:gd name="connsiteX1" fmla="*/ 391637 w 3411483"/>
                  <a:gd name="connsiteY1" fmla="*/ 346 h 4698595"/>
                  <a:gd name="connsiteX2" fmla="*/ 744010 w 3411483"/>
                  <a:gd name="connsiteY2" fmla="*/ 1192304 h 4698595"/>
                  <a:gd name="connsiteX3" fmla="*/ 900331 w 3411483"/>
                  <a:gd name="connsiteY3" fmla="*/ 1451131 h 4698595"/>
                  <a:gd name="connsiteX4" fmla="*/ 1240632 w 3411483"/>
                  <a:gd name="connsiteY4" fmla="*/ 1733678 h 4698595"/>
                  <a:gd name="connsiteX5" fmla="*/ 2984160 w 3411483"/>
                  <a:gd name="connsiteY5" fmla="*/ 2253868 h 4698595"/>
                  <a:gd name="connsiteX6" fmla="*/ 3378091 w 3411483"/>
                  <a:gd name="connsiteY6" fmla="*/ 3531835 h 4698595"/>
                  <a:gd name="connsiteX7" fmla="*/ 2359032 w 3411483"/>
                  <a:gd name="connsiteY7" fmla="*/ 4550885 h 4698595"/>
                  <a:gd name="connsiteX8" fmla="*/ 1252372 w 3411483"/>
                  <a:gd name="connsiteY8" fmla="*/ 4678773 h 4698595"/>
                  <a:gd name="connsiteX9" fmla="*/ 352887 w 3411483"/>
                  <a:gd name="connsiteY9" fmla="*/ 4228546 h 4698595"/>
                  <a:gd name="connsiteX10" fmla="*/ 846 w 3411483"/>
                  <a:gd name="connsiteY10" fmla="*/ 3421796 h 4698595"/>
                  <a:gd name="connsiteX11" fmla="*/ 284017 w 3411483"/>
                  <a:gd name="connsiteY11" fmla="*/ 2828546 h 4698595"/>
                  <a:gd name="connsiteX12" fmla="*/ 964397 w 3411483"/>
                  <a:gd name="connsiteY12" fmla="*/ 2581252 h 4698595"/>
                  <a:gd name="connsiteX13" fmla="*/ 1592242 w 3411483"/>
                  <a:gd name="connsiteY13" fmla="*/ 2729885 h 4698595"/>
                  <a:gd name="connsiteX14" fmla="*/ 1861319 w 3411483"/>
                  <a:gd name="connsiteY14" fmla="*/ 3201410 h 4698595"/>
                  <a:gd name="connsiteX15" fmla="*/ 1680653 w 3411483"/>
                  <a:gd name="connsiteY15" fmla="*/ 3571710 h 4698595"/>
                  <a:gd name="connsiteX16" fmla="*/ 1261662 w 3411483"/>
                  <a:gd name="connsiteY16" fmla="*/ 3719062 h 4698595"/>
                  <a:gd name="connsiteX17" fmla="*/ 895206 w 3411483"/>
                  <a:gd name="connsiteY17" fmla="*/ 3637057 h 4698595"/>
                  <a:gd name="connsiteX18" fmla="*/ 718384 w 3411483"/>
                  <a:gd name="connsiteY18" fmla="*/ 3360293 h 4698595"/>
                  <a:gd name="connsiteX19" fmla="*/ 808076 w 3411483"/>
                  <a:gd name="connsiteY19" fmla="*/ 3180908 h 4698595"/>
                  <a:gd name="connsiteX20" fmla="*/ 931082 w 3411483"/>
                  <a:gd name="connsiteY20" fmla="*/ 3116843 h 4698595"/>
                  <a:gd name="connsiteX21" fmla="*/ 990023 w 3411483"/>
                  <a:gd name="connsiteY21" fmla="*/ 3109155 h 4698595"/>
                  <a:gd name="connsiteX22" fmla="*/ 1010524 w 3411483"/>
                  <a:gd name="connsiteY22" fmla="*/ 3124530 h 4698595"/>
                  <a:gd name="connsiteX23" fmla="*/ 1000274 w 3411483"/>
                  <a:gd name="connsiteY23" fmla="*/ 3155282 h 4698595"/>
                  <a:gd name="connsiteX24" fmla="*/ 990023 w 3411483"/>
                  <a:gd name="connsiteY24" fmla="*/ 3186034 h 4698595"/>
                  <a:gd name="connsiteX25" fmla="*/ 974647 w 3411483"/>
                  <a:gd name="connsiteY25" fmla="*/ 3298790 h 4698595"/>
                  <a:gd name="connsiteX26" fmla="*/ 1055370 w 3411483"/>
                  <a:gd name="connsiteY26" fmla="*/ 3435891 h 4698595"/>
                  <a:gd name="connsiteX27" fmla="*/ 1230911 w 3411483"/>
                  <a:gd name="connsiteY27" fmla="*/ 3493550 h 4698595"/>
                  <a:gd name="connsiteX28" fmla="*/ 1494862 w 3411483"/>
                  <a:gd name="connsiteY28" fmla="*/ 3396170 h 4698595"/>
                  <a:gd name="connsiteX29" fmla="*/ 1599930 w 3411483"/>
                  <a:gd name="connsiteY29" fmla="*/ 3155282 h 4698595"/>
                  <a:gd name="connsiteX30" fmla="*/ 1387231 w 3411483"/>
                  <a:gd name="connsiteY30" fmla="*/ 2819577 h 4698595"/>
                  <a:gd name="connsiteX31" fmla="*/ 943896 w 3411483"/>
                  <a:gd name="connsiteY31" fmla="*/ 2714509 h 4698595"/>
                  <a:gd name="connsiteX32" fmla="*/ 372428 w 3411483"/>
                  <a:gd name="connsiteY32" fmla="*/ 2909269 h 4698595"/>
                  <a:gd name="connsiteX33" fmla="*/ 118727 w 3411483"/>
                  <a:gd name="connsiteY33" fmla="*/ 3421796 h 4698595"/>
                  <a:gd name="connsiteX34" fmla="*/ 500560 w 3411483"/>
                  <a:gd name="connsiteY34" fmla="*/ 4062455 h 4698595"/>
                  <a:gd name="connsiteX35" fmla="*/ 1312915 w 3411483"/>
                  <a:gd name="connsiteY35" fmla="*/ 4277716 h 4698595"/>
                  <a:gd name="connsiteX36" fmla="*/ 2195013 w 3411483"/>
                  <a:gd name="connsiteY36" fmla="*/ 3993179 h 4698595"/>
                  <a:gd name="connsiteX37" fmla="*/ 2705552 w 3411483"/>
                  <a:gd name="connsiteY37" fmla="*/ 3234379 h 4698595"/>
                  <a:gd name="connsiteX38" fmla="*/ 2587666 w 3411483"/>
                  <a:gd name="connsiteY38" fmla="*/ 2728357 h 4698595"/>
                  <a:gd name="connsiteX39" fmla="*/ 1769638 w 3411483"/>
                  <a:gd name="connsiteY39" fmla="*/ 2113659 h 4698595"/>
                  <a:gd name="connsiteX40" fmla="*/ 859329 w 3411483"/>
                  <a:gd name="connsiteY40" fmla="*/ 1845776 h 4698595"/>
                  <a:gd name="connsiteX41" fmla="*/ 477496 w 3411483"/>
                  <a:gd name="connsiteY41" fmla="*/ 1320436 h 4698595"/>
                  <a:gd name="connsiteX0" fmla="*/ 477496 w 3411485"/>
                  <a:gd name="connsiteY0" fmla="*/ 760057 h 4138216"/>
                  <a:gd name="connsiteX1" fmla="*/ 810541 w 3411485"/>
                  <a:gd name="connsiteY1" fmla="*/ 659 h 4138216"/>
                  <a:gd name="connsiteX2" fmla="*/ 744010 w 3411485"/>
                  <a:gd name="connsiteY2" fmla="*/ 631925 h 4138216"/>
                  <a:gd name="connsiteX3" fmla="*/ 900331 w 3411485"/>
                  <a:gd name="connsiteY3" fmla="*/ 890752 h 4138216"/>
                  <a:gd name="connsiteX4" fmla="*/ 1240632 w 3411485"/>
                  <a:gd name="connsiteY4" fmla="*/ 1173299 h 4138216"/>
                  <a:gd name="connsiteX5" fmla="*/ 2984160 w 3411485"/>
                  <a:gd name="connsiteY5" fmla="*/ 1693489 h 4138216"/>
                  <a:gd name="connsiteX6" fmla="*/ 3378091 w 3411485"/>
                  <a:gd name="connsiteY6" fmla="*/ 2971456 h 4138216"/>
                  <a:gd name="connsiteX7" fmla="*/ 2359032 w 3411485"/>
                  <a:gd name="connsiteY7" fmla="*/ 3990506 h 4138216"/>
                  <a:gd name="connsiteX8" fmla="*/ 1252372 w 3411485"/>
                  <a:gd name="connsiteY8" fmla="*/ 4118394 h 4138216"/>
                  <a:gd name="connsiteX9" fmla="*/ 352887 w 3411485"/>
                  <a:gd name="connsiteY9" fmla="*/ 3668167 h 4138216"/>
                  <a:gd name="connsiteX10" fmla="*/ 846 w 3411485"/>
                  <a:gd name="connsiteY10" fmla="*/ 2861417 h 4138216"/>
                  <a:gd name="connsiteX11" fmla="*/ 284017 w 3411485"/>
                  <a:gd name="connsiteY11" fmla="*/ 2268167 h 4138216"/>
                  <a:gd name="connsiteX12" fmla="*/ 964397 w 3411485"/>
                  <a:gd name="connsiteY12" fmla="*/ 2020873 h 4138216"/>
                  <a:gd name="connsiteX13" fmla="*/ 1592242 w 3411485"/>
                  <a:gd name="connsiteY13" fmla="*/ 2169506 h 4138216"/>
                  <a:gd name="connsiteX14" fmla="*/ 1861319 w 3411485"/>
                  <a:gd name="connsiteY14" fmla="*/ 2641031 h 4138216"/>
                  <a:gd name="connsiteX15" fmla="*/ 1680653 w 3411485"/>
                  <a:gd name="connsiteY15" fmla="*/ 3011331 h 4138216"/>
                  <a:gd name="connsiteX16" fmla="*/ 1261662 w 3411485"/>
                  <a:gd name="connsiteY16" fmla="*/ 3158683 h 4138216"/>
                  <a:gd name="connsiteX17" fmla="*/ 895206 w 3411485"/>
                  <a:gd name="connsiteY17" fmla="*/ 3076678 h 4138216"/>
                  <a:gd name="connsiteX18" fmla="*/ 718384 w 3411485"/>
                  <a:gd name="connsiteY18" fmla="*/ 2799914 h 4138216"/>
                  <a:gd name="connsiteX19" fmla="*/ 808076 w 3411485"/>
                  <a:gd name="connsiteY19" fmla="*/ 2620529 h 4138216"/>
                  <a:gd name="connsiteX20" fmla="*/ 931082 w 3411485"/>
                  <a:gd name="connsiteY20" fmla="*/ 2556464 h 4138216"/>
                  <a:gd name="connsiteX21" fmla="*/ 990023 w 3411485"/>
                  <a:gd name="connsiteY21" fmla="*/ 2548776 h 4138216"/>
                  <a:gd name="connsiteX22" fmla="*/ 1010524 w 3411485"/>
                  <a:gd name="connsiteY22" fmla="*/ 2564151 h 4138216"/>
                  <a:gd name="connsiteX23" fmla="*/ 1000274 w 3411485"/>
                  <a:gd name="connsiteY23" fmla="*/ 2594903 h 4138216"/>
                  <a:gd name="connsiteX24" fmla="*/ 990023 w 3411485"/>
                  <a:gd name="connsiteY24" fmla="*/ 2625655 h 4138216"/>
                  <a:gd name="connsiteX25" fmla="*/ 974647 w 3411485"/>
                  <a:gd name="connsiteY25" fmla="*/ 2738411 h 4138216"/>
                  <a:gd name="connsiteX26" fmla="*/ 1055370 w 3411485"/>
                  <a:gd name="connsiteY26" fmla="*/ 2875512 h 4138216"/>
                  <a:gd name="connsiteX27" fmla="*/ 1230911 w 3411485"/>
                  <a:gd name="connsiteY27" fmla="*/ 2933171 h 4138216"/>
                  <a:gd name="connsiteX28" fmla="*/ 1494862 w 3411485"/>
                  <a:gd name="connsiteY28" fmla="*/ 2835791 h 4138216"/>
                  <a:gd name="connsiteX29" fmla="*/ 1599930 w 3411485"/>
                  <a:gd name="connsiteY29" fmla="*/ 2594903 h 4138216"/>
                  <a:gd name="connsiteX30" fmla="*/ 1387231 w 3411485"/>
                  <a:gd name="connsiteY30" fmla="*/ 2259198 h 4138216"/>
                  <a:gd name="connsiteX31" fmla="*/ 943896 w 3411485"/>
                  <a:gd name="connsiteY31" fmla="*/ 2154130 h 4138216"/>
                  <a:gd name="connsiteX32" fmla="*/ 372428 w 3411485"/>
                  <a:gd name="connsiteY32" fmla="*/ 2348890 h 4138216"/>
                  <a:gd name="connsiteX33" fmla="*/ 118727 w 3411485"/>
                  <a:gd name="connsiteY33" fmla="*/ 2861417 h 4138216"/>
                  <a:gd name="connsiteX34" fmla="*/ 500560 w 3411485"/>
                  <a:gd name="connsiteY34" fmla="*/ 3502076 h 4138216"/>
                  <a:gd name="connsiteX35" fmla="*/ 1312915 w 3411485"/>
                  <a:gd name="connsiteY35" fmla="*/ 3717337 h 4138216"/>
                  <a:gd name="connsiteX36" fmla="*/ 2195013 w 3411485"/>
                  <a:gd name="connsiteY36" fmla="*/ 3432800 h 4138216"/>
                  <a:gd name="connsiteX37" fmla="*/ 2705552 w 3411485"/>
                  <a:gd name="connsiteY37" fmla="*/ 2674000 h 4138216"/>
                  <a:gd name="connsiteX38" fmla="*/ 2587666 w 3411485"/>
                  <a:gd name="connsiteY38" fmla="*/ 2167978 h 4138216"/>
                  <a:gd name="connsiteX39" fmla="*/ 1769638 w 3411485"/>
                  <a:gd name="connsiteY39" fmla="*/ 1553280 h 4138216"/>
                  <a:gd name="connsiteX40" fmla="*/ 859329 w 3411485"/>
                  <a:gd name="connsiteY40" fmla="*/ 1285397 h 4138216"/>
                  <a:gd name="connsiteX41" fmla="*/ 477496 w 3411485"/>
                  <a:gd name="connsiteY41" fmla="*/ 760057 h 4138216"/>
                  <a:gd name="connsiteX0" fmla="*/ 477496 w 3415891"/>
                  <a:gd name="connsiteY0" fmla="*/ 760057 h 4122191"/>
                  <a:gd name="connsiteX1" fmla="*/ 810541 w 3415891"/>
                  <a:gd name="connsiteY1" fmla="*/ 659 h 4122191"/>
                  <a:gd name="connsiteX2" fmla="*/ 744010 w 3415891"/>
                  <a:gd name="connsiteY2" fmla="*/ 631925 h 4122191"/>
                  <a:gd name="connsiteX3" fmla="*/ 900331 w 3415891"/>
                  <a:gd name="connsiteY3" fmla="*/ 890752 h 4122191"/>
                  <a:gd name="connsiteX4" fmla="*/ 1240632 w 3415891"/>
                  <a:gd name="connsiteY4" fmla="*/ 1173299 h 4122191"/>
                  <a:gd name="connsiteX5" fmla="*/ 2984160 w 3415891"/>
                  <a:gd name="connsiteY5" fmla="*/ 1693489 h 4122191"/>
                  <a:gd name="connsiteX6" fmla="*/ 3378091 w 3415891"/>
                  <a:gd name="connsiteY6" fmla="*/ 2971456 h 4122191"/>
                  <a:gd name="connsiteX7" fmla="*/ 2292890 w 3415891"/>
                  <a:gd name="connsiteY7" fmla="*/ 3857009 h 4122191"/>
                  <a:gd name="connsiteX8" fmla="*/ 1252372 w 3415891"/>
                  <a:gd name="connsiteY8" fmla="*/ 4118394 h 4122191"/>
                  <a:gd name="connsiteX9" fmla="*/ 352887 w 3415891"/>
                  <a:gd name="connsiteY9" fmla="*/ 3668167 h 4122191"/>
                  <a:gd name="connsiteX10" fmla="*/ 846 w 3415891"/>
                  <a:gd name="connsiteY10" fmla="*/ 2861417 h 4122191"/>
                  <a:gd name="connsiteX11" fmla="*/ 284017 w 3415891"/>
                  <a:gd name="connsiteY11" fmla="*/ 2268167 h 4122191"/>
                  <a:gd name="connsiteX12" fmla="*/ 964397 w 3415891"/>
                  <a:gd name="connsiteY12" fmla="*/ 2020873 h 4122191"/>
                  <a:gd name="connsiteX13" fmla="*/ 1592242 w 3415891"/>
                  <a:gd name="connsiteY13" fmla="*/ 2169506 h 4122191"/>
                  <a:gd name="connsiteX14" fmla="*/ 1861319 w 3415891"/>
                  <a:gd name="connsiteY14" fmla="*/ 2641031 h 4122191"/>
                  <a:gd name="connsiteX15" fmla="*/ 1680653 w 3415891"/>
                  <a:gd name="connsiteY15" fmla="*/ 3011331 h 4122191"/>
                  <a:gd name="connsiteX16" fmla="*/ 1261662 w 3415891"/>
                  <a:gd name="connsiteY16" fmla="*/ 3158683 h 4122191"/>
                  <a:gd name="connsiteX17" fmla="*/ 895206 w 3415891"/>
                  <a:gd name="connsiteY17" fmla="*/ 3076678 h 4122191"/>
                  <a:gd name="connsiteX18" fmla="*/ 718384 w 3415891"/>
                  <a:gd name="connsiteY18" fmla="*/ 2799914 h 4122191"/>
                  <a:gd name="connsiteX19" fmla="*/ 808076 w 3415891"/>
                  <a:gd name="connsiteY19" fmla="*/ 2620529 h 4122191"/>
                  <a:gd name="connsiteX20" fmla="*/ 931082 w 3415891"/>
                  <a:gd name="connsiteY20" fmla="*/ 2556464 h 4122191"/>
                  <a:gd name="connsiteX21" fmla="*/ 990023 w 3415891"/>
                  <a:gd name="connsiteY21" fmla="*/ 2548776 h 4122191"/>
                  <a:gd name="connsiteX22" fmla="*/ 1010524 w 3415891"/>
                  <a:gd name="connsiteY22" fmla="*/ 2564151 h 4122191"/>
                  <a:gd name="connsiteX23" fmla="*/ 1000274 w 3415891"/>
                  <a:gd name="connsiteY23" fmla="*/ 2594903 h 4122191"/>
                  <a:gd name="connsiteX24" fmla="*/ 990023 w 3415891"/>
                  <a:gd name="connsiteY24" fmla="*/ 2625655 h 4122191"/>
                  <a:gd name="connsiteX25" fmla="*/ 974647 w 3415891"/>
                  <a:gd name="connsiteY25" fmla="*/ 2738411 h 4122191"/>
                  <a:gd name="connsiteX26" fmla="*/ 1055370 w 3415891"/>
                  <a:gd name="connsiteY26" fmla="*/ 2875512 h 4122191"/>
                  <a:gd name="connsiteX27" fmla="*/ 1230911 w 3415891"/>
                  <a:gd name="connsiteY27" fmla="*/ 2933171 h 4122191"/>
                  <a:gd name="connsiteX28" fmla="*/ 1494862 w 3415891"/>
                  <a:gd name="connsiteY28" fmla="*/ 2835791 h 4122191"/>
                  <a:gd name="connsiteX29" fmla="*/ 1599930 w 3415891"/>
                  <a:gd name="connsiteY29" fmla="*/ 2594903 h 4122191"/>
                  <a:gd name="connsiteX30" fmla="*/ 1387231 w 3415891"/>
                  <a:gd name="connsiteY30" fmla="*/ 2259198 h 4122191"/>
                  <a:gd name="connsiteX31" fmla="*/ 943896 w 3415891"/>
                  <a:gd name="connsiteY31" fmla="*/ 2154130 h 4122191"/>
                  <a:gd name="connsiteX32" fmla="*/ 372428 w 3415891"/>
                  <a:gd name="connsiteY32" fmla="*/ 2348890 h 4122191"/>
                  <a:gd name="connsiteX33" fmla="*/ 118727 w 3415891"/>
                  <a:gd name="connsiteY33" fmla="*/ 2861417 h 4122191"/>
                  <a:gd name="connsiteX34" fmla="*/ 500560 w 3415891"/>
                  <a:gd name="connsiteY34" fmla="*/ 3502076 h 4122191"/>
                  <a:gd name="connsiteX35" fmla="*/ 1312915 w 3415891"/>
                  <a:gd name="connsiteY35" fmla="*/ 3717337 h 4122191"/>
                  <a:gd name="connsiteX36" fmla="*/ 2195013 w 3415891"/>
                  <a:gd name="connsiteY36" fmla="*/ 3432800 h 4122191"/>
                  <a:gd name="connsiteX37" fmla="*/ 2705552 w 3415891"/>
                  <a:gd name="connsiteY37" fmla="*/ 2674000 h 4122191"/>
                  <a:gd name="connsiteX38" fmla="*/ 2587666 w 3415891"/>
                  <a:gd name="connsiteY38" fmla="*/ 2167978 h 4122191"/>
                  <a:gd name="connsiteX39" fmla="*/ 1769638 w 3415891"/>
                  <a:gd name="connsiteY39" fmla="*/ 1553280 h 4122191"/>
                  <a:gd name="connsiteX40" fmla="*/ 859329 w 3415891"/>
                  <a:gd name="connsiteY40" fmla="*/ 1285397 h 4122191"/>
                  <a:gd name="connsiteX41" fmla="*/ 477496 w 3415891"/>
                  <a:gd name="connsiteY41" fmla="*/ 760057 h 4122191"/>
                  <a:gd name="connsiteX0" fmla="*/ 477496 w 3415891"/>
                  <a:gd name="connsiteY0" fmla="*/ 760057 h 4122191"/>
                  <a:gd name="connsiteX1" fmla="*/ 810541 w 3415891"/>
                  <a:gd name="connsiteY1" fmla="*/ 659 h 4122191"/>
                  <a:gd name="connsiteX2" fmla="*/ 744010 w 3415891"/>
                  <a:gd name="connsiteY2" fmla="*/ 631925 h 4122191"/>
                  <a:gd name="connsiteX3" fmla="*/ 900331 w 3415891"/>
                  <a:gd name="connsiteY3" fmla="*/ 890752 h 4122191"/>
                  <a:gd name="connsiteX4" fmla="*/ 1240632 w 3415891"/>
                  <a:gd name="connsiteY4" fmla="*/ 1173299 h 4122191"/>
                  <a:gd name="connsiteX5" fmla="*/ 2984160 w 3415891"/>
                  <a:gd name="connsiteY5" fmla="*/ 1693489 h 4122191"/>
                  <a:gd name="connsiteX6" fmla="*/ 3378091 w 3415891"/>
                  <a:gd name="connsiteY6" fmla="*/ 2971456 h 4122191"/>
                  <a:gd name="connsiteX7" fmla="*/ 2292890 w 3415891"/>
                  <a:gd name="connsiteY7" fmla="*/ 3857009 h 4122191"/>
                  <a:gd name="connsiteX8" fmla="*/ 1252372 w 3415891"/>
                  <a:gd name="connsiteY8" fmla="*/ 4118394 h 4122191"/>
                  <a:gd name="connsiteX9" fmla="*/ 352887 w 3415891"/>
                  <a:gd name="connsiteY9" fmla="*/ 3668167 h 4122191"/>
                  <a:gd name="connsiteX10" fmla="*/ 846 w 3415891"/>
                  <a:gd name="connsiteY10" fmla="*/ 2861417 h 4122191"/>
                  <a:gd name="connsiteX11" fmla="*/ 284017 w 3415891"/>
                  <a:gd name="connsiteY11" fmla="*/ 2268167 h 4122191"/>
                  <a:gd name="connsiteX12" fmla="*/ 964397 w 3415891"/>
                  <a:gd name="connsiteY12" fmla="*/ 2020873 h 4122191"/>
                  <a:gd name="connsiteX13" fmla="*/ 1592242 w 3415891"/>
                  <a:gd name="connsiteY13" fmla="*/ 2169506 h 4122191"/>
                  <a:gd name="connsiteX14" fmla="*/ 1861319 w 3415891"/>
                  <a:gd name="connsiteY14" fmla="*/ 2641031 h 4122191"/>
                  <a:gd name="connsiteX15" fmla="*/ 1680653 w 3415891"/>
                  <a:gd name="connsiteY15" fmla="*/ 3011331 h 4122191"/>
                  <a:gd name="connsiteX16" fmla="*/ 1261662 w 3415891"/>
                  <a:gd name="connsiteY16" fmla="*/ 3158683 h 4122191"/>
                  <a:gd name="connsiteX17" fmla="*/ 895206 w 3415891"/>
                  <a:gd name="connsiteY17" fmla="*/ 3076678 h 4122191"/>
                  <a:gd name="connsiteX18" fmla="*/ 718384 w 3415891"/>
                  <a:gd name="connsiteY18" fmla="*/ 2799914 h 4122191"/>
                  <a:gd name="connsiteX19" fmla="*/ 808076 w 3415891"/>
                  <a:gd name="connsiteY19" fmla="*/ 2620529 h 4122191"/>
                  <a:gd name="connsiteX20" fmla="*/ 931082 w 3415891"/>
                  <a:gd name="connsiteY20" fmla="*/ 2556464 h 4122191"/>
                  <a:gd name="connsiteX21" fmla="*/ 990023 w 3415891"/>
                  <a:gd name="connsiteY21" fmla="*/ 2548776 h 4122191"/>
                  <a:gd name="connsiteX22" fmla="*/ 1010524 w 3415891"/>
                  <a:gd name="connsiteY22" fmla="*/ 2564151 h 4122191"/>
                  <a:gd name="connsiteX23" fmla="*/ 1000274 w 3415891"/>
                  <a:gd name="connsiteY23" fmla="*/ 2594903 h 4122191"/>
                  <a:gd name="connsiteX24" fmla="*/ 990023 w 3415891"/>
                  <a:gd name="connsiteY24" fmla="*/ 2625655 h 4122191"/>
                  <a:gd name="connsiteX25" fmla="*/ 974647 w 3415891"/>
                  <a:gd name="connsiteY25" fmla="*/ 2738411 h 4122191"/>
                  <a:gd name="connsiteX26" fmla="*/ 1055370 w 3415891"/>
                  <a:gd name="connsiteY26" fmla="*/ 2875512 h 4122191"/>
                  <a:gd name="connsiteX27" fmla="*/ 1230911 w 3415891"/>
                  <a:gd name="connsiteY27" fmla="*/ 2933171 h 4122191"/>
                  <a:gd name="connsiteX28" fmla="*/ 1494862 w 3415891"/>
                  <a:gd name="connsiteY28" fmla="*/ 2835791 h 4122191"/>
                  <a:gd name="connsiteX29" fmla="*/ 1599930 w 3415891"/>
                  <a:gd name="connsiteY29" fmla="*/ 2594903 h 4122191"/>
                  <a:gd name="connsiteX30" fmla="*/ 1387231 w 3415891"/>
                  <a:gd name="connsiteY30" fmla="*/ 2259198 h 4122191"/>
                  <a:gd name="connsiteX31" fmla="*/ 943896 w 3415891"/>
                  <a:gd name="connsiteY31" fmla="*/ 2154130 h 4122191"/>
                  <a:gd name="connsiteX32" fmla="*/ 372428 w 3415891"/>
                  <a:gd name="connsiteY32" fmla="*/ 2348890 h 4122191"/>
                  <a:gd name="connsiteX33" fmla="*/ 118727 w 3415891"/>
                  <a:gd name="connsiteY33" fmla="*/ 2861417 h 4122191"/>
                  <a:gd name="connsiteX34" fmla="*/ 500560 w 3415891"/>
                  <a:gd name="connsiteY34" fmla="*/ 3502076 h 4122191"/>
                  <a:gd name="connsiteX35" fmla="*/ 1312915 w 3415891"/>
                  <a:gd name="connsiteY35" fmla="*/ 3717337 h 4122191"/>
                  <a:gd name="connsiteX36" fmla="*/ 2195013 w 3415891"/>
                  <a:gd name="connsiteY36" fmla="*/ 3432800 h 4122191"/>
                  <a:gd name="connsiteX37" fmla="*/ 2705552 w 3415891"/>
                  <a:gd name="connsiteY37" fmla="*/ 2674000 h 4122191"/>
                  <a:gd name="connsiteX38" fmla="*/ 2587666 w 3415891"/>
                  <a:gd name="connsiteY38" fmla="*/ 2167978 h 4122191"/>
                  <a:gd name="connsiteX39" fmla="*/ 1769638 w 3415891"/>
                  <a:gd name="connsiteY39" fmla="*/ 1553280 h 4122191"/>
                  <a:gd name="connsiteX40" fmla="*/ 859329 w 3415891"/>
                  <a:gd name="connsiteY40" fmla="*/ 1285397 h 4122191"/>
                  <a:gd name="connsiteX41" fmla="*/ 477496 w 3415891"/>
                  <a:gd name="connsiteY41" fmla="*/ 760057 h 4122191"/>
                  <a:gd name="connsiteX0" fmla="*/ 477496 w 3415891"/>
                  <a:gd name="connsiteY0" fmla="*/ 760057 h 3958557"/>
                  <a:gd name="connsiteX1" fmla="*/ 810541 w 3415891"/>
                  <a:gd name="connsiteY1" fmla="*/ 659 h 3958557"/>
                  <a:gd name="connsiteX2" fmla="*/ 744010 w 3415891"/>
                  <a:gd name="connsiteY2" fmla="*/ 631925 h 3958557"/>
                  <a:gd name="connsiteX3" fmla="*/ 900331 w 3415891"/>
                  <a:gd name="connsiteY3" fmla="*/ 890752 h 3958557"/>
                  <a:gd name="connsiteX4" fmla="*/ 1240632 w 3415891"/>
                  <a:gd name="connsiteY4" fmla="*/ 1173299 h 3958557"/>
                  <a:gd name="connsiteX5" fmla="*/ 2984160 w 3415891"/>
                  <a:gd name="connsiteY5" fmla="*/ 1693489 h 3958557"/>
                  <a:gd name="connsiteX6" fmla="*/ 3378091 w 3415891"/>
                  <a:gd name="connsiteY6" fmla="*/ 2971456 h 3958557"/>
                  <a:gd name="connsiteX7" fmla="*/ 2292890 w 3415891"/>
                  <a:gd name="connsiteY7" fmla="*/ 3857009 h 3958557"/>
                  <a:gd name="connsiteX8" fmla="*/ 1075991 w 3415891"/>
                  <a:gd name="connsiteY8" fmla="*/ 3918147 h 3958557"/>
                  <a:gd name="connsiteX9" fmla="*/ 352887 w 3415891"/>
                  <a:gd name="connsiteY9" fmla="*/ 3668167 h 3958557"/>
                  <a:gd name="connsiteX10" fmla="*/ 846 w 3415891"/>
                  <a:gd name="connsiteY10" fmla="*/ 2861417 h 3958557"/>
                  <a:gd name="connsiteX11" fmla="*/ 284017 w 3415891"/>
                  <a:gd name="connsiteY11" fmla="*/ 2268167 h 3958557"/>
                  <a:gd name="connsiteX12" fmla="*/ 964397 w 3415891"/>
                  <a:gd name="connsiteY12" fmla="*/ 2020873 h 3958557"/>
                  <a:gd name="connsiteX13" fmla="*/ 1592242 w 3415891"/>
                  <a:gd name="connsiteY13" fmla="*/ 2169506 h 3958557"/>
                  <a:gd name="connsiteX14" fmla="*/ 1861319 w 3415891"/>
                  <a:gd name="connsiteY14" fmla="*/ 2641031 h 3958557"/>
                  <a:gd name="connsiteX15" fmla="*/ 1680653 w 3415891"/>
                  <a:gd name="connsiteY15" fmla="*/ 3011331 h 3958557"/>
                  <a:gd name="connsiteX16" fmla="*/ 1261662 w 3415891"/>
                  <a:gd name="connsiteY16" fmla="*/ 3158683 h 3958557"/>
                  <a:gd name="connsiteX17" fmla="*/ 895206 w 3415891"/>
                  <a:gd name="connsiteY17" fmla="*/ 3076678 h 3958557"/>
                  <a:gd name="connsiteX18" fmla="*/ 718384 w 3415891"/>
                  <a:gd name="connsiteY18" fmla="*/ 2799914 h 3958557"/>
                  <a:gd name="connsiteX19" fmla="*/ 808076 w 3415891"/>
                  <a:gd name="connsiteY19" fmla="*/ 2620529 h 3958557"/>
                  <a:gd name="connsiteX20" fmla="*/ 931082 w 3415891"/>
                  <a:gd name="connsiteY20" fmla="*/ 2556464 h 3958557"/>
                  <a:gd name="connsiteX21" fmla="*/ 990023 w 3415891"/>
                  <a:gd name="connsiteY21" fmla="*/ 2548776 h 3958557"/>
                  <a:gd name="connsiteX22" fmla="*/ 1010524 w 3415891"/>
                  <a:gd name="connsiteY22" fmla="*/ 2564151 h 3958557"/>
                  <a:gd name="connsiteX23" fmla="*/ 1000274 w 3415891"/>
                  <a:gd name="connsiteY23" fmla="*/ 2594903 h 3958557"/>
                  <a:gd name="connsiteX24" fmla="*/ 990023 w 3415891"/>
                  <a:gd name="connsiteY24" fmla="*/ 2625655 h 3958557"/>
                  <a:gd name="connsiteX25" fmla="*/ 974647 w 3415891"/>
                  <a:gd name="connsiteY25" fmla="*/ 2738411 h 3958557"/>
                  <a:gd name="connsiteX26" fmla="*/ 1055370 w 3415891"/>
                  <a:gd name="connsiteY26" fmla="*/ 2875512 h 3958557"/>
                  <a:gd name="connsiteX27" fmla="*/ 1230911 w 3415891"/>
                  <a:gd name="connsiteY27" fmla="*/ 2933171 h 3958557"/>
                  <a:gd name="connsiteX28" fmla="*/ 1494862 w 3415891"/>
                  <a:gd name="connsiteY28" fmla="*/ 2835791 h 3958557"/>
                  <a:gd name="connsiteX29" fmla="*/ 1599930 w 3415891"/>
                  <a:gd name="connsiteY29" fmla="*/ 2594903 h 3958557"/>
                  <a:gd name="connsiteX30" fmla="*/ 1387231 w 3415891"/>
                  <a:gd name="connsiteY30" fmla="*/ 2259198 h 3958557"/>
                  <a:gd name="connsiteX31" fmla="*/ 943896 w 3415891"/>
                  <a:gd name="connsiteY31" fmla="*/ 2154130 h 3958557"/>
                  <a:gd name="connsiteX32" fmla="*/ 372428 w 3415891"/>
                  <a:gd name="connsiteY32" fmla="*/ 2348890 h 3958557"/>
                  <a:gd name="connsiteX33" fmla="*/ 118727 w 3415891"/>
                  <a:gd name="connsiteY33" fmla="*/ 2861417 h 3958557"/>
                  <a:gd name="connsiteX34" fmla="*/ 500560 w 3415891"/>
                  <a:gd name="connsiteY34" fmla="*/ 3502076 h 3958557"/>
                  <a:gd name="connsiteX35" fmla="*/ 1312915 w 3415891"/>
                  <a:gd name="connsiteY35" fmla="*/ 3717337 h 3958557"/>
                  <a:gd name="connsiteX36" fmla="*/ 2195013 w 3415891"/>
                  <a:gd name="connsiteY36" fmla="*/ 3432800 h 3958557"/>
                  <a:gd name="connsiteX37" fmla="*/ 2705552 w 3415891"/>
                  <a:gd name="connsiteY37" fmla="*/ 2674000 h 3958557"/>
                  <a:gd name="connsiteX38" fmla="*/ 2587666 w 3415891"/>
                  <a:gd name="connsiteY38" fmla="*/ 2167978 h 3958557"/>
                  <a:gd name="connsiteX39" fmla="*/ 1769638 w 3415891"/>
                  <a:gd name="connsiteY39" fmla="*/ 1553280 h 3958557"/>
                  <a:gd name="connsiteX40" fmla="*/ 859329 w 3415891"/>
                  <a:gd name="connsiteY40" fmla="*/ 1285397 h 3958557"/>
                  <a:gd name="connsiteX41" fmla="*/ 477496 w 3415891"/>
                  <a:gd name="connsiteY41" fmla="*/ 760057 h 3958557"/>
                  <a:gd name="connsiteX0" fmla="*/ 565295 w 3503690"/>
                  <a:gd name="connsiteY0" fmla="*/ 760057 h 3958557"/>
                  <a:gd name="connsiteX1" fmla="*/ 898340 w 3503690"/>
                  <a:gd name="connsiteY1" fmla="*/ 659 h 3958557"/>
                  <a:gd name="connsiteX2" fmla="*/ 831809 w 3503690"/>
                  <a:gd name="connsiteY2" fmla="*/ 631925 h 3958557"/>
                  <a:gd name="connsiteX3" fmla="*/ 988130 w 3503690"/>
                  <a:gd name="connsiteY3" fmla="*/ 890752 h 3958557"/>
                  <a:gd name="connsiteX4" fmla="*/ 1328431 w 3503690"/>
                  <a:gd name="connsiteY4" fmla="*/ 1173299 h 3958557"/>
                  <a:gd name="connsiteX5" fmla="*/ 3071959 w 3503690"/>
                  <a:gd name="connsiteY5" fmla="*/ 1693489 h 3958557"/>
                  <a:gd name="connsiteX6" fmla="*/ 3465890 w 3503690"/>
                  <a:gd name="connsiteY6" fmla="*/ 2971456 h 3958557"/>
                  <a:gd name="connsiteX7" fmla="*/ 2380689 w 3503690"/>
                  <a:gd name="connsiteY7" fmla="*/ 3857009 h 3958557"/>
                  <a:gd name="connsiteX8" fmla="*/ 1163790 w 3503690"/>
                  <a:gd name="connsiteY8" fmla="*/ 3918147 h 3958557"/>
                  <a:gd name="connsiteX9" fmla="*/ 440686 w 3503690"/>
                  <a:gd name="connsiteY9" fmla="*/ 3668167 h 3958557"/>
                  <a:gd name="connsiteX10" fmla="*/ 454 w 3503690"/>
                  <a:gd name="connsiteY10" fmla="*/ 2861417 h 3958557"/>
                  <a:gd name="connsiteX11" fmla="*/ 371816 w 3503690"/>
                  <a:gd name="connsiteY11" fmla="*/ 2268167 h 3958557"/>
                  <a:gd name="connsiteX12" fmla="*/ 1052196 w 3503690"/>
                  <a:gd name="connsiteY12" fmla="*/ 2020873 h 3958557"/>
                  <a:gd name="connsiteX13" fmla="*/ 1680041 w 3503690"/>
                  <a:gd name="connsiteY13" fmla="*/ 2169506 h 3958557"/>
                  <a:gd name="connsiteX14" fmla="*/ 1949118 w 3503690"/>
                  <a:gd name="connsiteY14" fmla="*/ 2641031 h 3958557"/>
                  <a:gd name="connsiteX15" fmla="*/ 1768452 w 3503690"/>
                  <a:gd name="connsiteY15" fmla="*/ 3011331 h 3958557"/>
                  <a:gd name="connsiteX16" fmla="*/ 1349461 w 3503690"/>
                  <a:gd name="connsiteY16" fmla="*/ 3158683 h 3958557"/>
                  <a:gd name="connsiteX17" fmla="*/ 983005 w 3503690"/>
                  <a:gd name="connsiteY17" fmla="*/ 3076678 h 3958557"/>
                  <a:gd name="connsiteX18" fmla="*/ 806183 w 3503690"/>
                  <a:gd name="connsiteY18" fmla="*/ 2799914 h 3958557"/>
                  <a:gd name="connsiteX19" fmla="*/ 895875 w 3503690"/>
                  <a:gd name="connsiteY19" fmla="*/ 2620529 h 3958557"/>
                  <a:gd name="connsiteX20" fmla="*/ 1018881 w 3503690"/>
                  <a:gd name="connsiteY20" fmla="*/ 2556464 h 3958557"/>
                  <a:gd name="connsiteX21" fmla="*/ 1077822 w 3503690"/>
                  <a:gd name="connsiteY21" fmla="*/ 2548776 h 3958557"/>
                  <a:gd name="connsiteX22" fmla="*/ 1098323 w 3503690"/>
                  <a:gd name="connsiteY22" fmla="*/ 2564151 h 3958557"/>
                  <a:gd name="connsiteX23" fmla="*/ 1088073 w 3503690"/>
                  <a:gd name="connsiteY23" fmla="*/ 2594903 h 3958557"/>
                  <a:gd name="connsiteX24" fmla="*/ 1077822 w 3503690"/>
                  <a:gd name="connsiteY24" fmla="*/ 2625655 h 3958557"/>
                  <a:gd name="connsiteX25" fmla="*/ 1062446 w 3503690"/>
                  <a:gd name="connsiteY25" fmla="*/ 2738411 h 3958557"/>
                  <a:gd name="connsiteX26" fmla="*/ 1143169 w 3503690"/>
                  <a:gd name="connsiteY26" fmla="*/ 2875512 h 3958557"/>
                  <a:gd name="connsiteX27" fmla="*/ 1318710 w 3503690"/>
                  <a:gd name="connsiteY27" fmla="*/ 2933171 h 3958557"/>
                  <a:gd name="connsiteX28" fmla="*/ 1582661 w 3503690"/>
                  <a:gd name="connsiteY28" fmla="*/ 2835791 h 3958557"/>
                  <a:gd name="connsiteX29" fmla="*/ 1687729 w 3503690"/>
                  <a:gd name="connsiteY29" fmla="*/ 2594903 h 3958557"/>
                  <a:gd name="connsiteX30" fmla="*/ 1475030 w 3503690"/>
                  <a:gd name="connsiteY30" fmla="*/ 2259198 h 3958557"/>
                  <a:gd name="connsiteX31" fmla="*/ 1031695 w 3503690"/>
                  <a:gd name="connsiteY31" fmla="*/ 2154130 h 3958557"/>
                  <a:gd name="connsiteX32" fmla="*/ 460227 w 3503690"/>
                  <a:gd name="connsiteY32" fmla="*/ 2348890 h 3958557"/>
                  <a:gd name="connsiteX33" fmla="*/ 206526 w 3503690"/>
                  <a:gd name="connsiteY33" fmla="*/ 2861417 h 3958557"/>
                  <a:gd name="connsiteX34" fmla="*/ 588359 w 3503690"/>
                  <a:gd name="connsiteY34" fmla="*/ 3502076 h 3958557"/>
                  <a:gd name="connsiteX35" fmla="*/ 1400714 w 3503690"/>
                  <a:gd name="connsiteY35" fmla="*/ 3717337 h 3958557"/>
                  <a:gd name="connsiteX36" fmla="*/ 2282812 w 3503690"/>
                  <a:gd name="connsiteY36" fmla="*/ 3432800 h 3958557"/>
                  <a:gd name="connsiteX37" fmla="*/ 2793351 w 3503690"/>
                  <a:gd name="connsiteY37" fmla="*/ 2674000 h 3958557"/>
                  <a:gd name="connsiteX38" fmla="*/ 2675465 w 3503690"/>
                  <a:gd name="connsiteY38" fmla="*/ 2167978 h 3958557"/>
                  <a:gd name="connsiteX39" fmla="*/ 1857437 w 3503690"/>
                  <a:gd name="connsiteY39" fmla="*/ 1553280 h 3958557"/>
                  <a:gd name="connsiteX40" fmla="*/ 947128 w 3503690"/>
                  <a:gd name="connsiteY40" fmla="*/ 1285397 h 3958557"/>
                  <a:gd name="connsiteX41" fmla="*/ 565295 w 3503690"/>
                  <a:gd name="connsiteY41" fmla="*/ 760057 h 3958557"/>
                  <a:gd name="connsiteX0" fmla="*/ 565297 w 3505172"/>
                  <a:gd name="connsiteY0" fmla="*/ 760057 h 3929318"/>
                  <a:gd name="connsiteX1" fmla="*/ 898342 w 3505172"/>
                  <a:gd name="connsiteY1" fmla="*/ 659 h 3929318"/>
                  <a:gd name="connsiteX2" fmla="*/ 831811 w 3505172"/>
                  <a:gd name="connsiteY2" fmla="*/ 631925 h 3929318"/>
                  <a:gd name="connsiteX3" fmla="*/ 988132 w 3505172"/>
                  <a:gd name="connsiteY3" fmla="*/ 890752 h 3929318"/>
                  <a:gd name="connsiteX4" fmla="*/ 1328433 w 3505172"/>
                  <a:gd name="connsiteY4" fmla="*/ 1173299 h 3929318"/>
                  <a:gd name="connsiteX5" fmla="*/ 3071961 w 3505172"/>
                  <a:gd name="connsiteY5" fmla="*/ 1693489 h 3929318"/>
                  <a:gd name="connsiteX6" fmla="*/ 3465892 w 3505172"/>
                  <a:gd name="connsiteY6" fmla="*/ 2971456 h 3929318"/>
                  <a:gd name="connsiteX7" fmla="*/ 2358642 w 3505172"/>
                  <a:gd name="connsiteY7" fmla="*/ 3790260 h 3929318"/>
                  <a:gd name="connsiteX8" fmla="*/ 1163792 w 3505172"/>
                  <a:gd name="connsiteY8" fmla="*/ 3918147 h 3929318"/>
                  <a:gd name="connsiteX9" fmla="*/ 440688 w 3505172"/>
                  <a:gd name="connsiteY9" fmla="*/ 3668167 h 3929318"/>
                  <a:gd name="connsiteX10" fmla="*/ 456 w 3505172"/>
                  <a:gd name="connsiteY10" fmla="*/ 2861417 h 3929318"/>
                  <a:gd name="connsiteX11" fmla="*/ 371818 w 3505172"/>
                  <a:gd name="connsiteY11" fmla="*/ 2268167 h 3929318"/>
                  <a:gd name="connsiteX12" fmla="*/ 1052198 w 3505172"/>
                  <a:gd name="connsiteY12" fmla="*/ 2020873 h 3929318"/>
                  <a:gd name="connsiteX13" fmla="*/ 1680043 w 3505172"/>
                  <a:gd name="connsiteY13" fmla="*/ 2169506 h 3929318"/>
                  <a:gd name="connsiteX14" fmla="*/ 1949120 w 3505172"/>
                  <a:gd name="connsiteY14" fmla="*/ 2641031 h 3929318"/>
                  <a:gd name="connsiteX15" fmla="*/ 1768454 w 3505172"/>
                  <a:gd name="connsiteY15" fmla="*/ 3011331 h 3929318"/>
                  <a:gd name="connsiteX16" fmla="*/ 1349463 w 3505172"/>
                  <a:gd name="connsiteY16" fmla="*/ 3158683 h 3929318"/>
                  <a:gd name="connsiteX17" fmla="*/ 983007 w 3505172"/>
                  <a:gd name="connsiteY17" fmla="*/ 3076678 h 3929318"/>
                  <a:gd name="connsiteX18" fmla="*/ 806185 w 3505172"/>
                  <a:gd name="connsiteY18" fmla="*/ 2799914 h 3929318"/>
                  <a:gd name="connsiteX19" fmla="*/ 895877 w 3505172"/>
                  <a:gd name="connsiteY19" fmla="*/ 2620529 h 3929318"/>
                  <a:gd name="connsiteX20" fmla="*/ 1018883 w 3505172"/>
                  <a:gd name="connsiteY20" fmla="*/ 2556464 h 3929318"/>
                  <a:gd name="connsiteX21" fmla="*/ 1077824 w 3505172"/>
                  <a:gd name="connsiteY21" fmla="*/ 2548776 h 3929318"/>
                  <a:gd name="connsiteX22" fmla="*/ 1098325 w 3505172"/>
                  <a:gd name="connsiteY22" fmla="*/ 2564151 h 3929318"/>
                  <a:gd name="connsiteX23" fmla="*/ 1088075 w 3505172"/>
                  <a:gd name="connsiteY23" fmla="*/ 2594903 h 3929318"/>
                  <a:gd name="connsiteX24" fmla="*/ 1077824 w 3505172"/>
                  <a:gd name="connsiteY24" fmla="*/ 2625655 h 3929318"/>
                  <a:gd name="connsiteX25" fmla="*/ 1062448 w 3505172"/>
                  <a:gd name="connsiteY25" fmla="*/ 2738411 h 3929318"/>
                  <a:gd name="connsiteX26" fmla="*/ 1143171 w 3505172"/>
                  <a:gd name="connsiteY26" fmla="*/ 2875512 h 3929318"/>
                  <a:gd name="connsiteX27" fmla="*/ 1318712 w 3505172"/>
                  <a:gd name="connsiteY27" fmla="*/ 2933171 h 3929318"/>
                  <a:gd name="connsiteX28" fmla="*/ 1582663 w 3505172"/>
                  <a:gd name="connsiteY28" fmla="*/ 2835791 h 3929318"/>
                  <a:gd name="connsiteX29" fmla="*/ 1687731 w 3505172"/>
                  <a:gd name="connsiteY29" fmla="*/ 2594903 h 3929318"/>
                  <a:gd name="connsiteX30" fmla="*/ 1475032 w 3505172"/>
                  <a:gd name="connsiteY30" fmla="*/ 2259198 h 3929318"/>
                  <a:gd name="connsiteX31" fmla="*/ 1031697 w 3505172"/>
                  <a:gd name="connsiteY31" fmla="*/ 2154130 h 3929318"/>
                  <a:gd name="connsiteX32" fmla="*/ 460229 w 3505172"/>
                  <a:gd name="connsiteY32" fmla="*/ 2348890 h 3929318"/>
                  <a:gd name="connsiteX33" fmla="*/ 206528 w 3505172"/>
                  <a:gd name="connsiteY33" fmla="*/ 2861417 h 3929318"/>
                  <a:gd name="connsiteX34" fmla="*/ 588361 w 3505172"/>
                  <a:gd name="connsiteY34" fmla="*/ 3502076 h 3929318"/>
                  <a:gd name="connsiteX35" fmla="*/ 1400716 w 3505172"/>
                  <a:gd name="connsiteY35" fmla="*/ 3717337 h 3929318"/>
                  <a:gd name="connsiteX36" fmla="*/ 2282814 w 3505172"/>
                  <a:gd name="connsiteY36" fmla="*/ 3432800 h 3929318"/>
                  <a:gd name="connsiteX37" fmla="*/ 2793353 w 3505172"/>
                  <a:gd name="connsiteY37" fmla="*/ 2674000 h 3929318"/>
                  <a:gd name="connsiteX38" fmla="*/ 2675467 w 3505172"/>
                  <a:gd name="connsiteY38" fmla="*/ 2167978 h 3929318"/>
                  <a:gd name="connsiteX39" fmla="*/ 1857439 w 3505172"/>
                  <a:gd name="connsiteY39" fmla="*/ 1553280 h 3929318"/>
                  <a:gd name="connsiteX40" fmla="*/ 947130 w 3505172"/>
                  <a:gd name="connsiteY40" fmla="*/ 1285397 h 3929318"/>
                  <a:gd name="connsiteX41" fmla="*/ 565297 w 3505172"/>
                  <a:gd name="connsiteY41" fmla="*/ 760057 h 3929318"/>
                  <a:gd name="connsiteX0" fmla="*/ 565297 w 3359163"/>
                  <a:gd name="connsiteY0" fmla="*/ 760057 h 3930630"/>
                  <a:gd name="connsiteX1" fmla="*/ 898342 w 3359163"/>
                  <a:gd name="connsiteY1" fmla="*/ 659 h 3930630"/>
                  <a:gd name="connsiteX2" fmla="*/ 831811 w 3359163"/>
                  <a:gd name="connsiteY2" fmla="*/ 631925 h 3930630"/>
                  <a:gd name="connsiteX3" fmla="*/ 988132 w 3359163"/>
                  <a:gd name="connsiteY3" fmla="*/ 890752 h 3930630"/>
                  <a:gd name="connsiteX4" fmla="*/ 1328433 w 3359163"/>
                  <a:gd name="connsiteY4" fmla="*/ 1173299 h 3930630"/>
                  <a:gd name="connsiteX5" fmla="*/ 3071961 w 3359163"/>
                  <a:gd name="connsiteY5" fmla="*/ 1693489 h 3930630"/>
                  <a:gd name="connsiteX6" fmla="*/ 3289512 w 3359163"/>
                  <a:gd name="connsiteY6" fmla="*/ 2931407 h 3930630"/>
                  <a:gd name="connsiteX7" fmla="*/ 2358642 w 3359163"/>
                  <a:gd name="connsiteY7" fmla="*/ 3790260 h 3930630"/>
                  <a:gd name="connsiteX8" fmla="*/ 1163792 w 3359163"/>
                  <a:gd name="connsiteY8" fmla="*/ 3918147 h 3930630"/>
                  <a:gd name="connsiteX9" fmla="*/ 440688 w 3359163"/>
                  <a:gd name="connsiteY9" fmla="*/ 3668167 h 3930630"/>
                  <a:gd name="connsiteX10" fmla="*/ 456 w 3359163"/>
                  <a:gd name="connsiteY10" fmla="*/ 2861417 h 3930630"/>
                  <a:gd name="connsiteX11" fmla="*/ 371818 w 3359163"/>
                  <a:gd name="connsiteY11" fmla="*/ 2268167 h 3930630"/>
                  <a:gd name="connsiteX12" fmla="*/ 1052198 w 3359163"/>
                  <a:gd name="connsiteY12" fmla="*/ 2020873 h 3930630"/>
                  <a:gd name="connsiteX13" fmla="*/ 1680043 w 3359163"/>
                  <a:gd name="connsiteY13" fmla="*/ 2169506 h 3930630"/>
                  <a:gd name="connsiteX14" fmla="*/ 1949120 w 3359163"/>
                  <a:gd name="connsiteY14" fmla="*/ 2641031 h 3930630"/>
                  <a:gd name="connsiteX15" fmla="*/ 1768454 w 3359163"/>
                  <a:gd name="connsiteY15" fmla="*/ 3011331 h 3930630"/>
                  <a:gd name="connsiteX16" fmla="*/ 1349463 w 3359163"/>
                  <a:gd name="connsiteY16" fmla="*/ 3158683 h 3930630"/>
                  <a:gd name="connsiteX17" fmla="*/ 983007 w 3359163"/>
                  <a:gd name="connsiteY17" fmla="*/ 3076678 h 3930630"/>
                  <a:gd name="connsiteX18" fmla="*/ 806185 w 3359163"/>
                  <a:gd name="connsiteY18" fmla="*/ 2799914 h 3930630"/>
                  <a:gd name="connsiteX19" fmla="*/ 895877 w 3359163"/>
                  <a:gd name="connsiteY19" fmla="*/ 2620529 h 3930630"/>
                  <a:gd name="connsiteX20" fmla="*/ 1018883 w 3359163"/>
                  <a:gd name="connsiteY20" fmla="*/ 2556464 h 3930630"/>
                  <a:gd name="connsiteX21" fmla="*/ 1077824 w 3359163"/>
                  <a:gd name="connsiteY21" fmla="*/ 2548776 h 3930630"/>
                  <a:gd name="connsiteX22" fmla="*/ 1098325 w 3359163"/>
                  <a:gd name="connsiteY22" fmla="*/ 2564151 h 3930630"/>
                  <a:gd name="connsiteX23" fmla="*/ 1088075 w 3359163"/>
                  <a:gd name="connsiteY23" fmla="*/ 2594903 h 3930630"/>
                  <a:gd name="connsiteX24" fmla="*/ 1077824 w 3359163"/>
                  <a:gd name="connsiteY24" fmla="*/ 2625655 h 3930630"/>
                  <a:gd name="connsiteX25" fmla="*/ 1062448 w 3359163"/>
                  <a:gd name="connsiteY25" fmla="*/ 2738411 h 3930630"/>
                  <a:gd name="connsiteX26" fmla="*/ 1143171 w 3359163"/>
                  <a:gd name="connsiteY26" fmla="*/ 2875512 h 3930630"/>
                  <a:gd name="connsiteX27" fmla="*/ 1318712 w 3359163"/>
                  <a:gd name="connsiteY27" fmla="*/ 2933171 h 3930630"/>
                  <a:gd name="connsiteX28" fmla="*/ 1582663 w 3359163"/>
                  <a:gd name="connsiteY28" fmla="*/ 2835791 h 3930630"/>
                  <a:gd name="connsiteX29" fmla="*/ 1687731 w 3359163"/>
                  <a:gd name="connsiteY29" fmla="*/ 2594903 h 3930630"/>
                  <a:gd name="connsiteX30" fmla="*/ 1475032 w 3359163"/>
                  <a:gd name="connsiteY30" fmla="*/ 2259198 h 3930630"/>
                  <a:gd name="connsiteX31" fmla="*/ 1031697 w 3359163"/>
                  <a:gd name="connsiteY31" fmla="*/ 2154130 h 3930630"/>
                  <a:gd name="connsiteX32" fmla="*/ 460229 w 3359163"/>
                  <a:gd name="connsiteY32" fmla="*/ 2348890 h 3930630"/>
                  <a:gd name="connsiteX33" fmla="*/ 206528 w 3359163"/>
                  <a:gd name="connsiteY33" fmla="*/ 2861417 h 3930630"/>
                  <a:gd name="connsiteX34" fmla="*/ 588361 w 3359163"/>
                  <a:gd name="connsiteY34" fmla="*/ 3502076 h 3930630"/>
                  <a:gd name="connsiteX35" fmla="*/ 1400716 w 3359163"/>
                  <a:gd name="connsiteY35" fmla="*/ 3717337 h 3930630"/>
                  <a:gd name="connsiteX36" fmla="*/ 2282814 w 3359163"/>
                  <a:gd name="connsiteY36" fmla="*/ 3432800 h 3930630"/>
                  <a:gd name="connsiteX37" fmla="*/ 2793353 w 3359163"/>
                  <a:gd name="connsiteY37" fmla="*/ 2674000 h 3930630"/>
                  <a:gd name="connsiteX38" fmla="*/ 2675467 w 3359163"/>
                  <a:gd name="connsiteY38" fmla="*/ 2167978 h 3930630"/>
                  <a:gd name="connsiteX39" fmla="*/ 1857439 w 3359163"/>
                  <a:gd name="connsiteY39" fmla="*/ 1553280 h 3930630"/>
                  <a:gd name="connsiteX40" fmla="*/ 947130 w 3359163"/>
                  <a:gd name="connsiteY40" fmla="*/ 1285397 h 3930630"/>
                  <a:gd name="connsiteX41" fmla="*/ 565297 w 3359163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947130 w 3314397"/>
                  <a:gd name="connsiteY40" fmla="*/ 1285397 h 3930630"/>
                  <a:gd name="connsiteX41" fmla="*/ 565297 w 3314397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1035318 w 3314397"/>
                  <a:gd name="connsiteY40" fmla="*/ 1258698 h 3930630"/>
                  <a:gd name="connsiteX41" fmla="*/ 565297 w 3314397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1035318 w 3314397"/>
                  <a:gd name="connsiteY40" fmla="*/ 1258698 h 3930630"/>
                  <a:gd name="connsiteX41" fmla="*/ 565297 w 3314397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1035318 w 3314397"/>
                  <a:gd name="connsiteY40" fmla="*/ 1258698 h 3930630"/>
                  <a:gd name="connsiteX41" fmla="*/ 565297 w 3314397"/>
                  <a:gd name="connsiteY41" fmla="*/ 760057 h 3930630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2675467 w 3314397"/>
                  <a:gd name="connsiteY38" fmla="*/ 2168602 h 3931254"/>
                  <a:gd name="connsiteX39" fmla="*/ 1857439 w 3314397"/>
                  <a:gd name="connsiteY39" fmla="*/ 1553904 h 3931254"/>
                  <a:gd name="connsiteX40" fmla="*/ 1035318 w 3314397"/>
                  <a:gd name="connsiteY40" fmla="*/ 1259322 h 3931254"/>
                  <a:gd name="connsiteX41" fmla="*/ 587343 w 3314397"/>
                  <a:gd name="connsiteY41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2675467 w 3314397"/>
                  <a:gd name="connsiteY38" fmla="*/ 2168602 h 3931254"/>
                  <a:gd name="connsiteX39" fmla="*/ 1857439 w 3314397"/>
                  <a:gd name="connsiteY39" fmla="*/ 1553904 h 3931254"/>
                  <a:gd name="connsiteX40" fmla="*/ 1035318 w 3314397"/>
                  <a:gd name="connsiteY40" fmla="*/ 1259322 h 3931254"/>
                  <a:gd name="connsiteX41" fmla="*/ 587343 w 3314397"/>
                  <a:gd name="connsiteY41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857439 w 3314397"/>
                  <a:gd name="connsiteY37" fmla="*/ 1554027 h 3931377"/>
                  <a:gd name="connsiteX38" fmla="*/ 1035318 w 3314397"/>
                  <a:gd name="connsiteY38" fmla="*/ 1259445 h 3931377"/>
                  <a:gd name="connsiteX39" fmla="*/ 587343 w 3314397"/>
                  <a:gd name="connsiteY39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4170059"/>
                  <a:gd name="connsiteX1" fmla="*/ 898342 w 3314397"/>
                  <a:gd name="connsiteY1" fmla="*/ 1406 h 4170059"/>
                  <a:gd name="connsiteX2" fmla="*/ 831811 w 3314397"/>
                  <a:gd name="connsiteY2" fmla="*/ 632672 h 4170059"/>
                  <a:gd name="connsiteX3" fmla="*/ 1328433 w 3314397"/>
                  <a:gd name="connsiteY3" fmla="*/ 1174046 h 4170059"/>
                  <a:gd name="connsiteX4" fmla="*/ 2895583 w 3314397"/>
                  <a:gd name="connsiteY4" fmla="*/ 1827735 h 4170059"/>
                  <a:gd name="connsiteX5" fmla="*/ 3289512 w 3314397"/>
                  <a:gd name="connsiteY5" fmla="*/ 2932154 h 4170059"/>
                  <a:gd name="connsiteX6" fmla="*/ 2358642 w 3314397"/>
                  <a:gd name="connsiteY6" fmla="*/ 3791007 h 4170059"/>
                  <a:gd name="connsiteX7" fmla="*/ 1163792 w 3314397"/>
                  <a:gd name="connsiteY7" fmla="*/ 3918894 h 4170059"/>
                  <a:gd name="connsiteX8" fmla="*/ 440688 w 3314397"/>
                  <a:gd name="connsiteY8" fmla="*/ 3668914 h 4170059"/>
                  <a:gd name="connsiteX9" fmla="*/ 456 w 3314397"/>
                  <a:gd name="connsiteY9" fmla="*/ 2862164 h 4170059"/>
                  <a:gd name="connsiteX10" fmla="*/ 371818 w 3314397"/>
                  <a:gd name="connsiteY10" fmla="*/ 2268914 h 4170059"/>
                  <a:gd name="connsiteX11" fmla="*/ 1052198 w 3314397"/>
                  <a:gd name="connsiteY11" fmla="*/ 2021620 h 4170059"/>
                  <a:gd name="connsiteX12" fmla="*/ 1680043 w 3314397"/>
                  <a:gd name="connsiteY12" fmla="*/ 2170253 h 4170059"/>
                  <a:gd name="connsiteX13" fmla="*/ 1949120 w 3314397"/>
                  <a:gd name="connsiteY13" fmla="*/ 2641778 h 4170059"/>
                  <a:gd name="connsiteX14" fmla="*/ 1768454 w 3314397"/>
                  <a:gd name="connsiteY14" fmla="*/ 3012078 h 4170059"/>
                  <a:gd name="connsiteX15" fmla="*/ 1349463 w 3314397"/>
                  <a:gd name="connsiteY15" fmla="*/ 3159430 h 4170059"/>
                  <a:gd name="connsiteX16" fmla="*/ 983007 w 3314397"/>
                  <a:gd name="connsiteY16" fmla="*/ 3077425 h 4170059"/>
                  <a:gd name="connsiteX17" fmla="*/ 806185 w 3314397"/>
                  <a:gd name="connsiteY17" fmla="*/ 2800661 h 4170059"/>
                  <a:gd name="connsiteX18" fmla="*/ 895877 w 3314397"/>
                  <a:gd name="connsiteY18" fmla="*/ 2621276 h 4170059"/>
                  <a:gd name="connsiteX19" fmla="*/ 1018883 w 3314397"/>
                  <a:gd name="connsiteY19" fmla="*/ 2557211 h 4170059"/>
                  <a:gd name="connsiteX20" fmla="*/ 1077824 w 3314397"/>
                  <a:gd name="connsiteY20" fmla="*/ 2549523 h 4170059"/>
                  <a:gd name="connsiteX21" fmla="*/ 1098325 w 3314397"/>
                  <a:gd name="connsiteY21" fmla="*/ 2564898 h 4170059"/>
                  <a:gd name="connsiteX22" fmla="*/ 1088075 w 3314397"/>
                  <a:gd name="connsiteY22" fmla="*/ 2595650 h 4170059"/>
                  <a:gd name="connsiteX23" fmla="*/ 1077824 w 3314397"/>
                  <a:gd name="connsiteY23" fmla="*/ 2626402 h 4170059"/>
                  <a:gd name="connsiteX24" fmla="*/ 1062448 w 3314397"/>
                  <a:gd name="connsiteY24" fmla="*/ 2739158 h 4170059"/>
                  <a:gd name="connsiteX25" fmla="*/ 1143171 w 3314397"/>
                  <a:gd name="connsiteY25" fmla="*/ 2876259 h 4170059"/>
                  <a:gd name="connsiteX26" fmla="*/ 1318712 w 3314397"/>
                  <a:gd name="connsiteY26" fmla="*/ 2933918 h 4170059"/>
                  <a:gd name="connsiteX27" fmla="*/ 1582663 w 3314397"/>
                  <a:gd name="connsiteY27" fmla="*/ 2836538 h 4170059"/>
                  <a:gd name="connsiteX28" fmla="*/ 1687731 w 3314397"/>
                  <a:gd name="connsiteY28" fmla="*/ 2595650 h 4170059"/>
                  <a:gd name="connsiteX29" fmla="*/ 1475032 w 3314397"/>
                  <a:gd name="connsiteY29" fmla="*/ 2259945 h 4170059"/>
                  <a:gd name="connsiteX30" fmla="*/ 1031697 w 3314397"/>
                  <a:gd name="connsiteY30" fmla="*/ 2154877 h 4170059"/>
                  <a:gd name="connsiteX31" fmla="*/ 460229 w 3314397"/>
                  <a:gd name="connsiteY31" fmla="*/ 2349637 h 4170059"/>
                  <a:gd name="connsiteX32" fmla="*/ 206528 w 3314397"/>
                  <a:gd name="connsiteY32" fmla="*/ 2862164 h 4170059"/>
                  <a:gd name="connsiteX33" fmla="*/ 588361 w 3314397"/>
                  <a:gd name="connsiteY33" fmla="*/ 3502823 h 4170059"/>
                  <a:gd name="connsiteX34" fmla="*/ 1400716 w 3314397"/>
                  <a:gd name="connsiteY34" fmla="*/ 3718084 h 4170059"/>
                  <a:gd name="connsiteX35" fmla="*/ 2348956 w 3314397"/>
                  <a:gd name="connsiteY35" fmla="*/ 3433547 h 4170059"/>
                  <a:gd name="connsiteX36" fmla="*/ 1035318 w 3314397"/>
                  <a:gd name="connsiteY36" fmla="*/ 1259445 h 4170059"/>
                  <a:gd name="connsiteX37" fmla="*/ 587343 w 3314397"/>
                  <a:gd name="connsiteY37" fmla="*/ 814203 h 4170059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499154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99154 w 3314397"/>
                  <a:gd name="connsiteY37" fmla="*/ 773622 h 3930846"/>
                  <a:gd name="connsiteX0" fmla="*/ 499154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99154 w 3314397"/>
                  <a:gd name="connsiteY37" fmla="*/ 773622 h 3930846"/>
                  <a:gd name="connsiteX0" fmla="*/ 433011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33011 w 3314397"/>
                  <a:gd name="connsiteY37" fmla="*/ 773622 h 3930846"/>
                  <a:gd name="connsiteX0" fmla="*/ 433011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33011 w 3314397"/>
                  <a:gd name="connsiteY37" fmla="*/ 773622 h 3930846"/>
                  <a:gd name="connsiteX0" fmla="*/ 433011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33011 w 3314397"/>
                  <a:gd name="connsiteY37" fmla="*/ 773622 h 3930846"/>
                  <a:gd name="connsiteX0" fmla="*/ 433011 w 3298501"/>
                  <a:gd name="connsiteY0" fmla="*/ 773622 h 3930846"/>
                  <a:gd name="connsiteX1" fmla="*/ 898342 w 3298501"/>
                  <a:gd name="connsiteY1" fmla="*/ 875 h 3930846"/>
                  <a:gd name="connsiteX2" fmla="*/ 831811 w 3298501"/>
                  <a:gd name="connsiteY2" fmla="*/ 632141 h 3930846"/>
                  <a:gd name="connsiteX3" fmla="*/ 1328433 w 3298501"/>
                  <a:gd name="connsiteY3" fmla="*/ 1173515 h 3930846"/>
                  <a:gd name="connsiteX4" fmla="*/ 2741251 w 3298501"/>
                  <a:gd name="connsiteY4" fmla="*/ 1880604 h 3930846"/>
                  <a:gd name="connsiteX5" fmla="*/ 3289512 w 3298501"/>
                  <a:gd name="connsiteY5" fmla="*/ 2931623 h 3930846"/>
                  <a:gd name="connsiteX6" fmla="*/ 2358642 w 3298501"/>
                  <a:gd name="connsiteY6" fmla="*/ 3790476 h 3930846"/>
                  <a:gd name="connsiteX7" fmla="*/ 1163792 w 3298501"/>
                  <a:gd name="connsiteY7" fmla="*/ 3918363 h 3930846"/>
                  <a:gd name="connsiteX8" fmla="*/ 440688 w 3298501"/>
                  <a:gd name="connsiteY8" fmla="*/ 3668383 h 3930846"/>
                  <a:gd name="connsiteX9" fmla="*/ 456 w 3298501"/>
                  <a:gd name="connsiteY9" fmla="*/ 2861633 h 3930846"/>
                  <a:gd name="connsiteX10" fmla="*/ 371818 w 3298501"/>
                  <a:gd name="connsiteY10" fmla="*/ 2268383 h 3930846"/>
                  <a:gd name="connsiteX11" fmla="*/ 1052198 w 3298501"/>
                  <a:gd name="connsiteY11" fmla="*/ 2021089 h 3930846"/>
                  <a:gd name="connsiteX12" fmla="*/ 1680043 w 3298501"/>
                  <a:gd name="connsiteY12" fmla="*/ 2169722 h 3930846"/>
                  <a:gd name="connsiteX13" fmla="*/ 1949120 w 3298501"/>
                  <a:gd name="connsiteY13" fmla="*/ 2641247 h 3930846"/>
                  <a:gd name="connsiteX14" fmla="*/ 1768454 w 3298501"/>
                  <a:gd name="connsiteY14" fmla="*/ 3011547 h 3930846"/>
                  <a:gd name="connsiteX15" fmla="*/ 1349463 w 3298501"/>
                  <a:gd name="connsiteY15" fmla="*/ 3158899 h 3930846"/>
                  <a:gd name="connsiteX16" fmla="*/ 983007 w 3298501"/>
                  <a:gd name="connsiteY16" fmla="*/ 3076894 h 3930846"/>
                  <a:gd name="connsiteX17" fmla="*/ 806185 w 3298501"/>
                  <a:gd name="connsiteY17" fmla="*/ 2800130 h 3930846"/>
                  <a:gd name="connsiteX18" fmla="*/ 895877 w 3298501"/>
                  <a:gd name="connsiteY18" fmla="*/ 2620745 h 3930846"/>
                  <a:gd name="connsiteX19" fmla="*/ 1018883 w 3298501"/>
                  <a:gd name="connsiteY19" fmla="*/ 2556680 h 3930846"/>
                  <a:gd name="connsiteX20" fmla="*/ 1077824 w 3298501"/>
                  <a:gd name="connsiteY20" fmla="*/ 2548992 h 3930846"/>
                  <a:gd name="connsiteX21" fmla="*/ 1098325 w 3298501"/>
                  <a:gd name="connsiteY21" fmla="*/ 2564367 h 3930846"/>
                  <a:gd name="connsiteX22" fmla="*/ 1088075 w 3298501"/>
                  <a:gd name="connsiteY22" fmla="*/ 2595119 h 3930846"/>
                  <a:gd name="connsiteX23" fmla="*/ 1077824 w 3298501"/>
                  <a:gd name="connsiteY23" fmla="*/ 2625871 h 3930846"/>
                  <a:gd name="connsiteX24" fmla="*/ 1062448 w 3298501"/>
                  <a:gd name="connsiteY24" fmla="*/ 2738627 h 3930846"/>
                  <a:gd name="connsiteX25" fmla="*/ 1143171 w 3298501"/>
                  <a:gd name="connsiteY25" fmla="*/ 2875728 h 3930846"/>
                  <a:gd name="connsiteX26" fmla="*/ 1318712 w 3298501"/>
                  <a:gd name="connsiteY26" fmla="*/ 2933387 h 3930846"/>
                  <a:gd name="connsiteX27" fmla="*/ 1582663 w 3298501"/>
                  <a:gd name="connsiteY27" fmla="*/ 2836007 h 3930846"/>
                  <a:gd name="connsiteX28" fmla="*/ 1687731 w 3298501"/>
                  <a:gd name="connsiteY28" fmla="*/ 2595119 h 3930846"/>
                  <a:gd name="connsiteX29" fmla="*/ 1475032 w 3298501"/>
                  <a:gd name="connsiteY29" fmla="*/ 2259414 h 3930846"/>
                  <a:gd name="connsiteX30" fmla="*/ 1031697 w 3298501"/>
                  <a:gd name="connsiteY30" fmla="*/ 2154346 h 3930846"/>
                  <a:gd name="connsiteX31" fmla="*/ 460229 w 3298501"/>
                  <a:gd name="connsiteY31" fmla="*/ 2349106 h 3930846"/>
                  <a:gd name="connsiteX32" fmla="*/ 206528 w 3298501"/>
                  <a:gd name="connsiteY32" fmla="*/ 2861633 h 3930846"/>
                  <a:gd name="connsiteX33" fmla="*/ 588361 w 3298501"/>
                  <a:gd name="connsiteY33" fmla="*/ 3502292 h 3930846"/>
                  <a:gd name="connsiteX34" fmla="*/ 1400716 w 3298501"/>
                  <a:gd name="connsiteY34" fmla="*/ 3717553 h 3930846"/>
                  <a:gd name="connsiteX35" fmla="*/ 2348956 w 3298501"/>
                  <a:gd name="connsiteY35" fmla="*/ 3433016 h 3930846"/>
                  <a:gd name="connsiteX36" fmla="*/ 1035318 w 3298501"/>
                  <a:gd name="connsiteY36" fmla="*/ 1258914 h 3930846"/>
                  <a:gd name="connsiteX37" fmla="*/ 433011 w 3298501"/>
                  <a:gd name="connsiteY37" fmla="*/ 773622 h 3930846"/>
                  <a:gd name="connsiteX0" fmla="*/ 543248 w 3298501"/>
                  <a:gd name="connsiteY0" fmla="*/ 706252 h 3930225"/>
                  <a:gd name="connsiteX1" fmla="*/ 898342 w 3298501"/>
                  <a:gd name="connsiteY1" fmla="*/ 254 h 3930225"/>
                  <a:gd name="connsiteX2" fmla="*/ 831811 w 3298501"/>
                  <a:gd name="connsiteY2" fmla="*/ 631520 h 3930225"/>
                  <a:gd name="connsiteX3" fmla="*/ 1328433 w 3298501"/>
                  <a:gd name="connsiteY3" fmla="*/ 1172894 h 3930225"/>
                  <a:gd name="connsiteX4" fmla="*/ 2741251 w 3298501"/>
                  <a:gd name="connsiteY4" fmla="*/ 1879983 h 3930225"/>
                  <a:gd name="connsiteX5" fmla="*/ 3289512 w 3298501"/>
                  <a:gd name="connsiteY5" fmla="*/ 2931002 h 3930225"/>
                  <a:gd name="connsiteX6" fmla="*/ 2358642 w 3298501"/>
                  <a:gd name="connsiteY6" fmla="*/ 3789855 h 3930225"/>
                  <a:gd name="connsiteX7" fmla="*/ 1163792 w 3298501"/>
                  <a:gd name="connsiteY7" fmla="*/ 3917742 h 3930225"/>
                  <a:gd name="connsiteX8" fmla="*/ 440688 w 3298501"/>
                  <a:gd name="connsiteY8" fmla="*/ 3667762 h 3930225"/>
                  <a:gd name="connsiteX9" fmla="*/ 456 w 3298501"/>
                  <a:gd name="connsiteY9" fmla="*/ 2861012 h 3930225"/>
                  <a:gd name="connsiteX10" fmla="*/ 371818 w 3298501"/>
                  <a:gd name="connsiteY10" fmla="*/ 2267762 h 3930225"/>
                  <a:gd name="connsiteX11" fmla="*/ 1052198 w 3298501"/>
                  <a:gd name="connsiteY11" fmla="*/ 2020468 h 3930225"/>
                  <a:gd name="connsiteX12" fmla="*/ 1680043 w 3298501"/>
                  <a:gd name="connsiteY12" fmla="*/ 2169101 h 3930225"/>
                  <a:gd name="connsiteX13" fmla="*/ 1949120 w 3298501"/>
                  <a:gd name="connsiteY13" fmla="*/ 2640626 h 3930225"/>
                  <a:gd name="connsiteX14" fmla="*/ 1768454 w 3298501"/>
                  <a:gd name="connsiteY14" fmla="*/ 3010926 h 3930225"/>
                  <a:gd name="connsiteX15" fmla="*/ 1349463 w 3298501"/>
                  <a:gd name="connsiteY15" fmla="*/ 3158278 h 3930225"/>
                  <a:gd name="connsiteX16" fmla="*/ 983007 w 3298501"/>
                  <a:gd name="connsiteY16" fmla="*/ 3076273 h 3930225"/>
                  <a:gd name="connsiteX17" fmla="*/ 806185 w 3298501"/>
                  <a:gd name="connsiteY17" fmla="*/ 2799509 h 3930225"/>
                  <a:gd name="connsiteX18" fmla="*/ 895877 w 3298501"/>
                  <a:gd name="connsiteY18" fmla="*/ 2620124 h 3930225"/>
                  <a:gd name="connsiteX19" fmla="*/ 1018883 w 3298501"/>
                  <a:gd name="connsiteY19" fmla="*/ 2556059 h 3930225"/>
                  <a:gd name="connsiteX20" fmla="*/ 1077824 w 3298501"/>
                  <a:gd name="connsiteY20" fmla="*/ 2548371 h 3930225"/>
                  <a:gd name="connsiteX21" fmla="*/ 1098325 w 3298501"/>
                  <a:gd name="connsiteY21" fmla="*/ 2563746 h 3930225"/>
                  <a:gd name="connsiteX22" fmla="*/ 1088075 w 3298501"/>
                  <a:gd name="connsiteY22" fmla="*/ 2594498 h 3930225"/>
                  <a:gd name="connsiteX23" fmla="*/ 1077824 w 3298501"/>
                  <a:gd name="connsiteY23" fmla="*/ 2625250 h 3930225"/>
                  <a:gd name="connsiteX24" fmla="*/ 1062448 w 3298501"/>
                  <a:gd name="connsiteY24" fmla="*/ 2738006 h 3930225"/>
                  <a:gd name="connsiteX25" fmla="*/ 1143171 w 3298501"/>
                  <a:gd name="connsiteY25" fmla="*/ 2875107 h 3930225"/>
                  <a:gd name="connsiteX26" fmla="*/ 1318712 w 3298501"/>
                  <a:gd name="connsiteY26" fmla="*/ 2932766 h 3930225"/>
                  <a:gd name="connsiteX27" fmla="*/ 1582663 w 3298501"/>
                  <a:gd name="connsiteY27" fmla="*/ 2835386 h 3930225"/>
                  <a:gd name="connsiteX28" fmla="*/ 1687731 w 3298501"/>
                  <a:gd name="connsiteY28" fmla="*/ 2594498 h 3930225"/>
                  <a:gd name="connsiteX29" fmla="*/ 1475032 w 3298501"/>
                  <a:gd name="connsiteY29" fmla="*/ 2258793 h 3930225"/>
                  <a:gd name="connsiteX30" fmla="*/ 1031697 w 3298501"/>
                  <a:gd name="connsiteY30" fmla="*/ 2153725 h 3930225"/>
                  <a:gd name="connsiteX31" fmla="*/ 460229 w 3298501"/>
                  <a:gd name="connsiteY31" fmla="*/ 2348485 h 3930225"/>
                  <a:gd name="connsiteX32" fmla="*/ 206528 w 3298501"/>
                  <a:gd name="connsiteY32" fmla="*/ 2861012 h 3930225"/>
                  <a:gd name="connsiteX33" fmla="*/ 588361 w 3298501"/>
                  <a:gd name="connsiteY33" fmla="*/ 3501671 h 3930225"/>
                  <a:gd name="connsiteX34" fmla="*/ 1400716 w 3298501"/>
                  <a:gd name="connsiteY34" fmla="*/ 3716932 h 3930225"/>
                  <a:gd name="connsiteX35" fmla="*/ 2348956 w 3298501"/>
                  <a:gd name="connsiteY35" fmla="*/ 3432395 h 3930225"/>
                  <a:gd name="connsiteX36" fmla="*/ 1035318 w 3298501"/>
                  <a:gd name="connsiteY36" fmla="*/ 1258293 h 3930225"/>
                  <a:gd name="connsiteX37" fmla="*/ 543248 w 3298501"/>
                  <a:gd name="connsiteY37" fmla="*/ 706252 h 3930225"/>
                  <a:gd name="connsiteX0" fmla="*/ 543248 w 3212681"/>
                  <a:gd name="connsiteY0" fmla="*/ 706252 h 3930225"/>
                  <a:gd name="connsiteX1" fmla="*/ 898342 w 3212681"/>
                  <a:gd name="connsiteY1" fmla="*/ 254 h 3930225"/>
                  <a:gd name="connsiteX2" fmla="*/ 831811 w 3212681"/>
                  <a:gd name="connsiteY2" fmla="*/ 631520 h 3930225"/>
                  <a:gd name="connsiteX3" fmla="*/ 1328433 w 3212681"/>
                  <a:gd name="connsiteY3" fmla="*/ 1172894 h 3930225"/>
                  <a:gd name="connsiteX4" fmla="*/ 2741251 w 3212681"/>
                  <a:gd name="connsiteY4" fmla="*/ 1879983 h 3930225"/>
                  <a:gd name="connsiteX5" fmla="*/ 3201322 w 3212681"/>
                  <a:gd name="connsiteY5" fmla="*/ 2931002 h 3930225"/>
                  <a:gd name="connsiteX6" fmla="*/ 2358642 w 3212681"/>
                  <a:gd name="connsiteY6" fmla="*/ 3789855 h 3930225"/>
                  <a:gd name="connsiteX7" fmla="*/ 1163792 w 3212681"/>
                  <a:gd name="connsiteY7" fmla="*/ 3917742 h 3930225"/>
                  <a:gd name="connsiteX8" fmla="*/ 440688 w 3212681"/>
                  <a:gd name="connsiteY8" fmla="*/ 3667762 h 3930225"/>
                  <a:gd name="connsiteX9" fmla="*/ 456 w 3212681"/>
                  <a:gd name="connsiteY9" fmla="*/ 2861012 h 3930225"/>
                  <a:gd name="connsiteX10" fmla="*/ 371818 w 3212681"/>
                  <a:gd name="connsiteY10" fmla="*/ 2267762 h 3930225"/>
                  <a:gd name="connsiteX11" fmla="*/ 1052198 w 3212681"/>
                  <a:gd name="connsiteY11" fmla="*/ 2020468 h 3930225"/>
                  <a:gd name="connsiteX12" fmla="*/ 1680043 w 3212681"/>
                  <a:gd name="connsiteY12" fmla="*/ 2169101 h 3930225"/>
                  <a:gd name="connsiteX13" fmla="*/ 1949120 w 3212681"/>
                  <a:gd name="connsiteY13" fmla="*/ 2640626 h 3930225"/>
                  <a:gd name="connsiteX14" fmla="*/ 1768454 w 3212681"/>
                  <a:gd name="connsiteY14" fmla="*/ 3010926 h 3930225"/>
                  <a:gd name="connsiteX15" fmla="*/ 1349463 w 3212681"/>
                  <a:gd name="connsiteY15" fmla="*/ 3158278 h 3930225"/>
                  <a:gd name="connsiteX16" fmla="*/ 983007 w 3212681"/>
                  <a:gd name="connsiteY16" fmla="*/ 3076273 h 3930225"/>
                  <a:gd name="connsiteX17" fmla="*/ 806185 w 3212681"/>
                  <a:gd name="connsiteY17" fmla="*/ 2799509 h 3930225"/>
                  <a:gd name="connsiteX18" fmla="*/ 895877 w 3212681"/>
                  <a:gd name="connsiteY18" fmla="*/ 2620124 h 3930225"/>
                  <a:gd name="connsiteX19" fmla="*/ 1018883 w 3212681"/>
                  <a:gd name="connsiteY19" fmla="*/ 2556059 h 3930225"/>
                  <a:gd name="connsiteX20" fmla="*/ 1077824 w 3212681"/>
                  <a:gd name="connsiteY20" fmla="*/ 2548371 h 3930225"/>
                  <a:gd name="connsiteX21" fmla="*/ 1098325 w 3212681"/>
                  <a:gd name="connsiteY21" fmla="*/ 2563746 h 3930225"/>
                  <a:gd name="connsiteX22" fmla="*/ 1088075 w 3212681"/>
                  <a:gd name="connsiteY22" fmla="*/ 2594498 h 3930225"/>
                  <a:gd name="connsiteX23" fmla="*/ 1077824 w 3212681"/>
                  <a:gd name="connsiteY23" fmla="*/ 2625250 h 3930225"/>
                  <a:gd name="connsiteX24" fmla="*/ 1062448 w 3212681"/>
                  <a:gd name="connsiteY24" fmla="*/ 2738006 h 3930225"/>
                  <a:gd name="connsiteX25" fmla="*/ 1143171 w 3212681"/>
                  <a:gd name="connsiteY25" fmla="*/ 2875107 h 3930225"/>
                  <a:gd name="connsiteX26" fmla="*/ 1318712 w 3212681"/>
                  <a:gd name="connsiteY26" fmla="*/ 2932766 h 3930225"/>
                  <a:gd name="connsiteX27" fmla="*/ 1582663 w 3212681"/>
                  <a:gd name="connsiteY27" fmla="*/ 2835386 h 3930225"/>
                  <a:gd name="connsiteX28" fmla="*/ 1687731 w 3212681"/>
                  <a:gd name="connsiteY28" fmla="*/ 2594498 h 3930225"/>
                  <a:gd name="connsiteX29" fmla="*/ 1475032 w 3212681"/>
                  <a:gd name="connsiteY29" fmla="*/ 2258793 h 3930225"/>
                  <a:gd name="connsiteX30" fmla="*/ 1031697 w 3212681"/>
                  <a:gd name="connsiteY30" fmla="*/ 2153725 h 3930225"/>
                  <a:gd name="connsiteX31" fmla="*/ 460229 w 3212681"/>
                  <a:gd name="connsiteY31" fmla="*/ 2348485 h 3930225"/>
                  <a:gd name="connsiteX32" fmla="*/ 206528 w 3212681"/>
                  <a:gd name="connsiteY32" fmla="*/ 2861012 h 3930225"/>
                  <a:gd name="connsiteX33" fmla="*/ 588361 w 3212681"/>
                  <a:gd name="connsiteY33" fmla="*/ 3501671 h 3930225"/>
                  <a:gd name="connsiteX34" fmla="*/ 1400716 w 3212681"/>
                  <a:gd name="connsiteY34" fmla="*/ 3716932 h 3930225"/>
                  <a:gd name="connsiteX35" fmla="*/ 2348956 w 3212681"/>
                  <a:gd name="connsiteY35" fmla="*/ 3432395 h 3930225"/>
                  <a:gd name="connsiteX36" fmla="*/ 1035318 w 3212681"/>
                  <a:gd name="connsiteY36" fmla="*/ 1258293 h 3930225"/>
                  <a:gd name="connsiteX37" fmla="*/ 543248 w 3212681"/>
                  <a:gd name="connsiteY37" fmla="*/ 706252 h 3930225"/>
                  <a:gd name="connsiteX0" fmla="*/ 366867 w 3212681"/>
                  <a:gd name="connsiteY0" fmla="*/ 679406 h 3930078"/>
                  <a:gd name="connsiteX1" fmla="*/ 898342 w 3212681"/>
                  <a:gd name="connsiteY1" fmla="*/ 107 h 3930078"/>
                  <a:gd name="connsiteX2" fmla="*/ 831811 w 3212681"/>
                  <a:gd name="connsiteY2" fmla="*/ 631373 h 3930078"/>
                  <a:gd name="connsiteX3" fmla="*/ 1328433 w 3212681"/>
                  <a:gd name="connsiteY3" fmla="*/ 1172747 h 3930078"/>
                  <a:gd name="connsiteX4" fmla="*/ 2741251 w 3212681"/>
                  <a:gd name="connsiteY4" fmla="*/ 1879836 h 3930078"/>
                  <a:gd name="connsiteX5" fmla="*/ 3201322 w 3212681"/>
                  <a:gd name="connsiteY5" fmla="*/ 2930855 h 3930078"/>
                  <a:gd name="connsiteX6" fmla="*/ 2358642 w 3212681"/>
                  <a:gd name="connsiteY6" fmla="*/ 3789708 h 3930078"/>
                  <a:gd name="connsiteX7" fmla="*/ 1163792 w 3212681"/>
                  <a:gd name="connsiteY7" fmla="*/ 3917595 h 3930078"/>
                  <a:gd name="connsiteX8" fmla="*/ 440688 w 3212681"/>
                  <a:gd name="connsiteY8" fmla="*/ 3667615 h 3930078"/>
                  <a:gd name="connsiteX9" fmla="*/ 456 w 3212681"/>
                  <a:gd name="connsiteY9" fmla="*/ 2860865 h 3930078"/>
                  <a:gd name="connsiteX10" fmla="*/ 371818 w 3212681"/>
                  <a:gd name="connsiteY10" fmla="*/ 2267615 h 3930078"/>
                  <a:gd name="connsiteX11" fmla="*/ 1052198 w 3212681"/>
                  <a:gd name="connsiteY11" fmla="*/ 2020321 h 3930078"/>
                  <a:gd name="connsiteX12" fmla="*/ 1680043 w 3212681"/>
                  <a:gd name="connsiteY12" fmla="*/ 2168954 h 3930078"/>
                  <a:gd name="connsiteX13" fmla="*/ 1949120 w 3212681"/>
                  <a:gd name="connsiteY13" fmla="*/ 2640479 h 3930078"/>
                  <a:gd name="connsiteX14" fmla="*/ 1768454 w 3212681"/>
                  <a:gd name="connsiteY14" fmla="*/ 3010779 h 3930078"/>
                  <a:gd name="connsiteX15" fmla="*/ 1349463 w 3212681"/>
                  <a:gd name="connsiteY15" fmla="*/ 3158131 h 3930078"/>
                  <a:gd name="connsiteX16" fmla="*/ 983007 w 3212681"/>
                  <a:gd name="connsiteY16" fmla="*/ 3076126 h 3930078"/>
                  <a:gd name="connsiteX17" fmla="*/ 806185 w 3212681"/>
                  <a:gd name="connsiteY17" fmla="*/ 2799362 h 3930078"/>
                  <a:gd name="connsiteX18" fmla="*/ 895877 w 3212681"/>
                  <a:gd name="connsiteY18" fmla="*/ 2619977 h 3930078"/>
                  <a:gd name="connsiteX19" fmla="*/ 1018883 w 3212681"/>
                  <a:gd name="connsiteY19" fmla="*/ 2555912 h 3930078"/>
                  <a:gd name="connsiteX20" fmla="*/ 1077824 w 3212681"/>
                  <a:gd name="connsiteY20" fmla="*/ 2548224 h 3930078"/>
                  <a:gd name="connsiteX21" fmla="*/ 1098325 w 3212681"/>
                  <a:gd name="connsiteY21" fmla="*/ 2563599 h 3930078"/>
                  <a:gd name="connsiteX22" fmla="*/ 1088075 w 3212681"/>
                  <a:gd name="connsiteY22" fmla="*/ 2594351 h 3930078"/>
                  <a:gd name="connsiteX23" fmla="*/ 1077824 w 3212681"/>
                  <a:gd name="connsiteY23" fmla="*/ 2625103 h 3930078"/>
                  <a:gd name="connsiteX24" fmla="*/ 1062448 w 3212681"/>
                  <a:gd name="connsiteY24" fmla="*/ 2737859 h 3930078"/>
                  <a:gd name="connsiteX25" fmla="*/ 1143171 w 3212681"/>
                  <a:gd name="connsiteY25" fmla="*/ 2874960 h 3930078"/>
                  <a:gd name="connsiteX26" fmla="*/ 1318712 w 3212681"/>
                  <a:gd name="connsiteY26" fmla="*/ 2932619 h 3930078"/>
                  <a:gd name="connsiteX27" fmla="*/ 1582663 w 3212681"/>
                  <a:gd name="connsiteY27" fmla="*/ 2835239 h 3930078"/>
                  <a:gd name="connsiteX28" fmla="*/ 1687731 w 3212681"/>
                  <a:gd name="connsiteY28" fmla="*/ 2594351 h 3930078"/>
                  <a:gd name="connsiteX29" fmla="*/ 1475032 w 3212681"/>
                  <a:gd name="connsiteY29" fmla="*/ 2258646 h 3930078"/>
                  <a:gd name="connsiteX30" fmla="*/ 1031697 w 3212681"/>
                  <a:gd name="connsiteY30" fmla="*/ 2153578 h 3930078"/>
                  <a:gd name="connsiteX31" fmla="*/ 460229 w 3212681"/>
                  <a:gd name="connsiteY31" fmla="*/ 2348338 h 3930078"/>
                  <a:gd name="connsiteX32" fmla="*/ 206528 w 3212681"/>
                  <a:gd name="connsiteY32" fmla="*/ 2860865 h 3930078"/>
                  <a:gd name="connsiteX33" fmla="*/ 588361 w 3212681"/>
                  <a:gd name="connsiteY33" fmla="*/ 3501524 h 3930078"/>
                  <a:gd name="connsiteX34" fmla="*/ 1400716 w 3212681"/>
                  <a:gd name="connsiteY34" fmla="*/ 3716785 h 3930078"/>
                  <a:gd name="connsiteX35" fmla="*/ 2348956 w 3212681"/>
                  <a:gd name="connsiteY35" fmla="*/ 3432248 h 3930078"/>
                  <a:gd name="connsiteX36" fmla="*/ 1035318 w 3212681"/>
                  <a:gd name="connsiteY36" fmla="*/ 1258146 h 3930078"/>
                  <a:gd name="connsiteX37" fmla="*/ 366867 w 3212681"/>
                  <a:gd name="connsiteY37" fmla="*/ 679406 h 3930078"/>
                  <a:gd name="connsiteX0" fmla="*/ 366867 w 3212681"/>
                  <a:gd name="connsiteY0" fmla="*/ 679319 h 3929991"/>
                  <a:gd name="connsiteX1" fmla="*/ 898342 w 3212681"/>
                  <a:gd name="connsiteY1" fmla="*/ 20 h 3929991"/>
                  <a:gd name="connsiteX2" fmla="*/ 699527 w 3212681"/>
                  <a:gd name="connsiteY2" fmla="*/ 657986 h 3929991"/>
                  <a:gd name="connsiteX3" fmla="*/ 1328433 w 3212681"/>
                  <a:gd name="connsiteY3" fmla="*/ 1172660 h 3929991"/>
                  <a:gd name="connsiteX4" fmla="*/ 2741251 w 3212681"/>
                  <a:gd name="connsiteY4" fmla="*/ 1879749 h 3929991"/>
                  <a:gd name="connsiteX5" fmla="*/ 3201322 w 3212681"/>
                  <a:gd name="connsiteY5" fmla="*/ 2930768 h 3929991"/>
                  <a:gd name="connsiteX6" fmla="*/ 2358642 w 3212681"/>
                  <a:gd name="connsiteY6" fmla="*/ 3789621 h 3929991"/>
                  <a:gd name="connsiteX7" fmla="*/ 1163792 w 3212681"/>
                  <a:gd name="connsiteY7" fmla="*/ 3917508 h 3929991"/>
                  <a:gd name="connsiteX8" fmla="*/ 440688 w 3212681"/>
                  <a:gd name="connsiteY8" fmla="*/ 3667528 h 3929991"/>
                  <a:gd name="connsiteX9" fmla="*/ 456 w 3212681"/>
                  <a:gd name="connsiteY9" fmla="*/ 2860778 h 3929991"/>
                  <a:gd name="connsiteX10" fmla="*/ 371818 w 3212681"/>
                  <a:gd name="connsiteY10" fmla="*/ 2267528 h 3929991"/>
                  <a:gd name="connsiteX11" fmla="*/ 1052198 w 3212681"/>
                  <a:gd name="connsiteY11" fmla="*/ 2020234 h 3929991"/>
                  <a:gd name="connsiteX12" fmla="*/ 1680043 w 3212681"/>
                  <a:gd name="connsiteY12" fmla="*/ 2168867 h 3929991"/>
                  <a:gd name="connsiteX13" fmla="*/ 1949120 w 3212681"/>
                  <a:gd name="connsiteY13" fmla="*/ 2640392 h 3929991"/>
                  <a:gd name="connsiteX14" fmla="*/ 1768454 w 3212681"/>
                  <a:gd name="connsiteY14" fmla="*/ 3010692 h 3929991"/>
                  <a:gd name="connsiteX15" fmla="*/ 1349463 w 3212681"/>
                  <a:gd name="connsiteY15" fmla="*/ 3158044 h 3929991"/>
                  <a:gd name="connsiteX16" fmla="*/ 983007 w 3212681"/>
                  <a:gd name="connsiteY16" fmla="*/ 3076039 h 3929991"/>
                  <a:gd name="connsiteX17" fmla="*/ 806185 w 3212681"/>
                  <a:gd name="connsiteY17" fmla="*/ 2799275 h 3929991"/>
                  <a:gd name="connsiteX18" fmla="*/ 895877 w 3212681"/>
                  <a:gd name="connsiteY18" fmla="*/ 2619890 h 3929991"/>
                  <a:gd name="connsiteX19" fmla="*/ 1018883 w 3212681"/>
                  <a:gd name="connsiteY19" fmla="*/ 2555825 h 3929991"/>
                  <a:gd name="connsiteX20" fmla="*/ 1077824 w 3212681"/>
                  <a:gd name="connsiteY20" fmla="*/ 2548137 h 3929991"/>
                  <a:gd name="connsiteX21" fmla="*/ 1098325 w 3212681"/>
                  <a:gd name="connsiteY21" fmla="*/ 2563512 h 3929991"/>
                  <a:gd name="connsiteX22" fmla="*/ 1088075 w 3212681"/>
                  <a:gd name="connsiteY22" fmla="*/ 2594264 h 3929991"/>
                  <a:gd name="connsiteX23" fmla="*/ 1077824 w 3212681"/>
                  <a:gd name="connsiteY23" fmla="*/ 2625016 h 3929991"/>
                  <a:gd name="connsiteX24" fmla="*/ 1062448 w 3212681"/>
                  <a:gd name="connsiteY24" fmla="*/ 2737772 h 3929991"/>
                  <a:gd name="connsiteX25" fmla="*/ 1143171 w 3212681"/>
                  <a:gd name="connsiteY25" fmla="*/ 2874873 h 3929991"/>
                  <a:gd name="connsiteX26" fmla="*/ 1318712 w 3212681"/>
                  <a:gd name="connsiteY26" fmla="*/ 2932532 h 3929991"/>
                  <a:gd name="connsiteX27" fmla="*/ 1582663 w 3212681"/>
                  <a:gd name="connsiteY27" fmla="*/ 2835152 h 3929991"/>
                  <a:gd name="connsiteX28" fmla="*/ 1687731 w 3212681"/>
                  <a:gd name="connsiteY28" fmla="*/ 2594264 h 3929991"/>
                  <a:gd name="connsiteX29" fmla="*/ 1475032 w 3212681"/>
                  <a:gd name="connsiteY29" fmla="*/ 2258559 h 3929991"/>
                  <a:gd name="connsiteX30" fmla="*/ 1031697 w 3212681"/>
                  <a:gd name="connsiteY30" fmla="*/ 2153491 h 3929991"/>
                  <a:gd name="connsiteX31" fmla="*/ 460229 w 3212681"/>
                  <a:gd name="connsiteY31" fmla="*/ 2348251 h 3929991"/>
                  <a:gd name="connsiteX32" fmla="*/ 206528 w 3212681"/>
                  <a:gd name="connsiteY32" fmla="*/ 2860778 h 3929991"/>
                  <a:gd name="connsiteX33" fmla="*/ 588361 w 3212681"/>
                  <a:gd name="connsiteY33" fmla="*/ 3501437 h 3929991"/>
                  <a:gd name="connsiteX34" fmla="*/ 1400716 w 3212681"/>
                  <a:gd name="connsiteY34" fmla="*/ 3716698 h 3929991"/>
                  <a:gd name="connsiteX35" fmla="*/ 2348956 w 3212681"/>
                  <a:gd name="connsiteY35" fmla="*/ 3432161 h 3929991"/>
                  <a:gd name="connsiteX36" fmla="*/ 1035318 w 3212681"/>
                  <a:gd name="connsiteY36" fmla="*/ 1258059 h 3929991"/>
                  <a:gd name="connsiteX37" fmla="*/ 366867 w 3212681"/>
                  <a:gd name="connsiteY37" fmla="*/ 679319 h 3929991"/>
                  <a:gd name="connsiteX0" fmla="*/ 366867 w 3212681"/>
                  <a:gd name="connsiteY0" fmla="*/ 679320 h 3929991"/>
                  <a:gd name="connsiteX1" fmla="*/ 898342 w 3212681"/>
                  <a:gd name="connsiteY1" fmla="*/ 20 h 3929991"/>
                  <a:gd name="connsiteX2" fmla="*/ 699527 w 3212681"/>
                  <a:gd name="connsiteY2" fmla="*/ 657986 h 3929991"/>
                  <a:gd name="connsiteX3" fmla="*/ 1328433 w 3212681"/>
                  <a:gd name="connsiteY3" fmla="*/ 1172660 h 3929991"/>
                  <a:gd name="connsiteX4" fmla="*/ 2741251 w 3212681"/>
                  <a:gd name="connsiteY4" fmla="*/ 1879749 h 3929991"/>
                  <a:gd name="connsiteX5" fmla="*/ 3201322 w 3212681"/>
                  <a:gd name="connsiteY5" fmla="*/ 2930768 h 3929991"/>
                  <a:gd name="connsiteX6" fmla="*/ 2358642 w 3212681"/>
                  <a:gd name="connsiteY6" fmla="*/ 3789621 h 3929991"/>
                  <a:gd name="connsiteX7" fmla="*/ 1163792 w 3212681"/>
                  <a:gd name="connsiteY7" fmla="*/ 3917508 h 3929991"/>
                  <a:gd name="connsiteX8" fmla="*/ 440688 w 3212681"/>
                  <a:gd name="connsiteY8" fmla="*/ 3667528 h 3929991"/>
                  <a:gd name="connsiteX9" fmla="*/ 456 w 3212681"/>
                  <a:gd name="connsiteY9" fmla="*/ 2860778 h 3929991"/>
                  <a:gd name="connsiteX10" fmla="*/ 371818 w 3212681"/>
                  <a:gd name="connsiteY10" fmla="*/ 2267528 h 3929991"/>
                  <a:gd name="connsiteX11" fmla="*/ 1052198 w 3212681"/>
                  <a:gd name="connsiteY11" fmla="*/ 2020234 h 3929991"/>
                  <a:gd name="connsiteX12" fmla="*/ 1680043 w 3212681"/>
                  <a:gd name="connsiteY12" fmla="*/ 2168867 h 3929991"/>
                  <a:gd name="connsiteX13" fmla="*/ 1949120 w 3212681"/>
                  <a:gd name="connsiteY13" fmla="*/ 2640392 h 3929991"/>
                  <a:gd name="connsiteX14" fmla="*/ 1768454 w 3212681"/>
                  <a:gd name="connsiteY14" fmla="*/ 3010692 h 3929991"/>
                  <a:gd name="connsiteX15" fmla="*/ 1349463 w 3212681"/>
                  <a:gd name="connsiteY15" fmla="*/ 3158044 h 3929991"/>
                  <a:gd name="connsiteX16" fmla="*/ 983007 w 3212681"/>
                  <a:gd name="connsiteY16" fmla="*/ 3076039 h 3929991"/>
                  <a:gd name="connsiteX17" fmla="*/ 806185 w 3212681"/>
                  <a:gd name="connsiteY17" fmla="*/ 2799275 h 3929991"/>
                  <a:gd name="connsiteX18" fmla="*/ 895877 w 3212681"/>
                  <a:gd name="connsiteY18" fmla="*/ 2619890 h 3929991"/>
                  <a:gd name="connsiteX19" fmla="*/ 1018883 w 3212681"/>
                  <a:gd name="connsiteY19" fmla="*/ 2555825 h 3929991"/>
                  <a:gd name="connsiteX20" fmla="*/ 1077824 w 3212681"/>
                  <a:gd name="connsiteY20" fmla="*/ 2548137 h 3929991"/>
                  <a:gd name="connsiteX21" fmla="*/ 1098325 w 3212681"/>
                  <a:gd name="connsiteY21" fmla="*/ 2563512 h 3929991"/>
                  <a:gd name="connsiteX22" fmla="*/ 1088075 w 3212681"/>
                  <a:gd name="connsiteY22" fmla="*/ 2594264 h 3929991"/>
                  <a:gd name="connsiteX23" fmla="*/ 1077824 w 3212681"/>
                  <a:gd name="connsiteY23" fmla="*/ 2625016 h 3929991"/>
                  <a:gd name="connsiteX24" fmla="*/ 1062448 w 3212681"/>
                  <a:gd name="connsiteY24" fmla="*/ 2737772 h 3929991"/>
                  <a:gd name="connsiteX25" fmla="*/ 1143171 w 3212681"/>
                  <a:gd name="connsiteY25" fmla="*/ 2874873 h 3929991"/>
                  <a:gd name="connsiteX26" fmla="*/ 1318712 w 3212681"/>
                  <a:gd name="connsiteY26" fmla="*/ 2932532 h 3929991"/>
                  <a:gd name="connsiteX27" fmla="*/ 1582663 w 3212681"/>
                  <a:gd name="connsiteY27" fmla="*/ 2835152 h 3929991"/>
                  <a:gd name="connsiteX28" fmla="*/ 1687731 w 3212681"/>
                  <a:gd name="connsiteY28" fmla="*/ 2594264 h 3929991"/>
                  <a:gd name="connsiteX29" fmla="*/ 1475032 w 3212681"/>
                  <a:gd name="connsiteY29" fmla="*/ 2258559 h 3929991"/>
                  <a:gd name="connsiteX30" fmla="*/ 1031697 w 3212681"/>
                  <a:gd name="connsiteY30" fmla="*/ 2153491 h 3929991"/>
                  <a:gd name="connsiteX31" fmla="*/ 460229 w 3212681"/>
                  <a:gd name="connsiteY31" fmla="*/ 2348251 h 3929991"/>
                  <a:gd name="connsiteX32" fmla="*/ 206528 w 3212681"/>
                  <a:gd name="connsiteY32" fmla="*/ 2860778 h 3929991"/>
                  <a:gd name="connsiteX33" fmla="*/ 588361 w 3212681"/>
                  <a:gd name="connsiteY33" fmla="*/ 3501437 h 3929991"/>
                  <a:gd name="connsiteX34" fmla="*/ 1400716 w 3212681"/>
                  <a:gd name="connsiteY34" fmla="*/ 3716698 h 3929991"/>
                  <a:gd name="connsiteX35" fmla="*/ 2348956 w 3212681"/>
                  <a:gd name="connsiteY35" fmla="*/ 3432161 h 3929991"/>
                  <a:gd name="connsiteX36" fmla="*/ 1035318 w 3212681"/>
                  <a:gd name="connsiteY36" fmla="*/ 1258059 h 3929991"/>
                  <a:gd name="connsiteX37" fmla="*/ 366867 w 3212681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99527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11338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11338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11338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3208014" h="3929991">
                    <a:moveTo>
                      <a:pt x="366867" y="679320"/>
                    </a:moveTo>
                    <a:cubicBezTo>
                      <a:pt x="317808" y="427842"/>
                      <a:pt x="857597" y="3576"/>
                      <a:pt x="898342" y="20"/>
                    </a:cubicBezTo>
                    <a:cubicBezTo>
                      <a:pt x="939087" y="-3536"/>
                      <a:pt x="549678" y="459157"/>
                      <a:pt x="611338" y="657986"/>
                    </a:cubicBezTo>
                    <a:cubicBezTo>
                      <a:pt x="705067" y="960224"/>
                      <a:pt x="918328" y="991283"/>
                      <a:pt x="1328433" y="1172660"/>
                    </a:cubicBezTo>
                    <a:cubicBezTo>
                      <a:pt x="1738538" y="1354037"/>
                      <a:pt x="2362961" y="1613432"/>
                      <a:pt x="2675109" y="1906450"/>
                    </a:cubicBezTo>
                    <a:cubicBezTo>
                      <a:pt x="2987257" y="2199468"/>
                      <a:pt x="3254066" y="2616906"/>
                      <a:pt x="3201322" y="2930768"/>
                    </a:cubicBezTo>
                    <a:cubicBezTo>
                      <a:pt x="3148578" y="3244630"/>
                      <a:pt x="2698230" y="3625164"/>
                      <a:pt x="2358642" y="3789621"/>
                    </a:cubicBezTo>
                    <a:cubicBezTo>
                      <a:pt x="2019054" y="3954078"/>
                      <a:pt x="1483451" y="3937857"/>
                      <a:pt x="1163792" y="3917508"/>
                    </a:cubicBezTo>
                    <a:cubicBezTo>
                      <a:pt x="844133" y="3897159"/>
                      <a:pt x="810958" y="3870348"/>
                      <a:pt x="440688" y="3667528"/>
                    </a:cubicBezTo>
                    <a:cubicBezTo>
                      <a:pt x="70418" y="3464708"/>
                      <a:pt x="11934" y="3094111"/>
                      <a:pt x="456" y="2860778"/>
                    </a:cubicBezTo>
                    <a:cubicBezTo>
                      <a:pt x="-11022" y="2627445"/>
                      <a:pt x="196528" y="2407619"/>
                      <a:pt x="371818" y="2267528"/>
                    </a:cubicBezTo>
                    <a:cubicBezTo>
                      <a:pt x="547108" y="2127437"/>
                      <a:pt x="787392" y="2020234"/>
                      <a:pt x="1052198" y="2020234"/>
                    </a:cubicBezTo>
                    <a:cubicBezTo>
                      <a:pt x="1310169" y="2020234"/>
                      <a:pt x="1519451" y="2069778"/>
                      <a:pt x="1680043" y="2168867"/>
                    </a:cubicBezTo>
                    <a:cubicBezTo>
                      <a:pt x="1859427" y="2279914"/>
                      <a:pt x="1949120" y="2437089"/>
                      <a:pt x="1949120" y="2640392"/>
                    </a:cubicBezTo>
                    <a:cubicBezTo>
                      <a:pt x="1949120" y="2789024"/>
                      <a:pt x="1888898" y="2912458"/>
                      <a:pt x="1768454" y="3010692"/>
                    </a:cubicBezTo>
                    <a:cubicBezTo>
                      <a:pt x="1648010" y="3108927"/>
                      <a:pt x="1508347" y="3158044"/>
                      <a:pt x="1349463" y="3158044"/>
                    </a:cubicBezTo>
                    <a:cubicBezTo>
                      <a:pt x="1204247" y="3158044"/>
                      <a:pt x="1082095" y="3130709"/>
                      <a:pt x="983007" y="3076039"/>
                    </a:cubicBezTo>
                    <a:cubicBezTo>
                      <a:pt x="865125" y="3011120"/>
                      <a:pt x="806185" y="2918865"/>
                      <a:pt x="806185" y="2799275"/>
                    </a:cubicBezTo>
                    <a:cubicBezTo>
                      <a:pt x="806185" y="2727521"/>
                      <a:pt x="836082" y="2667726"/>
                      <a:pt x="895877" y="2619890"/>
                    </a:cubicBezTo>
                    <a:cubicBezTo>
                      <a:pt x="942004" y="2582305"/>
                      <a:pt x="983007" y="2560950"/>
                      <a:pt x="1018883" y="2555825"/>
                    </a:cubicBezTo>
                    <a:cubicBezTo>
                      <a:pt x="1054760" y="2550699"/>
                      <a:pt x="1074407" y="2548137"/>
                      <a:pt x="1077824" y="2548137"/>
                    </a:cubicBezTo>
                    <a:cubicBezTo>
                      <a:pt x="1091491" y="2548137"/>
                      <a:pt x="1098325" y="2553262"/>
                      <a:pt x="1098325" y="2563512"/>
                    </a:cubicBezTo>
                    <a:lnTo>
                      <a:pt x="1088075" y="2594264"/>
                    </a:lnTo>
                    <a:cubicBezTo>
                      <a:pt x="1086366" y="2597681"/>
                      <a:pt x="1082949" y="2607932"/>
                      <a:pt x="1077824" y="2625016"/>
                    </a:cubicBezTo>
                    <a:cubicBezTo>
                      <a:pt x="1067573" y="2659184"/>
                      <a:pt x="1062448" y="2696769"/>
                      <a:pt x="1062448" y="2737772"/>
                    </a:cubicBezTo>
                    <a:cubicBezTo>
                      <a:pt x="1062448" y="2790733"/>
                      <a:pt x="1089356" y="2836433"/>
                      <a:pt x="1143171" y="2874873"/>
                    </a:cubicBezTo>
                    <a:cubicBezTo>
                      <a:pt x="1196987" y="2913312"/>
                      <a:pt x="1255500" y="2932532"/>
                      <a:pt x="1318712" y="2932532"/>
                    </a:cubicBezTo>
                    <a:cubicBezTo>
                      <a:pt x="1424634" y="2932532"/>
                      <a:pt x="1512618" y="2900072"/>
                      <a:pt x="1582663" y="2835152"/>
                    </a:cubicBezTo>
                    <a:cubicBezTo>
                      <a:pt x="1652708" y="2770232"/>
                      <a:pt x="1687731" y="2689936"/>
                      <a:pt x="1687731" y="2594264"/>
                    </a:cubicBezTo>
                    <a:cubicBezTo>
                      <a:pt x="1687731" y="2450757"/>
                      <a:pt x="1616831" y="2338855"/>
                      <a:pt x="1475032" y="2258559"/>
                    </a:cubicBezTo>
                    <a:cubicBezTo>
                      <a:pt x="1352026" y="2188514"/>
                      <a:pt x="1204247" y="2153491"/>
                      <a:pt x="1031697" y="2153491"/>
                    </a:cubicBezTo>
                    <a:cubicBezTo>
                      <a:pt x="811310" y="2153491"/>
                      <a:pt x="620821" y="2218411"/>
                      <a:pt x="460229" y="2348251"/>
                    </a:cubicBezTo>
                    <a:cubicBezTo>
                      <a:pt x="291095" y="2484925"/>
                      <a:pt x="206528" y="2655767"/>
                      <a:pt x="206528" y="2860778"/>
                    </a:cubicBezTo>
                    <a:cubicBezTo>
                      <a:pt x="206528" y="3127292"/>
                      <a:pt x="333806" y="3340845"/>
                      <a:pt x="588361" y="3501437"/>
                    </a:cubicBezTo>
                    <a:cubicBezTo>
                      <a:pt x="815581" y="3644944"/>
                      <a:pt x="1107284" y="3728244"/>
                      <a:pt x="1400716" y="3716698"/>
                    </a:cubicBezTo>
                    <a:cubicBezTo>
                      <a:pt x="1694148" y="3705152"/>
                      <a:pt x="1880715" y="3668386"/>
                      <a:pt x="2348956" y="3432161"/>
                    </a:cubicBezTo>
                    <a:cubicBezTo>
                      <a:pt x="2817197" y="3195936"/>
                      <a:pt x="3445477" y="2041712"/>
                      <a:pt x="1035318" y="1258059"/>
                    </a:cubicBezTo>
                    <a:cubicBezTo>
                      <a:pt x="477146" y="968350"/>
                      <a:pt x="415926" y="930798"/>
                      <a:pt x="366867" y="679320"/>
                    </a:cubicBez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50800" dist="50800" dir="5400000" algn="ctr" rotWithShape="0">
                  <a:schemeClr val="tx2">
                    <a:lumMod val="10000"/>
                  </a:schemeClr>
                </a:outerShdw>
              </a:effectLst>
              <a:sp3d>
                <a:bevelT w="165100" prst="coolSlant"/>
              </a:sp3d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s-ES" sz="41300" dirty="0">
                  <a:latin typeface="Harrington" panose="04040505050A02020702" pitchFamily="82" charset="0"/>
                </a:endParaRPr>
              </a:p>
            </p:txBody>
          </p:sp>
          <p:sp>
            <p:nvSpPr>
              <p:cNvPr id="24" name="CuadroTexto 6"/>
              <p:cNvSpPr txBox="1"/>
              <p:nvPr/>
            </p:nvSpPr>
            <p:spPr>
              <a:xfrm rot="10800000">
                <a:off x="2699792" y="2283718"/>
                <a:ext cx="648072" cy="1232520"/>
              </a:xfrm>
              <a:custGeom>
                <a:avLst/>
                <a:gdLst>
                  <a:gd name="connsiteX0" fmla="*/ 1424825 w 3432663"/>
                  <a:gd name="connsiteY0" fmla="*/ 0 h 3746571"/>
                  <a:gd name="connsiteX1" fmla="*/ 1883536 w 3432663"/>
                  <a:gd name="connsiteY1" fmla="*/ 64066 h 3746571"/>
                  <a:gd name="connsiteX2" fmla="*/ 2116736 w 3432663"/>
                  <a:gd name="connsiteY2" fmla="*/ 353644 h 3746571"/>
                  <a:gd name="connsiteX3" fmla="*/ 2051389 w 3432663"/>
                  <a:gd name="connsiteY3" fmla="*/ 500995 h 3746571"/>
                  <a:gd name="connsiteX4" fmla="*/ 1936070 w 3432663"/>
                  <a:gd name="connsiteY4" fmla="*/ 571468 h 3746571"/>
                  <a:gd name="connsiteX5" fmla="*/ 1863035 w 3432663"/>
                  <a:gd name="connsiteY5" fmla="*/ 576593 h 3746571"/>
                  <a:gd name="connsiteX6" fmla="*/ 1768218 w 3432663"/>
                  <a:gd name="connsiteY6" fmla="*/ 558654 h 3746571"/>
                  <a:gd name="connsiteX7" fmla="*/ 1740029 w 3432663"/>
                  <a:gd name="connsiteY7" fmla="*/ 533028 h 3746571"/>
                  <a:gd name="connsiteX8" fmla="*/ 1757967 w 3432663"/>
                  <a:gd name="connsiteY8" fmla="*/ 502276 h 3746571"/>
                  <a:gd name="connsiteX9" fmla="*/ 1809220 w 3432663"/>
                  <a:gd name="connsiteY9" fmla="*/ 426679 h 3746571"/>
                  <a:gd name="connsiteX10" fmla="*/ 1824596 w 3432663"/>
                  <a:gd name="connsiteY10" fmla="*/ 343393 h 3746571"/>
                  <a:gd name="connsiteX11" fmla="*/ 1686214 w 3432663"/>
                  <a:gd name="connsiteY11" fmla="*/ 153758 h 3746571"/>
                  <a:gd name="connsiteX12" fmla="*/ 1409449 w 3432663"/>
                  <a:gd name="connsiteY12" fmla="*/ 102506 h 3746571"/>
                  <a:gd name="connsiteX13" fmla="*/ 960988 w 3432663"/>
                  <a:gd name="connsiteY13" fmla="*/ 187072 h 3746571"/>
                  <a:gd name="connsiteX14" fmla="*/ 743164 w 3432663"/>
                  <a:gd name="connsiteY14" fmla="*/ 481775 h 3746571"/>
                  <a:gd name="connsiteX15" fmla="*/ 899485 w 3432663"/>
                  <a:gd name="connsiteY15" fmla="*/ 740602 h 3746571"/>
                  <a:gd name="connsiteX16" fmla="*/ 1283880 w 3432663"/>
                  <a:gd name="connsiteY16" fmla="*/ 943050 h 3746571"/>
                  <a:gd name="connsiteX17" fmla="*/ 1757967 w 3432663"/>
                  <a:gd name="connsiteY17" fmla="*/ 1153185 h 3746571"/>
                  <a:gd name="connsiteX18" fmla="*/ 2280745 w 3432663"/>
                  <a:gd name="connsiteY18" fmla="*/ 1458139 h 3746571"/>
                  <a:gd name="connsiteX19" fmla="*/ 2636951 w 3432663"/>
                  <a:gd name="connsiteY19" fmla="*/ 1875848 h 3746571"/>
                  <a:gd name="connsiteX20" fmla="*/ 3432663 w 3432663"/>
                  <a:gd name="connsiteY20" fmla="*/ 2904434 h 3746571"/>
                  <a:gd name="connsiteX21" fmla="*/ 2316622 w 3432663"/>
                  <a:gd name="connsiteY21" fmla="*/ 3410866 h 3746571"/>
                  <a:gd name="connsiteX22" fmla="*/ 1306944 w 3432663"/>
                  <a:gd name="connsiteY22" fmla="*/ 3746571 h 3746571"/>
                  <a:gd name="connsiteX23" fmla="*/ 407459 w 3432663"/>
                  <a:gd name="connsiteY23" fmla="*/ 3490308 h 3746571"/>
                  <a:gd name="connsiteX24" fmla="*/ 0 w 3432663"/>
                  <a:gd name="connsiteY24" fmla="*/ 2711267 h 3746571"/>
                  <a:gd name="connsiteX25" fmla="*/ 283171 w 3432663"/>
                  <a:gd name="connsiteY25" fmla="*/ 2118017 h 3746571"/>
                  <a:gd name="connsiteX26" fmla="*/ 963551 w 3432663"/>
                  <a:gd name="connsiteY26" fmla="*/ 1870723 h 3746571"/>
                  <a:gd name="connsiteX27" fmla="*/ 1591396 w 3432663"/>
                  <a:gd name="connsiteY27" fmla="*/ 2019356 h 3746571"/>
                  <a:gd name="connsiteX28" fmla="*/ 1860473 w 3432663"/>
                  <a:gd name="connsiteY28" fmla="*/ 2490881 h 3746571"/>
                  <a:gd name="connsiteX29" fmla="*/ 1679807 w 3432663"/>
                  <a:gd name="connsiteY29" fmla="*/ 2861181 h 3746571"/>
                  <a:gd name="connsiteX30" fmla="*/ 1260816 w 3432663"/>
                  <a:gd name="connsiteY30" fmla="*/ 3008533 h 3746571"/>
                  <a:gd name="connsiteX31" fmla="*/ 894360 w 3432663"/>
                  <a:gd name="connsiteY31" fmla="*/ 2926528 h 3746571"/>
                  <a:gd name="connsiteX32" fmla="*/ 717538 w 3432663"/>
                  <a:gd name="connsiteY32" fmla="*/ 2649764 h 3746571"/>
                  <a:gd name="connsiteX33" fmla="*/ 807230 w 3432663"/>
                  <a:gd name="connsiteY33" fmla="*/ 2470379 h 3746571"/>
                  <a:gd name="connsiteX34" fmla="*/ 930236 w 3432663"/>
                  <a:gd name="connsiteY34" fmla="*/ 2406314 h 3746571"/>
                  <a:gd name="connsiteX35" fmla="*/ 989177 w 3432663"/>
                  <a:gd name="connsiteY35" fmla="*/ 2398626 h 3746571"/>
                  <a:gd name="connsiteX36" fmla="*/ 1009678 w 3432663"/>
                  <a:gd name="connsiteY36" fmla="*/ 2414001 h 3746571"/>
                  <a:gd name="connsiteX37" fmla="*/ 999428 w 3432663"/>
                  <a:gd name="connsiteY37" fmla="*/ 2444753 h 3746571"/>
                  <a:gd name="connsiteX38" fmla="*/ 989177 w 3432663"/>
                  <a:gd name="connsiteY38" fmla="*/ 2475505 h 3746571"/>
                  <a:gd name="connsiteX39" fmla="*/ 973801 w 3432663"/>
                  <a:gd name="connsiteY39" fmla="*/ 2588261 h 3746571"/>
                  <a:gd name="connsiteX40" fmla="*/ 1054524 w 3432663"/>
                  <a:gd name="connsiteY40" fmla="*/ 2725362 h 3746571"/>
                  <a:gd name="connsiteX41" fmla="*/ 1230065 w 3432663"/>
                  <a:gd name="connsiteY41" fmla="*/ 2783021 h 3746571"/>
                  <a:gd name="connsiteX42" fmla="*/ 1494016 w 3432663"/>
                  <a:gd name="connsiteY42" fmla="*/ 2685641 h 3746571"/>
                  <a:gd name="connsiteX43" fmla="*/ 1599084 w 3432663"/>
                  <a:gd name="connsiteY43" fmla="*/ 2444753 h 3746571"/>
                  <a:gd name="connsiteX44" fmla="*/ 1386385 w 3432663"/>
                  <a:gd name="connsiteY44" fmla="*/ 2109048 h 3746571"/>
                  <a:gd name="connsiteX45" fmla="*/ 943050 w 3432663"/>
                  <a:gd name="connsiteY45" fmla="*/ 2003980 h 3746571"/>
                  <a:gd name="connsiteX46" fmla="*/ 371582 w 3432663"/>
                  <a:gd name="connsiteY46" fmla="*/ 2198740 h 3746571"/>
                  <a:gd name="connsiteX47" fmla="*/ 117881 w 3432663"/>
                  <a:gd name="connsiteY47" fmla="*/ 2711267 h 3746571"/>
                  <a:gd name="connsiteX48" fmla="*/ 499714 w 3432663"/>
                  <a:gd name="connsiteY48" fmla="*/ 3351926 h 3746571"/>
                  <a:gd name="connsiteX49" fmla="*/ 1312069 w 3432663"/>
                  <a:gd name="connsiteY49" fmla="*/ 3567187 h 3746571"/>
                  <a:gd name="connsiteX50" fmla="*/ 2134674 w 3432663"/>
                  <a:gd name="connsiteY50" fmla="*/ 3269921 h 3746571"/>
                  <a:gd name="connsiteX51" fmla="*/ 2490881 w 3432663"/>
                  <a:gd name="connsiteY51" fmla="*/ 2506256 h 3746571"/>
                  <a:gd name="connsiteX52" fmla="*/ 2372999 w 3432663"/>
                  <a:gd name="connsiteY52" fmla="*/ 2070608 h 3746571"/>
                  <a:gd name="connsiteX53" fmla="*/ 2057795 w 3432663"/>
                  <a:gd name="connsiteY53" fmla="*/ 1755405 h 3746571"/>
                  <a:gd name="connsiteX54" fmla="*/ 1614460 w 3432663"/>
                  <a:gd name="connsiteY54" fmla="*/ 1496578 h 3746571"/>
                  <a:gd name="connsiteX55" fmla="*/ 858483 w 3432663"/>
                  <a:gd name="connsiteY55" fmla="*/ 1135247 h 3746571"/>
                  <a:gd name="connsiteX56" fmla="*/ 476650 w 3432663"/>
                  <a:gd name="connsiteY56" fmla="*/ 609907 h 3746571"/>
                  <a:gd name="connsiteX57" fmla="*/ 781604 w 3432663"/>
                  <a:gd name="connsiteY57" fmla="*/ 143508 h 3746571"/>
                  <a:gd name="connsiteX58" fmla="*/ 1424825 w 3432663"/>
                  <a:gd name="connsiteY58" fmla="*/ 0 h 3746571"/>
                  <a:gd name="connsiteX0" fmla="*/ 1424825 w 3453135"/>
                  <a:gd name="connsiteY0" fmla="*/ 0 h 3746571"/>
                  <a:gd name="connsiteX1" fmla="*/ 1883536 w 3453135"/>
                  <a:gd name="connsiteY1" fmla="*/ 64066 h 3746571"/>
                  <a:gd name="connsiteX2" fmla="*/ 2116736 w 3453135"/>
                  <a:gd name="connsiteY2" fmla="*/ 353644 h 3746571"/>
                  <a:gd name="connsiteX3" fmla="*/ 2051389 w 3453135"/>
                  <a:gd name="connsiteY3" fmla="*/ 500995 h 3746571"/>
                  <a:gd name="connsiteX4" fmla="*/ 1936070 w 3453135"/>
                  <a:gd name="connsiteY4" fmla="*/ 571468 h 3746571"/>
                  <a:gd name="connsiteX5" fmla="*/ 1863035 w 3453135"/>
                  <a:gd name="connsiteY5" fmla="*/ 576593 h 3746571"/>
                  <a:gd name="connsiteX6" fmla="*/ 1768218 w 3453135"/>
                  <a:gd name="connsiteY6" fmla="*/ 558654 h 3746571"/>
                  <a:gd name="connsiteX7" fmla="*/ 1740029 w 3453135"/>
                  <a:gd name="connsiteY7" fmla="*/ 533028 h 3746571"/>
                  <a:gd name="connsiteX8" fmla="*/ 1757967 w 3453135"/>
                  <a:gd name="connsiteY8" fmla="*/ 502276 h 3746571"/>
                  <a:gd name="connsiteX9" fmla="*/ 1809220 w 3453135"/>
                  <a:gd name="connsiteY9" fmla="*/ 426679 h 3746571"/>
                  <a:gd name="connsiteX10" fmla="*/ 1824596 w 3453135"/>
                  <a:gd name="connsiteY10" fmla="*/ 343393 h 3746571"/>
                  <a:gd name="connsiteX11" fmla="*/ 1686214 w 3453135"/>
                  <a:gd name="connsiteY11" fmla="*/ 153758 h 3746571"/>
                  <a:gd name="connsiteX12" fmla="*/ 1409449 w 3453135"/>
                  <a:gd name="connsiteY12" fmla="*/ 102506 h 3746571"/>
                  <a:gd name="connsiteX13" fmla="*/ 960988 w 3453135"/>
                  <a:gd name="connsiteY13" fmla="*/ 187072 h 3746571"/>
                  <a:gd name="connsiteX14" fmla="*/ 743164 w 3453135"/>
                  <a:gd name="connsiteY14" fmla="*/ 481775 h 3746571"/>
                  <a:gd name="connsiteX15" fmla="*/ 899485 w 3453135"/>
                  <a:gd name="connsiteY15" fmla="*/ 740602 h 3746571"/>
                  <a:gd name="connsiteX16" fmla="*/ 1283880 w 3453135"/>
                  <a:gd name="connsiteY16" fmla="*/ 943050 h 3746571"/>
                  <a:gd name="connsiteX17" fmla="*/ 1757967 w 3453135"/>
                  <a:gd name="connsiteY17" fmla="*/ 1153185 h 3746571"/>
                  <a:gd name="connsiteX18" fmla="*/ 2280745 w 3453135"/>
                  <a:gd name="connsiteY18" fmla="*/ 1458139 h 3746571"/>
                  <a:gd name="connsiteX19" fmla="*/ 2983314 w 3453135"/>
                  <a:gd name="connsiteY19" fmla="*/ 1543339 h 3746571"/>
                  <a:gd name="connsiteX20" fmla="*/ 3432663 w 3453135"/>
                  <a:gd name="connsiteY20" fmla="*/ 2904434 h 3746571"/>
                  <a:gd name="connsiteX21" fmla="*/ 2316622 w 3453135"/>
                  <a:gd name="connsiteY21" fmla="*/ 3410866 h 3746571"/>
                  <a:gd name="connsiteX22" fmla="*/ 1306944 w 3453135"/>
                  <a:gd name="connsiteY22" fmla="*/ 3746571 h 3746571"/>
                  <a:gd name="connsiteX23" fmla="*/ 407459 w 3453135"/>
                  <a:gd name="connsiteY23" fmla="*/ 3490308 h 3746571"/>
                  <a:gd name="connsiteX24" fmla="*/ 0 w 3453135"/>
                  <a:gd name="connsiteY24" fmla="*/ 2711267 h 3746571"/>
                  <a:gd name="connsiteX25" fmla="*/ 283171 w 3453135"/>
                  <a:gd name="connsiteY25" fmla="*/ 2118017 h 3746571"/>
                  <a:gd name="connsiteX26" fmla="*/ 963551 w 3453135"/>
                  <a:gd name="connsiteY26" fmla="*/ 1870723 h 3746571"/>
                  <a:gd name="connsiteX27" fmla="*/ 1591396 w 3453135"/>
                  <a:gd name="connsiteY27" fmla="*/ 2019356 h 3746571"/>
                  <a:gd name="connsiteX28" fmla="*/ 1860473 w 3453135"/>
                  <a:gd name="connsiteY28" fmla="*/ 2490881 h 3746571"/>
                  <a:gd name="connsiteX29" fmla="*/ 1679807 w 3453135"/>
                  <a:gd name="connsiteY29" fmla="*/ 2861181 h 3746571"/>
                  <a:gd name="connsiteX30" fmla="*/ 1260816 w 3453135"/>
                  <a:gd name="connsiteY30" fmla="*/ 3008533 h 3746571"/>
                  <a:gd name="connsiteX31" fmla="*/ 894360 w 3453135"/>
                  <a:gd name="connsiteY31" fmla="*/ 2926528 h 3746571"/>
                  <a:gd name="connsiteX32" fmla="*/ 717538 w 3453135"/>
                  <a:gd name="connsiteY32" fmla="*/ 2649764 h 3746571"/>
                  <a:gd name="connsiteX33" fmla="*/ 807230 w 3453135"/>
                  <a:gd name="connsiteY33" fmla="*/ 2470379 h 3746571"/>
                  <a:gd name="connsiteX34" fmla="*/ 930236 w 3453135"/>
                  <a:gd name="connsiteY34" fmla="*/ 2406314 h 3746571"/>
                  <a:gd name="connsiteX35" fmla="*/ 989177 w 3453135"/>
                  <a:gd name="connsiteY35" fmla="*/ 2398626 h 3746571"/>
                  <a:gd name="connsiteX36" fmla="*/ 1009678 w 3453135"/>
                  <a:gd name="connsiteY36" fmla="*/ 2414001 h 3746571"/>
                  <a:gd name="connsiteX37" fmla="*/ 999428 w 3453135"/>
                  <a:gd name="connsiteY37" fmla="*/ 2444753 h 3746571"/>
                  <a:gd name="connsiteX38" fmla="*/ 989177 w 3453135"/>
                  <a:gd name="connsiteY38" fmla="*/ 2475505 h 3746571"/>
                  <a:gd name="connsiteX39" fmla="*/ 973801 w 3453135"/>
                  <a:gd name="connsiteY39" fmla="*/ 2588261 h 3746571"/>
                  <a:gd name="connsiteX40" fmla="*/ 1054524 w 3453135"/>
                  <a:gd name="connsiteY40" fmla="*/ 2725362 h 3746571"/>
                  <a:gd name="connsiteX41" fmla="*/ 1230065 w 3453135"/>
                  <a:gd name="connsiteY41" fmla="*/ 2783021 h 3746571"/>
                  <a:gd name="connsiteX42" fmla="*/ 1494016 w 3453135"/>
                  <a:gd name="connsiteY42" fmla="*/ 2685641 h 3746571"/>
                  <a:gd name="connsiteX43" fmla="*/ 1599084 w 3453135"/>
                  <a:gd name="connsiteY43" fmla="*/ 2444753 h 3746571"/>
                  <a:gd name="connsiteX44" fmla="*/ 1386385 w 3453135"/>
                  <a:gd name="connsiteY44" fmla="*/ 2109048 h 3746571"/>
                  <a:gd name="connsiteX45" fmla="*/ 943050 w 3453135"/>
                  <a:gd name="connsiteY45" fmla="*/ 2003980 h 3746571"/>
                  <a:gd name="connsiteX46" fmla="*/ 371582 w 3453135"/>
                  <a:gd name="connsiteY46" fmla="*/ 2198740 h 3746571"/>
                  <a:gd name="connsiteX47" fmla="*/ 117881 w 3453135"/>
                  <a:gd name="connsiteY47" fmla="*/ 2711267 h 3746571"/>
                  <a:gd name="connsiteX48" fmla="*/ 499714 w 3453135"/>
                  <a:gd name="connsiteY48" fmla="*/ 3351926 h 3746571"/>
                  <a:gd name="connsiteX49" fmla="*/ 1312069 w 3453135"/>
                  <a:gd name="connsiteY49" fmla="*/ 3567187 h 3746571"/>
                  <a:gd name="connsiteX50" fmla="*/ 2134674 w 3453135"/>
                  <a:gd name="connsiteY50" fmla="*/ 3269921 h 3746571"/>
                  <a:gd name="connsiteX51" fmla="*/ 2490881 w 3453135"/>
                  <a:gd name="connsiteY51" fmla="*/ 2506256 h 3746571"/>
                  <a:gd name="connsiteX52" fmla="*/ 2372999 w 3453135"/>
                  <a:gd name="connsiteY52" fmla="*/ 2070608 h 3746571"/>
                  <a:gd name="connsiteX53" fmla="*/ 2057795 w 3453135"/>
                  <a:gd name="connsiteY53" fmla="*/ 1755405 h 3746571"/>
                  <a:gd name="connsiteX54" fmla="*/ 1614460 w 3453135"/>
                  <a:gd name="connsiteY54" fmla="*/ 1496578 h 3746571"/>
                  <a:gd name="connsiteX55" fmla="*/ 858483 w 3453135"/>
                  <a:gd name="connsiteY55" fmla="*/ 1135247 h 3746571"/>
                  <a:gd name="connsiteX56" fmla="*/ 476650 w 3453135"/>
                  <a:gd name="connsiteY56" fmla="*/ 609907 h 3746571"/>
                  <a:gd name="connsiteX57" fmla="*/ 781604 w 3453135"/>
                  <a:gd name="connsiteY57" fmla="*/ 143508 h 3746571"/>
                  <a:gd name="connsiteX58" fmla="*/ 1424825 w 3453135"/>
                  <a:gd name="connsiteY58" fmla="*/ 0 h 3746571"/>
                  <a:gd name="connsiteX0" fmla="*/ 1424825 w 3452383"/>
                  <a:gd name="connsiteY0" fmla="*/ 0 h 3746571"/>
                  <a:gd name="connsiteX1" fmla="*/ 1883536 w 3452383"/>
                  <a:gd name="connsiteY1" fmla="*/ 64066 h 3746571"/>
                  <a:gd name="connsiteX2" fmla="*/ 2116736 w 3452383"/>
                  <a:gd name="connsiteY2" fmla="*/ 353644 h 3746571"/>
                  <a:gd name="connsiteX3" fmla="*/ 2051389 w 3452383"/>
                  <a:gd name="connsiteY3" fmla="*/ 500995 h 3746571"/>
                  <a:gd name="connsiteX4" fmla="*/ 1936070 w 3452383"/>
                  <a:gd name="connsiteY4" fmla="*/ 571468 h 3746571"/>
                  <a:gd name="connsiteX5" fmla="*/ 1863035 w 3452383"/>
                  <a:gd name="connsiteY5" fmla="*/ 576593 h 3746571"/>
                  <a:gd name="connsiteX6" fmla="*/ 1768218 w 3452383"/>
                  <a:gd name="connsiteY6" fmla="*/ 558654 h 3746571"/>
                  <a:gd name="connsiteX7" fmla="*/ 1740029 w 3452383"/>
                  <a:gd name="connsiteY7" fmla="*/ 533028 h 3746571"/>
                  <a:gd name="connsiteX8" fmla="*/ 1757967 w 3452383"/>
                  <a:gd name="connsiteY8" fmla="*/ 502276 h 3746571"/>
                  <a:gd name="connsiteX9" fmla="*/ 1809220 w 3452383"/>
                  <a:gd name="connsiteY9" fmla="*/ 426679 h 3746571"/>
                  <a:gd name="connsiteX10" fmla="*/ 1824596 w 3452383"/>
                  <a:gd name="connsiteY10" fmla="*/ 343393 h 3746571"/>
                  <a:gd name="connsiteX11" fmla="*/ 1686214 w 3452383"/>
                  <a:gd name="connsiteY11" fmla="*/ 153758 h 3746571"/>
                  <a:gd name="connsiteX12" fmla="*/ 1409449 w 3452383"/>
                  <a:gd name="connsiteY12" fmla="*/ 102506 h 3746571"/>
                  <a:gd name="connsiteX13" fmla="*/ 960988 w 3452383"/>
                  <a:gd name="connsiteY13" fmla="*/ 187072 h 3746571"/>
                  <a:gd name="connsiteX14" fmla="*/ 743164 w 3452383"/>
                  <a:gd name="connsiteY14" fmla="*/ 481775 h 3746571"/>
                  <a:gd name="connsiteX15" fmla="*/ 899485 w 3452383"/>
                  <a:gd name="connsiteY15" fmla="*/ 740602 h 3746571"/>
                  <a:gd name="connsiteX16" fmla="*/ 1283880 w 3452383"/>
                  <a:gd name="connsiteY16" fmla="*/ 943050 h 3746571"/>
                  <a:gd name="connsiteX17" fmla="*/ 1757967 w 3452383"/>
                  <a:gd name="connsiteY17" fmla="*/ 1153185 h 3746571"/>
                  <a:gd name="connsiteX18" fmla="*/ 2391581 w 3452383"/>
                  <a:gd name="connsiteY18" fmla="*/ 1111775 h 3746571"/>
                  <a:gd name="connsiteX19" fmla="*/ 2983314 w 3452383"/>
                  <a:gd name="connsiteY19" fmla="*/ 1543339 h 3746571"/>
                  <a:gd name="connsiteX20" fmla="*/ 3432663 w 3452383"/>
                  <a:gd name="connsiteY20" fmla="*/ 2904434 h 3746571"/>
                  <a:gd name="connsiteX21" fmla="*/ 2316622 w 3452383"/>
                  <a:gd name="connsiteY21" fmla="*/ 3410866 h 3746571"/>
                  <a:gd name="connsiteX22" fmla="*/ 1306944 w 3452383"/>
                  <a:gd name="connsiteY22" fmla="*/ 3746571 h 3746571"/>
                  <a:gd name="connsiteX23" fmla="*/ 407459 w 3452383"/>
                  <a:gd name="connsiteY23" fmla="*/ 3490308 h 3746571"/>
                  <a:gd name="connsiteX24" fmla="*/ 0 w 3452383"/>
                  <a:gd name="connsiteY24" fmla="*/ 2711267 h 3746571"/>
                  <a:gd name="connsiteX25" fmla="*/ 283171 w 3452383"/>
                  <a:gd name="connsiteY25" fmla="*/ 2118017 h 3746571"/>
                  <a:gd name="connsiteX26" fmla="*/ 963551 w 3452383"/>
                  <a:gd name="connsiteY26" fmla="*/ 1870723 h 3746571"/>
                  <a:gd name="connsiteX27" fmla="*/ 1591396 w 3452383"/>
                  <a:gd name="connsiteY27" fmla="*/ 2019356 h 3746571"/>
                  <a:gd name="connsiteX28" fmla="*/ 1860473 w 3452383"/>
                  <a:gd name="connsiteY28" fmla="*/ 2490881 h 3746571"/>
                  <a:gd name="connsiteX29" fmla="*/ 1679807 w 3452383"/>
                  <a:gd name="connsiteY29" fmla="*/ 2861181 h 3746571"/>
                  <a:gd name="connsiteX30" fmla="*/ 1260816 w 3452383"/>
                  <a:gd name="connsiteY30" fmla="*/ 3008533 h 3746571"/>
                  <a:gd name="connsiteX31" fmla="*/ 894360 w 3452383"/>
                  <a:gd name="connsiteY31" fmla="*/ 2926528 h 3746571"/>
                  <a:gd name="connsiteX32" fmla="*/ 717538 w 3452383"/>
                  <a:gd name="connsiteY32" fmla="*/ 2649764 h 3746571"/>
                  <a:gd name="connsiteX33" fmla="*/ 807230 w 3452383"/>
                  <a:gd name="connsiteY33" fmla="*/ 2470379 h 3746571"/>
                  <a:gd name="connsiteX34" fmla="*/ 930236 w 3452383"/>
                  <a:gd name="connsiteY34" fmla="*/ 2406314 h 3746571"/>
                  <a:gd name="connsiteX35" fmla="*/ 989177 w 3452383"/>
                  <a:gd name="connsiteY35" fmla="*/ 2398626 h 3746571"/>
                  <a:gd name="connsiteX36" fmla="*/ 1009678 w 3452383"/>
                  <a:gd name="connsiteY36" fmla="*/ 2414001 h 3746571"/>
                  <a:gd name="connsiteX37" fmla="*/ 999428 w 3452383"/>
                  <a:gd name="connsiteY37" fmla="*/ 2444753 h 3746571"/>
                  <a:gd name="connsiteX38" fmla="*/ 989177 w 3452383"/>
                  <a:gd name="connsiteY38" fmla="*/ 2475505 h 3746571"/>
                  <a:gd name="connsiteX39" fmla="*/ 973801 w 3452383"/>
                  <a:gd name="connsiteY39" fmla="*/ 2588261 h 3746571"/>
                  <a:gd name="connsiteX40" fmla="*/ 1054524 w 3452383"/>
                  <a:gd name="connsiteY40" fmla="*/ 2725362 h 3746571"/>
                  <a:gd name="connsiteX41" fmla="*/ 1230065 w 3452383"/>
                  <a:gd name="connsiteY41" fmla="*/ 2783021 h 3746571"/>
                  <a:gd name="connsiteX42" fmla="*/ 1494016 w 3452383"/>
                  <a:gd name="connsiteY42" fmla="*/ 2685641 h 3746571"/>
                  <a:gd name="connsiteX43" fmla="*/ 1599084 w 3452383"/>
                  <a:gd name="connsiteY43" fmla="*/ 2444753 h 3746571"/>
                  <a:gd name="connsiteX44" fmla="*/ 1386385 w 3452383"/>
                  <a:gd name="connsiteY44" fmla="*/ 2109048 h 3746571"/>
                  <a:gd name="connsiteX45" fmla="*/ 943050 w 3452383"/>
                  <a:gd name="connsiteY45" fmla="*/ 2003980 h 3746571"/>
                  <a:gd name="connsiteX46" fmla="*/ 371582 w 3452383"/>
                  <a:gd name="connsiteY46" fmla="*/ 2198740 h 3746571"/>
                  <a:gd name="connsiteX47" fmla="*/ 117881 w 3452383"/>
                  <a:gd name="connsiteY47" fmla="*/ 2711267 h 3746571"/>
                  <a:gd name="connsiteX48" fmla="*/ 499714 w 3452383"/>
                  <a:gd name="connsiteY48" fmla="*/ 3351926 h 3746571"/>
                  <a:gd name="connsiteX49" fmla="*/ 1312069 w 3452383"/>
                  <a:gd name="connsiteY49" fmla="*/ 3567187 h 3746571"/>
                  <a:gd name="connsiteX50" fmla="*/ 2134674 w 3452383"/>
                  <a:gd name="connsiteY50" fmla="*/ 3269921 h 3746571"/>
                  <a:gd name="connsiteX51" fmla="*/ 2490881 w 3452383"/>
                  <a:gd name="connsiteY51" fmla="*/ 2506256 h 3746571"/>
                  <a:gd name="connsiteX52" fmla="*/ 2372999 w 3452383"/>
                  <a:gd name="connsiteY52" fmla="*/ 2070608 h 3746571"/>
                  <a:gd name="connsiteX53" fmla="*/ 2057795 w 3452383"/>
                  <a:gd name="connsiteY53" fmla="*/ 1755405 h 3746571"/>
                  <a:gd name="connsiteX54" fmla="*/ 1614460 w 3452383"/>
                  <a:gd name="connsiteY54" fmla="*/ 1496578 h 3746571"/>
                  <a:gd name="connsiteX55" fmla="*/ 858483 w 3452383"/>
                  <a:gd name="connsiteY55" fmla="*/ 1135247 h 3746571"/>
                  <a:gd name="connsiteX56" fmla="*/ 476650 w 3452383"/>
                  <a:gd name="connsiteY56" fmla="*/ 609907 h 3746571"/>
                  <a:gd name="connsiteX57" fmla="*/ 781604 w 3452383"/>
                  <a:gd name="connsiteY57" fmla="*/ 143508 h 3746571"/>
                  <a:gd name="connsiteX58" fmla="*/ 1424825 w 3452383"/>
                  <a:gd name="connsiteY58" fmla="*/ 0 h 3746571"/>
                  <a:gd name="connsiteX0" fmla="*/ 1424825 w 3452383"/>
                  <a:gd name="connsiteY0" fmla="*/ 0 h 3746571"/>
                  <a:gd name="connsiteX1" fmla="*/ 1883536 w 3452383"/>
                  <a:gd name="connsiteY1" fmla="*/ 64066 h 3746571"/>
                  <a:gd name="connsiteX2" fmla="*/ 2116736 w 3452383"/>
                  <a:gd name="connsiteY2" fmla="*/ 353644 h 3746571"/>
                  <a:gd name="connsiteX3" fmla="*/ 2051389 w 3452383"/>
                  <a:gd name="connsiteY3" fmla="*/ 500995 h 3746571"/>
                  <a:gd name="connsiteX4" fmla="*/ 1936070 w 3452383"/>
                  <a:gd name="connsiteY4" fmla="*/ 571468 h 3746571"/>
                  <a:gd name="connsiteX5" fmla="*/ 1863035 w 3452383"/>
                  <a:gd name="connsiteY5" fmla="*/ 576593 h 3746571"/>
                  <a:gd name="connsiteX6" fmla="*/ 1768218 w 3452383"/>
                  <a:gd name="connsiteY6" fmla="*/ 558654 h 3746571"/>
                  <a:gd name="connsiteX7" fmla="*/ 1740029 w 3452383"/>
                  <a:gd name="connsiteY7" fmla="*/ 533028 h 3746571"/>
                  <a:gd name="connsiteX8" fmla="*/ 1757967 w 3452383"/>
                  <a:gd name="connsiteY8" fmla="*/ 502276 h 3746571"/>
                  <a:gd name="connsiteX9" fmla="*/ 1809220 w 3452383"/>
                  <a:gd name="connsiteY9" fmla="*/ 426679 h 3746571"/>
                  <a:gd name="connsiteX10" fmla="*/ 1824596 w 3452383"/>
                  <a:gd name="connsiteY10" fmla="*/ 343393 h 3746571"/>
                  <a:gd name="connsiteX11" fmla="*/ 1686214 w 3452383"/>
                  <a:gd name="connsiteY11" fmla="*/ 153758 h 3746571"/>
                  <a:gd name="connsiteX12" fmla="*/ 1409449 w 3452383"/>
                  <a:gd name="connsiteY12" fmla="*/ 102506 h 3746571"/>
                  <a:gd name="connsiteX13" fmla="*/ 960988 w 3452383"/>
                  <a:gd name="connsiteY13" fmla="*/ 187072 h 3746571"/>
                  <a:gd name="connsiteX14" fmla="*/ 743164 w 3452383"/>
                  <a:gd name="connsiteY14" fmla="*/ 481775 h 3746571"/>
                  <a:gd name="connsiteX15" fmla="*/ 899485 w 3452383"/>
                  <a:gd name="connsiteY15" fmla="*/ 740602 h 3746571"/>
                  <a:gd name="connsiteX16" fmla="*/ 1283880 w 3452383"/>
                  <a:gd name="connsiteY16" fmla="*/ 943050 h 3746571"/>
                  <a:gd name="connsiteX17" fmla="*/ 1730258 w 3452383"/>
                  <a:gd name="connsiteY17" fmla="*/ 1042349 h 3746571"/>
                  <a:gd name="connsiteX18" fmla="*/ 2391581 w 3452383"/>
                  <a:gd name="connsiteY18" fmla="*/ 1111775 h 3746571"/>
                  <a:gd name="connsiteX19" fmla="*/ 2983314 w 3452383"/>
                  <a:gd name="connsiteY19" fmla="*/ 1543339 h 3746571"/>
                  <a:gd name="connsiteX20" fmla="*/ 3432663 w 3452383"/>
                  <a:gd name="connsiteY20" fmla="*/ 2904434 h 3746571"/>
                  <a:gd name="connsiteX21" fmla="*/ 2316622 w 3452383"/>
                  <a:gd name="connsiteY21" fmla="*/ 3410866 h 3746571"/>
                  <a:gd name="connsiteX22" fmla="*/ 1306944 w 3452383"/>
                  <a:gd name="connsiteY22" fmla="*/ 3746571 h 3746571"/>
                  <a:gd name="connsiteX23" fmla="*/ 407459 w 3452383"/>
                  <a:gd name="connsiteY23" fmla="*/ 3490308 h 3746571"/>
                  <a:gd name="connsiteX24" fmla="*/ 0 w 3452383"/>
                  <a:gd name="connsiteY24" fmla="*/ 2711267 h 3746571"/>
                  <a:gd name="connsiteX25" fmla="*/ 283171 w 3452383"/>
                  <a:gd name="connsiteY25" fmla="*/ 2118017 h 3746571"/>
                  <a:gd name="connsiteX26" fmla="*/ 963551 w 3452383"/>
                  <a:gd name="connsiteY26" fmla="*/ 1870723 h 3746571"/>
                  <a:gd name="connsiteX27" fmla="*/ 1591396 w 3452383"/>
                  <a:gd name="connsiteY27" fmla="*/ 2019356 h 3746571"/>
                  <a:gd name="connsiteX28" fmla="*/ 1860473 w 3452383"/>
                  <a:gd name="connsiteY28" fmla="*/ 2490881 h 3746571"/>
                  <a:gd name="connsiteX29" fmla="*/ 1679807 w 3452383"/>
                  <a:gd name="connsiteY29" fmla="*/ 2861181 h 3746571"/>
                  <a:gd name="connsiteX30" fmla="*/ 1260816 w 3452383"/>
                  <a:gd name="connsiteY30" fmla="*/ 3008533 h 3746571"/>
                  <a:gd name="connsiteX31" fmla="*/ 894360 w 3452383"/>
                  <a:gd name="connsiteY31" fmla="*/ 2926528 h 3746571"/>
                  <a:gd name="connsiteX32" fmla="*/ 717538 w 3452383"/>
                  <a:gd name="connsiteY32" fmla="*/ 2649764 h 3746571"/>
                  <a:gd name="connsiteX33" fmla="*/ 807230 w 3452383"/>
                  <a:gd name="connsiteY33" fmla="*/ 2470379 h 3746571"/>
                  <a:gd name="connsiteX34" fmla="*/ 930236 w 3452383"/>
                  <a:gd name="connsiteY34" fmla="*/ 2406314 h 3746571"/>
                  <a:gd name="connsiteX35" fmla="*/ 989177 w 3452383"/>
                  <a:gd name="connsiteY35" fmla="*/ 2398626 h 3746571"/>
                  <a:gd name="connsiteX36" fmla="*/ 1009678 w 3452383"/>
                  <a:gd name="connsiteY36" fmla="*/ 2414001 h 3746571"/>
                  <a:gd name="connsiteX37" fmla="*/ 999428 w 3452383"/>
                  <a:gd name="connsiteY37" fmla="*/ 2444753 h 3746571"/>
                  <a:gd name="connsiteX38" fmla="*/ 989177 w 3452383"/>
                  <a:gd name="connsiteY38" fmla="*/ 2475505 h 3746571"/>
                  <a:gd name="connsiteX39" fmla="*/ 973801 w 3452383"/>
                  <a:gd name="connsiteY39" fmla="*/ 2588261 h 3746571"/>
                  <a:gd name="connsiteX40" fmla="*/ 1054524 w 3452383"/>
                  <a:gd name="connsiteY40" fmla="*/ 2725362 h 3746571"/>
                  <a:gd name="connsiteX41" fmla="*/ 1230065 w 3452383"/>
                  <a:gd name="connsiteY41" fmla="*/ 2783021 h 3746571"/>
                  <a:gd name="connsiteX42" fmla="*/ 1494016 w 3452383"/>
                  <a:gd name="connsiteY42" fmla="*/ 2685641 h 3746571"/>
                  <a:gd name="connsiteX43" fmla="*/ 1599084 w 3452383"/>
                  <a:gd name="connsiteY43" fmla="*/ 2444753 h 3746571"/>
                  <a:gd name="connsiteX44" fmla="*/ 1386385 w 3452383"/>
                  <a:gd name="connsiteY44" fmla="*/ 2109048 h 3746571"/>
                  <a:gd name="connsiteX45" fmla="*/ 943050 w 3452383"/>
                  <a:gd name="connsiteY45" fmla="*/ 2003980 h 3746571"/>
                  <a:gd name="connsiteX46" fmla="*/ 371582 w 3452383"/>
                  <a:gd name="connsiteY46" fmla="*/ 2198740 h 3746571"/>
                  <a:gd name="connsiteX47" fmla="*/ 117881 w 3452383"/>
                  <a:gd name="connsiteY47" fmla="*/ 2711267 h 3746571"/>
                  <a:gd name="connsiteX48" fmla="*/ 499714 w 3452383"/>
                  <a:gd name="connsiteY48" fmla="*/ 3351926 h 3746571"/>
                  <a:gd name="connsiteX49" fmla="*/ 1312069 w 3452383"/>
                  <a:gd name="connsiteY49" fmla="*/ 3567187 h 3746571"/>
                  <a:gd name="connsiteX50" fmla="*/ 2134674 w 3452383"/>
                  <a:gd name="connsiteY50" fmla="*/ 3269921 h 3746571"/>
                  <a:gd name="connsiteX51" fmla="*/ 2490881 w 3452383"/>
                  <a:gd name="connsiteY51" fmla="*/ 2506256 h 3746571"/>
                  <a:gd name="connsiteX52" fmla="*/ 2372999 w 3452383"/>
                  <a:gd name="connsiteY52" fmla="*/ 2070608 h 3746571"/>
                  <a:gd name="connsiteX53" fmla="*/ 2057795 w 3452383"/>
                  <a:gd name="connsiteY53" fmla="*/ 1755405 h 3746571"/>
                  <a:gd name="connsiteX54" fmla="*/ 1614460 w 3452383"/>
                  <a:gd name="connsiteY54" fmla="*/ 1496578 h 3746571"/>
                  <a:gd name="connsiteX55" fmla="*/ 858483 w 3452383"/>
                  <a:gd name="connsiteY55" fmla="*/ 1135247 h 3746571"/>
                  <a:gd name="connsiteX56" fmla="*/ 476650 w 3452383"/>
                  <a:gd name="connsiteY56" fmla="*/ 609907 h 3746571"/>
                  <a:gd name="connsiteX57" fmla="*/ 781604 w 3452383"/>
                  <a:gd name="connsiteY57" fmla="*/ 143508 h 3746571"/>
                  <a:gd name="connsiteX58" fmla="*/ 1424825 w 3452383"/>
                  <a:gd name="connsiteY58" fmla="*/ 0 h 3746571"/>
                  <a:gd name="connsiteX0" fmla="*/ 1424825 w 3451091"/>
                  <a:gd name="connsiteY0" fmla="*/ 0 h 3837621"/>
                  <a:gd name="connsiteX1" fmla="*/ 1883536 w 3451091"/>
                  <a:gd name="connsiteY1" fmla="*/ 64066 h 3837621"/>
                  <a:gd name="connsiteX2" fmla="*/ 2116736 w 3451091"/>
                  <a:gd name="connsiteY2" fmla="*/ 353644 h 3837621"/>
                  <a:gd name="connsiteX3" fmla="*/ 2051389 w 3451091"/>
                  <a:gd name="connsiteY3" fmla="*/ 500995 h 3837621"/>
                  <a:gd name="connsiteX4" fmla="*/ 1936070 w 3451091"/>
                  <a:gd name="connsiteY4" fmla="*/ 571468 h 3837621"/>
                  <a:gd name="connsiteX5" fmla="*/ 1863035 w 3451091"/>
                  <a:gd name="connsiteY5" fmla="*/ 576593 h 3837621"/>
                  <a:gd name="connsiteX6" fmla="*/ 1768218 w 3451091"/>
                  <a:gd name="connsiteY6" fmla="*/ 558654 h 3837621"/>
                  <a:gd name="connsiteX7" fmla="*/ 1740029 w 3451091"/>
                  <a:gd name="connsiteY7" fmla="*/ 533028 h 3837621"/>
                  <a:gd name="connsiteX8" fmla="*/ 1757967 w 3451091"/>
                  <a:gd name="connsiteY8" fmla="*/ 502276 h 3837621"/>
                  <a:gd name="connsiteX9" fmla="*/ 1809220 w 3451091"/>
                  <a:gd name="connsiteY9" fmla="*/ 426679 h 3837621"/>
                  <a:gd name="connsiteX10" fmla="*/ 1824596 w 3451091"/>
                  <a:gd name="connsiteY10" fmla="*/ 343393 h 3837621"/>
                  <a:gd name="connsiteX11" fmla="*/ 1686214 w 3451091"/>
                  <a:gd name="connsiteY11" fmla="*/ 153758 h 3837621"/>
                  <a:gd name="connsiteX12" fmla="*/ 1409449 w 3451091"/>
                  <a:gd name="connsiteY12" fmla="*/ 102506 h 3837621"/>
                  <a:gd name="connsiteX13" fmla="*/ 960988 w 3451091"/>
                  <a:gd name="connsiteY13" fmla="*/ 187072 h 3837621"/>
                  <a:gd name="connsiteX14" fmla="*/ 743164 w 3451091"/>
                  <a:gd name="connsiteY14" fmla="*/ 481775 h 3837621"/>
                  <a:gd name="connsiteX15" fmla="*/ 899485 w 3451091"/>
                  <a:gd name="connsiteY15" fmla="*/ 740602 h 3837621"/>
                  <a:gd name="connsiteX16" fmla="*/ 1283880 w 3451091"/>
                  <a:gd name="connsiteY16" fmla="*/ 943050 h 3837621"/>
                  <a:gd name="connsiteX17" fmla="*/ 1730258 w 3451091"/>
                  <a:gd name="connsiteY17" fmla="*/ 1042349 h 3837621"/>
                  <a:gd name="connsiteX18" fmla="*/ 2391581 w 3451091"/>
                  <a:gd name="connsiteY18" fmla="*/ 1111775 h 3837621"/>
                  <a:gd name="connsiteX19" fmla="*/ 2983314 w 3451091"/>
                  <a:gd name="connsiteY19" fmla="*/ 1543339 h 3837621"/>
                  <a:gd name="connsiteX20" fmla="*/ 3432663 w 3451091"/>
                  <a:gd name="connsiteY20" fmla="*/ 2904434 h 3837621"/>
                  <a:gd name="connsiteX21" fmla="*/ 2344331 w 3451091"/>
                  <a:gd name="connsiteY21" fmla="*/ 3771084 h 3837621"/>
                  <a:gd name="connsiteX22" fmla="*/ 1306944 w 3451091"/>
                  <a:gd name="connsiteY22" fmla="*/ 3746571 h 3837621"/>
                  <a:gd name="connsiteX23" fmla="*/ 407459 w 3451091"/>
                  <a:gd name="connsiteY23" fmla="*/ 3490308 h 3837621"/>
                  <a:gd name="connsiteX24" fmla="*/ 0 w 3451091"/>
                  <a:gd name="connsiteY24" fmla="*/ 2711267 h 3837621"/>
                  <a:gd name="connsiteX25" fmla="*/ 283171 w 3451091"/>
                  <a:gd name="connsiteY25" fmla="*/ 2118017 h 3837621"/>
                  <a:gd name="connsiteX26" fmla="*/ 963551 w 3451091"/>
                  <a:gd name="connsiteY26" fmla="*/ 1870723 h 3837621"/>
                  <a:gd name="connsiteX27" fmla="*/ 1591396 w 3451091"/>
                  <a:gd name="connsiteY27" fmla="*/ 2019356 h 3837621"/>
                  <a:gd name="connsiteX28" fmla="*/ 1860473 w 3451091"/>
                  <a:gd name="connsiteY28" fmla="*/ 2490881 h 3837621"/>
                  <a:gd name="connsiteX29" fmla="*/ 1679807 w 3451091"/>
                  <a:gd name="connsiteY29" fmla="*/ 2861181 h 3837621"/>
                  <a:gd name="connsiteX30" fmla="*/ 1260816 w 3451091"/>
                  <a:gd name="connsiteY30" fmla="*/ 3008533 h 3837621"/>
                  <a:gd name="connsiteX31" fmla="*/ 894360 w 3451091"/>
                  <a:gd name="connsiteY31" fmla="*/ 2926528 h 3837621"/>
                  <a:gd name="connsiteX32" fmla="*/ 717538 w 3451091"/>
                  <a:gd name="connsiteY32" fmla="*/ 2649764 h 3837621"/>
                  <a:gd name="connsiteX33" fmla="*/ 807230 w 3451091"/>
                  <a:gd name="connsiteY33" fmla="*/ 2470379 h 3837621"/>
                  <a:gd name="connsiteX34" fmla="*/ 930236 w 3451091"/>
                  <a:gd name="connsiteY34" fmla="*/ 2406314 h 3837621"/>
                  <a:gd name="connsiteX35" fmla="*/ 989177 w 3451091"/>
                  <a:gd name="connsiteY35" fmla="*/ 2398626 h 3837621"/>
                  <a:gd name="connsiteX36" fmla="*/ 1009678 w 3451091"/>
                  <a:gd name="connsiteY36" fmla="*/ 2414001 h 3837621"/>
                  <a:gd name="connsiteX37" fmla="*/ 999428 w 3451091"/>
                  <a:gd name="connsiteY37" fmla="*/ 2444753 h 3837621"/>
                  <a:gd name="connsiteX38" fmla="*/ 989177 w 3451091"/>
                  <a:gd name="connsiteY38" fmla="*/ 2475505 h 3837621"/>
                  <a:gd name="connsiteX39" fmla="*/ 973801 w 3451091"/>
                  <a:gd name="connsiteY39" fmla="*/ 2588261 h 3837621"/>
                  <a:gd name="connsiteX40" fmla="*/ 1054524 w 3451091"/>
                  <a:gd name="connsiteY40" fmla="*/ 2725362 h 3837621"/>
                  <a:gd name="connsiteX41" fmla="*/ 1230065 w 3451091"/>
                  <a:gd name="connsiteY41" fmla="*/ 2783021 h 3837621"/>
                  <a:gd name="connsiteX42" fmla="*/ 1494016 w 3451091"/>
                  <a:gd name="connsiteY42" fmla="*/ 2685641 h 3837621"/>
                  <a:gd name="connsiteX43" fmla="*/ 1599084 w 3451091"/>
                  <a:gd name="connsiteY43" fmla="*/ 2444753 h 3837621"/>
                  <a:gd name="connsiteX44" fmla="*/ 1386385 w 3451091"/>
                  <a:gd name="connsiteY44" fmla="*/ 2109048 h 3837621"/>
                  <a:gd name="connsiteX45" fmla="*/ 943050 w 3451091"/>
                  <a:gd name="connsiteY45" fmla="*/ 2003980 h 3837621"/>
                  <a:gd name="connsiteX46" fmla="*/ 371582 w 3451091"/>
                  <a:gd name="connsiteY46" fmla="*/ 2198740 h 3837621"/>
                  <a:gd name="connsiteX47" fmla="*/ 117881 w 3451091"/>
                  <a:gd name="connsiteY47" fmla="*/ 2711267 h 3837621"/>
                  <a:gd name="connsiteX48" fmla="*/ 499714 w 3451091"/>
                  <a:gd name="connsiteY48" fmla="*/ 3351926 h 3837621"/>
                  <a:gd name="connsiteX49" fmla="*/ 1312069 w 3451091"/>
                  <a:gd name="connsiteY49" fmla="*/ 3567187 h 3837621"/>
                  <a:gd name="connsiteX50" fmla="*/ 2134674 w 3451091"/>
                  <a:gd name="connsiteY50" fmla="*/ 3269921 h 3837621"/>
                  <a:gd name="connsiteX51" fmla="*/ 2490881 w 3451091"/>
                  <a:gd name="connsiteY51" fmla="*/ 2506256 h 3837621"/>
                  <a:gd name="connsiteX52" fmla="*/ 2372999 w 3451091"/>
                  <a:gd name="connsiteY52" fmla="*/ 2070608 h 3837621"/>
                  <a:gd name="connsiteX53" fmla="*/ 2057795 w 3451091"/>
                  <a:gd name="connsiteY53" fmla="*/ 1755405 h 3837621"/>
                  <a:gd name="connsiteX54" fmla="*/ 1614460 w 3451091"/>
                  <a:gd name="connsiteY54" fmla="*/ 1496578 h 3837621"/>
                  <a:gd name="connsiteX55" fmla="*/ 858483 w 3451091"/>
                  <a:gd name="connsiteY55" fmla="*/ 1135247 h 3837621"/>
                  <a:gd name="connsiteX56" fmla="*/ 476650 w 3451091"/>
                  <a:gd name="connsiteY56" fmla="*/ 609907 h 3837621"/>
                  <a:gd name="connsiteX57" fmla="*/ 781604 w 3451091"/>
                  <a:gd name="connsiteY57" fmla="*/ 143508 h 3837621"/>
                  <a:gd name="connsiteX58" fmla="*/ 1424825 w 3451091"/>
                  <a:gd name="connsiteY58" fmla="*/ 0 h 3837621"/>
                  <a:gd name="connsiteX0" fmla="*/ 1424825 w 3451091"/>
                  <a:gd name="connsiteY0" fmla="*/ 0 h 3982745"/>
                  <a:gd name="connsiteX1" fmla="*/ 1883536 w 3451091"/>
                  <a:gd name="connsiteY1" fmla="*/ 64066 h 3982745"/>
                  <a:gd name="connsiteX2" fmla="*/ 2116736 w 3451091"/>
                  <a:gd name="connsiteY2" fmla="*/ 353644 h 3982745"/>
                  <a:gd name="connsiteX3" fmla="*/ 2051389 w 3451091"/>
                  <a:gd name="connsiteY3" fmla="*/ 500995 h 3982745"/>
                  <a:gd name="connsiteX4" fmla="*/ 1936070 w 3451091"/>
                  <a:gd name="connsiteY4" fmla="*/ 571468 h 3982745"/>
                  <a:gd name="connsiteX5" fmla="*/ 1863035 w 3451091"/>
                  <a:gd name="connsiteY5" fmla="*/ 576593 h 3982745"/>
                  <a:gd name="connsiteX6" fmla="*/ 1768218 w 3451091"/>
                  <a:gd name="connsiteY6" fmla="*/ 558654 h 3982745"/>
                  <a:gd name="connsiteX7" fmla="*/ 1740029 w 3451091"/>
                  <a:gd name="connsiteY7" fmla="*/ 533028 h 3982745"/>
                  <a:gd name="connsiteX8" fmla="*/ 1757967 w 3451091"/>
                  <a:gd name="connsiteY8" fmla="*/ 502276 h 3982745"/>
                  <a:gd name="connsiteX9" fmla="*/ 1809220 w 3451091"/>
                  <a:gd name="connsiteY9" fmla="*/ 426679 h 3982745"/>
                  <a:gd name="connsiteX10" fmla="*/ 1824596 w 3451091"/>
                  <a:gd name="connsiteY10" fmla="*/ 343393 h 3982745"/>
                  <a:gd name="connsiteX11" fmla="*/ 1686214 w 3451091"/>
                  <a:gd name="connsiteY11" fmla="*/ 153758 h 3982745"/>
                  <a:gd name="connsiteX12" fmla="*/ 1409449 w 3451091"/>
                  <a:gd name="connsiteY12" fmla="*/ 102506 h 3982745"/>
                  <a:gd name="connsiteX13" fmla="*/ 960988 w 3451091"/>
                  <a:gd name="connsiteY13" fmla="*/ 187072 h 3982745"/>
                  <a:gd name="connsiteX14" fmla="*/ 743164 w 3451091"/>
                  <a:gd name="connsiteY14" fmla="*/ 481775 h 3982745"/>
                  <a:gd name="connsiteX15" fmla="*/ 899485 w 3451091"/>
                  <a:gd name="connsiteY15" fmla="*/ 740602 h 3982745"/>
                  <a:gd name="connsiteX16" fmla="*/ 1283880 w 3451091"/>
                  <a:gd name="connsiteY16" fmla="*/ 943050 h 3982745"/>
                  <a:gd name="connsiteX17" fmla="*/ 1730258 w 3451091"/>
                  <a:gd name="connsiteY17" fmla="*/ 1042349 h 3982745"/>
                  <a:gd name="connsiteX18" fmla="*/ 2391581 w 3451091"/>
                  <a:gd name="connsiteY18" fmla="*/ 1111775 h 3982745"/>
                  <a:gd name="connsiteX19" fmla="*/ 2983314 w 3451091"/>
                  <a:gd name="connsiteY19" fmla="*/ 1543339 h 3982745"/>
                  <a:gd name="connsiteX20" fmla="*/ 3432663 w 3451091"/>
                  <a:gd name="connsiteY20" fmla="*/ 2904434 h 3982745"/>
                  <a:gd name="connsiteX21" fmla="*/ 2344331 w 3451091"/>
                  <a:gd name="connsiteY21" fmla="*/ 3771084 h 3982745"/>
                  <a:gd name="connsiteX22" fmla="*/ 1251526 w 3451091"/>
                  <a:gd name="connsiteY22" fmla="*/ 3968244 h 3982745"/>
                  <a:gd name="connsiteX23" fmla="*/ 407459 w 3451091"/>
                  <a:gd name="connsiteY23" fmla="*/ 3490308 h 3982745"/>
                  <a:gd name="connsiteX24" fmla="*/ 0 w 3451091"/>
                  <a:gd name="connsiteY24" fmla="*/ 2711267 h 3982745"/>
                  <a:gd name="connsiteX25" fmla="*/ 283171 w 3451091"/>
                  <a:gd name="connsiteY25" fmla="*/ 2118017 h 3982745"/>
                  <a:gd name="connsiteX26" fmla="*/ 963551 w 3451091"/>
                  <a:gd name="connsiteY26" fmla="*/ 1870723 h 3982745"/>
                  <a:gd name="connsiteX27" fmla="*/ 1591396 w 3451091"/>
                  <a:gd name="connsiteY27" fmla="*/ 2019356 h 3982745"/>
                  <a:gd name="connsiteX28" fmla="*/ 1860473 w 3451091"/>
                  <a:gd name="connsiteY28" fmla="*/ 2490881 h 3982745"/>
                  <a:gd name="connsiteX29" fmla="*/ 1679807 w 3451091"/>
                  <a:gd name="connsiteY29" fmla="*/ 2861181 h 3982745"/>
                  <a:gd name="connsiteX30" fmla="*/ 1260816 w 3451091"/>
                  <a:gd name="connsiteY30" fmla="*/ 3008533 h 3982745"/>
                  <a:gd name="connsiteX31" fmla="*/ 894360 w 3451091"/>
                  <a:gd name="connsiteY31" fmla="*/ 2926528 h 3982745"/>
                  <a:gd name="connsiteX32" fmla="*/ 717538 w 3451091"/>
                  <a:gd name="connsiteY32" fmla="*/ 2649764 h 3982745"/>
                  <a:gd name="connsiteX33" fmla="*/ 807230 w 3451091"/>
                  <a:gd name="connsiteY33" fmla="*/ 2470379 h 3982745"/>
                  <a:gd name="connsiteX34" fmla="*/ 930236 w 3451091"/>
                  <a:gd name="connsiteY34" fmla="*/ 2406314 h 3982745"/>
                  <a:gd name="connsiteX35" fmla="*/ 989177 w 3451091"/>
                  <a:gd name="connsiteY35" fmla="*/ 2398626 h 3982745"/>
                  <a:gd name="connsiteX36" fmla="*/ 1009678 w 3451091"/>
                  <a:gd name="connsiteY36" fmla="*/ 2414001 h 3982745"/>
                  <a:gd name="connsiteX37" fmla="*/ 999428 w 3451091"/>
                  <a:gd name="connsiteY37" fmla="*/ 2444753 h 3982745"/>
                  <a:gd name="connsiteX38" fmla="*/ 989177 w 3451091"/>
                  <a:gd name="connsiteY38" fmla="*/ 2475505 h 3982745"/>
                  <a:gd name="connsiteX39" fmla="*/ 973801 w 3451091"/>
                  <a:gd name="connsiteY39" fmla="*/ 2588261 h 3982745"/>
                  <a:gd name="connsiteX40" fmla="*/ 1054524 w 3451091"/>
                  <a:gd name="connsiteY40" fmla="*/ 2725362 h 3982745"/>
                  <a:gd name="connsiteX41" fmla="*/ 1230065 w 3451091"/>
                  <a:gd name="connsiteY41" fmla="*/ 2783021 h 3982745"/>
                  <a:gd name="connsiteX42" fmla="*/ 1494016 w 3451091"/>
                  <a:gd name="connsiteY42" fmla="*/ 2685641 h 3982745"/>
                  <a:gd name="connsiteX43" fmla="*/ 1599084 w 3451091"/>
                  <a:gd name="connsiteY43" fmla="*/ 2444753 h 3982745"/>
                  <a:gd name="connsiteX44" fmla="*/ 1386385 w 3451091"/>
                  <a:gd name="connsiteY44" fmla="*/ 2109048 h 3982745"/>
                  <a:gd name="connsiteX45" fmla="*/ 943050 w 3451091"/>
                  <a:gd name="connsiteY45" fmla="*/ 2003980 h 3982745"/>
                  <a:gd name="connsiteX46" fmla="*/ 371582 w 3451091"/>
                  <a:gd name="connsiteY46" fmla="*/ 2198740 h 3982745"/>
                  <a:gd name="connsiteX47" fmla="*/ 117881 w 3451091"/>
                  <a:gd name="connsiteY47" fmla="*/ 2711267 h 3982745"/>
                  <a:gd name="connsiteX48" fmla="*/ 499714 w 3451091"/>
                  <a:gd name="connsiteY48" fmla="*/ 3351926 h 3982745"/>
                  <a:gd name="connsiteX49" fmla="*/ 1312069 w 3451091"/>
                  <a:gd name="connsiteY49" fmla="*/ 3567187 h 3982745"/>
                  <a:gd name="connsiteX50" fmla="*/ 2134674 w 3451091"/>
                  <a:gd name="connsiteY50" fmla="*/ 3269921 h 3982745"/>
                  <a:gd name="connsiteX51" fmla="*/ 2490881 w 3451091"/>
                  <a:gd name="connsiteY51" fmla="*/ 2506256 h 3982745"/>
                  <a:gd name="connsiteX52" fmla="*/ 2372999 w 3451091"/>
                  <a:gd name="connsiteY52" fmla="*/ 2070608 h 3982745"/>
                  <a:gd name="connsiteX53" fmla="*/ 2057795 w 3451091"/>
                  <a:gd name="connsiteY53" fmla="*/ 1755405 h 3982745"/>
                  <a:gd name="connsiteX54" fmla="*/ 1614460 w 3451091"/>
                  <a:gd name="connsiteY54" fmla="*/ 1496578 h 3982745"/>
                  <a:gd name="connsiteX55" fmla="*/ 858483 w 3451091"/>
                  <a:gd name="connsiteY55" fmla="*/ 1135247 h 3982745"/>
                  <a:gd name="connsiteX56" fmla="*/ 476650 w 3451091"/>
                  <a:gd name="connsiteY56" fmla="*/ 609907 h 3982745"/>
                  <a:gd name="connsiteX57" fmla="*/ 781604 w 3451091"/>
                  <a:gd name="connsiteY57" fmla="*/ 143508 h 3982745"/>
                  <a:gd name="connsiteX58" fmla="*/ 1424825 w 3451091"/>
                  <a:gd name="connsiteY58" fmla="*/ 0 h 3982745"/>
                  <a:gd name="connsiteX0" fmla="*/ 1424825 w 3451091"/>
                  <a:gd name="connsiteY0" fmla="*/ 0 h 3982745"/>
                  <a:gd name="connsiteX1" fmla="*/ 1883536 w 3451091"/>
                  <a:gd name="connsiteY1" fmla="*/ 64066 h 3982745"/>
                  <a:gd name="connsiteX2" fmla="*/ 2116736 w 3451091"/>
                  <a:gd name="connsiteY2" fmla="*/ 353644 h 3982745"/>
                  <a:gd name="connsiteX3" fmla="*/ 2051389 w 3451091"/>
                  <a:gd name="connsiteY3" fmla="*/ 500995 h 3982745"/>
                  <a:gd name="connsiteX4" fmla="*/ 1936070 w 3451091"/>
                  <a:gd name="connsiteY4" fmla="*/ 571468 h 3982745"/>
                  <a:gd name="connsiteX5" fmla="*/ 1863035 w 3451091"/>
                  <a:gd name="connsiteY5" fmla="*/ 576593 h 3982745"/>
                  <a:gd name="connsiteX6" fmla="*/ 1768218 w 3451091"/>
                  <a:gd name="connsiteY6" fmla="*/ 558654 h 3982745"/>
                  <a:gd name="connsiteX7" fmla="*/ 1740029 w 3451091"/>
                  <a:gd name="connsiteY7" fmla="*/ 533028 h 3982745"/>
                  <a:gd name="connsiteX8" fmla="*/ 1757967 w 3451091"/>
                  <a:gd name="connsiteY8" fmla="*/ 502276 h 3982745"/>
                  <a:gd name="connsiteX9" fmla="*/ 1809220 w 3451091"/>
                  <a:gd name="connsiteY9" fmla="*/ 426679 h 3982745"/>
                  <a:gd name="connsiteX10" fmla="*/ 1824596 w 3451091"/>
                  <a:gd name="connsiteY10" fmla="*/ 343393 h 3982745"/>
                  <a:gd name="connsiteX11" fmla="*/ 1686214 w 3451091"/>
                  <a:gd name="connsiteY11" fmla="*/ 153758 h 3982745"/>
                  <a:gd name="connsiteX12" fmla="*/ 1409449 w 3451091"/>
                  <a:gd name="connsiteY12" fmla="*/ 102506 h 3982745"/>
                  <a:gd name="connsiteX13" fmla="*/ 960988 w 3451091"/>
                  <a:gd name="connsiteY13" fmla="*/ 187072 h 3982745"/>
                  <a:gd name="connsiteX14" fmla="*/ 743164 w 3451091"/>
                  <a:gd name="connsiteY14" fmla="*/ 481775 h 3982745"/>
                  <a:gd name="connsiteX15" fmla="*/ 899485 w 3451091"/>
                  <a:gd name="connsiteY15" fmla="*/ 740602 h 3982745"/>
                  <a:gd name="connsiteX16" fmla="*/ 1283880 w 3451091"/>
                  <a:gd name="connsiteY16" fmla="*/ 943050 h 3982745"/>
                  <a:gd name="connsiteX17" fmla="*/ 1730258 w 3451091"/>
                  <a:gd name="connsiteY17" fmla="*/ 1042349 h 3982745"/>
                  <a:gd name="connsiteX18" fmla="*/ 2391581 w 3451091"/>
                  <a:gd name="connsiteY18" fmla="*/ 1111775 h 3982745"/>
                  <a:gd name="connsiteX19" fmla="*/ 2983314 w 3451091"/>
                  <a:gd name="connsiteY19" fmla="*/ 1543339 h 3982745"/>
                  <a:gd name="connsiteX20" fmla="*/ 3432663 w 3451091"/>
                  <a:gd name="connsiteY20" fmla="*/ 2904434 h 3982745"/>
                  <a:gd name="connsiteX21" fmla="*/ 2344331 w 3451091"/>
                  <a:gd name="connsiteY21" fmla="*/ 3771084 h 3982745"/>
                  <a:gd name="connsiteX22" fmla="*/ 1251526 w 3451091"/>
                  <a:gd name="connsiteY22" fmla="*/ 3968244 h 3982745"/>
                  <a:gd name="connsiteX23" fmla="*/ 407459 w 3451091"/>
                  <a:gd name="connsiteY23" fmla="*/ 3490308 h 3982745"/>
                  <a:gd name="connsiteX24" fmla="*/ 0 w 3451091"/>
                  <a:gd name="connsiteY24" fmla="*/ 2711267 h 3982745"/>
                  <a:gd name="connsiteX25" fmla="*/ 283171 w 3451091"/>
                  <a:gd name="connsiteY25" fmla="*/ 2118017 h 3982745"/>
                  <a:gd name="connsiteX26" fmla="*/ 963551 w 3451091"/>
                  <a:gd name="connsiteY26" fmla="*/ 1870723 h 3982745"/>
                  <a:gd name="connsiteX27" fmla="*/ 1591396 w 3451091"/>
                  <a:gd name="connsiteY27" fmla="*/ 2019356 h 3982745"/>
                  <a:gd name="connsiteX28" fmla="*/ 1860473 w 3451091"/>
                  <a:gd name="connsiteY28" fmla="*/ 2490881 h 3982745"/>
                  <a:gd name="connsiteX29" fmla="*/ 1679807 w 3451091"/>
                  <a:gd name="connsiteY29" fmla="*/ 2861181 h 3982745"/>
                  <a:gd name="connsiteX30" fmla="*/ 1260816 w 3451091"/>
                  <a:gd name="connsiteY30" fmla="*/ 3008533 h 3982745"/>
                  <a:gd name="connsiteX31" fmla="*/ 894360 w 3451091"/>
                  <a:gd name="connsiteY31" fmla="*/ 2926528 h 3982745"/>
                  <a:gd name="connsiteX32" fmla="*/ 717538 w 3451091"/>
                  <a:gd name="connsiteY32" fmla="*/ 2649764 h 3982745"/>
                  <a:gd name="connsiteX33" fmla="*/ 807230 w 3451091"/>
                  <a:gd name="connsiteY33" fmla="*/ 2470379 h 3982745"/>
                  <a:gd name="connsiteX34" fmla="*/ 930236 w 3451091"/>
                  <a:gd name="connsiteY34" fmla="*/ 2406314 h 3982745"/>
                  <a:gd name="connsiteX35" fmla="*/ 989177 w 3451091"/>
                  <a:gd name="connsiteY35" fmla="*/ 2398626 h 3982745"/>
                  <a:gd name="connsiteX36" fmla="*/ 1009678 w 3451091"/>
                  <a:gd name="connsiteY36" fmla="*/ 2414001 h 3982745"/>
                  <a:gd name="connsiteX37" fmla="*/ 999428 w 3451091"/>
                  <a:gd name="connsiteY37" fmla="*/ 2444753 h 3982745"/>
                  <a:gd name="connsiteX38" fmla="*/ 989177 w 3451091"/>
                  <a:gd name="connsiteY38" fmla="*/ 2475505 h 3982745"/>
                  <a:gd name="connsiteX39" fmla="*/ 973801 w 3451091"/>
                  <a:gd name="connsiteY39" fmla="*/ 2588261 h 3982745"/>
                  <a:gd name="connsiteX40" fmla="*/ 1054524 w 3451091"/>
                  <a:gd name="connsiteY40" fmla="*/ 2725362 h 3982745"/>
                  <a:gd name="connsiteX41" fmla="*/ 1230065 w 3451091"/>
                  <a:gd name="connsiteY41" fmla="*/ 2783021 h 3982745"/>
                  <a:gd name="connsiteX42" fmla="*/ 1494016 w 3451091"/>
                  <a:gd name="connsiteY42" fmla="*/ 2685641 h 3982745"/>
                  <a:gd name="connsiteX43" fmla="*/ 1599084 w 3451091"/>
                  <a:gd name="connsiteY43" fmla="*/ 2444753 h 3982745"/>
                  <a:gd name="connsiteX44" fmla="*/ 1386385 w 3451091"/>
                  <a:gd name="connsiteY44" fmla="*/ 2109048 h 3982745"/>
                  <a:gd name="connsiteX45" fmla="*/ 943050 w 3451091"/>
                  <a:gd name="connsiteY45" fmla="*/ 2003980 h 3982745"/>
                  <a:gd name="connsiteX46" fmla="*/ 371582 w 3451091"/>
                  <a:gd name="connsiteY46" fmla="*/ 2198740 h 3982745"/>
                  <a:gd name="connsiteX47" fmla="*/ 117881 w 3451091"/>
                  <a:gd name="connsiteY47" fmla="*/ 2711267 h 3982745"/>
                  <a:gd name="connsiteX48" fmla="*/ 499714 w 3451091"/>
                  <a:gd name="connsiteY48" fmla="*/ 3351926 h 3982745"/>
                  <a:gd name="connsiteX49" fmla="*/ 1312069 w 3451091"/>
                  <a:gd name="connsiteY49" fmla="*/ 3567187 h 3982745"/>
                  <a:gd name="connsiteX50" fmla="*/ 2134674 w 3451091"/>
                  <a:gd name="connsiteY50" fmla="*/ 3269921 h 3982745"/>
                  <a:gd name="connsiteX51" fmla="*/ 2490881 w 3451091"/>
                  <a:gd name="connsiteY51" fmla="*/ 2506256 h 3982745"/>
                  <a:gd name="connsiteX52" fmla="*/ 2372999 w 3451091"/>
                  <a:gd name="connsiteY52" fmla="*/ 2070608 h 3982745"/>
                  <a:gd name="connsiteX53" fmla="*/ 2057795 w 3451091"/>
                  <a:gd name="connsiteY53" fmla="*/ 1755405 h 3982745"/>
                  <a:gd name="connsiteX54" fmla="*/ 1614460 w 3451091"/>
                  <a:gd name="connsiteY54" fmla="*/ 1496578 h 3982745"/>
                  <a:gd name="connsiteX55" fmla="*/ 858483 w 3451091"/>
                  <a:gd name="connsiteY55" fmla="*/ 1135247 h 3982745"/>
                  <a:gd name="connsiteX56" fmla="*/ 476650 w 3451091"/>
                  <a:gd name="connsiteY56" fmla="*/ 609907 h 3982745"/>
                  <a:gd name="connsiteX57" fmla="*/ 781604 w 3451091"/>
                  <a:gd name="connsiteY57" fmla="*/ 143508 h 3982745"/>
                  <a:gd name="connsiteX58" fmla="*/ 1424825 w 3451091"/>
                  <a:gd name="connsiteY58" fmla="*/ 0 h 3982745"/>
                  <a:gd name="connsiteX0" fmla="*/ 1424825 w 3492000"/>
                  <a:gd name="connsiteY0" fmla="*/ 0 h 3982745"/>
                  <a:gd name="connsiteX1" fmla="*/ 1883536 w 3492000"/>
                  <a:gd name="connsiteY1" fmla="*/ 64066 h 3982745"/>
                  <a:gd name="connsiteX2" fmla="*/ 2116736 w 3492000"/>
                  <a:gd name="connsiteY2" fmla="*/ 353644 h 3982745"/>
                  <a:gd name="connsiteX3" fmla="*/ 2051389 w 3492000"/>
                  <a:gd name="connsiteY3" fmla="*/ 500995 h 3982745"/>
                  <a:gd name="connsiteX4" fmla="*/ 1936070 w 3492000"/>
                  <a:gd name="connsiteY4" fmla="*/ 571468 h 3982745"/>
                  <a:gd name="connsiteX5" fmla="*/ 1863035 w 3492000"/>
                  <a:gd name="connsiteY5" fmla="*/ 576593 h 3982745"/>
                  <a:gd name="connsiteX6" fmla="*/ 1768218 w 3492000"/>
                  <a:gd name="connsiteY6" fmla="*/ 558654 h 3982745"/>
                  <a:gd name="connsiteX7" fmla="*/ 1740029 w 3492000"/>
                  <a:gd name="connsiteY7" fmla="*/ 533028 h 3982745"/>
                  <a:gd name="connsiteX8" fmla="*/ 1757967 w 3492000"/>
                  <a:gd name="connsiteY8" fmla="*/ 502276 h 3982745"/>
                  <a:gd name="connsiteX9" fmla="*/ 1809220 w 3492000"/>
                  <a:gd name="connsiteY9" fmla="*/ 426679 h 3982745"/>
                  <a:gd name="connsiteX10" fmla="*/ 1824596 w 3492000"/>
                  <a:gd name="connsiteY10" fmla="*/ 343393 h 3982745"/>
                  <a:gd name="connsiteX11" fmla="*/ 1686214 w 3492000"/>
                  <a:gd name="connsiteY11" fmla="*/ 153758 h 3982745"/>
                  <a:gd name="connsiteX12" fmla="*/ 1409449 w 3492000"/>
                  <a:gd name="connsiteY12" fmla="*/ 102506 h 3982745"/>
                  <a:gd name="connsiteX13" fmla="*/ 960988 w 3492000"/>
                  <a:gd name="connsiteY13" fmla="*/ 187072 h 3982745"/>
                  <a:gd name="connsiteX14" fmla="*/ 743164 w 3492000"/>
                  <a:gd name="connsiteY14" fmla="*/ 481775 h 3982745"/>
                  <a:gd name="connsiteX15" fmla="*/ 899485 w 3492000"/>
                  <a:gd name="connsiteY15" fmla="*/ 740602 h 3982745"/>
                  <a:gd name="connsiteX16" fmla="*/ 1283880 w 3492000"/>
                  <a:gd name="connsiteY16" fmla="*/ 943050 h 3982745"/>
                  <a:gd name="connsiteX17" fmla="*/ 1730258 w 3492000"/>
                  <a:gd name="connsiteY17" fmla="*/ 1042349 h 3982745"/>
                  <a:gd name="connsiteX18" fmla="*/ 2391581 w 3492000"/>
                  <a:gd name="connsiteY18" fmla="*/ 1111775 h 3982745"/>
                  <a:gd name="connsiteX19" fmla="*/ 2983314 w 3492000"/>
                  <a:gd name="connsiteY19" fmla="*/ 1543339 h 3982745"/>
                  <a:gd name="connsiteX20" fmla="*/ 3432663 w 3492000"/>
                  <a:gd name="connsiteY20" fmla="*/ 2904434 h 3982745"/>
                  <a:gd name="connsiteX21" fmla="*/ 2344331 w 3492000"/>
                  <a:gd name="connsiteY21" fmla="*/ 3771084 h 3982745"/>
                  <a:gd name="connsiteX22" fmla="*/ 1251526 w 3492000"/>
                  <a:gd name="connsiteY22" fmla="*/ 3968244 h 3982745"/>
                  <a:gd name="connsiteX23" fmla="*/ 407459 w 3492000"/>
                  <a:gd name="connsiteY23" fmla="*/ 3490308 h 3982745"/>
                  <a:gd name="connsiteX24" fmla="*/ 0 w 3492000"/>
                  <a:gd name="connsiteY24" fmla="*/ 2711267 h 3982745"/>
                  <a:gd name="connsiteX25" fmla="*/ 283171 w 3492000"/>
                  <a:gd name="connsiteY25" fmla="*/ 2118017 h 3982745"/>
                  <a:gd name="connsiteX26" fmla="*/ 963551 w 3492000"/>
                  <a:gd name="connsiteY26" fmla="*/ 1870723 h 3982745"/>
                  <a:gd name="connsiteX27" fmla="*/ 1591396 w 3492000"/>
                  <a:gd name="connsiteY27" fmla="*/ 2019356 h 3982745"/>
                  <a:gd name="connsiteX28" fmla="*/ 1860473 w 3492000"/>
                  <a:gd name="connsiteY28" fmla="*/ 2490881 h 3982745"/>
                  <a:gd name="connsiteX29" fmla="*/ 1679807 w 3492000"/>
                  <a:gd name="connsiteY29" fmla="*/ 2861181 h 3982745"/>
                  <a:gd name="connsiteX30" fmla="*/ 1260816 w 3492000"/>
                  <a:gd name="connsiteY30" fmla="*/ 3008533 h 3982745"/>
                  <a:gd name="connsiteX31" fmla="*/ 894360 w 3492000"/>
                  <a:gd name="connsiteY31" fmla="*/ 2926528 h 3982745"/>
                  <a:gd name="connsiteX32" fmla="*/ 717538 w 3492000"/>
                  <a:gd name="connsiteY32" fmla="*/ 2649764 h 3982745"/>
                  <a:gd name="connsiteX33" fmla="*/ 807230 w 3492000"/>
                  <a:gd name="connsiteY33" fmla="*/ 2470379 h 3982745"/>
                  <a:gd name="connsiteX34" fmla="*/ 930236 w 3492000"/>
                  <a:gd name="connsiteY34" fmla="*/ 2406314 h 3982745"/>
                  <a:gd name="connsiteX35" fmla="*/ 989177 w 3492000"/>
                  <a:gd name="connsiteY35" fmla="*/ 2398626 h 3982745"/>
                  <a:gd name="connsiteX36" fmla="*/ 1009678 w 3492000"/>
                  <a:gd name="connsiteY36" fmla="*/ 2414001 h 3982745"/>
                  <a:gd name="connsiteX37" fmla="*/ 999428 w 3492000"/>
                  <a:gd name="connsiteY37" fmla="*/ 2444753 h 3982745"/>
                  <a:gd name="connsiteX38" fmla="*/ 989177 w 3492000"/>
                  <a:gd name="connsiteY38" fmla="*/ 2475505 h 3982745"/>
                  <a:gd name="connsiteX39" fmla="*/ 973801 w 3492000"/>
                  <a:gd name="connsiteY39" fmla="*/ 2588261 h 3982745"/>
                  <a:gd name="connsiteX40" fmla="*/ 1054524 w 3492000"/>
                  <a:gd name="connsiteY40" fmla="*/ 2725362 h 3982745"/>
                  <a:gd name="connsiteX41" fmla="*/ 1230065 w 3492000"/>
                  <a:gd name="connsiteY41" fmla="*/ 2783021 h 3982745"/>
                  <a:gd name="connsiteX42" fmla="*/ 1494016 w 3492000"/>
                  <a:gd name="connsiteY42" fmla="*/ 2685641 h 3982745"/>
                  <a:gd name="connsiteX43" fmla="*/ 1599084 w 3492000"/>
                  <a:gd name="connsiteY43" fmla="*/ 2444753 h 3982745"/>
                  <a:gd name="connsiteX44" fmla="*/ 1386385 w 3492000"/>
                  <a:gd name="connsiteY44" fmla="*/ 2109048 h 3982745"/>
                  <a:gd name="connsiteX45" fmla="*/ 943050 w 3492000"/>
                  <a:gd name="connsiteY45" fmla="*/ 2003980 h 3982745"/>
                  <a:gd name="connsiteX46" fmla="*/ 371582 w 3492000"/>
                  <a:gd name="connsiteY46" fmla="*/ 2198740 h 3982745"/>
                  <a:gd name="connsiteX47" fmla="*/ 117881 w 3492000"/>
                  <a:gd name="connsiteY47" fmla="*/ 2711267 h 3982745"/>
                  <a:gd name="connsiteX48" fmla="*/ 499714 w 3492000"/>
                  <a:gd name="connsiteY48" fmla="*/ 3351926 h 3982745"/>
                  <a:gd name="connsiteX49" fmla="*/ 1312069 w 3492000"/>
                  <a:gd name="connsiteY49" fmla="*/ 3567187 h 3982745"/>
                  <a:gd name="connsiteX50" fmla="*/ 2134674 w 3492000"/>
                  <a:gd name="connsiteY50" fmla="*/ 3269921 h 3982745"/>
                  <a:gd name="connsiteX51" fmla="*/ 2490881 w 3492000"/>
                  <a:gd name="connsiteY51" fmla="*/ 2506256 h 3982745"/>
                  <a:gd name="connsiteX52" fmla="*/ 2372999 w 3492000"/>
                  <a:gd name="connsiteY52" fmla="*/ 2070608 h 3982745"/>
                  <a:gd name="connsiteX53" fmla="*/ 2057795 w 3492000"/>
                  <a:gd name="connsiteY53" fmla="*/ 1755405 h 3982745"/>
                  <a:gd name="connsiteX54" fmla="*/ 1614460 w 3492000"/>
                  <a:gd name="connsiteY54" fmla="*/ 1496578 h 3982745"/>
                  <a:gd name="connsiteX55" fmla="*/ 858483 w 3492000"/>
                  <a:gd name="connsiteY55" fmla="*/ 1135247 h 3982745"/>
                  <a:gd name="connsiteX56" fmla="*/ 476650 w 3492000"/>
                  <a:gd name="connsiteY56" fmla="*/ 609907 h 3982745"/>
                  <a:gd name="connsiteX57" fmla="*/ 781604 w 3492000"/>
                  <a:gd name="connsiteY57" fmla="*/ 143508 h 3982745"/>
                  <a:gd name="connsiteX58" fmla="*/ 1424825 w 3492000"/>
                  <a:gd name="connsiteY58" fmla="*/ 0 h 3982745"/>
                  <a:gd name="connsiteX0" fmla="*/ 1424825 w 3492000"/>
                  <a:gd name="connsiteY0" fmla="*/ 0 h 3982745"/>
                  <a:gd name="connsiteX1" fmla="*/ 1883536 w 3492000"/>
                  <a:gd name="connsiteY1" fmla="*/ 64066 h 3982745"/>
                  <a:gd name="connsiteX2" fmla="*/ 2116736 w 3492000"/>
                  <a:gd name="connsiteY2" fmla="*/ 353644 h 3982745"/>
                  <a:gd name="connsiteX3" fmla="*/ 2051389 w 3492000"/>
                  <a:gd name="connsiteY3" fmla="*/ 500995 h 3982745"/>
                  <a:gd name="connsiteX4" fmla="*/ 1936070 w 3492000"/>
                  <a:gd name="connsiteY4" fmla="*/ 571468 h 3982745"/>
                  <a:gd name="connsiteX5" fmla="*/ 1863035 w 3492000"/>
                  <a:gd name="connsiteY5" fmla="*/ 576593 h 3982745"/>
                  <a:gd name="connsiteX6" fmla="*/ 1768218 w 3492000"/>
                  <a:gd name="connsiteY6" fmla="*/ 558654 h 3982745"/>
                  <a:gd name="connsiteX7" fmla="*/ 1740029 w 3492000"/>
                  <a:gd name="connsiteY7" fmla="*/ 533028 h 3982745"/>
                  <a:gd name="connsiteX8" fmla="*/ 1757967 w 3492000"/>
                  <a:gd name="connsiteY8" fmla="*/ 502276 h 3982745"/>
                  <a:gd name="connsiteX9" fmla="*/ 1809220 w 3492000"/>
                  <a:gd name="connsiteY9" fmla="*/ 426679 h 3982745"/>
                  <a:gd name="connsiteX10" fmla="*/ 1824596 w 3492000"/>
                  <a:gd name="connsiteY10" fmla="*/ 343393 h 3982745"/>
                  <a:gd name="connsiteX11" fmla="*/ 1686214 w 3492000"/>
                  <a:gd name="connsiteY11" fmla="*/ 153758 h 3982745"/>
                  <a:gd name="connsiteX12" fmla="*/ 1409449 w 3492000"/>
                  <a:gd name="connsiteY12" fmla="*/ 102506 h 3982745"/>
                  <a:gd name="connsiteX13" fmla="*/ 960988 w 3492000"/>
                  <a:gd name="connsiteY13" fmla="*/ 187072 h 3982745"/>
                  <a:gd name="connsiteX14" fmla="*/ 743164 w 3492000"/>
                  <a:gd name="connsiteY14" fmla="*/ 481775 h 3982745"/>
                  <a:gd name="connsiteX15" fmla="*/ 899485 w 3492000"/>
                  <a:gd name="connsiteY15" fmla="*/ 740602 h 3982745"/>
                  <a:gd name="connsiteX16" fmla="*/ 1283880 w 3492000"/>
                  <a:gd name="connsiteY16" fmla="*/ 943050 h 3982745"/>
                  <a:gd name="connsiteX17" fmla="*/ 1730258 w 3492000"/>
                  <a:gd name="connsiteY17" fmla="*/ 1042349 h 3982745"/>
                  <a:gd name="connsiteX18" fmla="*/ 2391581 w 3492000"/>
                  <a:gd name="connsiteY18" fmla="*/ 1111775 h 3982745"/>
                  <a:gd name="connsiteX19" fmla="*/ 2983314 w 3492000"/>
                  <a:gd name="connsiteY19" fmla="*/ 1543339 h 3982745"/>
                  <a:gd name="connsiteX20" fmla="*/ 3432663 w 3492000"/>
                  <a:gd name="connsiteY20" fmla="*/ 2904434 h 3982745"/>
                  <a:gd name="connsiteX21" fmla="*/ 2344331 w 3492000"/>
                  <a:gd name="connsiteY21" fmla="*/ 3771084 h 3982745"/>
                  <a:gd name="connsiteX22" fmla="*/ 1251526 w 3492000"/>
                  <a:gd name="connsiteY22" fmla="*/ 3968244 h 3982745"/>
                  <a:gd name="connsiteX23" fmla="*/ 407459 w 3492000"/>
                  <a:gd name="connsiteY23" fmla="*/ 3490308 h 3982745"/>
                  <a:gd name="connsiteX24" fmla="*/ 0 w 3492000"/>
                  <a:gd name="connsiteY24" fmla="*/ 2711267 h 3982745"/>
                  <a:gd name="connsiteX25" fmla="*/ 283171 w 3492000"/>
                  <a:gd name="connsiteY25" fmla="*/ 2118017 h 3982745"/>
                  <a:gd name="connsiteX26" fmla="*/ 963551 w 3492000"/>
                  <a:gd name="connsiteY26" fmla="*/ 1870723 h 3982745"/>
                  <a:gd name="connsiteX27" fmla="*/ 1591396 w 3492000"/>
                  <a:gd name="connsiteY27" fmla="*/ 2019356 h 3982745"/>
                  <a:gd name="connsiteX28" fmla="*/ 1860473 w 3492000"/>
                  <a:gd name="connsiteY28" fmla="*/ 2490881 h 3982745"/>
                  <a:gd name="connsiteX29" fmla="*/ 1679807 w 3492000"/>
                  <a:gd name="connsiteY29" fmla="*/ 2861181 h 3982745"/>
                  <a:gd name="connsiteX30" fmla="*/ 1260816 w 3492000"/>
                  <a:gd name="connsiteY30" fmla="*/ 3008533 h 3982745"/>
                  <a:gd name="connsiteX31" fmla="*/ 894360 w 3492000"/>
                  <a:gd name="connsiteY31" fmla="*/ 2926528 h 3982745"/>
                  <a:gd name="connsiteX32" fmla="*/ 717538 w 3492000"/>
                  <a:gd name="connsiteY32" fmla="*/ 2649764 h 3982745"/>
                  <a:gd name="connsiteX33" fmla="*/ 807230 w 3492000"/>
                  <a:gd name="connsiteY33" fmla="*/ 2470379 h 3982745"/>
                  <a:gd name="connsiteX34" fmla="*/ 930236 w 3492000"/>
                  <a:gd name="connsiteY34" fmla="*/ 2406314 h 3982745"/>
                  <a:gd name="connsiteX35" fmla="*/ 989177 w 3492000"/>
                  <a:gd name="connsiteY35" fmla="*/ 2398626 h 3982745"/>
                  <a:gd name="connsiteX36" fmla="*/ 1009678 w 3492000"/>
                  <a:gd name="connsiteY36" fmla="*/ 2414001 h 3982745"/>
                  <a:gd name="connsiteX37" fmla="*/ 999428 w 3492000"/>
                  <a:gd name="connsiteY37" fmla="*/ 2444753 h 3982745"/>
                  <a:gd name="connsiteX38" fmla="*/ 989177 w 3492000"/>
                  <a:gd name="connsiteY38" fmla="*/ 2475505 h 3982745"/>
                  <a:gd name="connsiteX39" fmla="*/ 973801 w 3492000"/>
                  <a:gd name="connsiteY39" fmla="*/ 2588261 h 3982745"/>
                  <a:gd name="connsiteX40" fmla="*/ 1054524 w 3492000"/>
                  <a:gd name="connsiteY40" fmla="*/ 2725362 h 3982745"/>
                  <a:gd name="connsiteX41" fmla="*/ 1230065 w 3492000"/>
                  <a:gd name="connsiteY41" fmla="*/ 2783021 h 3982745"/>
                  <a:gd name="connsiteX42" fmla="*/ 1494016 w 3492000"/>
                  <a:gd name="connsiteY42" fmla="*/ 2685641 h 3982745"/>
                  <a:gd name="connsiteX43" fmla="*/ 1599084 w 3492000"/>
                  <a:gd name="connsiteY43" fmla="*/ 2444753 h 3982745"/>
                  <a:gd name="connsiteX44" fmla="*/ 1386385 w 3492000"/>
                  <a:gd name="connsiteY44" fmla="*/ 2109048 h 3982745"/>
                  <a:gd name="connsiteX45" fmla="*/ 943050 w 3492000"/>
                  <a:gd name="connsiteY45" fmla="*/ 2003980 h 3982745"/>
                  <a:gd name="connsiteX46" fmla="*/ 371582 w 3492000"/>
                  <a:gd name="connsiteY46" fmla="*/ 2198740 h 3982745"/>
                  <a:gd name="connsiteX47" fmla="*/ 117881 w 3492000"/>
                  <a:gd name="connsiteY47" fmla="*/ 2711267 h 3982745"/>
                  <a:gd name="connsiteX48" fmla="*/ 499714 w 3492000"/>
                  <a:gd name="connsiteY48" fmla="*/ 3351926 h 3982745"/>
                  <a:gd name="connsiteX49" fmla="*/ 1312069 w 3492000"/>
                  <a:gd name="connsiteY49" fmla="*/ 3567187 h 3982745"/>
                  <a:gd name="connsiteX50" fmla="*/ 2134674 w 3492000"/>
                  <a:gd name="connsiteY50" fmla="*/ 3269921 h 3982745"/>
                  <a:gd name="connsiteX51" fmla="*/ 2490881 w 3492000"/>
                  <a:gd name="connsiteY51" fmla="*/ 2506256 h 3982745"/>
                  <a:gd name="connsiteX52" fmla="*/ 2372999 w 3492000"/>
                  <a:gd name="connsiteY52" fmla="*/ 2070608 h 3982745"/>
                  <a:gd name="connsiteX53" fmla="*/ 2057795 w 3492000"/>
                  <a:gd name="connsiteY53" fmla="*/ 1755405 h 3982745"/>
                  <a:gd name="connsiteX54" fmla="*/ 1614460 w 3492000"/>
                  <a:gd name="connsiteY54" fmla="*/ 1496578 h 3982745"/>
                  <a:gd name="connsiteX55" fmla="*/ 858483 w 3492000"/>
                  <a:gd name="connsiteY55" fmla="*/ 1135247 h 3982745"/>
                  <a:gd name="connsiteX56" fmla="*/ 476650 w 3492000"/>
                  <a:gd name="connsiteY56" fmla="*/ 609907 h 3982745"/>
                  <a:gd name="connsiteX57" fmla="*/ 781604 w 3492000"/>
                  <a:gd name="connsiteY57" fmla="*/ 143508 h 3982745"/>
                  <a:gd name="connsiteX58" fmla="*/ 1424825 w 3492000"/>
                  <a:gd name="connsiteY58" fmla="*/ 0 h 3982745"/>
                  <a:gd name="connsiteX0" fmla="*/ 1424825 w 3450454"/>
                  <a:gd name="connsiteY0" fmla="*/ 0 h 4000455"/>
                  <a:gd name="connsiteX1" fmla="*/ 1883536 w 3450454"/>
                  <a:gd name="connsiteY1" fmla="*/ 64066 h 4000455"/>
                  <a:gd name="connsiteX2" fmla="*/ 2116736 w 3450454"/>
                  <a:gd name="connsiteY2" fmla="*/ 353644 h 4000455"/>
                  <a:gd name="connsiteX3" fmla="*/ 2051389 w 3450454"/>
                  <a:gd name="connsiteY3" fmla="*/ 500995 h 4000455"/>
                  <a:gd name="connsiteX4" fmla="*/ 1936070 w 3450454"/>
                  <a:gd name="connsiteY4" fmla="*/ 571468 h 4000455"/>
                  <a:gd name="connsiteX5" fmla="*/ 1863035 w 3450454"/>
                  <a:gd name="connsiteY5" fmla="*/ 576593 h 4000455"/>
                  <a:gd name="connsiteX6" fmla="*/ 1768218 w 3450454"/>
                  <a:gd name="connsiteY6" fmla="*/ 558654 h 4000455"/>
                  <a:gd name="connsiteX7" fmla="*/ 1740029 w 3450454"/>
                  <a:gd name="connsiteY7" fmla="*/ 533028 h 4000455"/>
                  <a:gd name="connsiteX8" fmla="*/ 1757967 w 3450454"/>
                  <a:gd name="connsiteY8" fmla="*/ 502276 h 4000455"/>
                  <a:gd name="connsiteX9" fmla="*/ 1809220 w 3450454"/>
                  <a:gd name="connsiteY9" fmla="*/ 426679 h 4000455"/>
                  <a:gd name="connsiteX10" fmla="*/ 1824596 w 3450454"/>
                  <a:gd name="connsiteY10" fmla="*/ 343393 h 4000455"/>
                  <a:gd name="connsiteX11" fmla="*/ 1686214 w 3450454"/>
                  <a:gd name="connsiteY11" fmla="*/ 153758 h 4000455"/>
                  <a:gd name="connsiteX12" fmla="*/ 1409449 w 3450454"/>
                  <a:gd name="connsiteY12" fmla="*/ 102506 h 4000455"/>
                  <a:gd name="connsiteX13" fmla="*/ 960988 w 3450454"/>
                  <a:gd name="connsiteY13" fmla="*/ 187072 h 4000455"/>
                  <a:gd name="connsiteX14" fmla="*/ 743164 w 3450454"/>
                  <a:gd name="connsiteY14" fmla="*/ 481775 h 4000455"/>
                  <a:gd name="connsiteX15" fmla="*/ 899485 w 3450454"/>
                  <a:gd name="connsiteY15" fmla="*/ 740602 h 4000455"/>
                  <a:gd name="connsiteX16" fmla="*/ 1283880 w 3450454"/>
                  <a:gd name="connsiteY16" fmla="*/ 943050 h 4000455"/>
                  <a:gd name="connsiteX17" fmla="*/ 1730258 w 3450454"/>
                  <a:gd name="connsiteY17" fmla="*/ 1042349 h 4000455"/>
                  <a:gd name="connsiteX18" fmla="*/ 2391581 w 3450454"/>
                  <a:gd name="connsiteY18" fmla="*/ 1111775 h 4000455"/>
                  <a:gd name="connsiteX19" fmla="*/ 2983314 w 3450454"/>
                  <a:gd name="connsiteY19" fmla="*/ 1543339 h 4000455"/>
                  <a:gd name="connsiteX20" fmla="*/ 3432663 w 3450454"/>
                  <a:gd name="connsiteY20" fmla="*/ 2904434 h 4000455"/>
                  <a:gd name="connsiteX21" fmla="*/ 2358186 w 3450454"/>
                  <a:gd name="connsiteY21" fmla="*/ 3840356 h 4000455"/>
                  <a:gd name="connsiteX22" fmla="*/ 1251526 w 3450454"/>
                  <a:gd name="connsiteY22" fmla="*/ 3968244 h 4000455"/>
                  <a:gd name="connsiteX23" fmla="*/ 407459 w 3450454"/>
                  <a:gd name="connsiteY23" fmla="*/ 3490308 h 4000455"/>
                  <a:gd name="connsiteX24" fmla="*/ 0 w 3450454"/>
                  <a:gd name="connsiteY24" fmla="*/ 2711267 h 4000455"/>
                  <a:gd name="connsiteX25" fmla="*/ 283171 w 3450454"/>
                  <a:gd name="connsiteY25" fmla="*/ 2118017 h 4000455"/>
                  <a:gd name="connsiteX26" fmla="*/ 963551 w 3450454"/>
                  <a:gd name="connsiteY26" fmla="*/ 1870723 h 4000455"/>
                  <a:gd name="connsiteX27" fmla="*/ 1591396 w 3450454"/>
                  <a:gd name="connsiteY27" fmla="*/ 2019356 h 4000455"/>
                  <a:gd name="connsiteX28" fmla="*/ 1860473 w 3450454"/>
                  <a:gd name="connsiteY28" fmla="*/ 2490881 h 4000455"/>
                  <a:gd name="connsiteX29" fmla="*/ 1679807 w 3450454"/>
                  <a:gd name="connsiteY29" fmla="*/ 2861181 h 4000455"/>
                  <a:gd name="connsiteX30" fmla="*/ 1260816 w 3450454"/>
                  <a:gd name="connsiteY30" fmla="*/ 3008533 h 4000455"/>
                  <a:gd name="connsiteX31" fmla="*/ 894360 w 3450454"/>
                  <a:gd name="connsiteY31" fmla="*/ 2926528 h 4000455"/>
                  <a:gd name="connsiteX32" fmla="*/ 717538 w 3450454"/>
                  <a:gd name="connsiteY32" fmla="*/ 2649764 h 4000455"/>
                  <a:gd name="connsiteX33" fmla="*/ 807230 w 3450454"/>
                  <a:gd name="connsiteY33" fmla="*/ 2470379 h 4000455"/>
                  <a:gd name="connsiteX34" fmla="*/ 930236 w 3450454"/>
                  <a:gd name="connsiteY34" fmla="*/ 2406314 h 4000455"/>
                  <a:gd name="connsiteX35" fmla="*/ 989177 w 3450454"/>
                  <a:gd name="connsiteY35" fmla="*/ 2398626 h 4000455"/>
                  <a:gd name="connsiteX36" fmla="*/ 1009678 w 3450454"/>
                  <a:gd name="connsiteY36" fmla="*/ 2414001 h 4000455"/>
                  <a:gd name="connsiteX37" fmla="*/ 999428 w 3450454"/>
                  <a:gd name="connsiteY37" fmla="*/ 2444753 h 4000455"/>
                  <a:gd name="connsiteX38" fmla="*/ 989177 w 3450454"/>
                  <a:gd name="connsiteY38" fmla="*/ 2475505 h 4000455"/>
                  <a:gd name="connsiteX39" fmla="*/ 973801 w 3450454"/>
                  <a:gd name="connsiteY39" fmla="*/ 2588261 h 4000455"/>
                  <a:gd name="connsiteX40" fmla="*/ 1054524 w 3450454"/>
                  <a:gd name="connsiteY40" fmla="*/ 2725362 h 4000455"/>
                  <a:gd name="connsiteX41" fmla="*/ 1230065 w 3450454"/>
                  <a:gd name="connsiteY41" fmla="*/ 2783021 h 4000455"/>
                  <a:gd name="connsiteX42" fmla="*/ 1494016 w 3450454"/>
                  <a:gd name="connsiteY42" fmla="*/ 2685641 h 4000455"/>
                  <a:gd name="connsiteX43" fmla="*/ 1599084 w 3450454"/>
                  <a:gd name="connsiteY43" fmla="*/ 2444753 h 4000455"/>
                  <a:gd name="connsiteX44" fmla="*/ 1386385 w 3450454"/>
                  <a:gd name="connsiteY44" fmla="*/ 2109048 h 4000455"/>
                  <a:gd name="connsiteX45" fmla="*/ 943050 w 3450454"/>
                  <a:gd name="connsiteY45" fmla="*/ 2003980 h 4000455"/>
                  <a:gd name="connsiteX46" fmla="*/ 371582 w 3450454"/>
                  <a:gd name="connsiteY46" fmla="*/ 2198740 h 4000455"/>
                  <a:gd name="connsiteX47" fmla="*/ 117881 w 3450454"/>
                  <a:gd name="connsiteY47" fmla="*/ 2711267 h 4000455"/>
                  <a:gd name="connsiteX48" fmla="*/ 499714 w 3450454"/>
                  <a:gd name="connsiteY48" fmla="*/ 3351926 h 4000455"/>
                  <a:gd name="connsiteX49" fmla="*/ 1312069 w 3450454"/>
                  <a:gd name="connsiteY49" fmla="*/ 3567187 h 4000455"/>
                  <a:gd name="connsiteX50" fmla="*/ 2134674 w 3450454"/>
                  <a:gd name="connsiteY50" fmla="*/ 3269921 h 4000455"/>
                  <a:gd name="connsiteX51" fmla="*/ 2490881 w 3450454"/>
                  <a:gd name="connsiteY51" fmla="*/ 2506256 h 4000455"/>
                  <a:gd name="connsiteX52" fmla="*/ 2372999 w 3450454"/>
                  <a:gd name="connsiteY52" fmla="*/ 2070608 h 4000455"/>
                  <a:gd name="connsiteX53" fmla="*/ 2057795 w 3450454"/>
                  <a:gd name="connsiteY53" fmla="*/ 1755405 h 4000455"/>
                  <a:gd name="connsiteX54" fmla="*/ 1614460 w 3450454"/>
                  <a:gd name="connsiteY54" fmla="*/ 1496578 h 4000455"/>
                  <a:gd name="connsiteX55" fmla="*/ 858483 w 3450454"/>
                  <a:gd name="connsiteY55" fmla="*/ 1135247 h 4000455"/>
                  <a:gd name="connsiteX56" fmla="*/ 476650 w 3450454"/>
                  <a:gd name="connsiteY56" fmla="*/ 609907 h 4000455"/>
                  <a:gd name="connsiteX57" fmla="*/ 781604 w 3450454"/>
                  <a:gd name="connsiteY57" fmla="*/ 143508 h 4000455"/>
                  <a:gd name="connsiteX58" fmla="*/ 1424825 w 3450454"/>
                  <a:gd name="connsiteY58" fmla="*/ 0 h 4000455"/>
                  <a:gd name="connsiteX0" fmla="*/ 1424825 w 3397005"/>
                  <a:gd name="connsiteY0" fmla="*/ 0 h 4003842"/>
                  <a:gd name="connsiteX1" fmla="*/ 1883536 w 3397005"/>
                  <a:gd name="connsiteY1" fmla="*/ 64066 h 4003842"/>
                  <a:gd name="connsiteX2" fmla="*/ 2116736 w 3397005"/>
                  <a:gd name="connsiteY2" fmla="*/ 353644 h 4003842"/>
                  <a:gd name="connsiteX3" fmla="*/ 2051389 w 3397005"/>
                  <a:gd name="connsiteY3" fmla="*/ 500995 h 4003842"/>
                  <a:gd name="connsiteX4" fmla="*/ 1936070 w 3397005"/>
                  <a:gd name="connsiteY4" fmla="*/ 571468 h 4003842"/>
                  <a:gd name="connsiteX5" fmla="*/ 1863035 w 3397005"/>
                  <a:gd name="connsiteY5" fmla="*/ 576593 h 4003842"/>
                  <a:gd name="connsiteX6" fmla="*/ 1768218 w 3397005"/>
                  <a:gd name="connsiteY6" fmla="*/ 558654 h 4003842"/>
                  <a:gd name="connsiteX7" fmla="*/ 1740029 w 3397005"/>
                  <a:gd name="connsiteY7" fmla="*/ 533028 h 4003842"/>
                  <a:gd name="connsiteX8" fmla="*/ 1757967 w 3397005"/>
                  <a:gd name="connsiteY8" fmla="*/ 502276 h 4003842"/>
                  <a:gd name="connsiteX9" fmla="*/ 1809220 w 3397005"/>
                  <a:gd name="connsiteY9" fmla="*/ 426679 h 4003842"/>
                  <a:gd name="connsiteX10" fmla="*/ 1824596 w 3397005"/>
                  <a:gd name="connsiteY10" fmla="*/ 343393 h 4003842"/>
                  <a:gd name="connsiteX11" fmla="*/ 1686214 w 3397005"/>
                  <a:gd name="connsiteY11" fmla="*/ 153758 h 4003842"/>
                  <a:gd name="connsiteX12" fmla="*/ 1409449 w 3397005"/>
                  <a:gd name="connsiteY12" fmla="*/ 102506 h 4003842"/>
                  <a:gd name="connsiteX13" fmla="*/ 960988 w 3397005"/>
                  <a:gd name="connsiteY13" fmla="*/ 187072 h 4003842"/>
                  <a:gd name="connsiteX14" fmla="*/ 743164 w 3397005"/>
                  <a:gd name="connsiteY14" fmla="*/ 481775 h 4003842"/>
                  <a:gd name="connsiteX15" fmla="*/ 899485 w 3397005"/>
                  <a:gd name="connsiteY15" fmla="*/ 740602 h 4003842"/>
                  <a:gd name="connsiteX16" fmla="*/ 1283880 w 3397005"/>
                  <a:gd name="connsiteY16" fmla="*/ 943050 h 4003842"/>
                  <a:gd name="connsiteX17" fmla="*/ 1730258 w 3397005"/>
                  <a:gd name="connsiteY17" fmla="*/ 1042349 h 4003842"/>
                  <a:gd name="connsiteX18" fmla="*/ 2391581 w 3397005"/>
                  <a:gd name="connsiteY18" fmla="*/ 1111775 h 4003842"/>
                  <a:gd name="connsiteX19" fmla="*/ 2983314 w 3397005"/>
                  <a:gd name="connsiteY19" fmla="*/ 1543339 h 4003842"/>
                  <a:gd name="connsiteX20" fmla="*/ 3377245 w 3397005"/>
                  <a:gd name="connsiteY20" fmla="*/ 2821306 h 4003842"/>
                  <a:gd name="connsiteX21" fmla="*/ 2358186 w 3397005"/>
                  <a:gd name="connsiteY21" fmla="*/ 3840356 h 4003842"/>
                  <a:gd name="connsiteX22" fmla="*/ 1251526 w 3397005"/>
                  <a:gd name="connsiteY22" fmla="*/ 3968244 h 4003842"/>
                  <a:gd name="connsiteX23" fmla="*/ 407459 w 3397005"/>
                  <a:gd name="connsiteY23" fmla="*/ 3490308 h 4003842"/>
                  <a:gd name="connsiteX24" fmla="*/ 0 w 3397005"/>
                  <a:gd name="connsiteY24" fmla="*/ 2711267 h 4003842"/>
                  <a:gd name="connsiteX25" fmla="*/ 283171 w 3397005"/>
                  <a:gd name="connsiteY25" fmla="*/ 2118017 h 4003842"/>
                  <a:gd name="connsiteX26" fmla="*/ 963551 w 3397005"/>
                  <a:gd name="connsiteY26" fmla="*/ 1870723 h 4003842"/>
                  <a:gd name="connsiteX27" fmla="*/ 1591396 w 3397005"/>
                  <a:gd name="connsiteY27" fmla="*/ 2019356 h 4003842"/>
                  <a:gd name="connsiteX28" fmla="*/ 1860473 w 3397005"/>
                  <a:gd name="connsiteY28" fmla="*/ 2490881 h 4003842"/>
                  <a:gd name="connsiteX29" fmla="*/ 1679807 w 3397005"/>
                  <a:gd name="connsiteY29" fmla="*/ 2861181 h 4003842"/>
                  <a:gd name="connsiteX30" fmla="*/ 1260816 w 3397005"/>
                  <a:gd name="connsiteY30" fmla="*/ 3008533 h 4003842"/>
                  <a:gd name="connsiteX31" fmla="*/ 894360 w 3397005"/>
                  <a:gd name="connsiteY31" fmla="*/ 2926528 h 4003842"/>
                  <a:gd name="connsiteX32" fmla="*/ 717538 w 3397005"/>
                  <a:gd name="connsiteY32" fmla="*/ 2649764 h 4003842"/>
                  <a:gd name="connsiteX33" fmla="*/ 807230 w 3397005"/>
                  <a:gd name="connsiteY33" fmla="*/ 2470379 h 4003842"/>
                  <a:gd name="connsiteX34" fmla="*/ 930236 w 3397005"/>
                  <a:gd name="connsiteY34" fmla="*/ 2406314 h 4003842"/>
                  <a:gd name="connsiteX35" fmla="*/ 989177 w 3397005"/>
                  <a:gd name="connsiteY35" fmla="*/ 2398626 h 4003842"/>
                  <a:gd name="connsiteX36" fmla="*/ 1009678 w 3397005"/>
                  <a:gd name="connsiteY36" fmla="*/ 2414001 h 4003842"/>
                  <a:gd name="connsiteX37" fmla="*/ 999428 w 3397005"/>
                  <a:gd name="connsiteY37" fmla="*/ 2444753 h 4003842"/>
                  <a:gd name="connsiteX38" fmla="*/ 989177 w 3397005"/>
                  <a:gd name="connsiteY38" fmla="*/ 2475505 h 4003842"/>
                  <a:gd name="connsiteX39" fmla="*/ 973801 w 3397005"/>
                  <a:gd name="connsiteY39" fmla="*/ 2588261 h 4003842"/>
                  <a:gd name="connsiteX40" fmla="*/ 1054524 w 3397005"/>
                  <a:gd name="connsiteY40" fmla="*/ 2725362 h 4003842"/>
                  <a:gd name="connsiteX41" fmla="*/ 1230065 w 3397005"/>
                  <a:gd name="connsiteY41" fmla="*/ 2783021 h 4003842"/>
                  <a:gd name="connsiteX42" fmla="*/ 1494016 w 3397005"/>
                  <a:gd name="connsiteY42" fmla="*/ 2685641 h 4003842"/>
                  <a:gd name="connsiteX43" fmla="*/ 1599084 w 3397005"/>
                  <a:gd name="connsiteY43" fmla="*/ 2444753 h 4003842"/>
                  <a:gd name="connsiteX44" fmla="*/ 1386385 w 3397005"/>
                  <a:gd name="connsiteY44" fmla="*/ 2109048 h 4003842"/>
                  <a:gd name="connsiteX45" fmla="*/ 943050 w 3397005"/>
                  <a:gd name="connsiteY45" fmla="*/ 2003980 h 4003842"/>
                  <a:gd name="connsiteX46" fmla="*/ 371582 w 3397005"/>
                  <a:gd name="connsiteY46" fmla="*/ 2198740 h 4003842"/>
                  <a:gd name="connsiteX47" fmla="*/ 117881 w 3397005"/>
                  <a:gd name="connsiteY47" fmla="*/ 2711267 h 4003842"/>
                  <a:gd name="connsiteX48" fmla="*/ 499714 w 3397005"/>
                  <a:gd name="connsiteY48" fmla="*/ 3351926 h 4003842"/>
                  <a:gd name="connsiteX49" fmla="*/ 1312069 w 3397005"/>
                  <a:gd name="connsiteY49" fmla="*/ 3567187 h 4003842"/>
                  <a:gd name="connsiteX50" fmla="*/ 2134674 w 3397005"/>
                  <a:gd name="connsiteY50" fmla="*/ 3269921 h 4003842"/>
                  <a:gd name="connsiteX51" fmla="*/ 2490881 w 3397005"/>
                  <a:gd name="connsiteY51" fmla="*/ 2506256 h 4003842"/>
                  <a:gd name="connsiteX52" fmla="*/ 2372999 w 3397005"/>
                  <a:gd name="connsiteY52" fmla="*/ 2070608 h 4003842"/>
                  <a:gd name="connsiteX53" fmla="*/ 2057795 w 3397005"/>
                  <a:gd name="connsiteY53" fmla="*/ 1755405 h 4003842"/>
                  <a:gd name="connsiteX54" fmla="*/ 1614460 w 3397005"/>
                  <a:gd name="connsiteY54" fmla="*/ 1496578 h 4003842"/>
                  <a:gd name="connsiteX55" fmla="*/ 858483 w 3397005"/>
                  <a:gd name="connsiteY55" fmla="*/ 1135247 h 4003842"/>
                  <a:gd name="connsiteX56" fmla="*/ 476650 w 3397005"/>
                  <a:gd name="connsiteY56" fmla="*/ 609907 h 4003842"/>
                  <a:gd name="connsiteX57" fmla="*/ 781604 w 3397005"/>
                  <a:gd name="connsiteY57" fmla="*/ 143508 h 4003842"/>
                  <a:gd name="connsiteX58" fmla="*/ 1424825 w 3397005"/>
                  <a:gd name="connsiteY58" fmla="*/ 0 h 4003842"/>
                  <a:gd name="connsiteX0" fmla="*/ 1424825 w 3397005"/>
                  <a:gd name="connsiteY0" fmla="*/ 0 h 4003842"/>
                  <a:gd name="connsiteX1" fmla="*/ 1883536 w 3397005"/>
                  <a:gd name="connsiteY1" fmla="*/ 64066 h 4003842"/>
                  <a:gd name="connsiteX2" fmla="*/ 2116736 w 3397005"/>
                  <a:gd name="connsiteY2" fmla="*/ 353644 h 4003842"/>
                  <a:gd name="connsiteX3" fmla="*/ 2051389 w 3397005"/>
                  <a:gd name="connsiteY3" fmla="*/ 500995 h 4003842"/>
                  <a:gd name="connsiteX4" fmla="*/ 1936070 w 3397005"/>
                  <a:gd name="connsiteY4" fmla="*/ 571468 h 4003842"/>
                  <a:gd name="connsiteX5" fmla="*/ 1863035 w 3397005"/>
                  <a:gd name="connsiteY5" fmla="*/ 576593 h 4003842"/>
                  <a:gd name="connsiteX6" fmla="*/ 1768218 w 3397005"/>
                  <a:gd name="connsiteY6" fmla="*/ 558654 h 4003842"/>
                  <a:gd name="connsiteX7" fmla="*/ 1740029 w 3397005"/>
                  <a:gd name="connsiteY7" fmla="*/ 533028 h 4003842"/>
                  <a:gd name="connsiteX8" fmla="*/ 1757967 w 3397005"/>
                  <a:gd name="connsiteY8" fmla="*/ 502276 h 4003842"/>
                  <a:gd name="connsiteX9" fmla="*/ 1809220 w 3397005"/>
                  <a:gd name="connsiteY9" fmla="*/ 426679 h 4003842"/>
                  <a:gd name="connsiteX10" fmla="*/ 1824596 w 3397005"/>
                  <a:gd name="connsiteY10" fmla="*/ 343393 h 4003842"/>
                  <a:gd name="connsiteX11" fmla="*/ 1686214 w 3397005"/>
                  <a:gd name="connsiteY11" fmla="*/ 153758 h 4003842"/>
                  <a:gd name="connsiteX12" fmla="*/ 1409449 w 3397005"/>
                  <a:gd name="connsiteY12" fmla="*/ 102506 h 4003842"/>
                  <a:gd name="connsiteX13" fmla="*/ 960988 w 3397005"/>
                  <a:gd name="connsiteY13" fmla="*/ 187072 h 4003842"/>
                  <a:gd name="connsiteX14" fmla="*/ 743164 w 3397005"/>
                  <a:gd name="connsiteY14" fmla="*/ 481775 h 4003842"/>
                  <a:gd name="connsiteX15" fmla="*/ 899485 w 3397005"/>
                  <a:gd name="connsiteY15" fmla="*/ 740602 h 4003842"/>
                  <a:gd name="connsiteX16" fmla="*/ 1283880 w 3397005"/>
                  <a:gd name="connsiteY16" fmla="*/ 943050 h 4003842"/>
                  <a:gd name="connsiteX17" fmla="*/ 1730258 w 3397005"/>
                  <a:gd name="connsiteY17" fmla="*/ 1042349 h 4003842"/>
                  <a:gd name="connsiteX18" fmla="*/ 2391581 w 3397005"/>
                  <a:gd name="connsiteY18" fmla="*/ 1111775 h 4003842"/>
                  <a:gd name="connsiteX19" fmla="*/ 2983314 w 3397005"/>
                  <a:gd name="connsiteY19" fmla="*/ 1543339 h 4003842"/>
                  <a:gd name="connsiteX20" fmla="*/ 3377245 w 3397005"/>
                  <a:gd name="connsiteY20" fmla="*/ 2821306 h 4003842"/>
                  <a:gd name="connsiteX21" fmla="*/ 2358186 w 3397005"/>
                  <a:gd name="connsiteY21" fmla="*/ 3840356 h 4003842"/>
                  <a:gd name="connsiteX22" fmla="*/ 1251526 w 3397005"/>
                  <a:gd name="connsiteY22" fmla="*/ 3968244 h 4003842"/>
                  <a:gd name="connsiteX23" fmla="*/ 407459 w 3397005"/>
                  <a:gd name="connsiteY23" fmla="*/ 3490308 h 4003842"/>
                  <a:gd name="connsiteX24" fmla="*/ 0 w 3397005"/>
                  <a:gd name="connsiteY24" fmla="*/ 2711267 h 4003842"/>
                  <a:gd name="connsiteX25" fmla="*/ 283171 w 3397005"/>
                  <a:gd name="connsiteY25" fmla="*/ 2118017 h 4003842"/>
                  <a:gd name="connsiteX26" fmla="*/ 963551 w 3397005"/>
                  <a:gd name="connsiteY26" fmla="*/ 1870723 h 4003842"/>
                  <a:gd name="connsiteX27" fmla="*/ 1591396 w 3397005"/>
                  <a:gd name="connsiteY27" fmla="*/ 2019356 h 4003842"/>
                  <a:gd name="connsiteX28" fmla="*/ 1860473 w 3397005"/>
                  <a:gd name="connsiteY28" fmla="*/ 2490881 h 4003842"/>
                  <a:gd name="connsiteX29" fmla="*/ 1679807 w 3397005"/>
                  <a:gd name="connsiteY29" fmla="*/ 2861181 h 4003842"/>
                  <a:gd name="connsiteX30" fmla="*/ 1260816 w 3397005"/>
                  <a:gd name="connsiteY30" fmla="*/ 3008533 h 4003842"/>
                  <a:gd name="connsiteX31" fmla="*/ 894360 w 3397005"/>
                  <a:gd name="connsiteY31" fmla="*/ 2926528 h 4003842"/>
                  <a:gd name="connsiteX32" fmla="*/ 717538 w 3397005"/>
                  <a:gd name="connsiteY32" fmla="*/ 2649764 h 4003842"/>
                  <a:gd name="connsiteX33" fmla="*/ 807230 w 3397005"/>
                  <a:gd name="connsiteY33" fmla="*/ 2470379 h 4003842"/>
                  <a:gd name="connsiteX34" fmla="*/ 930236 w 3397005"/>
                  <a:gd name="connsiteY34" fmla="*/ 2406314 h 4003842"/>
                  <a:gd name="connsiteX35" fmla="*/ 989177 w 3397005"/>
                  <a:gd name="connsiteY35" fmla="*/ 2398626 h 4003842"/>
                  <a:gd name="connsiteX36" fmla="*/ 1009678 w 3397005"/>
                  <a:gd name="connsiteY36" fmla="*/ 2414001 h 4003842"/>
                  <a:gd name="connsiteX37" fmla="*/ 999428 w 3397005"/>
                  <a:gd name="connsiteY37" fmla="*/ 2444753 h 4003842"/>
                  <a:gd name="connsiteX38" fmla="*/ 989177 w 3397005"/>
                  <a:gd name="connsiteY38" fmla="*/ 2475505 h 4003842"/>
                  <a:gd name="connsiteX39" fmla="*/ 973801 w 3397005"/>
                  <a:gd name="connsiteY39" fmla="*/ 2588261 h 4003842"/>
                  <a:gd name="connsiteX40" fmla="*/ 1054524 w 3397005"/>
                  <a:gd name="connsiteY40" fmla="*/ 2725362 h 4003842"/>
                  <a:gd name="connsiteX41" fmla="*/ 1230065 w 3397005"/>
                  <a:gd name="connsiteY41" fmla="*/ 2783021 h 4003842"/>
                  <a:gd name="connsiteX42" fmla="*/ 1494016 w 3397005"/>
                  <a:gd name="connsiteY42" fmla="*/ 2685641 h 4003842"/>
                  <a:gd name="connsiteX43" fmla="*/ 1599084 w 3397005"/>
                  <a:gd name="connsiteY43" fmla="*/ 2444753 h 4003842"/>
                  <a:gd name="connsiteX44" fmla="*/ 1386385 w 3397005"/>
                  <a:gd name="connsiteY44" fmla="*/ 2109048 h 4003842"/>
                  <a:gd name="connsiteX45" fmla="*/ 943050 w 3397005"/>
                  <a:gd name="connsiteY45" fmla="*/ 2003980 h 4003842"/>
                  <a:gd name="connsiteX46" fmla="*/ 371582 w 3397005"/>
                  <a:gd name="connsiteY46" fmla="*/ 2198740 h 4003842"/>
                  <a:gd name="connsiteX47" fmla="*/ 117881 w 3397005"/>
                  <a:gd name="connsiteY47" fmla="*/ 2711267 h 4003842"/>
                  <a:gd name="connsiteX48" fmla="*/ 499714 w 3397005"/>
                  <a:gd name="connsiteY48" fmla="*/ 3351926 h 4003842"/>
                  <a:gd name="connsiteX49" fmla="*/ 1312069 w 3397005"/>
                  <a:gd name="connsiteY49" fmla="*/ 3567187 h 4003842"/>
                  <a:gd name="connsiteX50" fmla="*/ 2134674 w 3397005"/>
                  <a:gd name="connsiteY50" fmla="*/ 3269921 h 4003842"/>
                  <a:gd name="connsiteX51" fmla="*/ 2490881 w 3397005"/>
                  <a:gd name="connsiteY51" fmla="*/ 2506256 h 4003842"/>
                  <a:gd name="connsiteX52" fmla="*/ 2372999 w 3397005"/>
                  <a:gd name="connsiteY52" fmla="*/ 2070608 h 4003842"/>
                  <a:gd name="connsiteX53" fmla="*/ 2057795 w 3397005"/>
                  <a:gd name="connsiteY53" fmla="*/ 1755405 h 4003842"/>
                  <a:gd name="connsiteX54" fmla="*/ 1614460 w 3397005"/>
                  <a:gd name="connsiteY54" fmla="*/ 1496578 h 4003842"/>
                  <a:gd name="connsiteX55" fmla="*/ 858483 w 3397005"/>
                  <a:gd name="connsiteY55" fmla="*/ 1135247 h 4003842"/>
                  <a:gd name="connsiteX56" fmla="*/ 476650 w 3397005"/>
                  <a:gd name="connsiteY56" fmla="*/ 609907 h 4003842"/>
                  <a:gd name="connsiteX57" fmla="*/ 781604 w 3397005"/>
                  <a:gd name="connsiteY57" fmla="*/ 143508 h 4003842"/>
                  <a:gd name="connsiteX58" fmla="*/ 1424825 w 3397005"/>
                  <a:gd name="connsiteY58" fmla="*/ 0 h 4003842"/>
                  <a:gd name="connsiteX0" fmla="*/ 1424825 w 3397005"/>
                  <a:gd name="connsiteY0" fmla="*/ 0 h 4003842"/>
                  <a:gd name="connsiteX1" fmla="*/ 1883536 w 3397005"/>
                  <a:gd name="connsiteY1" fmla="*/ 64066 h 4003842"/>
                  <a:gd name="connsiteX2" fmla="*/ 2116736 w 3397005"/>
                  <a:gd name="connsiteY2" fmla="*/ 353644 h 4003842"/>
                  <a:gd name="connsiteX3" fmla="*/ 2051389 w 3397005"/>
                  <a:gd name="connsiteY3" fmla="*/ 500995 h 4003842"/>
                  <a:gd name="connsiteX4" fmla="*/ 1936070 w 3397005"/>
                  <a:gd name="connsiteY4" fmla="*/ 571468 h 4003842"/>
                  <a:gd name="connsiteX5" fmla="*/ 1863035 w 3397005"/>
                  <a:gd name="connsiteY5" fmla="*/ 576593 h 4003842"/>
                  <a:gd name="connsiteX6" fmla="*/ 1768218 w 3397005"/>
                  <a:gd name="connsiteY6" fmla="*/ 558654 h 4003842"/>
                  <a:gd name="connsiteX7" fmla="*/ 1740029 w 3397005"/>
                  <a:gd name="connsiteY7" fmla="*/ 533028 h 4003842"/>
                  <a:gd name="connsiteX8" fmla="*/ 1757967 w 3397005"/>
                  <a:gd name="connsiteY8" fmla="*/ 502276 h 4003842"/>
                  <a:gd name="connsiteX9" fmla="*/ 1809220 w 3397005"/>
                  <a:gd name="connsiteY9" fmla="*/ 426679 h 4003842"/>
                  <a:gd name="connsiteX10" fmla="*/ 1824596 w 3397005"/>
                  <a:gd name="connsiteY10" fmla="*/ 343393 h 4003842"/>
                  <a:gd name="connsiteX11" fmla="*/ 1686214 w 3397005"/>
                  <a:gd name="connsiteY11" fmla="*/ 153758 h 4003842"/>
                  <a:gd name="connsiteX12" fmla="*/ 1409449 w 3397005"/>
                  <a:gd name="connsiteY12" fmla="*/ 102506 h 4003842"/>
                  <a:gd name="connsiteX13" fmla="*/ 960988 w 3397005"/>
                  <a:gd name="connsiteY13" fmla="*/ 187072 h 4003842"/>
                  <a:gd name="connsiteX14" fmla="*/ 743164 w 3397005"/>
                  <a:gd name="connsiteY14" fmla="*/ 481775 h 4003842"/>
                  <a:gd name="connsiteX15" fmla="*/ 899485 w 3397005"/>
                  <a:gd name="connsiteY15" fmla="*/ 740602 h 4003842"/>
                  <a:gd name="connsiteX16" fmla="*/ 1283880 w 3397005"/>
                  <a:gd name="connsiteY16" fmla="*/ 943050 h 4003842"/>
                  <a:gd name="connsiteX17" fmla="*/ 1730258 w 3397005"/>
                  <a:gd name="connsiteY17" fmla="*/ 1042349 h 4003842"/>
                  <a:gd name="connsiteX18" fmla="*/ 2391581 w 3397005"/>
                  <a:gd name="connsiteY18" fmla="*/ 1111775 h 4003842"/>
                  <a:gd name="connsiteX19" fmla="*/ 2983314 w 3397005"/>
                  <a:gd name="connsiteY19" fmla="*/ 1543339 h 4003842"/>
                  <a:gd name="connsiteX20" fmla="*/ 3377245 w 3397005"/>
                  <a:gd name="connsiteY20" fmla="*/ 2821306 h 4003842"/>
                  <a:gd name="connsiteX21" fmla="*/ 2358186 w 3397005"/>
                  <a:gd name="connsiteY21" fmla="*/ 3840356 h 4003842"/>
                  <a:gd name="connsiteX22" fmla="*/ 1251526 w 3397005"/>
                  <a:gd name="connsiteY22" fmla="*/ 3968244 h 4003842"/>
                  <a:gd name="connsiteX23" fmla="*/ 407459 w 3397005"/>
                  <a:gd name="connsiteY23" fmla="*/ 3490308 h 4003842"/>
                  <a:gd name="connsiteX24" fmla="*/ 0 w 3397005"/>
                  <a:gd name="connsiteY24" fmla="*/ 2711267 h 4003842"/>
                  <a:gd name="connsiteX25" fmla="*/ 283171 w 3397005"/>
                  <a:gd name="connsiteY25" fmla="*/ 2118017 h 4003842"/>
                  <a:gd name="connsiteX26" fmla="*/ 963551 w 3397005"/>
                  <a:gd name="connsiteY26" fmla="*/ 1870723 h 4003842"/>
                  <a:gd name="connsiteX27" fmla="*/ 1591396 w 3397005"/>
                  <a:gd name="connsiteY27" fmla="*/ 2019356 h 4003842"/>
                  <a:gd name="connsiteX28" fmla="*/ 1860473 w 3397005"/>
                  <a:gd name="connsiteY28" fmla="*/ 2490881 h 4003842"/>
                  <a:gd name="connsiteX29" fmla="*/ 1679807 w 3397005"/>
                  <a:gd name="connsiteY29" fmla="*/ 2861181 h 4003842"/>
                  <a:gd name="connsiteX30" fmla="*/ 1260816 w 3397005"/>
                  <a:gd name="connsiteY30" fmla="*/ 3008533 h 4003842"/>
                  <a:gd name="connsiteX31" fmla="*/ 894360 w 3397005"/>
                  <a:gd name="connsiteY31" fmla="*/ 2926528 h 4003842"/>
                  <a:gd name="connsiteX32" fmla="*/ 717538 w 3397005"/>
                  <a:gd name="connsiteY32" fmla="*/ 2649764 h 4003842"/>
                  <a:gd name="connsiteX33" fmla="*/ 807230 w 3397005"/>
                  <a:gd name="connsiteY33" fmla="*/ 2470379 h 4003842"/>
                  <a:gd name="connsiteX34" fmla="*/ 930236 w 3397005"/>
                  <a:gd name="connsiteY34" fmla="*/ 2406314 h 4003842"/>
                  <a:gd name="connsiteX35" fmla="*/ 989177 w 3397005"/>
                  <a:gd name="connsiteY35" fmla="*/ 2398626 h 4003842"/>
                  <a:gd name="connsiteX36" fmla="*/ 1009678 w 3397005"/>
                  <a:gd name="connsiteY36" fmla="*/ 2414001 h 4003842"/>
                  <a:gd name="connsiteX37" fmla="*/ 999428 w 3397005"/>
                  <a:gd name="connsiteY37" fmla="*/ 2444753 h 4003842"/>
                  <a:gd name="connsiteX38" fmla="*/ 989177 w 3397005"/>
                  <a:gd name="connsiteY38" fmla="*/ 2475505 h 4003842"/>
                  <a:gd name="connsiteX39" fmla="*/ 973801 w 3397005"/>
                  <a:gd name="connsiteY39" fmla="*/ 2588261 h 4003842"/>
                  <a:gd name="connsiteX40" fmla="*/ 1054524 w 3397005"/>
                  <a:gd name="connsiteY40" fmla="*/ 2725362 h 4003842"/>
                  <a:gd name="connsiteX41" fmla="*/ 1230065 w 3397005"/>
                  <a:gd name="connsiteY41" fmla="*/ 2783021 h 4003842"/>
                  <a:gd name="connsiteX42" fmla="*/ 1494016 w 3397005"/>
                  <a:gd name="connsiteY42" fmla="*/ 2685641 h 4003842"/>
                  <a:gd name="connsiteX43" fmla="*/ 1599084 w 3397005"/>
                  <a:gd name="connsiteY43" fmla="*/ 2444753 h 4003842"/>
                  <a:gd name="connsiteX44" fmla="*/ 1386385 w 3397005"/>
                  <a:gd name="connsiteY44" fmla="*/ 2109048 h 4003842"/>
                  <a:gd name="connsiteX45" fmla="*/ 943050 w 3397005"/>
                  <a:gd name="connsiteY45" fmla="*/ 2003980 h 4003842"/>
                  <a:gd name="connsiteX46" fmla="*/ 371582 w 3397005"/>
                  <a:gd name="connsiteY46" fmla="*/ 2198740 h 4003842"/>
                  <a:gd name="connsiteX47" fmla="*/ 117881 w 3397005"/>
                  <a:gd name="connsiteY47" fmla="*/ 2711267 h 4003842"/>
                  <a:gd name="connsiteX48" fmla="*/ 499714 w 3397005"/>
                  <a:gd name="connsiteY48" fmla="*/ 3351926 h 4003842"/>
                  <a:gd name="connsiteX49" fmla="*/ 1312069 w 3397005"/>
                  <a:gd name="connsiteY49" fmla="*/ 3567187 h 4003842"/>
                  <a:gd name="connsiteX50" fmla="*/ 2134674 w 3397005"/>
                  <a:gd name="connsiteY50" fmla="*/ 3269921 h 4003842"/>
                  <a:gd name="connsiteX51" fmla="*/ 2490881 w 3397005"/>
                  <a:gd name="connsiteY51" fmla="*/ 2506256 h 4003842"/>
                  <a:gd name="connsiteX52" fmla="*/ 2372999 w 3397005"/>
                  <a:gd name="connsiteY52" fmla="*/ 2070608 h 4003842"/>
                  <a:gd name="connsiteX53" fmla="*/ 2057795 w 3397005"/>
                  <a:gd name="connsiteY53" fmla="*/ 1755405 h 4003842"/>
                  <a:gd name="connsiteX54" fmla="*/ 1614460 w 3397005"/>
                  <a:gd name="connsiteY54" fmla="*/ 1496578 h 4003842"/>
                  <a:gd name="connsiteX55" fmla="*/ 858483 w 3397005"/>
                  <a:gd name="connsiteY55" fmla="*/ 1135247 h 4003842"/>
                  <a:gd name="connsiteX56" fmla="*/ 476650 w 3397005"/>
                  <a:gd name="connsiteY56" fmla="*/ 609907 h 4003842"/>
                  <a:gd name="connsiteX57" fmla="*/ 781604 w 3397005"/>
                  <a:gd name="connsiteY57" fmla="*/ 143508 h 4003842"/>
                  <a:gd name="connsiteX58" fmla="*/ 1424825 w 3397005"/>
                  <a:gd name="connsiteY58" fmla="*/ 0 h 4003842"/>
                  <a:gd name="connsiteX0" fmla="*/ 1424825 w 3403366"/>
                  <a:gd name="connsiteY0" fmla="*/ 0 h 4003842"/>
                  <a:gd name="connsiteX1" fmla="*/ 1883536 w 3403366"/>
                  <a:gd name="connsiteY1" fmla="*/ 64066 h 4003842"/>
                  <a:gd name="connsiteX2" fmla="*/ 2116736 w 3403366"/>
                  <a:gd name="connsiteY2" fmla="*/ 353644 h 4003842"/>
                  <a:gd name="connsiteX3" fmla="*/ 2051389 w 3403366"/>
                  <a:gd name="connsiteY3" fmla="*/ 500995 h 4003842"/>
                  <a:gd name="connsiteX4" fmla="*/ 1936070 w 3403366"/>
                  <a:gd name="connsiteY4" fmla="*/ 571468 h 4003842"/>
                  <a:gd name="connsiteX5" fmla="*/ 1863035 w 3403366"/>
                  <a:gd name="connsiteY5" fmla="*/ 576593 h 4003842"/>
                  <a:gd name="connsiteX6" fmla="*/ 1768218 w 3403366"/>
                  <a:gd name="connsiteY6" fmla="*/ 558654 h 4003842"/>
                  <a:gd name="connsiteX7" fmla="*/ 1740029 w 3403366"/>
                  <a:gd name="connsiteY7" fmla="*/ 533028 h 4003842"/>
                  <a:gd name="connsiteX8" fmla="*/ 1757967 w 3403366"/>
                  <a:gd name="connsiteY8" fmla="*/ 502276 h 4003842"/>
                  <a:gd name="connsiteX9" fmla="*/ 1809220 w 3403366"/>
                  <a:gd name="connsiteY9" fmla="*/ 426679 h 4003842"/>
                  <a:gd name="connsiteX10" fmla="*/ 1824596 w 3403366"/>
                  <a:gd name="connsiteY10" fmla="*/ 343393 h 4003842"/>
                  <a:gd name="connsiteX11" fmla="*/ 1686214 w 3403366"/>
                  <a:gd name="connsiteY11" fmla="*/ 153758 h 4003842"/>
                  <a:gd name="connsiteX12" fmla="*/ 1409449 w 3403366"/>
                  <a:gd name="connsiteY12" fmla="*/ 102506 h 4003842"/>
                  <a:gd name="connsiteX13" fmla="*/ 960988 w 3403366"/>
                  <a:gd name="connsiteY13" fmla="*/ 187072 h 4003842"/>
                  <a:gd name="connsiteX14" fmla="*/ 743164 w 3403366"/>
                  <a:gd name="connsiteY14" fmla="*/ 481775 h 4003842"/>
                  <a:gd name="connsiteX15" fmla="*/ 899485 w 3403366"/>
                  <a:gd name="connsiteY15" fmla="*/ 740602 h 4003842"/>
                  <a:gd name="connsiteX16" fmla="*/ 1283880 w 3403366"/>
                  <a:gd name="connsiteY16" fmla="*/ 943050 h 4003842"/>
                  <a:gd name="connsiteX17" fmla="*/ 1730258 w 3403366"/>
                  <a:gd name="connsiteY17" fmla="*/ 1042349 h 4003842"/>
                  <a:gd name="connsiteX18" fmla="*/ 2391581 w 3403366"/>
                  <a:gd name="connsiteY18" fmla="*/ 1111775 h 4003842"/>
                  <a:gd name="connsiteX19" fmla="*/ 2983314 w 3403366"/>
                  <a:gd name="connsiteY19" fmla="*/ 1543339 h 4003842"/>
                  <a:gd name="connsiteX20" fmla="*/ 3377245 w 3403366"/>
                  <a:gd name="connsiteY20" fmla="*/ 2821306 h 4003842"/>
                  <a:gd name="connsiteX21" fmla="*/ 2358186 w 3403366"/>
                  <a:gd name="connsiteY21" fmla="*/ 3840356 h 4003842"/>
                  <a:gd name="connsiteX22" fmla="*/ 1251526 w 3403366"/>
                  <a:gd name="connsiteY22" fmla="*/ 3968244 h 4003842"/>
                  <a:gd name="connsiteX23" fmla="*/ 407459 w 3403366"/>
                  <a:gd name="connsiteY23" fmla="*/ 3490308 h 4003842"/>
                  <a:gd name="connsiteX24" fmla="*/ 0 w 3403366"/>
                  <a:gd name="connsiteY24" fmla="*/ 2711267 h 4003842"/>
                  <a:gd name="connsiteX25" fmla="*/ 283171 w 3403366"/>
                  <a:gd name="connsiteY25" fmla="*/ 2118017 h 4003842"/>
                  <a:gd name="connsiteX26" fmla="*/ 963551 w 3403366"/>
                  <a:gd name="connsiteY26" fmla="*/ 1870723 h 4003842"/>
                  <a:gd name="connsiteX27" fmla="*/ 1591396 w 3403366"/>
                  <a:gd name="connsiteY27" fmla="*/ 2019356 h 4003842"/>
                  <a:gd name="connsiteX28" fmla="*/ 1860473 w 3403366"/>
                  <a:gd name="connsiteY28" fmla="*/ 2490881 h 4003842"/>
                  <a:gd name="connsiteX29" fmla="*/ 1679807 w 3403366"/>
                  <a:gd name="connsiteY29" fmla="*/ 2861181 h 4003842"/>
                  <a:gd name="connsiteX30" fmla="*/ 1260816 w 3403366"/>
                  <a:gd name="connsiteY30" fmla="*/ 3008533 h 4003842"/>
                  <a:gd name="connsiteX31" fmla="*/ 894360 w 3403366"/>
                  <a:gd name="connsiteY31" fmla="*/ 2926528 h 4003842"/>
                  <a:gd name="connsiteX32" fmla="*/ 717538 w 3403366"/>
                  <a:gd name="connsiteY32" fmla="*/ 2649764 h 4003842"/>
                  <a:gd name="connsiteX33" fmla="*/ 807230 w 3403366"/>
                  <a:gd name="connsiteY33" fmla="*/ 2470379 h 4003842"/>
                  <a:gd name="connsiteX34" fmla="*/ 930236 w 3403366"/>
                  <a:gd name="connsiteY34" fmla="*/ 2406314 h 4003842"/>
                  <a:gd name="connsiteX35" fmla="*/ 989177 w 3403366"/>
                  <a:gd name="connsiteY35" fmla="*/ 2398626 h 4003842"/>
                  <a:gd name="connsiteX36" fmla="*/ 1009678 w 3403366"/>
                  <a:gd name="connsiteY36" fmla="*/ 2414001 h 4003842"/>
                  <a:gd name="connsiteX37" fmla="*/ 999428 w 3403366"/>
                  <a:gd name="connsiteY37" fmla="*/ 2444753 h 4003842"/>
                  <a:gd name="connsiteX38" fmla="*/ 989177 w 3403366"/>
                  <a:gd name="connsiteY38" fmla="*/ 2475505 h 4003842"/>
                  <a:gd name="connsiteX39" fmla="*/ 973801 w 3403366"/>
                  <a:gd name="connsiteY39" fmla="*/ 2588261 h 4003842"/>
                  <a:gd name="connsiteX40" fmla="*/ 1054524 w 3403366"/>
                  <a:gd name="connsiteY40" fmla="*/ 2725362 h 4003842"/>
                  <a:gd name="connsiteX41" fmla="*/ 1230065 w 3403366"/>
                  <a:gd name="connsiteY41" fmla="*/ 2783021 h 4003842"/>
                  <a:gd name="connsiteX42" fmla="*/ 1494016 w 3403366"/>
                  <a:gd name="connsiteY42" fmla="*/ 2685641 h 4003842"/>
                  <a:gd name="connsiteX43" fmla="*/ 1599084 w 3403366"/>
                  <a:gd name="connsiteY43" fmla="*/ 2444753 h 4003842"/>
                  <a:gd name="connsiteX44" fmla="*/ 1386385 w 3403366"/>
                  <a:gd name="connsiteY44" fmla="*/ 2109048 h 4003842"/>
                  <a:gd name="connsiteX45" fmla="*/ 943050 w 3403366"/>
                  <a:gd name="connsiteY45" fmla="*/ 2003980 h 4003842"/>
                  <a:gd name="connsiteX46" fmla="*/ 371582 w 3403366"/>
                  <a:gd name="connsiteY46" fmla="*/ 2198740 h 4003842"/>
                  <a:gd name="connsiteX47" fmla="*/ 117881 w 3403366"/>
                  <a:gd name="connsiteY47" fmla="*/ 2711267 h 4003842"/>
                  <a:gd name="connsiteX48" fmla="*/ 499714 w 3403366"/>
                  <a:gd name="connsiteY48" fmla="*/ 3351926 h 4003842"/>
                  <a:gd name="connsiteX49" fmla="*/ 1312069 w 3403366"/>
                  <a:gd name="connsiteY49" fmla="*/ 3567187 h 4003842"/>
                  <a:gd name="connsiteX50" fmla="*/ 2134674 w 3403366"/>
                  <a:gd name="connsiteY50" fmla="*/ 3269921 h 4003842"/>
                  <a:gd name="connsiteX51" fmla="*/ 2490881 w 3403366"/>
                  <a:gd name="connsiteY51" fmla="*/ 2506256 h 4003842"/>
                  <a:gd name="connsiteX52" fmla="*/ 2372999 w 3403366"/>
                  <a:gd name="connsiteY52" fmla="*/ 2070608 h 4003842"/>
                  <a:gd name="connsiteX53" fmla="*/ 2057795 w 3403366"/>
                  <a:gd name="connsiteY53" fmla="*/ 1755405 h 4003842"/>
                  <a:gd name="connsiteX54" fmla="*/ 1614460 w 3403366"/>
                  <a:gd name="connsiteY54" fmla="*/ 1496578 h 4003842"/>
                  <a:gd name="connsiteX55" fmla="*/ 858483 w 3403366"/>
                  <a:gd name="connsiteY55" fmla="*/ 1135247 h 4003842"/>
                  <a:gd name="connsiteX56" fmla="*/ 476650 w 3403366"/>
                  <a:gd name="connsiteY56" fmla="*/ 609907 h 4003842"/>
                  <a:gd name="connsiteX57" fmla="*/ 781604 w 3403366"/>
                  <a:gd name="connsiteY57" fmla="*/ 143508 h 4003842"/>
                  <a:gd name="connsiteX58" fmla="*/ 1424825 w 3403366"/>
                  <a:gd name="connsiteY58" fmla="*/ 0 h 4003842"/>
                  <a:gd name="connsiteX0" fmla="*/ 1424825 w 3405535"/>
                  <a:gd name="connsiteY0" fmla="*/ 0 h 4003842"/>
                  <a:gd name="connsiteX1" fmla="*/ 1883536 w 3405535"/>
                  <a:gd name="connsiteY1" fmla="*/ 64066 h 4003842"/>
                  <a:gd name="connsiteX2" fmla="*/ 2116736 w 3405535"/>
                  <a:gd name="connsiteY2" fmla="*/ 353644 h 4003842"/>
                  <a:gd name="connsiteX3" fmla="*/ 2051389 w 3405535"/>
                  <a:gd name="connsiteY3" fmla="*/ 500995 h 4003842"/>
                  <a:gd name="connsiteX4" fmla="*/ 1936070 w 3405535"/>
                  <a:gd name="connsiteY4" fmla="*/ 571468 h 4003842"/>
                  <a:gd name="connsiteX5" fmla="*/ 1863035 w 3405535"/>
                  <a:gd name="connsiteY5" fmla="*/ 576593 h 4003842"/>
                  <a:gd name="connsiteX6" fmla="*/ 1768218 w 3405535"/>
                  <a:gd name="connsiteY6" fmla="*/ 558654 h 4003842"/>
                  <a:gd name="connsiteX7" fmla="*/ 1740029 w 3405535"/>
                  <a:gd name="connsiteY7" fmla="*/ 533028 h 4003842"/>
                  <a:gd name="connsiteX8" fmla="*/ 1757967 w 3405535"/>
                  <a:gd name="connsiteY8" fmla="*/ 502276 h 4003842"/>
                  <a:gd name="connsiteX9" fmla="*/ 1809220 w 3405535"/>
                  <a:gd name="connsiteY9" fmla="*/ 426679 h 4003842"/>
                  <a:gd name="connsiteX10" fmla="*/ 1824596 w 3405535"/>
                  <a:gd name="connsiteY10" fmla="*/ 343393 h 4003842"/>
                  <a:gd name="connsiteX11" fmla="*/ 1686214 w 3405535"/>
                  <a:gd name="connsiteY11" fmla="*/ 153758 h 4003842"/>
                  <a:gd name="connsiteX12" fmla="*/ 1409449 w 3405535"/>
                  <a:gd name="connsiteY12" fmla="*/ 102506 h 4003842"/>
                  <a:gd name="connsiteX13" fmla="*/ 960988 w 3405535"/>
                  <a:gd name="connsiteY13" fmla="*/ 187072 h 4003842"/>
                  <a:gd name="connsiteX14" fmla="*/ 743164 w 3405535"/>
                  <a:gd name="connsiteY14" fmla="*/ 481775 h 4003842"/>
                  <a:gd name="connsiteX15" fmla="*/ 899485 w 3405535"/>
                  <a:gd name="connsiteY15" fmla="*/ 740602 h 4003842"/>
                  <a:gd name="connsiteX16" fmla="*/ 1283880 w 3405535"/>
                  <a:gd name="connsiteY16" fmla="*/ 943050 h 4003842"/>
                  <a:gd name="connsiteX17" fmla="*/ 1730258 w 3405535"/>
                  <a:gd name="connsiteY17" fmla="*/ 1042349 h 4003842"/>
                  <a:gd name="connsiteX18" fmla="*/ 2391581 w 3405535"/>
                  <a:gd name="connsiteY18" fmla="*/ 1111775 h 4003842"/>
                  <a:gd name="connsiteX19" fmla="*/ 2983314 w 3405535"/>
                  <a:gd name="connsiteY19" fmla="*/ 1543339 h 4003842"/>
                  <a:gd name="connsiteX20" fmla="*/ 3377245 w 3405535"/>
                  <a:gd name="connsiteY20" fmla="*/ 2821306 h 4003842"/>
                  <a:gd name="connsiteX21" fmla="*/ 2358186 w 3405535"/>
                  <a:gd name="connsiteY21" fmla="*/ 3840356 h 4003842"/>
                  <a:gd name="connsiteX22" fmla="*/ 1251526 w 3405535"/>
                  <a:gd name="connsiteY22" fmla="*/ 3968244 h 4003842"/>
                  <a:gd name="connsiteX23" fmla="*/ 407459 w 3405535"/>
                  <a:gd name="connsiteY23" fmla="*/ 3490308 h 4003842"/>
                  <a:gd name="connsiteX24" fmla="*/ 0 w 3405535"/>
                  <a:gd name="connsiteY24" fmla="*/ 2711267 h 4003842"/>
                  <a:gd name="connsiteX25" fmla="*/ 283171 w 3405535"/>
                  <a:gd name="connsiteY25" fmla="*/ 2118017 h 4003842"/>
                  <a:gd name="connsiteX26" fmla="*/ 963551 w 3405535"/>
                  <a:gd name="connsiteY26" fmla="*/ 1870723 h 4003842"/>
                  <a:gd name="connsiteX27" fmla="*/ 1591396 w 3405535"/>
                  <a:gd name="connsiteY27" fmla="*/ 2019356 h 4003842"/>
                  <a:gd name="connsiteX28" fmla="*/ 1860473 w 3405535"/>
                  <a:gd name="connsiteY28" fmla="*/ 2490881 h 4003842"/>
                  <a:gd name="connsiteX29" fmla="*/ 1679807 w 3405535"/>
                  <a:gd name="connsiteY29" fmla="*/ 2861181 h 4003842"/>
                  <a:gd name="connsiteX30" fmla="*/ 1260816 w 3405535"/>
                  <a:gd name="connsiteY30" fmla="*/ 3008533 h 4003842"/>
                  <a:gd name="connsiteX31" fmla="*/ 894360 w 3405535"/>
                  <a:gd name="connsiteY31" fmla="*/ 2926528 h 4003842"/>
                  <a:gd name="connsiteX32" fmla="*/ 717538 w 3405535"/>
                  <a:gd name="connsiteY32" fmla="*/ 2649764 h 4003842"/>
                  <a:gd name="connsiteX33" fmla="*/ 807230 w 3405535"/>
                  <a:gd name="connsiteY33" fmla="*/ 2470379 h 4003842"/>
                  <a:gd name="connsiteX34" fmla="*/ 930236 w 3405535"/>
                  <a:gd name="connsiteY34" fmla="*/ 2406314 h 4003842"/>
                  <a:gd name="connsiteX35" fmla="*/ 989177 w 3405535"/>
                  <a:gd name="connsiteY35" fmla="*/ 2398626 h 4003842"/>
                  <a:gd name="connsiteX36" fmla="*/ 1009678 w 3405535"/>
                  <a:gd name="connsiteY36" fmla="*/ 2414001 h 4003842"/>
                  <a:gd name="connsiteX37" fmla="*/ 999428 w 3405535"/>
                  <a:gd name="connsiteY37" fmla="*/ 2444753 h 4003842"/>
                  <a:gd name="connsiteX38" fmla="*/ 989177 w 3405535"/>
                  <a:gd name="connsiteY38" fmla="*/ 2475505 h 4003842"/>
                  <a:gd name="connsiteX39" fmla="*/ 973801 w 3405535"/>
                  <a:gd name="connsiteY39" fmla="*/ 2588261 h 4003842"/>
                  <a:gd name="connsiteX40" fmla="*/ 1054524 w 3405535"/>
                  <a:gd name="connsiteY40" fmla="*/ 2725362 h 4003842"/>
                  <a:gd name="connsiteX41" fmla="*/ 1230065 w 3405535"/>
                  <a:gd name="connsiteY41" fmla="*/ 2783021 h 4003842"/>
                  <a:gd name="connsiteX42" fmla="*/ 1494016 w 3405535"/>
                  <a:gd name="connsiteY42" fmla="*/ 2685641 h 4003842"/>
                  <a:gd name="connsiteX43" fmla="*/ 1599084 w 3405535"/>
                  <a:gd name="connsiteY43" fmla="*/ 2444753 h 4003842"/>
                  <a:gd name="connsiteX44" fmla="*/ 1386385 w 3405535"/>
                  <a:gd name="connsiteY44" fmla="*/ 2109048 h 4003842"/>
                  <a:gd name="connsiteX45" fmla="*/ 943050 w 3405535"/>
                  <a:gd name="connsiteY45" fmla="*/ 2003980 h 4003842"/>
                  <a:gd name="connsiteX46" fmla="*/ 371582 w 3405535"/>
                  <a:gd name="connsiteY46" fmla="*/ 2198740 h 4003842"/>
                  <a:gd name="connsiteX47" fmla="*/ 117881 w 3405535"/>
                  <a:gd name="connsiteY47" fmla="*/ 2711267 h 4003842"/>
                  <a:gd name="connsiteX48" fmla="*/ 499714 w 3405535"/>
                  <a:gd name="connsiteY48" fmla="*/ 3351926 h 4003842"/>
                  <a:gd name="connsiteX49" fmla="*/ 1312069 w 3405535"/>
                  <a:gd name="connsiteY49" fmla="*/ 3567187 h 4003842"/>
                  <a:gd name="connsiteX50" fmla="*/ 2134674 w 3405535"/>
                  <a:gd name="connsiteY50" fmla="*/ 3269921 h 4003842"/>
                  <a:gd name="connsiteX51" fmla="*/ 2490881 w 3405535"/>
                  <a:gd name="connsiteY51" fmla="*/ 2506256 h 4003842"/>
                  <a:gd name="connsiteX52" fmla="*/ 2372999 w 3405535"/>
                  <a:gd name="connsiteY52" fmla="*/ 2070608 h 4003842"/>
                  <a:gd name="connsiteX53" fmla="*/ 2057795 w 3405535"/>
                  <a:gd name="connsiteY53" fmla="*/ 1755405 h 4003842"/>
                  <a:gd name="connsiteX54" fmla="*/ 1614460 w 3405535"/>
                  <a:gd name="connsiteY54" fmla="*/ 1496578 h 4003842"/>
                  <a:gd name="connsiteX55" fmla="*/ 858483 w 3405535"/>
                  <a:gd name="connsiteY55" fmla="*/ 1135247 h 4003842"/>
                  <a:gd name="connsiteX56" fmla="*/ 476650 w 3405535"/>
                  <a:gd name="connsiteY56" fmla="*/ 609907 h 4003842"/>
                  <a:gd name="connsiteX57" fmla="*/ 781604 w 3405535"/>
                  <a:gd name="connsiteY57" fmla="*/ 143508 h 4003842"/>
                  <a:gd name="connsiteX58" fmla="*/ 1424825 w 3405535"/>
                  <a:gd name="connsiteY58" fmla="*/ 0 h 4003842"/>
                  <a:gd name="connsiteX0" fmla="*/ 1424825 w 3403321"/>
                  <a:gd name="connsiteY0" fmla="*/ 0 h 4003842"/>
                  <a:gd name="connsiteX1" fmla="*/ 1883536 w 3403321"/>
                  <a:gd name="connsiteY1" fmla="*/ 64066 h 4003842"/>
                  <a:gd name="connsiteX2" fmla="*/ 2116736 w 3403321"/>
                  <a:gd name="connsiteY2" fmla="*/ 353644 h 4003842"/>
                  <a:gd name="connsiteX3" fmla="*/ 2051389 w 3403321"/>
                  <a:gd name="connsiteY3" fmla="*/ 500995 h 4003842"/>
                  <a:gd name="connsiteX4" fmla="*/ 1936070 w 3403321"/>
                  <a:gd name="connsiteY4" fmla="*/ 571468 h 4003842"/>
                  <a:gd name="connsiteX5" fmla="*/ 1863035 w 3403321"/>
                  <a:gd name="connsiteY5" fmla="*/ 576593 h 4003842"/>
                  <a:gd name="connsiteX6" fmla="*/ 1768218 w 3403321"/>
                  <a:gd name="connsiteY6" fmla="*/ 558654 h 4003842"/>
                  <a:gd name="connsiteX7" fmla="*/ 1740029 w 3403321"/>
                  <a:gd name="connsiteY7" fmla="*/ 533028 h 4003842"/>
                  <a:gd name="connsiteX8" fmla="*/ 1757967 w 3403321"/>
                  <a:gd name="connsiteY8" fmla="*/ 502276 h 4003842"/>
                  <a:gd name="connsiteX9" fmla="*/ 1809220 w 3403321"/>
                  <a:gd name="connsiteY9" fmla="*/ 426679 h 4003842"/>
                  <a:gd name="connsiteX10" fmla="*/ 1824596 w 3403321"/>
                  <a:gd name="connsiteY10" fmla="*/ 343393 h 4003842"/>
                  <a:gd name="connsiteX11" fmla="*/ 1686214 w 3403321"/>
                  <a:gd name="connsiteY11" fmla="*/ 153758 h 4003842"/>
                  <a:gd name="connsiteX12" fmla="*/ 1409449 w 3403321"/>
                  <a:gd name="connsiteY12" fmla="*/ 102506 h 4003842"/>
                  <a:gd name="connsiteX13" fmla="*/ 960988 w 3403321"/>
                  <a:gd name="connsiteY13" fmla="*/ 187072 h 4003842"/>
                  <a:gd name="connsiteX14" fmla="*/ 743164 w 3403321"/>
                  <a:gd name="connsiteY14" fmla="*/ 481775 h 4003842"/>
                  <a:gd name="connsiteX15" fmla="*/ 899485 w 3403321"/>
                  <a:gd name="connsiteY15" fmla="*/ 740602 h 4003842"/>
                  <a:gd name="connsiteX16" fmla="*/ 1283880 w 3403321"/>
                  <a:gd name="connsiteY16" fmla="*/ 943050 h 4003842"/>
                  <a:gd name="connsiteX17" fmla="*/ 1730258 w 3403321"/>
                  <a:gd name="connsiteY17" fmla="*/ 1042349 h 4003842"/>
                  <a:gd name="connsiteX18" fmla="*/ 2983314 w 3403321"/>
                  <a:gd name="connsiteY18" fmla="*/ 1543339 h 4003842"/>
                  <a:gd name="connsiteX19" fmla="*/ 3377245 w 3403321"/>
                  <a:gd name="connsiteY19" fmla="*/ 2821306 h 4003842"/>
                  <a:gd name="connsiteX20" fmla="*/ 2358186 w 3403321"/>
                  <a:gd name="connsiteY20" fmla="*/ 3840356 h 4003842"/>
                  <a:gd name="connsiteX21" fmla="*/ 1251526 w 3403321"/>
                  <a:gd name="connsiteY21" fmla="*/ 3968244 h 4003842"/>
                  <a:gd name="connsiteX22" fmla="*/ 407459 w 3403321"/>
                  <a:gd name="connsiteY22" fmla="*/ 3490308 h 4003842"/>
                  <a:gd name="connsiteX23" fmla="*/ 0 w 3403321"/>
                  <a:gd name="connsiteY23" fmla="*/ 2711267 h 4003842"/>
                  <a:gd name="connsiteX24" fmla="*/ 283171 w 3403321"/>
                  <a:gd name="connsiteY24" fmla="*/ 2118017 h 4003842"/>
                  <a:gd name="connsiteX25" fmla="*/ 963551 w 3403321"/>
                  <a:gd name="connsiteY25" fmla="*/ 1870723 h 4003842"/>
                  <a:gd name="connsiteX26" fmla="*/ 1591396 w 3403321"/>
                  <a:gd name="connsiteY26" fmla="*/ 2019356 h 4003842"/>
                  <a:gd name="connsiteX27" fmla="*/ 1860473 w 3403321"/>
                  <a:gd name="connsiteY27" fmla="*/ 2490881 h 4003842"/>
                  <a:gd name="connsiteX28" fmla="*/ 1679807 w 3403321"/>
                  <a:gd name="connsiteY28" fmla="*/ 2861181 h 4003842"/>
                  <a:gd name="connsiteX29" fmla="*/ 1260816 w 3403321"/>
                  <a:gd name="connsiteY29" fmla="*/ 3008533 h 4003842"/>
                  <a:gd name="connsiteX30" fmla="*/ 894360 w 3403321"/>
                  <a:gd name="connsiteY30" fmla="*/ 2926528 h 4003842"/>
                  <a:gd name="connsiteX31" fmla="*/ 717538 w 3403321"/>
                  <a:gd name="connsiteY31" fmla="*/ 2649764 h 4003842"/>
                  <a:gd name="connsiteX32" fmla="*/ 807230 w 3403321"/>
                  <a:gd name="connsiteY32" fmla="*/ 2470379 h 4003842"/>
                  <a:gd name="connsiteX33" fmla="*/ 930236 w 3403321"/>
                  <a:gd name="connsiteY33" fmla="*/ 2406314 h 4003842"/>
                  <a:gd name="connsiteX34" fmla="*/ 989177 w 3403321"/>
                  <a:gd name="connsiteY34" fmla="*/ 2398626 h 4003842"/>
                  <a:gd name="connsiteX35" fmla="*/ 1009678 w 3403321"/>
                  <a:gd name="connsiteY35" fmla="*/ 2414001 h 4003842"/>
                  <a:gd name="connsiteX36" fmla="*/ 999428 w 3403321"/>
                  <a:gd name="connsiteY36" fmla="*/ 2444753 h 4003842"/>
                  <a:gd name="connsiteX37" fmla="*/ 989177 w 3403321"/>
                  <a:gd name="connsiteY37" fmla="*/ 2475505 h 4003842"/>
                  <a:gd name="connsiteX38" fmla="*/ 973801 w 3403321"/>
                  <a:gd name="connsiteY38" fmla="*/ 2588261 h 4003842"/>
                  <a:gd name="connsiteX39" fmla="*/ 1054524 w 3403321"/>
                  <a:gd name="connsiteY39" fmla="*/ 2725362 h 4003842"/>
                  <a:gd name="connsiteX40" fmla="*/ 1230065 w 3403321"/>
                  <a:gd name="connsiteY40" fmla="*/ 2783021 h 4003842"/>
                  <a:gd name="connsiteX41" fmla="*/ 1494016 w 3403321"/>
                  <a:gd name="connsiteY41" fmla="*/ 2685641 h 4003842"/>
                  <a:gd name="connsiteX42" fmla="*/ 1599084 w 3403321"/>
                  <a:gd name="connsiteY42" fmla="*/ 2444753 h 4003842"/>
                  <a:gd name="connsiteX43" fmla="*/ 1386385 w 3403321"/>
                  <a:gd name="connsiteY43" fmla="*/ 2109048 h 4003842"/>
                  <a:gd name="connsiteX44" fmla="*/ 943050 w 3403321"/>
                  <a:gd name="connsiteY44" fmla="*/ 2003980 h 4003842"/>
                  <a:gd name="connsiteX45" fmla="*/ 371582 w 3403321"/>
                  <a:gd name="connsiteY45" fmla="*/ 2198740 h 4003842"/>
                  <a:gd name="connsiteX46" fmla="*/ 117881 w 3403321"/>
                  <a:gd name="connsiteY46" fmla="*/ 2711267 h 4003842"/>
                  <a:gd name="connsiteX47" fmla="*/ 499714 w 3403321"/>
                  <a:gd name="connsiteY47" fmla="*/ 3351926 h 4003842"/>
                  <a:gd name="connsiteX48" fmla="*/ 1312069 w 3403321"/>
                  <a:gd name="connsiteY48" fmla="*/ 3567187 h 4003842"/>
                  <a:gd name="connsiteX49" fmla="*/ 2134674 w 3403321"/>
                  <a:gd name="connsiteY49" fmla="*/ 3269921 h 4003842"/>
                  <a:gd name="connsiteX50" fmla="*/ 2490881 w 3403321"/>
                  <a:gd name="connsiteY50" fmla="*/ 2506256 h 4003842"/>
                  <a:gd name="connsiteX51" fmla="*/ 2372999 w 3403321"/>
                  <a:gd name="connsiteY51" fmla="*/ 2070608 h 4003842"/>
                  <a:gd name="connsiteX52" fmla="*/ 2057795 w 3403321"/>
                  <a:gd name="connsiteY52" fmla="*/ 1755405 h 4003842"/>
                  <a:gd name="connsiteX53" fmla="*/ 1614460 w 3403321"/>
                  <a:gd name="connsiteY53" fmla="*/ 1496578 h 4003842"/>
                  <a:gd name="connsiteX54" fmla="*/ 858483 w 3403321"/>
                  <a:gd name="connsiteY54" fmla="*/ 1135247 h 4003842"/>
                  <a:gd name="connsiteX55" fmla="*/ 476650 w 3403321"/>
                  <a:gd name="connsiteY55" fmla="*/ 609907 h 4003842"/>
                  <a:gd name="connsiteX56" fmla="*/ 781604 w 3403321"/>
                  <a:gd name="connsiteY56" fmla="*/ 143508 h 4003842"/>
                  <a:gd name="connsiteX57" fmla="*/ 1424825 w 3403321"/>
                  <a:gd name="connsiteY57" fmla="*/ 0 h 4003842"/>
                  <a:gd name="connsiteX0" fmla="*/ 1424825 w 3409854"/>
                  <a:gd name="connsiteY0" fmla="*/ 0 h 4003842"/>
                  <a:gd name="connsiteX1" fmla="*/ 1883536 w 3409854"/>
                  <a:gd name="connsiteY1" fmla="*/ 64066 h 4003842"/>
                  <a:gd name="connsiteX2" fmla="*/ 2116736 w 3409854"/>
                  <a:gd name="connsiteY2" fmla="*/ 353644 h 4003842"/>
                  <a:gd name="connsiteX3" fmla="*/ 2051389 w 3409854"/>
                  <a:gd name="connsiteY3" fmla="*/ 500995 h 4003842"/>
                  <a:gd name="connsiteX4" fmla="*/ 1936070 w 3409854"/>
                  <a:gd name="connsiteY4" fmla="*/ 571468 h 4003842"/>
                  <a:gd name="connsiteX5" fmla="*/ 1863035 w 3409854"/>
                  <a:gd name="connsiteY5" fmla="*/ 576593 h 4003842"/>
                  <a:gd name="connsiteX6" fmla="*/ 1768218 w 3409854"/>
                  <a:gd name="connsiteY6" fmla="*/ 558654 h 4003842"/>
                  <a:gd name="connsiteX7" fmla="*/ 1740029 w 3409854"/>
                  <a:gd name="connsiteY7" fmla="*/ 533028 h 4003842"/>
                  <a:gd name="connsiteX8" fmla="*/ 1757967 w 3409854"/>
                  <a:gd name="connsiteY8" fmla="*/ 502276 h 4003842"/>
                  <a:gd name="connsiteX9" fmla="*/ 1809220 w 3409854"/>
                  <a:gd name="connsiteY9" fmla="*/ 426679 h 4003842"/>
                  <a:gd name="connsiteX10" fmla="*/ 1824596 w 3409854"/>
                  <a:gd name="connsiteY10" fmla="*/ 343393 h 4003842"/>
                  <a:gd name="connsiteX11" fmla="*/ 1686214 w 3409854"/>
                  <a:gd name="connsiteY11" fmla="*/ 153758 h 4003842"/>
                  <a:gd name="connsiteX12" fmla="*/ 1409449 w 3409854"/>
                  <a:gd name="connsiteY12" fmla="*/ 102506 h 4003842"/>
                  <a:gd name="connsiteX13" fmla="*/ 960988 w 3409854"/>
                  <a:gd name="connsiteY13" fmla="*/ 187072 h 4003842"/>
                  <a:gd name="connsiteX14" fmla="*/ 743164 w 3409854"/>
                  <a:gd name="connsiteY14" fmla="*/ 481775 h 4003842"/>
                  <a:gd name="connsiteX15" fmla="*/ 899485 w 3409854"/>
                  <a:gd name="connsiteY15" fmla="*/ 740602 h 4003842"/>
                  <a:gd name="connsiteX16" fmla="*/ 1283880 w 3409854"/>
                  <a:gd name="connsiteY16" fmla="*/ 943050 h 4003842"/>
                  <a:gd name="connsiteX17" fmla="*/ 2983314 w 3409854"/>
                  <a:gd name="connsiteY17" fmla="*/ 1543339 h 4003842"/>
                  <a:gd name="connsiteX18" fmla="*/ 3377245 w 3409854"/>
                  <a:gd name="connsiteY18" fmla="*/ 2821306 h 4003842"/>
                  <a:gd name="connsiteX19" fmla="*/ 2358186 w 3409854"/>
                  <a:gd name="connsiteY19" fmla="*/ 3840356 h 4003842"/>
                  <a:gd name="connsiteX20" fmla="*/ 1251526 w 3409854"/>
                  <a:gd name="connsiteY20" fmla="*/ 3968244 h 4003842"/>
                  <a:gd name="connsiteX21" fmla="*/ 407459 w 3409854"/>
                  <a:gd name="connsiteY21" fmla="*/ 3490308 h 4003842"/>
                  <a:gd name="connsiteX22" fmla="*/ 0 w 3409854"/>
                  <a:gd name="connsiteY22" fmla="*/ 2711267 h 4003842"/>
                  <a:gd name="connsiteX23" fmla="*/ 283171 w 3409854"/>
                  <a:gd name="connsiteY23" fmla="*/ 2118017 h 4003842"/>
                  <a:gd name="connsiteX24" fmla="*/ 963551 w 3409854"/>
                  <a:gd name="connsiteY24" fmla="*/ 1870723 h 4003842"/>
                  <a:gd name="connsiteX25" fmla="*/ 1591396 w 3409854"/>
                  <a:gd name="connsiteY25" fmla="*/ 2019356 h 4003842"/>
                  <a:gd name="connsiteX26" fmla="*/ 1860473 w 3409854"/>
                  <a:gd name="connsiteY26" fmla="*/ 2490881 h 4003842"/>
                  <a:gd name="connsiteX27" fmla="*/ 1679807 w 3409854"/>
                  <a:gd name="connsiteY27" fmla="*/ 2861181 h 4003842"/>
                  <a:gd name="connsiteX28" fmla="*/ 1260816 w 3409854"/>
                  <a:gd name="connsiteY28" fmla="*/ 3008533 h 4003842"/>
                  <a:gd name="connsiteX29" fmla="*/ 894360 w 3409854"/>
                  <a:gd name="connsiteY29" fmla="*/ 2926528 h 4003842"/>
                  <a:gd name="connsiteX30" fmla="*/ 717538 w 3409854"/>
                  <a:gd name="connsiteY30" fmla="*/ 2649764 h 4003842"/>
                  <a:gd name="connsiteX31" fmla="*/ 807230 w 3409854"/>
                  <a:gd name="connsiteY31" fmla="*/ 2470379 h 4003842"/>
                  <a:gd name="connsiteX32" fmla="*/ 930236 w 3409854"/>
                  <a:gd name="connsiteY32" fmla="*/ 2406314 h 4003842"/>
                  <a:gd name="connsiteX33" fmla="*/ 989177 w 3409854"/>
                  <a:gd name="connsiteY33" fmla="*/ 2398626 h 4003842"/>
                  <a:gd name="connsiteX34" fmla="*/ 1009678 w 3409854"/>
                  <a:gd name="connsiteY34" fmla="*/ 2414001 h 4003842"/>
                  <a:gd name="connsiteX35" fmla="*/ 999428 w 3409854"/>
                  <a:gd name="connsiteY35" fmla="*/ 2444753 h 4003842"/>
                  <a:gd name="connsiteX36" fmla="*/ 989177 w 3409854"/>
                  <a:gd name="connsiteY36" fmla="*/ 2475505 h 4003842"/>
                  <a:gd name="connsiteX37" fmla="*/ 973801 w 3409854"/>
                  <a:gd name="connsiteY37" fmla="*/ 2588261 h 4003842"/>
                  <a:gd name="connsiteX38" fmla="*/ 1054524 w 3409854"/>
                  <a:gd name="connsiteY38" fmla="*/ 2725362 h 4003842"/>
                  <a:gd name="connsiteX39" fmla="*/ 1230065 w 3409854"/>
                  <a:gd name="connsiteY39" fmla="*/ 2783021 h 4003842"/>
                  <a:gd name="connsiteX40" fmla="*/ 1494016 w 3409854"/>
                  <a:gd name="connsiteY40" fmla="*/ 2685641 h 4003842"/>
                  <a:gd name="connsiteX41" fmla="*/ 1599084 w 3409854"/>
                  <a:gd name="connsiteY41" fmla="*/ 2444753 h 4003842"/>
                  <a:gd name="connsiteX42" fmla="*/ 1386385 w 3409854"/>
                  <a:gd name="connsiteY42" fmla="*/ 2109048 h 4003842"/>
                  <a:gd name="connsiteX43" fmla="*/ 943050 w 3409854"/>
                  <a:gd name="connsiteY43" fmla="*/ 2003980 h 4003842"/>
                  <a:gd name="connsiteX44" fmla="*/ 371582 w 3409854"/>
                  <a:gd name="connsiteY44" fmla="*/ 2198740 h 4003842"/>
                  <a:gd name="connsiteX45" fmla="*/ 117881 w 3409854"/>
                  <a:gd name="connsiteY45" fmla="*/ 2711267 h 4003842"/>
                  <a:gd name="connsiteX46" fmla="*/ 499714 w 3409854"/>
                  <a:gd name="connsiteY46" fmla="*/ 3351926 h 4003842"/>
                  <a:gd name="connsiteX47" fmla="*/ 1312069 w 3409854"/>
                  <a:gd name="connsiteY47" fmla="*/ 3567187 h 4003842"/>
                  <a:gd name="connsiteX48" fmla="*/ 2134674 w 3409854"/>
                  <a:gd name="connsiteY48" fmla="*/ 3269921 h 4003842"/>
                  <a:gd name="connsiteX49" fmla="*/ 2490881 w 3409854"/>
                  <a:gd name="connsiteY49" fmla="*/ 2506256 h 4003842"/>
                  <a:gd name="connsiteX50" fmla="*/ 2372999 w 3409854"/>
                  <a:gd name="connsiteY50" fmla="*/ 2070608 h 4003842"/>
                  <a:gd name="connsiteX51" fmla="*/ 2057795 w 3409854"/>
                  <a:gd name="connsiteY51" fmla="*/ 1755405 h 4003842"/>
                  <a:gd name="connsiteX52" fmla="*/ 1614460 w 3409854"/>
                  <a:gd name="connsiteY52" fmla="*/ 1496578 h 4003842"/>
                  <a:gd name="connsiteX53" fmla="*/ 858483 w 3409854"/>
                  <a:gd name="connsiteY53" fmla="*/ 1135247 h 4003842"/>
                  <a:gd name="connsiteX54" fmla="*/ 476650 w 3409854"/>
                  <a:gd name="connsiteY54" fmla="*/ 609907 h 4003842"/>
                  <a:gd name="connsiteX55" fmla="*/ 781604 w 3409854"/>
                  <a:gd name="connsiteY55" fmla="*/ 143508 h 4003842"/>
                  <a:gd name="connsiteX56" fmla="*/ 1424825 w 3409854"/>
                  <a:gd name="connsiteY56" fmla="*/ 0 h 4003842"/>
                  <a:gd name="connsiteX0" fmla="*/ 1424825 w 3409854"/>
                  <a:gd name="connsiteY0" fmla="*/ 0 h 3990022"/>
                  <a:gd name="connsiteX1" fmla="*/ 1883536 w 3409854"/>
                  <a:gd name="connsiteY1" fmla="*/ 64066 h 3990022"/>
                  <a:gd name="connsiteX2" fmla="*/ 2116736 w 3409854"/>
                  <a:gd name="connsiteY2" fmla="*/ 353644 h 3990022"/>
                  <a:gd name="connsiteX3" fmla="*/ 2051389 w 3409854"/>
                  <a:gd name="connsiteY3" fmla="*/ 500995 h 3990022"/>
                  <a:gd name="connsiteX4" fmla="*/ 1936070 w 3409854"/>
                  <a:gd name="connsiteY4" fmla="*/ 571468 h 3990022"/>
                  <a:gd name="connsiteX5" fmla="*/ 1863035 w 3409854"/>
                  <a:gd name="connsiteY5" fmla="*/ 576593 h 3990022"/>
                  <a:gd name="connsiteX6" fmla="*/ 1768218 w 3409854"/>
                  <a:gd name="connsiteY6" fmla="*/ 558654 h 3990022"/>
                  <a:gd name="connsiteX7" fmla="*/ 1740029 w 3409854"/>
                  <a:gd name="connsiteY7" fmla="*/ 533028 h 3990022"/>
                  <a:gd name="connsiteX8" fmla="*/ 1757967 w 3409854"/>
                  <a:gd name="connsiteY8" fmla="*/ 502276 h 3990022"/>
                  <a:gd name="connsiteX9" fmla="*/ 1809220 w 3409854"/>
                  <a:gd name="connsiteY9" fmla="*/ 426679 h 3990022"/>
                  <a:gd name="connsiteX10" fmla="*/ 1824596 w 3409854"/>
                  <a:gd name="connsiteY10" fmla="*/ 343393 h 3990022"/>
                  <a:gd name="connsiteX11" fmla="*/ 1686214 w 3409854"/>
                  <a:gd name="connsiteY11" fmla="*/ 153758 h 3990022"/>
                  <a:gd name="connsiteX12" fmla="*/ 1409449 w 3409854"/>
                  <a:gd name="connsiteY12" fmla="*/ 102506 h 3990022"/>
                  <a:gd name="connsiteX13" fmla="*/ 960988 w 3409854"/>
                  <a:gd name="connsiteY13" fmla="*/ 187072 h 3990022"/>
                  <a:gd name="connsiteX14" fmla="*/ 743164 w 3409854"/>
                  <a:gd name="connsiteY14" fmla="*/ 481775 h 3990022"/>
                  <a:gd name="connsiteX15" fmla="*/ 899485 w 3409854"/>
                  <a:gd name="connsiteY15" fmla="*/ 740602 h 3990022"/>
                  <a:gd name="connsiteX16" fmla="*/ 1283880 w 3409854"/>
                  <a:gd name="connsiteY16" fmla="*/ 943050 h 3990022"/>
                  <a:gd name="connsiteX17" fmla="*/ 2983314 w 3409854"/>
                  <a:gd name="connsiteY17" fmla="*/ 1543339 h 3990022"/>
                  <a:gd name="connsiteX18" fmla="*/ 3377245 w 3409854"/>
                  <a:gd name="connsiteY18" fmla="*/ 2821306 h 3990022"/>
                  <a:gd name="connsiteX19" fmla="*/ 2358186 w 3409854"/>
                  <a:gd name="connsiteY19" fmla="*/ 3840356 h 3990022"/>
                  <a:gd name="connsiteX20" fmla="*/ 1251526 w 3409854"/>
                  <a:gd name="connsiteY20" fmla="*/ 3968244 h 3990022"/>
                  <a:gd name="connsiteX21" fmla="*/ 407459 w 3409854"/>
                  <a:gd name="connsiteY21" fmla="*/ 3490308 h 3990022"/>
                  <a:gd name="connsiteX22" fmla="*/ 0 w 3409854"/>
                  <a:gd name="connsiteY22" fmla="*/ 2711267 h 3990022"/>
                  <a:gd name="connsiteX23" fmla="*/ 283171 w 3409854"/>
                  <a:gd name="connsiteY23" fmla="*/ 2118017 h 3990022"/>
                  <a:gd name="connsiteX24" fmla="*/ 963551 w 3409854"/>
                  <a:gd name="connsiteY24" fmla="*/ 1870723 h 3990022"/>
                  <a:gd name="connsiteX25" fmla="*/ 1591396 w 3409854"/>
                  <a:gd name="connsiteY25" fmla="*/ 2019356 h 3990022"/>
                  <a:gd name="connsiteX26" fmla="*/ 1860473 w 3409854"/>
                  <a:gd name="connsiteY26" fmla="*/ 2490881 h 3990022"/>
                  <a:gd name="connsiteX27" fmla="*/ 1679807 w 3409854"/>
                  <a:gd name="connsiteY27" fmla="*/ 2861181 h 3990022"/>
                  <a:gd name="connsiteX28" fmla="*/ 1260816 w 3409854"/>
                  <a:gd name="connsiteY28" fmla="*/ 3008533 h 3990022"/>
                  <a:gd name="connsiteX29" fmla="*/ 894360 w 3409854"/>
                  <a:gd name="connsiteY29" fmla="*/ 2926528 h 3990022"/>
                  <a:gd name="connsiteX30" fmla="*/ 717538 w 3409854"/>
                  <a:gd name="connsiteY30" fmla="*/ 2649764 h 3990022"/>
                  <a:gd name="connsiteX31" fmla="*/ 807230 w 3409854"/>
                  <a:gd name="connsiteY31" fmla="*/ 2470379 h 3990022"/>
                  <a:gd name="connsiteX32" fmla="*/ 930236 w 3409854"/>
                  <a:gd name="connsiteY32" fmla="*/ 2406314 h 3990022"/>
                  <a:gd name="connsiteX33" fmla="*/ 989177 w 3409854"/>
                  <a:gd name="connsiteY33" fmla="*/ 2398626 h 3990022"/>
                  <a:gd name="connsiteX34" fmla="*/ 1009678 w 3409854"/>
                  <a:gd name="connsiteY34" fmla="*/ 2414001 h 3990022"/>
                  <a:gd name="connsiteX35" fmla="*/ 999428 w 3409854"/>
                  <a:gd name="connsiteY35" fmla="*/ 2444753 h 3990022"/>
                  <a:gd name="connsiteX36" fmla="*/ 989177 w 3409854"/>
                  <a:gd name="connsiteY36" fmla="*/ 2475505 h 3990022"/>
                  <a:gd name="connsiteX37" fmla="*/ 973801 w 3409854"/>
                  <a:gd name="connsiteY37" fmla="*/ 2588261 h 3990022"/>
                  <a:gd name="connsiteX38" fmla="*/ 1054524 w 3409854"/>
                  <a:gd name="connsiteY38" fmla="*/ 2725362 h 3990022"/>
                  <a:gd name="connsiteX39" fmla="*/ 1230065 w 3409854"/>
                  <a:gd name="connsiteY39" fmla="*/ 2783021 h 3990022"/>
                  <a:gd name="connsiteX40" fmla="*/ 1494016 w 3409854"/>
                  <a:gd name="connsiteY40" fmla="*/ 2685641 h 3990022"/>
                  <a:gd name="connsiteX41" fmla="*/ 1599084 w 3409854"/>
                  <a:gd name="connsiteY41" fmla="*/ 2444753 h 3990022"/>
                  <a:gd name="connsiteX42" fmla="*/ 1386385 w 3409854"/>
                  <a:gd name="connsiteY42" fmla="*/ 2109048 h 3990022"/>
                  <a:gd name="connsiteX43" fmla="*/ 943050 w 3409854"/>
                  <a:gd name="connsiteY43" fmla="*/ 2003980 h 3990022"/>
                  <a:gd name="connsiteX44" fmla="*/ 371582 w 3409854"/>
                  <a:gd name="connsiteY44" fmla="*/ 2198740 h 3990022"/>
                  <a:gd name="connsiteX45" fmla="*/ 117881 w 3409854"/>
                  <a:gd name="connsiteY45" fmla="*/ 2711267 h 3990022"/>
                  <a:gd name="connsiteX46" fmla="*/ 499714 w 3409854"/>
                  <a:gd name="connsiteY46" fmla="*/ 3351926 h 3990022"/>
                  <a:gd name="connsiteX47" fmla="*/ 1312069 w 3409854"/>
                  <a:gd name="connsiteY47" fmla="*/ 3567187 h 3990022"/>
                  <a:gd name="connsiteX48" fmla="*/ 2134674 w 3409854"/>
                  <a:gd name="connsiteY48" fmla="*/ 3269921 h 3990022"/>
                  <a:gd name="connsiteX49" fmla="*/ 2490881 w 3409854"/>
                  <a:gd name="connsiteY49" fmla="*/ 2506256 h 3990022"/>
                  <a:gd name="connsiteX50" fmla="*/ 2372999 w 3409854"/>
                  <a:gd name="connsiteY50" fmla="*/ 2070608 h 3990022"/>
                  <a:gd name="connsiteX51" fmla="*/ 2057795 w 3409854"/>
                  <a:gd name="connsiteY51" fmla="*/ 1755405 h 3990022"/>
                  <a:gd name="connsiteX52" fmla="*/ 1614460 w 3409854"/>
                  <a:gd name="connsiteY52" fmla="*/ 1496578 h 3990022"/>
                  <a:gd name="connsiteX53" fmla="*/ 858483 w 3409854"/>
                  <a:gd name="connsiteY53" fmla="*/ 1135247 h 3990022"/>
                  <a:gd name="connsiteX54" fmla="*/ 476650 w 3409854"/>
                  <a:gd name="connsiteY54" fmla="*/ 609907 h 3990022"/>
                  <a:gd name="connsiteX55" fmla="*/ 781604 w 3409854"/>
                  <a:gd name="connsiteY55" fmla="*/ 143508 h 3990022"/>
                  <a:gd name="connsiteX56" fmla="*/ 1424825 w 3409854"/>
                  <a:gd name="connsiteY56" fmla="*/ 0 h 3990022"/>
                  <a:gd name="connsiteX0" fmla="*/ 1425671 w 3410700"/>
                  <a:gd name="connsiteY0" fmla="*/ 0 h 3988066"/>
                  <a:gd name="connsiteX1" fmla="*/ 1884382 w 3410700"/>
                  <a:gd name="connsiteY1" fmla="*/ 64066 h 3988066"/>
                  <a:gd name="connsiteX2" fmla="*/ 2117582 w 3410700"/>
                  <a:gd name="connsiteY2" fmla="*/ 353644 h 3988066"/>
                  <a:gd name="connsiteX3" fmla="*/ 2052235 w 3410700"/>
                  <a:gd name="connsiteY3" fmla="*/ 500995 h 3988066"/>
                  <a:gd name="connsiteX4" fmla="*/ 1936916 w 3410700"/>
                  <a:gd name="connsiteY4" fmla="*/ 571468 h 3988066"/>
                  <a:gd name="connsiteX5" fmla="*/ 1863881 w 3410700"/>
                  <a:gd name="connsiteY5" fmla="*/ 576593 h 3988066"/>
                  <a:gd name="connsiteX6" fmla="*/ 1769064 w 3410700"/>
                  <a:gd name="connsiteY6" fmla="*/ 558654 h 3988066"/>
                  <a:gd name="connsiteX7" fmla="*/ 1740875 w 3410700"/>
                  <a:gd name="connsiteY7" fmla="*/ 533028 h 3988066"/>
                  <a:gd name="connsiteX8" fmla="*/ 1758813 w 3410700"/>
                  <a:gd name="connsiteY8" fmla="*/ 502276 h 3988066"/>
                  <a:gd name="connsiteX9" fmla="*/ 1810066 w 3410700"/>
                  <a:gd name="connsiteY9" fmla="*/ 426679 h 3988066"/>
                  <a:gd name="connsiteX10" fmla="*/ 1825442 w 3410700"/>
                  <a:gd name="connsiteY10" fmla="*/ 343393 h 3988066"/>
                  <a:gd name="connsiteX11" fmla="*/ 1687060 w 3410700"/>
                  <a:gd name="connsiteY11" fmla="*/ 153758 h 3988066"/>
                  <a:gd name="connsiteX12" fmla="*/ 1410295 w 3410700"/>
                  <a:gd name="connsiteY12" fmla="*/ 102506 h 3988066"/>
                  <a:gd name="connsiteX13" fmla="*/ 961834 w 3410700"/>
                  <a:gd name="connsiteY13" fmla="*/ 187072 h 3988066"/>
                  <a:gd name="connsiteX14" fmla="*/ 744010 w 3410700"/>
                  <a:gd name="connsiteY14" fmla="*/ 481775 h 3988066"/>
                  <a:gd name="connsiteX15" fmla="*/ 900331 w 3410700"/>
                  <a:gd name="connsiteY15" fmla="*/ 740602 h 3988066"/>
                  <a:gd name="connsiteX16" fmla="*/ 1284726 w 3410700"/>
                  <a:gd name="connsiteY16" fmla="*/ 943050 h 3988066"/>
                  <a:gd name="connsiteX17" fmla="*/ 2984160 w 3410700"/>
                  <a:gd name="connsiteY17" fmla="*/ 1543339 h 3988066"/>
                  <a:gd name="connsiteX18" fmla="*/ 3378091 w 3410700"/>
                  <a:gd name="connsiteY18" fmla="*/ 2821306 h 3988066"/>
                  <a:gd name="connsiteX19" fmla="*/ 2359032 w 3410700"/>
                  <a:gd name="connsiteY19" fmla="*/ 3840356 h 3988066"/>
                  <a:gd name="connsiteX20" fmla="*/ 1252372 w 3410700"/>
                  <a:gd name="connsiteY20" fmla="*/ 3968244 h 3988066"/>
                  <a:gd name="connsiteX21" fmla="*/ 352887 w 3410700"/>
                  <a:gd name="connsiteY21" fmla="*/ 3518017 h 3988066"/>
                  <a:gd name="connsiteX22" fmla="*/ 846 w 3410700"/>
                  <a:gd name="connsiteY22" fmla="*/ 2711267 h 3988066"/>
                  <a:gd name="connsiteX23" fmla="*/ 284017 w 3410700"/>
                  <a:gd name="connsiteY23" fmla="*/ 2118017 h 3988066"/>
                  <a:gd name="connsiteX24" fmla="*/ 964397 w 3410700"/>
                  <a:gd name="connsiteY24" fmla="*/ 1870723 h 3988066"/>
                  <a:gd name="connsiteX25" fmla="*/ 1592242 w 3410700"/>
                  <a:gd name="connsiteY25" fmla="*/ 2019356 h 3988066"/>
                  <a:gd name="connsiteX26" fmla="*/ 1861319 w 3410700"/>
                  <a:gd name="connsiteY26" fmla="*/ 2490881 h 3988066"/>
                  <a:gd name="connsiteX27" fmla="*/ 1680653 w 3410700"/>
                  <a:gd name="connsiteY27" fmla="*/ 2861181 h 3988066"/>
                  <a:gd name="connsiteX28" fmla="*/ 1261662 w 3410700"/>
                  <a:gd name="connsiteY28" fmla="*/ 3008533 h 3988066"/>
                  <a:gd name="connsiteX29" fmla="*/ 895206 w 3410700"/>
                  <a:gd name="connsiteY29" fmla="*/ 2926528 h 3988066"/>
                  <a:gd name="connsiteX30" fmla="*/ 718384 w 3410700"/>
                  <a:gd name="connsiteY30" fmla="*/ 2649764 h 3988066"/>
                  <a:gd name="connsiteX31" fmla="*/ 808076 w 3410700"/>
                  <a:gd name="connsiteY31" fmla="*/ 2470379 h 3988066"/>
                  <a:gd name="connsiteX32" fmla="*/ 931082 w 3410700"/>
                  <a:gd name="connsiteY32" fmla="*/ 2406314 h 3988066"/>
                  <a:gd name="connsiteX33" fmla="*/ 990023 w 3410700"/>
                  <a:gd name="connsiteY33" fmla="*/ 2398626 h 3988066"/>
                  <a:gd name="connsiteX34" fmla="*/ 1010524 w 3410700"/>
                  <a:gd name="connsiteY34" fmla="*/ 2414001 h 3988066"/>
                  <a:gd name="connsiteX35" fmla="*/ 1000274 w 3410700"/>
                  <a:gd name="connsiteY35" fmla="*/ 2444753 h 3988066"/>
                  <a:gd name="connsiteX36" fmla="*/ 990023 w 3410700"/>
                  <a:gd name="connsiteY36" fmla="*/ 2475505 h 3988066"/>
                  <a:gd name="connsiteX37" fmla="*/ 974647 w 3410700"/>
                  <a:gd name="connsiteY37" fmla="*/ 2588261 h 3988066"/>
                  <a:gd name="connsiteX38" fmla="*/ 1055370 w 3410700"/>
                  <a:gd name="connsiteY38" fmla="*/ 2725362 h 3988066"/>
                  <a:gd name="connsiteX39" fmla="*/ 1230911 w 3410700"/>
                  <a:gd name="connsiteY39" fmla="*/ 2783021 h 3988066"/>
                  <a:gd name="connsiteX40" fmla="*/ 1494862 w 3410700"/>
                  <a:gd name="connsiteY40" fmla="*/ 2685641 h 3988066"/>
                  <a:gd name="connsiteX41" fmla="*/ 1599930 w 3410700"/>
                  <a:gd name="connsiteY41" fmla="*/ 2444753 h 3988066"/>
                  <a:gd name="connsiteX42" fmla="*/ 1387231 w 3410700"/>
                  <a:gd name="connsiteY42" fmla="*/ 2109048 h 3988066"/>
                  <a:gd name="connsiteX43" fmla="*/ 943896 w 3410700"/>
                  <a:gd name="connsiteY43" fmla="*/ 2003980 h 3988066"/>
                  <a:gd name="connsiteX44" fmla="*/ 372428 w 3410700"/>
                  <a:gd name="connsiteY44" fmla="*/ 2198740 h 3988066"/>
                  <a:gd name="connsiteX45" fmla="*/ 118727 w 3410700"/>
                  <a:gd name="connsiteY45" fmla="*/ 2711267 h 3988066"/>
                  <a:gd name="connsiteX46" fmla="*/ 500560 w 3410700"/>
                  <a:gd name="connsiteY46" fmla="*/ 3351926 h 3988066"/>
                  <a:gd name="connsiteX47" fmla="*/ 1312915 w 3410700"/>
                  <a:gd name="connsiteY47" fmla="*/ 3567187 h 3988066"/>
                  <a:gd name="connsiteX48" fmla="*/ 2135520 w 3410700"/>
                  <a:gd name="connsiteY48" fmla="*/ 3269921 h 3988066"/>
                  <a:gd name="connsiteX49" fmla="*/ 2491727 w 3410700"/>
                  <a:gd name="connsiteY49" fmla="*/ 2506256 h 3988066"/>
                  <a:gd name="connsiteX50" fmla="*/ 2373845 w 3410700"/>
                  <a:gd name="connsiteY50" fmla="*/ 2070608 h 3988066"/>
                  <a:gd name="connsiteX51" fmla="*/ 2058641 w 3410700"/>
                  <a:gd name="connsiteY51" fmla="*/ 1755405 h 3988066"/>
                  <a:gd name="connsiteX52" fmla="*/ 1615306 w 3410700"/>
                  <a:gd name="connsiteY52" fmla="*/ 1496578 h 3988066"/>
                  <a:gd name="connsiteX53" fmla="*/ 859329 w 3410700"/>
                  <a:gd name="connsiteY53" fmla="*/ 1135247 h 3988066"/>
                  <a:gd name="connsiteX54" fmla="*/ 477496 w 3410700"/>
                  <a:gd name="connsiteY54" fmla="*/ 609907 h 3988066"/>
                  <a:gd name="connsiteX55" fmla="*/ 782450 w 3410700"/>
                  <a:gd name="connsiteY55" fmla="*/ 143508 h 3988066"/>
                  <a:gd name="connsiteX56" fmla="*/ 1425671 w 3410700"/>
                  <a:gd name="connsiteY56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2052235 w 3475899"/>
                  <a:gd name="connsiteY3" fmla="*/ 500995 h 3988066"/>
                  <a:gd name="connsiteX4" fmla="*/ 1936916 w 3475899"/>
                  <a:gd name="connsiteY4" fmla="*/ 571468 h 3988066"/>
                  <a:gd name="connsiteX5" fmla="*/ 1863881 w 3475899"/>
                  <a:gd name="connsiteY5" fmla="*/ 576593 h 3988066"/>
                  <a:gd name="connsiteX6" fmla="*/ 1769064 w 3475899"/>
                  <a:gd name="connsiteY6" fmla="*/ 558654 h 3988066"/>
                  <a:gd name="connsiteX7" fmla="*/ 1740875 w 3475899"/>
                  <a:gd name="connsiteY7" fmla="*/ 533028 h 3988066"/>
                  <a:gd name="connsiteX8" fmla="*/ 1758813 w 3475899"/>
                  <a:gd name="connsiteY8" fmla="*/ 502276 h 3988066"/>
                  <a:gd name="connsiteX9" fmla="*/ 1810066 w 3475899"/>
                  <a:gd name="connsiteY9" fmla="*/ 426679 h 3988066"/>
                  <a:gd name="connsiteX10" fmla="*/ 1825442 w 3475899"/>
                  <a:gd name="connsiteY10" fmla="*/ 343393 h 3988066"/>
                  <a:gd name="connsiteX11" fmla="*/ 1687060 w 3475899"/>
                  <a:gd name="connsiteY11" fmla="*/ 153758 h 3988066"/>
                  <a:gd name="connsiteX12" fmla="*/ 1410295 w 3475899"/>
                  <a:gd name="connsiteY12" fmla="*/ 102506 h 3988066"/>
                  <a:gd name="connsiteX13" fmla="*/ 961834 w 3475899"/>
                  <a:gd name="connsiteY13" fmla="*/ 187072 h 3988066"/>
                  <a:gd name="connsiteX14" fmla="*/ 744010 w 3475899"/>
                  <a:gd name="connsiteY14" fmla="*/ 481775 h 3988066"/>
                  <a:gd name="connsiteX15" fmla="*/ 900331 w 3475899"/>
                  <a:gd name="connsiteY15" fmla="*/ 740602 h 3988066"/>
                  <a:gd name="connsiteX16" fmla="*/ 1284726 w 3475899"/>
                  <a:gd name="connsiteY16" fmla="*/ 943050 h 3988066"/>
                  <a:gd name="connsiteX17" fmla="*/ 2984160 w 3475899"/>
                  <a:gd name="connsiteY17" fmla="*/ 1543339 h 3988066"/>
                  <a:gd name="connsiteX18" fmla="*/ 3378091 w 3475899"/>
                  <a:gd name="connsiteY18" fmla="*/ 2821306 h 3988066"/>
                  <a:gd name="connsiteX19" fmla="*/ 2359032 w 3475899"/>
                  <a:gd name="connsiteY19" fmla="*/ 3840356 h 3988066"/>
                  <a:gd name="connsiteX20" fmla="*/ 1252372 w 3475899"/>
                  <a:gd name="connsiteY20" fmla="*/ 3968244 h 3988066"/>
                  <a:gd name="connsiteX21" fmla="*/ 352887 w 3475899"/>
                  <a:gd name="connsiteY21" fmla="*/ 3518017 h 3988066"/>
                  <a:gd name="connsiteX22" fmla="*/ 846 w 3475899"/>
                  <a:gd name="connsiteY22" fmla="*/ 2711267 h 3988066"/>
                  <a:gd name="connsiteX23" fmla="*/ 284017 w 3475899"/>
                  <a:gd name="connsiteY23" fmla="*/ 2118017 h 3988066"/>
                  <a:gd name="connsiteX24" fmla="*/ 964397 w 3475899"/>
                  <a:gd name="connsiteY24" fmla="*/ 1870723 h 3988066"/>
                  <a:gd name="connsiteX25" fmla="*/ 1592242 w 3475899"/>
                  <a:gd name="connsiteY25" fmla="*/ 2019356 h 3988066"/>
                  <a:gd name="connsiteX26" fmla="*/ 1861319 w 3475899"/>
                  <a:gd name="connsiteY26" fmla="*/ 2490881 h 3988066"/>
                  <a:gd name="connsiteX27" fmla="*/ 1680653 w 3475899"/>
                  <a:gd name="connsiteY27" fmla="*/ 2861181 h 3988066"/>
                  <a:gd name="connsiteX28" fmla="*/ 1261662 w 3475899"/>
                  <a:gd name="connsiteY28" fmla="*/ 3008533 h 3988066"/>
                  <a:gd name="connsiteX29" fmla="*/ 895206 w 3475899"/>
                  <a:gd name="connsiteY29" fmla="*/ 2926528 h 3988066"/>
                  <a:gd name="connsiteX30" fmla="*/ 718384 w 3475899"/>
                  <a:gd name="connsiteY30" fmla="*/ 2649764 h 3988066"/>
                  <a:gd name="connsiteX31" fmla="*/ 808076 w 3475899"/>
                  <a:gd name="connsiteY31" fmla="*/ 2470379 h 3988066"/>
                  <a:gd name="connsiteX32" fmla="*/ 931082 w 3475899"/>
                  <a:gd name="connsiteY32" fmla="*/ 2406314 h 3988066"/>
                  <a:gd name="connsiteX33" fmla="*/ 990023 w 3475899"/>
                  <a:gd name="connsiteY33" fmla="*/ 2398626 h 3988066"/>
                  <a:gd name="connsiteX34" fmla="*/ 1010524 w 3475899"/>
                  <a:gd name="connsiteY34" fmla="*/ 2414001 h 3988066"/>
                  <a:gd name="connsiteX35" fmla="*/ 1000274 w 3475899"/>
                  <a:gd name="connsiteY35" fmla="*/ 2444753 h 3988066"/>
                  <a:gd name="connsiteX36" fmla="*/ 990023 w 3475899"/>
                  <a:gd name="connsiteY36" fmla="*/ 2475505 h 3988066"/>
                  <a:gd name="connsiteX37" fmla="*/ 974647 w 3475899"/>
                  <a:gd name="connsiteY37" fmla="*/ 2588261 h 3988066"/>
                  <a:gd name="connsiteX38" fmla="*/ 1055370 w 3475899"/>
                  <a:gd name="connsiteY38" fmla="*/ 2725362 h 3988066"/>
                  <a:gd name="connsiteX39" fmla="*/ 1230911 w 3475899"/>
                  <a:gd name="connsiteY39" fmla="*/ 2783021 h 3988066"/>
                  <a:gd name="connsiteX40" fmla="*/ 1494862 w 3475899"/>
                  <a:gd name="connsiteY40" fmla="*/ 2685641 h 3988066"/>
                  <a:gd name="connsiteX41" fmla="*/ 1599930 w 3475899"/>
                  <a:gd name="connsiteY41" fmla="*/ 2444753 h 3988066"/>
                  <a:gd name="connsiteX42" fmla="*/ 1387231 w 3475899"/>
                  <a:gd name="connsiteY42" fmla="*/ 2109048 h 3988066"/>
                  <a:gd name="connsiteX43" fmla="*/ 943896 w 3475899"/>
                  <a:gd name="connsiteY43" fmla="*/ 2003980 h 3988066"/>
                  <a:gd name="connsiteX44" fmla="*/ 372428 w 3475899"/>
                  <a:gd name="connsiteY44" fmla="*/ 2198740 h 3988066"/>
                  <a:gd name="connsiteX45" fmla="*/ 118727 w 3475899"/>
                  <a:gd name="connsiteY45" fmla="*/ 2711267 h 3988066"/>
                  <a:gd name="connsiteX46" fmla="*/ 500560 w 3475899"/>
                  <a:gd name="connsiteY46" fmla="*/ 3351926 h 3988066"/>
                  <a:gd name="connsiteX47" fmla="*/ 1312915 w 3475899"/>
                  <a:gd name="connsiteY47" fmla="*/ 3567187 h 3988066"/>
                  <a:gd name="connsiteX48" fmla="*/ 2135520 w 3475899"/>
                  <a:gd name="connsiteY48" fmla="*/ 3269921 h 3988066"/>
                  <a:gd name="connsiteX49" fmla="*/ 2491727 w 3475899"/>
                  <a:gd name="connsiteY49" fmla="*/ 2506256 h 3988066"/>
                  <a:gd name="connsiteX50" fmla="*/ 2373845 w 3475899"/>
                  <a:gd name="connsiteY50" fmla="*/ 2070608 h 3988066"/>
                  <a:gd name="connsiteX51" fmla="*/ 2058641 w 3475899"/>
                  <a:gd name="connsiteY51" fmla="*/ 1755405 h 3988066"/>
                  <a:gd name="connsiteX52" fmla="*/ 1615306 w 3475899"/>
                  <a:gd name="connsiteY52" fmla="*/ 1496578 h 3988066"/>
                  <a:gd name="connsiteX53" fmla="*/ 859329 w 3475899"/>
                  <a:gd name="connsiteY53" fmla="*/ 1135247 h 3988066"/>
                  <a:gd name="connsiteX54" fmla="*/ 477496 w 3475899"/>
                  <a:gd name="connsiteY54" fmla="*/ 609907 h 3988066"/>
                  <a:gd name="connsiteX55" fmla="*/ 782450 w 3475899"/>
                  <a:gd name="connsiteY55" fmla="*/ 143508 h 3988066"/>
                  <a:gd name="connsiteX56" fmla="*/ 1425671 w 3475899"/>
                  <a:gd name="connsiteY56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2052235 w 3475899"/>
                  <a:gd name="connsiteY3" fmla="*/ 500995 h 3988066"/>
                  <a:gd name="connsiteX4" fmla="*/ 1863881 w 3475899"/>
                  <a:gd name="connsiteY4" fmla="*/ 576593 h 3988066"/>
                  <a:gd name="connsiteX5" fmla="*/ 1769064 w 3475899"/>
                  <a:gd name="connsiteY5" fmla="*/ 558654 h 3988066"/>
                  <a:gd name="connsiteX6" fmla="*/ 1740875 w 3475899"/>
                  <a:gd name="connsiteY6" fmla="*/ 533028 h 3988066"/>
                  <a:gd name="connsiteX7" fmla="*/ 1758813 w 3475899"/>
                  <a:gd name="connsiteY7" fmla="*/ 502276 h 3988066"/>
                  <a:gd name="connsiteX8" fmla="*/ 1810066 w 3475899"/>
                  <a:gd name="connsiteY8" fmla="*/ 426679 h 3988066"/>
                  <a:gd name="connsiteX9" fmla="*/ 1825442 w 3475899"/>
                  <a:gd name="connsiteY9" fmla="*/ 343393 h 3988066"/>
                  <a:gd name="connsiteX10" fmla="*/ 1687060 w 3475899"/>
                  <a:gd name="connsiteY10" fmla="*/ 153758 h 3988066"/>
                  <a:gd name="connsiteX11" fmla="*/ 1410295 w 3475899"/>
                  <a:gd name="connsiteY11" fmla="*/ 102506 h 3988066"/>
                  <a:gd name="connsiteX12" fmla="*/ 961834 w 3475899"/>
                  <a:gd name="connsiteY12" fmla="*/ 187072 h 3988066"/>
                  <a:gd name="connsiteX13" fmla="*/ 744010 w 3475899"/>
                  <a:gd name="connsiteY13" fmla="*/ 481775 h 3988066"/>
                  <a:gd name="connsiteX14" fmla="*/ 900331 w 3475899"/>
                  <a:gd name="connsiteY14" fmla="*/ 740602 h 3988066"/>
                  <a:gd name="connsiteX15" fmla="*/ 1284726 w 3475899"/>
                  <a:gd name="connsiteY15" fmla="*/ 943050 h 3988066"/>
                  <a:gd name="connsiteX16" fmla="*/ 2984160 w 3475899"/>
                  <a:gd name="connsiteY16" fmla="*/ 1543339 h 3988066"/>
                  <a:gd name="connsiteX17" fmla="*/ 3378091 w 3475899"/>
                  <a:gd name="connsiteY17" fmla="*/ 2821306 h 3988066"/>
                  <a:gd name="connsiteX18" fmla="*/ 2359032 w 3475899"/>
                  <a:gd name="connsiteY18" fmla="*/ 3840356 h 3988066"/>
                  <a:gd name="connsiteX19" fmla="*/ 1252372 w 3475899"/>
                  <a:gd name="connsiteY19" fmla="*/ 3968244 h 3988066"/>
                  <a:gd name="connsiteX20" fmla="*/ 352887 w 3475899"/>
                  <a:gd name="connsiteY20" fmla="*/ 3518017 h 3988066"/>
                  <a:gd name="connsiteX21" fmla="*/ 846 w 3475899"/>
                  <a:gd name="connsiteY21" fmla="*/ 2711267 h 3988066"/>
                  <a:gd name="connsiteX22" fmla="*/ 284017 w 3475899"/>
                  <a:gd name="connsiteY22" fmla="*/ 2118017 h 3988066"/>
                  <a:gd name="connsiteX23" fmla="*/ 964397 w 3475899"/>
                  <a:gd name="connsiteY23" fmla="*/ 1870723 h 3988066"/>
                  <a:gd name="connsiteX24" fmla="*/ 1592242 w 3475899"/>
                  <a:gd name="connsiteY24" fmla="*/ 2019356 h 3988066"/>
                  <a:gd name="connsiteX25" fmla="*/ 1861319 w 3475899"/>
                  <a:gd name="connsiteY25" fmla="*/ 2490881 h 3988066"/>
                  <a:gd name="connsiteX26" fmla="*/ 1680653 w 3475899"/>
                  <a:gd name="connsiteY26" fmla="*/ 2861181 h 3988066"/>
                  <a:gd name="connsiteX27" fmla="*/ 1261662 w 3475899"/>
                  <a:gd name="connsiteY27" fmla="*/ 3008533 h 3988066"/>
                  <a:gd name="connsiteX28" fmla="*/ 895206 w 3475899"/>
                  <a:gd name="connsiteY28" fmla="*/ 2926528 h 3988066"/>
                  <a:gd name="connsiteX29" fmla="*/ 718384 w 3475899"/>
                  <a:gd name="connsiteY29" fmla="*/ 2649764 h 3988066"/>
                  <a:gd name="connsiteX30" fmla="*/ 808076 w 3475899"/>
                  <a:gd name="connsiteY30" fmla="*/ 2470379 h 3988066"/>
                  <a:gd name="connsiteX31" fmla="*/ 931082 w 3475899"/>
                  <a:gd name="connsiteY31" fmla="*/ 2406314 h 3988066"/>
                  <a:gd name="connsiteX32" fmla="*/ 990023 w 3475899"/>
                  <a:gd name="connsiteY32" fmla="*/ 2398626 h 3988066"/>
                  <a:gd name="connsiteX33" fmla="*/ 1010524 w 3475899"/>
                  <a:gd name="connsiteY33" fmla="*/ 2414001 h 3988066"/>
                  <a:gd name="connsiteX34" fmla="*/ 1000274 w 3475899"/>
                  <a:gd name="connsiteY34" fmla="*/ 2444753 h 3988066"/>
                  <a:gd name="connsiteX35" fmla="*/ 990023 w 3475899"/>
                  <a:gd name="connsiteY35" fmla="*/ 2475505 h 3988066"/>
                  <a:gd name="connsiteX36" fmla="*/ 974647 w 3475899"/>
                  <a:gd name="connsiteY36" fmla="*/ 2588261 h 3988066"/>
                  <a:gd name="connsiteX37" fmla="*/ 1055370 w 3475899"/>
                  <a:gd name="connsiteY37" fmla="*/ 2725362 h 3988066"/>
                  <a:gd name="connsiteX38" fmla="*/ 1230911 w 3475899"/>
                  <a:gd name="connsiteY38" fmla="*/ 2783021 h 3988066"/>
                  <a:gd name="connsiteX39" fmla="*/ 1494862 w 3475899"/>
                  <a:gd name="connsiteY39" fmla="*/ 2685641 h 3988066"/>
                  <a:gd name="connsiteX40" fmla="*/ 1599930 w 3475899"/>
                  <a:gd name="connsiteY40" fmla="*/ 2444753 h 3988066"/>
                  <a:gd name="connsiteX41" fmla="*/ 1387231 w 3475899"/>
                  <a:gd name="connsiteY41" fmla="*/ 2109048 h 3988066"/>
                  <a:gd name="connsiteX42" fmla="*/ 943896 w 3475899"/>
                  <a:gd name="connsiteY42" fmla="*/ 2003980 h 3988066"/>
                  <a:gd name="connsiteX43" fmla="*/ 372428 w 3475899"/>
                  <a:gd name="connsiteY43" fmla="*/ 2198740 h 3988066"/>
                  <a:gd name="connsiteX44" fmla="*/ 118727 w 3475899"/>
                  <a:gd name="connsiteY44" fmla="*/ 2711267 h 3988066"/>
                  <a:gd name="connsiteX45" fmla="*/ 500560 w 3475899"/>
                  <a:gd name="connsiteY45" fmla="*/ 3351926 h 3988066"/>
                  <a:gd name="connsiteX46" fmla="*/ 1312915 w 3475899"/>
                  <a:gd name="connsiteY46" fmla="*/ 3567187 h 3988066"/>
                  <a:gd name="connsiteX47" fmla="*/ 2135520 w 3475899"/>
                  <a:gd name="connsiteY47" fmla="*/ 3269921 h 3988066"/>
                  <a:gd name="connsiteX48" fmla="*/ 2491727 w 3475899"/>
                  <a:gd name="connsiteY48" fmla="*/ 2506256 h 3988066"/>
                  <a:gd name="connsiteX49" fmla="*/ 2373845 w 3475899"/>
                  <a:gd name="connsiteY49" fmla="*/ 2070608 h 3988066"/>
                  <a:gd name="connsiteX50" fmla="*/ 2058641 w 3475899"/>
                  <a:gd name="connsiteY50" fmla="*/ 1755405 h 3988066"/>
                  <a:gd name="connsiteX51" fmla="*/ 1615306 w 3475899"/>
                  <a:gd name="connsiteY51" fmla="*/ 1496578 h 3988066"/>
                  <a:gd name="connsiteX52" fmla="*/ 859329 w 3475899"/>
                  <a:gd name="connsiteY52" fmla="*/ 1135247 h 3988066"/>
                  <a:gd name="connsiteX53" fmla="*/ 477496 w 3475899"/>
                  <a:gd name="connsiteY53" fmla="*/ 609907 h 3988066"/>
                  <a:gd name="connsiteX54" fmla="*/ 782450 w 3475899"/>
                  <a:gd name="connsiteY54" fmla="*/ 143508 h 3988066"/>
                  <a:gd name="connsiteX55" fmla="*/ 1425671 w 3475899"/>
                  <a:gd name="connsiteY55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2052235 w 3475899"/>
                  <a:gd name="connsiteY3" fmla="*/ 500995 h 3988066"/>
                  <a:gd name="connsiteX4" fmla="*/ 1863881 w 3475899"/>
                  <a:gd name="connsiteY4" fmla="*/ 576593 h 3988066"/>
                  <a:gd name="connsiteX5" fmla="*/ 1769064 w 3475899"/>
                  <a:gd name="connsiteY5" fmla="*/ 558654 h 3988066"/>
                  <a:gd name="connsiteX6" fmla="*/ 1740875 w 3475899"/>
                  <a:gd name="connsiteY6" fmla="*/ 533028 h 3988066"/>
                  <a:gd name="connsiteX7" fmla="*/ 1758813 w 3475899"/>
                  <a:gd name="connsiteY7" fmla="*/ 502276 h 3988066"/>
                  <a:gd name="connsiteX8" fmla="*/ 1825442 w 3475899"/>
                  <a:gd name="connsiteY8" fmla="*/ 343393 h 3988066"/>
                  <a:gd name="connsiteX9" fmla="*/ 1687060 w 3475899"/>
                  <a:gd name="connsiteY9" fmla="*/ 153758 h 3988066"/>
                  <a:gd name="connsiteX10" fmla="*/ 1410295 w 3475899"/>
                  <a:gd name="connsiteY10" fmla="*/ 102506 h 3988066"/>
                  <a:gd name="connsiteX11" fmla="*/ 961834 w 3475899"/>
                  <a:gd name="connsiteY11" fmla="*/ 187072 h 3988066"/>
                  <a:gd name="connsiteX12" fmla="*/ 744010 w 3475899"/>
                  <a:gd name="connsiteY12" fmla="*/ 481775 h 3988066"/>
                  <a:gd name="connsiteX13" fmla="*/ 900331 w 3475899"/>
                  <a:gd name="connsiteY13" fmla="*/ 740602 h 3988066"/>
                  <a:gd name="connsiteX14" fmla="*/ 1284726 w 3475899"/>
                  <a:gd name="connsiteY14" fmla="*/ 943050 h 3988066"/>
                  <a:gd name="connsiteX15" fmla="*/ 2984160 w 3475899"/>
                  <a:gd name="connsiteY15" fmla="*/ 1543339 h 3988066"/>
                  <a:gd name="connsiteX16" fmla="*/ 3378091 w 3475899"/>
                  <a:gd name="connsiteY16" fmla="*/ 2821306 h 3988066"/>
                  <a:gd name="connsiteX17" fmla="*/ 2359032 w 3475899"/>
                  <a:gd name="connsiteY17" fmla="*/ 3840356 h 3988066"/>
                  <a:gd name="connsiteX18" fmla="*/ 1252372 w 3475899"/>
                  <a:gd name="connsiteY18" fmla="*/ 3968244 h 3988066"/>
                  <a:gd name="connsiteX19" fmla="*/ 352887 w 3475899"/>
                  <a:gd name="connsiteY19" fmla="*/ 3518017 h 3988066"/>
                  <a:gd name="connsiteX20" fmla="*/ 846 w 3475899"/>
                  <a:gd name="connsiteY20" fmla="*/ 2711267 h 3988066"/>
                  <a:gd name="connsiteX21" fmla="*/ 284017 w 3475899"/>
                  <a:gd name="connsiteY21" fmla="*/ 2118017 h 3988066"/>
                  <a:gd name="connsiteX22" fmla="*/ 964397 w 3475899"/>
                  <a:gd name="connsiteY22" fmla="*/ 1870723 h 3988066"/>
                  <a:gd name="connsiteX23" fmla="*/ 1592242 w 3475899"/>
                  <a:gd name="connsiteY23" fmla="*/ 2019356 h 3988066"/>
                  <a:gd name="connsiteX24" fmla="*/ 1861319 w 3475899"/>
                  <a:gd name="connsiteY24" fmla="*/ 2490881 h 3988066"/>
                  <a:gd name="connsiteX25" fmla="*/ 1680653 w 3475899"/>
                  <a:gd name="connsiteY25" fmla="*/ 2861181 h 3988066"/>
                  <a:gd name="connsiteX26" fmla="*/ 1261662 w 3475899"/>
                  <a:gd name="connsiteY26" fmla="*/ 3008533 h 3988066"/>
                  <a:gd name="connsiteX27" fmla="*/ 895206 w 3475899"/>
                  <a:gd name="connsiteY27" fmla="*/ 2926528 h 3988066"/>
                  <a:gd name="connsiteX28" fmla="*/ 718384 w 3475899"/>
                  <a:gd name="connsiteY28" fmla="*/ 2649764 h 3988066"/>
                  <a:gd name="connsiteX29" fmla="*/ 808076 w 3475899"/>
                  <a:gd name="connsiteY29" fmla="*/ 2470379 h 3988066"/>
                  <a:gd name="connsiteX30" fmla="*/ 931082 w 3475899"/>
                  <a:gd name="connsiteY30" fmla="*/ 2406314 h 3988066"/>
                  <a:gd name="connsiteX31" fmla="*/ 990023 w 3475899"/>
                  <a:gd name="connsiteY31" fmla="*/ 2398626 h 3988066"/>
                  <a:gd name="connsiteX32" fmla="*/ 1010524 w 3475899"/>
                  <a:gd name="connsiteY32" fmla="*/ 2414001 h 3988066"/>
                  <a:gd name="connsiteX33" fmla="*/ 1000274 w 3475899"/>
                  <a:gd name="connsiteY33" fmla="*/ 2444753 h 3988066"/>
                  <a:gd name="connsiteX34" fmla="*/ 990023 w 3475899"/>
                  <a:gd name="connsiteY34" fmla="*/ 2475505 h 3988066"/>
                  <a:gd name="connsiteX35" fmla="*/ 974647 w 3475899"/>
                  <a:gd name="connsiteY35" fmla="*/ 2588261 h 3988066"/>
                  <a:gd name="connsiteX36" fmla="*/ 1055370 w 3475899"/>
                  <a:gd name="connsiteY36" fmla="*/ 2725362 h 3988066"/>
                  <a:gd name="connsiteX37" fmla="*/ 1230911 w 3475899"/>
                  <a:gd name="connsiteY37" fmla="*/ 2783021 h 3988066"/>
                  <a:gd name="connsiteX38" fmla="*/ 1494862 w 3475899"/>
                  <a:gd name="connsiteY38" fmla="*/ 2685641 h 3988066"/>
                  <a:gd name="connsiteX39" fmla="*/ 1599930 w 3475899"/>
                  <a:gd name="connsiteY39" fmla="*/ 2444753 h 3988066"/>
                  <a:gd name="connsiteX40" fmla="*/ 1387231 w 3475899"/>
                  <a:gd name="connsiteY40" fmla="*/ 2109048 h 3988066"/>
                  <a:gd name="connsiteX41" fmla="*/ 943896 w 3475899"/>
                  <a:gd name="connsiteY41" fmla="*/ 2003980 h 3988066"/>
                  <a:gd name="connsiteX42" fmla="*/ 372428 w 3475899"/>
                  <a:gd name="connsiteY42" fmla="*/ 2198740 h 3988066"/>
                  <a:gd name="connsiteX43" fmla="*/ 118727 w 3475899"/>
                  <a:gd name="connsiteY43" fmla="*/ 2711267 h 3988066"/>
                  <a:gd name="connsiteX44" fmla="*/ 500560 w 3475899"/>
                  <a:gd name="connsiteY44" fmla="*/ 3351926 h 3988066"/>
                  <a:gd name="connsiteX45" fmla="*/ 1312915 w 3475899"/>
                  <a:gd name="connsiteY45" fmla="*/ 3567187 h 3988066"/>
                  <a:gd name="connsiteX46" fmla="*/ 2135520 w 3475899"/>
                  <a:gd name="connsiteY46" fmla="*/ 3269921 h 3988066"/>
                  <a:gd name="connsiteX47" fmla="*/ 2491727 w 3475899"/>
                  <a:gd name="connsiteY47" fmla="*/ 2506256 h 3988066"/>
                  <a:gd name="connsiteX48" fmla="*/ 2373845 w 3475899"/>
                  <a:gd name="connsiteY48" fmla="*/ 2070608 h 3988066"/>
                  <a:gd name="connsiteX49" fmla="*/ 2058641 w 3475899"/>
                  <a:gd name="connsiteY49" fmla="*/ 1755405 h 3988066"/>
                  <a:gd name="connsiteX50" fmla="*/ 1615306 w 3475899"/>
                  <a:gd name="connsiteY50" fmla="*/ 1496578 h 3988066"/>
                  <a:gd name="connsiteX51" fmla="*/ 859329 w 3475899"/>
                  <a:gd name="connsiteY51" fmla="*/ 1135247 h 3988066"/>
                  <a:gd name="connsiteX52" fmla="*/ 477496 w 3475899"/>
                  <a:gd name="connsiteY52" fmla="*/ 609907 h 3988066"/>
                  <a:gd name="connsiteX53" fmla="*/ 782450 w 3475899"/>
                  <a:gd name="connsiteY53" fmla="*/ 143508 h 3988066"/>
                  <a:gd name="connsiteX54" fmla="*/ 1425671 w 3475899"/>
                  <a:gd name="connsiteY54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769064 w 3475899"/>
                  <a:gd name="connsiteY4" fmla="*/ 558654 h 3988066"/>
                  <a:gd name="connsiteX5" fmla="*/ 1740875 w 3475899"/>
                  <a:gd name="connsiteY5" fmla="*/ 533028 h 3988066"/>
                  <a:gd name="connsiteX6" fmla="*/ 1758813 w 3475899"/>
                  <a:gd name="connsiteY6" fmla="*/ 502276 h 3988066"/>
                  <a:gd name="connsiteX7" fmla="*/ 1825442 w 3475899"/>
                  <a:gd name="connsiteY7" fmla="*/ 343393 h 3988066"/>
                  <a:gd name="connsiteX8" fmla="*/ 1687060 w 3475899"/>
                  <a:gd name="connsiteY8" fmla="*/ 153758 h 3988066"/>
                  <a:gd name="connsiteX9" fmla="*/ 1410295 w 3475899"/>
                  <a:gd name="connsiteY9" fmla="*/ 102506 h 3988066"/>
                  <a:gd name="connsiteX10" fmla="*/ 961834 w 3475899"/>
                  <a:gd name="connsiteY10" fmla="*/ 187072 h 3988066"/>
                  <a:gd name="connsiteX11" fmla="*/ 744010 w 3475899"/>
                  <a:gd name="connsiteY11" fmla="*/ 481775 h 3988066"/>
                  <a:gd name="connsiteX12" fmla="*/ 900331 w 3475899"/>
                  <a:gd name="connsiteY12" fmla="*/ 740602 h 3988066"/>
                  <a:gd name="connsiteX13" fmla="*/ 1284726 w 3475899"/>
                  <a:gd name="connsiteY13" fmla="*/ 943050 h 3988066"/>
                  <a:gd name="connsiteX14" fmla="*/ 2984160 w 3475899"/>
                  <a:gd name="connsiteY14" fmla="*/ 1543339 h 3988066"/>
                  <a:gd name="connsiteX15" fmla="*/ 3378091 w 3475899"/>
                  <a:gd name="connsiteY15" fmla="*/ 2821306 h 3988066"/>
                  <a:gd name="connsiteX16" fmla="*/ 2359032 w 3475899"/>
                  <a:gd name="connsiteY16" fmla="*/ 3840356 h 3988066"/>
                  <a:gd name="connsiteX17" fmla="*/ 1252372 w 3475899"/>
                  <a:gd name="connsiteY17" fmla="*/ 3968244 h 3988066"/>
                  <a:gd name="connsiteX18" fmla="*/ 352887 w 3475899"/>
                  <a:gd name="connsiteY18" fmla="*/ 3518017 h 3988066"/>
                  <a:gd name="connsiteX19" fmla="*/ 846 w 3475899"/>
                  <a:gd name="connsiteY19" fmla="*/ 2711267 h 3988066"/>
                  <a:gd name="connsiteX20" fmla="*/ 284017 w 3475899"/>
                  <a:gd name="connsiteY20" fmla="*/ 2118017 h 3988066"/>
                  <a:gd name="connsiteX21" fmla="*/ 964397 w 3475899"/>
                  <a:gd name="connsiteY21" fmla="*/ 1870723 h 3988066"/>
                  <a:gd name="connsiteX22" fmla="*/ 1592242 w 3475899"/>
                  <a:gd name="connsiteY22" fmla="*/ 2019356 h 3988066"/>
                  <a:gd name="connsiteX23" fmla="*/ 1861319 w 3475899"/>
                  <a:gd name="connsiteY23" fmla="*/ 2490881 h 3988066"/>
                  <a:gd name="connsiteX24" fmla="*/ 1680653 w 3475899"/>
                  <a:gd name="connsiteY24" fmla="*/ 2861181 h 3988066"/>
                  <a:gd name="connsiteX25" fmla="*/ 1261662 w 3475899"/>
                  <a:gd name="connsiteY25" fmla="*/ 3008533 h 3988066"/>
                  <a:gd name="connsiteX26" fmla="*/ 895206 w 3475899"/>
                  <a:gd name="connsiteY26" fmla="*/ 2926528 h 3988066"/>
                  <a:gd name="connsiteX27" fmla="*/ 718384 w 3475899"/>
                  <a:gd name="connsiteY27" fmla="*/ 2649764 h 3988066"/>
                  <a:gd name="connsiteX28" fmla="*/ 808076 w 3475899"/>
                  <a:gd name="connsiteY28" fmla="*/ 2470379 h 3988066"/>
                  <a:gd name="connsiteX29" fmla="*/ 931082 w 3475899"/>
                  <a:gd name="connsiteY29" fmla="*/ 2406314 h 3988066"/>
                  <a:gd name="connsiteX30" fmla="*/ 990023 w 3475899"/>
                  <a:gd name="connsiteY30" fmla="*/ 2398626 h 3988066"/>
                  <a:gd name="connsiteX31" fmla="*/ 1010524 w 3475899"/>
                  <a:gd name="connsiteY31" fmla="*/ 2414001 h 3988066"/>
                  <a:gd name="connsiteX32" fmla="*/ 1000274 w 3475899"/>
                  <a:gd name="connsiteY32" fmla="*/ 2444753 h 3988066"/>
                  <a:gd name="connsiteX33" fmla="*/ 990023 w 3475899"/>
                  <a:gd name="connsiteY33" fmla="*/ 2475505 h 3988066"/>
                  <a:gd name="connsiteX34" fmla="*/ 974647 w 3475899"/>
                  <a:gd name="connsiteY34" fmla="*/ 2588261 h 3988066"/>
                  <a:gd name="connsiteX35" fmla="*/ 1055370 w 3475899"/>
                  <a:gd name="connsiteY35" fmla="*/ 2725362 h 3988066"/>
                  <a:gd name="connsiteX36" fmla="*/ 1230911 w 3475899"/>
                  <a:gd name="connsiteY36" fmla="*/ 2783021 h 3988066"/>
                  <a:gd name="connsiteX37" fmla="*/ 1494862 w 3475899"/>
                  <a:gd name="connsiteY37" fmla="*/ 2685641 h 3988066"/>
                  <a:gd name="connsiteX38" fmla="*/ 1599930 w 3475899"/>
                  <a:gd name="connsiteY38" fmla="*/ 2444753 h 3988066"/>
                  <a:gd name="connsiteX39" fmla="*/ 1387231 w 3475899"/>
                  <a:gd name="connsiteY39" fmla="*/ 2109048 h 3988066"/>
                  <a:gd name="connsiteX40" fmla="*/ 943896 w 3475899"/>
                  <a:gd name="connsiteY40" fmla="*/ 2003980 h 3988066"/>
                  <a:gd name="connsiteX41" fmla="*/ 372428 w 3475899"/>
                  <a:gd name="connsiteY41" fmla="*/ 2198740 h 3988066"/>
                  <a:gd name="connsiteX42" fmla="*/ 118727 w 3475899"/>
                  <a:gd name="connsiteY42" fmla="*/ 2711267 h 3988066"/>
                  <a:gd name="connsiteX43" fmla="*/ 500560 w 3475899"/>
                  <a:gd name="connsiteY43" fmla="*/ 3351926 h 3988066"/>
                  <a:gd name="connsiteX44" fmla="*/ 1312915 w 3475899"/>
                  <a:gd name="connsiteY44" fmla="*/ 3567187 h 3988066"/>
                  <a:gd name="connsiteX45" fmla="*/ 2135520 w 3475899"/>
                  <a:gd name="connsiteY45" fmla="*/ 3269921 h 3988066"/>
                  <a:gd name="connsiteX46" fmla="*/ 2491727 w 3475899"/>
                  <a:gd name="connsiteY46" fmla="*/ 2506256 h 3988066"/>
                  <a:gd name="connsiteX47" fmla="*/ 2373845 w 3475899"/>
                  <a:gd name="connsiteY47" fmla="*/ 2070608 h 3988066"/>
                  <a:gd name="connsiteX48" fmla="*/ 2058641 w 3475899"/>
                  <a:gd name="connsiteY48" fmla="*/ 1755405 h 3988066"/>
                  <a:gd name="connsiteX49" fmla="*/ 1615306 w 3475899"/>
                  <a:gd name="connsiteY49" fmla="*/ 1496578 h 3988066"/>
                  <a:gd name="connsiteX50" fmla="*/ 859329 w 3475899"/>
                  <a:gd name="connsiteY50" fmla="*/ 1135247 h 3988066"/>
                  <a:gd name="connsiteX51" fmla="*/ 477496 w 3475899"/>
                  <a:gd name="connsiteY51" fmla="*/ 609907 h 3988066"/>
                  <a:gd name="connsiteX52" fmla="*/ 782450 w 3475899"/>
                  <a:gd name="connsiteY52" fmla="*/ 143508 h 3988066"/>
                  <a:gd name="connsiteX53" fmla="*/ 1425671 w 3475899"/>
                  <a:gd name="connsiteY53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769064 w 3475899"/>
                  <a:gd name="connsiteY4" fmla="*/ 558654 h 3988066"/>
                  <a:gd name="connsiteX5" fmla="*/ 1740875 w 3475899"/>
                  <a:gd name="connsiteY5" fmla="*/ 533028 h 3988066"/>
                  <a:gd name="connsiteX6" fmla="*/ 1825442 w 3475899"/>
                  <a:gd name="connsiteY6" fmla="*/ 343393 h 3988066"/>
                  <a:gd name="connsiteX7" fmla="*/ 1687060 w 3475899"/>
                  <a:gd name="connsiteY7" fmla="*/ 153758 h 3988066"/>
                  <a:gd name="connsiteX8" fmla="*/ 1410295 w 3475899"/>
                  <a:gd name="connsiteY8" fmla="*/ 102506 h 3988066"/>
                  <a:gd name="connsiteX9" fmla="*/ 961834 w 3475899"/>
                  <a:gd name="connsiteY9" fmla="*/ 187072 h 3988066"/>
                  <a:gd name="connsiteX10" fmla="*/ 744010 w 3475899"/>
                  <a:gd name="connsiteY10" fmla="*/ 481775 h 3988066"/>
                  <a:gd name="connsiteX11" fmla="*/ 900331 w 3475899"/>
                  <a:gd name="connsiteY11" fmla="*/ 740602 h 3988066"/>
                  <a:gd name="connsiteX12" fmla="*/ 1284726 w 3475899"/>
                  <a:gd name="connsiteY12" fmla="*/ 943050 h 3988066"/>
                  <a:gd name="connsiteX13" fmla="*/ 2984160 w 3475899"/>
                  <a:gd name="connsiteY13" fmla="*/ 1543339 h 3988066"/>
                  <a:gd name="connsiteX14" fmla="*/ 3378091 w 3475899"/>
                  <a:gd name="connsiteY14" fmla="*/ 2821306 h 3988066"/>
                  <a:gd name="connsiteX15" fmla="*/ 2359032 w 3475899"/>
                  <a:gd name="connsiteY15" fmla="*/ 3840356 h 3988066"/>
                  <a:gd name="connsiteX16" fmla="*/ 1252372 w 3475899"/>
                  <a:gd name="connsiteY16" fmla="*/ 3968244 h 3988066"/>
                  <a:gd name="connsiteX17" fmla="*/ 352887 w 3475899"/>
                  <a:gd name="connsiteY17" fmla="*/ 3518017 h 3988066"/>
                  <a:gd name="connsiteX18" fmla="*/ 846 w 3475899"/>
                  <a:gd name="connsiteY18" fmla="*/ 2711267 h 3988066"/>
                  <a:gd name="connsiteX19" fmla="*/ 284017 w 3475899"/>
                  <a:gd name="connsiteY19" fmla="*/ 2118017 h 3988066"/>
                  <a:gd name="connsiteX20" fmla="*/ 964397 w 3475899"/>
                  <a:gd name="connsiteY20" fmla="*/ 1870723 h 3988066"/>
                  <a:gd name="connsiteX21" fmla="*/ 1592242 w 3475899"/>
                  <a:gd name="connsiteY21" fmla="*/ 2019356 h 3988066"/>
                  <a:gd name="connsiteX22" fmla="*/ 1861319 w 3475899"/>
                  <a:gd name="connsiteY22" fmla="*/ 2490881 h 3988066"/>
                  <a:gd name="connsiteX23" fmla="*/ 1680653 w 3475899"/>
                  <a:gd name="connsiteY23" fmla="*/ 2861181 h 3988066"/>
                  <a:gd name="connsiteX24" fmla="*/ 1261662 w 3475899"/>
                  <a:gd name="connsiteY24" fmla="*/ 3008533 h 3988066"/>
                  <a:gd name="connsiteX25" fmla="*/ 895206 w 3475899"/>
                  <a:gd name="connsiteY25" fmla="*/ 2926528 h 3988066"/>
                  <a:gd name="connsiteX26" fmla="*/ 718384 w 3475899"/>
                  <a:gd name="connsiteY26" fmla="*/ 2649764 h 3988066"/>
                  <a:gd name="connsiteX27" fmla="*/ 808076 w 3475899"/>
                  <a:gd name="connsiteY27" fmla="*/ 2470379 h 3988066"/>
                  <a:gd name="connsiteX28" fmla="*/ 931082 w 3475899"/>
                  <a:gd name="connsiteY28" fmla="*/ 2406314 h 3988066"/>
                  <a:gd name="connsiteX29" fmla="*/ 990023 w 3475899"/>
                  <a:gd name="connsiteY29" fmla="*/ 2398626 h 3988066"/>
                  <a:gd name="connsiteX30" fmla="*/ 1010524 w 3475899"/>
                  <a:gd name="connsiteY30" fmla="*/ 2414001 h 3988066"/>
                  <a:gd name="connsiteX31" fmla="*/ 1000274 w 3475899"/>
                  <a:gd name="connsiteY31" fmla="*/ 2444753 h 3988066"/>
                  <a:gd name="connsiteX32" fmla="*/ 990023 w 3475899"/>
                  <a:gd name="connsiteY32" fmla="*/ 2475505 h 3988066"/>
                  <a:gd name="connsiteX33" fmla="*/ 974647 w 3475899"/>
                  <a:gd name="connsiteY33" fmla="*/ 2588261 h 3988066"/>
                  <a:gd name="connsiteX34" fmla="*/ 1055370 w 3475899"/>
                  <a:gd name="connsiteY34" fmla="*/ 2725362 h 3988066"/>
                  <a:gd name="connsiteX35" fmla="*/ 1230911 w 3475899"/>
                  <a:gd name="connsiteY35" fmla="*/ 2783021 h 3988066"/>
                  <a:gd name="connsiteX36" fmla="*/ 1494862 w 3475899"/>
                  <a:gd name="connsiteY36" fmla="*/ 2685641 h 3988066"/>
                  <a:gd name="connsiteX37" fmla="*/ 1599930 w 3475899"/>
                  <a:gd name="connsiteY37" fmla="*/ 2444753 h 3988066"/>
                  <a:gd name="connsiteX38" fmla="*/ 1387231 w 3475899"/>
                  <a:gd name="connsiteY38" fmla="*/ 2109048 h 3988066"/>
                  <a:gd name="connsiteX39" fmla="*/ 943896 w 3475899"/>
                  <a:gd name="connsiteY39" fmla="*/ 2003980 h 3988066"/>
                  <a:gd name="connsiteX40" fmla="*/ 372428 w 3475899"/>
                  <a:gd name="connsiteY40" fmla="*/ 2198740 h 3988066"/>
                  <a:gd name="connsiteX41" fmla="*/ 118727 w 3475899"/>
                  <a:gd name="connsiteY41" fmla="*/ 2711267 h 3988066"/>
                  <a:gd name="connsiteX42" fmla="*/ 500560 w 3475899"/>
                  <a:gd name="connsiteY42" fmla="*/ 3351926 h 3988066"/>
                  <a:gd name="connsiteX43" fmla="*/ 1312915 w 3475899"/>
                  <a:gd name="connsiteY43" fmla="*/ 3567187 h 3988066"/>
                  <a:gd name="connsiteX44" fmla="*/ 2135520 w 3475899"/>
                  <a:gd name="connsiteY44" fmla="*/ 3269921 h 3988066"/>
                  <a:gd name="connsiteX45" fmla="*/ 2491727 w 3475899"/>
                  <a:gd name="connsiteY45" fmla="*/ 2506256 h 3988066"/>
                  <a:gd name="connsiteX46" fmla="*/ 2373845 w 3475899"/>
                  <a:gd name="connsiteY46" fmla="*/ 2070608 h 3988066"/>
                  <a:gd name="connsiteX47" fmla="*/ 2058641 w 3475899"/>
                  <a:gd name="connsiteY47" fmla="*/ 1755405 h 3988066"/>
                  <a:gd name="connsiteX48" fmla="*/ 1615306 w 3475899"/>
                  <a:gd name="connsiteY48" fmla="*/ 1496578 h 3988066"/>
                  <a:gd name="connsiteX49" fmla="*/ 859329 w 3475899"/>
                  <a:gd name="connsiteY49" fmla="*/ 1135247 h 3988066"/>
                  <a:gd name="connsiteX50" fmla="*/ 477496 w 3475899"/>
                  <a:gd name="connsiteY50" fmla="*/ 609907 h 3988066"/>
                  <a:gd name="connsiteX51" fmla="*/ 782450 w 3475899"/>
                  <a:gd name="connsiteY51" fmla="*/ 143508 h 3988066"/>
                  <a:gd name="connsiteX52" fmla="*/ 1425671 w 3475899"/>
                  <a:gd name="connsiteY52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769064 w 3475899"/>
                  <a:gd name="connsiteY4" fmla="*/ 558654 h 3988066"/>
                  <a:gd name="connsiteX5" fmla="*/ 1825442 w 3475899"/>
                  <a:gd name="connsiteY5" fmla="*/ 343393 h 3988066"/>
                  <a:gd name="connsiteX6" fmla="*/ 1687060 w 3475899"/>
                  <a:gd name="connsiteY6" fmla="*/ 153758 h 3988066"/>
                  <a:gd name="connsiteX7" fmla="*/ 1410295 w 3475899"/>
                  <a:gd name="connsiteY7" fmla="*/ 102506 h 3988066"/>
                  <a:gd name="connsiteX8" fmla="*/ 961834 w 3475899"/>
                  <a:gd name="connsiteY8" fmla="*/ 187072 h 3988066"/>
                  <a:gd name="connsiteX9" fmla="*/ 744010 w 3475899"/>
                  <a:gd name="connsiteY9" fmla="*/ 481775 h 3988066"/>
                  <a:gd name="connsiteX10" fmla="*/ 900331 w 3475899"/>
                  <a:gd name="connsiteY10" fmla="*/ 740602 h 3988066"/>
                  <a:gd name="connsiteX11" fmla="*/ 1284726 w 3475899"/>
                  <a:gd name="connsiteY11" fmla="*/ 943050 h 3988066"/>
                  <a:gd name="connsiteX12" fmla="*/ 2984160 w 3475899"/>
                  <a:gd name="connsiteY12" fmla="*/ 1543339 h 3988066"/>
                  <a:gd name="connsiteX13" fmla="*/ 3378091 w 3475899"/>
                  <a:gd name="connsiteY13" fmla="*/ 2821306 h 3988066"/>
                  <a:gd name="connsiteX14" fmla="*/ 2359032 w 3475899"/>
                  <a:gd name="connsiteY14" fmla="*/ 3840356 h 3988066"/>
                  <a:gd name="connsiteX15" fmla="*/ 1252372 w 3475899"/>
                  <a:gd name="connsiteY15" fmla="*/ 3968244 h 3988066"/>
                  <a:gd name="connsiteX16" fmla="*/ 352887 w 3475899"/>
                  <a:gd name="connsiteY16" fmla="*/ 3518017 h 3988066"/>
                  <a:gd name="connsiteX17" fmla="*/ 846 w 3475899"/>
                  <a:gd name="connsiteY17" fmla="*/ 2711267 h 3988066"/>
                  <a:gd name="connsiteX18" fmla="*/ 284017 w 3475899"/>
                  <a:gd name="connsiteY18" fmla="*/ 2118017 h 3988066"/>
                  <a:gd name="connsiteX19" fmla="*/ 964397 w 3475899"/>
                  <a:gd name="connsiteY19" fmla="*/ 1870723 h 3988066"/>
                  <a:gd name="connsiteX20" fmla="*/ 1592242 w 3475899"/>
                  <a:gd name="connsiteY20" fmla="*/ 2019356 h 3988066"/>
                  <a:gd name="connsiteX21" fmla="*/ 1861319 w 3475899"/>
                  <a:gd name="connsiteY21" fmla="*/ 2490881 h 3988066"/>
                  <a:gd name="connsiteX22" fmla="*/ 1680653 w 3475899"/>
                  <a:gd name="connsiteY22" fmla="*/ 2861181 h 3988066"/>
                  <a:gd name="connsiteX23" fmla="*/ 1261662 w 3475899"/>
                  <a:gd name="connsiteY23" fmla="*/ 3008533 h 3988066"/>
                  <a:gd name="connsiteX24" fmla="*/ 895206 w 3475899"/>
                  <a:gd name="connsiteY24" fmla="*/ 2926528 h 3988066"/>
                  <a:gd name="connsiteX25" fmla="*/ 718384 w 3475899"/>
                  <a:gd name="connsiteY25" fmla="*/ 2649764 h 3988066"/>
                  <a:gd name="connsiteX26" fmla="*/ 808076 w 3475899"/>
                  <a:gd name="connsiteY26" fmla="*/ 2470379 h 3988066"/>
                  <a:gd name="connsiteX27" fmla="*/ 931082 w 3475899"/>
                  <a:gd name="connsiteY27" fmla="*/ 2406314 h 3988066"/>
                  <a:gd name="connsiteX28" fmla="*/ 990023 w 3475899"/>
                  <a:gd name="connsiteY28" fmla="*/ 2398626 h 3988066"/>
                  <a:gd name="connsiteX29" fmla="*/ 1010524 w 3475899"/>
                  <a:gd name="connsiteY29" fmla="*/ 2414001 h 3988066"/>
                  <a:gd name="connsiteX30" fmla="*/ 1000274 w 3475899"/>
                  <a:gd name="connsiteY30" fmla="*/ 2444753 h 3988066"/>
                  <a:gd name="connsiteX31" fmla="*/ 990023 w 3475899"/>
                  <a:gd name="connsiteY31" fmla="*/ 2475505 h 3988066"/>
                  <a:gd name="connsiteX32" fmla="*/ 974647 w 3475899"/>
                  <a:gd name="connsiteY32" fmla="*/ 2588261 h 3988066"/>
                  <a:gd name="connsiteX33" fmla="*/ 1055370 w 3475899"/>
                  <a:gd name="connsiteY33" fmla="*/ 2725362 h 3988066"/>
                  <a:gd name="connsiteX34" fmla="*/ 1230911 w 3475899"/>
                  <a:gd name="connsiteY34" fmla="*/ 2783021 h 3988066"/>
                  <a:gd name="connsiteX35" fmla="*/ 1494862 w 3475899"/>
                  <a:gd name="connsiteY35" fmla="*/ 2685641 h 3988066"/>
                  <a:gd name="connsiteX36" fmla="*/ 1599930 w 3475899"/>
                  <a:gd name="connsiteY36" fmla="*/ 2444753 h 3988066"/>
                  <a:gd name="connsiteX37" fmla="*/ 1387231 w 3475899"/>
                  <a:gd name="connsiteY37" fmla="*/ 2109048 h 3988066"/>
                  <a:gd name="connsiteX38" fmla="*/ 943896 w 3475899"/>
                  <a:gd name="connsiteY38" fmla="*/ 2003980 h 3988066"/>
                  <a:gd name="connsiteX39" fmla="*/ 372428 w 3475899"/>
                  <a:gd name="connsiteY39" fmla="*/ 2198740 h 3988066"/>
                  <a:gd name="connsiteX40" fmla="*/ 118727 w 3475899"/>
                  <a:gd name="connsiteY40" fmla="*/ 2711267 h 3988066"/>
                  <a:gd name="connsiteX41" fmla="*/ 500560 w 3475899"/>
                  <a:gd name="connsiteY41" fmla="*/ 3351926 h 3988066"/>
                  <a:gd name="connsiteX42" fmla="*/ 1312915 w 3475899"/>
                  <a:gd name="connsiteY42" fmla="*/ 3567187 h 3988066"/>
                  <a:gd name="connsiteX43" fmla="*/ 2135520 w 3475899"/>
                  <a:gd name="connsiteY43" fmla="*/ 3269921 h 3988066"/>
                  <a:gd name="connsiteX44" fmla="*/ 2491727 w 3475899"/>
                  <a:gd name="connsiteY44" fmla="*/ 2506256 h 3988066"/>
                  <a:gd name="connsiteX45" fmla="*/ 2373845 w 3475899"/>
                  <a:gd name="connsiteY45" fmla="*/ 2070608 h 3988066"/>
                  <a:gd name="connsiteX46" fmla="*/ 2058641 w 3475899"/>
                  <a:gd name="connsiteY46" fmla="*/ 1755405 h 3988066"/>
                  <a:gd name="connsiteX47" fmla="*/ 1615306 w 3475899"/>
                  <a:gd name="connsiteY47" fmla="*/ 1496578 h 3988066"/>
                  <a:gd name="connsiteX48" fmla="*/ 859329 w 3475899"/>
                  <a:gd name="connsiteY48" fmla="*/ 1135247 h 3988066"/>
                  <a:gd name="connsiteX49" fmla="*/ 477496 w 3475899"/>
                  <a:gd name="connsiteY49" fmla="*/ 609907 h 3988066"/>
                  <a:gd name="connsiteX50" fmla="*/ 782450 w 3475899"/>
                  <a:gd name="connsiteY50" fmla="*/ 143508 h 3988066"/>
                  <a:gd name="connsiteX51" fmla="*/ 1425671 w 3475899"/>
                  <a:gd name="connsiteY51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825442 w 3475899"/>
                  <a:gd name="connsiteY4" fmla="*/ 343393 h 3988066"/>
                  <a:gd name="connsiteX5" fmla="*/ 1687060 w 3475899"/>
                  <a:gd name="connsiteY5" fmla="*/ 153758 h 3988066"/>
                  <a:gd name="connsiteX6" fmla="*/ 1410295 w 3475899"/>
                  <a:gd name="connsiteY6" fmla="*/ 102506 h 3988066"/>
                  <a:gd name="connsiteX7" fmla="*/ 961834 w 3475899"/>
                  <a:gd name="connsiteY7" fmla="*/ 187072 h 3988066"/>
                  <a:gd name="connsiteX8" fmla="*/ 744010 w 3475899"/>
                  <a:gd name="connsiteY8" fmla="*/ 481775 h 3988066"/>
                  <a:gd name="connsiteX9" fmla="*/ 900331 w 3475899"/>
                  <a:gd name="connsiteY9" fmla="*/ 740602 h 3988066"/>
                  <a:gd name="connsiteX10" fmla="*/ 1284726 w 3475899"/>
                  <a:gd name="connsiteY10" fmla="*/ 943050 h 3988066"/>
                  <a:gd name="connsiteX11" fmla="*/ 2984160 w 3475899"/>
                  <a:gd name="connsiteY11" fmla="*/ 1543339 h 3988066"/>
                  <a:gd name="connsiteX12" fmla="*/ 3378091 w 3475899"/>
                  <a:gd name="connsiteY12" fmla="*/ 2821306 h 3988066"/>
                  <a:gd name="connsiteX13" fmla="*/ 2359032 w 3475899"/>
                  <a:gd name="connsiteY13" fmla="*/ 3840356 h 3988066"/>
                  <a:gd name="connsiteX14" fmla="*/ 1252372 w 3475899"/>
                  <a:gd name="connsiteY14" fmla="*/ 3968244 h 3988066"/>
                  <a:gd name="connsiteX15" fmla="*/ 352887 w 3475899"/>
                  <a:gd name="connsiteY15" fmla="*/ 3518017 h 3988066"/>
                  <a:gd name="connsiteX16" fmla="*/ 846 w 3475899"/>
                  <a:gd name="connsiteY16" fmla="*/ 2711267 h 3988066"/>
                  <a:gd name="connsiteX17" fmla="*/ 284017 w 3475899"/>
                  <a:gd name="connsiteY17" fmla="*/ 2118017 h 3988066"/>
                  <a:gd name="connsiteX18" fmla="*/ 964397 w 3475899"/>
                  <a:gd name="connsiteY18" fmla="*/ 1870723 h 3988066"/>
                  <a:gd name="connsiteX19" fmla="*/ 1592242 w 3475899"/>
                  <a:gd name="connsiteY19" fmla="*/ 2019356 h 3988066"/>
                  <a:gd name="connsiteX20" fmla="*/ 1861319 w 3475899"/>
                  <a:gd name="connsiteY20" fmla="*/ 2490881 h 3988066"/>
                  <a:gd name="connsiteX21" fmla="*/ 1680653 w 3475899"/>
                  <a:gd name="connsiteY21" fmla="*/ 2861181 h 3988066"/>
                  <a:gd name="connsiteX22" fmla="*/ 1261662 w 3475899"/>
                  <a:gd name="connsiteY22" fmla="*/ 3008533 h 3988066"/>
                  <a:gd name="connsiteX23" fmla="*/ 895206 w 3475899"/>
                  <a:gd name="connsiteY23" fmla="*/ 2926528 h 3988066"/>
                  <a:gd name="connsiteX24" fmla="*/ 718384 w 3475899"/>
                  <a:gd name="connsiteY24" fmla="*/ 2649764 h 3988066"/>
                  <a:gd name="connsiteX25" fmla="*/ 808076 w 3475899"/>
                  <a:gd name="connsiteY25" fmla="*/ 2470379 h 3988066"/>
                  <a:gd name="connsiteX26" fmla="*/ 931082 w 3475899"/>
                  <a:gd name="connsiteY26" fmla="*/ 2406314 h 3988066"/>
                  <a:gd name="connsiteX27" fmla="*/ 990023 w 3475899"/>
                  <a:gd name="connsiteY27" fmla="*/ 2398626 h 3988066"/>
                  <a:gd name="connsiteX28" fmla="*/ 1010524 w 3475899"/>
                  <a:gd name="connsiteY28" fmla="*/ 2414001 h 3988066"/>
                  <a:gd name="connsiteX29" fmla="*/ 1000274 w 3475899"/>
                  <a:gd name="connsiteY29" fmla="*/ 2444753 h 3988066"/>
                  <a:gd name="connsiteX30" fmla="*/ 990023 w 3475899"/>
                  <a:gd name="connsiteY30" fmla="*/ 2475505 h 3988066"/>
                  <a:gd name="connsiteX31" fmla="*/ 974647 w 3475899"/>
                  <a:gd name="connsiteY31" fmla="*/ 2588261 h 3988066"/>
                  <a:gd name="connsiteX32" fmla="*/ 1055370 w 3475899"/>
                  <a:gd name="connsiteY32" fmla="*/ 2725362 h 3988066"/>
                  <a:gd name="connsiteX33" fmla="*/ 1230911 w 3475899"/>
                  <a:gd name="connsiteY33" fmla="*/ 2783021 h 3988066"/>
                  <a:gd name="connsiteX34" fmla="*/ 1494862 w 3475899"/>
                  <a:gd name="connsiteY34" fmla="*/ 2685641 h 3988066"/>
                  <a:gd name="connsiteX35" fmla="*/ 1599930 w 3475899"/>
                  <a:gd name="connsiteY35" fmla="*/ 2444753 h 3988066"/>
                  <a:gd name="connsiteX36" fmla="*/ 1387231 w 3475899"/>
                  <a:gd name="connsiteY36" fmla="*/ 2109048 h 3988066"/>
                  <a:gd name="connsiteX37" fmla="*/ 943896 w 3475899"/>
                  <a:gd name="connsiteY37" fmla="*/ 2003980 h 3988066"/>
                  <a:gd name="connsiteX38" fmla="*/ 372428 w 3475899"/>
                  <a:gd name="connsiteY38" fmla="*/ 2198740 h 3988066"/>
                  <a:gd name="connsiteX39" fmla="*/ 118727 w 3475899"/>
                  <a:gd name="connsiteY39" fmla="*/ 2711267 h 3988066"/>
                  <a:gd name="connsiteX40" fmla="*/ 500560 w 3475899"/>
                  <a:gd name="connsiteY40" fmla="*/ 3351926 h 3988066"/>
                  <a:gd name="connsiteX41" fmla="*/ 1312915 w 3475899"/>
                  <a:gd name="connsiteY41" fmla="*/ 3567187 h 3988066"/>
                  <a:gd name="connsiteX42" fmla="*/ 2135520 w 3475899"/>
                  <a:gd name="connsiteY42" fmla="*/ 3269921 h 3988066"/>
                  <a:gd name="connsiteX43" fmla="*/ 2491727 w 3475899"/>
                  <a:gd name="connsiteY43" fmla="*/ 2506256 h 3988066"/>
                  <a:gd name="connsiteX44" fmla="*/ 2373845 w 3475899"/>
                  <a:gd name="connsiteY44" fmla="*/ 2070608 h 3988066"/>
                  <a:gd name="connsiteX45" fmla="*/ 2058641 w 3475899"/>
                  <a:gd name="connsiteY45" fmla="*/ 1755405 h 3988066"/>
                  <a:gd name="connsiteX46" fmla="*/ 1615306 w 3475899"/>
                  <a:gd name="connsiteY46" fmla="*/ 1496578 h 3988066"/>
                  <a:gd name="connsiteX47" fmla="*/ 859329 w 3475899"/>
                  <a:gd name="connsiteY47" fmla="*/ 1135247 h 3988066"/>
                  <a:gd name="connsiteX48" fmla="*/ 477496 w 3475899"/>
                  <a:gd name="connsiteY48" fmla="*/ 609907 h 3988066"/>
                  <a:gd name="connsiteX49" fmla="*/ 782450 w 3475899"/>
                  <a:gd name="connsiteY49" fmla="*/ 143508 h 3988066"/>
                  <a:gd name="connsiteX50" fmla="*/ 1425671 w 3475899"/>
                  <a:gd name="connsiteY50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25442 w 3475899"/>
                  <a:gd name="connsiteY3" fmla="*/ 343393 h 3988066"/>
                  <a:gd name="connsiteX4" fmla="*/ 1687060 w 3475899"/>
                  <a:gd name="connsiteY4" fmla="*/ 153758 h 3988066"/>
                  <a:gd name="connsiteX5" fmla="*/ 1410295 w 3475899"/>
                  <a:gd name="connsiteY5" fmla="*/ 102506 h 3988066"/>
                  <a:gd name="connsiteX6" fmla="*/ 961834 w 3475899"/>
                  <a:gd name="connsiteY6" fmla="*/ 187072 h 3988066"/>
                  <a:gd name="connsiteX7" fmla="*/ 744010 w 3475899"/>
                  <a:gd name="connsiteY7" fmla="*/ 481775 h 3988066"/>
                  <a:gd name="connsiteX8" fmla="*/ 900331 w 3475899"/>
                  <a:gd name="connsiteY8" fmla="*/ 740602 h 3988066"/>
                  <a:gd name="connsiteX9" fmla="*/ 1284726 w 3475899"/>
                  <a:gd name="connsiteY9" fmla="*/ 943050 h 3988066"/>
                  <a:gd name="connsiteX10" fmla="*/ 2984160 w 3475899"/>
                  <a:gd name="connsiteY10" fmla="*/ 1543339 h 3988066"/>
                  <a:gd name="connsiteX11" fmla="*/ 3378091 w 3475899"/>
                  <a:gd name="connsiteY11" fmla="*/ 2821306 h 3988066"/>
                  <a:gd name="connsiteX12" fmla="*/ 2359032 w 3475899"/>
                  <a:gd name="connsiteY12" fmla="*/ 3840356 h 3988066"/>
                  <a:gd name="connsiteX13" fmla="*/ 1252372 w 3475899"/>
                  <a:gd name="connsiteY13" fmla="*/ 3968244 h 3988066"/>
                  <a:gd name="connsiteX14" fmla="*/ 352887 w 3475899"/>
                  <a:gd name="connsiteY14" fmla="*/ 3518017 h 3988066"/>
                  <a:gd name="connsiteX15" fmla="*/ 846 w 3475899"/>
                  <a:gd name="connsiteY15" fmla="*/ 2711267 h 3988066"/>
                  <a:gd name="connsiteX16" fmla="*/ 284017 w 3475899"/>
                  <a:gd name="connsiteY16" fmla="*/ 2118017 h 3988066"/>
                  <a:gd name="connsiteX17" fmla="*/ 964397 w 3475899"/>
                  <a:gd name="connsiteY17" fmla="*/ 1870723 h 3988066"/>
                  <a:gd name="connsiteX18" fmla="*/ 1592242 w 3475899"/>
                  <a:gd name="connsiteY18" fmla="*/ 2019356 h 3988066"/>
                  <a:gd name="connsiteX19" fmla="*/ 1861319 w 3475899"/>
                  <a:gd name="connsiteY19" fmla="*/ 2490881 h 3988066"/>
                  <a:gd name="connsiteX20" fmla="*/ 1680653 w 3475899"/>
                  <a:gd name="connsiteY20" fmla="*/ 2861181 h 3988066"/>
                  <a:gd name="connsiteX21" fmla="*/ 1261662 w 3475899"/>
                  <a:gd name="connsiteY21" fmla="*/ 3008533 h 3988066"/>
                  <a:gd name="connsiteX22" fmla="*/ 895206 w 3475899"/>
                  <a:gd name="connsiteY22" fmla="*/ 2926528 h 3988066"/>
                  <a:gd name="connsiteX23" fmla="*/ 718384 w 3475899"/>
                  <a:gd name="connsiteY23" fmla="*/ 2649764 h 3988066"/>
                  <a:gd name="connsiteX24" fmla="*/ 808076 w 3475899"/>
                  <a:gd name="connsiteY24" fmla="*/ 2470379 h 3988066"/>
                  <a:gd name="connsiteX25" fmla="*/ 931082 w 3475899"/>
                  <a:gd name="connsiteY25" fmla="*/ 2406314 h 3988066"/>
                  <a:gd name="connsiteX26" fmla="*/ 990023 w 3475899"/>
                  <a:gd name="connsiteY26" fmla="*/ 2398626 h 3988066"/>
                  <a:gd name="connsiteX27" fmla="*/ 1010524 w 3475899"/>
                  <a:gd name="connsiteY27" fmla="*/ 2414001 h 3988066"/>
                  <a:gd name="connsiteX28" fmla="*/ 1000274 w 3475899"/>
                  <a:gd name="connsiteY28" fmla="*/ 2444753 h 3988066"/>
                  <a:gd name="connsiteX29" fmla="*/ 990023 w 3475899"/>
                  <a:gd name="connsiteY29" fmla="*/ 2475505 h 3988066"/>
                  <a:gd name="connsiteX30" fmla="*/ 974647 w 3475899"/>
                  <a:gd name="connsiteY30" fmla="*/ 2588261 h 3988066"/>
                  <a:gd name="connsiteX31" fmla="*/ 1055370 w 3475899"/>
                  <a:gd name="connsiteY31" fmla="*/ 2725362 h 3988066"/>
                  <a:gd name="connsiteX32" fmla="*/ 1230911 w 3475899"/>
                  <a:gd name="connsiteY32" fmla="*/ 2783021 h 3988066"/>
                  <a:gd name="connsiteX33" fmla="*/ 1494862 w 3475899"/>
                  <a:gd name="connsiteY33" fmla="*/ 2685641 h 3988066"/>
                  <a:gd name="connsiteX34" fmla="*/ 1599930 w 3475899"/>
                  <a:gd name="connsiteY34" fmla="*/ 2444753 h 3988066"/>
                  <a:gd name="connsiteX35" fmla="*/ 1387231 w 3475899"/>
                  <a:gd name="connsiteY35" fmla="*/ 2109048 h 3988066"/>
                  <a:gd name="connsiteX36" fmla="*/ 943896 w 3475899"/>
                  <a:gd name="connsiteY36" fmla="*/ 2003980 h 3988066"/>
                  <a:gd name="connsiteX37" fmla="*/ 372428 w 3475899"/>
                  <a:gd name="connsiteY37" fmla="*/ 2198740 h 3988066"/>
                  <a:gd name="connsiteX38" fmla="*/ 118727 w 3475899"/>
                  <a:gd name="connsiteY38" fmla="*/ 2711267 h 3988066"/>
                  <a:gd name="connsiteX39" fmla="*/ 500560 w 3475899"/>
                  <a:gd name="connsiteY39" fmla="*/ 3351926 h 3988066"/>
                  <a:gd name="connsiteX40" fmla="*/ 1312915 w 3475899"/>
                  <a:gd name="connsiteY40" fmla="*/ 3567187 h 3988066"/>
                  <a:gd name="connsiteX41" fmla="*/ 2135520 w 3475899"/>
                  <a:gd name="connsiteY41" fmla="*/ 3269921 h 3988066"/>
                  <a:gd name="connsiteX42" fmla="*/ 2491727 w 3475899"/>
                  <a:gd name="connsiteY42" fmla="*/ 2506256 h 3988066"/>
                  <a:gd name="connsiteX43" fmla="*/ 2373845 w 3475899"/>
                  <a:gd name="connsiteY43" fmla="*/ 2070608 h 3988066"/>
                  <a:gd name="connsiteX44" fmla="*/ 2058641 w 3475899"/>
                  <a:gd name="connsiteY44" fmla="*/ 1755405 h 3988066"/>
                  <a:gd name="connsiteX45" fmla="*/ 1615306 w 3475899"/>
                  <a:gd name="connsiteY45" fmla="*/ 1496578 h 3988066"/>
                  <a:gd name="connsiteX46" fmla="*/ 859329 w 3475899"/>
                  <a:gd name="connsiteY46" fmla="*/ 1135247 h 3988066"/>
                  <a:gd name="connsiteX47" fmla="*/ 477496 w 3475899"/>
                  <a:gd name="connsiteY47" fmla="*/ 609907 h 3988066"/>
                  <a:gd name="connsiteX48" fmla="*/ 782450 w 3475899"/>
                  <a:gd name="connsiteY48" fmla="*/ 143508 h 3988066"/>
                  <a:gd name="connsiteX49" fmla="*/ 1425671 w 3475899"/>
                  <a:gd name="connsiteY49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1825442 w 3475899"/>
                  <a:gd name="connsiteY2" fmla="*/ 343393 h 3988066"/>
                  <a:gd name="connsiteX3" fmla="*/ 1687060 w 3475899"/>
                  <a:gd name="connsiteY3" fmla="*/ 153758 h 3988066"/>
                  <a:gd name="connsiteX4" fmla="*/ 1410295 w 3475899"/>
                  <a:gd name="connsiteY4" fmla="*/ 102506 h 3988066"/>
                  <a:gd name="connsiteX5" fmla="*/ 961834 w 3475899"/>
                  <a:gd name="connsiteY5" fmla="*/ 187072 h 3988066"/>
                  <a:gd name="connsiteX6" fmla="*/ 744010 w 3475899"/>
                  <a:gd name="connsiteY6" fmla="*/ 481775 h 3988066"/>
                  <a:gd name="connsiteX7" fmla="*/ 900331 w 3475899"/>
                  <a:gd name="connsiteY7" fmla="*/ 740602 h 3988066"/>
                  <a:gd name="connsiteX8" fmla="*/ 1284726 w 3475899"/>
                  <a:gd name="connsiteY8" fmla="*/ 943050 h 3988066"/>
                  <a:gd name="connsiteX9" fmla="*/ 2984160 w 3475899"/>
                  <a:gd name="connsiteY9" fmla="*/ 1543339 h 3988066"/>
                  <a:gd name="connsiteX10" fmla="*/ 3378091 w 3475899"/>
                  <a:gd name="connsiteY10" fmla="*/ 2821306 h 3988066"/>
                  <a:gd name="connsiteX11" fmla="*/ 2359032 w 3475899"/>
                  <a:gd name="connsiteY11" fmla="*/ 3840356 h 3988066"/>
                  <a:gd name="connsiteX12" fmla="*/ 1252372 w 3475899"/>
                  <a:gd name="connsiteY12" fmla="*/ 3968244 h 3988066"/>
                  <a:gd name="connsiteX13" fmla="*/ 352887 w 3475899"/>
                  <a:gd name="connsiteY13" fmla="*/ 3518017 h 3988066"/>
                  <a:gd name="connsiteX14" fmla="*/ 846 w 3475899"/>
                  <a:gd name="connsiteY14" fmla="*/ 2711267 h 3988066"/>
                  <a:gd name="connsiteX15" fmla="*/ 284017 w 3475899"/>
                  <a:gd name="connsiteY15" fmla="*/ 2118017 h 3988066"/>
                  <a:gd name="connsiteX16" fmla="*/ 964397 w 3475899"/>
                  <a:gd name="connsiteY16" fmla="*/ 1870723 h 3988066"/>
                  <a:gd name="connsiteX17" fmla="*/ 1592242 w 3475899"/>
                  <a:gd name="connsiteY17" fmla="*/ 2019356 h 3988066"/>
                  <a:gd name="connsiteX18" fmla="*/ 1861319 w 3475899"/>
                  <a:gd name="connsiteY18" fmla="*/ 2490881 h 3988066"/>
                  <a:gd name="connsiteX19" fmla="*/ 1680653 w 3475899"/>
                  <a:gd name="connsiteY19" fmla="*/ 2861181 h 3988066"/>
                  <a:gd name="connsiteX20" fmla="*/ 1261662 w 3475899"/>
                  <a:gd name="connsiteY20" fmla="*/ 3008533 h 3988066"/>
                  <a:gd name="connsiteX21" fmla="*/ 895206 w 3475899"/>
                  <a:gd name="connsiteY21" fmla="*/ 2926528 h 3988066"/>
                  <a:gd name="connsiteX22" fmla="*/ 718384 w 3475899"/>
                  <a:gd name="connsiteY22" fmla="*/ 2649764 h 3988066"/>
                  <a:gd name="connsiteX23" fmla="*/ 808076 w 3475899"/>
                  <a:gd name="connsiteY23" fmla="*/ 2470379 h 3988066"/>
                  <a:gd name="connsiteX24" fmla="*/ 931082 w 3475899"/>
                  <a:gd name="connsiteY24" fmla="*/ 2406314 h 3988066"/>
                  <a:gd name="connsiteX25" fmla="*/ 990023 w 3475899"/>
                  <a:gd name="connsiteY25" fmla="*/ 2398626 h 3988066"/>
                  <a:gd name="connsiteX26" fmla="*/ 1010524 w 3475899"/>
                  <a:gd name="connsiteY26" fmla="*/ 2414001 h 3988066"/>
                  <a:gd name="connsiteX27" fmla="*/ 1000274 w 3475899"/>
                  <a:gd name="connsiteY27" fmla="*/ 2444753 h 3988066"/>
                  <a:gd name="connsiteX28" fmla="*/ 990023 w 3475899"/>
                  <a:gd name="connsiteY28" fmla="*/ 2475505 h 3988066"/>
                  <a:gd name="connsiteX29" fmla="*/ 974647 w 3475899"/>
                  <a:gd name="connsiteY29" fmla="*/ 2588261 h 3988066"/>
                  <a:gd name="connsiteX30" fmla="*/ 1055370 w 3475899"/>
                  <a:gd name="connsiteY30" fmla="*/ 2725362 h 3988066"/>
                  <a:gd name="connsiteX31" fmla="*/ 1230911 w 3475899"/>
                  <a:gd name="connsiteY31" fmla="*/ 2783021 h 3988066"/>
                  <a:gd name="connsiteX32" fmla="*/ 1494862 w 3475899"/>
                  <a:gd name="connsiteY32" fmla="*/ 2685641 h 3988066"/>
                  <a:gd name="connsiteX33" fmla="*/ 1599930 w 3475899"/>
                  <a:gd name="connsiteY33" fmla="*/ 2444753 h 3988066"/>
                  <a:gd name="connsiteX34" fmla="*/ 1387231 w 3475899"/>
                  <a:gd name="connsiteY34" fmla="*/ 2109048 h 3988066"/>
                  <a:gd name="connsiteX35" fmla="*/ 943896 w 3475899"/>
                  <a:gd name="connsiteY35" fmla="*/ 2003980 h 3988066"/>
                  <a:gd name="connsiteX36" fmla="*/ 372428 w 3475899"/>
                  <a:gd name="connsiteY36" fmla="*/ 2198740 h 3988066"/>
                  <a:gd name="connsiteX37" fmla="*/ 118727 w 3475899"/>
                  <a:gd name="connsiteY37" fmla="*/ 2711267 h 3988066"/>
                  <a:gd name="connsiteX38" fmla="*/ 500560 w 3475899"/>
                  <a:gd name="connsiteY38" fmla="*/ 3351926 h 3988066"/>
                  <a:gd name="connsiteX39" fmla="*/ 1312915 w 3475899"/>
                  <a:gd name="connsiteY39" fmla="*/ 3567187 h 3988066"/>
                  <a:gd name="connsiteX40" fmla="*/ 2135520 w 3475899"/>
                  <a:gd name="connsiteY40" fmla="*/ 3269921 h 3988066"/>
                  <a:gd name="connsiteX41" fmla="*/ 2491727 w 3475899"/>
                  <a:gd name="connsiteY41" fmla="*/ 2506256 h 3988066"/>
                  <a:gd name="connsiteX42" fmla="*/ 2373845 w 3475899"/>
                  <a:gd name="connsiteY42" fmla="*/ 2070608 h 3988066"/>
                  <a:gd name="connsiteX43" fmla="*/ 2058641 w 3475899"/>
                  <a:gd name="connsiteY43" fmla="*/ 1755405 h 3988066"/>
                  <a:gd name="connsiteX44" fmla="*/ 1615306 w 3475899"/>
                  <a:gd name="connsiteY44" fmla="*/ 1496578 h 3988066"/>
                  <a:gd name="connsiteX45" fmla="*/ 859329 w 3475899"/>
                  <a:gd name="connsiteY45" fmla="*/ 1135247 h 3988066"/>
                  <a:gd name="connsiteX46" fmla="*/ 477496 w 3475899"/>
                  <a:gd name="connsiteY46" fmla="*/ 609907 h 3988066"/>
                  <a:gd name="connsiteX47" fmla="*/ 782450 w 3475899"/>
                  <a:gd name="connsiteY47" fmla="*/ 143508 h 3988066"/>
                  <a:gd name="connsiteX48" fmla="*/ 1425671 w 3475899"/>
                  <a:gd name="connsiteY48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1687060 w 3475899"/>
                  <a:gd name="connsiteY2" fmla="*/ 153758 h 3988066"/>
                  <a:gd name="connsiteX3" fmla="*/ 1410295 w 3475899"/>
                  <a:gd name="connsiteY3" fmla="*/ 102506 h 3988066"/>
                  <a:gd name="connsiteX4" fmla="*/ 961834 w 3475899"/>
                  <a:gd name="connsiteY4" fmla="*/ 187072 h 3988066"/>
                  <a:gd name="connsiteX5" fmla="*/ 744010 w 3475899"/>
                  <a:gd name="connsiteY5" fmla="*/ 481775 h 3988066"/>
                  <a:gd name="connsiteX6" fmla="*/ 900331 w 3475899"/>
                  <a:gd name="connsiteY6" fmla="*/ 740602 h 3988066"/>
                  <a:gd name="connsiteX7" fmla="*/ 1284726 w 3475899"/>
                  <a:gd name="connsiteY7" fmla="*/ 943050 h 3988066"/>
                  <a:gd name="connsiteX8" fmla="*/ 2984160 w 3475899"/>
                  <a:gd name="connsiteY8" fmla="*/ 1543339 h 3988066"/>
                  <a:gd name="connsiteX9" fmla="*/ 3378091 w 3475899"/>
                  <a:gd name="connsiteY9" fmla="*/ 2821306 h 3988066"/>
                  <a:gd name="connsiteX10" fmla="*/ 2359032 w 3475899"/>
                  <a:gd name="connsiteY10" fmla="*/ 3840356 h 3988066"/>
                  <a:gd name="connsiteX11" fmla="*/ 1252372 w 3475899"/>
                  <a:gd name="connsiteY11" fmla="*/ 3968244 h 3988066"/>
                  <a:gd name="connsiteX12" fmla="*/ 352887 w 3475899"/>
                  <a:gd name="connsiteY12" fmla="*/ 3518017 h 3988066"/>
                  <a:gd name="connsiteX13" fmla="*/ 846 w 3475899"/>
                  <a:gd name="connsiteY13" fmla="*/ 2711267 h 3988066"/>
                  <a:gd name="connsiteX14" fmla="*/ 284017 w 3475899"/>
                  <a:gd name="connsiteY14" fmla="*/ 2118017 h 3988066"/>
                  <a:gd name="connsiteX15" fmla="*/ 964397 w 3475899"/>
                  <a:gd name="connsiteY15" fmla="*/ 1870723 h 3988066"/>
                  <a:gd name="connsiteX16" fmla="*/ 1592242 w 3475899"/>
                  <a:gd name="connsiteY16" fmla="*/ 2019356 h 3988066"/>
                  <a:gd name="connsiteX17" fmla="*/ 1861319 w 3475899"/>
                  <a:gd name="connsiteY17" fmla="*/ 2490881 h 3988066"/>
                  <a:gd name="connsiteX18" fmla="*/ 1680653 w 3475899"/>
                  <a:gd name="connsiteY18" fmla="*/ 2861181 h 3988066"/>
                  <a:gd name="connsiteX19" fmla="*/ 1261662 w 3475899"/>
                  <a:gd name="connsiteY19" fmla="*/ 3008533 h 3988066"/>
                  <a:gd name="connsiteX20" fmla="*/ 895206 w 3475899"/>
                  <a:gd name="connsiteY20" fmla="*/ 2926528 h 3988066"/>
                  <a:gd name="connsiteX21" fmla="*/ 718384 w 3475899"/>
                  <a:gd name="connsiteY21" fmla="*/ 2649764 h 3988066"/>
                  <a:gd name="connsiteX22" fmla="*/ 808076 w 3475899"/>
                  <a:gd name="connsiteY22" fmla="*/ 2470379 h 3988066"/>
                  <a:gd name="connsiteX23" fmla="*/ 931082 w 3475899"/>
                  <a:gd name="connsiteY23" fmla="*/ 2406314 h 3988066"/>
                  <a:gd name="connsiteX24" fmla="*/ 990023 w 3475899"/>
                  <a:gd name="connsiteY24" fmla="*/ 2398626 h 3988066"/>
                  <a:gd name="connsiteX25" fmla="*/ 1010524 w 3475899"/>
                  <a:gd name="connsiteY25" fmla="*/ 2414001 h 3988066"/>
                  <a:gd name="connsiteX26" fmla="*/ 1000274 w 3475899"/>
                  <a:gd name="connsiteY26" fmla="*/ 2444753 h 3988066"/>
                  <a:gd name="connsiteX27" fmla="*/ 990023 w 3475899"/>
                  <a:gd name="connsiteY27" fmla="*/ 2475505 h 3988066"/>
                  <a:gd name="connsiteX28" fmla="*/ 974647 w 3475899"/>
                  <a:gd name="connsiteY28" fmla="*/ 2588261 h 3988066"/>
                  <a:gd name="connsiteX29" fmla="*/ 1055370 w 3475899"/>
                  <a:gd name="connsiteY29" fmla="*/ 2725362 h 3988066"/>
                  <a:gd name="connsiteX30" fmla="*/ 1230911 w 3475899"/>
                  <a:gd name="connsiteY30" fmla="*/ 2783021 h 3988066"/>
                  <a:gd name="connsiteX31" fmla="*/ 1494862 w 3475899"/>
                  <a:gd name="connsiteY31" fmla="*/ 2685641 h 3988066"/>
                  <a:gd name="connsiteX32" fmla="*/ 1599930 w 3475899"/>
                  <a:gd name="connsiteY32" fmla="*/ 2444753 h 3988066"/>
                  <a:gd name="connsiteX33" fmla="*/ 1387231 w 3475899"/>
                  <a:gd name="connsiteY33" fmla="*/ 2109048 h 3988066"/>
                  <a:gd name="connsiteX34" fmla="*/ 943896 w 3475899"/>
                  <a:gd name="connsiteY34" fmla="*/ 2003980 h 3988066"/>
                  <a:gd name="connsiteX35" fmla="*/ 372428 w 3475899"/>
                  <a:gd name="connsiteY35" fmla="*/ 2198740 h 3988066"/>
                  <a:gd name="connsiteX36" fmla="*/ 118727 w 3475899"/>
                  <a:gd name="connsiteY36" fmla="*/ 2711267 h 3988066"/>
                  <a:gd name="connsiteX37" fmla="*/ 500560 w 3475899"/>
                  <a:gd name="connsiteY37" fmla="*/ 3351926 h 3988066"/>
                  <a:gd name="connsiteX38" fmla="*/ 1312915 w 3475899"/>
                  <a:gd name="connsiteY38" fmla="*/ 3567187 h 3988066"/>
                  <a:gd name="connsiteX39" fmla="*/ 2135520 w 3475899"/>
                  <a:gd name="connsiteY39" fmla="*/ 3269921 h 3988066"/>
                  <a:gd name="connsiteX40" fmla="*/ 2491727 w 3475899"/>
                  <a:gd name="connsiteY40" fmla="*/ 2506256 h 3988066"/>
                  <a:gd name="connsiteX41" fmla="*/ 2373845 w 3475899"/>
                  <a:gd name="connsiteY41" fmla="*/ 2070608 h 3988066"/>
                  <a:gd name="connsiteX42" fmla="*/ 2058641 w 3475899"/>
                  <a:gd name="connsiteY42" fmla="*/ 1755405 h 3988066"/>
                  <a:gd name="connsiteX43" fmla="*/ 1615306 w 3475899"/>
                  <a:gd name="connsiteY43" fmla="*/ 1496578 h 3988066"/>
                  <a:gd name="connsiteX44" fmla="*/ 859329 w 3475899"/>
                  <a:gd name="connsiteY44" fmla="*/ 1135247 h 3988066"/>
                  <a:gd name="connsiteX45" fmla="*/ 477496 w 3475899"/>
                  <a:gd name="connsiteY45" fmla="*/ 609907 h 3988066"/>
                  <a:gd name="connsiteX46" fmla="*/ 782450 w 3475899"/>
                  <a:gd name="connsiteY46" fmla="*/ 143508 h 3988066"/>
                  <a:gd name="connsiteX47" fmla="*/ 1425671 w 3475899"/>
                  <a:gd name="connsiteY47" fmla="*/ 0 h 3988066"/>
                  <a:gd name="connsiteX0" fmla="*/ 1425671 w 3475899"/>
                  <a:gd name="connsiteY0" fmla="*/ 0 h 3988066"/>
                  <a:gd name="connsiteX1" fmla="*/ 1687060 w 3475899"/>
                  <a:gd name="connsiteY1" fmla="*/ 153758 h 3988066"/>
                  <a:gd name="connsiteX2" fmla="*/ 1410295 w 3475899"/>
                  <a:gd name="connsiteY2" fmla="*/ 102506 h 3988066"/>
                  <a:gd name="connsiteX3" fmla="*/ 961834 w 3475899"/>
                  <a:gd name="connsiteY3" fmla="*/ 187072 h 3988066"/>
                  <a:gd name="connsiteX4" fmla="*/ 744010 w 3475899"/>
                  <a:gd name="connsiteY4" fmla="*/ 481775 h 3988066"/>
                  <a:gd name="connsiteX5" fmla="*/ 900331 w 3475899"/>
                  <a:gd name="connsiteY5" fmla="*/ 740602 h 3988066"/>
                  <a:gd name="connsiteX6" fmla="*/ 1284726 w 3475899"/>
                  <a:gd name="connsiteY6" fmla="*/ 943050 h 3988066"/>
                  <a:gd name="connsiteX7" fmla="*/ 2984160 w 3475899"/>
                  <a:gd name="connsiteY7" fmla="*/ 1543339 h 3988066"/>
                  <a:gd name="connsiteX8" fmla="*/ 3378091 w 3475899"/>
                  <a:gd name="connsiteY8" fmla="*/ 2821306 h 3988066"/>
                  <a:gd name="connsiteX9" fmla="*/ 2359032 w 3475899"/>
                  <a:gd name="connsiteY9" fmla="*/ 3840356 h 3988066"/>
                  <a:gd name="connsiteX10" fmla="*/ 1252372 w 3475899"/>
                  <a:gd name="connsiteY10" fmla="*/ 3968244 h 3988066"/>
                  <a:gd name="connsiteX11" fmla="*/ 352887 w 3475899"/>
                  <a:gd name="connsiteY11" fmla="*/ 3518017 h 3988066"/>
                  <a:gd name="connsiteX12" fmla="*/ 846 w 3475899"/>
                  <a:gd name="connsiteY12" fmla="*/ 2711267 h 3988066"/>
                  <a:gd name="connsiteX13" fmla="*/ 284017 w 3475899"/>
                  <a:gd name="connsiteY13" fmla="*/ 2118017 h 3988066"/>
                  <a:gd name="connsiteX14" fmla="*/ 964397 w 3475899"/>
                  <a:gd name="connsiteY14" fmla="*/ 1870723 h 3988066"/>
                  <a:gd name="connsiteX15" fmla="*/ 1592242 w 3475899"/>
                  <a:gd name="connsiteY15" fmla="*/ 2019356 h 3988066"/>
                  <a:gd name="connsiteX16" fmla="*/ 1861319 w 3475899"/>
                  <a:gd name="connsiteY16" fmla="*/ 2490881 h 3988066"/>
                  <a:gd name="connsiteX17" fmla="*/ 1680653 w 3475899"/>
                  <a:gd name="connsiteY17" fmla="*/ 2861181 h 3988066"/>
                  <a:gd name="connsiteX18" fmla="*/ 1261662 w 3475899"/>
                  <a:gd name="connsiteY18" fmla="*/ 3008533 h 3988066"/>
                  <a:gd name="connsiteX19" fmla="*/ 895206 w 3475899"/>
                  <a:gd name="connsiteY19" fmla="*/ 2926528 h 3988066"/>
                  <a:gd name="connsiteX20" fmla="*/ 718384 w 3475899"/>
                  <a:gd name="connsiteY20" fmla="*/ 2649764 h 3988066"/>
                  <a:gd name="connsiteX21" fmla="*/ 808076 w 3475899"/>
                  <a:gd name="connsiteY21" fmla="*/ 2470379 h 3988066"/>
                  <a:gd name="connsiteX22" fmla="*/ 931082 w 3475899"/>
                  <a:gd name="connsiteY22" fmla="*/ 2406314 h 3988066"/>
                  <a:gd name="connsiteX23" fmla="*/ 990023 w 3475899"/>
                  <a:gd name="connsiteY23" fmla="*/ 2398626 h 3988066"/>
                  <a:gd name="connsiteX24" fmla="*/ 1010524 w 3475899"/>
                  <a:gd name="connsiteY24" fmla="*/ 2414001 h 3988066"/>
                  <a:gd name="connsiteX25" fmla="*/ 1000274 w 3475899"/>
                  <a:gd name="connsiteY25" fmla="*/ 2444753 h 3988066"/>
                  <a:gd name="connsiteX26" fmla="*/ 990023 w 3475899"/>
                  <a:gd name="connsiteY26" fmla="*/ 2475505 h 3988066"/>
                  <a:gd name="connsiteX27" fmla="*/ 974647 w 3475899"/>
                  <a:gd name="connsiteY27" fmla="*/ 2588261 h 3988066"/>
                  <a:gd name="connsiteX28" fmla="*/ 1055370 w 3475899"/>
                  <a:gd name="connsiteY28" fmla="*/ 2725362 h 3988066"/>
                  <a:gd name="connsiteX29" fmla="*/ 1230911 w 3475899"/>
                  <a:gd name="connsiteY29" fmla="*/ 2783021 h 3988066"/>
                  <a:gd name="connsiteX30" fmla="*/ 1494862 w 3475899"/>
                  <a:gd name="connsiteY30" fmla="*/ 2685641 h 3988066"/>
                  <a:gd name="connsiteX31" fmla="*/ 1599930 w 3475899"/>
                  <a:gd name="connsiteY31" fmla="*/ 2444753 h 3988066"/>
                  <a:gd name="connsiteX32" fmla="*/ 1387231 w 3475899"/>
                  <a:gd name="connsiteY32" fmla="*/ 2109048 h 3988066"/>
                  <a:gd name="connsiteX33" fmla="*/ 943896 w 3475899"/>
                  <a:gd name="connsiteY33" fmla="*/ 2003980 h 3988066"/>
                  <a:gd name="connsiteX34" fmla="*/ 372428 w 3475899"/>
                  <a:gd name="connsiteY34" fmla="*/ 2198740 h 3988066"/>
                  <a:gd name="connsiteX35" fmla="*/ 118727 w 3475899"/>
                  <a:gd name="connsiteY35" fmla="*/ 2711267 h 3988066"/>
                  <a:gd name="connsiteX36" fmla="*/ 500560 w 3475899"/>
                  <a:gd name="connsiteY36" fmla="*/ 3351926 h 3988066"/>
                  <a:gd name="connsiteX37" fmla="*/ 1312915 w 3475899"/>
                  <a:gd name="connsiteY37" fmla="*/ 3567187 h 3988066"/>
                  <a:gd name="connsiteX38" fmla="*/ 2135520 w 3475899"/>
                  <a:gd name="connsiteY38" fmla="*/ 3269921 h 3988066"/>
                  <a:gd name="connsiteX39" fmla="*/ 2491727 w 3475899"/>
                  <a:gd name="connsiteY39" fmla="*/ 2506256 h 3988066"/>
                  <a:gd name="connsiteX40" fmla="*/ 2373845 w 3475899"/>
                  <a:gd name="connsiteY40" fmla="*/ 2070608 h 3988066"/>
                  <a:gd name="connsiteX41" fmla="*/ 2058641 w 3475899"/>
                  <a:gd name="connsiteY41" fmla="*/ 1755405 h 3988066"/>
                  <a:gd name="connsiteX42" fmla="*/ 1615306 w 3475899"/>
                  <a:gd name="connsiteY42" fmla="*/ 1496578 h 3988066"/>
                  <a:gd name="connsiteX43" fmla="*/ 859329 w 3475899"/>
                  <a:gd name="connsiteY43" fmla="*/ 1135247 h 3988066"/>
                  <a:gd name="connsiteX44" fmla="*/ 477496 w 3475899"/>
                  <a:gd name="connsiteY44" fmla="*/ 609907 h 3988066"/>
                  <a:gd name="connsiteX45" fmla="*/ 782450 w 3475899"/>
                  <a:gd name="connsiteY45" fmla="*/ 143508 h 3988066"/>
                  <a:gd name="connsiteX46" fmla="*/ 1425671 w 3475899"/>
                  <a:gd name="connsiteY46" fmla="*/ 0 h 3988066"/>
                  <a:gd name="connsiteX0" fmla="*/ 1425671 w 3475899"/>
                  <a:gd name="connsiteY0" fmla="*/ 421 h 3988487"/>
                  <a:gd name="connsiteX1" fmla="*/ 1410295 w 3475899"/>
                  <a:gd name="connsiteY1" fmla="*/ 102927 h 3988487"/>
                  <a:gd name="connsiteX2" fmla="*/ 961834 w 3475899"/>
                  <a:gd name="connsiteY2" fmla="*/ 187493 h 3988487"/>
                  <a:gd name="connsiteX3" fmla="*/ 744010 w 3475899"/>
                  <a:gd name="connsiteY3" fmla="*/ 482196 h 3988487"/>
                  <a:gd name="connsiteX4" fmla="*/ 900331 w 3475899"/>
                  <a:gd name="connsiteY4" fmla="*/ 741023 h 3988487"/>
                  <a:gd name="connsiteX5" fmla="*/ 1284726 w 3475899"/>
                  <a:gd name="connsiteY5" fmla="*/ 943471 h 3988487"/>
                  <a:gd name="connsiteX6" fmla="*/ 2984160 w 3475899"/>
                  <a:gd name="connsiteY6" fmla="*/ 1543760 h 3988487"/>
                  <a:gd name="connsiteX7" fmla="*/ 3378091 w 3475899"/>
                  <a:gd name="connsiteY7" fmla="*/ 2821727 h 3988487"/>
                  <a:gd name="connsiteX8" fmla="*/ 2359032 w 3475899"/>
                  <a:gd name="connsiteY8" fmla="*/ 3840777 h 3988487"/>
                  <a:gd name="connsiteX9" fmla="*/ 1252372 w 3475899"/>
                  <a:gd name="connsiteY9" fmla="*/ 3968665 h 3988487"/>
                  <a:gd name="connsiteX10" fmla="*/ 352887 w 3475899"/>
                  <a:gd name="connsiteY10" fmla="*/ 3518438 h 3988487"/>
                  <a:gd name="connsiteX11" fmla="*/ 846 w 3475899"/>
                  <a:gd name="connsiteY11" fmla="*/ 2711688 h 3988487"/>
                  <a:gd name="connsiteX12" fmla="*/ 284017 w 3475899"/>
                  <a:gd name="connsiteY12" fmla="*/ 2118438 h 3988487"/>
                  <a:gd name="connsiteX13" fmla="*/ 964397 w 3475899"/>
                  <a:gd name="connsiteY13" fmla="*/ 1871144 h 3988487"/>
                  <a:gd name="connsiteX14" fmla="*/ 1592242 w 3475899"/>
                  <a:gd name="connsiteY14" fmla="*/ 2019777 h 3988487"/>
                  <a:gd name="connsiteX15" fmla="*/ 1861319 w 3475899"/>
                  <a:gd name="connsiteY15" fmla="*/ 2491302 h 3988487"/>
                  <a:gd name="connsiteX16" fmla="*/ 1680653 w 3475899"/>
                  <a:gd name="connsiteY16" fmla="*/ 2861602 h 3988487"/>
                  <a:gd name="connsiteX17" fmla="*/ 1261662 w 3475899"/>
                  <a:gd name="connsiteY17" fmla="*/ 3008954 h 3988487"/>
                  <a:gd name="connsiteX18" fmla="*/ 895206 w 3475899"/>
                  <a:gd name="connsiteY18" fmla="*/ 2926949 h 3988487"/>
                  <a:gd name="connsiteX19" fmla="*/ 718384 w 3475899"/>
                  <a:gd name="connsiteY19" fmla="*/ 2650185 h 3988487"/>
                  <a:gd name="connsiteX20" fmla="*/ 808076 w 3475899"/>
                  <a:gd name="connsiteY20" fmla="*/ 2470800 h 3988487"/>
                  <a:gd name="connsiteX21" fmla="*/ 931082 w 3475899"/>
                  <a:gd name="connsiteY21" fmla="*/ 2406735 h 3988487"/>
                  <a:gd name="connsiteX22" fmla="*/ 990023 w 3475899"/>
                  <a:gd name="connsiteY22" fmla="*/ 2399047 h 3988487"/>
                  <a:gd name="connsiteX23" fmla="*/ 1010524 w 3475899"/>
                  <a:gd name="connsiteY23" fmla="*/ 2414422 h 3988487"/>
                  <a:gd name="connsiteX24" fmla="*/ 1000274 w 3475899"/>
                  <a:gd name="connsiteY24" fmla="*/ 2445174 h 3988487"/>
                  <a:gd name="connsiteX25" fmla="*/ 990023 w 3475899"/>
                  <a:gd name="connsiteY25" fmla="*/ 2475926 h 3988487"/>
                  <a:gd name="connsiteX26" fmla="*/ 974647 w 3475899"/>
                  <a:gd name="connsiteY26" fmla="*/ 2588682 h 3988487"/>
                  <a:gd name="connsiteX27" fmla="*/ 1055370 w 3475899"/>
                  <a:gd name="connsiteY27" fmla="*/ 2725783 h 3988487"/>
                  <a:gd name="connsiteX28" fmla="*/ 1230911 w 3475899"/>
                  <a:gd name="connsiteY28" fmla="*/ 2783442 h 3988487"/>
                  <a:gd name="connsiteX29" fmla="*/ 1494862 w 3475899"/>
                  <a:gd name="connsiteY29" fmla="*/ 2686062 h 3988487"/>
                  <a:gd name="connsiteX30" fmla="*/ 1599930 w 3475899"/>
                  <a:gd name="connsiteY30" fmla="*/ 2445174 h 3988487"/>
                  <a:gd name="connsiteX31" fmla="*/ 1387231 w 3475899"/>
                  <a:gd name="connsiteY31" fmla="*/ 2109469 h 3988487"/>
                  <a:gd name="connsiteX32" fmla="*/ 943896 w 3475899"/>
                  <a:gd name="connsiteY32" fmla="*/ 2004401 h 3988487"/>
                  <a:gd name="connsiteX33" fmla="*/ 372428 w 3475899"/>
                  <a:gd name="connsiteY33" fmla="*/ 2199161 h 3988487"/>
                  <a:gd name="connsiteX34" fmla="*/ 118727 w 3475899"/>
                  <a:gd name="connsiteY34" fmla="*/ 2711688 h 3988487"/>
                  <a:gd name="connsiteX35" fmla="*/ 500560 w 3475899"/>
                  <a:gd name="connsiteY35" fmla="*/ 3352347 h 3988487"/>
                  <a:gd name="connsiteX36" fmla="*/ 1312915 w 3475899"/>
                  <a:gd name="connsiteY36" fmla="*/ 3567608 h 3988487"/>
                  <a:gd name="connsiteX37" fmla="*/ 2135520 w 3475899"/>
                  <a:gd name="connsiteY37" fmla="*/ 3270342 h 3988487"/>
                  <a:gd name="connsiteX38" fmla="*/ 2491727 w 3475899"/>
                  <a:gd name="connsiteY38" fmla="*/ 2506677 h 3988487"/>
                  <a:gd name="connsiteX39" fmla="*/ 2373845 w 3475899"/>
                  <a:gd name="connsiteY39" fmla="*/ 2071029 h 3988487"/>
                  <a:gd name="connsiteX40" fmla="*/ 2058641 w 3475899"/>
                  <a:gd name="connsiteY40" fmla="*/ 1755826 h 3988487"/>
                  <a:gd name="connsiteX41" fmla="*/ 1615306 w 3475899"/>
                  <a:gd name="connsiteY41" fmla="*/ 1496999 h 3988487"/>
                  <a:gd name="connsiteX42" fmla="*/ 859329 w 3475899"/>
                  <a:gd name="connsiteY42" fmla="*/ 1135668 h 3988487"/>
                  <a:gd name="connsiteX43" fmla="*/ 477496 w 3475899"/>
                  <a:gd name="connsiteY43" fmla="*/ 610328 h 3988487"/>
                  <a:gd name="connsiteX44" fmla="*/ 782450 w 3475899"/>
                  <a:gd name="connsiteY44" fmla="*/ 143929 h 3988487"/>
                  <a:gd name="connsiteX45" fmla="*/ 1425671 w 3475899"/>
                  <a:gd name="connsiteY45" fmla="*/ 421 h 3988487"/>
                  <a:gd name="connsiteX0" fmla="*/ 1425671 w 3475899"/>
                  <a:gd name="connsiteY0" fmla="*/ 0 h 3988066"/>
                  <a:gd name="connsiteX1" fmla="*/ 961834 w 3475899"/>
                  <a:gd name="connsiteY1" fmla="*/ 187072 h 3988066"/>
                  <a:gd name="connsiteX2" fmla="*/ 744010 w 3475899"/>
                  <a:gd name="connsiteY2" fmla="*/ 481775 h 3988066"/>
                  <a:gd name="connsiteX3" fmla="*/ 900331 w 3475899"/>
                  <a:gd name="connsiteY3" fmla="*/ 740602 h 3988066"/>
                  <a:gd name="connsiteX4" fmla="*/ 1284726 w 3475899"/>
                  <a:gd name="connsiteY4" fmla="*/ 943050 h 3988066"/>
                  <a:gd name="connsiteX5" fmla="*/ 2984160 w 3475899"/>
                  <a:gd name="connsiteY5" fmla="*/ 1543339 h 3988066"/>
                  <a:gd name="connsiteX6" fmla="*/ 3378091 w 3475899"/>
                  <a:gd name="connsiteY6" fmla="*/ 2821306 h 3988066"/>
                  <a:gd name="connsiteX7" fmla="*/ 2359032 w 3475899"/>
                  <a:gd name="connsiteY7" fmla="*/ 3840356 h 3988066"/>
                  <a:gd name="connsiteX8" fmla="*/ 1252372 w 3475899"/>
                  <a:gd name="connsiteY8" fmla="*/ 3968244 h 3988066"/>
                  <a:gd name="connsiteX9" fmla="*/ 352887 w 3475899"/>
                  <a:gd name="connsiteY9" fmla="*/ 3518017 h 3988066"/>
                  <a:gd name="connsiteX10" fmla="*/ 846 w 3475899"/>
                  <a:gd name="connsiteY10" fmla="*/ 2711267 h 3988066"/>
                  <a:gd name="connsiteX11" fmla="*/ 284017 w 3475899"/>
                  <a:gd name="connsiteY11" fmla="*/ 2118017 h 3988066"/>
                  <a:gd name="connsiteX12" fmla="*/ 964397 w 3475899"/>
                  <a:gd name="connsiteY12" fmla="*/ 1870723 h 3988066"/>
                  <a:gd name="connsiteX13" fmla="*/ 1592242 w 3475899"/>
                  <a:gd name="connsiteY13" fmla="*/ 2019356 h 3988066"/>
                  <a:gd name="connsiteX14" fmla="*/ 1861319 w 3475899"/>
                  <a:gd name="connsiteY14" fmla="*/ 2490881 h 3988066"/>
                  <a:gd name="connsiteX15" fmla="*/ 1680653 w 3475899"/>
                  <a:gd name="connsiteY15" fmla="*/ 2861181 h 3988066"/>
                  <a:gd name="connsiteX16" fmla="*/ 1261662 w 3475899"/>
                  <a:gd name="connsiteY16" fmla="*/ 3008533 h 3988066"/>
                  <a:gd name="connsiteX17" fmla="*/ 895206 w 3475899"/>
                  <a:gd name="connsiteY17" fmla="*/ 2926528 h 3988066"/>
                  <a:gd name="connsiteX18" fmla="*/ 718384 w 3475899"/>
                  <a:gd name="connsiteY18" fmla="*/ 2649764 h 3988066"/>
                  <a:gd name="connsiteX19" fmla="*/ 808076 w 3475899"/>
                  <a:gd name="connsiteY19" fmla="*/ 2470379 h 3988066"/>
                  <a:gd name="connsiteX20" fmla="*/ 931082 w 3475899"/>
                  <a:gd name="connsiteY20" fmla="*/ 2406314 h 3988066"/>
                  <a:gd name="connsiteX21" fmla="*/ 990023 w 3475899"/>
                  <a:gd name="connsiteY21" fmla="*/ 2398626 h 3988066"/>
                  <a:gd name="connsiteX22" fmla="*/ 1010524 w 3475899"/>
                  <a:gd name="connsiteY22" fmla="*/ 2414001 h 3988066"/>
                  <a:gd name="connsiteX23" fmla="*/ 1000274 w 3475899"/>
                  <a:gd name="connsiteY23" fmla="*/ 2444753 h 3988066"/>
                  <a:gd name="connsiteX24" fmla="*/ 990023 w 3475899"/>
                  <a:gd name="connsiteY24" fmla="*/ 2475505 h 3988066"/>
                  <a:gd name="connsiteX25" fmla="*/ 974647 w 3475899"/>
                  <a:gd name="connsiteY25" fmla="*/ 2588261 h 3988066"/>
                  <a:gd name="connsiteX26" fmla="*/ 1055370 w 3475899"/>
                  <a:gd name="connsiteY26" fmla="*/ 2725362 h 3988066"/>
                  <a:gd name="connsiteX27" fmla="*/ 1230911 w 3475899"/>
                  <a:gd name="connsiteY27" fmla="*/ 2783021 h 3988066"/>
                  <a:gd name="connsiteX28" fmla="*/ 1494862 w 3475899"/>
                  <a:gd name="connsiteY28" fmla="*/ 2685641 h 3988066"/>
                  <a:gd name="connsiteX29" fmla="*/ 1599930 w 3475899"/>
                  <a:gd name="connsiteY29" fmla="*/ 2444753 h 3988066"/>
                  <a:gd name="connsiteX30" fmla="*/ 1387231 w 3475899"/>
                  <a:gd name="connsiteY30" fmla="*/ 2109048 h 3988066"/>
                  <a:gd name="connsiteX31" fmla="*/ 943896 w 3475899"/>
                  <a:gd name="connsiteY31" fmla="*/ 2003980 h 3988066"/>
                  <a:gd name="connsiteX32" fmla="*/ 372428 w 3475899"/>
                  <a:gd name="connsiteY32" fmla="*/ 2198740 h 3988066"/>
                  <a:gd name="connsiteX33" fmla="*/ 118727 w 3475899"/>
                  <a:gd name="connsiteY33" fmla="*/ 2711267 h 3988066"/>
                  <a:gd name="connsiteX34" fmla="*/ 500560 w 3475899"/>
                  <a:gd name="connsiteY34" fmla="*/ 3351926 h 3988066"/>
                  <a:gd name="connsiteX35" fmla="*/ 1312915 w 3475899"/>
                  <a:gd name="connsiteY35" fmla="*/ 3567187 h 3988066"/>
                  <a:gd name="connsiteX36" fmla="*/ 2135520 w 3475899"/>
                  <a:gd name="connsiteY36" fmla="*/ 3269921 h 3988066"/>
                  <a:gd name="connsiteX37" fmla="*/ 2491727 w 3475899"/>
                  <a:gd name="connsiteY37" fmla="*/ 2506256 h 3988066"/>
                  <a:gd name="connsiteX38" fmla="*/ 2373845 w 3475899"/>
                  <a:gd name="connsiteY38" fmla="*/ 2070608 h 3988066"/>
                  <a:gd name="connsiteX39" fmla="*/ 2058641 w 3475899"/>
                  <a:gd name="connsiteY39" fmla="*/ 1755405 h 3988066"/>
                  <a:gd name="connsiteX40" fmla="*/ 1615306 w 3475899"/>
                  <a:gd name="connsiteY40" fmla="*/ 1496578 h 3988066"/>
                  <a:gd name="connsiteX41" fmla="*/ 859329 w 3475899"/>
                  <a:gd name="connsiteY41" fmla="*/ 1135247 h 3988066"/>
                  <a:gd name="connsiteX42" fmla="*/ 477496 w 3475899"/>
                  <a:gd name="connsiteY42" fmla="*/ 609907 h 3988066"/>
                  <a:gd name="connsiteX43" fmla="*/ 782450 w 3475899"/>
                  <a:gd name="connsiteY43" fmla="*/ 143508 h 3988066"/>
                  <a:gd name="connsiteX44" fmla="*/ 1425671 w 3475899"/>
                  <a:gd name="connsiteY44" fmla="*/ 0 h 3988066"/>
                  <a:gd name="connsiteX0" fmla="*/ 782450 w 3475899"/>
                  <a:gd name="connsiteY0" fmla="*/ 32557 h 3877115"/>
                  <a:gd name="connsiteX1" fmla="*/ 961834 w 3475899"/>
                  <a:gd name="connsiteY1" fmla="*/ 76121 h 3877115"/>
                  <a:gd name="connsiteX2" fmla="*/ 744010 w 3475899"/>
                  <a:gd name="connsiteY2" fmla="*/ 370824 h 3877115"/>
                  <a:gd name="connsiteX3" fmla="*/ 900331 w 3475899"/>
                  <a:gd name="connsiteY3" fmla="*/ 629651 h 3877115"/>
                  <a:gd name="connsiteX4" fmla="*/ 1284726 w 3475899"/>
                  <a:gd name="connsiteY4" fmla="*/ 832099 h 3877115"/>
                  <a:gd name="connsiteX5" fmla="*/ 2984160 w 3475899"/>
                  <a:gd name="connsiteY5" fmla="*/ 1432388 h 3877115"/>
                  <a:gd name="connsiteX6" fmla="*/ 3378091 w 3475899"/>
                  <a:gd name="connsiteY6" fmla="*/ 2710355 h 3877115"/>
                  <a:gd name="connsiteX7" fmla="*/ 2359032 w 3475899"/>
                  <a:gd name="connsiteY7" fmla="*/ 3729405 h 3877115"/>
                  <a:gd name="connsiteX8" fmla="*/ 1252372 w 3475899"/>
                  <a:gd name="connsiteY8" fmla="*/ 3857293 h 3877115"/>
                  <a:gd name="connsiteX9" fmla="*/ 352887 w 3475899"/>
                  <a:gd name="connsiteY9" fmla="*/ 3407066 h 3877115"/>
                  <a:gd name="connsiteX10" fmla="*/ 846 w 3475899"/>
                  <a:gd name="connsiteY10" fmla="*/ 2600316 h 3877115"/>
                  <a:gd name="connsiteX11" fmla="*/ 284017 w 3475899"/>
                  <a:gd name="connsiteY11" fmla="*/ 2007066 h 3877115"/>
                  <a:gd name="connsiteX12" fmla="*/ 964397 w 3475899"/>
                  <a:gd name="connsiteY12" fmla="*/ 1759772 h 3877115"/>
                  <a:gd name="connsiteX13" fmla="*/ 1592242 w 3475899"/>
                  <a:gd name="connsiteY13" fmla="*/ 1908405 h 3877115"/>
                  <a:gd name="connsiteX14" fmla="*/ 1861319 w 3475899"/>
                  <a:gd name="connsiteY14" fmla="*/ 2379930 h 3877115"/>
                  <a:gd name="connsiteX15" fmla="*/ 1680653 w 3475899"/>
                  <a:gd name="connsiteY15" fmla="*/ 2750230 h 3877115"/>
                  <a:gd name="connsiteX16" fmla="*/ 1261662 w 3475899"/>
                  <a:gd name="connsiteY16" fmla="*/ 2897582 h 3877115"/>
                  <a:gd name="connsiteX17" fmla="*/ 895206 w 3475899"/>
                  <a:gd name="connsiteY17" fmla="*/ 2815577 h 3877115"/>
                  <a:gd name="connsiteX18" fmla="*/ 718384 w 3475899"/>
                  <a:gd name="connsiteY18" fmla="*/ 2538813 h 3877115"/>
                  <a:gd name="connsiteX19" fmla="*/ 808076 w 3475899"/>
                  <a:gd name="connsiteY19" fmla="*/ 2359428 h 3877115"/>
                  <a:gd name="connsiteX20" fmla="*/ 931082 w 3475899"/>
                  <a:gd name="connsiteY20" fmla="*/ 2295363 h 3877115"/>
                  <a:gd name="connsiteX21" fmla="*/ 990023 w 3475899"/>
                  <a:gd name="connsiteY21" fmla="*/ 2287675 h 3877115"/>
                  <a:gd name="connsiteX22" fmla="*/ 1010524 w 3475899"/>
                  <a:gd name="connsiteY22" fmla="*/ 2303050 h 3877115"/>
                  <a:gd name="connsiteX23" fmla="*/ 1000274 w 3475899"/>
                  <a:gd name="connsiteY23" fmla="*/ 2333802 h 3877115"/>
                  <a:gd name="connsiteX24" fmla="*/ 990023 w 3475899"/>
                  <a:gd name="connsiteY24" fmla="*/ 2364554 h 3877115"/>
                  <a:gd name="connsiteX25" fmla="*/ 974647 w 3475899"/>
                  <a:gd name="connsiteY25" fmla="*/ 2477310 h 3877115"/>
                  <a:gd name="connsiteX26" fmla="*/ 1055370 w 3475899"/>
                  <a:gd name="connsiteY26" fmla="*/ 2614411 h 3877115"/>
                  <a:gd name="connsiteX27" fmla="*/ 1230911 w 3475899"/>
                  <a:gd name="connsiteY27" fmla="*/ 2672070 h 3877115"/>
                  <a:gd name="connsiteX28" fmla="*/ 1494862 w 3475899"/>
                  <a:gd name="connsiteY28" fmla="*/ 2574690 h 3877115"/>
                  <a:gd name="connsiteX29" fmla="*/ 1599930 w 3475899"/>
                  <a:gd name="connsiteY29" fmla="*/ 2333802 h 3877115"/>
                  <a:gd name="connsiteX30" fmla="*/ 1387231 w 3475899"/>
                  <a:gd name="connsiteY30" fmla="*/ 1998097 h 3877115"/>
                  <a:gd name="connsiteX31" fmla="*/ 943896 w 3475899"/>
                  <a:gd name="connsiteY31" fmla="*/ 1893029 h 3877115"/>
                  <a:gd name="connsiteX32" fmla="*/ 372428 w 3475899"/>
                  <a:gd name="connsiteY32" fmla="*/ 2087789 h 3877115"/>
                  <a:gd name="connsiteX33" fmla="*/ 118727 w 3475899"/>
                  <a:gd name="connsiteY33" fmla="*/ 2600316 h 3877115"/>
                  <a:gd name="connsiteX34" fmla="*/ 500560 w 3475899"/>
                  <a:gd name="connsiteY34" fmla="*/ 3240975 h 3877115"/>
                  <a:gd name="connsiteX35" fmla="*/ 1312915 w 3475899"/>
                  <a:gd name="connsiteY35" fmla="*/ 3456236 h 3877115"/>
                  <a:gd name="connsiteX36" fmla="*/ 2135520 w 3475899"/>
                  <a:gd name="connsiteY36" fmla="*/ 3158970 h 3877115"/>
                  <a:gd name="connsiteX37" fmla="*/ 2491727 w 3475899"/>
                  <a:gd name="connsiteY37" fmla="*/ 2395305 h 3877115"/>
                  <a:gd name="connsiteX38" fmla="*/ 2373845 w 3475899"/>
                  <a:gd name="connsiteY38" fmla="*/ 1959657 h 3877115"/>
                  <a:gd name="connsiteX39" fmla="*/ 2058641 w 3475899"/>
                  <a:gd name="connsiteY39" fmla="*/ 1644454 h 3877115"/>
                  <a:gd name="connsiteX40" fmla="*/ 1615306 w 3475899"/>
                  <a:gd name="connsiteY40" fmla="*/ 1385627 h 3877115"/>
                  <a:gd name="connsiteX41" fmla="*/ 859329 w 3475899"/>
                  <a:gd name="connsiteY41" fmla="*/ 1024296 h 3877115"/>
                  <a:gd name="connsiteX42" fmla="*/ 477496 w 3475899"/>
                  <a:gd name="connsiteY42" fmla="*/ 498956 h 3877115"/>
                  <a:gd name="connsiteX43" fmla="*/ 782450 w 3475899"/>
                  <a:gd name="connsiteY43" fmla="*/ 32557 h 3877115"/>
                  <a:gd name="connsiteX0" fmla="*/ 477496 w 3475899"/>
                  <a:gd name="connsiteY0" fmla="*/ 424506 h 3802665"/>
                  <a:gd name="connsiteX1" fmla="*/ 961834 w 3475899"/>
                  <a:gd name="connsiteY1" fmla="*/ 1671 h 3802665"/>
                  <a:gd name="connsiteX2" fmla="*/ 744010 w 3475899"/>
                  <a:gd name="connsiteY2" fmla="*/ 296374 h 3802665"/>
                  <a:gd name="connsiteX3" fmla="*/ 900331 w 3475899"/>
                  <a:gd name="connsiteY3" fmla="*/ 555201 h 3802665"/>
                  <a:gd name="connsiteX4" fmla="*/ 1284726 w 3475899"/>
                  <a:gd name="connsiteY4" fmla="*/ 757649 h 3802665"/>
                  <a:gd name="connsiteX5" fmla="*/ 2984160 w 3475899"/>
                  <a:gd name="connsiteY5" fmla="*/ 1357938 h 3802665"/>
                  <a:gd name="connsiteX6" fmla="*/ 3378091 w 3475899"/>
                  <a:gd name="connsiteY6" fmla="*/ 2635905 h 3802665"/>
                  <a:gd name="connsiteX7" fmla="*/ 2359032 w 3475899"/>
                  <a:gd name="connsiteY7" fmla="*/ 3654955 h 3802665"/>
                  <a:gd name="connsiteX8" fmla="*/ 1252372 w 3475899"/>
                  <a:gd name="connsiteY8" fmla="*/ 3782843 h 3802665"/>
                  <a:gd name="connsiteX9" fmla="*/ 352887 w 3475899"/>
                  <a:gd name="connsiteY9" fmla="*/ 3332616 h 3802665"/>
                  <a:gd name="connsiteX10" fmla="*/ 846 w 3475899"/>
                  <a:gd name="connsiteY10" fmla="*/ 2525866 h 3802665"/>
                  <a:gd name="connsiteX11" fmla="*/ 284017 w 3475899"/>
                  <a:gd name="connsiteY11" fmla="*/ 1932616 h 3802665"/>
                  <a:gd name="connsiteX12" fmla="*/ 964397 w 3475899"/>
                  <a:gd name="connsiteY12" fmla="*/ 1685322 h 3802665"/>
                  <a:gd name="connsiteX13" fmla="*/ 1592242 w 3475899"/>
                  <a:gd name="connsiteY13" fmla="*/ 1833955 h 3802665"/>
                  <a:gd name="connsiteX14" fmla="*/ 1861319 w 3475899"/>
                  <a:gd name="connsiteY14" fmla="*/ 2305480 h 3802665"/>
                  <a:gd name="connsiteX15" fmla="*/ 1680653 w 3475899"/>
                  <a:gd name="connsiteY15" fmla="*/ 2675780 h 3802665"/>
                  <a:gd name="connsiteX16" fmla="*/ 1261662 w 3475899"/>
                  <a:gd name="connsiteY16" fmla="*/ 2823132 h 3802665"/>
                  <a:gd name="connsiteX17" fmla="*/ 895206 w 3475899"/>
                  <a:gd name="connsiteY17" fmla="*/ 2741127 h 3802665"/>
                  <a:gd name="connsiteX18" fmla="*/ 718384 w 3475899"/>
                  <a:gd name="connsiteY18" fmla="*/ 2464363 h 3802665"/>
                  <a:gd name="connsiteX19" fmla="*/ 808076 w 3475899"/>
                  <a:gd name="connsiteY19" fmla="*/ 2284978 h 3802665"/>
                  <a:gd name="connsiteX20" fmla="*/ 931082 w 3475899"/>
                  <a:gd name="connsiteY20" fmla="*/ 2220913 h 3802665"/>
                  <a:gd name="connsiteX21" fmla="*/ 990023 w 3475899"/>
                  <a:gd name="connsiteY21" fmla="*/ 2213225 h 3802665"/>
                  <a:gd name="connsiteX22" fmla="*/ 1010524 w 3475899"/>
                  <a:gd name="connsiteY22" fmla="*/ 2228600 h 3802665"/>
                  <a:gd name="connsiteX23" fmla="*/ 1000274 w 3475899"/>
                  <a:gd name="connsiteY23" fmla="*/ 2259352 h 3802665"/>
                  <a:gd name="connsiteX24" fmla="*/ 990023 w 3475899"/>
                  <a:gd name="connsiteY24" fmla="*/ 2290104 h 3802665"/>
                  <a:gd name="connsiteX25" fmla="*/ 974647 w 3475899"/>
                  <a:gd name="connsiteY25" fmla="*/ 2402860 h 3802665"/>
                  <a:gd name="connsiteX26" fmla="*/ 1055370 w 3475899"/>
                  <a:gd name="connsiteY26" fmla="*/ 2539961 h 3802665"/>
                  <a:gd name="connsiteX27" fmla="*/ 1230911 w 3475899"/>
                  <a:gd name="connsiteY27" fmla="*/ 2597620 h 3802665"/>
                  <a:gd name="connsiteX28" fmla="*/ 1494862 w 3475899"/>
                  <a:gd name="connsiteY28" fmla="*/ 2500240 h 3802665"/>
                  <a:gd name="connsiteX29" fmla="*/ 1599930 w 3475899"/>
                  <a:gd name="connsiteY29" fmla="*/ 2259352 h 3802665"/>
                  <a:gd name="connsiteX30" fmla="*/ 1387231 w 3475899"/>
                  <a:gd name="connsiteY30" fmla="*/ 1923647 h 3802665"/>
                  <a:gd name="connsiteX31" fmla="*/ 943896 w 3475899"/>
                  <a:gd name="connsiteY31" fmla="*/ 1818579 h 3802665"/>
                  <a:gd name="connsiteX32" fmla="*/ 372428 w 3475899"/>
                  <a:gd name="connsiteY32" fmla="*/ 2013339 h 3802665"/>
                  <a:gd name="connsiteX33" fmla="*/ 118727 w 3475899"/>
                  <a:gd name="connsiteY33" fmla="*/ 2525866 h 3802665"/>
                  <a:gd name="connsiteX34" fmla="*/ 500560 w 3475899"/>
                  <a:gd name="connsiteY34" fmla="*/ 3166525 h 3802665"/>
                  <a:gd name="connsiteX35" fmla="*/ 1312915 w 3475899"/>
                  <a:gd name="connsiteY35" fmla="*/ 3381786 h 3802665"/>
                  <a:gd name="connsiteX36" fmla="*/ 2135520 w 3475899"/>
                  <a:gd name="connsiteY36" fmla="*/ 3084520 h 3802665"/>
                  <a:gd name="connsiteX37" fmla="*/ 2491727 w 3475899"/>
                  <a:gd name="connsiteY37" fmla="*/ 2320855 h 3802665"/>
                  <a:gd name="connsiteX38" fmla="*/ 2373845 w 3475899"/>
                  <a:gd name="connsiteY38" fmla="*/ 1885207 h 3802665"/>
                  <a:gd name="connsiteX39" fmla="*/ 2058641 w 3475899"/>
                  <a:gd name="connsiteY39" fmla="*/ 1570004 h 3802665"/>
                  <a:gd name="connsiteX40" fmla="*/ 1615306 w 3475899"/>
                  <a:gd name="connsiteY40" fmla="*/ 1311177 h 3802665"/>
                  <a:gd name="connsiteX41" fmla="*/ 859329 w 3475899"/>
                  <a:gd name="connsiteY41" fmla="*/ 949846 h 3802665"/>
                  <a:gd name="connsiteX42" fmla="*/ 477496 w 3475899"/>
                  <a:gd name="connsiteY42" fmla="*/ 424506 h 380266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35520 w 3475899"/>
                  <a:gd name="connsiteY36" fmla="*/ 3980450 h 4698595"/>
                  <a:gd name="connsiteX37" fmla="*/ 2491727 w 3475899"/>
                  <a:gd name="connsiteY37" fmla="*/ 3216785 h 4698595"/>
                  <a:gd name="connsiteX38" fmla="*/ 2373845 w 3475899"/>
                  <a:gd name="connsiteY38" fmla="*/ 278113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35520 w 3475899"/>
                  <a:gd name="connsiteY36" fmla="*/ 3980450 h 4698595"/>
                  <a:gd name="connsiteX37" fmla="*/ 2705552 w 3475899"/>
                  <a:gd name="connsiteY37" fmla="*/ 3234379 h 4698595"/>
                  <a:gd name="connsiteX38" fmla="*/ 2373845 w 3475899"/>
                  <a:gd name="connsiteY38" fmla="*/ 278113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373845 w 3475899"/>
                  <a:gd name="connsiteY38" fmla="*/ 278113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769638 w 3475899"/>
                  <a:gd name="connsiteY39" fmla="*/ 2113659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11483"/>
                  <a:gd name="connsiteY0" fmla="*/ 1320436 h 4698595"/>
                  <a:gd name="connsiteX1" fmla="*/ 391637 w 3411483"/>
                  <a:gd name="connsiteY1" fmla="*/ 346 h 4698595"/>
                  <a:gd name="connsiteX2" fmla="*/ 744010 w 3411483"/>
                  <a:gd name="connsiteY2" fmla="*/ 1192304 h 4698595"/>
                  <a:gd name="connsiteX3" fmla="*/ 900331 w 3411483"/>
                  <a:gd name="connsiteY3" fmla="*/ 1451131 h 4698595"/>
                  <a:gd name="connsiteX4" fmla="*/ 1240632 w 3411483"/>
                  <a:gd name="connsiteY4" fmla="*/ 1733678 h 4698595"/>
                  <a:gd name="connsiteX5" fmla="*/ 2984160 w 3411483"/>
                  <a:gd name="connsiteY5" fmla="*/ 2253868 h 4698595"/>
                  <a:gd name="connsiteX6" fmla="*/ 3378091 w 3411483"/>
                  <a:gd name="connsiteY6" fmla="*/ 3531835 h 4698595"/>
                  <a:gd name="connsiteX7" fmla="*/ 2359032 w 3411483"/>
                  <a:gd name="connsiteY7" fmla="*/ 4550885 h 4698595"/>
                  <a:gd name="connsiteX8" fmla="*/ 1252372 w 3411483"/>
                  <a:gd name="connsiteY8" fmla="*/ 4678773 h 4698595"/>
                  <a:gd name="connsiteX9" fmla="*/ 352887 w 3411483"/>
                  <a:gd name="connsiteY9" fmla="*/ 4228546 h 4698595"/>
                  <a:gd name="connsiteX10" fmla="*/ 846 w 3411483"/>
                  <a:gd name="connsiteY10" fmla="*/ 3421796 h 4698595"/>
                  <a:gd name="connsiteX11" fmla="*/ 284017 w 3411483"/>
                  <a:gd name="connsiteY11" fmla="*/ 2828546 h 4698595"/>
                  <a:gd name="connsiteX12" fmla="*/ 964397 w 3411483"/>
                  <a:gd name="connsiteY12" fmla="*/ 2581252 h 4698595"/>
                  <a:gd name="connsiteX13" fmla="*/ 1592242 w 3411483"/>
                  <a:gd name="connsiteY13" fmla="*/ 2729885 h 4698595"/>
                  <a:gd name="connsiteX14" fmla="*/ 1861319 w 3411483"/>
                  <a:gd name="connsiteY14" fmla="*/ 3201410 h 4698595"/>
                  <a:gd name="connsiteX15" fmla="*/ 1680653 w 3411483"/>
                  <a:gd name="connsiteY15" fmla="*/ 3571710 h 4698595"/>
                  <a:gd name="connsiteX16" fmla="*/ 1261662 w 3411483"/>
                  <a:gd name="connsiteY16" fmla="*/ 3719062 h 4698595"/>
                  <a:gd name="connsiteX17" fmla="*/ 895206 w 3411483"/>
                  <a:gd name="connsiteY17" fmla="*/ 3637057 h 4698595"/>
                  <a:gd name="connsiteX18" fmla="*/ 718384 w 3411483"/>
                  <a:gd name="connsiteY18" fmla="*/ 3360293 h 4698595"/>
                  <a:gd name="connsiteX19" fmla="*/ 808076 w 3411483"/>
                  <a:gd name="connsiteY19" fmla="*/ 3180908 h 4698595"/>
                  <a:gd name="connsiteX20" fmla="*/ 931082 w 3411483"/>
                  <a:gd name="connsiteY20" fmla="*/ 3116843 h 4698595"/>
                  <a:gd name="connsiteX21" fmla="*/ 990023 w 3411483"/>
                  <a:gd name="connsiteY21" fmla="*/ 3109155 h 4698595"/>
                  <a:gd name="connsiteX22" fmla="*/ 1010524 w 3411483"/>
                  <a:gd name="connsiteY22" fmla="*/ 3124530 h 4698595"/>
                  <a:gd name="connsiteX23" fmla="*/ 1000274 w 3411483"/>
                  <a:gd name="connsiteY23" fmla="*/ 3155282 h 4698595"/>
                  <a:gd name="connsiteX24" fmla="*/ 990023 w 3411483"/>
                  <a:gd name="connsiteY24" fmla="*/ 3186034 h 4698595"/>
                  <a:gd name="connsiteX25" fmla="*/ 974647 w 3411483"/>
                  <a:gd name="connsiteY25" fmla="*/ 3298790 h 4698595"/>
                  <a:gd name="connsiteX26" fmla="*/ 1055370 w 3411483"/>
                  <a:gd name="connsiteY26" fmla="*/ 3435891 h 4698595"/>
                  <a:gd name="connsiteX27" fmla="*/ 1230911 w 3411483"/>
                  <a:gd name="connsiteY27" fmla="*/ 3493550 h 4698595"/>
                  <a:gd name="connsiteX28" fmla="*/ 1494862 w 3411483"/>
                  <a:gd name="connsiteY28" fmla="*/ 3396170 h 4698595"/>
                  <a:gd name="connsiteX29" fmla="*/ 1599930 w 3411483"/>
                  <a:gd name="connsiteY29" fmla="*/ 3155282 h 4698595"/>
                  <a:gd name="connsiteX30" fmla="*/ 1387231 w 3411483"/>
                  <a:gd name="connsiteY30" fmla="*/ 2819577 h 4698595"/>
                  <a:gd name="connsiteX31" fmla="*/ 943896 w 3411483"/>
                  <a:gd name="connsiteY31" fmla="*/ 2714509 h 4698595"/>
                  <a:gd name="connsiteX32" fmla="*/ 372428 w 3411483"/>
                  <a:gd name="connsiteY32" fmla="*/ 2909269 h 4698595"/>
                  <a:gd name="connsiteX33" fmla="*/ 118727 w 3411483"/>
                  <a:gd name="connsiteY33" fmla="*/ 3421796 h 4698595"/>
                  <a:gd name="connsiteX34" fmla="*/ 500560 w 3411483"/>
                  <a:gd name="connsiteY34" fmla="*/ 4062455 h 4698595"/>
                  <a:gd name="connsiteX35" fmla="*/ 1312915 w 3411483"/>
                  <a:gd name="connsiteY35" fmla="*/ 4277716 h 4698595"/>
                  <a:gd name="connsiteX36" fmla="*/ 2195013 w 3411483"/>
                  <a:gd name="connsiteY36" fmla="*/ 3993179 h 4698595"/>
                  <a:gd name="connsiteX37" fmla="*/ 2705552 w 3411483"/>
                  <a:gd name="connsiteY37" fmla="*/ 3234379 h 4698595"/>
                  <a:gd name="connsiteX38" fmla="*/ 2587666 w 3411483"/>
                  <a:gd name="connsiteY38" fmla="*/ 2728357 h 4698595"/>
                  <a:gd name="connsiteX39" fmla="*/ 1769638 w 3411483"/>
                  <a:gd name="connsiteY39" fmla="*/ 2113659 h 4698595"/>
                  <a:gd name="connsiteX40" fmla="*/ 859329 w 3411483"/>
                  <a:gd name="connsiteY40" fmla="*/ 1845776 h 4698595"/>
                  <a:gd name="connsiteX41" fmla="*/ 477496 w 3411483"/>
                  <a:gd name="connsiteY41" fmla="*/ 1320436 h 4698595"/>
                  <a:gd name="connsiteX0" fmla="*/ 477496 w 3411485"/>
                  <a:gd name="connsiteY0" fmla="*/ 760057 h 4138216"/>
                  <a:gd name="connsiteX1" fmla="*/ 810541 w 3411485"/>
                  <a:gd name="connsiteY1" fmla="*/ 659 h 4138216"/>
                  <a:gd name="connsiteX2" fmla="*/ 744010 w 3411485"/>
                  <a:gd name="connsiteY2" fmla="*/ 631925 h 4138216"/>
                  <a:gd name="connsiteX3" fmla="*/ 900331 w 3411485"/>
                  <a:gd name="connsiteY3" fmla="*/ 890752 h 4138216"/>
                  <a:gd name="connsiteX4" fmla="*/ 1240632 w 3411485"/>
                  <a:gd name="connsiteY4" fmla="*/ 1173299 h 4138216"/>
                  <a:gd name="connsiteX5" fmla="*/ 2984160 w 3411485"/>
                  <a:gd name="connsiteY5" fmla="*/ 1693489 h 4138216"/>
                  <a:gd name="connsiteX6" fmla="*/ 3378091 w 3411485"/>
                  <a:gd name="connsiteY6" fmla="*/ 2971456 h 4138216"/>
                  <a:gd name="connsiteX7" fmla="*/ 2359032 w 3411485"/>
                  <a:gd name="connsiteY7" fmla="*/ 3990506 h 4138216"/>
                  <a:gd name="connsiteX8" fmla="*/ 1252372 w 3411485"/>
                  <a:gd name="connsiteY8" fmla="*/ 4118394 h 4138216"/>
                  <a:gd name="connsiteX9" fmla="*/ 352887 w 3411485"/>
                  <a:gd name="connsiteY9" fmla="*/ 3668167 h 4138216"/>
                  <a:gd name="connsiteX10" fmla="*/ 846 w 3411485"/>
                  <a:gd name="connsiteY10" fmla="*/ 2861417 h 4138216"/>
                  <a:gd name="connsiteX11" fmla="*/ 284017 w 3411485"/>
                  <a:gd name="connsiteY11" fmla="*/ 2268167 h 4138216"/>
                  <a:gd name="connsiteX12" fmla="*/ 964397 w 3411485"/>
                  <a:gd name="connsiteY12" fmla="*/ 2020873 h 4138216"/>
                  <a:gd name="connsiteX13" fmla="*/ 1592242 w 3411485"/>
                  <a:gd name="connsiteY13" fmla="*/ 2169506 h 4138216"/>
                  <a:gd name="connsiteX14" fmla="*/ 1861319 w 3411485"/>
                  <a:gd name="connsiteY14" fmla="*/ 2641031 h 4138216"/>
                  <a:gd name="connsiteX15" fmla="*/ 1680653 w 3411485"/>
                  <a:gd name="connsiteY15" fmla="*/ 3011331 h 4138216"/>
                  <a:gd name="connsiteX16" fmla="*/ 1261662 w 3411485"/>
                  <a:gd name="connsiteY16" fmla="*/ 3158683 h 4138216"/>
                  <a:gd name="connsiteX17" fmla="*/ 895206 w 3411485"/>
                  <a:gd name="connsiteY17" fmla="*/ 3076678 h 4138216"/>
                  <a:gd name="connsiteX18" fmla="*/ 718384 w 3411485"/>
                  <a:gd name="connsiteY18" fmla="*/ 2799914 h 4138216"/>
                  <a:gd name="connsiteX19" fmla="*/ 808076 w 3411485"/>
                  <a:gd name="connsiteY19" fmla="*/ 2620529 h 4138216"/>
                  <a:gd name="connsiteX20" fmla="*/ 931082 w 3411485"/>
                  <a:gd name="connsiteY20" fmla="*/ 2556464 h 4138216"/>
                  <a:gd name="connsiteX21" fmla="*/ 990023 w 3411485"/>
                  <a:gd name="connsiteY21" fmla="*/ 2548776 h 4138216"/>
                  <a:gd name="connsiteX22" fmla="*/ 1010524 w 3411485"/>
                  <a:gd name="connsiteY22" fmla="*/ 2564151 h 4138216"/>
                  <a:gd name="connsiteX23" fmla="*/ 1000274 w 3411485"/>
                  <a:gd name="connsiteY23" fmla="*/ 2594903 h 4138216"/>
                  <a:gd name="connsiteX24" fmla="*/ 990023 w 3411485"/>
                  <a:gd name="connsiteY24" fmla="*/ 2625655 h 4138216"/>
                  <a:gd name="connsiteX25" fmla="*/ 974647 w 3411485"/>
                  <a:gd name="connsiteY25" fmla="*/ 2738411 h 4138216"/>
                  <a:gd name="connsiteX26" fmla="*/ 1055370 w 3411485"/>
                  <a:gd name="connsiteY26" fmla="*/ 2875512 h 4138216"/>
                  <a:gd name="connsiteX27" fmla="*/ 1230911 w 3411485"/>
                  <a:gd name="connsiteY27" fmla="*/ 2933171 h 4138216"/>
                  <a:gd name="connsiteX28" fmla="*/ 1494862 w 3411485"/>
                  <a:gd name="connsiteY28" fmla="*/ 2835791 h 4138216"/>
                  <a:gd name="connsiteX29" fmla="*/ 1599930 w 3411485"/>
                  <a:gd name="connsiteY29" fmla="*/ 2594903 h 4138216"/>
                  <a:gd name="connsiteX30" fmla="*/ 1387231 w 3411485"/>
                  <a:gd name="connsiteY30" fmla="*/ 2259198 h 4138216"/>
                  <a:gd name="connsiteX31" fmla="*/ 943896 w 3411485"/>
                  <a:gd name="connsiteY31" fmla="*/ 2154130 h 4138216"/>
                  <a:gd name="connsiteX32" fmla="*/ 372428 w 3411485"/>
                  <a:gd name="connsiteY32" fmla="*/ 2348890 h 4138216"/>
                  <a:gd name="connsiteX33" fmla="*/ 118727 w 3411485"/>
                  <a:gd name="connsiteY33" fmla="*/ 2861417 h 4138216"/>
                  <a:gd name="connsiteX34" fmla="*/ 500560 w 3411485"/>
                  <a:gd name="connsiteY34" fmla="*/ 3502076 h 4138216"/>
                  <a:gd name="connsiteX35" fmla="*/ 1312915 w 3411485"/>
                  <a:gd name="connsiteY35" fmla="*/ 3717337 h 4138216"/>
                  <a:gd name="connsiteX36" fmla="*/ 2195013 w 3411485"/>
                  <a:gd name="connsiteY36" fmla="*/ 3432800 h 4138216"/>
                  <a:gd name="connsiteX37" fmla="*/ 2705552 w 3411485"/>
                  <a:gd name="connsiteY37" fmla="*/ 2674000 h 4138216"/>
                  <a:gd name="connsiteX38" fmla="*/ 2587666 w 3411485"/>
                  <a:gd name="connsiteY38" fmla="*/ 2167978 h 4138216"/>
                  <a:gd name="connsiteX39" fmla="*/ 1769638 w 3411485"/>
                  <a:gd name="connsiteY39" fmla="*/ 1553280 h 4138216"/>
                  <a:gd name="connsiteX40" fmla="*/ 859329 w 3411485"/>
                  <a:gd name="connsiteY40" fmla="*/ 1285397 h 4138216"/>
                  <a:gd name="connsiteX41" fmla="*/ 477496 w 3411485"/>
                  <a:gd name="connsiteY41" fmla="*/ 760057 h 4138216"/>
                  <a:gd name="connsiteX0" fmla="*/ 477496 w 3415891"/>
                  <a:gd name="connsiteY0" fmla="*/ 760057 h 4122191"/>
                  <a:gd name="connsiteX1" fmla="*/ 810541 w 3415891"/>
                  <a:gd name="connsiteY1" fmla="*/ 659 h 4122191"/>
                  <a:gd name="connsiteX2" fmla="*/ 744010 w 3415891"/>
                  <a:gd name="connsiteY2" fmla="*/ 631925 h 4122191"/>
                  <a:gd name="connsiteX3" fmla="*/ 900331 w 3415891"/>
                  <a:gd name="connsiteY3" fmla="*/ 890752 h 4122191"/>
                  <a:gd name="connsiteX4" fmla="*/ 1240632 w 3415891"/>
                  <a:gd name="connsiteY4" fmla="*/ 1173299 h 4122191"/>
                  <a:gd name="connsiteX5" fmla="*/ 2984160 w 3415891"/>
                  <a:gd name="connsiteY5" fmla="*/ 1693489 h 4122191"/>
                  <a:gd name="connsiteX6" fmla="*/ 3378091 w 3415891"/>
                  <a:gd name="connsiteY6" fmla="*/ 2971456 h 4122191"/>
                  <a:gd name="connsiteX7" fmla="*/ 2292890 w 3415891"/>
                  <a:gd name="connsiteY7" fmla="*/ 3857009 h 4122191"/>
                  <a:gd name="connsiteX8" fmla="*/ 1252372 w 3415891"/>
                  <a:gd name="connsiteY8" fmla="*/ 4118394 h 4122191"/>
                  <a:gd name="connsiteX9" fmla="*/ 352887 w 3415891"/>
                  <a:gd name="connsiteY9" fmla="*/ 3668167 h 4122191"/>
                  <a:gd name="connsiteX10" fmla="*/ 846 w 3415891"/>
                  <a:gd name="connsiteY10" fmla="*/ 2861417 h 4122191"/>
                  <a:gd name="connsiteX11" fmla="*/ 284017 w 3415891"/>
                  <a:gd name="connsiteY11" fmla="*/ 2268167 h 4122191"/>
                  <a:gd name="connsiteX12" fmla="*/ 964397 w 3415891"/>
                  <a:gd name="connsiteY12" fmla="*/ 2020873 h 4122191"/>
                  <a:gd name="connsiteX13" fmla="*/ 1592242 w 3415891"/>
                  <a:gd name="connsiteY13" fmla="*/ 2169506 h 4122191"/>
                  <a:gd name="connsiteX14" fmla="*/ 1861319 w 3415891"/>
                  <a:gd name="connsiteY14" fmla="*/ 2641031 h 4122191"/>
                  <a:gd name="connsiteX15" fmla="*/ 1680653 w 3415891"/>
                  <a:gd name="connsiteY15" fmla="*/ 3011331 h 4122191"/>
                  <a:gd name="connsiteX16" fmla="*/ 1261662 w 3415891"/>
                  <a:gd name="connsiteY16" fmla="*/ 3158683 h 4122191"/>
                  <a:gd name="connsiteX17" fmla="*/ 895206 w 3415891"/>
                  <a:gd name="connsiteY17" fmla="*/ 3076678 h 4122191"/>
                  <a:gd name="connsiteX18" fmla="*/ 718384 w 3415891"/>
                  <a:gd name="connsiteY18" fmla="*/ 2799914 h 4122191"/>
                  <a:gd name="connsiteX19" fmla="*/ 808076 w 3415891"/>
                  <a:gd name="connsiteY19" fmla="*/ 2620529 h 4122191"/>
                  <a:gd name="connsiteX20" fmla="*/ 931082 w 3415891"/>
                  <a:gd name="connsiteY20" fmla="*/ 2556464 h 4122191"/>
                  <a:gd name="connsiteX21" fmla="*/ 990023 w 3415891"/>
                  <a:gd name="connsiteY21" fmla="*/ 2548776 h 4122191"/>
                  <a:gd name="connsiteX22" fmla="*/ 1010524 w 3415891"/>
                  <a:gd name="connsiteY22" fmla="*/ 2564151 h 4122191"/>
                  <a:gd name="connsiteX23" fmla="*/ 1000274 w 3415891"/>
                  <a:gd name="connsiteY23" fmla="*/ 2594903 h 4122191"/>
                  <a:gd name="connsiteX24" fmla="*/ 990023 w 3415891"/>
                  <a:gd name="connsiteY24" fmla="*/ 2625655 h 4122191"/>
                  <a:gd name="connsiteX25" fmla="*/ 974647 w 3415891"/>
                  <a:gd name="connsiteY25" fmla="*/ 2738411 h 4122191"/>
                  <a:gd name="connsiteX26" fmla="*/ 1055370 w 3415891"/>
                  <a:gd name="connsiteY26" fmla="*/ 2875512 h 4122191"/>
                  <a:gd name="connsiteX27" fmla="*/ 1230911 w 3415891"/>
                  <a:gd name="connsiteY27" fmla="*/ 2933171 h 4122191"/>
                  <a:gd name="connsiteX28" fmla="*/ 1494862 w 3415891"/>
                  <a:gd name="connsiteY28" fmla="*/ 2835791 h 4122191"/>
                  <a:gd name="connsiteX29" fmla="*/ 1599930 w 3415891"/>
                  <a:gd name="connsiteY29" fmla="*/ 2594903 h 4122191"/>
                  <a:gd name="connsiteX30" fmla="*/ 1387231 w 3415891"/>
                  <a:gd name="connsiteY30" fmla="*/ 2259198 h 4122191"/>
                  <a:gd name="connsiteX31" fmla="*/ 943896 w 3415891"/>
                  <a:gd name="connsiteY31" fmla="*/ 2154130 h 4122191"/>
                  <a:gd name="connsiteX32" fmla="*/ 372428 w 3415891"/>
                  <a:gd name="connsiteY32" fmla="*/ 2348890 h 4122191"/>
                  <a:gd name="connsiteX33" fmla="*/ 118727 w 3415891"/>
                  <a:gd name="connsiteY33" fmla="*/ 2861417 h 4122191"/>
                  <a:gd name="connsiteX34" fmla="*/ 500560 w 3415891"/>
                  <a:gd name="connsiteY34" fmla="*/ 3502076 h 4122191"/>
                  <a:gd name="connsiteX35" fmla="*/ 1312915 w 3415891"/>
                  <a:gd name="connsiteY35" fmla="*/ 3717337 h 4122191"/>
                  <a:gd name="connsiteX36" fmla="*/ 2195013 w 3415891"/>
                  <a:gd name="connsiteY36" fmla="*/ 3432800 h 4122191"/>
                  <a:gd name="connsiteX37" fmla="*/ 2705552 w 3415891"/>
                  <a:gd name="connsiteY37" fmla="*/ 2674000 h 4122191"/>
                  <a:gd name="connsiteX38" fmla="*/ 2587666 w 3415891"/>
                  <a:gd name="connsiteY38" fmla="*/ 2167978 h 4122191"/>
                  <a:gd name="connsiteX39" fmla="*/ 1769638 w 3415891"/>
                  <a:gd name="connsiteY39" fmla="*/ 1553280 h 4122191"/>
                  <a:gd name="connsiteX40" fmla="*/ 859329 w 3415891"/>
                  <a:gd name="connsiteY40" fmla="*/ 1285397 h 4122191"/>
                  <a:gd name="connsiteX41" fmla="*/ 477496 w 3415891"/>
                  <a:gd name="connsiteY41" fmla="*/ 760057 h 4122191"/>
                  <a:gd name="connsiteX0" fmla="*/ 477496 w 3415891"/>
                  <a:gd name="connsiteY0" fmla="*/ 760057 h 4122191"/>
                  <a:gd name="connsiteX1" fmla="*/ 810541 w 3415891"/>
                  <a:gd name="connsiteY1" fmla="*/ 659 h 4122191"/>
                  <a:gd name="connsiteX2" fmla="*/ 744010 w 3415891"/>
                  <a:gd name="connsiteY2" fmla="*/ 631925 h 4122191"/>
                  <a:gd name="connsiteX3" fmla="*/ 900331 w 3415891"/>
                  <a:gd name="connsiteY3" fmla="*/ 890752 h 4122191"/>
                  <a:gd name="connsiteX4" fmla="*/ 1240632 w 3415891"/>
                  <a:gd name="connsiteY4" fmla="*/ 1173299 h 4122191"/>
                  <a:gd name="connsiteX5" fmla="*/ 2984160 w 3415891"/>
                  <a:gd name="connsiteY5" fmla="*/ 1693489 h 4122191"/>
                  <a:gd name="connsiteX6" fmla="*/ 3378091 w 3415891"/>
                  <a:gd name="connsiteY6" fmla="*/ 2971456 h 4122191"/>
                  <a:gd name="connsiteX7" fmla="*/ 2292890 w 3415891"/>
                  <a:gd name="connsiteY7" fmla="*/ 3857009 h 4122191"/>
                  <a:gd name="connsiteX8" fmla="*/ 1252372 w 3415891"/>
                  <a:gd name="connsiteY8" fmla="*/ 4118394 h 4122191"/>
                  <a:gd name="connsiteX9" fmla="*/ 352887 w 3415891"/>
                  <a:gd name="connsiteY9" fmla="*/ 3668167 h 4122191"/>
                  <a:gd name="connsiteX10" fmla="*/ 846 w 3415891"/>
                  <a:gd name="connsiteY10" fmla="*/ 2861417 h 4122191"/>
                  <a:gd name="connsiteX11" fmla="*/ 284017 w 3415891"/>
                  <a:gd name="connsiteY11" fmla="*/ 2268167 h 4122191"/>
                  <a:gd name="connsiteX12" fmla="*/ 964397 w 3415891"/>
                  <a:gd name="connsiteY12" fmla="*/ 2020873 h 4122191"/>
                  <a:gd name="connsiteX13" fmla="*/ 1592242 w 3415891"/>
                  <a:gd name="connsiteY13" fmla="*/ 2169506 h 4122191"/>
                  <a:gd name="connsiteX14" fmla="*/ 1861319 w 3415891"/>
                  <a:gd name="connsiteY14" fmla="*/ 2641031 h 4122191"/>
                  <a:gd name="connsiteX15" fmla="*/ 1680653 w 3415891"/>
                  <a:gd name="connsiteY15" fmla="*/ 3011331 h 4122191"/>
                  <a:gd name="connsiteX16" fmla="*/ 1261662 w 3415891"/>
                  <a:gd name="connsiteY16" fmla="*/ 3158683 h 4122191"/>
                  <a:gd name="connsiteX17" fmla="*/ 895206 w 3415891"/>
                  <a:gd name="connsiteY17" fmla="*/ 3076678 h 4122191"/>
                  <a:gd name="connsiteX18" fmla="*/ 718384 w 3415891"/>
                  <a:gd name="connsiteY18" fmla="*/ 2799914 h 4122191"/>
                  <a:gd name="connsiteX19" fmla="*/ 808076 w 3415891"/>
                  <a:gd name="connsiteY19" fmla="*/ 2620529 h 4122191"/>
                  <a:gd name="connsiteX20" fmla="*/ 931082 w 3415891"/>
                  <a:gd name="connsiteY20" fmla="*/ 2556464 h 4122191"/>
                  <a:gd name="connsiteX21" fmla="*/ 990023 w 3415891"/>
                  <a:gd name="connsiteY21" fmla="*/ 2548776 h 4122191"/>
                  <a:gd name="connsiteX22" fmla="*/ 1010524 w 3415891"/>
                  <a:gd name="connsiteY22" fmla="*/ 2564151 h 4122191"/>
                  <a:gd name="connsiteX23" fmla="*/ 1000274 w 3415891"/>
                  <a:gd name="connsiteY23" fmla="*/ 2594903 h 4122191"/>
                  <a:gd name="connsiteX24" fmla="*/ 990023 w 3415891"/>
                  <a:gd name="connsiteY24" fmla="*/ 2625655 h 4122191"/>
                  <a:gd name="connsiteX25" fmla="*/ 974647 w 3415891"/>
                  <a:gd name="connsiteY25" fmla="*/ 2738411 h 4122191"/>
                  <a:gd name="connsiteX26" fmla="*/ 1055370 w 3415891"/>
                  <a:gd name="connsiteY26" fmla="*/ 2875512 h 4122191"/>
                  <a:gd name="connsiteX27" fmla="*/ 1230911 w 3415891"/>
                  <a:gd name="connsiteY27" fmla="*/ 2933171 h 4122191"/>
                  <a:gd name="connsiteX28" fmla="*/ 1494862 w 3415891"/>
                  <a:gd name="connsiteY28" fmla="*/ 2835791 h 4122191"/>
                  <a:gd name="connsiteX29" fmla="*/ 1599930 w 3415891"/>
                  <a:gd name="connsiteY29" fmla="*/ 2594903 h 4122191"/>
                  <a:gd name="connsiteX30" fmla="*/ 1387231 w 3415891"/>
                  <a:gd name="connsiteY30" fmla="*/ 2259198 h 4122191"/>
                  <a:gd name="connsiteX31" fmla="*/ 943896 w 3415891"/>
                  <a:gd name="connsiteY31" fmla="*/ 2154130 h 4122191"/>
                  <a:gd name="connsiteX32" fmla="*/ 372428 w 3415891"/>
                  <a:gd name="connsiteY32" fmla="*/ 2348890 h 4122191"/>
                  <a:gd name="connsiteX33" fmla="*/ 118727 w 3415891"/>
                  <a:gd name="connsiteY33" fmla="*/ 2861417 h 4122191"/>
                  <a:gd name="connsiteX34" fmla="*/ 500560 w 3415891"/>
                  <a:gd name="connsiteY34" fmla="*/ 3502076 h 4122191"/>
                  <a:gd name="connsiteX35" fmla="*/ 1312915 w 3415891"/>
                  <a:gd name="connsiteY35" fmla="*/ 3717337 h 4122191"/>
                  <a:gd name="connsiteX36" fmla="*/ 2195013 w 3415891"/>
                  <a:gd name="connsiteY36" fmla="*/ 3432800 h 4122191"/>
                  <a:gd name="connsiteX37" fmla="*/ 2705552 w 3415891"/>
                  <a:gd name="connsiteY37" fmla="*/ 2674000 h 4122191"/>
                  <a:gd name="connsiteX38" fmla="*/ 2587666 w 3415891"/>
                  <a:gd name="connsiteY38" fmla="*/ 2167978 h 4122191"/>
                  <a:gd name="connsiteX39" fmla="*/ 1769638 w 3415891"/>
                  <a:gd name="connsiteY39" fmla="*/ 1553280 h 4122191"/>
                  <a:gd name="connsiteX40" fmla="*/ 859329 w 3415891"/>
                  <a:gd name="connsiteY40" fmla="*/ 1285397 h 4122191"/>
                  <a:gd name="connsiteX41" fmla="*/ 477496 w 3415891"/>
                  <a:gd name="connsiteY41" fmla="*/ 760057 h 4122191"/>
                  <a:gd name="connsiteX0" fmla="*/ 477496 w 3415891"/>
                  <a:gd name="connsiteY0" fmla="*/ 760057 h 3958557"/>
                  <a:gd name="connsiteX1" fmla="*/ 810541 w 3415891"/>
                  <a:gd name="connsiteY1" fmla="*/ 659 h 3958557"/>
                  <a:gd name="connsiteX2" fmla="*/ 744010 w 3415891"/>
                  <a:gd name="connsiteY2" fmla="*/ 631925 h 3958557"/>
                  <a:gd name="connsiteX3" fmla="*/ 900331 w 3415891"/>
                  <a:gd name="connsiteY3" fmla="*/ 890752 h 3958557"/>
                  <a:gd name="connsiteX4" fmla="*/ 1240632 w 3415891"/>
                  <a:gd name="connsiteY4" fmla="*/ 1173299 h 3958557"/>
                  <a:gd name="connsiteX5" fmla="*/ 2984160 w 3415891"/>
                  <a:gd name="connsiteY5" fmla="*/ 1693489 h 3958557"/>
                  <a:gd name="connsiteX6" fmla="*/ 3378091 w 3415891"/>
                  <a:gd name="connsiteY6" fmla="*/ 2971456 h 3958557"/>
                  <a:gd name="connsiteX7" fmla="*/ 2292890 w 3415891"/>
                  <a:gd name="connsiteY7" fmla="*/ 3857009 h 3958557"/>
                  <a:gd name="connsiteX8" fmla="*/ 1075991 w 3415891"/>
                  <a:gd name="connsiteY8" fmla="*/ 3918147 h 3958557"/>
                  <a:gd name="connsiteX9" fmla="*/ 352887 w 3415891"/>
                  <a:gd name="connsiteY9" fmla="*/ 3668167 h 3958557"/>
                  <a:gd name="connsiteX10" fmla="*/ 846 w 3415891"/>
                  <a:gd name="connsiteY10" fmla="*/ 2861417 h 3958557"/>
                  <a:gd name="connsiteX11" fmla="*/ 284017 w 3415891"/>
                  <a:gd name="connsiteY11" fmla="*/ 2268167 h 3958557"/>
                  <a:gd name="connsiteX12" fmla="*/ 964397 w 3415891"/>
                  <a:gd name="connsiteY12" fmla="*/ 2020873 h 3958557"/>
                  <a:gd name="connsiteX13" fmla="*/ 1592242 w 3415891"/>
                  <a:gd name="connsiteY13" fmla="*/ 2169506 h 3958557"/>
                  <a:gd name="connsiteX14" fmla="*/ 1861319 w 3415891"/>
                  <a:gd name="connsiteY14" fmla="*/ 2641031 h 3958557"/>
                  <a:gd name="connsiteX15" fmla="*/ 1680653 w 3415891"/>
                  <a:gd name="connsiteY15" fmla="*/ 3011331 h 3958557"/>
                  <a:gd name="connsiteX16" fmla="*/ 1261662 w 3415891"/>
                  <a:gd name="connsiteY16" fmla="*/ 3158683 h 3958557"/>
                  <a:gd name="connsiteX17" fmla="*/ 895206 w 3415891"/>
                  <a:gd name="connsiteY17" fmla="*/ 3076678 h 3958557"/>
                  <a:gd name="connsiteX18" fmla="*/ 718384 w 3415891"/>
                  <a:gd name="connsiteY18" fmla="*/ 2799914 h 3958557"/>
                  <a:gd name="connsiteX19" fmla="*/ 808076 w 3415891"/>
                  <a:gd name="connsiteY19" fmla="*/ 2620529 h 3958557"/>
                  <a:gd name="connsiteX20" fmla="*/ 931082 w 3415891"/>
                  <a:gd name="connsiteY20" fmla="*/ 2556464 h 3958557"/>
                  <a:gd name="connsiteX21" fmla="*/ 990023 w 3415891"/>
                  <a:gd name="connsiteY21" fmla="*/ 2548776 h 3958557"/>
                  <a:gd name="connsiteX22" fmla="*/ 1010524 w 3415891"/>
                  <a:gd name="connsiteY22" fmla="*/ 2564151 h 3958557"/>
                  <a:gd name="connsiteX23" fmla="*/ 1000274 w 3415891"/>
                  <a:gd name="connsiteY23" fmla="*/ 2594903 h 3958557"/>
                  <a:gd name="connsiteX24" fmla="*/ 990023 w 3415891"/>
                  <a:gd name="connsiteY24" fmla="*/ 2625655 h 3958557"/>
                  <a:gd name="connsiteX25" fmla="*/ 974647 w 3415891"/>
                  <a:gd name="connsiteY25" fmla="*/ 2738411 h 3958557"/>
                  <a:gd name="connsiteX26" fmla="*/ 1055370 w 3415891"/>
                  <a:gd name="connsiteY26" fmla="*/ 2875512 h 3958557"/>
                  <a:gd name="connsiteX27" fmla="*/ 1230911 w 3415891"/>
                  <a:gd name="connsiteY27" fmla="*/ 2933171 h 3958557"/>
                  <a:gd name="connsiteX28" fmla="*/ 1494862 w 3415891"/>
                  <a:gd name="connsiteY28" fmla="*/ 2835791 h 3958557"/>
                  <a:gd name="connsiteX29" fmla="*/ 1599930 w 3415891"/>
                  <a:gd name="connsiteY29" fmla="*/ 2594903 h 3958557"/>
                  <a:gd name="connsiteX30" fmla="*/ 1387231 w 3415891"/>
                  <a:gd name="connsiteY30" fmla="*/ 2259198 h 3958557"/>
                  <a:gd name="connsiteX31" fmla="*/ 943896 w 3415891"/>
                  <a:gd name="connsiteY31" fmla="*/ 2154130 h 3958557"/>
                  <a:gd name="connsiteX32" fmla="*/ 372428 w 3415891"/>
                  <a:gd name="connsiteY32" fmla="*/ 2348890 h 3958557"/>
                  <a:gd name="connsiteX33" fmla="*/ 118727 w 3415891"/>
                  <a:gd name="connsiteY33" fmla="*/ 2861417 h 3958557"/>
                  <a:gd name="connsiteX34" fmla="*/ 500560 w 3415891"/>
                  <a:gd name="connsiteY34" fmla="*/ 3502076 h 3958557"/>
                  <a:gd name="connsiteX35" fmla="*/ 1312915 w 3415891"/>
                  <a:gd name="connsiteY35" fmla="*/ 3717337 h 3958557"/>
                  <a:gd name="connsiteX36" fmla="*/ 2195013 w 3415891"/>
                  <a:gd name="connsiteY36" fmla="*/ 3432800 h 3958557"/>
                  <a:gd name="connsiteX37" fmla="*/ 2705552 w 3415891"/>
                  <a:gd name="connsiteY37" fmla="*/ 2674000 h 3958557"/>
                  <a:gd name="connsiteX38" fmla="*/ 2587666 w 3415891"/>
                  <a:gd name="connsiteY38" fmla="*/ 2167978 h 3958557"/>
                  <a:gd name="connsiteX39" fmla="*/ 1769638 w 3415891"/>
                  <a:gd name="connsiteY39" fmla="*/ 1553280 h 3958557"/>
                  <a:gd name="connsiteX40" fmla="*/ 859329 w 3415891"/>
                  <a:gd name="connsiteY40" fmla="*/ 1285397 h 3958557"/>
                  <a:gd name="connsiteX41" fmla="*/ 477496 w 3415891"/>
                  <a:gd name="connsiteY41" fmla="*/ 760057 h 3958557"/>
                  <a:gd name="connsiteX0" fmla="*/ 565295 w 3503690"/>
                  <a:gd name="connsiteY0" fmla="*/ 760057 h 3958557"/>
                  <a:gd name="connsiteX1" fmla="*/ 898340 w 3503690"/>
                  <a:gd name="connsiteY1" fmla="*/ 659 h 3958557"/>
                  <a:gd name="connsiteX2" fmla="*/ 831809 w 3503690"/>
                  <a:gd name="connsiteY2" fmla="*/ 631925 h 3958557"/>
                  <a:gd name="connsiteX3" fmla="*/ 988130 w 3503690"/>
                  <a:gd name="connsiteY3" fmla="*/ 890752 h 3958557"/>
                  <a:gd name="connsiteX4" fmla="*/ 1328431 w 3503690"/>
                  <a:gd name="connsiteY4" fmla="*/ 1173299 h 3958557"/>
                  <a:gd name="connsiteX5" fmla="*/ 3071959 w 3503690"/>
                  <a:gd name="connsiteY5" fmla="*/ 1693489 h 3958557"/>
                  <a:gd name="connsiteX6" fmla="*/ 3465890 w 3503690"/>
                  <a:gd name="connsiteY6" fmla="*/ 2971456 h 3958557"/>
                  <a:gd name="connsiteX7" fmla="*/ 2380689 w 3503690"/>
                  <a:gd name="connsiteY7" fmla="*/ 3857009 h 3958557"/>
                  <a:gd name="connsiteX8" fmla="*/ 1163790 w 3503690"/>
                  <a:gd name="connsiteY8" fmla="*/ 3918147 h 3958557"/>
                  <a:gd name="connsiteX9" fmla="*/ 440686 w 3503690"/>
                  <a:gd name="connsiteY9" fmla="*/ 3668167 h 3958557"/>
                  <a:gd name="connsiteX10" fmla="*/ 454 w 3503690"/>
                  <a:gd name="connsiteY10" fmla="*/ 2861417 h 3958557"/>
                  <a:gd name="connsiteX11" fmla="*/ 371816 w 3503690"/>
                  <a:gd name="connsiteY11" fmla="*/ 2268167 h 3958557"/>
                  <a:gd name="connsiteX12" fmla="*/ 1052196 w 3503690"/>
                  <a:gd name="connsiteY12" fmla="*/ 2020873 h 3958557"/>
                  <a:gd name="connsiteX13" fmla="*/ 1680041 w 3503690"/>
                  <a:gd name="connsiteY13" fmla="*/ 2169506 h 3958557"/>
                  <a:gd name="connsiteX14" fmla="*/ 1949118 w 3503690"/>
                  <a:gd name="connsiteY14" fmla="*/ 2641031 h 3958557"/>
                  <a:gd name="connsiteX15" fmla="*/ 1768452 w 3503690"/>
                  <a:gd name="connsiteY15" fmla="*/ 3011331 h 3958557"/>
                  <a:gd name="connsiteX16" fmla="*/ 1349461 w 3503690"/>
                  <a:gd name="connsiteY16" fmla="*/ 3158683 h 3958557"/>
                  <a:gd name="connsiteX17" fmla="*/ 983005 w 3503690"/>
                  <a:gd name="connsiteY17" fmla="*/ 3076678 h 3958557"/>
                  <a:gd name="connsiteX18" fmla="*/ 806183 w 3503690"/>
                  <a:gd name="connsiteY18" fmla="*/ 2799914 h 3958557"/>
                  <a:gd name="connsiteX19" fmla="*/ 895875 w 3503690"/>
                  <a:gd name="connsiteY19" fmla="*/ 2620529 h 3958557"/>
                  <a:gd name="connsiteX20" fmla="*/ 1018881 w 3503690"/>
                  <a:gd name="connsiteY20" fmla="*/ 2556464 h 3958557"/>
                  <a:gd name="connsiteX21" fmla="*/ 1077822 w 3503690"/>
                  <a:gd name="connsiteY21" fmla="*/ 2548776 h 3958557"/>
                  <a:gd name="connsiteX22" fmla="*/ 1098323 w 3503690"/>
                  <a:gd name="connsiteY22" fmla="*/ 2564151 h 3958557"/>
                  <a:gd name="connsiteX23" fmla="*/ 1088073 w 3503690"/>
                  <a:gd name="connsiteY23" fmla="*/ 2594903 h 3958557"/>
                  <a:gd name="connsiteX24" fmla="*/ 1077822 w 3503690"/>
                  <a:gd name="connsiteY24" fmla="*/ 2625655 h 3958557"/>
                  <a:gd name="connsiteX25" fmla="*/ 1062446 w 3503690"/>
                  <a:gd name="connsiteY25" fmla="*/ 2738411 h 3958557"/>
                  <a:gd name="connsiteX26" fmla="*/ 1143169 w 3503690"/>
                  <a:gd name="connsiteY26" fmla="*/ 2875512 h 3958557"/>
                  <a:gd name="connsiteX27" fmla="*/ 1318710 w 3503690"/>
                  <a:gd name="connsiteY27" fmla="*/ 2933171 h 3958557"/>
                  <a:gd name="connsiteX28" fmla="*/ 1582661 w 3503690"/>
                  <a:gd name="connsiteY28" fmla="*/ 2835791 h 3958557"/>
                  <a:gd name="connsiteX29" fmla="*/ 1687729 w 3503690"/>
                  <a:gd name="connsiteY29" fmla="*/ 2594903 h 3958557"/>
                  <a:gd name="connsiteX30" fmla="*/ 1475030 w 3503690"/>
                  <a:gd name="connsiteY30" fmla="*/ 2259198 h 3958557"/>
                  <a:gd name="connsiteX31" fmla="*/ 1031695 w 3503690"/>
                  <a:gd name="connsiteY31" fmla="*/ 2154130 h 3958557"/>
                  <a:gd name="connsiteX32" fmla="*/ 460227 w 3503690"/>
                  <a:gd name="connsiteY32" fmla="*/ 2348890 h 3958557"/>
                  <a:gd name="connsiteX33" fmla="*/ 206526 w 3503690"/>
                  <a:gd name="connsiteY33" fmla="*/ 2861417 h 3958557"/>
                  <a:gd name="connsiteX34" fmla="*/ 588359 w 3503690"/>
                  <a:gd name="connsiteY34" fmla="*/ 3502076 h 3958557"/>
                  <a:gd name="connsiteX35" fmla="*/ 1400714 w 3503690"/>
                  <a:gd name="connsiteY35" fmla="*/ 3717337 h 3958557"/>
                  <a:gd name="connsiteX36" fmla="*/ 2282812 w 3503690"/>
                  <a:gd name="connsiteY36" fmla="*/ 3432800 h 3958557"/>
                  <a:gd name="connsiteX37" fmla="*/ 2793351 w 3503690"/>
                  <a:gd name="connsiteY37" fmla="*/ 2674000 h 3958557"/>
                  <a:gd name="connsiteX38" fmla="*/ 2675465 w 3503690"/>
                  <a:gd name="connsiteY38" fmla="*/ 2167978 h 3958557"/>
                  <a:gd name="connsiteX39" fmla="*/ 1857437 w 3503690"/>
                  <a:gd name="connsiteY39" fmla="*/ 1553280 h 3958557"/>
                  <a:gd name="connsiteX40" fmla="*/ 947128 w 3503690"/>
                  <a:gd name="connsiteY40" fmla="*/ 1285397 h 3958557"/>
                  <a:gd name="connsiteX41" fmla="*/ 565295 w 3503690"/>
                  <a:gd name="connsiteY41" fmla="*/ 760057 h 3958557"/>
                  <a:gd name="connsiteX0" fmla="*/ 565297 w 3505172"/>
                  <a:gd name="connsiteY0" fmla="*/ 760057 h 3929318"/>
                  <a:gd name="connsiteX1" fmla="*/ 898342 w 3505172"/>
                  <a:gd name="connsiteY1" fmla="*/ 659 h 3929318"/>
                  <a:gd name="connsiteX2" fmla="*/ 831811 w 3505172"/>
                  <a:gd name="connsiteY2" fmla="*/ 631925 h 3929318"/>
                  <a:gd name="connsiteX3" fmla="*/ 988132 w 3505172"/>
                  <a:gd name="connsiteY3" fmla="*/ 890752 h 3929318"/>
                  <a:gd name="connsiteX4" fmla="*/ 1328433 w 3505172"/>
                  <a:gd name="connsiteY4" fmla="*/ 1173299 h 3929318"/>
                  <a:gd name="connsiteX5" fmla="*/ 3071961 w 3505172"/>
                  <a:gd name="connsiteY5" fmla="*/ 1693489 h 3929318"/>
                  <a:gd name="connsiteX6" fmla="*/ 3465892 w 3505172"/>
                  <a:gd name="connsiteY6" fmla="*/ 2971456 h 3929318"/>
                  <a:gd name="connsiteX7" fmla="*/ 2358642 w 3505172"/>
                  <a:gd name="connsiteY7" fmla="*/ 3790260 h 3929318"/>
                  <a:gd name="connsiteX8" fmla="*/ 1163792 w 3505172"/>
                  <a:gd name="connsiteY8" fmla="*/ 3918147 h 3929318"/>
                  <a:gd name="connsiteX9" fmla="*/ 440688 w 3505172"/>
                  <a:gd name="connsiteY9" fmla="*/ 3668167 h 3929318"/>
                  <a:gd name="connsiteX10" fmla="*/ 456 w 3505172"/>
                  <a:gd name="connsiteY10" fmla="*/ 2861417 h 3929318"/>
                  <a:gd name="connsiteX11" fmla="*/ 371818 w 3505172"/>
                  <a:gd name="connsiteY11" fmla="*/ 2268167 h 3929318"/>
                  <a:gd name="connsiteX12" fmla="*/ 1052198 w 3505172"/>
                  <a:gd name="connsiteY12" fmla="*/ 2020873 h 3929318"/>
                  <a:gd name="connsiteX13" fmla="*/ 1680043 w 3505172"/>
                  <a:gd name="connsiteY13" fmla="*/ 2169506 h 3929318"/>
                  <a:gd name="connsiteX14" fmla="*/ 1949120 w 3505172"/>
                  <a:gd name="connsiteY14" fmla="*/ 2641031 h 3929318"/>
                  <a:gd name="connsiteX15" fmla="*/ 1768454 w 3505172"/>
                  <a:gd name="connsiteY15" fmla="*/ 3011331 h 3929318"/>
                  <a:gd name="connsiteX16" fmla="*/ 1349463 w 3505172"/>
                  <a:gd name="connsiteY16" fmla="*/ 3158683 h 3929318"/>
                  <a:gd name="connsiteX17" fmla="*/ 983007 w 3505172"/>
                  <a:gd name="connsiteY17" fmla="*/ 3076678 h 3929318"/>
                  <a:gd name="connsiteX18" fmla="*/ 806185 w 3505172"/>
                  <a:gd name="connsiteY18" fmla="*/ 2799914 h 3929318"/>
                  <a:gd name="connsiteX19" fmla="*/ 895877 w 3505172"/>
                  <a:gd name="connsiteY19" fmla="*/ 2620529 h 3929318"/>
                  <a:gd name="connsiteX20" fmla="*/ 1018883 w 3505172"/>
                  <a:gd name="connsiteY20" fmla="*/ 2556464 h 3929318"/>
                  <a:gd name="connsiteX21" fmla="*/ 1077824 w 3505172"/>
                  <a:gd name="connsiteY21" fmla="*/ 2548776 h 3929318"/>
                  <a:gd name="connsiteX22" fmla="*/ 1098325 w 3505172"/>
                  <a:gd name="connsiteY22" fmla="*/ 2564151 h 3929318"/>
                  <a:gd name="connsiteX23" fmla="*/ 1088075 w 3505172"/>
                  <a:gd name="connsiteY23" fmla="*/ 2594903 h 3929318"/>
                  <a:gd name="connsiteX24" fmla="*/ 1077824 w 3505172"/>
                  <a:gd name="connsiteY24" fmla="*/ 2625655 h 3929318"/>
                  <a:gd name="connsiteX25" fmla="*/ 1062448 w 3505172"/>
                  <a:gd name="connsiteY25" fmla="*/ 2738411 h 3929318"/>
                  <a:gd name="connsiteX26" fmla="*/ 1143171 w 3505172"/>
                  <a:gd name="connsiteY26" fmla="*/ 2875512 h 3929318"/>
                  <a:gd name="connsiteX27" fmla="*/ 1318712 w 3505172"/>
                  <a:gd name="connsiteY27" fmla="*/ 2933171 h 3929318"/>
                  <a:gd name="connsiteX28" fmla="*/ 1582663 w 3505172"/>
                  <a:gd name="connsiteY28" fmla="*/ 2835791 h 3929318"/>
                  <a:gd name="connsiteX29" fmla="*/ 1687731 w 3505172"/>
                  <a:gd name="connsiteY29" fmla="*/ 2594903 h 3929318"/>
                  <a:gd name="connsiteX30" fmla="*/ 1475032 w 3505172"/>
                  <a:gd name="connsiteY30" fmla="*/ 2259198 h 3929318"/>
                  <a:gd name="connsiteX31" fmla="*/ 1031697 w 3505172"/>
                  <a:gd name="connsiteY31" fmla="*/ 2154130 h 3929318"/>
                  <a:gd name="connsiteX32" fmla="*/ 460229 w 3505172"/>
                  <a:gd name="connsiteY32" fmla="*/ 2348890 h 3929318"/>
                  <a:gd name="connsiteX33" fmla="*/ 206528 w 3505172"/>
                  <a:gd name="connsiteY33" fmla="*/ 2861417 h 3929318"/>
                  <a:gd name="connsiteX34" fmla="*/ 588361 w 3505172"/>
                  <a:gd name="connsiteY34" fmla="*/ 3502076 h 3929318"/>
                  <a:gd name="connsiteX35" fmla="*/ 1400716 w 3505172"/>
                  <a:gd name="connsiteY35" fmla="*/ 3717337 h 3929318"/>
                  <a:gd name="connsiteX36" fmla="*/ 2282814 w 3505172"/>
                  <a:gd name="connsiteY36" fmla="*/ 3432800 h 3929318"/>
                  <a:gd name="connsiteX37" fmla="*/ 2793353 w 3505172"/>
                  <a:gd name="connsiteY37" fmla="*/ 2674000 h 3929318"/>
                  <a:gd name="connsiteX38" fmla="*/ 2675467 w 3505172"/>
                  <a:gd name="connsiteY38" fmla="*/ 2167978 h 3929318"/>
                  <a:gd name="connsiteX39" fmla="*/ 1857439 w 3505172"/>
                  <a:gd name="connsiteY39" fmla="*/ 1553280 h 3929318"/>
                  <a:gd name="connsiteX40" fmla="*/ 947130 w 3505172"/>
                  <a:gd name="connsiteY40" fmla="*/ 1285397 h 3929318"/>
                  <a:gd name="connsiteX41" fmla="*/ 565297 w 3505172"/>
                  <a:gd name="connsiteY41" fmla="*/ 760057 h 3929318"/>
                  <a:gd name="connsiteX0" fmla="*/ 565297 w 3359163"/>
                  <a:gd name="connsiteY0" fmla="*/ 760057 h 3930630"/>
                  <a:gd name="connsiteX1" fmla="*/ 898342 w 3359163"/>
                  <a:gd name="connsiteY1" fmla="*/ 659 h 3930630"/>
                  <a:gd name="connsiteX2" fmla="*/ 831811 w 3359163"/>
                  <a:gd name="connsiteY2" fmla="*/ 631925 h 3930630"/>
                  <a:gd name="connsiteX3" fmla="*/ 988132 w 3359163"/>
                  <a:gd name="connsiteY3" fmla="*/ 890752 h 3930630"/>
                  <a:gd name="connsiteX4" fmla="*/ 1328433 w 3359163"/>
                  <a:gd name="connsiteY4" fmla="*/ 1173299 h 3930630"/>
                  <a:gd name="connsiteX5" fmla="*/ 3071961 w 3359163"/>
                  <a:gd name="connsiteY5" fmla="*/ 1693489 h 3930630"/>
                  <a:gd name="connsiteX6" fmla="*/ 3289512 w 3359163"/>
                  <a:gd name="connsiteY6" fmla="*/ 2931407 h 3930630"/>
                  <a:gd name="connsiteX7" fmla="*/ 2358642 w 3359163"/>
                  <a:gd name="connsiteY7" fmla="*/ 3790260 h 3930630"/>
                  <a:gd name="connsiteX8" fmla="*/ 1163792 w 3359163"/>
                  <a:gd name="connsiteY8" fmla="*/ 3918147 h 3930630"/>
                  <a:gd name="connsiteX9" fmla="*/ 440688 w 3359163"/>
                  <a:gd name="connsiteY9" fmla="*/ 3668167 h 3930630"/>
                  <a:gd name="connsiteX10" fmla="*/ 456 w 3359163"/>
                  <a:gd name="connsiteY10" fmla="*/ 2861417 h 3930630"/>
                  <a:gd name="connsiteX11" fmla="*/ 371818 w 3359163"/>
                  <a:gd name="connsiteY11" fmla="*/ 2268167 h 3930630"/>
                  <a:gd name="connsiteX12" fmla="*/ 1052198 w 3359163"/>
                  <a:gd name="connsiteY12" fmla="*/ 2020873 h 3930630"/>
                  <a:gd name="connsiteX13" fmla="*/ 1680043 w 3359163"/>
                  <a:gd name="connsiteY13" fmla="*/ 2169506 h 3930630"/>
                  <a:gd name="connsiteX14" fmla="*/ 1949120 w 3359163"/>
                  <a:gd name="connsiteY14" fmla="*/ 2641031 h 3930630"/>
                  <a:gd name="connsiteX15" fmla="*/ 1768454 w 3359163"/>
                  <a:gd name="connsiteY15" fmla="*/ 3011331 h 3930630"/>
                  <a:gd name="connsiteX16" fmla="*/ 1349463 w 3359163"/>
                  <a:gd name="connsiteY16" fmla="*/ 3158683 h 3930630"/>
                  <a:gd name="connsiteX17" fmla="*/ 983007 w 3359163"/>
                  <a:gd name="connsiteY17" fmla="*/ 3076678 h 3930630"/>
                  <a:gd name="connsiteX18" fmla="*/ 806185 w 3359163"/>
                  <a:gd name="connsiteY18" fmla="*/ 2799914 h 3930630"/>
                  <a:gd name="connsiteX19" fmla="*/ 895877 w 3359163"/>
                  <a:gd name="connsiteY19" fmla="*/ 2620529 h 3930630"/>
                  <a:gd name="connsiteX20" fmla="*/ 1018883 w 3359163"/>
                  <a:gd name="connsiteY20" fmla="*/ 2556464 h 3930630"/>
                  <a:gd name="connsiteX21" fmla="*/ 1077824 w 3359163"/>
                  <a:gd name="connsiteY21" fmla="*/ 2548776 h 3930630"/>
                  <a:gd name="connsiteX22" fmla="*/ 1098325 w 3359163"/>
                  <a:gd name="connsiteY22" fmla="*/ 2564151 h 3930630"/>
                  <a:gd name="connsiteX23" fmla="*/ 1088075 w 3359163"/>
                  <a:gd name="connsiteY23" fmla="*/ 2594903 h 3930630"/>
                  <a:gd name="connsiteX24" fmla="*/ 1077824 w 3359163"/>
                  <a:gd name="connsiteY24" fmla="*/ 2625655 h 3930630"/>
                  <a:gd name="connsiteX25" fmla="*/ 1062448 w 3359163"/>
                  <a:gd name="connsiteY25" fmla="*/ 2738411 h 3930630"/>
                  <a:gd name="connsiteX26" fmla="*/ 1143171 w 3359163"/>
                  <a:gd name="connsiteY26" fmla="*/ 2875512 h 3930630"/>
                  <a:gd name="connsiteX27" fmla="*/ 1318712 w 3359163"/>
                  <a:gd name="connsiteY27" fmla="*/ 2933171 h 3930630"/>
                  <a:gd name="connsiteX28" fmla="*/ 1582663 w 3359163"/>
                  <a:gd name="connsiteY28" fmla="*/ 2835791 h 3930630"/>
                  <a:gd name="connsiteX29" fmla="*/ 1687731 w 3359163"/>
                  <a:gd name="connsiteY29" fmla="*/ 2594903 h 3930630"/>
                  <a:gd name="connsiteX30" fmla="*/ 1475032 w 3359163"/>
                  <a:gd name="connsiteY30" fmla="*/ 2259198 h 3930630"/>
                  <a:gd name="connsiteX31" fmla="*/ 1031697 w 3359163"/>
                  <a:gd name="connsiteY31" fmla="*/ 2154130 h 3930630"/>
                  <a:gd name="connsiteX32" fmla="*/ 460229 w 3359163"/>
                  <a:gd name="connsiteY32" fmla="*/ 2348890 h 3930630"/>
                  <a:gd name="connsiteX33" fmla="*/ 206528 w 3359163"/>
                  <a:gd name="connsiteY33" fmla="*/ 2861417 h 3930630"/>
                  <a:gd name="connsiteX34" fmla="*/ 588361 w 3359163"/>
                  <a:gd name="connsiteY34" fmla="*/ 3502076 h 3930630"/>
                  <a:gd name="connsiteX35" fmla="*/ 1400716 w 3359163"/>
                  <a:gd name="connsiteY35" fmla="*/ 3717337 h 3930630"/>
                  <a:gd name="connsiteX36" fmla="*/ 2282814 w 3359163"/>
                  <a:gd name="connsiteY36" fmla="*/ 3432800 h 3930630"/>
                  <a:gd name="connsiteX37" fmla="*/ 2793353 w 3359163"/>
                  <a:gd name="connsiteY37" fmla="*/ 2674000 h 3930630"/>
                  <a:gd name="connsiteX38" fmla="*/ 2675467 w 3359163"/>
                  <a:gd name="connsiteY38" fmla="*/ 2167978 h 3930630"/>
                  <a:gd name="connsiteX39" fmla="*/ 1857439 w 3359163"/>
                  <a:gd name="connsiteY39" fmla="*/ 1553280 h 3930630"/>
                  <a:gd name="connsiteX40" fmla="*/ 947130 w 3359163"/>
                  <a:gd name="connsiteY40" fmla="*/ 1285397 h 3930630"/>
                  <a:gd name="connsiteX41" fmla="*/ 565297 w 3359163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947130 w 3314397"/>
                  <a:gd name="connsiteY40" fmla="*/ 1285397 h 3930630"/>
                  <a:gd name="connsiteX41" fmla="*/ 565297 w 3314397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1035318 w 3314397"/>
                  <a:gd name="connsiteY40" fmla="*/ 1258698 h 3930630"/>
                  <a:gd name="connsiteX41" fmla="*/ 565297 w 3314397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1035318 w 3314397"/>
                  <a:gd name="connsiteY40" fmla="*/ 1258698 h 3930630"/>
                  <a:gd name="connsiteX41" fmla="*/ 565297 w 3314397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1035318 w 3314397"/>
                  <a:gd name="connsiteY40" fmla="*/ 1258698 h 3930630"/>
                  <a:gd name="connsiteX41" fmla="*/ 565297 w 3314397"/>
                  <a:gd name="connsiteY41" fmla="*/ 760057 h 3930630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2675467 w 3314397"/>
                  <a:gd name="connsiteY38" fmla="*/ 2168602 h 3931254"/>
                  <a:gd name="connsiteX39" fmla="*/ 1857439 w 3314397"/>
                  <a:gd name="connsiteY39" fmla="*/ 1553904 h 3931254"/>
                  <a:gd name="connsiteX40" fmla="*/ 1035318 w 3314397"/>
                  <a:gd name="connsiteY40" fmla="*/ 1259322 h 3931254"/>
                  <a:gd name="connsiteX41" fmla="*/ 587343 w 3314397"/>
                  <a:gd name="connsiteY41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2675467 w 3314397"/>
                  <a:gd name="connsiteY38" fmla="*/ 2168602 h 3931254"/>
                  <a:gd name="connsiteX39" fmla="*/ 1857439 w 3314397"/>
                  <a:gd name="connsiteY39" fmla="*/ 1553904 h 3931254"/>
                  <a:gd name="connsiteX40" fmla="*/ 1035318 w 3314397"/>
                  <a:gd name="connsiteY40" fmla="*/ 1259322 h 3931254"/>
                  <a:gd name="connsiteX41" fmla="*/ 587343 w 3314397"/>
                  <a:gd name="connsiteY41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857439 w 3314397"/>
                  <a:gd name="connsiteY37" fmla="*/ 1554027 h 3931377"/>
                  <a:gd name="connsiteX38" fmla="*/ 1035318 w 3314397"/>
                  <a:gd name="connsiteY38" fmla="*/ 1259445 h 3931377"/>
                  <a:gd name="connsiteX39" fmla="*/ 587343 w 3314397"/>
                  <a:gd name="connsiteY39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4170059"/>
                  <a:gd name="connsiteX1" fmla="*/ 898342 w 3314397"/>
                  <a:gd name="connsiteY1" fmla="*/ 1406 h 4170059"/>
                  <a:gd name="connsiteX2" fmla="*/ 831811 w 3314397"/>
                  <a:gd name="connsiteY2" fmla="*/ 632672 h 4170059"/>
                  <a:gd name="connsiteX3" fmla="*/ 1328433 w 3314397"/>
                  <a:gd name="connsiteY3" fmla="*/ 1174046 h 4170059"/>
                  <a:gd name="connsiteX4" fmla="*/ 2895583 w 3314397"/>
                  <a:gd name="connsiteY4" fmla="*/ 1827735 h 4170059"/>
                  <a:gd name="connsiteX5" fmla="*/ 3289512 w 3314397"/>
                  <a:gd name="connsiteY5" fmla="*/ 2932154 h 4170059"/>
                  <a:gd name="connsiteX6" fmla="*/ 2358642 w 3314397"/>
                  <a:gd name="connsiteY6" fmla="*/ 3791007 h 4170059"/>
                  <a:gd name="connsiteX7" fmla="*/ 1163792 w 3314397"/>
                  <a:gd name="connsiteY7" fmla="*/ 3918894 h 4170059"/>
                  <a:gd name="connsiteX8" fmla="*/ 440688 w 3314397"/>
                  <a:gd name="connsiteY8" fmla="*/ 3668914 h 4170059"/>
                  <a:gd name="connsiteX9" fmla="*/ 456 w 3314397"/>
                  <a:gd name="connsiteY9" fmla="*/ 2862164 h 4170059"/>
                  <a:gd name="connsiteX10" fmla="*/ 371818 w 3314397"/>
                  <a:gd name="connsiteY10" fmla="*/ 2268914 h 4170059"/>
                  <a:gd name="connsiteX11" fmla="*/ 1052198 w 3314397"/>
                  <a:gd name="connsiteY11" fmla="*/ 2021620 h 4170059"/>
                  <a:gd name="connsiteX12" fmla="*/ 1680043 w 3314397"/>
                  <a:gd name="connsiteY12" fmla="*/ 2170253 h 4170059"/>
                  <a:gd name="connsiteX13" fmla="*/ 1949120 w 3314397"/>
                  <a:gd name="connsiteY13" fmla="*/ 2641778 h 4170059"/>
                  <a:gd name="connsiteX14" fmla="*/ 1768454 w 3314397"/>
                  <a:gd name="connsiteY14" fmla="*/ 3012078 h 4170059"/>
                  <a:gd name="connsiteX15" fmla="*/ 1349463 w 3314397"/>
                  <a:gd name="connsiteY15" fmla="*/ 3159430 h 4170059"/>
                  <a:gd name="connsiteX16" fmla="*/ 983007 w 3314397"/>
                  <a:gd name="connsiteY16" fmla="*/ 3077425 h 4170059"/>
                  <a:gd name="connsiteX17" fmla="*/ 806185 w 3314397"/>
                  <a:gd name="connsiteY17" fmla="*/ 2800661 h 4170059"/>
                  <a:gd name="connsiteX18" fmla="*/ 895877 w 3314397"/>
                  <a:gd name="connsiteY18" fmla="*/ 2621276 h 4170059"/>
                  <a:gd name="connsiteX19" fmla="*/ 1018883 w 3314397"/>
                  <a:gd name="connsiteY19" fmla="*/ 2557211 h 4170059"/>
                  <a:gd name="connsiteX20" fmla="*/ 1077824 w 3314397"/>
                  <a:gd name="connsiteY20" fmla="*/ 2549523 h 4170059"/>
                  <a:gd name="connsiteX21" fmla="*/ 1098325 w 3314397"/>
                  <a:gd name="connsiteY21" fmla="*/ 2564898 h 4170059"/>
                  <a:gd name="connsiteX22" fmla="*/ 1088075 w 3314397"/>
                  <a:gd name="connsiteY22" fmla="*/ 2595650 h 4170059"/>
                  <a:gd name="connsiteX23" fmla="*/ 1077824 w 3314397"/>
                  <a:gd name="connsiteY23" fmla="*/ 2626402 h 4170059"/>
                  <a:gd name="connsiteX24" fmla="*/ 1062448 w 3314397"/>
                  <a:gd name="connsiteY24" fmla="*/ 2739158 h 4170059"/>
                  <a:gd name="connsiteX25" fmla="*/ 1143171 w 3314397"/>
                  <a:gd name="connsiteY25" fmla="*/ 2876259 h 4170059"/>
                  <a:gd name="connsiteX26" fmla="*/ 1318712 w 3314397"/>
                  <a:gd name="connsiteY26" fmla="*/ 2933918 h 4170059"/>
                  <a:gd name="connsiteX27" fmla="*/ 1582663 w 3314397"/>
                  <a:gd name="connsiteY27" fmla="*/ 2836538 h 4170059"/>
                  <a:gd name="connsiteX28" fmla="*/ 1687731 w 3314397"/>
                  <a:gd name="connsiteY28" fmla="*/ 2595650 h 4170059"/>
                  <a:gd name="connsiteX29" fmla="*/ 1475032 w 3314397"/>
                  <a:gd name="connsiteY29" fmla="*/ 2259945 h 4170059"/>
                  <a:gd name="connsiteX30" fmla="*/ 1031697 w 3314397"/>
                  <a:gd name="connsiteY30" fmla="*/ 2154877 h 4170059"/>
                  <a:gd name="connsiteX31" fmla="*/ 460229 w 3314397"/>
                  <a:gd name="connsiteY31" fmla="*/ 2349637 h 4170059"/>
                  <a:gd name="connsiteX32" fmla="*/ 206528 w 3314397"/>
                  <a:gd name="connsiteY32" fmla="*/ 2862164 h 4170059"/>
                  <a:gd name="connsiteX33" fmla="*/ 588361 w 3314397"/>
                  <a:gd name="connsiteY33" fmla="*/ 3502823 h 4170059"/>
                  <a:gd name="connsiteX34" fmla="*/ 1400716 w 3314397"/>
                  <a:gd name="connsiteY34" fmla="*/ 3718084 h 4170059"/>
                  <a:gd name="connsiteX35" fmla="*/ 2348956 w 3314397"/>
                  <a:gd name="connsiteY35" fmla="*/ 3433547 h 4170059"/>
                  <a:gd name="connsiteX36" fmla="*/ 1035318 w 3314397"/>
                  <a:gd name="connsiteY36" fmla="*/ 1259445 h 4170059"/>
                  <a:gd name="connsiteX37" fmla="*/ 587343 w 3314397"/>
                  <a:gd name="connsiteY37" fmla="*/ 814203 h 4170059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499154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99154 w 3314397"/>
                  <a:gd name="connsiteY37" fmla="*/ 773622 h 3930846"/>
                  <a:gd name="connsiteX0" fmla="*/ 499154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99154 w 3314397"/>
                  <a:gd name="connsiteY37" fmla="*/ 773622 h 3930846"/>
                  <a:gd name="connsiteX0" fmla="*/ 433011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33011 w 3314397"/>
                  <a:gd name="connsiteY37" fmla="*/ 773622 h 3930846"/>
                  <a:gd name="connsiteX0" fmla="*/ 433011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33011 w 3314397"/>
                  <a:gd name="connsiteY37" fmla="*/ 773622 h 3930846"/>
                  <a:gd name="connsiteX0" fmla="*/ 433011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33011 w 3314397"/>
                  <a:gd name="connsiteY37" fmla="*/ 773622 h 3930846"/>
                  <a:gd name="connsiteX0" fmla="*/ 433011 w 3298501"/>
                  <a:gd name="connsiteY0" fmla="*/ 773622 h 3930846"/>
                  <a:gd name="connsiteX1" fmla="*/ 898342 w 3298501"/>
                  <a:gd name="connsiteY1" fmla="*/ 875 h 3930846"/>
                  <a:gd name="connsiteX2" fmla="*/ 831811 w 3298501"/>
                  <a:gd name="connsiteY2" fmla="*/ 632141 h 3930846"/>
                  <a:gd name="connsiteX3" fmla="*/ 1328433 w 3298501"/>
                  <a:gd name="connsiteY3" fmla="*/ 1173515 h 3930846"/>
                  <a:gd name="connsiteX4" fmla="*/ 2741251 w 3298501"/>
                  <a:gd name="connsiteY4" fmla="*/ 1880604 h 3930846"/>
                  <a:gd name="connsiteX5" fmla="*/ 3289512 w 3298501"/>
                  <a:gd name="connsiteY5" fmla="*/ 2931623 h 3930846"/>
                  <a:gd name="connsiteX6" fmla="*/ 2358642 w 3298501"/>
                  <a:gd name="connsiteY6" fmla="*/ 3790476 h 3930846"/>
                  <a:gd name="connsiteX7" fmla="*/ 1163792 w 3298501"/>
                  <a:gd name="connsiteY7" fmla="*/ 3918363 h 3930846"/>
                  <a:gd name="connsiteX8" fmla="*/ 440688 w 3298501"/>
                  <a:gd name="connsiteY8" fmla="*/ 3668383 h 3930846"/>
                  <a:gd name="connsiteX9" fmla="*/ 456 w 3298501"/>
                  <a:gd name="connsiteY9" fmla="*/ 2861633 h 3930846"/>
                  <a:gd name="connsiteX10" fmla="*/ 371818 w 3298501"/>
                  <a:gd name="connsiteY10" fmla="*/ 2268383 h 3930846"/>
                  <a:gd name="connsiteX11" fmla="*/ 1052198 w 3298501"/>
                  <a:gd name="connsiteY11" fmla="*/ 2021089 h 3930846"/>
                  <a:gd name="connsiteX12" fmla="*/ 1680043 w 3298501"/>
                  <a:gd name="connsiteY12" fmla="*/ 2169722 h 3930846"/>
                  <a:gd name="connsiteX13" fmla="*/ 1949120 w 3298501"/>
                  <a:gd name="connsiteY13" fmla="*/ 2641247 h 3930846"/>
                  <a:gd name="connsiteX14" fmla="*/ 1768454 w 3298501"/>
                  <a:gd name="connsiteY14" fmla="*/ 3011547 h 3930846"/>
                  <a:gd name="connsiteX15" fmla="*/ 1349463 w 3298501"/>
                  <a:gd name="connsiteY15" fmla="*/ 3158899 h 3930846"/>
                  <a:gd name="connsiteX16" fmla="*/ 983007 w 3298501"/>
                  <a:gd name="connsiteY16" fmla="*/ 3076894 h 3930846"/>
                  <a:gd name="connsiteX17" fmla="*/ 806185 w 3298501"/>
                  <a:gd name="connsiteY17" fmla="*/ 2800130 h 3930846"/>
                  <a:gd name="connsiteX18" fmla="*/ 895877 w 3298501"/>
                  <a:gd name="connsiteY18" fmla="*/ 2620745 h 3930846"/>
                  <a:gd name="connsiteX19" fmla="*/ 1018883 w 3298501"/>
                  <a:gd name="connsiteY19" fmla="*/ 2556680 h 3930846"/>
                  <a:gd name="connsiteX20" fmla="*/ 1077824 w 3298501"/>
                  <a:gd name="connsiteY20" fmla="*/ 2548992 h 3930846"/>
                  <a:gd name="connsiteX21" fmla="*/ 1098325 w 3298501"/>
                  <a:gd name="connsiteY21" fmla="*/ 2564367 h 3930846"/>
                  <a:gd name="connsiteX22" fmla="*/ 1088075 w 3298501"/>
                  <a:gd name="connsiteY22" fmla="*/ 2595119 h 3930846"/>
                  <a:gd name="connsiteX23" fmla="*/ 1077824 w 3298501"/>
                  <a:gd name="connsiteY23" fmla="*/ 2625871 h 3930846"/>
                  <a:gd name="connsiteX24" fmla="*/ 1062448 w 3298501"/>
                  <a:gd name="connsiteY24" fmla="*/ 2738627 h 3930846"/>
                  <a:gd name="connsiteX25" fmla="*/ 1143171 w 3298501"/>
                  <a:gd name="connsiteY25" fmla="*/ 2875728 h 3930846"/>
                  <a:gd name="connsiteX26" fmla="*/ 1318712 w 3298501"/>
                  <a:gd name="connsiteY26" fmla="*/ 2933387 h 3930846"/>
                  <a:gd name="connsiteX27" fmla="*/ 1582663 w 3298501"/>
                  <a:gd name="connsiteY27" fmla="*/ 2836007 h 3930846"/>
                  <a:gd name="connsiteX28" fmla="*/ 1687731 w 3298501"/>
                  <a:gd name="connsiteY28" fmla="*/ 2595119 h 3930846"/>
                  <a:gd name="connsiteX29" fmla="*/ 1475032 w 3298501"/>
                  <a:gd name="connsiteY29" fmla="*/ 2259414 h 3930846"/>
                  <a:gd name="connsiteX30" fmla="*/ 1031697 w 3298501"/>
                  <a:gd name="connsiteY30" fmla="*/ 2154346 h 3930846"/>
                  <a:gd name="connsiteX31" fmla="*/ 460229 w 3298501"/>
                  <a:gd name="connsiteY31" fmla="*/ 2349106 h 3930846"/>
                  <a:gd name="connsiteX32" fmla="*/ 206528 w 3298501"/>
                  <a:gd name="connsiteY32" fmla="*/ 2861633 h 3930846"/>
                  <a:gd name="connsiteX33" fmla="*/ 588361 w 3298501"/>
                  <a:gd name="connsiteY33" fmla="*/ 3502292 h 3930846"/>
                  <a:gd name="connsiteX34" fmla="*/ 1400716 w 3298501"/>
                  <a:gd name="connsiteY34" fmla="*/ 3717553 h 3930846"/>
                  <a:gd name="connsiteX35" fmla="*/ 2348956 w 3298501"/>
                  <a:gd name="connsiteY35" fmla="*/ 3433016 h 3930846"/>
                  <a:gd name="connsiteX36" fmla="*/ 1035318 w 3298501"/>
                  <a:gd name="connsiteY36" fmla="*/ 1258914 h 3930846"/>
                  <a:gd name="connsiteX37" fmla="*/ 433011 w 3298501"/>
                  <a:gd name="connsiteY37" fmla="*/ 773622 h 3930846"/>
                  <a:gd name="connsiteX0" fmla="*/ 543248 w 3298501"/>
                  <a:gd name="connsiteY0" fmla="*/ 706252 h 3930225"/>
                  <a:gd name="connsiteX1" fmla="*/ 898342 w 3298501"/>
                  <a:gd name="connsiteY1" fmla="*/ 254 h 3930225"/>
                  <a:gd name="connsiteX2" fmla="*/ 831811 w 3298501"/>
                  <a:gd name="connsiteY2" fmla="*/ 631520 h 3930225"/>
                  <a:gd name="connsiteX3" fmla="*/ 1328433 w 3298501"/>
                  <a:gd name="connsiteY3" fmla="*/ 1172894 h 3930225"/>
                  <a:gd name="connsiteX4" fmla="*/ 2741251 w 3298501"/>
                  <a:gd name="connsiteY4" fmla="*/ 1879983 h 3930225"/>
                  <a:gd name="connsiteX5" fmla="*/ 3289512 w 3298501"/>
                  <a:gd name="connsiteY5" fmla="*/ 2931002 h 3930225"/>
                  <a:gd name="connsiteX6" fmla="*/ 2358642 w 3298501"/>
                  <a:gd name="connsiteY6" fmla="*/ 3789855 h 3930225"/>
                  <a:gd name="connsiteX7" fmla="*/ 1163792 w 3298501"/>
                  <a:gd name="connsiteY7" fmla="*/ 3917742 h 3930225"/>
                  <a:gd name="connsiteX8" fmla="*/ 440688 w 3298501"/>
                  <a:gd name="connsiteY8" fmla="*/ 3667762 h 3930225"/>
                  <a:gd name="connsiteX9" fmla="*/ 456 w 3298501"/>
                  <a:gd name="connsiteY9" fmla="*/ 2861012 h 3930225"/>
                  <a:gd name="connsiteX10" fmla="*/ 371818 w 3298501"/>
                  <a:gd name="connsiteY10" fmla="*/ 2267762 h 3930225"/>
                  <a:gd name="connsiteX11" fmla="*/ 1052198 w 3298501"/>
                  <a:gd name="connsiteY11" fmla="*/ 2020468 h 3930225"/>
                  <a:gd name="connsiteX12" fmla="*/ 1680043 w 3298501"/>
                  <a:gd name="connsiteY12" fmla="*/ 2169101 h 3930225"/>
                  <a:gd name="connsiteX13" fmla="*/ 1949120 w 3298501"/>
                  <a:gd name="connsiteY13" fmla="*/ 2640626 h 3930225"/>
                  <a:gd name="connsiteX14" fmla="*/ 1768454 w 3298501"/>
                  <a:gd name="connsiteY14" fmla="*/ 3010926 h 3930225"/>
                  <a:gd name="connsiteX15" fmla="*/ 1349463 w 3298501"/>
                  <a:gd name="connsiteY15" fmla="*/ 3158278 h 3930225"/>
                  <a:gd name="connsiteX16" fmla="*/ 983007 w 3298501"/>
                  <a:gd name="connsiteY16" fmla="*/ 3076273 h 3930225"/>
                  <a:gd name="connsiteX17" fmla="*/ 806185 w 3298501"/>
                  <a:gd name="connsiteY17" fmla="*/ 2799509 h 3930225"/>
                  <a:gd name="connsiteX18" fmla="*/ 895877 w 3298501"/>
                  <a:gd name="connsiteY18" fmla="*/ 2620124 h 3930225"/>
                  <a:gd name="connsiteX19" fmla="*/ 1018883 w 3298501"/>
                  <a:gd name="connsiteY19" fmla="*/ 2556059 h 3930225"/>
                  <a:gd name="connsiteX20" fmla="*/ 1077824 w 3298501"/>
                  <a:gd name="connsiteY20" fmla="*/ 2548371 h 3930225"/>
                  <a:gd name="connsiteX21" fmla="*/ 1098325 w 3298501"/>
                  <a:gd name="connsiteY21" fmla="*/ 2563746 h 3930225"/>
                  <a:gd name="connsiteX22" fmla="*/ 1088075 w 3298501"/>
                  <a:gd name="connsiteY22" fmla="*/ 2594498 h 3930225"/>
                  <a:gd name="connsiteX23" fmla="*/ 1077824 w 3298501"/>
                  <a:gd name="connsiteY23" fmla="*/ 2625250 h 3930225"/>
                  <a:gd name="connsiteX24" fmla="*/ 1062448 w 3298501"/>
                  <a:gd name="connsiteY24" fmla="*/ 2738006 h 3930225"/>
                  <a:gd name="connsiteX25" fmla="*/ 1143171 w 3298501"/>
                  <a:gd name="connsiteY25" fmla="*/ 2875107 h 3930225"/>
                  <a:gd name="connsiteX26" fmla="*/ 1318712 w 3298501"/>
                  <a:gd name="connsiteY26" fmla="*/ 2932766 h 3930225"/>
                  <a:gd name="connsiteX27" fmla="*/ 1582663 w 3298501"/>
                  <a:gd name="connsiteY27" fmla="*/ 2835386 h 3930225"/>
                  <a:gd name="connsiteX28" fmla="*/ 1687731 w 3298501"/>
                  <a:gd name="connsiteY28" fmla="*/ 2594498 h 3930225"/>
                  <a:gd name="connsiteX29" fmla="*/ 1475032 w 3298501"/>
                  <a:gd name="connsiteY29" fmla="*/ 2258793 h 3930225"/>
                  <a:gd name="connsiteX30" fmla="*/ 1031697 w 3298501"/>
                  <a:gd name="connsiteY30" fmla="*/ 2153725 h 3930225"/>
                  <a:gd name="connsiteX31" fmla="*/ 460229 w 3298501"/>
                  <a:gd name="connsiteY31" fmla="*/ 2348485 h 3930225"/>
                  <a:gd name="connsiteX32" fmla="*/ 206528 w 3298501"/>
                  <a:gd name="connsiteY32" fmla="*/ 2861012 h 3930225"/>
                  <a:gd name="connsiteX33" fmla="*/ 588361 w 3298501"/>
                  <a:gd name="connsiteY33" fmla="*/ 3501671 h 3930225"/>
                  <a:gd name="connsiteX34" fmla="*/ 1400716 w 3298501"/>
                  <a:gd name="connsiteY34" fmla="*/ 3716932 h 3930225"/>
                  <a:gd name="connsiteX35" fmla="*/ 2348956 w 3298501"/>
                  <a:gd name="connsiteY35" fmla="*/ 3432395 h 3930225"/>
                  <a:gd name="connsiteX36" fmla="*/ 1035318 w 3298501"/>
                  <a:gd name="connsiteY36" fmla="*/ 1258293 h 3930225"/>
                  <a:gd name="connsiteX37" fmla="*/ 543248 w 3298501"/>
                  <a:gd name="connsiteY37" fmla="*/ 706252 h 3930225"/>
                  <a:gd name="connsiteX0" fmla="*/ 543248 w 3212681"/>
                  <a:gd name="connsiteY0" fmla="*/ 706252 h 3930225"/>
                  <a:gd name="connsiteX1" fmla="*/ 898342 w 3212681"/>
                  <a:gd name="connsiteY1" fmla="*/ 254 h 3930225"/>
                  <a:gd name="connsiteX2" fmla="*/ 831811 w 3212681"/>
                  <a:gd name="connsiteY2" fmla="*/ 631520 h 3930225"/>
                  <a:gd name="connsiteX3" fmla="*/ 1328433 w 3212681"/>
                  <a:gd name="connsiteY3" fmla="*/ 1172894 h 3930225"/>
                  <a:gd name="connsiteX4" fmla="*/ 2741251 w 3212681"/>
                  <a:gd name="connsiteY4" fmla="*/ 1879983 h 3930225"/>
                  <a:gd name="connsiteX5" fmla="*/ 3201322 w 3212681"/>
                  <a:gd name="connsiteY5" fmla="*/ 2931002 h 3930225"/>
                  <a:gd name="connsiteX6" fmla="*/ 2358642 w 3212681"/>
                  <a:gd name="connsiteY6" fmla="*/ 3789855 h 3930225"/>
                  <a:gd name="connsiteX7" fmla="*/ 1163792 w 3212681"/>
                  <a:gd name="connsiteY7" fmla="*/ 3917742 h 3930225"/>
                  <a:gd name="connsiteX8" fmla="*/ 440688 w 3212681"/>
                  <a:gd name="connsiteY8" fmla="*/ 3667762 h 3930225"/>
                  <a:gd name="connsiteX9" fmla="*/ 456 w 3212681"/>
                  <a:gd name="connsiteY9" fmla="*/ 2861012 h 3930225"/>
                  <a:gd name="connsiteX10" fmla="*/ 371818 w 3212681"/>
                  <a:gd name="connsiteY10" fmla="*/ 2267762 h 3930225"/>
                  <a:gd name="connsiteX11" fmla="*/ 1052198 w 3212681"/>
                  <a:gd name="connsiteY11" fmla="*/ 2020468 h 3930225"/>
                  <a:gd name="connsiteX12" fmla="*/ 1680043 w 3212681"/>
                  <a:gd name="connsiteY12" fmla="*/ 2169101 h 3930225"/>
                  <a:gd name="connsiteX13" fmla="*/ 1949120 w 3212681"/>
                  <a:gd name="connsiteY13" fmla="*/ 2640626 h 3930225"/>
                  <a:gd name="connsiteX14" fmla="*/ 1768454 w 3212681"/>
                  <a:gd name="connsiteY14" fmla="*/ 3010926 h 3930225"/>
                  <a:gd name="connsiteX15" fmla="*/ 1349463 w 3212681"/>
                  <a:gd name="connsiteY15" fmla="*/ 3158278 h 3930225"/>
                  <a:gd name="connsiteX16" fmla="*/ 983007 w 3212681"/>
                  <a:gd name="connsiteY16" fmla="*/ 3076273 h 3930225"/>
                  <a:gd name="connsiteX17" fmla="*/ 806185 w 3212681"/>
                  <a:gd name="connsiteY17" fmla="*/ 2799509 h 3930225"/>
                  <a:gd name="connsiteX18" fmla="*/ 895877 w 3212681"/>
                  <a:gd name="connsiteY18" fmla="*/ 2620124 h 3930225"/>
                  <a:gd name="connsiteX19" fmla="*/ 1018883 w 3212681"/>
                  <a:gd name="connsiteY19" fmla="*/ 2556059 h 3930225"/>
                  <a:gd name="connsiteX20" fmla="*/ 1077824 w 3212681"/>
                  <a:gd name="connsiteY20" fmla="*/ 2548371 h 3930225"/>
                  <a:gd name="connsiteX21" fmla="*/ 1098325 w 3212681"/>
                  <a:gd name="connsiteY21" fmla="*/ 2563746 h 3930225"/>
                  <a:gd name="connsiteX22" fmla="*/ 1088075 w 3212681"/>
                  <a:gd name="connsiteY22" fmla="*/ 2594498 h 3930225"/>
                  <a:gd name="connsiteX23" fmla="*/ 1077824 w 3212681"/>
                  <a:gd name="connsiteY23" fmla="*/ 2625250 h 3930225"/>
                  <a:gd name="connsiteX24" fmla="*/ 1062448 w 3212681"/>
                  <a:gd name="connsiteY24" fmla="*/ 2738006 h 3930225"/>
                  <a:gd name="connsiteX25" fmla="*/ 1143171 w 3212681"/>
                  <a:gd name="connsiteY25" fmla="*/ 2875107 h 3930225"/>
                  <a:gd name="connsiteX26" fmla="*/ 1318712 w 3212681"/>
                  <a:gd name="connsiteY26" fmla="*/ 2932766 h 3930225"/>
                  <a:gd name="connsiteX27" fmla="*/ 1582663 w 3212681"/>
                  <a:gd name="connsiteY27" fmla="*/ 2835386 h 3930225"/>
                  <a:gd name="connsiteX28" fmla="*/ 1687731 w 3212681"/>
                  <a:gd name="connsiteY28" fmla="*/ 2594498 h 3930225"/>
                  <a:gd name="connsiteX29" fmla="*/ 1475032 w 3212681"/>
                  <a:gd name="connsiteY29" fmla="*/ 2258793 h 3930225"/>
                  <a:gd name="connsiteX30" fmla="*/ 1031697 w 3212681"/>
                  <a:gd name="connsiteY30" fmla="*/ 2153725 h 3930225"/>
                  <a:gd name="connsiteX31" fmla="*/ 460229 w 3212681"/>
                  <a:gd name="connsiteY31" fmla="*/ 2348485 h 3930225"/>
                  <a:gd name="connsiteX32" fmla="*/ 206528 w 3212681"/>
                  <a:gd name="connsiteY32" fmla="*/ 2861012 h 3930225"/>
                  <a:gd name="connsiteX33" fmla="*/ 588361 w 3212681"/>
                  <a:gd name="connsiteY33" fmla="*/ 3501671 h 3930225"/>
                  <a:gd name="connsiteX34" fmla="*/ 1400716 w 3212681"/>
                  <a:gd name="connsiteY34" fmla="*/ 3716932 h 3930225"/>
                  <a:gd name="connsiteX35" fmla="*/ 2348956 w 3212681"/>
                  <a:gd name="connsiteY35" fmla="*/ 3432395 h 3930225"/>
                  <a:gd name="connsiteX36" fmla="*/ 1035318 w 3212681"/>
                  <a:gd name="connsiteY36" fmla="*/ 1258293 h 3930225"/>
                  <a:gd name="connsiteX37" fmla="*/ 543248 w 3212681"/>
                  <a:gd name="connsiteY37" fmla="*/ 706252 h 3930225"/>
                  <a:gd name="connsiteX0" fmla="*/ 366867 w 3212681"/>
                  <a:gd name="connsiteY0" fmla="*/ 679406 h 3930078"/>
                  <a:gd name="connsiteX1" fmla="*/ 898342 w 3212681"/>
                  <a:gd name="connsiteY1" fmla="*/ 107 h 3930078"/>
                  <a:gd name="connsiteX2" fmla="*/ 831811 w 3212681"/>
                  <a:gd name="connsiteY2" fmla="*/ 631373 h 3930078"/>
                  <a:gd name="connsiteX3" fmla="*/ 1328433 w 3212681"/>
                  <a:gd name="connsiteY3" fmla="*/ 1172747 h 3930078"/>
                  <a:gd name="connsiteX4" fmla="*/ 2741251 w 3212681"/>
                  <a:gd name="connsiteY4" fmla="*/ 1879836 h 3930078"/>
                  <a:gd name="connsiteX5" fmla="*/ 3201322 w 3212681"/>
                  <a:gd name="connsiteY5" fmla="*/ 2930855 h 3930078"/>
                  <a:gd name="connsiteX6" fmla="*/ 2358642 w 3212681"/>
                  <a:gd name="connsiteY6" fmla="*/ 3789708 h 3930078"/>
                  <a:gd name="connsiteX7" fmla="*/ 1163792 w 3212681"/>
                  <a:gd name="connsiteY7" fmla="*/ 3917595 h 3930078"/>
                  <a:gd name="connsiteX8" fmla="*/ 440688 w 3212681"/>
                  <a:gd name="connsiteY8" fmla="*/ 3667615 h 3930078"/>
                  <a:gd name="connsiteX9" fmla="*/ 456 w 3212681"/>
                  <a:gd name="connsiteY9" fmla="*/ 2860865 h 3930078"/>
                  <a:gd name="connsiteX10" fmla="*/ 371818 w 3212681"/>
                  <a:gd name="connsiteY10" fmla="*/ 2267615 h 3930078"/>
                  <a:gd name="connsiteX11" fmla="*/ 1052198 w 3212681"/>
                  <a:gd name="connsiteY11" fmla="*/ 2020321 h 3930078"/>
                  <a:gd name="connsiteX12" fmla="*/ 1680043 w 3212681"/>
                  <a:gd name="connsiteY12" fmla="*/ 2168954 h 3930078"/>
                  <a:gd name="connsiteX13" fmla="*/ 1949120 w 3212681"/>
                  <a:gd name="connsiteY13" fmla="*/ 2640479 h 3930078"/>
                  <a:gd name="connsiteX14" fmla="*/ 1768454 w 3212681"/>
                  <a:gd name="connsiteY14" fmla="*/ 3010779 h 3930078"/>
                  <a:gd name="connsiteX15" fmla="*/ 1349463 w 3212681"/>
                  <a:gd name="connsiteY15" fmla="*/ 3158131 h 3930078"/>
                  <a:gd name="connsiteX16" fmla="*/ 983007 w 3212681"/>
                  <a:gd name="connsiteY16" fmla="*/ 3076126 h 3930078"/>
                  <a:gd name="connsiteX17" fmla="*/ 806185 w 3212681"/>
                  <a:gd name="connsiteY17" fmla="*/ 2799362 h 3930078"/>
                  <a:gd name="connsiteX18" fmla="*/ 895877 w 3212681"/>
                  <a:gd name="connsiteY18" fmla="*/ 2619977 h 3930078"/>
                  <a:gd name="connsiteX19" fmla="*/ 1018883 w 3212681"/>
                  <a:gd name="connsiteY19" fmla="*/ 2555912 h 3930078"/>
                  <a:gd name="connsiteX20" fmla="*/ 1077824 w 3212681"/>
                  <a:gd name="connsiteY20" fmla="*/ 2548224 h 3930078"/>
                  <a:gd name="connsiteX21" fmla="*/ 1098325 w 3212681"/>
                  <a:gd name="connsiteY21" fmla="*/ 2563599 h 3930078"/>
                  <a:gd name="connsiteX22" fmla="*/ 1088075 w 3212681"/>
                  <a:gd name="connsiteY22" fmla="*/ 2594351 h 3930078"/>
                  <a:gd name="connsiteX23" fmla="*/ 1077824 w 3212681"/>
                  <a:gd name="connsiteY23" fmla="*/ 2625103 h 3930078"/>
                  <a:gd name="connsiteX24" fmla="*/ 1062448 w 3212681"/>
                  <a:gd name="connsiteY24" fmla="*/ 2737859 h 3930078"/>
                  <a:gd name="connsiteX25" fmla="*/ 1143171 w 3212681"/>
                  <a:gd name="connsiteY25" fmla="*/ 2874960 h 3930078"/>
                  <a:gd name="connsiteX26" fmla="*/ 1318712 w 3212681"/>
                  <a:gd name="connsiteY26" fmla="*/ 2932619 h 3930078"/>
                  <a:gd name="connsiteX27" fmla="*/ 1582663 w 3212681"/>
                  <a:gd name="connsiteY27" fmla="*/ 2835239 h 3930078"/>
                  <a:gd name="connsiteX28" fmla="*/ 1687731 w 3212681"/>
                  <a:gd name="connsiteY28" fmla="*/ 2594351 h 3930078"/>
                  <a:gd name="connsiteX29" fmla="*/ 1475032 w 3212681"/>
                  <a:gd name="connsiteY29" fmla="*/ 2258646 h 3930078"/>
                  <a:gd name="connsiteX30" fmla="*/ 1031697 w 3212681"/>
                  <a:gd name="connsiteY30" fmla="*/ 2153578 h 3930078"/>
                  <a:gd name="connsiteX31" fmla="*/ 460229 w 3212681"/>
                  <a:gd name="connsiteY31" fmla="*/ 2348338 h 3930078"/>
                  <a:gd name="connsiteX32" fmla="*/ 206528 w 3212681"/>
                  <a:gd name="connsiteY32" fmla="*/ 2860865 h 3930078"/>
                  <a:gd name="connsiteX33" fmla="*/ 588361 w 3212681"/>
                  <a:gd name="connsiteY33" fmla="*/ 3501524 h 3930078"/>
                  <a:gd name="connsiteX34" fmla="*/ 1400716 w 3212681"/>
                  <a:gd name="connsiteY34" fmla="*/ 3716785 h 3930078"/>
                  <a:gd name="connsiteX35" fmla="*/ 2348956 w 3212681"/>
                  <a:gd name="connsiteY35" fmla="*/ 3432248 h 3930078"/>
                  <a:gd name="connsiteX36" fmla="*/ 1035318 w 3212681"/>
                  <a:gd name="connsiteY36" fmla="*/ 1258146 h 3930078"/>
                  <a:gd name="connsiteX37" fmla="*/ 366867 w 3212681"/>
                  <a:gd name="connsiteY37" fmla="*/ 679406 h 3930078"/>
                  <a:gd name="connsiteX0" fmla="*/ 366867 w 3212681"/>
                  <a:gd name="connsiteY0" fmla="*/ 679319 h 3929991"/>
                  <a:gd name="connsiteX1" fmla="*/ 898342 w 3212681"/>
                  <a:gd name="connsiteY1" fmla="*/ 20 h 3929991"/>
                  <a:gd name="connsiteX2" fmla="*/ 699527 w 3212681"/>
                  <a:gd name="connsiteY2" fmla="*/ 657986 h 3929991"/>
                  <a:gd name="connsiteX3" fmla="*/ 1328433 w 3212681"/>
                  <a:gd name="connsiteY3" fmla="*/ 1172660 h 3929991"/>
                  <a:gd name="connsiteX4" fmla="*/ 2741251 w 3212681"/>
                  <a:gd name="connsiteY4" fmla="*/ 1879749 h 3929991"/>
                  <a:gd name="connsiteX5" fmla="*/ 3201322 w 3212681"/>
                  <a:gd name="connsiteY5" fmla="*/ 2930768 h 3929991"/>
                  <a:gd name="connsiteX6" fmla="*/ 2358642 w 3212681"/>
                  <a:gd name="connsiteY6" fmla="*/ 3789621 h 3929991"/>
                  <a:gd name="connsiteX7" fmla="*/ 1163792 w 3212681"/>
                  <a:gd name="connsiteY7" fmla="*/ 3917508 h 3929991"/>
                  <a:gd name="connsiteX8" fmla="*/ 440688 w 3212681"/>
                  <a:gd name="connsiteY8" fmla="*/ 3667528 h 3929991"/>
                  <a:gd name="connsiteX9" fmla="*/ 456 w 3212681"/>
                  <a:gd name="connsiteY9" fmla="*/ 2860778 h 3929991"/>
                  <a:gd name="connsiteX10" fmla="*/ 371818 w 3212681"/>
                  <a:gd name="connsiteY10" fmla="*/ 2267528 h 3929991"/>
                  <a:gd name="connsiteX11" fmla="*/ 1052198 w 3212681"/>
                  <a:gd name="connsiteY11" fmla="*/ 2020234 h 3929991"/>
                  <a:gd name="connsiteX12" fmla="*/ 1680043 w 3212681"/>
                  <a:gd name="connsiteY12" fmla="*/ 2168867 h 3929991"/>
                  <a:gd name="connsiteX13" fmla="*/ 1949120 w 3212681"/>
                  <a:gd name="connsiteY13" fmla="*/ 2640392 h 3929991"/>
                  <a:gd name="connsiteX14" fmla="*/ 1768454 w 3212681"/>
                  <a:gd name="connsiteY14" fmla="*/ 3010692 h 3929991"/>
                  <a:gd name="connsiteX15" fmla="*/ 1349463 w 3212681"/>
                  <a:gd name="connsiteY15" fmla="*/ 3158044 h 3929991"/>
                  <a:gd name="connsiteX16" fmla="*/ 983007 w 3212681"/>
                  <a:gd name="connsiteY16" fmla="*/ 3076039 h 3929991"/>
                  <a:gd name="connsiteX17" fmla="*/ 806185 w 3212681"/>
                  <a:gd name="connsiteY17" fmla="*/ 2799275 h 3929991"/>
                  <a:gd name="connsiteX18" fmla="*/ 895877 w 3212681"/>
                  <a:gd name="connsiteY18" fmla="*/ 2619890 h 3929991"/>
                  <a:gd name="connsiteX19" fmla="*/ 1018883 w 3212681"/>
                  <a:gd name="connsiteY19" fmla="*/ 2555825 h 3929991"/>
                  <a:gd name="connsiteX20" fmla="*/ 1077824 w 3212681"/>
                  <a:gd name="connsiteY20" fmla="*/ 2548137 h 3929991"/>
                  <a:gd name="connsiteX21" fmla="*/ 1098325 w 3212681"/>
                  <a:gd name="connsiteY21" fmla="*/ 2563512 h 3929991"/>
                  <a:gd name="connsiteX22" fmla="*/ 1088075 w 3212681"/>
                  <a:gd name="connsiteY22" fmla="*/ 2594264 h 3929991"/>
                  <a:gd name="connsiteX23" fmla="*/ 1077824 w 3212681"/>
                  <a:gd name="connsiteY23" fmla="*/ 2625016 h 3929991"/>
                  <a:gd name="connsiteX24" fmla="*/ 1062448 w 3212681"/>
                  <a:gd name="connsiteY24" fmla="*/ 2737772 h 3929991"/>
                  <a:gd name="connsiteX25" fmla="*/ 1143171 w 3212681"/>
                  <a:gd name="connsiteY25" fmla="*/ 2874873 h 3929991"/>
                  <a:gd name="connsiteX26" fmla="*/ 1318712 w 3212681"/>
                  <a:gd name="connsiteY26" fmla="*/ 2932532 h 3929991"/>
                  <a:gd name="connsiteX27" fmla="*/ 1582663 w 3212681"/>
                  <a:gd name="connsiteY27" fmla="*/ 2835152 h 3929991"/>
                  <a:gd name="connsiteX28" fmla="*/ 1687731 w 3212681"/>
                  <a:gd name="connsiteY28" fmla="*/ 2594264 h 3929991"/>
                  <a:gd name="connsiteX29" fmla="*/ 1475032 w 3212681"/>
                  <a:gd name="connsiteY29" fmla="*/ 2258559 h 3929991"/>
                  <a:gd name="connsiteX30" fmla="*/ 1031697 w 3212681"/>
                  <a:gd name="connsiteY30" fmla="*/ 2153491 h 3929991"/>
                  <a:gd name="connsiteX31" fmla="*/ 460229 w 3212681"/>
                  <a:gd name="connsiteY31" fmla="*/ 2348251 h 3929991"/>
                  <a:gd name="connsiteX32" fmla="*/ 206528 w 3212681"/>
                  <a:gd name="connsiteY32" fmla="*/ 2860778 h 3929991"/>
                  <a:gd name="connsiteX33" fmla="*/ 588361 w 3212681"/>
                  <a:gd name="connsiteY33" fmla="*/ 3501437 h 3929991"/>
                  <a:gd name="connsiteX34" fmla="*/ 1400716 w 3212681"/>
                  <a:gd name="connsiteY34" fmla="*/ 3716698 h 3929991"/>
                  <a:gd name="connsiteX35" fmla="*/ 2348956 w 3212681"/>
                  <a:gd name="connsiteY35" fmla="*/ 3432161 h 3929991"/>
                  <a:gd name="connsiteX36" fmla="*/ 1035318 w 3212681"/>
                  <a:gd name="connsiteY36" fmla="*/ 1258059 h 3929991"/>
                  <a:gd name="connsiteX37" fmla="*/ 366867 w 3212681"/>
                  <a:gd name="connsiteY37" fmla="*/ 679319 h 3929991"/>
                  <a:gd name="connsiteX0" fmla="*/ 366867 w 3212681"/>
                  <a:gd name="connsiteY0" fmla="*/ 679320 h 3929991"/>
                  <a:gd name="connsiteX1" fmla="*/ 898342 w 3212681"/>
                  <a:gd name="connsiteY1" fmla="*/ 20 h 3929991"/>
                  <a:gd name="connsiteX2" fmla="*/ 699527 w 3212681"/>
                  <a:gd name="connsiteY2" fmla="*/ 657986 h 3929991"/>
                  <a:gd name="connsiteX3" fmla="*/ 1328433 w 3212681"/>
                  <a:gd name="connsiteY3" fmla="*/ 1172660 h 3929991"/>
                  <a:gd name="connsiteX4" fmla="*/ 2741251 w 3212681"/>
                  <a:gd name="connsiteY4" fmla="*/ 1879749 h 3929991"/>
                  <a:gd name="connsiteX5" fmla="*/ 3201322 w 3212681"/>
                  <a:gd name="connsiteY5" fmla="*/ 2930768 h 3929991"/>
                  <a:gd name="connsiteX6" fmla="*/ 2358642 w 3212681"/>
                  <a:gd name="connsiteY6" fmla="*/ 3789621 h 3929991"/>
                  <a:gd name="connsiteX7" fmla="*/ 1163792 w 3212681"/>
                  <a:gd name="connsiteY7" fmla="*/ 3917508 h 3929991"/>
                  <a:gd name="connsiteX8" fmla="*/ 440688 w 3212681"/>
                  <a:gd name="connsiteY8" fmla="*/ 3667528 h 3929991"/>
                  <a:gd name="connsiteX9" fmla="*/ 456 w 3212681"/>
                  <a:gd name="connsiteY9" fmla="*/ 2860778 h 3929991"/>
                  <a:gd name="connsiteX10" fmla="*/ 371818 w 3212681"/>
                  <a:gd name="connsiteY10" fmla="*/ 2267528 h 3929991"/>
                  <a:gd name="connsiteX11" fmla="*/ 1052198 w 3212681"/>
                  <a:gd name="connsiteY11" fmla="*/ 2020234 h 3929991"/>
                  <a:gd name="connsiteX12" fmla="*/ 1680043 w 3212681"/>
                  <a:gd name="connsiteY12" fmla="*/ 2168867 h 3929991"/>
                  <a:gd name="connsiteX13" fmla="*/ 1949120 w 3212681"/>
                  <a:gd name="connsiteY13" fmla="*/ 2640392 h 3929991"/>
                  <a:gd name="connsiteX14" fmla="*/ 1768454 w 3212681"/>
                  <a:gd name="connsiteY14" fmla="*/ 3010692 h 3929991"/>
                  <a:gd name="connsiteX15" fmla="*/ 1349463 w 3212681"/>
                  <a:gd name="connsiteY15" fmla="*/ 3158044 h 3929991"/>
                  <a:gd name="connsiteX16" fmla="*/ 983007 w 3212681"/>
                  <a:gd name="connsiteY16" fmla="*/ 3076039 h 3929991"/>
                  <a:gd name="connsiteX17" fmla="*/ 806185 w 3212681"/>
                  <a:gd name="connsiteY17" fmla="*/ 2799275 h 3929991"/>
                  <a:gd name="connsiteX18" fmla="*/ 895877 w 3212681"/>
                  <a:gd name="connsiteY18" fmla="*/ 2619890 h 3929991"/>
                  <a:gd name="connsiteX19" fmla="*/ 1018883 w 3212681"/>
                  <a:gd name="connsiteY19" fmla="*/ 2555825 h 3929991"/>
                  <a:gd name="connsiteX20" fmla="*/ 1077824 w 3212681"/>
                  <a:gd name="connsiteY20" fmla="*/ 2548137 h 3929991"/>
                  <a:gd name="connsiteX21" fmla="*/ 1098325 w 3212681"/>
                  <a:gd name="connsiteY21" fmla="*/ 2563512 h 3929991"/>
                  <a:gd name="connsiteX22" fmla="*/ 1088075 w 3212681"/>
                  <a:gd name="connsiteY22" fmla="*/ 2594264 h 3929991"/>
                  <a:gd name="connsiteX23" fmla="*/ 1077824 w 3212681"/>
                  <a:gd name="connsiteY23" fmla="*/ 2625016 h 3929991"/>
                  <a:gd name="connsiteX24" fmla="*/ 1062448 w 3212681"/>
                  <a:gd name="connsiteY24" fmla="*/ 2737772 h 3929991"/>
                  <a:gd name="connsiteX25" fmla="*/ 1143171 w 3212681"/>
                  <a:gd name="connsiteY25" fmla="*/ 2874873 h 3929991"/>
                  <a:gd name="connsiteX26" fmla="*/ 1318712 w 3212681"/>
                  <a:gd name="connsiteY26" fmla="*/ 2932532 h 3929991"/>
                  <a:gd name="connsiteX27" fmla="*/ 1582663 w 3212681"/>
                  <a:gd name="connsiteY27" fmla="*/ 2835152 h 3929991"/>
                  <a:gd name="connsiteX28" fmla="*/ 1687731 w 3212681"/>
                  <a:gd name="connsiteY28" fmla="*/ 2594264 h 3929991"/>
                  <a:gd name="connsiteX29" fmla="*/ 1475032 w 3212681"/>
                  <a:gd name="connsiteY29" fmla="*/ 2258559 h 3929991"/>
                  <a:gd name="connsiteX30" fmla="*/ 1031697 w 3212681"/>
                  <a:gd name="connsiteY30" fmla="*/ 2153491 h 3929991"/>
                  <a:gd name="connsiteX31" fmla="*/ 460229 w 3212681"/>
                  <a:gd name="connsiteY31" fmla="*/ 2348251 h 3929991"/>
                  <a:gd name="connsiteX32" fmla="*/ 206528 w 3212681"/>
                  <a:gd name="connsiteY32" fmla="*/ 2860778 h 3929991"/>
                  <a:gd name="connsiteX33" fmla="*/ 588361 w 3212681"/>
                  <a:gd name="connsiteY33" fmla="*/ 3501437 h 3929991"/>
                  <a:gd name="connsiteX34" fmla="*/ 1400716 w 3212681"/>
                  <a:gd name="connsiteY34" fmla="*/ 3716698 h 3929991"/>
                  <a:gd name="connsiteX35" fmla="*/ 2348956 w 3212681"/>
                  <a:gd name="connsiteY35" fmla="*/ 3432161 h 3929991"/>
                  <a:gd name="connsiteX36" fmla="*/ 1035318 w 3212681"/>
                  <a:gd name="connsiteY36" fmla="*/ 1258059 h 3929991"/>
                  <a:gd name="connsiteX37" fmla="*/ 366867 w 3212681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99527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11338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11338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11338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3208014" h="3929991">
                    <a:moveTo>
                      <a:pt x="366867" y="679320"/>
                    </a:moveTo>
                    <a:cubicBezTo>
                      <a:pt x="317808" y="427842"/>
                      <a:pt x="857597" y="3576"/>
                      <a:pt x="898342" y="20"/>
                    </a:cubicBezTo>
                    <a:cubicBezTo>
                      <a:pt x="939087" y="-3536"/>
                      <a:pt x="549678" y="459157"/>
                      <a:pt x="611338" y="657986"/>
                    </a:cubicBezTo>
                    <a:cubicBezTo>
                      <a:pt x="705067" y="960224"/>
                      <a:pt x="918328" y="991283"/>
                      <a:pt x="1328433" y="1172660"/>
                    </a:cubicBezTo>
                    <a:cubicBezTo>
                      <a:pt x="1738538" y="1354037"/>
                      <a:pt x="2362961" y="1613432"/>
                      <a:pt x="2675109" y="1906450"/>
                    </a:cubicBezTo>
                    <a:cubicBezTo>
                      <a:pt x="2987257" y="2199468"/>
                      <a:pt x="3254066" y="2616906"/>
                      <a:pt x="3201322" y="2930768"/>
                    </a:cubicBezTo>
                    <a:cubicBezTo>
                      <a:pt x="3148578" y="3244630"/>
                      <a:pt x="2698230" y="3625164"/>
                      <a:pt x="2358642" y="3789621"/>
                    </a:cubicBezTo>
                    <a:cubicBezTo>
                      <a:pt x="2019054" y="3954078"/>
                      <a:pt x="1483451" y="3937857"/>
                      <a:pt x="1163792" y="3917508"/>
                    </a:cubicBezTo>
                    <a:cubicBezTo>
                      <a:pt x="844133" y="3897159"/>
                      <a:pt x="810958" y="3870348"/>
                      <a:pt x="440688" y="3667528"/>
                    </a:cubicBezTo>
                    <a:cubicBezTo>
                      <a:pt x="70418" y="3464708"/>
                      <a:pt x="11934" y="3094111"/>
                      <a:pt x="456" y="2860778"/>
                    </a:cubicBezTo>
                    <a:cubicBezTo>
                      <a:pt x="-11022" y="2627445"/>
                      <a:pt x="196528" y="2407619"/>
                      <a:pt x="371818" y="2267528"/>
                    </a:cubicBezTo>
                    <a:cubicBezTo>
                      <a:pt x="547108" y="2127437"/>
                      <a:pt x="787392" y="2020234"/>
                      <a:pt x="1052198" y="2020234"/>
                    </a:cubicBezTo>
                    <a:cubicBezTo>
                      <a:pt x="1310169" y="2020234"/>
                      <a:pt x="1519451" y="2069778"/>
                      <a:pt x="1680043" y="2168867"/>
                    </a:cubicBezTo>
                    <a:cubicBezTo>
                      <a:pt x="1859427" y="2279914"/>
                      <a:pt x="1949120" y="2437089"/>
                      <a:pt x="1949120" y="2640392"/>
                    </a:cubicBezTo>
                    <a:cubicBezTo>
                      <a:pt x="1949120" y="2789024"/>
                      <a:pt x="1888898" y="2912458"/>
                      <a:pt x="1768454" y="3010692"/>
                    </a:cubicBezTo>
                    <a:cubicBezTo>
                      <a:pt x="1648010" y="3108927"/>
                      <a:pt x="1508347" y="3158044"/>
                      <a:pt x="1349463" y="3158044"/>
                    </a:cubicBezTo>
                    <a:cubicBezTo>
                      <a:pt x="1204247" y="3158044"/>
                      <a:pt x="1082095" y="3130709"/>
                      <a:pt x="983007" y="3076039"/>
                    </a:cubicBezTo>
                    <a:cubicBezTo>
                      <a:pt x="865125" y="3011120"/>
                      <a:pt x="806185" y="2918865"/>
                      <a:pt x="806185" y="2799275"/>
                    </a:cubicBezTo>
                    <a:cubicBezTo>
                      <a:pt x="806185" y="2727521"/>
                      <a:pt x="836082" y="2667726"/>
                      <a:pt x="895877" y="2619890"/>
                    </a:cubicBezTo>
                    <a:cubicBezTo>
                      <a:pt x="942004" y="2582305"/>
                      <a:pt x="983007" y="2560950"/>
                      <a:pt x="1018883" y="2555825"/>
                    </a:cubicBezTo>
                    <a:cubicBezTo>
                      <a:pt x="1054760" y="2550699"/>
                      <a:pt x="1074407" y="2548137"/>
                      <a:pt x="1077824" y="2548137"/>
                    </a:cubicBezTo>
                    <a:cubicBezTo>
                      <a:pt x="1091491" y="2548137"/>
                      <a:pt x="1098325" y="2553262"/>
                      <a:pt x="1098325" y="2563512"/>
                    </a:cubicBezTo>
                    <a:lnTo>
                      <a:pt x="1088075" y="2594264"/>
                    </a:lnTo>
                    <a:cubicBezTo>
                      <a:pt x="1086366" y="2597681"/>
                      <a:pt x="1082949" y="2607932"/>
                      <a:pt x="1077824" y="2625016"/>
                    </a:cubicBezTo>
                    <a:cubicBezTo>
                      <a:pt x="1067573" y="2659184"/>
                      <a:pt x="1062448" y="2696769"/>
                      <a:pt x="1062448" y="2737772"/>
                    </a:cubicBezTo>
                    <a:cubicBezTo>
                      <a:pt x="1062448" y="2790733"/>
                      <a:pt x="1089356" y="2836433"/>
                      <a:pt x="1143171" y="2874873"/>
                    </a:cubicBezTo>
                    <a:cubicBezTo>
                      <a:pt x="1196987" y="2913312"/>
                      <a:pt x="1255500" y="2932532"/>
                      <a:pt x="1318712" y="2932532"/>
                    </a:cubicBezTo>
                    <a:cubicBezTo>
                      <a:pt x="1424634" y="2932532"/>
                      <a:pt x="1512618" y="2900072"/>
                      <a:pt x="1582663" y="2835152"/>
                    </a:cubicBezTo>
                    <a:cubicBezTo>
                      <a:pt x="1652708" y="2770232"/>
                      <a:pt x="1687731" y="2689936"/>
                      <a:pt x="1687731" y="2594264"/>
                    </a:cubicBezTo>
                    <a:cubicBezTo>
                      <a:pt x="1687731" y="2450757"/>
                      <a:pt x="1616831" y="2338855"/>
                      <a:pt x="1475032" y="2258559"/>
                    </a:cubicBezTo>
                    <a:cubicBezTo>
                      <a:pt x="1352026" y="2188514"/>
                      <a:pt x="1204247" y="2153491"/>
                      <a:pt x="1031697" y="2153491"/>
                    </a:cubicBezTo>
                    <a:cubicBezTo>
                      <a:pt x="811310" y="2153491"/>
                      <a:pt x="620821" y="2218411"/>
                      <a:pt x="460229" y="2348251"/>
                    </a:cubicBezTo>
                    <a:cubicBezTo>
                      <a:pt x="291095" y="2484925"/>
                      <a:pt x="206528" y="2655767"/>
                      <a:pt x="206528" y="2860778"/>
                    </a:cubicBezTo>
                    <a:cubicBezTo>
                      <a:pt x="206528" y="3127292"/>
                      <a:pt x="333806" y="3340845"/>
                      <a:pt x="588361" y="3501437"/>
                    </a:cubicBezTo>
                    <a:cubicBezTo>
                      <a:pt x="815581" y="3644944"/>
                      <a:pt x="1107284" y="3728244"/>
                      <a:pt x="1400716" y="3716698"/>
                    </a:cubicBezTo>
                    <a:cubicBezTo>
                      <a:pt x="1694148" y="3705152"/>
                      <a:pt x="1880715" y="3668386"/>
                      <a:pt x="2348956" y="3432161"/>
                    </a:cubicBezTo>
                    <a:cubicBezTo>
                      <a:pt x="2817197" y="3195936"/>
                      <a:pt x="3445477" y="2041712"/>
                      <a:pt x="1035318" y="1258059"/>
                    </a:cubicBezTo>
                    <a:cubicBezTo>
                      <a:pt x="477146" y="968350"/>
                      <a:pt x="415926" y="930798"/>
                      <a:pt x="366867" y="679320"/>
                    </a:cubicBez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50800" dist="50800" dir="5400000" algn="ctr" rotWithShape="0">
                  <a:schemeClr val="tx2">
                    <a:lumMod val="10000"/>
                  </a:schemeClr>
                </a:outerShdw>
              </a:effectLst>
              <a:sp3d>
                <a:bevelT w="165100" prst="coolSlant"/>
              </a:sp3d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s-ES" sz="41300" dirty="0">
                  <a:latin typeface="Harrington" panose="04040505050A02020702" pitchFamily="82" charset="0"/>
                </a:endParaRPr>
              </a:p>
            </p:txBody>
          </p:sp>
          <p:sp>
            <p:nvSpPr>
              <p:cNvPr id="25" name="CuadroTexto 6"/>
              <p:cNvSpPr txBox="1"/>
              <p:nvPr/>
            </p:nvSpPr>
            <p:spPr>
              <a:xfrm rot="10800000" flipH="1">
                <a:off x="1763688" y="1707654"/>
                <a:ext cx="936104" cy="1944216"/>
              </a:xfrm>
              <a:custGeom>
                <a:avLst/>
                <a:gdLst>
                  <a:gd name="connsiteX0" fmla="*/ 1424825 w 3432663"/>
                  <a:gd name="connsiteY0" fmla="*/ 0 h 3746571"/>
                  <a:gd name="connsiteX1" fmla="*/ 1883536 w 3432663"/>
                  <a:gd name="connsiteY1" fmla="*/ 64066 h 3746571"/>
                  <a:gd name="connsiteX2" fmla="*/ 2116736 w 3432663"/>
                  <a:gd name="connsiteY2" fmla="*/ 353644 h 3746571"/>
                  <a:gd name="connsiteX3" fmla="*/ 2051389 w 3432663"/>
                  <a:gd name="connsiteY3" fmla="*/ 500995 h 3746571"/>
                  <a:gd name="connsiteX4" fmla="*/ 1936070 w 3432663"/>
                  <a:gd name="connsiteY4" fmla="*/ 571468 h 3746571"/>
                  <a:gd name="connsiteX5" fmla="*/ 1863035 w 3432663"/>
                  <a:gd name="connsiteY5" fmla="*/ 576593 h 3746571"/>
                  <a:gd name="connsiteX6" fmla="*/ 1768218 w 3432663"/>
                  <a:gd name="connsiteY6" fmla="*/ 558654 h 3746571"/>
                  <a:gd name="connsiteX7" fmla="*/ 1740029 w 3432663"/>
                  <a:gd name="connsiteY7" fmla="*/ 533028 h 3746571"/>
                  <a:gd name="connsiteX8" fmla="*/ 1757967 w 3432663"/>
                  <a:gd name="connsiteY8" fmla="*/ 502276 h 3746571"/>
                  <a:gd name="connsiteX9" fmla="*/ 1809220 w 3432663"/>
                  <a:gd name="connsiteY9" fmla="*/ 426679 h 3746571"/>
                  <a:gd name="connsiteX10" fmla="*/ 1824596 w 3432663"/>
                  <a:gd name="connsiteY10" fmla="*/ 343393 h 3746571"/>
                  <a:gd name="connsiteX11" fmla="*/ 1686214 w 3432663"/>
                  <a:gd name="connsiteY11" fmla="*/ 153758 h 3746571"/>
                  <a:gd name="connsiteX12" fmla="*/ 1409449 w 3432663"/>
                  <a:gd name="connsiteY12" fmla="*/ 102506 h 3746571"/>
                  <a:gd name="connsiteX13" fmla="*/ 960988 w 3432663"/>
                  <a:gd name="connsiteY13" fmla="*/ 187072 h 3746571"/>
                  <a:gd name="connsiteX14" fmla="*/ 743164 w 3432663"/>
                  <a:gd name="connsiteY14" fmla="*/ 481775 h 3746571"/>
                  <a:gd name="connsiteX15" fmla="*/ 899485 w 3432663"/>
                  <a:gd name="connsiteY15" fmla="*/ 740602 h 3746571"/>
                  <a:gd name="connsiteX16" fmla="*/ 1283880 w 3432663"/>
                  <a:gd name="connsiteY16" fmla="*/ 943050 h 3746571"/>
                  <a:gd name="connsiteX17" fmla="*/ 1757967 w 3432663"/>
                  <a:gd name="connsiteY17" fmla="*/ 1153185 h 3746571"/>
                  <a:gd name="connsiteX18" fmla="*/ 2280745 w 3432663"/>
                  <a:gd name="connsiteY18" fmla="*/ 1458139 h 3746571"/>
                  <a:gd name="connsiteX19" fmla="*/ 2636951 w 3432663"/>
                  <a:gd name="connsiteY19" fmla="*/ 1875848 h 3746571"/>
                  <a:gd name="connsiteX20" fmla="*/ 3432663 w 3432663"/>
                  <a:gd name="connsiteY20" fmla="*/ 2904434 h 3746571"/>
                  <a:gd name="connsiteX21" fmla="*/ 2316622 w 3432663"/>
                  <a:gd name="connsiteY21" fmla="*/ 3410866 h 3746571"/>
                  <a:gd name="connsiteX22" fmla="*/ 1306944 w 3432663"/>
                  <a:gd name="connsiteY22" fmla="*/ 3746571 h 3746571"/>
                  <a:gd name="connsiteX23" fmla="*/ 407459 w 3432663"/>
                  <a:gd name="connsiteY23" fmla="*/ 3490308 h 3746571"/>
                  <a:gd name="connsiteX24" fmla="*/ 0 w 3432663"/>
                  <a:gd name="connsiteY24" fmla="*/ 2711267 h 3746571"/>
                  <a:gd name="connsiteX25" fmla="*/ 283171 w 3432663"/>
                  <a:gd name="connsiteY25" fmla="*/ 2118017 h 3746571"/>
                  <a:gd name="connsiteX26" fmla="*/ 963551 w 3432663"/>
                  <a:gd name="connsiteY26" fmla="*/ 1870723 h 3746571"/>
                  <a:gd name="connsiteX27" fmla="*/ 1591396 w 3432663"/>
                  <a:gd name="connsiteY27" fmla="*/ 2019356 h 3746571"/>
                  <a:gd name="connsiteX28" fmla="*/ 1860473 w 3432663"/>
                  <a:gd name="connsiteY28" fmla="*/ 2490881 h 3746571"/>
                  <a:gd name="connsiteX29" fmla="*/ 1679807 w 3432663"/>
                  <a:gd name="connsiteY29" fmla="*/ 2861181 h 3746571"/>
                  <a:gd name="connsiteX30" fmla="*/ 1260816 w 3432663"/>
                  <a:gd name="connsiteY30" fmla="*/ 3008533 h 3746571"/>
                  <a:gd name="connsiteX31" fmla="*/ 894360 w 3432663"/>
                  <a:gd name="connsiteY31" fmla="*/ 2926528 h 3746571"/>
                  <a:gd name="connsiteX32" fmla="*/ 717538 w 3432663"/>
                  <a:gd name="connsiteY32" fmla="*/ 2649764 h 3746571"/>
                  <a:gd name="connsiteX33" fmla="*/ 807230 w 3432663"/>
                  <a:gd name="connsiteY33" fmla="*/ 2470379 h 3746571"/>
                  <a:gd name="connsiteX34" fmla="*/ 930236 w 3432663"/>
                  <a:gd name="connsiteY34" fmla="*/ 2406314 h 3746571"/>
                  <a:gd name="connsiteX35" fmla="*/ 989177 w 3432663"/>
                  <a:gd name="connsiteY35" fmla="*/ 2398626 h 3746571"/>
                  <a:gd name="connsiteX36" fmla="*/ 1009678 w 3432663"/>
                  <a:gd name="connsiteY36" fmla="*/ 2414001 h 3746571"/>
                  <a:gd name="connsiteX37" fmla="*/ 999428 w 3432663"/>
                  <a:gd name="connsiteY37" fmla="*/ 2444753 h 3746571"/>
                  <a:gd name="connsiteX38" fmla="*/ 989177 w 3432663"/>
                  <a:gd name="connsiteY38" fmla="*/ 2475505 h 3746571"/>
                  <a:gd name="connsiteX39" fmla="*/ 973801 w 3432663"/>
                  <a:gd name="connsiteY39" fmla="*/ 2588261 h 3746571"/>
                  <a:gd name="connsiteX40" fmla="*/ 1054524 w 3432663"/>
                  <a:gd name="connsiteY40" fmla="*/ 2725362 h 3746571"/>
                  <a:gd name="connsiteX41" fmla="*/ 1230065 w 3432663"/>
                  <a:gd name="connsiteY41" fmla="*/ 2783021 h 3746571"/>
                  <a:gd name="connsiteX42" fmla="*/ 1494016 w 3432663"/>
                  <a:gd name="connsiteY42" fmla="*/ 2685641 h 3746571"/>
                  <a:gd name="connsiteX43" fmla="*/ 1599084 w 3432663"/>
                  <a:gd name="connsiteY43" fmla="*/ 2444753 h 3746571"/>
                  <a:gd name="connsiteX44" fmla="*/ 1386385 w 3432663"/>
                  <a:gd name="connsiteY44" fmla="*/ 2109048 h 3746571"/>
                  <a:gd name="connsiteX45" fmla="*/ 943050 w 3432663"/>
                  <a:gd name="connsiteY45" fmla="*/ 2003980 h 3746571"/>
                  <a:gd name="connsiteX46" fmla="*/ 371582 w 3432663"/>
                  <a:gd name="connsiteY46" fmla="*/ 2198740 h 3746571"/>
                  <a:gd name="connsiteX47" fmla="*/ 117881 w 3432663"/>
                  <a:gd name="connsiteY47" fmla="*/ 2711267 h 3746571"/>
                  <a:gd name="connsiteX48" fmla="*/ 499714 w 3432663"/>
                  <a:gd name="connsiteY48" fmla="*/ 3351926 h 3746571"/>
                  <a:gd name="connsiteX49" fmla="*/ 1312069 w 3432663"/>
                  <a:gd name="connsiteY49" fmla="*/ 3567187 h 3746571"/>
                  <a:gd name="connsiteX50" fmla="*/ 2134674 w 3432663"/>
                  <a:gd name="connsiteY50" fmla="*/ 3269921 h 3746571"/>
                  <a:gd name="connsiteX51" fmla="*/ 2490881 w 3432663"/>
                  <a:gd name="connsiteY51" fmla="*/ 2506256 h 3746571"/>
                  <a:gd name="connsiteX52" fmla="*/ 2372999 w 3432663"/>
                  <a:gd name="connsiteY52" fmla="*/ 2070608 h 3746571"/>
                  <a:gd name="connsiteX53" fmla="*/ 2057795 w 3432663"/>
                  <a:gd name="connsiteY53" fmla="*/ 1755405 h 3746571"/>
                  <a:gd name="connsiteX54" fmla="*/ 1614460 w 3432663"/>
                  <a:gd name="connsiteY54" fmla="*/ 1496578 h 3746571"/>
                  <a:gd name="connsiteX55" fmla="*/ 858483 w 3432663"/>
                  <a:gd name="connsiteY55" fmla="*/ 1135247 h 3746571"/>
                  <a:gd name="connsiteX56" fmla="*/ 476650 w 3432663"/>
                  <a:gd name="connsiteY56" fmla="*/ 609907 h 3746571"/>
                  <a:gd name="connsiteX57" fmla="*/ 781604 w 3432663"/>
                  <a:gd name="connsiteY57" fmla="*/ 143508 h 3746571"/>
                  <a:gd name="connsiteX58" fmla="*/ 1424825 w 3432663"/>
                  <a:gd name="connsiteY58" fmla="*/ 0 h 3746571"/>
                  <a:gd name="connsiteX0" fmla="*/ 1424825 w 3453135"/>
                  <a:gd name="connsiteY0" fmla="*/ 0 h 3746571"/>
                  <a:gd name="connsiteX1" fmla="*/ 1883536 w 3453135"/>
                  <a:gd name="connsiteY1" fmla="*/ 64066 h 3746571"/>
                  <a:gd name="connsiteX2" fmla="*/ 2116736 w 3453135"/>
                  <a:gd name="connsiteY2" fmla="*/ 353644 h 3746571"/>
                  <a:gd name="connsiteX3" fmla="*/ 2051389 w 3453135"/>
                  <a:gd name="connsiteY3" fmla="*/ 500995 h 3746571"/>
                  <a:gd name="connsiteX4" fmla="*/ 1936070 w 3453135"/>
                  <a:gd name="connsiteY4" fmla="*/ 571468 h 3746571"/>
                  <a:gd name="connsiteX5" fmla="*/ 1863035 w 3453135"/>
                  <a:gd name="connsiteY5" fmla="*/ 576593 h 3746571"/>
                  <a:gd name="connsiteX6" fmla="*/ 1768218 w 3453135"/>
                  <a:gd name="connsiteY6" fmla="*/ 558654 h 3746571"/>
                  <a:gd name="connsiteX7" fmla="*/ 1740029 w 3453135"/>
                  <a:gd name="connsiteY7" fmla="*/ 533028 h 3746571"/>
                  <a:gd name="connsiteX8" fmla="*/ 1757967 w 3453135"/>
                  <a:gd name="connsiteY8" fmla="*/ 502276 h 3746571"/>
                  <a:gd name="connsiteX9" fmla="*/ 1809220 w 3453135"/>
                  <a:gd name="connsiteY9" fmla="*/ 426679 h 3746571"/>
                  <a:gd name="connsiteX10" fmla="*/ 1824596 w 3453135"/>
                  <a:gd name="connsiteY10" fmla="*/ 343393 h 3746571"/>
                  <a:gd name="connsiteX11" fmla="*/ 1686214 w 3453135"/>
                  <a:gd name="connsiteY11" fmla="*/ 153758 h 3746571"/>
                  <a:gd name="connsiteX12" fmla="*/ 1409449 w 3453135"/>
                  <a:gd name="connsiteY12" fmla="*/ 102506 h 3746571"/>
                  <a:gd name="connsiteX13" fmla="*/ 960988 w 3453135"/>
                  <a:gd name="connsiteY13" fmla="*/ 187072 h 3746571"/>
                  <a:gd name="connsiteX14" fmla="*/ 743164 w 3453135"/>
                  <a:gd name="connsiteY14" fmla="*/ 481775 h 3746571"/>
                  <a:gd name="connsiteX15" fmla="*/ 899485 w 3453135"/>
                  <a:gd name="connsiteY15" fmla="*/ 740602 h 3746571"/>
                  <a:gd name="connsiteX16" fmla="*/ 1283880 w 3453135"/>
                  <a:gd name="connsiteY16" fmla="*/ 943050 h 3746571"/>
                  <a:gd name="connsiteX17" fmla="*/ 1757967 w 3453135"/>
                  <a:gd name="connsiteY17" fmla="*/ 1153185 h 3746571"/>
                  <a:gd name="connsiteX18" fmla="*/ 2280745 w 3453135"/>
                  <a:gd name="connsiteY18" fmla="*/ 1458139 h 3746571"/>
                  <a:gd name="connsiteX19" fmla="*/ 2983314 w 3453135"/>
                  <a:gd name="connsiteY19" fmla="*/ 1543339 h 3746571"/>
                  <a:gd name="connsiteX20" fmla="*/ 3432663 w 3453135"/>
                  <a:gd name="connsiteY20" fmla="*/ 2904434 h 3746571"/>
                  <a:gd name="connsiteX21" fmla="*/ 2316622 w 3453135"/>
                  <a:gd name="connsiteY21" fmla="*/ 3410866 h 3746571"/>
                  <a:gd name="connsiteX22" fmla="*/ 1306944 w 3453135"/>
                  <a:gd name="connsiteY22" fmla="*/ 3746571 h 3746571"/>
                  <a:gd name="connsiteX23" fmla="*/ 407459 w 3453135"/>
                  <a:gd name="connsiteY23" fmla="*/ 3490308 h 3746571"/>
                  <a:gd name="connsiteX24" fmla="*/ 0 w 3453135"/>
                  <a:gd name="connsiteY24" fmla="*/ 2711267 h 3746571"/>
                  <a:gd name="connsiteX25" fmla="*/ 283171 w 3453135"/>
                  <a:gd name="connsiteY25" fmla="*/ 2118017 h 3746571"/>
                  <a:gd name="connsiteX26" fmla="*/ 963551 w 3453135"/>
                  <a:gd name="connsiteY26" fmla="*/ 1870723 h 3746571"/>
                  <a:gd name="connsiteX27" fmla="*/ 1591396 w 3453135"/>
                  <a:gd name="connsiteY27" fmla="*/ 2019356 h 3746571"/>
                  <a:gd name="connsiteX28" fmla="*/ 1860473 w 3453135"/>
                  <a:gd name="connsiteY28" fmla="*/ 2490881 h 3746571"/>
                  <a:gd name="connsiteX29" fmla="*/ 1679807 w 3453135"/>
                  <a:gd name="connsiteY29" fmla="*/ 2861181 h 3746571"/>
                  <a:gd name="connsiteX30" fmla="*/ 1260816 w 3453135"/>
                  <a:gd name="connsiteY30" fmla="*/ 3008533 h 3746571"/>
                  <a:gd name="connsiteX31" fmla="*/ 894360 w 3453135"/>
                  <a:gd name="connsiteY31" fmla="*/ 2926528 h 3746571"/>
                  <a:gd name="connsiteX32" fmla="*/ 717538 w 3453135"/>
                  <a:gd name="connsiteY32" fmla="*/ 2649764 h 3746571"/>
                  <a:gd name="connsiteX33" fmla="*/ 807230 w 3453135"/>
                  <a:gd name="connsiteY33" fmla="*/ 2470379 h 3746571"/>
                  <a:gd name="connsiteX34" fmla="*/ 930236 w 3453135"/>
                  <a:gd name="connsiteY34" fmla="*/ 2406314 h 3746571"/>
                  <a:gd name="connsiteX35" fmla="*/ 989177 w 3453135"/>
                  <a:gd name="connsiteY35" fmla="*/ 2398626 h 3746571"/>
                  <a:gd name="connsiteX36" fmla="*/ 1009678 w 3453135"/>
                  <a:gd name="connsiteY36" fmla="*/ 2414001 h 3746571"/>
                  <a:gd name="connsiteX37" fmla="*/ 999428 w 3453135"/>
                  <a:gd name="connsiteY37" fmla="*/ 2444753 h 3746571"/>
                  <a:gd name="connsiteX38" fmla="*/ 989177 w 3453135"/>
                  <a:gd name="connsiteY38" fmla="*/ 2475505 h 3746571"/>
                  <a:gd name="connsiteX39" fmla="*/ 973801 w 3453135"/>
                  <a:gd name="connsiteY39" fmla="*/ 2588261 h 3746571"/>
                  <a:gd name="connsiteX40" fmla="*/ 1054524 w 3453135"/>
                  <a:gd name="connsiteY40" fmla="*/ 2725362 h 3746571"/>
                  <a:gd name="connsiteX41" fmla="*/ 1230065 w 3453135"/>
                  <a:gd name="connsiteY41" fmla="*/ 2783021 h 3746571"/>
                  <a:gd name="connsiteX42" fmla="*/ 1494016 w 3453135"/>
                  <a:gd name="connsiteY42" fmla="*/ 2685641 h 3746571"/>
                  <a:gd name="connsiteX43" fmla="*/ 1599084 w 3453135"/>
                  <a:gd name="connsiteY43" fmla="*/ 2444753 h 3746571"/>
                  <a:gd name="connsiteX44" fmla="*/ 1386385 w 3453135"/>
                  <a:gd name="connsiteY44" fmla="*/ 2109048 h 3746571"/>
                  <a:gd name="connsiteX45" fmla="*/ 943050 w 3453135"/>
                  <a:gd name="connsiteY45" fmla="*/ 2003980 h 3746571"/>
                  <a:gd name="connsiteX46" fmla="*/ 371582 w 3453135"/>
                  <a:gd name="connsiteY46" fmla="*/ 2198740 h 3746571"/>
                  <a:gd name="connsiteX47" fmla="*/ 117881 w 3453135"/>
                  <a:gd name="connsiteY47" fmla="*/ 2711267 h 3746571"/>
                  <a:gd name="connsiteX48" fmla="*/ 499714 w 3453135"/>
                  <a:gd name="connsiteY48" fmla="*/ 3351926 h 3746571"/>
                  <a:gd name="connsiteX49" fmla="*/ 1312069 w 3453135"/>
                  <a:gd name="connsiteY49" fmla="*/ 3567187 h 3746571"/>
                  <a:gd name="connsiteX50" fmla="*/ 2134674 w 3453135"/>
                  <a:gd name="connsiteY50" fmla="*/ 3269921 h 3746571"/>
                  <a:gd name="connsiteX51" fmla="*/ 2490881 w 3453135"/>
                  <a:gd name="connsiteY51" fmla="*/ 2506256 h 3746571"/>
                  <a:gd name="connsiteX52" fmla="*/ 2372999 w 3453135"/>
                  <a:gd name="connsiteY52" fmla="*/ 2070608 h 3746571"/>
                  <a:gd name="connsiteX53" fmla="*/ 2057795 w 3453135"/>
                  <a:gd name="connsiteY53" fmla="*/ 1755405 h 3746571"/>
                  <a:gd name="connsiteX54" fmla="*/ 1614460 w 3453135"/>
                  <a:gd name="connsiteY54" fmla="*/ 1496578 h 3746571"/>
                  <a:gd name="connsiteX55" fmla="*/ 858483 w 3453135"/>
                  <a:gd name="connsiteY55" fmla="*/ 1135247 h 3746571"/>
                  <a:gd name="connsiteX56" fmla="*/ 476650 w 3453135"/>
                  <a:gd name="connsiteY56" fmla="*/ 609907 h 3746571"/>
                  <a:gd name="connsiteX57" fmla="*/ 781604 w 3453135"/>
                  <a:gd name="connsiteY57" fmla="*/ 143508 h 3746571"/>
                  <a:gd name="connsiteX58" fmla="*/ 1424825 w 3453135"/>
                  <a:gd name="connsiteY58" fmla="*/ 0 h 3746571"/>
                  <a:gd name="connsiteX0" fmla="*/ 1424825 w 3452383"/>
                  <a:gd name="connsiteY0" fmla="*/ 0 h 3746571"/>
                  <a:gd name="connsiteX1" fmla="*/ 1883536 w 3452383"/>
                  <a:gd name="connsiteY1" fmla="*/ 64066 h 3746571"/>
                  <a:gd name="connsiteX2" fmla="*/ 2116736 w 3452383"/>
                  <a:gd name="connsiteY2" fmla="*/ 353644 h 3746571"/>
                  <a:gd name="connsiteX3" fmla="*/ 2051389 w 3452383"/>
                  <a:gd name="connsiteY3" fmla="*/ 500995 h 3746571"/>
                  <a:gd name="connsiteX4" fmla="*/ 1936070 w 3452383"/>
                  <a:gd name="connsiteY4" fmla="*/ 571468 h 3746571"/>
                  <a:gd name="connsiteX5" fmla="*/ 1863035 w 3452383"/>
                  <a:gd name="connsiteY5" fmla="*/ 576593 h 3746571"/>
                  <a:gd name="connsiteX6" fmla="*/ 1768218 w 3452383"/>
                  <a:gd name="connsiteY6" fmla="*/ 558654 h 3746571"/>
                  <a:gd name="connsiteX7" fmla="*/ 1740029 w 3452383"/>
                  <a:gd name="connsiteY7" fmla="*/ 533028 h 3746571"/>
                  <a:gd name="connsiteX8" fmla="*/ 1757967 w 3452383"/>
                  <a:gd name="connsiteY8" fmla="*/ 502276 h 3746571"/>
                  <a:gd name="connsiteX9" fmla="*/ 1809220 w 3452383"/>
                  <a:gd name="connsiteY9" fmla="*/ 426679 h 3746571"/>
                  <a:gd name="connsiteX10" fmla="*/ 1824596 w 3452383"/>
                  <a:gd name="connsiteY10" fmla="*/ 343393 h 3746571"/>
                  <a:gd name="connsiteX11" fmla="*/ 1686214 w 3452383"/>
                  <a:gd name="connsiteY11" fmla="*/ 153758 h 3746571"/>
                  <a:gd name="connsiteX12" fmla="*/ 1409449 w 3452383"/>
                  <a:gd name="connsiteY12" fmla="*/ 102506 h 3746571"/>
                  <a:gd name="connsiteX13" fmla="*/ 960988 w 3452383"/>
                  <a:gd name="connsiteY13" fmla="*/ 187072 h 3746571"/>
                  <a:gd name="connsiteX14" fmla="*/ 743164 w 3452383"/>
                  <a:gd name="connsiteY14" fmla="*/ 481775 h 3746571"/>
                  <a:gd name="connsiteX15" fmla="*/ 899485 w 3452383"/>
                  <a:gd name="connsiteY15" fmla="*/ 740602 h 3746571"/>
                  <a:gd name="connsiteX16" fmla="*/ 1283880 w 3452383"/>
                  <a:gd name="connsiteY16" fmla="*/ 943050 h 3746571"/>
                  <a:gd name="connsiteX17" fmla="*/ 1757967 w 3452383"/>
                  <a:gd name="connsiteY17" fmla="*/ 1153185 h 3746571"/>
                  <a:gd name="connsiteX18" fmla="*/ 2391581 w 3452383"/>
                  <a:gd name="connsiteY18" fmla="*/ 1111775 h 3746571"/>
                  <a:gd name="connsiteX19" fmla="*/ 2983314 w 3452383"/>
                  <a:gd name="connsiteY19" fmla="*/ 1543339 h 3746571"/>
                  <a:gd name="connsiteX20" fmla="*/ 3432663 w 3452383"/>
                  <a:gd name="connsiteY20" fmla="*/ 2904434 h 3746571"/>
                  <a:gd name="connsiteX21" fmla="*/ 2316622 w 3452383"/>
                  <a:gd name="connsiteY21" fmla="*/ 3410866 h 3746571"/>
                  <a:gd name="connsiteX22" fmla="*/ 1306944 w 3452383"/>
                  <a:gd name="connsiteY22" fmla="*/ 3746571 h 3746571"/>
                  <a:gd name="connsiteX23" fmla="*/ 407459 w 3452383"/>
                  <a:gd name="connsiteY23" fmla="*/ 3490308 h 3746571"/>
                  <a:gd name="connsiteX24" fmla="*/ 0 w 3452383"/>
                  <a:gd name="connsiteY24" fmla="*/ 2711267 h 3746571"/>
                  <a:gd name="connsiteX25" fmla="*/ 283171 w 3452383"/>
                  <a:gd name="connsiteY25" fmla="*/ 2118017 h 3746571"/>
                  <a:gd name="connsiteX26" fmla="*/ 963551 w 3452383"/>
                  <a:gd name="connsiteY26" fmla="*/ 1870723 h 3746571"/>
                  <a:gd name="connsiteX27" fmla="*/ 1591396 w 3452383"/>
                  <a:gd name="connsiteY27" fmla="*/ 2019356 h 3746571"/>
                  <a:gd name="connsiteX28" fmla="*/ 1860473 w 3452383"/>
                  <a:gd name="connsiteY28" fmla="*/ 2490881 h 3746571"/>
                  <a:gd name="connsiteX29" fmla="*/ 1679807 w 3452383"/>
                  <a:gd name="connsiteY29" fmla="*/ 2861181 h 3746571"/>
                  <a:gd name="connsiteX30" fmla="*/ 1260816 w 3452383"/>
                  <a:gd name="connsiteY30" fmla="*/ 3008533 h 3746571"/>
                  <a:gd name="connsiteX31" fmla="*/ 894360 w 3452383"/>
                  <a:gd name="connsiteY31" fmla="*/ 2926528 h 3746571"/>
                  <a:gd name="connsiteX32" fmla="*/ 717538 w 3452383"/>
                  <a:gd name="connsiteY32" fmla="*/ 2649764 h 3746571"/>
                  <a:gd name="connsiteX33" fmla="*/ 807230 w 3452383"/>
                  <a:gd name="connsiteY33" fmla="*/ 2470379 h 3746571"/>
                  <a:gd name="connsiteX34" fmla="*/ 930236 w 3452383"/>
                  <a:gd name="connsiteY34" fmla="*/ 2406314 h 3746571"/>
                  <a:gd name="connsiteX35" fmla="*/ 989177 w 3452383"/>
                  <a:gd name="connsiteY35" fmla="*/ 2398626 h 3746571"/>
                  <a:gd name="connsiteX36" fmla="*/ 1009678 w 3452383"/>
                  <a:gd name="connsiteY36" fmla="*/ 2414001 h 3746571"/>
                  <a:gd name="connsiteX37" fmla="*/ 999428 w 3452383"/>
                  <a:gd name="connsiteY37" fmla="*/ 2444753 h 3746571"/>
                  <a:gd name="connsiteX38" fmla="*/ 989177 w 3452383"/>
                  <a:gd name="connsiteY38" fmla="*/ 2475505 h 3746571"/>
                  <a:gd name="connsiteX39" fmla="*/ 973801 w 3452383"/>
                  <a:gd name="connsiteY39" fmla="*/ 2588261 h 3746571"/>
                  <a:gd name="connsiteX40" fmla="*/ 1054524 w 3452383"/>
                  <a:gd name="connsiteY40" fmla="*/ 2725362 h 3746571"/>
                  <a:gd name="connsiteX41" fmla="*/ 1230065 w 3452383"/>
                  <a:gd name="connsiteY41" fmla="*/ 2783021 h 3746571"/>
                  <a:gd name="connsiteX42" fmla="*/ 1494016 w 3452383"/>
                  <a:gd name="connsiteY42" fmla="*/ 2685641 h 3746571"/>
                  <a:gd name="connsiteX43" fmla="*/ 1599084 w 3452383"/>
                  <a:gd name="connsiteY43" fmla="*/ 2444753 h 3746571"/>
                  <a:gd name="connsiteX44" fmla="*/ 1386385 w 3452383"/>
                  <a:gd name="connsiteY44" fmla="*/ 2109048 h 3746571"/>
                  <a:gd name="connsiteX45" fmla="*/ 943050 w 3452383"/>
                  <a:gd name="connsiteY45" fmla="*/ 2003980 h 3746571"/>
                  <a:gd name="connsiteX46" fmla="*/ 371582 w 3452383"/>
                  <a:gd name="connsiteY46" fmla="*/ 2198740 h 3746571"/>
                  <a:gd name="connsiteX47" fmla="*/ 117881 w 3452383"/>
                  <a:gd name="connsiteY47" fmla="*/ 2711267 h 3746571"/>
                  <a:gd name="connsiteX48" fmla="*/ 499714 w 3452383"/>
                  <a:gd name="connsiteY48" fmla="*/ 3351926 h 3746571"/>
                  <a:gd name="connsiteX49" fmla="*/ 1312069 w 3452383"/>
                  <a:gd name="connsiteY49" fmla="*/ 3567187 h 3746571"/>
                  <a:gd name="connsiteX50" fmla="*/ 2134674 w 3452383"/>
                  <a:gd name="connsiteY50" fmla="*/ 3269921 h 3746571"/>
                  <a:gd name="connsiteX51" fmla="*/ 2490881 w 3452383"/>
                  <a:gd name="connsiteY51" fmla="*/ 2506256 h 3746571"/>
                  <a:gd name="connsiteX52" fmla="*/ 2372999 w 3452383"/>
                  <a:gd name="connsiteY52" fmla="*/ 2070608 h 3746571"/>
                  <a:gd name="connsiteX53" fmla="*/ 2057795 w 3452383"/>
                  <a:gd name="connsiteY53" fmla="*/ 1755405 h 3746571"/>
                  <a:gd name="connsiteX54" fmla="*/ 1614460 w 3452383"/>
                  <a:gd name="connsiteY54" fmla="*/ 1496578 h 3746571"/>
                  <a:gd name="connsiteX55" fmla="*/ 858483 w 3452383"/>
                  <a:gd name="connsiteY55" fmla="*/ 1135247 h 3746571"/>
                  <a:gd name="connsiteX56" fmla="*/ 476650 w 3452383"/>
                  <a:gd name="connsiteY56" fmla="*/ 609907 h 3746571"/>
                  <a:gd name="connsiteX57" fmla="*/ 781604 w 3452383"/>
                  <a:gd name="connsiteY57" fmla="*/ 143508 h 3746571"/>
                  <a:gd name="connsiteX58" fmla="*/ 1424825 w 3452383"/>
                  <a:gd name="connsiteY58" fmla="*/ 0 h 3746571"/>
                  <a:gd name="connsiteX0" fmla="*/ 1424825 w 3452383"/>
                  <a:gd name="connsiteY0" fmla="*/ 0 h 3746571"/>
                  <a:gd name="connsiteX1" fmla="*/ 1883536 w 3452383"/>
                  <a:gd name="connsiteY1" fmla="*/ 64066 h 3746571"/>
                  <a:gd name="connsiteX2" fmla="*/ 2116736 w 3452383"/>
                  <a:gd name="connsiteY2" fmla="*/ 353644 h 3746571"/>
                  <a:gd name="connsiteX3" fmla="*/ 2051389 w 3452383"/>
                  <a:gd name="connsiteY3" fmla="*/ 500995 h 3746571"/>
                  <a:gd name="connsiteX4" fmla="*/ 1936070 w 3452383"/>
                  <a:gd name="connsiteY4" fmla="*/ 571468 h 3746571"/>
                  <a:gd name="connsiteX5" fmla="*/ 1863035 w 3452383"/>
                  <a:gd name="connsiteY5" fmla="*/ 576593 h 3746571"/>
                  <a:gd name="connsiteX6" fmla="*/ 1768218 w 3452383"/>
                  <a:gd name="connsiteY6" fmla="*/ 558654 h 3746571"/>
                  <a:gd name="connsiteX7" fmla="*/ 1740029 w 3452383"/>
                  <a:gd name="connsiteY7" fmla="*/ 533028 h 3746571"/>
                  <a:gd name="connsiteX8" fmla="*/ 1757967 w 3452383"/>
                  <a:gd name="connsiteY8" fmla="*/ 502276 h 3746571"/>
                  <a:gd name="connsiteX9" fmla="*/ 1809220 w 3452383"/>
                  <a:gd name="connsiteY9" fmla="*/ 426679 h 3746571"/>
                  <a:gd name="connsiteX10" fmla="*/ 1824596 w 3452383"/>
                  <a:gd name="connsiteY10" fmla="*/ 343393 h 3746571"/>
                  <a:gd name="connsiteX11" fmla="*/ 1686214 w 3452383"/>
                  <a:gd name="connsiteY11" fmla="*/ 153758 h 3746571"/>
                  <a:gd name="connsiteX12" fmla="*/ 1409449 w 3452383"/>
                  <a:gd name="connsiteY12" fmla="*/ 102506 h 3746571"/>
                  <a:gd name="connsiteX13" fmla="*/ 960988 w 3452383"/>
                  <a:gd name="connsiteY13" fmla="*/ 187072 h 3746571"/>
                  <a:gd name="connsiteX14" fmla="*/ 743164 w 3452383"/>
                  <a:gd name="connsiteY14" fmla="*/ 481775 h 3746571"/>
                  <a:gd name="connsiteX15" fmla="*/ 899485 w 3452383"/>
                  <a:gd name="connsiteY15" fmla="*/ 740602 h 3746571"/>
                  <a:gd name="connsiteX16" fmla="*/ 1283880 w 3452383"/>
                  <a:gd name="connsiteY16" fmla="*/ 943050 h 3746571"/>
                  <a:gd name="connsiteX17" fmla="*/ 1730258 w 3452383"/>
                  <a:gd name="connsiteY17" fmla="*/ 1042349 h 3746571"/>
                  <a:gd name="connsiteX18" fmla="*/ 2391581 w 3452383"/>
                  <a:gd name="connsiteY18" fmla="*/ 1111775 h 3746571"/>
                  <a:gd name="connsiteX19" fmla="*/ 2983314 w 3452383"/>
                  <a:gd name="connsiteY19" fmla="*/ 1543339 h 3746571"/>
                  <a:gd name="connsiteX20" fmla="*/ 3432663 w 3452383"/>
                  <a:gd name="connsiteY20" fmla="*/ 2904434 h 3746571"/>
                  <a:gd name="connsiteX21" fmla="*/ 2316622 w 3452383"/>
                  <a:gd name="connsiteY21" fmla="*/ 3410866 h 3746571"/>
                  <a:gd name="connsiteX22" fmla="*/ 1306944 w 3452383"/>
                  <a:gd name="connsiteY22" fmla="*/ 3746571 h 3746571"/>
                  <a:gd name="connsiteX23" fmla="*/ 407459 w 3452383"/>
                  <a:gd name="connsiteY23" fmla="*/ 3490308 h 3746571"/>
                  <a:gd name="connsiteX24" fmla="*/ 0 w 3452383"/>
                  <a:gd name="connsiteY24" fmla="*/ 2711267 h 3746571"/>
                  <a:gd name="connsiteX25" fmla="*/ 283171 w 3452383"/>
                  <a:gd name="connsiteY25" fmla="*/ 2118017 h 3746571"/>
                  <a:gd name="connsiteX26" fmla="*/ 963551 w 3452383"/>
                  <a:gd name="connsiteY26" fmla="*/ 1870723 h 3746571"/>
                  <a:gd name="connsiteX27" fmla="*/ 1591396 w 3452383"/>
                  <a:gd name="connsiteY27" fmla="*/ 2019356 h 3746571"/>
                  <a:gd name="connsiteX28" fmla="*/ 1860473 w 3452383"/>
                  <a:gd name="connsiteY28" fmla="*/ 2490881 h 3746571"/>
                  <a:gd name="connsiteX29" fmla="*/ 1679807 w 3452383"/>
                  <a:gd name="connsiteY29" fmla="*/ 2861181 h 3746571"/>
                  <a:gd name="connsiteX30" fmla="*/ 1260816 w 3452383"/>
                  <a:gd name="connsiteY30" fmla="*/ 3008533 h 3746571"/>
                  <a:gd name="connsiteX31" fmla="*/ 894360 w 3452383"/>
                  <a:gd name="connsiteY31" fmla="*/ 2926528 h 3746571"/>
                  <a:gd name="connsiteX32" fmla="*/ 717538 w 3452383"/>
                  <a:gd name="connsiteY32" fmla="*/ 2649764 h 3746571"/>
                  <a:gd name="connsiteX33" fmla="*/ 807230 w 3452383"/>
                  <a:gd name="connsiteY33" fmla="*/ 2470379 h 3746571"/>
                  <a:gd name="connsiteX34" fmla="*/ 930236 w 3452383"/>
                  <a:gd name="connsiteY34" fmla="*/ 2406314 h 3746571"/>
                  <a:gd name="connsiteX35" fmla="*/ 989177 w 3452383"/>
                  <a:gd name="connsiteY35" fmla="*/ 2398626 h 3746571"/>
                  <a:gd name="connsiteX36" fmla="*/ 1009678 w 3452383"/>
                  <a:gd name="connsiteY36" fmla="*/ 2414001 h 3746571"/>
                  <a:gd name="connsiteX37" fmla="*/ 999428 w 3452383"/>
                  <a:gd name="connsiteY37" fmla="*/ 2444753 h 3746571"/>
                  <a:gd name="connsiteX38" fmla="*/ 989177 w 3452383"/>
                  <a:gd name="connsiteY38" fmla="*/ 2475505 h 3746571"/>
                  <a:gd name="connsiteX39" fmla="*/ 973801 w 3452383"/>
                  <a:gd name="connsiteY39" fmla="*/ 2588261 h 3746571"/>
                  <a:gd name="connsiteX40" fmla="*/ 1054524 w 3452383"/>
                  <a:gd name="connsiteY40" fmla="*/ 2725362 h 3746571"/>
                  <a:gd name="connsiteX41" fmla="*/ 1230065 w 3452383"/>
                  <a:gd name="connsiteY41" fmla="*/ 2783021 h 3746571"/>
                  <a:gd name="connsiteX42" fmla="*/ 1494016 w 3452383"/>
                  <a:gd name="connsiteY42" fmla="*/ 2685641 h 3746571"/>
                  <a:gd name="connsiteX43" fmla="*/ 1599084 w 3452383"/>
                  <a:gd name="connsiteY43" fmla="*/ 2444753 h 3746571"/>
                  <a:gd name="connsiteX44" fmla="*/ 1386385 w 3452383"/>
                  <a:gd name="connsiteY44" fmla="*/ 2109048 h 3746571"/>
                  <a:gd name="connsiteX45" fmla="*/ 943050 w 3452383"/>
                  <a:gd name="connsiteY45" fmla="*/ 2003980 h 3746571"/>
                  <a:gd name="connsiteX46" fmla="*/ 371582 w 3452383"/>
                  <a:gd name="connsiteY46" fmla="*/ 2198740 h 3746571"/>
                  <a:gd name="connsiteX47" fmla="*/ 117881 w 3452383"/>
                  <a:gd name="connsiteY47" fmla="*/ 2711267 h 3746571"/>
                  <a:gd name="connsiteX48" fmla="*/ 499714 w 3452383"/>
                  <a:gd name="connsiteY48" fmla="*/ 3351926 h 3746571"/>
                  <a:gd name="connsiteX49" fmla="*/ 1312069 w 3452383"/>
                  <a:gd name="connsiteY49" fmla="*/ 3567187 h 3746571"/>
                  <a:gd name="connsiteX50" fmla="*/ 2134674 w 3452383"/>
                  <a:gd name="connsiteY50" fmla="*/ 3269921 h 3746571"/>
                  <a:gd name="connsiteX51" fmla="*/ 2490881 w 3452383"/>
                  <a:gd name="connsiteY51" fmla="*/ 2506256 h 3746571"/>
                  <a:gd name="connsiteX52" fmla="*/ 2372999 w 3452383"/>
                  <a:gd name="connsiteY52" fmla="*/ 2070608 h 3746571"/>
                  <a:gd name="connsiteX53" fmla="*/ 2057795 w 3452383"/>
                  <a:gd name="connsiteY53" fmla="*/ 1755405 h 3746571"/>
                  <a:gd name="connsiteX54" fmla="*/ 1614460 w 3452383"/>
                  <a:gd name="connsiteY54" fmla="*/ 1496578 h 3746571"/>
                  <a:gd name="connsiteX55" fmla="*/ 858483 w 3452383"/>
                  <a:gd name="connsiteY55" fmla="*/ 1135247 h 3746571"/>
                  <a:gd name="connsiteX56" fmla="*/ 476650 w 3452383"/>
                  <a:gd name="connsiteY56" fmla="*/ 609907 h 3746571"/>
                  <a:gd name="connsiteX57" fmla="*/ 781604 w 3452383"/>
                  <a:gd name="connsiteY57" fmla="*/ 143508 h 3746571"/>
                  <a:gd name="connsiteX58" fmla="*/ 1424825 w 3452383"/>
                  <a:gd name="connsiteY58" fmla="*/ 0 h 3746571"/>
                  <a:gd name="connsiteX0" fmla="*/ 1424825 w 3451091"/>
                  <a:gd name="connsiteY0" fmla="*/ 0 h 3837621"/>
                  <a:gd name="connsiteX1" fmla="*/ 1883536 w 3451091"/>
                  <a:gd name="connsiteY1" fmla="*/ 64066 h 3837621"/>
                  <a:gd name="connsiteX2" fmla="*/ 2116736 w 3451091"/>
                  <a:gd name="connsiteY2" fmla="*/ 353644 h 3837621"/>
                  <a:gd name="connsiteX3" fmla="*/ 2051389 w 3451091"/>
                  <a:gd name="connsiteY3" fmla="*/ 500995 h 3837621"/>
                  <a:gd name="connsiteX4" fmla="*/ 1936070 w 3451091"/>
                  <a:gd name="connsiteY4" fmla="*/ 571468 h 3837621"/>
                  <a:gd name="connsiteX5" fmla="*/ 1863035 w 3451091"/>
                  <a:gd name="connsiteY5" fmla="*/ 576593 h 3837621"/>
                  <a:gd name="connsiteX6" fmla="*/ 1768218 w 3451091"/>
                  <a:gd name="connsiteY6" fmla="*/ 558654 h 3837621"/>
                  <a:gd name="connsiteX7" fmla="*/ 1740029 w 3451091"/>
                  <a:gd name="connsiteY7" fmla="*/ 533028 h 3837621"/>
                  <a:gd name="connsiteX8" fmla="*/ 1757967 w 3451091"/>
                  <a:gd name="connsiteY8" fmla="*/ 502276 h 3837621"/>
                  <a:gd name="connsiteX9" fmla="*/ 1809220 w 3451091"/>
                  <a:gd name="connsiteY9" fmla="*/ 426679 h 3837621"/>
                  <a:gd name="connsiteX10" fmla="*/ 1824596 w 3451091"/>
                  <a:gd name="connsiteY10" fmla="*/ 343393 h 3837621"/>
                  <a:gd name="connsiteX11" fmla="*/ 1686214 w 3451091"/>
                  <a:gd name="connsiteY11" fmla="*/ 153758 h 3837621"/>
                  <a:gd name="connsiteX12" fmla="*/ 1409449 w 3451091"/>
                  <a:gd name="connsiteY12" fmla="*/ 102506 h 3837621"/>
                  <a:gd name="connsiteX13" fmla="*/ 960988 w 3451091"/>
                  <a:gd name="connsiteY13" fmla="*/ 187072 h 3837621"/>
                  <a:gd name="connsiteX14" fmla="*/ 743164 w 3451091"/>
                  <a:gd name="connsiteY14" fmla="*/ 481775 h 3837621"/>
                  <a:gd name="connsiteX15" fmla="*/ 899485 w 3451091"/>
                  <a:gd name="connsiteY15" fmla="*/ 740602 h 3837621"/>
                  <a:gd name="connsiteX16" fmla="*/ 1283880 w 3451091"/>
                  <a:gd name="connsiteY16" fmla="*/ 943050 h 3837621"/>
                  <a:gd name="connsiteX17" fmla="*/ 1730258 w 3451091"/>
                  <a:gd name="connsiteY17" fmla="*/ 1042349 h 3837621"/>
                  <a:gd name="connsiteX18" fmla="*/ 2391581 w 3451091"/>
                  <a:gd name="connsiteY18" fmla="*/ 1111775 h 3837621"/>
                  <a:gd name="connsiteX19" fmla="*/ 2983314 w 3451091"/>
                  <a:gd name="connsiteY19" fmla="*/ 1543339 h 3837621"/>
                  <a:gd name="connsiteX20" fmla="*/ 3432663 w 3451091"/>
                  <a:gd name="connsiteY20" fmla="*/ 2904434 h 3837621"/>
                  <a:gd name="connsiteX21" fmla="*/ 2344331 w 3451091"/>
                  <a:gd name="connsiteY21" fmla="*/ 3771084 h 3837621"/>
                  <a:gd name="connsiteX22" fmla="*/ 1306944 w 3451091"/>
                  <a:gd name="connsiteY22" fmla="*/ 3746571 h 3837621"/>
                  <a:gd name="connsiteX23" fmla="*/ 407459 w 3451091"/>
                  <a:gd name="connsiteY23" fmla="*/ 3490308 h 3837621"/>
                  <a:gd name="connsiteX24" fmla="*/ 0 w 3451091"/>
                  <a:gd name="connsiteY24" fmla="*/ 2711267 h 3837621"/>
                  <a:gd name="connsiteX25" fmla="*/ 283171 w 3451091"/>
                  <a:gd name="connsiteY25" fmla="*/ 2118017 h 3837621"/>
                  <a:gd name="connsiteX26" fmla="*/ 963551 w 3451091"/>
                  <a:gd name="connsiteY26" fmla="*/ 1870723 h 3837621"/>
                  <a:gd name="connsiteX27" fmla="*/ 1591396 w 3451091"/>
                  <a:gd name="connsiteY27" fmla="*/ 2019356 h 3837621"/>
                  <a:gd name="connsiteX28" fmla="*/ 1860473 w 3451091"/>
                  <a:gd name="connsiteY28" fmla="*/ 2490881 h 3837621"/>
                  <a:gd name="connsiteX29" fmla="*/ 1679807 w 3451091"/>
                  <a:gd name="connsiteY29" fmla="*/ 2861181 h 3837621"/>
                  <a:gd name="connsiteX30" fmla="*/ 1260816 w 3451091"/>
                  <a:gd name="connsiteY30" fmla="*/ 3008533 h 3837621"/>
                  <a:gd name="connsiteX31" fmla="*/ 894360 w 3451091"/>
                  <a:gd name="connsiteY31" fmla="*/ 2926528 h 3837621"/>
                  <a:gd name="connsiteX32" fmla="*/ 717538 w 3451091"/>
                  <a:gd name="connsiteY32" fmla="*/ 2649764 h 3837621"/>
                  <a:gd name="connsiteX33" fmla="*/ 807230 w 3451091"/>
                  <a:gd name="connsiteY33" fmla="*/ 2470379 h 3837621"/>
                  <a:gd name="connsiteX34" fmla="*/ 930236 w 3451091"/>
                  <a:gd name="connsiteY34" fmla="*/ 2406314 h 3837621"/>
                  <a:gd name="connsiteX35" fmla="*/ 989177 w 3451091"/>
                  <a:gd name="connsiteY35" fmla="*/ 2398626 h 3837621"/>
                  <a:gd name="connsiteX36" fmla="*/ 1009678 w 3451091"/>
                  <a:gd name="connsiteY36" fmla="*/ 2414001 h 3837621"/>
                  <a:gd name="connsiteX37" fmla="*/ 999428 w 3451091"/>
                  <a:gd name="connsiteY37" fmla="*/ 2444753 h 3837621"/>
                  <a:gd name="connsiteX38" fmla="*/ 989177 w 3451091"/>
                  <a:gd name="connsiteY38" fmla="*/ 2475505 h 3837621"/>
                  <a:gd name="connsiteX39" fmla="*/ 973801 w 3451091"/>
                  <a:gd name="connsiteY39" fmla="*/ 2588261 h 3837621"/>
                  <a:gd name="connsiteX40" fmla="*/ 1054524 w 3451091"/>
                  <a:gd name="connsiteY40" fmla="*/ 2725362 h 3837621"/>
                  <a:gd name="connsiteX41" fmla="*/ 1230065 w 3451091"/>
                  <a:gd name="connsiteY41" fmla="*/ 2783021 h 3837621"/>
                  <a:gd name="connsiteX42" fmla="*/ 1494016 w 3451091"/>
                  <a:gd name="connsiteY42" fmla="*/ 2685641 h 3837621"/>
                  <a:gd name="connsiteX43" fmla="*/ 1599084 w 3451091"/>
                  <a:gd name="connsiteY43" fmla="*/ 2444753 h 3837621"/>
                  <a:gd name="connsiteX44" fmla="*/ 1386385 w 3451091"/>
                  <a:gd name="connsiteY44" fmla="*/ 2109048 h 3837621"/>
                  <a:gd name="connsiteX45" fmla="*/ 943050 w 3451091"/>
                  <a:gd name="connsiteY45" fmla="*/ 2003980 h 3837621"/>
                  <a:gd name="connsiteX46" fmla="*/ 371582 w 3451091"/>
                  <a:gd name="connsiteY46" fmla="*/ 2198740 h 3837621"/>
                  <a:gd name="connsiteX47" fmla="*/ 117881 w 3451091"/>
                  <a:gd name="connsiteY47" fmla="*/ 2711267 h 3837621"/>
                  <a:gd name="connsiteX48" fmla="*/ 499714 w 3451091"/>
                  <a:gd name="connsiteY48" fmla="*/ 3351926 h 3837621"/>
                  <a:gd name="connsiteX49" fmla="*/ 1312069 w 3451091"/>
                  <a:gd name="connsiteY49" fmla="*/ 3567187 h 3837621"/>
                  <a:gd name="connsiteX50" fmla="*/ 2134674 w 3451091"/>
                  <a:gd name="connsiteY50" fmla="*/ 3269921 h 3837621"/>
                  <a:gd name="connsiteX51" fmla="*/ 2490881 w 3451091"/>
                  <a:gd name="connsiteY51" fmla="*/ 2506256 h 3837621"/>
                  <a:gd name="connsiteX52" fmla="*/ 2372999 w 3451091"/>
                  <a:gd name="connsiteY52" fmla="*/ 2070608 h 3837621"/>
                  <a:gd name="connsiteX53" fmla="*/ 2057795 w 3451091"/>
                  <a:gd name="connsiteY53" fmla="*/ 1755405 h 3837621"/>
                  <a:gd name="connsiteX54" fmla="*/ 1614460 w 3451091"/>
                  <a:gd name="connsiteY54" fmla="*/ 1496578 h 3837621"/>
                  <a:gd name="connsiteX55" fmla="*/ 858483 w 3451091"/>
                  <a:gd name="connsiteY55" fmla="*/ 1135247 h 3837621"/>
                  <a:gd name="connsiteX56" fmla="*/ 476650 w 3451091"/>
                  <a:gd name="connsiteY56" fmla="*/ 609907 h 3837621"/>
                  <a:gd name="connsiteX57" fmla="*/ 781604 w 3451091"/>
                  <a:gd name="connsiteY57" fmla="*/ 143508 h 3837621"/>
                  <a:gd name="connsiteX58" fmla="*/ 1424825 w 3451091"/>
                  <a:gd name="connsiteY58" fmla="*/ 0 h 3837621"/>
                  <a:gd name="connsiteX0" fmla="*/ 1424825 w 3451091"/>
                  <a:gd name="connsiteY0" fmla="*/ 0 h 3982745"/>
                  <a:gd name="connsiteX1" fmla="*/ 1883536 w 3451091"/>
                  <a:gd name="connsiteY1" fmla="*/ 64066 h 3982745"/>
                  <a:gd name="connsiteX2" fmla="*/ 2116736 w 3451091"/>
                  <a:gd name="connsiteY2" fmla="*/ 353644 h 3982745"/>
                  <a:gd name="connsiteX3" fmla="*/ 2051389 w 3451091"/>
                  <a:gd name="connsiteY3" fmla="*/ 500995 h 3982745"/>
                  <a:gd name="connsiteX4" fmla="*/ 1936070 w 3451091"/>
                  <a:gd name="connsiteY4" fmla="*/ 571468 h 3982745"/>
                  <a:gd name="connsiteX5" fmla="*/ 1863035 w 3451091"/>
                  <a:gd name="connsiteY5" fmla="*/ 576593 h 3982745"/>
                  <a:gd name="connsiteX6" fmla="*/ 1768218 w 3451091"/>
                  <a:gd name="connsiteY6" fmla="*/ 558654 h 3982745"/>
                  <a:gd name="connsiteX7" fmla="*/ 1740029 w 3451091"/>
                  <a:gd name="connsiteY7" fmla="*/ 533028 h 3982745"/>
                  <a:gd name="connsiteX8" fmla="*/ 1757967 w 3451091"/>
                  <a:gd name="connsiteY8" fmla="*/ 502276 h 3982745"/>
                  <a:gd name="connsiteX9" fmla="*/ 1809220 w 3451091"/>
                  <a:gd name="connsiteY9" fmla="*/ 426679 h 3982745"/>
                  <a:gd name="connsiteX10" fmla="*/ 1824596 w 3451091"/>
                  <a:gd name="connsiteY10" fmla="*/ 343393 h 3982745"/>
                  <a:gd name="connsiteX11" fmla="*/ 1686214 w 3451091"/>
                  <a:gd name="connsiteY11" fmla="*/ 153758 h 3982745"/>
                  <a:gd name="connsiteX12" fmla="*/ 1409449 w 3451091"/>
                  <a:gd name="connsiteY12" fmla="*/ 102506 h 3982745"/>
                  <a:gd name="connsiteX13" fmla="*/ 960988 w 3451091"/>
                  <a:gd name="connsiteY13" fmla="*/ 187072 h 3982745"/>
                  <a:gd name="connsiteX14" fmla="*/ 743164 w 3451091"/>
                  <a:gd name="connsiteY14" fmla="*/ 481775 h 3982745"/>
                  <a:gd name="connsiteX15" fmla="*/ 899485 w 3451091"/>
                  <a:gd name="connsiteY15" fmla="*/ 740602 h 3982745"/>
                  <a:gd name="connsiteX16" fmla="*/ 1283880 w 3451091"/>
                  <a:gd name="connsiteY16" fmla="*/ 943050 h 3982745"/>
                  <a:gd name="connsiteX17" fmla="*/ 1730258 w 3451091"/>
                  <a:gd name="connsiteY17" fmla="*/ 1042349 h 3982745"/>
                  <a:gd name="connsiteX18" fmla="*/ 2391581 w 3451091"/>
                  <a:gd name="connsiteY18" fmla="*/ 1111775 h 3982745"/>
                  <a:gd name="connsiteX19" fmla="*/ 2983314 w 3451091"/>
                  <a:gd name="connsiteY19" fmla="*/ 1543339 h 3982745"/>
                  <a:gd name="connsiteX20" fmla="*/ 3432663 w 3451091"/>
                  <a:gd name="connsiteY20" fmla="*/ 2904434 h 3982745"/>
                  <a:gd name="connsiteX21" fmla="*/ 2344331 w 3451091"/>
                  <a:gd name="connsiteY21" fmla="*/ 3771084 h 3982745"/>
                  <a:gd name="connsiteX22" fmla="*/ 1251526 w 3451091"/>
                  <a:gd name="connsiteY22" fmla="*/ 3968244 h 3982745"/>
                  <a:gd name="connsiteX23" fmla="*/ 407459 w 3451091"/>
                  <a:gd name="connsiteY23" fmla="*/ 3490308 h 3982745"/>
                  <a:gd name="connsiteX24" fmla="*/ 0 w 3451091"/>
                  <a:gd name="connsiteY24" fmla="*/ 2711267 h 3982745"/>
                  <a:gd name="connsiteX25" fmla="*/ 283171 w 3451091"/>
                  <a:gd name="connsiteY25" fmla="*/ 2118017 h 3982745"/>
                  <a:gd name="connsiteX26" fmla="*/ 963551 w 3451091"/>
                  <a:gd name="connsiteY26" fmla="*/ 1870723 h 3982745"/>
                  <a:gd name="connsiteX27" fmla="*/ 1591396 w 3451091"/>
                  <a:gd name="connsiteY27" fmla="*/ 2019356 h 3982745"/>
                  <a:gd name="connsiteX28" fmla="*/ 1860473 w 3451091"/>
                  <a:gd name="connsiteY28" fmla="*/ 2490881 h 3982745"/>
                  <a:gd name="connsiteX29" fmla="*/ 1679807 w 3451091"/>
                  <a:gd name="connsiteY29" fmla="*/ 2861181 h 3982745"/>
                  <a:gd name="connsiteX30" fmla="*/ 1260816 w 3451091"/>
                  <a:gd name="connsiteY30" fmla="*/ 3008533 h 3982745"/>
                  <a:gd name="connsiteX31" fmla="*/ 894360 w 3451091"/>
                  <a:gd name="connsiteY31" fmla="*/ 2926528 h 3982745"/>
                  <a:gd name="connsiteX32" fmla="*/ 717538 w 3451091"/>
                  <a:gd name="connsiteY32" fmla="*/ 2649764 h 3982745"/>
                  <a:gd name="connsiteX33" fmla="*/ 807230 w 3451091"/>
                  <a:gd name="connsiteY33" fmla="*/ 2470379 h 3982745"/>
                  <a:gd name="connsiteX34" fmla="*/ 930236 w 3451091"/>
                  <a:gd name="connsiteY34" fmla="*/ 2406314 h 3982745"/>
                  <a:gd name="connsiteX35" fmla="*/ 989177 w 3451091"/>
                  <a:gd name="connsiteY35" fmla="*/ 2398626 h 3982745"/>
                  <a:gd name="connsiteX36" fmla="*/ 1009678 w 3451091"/>
                  <a:gd name="connsiteY36" fmla="*/ 2414001 h 3982745"/>
                  <a:gd name="connsiteX37" fmla="*/ 999428 w 3451091"/>
                  <a:gd name="connsiteY37" fmla="*/ 2444753 h 3982745"/>
                  <a:gd name="connsiteX38" fmla="*/ 989177 w 3451091"/>
                  <a:gd name="connsiteY38" fmla="*/ 2475505 h 3982745"/>
                  <a:gd name="connsiteX39" fmla="*/ 973801 w 3451091"/>
                  <a:gd name="connsiteY39" fmla="*/ 2588261 h 3982745"/>
                  <a:gd name="connsiteX40" fmla="*/ 1054524 w 3451091"/>
                  <a:gd name="connsiteY40" fmla="*/ 2725362 h 3982745"/>
                  <a:gd name="connsiteX41" fmla="*/ 1230065 w 3451091"/>
                  <a:gd name="connsiteY41" fmla="*/ 2783021 h 3982745"/>
                  <a:gd name="connsiteX42" fmla="*/ 1494016 w 3451091"/>
                  <a:gd name="connsiteY42" fmla="*/ 2685641 h 3982745"/>
                  <a:gd name="connsiteX43" fmla="*/ 1599084 w 3451091"/>
                  <a:gd name="connsiteY43" fmla="*/ 2444753 h 3982745"/>
                  <a:gd name="connsiteX44" fmla="*/ 1386385 w 3451091"/>
                  <a:gd name="connsiteY44" fmla="*/ 2109048 h 3982745"/>
                  <a:gd name="connsiteX45" fmla="*/ 943050 w 3451091"/>
                  <a:gd name="connsiteY45" fmla="*/ 2003980 h 3982745"/>
                  <a:gd name="connsiteX46" fmla="*/ 371582 w 3451091"/>
                  <a:gd name="connsiteY46" fmla="*/ 2198740 h 3982745"/>
                  <a:gd name="connsiteX47" fmla="*/ 117881 w 3451091"/>
                  <a:gd name="connsiteY47" fmla="*/ 2711267 h 3982745"/>
                  <a:gd name="connsiteX48" fmla="*/ 499714 w 3451091"/>
                  <a:gd name="connsiteY48" fmla="*/ 3351926 h 3982745"/>
                  <a:gd name="connsiteX49" fmla="*/ 1312069 w 3451091"/>
                  <a:gd name="connsiteY49" fmla="*/ 3567187 h 3982745"/>
                  <a:gd name="connsiteX50" fmla="*/ 2134674 w 3451091"/>
                  <a:gd name="connsiteY50" fmla="*/ 3269921 h 3982745"/>
                  <a:gd name="connsiteX51" fmla="*/ 2490881 w 3451091"/>
                  <a:gd name="connsiteY51" fmla="*/ 2506256 h 3982745"/>
                  <a:gd name="connsiteX52" fmla="*/ 2372999 w 3451091"/>
                  <a:gd name="connsiteY52" fmla="*/ 2070608 h 3982745"/>
                  <a:gd name="connsiteX53" fmla="*/ 2057795 w 3451091"/>
                  <a:gd name="connsiteY53" fmla="*/ 1755405 h 3982745"/>
                  <a:gd name="connsiteX54" fmla="*/ 1614460 w 3451091"/>
                  <a:gd name="connsiteY54" fmla="*/ 1496578 h 3982745"/>
                  <a:gd name="connsiteX55" fmla="*/ 858483 w 3451091"/>
                  <a:gd name="connsiteY55" fmla="*/ 1135247 h 3982745"/>
                  <a:gd name="connsiteX56" fmla="*/ 476650 w 3451091"/>
                  <a:gd name="connsiteY56" fmla="*/ 609907 h 3982745"/>
                  <a:gd name="connsiteX57" fmla="*/ 781604 w 3451091"/>
                  <a:gd name="connsiteY57" fmla="*/ 143508 h 3982745"/>
                  <a:gd name="connsiteX58" fmla="*/ 1424825 w 3451091"/>
                  <a:gd name="connsiteY58" fmla="*/ 0 h 3982745"/>
                  <a:gd name="connsiteX0" fmla="*/ 1424825 w 3451091"/>
                  <a:gd name="connsiteY0" fmla="*/ 0 h 3982745"/>
                  <a:gd name="connsiteX1" fmla="*/ 1883536 w 3451091"/>
                  <a:gd name="connsiteY1" fmla="*/ 64066 h 3982745"/>
                  <a:gd name="connsiteX2" fmla="*/ 2116736 w 3451091"/>
                  <a:gd name="connsiteY2" fmla="*/ 353644 h 3982745"/>
                  <a:gd name="connsiteX3" fmla="*/ 2051389 w 3451091"/>
                  <a:gd name="connsiteY3" fmla="*/ 500995 h 3982745"/>
                  <a:gd name="connsiteX4" fmla="*/ 1936070 w 3451091"/>
                  <a:gd name="connsiteY4" fmla="*/ 571468 h 3982745"/>
                  <a:gd name="connsiteX5" fmla="*/ 1863035 w 3451091"/>
                  <a:gd name="connsiteY5" fmla="*/ 576593 h 3982745"/>
                  <a:gd name="connsiteX6" fmla="*/ 1768218 w 3451091"/>
                  <a:gd name="connsiteY6" fmla="*/ 558654 h 3982745"/>
                  <a:gd name="connsiteX7" fmla="*/ 1740029 w 3451091"/>
                  <a:gd name="connsiteY7" fmla="*/ 533028 h 3982745"/>
                  <a:gd name="connsiteX8" fmla="*/ 1757967 w 3451091"/>
                  <a:gd name="connsiteY8" fmla="*/ 502276 h 3982745"/>
                  <a:gd name="connsiteX9" fmla="*/ 1809220 w 3451091"/>
                  <a:gd name="connsiteY9" fmla="*/ 426679 h 3982745"/>
                  <a:gd name="connsiteX10" fmla="*/ 1824596 w 3451091"/>
                  <a:gd name="connsiteY10" fmla="*/ 343393 h 3982745"/>
                  <a:gd name="connsiteX11" fmla="*/ 1686214 w 3451091"/>
                  <a:gd name="connsiteY11" fmla="*/ 153758 h 3982745"/>
                  <a:gd name="connsiteX12" fmla="*/ 1409449 w 3451091"/>
                  <a:gd name="connsiteY12" fmla="*/ 102506 h 3982745"/>
                  <a:gd name="connsiteX13" fmla="*/ 960988 w 3451091"/>
                  <a:gd name="connsiteY13" fmla="*/ 187072 h 3982745"/>
                  <a:gd name="connsiteX14" fmla="*/ 743164 w 3451091"/>
                  <a:gd name="connsiteY14" fmla="*/ 481775 h 3982745"/>
                  <a:gd name="connsiteX15" fmla="*/ 899485 w 3451091"/>
                  <a:gd name="connsiteY15" fmla="*/ 740602 h 3982745"/>
                  <a:gd name="connsiteX16" fmla="*/ 1283880 w 3451091"/>
                  <a:gd name="connsiteY16" fmla="*/ 943050 h 3982745"/>
                  <a:gd name="connsiteX17" fmla="*/ 1730258 w 3451091"/>
                  <a:gd name="connsiteY17" fmla="*/ 1042349 h 3982745"/>
                  <a:gd name="connsiteX18" fmla="*/ 2391581 w 3451091"/>
                  <a:gd name="connsiteY18" fmla="*/ 1111775 h 3982745"/>
                  <a:gd name="connsiteX19" fmla="*/ 2983314 w 3451091"/>
                  <a:gd name="connsiteY19" fmla="*/ 1543339 h 3982745"/>
                  <a:gd name="connsiteX20" fmla="*/ 3432663 w 3451091"/>
                  <a:gd name="connsiteY20" fmla="*/ 2904434 h 3982745"/>
                  <a:gd name="connsiteX21" fmla="*/ 2344331 w 3451091"/>
                  <a:gd name="connsiteY21" fmla="*/ 3771084 h 3982745"/>
                  <a:gd name="connsiteX22" fmla="*/ 1251526 w 3451091"/>
                  <a:gd name="connsiteY22" fmla="*/ 3968244 h 3982745"/>
                  <a:gd name="connsiteX23" fmla="*/ 407459 w 3451091"/>
                  <a:gd name="connsiteY23" fmla="*/ 3490308 h 3982745"/>
                  <a:gd name="connsiteX24" fmla="*/ 0 w 3451091"/>
                  <a:gd name="connsiteY24" fmla="*/ 2711267 h 3982745"/>
                  <a:gd name="connsiteX25" fmla="*/ 283171 w 3451091"/>
                  <a:gd name="connsiteY25" fmla="*/ 2118017 h 3982745"/>
                  <a:gd name="connsiteX26" fmla="*/ 963551 w 3451091"/>
                  <a:gd name="connsiteY26" fmla="*/ 1870723 h 3982745"/>
                  <a:gd name="connsiteX27" fmla="*/ 1591396 w 3451091"/>
                  <a:gd name="connsiteY27" fmla="*/ 2019356 h 3982745"/>
                  <a:gd name="connsiteX28" fmla="*/ 1860473 w 3451091"/>
                  <a:gd name="connsiteY28" fmla="*/ 2490881 h 3982745"/>
                  <a:gd name="connsiteX29" fmla="*/ 1679807 w 3451091"/>
                  <a:gd name="connsiteY29" fmla="*/ 2861181 h 3982745"/>
                  <a:gd name="connsiteX30" fmla="*/ 1260816 w 3451091"/>
                  <a:gd name="connsiteY30" fmla="*/ 3008533 h 3982745"/>
                  <a:gd name="connsiteX31" fmla="*/ 894360 w 3451091"/>
                  <a:gd name="connsiteY31" fmla="*/ 2926528 h 3982745"/>
                  <a:gd name="connsiteX32" fmla="*/ 717538 w 3451091"/>
                  <a:gd name="connsiteY32" fmla="*/ 2649764 h 3982745"/>
                  <a:gd name="connsiteX33" fmla="*/ 807230 w 3451091"/>
                  <a:gd name="connsiteY33" fmla="*/ 2470379 h 3982745"/>
                  <a:gd name="connsiteX34" fmla="*/ 930236 w 3451091"/>
                  <a:gd name="connsiteY34" fmla="*/ 2406314 h 3982745"/>
                  <a:gd name="connsiteX35" fmla="*/ 989177 w 3451091"/>
                  <a:gd name="connsiteY35" fmla="*/ 2398626 h 3982745"/>
                  <a:gd name="connsiteX36" fmla="*/ 1009678 w 3451091"/>
                  <a:gd name="connsiteY36" fmla="*/ 2414001 h 3982745"/>
                  <a:gd name="connsiteX37" fmla="*/ 999428 w 3451091"/>
                  <a:gd name="connsiteY37" fmla="*/ 2444753 h 3982745"/>
                  <a:gd name="connsiteX38" fmla="*/ 989177 w 3451091"/>
                  <a:gd name="connsiteY38" fmla="*/ 2475505 h 3982745"/>
                  <a:gd name="connsiteX39" fmla="*/ 973801 w 3451091"/>
                  <a:gd name="connsiteY39" fmla="*/ 2588261 h 3982745"/>
                  <a:gd name="connsiteX40" fmla="*/ 1054524 w 3451091"/>
                  <a:gd name="connsiteY40" fmla="*/ 2725362 h 3982745"/>
                  <a:gd name="connsiteX41" fmla="*/ 1230065 w 3451091"/>
                  <a:gd name="connsiteY41" fmla="*/ 2783021 h 3982745"/>
                  <a:gd name="connsiteX42" fmla="*/ 1494016 w 3451091"/>
                  <a:gd name="connsiteY42" fmla="*/ 2685641 h 3982745"/>
                  <a:gd name="connsiteX43" fmla="*/ 1599084 w 3451091"/>
                  <a:gd name="connsiteY43" fmla="*/ 2444753 h 3982745"/>
                  <a:gd name="connsiteX44" fmla="*/ 1386385 w 3451091"/>
                  <a:gd name="connsiteY44" fmla="*/ 2109048 h 3982745"/>
                  <a:gd name="connsiteX45" fmla="*/ 943050 w 3451091"/>
                  <a:gd name="connsiteY45" fmla="*/ 2003980 h 3982745"/>
                  <a:gd name="connsiteX46" fmla="*/ 371582 w 3451091"/>
                  <a:gd name="connsiteY46" fmla="*/ 2198740 h 3982745"/>
                  <a:gd name="connsiteX47" fmla="*/ 117881 w 3451091"/>
                  <a:gd name="connsiteY47" fmla="*/ 2711267 h 3982745"/>
                  <a:gd name="connsiteX48" fmla="*/ 499714 w 3451091"/>
                  <a:gd name="connsiteY48" fmla="*/ 3351926 h 3982745"/>
                  <a:gd name="connsiteX49" fmla="*/ 1312069 w 3451091"/>
                  <a:gd name="connsiteY49" fmla="*/ 3567187 h 3982745"/>
                  <a:gd name="connsiteX50" fmla="*/ 2134674 w 3451091"/>
                  <a:gd name="connsiteY50" fmla="*/ 3269921 h 3982745"/>
                  <a:gd name="connsiteX51" fmla="*/ 2490881 w 3451091"/>
                  <a:gd name="connsiteY51" fmla="*/ 2506256 h 3982745"/>
                  <a:gd name="connsiteX52" fmla="*/ 2372999 w 3451091"/>
                  <a:gd name="connsiteY52" fmla="*/ 2070608 h 3982745"/>
                  <a:gd name="connsiteX53" fmla="*/ 2057795 w 3451091"/>
                  <a:gd name="connsiteY53" fmla="*/ 1755405 h 3982745"/>
                  <a:gd name="connsiteX54" fmla="*/ 1614460 w 3451091"/>
                  <a:gd name="connsiteY54" fmla="*/ 1496578 h 3982745"/>
                  <a:gd name="connsiteX55" fmla="*/ 858483 w 3451091"/>
                  <a:gd name="connsiteY55" fmla="*/ 1135247 h 3982745"/>
                  <a:gd name="connsiteX56" fmla="*/ 476650 w 3451091"/>
                  <a:gd name="connsiteY56" fmla="*/ 609907 h 3982745"/>
                  <a:gd name="connsiteX57" fmla="*/ 781604 w 3451091"/>
                  <a:gd name="connsiteY57" fmla="*/ 143508 h 3982745"/>
                  <a:gd name="connsiteX58" fmla="*/ 1424825 w 3451091"/>
                  <a:gd name="connsiteY58" fmla="*/ 0 h 3982745"/>
                  <a:gd name="connsiteX0" fmla="*/ 1424825 w 3492000"/>
                  <a:gd name="connsiteY0" fmla="*/ 0 h 3982745"/>
                  <a:gd name="connsiteX1" fmla="*/ 1883536 w 3492000"/>
                  <a:gd name="connsiteY1" fmla="*/ 64066 h 3982745"/>
                  <a:gd name="connsiteX2" fmla="*/ 2116736 w 3492000"/>
                  <a:gd name="connsiteY2" fmla="*/ 353644 h 3982745"/>
                  <a:gd name="connsiteX3" fmla="*/ 2051389 w 3492000"/>
                  <a:gd name="connsiteY3" fmla="*/ 500995 h 3982745"/>
                  <a:gd name="connsiteX4" fmla="*/ 1936070 w 3492000"/>
                  <a:gd name="connsiteY4" fmla="*/ 571468 h 3982745"/>
                  <a:gd name="connsiteX5" fmla="*/ 1863035 w 3492000"/>
                  <a:gd name="connsiteY5" fmla="*/ 576593 h 3982745"/>
                  <a:gd name="connsiteX6" fmla="*/ 1768218 w 3492000"/>
                  <a:gd name="connsiteY6" fmla="*/ 558654 h 3982745"/>
                  <a:gd name="connsiteX7" fmla="*/ 1740029 w 3492000"/>
                  <a:gd name="connsiteY7" fmla="*/ 533028 h 3982745"/>
                  <a:gd name="connsiteX8" fmla="*/ 1757967 w 3492000"/>
                  <a:gd name="connsiteY8" fmla="*/ 502276 h 3982745"/>
                  <a:gd name="connsiteX9" fmla="*/ 1809220 w 3492000"/>
                  <a:gd name="connsiteY9" fmla="*/ 426679 h 3982745"/>
                  <a:gd name="connsiteX10" fmla="*/ 1824596 w 3492000"/>
                  <a:gd name="connsiteY10" fmla="*/ 343393 h 3982745"/>
                  <a:gd name="connsiteX11" fmla="*/ 1686214 w 3492000"/>
                  <a:gd name="connsiteY11" fmla="*/ 153758 h 3982745"/>
                  <a:gd name="connsiteX12" fmla="*/ 1409449 w 3492000"/>
                  <a:gd name="connsiteY12" fmla="*/ 102506 h 3982745"/>
                  <a:gd name="connsiteX13" fmla="*/ 960988 w 3492000"/>
                  <a:gd name="connsiteY13" fmla="*/ 187072 h 3982745"/>
                  <a:gd name="connsiteX14" fmla="*/ 743164 w 3492000"/>
                  <a:gd name="connsiteY14" fmla="*/ 481775 h 3982745"/>
                  <a:gd name="connsiteX15" fmla="*/ 899485 w 3492000"/>
                  <a:gd name="connsiteY15" fmla="*/ 740602 h 3982745"/>
                  <a:gd name="connsiteX16" fmla="*/ 1283880 w 3492000"/>
                  <a:gd name="connsiteY16" fmla="*/ 943050 h 3982745"/>
                  <a:gd name="connsiteX17" fmla="*/ 1730258 w 3492000"/>
                  <a:gd name="connsiteY17" fmla="*/ 1042349 h 3982745"/>
                  <a:gd name="connsiteX18" fmla="*/ 2391581 w 3492000"/>
                  <a:gd name="connsiteY18" fmla="*/ 1111775 h 3982745"/>
                  <a:gd name="connsiteX19" fmla="*/ 2983314 w 3492000"/>
                  <a:gd name="connsiteY19" fmla="*/ 1543339 h 3982745"/>
                  <a:gd name="connsiteX20" fmla="*/ 3432663 w 3492000"/>
                  <a:gd name="connsiteY20" fmla="*/ 2904434 h 3982745"/>
                  <a:gd name="connsiteX21" fmla="*/ 2344331 w 3492000"/>
                  <a:gd name="connsiteY21" fmla="*/ 3771084 h 3982745"/>
                  <a:gd name="connsiteX22" fmla="*/ 1251526 w 3492000"/>
                  <a:gd name="connsiteY22" fmla="*/ 3968244 h 3982745"/>
                  <a:gd name="connsiteX23" fmla="*/ 407459 w 3492000"/>
                  <a:gd name="connsiteY23" fmla="*/ 3490308 h 3982745"/>
                  <a:gd name="connsiteX24" fmla="*/ 0 w 3492000"/>
                  <a:gd name="connsiteY24" fmla="*/ 2711267 h 3982745"/>
                  <a:gd name="connsiteX25" fmla="*/ 283171 w 3492000"/>
                  <a:gd name="connsiteY25" fmla="*/ 2118017 h 3982745"/>
                  <a:gd name="connsiteX26" fmla="*/ 963551 w 3492000"/>
                  <a:gd name="connsiteY26" fmla="*/ 1870723 h 3982745"/>
                  <a:gd name="connsiteX27" fmla="*/ 1591396 w 3492000"/>
                  <a:gd name="connsiteY27" fmla="*/ 2019356 h 3982745"/>
                  <a:gd name="connsiteX28" fmla="*/ 1860473 w 3492000"/>
                  <a:gd name="connsiteY28" fmla="*/ 2490881 h 3982745"/>
                  <a:gd name="connsiteX29" fmla="*/ 1679807 w 3492000"/>
                  <a:gd name="connsiteY29" fmla="*/ 2861181 h 3982745"/>
                  <a:gd name="connsiteX30" fmla="*/ 1260816 w 3492000"/>
                  <a:gd name="connsiteY30" fmla="*/ 3008533 h 3982745"/>
                  <a:gd name="connsiteX31" fmla="*/ 894360 w 3492000"/>
                  <a:gd name="connsiteY31" fmla="*/ 2926528 h 3982745"/>
                  <a:gd name="connsiteX32" fmla="*/ 717538 w 3492000"/>
                  <a:gd name="connsiteY32" fmla="*/ 2649764 h 3982745"/>
                  <a:gd name="connsiteX33" fmla="*/ 807230 w 3492000"/>
                  <a:gd name="connsiteY33" fmla="*/ 2470379 h 3982745"/>
                  <a:gd name="connsiteX34" fmla="*/ 930236 w 3492000"/>
                  <a:gd name="connsiteY34" fmla="*/ 2406314 h 3982745"/>
                  <a:gd name="connsiteX35" fmla="*/ 989177 w 3492000"/>
                  <a:gd name="connsiteY35" fmla="*/ 2398626 h 3982745"/>
                  <a:gd name="connsiteX36" fmla="*/ 1009678 w 3492000"/>
                  <a:gd name="connsiteY36" fmla="*/ 2414001 h 3982745"/>
                  <a:gd name="connsiteX37" fmla="*/ 999428 w 3492000"/>
                  <a:gd name="connsiteY37" fmla="*/ 2444753 h 3982745"/>
                  <a:gd name="connsiteX38" fmla="*/ 989177 w 3492000"/>
                  <a:gd name="connsiteY38" fmla="*/ 2475505 h 3982745"/>
                  <a:gd name="connsiteX39" fmla="*/ 973801 w 3492000"/>
                  <a:gd name="connsiteY39" fmla="*/ 2588261 h 3982745"/>
                  <a:gd name="connsiteX40" fmla="*/ 1054524 w 3492000"/>
                  <a:gd name="connsiteY40" fmla="*/ 2725362 h 3982745"/>
                  <a:gd name="connsiteX41" fmla="*/ 1230065 w 3492000"/>
                  <a:gd name="connsiteY41" fmla="*/ 2783021 h 3982745"/>
                  <a:gd name="connsiteX42" fmla="*/ 1494016 w 3492000"/>
                  <a:gd name="connsiteY42" fmla="*/ 2685641 h 3982745"/>
                  <a:gd name="connsiteX43" fmla="*/ 1599084 w 3492000"/>
                  <a:gd name="connsiteY43" fmla="*/ 2444753 h 3982745"/>
                  <a:gd name="connsiteX44" fmla="*/ 1386385 w 3492000"/>
                  <a:gd name="connsiteY44" fmla="*/ 2109048 h 3982745"/>
                  <a:gd name="connsiteX45" fmla="*/ 943050 w 3492000"/>
                  <a:gd name="connsiteY45" fmla="*/ 2003980 h 3982745"/>
                  <a:gd name="connsiteX46" fmla="*/ 371582 w 3492000"/>
                  <a:gd name="connsiteY46" fmla="*/ 2198740 h 3982745"/>
                  <a:gd name="connsiteX47" fmla="*/ 117881 w 3492000"/>
                  <a:gd name="connsiteY47" fmla="*/ 2711267 h 3982745"/>
                  <a:gd name="connsiteX48" fmla="*/ 499714 w 3492000"/>
                  <a:gd name="connsiteY48" fmla="*/ 3351926 h 3982745"/>
                  <a:gd name="connsiteX49" fmla="*/ 1312069 w 3492000"/>
                  <a:gd name="connsiteY49" fmla="*/ 3567187 h 3982745"/>
                  <a:gd name="connsiteX50" fmla="*/ 2134674 w 3492000"/>
                  <a:gd name="connsiteY50" fmla="*/ 3269921 h 3982745"/>
                  <a:gd name="connsiteX51" fmla="*/ 2490881 w 3492000"/>
                  <a:gd name="connsiteY51" fmla="*/ 2506256 h 3982745"/>
                  <a:gd name="connsiteX52" fmla="*/ 2372999 w 3492000"/>
                  <a:gd name="connsiteY52" fmla="*/ 2070608 h 3982745"/>
                  <a:gd name="connsiteX53" fmla="*/ 2057795 w 3492000"/>
                  <a:gd name="connsiteY53" fmla="*/ 1755405 h 3982745"/>
                  <a:gd name="connsiteX54" fmla="*/ 1614460 w 3492000"/>
                  <a:gd name="connsiteY54" fmla="*/ 1496578 h 3982745"/>
                  <a:gd name="connsiteX55" fmla="*/ 858483 w 3492000"/>
                  <a:gd name="connsiteY55" fmla="*/ 1135247 h 3982745"/>
                  <a:gd name="connsiteX56" fmla="*/ 476650 w 3492000"/>
                  <a:gd name="connsiteY56" fmla="*/ 609907 h 3982745"/>
                  <a:gd name="connsiteX57" fmla="*/ 781604 w 3492000"/>
                  <a:gd name="connsiteY57" fmla="*/ 143508 h 3982745"/>
                  <a:gd name="connsiteX58" fmla="*/ 1424825 w 3492000"/>
                  <a:gd name="connsiteY58" fmla="*/ 0 h 3982745"/>
                  <a:gd name="connsiteX0" fmla="*/ 1424825 w 3492000"/>
                  <a:gd name="connsiteY0" fmla="*/ 0 h 3982745"/>
                  <a:gd name="connsiteX1" fmla="*/ 1883536 w 3492000"/>
                  <a:gd name="connsiteY1" fmla="*/ 64066 h 3982745"/>
                  <a:gd name="connsiteX2" fmla="*/ 2116736 w 3492000"/>
                  <a:gd name="connsiteY2" fmla="*/ 353644 h 3982745"/>
                  <a:gd name="connsiteX3" fmla="*/ 2051389 w 3492000"/>
                  <a:gd name="connsiteY3" fmla="*/ 500995 h 3982745"/>
                  <a:gd name="connsiteX4" fmla="*/ 1936070 w 3492000"/>
                  <a:gd name="connsiteY4" fmla="*/ 571468 h 3982745"/>
                  <a:gd name="connsiteX5" fmla="*/ 1863035 w 3492000"/>
                  <a:gd name="connsiteY5" fmla="*/ 576593 h 3982745"/>
                  <a:gd name="connsiteX6" fmla="*/ 1768218 w 3492000"/>
                  <a:gd name="connsiteY6" fmla="*/ 558654 h 3982745"/>
                  <a:gd name="connsiteX7" fmla="*/ 1740029 w 3492000"/>
                  <a:gd name="connsiteY7" fmla="*/ 533028 h 3982745"/>
                  <a:gd name="connsiteX8" fmla="*/ 1757967 w 3492000"/>
                  <a:gd name="connsiteY8" fmla="*/ 502276 h 3982745"/>
                  <a:gd name="connsiteX9" fmla="*/ 1809220 w 3492000"/>
                  <a:gd name="connsiteY9" fmla="*/ 426679 h 3982745"/>
                  <a:gd name="connsiteX10" fmla="*/ 1824596 w 3492000"/>
                  <a:gd name="connsiteY10" fmla="*/ 343393 h 3982745"/>
                  <a:gd name="connsiteX11" fmla="*/ 1686214 w 3492000"/>
                  <a:gd name="connsiteY11" fmla="*/ 153758 h 3982745"/>
                  <a:gd name="connsiteX12" fmla="*/ 1409449 w 3492000"/>
                  <a:gd name="connsiteY12" fmla="*/ 102506 h 3982745"/>
                  <a:gd name="connsiteX13" fmla="*/ 960988 w 3492000"/>
                  <a:gd name="connsiteY13" fmla="*/ 187072 h 3982745"/>
                  <a:gd name="connsiteX14" fmla="*/ 743164 w 3492000"/>
                  <a:gd name="connsiteY14" fmla="*/ 481775 h 3982745"/>
                  <a:gd name="connsiteX15" fmla="*/ 899485 w 3492000"/>
                  <a:gd name="connsiteY15" fmla="*/ 740602 h 3982745"/>
                  <a:gd name="connsiteX16" fmla="*/ 1283880 w 3492000"/>
                  <a:gd name="connsiteY16" fmla="*/ 943050 h 3982745"/>
                  <a:gd name="connsiteX17" fmla="*/ 1730258 w 3492000"/>
                  <a:gd name="connsiteY17" fmla="*/ 1042349 h 3982745"/>
                  <a:gd name="connsiteX18" fmla="*/ 2391581 w 3492000"/>
                  <a:gd name="connsiteY18" fmla="*/ 1111775 h 3982745"/>
                  <a:gd name="connsiteX19" fmla="*/ 2983314 w 3492000"/>
                  <a:gd name="connsiteY19" fmla="*/ 1543339 h 3982745"/>
                  <a:gd name="connsiteX20" fmla="*/ 3432663 w 3492000"/>
                  <a:gd name="connsiteY20" fmla="*/ 2904434 h 3982745"/>
                  <a:gd name="connsiteX21" fmla="*/ 2344331 w 3492000"/>
                  <a:gd name="connsiteY21" fmla="*/ 3771084 h 3982745"/>
                  <a:gd name="connsiteX22" fmla="*/ 1251526 w 3492000"/>
                  <a:gd name="connsiteY22" fmla="*/ 3968244 h 3982745"/>
                  <a:gd name="connsiteX23" fmla="*/ 407459 w 3492000"/>
                  <a:gd name="connsiteY23" fmla="*/ 3490308 h 3982745"/>
                  <a:gd name="connsiteX24" fmla="*/ 0 w 3492000"/>
                  <a:gd name="connsiteY24" fmla="*/ 2711267 h 3982745"/>
                  <a:gd name="connsiteX25" fmla="*/ 283171 w 3492000"/>
                  <a:gd name="connsiteY25" fmla="*/ 2118017 h 3982745"/>
                  <a:gd name="connsiteX26" fmla="*/ 963551 w 3492000"/>
                  <a:gd name="connsiteY26" fmla="*/ 1870723 h 3982745"/>
                  <a:gd name="connsiteX27" fmla="*/ 1591396 w 3492000"/>
                  <a:gd name="connsiteY27" fmla="*/ 2019356 h 3982745"/>
                  <a:gd name="connsiteX28" fmla="*/ 1860473 w 3492000"/>
                  <a:gd name="connsiteY28" fmla="*/ 2490881 h 3982745"/>
                  <a:gd name="connsiteX29" fmla="*/ 1679807 w 3492000"/>
                  <a:gd name="connsiteY29" fmla="*/ 2861181 h 3982745"/>
                  <a:gd name="connsiteX30" fmla="*/ 1260816 w 3492000"/>
                  <a:gd name="connsiteY30" fmla="*/ 3008533 h 3982745"/>
                  <a:gd name="connsiteX31" fmla="*/ 894360 w 3492000"/>
                  <a:gd name="connsiteY31" fmla="*/ 2926528 h 3982745"/>
                  <a:gd name="connsiteX32" fmla="*/ 717538 w 3492000"/>
                  <a:gd name="connsiteY32" fmla="*/ 2649764 h 3982745"/>
                  <a:gd name="connsiteX33" fmla="*/ 807230 w 3492000"/>
                  <a:gd name="connsiteY33" fmla="*/ 2470379 h 3982745"/>
                  <a:gd name="connsiteX34" fmla="*/ 930236 w 3492000"/>
                  <a:gd name="connsiteY34" fmla="*/ 2406314 h 3982745"/>
                  <a:gd name="connsiteX35" fmla="*/ 989177 w 3492000"/>
                  <a:gd name="connsiteY35" fmla="*/ 2398626 h 3982745"/>
                  <a:gd name="connsiteX36" fmla="*/ 1009678 w 3492000"/>
                  <a:gd name="connsiteY36" fmla="*/ 2414001 h 3982745"/>
                  <a:gd name="connsiteX37" fmla="*/ 999428 w 3492000"/>
                  <a:gd name="connsiteY37" fmla="*/ 2444753 h 3982745"/>
                  <a:gd name="connsiteX38" fmla="*/ 989177 w 3492000"/>
                  <a:gd name="connsiteY38" fmla="*/ 2475505 h 3982745"/>
                  <a:gd name="connsiteX39" fmla="*/ 973801 w 3492000"/>
                  <a:gd name="connsiteY39" fmla="*/ 2588261 h 3982745"/>
                  <a:gd name="connsiteX40" fmla="*/ 1054524 w 3492000"/>
                  <a:gd name="connsiteY40" fmla="*/ 2725362 h 3982745"/>
                  <a:gd name="connsiteX41" fmla="*/ 1230065 w 3492000"/>
                  <a:gd name="connsiteY41" fmla="*/ 2783021 h 3982745"/>
                  <a:gd name="connsiteX42" fmla="*/ 1494016 w 3492000"/>
                  <a:gd name="connsiteY42" fmla="*/ 2685641 h 3982745"/>
                  <a:gd name="connsiteX43" fmla="*/ 1599084 w 3492000"/>
                  <a:gd name="connsiteY43" fmla="*/ 2444753 h 3982745"/>
                  <a:gd name="connsiteX44" fmla="*/ 1386385 w 3492000"/>
                  <a:gd name="connsiteY44" fmla="*/ 2109048 h 3982745"/>
                  <a:gd name="connsiteX45" fmla="*/ 943050 w 3492000"/>
                  <a:gd name="connsiteY45" fmla="*/ 2003980 h 3982745"/>
                  <a:gd name="connsiteX46" fmla="*/ 371582 w 3492000"/>
                  <a:gd name="connsiteY46" fmla="*/ 2198740 h 3982745"/>
                  <a:gd name="connsiteX47" fmla="*/ 117881 w 3492000"/>
                  <a:gd name="connsiteY47" fmla="*/ 2711267 h 3982745"/>
                  <a:gd name="connsiteX48" fmla="*/ 499714 w 3492000"/>
                  <a:gd name="connsiteY48" fmla="*/ 3351926 h 3982745"/>
                  <a:gd name="connsiteX49" fmla="*/ 1312069 w 3492000"/>
                  <a:gd name="connsiteY49" fmla="*/ 3567187 h 3982745"/>
                  <a:gd name="connsiteX50" fmla="*/ 2134674 w 3492000"/>
                  <a:gd name="connsiteY50" fmla="*/ 3269921 h 3982745"/>
                  <a:gd name="connsiteX51" fmla="*/ 2490881 w 3492000"/>
                  <a:gd name="connsiteY51" fmla="*/ 2506256 h 3982745"/>
                  <a:gd name="connsiteX52" fmla="*/ 2372999 w 3492000"/>
                  <a:gd name="connsiteY52" fmla="*/ 2070608 h 3982745"/>
                  <a:gd name="connsiteX53" fmla="*/ 2057795 w 3492000"/>
                  <a:gd name="connsiteY53" fmla="*/ 1755405 h 3982745"/>
                  <a:gd name="connsiteX54" fmla="*/ 1614460 w 3492000"/>
                  <a:gd name="connsiteY54" fmla="*/ 1496578 h 3982745"/>
                  <a:gd name="connsiteX55" fmla="*/ 858483 w 3492000"/>
                  <a:gd name="connsiteY55" fmla="*/ 1135247 h 3982745"/>
                  <a:gd name="connsiteX56" fmla="*/ 476650 w 3492000"/>
                  <a:gd name="connsiteY56" fmla="*/ 609907 h 3982745"/>
                  <a:gd name="connsiteX57" fmla="*/ 781604 w 3492000"/>
                  <a:gd name="connsiteY57" fmla="*/ 143508 h 3982745"/>
                  <a:gd name="connsiteX58" fmla="*/ 1424825 w 3492000"/>
                  <a:gd name="connsiteY58" fmla="*/ 0 h 3982745"/>
                  <a:gd name="connsiteX0" fmla="*/ 1424825 w 3450454"/>
                  <a:gd name="connsiteY0" fmla="*/ 0 h 4000455"/>
                  <a:gd name="connsiteX1" fmla="*/ 1883536 w 3450454"/>
                  <a:gd name="connsiteY1" fmla="*/ 64066 h 4000455"/>
                  <a:gd name="connsiteX2" fmla="*/ 2116736 w 3450454"/>
                  <a:gd name="connsiteY2" fmla="*/ 353644 h 4000455"/>
                  <a:gd name="connsiteX3" fmla="*/ 2051389 w 3450454"/>
                  <a:gd name="connsiteY3" fmla="*/ 500995 h 4000455"/>
                  <a:gd name="connsiteX4" fmla="*/ 1936070 w 3450454"/>
                  <a:gd name="connsiteY4" fmla="*/ 571468 h 4000455"/>
                  <a:gd name="connsiteX5" fmla="*/ 1863035 w 3450454"/>
                  <a:gd name="connsiteY5" fmla="*/ 576593 h 4000455"/>
                  <a:gd name="connsiteX6" fmla="*/ 1768218 w 3450454"/>
                  <a:gd name="connsiteY6" fmla="*/ 558654 h 4000455"/>
                  <a:gd name="connsiteX7" fmla="*/ 1740029 w 3450454"/>
                  <a:gd name="connsiteY7" fmla="*/ 533028 h 4000455"/>
                  <a:gd name="connsiteX8" fmla="*/ 1757967 w 3450454"/>
                  <a:gd name="connsiteY8" fmla="*/ 502276 h 4000455"/>
                  <a:gd name="connsiteX9" fmla="*/ 1809220 w 3450454"/>
                  <a:gd name="connsiteY9" fmla="*/ 426679 h 4000455"/>
                  <a:gd name="connsiteX10" fmla="*/ 1824596 w 3450454"/>
                  <a:gd name="connsiteY10" fmla="*/ 343393 h 4000455"/>
                  <a:gd name="connsiteX11" fmla="*/ 1686214 w 3450454"/>
                  <a:gd name="connsiteY11" fmla="*/ 153758 h 4000455"/>
                  <a:gd name="connsiteX12" fmla="*/ 1409449 w 3450454"/>
                  <a:gd name="connsiteY12" fmla="*/ 102506 h 4000455"/>
                  <a:gd name="connsiteX13" fmla="*/ 960988 w 3450454"/>
                  <a:gd name="connsiteY13" fmla="*/ 187072 h 4000455"/>
                  <a:gd name="connsiteX14" fmla="*/ 743164 w 3450454"/>
                  <a:gd name="connsiteY14" fmla="*/ 481775 h 4000455"/>
                  <a:gd name="connsiteX15" fmla="*/ 899485 w 3450454"/>
                  <a:gd name="connsiteY15" fmla="*/ 740602 h 4000455"/>
                  <a:gd name="connsiteX16" fmla="*/ 1283880 w 3450454"/>
                  <a:gd name="connsiteY16" fmla="*/ 943050 h 4000455"/>
                  <a:gd name="connsiteX17" fmla="*/ 1730258 w 3450454"/>
                  <a:gd name="connsiteY17" fmla="*/ 1042349 h 4000455"/>
                  <a:gd name="connsiteX18" fmla="*/ 2391581 w 3450454"/>
                  <a:gd name="connsiteY18" fmla="*/ 1111775 h 4000455"/>
                  <a:gd name="connsiteX19" fmla="*/ 2983314 w 3450454"/>
                  <a:gd name="connsiteY19" fmla="*/ 1543339 h 4000455"/>
                  <a:gd name="connsiteX20" fmla="*/ 3432663 w 3450454"/>
                  <a:gd name="connsiteY20" fmla="*/ 2904434 h 4000455"/>
                  <a:gd name="connsiteX21" fmla="*/ 2358186 w 3450454"/>
                  <a:gd name="connsiteY21" fmla="*/ 3840356 h 4000455"/>
                  <a:gd name="connsiteX22" fmla="*/ 1251526 w 3450454"/>
                  <a:gd name="connsiteY22" fmla="*/ 3968244 h 4000455"/>
                  <a:gd name="connsiteX23" fmla="*/ 407459 w 3450454"/>
                  <a:gd name="connsiteY23" fmla="*/ 3490308 h 4000455"/>
                  <a:gd name="connsiteX24" fmla="*/ 0 w 3450454"/>
                  <a:gd name="connsiteY24" fmla="*/ 2711267 h 4000455"/>
                  <a:gd name="connsiteX25" fmla="*/ 283171 w 3450454"/>
                  <a:gd name="connsiteY25" fmla="*/ 2118017 h 4000455"/>
                  <a:gd name="connsiteX26" fmla="*/ 963551 w 3450454"/>
                  <a:gd name="connsiteY26" fmla="*/ 1870723 h 4000455"/>
                  <a:gd name="connsiteX27" fmla="*/ 1591396 w 3450454"/>
                  <a:gd name="connsiteY27" fmla="*/ 2019356 h 4000455"/>
                  <a:gd name="connsiteX28" fmla="*/ 1860473 w 3450454"/>
                  <a:gd name="connsiteY28" fmla="*/ 2490881 h 4000455"/>
                  <a:gd name="connsiteX29" fmla="*/ 1679807 w 3450454"/>
                  <a:gd name="connsiteY29" fmla="*/ 2861181 h 4000455"/>
                  <a:gd name="connsiteX30" fmla="*/ 1260816 w 3450454"/>
                  <a:gd name="connsiteY30" fmla="*/ 3008533 h 4000455"/>
                  <a:gd name="connsiteX31" fmla="*/ 894360 w 3450454"/>
                  <a:gd name="connsiteY31" fmla="*/ 2926528 h 4000455"/>
                  <a:gd name="connsiteX32" fmla="*/ 717538 w 3450454"/>
                  <a:gd name="connsiteY32" fmla="*/ 2649764 h 4000455"/>
                  <a:gd name="connsiteX33" fmla="*/ 807230 w 3450454"/>
                  <a:gd name="connsiteY33" fmla="*/ 2470379 h 4000455"/>
                  <a:gd name="connsiteX34" fmla="*/ 930236 w 3450454"/>
                  <a:gd name="connsiteY34" fmla="*/ 2406314 h 4000455"/>
                  <a:gd name="connsiteX35" fmla="*/ 989177 w 3450454"/>
                  <a:gd name="connsiteY35" fmla="*/ 2398626 h 4000455"/>
                  <a:gd name="connsiteX36" fmla="*/ 1009678 w 3450454"/>
                  <a:gd name="connsiteY36" fmla="*/ 2414001 h 4000455"/>
                  <a:gd name="connsiteX37" fmla="*/ 999428 w 3450454"/>
                  <a:gd name="connsiteY37" fmla="*/ 2444753 h 4000455"/>
                  <a:gd name="connsiteX38" fmla="*/ 989177 w 3450454"/>
                  <a:gd name="connsiteY38" fmla="*/ 2475505 h 4000455"/>
                  <a:gd name="connsiteX39" fmla="*/ 973801 w 3450454"/>
                  <a:gd name="connsiteY39" fmla="*/ 2588261 h 4000455"/>
                  <a:gd name="connsiteX40" fmla="*/ 1054524 w 3450454"/>
                  <a:gd name="connsiteY40" fmla="*/ 2725362 h 4000455"/>
                  <a:gd name="connsiteX41" fmla="*/ 1230065 w 3450454"/>
                  <a:gd name="connsiteY41" fmla="*/ 2783021 h 4000455"/>
                  <a:gd name="connsiteX42" fmla="*/ 1494016 w 3450454"/>
                  <a:gd name="connsiteY42" fmla="*/ 2685641 h 4000455"/>
                  <a:gd name="connsiteX43" fmla="*/ 1599084 w 3450454"/>
                  <a:gd name="connsiteY43" fmla="*/ 2444753 h 4000455"/>
                  <a:gd name="connsiteX44" fmla="*/ 1386385 w 3450454"/>
                  <a:gd name="connsiteY44" fmla="*/ 2109048 h 4000455"/>
                  <a:gd name="connsiteX45" fmla="*/ 943050 w 3450454"/>
                  <a:gd name="connsiteY45" fmla="*/ 2003980 h 4000455"/>
                  <a:gd name="connsiteX46" fmla="*/ 371582 w 3450454"/>
                  <a:gd name="connsiteY46" fmla="*/ 2198740 h 4000455"/>
                  <a:gd name="connsiteX47" fmla="*/ 117881 w 3450454"/>
                  <a:gd name="connsiteY47" fmla="*/ 2711267 h 4000455"/>
                  <a:gd name="connsiteX48" fmla="*/ 499714 w 3450454"/>
                  <a:gd name="connsiteY48" fmla="*/ 3351926 h 4000455"/>
                  <a:gd name="connsiteX49" fmla="*/ 1312069 w 3450454"/>
                  <a:gd name="connsiteY49" fmla="*/ 3567187 h 4000455"/>
                  <a:gd name="connsiteX50" fmla="*/ 2134674 w 3450454"/>
                  <a:gd name="connsiteY50" fmla="*/ 3269921 h 4000455"/>
                  <a:gd name="connsiteX51" fmla="*/ 2490881 w 3450454"/>
                  <a:gd name="connsiteY51" fmla="*/ 2506256 h 4000455"/>
                  <a:gd name="connsiteX52" fmla="*/ 2372999 w 3450454"/>
                  <a:gd name="connsiteY52" fmla="*/ 2070608 h 4000455"/>
                  <a:gd name="connsiteX53" fmla="*/ 2057795 w 3450454"/>
                  <a:gd name="connsiteY53" fmla="*/ 1755405 h 4000455"/>
                  <a:gd name="connsiteX54" fmla="*/ 1614460 w 3450454"/>
                  <a:gd name="connsiteY54" fmla="*/ 1496578 h 4000455"/>
                  <a:gd name="connsiteX55" fmla="*/ 858483 w 3450454"/>
                  <a:gd name="connsiteY55" fmla="*/ 1135247 h 4000455"/>
                  <a:gd name="connsiteX56" fmla="*/ 476650 w 3450454"/>
                  <a:gd name="connsiteY56" fmla="*/ 609907 h 4000455"/>
                  <a:gd name="connsiteX57" fmla="*/ 781604 w 3450454"/>
                  <a:gd name="connsiteY57" fmla="*/ 143508 h 4000455"/>
                  <a:gd name="connsiteX58" fmla="*/ 1424825 w 3450454"/>
                  <a:gd name="connsiteY58" fmla="*/ 0 h 4000455"/>
                  <a:gd name="connsiteX0" fmla="*/ 1424825 w 3397005"/>
                  <a:gd name="connsiteY0" fmla="*/ 0 h 4003842"/>
                  <a:gd name="connsiteX1" fmla="*/ 1883536 w 3397005"/>
                  <a:gd name="connsiteY1" fmla="*/ 64066 h 4003842"/>
                  <a:gd name="connsiteX2" fmla="*/ 2116736 w 3397005"/>
                  <a:gd name="connsiteY2" fmla="*/ 353644 h 4003842"/>
                  <a:gd name="connsiteX3" fmla="*/ 2051389 w 3397005"/>
                  <a:gd name="connsiteY3" fmla="*/ 500995 h 4003842"/>
                  <a:gd name="connsiteX4" fmla="*/ 1936070 w 3397005"/>
                  <a:gd name="connsiteY4" fmla="*/ 571468 h 4003842"/>
                  <a:gd name="connsiteX5" fmla="*/ 1863035 w 3397005"/>
                  <a:gd name="connsiteY5" fmla="*/ 576593 h 4003842"/>
                  <a:gd name="connsiteX6" fmla="*/ 1768218 w 3397005"/>
                  <a:gd name="connsiteY6" fmla="*/ 558654 h 4003842"/>
                  <a:gd name="connsiteX7" fmla="*/ 1740029 w 3397005"/>
                  <a:gd name="connsiteY7" fmla="*/ 533028 h 4003842"/>
                  <a:gd name="connsiteX8" fmla="*/ 1757967 w 3397005"/>
                  <a:gd name="connsiteY8" fmla="*/ 502276 h 4003842"/>
                  <a:gd name="connsiteX9" fmla="*/ 1809220 w 3397005"/>
                  <a:gd name="connsiteY9" fmla="*/ 426679 h 4003842"/>
                  <a:gd name="connsiteX10" fmla="*/ 1824596 w 3397005"/>
                  <a:gd name="connsiteY10" fmla="*/ 343393 h 4003842"/>
                  <a:gd name="connsiteX11" fmla="*/ 1686214 w 3397005"/>
                  <a:gd name="connsiteY11" fmla="*/ 153758 h 4003842"/>
                  <a:gd name="connsiteX12" fmla="*/ 1409449 w 3397005"/>
                  <a:gd name="connsiteY12" fmla="*/ 102506 h 4003842"/>
                  <a:gd name="connsiteX13" fmla="*/ 960988 w 3397005"/>
                  <a:gd name="connsiteY13" fmla="*/ 187072 h 4003842"/>
                  <a:gd name="connsiteX14" fmla="*/ 743164 w 3397005"/>
                  <a:gd name="connsiteY14" fmla="*/ 481775 h 4003842"/>
                  <a:gd name="connsiteX15" fmla="*/ 899485 w 3397005"/>
                  <a:gd name="connsiteY15" fmla="*/ 740602 h 4003842"/>
                  <a:gd name="connsiteX16" fmla="*/ 1283880 w 3397005"/>
                  <a:gd name="connsiteY16" fmla="*/ 943050 h 4003842"/>
                  <a:gd name="connsiteX17" fmla="*/ 1730258 w 3397005"/>
                  <a:gd name="connsiteY17" fmla="*/ 1042349 h 4003842"/>
                  <a:gd name="connsiteX18" fmla="*/ 2391581 w 3397005"/>
                  <a:gd name="connsiteY18" fmla="*/ 1111775 h 4003842"/>
                  <a:gd name="connsiteX19" fmla="*/ 2983314 w 3397005"/>
                  <a:gd name="connsiteY19" fmla="*/ 1543339 h 4003842"/>
                  <a:gd name="connsiteX20" fmla="*/ 3377245 w 3397005"/>
                  <a:gd name="connsiteY20" fmla="*/ 2821306 h 4003842"/>
                  <a:gd name="connsiteX21" fmla="*/ 2358186 w 3397005"/>
                  <a:gd name="connsiteY21" fmla="*/ 3840356 h 4003842"/>
                  <a:gd name="connsiteX22" fmla="*/ 1251526 w 3397005"/>
                  <a:gd name="connsiteY22" fmla="*/ 3968244 h 4003842"/>
                  <a:gd name="connsiteX23" fmla="*/ 407459 w 3397005"/>
                  <a:gd name="connsiteY23" fmla="*/ 3490308 h 4003842"/>
                  <a:gd name="connsiteX24" fmla="*/ 0 w 3397005"/>
                  <a:gd name="connsiteY24" fmla="*/ 2711267 h 4003842"/>
                  <a:gd name="connsiteX25" fmla="*/ 283171 w 3397005"/>
                  <a:gd name="connsiteY25" fmla="*/ 2118017 h 4003842"/>
                  <a:gd name="connsiteX26" fmla="*/ 963551 w 3397005"/>
                  <a:gd name="connsiteY26" fmla="*/ 1870723 h 4003842"/>
                  <a:gd name="connsiteX27" fmla="*/ 1591396 w 3397005"/>
                  <a:gd name="connsiteY27" fmla="*/ 2019356 h 4003842"/>
                  <a:gd name="connsiteX28" fmla="*/ 1860473 w 3397005"/>
                  <a:gd name="connsiteY28" fmla="*/ 2490881 h 4003842"/>
                  <a:gd name="connsiteX29" fmla="*/ 1679807 w 3397005"/>
                  <a:gd name="connsiteY29" fmla="*/ 2861181 h 4003842"/>
                  <a:gd name="connsiteX30" fmla="*/ 1260816 w 3397005"/>
                  <a:gd name="connsiteY30" fmla="*/ 3008533 h 4003842"/>
                  <a:gd name="connsiteX31" fmla="*/ 894360 w 3397005"/>
                  <a:gd name="connsiteY31" fmla="*/ 2926528 h 4003842"/>
                  <a:gd name="connsiteX32" fmla="*/ 717538 w 3397005"/>
                  <a:gd name="connsiteY32" fmla="*/ 2649764 h 4003842"/>
                  <a:gd name="connsiteX33" fmla="*/ 807230 w 3397005"/>
                  <a:gd name="connsiteY33" fmla="*/ 2470379 h 4003842"/>
                  <a:gd name="connsiteX34" fmla="*/ 930236 w 3397005"/>
                  <a:gd name="connsiteY34" fmla="*/ 2406314 h 4003842"/>
                  <a:gd name="connsiteX35" fmla="*/ 989177 w 3397005"/>
                  <a:gd name="connsiteY35" fmla="*/ 2398626 h 4003842"/>
                  <a:gd name="connsiteX36" fmla="*/ 1009678 w 3397005"/>
                  <a:gd name="connsiteY36" fmla="*/ 2414001 h 4003842"/>
                  <a:gd name="connsiteX37" fmla="*/ 999428 w 3397005"/>
                  <a:gd name="connsiteY37" fmla="*/ 2444753 h 4003842"/>
                  <a:gd name="connsiteX38" fmla="*/ 989177 w 3397005"/>
                  <a:gd name="connsiteY38" fmla="*/ 2475505 h 4003842"/>
                  <a:gd name="connsiteX39" fmla="*/ 973801 w 3397005"/>
                  <a:gd name="connsiteY39" fmla="*/ 2588261 h 4003842"/>
                  <a:gd name="connsiteX40" fmla="*/ 1054524 w 3397005"/>
                  <a:gd name="connsiteY40" fmla="*/ 2725362 h 4003842"/>
                  <a:gd name="connsiteX41" fmla="*/ 1230065 w 3397005"/>
                  <a:gd name="connsiteY41" fmla="*/ 2783021 h 4003842"/>
                  <a:gd name="connsiteX42" fmla="*/ 1494016 w 3397005"/>
                  <a:gd name="connsiteY42" fmla="*/ 2685641 h 4003842"/>
                  <a:gd name="connsiteX43" fmla="*/ 1599084 w 3397005"/>
                  <a:gd name="connsiteY43" fmla="*/ 2444753 h 4003842"/>
                  <a:gd name="connsiteX44" fmla="*/ 1386385 w 3397005"/>
                  <a:gd name="connsiteY44" fmla="*/ 2109048 h 4003842"/>
                  <a:gd name="connsiteX45" fmla="*/ 943050 w 3397005"/>
                  <a:gd name="connsiteY45" fmla="*/ 2003980 h 4003842"/>
                  <a:gd name="connsiteX46" fmla="*/ 371582 w 3397005"/>
                  <a:gd name="connsiteY46" fmla="*/ 2198740 h 4003842"/>
                  <a:gd name="connsiteX47" fmla="*/ 117881 w 3397005"/>
                  <a:gd name="connsiteY47" fmla="*/ 2711267 h 4003842"/>
                  <a:gd name="connsiteX48" fmla="*/ 499714 w 3397005"/>
                  <a:gd name="connsiteY48" fmla="*/ 3351926 h 4003842"/>
                  <a:gd name="connsiteX49" fmla="*/ 1312069 w 3397005"/>
                  <a:gd name="connsiteY49" fmla="*/ 3567187 h 4003842"/>
                  <a:gd name="connsiteX50" fmla="*/ 2134674 w 3397005"/>
                  <a:gd name="connsiteY50" fmla="*/ 3269921 h 4003842"/>
                  <a:gd name="connsiteX51" fmla="*/ 2490881 w 3397005"/>
                  <a:gd name="connsiteY51" fmla="*/ 2506256 h 4003842"/>
                  <a:gd name="connsiteX52" fmla="*/ 2372999 w 3397005"/>
                  <a:gd name="connsiteY52" fmla="*/ 2070608 h 4003842"/>
                  <a:gd name="connsiteX53" fmla="*/ 2057795 w 3397005"/>
                  <a:gd name="connsiteY53" fmla="*/ 1755405 h 4003842"/>
                  <a:gd name="connsiteX54" fmla="*/ 1614460 w 3397005"/>
                  <a:gd name="connsiteY54" fmla="*/ 1496578 h 4003842"/>
                  <a:gd name="connsiteX55" fmla="*/ 858483 w 3397005"/>
                  <a:gd name="connsiteY55" fmla="*/ 1135247 h 4003842"/>
                  <a:gd name="connsiteX56" fmla="*/ 476650 w 3397005"/>
                  <a:gd name="connsiteY56" fmla="*/ 609907 h 4003842"/>
                  <a:gd name="connsiteX57" fmla="*/ 781604 w 3397005"/>
                  <a:gd name="connsiteY57" fmla="*/ 143508 h 4003842"/>
                  <a:gd name="connsiteX58" fmla="*/ 1424825 w 3397005"/>
                  <a:gd name="connsiteY58" fmla="*/ 0 h 4003842"/>
                  <a:gd name="connsiteX0" fmla="*/ 1424825 w 3397005"/>
                  <a:gd name="connsiteY0" fmla="*/ 0 h 4003842"/>
                  <a:gd name="connsiteX1" fmla="*/ 1883536 w 3397005"/>
                  <a:gd name="connsiteY1" fmla="*/ 64066 h 4003842"/>
                  <a:gd name="connsiteX2" fmla="*/ 2116736 w 3397005"/>
                  <a:gd name="connsiteY2" fmla="*/ 353644 h 4003842"/>
                  <a:gd name="connsiteX3" fmla="*/ 2051389 w 3397005"/>
                  <a:gd name="connsiteY3" fmla="*/ 500995 h 4003842"/>
                  <a:gd name="connsiteX4" fmla="*/ 1936070 w 3397005"/>
                  <a:gd name="connsiteY4" fmla="*/ 571468 h 4003842"/>
                  <a:gd name="connsiteX5" fmla="*/ 1863035 w 3397005"/>
                  <a:gd name="connsiteY5" fmla="*/ 576593 h 4003842"/>
                  <a:gd name="connsiteX6" fmla="*/ 1768218 w 3397005"/>
                  <a:gd name="connsiteY6" fmla="*/ 558654 h 4003842"/>
                  <a:gd name="connsiteX7" fmla="*/ 1740029 w 3397005"/>
                  <a:gd name="connsiteY7" fmla="*/ 533028 h 4003842"/>
                  <a:gd name="connsiteX8" fmla="*/ 1757967 w 3397005"/>
                  <a:gd name="connsiteY8" fmla="*/ 502276 h 4003842"/>
                  <a:gd name="connsiteX9" fmla="*/ 1809220 w 3397005"/>
                  <a:gd name="connsiteY9" fmla="*/ 426679 h 4003842"/>
                  <a:gd name="connsiteX10" fmla="*/ 1824596 w 3397005"/>
                  <a:gd name="connsiteY10" fmla="*/ 343393 h 4003842"/>
                  <a:gd name="connsiteX11" fmla="*/ 1686214 w 3397005"/>
                  <a:gd name="connsiteY11" fmla="*/ 153758 h 4003842"/>
                  <a:gd name="connsiteX12" fmla="*/ 1409449 w 3397005"/>
                  <a:gd name="connsiteY12" fmla="*/ 102506 h 4003842"/>
                  <a:gd name="connsiteX13" fmla="*/ 960988 w 3397005"/>
                  <a:gd name="connsiteY13" fmla="*/ 187072 h 4003842"/>
                  <a:gd name="connsiteX14" fmla="*/ 743164 w 3397005"/>
                  <a:gd name="connsiteY14" fmla="*/ 481775 h 4003842"/>
                  <a:gd name="connsiteX15" fmla="*/ 899485 w 3397005"/>
                  <a:gd name="connsiteY15" fmla="*/ 740602 h 4003842"/>
                  <a:gd name="connsiteX16" fmla="*/ 1283880 w 3397005"/>
                  <a:gd name="connsiteY16" fmla="*/ 943050 h 4003842"/>
                  <a:gd name="connsiteX17" fmla="*/ 1730258 w 3397005"/>
                  <a:gd name="connsiteY17" fmla="*/ 1042349 h 4003842"/>
                  <a:gd name="connsiteX18" fmla="*/ 2391581 w 3397005"/>
                  <a:gd name="connsiteY18" fmla="*/ 1111775 h 4003842"/>
                  <a:gd name="connsiteX19" fmla="*/ 2983314 w 3397005"/>
                  <a:gd name="connsiteY19" fmla="*/ 1543339 h 4003842"/>
                  <a:gd name="connsiteX20" fmla="*/ 3377245 w 3397005"/>
                  <a:gd name="connsiteY20" fmla="*/ 2821306 h 4003842"/>
                  <a:gd name="connsiteX21" fmla="*/ 2358186 w 3397005"/>
                  <a:gd name="connsiteY21" fmla="*/ 3840356 h 4003842"/>
                  <a:gd name="connsiteX22" fmla="*/ 1251526 w 3397005"/>
                  <a:gd name="connsiteY22" fmla="*/ 3968244 h 4003842"/>
                  <a:gd name="connsiteX23" fmla="*/ 407459 w 3397005"/>
                  <a:gd name="connsiteY23" fmla="*/ 3490308 h 4003842"/>
                  <a:gd name="connsiteX24" fmla="*/ 0 w 3397005"/>
                  <a:gd name="connsiteY24" fmla="*/ 2711267 h 4003842"/>
                  <a:gd name="connsiteX25" fmla="*/ 283171 w 3397005"/>
                  <a:gd name="connsiteY25" fmla="*/ 2118017 h 4003842"/>
                  <a:gd name="connsiteX26" fmla="*/ 963551 w 3397005"/>
                  <a:gd name="connsiteY26" fmla="*/ 1870723 h 4003842"/>
                  <a:gd name="connsiteX27" fmla="*/ 1591396 w 3397005"/>
                  <a:gd name="connsiteY27" fmla="*/ 2019356 h 4003842"/>
                  <a:gd name="connsiteX28" fmla="*/ 1860473 w 3397005"/>
                  <a:gd name="connsiteY28" fmla="*/ 2490881 h 4003842"/>
                  <a:gd name="connsiteX29" fmla="*/ 1679807 w 3397005"/>
                  <a:gd name="connsiteY29" fmla="*/ 2861181 h 4003842"/>
                  <a:gd name="connsiteX30" fmla="*/ 1260816 w 3397005"/>
                  <a:gd name="connsiteY30" fmla="*/ 3008533 h 4003842"/>
                  <a:gd name="connsiteX31" fmla="*/ 894360 w 3397005"/>
                  <a:gd name="connsiteY31" fmla="*/ 2926528 h 4003842"/>
                  <a:gd name="connsiteX32" fmla="*/ 717538 w 3397005"/>
                  <a:gd name="connsiteY32" fmla="*/ 2649764 h 4003842"/>
                  <a:gd name="connsiteX33" fmla="*/ 807230 w 3397005"/>
                  <a:gd name="connsiteY33" fmla="*/ 2470379 h 4003842"/>
                  <a:gd name="connsiteX34" fmla="*/ 930236 w 3397005"/>
                  <a:gd name="connsiteY34" fmla="*/ 2406314 h 4003842"/>
                  <a:gd name="connsiteX35" fmla="*/ 989177 w 3397005"/>
                  <a:gd name="connsiteY35" fmla="*/ 2398626 h 4003842"/>
                  <a:gd name="connsiteX36" fmla="*/ 1009678 w 3397005"/>
                  <a:gd name="connsiteY36" fmla="*/ 2414001 h 4003842"/>
                  <a:gd name="connsiteX37" fmla="*/ 999428 w 3397005"/>
                  <a:gd name="connsiteY37" fmla="*/ 2444753 h 4003842"/>
                  <a:gd name="connsiteX38" fmla="*/ 989177 w 3397005"/>
                  <a:gd name="connsiteY38" fmla="*/ 2475505 h 4003842"/>
                  <a:gd name="connsiteX39" fmla="*/ 973801 w 3397005"/>
                  <a:gd name="connsiteY39" fmla="*/ 2588261 h 4003842"/>
                  <a:gd name="connsiteX40" fmla="*/ 1054524 w 3397005"/>
                  <a:gd name="connsiteY40" fmla="*/ 2725362 h 4003842"/>
                  <a:gd name="connsiteX41" fmla="*/ 1230065 w 3397005"/>
                  <a:gd name="connsiteY41" fmla="*/ 2783021 h 4003842"/>
                  <a:gd name="connsiteX42" fmla="*/ 1494016 w 3397005"/>
                  <a:gd name="connsiteY42" fmla="*/ 2685641 h 4003842"/>
                  <a:gd name="connsiteX43" fmla="*/ 1599084 w 3397005"/>
                  <a:gd name="connsiteY43" fmla="*/ 2444753 h 4003842"/>
                  <a:gd name="connsiteX44" fmla="*/ 1386385 w 3397005"/>
                  <a:gd name="connsiteY44" fmla="*/ 2109048 h 4003842"/>
                  <a:gd name="connsiteX45" fmla="*/ 943050 w 3397005"/>
                  <a:gd name="connsiteY45" fmla="*/ 2003980 h 4003842"/>
                  <a:gd name="connsiteX46" fmla="*/ 371582 w 3397005"/>
                  <a:gd name="connsiteY46" fmla="*/ 2198740 h 4003842"/>
                  <a:gd name="connsiteX47" fmla="*/ 117881 w 3397005"/>
                  <a:gd name="connsiteY47" fmla="*/ 2711267 h 4003842"/>
                  <a:gd name="connsiteX48" fmla="*/ 499714 w 3397005"/>
                  <a:gd name="connsiteY48" fmla="*/ 3351926 h 4003842"/>
                  <a:gd name="connsiteX49" fmla="*/ 1312069 w 3397005"/>
                  <a:gd name="connsiteY49" fmla="*/ 3567187 h 4003842"/>
                  <a:gd name="connsiteX50" fmla="*/ 2134674 w 3397005"/>
                  <a:gd name="connsiteY50" fmla="*/ 3269921 h 4003842"/>
                  <a:gd name="connsiteX51" fmla="*/ 2490881 w 3397005"/>
                  <a:gd name="connsiteY51" fmla="*/ 2506256 h 4003842"/>
                  <a:gd name="connsiteX52" fmla="*/ 2372999 w 3397005"/>
                  <a:gd name="connsiteY52" fmla="*/ 2070608 h 4003842"/>
                  <a:gd name="connsiteX53" fmla="*/ 2057795 w 3397005"/>
                  <a:gd name="connsiteY53" fmla="*/ 1755405 h 4003842"/>
                  <a:gd name="connsiteX54" fmla="*/ 1614460 w 3397005"/>
                  <a:gd name="connsiteY54" fmla="*/ 1496578 h 4003842"/>
                  <a:gd name="connsiteX55" fmla="*/ 858483 w 3397005"/>
                  <a:gd name="connsiteY55" fmla="*/ 1135247 h 4003842"/>
                  <a:gd name="connsiteX56" fmla="*/ 476650 w 3397005"/>
                  <a:gd name="connsiteY56" fmla="*/ 609907 h 4003842"/>
                  <a:gd name="connsiteX57" fmla="*/ 781604 w 3397005"/>
                  <a:gd name="connsiteY57" fmla="*/ 143508 h 4003842"/>
                  <a:gd name="connsiteX58" fmla="*/ 1424825 w 3397005"/>
                  <a:gd name="connsiteY58" fmla="*/ 0 h 4003842"/>
                  <a:gd name="connsiteX0" fmla="*/ 1424825 w 3397005"/>
                  <a:gd name="connsiteY0" fmla="*/ 0 h 4003842"/>
                  <a:gd name="connsiteX1" fmla="*/ 1883536 w 3397005"/>
                  <a:gd name="connsiteY1" fmla="*/ 64066 h 4003842"/>
                  <a:gd name="connsiteX2" fmla="*/ 2116736 w 3397005"/>
                  <a:gd name="connsiteY2" fmla="*/ 353644 h 4003842"/>
                  <a:gd name="connsiteX3" fmla="*/ 2051389 w 3397005"/>
                  <a:gd name="connsiteY3" fmla="*/ 500995 h 4003842"/>
                  <a:gd name="connsiteX4" fmla="*/ 1936070 w 3397005"/>
                  <a:gd name="connsiteY4" fmla="*/ 571468 h 4003842"/>
                  <a:gd name="connsiteX5" fmla="*/ 1863035 w 3397005"/>
                  <a:gd name="connsiteY5" fmla="*/ 576593 h 4003842"/>
                  <a:gd name="connsiteX6" fmla="*/ 1768218 w 3397005"/>
                  <a:gd name="connsiteY6" fmla="*/ 558654 h 4003842"/>
                  <a:gd name="connsiteX7" fmla="*/ 1740029 w 3397005"/>
                  <a:gd name="connsiteY7" fmla="*/ 533028 h 4003842"/>
                  <a:gd name="connsiteX8" fmla="*/ 1757967 w 3397005"/>
                  <a:gd name="connsiteY8" fmla="*/ 502276 h 4003842"/>
                  <a:gd name="connsiteX9" fmla="*/ 1809220 w 3397005"/>
                  <a:gd name="connsiteY9" fmla="*/ 426679 h 4003842"/>
                  <a:gd name="connsiteX10" fmla="*/ 1824596 w 3397005"/>
                  <a:gd name="connsiteY10" fmla="*/ 343393 h 4003842"/>
                  <a:gd name="connsiteX11" fmla="*/ 1686214 w 3397005"/>
                  <a:gd name="connsiteY11" fmla="*/ 153758 h 4003842"/>
                  <a:gd name="connsiteX12" fmla="*/ 1409449 w 3397005"/>
                  <a:gd name="connsiteY12" fmla="*/ 102506 h 4003842"/>
                  <a:gd name="connsiteX13" fmla="*/ 960988 w 3397005"/>
                  <a:gd name="connsiteY13" fmla="*/ 187072 h 4003842"/>
                  <a:gd name="connsiteX14" fmla="*/ 743164 w 3397005"/>
                  <a:gd name="connsiteY14" fmla="*/ 481775 h 4003842"/>
                  <a:gd name="connsiteX15" fmla="*/ 899485 w 3397005"/>
                  <a:gd name="connsiteY15" fmla="*/ 740602 h 4003842"/>
                  <a:gd name="connsiteX16" fmla="*/ 1283880 w 3397005"/>
                  <a:gd name="connsiteY16" fmla="*/ 943050 h 4003842"/>
                  <a:gd name="connsiteX17" fmla="*/ 1730258 w 3397005"/>
                  <a:gd name="connsiteY17" fmla="*/ 1042349 h 4003842"/>
                  <a:gd name="connsiteX18" fmla="*/ 2391581 w 3397005"/>
                  <a:gd name="connsiteY18" fmla="*/ 1111775 h 4003842"/>
                  <a:gd name="connsiteX19" fmla="*/ 2983314 w 3397005"/>
                  <a:gd name="connsiteY19" fmla="*/ 1543339 h 4003842"/>
                  <a:gd name="connsiteX20" fmla="*/ 3377245 w 3397005"/>
                  <a:gd name="connsiteY20" fmla="*/ 2821306 h 4003842"/>
                  <a:gd name="connsiteX21" fmla="*/ 2358186 w 3397005"/>
                  <a:gd name="connsiteY21" fmla="*/ 3840356 h 4003842"/>
                  <a:gd name="connsiteX22" fmla="*/ 1251526 w 3397005"/>
                  <a:gd name="connsiteY22" fmla="*/ 3968244 h 4003842"/>
                  <a:gd name="connsiteX23" fmla="*/ 407459 w 3397005"/>
                  <a:gd name="connsiteY23" fmla="*/ 3490308 h 4003842"/>
                  <a:gd name="connsiteX24" fmla="*/ 0 w 3397005"/>
                  <a:gd name="connsiteY24" fmla="*/ 2711267 h 4003842"/>
                  <a:gd name="connsiteX25" fmla="*/ 283171 w 3397005"/>
                  <a:gd name="connsiteY25" fmla="*/ 2118017 h 4003842"/>
                  <a:gd name="connsiteX26" fmla="*/ 963551 w 3397005"/>
                  <a:gd name="connsiteY26" fmla="*/ 1870723 h 4003842"/>
                  <a:gd name="connsiteX27" fmla="*/ 1591396 w 3397005"/>
                  <a:gd name="connsiteY27" fmla="*/ 2019356 h 4003842"/>
                  <a:gd name="connsiteX28" fmla="*/ 1860473 w 3397005"/>
                  <a:gd name="connsiteY28" fmla="*/ 2490881 h 4003842"/>
                  <a:gd name="connsiteX29" fmla="*/ 1679807 w 3397005"/>
                  <a:gd name="connsiteY29" fmla="*/ 2861181 h 4003842"/>
                  <a:gd name="connsiteX30" fmla="*/ 1260816 w 3397005"/>
                  <a:gd name="connsiteY30" fmla="*/ 3008533 h 4003842"/>
                  <a:gd name="connsiteX31" fmla="*/ 894360 w 3397005"/>
                  <a:gd name="connsiteY31" fmla="*/ 2926528 h 4003842"/>
                  <a:gd name="connsiteX32" fmla="*/ 717538 w 3397005"/>
                  <a:gd name="connsiteY32" fmla="*/ 2649764 h 4003842"/>
                  <a:gd name="connsiteX33" fmla="*/ 807230 w 3397005"/>
                  <a:gd name="connsiteY33" fmla="*/ 2470379 h 4003842"/>
                  <a:gd name="connsiteX34" fmla="*/ 930236 w 3397005"/>
                  <a:gd name="connsiteY34" fmla="*/ 2406314 h 4003842"/>
                  <a:gd name="connsiteX35" fmla="*/ 989177 w 3397005"/>
                  <a:gd name="connsiteY35" fmla="*/ 2398626 h 4003842"/>
                  <a:gd name="connsiteX36" fmla="*/ 1009678 w 3397005"/>
                  <a:gd name="connsiteY36" fmla="*/ 2414001 h 4003842"/>
                  <a:gd name="connsiteX37" fmla="*/ 999428 w 3397005"/>
                  <a:gd name="connsiteY37" fmla="*/ 2444753 h 4003842"/>
                  <a:gd name="connsiteX38" fmla="*/ 989177 w 3397005"/>
                  <a:gd name="connsiteY38" fmla="*/ 2475505 h 4003842"/>
                  <a:gd name="connsiteX39" fmla="*/ 973801 w 3397005"/>
                  <a:gd name="connsiteY39" fmla="*/ 2588261 h 4003842"/>
                  <a:gd name="connsiteX40" fmla="*/ 1054524 w 3397005"/>
                  <a:gd name="connsiteY40" fmla="*/ 2725362 h 4003842"/>
                  <a:gd name="connsiteX41" fmla="*/ 1230065 w 3397005"/>
                  <a:gd name="connsiteY41" fmla="*/ 2783021 h 4003842"/>
                  <a:gd name="connsiteX42" fmla="*/ 1494016 w 3397005"/>
                  <a:gd name="connsiteY42" fmla="*/ 2685641 h 4003842"/>
                  <a:gd name="connsiteX43" fmla="*/ 1599084 w 3397005"/>
                  <a:gd name="connsiteY43" fmla="*/ 2444753 h 4003842"/>
                  <a:gd name="connsiteX44" fmla="*/ 1386385 w 3397005"/>
                  <a:gd name="connsiteY44" fmla="*/ 2109048 h 4003842"/>
                  <a:gd name="connsiteX45" fmla="*/ 943050 w 3397005"/>
                  <a:gd name="connsiteY45" fmla="*/ 2003980 h 4003842"/>
                  <a:gd name="connsiteX46" fmla="*/ 371582 w 3397005"/>
                  <a:gd name="connsiteY46" fmla="*/ 2198740 h 4003842"/>
                  <a:gd name="connsiteX47" fmla="*/ 117881 w 3397005"/>
                  <a:gd name="connsiteY47" fmla="*/ 2711267 h 4003842"/>
                  <a:gd name="connsiteX48" fmla="*/ 499714 w 3397005"/>
                  <a:gd name="connsiteY48" fmla="*/ 3351926 h 4003842"/>
                  <a:gd name="connsiteX49" fmla="*/ 1312069 w 3397005"/>
                  <a:gd name="connsiteY49" fmla="*/ 3567187 h 4003842"/>
                  <a:gd name="connsiteX50" fmla="*/ 2134674 w 3397005"/>
                  <a:gd name="connsiteY50" fmla="*/ 3269921 h 4003842"/>
                  <a:gd name="connsiteX51" fmla="*/ 2490881 w 3397005"/>
                  <a:gd name="connsiteY51" fmla="*/ 2506256 h 4003842"/>
                  <a:gd name="connsiteX52" fmla="*/ 2372999 w 3397005"/>
                  <a:gd name="connsiteY52" fmla="*/ 2070608 h 4003842"/>
                  <a:gd name="connsiteX53" fmla="*/ 2057795 w 3397005"/>
                  <a:gd name="connsiteY53" fmla="*/ 1755405 h 4003842"/>
                  <a:gd name="connsiteX54" fmla="*/ 1614460 w 3397005"/>
                  <a:gd name="connsiteY54" fmla="*/ 1496578 h 4003842"/>
                  <a:gd name="connsiteX55" fmla="*/ 858483 w 3397005"/>
                  <a:gd name="connsiteY55" fmla="*/ 1135247 h 4003842"/>
                  <a:gd name="connsiteX56" fmla="*/ 476650 w 3397005"/>
                  <a:gd name="connsiteY56" fmla="*/ 609907 h 4003842"/>
                  <a:gd name="connsiteX57" fmla="*/ 781604 w 3397005"/>
                  <a:gd name="connsiteY57" fmla="*/ 143508 h 4003842"/>
                  <a:gd name="connsiteX58" fmla="*/ 1424825 w 3397005"/>
                  <a:gd name="connsiteY58" fmla="*/ 0 h 4003842"/>
                  <a:gd name="connsiteX0" fmla="*/ 1424825 w 3403366"/>
                  <a:gd name="connsiteY0" fmla="*/ 0 h 4003842"/>
                  <a:gd name="connsiteX1" fmla="*/ 1883536 w 3403366"/>
                  <a:gd name="connsiteY1" fmla="*/ 64066 h 4003842"/>
                  <a:gd name="connsiteX2" fmla="*/ 2116736 w 3403366"/>
                  <a:gd name="connsiteY2" fmla="*/ 353644 h 4003842"/>
                  <a:gd name="connsiteX3" fmla="*/ 2051389 w 3403366"/>
                  <a:gd name="connsiteY3" fmla="*/ 500995 h 4003842"/>
                  <a:gd name="connsiteX4" fmla="*/ 1936070 w 3403366"/>
                  <a:gd name="connsiteY4" fmla="*/ 571468 h 4003842"/>
                  <a:gd name="connsiteX5" fmla="*/ 1863035 w 3403366"/>
                  <a:gd name="connsiteY5" fmla="*/ 576593 h 4003842"/>
                  <a:gd name="connsiteX6" fmla="*/ 1768218 w 3403366"/>
                  <a:gd name="connsiteY6" fmla="*/ 558654 h 4003842"/>
                  <a:gd name="connsiteX7" fmla="*/ 1740029 w 3403366"/>
                  <a:gd name="connsiteY7" fmla="*/ 533028 h 4003842"/>
                  <a:gd name="connsiteX8" fmla="*/ 1757967 w 3403366"/>
                  <a:gd name="connsiteY8" fmla="*/ 502276 h 4003842"/>
                  <a:gd name="connsiteX9" fmla="*/ 1809220 w 3403366"/>
                  <a:gd name="connsiteY9" fmla="*/ 426679 h 4003842"/>
                  <a:gd name="connsiteX10" fmla="*/ 1824596 w 3403366"/>
                  <a:gd name="connsiteY10" fmla="*/ 343393 h 4003842"/>
                  <a:gd name="connsiteX11" fmla="*/ 1686214 w 3403366"/>
                  <a:gd name="connsiteY11" fmla="*/ 153758 h 4003842"/>
                  <a:gd name="connsiteX12" fmla="*/ 1409449 w 3403366"/>
                  <a:gd name="connsiteY12" fmla="*/ 102506 h 4003842"/>
                  <a:gd name="connsiteX13" fmla="*/ 960988 w 3403366"/>
                  <a:gd name="connsiteY13" fmla="*/ 187072 h 4003842"/>
                  <a:gd name="connsiteX14" fmla="*/ 743164 w 3403366"/>
                  <a:gd name="connsiteY14" fmla="*/ 481775 h 4003842"/>
                  <a:gd name="connsiteX15" fmla="*/ 899485 w 3403366"/>
                  <a:gd name="connsiteY15" fmla="*/ 740602 h 4003842"/>
                  <a:gd name="connsiteX16" fmla="*/ 1283880 w 3403366"/>
                  <a:gd name="connsiteY16" fmla="*/ 943050 h 4003842"/>
                  <a:gd name="connsiteX17" fmla="*/ 1730258 w 3403366"/>
                  <a:gd name="connsiteY17" fmla="*/ 1042349 h 4003842"/>
                  <a:gd name="connsiteX18" fmla="*/ 2391581 w 3403366"/>
                  <a:gd name="connsiteY18" fmla="*/ 1111775 h 4003842"/>
                  <a:gd name="connsiteX19" fmla="*/ 2983314 w 3403366"/>
                  <a:gd name="connsiteY19" fmla="*/ 1543339 h 4003842"/>
                  <a:gd name="connsiteX20" fmla="*/ 3377245 w 3403366"/>
                  <a:gd name="connsiteY20" fmla="*/ 2821306 h 4003842"/>
                  <a:gd name="connsiteX21" fmla="*/ 2358186 w 3403366"/>
                  <a:gd name="connsiteY21" fmla="*/ 3840356 h 4003842"/>
                  <a:gd name="connsiteX22" fmla="*/ 1251526 w 3403366"/>
                  <a:gd name="connsiteY22" fmla="*/ 3968244 h 4003842"/>
                  <a:gd name="connsiteX23" fmla="*/ 407459 w 3403366"/>
                  <a:gd name="connsiteY23" fmla="*/ 3490308 h 4003842"/>
                  <a:gd name="connsiteX24" fmla="*/ 0 w 3403366"/>
                  <a:gd name="connsiteY24" fmla="*/ 2711267 h 4003842"/>
                  <a:gd name="connsiteX25" fmla="*/ 283171 w 3403366"/>
                  <a:gd name="connsiteY25" fmla="*/ 2118017 h 4003842"/>
                  <a:gd name="connsiteX26" fmla="*/ 963551 w 3403366"/>
                  <a:gd name="connsiteY26" fmla="*/ 1870723 h 4003842"/>
                  <a:gd name="connsiteX27" fmla="*/ 1591396 w 3403366"/>
                  <a:gd name="connsiteY27" fmla="*/ 2019356 h 4003842"/>
                  <a:gd name="connsiteX28" fmla="*/ 1860473 w 3403366"/>
                  <a:gd name="connsiteY28" fmla="*/ 2490881 h 4003842"/>
                  <a:gd name="connsiteX29" fmla="*/ 1679807 w 3403366"/>
                  <a:gd name="connsiteY29" fmla="*/ 2861181 h 4003842"/>
                  <a:gd name="connsiteX30" fmla="*/ 1260816 w 3403366"/>
                  <a:gd name="connsiteY30" fmla="*/ 3008533 h 4003842"/>
                  <a:gd name="connsiteX31" fmla="*/ 894360 w 3403366"/>
                  <a:gd name="connsiteY31" fmla="*/ 2926528 h 4003842"/>
                  <a:gd name="connsiteX32" fmla="*/ 717538 w 3403366"/>
                  <a:gd name="connsiteY32" fmla="*/ 2649764 h 4003842"/>
                  <a:gd name="connsiteX33" fmla="*/ 807230 w 3403366"/>
                  <a:gd name="connsiteY33" fmla="*/ 2470379 h 4003842"/>
                  <a:gd name="connsiteX34" fmla="*/ 930236 w 3403366"/>
                  <a:gd name="connsiteY34" fmla="*/ 2406314 h 4003842"/>
                  <a:gd name="connsiteX35" fmla="*/ 989177 w 3403366"/>
                  <a:gd name="connsiteY35" fmla="*/ 2398626 h 4003842"/>
                  <a:gd name="connsiteX36" fmla="*/ 1009678 w 3403366"/>
                  <a:gd name="connsiteY36" fmla="*/ 2414001 h 4003842"/>
                  <a:gd name="connsiteX37" fmla="*/ 999428 w 3403366"/>
                  <a:gd name="connsiteY37" fmla="*/ 2444753 h 4003842"/>
                  <a:gd name="connsiteX38" fmla="*/ 989177 w 3403366"/>
                  <a:gd name="connsiteY38" fmla="*/ 2475505 h 4003842"/>
                  <a:gd name="connsiteX39" fmla="*/ 973801 w 3403366"/>
                  <a:gd name="connsiteY39" fmla="*/ 2588261 h 4003842"/>
                  <a:gd name="connsiteX40" fmla="*/ 1054524 w 3403366"/>
                  <a:gd name="connsiteY40" fmla="*/ 2725362 h 4003842"/>
                  <a:gd name="connsiteX41" fmla="*/ 1230065 w 3403366"/>
                  <a:gd name="connsiteY41" fmla="*/ 2783021 h 4003842"/>
                  <a:gd name="connsiteX42" fmla="*/ 1494016 w 3403366"/>
                  <a:gd name="connsiteY42" fmla="*/ 2685641 h 4003842"/>
                  <a:gd name="connsiteX43" fmla="*/ 1599084 w 3403366"/>
                  <a:gd name="connsiteY43" fmla="*/ 2444753 h 4003842"/>
                  <a:gd name="connsiteX44" fmla="*/ 1386385 w 3403366"/>
                  <a:gd name="connsiteY44" fmla="*/ 2109048 h 4003842"/>
                  <a:gd name="connsiteX45" fmla="*/ 943050 w 3403366"/>
                  <a:gd name="connsiteY45" fmla="*/ 2003980 h 4003842"/>
                  <a:gd name="connsiteX46" fmla="*/ 371582 w 3403366"/>
                  <a:gd name="connsiteY46" fmla="*/ 2198740 h 4003842"/>
                  <a:gd name="connsiteX47" fmla="*/ 117881 w 3403366"/>
                  <a:gd name="connsiteY47" fmla="*/ 2711267 h 4003842"/>
                  <a:gd name="connsiteX48" fmla="*/ 499714 w 3403366"/>
                  <a:gd name="connsiteY48" fmla="*/ 3351926 h 4003842"/>
                  <a:gd name="connsiteX49" fmla="*/ 1312069 w 3403366"/>
                  <a:gd name="connsiteY49" fmla="*/ 3567187 h 4003842"/>
                  <a:gd name="connsiteX50" fmla="*/ 2134674 w 3403366"/>
                  <a:gd name="connsiteY50" fmla="*/ 3269921 h 4003842"/>
                  <a:gd name="connsiteX51" fmla="*/ 2490881 w 3403366"/>
                  <a:gd name="connsiteY51" fmla="*/ 2506256 h 4003842"/>
                  <a:gd name="connsiteX52" fmla="*/ 2372999 w 3403366"/>
                  <a:gd name="connsiteY52" fmla="*/ 2070608 h 4003842"/>
                  <a:gd name="connsiteX53" fmla="*/ 2057795 w 3403366"/>
                  <a:gd name="connsiteY53" fmla="*/ 1755405 h 4003842"/>
                  <a:gd name="connsiteX54" fmla="*/ 1614460 w 3403366"/>
                  <a:gd name="connsiteY54" fmla="*/ 1496578 h 4003842"/>
                  <a:gd name="connsiteX55" fmla="*/ 858483 w 3403366"/>
                  <a:gd name="connsiteY55" fmla="*/ 1135247 h 4003842"/>
                  <a:gd name="connsiteX56" fmla="*/ 476650 w 3403366"/>
                  <a:gd name="connsiteY56" fmla="*/ 609907 h 4003842"/>
                  <a:gd name="connsiteX57" fmla="*/ 781604 w 3403366"/>
                  <a:gd name="connsiteY57" fmla="*/ 143508 h 4003842"/>
                  <a:gd name="connsiteX58" fmla="*/ 1424825 w 3403366"/>
                  <a:gd name="connsiteY58" fmla="*/ 0 h 4003842"/>
                  <a:gd name="connsiteX0" fmla="*/ 1424825 w 3405535"/>
                  <a:gd name="connsiteY0" fmla="*/ 0 h 4003842"/>
                  <a:gd name="connsiteX1" fmla="*/ 1883536 w 3405535"/>
                  <a:gd name="connsiteY1" fmla="*/ 64066 h 4003842"/>
                  <a:gd name="connsiteX2" fmla="*/ 2116736 w 3405535"/>
                  <a:gd name="connsiteY2" fmla="*/ 353644 h 4003842"/>
                  <a:gd name="connsiteX3" fmla="*/ 2051389 w 3405535"/>
                  <a:gd name="connsiteY3" fmla="*/ 500995 h 4003842"/>
                  <a:gd name="connsiteX4" fmla="*/ 1936070 w 3405535"/>
                  <a:gd name="connsiteY4" fmla="*/ 571468 h 4003842"/>
                  <a:gd name="connsiteX5" fmla="*/ 1863035 w 3405535"/>
                  <a:gd name="connsiteY5" fmla="*/ 576593 h 4003842"/>
                  <a:gd name="connsiteX6" fmla="*/ 1768218 w 3405535"/>
                  <a:gd name="connsiteY6" fmla="*/ 558654 h 4003842"/>
                  <a:gd name="connsiteX7" fmla="*/ 1740029 w 3405535"/>
                  <a:gd name="connsiteY7" fmla="*/ 533028 h 4003842"/>
                  <a:gd name="connsiteX8" fmla="*/ 1757967 w 3405535"/>
                  <a:gd name="connsiteY8" fmla="*/ 502276 h 4003842"/>
                  <a:gd name="connsiteX9" fmla="*/ 1809220 w 3405535"/>
                  <a:gd name="connsiteY9" fmla="*/ 426679 h 4003842"/>
                  <a:gd name="connsiteX10" fmla="*/ 1824596 w 3405535"/>
                  <a:gd name="connsiteY10" fmla="*/ 343393 h 4003842"/>
                  <a:gd name="connsiteX11" fmla="*/ 1686214 w 3405535"/>
                  <a:gd name="connsiteY11" fmla="*/ 153758 h 4003842"/>
                  <a:gd name="connsiteX12" fmla="*/ 1409449 w 3405535"/>
                  <a:gd name="connsiteY12" fmla="*/ 102506 h 4003842"/>
                  <a:gd name="connsiteX13" fmla="*/ 960988 w 3405535"/>
                  <a:gd name="connsiteY13" fmla="*/ 187072 h 4003842"/>
                  <a:gd name="connsiteX14" fmla="*/ 743164 w 3405535"/>
                  <a:gd name="connsiteY14" fmla="*/ 481775 h 4003842"/>
                  <a:gd name="connsiteX15" fmla="*/ 899485 w 3405535"/>
                  <a:gd name="connsiteY15" fmla="*/ 740602 h 4003842"/>
                  <a:gd name="connsiteX16" fmla="*/ 1283880 w 3405535"/>
                  <a:gd name="connsiteY16" fmla="*/ 943050 h 4003842"/>
                  <a:gd name="connsiteX17" fmla="*/ 1730258 w 3405535"/>
                  <a:gd name="connsiteY17" fmla="*/ 1042349 h 4003842"/>
                  <a:gd name="connsiteX18" fmla="*/ 2391581 w 3405535"/>
                  <a:gd name="connsiteY18" fmla="*/ 1111775 h 4003842"/>
                  <a:gd name="connsiteX19" fmla="*/ 2983314 w 3405535"/>
                  <a:gd name="connsiteY19" fmla="*/ 1543339 h 4003842"/>
                  <a:gd name="connsiteX20" fmla="*/ 3377245 w 3405535"/>
                  <a:gd name="connsiteY20" fmla="*/ 2821306 h 4003842"/>
                  <a:gd name="connsiteX21" fmla="*/ 2358186 w 3405535"/>
                  <a:gd name="connsiteY21" fmla="*/ 3840356 h 4003842"/>
                  <a:gd name="connsiteX22" fmla="*/ 1251526 w 3405535"/>
                  <a:gd name="connsiteY22" fmla="*/ 3968244 h 4003842"/>
                  <a:gd name="connsiteX23" fmla="*/ 407459 w 3405535"/>
                  <a:gd name="connsiteY23" fmla="*/ 3490308 h 4003842"/>
                  <a:gd name="connsiteX24" fmla="*/ 0 w 3405535"/>
                  <a:gd name="connsiteY24" fmla="*/ 2711267 h 4003842"/>
                  <a:gd name="connsiteX25" fmla="*/ 283171 w 3405535"/>
                  <a:gd name="connsiteY25" fmla="*/ 2118017 h 4003842"/>
                  <a:gd name="connsiteX26" fmla="*/ 963551 w 3405535"/>
                  <a:gd name="connsiteY26" fmla="*/ 1870723 h 4003842"/>
                  <a:gd name="connsiteX27" fmla="*/ 1591396 w 3405535"/>
                  <a:gd name="connsiteY27" fmla="*/ 2019356 h 4003842"/>
                  <a:gd name="connsiteX28" fmla="*/ 1860473 w 3405535"/>
                  <a:gd name="connsiteY28" fmla="*/ 2490881 h 4003842"/>
                  <a:gd name="connsiteX29" fmla="*/ 1679807 w 3405535"/>
                  <a:gd name="connsiteY29" fmla="*/ 2861181 h 4003842"/>
                  <a:gd name="connsiteX30" fmla="*/ 1260816 w 3405535"/>
                  <a:gd name="connsiteY30" fmla="*/ 3008533 h 4003842"/>
                  <a:gd name="connsiteX31" fmla="*/ 894360 w 3405535"/>
                  <a:gd name="connsiteY31" fmla="*/ 2926528 h 4003842"/>
                  <a:gd name="connsiteX32" fmla="*/ 717538 w 3405535"/>
                  <a:gd name="connsiteY32" fmla="*/ 2649764 h 4003842"/>
                  <a:gd name="connsiteX33" fmla="*/ 807230 w 3405535"/>
                  <a:gd name="connsiteY33" fmla="*/ 2470379 h 4003842"/>
                  <a:gd name="connsiteX34" fmla="*/ 930236 w 3405535"/>
                  <a:gd name="connsiteY34" fmla="*/ 2406314 h 4003842"/>
                  <a:gd name="connsiteX35" fmla="*/ 989177 w 3405535"/>
                  <a:gd name="connsiteY35" fmla="*/ 2398626 h 4003842"/>
                  <a:gd name="connsiteX36" fmla="*/ 1009678 w 3405535"/>
                  <a:gd name="connsiteY36" fmla="*/ 2414001 h 4003842"/>
                  <a:gd name="connsiteX37" fmla="*/ 999428 w 3405535"/>
                  <a:gd name="connsiteY37" fmla="*/ 2444753 h 4003842"/>
                  <a:gd name="connsiteX38" fmla="*/ 989177 w 3405535"/>
                  <a:gd name="connsiteY38" fmla="*/ 2475505 h 4003842"/>
                  <a:gd name="connsiteX39" fmla="*/ 973801 w 3405535"/>
                  <a:gd name="connsiteY39" fmla="*/ 2588261 h 4003842"/>
                  <a:gd name="connsiteX40" fmla="*/ 1054524 w 3405535"/>
                  <a:gd name="connsiteY40" fmla="*/ 2725362 h 4003842"/>
                  <a:gd name="connsiteX41" fmla="*/ 1230065 w 3405535"/>
                  <a:gd name="connsiteY41" fmla="*/ 2783021 h 4003842"/>
                  <a:gd name="connsiteX42" fmla="*/ 1494016 w 3405535"/>
                  <a:gd name="connsiteY42" fmla="*/ 2685641 h 4003842"/>
                  <a:gd name="connsiteX43" fmla="*/ 1599084 w 3405535"/>
                  <a:gd name="connsiteY43" fmla="*/ 2444753 h 4003842"/>
                  <a:gd name="connsiteX44" fmla="*/ 1386385 w 3405535"/>
                  <a:gd name="connsiteY44" fmla="*/ 2109048 h 4003842"/>
                  <a:gd name="connsiteX45" fmla="*/ 943050 w 3405535"/>
                  <a:gd name="connsiteY45" fmla="*/ 2003980 h 4003842"/>
                  <a:gd name="connsiteX46" fmla="*/ 371582 w 3405535"/>
                  <a:gd name="connsiteY46" fmla="*/ 2198740 h 4003842"/>
                  <a:gd name="connsiteX47" fmla="*/ 117881 w 3405535"/>
                  <a:gd name="connsiteY47" fmla="*/ 2711267 h 4003842"/>
                  <a:gd name="connsiteX48" fmla="*/ 499714 w 3405535"/>
                  <a:gd name="connsiteY48" fmla="*/ 3351926 h 4003842"/>
                  <a:gd name="connsiteX49" fmla="*/ 1312069 w 3405535"/>
                  <a:gd name="connsiteY49" fmla="*/ 3567187 h 4003842"/>
                  <a:gd name="connsiteX50" fmla="*/ 2134674 w 3405535"/>
                  <a:gd name="connsiteY50" fmla="*/ 3269921 h 4003842"/>
                  <a:gd name="connsiteX51" fmla="*/ 2490881 w 3405535"/>
                  <a:gd name="connsiteY51" fmla="*/ 2506256 h 4003842"/>
                  <a:gd name="connsiteX52" fmla="*/ 2372999 w 3405535"/>
                  <a:gd name="connsiteY52" fmla="*/ 2070608 h 4003842"/>
                  <a:gd name="connsiteX53" fmla="*/ 2057795 w 3405535"/>
                  <a:gd name="connsiteY53" fmla="*/ 1755405 h 4003842"/>
                  <a:gd name="connsiteX54" fmla="*/ 1614460 w 3405535"/>
                  <a:gd name="connsiteY54" fmla="*/ 1496578 h 4003842"/>
                  <a:gd name="connsiteX55" fmla="*/ 858483 w 3405535"/>
                  <a:gd name="connsiteY55" fmla="*/ 1135247 h 4003842"/>
                  <a:gd name="connsiteX56" fmla="*/ 476650 w 3405535"/>
                  <a:gd name="connsiteY56" fmla="*/ 609907 h 4003842"/>
                  <a:gd name="connsiteX57" fmla="*/ 781604 w 3405535"/>
                  <a:gd name="connsiteY57" fmla="*/ 143508 h 4003842"/>
                  <a:gd name="connsiteX58" fmla="*/ 1424825 w 3405535"/>
                  <a:gd name="connsiteY58" fmla="*/ 0 h 4003842"/>
                  <a:gd name="connsiteX0" fmla="*/ 1424825 w 3403321"/>
                  <a:gd name="connsiteY0" fmla="*/ 0 h 4003842"/>
                  <a:gd name="connsiteX1" fmla="*/ 1883536 w 3403321"/>
                  <a:gd name="connsiteY1" fmla="*/ 64066 h 4003842"/>
                  <a:gd name="connsiteX2" fmla="*/ 2116736 w 3403321"/>
                  <a:gd name="connsiteY2" fmla="*/ 353644 h 4003842"/>
                  <a:gd name="connsiteX3" fmla="*/ 2051389 w 3403321"/>
                  <a:gd name="connsiteY3" fmla="*/ 500995 h 4003842"/>
                  <a:gd name="connsiteX4" fmla="*/ 1936070 w 3403321"/>
                  <a:gd name="connsiteY4" fmla="*/ 571468 h 4003842"/>
                  <a:gd name="connsiteX5" fmla="*/ 1863035 w 3403321"/>
                  <a:gd name="connsiteY5" fmla="*/ 576593 h 4003842"/>
                  <a:gd name="connsiteX6" fmla="*/ 1768218 w 3403321"/>
                  <a:gd name="connsiteY6" fmla="*/ 558654 h 4003842"/>
                  <a:gd name="connsiteX7" fmla="*/ 1740029 w 3403321"/>
                  <a:gd name="connsiteY7" fmla="*/ 533028 h 4003842"/>
                  <a:gd name="connsiteX8" fmla="*/ 1757967 w 3403321"/>
                  <a:gd name="connsiteY8" fmla="*/ 502276 h 4003842"/>
                  <a:gd name="connsiteX9" fmla="*/ 1809220 w 3403321"/>
                  <a:gd name="connsiteY9" fmla="*/ 426679 h 4003842"/>
                  <a:gd name="connsiteX10" fmla="*/ 1824596 w 3403321"/>
                  <a:gd name="connsiteY10" fmla="*/ 343393 h 4003842"/>
                  <a:gd name="connsiteX11" fmla="*/ 1686214 w 3403321"/>
                  <a:gd name="connsiteY11" fmla="*/ 153758 h 4003842"/>
                  <a:gd name="connsiteX12" fmla="*/ 1409449 w 3403321"/>
                  <a:gd name="connsiteY12" fmla="*/ 102506 h 4003842"/>
                  <a:gd name="connsiteX13" fmla="*/ 960988 w 3403321"/>
                  <a:gd name="connsiteY13" fmla="*/ 187072 h 4003842"/>
                  <a:gd name="connsiteX14" fmla="*/ 743164 w 3403321"/>
                  <a:gd name="connsiteY14" fmla="*/ 481775 h 4003842"/>
                  <a:gd name="connsiteX15" fmla="*/ 899485 w 3403321"/>
                  <a:gd name="connsiteY15" fmla="*/ 740602 h 4003842"/>
                  <a:gd name="connsiteX16" fmla="*/ 1283880 w 3403321"/>
                  <a:gd name="connsiteY16" fmla="*/ 943050 h 4003842"/>
                  <a:gd name="connsiteX17" fmla="*/ 1730258 w 3403321"/>
                  <a:gd name="connsiteY17" fmla="*/ 1042349 h 4003842"/>
                  <a:gd name="connsiteX18" fmla="*/ 2983314 w 3403321"/>
                  <a:gd name="connsiteY18" fmla="*/ 1543339 h 4003842"/>
                  <a:gd name="connsiteX19" fmla="*/ 3377245 w 3403321"/>
                  <a:gd name="connsiteY19" fmla="*/ 2821306 h 4003842"/>
                  <a:gd name="connsiteX20" fmla="*/ 2358186 w 3403321"/>
                  <a:gd name="connsiteY20" fmla="*/ 3840356 h 4003842"/>
                  <a:gd name="connsiteX21" fmla="*/ 1251526 w 3403321"/>
                  <a:gd name="connsiteY21" fmla="*/ 3968244 h 4003842"/>
                  <a:gd name="connsiteX22" fmla="*/ 407459 w 3403321"/>
                  <a:gd name="connsiteY22" fmla="*/ 3490308 h 4003842"/>
                  <a:gd name="connsiteX23" fmla="*/ 0 w 3403321"/>
                  <a:gd name="connsiteY23" fmla="*/ 2711267 h 4003842"/>
                  <a:gd name="connsiteX24" fmla="*/ 283171 w 3403321"/>
                  <a:gd name="connsiteY24" fmla="*/ 2118017 h 4003842"/>
                  <a:gd name="connsiteX25" fmla="*/ 963551 w 3403321"/>
                  <a:gd name="connsiteY25" fmla="*/ 1870723 h 4003842"/>
                  <a:gd name="connsiteX26" fmla="*/ 1591396 w 3403321"/>
                  <a:gd name="connsiteY26" fmla="*/ 2019356 h 4003842"/>
                  <a:gd name="connsiteX27" fmla="*/ 1860473 w 3403321"/>
                  <a:gd name="connsiteY27" fmla="*/ 2490881 h 4003842"/>
                  <a:gd name="connsiteX28" fmla="*/ 1679807 w 3403321"/>
                  <a:gd name="connsiteY28" fmla="*/ 2861181 h 4003842"/>
                  <a:gd name="connsiteX29" fmla="*/ 1260816 w 3403321"/>
                  <a:gd name="connsiteY29" fmla="*/ 3008533 h 4003842"/>
                  <a:gd name="connsiteX30" fmla="*/ 894360 w 3403321"/>
                  <a:gd name="connsiteY30" fmla="*/ 2926528 h 4003842"/>
                  <a:gd name="connsiteX31" fmla="*/ 717538 w 3403321"/>
                  <a:gd name="connsiteY31" fmla="*/ 2649764 h 4003842"/>
                  <a:gd name="connsiteX32" fmla="*/ 807230 w 3403321"/>
                  <a:gd name="connsiteY32" fmla="*/ 2470379 h 4003842"/>
                  <a:gd name="connsiteX33" fmla="*/ 930236 w 3403321"/>
                  <a:gd name="connsiteY33" fmla="*/ 2406314 h 4003842"/>
                  <a:gd name="connsiteX34" fmla="*/ 989177 w 3403321"/>
                  <a:gd name="connsiteY34" fmla="*/ 2398626 h 4003842"/>
                  <a:gd name="connsiteX35" fmla="*/ 1009678 w 3403321"/>
                  <a:gd name="connsiteY35" fmla="*/ 2414001 h 4003842"/>
                  <a:gd name="connsiteX36" fmla="*/ 999428 w 3403321"/>
                  <a:gd name="connsiteY36" fmla="*/ 2444753 h 4003842"/>
                  <a:gd name="connsiteX37" fmla="*/ 989177 w 3403321"/>
                  <a:gd name="connsiteY37" fmla="*/ 2475505 h 4003842"/>
                  <a:gd name="connsiteX38" fmla="*/ 973801 w 3403321"/>
                  <a:gd name="connsiteY38" fmla="*/ 2588261 h 4003842"/>
                  <a:gd name="connsiteX39" fmla="*/ 1054524 w 3403321"/>
                  <a:gd name="connsiteY39" fmla="*/ 2725362 h 4003842"/>
                  <a:gd name="connsiteX40" fmla="*/ 1230065 w 3403321"/>
                  <a:gd name="connsiteY40" fmla="*/ 2783021 h 4003842"/>
                  <a:gd name="connsiteX41" fmla="*/ 1494016 w 3403321"/>
                  <a:gd name="connsiteY41" fmla="*/ 2685641 h 4003842"/>
                  <a:gd name="connsiteX42" fmla="*/ 1599084 w 3403321"/>
                  <a:gd name="connsiteY42" fmla="*/ 2444753 h 4003842"/>
                  <a:gd name="connsiteX43" fmla="*/ 1386385 w 3403321"/>
                  <a:gd name="connsiteY43" fmla="*/ 2109048 h 4003842"/>
                  <a:gd name="connsiteX44" fmla="*/ 943050 w 3403321"/>
                  <a:gd name="connsiteY44" fmla="*/ 2003980 h 4003842"/>
                  <a:gd name="connsiteX45" fmla="*/ 371582 w 3403321"/>
                  <a:gd name="connsiteY45" fmla="*/ 2198740 h 4003842"/>
                  <a:gd name="connsiteX46" fmla="*/ 117881 w 3403321"/>
                  <a:gd name="connsiteY46" fmla="*/ 2711267 h 4003842"/>
                  <a:gd name="connsiteX47" fmla="*/ 499714 w 3403321"/>
                  <a:gd name="connsiteY47" fmla="*/ 3351926 h 4003842"/>
                  <a:gd name="connsiteX48" fmla="*/ 1312069 w 3403321"/>
                  <a:gd name="connsiteY48" fmla="*/ 3567187 h 4003842"/>
                  <a:gd name="connsiteX49" fmla="*/ 2134674 w 3403321"/>
                  <a:gd name="connsiteY49" fmla="*/ 3269921 h 4003842"/>
                  <a:gd name="connsiteX50" fmla="*/ 2490881 w 3403321"/>
                  <a:gd name="connsiteY50" fmla="*/ 2506256 h 4003842"/>
                  <a:gd name="connsiteX51" fmla="*/ 2372999 w 3403321"/>
                  <a:gd name="connsiteY51" fmla="*/ 2070608 h 4003842"/>
                  <a:gd name="connsiteX52" fmla="*/ 2057795 w 3403321"/>
                  <a:gd name="connsiteY52" fmla="*/ 1755405 h 4003842"/>
                  <a:gd name="connsiteX53" fmla="*/ 1614460 w 3403321"/>
                  <a:gd name="connsiteY53" fmla="*/ 1496578 h 4003842"/>
                  <a:gd name="connsiteX54" fmla="*/ 858483 w 3403321"/>
                  <a:gd name="connsiteY54" fmla="*/ 1135247 h 4003842"/>
                  <a:gd name="connsiteX55" fmla="*/ 476650 w 3403321"/>
                  <a:gd name="connsiteY55" fmla="*/ 609907 h 4003842"/>
                  <a:gd name="connsiteX56" fmla="*/ 781604 w 3403321"/>
                  <a:gd name="connsiteY56" fmla="*/ 143508 h 4003842"/>
                  <a:gd name="connsiteX57" fmla="*/ 1424825 w 3403321"/>
                  <a:gd name="connsiteY57" fmla="*/ 0 h 4003842"/>
                  <a:gd name="connsiteX0" fmla="*/ 1424825 w 3409854"/>
                  <a:gd name="connsiteY0" fmla="*/ 0 h 4003842"/>
                  <a:gd name="connsiteX1" fmla="*/ 1883536 w 3409854"/>
                  <a:gd name="connsiteY1" fmla="*/ 64066 h 4003842"/>
                  <a:gd name="connsiteX2" fmla="*/ 2116736 w 3409854"/>
                  <a:gd name="connsiteY2" fmla="*/ 353644 h 4003842"/>
                  <a:gd name="connsiteX3" fmla="*/ 2051389 w 3409854"/>
                  <a:gd name="connsiteY3" fmla="*/ 500995 h 4003842"/>
                  <a:gd name="connsiteX4" fmla="*/ 1936070 w 3409854"/>
                  <a:gd name="connsiteY4" fmla="*/ 571468 h 4003842"/>
                  <a:gd name="connsiteX5" fmla="*/ 1863035 w 3409854"/>
                  <a:gd name="connsiteY5" fmla="*/ 576593 h 4003842"/>
                  <a:gd name="connsiteX6" fmla="*/ 1768218 w 3409854"/>
                  <a:gd name="connsiteY6" fmla="*/ 558654 h 4003842"/>
                  <a:gd name="connsiteX7" fmla="*/ 1740029 w 3409854"/>
                  <a:gd name="connsiteY7" fmla="*/ 533028 h 4003842"/>
                  <a:gd name="connsiteX8" fmla="*/ 1757967 w 3409854"/>
                  <a:gd name="connsiteY8" fmla="*/ 502276 h 4003842"/>
                  <a:gd name="connsiteX9" fmla="*/ 1809220 w 3409854"/>
                  <a:gd name="connsiteY9" fmla="*/ 426679 h 4003842"/>
                  <a:gd name="connsiteX10" fmla="*/ 1824596 w 3409854"/>
                  <a:gd name="connsiteY10" fmla="*/ 343393 h 4003842"/>
                  <a:gd name="connsiteX11" fmla="*/ 1686214 w 3409854"/>
                  <a:gd name="connsiteY11" fmla="*/ 153758 h 4003842"/>
                  <a:gd name="connsiteX12" fmla="*/ 1409449 w 3409854"/>
                  <a:gd name="connsiteY12" fmla="*/ 102506 h 4003842"/>
                  <a:gd name="connsiteX13" fmla="*/ 960988 w 3409854"/>
                  <a:gd name="connsiteY13" fmla="*/ 187072 h 4003842"/>
                  <a:gd name="connsiteX14" fmla="*/ 743164 w 3409854"/>
                  <a:gd name="connsiteY14" fmla="*/ 481775 h 4003842"/>
                  <a:gd name="connsiteX15" fmla="*/ 899485 w 3409854"/>
                  <a:gd name="connsiteY15" fmla="*/ 740602 h 4003842"/>
                  <a:gd name="connsiteX16" fmla="*/ 1283880 w 3409854"/>
                  <a:gd name="connsiteY16" fmla="*/ 943050 h 4003842"/>
                  <a:gd name="connsiteX17" fmla="*/ 2983314 w 3409854"/>
                  <a:gd name="connsiteY17" fmla="*/ 1543339 h 4003842"/>
                  <a:gd name="connsiteX18" fmla="*/ 3377245 w 3409854"/>
                  <a:gd name="connsiteY18" fmla="*/ 2821306 h 4003842"/>
                  <a:gd name="connsiteX19" fmla="*/ 2358186 w 3409854"/>
                  <a:gd name="connsiteY19" fmla="*/ 3840356 h 4003842"/>
                  <a:gd name="connsiteX20" fmla="*/ 1251526 w 3409854"/>
                  <a:gd name="connsiteY20" fmla="*/ 3968244 h 4003842"/>
                  <a:gd name="connsiteX21" fmla="*/ 407459 w 3409854"/>
                  <a:gd name="connsiteY21" fmla="*/ 3490308 h 4003842"/>
                  <a:gd name="connsiteX22" fmla="*/ 0 w 3409854"/>
                  <a:gd name="connsiteY22" fmla="*/ 2711267 h 4003842"/>
                  <a:gd name="connsiteX23" fmla="*/ 283171 w 3409854"/>
                  <a:gd name="connsiteY23" fmla="*/ 2118017 h 4003842"/>
                  <a:gd name="connsiteX24" fmla="*/ 963551 w 3409854"/>
                  <a:gd name="connsiteY24" fmla="*/ 1870723 h 4003842"/>
                  <a:gd name="connsiteX25" fmla="*/ 1591396 w 3409854"/>
                  <a:gd name="connsiteY25" fmla="*/ 2019356 h 4003842"/>
                  <a:gd name="connsiteX26" fmla="*/ 1860473 w 3409854"/>
                  <a:gd name="connsiteY26" fmla="*/ 2490881 h 4003842"/>
                  <a:gd name="connsiteX27" fmla="*/ 1679807 w 3409854"/>
                  <a:gd name="connsiteY27" fmla="*/ 2861181 h 4003842"/>
                  <a:gd name="connsiteX28" fmla="*/ 1260816 w 3409854"/>
                  <a:gd name="connsiteY28" fmla="*/ 3008533 h 4003842"/>
                  <a:gd name="connsiteX29" fmla="*/ 894360 w 3409854"/>
                  <a:gd name="connsiteY29" fmla="*/ 2926528 h 4003842"/>
                  <a:gd name="connsiteX30" fmla="*/ 717538 w 3409854"/>
                  <a:gd name="connsiteY30" fmla="*/ 2649764 h 4003842"/>
                  <a:gd name="connsiteX31" fmla="*/ 807230 w 3409854"/>
                  <a:gd name="connsiteY31" fmla="*/ 2470379 h 4003842"/>
                  <a:gd name="connsiteX32" fmla="*/ 930236 w 3409854"/>
                  <a:gd name="connsiteY32" fmla="*/ 2406314 h 4003842"/>
                  <a:gd name="connsiteX33" fmla="*/ 989177 w 3409854"/>
                  <a:gd name="connsiteY33" fmla="*/ 2398626 h 4003842"/>
                  <a:gd name="connsiteX34" fmla="*/ 1009678 w 3409854"/>
                  <a:gd name="connsiteY34" fmla="*/ 2414001 h 4003842"/>
                  <a:gd name="connsiteX35" fmla="*/ 999428 w 3409854"/>
                  <a:gd name="connsiteY35" fmla="*/ 2444753 h 4003842"/>
                  <a:gd name="connsiteX36" fmla="*/ 989177 w 3409854"/>
                  <a:gd name="connsiteY36" fmla="*/ 2475505 h 4003842"/>
                  <a:gd name="connsiteX37" fmla="*/ 973801 w 3409854"/>
                  <a:gd name="connsiteY37" fmla="*/ 2588261 h 4003842"/>
                  <a:gd name="connsiteX38" fmla="*/ 1054524 w 3409854"/>
                  <a:gd name="connsiteY38" fmla="*/ 2725362 h 4003842"/>
                  <a:gd name="connsiteX39" fmla="*/ 1230065 w 3409854"/>
                  <a:gd name="connsiteY39" fmla="*/ 2783021 h 4003842"/>
                  <a:gd name="connsiteX40" fmla="*/ 1494016 w 3409854"/>
                  <a:gd name="connsiteY40" fmla="*/ 2685641 h 4003842"/>
                  <a:gd name="connsiteX41" fmla="*/ 1599084 w 3409854"/>
                  <a:gd name="connsiteY41" fmla="*/ 2444753 h 4003842"/>
                  <a:gd name="connsiteX42" fmla="*/ 1386385 w 3409854"/>
                  <a:gd name="connsiteY42" fmla="*/ 2109048 h 4003842"/>
                  <a:gd name="connsiteX43" fmla="*/ 943050 w 3409854"/>
                  <a:gd name="connsiteY43" fmla="*/ 2003980 h 4003842"/>
                  <a:gd name="connsiteX44" fmla="*/ 371582 w 3409854"/>
                  <a:gd name="connsiteY44" fmla="*/ 2198740 h 4003842"/>
                  <a:gd name="connsiteX45" fmla="*/ 117881 w 3409854"/>
                  <a:gd name="connsiteY45" fmla="*/ 2711267 h 4003842"/>
                  <a:gd name="connsiteX46" fmla="*/ 499714 w 3409854"/>
                  <a:gd name="connsiteY46" fmla="*/ 3351926 h 4003842"/>
                  <a:gd name="connsiteX47" fmla="*/ 1312069 w 3409854"/>
                  <a:gd name="connsiteY47" fmla="*/ 3567187 h 4003842"/>
                  <a:gd name="connsiteX48" fmla="*/ 2134674 w 3409854"/>
                  <a:gd name="connsiteY48" fmla="*/ 3269921 h 4003842"/>
                  <a:gd name="connsiteX49" fmla="*/ 2490881 w 3409854"/>
                  <a:gd name="connsiteY49" fmla="*/ 2506256 h 4003842"/>
                  <a:gd name="connsiteX50" fmla="*/ 2372999 w 3409854"/>
                  <a:gd name="connsiteY50" fmla="*/ 2070608 h 4003842"/>
                  <a:gd name="connsiteX51" fmla="*/ 2057795 w 3409854"/>
                  <a:gd name="connsiteY51" fmla="*/ 1755405 h 4003842"/>
                  <a:gd name="connsiteX52" fmla="*/ 1614460 w 3409854"/>
                  <a:gd name="connsiteY52" fmla="*/ 1496578 h 4003842"/>
                  <a:gd name="connsiteX53" fmla="*/ 858483 w 3409854"/>
                  <a:gd name="connsiteY53" fmla="*/ 1135247 h 4003842"/>
                  <a:gd name="connsiteX54" fmla="*/ 476650 w 3409854"/>
                  <a:gd name="connsiteY54" fmla="*/ 609907 h 4003842"/>
                  <a:gd name="connsiteX55" fmla="*/ 781604 w 3409854"/>
                  <a:gd name="connsiteY55" fmla="*/ 143508 h 4003842"/>
                  <a:gd name="connsiteX56" fmla="*/ 1424825 w 3409854"/>
                  <a:gd name="connsiteY56" fmla="*/ 0 h 4003842"/>
                  <a:gd name="connsiteX0" fmla="*/ 1424825 w 3409854"/>
                  <a:gd name="connsiteY0" fmla="*/ 0 h 3990022"/>
                  <a:gd name="connsiteX1" fmla="*/ 1883536 w 3409854"/>
                  <a:gd name="connsiteY1" fmla="*/ 64066 h 3990022"/>
                  <a:gd name="connsiteX2" fmla="*/ 2116736 w 3409854"/>
                  <a:gd name="connsiteY2" fmla="*/ 353644 h 3990022"/>
                  <a:gd name="connsiteX3" fmla="*/ 2051389 w 3409854"/>
                  <a:gd name="connsiteY3" fmla="*/ 500995 h 3990022"/>
                  <a:gd name="connsiteX4" fmla="*/ 1936070 w 3409854"/>
                  <a:gd name="connsiteY4" fmla="*/ 571468 h 3990022"/>
                  <a:gd name="connsiteX5" fmla="*/ 1863035 w 3409854"/>
                  <a:gd name="connsiteY5" fmla="*/ 576593 h 3990022"/>
                  <a:gd name="connsiteX6" fmla="*/ 1768218 w 3409854"/>
                  <a:gd name="connsiteY6" fmla="*/ 558654 h 3990022"/>
                  <a:gd name="connsiteX7" fmla="*/ 1740029 w 3409854"/>
                  <a:gd name="connsiteY7" fmla="*/ 533028 h 3990022"/>
                  <a:gd name="connsiteX8" fmla="*/ 1757967 w 3409854"/>
                  <a:gd name="connsiteY8" fmla="*/ 502276 h 3990022"/>
                  <a:gd name="connsiteX9" fmla="*/ 1809220 w 3409854"/>
                  <a:gd name="connsiteY9" fmla="*/ 426679 h 3990022"/>
                  <a:gd name="connsiteX10" fmla="*/ 1824596 w 3409854"/>
                  <a:gd name="connsiteY10" fmla="*/ 343393 h 3990022"/>
                  <a:gd name="connsiteX11" fmla="*/ 1686214 w 3409854"/>
                  <a:gd name="connsiteY11" fmla="*/ 153758 h 3990022"/>
                  <a:gd name="connsiteX12" fmla="*/ 1409449 w 3409854"/>
                  <a:gd name="connsiteY12" fmla="*/ 102506 h 3990022"/>
                  <a:gd name="connsiteX13" fmla="*/ 960988 w 3409854"/>
                  <a:gd name="connsiteY13" fmla="*/ 187072 h 3990022"/>
                  <a:gd name="connsiteX14" fmla="*/ 743164 w 3409854"/>
                  <a:gd name="connsiteY14" fmla="*/ 481775 h 3990022"/>
                  <a:gd name="connsiteX15" fmla="*/ 899485 w 3409854"/>
                  <a:gd name="connsiteY15" fmla="*/ 740602 h 3990022"/>
                  <a:gd name="connsiteX16" fmla="*/ 1283880 w 3409854"/>
                  <a:gd name="connsiteY16" fmla="*/ 943050 h 3990022"/>
                  <a:gd name="connsiteX17" fmla="*/ 2983314 w 3409854"/>
                  <a:gd name="connsiteY17" fmla="*/ 1543339 h 3990022"/>
                  <a:gd name="connsiteX18" fmla="*/ 3377245 w 3409854"/>
                  <a:gd name="connsiteY18" fmla="*/ 2821306 h 3990022"/>
                  <a:gd name="connsiteX19" fmla="*/ 2358186 w 3409854"/>
                  <a:gd name="connsiteY19" fmla="*/ 3840356 h 3990022"/>
                  <a:gd name="connsiteX20" fmla="*/ 1251526 w 3409854"/>
                  <a:gd name="connsiteY20" fmla="*/ 3968244 h 3990022"/>
                  <a:gd name="connsiteX21" fmla="*/ 407459 w 3409854"/>
                  <a:gd name="connsiteY21" fmla="*/ 3490308 h 3990022"/>
                  <a:gd name="connsiteX22" fmla="*/ 0 w 3409854"/>
                  <a:gd name="connsiteY22" fmla="*/ 2711267 h 3990022"/>
                  <a:gd name="connsiteX23" fmla="*/ 283171 w 3409854"/>
                  <a:gd name="connsiteY23" fmla="*/ 2118017 h 3990022"/>
                  <a:gd name="connsiteX24" fmla="*/ 963551 w 3409854"/>
                  <a:gd name="connsiteY24" fmla="*/ 1870723 h 3990022"/>
                  <a:gd name="connsiteX25" fmla="*/ 1591396 w 3409854"/>
                  <a:gd name="connsiteY25" fmla="*/ 2019356 h 3990022"/>
                  <a:gd name="connsiteX26" fmla="*/ 1860473 w 3409854"/>
                  <a:gd name="connsiteY26" fmla="*/ 2490881 h 3990022"/>
                  <a:gd name="connsiteX27" fmla="*/ 1679807 w 3409854"/>
                  <a:gd name="connsiteY27" fmla="*/ 2861181 h 3990022"/>
                  <a:gd name="connsiteX28" fmla="*/ 1260816 w 3409854"/>
                  <a:gd name="connsiteY28" fmla="*/ 3008533 h 3990022"/>
                  <a:gd name="connsiteX29" fmla="*/ 894360 w 3409854"/>
                  <a:gd name="connsiteY29" fmla="*/ 2926528 h 3990022"/>
                  <a:gd name="connsiteX30" fmla="*/ 717538 w 3409854"/>
                  <a:gd name="connsiteY30" fmla="*/ 2649764 h 3990022"/>
                  <a:gd name="connsiteX31" fmla="*/ 807230 w 3409854"/>
                  <a:gd name="connsiteY31" fmla="*/ 2470379 h 3990022"/>
                  <a:gd name="connsiteX32" fmla="*/ 930236 w 3409854"/>
                  <a:gd name="connsiteY32" fmla="*/ 2406314 h 3990022"/>
                  <a:gd name="connsiteX33" fmla="*/ 989177 w 3409854"/>
                  <a:gd name="connsiteY33" fmla="*/ 2398626 h 3990022"/>
                  <a:gd name="connsiteX34" fmla="*/ 1009678 w 3409854"/>
                  <a:gd name="connsiteY34" fmla="*/ 2414001 h 3990022"/>
                  <a:gd name="connsiteX35" fmla="*/ 999428 w 3409854"/>
                  <a:gd name="connsiteY35" fmla="*/ 2444753 h 3990022"/>
                  <a:gd name="connsiteX36" fmla="*/ 989177 w 3409854"/>
                  <a:gd name="connsiteY36" fmla="*/ 2475505 h 3990022"/>
                  <a:gd name="connsiteX37" fmla="*/ 973801 w 3409854"/>
                  <a:gd name="connsiteY37" fmla="*/ 2588261 h 3990022"/>
                  <a:gd name="connsiteX38" fmla="*/ 1054524 w 3409854"/>
                  <a:gd name="connsiteY38" fmla="*/ 2725362 h 3990022"/>
                  <a:gd name="connsiteX39" fmla="*/ 1230065 w 3409854"/>
                  <a:gd name="connsiteY39" fmla="*/ 2783021 h 3990022"/>
                  <a:gd name="connsiteX40" fmla="*/ 1494016 w 3409854"/>
                  <a:gd name="connsiteY40" fmla="*/ 2685641 h 3990022"/>
                  <a:gd name="connsiteX41" fmla="*/ 1599084 w 3409854"/>
                  <a:gd name="connsiteY41" fmla="*/ 2444753 h 3990022"/>
                  <a:gd name="connsiteX42" fmla="*/ 1386385 w 3409854"/>
                  <a:gd name="connsiteY42" fmla="*/ 2109048 h 3990022"/>
                  <a:gd name="connsiteX43" fmla="*/ 943050 w 3409854"/>
                  <a:gd name="connsiteY43" fmla="*/ 2003980 h 3990022"/>
                  <a:gd name="connsiteX44" fmla="*/ 371582 w 3409854"/>
                  <a:gd name="connsiteY44" fmla="*/ 2198740 h 3990022"/>
                  <a:gd name="connsiteX45" fmla="*/ 117881 w 3409854"/>
                  <a:gd name="connsiteY45" fmla="*/ 2711267 h 3990022"/>
                  <a:gd name="connsiteX46" fmla="*/ 499714 w 3409854"/>
                  <a:gd name="connsiteY46" fmla="*/ 3351926 h 3990022"/>
                  <a:gd name="connsiteX47" fmla="*/ 1312069 w 3409854"/>
                  <a:gd name="connsiteY47" fmla="*/ 3567187 h 3990022"/>
                  <a:gd name="connsiteX48" fmla="*/ 2134674 w 3409854"/>
                  <a:gd name="connsiteY48" fmla="*/ 3269921 h 3990022"/>
                  <a:gd name="connsiteX49" fmla="*/ 2490881 w 3409854"/>
                  <a:gd name="connsiteY49" fmla="*/ 2506256 h 3990022"/>
                  <a:gd name="connsiteX50" fmla="*/ 2372999 w 3409854"/>
                  <a:gd name="connsiteY50" fmla="*/ 2070608 h 3990022"/>
                  <a:gd name="connsiteX51" fmla="*/ 2057795 w 3409854"/>
                  <a:gd name="connsiteY51" fmla="*/ 1755405 h 3990022"/>
                  <a:gd name="connsiteX52" fmla="*/ 1614460 w 3409854"/>
                  <a:gd name="connsiteY52" fmla="*/ 1496578 h 3990022"/>
                  <a:gd name="connsiteX53" fmla="*/ 858483 w 3409854"/>
                  <a:gd name="connsiteY53" fmla="*/ 1135247 h 3990022"/>
                  <a:gd name="connsiteX54" fmla="*/ 476650 w 3409854"/>
                  <a:gd name="connsiteY54" fmla="*/ 609907 h 3990022"/>
                  <a:gd name="connsiteX55" fmla="*/ 781604 w 3409854"/>
                  <a:gd name="connsiteY55" fmla="*/ 143508 h 3990022"/>
                  <a:gd name="connsiteX56" fmla="*/ 1424825 w 3409854"/>
                  <a:gd name="connsiteY56" fmla="*/ 0 h 3990022"/>
                  <a:gd name="connsiteX0" fmla="*/ 1425671 w 3410700"/>
                  <a:gd name="connsiteY0" fmla="*/ 0 h 3988066"/>
                  <a:gd name="connsiteX1" fmla="*/ 1884382 w 3410700"/>
                  <a:gd name="connsiteY1" fmla="*/ 64066 h 3988066"/>
                  <a:gd name="connsiteX2" fmla="*/ 2117582 w 3410700"/>
                  <a:gd name="connsiteY2" fmla="*/ 353644 h 3988066"/>
                  <a:gd name="connsiteX3" fmla="*/ 2052235 w 3410700"/>
                  <a:gd name="connsiteY3" fmla="*/ 500995 h 3988066"/>
                  <a:gd name="connsiteX4" fmla="*/ 1936916 w 3410700"/>
                  <a:gd name="connsiteY4" fmla="*/ 571468 h 3988066"/>
                  <a:gd name="connsiteX5" fmla="*/ 1863881 w 3410700"/>
                  <a:gd name="connsiteY5" fmla="*/ 576593 h 3988066"/>
                  <a:gd name="connsiteX6" fmla="*/ 1769064 w 3410700"/>
                  <a:gd name="connsiteY6" fmla="*/ 558654 h 3988066"/>
                  <a:gd name="connsiteX7" fmla="*/ 1740875 w 3410700"/>
                  <a:gd name="connsiteY7" fmla="*/ 533028 h 3988066"/>
                  <a:gd name="connsiteX8" fmla="*/ 1758813 w 3410700"/>
                  <a:gd name="connsiteY8" fmla="*/ 502276 h 3988066"/>
                  <a:gd name="connsiteX9" fmla="*/ 1810066 w 3410700"/>
                  <a:gd name="connsiteY9" fmla="*/ 426679 h 3988066"/>
                  <a:gd name="connsiteX10" fmla="*/ 1825442 w 3410700"/>
                  <a:gd name="connsiteY10" fmla="*/ 343393 h 3988066"/>
                  <a:gd name="connsiteX11" fmla="*/ 1687060 w 3410700"/>
                  <a:gd name="connsiteY11" fmla="*/ 153758 h 3988066"/>
                  <a:gd name="connsiteX12" fmla="*/ 1410295 w 3410700"/>
                  <a:gd name="connsiteY12" fmla="*/ 102506 h 3988066"/>
                  <a:gd name="connsiteX13" fmla="*/ 961834 w 3410700"/>
                  <a:gd name="connsiteY13" fmla="*/ 187072 h 3988066"/>
                  <a:gd name="connsiteX14" fmla="*/ 744010 w 3410700"/>
                  <a:gd name="connsiteY14" fmla="*/ 481775 h 3988066"/>
                  <a:gd name="connsiteX15" fmla="*/ 900331 w 3410700"/>
                  <a:gd name="connsiteY15" fmla="*/ 740602 h 3988066"/>
                  <a:gd name="connsiteX16" fmla="*/ 1284726 w 3410700"/>
                  <a:gd name="connsiteY16" fmla="*/ 943050 h 3988066"/>
                  <a:gd name="connsiteX17" fmla="*/ 2984160 w 3410700"/>
                  <a:gd name="connsiteY17" fmla="*/ 1543339 h 3988066"/>
                  <a:gd name="connsiteX18" fmla="*/ 3378091 w 3410700"/>
                  <a:gd name="connsiteY18" fmla="*/ 2821306 h 3988066"/>
                  <a:gd name="connsiteX19" fmla="*/ 2359032 w 3410700"/>
                  <a:gd name="connsiteY19" fmla="*/ 3840356 h 3988066"/>
                  <a:gd name="connsiteX20" fmla="*/ 1252372 w 3410700"/>
                  <a:gd name="connsiteY20" fmla="*/ 3968244 h 3988066"/>
                  <a:gd name="connsiteX21" fmla="*/ 352887 w 3410700"/>
                  <a:gd name="connsiteY21" fmla="*/ 3518017 h 3988066"/>
                  <a:gd name="connsiteX22" fmla="*/ 846 w 3410700"/>
                  <a:gd name="connsiteY22" fmla="*/ 2711267 h 3988066"/>
                  <a:gd name="connsiteX23" fmla="*/ 284017 w 3410700"/>
                  <a:gd name="connsiteY23" fmla="*/ 2118017 h 3988066"/>
                  <a:gd name="connsiteX24" fmla="*/ 964397 w 3410700"/>
                  <a:gd name="connsiteY24" fmla="*/ 1870723 h 3988066"/>
                  <a:gd name="connsiteX25" fmla="*/ 1592242 w 3410700"/>
                  <a:gd name="connsiteY25" fmla="*/ 2019356 h 3988066"/>
                  <a:gd name="connsiteX26" fmla="*/ 1861319 w 3410700"/>
                  <a:gd name="connsiteY26" fmla="*/ 2490881 h 3988066"/>
                  <a:gd name="connsiteX27" fmla="*/ 1680653 w 3410700"/>
                  <a:gd name="connsiteY27" fmla="*/ 2861181 h 3988066"/>
                  <a:gd name="connsiteX28" fmla="*/ 1261662 w 3410700"/>
                  <a:gd name="connsiteY28" fmla="*/ 3008533 h 3988066"/>
                  <a:gd name="connsiteX29" fmla="*/ 895206 w 3410700"/>
                  <a:gd name="connsiteY29" fmla="*/ 2926528 h 3988066"/>
                  <a:gd name="connsiteX30" fmla="*/ 718384 w 3410700"/>
                  <a:gd name="connsiteY30" fmla="*/ 2649764 h 3988066"/>
                  <a:gd name="connsiteX31" fmla="*/ 808076 w 3410700"/>
                  <a:gd name="connsiteY31" fmla="*/ 2470379 h 3988066"/>
                  <a:gd name="connsiteX32" fmla="*/ 931082 w 3410700"/>
                  <a:gd name="connsiteY32" fmla="*/ 2406314 h 3988066"/>
                  <a:gd name="connsiteX33" fmla="*/ 990023 w 3410700"/>
                  <a:gd name="connsiteY33" fmla="*/ 2398626 h 3988066"/>
                  <a:gd name="connsiteX34" fmla="*/ 1010524 w 3410700"/>
                  <a:gd name="connsiteY34" fmla="*/ 2414001 h 3988066"/>
                  <a:gd name="connsiteX35" fmla="*/ 1000274 w 3410700"/>
                  <a:gd name="connsiteY35" fmla="*/ 2444753 h 3988066"/>
                  <a:gd name="connsiteX36" fmla="*/ 990023 w 3410700"/>
                  <a:gd name="connsiteY36" fmla="*/ 2475505 h 3988066"/>
                  <a:gd name="connsiteX37" fmla="*/ 974647 w 3410700"/>
                  <a:gd name="connsiteY37" fmla="*/ 2588261 h 3988066"/>
                  <a:gd name="connsiteX38" fmla="*/ 1055370 w 3410700"/>
                  <a:gd name="connsiteY38" fmla="*/ 2725362 h 3988066"/>
                  <a:gd name="connsiteX39" fmla="*/ 1230911 w 3410700"/>
                  <a:gd name="connsiteY39" fmla="*/ 2783021 h 3988066"/>
                  <a:gd name="connsiteX40" fmla="*/ 1494862 w 3410700"/>
                  <a:gd name="connsiteY40" fmla="*/ 2685641 h 3988066"/>
                  <a:gd name="connsiteX41" fmla="*/ 1599930 w 3410700"/>
                  <a:gd name="connsiteY41" fmla="*/ 2444753 h 3988066"/>
                  <a:gd name="connsiteX42" fmla="*/ 1387231 w 3410700"/>
                  <a:gd name="connsiteY42" fmla="*/ 2109048 h 3988066"/>
                  <a:gd name="connsiteX43" fmla="*/ 943896 w 3410700"/>
                  <a:gd name="connsiteY43" fmla="*/ 2003980 h 3988066"/>
                  <a:gd name="connsiteX44" fmla="*/ 372428 w 3410700"/>
                  <a:gd name="connsiteY44" fmla="*/ 2198740 h 3988066"/>
                  <a:gd name="connsiteX45" fmla="*/ 118727 w 3410700"/>
                  <a:gd name="connsiteY45" fmla="*/ 2711267 h 3988066"/>
                  <a:gd name="connsiteX46" fmla="*/ 500560 w 3410700"/>
                  <a:gd name="connsiteY46" fmla="*/ 3351926 h 3988066"/>
                  <a:gd name="connsiteX47" fmla="*/ 1312915 w 3410700"/>
                  <a:gd name="connsiteY47" fmla="*/ 3567187 h 3988066"/>
                  <a:gd name="connsiteX48" fmla="*/ 2135520 w 3410700"/>
                  <a:gd name="connsiteY48" fmla="*/ 3269921 h 3988066"/>
                  <a:gd name="connsiteX49" fmla="*/ 2491727 w 3410700"/>
                  <a:gd name="connsiteY49" fmla="*/ 2506256 h 3988066"/>
                  <a:gd name="connsiteX50" fmla="*/ 2373845 w 3410700"/>
                  <a:gd name="connsiteY50" fmla="*/ 2070608 h 3988066"/>
                  <a:gd name="connsiteX51" fmla="*/ 2058641 w 3410700"/>
                  <a:gd name="connsiteY51" fmla="*/ 1755405 h 3988066"/>
                  <a:gd name="connsiteX52" fmla="*/ 1615306 w 3410700"/>
                  <a:gd name="connsiteY52" fmla="*/ 1496578 h 3988066"/>
                  <a:gd name="connsiteX53" fmla="*/ 859329 w 3410700"/>
                  <a:gd name="connsiteY53" fmla="*/ 1135247 h 3988066"/>
                  <a:gd name="connsiteX54" fmla="*/ 477496 w 3410700"/>
                  <a:gd name="connsiteY54" fmla="*/ 609907 h 3988066"/>
                  <a:gd name="connsiteX55" fmla="*/ 782450 w 3410700"/>
                  <a:gd name="connsiteY55" fmla="*/ 143508 h 3988066"/>
                  <a:gd name="connsiteX56" fmla="*/ 1425671 w 3410700"/>
                  <a:gd name="connsiteY56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2052235 w 3475899"/>
                  <a:gd name="connsiteY3" fmla="*/ 500995 h 3988066"/>
                  <a:gd name="connsiteX4" fmla="*/ 1936916 w 3475899"/>
                  <a:gd name="connsiteY4" fmla="*/ 571468 h 3988066"/>
                  <a:gd name="connsiteX5" fmla="*/ 1863881 w 3475899"/>
                  <a:gd name="connsiteY5" fmla="*/ 576593 h 3988066"/>
                  <a:gd name="connsiteX6" fmla="*/ 1769064 w 3475899"/>
                  <a:gd name="connsiteY6" fmla="*/ 558654 h 3988066"/>
                  <a:gd name="connsiteX7" fmla="*/ 1740875 w 3475899"/>
                  <a:gd name="connsiteY7" fmla="*/ 533028 h 3988066"/>
                  <a:gd name="connsiteX8" fmla="*/ 1758813 w 3475899"/>
                  <a:gd name="connsiteY8" fmla="*/ 502276 h 3988066"/>
                  <a:gd name="connsiteX9" fmla="*/ 1810066 w 3475899"/>
                  <a:gd name="connsiteY9" fmla="*/ 426679 h 3988066"/>
                  <a:gd name="connsiteX10" fmla="*/ 1825442 w 3475899"/>
                  <a:gd name="connsiteY10" fmla="*/ 343393 h 3988066"/>
                  <a:gd name="connsiteX11" fmla="*/ 1687060 w 3475899"/>
                  <a:gd name="connsiteY11" fmla="*/ 153758 h 3988066"/>
                  <a:gd name="connsiteX12" fmla="*/ 1410295 w 3475899"/>
                  <a:gd name="connsiteY12" fmla="*/ 102506 h 3988066"/>
                  <a:gd name="connsiteX13" fmla="*/ 961834 w 3475899"/>
                  <a:gd name="connsiteY13" fmla="*/ 187072 h 3988066"/>
                  <a:gd name="connsiteX14" fmla="*/ 744010 w 3475899"/>
                  <a:gd name="connsiteY14" fmla="*/ 481775 h 3988066"/>
                  <a:gd name="connsiteX15" fmla="*/ 900331 w 3475899"/>
                  <a:gd name="connsiteY15" fmla="*/ 740602 h 3988066"/>
                  <a:gd name="connsiteX16" fmla="*/ 1284726 w 3475899"/>
                  <a:gd name="connsiteY16" fmla="*/ 943050 h 3988066"/>
                  <a:gd name="connsiteX17" fmla="*/ 2984160 w 3475899"/>
                  <a:gd name="connsiteY17" fmla="*/ 1543339 h 3988066"/>
                  <a:gd name="connsiteX18" fmla="*/ 3378091 w 3475899"/>
                  <a:gd name="connsiteY18" fmla="*/ 2821306 h 3988066"/>
                  <a:gd name="connsiteX19" fmla="*/ 2359032 w 3475899"/>
                  <a:gd name="connsiteY19" fmla="*/ 3840356 h 3988066"/>
                  <a:gd name="connsiteX20" fmla="*/ 1252372 w 3475899"/>
                  <a:gd name="connsiteY20" fmla="*/ 3968244 h 3988066"/>
                  <a:gd name="connsiteX21" fmla="*/ 352887 w 3475899"/>
                  <a:gd name="connsiteY21" fmla="*/ 3518017 h 3988066"/>
                  <a:gd name="connsiteX22" fmla="*/ 846 w 3475899"/>
                  <a:gd name="connsiteY22" fmla="*/ 2711267 h 3988066"/>
                  <a:gd name="connsiteX23" fmla="*/ 284017 w 3475899"/>
                  <a:gd name="connsiteY23" fmla="*/ 2118017 h 3988066"/>
                  <a:gd name="connsiteX24" fmla="*/ 964397 w 3475899"/>
                  <a:gd name="connsiteY24" fmla="*/ 1870723 h 3988066"/>
                  <a:gd name="connsiteX25" fmla="*/ 1592242 w 3475899"/>
                  <a:gd name="connsiteY25" fmla="*/ 2019356 h 3988066"/>
                  <a:gd name="connsiteX26" fmla="*/ 1861319 w 3475899"/>
                  <a:gd name="connsiteY26" fmla="*/ 2490881 h 3988066"/>
                  <a:gd name="connsiteX27" fmla="*/ 1680653 w 3475899"/>
                  <a:gd name="connsiteY27" fmla="*/ 2861181 h 3988066"/>
                  <a:gd name="connsiteX28" fmla="*/ 1261662 w 3475899"/>
                  <a:gd name="connsiteY28" fmla="*/ 3008533 h 3988066"/>
                  <a:gd name="connsiteX29" fmla="*/ 895206 w 3475899"/>
                  <a:gd name="connsiteY29" fmla="*/ 2926528 h 3988066"/>
                  <a:gd name="connsiteX30" fmla="*/ 718384 w 3475899"/>
                  <a:gd name="connsiteY30" fmla="*/ 2649764 h 3988066"/>
                  <a:gd name="connsiteX31" fmla="*/ 808076 w 3475899"/>
                  <a:gd name="connsiteY31" fmla="*/ 2470379 h 3988066"/>
                  <a:gd name="connsiteX32" fmla="*/ 931082 w 3475899"/>
                  <a:gd name="connsiteY32" fmla="*/ 2406314 h 3988066"/>
                  <a:gd name="connsiteX33" fmla="*/ 990023 w 3475899"/>
                  <a:gd name="connsiteY33" fmla="*/ 2398626 h 3988066"/>
                  <a:gd name="connsiteX34" fmla="*/ 1010524 w 3475899"/>
                  <a:gd name="connsiteY34" fmla="*/ 2414001 h 3988066"/>
                  <a:gd name="connsiteX35" fmla="*/ 1000274 w 3475899"/>
                  <a:gd name="connsiteY35" fmla="*/ 2444753 h 3988066"/>
                  <a:gd name="connsiteX36" fmla="*/ 990023 w 3475899"/>
                  <a:gd name="connsiteY36" fmla="*/ 2475505 h 3988066"/>
                  <a:gd name="connsiteX37" fmla="*/ 974647 w 3475899"/>
                  <a:gd name="connsiteY37" fmla="*/ 2588261 h 3988066"/>
                  <a:gd name="connsiteX38" fmla="*/ 1055370 w 3475899"/>
                  <a:gd name="connsiteY38" fmla="*/ 2725362 h 3988066"/>
                  <a:gd name="connsiteX39" fmla="*/ 1230911 w 3475899"/>
                  <a:gd name="connsiteY39" fmla="*/ 2783021 h 3988066"/>
                  <a:gd name="connsiteX40" fmla="*/ 1494862 w 3475899"/>
                  <a:gd name="connsiteY40" fmla="*/ 2685641 h 3988066"/>
                  <a:gd name="connsiteX41" fmla="*/ 1599930 w 3475899"/>
                  <a:gd name="connsiteY41" fmla="*/ 2444753 h 3988066"/>
                  <a:gd name="connsiteX42" fmla="*/ 1387231 w 3475899"/>
                  <a:gd name="connsiteY42" fmla="*/ 2109048 h 3988066"/>
                  <a:gd name="connsiteX43" fmla="*/ 943896 w 3475899"/>
                  <a:gd name="connsiteY43" fmla="*/ 2003980 h 3988066"/>
                  <a:gd name="connsiteX44" fmla="*/ 372428 w 3475899"/>
                  <a:gd name="connsiteY44" fmla="*/ 2198740 h 3988066"/>
                  <a:gd name="connsiteX45" fmla="*/ 118727 w 3475899"/>
                  <a:gd name="connsiteY45" fmla="*/ 2711267 h 3988066"/>
                  <a:gd name="connsiteX46" fmla="*/ 500560 w 3475899"/>
                  <a:gd name="connsiteY46" fmla="*/ 3351926 h 3988066"/>
                  <a:gd name="connsiteX47" fmla="*/ 1312915 w 3475899"/>
                  <a:gd name="connsiteY47" fmla="*/ 3567187 h 3988066"/>
                  <a:gd name="connsiteX48" fmla="*/ 2135520 w 3475899"/>
                  <a:gd name="connsiteY48" fmla="*/ 3269921 h 3988066"/>
                  <a:gd name="connsiteX49" fmla="*/ 2491727 w 3475899"/>
                  <a:gd name="connsiteY49" fmla="*/ 2506256 h 3988066"/>
                  <a:gd name="connsiteX50" fmla="*/ 2373845 w 3475899"/>
                  <a:gd name="connsiteY50" fmla="*/ 2070608 h 3988066"/>
                  <a:gd name="connsiteX51" fmla="*/ 2058641 w 3475899"/>
                  <a:gd name="connsiteY51" fmla="*/ 1755405 h 3988066"/>
                  <a:gd name="connsiteX52" fmla="*/ 1615306 w 3475899"/>
                  <a:gd name="connsiteY52" fmla="*/ 1496578 h 3988066"/>
                  <a:gd name="connsiteX53" fmla="*/ 859329 w 3475899"/>
                  <a:gd name="connsiteY53" fmla="*/ 1135247 h 3988066"/>
                  <a:gd name="connsiteX54" fmla="*/ 477496 w 3475899"/>
                  <a:gd name="connsiteY54" fmla="*/ 609907 h 3988066"/>
                  <a:gd name="connsiteX55" fmla="*/ 782450 w 3475899"/>
                  <a:gd name="connsiteY55" fmla="*/ 143508 h 3988066"/>
                  <a:gd name="connsiteX56" fmla="*/ 1425671 w 3475899"/>
                  <a:gd name="connsiteY56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2052235 w 3475899"/>
                  <a:gd name="connsiteY3" fmla="*/ 500995 h 3988066"/>
                  <a:gd name="connsiteX4" fmla="*/ 1863881 w 3475899"/>
                  <a:gd name="connsiteY4" fmla="*/ 576593 h 3988066"/>
                  <a:gd name="connsiteX5" fmla="*/ 1769064 w 3475899"/>
                  <a:gd name="connsiteY5" fmla="*/ 558654 h 3988066"/>
                  <a:gd name="connsiteX6" fmla="*/ 1740875 w 3475899"/>
                  <a:gd name="connsiteY6" fmla="*/ 533028 h 3988066"/>
                  <a:gd name="connsiteX7" fmla="*/ 1758813 w 3475899"/>
                  <a:gd name="connsiteY7" fmla="*/ 502276 h 3988066"/>
                  <a:gd name="connsiteX8" fmla="*/ 1810066 w 3475899"/>
                  <a:gd name="connsiteY8" fmla="*/ 426679 h 3988066"/>
                  <a:gd name="connsiteX9" fmla="*/ 1825442 w 3475899"/>
                  <a:gd name="connsiteY9" fmla="*/ 343393 h 3988066"/>
                  <a:gd name="connsiteX10" fmla="*/ 1687060 w 3475899"/>
                  <a:gd name="connsiteY10" fmla="*/ 153758 h 3988066"/>
                  <a:gd name="connsiteX11" fmla="*/ 1410295 w 3475899"/>
                  <a:gd name="connsiteY11" fmla="*/ 102506 h 3988066"/>
                  <a:gd name="connsiteX12" fmla="*/ 961834 w 3475899"/>
                  <a:gd name="connsiteY12" fmla="*/ 187072 h 3988066"/>
                  <a:gd name="connsiteX13" fmla="*/ 744010 w 3475899"/>
                  <a:gd name="connsiteY13" fmla="*/ 481775 h 3988066"/>
                  <a:gd name="connsiteX14" fmla="*/ 900331 w 3475899"/>
                  <a:gd name="connsiteY14" fmla="*/ 740602 h 3988066"/>
                  <a:gd name="connsiteX15" fmla="*/ 1284726 w 3475899"/>
                  <a:gd name="connsiteY15" fmla="*/ 943050 h 3988066"/>
                  <a:gd name="connsiteX16" fmla="*/ 2984160 w 3475899"/>
                  <a:gd name="connsiteY16" fmla="*/ 1543339 h 3988066"/>
                  <a:gd name="connsiteX17" fmla="*/ 3378091 w 3475899"/>
                  <a:gd name="connsiteY17" fmla="*/ 2821306 h 3988066"/>
                  <a:gd name="connsiteX18" fmla="*/ 2359032 w 3475899"/>
                  <a:gd name="connsiteY18" fmla="*/ 3840356 h 3988066"/>
                  <a:gd name="connsiteX19" fmla="*/ 1252372 w 3475899"/>
                  <a:gd name="connsiteY19" fmla="*/ 3968244 h 3988066"/>
                  <a:gd name="connsiteX20" fmla="*/ 352887 w 3475899"/>
                  <a:gd name="connsiteY20" fmla="*/ 3518017 h 3988066"/>
                  <a:gd name="connsiteX21" fmla="*/ 846 w 3475899"/>
                  <a:gd name="connsiteY21" fmla="*/ 2711267 h 3988066"/>
                  <a:gd name="connsiteX22" fmla="*/ 284017 w 3475899"/>
                  <a:gd name="connsiteY22" fmla="*/ 2118017 h 3988066"/>
                  <a:gd name="connsiteX23" fmla="*/ 964397 w 3475899"/>
                  <a:gd name="connsiteY23" fmla="*/ 1870723 h 3988066"/>
                  <a:gd name="connsiteX24" fmla="*/ 1592242 w 3475899"/>
                  <a:gd name="connsiteY24" fmla="*/ 2019356 h 3988066"/>
                  <a:gd name="connsiteX25" fmla="*/ 1861319 w 3475899"/>
                  <a:gd name="connsiteY25" fmla="*/ 2490881 h 3988066"/>
                  <a:gd name="connsiteX26" fmla="*/ 1680653 w 3475899"/>
                  <a:gd name="connsiteY26" fmla="*/ 2861181 h 3988066"/>
                  <a:gd name="connsiteX27" fmla="*/ 1261662 w 3475899"/>
                  <a:gd name="connsiteY27" fmla="*/ 3008533 h 3988066"/>
                  <a:gd name="connsiteX28" fmla="*/ 895206 w 3475899"/>
                  <a:gd name="connsiteY28" fmla="*/ 2926528 h 3988066"/>
                  <a:gd name="connsiteX29" fmla="*/ 718384 w 3475899"/>
                  <a:gd name="connsiteY29" fmla="*/ 2649764 h 3988066"/>
                  <a:gd name="connsiteX30" fmla="*/ 808076 w 3475899"/>
                  <a:gd name="connsiteY30" fmla="*/ 2470379 h 3988066"/>
                  <a:gd name="connsiteX31" fmla="*/ 931082 w 3475899"/>
                  <a:gd name="connsiteY31" fmla="*/ 2406314 h 3988066"/>
                  <a:gd name="connsiteX32" fmla="*/ 990023 w 3475899"/>
                  <a:gd name="connsiteY32" fmla="*/ 2398626 h 3988066"/>
                  <a:gd name="connsiteX33" fmla="*/ 1010524 w 3475899"/>
                  <a:gd name="connsiteY33" fmla="*/ 2414001 h 3988066"/>
                  <a:gd name="connsiteX34" fmla="*/ 1000274 w 3475899"/>
                  <a:gd name="connsiteY34" fmla="*/ 2444753 h 3988066"/>
                  <a:gd name="connsiteX35" fmla="*/ 990023 w 3475899"/>
                  <a:gd name="connsiteY35" fmla="*/ 2475505 h 3988066"/>
                  <a:gd name="connsiteX36" fmla="*/ 974647 w 3475899"/>
                  <a:gd name="connsiteY36" fmla="*/ 2588261 h 3988066"/>
                  <a:gd name="connsiteX37" fmla="*/ 1055370 w 3475899"/>
                  <a:gd name="connsiteY37" fmla="*/ 2725362 h 3988066"/>
                  <a:gd name="connsiteX38" fmla="*/ 1230911 w 3475899"/>
                  <a:gd name="connsiteY38" fmla="*/ 2783021 h 3988066"/>
                  <a:gd name="connsiteX39" fmla="*/ 1494862 w 3475899"/>
                  <a:gd name="connsiteY39" fmla="*/ 2685641 h 3988066"/>
                  <a:gd name="connsiteX40" fmla="*/ 1599930 w 3475899"/>
                  <a:gd name="connsiteY40" fmla="*/ 2444753 h 3988066"/>
                  <a:gd name="connsiteX41" fmla="*/ 1387231 w 3475899"/>
                  <a:gd name="connsiteY41" fmla="*/ 2109048 h 3988066"/>
                  <a:gd name="connsiteX42" fmla="*/ 943896 w 3475899"/>
                  <a:gd name="connsiteY42" fmla="*/ 2003980 h 3988066"/>
                  <a:gd name="connsiteX43" fmla="*/ 372428 w 3475899"/>
                  <a:gd name="connsiteY43" fmla="*/ 2198740 h 3988066"/>
                  <a:gd name="connsiteX44" fmla="*/ 118727 w 3475899"/>
                  <a:gd name="connsiteY44" fmla="*/ 2711267 h 3988066"/>
                  <a:gd name="connsiteX45" fmla="*/ 500560 w 3475899"/>
                  <a:gd name="connsiteY45" fmla="*/ 3351926 h 3988066"/>
                  <a:gd name="connsiteX46" fmla="*/ 1312915 w 3475899"/>
                  <a:gd name="connsiteY46" fmla="*/ 3567187 h 3988066"/>
                  <a:gd name="connsiteX47" fmla="*/ 2135520 w 3475899"/>
                  <a:gd name="connsiteY47" fmla="*/ 3269921 h 3988066"/>
                  <a:gd name="connsiteX48" fmla="*/ 2491727 w 3475899"/>
                  <a:gd name="connsiteY48" fmla="*/ 2506256 h 3988066"/>
                  <a:gd name="connsiteX49" fmla="*/ 2373845 w 3475899"/>
                  <a:gd name="connsiteY49" fmla="*/ 2070608 h 3988066"/>
                  <a:gd name="connsiteX50" fmla="*/ 2058641 w 3475899"/>
                  <a:gd name="connsiteY50" fmla="*/ 1755405 h 3988066"/>
                  <a:gd name="connsiteX51" fmla="*/ 1615306 w 3475899"/>
                  <a:gd name="connsiteY51" fmla="*/ 1496578 h 3988066"/>
                  <a:gd name="connsiteX52" fmla="*/ 859329 w 3475899"/>
                  <a:gd name="connsiteY52" fmla="*/ 1135247 h 3988066"/>
                  <a:gd name="connsiteX53" fmla="*/ 477496 w 3475899"/>
                  <a:gd name="connsiteY53" fmla="*/ 609907 h 3988066"/>
                  <a:gd name="connsiteX54" fmla="*/ 782450 w 3475899"/>
                  <a:gd name="connsiteY54" fmla="*/ 143508 h 3988066"/>
                  <a:gd name="connsiteX55" fmla="*/ 1425671 w 3475899"/>
                  <a:gd name="connsiteY55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2052235 w 3475899"/>
                  <a:gd name="connsiteY3" fmla="*/ 500995 h 3988066"/>
                  <a:gd name="connsiteX4" fmla="*/ 1863881 w 3475899"/>
                  <a:gd name="connsiteY4" fmla="*/ 576593 h 3988066"/>
                  <a:gd name="connsiteX5" fmla="*/ 1769064 w 3475899"/>
                  <a:gd name="connsiteY5" fmla="*/ 558654 h 3988066"/>
                  <a:gd name="connsiteX6" fmla="*/ 1740875 w 3475899"/>
                  <a:gd name="connsiteY6" fmla="*/ 533028 h 3988066"/>
                  <a:gd name="connsiteX7" fmla="*/ 1758813 w 3475899"/>
                  <a:gd name="connsiteY7" fmla="*/ 502276 h 3988066"/>
                  <a:gd name="connsiteX8" fmla="*/ 1825442 w 3475899"/>
                  <a:gd name="connsiteY8" fmla="*/ 343393 h 3988066"/>
                  <a:gd name="connsiteX9" fmla="*/ 1687060 w 3475899"/>
                  <a:gd name="connsiteY9" fmla="*/ 153758 h 3988066"/>
                  <a:gd name="connsiteX10" fmla="*/ 1410295 w 3475899"/>
                  <a:gd name="connsiteY10" fmla="*/ 102506 h 3988066"/>
                  <a:gd name="connsiteX11" fmla="*/ 961834 w 3475899"/>
                  <a:gd name="connsiteY11" fmla="*/ 187072 h 3988066"/>
                  <a:gd name="connsiteX12" fmla="*/ 744010 w 3475899"/>
                  <a:gd name="connsiteY12" fmla="*/ 481775 h 3988066"/>
                  <a:gd name="connsiteX13" fmla="*/ 900331 w 3475899"/>
                  <a:gd name="connsiteY13" fmla="*/ 740602 h 3988066"/>
                  <a:gd name="connsiteX14" fmla="*/ 1284726 w 3475899"/>
                  <a:gd name="connsiteY14" fmla="*/ 943050 h 3988066"/>
                  <a:gd name="connsiteX15" fmla="*/ 2984160 w 3475899"/>
                  <a:gd name="connsiteY15" fmla="*/ 1543339 h 3988066"/>
                  <a:gd name="connsiteX16" fmla="*/ 3378091 w 3475899"/>
                  <a:gd name="connsiteY16" fmla="*/ 2821306 h 3988066"/>
                  <a:gd name="connsiteX17" fmla="*/ 2359032 w 3475899"/>
                  <a:gd name="connsiteY17" fmla="*/ 3840356 h 3988066"/>
                  <a:gd name="connsiteX18" fmla="*/ 1252372 w 3475899"/>
                  <a:gd name="connsiteY18" fmla="*/ 3968244 h 3988066"/>
                  <a:gd name="connsiteX19" fmla="*/ 352887 w 3475899"/>
                  <a:gd name="connsiteY19" fmla="*/ 3518017 h 3988066"/>
                  <a:gd name="connsiteX20" fmla="*/ 846 w 3475899"/>
                  <a:gd name="connsiteY20" fmla="*/ 2711267 h 3988066"/>
                  <a:gd name="connsiteX21" fmla="*/ 284017 w 3475899"/>
                  <a:gd name="connsiteY21" fmla="*/ 2118017 h 3988066"/>
                  <a:gd name="connsiteX22" fmla="*/ 964397 w 3475899"/>
                  <a:gd name="connsiteY22" fmla="*/ 1870723 h 3988066"/>
                  <a:gd name="connsiteX23" fmla="*/ 1592242 w 3475899"/>
                  <a:gd name="connsiteY23" fmla="*/ 2019356 h 3988066"/>
                  <a:gd name="connsiteX24" fmla="*/ 1861319 w 3475899"/>
                  <a:gd name="connsiteY24" fmla="*/ 2490881 h 3988066"/>
                  <a:gd name="connsiteX25" fmla="*/ 1680653 w 3475899"/>
                  <a:gd name="connsiteY25" fmla="*/ 2861181 h 3988066"/>
                  <a:gd name="connsiteX26" fmla="*/ 1261662 w 3475899"/>
                  <a:gd name="connsiteY26" fmla="*/ 3008533 h 3988066"/>
                  <a:gd name="connsiteX27" fmla="*/ 895206 w 3475899"/>
                  <a:gd name="connsiteY27" fmla="*/ 2926528 h 3988066"/>
                  <a:gd name="connsiteX28" fmla="*/ 718384 w 3475899"/>
                  <a:gd name="connsiteY28" fmla="*/ 2649764 h 3988066"/>
                  <a:gd name="connsiteX29" fmla="*/ 808076 w 3475899"/>
                  <a:gd name="connsiteY29" fmla="*/ 2470379 h 3988066"/>
                  <a:gd name="connsiteX30" fmla="*/ 931082 w 3475899"/>
                  <a:gd name="connsiteY30" fmla="*/ 2406314 h 3988066"/>
                  <a:gd name="connsiteX31" fmla="*/ 990023 w 3475899"/>
                  <a:gd name="connsiteY31" fmla="*/ 2398626 h 3988066"/>
                  <a:gd name="connsiteX32" fmla="*/ 1010524 w 3475899"/>
                  <a:gd name="connsiteY32" fmla="*/ 2414001 h 3988066"/>
                  <a:gd name="connsiteX33" fmla="*/ 1000274 w 3475899"/>
                  <a:gd name="connsiteY33" fmla="*/ 2444753 h 3988066"/>
                  <a:gd name="connsiteX34" fmla="*/ 990023 w 3475899"/>
                  <a:gd name="connsiteY34" fmla="*/ 2475505 h 3988066"/>
                  <a:gd name="connsiteX35" fmla="*/ 974647 w 3475899"/>
                  <a:gd name="connsiteY35" fmla="*/ 2588261 h 3988066"/>
                  <a:gd name="connsiteX36" fmla="*/ 1055370 w 3475899"/>
                  <a:gd name="connsiteY36" fmla="*/ 2725362 h 3988066"/>
                  <a:gd name="connsiteX37" fmla="*/ 1230911 w 3475899"/>
                  <a:gd name="connsiteY37" fmla="*/ 2783021 h 3988066"/>
                  <a:gd name="connsiteX38" fmla="*/ 1494862 w 3475899"/>
                  <a:gd name="connsiteY38" fmla="*/ 2685641 h 3988066"/>
                  <a:gd name="connsiteX39" fmla="*/ 1599930 w 3475899"/>
                  <a:gd name="connsiteY39" fmla="*/ 2444753 h 3988066"/>
                  <a:gd name="connsiteX40" fmla="*/ 1387231 w 3475899"/>
                  <a:gd name="connsiteY40" fmla="*/ 2109048 h 3988066"/>
                  <a:gd name="connsiteX41" fmla="*/ 943896 w 3475899"/>
                  <a:gd name="connsiteY41" fmla="*/ 2003980 h 3988066"/>
                  <a:gd name="connsiteX42" fmla="*/ 372428 w 3475899"/>
                  <a:gd name="connsiteY42" fmla="*/ 2198740 h 3988066"/>
                  <a:gd name="connsiteX43" fmla="*/ 118727 w 3475899"/>
                  <a:gd name="connsiteY43" fmla="*/ 2711267 h 3988066"/>
                  <a:gd name="connsiteX44" fmla="*/ 500560 w 3475899"/>
                  <a:gd name="connsiteY44" fmla="*/ 3351926 h 3988066"/>
                  <a:gd name="connsiteX45" fmla="*/ 1312915 w 3475899"/>
                  <a:gd name="connsiteY45" fmla="*/ 3567187 h 3988066"/>
                  <a:gd name="connsiteX46" fmla="*/ 2135520 w 3475899"/>
                  <a:gd name="connsiteY46" fmla="*/ 3269921 h 3988066"/>
                  <a:gd name="connsiteX47" fmla="*/ 2491727 w 3475899"/>
                  <a:gd name="connsiteY47" fmla="*/ 2506256 h 3988066"/>
                  <a:gd name="connsiteX48" fmla="*/ 2373845 w 3475899"/>
                  <a:gd name="connsiteY48" fmla="*/ 2070608 h 3988066"/>
                  <a:gd name="connsiteX49" fmla="*/ 2058641 w 3475899"/>
                  <a:gd name="connsiteY49" fmla="*/ 1755405 h 3988066"/>
                  <a:gd name="connsiteX50" fmla="*/ 1615306 w 3475899"/>
                  <a:gd name="connsiteY50" fmla="*/ 1496578 h 3988066"/>
                  <a:gd name="connsiteX51" fmla="*/ 859329 w 3475899"/>
                  <a:gd name="connsiteY51" fmla="*/ 1135247 h 3988066"/>
                  <a:gd name="connsiteX52" fmla="*/ 477496 w 3475899"/>
                  <a:gd name="connsiteY52" fmla="*/ 609907 h 3988066"/>
                  <a:gd name="connsiteX53" fmla="*/ 782450 w 3475899"/>
                  <a:gd name="connsiteY53" fmla="*/ 143508 h 3988066"/>
                  <a:gd name="connsiteX54" fmla="*/ 1425671 w 3475899"/>
                  <a:gd name="connsiteY54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769064 w 3475899"/>
                  <a:gd name="connsiteY4" fmla="*/ 558654 h 3988066"/>
                  <a:gd name="connsiteX5" fmla="*/ 1740875 w 3475899"/>
                  <a:gd name="connsiteY5" fmla="*/ 533028 h 3988066"/>
                  <a:gd name="connsiteX6" fmla="*/ 1758813 w 3475899"/>
                  <a:gd name="connsiteY6" fmla="*/ 502276 h 3988066"/>
                  <a:gd name="connsiteX7" fmla="*/ 1825442 w 3475899"/>
                  <a:gd name="connsiteY7" fmla="*/ 343393 h 3988066"/>
                  <a:gd name="connsiteX8" fmla="*/ 1687060 w 3475899"/>
                  <a:gd name="connsiteY8" fmla="*/ 153758 h 3988066"/>
                  <a:gd name="connsiteX9" fmla="*/ 1410295 w 3475899"/>
                  <a:gd name="connsiteY9" fmla="*/ 102506 h 3988066"/>
                  <a:gd name="connsiteX10" fmla="*/ 961834 w 3475899"/>
                  <a:gd name="connsiteY10" fmla="*/ 187072 h 3988066"/>
                  <a:gd name="connsiteX11" fmla="*/ 744010 w 3475899"/>
                  <a:gd name="connsiteY11" fmla="*/ 481775 h 3988066"/>
                  <a:gd name="connsiteX12" fmla="*/ 900331 w 3475899"/>
                  <a:gd name="connsiteY12" fmla="*/ 740602 h 3988066"/>
                  <a:gd name="connsiteX13" fmla="*/ 1284726 w 3475899"/>
                  <a:gd name="connsiteY13" fmla="*/ 943050 h 3988066"/>
                  <a:gd name="connsiteX14" fmla="*/ 2984160 w 3475899"/>
                  <a:gd name="connsiteY14" fmla="*/ 1543339 h 3988066"/>
                  <a:gd name="connsiteX15" fmla="*/ 3378091 w 3475899"/>
                  <a:gd name="connsiteY15" fmla="*/ 2821306 h 3988066"/>
                  <a:gd name="connsiteX16" fmla="*/ 2359032 w 3475899"/>
                  <a:gd name="connsiteY16" fmla="*/ 3840356 h 3988066"/>
                  <a:gd name="connsiteX17" fmla="*/ 1252372 w 3475899"/>
                  <a:gd name="connsiteY17" fmla="*/ 3968244 h 3988066"/>
                  <a:gd name="connsiteX18" fmla="*/ 352887 w 3475899"/>
                  <a:gd name="connsiteY18" fmla="*/ 3518017 h 3988066"/>
                  <a:gd name="connsiteX19" fmla="*/ 846 w 3475899"/>
                  <a:gd name="connsiteY19" fmla="*/ 2711267 h 3988066"/>
                  <a:gd name="connsiteX20" fmla="*/ 284017 w 3475899"/>
                  <a:gd name="connsiteY20" fmla="*/ 2118017 h 3988066"/>
                  <a:gd name="connsiteX21" fmla="*/ 964397 w 3475899"/>
                  <a:gd name="connsiteY21" fmla="*/ 1870723 h 3988066"/>
                  <a:gd name="connsiteX22" fmla="*/ 1592242 w 3475899"/>
                  <a:gd name="connsiteY22" fmla="*/ 2019356 h 3988066"/>
                  <a:gd name="connsiteX23" fmla="*/ 1861319 w 3475899"/>
                  <a:gd name="connsiteY23" fmla="*/ 2490881 h 3988066"/>
                  <a:gd name="connsiteX24" fmla="*/ 1680653 w 3475899"/>
                  <a:gd name="connsiteY24" fmla="*/ 2861181 h 3988066"/>
                  <a:gd name="connsiteX25" fmla="*/ 1261662 w 3475899"/>
                  <a:gd name="connsiteY25" fmla="*/ 3008533 h 3988066"/>
                  <a:gd name="connsiteX26" fmla="*/ 895206 w 3475899"/>
                  <a:gd name="connsiteY26" fmla="*/ 2926528 h 3988066"/>
                  <a:gd name="connsiteX27" fmla="*/ 718384 w 3475899"/>
                  <a:gd name="connsiteY27" fmla="*/ 2649764 h 3988066"/>
                  <a:gd name="connsiteX28" fmla="*/ 808076 w 3475899"/>
                  <a:gd name="connsiteY28" fmla="*/ 2470379 h 3988066"/>
                  <a:gd name="connsiteX29" fmla="*/ 931082 w 3475899"/>
                  <a:gd name="connsiteY29" fmla="*/ 2406314 h 3988066"/>
                  <a:gd name="connsiteX30" fmla="*/ 990023 w 3475899"/>
                  <a:gd name="connsiteY30" fmla="*/ 2398626 h 3988066"/>
                  <a:gd name="connsiteX31" fmla="*/ 1010524 w 3475899"/>
                  <a:gd name="connsiteY31" fmla="*/ 2414001 h 3988066"/>
                  <a:gd name="connsiteX32" fmla="*/ 1000274 w 3475899"/>
                  <a:gd name="connsiteY32" fmla="*/ 2444753 h 3988066"/>
                  <a:gd name="connsiteX33" fmla="*/ 990023 w 3475899"/>
                  <a:gd name="connsiteY33" fmla="*/ 2475505 h 3988066"/>
                  <a:gd name="connsiteX34" fmla="*/ 974647 w 3475899"/>
                  <a:gd name="connsiteY34" fmla="*/ 2588261 h 3988066"/>
                  <a:gd name="connsiteX35" fmla="*/ 1055370 w 3475899"/>
                  <a:gd name="connsiteY35" fmla="*/ 2725362 h 3988066"/>
                  <a:gd name="connsiteX36" fmla="*/ 1230911 w 3475899"/>
                  <a:gd name="connsiteY36" fmla="*/ 2783021 h 3988066"/>
                  <a:gd name="connsiteX37" fmla="*/ 1494862 w 3475899"/>
                  <a:gd name="connsiteY37" fmla="*/ 2685641 h 3988066"/>
                  <a:gd name="connsiteX38" fmla="*/ 1599930 w 3475899"/>
                  <a:gd name="connsiteY38" fmla="*/ 2444753 h 3988066"/>
                  <a:gd name="connsiteX39" fmla="*/ 1387231 w 3475899"/>
                  <a:gd name="connsiteY39" fmla="*/ 2109048 h 3988066"/>
                  <a:gd name="connsiteX40" fmla="*/ 943896 w 3475899"/>
                  <a:gd name="connsiteY40" fmla="*/ 2003980 h 3988066"/>
                  <a:gd name="connsiteX41" fmla="*/ 372428 w 3475899"/>
                  <a:gd name="connsiteY41" fmla="*/ 2198740 h 3988066"/>
                  <a:gd name="connsiteX42" fmla="*/ 118727 w 3475899"/>
                  <a:gd name="connsiteY42" fmla="*/ 2711267 h 3988066"/>
                  <a:gd name="connsiteX43" fmla="*/ 500560 w 3475899"/>
                  <a:gd name="connsiteY43" fmla="*/ 3351926 h 3988066"/>
                  <a:gd name="connsiteX44" fmla="*/ 1312915 w 3475899"/>
                  <a:gd name="connsiteY44" fmla="*/ 3567187 h 3988066"/>
                  <a:gd name="connsiteX45" fmla="*/ 2135520 w 3475899"/>
                  <a:gd name="connsiteY45" fmla="*/ 3269921 h 3988066"/>
                  <a:gd name="connsiteX46" fmla="*/ 2491727 w 3475899"/>
                  <a:gd name="connsiteY46" fmla="*/ 2506256 h 3988066"/>
                  <a:gd name="connsiteX47" fmla="*/ 2373845 w 3475899"/>
                  <a:gd name="connsiteY47" fmla="*/ 2070608 h 3988066"/>
                  <a:gd name="connsiteX48" fmla="*/ 2058641 w 3475899"/>
                  <a:gd name="connsiteY48" fmla="*/ 1755405 h 3988066"/>
                  <a:gd name="connsiteX49" fmla="*/ 1615306 w 3475899"/>
                  <a:gd name="connsiteY49" fmla="*/ 1496578 h 3988066"/>
                  <a:gd name="connsiteX50" fmla="*/ 859329 w 3475899"/>
                  <a:gd name="connsiteY50" fmla="*/ 1135247 h 3988066"/>
                  <a:gd name="connsiteX51" fmla="*/ 477496 w 3475899"/>
                  <a:gd name="connsiteY51" fmla="*/ 609907 h 3988066"/>
                  <a:gd name="connsiteX52" fmla="*/ 782450 w 3475899"/>
                  <a:gd name="connsiteY52" fmla="*/ 143508 h 3988066"/>
                  <a:gd name="connsiteX53" fmla="*/ 1425671 w 3475899"/>
                  <a:gd name="connsiteY53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769064 w 3475899"/>
                  <a:gd name="connsiteY4" fmla="*/ 558654 h 3988066"/>
                  <a:gd name="connsiteX5" fmla="*/ 1740875 w 3475899"/>
                  <a:gd name="connsiteY5" fmla="*/ 533028 h 3988066"/>
                  <a:gd name="connsiteX6" fmla="*/ 1825442 w 3475899"/>
                  <a:gd name="connsiteY6" fmla="*/ 343393 h 3988066"/>
                  <a:gd name="connsiteX7" fmla="*/ 1687060 w 3475899"/>
                  <a:gd name="connsiteY7" fmla="*/ 153758 h 3988066"/>
                  <a:gd name="connsiteX8" fmla="*/ 1410295 w 3475899"/>
                  <a:gd name="connsiteY8" fmla="*/ 102506 h 3988066"/>
                  <a:gd name="connsiteX9" fmla="*/ 961834 w 3475899"/>
                  <a:gd name="connsiteY9" fmla="*/ 187072 h 3988066"/>
                  <a:gd name="connsiteX10" fmla="*/ 744010 w 3475899"/>
                  <a:gd name="connsiteY10" fmla="*/ 481775 h 3988066"/>
                  <a:gd name="connsiteX11" fmla="*/ 900331 w 3475899"/>
                  <a:gd name="connsiteY11" fmla="*/ 740602 h 3988066"/>
                  <a:gd name="connsiteX12" fmla="*/ 1284726 w 3475899"/>
                  <a:gd name="connsiteY12" fmla="*/ 943050 h 3988066"/>
                  <a:gd name="connsiteX13" fmla="*/ 2984160 w 3475899"/>
                  <a:gd name="connsiteY13" fmla="*/ 1543339 h 3988066"/>
                  <a:gd name="connsiteX14" fmla="*/ 3378091 w 3475899"/>
                  <a:gd name="connsiteY14" fmla="*/ 2821306 h 3988066"/>
                  <a:gd name="connsiteX15" fmla="*/ 2359032 w 3475899"/>
                  <a:gd name="connsiteY15" fmla="*/ 3840356 h 3988066"/>
                  <a:gd name="connsiteX16" fmla="*/ 1252372 w 3475899"/>
                  <a:gd name="connsiteY16" fmla="*/ 3968244 h 3988066"/>
                  <a:gd name="connsiteX17" fmla="*/ 352887 w 3475899"/>
                  <a:gd name="connsiteY17" fmla="*/ 3518017 h 3988066"/>
                  <a:gd name="connsiteX18" fmla="*/ 846 w 3475899"/>
                  <a:gd name="connsiteY18" fmla="*/ 2711267 h 3988066"/>
                  <a:gd name="connsiteX19" fmla="*/ 284017 w 3475899"/>
                  <a:gd name="connsiteY19" fmla="*/ 2118017 h 3988066"/>
                  <a:gd name="connsiteX20" fmla="*/ 964397 w 3475899"/>
                  <a:gd name="connsiteY20" fmla="*/ 1870723 h 3988066"/>
                  <a:gd name="connsiteX21" fmla="*/ 1592242 w 3475899"/>
                  <a:gd name="connsiteY21" fmla="*/ 2019356 h 3988066"/>
                  <a:gd name="connsiteX22" fmla="*/ 1861319 w 3475899"/>
                  <a:gd name="connsiteY22" fmla="*/ 2490881 h 3988066"/>
                  <a:gd name="connsiteX23" fmla="*/ 1680653 w 3475899"/>
                  <a:gd name="connsiteY23" fmla="*/ 2861181 h 3988066"/>
                  <a:gd name="connsiteX24" fmla="*/ 1261662 w 3475899"/>
                  <a:gd name="connsiteY24" fmla="*/ 3008533 h 3988066"/>
                  <a:gd name="connsiteX25" fmla="*/ 895206 w 3475899"/>
                  <a:gd name="connsiteY25" fmla="*/ 2926528 h 3988066"/>
                  <a:gd name="connsiteX26" fmla="*/ 718384 w 3475899"/>
                  <a:gd name="connsiteY26" fmla="*/ 2649764 h 3988066"/>
                  <a:gd name="connsiteX27" fmla="*/ 808076 w 3475899"/>
                  <a:gd name="connsiteY27" fmla="*/ 2470379 h 3988066"/>
                  <a:gd name="connsiteX28" fmla="*/ 931082 w 3475899"/>
                  <a:gd name="connsiteY28" fmla="*/ 2406314 h 3988066"/>
                  <a:gd name="connsiteX29" fmla="*/ 990023 w 3475899"/>
                  <a:gd name="connsiteY29" fmla="*/ 2398626 h 3988066"/>
                  <a:gd name="connsiteX30" fmla="*/ 1010524 w 3475899"/>
                  <a:gd name="connsiteY30" fmla="*/ 2414001 h 3988066"/>
                  <a:gd name="connsiteX31" fmla="*/ 1000274 w 3475899"/>
                  <a:gd name="connsiteY31" fmla="*/ 2444753 h 3988066"/>
                  <a:gd name="connsiteX32" fmla="*/ 990023 w 3475899"/>
                  <a:gd name="connsiteY32" fmla="*/ 2475505 h 3988066"/>
                  <a:gd name="connsiteX33" fmla="*/ 974647 w 3475899"/>
                  <a:gd name="connsiteY33" fmla="*/ 2588261 h 3988066"/>
                  <a:gd name="connsiteX34" fmla="*/ 1055370 w 3475899"/>
                  <a:gd name="connsiteY34" fmla="*/ 2725362 h 3988066"/>
                  <a:gd name="connsiteX35" fmla="*/ 1230911 w 3475899"/>
                  <a:gd name="connsiteY35" fmla="*/ 2783021 h 3988066"/>
                  <a:gd name="connsiteX36" fmla="*/ 1494862 w 3475899"/>
                  <a:gd name="connsiteY36" fmla="*/ 2685641 h 3988066"/>
                  <a:gd name="connsiteX37" fmla="*/ 1599930 w 3475899"/>
                  <a:gd name="connsiteY37" fmla="*/ 2444753 h 3988066"/>
                  <a:gd name="connsiteX38" fmla="*/ 1387231 w 3475899"/>
                  <a:gd name="connsiteY38" fmla="*/ 2109048 h 3988066"/>
                  <a:gd name="connsiteX39" fmla="*/ 943896 w 3475899"/>
                  <a:gd name="connsiteY39" fmla="*/ 2003980 h 3988066"/>
                  <a:gd name="connsiteX40" fmla="*/ 372428 w 3475899"/>
                  <a:gd name="connsiteY40" fmla="*/ 2198740 h 3988066"/>
                  <a:gd name="connsiteX41" fmla="*/ 118727 w 3475899"/>
                  <a:gd name="connsiteY41" fmla="*/ 2711267 h 3988066"/>
                  <a:gd name="connsiteX42" fmla="*/ 500560 w 3475899"/>
                  <a:gd name="connsiteY42" fmla="*/ 3351926 h 3988066"/>
                  <a:gd name="connsiteX43" fmla="*/ 1312915 w 3475899"/>
                  <a:gd name="connsiteY43" fmla="*/ 3567187 h 3988066"/>
                  <a:gd name="connsiteX44" fmla="*/ 2135520 w 3475899"/>
                  <a:gd name="connsiteY44" fmla="*/ 3269921 h 3988066"/>
                  <a:gd name="connsiteX45" fmla="*/ 2491727 w 3475899"/>
                  <a:gd name="connsiteY45" fmla="*/ 2506256 h 3988066"/>
                  <a:gd name="connsiteX46" fmla="*/ 2373845 w 3475899"/>
                  <a:gd name="connsiteY46" fmla="*/ 2070608 h 3988066"/>
                  <a:gd name="connsiteX47" fmla="*/ 2058641 w 3475899"/>
                  <a:gd name="connsiteY47" fmla="*/ 1755405 h 3988066"/>
                  <a:gd name="connsiteX48" fmla="*/ 1615306 w 3475899"/>
                  <a:gd name="connsiteY48" fmla="*/ 1496578 h 3988066"/>
                  <a:gd name="connsiteX49" fmla="*/ 859329 w 3475899"/>
                  <a:gd name="connsiteY49" fmla="*/ 1135247 h 3988066"/>
                  <a:gd name="connsiteX50" fmla="*/ 477496 w 3475899"/>
                  <a:gd name="connsiteY50" fmla="*/ 609907 h 3988066"/>
                  <a:gd name="connsiteX51" fmla="*/ 782450 w 3475899"/>
                  <a:gd name="connsiteY51" fmla="*/ 143508 h 3988066"/>
                  <a:gd name="connsiteX52" fmla="*/ 1425671 w 3475899"/>
                  <a:gd name="connsiteY52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769064 w 3475899"/>
                  <a:gd name="connsiteY4" fmla="*/ 558654 h 3988066"/>
                  <a:gd name="connsiteX5" fmla="*/ 1825442 w 3475899"/>
                  <a:gd name="connsiteY5" fmla="*/ 343393 h 3988066"/>
                  <a:gd name="connsiteX6" fmla="*/ 1687060 w 3475899"/>
                  <a:gd name="connsiteY6" fmla="*/ 153758 h 3988066"/>
                  <a:gd name="connsiteX7" fmla="*/ 1410295 w 3475899"/>
                  <a:gd name="connsiteY7" fmla="*/ 102506 h 3988066"/>
                  <a:gd name="connsiteX8" fmla="*/ 961834 w 3475899"/>
                  <a:gd name="connsiteY8" fmla="*/ 187072 h 3988066"/>
                  <a:gd name="connsiteX9" fmla="*/ 744010 w 3475899"/>
                  <a:gd name="connsiteY9" fmla="*/ 481775 h 3988066"/>
                  <a:gd name="connsiteX10" fmla="*/ 900331 w 3475899"/>
                  <a:gd name="connsiteY10" fmla="*/ 740602 h 3988066"/>
                  <a:gd name="connsiteX11" fmla="*/ 1284726 w 3475899"/>
                  <a:gd name="connsiteY11" fmla="*/ 943050 h 3988066"/>
                  <a:gd name="connsiteX12" fmla="*/ 2984160 w 3475899"/>
                  <a:gd name="connsiteY12" fmla="*/ 1543339 h 3988066"/>
                  <a:gd name="connsiteX13" fmla="*/ 3378091 w 3475899"/>
                  <a:gd name="connsiteY13" fmla="*/ 2821306 h 3988066"/>
                  <a:gd name="connsiteX14" fmla="*/ 2359032 w 3475899"/>
                  <a:gd name="connsiteY14" fmla="*/ 3840356 h 3988066"/>
                  <a:gd name="connsiteX15" fmla="*/ 1252372 w 3475899"/>
                  <a:gd name="connsiteY15" fmla="*/ 3968244 h 3988066"/>
                  <a:gd name="connsiteX16" fmla="*/ 352887 w 3475899"/>
                  <a:gd name="connsiteY16" fmla="*/ 3518017 h 3988066"/>
                  <a:gd name="connsiteX17" fmla="*/ 846 w 3475899"/>
                  <a:gd name="connsiteY17" fmla="*/ 2711267 h 3988066"/>
                  <a:gd name="connsiteX18" fmla="*/ 284017 w 3475899"/>
                  <a:gd name="connsiteY18" fmla="*/ 2118017 h 3988066"/>
                  <a:gd name="connsiteX19" fmla="*/ 964397 w 3475899"/>
                  <a:gd name="connsiteY19" fmla="*/ 1870723 h 3988066"/>
                  <a:gd name="connsiteX20" fmla="*/ 1592242 w 3475899"/>
                  <a:gd name="connsiteY20" fmla="*/ 2019356 h 3988066"/>
                  <a:gd name="connsiteX21" fmla="*/ 1861319 w 3475899"/>
                  <a:gd name="connsiteY21" fmla="*/ 2490881 h 3988066"/>
                  <a:gd name="connsiteX22" fmla="*/ 1680653 w 3475899"/>
                  <a:gd name="connsiteY22" fmla="*/ 2861181 h 3988066"/>
                  <a:gd name="connsiteX23" fmla="*/ 1261662 w 3475899"/>
                  <a:gd name="connsiteY23" fmla="*/ 3008533 h 3988066"/>
                  <a:gd name="connsiteX24" fmla="*/ 895206 w 3475899"/>
                  <a:gd name="connsiteY24" fmla="*/ 2926528 h 3988066"/>
                  <a:gd name="connsiteX25" fmla="*/ 718384 w 3475899"/>
                  <a:gd name="connsiteY25" fmla="*/ 2649764 h 3988066"/>
                  <a:gd name="connsiteX26" fmla="*/ 808076 w 3475899"/>
                  <a:gd name="connsiteY26" fmla="*/ 2470379 h 3988066"/>
                  <a:gd name="connsiteX27" fmla="*/ 931082 w 3475899"/>
                  <a:gd name="connsiteY27" fmla="*/ 2406314 h 3988066"/>
                  <a:gd name="connsiteX28" fmla="*/ 990023 w 3475899"/>
                  <a:gd name="connsiteY28" fmla="*/ 2398626 h 3988066"/>
                  <a:gd name="connsiteX29" fmla="*/ 1010524 w 3475899"/>
                  <a:gd name="connsiteY29" fmla="*/ 2414001 h 3988066"/>
                  <a:gd name="connsiteX30" fmla="*/ 1000274 w 3475899"/>
                  <a:gd name="connsiteY30" fmla="*/ 2444753 h 3988066"/>
                  <a:gd name="connsiteX31" fmla="*/ 990023 w 3475899"/>
                  <a:gd name="connsiteY31" fmla="*/ 2475505 h 3988066"/>
                  <a:gd name="connsiteX32" fmla="*/ 974647 w 3475899"/>
                  <a:gd name="connsiteY32" fmla="*/ 2588261 h 3988066"/>
                  <a:gd name="connsiteX33" fmla="*/ 1055370 w 3475899"/>
                  <a:gd name="connsiteY33" fmla="*/ 2725362 h 3988066"/>
                  <a:gd name="connsiteX34" fmla="*/ 1230911 w 3475899"/>
                  <a:gd name="connsiteY34" fmla="*/ 2783021 h 3988066"/>
                  <a:gd name="connsiteX35" fmla="*/ 1494862 w 3475899"/>
                  <a:gd name="connsiteY35" fmla="*/ 2685641 h 3988066"/>
                  <a:gd name="connsiteX36" fmla="*/ 1599930 w 3475899"/>
                  <a:gd name="connsiteY36" fmla="*/ 2444753 h 3988066"/>
                  <a:gd name="connsiteX37" fmla="*/ 1387231 w 3475899"/>
                  <a:gd name="connsiteY37" fmla="*/ 2109048 h 3988066"/>
                  <a:gd name="connsiteX38" fmla="*/ 943896 w 3475899"/>
                  <a:gd name="connsiteY38" fmla="*/ 2003980 h 3988066"/>
                  <a:gd name="connsiteX39" fmla="*/ 372428 w 3475899"/>
                  <a:gd name="connsiteY39" fmla="*/ 2198740 h 3988066"/>
                  <a:gd name="connsiteX40" fmla="*/ 118727 w 3475899"/>
                  <a:gd name="connsiteY40" fmla="*/ 2711267 h 3988066"/>
                  <a:gd name="connsiteX41" fmla="*/ 500560 w 3475899"/>
                  <a:gd name="connsiteY41" fmla="*/ 3351926 h 3988066"/>
                  <a:gd name="connsiteX42" fmla="*/ 1312915 w 3475899"/>
                  <a:gd name="connsiteY42" fmla="*/ 3567187 h 3988066"/>
                  <a:gd name="connsiteX43" fmla="*/ 2135520 w 3475899"/>
                  <a:gd name="connsiteY43" fmla="*/ 3269921 h 3988066"/>
                  <a:gd name="connsiteX44" fmla="*/ 2491727 w 3475899"/>
                  <a:gd name="connsiteY44" fmla="*/ 2506256 h 3988066"/>
                  <a:gd name="connsiteX45" fmla="*/ 2373845 w 3475899"/>
                  <a:gd name="connsiteY45" fmla="*/ 2070608 h 3988066"/>
                  <a:gd name="connsiteX46" fmla="*/ 2058641 w 3475899"/>
                  <a:gd name="connsiteY46" fmla="*/ 1755405 h 3988066"/>
                  <a:gd name="connsiteX47" fmla="*/ 1615306 w 3475899"/>
                  <a:gd name="connsiteY47" fmla="*/ 1496578 h 3988066"/>
                  <a:gd name="connsiteX48" fmla="*/ 859329 w 3475899"/>
                  <a:gd name="connsiteY48" fmla="*/ 1135247 h 3988066"/>
                  <a:gd name="connsiteX49" fmla="*/ 477496 w 3475899"/>
                  <a:gd name="connsiteY49" fmla="*/ 609907 h 3988066"/>
                  <a:gd name="connsiteX50" fmla="*/ 782450 w 3475899"/>
                  <a:gd name="connsiteY50" fmla="*/ 143508 h 3988066"/>
                  <a:gd name="connsiteX51" fmla="*/ 1425671 w 3475899"/>
                  <a:gd name="connsiteY51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825442 w 3475899"/>
                  <a:gd name="connsiteY4" fmla="*/ 343393 h 3988066"/>
                  <a:gd name="connsiteX5" fmla="*/ 1687060 w 3475899"/>
                  <a:gd name="connsiteY5" fmla="*/ 153758 h 3988066"/>
                  <a:gd name="connsiteX6" fmla="*/ 1410295 w 3475899"/>
                  <a:gd name="connsiteY6" fmla="*/ 102506 h 3988066"/>
                  <a:gd name="connsiteX7" fmla="*/ 961834 w 3475899"/>
                  <a:gd name="connsiteY7" fmla="*/ 187072 h 3988066"/>
                  <a:gd name="connsiteX8" fmla="*/ 744010 w 3475899"/>
                  <a:gd name="connsiteY8" fmla="*/ 481775 h 3988066"/>
                  <a:gd name="connsiteX9" fmla="*/ 900331 w 3475899"/>
                  <a:gd name="connsiteY9" fmla="*/ 740602 h 3988066"/>
                  <a:gd name="connsiteX10" fmla="*/ 1284726 w 3475899"/>
                  <a:gd name="connsiteY10" fmla="*/ 943050 h 3988066"/>
                  <a:gd name="connsiteX11" fmla="*/ 2984160 w 3475899"/>
                  <a:gd name="connsiteY11" fmla="*/ 1543339 h 3988066"/>
                  <a:gd name="connsiteX12" fmla="*/ 3378091 w 3475899"/>
                  <a:gd name="connsiteY12" fmla="*/ 2821306 h 3988066"/>
                  <a:gd name="connsiteX13" fmla="*/ 2359032 w 3475899"/>
                  <a:gd name="connsiteY13" fmla="*/ 3840356 h 3988066"/>
                  <a:gd name="connsiteX14" fmla="*/ 1252372 w 3475899"/>
                  <a:gd name="connsiteY14" fmla="*/ 3968244 h 3988066"/>
                  <a:gd name="connsiteX15" fmla="*/ 352887 w 3475899"/>
                  <a:gd name="connsiteY15" fmla="*/ 3518017 h 3988066"/>
                  <a:gd name="connsiteX16" fmla="*/ 846 w 3475899"/>
                  <a:gd name="connsiteY16" fmla="*/ 2711267 h 3988066"/>
                  <a:gd name="connsiteX17" fmla="*/ 284017 w 3475899"/>
                  <a:gd name="connsiteY17" fmla="*/ 2118017 h 3988066"/>
                  <a:gd name="connsiteX18" fmla="*/ 964397 w 3475899"/>
                  <a:gd name="connsiteY18" fmla="*/ 1870723 h 3988066"/>
                  <a:gd name="connsiteX19" fmla="*/ 1592242 w 3475899"/>
                  <a:gd name="connsiteY19" fmla="*/ 2019356 h 3988066"/>
                  <a:gd name="connsiteX20" fmla="*/ 1861319 w 3475899"/>
                  <a:gd name="connsiteY20" fmla="*/ 2490881 h 3988066"/>
                  <a:gd name="connsiteX21" fmla="*/ 1680653 w 3475899"/>
                  <a:gd name="connsiteY21" fmla="*/ 2861181 h 3988066"/>
                  <a:gd name="connsiteX22" fmla="*/ 1261662 w 3475899"/>
                  <a:gd name="connsiteY22" fmla="*/ 3008533 h 3988066"/>
                  <a:gd name="connsiteX23" fmla="*/ 895206 w 3475899"/>
                  <a:gd name="connsiteY23" fmla="*/ 2926528 h 3988066"/>
                  <a:gd name="connsiteX24" fmla="*/ 718384 w 3475899"/>
                  <a:gd name="connsiteY24" fmla="*/ 2649764 h 3988066"/>
                  <a:gd name="connsiteX25" fmla="*/ 808076 w 3475899"/>
                  <a:gd name="connsiteY25" fmla="*/ 2470379 h 3988066"/>
                  <a:gd name="connsiteX26" fmla="*/ 931082 w 3475899"/>
                  <a:gd name="connsiteY26" fmla="*/ 2406314 h 3988066"/>
                  <a:gd name="connsiteX27" fmla="*/ 990023 w 3475899"/>
                  <a:gd name="connsiteY27" fmla="*/ 2398626 h 3988066"/>
                  <a:gd name="connsiteX28" fmla="*/ 1010524 w 3475899"/>
                  <a:gd name="connsiteY28" fmla="*/ 2414001 h 3988066"/>
                  <a:gd name="connsiteX29" fmla="*/ 1000274 w 3475899"/>
                  <a:gd name="connsiteY29" fmla="*/ 2444753 h 3988066"/>
                  <a:gd name="connsiteX30" fmla="*/ 990023 w 3475899"/>
                  <a:gd name="connsiteY30" fmla="*/ 2475505 h 3988066"/>
                  <a:gd name="connsiteX31" fmla="*/ 974647 w 3475899"/>
                  <a:gd name="connsiteY31" fmla="*/ 2588261 h 3988066"/>
                  <a:gd name="connsiteX32" fmla="*/ 1055370 w 3475899"/>
                  <a:gd name="connsiteY32" fmla="*/ 2725362 h 3988066"/>
                  <a:gd name="connsiteX33" fmla="*/ 1230911 w 3475899"/>
                  <a:gd name="connsiteY33" fmla="*/ 2783021 h 3988066"/>
                  <a:gd name="connsiteX34" fmla="*/ 1494862 w 3475899"/>
                  <a:gd name="connsiteY34" fmla="*/ 2685641 h 3988066"/>
                  <a:gd name="connsiteX35" fmla="*/ 1599930 w 3475899"/>
                  <a:gd name="connsiteY35" fmla="*/ 2444753 h 3988066"/>
                  <a:gd name="connsiteX36" fmla="*/ 1387231 w 3475899"/>
                  <a:gd name="connsiteY36" fmla="*/ 2109048 h 3988066"/>
                  <a:gd name="connsiteX37" fmla="*/ 943896 w 3475899"/>
                  <a:gd name="connsiteY37" fmla="*/ 2003980 h 3988066"/>
                  <a:gd name="connsiteX38" fmla="*/ 372428 w 3475899"/>
                  <a:gd name="connsiteY38" fmla="*/ 2198740 h 3988066"/>
                  <a:gd name="connsiteX39" fmla="*/ 118727 w 3475899"/>
                  <a:gd name="connsiteY39" fmla="*/ 2711267 h 3988066"/>
                  <a:gd name="connsiteX40" fmla="*/ 500560 w 3475899"/>
                  <a:gd name="connsiteY40" fmla="*/ 3351926 h 3988066"/>
                  <a:gd name="connsiteX41" fmla="*/ 1312915 w 3475899"/>
                  <a:gd name="connsiteY41" fmla="*/ 3567187 h 3988066"/>
                  <a:gd name="connsiteX42" fmla="*/ 2135520 w 3475899"/>
                  <a:gd name="connsiteY42" fmla="*/ 3269921 h 3988066"/>
                  <a:gd name="connsiteX43" fmla="*/ 2491727 w 3475899"/>
                  <a:gd name="connsiteY43" fmla="*/ 2506256 h 3988066"/>
                  <a:gd name="connsiteX44" fmla="*/ 2373845 w 3475899"/>
                  <a:gd name="connsiteY44" fmla="*/ 2070608 h 3988066"/>
                  <a:gd name="connsiteX45" fmla="*/ 2058641 w 3475899"/>
                  <a:gd name="connsiteY45" fmla="*/ 1755405 h 3988066"/>
                  <a:gd name="connsiteX46" fmla="*/ 1615306 w 3475899"/>
                  <a:gd name="connsiteY46" fmla="*/ 1496578 h 3988066"/>
                  <a:gd name="connsiteX47" fmla="*/ 859329 w 3475899"/>
                  <a:gd name="connsiteY47" fmla="*/ 1135247 h 3988066"/>
                  <a:gd name="connsiteX48" fmla="*/ 477496 w 3475899"/>
                  <a:gd name="connsiteY48" fmla="*/ 609907 h 3988066"/>
                  <a:gd name="connsiteX49" fmla="*/ 782450 w 3475899"/>
                  <a:gd name="connsiteY49" fmla="*/ 143508 h 3988066"/>
                  <a:gd name="connsiteX50" fmla="*/ 1425671 w 3475899"/>
                  <a:gd name="connsiteY50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25442 w 3475899"/>
                  <a:gd name="connsiteY3" fmla="*/ 343393 h 3988066"/>
                  <a:gd name="connsiteX4" fmla="*/ 1687060 w 3475899"/>
                  <a:gd name="connsiteY4" fmla="*/ 153758 h 3988066"/>
                  <a:gd name="connsiteX5" fmla="*/ 1410295 w 3475899"/>
                  <a:gd name="connsiteY5" fmla="*/ 102506 h 3988066"/>
                  <a:gd name="connsiteX6" fmla="*/ 961834 w 3475899"/>
                  <a:gd name="connsiteY6" fmla="*/ 187072 h 3988066"/>
                  <a:gd name="connsiteX7" fmla="*/ 744010 w 3475899"/>
                  <a:gd name="connsiteY7" fmla="*/ 481775 h 3988066"/>
                  <a:gd name="connsiteX8" fmla="*/ 900331 w 3475899"/>
                  <a:gd name="connsiteY8" fmla="*/ 740602 h 3988066"/>
                  <a:gd name="connsiteX9" fmla="*/ 1284726 w 3475899"/>
                  <a:gd name="connsiteY9" fmla="*/ 943050 h 3988066"/>
                  <a:gd name="connsiteX10" fmla="*/ 2984160 w 3475899"/>
                  <a:gd name="connsiteY10" fmla="*/ 1543339 h 3988066"/>
                  <a:gd name="connsiteX11" fmla="*/ 3378091 w 3475899"/>
                  <a:gd name="connsiteY11" fmla="*/ 2821306 h 3988066"/>
                  <a:gd name="connsiteX12" fmla="*/ 2359032 w 3475899"/>
                  <a:gd name="connsiteY12" fmla="*/ 3840356 h 3988066"/>
                  <a:gd name="connsiteX13" fmla="*/ 1252372 w 3475899"/>
                  <a:gd name="connsiteY13" fmla="*/ 3968244 h 3988066"/>
                  <a:gd name="connsiteX14" fmla="*/ 352887 w 3475899"/>
                  <a:gd name="connsiteY14" fmla="*/ 3518017 h 3988066"/>
                  <a:gd name="connsiteX15" fmla="*/ 846 w 3475899"/>
                  <a:gd name="connsiteY15" fmla="*/ 2711267 h 3988066"/>
                  <a:gd name="connsiteX16" fmla="*/ 284017 w 3475899"/>
                  <a:gd name="connsiteY16" fmla="*/ 2118017 h 3988066"/>
                  <a:gd name="connsiteX17" fmla="*/ 964397 w 3475899"/>
                  <a:gd name="connsiteY17" fmla="*/ 1870723 h 3988066"/>
                  <a:gd name="connsiteX18" fmla="*/ 1592242 w 3475899"/>
                  <a:gd name="connsiteY18" fmla="*/ 2019356 h 3988066"/>
                  <a:gd name="connsiteX19" fmla="*/ 1861319 w 3475899"/>
                  <a:gd name="connsiteY19" fmla="*/ 2490881 h 3988066"/>
                  <a:gd name="connsiteX20" fmla="*/ 1680653 w 3475899"/>
                  <a:gd name="connsiteY20" fmla="*/ 2861181 h 3988066"/>
                  <a:gd name="connsiteX21" fmla="*/ 1261662 w 3475899"/>
                  <a:gd name="connsiteY21" fmla="*/ 3008533 h 3988066"/>
                  <a:gd name="connsiteX22" fmla="*/ 895206 w 3475899"/>
                  <a:gd name="connsiteY22" fmla="*/ 2926528 h 3988066"/>
                  <a:gd name="connsiteX23" fmla="*/ 718384 w 3475899"/>
                  <a:gd name="connsiteY23" fmla="*/ 2649764 h 3988066"/>
                  <a:gd name="connsiteX24" fmla="*/ 808076 w 3475899"/>
                  <a:gd name="connsiteY24" fmla="*/ 2470379 h 3988066"/>
                  <a:gd name="connsiteX25" fmla="*/ 931082 w 3475899"/>
                  <a:gd name="connsiteY25" fmla="*/ 2406314 h 3988066"/>
                  <a:gd name="connsiteX26" fmla="*/ 990023 w 3475899"/>
                  <a:gd name="connsiteY26" fmla="*/ 2398626 h 3988066"/>
                  <a:gd name="connsiteX27" fmla="*/ 1010524 w 3475899"/>
                  <a:gd name="connsiteY27" fmla="*/ 2414001 h 3988066"/>
                  <a:gd name="connsiteX28" fmla="*/ 1000274 w 3475899"/>
                  <a:gd name="connsiteY28" fmla="*/ 2444753 h 3988066"/>
                  <a:gd name="connsiteX29" fmla="*/ 990023 w 3475899"/>
                  <a:gd name="connsiteY29" fmla="*/ 2475505 h 3988066"/>
                  <a:gd name="connsiteX30" fmla="*/ 974647 w 3475899"/>
                  <a:gd name="connsiteY30" fmla="*/ 2588261 h 3988066"/>
                  <a:gd name="connsiteX31" fmla="*/ 1055370 w 3475899"/>
                  <a:gd name="connsiteY31" fmla="*/ 2725362 h 3988066"/>
                  <a:gd name="connsiteX32" fmla="*/ 1230911 w 3475899"/>
                  <a:gd name="connsiteY32" fmla="*/ 2783021 h 3988066"/>
                  <a:gd name="connsiteX33" fmla="*/ 1494862 w 3475899"/>
                  <a:gd name="connsiteY33" fmla="*/ 2685641 h 3988066"/>
                  <a:gd name="connsiteX34" fmla="*/ 1599930 w 3475899"/>
                  <a:gd name="connsiteY34" fmla="*/ 2444753 h 3988066"/>
                  <a:gd name="connsiteX35" fmla="*/ 1387231 w 3475899"/>
                  <a:gd name="connsiteY35" fmla="*/ 2109048 h 3988066"/>
                  <a:gd name="connsiteX36" fmla="*/ 943896 w 3475899"/>
                  <a:gd name="connsiteY36" fmla="*/ 2003980 h 3988066"/>
                  <a:gd name="connsiteX37" fmla="*/ 372428 w 3475899"/>
                  <a:gd name="connsiteY37" fmla="*/ 2198740 h 3988066"/>
                  <a:gd name="connsiteX38" fmla="*/ 118727 w 3475899"/>
                  <a:gd name="connsiteY38" fmla="*/ 2711267 h 3988066"/>
                  <a:gd name="connsiteX39" fmla="*/ 500560 w 3475899"/>
                  <a:gd name="connsiteY39" fmla="*/ 3351926 h 3988066"/>
                  <a:gd name="connsiteX40" fmla="*/ 1312915 w 3475899"/>
                  <a:gd name="connsiteY40" fmla="*/ 3567187 h 3988066"/>
                  <a:gd name="connsiteX41" fmla="*/ 2135520 w 3475899"/>
                  <a:gd name="connsiteY41" fmla="*/ 3269921 h 3988066"/>
                  <a:gd name="connsiteX42" fmla="*/ 2491727 w 3475899"/>
                  <a:gd name="connsiteY42" fmla="*/ 2506256 h 3988066"/>
                  <a:gd name="connsiteX43" fmla="*/ 2373845 w 3475899"/>
                  <a:gd name="connsiteY43" fmla="*/ 2070608 h 3988066"/>
                  <a:gd name="connsiteX44" fmla="*/ 2058641 w 3475899"/>
                  <a:gd name="connsiteY44" fmla="*/ 1755405 h 3988066"/>
                  <a:gd name="connsiteX45" fmla="*/ 1615306 w 3475899"/>
                  <a:gd name="connsiteY45" fmla="*/ 1496578 h 3988066"/>
                  <a:gd name="connsiteX46" fmla="*/ 859329 w 3475899"/>
                  <a:gd name="connsiteY46" fmla="*/ 1135247 h 3988066"/>
                  <a:gd name="connsiteX47" fmla="*/ 477496 w 3475899"/>
                  <a:gd name="connsiteY47" fmla="*/ 609907 h 3988066"/>
                  <a:gd name="connsiteX48" fmla="*/ 782450 w 3475899"/>
                  <a:gd name="connsiteY48" fmla="*/ 143508 h 3988066"/>
                  <a:gd name="connsiteX49" fmla="*/ 1425671 w 3475899"/>
                  <a:gd name="connsiteY49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1825442 w 3475899"/>
                  <a:gd name="connsiteY2" fmla="*/ 343393 h 3988066"/>
                  <a:gd name="connsiteX3" fmla="*/ 1687060 w 3475899"/>
                  <a:gd name="connsiteY3" fmla="*/ 153758 h 3988066"/>
                  <a:gd name="connsiteX4" fmla="*/ 1410295 w 3475899"/>
                  <a:gd name="connsiteY4" fmla="*/ 102506 h 3988066"/>
                  <a:gd name="connsiteX5" fmla="*/ 961834 w 3475899"/>
                  <a:gd name="connsiteY5" fmla="*/ 187072 h 3988066"/>
                  <a:gd name="connsiteX6" fmla="*/ 744010 w 3475899"/>
                  <a:gd name="connsiteY6" fmla="*/ 481775 h 3988066"/>
                  <a:gd name="connsiteX7" fmla="*/ 900331 w 3475899"/>
                  <a:gd name="connsiteY7" fmla="*/ 740602 h 3988066"/>
                  <a:gd name="connsiteX8" fmla="*/ 1284726 w 3475899"/>
                  <a:gd name="connsiteY8" fmla="*/ 943050 h 3988066"/>
                  <a:gd name="connsiteX9" fmla="*/ 2984160 w 3475899"/>
                  <a:gd name="connsiteY9" fmla="*/ 1543339 h 3988066"/>
                  <a:gd name="connsiteX10" fmla="*/ 3378091 w 3475899"/>
                  <a:gd name="connsiteY10" fmla="*/ 2821306 h 3988066"/>
                  <a:gd name="connsiteX11" fmla="*/ 2359032 w 3475899"/>
                  <a:gd name="connsiteY11" fmla="*/ 3840356 h 3988066"/>
                  <a:gd name="connsiteX12" fmla="*/ 1252372 w 3475899"/>
                  <a:gd name="connsiteY12" fmla="*/ 3968244 h 3988066"/>
                  <a:gd name="connsiteX13" fmla="*/ 352887 w 3475899"/>
                  <a:gd name="connsiteY13" fmla="*/ 3518017 h 3988066"/>
                  <a:gd name="connsiteX14" fmla="*/ 846 w 3475899"/>
                  <a:gd name="connsiteY14" fmla="*/ 2711267 h 3988066"/>
                  <a:gd name="connsiteX15" fmla="*/ 284017 w 3475899"/>
                  <a:gd name="connsiteY15" fmla="*/ 2118017 h 3988066"/>
                  <a:gd name="connsiteX16" fmla="*/ 964397 w 3475899"/>
                  <a:gd name="connsiteY16" fmla="*/ 1870723 h 3988066"/>
                  <a:gd name="connsiteX17" fmla="*/ 1592242 w 3475899"/>
                  <a:gd name="connsiteY17" fmla="*/ 2019356 h 3988066"/>
                  <a:gd name="connsiteX18" fmla="*/ 1861319 w 3475899"/>
                  <a:gd name="connsiteY18" fmla="*/ 2490881 h 3988066"/>
                  <a:gd name="connsiteX19" fmla="*/ 1680653 w 3475899"/>
                  <a:gd name="connsiteY19" fmla="*/ 2861181 h 3988066"/>
                  <a:gd name="connsiteX20" fmla="*/ 1261662 w 3475899"/>
                  <a:gd name="connsiteY20" fmla="*/ 3008533 h 3988066"/>
                  <a:gd name="connsiteX21" fmla="*/ 895206 w 3475899"/>
                  <a:gd name="connsiteY21" fmla="*/ 2926528 h 3988066"/>
                  <a:gd name="connsiteX22" fmla="*/ 718384 w 3475899"/>
                  <a:gd name="connsiteY22" fmla="*/ 2649764 h 3988066"/>
                  <a:gd name="connsiteX23" fmla="*/ 808076 w 3475899"/>
                  <a:gd name="connsiteY23" fmla="*/ 2470379 h 3988066"/>
                  <a:gd name="connsiteX24" fmla="*/ 931082 w 3475899"/>
                  <a:gd name="connsiteY24" fmla="*/ 2406314 h 3988066"/>
                  <a:gd name="connsiteX25" fmla="*/ 990023 w 3475899"/>
                  <a:gd name="connsiteY25" fmla="*/ 2398626 h 3988066"/>
                  <a:gd name="connsiteX26" fmla="*/ 1010524 w 3475899"/>
                  <a:gd name="connsiteY26" fmla="*/ 2414001 h 3988066"/>
                  <a:gd name="connsiteX27" fmla="*/ 1000274 w 3475899"/>
                  <a:gd name="connsiteY27" fmla="*/ 2444753 h 3988066"/>
                  <a:gd name="connsiteX28" fmla="*/ 990023 w 3475899"/>
                  <a:gd name="connsiteY28" fmla="*/ 2475505 h 3988066"/>
                  <a:gd name="connsiteX29" fmla="*/ 974647 w 3475899"/>
                  <a:gd name="connsiteY29" fmla="*/ 2588261 h 3988066"/>
                  <a:gd name="connsiteX30" fmla="*/ 1055370 w 3475899"/>
                  <a:gd name="connsiteY30" fmla="*/ 2725362 h 3988066"/>
                  <a:gd name="connsiteX31" fmla="*/ 1230911 w 3475899"/>
                  <a:gd name="connsiteY31" fmla="*/ 2783021 h 3988066"/>
                  <a:gd name="connsiteX32" fmla="*/ 1494862 w 3475899"/>
                  <a:gd name="connsiteY32" fmla="*/ 2685641 h 3988066"/>
                  <a:gd name="connsiteX33" fmla="*/ 1599930 w 3475899"/>
                  <a:gd name="connsiteY33" fmla="*/ 2444753 h 3988066"/>
                  <a:gd name="connsiteX34" fmla="*/ 1387231 w 3475899"/>
                  <a:gd name="connsiteY34" fmla="*/ 2109048 h 3988066"/>
                  <a:gd name="connsiteX35" fmla="*/ 943896 w 3475899"/>
                  <a:gd name="connsiteY35" fmla="*/ 2003980 h 3988066"/>
                  <a:gd name="connsiteX36" fmla="*/ 372428 w 3475899"/>
                  <a:gd name="connsiteY36" fmla="*/ 2198740 h 3988066"/>
                  <a:gd name="connsiteX37" fmla="*/ 118727 w 3475899"/>
                  <a:gd name="connsiteY37" fmla="*/ 2711267 h 3988066"/>
                  <a:gd name="connsiteX38" fmla="*/ 500560 w 3475899"/>
                  <a:gd name="connsiteY38" fmla="*/ 3351926 h 3988066"/>
                  <a:gd name="connsiteX39" fmla="*/ 1312915 w 3475899"/>
                  <a:gd name="connsiteY39" fmla="*/ 3567187 h 3988066"/>
                  <a:gd name="connsiteX40" fmla="*/ 2135520 w 3475899"/>
                  <a:gd name="connsiteY40" fmla="*/ 3269921 h 3988066"/>
                  <a:gd name="connsiteX41" fmla="*/ 2491727 w 3475899"/>
                  <a:gd name="connsiteY41" fmla="*/ 2506256 h 3988066"/>
                  <a:gd name="connsiteX42" fmla="*/ 2373845 w 3475899"/>
                  <a:gd name="connsiteY42" fmla="*/ 2070608 h 3988066"/>
                  <a:gd name="connsiteX43" fmla="*/ 2058641 w 3475899"/>
                  <a:gd name="connsiteY43" fmla="*/ 1755405 h 3988066"/>
                  <a:gd name="connsiteX44" fmla="*/ 1615306 w 3475899"/>
                  <a:gd name="connsiteY44" fmla="*/ 1496578 h 3988066"/>
                  <a:gd name="connsiteX45" fmla="*/ 859329 w 3475899"/>
                  <a:gd name="connsiteY45" fmla="*/ 1135247 h 3988066"/>
                  <a:gd name="connsiteX46" fmla="*/ 477496 w 3475899"/>
                  <a:gd name="connsiteY46" fmla="*/ 609907 h 3988066"/>
                  <a:gd name="connsiteX47" fmla="*/ 782450 w 3475899"/>
                  <a:gd name="connsiteY47" fmla="*/ 143508 h 3988066"/>
                  <a:gd name="connsiteX48" fmla="*/ 1425671 w 3475899"/>
                  <a:gd name="connsiteY48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1687060 w 3475899"/>
                  <a:gd name="connsiteY2" fmla="*/ 153758 h 3988066"/>
                  <a:gd name="connsiteX3" fmla="*/ 1410295 w 3475899"/>
                  <a:gd name="connsiteY3" fmla="*/ 102506 h 3988066"/>
                  <a:gd name="connsiteX4" fmla="*/ 961834 w 3475899"/>
                  <a:gd name="connsiteY4" fmla="*/ 187072 h 3988066"/>
                  <a:gd name="connsiteX5" fmla="*/ 744010 w 3475899"/>
                  <a:gd name="connsiteY5" fmla="*/ 481775 h 3988066"/>
                  <a:gd name="connsiteX6" fmla="*/ 900331 w 3475899"/>
                  <a:gd name="connsiteY6" fmla="*/ 740602 h 3988066"/>
                  <a:gd name="connsiteX7" fmla="*/ 1284726 w 3475899"/>
                  <a:gd name="connsiteY7" fmla="*/ 943050 h 3988066"/>
                  <a:gd name="connsiteX8" fmla="*/ 2984160 w 3475899"/>
                  <a:gd name="connsiteY8" fmla="*/ 1543339 h 3988066"/>
                  <a:gd name="connsiteX9" fmla="*/ 3378091 w 3475899"/>
                  <a:gd name="connsiteY9" fmla="*/ 2821306 h 3988066"/>
                  <a:gd name="connsiteX10" fmla="*/ 2359032 w 3475899"/>
                  <a:gd name="connsiteY10" fmla="*/ 3840356 h 3988066"/>
                  <a:gd name="connsiteX11" fmla="*/ 1252372 w 3475899"/>
                  <a:gd name="connsiteY11" fmla="*/ 3968244 h 3988066"/>
                  <a:gd name="connsiteX12" fmla="*/ 352887 w 3475899"/>
                  <a:gd name="connsiteY12" fmla="*/ 3518017 h 3988066"/>
                  <a:gd name="connsiteX13" fmla="*/ 846 w 3475899"/>
                  <a:gd name="connsiteY13" fmla="*/ 2711267 h 3988066"/>
                  <a:gd name="connsiteX14" fmla="*/ 284017 w 3475899"/>
                  <a:gd name="connsiteY14" fmla="*/ 2118017 h 3988066"/>
                  <a:gd name="connsiteX15" fmla="*/ 964397 w 3475899"/>
                  <a:gd name="connsiteY15" fmla="*/ 1870723 h 3988066"/>
                  <a:gd name="connsiteX16" fmla="*/ 1592242 w 3475899"/>
                  <a:gd name="connsiteY16" fmla="*/ 2019356 h 3988066"/>
                  <a:gd name="connsiteX17" fmla="*/ 1861319 w 3475899"/>
                  <a:gd name="connsiteY17" fmla="*/ 2490881 h 3988066"/>
                  <a:gd name="connsiteX18" fmla="*/ 1680653 w 3475899"/>
                  <a:gd name="connsiteY18" fmla="*/ 2861181 h 3988066"/>
                  <a:gd name="connsiteX19" fmla="*/ 1261662 w 3475899"/>
                  <a:gd name="connsiteY19" fmla="*/ 3008533 h 3988066"/>
                  <a:gd name="connsiteX20" fmla="*/ 895206 w 3475899"/>
                  <a:gd name="connsiteY20" fmla="*/ 2926528 h 3988066"/>
                  <a:gd name="connsiteX21" fmla="*/ 718384 w 3475899"/>
                  <a:gd name="connsiteY21" fmla="*/ 2649764 h 3988066"/>
                  <a:gd name="connsiteX22" fmla="*/ 808076 w 3475899"/>
                  <a:gd name="connsiteY22" fmla="*/ 2470379 h 3988066"/>
                  <a:gd name="connsiteX23" fmla="*/ 931082 w 3475899"/>
                  <a:gd name="connsiteY23" fmla="*/ 2406314 h 3988066"/>
                  <a:gd name="connsiteX24" fmla="*/ 990023 w 3475899"/>
                  <a:gd name="connsiteY24" fmla="*/ 2398626 h 3988066"/>
                  <a:gd name="connsiteX25" fmla="*/ 1010524 w 3475899"/>
                  <a:gd name="connsiteY25" fmla="*/ 2414001 h 3988066"/>
                  <a:gd name="connsiteX26" fmla="*/ 1000274 w 3475899"/>
                  <a:gd name="connsiteY26" fmla="*/ 2444753 h 3988066"/>
                  <a:gd name="connsiteX27" fmla="*/ 990023 w 3475899"/>
                  <a:gd name="connsiteY27" fmla="*/ 2475505 h 3988066"/>
                  <a:gd name="connsiteX28" fmla="*/ 974647 w 3475899"/>
                  <a:gd name="connsiteY28" fmla="*/ 2588261 h 3988066"/>
                  <a:gd name="connsiteX29" fmla="*/ 1055370 w 3475899"/>
                  <a:gd name="connsiteY29" fmla="*/ 2725362 h 3988066"/>
                  <a:gd name="connsiteX30" fmla="*/ 1230911 w 3475899"/>
                  <a:gd name="connsiteY30" fmla="*/ 2783021 h 3988066"/>
                  <a:gd name="connsiteX31" fmla="*/ 1494862 w 3475899"/>
                  <a:gd name="connsiteY31" fmla="*/ 2685641 h 3988066"/>
                  <a:gd name="connsiteX32" fmla="*/ 1599930 w 3475899"/>
                  <a:gd name="connsiteY32" fmla="*/ 2444753 h 3988066"/>
                  <a:gd name="connsiteX33" fmla="*/ 1387231 w 3475899"/>
                  <a:gd name="connsiteY33" fmla="*/ 2109048 h 3988066"/>
                  <a:gd name="connsiteX34" fmla="*/ 943896 w 3475899"/>
                  <a:gd name="connsiteY34" fmla="*/ 2003980 h 3988066"/>
                  <a:gd name="connsiteX35" fmla="*/ 372428 w 3475899"/>
                  <a:gd name="connsiteY35" fmla="*/ 2198740 h 3988066"/>
                  <a:gd name="connsiteX36" fmla="*/ 118727 w 3475899"/>
                  <a:gd name="connsiteY36" fmla="*/ 2711267 h 3988066"/>
                  <a:gd name="connsiteX37" fmla="*/ 500560 w 3475899"/>
                  <a:gd name="connsiteY37" fmla="*/ 3351926 h 3988066"/>
                  <a:gd name="connsiteX38" fmla="*/ 1312915 w 3475899"/>
                  <a:gd name="connsiteY38" fmla="*/ 3567187 h 3988066"/>
                  <a:gd name="connsiteX39" fmla="*/ 2135520 w 3475899"/>
                  <a:gd name="connsiteY39" fmla="*/ 3269921 h 3988066"/>
                  <a:gd name="connsiteX40" fmla="*/ 2491727 w 3475899"/>
                  <a:gd name="connsiteY40" fmla="*/ 2506256 h 3988066"/>
                  <a:gd name="connsiteX41" fmla="*/ 2373845 w 3475899"/>
                  <a:gd name="connsiteY41" fmla="*/ 2070608 h 3988066"/>
                  <a:gd name="connsiteX42" fmla="*/ 2058641 w 3475899"/>
                  <a:gd name="connsiteY42" fmla="*/ 1755405 h 3988066"/>
                  <a:gd name="connsiteX43" fmla="*/ 1615306 w 3475899"/>
                  <a:gd name="connsiteY43" fmla="*/ 1496578 h 3988066"/>
                  <a:gd name="connsiteX44" fmla="*/ 859329 w 3475899"/>
                  <a:gd name="connsiteY44" fmla="*/ 1135247 h 3988066"/>
                  <a:gd name="connsiteX45" fmla="*/ 477496 w 3475899"/>
                  <a:gd name="connsiteY45" fmla="*/ 609907 h 3988066"/>
                  <a:gd name="connsiteX46" fmla="*/ 782450 w 3475899"/>
                  <a:gd name="connsiteY46" fmla="*/ 143508 h 3988066"/>
                  <a:gd name="connsiteX47" fmla="*/ 1425671 w 3475899"/>
                  <a:gd name="connsiteY47" fmla="*/ 0 h 3988066"/>
                  <a:gd name="connsiteX0" fmla="*/ 1425671 w 3475899"/>
                  <a:gd name="connsiteY0" fmla="*/ 0 h 3988066"/>
                  <a:gd name="connsiteX1" fmla="*/ 1687060 w 3475899"/>
                  <a:gd name="connsiteY1" fmla="*/ 153758 h 3988066"/>
                  <a:gd name="connsiteX2" fmla="*/ 1410295 w 3475899"/>
                  <a:gd name="connsiteY2" fmla="*/ 102506 h 3988066"/>
                  <a:gd name="connsiteX3" fmla="*/ 961834 w 3475899"/>
                  <a:gd name="connsiteY3" fmla="*/ 187072 h 3988066"/>
                  <a:gd name="connsiteX4" fmla="*/ 744010 w 3475899"/>
                  <a:gd name="connsiteY4" fmla="*/ 481775 h 3988066"/>
                  <a:gd name="connsiteX5" fmla="*/ 900331 w 3475899"/>
                  <a:gd name="connsiteY5" fmla="*/ 740602 h 3988066"/>
                  <a:gd name="connsiteX6" fmla="*/ 1284726 w 3475899"/>
                  <a:gd name="connsiteY6" fmla="*/ 943050 h 3988066"/>
                  <a:gd name="connsiteX7" fmla="*/ 2984160 w 3475899"/>
                  <a:gd name="connsiteY7" fmla="*/ 1543339 h 3988066"/>
                  <a:gd name="connsiteX8" fmla="*/ 3378091 w 3475899"/>
                  <a:gd name="connsiteY8" fmla="*/ 2821306 h 3988066"/>
                  <a:gd name="connsiteX9" fmla="*/ 2359032 w 3475899"/>
                  <a:gd name="connsiteY9" fmla="*/ 3840356 h 3988066"/>
                  <a:gd name="connsiteX10" fmla="*/ 1252372 w 3475899"/>
                  <a:gd name="connsiteY10" fmla="*/ 3968244 h 3988066"/>
                  <a:gd name="connsiteX11" fmla="*/ 352887 w 3475899"/>
                  <a:gd name="connsiteY11" fmla="*/ 3518017 h 3988066"/>
                  <a:gd name="connsiteX12" fmla="*/ 846 w 3475899"/>
                  <a:gd name="connsiteY12" fmla="*/ 2711267 h 3988066"/>
                  <a:gd name="connsiteX13" fmla="*/ 284017 w 3475899"/>
                  <a:gd name="connsiteY13" fmla="*/ 2118017 h 3988066"/>
                  <a:gd name="connsiteX14" fmla="*/ 964397 w 3475899"/>
                  <a:gd name="connsiteY14" fmla="*/ 1870723 h 3988066"/>
                  <a:gd name="connsiteX15" fmla="*/ 1592242 w 3475899"/>
                  <a:gd name="connsiteY15" fmla="*/ 2019356 h 3988066"/>
                  <a:gd name="connsiteX16" fmla="*/ 1861319 w 3475899"/>
                  <a:gd name="connsiteY16" fmla="*/ 2490881 h 3988066"/>
                  <a:gd name="connsiteX17" fmla="*/ 1680653 w 3475899"/>
                  <a:gd name="connsiteY17" fmla="*/ 2861181 h 3988066"/>
                  <a:gd name="connsiteX18" fmla="*/ 1261662 w 3475899"/>
                  <a:gd name="connsiteY18" fmla="*/ 3008533 h 3988066"/>
                  <a:gd name="connsiteX19" fmla="*/ 895206 w 3475899"/>
                  <a:gd name="connsiteY19" fmla="*/ 2926528 h 3988066"/>
                  <a:gd name="connsiteX20" fmla="*/ 718384 w 3475899"/>
                  <a:gd name="connsiteY20" fmla="*/ 2649764 h 3988066"/>
                  <a:gd name="connsiteX21" fmla="*/ 808076 w 3475899"/>
                  <a:gd name="connsiteY21" fmla="*/ 2470379 h 3988066"/>
                  <a:gd name="connsiteX22" fmla="*/ 931082 w 3475899"/>
                  <a:gd name="connsiteY22" fmla="*/ 2406314 h 3988066"/>
                  <a:gd name="connsiteX23" fmla="*/ 990023 w 3475899"/>
                  <a:gd name="connsiteY23" fmla="*/ 2398626 h 3988066"/>
                  <a:gd name="connsiteX24" fmla="*/ 1010524 w 3475899"/>
                  <a:gd name="connsiteY24" fmla="*/ 2414001 h 3988066"/>
                  <a:gd name="connsiteX25" fmla="*/ 1000274 w 3475899"/>
                  <a:gd name="connsiteY25" fmla="*/ 2444753 h 3988066"/>
                  <a:gd name="connsiteX26" fmla="*/ 990023 w 3475899"/>
                  <a:gd name="connsiteY26" fmla="*/ 2475505 h 3988066"/>
                  <a:gd name="connsiteX27" fmla="*/ 974647 w 3475899"/>
                  <a:gd name="connsiteY27" fmla="*/ 2588261 h 3988066"/>
                  <a:gd name="connsiteX28" fmla="*/ 1055370 w 3475899"/>
                  <a:gd name="connsiteY28" fmla="*/ 2725362 h 3988066"/>
                  <a:gd name="connsiteX29" fmla="*/ 1230911 w 3475899"/>
                  <a:gd name="connsiteY29" fmla="*/ 2783021 h 3988066"/>
                  <a:gd name="connsiteX30" fmla="*/ 1494862 w 3475899"/>
                  <a:gd name="connsiteY30" fmla="*/ 2685641 h 3988066"/>
                  <a:gd name="connsiteX31" fmla="*/ 1599930 w 3475899"/>
                  <a:gd name="connsiteY31" fmla="*/ 2444753 h 3988066"/>
                  <a:gd name="connsiteX32" fmla="*/ 1387231 w 3475899"/>
                  <a:gd name="connsiteY32" fmla="*/ 2109048 h 3988066"/>
                  <a:gd name="connsiteX33" fmla="*/ 943896 w 3475899"/>
                  <a:gd name="connsiteY33" fmla="*/ 2003980 h 3988066"/>
                  <a:gd name="connsiteX34" fmla="*/ 372428 w 3475899"/>
                  <a:gd name="connsiteY34" fmla="*/ 2198740 h 3988066"/>
                  <a:gd name="connsiteX35" fmla="*/ 118727 w 3475899"/>
                  <a:gd name="connsiteY35" fmla="*/ 2711267 h 3988066"/>
                  <a:gd name="connsiteX36" fmla="*/ 500560 w 3475899"/>
                  <a:gd name="connsiteY36" fmla="*/ 3351926 h 3988066"/>
                  <a:gd name="connsiteX37" fmla="*/ 1312915 w 3475899"/>
                  <a:gd name="connsiteY37" fmla="*/ 3567187 h 3988066"/>
                  <a:gd name="connsiteX38" fmla="*/ 2135520 w 3475899"/>
                  <a:gd name="connsiteY38" fmla="*/ 3269921 h 3988066"/>
                  <a:gd name="connsiteX39" fmla="*/ 2491727 w 3475899"/>
                  <a:gd name="connsiteY39" fmla="*/ 2506256 h 3988066"/>
                  <a:gd name="connsiteX40" fmla="*/ 2373845 w 3475899"/>
                  <a:gd name="connsiteY40" fmla="*/ 2070608 h 3988066"/>
                  <a:gd name="connsiteX41" fmla="*/ 2058641 w 3475899"/>
                  <a:gd name="connsiteY41" fmla="*/ 1755405 h 3988066"/>
                  <a:gd name="connsiteX42" fmla="*/ 1615306 w 3475899"/>
                  <a:gd name="connsiteY42" fmla="*/ 1496578 h 3988066"/>
                  <a:gd name="connsiteX43" fmla="*/ 859329 w 3475899"/>
                  <a:gd name="connsiteY43" fmla="*/ 1135247 h 3988066"/>
                  <a:gd name="connsiteX44" fmla="*/ 477496 w 3475899"/>
                  <a:gd name="connsiteY44" fmla="*/ 609907 h 3988066"/>
                  <a:gd name="connsiteX45" fmla="*/ 782450 w 3475899"/>
                  <a:gd name="connsiteY45" fmla="*/ 143508 h 3988066"/>
                  <a:gd name="connsiteX46" fmla="*/ 1425671 w 3475899"/>
                  <a:gd name="connsiteY46" fmla="*/ 0 h 3988066"/>
                  <a:gd name="connsiteX0" fmla="*/ 1425671 w 3475899"/>
                  <a:gd name="connsiteY0" fmla="*/ 421 h 3988487"/>
                  <a:gd name="connsiteX1" fmla="*/ 1410295 w 3475899"/>
                  <a:gd name="connsiteY1" fmla="*/ 102927 h 3988487"/>
                  <a:gd name="connsiteX2" fmla="*/ 961834 w 3475899"/>
                  <a:gd name="connsiteY2" fmla="*/ 187493 h 3988487"/>
                  <a:gd name="connsiteX3" fmla="*/ 744010 w 3475899"/>
                  <a:gd name="connsiteY3" fmla="*/ 482196 h 3988487"/>
                  <a:gd name="connsiteX4" fmla="*/ 900331 w 3475899"/>
                  <a:gd name="connsiteY4" fmla="*/ 741023 h 3988487"/>
                  <a:gd name="connsiteX5" fmla="*/ 1284726 w 3475899"/>
                  <a:gd name="connsiteY5" fmla="*/ 943471 h 3988487"/>
                  <a:gd name="connsiteX6" fmla="*/ 2984160 w 3475899"/>
                  <a:gd name="connsiteY6" fmla="*/ 1543760 h 3988487"/>
                  <a:gd name="connsiteX7" fmla="*/ 3378091 w 3475899"/>
                  <a:gd name="connsiteY7" fmla="*/ 2821727 h 3988487"/>
                  <a:gd name="connsiteX8" fmla="*/ 2359032 w 3475899"/>
                  <a:gd name="connsiteY8" fmla="*/ 3840777 h 3988487"/>
                  <a:gd name="connsiteX9" fmla="*/ 1252372 w 3475899"/>
                  <a:gd name="connsiteY9" fmla="*/ 3968665 h 3988487"/>
                  <a:gd name="connsiteX10" fmla="*/ 352887 w 3475899"/>
                  <a:gd name="connsiteY10" fmla="*/ 3518438 h 3988487"/>
                  <a:gd name="connsiteX11" fmla="*/ 846 w 3475899"/>
                  <a:gd name="connsiteY11" fmla="*/ 2711688 h 3988487"/>
                  <a:gd name="connsiteX12" fmla="*/ 284017 w 3475899"/>
                  <a:gd name="connsiteY12" fmla="*/ 2118438 h 3988487"/>
                  <a:gd name="connsiteX13" fmla="*/ 964397 w 3475899"/>
                  <a:gd name="connsiteY13" fmla="*/ 1871144 h 3988487"/>
                  <a:gd name="connsiteX14" fmla="*/ 1592242 w 3475899"/>
                  <a:gd name="connsiteY14" fmla="*/ 2019777 h 3988487"/>
                  <a:gd name="connsiteX15" fmla="*/ 1861319 w 3475899"/>
                  <a:gd name="connsiteY15" fmla="*/ 2491302 h 3988487"/>
                  <a:gd name="connsiteX16" fmla="*/ 1680653 w 3475899"/>
                  <a:gd name="connsiteY16" fmla="*/ 2861602 h 3988487"/>
                  <a:gd name="connsiteX17" fmla="*/ 1261662 w 3475899"/>
                  <a:gd name="connsiteY17" fmla="*/ 3008954 h 3988487"/>
                  <a:gd name="connsiteX18" fmla="*/ 895206 w 3475899"/>
                  <a:gd name="connsiteY18" fmla="*/ 2926949 h 3988487"/>
                  <a:gd name="connsiteX19" fmla="*/ 718384 w 3475899"/>
                  <a:gd name="connsiteY19" fmla="*/ 2650185 h 3988487"/>
                  <a:gd name="connsiteX20" fmla="*/ 808076 w 3475899"/>
                  <a:gd name="connsiteY20" fmla="*/ 2470800 h 3988487"/>
                  <a:gd name="connsiteX21" fmla="*/ 931082 w 3475899"/>
                  <a:gd name="connsiteY21" fmla="*/ 2406735 h 3988487"/>
                  <a:gd name="connsiteX22" fmla="*/ 990023 w 3475899"/>
                  <a:gd name="connsiteY22" fmla="*/ 2399047 h 3988487"/>
                  <a:gd name="connsiteX23" fmla="*/ 1010524 w 3475899"/>
                  <a:gd name="connsiteY23" fmla="*/ 2414422 h 3988487"/>
                  <a:gd name="connsiteX24" fmla="*/ 1000274 w 3475899"/>
                  <a:gd name="connsiteY24" fmla="*/ 2445174 h 3988487"/>
                  <a:gd name="connsiteX25" fmla="*/ 990023 w 3475899"/>
                  <a:gd name="connsiteY25" fmla="*/ 2475926 h 3988487"/>
                  <a:gd name="connsiteX26" fmla="*/ 974647 w 3475899"/>
                  <a:gd name="connsiteY26" fmla="*/ 2588682 h 3988487"/>
                  <a:gd name="connsiteX27" fmla="*/ 1055370 w 3475899"/>
                  <a:gd name="connsiteY27" fmla="*/ 2725783 h 3988487"/>
                  <a:gd name="connsiteX28" fmla="*/ 1230911 w 3475899"/>
                  <a:gd name="connsiteY28" fmla="*/ 2783442 h 3988487"/>
                  <a:gd name="connsiteX29" fmla="*/ 1494862 w 3475899"/>
                  <a:gd name="connsiteY29" fmla="*/ 2686062 h 3988487"/>
                  <a:gd name="connsiteX30" fmla="*/ 1599930 w 3475899"/>
                  <a:gd name="connsiteY30" fmla="*/ 2445174 h 3988487"/>
                  <a:gd name="connsiteX31" fmla="*/ 1387231 w 3475899"/>
                  <a:gd name="connsiteY31" fmla="*/ 2109469 h 3988487"/>
                  <a:gd name="connsiteX32" fmla="*/ 943896 w 3475899"/>
                  <a:gd name="connsiteY32" fmla="*/ 2004401 h 3988487"/>
                  <a:gd name="connsiteX33" fmla="*/ 372428 w 3475899"/>
                  <a:gd name="connsiteY33" fmla="*/ 2199161 h 3988487"/>
                  <a:gd name="connsiteX34" fmla="*/ 118727 w 3475899"/>
                  <a:gd name="connsiteY34" fmla="*/ 2711688 h 3988487"/>
                  <a:gd name="connsiteX35" fmla="*/ 500560 w 3475899"/>
                  <a:gd name="connsiteY35" fmla="*/ 3352347 h 3988487"/>
                  <a:gd name="connsiteX36" fmla="*/ 1312915 w 3475899"/>
                  <a:gd name="connsiteY36" fmla="*/ 3567608 h 3988487"/>
                  <a:gd name="connsiteX37" fmla="*/ 2135520 w 3475899"/>
                  <a:gd name="connsiteY37" fmla="*/ 3270342 h 3988487"/>
                  <a:gd name="connsiteX38" fmla="*/ 2491727 w 3475899"/>
                  <a:gd name="connsiteY38" fmla="*/ 2506677 h 3988487"/>
                  <a:gd name="connsiteX39" fmla="*/ 2373845 w 3475899"/>
                  <a:gd name="connsiteY39" fmla="*/ 2071029 h 3988487"/>
                  <a:gd name="connsiteX40" fmla="*/ 2058641 w 3475899"/>
                  <a:gd name="connsiteY40" fmla="*/ 1755826 h 3988487"/>
                  <a:gd name="connsiteX41" fmla="*/ 1615306 w 3475899"/>
                  <a:gd name="connsiteY41" fmla="*/ 1496999 h 3988487"/>
                  <a:gd name="connsiteX42" fmla="*/ 859329 w 3475899"/>
                  <a:gd name="connsiteY42" fmla="*/ 1135668 h 3988487"/>
                  <a:gd name="connsiteX43" fmla="*/ 477496 w 3475899"/>
                  <a:gd name="connsiteY43" fmla="*/ 610328 h 3988487"/>
                  <a:gd name="connsiteX44" fmla="*/ 782450 w 3475899"/>
                  <a:gd name="connsiteY44" fmla="*/ 143929 h 3988487"/>
                  <a:gd name="connsiteX45" fmla="*/ 1425671 w 3475899"/>
                  <a:gd name="connsiteY45" fmla="*/ 421 h 3988487"/>
                  <a:gd name="connsiteX0" fmla="*/ 1425671 w 3475899"/>
                  <a:gd name="connsiteY0" fmla="*/ 0 h 3988066"/>
                  <a:gd name="connsiteX1" fmla="*/ 961834 w 3475899"/>
                  <a:gd name="connsiteY1" fmla="*/ 187072 h 3988066"/>
                  <a:gd name="connsiteX2" fmla="*/ 744010 w 3475899"/>
                  <a:gd name="connsiteY2" fmla="*/ 481775 h 3988066"/>
                  <a:gd name="connsiteX3" fmla="*/ 900331 w 3475899"/>
                  <a:gd name="connsiteY3" fmla="*/ 740602 h 3988066"/>
                  <a:gd name="connsiteX4" fmla="*/ 1284726 w 3475899"/>
                  <a:gd name="connsiteY4" fmla="*/ 943050 h 3988066"/>
                  <a:gd name="connsiteX5" fmla="*/ 2984160 w 3475899"/>
                  <a:gd name="connsiteY5" fmla="*/ 1543339 h 3988066"/>
                  <a:gd name="connsiteX6" fmla="*/ 3378091 w 3475899"/>
                  <a:gd name="connsiteY6" fmla="*/ 2821306 h 3988066"/>
                  <a:gd name="connsiteX7" fmla="*/ 2359032 w 3475899"/>
                  <a:gd name="connsiteY7" fmla="*/ 3840356 h 3988066"/>
                  <a:gd name="connsiteX8" fmla="*/ 1252372 w 3475899"/>
                  <a:gd name="connsiteY8" fmla="*/ 3968244 h 3988066"/>
                  <a:gd name="connsiteX9" fmla="*/ 352887 w 3475899"/>
                  <a:gd name="connsiteY9" fmla="*/ 3518017 h 3988066"/>
                  <a:gd name="connsiteX10" fmla="*/ 846 w 3475899"/>
                  <a:gd name="connsiteY10" fmla="*/ 2711267 h 3988066"/>
                  <a:gd name="connsiteX11" fmla="*/ 284017 w 3475899"/>
                  <a:gd name="connsiteY11" fmla="*/ 2118017 h 3988066"/>
                  <a:gd name="connsiteX12" fmla="*/ 964397 w 3475899"/>
                  <a:gd name="connsiteY12" fmla="*/ 1870723 h 3988066"/>
                  <a:gd name="connsiteX13" fmla="*/ 1592242 w 3475899"/>
                  <a:gd name="connsiteY13" fmla="*/ 2019356 h 3988066"/>
                  <a:gd name="connsiteX14" fmla="*/ 1861319 w 3475899"/>
                  <a:gd name="connsiteY14" fmla="*/ 2490881 h 3988066"/>
                  <a:gd name="connsiteX15" fmla="*/ 1680653 w 3475899"/>
                  <a:gd name="connsiteY15" fmla="*/ 2861181 h 3988066"/>
                  <a:gd name="connsiteX16" fmla="*/ 1261662 w 3475899"/>
                  <a:gd name="connsiteY16" fmla="*/ 3008533 h 3988066"/>
                  <a:gd name="connsiteX17" fmla="*/ 895206 w 3475899"/>
                  <a:gd name="connsiteY17" fmla="*/ 2926528 h 3988066"/>
                  <a:gd name="connsiteX18" fmla="*/ 718384 w 3475899"/>
                  <a:gd name="connsiteY18" fmla="*/ 2649764 h 3988066"/>
                  <a:gd name="connsiteX19" fmla="*/ 808076 w 3475899"/>
                  <a:gd name="connsiteY19" fmla="*/ 2470379 h 3988066"/>
                  <a:gd name="connsiteX20" fmla="*/ 931082 w 3475899"/>
                  <a:gd name="connsiteY20" fmla="*/ 2406314 h 3988066"/>
                  <a:gd name="connsiteX21" fmla="*/ 990023 w 3475899"/>
                  <a:gd name="connsiteY21" fmla="*/ 2398626 h 3988066"/>
                  <a:gd name="connsiteX22" fmla="*/ 1010524 w 3475899"/>
                  <a:gd name="connsiteY22" fmla="*/ 2414001 h 3988066"/>
                  <a:gd name="connsiteX23" fmla="*/ 1000274 w 3475899"/>
                  <a:gd name="connsiteY23" fmla="*/ 2444753 h 3988066"/>
                  <a:gd name="connsiteX24" fmla="*/ 990023 w 3475899"/>
                  <a:gd name="connsiteY24" fmla="*/ 2475505 h 3988066"/>
                  <a:gd name="connsiteX25" fmla="*/ 974647 w 3475899"/>
                  <a:gd name="connsiteY25" fmla="*/ 2588261 h 3988066"/>
                  <a:gd name="connsiteX26" fmla="*/ 1055370 w 3475899"/>
                  <a:gd name="connsiteY26" fmla="*/ 2725362 h 3988066"/>
                  <a:gd name="connsiteX27" fmla="*/ 1230911 w 3475899"/>
                  <a:gd name="connsiteY27" fmla="*/ 2783021 h 3988066"/>
                  <a:gd name="connsiteX28" fmla="*/ 1494862 w 3475899"/>
                  <a:gd name="connsiteY28" fmla="*/ 2685641 h 3988066"/>
                  <a:gd name="connsiteX29" fmla="*/ 1599930 w 3475899"/>
                  <a:gd name="connsiteY29" fmla="*/ 2444753 h 3988066"/>
                  <a:gd name="connsiteX30" fmla="*/ 1387231 w 3475899"/>
                  <a:gd name="connsiteY30" fmla="*/ 2109048 h 3988066"/>
                  <a:gd name="connsiteX31" fmla="*/ 943896 w 3475899"/>
                  <a:gd name="connsiteY31" fmla="*/ 2003980 h 3988066"/>
                  <a:gd name="connsiteX32" fmla="*/ 372428 w 3475899"/>
                  <a:gd name="connsiteY32" fmla="*/ 2198740 h 3988066"/>
                  <a:gd name="connsiteX33" fmla="*/ 118727 w 3475899"/>
                  <a:gd name="connsiteY33" fmla="*/ 2711267 h 3988066"/>
                  <a:gd name="connsiteX34" fmla="*/ 500560 w 3475899"/>
                  <a:gd name="connsiteY34" fmla="*/ 3351926 h 3988066"/>
                  <a:gd name="connsiteX35" fmla="*/ 1312915 w 3475899"/>
                  <a:gd name="connsiteY35" fmla="*/ 3567187 h 3988066"/>
                  <a:gd name="connsiteX36" fmla="*/ 2135520 w 3475899"/>
                  <a:gd name="connsiteY36" fmla="*/ 3269921 h 3988066"/>
                  <a:gd name="connsiteX37" fmla="*/ 2491727 w 3475899"/>
                  <a:gd name="connsiteY37" fmla="*/ 2506256 h 3988066"/>
                  <a:gd name="connsiteX38" fmla="*/ 2373845 w 3475899"/>
                  <a:gd name="connsiteY38" fmla="*/ 2070608 h 3988066"/>
                  <a:gd name="connsiteX39" fmla="*/ 2058641 w 3475899"/>
                  <a:gd name="connsiteY39" fmla="*/ 1755405 h 3988066"/>
                  <a:gd name="connsiteX40" fmla="*/ 1615306 w 3475899"/>
                  <a:gd name="connsiteY40" fmla="*/ 1496578 h 3988066"/>
                  <a:gd name="connsiteX41" fmla="*/ 859329 w 3475899"/>
                  <a:gd name="connsiteY41" fmla="*/ 1135247 h 3988066"/>
                  <a:gd name="connsiteX42" fmla="*/ 477496 w 3475899"/>
                  <a:gd name="connsiteY42" fmla="*/ 609907 h 3988066"/>
                  <a:gd name="connsiteX43" fmla="*/ 782450 w 3475899"/>
                  <a:gd name="connsiteY43" fmla="*/ 143508 h 3988066"/>
                  <a:gd name="connsiteX44" fmla="*/ 1425671 w 3475899"/>
                  <a:gd name="connsiteY44" fmla="*/ 0 h 3988066"/>
                  <a:gd name="connsiteX0" fmla="*/ 782450 w 3475899"/>
                  <a:gd name="connsiteY0" fmla="*/ 32557 h 3877115"/>
                  <a:gd name="connsiteX1" fmla="*/ 961834 w 3475899"/>
                  <a:gd name="connsiteY1" fmla="*/ 76121 h 3877115"/>
                  <a:gd name="connsiteX2" fmla="*/ 744010 w 3475899"/>
                  <a:gd name="connsiteY2" fmla="*/ 370824 h 3877115"/>
                  <a:gd name="connsiteX3" fmla="*/ 900331 w 3475899"/>
                  <a:gd name="connsiteY3" fmla="*/ 629651 h 3877115"/>
                  <a:gd name="connsiteX4" fmla="*/ 1284726 w 3475899"/>
                  <a:gd name="connsiteY4" fmla="*/ 832099 h 3877115"/>
                  <a:gd name="connsiteX5" fmla="*/ 2984160 w 3475899"/>
                  <a:gd name="connsiteY5" fmla="*/ 1432388 h 3877115"/>
                  <a:gd name="connsiteX6" fmla="*/ 3378091 w 3475899"/>
                  <a:gd name="connsiteY6" fmla="*/ 2710355 h 3877115"/>
                  <a:gd name="connsiteX7" fmla="*/ 2359032 w 3475899"/>
                  <a:gd name="connsiteY7" fmla="*/ 3729405 h 3877115"/>
                  <a:gd name="connsiteX8" fmla="*/ 1252372 w 3475899"/>
                  <a:gd name="connsiteY8" fmla="*/ 3857293 h 3877115"/>
                  <a:gd name="connsiteX9" fmla="*/ 352887 w 3475899"/>
                  <a:gd name="connsiteY9" fmla="*/ 3407066 h 3877115"/>
                  <a:gd name="connsiteX10" fmla="*/ 846 w 3475899"/>
                  <a:gd name="connsiteY10" fmla="*/ 2600316 h 3877115"/>
                  <a:gd name="connsiteX11" fmla="*/ 284017 w 3475899"/>
                  <a:gd name="connsiteY11" fmla="*/ 2007066 h 3877115"/>
                  <a:gd name="connsiteX12" fmla="*/ 964397 w 3475899"/>
                  <a:gd name="connsiteY12" fmla="*/ 1759772 h 3877115"/>
                  <a:gd name="connsiteX13" fmla="*/ 1592242 w 3475899"/>
                  <a:gd name="connsiteY13" fmla="*/ 1908405 h 3877115"/>
                  <a:gd name="connsiteX14" fmla="*/ 1861319 w 3475899"/>
                  <a:gd name="connsiteY14" fmla="*/ 2379930 h 3877115"/>
                  <a:gd name="connsiteX15" fmla="*/ 1680653 w 3475899"/>
                  <a:gd name="connsiteY15" fmla="*/ 2750230 h 3877115"/>
                  <a:gd name="connsiteX16" fmla="*/ 1261662 w 3475899"/>
                  <a:gd name="connsiteY16" fmla="*/ 2897582 h 3877115"/>
                  <a:gd name="connsiteX17" fmla="*/ 895206 w 3475899"/>
                  <a:gd name="connsiteY17" fmla="*/ 2815577 h 3877115"/>
                  <a:gd name="connsiteX18" fmla="*/ 718384 w 3475899"/>
                  <a:gd name="connsiteY18" fmla="*/ 2538813 h 3877115"/>
                  <a:gd name="connsiteX19" fmla="*/ 808076 w 3475899"/>
                  <a:gd name="connsiteY19" fmla="*/ 2359428 h 3877115"/>
                  <a:gd name="connsiteX20" fmla="*/ 931082 w 3475899"/>
                  <a:gd name="connsiteY20" fmla="*/ 2295363 h 3877115"/>
                  <a:gd name="connsiteX21" fmla="*/ 990023 w 3475899"/>
                  <a:gd name="connsiteY21" fmla="*/ 2287675 h 3877115"/>
                  <a:gd name="connsiteX22" fmla="*/ 1010524 w 3475899"/>
                  <a:gd name="connsiteY22" fmla="*/ 2303050 h 3877115"/>
                  <a:gd name="connsiteX23" fmla="*/ 1000274 w 3475899"/>
                  <a:gd name="connsiteY23" fmla="*/ 2333802 h 3877115"/>
                  <a:gd name="connsiteX24" fmla="*/ 990023 w 3475899"/>
                  <a:gd name="connsiteY24" fmla="*/ 2364554 h 3877115"/>
                  <a:gd name="connsiteX25" fmla="*/ 974647 w 3475899"/>
                  <a:gd name="connsiteY25" fmla="*/ 2477310 h 3877115"/>
                  <a:gd name="connsiteX26" fmla="*/ 1055370 w 3475899"/>
                  <a:gd name="connsiteY26" fmla="*/ 2614411 h 3877115"/>
                  <a:gd name="connsiteX27" fmla="*/ 1230911 w 3475899"/>
                  <a:gd name="connsiteY27" fmla="*/ 2672070 h 3877115"/>
                  <a:gd name="connsiteX28" fmla="*/ 1494862 w 3475899"/>
                  <a:gd name="connsiteY28" fmla="*/ 2574690 h 3877115"/>
                  <a:gd name="connsiteX29" fmla="*/ 1599930 w 3475899"/>
                  <a:gd name="connsiteY29" fmla="*/ 2333802 h 3877115"/>
                  <a:gd name="connsiteX30" fmla="*/ 1387231 w 3475899"/>
                  <a:gd name="connsiteY30" fmla="*/ 1998097 h 3877115"/>
                  <a:gd name="connsiteX31" fmla="*/ 943896 w 3475899"/>
                  <a:gd name="connsiteY31" fmla="*/ 1893029 h 3877115"/>
                  <a:gd name="connsiteX32" fmla="*/ 372428 w 3475899"/>
                  <a:gd name="connsiteY32" fmla="*/ 2087789 h 3877115"/>
                  <a:gd name="connsiteX33" fmla="*/ 118727 w 3475899"/>
                  <a:gd name="connsiteY33" fmla="*/ 2600316 h 3877115"/>
                  <a:gd name="connsiteX34" fmla="*/ 500560 w 3475899"/>
                  <a:gd name="connsiteY34" fmla="*/ 3240975 h 3877115"/>
                  <a:gd name="connsiteX35" fmla="*/ 1312915 w 3475899"/>
                  <a:gd name="connsiteY35" fmla="*/ 3456236 h 3877115"/>
                  <a:gd name="connsiteX36" fmla="*/ 2135520 w 3475899"/>
                  <a:gd name="connsiteY36" fmla="*/ 3158970 h 3877115"/>
                  <a:gd name="connsiteX37" fmla="*/ 2491727 w 3475899"/>
                  <a:gd name="connsiteY37" fmla="*/ 2395305 h 3877115"/>
                  <a:gd name="connsiteX38" fmla="*/ 2373845 w 3475899"/>
                  <a:gd name="connsiteY38" fmla="*/ 1959657 h 3877115"/>
                  <a:gd name="connsiteX39" fmla="*/ 2058641 w 3475899"/>
                  <a:gd name="connsiteY39" fmla="*/ 1644454 h 3877115"/>
                  <a:gd name="connsiteX40" fmla="*/ 1615306 w 3475899"/>
                  <a:gd name="connsiteY40" fmla="*/ 1385627 h 3877115"/>
                  <a:gd name="connsiteX41" fmla="*/ 859329 w 3475899"/>
                  <a:gd name="connsiteY41" fmla="*/ 1024296 h 3877115"/>
                  <a:gd name="connsiteX42" fmla="*/ 477496 w 3475899"/>
                  <a:gd name="connsiteY42" fmla="*/ 498956 h 3877115"/>
                  <a:gd name="connsiteX43" fmla="*/ 782450 w 3475899"/>
                  <a:gd name="connsiteY43" fmla="*/ 32557 h 3877115"/>
                  <a:gd name="connsiteX0" fmla="*/ 477496 w 3475899"/>
                  <a:gd name="connsiteY0" fmla="*/ 424506 h 3802665"/>
                  <a:gd name="connsiteX1" fmla="*/ 961834 w 3475899"/>
                  <a:gd name="connsiteY1" fmla="*/ 1671 h 3802665"/>
                  <a:gd name="connsiteX2" fmla="*/ 744010 w 3475899"/>
                  <a:gd name="connsiteY2" fmla="*/ 296374 h 3802665"/>
                  <a:gd name="connsiteX3" fmla="*/ 900331 w 3475899"/>
                  <a:gd name="connsiteY3" fmla="*/ 555201 h 3802665"/>
                  <a:gd name="connsiteX4" fmla="*/ 1284726 w 3475899"/>
                  <a:gd name="connsiteY4" fmla="*/ 757649 h 3802665"/>
                  <a:gd name="connsiteX5" fmla="*/ 2984160 w 3475899"/>
                  <a:gd name="connsiteY5" fmla="*/ 1357938 h 3802665"/>
                  <a:gd name="connsiteX6" fmla="*/ 3378091 w 3475899"/>
                  <a:gd name="connsiteY6" fmla="*/ 2635905 h 3802665"/>
                  <a:gd name="connsiteX7" fmla="*/ 2359032 w 3475899"/>
                  <a:gd name="connsiteY7" fmla="*/ 3654955 h 3802665"/>
                  <a:gd name="connsiteX8" fmla="*/ 1252372 w 3475899"/>
                  <a:gd name="connsiteY8" fmla="*/ 3782843 h 3802665"/>
                  <a:gd name="connsiteX9" fmla="*/ 352887 w 3475899"/>
                  <a:gd name="connsiteY9" fmla="*/ 3332616 h 3802665"/>
                  <a:gd name="connsiteX10" fmla="*/ 846 w 3475899"/>
                  <a:gd name="connsiteY10" fmla="*/ 2525866 h 3802665"/>
                  <a:gd name="connsiteX11" fmla="*/ 284017 w 3475899"/>
                  <a:gd name="connsiteY11" fmla="*/ 1932616 h 3802665"/>
                  <a:gd name="connsiteX12" fmla="*/ 964397 w 3475899"/>
                  <a:gd name="connsiteY12" fmla="*/ 1685322 h 3802665"/>
                  <a:gd name="connsiteX13" fmla="*/ 1592242 w 3475899"/>
                  <a:gd name="connsiteY13" fmla="*/ 1833955 h 3802665"/>
                  <a:gd name="connsiteX14" fmla="*/ 1861319 w 3475899"/>
                  <a:gd name="connsiteY14" fmla="*/ 2305480 h 3802665"/>
                  <a:gd name="connsiteX15" fmla="*/ 1680653 w 3475899"/>
                  <a:gd name="connsiteY15" fmla="*/ 2675780 h 3802665"/>
                  <a:gd name="connsiteX16" fmla="*/ 1261662 w 3475899"/>
                  <a:gd name="connsiteY16" fmla="*/ 2823132 h 3802665"/>
                  <a:gd name="connsiteX17" fmla="*/ 895206 w 3475899"/>
                  <a:gd name="connsiteY17" fmla="*/ 2741127 h 3802665"/>
                  <a:gd name="connsiteX18" fmla="*/ 718384 w 3475899"/>
                  <a:gd name="connsiteY18" fmla="*/ 2464363 h 3802665"/>
                  <a:gd name="connsiteX19" fmla="*/ 808076 w 3475899"/>
                  <a:gd name="connsiteY19" fmla="*/ 2284978 h 3802665"/>
                  <a:gd name="connsiteX20" fmla="*/ 931082 w 3475899"/>
                  <a:gd name="connsiteY20" fmla="*/ 2220913 h 3802665"/>
                  <a:gd name="connsiteX21" fmla="*/ 990023 w 3475899"/>
                  <a:gd name="connsiteY21" fmla="*/ 2213225 h 3802665"/>
                  <a:gd name="connsiteX22" fmla="*/ 1010524 w 3475899"/>
                  <a:gd name="connsiteY22" fmla="*/ 2228600 h 3802665"/>
                  <a:gd name="connsiteX23" fmla="*/ 1000274 w 3475899"/>
                  <a:gd name="connsiteY23" fmla="*/ 2259352 h 3802665"/>
                  <a:gd name="connsiteX24" fmla="*/ 990023 w 3475899"/>
                  <a:gd name="connsiteY24" fmla="*/ 2290104 h 3802665"/>
                  <a:gd name="connsiteX25" fmla="*/ 974647 w 3475899"/>
                  <a:gd name="connsiteY25" fmla="*/ 2402860 h 3802665"/>
                  <a:gd name="connsiteX26" fmla="*/ 1055370 w 3475899"/>
                  <a:gd name="connsiteY26" fmla="*/ 2539961 h 3802665"/>
                  <a:gd name="connsiteX27" fmla="*/ 1230911 w 3475899"/>
                  <a:gd name="connsiteY27" fmla="*/ 2597620 h 3802665"/>
                  <a:gd name="connsiteX28" fmla="*/ 1494862 w 3475899"/>
                  <a:gd name="connsiteY28" fmla="*/ 2500240 h 3802665"/>
                  <a:gd name="connsiteX29" fmla="*/ 1599930 w 3475899"/>
                  <a:gd name="connsiteY29" fmla="*/ 2259352 h 3802665"/>
                  <a:gd name="connsiteX30" fmla="*/ 1387231 w 3475899"/>
                  <a:gd name="connsiteY30" fmla="*/ 1923647 h 3802665"/>
                  <a:gd name="connsiteX31" fmla="*/ 943896 w 3475899"/>
                  <a:gd name="connsiteY31" fmla="*/ 1818579 h 3802665"/>
                  <a:gd name="connsiteX32" fmla="*/ 372428 w 3475899"/>
                  <a:gd name="connsiteY32" fmla="*/ 2013339 h 3802665"/>
                  <a:gd name="connsiteX33" fmla="*/ 118727 w 3475899"/>
                  <a:gd name="connsiteY33" fmla="*/ 2525866 h 3802665"/>
                  <a:gd name="connsiteX34" fmla="*/ 500560 w 3475899"/>
                  <a:gd name="connsiteY34" fmla="*/ 3166525 h 3802665"/>
                  <a:gd name="connsiteX35" fmla="*/ 1312915 w 3475899"/>
                  <a:gd name="connsiteY35" fmla="*/ 3381786 h 3802665"/>
                  <a:gd name="connsiteX36" fmla="*/ 2135520 w 3475899"/>
                  <a:gd name="connsiteY36" fmla="*/ 3084520 h 3802665"/>
                  <a:gd name="connsiteX37" fmla="*/ 2491727 w 3475899"/>
                  <a:gd name="connsiteY37" fmla="*/ 2320855 h 3802665"/>
                  <a:gd name="connsiteX38" fmla="*/ 2373845 w 3475899"/>
                  <a:gd name="connsiteY38" fmla="*/ 1885207 h 3802665"/>
                  <a:gd name="connsiteX39" fmla="*/ 2058641 w 3475899"/>
                  <a:gd name="connsiteY39" fmla="*/ 1570004 h 3802665"/>
                  <a:gd name="connsiteX40" fmla="*/ 1615306 w 3475899"/>
                  <a:gd name="connsiteY40" fmla="*/ 1311177 h 3802665"/>
                  <a:gd name="connsiteX41" fmla="*/ 859329 w 3475899"/>
                  <a:gd name="connsiteY41" fmla="*/ 949846 h 3802665"/>
                  <a:gd name="connsiteX42" fmla="*/ 477496 w 3475899"/>
                  <a:gd name="connsiteY42" fmla="*/ 424506 h 380266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35520 w 3475899"/>
                  <a:gd name="connsiteY36" fmla="*/ 3980450 h 4698595"/>
                  <a:gd name="connsiteX37" fmla="*/ 2491727 w 3475899"/>
                  <a:gd name="connsiteY37" fmla="*/ 3216785 h 4698595"/>
                  <a:gd name="connsiteX38" fmla="*/ 2373845 w 3475899"/>
                  <a:gd name="connsiteY38" fmla="*/ 278113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35520 w 3475899"/>
                  <a:gd name="connsiteY36" fmla="*/ 3980450 h 4698595"/>
                  <a:gd name="connsiteX37" fmla="*/ 2705552 w 3475899"/>
                  <a:gd name="connsiteY37" fmla="*/ 3234379 h 4698595"/>
                  <a:gd name="connsiteX38" fmla="*/ 2373845 w 3475899"/>
                  <a:gd name="connsiteY38" fmla="*/ 278113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373845 w 3475899"/>
                  <a:gd name="connsiteY38" fmla="*/ 278113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769638 w 3475899"/>
                  <a:gd name="connsiteY39" fmla="*/ 2113659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11483"/>
                  <a:gd name="connsiteY0" fmla="*/ 1320436 h 4698595"/>
                  <a:gd name="connsiteX1" fmla="*/ 391637 w 3411483"/>
                  <a:gd name="connsiteY1" fmla="*/ 346 h 4698595"/>
                  <a:gd name="connsiteX2" fmla="*/ 744010 w 3411483"/>
                  <a:gd name="connsiteY2" fmla="*/ 1192304 h 4698595"/>
                  <a:gd name="connsiteX3" fmla="*/ 900331 w 3411483"/>
                  <a:gd name="connsiteY3" fmla="*/ 1451131 h 4698595"/>
                  <a:gd name="connsiteX4" fmla="*/ 1240632 w 3411483"/>
                  <a:gd name="connsiteY4" fmla="*/ 1733678 h 4698595"/>
                  <a:gd name="connsiteX5" fmla="*/ 2984160 w 3411483"/>
                  <a:gd name="connsiteY5" fmla="*/ 2253868 h 4698595"/>
                  <a:gd name="connsiteX6" fmla="*/ 3378091 w 3411483"/>
                  <a:gd name="connsiteY6" fmla="*/ 3531835 h 4698595"/>
                  <a:gd name="connsiteX7" fmla="*/ 2359032 w 3411483"/>
                  <a:gd name="connsiteY7" fmla="*/ 4550885 h 4698595"/>
                  <a:gd name="connsiteX8" fmla="*/ 1252372 w 3411483"/>
                  <a:gd name="connsiteY8" fmla="*/ 4678773 h 4698595"/>
                  <a:gd name="connsiteX9" fmla="*/ 352887 w 3411483"/>
                  <a:gd name="connsiteY9" fmla="*/ 4228546 h 4698595"/>
                  <a:gd name="connsiteX10" fmla="*/ 846 w 3411483"/>
                  <a:gd name="connsiteY10" fmla="*/ 3421796 h 4698595"/>
                  <a:gd name="connsiteX11" fmla="*/ 284017 w 3411483"/>
                  <a:gd name="connsiteY11" fmla="*/ 2828546 h 4698595"/>
                  <a:gd name="connsiteX12" fmla="*/ 964397 w 3411483"/>
                  <a:gd name="connsiteY12" fmla="*/ 2581252 h 4698595"/>
                  <a:gd name="connsiteX13" fmla="*/ 1592242 w 3411483"/>
                  <a:gd name="connsiteY13" fmla="*/ 2729885 h 4698595"/>
                  <a:gd name="connsiteX14" fmla="*/ 1861319 w 3411483"/>
                  <a:gd name="connsiteY14" fmla="*/ 3201410 h 4698595"/>
                  <a:gd name="connsiteX15" fmla="*/ 1680653 w 3411483"/>
                  <a:gd name="connsiteY15" fmla="*/ 3571710 h 4698595"/>
                  <a:gd name="connsiteX16" fmla="*/ 1261662 w 3411483"/>
                  <a:gd name="connsiteY16" fmla="*/ 3719062 h 4698595"/>
                  <a:gd name="connsiteX17" fmla="*/ 895206 w 3411483"/>
                  <a:gd name="connsiteY17" fmla="*/ 3637057 h 4698595"/>
                  <a:gd name="connsiteX18" fmla="*/ 718384 w 3411483"/>
                  <a:gd name="connsiteY18" fmla="*/ 3360293 h 4698595"/>
                  <a:gd name="connsiteX19" fmla="*/ 808076 w 3411483"/>
                  <a:gd name="connsiteY19" fmla="*/ 3180908 h 4698595"/>
                  <a:gd name="connsiteX20" fmla="*/ 931082 w 3411483"/>
                  <a:gd name="connsiteY20" fmla="*/ 3116843 h 4698595"/>
                  <a:gd name="connsiteX21" fmla="*/ 990023 w 3411483"/>
                  <a:gd name="connsiteY21" fmla="*/ 3109155 h 4698595"/>
                  <a:gd name="connsiteX22" fmla="*/ 1010524 w 3411483"/>
                  <a:gd name="connsiteY22" fmla="*/ 3124530 h 4698595"/>
                  <a:gd name="connsiteX23" fmla="*/ 1000274 w 3411483"/>
                  <a:gd name="connsiteY23" fmla="*/ 3155282 h 4698595"/>
                  <a:gd name="connsiteX24" fmla="*/ 990023 w 3411483"/>
                  <a:gd name="connsiteY24" fmla="*/ 3186034 h 4698595"/>
                  <a:gd name="connsiteX25" fmla="*/ 974647 w 3411483"/>
                  <a:gd name="connsiteY25" fmla="*/ 3298790 h 4698595"/>
                  <a:gd name="connsiteX26" fmla="*/ 1055370 w 3411483"/>
                  <a:gd name="connsiteY26" fmla="*/ 3435891 h 4698595"/>
                  <a:gd name="connsiteX27" fmla="*/ 1230911 w 3411483"/>
                  <a:gd name="connsiteY27" fmla="*/ 3493550 h 4698595"/>
                  <a:gd name="connsiteX28" fmla="*/ 1494862 w 3411483"/>
                  <a:gd name="connsiteY28" fmla="*/ 3396170 h 4698595"/>
                  <a:gd name="connsiteX29" fmla="*/ 1599930 w 3411483"/>
                  <a:gd name="connsiteY29" fmla="*/ 3155282 h 4698595"/>
                  <a:gd name="connsiteX30" fmla="*/ 1387231 w 3411483"/>
                  <a:gd name="connsiteY30" fmla="*/ 2819577 h 4698595"/>
                  <a:gd name="connsiteX31" fmla="*/ 943896 w 3411483"/>
                  <a:gd name="connsiteY31" fmla="*/ 2714509 h 4698595"/>
                  <a:gd name="connsiteX32" fmla="*/ 372428 w 3411483"/>
                  <a:gd name="connsiteY32" fmla="*/ 2909269 h 4698595"/>
                  <a:gd name="connsiteX33" fmla="*/ 118727 w 3411483"/>
                  <a:gd name="connsiteY33" fmla="*/ 3421796 h 4698595"/>
                  <a:gd name="connsiteX34" fmla="*/ 500560 w 3411483"/>
                  <a:gd name="connsiteY34" fmla="*/ 4062455 h 4698595"/>
                  <a:gd name="connsiteX35" fmla="*/ 1312915 w 3411483"/>
                  <a:gd name="connsiteY35" fmla="*/ 4277716 h 4698595"/>
                  <a:gd name="connsiteX36" fmla="*/ 2195013 w 3411483"/>
                  <a:gd name="connsiteY36" fmla="*/ 3993179 h 4698595"/>
                  <a:gd name="connsiteX37" fmla="*/ 2705552 w 3411483"/>
                  <a:gd name="connsiteY37" fmla="*/ 3234379 h 4698595"/>
                  <a:gd name="connsiteX38" fmla="*/ 2587666 w 3411483"/>
                  <a:gd name="connsiteY38" fmla="*/ 2728357 h 4698595"/>
                  <a:gd name="connsiteX39" fmla="*/ 1769638 w 3411483"/>
                  <a:gd name="connsiteY39" fmla="*/ 2113659 h 4698595"/>
                  <a:gd name="connsiteX40" fmla="*/ 859329 w 3411483"/>
                  <a:gd name="connsiteY40" fmla="*/ 1845776 h 4698595"/>
                  <a:gd name="connsiteX41" fmla="*/ 477496 w 3411483"/>
                  <a:gd name="connsiteY41" fmla="*/ 1320436 h 4698595"/>
                  <a:gd name="connsiteX0" fmla="*/ 477496 w 3411485"/>
                  <a:gd name="connsiteY0" fmla="*/ 760057 h 4138216"/>
                  <a:gd name="connsiteX1" fmla="*/ 810541 w 3411485"/>
                  <a:gd name="connsiteY1" fmla="*/ 659 h 4138216"/>
                  <a:gd name="connsiteX2" fmla="*/ 744010 w 3411485"/>
                  <a:gd name="connsiteY2" fmla="*/ 631925 h 4138216"/>
                  <a:gd name="connsiteX3" fmla="*/ 900331 w 3411485"/>
                  <a:gd name="connsiteY3" fmla="*/ 890752 h 4138216"/>
                  <a:gd name="connsiteX4" fmla="*/ 1240632 w 3411485"/>
                  <a:gd name="connsiteY4" fmla="*/ 1173299 h 4138216"/>
                  <a:gd name="connsiteX5" fmla="*/ 2984160 w 3411485"/>
                  <a:gd name="connsiteY5" fmla="*/ 1693489 h 4138216"/>
                  <a:gd name="connsiteX6" fmla="*/ 3378091 w 3411485"/>
                  <a:gd name="connsiteY6" fmla="*/ 2971456 h 4138216"/>
                  <a:gd name="connsiteX7" fmla="*/ 2359032 w 3411485"/>
                  <a:gd name="connsiteY7" fmla="*/ 3990506 h 4138216"/>
                  <a:gd name="connsiteX8" fmla="*/ 1252372 w 3411485"/>
                  <a:gd name="connsiteY8" fmla="*/ 4118394 h 4138216"/>
                  <a:gd name="connsiteX9" fmla="*/ 352887 w 3411485"/>
                  <a:gd name="connsiteY9" fmla="*/ 3668167 h 4138216"/>
                  <a:gd name="connsiteX10" fmla="*/ 846 w 3411485"/>
                  <a:gd name="connsiteY10" fmla="*/ 2861417 h 4138216"/>
                  <a:gd name="connsiteX11" fmla="*/ 284017 w 3411485"/>
                  <a:gd name="connsiteY11" fmla="*/ 2268167 h 4138216"/>
                  <a:gd name="connsiteX12" fmla="*/ 964397 w 3411485"/>
                  <a:gd name="connsiteY12" fmla="*/ 2020873 h 4138216"/>
                  <a:gd name="connsiteX13" fmla="*/ 1592242 w 3411485"/>
                  <a:gd name="connsiteY13" fmla="*/ 2169506 h 4138216"/>
                  <a:gd name="connsiteX14" fmla="*/ 1861319 w 3411485"/>
                  <a:gd name="connsiteY14" fmla="*/ 2641031 h 4138216"/>
                  <a:gd name="connsiteX15" fmla="*/ 1680653 w 3411485"/>
                  <a:gd name="connsiteY15" fmla="*/ 3011331 h 4138216"/>
                  <a:gd name="connsiteX16" fmla="*/ 1261662 w 3411485"/>
                  <a:gd name="connsiteY16" fmla="*/ 3158683 h 4138216"/>
                  <a:gd name="connsiteX17" fmla="*/ 895206 w 3411485"/>
                  <a:gd name="connsiteY17" fmla="*/ 3076678 h 4138216"/>
                  <a:gd name="connsiteX18" fmla="*/ 718384 w 3411485"/>
                  <a:gd name="connsiteY18" fmla="*/ 2799914 h 4138216"/>
                  <a:gd name="connsiteX19" fmla="*/ 808076 w 3411485"/>
                  <a:gd name="connsiteY19" fmla="*/ 2620529 h 4138216"/>
                  <a:gd name="connsiteX20" fmla="*/ 931082 w 3411485"/>
                  <a:gd name="connsiteY20" fmla="*/ 2556464 h 4138216"/>
                  <a:gd name="connsiteX21" fmla="*/ 990023 w 3411485"/>
                  <a:gd name="connsiteY21" fmla="*/ 2548776 h 4138216"/>
                  <a:gd name="connsiteX22" fmla="*/ 1010524 w 3411485"/>
                  <a:gd name="connsiteY22" fmla="*/ 2564151 h 4138216"/>
                  <a:gd name="connsiteX23" fmla="*/ 1000274 w 3411485"/>
                  <a:gd name="connsiteY23" fmla="*/ 2594903 h 4138216"/>
                  <a:gd name="connsiteX24" fmla="*/ 990023 w 3411485"/>
                  <a:gd name="connsiteY24" fmla="*/ 2625655 h 4138216"/>
                  <a:gd name="connsiteX25" fmla="*/ 974647 w 3411485"/>
                  <a:gd name="connsiteY25" fmla="*/ 2738411 h 4138216"/>
                  <a:gd name="connsiteX26" fmla="*/ 1055370 w 3411485"/>
                  <a:gd name="connsiteY26" fmla="*/ 2875512 h 4138216"/>
                  <a:gd name="connsiteX27" fmla="*/ 1230911 w 3411485"/>
                  <a:gd name="connsiteY27" fmla="*/ 2933171 h 4138216"/>
                  <a:gd name="connsiteX28" fmla="*/ 1494862 w 3411485"/>
                  <a:gd name="connsiteY28" fmla="*/ 2835791 h 4138216"/>
                  <a:gd name="connsiteX29" fmla="*/ 1599930 w 3411485"/>
                  <a:gd name="connsiteY29" fmla="*/ 2594903 h 4138216"/>
                  <a:gd name="connsiteX30" fmla="*/ 1387231 w 3411485"/>
                  <a:gd name="connsiteY30" fmla="*/ 2259198 h 4138216"/>
                  <a:gd name="connsiteX31" fmla="*/ 943896 w 3411485"/>
                  <a:gd name="connsiteY31" fmla="*/ 2154130 h 4138216"/>
                  <a:gd name="connsiteX32" fmla="*/ 372428 w 3411485"/>
                  <a:gd name="connsiteY32" fmla="*/ 2348890 h 4138216"/>
                  <a:gd name="connsiteX33" fmla="*/ 118727 w 3411485"/>
                  <a:gd name="connsiteY33" fmla="*/ 2861417 h 4138216"/>
                  <a:gd name="connsiteX34" fmla="*/ 500560 w 3411485"/>
                  <a:gd name="connsiteY34" fmla="*/ 3502076 h 4138216"/>
                  <a:gd name="connsiteX35" fmla="*/ 1312915 w 3411485"/>
                  <a:gd name="connsiteY35" fmla="*/ 3717337 h 4138216"/>
                  <a:gd name="connsiteX36" fmla="*/ 2195013 w 3411485"/>
                  <a:gd name="connsiteY36" fmla="*/ 3432800 h 4138216"/>
                  <a:gd name="connsiteX37" fmla="*/ 2705552 w 3411485"/>
                  <a:gd name="connsiteY37" fmla="*/ 2674000 h 4138216"/>
                  <a:gd name="connsiteX38" fmla="*/ 2587666 w 3411485"/>
                  <a:gd name="connsiteY38" fmla="*/ 2167978 h 4138216"/>
                  <a:gd name="connsiteX39" fmla="*/ 1769638 w 3411485"/>
                  <a:gd name="connsiteY39" fmla="*/ 1553280 h 4138216"/>
                  <a:gd name="connsiteX40" fmla="*/ 859329 w 3411485"/>
                  <a:gd name="connsiteY40" fmla="*/ 1285397 h 4138216"/>
                  <a:gd name="connsiteX41" fmla="*/ 477496 w 3411485"/>
                  <a:gd name="connsiteY41" fmla="*/ 760057 h 4138216"/>
                  <a:gd name="connsiteX0" fmla="*/ 477496 w 3415891"/>
                  <a:gd name="connsiteY0" fmla="*/ 760057 h 4122191"/>
                  <a:gd name="connsiteX1" fmla="*/ 810541 w 3415891"/>
                  <a:gd name="connsiteY1" fmla="*/ 659 h 4122191"/>
                  <a:gd name="connsiteX2" fmla="*/ 744010 w 3415891"/>
                  <a:gd name="connsiteY2" fmla="*/ 631925 h 4122191"/>
                  <a:gd name="connsiteX3" fmla="*/ 900331 w 3415891"/>
                  <a:gd name="connsiteY3" fmla="*/ 890752 h 4122191"/>
                  <a:gd name="connsiteX4" fmla="*/ 1240632 w 3415891"/>
                  <a:gd name="connsiteY4" fmla="*/ 1173299 h 4122191"/>
                  <a:gd name="connsiteX5" fmla="*/ 2984160 w 3415891"/>
                  <a:gd name="connsiteY5" fmla="*/ 1693489 h 4122191"/>
                  <a:gd name="connsiteX6" fmla="*/ 3378091 w 3415891"/>
                  <a:gd name="connsiteY6" fmla="*/ 2971456 h 4122191"/>
                  <a:gd name="connsiteX7" fmla="*/ 2292890 w 3415891"/>
                  <a:gd name="connsiteY7" fmla="*/ 3857009 h 4122191"/>
                  <a:gd name="connsiteX8" fmla="*/ 1252372 w 3415891"/>
                  <a:gd name="connsiteY8" fmla="*/ 4118394 h 4122191"/>
                  <a:gd name="connsiteX9" fmla="*/ 352887 w 3415891"/>
                  <a:gd name="connsiteY9" fmla="*/ 3668167 h 4122191"/>
                  <a:gd name="connsiteX10" fmla="*/ 846 w 3415891"/>
                  <a:gd name="connsiteY10" fmla="*/ 2861417 h 4122191"/>
                  <a:gd name="connsiteX11" fmla="*/ 284017 w 3415891"/>
                  <a:gd name="connsiteY11" fmla="*/ 2268167 h 4122191"/>
                  <a:gd name="connsiteX12" fmla="*/ 964397 w 3415891"/>
                  <a:gd name="connsiteY12" fmla="*/ 2020873 h 4122191"/>
                  <a:gd name="connsiteX13" fmla="*/ 1592242 w 3415891"/>
                  <a:gd name="connsiteY13" fmla="*/ 2169506 h 4122191"/>
                  <a:gd name="connsiteX14" fmla="*/ 1861319 w 3415891"/>
                  <a:gd name="connsiteY14" fmla="*/ 2641031 h 4122191"/>
                  <a:gd name="connsiteX15" fmla="*/ 1680653 w 3415891"/>
                  <a:gd name="connsiteY15" fmla="*/ 3011331 h 4122191"/>
                  <a:gd name="connsiteX16" fmla="*/ 1261662 w 3415891"/>
                  <a:gd name="connsiteY16" fmla="*/ 3158683 h 4122191"/>
                  <a:gd name="connsiteX17" fmla="*/ 895206 w 3415891"/>
                  <a:gd name="connsiteY17" fmla="*/ 3076678 h 4122191"/>
                  <a:gd name="connsiteX18" fmla="*/ 718384 w 3415891"/>
                  <a:gd name="connsiteY18" fmla="*/ 2799914 h 4122191"/>
                  <a:gd name="connsiteX19" fmla="*/ 808076 w 3415891"/>
                  <a:gd name="connsiteY19" fmla="*/ 2620529 h 4122191"/>
                  <a:gd name="connsiteX20" fmla="*/ 931082 w 3415891"/>
                  <a:gd name="connsiteY20" fmla="*/ 2556464 h 4122191"/>
                  <a:gd name="connsiteX21" fmla="*/ 990023 w 3415891"/>
                  <a:gd name="connsiteY21" fmla="*/ 2548776 h 4122191"/>
                  <a:gd name="connsiteX22" fmla="*/ 1010524 w 3415891"/>
                  <a:gd name="connsiteY22" fmla="*/ 2564151 h 4122191"/>
                  <a:gd name="connsiteX23" fmla="*/ 1000274 w 3415891"/>
                  <a:gd name="connsiteY23" fmla="*/ 2594903 h 4122191"/>
                  <a:gd name="connsiteX24" fmla="*/ 990023 w 3415891"/>
                  <a:gd name="connsiteY24" fmla="*/ 2625655 h 4122191"/>
                  <a:gd name="connsiteX25" fmla="*/ 974647 w 3415891"/>
                  <a:gd name="connsiteY25" fmla="*/ 2738411 h 4122191"/>
                  <a:gd name="connsiteX26" fmla="*/ 1055370 w 3415891"/>
                  <a:gd name="connsiteY26" fmla="*/ 2875512 h 4122191"/>
                  <a:gd name="connsiteX27" fmla="*/ 1230911 w 3415891"/>
                  <a:gd name="connsiteY27" fmla="*/ 2933171 h 4122191"/>
                  <a:gd name="connsiteX28" fmla="*/ 1494862 w 3415891"/>
                  <a:gd name="connsiteY28" fmla="*/ 2835791 h 4122191"/>
                  <a:gd name="connsiteX29" fmla="*/ 1599930 w 3415891"/>
                  <a:gd name="connsiteY29" fmla="*/ 2594903 h 4122191"/>
                  <a:gd name="connsiteX30" fmla="*/ 1387231 w 3415891"/>
                  <a:gd name="connsiteY30" fmla="*/ 2259198 h 4122191"/>
                  <a:gd name="connsiteX31" fmla="*/ 943896 w 3415891"/>
                  <a:gd name="connsiteY31" fmla="*/ 2154130 h 4122191"/>
                  <a:gd name="connsiteX32" fmla="*/ 372428 w 3415891"/>
                  <a:gd name="connsiteY32" fmla="*/ 2348890 h 4122191"/>
                  <a:gd name="connsiteX33" fmla="*/ 118727 w 3415891"/>
                  <a:gd name="connsiteY33" fmla="*/ 2861417 h 4122191"/>
                  <a:gd name="connsiteX34" fmla="*/ 500560 w 3415891"/>
                  <a:gd name="connsiteY34" fmla="*/ 3502076 h 4122191"/>
                  <a:gd name="connsiteX35" fmla="*/ 1312915 w 3415891"/>
                  <a:gd name="connsiteY35" fmla="*/ 3717337 h 4122191"/>
                  <a:gd name="connsiteX36" fmla="*/ 2195013 w 3415891"/>
                  <a:gd name="connsiteY36" fmla="*/ 3432800 h 4122191"/>
                  <a:gd name="connsiteX37" fmla="*/ 2705552 w 3415891"/>
                  <a:gd name="connsiteY37" fmla="*/ 2674000 h 4122191"/>
                  <a:gd name="connsiteX38" fmla="*/ 2587666 w 3415891"/>
                  <a:gd name="connsiteY38" fmla="*/ 2167978 h 4122191"/>
                  <a:gd name="connsiteX39" fmla="*/ 1769638 w 3415891"/>
                  <a:gd name="connsiteY39" fmla="*/ 1553280 h 4122191"/>
                  <a:gd name="connsiteX40" fmla="*/ 859329 w 3415891"/>
                  <a:gd name="connsiteY40" fmla="*/ 1285397 h 4122191"/>
                  <a:gd name="connsiteX41" fmla="*/ 477496 w 3415891"/>
                  <a:gd name="connsiteY41" fmla="*/ 760057 h 4122191"/>
                  <a:gd name="connsiteX0" fmla="*/ 477496 w 3415891"/>
                  <a:gd name="connsiteY0" fmla="*/ 760057 h 4122191"/>
                  <a:gd name="connsiteX1" fmla="*/ 810541 w 3415891"/>
                  <a:gd name="connsiteY1" fmla="*/ 659 h 4122191"/>
                  <a:gd name="connsiteX2" fmla="*/ 744010 w 3415891"/>
                  <a:gd name="connsiteY2" fmla="*/ 631925 h 4122191"/>
                  <a:gd name="connsiteX3" fmla="*/ 900331 w 3415891"/>
                  <a:gd name="connsiteY3" fmla="*/ 890752 h 4122191"/>
                  <a:gd name="connsiteX4" fmla="*/ 1240632 w 3415891"/>
                  <a:gd name="connsiteY4" fmla="*/ 1173299 h 4122191"/>
                  <a:gd name="connsiteX5" fmla="*/ 2984160 w 3415891"/>
                  <a:gd name="connsiteY5" fmla="*/ 1693489 h 4122191"/>
                  <a:gd name="connsiteX6" fmla="*/ 3378091 w 3415891"/>
                  <a:gd name="connsiteY6" fmla="*/ 2971456 h 4122191"/>
                  <a:gd name="connsiteX7" fmla="*/ 2292890 w 3415891"/>
                  <a:gd name="connsiteY7" fmla="*/ 3857009 h 4122191"/>
                  <a:gd name="connsiteX8" fmla="*/ 1252372 w 3415891"/>
                  <a:gd name="connsiteY8" fmla="*/ 4118394 h 4122191"/>
                  <a:gd name="connsiteX9" fmla="*/ 352887 w 3415891"/>
                  <a:gd name="connsiteY9" fmla="*/ 3668167 h 4122191"/>
                  <a:gd name="connsiteX10" fmla="*/ 846 w 3415891"/>
                  <a:gd name="connsiteY10" fmla="*/ 2861417 h 4122191"/>
                  <a:gd name="connsiteX11" fmla="*/ 284017 w 3415891"/>
                  <a:gd name="connsiteY11" fmla="*/ 2268167 h 4122191"/>
                  <a:gd name="connsiteX12" fmla="*/ 964397 w 3415891"/>
                  <a:gd name="connsiteY12" fmla="*/ 2020873 h 4122191"/>
                  <a:gd name="connsiteX13" fmla="*/ 1592242 w 3415891"/>
                  <a:gd name="connsiteY13" fmla="*/ 2169506 h 4122191"/>
                  <a:gd name="connsiteX14" fmla="*/ 1861319 w 3415891"/>
                  <a:gd name="connsiteY14" fmla="*/ 2641031 h 4122191"/>
                  <a:gd name="connsiteX15" fmla="*/ 1680653 w 3415891"/>
                  <a:gd name="connsiteY15" fmla="*/ 3011331 h 4122191"/>
                  <a:gd name="connsiteX16" fmla="*/ 1261662 w 3415891"/>
                  <a:gd name="connsiteY16" fmla="*/ 3158683 h 4122191"/>
                  <a:gd name="connsiteX17" fmla="*/ 895206 w 3415891"/>
                  <a:gd name="connsiteY17" fmla="*/ 3076678 h 4122191"/>
                  <a:gd name="connsiteX18" fmla="*/ 718384 w 3415891"/>
                  <a:gd name="connsiteY18" fmla="*/ 2799914 h 4122191"/>
                  <a:gd name="connsiteX19" fmla="*/ 808076 w 3415891"/>
                  <a:gd name="connsiteY19" fmla="*/ 2620529 h 4122191"/>
                  <a:gd name="connsiteX20" fmla="*/ 931082 w 3415891"/>
                  <a:gd name="connsiteY20" fmla="*/ 2556464 h 4122191"/>
                  <a:gd name="connsiteX21" fmla="*/ 990023 w 3415891"/>
                  <a:gd name="connsiteY21" fmla="*/ 2548776 h 4122191"/>
                  <a:gd name="connsiteX22" fmla="*/ 1010524 w 3415891"/>
                  <a:gd name="connsiteY22" fmla="*/ 2564151 h 4122191"/>
                  <a:gd name="connsiteX23" fmla="*/ 1000274 w 3415891"/>
                  <a:gd name="connsiteY23" fmla="*/ 2594903 h 4122191"/>
                  <a:gd name="connsiteX24" fmla="*/ 990023 w 3415891"/>
                  <a:gd name="connsiteY24" fmla="*/ 2625655 h 4122191"/>
                  <a:gd name="connsiteX25" fmla="*/ 974647 w 3415891"/>
                  <a:gd name="connsiteY25" fmla="*/ 2738411 h 4122191"/>
                  <a:gd name="connsiteX26" fmla="*/ 1055370 w 3415891"/>
                  <a:gd name="connsiteY26" fmla="*/ 2875512 h 4122191"/>
                  <a:gd name="connsiteX27" fmla="*/ 1230911 w 3415891"/>
                  <a:gd name="connsiteY27" fmla="*/ 2933171 h 4122191"/>
                  <a:gd name="connsiteX28" fmla="*/ 1494862 w 3415891"/>
                  <a:gd name="connsiteY28" fmla="*/ 2835791 h 4122191"/>
                  <a:gd name="connsiteX29" fmla="*/ 1599930 w 3415891"/>
                  <a:gd name="connsiteY29" fmla="*/ 2594903 h 4122191"/>
                  <a:gd name="connsiteX30" fmla="*/ 1387231 w 3415891"/>
                  <a:gd name="connsiteY30" fmla="*/ 2259198 h 4122191"/>
                  <a:gd name="connsiteX31" fmla="*/ 943896 w 3415891"/>
                  <a:gd name="connsiteY31" fmla="*/ 2154130 h 4122191"/>
                  <a:gd name="connsiteX32" fmla="*/ 372428 w 3415891"/>
                  <a:gd name="connsiteY32" fmla="*/ 2348890 h 4122191"/>
                  <a:gd name="connsiteX33" fmla="*/ 118727 w 3415891"/>
                  <a:gd name="connsiteY33" fmla="*/ 2861417 h 4122191"/>
                  <a:gd name="connsiteX34" fmla="*/ 500560 w 3415891"/>
                  <a:gd name="connsiteY34" fmla="*/ 3502076 h 4122191"/>
                  <a:gd name="connsiteX35" fmla="*/ 1312915 w 3415891"/>
                  <a:gd name="connsiteY35" fmla="*/ 3717337 h 4122191"/>
                  <a:gd name="connsiteX36" fmla="*/ 2195013 w 3415891"/>
                  <a:gd name="connsiteY36" fmla="*/ 3432800 h 4122191"/>
                  <a:gd name="connsiteX37" fmla="*/ 2705552 w 3415891"/>
                  <a:gd name="connsiteY37" fmla="*/ 2674000 h 4122191"/>
                  <a:gd name="connsiteX38" fmla="*/ 2587666 w 3415891"/>
                  <a:gd name="connsiteY38" fmla="*/ 2167978 h 4122191"/>
                  <a:gd name="connsiteX39" fmla="*/ 1769638 w 3415891"/>
                  <a:gd name="connsiteY39" fmla="*/ 1553280 h 4122191"/>
                  <a:gd name="connsiteX40" fmla="*/ 859329 w 3415891"/>
                  <a:gd name="connsiteY40" fmla="*/ 1285397 h 4122191"/>
                  <a:gd name="connsiteX41" fmla="*/ 477496 w 3415891"/>
                  <a:gd name="connsiteY41" fmla="*/ 760057 h 4122191"/>
                  <a:gd name="connsiteX0" fmla="*/ 477496 w 3415891"/>
                  <a:gd name="connsiteY0" fmla="*/ 760057 h 3958557"/>
                  <a:gd name="connsiteX1" fmla="*/ 810541 w 3415891"/>
                  <a:gd name="connsiteY1" fmla="*/ 659 h 3958557"/>
                  <a:gd name="connsiteX2" fmla="*/ 744010 w 3415891"/>
                  <a:gd name="connsiteY2" fmla="*/ 631925 h 3958557"/>
                  <a:gd name="connsiteX3" fmla="*/ 900331 w 3415891"/>
                  <a:gd name="connsiteY3" fmla="*/ 890752 h 3958557"/>
                  <a:gd name="connsiteX4" fmla="*/ 1240632 w 3415891"/>
                  <a:gd name="connsiteY4" fmla="*/ 1173299 h 3958557"/>
                  <a:gd name="connsiteX5" fmla="*/ 2984160 w 3415891"/>
                  <a:gd name="connsiteY5" fmla="*/ 1693489 h 3958557"/>
                  <a:gd name="connsiteX6" fmla="*/ 3378091 w 3415891"/>
                  <a:gd name="connsiteY6" fmla="*/ 2971456 h 3958557"/>
                  <a:gd name="connsiteX7" fmla="*/ 2292890 w 3415891"/>
                  <a:gd name="connsiteY7" fmla="*/ 3857009 h 3958557"/>
                  <a:gd name="connsiteX8" fmla="*/ 1075991 w 3415891"/>
                  <a:gd name="connsiteY8" fmla="*/ 3918147 h 3958557"/>
                  <a:gd name="connsiteX9" fmla="*/ 352887 w 3415891"/>
                  <a:gd name="connsiteY9" fmla="*/ 3668167 h 3958557"/>
                  <a:gd name="connsiteX10" fmla="*/ 846 w 3415891"/>
                  <a:gd name="connsiteY10" fmla="*/ 2861417 h 3958557"/>
                  <a:gd name="connsiteX11" fmla="*/ 284017 w 3415891"/>
                  <a:gd name="connsiteY11" fmla="*/ 2268167 h 3958557"/>
                  <a:gd name="connsiteX12" fmla="*/ 964397 w 3415891"/>
                  <a:gd name="connsiteY12" fmla="*/ 2020873 h 3958557"/>
                  <a:gd name="connsiteX13" fmla="*/ 1592242 w 3415891"/>
                  <a:gd name="connsiteY13" fmla="*/ 2169506 h 3958557"/>
                  <a:gd name="connsiteX14" fmla="*/ 1861319 w 3415891"/>
                  <a:gd name="connsiteY14" fmla="*/ 2641031 h 3958557"/>
                  <a:gd name="connsiteX15" fmla="*/ 1680653 w 3415891"/>
                  <a:gd name="connsiteY15" fmla="*/ 3011331 h 3958557"/>
                  <a:gd name="connsiteX16" fmla="*/ 1261662 w 3415891"/>
                  <a:gd name="connsiteY16" fmla="*/ 3158683 h 3958557"/>
                  <a:gd name="connsiteX17" fmla="*/ 895206 w 3415891"/>
                  <a:gd name="connsiteY17" fmla="*/ 3076678 h 3958557"/>
                  <a:gd name="connsiteX18" fmla="*/ 718384 w 3415891"/>
                  <a:gd name="connsiteY18" fmla="*/ 2799914 h 3958557"/>
                  <a:gd name="connsiteX19" fmla="*/ 808076 w 3415891"/>
                  <a:gd name="connsiteY19" fmla="*/ 2620529 h 3958557"/>
                  <a:gd name="connsiteX20" fmla="*/ 931082 w 3415891"/>
                  <a:gd name="connsiteY20" fmla="*/ 2556464 h 3958557"/>
                  <a:gd name="connsiteX21" fmla="*/ 990023 w 3415891"/>
                  <a:gd name="connsiteY21" fmla="*/ 2548776 h 3958557"/>
                  <a:gd name="connsiteX22" fmla="*/ 1010524 w 3415891"/>
                  <a:gd name="connsiteY22" fmla="*/ 2564151 h 3958557"/>
                  <a:gd name="connsiteX23" fmla="*/ 1000274 w 3415891"/>
                  <a:gd name="connsiteY23" fmla="*/ 2594903 h 3958557"/>
                  <a:gd name="connsiteX24" fmla="*/ 990023 w 3415891"/>
                  <a:gd name="connsiteY24" fmla="*/ 2625655 h 3958557"/>
                  <a:gd name="connsiteX25" fmla="*/ 974647 w 3415891"/>
                  <a:gd name="connsiteY25" fmla="*/ 2738411 h 3958557"/>
                  <a:gd name="connsiteX26" fmla="*/ 1055370 w 3415891"/>
                  <a:gd name="connsiteY26" fmla="*/ 2875512 h 3958557"/>
                  <a:gd name="connsiteX27" fmla="*/ 1230911 w 3415891"/>
                  <a:gd name="connsiteY27" fmla="*/ 2933171 h 3958557"/>
                  <a:gd name="connsiteX28" fmla="*/ 1494862 w 3415891"/>
                  <a:gd name="connsiteY28" fmla="*/ 2835791 h 3958557"/>
                  <a:gd name="connsiteX29" fmla="*/ 1599930 w 3415891"/>
                  <a:gd name="connsiteY29" fmla="*/ 2594903 h 3958557"/>
                  <a:gd name="connsiteX30" fmla="*/ 1387231 w 3415891"/>
                  <a:gd name="connsiteY30" fmla="*/ 2259198 h 3958557"/>
                  <a:gd name="connsiteX31" fmla="*/ 943896 w 3415891"/>
                  <a:gd name="connsiteY31" fmla="*/ 2154130 h 3958557"/>
                  <a:gd name="connsiteX32" fmla="*/ 372428 w 3415891"/>
                  <a:gd name="connsiteY32" fmla="*/ 2348890 h 3958557"/>
                  <a:gd name="connsiteX33" fmla="*/ 118727 w 3415891"/>
                  <a:gd name="connsiteY33" fmla="*/ 2861417 h 3958557"/>
                  <a:gd name="connsiteX34" fmla="*/ 500560 w 3415891"/>
                  <a:gd name="connsiteY34" fmla="*/ 3502076 h 3958557"/>
                  <a:gd name="connsiteX35" fmla="*/ 1312915 w 3415891"/>
                  <a:gd name="connsiteY35" fmla="*/ 3717337 h 3958557"/>
                  <a:gd name="connsiteX36" fmla="*/ 2195013 w 3415891"/>
                  <a:gd name="connsiteY36" fmla="*/ 3432800 h 3958557"/>
                  <a:gd name="connsiteX37" fmla="*/ 2705552 w 3415891"/>
                  <a:gd name="connsiteY37" fmla="*/ 2674000 h 3958557"/>
                  <a:gd name="connsiteX38" fmla="*/ 2587666 w 3415891"/>
                  <a:gd name="connsiteY38" fmla="*/ 2167978 h 3958557"/>
                  <a:gd name="connsiteX39" fmla="*/ 1769638 w 3415891"/>
                  <a:gd name="connsiteY39" fmla="*/ 1553280 h 3958557"/>
                  <a:gd name="connsiteX40" fmla="*/ 859329 w 3415891"/>
                  <a:gd name="connsiteY40" fmla="*/ 1285397 h 3958557"/>
                  <a:gd name="connsiteX41" fmla="*/ 477496 w 3415891"/>
                  <a:gd name="connsiteY41" fmla="*/ 760057 h 3958557"/>
                  <a:gd name="connsiteX0" fmla="*/ 565295 w 3503690"/>
                  <a:gd name="connsiteY0" fmla="*/ 760057 h 3958557"/>
                  <a:gd name="connsiteX1" fmla="*/ 898340 w 3503690"/>
                  <a:gd name="connsiteY1" fmla="*/ 659 h 3958557"/>
                  <a:gd name="connsiteX2" fmla="*/ 831809 w 3503690"/>
                  <a:gd name="connsiteY2" fmla="*/ 631925 h 3958557"/>
                  <a:gd name="connsiteX3" fmla="*/ 988130 w 3503690"/>
                  <a:gd name="connsiteY3" fmla="*/ 890752 h 3958557"/>
                  <a:gd name="connsiteX4" fmla="*/ 1328431 w 3503690"/>
                  <a:gd name="connsiteY4" fmla="*/ 1173299 h 3958557"/>
                  <a:gd name="connsiteX5" fmla="*/ 3071959 w 3503690"/>
                  <a:gd name="connsiteY5" fmla="*/ 1693489 h 3958557"/>
                  <a:gd name="connsiteX6" fmla="*/ 3465890 w 3503690"/>
                  <a:gd name="connsiteY6" fmla="*/ 2971456 h 3958557"/>
                  <a:gd name="connsiteX7" fmla="*/ 2380689 w 3503690"/>
                  <a:gd name="connsiteY7" fmla="*/ 3857009 h 3958557"/>
                  <a:gd name="connsiteX8" fmla="*/ 1163790 w 3503690"/>
                  <a:gd name="connsiteY8" fmla="*/ 3918147 h 3958557"/>
                  <a:gd name="connsiteX9" fmla="*/ 440686 w 3503690"/>
                  <a:gd name="connsiteY9" fmla="*/ 3668167 h 3958557"/>
                  <a:gd name="connsiteX10" fmla="*/ 454 w 3503690"/>
                  <a:gd name="connsiteY10" fmla="*/ 2861417 h 3958557"/>
                  <a:gd name="connsiteX11" fmla="*/ 371816 w 3503690"/>
                  <a:gd name="connsiteY11" fmla="*/ 2268167 h 3958557"/>
                  <a:gd name="connsiteX12" fmla="*/ 1052196 w 3503690"/>
                  <a:gd name="connsiteY12" fmla="*/ 2020873 h 3958557"/>
                  <a:gd name="connsiteX13" fmla="*/ 1680041 w 3503690"/>
                  <a:gd name="connsiteY13" fmla="*/ 2169506 h 3958557"/>
                  <a:gd name="connsiteX14" fmla="*/ 1949118 w 3503690"/>
                  <a:gd name="connsiteY14" fmla="*/ 2641031 h 3958557"/>
                  <a:gd name="connsiteX15" fmla="*/ 1768452 w 3503690"/>
                  <a:gd name="connsiteY15" fmla="*/ 3011331 h 3958557"/>
                  <a:gd name="connsiteX16" fmla="*/ 1349461 w 3503690"/>
                  <a:gd name="connsiteY16" fmla="*/ 3158683 h 3958557"/>
                  <a:gd name="connsiteX17" fmla="*/ 983005 w 3503690"/>
                  <a:gd name="connsiteY17" fmla="*/ 3076678 h 3958557"/>
                  <a:gd name="connsiteX18" fmla="*/ 806183 w 3503690"/>
                  <a:gd name="connsiteY18" fmla="*/ 2799914 h 3958557"/>
                  <a:gd name="connsiteX19" fmla="*/ 895875 w 3503690"/>
                  <a:gd name="connsiteY19" fmla="*/ 2620529 h 3958557"/>
                  <a:gd name="connsiteX20" fmla="*/ 1018881 w 3503690"/>
                  <a:gd name="connsiteY20" fmla="*/ 2556464 h 3958557"/>
                  <a:gd name="connsiteX21" fmla="*/ 1077822 w 3503690"/>
                  <a:gd name="connsiteY21" fmla="*/ 2548776 h 3958557"/>
                  <a:gd name="connsiteX22" fmla="*/ 1098323 w 3503690"/>
                  <a:gd name="connsiteY22" fmla="*/ 2564151 h 3958557"/>
                  <a:gd name="connsiteX23" fmla="*/ 1088073 w 3503690"/>
                  <a:gd name="connsiteY23" fmla="*/ 2594903 h 3958557"/>
                  <a:gd name="connsiteX24" fmla="*/ 1077822 w 3503690"/>
                  <a:gd name="connsiteY24" fmla="*/ 2625655 h 3958557"/>
                  <a:gd name="connsiteX25" fmla="*/ 1062446 w 3503690"/>
                  <a:gd name="connsiteY25" fmla="*/ 2738411 h 3958557"/>
                  <a:gd name="connsiteX26" fmla="*/ 1143169 w 3503690"/>
                  <a:gd name="connsiteY26" fmla="*/ 2875512 h 3958557"/>
                  <a:gd name="connsiteX27" fmla="*/ 1318710 w 3503690"/>
                  <a:gd name="connsiteY27" fmla="*/ 2933171 h 3958557"/>
                  <a:gd name="connsiteX28" fmla="*/ 1582661 w 3503690"/>
                  <a:gd name="connsiteY28" fmla="*/ 2835791 h 3958557"/>
                  <a:gd name="connsiteX29" fmla="*/ 1687729 w 3503690"/>
                  <a:gd name="connsiteY29" fmla="*/ 2594903 h 3958557"/>
                  <a:gd name="connsiteX30" fmla="*/ 1475030 w 3503690"/>
                  <a:gd name="connsiteY30" fmla="*/ 2259198 h 3958557"/>
                  <a:gd name="connsiteX31" fmla="*/ 1031695 w 3503690"/>
                  <a:gd name="connsiteY31" fmla="*/ 2154130 h 3958557"/>
                  <a:gd name="connsiteX32" fmla="*/ 460227 w 3503690"/>
                  <a:gd name="connsiteY32" fmla="*/ 2348890 h 3958557"/>
                  <a:gd name="connsiteX33" fmla="*/ 206526 w 3503690"/>
                  <a:gd name="connsiteY33" fmla="*/ 2861417 h 3958557"/>
                  <a:gd name="connsiteX34" fmla="*/ 588359 w 3503690"/>
                  <a:gd name="connsiteY34" fmla="*/ 3502076 h 3958557"/>
                  <a:gd name="connsiteX35" fmla="*/ 1400714 w 3503690"/>
                  <a:gd name="connsiteY35" fmla="*/ 3717337 h 3958557"/>
                  <a:gd name="connsiteX36" fmla="*/ 2282812 w 3503690"/>
                  <a:gd name="connsiteY36" fmla="*/ 3432800 h 3958557"/>
                  <a:gd name="connsiteX37" fmla="*/ 2793351 w 3503690"/>
                  <a:gd name="connsiteY37" fmla="*/ 2674000 h 3958557"/>
                  <a:gd name="connsiteX38" fmla="*/ 2675465 w 3503690"/>
                  <a:gd name="connsiteY38" fmla="*/ 2167978 h 3958557"/>
                  <a:gd name="connsiteX39" fmla="*/ 1857437 w 3503690"/>
                  <a:gd name="connsiteY39" fmla="*/ 1553280 h 3958557"/>
                  <a:gd name="connsiteX40" fmla="*/ 947128 w 3503690"/>
                  <a:gd name="connsiteY40" fmla="*/ 1285397 h 3958557"/>
                  <a:gd name="connsiteX41" fmla="*/ 565295 w 3503690"/>
                  <a:gd name="connsiteY41" fmla="*/ 760057 h 3958557"/>
                  <a:gd name="connsiteX0" fmla="*/ 565297 w 3505172"/>
                  <a:gd name="connsiteY0" fmla="*/ 760057 h 3929318"/>
                  <a:gd name="connsiteX1" fmla="*/ 898342 w 3505172"/>
                  <a:gd name="connsiteY1" fmla="*/ 659 h 3929318"/>
                  <a:gd name="connsiteX2" fmla="*/ 831811 w 3505172"/>
                  <a:gd name="connsiteY2" fmla="*/ 631925 h 3929318"/>
                  <a:gd name="connsiteX3" fmla="*/ 988132 w 3505172"/>
                  <a:gd name="connsiteY3" fmla="*/ 890752 h 3929318"/>
                  <a:gd name="connsiteX4" fmla="*/ 1328433 w 3505172"/>
                  <a:gd name="connsiteY4" fmla="*/ 1173299 h 3929318"/>
                  <a:gd name="connsiteX5" fmla="*/ 3071961 w 3505172"/>
                  <a:gd name="connsiteY5" fmla="*/ 1693489 h 3929318"/>
                  <a:gd name="connsiteX6" fmla="*/ 3465892 w 3505172"/>
                  <a:gd name="connsiteY6" fmla="*/ 2971456 h 3929318"/>
                  <a:gd name="connsiteX7" fmla="*/ 2358642 w 3505172"/>
                  <a:gd name="connsiteY7" fmla="*/ 3790260 h 3929318"/>
                  <a:gd name="connsiteX8" fmla="*/ 1163792 w 3505172"/>
                  <a:gd name="connsiteY8" fmla="*/ 3918147 h 3929318"/>
                  <a:gd name="connsiteX9" fmla="*/ 440688 w 3505172"/>
                  <a:gd name="connsiteY9" fmla="*/ 3668167 h 3929318"/>
                  <a:gd name="connsiteX10" fmla="*/ 456 w 3505172"/>
                  <a:gd name="connsiteY10" fmla="*/ 2861417 h 3929318"/>
                  <a:gd name="connsiteX11" fmla="*/ 371818 w 3505172"/>
                  <a:gd name="connsiteY11" fmla="*/ 2268167 h 3929318"/>
                  <a:gd name="connsiteX12" fmla="*/ 1052198 w 3505172"/>
                  <a:gd name="connsiteY12" fmla="*/ 2020873 h 3929318"/>
                  <a:gd name="connsiteX13" fmla="*/ 1680043 w 3505172"/>
                  <a:gd name="connsiteY13" fmla="*/ 2169506 h 3929318"/>
                  <a:gd name="connsiteX14" fmla="*/ 1949120 w 3505172"/>
                  <a:gd name="connsiteY14" fmla="*/ 2641031 h 3929318"/>
                  <a:gd name="connsiteX15" fmla="*/ 1768454 w 3505172"/>
                  <a:gd name="connsiteY15" fmla="*/ 3011331 h 3929318"/>
                  <a:gd name="connsiteX16" fmla="*/ 1349463 w 3505172"/>
                  <a:gd name="connsiteY16" fmla="*/ 3158683 h 3929318"/>
                  <a:gd name="connsiteX17" fmla="*/ 983007 w 3505172"/>
                  <a:gd name="connsiteY17" fmla="*/ 3076678 h 3929318"/>
                  <a:gd name="connsiteX18" fmla="*/ 806185 w 3505172"/>
                  <a:gd name="connsiteY18" fmla="*/ 2799914 h 3929318"/>
                  <a:gd name="connsiteX19" fmla="*/ 895877 w 3505172"/>
                  <a:gd name="connsiteY19" fmla="*/ 2620529 h 3929318"/>
                  <a:gd name="connsiteX20" fmla="*/ 1018883 w 3505172"/>
                  <a:gd name="connsiteY20" fmla="*/ 2556464 h 3929318"/>
                  <a:gd name="connsiteX21" fmla="*/ 1077824 w 3505172"/>
                  <a:gd name="connsiteY21" fmla="*/ 2548776 h 3929318"/>
                  <a:gd name="connsiteX22" fmla="*/ 1098325 w 3505172"/>
                  <a:gd name="connsiteY22" fmla="*/ 2564151 h 3929318"/>
                  <a:gd name="connsiteX23" fmla="*/ 1088075 w 3505172"/>
                  <a:gd name="connsiteY23" fmla="*/ 2594903 h 3929318"/>
                  <a:gd name="connsiteX24" fmla="*/ 1077824 w 3505172"/>
                  <a:gd name="connsiteY24" fmla="*/ 2625655 h 3929318"/>
                  <a:gd name="connsiteX25" fmla="*/ 1062448 w 3505172"/>
                  <a:gd name="connsiteY25" fmla="*/ 2738411 h 3929318"/>
                  <a:gd name="connsiteX26" fmla="*/ 1143171 w 3505172"/>
                  <a:gd name="connsiteY26" fmla="*/ 2875512 h 3929318"/>
                  <a:gd name="connsiteX27" fmla="*/ 1318712 w 3505172"/>
                  <a:gd name="connsiteY27" fmla="*/ 2933171 h 3929318"/>
                  <a:gd name="connsiteX28" fmla="*/ 1582663 w 3505172"/>
                  <a:gd name="connsiteY28" fmla="*/ 2835791 h 3929318"/>
                  <a:gd name="connsiteX29" fmla="*/ 1687731 w 3505172"/>
                  <a:gd name="connsiteY29" fmla="*/ 2594903 h 3929318"/>
                  <a:gd name="connsiteX30" fmla="*/ 1475032 w 3505172"/>
                  <a:gd name="connsiteY30" fmla="*/ 2259198 h 3929318"/>
                  <a:gd name="connsiteX31" fmla="*/ 1031697 w 3505172"/>
                  <a:gd name="connsiteY31" fmla="*/ 2154130 h 3929318"/>
                  <a:gd name="connsiteX32" fmla="*/ 460229 w 3505172"/>
                  <a:gd name="connsiteY32" fmla="*/ 2348890 h 3929318"/>
                  <a:gd name="connsiteX33" fmla="*/ 206528 w 3505172"/>
                  <a:gd name="connsiteY33" fmla="*/ 2861417 h 3929318"/>
                  <a:gd name="connsiteX34" fmla="*/ 588361 w 3505172"/>
                  <a:gd name="connsiteY34" fmla="*/ 3502076 h 3929318"/>
                  <a:gd name="connsiteX35" fmla="*/ 1400716 w 3505172"/>
                  <a:gd name="connsiteY35" fmla="*/ 3717337 h 3929318"/>
                  <a:gd name="connsiteX36" fmla="*/ 2282814 w 3505172"/>
                  <a:gd name="connsiteY36" fmla="*/ 3432800 h 3929318"/>
                  <a:gd name="connsiteX37" fmla="*/ 2793353 w 3505172"/>
                  <a:gd name="connsiteY37" fmla="*/ 2674000 h 3929318"/>
                  <a:gd name="connsiteX38" fmla="*/ 2675467 w 3505172"/>
                  <a:gd name="connsiteY38" fmla="*/ 2167978 h 3929318"/>
                  <a:gd name="connsiteX39" fmla="*/ 1857439 w 3505172"/>
                  <a:gd name="connsiteY39" fmla="*/ 1553280 h 3929318"/>
                  <a:gd name="connsiteX40" fmla="*/ 947130 w 3505172"/>
                  <a:gd name="connsiteY40" fmla="*/ 1285397 h 3929318"/>
                  <a:gd name="connsiteX41" fmla="*/ 565297 w 3505172"/>
                  <a:gd name="connsiteY41" fmla="*/ 760057 h 3929318"/>
                  <a:gd name="connsiteX0" fmla="*/ 565297 w 3359163"/>
                  <a:gd name="connsiteY0" fmla="*/ 760057 h 3930630"/>
                  <a:gd name="connsiteX1" fmla="*/ 898342 w 3359163"/>
                  <a:gd name="connsiteY1" fmla="*/ 659 h 3930630"/>
                  <a:gd name="connsiteX2" fmla="*/ 831811 w 3359163"/>
                  <a:gd name="connsiteY2" fmla="*/ 631925 h 3930630"/>
                  <a:gd name="connsiteX3" fmla="*/ 988132 w 3359163"/>
                  <a:gd name="connsiteY3" fmla="*/ 890752 h 3930630"/>
                  <a:gd name="connsiteX4" fmla="*/ 1328433 w 3359163"/>
                  <a:gd name="connsiteY4" fmla="*/ 1173299 h 3930630"/>
                  <a:gd name="connsiteX5" fmla="*/ 3071961 w 3359163"/>
                  <a:gd name="connsiteY5" fmla="*/ 1693489 h 3930630"/>
                  <a:gd name="connsiteX6" fmla="*/ 3289512 w 3359163"/>
                  <a:gd name="connsiteY6" fmla="*/ 2931407 h 3930630"/>
                  <a:gd name="connsiteX7" fmla="*/ 2358642 w 3359163"/>
                  <a:gd name="connsiteY7" fmla="*/ 3790260 h 3930630"/>
                  <a:gd name="connsiteX8" fmla="*/ 1163792 w 3359163"/>
                  <a:gd name="connsiteY8" fmla="*/ 3918147 h 3930630"/>
                  <a:gd name="connsiteX9" fmla="*/ 440688 w 3359163"/>
                  <a:gd name="connsiteY9" fmla="*/ 3668167 h 3930630"/>
                  <a:gd name="connsiteX10" fmla="*/ 456 w 3359163"/>
                  <a:gd name="connsiteY10" fmla="*/ 2861417 h 3930630"/>
                  <a:gd name="connsiteX11" fmla="*/ 371818 w 3359163"/>
                  <a:gd name="connsiteY11" fmla="*/ 2268167 h 3930630"/>
                  <a:gd name="connsiteX12" fmla="*/ 1052198 w 3359163"/>
                  <a:gd name="connsiteY12" fmla="*/ 2020873 h 3930630"/>
                  <a:gd name="connsiteX13" fmla="*/ 1680043 w 3359163"/>
                  <a:gd name="connsiteY13" fmla="*/ 2169506 h 3930630"/>
                  <a:gd name="connsiteX14" fmla="*/ 1949120 w 3359163"/>
                  <a:gd name="connsiteY14" fmla="*/ 2641031 h 3930630"/>
                  <a:gd name="connsiteX15" fmla="*/ 1768454 w 3359163"/>
                  <a:gd name="connsiteY15" fmla="*/ 3011331 h 3930630"/>
                  <a:gd name="connsiteX16" fmla="*/ 1349463 w 3359163"/>
                  <a:gd name="connsiteY16" fmla="*/ 3158683 h 3930630"/>
                  <a:gd name="connsiteX17" fmla="*/ 983007 w 3359163"/>
                  <a:gd name="connsiteY17" fmla="*/ 3076678 h 3930630"/>
                  <a:gd name="connsiteX18" fmla="*/ 806185 w 3359163"/>
                  <a:gd name="connsiteY18" fmla="*/ 2799914 h 3930630"/>
                  <a:gd name="connsiteX19" fmla="*/ 895877 w 3359163"/>
                  <a:gd name="connsiteY19" fmla="*/ 2620529 h 3930630"/>
                  <a:gd name="connsiteX20" fmla="*/ 1018883 w 3359163"/>
                  <a:gd name="connsiteY20" fmla="*/ 2556464 h 3930630"/>
                  <a:gd name="connsiteX21" fmla="*/ 1077824 w 3359163"/>
                  <a:gd name="connsiteY21" fmla="*/ 2548776 h 3930630"/>
                  <a:gd name="connsiteX22" fmla="*/ 1098325 w 3359163"/>
                  <a:gd name="connsiteY22" fmla="*/ 2564151 h 3930630"/>
                  <a:gd name="connsiteX23" fmla="*/ 1088075 w 3359163"/>
                  <a:gd name="connsiteY23" fmla="*/ 2594903 h 3930630"/>
                  <a:gd name="connsiteX24" fmla="*/ 1077824 w 3359163"/>
                  <a:gd name="connsiteY24" fmla="*/ 2625655 h 3930630"/>
                  <a:gd name="connsiteX25" fmla="*/ 1062448 w 3359163"/>
                  <a:gd name="connsiteY25" fmla="*/ 2738411 h 3930630"/>
                  <a:gd name="connsiteX26" fmla="*/ 1143171 w 3359163"/>
                  <a:gd name="connsiteY26" fmla="*/ 2875512 h 3930630"/>
                  <a:gd name="connsiteX27" fmla="*/ 1318712 w 3359163"/>
                  <a:gd name="connsiteY27" fmla="*/ 2933171 h 3930630"/>
                  <a:gd name="connsiteX28" fmla="*/ 1582663 w 3359163"/>
                  <a:gd name="connsiteY28" fmla="*/ 2835791 h 3930630"/>
                  <a:gd name="connsiteX29" fmla="*/ 1687731 w 3359163"/>
                  <a:gd name="connsiteY29" fmla="*/ 2594903 h 3930630"/>
                  <a:gd name="connsiteX30" fmla="*/ 1475032 w 3359163"/>
                  <a:gd name="connsiteY30" fmla="*/ 2259198 h 3930630"/>
                  <a:gd name="connsiteX31" fmla="*/ 1031697 w 3359163"/>
                  <a:gd name="connsiteY31" fmla="*/ 2154130 h 3930630"/>
                  <a:gd name="connsiteX32" fmla="*/ 460229 w 3359163"/>
                  <a:gd name="connsiteY32" fmla="*/ 2348890 h 3930630"/>
                  <a:gd name="connsiteX33" fmla="*/ 206528 w 3359163"/>
                  <a:gd name="connsiteY33" fmla="*/ 2861417 h 3930630"/>
                  <a:gd name="connsiteX34" fmla="*/ 588361 w 3359163"/>
                  <a:gd name="connsiteY34" fmla="*/ 3502076 h 3930630"/>
                  <a:gd name="connsiteX35" fmla="*/ 1400716 w 3359163"/>
                  <a:gd name="connsiteY35" fmla="*/ 3717337 h 3930630"/>
                  <a:gd name="connsiteX36" fmla="*/ 2282814 w 3359163"/>
                  <a:gd name="connsiteY36" fmla="*/ 3432800 h 3930630"/>
                  <a:gd name="connsiteX37" fmla="*/ 2793353 w 3359163"/>
                  <a:gd name="connsiteY37" fmla="*/ 2674000 h 3930630"/>
                  <a:gd name="connsiteX38" fmla="*/ 2675467 w 3359163"/>
                  <a:gd name="connsiteY38" fmla="*/ 2167978 h 3930630"/>
                  <a:gd name="connsiteX39" fmla="*/ 1857439 w 3359163"/>
                  <a:gd name="connsiteY39" fmla="*/ 1553280 h 3930630"/>
                  <a:gd name="connsiteX40" fmla="*/ 947130 w 3359163"/>
                  <a:gd name="connsiteY40" fmla="*/ 1285397 h 3930630"/>
                  <a:gd name="connsiteX41" fmla="*/ 565297 w 3359163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947130 w 3314397"/>
                  <a:gd name="connsiteY40" fmla="*/ 1285397 h 3930630"/>
                  <a:gd name="connsiteX41" fmla="*/ 565297 w 3314397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1035318 w 3314397"/>
                  <a:gd name="connsiteY40" fmla="*/ 1258698 h 3930630"/>
                  <a:gd name="connsiteX41" fmla="*/ 565297 w 3314397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1035318 w 3314397"/>
                  <a:gd name="connsiteY40" fmla="*/ 1258698 h 3930630"/>
                  <a:gd name="connsiteX41" fmla="*/ 565297 w 3314397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1035318 w 3314397"/>
                  <a:gd name="connsiteY40" fmla="*/ 1258698 h 3930630"/>
                  <a:gd name="connsiteX41" fmla="*/ 565297 w 3314397"/>
                  <a:gd name="connsiteY41" fmla="*/ 760057 h 3930630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2675467 w 3314397"/>
                  <a:gd name="connsiteY38" fmla="*/ 2168602 h 3931254"/>
                  <a:gd name="connsiteX39" fmla="*/ 1857439 w 3314397"/>
                  <a:gd name="connsiteY39" fmla="*/ 1553904 h 3931254"/>
                  <a:gd name="connsiteX40" fmla="*/ 1035318 w 3314397"/>
                  <a:gd name="connsiteY40" fmla="*/ 1259322 h 3931254"/>
                  <a:gd name="connsiteX41" fmla="*/ 587343 w 3314397"/>
                  <a:gd name="connsiteY41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2675467 w 3314397"/>
                  <a:gd name="connsiteY38" fmla="*/ 2168602 h 3931254"/>
                  <a:gd name="connsiteX39" fmla="*/ 1857439 w 3314397"/>
                  <a:gd name="connsiteY39" fmla="*/ 1553904 h 3931254"/>
                  <a:gd name="connsiteX40" fmla="*/ 1035318 w 3314397"/>
                  <a:gd name="connsiteY40" fmla="*/ 1259322 h 3931254"/>
                  <a:gd name="connsiteX41" fmla="*/ 587343 w 3314397"/>
                  <a:gd name="connsiteY41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857439 w 3314397"/>
                  <a:gd name="connsiteY37" fmla="*/ 1554027 h 3931377"/>
                  <a:gd name="connsiteX38" fmla="*/ 1035318 w 3314397"/>
                  <a:gd name="connsiteY38" fmla="*/ 1259445 h 3931377"/>
                  <a:gd name="connsiteX39" fmla="*/ 587343 w 3314397"/>
                  <a:gd name="connsiteY39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4170059"/>
                  <a:gd name="connsiteX1" fmla="*/ 898342 w 3314397"/>
                  <a:gd name="connsiteY1" fmla="*/ 1406 h 4170059"/>
                  <a:gd name="connsiteX2" fmla="*/ 831811 w 3314397"/>
                  <a:gd name="connsiteY2" fmla="*/ 632672 h 4170059"/>
                  <a:gd name="connsiteX3" fmla="*/ 1328433 w 3314397"/>
                  <a:gd name="connsiteY3" fmla="*/ 1174046 h 4170059"/>
                  <a:gd name="connsiteX4" fmla="*/ 2895583 w 3314397"/>
                  <a:gd name="connsiteY4" fmla="*/ 1827735 h 4170059"/>
                  <a:gd name="connsiteX5" fmla="*/ 3289512 w 3314397"/>
                  <a:gd name="connsiteY5" fmla="*/ 2932154 h 4170059"/>
                  <a:gd name="connsiteX6" fmla="*/ 2358642 w 3314397"/>
                  <a:gd name="connsiteY6" fmla="*/ 3791007 h 4170059"/>
                  <a:gd name="connsiteX7" fmla="*/ 1163792 w 3314397"/>
                  <a:gd name="connsiteY7" fmla="*/ 3918894 h 4170059"/>
                  <a:gd name="connsiteX8" fmla="*/ 440688 w 3314397"/>
                  <a:gd name="connsiteY8" fmla="*/ 3668914 h 4170059"/>
                  <a:gd name="connsiteX9" fmla="*/ 456 w 3314397"/>
                  <a:gd name="connsiteY9" fmla="*/ 2862164 h 4170059"/>
                  <a:gd name="connsiteX10" fmla="*/ 371818 w 3314397"/>
                  <a:gd name="connsiteY10" fmla="*/ 2268914 h 4170059"/>
                  <a:gd name="connsiteX11" fmla="*/ 1052198 w 3314397"/>
                  <a:gd name="connsiteY11" fmla="*/ 2021620 h 4170059"/>
                  <a:gd name="connsiteX12" fmla="*/ 1680043 w 3314397"/>
                  <a:gd name="connsiteY12" fmla="*/ 2170253 h 4170059"/>
                  <a:gd name="connsiteX13" fmla="*/ 1949120 w 3314397"/>
                  <a:gd name="connsiteY13" fmla="*/ 2641778 h 4170059"/>
                  <a:gd name="connsiteX14" fmla="*/ 1768454 w 3314397"/>
                  <a:gd name="connsiteY14" fmla="*/ 3012078 h 4170059"/>
                  <a:gd name="connsiteX15" fmla="*/ 1349463 w 3314397"/>
                  <a:gd name="connsiteY15" fmla="*/ 3159430 h 4170059"/>
                  <a:gd name="connsiteX16" fmla="*/ 983007 w 3314397"/>
                  <a:gd name="connsiteY16" fmla="*/ 3077425 h 4170059"/>
                  <a:gd name="connsiteX17" fmla="*/ 806185 w 3314397"/>
                  <a:gd name="connsiteY17" fmla="*/ 2800661 h 4170059"/>
                  <a:gd name="connsiteX18" fmla="*/ 895877 w 3314397"/>
                  <a:gd name="connsiteY18" fmla="*/ 2621276 h 4170059"/>
                  <a:gd name="connsiteX19" fmla="*/ 1018883 w 3314397"/>
                  <a:gd name="connsiteY19" fmla="*/ 2557211 h 4170059"/>
                  <a:gd name="connsiteX20" fmla="*/ 1077824 w 3314397"/>
                  <a:gd name="connsiteY20" fmla="*/ 2549523 h 4170059"/>
                  <a:gd name="connsiteX21" fmla="*/ 1098325 w 3314397"/>
                  <a:gd name="connsiteY21" fmla="*/ 2564898 h 4170059"/>
                  <a:gd name="connsiteX22" fmla="*/ 1088075 w 3314397"/>
                  <a:gd name="connsiteY22" fmla="*/ 2595650 h 4170059"/>
                  <a:gd name="connsiteX23" fmla="*/ 1077824 w 3314397"/>
                  <a:gd name="connsiteY23" fmla="*/ 2626402 h 4170059"/>
                  <a:gd name="connsiteX24" fmla="*/ 1062448 w 3314397"/>
                  <a:gd name="connsiteY24" fmla="*/ 2739158 h 4170059"/>
                  <a:gd name="connsiteX25" fmla="*/ 1143171 w 3314397"/>
                  <a:gd name="connsiteY25" fmla="*/ 2876259 h 4170059"/>
                  <a:gd name="connsiteX26" fmla="*/ 1318712 w 3314397"/>
                  <a:gd name="connsiteY26" fmla="*/ 2933918 h 4170059"/>
                  <a:gd name="connsiteX27" fmla="*/ 1582663 w 3314397"/>
                  <a:gd name="connsiteY27" fmla="*/ 2836538 h 4170059"/>
                  <a:gd name="connsiteX28" fmla="*/ 1687731 w 3314397"/>
                  <a:gd name="connsiteY28" fmla="*/ 2595650 h 4170059"/>
                  <a:gd name="connsiteX29" fmla="*/ 1475032 w 3314397"/>
                  <a:gd name="connsiteY29" fmla="*/ 2259945 h 4170059"/>
                  <a:gd name="connsiteX30" fmla="*/ 1031697 w 3314397"/>
                  <a:gd name="connsiteY30" fmla="*/ 2154877 h 4170059"/>
                  <a:gd name="connsiteX31" fmla="*/ 460229 w 3314397"/>
                  <a:gd name="connsiteY31" fmla="*/ 2349637 h 4170059"/>
                  <a:gd name="connsiteX32" fmla="*/ 206528 w 3314397"/>
                  <a:gd name="connsiteY32" fmla="*/ 2862164 h 4170059"/>
                  <a:gd name="connsiteX33" fmla="*/ 588361 w 3314397"/>
                  <a:gd name="connsiteY33" fmla="*/ 3502823 h 4170059"/>
                  <a:gd name="connsiteX34" fmla="*/ 1400716 w 3314397"/>
                  <a:gd name="connsiteY34" fmla="*/ 3718084 h 4170059"/>
                  <a:gd name="connsiteX35" fmla="*/ 2348956 w 3314397"/>
                  <a:gd name="connsiteY35" fmla="*/ 3433547 h 4170059"/>
                  <a:gd name="connsiteX36" fmla="*/ 1035318 w 3314397"/>
                  <a:gd name="connsiteY36" fmla="*/ 1259445 h 4170059"/>
                  <a:gd name="connsiteX37" fmla="*/ 587343 w 3314397"/>
                  <a:gd name="connsiteY37" fmla="*/ 814203 h 4170059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499154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99154 w 3314397"/>
                  <a:gd name="connsiteY37" fmla="*/ 773622 h 3930846"/>
                  <a:gd name="connsiteX0" fmla="*/ 499154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99154 w 3314397"/>
                  <a:gd name="connsiteY37" fmla="*/ 773622 h 3930846"/>
                  <a:gd name="connsiteX0" fmla="*/ 433011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33011 w 3314397"/>
                  <a:gd name="connsiteY37" fmla="*/ 773622 h 3930846"/>
                  <a:gd name="connsiteX0" fmla="*/ 433011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33011 w 3314397"/>
                  <a:gd name="connsiteY37" fmla="*/ 773622 h 3930846"/>
                  <a:gd name="connsiteX0" fmla="*/ 433011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33011 w 3314397"/>
                  <a:gd name="connsiteY37" fmla="*/ 773622 h 3930846"/>
                  <a:gd name="connsiteX0" fmla="*/ 433011 w 3298501"/>
                  <a:gd name="connsiteY0" fmla="*/ 773622 h 3930846"/>
                  <a:gd name="connsiteX1" fmla="*/ 898342 w 3298501"/>
                  <a:gd name="connsiteY1" fmla="*/ 875 h 3930846"/>
                  <a:gd name="connsiteX2" fmla="*/ 831811 w 3298501"/>
                  <a:gd name="connsiteY2" fmla="*/ 632141 h 3930846"/>
                  <a:gd name="connsiteX3" fmla="*/ 1328433 w 3298501"/>
                  <a:gd name="connsiteY3" fmla="*/ 1173515 h 3930846"/>
                  <a:gd name="connsiteX4" fmla="*/ 2741251 w 3298501"/>
                  <a:gd name="connsiteY4" fmla="*/ 1880604 h 3930846"/>
                  <a:gd name="connsiteX5" fmla="*/ 3289512 w 3298501"/>
                  <a:gd name="connsiteY5" fmla="*/ 2931623 h 3930846"/>
                  <a:gd name="connsiteX6" fmla="*/ 2358642 w 3298501"/>
                  <a:gd name="connsiteY6" fmla="*/ 3790476 h 3930846"/>
                  <a:gd name="connsiteX7" fmla="*/ 1163792 w 3298501"/>
                  <a:gd name="connsiteY7" fmla="*/ 3918363 h 3930846"/>
                  <a:gd name="connsiteX8" fmla="*/ 440688 w 3298501"/>
                  <a:gd name="connsiteY8" fmla="*/ 3668383 h 3930846"/>
                  <a:gd name="connsiteX9" fmla="*/ 456 w 3298501"/>
                  <a:gd name="connsiteY9" fmla="*/ 2861633 h 3930846"/>
                  <a:gd name="connsiteX10" fmla="*/ 371818 w 3298501"/>
                  <a:gd name="connsiteY10" fmla="*/ 2268383 h 3930846"/>
                  <a:gd name="connsiteX11" fmla="*/ 1052198 w 3298501"/>
                  <a:gd name="connsiteY11" fmla="*/ 2021089 h 3930846"/>
                  <a:gd name="connsiteX12" fmla="*/ 1680043 w 3298501"/>
                  <a:gd name="connsiteY12" fmla="*/ 2169722 h 3930846"/>
                  <a:gd name="connsiteX13" fmla="*/ 1949120 w 3298501"/>
                  <a:gd name="connsiteY13" fmla="*/ 2641247 h 3930846"/>
                  <a:gd name="connsiteX14" fmla="*/ 1768454 w 3298501"/>
                  <a:gd name="connsiteY14" fmla="*/ 3011547 h 3930846"/>
                  <a:gd name="connsiteX15" fmla="*/ 1349463 w 3298501"/>
                  <a:gd name="connsiteY15" fmla="*/ 3158899 h 3930846"/>
                  <a:gd name="connsiteX16" fmla="*/ 983007 w 3298501"/>
                  <a:gd name="connsiteY16" fmla="*/ 3076894 h 3930846"/>
                  <a:gd name="connsiteX17" fmla="*/ 806185 w 3298501"/>
                  <a:gd name="connsiteY17" fmla="*/ 2800130 h 3930846"/>
                  <a:gd name="connsiteX18" fmla="*/ 895877 w 3298501"/>
                  <a:gd name="connsiteY18" fmla="*/ 2620745 h 3930846"/>
                  <a:gd name="connsiteX19" fmla="*/ 1018883 w 3298501"/>
                  <a:gd name="connsiteY19" fmla="*/ 2556680 h 3930846"/>
                  <a:gd name="connsiteX20" fmla="*/ 1077824 w 3298501"/>
                  <a:gd name="connsiteY20" fmla="*/ 2548992 h 3930846"/>
                  <a:gd name="connsiteX21" fmla="*/ 1098325 w 3298501"/>
                  <a:gd name="connsiteY21" fmla="*/ 2564367 h 3930846"/>
                  <a:gd name="connsiteX22" fmla="*/ 1088075 w 3298501"/>
                  <a:gd name="connsiteY22" fmla="*/ 2595119 h 3930846"/>
                  <a:gd name="connsiteX23" fmla="*/ 1077824 w 3298501"/>
                  <a:gd name="connsiteY23" fmla="*/ 2625871 h 3930846"/>
                  <a:gd name="connsiteX24" fmla="*/ 1062448 w 3298501"/>
                  <a:gd name="connsiteY24" fmla="*/ 2738627 h 3930846"/>
                  <a:gd name="connsiteX25" fmla="*/ 1143171 w 3298501"/>
                  <a:gd name="connsiteY25" fmla="*/ 2875728 h 3930846"/>
                  <a:gd name="connsiteX26" fmla="*/ 1318712 w 3298501"/>
                  <a:gd name="connsiteY26" fmla="*/ 2933387 h 3930846"/>
                  <a:gd name="connsiteX27" fmla="*/ 1582663 w 3298501"/>
                  <a:gd name="connsiteY27" fmla="*/ 2836007 h 3930846"/>
                  <a:gd name="connsiteX28" fmla="*/ 1687731 w 3298501"/>
                  <a:gd name="connsiteY28" fmla="*/ 2595119 h 3930846"/>
                  <a:gd name="connsiteX29" fmla="*/ 1475032 w 3298501"/>
                  <a:gd name="connsiteY29" fmla="*/ 2259414 h 3930846"/>
                  <a:gd name="connsiteX30" fmla="*/ 1031697 w 3298501"/>
                  <a:gd name="connsiteY30" fmla="*/ 2154346 h 3930846"/>
                  <a:gd name="connsiteX31" fmla="*/ 460229 w 3298501"/>
                  <a:gd name="connsiteY31" fmla="*/ 2349106 h 3930846"/>
                  <a:gd name="connsiteX32" fmla="*/ 206528 w 3298501"/>
                  <a:gd name="connsiteY32" fmla="*/ 2861633 h 3930846"/>
                  <a:gd name="connsiteX33" fmla="*/ 588361 w 3298501"/>
                  <a:gd name="connsiteY33" fmla="*/ 3502292 h 3930846"/>
                  <a:gd name="connsiteX34" fmla="*/ 1400716 w 3298501"/>
                  <a:gd name="connsiteY34" fmla="*/ 3717553 h 3930846"/>
                  <a:gd name="connsiteX35" fmla="*/ 2348956 w 3298501"/>
                  <a:gd name="connsiteY35" fmla="*/ 3433016 h 3930846"/>
                  <a:gd name="connsiteX36" fmla="*/ 1035318 w 3298501"/>
                  <a:gd name="connsiteY36" fmla="*/ 1258914 h 3930846"/>
                  <a:gd name="connsiteX37" fmla="*/ 433011 w 3298501"/>
                  <a:gd name="connsiteY37" fmla="*/ 773622 h 3930846"/>
                  <a:gd name="connsiteX0" fmla="*/ 543248 w 3298501"/>
                  <a:gd name="connsiteY0" fmla="*/ 706252 h 3930225"/>
                  <a:gd name="connsiteX1" fmla="*/ 898342 w 3298501"/>
                  <a:gd name="connsiteY1" fmla="*/ 254 h 3930225"/>
                  <a:gd name="connsiteX2" fmla="*/ 831811 w 3298501"/>
                  <a:gd name="connsiteY2" fmla="*/ 631520 h 3930225"/>
                  <a:gd name="connsiteX3" fmla="*/ 1328433 w 3298501"/>
                  <a:gd name="connsiteY3" fmla="*/ 1172894 h 3930225"/>
                  <a:gd name="connsiteX4" fmla="*/ 2741251 w 3298501"/>
                  <a:gd name="connsiteY4" fmla="*/ 1879983 h 3930225"/>
                  <a:gd name="connsiteX5" fmla="*/ 3289512 w 3298501"/>
                  <a:gd name="connsiteY5" fmla="*/ 2931002 h 3930225"/>
                  <a:gd name="connsiteX6" fmla="*/ 2358642 w 3298501"/>
                  <a:gd name="connsiteY6" fmla="*/ 3789855 h 3930225"/>
                  <a:gd name="connsiteX7" fmla="*/ 1163792 w 3298501"/>
                  <a:gd name="connsiteY7" fmla="*/ 3917742 h 3930225"/>
                  <a:gd name="connsiteX8" fmla="*/ 440688 w 3298501"/>
                  <a:gd name="connsiteY8" fmla="*/ 3667762 h 3930225"/>
                  <a:gd name="connsiteX9" fmla="*/ 456 w 3298501"/>
                  <a:gd name="connsiteY9" fmla="*/ 2861012 h 3930225"/>
                  <a:gd name="connsiteX10" fmla="*/ 371818 w 3298501"/>
                  <a:gd name="connsiteY10" fmla="*/ 2267762 h 3930225"/>
                  <a:gd name="connsiteX11" fmla="*/ 1052198 w 3298501"/>
                  <a:gd name="connsiteY11" fmla="*/ 2020468 h 3930225"/>
                  <a:gd name="connsiteX12" fmla="*/ 1680043 w 3298501"/>
                  <a:gd name="connsiteY12" fmla="*/ 2169101 h 3930225"/>
                  <a:gd name="connsiteX13" fmla="*/ 1949120 w 3298501"/>
                  <a:gd name="connsiteY13" fmla="*/ 2640626 h 3930225"/>
                  <a:gd name="connsiteX14" fmla="*/ 1768454 w 3298501"/>
                  <a:gd name="connsiteY14" fmla="*/ 3010926 h 3930225"/>
                  <a:gd name="connsiteX15" fmla="*/ 1349463 w 3298501"/>
                  <a:gd name="connsiteY15" fmla="*/ 3158278 h 3930225"/>
                  <a:gd name="connsiteX16" fmla="*/ 983007 w 3298501"/>
                  <a:gd name="connsiteY16" fmla="*/ 3076273 h 3930225"/>
                  <a:gd name="connsiteX17" fmla="*/ 806185 w 3298501"/>
                  <a:gd name="connsiteY17" fmla="*/ 2799509 h 3930225"/>
                  <a:gd name="connsiteX18" fmla="*/ 895877 w 3298501"/>
                  <a:gd name="connsiteY18" fmla="*/ 2620124 h 3930225"/>
                  <a:gd name="connsiteX19" fmla="*/ 1018883 w 3298501"/>
                  <a:gd name="connsiteY19" fmla="*/ 2556059 h 3930225"/>
                  <a:gd name="connsiteX20" fmla="*/ 1077824 w 3298501"/>
                  <a:gd name="connsiteY20" fmla="*/ 2548371 h 3930225"/>
                  <a:gd name="connsiteX21" fmla="*/ 1098325 w 3298501"/>
                  <a:gd name="connsiteY21" fmla="*/ 2563746 h 3930225"/>
                  <a:gd name="connsiteX22" fmla="*/ 1088075 w 3298501"/>
                  <a:gd name="connsiteY22" fmla="*/ 2594498 h 3930225"/>
                  <a:gd name="connsiteX23" fmla="*/ 1077824 w 3298501"/>
                  <a:gd name="connsiteY23" fmla="*/ 2625250 h 3930225"/>
                  <a:gd name="connsiteX24" fmla="*/ 1062448 w 3298501"/>
                  <a:gd name="connsiteY24" fmla="*/ 2738006 h 3930225"/>
                  <a:gd name="connsiteX25" fmla="*/ 1143171 w 3298501"/>
                  <a:gd name="connsiteY25" fmla="*/ 2875107 h 3930225"/>
                  <a:gd name="connsiteX26" fmla="*/ 1318712 w 3298501"/>
                  <a:gd name="connsiteY26" fmla="*/ 2932766 h 3930225"/>
                  <a:gd name="connsiteX27" fmla="*/ 1582663 w 3298501"/>
                  <a:gd name="connsiteY27" fmla="*/ 2835386 h 3930225"/>
                  <a:gd name="connsiteX28" fmla="*/ 1687731 w 3298501"/>
                  <a:gd name="connsiteY28" fmla="*/ 2594498 h 3930225"/>
                  <a:gd name="connsiteX29" fmla="*/ 1475032 w 3298501"/>
                  <a:gd name="connsiteY29" fmla="*/ 2258793 h 3930225"/>
                  <a:gd name="connsiteX30" fmla="*/ 1031697 w 3298501"/>
                  <a:gd name="connsiteY30" fmla="*/ 2153725 h 3930225"/>
                  <a:gd name="connsiteX31" fmla="*/ 460229 w 3298501"/>
                  <a:gd name="connsiteY31" fmla="*/ 2348485 h 3930225"/>
                  <a:gd name="connsiteX32" fmla="*/ 206528 w 3298501"/>
                  <a:gd name="connsiteY32" fmla="*/ 2861012 h 3930225"/>
                  <a:gd name="connsiteX33" fmla="*/ 588361 w 3298501"/>
                  <a:gd name="connsiteY33" fmla="*/ 3501671 h 3930225"/>
                  <a:gd name="connsiteX34" fmla="*/ 1400716 w 3298501"/>
                  <a:gd name="connsiteY34" fmla="*/ 3716932 h 3930225"/>
                  <a:gd name="connsiteX35" fmla="*/ 2348956 w 3298501"/>
                  <a:gd name="connsiteY35" fmla="*/ 3432395 h 3930225"/>
                  <a:gd name="connsiteX36" fmla="*/ 1035318 w 3298501"/>
                  <a:gd name="connsiteY36" fmla="*/ 1258293 h 3930225"/>
                  <a:gd name="connsiteX37" fmla="*/ 543248 w 3298501"/>
                  <a:gd name="connsiteY37" fmla="*/ 706252 h 3930225"/>
                  <a:gd name="connsiteX0" fmla="*/ 543248 w 3212681"/>
                  <a:gd name="connsiteY0" fmla="*/ 706252 h 3930225"/>
                  <a:gd name="connsiteX1" fmla="*/ 898342 w 3212681"/>
                  <a:gd name="connsiteY1" fmla="*/ 254 h 3930225"/>
                  <a:gd name="connsiteX2" fmla="*/ 831811 w 3212681"/>
                  <a:gd name="connsiteY2" fmla="*/ 631520 h 3930225"/>
                  <a:gd name="connsiteX3" fmla="*/ 1328433 w 3212681"/>
                  <a:gd name="connsiteY3" fmla="*/ 1172894 h 3930225"/>
                  <a:gd name="connsiteX4" fmla="*/ 2741251 w 3212681"/>
                  <a:gd name="connsiteY4" fmla="*/ 1879983 h 3930225"/>
                  <a:gd name="connsiteX5" fmla="*/ 3201322 w 3212681"/>
                  <a:gd name="connsiteY5" fmla="*/ 2931002 h 3930225"/>
                  <a:gd name="connsiteX6" fmla="*/ 2358642 w 3212681"/>
                  <a:gd name="connsiteY6" fmla="*/ 3789855 h 3930225"/>
                  <a:gd name="connsiteX7" fmla="*/ 1163792 w 3212681"/>
                  <a:gd name="connsiteY7" fmla="*/ 3917742 h 3930225"/>
                  <a:gd name="connsiteX8" fmla="*/ 440688 w 3212681"/>
                  <a:gd name="connsiteY8" fmla="*/ 3667762 h 3930225"/>
                  <a:gd name="connsiteX9" fmla="*/ 456 w 3212681"/>
                  <a:gd name="connsiteY9" fmla="*/ 2861012 h 3930225"/>
                  <a:gd name="connsiteX10" fmla="*/ 371818 w 3212681"/>
                  <a:gd name="connsiteY10" fmla="*/ 2267762 h 3930225"/>
                  <a:gd name="connsiteX11" fmla="*/ 1052198 w 3212681"/>
                  <a:gd name="connsiteY11" fmla="*/ 2020468 h 3930225"/>
                  <a:gd name="connsiteX12" fmla="*/ 1680043 w 3212681"/>
                  <a:gd name="connsiteY12" fmla="*/ 2169101 h 3930225"/>
                  <a:gd name="connsiteX13" fmla="*/ 1949120 w 3212681"/>
                  <a:gd name="connsiteY13" fmla="*/ 2640626 h 3930225"/>
                  <a:gd name="connsiteX14" fmla="*/ 1768454 w 3212681"/>
                  <a:gd name="connsiteY14" fmla="*/ 3010926 h 3930225"/>
                  <a:gd name="connsiteX15" fmla="*/ 1349463 w 3212681"/>
                  <a:gd name="connsiteY15" fmla="*/ 3158278 h 3930225"/>
                  <a:gd name="connsiteX16" fmla="*/ 983007 w 3212681"/>
                  <a:gd name="connsiteY16" fmla="*/ 3076273 h 3930225"/>
                  <a:gd name="connsiteX17" fmla="*/ 806185 w 3212681"/>
                  <a:gd name="connsiteY17" fmla="*/ 2799509 h 3930225"/>
                  <a:gd name="connsiteX18" fmla="*/ 895877 w 3212681"/>
                  <a:gd name="connsiteY18" fmla="*/ 2620124 h 3930225"/>
                  <a:gd name="connsiteX19" fmla="*/ 1018883 w 3212681"/>
                  <a:gd name="connsiteY19" fmla="*/ 2556059 h 3930225"/>
                  <a:gd name="connsiteX20" fmla="*/ 1077824 w 3212681"/>
                  <a:gd name="connsiteY20" fmla="*/ 2548371 h 3930225"/>
                  <a:gd name="connsiteX21" fmla="*/ 1098325 w 3212681"/>
                  <a:gd name="connsiteY21" fmla="*/ 2563746 h 3930225"/>
                  <a:gd name="connsiteX22" fmla="*/ 1088075 w 3212681"/>
                  <a:gd name="connsiteY22" fmla="*/ 2594498 h 3930225"/>
                  <a:gd name="connsiteX23" fmla="*/ 1077824 w 3212681"/>
                  <a:gd name="connsiteY23" fmla="*/ 2625250 h 3930225"/>
                  <a:gd name="connsiteX24" fmla="*/ 1062448 w 3212681"/>
                  <a:gd name="connsiteY24" fmla="*/ 2738006 h 3930225"/>
                  <a:gd name="connsiteX25" fmla="*/ 1143171 w 3212681"/>
                  <a:gd name="connsiteY25" fmla="*/ 2875107 h 3930225"/>
                  <a:gd name="connsiteX26" fmla="*/ 1318712 w 3212681"/>
                  <a:gd name="connsiteY26" fmla="*/ 2932766 h 3930225"/>
                  <a:gd name="connsiteX27" fmla="*/ 1582663 w 3212681"/>
                  <a:gd name="connsiteY27" fmla="*/ 2835386 h 3930225"/>
                  <a:gd name="connsiteX28" fmla="*/ 1687731 w 3212681"/>
                  <a:gd name="connsiteY28" fmla="*/ 2594498 h 3930225"/>
                  <a:gd name="connsiteX29" fmla="*/ 1475032 w 3212681"/>
                  <a:gd name="connsiteY29" fmla="*/ 2258793 h 3930225"/>
                  <a:gd name="connsiteX30" fmla="*/ 1031697 w 3212681"/>
                  <a:gd name="connsiteY30" fmla="*/ 2153725 h 3930225"/>
                  <a:gd name="connsiteX31" fmla="*/ 460229 w 3212681"/>
                  <a:gd name="connsiteY31" fmla="*/ 2348485 h 3930225"/>
                  <a:gd name="connsiteX32" fmla="*/ 206528 w 3212681"/>
                  <a:gd name="connsiteY32" fmla="*/ 2861012 h 3930225"/>
                  <a:gd name="connsiteX33" fmla="*/ 588361 w 3212681"/>
                  <a:gd name="connsiteY33" fmla="*/ 3501671 h 3930225"/>
                  <a:gd name="connsiteX34" fmla="*/ 1400716 w 3212681"/>
                  <a:gd name="connsiteY34" fmla="*/ 3716932 h 3930225"/>
                  <a:gd name="connsiteX35" fmla="*/ 2348956 w 3212681"/>
                  <a:gd name="connsiteY35" fmla="*/ 3432395 h 3930225"/>
                  <a:gd name="connsiteX36" fmla="*/ 1035318 w 3212681"/>
                  <a:gd name="connsiteY36" fmla="*/ 1258293 h 3930225"/>
                  <a:gd name="connsiteX37" fmla="*/ 543248 w 3212681"/>
                  <a:gd name="connsiteY37" fmla="*/ 706252 h 3930225"/>
                  <a:gd name="connsiteX0" fmla="*/ 366867 w 3212681"/>
                  <a:gd name="connsiteY0" fmla="*/ 679406 h 3930078"/>
                  <a:gd name="connsiteX1" fmla="*/ 898342 w 3212681"/>
                  <a:gd name="connsiteY1" fmla="*/ 107 h 3930078"/>
                  <a:gd name="connsiteX2" fmla="*/ 831811 w 3212681"/>
                  <a:gd name="connsiteY2" fmla="*/ 631373 h 3930078"/>
                  <a:gd name="connsiteX3" fmla="*/ 1328433 w 3212681"/>
                  <a:gd name="connsiteY3" fmla="*/ 1172747 h 3930078"/>
                  <a:gd name="connsiteX4" fmla="*/ 2741251 w 3212681"/>
                  <a:gd name="connsiteY4" fmla="*/ 1879836 h 3930078"/>
                  <a:gd name="connsiteX5" fmla="*/ 3201322 w 3212681"/>
                  <a:gd name="connsiteY5" fmla="*/ 2930855 h 3930078"/>
                  <a:gd name="connsiteX6" fmla="*/ 2358642 w 3212681"/>
                  <a:gd name="connsiteY6" fmla="*/ 3789708 h 3930078"/>
                  <a:gd name="connsiteX7" fmla="*/ 1163792 w 3212681"/>
                  <a:gd name="connsiteY7" fmla="*/ 3917595 h 3930078"/>
                  <a:gd name="connsiteX8" fmla="*/ 440688 w 3212681"/>
                  <a:gd name="connsiteY8" fmla="*/ 3667615 h 3930078"/>
                  <a:gd name="connsiteX9" fmla="*/ 456 w 3212681"/>
                  <a:gd name="connsiteY9" fmla="*/ 2860865 h 3930078"/>
                  <a:gd name="connsiteX10" fmla="*/ 371818 w 3212681"/>
                  <a:gd name="connsiteY10" fmla="*/ 2267615 h 3930078"/>
                  <a:gd name="connsiteX11" fmla="*/ 1052198 w 3212681"/>
                  <a:gd name="connsiteY11" fmla="*/ 2020321 h 3930078"/>
                  <a:gd name="connsiteX12" fmla="*/ 1680043 w 3212681"/>
                  <a:gd name="connsiteY12" fmla="*/ 2168954 h 3930078"/>
                  <a:gd name="connsiteX13" fmla="*/ 1949120 w 3212681"/>
                  <a:gd name="connsiteY13" fmla="*/ 2640479 h 3930078"/>
                  <a:gd name="connsiteX14" fmla="*/ 1768454 w 3212681"/>
                  <a:gd name="connsiteY14" fmla="*/ 3010779 h 3930078"/>
                  <a:gd name="connsiteX15" fmla="*/ 1349463 w 3212681"/>
                  <a:gd name="connsiteY15" fmla="*/ 3158131 h 3930078"/>
                  <a:gd name="connsiteX16" fmla="*/ 983007 w 3212681"/>
                  <a:gd name="connsiteY16" fmla="*/ 3076126 h 3930078"/>
                  <a:gd name="connsiteX17" fmla="*/ 806185 w 3212681"/>
                  <a:gd name="connsiteY17" fmla="*/ 2799362 h 3930078"/>
                  <a:gd name="connsiteX18" fmla="*/ 895877 w 3212681"/>
                  <a:gd name="connsiteY18" fmla="*/ 2619977 h 3930078"/>
                  <a:gd name="connsiteX19" fmla="*/ 1018883 w 3212681"/>
                  <a:gd name="connsiteY19" fmla="*/ 2555912 h 3930078"/>
                  <a:gd name="connsiteX20" fmla="*/ 1077824 w 3212681"/>
                  <a:gd name="connsiteY20" fmla="*/ 2548224 h 3930078"/>
                  <a:gd name="connsiteX21" fmla="*/ 1098325 w 3212681"/>
                  <a:gd name="connsiteY21" fmla="*/ 2563599 h 3930078"/>
                  <a:gd name="connsiteX22" fmla="*/ 1088075 w 3212681"/>
                  <a:gd name="connsiteY22" fmla="*/ 2594351 h 3930078"/>
                  <a:gd name="connsiteX23" fmla="*/ 1077824 w 3212681"/>
                  <a:gd name="connsiteY23" fmla="*/ 2625103 h 3930078"/>
                  <a:gd name="connsiteX24" fmla="*/ 1062448 w 3212681"/>
                  <a:gd name="connsiteY24" fmla="*/ 2737859 h 3930078"/>
                  <a:gd name="connsiteX25" fmla="*/ 1143171 w 3212681"/>
                  <a:gd name="connsiteY25" fmla="*/ 2874960 h 3930078"/>
                  <a:gd name="connsiteX26" fmla="*/ 1318712 w 3212681"/>
                  <a:gd name="connsiteY26" fmla="*/ 2932619 h 3930078"/>
                  <a:gd name="connsiteX27" fmla="*/ 1582663 w 3212681"/>
                  <a:gd name="connsiteY27" fmla="*/ 2835239 h 3930078"/>
                  <a:gd name="connsiteX28" fmla="*/ 1687731 w 3212681"/>
                  <a:gd name="connsiteY28" fmla="*/ 2594351 h 3930078"/>
                  <a:gd name="connsiteX29" fmla="*/ 1475032 w 3212681"/>
                  <a:gd name="connsiteY29" fmla="*/ 2258646 h 3930078"/>
                  <a:gd name="connsiteX30" fmla="*/ 1031697 w 3212681"/>
                  <a:gd name="connsiteY30" fmla="*/ 2153578 h 3930078"/>
                  <a:gd name="connsiteX31" fmla="*/ 460229 w 3212681"/>
                  <a:gd name="connsiteY31" fmla="*/ 2348338 h 3930078"/>
                  <a:gd name="connsiteX32" fmla="*/ 206528 w 3212681"/>
                  <a:gd name="connsiteY32" fmla="*/ 2860865 h 3930078"/>
                  <a:gd name="connsiteX33" fmla="*/ 588361 w 3212681"/>
                  <a:gd name="connsiteY33" fmla="*/ 3501524 h 3930078"/>
                  <a:gd name="connsiteX34" fmla="*/ 1400716 w 3212681"/>
                  <a:gd name="connsiteY34" fmla="*/ 3716785 h 3930078"/>
                  <a:gd name="connsiteX35" fmla="*/ 2348956 w 3212681"/>
                  <a:gd name="connsiteY35" fmla="*/ 3432248 h 3930078"/>
                  <a:gd name="connsiteX36" fmla="*/ 1035318 w 3212681"/>
                  <a:gd name="connsiteY36" fmla="*/ 1258146 h 3930078"/>
                  <a:gd name="connsiteX37" fmla="*/ 366867 w 3212681"/>
                  <a:gd name="connsiteY37" fmla="*/ 679406 h 3930078"/>
                  <a:gd name="connsiteX0" fmla="*/ 366867 w 3212681"/>
                  <a:gd name="connsiteY0" fmla="*/ 679319 h 3929991"/>
                  <a:gd name="connsiteX1" fmla="*/ 898342 w 3212681"/>
                  <a:gd name="connsiteY1" fmla="*/ 20 h 3929991"/>
                  <a:gd name="connsiteX2" fmla="*/ 699527 w 3212681"/>
                  <a:gd name="connsiteY2" fmla="*/ 657986 h 3929991"/>
                  <a:gd name="connsiteX3" fmla="*/ 1328433 w 3212681"/>
                  <a:gd name="connsiteY3" fmla="*/ 1172660 h 3929991"/>
                  <a:gd name="connsiteX4" fmla="*/ 2741251 w 3212681"/>
                  <a:gd name="connsiteY4" fmla="*/ 1879749 h 3929991"/>
                  <a:gd name="connsiteX5" fmla="*/ 3201322 w 3212681"/>
                  <a:gd name="connsiteY5" fmla="*/ 2930768 h 3929991"/>
                  <a:gd name="connsiteX6" fmla="*/ 2358642 w 3212681"/>
                  <a:gd name="connsiteY6" fmla="*/ 3789621 h 3929991"/>
                  <a:gd name="connsiteX7" fmla="*/ 1163792 w 3212681"/>
                  <a:gd name="connsiteY7" fmla="*/ 3917508 h 3929991"/>
                  <a:gd name="connsiteX8" fmla="*/ 440688 w 3212681"/>
                  <a:gd name="connsiteY8" fmla="*/ 3667528 h 3929991"/>
                  <a:gd name="connsiteX9" fmla="*/ 456 w 3212681"/>
                  <a:gd name="connsiteY9" fmla="*/ 2860778 h 3929991"/>
                  <a:gd name="connsiteX10" fmla="*/ 371818 w 3212681"/>
                  <a:gd name="connsiteY10" fmla="*/ 2267528 h 3929991"/>
                  <a:gd name="connsiteX11" fmla="*/ 1052198 w 3212681"/>
                  <a:gd name="connsiteY11" fmla="*/ 2020234 h 3929991"/>
                  <a:gd name="connsiteX12" fmla="*/ 1680043 w 3212681"/>
                  <a:gd name="connsiteY12" fmla="*/ 2168867 h 3929991"/>
                  <a:gd name="connsiteX13" fmla="*/ 1949120 w 3212681"/>
                  <a:gd name="connsiteY13" fmla="*/ 2640392 h 3929991"/>
                  <a:gd name="connsiteX14" fmla="*/ 1768454 w 3212681"/>
                  <a:gd name="connsiteY14" fmla="*/ 3010692 h 3929991"/>
                  <a:gd name="connsiteX15" fmla="*/ 1349463 w 3212681"/>
                  <a:gd name="connsiteY15" fmla="*/ 3158044 h 3929991"/>
                  <a:gd name="connsiteX16" fmla="*/ 983007 w 3212681"/>
                  <a:gd name="connsiteY16" fmla="*/ 3076039 h 3929991"/>
                  <a:gd name="connsiteX17" fmla="*/ 806185 w 3212681"/>
                  <a:gd name="connsiteY17" fmla="*/ 2799275 h 3929991"/>
                  <a:gd name="connsiteX18" fmla="*/ 895877 w 3212681"/>
                  <a:gd name="connsiteY18" fmla="*/ 2619890 h 3929991"/>
                  <a:gd name="connsiteX19" fmla="*/ 1018883 w 3212681"/>
                  <a:gd name="connsiteY19" fmla="*/ 2555825 h 3929991"/>
                  <a:gd name="connsiteX20" fmla="*/ 1077824 w 3212681"/>
                  <a:gd name="connsiteY20" fmla="*/ 2548137 h 3929991"/>
                  <a:gd name="connsiteX21" fmla="*/ 1098325 w 3212681"/>
                  <a:gd name="connsiteY21" fmla="*/ 2563512 h 3929991"/>
                  <a:gd name="connsiteX22" fmla="*/ 1088075 w 3212681"/>
                  <a:gd name="connsiteY22" fmla="*/ 2594264 h 3929991"/>
                  <a:gd name="connsiteX23" fmla="*/ 1077824 w 3212681"/>
                  <a:gd name="connsiteY23" fmla="*/ 2625016 h 3929991"/>
                  <a:gd name="connsiteX24" fmla="*/ 1062448 w 3212681"/>
                  <a:gd name="connsiteY24" fmla="*/ 2737772 h 3929991"/>
                  <a:gd name="connsiteX25" fmla="*/ 1143171 w 3212681"/>
                  <a:gd name="connsiteY25" fmla="*/ 2874873 h 3929991"/>
                  <a:gd name="connsiteX26" fmla="*/ 1318712 w 3212681"/>
                  <a:gd name="connsiteY26" fmla="*/ 2932532 h 3929991"/>
                  <a:gd name="connsiteX27" fmla="*/ 1582663 w 3212681"/>
                  <a:gd name="connsiteY27" fmla="*/ 2835152 h 3929991"/>
                  <a:gd name="connsiteX28" fmla="*/ 1687731 w 3212681"/>
                  <a:gd name="connsiteY28" fmla="*/ 2594264 h 3929991"/>
                  <a:gd name="connsiteX29" fmla="*/ 1475032 w 3212681"/>
                  <a:gd name="connsiteY29" fmla="*/ 2258559 h 3929991"/>
                  <a:gd name="connsiteX30" fmla="*/ 1031697 w 3212681"/>
                  <a:gd name="connsiteY30" fmla="*/ 2153491 h 3929991"/>
                  <a:gd name="connsiteX31" fmla="*/ 460229 w 3212681"/>
                  <a:gd name="connsiteY31" fmla="*/ 2348251 h 3929991"/>
                  <a:gd name="connsiteX32" fmla="*/ 206528 w 3212681"/>
                  <a:gd name="connsiteY32" fmla="*/ 2860778 h 3929991"/>
                  <a:gd name="connsiteX33" fmla="*/ 588361 w 3212681"/>
                  <a:gd name="connsiteY33" fmla="*/ 3501437 h 3929991"/>
                  <a:gd name="connsiteX34" fmla="*/ 1400716 w 3212681"/>
                  <a:gd name="connsiteY34" fmla="*/ 3716698 h 3929991"/>
                  <a:gd name="connsiteX35" fmla="*/ 2348956 w 3212681"/>
                  <a:gd name="connsiteY35" fmla="*/ 3432161 h 3929991"/>
                  <a:gd name="connsiteX36" fmla="*/ 1035318 w 3212681"/>
                  <a:gd name="connsiteY36" fmla="*/ 1258059 h 3929991"/>
                  <a:gd name="connsiteX37" fmla="*/ 366867 w 3212681"/>
                  <a:gd name="connsiteY37" fmla="*/ 679319 h 3929991"/>
                  <a:gd name="connsiteX0" fmla="*/ 366867 w 3212681"/>
                  <a:gd name="connsiteY0" fmla="*/ 679320 h 3929991"/>
                  <a:gd name="connsiteX1" fmla="*/ 898342 w 3212681"/>
                  <a:gd name="connsiteY1" fmla="*/ 20 h 3929991"/>
                  <a:gd name="connsiteX2" fmla="*/ 699527 w 3212681"/>
                  <a:gd name="connsiteY2" fmla="*/ 657986 h 3929991"/>
                  <a:gd name="connsiteX3" fmla="*/ 1328433 w 3212681"/>
                  <a:gd name="connsiteY3" fmla="*/ 1172660 h 3929991"/>
                  <a:gd name="connsiteX4" fmla="*/ 2741251 w 3212681"/>
                  <a:gd name="connsiteY4" fmla="*/ 1879749 h 3929991"/>
                  <a:gd name="connsiteX5" fmla="*/ 3201322 w 3212681"/>
                  <a:gd name="connsiteY5" fmla="*/ 2930768 h 3929991"/>
                  <a:gd name="connsiteX6" fmla="*/ 2358642 w 3212681"/>
                  <a:gd name="connsiteY6" fmla="*/ 3789621 h 3929991"/>
                  <a:gd name="connsiteX7" fmla="*/ 1163792 w 3212681"/>
                  <a:gd name="connsiteY7" fmla="*/ 3917508 h 3929991"/>
                  <a:gd name="connsiteX8" fmla="*/ 440688 w 3212681"/>
                  <a:gd name="connsiteY8" fmla="*/ 3667528 h 3929991"/>
                  <a:gd name="connsiteX9" fmla="*/ 456 w 3212681"/>
                  <a:gd name="connsiteY9" fmla="*/ 2860778 h 3929991"/>
                  <a:gd name="connsiteX10" fmla="*/ 371818 w 3212681"/>
                  <a:gd name="connsiteY10" fmla="*/ 2267528 h 3929991"/>
                  <a:gd name="connsiteX11" fmla="*/ 1052198 w 3212681"/>
                  <a:gd name="connsiteY11" fmla="*/ 2020234 h 3929991"/>
                  <a:gd name="connsiteX12" fmla="*/ 1680043 w 3212681"/>
                  <a:gd name="connsiteY12" fmla="*/ 2168867 h 3929991"/>
                  <a:gd name="connsiteX13" fmla="*/ 1949120 w 3212681"/>
                  <a:gd name="connsiteY13" fmla="*/ 2640392 h 3929991"/>
                  <a:gd name="connsiteX14" fmla="*/ 1768454 w 3212681"/>
                  <a:gd name="connsiteY14" fmla="*/ 3010692 h 3929991"/>
                  <a:gd name="connsiteX15" fmla="*/ 1349463 w 3212681"/>
                  <a:gd name="connsiteY15" fmla="*/ 3158044 h 3929991"/>
                  <a:gd name="connsiteX16" fmla="*/ 983007 w 3212681"/>
                  <a:gd name="connsiteY16" fmla="*/ 3076039 h 3929991"/>
                  <a:gd name="connsiteX17" fmla="*/ 806185 w 3212681"/>
                  <a:gd name="connsiteY17" fmla="*/ 2799275 h 3929991"/>
                  <a:gd name="connsiteX18" fmla="*/ 895877 w 3212681"/>
                  <a:gd name="connsiteY18" fmla="*/ 2619890 h 3929991"/>
                  <a:gd name="connsiteX19" fmla="*/ 1018883 w 3212681"/>
                  <a:gd name="connsiteY19" fmla="*/ 2555825 h 3929991"/>
                  <a:gd name="connsiteX20" fmla="*/ 1077824 w 3212681"/>
                  <a:gd name="connsiteY20" fmla="*/ 2548137 h 3929991"/>
                  <a:gd name="connsiteX21" fmla="*/ 1098325 w 3212681"/>
                  <a:gd name="connsiteY21" fmla="*/ 2563512 h 3929991"/>
                  <a:gd name="connsiteX22" fmla="*/ 1088075 w 3212681"/>
                  <a:gd name="connsiteY22" fmla="*/ 2594264 h 3929991"/>
                  <a:gd name="connsiteX23" fmla="*/ 1077824 w 3212681"/>
                  <a:gd name="connsiteY23" fmla="*/ 2625016 h 3929991"/>
                  <a:gd name="connsiteX24" fmla="*/ 1062448 w 3212681"/>
                  <a:gd name="connsiteY24" fmla="*/ 2737772 h 3929991"/>
                  <a:gd name="connsiteX25" fmla="*/ 1143171 w 3212681"/>
                  <a:gd name="connsiteY25" fmla="*/ 2874873 h 3929991"/>
                  <a:gd name="connsiteX26" fmla="*/ 1318712 w 3212681"/>
                  <a:gd name="connsiteY26" fmla="*/ 2932532 h 3929991"/>
                  <a:gd name="connsiteX27" fmla="*/ 1582663 w 3212681"/>
                  <a:gd name="connsiteY27" fmla="*/ 2835152 h 3929991"/>
                  <a:gd name="connsiteX28" fmla="*/ 1687731 w 3212681"/>
                  <a:gd name="connsiteY28" fmla="*/ 2594264 h 3929991"/>
                  <a:gd name="connsiteX29" fmla="*/ 1475032 w 3212681"/>
                  <a:gd name="connsiteY29" fmla="*/ 2258559 h 3929991"/>
                  <a:gd name="connsiteX30" fmla="*/ 1031697 w 3212681"/>
                  <a:gd name="connsiteY30" fmla="*/ 2153491 h 3929991"/>
                  <a:gd name="connsiteX31" fmla="*/ 460229 w 3212681"/>
                  <a:gd name="connsiteY31" fmla="*/ 2348251 h 3929991"/>
                  <a:gd name="connsiteX32" fmla="*/ 206528 w 3212681"/>
                  <a:gd name="connsiteY32" fmla="*/ 2860778 h 3929991"/>
                  <a:gd name="connsiteX33" fmla="*/ 588361 w 3212681"/>
                  <a:gd name="connsiteY33" fmla="*/ 3501437 h 3929991"/>
                  <a:gd name="connsiteX34" fmla="*/ 1400716 w 3212681"/>
                  <a:gd name="connsiteY34" fmla="*/ 3716698 h 3929991"/>
                  <a:gd name="connsiteX35" fmla="*/ 2348956 w 3212681"/>
                  <a:gd name="connsiteY35" fmla="*/ 3432161 h 3929991"/>
                  <a:gd name="connsiteX36" fmla="*/ 1035318 w 3212681"/>
                  <a:gd name="connsiteY36" fmla="*/ 1258059 h 3929991"/>
                  <a:gd name="connsiteX37" fmla="*/ 366867 w 3212681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99527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11338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11338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11338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3208014" h="3929991">
                    <a:moveTo>
                      <a:pt x="366867" y="679320"/>
                    </a:moveTo>
                    <a:cubicBezTo>
                      <a:pt x="317808" y="427842"/>
                      <a:pt x="857597" y="3576"/>
                      <a:pt x="898342" y="20"/>
                    </a:cubicBezTo>
                    <a:cubicBezTo>
                      <a:pt x="939087" y="-3536"/>
                      <a:pt x="549678" y="459157"/>
                      <a:pt x="611338" y="657986"/>
                    </a:cubicBezTo>
                    <a:cubicBezTo>
                      <a:pt x="705067" y="960224"/>
                      <a:pt x="918328" y="991283"/>
                      <a:pt x="1328433" y="1172660"/>
                    </a:cubicBezTo>
                    <a:cubicBezTo>
                      <a:pt x="1738538" y="1354037"/>
                      <a:pt x="2362961" y="1613432"/>
                      <a:pt x="2675109" y="1906450"/>
                    </a:cubicBezTo>
                    <a:cubicBezTo>
                      <a:pt x="2987257" y="2199468"/>
                      <a:pt x="3254066" y="2616906"/>
                      <a:pt x="3201322" y="2930768"/>
                    </a:cubicBezTo>
                    <a:cubicBezTo>
                      <a:pt x="3148578" y="3244630"/>
                      <a:pt x="2698230" y="3625164"/>
                      <a:pt x="2358642" y="3789621"/>
                    </a:cubicBezTo>
                    <a:cubicBezTo>
                      <a:pt x="2019054" y="3954078"/>
                      <a:pt x="1483451" y="3937857"/>
                      <a:pt x="1163792" y="3917508"/>
                    </a:cubicBezTo>
                    <a:cubicBezTo>
                      <a:pt x="844133" y="3897159"/>
                      <a:pt x="810958" y="3870348"/>
                      <a:pt x="440688" y="3667528"/>
                    </a:cubicBezTo>
                    <a:cubicBezTo>
                      <a:pt x="70418" y="3464708"/>
                      <a:pt x="11934" y="3094111"/>
                      <a:pt x="456" y="2860778"/>
                    </a:cubicBezTo>
                    <a:cubicBezTo>
                      <a:pt x="-11022" y="2627445"/>
                      <a:pt x="196528" y="2407619"/>
                      <a:pt x="371818" y="2267528"/>
                    </a:cubicBezTo>
                    <a:cubicBezTo>
                      <a:pt x="547108" y="2127437"/>
                      <a:pt x="787392" y="2020234"/>
                      <a:pt x="1052198" y="2020234"/>
                    </a:cubicBezTo>
                    <a:cubicBezTo>
                      <a:pt x="1310169" y="2020234"/>
                      <a:pt x="1519451" y="2069778"/>
                      <a:pt x="1680043" y="2168867"/>
                    </a:cubicBezTo>
                    <a:cubicBezTo>
                      <a:pt x="1859427" y="2279914"/>
                      <a:pt x="1949120" y="2437089"/>
                      <a:pt x="1949120" y="2640392"/>
                    </a:cubicBezTo>
                    <a:cubicBezTo>
                      <a:pt x="1949120" y="2789024"/>
                      <a:pt x="1888898" y="2912458"/>
                      <a:pt x="1768454" y="3010692"/>
                    </a:cubicBezTo>
                    <a:cubicBezTo>
                      <a:pt x="1648010" y="3108927"/>
                      <a:pt x="1508347" y="3158044"/>
                      <a:pt x="1349463" y="3158044"/>
                    </a:cubicBezTo>
                    <a:cubicBezTo>
                      <a:pt x="1204247" y="3158044"/>
                      <a:pt x="1082095" y="3130709"/>
                      <a:pt x="983007" y="3076039"/>
                    </a:cubicBezTo>
                    <a:cubicBezTo>
                      <a:pt x="865125" y="3011120"/>
                      <a:pt x="806185" y="2918865"/>
                      <a:pt x="806185" y="2799275"/>
                    </a:cubicBezTo>
                    <a:cubicBezTo>
                      <a:pt x="806185" y="2727521"/>
                      <a:pt x="836082" y="2667726"/>
                      <a:pt x="895877" y="2619890"/>
                    </a:cubicBezTo>
                    <a:cubicBezTo>
                      <a:pt x="942004" y="2582305"/>
                      <a:pt x="983007" y="2560950"/>
                      <a:pt x="1018883" y="2555825"/>
                    </a:cubicBezTo>
                    <a:cubicBezTo>
                      <a:pt x="1054760" y="2550699"/>
                      <a:pt x="1074407" y="2548137"/>
                      <a:pt x="1077824" y="2548137"/>
                    </a:cubicBezTo>
                    <a:cubicBezTo>
                      <a:pt x="1091491" y="2548137"/>
                      <a:pt x="1098325" y="2553262"/>
                      <a:pt x="1098325" y="2563512"/>
                    </a:cubicBezTo>
                    <a:lnTo>
                      <a:pt x="1088075" y="2594264"/>
                    </a:lnTo>
                    <a:cubicBezTo>
                      <a:pt x="1086366" y="2597681"/>
                      <a:pt x="1082949" y="2607932"/>
                      <a:pt x="1077824" y="2625016"/>
                    </a:cubicBezTo>
                    <a:cubicBezTo>
                      <a:pt x="1067573" y="2659184"/>
                      <a:pt x="1062448" y="2696769"/>
                      <a:pt x="1062448" y="2737772"/>
                    </a:cubicBezTo>
                    <a:cubicBezTo>
                      <a:pt x="1062448" y="2790733"/>
                      <a:pt x="1089356" y="2836433"/>
                      <a:pt x="1143171" y="2874873"/>
                    </a:cubicBezTo>
                    <a:cubicBezTo>
                      <a:pt x="1196987" y="2913312"/>
                      <a:pt x="1255500" y="2932532"/>
                      <a:pt x="1318712" y="2932532"/>
                    </a:cubicBezTo>
                    <a:cubicBezTo>
                      <a:pt x="1424634" y="2932532"/>
                      <a:pt x="1512618" y="2900072"/>
                      <a:pt x="1582663" y="2835152"/>
                    </a:cubicBezTo>
                    <a:cubicBezTo>
                      <a:pt x="1652708" y="2770232"/>
                      <a:pt x="1687731" y="2689936"/>
                      <a:pt x="1687731" y="2594264"/>
                    </a:cubicBezTo>
                    <a:cubicBezTo>
                      <a:pt x="1687731" y="2450757"/>
                      <a:pt x="1616831" y="2338855"/>
                      <a:pt x="1475032" y="2258559"/>
                    </a:cubicBezTo>
                    <a:cubicBezTo>
                      <a:pt x="1352026" y="2188514"/>
                      <a:pt x="1204247" y="2153491"/>
                      <a:pt x="1031697" y="2153491"/>
                    </a:cubicBezTo>
                    <a:cubicBezTo>
                      <a:pt x="811310" y="2153491"/>
                      <a:pt x="620821" y="2218411"/>
                      <a:pt x="460229" y="2348251"/>
                    </a:cubicBezTo>
                    <a:cubicBezTo>
                      <a:pt x="291095" y="2484925"/>
                      <a:pt x="206528" y="2655767"/>
                      <a:pt x="206528" y="2860778"/>
                    </a:cubicBezTo>
                    <a:cubicBezTo>
                      <a:pt x="206528" y="3127292"/>
                      <a:pt x="333806" y="3340845"/>
                      <a:pt x="588361" y="3501437"/>
                    </a:cubicBezTo>
                    <a:cubicBezTo>
                      <a:pt x="815581" y="3644944"/>
                      <a:pt x="1107284" y="3728244"/>
                      <a:pt x="1400716" y="3716698"/>
                    </a:cubicBezTo>
                    <a:cubicBezTo>
                      <a:pt x="1694148" y="3705152"/>
                      <a:pt x="1880715" y="3668386"/>
                      <a:pt x="2348956" y="3432161"/>
                    </a:cubicBezTo>
                    <a:cubicBezTo>
                      <a:pt x="2817197" y="3195936"/>
                      <a:pt x="3445477" y="2041712"/>
                      <a:pt x="1035318" y="1258059"/>
                    </a:cubicBezTo>
                    <a:cubicBezTo>
                      <a:pt x="477146" y="968350"/>
                      <a:pt x="415926" y="930798"/>
                      <a:pt x="366867" y="679320"/>
                    </a:cubicBez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50800" dist="50800" dir="5400000" algn="ctr" rotWithShape="0">
                  <a:schemeClr val="tx2">
                    <a:lumMod val="10000"/>
                  </a:schemeClr>
                </a:outerShdw>
              </a:effectLst>
              <a:sp3d>
                <a:bevelT w="165100" prst="coolSlant"/>
              </a:sp3d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s-ES" sz="41300" dirty="0">
                  <a:latin typeface="Harrington" panose="04040505050A02020702" pitchFamily="82" charset="0"/>
                </a:endParaRPr>
              </a:p>
            </p:txBody>
          </p:sp>
          <p:sp>
            <p:nvSpPr>
              <p:cNvPr id="26" name="CuadroTexto 6"/>
              <p:cNvSpPr txBox="1"/>
              <p:nvPr/>
            </p:nvSpPr>
            <p:spPr>
              <a:xfrm rot="10800000">
                <a:off x="2195736" y="555526"/>
                <a:ext cx="792088" cy="1584176"/>
              </a:xfrm>
              <a:custGeom>
                <a:avLst/>
                <a:gdLst>
                  <a:gd name="connsiteX0" fmla="*/ 1424825 w 3432663"/>
                  <a:gd name="connsiteY0" fmla="*/ 0 h 3746571"/>
                  <a:gd name="connsiteX1" fmla="*/ 1883536 w 3432663"/>
                  <a:gd name="connsiteY1" fmla="*/ 64066 h 3746571"/>
                  <a:gd name="connsiteX2" fmla="*/ 2116736 w 3432663"/>
                  <a:gd name="connsiteY2" fmla="*/ 353644 h 3746571"/>
                  <a:gd name="connsiteX3" fmla="*/ 2051389 w 3432663"/>
                  <a:gd name="connsiteY3" fmla="*/ 500995 h 3746571"/>
                  <a:gd name="connsiteX4" fmla="*/ 1936070 w 3432663"/>
                  <a:gd name="connsiteY4" fmla="*/ 571468 h 3746571"/>
                  <a:gd name="connsiteX5" fmla="*/ 1863035 w 3432663"/>
                  <a:gd name="connsiteY5" fmla="*/ 576593 h 3746571"/>
                  <a:gd name="connsiteX6" fmla="*/ 1768218 w 3432663"/>
                  <a:gd name="connsiteY6" fmla="*/ 558654 h 3746571"/>
                  <a:gd name="connsiteX7" fmla="*/ 1740029 w 3432663"/>
                  <a:gd name="connsiteY7" fmla="*/ 533028 h 3746571"/>
                  <a:gd name="connsiteX8" fmla="*/ 1757967 w 3432663"/>
                  <a:gd name="connsiteY8" fmla="*/ 502276 h 3746571"/>
                  <a:gd name="connsiteX9" fmla="*/ 1809220 w 3432663"/>
                  <a:gd name="connsiteY9" fmla="*/ 426679 h 3746571"/>
                  <a:gd name="connsiteX10" fmla="*/ 1824596 w 3432663"/>
                  <a:gd name="connsiteY10" fmla="*/ 343393 h 3746571"/>
                  <a:gd name="connsiteX11" fmla="*/ 1686214 w 3432663"/>
                  <a:gd name="connsiteY11" fmla="*/ 153758 h 3746571"/>
                  <a:gd name="connsiteX12" fmla="*/ 1409449 w 3432663"/>
                  <a:gd name="connsiteY12" fmla="*/ 102506 h 3746571"/>
                  <a:gd name="connsiteX13" fmla="*/ 960988 w 3432663"/>
                  <a:gd name="connsiteY13" fmla="*/ 187072 h 3746571"/>
                  <a:gd name="connsiteX14" fmla="*/ 743164 w 3432663"/>
                  <a:gd name="connsiteY14" fmla="*/ 481775 h 3746571"/>
                  <a:gd name="connsiteX15" fmla="*/ 899485 w 3432663"/>
                  <a:gd name="connsiteY15" fmla="*/ 740602 h 3746571"/>
                  <a:gd name="connsiteX16" fmla="*/ 1283880 w 3432663"/>
                  <a:gd name="connsiteY16" fmla="*/ 943050 h 3746571"/>
                  <a:gd name="connsiteX17" fmla="*/ 1757967 w 3432663"/>
                  <a:gd name="connsiteY17" fmla="*/ 1153185 h 3746571"/>
                  <a:gd name="connsiteX18" fmla="*/ 2280745 w 3432663"/>
                  <a:gd name="connsiteY18" fmla="*/ 1458139 h 3746571"/>
                  <a:gd name="connsiteX19" fmla="*/ 2636951 w 3432663"/>
                  <a:gd name="connsiteY19" fmla="*/ 1875848 h 3746571"/>
                  <a:gd name="connsiteX20" fmla="*/ 3432663 w 3432663"/>
                  <a:gd name="connsiteY20" fmla="*/ 2904434 h 3746571"/>
                  <a:gd name="connsiteX21" fmla="*/ 2316622 w 3432663"/>
                  <a:gd name="connsiteY21" fmla="*/ 3410866 h 3746571"/>
                  <a:gd name="connsiteX22" fmla="*/ 1306944 w 3432663"/>
                  <a:gd name="connsiteY22" fmla="*/ 3746571 h 3746571"/>
                  <a:gd name="connsiteX23" fmla="*/ 407459 w 3432663"/>
                  <a:gd name="connsiteY23" fmla="*/ 3490308 h 3746571"/>
                  <a:gd name="connsiteX24" fmla="*/ 0 w 3432663"/>
                  <a:gd name="connsiteY24" fmla="*/ 2711267 h 3746571"/>
                  <a:gd name="connsiteX25" fmla="*/ 283171 w 3432663"/>
                  <a:gd name="connsiteY25" fmla="*/ 2118017 h 3746571"/>
                  <a:gd name="connsiteX26" fmla="*/ 963551 w 3432663"/>
                  <a:gd name="connsiteY26" fmla="*/ 1870723 h 3746571"/>
                  <a:gd name="connsiteX27" fmla="*/ 1591396 w 3432663"/>
                  <a:gd name="connsiteY27" fmla="*/ 2019356 h 3746571"/>
                  <a:gd name="connsiteX28" fmla="*/ 1860473 w 3432663"/>
                  <a:gd name="connsiteY28" fmla="*/ 2490881 h 3746571"/>
                  <a:gd name="connsiteX29" fmla="*/ 1679807 w 3432663"/>
                  <a:gd name="connsiteY29" fmla="*/ 2861181 h 3746571"/>
                  <a:gd name="connsiteX30" fmla="*/ 1260816 w 3432663"/>
                  <a:gd name="connsiteY30" fmla="*/ 3008533 h 3746571"/>
                  <a:gd name="connsiteX31" fmla="*/ 894360 w 3432663"/>
                  <a:gd name="connsiteY31" fmla="*/ 2926528 h 3746571"/>
                  <a:gd name="connsiteX32" fmla="*/ 717538 w 3432663"/>
                  <a:gd name="connsiteY32" fmla="*/ 2649764 h 3746571"/>
                  <a:gd name="connsiteX33" fmla="*/ 807230 w 3432663"/>
                  <a:gd name="connsiteY33" fmla="*/ 2470379 h 3746571"/>
                  <a:gd name="connsiteX34" fmla="*/ 930236 w 3432663"/>
                  <a:gd name="connsiteY34" fmla="*/ 2406314 h 3746571"/>
                  <a:gd name="connsiteX35" fmla="*/ 989177 w 3432663"/>
                  <a:gd name="connsiteY35" fmla="*/ 2398626 h 3746571"/>
                  <a:gd name="connsiteX36" fmla="*/ 1009678 w 3432663"/>
                  <a:gd name="connsiteY36" fmla="*/ 2414001 h 3746571"/>
                  <a:gd name="connsiteX37" fmla="*/ 999428 w 3432663"/>
                  <a:gd name="connsiteY37" fmla="*/ 2444753 h 3746571"/>
                  <a:gd name="connsiteX38" fmla="*/ 989177 w 3432663"/>
                  <a:gd name="connsiteY38" fmla="*/ 2475505 h 3746571"/>
                  <a:gd name="connsiteX39" fmla="*/ 973801 w 3432663"/>
                  <a:gd name="connsiteY39" fmla="*/ 2588261 h 3746571"/>
                  <a:gd name="connsiteX40" fmla="*/ 1054524 w 3432663"/>
                  <a:gd name="connsiteY40" fmla="*/ 2725362 h 3746571"/>
                  <a:gd name="connsiteX41" fmla="*/ 1230065 w 3432663"/>
                  <a:gd name="connsiteY41" fmla="*/ 2783021 h 3746571"/>
                  <a:gd name="connsiteX42" fmla="*/ 1494016 w 3432663"/>
                  <a:gd name="connsiteY42" fmla="*/ 2685641 h 3746571"/>
                  <a:gd name="connsiteX43" fmla="*/ 1599084 w 3432663"/>
                  <a:gd name="connsiteY43" fmla="*/ 2444753 h 3746571"/>
                  <a:gd name="connsiteX44" fmla="*/ 1386385 w 3432663"/>
                  <a:gd name="connsiteY44" fmla="*/ 2109048 h 3746571"/>
                  <a:gd name="connsiteX45" fmla="*/ 943050 w 3432663"/>
                  <a:gd name="connsiteY45" fmla="*/ 2003980 h 3746571"/>
                  <a:gd name="connsiteX46" fmla="*/ 371582 w 3432663"/>
                  <a:gd name="connsiteY46" fmla="*/ 2198740 h 3746571"/>
                  <a:gd name="connsiteX47" fmla="*/ 117881 w 3432663"/>
                  <a:gd name="connsiteY47" fmla="*/ 2711267 h 3746571"/>
                  <a:gd name="connsiteX48" fmla="*/ 499714 w 3432663"/>
                  <a:gd name="connsiteY48" fmla="*/ 3351926 h 3746571"/>
                  <a:gd name="connsiteX49" fmla="*/ 1312069 w 3432663"/>
                  <a:gd name="connsiteY49" fmla="*/ 3567187 h 3746571"/>
                  <a:gd name="connsiteX50" fmla="*/ 2134674 w 3432663"/>
                  <a:gd name="connsiteY50" fmla="*/ 3269921 h 3746571"/>
                  <a:gd name="connsiteX51" fmla="*/ 2490881 w 3432663"/>
                  <a:gd name="connsiteY51" fmla="*/ 2506256 h 3746571"/>
                  <a:gd name="connsiteX52" fmla="*/ 2372999 w 3432663"/>
                  <a:gd name="connsiteY52" fmla="*/ 2070608 h 3746571"/>
                  <a:gd name="connsiteX53" fmla="*/ 2057795 w 3432663"/>
                  <a:gd name="connsiteY53" fmla="*/ 1755405 h 3746571"/>
                  <a:gd name="connsiteX54" fmla="*/ 1614460 w 3432663"/>
                  <a:gd name="connsiteY54" fmla="*/ 1496578 h 3746571"/>
                  <a:gd name="connsiteX55" fmla="*/ 858483 w 3432663"/>
                  <a:gd name="connsiteY55" fmla="*/ 1135247 h 3746571"/>
                  <a:gd name="connsiteX56" fmla="*/ 476650 w 3432663"/>
                  <a:gd name="connsiteY56" fmla="*/ 609907 h 3746571"/>
                  <a:gd name="connsiteX57" fmla="*/ 781604 w 3432663"/>
                  <a:gd name="connsiteY57" fmla="*/ 143508 h 3746571"/>
                  <a:gd name="connsiteX58" fmla="*/ 1424825 w 3432663"/>
                  <a:gd name="connsiteY58" fmla="*/ 0 h 3746571"/>
                  <a:gd name="connsiteX0" fmla="*/ 1424825 w 3453135"/>
                  <a:gd name="connsiteY0" fmla="*/ 0 h 3746571"/>
                  <a:gd name="connsiteX1" fmla="*/ 1883536 w 3453135"/>
                  <a:gd name="connsiteY1" fmla="*/ 64066 h 3746571"/>
                  <a:gd name="connsiteX2" fmla="*/ 2116736 w 3453135"/>
                  <a:gd name="connsiteY2" fmla="*/ 353644 h 3746571"/>
                  <a:gd name="connsiteX3" fmla="*/ 2051389 w 3453135"/>
                  <a:gd name="connsiteY3" fmla="*/ 500995 h 3746571"/>
                  <a:gd name="connsiteX4" fmla="*/ 1936070 w 3453135"/>
                  <a:gd name="connsiteY4" fmla="*/ 571468 h 3746571"/>
                  <a:gd name="connsiteX5" fmla="*/ 1863035 w 3453135"/>
                  <a:gd name="connsiteY5" fmla="*/ 576593 h 3746571"/>
                  <a:gd name="connsiteX6" fmla="*/ 1768218 w 3453135"/>
                  <a:gd name="connsiteY6" fmla="*/ 558654 h 3746571"/>
                  <a:gd name="connsiteX7" fmla="*/ 1740029 w 3453135"/>
                  <a:gd name="connsiteY7" fmla="*/ 533028 h 3746571"/>
                  <a:gd name="connsiteX8" fmla="*/ 1757967 w 3453135"/>
                  <a:gd name="connsiteY8" fmla="*/ 502276 h 3746571"/>
                  <a:gd name="connsiteX9" fmla="*/ 1809220 w 3453135"/>
                  <a:gd name="connsiteY9" fmla="*/ 426679 h 3746571"/>
                  <a:gd name="connsiteX10" fmla="*/ 1824596 w 3453135"/>
                  <a:gd name="connsiteY10" fmla="*/ 343393 h 3746571"/>
                  <a:gd name="connsiteX11" fmla="*/ 1686214 w 3453135"/>
                  <a:gd name="connsiteY11" fmla="*/ 153758 h 3746571"/>
                  <a:gd name="connsiteX12" fmla="*/ 1409449 w 3453135"/>
                  <a:gd name="connsiteY12" fmla="*/ 102506 h 3746571"/>
                  <a:gd name="connsiteX13" fmla="*/ 960988 w 3453135"/>
                  <a:gd name="connsiteY13" fmla="*/ 187072 h 3746571"/>
                  <a:gd name="connsiteX14" fmla="*/ 743164 w 3453135"/>
                  <a:gd name="connsiteY14" fmla="*/ 481775 h 3746571"/>
                  <a:gd name="connsiteX15" fmla="*/ 899485 w 3453135"/>
                  <a:gd name="connsiteY15" fmla="*/ 740602 h 3746571"/>
                  <a:gd name="connsiteX16" fmla="*/ 1283880 w 3453135"/>
                  <a:gd name="connsiteY16" fmla="*/ 943050 h 3746571"/>
                  <a:gd name="connsiteX17" fmla="*/ 1757967 w 3453135"/>
                  <a:gd name="connsiteY17" fmla="*/ 1153185 h 3746571"/>
                  <a:gd name="connsiteX18" fmla="*/ 2280745 w 3453135"/>
                  <a:gd name="connsiteY18" fmla="*/ 1458139 h 3746571"/>
                  <a:gd name="connsiteX19" fmla="*/ 2983314 w 3453135"/>
                  <a:gd name="connsiteY19" fmla="*/ 1543339 h 3746571"/>
                  <a:gd name="connsiteX20" fmla="*/ 3432663 w 3453135"/>
                  <a:gd name="connsiteY20" fmla="*/ 2904434 h 3746571"/>
                  <a:gd name="connsiteX21" fmla="*/ 2316622 w 3453135"/>
                  <a:gd name="connsiteY21" fmla="*/ 3410866 h 3746571"/>
                  <a:gd name="connsiteX22" fmla="*/ 1306944 w 3453135"/>
                  <a:gd name="connsiteY22" fmla="*/ 3746571 h 3746571"/>
                  <a:gd name="connsiteX23" fmla="*/ 407459 w 3453135"/>
                  <a:gd name="connsiteY23" fmla="*/ 3490308 h 3746571"/>
                  <a:gd name="connsiteX24" fmla="*/ 0 w 3453135"/>
                  <a:gd name="connsiteY24" fmla="*/ 2711267 h 3746571"/>
                  <a:gd name="connsiteX25" fmla="*/ 283171 w 3453135"/>
                  <a:gd name="connsiteY25" fmla="*/ 2118017 h 3746571"/>
                  <a:gd name="connsiteX26" fmla="*/ 963551 w 3453135"/>
                  <a:gd name="connsiteY26" fmla="*/ 1870723 h 3746571"/>
                  <a:gd name="connsiteX27" fmla="*/ 1591396 w 3453135"/>
                  <a:gd name="connsiteY27" fmla="*/ 2019356 h 3746571"/>
                  <a:gd name="connsiteX28" fmla="*/ 1860473 w 3453135"/>
                  <a:gd name="connsiteY28" fmla="*/ 2490881 h 3746571"/>
                  <a:gd name="connsiteX29" fmla="*/ 1679807 w 3453135"/>
                  <a:gd name="connsiteY29" fmla="*/ 2861181 h 3746571"/>
                  <a:gd name="connsiteX30" fmla="*/ 1260816 w 3453135"/>
                  <a:gd name="connsiteY30" fmla="*/ 3008533 h 3746571"/>
                  <a:gd name="connsiteX31" fmla="*/ 894360 w 3453135"/>
                  <a:gd name="connsiteY31" fmla="*/ 2926528 h 3746571"/>
                  <a:gd name="connsiteX32" fmla="*/ 717538 w 3453135"/>
                  <a:gd name="connsiteY32" fmla="*/ 2649764 h 3746571"/>
                  <a:gd name="connsiteX33" fmla="*/ 807230 w 3453135"/>
                  <a:gd name="connsiteY33" fmla="*/ 2470379 h 3746571"/>
                  <a:gd name="connsiteX34" fmla="*/ 930236 w 3453135"/>
                  <a:gd name="connsiteY34" fmla="*/ 2406314 h 3746571"/>
                  <a:gd name="connsiteX35" fmla="*/ 989177 w 3453135"/>
                  <a:gd name="connsiteY35" fmla="*/ 2398626 h 3746571"/>
                  <a:gd name="connsiteX36" fmla="*/ 1009678 w 3453135"/>
                  <a:gd name="connsiteY36" fmla="*/ 2414001 h 3746571"/>
                  <a:gd name="connsiteX37" fmla="*/ 999428 w 3453135"/>
                  <a:gd name="connsiteY37" fmla="*/ 2444753 h 3746571"/>
                  <a:gd name="connsiteX38" fmla="*/ 989177 w 3453135"/>
                  <a:gd name="connsiteY38" fmla="*/ 2475505 h 3746571"/>
                  <a:gd name="connsiteX39" fmla="*/ 973801 w 3453135"/>
                  <a:gd name="connsiteY39" fmla="*/ 2588261 h 3746571"/>
                  <a:gd name="connsiteX40" fmla="*/ 1054524 w 3453135"/>
                  <a:gd name="connsiteY40" fmla="*/ 2725362 h 3746571"/>
                  <a:gd name="connsiteX41" fmla="*/ 1230065 w 3453135"/>
                  <a:gd name="connsiteY41" fmla="*/ 2783021 h 3746571"/>
                  <a:gd name="connsiteX42" fmla="*/ 1494016 w 3453135"/>
                  <a:gd name="connsiteY42" fmla="*/ 2685641 h 3746571"/>
                  <a:gd name="connsiteX43" fmla="*/ 1599084 w 3453135"/>
                  <a:gd name="connsiteY43" fmla="*/ 2444753 h 3746571"/>
                  <a:gd name="connsiteX44" fmla="*/ 1386385 w 3453135"/>
                  <a:gd name="connsiteY44" fmla="*/ 2109048 h 3746571"/>
                  <a:gd name="connsiteX45" fmla="*/ 943050 w 3453135"/>
                  <a:gd name="connsiteY45" fmla="*/ 2003980 h 3746571"/>
                  <a:gd name="connsiteX46" fmla="*/ 371582 w 3453135"/>
                  <a:gd name="connsiteY46" fmla="*/ 2198740 h 3746571"/>
                  <a:gd name="connsiteX47" fmla="*/ 117881 w 3453135"/>
                  <a:gd name="connsiteY47" fmla="*/ 2711267 h 3746571"/>
                  <a:gd name="connsiteX48" fmla="*/ 499714 w 3453135"/>
                  <a:gd name="connsiteY48" fmla="*/ 3351926 h 3746571"/>
                  <a:gd name="connsiteX49" fmla="*/ 1312069 w 3453135"/>
                  <a:gd name="connsiteY49" fmla="*/ 3567187 h 3746571"/>
                  <a:gd name="connsiteX50" fmla="*/ 2134674 w 3453135"/>
                  <a:gd name="connsiteY50" fmla="*/ 3269921 h 3746571"/>
                  <a:gd name="connsiteX51" fmla="*/ 2490881 w 3453135"/>
                  <a:gd name="connsiteY51" fmla="*/ 2506256 h 3746571"/>
                  <a:gd name="connsiteX52" fmla="*/ 2372999 w 3453135"/>
                  <a:gd name="connsiteY52" fmla="*/ 2070608 h 3746571"/>
                  <a:gd name="connsiteX53" fmla="*/ 2057795 w 3453135"/>
                  <a:gd name="connsiteY53" fmla="*/ 1755405 h 3746571"/>
                  <a:gd name="connsiteX54" fmla="*/ 1614460 w 3453135"/>
                  <a:gd name="connsiteY54" fmla="*/ 1496578 h 3746571"/>
                  <a:gd name="connsiteX55" fmla="*/ 858483 w 3453135"/>
                  <a:gd name="connsiteY55" fmla="*/ 1135247 h 3746571"/>
                  <a:gd name="connsiteX56" fmla="*/ 476650 w 3453135"/>
                  <a:gd name="connsiteY56" fmla="*/ 609907 h 3746571"/>
                  <a:gd name="connsiteX57" fmla="*/ 781604 w 3453135"/>
                  <a:gd name="connsiteY57" fmla="*/ 143508 h 3746571"/>
                  <a:gd name="connsiteX58" fmla="*/ 1424825 w 3453135"/>
                  <a:gd name="connsiteY58" fmla="*/ 0 h 3746571"/>
                  <a:gd name="connsiteX0" fmla="*/ 1424825 w 3452383"/>
                  <a:gd name="connsiteY0" fmla="*/ 0 h 3746571"/>
                  <a:gd name="connsiteX1" fmla="*/ 1883536 w 3452383"/>
                  <a:gd name="connsiteY1" fmla="*/ 64066 h 3746571"/>
                  <a:gd name="connsiteX2" fmla="*/ 2116736 w 3452383"/>
                  <a:gd name="connsiteY2" fmla="*/ 353644 h 3746571"/>
                  <a:gd name="connsiteX3" fmla="*/ 2051389 w 3452383"/>
                  <a:gd name="connsiteY3" fmla="*/ 500995 h 3746571"/>
                  <a:gd name="connsiteX4" fmla="*/ 1936070 w 3452383"/>
                  <a:gd name="connsiteY4" fmla="*/ 571468 h 3746571"/>
                  <a:gd name="connsiteX5" fmla="*/ 1863035 w 3452383"/>
                  <a:gd name="connsiteY5" fmla="*/ 576593 h 3746571"/>
                  <a:gd name="connsiteX6" fmla="*/ 1768218 w 3452383"/>
                  <a:gd name="connsiteY6" fmla="*/ 558654 h 3746571"/>
                  <a:gd name="connsiteX7" fmla="*/ 1740029 w 3452383"/>
                  <a:gd name="connsiteY7" fmla="*/ 533028 h 3746571"/>
                  <a:gd name="connsiteX8" fmla="*/ 1757967 w 3452383"/>
                  <a:gd name="connsiteY8" fmla="*/ 502276 h 3746571"/>
                  <a:gd name="connsiteX9" fmla="*/ 1809220 w 3452383"/>
                  <a:gd name="connsiteY9" fmla="*/ 426679 h 3746571"/>
                  <a:gd name="connsiteX10" fmla="*/ 1824596 w 3452383"/>
                  <a:gd name="connsiteY10" fmla="*/ 343393 h 3746571"/>
                  <a:gd name="connsiteX11" fmla="*/ 1686214 w 3452383"/>
                  <a:gd name="connsiteY11" fmla="*/ 153758 h 3746571"/>
                  <a:gd name="connsiteX12" fmla="*/ 1409449 w 3452383"/>
                  <a:gd name="connsiteY12" fmla="*/ 102506 h 3746571"/>
                  <a:gd name="connsiteX13" fmla="*/ 960988 w 3452383"/>
                  <a:gd name="connsiteY13" fmla="*/ 187072 h 3746571"/>
                  <a:gd name="connsiteX14" fmla="*/ 743164 w 3452383"/>
                  <a:gd name="connsiteY14" fmla="*/ 481775 h 3746571"/>
                  <a:gd name="connsiteX15" fmla="*/ 899485 w 3452383"/>
                  <a:gd name="connsiteY15" fmla="*/ 740602 h 3746571"/>
                  <a:gd name="connsiteX16" fmla="*/ 1283880 w 3452383"/>
                  <a:gd name="connsiteY16" fmla="*/ 943050 h 3746571"/>
                  <a:gd name="connsiteX17" fmla="*/ 1757967 w 3452383"/>
                  <a:gd name="connsiteY17" fmla="*/ 1153185 h 3746571"/>
                  <a:gd name="connsiteX18" fmla="*/ 2391581 w 3452383"/>
                  <a:gd name="connsiteY18" fmla="*/ 1111775 h 3746571"/>
                  <a:gd name="connsiteX19" fmla="*/ 2983314 w 3452383"/>
                  <a:gd name="connsiteY19" fmla="*/ 1543339 h 3746571"/>
                  <a:gd name="connsiteX20" fmla="*/ 3432663 w 3452383"/>
                  <a:gd name="connsiteY20" fmla="*/ 2904434 h 3746571"/>
                  <a:gd name="connsiteX21" fmla="*/ 2316622 w 3452383"/>
                  <a:gd name="connsiteY21" fmla="*/ 3410866 h 3746571"/>
                  <a:gd name="connsiteX22" fmla="*/ 1306944 w 3452383"/>
                  <a:gd name="connsiteY22" fmla="*/ 3746571 h 3746571"/>
                  <a:gd name="connsiteX23" fmla="*/ 407459 w 3452383"/>
                  <a:gd name="connsiteY23" fmla="*/ 3490308 h 3746571"/>
                  <a:gd name="connsiteX24" fmla="*/ 0 w 3452383"/>
                  <a:gd name="connsiteY24" fmla="*/ 2711267 h 3746571"/>
                  <a:gd name="connsiteX25" fmla="*/ 283171 w 3452383"/>
                  <a:gd name="connsiteY25" fmla="*/ 2118017 h 3746571"/>
                  <a:gd name="connsiteX26" fmla="*/ 963551 w 3452383"/>
                  <a:gd name="connsiteY26" fmla="*/ 1870723 h 3746571"/>
                  <a:gd name="connsiteX27" fmla="*/ 1591396 w 3452383"/>
                  <a:gd name="connsiteY27" fmla="*/ 2019356 h 3746571"/>
                  <a:gd name="connsiteX28" fmla="*/ 1860473 w 3452383"/>
                  <a:gd name="connsiteY28" fmla="*/ 2490881 h 3746571"/>
                  <a:gd name="connsiteX29" fmla="*/ 1679807 w 3452383"/>
                  <a:gd name="connsiteY29" fmla="*/ 2861181 h 3746571"/>
                  <a:gd name="connsiteX30" fmla="*/ 1260816 w 3452383"/>
                  <a:gd name="connsiteY30" fmla="*/ 3008533 h 3746571"/>
                  <a:gd name="connsiteX31" fmla="*/ 894360 w 3452383"/>
                  <a:gd name="connsiteY31" fmla="*/ 2926528 h 3746571"/>
                  <a:gd name="connsiteX32" fmla="*/ 717538 w 3452383"/>
                  <a:gd name="connsiteY32" fmla="*/ 2649764 h 3746571"/>
                  <a:gd name="connsiteX33" fmla="*/ 807230 w 3452383"/>
                  <a:gd name="connsiteY33" fmla="*/ 2470379 h 3746571"/>
                  <a:gd name="connsiteX34" fmla="*/ 930236 w 3452383"/>
                  <a:gd name="connsiteY34" fmla="*/ 2406314 h 3746571"/>
                  <a:gd name="connsiteX35" fmla="*/ 989177 w 3452383"/>
                  <a:gd name="connsiteY35" fmla="*/ 2398626 h 3746571"/>
                  <a:gd name="connsiteX36" fmla="*/ 1009678 w 3452383"/>
                  <a:gd name="connsiteY36" fmla="*/ 2414001 h 3746571"/>
                  <a:gd name="connsiteX37" fmla="*/ 999428 w 3452383"/>
                  <a:gd name="connsiteY37" fmla="*/ 2444753 h 3746571"/>
                  <a:gd name="connsiteX38" fmla="*/ 989177 w 3452383"/>
                  <a:gd name="connsiteY38" fmla="*/ 2475505 h 3746571"/>
                  <a:gd name="connsiteX39" fmla="*/ 973801 w 3452383"/>
                  <a:gd name="connsiteY39" fmla="*/ 2588261 h 3746571"/>
                  <a:gd name="connsiteX40" fmla="*/ 1054524 w 3452383"/>
                  <a:gd name="connsiteY40" fmla="*/ 2725362 h 3746571"/>
                  <a:gd name="connsiteX41" fmla="*/ 1230065 w 3452383"/>
                  <a:gd name="connsiteY41" fmla="*/ 2783021 h 3746571"/>
                  <a:gd name="connsiteX42" fmla="*/ 1494016 w 3452383"/>
                  <a:gd name="connsiteY42" fmla="*/ 2685641 h 3746571"/>
                  <a:gd name="connsiteX43" fmla="*/ 1599084 w 3452383"/>
                  <a:gd name="connsiteY43" fmla="*/ 2444753 h 3746571"/>
                  <a:gd name="connsiteX44" fmla="*/ 1386385 w 3452383"/>
                  <a:gd name="connsiteY44" fmla="*/ 2109048 h 3746571"/>
                  <a:gd name="connsiteX45" fmla="*/ 943050 w 3452383"/>
                  <a:gd name="connsiteY45" fmla="*/ 2003980 h 3746571"/>
                  <a:gd name="connsiteX46" fmla="*/ 371582 w 3452383"/>
                  <a:gd name="connsiteY46" fmla="*/ 2198740 h 3746571"/>
                  <a:gd name="connsiteX47" fmla="*/ 117881 w 3452383"/>
                  <a:gd name="connsiteY47" fmla="*/ 2711267 h 3746571"/>
                  <a:gd name="connsiteX48" fmla="*/ 499714 w 3452383"/>
                  <a:gd name="connsiteY48" fmla="*/ 3351926 h 3746571"/>
                  <a:gd name="connsiteX49" fmla="*/ 1312069 w 3452383"/>
                  <a:gd name="connsiteY49" fmla="*/ 3567187 h 3746571"/>
                  <a:gd name="connsiteX50" fmla="*/ 2134674 w 3452383"/>
                  <a:gd name="connsiteY50" fmla="*/ 3269921 h 3746571"/>
                  <a:gd name="connsiteX51" fmla="*/ 2490881 w 3452383"/>
                  <a:gd name="connsiteY51" fmla="*/ 2506256 h 3746571"/>
                  <a:gd name="connsiteX52" fmla="*/ 2372999 w 3452383"/>
                  <a:gd name="connsiteY52" fmla="*/ 2070608 h 3746571"/>
                  <a:gd name="connsiteX53" fmla="*/ 2057795 w 3452383"/>
                  <a:gd name="connsiteY53" fmla="*/ 1755405 h 3746571"/>
                  <a:gd name="connsiteX54" fmla="*/ 1614460 w 3452383"/>
                  <a:gd name="connsiteY54" fmla="*/ 1496578 h 3746571"/>
                  <a:gd name="connsiteX55" fmla="*/ 858483 w 3452383"/>
                  <a:gd name="connsiteY55" fmla="*/ 1135247 h 3746571"/>
                  <a:gd name="connsiteX56" fmla="*/ 476650 w 3452383"/>
                  <a:gd name="connsiteY56" fmla="*/ 609907 h 3746571"/>
                  <a:gd name="connsiteX57" fmla="*/ 781604 w 3452383"/>
                  <a:gd name="connsiteY57" fmla="*/ 143508 h 3746571"/>
                  <a:gd name="connsiteX58" fmla="*/ 1424825 w 3452383"/>
                  <a:gd name="connsiteY58" fmla="*/ 0 h 3746571"/>
                  <a:gd name="connsiteX0" fmla="*/ 1424825 w 3452383"/>
                  <a:gd name="connsiteY0" fmla="*/ 0 h 3746571"/>
                  <a:gd name="connsiteX1" fmla="*/ 1883536 w 3452383"/>
                  <a:gd name="connsiteY1" fmla="*/ 64066 h 3746571"/>
                  <a:gd name="connsiteX2" fmla="*/ 2116736 w 3452383"/>
                  <a:gd name="connsiteY2" fmla="*/ 353644 h 3746571"/>
                  <a:gd name="connsiteX3" fmla="*/ 2051389 w 3452383"/>
                  <a:gd name="connsiteY3" fmla="*/ 500995 h 3746571"/>
                  <a:gd name="connsiteX4" fmla="*/ 1936070 w 3452383"/>
                  <a:gd name="connsiteY4" fmla="*/ 571468 h 3746571"/>
                  <a:gd name="connsiteX5" fmla="*/ 1863035 w 3452383"/>
                  <a:gd name="connsiteY5" fmla="*/ 576593 h 3746571"/>
                  <a:gd name="connsiteX6" fmla="*/ 1768218 w 3452383"/>
                  <a:gd name="connsiteY6" fmla="*/ 558654 h 3746571"/>
                  <a:gd name="connsiteX7" fmla="*/ 1740029 w 3452383"/>
                  <a:gd name="connsiteY7" fmla="*/ 533028 h 3746571"/>
                  <a:gd name="connsiteX8" fmla="*/ 1757967 w 3452383"/>
                  <a:gd name="connsiteY8" fmla="*/ 502276 h 3746571"/>
                  <a:gd name="connsiteX9" fmla="*/ 1809220 w 3452383"/>
                  <a:gd name="connsiteY9" fmla="*/ 426679 h 3746571"/>
                  <a:gd name="connsiteX10" fmla="*/ 1824596 w 3452383"/>
                  <a:gd name="connsiteY10" fmla="*/ 343393 h 3746571"/>
                  <a:gd name="connsiteX11" fmla="*/ 1686214 w 3452383"/>
                  <a:gd name="connsiteY11" fmla="*/ 153758 h 3746571"/>
                  <a:gd name="connsiteX12" fmla="*/ 1409449 w 3452383"/>
                  <a:gd name="connsiteY12" fmla="*/ 102506 h 3746571"/>
                  <a:gd name="connsiteX13" fmla="*/ 960988 w 3452383"/>
                  <a:gd name="connsiteY13" fmla="*/ 187072 h 3746571"/>
                  <a:gd name="connsiteX14" fmla="*/ 743164 w 3452383"/>
                  <a:gd name="connsiteY14" fmla="*/ 481775 h 3746571"/>
                  <a:gd name="connsiteX15" fmla="*/ 899485 w 3452383"/>
                  <a:gd name="connsiteY15" fmla="*/ 740602 h 3746571"/>
                  <a:gd name="connsiteX16" fmla="*/ 1283880 w 3452383"/>
                  <a:gd name="connsiteY16" fmla="*/ 943050 h 3746571"/>
                  <a:gd name="connsiteX17" fmla="*/ 1730258 w 3452383"/>
                  <a:gd name="connsiteY17" fmla="*/ 1042349 h 3746571"/>
                  <a:gd name="connsiteX18" fmla="*/ 2391581 w 3452383"/>
                  <a:gd name="connsiteY18" fmla="*/ 1111775 h 3746571"/>
                  <a:gd name="connsiteX19" fmla="*/ 2983314 w 3452383"/>
                  <a:gd name="connsiteY19" fmla="*/ 1543339 h 3746571"/>
                  <a:gd name="connsiteX20" fmla="*/ 3432663 w 3452383"/>
                  <a:gd name="connsiteY20" fmla="*/ 2904434 h 3746571"/>
                  <a:gd name="connsiteX21" fmla="*/ 2316622 w 3452383"/>
                  <a:gd name="connsiteY21" fmla="*/ 3410866 h 3746571"/>
                  <a:gd name="connsiteX22" fmla="*/ 1306944 w 3452383"/>
                  <a:gd name="connsiteY22" fmla="*/ 3746571 h 3746571"/>
                  <a:gd name="connsiteX23" fmla="*/ 407459 w 3452383"/>
                  <a:gd name="connsiteY23" fmla="*/ 3490308 h 3746571"/>
                  <a:gd name="connsiteX24" fmla="*/ 0 w 3452383"/>
                  <a:gd name="connsiteY24" fmla="*/ 2711267 h 3746571"/>
                  <a:gd name="connsiteX25" fmla="*/ 283171 w 3452383"/>
                  <a:gd name="connsiteY25" fmla="*/ 2118017 h 3746571"/>
                  <a:gd name="connsiteX26" fmla="*/ 963551 w 3452383"/>
                  <a:gd name="connsiteY26" fmla="*/ 1870723 h 3746571"/>
                  <a:gd name="connsiteX27" fmla="*/ 1591396 w 3452383"/>
                  <a:gd name="connsiteY27" fmla="*/ 2019356 h 3746571"/>
                  <a:gd name="connsiteX28" fmla="*/ 1860473 w 3452383"/>
                  <a:gd name="connsiteY28" fmla="*/ 2490881 h 3746571"/>
                  <a:gd name="connsiteX29" fmla="*/ 1679807 w 3452383"/>
                  <a:gd name="connsiteY29" fmla="*/ 2861181 h 3746571"/>
                  <a:gd name="connsiteX30" fmla="*/ 1260816 w 3452383"/>
                  <a:gd name="connsiteY30" fmla="*/ 3008533 h 3746571"/>
                  <a:gd name="connsiteX31" fmla="*/ 894360 w 3452383"/>
                  <a:gd name="connsiteY31" fmla="*/ 2926528 h 3746571"/>
                  <a:gd name="connsiteX32" fmla="*/ 717538 w 3452383"/>
                  <a:gd name="connsiteY32" fmla="*/ 2649764 h 3746571"/>
                  <a:gd name="connsiteX33" fmla="*/ 807230 w 3452383"/>
                  <a:gd name="connsiteY33" fmla="*/ 2470379 h 3746571"/>
                  <a:gd name="connsiteX34" fmla="*/ 930236 w 3452383"/>
                  <a:gd name="connsiteY34" fmla="*/ 2406314 h 3746571"/>
                  <a:gd name="connsiteX35" fmla="*/ 989177 w 3452383"/>
                  <a:gd name="connsiteY35" fmla="*/ 2398626 h 3746571"/>
                  <a:gd name="connsiteX36" fmla="*/ 1009678 w 3452383"/>
                  <a:gd name="connsiteY36" fmla="*/ 2414001 h 3746571"/>
                  <a:gd name="connsiteX37" fmla="*/ 999428 w 3452383"/>
                  <a:gd name="connsiteY37" fmla="*/ 2444753 h 3746571"/>
                  <a:gd name="connsiteX38" fmla="*/ 989177 w 3452383"/>
                  <a:gd name="connsiteY38" fmla="*/ 2475505 h 3746571"/>
                  <a:gd name="connsiteX39" fmla="*/ 973801 w 3452383"/>
                  <a:gd name="connsiteY39" fmla="*/ 2588261 h 3746571"/>
                  <a:gd name="connsiteX40" fmla="*/ 1054524 w 3452383"/>
                  <a:gd name="connsiteY40" fmla="*/ 2725362 h 3746571"/>
                  <a:gd name="connsiteX41" fmla="*/ 1230065 w 3452383"/>
                  <a:gd name="connsiteY41" fmla="*/ 2783021 h 3746571"/>
                  <a:gd name="connsiteX42" fmla="*/ 1494016 w 3452383"/>
                  <a:gd name="connsiteY42" fmla="*/ 2685641 h 3746571"/>
                  <a:gd name="connsiteX43" fmla="*/ 1599084 w 3452383"/>
                  <a:gd name="connsiteY43" fmla="*/ 2444753 h 3746571"/>
                  <a:gd name="connsiteX44" fmla="*/ 1386385 w 3452383"/>
                  <a:gd name="connsiteY44" fmla="*/ 2109048 h 3746571"/>
                  <a:gd name="connsiteX45" fmla="*/ 943050 w 3452383"/>
                  <a:gd name="connsiteY45" fmla="*/ 2003980 h 3746571"/>
                  <a:gd name="connsiteX46" fmla="*/ 371582 w 3452383"/>
                  <a:gd name="connsiteY46" fmla="*/ 2198740 h 3746571"/>
                  <a:gd name="connsiteX47" fmla="*/ 117881 w 3452383"/>
                  <a:gd name="connsiteY47" fmla="*/ 2711267 h 3746571"/>
                  <a:gd name="connsiteX48" fmla="*/ 499714 w 3452383"/>
                  <a:gd name="connsiteY48" fmla="*/ 3351926 h 3746571"/>
                  <a:gd name="connsiteX49" fmla="*/ 1312069 w 3452383"/>
                  <a:gd name="connsiteY49" fmla="*/ 3567187 h 3746571"/>
                  <a:gd name="connsiteX50" fmla="*/ 2134674 w 3452383"/>
                  <a:gd name="connsiteY50" fmla="*/ 3269921 h 3746571"/>
                  <a:gd name="connsiteX51" fmla="*/ 2490881 w 3452383"/>
                  <a:gd name="connsiteY51" fmla="*/ 2506256 h 3746571"/>
                  <a:gd name="connsiteX52" fmla="*/ 2372999 w 3452383"/>
                  <a:gd name="connsiteY52" fmla="*/ 2070608 h 3746571"/>
                  <a:gd name="connsiteX53" fmla="*/ 2057795 w 3452383"/>
                  <a:gd name="connsiteY53" fmla="*/ 1755405 h 3746571"/>
                  <a:gd name="connsiteX54" fmla="*/ 1614460 w 3452383"/>
                  <a:gd name="connsiteY54" fmla="*/ 1496578 h 3746571"/>
                  <a:gd name="connsiteX55" fmla="*/ 858483 w 3452383"/>
                  <a:gd name="connsiteY55" fmla="*/ 1135247 h 3746571"/>
                  <a:gd name="connsiteX56" fmla="*/ 476650 w 3452383"/>
                  <a:gd name="connsiteY56" fmla="*/ 609907 h 3746571"/>
                  <a:gd name="connsiteX57" fmla="*/ 781604 w 3452383"/>
                  <a:gd name="connsiteY57" fmla="*/ 143508 h 3746571"/>
                  <a:gd name="connsiteX58" fmla="*/ 1424825 w 3452383"/>
                  <a:gd name="connsiteY58" fmla="*/ 0 h 3746571"/>
                  <a:gd name="connsiteX0" fmla="*/ 1424825 w 3451091"/>
                  <a:gd name="connsiteY0" fmla="*/ 0 h 3837621"/>
                  <a:gd name="connsiteX1" fmla="*/ 1883536 w 3451091"/>
                  <a:gd name="connsiteY1" fmla="*/ 64066 h 3837621"/>
                  <a:gd name="connsiteX2" fmla="*/ 2116736 w 3451091"/>
                  <a:gd name="connsiteY2" fmla="*/ 353644 h 3837621"/>
                  <a:gd name="connsiteX3" fmla="*/ 2051389 w 3451091"/>
                  <a:gd name="connsiteY3" fmla="*/ 500995 h 3837621"/>
                  <a:gd name="connsiteX4" fmla="*/ 1936070 w 3451091"/>
                  <a:gd name="connsiteY4" fmla="*/ 571468 h 3837621"/>
                  <a:gd name="connsiteX5" fmla="*/ 1863035 w 3451091"/>
                  <a:gd name="connsiteY5" fmla="*/ 576593 h 3837621"/>
                  <a:gd name="connsiteX6" fmla="*/ 1768218 w 3451091"/>
                  <a:gd name="connsiteY6" fmla="*/ 558654 h 3837621"/>
                  <a:gd name="connsiteX7" fmla="*/ 1740029 w 3451091"/>
                  <a:gd name="connsiteY7" fmla="*/ 533028 h 3837621"/>
                  <a:gd name="connsiteX8" fmla="*/ 1757967 w 3451091"/>
                  <a:gd name="connsiteY8" fmla="*/ 502276 h 3837621"/>
                  <a:gd name="connsiteX9" fmla="*/ 1809220 w 3451091"/>
                  <a:gd name="connsiteY9" fmla="*/ 426679 h 3837621"/>
                  <a:gd name="connsiteX10" fmla="*/ 1824596 w 3451091"/>
                  <a:gd name="connsiteY10" fmla="*/ 343393 h 3837621"/>
                  <a:gd name="connsiteX11" fmla="*/ 1686214 w 3451091"/>
                  <a:gd name="connsiteY11" fmla="*/ 153758 h 3837621"/>
                  <a:gd name="connsiteX12" fmla="*/ 1409449 w 3451091"/>
                  <a:gd name="connsiteY12" fmla="*/ 102506 h 3837621"/>
                  <a:gd name="connsiteX13" fmla="*/ 960988 w 3451091"/>
                  <a:gd name="connsiteY13" fmla="*/ 187072 h 3837621"/>
                  <a:gd name="connsiteX14" fmla="*/ 743164 w 3451091"/>
                  <a:gd name="connsiteY14" fmla="*/ 481775 h 3837621"/>
                  <a:gd name="connsiteX15" fmla="*/ 899485 w 3451091"/>
                  <a:gd name="connsiteY15" fmla="*/ 740602 h 3837621"/>
                  <a:gd name="connsiteX16" fmla="*/ 1283880 w 3451091"/>
                  <a:gd name="connsiteY16" fmla="*/ 943050 h 3837621"/>
                  <a:gd name="connsiteX17" fmla="*/ 1730258 w 3451091"/>
                  <a:gd name="connsiteY17" fmla="*/ 1042349 h 3837621"/>
                  <a:gd name="connsiteX18" fmla="*/ 2391581 w 3451091"/>
                  <a:gd name="connsiteY18" fmla="*/ 1111775 h 3837621"/>
                  <a:gd name="connsiteX19" fmla="*/ 2983314 w 3451091"/>
                  <a:gd name="connsiteY19" fmla="*/ 1543339 h 3837621"/>
                  <a:gd name="connsiteX20" fmla="*/ 3432663 w 3451091"/>
                  <a:gd name="connsiteY20" fmla="*/ 2904434 h 3837621"/>
                  <a:gd name="connsiteX21" fmla="*/ 2344331 w 3451091"/>
                  <a:gd name="connsiteY21" fmla="*/ 3771084 h 3837621"/>
                  <a:gd name="connsiteX22" fmla="*/ 1306944 w 3451091"/>
                  <a:gd name="connsiteY22" fmla="*/ 3746571 h 3837621"/>
                  <a:gd name="connsiteX23" fmla="*/ 407459 w 3451091"/>
                  <a:gd name="connsiteY23" fmla="*/ 3490308 h 3837621"/>
                  <a:gd name="connsiteX24" fmla="*/ 0 w 3451091"/>
                  <a:gd name="connsiteY24" fmla="*/ 2711267 h 3837621"/>
                  <a:gd name="connsiteX25" fmla="*/ 283171 w 3451091"/>
                  <a:gd name="connsiteY25" fmla="*/ 2118017 h 3837621"/>
                  <a:gd name="connsiteX26" fmla="*/ 963551 w 3451091"/>
                  <a:gd name="connsiteY26" fmla="*/ 1870723 h 3837621"/>
                  <a:gd name="connsiteX27" fmla="*/ 1591396 w 3451091"/>
                  <a:gd name="connsiteY27" fmla="*/ 2019356 h 3837621"/>
                  <a:gd name="connsiteX28" fmla="*/ 1860473 w 3451091"/>
                  <a:gd name="connsiteY28" fmla="*/ 2490881 h 3837621"/>
                  <a:gd name="connsiteX29" fmla="*/ 1679807 w 3451091"/>
                  <a:gd name="connsiteY29" fmla="*/ 2861181 h 3837621"/>
                  <a:gd name="connsiteX30" fmla="*/ 1260816 w 3451091"/>
                  <a:gd name="connsiteY30" fmla="*/ 3008533 h 3837621"/>
                  <a:gd name="connsiteX31" fmla="*/ 894360 w 3451091"/>
                  <a:gd name="connsiteY31" fmla="*/ 2926528 h 3837621"/>
                  <a:gd name="connsiteX32" fmla="*/ 717538 w 3451091"/>
                  <a:gd name="connsiteY32" fmla="*/ 2649764 h 3837621"/>
                  <a:gd name="connsiteX33" fmla="*/ 807230 w 3451091"/>
                  <a:gd name="connsiteY33" fmla="*/ 2470379 h 3837621"/>
                  <a:gd name="connsiteX34" fmla="*/ 930236 w 3451091"/>
                  <a:gd name="connsiteY34" fmla="*/ 2406314 h 3837621"/>
                  <a:gd name="connsiteX35" fmla="*/ 989177 w 3451091"/>
                  <a:gd name="connsiteY35" fmla="*/ 2398626 h 3837621"/>
                  <a:gd name="connsiteX36" fmla="*/ 1009678 w 3451091"/>
                  <a:gd name="connsiteY36" fmla="*/ 2414001 h 3837621"/>
                  <a:gd name="connsiteX37" fmla="*/ 999428 w 3451091"/>
                  <a:gd name="connsiteY37" fmla="*/ 2444753 h 3837621"/>
                  <a:gd name="connsiteX38" fmla="*/ 989177 w 3451091"/>
                  <a:gd name="connsiteY38" fmla="*/ 2475505 h 3837621"/>
                  <a:gd name="connsiteX39" fmla="*/ 973801 w 3451091"/>
                  <a:gd name="connsiteY39" fmla="*/ 2588261 h 3837621"/>
                  <a:gd name="connsiteX40" fmla="*/ 1054524 w 3451091"/>
                  <a:gd name="connsiteY40" fmla="*/ 2725362 h 3837621"/>
                  <a:gd name="connsiteX41" fmla="*/ 1230065 w 3451091"/>
                  <a:gd name="connsiteY41" fmla="*/ 2783021 h 3837621"/>
                  <a:gd name="connsiteX42" fmla="*/ 1494016 w 3451091"/>
                  <a:gd name="connsiteY42" fmla="*/ 2685641 h 3837621"/>
                  <a:gd name="connsiteX43" fmla="*/ 1599084 w 3451091"/>
                  <a:gd name="connsiteY43" fmla="*/ 2444753 h 3837621"/>
                  <a:gd name="connsiteX44" fmla="*/ 1386385 w 3451091"/>
                  <a:gd name="connsiteY44" fmla="*/ 2109048 h 3837621"/>
                  <a:gd name="connsiteX45" fmla="*/ 943050 w 3451091"/>
                  <a:gd name="connsiteY45" fmla="*/ 2003980 h 3837621"/>
                  <a:gd name="connsiteX46" fmla="*/ 371582 w 3451091"/>
                  <a:gd name="connsiteY46" fmla="*/ 2198740 h 3837621"/>
                  <a:gd name="connsiteX47" fmla="*/ 117881 w 3451091"/>
                  <a:gd name="connsiteY47" fmla="*/ 2711267 h 3837621"/>
                  <a:gd name="connsiteX48" fmla="*/ 499714 w 3451091"/>
                  <a:gd name="connsiteY48" fmla="*/ 3351926 h 3837621"/>
                  <a:gd name="connsiteX49" fmla="*/ 1312069 w 3451091"/>
                  <a:gd name="connsiteY49" fmla="*/ 3567187 h 3837621"/>
                  <a:gd name="connsiteX50" fmla="*/ 2134674 w 3451091"/>
                  <a:gd name="connsiteY50" fmla="*/ 3269921 h 3837621"/>
                  <a:gd name="connsiteX51" fmla="*/ 2490881 w 3451091"/>
                  <a:gd name="connsiteY51" fmla="*/ 2506256 h 3837621"/>
                  <a:gd name="connsiteX52" fmla="*/ 2372999 w 3451091"/>
                  <a:gd name="connsiteY52" fmla="*/ 2070608 h 3837621"/>
                  <a:gd name="connsiteX53" fmla="*/ 2057795 w 3451091"/>
                  <a:gd name="connsiteY53" fmla="*/ 1755405 h 3837621"/>
                  <a:gd name="connsiteX54" fmla="*/ 1614460 w 3451091"/>
                  <a:gd name="connsiteY54" fmla="*/ 1496578 h 3837621"/>
                  <a:gd name="connsiteX55" fmla="*/ 858483 w 3451091"/>
                  <a:gd name="connsiteY55" fmla="*/ 1135247 h 3837621"/>
                  <a:gd name="connsiteX56" fmla="*/ 476650 w 3451091"/>
                  <a:gd name="connsiteY56" fmla="*/ 609907 h 3837621"/>
                  <a:gd name="connsiteX57" fmla="*/ 781604 w 3451091"/>
                  <a:gd name="connsiteY57" fmla="*/ 143508 h 3837621"/>
                  <a:gd name="connsiteX58" fmla="*/ 1424825 w 3451091"/>
                  <a:gd name="connsiteY58" fmla="*/ 0 h 3837621"/>
                  <a:gd name="connsiteX0" fmla="*/ 1424825 w 3451091"/>
                  <a:gd name="connsiteY0" fmla="*/ 0 h 3982745"/>
                  <a:gd name="connsiteX1" fmla="*/ 1883536 w 3451091"/>
                  <a:gd name="connsiteY1" fmla="*/ 64066 h 3982745"/>
                  <a:gd name="connsiteX2" fmla="*/ 2116736 w 3451091"/>
                  <a:gd name="connsiteY2" fmla="*/ 353644 h 3982745"/>
                  <a:gd name="connsiteX3" fmla="*/ 2051389 w 3451091"/>
                  <a:gd name="connsiteY3" fmla="*/ 500995 h 3982745"/>
                  <a:gd name="connsiteX4" fmla="*/ 1936070 w 3451091"/>
                  <a:gd name="connsiteY4" fmla="*/ 571468 h 3982745"/>
                  <a:gd name="connsiteX5" fmla="*/ 1863035 w 3451091"/>
                  <a:gd name="connsiteY5" fmla="*/ 576593 h 3982745"/>
                  <a:gd name="connsiteX6" fmla="*/ 1768218 w 3451091"/>
                  <a:gd name="connsiteY6" fmla="*/ 558654 h 3982745"/>
                  <a:gd name="connsiteX7" fmla="*/ 1740029 w 3451091"/>
                  <a:gd name="connsiteY7" fmla="*/ 533028 h 3982745"/>
                  <a:gd name="connsiteX8" fmla="*/ 1757967 w 3451091"/>
                  <a:gd name="connsiteY8" fmla="*/ 502276 h 3982745"/>
                  <a:gd name="connsiteX9" fmla="*/ 1809220 w 3451091"/>
                  <a:gd name="connsiteY9" fmla="*/ 426679 h 3982745"/>
                  <a:gd name="connsiteX10" fmla="*/ 1824596 w 3451091"/>
                  <a:gd name="connsiteY10" fmla="*/ 343393 h 3982745"/>
                  <a:gd name="connsiteX11" fmla="*/ 1686214 w 3451091"/>
                  <a:gd name="connsiteY11" fmla="*/ 153758 h 3982745"/>
                  <a:gd name="connsiteX12" fmla="*/ 1409449 w 3451091"/>
                  <a:gd name="connsiteY12" fmla="*/ 102506 h 3982745"/>
                  <a:gd name="connsiteX13" fmla="*/ 960988 w 3451091"/>
                  <a:gd name="connsiteY13" fmla="*/ 187072 h 3982745"/>
                  <a:gd name="connsiteX14" fmla="*/ 743164 w 3451091"/>
                  <a:gd name="connsiteY14" fmla="*/ 481775 h 3982745"/>
                  <a:gd name="connsiteX15" fmla="*/ 899485 w 3451091"/>
                  <a:gd name="connsiteY15" fmla="*/ 740602 h 3982745"/>
                  <a:gd name="connsiteX16" fmla="*/ 1283880 w 3451091"/>
                  <a:gd name="connsiteY16" fmla="*/ 943050 h 3982745"/>
                  <a:gd name="connsiteX17" fmla="*/ 1730258 w 3451091"/>
                  <a:gd name="connsiteY17" fmla="*/ 1042349 h 3982745"/>
                  <a:gd name="connsiteX18" fmla="*/ 2391581 w 3451091"/>
                  <a:gd name="connsiteY18" fmla="*/ 1111775 h 3982745"/>
                  <a:gd name="connsiteX19" fmla="*/ 2983314 w 3451091"/>
                  <a:gd name="connsiteY19" fmla="*/ 1543339 h 3982745"/>
                  <a:gd name="connsiteX20" fmla="*/ 3432663 w 3451091"/>
                  <a:gd name="connsiteY20" fmla="*/ 2904434 h 3982745"/>
                  <a:gd name="connsiteX21" fmla="*/ 2344331 w 3451091"/>
                  <a:gd name="connsiteY21" fmla="*/ 3771084 h 3982745"/>
                  <a:gd name="connsiteX22" fmla="*/ 1251526 w 3451091"/>
                  <a:gd name="connsiteY22" fmla="*/ 3968244 h 3982745"/>
                  <a:gd name="connsiteX23" fmla="*/ 407459 w 3451091"/>
                  <a:gd name="connsiteY23" fmla="*/ 3490308 h 3982745"/>
                  <a:gd name="connsiteX24" fmla="*/ 0 w 3451091"/>
                  <a:gd name="connsiteY24" fmla="*/ 2711267 h 3982745"/>
                  <a:gd name="connsiteX25" fmla="*/ 283171 w 3451091"/>
                  <a:gd name="connsiteY25" fmla="*/ 2118017 h 3982745"/>
                  <a:gd name="connsiteX26" fmla="*/ 963551 w 3451091"/>
                  <a:gd name="connsiteY26" fmla="*/ 1870723 h 3982745"/>
                  <a:gd name="connsiteX27" fmla="*/ 1591396 w 3451091"/>
                  <a:gd name="connsiteY27" fmla="*/ 2019356 h 3982745"/>
                  <a:gd name="connsiteX28" fmla="*/ 1860473 w 3451091"/>
                  <a:gd name="connsiteY28" fmla="*/ 2490881 h 3982745"/>
                  <a:gd name="connsiteX29" fmla="*/ 1679807 w 3451091"/>
                  <a:gd name="connsiteY29" fmla="*/ 2861181 h 3982745"/>
                  <a:gd name="connsiteX30" fmla="*/ 1260816 w 3451091"/>
                  <a:gd name="connsiteY30" fmla="*/ 3008533 h 3982745"/>
                  <a:gd name="connsiteX31" fmla="*/ 894360 w 3451091"/>
                  <a:gd name="connsiteY31" fmla="*/ 2926528 h 3982745"/>
                  <a:gd name="connsiteX32" fmla="*/ 717538 w 3451091"/>
                  <a:gd name="connsiteY32" fmla="*/ 2649764 h 3982745"/>
                  <a:gd name="connsiteX33" fmla="*/ 807230 w 3451091"/>
                  <a:gd name="connsiteY33" fmla="*/ 2470379 h 3982745"/>
                  <a:gd name="connsiteX34" fmla="*/ 930236 w 3451091"/>
                  <a:gd name="connsiteY34" fmla="*/ 2406314 h 3982745"/>
                  <a:gd name="connsiteX35" fmla="*/ 989177 w 3451091"/>
                  <a:gd name="connsiteY35" fmla="*/ 2398626 h 3982745"/>
                  <a:gd name="connsiteX36" fmla="*/ 1009678 w 3451091"/>
                  <a:gd name="connsiteY36" fmla="*/ 2414001 h 3982745"/>
                  <a:gd name="connsiteX37" fmla="*/ 999428 w 3451091"/>
                  <a:gd name="connsiteY37" fmla="*/ 2444753 h 3982745"/>
                  <a:gd name="connsiteX38" fmla="*/ 989177 w 3451091"/>
                  <a:gd name="connsiteY38" fmla="*/ 2475505 h 3982745"/>
                  <a:gd name="connsiteX39" fmla="*/ 973801 w 3451091"/>
                  <a:gd name="connsiteY39" fmla="*/ 2588261 h 3982745"/>
                  <a:gd name="connsiteX40" fmla="*/ 1054524 w 3451091"/>
                  <a:gd name="connsiteY40" fmla="*/ 2725362 h 3982745"/>
                  <a:gd name="connsiteX41" fmla="*/ 1230065 w 3451091"/>
                  <a:gd name="connsiteY41" fmla="*/ 2783021 h 3982745"/>
                  <a:gd name="connsiteX42" fmla="*/ 1494016 w 3451091"/>
                  <a:gd name="connsiteY42" fmla="*/ 2685641 h 3982745"/>
                  <a:gd name="connsiteX43" fmla="*/ 1599084 w 3451091"/>
                  <a:gd name="connsiteY43" fmla="*/ 2444753 h 3982745"/>
                  <a:gd name="connsiteX44" fmla="*/ 1386385 w 3451091"/>
                  <a:gd name="connsiteY44" fmla="*/ 2109048 h 3982745"/>
                  <a:gd name="connsiteX45" fmla="*/ 943050 w 3451091"/>
                  <a:gd name="connsiteY45" fmla="*/ 2003980 h 3982745"/>
                  <a:gd name="connsiteX46" fmla="*/ 371582 w 3451091"/>
                  <a:gd name="connsiteY46" fmla="*/ 2198740 h 3982745"/>
                  <a:gd name="connsiteX47" fmla="*/ 117881 w 3451091"/>
                  <a:gd name="connsiteY47" fmla="*/ 2711267 h 3982745"/>
                  <a:gd name="connsiteX48" fmla="*/ 499714 w 3451091"/>
                  <a:gd name="connsiteY48" fmla="*/ 3351926 h 3982745"/>
                  <a:gd name="connsiteX49" fmla="*/ 1312069 w 3451091"/>
                  <a:gd name="connsiteY49" fmla="*/ 3567187 h 3982745"/>
                  <a:gd name="connsiteX50" fmla="*/ 2134674 w 3451091"/>
                  <a:gd name="connsiteY50" fmla="*/ 3269921 h 3982745"/>
                  <a:gd name="connsiteX51" fmla="*/ 2490881 w 3451091"/>
                  <a:gd name="connsiteY51" fmla="*/ 2506256 h 3982745"/>
                  <a:gd name="connsiteX52" fmla="*/ 2372999 w 3451091"/>
                  <a:gd name="connsiteY52" fmla="*/ 2070608 h 3982745"/>
                  <a:gd name="connsiteX53" fmla="*/ 2057795 w 3451091"/>
                  <a:gd name="connsiteY53" fmla="*/ 1755405 h 3982745"/>
                  <a:gd name="connsiteX54" fmla="*/ 1614460 w 3451091"/>
                  <a:gd name="connsiteY54" fmla="*/ 1496578 h 3982745"/>
                  <a:gd name="connsiteX55" fmla="*/ 858483 w 3451091"/>
                  <a:gd name="connsiteY55" fmla="*/ 1135247 h 3982745"/>
                  <a:gd name="connsiteX56" fmla="*/ 476650 w 3451091"/>
                  <a:gd name="connsiteY56" fmla="*/ 609907 h 3982745"/>
                  <a:gd name="connsiteX57" fmla="*/ 781604 w 3451091"/>
                  <a:gd name="connsiteY57" fmla="*/ 143508 h 3982745"/>
                  <a:gd name="connsiteX58" fmla="*/ 1424825 w 3451091"/>
                  <a:gd name="connsiteY58" fmla="*/ 0 h 3982745"/>
                  <a:gd name="connsiteX0" fmla="*/ 1424825 w 3451091"/>
                  <a:gd name="connsiteY0" fmla="*/ 0 h 3982745"/>
                  <a:gd name="connsiteX1" fmla="*/ 1883536 w 3451091"/>
                  <a:gd name="connsiteY1" fmla="*/ 64066 h 3982745"/>
                  <a:gd name="connsiteX2" fmla="*/ 2116736 w 3451091"/>
                  <a:gd name="connsiteY2" fmla="*/ 353644 h 3982745"/>
                  <a:gd name="connsiteX3" fmla="*/ 2051389 w 3451091"/>
                  <a:gd name="connsiteY3" fmla="*/ 500995 h 3982745"/>
                  <a:gd name="connsiteX4" fmla="*/ 1936070 w 3451091"/>
                  <a:gd name="connsiteY4" fmla="*/ 571468 h 3982745"/>
                  <a:gd name="connsiteX5" fmla="*/ 1863035 w 3451091"/>
                  <a:gd name="connsiteY5" fmla="*/ 576593 h 3982745"/>
                  <a:gd name="connsiteX6" fmla="*/ 1768218 w 3451091"/>
                  <a:gd name="connsiteY6" fmla="*/ 558654 h 3982745"/>
                  <a:gd name="connsiteX7" fmla="*/ 1740029 w 3451091"/>
                  <a:gd name="connsiteY7" fmla="*/ 533028 h 3982745"/>
                  <a:gd name="connsiteX8" fmla="*/ 1757967 w 3451091"/>
                  <a:gd name="connsiteY8" fmla="*/ 502276 h 3982745"/>
                  <a:gd name="connsiteX9" fmla="*/ 1809220 w 3451091"/>
                  <a:gd name="connsiteY9" fmla="*/ 426679 h 3982745"/>
                  <a:gd name="connsiteX10" fmla="*/ 1824596 w 3451091"/>
                  <a:gd name="connsiteY10" fmla="*/ 343393 h 3982745"/>
                  <a:gd name="connsiteX11" fmla="*/ 1686214 w 3451091"/>
                  <a:gd name="connsiteY11" fmla="*/ 153758 h 3982745"/>
                  <a:gd name="connsiteX12" fmla="*/ 1409449 w 3451091"/>
                  <a:gd name="connsiteY12" fmla="*/ 102506 h 3982745"/>
                  <a:gd name="connsiteX13" fmla="*/ 960988 w 3451091"/>
                  <a:gd name="connsiteY13" fmla="*/ 187072 h 3982745"/>
                  <a:gd name="connsiteX14" fmla="*/ 743164 w 3451091"/>
                  <a:gd name="connsiteY14" fmla="*/ 481775 h 3982745"/>
                  <a:gd name="connsiteX15" fmla="*/ 899485 w 3451091"/>
                  <a:gd name="connsiteY15" fmla="*/ 740602 h 3982745"/>
                  <a:gd name="connsiteX16" fmla="*/ 1283880 w 3451091"/>
                  <a:gd name="connsiteY16" fmla="*/ 943050 h 3982745"/>
                  <a:gd name="connsiteX17" fmla="*/ 1730258 w 3451091"/>
                  <a:gd name="connsiteY17" fmla="*/ 1042349 h 3982745"/>
                  <a:gd name="connsiteX18" fmla="*/ 2391581 w 3451091"/>
                  <a:gd name="connsiteY18" fmla="*/ 1111775 h 3982745"/>
                  <a:gd name="connsiteX19" fmla="*/ 2983314 w 3451091"/>
                  <a:gd name="connsiteY19" fmla="*/ 1543339 h 3982745"/>
                  <a:gd name="connsiteX20" fmla="*/ 3432663 w 3451091"/>
                  <a:gd name="connsiteY20" fmla="*/ 2904434 h 3982745"/>
                  <a:gd name="connsiteX21" fmla="*/ 2344331 w 3451091"/>
                  <a:gd name="connsiteY21" fmla="*/ 3771084 h 3982745"/>
                  <a:gd name="connsiteX22" fmla="*/ 1251526 w 3451091"/>
                  <a:gd name="connsiteY22" fmla="*/ 3968244 h 3982745"/>
                  <a:gd name="connsiteX23" fmla="*/ 407459 w 3451091"/>
                  <a:gd name="connsiteY23" fmla="*/ 3490308 h 3982745"/>
                  <a:gd name="connsiteX24" fmla="*/ 0 w 3451091"/>
                  <a:gd name="connsiteY24" fmla="*/ 2711267 h 3982745"/>
                  <a:gd name="connsiteX25" fmla="*/ 283171 w 3451091"/>
                  <a:gd name="connsiteY25" fmla="*/ 2118017 h 3982745"/>
                  <a:gd name="connsiteX26" fmla="*/ 963551 w 3451091"/>
                  <a:gd name="connsiteY26" fmla="*/ 1870723 h 3982745"/>
                  <a:gd name="connsiteX27" fmla="*/ 1591396 w 3451091"/>
                  <a:gd name="connsiteY27" fmla="*/ 2019356 h 3982745"/>
                  <a:gd name="connsiteX28" fmla="*/ 1860473 w 3451091"/>
                  <a:gd name="connsiteY28" fmla="*/ 2490881 h 3982745"/>
                  <a:gd name="connsiteX29" fmla="*/ 1679807 w 3451091"/>
                  <a:gd name="connsiteY29" fmla="*/ 2861181 h 3982745"/>
                  <a:gd name="connsiteX30" fmla="*/ 1260816 w 3451091"/>
                  <a:gd name="connsiteY30" fmla="*/ 3008533 h 3982745"/>
                  <a:gd name="connsiteX31" fmla="*/ 894360 w 3451091"/>
                  <a:gd name="connsiteY31" fmla="*/ 2926528 h 3982745"/>
                  <a:gd name="connsiteX32" fmla="*/ 717538 w 3451091"/>
                  <a:gd name="connsiteY32" fmla="*/ 2649764 h 3982745"/>
                  <a:gd name="connsiteX33" fmla="*/ 807230 w 3451091"/>
                  <a:gd name="connsiteY33" fmla="*/ 2470379 h 3982745"/>
                  <a:gd name="connsiteX34" fmla="*/ 930236 w 3451091"/>
                  <a:gd name="connsiteY34" fmla="*/ 2406314 h 3982745"/>
                  <a:gd name="connsiteX35" fmla="*/ 989177 w 3451091"/>
                  <a:gd name="connsiteY35" fmla="*/ 2398626 h 3982745"/>
                  <a:gd name="connsiteX36" fmla="*/ 1009678 w 3451091"/>
                  <a:gd name="connsiteY36" fmla="*/ 2414001 h 3982745"/>
                  <a:gd name="connsiteX37" fmla="*/ 999428 w 3451091"/>
                  <a:gd name="connsiteY37" fmla="*/ 2444753 h 3982745"/>
                  <a:gd name="connsiteX38" fmla="*/ 989177 w 3451091"/>
                  <a:gd name="connsiteY38" fmla="*/ 2475505 h 3982745"/>
                  <a:gd name="connsiteX39" fmla="*/ 973801 w 3451091"/>
                  <a:gd name="connsiteY39" fmla="*/ 2588261 h 3982745"/>
                  <a:gd name="connsiteX40" fmla="*/ 1054524 w 3451091"/>
                  <a:gd name="connsiteY40" fmla="*/ 2725362 h 3982745"/>
                  <a:gd name="connsiteX41" fmla="*/ 1230065 w 3451091"/>
                  <a:gd name="connsiteY41" fmla="*/ 2783021 h 3982745"/>
                  <a:gd name="connsiteX42" fmla="*/ 1494016 w 3451091"/>
                  <a:gd name="connsiteY42" fmla="*/ 2685641 h 3982745"/>
                  <a:gd name="connsiteX43" fmla="*/ 1599084 w 3451091"/>
                  <a:gd name="connsiteY43" fmla="*/ 2444753 h 3982745"/>
                  <a:gd name="connsiteX44" fmla="*/ 1386385 w 3451091"/>
                  <a:gd name="connsiteY44" fmla="*/ 2109048 h 3982745"/>
                  <a:gd name="connsiteX45" fmla="*/ 943050 w 3451091"/>
                  <a:gd name="connsiteY45" fmla="*/ 2003980 h 3982745"/>
                  <a:gd name="connsiteX46" fmla="*/ 371582 w 3451091"/>
                  <a:gd name="connsiteY46" fmla="*/ 2198740 h 3982745"/>
                  <a:gd name="connsiteX47" fmla="*/ 117881 w 3451091"/>
                  <a:gd name="connsiteY47" fmla="*/ 2711267 h 3982745"/>
                  <a:gd name="connsiteX48" fmla="*/ 499714 w 3451091"/>
                  <a:gd name="connsiteY48" fmla="*/ 3351926 h 3982745"/>
                  <a:gd name="connsiteX49" fmla="*/ 1312069 w 3451091"/>
                  <a:gd name="connsiteY49" fmla="*/ 3567187 h 3982745"/>
                  <a:gd name="connsiteX50" fmla="*/ 2134674 w 3451091"/>
                  <a:gd name="connsiteY50" fmla="*/ 3269921 h 3982745"/>
                  <a:gd name="connsiteX51" fmla="*/ 2490881 w 3451091"/>
                  <a:gd name="connsiteY51" fmla="*/ 2506256 h 3982745"/>
                  <a:gd name="connsiteX52" fmla="*/ 2372999 w 3451091"/>
                  <a:gd name="connsiteY52" fmla="*/ 2070608 h 3982745"/>
                  <a:gd name="connsiteX53" fmla="*/ 2057795 w 3451091"/>
                  <a:gd name="connsiteY53" fmla="*/ 1755405 h 3982745"/>
                  <a:gd name="connsiteX54" fmla="*/ 1614460 w 3451091"/>
                  <a:gd name="connsiteY54" fmla="*/ 1496578 h 3982745"/>
                  <a:gd name="connsiteX55" fmla="*/ 858483 w 3451091"/>
                  <a:gd name="connsiteY55" fmla="*/ 1135247 h 3982745"/>
                  <a:gd name="connsiteX56" fmla="*/ 476650 w 3451091"/>
                  <a:gd name="connsiteY56" fmla="*/ 609907 h 3982745"/>
                  <a:gd name="connsiteX57" fmla="*/ 781604 w 3451091"/>
                  <a:gd name="connsiteY57" fmla="*/ 143508 h 3982745"/>
                  <a:gd name="connsiteX58" fmla="*/ 1424825 w 3451091"/>
                  <a:gd name="connsiteY58" fmla="*/ 0 h 3982745"/>
                  <a:gd name="connsiteX0" fmla="*/ 1424825 w 3492000"/>
                  <a:gd name="connsiteY0" fmla="*/ 0 h 3982745"/>
                  <a:gd name="connsiteX1" fmla="*/ 1883536 w 3492000"/>
                  <a:gd name="connsiteY1" fmla="*/ 64066 h 3982745"/>
                  <a:gd name="connsiteX2" fmla="*/ 2116736 w 3492000"/>
                  <a:gd name="connsiteY2" fmla="*/ 353644 h 3982745"/>
                  <a:gd name="connsiteX3" fmla="*/ 2051389 w 3492000"/>
                  <a:gd name="connsiteY3" fmla="*/ 500995 h 3982745"/>
                  <a:gd name="connsiteX4" fmla="*/ 1936070 w 3492000"/>
                  <a:gd name="connsiteY4" fmla="*/ 571468 h 3982745"/>
                  <a:gd name="connsiteX5" fmla="*/ 1863035 w 3492000"/>
                  <a:gd name="connsiteY5" fmla="*/ 576593 h 3982745"/>
                  <a:gd name="connsiteX6" fmla="*/ 1768218 w 3492000"/>
                  <a:gd name="connsiteY6" fmla="*/ 558654 h 3982745"/>
                  <a:gd name="connsiteX7" fmla="*/ 1740029 w 3492000"/>
                  <a:gd name="connsiteY7" fmla="*/ 533028 h 3982745"/>
                  <a:gd name="connsiteX8" fmla="*/ 1757967 w 3492000"/>
                  <a:gd name="connsiteY8" fmla="*/ 502276 h 3982745"/>
                  <a:gd name="connsiteX9" fmla="*/ 1809220 w 3492000"/>
                  <a:gd name="connsiteY9" fmla="*/ 426679 h 3982745"/>
                  <a:gd name="connsiteX10" fmla="*/ 1824596 w 3492000"/>
                  <a:gd name="connsiteY10" fmla="*/ 343393 h 3982745"/>
                  <a:gd name="connsiteX11" fmla="*/ 1686214 w 3492000"/>
                  <a:gd name="connsiteY11" fmla="*/ 153758 h 3982745"/>
                  <a:gd name="connsiteX12" fmla="*/ 1409449 w 3492000"/>
                  <a:gd name="connsiteY12" fmla="*/ 102506 h 3982745"/>
                  <a:gd name="connsiteX13" fmla="*/ 960988 w 3492000"/>
                  <a:gd name="connsiteY13" fmla="*/ 187072 h 3982745"/>
                  <a:gd name="connsiteX14" fmla="*/ 743164 w 3492000"/>
                  <a:gd name="connsiteY14" fmla="*/ 481775 h 3982745"/>
                  <a:gd name="connsiteX15" fmla="*/ 899485 w 3492000"/>
                  <a:gd name="connsiteY15" fmla="*/ 740602 h 3982745"/>
                  <a:gd name="connsiteX16" fmla="*/ 1283880 w 3492000"/>
                  <a:gd name="connsiteY16" fmla="*/ 943050 h 3982745"/>
                  <a:gd name="connsiteX17" fmla="*/ 1730258 w 3492000"/>
                  <a:gd name="connsiteY17" fmla="*/ 1042349 h 3982745"/>
                  <a:gd name="connsiteX18" fmla="*/ 2391581 w 3492000"/>
                  <a:gd name="connsiteY18" fmla="*/ 1111775 h 3982745"/>
                  <a:gd name="connsiteX19" fmla="*/ 2983314 w 3492000"/>
                  <a:gd name="connsiteY19" fmla="*/ 1543339 h 3982745"/>
                  <a:gd name="connsiteX20" fmla="*/ 3432663 w 3492000"/>
                  <a:gd name="connsiteY20" fmla="*/ 2904434 h 3982745"/>
                  <a:gd name="connsiteX21" fmla="*/ 2344331 w 3492000"/>
                  <a:gd name="connsiteY21" fmla="*/ 3771084 h 3982745"/>
                  <a:gd name="connsiteX22" fmla="*/ 1251526 w 3492000"/>
                  <a:gd name="connsiteY22" fmla="*/ 3968244 h 3982745"/>
                  <a:gd name="connsiteX23" fmla="*/ 407459 w 3492000"/>
                  <a:gd name="connsiteY23" fmla="*/ 3490308 h 3982745"/>
                  <a:gd name="connsiteX24" fmla="*/ 0 w 3492000"/>
                  <a:gd name="connsiteY24" fmla="*/ 2711267 h 3982745"/>
                  <a:gd name="connsiteX25" fmla="*/ 283171 w 3492000"/>
                  <a:gd name="connsiteY25" fmla="*/ 2118017 h 3982745"/>
                  <a:gd name="connsiteX26" fmla="*/ 963551 w 3492000"/>
                  <a:gd name="connsiteY26" fmla="*/ 1870723 h 3982745"/>
                  <a:gd name="connsiteX27" fmla="*/ 1591396 w 3492000"/>
                  <a:gd name="connsiteY27" fmla="*/ 2019356 h 3982745"/>
                  <a:gd name="connsiteX28" fmla="*/ 1860473 w 3492000"/>
                  <a:gd name="connsiteY28" fmla="*/ 2490881 h 3982745"/>
                  <a:gd name="connsiteX29" fmla="*/ 1679807 w 3492000"/>
                  <a:gd name="connsiteY29" fmla="*/ 2861181 h 3982745"/>
                  <a:gd name="connsiteX30" fmla="*/ 1260816 w 3492000"/>
                  <a:gd name="connsiteY30" fmla="*/ 3008533 h 3982745"/>
                  <a:gd name="connsiteX31" fmla="*/ 894360 w 3492000"/>
                  <a:gd name="connsiteY31" fmla="*/ 2926528 h 3982745"/>
                  <a:gd name="connsiteX32" fmla="*/ 717538 w 3492000"/>
                  <a:gd name="connsiteY32" fmla="*/ 2649764 h 3982745"/>
                  <a:gd name="connsiteX33" fmla="*/ 807230 w 3492000"/>
                  <a:gd name="connsiteY33" fmla="*/ 2470379 h 3982745"/>
                  <a:gd name="connsiteX34" fmla="*/ 930236 w 3492000"/>
                  <a:gd name="connsiteY34" fmla="*/ 2406314 h 3982745"/>
                  <a:gd name="connsiteX35" fmla="*/ 989177 w 3492000"/>
                  <a:gd name="connsiteY35" fmla="*/ 2398626 h 3982745"/>
                  <a:gd name="connsiteX36" fmla="*/ 1009678 w 3492000"/>
                  <a:gd name="connsiteY36" fmla="*/ 2414001 h 3982745"/>
                  <a:gd name="connsiteX37" fmla="*/ 999428 w 3492000"/>
                  <a:gd name="connsiteY37" fmla="*/ 2444753 h 3982745"/>
                  <a:gd name="connsiteX38" fmla="*/ 989177 w 3492000"/>
                  <a:gd name="connsiteY38" fmla="*/ 2475505 h 3982745"/>
                  <a:gd name="connsiteX39" fmla="*/ 973801 w 3492000"/>
                  <a:gd name="connsiteY39" fmla="*/ 2588261 h 3982745"/>
                  <a:gd name="connsiteX40" fmla="*/ 1054524 w 3492000"/>
                  <a:gd name="connsiteY40" fmla="*/ 2725362 h 3982745"/>
                  <a:gd name="connsiteX41" fmla="*/ 1230065 w 3492000"/>
                  <a:gd name="connsiteY41" fmla="*/ 2783021 h 3982745"/>
                  <a:gd name="connsiteX42" fmla="*/ 1494016 w 3492000"/>
                  <a:gd name="connsiteY42" fmla="*/ 2685641 h 3982745"/>
                  <a:gd name="connsiteX43" fmla="*/ 1599084 w 3492000"/>
                  <a:gd name="connsiteY43" fmla="*/ 2444753 h 3982745"/>
                  <a:gd name="connsiteX44" fmla="*/ 1386385 w 3492000"/>
                  <a:gd name="connsiteY44" fmla="*/ 2109048 h 3982745"/>
                  <a:gd name="connsiteX45" fmla="*/ 943050 w 3492000"/>
                  <a:gd name="connsiteY45" fmla="*/ 2003980 h 3982745"/>
                  <a:gd name="connsiteX46" fmla="*/ 371582 w 3492000"/>
                  <a:gd name="connsiteY46" fmla="*/ 2198740 h 3982745"/>
                  <a:gd name="connsiteX47" fmla="*/ 117881 w 3492000"/>
                  <a:gd name="connsiteY47" fmla="*/ 2711267 h 3982745"/>
                  <a:gd name="connsiteX48" fmla="*/ 499714 w 3492000"/>
                  <a:gd name="connsiteY48" fmla="*/ 3351926 h 3982745"/>
                  <a:gd name="connsiteX49" fmla="*/ 1312069 w 3492000"/>
                  <a:gd name="connsiteY49" fmla="*/ 3567187 h 3982745"/>
                  <a:gd name="connsiteX50" fmla="*/ 2134674 w 3492000"/>
                  <a:gd name="connsiteY50" fmla="*/ 3269921 h 3982745"/>
                  <a:gd name="connsiteX51" fmla="*/ 2490881 w 3492000"/>
                  <a:gd name="connsiteY51" fmla="*/ 2506256 h 3982745"/>
                  <a:gd name="connsiteX52" fmla="*/ 2372999 w 3492000"/>
                  <a:gd name="connsiteY52" fmla="*/ 2070608 h 3982745"/>
                  <a:gd name="connsiteX53" fmla="*/ 2057795 w 3492000"/>
                  <a:gd name="connsiteY53" fmla="*/ 1755405 h 3982745"/>
                  <a:gd name="connsiteX54" fmla="*/ 1614460 w 3492000"/>
                  <a:gd name="connsiteY54" fmla="*/ 1496578 h 3982745"/>
                  <a:gd name="connsiteX55" fmla="*/ 858483 w 3492000"/>
                  <a:gd name="connsiteY55" fmla="*/ 1135247 h 3982745"/>
                  <a:gd name="connsiteX56" fmla="*/ 476650 w 3492000"/>
                  <a:gd name="connsiteY56" fmla="*/ 609907 h 3982745"/>
                  <a:gd name="connsiteX57" fmla="*/ 781604 w 3492000"/>
                  <a:gd name="connsiteY57" fmla="*/ 143508 h 3982745"/>
                  <a:gd name="connsiteX58" fmla="*/ 1424825 w 3492000"/>
                  <a:gd name="connsiteY58" fmla="*/ 0 h 3982745"/>
                  <a:gd name="connsiteX0" fmla="*/ 1424825 w 3492000"/>
                  <a:gd name="connsiteY0" fmla="*/ 0 h 3982745"/>
                  <a:gd name="connsiteX1" fmla="*/ 1883536 w 3492000"/>
                  <a:gd name="connsiteY1" fmla="*/ 64066 h 3982745"/>
                  <a:gd name="connsiteX2" fmla="*/ 2116736 w 3492000"/>
                  <a:gd name="connsiteY2" fmla="*/ 353644 h 3982745"/>
                  <a:gd name="connsiteX3" fmla="*/ 2051389 w 3492000"/>
                  <a:gd name="connsiteY3" fmla="*/ 500995 h 3982745"/>
                  <a:gd name="connsiteX4" fmla="*/ 1936070 w 3492000"/>
                  <a:gd name="connsiteY4" fmla="*/ 571468 h 3982745"/>
                  <a:gd name="connsiteX5" fmla="*/ 1863035 w 3492000"/>
                  <a:gd name="connsiteY5" fmla="*/ 576593 h 3982745"/>
                  <a:gd name="connsiteX6" fmla="*/ 1768218 w 3492000"/>
                  <a:gd name="connsiteY6" fmla="*/ 558654 h 3982745"/>
                  <a:gd name="connsiteX7" fmla="*/ 1740029 w 3492000"/>
                  <a:gd name="connsiteY7" fmla="*/ 533028 h 3982745"/>
                  <a:gd name="connsiteX8" fmla="*/ 1757967 w 3492000"/>
                  <a:gd name="connsiteY8" fmla="*/ 502276 h 3982745"/>
                  <a:gd name="connsiteX9" fmla="*/ 1809220 w 3492000"/>
                  <a:gd name="connsiteY9" fmla="*/ 426679 h 3982745"/>
                  <a:gd name="connsiteX10" fmla="*/ 1824596 w 3492000"/>
                  <a:gd name="connsiteY10" fmla="*/ 343393 h 3982745"/>
                  <a:gd name="connsiteX11" fmla="*/ 1686214 w 3492000"/>
                  <a:gd name="connsiteY11" fmla="*/ 153758 h 3982745"/>
                  <a:gd name="connsiteX12" fmla="*/ 1409449 w 3492000"/>
                  <a:gd name="connsiteY12" fmla="*/ 102506 h 3982745"/>
                  <a:gd name="connsiteX13" fmla="*/ 960988 w 3492000"/>
                  <a:gd name="connsiteY13" fmla="*/ 187072 h 3982745"/>
                  <a:gd name="connsiteX14" fmla="*/ 743164 w 3492000"/>
                  <a:gd name="connsiteY14" fmla="*/ 481775 h 3982745"/>
                  <a:gd name="connsiteX15" fmla="*/ 899485 w 3492000"/>
                  <a:gd name="connsiteY15" fmla="*/ 740602 h 3982745"/>
                  <a:gd name="connsiteX16" fmla="*/ 1283880 w 3492000"/>
                  <a:gd name="connsiteY16" fmla="*/ 943050 h 3982745"/>
                  <a:gd name="connsiteX17" fmla="*/ 1730258 w 3492000"/>
                  <a:gd name="connsiteY17" fmla="*/ 1042349 h 3982745"/>
                  <a:gd name="connsiteX18" fmla="*/ 2391581 w 3492000"/>
                  <a:gd name="connsiteY18" fmla="*/ 1111775 h 3982745"/>
                  <a:gd name="connsiteX19" fmla="*/ 2983314 w 3492000"/>
                  <a:gd name="connsiteY19" fmla="*/ 1543339 h 3982745"/>
                  <a:gd name="connsiteX20" fmla="*/ 3432663 w 3492000"/>
                  <a:gd name="connsiteY20" fmla="*/ 2904434 h 3982745"/>
                  <a:gd name="connsiteX21" fmla="*/ 2344331 w 3492000"/>
                  <a:gd name="connsiteY21" fmla="*/ 3771084 h 3982745"/>
                  <a:gd name="connsiteX22" fmla="*/ 1251526 w 3492000"/>
                  <a:gd name="connsiteY22" fmla="*/ 3968244 h 3982745"/>
                  <a:gd name="connsiteX23" fmla="*/ 407459 w 3492000"/>
                  <a:gd name="connsiteY23" fmla="*/ 3490308 h 3982745"/>
                  <a:gd name="connsiteX24" fmla="*/ 0 w 3492000"/>
                  <a:gd name="connsiteY24" fmla="*/ 2711267 h 3982745"/>
                  <a:gd name="connsiteX25" fmla="*/ 283171 w 3492000"/>
                  <a:gd name="connsiteY25" fmla="*/ 2118017 h 3982745"/>
                  <a:gd name="connsiteX26" fmla="*/ 963551 w 3492000"/>
                  <a:gd name="connsiteY26" fmla="*/ 1870723 h 3982745"/>
                  <a:gd name="connsiteX27" fmla="*/ 1591396 w 3492000"/>
                  <a:gd name="connsiteY27" fmla="*/ 2019356 h 3982745"/>
                  <a:gd name="connsiteX28" fmla="*/ 1860473 w 3492000"/>
                  <a:gd name="connsiteY28" fmla="*/ 2490881 h 3982745"/>
                  <a:gd name="connsiteX29" fmla="*/ 1679807 w 3492000"/>
                  <a:gd name="connsiteY29" fmla="*/ 2861181 h 3982745"/>
                  <a:gd name="connsiteX30" fmla="*/ 1260816 w 3492000"/>
                  <a:gd name="connsiteY30" fmla="*/ 3008533 h 3982745"/>
                  <a:gd name="connsiteX31" fmla="*/ 894360 w 3492000"/>
                  <a:gd name="connsiteY31" fmla="*/ 2926528 h 3982745"/>
                  <a:gd name="connsiteX32" fmla="*/ 717538 w 3492000"/>
                  <a:gd name="connsiteY32" fmla="*/ 2649764 h 3982745"/>
                  <a:gd name="connsiteX33" fmla="*/ 807230 w 3492000"/>
                  <a:gd name="connsiteY33" fmla="*/ 2470379 h 3982745"/>
                  <a:gd name="connsiteX34" fmla="*/ 930236 w 3492000"/>
                  <a:gd name="connsiteY34" fmla="*/ 2406314 h 3982745"/>
                  <a:gd name="connsiteX35" fmla="*/ 989177 w 3492000"/>
                  <a:gd name="connsiteY35" fmla="*/ 2398626 h 3982745"/>
                  <a:gd name="connsiteX36" fmla="*/ 1009678 w 3492000"/>
                  <a:gd name="connsiteY36" fmla="*/ 2414001 h 3982745"/>
                  <a:gd name="connsiteX37" fmla="*/ 999428 w 3492000"/>
                  <a:gd name="connsiteY37" fmla="*/ 2444753 h 3982745"/>
                  <a:gd name="connsiteX38" fmla="*/ 989177 w 3492000"/>
                  <a:gd name="connsiteY38" fmla="*/ 2475505 h 3982745"/>
                  <a:gd name="connsiteX39" fmla="*/ 973801 w 3492000"/>
                  <a:gd name="connsiteY39" fmla="*/ 2588261 h 3982745"/>
                  <a:gd name="connsiteX40" fmla="*/ 1054524 w 3492000"/>
                  <a:gd name="connsiteY40" fmla="*/ 2725362 h 3982745"/>
                  <a:gd name="connsiteX41" fmla="*/ 1230065 w 3492000"/>
                  <a:gd name="connsiteY41" fmla="*/ 2783021 h 3982745"/>
                  <a:gd name="connsiteX42" fmla="*/ 1494016 w 3492000"/>
                  <a:gd name="connsiteY42" fmla="*/ 2685641 h 3982745"/>
                  <a:gd name="connsiteX43" fmla="*/ 1599084 w 3492000"/>
                  <a:gd name="connsiteY43" fmla="*/ 2444753 h 3982745"/>
                  <a:gd name="connsiteX44" fmla="*/ 1386385 w 3492000"/>
                  <a:gd name="connsiteY44" fmla="*/ 2109048 h 3982745"/>
                  <a:gd name="connsiteX45" fmla="*/ 943050 w 3492000"/>
                  <a:gd name="connsiteY45" fmla="*/ 2003980 h 3982745"/>
                  <a:gd name="connsiteX46" fmla="*/ 371582 w 3492000"/>
                  <a:gd name="connsiteY46" fmla="*/ 2198740 h 3982745"/>
                  <a:gd name="connsiteX47" fmla="*/ 117881 w 3492000"/>
                  <a:gd name="connsiteY47" fmla="*/ 2711267 h 3982745"/>
                  <a:gd name="connsiteX48" fmla="*/ 499714 w 3492000"/>
                  <a:gd name="connsiteY48" fmla="*/ 3351926 h 3982745"/>
                  <a:gd name="connsiteX49" fmla="*/ 1312069 w 3492000"/>
                  <a:gd name="connsiteY49" fmla="*/ 3567187 h 3982745"/>
                  <a:gd name="connsiteX50" fmla="*/ 2134674 w 3492000"/>
                  <a:gd name="connsiteY50" fmla="*/ 3269921 h 3982745"/>
                  <a:gd name="connsiteX51" fmla="*/ 2490881 w 3492000"/>
                  <a:gd name="connsiteY51" fmla="*/ 2506256 h 3982745"/>
                  <a:gd name="connsiteX52" fmla="*/ 2372999 w 3492000"/>
                  <a:gd name="connsiteY52" fmla="*/ 2070608 h 3982745"/>
                  <a:gd name="connsiteX53" fmla="*/ 2057795 w 3492000"/>
                  <a:gd name="connsiteY53" fmla="*/ 1755405 h 3982745"/>
                  <a:gd name="connsiteX54" fmla="*/ 1614460 w 3492000"/>
                  <a:gd name="connsiteY54" fmla="*/ 1496578 h 3982745"/>
                  <a:gd name="connsiteX55" fmla="*/ 858483 w 3492000"/>
                  <a:gd name="connsiteY55" fmla="*/ 1135247 h 3982745"/>
                  <a:gd name="connsiteX56" fmla="*/ 476650 w 3492000"/>
                  <a:gd name="connsiteY56" fmla="*/ 609907 h 3982745"/>
                  <a:gd name="connsiteX57" fmla="*/ 781604 w 3492000"/>
                  <a:gd name="connsiteY57" fmla="*/ 143508 h 3982745"/>
                  <a:gd name="connsiteX58" fmla="*/ 1424825 w 3492000"/>
                  <a:gd name="connsiteY58" fmla="*/ 0 h 3982745"/>
                  <a:gd name="connsiteX0" fmla="*/ 1424825 w 3450454"/>
                  <a:gd name="connsiteY0" fmla="*/ 0 h 4000455"/>
                  <a:gd name="connsiteX1" fmla="*/ 1883536 w 3450454"/>
                  <a:gd name="connsiteY1" fmla="*/ 64066 h 4000455"/>
                  <a:gd name="connsiteX2" fmla="*/ 2116736 w 3450454"/>
                  <a:gd name="connsiteY2" fmla="*/ 353644 h 4000455"/>
                  <a:gd name="connsiteX3" fmla="*/ 2051389 w 3450454"/>
                  <a:gd name="connsiteY3" fmla="*/ 500995 h 4000455"/>
                  <a:gd name="connsiteX4" fmla="*/ 1936070 w 3450454"/>
                  <a:gd name="connsiteY4" fmla="*/ 571468 h 4000455"/>
                  <a:gd name="connsiteX5" fmla="*/ 1863035 w 3450454"/>
                  <a:gd name="connsiteY5" fmla="*/ 576593 h 4000455"/>
                  <a:gd name="connsiteX6" fmla="*/ 1768218 w 3450454"/>
                  <a:gd name="connsiteY6" fmla="*/ 558654 h 4000455"/>
                  <a:gd name="connsiteX7" fmla="*/ 1740029 w 3450454"/>
                  <a:gd name="connsiteY7" fmla="*/ 533028 h 4000455"/>
                  <a:gd name="connsiteX8" fmla="*/ 1757967 w 3450454"/>
                  <a:gd name="connsiteY8" fmla="*/ 502276 h 4000455"/>
                  <a:gd name="connsiteX9" fmla="*/ 1809220 w 3450454"/>
                  <a:gd name="connsiteY9" fmla="*/ 426679 h 4000455"/>
                  <a:gd name="connsiteX10" fmla="*/ 1824596 w 3450454"/>
                  <a:gd name="connsiteY10" fmla="*/ 343393 h 4000455"/>
                  <a:gd name="connsiteX11" fmla="*/ 1686214 w 3450454"/>
                  <a:gd name="connsiteY11" fmla="*/ 153758 h 4000455"/>
                  <a:gd name="connsiteX12" fmla="*/ 1409449 w 3450454"/>
                  <a:gd name="connsiteY12" fmla="*/ 102506 h 4000455"/>
                  <a:gd name="connsiteX13" fmla="*/ 960988 w 3450454"/>
                  <a:gd name="connsiteY13" fmla="*/ 187072 h 4000455"/>
                  <a:gd name="connsiteX14" fmla="*/ 743164 w 3450454"/>
                  <a:gd name="connsiteY14" fmla="*/ 481775 h 4000455"/>
                  <a:gd name="connsiteX15" fmla="*/ 899485 w 3450454"/>
                  <a:gd name="connsiteY15" fmla="*/ 740602 h 4000455"/>
                  <a:gd name="connsiteX16" fmla="*/ 1283880 w 3450454"/>
                  <a:gd name="connsiteY16" fmla="*/ 943050 h 4000455"/>
                  <a:gd name="connsiteX17" fmla="*/ 1730258 w 3450454"/>
                  <a:gd name="connsiteY17" fmla="*/ 1042349 h 4000455"/>
                  <a:gd name="connsiteX18" fmla="*/ 2391581 w 3450454"/>
                  <a:gd name="connsiteY18" fmla="*/ 1111775 h 4000455"/>
                  <a:gd name="connsiteX19" fmla="*/ 2983314 w 3450454"/>
                  <a:gd name="connsiteY19" fmla="*/ 1543339 h 4000455"/>
                  <a:gd name="connsiteX20" fmla="*/ 3432663 w 3450454"/>
                  <a:gd name="connsiteY20" fmla="*/ 2904434 h 4000455"/>
                  <a:gd name="connsiteX21" fmla="*/ 2358186 w 3450454"/>
                  <a:gd name="connsiteY21" fmla="*/ 3840356 h 4000455"/>
                  <a:gd name="connsiteX22" fmla="*/ 1251526 w 3450454"/>
                  <a:gd name="connsiteY22" fmla="*/ 3968244 h 4000455"/>
                  <a:gd name="connsiteX23" fmla="*/ 407459 w 3450454"/>
                  <a:gd name="connsiteY23" fmla="*/ 3490308 h 4000455"/>
                  <a:gd name="connsiteX24" fmla="*/ 0 w 3450454"/>
                  <a:gd name="connsiteY24" fmla="*/ 2711267 h 4000455"/>
                  <a:gd name="connsiteX25" fmla="*/ 283171 w 3450454"/>
                  <a:gd name="connsiteY25" fmla="*/ 2118017 h 4000455"/>
                  <a:gd name="connsiteX26" fmla="*/ 963551 w 3450454"/>
                  <a:gd name="connsiteY26" fmla="*/ 1870723 h 4000455"/>
                  <a:gd name="connsiteX27" fmla="*/ 1591396 w 3450454"/>
                  <a:gd name="connsiteY27" fmla="*/ 2019356 h 4000455"/>
                  <a:gd name="connsiteX28" fmla="*/ 1860473 w 3450454"/>
                  <a:gd name="connsiteY28" fmla="*/ 2490881 h 4000455"/>
                  <a:gd name="connsiteX29" fmla="*/ 1679807 w 3450454"/>
                  <a:gd name="connsiteY29" fmla="*/ 2861181 h 4000455"/>
                  <a:gd name="connsiteX30" fmla="*/ 1260816 w 3450454"/>
                  <a:gd name="connsiteY30" fmla="*/ 3008533 h 4000455"/>
                  <a:gd name="connsiteX31" fmla="*/ 894360 w 3450454"/>
                  <a:gd name="connsiteY31" fmla="*/ 2926528 h 4000455"/>
                  <a:gd name="connsiteX32" fmla="*/ 717538 w 3450454"/>
                  <a:gd name="connsiteY32" fmla="*/ 2649764 h 4000455"/>
                  <a:gd name="connsiteX33" fmla="*/ 807230 w 3450454"/>
                  <a:gd name="connsiteY33" fmla="*/ 2470379 h 4000455"/>
                  <a:gd name="connsiteX34" fmla="*/ 930236 w 3450454"/>
                  <a:gd name="connsiteY34" fmla="*/ 2406314 h 4000455"/>
                  <a:gd name="connsiteX35" fmla="*/ 989177 w 3450454"/>
                  <a:gd name="connsiteY35" fmla="*/ 2398626 h 4000455"/>
                  <a:gd name="connsiteX36" fmla="*/ 1009678 w 3450454"/>
                  <a:gd name="connsiteY36" fmla="*/ 2414001 h 4000455"/>
                  <a:gd name="connsiteX37" fmla="*/ 999428 w 3450454"/>
                  <a:gd name="connsiteY37" fmla="*/ 2444753 h 4000455"/>
                  <a:gd name="connsiteX38" fmla="*/ 989177 w 3450454"/>
                  <a:gd name="connsiteY38" fmla="*/ 2475505 h 4000455"/>
                  <a:gd name="connsiteX39" fmla="*/ 973801 w 3450454"/>
                  <a:gd name="connsiteY39" fmla="*/ 2588261 h 4000455"/>
                  <a:gd name="connsiteX40" fmla="*/ 1054524 w 3450454"/>
                  <a:gd name="connsiteY40" fmla="*/ 2725362 h 4000455"/>
                  <a:gd name="connsiteX41" fmla="*/ 1230065 w 3450454"/>
                  <a:gd name="connsiteY41" fmla="*/ 2783021 h 4000455"/>
                  <a:gd name="connsiteX42" fmla="*/ 1494016 w 3450454"/>
                  <a:gd name="connsiteY42" fmla="*/ 2685641 h 4000455"/>
                  <a:gd name="connsiteX43" fmla="*/ 1599084 w 3450454"/>
                  <a:gd name="connsiteY43" fmla="*/ 2444753 h 4000455"/>
                  <a:gd name="connsiteX44" fmla="*/ 1386385 w 3450454"/>
                  <a:gd name="connsiteY44" fmla="*/ 2109048 h 4000455"/>
                  <a:gd name="connsiteX45" fmla="*/ 943050 w 3450454"/>
                  <a:gd name="connsiteY45" fmla="*/ 2003980 h 4000455"/>
                  <a:gd name="connsiteX46" fmla="*/ 371582 w 3450454"/>
                  <a:gd name="connsiteY46" fmla="*/ 2198740 h 4000455"/>
                  <a:gd name="connsiteX47" fmla="*/ 117881 w 3450454"/>
                  <a:gd name="connsiteY47" fmla="*/ 2711267 h 4000455"/>
                  <a:gd name="connsiteX48" fmla="*/ 499714 w 3450454"/>
                  <a:gd name="connsiteY48" fmla="*/ 3351926 h 4000455"/>
                  <a:gd name="connsiteX49" fmla="*/ 1312069 w 3450454"/>
                  <a:gd name="connsiteY49" fmla="*/ 3567187 h 4000455"/>
                  <a:gd name="connsiteX50" fmla="*/ 2134674 w 3450454"/>
                  <a:gd name="connsiteY50" fmla="*/ 3269921 h 4000455"/>
                  <a:gd name="connsiteX51" fmla="*/ 2490881 w 3450454"/>
                  <a:gd name="connsiteY51" fmla="*/ 2506256 h 4000455"/>
                  <a:gd name="connsiteX52" fmla="*/ 2372999 w 3450454"/>
                  <a:gd name="connsiteY52" fmla="*/ 2070608 h 4000455"/>
                  <a:gd name="connsiteX53" fmla="*/ 2057795 w 3450454"/>
                  <a:gd name="connsiteY53" fmla="*/ 1755405 h 4000455"/>
                  <a:gd name="connsiteX54" fmla="*/ 1614460 w 3450454"/>
                  <a:gd name="connsiteY54" fmla="*/ 1496578 h 4000455"/>
                  <a:gd name="connsiteX55" fmla="*/ 858483 w 3450454"/>
                  <a:gd name="connsiteY55" fmla="*/ 1135247 h 4000455"/>
                  <a:gd name="connsiteX56" fmla="*/ 476650 w 3450454"/>
                  <a:gd name="connsiteY56" fmla="*/ 609907 h 4000455"/>
                  <a:gd name="connsiteX57" fmla="*/ 781604 w 3450454"/>
                  <a:gd name="connsiteY57" fmla="*/ 143508 h 4000455"/>
                  <a:gd name="connsiteX58" fmla="*/ 1424825 w 3450454"/>
                  <a:gd name="connsiteY58" fmla="*/ 0 h 4000455"/>
                  <a:gd name="connsiteX0" fmla="*/ 1424825 w 3397005"/>
                  <a:gd name="connsiteY0" fmla="*/ 0 h 4003842"/>
                  <a:gd name="connsiteX1" fmla="*/ 1883536 w 3397005"/>
                  <a:gd name="connsiteY1" fmla="*/ 64066 h 4003842"/>
                  <a:gd name="connsiteX2" fmla="*/ 2116736 w 3397005"/>
                  <a:gd name="connsiteY2" fmla="*/ 353644 h 4003842"/>
                  <a:gd name="connsiteX3" fmla="*/ 2051389 w 3397005"/>
                  <a:gd name="connsiteY3" fmla="*/ 500995 h 4003842"/>
                  <a:gd name="connsiteX4" fmla="*/ 1936070 w 3397005"/>
                  <a:gd name="connsiteY4" fmla="*/ 571468 h 4003842"/>
                  <a:gd name="connsiteX5" fmla="*/ 1863035 w 3397005"/>
                  <a:gd name="connsiteY5" fmla="*/ 576593 h 4003842"/>
                  <a:gd name="connsiteX6" fmla="*/ 1768218 w 3397005"/>
                  <a:gd name="connsiteY6" fmla="*/ 558654 h 4003842"/>
                  <a:gd name="connsiteX7" fmla="*/ 1740029 w 3397005"/>
                  <a:gd name="connsiteY7" fmla="*/ 533028 h 4003842"/>
                  <a:gd name="connsiteX8" fmla="*/ 1757967 w 3397005"/>
                  <a:gd name="connsiteY8" fmla="*/ 502276 h 4003842"/>
                  <a:gd name="connsiteX9" fmla="*/ 1809220 w 3397005"/>
                  <a:gd name="connsiteY9" fmla="*/ 426679 h 4003842"/>
                  <a:gd name="connsiteX10" fmla="*/ 1824596 w 3397005"/>
                  <a:gd name="connsiteY10" fmla="*/ 343393 h 4003842"/>
                  <a:gd name="connsiteX11" fmla="*/ 1686214 w 3397005"/>
                  <a:gd name="connsiteY11" fmla="*/ 153758 h 4003842"/>
                  <a:gd name="connsiteX12" fmla="*/ 1409449 w 3397005"/>
                  <a:gd name="connsiteY12" fmla="*/ 102506 h 4003842"/>
                  <a:gd name="connsiteX13" fmla="*/ 960988 w 3397005"/>
                  <a:gd name="connsiteY13" fmla="*/ 187072 h 4003842"/>
                  <a:gd name="connsiteX14" fmla="*/ 743164 w 3397005"/>
                  <a:gd name="connsiteY14" fmla="*/ 481775 h 4003842"/>
                  <a:gd name="connsiteX15" fmla="*/ 899485 w 3397005"/>
                  <a:gd name="connsiteY15" fmla="*/ 740602 h 4003842"/>
                  <a:gd name="connsiteX16" fmla="*/ 1283880 w 3397005"/>
                  <a:gd name="connsiteY16" fmla="*/ 943050 h 4003842"/>
                  <a:gd name="connsiteX17" fmla="*/ 1730258 w 3397005"/>
                  <a:gd name="connsiteY17" fmla="*/ 1042349 h 4003842"/>
                  <a:gd name="connsiteX18" fmla="*/ 2391581 w 3397005"/>
                  <a:gd name="connsiteY18" fmla="*/ 1111775 h 4003842"/>
                  <a:gd name="connsiteX19" fmla="*/ 2983314 w 3397005"/>
                  <a:gd name="connsiteY19" fmla="*/ 1543339 h 4003842"/>
                  <a:gd name="connsiteX20" fmla="*/ 3377245 w 3397005"/>
                  <a:gd name="connsiteY20" fmla="*/ 2821306 h 4003842"/>
                  <a:gd name="connsiteX21" fmla="*/ 2358186 w 3397005"/>
                  <a:gd name="connsiteY21" fmla="*/ 3840356 h 4003842"/>
                  <a:gd name="connsiteX22" fmla="*/ 1251526 w 3397005"/>
                  <a:gd name="connsiteY22" fmla="*/ 3968244 h 4003842"/>
                  <a:gd name="connsiteX23" fmla="*/ 407459 w 3397005"/>
                  <a:gd name="connsiteY23" fmla="*/ 3490308 h 4003842"/>
                  <a:gd name="connsiteX24" fmla="*/ 0 w 3397005"/>
                  <a:gd name="connsiteY24" fmla="*/ 2711267 h 4003842"/>
                  <a:gd name="connsiteX25" fmla="*/ 283171 w 3397005"/>
                  <a:gd name="connsiteY25" fmla="*/ 2118017 h 4003842"/>
                  <a:gd name="connsiteX26" fmla="*/ 963551 w 3397005"/>
                  <a:gd name="connsiteY26" fmla="*/ 1870723 h 4003842"/>
                  <a:gd name="connsiteX27" fmla="*/ 1591396 w 3397005"/>
                  <a:gd name="connsiteY27" fmla="*/ 2019356 h 4003842"/>
                  <a:gd name="connsiteX28" fmla="*/ 1860473 w 3397005"/>
                  <a:gd name="connsiteY28" fmla="*/ 2490881 h 4003842"/>
                  <a:gd name="connsiteX29" fmla="*/ 1679807 w 3397005"/>
                  <a:gd name="connsiteY29" fmla="*/ 2861181 h 4003842"/>
                  <a:gd name="connsiteX30" fmla="*/ 1260816 w 3397005"/>
                  <a:gd name="connsiteY30" fmla="*/ 3008533 h 4003842"/>
                  <a:gd name="connsiteX31" fmla="*/ 894360 w 3397005"/>
                  <a:gd name="connsiteY31" fmla="*/ 2926528 h 4003842"/>
                  <a:gd name="connsiteX32" fmla="*/ 717538 w 3397005"/>
                  <a:gd name="connsiteY32" fmla="*/ 2649764 h 4003842"/>
                  <a:gd name="connsiteX33" fmla="*/ 807230 w 3397005"/>
                  <a:gd name="connsiteY33" fmla="*/ 2470379 h 4003842"/>
                  <a:gd name="connsiteX34" fmla="*/ 930236 w 3397005"/>
                  <a:gd name="connsiteY34" fmla="*/ 2406314 h 4003842"/>
                  <a:gd name="connsiteX35" fmla="*/ 989177 w 3397005"/>
                  <a:gd name="connsiteY35" fmla="*/ 2398626 h 4003842"/>
                  <a:gd name="connsiteX36" fmla="*/ 1009678 w 3397005"/>
                  <a:gd name="connsiteY36" fmla="*/ 2414001 h 4003842"/>
                  <a:gd name="connsiteX37" fmla="*/ 999428 w 3397005"/>
                  <a:gd name="connsiteY37" fmla="*/ 2444753 h 4003842"/>
                  <a:gd name="connsiteX38" fmla="*/ 989177 w 3397005"/>
                  <a:gd name="connsiteY38" fmla="*/ 2475505 h 4003842"/>
                  <a:gd name="connsiteX39" fmla="*/ 973801 w 3397005"/>
                  <a:gd name="connsiteY39" fmla="*/ 2588261 h 4003842"/>
                  <a:gd name="connsiteX40" fmla="*/ 1054524 w 3397005"/>
                  <a:gd name="connsiteY40" fmla="*/ 2725362 h 4003842"/>
                  <a:gd name="connsiteX41" fmla="*/ 1230065 w 3397005"/>
                  <a:gd name="connsiteY41" fmla="*/ 2783021 h 4003842"/>
                  <a:gd name="connsiteX42" fmla="*/ 1494016 w 3397005"/>
                  <a:gd name="connsiteY42" fmla="*/ 2685641 h 4003842"/>
                  <a:gd name="connsiteX43" fmla="*/ 1599084 w 3397005"/>
                  <a:gd name="connsiteY43" fmla="*/ 2444753 h 4003842"/>
                  <a:gd name="connsiteX44" fmla="*/ 1386385 w 3397005"/>
                  <a:gd name="connsiteY44" fmla="*/ 2109048 h 4003842"/>
                  <a:gd name="connsiteX45" fmla="*/ 943050 w 3397005"/>
                  <a:gd name="connsiteY45" fmla="*/ 2003980 h 4003842"/>
                  <a:gd name="connsiteX46" fmla="*/ 371582 w 3397005"/>
                  <a:gd name="connsiteY46" fmla="*/ 2198740 h 4003842"/>
                  <a:gd name="connsiteX47" fmla="*/ 117881 w 3397005"/>
                  <a:gd name="connsiteY47" fmla="*/ 2711267 h 4003842"/>
                  <a:gd name="connsiteX48" fmla="*/ 499714 w 3397005"/>
                  <a:gd name="connsiteY48" fmla="*/ 3351926 h 4003842"/>
                  <a:gd name="connsiteX49" fmla="*/ 1312069 w 3397005"/>
                  <a:gd name="connsiteY49" fmla="*/ 3567187 h 4003842"/>
                  <a:gd name="connsiteX50" fmla="*/ 2134674 w 3397005"/>
                  <a:gd name="connsiteY50" fmla="*/ 3269921 h 4003842"/>
                  <a:gd name="connsiteX51" fmla="*/ 2490881 w 3397005"/>
                  <a:gd name="connsiteY51" fmla="*/ 2506256 h 4003842"/>
                  <a:gd name="connsiteX52" fmla="*/ 2372999 w 3397005"/>
                  <a:gd name="connsiteY52" fmla="*/ 2070608 h 4003842"/>
                  <a:gd name="connsiteX53" fmla="*/ 2057795 w 3397005"/>
                  <a:gd name="connsiteY53" fmla="*/ 1755405 h 4003842"/>
                  <a:gd name="connsiteX54" fmla="*/ 1614460 w 3397005"/>
                  <a:gd name="connsiteY54" fmla="*/ 1496578 h 4003842"/>
                  <a:gd name="connsiteX55" fmla="*/ 858483 w 3397005"/>
                  <a:gd name="connsiteY55" fmla="*/ 1135247 h 4003842"/>
                  <a:gd name="connsiteX56" fmla="*/ 476650 w 3397005"/>
                  <a:gd name="connsiteY56" fmla="*/ 609907 h 4003842"/>
                  <a:gd name="connsiteX57" fmla="*/ 781604 w 3397005"/>
                  <a:gd name="connsiteY57" fmla="*/ 143508 h 4003842"/>
                  <a:gd name="connsiteX58" fmla="*/ 1424825 w 3397005"/>
                  <a:gd name="connsiteY58" fmla="*/ 0 h 4003842"/>
                  <a:gd name="connsiteX0" fmla="*/ 1424825 w 3397005"/>
                  <a:gd name="connsiteY0" fmla="*/ 0 h 4003842"/>
                  <a:gd name="connsiteX1" fmla="*/ 1883536 w 3397005"/>
                  <a:gd name="connsiteY1" fmla="*/ 64066 h 4003842"/>
                  <a:gd name="connsiteX2" fmla="*/ 2116736 w 3397005"/>
                  <a:gd name="connsiteY2" fmla="*/ 353644 h 4003842"/>
                  <a:gd name="connsiteX3" fmla="*/ 2051389 w 3397005"/>
                  <a:gd name="connsiteY3" fmla="*/ 500995 h 4003842"/>
                  <a:gd name="connsiteX4" fmla="*/ 1936070 w 3397005"/>
                  <a:gd name="connsiteY4" fmla="*/ 571468 h 4003842"/>
                  <a:gd name="connsiteX5" fmla="*/ 1863035 w 3397005"/>
                  <a:gd name="connsiteY5" fmla="*/ 576593 h 4003842"/>
                  <a:gd name="connsiteX6" fmla="*/ 1768218 w 3397005"/>
                  <a:gd name="connsiteY6" fmla="*/ 558654 h 4003842"/>
                  <a:gd name="connsiteX7" fmla="*/ 1740029 w 3397005"/>
                  <a:gd name="connsiteY7" fmla="*/ 533028 h 4003842"/>
                  <a:gd name="connsiteX8" fmla="*/ 1757967 w 3397005"/>
                  <a:gd name="connsiteY8" fmla="*/ 502276 h 4003842"/>
                  <a:gd name="connsiteX9" fmla="*/ 1809220 w 3397005"/>
                  <a:gd name="connsiteY9" fmla="*/ 426679 h 4003842"/>
                  <a:gd name="connsiteX10" fmla="*/ 1824596 w 3397005"/>
                  <a:gd name="connsiteY10" fmla="*/ 343393 h 4003842"/>
                  <a:gd name="connsiteX11" fmla="*/ 1686214 w 3397005"/>
                  <a:gd name="connsiteY11" fmla="*/ 153758 h 4003842"/>
                  <a:gd name="connsiteX12" fmla="*/ 1409449 w 3397005"/>
                  <a:gd name="connsiteY12" fmla="*/ 102506 h 4003842"/>
                  <a:gd name="connsiteX13" fmla="*/ 960988 w 3397005"/>
                  <a:gd name="connsiteY13" fmla="*/ 187072 h 4003842"/>
                  <a:gd name="connsiteX14" fmla="*/ 743164 w 3397005"/>
                  <a:gd name="connsiteY14" fmla="*/ 481775 h 4003842"/>
                  <a:gd name="connsiteX15" fmla="*/ 899485 w 3397005"/>
                  <a:gd name="connsiteY15" fmla="*/ 740602 h 4003842"/>
                  <a:gd name="connsiteX16" fmla="*/ 1283880 w 3397005"/>
                  <a:gd name="connsiteY16" fmla="*/ 943050 h 4003842"/>
                  <a:gd name="connsiteX17" fmla="*/ 1730258 w 3397005"/>
                  <a:gd name="connsiteY17" fmla="*/ 1042349 h 4003842"/>
                  <a:gd name="connsiteX18" fmla="*/ 2391581 w 3397005"/>
                  <a:gd name="connsiteY18" fmla="*/ 1111775 h 4003842"/>
                  <a:gd name="connsiteX19" fmla="*/ 2983314 w 3397005"/>
                  <a:gd name="connsiteY19" fmla="*/ 1543339 h 4003842"/>
                  <a:gd name="connsiteX20" fmla="*/ 3377245 w 3397005"/>
                  <a:gd name="connsiteY20" fmla="*/ 2821306 h 4003842"/>
                  <a:gd name="connsiteX21" fmla="*/ 2358186 w 3397005"/>
                  <a:gd name="connsiteY21" fmla="*/ 3840356 h 4003842"/>
                  <a:gd name="connsiteX22" fmla="*/ 1251526 w 3397005"/>
                  <a:gd name="connsiteY22" fmla="*/ 3968244 h 4003842"/>
                  <a:gd name="connsiteX23" fmla="*/ 407459 w 3397005"/>
                  <a:gd name="connsiteY23" fmla="*/ 3490308 h 4003842"/>
                  <a:gd name="connsiteX24" fmla="*/ 0 w 3397005"/>
                  <a:gd name="connsiteY24" fmla="*/ 2711267 h 4003842"/>
                  <a:gd name="connsiteX25" fmla="*/ 283171 w 3397005"/>
                  <a:gd name="connsiteY25" fmla="*/ 2118017 h 4003842"/>
                  <a:gd name="connsiteX26" fmla="*/ 963551 w 3397005"/>
                  <a:gd name="connsiteY26" fmla="*/ 1870723 h 4003842"/>
                  <a:gd name="connsiteX27" fmla="*/ 1591396 w 3397005"/>
                  <a:gd name="connsiteY27" fmla="*/ 2019356 h 4003842"/>
                  <a:gd name="connsiteX28" fmla="*/ 1860473 w 3397005"/>
                  <a:gd name="connsiteY28" fmla="*/ 2490881 h 4003842"/>
                  <a:gd name="connsiteX29" fmla="*/ 1679807 w 3397005"/>
                  <a:gd name="connsiteY29" fmla="*/ 2861181 h 4003842"/>
                  <a:gd name="connsiteX30" fmla="*/ 1260816 w 3397005"/>
                  <a:gd name="connsiteY30" fmla="*/ 3008533 h 4003842"/>
                  <a:gd name="connsiteX31" fmla="*/ 894360 w 3397005"/>
                  <a:gd name="connsiteY31" fmla="*/ 2926528 h 4003842"/>
                  <a:gd name="connsiteX32" fmla="*/ 717538 w 3397005"/>
                  <a:gd name="connsiteY32" fmla="*/ 2649764 h 4003842"/>
                  <a:gd name="connsiteX33" fmla="*/ 807230 w 3397005"/>
                  <a:gd name="connsiteY33" fmla="*/ 2470379 h 4003842"/>
                  <a:gd name="connsiteX34" fmla="*/ 930236 w 3397005"/>
                  <a:gd name="connsiteY34" fmla="*/ 2406314 h 4003842"/>
                  <a:gd name="connsiteX35" fmla="*/ 989177 w 3397005"/>
                  <a:gd name="connsiteY35" fmla="*/ 2398626 h 4003842"/>
                  <a:gd name="connsiteX36" fmla="*/ 1009678 w 3397005"/>
                  <a:gd name="connsiteY36" fmla="*/ 2414001 h 4003842"/>
                  <a:gd name="connsiteX37" fmla="*/ 999428 w 3397005"/>
                  <a:gd name="connsiteY37" fmla="*/ 2444753 h 4003842"/>
                  <a:gd name="connsiteX38" fmla="*/ 989177 w 3397005"/>
                  <a:gd name="connsiteY38" fmla="*/ 2475505 h 4003842"/>
                  <a:gd name="connsiteX39" fmla="*/ 973801 w 3397005"/>
                  <a:gd name="connsiteY39" fmla="*/ 2588261 h 4003842"/>
                  <a:gd name="connsiteX40" fmla="*/ 1054524 w 3397005"/>
                  <a:gd name="connsiteY40" fmla="*/ 2725362 h 4003842"/>
                  <a:gd name="connsiteX41" fmla="*/ 1230065 w 3397005"/>
                  <a:gd name="connsiteY41" fmla="*/ 2783021 h 4003842"/>
                  <a:gd name="connsiteX42" fmla="*/ 1494016 w 3397005"/>
                  <a:gd name="connsiteY42" fmla="*/ 2685641 h 4003842"/>
                  <a:gd name="connsiteX43" fmla="*/ 1599084 w 3397005"/>
                  <a:gd name="connsiteY43" fmla="*/ 2444753 h 4003842"/>
                  <a:gd name="connsiteX44" fmla="*/ 1386385 w 3397005"/>
                  <a:gd name="connsiteY44" fmla="*/ 2109048 h 4003842"/>
                  <a:gd name="connsiteX45" fmla="*/ 943050 w 3397005"/>
                  <a:gd name="connsiteY45" fmla="*/ 2003980 h 4003842"/>
                  <a:gd name="connsiteX46" fmla="*/ 371582 w 3397005"/>
                  <a:gd name="connsiteY46" fmla="*/ 2198740 h 4003842"/>
                  <a:gd name="connsiteX47" fmla="*/ 117881 w 3397005"/>
                  <a:gd name="connsiteY47" fmla="*/ 2711267 h 4003842"/>
                  <a:gd name="connsiteX48" fmla="*/ 499714 w 3397005"/>
                  <a:gd name="connsiteY48" fmla="*/ 3351926 h 4003842"/>
                  <a:gd name="connsiteX49" fmla="*/ 1312069 w 3397005"/>
                  <a:gd name="connsiteY49" fmla="*/ 3567187 h 4003842"/>
                  <a:gd name="connsiteX50" fmla="*/ 2134674 w 3397005"/>
                  <a:gd name="connsiteY50" fmla="*/ 3269921 h 4003842"/>
                  <a:gd name="connsiteX51" fmla="*/ 2490881 w 3397005"/>
                  <a:gd name="connsiteY51" fmla="*/ 2506256 h 4003842"/>
                  <a:gd name="connsiteX52" fmla="*/ 2372999 w 3397005"/>
                  <a:gd name="connsiteY52" fmla="*/ 2070608 h 4003842"/>
                  <a:gd name="connsiteX53" fmla="*/ 2057795 w 3397005"/>
                  <a:gd name="connsiteY53" fmla="*/ 1755405 h 4003842"/>
                  <a:gd name="connsiteX54" fmla="*/ 1614460 w 3397005"/>
                  <a:gd name="connsiteY54" fmla="*/ 1496578 h 4003842"/>
                  <a:gd name="connsiteX55" fmla="*/ 858483 w 3397005"/>
                  <a:gd name="connsiteY55" fmla="*/ 1135247 h 4003842"/>
                  <a:gd name="connsiteX56" fmla="*/ 476650 w 3397005"/>
                  <a:gd name="connsiteY56" fmla="*/ 609907 h 4003842"/>
                  <a:gd name="connsiteX57" fmla="*/ 781604 w 3397005"/>
                  <a:gd name="connsiteY57" fmla="*/ 143508 h 4003842"/>
                  <a:gd name="connsiteX58" fmla="*/ 1424825 w 3397005"/>
                  <a:gd name="connsiteY58" fmla="*/ 0 h 4003842"/>
                  <a:gd name="connsiteX0" fmla="*/ 1424825 w 3397005"/>
                  <a:gd name="connsiteY0" fmla="*/ 0 h 4003842"/>
                  <a:gd name="connsiteX1" fmla="*/ 1883536 w 3397005"/>
                  <a:gd name="connsiteY1" fmla="*/ 64066 h 4003842"/>
                  <a:gd name="connsiteX2" fmla="*/ 2116736 w 3397005"/>
                  <a:gd name="connsiteY2" fmla="*/ 353644 h 4003842"/>
                  <a:gd name="connsiteX3" fmla="*/ 2051389 w 3397005"/>
                  <a:gd name="connsiteY3" fmla="*/ 500995 h 4003842"/>
                  <a:gd name="connsiteX4" fmla="*/ 1936070 w 3397005"/>
                  <a:gd name="connsiteY4" fmla="*/ 571468 h 4003842"/>
                  <a:gd name="connsiteX5" fmla="*/ 1863035 w 3397005"/>
                  <a:gd name="connsiteY5" fmla="*/ 576593 h 4003842"/>
                  <a:gd name="connsiteX6" fmla="*/ 1768218 w 3397005"/>
                  <a:gd name="connsiteY6" fmla="*/ 558654 h 4003842"/>
                  <a:gd name="connsiteX7" fmla="*/ 1740029 w 3397005"/>
                  <a:gd name="connsiteY7" fmla="*/ 533028 h 4003842"/>
                  <a:gd name="connsiteX8" fmla="*/ 1757967 w 3397005"/>
                  <a:gd name="connsiteY8" fmla="*/ 502276 h 4003842"/>
                  <a:gd name="connsiteX9" fmla="*/ 1809220 w 3397005"/>
                  <a:gd name="connsiteY9" fmla="*/ 426679 h 4003842"/>
                  <a:gd name="connsiteX10" fmla="*/ 1824596 w 3397005"/>
                  <a:gd name="connsiteY10" fmla="*/ 343393 h 4003842"/>
                  <a:gd name="connsiteX11" fmla="*/ 1686214 w 3397005"/>
                  <a:gd name="connsiteY11" fmla="*/ 153758 h 4003842"/>
                  <a:gd name="connsiteX12" fmla="*/ 1409449 w 3397005"/>
                  <a:gd name="connsiteY12" fmla="*/ 102506 h 4003842"/>
                  <a:gd name="connsiteX13" fmla="*/ 960988 w 3397005"/>
                  <a:gd name="connsiteY13" fmla="*/ 187072 h 4003842"/>
                  <a:gd name="connsiteX14" fmla="*/ 743164 w 3397005"/>
                  <a:gd name="connsiteY14" fmla="*/ 481775 h 4003842"/>
                  <a:gd name="connsiteX15" fmla="*/ 899485 w 3397005"/>
                  <a:gd name="connsiteY15" fmla="*/ 740602 h 4003842"/>
                  <a:gd name="connsiteX16" fmla="*/ 1283880 w 3397005"/>
                  <a:gd name="connsiteY16" fmla="*/ 943050 h 4003842"/>
                  <a:gd name="connsiteX17" fmla="*/ 1730258 w 3397005"/>
                  <a:gd name="connsiteY17" fmla="*/ 1042349 h 4003842"/>
                  <a:gd name="connsiteX18" fmla="*/ 2391581 w 3397005"/>
                  <a:gd name="connsiteY18" fmla="*/ 1111775 h 4003842"/>
                  <a:gd name="connsiteX19" fmla="*/ 2983314 w 3397005"/>
                  <a:gd name="connsiteY19" fmla="*/ 1543339 h 4003842"/>
                  <a:gd name="connsiteX20" fmla="*/ 3377245 w 3397005"/>
                  <a:gd name="connsiteY20" fmla="*/ 2821306 h 4003842"/>
                  <a:gd name="connsiteX21" fmla="*/ 2358186 w 3397005"/>
                  <a:gd name="connsiteY21" fmla="*/ 3840356 h 4003842"/>
                  <a:gd name="connsiteX22" fmla="*/ 1251526 w 3397005"/>
                  <a:gd name="connsiteY22" fmla="*/ 3968244 h 4003842"/>
                  <a:gd name="connsiteX23" fmla="*/ 407459 w 3397005"/>
                  <a:gd name="connsiteY23" fmla="*/ 3490308 h 4003842"/>
                  <a:gd name="connsiteX24" fmla="*/ 0 w 3397005"/>
                  <a:gd name="connsiteY24" fmla="*/ 2711267 h 4003842"/>
                  <a:gd name="connsiteX25" fmla="*/ 283171 w 3397005"/>
                  <a:gd name="connsiteY25" fmla="*/ 2118017 h 4003842"/>
                  <a:gd name="connsiteX26" fmla="*/ 963551 w 3397005"/>
                  <a:gd name="connsiteY26" fmla="*/ 1870723 h 4003842"/>
                  <a:gd name="connsiteX27" fmla="*/ 1591396 w 3397005"/>
                  <a:gd name="connsiteY27" fmla="*/ 2019356 h 4003842"/>
                  <a:gd name="connsiteX28" fmla="*/ 1860473 w 3397005"/>
                  <a:gd name="connsiteY28" fmla="*/ 2490881 h 4003842"/>
                  <a:gd name="connsiteX29" fmla="*/ 1679807 w 3397005"/>
                  <a:gd name="connsiteY29" fmla="*/ 2861181 h 4003842"/>
                  <a:gd name="connsiteX30" fmla="*/ 1260816 w 3397005"/>
                  <a:gd name="connsiteY30" fmla="*/ 3008533 h 4003842"/>
                  <a:gd name="connsiteX31" fmla="*/ 894360 w 3397005"/>
                  <a:gd name="connsiteY31" fmla="*/ 2926528 h 4003842"/>
                  <a:gd name="connsiteX32" fmla="*/ 717538 w 3397005"/>
                  <a:gd name="connsiteY32" fmla="*/ 2649764 h 4003842"/>
                  <a:gd name="connsiteX33" fmla="*/ 807230 w 3397005"/>
                  <a:gd name="connsiteY33" fmla="*/ 2470379 h 4003842"/>
                  <a:gd name="connsiteX34" fmla="*/ 930236 w 3397005"/>
                  <a:gd name="connsiteY34" fmla="*/ 2406314 h 4003842"/>
                  <a:gd name="connsiteX35" fmla="*/ 989177 w 3397005"/>
                  <a:gd name="connsiteY35" fmla="*/ 2398626 h 4003842"/>
                  <a:gd name="connsiteX36" fmla="*/ 1009678 w 3397005"/>
                  <a:gd name="connsiteY36" fmla="*/ 2414001 h 4003842"/>
                  <a:gd name="connsiteX37" fmla="*/ 999428 w 3397005"/>
                  <a:gd name="connsiteY37" fmla="*/ 2444753 h 4003842"/>
                  <a:gd name="connsiteX38" fmla="*/ 989177 w 3397005"/>
                  <a:gd name="connsiteY38" fmla="*/ 2475505 h 4003842"/>
                  <a:gd name="connsiteX39" fmla="*/ 973801 w 3397005"/>
                  <a:gd name="connsiteY39" fmla="*/ 2588261 h 4003842"/>
                  <a:gd name="connsiteX40" fmla="*/ 1054524 w 3397005"/>
                  <a:gd name="connsiteY40" fmla="*/ 2725362 h 4003842"/>
                  <a:gd name="connsiteX41" fmla="*/ 1230065 w 3397005"/>
                  <a:gd name="connsiteY41" fmla="*/ 2783021 h 4003842"/>
                  <a:gd name="connsiteX42" fmla="*/ 1494016 w 3397005"/>
                  <a:gd name="connsiteY42" fmla="*/ 2685641 h 4003842"/>
                  <a:gd name="connsiteX43" fmla="*/ 1599084 w 3397005"/>
                  <a:gd name="connsiteY43" fmla="*/ 2444753 h 4003842"/>
                  <a:gd name="connsiteX44" fmla="*/ 1386385 w 3397005"/>
                  <a:gd name="connsiteY44" fmla="*/ 2109048 h 4003842"/>
                  <a:gd name="connsiteX45" fmla="*/ 943050 w 3397005"/>
                  <a:gd name="connsiteY45" fmla="*/ 2003980 h 4003842"/>
                  <a:gd name="connsiteX46" fmla="*/ 371582 w 3397005"/>
                  <a:gd name="connsiteY46" fmla="*/ 2198740 h 4003842"/>
                  <a:gd name="connsiteX47" fmla="*/ 117881 w 3397005"/>
                  <a:gd name="connsiteY47" fmla="*/ 2711267 h 4003842"/>
                  <a:gd name="connsiteX48" fmla="*/ 499714 w 3397005"/>
                  <a:gd name="connsiteY48" fmla="*/ 3351926 h 4003842"/>
                  <a:gd name="connsiteX49" fmla="*/ 1312069 w 3397005"/>
                  <a:gd name="connsiteY49" fmla="*/ 3567187 h 4003842"/>
                  <a:gd name="connsiteX50" fmla="*/ 2134674 w 3397005"/>
                  <a:gd name="connsiteY50" fmla="*/ 3269921 h 4003842"/>
                  <a:gd name="connsiteX51" fmla="*/ 2490881 w 3397005"/>
                  <a:gd name="connsiteY51" fmla="*/ 2506256 h 4003842"/>
                  <a:gd name="connsiteX52" fmla="*/ 2372999 w 3397005"/>
                  <a:gd name="connsiteY52" fmla="*/ 2070608 h 4003842"/>
                  <a:gd name="connsiteX53" fmla="*/ 2057795 w 3397005"/>
                  <a:gd name="connsiteY53" fmla="*/ 1755405 h 4003842"/>
                  <a:gd name="connsiteX54" fmla="*/ 1614460 w 3397005"/>
                  <a:gd name="connsiteY54" fmla="*/ 1496578 h 4003842"/>
                  <a:gd name="connsiteX55" fmla="*/ 858483 w 3397005"/>
                  <a:gd name="connsiteY55" fmla="*/ 1135247 h 4003842"/>
                  <a:gd name="connsiteX56" fmla="*/ 476650 w 3397005"/>
                  <a:gd name="connsiteY56" fmla="*/ 609907 h 4003842"/>
                  <a:gd name="connsiteX57" fmla="*/ 781604 w 3397005"/>
                  <a:gd name="connsiteY57" fmla="*/ 143508 h 4003842"/>
                  <a:gd name="connsiteX58" fmla="*/ 1424825 w 3397005"/>
                  <a:gd name="connsiteY58" fmla="*/ 0 h 4003842"/>
                  <a:gd name="connsiteX0" fmla="*/ 1424825 w 3403366"/>
                  <a:gd name="connsiteY0" fmla="*/ 0 h 4003842"/>
                  <a:gd name="connsiteX1" fmla="*/ 1883536 w 3403366"/>
                  <a:gd name="connsiteY1" fmla="*/ 64066 h 4003842"/>
                  <a:gd name="connsiteX2" fmla="*/ 2116736 w 3403366"/>
                  <a:gd name="connsiteY2" fmla="*/ 353644 h 4003842"/>
                  <a:gd name="connsiteX3" fmla="*/ 2051389 w 3403366"/>
                  <a:gd name="connsiteY3" fmla="*/ 500995 h 4003842"/>
                  <a:gd name="connsiteX4" fmla="*/ 1936070 w 3403366"/>
                  <a:gd name="connsiteY4" fmla="*/ 571468 h 4003842"/>
                  <a:gd name="connsiteX5" fmla="*/ 1863035 w 3403366"/>
                  <a:gd name="connsiteY5" fmla="*/ 576593 h 4003842"/>
                  <a:gd name="connsiteX6" fmla="*/ 1768218 w 3403366"/>
                  <a:gd name="connsiteY6" fmla="*/ 558654 h 4003842"/>
                  <a:gd name="connsiteX7" fmla="*/ 1740029 w 3403366"/>
                  <a:gd name="connsiteY7" fmla="*/ 533028 h 4003842"/>
                  <a:gd name="connsiteX8" fmla="*/ 1757967 w 3403366"/>
                  <a:gd name="connsiteY8" fmla="*/ 502276 h 4003842"/>
                  <a:gd name="connsiteX9" fmla="*/ 1809220 w 3403366"/>
                  <a:gd name="connsiteY9" fmla="*/ 426679 h 4003842"/>
                  <a:gd name="connsiteX10" fmla="*/ 1824596 w 3403366"/>
                  <a:gd name="connsiteY10" fmla="*/ 343393 h 4003842"/>
                  <a:gd name="connsiteX11" fmla="*/ 1686214 w 3403366"/>
                  <a:gd name="connsiteY11" fmla="*/ 153758 h 4003842"/>
                  <a:gd name="connsiteX12" fmla="*/ 1409449 w 3403366"/>
                  <a:gd name="connsiteY12" fmla="*/ 102506 h 4003842"/>
                  <a:gd name="connsiteX13" fmla="*/ 960988 w 3403366"/>
                  <a:gd name="connsiteY13" fmla="*/ 187072 h 4003842"/>
                  <a:gd name="connsiteX14" fmla="*/ 743164 w 3403366"/>
                  <a:gd name="connsiteY14" fmla="*/ 481775 h 4003842"/>
                  <a:gd name="connsiteX15" fmla="*/ 899485 w 3403366"/>
                  <a:gd name="connsiteY15" fmla="*/ 740602 h 4003842"/>
                  <a:gd name="connsiteX16" fmla="*/ 1283880 w 3403366"/>
                  <a:gd name="connsiteY16" fmla="*/ 943050 h 4003842"/>
                  <a:gd name="connsiteX17" fmla="*/ 1730258 w 3403366"/>
                  <a:gd name="connsiteY17" fmla="*/ 1042349 h 4003842"/>
                  <a:gd name="connsiteX18" fmla="*/ 2391581 w 3403366"/>
                  <a:gd name="connsiteY18" fmla="*/ 1111775 h 4003842"/>
                  <a:gd name="connsiteX19" fmla="*/ 2983314 w 3403366"/>
                  <a:gd name="connsiteY19" fmla="*/ 1543339 h 4003842"/>
                  <a:gd name="connsiteX20" fmla="*/ 3377245 w 3403366"/>
                  <a:gd name="connsiteY20" fmla="*/ 2821306 h 4003842"/>
                  <a:gd name="connsiteX21" fmla="*/ 2358186 w 3403366"/>
                  <a:gd name="connsiteY21" fmla="*/ 3840356 h 4003842"/>
                  <a:gd name="connsiteX22" fmla="*/ 1251526 w 3403366"/>
                  <a:gd name="connsiteY22" fmla="*/ 3968244 h 4003842"/>
                  <a:gd name="connsiteX23" fmla="*/ 407459 w 3403366"/>
                  <a:gd name="connsiteY23" fmla="*/ 3490308 h 4003842"/>
                  <a:gd name="connsiteX24" fmla="*/ 0 w 3403366"/>
                  <a:gd name="connsiteY24" fmla="*/ 2711267 h 4003842"/>
                  <a:gd name="connsiteX25" fmla="*/ 283171 w 3403366"/>
                  <a:gd name="connsiteY25" fmla="*/ 2118017 h 4003842"/>
                  <a:gd name="connsiteX26" fmla="*/ 963551 w 3403366"/>
                  <a:gd name="connsiteY26" fmla="*/ 1870723 h 4003842"/>
                  <a:gd name="connsiteX27" fmla="*/ 1591396 w 3403366"/>
                  <a:gd name="connsiteY27" fmla="*/ 2019356 h 4003842"/>
                  <a:gd name="connsiteX28" fmla="*/ 1860473 w 3403366"/>
                  <a:gd name="connsiteY28" fmla="*/ 2490881 h 4003842"/>
                  <a:gd name="connsiteX29" fmla="*/ 1679807 w 3403366"/>
                  <a:gd name="connsiteY29" fmla="*/ 2861181 h 4003842"/>
                  <a:gd name="connsiteX30" fmla="*/ 1260816 w 3403366"/>
                  <a:gd name="connsiteY30" fmla="*/ 3008533 h 4003842"/>
                  <a:gd name="connsiteX31" fmla="*/ 894360 w 3403366"/>
                  <a:gd name="connsiteY31" fmla="*/ 2926528 h 4003842"/>
                  <a:gd name="connsiteX32" fmla="*/ 717538 w 3403366"/>
                  <a:gd name="connsiteY32" fmla="*/ 2649764 h 4003842"/>
                  <a:gd name="connsiteX33" fmla="*/ 807230 w 3403366"/>
                  <a:gd name="connsiteY33" fmla="*/ 2470379 h 4003842"/>
                  <a:gd name="connsiteX34" fmla="*/ 930236 w 3403366"/>
                  <a:gd name="connsiteY34" fmla="*/ 2406314 h 4003842"/>
                  <a:gd name="connsiteX35" fmla="*/ 989177 w 3403366"/>
                  <a:gd name="connsiteY35" fmla="*/ 2398626 h 4003842"/>
                  <a:gd name="connsiteX36" fmla="*/ 1009678 w 3403366"/>
                  <a:gd name="connsiteY36" fmla="*/ 2414001 h 4003842"/>
                  <a:gd name="connsiteX37" fmla="*/ 999428 w 3403366"/>
                  <a:gd name="connsiteY37" fmla="*/ 2444753 h 4003842"/>
                  <a:gd name="connsiteX38" fmla="*/ 989177 w 3403366"/>
                  <a:gd name="connsiteY38" fmla="*/ 2475505 h 4003842"/>
                  <a:gd name="connsiteX39" fmla="*/ 973801 w 3403366"/>
                  <a:gd name="connsiteY39" fmla="*/ 2588261 h 4003842"/>
                  <a:gd name="connsiteX40" fmla="*/ 1054524 w 3403366"/>
                  <a:gd name="connsiteY40" fmla="*/ 2725362 h 4003842"/>
                  <a:gd name="connsiteX41" fmla="*/ 1230065 w 3403366"/>
                  <a:gd name="connsiteY41" fmla="*/ 2783021 h 4003842"/>
                  <a:gd name="connsiteX42" fmla="*/ 1494016 w 3403366"/>
                  <a:gd name="connsiteY42" fmla="*/ 2685641 h 4003842"/>
                  <a:gd name="connsiteX43" fmla="*/ 1599084 w 3403366"/>
                  <a:gd name="connsiteY43" fmla="*/ 2444753 h 4003842"/>
                  <a:gd name="connsiteX44" fmla="*/ 1386385 w 3403366"/>
                  <a:gd name="connsiteY44" fmla="*/ 2109048 h 4003842"/>
                  <a:gd name="connsiteX45" fmla="*/ 943050 w 3403366"/>
                  <a:gd name="connsiteY45" fmla="*/ 2003980 h 4003842"/>
                  <a:gd name="connsiteX46" fmla="*/ 371582 w 3403366"/>
                  <a:gd name="connsiteY46" fmla="*/ 2198740 h 4003842"/>
                  <a:gd name="connsiteX47" fmla="*/ 117881 w 3403366"/>
                  <a:gd name="connsiteY47" fmla="*/ 2711267 h 4003842"/>
                  <a:gd name="connsiteX48" fmla="*/ 499714 w 3403366"/>
                  <a:gd name="connsiteY48" fmla="*/ 3351926 h 4003842"/>
                  <a:gd name="connsiteX49" fmla="*/ 1312069 w 3403366"/>
                  <a:gd name="connsiteY49" fmla="*/ 3567187 h 4003842"/>
                  <a:gd name="connsiteX50" fmla="*/ 2134674 w 3403366"/>
                  <a:gd name="connsiteY50" fmla="*/ 3269921 h 4003842"/>
                  <a:gd name="connsiteX51" fmla="*/ 2490881 w 3403366"/>
                  <a:gd name="connsiteY51" fmla="*/ 2506256 h 4003842"/>
                  <a:gd name="connsiteX52" fmla="*/ 2372999 w 3403366"/>
                  <a:gd name="connsiteY52" fmla="*/ 2070608 h 4003842"/>
                  <a:gd name="connsiteX53" fmla="*/ 2057795 w 3403366"/>
                  <a:gd name="connsiteY53" fmla="*/ 1755405 h 4003842"/>
                  <a:gd name="connsiteX54" fmla="*/ 1614460 w 3403366"/>
                  <a:gd name="connsiteY54" fmla="*/ 1496578 h 4003842"/>
                  <a:gd name="connsiteX55" fmla="*/ 858483 w 3403366"/>
                  <a:gd name="connsiteY55" fmla="*/ 1135247 h 4003842"/>
                  <a:gd name="connsiteX56" fmla="*/ 476650 w 3403366"/>
                  <a:gd name="connsiteY56" fmla="*/ 609907 h 4003842"/>
                  <a:gd name="connsiteX57" fmla="*/ 781604 w 3403366"/>
                  <a:gd name="connsiteY57" fmla="*/ 143508 h 4003842"/>
                  <a:gd name="connsiteX58" fmla="*/ 1424825 w 3403366"/>
                  <a:gd name="connsiteY58" fmla="*/ 0 h 4003842"/>
                  <a:gd name="connsiteX0" fmla="*/ 1424825 w 3405535"/>
                  <a:gd name="connsiteY0" fmla="*/ 0 h 4003842"/>
                  <a:gd name="connsiteX1" fmla="*/ 1883536 w 3405535"/>
                  <a:gd name="connsiteY1" fmla="*/ 64066 h 4003842"/>
                  <a:gd name="connsiteX2" fmla="*/ 2116736 w 3405535"/>
                  <a:gd name="connsiteY2" fmla="*/ 353644 h 4003842"/>
                  <a:gd name="connsiteX3" fmla="*/ 2051389 w 3405535"/>
                  <a:gd name="connsiteY3" fmla="*/ 500995 h 4003842"/>
                  <a:gd name="connsiteX4" fmla="*/ 1936070 w 3405535"/>
                  <a:gd name="connsiteY4" fmla="*/ 571468 h 4003842"/>
                  <a:gd name="connsiteX5" fmla="*/ 1863035 w 3405535"/>
                  <a:gd name="connsiteY5" fmla="*/ 576593 h 4003842"/>
                  <a:gd name="connsiteX6" fmla="*/ 1768218 w 3405535"/>
                  <a:gd name="connsiteY6" fmla="*/ 558654 h 4003842"/>
                  <a:gd name="connsiteX7" fmla="*/ 1740029 w 3405535"/>
                  <a:gd name="connsiteY7" fmla="*/ 533028 h 4003842"/>
                  <a:gd name="connsiteX8" fmla="*/ 1757967 w 3405535"/>
                  <a:gd name="connsiteY8" fmla="*/ 502276 h 4003842"/>
                  <a:gd name="connsiteX9" fmla="*/ 1809220 w 3405535"/>
                  <a:gd name="connsiteY9" fmla="*/ 426679 h 4003842"/>
                  <a:gd name="connsiteX10" fmla="*/ 1824596 w 3405535"/>
                  <a:gd name="connsiteY10" fmla="*/ 343393 h 4003842"/>
                  <a:gd name="connsiteX11" fmla="*/ 1686214 w 3405535"/>
                  <a:gd name="connsiteY11" fmla="*/ 153758 h 4003842"/>
                  <a:gd name="connsiteX12" fmla="*/ 1409449 w 3405535"/>
                  <a:gd name="connsiteY12" fmla="*/ 102506 h 4003842"/>
                  <a:gd name="connsiteX13" fmla="*/ 960988 w 3405535"/>
                  <a:gd name="connsiteY13" fmla="*/ 187072 h 4003842"/>
                  <a:gd name="connsiteX14" fmla="*/ 743164 w 3405535"/>
                  <a:gd name="connsiteY14" fmla="*/ 481775 h 4003842"/>
                  <a:gd name="connsiteX15" fmla="*/ 899485 w 3405535"/>
                  <a:gd name="connsiteY15" fmla="*/ 740602 h 4003842"/>
                  <a:gd name="connsiteX16" fmla="*/ 1283880 w 3405535"/>
                  <a:gd name="connsiteY16" fmla="*/ 943050 h 4003842"/>
                  <a:gd name="connsiteX17" fmla="*/ 1730258 w 3405535"/>
                  <a:gd name="connsiteY17" fmla="*/ 1042349 h 4003842"/>
                  <a:gd name="connsiteX18" fmla="*/ 2391581 w 3405535"/>
                  <a:gd name="connsiteY18" fmla="*/ 1111775 h 4003842"/>
                  <a:gd name="connsiteX19" fmla="*/ 2983314 w 3405535"/>
                  <a:gd name="connsiteY19" fmla="*/ 1543339 h 4003842"/>
                  <a:gd name="connsiteX20" fmla="*/ 3377245 w 3405535"/>
                  <a:gd name="connsiteY20" fmla="*/ 2821306 h 4003842"/>
                  <a:gd name="connsiteX21" fmla="*/ 2358186 w 3405535"/>
                  <a:gd name="connsiteY21" fmla="*/ 3840356 h 4003842"/>
                  <a:gd name="connsiteX22" fmla="*/ 1251526 w 3405535"/>
                  <a:gd name="connsiteY22" fmla="*/ 3968244 h 4003842"/>
                  <a:gd name="connsiteX23" fmla="*/ 407459 w 3405535"/>
                  <a:gd name="connsiteY23" fmla="*/ 3490308 h 4003842"/>
                  <a:gd name="connsiteX24" fmla="*/ 0 w 3405535"/>
                  <a:gd name="connsiteY24" fmla="*/ 2711267 h 4003842"/>
                  <a:gd name="connsiteX25" fmla="*/ 283171 w 3405535"/>
                  <a:gd name="connsiteY25" fmla="*/ 2118017 h 4003842"/>
                  <a:gd name="connsiteX26" fmla="*/ 963551 w 3405535"/>
                  <a:gd name="connsiteY26" fmla="*/ 1870723 h 4003842"/>
                  <a:gd name="connsiteX27" fmla="*/ 1591396 w 3405535"/>
                  <a:gd name="connsiteY27" fmla="*/ 2019356 h 4003842"/>
                  <a:gd name="connsiteX28" fmla="*/ 1860473 w 3405535"/>
                  <a:gd name="connsiteY28" fmla="*/ 2490881 h 4003842"/>
                  <a:gd name="connsiteX29" fmla="*/ 1679807 w 3405535"/>
                  <a:gd name="connsiteY29" fmla="*/ 2861181 h 4003842"/>
                  <a:gd name="connsiteX30" fmla="*/ 1260816 w 3405535"/>
                  <a:gd name="connsiteY30" fmla="*/ 3008533 h 4003842"/>
                  <a:gd name="connsiteX31" fmla="*/ 894360 w 3405535"/>
                  <a:gd name="connsiteY31" fmla="*/ 2926528 h 4003842"/>
                  <a:gd name="connsiteX32" fmla="*/ 717538 w 3405535"/>
                  <a:gd name="connsiteY32" fmla="*/ 2649764 h 4003842"/>
                  <a:gd name="connsiteX33" fmla="*/ 807230 w 3405535"/>
                  <a:gd name="connsiteY33" fmla="*/ 2470379 h 4003842"/>
                  <a:gd name="connsiteX34" fmla="*/ 930236 w 3405535"/>
                  <a:gd name="connsiteY34" fmla="*/ 2406314 h 4003842"/>
                  <a:gd name="connsiteX35" fmla="*/ 989177 w 3405535"/>
                  <a:gd name="connsiteY35" fmla="*/ 2398626 h 4003842"/>
                  <a:gd name="connsiteX36" fmla="*/ 1009678 w 3405535"/>
                  <a:gd name="connsiteY36" fmla="*/ 2414001 h 4003842"/>
                  <a:gd name="connsiteX37" fmla="*/ 999428 w 3405535"/>
                  <a:gd name="connsiteY37" fmla="*/ 2444753 h 4003842"/>
                  <a:gd name="connsiteX38" fmla="*/ 989177 w 3405535"/>
                  <a:gd name="connsiteY38" fmla="*/ 2475505 h 4003842"/>
                  <a:gd name="connsiteX39" fmla="*/ 973801 w 3405535"/>
                  <a:gd name="connsiteY39" fmla="*/ 2588261 h 4003842"/>
                  <a:gd name="connsiteX40" fmla="*/ 1054524 w 3405535"/>
                  <a:gd name="connsiteY40" fmla="*/ 2725362 h 4003842"/>
                  <a:gd name="connsiteX41" fmla="*/ 1230065 w 3405535"/>
                  <a:gd name="connsiteY41" fmla="*/ 2783021 h 4003842"/>
                  <a:gd name="connsiteX42" fmla="*/ 1494016 w 3405535"/>
                  <a:gd name="connsiteY42" fmla="*/ 2685641 h 4003842"/>
                  <a:gd name="connsiteX43" fmla="*/ 1599084 w 3405535"/>
                  <a:gd name="connsiteY43" fmla="*/ 2444753 h 4003842"/>
                  <a:gd name="connsiteX44" fmla="*/ 1386385 w 3405535"/>
                  <a:gd name="connsiteY44" fmla="*/ 2109048 h 4003842"/>
                  <a:gd name="connsiteX45" fmla="*/ 943050 w 3405535"/>
                  <a:gd name="connsiteY45" fmla="*/ 2003980 h 4003842"/>
                  <a:gd name="connsiteX46" fmla="*/ 371582 w 3405535"/>
                  <a:gd name="connsiteY46" fmla="*/ 2198740 h 4003842"/>
                  <a:gd name="connsiteX47" fmla="*/ 117881 w 3405535"/>
                  <a:gd name="connsiteY47" fmla="*/ 2711267 h 4003842"/>
                  <a:gd name="connsiteX48" fmla="*/ 499714 w 3405535"/>
                  <a:gd name="connsiteY48" fmla="*/ 3351926 h 4003842"/>
                  <a:gd name="connsiteX49" fmla="*/ 1312069 w 3405535"/>
                  <a:gd name="connsiteY49" fmla="*/ 3567187 h 4003842"/>
                  <a:gd name="connsiteX50" fmla="*/ 2134674 w 3405535"/>
                  <a:gd name="connsiteY50" fmla="*/ 3269921 h 4003842"/>
                  <a:gd name="connsiteX51" fmla="*/ 2490881 w 3405535"/>
                  <a:gd name="connsiteY51" fmla="*/ 2506256 h 4003842"/>
                  <a:gd name="connsiteX52" fmla="*/ 2372999 w 3405535"/>
                  <a:gd name="connsiteY52" fmla="*/ 2070608 h 4003842"/>
                  <a:gd name="connsiteX53" fmla="*/ 2057795 w 3405535"/>
                  <a:gd name="connsiteY53" fmla="*/ 1755405 h 4003842"/>
                  <a:gd name="connsiteX54" fmla="*/ 1614460 w 3405535"/>
                  <a:gd name="connsiteY54" fmla="*/ 1496578 h 4003842"/>
                  <a:gd name="connsiteX55" fmla="*/ 858483 w 3405535"/>
                  <a:gd name="connsiteY55" fmla="*/ 1135247 h 4003842"/>
                  <a:gd name="connsiteX56" fmla="*/ 476650 w 3405535"/>
                  <a:gd name="connsiteY56" fmla="*/ 609907 h 4003842"/>
                  <a:gd name="connsiteX57" fmla="*/ 781604 w 3405535"/>
                  <a:gd name="connsiteY57" fmla="*/ 143508 h 4003842"/>
                  <a:gd name="connsiteX58" fmla="*/ 1424825 w 3405535"/>
                  <a:gd name="connsiteY58" fmla="*/ 0 h 4003842"/>
                  <a:gd name="connsiteX0" fmla="*/ 1424825 w 3403321"/>
                  <a:gd name="connsiteY0" fmla="*/ 0 h 4003842"/>
                  <a:gd name="connsiteX1" fmla="*/ 1883536 w 3403321"/>
                  <a:gd name="connsiteY1" fmla="*/ 64066 h 4003842"/>
                  <a:gd name="connsiteX2" fmla="*/ 2116736 w 3403321"/>
                  <a:gd name="connsiteY2" fmla="*/ 353644 h 4003842"/>
                  <a:gd name="connsiteX3" fmla="*/ 2051389 w 3403321"/>
                  <a:gd name="connsiteY3" fmla="*/ 500995 h 4003842"/>
                  <a:gd name="connsiteX4" fmla="*/ 1936070 w 3403321"/>
                  <a:gd name="connsiteY4" fmla="*/ 571468 h 4003842"/>
                  <a:gd name="connsiteX5" fmla="*/ 1863035 w 3403321"/>
                  <a:gd name="connsiteY5" fmla="*/ 576593 h 4003842"/>
                  <a:gd name="connsiteX6" fmla="*/ 1768218 w 3403321"/>
                  <a:gd name="connsiteY6" fmla="*/ 558654 h 4003842"/>
                  <a:gd name="connsiteX7" fmla="*/ 1740029 w 3403321"/>
                  <a:gd name="connsiteY7" fmla="*/ 533028 h 4003842"/>
                  <a:gd name="connsiteX8" fmla="*/ 1757967 w 3403321"/>
                  <a:gd name="connsiteY8" fmla="*/ 502276 h 4003842"/>
                  <a:gd name="connsiteX9" fmla="*/ 1809220 w 3403321"/>
                  <a:gd name="connsiteY9" fmla="*/ 426679 h 4003842"/>
                  <a:gd name="connsiteX10" fmla="*/ 1824596 w 3403321"/>
                  <a:gd name="connsiteY10" fmla="*/ 343393 h 4003842"/>
                  <a:gd name="connsiteX11" fmla="*/ 1686214 w 3403321"/>
                  <a:gd name="connsiteY11" fmla="*/ 153758 h 4003842"/>
                  <a:gd name="connsiteX12" fmla="*/ 1409449 w 3403321"/>
                  <a:gd name="connsiteY12" fmla="*/ 102506 h 4003842"/>
                  <a:gd name="connsiteX13" fmla="*/ 960988 w 3403321"/>
                  <a:gd name="connsiteY13" fmla="*/ 187072 h 4003842"/>
                  <a:gd name="connsiteX14" fmla="*/ 743164 w 3403321"/>
                  <a:gd name="connsiteY14" fmla="*/ 481775 h 4003842"/>
                  <a:gd name="connsiteX15" fmla="*/ 899485 w 3403321"/>
                  <a:gd name="connsiteY15" fmla="*/ 740602 h 4003842"/>
                  <a:gd name="connsiteX16" fmla="*/ 1283880 w 3403321"/>
                  <a:gd name="connsiteY16" fmla="*/ 943050 h 4003842"/>
                  <a:gd name="connsiteX17" fmla="*/ 1730258 w 3403321"/>
                  <a:gd name="connsiteY17" fmla="*/ 1042349 h 4003842"/>
                  <a:gd name="connsiteX18" fmla="*/ 2983314 w 3403321"/>
                  <a:gd name="connsiteY18" fmla="*/ 1543339 h 4003842"/>
                  <a:gd name="connsiteX19" fmla="*/ 3377245 w 3403321"/>
                  <a:gd name="connsiteY19" fmla="*/ 2821306 h 4003842"/>
                  <a:gd name="connsiteX20" fmla="*/ 2358186 w 3403321"/>
                  <a:gd name="connsiteY20" fmla="*/ 3840356 h 4003842"/>
                  <a:gd name="connsiteX21" fmla="*/ 1251526 w 3403321"/>
                  <a:gd name="connsiteY21" fmla="*/ 3968244 h 4003842"/>
                  <a:gd name="connsiteX22" fmla="*/ 407459 w 3403321"/>
                  <a:gd name="connsiteY22" fmla="*/ 3490308 h 4003842"/>
                  <a:gd name="connsiteX23" fmla="*/ 0 w 3403321"/>
                  <a:gd name="connsiteY23" fmla="*/ 2711267 h 4003842"/>
                  <a:gd name="connsiteX24" fmla="*/ 283171 w 3403321"/>
                  <a:gd name="connsiteY24" fmla="*/ 2118017 h 4003842"/>
                  <a:gd name="connsiteX25" fmla="*/ 963551 w 3403321"/>
                  <a:gd name="connsiteY25" fmla="*/ 1870723 h 4003842"/>
                  <a:gd name="connsiteX26" fmla="*/ 1591396 w 3403321"/>
                  <a:gd name="connsiteY26" fmla="*/ 2019356 h 4003842"/>
                  <a:gd name="connsiteX27" fmla="*/ 1860473 w 3403321"/>
                  <a:gd name="connsiteY27" fmla="*/ 2490881 h 4003842"/>
                  <a:gd name="connsiteX28" fmla="*/ 1679807 w 3403321"/>
                  <a:gd name="connsiteY28" fmla="*/ 2861181 h 4003842"/>
                  <a:gd name="connsiteX29" fmla="*/ 1260816 w 3403321"/>
                  <a:gd name="connsiteY29" fmla="*/ 3008533 h 4003842"/>
                  <a:gd name="connsiteX30" fmla="*/ 894360 w 3403321"/>
                  <a:gd name="connsiteY30" fmla="*/ 2926528 h 4003842"/>
                  <a:gd name="connsiteX31" fmla="*/ 717538 w 3403321"/>
                  <a:gd name="connsiteY31" fmla="*/ 2649764 h 4003842"/>
                  <a:gd name="connsiteX32" fmla="*/ 807230 w 3403321"/>
                  <a:gd name="connsiteY32" fmla="*/ 2470379 h 4003842"/>
                  <a:gd name="connsiteX33" fmla="*/ 930236 w 3403321"/>
                  <a:gd name="connsiteY33" fmla="*/ 2406314 h 4003842"/>
                  <a:gd name="connsiteX34" fmla="*/ 989177 w 3403321"/>
                  <a:gd name="connsiteY34" fmla="*/ 2398626 h 4003842"/>
                  <a:gd name="connsiteX35" fmla="*/ 1009678 w 3403321"/>
                  <a:gd name="connsiteY35" fmla="*/ 2414001 h 4003842"/>
                  <a:gd name="connsiteX36" fmla="*/ 999428 w 3403321"/>
                  <a:gd name="connsiteY36" fmla="*/ 2444753 h 4003842"/>
                  <a:gd name="connsiteX37" fmla="*/ 989177 w 3403321"/>
                  <a:gd name="connsiteY37" fmla="*/ 2475505 h 4003842"/>
                  <a:gd name="connsiteX38" fmla="*/ 973801 w 3403321"/>
                  <a:gd name="connsiteY38" fmla="*/ 2588261 h 4003842"/>
                  <a:gd name="connsiteX39" fmla="*/ 1054524 w 3403321"/>
                  <a:gd name="connsiteY39" fmla="*/ 2725362 h 4003842"/>
                  <a:gd name="connsiteX40" fmla="*/ 1230065 w 3403321"/>
                  <a:gd name="connsiteY40" fmla="*/ 2783021 h 4003842"/>
                  <a:gd name="connsiteX41" fmla="*/ 1494016 w 3403321"/>
                  <a:gd name="connsiteY41" fmla="*/ 2685641 h 4003842"/>
                  <a:gd name="connsiteX42" fmla="*/ 1599084 w 3403321"/>
                  <a:gd name="connsiteY42" fmla="*/ 2444753 h 4003842"/>
                  <a:gd name="connsiteX43" fmla="*/ 1386385 w 3403321"/>
                  <a:gd name="connsiteY43" fmla="*/ 2109048 h 4003842"/>
                  <a:gd name="connsiteX44" fmla="*/ 943050 w 3403321"/>
                  <a:gd name="connsiteY44" fmla="*/ 2003980 h 4003842"/>
                  <a:gd name="connsiteX45" fmla="*/ 371582 w 3403321"/>
                  <a:gd name="connsiteY45" fmla="*/ 2198740 h 4003842"/>
                  <a:gd name="connsiteX46" fmla="*/ 117881 w 3403321"/>
                  <a:gd name="connsiteY46" fmla="*/ 2711267 h 4003842"/>
                  <a:gd name="connsiteX47" fmla="*/ 499714 w 3403321"/>
                  <a:gd name="connsiteY47" fmla="*/ 3351926 h 4003842"/>
                  <a:gd name="connsiteX48" fmla="*/ 1312069 w 3403321"/>
                  <a:gd name="connsiteY48" fmla="*/ 3567187 h 4003842"/>
                  <a:gd name="connsiteX49" fmla="*/ 2134674 w 3403321"/>
                  <a:gd name="connsiteY49" fmla="*/ 3269921 h 4003842"/>
                  <a:gd name="connsiteX50" fmla="*/ 2490881 w 3403321"/>
                  <a:gd name="connsiteY50" fmla="*/ 2506256 h 4003842"/>
                  <a:gd name="connsiteX51" fmla="*/ 2372999 w 3403321"/>
                  <a:gd name="connsiteY51" fmla="*/ 2070608 h 4003842"/>
                  <a:gd name="connsiteX52" fmla="*/ 2057795 w 3403321"/>
                  <a:gd name="connsiteY52" fmla="*/ 1755405 h 4003842"/>
                  <a:gd name="connsiteX53" fmla="*/ 1614460 w 3403321"/>
                  <a:gd name="connsiteY53" fmla="*/ 1496578 h 4003842"/>
                  <a:gd name="connsiteX54" fmla="*/ 858483 w 3403321"/>
                  <a:gd name="connsiteY54" fmla="*/ 1135247 h 4003842"/>
                  <a:gd name="connsiteX55" fmla="*/ 476650 w 3403321"/>
                  <a:gd name="connsiteY55" fmla="*/ 609907 h 4003842"/>
                  <a:gd name="connsiteX56" fmla="*/ 781604 w 3403321"/>
                  <a:gd name="connsiteY56" fmla="*/ 143508 h 4003842"/>
                  <a:gd name="connsiteX57" fmla="*/ 1424825 w 3403321"/>
                  <a:gd name="connsiteY57" fmla="*/ 0 h 4003842"/>
                  <a:gd name="connsiteX0" fmla="*/ 1424825 w 3409854"/>
                  <a:gd name="connsiteY0" fmla="*/ 0 h 4003842"/>
                  <a:gd name="connsiteX1" fmla="*/ 1883536 w 3409854"/>
                  <a:gd name="connsiteY1" fmla="*/ 64066 h 4003842"/>
                  <a:gd name="connsiteX2" fmla="*/ 2116736 w 3409854"/>
                  <a:gd name="connsiteY2" fmla="*/ 353644 h 4003842"/>
                  <a:gd name="connsiteX3" fmla="*/ 2051389 w 3409854"/>
                  <a:gd name="connsiteY3" fmla="*/ 500995 h 4003842"/>
                  <a:gd name="connsiteX4" fmla="*/ 1936070 w 3409854"/>
                  <a:gd name="connsiteY4" fmla="*/ 571468 h 4003842"/>
                  <a:gd name="connsiteX5" fmla="*/ 1863035 w 3409854"/>
                  <a:gd name="connsiteY5" fmla="*/ 576593 h 4003842"/>
                  <a:gd name="connsiteX6" fmla="*/ 1768218 w 3409854"/>
                  <a:gd name="connsiteY6" fmla="*/ 558654 h 4003842"/>
                  <a:gd name="connsiteX7" fmla="*/ 1740029 w 3409854"/>
                  <a:gd name="connsiteY7" fmla="*/ 533028 h 4003842"/>
                  <a:gd name="connsiteX8" fmla="*/ 1757967 w 3409854"/>
                  <a:gd name="connsiteY8" fmla="*/ 502276 h 4003842"/>
                  <a:gd name="connsiteX9" fmla="*/ 1809220 w 3409854"/>
                  <a:gd name="connsiteY9" fmla="*/ 426679 h 4003842"/>
                  <a:gd name="connsiteX10" fmla="*/ 1824596 w 3409854"/>
                  <a:gd name="connsiteY10" fmla="*/ 343393 h 4003842"/>
                  <a:gd name="connsiteX11" fmla="*/ 1686214 w 3409854"/>
                  <a:gd name="connsiteY11" fmla="*/ 153758 h 4003842"/>
                  <a:gd name="connsiteX12" fmla="*/ 1409449 w 3409854"/>
                  <a:gd name="connsiteY12" fmla="*/ 102506 h 4003842"/>
                  <a:gd name="connsiteX13" fmla="*/ 960988 w 3409854"/>
                  <a:gd name="connsiteY13" fmla="*/ 187072 h 4003842"/>
                  <a:gd name="connsiteX14" fmla="*/ 743164 w 3409854"/>
                  <a:gd name="connsiteY14" fmla="*/ 481775 h 4003842"/>
                  <a:gd name="connsiteX15" fmla="*/ 899485 w 3409854"/>
                  <a:gd name="connsiteY15" fmla="*/ 740602 h 4003842"/>
                  <a:gd name="connsiteX16" fmla="*/ 1283880 w 3409854"/>
                  <a:gd name="connsiteY16" fmla="*/ 943050 h 4003842"/>
                  <a:gd name="connsiteX17" fmla="*/ 2983314 w 3409854"/>
                  <a:gd name="connsiteY17" fmla="*/ 1543339 h 4003842"/>
                  <a:gd name="connsiteX18" fmla="*/ 3377245 w 3409854"/>
                  <a:gd name="connsiteY18" fmla="*/ 2821306 h 4003842"/>
                  <a:gd name="connsiteX19" fmla="*/ 2358186 w 3409854"/>
                  <a:gd name="connsiteY19" fmla="*/ 3840356 h 4003842"/>
                  <a:gd name="connsiteX20" fmla="*/ 1251526 w 3409854"/>
                  <a:gd name="connsiteY20" fmla="*/ 3968244 h 4003842"/>
                  <a:gd name="connsiteX21" fmla="*/ 407459 w 3409854"/>
                  <a:gd name="connsiteY21" fmla="*/ 3490308 h 4003842"/>
                  <a:gd name="connsiteX22" fmla="*/ 0 w 3409854"/>
                  <a:gd name="connsiteY22" fmla="*/ 2711267 h 4003842"/>
                  <a:gd name="connsiteX23" fmla="*/ 283171 w 3409854"/>
                  <a:gd name="connsiteY23" fmla="*/ 2118017 h 4003842"/>
                  <a:gd name="connsiteX24" fmla="*/ 963551 w 3409854"/>
                  <a:gd name="connsiteY24" fmla="*/ 1870723 h 4003842"/>
                  <a:gd name="connsiteX25" fmla="*/ 1591396 w 3409854"/>
                  <a:gd name="connsiteY25" fmla="*/ 2019356 h 4003842"/>
                  <a:gd name="connsiteX26" fmla="*/ 1860473 w 3409854"/>
                  <a:gd name="connsiteY26" fmla="*/ 2490881 h 4003842"/>
                  <a:gd name="connsiteX27" fmla="*/ 1679807 w 3409854"/>
                  <a:gd name="connsiteY27" fmla="*/ 2861181 h 4003842"/>
                  <a:gd name="connsiteX28" fmla="*/ 1260816 w 3409854"/>
                  <a:gd name="connsiteY28" fmla="*/ 3008533 h 4003842"/>
                  <a:gd name="connsiteX29" fmla="*/ 894360 w 3409854"/>
                  <a:gd name="connsiteY29" fmla="*/ 2926528 h 4003842"/>
                  <a:gd name="connsiteX30" fmla="*/ 717538 w 3409854"/>
                  <a:gd name="connsiteY30" fmla="*/ 2649764 h 4003842"/>
                  <a:gd name="connsiteX31" fmla="*/ 807230 w 3409854"/>
                  <a:gd name="connsiteY31" fmla="*/ 2470379 h 4003842"/>
                  <a:gd name="connsiteX32" fmla="*/ 930236 w 3409854"/>
                  <a:gd name="connsiteY32" fmla="*/ 2406314 h 4003842"/>
                  <a:gd name="connsiteX33" fmla="*/ 989177 w 3409854"/>
                  <a:gd name="connsiteY33" fmla="*/ 2398626 h 4003842"/>
                  <a:gd name="connsiteX34" fmla="*/ 1009678 w 3409854"/>
                  <a:gd name="connsiteY34" fmla="*/ 2414001 h 4003842"/>
                  <a:gd name="connsiteX35" fmla="*/ 999428 w 3409854"/>
                  <a:gd name="connsiteY35" fmla="*/ 2444753 h 4003842"/>
                  <a:gd name="connsiteX36" fmla="*/ 989177 w 3409854"/>
                  <a:gd name="connsiteY36" fmla="*/ 2475505 h 4003842"/>
                  <a:gd name="connsiteX37" fmla="*/ 973801 w 3409854"/>
                  <a:gd name="connsiteY37" fmla="*/ 2588261 h 4003842"/>
                  <a:gd name="connsiteX38" fmla="*/ 1054524 w 3409854"/>
                  <a:gd name="connsiteY38" fmla="*/ 2725362 h 4003842"/>
                  <a:gd name="connsiteX39" fmla="*/ 1230065 w 3409854"/>
                  <a:gd name="connsiteY39" fmla="*/ 2783021 h 4003842"/>
                  <a:gd name="connsiteX40" fmla="*/ 1494016 w 3409854"/>
                  <a:gd name="connsiteY40" fmla="*/ 2685641 h 4003842"/>
                  <a:gd name="connsiteX41" fmla="*/ 1599084 w 3409854"/>
                  <a:gd name="connsiteY41" fmla="*/ 2444753 h 4003842"/>
                  <a:gd name="connsiteX42" fmla="*/ 1386385 w 3409854"/>
                  <a:gd name="connsiteY42" fmla="*/ 2109048 h 4003842"/>
                  <a:gd name="connsiteX43" fmla="*/ 943050 w 3409854"/>
                  <a:gd name="connsiteY43" fmla="*/ 2003980 h 4003842"/>
                  <a:gd name="connsiteX44" fmla="*/ 371582 w 3409854"/>
                  <a:gd name="connsiteY44" fmla="*/ 2198740 h 4003842"/>
                  <a:gd name="connsiteX45" fmla="*/ 117881 w 3409854"/>
                  <a:gd name="connsiteY45" fmla="*/ 2711267 h 4003842"/>
                  <a:gd name="connsiteX46" fmla="*/ 499714 w 3409854"/>
                  <a:gd name="connsiteY46" fmla="*/ 3351926 h 4003842"/>
                  <a:gd name="connsiteX47" fmla="*/ 1312069 w 3409854"/>
                  <a:gd name="connsiteY47" fmla="*/ 3567187 h 4003842"/>
                  <a:gd name="connsiteX48" fmla="*/ 2134674 w 3409854"/>
                  <a:gd name="connsiteY48" fmla="*/ 3269921 h 4003842"/>
                  <a:gd name="connsiteX49" fmla="*/ 2490881 w 3409854"/>
                  <a:gd name="connsiteY49" fmla="*/ 2506256 h 4003842"/>
                  <a:gd name="connsiteX50" fmla="*/ 2372999 w 3409854"/>
                  <a:gd name="connsiteY50" fmla="*/ 2070608 h 4003842"/>
                  <a:gd name="connsiteX51" fmla="*/ 2057795 w 3409854"/>
                  <a:gd name="connsiteY51" fmla="*/ 1755405 h 4003842"/>
                  <a:gd name="connsiteX52" fmla="*/ 1614460 w 3409854"/>
                  <a:gd name="connsiteY52" fmla="*/ 1496578 h 4003842"/>
                  <a:gd name="connsiteX53" fmla="*/ 858483 w 3409854"/>
                  <a:gd name="connsiteY53" fmla="*/ 1135247 h 4003842"/>
                  <a:gd name="connsiteX54" fmla="*/ 476650 w 3409854"/>
                  <a:gd name="connsiteY54" fmla="*/ 609907 h 4003842"/>
                  <a:gd name="connsiteX55" fmla="*/ 781604 w 3409854"/>
                  <a:gd name="connsiteY55" fmla="*/ 143508 h 4003842"/>
                  <a:gd name="connsiteX56" fmla="*/ 1424825 w 3409854"/>
                  <a:gd name="connsiteY56" fmla="*/ 0 h 4003842"/>
                  <a:gd name="connsiteX0" fmla="*/ 1424825 w 3409854"/>
                  <a:gd name="connsiteY0" fmla="*/ 0 h 3990022"/>
                  <a:gd name="connsiteX1" fmla="*/ 1883536 w 3409854"/>
                  <a:gd name="connsiteY1" fmla="*/ 64066 h 3990022"/>
                  <a:gd name="connsiteX2" fmla="*/ 2116736 w 3409854"/>
                  <a:gd name="connsiteY2" fmla="*/ 353644 h 3990022"/>
                  <a:gd name="connsiteX3" fmla="*/ 2051389 w 3409854"/>
                  <a:gd name="connsiteY3" fmla="*/ 500995 h 3990022"/>
                  <a:gd name="connsiteX4" fmla="*/ 1936070 w 3409854"/>
                  <a:gd name="connsiteY4" fmla="*/ 571468 h 3990022"/>
                  <a:gd name="connsiteX5" fmla="*/ 1863035 w 3409854"/>
                  <a:gd name="connsiteY5" fmla="*/ 576593 h 3990022"/>
                  <a:gd name="connsiteX6" fmla="*/ 1768218 w 3409854"/>
                  <a:gd name="connsiteY6" fmla="*/ 558654 h 3990022"/>
                  <a:gd name="connsiteX7" fmla="*/ 1740029 w 3409854"/>
                  <a:gd name="connsiteY7" fmla="*/ 533028 h 3990022"/>
                  <a:gd name="connsiteX8" fmla="*/ 1757967 w 3409854"/>
                  <a:gd name="connsiteY8" fmla="*/ 502276 h 3990022"/>
                  <a:gd name="connsiteX9" fmla="*/ 1809220 w 3409854"/>
                  <a:gd name="connsiteY9" fmla="*/ 426679 h 3990022"/>
                  <a:gd name="connsiteX10" fmla="*/ 1824596 w 3409854"/>
                  <a:gd name="connsiteY10" fmla="*/ 343393 h 3990022"/>
                  <a:gd name="connsiteX11" fmla="*/ 1686214 w 3409854"/>
                  <a:gd name="connsiteY11" fmla="*/ 153758 h 3990022"/>
                  <a:gd name="connsiteX12" fmla="*/ 1409449 w 3409854"/>
                  <a:gd name="connsiteY12" fmla="*/ 102506 h 3990022"/>
                  <a:gd name="connsiteX13" fmla="*/ 960988 w 3409854"/>
                  <a:gd name="connsiteY13" fmla="*/ 187072 h 3990022"/>
                  <a:gd name="connsiteX14" fmla="*/ 743164 w 3409854"/>
                  <a:gd name="connsiteY14" fmla="*/ 481775 h 3990022"/>
                  <a:gd name="connsiteX15" fmla="*/ 899485 w 3409854"/>
                  <a:gd name="connsiteY15" fmla="*/ 740602 h 3990022"/>
                  <a:gd name="connsiteX16" fmla="*/ 1283880 w 3409854"/>
                  <a:gd name="connsiteY16" fmla="*/ 943050 h 3990022"/>
                  <a:gd name="connsiteX17" fmla="*/ 2983314 w 3409854"/>
                  <a:gd name="connsiteY17" fmla="*/ 1543339 h 3990022"/>
                  <a:gd name="connsiteX18" fmla="*/ 3377245 w 3409854"/>
                  <a:gd name="connsiteY18" fmla="*/ 2821306 h 3990022"/>
                  <a:gd name="connsiteX19" fmla="*/ 2358186 w 3409854"/>
                  <a:gd name="connsiteY19" fmla="*/ 3840356 h 3990022"/>
                  <a:gd name="connsiteX20" fmla="*/ 1251526 w 3409854"/>
                  <a:gd name="connsiteY20" fmla="*/ 3968244 h 3990022"/>
                  <a:gd name="connsiteX21" fmla="*/ 407459 w 3409854"/>
                  <a:gd name="connsiteY21" fmla="*/ 3490308 h 3990022"/>
                  <a:gd name="connsiteX22" fmla="*/ 0 w 3409854"/>
                  <a:gd name="connsiteY22" fmla="*/ 2711267 h 3990022"/>
                  <a:gd name="connsiteX23" fmla="*/ 283171 w 3409854"/>
                  <a:gd name="connsiteY23" fmla="*/ 2118017 h 3990022"/>
                  <a:gd name="connsiteX24" fmla="*/ 963551 w 3409854"/>
                  <a:gd name="connsiteY24" fmla="*/ 1870723 h 3990022"/>
                  <a:gd name="connsiteX25" fmla="*/ 1591396 w 3409854"/>
                  <a:gd name="connsiteY25" fmla="*/ 2019356 h 3990022"/>
                  <a:gd name="connsiteX26" fmla="*/ 1860473 w 3409854"/>
                  <a:gd name="connsiteY26" fmla="*/ 2490881 h 3990022"/>
                  <a:gd name="connsiteX27" fmla="*/ 1679807 w 3409854"/>
                  <a:gd name="connsiteY27" fmla="*/ 2861181 h 3990022"/>
                  <a:gd name="connsiteX28" fmla="*/ 1260816 w 3409854"/>
                  <a:gd name="connsiteY28" fmla="*/ 3008533 h 3990022"/>
                  <a:gd name="connsiteX29" fmla="*/ 894360 w 3409854"/>
                  <a:gd name="connsiteY29" fmla="*/ 2926528 h 3990022"/>
                  <a:gd name="connsiteX30" fmla="*/ 717538 w 3409854"/>
                  <a:gd name="connsiteY30" fmla="*/ 2649764 h 3990022"/>
                  <a:gd name="connsiteX31" fmla="*/ 807230 w 3409854"/>
                  <a:gd name="connsiteY31" fmla="*/ 2470379 h 3990022"/>
                  <a:gd name="connsiteX32" fmla="*/ 930236 w 3409854"/>
                  <a:gd name="connsiteY32" fmla="*/ 2406314 h 3990022"/>
                  <a:gd name="connsiteX33" fmla="*/ 989177 w 3409854"/>
                  <a:gd name="connsiteY33" fmla="*/ 2398626 h 3990022"/>
                  <a:gd name="connsiteX34" fmla="*/ 1009678 w 3409854"/>
                  <a:gd name="connsiteY34" fmla="*/ 2414001 h 3990022"/>
                  <a:gd name="connsiteX35" fmla="*/ 999428 w 3409854"/>
                  <a:gd name="connsiteY35" fmla="*/ 2444753 h 3990022"/>
                  <a:gd name="connsiteX36" fmla="*/ 989177 w 3409854"/>
                  <a:gd name="connsiteY36" fmla="*/ 2475505 h 3990022"/>
                  <a:gd name="connsiteX37" fmla="*/ 973801 w 3409854"/>
                  <a:gd name="connsiteY37" fmla="*/ 2588261 h 3990022"/>
                  <a:gd name="connsiteX38" fmla="*/ 1054524 w 3409854"/>
                  <a:gd name="connsiteY38" fmla="*/ 2725362 h 3990022"/>
                  <a:gd name="connsiteX39" fmla="*/ 1230065 w 3409854"/>
                  <a:gd name="connsiteY39" fmla="*/ 2783021 h 3990022"/>
                  <a:gd name="connsiteX40" fmla="*/ 1494016 w 3409854"/>
                  <a:gd name="connsiteY40" fmla="*/ 2685641 h 3990022"/>
                  <a:gd name="connsiteX41" fmla="*/ 1599084 w 3409854"/>
                  <a:gd name="connsiteY41" fmla="*/ 2444753 h 3990022"/>
                  <a:gd name="connsiteX42" fmla="*/ 1386385 w 3409854"/>
                  <a:gd name="connsiteY42" fmla="*/ 2109048 h 3990022"/>
                  <a:gd name="connsiteX43" fmla="*/ 943050 w 3409854"/>
                  <a:gd name="connsiteY43" fmla="*/ 2003980 h 3990022"/>
                  <a:gd name="connsiteX44" fmla="*/ 371582 w 3409854"/>
                  <a:gd name="connsiteY44" fmla="*/ 2198740 h 3990022"/>
                  <a:gd name="connsiteX45" fmla="*/ 117881 w 3409854"/>
                  <a:gd name="connsiteY45" fmla="*/ 2711267 h 3990022"/>
                  <a:gd name="connsiteX46" fmla="*/ 499714 w 3409854"/>
                  <a:gd name="connsiteY46" fmla="*/ 3351926 h 3990022"/>
                  <a:gd name="connsiteX47" fmla="*/ 1312069 w 3409854"/>
                  <a:gd name="connsiteY47" fmla="*/ 3567187 h 3990022"/>
                  <a:gd name="connsiteX48" fmla="*/ 2134674 w 3409854"/>
                  <a:gd name="connsiteY48" fmla="*/ 3269921 h 3990022"/>
                  <a:gd name="connsiteX49" fmla="*/ 2490881 w 3409854"/>
                  <a:gd name="connsiteY49" fmla="*/ 2506256 h 3990022"/>
                  <a:gd name="connsiteX50" fmla="*/ 2372999 w 3409854"/>
                  <a:gd name="connsiteY50" fmla="*/ 2070608 h 3990022"/>
                  <a:gd name="connsiteX51" fmla="*/ 2057795 w 3409854"/>
                  <a:gd name="connsiteY51" fmla="*/ 1755405 h 3990022"/>
                  <a:gd name="connsiteX52" fmla="*/ 1614460 w 3409854"/>
                  <a:gd name="connsiteY52" fmla="*/ 1496578 h 3990022"/>
                  <a:gd name="connsiteX53" fmla="*/ 858483 w 3409854"/>
                  <a:gd name="connsiteY53" fmla="*/ 1135247 h 3990022"/>
                  <a:gd name="connsiteX54" fmla="*/ 476650 w 3409854"/>
                  <a:gd name="connsiteY54" fmla="*/ 609907 h 3990022"/>
                  <a:gd name="connsiteX55" fmla="*/ 781604 w 3409854"/>
                  <a:gd name="connsiteY55" fmla="*/ 143508 h 3990022"/>
                  <a:gd name="connsiteX56" fmla="*/ 1424825 w 3409854"/>
                  <a:gd name="connsiteY56" fmla="*/ 0 h 3990022"/>
                  <a:gd name="connsiteX0" fmla="*/ 1425671 w 3410700"/>
                  <a:gd name="connsiteY0" fmla="*/ 0 h 3988066"/>
                  <a:gd name="connsiteX1" fmla="*/ 1884382 w 3410700"/>
                  <a:gd name="connsiteY1" fmla="*/ 64066 h 3988066"/>
                  <a:gd name="connsiteX2" fmla="*/ 2117582 w 3410700"/>
                  <a:gd name="connsiteY2" fmla="*/ 353644 h 3988066"/>
                  <a:gd name="connsiteX3" fmla="*/ 2052235 w 3410700"/>
                  <a:gd name="connsiteY3" fmla="*/ 500995 h 3988066"/>
                  <a:gd name="connsiteX4" fmla="*/ 1936916 w 3410700"/>
                  <a:gd name="connsiteY4" fmla="*/ 571468 h 3988066"/>
                  <a:gd name="connsiteX5" fmla="*/ 1863881 w 3410700"/>
                  <a:gd name="connsiteY5" fmla="*/ 576593 h 3988066"/>
                  <a:gd name="connsiteX6" fmla="*/ 1769064 w 3410700"/>
                  <a:gd name="connsiteY6" fmla="*/ 558654 h 3988066"/>
                  <a:gd name="connsiteX7" fmla="*/ 1740875 w 3410700"/>
                  <a:gd name="connsiteY7" fmla="*/ 533028 h 3988066"/>
                  <a:gd name="connsiteX8" fmla="*/ 1758813 w 3410700"/>
                  <a:gd name="connsiteY8" fmla="*/ 502276 h 3988066"/>
                  <a:gd name="connsiteX9" fmla="*/ 1810066 w 3410700"/>
                  <a:gd name="connsiteY9" fmla="*/ 426679 h 3988066"/>
                  <a:gd name="connsiteX10" fmla="*/ 1825442 w 3410700"/>
                  <a:gd name="connsiteY10" fmla="*/ 343393 h 3988066"/>
                  <a:gd name="connsiteX11" fmla="*/ 1687060 w 3410700"/>
                  <a:gd name="connsiteY11" fmla="*/ 153758 h 3988066"/>
                  <a:gd name="connsiteX12" fmla="*/ 1410295 w 3410700"/>
                  <a:gd name="connsiteY12" fmla="*/ 102506 h 3988066"/>
                  <a:gd name="connsiteX13" fmla="*/ 961834 w 3410700"/>
                  <a:gd name="connsiteY13" fmla="*/ 187072 h 3988066"/>
                  <a:gd name="connsiteX14" fmla="*/ 744010 w 3410700"/>
                  <a:gd name="connsiteY14" fmla="*/ 481775 h 3988066"/>
                  <a:gd name="connsiteX15" fmla="*/ 900331 w 3410700"/>
                  <a:gd name="connsiteY15" fmla="*/ 740602 h 3988066"/>
                  <a:gd name="connsiteX16" fmla="*/ 1284726 w 3410700"/>
                  <a:gd name="connsiteY16" fmla="*/ 943050 h 3988066"/>
                  <a:gd name="connsiteX17" fmla="*/ 2984160 w 3410700"/>
                  <a:gd name="connsiteY17" fmla="*/ 1543339 h 3988066"/>
                  <a:gd name="connsiteX18" fmla="*/ 3378091 w 3410700"/>
                  <a:gd name="connsiteY18" fmla="*/ 2821306 h 3988066"/>
                  <a:gd name="connsiteX19" fmla="*/ 2359032 w 3410700"/>
                  <a:gd name="connsiteY19" fmla="*/ 3840356 h 3988066"/>
                  <a:gd name="connsiteX20" fmla="*/ 1252372 w 3410700"/>
                  <a:gd name="connsiteY20" fmla="*/ 3968244 h 3988066"/>
                  <a:gd name="connsiteX21" fmla="*/ 352887 w 3410700"/>
                  <a:gd name="connsiteY21" fmla="*/ 3518017 h 3988066"/>
                  <a:gd name="connsiteX22" fmla="*/ 846 w 3410700"/>
                  <a:gd name="connsiteY22" fmla="*/ 2711267 h 3988066"/>
                  <a:gd name="connsiteX23" fmla="*/ 284017 w 3410700"/>
                  <a:gd name="connsiteY23" fmla="*/ 2118017 h 3988066"/>
                  <a:gd name="connsiteX24" fmla="*/ 964397 w 3410700"/>
                  <a:gd name="connsiteY24" fmla="*/ 1870723 h 3988066"/>
                  <a:gd name="connsiteX25" fmla="*/ 1592242 w 3410700"/>
                  <a:gd name="connsiteY25" fmla="*/ 2019356 h 3988066"/>
                  <a:gd name="connsiteX26" fmla="*/ 1861319 w 3410700"/>
                  <a:gd name="connsiteY26" fmla="*/ 2490881 h 3988066"/>
                  <a:gd name="connsiteX27" fmla="*/ 1680653 w 3410700"/>
                  <a:gd name="connsiteY27" fmla="*/ 2861181 h 3988066"/>
                  <a:gd name="connsiteX28" fmla="*/ 1261662 w 3410700"/>
                  <a:gd name="connsiteY28" fmla="*/ 3008533 h 3988066"/>
                  <a:gd name="connsiteX29" fmla="*/ 895206 w 3410700"/>
                  <a:gd name="connsiteY29" fmla="*/ 2926528 h 3988066"/>
                  <a:gd name="connsiteX30" fmla="*/ 718384 w 3410700"/>
                  <a:gd name="connsiteY30" fmla="*/ 2649764 h 3988066"/>
                  <a:gd name="connsiteX31" fmla="*/ 808076 w 3410700"/>
                  <a:gd name="connsiteY31" fmla="*/ 2470379 h 3988066"/>
                  <a:gd name="connsiteX32" fmla="*/ 931082 w 3410700"/>
                  <a:gd name="connsiteY32" fmla="*/ 2406314 h 3988066"/>
                  <a:gd name="connsiteX33" fmla="*/ 990023 w 3410700"/>
                  <a:gd name="connsiteY33" fmla="*/ 2398626 h 3988066"/>
                  <a:gd name="connsiteX34" fmla="*/ 1010524 w 3410700"/>
                  <a:gd name="connsiteY34" fmla="*/ 2414001 h 3988066"/>
                  <a:gd name="connsiteX35" fmla="*/ 1000274 w 3410700"/>
                  <a:gd name="connsiteY35" fmla="*/ 2444753 h 3988066"/>
                  <a:gd name="connsiteX36" fmla="*/ 990023 w 3410700"/>
                  <a:gd name="connsiteY36" fmla="*/ 2475505 h 3988066"/>
                  <a:gd name="connsiteX37" fmla="*/ 974647 w 3410700"/>
                  <a:gd name="connsiteY37" fmla="*/ 2588261 h 3988066"/>
                  <a:gd name="connsiteX38" fmla="*/ 1055370 w 3410700"/>
                  <a:gd name="connsiteY38" fmla="*/ 2725362 h 3988066"/>
                  <a:gd name="connsiteX39" fmla="*/ 1230911 w 3410700"/>
                  <a:gd name="connsiteY39" fmla="*/ 2783021 h 3988066"/>
                  <a:gd name="connsiteX40" fmla="*/ 1494862 w 3410700"/>
                  <a:gd name="connsiteY40" fmla="*/ 2685641 h 3988066"/>
                  <a:gd name="connsiteX41" fmla="*/ 1599930 w 3410700"/>
                  <a:gd name="connsiteY41" fmla="*/ 2444753 h 3988066"/>
                  <a:gd name="connsiteX42" fmla="*/ 1387231 w 3410700"/>
                  <a:gd name="connsiteY42" fmla="*/ 2109048 h 3988066"/>
                  <a:gd name="connsiteX43" fmla="*/ 943896 w 3410700"/>
                  <a:gd name="connsiteY43" fmla="*/ 2003980 h 3988066"/>
                  <a:gd name="connsiteX44" fmla="*/ 372428 w 3410700"/>
                  <a:gd name="connsiteY44" fmla="*/ 2198740 h 3988066"/>
                  <a:gd name="connsiteX45" fmla="*/ 118727 w 3410700"/>
                  <a:gd name="connsiteY45" fmla="*/ 2711267 h 3988066"/>
                  <a:gd name="connsiteX46" fmla="*/ 500560 w 3410700"/>
                  <a:gd name="connsiteY46" fmla="*/ 3351926 h 3988066"/>
                  <a:gd name="connsiteX47" fmla="*/ 1312915 w 3410700"/>
                  <a:gd name="connsiteY47" fmla="*/ 3567187 h 3988066"/>
                  <a:gd name="connsiteX48" fmla="*/ 2135520 w 3410700"/>
                  <a:gd name="connsiteY48" fmla="*/ 3269921 h 3988066"/>
                  <a:gd name="connsiteX49" fmla="*/ 2491727 w 3410700"/>
                  <a:gd name="connsiteY49" fmla="*/ 2506256 h 3988066"/>
                  <a:gd name="connsiteX50" fmla="*/ 2373845 w 3410700"/>
                  <a:gd name="connsiteY50" fmla="*/ 2070608 h 3988066"/>
                  <a:gd name="connsiteX51" fmla="*/ 2058641 w 3410700"/>
                  <a:gd name="connsiteY51" fmla="*/ 1755405 h 3988066"/>
                  <a:gd name="connsiteX52" fmla="*/ 1615306 w 3410700"/>
                  <a:gd name="connsiteY52" fmla="*/ 1496578 h 3988066"/>
                  <a:gd name="connsiteX53" fmla="*/ 859329 w 3410700"/>
                  <a:gd name="connsiteY53" fmla="*/ 1135247 h 3988066"/>
                  <a:gd name="connsiteX54" fmla="*/ 477496 w 3410700"/>
                  <a:gd name="connsiteY54" fmla="*/ 609907 h 3988066"/>
                  <a:gd name="connsiteX55" fmla="*/ 782450 w 3410700"/>
                  <a:gd name="connsiteY55" fmla="*/ 143508 h 3988066"/>
                  <a:gd name="connsiteX56" fmla="*/ 1425671 w 3410700"/>
                  <a:gd name="connsiteY56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2052235 w 3475899"/>
                  <a:gd name="connsiteY3" fmla="*/ 500995 h 3988066"/>
                  <a:gd name="connsiteX4" fmla="*/ 1936916 w 3475899"/>
                  <a:gd name="connsiteY4" fmla="*/ 571468 h 3988066"/>
                  <a:gd name="connsiteX5" fmla="*/ 1863881 w 3475899"/>
                  <a:gd name="connsiteY5" fmla="*/ 576593 h 3988066"/>
                  <a:gd name="connsiteX6" fmla="*/ 1769064 w 3475899"/>
                  <a:gd name="connsiteY6" fmla="*/ 558654 h 3988066"/>
                  <a:gd name="connsiteX7" fmla="*/ 1740875 w 3475899"/>
                  <a:gd name="connsiteY7" fmla="*/ 533028 h 3988066"/>
                  <a:gd name="connsiteX8" fmla="*/ 1758813 w 3475899"/>
                  <a:gd name="connsiteY8" fmla="*/ 502276 h 3988066"/>
                  <a:gd name="connsiteX9" fmla="*/ 1810066 w 3475899"/>
                  <a:gd name="connsiteY9" fmla="*/ 426679 h 3988066"/>
                  <a:gd name="connsiteX10" fmla="*/ 1825442 w 3475899"/>
                  <a:gd name="connsiteY10" fmla="*/ 343393 h 3988066"/>
                  <a:gd name="connsiteX11" fmla="*/ 1687060 w 3475899"/>
                  <a:gd name="connsiteY11" fmla="*/ 153758 h 3988066"/>
                  <a:gd name="connsiteX12" fmla="*/ 1410295 w 3475899"/>
                  <a:gd name="connsiteY12" fmla="*/ 102506 h 3988066"/>
                  <a:gd name="connsiteX13" fmla="*/ 961834 w 3475899"/>
                  <a:gd name="connsiteY13" fmla="*/ 187072 h 3988066"/>
                  <a:gd name="connsiteX14" fmla="*/ 744010 w 3475899"/>
                  <a:gd name="connsiteY14" fmla="*/ 481775 h 3988066"/>
                  <a:gd name="connsiteX15" fmla="*/ 900331 w 3475899"/>
                  <a:gd name="connsiteY15" fmla="*/ 740602 h 3988066"/>
                  <a:gd name="connsiteX16" fmla="*/ 1284726 w 3475899"/>
                  <a:gd name="connsiteY16" fmla="*/ 943050 h 3988066"/>
                  <a:gd name="connsiteX17" fmla="*/ 2984160 w 3475899"/>
                  <a:gd name="connsiteY17" fmla="*/ 1543339 h 3988066"/>
                  <a:gd name="connsiteX18" fmla="*/ 3378091 w 3475899"/>
                  <a:gd name="connsiteY18" fmla="*/ 2821306 h 3988066"/>
                  <a:gd name="connsiteX19" fmla="*/ 2359032 w 3475899"/>
                  <a:gd name="connsiteY19" fmla="*/ 3840356 h 3988066"/>
                  <a:gd name="connsiteX20" fmla="*/ 1252372 w 3475899"/>
                  <a:gd name="connsiteY20" fmla="*/ 3968244 h 3988066"/>
                  <a:gd name="connsiteX21" fmla="*/ 352887 w 3475899"/>
                  <a:gd name="connsiteY21" fmla="*/ 3518017 h 3988066"/>
                  <a:gd name="connsiteX22" fmla="*/ 846 w 3475899"/>
                  <a:gd name="connsiteY22" fmla="*/ 2711267 h 3988066"/>
                  <a:gd name="connsiteX23" fmla="*/ 284017 w 3475899"/>
                  <a:gd name="connsiteY23" fmla="*/ 2118017 h 3988066"/>
                  <a:gd name="connsiteX24" fmla="*/ 964397 w 3475899"/>
                  <a:gd name="connsiteY24" fmla="*/ 1870723 h 3988066"/>
                  <a:gd name="connsiteX25" fmla="*/ 1592242 w 3475899"/>
                  <a:gd name="connsiteY25" fmla="*/ 2019356 h 3988066"/>
                  <a:gd name="connsiteX26" fmla="*/ 1861319 w 3475899"/>
                  <a:gd name="connsiteY26" fmla="*/ 2490881 h 3988066"/>
                  <a:gd name="connsiteX27" fmla="*/ 1680653 w 3475899"/>
                  <a:gd name="connsiteY27" fmla="*/ 2861181 h 3988066"/>
                  <a:gd name="connsiteX28" fmla="*/ 1261662 w 3475899"/>
                  <a:gd name="connsiteY28" fmla="*/ 3008533 h 3988066"/>
                  <a:gd name="connsiteX29" fmla="*/ 895206 w 3475899"/>
                  <a:gd name="connsiteY29" fmla="*/ 2926528 h 3988066"/>
                  <a:gd name="connsiteX30" fmla="*/ 718384 w 3475899"/>
                  <a:gd name="connsiteY30" fmla="*/ 2649764 h 3988066"/>
                  <a:gd name="connsiteX31" fmla="*/ 808076 w 3475899"/>
                  <a:gd name="connsiteY31" fmla="*/ 2470379 h 3988066"/>
                  <a:gd name="connsiteX32" fmla="*/ 931082 w 3475899"/>
                  <a:gd name="connsiteY32" fmla="*/ 2406314 h 3988066"/>
                  <a:gd name="connsiteX33" fmla="*/ 990023 w 3475899"/>
                  <a:gd name="connsiteY33" fmla="*/ 2398626 h 3988066"/>
                  <a:gd name="connsiteX34" fmla="*/ 1010524 w 3475899"/>
                  <a:gd name="connsiteY34" fmla="*/ 2414001 h 3988066"/>
                  <a:gd name="connsiteX35" fmla="*/ 1000274 w 3475899"/>
                  <a:gd name="connsiteY35" fmla="*/ 2444753 h 3988066"/>
                  <a:gd name="connsiteX36" fmla="*/ 990023 w 3475899"/>
                  <a:gd name="connsiteY36" fmla="*/ 2475505 h 3988066"/>
                  <a:gd name="connsiteX37" fmla="*/ 974647 w 3475899"/>
                  <a:gd name="connsiteY37" fmla="*/ 2588261 h 3988066"/>
                  <a:gd name="connsiteX38" fmla="*/ 1055370 w 3475899"/>
                  <a:gd name="connsiteY38" fmla="*/ 2725362 h 3988066"/>
                  <a:gd name="connsiteX39" fmla="*/ 1230911 w 3475899"/>
                  <a:gd name="connsiteY39" fmla="*/ 2783021 h 3988066"/>
                  <a:gd name="connsiteX40" fmla="*/ 1494862 w 3475899"/>
                  <a:gd name="connsiteY40" fmla="*/ 2685641 h 3988066"/>
                  <a:gd name="connsiteX41" fmla="*/ 1599930 w 3475899"/>
                  <a:gd name="connsiteY41" fmla="*/ 2444753 h 3988066"/>
                  <a:gd name="connsiteX42" fmla="*/ 1387231 w 3475899"/>
                  <a:gd name="connsiteY42" fmla="*/ 2109048 h 3988066"/>
                  <a:gd name="connsiteX43" fmla="*/ 943896 w 3475899"/>
                  <a:gd name="connsiteY43" fmla="*/ 2003980 h 3988066"/>
                  <a:gd name="connsiteX44" fmla="*/ 372428 w 3475899"/>
                  <a:gd name="connsiteY44" fmla="*/ 2198740 h 3988066"/>
                  <a:gd name="connsiteX45" fmla="*/ 118727 w 3475899"/>
                  <a:gd name="connsiteY45" fmla="*/ 2711267 h 3988066"/>
                  <a:gd name="connsiteX46" fmla="*/ 500560 w 3475899"/>
                  <a:gd name="connsiteY46" fmla="*/ 3351926 h 3988066"/>
                  <a:gd name="connsiteX47" fmla="*/ 1312915 w 3475899"/>
                  <a:gd name="connsiteY47" fmla="*/ 3567187 h 3988066"/>
                  <a:gd name="connsiteX48" fmla="*/ 2135520 w 3475899"/>
                  <a:gd name="connsiteY48" fmla="*/ 3269921 h 3988066"/>
                  <a:gd name="connsiteX49" fmla="*/ 2491727 w 3475899"/>
                  <a:gd name="connsiteY49" fmla="*/ 2506256 h 3988066"/>
                  <a:gd name="connsiteX50" fmla="*/ 2373845 w 3475899"/>
                  <a:gd name="connsiteY50" fmla="*/ 2070608 h 3988066"/>
                  <a:gd name="connsiteX51" fmla="*/ 2058641 w 3475899"/>
                  <a:gd name="connsiteY51" fmla="*/ 1755405 h 3988066"/>
                  <a:gd name="connsiteX52" fmla="*/ 1615306 w 3475899"/>
                  <a:gd name="connsiteY52" fmla="*/ 1496578 h 3988066"/>
                  <a:gd name="connsiteX53" fmla="*/ 859329 w 3475899"/>
                  <a:gd name="connsiteY53" fmla="*/ 1135247 h 3988066"/>
                  <a:gd name="connsiteX54" fmla="*/ 477496 w 3475899"/>
                  <a:gd name="connsiteY54" fmla="*/ 609907 h 3988066"/>
                  <a:gd name="connsiteX55" fmla="*/ 782450 w 3475899"/>
                  <a:gd name="connsiteY55" fmla="*/ 143508 h 3988066"/>
                  <a:gd name="connsiteX56" fmla="*/ 1425671 w 3475899"/>
                  <a:gd name="connsiteY56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2052235 w 3475899"/>
                  <a:gd name="connsiteY3" fmla="*/ 500995 h 3988066"/>
                  <a:gd name="connsiteX4" fmla="*/ 1863881 w 3475899"/>
                  <a:gd name="connsiteY4" fmla="*/ 576593 h 3988066"/>
                  <a:gd name="connsiteX5" fmla="*/ 1769064 w 3475899"/>
                  <a:gd name="connsiteY5" fmla="*/ 558654 h 3988066"/>
                  <a:gd name="connsiteX6" fmla="*/ 1740875 w 3475899"/>
                  <a:gd name="connsiteY6" fmla="*/ 533028 h 3988066"/>
                  <a:gd name="connsiteX7" fmla="*/ 1758813 w 3475899"/>
                  <a:gd name="connsiteY7" fmla="*/ 502276 h 3988066"/>
                  <a:gd name="connsiteX8" fmla="*/ 1810066 w 3475899"/>
                  <a:gd name="connsiteY8" fmla="*/ 426679 h 3988066"/>
                  <a:gd name="connsiteX9" fmla="*/ 1825442 w 3475899"/>
                  <a:gd name="connsiteY9" fmla="*/ 343393 h 3988066"/>
                  <a:gd name="connsiteX10" fmla="*/ 1687060 w 3475899"/>
                  <a:gd name="connsiteY10" fmla="*/ 153758 h 3988066"/>
                  <a:gd name="connsiteX11" fmla="*/ 1410295 w 3475899"/>
                  <a:gd name="connsiteY11" fmla="*/ 102506 h 3988066"/>
                  <a:gd name="connsiteX12" fmla="*/ 961834 w 3475899"/>
                  <a:gd name="connsiteY12" fmla="*/ 187072 h 3988066"/>
                  <a:gd name="connsiteX13" fmla="*/ 744010 w 3475899"/>
                  <a:gd name="connsiteY13" fmla="*/ 481775 h 3988066"/>
                  <a:gd name="connsiteX14" fmla="*/ 900331 w 3475899"/>
                  <a:gd name="connsiteY14" fmla="*/ 740602 h 3988066"/>
                  <a:gd name="connsiteX15" fmla="*/ 1284726 w 3475899"/>
                  <a:gd name="connsiteY15" fmla="*/ 943050 h 3988066"/>
                  <a:gd name="connsiteX16" fmla="*/ 2984160 w 3475899"/>
                  <a:gd name="connsiteY16" fmla="*/ 1543339 h 3988066"/>
                  <a:gd name="connsiteX17" fmla="*/ 3378091 w 3475899"/>
                  <a:gd name="connsiteY17" fmla="*/ 2821306 h 3988066"/>
                  <a:gd name="connsiteX18" fmla="*/ 2359032 w 3475899"/>
                  <a:gd name="connsiteY18" fmla="*/ 3840356 h 3988066"/>
                  <a:gd name="connsiteX19" fmla="*/ 1252372 w 3475899"/>
                  <a:gd name="connsiteY19" fmla="*/ 3968244 h 3988066"/>
                  <a:gd name="connsiteX20" fmla="*/ 352887 w 3475899"/>
                  <a:gd name="connsiteY20" fmla="*/ 3518017 h 3988066"/>
                  <a:gd name="connsiteX21" fmla="*/ 846 w 3475899"/>
                  <a:gd name="connsiteY21" fmla="*/ 2711267 h 3988066"/>
                  <a:gd name="connsiteX22" fmla="*/ 284017 w 3475899"/>
                  <a:gd name="connsiteY22" fmla="*/ 2118017 h 3988066"/>
                  <a:gd name="connsiteX23" fmla="*/ 964397 w 3475899"/>
                  <a:gd name="connsiteY23" fmla="*/ 1870723 h 3988066"/>
                  <a:gd name="connsiteX24" fmla="*/ 1592242 w 3475899"/>
                  <a:gd name="connsiteY24" fmla="*/ 2019356 h 3988066"/>
                  <a:gd name="connsiteX25" fmla="*/ 1861319 w 3475899"/>
                  <a:gd name="connsiteY25" fmla="*/ 2490881 h 3988066"/>
                  <a:gd name="connsiteX26" fmla="*/ 1680653 w 3475899"/>
                  <a:gd name="connsiteY26" fmla="*/ 2861181 h 3988066"/>
                  <a:gd name="connsiteX27" fmla="*/ 1261662 w 3475899"/>
                  <a:gd name="connsiteY27" fmla="*/ 3008533 h 3988066"/>
                  <a:gd name="connsiteX28" fmla="*/ 895206 w 3475899"/>
                  <a:gd name="connsiteY28" fmla="*/ 2926528 h 3988066"/>
                  <a:gd name="connsiteX29" fmla="*/ 718384 w 3475899"/>
                  <a:gd name="connsiteY29" fmla="*/ 2649764 h 3988066"/>
                  <a:gd name="connsiteX30" fmla="*/ 808076 w 3475899"/>
                  <a:gd name="connsiteY30" fmla="*/ 2470379 h 3988066"/>
                  <a:gd name="connsiteX31" fmla="*/ 931082 w 3475899"/>
                  <a:gd name="connsiteY31" fmla="*/ 2406314 h 3988066"/>
                  <a:gd name="connsiteX32" fmla="*/ 990023 w 3475899"/>
                  <a:gd name="connsiteY32" fmla="*/ 2398626 h 3988066"/>
                  <a:gd name="connsiteX33" fmla="*/ 1010524 w 3475899"/>
                  <a:gd name="connsiteY33" fmla="*/ 2414001 h 3988066"/>
                  <a:gd name="connsiteX34" fmla="*/ 1000274 w 3475899"/>
                  <a:gd name="connsiteY34" fmla="*/ 2444753 h 3988066"/>
                  <a:gd name="connsiteX35" fmla="*/ 990023 w 3475899"/>
                  <a:gd name="connsiteY35" fmla="*/ 2475505 h 3988066"/>
                  <a:gd name="connsiteX36" fmla="*/ 974647 w 3475899"/>
                  <a:gd name="connsiteY36" fmla="*/ 2588261 h 3988066"/>
                  <a:gd name="connsiteX37" fmla="*/ 1055370 w 3475899"/>
                  <a:gd name="connsiteY37" fmla="*/ 2725362 h 3988066"/>
                  <a:gd name="connsiteX38" fmla="*/ 1230911 w 3475899"/>
                  <a:gd name="connsiteY38" fmla="*/ 2783021 h 3988066"/>
                  <a:gd name="connsiteX39" fmla="*/ 1494862 w 3475899"/>
                  <a:gd name="connsiteY39" fmla="*/ 2685641 h 3988066"/>
                  <a:gd name="connsiteX40" fmla="*/ 1599930 w 3475899"/>
                  <a:gd name="connsiteY40" fmla="*/ 2444753 h 3988066"/>
                  <a:gd name="connsiteX41" fmla="*/ 1387231 w 3475899"/>
                  <a:gd name="connsiteY41" fmla="*/ 2109048 h 3988066"/>
                  <a:gd name="connsiteX42" fmla="*/ 943896 w 3475899"/>
                  <a:gd name="connsiteY42" fmla="*/ 2003980 h 3988066"/>
                  <a:gd name="connsiteX43" fmla="*/ 372428 w 3475899"/>
                  <a:gd name="connsiteY43" fmla="*/ 2198740 h 3988066"/>
                  <a:gd name="connsiteX44" fmla="*/ 118727 w 3475899"/>
                  <a:gd name="connsiteY44" fmla="*/ 2711267 h 3988066"/>
                  <a:gd name="connsiteX45" fmla="*/ 500560 w 3475899"/>
                  <a:gd name="connsiteY45" fmla="*/ 3351926 h 3988066"/>
                  <a:gd name="connsiteX46" fmla="*/ 1312915 w 3475899"/>
                  <a:gd name="connsiteY46" fmla="*/ 3567187 h 3988066"/>
                  <a:gd name="connsiteX47" fmla="*/ 2135520 w 3475899"/>
                  <a:gd name="connsiteY47" fmla="*/ 3269921 h 3988066"/>
                  <a:gd name="connsiteX48" fmla="*/ 2491727 w 3475899"/>
                  <a:gd name="connsiteY48" fmla="*/ 2506256 h 3988066"/>
                  <a:gd name="connsiteX49" fmla="*/ 2373845 w 3475899"/>
                  <a:gd name="connsiteY49" fmla="*/ 2070608 h 3988066"/>
                  <a:gd name="connsiteX50" fmla="*/ 2058641 w 3475899"/>
                  <a:gd name="connsiteY50" fmla="*/ 1755405 h 3988066"/>
                  <a:gd name="connsiteX51" fmla="*/ 1615306 w 3475899"/>
                  <a:gd name="connsiteY51" fmla="*/ 1496578 h 3988066"/>
                  <a:gd name="connsiteX52" fmla="*/ 859329 w 3475899"/>
                  <a:gd name="connsiteY52" fmla="*/ 1135247 h 3988066"/>
                  <a:gd name="connsiteX53" fmla="*/ 477496 w 3475899"/>
                  <a:gd name="connsiteY53" fmla="*/ 609907 h 3988066"/>
                  <a:gd name="connsiteX54" fmla="*/ 782450 w 3475899"/>
                  <a:gd name="connsiteY54" fmla="*/ 143508 h 3988066"/>
                  <a:gd name="connsiteX55" fmla="*/ 1425671 w 3475899"/>
                  <a:gd name="connsiteY55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2052235 w 3475899"/>
                  <a:gd name="connsiteY3" fmla="*/ 500995 h 3988066"/>
                  <a:gd name="connsiteX4" fmla="*/ 1863881 w 3475899"/>
                  <a:gd name="connsiteY4" fmla="*/ 576593 h 3988066"/>
                  <a:gd name="connsiteX5" fmla="*/ 1769064 w 3475899"/>
                  <a:gd name="connsiteY5" fmla="*/ 558654 h 3988066"/>
                  <a:gd name="connsiteX6" fmla="*/ 1740875 w 3475899"/>
                  <a:gd name="connsiteY6" fmla="*/ 533028 h 3988066"/>
                  <a:gd name="connsiteX7" fmla="*/ 1758813 w 3475899"/>
                  <a:gd name="connsiteY7" fmla="*/ 502276 h 3988066"/>
                  <a:gd name="connsiteX8" fmla="*/ 1825442 w 3475899"/>
                  <a:gd name="connsiteY8" fmla="*/ 343393 h 3988066"/>
                  <a:gd name="connsiteX9" fmla="*/ 1687060 w 3475899"/>
                  <a:gd name="connsiteY9" fmla="*/ 153758 h 3988066"/>
                  <a:gd name="connsiteX10" fmla="*/ 1410295 w 3475899"/>
                  <a:gd name="connsiteY10" fmla="*/ 102506 h 3988066"/>
                  <a:gd name="connsiteX11" fmla="*/ 961834 w 3475899"/>
                  <a:gd name="connsiteY11" fmla="*/ 187072 h 3988066"/>
                  <a:gd name="connsiteX12" fmla="*/ 744010 w 3475899"/>
                  <a:gd name="connsiteY12" fmla="*/ 481775 h 3988066"/>
                  <a:gd name="connsiteX13" fmla="*/ 900331 w 3475899"/>
                  <a:gd name="connsiteY13" fmla="*/ 740602 h 3988066"/>
                  <a:gd name="connsiteX14" fmla="*/ 1284726 w 3475899"/>
                  <a:gd name="connsiteY14" fmla="*/ 943050 h 3988066"/>
                  <a:gd name="connsiteX15" fmla="*/ 2984160 w 3475899"/>
                  <a:gd name="connsiteY15" fmla="*/ 1543339 h 3988066"/>
                  <a:gd name="connsiteX16" fmla="*/ 3378091 w 3475899"/>
                  <a:gd name="connsiteY16" fmla="*/ 2821306 h 3988066"/>
                  <a:gd name="connsiteX17" fmla="*/ 2359032 w 3475899"/>
                  <a:gd name="connsiteY17" fmla="*/ 3840356 h 3988066"/>
                  <a:gd name="connsiteX18" fmla="*/ 1252372 w 3475899"/>
                  <a:gd name="connsiteY18" fmla="*/ 3968244 h 3988066"/>
                  <a:gd name="connsiteX19" fmla="*/ 352887 w 3475899"/>
                  <a:gd name="connsiteY19" fmla="*/ 3518017 h 3988066"/>
                  <a:gd name="connsiteX20" fmla="*/ 846 w 3475899"/>
                  <a:gd name="connsiteY20" fmla="*/ 2711267 h 3988066"/>
                  <a:gd name="connsiteX21" fmla="*/ 284017 w 3475899"/>
                  <a:gd name="connsiteY21" fmla="*/ 2118017 h 3988066"/>
                  <a:gd name="connsiteX22" fmla="*/ 964397 w 3475899"/>
                  <a:gd name="connsiteY22" fmla="*/ 1870723 h 3988066"/>
                  <a:gd name="connsiteX23" fmla="*/ 1592242 w 3475899"/>
                  <a:gd name="connsiteY23" fmla="*/ 2019356 h 3988066"/>
                  <a:gd name="connsiteX24" fmla="*/ 1861319 w 3475899"/>
                  <a:gd name="connsiteY24" fmla="*/ 2490881 h 3988066"/>
                  <a:gd name="connsiteX25" fmla="*/ 1680653 w 3475899"/>
                  <a:gd name="connsiteY25" fmla="*/ 2861181 h 3988066"/>
                  <a:gd name="connsiteX26" fmla="*/ 1261662 w 3475899"/>
                  <a:gd name="connsiteY26" fmla="*/ 3008533 h 3988066"/>
                  <a:gd name="connsiteX27" fmla="*/ 895206 w 3475899"/>
                  <a:gd name="connsiteY27" fmla="*/ 2926528 h 3988066"/>
                  <a:gd name="connsiteX28" fmla="*/ 718384 w 3475899"/>
                  <a:gd name="connsiteY28" fmla="*/ 2649764 h 3988066"/>
                  <a:gd name="connsiteX29" fmla="*/ 808076 w 3475899"/>
                  <a:gd name="connsiteY29" fmla="*/ 2470379 h 3988066"/>
                  <a:gd name="connsiteX30" fmla="*/ 931082 w 3475899"/>
                  <a:gd name="connsiteY30" fmla="*/ 2406314 h 3988066"/>
                  <a:gd name="connsiteX31" fmla="*/ 990023 w 3475899"/>
                  <a:gd name="connsiteY31" fmla="*/ 2398626 h 3988066"/>
                  <a:gd name="connsiteX32" fmla="*/ 1010524 w 3475899"/>
                  <a:gd name="connsiteY32" fmla="*/ 2414001 h 3988066"/>
                  <a:gd name="connsiteX33" fmla="*/ 1000274 w 3475899"/>
                  <a:gd name="connsiteY33" fmla="*/ 2444753 h 3988066"/>
                  <a:gd name="connsiteX34" fmla="*/ 990023 w 3475899"/>
                  <a:gd name="connsiteY34" fmla="*/ 2475505 h 3988066"/>
                  <a:gd name="connsiteX35" fmla="*/ 974647 w 3475899"/>
                  <a:gd name="connsiteY35" fmla="*/ 2588261 h 3988066"/>
                  <a:gd name="connsiteX36" fmla="*/ 1055370 w 3475899"/>
                  <a:gd name="connsiteY36" fmla="*/ 2725362 h 3988066"/>
                  <a:gd name="connsiteX37" fmla="*/ 1230911 w 3475899"/>
                  <a:gd name="connsiteY37" fmla="*/ 2783021 h 3988066"/>
                  <a:gd name="connsiteX38" fmla="*/ 1494862 w 3475899"/>
                  <a:gd name="connsiteY38" fmla="*/ 2685641 h 3988066"/>
                  <a:gd name="connsiteX39" fmla="*/ 1599930 w 3475899"/>
                  <a:gd name="connsiteY39" fmla="*/ 2444753 h 3988066"/>
                  <a:gd name="connsiteX40" fmla="*/ 1387231 w 3475899"/>
                  <a:gd name="connsiteY40" fmla="*/ 2109048 h 3988066"/>
                  <a:gd name="connsiteX41" fmla="*/ 943896 w 3475899"/>
                  <a:gd name="connsiteY41" fmla="*/ 2003980 h 3988066"/>
                  <a:gd name="connsiteX42" fmla="*/ 372428 w 3475899"/>
                  <a:gd name="connsiteY42" fmla="*/ 2198740 h 3988066"/>
                  <a:gd name="connsiteX43" fmla="*/ 118727 w 3475899"/>
                  <a:gd name="connsiteY43" fmla="*/ 2711267 h 3988066"/>
                  <a:gd name="connsiteX44" fmla="*/ 500560 w 3475899"/>
                  <a:gd name="connsiteY44" fmla="*/ 3351926 h 3988066"/>
                  <a:gd name="connsiteX45" fmla="*/ 1312915 w 3475899"/>
                  <a:gd name="connsiteY45" fmla="*/ 3567187 h 3988066"/>
                  <a:gd name="connsiteX46" fmla="*/ 2135520 w 3475899"/>
                  <a:gd name="connsiteY46" fmla="*/ 3269921 h 3988066"/>
                  <a:gd name="connsiteX47" fmla="*/ 2491727 w 3475899"/>
                  <a:gd name="connsiteY47" fmla="*/ 2506256 h 3988066"/>
                  <a:gd name="connsiteX48" fmla="*/ 2373845 w 3475899"/>
                  <a:gd name="connsiteY48" fmla="*/ 2070608 h 3988066"/>
                  <a:gd name="connsiteX49" fmla="*/ 2058641 w 3475899"/>
                  <a:gd name="connsiteY49" fmla="*/ 1755405 h 3988066"/>
                  <a:gd name="connsiteX50" fmla="*/ 1615306 w 3475899"/>
                  <a:gd name="connsiteY50" fmla="*/ 1496578 h 3988066"/>
                  <a:gd name="connsiteX51" fmla="*/ 859329 w 3475899"/>
                  <a:gd name="connsiteY51" fmla="*/ 1135247 h 3988066"/>
                  <a:gd name="connsiteX52" fmla="*/ 477496 w 3475899"/>
                  <a:gd name="connsiteY52" fmla="*/ 609907 h 3988066"/>
                  <a:gd name="connsiteX53" fmla="*/ 782450 w 3475899"/>
                  <a:gd name="connsiteY53" fmla="*/ 143508 h 3988066"/>
                  <a:gd name="connsiteX54" fmla="*/ 1425671 w 3475899"/>
                  <a:gd name="connsiteY54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769064 w 3475899"/>
                  <a:gd name="connsiteY4" fmla="*/ 558654 h 3988066"/>
                  <a:gd name="connsiteX5" fmla="*/ 1740875 w 3475899"/>
                  <a:gd name="connsiteY5" fmla="*/ 533028 h 3988066"/>
                  <a:gd name="connsiteX6" fmla="*/ 1758813 w 3475899"/>
                  <a:gd name="connsiteY6" fmla="*/ 502276 h 3988066"/>
                  <a:gd name="connsiteX7" fmla="*/ 1825442 w 3475899"/>
                  <a:gd name="connsiteY7" fmla="*/ 343393 h 3988066"/>
                  <a:gd name="connsiteX8" fmla="*/ 1687060 w 3475899"/>
                  <a:gd name="connsiteY8" fmla="*/ 153758 h 3988066"/>
                  <a:gd name="connsiteX9" fmla="*/ 1410295 w 3475899"/>
                  <a:gd name="connsiteY9" fmla="*/ 102506 h 3988066"/>
                  <a:gd name="connsiteX10" fmla="*/ 961834 w 3475899"/>
                  <a:gd name="connsiteY10" fmla="*/ 187072 h 3988066"/>
                  <a:gd name="connsiteX11" fmla="*/ 744010 w 3475899"/>
                  <a:gd name="connsiteY11" fmla="*/ 481775 h 3988066"/>
                  <a:gd name="connsiteX12" fmla="*/ 900331 w 3475899"/>
                  <a:gd name="connsiteY12" fmla="*/ 740602 h 3988066"/>
                  <a:gd name="connsiteX13" fmla="*/ 1284726 w 3475899"/>
                  <a:gd name="connsiteY13" fmla="*/ 943050 h 3988066"/>
                  <a:gd name="connsiteX14" fmla="*/ 2984160 w 3475899"/>
                  <a:gd name="connsiteY14" fmla="*/ 1543339 h 3988066"/>
                  <a:gd name="connsiteX15" fmla="*/ 3378091 w 3475899"/>
                  <a:gd name="connsiteY15" fmla="*/ 2821306 h 3988066"/>
                  <a:gd name="connsiteX16" fmla="*/ 2359032 w 3475899"/>
                  <a:gd name="connsiteY16" fmla="*/ 3840356 h 3988066"/>
                  <a:gd name="connsiteX17" fmla="*/ 1252372 w 3475899"/>
                  <a:gd name="connsiteY17" fmla="*/ 3968244 h 3988066"/>
                  <a:gd name="connsiteX18" fmla="*/ 352887 w 3475899"/>
                  <a:gd name="connsiteY18" fmla="*/ 3518017 h 3988066"/>
                  <a:gd name="connsiteX19" fmla="*/ 846 w 3475899"/>
                  <a:gd name="connsiteY19" fmla="*/ 2711267 h 3988066"/>
                  <a:gd name="connsiteX20" fmla="*/ 284017 w 3475899"/>
                  <a:gd name="connsiteY20" fmla="*/ 2118017 h 3988066"/>
                  <a:gd name="connsiteX21" fmla="*/ 964397 w 3475899"/>
                  <a:gd name="connsiteY21" fmla="*/ 1870723 h 3988066"/>
                  <a:gd name="connsiteX22" fmla="*/ 1592242 w 3475899"/>
                  <a:gd name="connsiteY22" fmla="*/ 2019356 h 3988066"/>
                  <a:gd name="connsiteX23" fmla="*/ 1861319 w 3475899"/>
                  <a:gd name="connsiteY23" fmla="*/ 2490881 h 3988066"/>
                  <a:gd name="connsiteX24" fmla="*/ 1680653 w 3475899"/>
                  <a:gd name="connsiteY24" fmla="*/ 2861181 h 3988066"/>
                  <a:gd name="connsiteX25" fmla="*/ 1261662 w 3475899"/>
                  <a:gd name="connsiteY25" fmla="*/ 3008533 h 3988066"/>
                  <a:gd name="connsiteX26" fmla="*/ 895206 w 3475899"/>
                  <a:gd name="connsiteY26" fmla="*/ 2926528 h 3988066"/>
                  <a:gd name="connsiteX27" fmla="*/ 718384 w 3475899"/>
                  <a:gd name="connsiteY27" fmla="*/ 2649764 h 3988066"/>
                  <a:gd name="connsiteX28" fmla="*/ 808076 w 3475899"/>
                  <a:gd name="connsiteY28" fmla="*/ 2470379 h 3988066"/>
                  <a:gd name="connsiteX29" fmla="*/ 931082 w 3475899"/>
                  <a:gd name="connsiteY29" fmla="*/ 2406314 h 3988066"/>
                  <a:gd name="connsiteX30" fmla="*/ 990023 w 3475899"/>
                  <a:gd name="connsiteY30" fmla="*/ 2398626 h 3988066"/>
                  <a:gd name="connsiteX31" fmla="*/ 1010524 w 3475899"/>
                  <a:gd name="connsiteY31" fmla="*/ 2414001 h 3988066"/>
                  <a:gd name="connsiteX32" fmla="*/ 1000274 w 3475899"/>
                  <a:gd name="connsiteY32" fmla="*/ 2444753 h 3988066"/>
                  <a:gd name="connsiteX33" fmla="*/ 990023 w 3475899"/>
                  <a:gd name="connsiteY33" fmla="*/ 2475505 h 3988066"/>
                  <a:gd name="connsiteX34" fmla="*/ 974647 w 3475899"/>
                  <a:gd name="connsiteY34" fmla="*/ 2588261 h 3988066"/>
                  <a:gd name="connsiteX35" fmla="*/ 1055370 w 3475899"/>
                  <a:gd name="connsiteY35" fmla="*/ 2725362 h 3988066"/>
                  <a:gd name="connsiteX36" fmla="*/ 1230911 w 3475899"/>
                  <a:gd name="connsiteY36" fmla="*/ 2783021 h 3988066"/>
                  <a:gd name="connsiteX37" fmla="*/ 1494862 w 3475899"/>
                  <a:gd name="connsiteY37" fmla="*/ 2685641 h 3988066"/>
                  <a:gd name="connsiteX38" fmla="*/ 1599930 w 3475899"/>
                  <a:gd name="connsiteY38" fmla="*/ 2444753 h 3988066"/>
                  <a:gd name="connsiteX39" fmla="*/ 1387231 w 3475899"/>
                  <a:gd name="connsiteY39" fmla="*/ 2109048 h 3988066"/>
                  <a:gd name="connsiteX40" fmla="*/ 943896 w 3475899"/>
                  <a:gd name="connsiteY40" fmla="*/ 2003980 h 3988066"/>
                  <a:gd name="connsiteX41" fmla="*/ 372428 w 3475899"/>
                  <a:gd name="connsiteY41" fmla="*/ 2198740 h 3988066"/>
                  <a:gd name="connsiteX42" fmla="*/ 118727 w 3475899"/>
                  <a:gd name="connsiteY42" fmla="*/ 2711267 h 3988066"/>
                  <a:gd name="connsiteX43" fmla="*/ 500560 w 3475899"/>
                  <a:gd name="connsiteY43" fmla="*/ 3351926 h 3988066"/>
                  <a:gd name="connsiteX44" fmla="*/ 1312915 w 3475899"/>
                  <a:gd name="connsiteY44" fmla="*/ 3567187 h 3988066"/>
                  <a:gd name="connsiteX45" fmla="*/ 2135520 w 3475899"/>
                  <a:gd name="connsiteY45" fmla="*/ 3269921 h 3988066"/>
                  <a:gd name="connsiteX46" fmla="*/ 2491727 w 3475899"/>
                  <a:gd name="connsiteY46" fmla="*/ 2506256 h 3988066"/>
                  <a:gd name="connsiteX47" fmla="*/ 2373845 w 3475899"/>
                  <a:gd name="connsiteY47" fmla="*/ 2070608 h 3988066"/>
                  <a:gd name="connsiteX48" fmla="*/ 2058641 w 3475899"/>
                  <a:gd name="connsiteY48" fmla="*/ 1755405 h 3988066"/>
                  <a:gd name="connsiteX49" fmla="*/ 1615306 w 3475899"/>
                  <a:gd name="connsiteY49" fmla="*/ 1496578 h 3988066"/>
                  <a:gd name="connsiteX50" fmla="*/ 859329 w 3475899"/>
                  <a:gd name="connsiteY50" fmla="*/ 1135247 h 3988066"/>
                  <a:gd name="connsiteX51" fmla="*/ 477496 w 3475899"/>
                  <a:gd name="connsiteY51" fmla="*/ 609907 h 3988066"/>
                  <a:gd name="connsiteX52" fmla="*/ 782450 w 3475899"/>
                  <a:gd name="connsiteY52" fmla="*/ 143508 h 3988066"/>
                  <a:gd name="connsiteX53" fmla="*/ 1425671 w 3475899"/>
                  <a:gd name="connsiteY53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769064 w 3475899"/>
                  <a:gd name="connsiteY4" fmla="*/ 558654 h 3988066"/>
                  <a:gd name="connsiteX5" fmla="*/ 1740875 w 3475899"/>
                  <a:gd name="connsiteY5" fmla="*/ 533028 h 3988066"/>
                  <a:gd name="connsiteX6" fmla="*/ 1825442 w 3475899"/>
                  <a:gd name="connsiteY6" fmla="*/ 343393 h 3988066"/>
                  <a:gd name="connsiteX7" fmla="*/ 1687060 w 3475899"/>
                  <a:gd name="connsiteY7" fmla="*/ 153758 h 3988066"/>
                  <a:gd name="connsiteX8" fmla="*/ 1410295 w 3475899"/>
                  <a:gd name="connsiteY8" fmla="*/ 102506 h 3988066"/>
                  <a:gd name="connsiteX9" fmla="*/ 961834 w 3475899"/>
                  <a:gd name="connsiteY9" fmla="*/ 187072 h 3988066"/>
                  <a:gd name="connsiteX10" fmla="*/ 744010 w 3475899"/>
                  <a:gd name="connsiteY10" fmla="*/ 481775 h 3988066"/>
                  <a:gd name="connsiteX11" fmla="*/ 900331 w 3475899"/>
                  <a:gd name="connsiteY11" fmla="*/ 740602 h 3988066"/>
                  <a:gd name="connsiteX12" fmla="*/ 1284726 w 3475899"/>
                  <a:gd name="connsiteY12" fmla="*/ 943050 h 3988066"/>
                  <a:gd name="connsiteX13" fmla="*/ 2984160 w 3475899"/>
                  <a:gd name="connsiteY13" fmla="*/ 1543339 h 3988066"/>
                  <a:gd name="connsiteX14" fmla="*/ 3378091 w 3475899"/>
                  <a:gd name="connsiteY14" fmla="*/ 2821306 h 3988066"/>
                  <a:gd name="connsiteX15" fmla="*/ 2359032 w 3475899"/>
                  <a:gd name="connsiteY15" fmla="*/ 3840356 h 3988066"/>
                  <a:gd name="connsiteX16" fmla="*/ 1252372 w 3475899"/>
                  <a:gd name="connsiteY16" fmla="*/ 3968244 h 3988066"/>
                  <a:gd name="connsiteX17" fmla="*/ 352887 w 3475899"/>
                  <a:gd name="connsiteY17" fmla="*/ 3518017 h 3988066"/>
                  <a:gd name="connsiteX18" fmla="*/ 846 w 3475899"/>
                  <a:gd name="connsiteY18" fmla="*/ 2711267 h 3988066"/>
                  <a:gd name="connsiteX19" fmla="*/ 284017 w 3475899"/>
                  <a:gd name="connsiteY19" fmla="*/ 2118017 h 3988066"/>
                  <a:gd name="connsiteX20" fmla="*/ 964397 w 3475899"/>
                  <a:gd name="connsiteY20" fmla="*/ 1870723 h 3988066"/>
                  <a:gd name="connsiteX21" fmla="*/ 1592242 w 3475899"/>
                  <a:gd name="connsiteY21" fmla="*/ 2019356 h 3988066"/>
                  <a:gd name="connsiteX22" fmla="*/ 1861319 w 3475899"/>
                  <a:gd name="connsiteY22" fmla="*/ 2490881 h 3988066"/>
                  <a:gd name="connsiteX23" fmla="*/ 1680653 w 3475899"/>
                  <a:gd name="connsiteY23" fmla="*/ 2861181 h 3988066"/>
                  <a:gd name="connsiteX24" fmla="*/ 1261662 w 3475899"/>
                  <a:gd name="connsiteY24" fmla="*/ 3008533 h 3988066"/>
                  <a:gd name="connsiteX25" fmla="*/ 895206 w 3475899"/>
                  <a:gd name="connsiteY25" fmla="*/ 2926528 h 3988066"/>
                  <a:gd name="connsiteX26" fmla="*/ 718384 w 3475899"/>
                  <a:gd name="connsiteY26" fmla="*/ 2649764 h 3988066"/>
                  <a:gd name="connsiteX27" fmla="*/ 808076 w 3475899"/>
                  <a:gd name="connsiteY27" fmla="*/ 2470379 h 3988066"/>
                  <a:gd name="connsiteX28" fmla="*/ 931082 w 3475899"/>
                  <a:gd name="connsiteY28" fmla="*/ 2406314 h 3988066"/>
                  <a:gd name="connsiteX29" fmla="*/ 990023 w 3475899"/>
                  <a:gd name="connsiteY29" fmla="*/ 2398626 h 3988066"/>
                  <a:gd name="connsiteX30" fmla="*/ 1010524 w 3475899"/>
                  <a:gd name="connsiteY30" fmla="*/ 2414001 h 3988066"/>
                  <a:gd name="connsiteX31" fmla="*/ 1000274 w 3475899"/>
                  <a:gd name="connsiteY31" fmla="*/ 2444753 h 3988066"/>
                  <a:gd name="connsiteX32" fmla="*/ 990023 w 3475899"/>
                  <a:gd name="connsiteY32" fmla="*/ 2475505 h 3988066"/>
                  <a:gd name="connsiteX33" fmla="*/ 974647 w 3475899"/>
                  <a:gd name="connsiteY33" fmla="*/ 2588261 h 3988066"/>
                  <a:gd name="connsiteX34" fmla="*/ 1055370 w 3475899"/>
                  <a:gd name="connsiteY34" fmla="*/ 2725362 h 3988066"/>
                  <a:gd name="connsiteX35" fmla="*/ 1230911 w 3475899"/>
                  <a:gd name="connsiteY35" fmla="*/ 2783021 h 3988066"/>
                  <a:gd name="connsiteX36" fmla="*/ 1494862 w 3475899"/>
                  <a:gd name="connsiteY36" fmla="*/ 2685641 h 3988066"/>
                  <a:gd name="connsiteX37" fmla="*/ 1599930 w 3475899"/>
                  <a:gd name="connsiteY37" fmla="*/ 2444753 h 3988066"/>
                  <a:gd name="connsiteX38" fmla="*/ 1387231 w 3475899"/>
                  <a:gd name="connsiteY38" fmla="*/ 2109048 h 3988066"/>
                  <a:gd name="connsiteX39" fmla="*/ 943896 w 3475899"/>
                  <a:gd name="connsiteY39" fmla="*/ 2003980 h 3988066"/>
                  <a:gd name="connsiteX40" fmla="*/ 372428 w 3475899"/>
                  <a:gd name="connsiteY40" fmla="*/ 2198740 h 3988066"/>
                  <a:gd name="connsiteX41" fmla="*/ 118727 w 3475899"/>
                  <a:gd name="connsiteY41" fmla="*/ 2711267 h 3988066"/>
                  <a:gd name="connsiteX42" fmla="*/ 500560 w 3475899"/>
                  <a:gd name="connsiteY42" fmla="*/ 3351926 h 3988066"/>
                  <a:gd name="connsiteX43" fmla="*/ 1312915 w 3475899"/>
                  <a:gd name="connsiteY43" fmla="*/ 3567187 h 3988066"/>
                  <a:gd name="connsiteX44" fmla="*/ 2135520 w 3475899"/>
                  <a:gd name="connsiteY44" fmla="*/ 3269921 h 3988066"/>
                  <a:gd name="connsiteX45" fmla="*/ 2491727 w 3475899"/>
                  <a:gd name="connsiteY45" fmla="*/ 2506256 h 3988066"/>
                  <a:gd name="connsiteX46" fmla="*/ 2373845 w 3475899"/>
                  <a:gd name="connsiteY46" fmla="*/ 2070608 h 3988066"/>
                  <a:gd name="connsiteX47" fmla="*/ 2058641 w 3475899"/>
                  <a:gd name="connsiteY47" fmla="*/ 1755405 h 3988066"/>
                  <a:gd name="connsiteX48" fmla="*/ 1615306 w 3475899"/>
                  <a:gd name="connsiteY48" fmla="*/ 1496578 h 3988066"/>
                  <a:gd name="connsiteX49" fmla="*/ 859329 w 3475899"/>
                  <a:gd name="connsiteY49" fmla="*/ 1135247 h 3988066"/>
                  <a:gd name="connsiteX50" fmla="*/ 477496 w 3475899"/>
                  <a:gd name="connsiteY50" fmla="*/ 609907 h 3988066"/>
                  <a:gd name="connsiteX51" fmla="*/ 782450 w 3475899"/>
                  <a:gd name="connsiteY51" fmla="*/ 143508 h 3988066"/>
                  <a:gd name="connsiteX52" fmla="*/ 1425671 w 3475899"/>
                  <a:gd name="connsiteY52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769064 w 3475899"/>
                  <a:gd name="connsiteY4" fmla="*/ 558654 h 3988066"/>
                  <a:gd name="connsiteX5" fmla="*/ 1825442 w 3475899"/>
                  <a:gd name="connsiteY5" fmla="*/ 343393 h 3988066"/>
                  <a:gd name="connsiteX6" fmla="*/ 1687060 w 3475899"/>
                  <a:gd name="connsiteY6" fmla="*/ 153758 h 3988066"/>
                  <a:gd name="connsiteX7" fmla="*/ 1410295 w 3475899"/>
                  <a:gd name="connsiteY7" fmla="*/ 102506 h 3988066"/>
                  <a:gd name="connsiteX8" fmla="*/ 961834 w 3475899"/>
                  <a:gd name="connsiteY8" fmla="*/ 187072 h 3988066"/>
                  <a:gd name="connsiteX9" fmla="*/ 744010 w 3475899"/>
                  <a:gd name="connsiteY9" fmla="*/ 481775 h 3988066"/>
                  <a:gd name="connsiteX10" fmla="*/ 900331 w 3475899"/>
                  <a:gd name="connsiteY10" fmla="*/ 740602 h 3988066"/>
                  <a:gd name="connsiteX11" fmla="*/ 1284726 w 3475899"/>
                  <a:gd name="connsiteY11" fmla="*/ 943050 h 3988066"/>
                  <a:gd name="connsiteX12" fmla="*/ 2984160 w 3475899"/>
                  <a:gd name="connsiteY12" fmla="*/ 1543339 h 3988066"/>
                  <a:gd name="connsiteX13" fmla="*/ 3378091 w 3475899"/>
                  <a:gd name="connsiteY13" fmla="*/ 2821306 h 3988066"/>
                  <a:gd name="connsiteX14" fmla="*/ 2359032 w 3475899"/>
                  <a:gd name="connsiteY14" fmla="*/ 3840356 h 3988066"/>
                  <a:gd name="connsiteX15" fmla="*/ 1252372 w 3475899"/>
                  <a:gd name="connsiteY15" fmla="*/ 3968244 h 3988066"/>
                  <a:gd name="connsiteX16" fmla="*/ 352887 w 3475899"/>
                  <a:gd name="connsiteY16" fmla="*/ 3518017 h 3988066"/>
                  <a:gd name="connsiteX17" fmla="*/ 846 w 3475899"/>
                  <a:gd name="connsiteY17" fmla="*/ 2711267 h 3988066"/>
                  <a:gd name="connsiteX18" fmla="*/ 284017 w 3475899"/>
                  <a:gd name="connsiteY18" fmla="*/ 2118017 h 3988066"/>
                  <a:gd name="connsiteX19" fmla="*/ 964397 w 3475899"/>
                  <a:gd name="connsiteY19" fmla="*/ 1870723 h 3988066"/>
                  <a:gd name="connsiteX20" fmla="*/ 1592242 w 3475899"/>
                  <a:gd name="connsiteY20" fmla="*/ 2019356 h 3988066"/>
                  <a:gd name="connsiteX21" fmla="*/ 1861319 w 3475899"/>
                  <a:gd name="connsiteY21" fmla="*/ 2490881 h 3988066"/>
                  <a:gd name="connsiteX22" fmla="*/ 1680653 w 3475899"/>
                  <a:gd name="connsiteY22" fmla="*/ 2861181 h 3988066"/>
                  <a:gd name="connsiteX23" fmla="*/ 1261662 w 3475899"/>
                  <a:gd name="connsiteY23" fmla="*/ 3008533 h 3988066"/>
                  <a:gd name="connsiteX24" fmla="*/ 895206 w 3475899"/>
                  <a:gd name="connsiteY24" fmla="*/ 2926528 h 3988066"/>
                  <a:gd name="connsiteX25" fmla="*/ 718384 w 3475899"/>
                  <a:gd name="connsiteY25" fmla="*/ 2649764 h 3988066"/>
                  <a:gd name="connsiteX26" fmla="*/ 808076 w 3475899"/>
                  <a:gd name="connsiteY26" fmla="*/ 2470379 h 3988066"/>
                  <a:gd name="connsiteX27" fmla="*/ 931082 w 3475899"/>
                  <a:gd name="connsiteY27" fmla="*/ 2406314 h 3988066"/>
                  <a:gd name="connsiteX28" fmla="*/ 990023 w 3475899"/>
                  <a:gd name="connsiteY28" fmla="*/ 2398626 h 3988066"/>
                  <a:gd name="connsiteX29" fmla="*/ 1010524 w 3475899"/>
                  <a:gd name="connsiteY29" fmla="*/ 2414001 h 3988066"/>
                  <a:gd name="connsiteX30" fmla="*/ 1000274 w 3475899"/>
                  <a:gd name="connsiteY30" fmla="*/ 2444753 h 3988066"/>
                  <a:gd name="connsiteX31" fmla="*/ 990023 w 3475899"/>
                  <a:gd name="connsiteY31" fmla="*/ 2475505 h 3988066"/>
                  <a:gd name="connsiteX32" fmla="*/ 974647 w 3475899"/>
                  <a:gd name="connsiteY32" fmla="*/ 2588261 h 3988066"/>
                  <a:gd name="connsiteX33" fmla="*/ 1055370 w 3475899"/>
                  <a:gd name="connsiteY33" fmla="*/ 2725362 h 3988066"/>
                  <a:gd name="connsiteX34" fmla="*/ 1230911 w 3475899"/>
                  <a:gd name="connsiteY34" fmla="*/ 2783021 h 3988066"/>
                  <a:gd name="connsiteX35" fmla="*/ 1494862 w 3475899"/>
                  <a:gd name="connsiteY35" fmla="*/ 2685641 h 3988066"/>
                  <a:gd name="connsiteX36" fmla="*/ 1599930 w 3475899"/>
                  <a:gd name="connsiteY36" fmla="*/ 2444753 h 3988066"/>
                  <a:gd name="connsiteX37" fmla="*/ 1387231 w 3475899"/>
                  <a:gd name="connsiteY37" fmla="*/ 2109048 h 3988066"/>
                  <a:gd name="connsiteX38" fmla="*/ 943896 w 3475899"/>
                  <a:gd name="connsiteY38" fmla="*/ 2003980 h 3988066"/>
                  <a:gd name="connsiteX39" fmla="*/ 372428 w 3475899"/>
                  <a:gd name="connsiteY39" fmla="*/ 2198740 h 3988066"/>
                  <a:gd name="connsiteX40" fmla="*/ 118727 w 3475899"/>
                  <a:gd name="connsiteY40" fmla="*/ 2711267 h 3988066"/>
                  <a:gd name="connsiteX41" fmla="*/ 500560 w 3475899"/>
                  <a:gd name="connsiteY41" fmla="*/ 3351926 h 3988066"/>
                  <a:gd name="connsiteX42" fmla="*/ 1312915 w 3475899"/>
                  <a:gd name="connsiteY42" fmla="*/ 3567187 h 3988066"/>
                  <a:gd name="connsiteX43" fmla="*/ 2135520 w 3475899"/>
                  <a:gd name="connsiteY43" fmla="*/ 3269921 h 3988066"/>
                  <a:gd name="connsiteX44" fmla="*/ 2491727 w 3475899"/>
                  <a:gd name="connsiteY44" fmla="*/ 2506256 h 3988066"/>
                  <a:gd name="connsiteX45" fmla="*/ 2373845 w 3475899"/>
                  <a:gd name="connsiteY45" fmla="*/ 2070608 h 3988066"/>
                  <a:gd name="connsiteX46" fmla="*/ 2058641 w 3475899"/>
                  <a:gd name="connsiteY46" fmla="*/ 1755405 h 3988066"/>
                  <a:gd name="connsiteX47" fmla="*/ 1615306 w 3475899"/>
                  <a:gd name="connsiteY47" fmla="*/ 1496578 h 3988066"/>
                  <a:gd name="connsiteX48" fmla="*/ 859329 w 3475899"/>
                  <a:gd name="connsiteY48" fmla="*/ 1135247 h 3988066"/>
                  <a:gd name="connsiteX49" fmla="*/ 477496 w 3475899"/>
                  <a:gd name="connsiteY49" fmla="*/ 609907 h 3988066"/>
                  <a:gd name="connsiteX50" fmla="*/ 782450 w 3475899"/>
                  <a:gd name="connsiteY50" fmla="*/ 143508 h 3988066"/>
                  <a:gd name="connsiteX51" fmla="*/ 1425671 w 3475899"/>
                  <a:gd name="connsiteY51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825442 w 3475899"/>
                  <a:gd name="connsiteY4" fmla="*/ 343393 h 3988066"/>
                  <a:gd name="connsiteX5" fmla="*/ 1687060 w 3475899"/>
                  <a:gd name="connsiteY5" fmla="*/ 153758 h 3988066"/>
                  <a:gd name="connsiteX6" fmla="*/ 1410295 w 3475899"/>
                  <a:gd name="connsiteY6" fmla="*/ 102506 h 3988066"/>
                  <a:gd name="connsiteX7" fmla="*/ 961834 w 3475899"/>
                  <a:gd name="connsiteY7" fmla="*/ 187072 h 3988066"/>
                  <a:gd name="connsiteX8" fmla="*/ 744010 w 3475899"/>
                  <a:gd name="connsiteY8" fmla="*/ 481775 h 3988066"/>
                  <a:gd name="connsiteX9" fmla="*/ 900331 w 3475899"/>
                  <a:gd name="connsiteY9" fmla="*/ 740602 h 3988066"/>
                  <a:gd name="connsiteX10" fmla="*/ 1284726 w 3475899"/>
                  <a:gd name="connsiteY10" fmla="*/ 943050 h 3988066"/>
                  <a:gd name="connsiteX11" fmla="*/ 2984160 w 3475899"/>
                  <a:gd name="connsiteY11" fmla="*/ 1543339 h 3988066"/>
                  <a:gd name="connsiteX12" fmla="*/ 3378091 w 3475899"/>
                  <a:gd name="connsiteY12" fmla="*/ 2821306 h 3988066"/>
                  <a:gd name="connsiteX13" fmla="*/ 2359032 w 3475899"/>
                  <a:gd name="connsiteY13" fmla="*/ 3840356 h 3988066"/>
                  <a:gd name="connsiteX14" fmla="*/ 1252372 w 3475899"/>
                  <a:gd name="connsiteY14" fmla="*/ 3968244 h 3988066"/>
                  <a:gd name="connsiteX15" fmla="*/ 352887 w 3475899"/>
                  <a:gd name="connsiteY15" fmla="*/ 3518017 h 3988066"/>
                  <a:gd name="connsiteX16" fmla="*/ 846 w 3475899"/>
                  <a:gd name="connsiteY16" fmla="*/ 2711267 h 3988066"/>
                  <a:gd name="connsiteX17" fmla="*/ 284017 w 3475899"/>
                  <a:gd name="connsiteY17" fmla="*/ 2118017 h 3988066"/>
                  <a:gd name="connsiteX18" fmla="*/ 964397 w 3475899"/>
                  <a:gd name="connsiteY18" fmla="*/ 1870723 h 3988066"/>
                  <a:gd name="connsiteX19" fmla="*/ 1592242 w 3475899"/>
                  <a:gd name="connsiteY19" fmla="*/ 2019356 h 3988066"/>
                  <a:gd name="connsiteX20" fmla="*/ 1861319 w 3475899"/>
                  <a:gd name="connsiteY20" fmla="*/ 2490881 h 3988066"/>
                  <a:gd name="connsiteX21" fmla="*/ 1680653 w 3475899"/>
                  <a:gd name="connsiteY21" fmla="*/ 2861181 h 3988066"/>
                  <a:gd name="connsiteX22" fmla="*/ 1261662 w 3475899"/>
                  <a:gd name="connsiteY22" fmla="*/ 3008533 h 3988066"/>
                  <a:gd name="connsiteX23" fmla="*/ 895206 w 3475899"/>
                  <a:gd name="connsiteY23" fmla="*/ 2926528 h 3988066"/>
                  <a:gd name="connsiteX24" fmla="*/ 718384 w 3475899"/>
                  <a:gd name="connsiteY24" fmla="*/ 2649764 h 3988066"/>
                  <a:gd name="connsiteX25" fmla="*/ 808076 w 3475899"/>
                  <a:gd name="connsiteY25" fmla="*/ 2470379 h 3988066"/>
                  <a:gd name="connsiteX26" fmla="*/ 931082 w 3475899"/>
                  <a:gd name="connsiteY26" fmla="*/ 2406314 h 3988066"/>
                  <a:gd name="connsiteX27" fmla="*/ 990023 w 3475899"/>
                  <a:gd name="connsiteY27" fmla="*/ 2398626 h 3988066"/>
                  <a:gd name="connsiteX28" fmla="*/ 1010524 w 3475899"/>
                  <a:gd name="connsiteY28" fmla="*/ 2414001 h 3988066"/>
                  <a:gd name="connsiteX29" fmla="*/ 1000274 w 3475899"/>
                  <a:gd name="connsiteY29" fmla="*/ 2444753 h 3988066"/>
                  <a:gd name="connsiteX30" fmla="*/ 990023 w 3475899"/>
                  <a:gd name="connsiteY30" fmla="*/ 2475505 h 3988066"/>
                  <a:gd name="connsiteX31" fmla="*/ 974647 w 3475899"/>
                  <a:gd name="connsiteY31" fmla="*/ 2588261 h 3988066"/>
                  <a:gd name="connsiteX32" fmla="*/ 1055370 w 3475899"/>
                  <a:gd name="connsiteY32" fmla="*/ 2725362 h 3988066"/>
                  <a:gd name="connsiteX33" fmla="*/ 1230911 w 3475899"/>
                  <a:gd name="connsiteY33" fmla="*/ 2783021 h 3988066"/>
                  <a:gd name="connsiteX34" fmla="*/ 1494862 w 3475899"/>
                  <a:gd name="connsiteY34" fmla="*/ 2685641 h 3988066"/>
                  <a:gd name="connsiteX35" fmla="*/ 1599930 w 3475899"/>
                  <a:gd name="connsiteY35" fmla="*/ 2444753 h 3988066"/>
                  <a:gd name="connsiteX36" fmla="*/ 1387231 w 3475899"/>
                  <a:gd name="connsiteY36" fmla="*/ 2109048 h 3988066"/>
                  <a:gd name="connsiteX37" fmla="*/ 943896 w 3475899"/>
                  <a:gd name="connsiteY37" fmla="*/ 2003980 h 3988066"/>
                  <a:gd name="connsiteX38" fmla="*/ 372428 w 3475899"/>
                  <a:gd name="connsiteY38" fmla="*/ 2198740 h 3988066"/>
                  <a:gd name="connsiteX39" fmla="*/ 118727 w 3475899"/>
                  <a:gd name="connsiteY39" fmla="*/ 2711267 h 3988066"/>
                  <a:gd name="connsiteX40" fmla="*/ 500560 w 3475899"/>
                  <a:gd name="connsiteY40" fmla="*/ 3351926 h 3988066"/>
                  <a:gd name="connsiteX41" fmla="*/ 1312915 w 3475899"/>
                  <a:gd name="connsiteY41" fmla="*/ 3567187 h 3988066"/>
                  <a:gd name="connsiteX42" fmla="*/ 2135520 w 3475899"/>
                  <a:gd name="connsiteY42" fmla="*/ 3269921 h 3988066"/>
                  <a:gd name="connsiteX43" fmla="*/ 2491727 w 3475899"/>
                  <a:gd name="connsiteY43" fmla="*/ 2506256 h 3988066"/>
                  <a:gd name="connsiteX44" fmla="*/ 2373845 w 3475899"/>
                  <a:gd name="connsiteY44" fmla="*/ 2070608 h 3988066"/>
                  <a:gd name="connsiteX45" fmla="*/ 2058641 w 3475899"/>
                  <a:gd name="connsiteY45" fmla="*/ 1755405 h 3988066"/>
                  <a:gd name="connsiteX46" fmla="*/ 1615306 w 3475899"/>
                  <a:gd name="connsiteY46" fmla="*/ 1496578 h 3988066"/>
                  <a:gd name="connsiteX47" fmla="*/ 859329 w 3475899"/>
                  <a:gd name="connsiteY47" fmla="*/ 1135247 h 3988066"/>
                  <a:gd name="connsiteX48" fmla="*/ 477496 w 3475899"/>
                  <a:gd name="connsiteY48" fmla="*/ 609907 h 3988066"/>
                  <a:gd name="connsiteX49" fmla="*/ 782450 w 3475899"/>
                  <a:gd name="connsiteY49" fmla="*/ 143508 h 3988066"/>
                  <a:gd name="connsiteX50" fmla="*/ 1425671 w 3475899"/>
                  <a:gd name="connsiteY50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25442 w 3475899"/>
                  <a:gd name="connsiteY3" fmla="*/ 343393 h 3988066"/>
                  <a:gd name="connsiteX4" fmla="*/ 1687060 w 3475899"/>
                  <a:gd name="connsiteY4" fmla="*/ 153758 h 3988066"/>
                  <a:gd name="connsiteX5" fmla="*/ 1410295 w 3475899"/>
                  <a:gd name="connsiteY5" fmla="*/ 102506 h 3988066"/>
                  <a:gd name="connsiteX6" fmla="*/ 961834 w 3475899"/>
                  <a:gd name="connsiteY6" fmla="*/ 187072 h 3988066"/>
                  <a:gd name="connsiteX7" fmla="*/ 744010 w 3475899"/>
                  <a:gd name="connsiteY7" fmla="*/ 481775 h 3988066"/>
                  <a:gd name="connsiteX8" fmla="*/ 900331 w 3475899"/>
                  <a:gd name="connsiteY8" fmla="*/ 740602 h 3988066"/>
                  <a:gd name="connsiteX9" fmla="*/ 1284726 w 3475899"/>
                  <a:gd name="connsiteY9" fmla="*/ 943050 h 3988066"/>
                  <a:gd name="connsiteX10" fmla="*/ 2984160 w 3475899"/>
                  <a:gd name="connsiteY10" fmla="*/ 1543339 h 3988066"/>
                  <a:gd name="connsiteX11" fmla="*/ 3378091 w 3475899"/>
                  <a:gd name="connsiteY11" fmla="*/ 2821306 h 3988066"/>
                  <a:gd name="connsiteX12" fmla="*/ 2359032 w 3475899"/>
                  <a:gd name="connsiteY12" fmla="*/ 3840356 h 3988066"/>
                  <a:gd name="connsiteX13" fmla="*/ 1252372 w 3475899"/>
                  <a:gd name="connsiteY13" fmla="*/ 3968244 h 3988066"/>
                  <a:gd name="connsiteX14" fmla="*/ 352887 w 3475899"/>
                  <a:gd name="connsiteY14" fmla="*/ 3518017 h 3988066"/>
                  <a:gd name="connsiteX15" fmla="*/ 846 w 3475899"/>
                  <a:gd name="connsiteY15" fmla="*/ 2711267 h 3988066"/>
                  <a:gd name="connsiteX16" fmla="*/ 284017 w 3475899"/>
                  <a:gd name="connsiteY16" fmla="*/ 2118017 h 3988066"/>
                  <a:gd name="connsiteX17" fmla="*/ 964397 w 3475899"/>
                  <a:gd name="connsiteY17" fmla="*/ 1870723 h 3988066"/>
                  <a:gd name="connsiteX18" fmla="*/ 1592242 w 3475899"/>
                  <a:gd name="connsiteY18" fmla="*/ 2019356 h 3988066"/>
                  <a:gd name="connsiteX19" fmla="*/ 1861319 w 3475899"/>
                  <a:gd name="connsiteY19" fmla="*/ 2490881 h 3988066"/>
                  <a:gd name="connsiteX20" fmla="*/ 1680653 w 3475899"/>
                  <a:gd name="connsiteY20" fmla="*/ 2861181 h 3988066"/>
                  <a:gd name="connsiteX21" fmla="*/ 1261662 w 3475899"/>
                  <a:gd name="connsiteY21" fmla="*/ 3008533 h 3988066"/>
                  <a:gd name="connsiteX22" fmla="*/ 895206 w 3475899"/>
                  <a:gd name="connsiteY22" fmla="*/ 2926528 h 3988066"/>
                  <a:gd name="connsiteX23" fmla="*/ 718384 w 3475899"/>
                  <a:gd name="connsiteY23" fmla="*/ 2649764 h 3988066"/>
                  <a:gd name="connsiteX24" fmla="*/ 808076 w 3475899"/>
                  <a:gd name="connsiteY24" fmla="*/ 2470379 h 3988066"/>
                  <a:gd name="connsiteX25" fmla="*/ 931082 w 3475899"/>
                  <a:gd name="connsiteY25" fmla="*/ 2406314 h 3988066"/>
                  <a:gd name="connsiteX26" fmla="*/ 990023 w 3475899"/>
                  <a:gd name="connsiteY26" fmla="*/ 2398626 h 3988066"/>
                  <a:gd name="connsiteX27" fmla="*/ 1010524 w 3475899"/>
                  <a:gd name="connsiteY27" fmla="*/ 2414001 h 3988066"/>
                  <a:gd name="connsiteX28" fmla="*/ 1000274 w 3475899"/>
                  <a:gd name="connsiteY28" fmla="*/ 2444753 h 3988066"/>
                  <a:gd name="connsiteX29" fmla="*/ 990023 w 3475899"/>
                  <a:gd name="connsiteY29" fmla="*/ 2475505 h 3988066"/>
                  <a:gd name="connsiteX30" fmla="*/ 974647 w 3475899"/>
                  <a:gd name="connsiteY30" fmla="*/ 2588261 h 3988066"/>
                  <a:gd name="connsiteX31" fmla="*/ 1055370 w 3475899"/>
                  <a:gd name="connsiteY31" fmla="*/ 2725362 h 3988066"/>
                  <a:gd name="connsiteX32" fmla="*/ 1230911 w 3475899"/>
                  <a:gd name="connsiteY32" fmla="*/ 2783021 h 3988066"/>
                  <a:gd name="connsiteX33" fmla="*/ 1494862 w 3475899"/>
                  <a:gd name="connsiteY33" fmla="*/ 2685641 h 3988066"/>
                  <a:gd name="connsiteX34" fmla="*/ 1599930 w 3475899"/>
                  <a:gd name="connsiteY34" fmla="*/ 2444753 h 3988066"/>
                  <a:gd name="connsiteX35" fmla="*/ 1387231 w 3475899"/>
                  <a:gd name="connsiteY35" fmla="*/ 2109048 h 3988066"/>
                  <a:gd name="connsiteX36" fmla="*/ 943896 w 3475899"/>
                  <a:gd name="connsiteY36" fmla="*/ 2003980 h 3988066"/>
                  <a:gd name="connsiteX37" fmla="*/ 372428 w 3475899"/>
                  <a:gd name="connsiteY37" fmla="*/ 2198740 h 3988066"/>
                  <a:gd name="connsiteX38" fmla="*/ 118727 w 3475899"/>
                  <a:gd name="connsiteY38" fmla="*/ 2711267 h 3988066"/>
                  <a:gd name="connsiteX39" fmla="*/ 500560 w 3475899"/>
                  <a:gd name="connsiteY39" fmla="*/ 3351926 h 3988066"/>
                  <a:gd name="connsiteX40" fmla="*/ 1312915 w 3475899"/>
                  <a:gd name="connsiteY40" fmla="*/ 3567187 h 3988066"/>
                  <a:gd name="connsiteX41" fmla="*/ 2135520 w 3475899"/>
                  <a:gd name="connsiteY41" fmla="*/ 3269921 h 3988066"/>
                  <a:gd name="connsiteX42" fmla="*/ 2491727 w 3475899"/>
                  <a:gd name="connsiteY42" fmla="*/ 2506256 h 3988066"/>
                  <a:gd name="connsiteX43" fmla="*/ 2373845 w 3475899"/>
                  <a:gd name="connsiteY43" fmla="*/ 2070608 h 3988066"/>
                  <a:gd name="connsiteX44" fmla="*/ 2058641 w 3475899"/>
                  <a:gd name="connsiteY44" fmla="*/ 1755405 h 3988066"/>
                  <a:gd name="connsiteX45" fmla="*/ 1615306 w 3475899"/>
                  <a:gd name="connsiteY45" fmla="*/ 1496578 h 3988066"/>
                  <a:gd name="connsiteX46" fmla="*/ 859329 w 3475899"/>
                  <a:gd name="connsiteY46" fmla="*/ 1135247 h 3988066"/>
                  <a:gd name="connsiteX47" fmla="*/ 477496 w 3475899"/>
                  <a:gd name="connsiteY47" fmla="*/ 609907 h 3988066"/>
                  <a:gd name="connsiteX48" fmla="*/ 782450 w 3475899"/>
                  <a:gd name="connsiteY48" fmla="*/ 143508 h 3988066"/>
                  <a:gd name="connsiteX49" fmla="*/ 1425671 w 3475899"/>
                  <a:gd name="connsiteY49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1825442 w 3475899"/>
                  <a:gd name="connsiteY2" fmla="*/ 343393 h 3988066"/>
                  <a:gd name="connsiteX3" fmla="*/ 1687060 w 3475899"/>
                  <a:gd name="connsiteY3" fmla="*/ 153758 h 3988066"/>
                  <a:gd name="connsiteX4" fmla="*/ 1410295 w 3475899"/>
                  <a:gd name="connsiteY4" fmla="*/ 102506 h 3988066"/>
                  <a:gd name="connsiteX5" fmla="*/ 961834 w 3475899"/>
                  <a:gd name="connsiteY5" fmla="*/ 187072 h 3988066"/>
                  <a:gd name="connsiteX6" fmla="*/ 744010 w 3475899"/>
                  <a:gd name="connsiteY6" fmla="*/ 481775 h 3988066"/>
                  <a:gd name="connsiteX7" fmla="*/ 900331 w 3475899"/>
                  <a:gd name="connsiteY7" fmla="*/ 740602 h 3988066"/>
                  <a:gd name="connsiteX8" fmla="*/ 1284726 w 3475899"/>
                  <a:gd name="connsiteY8" fmla="*/ 943050 h 3988066"/>
                  <a:gd name="connsiteX9" fmla="*/ 2984160 w 3475899"/>
                  <a:gd name="connsiteY9" fmla="*/ 1543339 h 3988066"/>
                  <a:gd name="connsiteX10" fmla="*/ 3378091 w 3475899"/>
                  <a:gd name="connsiteY10" fmla="*/ 2821306 h 3988066"/>
                  <a:gd name="connsiteX11" fmla="*/ 2359032 w 3475899"/>
                  <a:gd name="connsiteY11" fmla="*/ 3840356 h 3988066"/>
                  <a:gd name="connsiteX12" fmla="*/ 1252372 w 3475899"/>
                  <a:gd name="connsiteY12" fmla="*/ 3968244 h 3988066"/>
                  <a:gd name="connsiteX13" fmla="*/ 352887 w 3475899"/>
                  <a:gd name="connsiteY13" fmla="*/ 3518017 h 3988066"/>
                  <a:gd name="connsiteX14" fmla="*/ 846 w 3475899"/>
                  <a:gd name="connsiteY14" fmla="*/ 2711267 h 3988066"/>
                  <a:gd name="connsiteX15" fmla="*/ 284017 w 3475899"/>
                  <a:gd name="connsiteY15" fmla="*/ 2118017 h 3988066"/>
                  <a:gd name="connsiteX16" fmla="*/ 964397 w 3475899"/>
                  <a:gd name="connsiteY16" fmla="*/ 1870723 h 3988066"/>
                  <a:gd name="connsiteX17" fmla="*/ 1592242 w 3475899"/>
                  <a:gd name="connsiteY17" fmla="*/ 2019356 h 3988066"/>
                  <a:gd name="connsiteX18" fmla="*/ 1861319 w 3475899"/>
                  <a:gd name="connsiteY18" fmla="*/ 2490881 h 3988066"/>
                  <a:gd name="connsiteX19" fmla="*/ 1680653 w 3475899"/>
                  <a:gd name="connsiteY19" fmla="*/ 2861181 h 3988066"/>
                  <a:gd name="connsiteX20" fmla="*/ 1261662 w 3475899"/>
                  <a:gd name="connsiteY20" fmla="*/ 3008533 h 3988066"/>
                  <a:gd name="connsiteX21" fmla="*/ 895206 w 3475899"/>
                  <a:gd name="connsiteY21" fmla="*/ 2926528 h 3988066"/>
                  <a:gd name="connsiteX22" fmla="*/ 718384 w 3475899"/>
                  <a:gd name="connsiteY22" fmla="*/ 2649764 h 3988066"/>
                  <a:gd name="connsiteX23" fmla="*/ 808076 w 3475899"/>
                  <a:gd name="connsiteY23" fmla="*/ 2470379 h 3988066"/>
                  <a:gd name="connsiteX24" fmla="*/ 931082 w 3475899"/>
                  <a:gd name="connsiteY24" fmla="*/ 2406314 h 3988066"/>
                  <a:gd name="connsiteX25" fmla="*/ 990023 w 3475899"/>
                  <a:gd name="connsiteY25" fmla="*/ 2398626 h 3988066"/>
                  <a:gd name="connsiteX26" fmla="*/ 1010524 w 3475899"/>
                  <a:gd name="connsiteY26" fmla="*/ 2414001 h 3988066"/>
                  <a:gd name="connsiteX27" fmla="*/ 1000274 w 3475899"/>
                  <a:gd name="connsiteY27" fmla="*/ 2444753 h 3988066"/>
                  <a:gd name="connsiteX28" fmla="*/ 990023 w 3475899"/>
                  <a:gd name="connsiteY28" fmla="*/ 2475505 h 3988066"/>
                  <a:gd name="connsiteX29" fmla="*/ 974647 w 3475899"/>
                  <a:gd name="connsiteY29" fmla="*/ 2588261 h 3988066"/>
                  <a:gd name="connsiteX30" fmla="*/ 1055370 w 3475899"/>
                  <a:gd name="connsiteY30" fmla="*/ 2725362 h 3988066"/>
                  <a:gd name="connsiteX31" fmla="*/ 1230911 w 3475899"/>
                  <a:gd name="connsiteY31" fmla="*/ 2783021 h 3988066"/>
                  <a:gd name="connsiteX32" fmla="*/ 1494862 w 3475899"/>
                  <a:gd name="connsiteY32" fmla="*/ 2685641 h 3988066"/>
                  <a:gd name="connsiteX33" fmla="*/ 1599930 w 3475899"/>
                  <a:gd name="connsiteY33" fmla="*/ 2444753 h 3988066"/>
                  <a:gd name="connsiteX34" fmla="*/ 1387231 w 3475899"/>
                  <a:gd name="connsiteY34" fmla="*/ 2109048 h 3988066"/>
                  <a:gd name="connsiteX35" fmla="*/ 943896 w 3475899"/>
                  <a:gd name="connsiteY35" fmla="*/ 2003980 h 3988066"/>
                  <a:gd name="connsiteX36" fmla="*/ 372428 w 3475899"/>
                  <a:gd name="connsiteY36" fmla="*/ 2198740 h 3988066"/>
                  <a:gd name="connsiteX37" fmla="*/ 118727 w 3475899"/>
                  <a:gd name="connsiteY37" fmla="*/ 2711267 h 3988066"/>
                  <a:gd name="connsiteX38" fmla="*/ 500560 w 3475899"/>
                  <a:gd name="connsiteY38" fmla="*/ 3351926 h 3988066"/>
                  <a:gd name="connsiteX39" fmla="*/ 1312915 w 3475899"/>
                  <a:gd name="connsiteY39" fmla="*/ 3567187 h 3988066"/>
                  <a:gd name="connsiteX40" fmla="*/ 2135520 w 3475899"/>
                  <a:gd name="connsiteY40" fmla="*/ 3269921 h 3988066"/>
                  <a:gd name="connsiteX41" fmla="*/ 2491727 w 3475899"/>
                  <a:gd name="connsiteY41" fmla="*/ 2506256 h 3988066"/>
                  <a:gd name="connsiteX42" fmla="*/ 2373845 w 3475899"/>
                  <a:gd name="connsiteY42" fmla="*/ 2070608 h 3988066"/>
                  <a:gd name="connsiteX43" fmla="*/ 2058641 w 3475899"/>
                  <a:gd name="connsiteY43" fmla="*/ 1755405 h 3988066"/>
                  <a:gd name="connsiteX44" fmla="*/ 1615306 w 3475899"/>
                  <a:gd name="connsiteY44" fmla="*/ 1496578 h 3988066"/>
                  <a:gd name="connsiteX45" fmla="*/ 859329 w 3475899"/>
                  <a:gd name="connsiteY45" fmla="*/ 1135247 h 3988066"/>
                  <a:gd name="connsiteX46" fmla="*/ 477496 w 3475899"/>
                  <a:gd name="connsiteY46" fmla="*/ 609907 h 3988066"/>
                  <a:gd name="connsiteX47" fmla="*/ 782450 w 3475899"/>
                  <a:gd name="connsiteY47" fmla="*/ 143508 h 3988066"/>
                  <a:gd name="connsiteX48" fmla="*/ 1425671 w 3475899"/>
                  <a:gd name="connsiteY48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1687060 w 3475899"/>
                  <a:gd name="connsiteY2" fmla="*/ 153758 h 3988066"/>
                  <a:gd name="connsiteX3" fmla="*/ 1410295 w 3475899"/>
                  <a:gd name="connsiteY3" fmla="*/ 102506 h 3988066"/>
                  <a:gd name="connsiteX4" fmla="*/ 961834 w 3475899"/>
                  <a:gd name="connsiteY4" fmla="*/ 187072 h 3988066"/>
                  <a:gd name="connsiteX5" fmla="*/ 744010 w 3475899"/>
                  <a:gd name="connsiteY5" fmla="*/ 481775 h 3988066"/>
                  <a:gd name="connsiteX6" fmla="*/ 900331 w 3475899"/>
                  <a:gd name="connsiteY6" fmla="*/ 740602 h 3988066"/>
                  <a:gd name="connsiteX7" fmla="*/ 1284726 w 3475899"/>
                  <a:gd name="connsiteY7" fmla="*/ 943050 h 3988066"/>
                  <a:gd name="connsiteX8" fmla="*/ 2984160 w 3475899"/>
                  <a:gd name="connsiteY8" fmla="*/ 1543339 h 3988066"/>
                  <a:gd name="connsiteX9" fmla="*/ 3378091 w 3475899"/>
                  <a:gd name="connsiteY9" fmla="*/ 2821306 h 3988066"/>
                  <a:gd name="connsiteX10" fmla="*/ 2359032 w 3475899"/>
                  <a:gd name="connsiteY10" fmla="*/ 3840356 h 3988066"/>
                  <a:gd name="connsiteX11" fmla="*/ 1252372 w 3475899"/>
                  <a:gd name="connsiteY11" fmla="*/ 3968244 h 3988066"/>
                  <a:gd name="connsiteX12" fmla="*/ 352887 w 3475899"/>
                  <a:gd name="connsiteY12" fmla="*/ 3518017 h 3988066"/>
                  <a:gd name="connsiteX13" fmla="*/ 846 w 3475899"/>
                  <a:gd name="connsiteY13" fmla="*/ 2711267 h 3988066"/>
                  <a:gd name="connsiteX14" fmla="*/ 284017 w 3475899"/>
                  <a:gd name="connsiteY14" fmla="*/ 2118017 h 3988066"/>
                  <a:gd name="connsiteX15" fmla="*/ 964397 w 3475899"/>
                  <a:gd name="connsiteY15" fmla="*/ 1870723 h 3988066"/>
                  <a:gd name="connsiteX16" fmla="*/ 1592242 w 3475899"/>
                  <a:gd name="connsiteY16" fmla="*/ 2019356 h 3988066"/>
                  <a:gd name="connsiteX17" fmla="*/ 1861319 w 3475899"/>
                  <a:gd name="connsiteY17" fmla="*/ 2490881 h 3988066"/>
                  <a:gd name="connsiteX18" fmla="*/ 1680653 w 3475899"/>
                  <a:gd name="connsiteY18" fmla="*/ 2861181 h 3988066"/>
                  <a:gd name="connsiteX19" fmla="*/ 1261662 w 3475899"/>
                  <a:gd name="connsiteY19" fmla="*/ 3008533 h 3988066"/>
                  <a:gd name="connsiteX20" fmla="*/ 895206 w 3475899"/>
                  <a:gd name="connsiteY20" fmla="*/ 2926528 h 3988066"/>
                  <a:gd name="connsiteX21" fmla="*/ 718384 w 3475899"/>
                  <a:gd name="connsiteY21" fmla="*/ 2649764 h 3988066"/>
                  <a:gd name="connsiteX22" fmla="*/ 808076 w 3475899"/>
                  <a:gd name="connsiteY22" fmla="*/ 2470379 h 3988066"/>
                  <a:gd name="connsiteX23" fmla="*/ 931082 w 3475899"/>
                  <a:gd name="connsiteY23" fmla="*/ 2406314 h 3988066"/>
                  <a:gd name="connsiteX24" fmla="*/ 990023 w 3475899"/>
                  <a:gd name="connsiteY24" fmla="*/ 2398626 h 3988066"/>
                  <a:gd name="connsiteX25" fmla="*/ 1010524 w 3475899"/>
                  <a:gd name="connsiteY25" fmla="*/ 2414001 h 3988066"/>
                  <a:gd name="connsiteX26" fmla="*/ 1000274 w 3475899"/>
                  <a:gd name="connsiteY26" fmla="*/ 2444753 h 3988066"/>
                  <a:gd name="connsiteX27" fmla="*/ 990023 w 3475899"/>
                  <a:gd name="connsiteY27" fmla="*/ 2475505 h 3988066"/>
                  <a:gd name="connsiteX28" fmla="*/ 974647 w 3475899"/>
                  <a:gd name="connsiteY28" fmla="*/ 2588261 h 3988066"/>
                  <a:gd name="connsiteX29" fmla="*/ 1055370 w 3475899"/>
                  <a:gd name="connsiteY29" fmla="*/ 2725362 h 3988066"/>
                  <a:gd name="connsiteX30" fmla="*/ 1230911 w 3475899"/>
                  <a:gd name="connsiteY30" fmla="*/ 2783021 h 3988066"/>
                  <a:gd name="connsiteX31" fmla="*/ 1494862 w 3475899"/>
                  <a:gd name="connsiteY31" fmla="*/ 2685641 h 3988066"/>
                  <a:gd name="connsiteX32" fmla="*/ 1599930 w 3475899"/>
                  <a:gd name="connsiteY32" fmla="*/ 2444753 h 3988066"/>
                  <a:gd name="connsiteX33" fmla="*/ 1387231 w 3475899"/>
                  <a:gd name="connsiteY33" fmla="*/ 2109048 h 3988066"/>
                  <a:gd name="connsiteX34" fmla="*/ 943896 w 3475899"/>
                  <a:gd name="connsiteY34" fmla="*/ 2003980 h 3988066"/>
                  <a:gd name="connsiteX35" fmla="*/ 372428 w 3475899"/>
                  <a:gd name="connsiteY35" fmla="*/ 2198740 h 3988066"/>
                  <a:gd name="connsiteX36" fmla="*/ 118727 w 3475899"/>
                  <a:gd name="connsiteY36" fmla="*/ 2711267 h 3988066"/>
                  <a:gd name="connsiteX37" fmla="*/ 500560 w 3475899"/>
                  <a:gd name="connsiteY37" fmla="*/ 3351926 h 3988066"/>
                  <a:gd name="connsiteX38" fmla="*/ 1312915 w 3475899"/>
                  <a:gd name="connsiteY38" fmla="*/ 3567187 h 3988066"/>
                  <a:gd name="connsiteX39" fmla="*/ 2135520 w 3475899"/>
                  <a:gd name="connsiteY39" fmla="*/ 3269921 h 3988066"/>
                  <a:gd name="connsiteX40" fmla="*/ 2491727 w 3475899"/>
                  <a:gd name="connsiteY40" fmla="*/ 2506256 h 3988066"/>
                  <a:gd name="connsiteX41" fmla="*/ 2373845 w 3475899"/>
                  <a:gd name="connsiteY41" fmla="*/ 2070608 h 3988066"/>
                  <a:gd name="connsiteX42" fmla="*/ 2058641 w 3475899"/>
                  <a:gd name="connsiteY42" fmla="*/ 1755405 h 3988066"/>
                  <a:gd name="connsiteX43" fmla="*/ 1615306 w 3475899"/>
                  <a:gd name="connsiteY43" fmla="*/ 1496578 h 3988066"/>
                  <a:gd name="connsiteX44" fmla="*/ 859329 w 3475899"/>
                  <a:gd name="connsiteY44" fmla="*/ 1135247 h 3988066"/>
                  <a:gd name="connsiteX45" fmla="*/ 477496 w 3475899"/>
                  <a:gd name="connsiteY45" fmla="*/ 609907 h 3988066"/>
                  <a:gd name="connsiteX46" fmla="*/ 782450 w 3475899"/>
                  <a:gd name="connsiteY46" fmla="*/ 143508 h 3988066"/>
                  <a:gd name="connsiteX47" fmla="*/ 1425671 w 3475899"/>
                  <a:gd name="connsiteY47" fmla="*/ 0 h 3988066"/>
                  <a:gd name="connsiteX0" fmla="*/ 1425671 w 3475899"/>
                  <a:gd name="connsiteY0" fmla="*/ 0 h 3988066"/>
                  <a:gd name="connsiteX1" fmla="*/ 1687060 w 3475899"/>
                  <a:gd name="connsiteY1" fmla="*/ 153758 h 3988066"/>
                  <a:gd name="connsiteX2" fmla="*/ 1410295 w 3475899"/>
                  <a:gd name="connsiteY2" fmla="*/ 102506 h 3988066"/>
                  <a:gd name="connsiteX3" fmla="*/ 961834 w 3475899"/>
                  <a:gd name="connsiteY3" fmla="*/ 187072 h 3988066"/>
                  <a:gd name="connsiteX4" fmla="*/ 744010 w 3475899"/>
                  <a:gd name="connsiteY4" fmla="*/ 481775 h 3988066"/>
                  <a:gd name="connsiteX5" fmla="*/ 900331 w 3475899"/>
                  <a:gd name="connsiteY5" fmla="*/ 740602 h 3988066"/>
                  <a:gd name="connsiteX6" fmla="*/ 1284726 w 3475899"/>
                  <a:gd name="connsiteY6" fmla="*/ 943050 h 3988066"/>
                  <a:gd name="connsiteX7" fmla="*/ 2984160 w 3475899"/>
                  <a:gd name="connsiteY7" fmla="*/ 1543339 h 3988066"/>
                  <a:gd name="connsiteX8" fmla="*/ 3378091 w 3475899"/>
                  <a:gd name="connsiteY8" fmla="*/ 2821306 h 3988066"/>
                  <a:gd name="connsiteX9" fmla="*/ 2359032 w 3475899"/>
                  <a:gd name="connsiteY9" fmla="*/ 3840356 h 3988066"/>
                  <a:gd name="connsiteX10" fmla="*/ 1252372 w 3475899"/>
                  <a:gd name="connsiteY10" fmla="*/ 3968244 h 3988066"/>
                  <a:gd name="connsiteX11" fmla="*/ 352887 w 3475899"/>
                  <a:gd name="connsiteY11" fmla="*/ 3518017 h 3988066"/>
                  <a:gd name="connsiteX12" fmla="*/ 846 w 3475899"/>
                  <a:gd name="connsiteY12" fmla="*/ 2711267 h 3988066"/>
                  <a:gd name="connsiteX13" fmla="*/ 284017 w 3475899"/>
                  <a:gd name="connsiteY13" fmla="*/ 2118017 h 3988066"/>
                  <a:gd name="connsiteX14" fmla="*/ 964397 w 3475899"/>
                  <a:gd name="connsiteY14" fmla="*/ 1870723 h 3988066"/>
                  <a:gd name="connsiteX15" fmla="*/ 1592242 w 3475899"/>
                  <a:gd name="connsiteY15" fmla="*/ 2019356 h 3988066"/>
                  <a:gd name="connsiteX16" fmla="*/ 1861319 w 3475899"/>
                  <a:gd name="connsiteY16" fmla="*/ 2490881 h 3988066"/>
                  <a:gd name="connsiteX17" fmla="*/ 1680653 w 3475899"/>
                  <a:gd name="connsiteY17" fmla="*/ 2861181 h 3988066"/>
                  <a:gd name="connsiteX18" fmla="*/ 1261662 w 3475899"/>
                  <a:gd name="connsiteY18" fmla="*/ 3008533 h 3988066"/>
                  <a:gd name="connsiteX19" fmla="*/ 895206 w 3475899"/>
                  <a:gd name="connsiteY19" fmla="*/ 2926528 h 3988066"/>
                  <a:gd name="connsiteX20" fmla="*/ 718384 w 3475899"/>
                  <a:gd name="connsiteY20" fmla="*/ 2649764 h 3988066"/>
                  <a:gd name="connsiteX21" fmla="*/ 808076 w 3475899"/>
                  <a:gd name="connsiteY21" fmla="*/ 2470379 h 3988066"/>
                  <a:gd name="connsiteX22" fmla="*/ 931082 w 3475899"/>
                  <a:gd name="connsiteY22" fmla="*/ 2406314 h 3988066"/>
                  <a:gd name="connsiteX23" fmla="*/ 990023 w 3475899"/>
                  <a:gd name="connsiteY23" fmla="*/ 2398626 h 3988066"/>
                  <a:gd name="connsiteX24" fmla="*/ 1010524 w 3475899"/>
                  <a:gd name="connsiteY24" fmla="*/ 2414001 h 3988066"/>
                  <a:gd name="connsiteX25" fmla="*/ 1000274 w 3475899"/>
                  <a:gd name="connsiteY25" fmla="*/ 2444753 h 3988066"/>
                  <a:gd name="connsiteX26" fmla="*/ 990023 w 3475899"/>
                  <a:gd name="connsiteY26" fmla="*/ 2475505 h 3988066"/>
                  <a:gd name="connsiteX27" fmla="*/ 974647 w 3475899"/>
                  <a:gd name="connsiteY27" fmla="*/ 2588261 h 3988066"/>
                  <a:gd name="connsiteX28" fmla="*/ 1055370 w 3475899"/>
                  <a:gd name="connsiteY28" fmla="*/ 2725362 h 3988066"/>
                  <a:gd name="connsiteX29" fmla="*/ 1230911 w 3475899"/>
                  <a:gd name="connsiteY29" fmla="*/ 2783021 h 3988066"/>
                  <a:gd name="connsiteX30" fmla="*/ 1494862 w 3475899"/>
                  <a:gd name="connsiteY30" fmla="*/ 2685641 h 3988066"/>
                  <a:gd name="connsiteX31" fmla="*/ 1599930 w 3475899"/>
                  <a:gd name="connsiteY31" fmla="*/ 2444753 h 3988066"/>
                  <a:gd name="connsiteX32" fmla="*/ 1387231 w 3475899"/>
                  <a:gd name="connsiteY32" fmla="*/ 2109048 h 3988066"/>
                  <a:gd name="connsiteX33" fmla="*/ 943896 w 3475899"/>
                  <a:gd name="connsiteY33" fmla="*/ 2003980 h 3988066"/>
                  <a:gd name="connsiteX34" fmla="*/ 372428 w 3475899"/>
                  <a:gd name="connsiteY34" fmla="*/ 2198740 h 3988066"/>
                  <a:gd name="connsiteX35" fmla="*/ 118727 w 3475899"/>
                  <a:gd name="connsiteY35" fmla="*/ 2711267 h 3988066"/>
                  <a:gd name="connsiteX36" fmla="*/ 500560 w 3475899"/>
                  <a:gd name="connsiteY36" fmla="*/ 3351926 h 3988066"/>
                  <a:gd name="connsiteX37" fmla="*/ 1312915 w 3475899"/>
                  <a:gd name="connsiteY37" fmla="*/ 3567187 h 3988066"/>
                  <a:gd name="connsiteX38" fmla="*/ 2135520 w 3475899"/>
                  <a:gd name="connsiteY38" fmla="*/ 3269921 h 3988066"/>
                  <a:gd name="connsiteX39" fmla="*/ 2491727 w 3475899"/>
                  <a:gd name="connsiteY39" fmla="*/ 2506256 h 3988066"/>
                  <a:gd name="connsiteX40" fmla="*/ 2373845 w 3475899"/>
                  <a:gd name="connsiteY40" fmla="*/ 2070608 h 3988066"/>
                  <a:gd name="connsiteX41" fmla="*/ 2058641 w 3475899"/>
                  <a:gd name="connsiteY41" fmla="*/ 1755405 h 3988066"/>
                  <a:gd name="connsiteX42" fmla="*/ 1615306 w 3475899"/>
                  <a:gd name="connsiteY42" fmla="*/ 1496578 h 3988066"/>
                  <a:gd name="connsiteX43" fmla="*/ 859329 w 3475899"/>
                  <a:gd name="connsiteY43" fmla="*/ 1135247 h 3988066"/>
                  <a:gd name="connsiteX44" fmla="*/ 477496 w 3475899"/>
                  <a:gd name="connsiteY44" fmla="*/ 609907 h 3988066"/>
                  <a:gd name="connsiteX45" fmla="*/ 782450 w 3475899"/>
                  <a:gd name="connsiteY45" fmla="*/ 143508 h 3988066"/>
                  <a:gd name="connsiteX46" fmla="*/ 1425671 w 3475899"/>
                  <a:gd name="connsiteY46" fmla="*/ 0 h 3988066"/>
                  <a:gd name="connsiteX0" fmla="*/ 1425671 w 3475899"/>
                  <a:gd name="connsiteY0" fmla="*/ 421 h 3988487"/>
                  <a:gd name="connsiteX1" fmla="*/ 1410295 w 3475899"/>
                  <a:gd name="connsiteY1" fmla="*/ 102927 h 3988487"/>
                  <a:gd name="connsiteX2" fmla="*/ 961834 w 3475899"/>
                  <a:gd name="connsiteY2" fmla="*/ 187493 h 3988487"/>
                  <a:gd name="connsiteX3" fmla="*/ 744010 w 3475899"/>
                  <a:gd name="connsiteY3" fmla="*/ 482196 h 3988487"/>
                  <a:gd name="connsiteX4" fmla="*/ 900331 w 3475899"/>
                  <a:gd name="connsiteY4" fmla="*/ 741023 h 3988487"/>
                  <a:gd name="connsiteX5" fmla="*/ 1284726 w 3475899"/>
                  <a:gd name="connsiteY5" fmla="*/ 943471 h 3988487"/>
                  <a:gd name="connsiteX6" fmla="*/ 2984160 w 3475899"/>
                  <a:gd name="connsiteY6" fmla="*/ 1543760 h 3988487"/>
                  <a:gd name="connsiteX7" fmla="*/ 3378091 w 3475899"/>
                  <a:gd name="connsiteY7" fmla="*/ 2821727 h 3988487"/>
                  <a:gd name="connsiteX8" fmla="*/ 2359032 w 3475899"/>
                  <a:gd name="connsiteY8" fmla="*/ 3840777 h 3988487"/>
                  <a:gd name="connsiteX9" fmla="*/ 1252372 w 3475899"/>
                  <a:gd name="connsiteY9" fmla="*/ 3968665 h 3988487"/>
                  <a:gd name="connsiteX10" fmla="*/ 352887 w 3475899"/>
                  <a:gd name="connsiteY10" fmla="*/ 3518438 h 3988487"/>
                  <a:gd name="connsiteX11" fmla="*/ 846 w 3475899"/>
                  <a:gd name="connsiteY11" fmla="*/ 2711688 h 3988487"/>
                  <a:gd name="connsiteX12" fmla="*/ 284017 w 3475899"/>
                  <a:gd name="connsiteY12" fmla="*/ 2118438 h 3988487"/>
                  <a:gd name="connsiteX13" fmla="*/ 964397 w 3475899"/>
                  <a:gd name="connsiteY13" fmla="*/ 1871144 h 3988487"/>
                  <a:gd name="connsiteX14" fmla="*/ 1592242 w 3475899"/>
                  <a:gd name="connsiteY14" fmla="*/ 2019777 h 3988487"/>
                  <a:gd name="connsiteX15" fmla="*/ 1861319 w 3475899"/>
                  <a:gd name="connsiteY15" fmla="*/ 2491302 h 3988487"/>
                  <a:gd name="connsiteX16" fmla="*/ 1680653 w 3475899"/>
                  <a:gd name="connsiteY16" fmla="*/ 2861602 h 3988487"/>
                  <a:gd name="connsiteX17" fmla="*/ 1261662 w 3475899"/>
                  <a:gd name="connsiteY17" fmla="*/ 3008954 h 3988487"/>
                  <a:gd name="connsiteX18" fmla="*/ 895206 w 3475899"/>
                  <a:gd name="connsiteY18" fmla="*/ 2926949 h 3988487"/>
                  <a:gd name="connsiteX19" fmla="*/ 718384 w 3475899"/>
                  <a:gd name="connsiteY19" fmla="*/ 2650185 h 3988487"/>
                  <a:gd name="connsiteX20" fmla="*/ 808076 w 3475899"/>
                  <a:gd name="connsiteY20" fmla="*/ 2470800 h 3988487"/>
                  <a:gd name="connsiteX21" fmla="*/ 931082 w 3475899"/>
                  <a:gd name="connsiteY21" fmla="*/ 2406735 h 3988487"/>
                  <a:gd name="connsiteX22" fmla="*/ 990023 w 3475899"/>
                  <a:gd name="connsiteY22" fmla="*/ 2399047 h 3988487"/>
                  <a:gd name="connsiteX23" fmla="*/ 1010524 w 3475899"/>
                  <a:gd name="connsiteY23" fmla="*/ 2414422 h 3988487"/>
                  <a:gd name="connsiteX24" fmla="*/ 1000274 w 3475899"/>
                  <a:gd name="connsiteY24" fmla="*/ 2445174 h 3988487"/>
                  <a:gd name="connsiteX25" fmla="*/ 990023 w 3475899"/>
                  <a:gd name="connsiteY25" fmla="*/ 2475926 h 3988487"/>
                  <a:gd name="connsiteX26" fmla="*/ 974647 w 3475899"/>
                  <a:gd name="connsiteY26" fmla="*/ 2588682 h 3988487"/>
                  <a:gd name="connsiteX27" fmla="*/ 1055370 w 3475899"/>
                  <a:gd name="connsiteY27" fmla="*/ 2725783 h 3988487"/>
                  <a:gd name="connsiteX28" fmla="*/ 1230911 w 3475899"/>
                  <a:gd name="connsiteY28" fmla="*/ 2783442 h 3988487"/>
                  <a:gd name="connsiteX29" fmla="*/ 1494862 w 3475899"/>
                  <a:gd name="connsiteY29" fmla="*/ 2686062 h 3988487"/>
                  <a:gd name="connsiteX30" fmla="*/ 1599930 w 3475899"/>
                  <a:gd name="connsiteY30" fmla="*/ 2445174 h 3988487"/>
                  <a:gd name="connsiteX31" fmla="*/ 1387231 w 3475899"/>
                  <a:gd name="connsiteY31" fmla="*/ 2109469 h 3988487"/>
                  <a:gd name="connsiteX32" fmla="*/ 943896 w 3475899"/>
                  <a:gd name="connsiteY32" fmla="*/ 2004401 h 3988487"/>
                  <a:gd name="connsiteX33" fmla="*/ 372428 w 3475899"/>
                  <a:gd name="connsiteY33" fmla="*/ 2199161 h 3988487"/>
                  <a:gd name="connsiteX34" fmla="*/ 118727 w 3475899"/>
                  <a:gd name="connsiteY34" fmla="*/ 2711688 h 3988487"/>
                  <a:gd name="connsiteX35" fmla="*/ 500560 w 3475899"/>
                  <a:gd name="connsiteY35" fmla="*/ 3352347 h 3988487"/>
                  <a:gd name="connsiteX36" fmla="*/ 1312915 w 3475899"/>
                  <a:gd name="connsiteY36" fmla="*/ 3567608 h 3988487"/>
                  <a:gd name="connsiteX37" fmla="*/ 2135520 w 3475899"/>
                  <a:gd name="connsiteY37" fmla="*/ 3270342 h 3988487"/>
                  <a:gd name="connsiteX38" fmla="*/ 2491727 w 3475899"/>
                  <a:gd name="connsiteY38" fmla="*/ 2506677 h 3988487"/>
                  <a:gd name="connsiteX39" fmla="*/ 2373845 w 3475899"/>
                  <a:gd name="connsiteY39" fmla="*/ 2071029 h 3988487"/>
                  <a:gd name="connsiteX40" fmla="*/ 2058641 w 3475899"/>
                  <a:gd name="connsiteY40" fmla="*/ 1755826 h 3988487"/>
                  <a:gd name="connsiteX41" fmla="*/ 1615306 w 3475899"/>
                  <a:gd name="connsiteY41" fmla="*/ 1496999 h 3988487"/>
                  <a:gd name="connsiteX42" fmla="*/ 859329 w 3475899"/>
                  <a:gd name="connsiteY42" fmla="*/ 1135668 h 3988487"/>
                  <a:gd name="connsiteX43" fmla="*/ 477496 w 3475899"/>
                  <a:gd name="connsiteY43" fmla="*/ 610328 h 3988487"/>
                  <a:gd name="connsiteX44" fmla="*/ 782450 w 3475899"/>
                  <a:gd name="connsiteY44" fmla="*/ 143929 h 3988487"/>
                  <a:gd name="connsiteX45" fmla="*/ 1425671 w 3475899"/>
                  <a:gd name="connsiteY45" fmla="*/ 421 h 3988487"/>
                  <a:gd name="connsiteX0" fmla="*/ 1425671 w 3475899"/>
                  <a:gd name="connsiteY0" fmla="*/ 0 h 3988066"/>
                  <a:gd name="connsiteX1" fmla="*/ 961834 w 3475899"/>
                  <a:gd name="connsiteY1" fmla="*/ 187072 h 3988066"/>
                  <a:gd name="connsiteX2" fmla="*/ 744010 w 3475899"/>
                  <a:gd name="connsiteY2" fmla="*/ 481775 h 3988066"/>
                  <a:gd name="connsiteX3" fmla="*/ 900331 w 3475899"/>
                  <a:gd name="connsiteY3" fmla="*/ 740602 h 3988066"/>
                  <a:gd name="connsiteX4" fmla="*/ 1284726 w 3475899"/>
                  <a:gd name="connsiteY4" fmla="*/ 943050 h 3988066"/>
                  <a:gd name="connsiteX5" fmla="*/ 2984160 w 3475899"/>
                  <a:gd name="connsiteY5" fmla="*/ 1543339 h 3988066"/>
                  <a:gd name="connsiteX6" fmla="*/ 3378091 w 3475899"/>
                  <a:gd name="connsiteY6" fmla="*/ 2821306 h 3988066"/>
                  <a:gd name="connsiteX7" fmla="*/ 2359032 w 3475899"/>
                  <a:gd name="connsiteY7" fmla="*/ 3840356 h 3988066"/>
                  <a:gd name="connsiteX8" fmla="*/ 1252372 w 3475899"/>
                  <a:gd name="connsiteY8" fmla="*/ 3968244 h 3988066"/>
                  <a:gd name="connsiteX9" fmla="*/ 352887 w 3475899"/>
                  <a:gd name="connsiteY9" fmla="*/ 3518017 h 3988066"/>
                  <a:gd name="connsiteX10" fmla="*/ 846 w 3475899"/>
                  <a:gd name="connsiteY10" fmla="*/ 2711267 h 3988066"/>
                  <a:gd name="connsiteX11" fmla="*/ 284017 w 3475899"/>
                  <a:gd name="connsiteY11" fmla="*/ 2118017 h 3988066"/>
                  <a:gd name="connsiteX12" fmla="*/ 964397 w 3475899"/>
                  <a:gd name="connsiteY12" fmla="*/ 1870723 h 3988066"/>
                  <a:gd name="connsiteX13" fmla="*/ 1592242 w 3475899"/>
                  <a:gd name="connsiteY13" fmla="*/ 2019356 h 3988066"/>
                  <a:gd name="connsiteX14" fmla="*/ 1861319 w 3475899"/>
                  <a:gd name="connsiteY14" fmla="*/ 2490881 h 3988066"/>
                  <a:gd name="connsiteX15" fmla="*/ 1680653 w 3475899"/>
                  <a:gd name="connsiteY15" fmla="*/ 2861181 h 3988066"/>
                  <a:gd name="connsiteX16" fmla="*/ 1261662 w 3475899"/>
                  <a:gd name="connsiteY16" fmla="*/ 3008533 h 3988066"/>
                  <a:gd name="connsiteX17" fmla="*/ 895206 w 3475899"/>
                  <a:gd name="connsiteY17" fmla="*/ 2926528 h 3988066"/>
                  <a:gd name="connsiteX18" fmla="*/ 718384 w 3475899"/>
                  <a:gd name="connsiteY18" fmla="*/ 2649764 h 3988066"/>
                  <a:gd name="connsiteX19" fmla="*/ 808076 w 3475899"/>
                  <a:gd name="connsiteY19" fmla="*/ 2470379 h 3988066"/>
                  <a:gd name="connsiteX20" fmla="*/ 931082 w 3475899"/>
                  <a:gd name="connsiteY20" fmla="*/ 2406314 h 3988066"/>
                  <a:gd name="connsiteX21" fmla="*/ 990023 w 3475899"/>
                  <a:gd name="connsiteY21" fmla="*/ 2398626 h 3988066"/>
                  <a:gd name="connsiteX22" fmla="*/ 1010524 w 3475899"/>
                  <a:gd name="connsiteY22" fmla="*/ 2414001 h 3988066"/>
                  <a:gd name="connsiteX23" fmla="*/ 1000274 w 3475899"/>
                  <a:gd name="connsiteY23" fmla="*/ 2444753 h 3988066"/>
                  <a:gd name="connsiteX24" fmla="*/ 990023 w 3475899"/>
                  <a:gd name="connsiteY24" fmla="*/ 2475505 h 3988066"/>
                  <a:gd name="connsiteX25" fmla="*/ 974647 w 3475899"/>
                  <a:gd name="connsiteY25" fmla="*/ 2588261 h 3988066"/>
                  <a:gd name="connsiteX26" fmla="*/ 1055370 w 3475899"/>
                  <a:gd name="connsiteY26" fmla="*/ 2725362 h 3988066"/>
                  <a:gd name="connsiteX27" fmla="*/ 1230911 w 3475899"/>
                  <a:gd name="connsiteY27" fmla="*/ 2783021 h 3988066"/>
                  <a:gd name="connsiteX28" fmla="*/ 1494862 w 3475899"/>
                  <a:gd name="connsiteY28" fmla="*/ 2685641 h 3988066"/>
                  <a:gd name="connsiteX29" fmla="*/ 1599930 w 3475899"/>
                  <a:gd name="connsiteY29" fmla="*/ 2444753 h 3988066"/>
                  <a:gd name="connsiteX30" fmla="*/ 1387231 w 3475899"/>
                  <a:gd name="connsiteY30" fmla="*/ 2109048 h 3988066"/>
                  <a:gd name="connsiteX31" fmla="*/ 943896 w 3475899"/>
                  <a:gd name="connsiteY31" fmla="*/ 2003980 h 3988066"/>
                  <a:gd name="connsiteX32" fmla="*/ 372428 w 3475899"/>
                  <a:gd name="connsiteY32" fmla="*/ 2198740 h 3988066"/>
                  <a:gd name="connsiteX33" fmla="*/ 118727 w 3475899"/>
                  <a:gd name="connsiteY33" fmla="*/ 2711267 h 3988066"/>
                  <a:gd name="connsiteX34" fmla="*/ 500560 w 3475899"/>
                  <a:gd name="connsiteY34" fmla="*/ 3351926 h 3988066"/>
                  <a:gd name="connsiteX35" fmla="*/ 1312915 w 3475899"/>
                  <a:gd name="connsiteY35" fmla="*/ 3567187 h 3988066"/>
                  <a:gd name="connsiteX36" fmla="*/ 2135520 w 3475899"/>
                  <a:gd name="connsiteY36" fmla="*/ 3269921 h 3988066"/>
                  <a:gd name="connsiteX37" fmla="*/ 2491727 w 3475899"/>
                  <a:gd name="connsiteY37" fmla="*/ 2506256 h 3988066"/>
                  <a:gd name="connsiteX38" fmla="*/ 2373845 w 3475899"/>
                  <a:gd name="connsiteY38" fmla="*/ 2070608 h 3988066"/>
                  <a:gd name="connsiteX39" fmla="*/ 2058641 w 3475899"/>
                  <a:gd name="connsiteY39" fmla="*/ 1755405 h 3988066"/>
                  <a:gd name="connsiteX40" fmla="*/ 1615306 w 3475899"/>
                  <a:gd name="connsiteY40" fmla="*/ 1496578 h 3988066"/>
                  <a:gd name="connsiteX41" fmla="*/ 859329 w 3475899"/>
                  <a:gd name="connsiteY41" fmla="*/ 1135247 h 3988066"/>
                  <a:gd name="connsiteX42" fmla="*/ 477496 w 3475899"/>
                  <a:gd name="connsiteY42" fmla="*/ 609907 h 3988066"/>
                  <a:gd name="connsiteX43" fmla="*/ 782450 w 3475899"/>
                  <a:gd name="connsiteY43" fmla="*/ 143508 h 3988066"/>
                  <a:gd name="connsiteX44" fmla="*/ 1425671 w 3475899"/>
                  <a:gd name="connsiteY44" fmla="*/ 0 h 3988066"/>
                  <a:gd name="connsiteX0" fmla="*/ 782450 w 3475899"/>
                  <a:gd name="connsiteY0" fmla="*/ 32557 h 3877115"/>
                  <a:gd name="connsiteX1" fmla="*/ 961834 w 3475899"/>
                  <a:gd name="connsiteY1" fmla="*/ 76121 h 3877115"/>
                  <a:gd name="connsiteX2" fmla="*/ 744010 w 3475899"/>
                  <a:gd name="connsiteY2" fmla="*/ 370824 h 3877115"/>
                  <a:gd name="connsiteX3" fmla="*/ 900331 w 3475899"/>
                  <a:gd name="connsiteY3" fmla="*/ 629651 h 3877115"/>
                  <a:gd name="connsiteX4" fmla="*/ 1284726 w 3475899"/>
                  <a:gd name="connsiteY4" fmla="*/ 832099 h 3877115"/>
                  <a:gd name="connsiteX5" fmla="*/ 2984160 w 3475899"/>
                  <a:gd name="connsiteY5" fmla="*/ 1432388 h 3877115"/>
                  <a:gd name="connsiteX6" fmla="*/ 3378091 w 3475899"/>
                  <a:gd name="connsiteY6" fmla="*/ 2710355 h 3877115"/>
                  <a:gd name="connsiteX7" fmla="*/ 2359032 w 3475899"/>
                  <a:gd name="connsiteY7" fmla="*/ 3729405 h 3877115"/>
                  <a:gd name="connsiteX8" fmla="*/ 1252372 w 3475899"/>
                  <a:gd name="connsiteY8" fmla="*/ 3857293 h 3877115"/>
                  <a:gd name="connsiteX9" fmla="*/ 352887 w 3475899"/>
                  <a:gd name="connsiteY9" fmla="*/ 3407066 h 3877115"/>
                  <a:gd name="connsiteX10" fmla="*/ 846 w 3475899"/>
                  <a:gd name="connsiteY10" fmla="*/ 2600316 h 3877115"/>
                  <a:gd name="connsiteX11" fmla="*/ 284017 w 3475899"/>
                  <a:gd name="connsiteY11" fmla="*/ 2007066 h 3877115"/>
                  <a:gd name="connsiteX12" fmla="*/ 964397 w 3475899"/>
                  <a:gd name="connsiteY12" fmla="*/ 1759772 h 3877115"/>
                  <a:gd name="connsiteX13" fmla="*/ 1592242 w 3475899"/>
                  <a:gd name="connsiteY13" fmla="*/ 1908405 h 3877115"/>
                  <a:gd name="connsiteX14" fmla="*/ 1861319 w 3475899"/>
                  <a:gd name="connsiteY14" fmla="*/ 2379930 h 3877115"/>
                  <a:gd name="connsiteX15" fmla="*/ 1680653 w 3475899"/>
                  <a:gd name="connsiteY15" fmla="*/ 2750230 h 3877115"/>
                  <a:gd name="connsiteX16" fmla="*/ 1261662 w 3475899"/>
                  <a:gd name="connsiteY16" fmla="*/ 2897582 h 3877115"/>
                  <a:gd name="connsiteX17" fmla="*/ 895206 w 3475899"/>
                  <a:gd name="connsiteY17" fmla="*/ 2815577 h 3877115"/>
                  <a:gd name="connsiteX18" fmla="*/ 718384 w 3475899"/>
                  <a:gd name="connsiteY18" fmla="*/ 2538813 h 3877115"/>
                  <a:gd name="connsiteX19" fmla="*/ 808076 w 3475899"/>
                  <a:gd name="connsiteY19" fmla="*/ 2359428 h 3877115"/>
                  <a:gd name="connsiteX20" fmla="*/ 931082 w 3475899"/>
                  <a:gd name="connsiteY20" fmla="*/ 2295363 h 3877115"/>
                  <a:gd name="connsiteX21" fmla="*/ 990023 w 3475899"/>
                  <a:gd name="connsiteY21" fmla="*/ 2287675 h 3877115"/>
                  <a:gd name="connsiteX22" fmla="*/ 1010524 w 3475899"/>
                  <a:gd name="connsiteY22" fmla="*/ 2303050 h 3877115"/>
                  <a:gd name="connsiteX23" fmla="*/ 1000274 w 3475899"/>
                  <a:gd name="connsiteY23" fmla="*/ 2333802 h 3877115"/>
                  <a:gd name="connsiteX24" fmla="*/ 990023 w 3475899"/>
                  <a:gd name="connsiteY24" fmla="*/ 2364554 h 3877115"/>
                  <a:gd name="connsiteX25" fmla="*/ 974647 w 3475899"/>
                  <a:gd name="connsiteY25" fmla="*/ 2477310 h 3877115"/>
                  <a:gd name="connsiteX26" fmla="*/ 1055370 w 3475899"/>
                  <a:gd name="connsiteY26" fmla="*/ 2614411 h 3877115"/>
                  <a:gd name="connsiteX27" fmla="*/ 1230911 w 3475899"/>
                  <a:gd name="connsiteY27" fmla="*/ 2672070 h 3877115"/>
                  <a:gd name="connsiteX28" fmla="*/ 1494862 w 3475899"/>
                  <a:gd name="connsiteY28" fmla="*/ 2574690 h 3877115"/>
                  <a:gd name="connsiteX29" fmla="*/ 1599930 w 3475899"/>
                  <a:gd name="connsiteY29" fmla="*/ 2333802 h 3877115"/>
                  <a:gd name="connsiteX30" fmla="*/ 1387231 w 3475899"/>
                  <a:gd name="connsiteY30" fmla="*/ 1998097 h 3877115"/>
                  <a:gd name="connsiteX31" fmla="*/ 943896 w 3475899"/>
                  <a:gd name="connsiteY31" fmla="*/ 1893029 h 3877115"/>
                  <a:gd name="connsiteX32" fmla="*/ 372428 w 3475899"/>
                  <a:gd name="connsiteY32" fmla="*/ 2087789 h 3877115"/>
                  <a:gd name="connsiteX33" fmla="*/ 118727 w 3475899"/>
                  <a:gd name="connsiteY33" fmla="*/ 2600316 h 3877115"/>
                  <a:gd name="connsiteX34" fmla="*/ 500560 w 3475899"/>
                  <a:gd name="connsiteY34" fmla="*/ 3240975 h 3877115"/>
                  <a:gd name="connsiteX35" fmla="*/ 1312915 w 3475899"/>
                  <a:gd name="connsiteY35" fmla="*/ 3456236 h 3877115"/>
                  <a:gd name="connsiteX36" fmla="*/ 2135520 w 3475899"/>
                  <a:gd name="connsiteY36" fmla="*/ 3158970 h 3877115"/>
                  <a:gd name="connsiteX37" fmla="*/ 2491727 w 3475899"/>
                  <a:gd name="connsiteY37" fmla="*/ 2395305 h 3877115"/>
                  <a:gd name="connsiteX38" fmla="*/ 2373845 w 3475899"/>
                  <a:gd name="connsiteY38" fmla="*/ 1959657 h 3877115"/>
                  <a:gd name="connsiteX39" fmla="*/ 2058641 w 3475899"/>
                  <a:gd name="connsiteY39" fmla="*/ 1644454 h 3877115"/>
                  <a:gd name="connsiteX40" fmla="*/ 1615306 w 3475899"/>
                  <a:gd name="connsiteY40" fmla="*/ 1385627 h 3877115"/>
                  <a:gd name="connsiteX41" fmla="*/ 859329 w 3475899"/>
                  <a:gd name="connsiteY41" fmla="*/ 1024296 h 3877115"/>
                  <a:gd name="connsiteX42" fmla="*/ 477496 w 3475899"/>
                  <a:gd name="connsiteY42" fmla="*/ 498956 h 3877115"/>
                  <a:gd name="connsiteX43" fmla="*/ 782450 w 3475899"/>
                  <a:gd name="connsiteY43" fmla="*/ 32557 h 3877115"/>
                  <a:gd name="connsiteX0" fmla="*/ 477496 w 3475899"/>
                  <a:gd name="connsiteY0" fmla="*/ 424506 h 3802665"/>
                  <a:gd name="connsiteX1" fmla="*/ 961834 w 3475899"/>
                  <a:gd name="connsiteY1" fmla="*/ 1671 h 3802665"/>
                  <a:gd name="connsiteX2" fmla="*/ 744010 w 3475899"/>
                  <a:gd name="connsiteY2" fmla="*/ 296374 h 3802665"/>
                  <a:gd name="connsiteX3" fmla="*/ 900331 w 3475899"/>
                  <a:gd name="connsiteY3" fmla="*/ 555201 h 3802665"/>
                  <a:gd name="connsiteX4" fmla="*/ 1284726 w 3475899"/>
                  <a:gd name="connsiteY4" fmla="*/ 757649 h 3802665"/>
                  <a:gd name="connsiteX5" fmla="*/ 2984160 w 3475899"/>
                  <a:gd name="connsiteY5" fmla="*/ 1357938 h 3802665"/>
                  <a:gd name="connsiteX6" fmla="*/ 3378091 w 3475899"/>
                  <a:gd name="connsiteY6" fmla="*/ 2635905 h 3802665"/>
                  <a:gd name="connsiteX7" fmla="*/ 2359032 w 3475899"/>
                  <a:gd name="connsiteY7" fmla="*/ 3654955 h 3802665"/>
                  <a:gd name="connsiteX8" fmla="*/ 1252372 w 3475899"/>
                  <a:gd name="connsiteY8" fmla="*/ 3782843 h 3802665"/>
                  <a:gd name="connsiteX9" fmla="*/ 352887 w 3475899"/>
                  <a:gd name="connsiteY9" fmla="*/ 3332616 h 3802665"/>
                  <a:gd name="connsiteX10" fmla="*/ 846 w 3475899"/>
                  <a:gd name="connsiteY10" fmla="*/ 2525866 h 3802665"/>
                  <a:gd name="connsiteX11" fmla="*/ 284017 w 3475899"/>
                  <a:gd name="connsiteY11" fmla="*/ 1932616 h 3802665"/>
                  <a:gd name="connsiteX12" fmla="*/ 964397 w 3475899"/>
                  <a:gd name="connsiteY12" fmla="*/ 1685322 h 3802665"/>
                  <a:gd name="connsiteX13" fmla="*/ 1592242 w 3475899"/>
                  <a:gd name="connsiteY13" fmla="*/ 1833955 h 3802665"/>
                  <a:gd name="connsiteX14" fmla="*/ 1861319 w 3475899"/>
                  <a:gd name="connsiteY14" fmla="*/ 2305480 h 3802665"/>
                  <a:gd name="connsiteX15" fmla="*/ 1680653 w 3475899"/>
                  <a:gd name="connsiteY15" fmla="*/ 2675780 h 3802665"/>
                  <a:gd name="connsiteX16" fmla="*/ 1261662 w 3475899"/>
                  <a:gd name="connsiteY16" fmla="*/ 2823132 h 3802665"/>
                  <a:gd name="connsiteX17" fmla="*/ 895206 w 3475899"/>
                  <a:gd name="connsiteY17" fmla="*/ 2741127 h 3802665"/>
                  <a:gd name="connsiteX18" fmla="*/ 718384 w 3475899"/>
                  <a:gd name="connsiteY18" fmla="*/ 2464363 h 3802665"/>
                  <a:gd name="connsiteX19" fmla="*/ 808076 w 3475899"/>
                  <a:gd name="connsiteY19" fmla="*/ 2284978 h 3802665"/>
                  <a:gd name="connsiteX20" fmla="*/ 931082 w 3475899"/>
                  <a:gd name="connsiteY20" fmla="*/ 2220913 h 3802665"/>
                  <a:gd name="connsiteX21" fmla="*/ 990023 w 3475899"/>
                  <a:gd name="connsiteY21" fmla="*/ 2213225 h 3802665"/>
                  <a:gd name="connsiteX22" fmla="*/ 1010524 w 3475899"/>
                  <a:gd name="connsiteY22" fmla="*/ 2228600 h 3802665"/>
                  <a:gd name="connsiteX23" fmla="*/ 1000274 w 3475899"/>
                  <a:gd name="connsiteY23" fmla="*/ 2259352 h 3802665"/>
                  <a:gd name="connsiteX24" fmla="*/ 990023 w 3475899"/>
                  <a:gd name="connsiteY24" fmla="*/ 2290104 h 3802665"/>
                  <a:gd name="connsiteX25" fmla="*/ 974647 w 3475899"/>
                  <a:gd name="connsiteY25" fmla="*/ 2402860 h 3802665"/>
                  <a:gd name="connsiteX26" fmla="*/ 1055370 w 3475899"/>
                  <a:gd name="connsiteY26" fmla="*/ 2539961 h 3802665"/>
                  <a:gd name="connsiteX27" fmla="*/ 1230911 w 3475899"/>
                  <a:gd name="connsiteY27" fmla="*/ 2597620 h 3802665"/>
                  <a:gd name="connsiteX28" fmla="*/ 1494862 w 3475899"/>
                  <a:gd name="connsiteY28" fmla="*/ 2500240 h 3802665"/>
                  <a:gd name="connsiteX29" fmla="*/ 1599930 w 3475899"/>
                  <a:gd name="connsiteY29" fmla="*/ 2259352 h 3802665"/>
                  <a:gd name="connsiteX30" fmla="*/ 1387231 w 3475899"/>
                  <a:gd name="connsiteY30" fmla="*/ 1923647 h 3802665"/>
                  <a:gd name="connsiteX31" fmla="*/ 943896 w 3475899"/>
                  <a:gd name="connsiteY31" fmla="*/ 1818579 h 3802665"/>
                  <a:gd name="connsiteX32" fmla="*/ 372428 w 3475899"/>
                  <a:gd name="connsiteY32" fmla="*/ 2013339 h 3802665"/>
                  <a:gd name="connsiteX33" fmla="*/ 118727 w 3475899"/>
                  <a:gd name="connsiteY33" fmla="*/ 2525866 h 3802665"/>
                  <a:gd name="connsiteX34" fmla="*/ 500560 w 3475899"/>
                  <a:gd name="connsiteY34" fmla="*/ 3166525 h 3802665"/>
                  <a:gd name="connsiteX35" fmla="*/ 1312915 w 3475899"/>
                  <a:gd name="connsiteY35" fmla="*/ 3381786 h 3802665"/>
                  <a:gd name="connsiteX36" fmla="*/ 2135520 w 3475899"/>
                  <a:gd name="connsiteY36" fmla="*/ 3084520 h 3802665"/>
                  <a:gd name="connsiteX37" fmla="*/ 2491727 w 3475899"/>
                  <a:gd name="connsiteY37" fmla="*/ 2320855 h 3802665"/>
                  <a:gd name="connsiteX38" fmla="*/ 2373845 w 3475899"/>
                  <a:gd name="connsiteY38" fmla="*/ 1885207 h 3802665"/>
                  <a:gd name="connsiteX39" fmla="*/ 2058641 w 3475899"/>
                  <a:gd name="connsiteY39" fmla="*/ 1570004 h 3802665"/>
                  <a:gd name="connsiteX40" fmla="*/ 1615306 w 3475899"/>
                  <a:gd name="connsiteY40" fmla="*/ 1311177 h 3802665"/>
                  <a:gd name="connsiteX41" fmla="*/ 859329 w 3475899"/>
                  <a:gd name="connsiteY41" fmla="*/ 949846 h 3802665"/>
                  <a:gd name="connsiteX42" fmla="*/ 477496 w 3475899"/>
                  <a:gd name="connsiteY42" fmla="*/ 424506 h 380266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35520 w 3475899"/>
                  <a:gd name="connsiteY36" fmla="*/ 3980450 h 4698595"/>
                  <a:gd name="connsiteX37" fmla="*/ 2491727 w 3475899"/>
                  <a:gd name="connsiteY37" fmla="*/ 3216785 h 4698595"/>
                  <a:gd name="connsiteX38" fmla="*/ 2373845 w 3475899"/>
                  <a:gd name="connsiteY38" fmla="*/ 278113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35520 w 3475899"/>
                  <a:gd name="connsiteY36" fmla="*/ 3980450 h 4698595"/>
                  <a:gd name="connsiteX37" fmla="*/ 2705552 w 3475899"/>
                  <a:gd name="connsiteY37" fmla="*/ 3234379 h 4698595"/>
                  <a:gd name="connsiteX38" fmla="*/ 2373845 w 3475899"/>
                  <a:gd name="connsiteY38" fmla="*/ 278113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373845 w 3475899"/>
                  <a:gd name="connsiteY38" fmla="*/ 278113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769638 w 3475899"/>
                  <a:gd name="connsiteY39" fmla="*/ 2113659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11483"/>
                  <a:gd name="connsiteY0" fmla="*/ 1320436 h 4698595"/>
                  <a:gd name="connsiteX1" fmla="*/ 391637 w 3411483"/>
                  <a:gd name="connsiteY1" fmla="*/ 346 h 4698595"/>
                  <a:gd name="connsiteX2" fmla="*/ 744010 w 3411483"/>
                  <a:gd name="connsiteY2" fmla="*/ 1192304 h 4698595"/>
                  <a:gd name="connsiteX3" fmla="*/ 900331 w 3411483"/>
                  <a:gd name="connsiteY3" fmla="*/ 1451131 h 4698595"/>
                  <a:gd name="connsiteX4" fmla="*/ 1240632 w 3411483"/>
                  <a:gd name="connsiteY4" fmla="*/ 1733678 h 4698595"/>
                  <a:gd name="connsiteX5" fmla="*/ 2984160 w 3411483"/>
                  <a:gd name="connsiteY5" fmla="*/ 2253868 h 4698595"/>
                  <a:gd name="connsiteX6" fmla="*/ 3378091 w 3411483"/>
                  <a:gd name="connsiteY6" fmla="*/ 3531835 h 4698595"/>
                  <a:gd name="connsiteX7" fmla="*/ 2359032 w 3411483"/>
                  <a:gd name="connsiteY7" fmla="*/ 4550885 h 4698595"/>
                  <a:gd name="connsiteX8" fmla="*/ 1252372 w 3411483"/>
                  <a:gd name="connsiteY8" fmla="*/ 4678773 h 4698595"/>
                  <a:gd name="connsiteX9" fmla="*/ 352887 w 3411483"/>
                  <a:gd name="connsiteY9" fmla="*/ 4228546 h 4698595"/>
                  <a:gd name="connsiteX10" fmla="*/ 846 w 3411483"/>
                  <a:gd name="connsiteY10" fmla="*/ 3421796 h 4698595"/>
                  <a:gd name="connsiteX11" fmla="*/ 284017 w 3411483"/>
                  <a:gd name="connsiteY11" fmla="*/ 2828546 h 4698595"/>
                  <a:gd name="connsiteX12" fmla="*/ 964397 w 3411483"/>
                  <a:gd name="connsiteY12" fmla="*/ 2581252 h 4698595"/>
                  <a:gd name="connsiteX13" fmla="*/ 1592242 w 3411483"/>
                  <a:gd name="connsiteY13" fmla="*/ 2729885 h 4698595"/>
                  <a:gd name="connsiteX14" fmla="*/ 1861319 w 3411483"/>
                  <a:gd name="connsiteY14" fmla="*/ 3201410 h 4698595"/>
                  <a:gd name="connsiteX15" fmla="*/ 1680653 w 3411483"/>
                  <a:gd name="connsiteY15" fmla="*/ 3571710 h 4698595"/>
                  <a:gd name="connsiteX16" fmla="*/ 1261662 w 3411483"/>
                  <a:gd name="connsiteY16" fmla="*/ 3719062 h 4698595"/>
                  <a:gd name="connsiteX17" fmla="*/ 895206 w 3411483"/>
                  <a:gd name="connsiteY17" fmla="*/ 3637057 h 4698595"/>
                  <a:gd name="connsiteX18" fmla="*/ 718384 w 3411483"/>
                  <a:gd name="connsiteY18" fmla="*/ 3360293 h 4698595"/>
                  <a:gd name="connsiteX19" fmla="*/ 808076 w 3411483"/>
                  <a:gd name="connsiteY19" fmla="*/ 3180908 h 4698595"/>
                  <a:gd name="connsiteX20" fmla="*/ 931082 w 3411483"/>
                  <a:gd name="connsiteY20" fmla="*/ 3116843 h 4698595"/>
                  <a:gd name="connsiteX21" fmla="*/ 990023 w 3411483"/>
                  <a:gd name="connsiteY21" fmla="*/ 3109155 h 4698595"/>
                  <a:gd name="connsiteX22" fmla="*/ 1010524 w 3411483"/>
                  <a:gd name="connsiteY22" fmla="*/ 3124530 h 4698595"/>
                  <a:gd name="connsiteX23" fmla="*/ 1000274 w 3411483"/>
                  <a:gd name="connsiteY23" fmla="*/ 3155282 h 4698595"/>
                  <a:gd name="connsiteX24" fmla="*/ 990023 w 3411483"/>
                  <a:gd name="connsiteY24" fmla="*/ 3186034 h 4698595"/>
                  <a:gd name="connsiteX25" fmla="*/ 974647 w 3411483"/>
                  <a:gd name="connsiteY25" fmla="*/ 3298790 h 4698595"/>
                  <a:gd name="connsiteX26" fmla="*/ 1055370 w 3411483"/>
                  <a:gd name="connsiteY26" fmla="*/ 3435891 h 4698595"/>
                  <a:gd name="connsiteX27" fmla="*/ 1230911 w 3411483"/>
                  <a:gd name="connsiteY27" fmla="*/ 3493550 h 4698595"/>
                  <a:gd name="connsiteX28" fmla="*/ 1494862 w 3411483"/>
                  <a:gd name="connsiteY28" fmla="*/ 3396170 h 4698595"/>
                  <a:gd name="connsiteX29" fmla="*/ 1599930 w 3411483"/>
                  <a:gd name="connsiteY29" fmla="*/ 3155282 h 4698595"/>
                  <a:gd name="connsiteX30" fmla="*/ 1387231 w 3411483"/>
                  <a:gd name="connsiteY30" fmla="*/ 2819577 h 4698595"/>
                  <a:gd name="connsiteX31" fmla="*/ 943896 w 3411483"/>
                  <a:gd name="connsiteY31" fmla="*/ 2714509 h 4698595"/>
                  <a:gd name="connsiteX32" fmla="*/ 372428 w 3411483"/>
                  <a:gd name="connsiteY32" fmla="*/ 2909269 h 4698595"/>
                  <a:gd name="connsiteX33" fmla="*/ 118727 w 3411483"/>
                  <a:gd name="connsiteY33" fmla="*/ 3421796 h 4698595"/>
                  <a:gd name="connsiteX34" fmla="*/ 500560 w 3411483"/>
                  <a:gd name="connsiteY34" fmla="*/ 4062455 h 4698595"/>
                  <a:gd name="connsiteX35" fmla="*/ 1312915 w 3411483"/>
                  <a:gd name="connsiteY35" fmla="*/ 4277716 h 4698595"/>
                  <a:gd name="connsiteX36" fmla="*/ 2195013 w 3411483"/>
                  <a:gd name="connsiteY36" fmla="*/ 3993179 h 4698595"/>
                  <a:gd name="connsiteX37" fmla="*/ 2705552 w 3411483"/>
                  <a:gd name="connsiteY37" fmla="*/ 3234379 h 4698595"/>
                  <a:gd name="connsiteX38" fmla="*/ 2587666 w 3411483"/>
                  <a:gd name="connsiteY38" fmla="*/ 2728357 h 4698595"/>
                  <a:gd name="connsiteX39" fmla="*/ 1769638 w 3411483"/>
                  <a:gd name="connsiteY39" fmla="*/ 2113659 h 4698595"/>
                  <a:gd name="connsiteX40" fmla="*/ 859329 w 3411483"/>
                  <a:gd name="connsiteY40" fmla="*/ 1845776 h 4698595"/>
                  <a:gd name="connsiteX41" fmla="*/ 477496 w 3411483"/>
                  <a:gd name="connsiteY41" fmla="*/ 1320436 h 4698595"/>
                  <a:gd name="connsiteX0" fmla="*/ 477496 w 3411485"/>
                  <a:gd name="connsiteY0" fmla="*/ 760057 h 4138216"/>
                  <a:gd name="connsiteX1" fmla="*/ 810541 w 3411485"/>
                  <a:gd name="connsiteY1" fmla="*/ 659 h 4138216"/>
                  <a:gd name="connsiteX2" fmla="*/ 744010 w 3411485"/>
                  <a:gd name="connsiteY2" fmla="*/ 631925 h 4138216"/>
                  <a:gd name="connsiteX3" fmla="*/ 900331 w 3411485"/>
                  <a:gd name="connsiteY3" fmla="*/ 890752 h 4138216"/>
                  <a:gd name="connsiteX4" fmla="*/ 1240632 w 3411485"/>
                  <a:gd name="connsiteY4" fmla="*/ 1173299 h 4138216"/>
                  <a:gd name="connsiteX5" fmla="*/ 2984160 w 3411485"/>
                  <a:gd name="connsiteY5" fmla="*/ 1693489 h 4138216"/>
                  <a:gd name="connsiteX6" fmla="*/ 3378091 w 3411485"/>
                  <a:gd name="connsiteY6" fmla="*/ 2971456 h 4138216"/>
                  <a:gd name="connsiteX7" fmla="*/ 2359032 w 3411485"/>
                  <a:gd name="connsiteY7" fmla="*/ 3990506 h 4138216"/>
                  <a:gd name="connsiteX8" fmla="*/ 1252372 w 3411485"/>
                  <a:gd name="connsiteY8" fmla="*/ 4118394 h 4138216"/>
                  <a:gd name="connsiteX9" fmla="*/ 352887 w 3411485"/>
                  <a:gd name="connsiteY9" fmla="*/ 3668167 h 4138216"/>
                  <a:gd name="connsiteX10" fmla="*/ 846 w 3411485"/>
                  <a:gd name="connsiteY10" fmla="*/ 2861417 h 4138216"/>
                  <a:gd name="connsiteX11" fmla="*/ 284017 w 3411485"/>
                  <a:gd name="connsiteY11" fmla="*/ 2268167 h 4138216"/>
                  <a:gd name="connsiteX12" fmla="*/ 964397 w 3411485"/>
                  <a:gd name="connsiteY12" fmla="*/ 2020873 h 4138216"/>
                  <a:gd name="connsiteX13" fmla="*/ 1592242 w 3411485"/>
                  <a:gd name="connsiteY13" fmla="*/ 2169506 h 4138216"/>
                  <a:gd name="connsiteX14" fmla="*/ 1861319 w 3411485"/>
                  <a:gd name="connsiteY14" fmla="*/ 2641031 h 4138216"/>
                  <a:gd name="connsiteX15" fmla="*/ 1680653 w 3411485"/>
                  <a:gd name="connsiteY15" fmla="*/ 3011331 h 4138216"/>
                  <a:gd name="connsiteX16" fmla="*/ 1261662 w 3411485"/>
                  <a:gd name="connsiteY16" fmla="*/ 3158683 h 4138216"/>
                  <a:gd name="connsiteX17" fmla="*/ 895206 w 3411485"/>
                  <a:gd name="connsiteY17" fmla="*/ 3076678 h 4138216"/>
                  <a:gd name="connsiteX18" fmla="*/ 718384 w 3411485"/>
                  <a:gd name="connsiteY18" fmla="*/ 2799914 h 4138216"/>
                  <a:gd name="connsiteX19" fmla="*/ 808076 w 3411485"/>
                  <a:gd name="connsiteY19" fmla="*/ 2620529 h 4138216"/>
                  <a:gd name="connsiteX20" fmla="*/ 931082 w 3411485"/>
                  <a:gd name="connsiteY20" fmla="*/ 2556464 h 4138216"/>
                  <a:gd name="connsiteX21" fmla="*/ 990023 w 3411485"/>
                  <a:gd name="connsiteY21" fmla="*/ 2548776 h 4138216"/>
                  <a:gd name="connsiteX22" fmla="*/ 1010524 w 3411485"/>
                  <a:gd name="connsiteY22" fmla="*/ 2564151 h 4138216"/>
                  <a:gd name="connsiteX23" fmla="*/ 1000274 w 3411485"/>
                  <a:gd name="connsiteY23" fmla="*/ 2594903 h 4138216"/>
                  <a:gd name="connsiteX24" fmla="*/ 990023 w 3411485"/>
                  <a:gd name="connsiteY24" fmla="*/ 2625655 h 4138216"/>
                  <a:gd name="connsiteX25" fmla="*/ 974647 w 3411485"/>
                  <a:gd name="connsiteY25" fmla="*/ 2738411 h 4138216"/>
                  <a:gd name="connsiteX26" fmla="*/ 1055370 w 3411485"/>
                  <a:gd name="connsiteY26" fmla="*/ 2875512 h 4138216"/>
                  <a:gd name="connsiteX27" fmla="*/ 1230911 w 3411485"/>
                  <a:gd name="connsiteY27" fmla="*/ 2933171 h 4138216"/>
                  <a:gd name="connsiteX28" fmla="*/ 1494862 w 3411485"/>
                  <a:gd name="connsiteY28" fmla="*/ 2835791 h 4138216"/>
                  <a:gd name="connsiteX29" fmla="*/ 1599930 w 3411485"/>
                  <a:gd name="connsiteY29" fmla="*/ 2594903 h 4138216"/>
                  <a:gd name="connsiteX30" fmla="*/ 1387231 w 3411485"/>
                  <a:gd name="connsiteY30" fmla="*/ 2259198 h 4138216"/>
                  <a:gd name="connsiteX31" fmla="*/ 943896 w 3411485"/>
                  <a:gd name="connsiteY31" fmla="*/ 2154130 h 4138216"/>
                  <a:gd name="connsiteX32" fmla="*/ 372428 w 3411485"/>
                  <a:gd name="connsiteY32" fmla="*/ 2348890 h 4138216"/>
                  <a:gd name="connsiteX33" fmla="*/ 118727 w 3411485"/>
                  <a:gd name="connsiteY33" fmla="*/ 2861417 h 4138216"/>
                  <a:gd name="connsiteX34" fmla="*/ 500560 w 3411485"/>
                  <a:gd name="connsiteY34" fmla="*/ 3502076 h 4138216"/>
                  <a:gd name="connsiteX35" fmla="*/ 1312915 w 3411485"/>
                  <a:gd name="connsiteY35" fmla="*/ 3717337 h 4138216"/>
                  <a:gd name="connsiteX36" fmla="*/ 2195013 w 3411485"/>
                  <a:gd name="connsiteY36" fmla="*/ 3432800 h 4138216"/>
                  <a:gd name="connsiteX37" fmla="*/ 2705552 w 3411485"/>
                  <a:gd name="connsiteY37" fmla="*/ 2674000 h 4138216"/>
                  <a:gd name="connsiteX38" fmla="*/ 2587666 w 3411485"/>
                  <a:gd name="connsiteY38" fmla="*/ 2167978 h 4138216"/>
                  <a:gd name="connsiteX39" fmla="*/ 1769638 w 3411485"/>
                  <a:gd name="connsiteY39" fmla="*/ 1553280 h 4138216"/>
                  <a:gd name="connsiteX40" fmla="*/ 859329 w 3411485"/>
                  <a:gd name="connsiteY40" fmla="*/ 1285397 h 4138216"/>
                  <a:gd name="connsiteX41" fmla="*/ 477496 w 3411485"/>
                  <a:gd name="connsiteY41" fmla="*/ 760057 h 4138216"/>
                  <a:gd name="connsiteX0" fmla="*/ 477496 w 3415891"/>
                  <a:gd name="connsiteY0" fmla="*/ 760057 h 4122191"/>
                  <a:gd name="connsiteX1" fmla="*/ 810541 w 3415891"/>
                  <a:gd name="connsiteY1" fmla="*/ 659 h 4122191"/>
                  <a:gd name="connsiteX2" fmla="*/ 744010 w 3415891"/>
                  <a:gd name="connsiteY2" fmla="*/ 631925 h 4122191"/>
                  <a:gd name="connsiteX3" fmla="*/ 900331 w 3415891"/>
                  <a:gd name="connsiteY3" fmla="*/ 890752 h 4122191"/>
                  <a:gd name="connsiteX4" fmla="*/ 1240632 w 3415891"/>
                  <a:gd name="connsiteY4" fmla="*/ 1173299 h 4122191"/>
                  <a:gd name="connsiteX5" fmla="*/ 2984160 w 3415891"/>
                  <a:gd name="connsiteY5" fmla="*/ 1693489 h 4122191"/>
                  <a:gd name="connsiteX6" fmla="*/ 3378091 w 3415891"/>
                  <a:gd name="connsiteY6" fmla="*/ 2971456 h 4122191"/>
                  <a:gd name="connsiteX7" fmla="*/ 2292890 w 3415891"/>
                  <a:gd name="connsiteY7" fmla="*/ 3857009 h 4122191"/>
                  <a:gd name="connsiteX8" fmla="*/ 1252372 w 3415891"/>
                  <a:gd name="connsiteY8" fmla="*/ 4118394 h 4122191"/>
                  <a:gd name="connsiteX9" fmla="*/ 352887 w 3415891"/>
                  <a:gd name="connsiteY9" fmla="*/ 3668167 h 4122191"/>
                  <a:gd name="connsiteX10" fmla="*/ 846 w 3415891"/>
                  <a:gd name="connsiteY10" fmla="*/ 2861417 h 4122191"/>
                  <a:gd name="connsiteX11" fmla="*/ 284017 w 3415891"/>
                  <a:gd name="connsiteY11" fmla="*/ 2268167 h 4122191"/>
                  <a:gd name="connsiteX12" fmla="*/ 964397 w 3415891"/>
                  <a:gd name="connsiteY12" fmla="*/ 2020873 h 4122191"/>
                  <a:gd name="connsiteX13" fmla="*/ 1592242 w 3415891"/>
                  <a:gd name="connsiteY13" fmla="*/ 2169506 h 4122191"/>
                  <a:gd name="connsiteX14" fmla="*/ 1861319 w 3415891"/>
                  <a:gd name="connsiteY14" fmla="*/ 2641031 h 4122191"/>
                  <a:gd name="connsiteX15" fmla="*/ 1680653 w 3415891"/>
                  <a:gd name="connsiteY15" fmla="*/ 3011331 h 4122191"/>
                  <a:gd name="connsiteX16" fmla="*/ 1261662 w 3415891"/>
                  <a:gd name="connsiteY16" fmla="*/ 3158683 h 4122191"/>
                  <a:gd name="connsiteX17" fmla="*/ 895206 w 3415891"/>
                  <a:gd name="connsiteY17" fmla="*/ 3076678 h 4122191"/>
                  <a:gd name="connsiteX18" fmla="*/ 718384 w 3415891"/>
                  <a:gd name="connsiteY18" fmla="*/ 2799914 h 4122191"/>
                  <a:gd name="connsiteX19" fmla="*/ 808076 w 3415891"/>
                  <a:gd name="connsiteY19" fmla="*/ 2620529 h 4122191"/>
                  <a:gd name="connsiteX20" fmla="*/ 931082 w 3415891"/>
                  <a:gd name="connsiteY20" fmla="*/ 2556464 h 4122191"/>
                  <a:gd name="connsiteX21" fmla="*/ 990023 w 3415891"/>
                  <a:gd name="connsiteY21" fmla="*/ 2548776 h 4122191"/>
                  <a:gd name="connsiteX22" fmla="*/ 1010524 w 3415891"/>
                  <a:gd name="connsiteY22" fmla="*/ 2564151 h 4122191"/>
                  <a:gd name="connsiteX23" fmla="*/ 1000274 w 3415891"/>
                  <a:gd name="connsiteY23" fmla="*/ 2594903 h 4122191"/>
                  <a:gd name="connsiteX24" fmla="*/ 990023 w 3415891"/>
                  <a:gd name="connsiteY24" fmla="*/ 2625655 h 4122191"/>
                  <a:gd name="connsiteX25" fmla="*/ 974647 w 3415891"/>
                  <a:gd name="connsiteY25" fmla="*/ 2738411 h 4122191"/>
                  <a:gd name="connsiteX26" fmla="*/ 1055370 w 3415891"/>
                  <a:gd name="connsiteY26" fmla="*/ 2875512 h 4122191"/>
                  <a:gd name="connsiteX27" fmla="*/ 1230911 w 3415891"/>
                  <a:gd name="connsiteY27" fmla="*/ 2933171 h 4122191"/>
                  <a:gd name="connsiteX28" fmla="*/ 1494862 w 3415891"/>
                  <a:gd name="connsiteY28" fmla="*/ 2835791 h 4122191"/>
                  <a:gd name="connsiteX29" fmla="*/ 1599930 w 3415891"/>
                  <a:gd name="connsiteY29" fmla="*/ 2594903 h 4122191"/>
                  <a:gd name="connsiteX30" fmla="*/ 1387231 w 3415891"/>
                  <a:gd name="connsiteY30" fmla="*/ 2259198 h 4122191"/>
                  <a:gd name="connsiteX31" fmla="*/ 943896 w 3415891"/>
                  <a:gd name="connsiteY31" fmla="*/ 2154130 h 4122191"/>
                  <a:gd name="connsiteX32" fmla="*/ 372428 w 3415891"/>
                  <a:gd name="connsiteY32" fmla="*/ 2348890 h 4122191"/>
                  <a:gd name="connsiteX33" fmla="*/ 118727 w 3415891"/>
                  <a:gd name="connsiteY33" fmla="*/ 2861417 h 4122191"/>
                  <a:gd name="connsiteX34" fmla="*/ 500560 w 3415891"/>
                  <a:gd name="connsiteY34" fmla="*/ 3502076 h 4122191"/>
                  <a:gd name="connsiteX35" fmla="*/ 1312915 w 3415891"/>
                  <a:gd name="connsiteY35" fmla="*/ 3717337 h 4122191"/>
                  <a:gd name="connsiteX36" fmla="*/ 2195013 w 3415891"/>
                  <a:gd name="connsiteY36" fmla="*/ 3432800 h 4122191"/>
                  <a:gd name="connsiteX37" fmla="*/ 2705552 w 3415891"/>
                  <a:gd name="connsiteY37" fmla="*/ 2674000 h 4122191"/>
                  <a:gd name="connsiteX38" fmla="*/ 2587666 w 3415891"/>
                  <a:gd name="connsiteY38" fmla="*/ 2167978 h 4122191"/>
                  <a:gd name="connsiteX39" fmla="*/ 1769638 w 3415891"/>
                  <a:gd name="connsiteY39" fmla="*/ 1553280 h 4122191"/>
                  <a:gd name="connsiteX40" fmla="*/ 859329 w 3415891"/>
                  <a:gd name="connsiteY40" fmla="*/ 1285397 h 4122191"/>
                  <a:gd name="connsiteX41" fmla="*/ 477496 w 3415891"/>
                  <a:gd name="connsiteY41" fmla="*/ 760057 h 4122191"/>
                  <a:gd name="connsiteX0" fmla="*/ 477496 w 3415891"/>
                  <a:gd name="connsiteY0" fmla="*/ 760057 h 4122191"/>
                  <a:gd name="connsiteX1" fmla="*/ 810541 w 3415891"/>
                  <a:gd name="connsiteY1" fmla="*/ 659 h 4122191"/>
                  <a:gd name="connsiteX2" fmla="*/ 744010 w 3415891"/>
                  <a:gd name="connsiteY2" fmla="*/ 631925 h 4122191"/>
                  <a:gd name="connsiteX3" fmla="*/ 900331 w 3415891"/>
                  <a:gd name="connsiteY3" fmla="*/ 890752 h 4122191"/>
                  <a:gd name="connsiteX4" fmla="*/ 1240632 w 3415891"/>
                  <a:gd name="connsiteY4" fmla="*/ 1173299 h 4122191"/>
                  <a:gd name="connsiteX5" fmla="*/ 2984160 w 3415891"/>
                  <a:gd name="connsiteY5" fmla="*/ 1693489 h 4122191"/>
                  <a:gd name="connsiteX6" fmla="*/ 3378091 w 3415891"/>
                  <a:gd name="connsiteY6" fmla="*/ 2971456 h 4122191"/>
                  <a:gd name="connsiteX7" fmla="*/ 2292890 w 3415891"/>
                  <a:gd name="connsiteY7" fmla="*/ 3857009 h 4122191"/>
                  <a:gd name="connsiteX8" fmla="*/ 1252372 w 3415891"/>
                  <a:gd name="connsiteY8" fmla="*/ 4118394 h 4122191"/>
                  <a:gd name="connsiteX9" fmla="*/ 352887 w 3415891"/>
                  <a:gd name="connsiteY9" fmla="*/ 3668167 h 4122191"/>
                  <a:gd name="connsiteX10" fmla="*/ 846 w 3415891"/>
                  <a:gd name="connsiteY10" fmla="*/ 2861417 h 4122191"/>
                  <a:gd name="connsiteX11" fmla="*/ 284017 w 3415891"/>
                  <a:gd name="connsiteY11" fmla="*/ 2268167 h 4122191"/>
                  <a:gd name="connsiteX12" fmla="*/ 964397 w 3415891"/>
                  <a:gd name="connsiteY12" fmla="*/ 2020873 h 4122191"/>
                  <a:gd name="connsiteX13" fmla="*/ 1592242 w 3415891"/>
                  <a:gd name="connsiteY13" fmla="*/ 2169506 h 4122191"/>
                  <a:gd name="connsiteX14" fmla="*/ 1861319 w 3415891"/>
                  <a:gd name="connsiteY14" fmla="*/ 2641031 h 4122191"/>
                  <a:gd name="connsiteX15" fmla="*/ 1680653 w 3415891"/>
                  <a:gd name="connsiteY15" fmla="*/ 3011331 h 4122191"/>
                  <a:gd name="connsiteX16" fmla="*/ 1261662 w 3415891"/>
                  <a:gd name="connsiteY16" fmla="*/ 3158683 h 4122191"/>
                  <a:gd name="connsiteX17" fmla="*/ 895206 w 3415891"/>
                  <a:gd name="connsiteY17" fmla="*/ 3076678 h 4122191"/>
                  <a:gd name="connsiteX18" fmla="*/ 718384 w 3415891"/>
                  <a:gd name="connsiteY18" fmla="*/ 2799914 h 4122191"/>
                  <a:gd name="connsiteX19" fmla="*/ 808076 w 3415891"/>
                  <a:gd name="connsiteY19" fmla="*/ 2620529 h 4122191"/>
                  <a:gd name="connsiteX20" fmla="*/ 931082 w 3415891"/>
                  <a:gd name="connsiteY20" fmla="*/ 2556464 h 4122191"/>
                  <a:gd name="connsiteX21" fmla="*/ 990023 w 3415891"/>
                  <a:gd name="connsiteY21" fmla="*/ 2548776 h 4122191"/>
                  <a:gd name="connsiteX22" fmla="*/ 1010524 w 3415891"/>
                  <a:gd name="connsiteY22" fmla="*/ 2564151 h 4122191"/>
                  <a:gd name="connsiteX23" fmla="*/ 1000274 w 3415891"/>
                  <a:gd name="connsiteY23" fmla="*/ 2594903 h 4122191"/>
                  <a:gd name="connsiteX24" fmla="*/ 990023 w 3415891"/>
                  <a:gd name="connsiteY24" fmla="*/ 2625655 h 4122191"/>
                  <a:gd name="connsiteX25" fmla="*/ 974647 w 3415891"/>
                  <a:gd name="connsiteY25" fmla="*/ 2738411 h 4122191"/>
                  <a:gd name="connsiteX26" fmla="*/ 1055370 w 3415891"/>
                  <a:gd name="connsiteY26" fmla="*/ 2875512 h 4122191"/>
                  <a:gd name="connsiteX27" fmla="*/ 1230911 w 3415891"/>
                  <a:gd name="connsiteY27" fmla="*/ 2933171 h 4122191"/>
                  <a:gd name="connsiteX28" fmla="*/ 1494862 w 3415891"/>
                  <a:gd name="connsiteY28" fmla="*/ 2835791 h 4122191"/>
                  <a:gd name="connsiteX29" fmla="*/ 1599930 w 3415891"/>
                  <a:gd name="connsiteY29" fmla="*/ 2594903 h 4122191"/>
                  <a:gd name="connsiteX30" fmla="*/ 1387231 w 3415891"/>
                  <a:gd name="connsiteY30" fmla="*/ 2259198 h 4122191"/>
                  <a:gd name="connsiteX31" fmla="*/ 943896 w 3415891"/>
                  <a:gd name="connsiteY31" fmla="*/ 2154130 h 4122191"/>
                  <a:gd name="connsiteX32" fmla="*/ 372428 w 3415891"/>
                  <a:gd name="connsiteY32" fmla="*/ 2348890 h 4122191"/>
                  <a:gd name="connsiteX33" fmla="*/ 118727 w 3415891"/>
                  <a:gd name="connsiteY33" fmla="*/ 2861417 h 4122191"/>
                  <a:gd name="connsiteX34" fmla="*/ 500560 w 3415891"/>
                  <a:gd name="connsiteY34" fmla="*/ 3502076 h 4122191"/>
                  <a:gd name="connsiteX35" fmla="*/ 1312915 w 3415891"/>
                  <a:gd name="connsiteY35" fmla="*/ 3717337 h 4122191"/>
                  <a:gd name="connsiteX36" fmla="*/ 2195013 w 3415891"/>
                  <a:gd name="connsiteY36" fmla="*/ 3432800 h 4122191"/>
                  <a:gd name="connsiteX37" fmla="*/ 2705552 w 3415891"/>
                  <a:gd name="connsiteY37" fmla="*/ 2674000 h 4122191"/>
                  <a:gd name="connsiteX38" fmla="*/ 2587666 w 3415891"/>
                  <a:gd name="connsiteY38" fmla="*/ 2167978 h 4122191"/>
                  <a:gd name="connsiteX39" fmla="*/ 1769638 w 3415891"/>
                  <a:gd name="connsiteY39" fmla="*/ 1553280 h 4122191"/>
                  <a:gd name="connsiteX40" fmla="*/ 859329 w 3415891"/>
                  <a:gd name="connsiteY40" fmla="*/ 1285397 h 4122191"/>
                  <a:gd name="connsiteX41" fmla="*/ 477496 w 3415891"/>
                  <a:gd name="connsiteY41" fmla="*/ 760057 h 4122191"/>
                  <a:gd name="connsiteX0" fmla="*/ 477496 w 3415891"/>
                  <a:gd name="connsiteY0" fmla="*/ 760057 h 3958557"/>
                  <a:gd name="connsiteX1" fmla="*/ 810541 w 3415891"/>
                  <a:gd name="connsiteY1" fmla="*/ 659 h 3958557"/>
                  <a:gd name="connsiteX2" fmla="*/ 744010 w 3415891"/>
                  <a:gd name="connsiteY2" fmla="*/ 631925 h 3958557"/>
                  <a:gd name="connsiteX3" fmla="*/ 900331 w 3415891"/>
                  <a:gd name="connsiteY3" fmla="*/ 890752 h 3958557"/>
                  <a:gd name="connsiteX4" fmla="*/ 1240632 w 3415891"/>
                  <a:gd name="connsiteY4" fmla="*/ 1173299 h 3958557"/>
                  <a:gd name="connsiteX5" fmla="*/ 2984160 w 3415891"/>
                  <a:gd name="connsiteY5" fmla="*/ 1693489 h 3958557"/>
                  <a:gd name="connsiteX6" fmla="*/ 3378091 w 3415891"/>
                  <a:gd name="connsiteY6" fmla="*/ 2971456 h 3958557"/>
                  <a:gd name="connsiteX7" fmla="*/ 2292890 w 3415891"/>
                  <a:gd name="connsiteY7" fmla="*/ 3857009 h 3958557"/>
                  <a:gd name="connsiteX8" fmla="*/ 1075991 w 3415891"/>
                  <a:gd name="connsiteY8" fmla="*/ 3918147 h 3958557"/>
                  <a:gd name="connsiteX9" fmla="*/ 352887 w 3415891"/>
                  <a:gd name="connsiteY9" fmla="*/ 3668167 h 3958557"/>
                  <a:gd name="connsiteX10" fmla="*/ 846 w 3415891"/>
                  <a:gd name="connsiteY10" fmla="*/ 2861417 h 3958557"/>
                  <a:gd name="connsiteX11" fmla="*/ 284017 w 3415891"/>
                  <a:gd name="connsiteY11" fmla="*/ 2268167 h 3958557"/>
                  <a:gd name="connsiteX12" fmla="*/ 964397 w 3415891"/>
                  <a:gd name="connsiteY12" fmla="*/ 2020873 h 3958557"/>
                  <a:gd name="connsiteX13" fmla="*/ 1592242 w 3415891"/>
                  <a:gd name="connsiteY13" fmla="*/ 2169506 h 3958557"/>
                  <a:gd name="connsiteX14" fmla="*/ 1861319 w 3415891"/>
                  <a:gd name="connsiteY14" fmla="*/ 2641031 h 3958557"/>
                  <a:gd name="connsiteX15" fmla="*/ 1680653 w 3415891"/>
                  <a:gd name="connsiteY15" fmla="*/ 3011331 h 3958557"/>
                  <a:gd name="connsiteX16" fmla="*/ 1261662 w 3415891"/>
                  <a:gd name="connsiteY16" fmla="*/ 3158683 h 3958557"/>
                  <a:gd name="connsiteX17" fmla="*/ 895206 w 3415891"/>
                  <a:gd name="connsiteY17" fmla="*/ 3076678 h 3958557"/>
                  <a:gd name="connsiteX18" fmla="*/ 718384 w 3415891"/>
                  <a:gd name="connsiteY18" fmla="*/ 2799914 h 3958557"/>
                  <a:gd name="connsiteX19" fmla="*/ 808076 w 3415891"/>
                  <a:gd name="connsiteY19" fmla="*/ 2620529 h 3958557"/>
                  <a:gd name="connsiteX20" fmla="*/ 931082 w 3415891"/>
                  <a:gd name="connsiteY20" fmla="*/ 2556464 h 3958557"/>
                  <a:gd name="connsiteX21" fmla="*/ 990023 w 3415891"/>
                  <a:gd name="connsiteY21" fmla="*/ 2548776 h 3958557"/>
                  <a:gd name="connsiteX22" fmla="*/ 1010524 w 3415891"/>
                  <a:gd name="connsiteY22" fmla="*/ 2564151 h 3958557"/>
                  <a:gd name="connsiteX23" fmla="*/ 1000274 w 3415891"/>
                  <a:gd name="connsiteY23" fmla="*/ 2594903 h 3958557"/>
                  <a:gd name="connsiteX24" fmla="*/ 990023 w 3415891"/>
                  <a:gd name="connsiteY24" fmla="*/ 2625655 h 3958557"/>
                  <a:gd name="connsiteX25" fmla="*/ 974647 w 3415891"/>
                  <a:gd name="connsiteY25" fmla="*/ 2738411 h 3958557"/>
                  <a:gd name="connsiteX26" fmla="*/ 1055370 w 3415891"/>
                  <a:gd name="connsiteY26" fmla="*/ 2875512 h 3958557"/>
                  <a:gd name="connsiteX27" fmla="*/ 1230911 w 3415891"/>
                  <a:gd name="connsiteY27" fmla="*/ 2933171 h 3958557"/>
                  <a:gd name="connsiteX28" fmla="*/ 1494862 w 3415891"/>
                  <a:gd name="connsiteY28" fmla="*/ 2835791 h 3958557"/>
                  <a:gd name="connsiteX29" fmla="*/ 1599930 w 3415891"/>
                  <a:gd name="connsiteY29" fmla="*/ 2594903 h 3958557"/>
                  <a:gd name="connsiteX30" fmla="*/ 1387231 w 3415891"/>
                  <a:gd name="connsiteY30" fmla="*/ 2259198 h 3958557"/>
                  <a:gd name="connsiteX31" fmla="*/ 943896 w 3415891"/>
                  <a:gd name="connsiteY31" fmla="*/ 2154130 h 3958557"/>
                  <a:gd name="connsiteX32" fmla="*/ 372428 w 3415891"/>
                  <a:gd name="connsiteY32" fmla="*/ 2348890 h 3958557"/>
                  <a:gd name="connsiteX33" fmla="*/ 118727 w 3415891"/>
                  <a:gd name="connsiteY33" fmla="*/ 2861417 h 3958557"/>
                  <a:gd name="connsiteX34" fmla="*/ 500560 w 3415891"/>
                  <a:gd name="connsiteY34" fmla="*/ 3502076 h 3958557"/>
                  <a:gd name="connsiteX35" fmla="*/ 1312915 w 3415891"/>
                  <a:gd name="connsiteY35" fmla="*/ 3717337 h 3958557"/>
                  <a:gd name="connsiteX36" fmla="*/ 2195013 w 3415891"/>
                  <a:gd name="connsiteY36" fmla="*/ 3432800 h 3958557"/>
                  <a:gd name="connsiteX37" fmla="*/ 2705552 w 3415891"/>
                  <a:gd name="connsiteY37" fmla="*/ 2674000 h 3958557"/>
                  <a:gd name="connsiteX38" fmla="*/ 2587666 w 3415891"/>
                  <a:gd name="connsiteY38" fmla="*/ 2167978 h 3958557"/>
                  <a:gd name="connsiteX39" fmla="*/ 1769638 w 3415891"/>
                  <a:gd name="connsiteY39" fmla="*/ 1553280 h 3958557"/>
                  <a:gd name="connsiteX40" fmla="*/ 859329 w 3415891"/>
                  <a:gd name="connsiteY40" fmla="*/ 1285397 h 3958557"/>
                  <a:gd name="connsiteX41" fmla="*/ 477496 w 3415891"/>
                  <a:gd name="connsiteY41" fmla="*/ 760057 h 3958557"/>
                  <a:gd name="connsiteX0" fmla="*/ 565295 w 3503690"/>
                  <a:gd name="connsiteY0" fmla="*/ 760057 h 3958557"/>
                  <a:gd name="connsiteX1" fmla="*/ 898340 w 3503690"/>
                  <a:gd name="connsiteY1" fmla="*/ 659 h 3958557"/>
                  <a:gd name="connsiteX2" fmla="*/ 831809 w 3503690"/>
                  <a:gd name="connsiteY2" fmla="*/ 631925 h 3958557"/>
                  <a:gd name="connsiteX3" fmla="*/ 988130 w 3503690"/>
                  <a:gd name="connsiteY3" fmla="*/ 890752 h 3958557"/>
                  <a:gd name="connsiteX4" fmla="*/ 1328431 w 3503690"/>
                  <a:gd name="connsiteY4" fmla="*/ 1173299 h 3958557"/>
                  <a:gd name="connsiteX5" fmla="*/ 3071959 w 3503690"/>
                  <a:gd name="connsiteY5" fmla="*/ 1693489 h 3958557"/>
                  <a:gd name="connsiteX6" fmla="*/ 3465890 w 3503690"/>
                  <a:gd name="connsiteY6" fmla="*/ 2971456 h 3958557"/>
                  <a:gd name="connsiteX7" fmla="*/ 2380689 w 3503690"/>
                  <a:gd name="connsiteY7" fmla="*/ 3857009 h 3958557"/>
                  <a:gd name="connsiteX8" fmla="*/ 1163790 w 3503690"/>
                  <a:gd name="connsiteY8" fmla="*/ 3918147 h 3958557"/>
                  <a:gd name="connsiteX9" fmla="*/ 440686 w 3503690"/>
                  <a:gd name="connsiteY9" fmla="*/ 3668167 h 3958557"/>
                  <a:gd name="connsiteX10" fmla="*/ 454 w 3503690"/>
                  <a:gd name="connsiteY10" fmla="*/ 2861417 h 3958557"/>
                  <a:gd name="connsiteX11" fmla="*/ 371816 w 3503690"/>
                  <a:gd name="connsiteY11" fmla="*/ 2268167 h 3958557"/>
                  <a:gd name="connsiteX12" fmla="*/ 1052196 w 3503690"/>
                  <a:gd name="connsiteY12" fmla="*/ 2020873 h 3958557"/>
                  <a:gd name="connsiteX13" fmla="*/ 1680041 w 3503690"/>
                  <a:gd name="connsiteY13" fmla="*/ 2169506 h 3958557"/>
                  <a:gd name="connsiteX14" fmla="*/ 1949118 w 3503690"/>
                  <a:gd name="connsiteY14" fmla="*/ 2641031 h 3958557"/>
                  <a:gd name="connsiteX15" fmla="*/ 1768452 w 3503690"/>
                  <a:gd name="connsiteY15" fmla="*/ 3011331 h 3958557"/>
                  <a:gd name="connsiteX16" fmla="*/ 1349461 w 3503690"/>
                  <a:gd name="connsiteY16" fmla="*/ 3158683 h 3958557"/>
                  <a:gd name="connsiteX17" fmla="*/ 983005 w 3503690"/>
                  <a:gd name="connsiteY17" fmla="*/ 3076678 h 3958557"/>
                  <a:gd name="connsiteX18" fmla="*/ 806183 w 3503690"/>
                  <a:gd name="connsiteY18" fmla="*/ 2799914 h 3958557"/>
                  <a:gd name="connsiteX19" fmla="*/ 895875 w 3503690"/>
                  <a:gd name="connsiteY19" fmla="*/ 2620529 h 3958557"/>
                  <a:gd name="connsiteX20" fmla="*/ 1018881 w 3503690"/>
                  <a:gd name="connsiteY20" fmla="*/ 2556464 h 3958557"/>
                  <a:gd name="connsiteX21" fmla="*/ 1077822 w 3503690"/>
                  <a:gd name="connsiteY21" fmla="*/ 2548776 h 3958557"/>
                  <a:gd name="connsiteX22" fmla="*/ 1098323 w 3503690"/>
                  <a:gd name="connsiteY22" fmla="*/ 2564151 h 3958557"/>
                  <a:gd name="connsiteX23" fmla="*/ 1088073 w 3503690"/>
                  <a:gd name="connsiteY23" fmla="*/ 2594903 h 3958557"/>
                  <a:gd name="connsiteX24" fmla="*/ 1077822 w 3503690"/>
                  <a:gd name="connsiteY24" fmla="*/ 2625655 h 3958557"/>
                  <a:gd name="connsiteX25" fmla="*/ 1062446 w 3503690"/>
                  <a:gd name="connsiteY25" fmla="*/ 2738411 h 3958557"/>
                  <a:gd name="connsiteX26" fmla="*/ 1143169 w 3503690"/>
                  <a:gd name="connsiteY26" fmla="*/ 2875512 h 3958557"/>
                  <a:gd name="connsiteX27" fmla="*/ 1318710 w 3503690"/>
                  <a:gd name="connsiteY27" fmla="*/ 2933171 h 3958557"/>
                  <a:gd name="connsiteX28" fmla="*/ 1582661 w 3503690"/>
                  <a:gd name="connsiteY28" fmla="*/ 2835791 h 3958557"/>
                  <a:gd name="connsiteX29" fmla="*/ 1687729 w 3503690"/>
                  <a:gd name="connsiteY29" fmla="*/ 2594903 h 3958557"/>
                  <a:gd name="connsiteX30" fmla="*/ 1475030 w 3503690"/>
                  <a:gd name="connsiteY30" fmla="*/ 2259198 h 3958557"/>
                  <a:gd name="connsiteX31" fmla="*/ 1031695 w 3503690"/>
                  <a:gd name="connsiteY31" fmla="*/ 2154130 h 3958557"/>
                  <a:gd name="connsiteX32" fmla="*/ 460227 w 3503690"/>
                  <a:gd name="connsiteY32" fmla="*/ 2348890 h 3958557"/>
                  <a:gd name="connsiteX33" fmla="*/ 206526 w 3503690"/>
                  <a:gd name="connsiteY33" fmla="*/ 2861417 h 3958557"/>
                  <a:gd name="connsiteX34" fmla="*/ 588359 w 3503690"/>
                  <a:gd name="connsiteY34" fmla="*/ 3502076 h 3958557"/>
                  <a:gd name="connsiteX35" fmla="*/ 1400714 w 3503690"/>
                  <a:gd name="connsiteY35" fmla="*/ 3717337 h 3958557"/>
                  <a:gd name="connsiteX36" fmla="*/ 2282812 w 3503690"/>
                  <a:gd name="connsiteY36" fmla="*/ 3432800 h 3958557"/>
                  <a:gd name="connsiteX37" fmla="*/ 2793351 w 3503690"/>
                  <a:gd name="connsiteY37" fmla="*/ 2674000 h 3958557"/>
                  <a:gd name="connsiteX38" fmla="*/ 2675465 w 3503690"/>
                  <a:gd name="connsiteY38" fmla="*/ 2167978 h 3958557"/>
                  <a:gd name="connsiteX39" fmla="*/ 1857437 w 3503690"/>
                  <a:gd name="connsiteY39" fmla="*/ 1553280 h 3958557"/>
                  <a:gd name="connsiteX40" fmla="*/ 947128 w 3503690"/>
                  <a:gd name="connsiteY40" fmla="*/ 1285397 h 3958557"/>
                  <a:gd name="connsiteX41" fmla="*/ 565295 w 3503690"/>
                  <a:gd name="connsiteY41" fmla="*/ 760057 h 3958557"/>
                  <a:gd name="connsiteX0" fmla="*/ 565297 w 3505172"/>
                  <a:gd name="connsiteY0" fmla="*/ 760057 h 3929318"/>
                  <a:gd name="connsiteX1" fmla="*/ 898342 w 3505172"/>
                  <a:gd name="connsiteY1" fmla="*/ 659 h 3929318"/>
                  <a:gd name="connsiteX2" fmla="*/ 831811 w 3505172"/>
                  <a:gd name="connsiteY2" fmla="*/ 631925 h 3929318"/>
                  <a:gd name="connsiteX3" fmla="*/ 988132 w 3505172"/>
                  <a:gd name="connsiteY3" fmla="*/ 890752 h 3929318"/>
                  <a:gd name="connsiteX4" fmla="*/ 1328433 w 3505172"/>
                  <a:gd name="connsiteY4" fmla="*/ 1173299 h 3929318"/>
                  <a:gd name="connsiteX5" fmla="*/ 3071961 w 3505172"/>
                  <a:gd name="connsiteY5" fmla="*/ 1693489 h 3929318"/>
                  <a:gd name="connsiteX6" fmla="*/ 3465892 w 3505172"/>
                  <a:gd name="connsiteY6" fmla="*/ 2971456 h 3929318"/>
                  <a:gd name="connsiteX7" fmla="*/ 2358642 w 3505172"/>
                  <a:gd name="connsiteY7" fmla="*/ 3790260 h 3929318"/>
                  <a:gd name="connsiteX8" fmla="*/ 1163792 w 3505172"/>
                  <a:gd name="connsiteY8" fmla="*/ 3918147 h 3929318"/>
                  <a:gd name="connsiteX9" fmla="*/ 440688 w 3505172"/>
                  <a:gd name="connsiteY9" fmla="*/ 3668167 h 3929318"/>
                  <a:gd name="connsiteX10" fmla="*/ 456 w 3505172"/>
                  <a:gd name="connsiteY10" fmla="*/ 2861417 h 3929318"/>
                  <a:gd name="connsiteX11" fmla="*/ 371818 w 3505172"/>
                  <a:gd name="connsiteY11" fmla="*/ 2268167 h 3929318"/>
                  <a:gd name="connsiteX12" fmla="*/ 1052198 w 3505172"/>
                  <a:gd name="connsiteY12" fmla="*/ 2020873 h 3929318"/>
                  <a:gd name="connsiteX13" fmla="*/ 1680043 w 3505172"/>
                  <a:gd name="connsiteY13" fmla="*/ 2169506 h 3929318"/>
                  <a:gd name="connsiteX14" fmla="*/ 1949120 w 3505172"/>
                  <a:gd name="connsiteY14" fmla="*/ 2641031 h 3929318"/>
                  <a:gd name="connsiteX15" fmla="*/ 1768454 w 3505172"/>
                  <a:gd name="connsiteY15" fmla="*/ 3011331 h 3929318"/>
                  <a:gd name="connsiteX16" fmla="*/ 1349463 w 3505172"/>
                  <a:gd name="connsiteY16" fmla="*/ 3158683 h 3929318"/>
                  <a:gd name="connsiteX17" fmla="*/ 983007 w 3505172"/>
                  <a:gd name="connsiteY17" fmla="*/ 3076678 h 3929318"/>
                  <a:gd name="connsiteX18" fmla="*/ 806185 w 3505172"/>
                  <a:gd name="connsiteY18" fmla="*/ 2799914 h 3929318"/>
                  <a:gd name="connsiteX19" fmla="*/ 895877 w 3505172"/>
                  <a:gd name="connsiteY19" fmla="*/ 2620529 h 3929318"/>
                  <a:gd name="connsiteX20" fmla="*/ 1018883 w 3505172"/>
                  <a:gd name="connsiteY20" fmla="*/ 2556464 h 3929318"/>
                  <a:gd name="connsiteX21" fmla="*/ 1077824 w 3505172"/>
                  <a:gd name="connsiteY21" fmla="*/ 2548776 h 3929318"/>
                  <a:gd name="connsiteX22" fmla="*/ 1098325 w 3505172"/>
                  <a:gd name="connsiteY22" fmla="*/ 2564151 h 3929318"/>
                  <a:gd name="connsiteX23" fmla="*/ 1088075 w 3505172"/>
                  <a:gd name="connsiteY23" fmla="*/ 2594903 h 3929318"/>
                  <a:gd name="connsiteX24" fmla="*/ 1077824 w 3505172"/>
                  <a:gd name="connsiteY24" fmla="*/ 2625655 h 3929318"/>
                  <a:gd name="connsiteX25" fmla="*/ 1062448 w 3505172"/>
                  <a:gd name="connsiteY25" fmla="*/ 2738411 h 3929318"/>
                  <a:gd name="connsiteX26" fmla="*/ 1143171 w 3505172"/>
                  <a:gd name="connsiteY26" fmla="*/ 2875512 h 3929318"/>
                  <a:gd name="connsiteX27" fmla="*/ 1318712 w 3505172"/>
                  <a:gd name="connsiteY27" fmla="*/ 2933171 h 3929318"/>
                  <a:gd name="connsiteX28" fmla="*/ 1582663 w 3505172"/>
                  <a:gd name="connsiteY28" fmla="*/ 2835791 h 3929318"/>
                  <a:gd name="connsiteX29" fmla="*/ 1687731 w 3505172"/>
                  <a:gd name="connsiteY29" fmla="*/ 2594903 h 3929318"/>
                  <a:gd name="connsiteX30" fmla="*/ 1475032 w 3505172"/>
                  <a:gd name="connsiteY30" fmla="*/ 2259198 h 3929318"/>
                  <a:gd name="connsiteX31" fmla="*/ 1031697 w 3505172"/>
                  <a:gd name="connsiteY31" fmla="*/ 2154130 h 3929318"/>
                  <a:gd name="connsiteX32" fmla="*/ 460229 w 3505172"/>
                  <a:gd name="connsiteY32" fmla="*/ 2348890 h 3929318"/>
                  <a:gd name="connsiteX33" fmla="*/ 206528 w 3505172"/>
                  <a:gd name="connsiteY33" fmla="*/ 2861417 h 3929318"/>
                  <a:gd name="connsiteX34" fmla="*/ 588361 w 3505172"/>
                  <a:gd name="connsiteY34" fmla="*/ 3502076 h 3929318"/>
                  <a:gd name="connsiteX35" fmla="*/ 1400716 w 3505172"/>
                  <a:gd name="connsiteY35" fmla="*/ 3717337 h 3929318"/>
                  <a:gd name="connsiteX36" fmla="*/ 2282814 w 3505172"/>
                  <a:gd name="connsiteY36" fmla="*/ 3432800 h 3929318"/>
                  <a:gd name="connsiteX37" fmla="*/ 2793353 w 3505172"/>
                  <a:gd name="connsiteY37" fmla="*/ 2674000 h 3929318"/>
                  <a:gd name="connsiteX38" fmla="*/ 2675467 w 3505172"/>
                  <a:gd name="connsiteY38" fmla="*/ 2167978 h 3929318"/>
                  <a:gd name="connsiteX39" fmla="*/ 1857439 w 3505172"/>
                  <a:gd name="connsiteY39" fmla="*/ 1553280 h 3929318"/>
                  <a:gd name="connsiteX40" fmla="*/ 947130 w 3505172"/>
                  <a:gd name="connsiteY40" fmla="*/ 1285397 h 3929318"/>
                  <a:gd name="connsiteX41" fmla="*/ 565297 w 3505172"/>
                  <a:gd name="connsiteY41" fmla="*/ 760057 h 3929318"/>
                  <a:gd name="connsiteX0" fmla="*/ 565297 w 3359163"/>
                  <a:gd name="connsiteY0" fmla="*/ 760057 h 3930630"/>
                  <a:gd name="connsiteX1" fmla="*/ 898342 w 3359163"/>
                  <a:gd name="connsiteY1" fmla="*/ 659 h 3930630"/>
                  <a:gd name="connsiteX2" fmla="*/ 831811 w 3359163"/>
                  <a:gd name="connsiteY2" fmla="*/ 631925 h 3930630"/>
                  <a:gd name="connsiteX3" fmla="*/ 988132 w 3359163"/>
                  <a:gd name="connsiteY3" fmla="*/ 890752 h 3930630"/>
                  <a:gd name="connsiteX4" fmla="*/ 1328433 w 3359163"/>
                  <a:gd name="connsiteY4" fmla="*/ 1173299 h 3930630"/>
                  <a:gd name="connsiteX5" fmla="*/ 3071961 w 3359163"/>
                  <a:gd name="connsiteY5" fmla="*/ 1693489 h 3930630"/>
                  <a:gd name="connsiteX6" fmla="*/ 3289512 w 3359163"/>
                  <a:gd name="connsiteY6" fmla="*/ 2931407 h 3930630"/>
                  <a:gd name="connsiteX7" fmla="*/ 2358642 w 3359163"/>
                  <a:gd name="connsiteY7" fmla="*/ 3790260 h 3930630"/>
                  <a:gd name="connsiteX8" fmla="*/ 1163792 w 3359163"/>
                  <a:gd name="connsiteY8" fmla="*/ 3918147 h 3930630"/>
                  <a:gd name="connsiteX9" fmla="*/ 440688 w 3359163"/>
                  <a:gd name="connsiteY9" fmla="*/ 3668167 h 3930630"/>
                  <a:gd name="connsiteX10" fmla="*/ 456 w 3359163"/>
                  <a:gd name="connsiteY10" fmla="*/ 2861417 h 3930630"/>
                  <a:gd name="connsiteX11" fmla="*/ 371818 w 3359163"/>
                  <a:gd name="connsiteY11" fmla="*/ 2268167 h 3930630"/>
                  <a:gd name="connsiteX12" fmla="*/ 1052198 w 3359163"/>
                  <a:gd name="connsiteY12" fmla="*/ 2020873 h 3930630"/>
                  <a:gd name="connsiteX13" fmla="*/ 1680043 w 3359163"/>
                  <a:gd name="connsiteY13" fmla="*/ 2169506 h 3930630"/>
                  <a:gd name="connsiteX14" fmla="*/ 1949120 w 3359163"/>
                  <a:gd name="connsiteY14" fmla="*/ 2641031 h 3930630"/>
                  <a:gd name="connsiteX15" fmla="*/ 1768454 w 3359163"/>
                  <a:gd name="connsiteY15" fmla="*/ 3011331 h 3930630"/>
                  <a:gd name="connsiteX16" fmla="*/ 1349463 w 3359163"/>
                  <a:gd name="connsiteY16" fmla="*/ 3158683 h 3930630"/>
                  <a:gd name="connsiteX17" fmla="*/ 983007 w 3359163"/>
                  <a:gd name="connsiteY17" fmla="*/ 3076678 h 3930630"/>
                  <a:gd name="connsiteX18" fmla="*/ 806185 w 3359163"/>
                  <a:gd name="connsiteY18" fmla="*/ 2799914 h 3930630"/>
                  <a:gd name="connsiteX19" fmla="*/ 895877 w 3359163"/>
                  <a:gd name="connsiteY19" fmla="*/ 2620529 h 3930630"/>
                  <a:gd name="connsiteX20" fmla="*/ 1018883 w 3359163"/>
                  <a:gd name="connsiteY20" fmla="*/ 2556464 h 3930630"/>
                  <a:gd name="connsiteX21" fmla="*/ 1077824 w 3359163"/>
                  <a:gd name="connsiteY21" fmla="*/ 2548776 h 3930630"/>
                  <a:gd name="connsiteX22" fmla="*/ 1098325 w 3359163"/>
                  <a:gd name="connsiteY22" fmla="*/ 2564151 h 3930630"/>
                  <a:gd name="connsiteX23" fmla="*/ 1088075 w 3359163"/>
                  <a:gd name="connsiteY23" fmla="*/ 2594903 h 3930630"/>
                  <a:gd name="connsiteX24" fmla="*/ 1077824 w 3359163"/>
                  <a:gd name="connsiteY24" fmla="*/ 2625655 h 3930630"/>
                  <a:gd name="connsiteX25" fmla="*/ 1062448 w 3359163"/>
                  <a:gd name="connsiteY25" fmla="*/ 2738411 h 3930630"/>
                  <a:gd name="connsiteX26" fmla="*/ 1143171 w 3359163"/>
                  <a:gd name="connsiteY26" fmla="*/ 2875512 h 3930630"/>
                  <a:gd name="connsiteX27" fmla="*/ 1318712 w 3359163"/>
                  <a:gd name="connsiteY27" fmla="*/ 2933171 h 3930630"/>
                  <a:gd name="connsiteX28" fmla="*/ 1582663 w 3359163"/>
                  <a:gd name="connsiteY28" fmla="*/ 2835791 h 3930630"/>
                  <a:gd name="connsiteX29" fmla="*/ 1687731 w 3359163"/>
                  <a:gd name="connsiteY29" fmla="*/ 2594903 h 3930630"/>
                  <a:gd name="connsiteX30" fmla="*/ 1475032 w 3359163"/>
                  <a:gd name="connsiteY30" fmla="*/ 2259198 h 3930630"/>
                  <a:gd name="connsiteX31" fmla="*/ 1031697 w 3359163"/>
                  <a:gd name="connsiteY31" fmla="*/ 2154130 h 3930630"/>
                  <a:gd name="connsiteX32" fmla="*/ 460229 w 3359163"/>
                  <a:gd name="connsiteY32" fmla="*/ 2348890 h 3930630"/>
                  <a:gd name="connsiteX33" fmla="*/ 206528 w 3359163"/>
                  <a:gd name="connsiteY33" fmla="*/ 2861417 h 3930630"/>
                  <a:gd name="connsiteX34" fmla="*/ 588361 w 3359163"/>
                  <a:gd name="connsiteY34" fmla="*/ 3502076 h 3930630"/>
                  <a:gd name="connsiteX35" fmla="*/ 1400716 w 3359163"/>
                  <a:gd name="connsiteY35" fmla="*/ 3717337 h 3930630"/>
                  <a:gd name="connsiteX36" fmla="*/ 2282814 w 3359163"/>
                  <a:gd name="connsiteY36" fmla="*/ 3432800 h 3930630"/>
                  <a:gd name="connsiteX37" fmla="*/ 2793353 w 3359163"/>
                  <a:gd name="connsiteY37" fmla="*/ 2674000 h 3930630"/>
                  <a:gd name="connsiteX38" fmla="*/ 2675467 w 3359163"/>
                  <a:gd name="connsiteY38" fmla="*/ 2167978 h 3930630"/>
                  <a:gd name="connsiteX39" fmla="*/ 1857439 w 3359163"/>
                  <a:gd name="connsiteY39" fmla="*/ 1553280 h 3930630"/>
                  <a:gd name="connsiteX40" fmla="*/ 947130 w 3359163"/>
                  <a:gd name="connsiteY40" fmla="*/ 1285397 h 3930630"/>
                  <a:gd name="connsiteX41" fmla="*/ 565297 w 3359163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947130 w 3314397"/>
                  <a:gd name="connsiteY40" fmla="*/ 1285397 h 3930630"/>
                  <a:gd name="connsiteX41" fmla="*/ 565297 w 3314397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1035318 w 3314397"/>
                  <a:gd name="connsiteY40" fmla="*/ 1258698 h 3930630"/>
                  <a:gd name="connsiteX41" fmla="*/ 565297 w 3314397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1035318 w 3314397"/>
                  <a:gd name="connsiteY40" fmla="*/ 1258698 h 3930630"/>
                  <a:gd name="connsiteX41" fmla="*/ 565297 w 3314397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1035318 w 3314397"/>
                  <a:gd name="connsiteY40" fmla="*/ 1258698 h 3930630"/>
                  <a:gd name="connsiteX41" fmla="*/ 565297 w 3314397"/>
                  <a:gd name="connsiteY41" fmla="*/ 760057 h 3930630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2675467 w 3314397"/>
                  <a:gd name="connsiteY38" fmla="*/ 2168602 h 3931254"/>
                  <a:gd name="connsiteX39" fmla="*/ 1857439 w 3314397"/>
                  <a:gd name="connsiteY39" fmla="*/ 1553904 h 3931254"/>
                  <a:gd name="connsiteX40" fmla="*/ 1035318 w 3314397"/>
                  <a:gd name="connsiteY40" fmla="*/ 1259322 h 3931254"/>
                  <a:gd name="connsiteX41" fmla="*/ 587343 w 3314397"/>
                  <a:gd name="connsiteY41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2675467 w 3314397"/>
                  <a:gd name="connsiteY38" fmla="*/ 2168602 h 3931254"/>
                  <a:gd name="connsiteX39" fmla="*/ 1857439 w 3314397"/>
                  <a:gd name="connsiteY39" fmla="*/ 1553904 h 3931254"/>
                  <a:gd name="connsiteX40" fmla="*/ 1035318 w 3314397"/>
                  <a:gd name="connsiteY40" fmla="*/ 1259322 h 3931254"/>
                  <a:gd name="connsiteX41" fmla="*/ 587343 w 3314397"/>
                  <a:gd name="connsiteY41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857439 w 3314397"/>
                  <a:gd name="connsiteY37" fmla="*/ 1554027 h 3931377"/>
                  <a:gd name="connsiteX38" fmla="*/ 1035318 w 3314397"/>
                  <a:gd name="connsiteY38" fmla="*/ 1259445 h 3931377"/>
                  <a:gd name="connsiteX39" fmla="*/ 587343 w 3314397"/>
                  <a:gd name="connsiteY39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4170059"/>
                  <a:gd name="connsiteX1" fmla="*/ 898342 w 3314397"/>
                  <a:gd name="connsiteY1" fmla="*/ 1406 h 4170059"/>
                  <a:gd name="connsiteX2" fmla="*/ 831811 w 3314397"/>
                  <a:gd name="connsiteY2" fmla="*/ 632672 h 4170059"/>
                  <a:gd name="connsiteX3" fmla="*/ 1328433 w 3314397"/>
                  <a:gd name="connsiteY3" fmla="*/ 1174046 h 4170059"/>
                  <a:gd name="connsiteX4" fmla="*/ 2895583 w 3314397"/>
                  <a:gd name="connsiteY4" fmla="*/ 1827735 h 4170059"/>
                  <a:gd name="connsiteX5" fmla="*/ 3289512 w 3314397"/>
                  <a:gd name="connsiteY5" fmla="*/ 2932154 h 4170059"/>
                  <a:gd name="connsiteX6" fmla="*/ 2358642 w 3314397"/>
                  <a:gd name="connsiteY6" fmla="*/ 3791007 h 4170059"/>
                  <a:gd name="connsiteX7" fmla="*/ 1163792 w 3314397"/>
                  <a:gd name="connsiteY7" fmla="*/ 3918894 h 4170059"/>
                  <a:gd name="connsiteX8" fmla="*/ 440688 w 3314397"/>
                  <a:gd name="connsiteY8" fmla="*/ 3668914 h 4170059"/>
                  <a:gd name="connsiteX9" fmla="*/ 456 w 3314397"/>
                  <a:gd name="connsiteY9" fmla="*/ 2862164 h 4170059"/>
                  <a:gd name="connsiteX10" fmla="*/ 371818 w 3314397"/>
                  <a:gd name="connsiteY10" fmla="*/ 2268914 h 4170059"/>
                  <a:gd name="connsiteX11" fmla="*/ 1052198 w 3314397"/>
                  <a:gd name="connsiteY11" fmla="*/ 2021620 h 4170059"/>
                  <a:gd name="connsiteX12" fmla="*/ 1680043 w 3314397"/>
                  <a:gd name="connsiteY12" fmla="*/ 2170253 h 4170059"/>
                  <a:gd name="connsiteX13" fmla="*/ 1949120 w 3314397"/>
                  <a:gd name="connsiteY13" fmla="*/ 2641778 h 4170059"/>
                  <a:gd name="connsiteX14" fmla="*/ 1768454 w 3314397"/>
                  <a:gd name="connsiteY14" fmla="*/ 3012078 h 4170059"/>
                  <a:gd name="connsiteX15" fmla="*/ 1349463 w 3314397"/>
                  <a:gd name="connsiteY15" fmla="*/ 3159430 h 4170059"/>
                  <a:gd name="connsiteX16" fmla="*/ 983007 w 3314397"/>
                  <a:gd name="connsiteY16" fmla="*/ 3077425 h 4170059"/>
                  <a:gd name="connsiteX17" fmla="*/ 806185 w 3314397"/>
                  <a:gd name="connsiteY17" fmla="*/ 2800661 h 4170059"/>
                  <a:gd name="connsiteX18" fmla="*/ 895877 w 3314397"/>
                  <a:gd name="connsiteY18" fmla="*/ 2621276 h 4170059"/>
                  <a:gd name="connsiteX19" fmla="*/ 1018883 w 3314397"/>
                  <a:gd name="connsiteY19" fmla="*/ 2557211 h 4170059"/>
                  <a:gd name="connsiteX20" fmla="*/ 1077824 w 3314397"/>
                  <a:gd name="connsiteY20" fmla="*/ 2549523 h 4170059"/>
                  <a:gd name="connsiteX21" fmla="*/ 1098325 w 3314397"/>
                  <a:gd name="connsiteY21" fmla="*/ 2564898 h 4170059"/>
                  <a:gd name="connsiteX22" fmla="*/ 1088075 w 3314397"/>
                  <a:gd name="connsiteY22" fmla="*/ 2595650 h 4170059"/>
                  <a:gd name="connsiteX23" fmla="*/ 1077824 w 3314397"/>
                  <a:gd name="connsiteY23" fmla="*/ 2626402 h 4170059"/>
                  <a:gd name="connsiteX24" fmla="*/ 1062448 w 3314397"/>
                  <a:gd name="connsiteY24" fmla="*/ 2739158 h 4170059"/>
                  <a:gd name="connsiteX25" fmla="*/ 1143171 w 3314397"/>
                  <a:gd name="connsiteY25" fmla="*/ 2876259 h 4170059"/>
                  <a:gd name="connsiteX26" fmla="*/ 1318712 w 3314397"/>
                  <a:gd name="connsiteY26" fmla="*/ 2933918 h 4170059"/>
                  <a:gd name="connsiteX27" fmla="*/ 1582663 w 3314397"/>
                  <a:gd name="connsiteY27" fmla="*/ 2836538 h 4170059"/>
                  <a:gd name="connsiteX28" fmla="*/ 1687731 w 3314397"/>
                  <a:gd name="connsiteY28" fmla="*/ 2595650 h 4170059"/>
                  <a:gd name="connsiteX29" fmla="*/ 1475032 w 3314397"/>
                  <a:gd name="connsiteY29" fmla="*/ 2259945 h 4170059"/>
                  <a:gd name="connsiteX30" fmla="*/ 1031697 w 3314397"/>
                  <a:gd name="connsiteY30" fmla="*/ 2154877 h 4170059"/>
                  <a:gd name="connsiteX31" fmla="*/ 460229 w 3314397"/>
                  <a:gd name="connsiteY31" fmla="*/ 2349637 h 4170059"/>
                  <a:gd name="connsiteX32" fmla="*/ 206528 w 3314397"/>
                  <a:gd name="connsiteY32" fmla="*/ 2862164 h 4170059"/>
                  <a:gd name="connsiteX33" fmla="*/ 588361 w 3314397"/>
                  <a:gd name="connsiteY33" fmla="*/ 3502823 h 4170059"/>
                  <a:gd name="connsiteX34" fmla="*/ 1400716 w 3314397"/>
                  <a:gd name="connsiteY34" fmla="*/ 3718084 h 4170059"/>
                  <a:gd name="connsiteX35" fmla="*/ 2348956 w 3314397"/>
                  <a:gd name="connsiteY35" fmla="*/ 3433547 h 4170059"/>
                  <a:gd name="connsiteX36" fmla="*/ 1035318 w 3314397"/>
                  <a:gd name="connsiteY36" fmla="*/ 1259445 h 4170059"/>
                  <a:gd name="connsiteX37" fmla="*/ 587343 w 3314397"/>
                  <a:gd name="connsiteY37" fmla="*/ 814203 h 4170059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499154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99154 w 3314397"/>
                  <a:gd name="connsiteY37" fmla="*/ 773622 h 3930846"/>
                  <a:gd name="connsiteX0" fmla="*/ 499154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99154 w 3314397"/>
                  <a:gd name="connsiteY37" fmla="*/ 773622 h 3930846"/>
                  <a:gd name="connsiteX0" fmla="*/ 433011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33011 w 3314397"/>
                  <a:gd name="connsiteY37" fmla="*/ 773622 h 3930846"/>
                  <a:gd name="connsiteX0" fmla="*/ 433011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33011 w 3314397"/>
                  <a:gd name="connsiteY37" fmla="*/ 773622 h 3930846"/>
                  <a:gd name="connsiteX0" fmla="*/ 433011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33011 w 3314397"/>
                  <a:gd name="connsiteY37" fmla="*/ 773622 h 3930846"/>
                  <a:gd name="connsiteX0" fmla="*/ 433011 w 3298501"/>
                  <a:gd name="connsiteY0" fmla="*/ 773622 h 3930846"/>
                  <a:gd name="connsiteX1" fmla="*/ 898342 w 3298501"/>
                  <a:gd name="connsiteY1" fmla="*/ 875 h 3930846"/>
                  <a:gd name="connsiteX2" fmla="*/ 831811 w 3298501"/>
                  <a:gd name="connsiteY2" fmla="*/ 632141 h 3930846"/>
                  <a:gd name="connsiteX3" fmla="*/ 1328433 w 3298501"/>
                  <a:gd name="connsiteY3" fmla="*/ 1173515 h 3930846"/>
                  <a:gd name="connsiteX4" fmla="*/ 2741251 w 3298501"/>
                  <a:gd name="connsiteY4" fmla="*/ 1880604 h 3930846"/>
                  <a:gd name="connsiteX5" fmla="*/ 3289512 w 3298501"/>
                  <a:gd name="connsiteY5" fmla="*/ 2931623 h 3930846"/>
                  <a:gd name="connsiteX6" fmla="*/ 2358642 w 3298501"/>
                  <a:gd name="connsiteY6" fmla="*/ 3790476 h 3930846"/>
                  <a:gd name="connsiteX7" fmla="*/ 1163792 w 3298501"/>
                  <a:gd name="connsiteY7" fmla="*/ 3918363 h 3930846"/>
                  <a:gd name="connsiteX8" fmla="*/ 440688 w 3298501"/>
                  <a:gd name="connsiteY8" fmla="*/ 3668383 h 3930846"/>
                  <a:gd name="connsiteX9" fmla="*/ 456 w 3298501"/>
                  <a:gd name="connsiteY9" fmla="*/ 2861633 h 3930846"/>
                  <a:gd name="connsiteX10" fmla="*/ 371818 w 3298501"/>
                  <a:gd name="connsiteY10" fmla="*/ 2268383 h 3930846"/>
                  <a:gd name="connsiteX11" fmla="*/ 1052198 w 3298501"/>
                  <a:gd name="connsiteY11" fmla="*/ 2021089 h 3930846"/>
                  <a:gd name="connsiteX12" fmla="*/ 1680043 w 3298501"/>
                  <a:gd name="connsiteY12" fmla="*/ 2169722 h 3930846"/>
                  <a:gd name="connsiteX13" fmla="*/ 1949120 w 3298501"/>
                  <a:gd name="connsiteY13" fmla="*/ 2641247 h 3930846"/>
                  <a:gd name="connsiteX14" fmla="*/ 1768454 w 3298501"/>
                  <a:gd name="connsiteY14" fmla="*/ 3011547 h 3930846"/>
                  <a:gd name="connsiteX15" fmla="*/ 1349463 w 3298501"/>
                  <a:gd name="connsiteY15" fmla="*/ 3158899 h 3930846"/>
                  <a:gd name="connsiteX16" fmla="*/ 983007 w 3298501"/>
                  <a:gd name="connsiteY16" fmla="*/ 3076894 h 3930846"/>
                  <a:gd name="connsiteX17" fmla="*/ 806185 w 3298501"/>
                  <a:gd name="connsiteY17" fmla="*/ 2800130 h 3930846"/>
                  <a:gd name="connsiteX18" fmla="*/ 895877 w 3298501"/>
                  <a:gd name="connsiteY18" fmla="*/ 2620745 h 3930846"/>
                  <a:gd name="connsiteX19" fmla="*/ 1018883 w 3298501"/>
                  <a:gd name="connsiteY19" fmla="*/ 2556680 h 3930846"/>
                  <a:gd name="connsiteX20" fmla="*/ 1077824 w 3298501"/>
                  <a:gd name="connsiteY20" fmla="*/ 2548992 h 3930846"/>
                  <a:gd name="connsiteX21" fmla="*/ 1098325 w 3298501"/>
                  <a:gd name="connsiteY21" fmla="*/ 2564367 h 3930846"/>
                  <a:gd name="connsiteX22" fmla="*/ 1088075 w 3298501"/>
                  <a:gd name="connsiteY22" fmla="*/ 2595119 h 3930846"/>
                  <a:gd name="connsiteX23" fmla="*/ 1077824 w 3298501"/>
                  <a:gd name="connsiteY23" fmla="*/ 2625871 h 3930846"/>
                  <a:gd name="connsiteX24" fmla="*/ 1062448 w 3298501"/>
                  <a:gd name="connsiteY24" fmla="*/ 2738627 h 3930846"/>
                  <a:gd name="connsiteX25" fmla="*/ 1143171 w 3298501"/>
                  <a:gd name="connsiteY25" fmla="*/ 2875728 h 3930846"/>
                  <a:gd name="connsiteX26" fmla="*/ 1318712 w 3298501"/>
                  <a:gd name="connsiteY26" fmla="*/ 2933387 h 3930846"/>
                  <a:gd name="connsiteX27" fmla="*/ 1582663 w 3298501"/>
                  <a:gd name="connsiteY27" fmla="*/ 2836007 h 3930846"/>
                  <a:gd name="connsiteX28" fmla="*/ 1687731 w 3298501"/>
                  <a:gd name="connsiteY28" fmla="*/ 2595119 h 3930846"/>
                  <a:gd name="connsiteX29" fmla="*/ 1475032 w 3298501"/>
                  <a:gd name="connsiteY29" fmla="*/ 2259414 h 3930846"/>
                  <a:gd name="connsiteX30" fmla="*/ 1031697 w 3298501"/>
                  <a:gd name="connsiteY30" fmla="*/ 2154346 h 3930846"/>
                  <a:gd name="connsiteX31" fmla="*/ 460229 w 3298501"/>
                  <a:gd name="connsiteY31" fmla="*/ 2349106 h 3930846"/>
                  <a:gd name="connsiteX32" fmla="*/ 206528 w 3298501"/>
                  <a:gd name="connsiteY32" fmla="*/ 2861633 h 3930846"/>
                  <a:gd name="connsiteX33" fmla="*/ 588361 w 3298501"/>
                  <a:gd name="connsiteY33" fmla="*/ 3502292 h 3930846"/>
                  <a:gd name="connsiteX34" fmla="*/ 1400716 w 3298501"/>
                  <a:gd name="connsiteY34" fmla="*/ 3717553 h 3930846"/>
                  <a:gd name="connsiteX35" fmla="*/ 2348956 w 3298501"/>
                  <a:gd name="connsiteY35" fmla="*/ 3433016 h 3930846"/>
                  <a:gd name="connsiteX36" fmla="*/ 1035318 w 3298501"/>
                  <a:gd name="connsiteY36" fmla="*/ 1258914 h 3930846"/>
                  <a:gd name="connsiteX37" fmla="*/ 433011 w 3298501"/>
                  <a:gd name="connsiteY37" fmla="*/ 773622 h 3930846"/>
                  <a:gd name="connsiteX0" fmla="*/ 543248 w 3298501"/>
                  <a:gd name="connsiteY0" fmla="*/ 706252 h 3930225"/>
                  <a:gd name="connsiteX1" fmla="*/ 898342 w 3298501"/>
                  <a:gd name="connsiteY1" fmla="*/ 254 h 3930225"/>
                  <a:gd name="connsiteX2" fmla="*/ 831811 w 3298501"/>
                  <a:gd name="connsiteY2" fmla="*/ 631520 h 3930225"/>
                  <a:gd name="connsiteX3" fmla="*/ 1328433 w 3298501"/>
                  <a:gd name="connsiteY3" fmla="*/ 1172894 h 3930225"/>
                  <a:gd name="connsiteX4" fmla="*/ 2741251 w 3298501"/>
                  <a:gd name="connsiteY4" fmla="*/ 1879983 h 3930225"/>
                  <a:gd name="connsiteX5" fmla="*/ 3289512 w 3298501"/>
                  <a:gd name="connsiteY5" fmla="*/ 2931002 h 3930225"/>
                  <a:gd name="connsiteX6" fmla="*/ 2358642 w 3298501"/>
                  <a:gd name="connsiteY6" fmla="*/ 3789855 h 3930225"/>
                  <a:gd name="connsiteX7" fmla="*/ 1163792 w 3298501"/>
                  <a:gd name="connsiteY7" fmla="*/ 3917742 h 3930225"/>
                  <a:gd name="connsiteX8" fmla="*/ 440688 w 3298501"/>
                  <a:gd name="connsiteY8" fmla="*/ 3667762 h 3930225"/>
                  <a:gd name="connsiteX9" fmla="*/ 456 w 3298501"/>
                  <a:gd name="connsiteY9" fmla="*/ 2861012 h 3930225"/>
                  <a:gd name="connsiteX10" fmla="*/ 371818 w 3298501"/>
                  <a:gd name="connsiteY10" fmla="*/ 2267762 h 3930225"/>
                  <a:gd name="connsiteX11" fmla="*/ 1052198 w 3298501"/>
                  <a:gd name="connsiteY11" fmla="*/ 2020468 h 3930225"/>
                  <a:gd name="connsiteX12" fmla="*/ 1680043 w 3298501"/>
                  <a:gd name="connsiteY12" fmla="*/ 2169101 h 3930225"/>
                  <a:gd name="connsiteX13" fmla="*/ 1949120 w 3298501"/>
                  <a:gd name="connsiteY13" fmla="*/ 2640626 h 3930225"/>
                  <a:gd name="connsiteX14" fmla="*/ 1768454 w 3298501"/>
                  <a:gd name="connsiteY14" fmla="*/ 3010926 h 3930225"/>
                  <a:gd name="connsiteX15" fmla="*/ 1349463 w 3298501"/>
                  <a:gd name="connsiteY15" fmla="*/ 3158278 h 3930225"/>
                  <a:gd name="connsiteX16" fmla="*/ 983007 w 3298501"/>
                  <a:gd name="connsiteY16" fmla="*/ 3076273 h 3930225"/>
                  <a:gd name="connsiteX17" fmla="*/ 806185 w 3298501"/>
                  <a:gd name="connsiteY17" fmla="*/ 2799509 h 3930225"/>
                  <a:gd name="connsiteX18" fmla="*/ 895877 w 3298501"/>
                  <a:gd name="connsiteY18" fmla="*/ 2620124 h 3930225"/>
                  <a:gd name="connsiteX19" fmla="*/ 1018883 w 3298501"/>
                  <a:gd name="connsiteY19" fmla="*/ 2556059 h 3930225"/>
                  <a:gd name="connsiteX20" fmla="*/ 1077824 w 3298501"/>
                  <a:gd name="connsiteY20" fmla="*/ 2548371 h 3930225"/>
                  <a:gd name="connsiteX21" fmla="*/ 1098325 w 3298501"/>
                  <a:gd name="connsiteY21" fmla="*/ 2563746 h 3930225"/>
                  <a:gd name="connsiteX22" fmla="*/ 1088075 w 3298501"/>
                  <a:gd name="connsiteY22" fmla="*/ 2594498 h 3930225"/>
                  <a:gd name="connsiteX23" fmla="*/ 1077824 w 3298501"/>
                  <a:gd name="connsiteY23" fmla="*/ 2625250 h 3930225"/>
                  <a:gd name="connsiteX24" fmla="*/ 1062448 w 3298501"/>
                  <a:gd name="connsiteY24" fmla="*/ 2738006 h 3930225"/>
                  <a:gd name="connsiteX25" fmla="*/ 1143171 w 3298501"/>
                  <a:gd name="connsiteY25" fmla="*/ 2875107 h 3930225"/>
                  <a:gd name="connsiteX26" fmla="*/ 1318712 w 3298501"/>
                  <a:gd name="connsiteY26" fmla="*/ 2932766 h 3930225"/>
                  <a:gd name="connsiteX27" fmla="*/ 1582663 w 3298501"/>
                  <a:gd name="connsiteY27" fmla="*/ 2835386 h 3930225"/>
                  <a:gd name="connsiteX28" fmla="*/ 1687731 w 3298501"/>
                  <a:gd name="connsiteY28" fmla="*/ 2594498 h 3930225"/>
                  <a:gd name="connsiteX29" fmla="*/ 1475032 w 3298501"/>
                  <a:gd name="connsiteY29" fmla="*/ 2258793 h 3930225"/>
                  <a:gd name="connsiteX30" fmla="*/ 1031697 w 3298501"/>
                  <a:gd name="connsiteY30" fmla="*/ 2153725 h 3930225"/>
                  <a:gd name="connsiteX31" fmla="*/ 460229 w 3298501"/>
                  <a:gd name="connsiteY31" fmla="*/ 2348485 h 3930225"/>
                  <a:gd name="connsiteX32" fmla="*/ 206528 w 3298501"/>
                  <a:gd name="connsiteY32" fmla="*/ 2861012 h 3930225"/>
                  <a:gd name="connsiteX33" fmla="*/ 588361 w 3298501"/>
                  <a:gd name="connsiteY33" fmla="*/ 3501671 h 3930225"/>
                  <a:gd name="connsiteX34" fmla="*/ 1400716 w 3298501"/>
                  <a:gd name="connsiteY34" fmla="*/ 3716932 h 3930225"/>
                  <a:gd name="connsiteX35" fmla="*/ 2348956 w 3298501"/>
                  <a:gd name="connsiteY35" fmla="*/ 3432395 h 3930225"/>
                  <a:gd name="connsiteX36" fmla="*/ 1035318 w 3298501"/>
                  <a:gd name="connsiteY36" fmla="*/ 1258293 h 3930225"/>
                  <a:gd name="connsiteX37" fmla="*/ 543248 w 3298501"/>
                  <a:gd name="connsiteY37" fmla="*/ 706252 h 3930225"/>
                  <a:gd name="connsiteX0" fmla="*/ 543248 w 3212681"/>
                  <a:gd name="connsiteY0" fmla="*/ 706252 h 3930225"/>
                  <a:gd name="connsiteX1" fmla="*/ 898342 w 3212681"/>
                  <a:gd name="connsiteY1" fmla="*/ 254 h 3930225"/>
                  <a:gd name="connsiteX2" fmla="*/ 831811 w 3212681"/>
                  <a:gd name="connsiteY2" fmla="*/ 631520 h 3930225"/>
                  <a:gd name="connsiteX3" fmla="*/ 1328433 w 3212681"/>
                  <a:gd name="connsiteY3" fmla="*/ 1172894 h 3930225"/>
                  <a:gd name="connsiteX4" fmla="*/ 2741251 w 3212681"/>
                  <a:gd name="connsiteY4" fmla="*/ 1879983 h 3930225"/>
                  <a:gd name="connsiteX5" fmla="*/ 3201322 w 3212681"/>
                  <a:gd name="connsiteY5" fmla="*/ 2931002 h 3930225"/>
                  <a:gd name="connsiteX6" fmla="*/ 2358642 w 3212681"/>
                  <a:gd name="connsiteY6" fmla="*/ 3789855 h 3930225"/>
                  <a:gd name="connsiteX7" fmla="*/ 1163792 w 3212681"/>
                  <a:gd name="connsiteY7" fmla="*/ 3917742 h 3930225"/>
                  <a:gd name="connsiteX8" fmla="*/ 440688 w 3212681"/>
                  <a:gd name="connsiteY8" fmla="*/ 3667762 h 3930225"/>
                  <a:gd name="connsiteX9" fmla="*/ 456 w 3212681"/>
                  <a:gd name="connsiteY9" fmla="*/ 2861012 h 3930225"/>
                  <a:gd name="connsiteX10" fmla="*/ 371818 w 3212681"/>
                  <a:gd name="connsiteY10" fmla="*/ 2267762 h 3930225"/>
                  <a:gd name="connsiteX11" fmla="*/ 1052198 w 3212681"/>
                  <a:gd name="connsiteY11" fmla="*/ 2020468 h 3930225"/>
                  <a:gd name="connsiteX12" fmla="*/ 1680043 w 3212681"/>
                  <a:gd name="connsiteY12" fmla="*/ 2169101 h 3930225"/>
                  <a:gd name="connsiteX13" fmla="*/ 1949120 w 3212681"/>
                  <a:gd name="connsiteY13" fmla="*/ 2640626 h 3930225"/>
                  <a:gd name="connsiteX14" fmla="*/ 1768454 w 3212681"/>
                  <a:gd name="connsiteY14" fmla="*/ 3010926 h 3930225"/>
                  <a:gd name="connsiteX15" fmla="*/ 1349463 w 3212681"/>
                  <a:gd name="connsiteY15" fmla="*/ 3158278 h 3930225"/>
                  <a:gd name="connsiteX16" fmla="*/ 983007 w 3212681"/>
                  <a:gd name="connsiteY16" fmla="*/ 3076273 h 3930225"/>
                  <a:gd name="connsiteX17" fmla="*/ 806185 w 3212681"/>
                  <a:gd name="connsiteY17" fmla="*/ 2799509 h 3930225"/>
                  <a:gd name="connsiteX18" fmla="*/ 895877 w 3212681"/>
                  <a:gd name="connsiteY18" fmla="*/ 2620124 h 3930225"/>
                  <a:gd name="connsiteX19" fmla="*/ 1018883 w 3212681"/>
                  <a:gd name="connsiteY19" fmla="*/ 2556059 h 3930225"/>
                  <a:gd name="connsiteX20" fmla="*/ 1077824 w 3212681"/>
                  <a:gd name="connsiteY20" fmla="*/ 2548371 h 3930225"/>
                  <a:gd name="connsiteX21" fmla="*/ 1098325 w 3212681"/>
                  <a:gd name="connsiteY21" fmla="*/ 2563746 h 3930225"/>
                  <a:gd name="connsiteX22" fmla="*/ 1088075 w 3212681"/>
                  <a:gd name="connsiteY22" fmla="*/ 2594498 h 3930225"/>
                  <a:gd name="connsiteX23" fmla="*/ 1077824 w 3212681"/>
                  <a:gd name="connsiteY23" fmla="*/ 2625250 h 3930225"/>
                  <a:gd name="connsiteX24" fmla="*/ 1062448 w 3212681"/>
                  <a:gd name="connsiteY24" fmla="*/ 2738006 h 3930225"/>
                  <a:gd name="connsiteX25" fmla="*/ 1143171 w 3212681"/>
                  <a:gd name="connsiteY25" fmla="*/ 2875107 h 3930225"/>
                  <a:gd name="connsiteX26" fmla="*/ 1318712 w 3212681"/>
                  <a:gd name="connsiteY26" fmla="*/ 2932766 h 3930225"/>
                  <a:gd name="connsiteX27" fmla="*/ 1582663 w 3212681"/>
                  <a:gd name="connsiteY27" fmla="*/ 2835386 h 3930225"/>
                  <a:gd name="connsiteX28" fmla="*/ 1687731 w 3212681"/>
                  <a:gd name="connsiteY28" fmla="*/ 2594498 h 3930225"/>
                  <a:gd name="connsiteX29" fmla="*/ 1475032 w 3212681"/>
                  <a:gd name="connsiteY29" fmla="*/ 2258793 h 3930225"/>
                  <a:gd name="connsiteX30" fmla="*/ 1031697 w 3212681"/>
                  <a:gd name="connsiteY30" fmla="*/ 2153725 h 3930225"/>
                  <a:gd name="connsiteX31" fmla="*/ 460229 w 3212681"/>
                  <a:gd name="connsiteY31" fmla="*/ 2348485 h 3930225"/>
                  <a:gd name="connsiteX32" fmla="*/ 206528 w 3212681"/>
                  <a:gd name="connsiteY32" fmla="*/ 2861012 h 3930225"/>
                  <a:gd name="connsiteX33" fmla="*/ 588361 w 3212681"/>
                  <a:gd name="connsiteY33" fmla="*/ 3501671 h 3930225"/>
                  <a:gd name="connsiteX34" fmla="*/ 1400716 w 3212681"/>
                  <a:gd name="connsiteY34" fmla="*/ 3716932 h 3930225"/>
                  <a:gd name="connsiteX35" fmla="*/ 2348956 w 3212681"/>
                  <a:gd name="connsiteY35" fmla="*/ 3432395 h 3930225"/>
                  <a:gd name="connsiteX36" fmla="*/ 1035318 w 3212681"/>
                  <a:gd name="connsiteY36" fmla="*/ 1258293 h 3930225"/>
                  <a:gd name="connsiteX37" fmla="*/ 543248 w 3212681"/>
                  <a:gd name="connsiteY37" fmla="*/ 706252 h 3930225"/>
                  <a:gd name="connsiteX0" fmla="*/ 366867 w 3212681"/>
                  <a:gd name="connsiteY0" fmla="*/ 679406 h 3930078"/>
                  <a:gd name="connsiteX1" fmla="*/ 898342 w 3212681"/>
                  <a:gd name="connsiteY1" fmla="*/ 107 h 3930078"/>
                  <a:gd name="connsiteX2" fmla="*/ 831811 w 3212681"/>
                  <a:gd name="connsiteY2" fmla="*/ 631373 h 3930078"/>
                  <a:gd name="connsiteX3" fmla="*/ 1328433 w 3212681"/>
                  <a:gd name="connsiteY3" fmla="*/ 1172747 h 3930078"/>
                  <a:gd name="connsiteX4" fmla="*/ 2741251 w 3212681"/>
                  <a:gd name="connsiteY4" fmla="*/ 1879836 h 3930078"/>
                  <a:gd name="connsiteX5" fmla="*/ 3201322 w 3212681"/>
                  <a:gd name="connsiteY5" fmla="*/ 2930855 h 3930078"/>
                  <a:gd name="connsiteX6" fmla="*/ 2358642 w 3212681"/>
                  <a:gd name="connsiteY6" fmla="*/ 3789708 h 3930078"/>
                  <a:gd name="connsiteX7" fmla="*/ 1163792 w 3212681"/>
                  <a:gd name="connsiteY7" fmla="*/ 3917595 h 3930078"/>
                  <a:gd name="connsiteX8" fmla="*/ 440688 w 3212681"/>
                  <a:gd name="connsiteY8" fmla="*/ 3667615 h 3930078"/>
                  <a:gd name="connsiteX9" fmla="*/ 456 w 3212681"/>
                  <a:gd name="connsiteY9" fmla="*/ 2860865 h 3930078"/>
                  <a:gd name="connsiteX10" fmla="*/ 371818 w 3212681"/>
                  <a:gd name="connsiteY10" fmla="*/ 2267615 h 3930078"/>
                  <a:gd name="connsiteX11" fmla="*/ 1052198 w 3212681"/>
                  <a:gd name="connsiteY11" fmla="*/ 2020321 h 3930078"/>
                  <a:gd name="connsiteX12" fmla="*/ 1680043 w 3212681"/>
                  <a:gd name="connsiteY12" fmla="*/ 2168954 h 3930078"/>
                  <a:gd name="connsiteX13" fmla="*/ 1949120 w 3212681"/>
                  <a:gd name="connsiteY13" fmla="*/ 2640479 h 3930078"/>
                  <a:gd name="connsiteX14" fmla="*/ 1768454 w 3212681"/>
                  <a:gd name="connsiteY14" fmla="*/ 3010779 h 3930078"/>
                  <a:gd name="connsiteX15" fmla="*/ 1349463 w 3212681"/>
                  <a:gd name="connsiteY15" fmla="*/ 3158131 h 3930078"/>
                  <a:gd name="connsiteX16" fmla="*/ 983007 w 3212681"/>
                  <a:gd name="connsiteY16" fmla="*/ 3076126 h 3930078"/>
                  <a:gd name="connsiteX17" fmla="*/ 806185 w 3212681"/>
                  <a:gd name="connsiteY17" fmla="*/ 2799362 h 3930078"/>
                  <a:gd name="connsiteX18" fmla="*/ 895877 w 3212681"/>
                  <a:gd name="connsiteY18" fmla="*/ 2619977 h 3930078"/>
                  <a:gd name="connsiteX19" fmla="*/ 1018883 w 3212681"/>
                  <a:gd name="connsiteY19" fmla="*/ 2555912 h 3930078"/>
                  <a:gd name="connsiteX20" fmla="*/ 1077824 w 3212681"/>
                  <a:gd name="connsiteY20" fmla="*/ 2548224 h 3930078"/>
                  <a:gd name="connsiteX21" fmla="*/ 1098325 w 3212681"/>
                  <a:gd name="connsiteY21" fmla="*/ 2563599 h 3930078"/>
                  <a:gd name="connsiteX22" fmla="*/ 1088075 w 3212681"/>
                  <a:gd name="connsiteY22" fmla="*/ 2594351 h 3930078"/>
                  <a:gd name="connsiteX23" fmla="*/ 1077824 w 3212681"/>
                  <a:gd name="connsiteY23" fmla="*/ 2625103 h 3930078"/>
                  <a:gd name="connsiteX24" fmla="*/ 1062448 w 3212681"/>
                  <a:gd name="connsiteY24" fmla="*/ 2737859 h 3930078"/>
                  <a:gd name="connsiteX25" fmla="*/ 1143171 w 3212681"/>
                  <a:gd name="connsiteY25" fmla="*/ 2874960 h 3930078"/>
                  <a:gd name="connsiteX26" fmla="*/ 1318712 w 3212681"/>
                  <a:gd name="connsiteY26" fmla="*/ 2932619 h 3930078"/>
                  <a:gd name="connsiteX27" fmla="*/ 1582663 w 3212681"/>
                  <a:gd name="connsiteY27" fmla="*/ 2835239 h 3930078"/>
                  <a:gd name="connsiteX28" fmla="*/ 1687731 w 3212681"/>
                  <a:gd name="connsiteY28" fmla="*/ 2594351 h 3930078"/>
                  <a:gd name="connsiteX29" fmla="*/ 1475032 w 3212681"/>
                  <a:gd name="connsiteY29" fmla="*/ 2258646 h 3930078"/>
                  <a:gd name="connsiteX30" fmla="*/ 1031697 w 3212681"/>
                  <a:gd name="connsiteY30" fmla="*/ 2153578 h 3930078"/>
                  <a:gd name="connsiteX31" fmla="*/ 460229 w 3212681"/>
                  <a:gd name="connsiteY31" fmla="*/ 2348338 h 3930078"/>
                  <a:gd name="connsiteX32" fmla="*/ 206528 w 3212681"/>
                  <a:gd name="connsiteY32" fmla="*/ 2860865 h 3930078"/>
                  <a:gd name="connsiteX33" fmla="*/ 588361 w 3212681"/>
                  <a:gd name="connsiteY33" fmla="*/ 3501524 h 3930078"/>
                  <a:gd name="connsiteX34" fmla="*/ 1400716 w 3212681"/>
                  <a:gd name="connsiteY34" fmla="*/ 3716785 h 3930078"/>
                  <a:gd name="connsiteX35" fmla="*/ 2348956 w 3212681"/>
                  <a:gd name="connsiteY35" fmla="*/ 3432248 h 3930078"/>
                  <a:gd name="connsiteX36" fmla="*/ 1035318 w 3212681"/>
                  <a:gd name="connsiteY36" fmla="*/ 1258146 h 3930078"/>
                  <a:gd name="connsiteX37" fmla="*/ 366867 w 3212681"/>
                  <a:gd name="connsiteY37" fmla="*/ 679406 h 3930078"/>
                  <a:gd name="connsiteX0" fmla="*/ 366867 w 3212681"/>
                  <a:gd name="connsiteY0" fmla="*/ 679319 h 3929991"/>
                  <a:gd name="connsiteX1" fmla="*/ 898342 w 3212681"/>
                  <a:gd name="connsiteY1" fmla="*/ 20 h 3929991"/>
                  <a:gd name="connsiteX2" fmla="*/ 699527 w 3212681"/>
                  <a:gd name="connsiteY2" fmla="*/ 657986 h 3929991"/>
                  <a:gd name="connsiteX3" fmla="*/ 1328433 w 3212681"/>
                  <a:gd name="connsiteY3" fmla="*/ 1172660 h 3929991"/>
                  <a:gd name="connsiteX4" fmla="*/ 2741251 w 3212681"/>
                  <a:gd name="connsiteY4" fmla="*/ 1879749 h 3929991"/>
                  <a:gd name="connsiteX5" fmla="*/ 3201322 w 3212681"/>
                  <a:gd name="connsiteY5" fmla="*/ 2930768 h 3929991"/>
                  <a:gd name="connsiteX6" fmla="*/ 2358642 w 3212681"/>
                  <a:gd name="connsiteY6" fmla="*/ 3789621 h 3929991"/>
                  <a:gd name="connsiteX7" fmla="*/ 1163792 w 3212681"/>
                  <a:gd name="connsiteY7" fmla="*/ 3917508 h 3929991"/>
                  <a:gd name="connsiteX8" fmla="*/ 440688 w 3212681"/>
                  <a:gd name="connsiteY8" fmla="*/ 3667528 h 3929991"/>
                  <a:gd name="connsiteX9" fmla="*/ 456 w 3212681"/>
                  <a:gd name="connsiteY9" fmla="*/ 2860778 h 3929991"/>
                  <a:gd name="connsiteX10" fmla="*/ 371818 w 3212681"/>
                  <a:gd name="connsiteY10" fmla="*/ 2267528 h 3929991"/>
                  <a:gd name="connsiteX11" fmla="*/ 1052198 w 3212681"/>
                  <a:gd name="connsiteY11" fmla="*/ 2020234 h 3929991"/>
                  <a:gd name="connsiteX12" fmla="*/ 1680043 w 3212681"/>
                  <a:gd name="connsiteY12" fmla="*/ 2168867 h 3929991"/>
                  <a:gd name="connsiteX13" fmla="*/ 1949120 w 3212681"/>
                  <a:gd name="connsiteY13" fmla="*/ 2640392 h 3929991"/>
                  <a:gd name="connsiteX14" fmla="*/ 1768454 w 3212681"/>
                  <a:gd name="connsiteY14" fmla="*/ 3010692 h 3929991"/>
                  <a:gd name="connsiteX15" fmla="*/ 1349463 w 3212681"/>
                  <a:gd name="connsiteY15" fmla="*/ 3158044 h 3929991"/>
                  <a:gd name="connsiteX16" fmla="*/ 983007 w 3212681"/>
                  <a:gd name="connsiteY16" fmla="*/ 3076039 h 3929991"/>
                  <a:gd name="connsiteX17" fmla="*/ 806185 w 3212681"/>
                  <a:gd name="connsiteY17" fmla="*/ 2799275 h 3929991"/>
                  <a:gd name="connsiteX18" fmla="*/ 895877 w 3212681"/>
                  <a:gd name="connsiteY18" fmla="*/ 2619890 h 3929991"/>
                  <a:gd name="connsiteX19" fmla="*/ 1018883 w 3212681"/>
                  <a:gd name="connsiteY19" fmla="*/ 2555825 h 3929991"/>
                  <a:gd name="connsiteX20" fmla="*/ 1077824 w 3212681"/>
                  <a:gd name="connsiteY20" fmla="*/ 2548137 h 3929991"/>
                  <a:gd name="connsiteX21" fmla="*/ 1098325 w 3212681"/>
                  <a:gd name="connsiteY21" fmla="*/ 2563512 h 3929991"/>
                  <a:gd name="connsiteX22" fmla="*/ 1088075 w 3212681"/>
                  <a:gd name="connsiteY22" fmla="*/ 2594264 h 3929991"/>
                  <a:gd name="connsiteX23" fmla="*/ 1077824 w 3212681"/>
                  <a:gd name="connsiteY23" fmla="*/ 2625016 h 3929991"/>
                  <a:gd name="connsiteX24" fmla="*/ 1062448 w 3212681"/>
                  <a:gd name="connsiteY24" fmla="*/ 2737772 h 3929991"/>
                  <a:gd name="connsiteX25" fmla="*/ 1143171 w 3212681"/>
                  <a:gd name="connsiteY25" fmla="*/ 2874873 h 3929991"/>
                  <a:gd name="connsiteX26" fmla="*/ 1318712 w 3212681"/>
                  <a:gd name="connsiteY26" fmla="*/ 2932532 h 3929991"/>
                  <a:gd name="connsiteX27" fmla="*/ 1582663 w 3212681"/>
                  <a:gd name="connsiteY27" fmla="*/ 2835152 h 3929991"/>
                  <a:gd name="connsiteX28" fmla="*/ 1687731 w 3212681"/>
                  <a:gd name="connsiteY28" fmla="*/ 2594264 h 3929991"/>
                  <a:gd name="connsiteX29" fmla="*/ 1475032 w 3212681"/>
                  <a:gd name="connsiteY29" fmla="*/ 2258559 h 3929991"/>
                  <a:gd name="connsiteX30" fmla="*/ 1031697 w 3212681"/>
                  <a:gd name="connsiteY30" fmla="*/ 2153491 h 3929991"/>
                  <a:gd name="connsiteX31" fmla="*/ 460229 w 3212681"/>
                  <a:gd name="connsiteY31" fmla="*/ 2348251 h 3929991"/>
                  <a:gd name="connsiteX32" fmla="*/ 206528 w 3212681"/>
                  <a:gd name="connsiteY32" fmla="*/ 2860778 h 3929991"/>
                  <a:gd name="connsiteX33" fmla="*/ 588361 w 3212681"/>
                  <a:gd name="connsiteY33" fmla="*/ 3501437 h 3929991"/>
                  <a:gd name="connsiteX34" fmla="*/ 1400716 w 3212681"/>
                  <a:gd name="connsiteY34" fmla="*/ 3716698 h 3929991"/>
                  <a:gd name="connsiteX35" fmla="*/ 2348956 w 3212681"/>
                  <a:gd name="connsiteY35" fmla="*/ 3432161 h 3929991"/>
                  <a:gd name="connsiteX36" fmla="*/ 1035318 w 3212681"/>
                  <a:gd name="connsiteY36" fmla="*/ 1258059 h 3929991"/>
                  <a:gd name="connsiteX37" fmla="*/ 366867 w 3212681"/>
                  <a:gd name="connsiteY37" fmla="*/ 679319 h 3929991"/>
                  <a:gd name="connsiteX0" fmla="*/ 366867 w 3212681"/>
                  <a:gd name="connsiteY0" fmla="*/ 679320 h 3929991"/>
                  <a:gd name="connsiteX1" fmla="*/ 898342 w 3212681"/>
                  <a:gd name="connsiteY1" fmla="*/ 20 h 3929991"/>
                  <a:gd name="connsiteX2" fmla="*/ 699527 w 3212681"/>
                  <a:gd name="connsiteY2" fmla="*/ 657986 h 3929991"/>
                  <a:gd name="connsiteX3" fmla="*/ 1328433 w 3212681"/>
                  <a:gd name="connsiteY3" fmla="*/ 1172660 h 3929991"/>
                  <a:gd name="connsiteX4" fmla="*/ 2741251 w 3212681"/>
                  <a:gd name="connsiteY4" fmla="*/ 1879749 h 3929991"/>
                  <a:gd name="connsiteX5" fmla="*/ 3201322 w 3212681"/>
                  <a:gd name="connsiteY5" fmla="*/ 2930768 h 3929991"/>
                  <a:gd name="connsiteX6" fmla="*/ 2358642 w 3212681"/>
                  <a:gd name="connsiteY6" fmla="*/ 3789621 h 3929991"/>
                  <a:gd name="connsiteX7" fmla="*/ 1163792 w 3212681"/>
                  <a:gd name="connsiteY7" fmla="*/ 3917508 h 3929991"/>
                  <a:gd name="connsiteX8" fmla="*/ 440688 w 3212681"/>
                  <a:gd name="connsiteY8" fmla="*/ 3667528 h 3929991"/>
                  <a:gd name="connsiteX9" fmla="*/ 456 w 3212681"/>
                  <a:gd name="connsiteY9" fmla="*/ 2860778 h 3929991"/>
                  <a:gd name="connsiteX10" fmla="*/ 371818 w 3212681"/>
                  <a:gd name="connsiteY10" fmla="*/ 2267528 h 3929991"/>
                  <a:gd name="connsiteX11" fmla="*/ 1052198 w 3212681"/>
                  <a:gd name="connsiteY11" fmla="*/ 2020234 h 3929991"/>
                  <a:gd name="connsiteX12" fmla="*/ 1680043 w 3212681"/>
                  <a:gd name="connsiteY12" fmla="*/ 2168867 h 3929991"/>
                  <a:gd name="connsiteX13" fmla="*/ 1949120 w 3212681"/>
                  <a:gd name="connsiteY13" fmla="*/ 2640392 h 3929991"/>
                  <a:gd name="connsiteX14" fmla="*/ 1768454 w 3212681"/>
                  <a:gd name="connsiteY14" fmla="*/ 3010692 h 3929991"/>
                  <a:gd name="connsiteX15" fmla="*/ 1349463 w 3212681"/>
                  <a:gd name="connsiteY15" fmla="*/ 3158044 h 3929991"/>
                  <a:gd name="connsiteX16" fmla="*/ 983007 w 3212681"/>
                  <a:gd name="connsiteY16" fmla="*/ 3076039 h 3929991"/>
                  <a:gd name="connsiteX17" fmla="*/ 806185 w 3212681"/>
                  <a:gd name="connsiteY17" fmla="*/ 2799275 h 3929991"/>
                  <a:gd name="connsiteX18" fmla="*/ 895877 w 3212681"/>
                  <a:gd name="connsiteY18" fmla="*/ 2619890 h 3929991"/>
                  <a:gd name="connsiteX19" fmla="*/ 1018883 w 3212681"/>
                  <a:gd name="connsiteY19" fmla="*/ 2555825 h 3929991"/>
                  <a:gd name="connsiteX20" fmla="*/ 1077824 w 3212681"/>
                  <a:gd name="connsiteY20" fmla="*/ 2548137 h 3929991"/>
                  <a:gd name="connsiteX21" fmla="*/ 1098325 w 3212681"/>
                  <a:gd name="connsiteY21" fmla="*/ 2563512 h 3929991"/>
                  <a:gd name="connsiteX22" fmla="*/ 1088075 w 3212681"/>
                  <a:gd name="connsiteY22" fmla="*/ 2594264 h 3929991"/>
                  <a:gd name="connsiteX23" fmla="*/ 1077824 w 3212681"/>
                  <a:gd name="connsiteY23" fmla="*/ 2625016 h 3929991"/>
                  <a:gd name="connsiteX24" fmla="*/ 1062448 w 3212681"/>
                  <a:gd name="connsiteY24" fmla="*/ 2737772 h 3929991"/>
                  <a:gd name="connsiteX25" fmla="*/ 1143171 w 3212681"/>
                  <a:gd name="connsiteY25" fmla="*/ 2874873 h 3929991"/>
                  <a:gd name="connsiteX26" fmla="*/ 1318712 w 3212681"/>
                  <a:gd name="connsiteY26" fmla="*/ 2932532 h 3929991"/>
                  <a:gd name="connsiteX27" fmla="*/ 1582663 w 3212681"/>
                  <a:gd name="connsiteY27" fmla="*/ 2835152 h 3929991"/>
                  <a:gd name="connsiteX28" fmla="*/ 1687731 w 3212681"/>
                  <a:gd name="connsiteY28" fmla="*/ 2594264 h 3929991"/>
                  <a:gd name="connsiteX29" fmla="*/ 1475032 w 3212681"/>
                  <a:gd name="connsiteY29" fmla="*/ 2258559 h 3929991"/>
                  <a:gd name="connsiteX30" fmla="*/ 1031697 w 3212681"/>
                  <a:gd name="connsiteY30" fmla="*/ 2153491 h 3929991"/>
                  <a:gd name="connsiteX31" fmla="*/ 460229 w 3212681"/>
                  <a:gd name="connsiteY31" fmla="*/ 2348251 h 3929991"/>
                  <a:gd name="connsiteX32" fmla="*/ 206528 w 3212681"/>
                  <a:gd name="connsiteY32" fmla="*/ 2860778 h 3929991"/>
                  <a:gd name="connsiteX33" fmla="*/ 588361 w 3212681"/>
                  <a:gd name="connsiteY33" fmla="*/ 3501437 h 3929991"/>
                  <a:gd name="connsiteX34" fmla="*/ 1400716 w 3212681"/>
                  <a:gd name="connsiteY34" fmla="*/ 3716698 h 3929991"/>
                  <a:gd name="connsiteX35" fmla="*/ 2348956 w 3212681"/>
                  <a:gd name="connsiteY35" fmla="*/ 3432161 h 3929991"/>
                  <a:gd name="connsiteX36" fmla="*/ 1035318 w 3212681"/>
                  <a:gd name="connsiteY36" fmla="*/ 1258059 h 3929991"/>
                  <a:gd name="connsiteX37" fmla="*/ 366867 w 3212681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99527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11338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11338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11338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3208014" h="3929991">
                    <a:moveTo>
                      <a:pt x="366867" y="679320"/>
                    </a:moveTo>
                    <a:cubicBezTo>
                      <a:pt x="317808" y="427842"/>
                      <a:pt x="857597" y="3576"/>
                      <a:pt x="898342" y="20"/>
                    </a:cubicBezTo>
                    <a:cubicBezTo>
                      <a:pt x="939087" y="-3536"/>
                      <a:pt x="549678" y="459157"/>
                      <a:pt x="611338" y="657986"/>
                    </a:cubicBezTo>
                    <a:cubicBezTo>
                      <a:pt x="705067" y="960224"/>
                      <a:pt x="918328" y="991283"/>
                      <a:pt x="1328433" y="1172660"/>
                    </a:cubicBezTo>
                    <a:cubicBezTo>
                      <a:pt x="1738538" y="1354037"/>
                      <a:pt x="2362961" y="1613432"/>
                      <a:pt x="2675109" y="1906450"/>
                    </a:cubicBezTo>
                    <a:cubicBezTo>
                      <a:pt x="2987257" y="2199468"/>
                      <a:pt x="3254066" y="2616906"/>
                      <a:pt x="3201322" y="2930768"/>
                    </a:cubicBezTo>
                    <a:cubicBezTo>
                      <a:pt x="3148578" y="3244630"/>
                      <a:pt x="2698230" y="3625164"/>
                      <a:pt x="2358642" y="3789621"/>
                    </a:cubicBezTo>
                    <a:cubicBezTo>
                      <a:pt x="2019054" y="3954078"/>
                      <a:pt x="1483451" y="3937857"/>
                      <a:pt x="1163792" y="3917508"/>
                    </a:cubicBezTo>
                    <a:cubicBezTo>
                      <a:pt x="844133" y="3897159"/>
                      <a:pt x="810958" y="3870348"/>
                      <a:pt x="440688" y="3667528"/>
                    </a:cubicBezTo>
                    <a:cubicBezTo>
                      <a:pt x="70418" y="3464708"/>
                      <a:pt x="11934" y="3094111"/>
                      <a:pt x="456" y="2860778"/>
                    </a:cubicBezTo>
                    <a:cubicBezTo>
                      <a:pt x="-11022" y="2627445"/>
                      <a:pt x="196528" y="2407619"/>
                      <a:pt x="371818" y="2267528"/>
                    </a:cubicBezTo>
                    <a:cubicBezTo>
                      <a:pt x="547108" y="2127437"/>
                      <a:pt x="787392" y="2020234"/>
                      <a:pt x="1052198" y="2020234"/>
                    </a:cubicBezTo>
                    <a:cubicBezTo>
                      <a:pt x="1310169" y="2020234"/>
                      <a:pt x="1519451" y="2069778"/>
                      <a:pt x="1680043" y="2168867"/>
                    </a:cubicBezTo>
                    <a:cubicBezTo>
                      <a:pt x="1859427" y="2279914"/>
                      <a:pt x="1949120" y="2437089"/>
                      <a:pt x="1949120" y="2640392"/>
                    </a:cubicBezTo>
                    <a:cubicBezTo>
                      <a:pt x="1949120" y="2789024"/>
                      <a:pt x="1888898" y="2912458"/>
                      <a:pt x="1768454" y="3010692"/>
                    </a:cubicBezTo>
                    <a:cubicBezTo>
                      <a:pt x="1648010" y="3108927"/>
                      <a:pt x="1508347" y="3158044"/>
                      <a:pt x="1349463" y="3158044"/>
                    </a:cubicBezTo>
                    <a:cubicBezTo>
                      <a:pt x="1204247" y="3158044"/>
                      <a:pt x="1082095" y="3130709"/>
                      <a:pt x="983007" y="3076039"/>
                    </a:cubicBezTo>
                    <a:cubicBezTo>
                      <a:pt x="865125" y="3011120"/>
                      <a:pt x="806185" y="2918865"/>
                      <a:pt x="806185" y="2799275"/>
                    </a:cubicBezTo>
                    <a:cubicBezTo>
                      <a:pt x="806185" y="2727521"/>
                      <a:pt x="836082" y="2667726"/>
                      <a:pt x="895877" y="2619890"/>
                    </a:cubicBezTo>
                    <a:cubicBezTo>
                      <a:pt x="942004" y="2582305"/>
                      <a:pt x="983007" y="2560950"/>
                      <a:pt x="1018883" y="2555825"/>
                    </a:cubicBezTo>
                    <a:cubicBezTo>
                      <a:pt x="1054760" y="2550699"/>
                      <a:pt x="1074407" y="2548137"/>
                      <a:pt x="1077824" y="2548137"/>
                    </a:cubicBezTo>
                    <a:cubicBezTo>
                      <a:pt x="1091491" y="2548137"/>
                      <a:pt x="1098325" y="2553262"/>
                      <a:pt x="1098325" y="2563512"/>
                    </a:cubicBezTo>
                    <a:lnTo>
                      <a:pt x="1088075" y="2594264"/>
                    </a:lnTo>
                    <a:cubicBezTo>
                      <a:pt x="1086366" y="2597681"/>
                      <a:pt x="1082949" y="2607932"/>
                      <a:pt x="1077824" y="2625016"/>
                    </a:cubicBezTo>
                    <a:cubicBezTo>
                      <a:pt x="1067573" y="2659184"/>
                      <a:pt x="1062448" y="2696769"/>
                      <a:pt x="1062448" y="2737772"/>
                    </a:cubicBezTo>
                    <a:cubicBezTo>
                      <a:pt x="1062448" y="2790733"/>
                      <a:pt x="1089356" y="2836433"/>
                      <a:pt x="1143171" y="2874873"/>
                    </a:cubicBezTo>
                    <a:cubicBezTo>
                      <a:pt x="1196987" y="2913312"/>
                      <a:pt x="1255500" y="2932532"/>
                      <a:pt x="1318712" y="2932532"/>
                    </a:cubicBezTo>
                    <a:cubicBezTo>
                      <a:pt x="1424634" y="2932532"/>
                      <a:pt x="1512618" y="2900072"/>
                      <a:pt x="1582663" y="2835152"/>
                    </a:cubicBezTo>
                    <a:cubicBezTo>
                      <a:pt x="1652708" y="2770232"/>
                      <a:pt x="1687731" y="2689936"/>
                      <a:pt x="1687731" y="2594264"/>
                    </a:cubicBezTo>
                    <a:cubicBezTo>
                      <a:pt x="1687731" y="2450757"/>
                      <a:pt x="1616831" y="2338855"/>
                      <a:pt x="1475032" y="2258559"/>
                    </a:cubicBezTo>
                    <a:cubicBezTo>
                      <a:pt x="1352026" y="2188514"/>
                      <a:pt x="1204247" y="2153491"/>
                      <a:pt x="1031697" y="2153491"/>
                    </a:cubicBezTo>
                    <a:cubicBezTo>
                      <a:pt x="811310" y="2153491"/>
                      <a:pt x="620821" y="2218411"/>
                      <a:pt x="460229" y="2348251"/>
                    </a:cubicBezTo>
                    <a:cubicBezTo>
                      <a:pt x="291095" y="2484925"/>
                      <a:pt x="206528" y="2655767"/>
                      <a:pt x="206528" y="2860778"/>
                    </a:cubicBezTo>
                    <a:cubicBezTo>
                      <a:pt x="206528" y="3127292"/>
                      <a:pt x="333806" y="3340845"/>
                      <a:pt x="588361" y="3501437"/>
                    </a:cubicBezTo>
                    <a:cubicBezTo>
                      <a:pt x="815581" y="3644944"/>
                      <a:pt x="1107284" y="3728244"/>
                      <a:pt x="1400716" y="3716698"/>
                    </a:cubicBezTo>
                    <a:cubicBezTo>
                      <a:pt x="1694148" y="3705152"/>
                      <a:pt x="1880715" y="3668386"/>
                      <a:pt x="2348956" y="3432161"/>
                    </a:cubicBezTo>
                    <a:cubicBezTo>
                      <a:pt x="2817197" y="3195936"/>
                      <a:pt x="3445477" y="2041712"/>
                      <a:pt x="1035318" y="1258059"/>
                    </a:cubicBezTo>
                    <a:cubicBezTo>
                      <a:pt x="477146" y="968350"/>
                      <a:pt x="415926" y="930798"/>
                      <a:pt x="366867" y="679320"/>
                    </a:cubicBez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50800" dist="50800" dir="5400000" algn="ctr" rotWithShape="0">
                  <a:schemeClr val="tx2">
                    <a:lumMod val="10000"/>
                  </a:schemeClr>
                </a:outerShdw>
              </a:effectLst>
              <a:sp3d>
                <a:bevelT w="165100" prst="coolSlant"/>
              </a:sp3d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s-ES" sz="41300" dirty="0">
                  <a:latin typeface="Harrington" panose="04040505050A02020702" pitchFamily="82" charset="0"/>
                </a:endParaRPr>
              </a:p>
            </p:txBody>
          </p:sp>
        </p:grpSp>
        <p:sp>
          <p:nvSpPr>
            <p:cNvPr id="19" name="18 Elipse"/>
            <p:cNvSpPr/>
            <p:nvPr/>
          </p:nvSpPr>
          <p:spPr>
            <a:xfrm>
              <a:off x="2696762" y="3799764"/>
              <a:ext cx="146363" cy="126123"/>
            </a:xfrm>
            <a:prstGeom prst="ellipse">
              <a:avLst/>
            </a:prstGeom>
            <a:solidFill>
              <a:srgbClr val="66FF33"/>
            </a:solidFill>
            <a:ln>
              <a:noFill/>
            </a:ln>
            <a:scene3d>
              <a:camera prst="orthographicFront"/>
              <a:lightRig rig="sunset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0" name="19 Elipse"/>
            <p:cNvSpPr/>
            <p:nvPr/>
          </p:nvSpPr>
          <p:spPr>
            <a:xfrm>
              <a:off x="2640757" y="1014536"/>
              <a:ext cx="146363" cy="126123"/>
            </a:xfrm>
            <a:prstGeom prst="ellipse">
              <a:avLst/>
            </a:prstGeom>
            <a:solidFill>
              <a:srgbClr val="66FF33"/>
            </a:solidFill>
            <a:ln>
              <a:noFill/>
            </a:ln>
            <a:scene3d>
              <a:camera prst="orthographicFront"/>
              <a:lightRig rig="sunset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1" name="20 Elipse"/>
            <p:cNvSpPr/>
            <p:nvPr/>
          </p:nvSpPr>
          <p:spPr>
            <a:xfrm>
              <a:off x="2071846" y="2350116"/>
              <a:ext cx="146363" cy="126123"/>
            </a:xfrm>
            <a:prstGeom prst="ellipse">
              <a:avLst/>
            </a:prstGeom>
            <a:solidFill>
              <a:srgbClr val="66FF33"/>
            </a:solidFill>
            <a:ln>
              <a:noFill/>
            </a:ln>
            <a:scene3d>
              <a:camera prst="orthographicFront"/>
              <a:lightRig rig="sunset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2" name="21 Elipse"/>
            <p:cNvSpPr/>
            <p:nvPr/>
          </p:nvSpPr>
          <p:spPr>
            <a:xfrm>
              <a:off x="3088013" y="2643078"/>
              <a:ext cx="146363" cy="126123"/>
            </a:xfrm>
            <a:prstGeom prst="ellipse">
              <a:avLst/>
            </a:prstGeom>
            <a:solidFill>
              <a:srgbClr val="66FF33"/>
            </a:solidFill>
            <a:ln>
              <a:noFill/>
            </a:ln>
            <a:scene3d>
              <a:camera prst="orthographicFront"/>
              <a:lightRig rig="sunset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sp>
        <p:nvSpPr>
          <p:cNvPr id="27" name="26 Rectángulo"/>
          <p:cNvSpPr/>
          <p:nvPr/>
        </p:nvSpPr>
        <p:spPr>
          <a:xfrm>
            <a:off x="-21459" y="-16116"/>
            <a:ext cx="9144000" cy="5236046"/>
          </a:xfrm>
          <a:prstGeom prst="rect">
            <a:avLst/>
          </a:prstGeom>
          <a:gradFill>
            <a:gsLst>
              <a:gs pos="78000">
                <a:srgbClr val="C00000">
                  <a:alpha val="84000"/>
                </a:srgbClr>
              </a:gs>
              <a:gs pos="0">
                <a:schemeClr val="tx1">
                  <a:lumMod val="98000"/>
                </a:schemeClr>
              </a:gs>
              <a:gs pos="100000">
                <a:srgbClr val="C00000"/>
              </a:gs>
              <a:gs pos="66000">
                <a:schemeClr val="tx1"/>
              </a:gs>
              <a:gs pos="90000">
                <a:schemeClr val="tx1">
                  <a:alpha val="92000"/>
                </a:schemeClr>
              </a:gs>
              <a:gs pos="44000">
                <a:schemeClr val="tx1">
                  <a:alpha val="90000"/>
                </a:schemeClr>
              </a:gs>
              <a:gs pos="54000">
                <a:srgbClr val="C00000">
                  <a:alpha val="82000"/>
                </a:srgbClr>
              </a:gs>
              <a:gs pos="33000">
                <a:srgbClr val="C00000">
                  <a:alpha val="92000"/>
                </a:srgbClr>
              </a:gs>
              <a:gs pos="23000">
                <a:schemeClr val="tx1"/>
              </a:gs>
              <a:gs pos="12000">
                <a:srgbClr val="C00000"/>
              </a:gs>
            </a:gsLst>
            <a:path path="circle">
              <a:fillToRect l="100000" t="10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41350785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31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1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" dur="315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315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314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Diapositiva1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742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3 Rectángulo"/>
          <p:cNvSpPr/>
          <p:nvPr/>
        </p:nvSpPr>
        <p:spPr>
          <a:xfrm rot="16200000">
            <a:off x="-1204699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833">
                <a:srgbClr val="FF6600">
                  <a:lumMod val="58000"/>
                  <a:lumOff val="42000"/>
                </a:srgbClr>
              </a:gs>
              <a:gs pos="8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Rectángulo"/>
          <p:cNvSpPr/>
          <p:nvPr/>
        </p:nvSpPr>
        <p:spPr>
          <a:xfrm rot="16200000">
            <a:off x="-1348715" y="2248307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833">
                <a:srgbClr val="FF6600">
                  <a:lumMod val="58000"/>
                  <a:lumOff val="42000"/>
                </a:srgbClr>
              </a:gs>
              <a:gs pos="8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3 Rectángulo"/>
          <p:cNvSpPr/>
          <p:nvPr/>
        </p:nvSpPr>
        <p:spPr>
          <a:xfrm rot="16200000">
            <a:off x="-1492731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833">
                <a:srgbClr val="FF6600">
                  <a:lumMod val="58000"/>
                  <a:lumOff val="42000"/>
                </a:srgbClr>
              </a:gs>
              <a:gs pos="8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3 Rectángulo"/>
          <p:cNvSpPr/>
          <p:nvPr/>
        </p:nvSpPr>
        <p:spPr>
          <a:xfrm rot="16200000">
            <a:off x="-1636747" y="2251705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833">
                <a:srgbClr val="FF6600">
                  <a:lumMod val="58000"/>
                  <a:lumOff val="42000"/>
                </a:srgbClr>
              </a:gs>
              <a:gs pos="8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3 Rectángulo"/>
          <p:cNvSpPr/>
          <p:nvPr/>
        </p:nvSpPr>
        <p:spPr>
          <a:xfrm rot="16200000">
            <a:off x="-1780763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833">
                <a:srgbClr val="FF6600">
                  <a:lumMod val="58000"/>
                  <a:lumOff val="42000"/>
                </a:srgbClr>
              </a:gs>
              <a:gs pos="8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3 Rectángulo"/>
          <p:cNvSpPr/>
          <p:nvPr/>
        </p:nvSpPr>
        <p:spPr>
          <a:xfrm rot="16200000">
            <a:off x="-1924779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833">
                <a:srgbClr val="FF6600">
                  <a:lumMod val="58000"/>
                  <a:lumOff val="42000"/>
                </a:srgbClr>
              </a:gs>
              <a:gs pos="8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3 Rectángulo"/>
          <p:cNvSpPr/>
          <p:nvPr/>
        </p:nvSpPr>
        <p:spPr>
          <a:xfrm rot="16200000">
            <a:off x="-2068795" y="2248307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833">
                <a:srgbClr val="FF6600">
                  <a:lumMod val="58000"/>
                  <a:lumOff val="42000"/>
                </a:srgbClr>
              </a:gs>
              <a:gs pos="8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3 Rectángulo"/>
          <p:cNvSpPr/>
          <p:nvPr/>
        </p:nvSpPr>
        <p:spPr>
          <a:xfrm rot="16200000">
            <a:off x="-2230559" y="2230559"/>
            <a:ext cx="5144686" cy="683568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660271" y="-324011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833">
                <a:srgbClr val="FF6600">
                  <a:lumMod val="58000"/>
                  <a:lumOff val="42000"/>
                </a:srgbClr>
              </a:gs>
              <a:gs pos="8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grpSp>
        <p:nvGrpSpPr>
          <p:cNvPr id="11" name="10 Grupo"/>
          <p:cNvGrpSpPr/>
          <p:nvPr/>
        </p:nvGrpSpPr>
        <p:grpSpPr>
          <a:xfrm>
            <a:off x="1259632" y="0"/>
            <a:ext cx="7965050" cy="5148165"/>
            <a:chOff x="3275856" y="-4705872"/>
            <a:chExt cx="8059960" cy="5312868"/>
          </a:xfrm>
        </p:grpSpPr>
        <p:grpSp>
          <p:nvGrpSpPr>
            <p:cNvPr id="12" name="11 Grupo"/>
            <p:cNvGrpSpPr/>
            <p:nvPr/>
          </p:nvGrpSpPr>
          <p:grpSpPr>
            <a:xfrm>
              <a:off x="3275856" y="-4705872"/>
              <a:ext cx="8059960" cy="5288363"/>
              <a:chOff x="1187624" y="-52233"/>
              <a:chExt cx="8100392" cy="5195733"/>
            </a:xfrm>
          </p:grpSpPr>
          <p:sp>
            <p:nvSpPr>
              <p:cNvPr id="14" name="2 Rectángulo"/>
              <p:cNvSpPr/>
              <p:nvPr/>
            </p:nvSpPr>
            <p:spPr>
              <a:xfrm>
                <a:off x="1187624" y="-52233"/>
                <a:ext cx="8100392" cy="5195733"/>
              </a:xfrm>
              <a:custGeom>
                <a:avLst/>
                <a:gdLst>
                  <a:gd name="connsiteX0" fmla="*/ 0 w 7380312"/>
                  <a:gd name="connsiteY0" fmla="*/ 0 h 5143500"/>
                  <a:gd name="connsiteX1" fmla="*/ 7380312 w 7380312"/>
                  <a:gd name="connsiteY1" fmla="*/ 0 h 5143500"/>
                  <a:gd name="connsiteX2" fmla="*/ 7380312 w 7380312"/>
                  <a:gd name="connsiteY2" fmla="*/ 5143500 h 5143500"/>
                  <a:gd name="connsiteX3" fmla="*/ 0 w 7380312"/>
                  <a:gd name="connsiteY3" fmla="*/ 5143500 h 5143500"/>
                  <a:gd name="connsiteX4" fmla="*/ 0 w 7380312"/>
                  <a:gd name="connsiteY4" fmla="*/ 0 h 5143500"/>
                  <a:gd name="connsiteX0" fmla="*/ 541866 w 7922178"/>
                  <a:gd name="connsiteY0" fmla="*/ 0 h 5143500"/>
                  <a:gd name="connsiteX1" fmla="*/ 7922178 w 7922178"/>
                  <a:gd name="connsiteY1" fmla="*/ 0 h 5143500"/>
                  <a:gd name="connsiteX2" fmla="*/ 7922178 w 7922178"/>
                  <a:gd name="connsiteY2" fmla="*/ 5143500 h 5143500"/>
                  <a:gd name="connsiteX3" fmla="*/ 541866 w 7922178"/>
                  <a:gd name="connsiteY3" fmla="*/ 5143500 h 5143500"/>
                  <a:gd name="connsiteX4" fmla="*/ 541866 w 7922178"/>
                  <a:gd name="connsiteY4" fmla="*/ 0 h 5143500"/>
                  <a:gd name="connsiteX0" fmla="*/ 541866 w 7922178"/>
                  <a:gd name="connsiteY0" fmla="*/ 0 h 5195733"/>
                  <a:gd name="connsiteX1" fmla="*/ 7922178 w 7922178"/>
                  <a:gd name="connsiteY1" fmla="*/ 52233 h 5195733"/>
                  <a:gd name="connsiteX2" fmla="*/ 7922178 w 7922178"/>
                  <a:gd name="connsiteY2" fmla="*/ 5195733 h 5195733"/>
                  <a:gd name="connsiteX3" fmla="*/ 541866 w 7922178"/>
                  <a:gd name="connsiteY3" fmla="*/ 5195733 h 5195733"/>
                  <a:gd name="connsiteX4" fmla="*/ 541866 w 7922178"/>
                  <a:gd name="connsiteY4" fmla="*/ 0 h 51957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922178" h="5195733">
                    <a:moveTo>
                      <a:pt x="541866" y="0"/>
                    </a:moveTo>
                    <a:lnTo>
                      <a:pt x="7922178" y="52233"/>
                    </a:lnTo>
                    <a:lnTo>
                      <a:pt x="7922178" y="5195733"/>
                    </a:lnTo>
                    <a:lnTo>
                      <a:pt x="541866" y="5195733"/>
                    </a:lnTo>
                    <a:cubicBezTo>
                      <a:pt x="541866" y="3481233"/>
                      <a:pt x="-677334" y="4943122"/>
                      <a:pt x="541866" y="0"/>
                    </a:cubicBezTo>
                    <a:close/>
                  </a:path>
                </a:pathLst>
              </a:custGeom>
              <a:gradFill>
                <a:gsLst>
                  <a:gs pos="78000">
                    <a:srgbClr val="FF0000">
                      <a:alpha val="51000"/>
                    </a:srgbClr>
                  </a:gs>
                  <a:gs pos="0">
                    <a:srgbClr val="FFFF00">
                      <a:lumMod val="27000"/>
                      <a:lumOff val="73000"/>
                    </a:srgbClr>
                  </a:gs>
                  <a:gs pos="98000">
                    <a:srgbClr val="FF0000">
                      <a:alpha val="59000"/>
                    </a:srgbClr>
                  </a:gs>
                  <a:gs pos="66000">
                    <a:srgbClr val="FFC000">
                      <a:lumMod val="37000"/>
                      <a:lumOff val="63000"/>
                      <a:alpha val="41000"/>
                    </a:srgbClr>
                  </a:gs>
                  <a:gs pos="90000">
                    <a:srgbClr val="FFFF00">
                      <a:lumMod val="65000"/>
                      <a:lumOff val="35000"/>
                      <a:alpha val="24000"/>
                    </a:srgbClr>
                  </a:gs>
                  <a:gs pos="44000">
                    <a:srgbClr val="FFC000">
                      <a:lumMod val="40000"/>
                      <a:lumOff val="60000"/>
                      <a:alpha val="70000"/>
                    </a:srgbClr>
                  </a:gs>
                  <a:gs pos="54000">
                    <a:srgbClr val="FF0000">
                      <a:alpha val="58000"/>
                    </a:srgbClr>
                  </a:gs>
                  <a:gs pos="33000">
                    <a:srgbClr val="FF0000">
                      <a:alpha val="48000"/>
                    </a:srgbClr>
                  </a:gs>
                  <a:gs pos="23000">
                    <a:srgbClr val="FFC000">
                      <a:lumMod val="52000"/>
                      <a:lumOff val="48000"/>
                      <a:alpha val="60000"/>
                    </a:srgbClr>
                  </a:gs>
                  <a:gs pos="11000">
                    <a:srgbClr val="FF0000">
                      <a:alpha val="46000"/>
                    </a:srgbClr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  <a:scene3d>
                <a:camera prst="orthographicFront"/>
                <a:lightRig rig="flood" dir="t"/>
              </a:scene3d>
              <a:sp3d>
                <a:bevelT w="127000" prst="convex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5" name="29 Rectángulo"/>
              <p:cNvSpPr/>
              <p:nvPr/>
            </p:nvSpPr>
            <p:spPr>
              <a:xfrm>
                <a:off x="1709819" y="-47503"/>
                <a:ext cx="1544330" cy="5191002"/>
              </a:xfrm>
              <a:custGeom>
                <a:avLst/>
                <a:gdLst>
                  <a:gd name="connsiteX0" fmla="*/ 0 w 914400"/>
                  <a:gd name="connsiteY0" fmla="*/ 0 h 5143500"/>
                  <a:gd name="connsiteX1" fmla="*/ 914400 w 914400"/>
                  <a:gd name="connsiteY1" fmla="*/ 0 h 5143500"/>
                  <a:gd name="connsiteX2" fmla="*/ 914400 w 914400"/>
                  <a:gd name="connsiteY2" fmla="*/ 5143500 h 5143500"/>
                  <a:gd name="connsiteX3" fmla="*/ 0 w 914400"/>
                  <a:gd name="connsiteY3" fmla="*/ 5143500 h 5143500"/>
                  <a:gd name="connsiteX4" fmla="*/ 0 w 914400"/>
                  <a:gd name="connsiteY4" fmla="*/ 0 h 5143500"/>
                  <a:gd name="connsiteX0" fmla="*/ 313 w 914713"/>
                  <a:gd name="connsiteY0" fmla="*/ 0 h 5143500"/>
                  <a:gd name="connsiteX1" fmla="*/ 914713 w 914713"/>
                  <a:gd name="connsiteY1" fmla="*/ 0 h 5143500"/>
                  <a:gd name="connsiteX2" fmla="*/ 914713 w 914713"/>
                  <a:gd name="connsiteY2" fmla="*/ 5143500 h 5143500"/>
                  <a:gd name="connsiteX3" fmla="*/ 313 w 914713"/>
                  <a:gd name="connsiteY3" fmla="*/ 5143500 h 5143500"/>
                  <a:gd name="connsiteX4" fmla="*/ 0 w 914713"/>
                  <a:gd name="connsiteY4" fmla="*/ 2446317 h 5143500"/>
                  <a:gd name="connsiteX5" fmla="*/ 313 w 914713"/>
                  <a:gd name="connsiteY5" fmla="*/ 0 h 5143500"/>
                  <a:gd name="connsiteX0" fmla="*/ 313 w 914713"/>
                  <a:gd name="connsiteY0" fmla="*/ 0 h 5143500"/>
                  <a:gd name="connsiteX1" fmla="*/ 914713 w 914713"/>
                  <a:gd name="connsiteY1" fmla="*/ 0 h 5143500"/>
                  <a:gd name="connsiteX2" fmla="*/ 902526 w 914713"/>
                  <a:gd name="connsiteY2" fmla="*/ 2481943 h 5143500"/>
                  <a:gd name="connsiteX3" fmla="*/ 914713 w 914713"/>
                  <a:gd name="connsiteY3" fmla="*/ 5143500 h 5143500"/>
                  <a:gd name="connsiteX4" fmla="*/ 313 w 914713"/>
                  <a:gd name="connsiteY4" fmla="*/ 5143500 h 5143500"/>
                  <a:gd name="connsiteX5" fmla="*/ 0 w 914713"/>
                  <a:gd name="connsiteY5" fmla="*/ 2446317 h 5143500"/>
                  <a:gd name="connsiteX6" fmla="*/ 313 w 914713"/>
                  <a:gd name="connsiteY6" fmla="*/ 0 h 5143500"/>
                  <a:gd name="connsiteX0" fmla="*/ 313 w 977699"/>
                  <a:gd name="connsiteY0" fmla="*/ 0 h 5143500"/>
                  <a:gd name="connsiteX1" fmla="*/ 914713 w 977699"/>
                  <a:gd name="connsiteY1" fmla="*/ 0 h 5143500"/>
                  <a:gd name="connsiteX2" fmla="*/ 902526 w 977699"/>
                  <a:gd name="connsiteY2" fmla="*/ 2481943 h 5143500"/>
                  <a:gd name="connsiteX3" fmla="*/ 914713 w 977699"/>
                  <a:gd name="connsiteY3" fmla="*/ 5143500 h 5143500"/>
                  <a:gd name="connsiteX4" fmla="*/ 313 w 977699"/>
                  <a:gd name="connsiteY4" fmla="*/ 5143500 h 5143500"/>
                  <a:gd name="connsiteX5" fmla="*/ 0 w 977699"/>
                  <a:gd name="connsiteY5" fmla="*/ 2446317 h 5143500"/>
                  <a:gd name="connsiteX6" fmla="*/ 313 w 977699"/>
                  <a:gd name="connsiteY6" fmla="*/ 0 h 5143500"/>
                  <a:gd name="connsiteX0" fmla="*/ 67860 w 1045246"/>
                  <a:gd name="connsiteY0" fmla="*/ 0 h 5143500"/>
                  <a:gd name="connsiteX1" fmla="*/ 982260 w 1045246"/>
                  <a:gd name="connsiteY1" fmla="*/ 0 h 5143500"/>
                  <a:gd name="connsiteX2" fmla="*/ 970073 w 1045246"/>
                  <a:gd name="connsiteY2" fmla="*/ 2481943 h 5143500"/>
                  <a:gd name="connsiteX3" fmla="*/ 982260 w 1045246"/>
                  <a:gd name="connsiteY3" fmla="*/ 5143500 h 5143500"/>
                  <a:gd name="connsiteX4" fmla="*/ 67860 w 1045246"/>
                  <a:gd name="connsiteY4" fmla="*/ 5143500 h 5143500"/>
                  <a:gd name="connsiteX5" fmla="*/ 67547 w 1045246"/>
                  <a:gd name="connsiteY5" fmla="*/ 2446317 h 5143500"/>
                  <a:gd name="connsiteX6" fmla="*/ 67860 w 1045246"/>
                  <a:gd name="connsiteY6" fmla="*/ 0 h 5143500"/>
                  <a:gd name="connsiteX0" fmla="*/ 594079 w 1571465"/>
                  <a:gd name="connsiteY0" fmla="*/ 0 h 5143500"/>
                  <a:gd name="connsiteX1" fmla="*/ 1508479 w 1571465"/>
                  <a:gd name="connsiteY1" fmla="*/ 0 h 5143500"/>
                  <a:gd name="connsiteX2" fmla="*/ 1496292 w 1571465"/>
                  <a:gd name="connsiteY2" fmla="*/ 2481943 h 5143500"/>
                  <a:gd name="connsiteX3" fmla="*/ 1508479 w 1571465"/>
                  <a:gd name="connsiteY3" fmla="*/ 5143500 h 5143500"/>
                  <a:gd name="connsiteX4" fmla="*/ 594079 w 1571465"/>
                  <a:gd name="connsiteY4" fmla="*/ 5143500 h 5143500"/>
                  <a:gd name="connsiteX5" fmla="*/ 0 w 1571465"/>
                  <a:gd name="connsiteY5" fmla="*/ 2921330 h 5143500"/>
                  <a:gd name="connsiteX6" fmla="*/ 594079 w 1571465"/>
                  <a:gd name="connsiteY6" fmla="*/ 0 h 5143500"/>
                  <a:gd name="connsiteX0" fmla="*/ 594079 w 1571465"/>
                  <a:gd name="connsiteY0" fmla="*/ 0 h 5143500"/>
                  <a:gd name="connsiteX1" fmla="*/ 1508479 w 1571465"/>
                  <a:gd name="connsiteY1" fmla="*/ 0 h 5143500"/>
                  <a:gd name="connsiteX2" fmla="*/ 1496292 w 1571465"/>
                  <a:gd name="connsiteY2" fmla="*/ 2481943 h 5143500"/>
                  <a:gd name="connsiteX3" fmla="*/ 1508479 w 1571465"/>
                  <a:gd name="connsiteY3" fmla="*/ 5143500 h 5143500"/>
                  <a:gd name="connsiteX4" fmla="*/ 594079 w 1571465"/>
                  <a:gd name="connsiteY4" fmla="*/ 5143500 h 5143500"/>
                  <a:gd name="connsiteX5" fmla="*/ 0 w 1571465"/>
                  <a:gd name="connsiteY5" fmla="*/ 2921330 h 5143500"/>
                  <a:gd name="connsiteX6" fmla="*/ 594079 w 1571465"/>
                  <a:gd name="connsiteY6" fmla="*/ 0 h 5143500"/>
                  <a:gd name="connsiteX0" fmla="*/ 594079 w 1520842"/>
                  <a:gd name="connsiteY0" fmla="*/ 0 h 5143500"/>
                  <a:gd name="connsiteX1" fmla="*/ 1508479 w 1520842"/>
                  <a:gd name="connsiteY1" fmla="*/ 0 h 5143500"/>
                  <a:gd name="connsiteX2" fmla="*/ 391887 w 1520842"/>
                  <a:gd name="connsiteY2" fmla="*/ 2921330 h 5143500"/>
                  <a:gd name="connsiteX3" fmla="*/ 1508479 w 1520842"/>
                  <a:gd name="connsiteY3" fmla="*/ 5143500 h 5143500"/>
                  <a:gd name="connsiteX4" fmla="*/ 594079 w 1520842"/>
                  <a:gd name="connsiteY4" fmla="*/ 5143500 h 5143500"/>
                  <a:gd name="connsiteX5" fmla="*/ 0 w 1520842"/>
                  <a:gd name="connsiteY5" fmla="*/ 2921330 h 5143500"/>
                  <a:gd name="connsiteX6" fmla="*/ 594079 w 1520842"/>
                  <a:gd name="connsiteY6" fmla="*/ 0 h 5143500"/>
                  <a:gd name="connsiteX0" fmla="*/ 594079 w 1508479"/>
                  <a:gd name="connsiteY0" fmla="*/ 0 h 5143500"/>
                  <a:gd name="connsiteX1" fmla="*/ 926588 w 1508479"/>
                  <a:gd name="connsiteY1" fmla="*/ 11875 h 5143500"/>
                  <a:gd name="connsiteX2" fmla="*/ 391887 w 1508479"/>
                  <a:gd name="connsiteY2" fmla="*/ 2921330 h 5143500"/>
                  <a:gd name="connsiteX3" fmla="*/ 1508479 w 1508479"/>
                  <a:gd name="connsiteY3" fmla="*/ 5143500 h 5143500"/>
                  <a:gd name="connsiteX4" fmla="*/ 594079 w 1508479"/>
                  <a:gd name="connsiteY4" fmla="*/ 5143500 h 5143500"/>
                  <a:gd name="connsiteX5" fmla="*/ 0 w 1508479"/>
                  <a:gd name="connsiteY5" fmla="*/ 2921330 h 5143500"/>
                  <a:gd name="connsiteX6" fmla="*/ 594079 w 1508479"/>
                  <a:gd name="connsiteY6" fmla="*/ 0 h 5143500"/>
                  <a:gd name="connsiteX0" fmla="*/ 594079 w 1508479"/>
                  <a:gd name="connsiteY0" fmla="*/ 1 h 5143501"/>
                  <a:gd name="connsiteX1" fmla="*/ 1045342 w 1508479"/>
                  <a:gd name="connsiteY1" fmla="*/ 0 h 5143501"/>
                  <a:gd name="connsiteX2" fmla="*/ 391887 w 1508479"/>
                  <a:gd name="connsiteY2" fmla="*/ 2921331 h 5143501"/>
                  <a:gd name="connsiteX3" fmla="*/ 1508479 w 1508479"/>
                  <a:gd name="connsiteY3" fmla="*/ 5143501 h 5143501"/>
                  <a:gd name="connsiteX4" fmla="*/ 594079 w 1508479"/>
                  <a:gd name="connsiteY4" fmla="*/ 5143501 h 5143501"/>
                  <a:gd name="connsiteX5" fmla="*/ 0 w 1508479"/>
                  <a:gd name="connsiteY5" fmla="*/ 2921331 h 5143501"/>
                  <a:gd name="connsiteX6" fmla="*/ 594079 w 1508479"/>
                  <a:gd name="connsiteY6" fmla="*/ 1 h 5143501"/>
                  <a:gd name="connsiteX0" fmla="*/ 821141 w 1509910"/>
                  <a:gd name="connsiteY0" fmla="*/ 0 h 5214752"/>
                  <a:gd name="connsiteX1" fmla="*/ 1046773 w 1509910"/>
                  <a:gd name="connsiteY1" fmla="*/ 71251 h 5214752"/>
                  <a:gd name="connsiteX2" fmla="*/ 393318 w 1509910"/>
                  <a:gd name="connsiteY2" fmla="*/ 2992582 h 5214752"/>
                  <a:gd name="connsiteX3" fmla="*/ 1509910 w 1509910"/>
                  <a:gd name="connsiteY3" fmla="*/ 5214752 h 5214752"/>
                  <a:gd name="connsiteX4" fmla="*/ 595510 w 1509910"/>
                  <a:gd name="connsiteY4" fmla="*/ 5214752 h 5214752"/>
                  <a:gd name="connsiteX5" fmla="*/ 1431 w 1509910"/>
                  <a:gd name="connsiteY5" fmla="*/ 2992582 h 5214752"/>
                  <a:gd name="connsiteX6" fmla="*/ 821141 w 1509910"/>
                  <a:gd name="connsiteY6" fmla="*/ 0 h 5214752"/>
                  <a:gd name="connsiteX0" fmla="*/ 821141 w 1509910"/>
                  <a:gd name="connsiteY0" fmla="*/ 0 h 5214752"/>
                  <a:gd name="connsiteX1" fmla="*/ 1046773 w 1509910"/>
                  <a:gd name="connsiteY1" fmla="*/ 71251 h 5214752"/>
                  <a:gd name="connsiteX2" fmla="*/ 393318 w 1509910"/>
                  <a:gd name="connsiteY2" fmla="*/ 2992582 h 5214752"/>
                  <a:gd name="connsiteX3" fmla="*/ 1509910 w 1509910"/>
                  <a:gd name="connsiteY3" fmla="*/ 5214752 h 5214752"/>
                  <a:gd name="connsiteX4" fmla="*/ 595510 w 1509910"/>
                  <a:gd name="connsiteY4" fmla="*/ 5214752 h 5214752"/>
                  <a:gd name="connsiteX5" fmla="*/ 1431 w 1509910"/>
                  <a:gd name="connsiteY5" fmla="*/ 2992582 h 5214752"/>
                  <a:gd name="connsiteX6" fmla="*/ 821141 w 1509910"/>
                  <a:gd name="connsiteY6" fmla="*/ 0 h 5214752"/>
                  <a:gd name="connsiteX0" fmla="*/ 821141 w 1509910"/>
                  <a:gd name="connsiteY0" fmla="*/ 0 h 5214752"/>
                  <a:gd name="connsiteX1" fmla="*/ 1046773 w 1509910"/>
                  <a:gd name="connsiteY1" fmla="*/ 71251 h 5214752"/>
                  <a:gd name="connsiteX2" fmla="*/ 393318 w 1509910"/>
                  <a:gd name="connsiteY2" fmla="*/ 2992582 h 5214752"/>
                  <a:gd name="connsiteX3" fmla="*/ 1509910 w 1509910"/>
                  <a:gd name="connsiteY3" fmla="*/ 5214752 h 5214752"/>
                  <a:gd name="connsiteX4" fmla="*/ 595510 w 1509910"/>
                  <a:gd name="connsiteY4" fmla="*/ 5214752 h 5214752"/>
                  <a:gd name="connsiteX5" fmla="*/ 1431 w 1509910"/>
                  <a:gd name="connsiteY5" fmla="*/ 2992582 h 5214752"/>
                  <a:gd name="connsiteX6" fmla="*/ 821141 w 1509910"/>
                  <a:gd name="connsiteY6" fmla="*/ 0 h 5214752"/>
                  <a:gd name="connsiteX0" fmla="*/ 821141 w 1509910"/>
                  <a:gd name="connsiteY0" fmla="*/ 0 h 5214752"/>
                  <a:gd name="connsiteX1" fmla="*/ 1046773 w 1509910"/>
                  <a:gd name="connsiteY1" fmla="*/ 71251 h 5214752"/>
                  <a:gd name="connsiteX2" fmla="*/ 393318 w 1509910"/>
                  <a:gd name="connsiteY2" fmla="*/ 2992582 h 5214752"/>
                  <a:gd name="connsiteX3" fmla="*/ 1509910 w 1509910"/>
                  <a:gd name="connsiteY3" fmla="*/ 5214752 h 5214752"/>
                  <a:gd name="connsiteX4" fmla="*/ 595510 w 1509910"/>
                  <a:gd name="connsiteY4" fmla="*/ 5214752 h 5214752"/>
                  <a:gd name="connsiteX5" fmla="*/ 1431 w 1509910"/>
                  <a:gd name="connsiteY5" fmla="*/ 2992582 h 5214752"/>
                  <a:gd name="connsiteX6" fmla="*/ 821141 w 1509910"/>
                  <a:gd name="connsiteY6" fmla="*/ 0 h 5214752"/>
                  <a:gd name="connsiteX0" fmla="*/ 821141 w 1509910"/>
                  <a:gd name="connsiteY0" fmla="*/ 35627 h 5250379"/>
                  <a:gd name="connsiteX1" fmla="*/ 916144 w 1509910"/>
                  <a:gd name="connsiteY1" fmla="*/ 0 h 5250379"/>
                  <a:gd name="connsiteX2" fmla="*/ 393318 w 1509910"/>
                  <a:gd name="connsiteY2" fmla="*/ 3028209 h 5250379"/>
                  <a:gd name="connsiteX3" fmla="*/ 1509910 w 1509910"/>
                  <a:gd name="connsiteY3" fmla="*/ 5250379 h 5250379"/>
                  <a:gd name="connsiteX4" fmla="*/ 595510 w 1509910"/>
                  <a:gd name="connsiteY4" fmla="*/ 5250379 h 5250379"/>
                  <a:gd name="connsiteX5" fmla="*/ 1431 w 1509910"/>
                  <a:gd name="connsiteY5" fmla="*/ 3028209 h 5250379"/>
                  <a:gd name="connsiteX6" fmla="*/ 821141 w 1509910"/>
                  <a:gd name="connsiteY6" fmla="*/ 35627 h 5250379"/>
                  <a:gd name="connsiteX0" fmla="*/ 821141 w 1509910"/>
                  <a:gd name="connsiteY0" fmla="*/ 0 h 5214752"/>
                  <a:gd name="connsiteX1" fmla="*/ 904268 w 1509910"/>
                  <a:gd name="connsiteY1" fmla="*/ 23750 h 5214752"/>
                  <a:gd name="connsiteX2" fmla="*/ 393318 w 1509910"/>
                  <a:gd name="connsiteY2" fmla="*/ 2992582 h 5214752"/>
                  <a:gd name="connsiteX3" fmla="*/ 1509910 w 1509910"/>
                  <a:gd name="connsiteY3" fmla="*/ 5214752 h 5214752"/>
                  <a:gd name="connsiteX4" fmla="*/ 595510 w 1509910"/>
                  <a:gd name="connsiteY4" fmla="*/ 5214752 h 5214752"/>
                  <a:gd name="connsiteX5" fmla="*/ 1431 w 1509910"/>
                  <a:gd name="connsiteY5" fmla="*/ 2992582 h 5214752"/>
                  <a:gd name="connsiteX6" fmla="*/ 821141 w 1509910"/>
                  <a:gd name="connsiteY6" fmla="*/ 0 h 5214752"/>
                  <a:gd name="connsiteX0" fmla="*/ 821141 w 1509910"/>
                  <a:gd name="connsiteY0" fmla="*/ 0 h 5214752"/>
                  <a:gd name="connsiteX1" fmla="*/ 904268 w 1509910"/>
                  <a:gd name="connsiteY1" fmla="*/ 23750 h 5214752"/>
                  <a:gd name="connsiteX2" fmla="*/ 393318 w 1509910"/>
                  <a:gd name="connsiteY2" fmla="*/ 2992582 h 5214752"/>
                  <a:gd name="connsiteX3" fmla="*/ 1509910 w 1509910"/>
                  <a:gd name="connsiteY3" fmla="*/ 5214752 h 5214752"/>
                  <a:gd name="connsiteX4" fmla="*/ 595510 w 1509910"/>
                  <a:gd name="connsiteY4" fmla="*/ 5214752 h 5214752"/>
                  <a:gd name="connsiteX5" fmla="*/ 1431 w 1509910"/>
                  <a:gd name="connsiteY5" fmla="*/ 2992582 h 5214752"/>
                  <a:gd name="connsiteX6" fmla="*/ 821141 w 1509910"/>
                  <a:gd name="connsiteY6" fmla="*/ 0 h 5214752"/>
                  <a:gd name="connsiteX0" fmla="*/ 905436 w 1511078"/>
                  <a:gd name="connsiteY0" fmla="*/ 0 h 5191002"/>
                  <a:gd name="connsiteX1" fmla="*/ 905436 w 1511078"/>
                  <a:gd name="connsiteY1" fmla="*/ 0 h 5191002"/>
                  <a:gd name="connsiteX2" fmla="*/ 394486 w 1511078"/>
                  <a:gd name="connsiteY2" fmla="*/ 2968832 h 5191002"/>
                  <a:gd name="connsiteX3" fmla="*/ 1511078 w 1511078"/>
                  <a:gd name="connsiteY3" fmla="*/ 5191002 h 5191002"/>
                  <a:gd name="connsiteX4" fmla="*/ 596678 w 1511078"/>
                  <a:gd name="connsiteY4" fmla="*/ 5191002 h 5191002"/>
                  <a:gd name="connsiteX5" fmla="*/ 2599 w 1511078"/>
                  <a:gd name="connsiteY5" fmla="*/ 2968832 h 5191002"/>
                  <a:gd name="connsiteX6" fmla="*/ 905436 w 1511078"/>
                  <a:gd name="connsiteY6" fmla="*/ 0 h 5191002"/>
                  <a:gd name="connsiteX0" fmla="*/ 903108 w 1508750"/>
                  <a:gd name="connsiteY0" fmla="*/ 0 h 5191002"/>
                  <a:gd name="connsiteX1" fmla="*/ 903108 w 1508750"/>
                  <a:gd name="connsiteY1" fmla="*/ 0 h 5191002"/>
                  <a:gd name="connsiteX2" fmla="*/ 392158 w 1508750"/>
                  <a:gd name="connsiteY2" fmla="*/ 2968832 h 5191002"/>
                  <a:gd name="connsiteX3" fmla="*/ 1508750 w 1508750"/>
                  <a:gd name="connsiteY3" fmla="*/ 5191002 h 5191002"/>
                  <a:gd name="connsiteX4" fmla="*/ 594350 w 1508750"/>
                  <a:gd name="connsiteY4" fmla="*/ 5191002 h 5191002"/>
                  <a:gd name="connsiteX5" fmla="*/ 271 w 1508750"/>
                  <a:gd name="connsiteY5" fmla="*/ 2968832 h 5191002"/>
                  <a:gd name="connsiteX6" fmla="*/ 903108 w 1508750"/>
                  <a:gd name="connsiteY6" fmla="*/ 0 h 5191002"/>
                  <a:gd name="connsiteX0" fmla="*/ 938688 w 1544330"/>
                  <a:gd name="connsiteY0" fmla="*/ 0 h 5191002"/>
                  <a:gd name="connsiteX1" fmla="*/ 938688 w 1544330"/>
                  <a:gd name="connsiteY1" fmla="*/ 0 h 5191002"/>
                  <a:gd name="connsiteX2" fmla="*/ 427738 w 1544330"/>
                  <a:gd name="connsiteY2" fmla="*/ 2968832 h 5191002"/>
                  <a:gd name="connsiteX3" fmla="*/ 1544330 w 1544330"/>
                  <a:gd name="connsiteY3" fmla="*/ 5191002 h 5191002"/>
                  <a:gd name="connsiteX4" fmla="*/ 629930 w 1544330"/>
                  <a:gd name="connsiteY4" fmla="*/ 5191002 h 5191002"/>
                  <a:gd name="connsiteX5" fmla="*/ 225 w 1544330"/>
                  <a:gd name="connsiteY5" fmla="*/ 3063835 h 5191002"/>
                  <a:gd name="connsiteX6" fmla="*/ 938688 w 1544330"/>
                  <a:gd name="connsiteY6" fmla="*/ 0 h 5191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44330" h="5191002">
                    <a:moveTo>
                      <a:pt x="938688" y="0"/>
                    </a:moveTo>
                    <a:lnTo>
                      <a:pt x="938688" y="0"/>
                    </a:lnTo>
                    <a:cubicBezTo>
                      <a:pt x="519041" y="722415"/>
                      <a:pt x="326798" y="2103665"/>
                      <a:pt x="427738" y="2968832"/>
                    </a:cubicBezTo>
                    <a:cubicBezTo>
                      <a:pt x="528678" y="3833999"/>
                      <a:pt x="1540268" y="4303816"/>
                      <a:pt x="1544330" y="5191002"/>
                    </a:cubicBezTo>
                    <a:lnTo>
                      <a:pt x="629930" y="5191002"/>
                    </a:lnTo>
                    <a:cubicBezTo>
                      <a:pt x="714985" y="4634594"/>
                      <a:pt x="8142" y="3952752"/>
                      <a:pt x="225" y="3063835"/>
                    </a:cubicBezTo>
                    <a:cubicBezTo>
                      <a:pt x="-7692" y="2174918"/>
                      <a:pt x="190439" y="1064821"/>
                      <a:pt x="938688" y="0"/>
                    </a:cubicBezTo>
                    <a:close/>
                  </a:path>
                </a:pathLst>
              </a:custGeom>
              <a:gradFill flip="none" rotWithShape="1">
                <a:gsLst>
                  <a:gs pos="1250">
                    <a:srgbClr val="FF6600">
                      <a:lumMod val="49000"/>
                      <a:lumOff val="51000"/>
                    </a:srgbClr>
                  </a:gs>
                  <a:gs pos="63000">
                    <a:srgbClr val="FF0000"/>
                  </a:gs>
                  <a:gs pos="100000">
                    <a:srgbClr val="C00000">
                      <a:shade val="67500"/>
                      <a:satMod val="115000"/>
                      <a:lumMod val="81000"/>
                    </a:srgbClr>
                  </a:gs>
                  <a:gs pos="100000">
                    <a:srgbClr val="C00000">
                      <a:shade val="100000"/>
                      <a:satMod val="115000"/>
                    </a:srgbClr>
                  </a:gs>
                </a:gsLst>
                <a:lin ang="5400000" scaled="1"/>
                <a:tileRect/>
              </a:gradFill>
              <a:ln w="53975">
                <a:noFill/>
              </a:ln>
              <a:scene3d>
                <a:camera prst="orthographicFront"/>
                <a:lightRig rig="flat" dir="t">
                  <a:rot lat="0" lon="0" rev="2400000"/>
                </a:lightRig>
              </a:scene3d>
              <a:sp3d>
                <a:bevelT w="254000" prst="convex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6" name="29 Rectángulo"/>
              <p:cNvSpPr/>
              <p:nvPr/>
            </p:nvSpPr>
            <p:spPr>
              <a:xfrm>
                <a:off x="2915816" y="1419622"/>
                <a:ext cx="1220718" cy="3723878"/>
              </a:xfrm>
              <a:custGeom>
                <a:avLst/>
                <a:gdLst>
                  <a:gd name="connsiteX0" fmla="*/ 0 w 914400"/>
                  <a:gd name="connsiteY0" fmla="*/ 0 h 5143500"/>
                  <a:gd name="connsiteX1" fmla="*/ 914400 w 914400"/>
                  <a:gd name="connsiteY1" fmla="*/ 0 h 5143500"/>
                  <a:gd name="connsiteX2" fmla="*/ 914400 w 914400"/>
                  <a:gd name="connsiteY2" fmla="*/ 5143500 h 5143500"/>
                  <a:gd name="connsiteX3" fmla="*/ 0 w 914400"/>
                  <a:gd name="connsiteY3" fmla="*/ 5143500 h 5143500"/>
                  <a:gd name="connsiteX4" fmla="*/ 0 w 914400"/>
                  <a:gd name="connsiteY4" fmla="*/ 0 h 5143500"/>
                  <a:gd name="connsiteX0" fmla="*/ 313 w 914713"/>
                  <a:gd name="connsiteY0" fmla="*/ 0 h 5143500"/>
                  <a:gd name="connsiteX1" fmla="*/ 914713 w 914713"/>
                  <a:gd name="connsiteY1" fmla="*/ 0 h 5143500"/>
                  <a:gd name="connsiteX2" fmla="*/ 914713 w 914713"/>
                  <a:gd name="connsiteY2" fmla="*/ 5143500 h 5143500"/>
                  <a:gd name="connsiteX3" fmla="*/ 313 w 914713"/>
                  <a:gd name="connsiteY3" fmla="*/ 5143500 h 5143500"/>
                  <a:gd name="connsiteX4" fmla="*/ 0 w 914713"/>
                  <a:gd name="connsiteY4" fmla="*/ 2446317 h 5143500"/>
                  <a:gd name="connsiteX5" fmla="*/ 313 w 914713"/>
                  <a:gd name="connsiteY5" fmla="*/ 0 h 5143500"/>
                  <a:gd name="connsiteX0" fmla="*/ 313 w 914713"/>
                  <a:gd name="connsiteY0" fmla="*/ 0 h 5143500"/>
                  <a:gd name="connsiteX1" fmla="*/ 914713 w 914713"/>
                  <a:gd name="connsiteY1" fmla="*/ 0 h 5143500"/>
                  <a:gd name="connsiteX2" fmla="*/ 902526 w 914713"/>
                  <a:gd name="connsiteY2" fmla="*/ 2481943 h 5143500"/>
                  <a:gd name="connsiteX3" fmla="*/ 914713 w 914713"/>
                  <a:gd name="connsiteY3" fmla="*/ 5143500 h 5143500"/>
                  <a:gd name="connsiteX4" fmla="*/ 313 w 914713"/>
                  <a:gd name="connsiteY4" fmla="*/ 5143500 h 5143500"/>
                  <a:gd name="connsiteX5" fmla="*/ 0 w 914713"/>
                  <a:gd name="connsiteY5" fmla="*/ 2446317 h 5143500"/>
                  <a:gd name="connsiteX6" fmla="*/ 313 w 914713"/>
                  <a:gd name="connsiteY6" fmla="*/ 0 h 5143500"/>
                  <a:gd name="connsiteX0" fmla="*/ 313 w 977699"/>
                  <a:gd name="connsiteY0" fmla="*/ 0 h 5143500"/>
                  <a:gd name="connsiteX1" fmla="*/ 914713 w 977699"/>
                  <a:gd name="connsiteY1" fmla="*/ 0 h 5143500"/>
                  <a:gd name="connsiteX2" fmla="*/ 902526 w 977699"/>
                  <a:gd name="connsiteY2" fmla="*/ 2481943 h 5143500"/>
                  <a:gd name="connsiteX3" fmla="*/ 914713 w 977699"/>
                  <a:gd name="connsiteY3" fmla="*/ 5143500 h 5143500"/>
                  <a:gd name="connsiteX4" fmla="*/ 313 w 977699"/>
                  <a:gd name="connsiteY4" fmla="*/ 5143500 h 5143500"/>
                  <a:gd name="connsiteX5" fmla="*/ 0 w 977699"/>
                  <a:gd name="connsiteY5" fmla="*/ 2446317 h 5143500"/>
                  <a:gd name="connsiteX6" fmla="*/ 313 w 977699"/>
                  <a:gd name="connsiteY6" fmla="*/ 0 h 5143500"/>
                  <a:gd name="connsiteX0" fmla="*/ 67860 w 1045246"/>
                  <a:gd name="connsiteY0" fmla="*/ 0 h 5143500"/>
                  <a:gd name="connsiteX1" fmla="*/ 982260 w 1045246"/>
                  <a:gd name="connsiteY1" fmla="*/ 0 h 5143500"/>
                  <a:gd name="connsiteX2" fmla="*/ 970073 w 1045246"/>
                  <a:gd name="connsiteY2" fmla="*/ 2481943 h 5143500"/>
                  <a:gd name="connsiteX3" fmla="*/ 982260 w 1045246"/>
                  <a:gd name="connsiteY3" fmla="*/ 5143500 h 5143500"/>
                  <a:gd name="connsiteX4" fmla="*/ 67860 w 1045246"/>
                  <a:gd name="connsiteY4" fmla="*/ 5143500 h 5143500"/>
                  <a:gd name="connsiteX5" fmla="*/ 67547 w 1045246"/>
                  <a:gd name="connsiteY5" fmla="*/ 2446317 h 5143500"/>
                  <a:gd name="connsiteX6" fmla="*/ 67860 w 1045246"/>
                  <a:gd name="connsiteY6" fmla="*/ 0 h 5143500"/>
                  <a:gd name="connsiteX0" fmla="*/ 594079 w 1571465"/>
                  <a:gd name="connsiteY0" fmla="*/ 0 h 5143500"/>
                  <a:gd name="connsiteX1" fmla="*/ 1508479 w 1571465"/>
                  <a:gd name="connsiteY1" fmla="*/ 0 h 5143500"/>
                  <a:gd name="connsiteX2" fmla="*/ 1496292 w 1571465"/>
                  <a:gd name="connsiteY2" fmla="*/ 2481943 h 5143500"/>
                  <a:gd name="connsiteX3" fmla="*/ 1508479 w 1571465"/>
                  <a:gd name="connsiteY3" fmla="*/ 5143500 h 5143500"/>
                  <a:gd name="connsiteX4" fmla="*/ 594079 w 1571465"/>
                  <a:gd name="connsiteY4" fmla="*/ 5143500 h 5143500"/>
                  <a:gd name="connsiteX5" fmla="*/ 0 w 1571465"/>
                  <a:gd name="connsiteY5" fmla="*/ 2921330 h 5143500"/>
                  <a:gd name="connsiteX6" fmla="*/ 594079 w 1571465"/>
                  <a:gd name="connsiteY6" fmla="*/ 0 h 5143500"/>
                  <a:gd name="connsiteX0" fmla="*/ 594079 w 1571465"/>
                  <a:gd name="connsiteY0" fmla="*/ 0 h 5143500"/>
                  <a:gd name="connsiteX1" fmla="*/ 1508479 w 1571465"/>
                  <a:gd name="connsiteY1" fmla="*/ 0 h 5143500"/>
                  <a:gd name="connsiteX2" fmla="*/ 1496292 w 1571465"/>
                  <a:gd name="connsiteY2" fmla="*/ 2481943 h 5143500"/>
                  <a:gd name="connsiteX3" fmla="*/ 1508479 w 1571465"/>
                  <a:gd name="connsiteY3" fmla="*/ 5143500 h 5143500"/>
                  <a:gd name="connsiteX4" fmla="*/ 594079 w 1571465"/>
                  <a:gd name="connsiteY4" fmla="*/ 5143500 h 5143500"/>
                  <a:gd name="connsiteX5" fmla="*/ 0 w 1571465"/>
                  <a:gd name="connsiteY5" fmla="*/ 2921330 h 5143500"/>
                  <a:gd name="connsiteX6" fmla="*/ 594079 w 1571465"/>
                  <a:gd name="connsiteY6" fmla="*/ 0 h 5143500"/>
                  <a:gd name="connsiteX0" fmla="*/ 594079 w 1520842"/>
                  <a:gd name="connsiteY0" fmla="*/ 0 h 5143500"/>
                  <a:gd name="connsiteX1" fmla="*/ 1508479 w 1520842"/>
                  <a:gd name="connsiteY1" fmla="*/ 0 h 5143500"/>
                  <a:gd name="connsiteX2" fmla="*/ 391887 w 1520842"/>
                  <a:gd name="connsiteY2" fmla="*/ 2921330 h 5143500"/>
                  <a:gd name="connsiteX3" fmla="*/ 1508479 w 1520842"/>
                  <a:gd name="connsiteY3" fmla="*/ 5143500 h 5143500"/>
                  <a:gd name="connsiteX4" fmla="*/ 594079 w 1520842"/>
                  <a:gd name="connsiteY4" fmla="*/ 5143500 h 5143500"/>
                  <a:gd name="connsiteX5" fmla="*/ 0 w 1520842"/>
                  <a:gd name="connsiteY5" fmla="*/ 2921330 h 5143500"/>
                  <a:gd name="connsiteX6" fmla="*/ 594079 w 1520842"/>
                  <a:gd name="connsiteY6" fmla="*/ 0 h 5143500"/>
                  <a:gd name="connsiteX0" fmla="*/ 594079 w 1508479"/>
                  <a:gd name="connsiteY0" fmla="*/ 0 h 5143500"/>
                  <a:gd name="connsiteX1" fmla="*/ 926588 w 1508479"/>
                  <a:gd name="connsiteY1" fmla="*/ 11875 h 5143500"/>
                  <a:gd name="connsiteX2" fmla="*/ 391887 w 1508479"/>
                  <a:gd name="connsiteY2" fmla="*/ 2921330 h 5143500"/>
                  <a:gd name="connsiteX3" fmla="*/ 1508479 w 1508479"/>
                  <a:gd name="connsiteY3" fmla="*/ 5143500 h 5143500"/>
                  <a:gd name="connsiteX4" fmla="*/ 594079 w 1508479"/>
                  <a:gd name="connsiteY4" fmla="*/ 5143500 h 5143500"/>
                  <a:gd name="connsiteX5" fmla="*/ 0 w 1508479"/>
                  <a:gd name="connsiteY5" fmla="*/ 2921330 h 5143500"/>
                  <a:gd name="connsiteX6" fmla="*/ 594079 w 1508479"/>
                  <a:gd name="connsiteY6" fmla="*/ 0 h 5143500"/>
                  <a:gd name="connsiteX0" fmla="*/ 594079 w 1508479"/>
                  <a:gd name="connsiteY0" fmla="*/ 1 h 5143501"/>
                  <a:gd name="connsiteX1" fmla="*/ 1045342 w 1508479"/>
                  <a:gd name="connsiteY1" fmla="*/ 0 h 5143501"/>
                  <a:gd name="connsiteX2" fmla="*/ 391887 w 1508479"/>
                  <a:gd name="connsiteY2" fmla="*/ 2921331 h 5143501"/>
                  <a:gd name="connsiteX3" fmla="*/ 1508479 w 1508479"/>
                  <a:gd name="connsiteY3" fmla="*/ 5143501 h 5143501"/>
                  <a:gd name="connsiteX4" fmla="*/ 594079 w 1508479"/>
                  <a:gd name="connsiteY4" fmla="*/ 5143501 h 5143501"/>
                  <a:gd name="connsiteX5" fmla="*/ 0 w 1508479"/>
                  <a:gd name="connsiteY5" fmla="*/ 2921331 h 5143501"/>
                  <a:gd name="connsiteX6" fmla="*/ 594079 w 1508479"/>
                  <a:gd name="connsiteY6" fmla="*/ 1 h 5143501"/>
                  <a:gd name="connsiteX0" fmla="*/ 821141 w 1509910"/>
                  <a:gd name="connsiteY0" fmla="*/ 0 h 5214752"/>
                  <a:gd name="connsiteX1" fmla="*/ 1046773 w 1509910"/>
                  <a:gd name="connsiteY1" fmla="*/ 71251 h 5214752"/>
                  <a:gd name="connsiteX2" fmla="*/ 393318 w 1509910"/>
                  <a:gd name="connsiteY2" fmla="*/ 2992582 h 5214752"/>
                  <a:gd name="connsiteX3" fmla="*/ 1509910 w 1509910"/>
                  <a:gd name="connsiteY3" fmla="*/ 5214752 h 5214752"/>
                  <a:gd name="connsiteX4" fmla="*/ 595510 w 1509910"/>
                  <a:gd name="connsiteY4" fmla="*/ 5214752 h 5214752"/>
                  <a:gd name="connsiteX5" fmla="*/ 1431 w 1509910"/>
                  <a:gd name="connsiteY5" fmla="*/ 2992582 h 5214752"/>
                  <a:gd name="connsiteX6" fmla="*/ 821141 w 1509910"/>
                  <a:gd name="connsiteY6" fmla="*/ 0 h 5214752"/>
                  <a:gd name="connsiteX0" fmla="*/ 821141 w 1509910"/>
                  <a:gd name="connsiteY0" fmla="*/ 0 h 5214752"/>
                  <a:gd name="connsiteX1" fmla="*/ 1046773 w 1509910"/>
                  <a:gd name="connsiteY1" fmla="*/ 71251 h 5214752"/>
                  <a:gd name="connsiteX2" fmla="*/ 393318 w 1509910"/>
                  <a:gd name="connsiteY2" fmla="*/ 2992582 h 5214752"/>
                  <a:gd name="connsiteX3" fmla="*/ 1509910 w 1509910"/>
                  <a:gd name="connsiteY3" fmla="*/ 5214752 h 5214752"/>
                  <a:gd name="connsiteX4" fmla="*/ 595510 w 1509910"/>
                  <a:gd name="connsiteY4" fmla="*/ 5214752 h 5214752"/>
                  <a:gd name="connsiteX5" fmla="*/ 1431 w 1509910"/>
                  <a:gd name="connsiteY5" fmla="*/ 2992582 h 5214752"/>
                  <a:gd name="connsiteX6" fmla="*/ 821141 w 1509910"/>
                  <a:gd name="connsiteY6" fmla="*/ 0 h 5214752"/>
                  <a:gd name="connsiteX0" fmla="*/ 821141 w 1509910"/>
                  <a:gd name="connsiteY0" fmla="*/ 0 h 5214752"/>
                  <a:gd name="connsiteX1" fmla="*/ 1046773 w 1509910"/>
                  <a:gd name="connsiteY1" fmla="*/ 71251 h 5214752"/>
                  <a:gd name="connsiteX2" fmla="*/ 393318 w 1509910"/>
                  <a:gd name="connsiteY2" fmla="*/ 2992582 h 5214752"/>
                  <a:gd name="connsiteX3" fmla="*/ 1509910 w 1509910"/>
                  <a:gd name="connsiteY3" fmla="*/ 5214752 h 5214752"/>
                  <a:gd name="connsiteX4" fmla="*/ 595510 w 1509910"/>
                  <a:gd name="connsiteY4" fmla="*/ 5214752 h 5214752"/>
                  <a:gd name="connsiteX5" fmla="*/ 1431 w 1509910"/>
                  <a:gd name="connsiteY5" fmla="*/ 2992582 h 5214752"/>
                  <a:gd name="connsiteX6" fmla="*/ 821141 w 1509910"/>
                  <a:gd name="connsiteY6" fmla="*/ 0 h 5214752"/>
                  <a:gd name="connsiteX0" fmla="*/ 821141 w 1509910"/>
                  <a:gd name="connsiteY0" fmla="*/ 0 h 5214752"/>
                  <a:gd name="connsiteX1" fmla="*/ 1046773 w 1509910"/>
                  <a:gd name="connsiteY1" fmla="*/ 71251 h 5214752"/>
                  <a:gd name="connsiteX2" fmla="*/ 393318 w 1509910"/>
                  <a:gd name="connsiteY2" fmla="*/ 2992582 h 5214752"/>
                  <a:gd name="connsiteX3" fmla="*/ 1509910 w 1509910"/>
                  <a:gd name="connsiteY3" fmla="*/ 5214752 h 5214752"/>
                  <a:gd name="connsiteX4" fmla="*/ 595510 w 1509910"/>
                  <a:gd name="connsiteY4" fmla="*/ 5214752 h 5214752"/>
                  <a:gd name="connsiteX5" fmla="*/ 1431 w 1509910"/>
                  <a:gd name="connsiteY5" fmla="*/ 2992582 h 5214752"/>
                  <a:gd name="connsiteX6" fmla="*/ 821141 w 1509910"/>
                  <a:gd name="connsiteY6" fmla="*/ 0 h 5214752"/>
                  <a:gd name="connsiteX0" fmla="*/ 821141 w 1509910"/>
                  <a:gd name="connsiteY0" fmla="*/ 35627 h 5250379"/>
                  <a:gd name="connsiteX1" fmla="*/ 916144 w 1509910"/>
                  <a:gd name="connsiteY1" fmla="*/ 0 h 5250379"/>
                  <a:gd name="connsiteX2" fmla="*/ 393318 w 1509910"/>
                  <a:gd name="connsiteY2" fmla="*/ 3028209 h 5250379"/>
                  <a:gd name="connsiteX3" fmla="*/ 1509910 w 1509910"/>
                  <a:gd name="connsiteY3" fmla="*/ 5250379 h 5250379"/>
                  <a:gd name="connsiteX4" fmla="*/ 595510 w 1509910"/>
                  <a:gd name="connsiteY4" fmla="*/ 5250379 h 5250379"/>
                  <a:gd name="connsiteX5" fmla="*/ 1431 w 1509910"/>
                  <a:gd name="connsiteY5" fmla="*/ 3028209 h 5250379"/>
                  <a:gd name="connsiteX6" fmla="*/ 821141 w 1509910"/>
                  <a:gd name="connsiteY6" fmla="*/ 35627 h 5250379"/>
                  <a:gd name="connsiteX0" fmla="*/ 821141 w 1509910"/>
                  <a:gd name="connsiteY0" fmla="*/ 0 h 5214752"/>
                  <a:gd name="connsiteX1" fmla="*/ 904268 w 1509910"/>
                  <a:gd name="connsiteY1" fmla="*/ 23750 h 5214752"/>
                  <a:gd name="connsiteX2" fmla="*/ 393318 w 1509910"/>
                  <a:gd name="connsiteY2" fmla="*/ 2992582 h 5214752"/>
                  <a:gd name="connsiteX3" fmla="*/ 1509910 w 1509910"/>
                  <a:gd name="connsiteY3" fmla="*/ 5214752 h 5214752"/>
                  <a:gd name="connsiteX4" fmla="*/ 595510 w 1509910"/>
                  <a:gd name="connsiteY4" fmla="*/ 5214752 h 5214752"/>
                  <a:gd name="connsiteX5" fmla="*/ 1431 w 1509910"/>
                  <a:gd name="connsiteY5" fmla="*/ 2992582 h 5214752"/>
                  <a:gd name="connsiteX6" fmla="*/ 821141 w 1509910"/>
                  <a:gd name="connsiteY6" fmla="*/ 0 h 5214752"/>
                  <a:gd name="connsiteX0" fmla="*/ 821141 w 1509910"/>
                  <a:gd name="connsiteY0" fmla="*/ 0 h 5214752"/>
                  <a:gd name="connsiteX1" fmla="*/ 904268 w 1509910"/>
                  <a:gd name="connsiteY1" fmla="*/ 23750 h 5214752"/>
                  <a:gd name="connsiteX2" fmla="*/ 393318 w 1509910"/>
                  <a:gd name="connsiteY2" fmla="*/ 2992582 h 5214752"/>
                  <a:gd name="connsiteX3" fmla="*/ 1509910 w 1509910"/>
                  <a:gd name="connsiteY3" fmla="*/ 5214752 h 5214752"/>
                  <a:gd name="connsiteX4" fmla="*/ 595510 w 1509910"/>
                  <a:gd name="connsiteY4" fmla="*/ 5214752 h 5214752"/>
                  <a:gd name="connsiteX5" fmla="*/ 1431 w 1509910"/>
                  <a:gd name="connsiteY5" fmla="*/ 2992582 h 5214752"/>
                  <a:gd name="connsiteX6" fmla="*/ 821141 w 1509910"/>
                  <a:gd name="connsiteY6" fmla="*/ 0 h 5214752"/>
                  <a:gd name="connsiteX0" fmla="*/ 905436 w 1511078"/>
                  <a:gd name="connsiteY0" fmla="*/ 0 h 5191002"/>
                  <a:gd name="connsiteX1" fmla="*/ 905436 w 1511078"/>
                  <a:gd name="connsiteY1" fmla="*/ 0 h 5191002"/>
                  <a:gd name="connsiteX2" fmla="*/ 394486 w 1511078"/>
                  <a:gd name="connsiteY2" fmla="*/ 2968832 h 5191002"/>
                  <a:gd name="connsiteX3" fmla="*/ 1511078 w 1511078"/>
                  <a:gd name="connsiteY3" fmla="*/ 5191002 h 5191002"/>
                  <a:gd name="connsiteX4" fmla="*/ 596678 w 1511078"/>
                  <a:gd name="connsiteY4" fmla="*/ 5191002 h 5191002"/>
                  <a:gd name="connsiteX5" fmla="*/ 2599 w 1511078"/>
                  <a:gd name="connsiteY5" fmla="*/ 2968832 h 5191002"/>
                  <a:gd name="connsiteX6" fmla="*/ 905436 w 1511078"/>
                  <a:gd name="connsiteY6" fmla="*/ 0 h 5191002"/>
                  <a:gd name="connsiteX0" fmla="*/ 903108 w 1508750"/>
                  <a:gd name="connsiteY0" fmla="*/ 0 h 5191002"/>
                  <a:gd name="connsiteX1" fmla="*/ 903108 w 1508750"/>
                  <a:gd name="connsiteY1" fmla="*/ 0 h 5191002"/>
                  <a:gd name="connsiteX2" fmla="*/ 392158 w 1508750"/>
                  <a:gd name="connsiteY2" fmla="*/ 2968832 h 5191002"/>
                  <a:gd name="connsiteX3" fmla="*/ 1508750 w 1508750"/>
                  <a:gd name="connsiteY3" fmla="*/ 5191002 h 5191002"/>
                  <a:gd name="connsiteX4" fmla="*/ 594350 w 1508750"/>
                  <a:gd name="connsiteY4" fmla="*/ 5191002 h 5191002"/>
                  <a:gd name="connsiteX5" fmla="*/ 271 w 1508750"/>
                  <a:gd name="connsiteY5" fmla="*/ 2968832 h 5191002"/>
                  <a:gd name="connsiteX6" fmla="*/ 903108 w 1508750"/>
                  <a:gd name="connsiteY6" fmla="*/ 0 h 5191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08750" h="5191002">
                    <a:moveTo>
                      <a:pt x="903108" y="0"/>
                    </a:moveTo>
                    <a:lnTo>
                      <a:pt x="903108" y="0"/>
                    </a:lnTo>
                    <a:cubicBezTo>
                      <a:pt x="483461" y="722415"/>
                      <a:pt x="291218" y="2103665"/>
                      <a:pt x="392158" y="2968832"/>
                    </a:cubicBezTo>
                    <a:cubicBezTo>
                      <a:pt x="493098" y="3833999"/>
                      <a:pt x="1504688" y="4303816"/>
                      <a:pt x="1508750" y="5191002"/>
                    </a:cubicBezTo>
                    <a:lnTo>
                      <a:pt x="594350" y="5191002"/>
                    </a:lnTo>
                    <a:cubicBezTo>
                      <a:pt x="679405" y="4634594"/>
                      <a:pt x="8188" y="3857749"/>
                      <a:pt x="271" y="2968832"/>
                    </a:cubicBezTo>
                    <a:cubicBezTo>
                      <a:pt x="-7646" y="2079915"/>
                      <a:pt x="154859" y="1064821"/>
                      <a:pt x="903108" y="0"/>
                    </a:cubicBezTo>
                    <a:close/>
                  </a:path>
                </a:pathLst>
              </a:custGeom>
              <a:gradFill>
                <a:gsLst>
                  <a:gs pos="1250">
                    <a:srgbClr val="FFFF00">
                      <a:lumMod val="26000"/>
                      <a:lumOff val="74000"/>
                      <a:alpha val="49000"/>
                    </a:srgbClr>
                  </a:gs>
                  <a:gs pos="45000">
                    <a:srgbClr val="FFC000"/>
                  </a:gs>
                  <a:gs pos="100000">
                    <a:srgbClr val="C00000">
                      <a:shade val="67500"/>
                      <a:satMod val="115000"/>
                      <a:lumMod val="81000"/>
                    </a:srgbClr>
                  </a:gs>
                  <a:gs pos="100000">
                    <a:srgbClr val="C00000">
                      <a:shade val="100000"/>
                      <a:satMod val="115000"/>
                      <a:lumMod val="53000"/>
                    </a:srgbClr>
                  </a:gs>
                </a:gsLst>
                <a:lin ang="5400000" scaled="1"/>
              </a:gradFill>
              <a:ln w="38100">
                <a:noFill/>
              </a:ln>
              <a:scene3d>
                <a:camera prst="orthographicFront"/>
                <a:lightRig rig="flat" dir="t">
                  <a:rot lat="0" lon="0" rev="1200000"/>
                </a:lightRig>
              </a:scene3d>
              <a:sp3d>
                <a:bevelT w="146050" prst="convex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</p:grpSp>
        <p:sp>
          <p:nvSpPr>
            <p:cNvPr id="13" name="29 Rectángulo"/>
            <p:cNvSpPr/>
            <p:nvPr/>
          </p:nvSpPr>
          <p:spPr>
            <a:xfrm>
              <a:off x="6084168" y="-2252786"/>
              <a:ext cx="792088" cy="2859782"/>
            </a:xfrm>
            <a:custGeom>
              <a:avLst/>
              <a:gdLst>
                <a:gd name="connsiteX0" fmla="*/ 0 w 914400"/>
                <a:gd name="connsiteY0" fmla="*/ 0 h 5143500"/>
                <a:gd name="connsiteX1" fmla="*/ 914400 w 914400"/>
                <a:gd name="connsiteY1" fmla="*/ 0 h 5143500"/>
                <a:gd name="connsiteX2" fmla="*/ 914400 w 914400"/>
                <a:gd name="connsiteY2" fmla="*/ 5143500 h 5143500"/>
                <a:gd name="connsiteX3" fmla="*/ 0 w 914400"/>
                <a:gd name="connsiteY3" fmla="*/ 5143500 h 5143500"/>
                <a:gd name="connsiteX4" fmla="*/ 0 w 914400"/>
                <a:gd name="connsiteY4" fmla="*/ 0 h 5143500"/>
                <a:gd name="connsiteX0" fmla="*/ 313 w 914713"/>
                <a:gd name="connsiteY0" fmla="*/ 0 h 5143500"/>
                <a:gd name="connsiteX1" fmla="*/ 914713 w 914713"/>
                <a:gd name="connsiteY1" fmla="*/ 0 h 5143500"/>
                <a:gd name="connsiteX2" fmla="*/ 914713 w 914713"/>
                <a:gd name="connsiteY2" fmla="*/ 5143500 h 5143500"/>
                <a:gd name="connsiteX3" fmla="*/ 313 w 914713"/>
                <a:gd name="connsiteY3" fmla="*/ 5143500 h 5143500"/>
                <a:gd name="connsiteX4" fmla="*/ 0 w 914713"/>
                <a:gd name="connsiteY4" fmla="*/ 2446317 h 5143500"/>
                <a:gd name="connsiteX5" fmla="*/ 313 w 914713"/>
                <a:gd name="connsiteY5" fmla="*/ 0 h 5143500"/>
                <a:gd name="connsiteX0" fmla="*/ 313 w 914713"/>
                <a:gd name="connsiteY0" fmla="*/ 0 h 5143500"/>
                <a:gd name="connsiteX1" fmla="*/ 914713 w 914713"/>
                <a:gd name="connsiteY1" fmla="*/ 0 h 5143500"/>
                <a:gd name="connsiteX2" fmla="*/ 902526 w 914713"/>
                <a:gd name="connsiteY2" fmla="*/ 2481943 h 5143500"/>
                <a:gd name="connsiteX3" fmla="*/ 914713 w 914713"/>
                <a:gd name="connsiteY3" fmla="*/ 5143500 h 5143500"/>
                <a:gd name="connsiteX4" fmla="*/ 313 w 914713"/>
                <a:gd name="connsiteY4" fmla="*/ 5143500 h 5143500"/>
                <a:gd name="connsiteX5" fmla="*/ 0 w 914713"/>
                <a:gd name="connsiteY5" fmla="*/ 2446317 h 5143500"/>
                <a:gd name="connsiteX6" fmla="*/ 313 w 914713"/>
                <a:gd name="connsiteY6" fmla="*/ 0 h 5143500"/>
                <a:gd name="connsiteX0" fmla="*/ 313 w 977699"/>
                <a:gd name="connsiteY0" fmla="*/ 0 h 5143500"/>
                <a:gd name="connsiteX1" fmla="*/ 914713 w 977699"/>
                <a:gd name="connsiteY1" fmla="*/ 0 h 5143500"/>
                <a:gd name="connsiteX2" fmla="*/ 902526 w 977699"/>
                <a:gd name="connsiteY2" fmla="*/ 2481943 h 5143500"/>
                <a:gd name="connsiteX3" fmla="*/ 914713 w 977699"/>
                <a:gd name="connsiteY3" fmla="*/ 5143500 h 5143500"/>
                <a:gd name="connsiteX4" fmla="*/ 313 w 977699"/>
                <a:gd name="connsiteY4" fmla="*/ 5143500 h 5143500"/>
                <a:gd name="connsiteX5" fmla="*/ 0 w 977699"/>
                <a:gd name="connsiteY5" fmla="*/ 2446317 h 5143500"/>
                <a:gd name="connsiteX6" fmla="*/ 313 w 977699"/>
                <a:gd name="connsiteY6" fmla="*/ 0 h 5143500"/>
                <a:gd name="connsiteX0" fmla="*/ 67860 w 1045246"/>
                <a:gd name="connsiteY0" fmla="*/ 0 h 5143500"/>
                <a:gd name="connsiteX1" fmla="*/ 982260 w 1045246"/>
                <a:gd name="connsiteY1" fmla="*/ 0 h 5143500"/>
                <a:gd name="connsiteX2" fmla="*/ 970073 w 1045246"/>
                <a:gd name="connsiteY2" fmla="*/ 2481943 h 5143500"/>
                <a:gd name="connsiteX3" fmla="*/ 982260 w 1045246"/>
                <a:gd name="connsiteY3" fmla="*/ 5143500 h 5143500"/>
                <a:gd name="connsiteX4" fmla="*/ 67860 w 1045246"/>
                <a:gd name="connsiteY4" fmla="*/ 5143500 h 5143500"/>
                <a:gd name="connsiteX5" fmla="*/ 67547 w 1045246"/>
                <a:gd name="connsiteY5" fmla="*/ 2446317 h 5143500"/>
                <a:gd name="connsiteX6" fmla="*/ 67860 w 1045246"/>
                <a:gd name="connsiteY6" fmla="*/ 0 h 5143500"/>
                <a:gd name="connsiteX0" fmla="*/ 594079 w 1571465"/>
                <a:gd name="connsiteY0" fmla="*/ 0 h 5143500"/>
                <a:gd name="connsiteX1" fmla="*/ 1508479 w 1571465"/>
                <a:gd name="connsiteY1" fmla="*/ 0 h 5143500"/>
                <a:gd name="connsiteX2" fmla="*/ 1496292 w 1571465"/>
                <a:gd name="connsiteY2" fmla="*/ 2481943 h 5143500"/>
                <a:gd name="connsiteX3" fmla="*/ 1508479 w 1571465"/>
                <a:gd name="connsiteY3" fmla="*/ 5143500 h 5143500"/>
                <a:gd name="connsiteX4" fmla="*/ 594079 w 1571465"/>
                <a:gd name="connsiteY4" fmla="*/ 5143500 h 5143500"/>
                <a:gd name="connsiteX5" fmla="*/ 0 w 1571465"/>
                <a:gd name="connsiteY5" fmla="*/ 2921330 h 5143500"/>
                <a:gd name="connsiteX6" fmla="*/ 594079 w 1571465"/>
                <a:gd name="connsiteY6" fmla="*/ 0 h 5143500"/>
                <a:gd name="connsiteX0" fmla="*/ 594079 w 1571465"/>
                <a:gd name="connsiteY0" fmla="*/ 0 h 5143500"/>
                <a:gd name="connsiteX1" fmla="*/ 1508479 w 1571465"/>
                <a:gd name="connsiteY1" fmla="*/ 0 h 5143500"/>
                <a:gd name="connsiteX2" fmla="*/ 1496292 w 1571465"/>
                <a:gd name="connsiteY2" fmla="*/ 2481943 h 5143500"/>
                <a:gd name="connsiteX3" fmla="*/ 1508479 w 1571465"/>
                <a:gd name="connsiteY3" fmla="*/ 5143500 h 5143500"/>
                <a:gd name="connsiteX4" fmla="*/ 594079 w 1571465"/>
                <a:gd name="connsiteY4" fmla="*/ 5143500 h 5143500"/>
                <a:gd name="connsiteX5" fmla="*/ 0 w 1571465"/>
                <a:gd name="connsiteY5" fmla="*/ 2921330 h 5143500"/>
                <a:gd name="connsiteX6" fmla="*/ 594079 w 1571465"/>
                <a:gd name="connsiteY6" fmla="*/ 0 h 5143500"/>
                <a:gd name="connsiteX0" fmla="*/ 594079 w 1520842"/>
                <a:gd name="connsiteY0" fmla="*/ 0 h 5143500"/>
                <a:gd name="connsiteX1" fmla="*/ 1508479 w 1520842"/>
                <a:gd name="connsiteY1" fmla="*/ 0 h 5143500"/>
                <a:gd name="connsiteX2" fmla="*/ 391887 w 1520842"/>
                <a:gd name="connsiteY2" fmla="*/ 2921330 h 5143500"/>
                <a:gd name="connsiteX3" fmla="*/ 1508479 w 1520842"/>
                <a:gd name="connsiteY3" fmla="*/ 5143500 h 5143500"/>
                <a:gd name="connsiteX4" fmla="*/ 594079 w 1520842"/>
                <a:gd name="connsiteY4" fmla="*/ 5143500 h 5143500"/>
                <a:gd name="connsiteX5" fmla="*/ 0 w 1520842"/>
                <a:gd name="connsiteY5" fmla="*/ 2921330 h 5143500"/>
                <a:gd name="connsiteX6" fmla="*/ 594079 w 1520842"/>
                <a:gd name="connsiteY6" fmla="*/ 0 h 5143500"/>
                <a:gd name="connsiteX0" fmla="*/ 594079 w 1508479"/>
                <a:gd name="connsiteY0" fmla="*/ 0 h 5143500"/>
                <a:gd name="connsiteX1" fmla="*/ 926588 w 1508479"/>
                <a:gd name="connsiteY1" fmla="*/ 11875 h 5143500"/>
                <a:gd name="connsiteX2" fmla="*/ 391887 w 1508479"/>
                <a:gd name="connsiteY2" fmla="*/ 2921330 h 5143500"/>
                <a:gd name="connsiteX3" fmla="*/ 1508479 w 1508479"/>
                <a:gd name="connsiteY3" fmla="*/ 5143500 h 5143500"/>
                <a:gd name="connsiteX4" fmla="*/ 594079 w 1508479"/>
                <a:gd name="connsiteY4" fmla="*/ 5143500 h 5143500"/>
                <a:gd name="connsiteX5" fmla="*/ 0 w 1508479"/>
                <a:gd name="connsiteY5" fmla="*/ 2921330 h 5143500"/>
                <a:gd name="connsiteX6" fmla="*/ 594079 w 1508479"/>
                <a:gd name="connsiteY6" fmla="*/ 0 h 5143500"/>
                <a:gd name="connsiteX0" fmla="*/ 594079 w 1508479"/>
                <a:gd name="connsiteY0" fmla="*/ 1 h 5143501"/>
                <a:gd name="connsiteX1" fmla="*/ 1045342 w 1508479"/>
                <a:gd name="connsiteY1" fmla="*/ 0 h 5143501"/>
                <a:gd name="connsiteX2" fmla="*/ 391887 w 1508479"/>
                <a:gd name="connsiteY2" fmla="*/ 2921331 h 5143501"/>
                <a:gd name="connsiteX3" fmla="*/ 1508479 w 1508479"/>
                <a:gd name="connsiteY3" fmla="*/ 5143501 h 5143501"/>
                <a:gd name="connsiteX4" fmla="*/ 594079 w 1508479"/>
                <a:gd name="connsiteY4" fmla="*/ 5143501 h 5143501"/>
                <a:gd name="connsiteX5" fmla="*/ 0 w 1508479"/>
                <a:gd name="connsiteY5" fmla="*/ 2921331 h 5143501"/>
                <a:gd name="connsiteX6" fmla="*/ 594079 w 1508479"/>
                <a:gd name="connsiteY6" fmla="*/ 1 h 5143501"/>
                <a:gd name="connsiteX0" fmla="*/ 821141 w 1509910"/>
                <a:gd name="connsiteY0" fmla="*/ 0 h 5214752"/>
                <a:gd name="connsiteX1" fmla="*/ 1046773 w 1509910"/>
                <a:gd name="connsiteY1" fmla="*/ 71251 h 5214752"/>
                <a:gd name="connsiteX2" fmla="*/ 393318 w 1509910"/>
                <a:gd name="connsiteY2" fmla="*/ 2992582 h 5214752"/>
                <a:gd name="connsiteX3" fmla="*/ 1509910 w 1509910"/>
                <a:gd name="connsiteY3" fmla="*/ 5214752 h 5214752"/>
                <a:gd name="connsiteX4" fmla="*/ 595510 w 1509910"/>
                <a:gd name="connsiteY4" fmla="*/ 5214752 h 5214752"/>
                <a:gd name="connsiteX5" fmla="*/ 1431 w 1509910"/>
                <a:gd name="connsiteY5" fmla="*/ 2992582 h 5214752"/>
                <a:gd name="connsiteX6" fmla="*/ 821141 w 1509910"/>
                <a:gd name="connsiteY6" fmla="*/ 0 h 5214752"/>
                <a:gd name="connsiteX0" fmla="*/ 821141 w 1509910"/>
                <a:gd name="connsiteY0" fmla="*/ 0 h 5214752"/>
                <a:gd name="connsiteX1" fmla="*/ 1046773 w 1509910"/>
                <a:gd name="connsiteY1" fmla="*/ 71251 h 5214752"/>
                <a:gd name="connsiteX2" fmla="*/ 393318 w 1509910"/>
                <a:gd name="connsiteY2" fmla="*/ 2992582 h 5214752"/>
                <a:gd name="connsiteX3" fmla="*/ 1509910 w 1509910"/>
                <a:gd name="connsiteY3" fmla="*/ 5214752 h 5214752"/>
                <a:gd name="connsiteX4" fmla="*/ 595510 w 1509910"/>
                <a:gd name="connsiteY4" fmla="*/ 5214752 h 5214752"/>
                <a:gd name="connsiteX5" fmla="*/ 1431 w 1509910"/>
                <a:gd name="connsiteY5" fmla="*/ 2992582 h 5214752"/>
                <a:gd name="connsiteX6" fmla="*/ 821141 w 1509910"/>
                <a:gd name="connsiteY6" fmla="*/ 0 h 5214752"/>
                <a:gd name="connsiteX0" fmla="*/ 821141 w 1509910"/>
                <a:gd name="connsiteY0" fmla="*/ 0 h 5214752"/>
                <a:gd name="connsiteX1" fmla="*/ 1046773 w 1509910"/>
                <a:gd name="connsiteY1" fmla="*/ 71251 h 5214752"/>
                <a:gd name="connsiteX2" fmla="*/ 393318 w 1509910"/>
                <a:gd name="connsiteY2" fmla="*/ 2992582 h 5214752"/>
                <a:gd name="connsiteX3" fmla="*/ 1509910 w 1509910"/>
                <a:gd name="connsiteY3" fmla="*/ 5214752 h 5214752"/>
                <a:gd name="connsiteX4" fmla="*/ 595510 w 1509910"/>
                <a:gd name="connsiteY4" fmla="*/ 5214752 h 5214752"/>
                <a:gd name="connsiteX5" fmla="*/ 1431 w 1509910"/>
                <a:gd name="connsiteY5" fmla="*/ 2992582 h 5214752"/>
                <a:gd name="connsiteX6" fmla="*/ 821141 w 1509910"/>
                <a:gd name="connsiteY6" fmla="*/ 0 h 5214752"/>
                <a:gd name="connsiteX0" fmla="*/ 821141 w 1509910"/>
                <a:gd name="connsiteY0" fmla="*/ 0 h 5214752"/>
                <a:gd name="connsiteX1" fmla="*/ 1046773 w 1509910"/>
                <a:gd name="connsiteY1" fmla="*/ 71251 h 5214752"/>
                <a:gd name="connsiteX2" fmla="*/ 393318 w 1509910"/>
                <a:gd name="connsiteY2" fmla="*/ 2992582 h 5214752"/>
                <a:gd name="connsiteX3" fmla="*/ 1509910 w 1509910"/>
                <a:gd name="connsiteY3" fmla="*/ 5214752 h 5214752"/>
                <a:gd name="connsiteX4" fmla="*/ 595510 w 1509910"/>
                <a:gd name="connsiteY4" fmla="*/ 5214752 h 5214752"/>
                <a:gd name="connsiteX5" fmla="*/ 1431 w 1509910"/>
                <a:gd name="connsiteY5" fmla="*/ 2992582 h 5214752"/>
                <a:gd name="connsiteX6" fmla="*/ 821141 w 1509910"/>
                <a:gd name="connsiteY6" fmla="*/ 0 h 5214752"/>
                <a:gd name="connsiteX0" fmla="*/ 821141 w 1509910"/>
                <a:gd name="connsiteY0" fmla="*/ 35627 h 5250379"/>
                <a:gd name="connsiteX1" fmla="*/ 916144 w 1509910"/>
                <a:gd name="connsiteY1" fmla="*/ 0 h 5250379"/>
                <a:gd name="connsiteX2" fmla="*/ 393318 w 1509910"/>
                <a:gd name="connsiteY2" fmla="*/ 3028209 h 5250379"/>
                <a:gd name="connsiteX3" fmla="*/ 1509910 w 1509910"/>
                <a:gd name="connsiteY3" fmla="*/ 5250379 h 5250379"/>
                <a:gd name="connsiteX4" fmla="*/ 595510 w 1509910"/>
                <a:gd name="connsiteY4" fmla="*/ 5250379 h 5250379"/>
                <a:gd name="connsiteX5" fmla="*/ 1431 w 1509910"/>
                <a:gd name="connsiteY5" fmla="*/ 3028209 h 5250379"/>
                <a:gd name="connsiteX6" fmla="*/ 821141 w 1509910"/>
                <a:gd name="connsiteY6" fmla="*/ 35627 h 5250379"/>
                <a:gd name="connsiteX0" fmla="*/ 821141 w 1509910"/>
                <a:gd name="connsiteY0" fmla="*/ 0 h 5214752"/>
                <a:gd name="connsiteX1" fmla="*/ 904268 w 1509910"/>
                <a:gd name="connsiteY1" fmla="*/ 23750 h 5214752"/>
                <a:gd name="connsiteX2" fmla="*/ 393318 w 1509910"/>
                <a:gd name="connsiteY2" fmla="*/ 2992582 h 5214752"/>
                <a:gd name="connsiteX3" fmla="*/ 1509910 w 1509910"/>
                <a:gd name="connsiteY3" fmla="*/ 5214752 h 5214752"/>
                <a:gd name="connsiteX4" fmla="*/ 595510 w 1509910"/>
                <a:gd name="connsiteY4" fmla="*/ 5214752 h 5214752"/>
                <a:gd name="connsiteX5" fmla="*/ 1431 w 1509910"/>
                <a:gd name="connsiteY5" fmla="*/ 2992582 h 5214752"/>
                <a:gd name="connsiteX6" fmla="*/ 821141 w 1509910"/>
                <a:gd name="connsiteY6" fmla="*/ 0 h 5214752"/>
                <a:gd name="connsiteX0" fmla="*/ 821141 w 1509910"/>
                <a:gd name="connsiteY0" fmla="*/ 0 h 5214752"/>
                <a:gd name="connsiteX1" fmla="*/ 904268 w 1509910"/>
                <a:gd name="connsiteY1" fmla="*/ 23750 h 5214752"/>
                <a:gd name="connsiteX2" fmla="*/ 393318 w 1509910"/>
                <a:gd name="connsiteY2" fmla="*/ 2992582 h 5214752"/>
                <a:gd name="connsiteX3" fmla="*/ 1509910 w 1509910"/>
                <a:gd name="connsiteY3" fmla="*/ 5214752 h 5214752"/>
                <a:gd name="connsiteX4" fmla="*/ 595510 w 1509910"/>
                <a:gd name="connsiteY4" fmla="*/ 5214752 h 5214752"/>
                <a:gd name="connsiteX5" fmla="*/ 1431 w 1509910"/>
                <a:gd name="connsiteY5" fmla="*/ 2992582 h 5214752"/>
                <a:gd name="connsiteX6" fmla="*/ 821141 w 1509910"/>
                <a:gd name="connsiteY6" fmla="*/ 0 h 5214752"/>
                <a:gd name="connsiteX0" fmla="*/ 905436 w 1511078"/>
                <a:gd name="connsiteY0" fmla="*/ 0 h 5191002"/>
                <a:gd name="connsiteX1" fmla="*/ 905436 w 1511078"/>
                <a:gd name="connsiteY1" fmla="*/ 0 h 5191002"/>
                <a:gd name="connsiteX2" fmla="*/ 394486 w 1511078"/>
                <a:gd name="connsiteY2" fmla="*/ 2968832 h 5191002"/>
                <a:gd name="connsiteX3" fmla="*/ 1511078 w 1511078"/>
                <a:gd name="connsiteY3" fmla="*/ 5191002 h 5191002"/>
                <a:gd name="connsiteX4" fmla="*/ 596678 w 1511078"/>
                <a:gd name="connsiteY4" fmla="*/ 5191002 h 5191002"/>
                <a:gd name="connsiteX5" fmla="*/ 2599 w 1511078"/>
                <a:gd name="connsiteY5" fmla="*/ 2968832 h 5191002"/>
                <a:gd name="connsiteX6" fmla="*/ 905436 w 1511078"/>
                <a:gd name="connsiteY6" fmla="*/ 0 h 5191002"/>
                <a:gd name="connsiteX0" fmla="*/ 903108 w 1508750"/>
                <a:gd name="connsiteY0" fmla="*/ 0 h 5191002"/>
                <a:gd name="connsiteX1" fmla="*/ 903108 w 1508750"/>
                <a:gd name="connsiteY1" fmla="*/ 0 h 5191002"/>
                <a:gd name="connsiteX2" fmla="*/ 392158 w 1508750"/>
                <a:gd name="connsiteY2" fmla="*/ 2968832 h 5191002"/>
                <a:gd name="connsiteX3" fmla="*/ 1508750 w 1508750"/>
                <a:gd name="connsiteY3" fmla="*/ 5191002 h 5191002"/>
                <a:gd name="connsiteX4" fmla="*/ 594350 w 1508750"/>
                <a:gd name="connsiteY4" fmla="*/ 5191002 h 5191002"/>
                <a:gd name="connsiteX5" fmla="*/ 271 w 1508750"/>
                <a:gd name="connsiteY5" fmla="*/ 2968832 h 5191002"/>
                <a:gd name="connsiteX6" fmla="*/ 903108 w 1508750"/>
                <a:gd name="connsiteY6" fmla="*/ 0 h 5191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08750" h="5191002">
                  <a:moveTo>
                    <a:pt x="903108" y="0"/>
                  </a:moveTo>
                  <a:lnTo>
                    <a:pt x="903108" y="0"/>
                  </a:lnTo>
                  <a:cubicBezTo>
                    <a:pt x="483461" y="722415"/>
                    <a:pt x="291218" y="2103665"/>
                    <a:pt x="392158" y="2968832"/>
                  </a:cubicBezTo>
                  <a:cubicBezTo>
                    <a:pt x="493098" y="3833999"/>
                    <a:pt x="1504688" y="4303816"/>
                    <a:pt x="1508750" y="5191002"/>
                  </a:cubicBezTo>
                  <a:lnTo>
                    <a:pt x="594350" y="5191002"/>
                  </a:lnTo>
                  <a:cubicBezTo>
                    <a:pt x="679405" y="4634594"/>
                    <a:pt x="8188" y="3857749"/>
                    <a:pt x="271" y="2968832"/>
                  </a:cubicBezTo>
                  <a:cubicBezTo>
                    <a:pt x="-7646" y="2079915"/>
                    <a:pt x="154859" y="1064821"/>
                    <a:pt x="903108" y="0"/>
                  </a:cubicBezTo>
                  <a:close/>
                </a:path>
              </a:pathLst>
            </a:custGeom>
            <a:gradFill>
              <a:gsLst>
                <a:gs pos="0">
                  <a:srgbClr val="DDEBCF"/>
                </a:gs>
                <a:gs pos="8000">
                  <a:srgbClr val="9CB86E"/>
                </a:gs>
                <a:gs pos="12000">
                  <a:srgbClr val="92D050"/>
                </a:gs>
                <a:gs pos="100000">
                  <a:srgbClr val="156B13">
                    <a:lumMod val="24000"/>
                    <a:alpha val="65000"/>
                  </a:srgbClr>
                </a:gs>
              </a:gsLst>
              <a:lin ang="5400000" scaled="0"/>
            </a:gradFill>
            <a:ln w="38100">
              <a:noFill/>
            </a:ln>
            <a:scene3d>
              <a:camera prst="orthographicFront"/>
              <a:lightRig rig="flat" dir="t">
                <a:rot lat="0" lon="0" rev="600000"/>
              </a:lightRig>
            </a:scene3d>
            <a:sp3d>
              <a:bevelT w="165100" prst="convex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sp>
        <p:nvSpPr>
          <p:cNvPr id="17" name="16 Rectángulo"/>
          <p:cNvSpPr/>
          <p:nvPr/>
        </p:nvSpPr>
        <p:spPr>
          <a:xfrm>
            <a:off x="-21459" y="-16116"/>
            <a:ext cx="9144000" cy="5236046"/>
          </a:xfrm>
          <a:prstGeom prst="rect">
            <a:avLst/>
          </a:prstGeom>
          <a:gradFill>
            <a:gsLst>
              <a:gs pos="78000">
                <a:srgbClr val="C00000">
                  <a:alpha val="84000"/>
                </a:srgbClr>
              </a:gs>
              <a:gs pos="0">
                <a:schemeClr val="tx1">
                  <a:lumMod val="98000"/>
                </a:schemeClr>
              </a:gs>
              <a:gs pos="100000">
                <a:srgbClr val="C00000"/>
              </a:gs>
              <a:gs pos="66000">
                <a:schemeClr val="tx1"/>
              </a:gs>
              <a:gs pos="90000">
                <a:schemeClr val="tx1">
                  <a:alpha val="92000"/>
                </a:schemeClr>
              </a:gs>
              <a:gs pos="44000">
                <a:schemeClr val="tx1">
                  <a:alpha val="90000"/>
                </a:schemeClr>
              </a:gs>
              <a:gs pos="54000">
                <a:srgbClr val="C00000">
                  <a:alpha val="82000"/>
                </a:srgbClr>
              </a:gs>
              <a:gs pos="33000">
                <a:srgbClr val="C00000">
                  <a:alpha val="92000"/>
                </a:srgbClr>
              </a:gs>
              <a:gs pos="23000">
                <a:schemeClr val="tx1"/>
              </a:gs>
              <a:gs pos="12000">
                <a:srgbClr val="C00000"/>
              </a:gs>
            </a:gsLst>
            <a:path path="circle">
              <a:fillToRect l="100000" t="10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9670493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31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1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" dur="315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315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314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Diapositiva18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2 Rectángulo"/>
          <p:cNvSpPr/>
          <p:nvPr/>
        </p:nvSpPr>
        <p:spPr>
          <a:xfrm>
            <a:off x="1187624" y="1707654"/>
            <a:ext cx="4824536" cy="1631216"/>
          </a:xfrm>
          <a:prstGeom prst="rect">
            <a:avLst/>
          </a:prstGeom>
        </p:spPr>
        <p:txBody>
          <a:bodyPr wrap="square">
            <a:spAutoFit/>
            <a:scene3d>
              <a:camera prst="obliqueBottomLeft"/>
              <a:lightRig rig="threePt" dir="t"/>
            </a:scene3d>
            <a:sp3d extrusionH="31750">
              <a:extrusionClr>
                <a:srgbClr val="FF6600"/>
              </a:extrusionClr>
            </a:sp3d>
          </a:bodyPr>
          <a:lstStyle/>
          <a:p>
            <a:pPr algn="ctr"/>
            <a:r>
              <a:rPr lang="es-ES" sz="1600" dirty="0" smtClean="0">
                <a:solidFill>
                  <a:schemeClr val="bg1"/>
                </a:solidFill>
                <a:latin typeface="Hobo Std" pitchFamily="34" charset="0"/>
              </a:rPr>
              <a:t> Ayudan </a:t>
            </a:r>
            <a:r>
              <a:rPr lang="es-ES" sz="1600" dirty="0">
                <a:solidFill>
                  <a:schemeClr val="bg1"/>
                </a:solidFill>
                <a:latin typeface="Hobo Std" pitchFamily="34" charset="0"/>
              </a:rPr>
              <a:t>a reforzar las </a:t>
            </a:r>
            <a:r>
              <a:rPr lang="es-ES" sz="1600" dirty="0" smtClean="0">
                <a:solidFill>
                  <a:schemeClr val="bg1"/>
                </a:solidFill>
                <a:latin typeface="Hobo Std" pitchFamily="34" charset="0"/>
              </a:rPr>
              <a:t>defensas</a:t>
            </a:r>
          </a:p>
          <a:p>
            <a:pPr algn="ctr"/>
            <a:endParaRPr lang="es-ES" sz="1400" dirty="0">
              <a:solidFill>
                <a:schemeClr val="bg1"/>
              </a:solidFill>
              <a:latin typeface="Hobo Std" pitchFamily="34" charset="0"/>
            </a:endParaRPr>
          </a:p>
          <a:p>
            <a:pPr algn="ctr"/>
            <a:r>
              <a:rPr lang="es-ES" sz="1400" dirty="0">
                <a:solidFill>
                  <a:schemeClr val="bg1"/>
                </a:solidFill>
                <a:latin typeface="Hobo Std" pitchFamily="34" charset="0"/>
              </a:rPr>
              <a:t>Por la presencia destacable de vitamina C y vitamina E las semillas de amapola ayudan a la hora de reforzar nuestro sistema inmunológico y aumentar las defensas de forma totalmente natural.</a:t>
            </a:r>
          </a:p>
          <a:p>
            <a:pPr algn="ctr"/>
            <a:r>
              <a:rPr lang="es-ES" sz="1400" dirty="0" smtClean="0">
                <a:solidFill>
                  <a:schemeClr val="bg1"/>
                </a:solidFill>
                <a:latin typeface="Hobo Std" pitchFamily="34" charset="0"/>
              </a:rPr>
              <a:t> </a:t>
            </a:r>
            <a:endParaRPr lang="es-ES" dirty="0">
              <a:solidFill>
                <a:schemeClr val="bg1"/>
              </a:solidFill>
              <a:latin typeface="Hobo Std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622412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Diapositiva2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3 Rectángulo"/>
          <p:cNvSpPr/>
          <p:nvPr/>
        </p:nvSpPr>
        <p:spPr>
          <a:xfrm rot="16200000">
            <a:off x="-1492731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250">
                <a:srgbClr val="FF6600">
                  <a:lumMod val="49000"/>
                  <a:lumOff val="51000"/>
                </a:srgbClr>
              </a:gs>
              <a:gs pos="14000">
                <a:srgbClr val="FF6600"/>
              </a:gs>
              <a:gs pos="65000">
                <a:srgbClr val="C00000">
                  <a:shade val="67500"/>
                  <a:satMod val="115000"/>
                </a:srgbClr>
              </a:gs>
              <a:gs pos="99000">
                <a:srgbClr val="C00000">
                  <a:shade val="100000"/>
                  <a:satMod val="115000"/>
                  <a:lumMod val="42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Rectángulo"/>
          <p:cNvSpPr/>
          <p:nvPr/>
        </p:nvSpPr>
        <p:spPr>
          <a:xfrm rot="16200000">
            <a:off x="-1636747" y="2251705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250">
                <a:srgbClr val="FF6600">
                  <a:lumMod val="49000"/>
                  <a:lumOff val="51000"/>
                </a:srgbClr>
              </a:gs>
              <a:gs pos="14000">
                <a:srgbClr val="FF6600"/>
              </a:gs>
              <a:gs pos="65000">
                <a:srgbClr val="C00000">
                  <a:shade val="67500"/>
                  <a:satMod val="115000"/>
                </a:srgbClr>
              </a:gs>
              <a:gs pos="99000">
                <a:srgbClr val="C00000">
                  <a:shade val="100000"/>
                  <a:satMod val="115000"/>
                  <a:lumMod val="42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3 Rectángulo"/>
          <p:cNvSpPr/>
          <p:nvPr/>
        </p:nvSpPr>
        <p:spPr>
          <a:xfrm rot="16200000">
            <a:off x="-1780763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250">
                <a:srgbClr val="FF6600">
                  <a:lumMod val="49000"/>
                  <a:lumOff val="51000"/>
                </a:srgbClr>
              </a:gs>
              <a:gs pos="14000">
                <a:srgbClr val="FF6600"/>
              </a:gs>
              <a:gs pos="65000">
                <a:srgbClr val="C00000">
                  <a:shade val="67500"/>
                  <a:satMod val="115000"/>
                </a:srgbClr>
              </a:gs>
              <a:gs pos="99000">
                <a:srgbClr val="C00000">
                  <a:shade val="100000"/>
                  <a:satMod val="115000"/>
                  <a:lumMod val="42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3 Rectángulo"/>
          <p:cNvSpPr/>
          <p:nvPr/>
        </p:nvSpPr>
        <p:spPr>
          <a:xfrm rot="16200000">
            <a:off x="-1924779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250">
                <a:srgbClr val="FF6600">
                  <a:lumMod val="49000"/>
                  <a:lumOff val="51000"/>
                </a:srgbClr>
              </a:gs>
              <a:gs pos="14000">
                <a:srgbClr val="FF6600"/>
              </a:gs>
              <a:gs pos="65000">
                <a:srgbClr val="C00000">
                  <a:shade val="67500"/>
                  <a:satMod val="115000"/>
                </a:srgbClr>
              </a:gs>
              <a:gs pos="99000">
                <a:srgbClr val="C00000">
                  <a:shade val="100000"/>
                  <a:satMod val="115000"/>
                  <a:lumMod val="42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3 Rectángulo"/>
          <p:cNvSpPr/>
          <p:nvPr/>
        </p:nvSpPr>
        <p:spPr>
          <a:xfrm rot="16200000">
            <a:off x="-2068795" y="2248307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250">
                <a:srgbClr val="FF6600">
                  <a:lumMod val="49000"/>
                  <a:lumOff val="51000"/>
                </a:srgbClr>
              </a:gs>
              <a:gs pos="14000">
                <a:srgbClr val="FF6600"/>
              </a:gs>
              <a:gs pos="65000">
                <a:srgbClr val="C00000">
                  <a:shade val="67500"/>
                  <a:satMod val="115000"/>
                </a:srgbClr>
              </a:gs>
              <a:gs pos="99000">
                <a:srgbClr val="C00000">
                  <a:shade val="100000"/>
                  <a:satMod val="115000"/>
                  <a:lumMod val="42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3 Rectángulo"/>
          <p:cNvSpPr/>
          <p:nvPr/>
        </p:nvSpPr>
        <p:spPr>
          <a:xfrm rot="16200000">
            <a:off x="-2230559" y="2230559"/>
            <a:ext cx="5144686" cy="683568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12522" y="-332867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250">
                <a:srgbClr val="FF6600">
                  <a:lumMod val="49000"/>
                  <a:lumOff val="51000"/>
                </a:srgbClr>
              </a:gs>
              <a:gs pos="14000">
                <a:srgbClr val="FF6600"/>
              </a:gs>
              <a:gs pos="65000">
                <a:srgbClr val="C00000">
                  <a:shade val="67500"/>
                  <a:satMod val="115000"/>
                </a:srgbClr>
              </a:gs>
              <a:gs pos="99000">
                <a:srgbClr val="C00000">
                  <a:shade val="100000"/>
                  <a:satMod val="115000"/>
                  <a:lumMod val="42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grpSp>
        <p:nvGrpSpPr>
          <p:cNvPr id="9" name="8 Grupo"/>
          <p:cNvGrpSpPr/>
          <p:nvPr/>
        </p:nvGrpSpPr>
        <p:grpSpPr>
          <a:xfrm>
            <a:off x="890067" y="-38145"/>
            <a:ext cx="8253933" cy="5200650"/>
            <a:chOff x="1979712" y="-1604714"/>
            <a:chExt cx="8253933" cy="5200650"/>
          </a:xfrm>
        </p:grpSpPr>
        <p:sp>
          <p:nvSpPr>
            <p:cNvPr id="10" name="2 Rectángulo"/>
            <p:cNvSpPr/>
            <p:nvPr/>
          </p:nvSpPr>
          <p:spPr>
            <a:xfrm>
              <a:off x="1979712" y="-1604714"/>
              <a:ext cx="8253933" cy="5200650"/>
            </a:xfrm>
            <a:custGeom>
              <a:avLst/>
              <a:gdLst>
                <a:gd name="connsiteX0" fmla="*/ 0 w 7380312"/>
                <a:gd name="connsiteY0" fmla="*/ 0 h 5143500"/>
                <a:gd name="connsiteX1" fmla="*/ 7380312 w 7380312"/>
                <a:gd name="connsiteY1" fmla="*/ 0 h 5143500"/>
                <a:gd name="connsiteX2" fmla="*/ 7380312 w 7380312"/>
                <a:gd name="connsiteY2" fmla="*/ 5143500 h 5143500"/>
                <a:gd name="connsiteX3" fmla="*/ 0 w 7380312"/>
                <a:gd name="connsiteY3" fmla="*/ 5143500 h 5143500"/>
                <a:gd name="connsiteX4" fmla="*/ 0 w 7380312"/>
                <a:gd name="connsiteY4" fmla="*/ 0 h 5143500"/>
                <a:gd name="connsiteX0" fmla="*/ 541866 w 7922178"/>
                <a:gd name="connsiteY0" fmla="*/ 0 h 5143500"/>
                <a:gd name="connsiteX1" fmla="*/ 7922178 w 7922178"/>
                <a:gd name="connsiteY1" fmla="*/ 0 h 5143500"/>
                <a:gd name="connsiteX2" fmla="*/ 7922178 w 7922178"/>
                <a:gd name="connsiteY2" fmla="*/ 5143500 h 5143500"/>
                <a:gd name="connsiteX3" fmla="*/ 541866 w 7922178"/>
                <a:gd name="connsiteY3" fmla="*/ 5143500 h 5143500"/>
                <a:gd name="connsiteX4" fmla="*/ 541866 w 7922178"/>
                <a:gd name="connsiteY4" fmla="*/ 0 h 5143500"/>
                <a:gd name="connsiteX0" fmla="*/ 531876 w 7912188"/>
                <a:gd name="connsiteY0" fmla="*/ 0 h 5143500"/>
                <a:gd name="connsiteX1" fmla="*/ 7912188 w 7912188"/>
                <a:gd name="connsiteY1" fmla="*/ 0 h 5143500"/>
                <a:gd name="connsiteX2" fmla="*/ 7912188 w 7912188"/>
                <a:gd name="connsiteY2" fmla="*/ 5143500 h 5143500"/>
                <a:gd name="connsiteX3" fmla="*/ 531876 w 7912188"/>
                <a:gd name="connsiteY3" fmla="*/ 5143500 h 5143500"/>
                <a:gd name="connsiteX4" fmla="*/ 531876 w 7912188"/>
                <a:gd name="connsiteY4" fmla="*/ 0 h 5143500"/>
                <a:gd name="connsiteX0" fmla="*/ 561849 w 7942161"/>
                <a:gd name="connsiteY0" fmla="*/ 0 h 5143500"/>
                <a:gd name="connsiteX1" fmla="*/ 7942161 w 7942161"/>
                <a:gd name="connsiteY1" fmla="*/ 0 h 5143500"/>
                <a:gd name="connsiteX2" fmla="*/ 7942161 w 7942161"/>
                <a:gd name="connsiteY2" fmla="*/ 5143500 h 5143500"/>
                <a:gd name="connsiteX3" fmla="*/ 561849 w 7942161"/>
                <a:gd name="connsiteY3" fmla="*/ 5143500 h 5143500"/>
                <a:gd name="connsiteX4" fmla="*/ 561849 w 7942161"/>
                <a:gd name="connsiteY4" fmla="*/ 0 h 5143500"/>
                <a:gd name="connsiteX0" fmla="*/ 573748 w 7954060"/>
                <a:gd name="connsiteY0" fmla="*/ 0 h 5188656"/>
                <a:gd name="connsiteX1" fmla="*/ 7954060 w 7954060"/>
                <a:gd name="connsiteY1" fmla="*/ 0 h 5188656"/>
                <a:gd name="connsiteX2" fmla="*/ 7954060 w 7954060"/>
                <a:gd name="connsiteY2" fmla="*/ 5143500 h 5188656"/>
                <a:gd name="connsiteX3" fmla="*/ 528786 w 7954060"/>
                <a:gd name="connsiteY3" fmla="*/ 5188656 h 5188656"/>
                <a:gd name="connsiteX4" fmla="*/ 573748 w 7954060"/>
                <a:gd name="connsiteY4" fmla="*/ 0 h 5188656"/>
                <a:gd name="connsiteX0" fmla="*/ 568605 w 7948917"/>
                <a:gd name="connsiteY0" fmla="*/ 0 h 5188656"/>
                <a:gd name="connsiteX1" fmla="*/ 7948917 w 7948917"/>
                <a:gd name="connsiteY1" fmla="*/ 0 h 5188656"/>
                <a:gd name="connsiteX2" fmla="*/ 7948917 w 7948917"/>
                <a:gd name="connsiteY2" fmla="*/ 5143500 h 5188656"/>
                <a:gd name="connsiteX3" fmla="*/ 523643 w 7948917"/>
                <a:gd name="connsiteY3" fmla="*/ 5188656 h 5188656"/>
                <a:gd name="connsiteX4" fmla="*/ 568605 w 7948917"/>
                <a:gd name="connsiteY4" fmla="*/ 0 h 5188656"/>
                <a:gd name="connsiteX0" fmla="*/ 558199 w 7938511"/>
                <a:gd name="connsiteY0" fmla="*/ 0 h 5178146"/>
                <a:gd name="connsiteX1" fmla="*/ 7938511 w 7938511"/>
                <a:gd name="connsiteY1" fmla="*/ 0 h 5178146"/>
                <a:gd name="connsiteX2" fmla="*/ 7938511 w 7938511"/>
                <a:gd name="connsiteY2" fmla="*/ 5143500 h 5178146"/>
                <a:gd name="connsiteX3" fmla="*/ 553076 w 7938511"/>
                <a:gd name="connsiteY3" fmla="*/ 5178146 h 5178146"/>
                <a:gd name="connsiteX4" fmla="*/ 558199 w 7938511"/>
                <a:gd name="connsiteY4" fmla="*/ 0 h 5178146"/>
                <a:gd name="connsiteX0" fmla="*/ 591131 w 7850092"/>
                <a:gd name="connsiteY0" fmla="*/ 0 h 5187671"/>
                <a:gd name="connsiteX1" fmla="*/ 7850092 w 7850092"/>
                <a:gd name="connsiteY1" fmla="*/ 9525 h 5187671"/>
                <a:gd name="connsiteX2" fmla="*/ 7850092 w 7850092"/>
                <a:gd name="connsiteY2" fmla="*/ 5153025 h 5187671"/>
                <a:gd name="connsiteX3" fmla="*/ 464657 w 7850092"/>
                <a:gd name="connsiteY3" fmla="*/ 5187671 h 5187671"/>
                <a:gd name="connsiteX4" fmla="*/ 591131 w 7850092"/>
                <a:gd name="connsiteY4" fmla="*/ 0 h 5187671"/>
                <a:gd name="connsiteX0" fmla="*/ 619172 w 7784787"/>
                <a:gd name="connsiteY0" fmla="*/ 114300 h 5178146"/>
                <a:gd name="connsiteX1" fmla="*/ 7784787 w 7784787"/>
                <a:gd name="connsiteY1" fmla="*/ 0 h 5178146"/>
                <a:gd name="connsiteX2" fmla="*/ 7784787 w 7784787"/>
                <a:gd name="connsiteY2" fmla="*/ 5143500 h 5178146"/>
                <a:gd name="connsiteX3" fmla="*/ 399352 w 7784787"/>
                <a:gd name="connsiteY3" fmla="*/ 5178146 h 5178146"/>
                <a:gd name="connsiteX4" fmla="*/ 619172 w 7784787"/>
                <a:gd name="connsiteY4" fmla="*/ 114300 h 5178146"/>
                <a:gd name="connsiteX0" fmla="*/ 580598 w 7876898"/>
                <a:gd name="connsiteY0" fmla="*/ 38100 h 5178146"/>
                <a:gd name="connsiteX1" fmla="*/ 7876898 w 7876898"/>
                <a:gd name="connsiteY1" fmla="*/ 0 h 5178146"/>
                <a:gd name="connsiteX2" fmla="*/ 7876898 w 7876898"/>
                <a:gd name="connsiteY2" fmla="*/ 5143500 h 5178146"/>
                <a:gd name="connsiteX3" fmla="*/ 491463 w 7876898"/>
                <a:gd name="connsiteY3" fmla="*/ 5178146 h 5178146"/>
                <a:gd name="connsiteX4" fmla="*/ 580598 w 7876898"/>
                <a:gd name="connsiteY4" fmla="*/ 38100 h 5178146"/>
                <a:gd name="connsiteX0" fmla="*/ 510166 w 7806466"/>
                <a:gd name="connsiteY0" fmla="*/ 38100 h 5178146"/>
                <a:gd name="connsiteX1" fmla="*/ 7806466 w 7806466"/>
                <a:gd name="connsiteY1" fmla="*/ 0 h 5178146"/>
                <a:gd name="connsiteX2" fmla="*/ 7806466 w 7806466"/>
                <a:gd name="connsiteY2" fmla="*/ 5143500 h 5178146"/>
                <a:gd name="connsiteX3" fmla="*/ 421031 w 7806466"/>
                <a:gd name="connsiteY3" fmla="*/ 5178146 h 5178146"/>
                <a:gd name="connsiteX4" fmla="*/ 510166 w 7806466"/>
                <a:gd name="connsiteY4" fmla="*/ 38100 h 5178146"/>
                <a:gd name="connsiteX0" fmla="*/ 452186 w 7748486"/>
                <a:gd name="connsiteY0" fmla="*/ 38100 h 5178146"/>
                <a:gd name="connsiteX1" fmla="*/ 7748486 w 7748486"/>
                <a:gd name="connsiteY1" fmla="*/ 0 h 5178146"/>
                <a:gd name="connsiteX2" fmla="*/ 7748486 w 7748486"/>
                <a:gd name="connsiteY2" fmla="*/ 5143500 h 5178146"/>
                <a:gd name="connsiteX3" fmla="*/ 363051 w 7748486"/>
                <a:gd name="connsiteY3" fmla="*/ 5178146 h 5178146"/>
                <a:gd name="connsiteX4" fmla="*/ 452186 w 7748486"/>
                <a:gd name="connsiteY4" fmla="*/ 38100 h 5178146"/>
                <a:gd name="connsiteX0" fmla="*/ 535020 w 7831320"/>
                <a:gd name="connsiteY0" fmla="*/ 38100 h 5178146"/>
                <a:gd name="connsiteX1" fmla="*/ 7831320 w 7831320"/>
                <a:gd name="connsiteY1" fmla="*/ 0 h 5178146"/>
                <a:gd name="connsiteX2" fmla="*/ 7831320 w 7831320"/>
                <a:gd name="connsiteY2" fmla="*/ 5143500 h 5178146"/>
                <a:gd name="connsiteX3" fmla="*/ 445885 w 7831320"/>
                <a:gd name="connsiteY3" fmla="*/ 5178146 h 5178146"/>
                <a:gd name="connsiteX4" fmla="*/ 535020 w 7831320"/>
                <a:gd name="connsiteY4" fmla="*/ 38100 h 5178146"/>
                <a:gd name="connsiteX0" fmla="*/ 535020 w 7840368"/>
                <a:gd name="connsiteY0" fmla="*/ 38100 h 5200650"/>
                <a:gd name="connsiteX1" fmla="*/ 7831320 w 7840368"/>
                <a:gd name="connsiteY1" fmla="*/ 0 h 5200650"/>
                <a:gd name="connsiteX2" fmla="*/ 7840368 w 7840368"/>
                <a:gd name="connsiteY2" fmla="*/ 5200650 h 5200650"/>
                <a:gd name="connsiteX3" fmla="*/ 445885 w 7840368"/>
                <a:gd name="connsiteY3" fmla="*/ 5178146 h 5200650"/>
                <a:gd name="connsiteX4" fmla="*/ 535020 w 7840368"/>
                <a:gd name="connsiteY4" fmla="*/ 38100 h 520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40368" h="5200650">
                  <a:moveTo>
                    <a:pt x="535020" y="38100"/>
                  </a:moveTo>
                  <a:lnTo>
                    <a:pt x="7831320" y="0"/>
                  </a:lnTo>
                  <a:lnTo>
                    <a:pt x="7840368" y="5200650"/>
                  </a:lnTo>
                  <a:lnTo>
                    <a:pt x="445885" y="5178146"/>
                  </a:lnTo>
                  <a:cubicBezTo>
                    <a:pt x="468366" y="3441068"/>
                    <a:pt x="-626461" y="4687711"/>
                    <a:pt x="535020" y="38100"/>
                  </a:cubicBezTo>
                  <a:close/>
                </a:path>
              </a:pathLst>
            </a:custGeom>
            <a:gradFill>
              <a:gsLst>
                <a:gs pos="78000">
                  <a:srgbClr val="FF0000">
                    <a:alpha val="51000"/>
                  </a:srgbClr>
                </a:gs>
                <a:gs pos="0">
                  <a:schemeClr val="tx1">
                    <a:alpha val="46000"/>
                  </a:schemeClr>
                </a:gs>
                <a:gs pos="98000">
                  <a:srgbClr val="FF0000">
                    <a:alpha val="59000"/>
                  </a:srgbClr>
                </a:gs>
                <a:gs pos="66000">
                  <a:schemeClr val="tx1">
                    <a:alpha val="71000"/>
                  </a:schemeClr>
                </a:gs>
                <a:gs pos="90000">
                  <a:schemeClr val="tx1">
                    <a:alpha val="44000"/>
                  </a:schemeClr>
                </a:gs>
                <a:gs pos="44000">
                  <a:schemeClr val="tx1">
                    <a:alpha val="60000"/>
                  </a:schemeClr>
                </a:gs>
                <a:gs pos="54000">
                  <a:srgbClr val="FF0000">
                    <a:alpha val="58000"/>
                  </a:srgbClr>
                </a:gs>
                <a:gs pos="33000">
                  <a:srgbClr val="FF0000">
                    <a:alpha val="48000"/>
                  </a:srgbClr>
                </a:gs>
                <a:gs pos="23000">
                  <a:schemeClr val="tx1">
                    <a:alpha val="53000"/>
                  </a:schemeClr>
                </a:gs>
                <a:gs pos="11000">
                  <a:srgbClr val="FF0000">
                    <a:alpha val="46000"/>
                  </a:srgbClr>
                </a:gs>
              </a:gsLst>
              <a:path path="circle">
                <a:fillToRect l="100000" t="100000"/>
              </a:path>
            </a:gradFill>
            <a:ln>
              <a:noFill/>
            </a:ln>
            <a:scene3d>
              <a:camera prst="orthographicFront"/>
              <a:lightRig rig="flat" dir="t">
                <a:rot lat="0" lon="0" rev="1200000"/>
              </a:lightRig>
            </a:scene3d>
            <a:sp3d>
              <a:bevelT w="26035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grpSp>
          <p:nvGrpSpPr>
            <p:cNvPr id="11" name="10 Grupo"/>
            <p:cNvGrpSpPr/>
            <p:nvPr/>
          </p:nvGrpSpPr>
          <p:grpSpPr>
            <a:xfrm>
              <a:off x="2433709" y="-1430566"/>
              <a:ext cx="972056" cy="4871288"/>
              <a:chOff x="1619664" y="-92546"/>
              <a:chExt cx="972056" cy="5089405"/>
            </a:xfrm>
          </p:grpSpPr>
          <p:sp>
            <p:nvSpPr>
              <p:cNvPr id="12" name="11 Elipse"/>
              <p:cNvSpPr/>
              <p:nvPr/>
            </p:nvSpPr>
            <p:spPr>
              <a:xfrm>
                <a:off x="2087664" y="-92546"/>
                <a:ext cx="504056" cy="504056"/>
              </a:xfrm>
              <a:prstGeom prst="ellipse">
                <a:avLst/>
              </a:prstGeom>
              <a:gradFill flip="none" rotWithShape="1">
                <a:gsLst>
                  <a:gs pos="30000">
                    <a:schemeClr val="bg2">
                      <a:lumMod val="28000"/>
                      <a:lumOff val="72000"/>
                    </a:schemeClr>
                  </a:gs>
                  <a:gs pos="73000">
                    <a:srgbClr val="0000FF"/>
                  </a:gs>
                </a:gsLst>
                <a:path path="circle">
                  <a:fillToRect r="100000" b="100000"/>
                </a:path>
                <a:tileRect l="-100000" t="-100000"/>
              </a:gradFill>
              <a:ln>
                <a:noFill/>
              </a:ln>
              <a:effectLst>
                <a:outerShdw blurRad="50800" dist="50800" dir="5400000" algn="ctr" rotWithShape="0">
                  <a:schemeClr val="accent3">
                    <a:lumMod val="50000"/>
                  </a:schemeClr>
                </a:outerShdw>
              </a:effectLst>
              <a:scene3d>
                <a:camera prst="orthographicFront"/>
                <a:lightRig rig="threePt" dir="t"/>
              </a:scene3d>
              <a:sp3d prstMaterial="flat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3" name="12 Elipse"/>
              <p:cNvSpPr/>
              <p:nvPr/>
            </p:nvSpPr>
            <p:spPr>
              <a:xfrm>
                <a:off x="1871664" y="756358"/>
                <a:ext cx="432048" cy="432048"/>
              </a:xfrm>
              <a:prstGeom prst="ellipse">
                <a:avLst/>
              </a:prstGeom>
              <a:gradFill flip="none" rotWithShape="1">
                <a:gsLst>
                  <a:gs pos="30000">
                    <a:srgbClr val="FDD903"/>
                  </a:gs>
                  <a:gs pos="54000">
                    <a:srgbClr val="FF0000"/>
                  </a:gs>
                  <a:gs pos="100000">
                    <a:schemeClr val="tx2">
                      <a:lumMod val="90000"/>
                      <a:alpha val="46000"/>
                    </a:schemeClr>
                  </a:gs>
                </a:gsLst>
                <a:path path="circle">
                  <a:fillToRect r="100000" b="100000"/>
                </a:path>
                <a:tileRect l="-100000" t="-100000"/>
              </a:gradFill>
              <a:ln>
                <a:noFill/>
              </a:ln>
              <a:effectLst>
                <a:outerShdw blurRad="50800" dist="50800" dir="5400000" algn="ctr" rotWithShape="0">
                  <a:schemeClr val="accent3">
                    <a:lumMod val="50000"/>
                  </a:schemeClr>
                </a:outerShdw>
              </a:effectLst>
              <a:scene3d>
                <a:camera prst="orthographicFront"/>
                <a:lightRig rig="threePt" dir="t"/>
              </a:scene3d>
              <a:sp3d prstMaterial="flat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4" name="13 Elipse"/>
              <p:cNvSpPr/>
              <p:nvPr/>
            </p:nvSpPr>
            <p:spPr>
              <a:xfrm>
                <a:off x="1727664" y="1546208"/>
                <a:ext cx="360040" cy="360040"/>
              </a:xfrm>
              <a:prstGeom prst="ellipse">
                <a:avLst/>
              </a:prstGeom>
              <a:gradFill>
                <a:gsLst>
                  <a:gs pos="30000">
                    <a:schemeClr val="bg2">
                      <a:lumMod val="28000"/>
                      <a:lumOff val="72000"/>
                    </a:schemeClr>
                  </a:gs>
                  <a:gs pos="73000">
                    <a:srgbClr val="0000FF"/>
                  </a:gs>
                </a:gsLst>
                <a:path path="circle">
                  <a:fillToRect r="100000" b="100000"/>
                </a:path>
              </a:gradFill>
              <a:ln>
                <a:noFill/>
              </a:ln>
              <a:effectLst>
                <a:outerShdw blurRad="50800" dist="50800" dir="5400000" algn="ctr" rotWithShape="0">
                  <a:schemeClr val="accent3">
                    <a:lumMod val="50000"/>
                  </a:schemeClr>
                </a:outerShdw>
              </a:effectLst>
              <a:scene3d>
                <a:camera prst="orthographicFront"/>
                <a:lightRig rig="threePt" dir="t"/>
              </a:scene3d>
              <a:sp3d prstMaterial="flat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5" name="14 Elipse"/>
              <p:cNvSpPr/>
              <p:nvPr/>
            </p:nvSpPr>
            <p:spPr>
              <a:xfrm>
                <a:off x="1619664" y="2975462"/>
                <a:ext cx="252000" cy="252000"/>
              </a:xfrm>
              <a:prstGeom prst="ellipse">
                <a:avLst/>
              </a:prstGeom>
              <a:gradFill>
                <a:gsLst>
                  <a:gs pos="30000">
                    <a:schemeClr val="bg2">
                      <a:lumMod val="28000"/>
                      <a:lumOff val="72000"/>
                    </a:schemeClr>
                  </a:gs>
                  <a:gs pos="73000">
                    <a:srgbClr val="0000FF"/>
                  </a:gs>
                </a:gsLst>
                <a:path path="circle">
                  <a:fillToRect r="100000" b="100000"/>
                </a:path>
              </a:gradFill>
              <a:ln>
                <a:noFill/>
              </a:ln>
              <a:effectLst>
                <a:outerShdw blurRad="50800" dist="50800" dir="5400000" algn="ctr" rotWithShape="0">
                  <a:schemeClr val="accent3">
                    <a:lumMod val="50000"/>
                  </a:schemeClr>
                </a:outerShdw>
              </a:effectLst>
              <a:scene3d>
                <a:camera prst="orthographicFront"/>
                <a:lightRig rig="threePt" dir="t"/>
              </a:scene3d>
              <a:sp3d prstMaterial="flat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6" name="15 Elipse"/>
              <p:cNvSpPr/>
              <p:nvPr/>
            </p:nvSpPr>
            <p:spPr>
              <a:xfrm>
                <a:off x="2015664" y="4179044"/>
                <a:ext cx="216024" cy="216024"/>
              </a:xfrm>
              <a:prstGeom prst="ellipse">
                <a:avLst/>
              </a:prstGeom>
              <a:gradFill>
                <a:gsLst>
                  <a:gs pos="30000">
                    <a:schemeClr val="bg2">
                      <a:lumMod val="28000"/>
                      <a:lumOff val="72000"/>
                    </a:schemeClr>
                  </a:gs>
                  <a:gs pos="73000">
                    <a:srgbClr val="0000FF"/>
                  </a:gs>
                </a:gsLst>
                <a:path path="circle">
                  <a:fillToRect r="100000" b="100000"/>
                </a:path>
              </a:gradFill>
              <a:ln>
                <a:noFill/>
              </a:ln>
              <a:effectLst>
                <a:outerShdw blurRad="50800" dist="50800" dir="5400000" algn="ctr" rotWithShape="0">
                  <a:schemeClr val="accent3">
                    <a:lumMod val="50000"/>
                  </a:schemeClr>
                </a:outerShdw>
              </a:effectLst>
              <a:scene3d>
                <a:camera prst="orthographicFront"/>
                <a:lightRig rig="threePt" dir="t"/>
              </a:scene3d>
              <a:sp3d prstMaterial="flat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7" name="16 Elipse"/>
              <p:cNvSpPr/>
              <p:nvPr/>
            </p:nvSpPr>
            <p:spPr>
              <a:xfrm>
                <a:off x="1619664" y="2298447"/>
                <a:ext cx="288032" cy="288032"/>
              </a:xfrm>
              <a:prstGeom prst="ellipse">
                <a:avLst/>
              </a:prstGeom>
              <a:gradFill flip="none" rotWithShape="1">
                <a:gsLst>
                  <a:gs pos="30000">
                    <a:srgbClr val="FDD903"/>
                  </a:gs>
                  <a:gs pos="54000">
                    <a:srgbClr val="FF0000"/>
                  </a:gs>
                  <a:gs pos="100000">
                    <a:schemeClr val="tx2">
                      <a:lumMod val="90000"/>
                      <a:alpha val="46000"/>
                    </a:schemeClr>
                  </a:gs>
                </a:gsLst>
                <a:path path="circle">
                  <a:fillToRect r="100000" b="100000"/>
                </a:path>
                <a:tileRect l="-100000" t="-100000"/>
              </a:gradFill>
              <a:ln>
                <a:noFill/>
              </a:ln>
              <a:effectLst>
                <a:outerShdw blurRad="50800" dist="50800" dir="5400000" algn="ctr" rotWithShape="0">
                  <a:schemeClr val="accent3">
                    <a:lumMod val="50000"/>
                  </a:schemeClr>
                </a:outerShdw>
              </a:effectLst>
              <a:scene3d>
                <a:camera prst="orthographicFront"/>
                <a:lightRig rig="threePt" dir="t"/>
              </a:scene3d>
              <a:sp3d prstMaterial="flat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8" name="17 Elipse"/>
              <p:cNvSpPr/>
              <p:nvPr/>
            </p:nvSpPr>
            <p:spPr>
              <a:xfrm>
                <a:off x="1763664" y="3614865"/>
                <a:ext cx="216024" cy="216024"/>
              </a:xfrm>
              <a:prstGeom prst="ellipse">
                <a:avLst/>
              </a:prstGeom>
              <a:gradFill flip="none" rotWithShape="1">
                <a:gsLst>
                  <a:gs pos="30000">
                    <a:srgbClr val="FDD903"/>
                  </a:gs>
                  <a:gs pos="54000">
                    <a:srgbClr val="FF0000"/>
                  </a:gs>
                  <a:gs pos="100000">
                    <a:schemeClr val="tx2">
                      <a:lumMod val="90000"/>
                      <a:alpha val="46000"/>
                    </a:schemeClr>
                  </a:gs>
                </a:gsLst>
                <a:path path="circle">
                  <a:fillToRect r="100000" b="100000"/>
                </a:path>
                <a:tileRect l="-100000" t="-100000"/>
              </a:gradFill>
              <a:ln>
                <a:noFill/>
              </a:ln>
              <a:effectLst>
                <a:outerShdw blurRad="50800" dist="50800" dir="5400000" algn="ctr" rotWithShape="0">
                  <a:schemeClr val="accent3">
                    <a:lumMod val="50000"/>
                  </a:schemeClr>
                </a:outerShdw>
              </a:effectLst>
              <a:scene3d>
                <a:camera prst="orthographicFront"/>
                <a:lightRig rig="threePt" dir="t"/>
              </a:scene3d>
              <a:sp3d prstMaterial="flat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9" name="18 Elipse"/>
              <p:cNvSpPr/>
              <p:nvPr/>
            </p:nvSpPr>
            <p:spPr>
              <a:xfrm>
                <a:off x="2087664" y="4780835"/>
                <a:ext cx="216024" cy="216024"/>
              </a:xfrm>
              <a:prstGeom prst="ellipse">
                <a:avLst/>
              </a:prstGeom>
              <a:gradFill flip="none" rotWithShape="1">
                <a:gsLst>
                  <a:gs pos="30000">
                    <a:srgbClr val="FDD903"/>
                  </a:gs>
                  <a:gs pos="54000">
                    <a:srgbClr val="FF0000"/>
                  </a:gs>
                  <a:gs pos="100000">
                    <a:schemeClr val="tx2">
                      <a:lumMod val="90000"/>
                      <a:alpha val="46000"/>
                    </a:schemeClr>
                  </a:gs>
                </a:gsLst>
                <a:path path="circle">
                  <a:fillToRect r="100000" b="100000"/>
                </a:path>
                <a:tileRect l="-100000" t="-100000"/>
              </a:gradFill>
              <a:ln>
                <a:noFill/>
              </a:ln>
              <a:effectLst>
                <a:outerShdw blurRad="50800" dist="50800" dir="5400000" algn="ctr" rotWithShape="0">
                  <a:schemeClr val="accent3">
                    <a:lumMod val="50000"/>
                  </a:schemeClr>
                </a:outerShdw>
              </a:effectLst>
              <a:scene3d>
                <a:camera prst="orthographicFront"/>
                <a:lightRig rig="threePt" dir="t"/>
              </a:scene3d>
              <a:sp3d prstMaterial="flat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</p:grpSp>
      </p:grpSp>
      <p:sp>
        <p:nvSpPr>
          <p:cNvPr id="20" name="19 Rectángulo"/>
          <p:cNvSpPr/>
          <p:nvPr/>
        </p:nvSpPr>
        <p:spPr>
          <a:xfrm>
            <a:off x="-21459" y="-16116"/>
            <a:ext cx="9144000" cy="5236046"/>
          </a:xfrm>
          <a:prstGeom prst="rect">
            <a:avLst/>
          </a:prstGeom>
          <a:gradFill>
            <a:gsLst>
              <a:gs pos="78000">
                <a:srgbClr val="C00000">
                  <a:alpha val="84000"/>
                </a:srgbClr>
              </a:gs>
              <a:gs pos="0">
                <a:schemeClr val="tx1">
                  <a:lumMod val="98000"/>
                </a:schemeClr>
              </a:gs>
              <a:gs pos="100000">
                <a:srgbClr val="C00000"/>
              </a:gs>
              <a:gs pos="66000">
                <a:schemeClr val="tx1"/>
              </a:gs>
              <a:gs pos="90000">
                <a:schemeClr val="tx1">
                  <a:alpha val="92000"/>
                </a:schemeClr>
              </a:gs>
              <a:gs pos="44000">
                <a:schemeClr val="tx1">
                  <a:alpha val="90000"/>
                </a:schemeClr>
              </a:gs>
              <a:gs pos="54000">
                <a:srgbClr val="C00000">
                  <a:alpha val="82000"/>
                </a:srgbClr>
              </a:gs>
              <a:gs pos="33000">
                <a:srgbClr val="C00000">
                  <a:alpha val="92000"/>
                </a:srgbClr>
              </a:gs>
              <a:gs pos="23000">
                <a:schemeClr val="tx1"/>
              </a:gs>
              <a:gs pos="12000">
                <a:srgbClr val="C00000"/>
              </a:gs>
            </a:gsLst>
            <a:path path="circle">
              <a:fillToRect l="100000" t="10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40347585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31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1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" dur="315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315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314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10 Imagen" descr="LA AMAPOLA Y SUS BENEFICIOS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3 Rectángulo"/>
          <p:cNvSpPr/>
          <p:nvPr/>
        </p:nvSpPr>
        <p:spPr>
          <a:xfrm rot="16200000">
            <a:off x="-1204699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833">
                <a:srgbClr val="FF6600">
                  <a:lumMod val="58000"/>
                  <a:lumOff val="42000"/>
                </a:srgbClr>
              </a:gs>
              <a:gs pos="8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Rectángulo"/>
          <p:cNvSpPr/>
          <p:nvPr/>
        </p:nvSpPr>
        <p:spPr>
          <a:xfrm rot="16200000">
            <a:off x="-1348715" y="2248307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833">
                <a:srgbClr val="FF6600">
                  <a:lumMod val="58000"/>
                  <a:lumOff val="42000"/>
                </a:srgbClr>
              </a:gs>
              <a:gs pos="8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3 Rectángulo"/>
          <p:cNvSpPr/>
          <p:nvPr/>
        </p:nvSpPr>
        <p:spPr>
          <a:xfrm rot="16200000">
            <a:off x="-1492731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833">
                <a:srgbClr val="FF6600">
                  <a:lumMod val="58000"/>
                  <a:lumOff val="42000"/>
                </a:srgbClr>
              </a:gs>
              <a:gs pos="8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3 Rectángulo"/>
          <p:cNvSpPr/>
          <p:nvPr/>
        </p:nvSpPr>
        <p:spPr>
          <a:xfrm rot="16200000">
            <a:off x="-1636747" y="2251705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833">
                <a:srgbClr val="FF6600">
                  <a:lumMod val="58000"/>
                  <a:lumOff val="42000"/>
                </a:srgbClr>
              </a:gs>
              <a:gs pos="8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3 Rectángulo"/>
          <p:cNvSpPr/>
          <p:nvPr/>
        </p:nvSpPr>
        <p:spPr>
          <a:xfrm rot="16200000">
            <a:off x="-1780763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833">
                <a:srgbClr val="FF6600">
                  <a:lumMod val="58000"/>
                  <a:lumOff val="42000"/>
                </a:srgbClr>
              </a:gs>
              <a:gs pos="8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3 Rectángulo"/>
          <p:cNvSpPr/>
          <p:nvPr/>
        </p:nvSpPr>
        <p:spPr>
          <a:xfrm rot="16200000">
            <a:off x="-1924779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833">
                <a:srgbClr val="FF6600">
                  <a:lumMod val="58000"/>
                  <a:lumOff val="42000"/>
                </a:srgbClr>
              </a:gs>
              <a:gs pos="8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3 Rectángulo"/>
          <p:cNvSpPr/>
          <p:nvPr/>
        </p:nvSpPr>
        <p:spPr>
          <a:xfrm rot="16200000">
            <a:off x="-2068795" y="2248307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833">
                <a:srgbClr val="FF6600">
                  <a:lumMod val="58000"/>
                  <a:lumOff val="42000"/>
                </a:srgbClr>
              </a:gs>
              <a:gs pos="8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3 Rectángulo"/>
          <p:cNvSpPr/>
          <p:nvPr/>
        </p:nvSpPr>
        <p:spPr>
          <a:xfrm rot="16200000">
            <a:off x="-2230559" y="2230559"/>
            <a:ext cx="5144686" cy="683568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660271" y="-324011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833">
                <a:srgbClr val="FF6600">
                  <a:lumMod val="58000"/>
                  <a:lumOff val="42000"/>
                </a:srgbClr>
              </a:gs>
              <a:gs pos="8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grpSp>
        <p:nvGrpSpPr>
          <p:cNvPr id="19" name="18 Grupo"/>
          <p:cNvGrpSpPr/>
          <p:nvPr/>
        </p:nvGrpSpPr>
        <p:grpSpPr>
          <a:xfrm>
            <a:off x="1187624" y="0"/>
            <a:ext cx="8183179" cy="5143500"/>
            <a:chOff x="1101155" y="0"/>
            <a:chExt cx="8183179" cy="5143500"/>
          </a:xfrm>
        </p:grpSpPr>
        <p:sp>
          <p:nvSpPr>
            <p:cNvPr id="20" name="2 Rectángulo"/>
            <p:cNvSpPr/>
            <p:nvPr/>
          </p:nvSpPr>
          <p:spPr>
            <a:xfrm>
              <a:off x="1101155" y="0"/>
              <a:ext cx="8028384" cy="5143500"/>
            </a:xfrm>
            <a:custGeom>
              <a:avLst/>
              <a:gdLst>
                <a:gd name="connsiteX0" fmla="*/ 0 w 7380312"/>
                <a:gd name="connsiteY0" fmla="*/ 0 h 5143500"/>
                <a:gd name="connsiteX1" fmla="*/ 7380312 w 7380312"/>
                <a:gd name="connsiteY1" fmla="*/ 0 h 5143500"/>
                <a:gd name="connsiteX2" fmla="*/ 7380312 w 7380312"/>
                <a:gd name="connsiteY2" fmla="*/ 5143500 h 5143500"/>
                <a:gd name="connsiteX3" fmla="*/ 0 w 7380312"/>
                <a:gd name="connsiteY3" fmla="*/ 5143500 h 5143500"/>
                <a:gd name="connsiteX4" fmla="*/ 0 w 7380312"/>
                <a:gd name="connsiteY4" fmla="*/ 0 h 5143500"/>
                <a:gd name="connsiteX0" fmla="*/ 541866 w 7922178"/>
                <a:gd name="connsiteY0" fmla="*/ 0 h 5143500"/>
                <a:gd name="connsiteX1" fmla="*/ 7922178 w 7922178"/>
                <a:gd name="connsiteY1" fmla="*/ 0 h 5143500"/>
                <a:gd name="connsiteX2" fmla="*/ 7922178 w 7922178"/>
                <a:gd name="connsiteY2" fmla="*/ 5143500 h 5143500"/>
                <a:gd name="connsiteX3" fmla="*/ 541866 w 7922178"/>
                <a:gd name="connsiteY3" fmla="*/ 5143500 h 5143500"/>
                <a:gd name="connsiteX4" fmla="*/ 541866 w 7922178"/>
                <a:gd name="connsiteY4" fmla="*/ 0 h 5143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22178" h="5143500">
                  <a:moveTo>
                    <a:pt x="541866" y="0"/>
                  </a:moveTo>
                  <a:lnTo>
                    <a:pt x="7922178" y="0"/>
                  </a:lnTo>
                  <a:lnTo>
                    <a:pt x="7922178" y="5143500"/>
                  </a:lnTo>
                  <a:lnTo>
                    <a:pt x="541866" y="5143500"/>
                  </a:lnTo>
                  <a:cubicBezTo>
                    <a:pt x="541866" y="3429000"/>
                    <a:pt x="-677334" y="4943122"/>
                    <a:pt x="541866" y="0"/>
                  </a:cubicBezTo>
                  <a:close/>
                </a:path>
              </a:pathLst>
            </a:custGeom>
            <a:gradFill>
              <a:gsLst>
                <a:gs pos="0">
                  <a:srgbClr val="DDEBCF">
                    <a:alpha val="67000"/>
                  </a:srgbClr>
                </a:gs>
                <a:gs pos="50000">
                  <a:schemeClr val="accent2">
                    <a:lumMod val="50000"/>
                    <a:alpha val="40000"/>
                  </a:schemeClr>
                </a:gs>
                <a:gs pos="100000">
                  <a:schemeClr val="tx2">
                    <a:lumMod val="16000"/>
                    <a:alpha val="14000"/>
                  </a:schemeClr>
                </a:gs>
              </a:gsLst>
              <a:lin ang="5400000" scaled="0"/>
            </a:gradFill>
            <a:ln>
              <a:noFill/>
            </a:ln>
            <a:scene3d>
              <a:camera prst="orthographicFront"/>
              <a:lightRig rig="flood" dir="t"/>
            </a:scene3d>
            <a:sp3d>
              <a:bevelT w="184150" prst="convex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1" name="Forma libre 26"/>
            <p:cNvSpPr/>
            <p:nvPr/>
          </p:nvSpPr>
          <p:spPr>
            <a:xfrm rot="8754791">
              <a:off x="1122997" y="1623713"/>
              <a:ext cx="6073104" cy="603281"/>
            </a:xfrm>
            <a:custGeom>
              <a:avLst/>
              <a:gdLst>
                <a:gd name="connsiteX0" fmla="*/ 1354649 w 14191711"/>
                <a:gd name="connsiteY0" fmla="*/ 812608 h 812608"/>
                <a:gd name="connsiteX1" fmla="*/ 984222 w 14191711"/>
                <a:gd name="connsiteY1" fmla="*/ 664012 h 812608"/>
                <a:gd name="connsiteX2" fmla="*/ 936015 w 14191711"/>
                <a:gd name="connsiteY2" fmla="*/ 616673 h 812608"/>
                <a:gd name="connsiteX3" fmla="*/ 931702 w 14191711"/>
                <a:gd name="connsiteY3" fmla="*/ 625297 h 812608"/>
                <a:gd name="connsiteX4" fmla="*/ 922166 w 14191711"/>
                <a:gd name="connsiteY4" fmla="*/ 607632 h 812608"/>
                <a:gd name="connsiteX5" fmla="*/ 482337 w 14191711"/>
                <a:gd name="connsiteY5" fmla="*/ 320306 h 812608"/>
                <a:gd name="connsiteX6" fmla="*/ 17510 w 14191711"/>
                <a:gd name="connsiteY6" fmla="*/ 652800 h 812608"/>
                <a:gd name="connsiteX7" fmla="*/ 0 w 14191711"/>
                <a:gd name="connsiteY7" fmla="*/ 693284 h 812608"/>
                <a:gd name="connsiteX8" fmla="*/ 17683 w 14191711"/>
                <a:gd name="connsiteY8" fmla="*/ 635383 h 812608"/>
                <a:gd name="connsiteX9" fmla="*/ 611350 w 14191711"/>
                <a:gd name="connsiteY9" fmla="*/ 151998 h 812608"/>
                <a:gd name="connsiteX10" fmla="*/ 981777 w 14191711"/>
                <a:gd name="connsiteY10" fmla="*/ 300594 h 812608"/>
                <a:gd name="connsiteX11" fmla="*/ 1029983 w 14191711"/>
                <a:gd name="connsiteY11" fmla="*/ 347933 h 812608"/>
                <a:gd name="connsiteX12" fmla="*/ 1034297 w 14191711"/>
                <a:gd name="connsiteY12" fmla="*/ 339310 h 812608"/>
                <a:gd name="connsiteX13" fmla="*/ 1043833 w 14191711"/>
                <a:gd name="connsiteY13" fmla="*/ 356974 h 812608"/>
                <a:gd name="connsiteX14" fmla="*/ 1483662 w 14191711"/>
                <a:gd name="connsiteY14" fmla="*/ 644300 h 812608"/>
                <a:gd name="connsiteX15" fmla="*/ 1906724 w 14191711"/>
                <a:gd name="connsiteY15" fmla="*/ 383867 h 812608"/>
                <a:gd name="connsiteX16" fmla="*/ 1906976 w 14191711"/>
                <a:gd name="connsiteY16" fmla="*/ 383458 h 812608"/>
                <a:gd name="connsiteX17" fmla="*/ 1908468 w 14191711"/>
                <a:gd name="connsiteY17" fmla="*/ 380364 h 812608"/>
                <a:gd name="connsiteX18" fmla="*/ 1935254 w 14191711"/>
                <a:gd name="connsiteY18" fmla="*/ 332394 h 812608"/>
                <a:gd name="connsiteX19" fmla="*/ 1948509 w 14191711"/>
                <a:gd name="connsiteY19" fmla="*/ 311759 h 812608"/>
                <a:gd name="connsiteX20" fmla="*/ 1965999 w 14191711"/>
                <a:gd name="connsiteY20" fmla="*/ 271323 h 812608"/>
                <a:gd name="connsiteX21" fmla="*/ 1958307 w 14191711"/>
                <a:gd name="connsiteY21" fmla="*/ 296507 h 812608"/>
                <a:gd name="connsiteX22" fmla="*/ 1964417 w 14191711"/>
                <a:gd name="connsiteY22" fmla="*/ 286995 h 812608"/>
                <a:gd name="connsiteX23" fmla="*/ 2456169 w 14191711"/>
                <a:gd name="connsiteY23" fmla="*/ 5 h 812608"/>
                <a:gd name="connsiteX24" fmla="*/ 2826596 w 14191711"/>
                <a:gd name="connsiteY24" fmla="*/ 148601 h 812608"/>
                <a:gd name="connsiteX25" fmla="*/ 2874802 w 14191711"/>
                <a:gd name="connsiteY25" fmla="*/ 195940 h 812608"/>
                <a:gd name="connsiteX26" fmla="*/ 2879116 w 14191711"/>
                <a:gd name="connsiteY26" fmla="*/ 187316 h 812608"/>
                <a:gd name="connsiteX27" fmla="*/ 2888652 w 14191711"/>
                <a:gd name="connsiteY27" fmla="*/ 204981 h 812608"/>
                <a:gd name="connsiteX28" fmla="*/ 3328481 w 14191711"/>
                <a:gd name="connsiteY28" fmla="*/ 492306 h 812608"/>
                <a:gd name="connsiteX29" fmla="*/ 3594091 w 14191711"/>
                <a:gd name="connsiteY29" fmla="*/ 401519 h 812608"/>
                <a:gd name="connsiteX30" fmla="*/ 3639295 w 14191711"/>
                <a:gd name="connsiteY30" fmla="*/ 363610 h 812608"/>
                <a:gd name="connsiteX31" fmla="*/ 3644872 w 14191711"/>
                <a:gd name="connsiteY31" fmla="*/ 356534 h 812608"/>
                <a:gd name="connsiteX32" fmla="*/ 3679001 w 14191711"/>
                <a:gd name="connsiteY32" fmla="*/ 323696 h 812608"/>
                <a:gd name="connsiteX33" fmla="*/ 3704073 w 14191711"/>
                <a:gd name="connsiteY33" fmla="*/ 296657 h 812608"/>
                <a:gd name="connsiteX34" fmla="*/ 3793308 w 14191711"/>
                <a:gd name="connsiteY34" fmla="*/ 159813 h 812608"/>
                <a:gd name="connsiteX35" fmla="*/ 3810818 w 14191711"/>
                <a:gd name="connsiteY35" fmla="*/ 119329 h 812608"/>
                <a:gd name="connsiteX36" fmla="*/ 3793135 w 14191711"/>
                <a:gd name="connsiteY36" fmla="*/ 177230 h 812608"/>
                <a:gd name="connsiteX37" fmla="*/ 3756797 w 14191711"/>
                <a:gd name="connsiteY37" fmla="*/ 258678 h 812608"/>
                <a:gd name="connsiteX38" fmla="*/ 3798075 w 14191711"/>
                <a:gd name="connsiteY38" fmla="*/ 229401 h 812608"/>
                <a:gd name="connsiteX39" fmla="*/ 4071648 w 14191711"/>
                <a:gd name="connsiteY39" fmla="*/ 151996 h 812608"/>
                <a:gd name="connsiteX40" fmla="*/ 4442075 w 14191711"/>
                <a:gd name="connsiteY40" fmla="*/ 300592 h 812608"/>
                <a:gd name="connsiteX41" fmla="*/ 4490281 w 14191711"/>
                <a:gd name="connsiteY41" fmla="*/ 347931 h 812608"/>
                <a:gd name="connsiteX42" fmla="*/ 4494595 w 14191711"/>
                <a:gd name="connsiteY42" fmla="*/ 339308 h 812608"/>
                <a:gd name="connsiteX43" fmla="*/ 4504131 w 14191711"/>
                <a:gd name="connsiteY43" fmla="*/ 356972 h 812608"/>
                <a:gd name="connsiteX44" fmla="*/ 4943960 w 14191711"/>
                <a:gd name="connsiteY44" fmla="*/ 644298 h 812608"/>
                <a:gd name="connsiteX45" fmla="*/ 5367022 w 14191711"/>
                <a:gd name="connsiteY45" fmla="*/ 383865 h 812608"/>
                <a:gd name="connsiteX46" fmla="*/ 5367274 w 14191711"/>
                <a:gd name="connsiteY46" fmla="*/ 383456 h 812608"/>
                <a:gd name="connsiteX47" fmla="*/ 5368766 w 14191711"/>
                <a:gd name="connsiteY47" fmla="*/ 380362 h 812608"/>
                <a:gd name="connsiteX48" fmla="*/ 5395552 w 14191711"/>
                <a:gd name="connsiteY48" fmla="*/ 332392 h 812608"/>
                <a:gd name="connsiteX49" fmla="*/ 5408807 w 14191711"/>
                <a:gd name="connsiteY49" fmla="*/ 311757 h 812608"/>
                <a:gd name="connsiteX50" fmla="*/ 5426297 w 14191711"/>
                <a:gd name="connsiteY50" fmla="*/ 271321 h 812608"/>
                <a:gd name="connsiteX51" fmla="*/ 5418605 w 14191711"/>
                <a:gd name="connsiteY51" fmla="*/ 296505 h 812608"/>
                <a:gd name="connsiteX52" fmla="*/ 5424715 w 14191711"/>
                <a:gd name="connsiteY52" fmla="*/ 286993 h 812608"/>
                <a:gd name="connsiteX53" fmla="*/ 5916467 w 14191711"/>
                <a:gd name="connsiteY53" fmla="*/ 3 h 812608"/>
                <a:gd name="connsiteX54" fmla="*/ 6286894 w 14191711"/>
                <a:gd name="connsiteY54" fmla="*/ 148599 h 812608"/>
                <a:gd name="connsiteX55" fmla="*/ 6335100 w 14191711"/>
                <a:gd name="connsiteY55" fmla="*/ 195938 h 812608"/>
                <a:gd name="connsiteX56" fmla="*/ 6339414 w 14191711"/>
                <a:gd name="connsiteY56" fmla="*/ 187314 h 812608"/>
                <a:gd name="connsiteX57" fmla="*/ 6348950 w 14191711"/>
                <a:gd name="connsiteY57" fmla="*/ 204979 h 812608"/>
                <a:gd name="connsiteX58" fmla="*/ 6788779 w 14191711"/>
                <a:gd name="connsiteY58" fmla="*/ 492304 h 812608"/>
                <a:gd name="connsiteX59" fmla="*/ 7054389 w 14191711"/>
                <a:gd name="connsiteY59" fmla="*/ 401517 h 812608"/>
                <a:gd name="connsiteX60" fmla="*/ 7099593 w 14191711"/>
                <a:gd name="connsiteY60" fmla="*/ 363608 h 812608"/>
                <a:gd name="connsiteX61" fmla="*/ 7105170 w 14191711"/>
                <a:gd name="connsiteY61" fmla="*/ 356532 h 812608"/>
                <a:gd name="connsiteX62" fmla="*/ 7139299 w 14191711"/>
                <a:gd name="connsiteY62" fmla="*/ 323694 h 812608"/>
                <a:gd name="connsiteX63" fmla="*/ 7164371 w 14191711"/>
                <a:gd name="connsiteY63" fmla="*/ 296655 h 812608"/>
                <a:gd name="connsiteX64" fmla="*/ 7253606 w 14191711"/>
                <a:gd name="connsiteY64" fmla="*/ 159811 h 812608"/>
                <a:gd name="connsiteX65" fmla="*/ 7271116 w 14191711"/>
                <a:gd name="connsiteY65" fmla="*/ 119327 h 812608"/>
                <a:gd name="connsiteX66" fmla="*/ 7253432 w 14191711"/>
                <a:gd name="connsiteY66" fmla="*/ 177228 h 812608"/>
                <a:gd name="connsiteX67" fmla="*/ 7217094 w 14191711"/>
                <a:gd name="connsiteY67" fmla="*/ 258677 h 812608"/>
                <a:gd name="connsiteX68" fmla="*/ 7258373 w 14191711"/>
                <a:gd name="connsiteY68" fmla="*/ 229399 h 812608"/>
                <a:gd name="connsiteX69" fmla="*/ 7531946 w 14191711"/>
                <a:gd name="connsiteY69" fmla="*/ 151994 h 812608"/>
                <a:gd name="connsiteX70" fmla="*/ 7902373 w 14191711"/>
                <a:gd name="connsiteY70" fmla="*/ 300590 h 812608"/>
                <a:gd name="connsiteX71" fmla="*/ 7950579 w 14191711"/>
                <a:gd name="connsiteY71" fmla="*/ 347929 h 812608"/>
                <a:gd name="connsiteX72" fmla="*/ 7954893 w 14191711"/>
                <a:gd name="connsiteY72" fmla="*/ 339306 h 812608"/>
                <a:gd name="connsiteX73" fmla="*/ 7964429 w 14191711"/>
                <a:gd name="connsiteY73" fmla="*/ 356970 h 812608"/>
                <a:gd name="connsiteX74" fmla="*/ 8404257 w 14191711"/>
                <a:gd name="connsiteY74" fmla="*/ 644296 h 812608"/>
                <a:gd name="connsiteX75" fmla="*/ 8827320 w 14191711"/>
                <a:gd name="connsiteY75" fmla="*/ 383863 h 812608"/>
                <a:gd name="connsiteX76" fmla="*/ 8827571 w 14191711"/>
                <a:gd name="connsiteY76" fmla="*/ 383454 h 812608"/>
                <a:gd name="connsiteX77" fmla="*/ 8829064 w 14191711"/>
                <a:gd name="connsiteY77" fmla="*/ 380360 h 812608"/>
                <a:gd name="connsiteX78" fmla="*/ 8855850 w 14191711"/>
                <a:gd name="connsiteY78" fmla="*/ 332390 h 812608"/>
                <a:gd name="connsiteX79" fmla="*/ 8869104 w 14191711"/>
                <a:gd name="connsiteY79" fmla="*/ 311755 h 812608"/>
                <a:gd name="connsiteX80" fmla="*/ 8886595 w 14191711"/>
                <a:gd name="connsiteY80" fmla="*/ 271319 h 812608"/>
                <a:gd name="connsiteX81" fmla="*/ 8878903 w 14191711"/>
                <a:gd name="connsiteY81" fmla="*/ 296503 h 812608"/>
                <a:gd name="connsiteX82" fmla="*/ 8885013 w 14191711"/>
                <a:gd name="connsiteY82" fmla="*/ 286991 h 812608"/>
                <a:gd name="connsiteX83" fmla="*/ 9376765 w 14191711"/>
                <a:gd name="connsiteY83" fmla="*/ 1 h 812608"/>
                <a:gd name="connsiteX84" fmla="*/ 9747192 w 14191711"/>
                <a:gd name="connsiteY84" fmla="*/ 148597 h 812608"/>
                <a:gd name="connsiteX85" fmla="*/ 9795398 w 14191711"/>
                <a:gd name="connsiteY85" fmla="*/ 195936 h 812608"/>
                <a:gd name="connsiteX86" fmla="*/ 9799712 w 14191711"/>
                <a:gd name="connsiteY86" fmla="*/ 187312 h 812608"/>
                <a:gd name="connsiteX87" fmla="*/ 9809248 w 14191711"/>
                <a:gd name="connsiteY87" fmla="*/ 204977 h 812608"/>
                <a:gd name="connsiteX88" fmla="*/ 10249076 w 14191711"/>
                <a:gd name="connsiteY88" fmla="*/ 492302 h 812608"/>
                <a:gd name="connsiteX89" fmla="*/ 10514687 w 14191711"/>
                <a:gd name="connsiteY89" fmla="*/ 401515 h 812608"/>
                <a:gd name="connsiteX90" fmla="*/ 10559894 w 14191711"/>
                <a:gd name="connsiteY90" fmla="*/ 363604 h 812608"/>
                <a:gd name="connsiteX91" fmla="*/ 10565468 w 14191711"/>
                <a:gd name="connsiteY91" fmla="*/ 356531 h 812608"/>
                <a:gd name="connsiteX92" fmla="*/ 10599588 w 14191711"/>
                <a:gd name="connsiteY92" fmla="*/ 323702 h 812608"/>
                <a:gd name="connsiteX93" fmla="*/ 10624669 w 14191711"/>
                <a:gd name="connsiteY93" fmla="*/ 296653 h 812608"/>
                <a:gd name="connsiteX94" fmla="*/ 10713904 w 14191711"/>
                <a:gd name="connsiteY94" fmla="*/ 159809 h 812608"/>
                <a:gd name="connsiteX95" fmla="*/ 10731414 w 14191711"/>
                <a:gd name="connsiteY95" fmla="*/ 119325 h 812608"/>
                <a:gd name="connsiteX96" fmla="*/ 10713730 w 14191711"/>
                <a:gd name="connsiteY96" fmla="*/ 177226 h 812608"/>
                <a:gd name="connsiteX97" fmla="*/ 10677391 w 14191711"/>
                <a:gd name="connsiteY97" fmla="*/ 258676 h 812608"/>
                <a:gd name="connsiteX98" fmla="*/ 10718671 w 14191711"/>
                <a:gd name="connsiteY98" fmla="*/ 229399 h 812608"/>
                <a:gd name="connsiteX99" fmla="*/ 10992244 w 14191711"/>
                <a:gd name="connsiteY99" fmla="*/ 151993 h 812608"/>
                <a:gd name="connsiteX100" fmla="*/ 11362671 w 14191711"/>
                <a:gd name="connsiteY100" fmla="*/ 300589 h 812608"/>
                <a:gd name="connsiteX101" fmla="*/ 11410877 w 14191711"/>
                <a:gd name="connsiteY101" fmla="*/ 347928 h 812608"/>
                <a:gd name="connsiteX102" fmla="*/ 11415191 w 14191711"/>
                <a:gd name="connsiteY102" fmla="*/ 339305 h 812608"/>
                <a:gd name="connsiteX103" fmla="*/ 11424726 w 14191711"/>
                <a:gd name="connsiteY103" fmla="*/ 356969 h 812608"/>
                <a:gd name="connsiteX104" fmla="*/ 11864556 w 14191711"/>
                <a:gd name="connsiteY104" fmla="*/ 644295 h 812608"/>
                <a:gd name="connsiteX105" fmla="*/ 12287618 w 14191711"/>
                <a:gd name="connsiteY105" fmla="*/ 383862 h 812608"/>
                <a:gd name="connsiteX106" fmla="*/ 12287870 w 14191711"/>
                <a:gd name="connsiteY106" fmla="*/ 383453 h 812608"/>
                <a:gd name="connsiteX107" fmla="*/ 12289362 w 14191711"/>
                <a:gd name="connsiteY107" fmla="*/ 380359 h 812608"/>
                <a:gd name="connsiteX108" fmla="*/ 12316148 w 14191711"/>
                <a:gd name="connsiteY108" fmla="*/ 332389 h 812608"/>
                <a:gd name="connsiteX109" fmla="*/ 12329403 w 14191711"/>
                <a:gd name="connsiteY109" fmla="*/ 311754 h 812608"/>
                <a:gd name="connsiteX110" fmla="*/ 12346892 w 14191711"/>
                <a:gd name="connsiteY110" fmla="*/ 271318 h 812608"/>
                <a:gd name="connsiteX111" fmla="*/ 12339201 w 14191711"/>
                <a:gd name="connsiteY111" fmla="*/ 296502 h 812608"/>
                <a:gd name="connsiteX112" fmla="*/ 12345311 w 14191711"/>
                <a:gd name="connsiteY112" fmla="*/ 286990 h 812608"/>
                <a:gd name="connsiteX113" fmla="*/ 12837063 w 14191711"/>
                <a:gd name="connsiteY113" fmla="*/ 0 h 812608"/>
                <a:gd name="connsiteX114" fmla="*/ 13207490 w 14191711"/>
                <a:gd name="connsiteY114" fmla="*/ 148596 h 812608"/>
                <a:gd name="connsiteX115" fmla="*/ 13255696 w 14191711"/>
                <a:gd name="connsiteY115" fmla="*/ 195935 h 812608"/>
                <a:gd name="connsiteX116" fmla="*/ 13260010 w 14191711"/>
                <a:gd name="connsiteY116" fmla="*/ 187311 h 812608"/>
                <a:gd name="connsiteX117" fmla="*/ 13269546 w 14191711"/>
                <a:gd name="connsiteY117" fmla="*/ 204976 h 812608"/>
                <a:gd name="connsiteX118" fmla="*/ 13709375 w 14191711"/>
                <a:gd name="connsiteY118" fmla="*/ 492302 h 812608"/>
                <a:gd name="connsiteX119" fmla="*/ 14174202 w 14191711"/>
                <a:gd name="connsiteY119" fmla="*/ 159808 h 812608"/>
                <a:gd name="connsiteX120" fmla="*/ 14191711 w 14191711"/>
                <a:gd name="connsiteY120" fmla="*/ 119324 h 812608"/>
                <a:gd name="connsiteX121" fmla="*/ 14174028 w 14191711"/>
                <a:gd name="connsiteY121" fmla="*/ 177225 h 812608"/>
                <a:gd name="connsiteX122" fmla="*/ 13580362 w 14191711"/>
                <a:gd name="connsiteY122" fmla="*/ 660610 h 812608"/>
                <a:gd name="connsiteX123" fmla="*/ 13209935 w 14191711"/>
                <a:gd name="connsiteY123" fmla="*/ 512014 h 812608"/>
                <a:gd name="connsiteX124" fmla="*/ 13161729 w 14191711"/>
                <a:gd name="connsiteY124" fmla="*/ 464675 h 812608"/>
                <a:gd name="connsiteX125" fmla="*/ 13157414 w 14191711"/>
                <a:gd name="connsiteY125" fmla="*/ 473298 h 812608"/>
                <a:gd name="connsiteX126" fmla="*/ 13147879 w 14191711"/>
                <a:gd name="connsiteY126" fmla="*/ 455634 h 812608"/>
                <a:gd name="connsiteX127" fmla="*/ 12708050 w 14191711"/>
                <a:gd name="connsiteY127" fmla="*/ 168308 h 812608"/>
                <a:gd name="connsiteX128" fmla="*/ 12284988 w 14191711"/>
                <a:gd name="connsiteY128" fmla="*/ 428741 h 812608"/>
                <a:gd name="connsiteX129" fmla="*/ 12284736 w 14191711"/>
                <a:gd name="connsiteY129" fmla="*/ 429150 h 812608"/>
                <a:gd name="connsiteX130" fmla="*/ 12283244 w 14191711"/>
                <a:gd name="connsiteY130" fmla="*/ 432244 h 812608"/>
                <a:gd name="connsiteX131" fmla="*/ 12256457 w 14191711"/>
                <a:gd name="connsiteY131" fmla="*/ 480214 h 812608"/>
                <a:gd name="connsiteX132" fmla="*/ 12243203 w 14191711"/>
                <a:gd name="connsiteY132" fmla="*/ 500849 h 812608"/>
                <a:gd name="connsiteX133" fmla="*/ 12225713 w 14191711"/>
                <a:gd name="connsiteY133" fmla="*/ 541285 h 812608"/>
                <a:gd name="connsiteX134" fmla="*/ 12233404 w 14191711"/>
                <a:gd name="connsiteY134" fmla="*/ 516101 h 812608"/>
                <a:gd name="connsiteX135" fmla="*/ 12227295 w 14191711"/>
                <a:gd name="connsiteY135" fmla="*/ 525613 h 812608"/>
                <a:gd name="connsiteX136" fmla="*/ 11735542 w 14191711"/>
                <a:gd name="connsiteY136" fmla="*/ 812603 h 812608"/>
                <a:gd name="connsiteX137" fmla="*/ 11365115 w 14191711"/>
                <a:gd name="connsiteY137" fmla="*/ 664007 h 812608"/>
                <a:gd name="connsiteX138" fmla="*/ 11316909 w 14191711"/>
                <a:gd name="connsiteY138" fmla="*/ 616668 h 812608"/>
                <a:gd name="connsiteX139" fmla="*/ 11312595 w 14191711"/>
                <a:gd name="connsiteY139" fmla="*/ 625292 h 812608"/>
                <a:gd name="connsiteX140" fmla="*/ 11303060 w 14191711"/>
                <a:gd name="connsiteY140" fmla="*/ 607627 h 812608"/>
                <a:gd name="connsiteX141" fmla="*/ 10863231 w 14191711"/>
                <a:gd name="connsiteY141" fmla="*/ 320302 h 812608"/>
                <a:gd name="connsiteX142" fmla="*/ 10597620 w 14191711"/>
                <a:gd name="connsiteY142" fmla="*/ 411089 h 812608"/>
                <a:gd name="connsiteX143" fmla="*/ 10552413 w 14191711"/>
                <a:gd name="connsiteY143" fmla="*/ 449000 h 812608"/>
                <a:gd name="connsiteX144" fmla="*/ 10546840 w 14191711"/>
                <a:gd name="connsiteY144" fmla="*/ 456073 h 812608"/>
                <a:gd name="connsiteX145" fmla="*/ 10512719 w 14191711"/>
                <a:gd name="connsiteY145" fmla="*/ 488902 h 812608"/>
                <a:gd name="connsiteX146" fmla="*/ 10487638 w 14191711"/>
                <a:gd name="connsiteY146" fmla="*/ 515951 h 812608"/>
                <a:gd name="connsiteX147" fmla="*/ 10398403 w 14191711"/>
                <a:gd name="connsiteY147" fmla="*/ 652795 h 812608"/>
                <a:gd name="connsiteX148" fmla="*/ 10380893 w 14191711"/>
                <a:gd name="connsiteY148" fmla="*/ 693279 h 812608"/>
                <a:gd name="connsiteX149" fmla="*/ 10398577 w 14191711"/>
                <a:gd name="connsiteY149" fmla="*/ 635378 h 812608"/>
                <a:gd name="connsiteX150" fmla="*/ 10434916 w 14191711"/>
                <a:gd name="connsiteY150" fmla="*/ 553928 h 812608"/>
                <a:gd name="connsiteX151" fmla="*/ 10393636 w 14191711"/>
                <a:gd name="connsiteY151" fmla="*/ 583206 h 812608"/>
                <a:gd name="connsiteX152" fmla="*/ 10120064 w 14191711"/>
                <a:gd name="connsiteY152" fmla="*/ 660611 h 812608"/>
                <a:gd name="connsiteX153" fmla="*/ 9749637 w 14191711"/>
                <a:gd name="connsiteY153" fmla="*/ 512015 h 812608"/>
                <a:gd name="connsiteX154" fmla="*/ 9701430 w 14191711"/>
                <a:gd name="connsiteY154" fmla="*/ 464676 h 812608"/>
                <a:gd name="connsiteX155" fmla="*/ 9697117 w 14191711"/>
                <a:gd name="connsiteY155" fmla="*/ 473299 h 812608"/>
                <a:gd name="connsiteX156" fmla="*/ 9687581 w 14191711"/>
                <a:gd name="connsiteY156" fmla="*/ 455635 h 812608"/>
                <a:gd name="connsiteX157" fmla="*/ 9247751 w 14191711"/>
                <a:gd name="connsiteY157" fmla="*/ 168309 h 812608"/>
                <a:gd name="connsiteX158" fmla="*/ 8824689 w 14191711"/>
                <a:gd name="connsiteY158" fmla="*/ 428742 h 812608"/>
                <a:gd name="connsiteX159" fmla="*/ 8824438 w 14191711"/>
                <a:gd name="connsiteY159" fmla="*/ 429151 h 812608"/>
                <a:gd name="connsiteX160" fmla="*/ 8822946 w 14191711"/>
                <a:gd name="connsiteY160" fmla="*/ 432245 h 812608"/>
                <a:gd name="connsiteX161" fmla="*/ 8796160 w 14191711"/>
                <a:gd name="connsiteY161" fmla="*/ 480215 h 812608"/>
                <a:gd name="connsiteX162" fmla="*/ 8782904 w 14191711"/>
                <a:gd name="connsiteY162" fmla="*/ 500850 h 812608"/>
                <a:gd name="connsiteX163" fmla="*/ 8765415 w 14191711"/>
                <a:gd name="connsiteY163" fmla="*/ 541286 h 812608"/>
                <a:gd name="connsiteX164" fmla="*/ 8773106 w 14191711"/>
                <a:gd name="connsiteY164" fmla="*/ 516102 h 812608"/>
                <a:gd name="connsiteX165" fmla="*/ 8766996 w 14191711"/>
                <a:gd name="connsiteY165" fmla="*/ 525614 h 812608"/>
                <a:gd name="connsiteX166" fmla="*/ 8275245 w 14191711"/>
                <a:gd name="connsiteY166" fmla="*/ 812604 h 812608"/>
                <a:gd name="connsiteX167" fmla="*/ 7904817 w 14191711"/>
                <a:gd name="connsiteY167" fmla="*/ 664008 h 812608"/>
                <a:gd name="connsiteX168" fmla="*/ 7856611 w 14191711"/>
                <a:gd name="connsiteY168" fmla="*/ 616669 h 812608"/>
                <a:gd name="connsiteX169" fmla="*/ 7852297 w 14191711"/>
                <a:gd name="connsiteY169" fmla="*/ 625293 h 812608"/>
                <a:gd name="connsiteX170" fmla="*/ 7842762 w 14191711"/>
                <a:gd name="connsiteY170" fmla="*/ 607628 h 812608"/>
                <a:gd name="connsiteX171" fmla="*/ 7402932 w 14191711"/>
                <a:gd name="connsiteY171" fmla="*/ 320302 h 812608"/>
                <a:gd name="connsiteX172" fmla="*/ 7137323 w 14191711"/>
                <a:gd name="connsiteY172" fmla="*/ 411089 h 812608"/>
                <a:gd name="connsiteX173" fmla="*/ 7092118 w 14191711"/>
                <a:gd name="connsiteY173" fmla="*/ 448999 h 812608"/>
                <a:gd name="connsiteX174" fmla="*/ 7086542 w 14191711"/>
                <a:gd name="connsiteY174" fmla="*/ 456075 h 812608"/>
                <a:gd name="connsiteX175" fmla="*/ 7052412 w 14191711"/>
                <a:gd name="connsiteY175" fmla="*/ 488913 h 812608"/>
                <a:gd name="connsiteX176" fmla="*/ 7027340 w 14191711"/>
                <a:gd name="connsiteY176" fmla="*/ 515952 h 812608"/>
                <a:gd name="connsiteX177" fmla="*/ 6938105 w 14191711"/>
                <a:gd name="connsiteY177" fmla="*/ 652796 h 812608"/>
                <a:gd name="connsiteX178" fmla="*/ 6920596 w 14191711"/>
                <a:gd name="connsiteY178" fmla="*/ 693280 h 812608"/>
                <a:gd name="connsiteX179" fmla="*/ 6938279 w 14191711"/>
                <a:gd name="connsiteY179" fmla="*/ 635379 h 812608"/>
                <a:gd name="connsiteX180" fmla="*/ 6974617 w 14191711"/>
                <a:gd name="connsiteY180" fmla="*/ 553930 h 812608"/>
                <a:gd name="connsiteX181" fmla="*/ 6933338 w 14191711"/>
                <a:gd name="connsiteY181" fmla="*/ 583208 h 812608"/>
                <a:gd name="connsiteX182" fmla="*/ 6659766 w 14191711"/>
                <a:gd name="connsiteY182" fmla="*/ 660613 h 812608"/>
                <a:gd name="connsiteX183" fmla="*/ 6289339 w 14191711"/>
                <a:gd name="connsiteY183" fmla="*/ 512017 h 812608"/>
                <a:gd name="connsiteX184" fmla="*/ 6241132 w 14191711"/>
                <a:gd name="connsiteY184" fmla="*/ 464678 h 812608"/>
                <a:gd name="connsiteX185" fmla="*/ 6236819 w 14191711"/>
                <a:gd name="connsiteY185" fmla="*/ 473301 h 812608"/>
                <a:gd name="connsiteX186" fmla="*/ 6227283 w 14191711"/>
                <a:gd name="connsiteY186" fmla="*/ 455637 h 812608"/>
                <a:gd name="connsiteX187" fmla="*/ 5787454 w 14191711"/>
                <a:gd name="connsiteY187" fmla="*/ 168311 h 812608"/>
                <a:gd name="connsiteX188" fmla="*/ 5364392 w 14191711"/>
                <a:gd name="connsiteY188" fmla="*/ 428744 h 812608"/>
                <a:gd name="connsiteX189" fmla="*/ 5364140 w 14191711"/>
                <a:gd name="connsiteY189" fmla="*/ 429153 h 812608"/>
                <a:gd name="connsiteX190" fmla="*/ 5362648 w 14191711"/>
                <a:gd name="connsiteY190" fmla="*/ 432247 h 812608"/>
                <a:gd name="connsiteX191" fmla="*/ 5335862 w 14191711"/>
                <a:gd name="connsiteY191" fmla="*/ 480217 h 812608"/>
                <a:gd name="connsiteX192" fmla="*/ 5322606 w 14191711"/>
                <a:gd name="connsiteY192" fmla="*/ 500852 h 812608"/>
                <a:gd name="connsiteX193" fmla="*/ 5305117 w 14191711"/>
                <a:gd name="connsiteY193" fmla="*/ 541288 h 812608"/>
                <a:gd name="connsiteX194" fmla="*/ 5312809 w 14191711"/>
                <a:gd name="connsiteY194" fmla="*/ 516104 h 812608"/>
                <a:gd name="connsiteX195" fmla="*/ 5306698 w 14191711"/>
                <a:gd name="connsiteY195" fmla="*/ 525616 h 812608"/>
                <a:gd name="connsiteX196" fmla="*/ 4814947 w 14191711"/>
                <a:gd name="connsiteY196" fmla="*/ 812606 h 812608"/>
                <a:gd name="connsiteX197" fmla="*/ 4444520 w 14191711"/>
                <a:gd name="connsiteY197" fmla="*/ 664010 h 812608"/>
                <a:gd name="connsiteX198" fmla="*/ 4396313 w 14191711"/>
                <a:gd name="connsiteY198" fmla="*/ 616671 h 812608"/>
                <a:gd name="connsiteX199" fmla="*/ 4392000 w 14191711"/>
                <a:gd name="connsiteY199" fmla="*/ 625295 h 812608"/>
                <a:gd name="connsiteX200" fmla="*/ 4382464 w 14191711"/>
                <a:gd name="connsiteY200" fmla="*/ 607630 h 812608"/>
                <a:gd name="connsiteX201" fmla="*/ 3942635 w 14191711"/>
                <a:gd name="connsiteY201" fmla="*/ 320304 h 812608"/>
                <a:gd name="connsiteX202" fmla="*/ 3677025 w 14191711"/>
                <a:gd name="connsiteY202" fmla="*/ 411091 h 812608"/>
                <a:gd name="connsiteX203" fmla="*/ 3631821 w 14191711"/>
                <a:gd name="connsiteY203" fmla="*/ 449001 h 812608"/>
                <a:gd name="connsiteX204" fmla="*/ 3626244 w 14191711"/>
                <a:gd name="connsiteY204" fmla="*/ 456077 h 812608"/>
                <a:gd name="connsiteX205" fmla="*/ 3592115 w 14191711"/>
                <a:gd name="connsiteY205" fmla="*/ 488915 h 812608"/>
                <a:gd name="connsiteX206" fmla="*/ 3567043 w 14191711"/>
                <a:gd name="connsiteY206" fmla="*/ 515954 h 812608"/>
                <a:gd name="connsiteX207" fmla="*/ 3477808 w 14191711"/>
                <a:gd name="connsiteY207" fmla="*/ 652798 h 812608"/>
                <a:gd name="connsiteX208" fmla="*/ 3460298 w 14191711"/>
                <a:gd name="connsiteY208" fmla="*/ 693282 h 812608"/>
                <a:gd name="connsiteX209" fmla="*/ 3477981 w 14191711"/>
                <a:gd name="connsiteY209" fmla="*/ 635381 h 812608"/>
                <a:gd name="connsiteX210" fmla="*/ 3514319 w 14191711"/>
                <a:gd name="connsiteY210" fmla="*/ 553933 h 812608"/>
                <a:gd name="connsiteX211" fmla="*/ 3473041 w 14191711"/>
                <a:gd name="connsiteY211" fmla="*/ 583210 h 812608"/>
                <a:gd name="connsiteX212" fmla="*/ 3199468 w 14191711"/>
                <a:gd name="connsiteY212" fmla="*/ 660615 h 812608"/>
                <a:gd name="connsiteX213" fmla="*/ 2829041 w 14191711"/>
                <a:gd name="connsiteY213" fmla="*/ 512019 h 812608"/>
                <a:gd name="connsiteX214" fmla="*/ 2780835 w 14191711"/>
                <a:gd name="connsiteY214" fmla="*/ 464680 h 812608"/>
                <a:gd name="connsiteX215" fmla="*/ 2776521 w 14191711"/>
                <a:gd name="connsiteY215" fmla="*/ 473303 h 812608"/>
                <a:gd name="connsiteX216" fmla="*/ 2766985 w 14191711"/>
                <a:gd name="connsiteY216" fmla="*/ 455639 h 812608"/>
                <a:gd name="connsiteX217" fmla="*/ 2327156 w 14191711"/>
                <a:gd name="connsiteY217" fmla="*/ 168313 h 812608"/>
                <a:gd name="connsiteX218" fmla="*/ 1904094 w 14191711"/>
                <a:gd name="connsiteY218" fmla="*/ 428746 h 812608"/>
                <a:gd name="connsiteX219" fmla="*/ 1903842 w 14191711"/>
                <a:gd name="connsiteY219" fmla="*/ 429155 h 812608"/>
                <a:gd name="connsiteX220" fmla="*/ 1902350 w 14191711"/>
                <a:gd name="connsiteY220" fmla="*/ 432249 h 812608"/>
                <a:gd name="connsiteX221" fmla="*/ 1875564 w 14191711"/>
                <a:gd name="connsiteY221" fmla="*/ 480219 h 812608"/>
                <a:gd name="connsiteX222" fmla="*/ 1862308 w 14191711"/>
                <a:gd name="connsiteY222" fmla="*/ 500854 h 812608"/>
                <a:gd name="connsiteX223" fmla="*/ 1844819 w 14191711"/>
                <a:gd name="connsiteY223" fmla="*/ 541290 h 812608"/>
                <a:gd name="connsiteX224" fmla="*/ 1852511 w 14191711"/>
                <a:gd name="connsiteY224" fmla="*/ 516106 h 812608"/>
                <a:gd name="connsiteX225" fmla="*/ 1846400 w 14191711"/>
                <a:gd name="connsiteY225" fmla="*/ 525618 h 812608"/>
                <a:gd name="connsiteX226" fmla="*/ 1354649 w 14191711"/>
                <a:gd name="connsiteY226" fmla="*/ 812608 h 812608"/>
                <a:gd name="connsiteX0" fmla="*/ 1354649 w 14191711"/>
                <a:gd name="connsiteY0" fmla="*/ 812608 h 812608"/>
                <a:gd name="connsiteX1" fmla="*/ 984222 w 14191711"/>
                <a:gd name="connsiteY1" fmla="*/ 664012 h 812608"/>
                <a:gd name="connsiteX2" fmla="*/ 936015 w 14191711"/>
                <a:gd name="connsiteY2" fmla="*/ 616673 h 812608"/>
                <a:gd name="connsiteX3" fmla="*/ 931702 w 14191711"/>
                <a:gd name="connsiteY3" fmla="*/ 625297 h 812608"/>
                <a:gd name="connsiteX4" fmla="*/ 922166 w 14191711"/>
                <a:gd name="connsiteY4" fmla="*/ 607632 h 812608"/>
                <a:gd name="connsiteX5" fmla="*/ 482337 w 14191711"/>
                <a:gd name="connsiteY5" fmla="*/ 320306 h 812608"/>
                <a:gd name="connsiteX6" fmla="*/ 17510 w 14191711"/>
                <a:gd name="connsiteY6" fmla="*/ 652800 h 812608"/>
                <a:gd name="connsiteX7" fmla="*/ 0 w 14191711"/>
                <a:gd name="connsiteY7" fmla="*/ 693284 h 812608"/>
                <a:gd name="connsiteX8" fmla="*/ 611350 w 14191711"/>
                <a:gd name="connsiteY8" fmla="*/ 151998 h 812608"/>
                <a:gd name="connsiteX9" fmla="*/ 981777 w 14191711"/>
                <a:gd name="connsiteY9" fmla="*/ 300594 h 812608"/>
                <a:gd name="connsiteX10" fmla="*/ 1029983 w 14191711"/>
                <a:gd name="connsiteY10" fmla="*/ 347933 h 812608"/>
                <a:gd name="connsiteX11" fmla="*/ 1034297 w 14191711"/>
                <a:gd name="connsiteY11" fmla="*/ 339310 h 812608"/>
                <a:gd name="connsiteX12" fmla="*/ 1043833 w 14191711"/>
                <a:gd name="connsiteY12" fmla="*/ 356974 h 812608"/>
                <a:gd name="connsiteX13" fmla="*/ 1483662 w 14191711"/>
                <a:gd name="connsiteY13" fmla="*/ 644300 h 812608"/>
                <a:gd name="connsiteX14" fmla="*/ 1906724 w 14191711"/>
                <a:gd name="connsiteY14" fmla="*/ 383867 h 812608"/>
                <a:gd name="connsiteX15" fmla="*/ 1906976 w 14191711"/>
                <a:gd name="connsiteY15" fmla="*/ 383458 h 812608"/>
                <a:gd name="connsiteX16" fmla="*/ 1908468 w 14191711"/>
                <a:gd name="connsiteY16" fmla="*/ 380364 h 812608"/>
                <a:gd name="connsiteX17" fmla="*/ 1935254 w 14191711"/>
                <a:gd name="connsiteY17" fmla="*/ 332394 h 812608"/>
                <a:gd name="connsiteX18" fmla="*/ 1948509 w 14191711"/>
                <a:gd name="connsiteY18" fmla="*/ 311759 h 812608"/>
                <a:gd name="connsiteX19" fmla="*/ 1965999 w 14191711"/>
                <a:gd name="connsiteY19" fmla="*/ 271323 h 812608"/>
                <a:gd name="connsiteX20" fmla="*/ 1958307 w 14191711"/>
                <a:gd name="connsiteY20" fmla="*/ 296507 h 812608"/>
                <a:gd name="connsiteX21" fmla="*/ 1964417 w 14191711"/>
                <a:gd name="connsiteY21" fmla="*/ 286995 h 812608"/>
                <a:gd name="connsiteX22" fmla="*/ 2456169 w 14191711"/>
                <a:gd name="connsiteY22" fmla="*/ 5 h 812608"/>
                <a:gd name="connsiteX23" fmla="*/ 2826596 w 14191711"/>
                <a:gd name="connsiteY23" fmla="*/ 148601 h 812608"/>
                <a:gd name="connsiteX24" fmla="*/ 2874802 w 14191711"/>
                <a:gd name="connsiteY24" fmla="*/ 195940 h 812608"/>
                <a:gd name="connsiteX25" fmla="*/ 2879116 w 14191711"/>
                <a:gd name="connsiteY25" fmla="*/ 187316 h 812608"/>
                <a:gd name="connsiteX26" fmla="*/ 2888652 w 14191711"/>
                <a:gd name="connsiteY26" fmla="*/ 204981 h 812608"/>
                <a:gd name="connsiteX27" fmla="*/ 3328481 w 14191711"/>
                <a:gd name="connsiteY27" fmla="*/ 492306 h 812608"/>
                <a:gd name="connsiteX28" fmla="*/ 3594091 w 14191711"/>
                <a:gd name="connsiteY28" fmla="*/ 401519 h 812608"/>
                <a:gd name="connsiteX29" fmla="*/ 3639295 w 14191711"/>
                <a:gd name="connsiteY29" fmla="*/ 363610 h 812608"/>
                <a:gd name="connsiteX30" fmla="*/ 3644872 w 14191711"/>
                <a:gd name="connsiteY30" fmla="*/ 356534 h 812608"/>
                <a:gd name="connsiteX31" fmla="*/ 3679001 w 14191711"/>
                <a:gd name="connsiteY31" fmla="*/ 323696 h 812608"/>
                <a:gd name="connsiteX32" fmla="*/ 3704073 w 14191711"/>
                <a:gd name="connsiteY32" fmla="*/ 296657 h 812608"/>
                <a:gd name="connsiteX33" fmla="*/ 3793308 w 14191711"/>
                <a:gd name="connsiteY33" fmla="*/ 159813 h 812608"/>
                <a:gd name="connsiteX34" fmla="*/ 3810818 w 14191711"/>
                <a:gd name="connsiteY34" fmla="*/ 119329 h 812608"/>
                <a:gd name="connsiteX35" fmla="*/ 3793135 w 14191711"/>
                <a:gd name="connsiteY35" fmla="*/ 177230 h 812608"/>
                <a:gd name="connsiteX36" fmla="*/ 3756797 w 14191711"/>
                <a:gd name="connsiteY36" fmla="*/ 258678 h 812608"/>
                <a:gd name="connsiteX37" fmla="*/ 3798075 w 14191711"/>
                <a:gd name="connsiteY37" fmla="*/ 229401 h 812608"/>
                <a:gd name="connsiteX38" fmla="*/ 4071648 w 14191711"/>
                <a:gd name="connsiteY38" fmla="*/ 151996 h 812608"/>
                <a:gd name="connsiteX39" fmla="*/ 4442075 w 14191711"/>
                <a:gd name="connsiteY39" fmla="*/ 300592 h 812608"/>
                <a:gd name="connsiteX40" fmla="*/ 4490281 w 14191711"/>
                <a:gd name="connsiteY40" fmla="*/ 347931 h 812608"/>
                <a:gd name="connsiteX41" fmla="*/ 4494595 w 14191711"/>
                <a:gd name="connsiteY41" fmla="*/ 339308 h 812608"/>
                <a:gd name="connsiteX42" fmla="*/ 4504131 w 14191711"/>
                <a:gd name="connsiteY42" fmla="*/ 356972 h 812608"/>
                <a:gd name="connsiteX43" fmla="*/ 4943960 w 14191711"/>
                <a:gd name="connsiteY43" fmla="*/ 644298 h 812608"/>
                <a:gd name="connsiteX44" fmla="*/ 5367022 w 14191711"/>
                <a:gd name="connsiteY44" fmla="*/ 383865 h 812608"/>
                <a:gd name="connsiteX45" fmla="*/ 5367274 w 14191711"/>
                <a:gd name="connsiteY45" fmla="*/ 383456 h 812608"/>
                <a:gd name="connsiteX46" fmla="*/ 5368766 w 14191711"/>
                <a:gd name="connsiteY46" fmla="*/ 380362 h 812608"/>
                <a:gd name="connsiteX47" fmla="*/ 5395552 w 14191711"/>
                <a:gd name="connsiteY47" fmla="*/ 332392 h 812608"/>
                <a:gd name="connsiteX48" fmla="*/ 5408807 w 14191711"/>
                <a:gd name="connsiteY48" fmla="*/ 311757 h 812608"/>
                <a:gd name="connsiteX49" fmla="*/ 5426297 w 14191711"/>
                <a:gd name="connsiteY49" fmla="*/ 271321 h 812608"/>
                <a:gd name="connsiteX50" fmla="*/ 5418605 w 14191711"/>
                <a:gd name="connsiteY50" fmla="*/ 296505 h 812608"/>
                <a:gd name="connsiteX51" fmla="*/ 5424715 w 14191711"/>
                <a:gd name="connsiteY51" fmla="*/ 286993 h 812608"/>
                <a:gd name="connsiteX52" fmla="*/ 5916467 w 14191711"/>
                <a:gd name="connsiteY52" fmla="*/ 3 h 812608"/>
                <a:gd name="connsiteX53" fmla="*/ 6286894 w 14191711"/>
                <a:gd name="connsiteY53" fmla="*/ 148599 h 812608"/>
                <a:gd name="connsiteX54" fmla="*/ 6335100 w 14191711"/>
                <a:gd name="connsiteY54" fmla="*/ 195938 h 812608"/>
                <a:gd name="connsiteX55" fmla="*/ 6339414 w 14191711"/>
                <a:gd name="connsiteY55" fmla="*/ 187314 h 812608"/>
                <a:gd name="connsiteX56" fmla="*/ 6348950 w 14191711"/>
                <a:gd name="connsiteY56" fmla="*/ 204979 h 812608"/>
                <a:gd name="connsiteX57" fmla="*/ 6788779 w 14191711"/>
                <a:gd name="connsiteY57" fmla="*/ 492304 h 812608"/>
                <a:gd name="connsiteX58" fmla="*/ 7054389 w 14191711"/>
                <a:gd name="connsiteY58" fmla="*/ 401517 h 812608"/>
                <a:gd name="connsiteX59" fmla="*/ 7099593 w 14191711"/>
                <a:gd name="connsiteY59" fmla="*/ 363608 h 812608"/>
                <a:gd name="connsiteX60" fmla="*/ 7105170 w 14191711"/>
                <a:gd name="connsiteY60" fmla="*/ 356532 h 812608"/>
                <a:gd name="connsiteX61" fmla="*/ 7139299 w 14191711"/>
                <a:gd name="connsiteY61" fmla="*/ 323694 h 812608"/>
                <a:gd name="connsiteX62" fmla="*/ 7164371 w 14191711"/>
                <a:gd name="connsiteY62" fmla="*/ 296655 h 812608"/>
                <a:gd name="connsiteX63" fmla="*/ 7253606 w 14191711"/>
                <a:gd name="connsiteY63" fmla="*/ 159811 h 812608"/>
                <a:gd name="connsiteX64" fmla="*/ 7271116 w 14191711"/>
                <a:gd name="connsiteY64" fmla="*/ 119327 h 812608"/>
                <a:gd name="connsiteX65" fmla="*/ 7253432 w 14191711"/>
                <a:gd name="connsiteY65" fmla="*/ 177228 h 812608"/>
                <a:gd name="connsiteX66" fmla="*/ 7217094 w 14191711"/>
                <a:gd name="connsiteY66" fmla="*/ 258677 h 812608"/>
                <a:gd name="connsiteX67" fmla="*/ 7258373 w 14191711"/>
                <a:gd name="connsiteY67" fmla="*/ 229399 h 812608"/>
                <a:gd name="connsiteX68" fmla="*/ 7531946 w 14191711"/>
                <a:gd name="connsiteY68" fmla="*/ 151994 h 812608"/>
                <a:gd name="connsiteX69" fmla="*/ 7902373 w 14191711"/>
                <a:gd name="connsiteY69" fmla="*/ 300590 h 812608"/>
                <a:gd name="connsiteX70" fmla="*/ 7950579 w 14191711"/>
                <a:gd name="connsiteY70" fmla="*/ 347929 h 812608"/>
                <a:gd name="connsiteX71" fmla="*/ 7954893 w 14191711"/>
                <a:gd name="connsiteY71" fmla="*/ 339306 h 812608"/>
                <a:gd name="connsiteX72" fmla="*/ 7964429 w 14191711"/>
                <a:gd name="connsiteY72" fmla="*/ 356970 h 812608"/>
                <a:gd name="connsiteX73" fmla="*/ 8404257 w 14191711"/>
                <a:gd name="connsiteY73" fmla="*/ 644296 h 812608"/>
                <a:gd name="connsiteX74" fmla="*/ 8827320 w 14191711"/>
                <a:gd name="connsiteY74" fmla="*/ 383863 h 812608"/>
                <a:gd name="connsiteX75" fmla="*/ 8827571 w 14191711"/>
                <a:gd name="connsiteY75" fmla="*/ 383454 h 812608"/>
                <a:gd name="connsiteX76" fmla="*/ 8829064 w 14191711"/>
                <a:gd name="connsiteY76" fmla="*/ 380360 h 812608"/>
                <a:gd name="connsiteX77" fmla="*/ 8855850 w 14191711"/>
                <a:gd name="connsiteY77" fmla="*/ 332390 h 812608"/>
                <a:gd name="connsiteX78" fmla="*/ 8869104 w 14191711"/>
                <a:gd name="connsiteY78" fmla="*/ 311755 h 812608"/>
                <a:gd name="connsiteX79" fmla="*/ 8886595 w 14191711"/>
                <a:gd name="connsiteY79" fmla="*/ 271319 h 812608"/>
                <a:gd name="connsiteX80" fmla="*/ 8878903 w 14191711"/>
                <a:gd name="connsiteY80" fmla="*/ 296503 h 812608"/>
                <a:gd name="connsiteX81" fmla="*/ 8885013 w 14191711"/>
                <a:gd name="connsiteY81" fmla="*/ 286991 h 812608"/>
                <a:gd name="connsiteX82" fmla="*/ 9376765 w 14191711"/>
                <a:gd name="connsiteY82" fmla="*/ 1 h 812608"/>
                <a:gd name="connsiteX83" fmla="*/ 9747192 w 14191711"/>
                <a:gd name="connsiteY83" fmla="*/ 148597 h 812608"/>
                <a:gd name="connsiteX84" fmla="*/ 9795398 w 14191711"/>
                <a:gd name="connsiteY84" fmla="*/ 195936 h 812608"/>
                <a:gd name="connsiteX85" fmla="*/ 9799712 w 14191711"/>
                <a:gd name="connsiteY85" fmla="*/ 187312 h 812608"/>
                <a:gd name="connsiteX86" fmla="*/ 9809248 w 14191711"/>
                <a:gd name="connsiteY86" fmla="*/ 204977 h 812608"/>
                <a:gd name="connsiteX87" fmla="*/ 10249076 w 14191711"/>
                <a:gd name="connsiteY87" fmla="*/ 492302 h 812608"/>
                <a:gd name="connsiteX88" fmla="*/ 10514687 w 14191711"/>
                <a:gd name="connsiteY88" fmla="*/ 401515 h 812608"/>
                <a:gd name="connsiteX89" fmla="*/ 10559894 w 14191711"/>
                <a:gd name="connsiteY89" fmla="*/ 363604 h 812608"/>
                <a:gd name="connsiteX90" fmla="*/ 10565468 w 14191711"/>
                <a:gd name="connsiteY90" fmla="*/ 356531 h 812608"/>
                <a:gd name="connsiteX91" fmla="*/ 10599588 w 14191711"/>
                <a:gd name="connsiteY91" fmla="*/ 323702 h 812608"/>
                <a:gd name="connsiteX92" fmla="*/ 10624669 w 14191711"/>
                <a:gd name="connsiteY92" fmla="*/ 296653 h 812608"/>
                <a:gd name="connsiteX93" fmla="*/ 10713904 w 14191711"/>
                <a:gd name="connsiteY93" fmla="*/ 159809 h 812608"/>
                <a:gd name="connsiteX94" fmla="*/ 10731414 w 14191711"/>
                <a:gd name="connsiteY94" fmla="*/ 119325 h 812608"/>
                <a:gd name="connsiteX95" fmla="*/ 10713730 w 14191711"/>
                <a:gd name="connsiteY95" fmla="*/ 177226 h 812608"/>
                <a:gd name="connsiteX96" fmla="*/ 10677391 w 14191711"/>
                <a:gd name="connsiteY96" fmla="*/ 258676 h 812608"/>
                <a:gd name="connsiteX97" fmla="*/ 10718671 w 14191711"/>
                <a:gd name="connsiteY97" fmla="*/ 229399 h 812608"/>
                <a:gd name="connsiteX98" fmla="*/ 10992244 w 14191711"/>
                <a:gd name="connsiteY98" fmla="*/ 151993 h 812608"/>
                <a:gd name="connsiteX99" fmla="*/ 11362671 w 14191711"/>
                <a:gd name="connsiteY99" fmla="*/ 300589 h 812608"/>
                <a:gd name="connsiteX100" fmla="*/ 11410877 w 14191711"/>
                <a:gd name="connsiteY100" fmla="*/ 347928 h 812608"/>
                <a:gd name="connsiteX101" fmla="*/ 11415191 w 14191711"/>
                <a:gd name="connsiteY101" fmla="*/ 339305 h 812608"/>
                <a:gd name="connsiteX102" fmla="*/ 11424726 w 14191711"/>
                <a:gd name="connsiteY102" fmla="*/ 356969 h 812608"/>
                <a:gd name="connsiteX103" fmla="*/ 11864556 w 14191711"/>
                <a:gd name="connsiteY103" fmla="*/ 644295 h 812608"/>
                <a:gd name="connsiteX104" fmla="*/ 12287618 w 14191711"/>
                <a:gd name="connsiteY104" fmla="*/ 383862 h 812608"/>
                <a:gd name="connsiteX105" fmla="*/ 12287870 w 14191711"/>
                <a:gd name="connsiteY105" fmla="*/ 383453 h 812608"/>
                <a:gd name="connsiteX106" fmla="*/ 12289362 w 14191711"/>
                <a:gd name="connsiteY106" fmla="*/ 380359 h 812608"/>
                <a:gd name="connsiteX107" fmla="*/ 12316148 w 14191711"/>
                <a:gd name="connsiteY107" fmla="*/ 332389 h 812608"/>
                <a:gd name="connsiteX108" fmla="*/ 12329403 w 14191711"/>
                <a:gd name="connsiteY108" fmla="*/ 311754 h 812608"/>
                <a:gd name="connsiteX109" fmla="*/ 12346892 w 14191711"/>
                <a:gd name="connsiteY109" fmla="*/ 271318 h 812608"/>
                <a:gd name="connsiteX110" fmla="*/ 12339201 w 14191711"/>
                <a:gd name="connsiteY110" fmla="*/ 296502 h 812608"/>
                <a:gd name="connsiteX111" fmla="*/ 12345311 w 14191711"/>
                <a:gd name="connsiteY111" fmla="*/ 286990 h 812608"/>
                <a:gd name="connsiteX112" fmla="*/ 12837063 w 14191711"/>
                <a:gd name="connsiteY112" fmla="*/ 0 h 812608"/>
                <a:gd name="connsiteX113" fmla="*/ 13207490 w 14191711"/>
                <a:gd name="connsiteY113" fmla="*/ 148596 h 812608"/>
                <a:gd name="connsiteX114" fmla="*/ 13255696 w 14191711"/>
                <a:gd name="connsiteY114" fmla="*/ 195935 h 812608"/>
                <a:gd name="connsiteX115" fmla="*/ 13260010 w 14191711"/>
                <a:gd name="connsiteY115" fmla="*/ 187311 h 812608"/>
                <a:gd name="connsiteX116" fmla="*/ 13269546 w 14191711"/>
                <a:gd name="connsiteY116" fmla="*/ 204976 h 812608"/>
                <a:gd name="connsiteX117" fmla="*/ 13709375 w 14191711"/>
                <a:gd name="connsiteY117" fmla="*/ 492302 h 812608"/>
                <a:gd name="connsiteX118" fmla="*/ 14174202 w 14191711"/>
                <a:gd name="connsiteY118" fmla="*/ 159808 h 812608"/>
                <a:gd name="connsiteX119" fmla="*/ 14191711 w 14191711"/>
                <a:gd name="connsiteY119" fmla="*/ 119324 h 812608"/>
                <a:gd name="connsiteX120" fmla="*/ 14174028 w 14191711"/>
                <a:gd name="connsiteY120" fmla="*/ 177225 h 812608"/>
                <a:gd name="connsiteX121" fmla="*/ 13580362 w 14191711"/>
                <a:gd name="connsiteY121" fmla="*/ 660610 h 812608"/>
                <a:gd name="connsiteX122" fmla="*/ 13209935 w 14191711"/>
                <a:gd name="connsiteY122" fmla="*/ 512014 h 812608"/>
                <a:gd name="connsiteX123" fmla="*/ 13161729 w 14191711"/>
                <a:gd name="connsiteY123" fmla="*/ 464675 h 812608"/>
                <a:gd name="connsiteX124" fmla="*/ 13157414 w 14191711"/>
                <a:gd name="connsiteY124" fmla="*/ 473298 h 812608"/>
                <a:gd name="connsiteX125" fmla="*/ 13147879 w 14191711"/>
                <a:gd name="connsiteY125" fmla="*/ 455634 h 812608"/>
                <a:gd name="connsiteX126" fmla="*/ 12708050 w 14191711"/>
                <a:gd name="connsiteY126" fmla="*/ 168308 h 812608"/>
                <a:gd name="connsiteX127" fmla="*/ 12284988 w 14191711"/>
                <a:gd name="connsiteY127" fmla="*/ 428741 h 812608"/>
                <a:gd name="connsiteX128" fmla="*/ 12284736 w 14191711"/>
                <a:gd name="connsiteY128" fmla="*/ 429150 h 812608"/>
                <a:gd name="connsiteX129" fmla="*/ 12283244 w 14191711"/>
                <a:gd name="connsiteY129" fmla="*/ 432244 h 812608"/>
                <a:gd name="connsiteX130" fmla="*/ 12256457 w 14191711"/>
                <a:gd name="connsiteY130" fmla="*/ 480214 h 812608"/>
                <a:gd name="connsiteX131" fmla="*/ 12243203 w 14191711"/>
                <a:gd name="connsiteY131" fmla="*/ 500849 h 812608"/>
                <a:gd name="connsiteX132" fmla="*/ 12225713 w 14191711"/>
                <a:gd name="connsiteY132" fmla="*/ 541285 h 812608"/>
                <a:gd name="connsiteX133" fmla="*/ 12233404 w 14191711"/>
                <a:gd name="connsiteY133" fmla="*/ 516101 h 812608"/>
                <a:gd name="connsiteX134" fmla="*/ 12227295 w 14191711"/>
                <a:gd name="connsiteY134" fmla="*/ 525613 h 812608"/>
                <a:gd name="connsiteX135" fmla="*/ 11735542 w 14191711"/>
                <a:gd name="connsiteY135" fmla="*/ 812603 h 812608"/>
                <a:gd name="connsiteX136" fmla="*/ 11365115 w 14191711"/>
                <a:gd name="connsiteY136" fmla="*/ 664007 h 812608"/>
                <a:gd name="connsiteX137" fmla="*/ 11316909 w 14191711"/>
                <a:gd name="connsiteY137" fmla="*/ 616668 h 812608"/>
                <a:gd name="connsiteX138" fmla="*/ 11312595 w 14191711"/>
                <a:gd name="connsiteY138" fmla="*/ 625292 h 812608"/>
                <a:gd name="connsiteX139" fmla="*/ 11303060 w 14191711"/>
                <a:gd name="connsiteY139" fmla="*/ 607627 h 812608"/>
                <a:gd name="connsiteX140" fmla="*/ 10863231 w 14191711"/>
                <a:gd name="connsiteY140" fmla="*/ 320302 h 812608"/>
                <a:gd name="connsiteX141" fmla="*/ 10597620 w 14191711"/>
                <a:gd name="connsiteY141" fmla="*/ 411089 h 812608"/>
                <a:gd name="connsiteX142" fmla="*/ 10552413 w 14191711"/>
                <a:gd name="connsiteY142" fmla="*/ 449000 h 812608"/>
                <a:gd name="connsiteX143" fmla="*/ 10546840 w 14191711"/>
                <a:gd name="connsiteY143" fmla="*/ 456073 h 812608"/>
                <a:gd name="connsiteX144" fmla="*/ 10512719 w 14191711"/>
                <a:gd name="connsiteY144" fmla="*/ 488902 h 812608"/>
                <a:gd name="connsiteX145" fmla="*/ 10487638 w 14191711"/>
                <a:gd name="connsiteY145" fmla="*/ 515951 h 812608"/>
                <a:gd name="connsiteX146" fmla="*/ 10398403 w 14191711"/>
                <a:gd name="connsiteY146" fmla="*/ 652795 h 812608"/>
                <a:gd name="connsiteX147" fmla="*/ 10380893 w 14191711"/>
                <a:gd name="connsiteY147" fmla="*/ 693279 h 812608"/>
                <a:gd name="connsiteX148" fmla="*/ 10398577 w 14191711"/>
                <a:gd name="connsiteY148" fmla="*/ 635378 h 812608"/>
                <a:gd name="connsiteX149" fmla="*/ 10434916 w 14191711"/>
                <a:gd name="connsiteY149" fmla="*/ 553928 h 812608"/>
                <a:gd name="connsiteX150" fmla="*/ 10393636 w 14191711"/>
                <a:gd name="connsiteY150" fmla="*/ 583206 h 812608"/>
                <a:gd name="connsiteX151" fmla="*/ 10120064 w 14191711"/>
                <a:gd name="connsiteY151" fmla="*/ 660611 h 812608"/>
                <a:gd name="connsiteX152" fmla="*/ 9749637 w 14191711"/>
                <a:gd name="connsiteY152" fmla="*/ 512015 h 812608"/>
                <a:gd name="connsiteX153" fmla="*/ 9701430 w 14191711"/>
                <a:gd name="connsiteY153" fmla="*/ 464676 h 812608"/>
                <a:gd name="connsiteX154" fmla="*/ 9697117 w 14191711"/>
                <a:gd name="connsiteY154" fmla="*/ 473299 h 812608"/>
                <a:gd name="connsiteX155" fmla="*/ 9687581 w 14191711"/>
                <a:gd name="connsiteY155" fmla="*/ 455635 h 812608"/>
                <a:gd name="connsiteX156" fmla="*/ 9247751 w 14191711"/>
                <a:gd name="connsiteY156" fmla="*/ 168309 h 812608"/>
                <a:gd name="connsiteX157" fmla="*/ 8824689 w 14191711"/>
                <a:gd name="connsiteY157" fmla="*/ 428742 h 812608"/>
                <a:gd name="connsiteX158" fmla="*/ 8824438 w 14191711"/>
                <a:gd name="connsiteY158" fmla="*/ 429151 h 812608"/>
                <a:gd name="connsiteX159" fmla="*/ 8822946 w 14191711"/>
                <a:gd name="connsiteY159" fmla="*/ 432245 h 812608"/>
                <a:gd name="connsiteX160" fmla="*/ 8796160 w 14191711"/>
                <a:gd name="connsiteY160" fmla="*/ 480215 h 812608"/>
                <a:gd name="connsiteX161" fmla="*/ 8782904 w 14191711"/>
                <a:gd name="connsiteY161" fmla="*/ 500850 h 812608"/>
                <a:gd name="connsiteX162" fmla="*/ 8765415 w 14191711"/>
                <a:gd name="connsiteY162" fmla="*/ 541286 h 812608"/>
                <a:gd name="connsiteX163" fmla="*/ 8773106 w 14191711"/>
                <a:gd name="connsiteY163" fmla="*/ 516102 h 812608"/>
                <a:gd name="connsiteX164" fmla="*/ 8766996 w 14191711"/>
                <a:gd name="connsiteY164" fmla="*/ 525614 h 812608"/>
                <a:gd name="connsiteX165" fmla="*/ 8275245 w 14191711"/>
                <a:gd name="connsiteY165" fmla="*/ 812604 h 812608"/>
                <a:gd name="connsiteX166" fmla="*/ 7904817 w 14191711"/>
                <a:gd name="connsiteY166" fmla="*/ 664008 h 812608"/>
                <a:gd name="connsiteX167" fmla="*/ 7856611 w 14191711"/>
                <a:gd name="connsiteY167" fmla="*/ 616669 h 812608"/>
                <a:gd name="connsiteX168" fmla="*/ 7852297 w 14191711"/>
                <a:gd name="connsiteY168" fmla="*/ 625293 h 812608"/>
                <a:gd name="connsiteX169" fmla="*/ 7842762 w 14191711"/>
                <a:gd name="connsiteY169" fmla="*/ 607628 h 812608"/>
                <a:gd name="connsiteX170" fmla="*/ 7402932 w 14191711"/>
                <a:gd name="connsiteY170" fmla="*/ 320302 h 812608"/>
                <a:gd name="connsiteX171" fmla="*/ 7137323 w 14191711"/>
                <a:gd name="connsiteY171" fmla="*/ 411089 h 812608"/>
                <a:gd name="connsiteX172" fmla="*/ 7092118 w 14191711"/>
                <a:gd name="connsiteY172" fmla="*/ 448999 h 812608"/>
                <a:gd name="connsiteX173" fmla="*/ 7086542 w 14191711"/>
                <a:gd name="connsiteY173" fmla="*/ 456075 h 812608"/>
                <a:gd name="connsiteX174" fmla="*/ 7052412 w 14191711"/>
                <a:gd name="connsiteY174" fmla="*/ 488913 h 812608"/>
                <a:gd name="connsiteX175" fmla="*/ 7027340 w 14191711"/>
                <a:gd name="connsiteY175" fmla="*/ 515952 h 812608"/>
                <a:gd name="connsiteX176" fmla="*/ 6938105 w 14191711"/>
                <a:gd name="connsiteY176" fmla="*/ 652796 h 812608"/>
                <a:gd name="connsiteX177" fmla="*/ 6920596 w 14191711"/>
                <a:gd name="connsiteY177" fmla="*/ 693280 h 812608"/>
                <a:gd name="connsiteX178" fmla="*/ 6938279 w 14191711"/>
                <a:gd name="connsiteY178" fmla="*/ 635379 h 812608"/>
                <a:gd name="connsiteX179" fmla="*/ 6974617 w 14191711"/>
                <a:gd name="connsiteY179" fmla="*/ 553930 h 812608"/>
                <a:gd name="connsiteX180" fmla="*/ 6933338 w 14191711"/>
                <a:gd name="connsiteY180" fmla="*/ 583208 h 812608"/>
                <a:gd name="connsiteX181" fmla="*/ 6659766 w 14191711"/>
                <a:gd name="connsiteY181" fmla="*/ 660613 h 812608"/>
                <a:gd name="connsiteX182" fmla="*/ 6289339 w 14191711"/>
                <a:gd name="connsiteY182" fmla="*/ 512017 h 812608"/>
                <a:gd name="connsiteX183" fmla="*/ 6241132 w 14191711"/>
                <a:gd name="connsiteY183" fmla="*/ 464678 h 812608"/>
                <a:gd name="connsiteX184" fmla="*/ 6236819 w 14191711"/>
                <a:gd name="connsiteY184" fmla="*/ 473301 h 812608"/>
                <a:gd name="connsiteX185" fmla="*/ 6227283 w 14191711"/>
                <a:gd name="connsiteY185" fmla="*/ 455637 h 812608"/>
                <a:gd name="connsiteX186" fmla="*/ 5787454 w 14191711"/>
                <a:gd name="connsiteY186" fmla="*/ 168311 h 812608"/>
                <a:gd name="connsiteX187" fmla="*/ 5364392 w 14191711"/>
                <a:gd name="connsiteY187" fmla="*/ 428744 h 812608"/>
                <a:gd name="connsiteX188" fmla="*/ 5364140 w 14191711"/>
                <a:gd name="connsiteY188" fmla="*/ 429153 h 812608"/>
                <a:gd name="connsiteX189" fmla="*/ 5362648 w 14191711"/>
                <a:gd name="connsiteY189" fmla="*/ 432247 h 812608"/>
                <a:gd name="connsiteX190" fmla="*/ 5335862 w 14191711"/>
                <a:gd name="connsiteY190" fmla="*/ 480217 h 812608"/>
                <a:gd name="connsiteX191" fmla="*/ 5322606 w 14191711"/>
                <a:gd name="connsiteY191" fmla="*/ 500852 h 812608"/>
                <a:gd name="connsiteX192" fmla="*/ 5305117 w 14191711"/>
                <a:gd name="connsiteY192" fmla="*/ 541288 h 812608"/>
                <a:gd name="connsiteX193" fmla="*/ 5312809 w 14191711"/>
                <a:gd name="connsiteY193" fmla="*/ 516104 h 812608"/>
                <a:gd name="connsiteX194" fmla="*/ 5306698 w 14191711"/>
                <a:gd name="connsiteY194" fmla="*/ 525616 h 812608"/>
                <a:gd name="connsiteX195" fmla="*/ 4814947 w 14191711"/>
                <a:gd name="connsiteY195" fmla="*/ 812606 h 812608"/>
                <a:gd name="connsiteX196" fmla="*/ 4444520 w 14191711"/>
                <a:gd name="connsiteY196" fmla="*/ 664010 h 812608"/>
                <a:gd name="connsiteX197" fmla="*/ 4396313 w 14191711"/>
                <a:gd name="connsiteY197" fmla="*/ 616671 h 812608"/>
                <a:gd name="connsiteX198" fmla="*/ 4392000 w 14191711"/>
                <a:gd name="connsiteY198" fmla="*/ 625295 h 812608"/>
                <a:gd name="connsiteX199" fmla="*/ 4382464 w 14191711"/>
                <a:gd name="connsiteY199" fmla="*/ 607630 h 812608"/>
                <a:gd name="connsiteX200" fmla="*/ 3942635 w 14191711"/>
                <a:gd name="connsiteY200" fmla="*/ 320304 h 812608"/>
                <a:gd name="connsiteX201" fmla="*/ 3677025 w 14191711"/>
                <a:gd name="connsiteY201" fmla="*/ 411091 h 812608"/>
                <a:gd name="connsiteX202" fmla="*/ 3631821 w 14191711"/>
                <a:gd name="connsiteY202" fmla="*/ 449001 h 812608"/>
                <a:gd name="connsiteX203" fmla="*/ 3626244 w 14191711"/>
                <a:gd name="connsiteY203" fmla="*/ 456077 h 812608"/>
                <a:gd name="connsiteX204" fmla="*/ 3592115 w 14191711"/>
                <a:gd name="connsiteY204" fmla="*/ 488915 h 812608"/>
                <a:gd name="connsiteX205" fmla="*/ 3567043 w 14191711"/>
                <a:gd name="connsiteY205" fmla="*/ 515954 h 812608"/>
                <a:gd name="connsiteX206" fmla="*/ 3477808 w 14191711"/>
                <a:gd name="connsiteY206" fmla="*/ 652798 h 812608"/>
                <a:gd name="connsiteX207" fmla="*/ 3460298 w 14191711"/>
                <a:gd name="connsiteY207" fmla="*/ 693282 h 812608"/>
                <a:gd name="connsiteX208" fmla="*/ 3477981 w 14191711"/>
                <a:gd name="connsiteY208" fmla="*/ 635381 h 812608"/>
                <a:gd name="connsiteX209" fmla="*/ 3514319 w 14191711"/>
                <a:gd name="connsiteY209" fmla="*/ 553933 h 812608"/>
                <a:gd name="connsiteX210" fmla="*/ 3473041 w 14191711"/>
                <a:gd name="connsiteY210" fmla="*/ 583210 h 812608"/>
                <a:gd name="connsiteX211" fmla="*/ 3199468 w 14191711"/>
                <a:gd name="connsiteY211" fmla="*/ 660615 h 812608"/>
                <a:gd name="connsiteX212" fmla="*/ 2829041 w 14191711"/>
                <a:gd name="connsiteY212" fmla="*/ 512019 h 812608"/>
                <a:gd name="connsiteX213" fmla="*/ 2780835 w 14191711"/>
                <a:gd name="connsiteY213" fmla="*/ 464680 h 812608"/>
                <a:gd name="connsiteX214" fmla="*/ 2776521 w 14191711"/>
                <a:gd name="connsiteY214" fmla="*/ 473303 h 812608"/>
                <a:gd name="connsiteX215" fmla="*/ 2766985 w 14191711"/>
                <a:gd name="connsiteY215" fmla="*/ 455639 h 812608"/>
                <a:gd name="connsiteX216" fmla="*/ 2327156 w 14191711"/>
                <a:gd name="connsiteY216" fmla="*/ 168313 h 812608"/>
                <a:gd name="connsiteX217" fmla="*/ 1904094 w 14191711"/>
                <a:gd name="connsiteY217" fmla="*/ 428746 h 812608"/>
                <a:gd name="connsiteX218" fmla="*/ 1903842 w 14191711"/>
                <a:gd name="connsiteY218" fmla="*/ 429155 h 812608"/>
                <a:gd name="connsiteX219" fmla="*/ 1902350 w 14191711"/>
                <a:gd name="connsiteY219" fmla="*/ 432249 h 812608"/>
                <a:gd name="connsiteX220" fmla="*/ 1875564 w 14191711"/>
                <a:gd name="connsiteY220" fmla="*/ 480219 h 812608"/>
                <a:gd name="connsiteX221" fmla="*/ 1862308 w 14191711"/>
                <a:gd name="connsiteY221" fmla="*/ 500854 h 812608"/>
                <a:gd name="connsiteX222" fmla="*/ 1844819 w 14191711"/>
                <a:gd name="connsiteY222" fmla="*/ 541290 h 812608"/>
                <a:gd name="connsiteX223" fmla="*/ 1852511 w 14191711"/>
                <a:gd name="connsiteY223" fmla="*/ 516106 h 812608"/>
                <a:gd name="connsiteX224" fmla="*/ 1846400 w 14191711"/>
                <a:gd name="connsiteY224" fmla="*/ 525618 h 812608"/>
                <a:gd name="connsiteX225" fmla="*/ 1354649 w 14191711"/>
                <a:gd name="connsiteY225" fmla="*/ 812608 h 812608"/>
                <a:gd name="connsiteX0" fmla="*/ 1337140 w 14174202"/>
                <a:gd name="connsiteY0" fmla="*/ 812608 h 812608"/>
                <a:gd name="connsiteX1" fmla="*/ 966713 w 14174202"/>
                <a:gd name="connsiteY1" fmla="*/ 664012 h 812608"/>
                <a:gd name="connsiteX2" fmla="*/ 918506 w 14174202"/>
                <a:gd name="connsiteY2" fmla="*/ 616673 h 812608"/>
                <a:gd name="connsiteX3" fmla="*/ 914193 w 14174202"/>
                <a:gd name="connsiteY3" fmla="*/ 625297 h 812608"/>
                <a:gd name="connsiteX4" fmla="*/ 904657 w 14174202"/>
                <a:gd name="connsiteY4" fmla="*/ 607632 h 812608"/>
                <a:gd name="connsiteX5" fmla="*/ 464828 w 14174202"/>
                <a:gd name="connsiteY5" fmla="*/ 320306 h 812608"/>
                <a:gd name="connsiteX6" fmla="*/ 1 w 14174202"/>
                <a:gd name="connsiteY6" fmla="*/ 652800 h 812608"/>
                <a:gd name="connsiteX7" fmla="*/ 593841 w 14174202"/>
                <a:gd name="connsiteY7" fmla="*/ 151998 h 812608"/>
                <a:gd name="connsiteX8" fmla="*/ 964268 w 14174202"/>
                <a:gd name="connsiteY8" fmla="*/ 300594 h 812608"/>
                <a:gd name="connsiteX9" fmla="*/ 1012474 w 14174202"/>
                <a:gd name="connsiteY9" fmla="*/ 347933 h 812608"/>
                <a:gd name="connsiteX10" fmla="*/ 1016788 w 14174202"/>
                <a:gd name="connsiteY10" fmla="*/ 339310 h 812608"/>
                <a:gd name="connsiteX11" fmla="*/ 1026324 w 14174202"/>
                <a:gd name="connsiteY11" fmla="*/ 356974 h 812608"/>
                <a:gd name="connsiteX12" fmla="*/ 1466153 w 14174202"/>
                <a:gd name="connsiteY12" fmla="*/ 644300 h 812608"/>
                <a:gd name="connsiteX13" fmla="*/ 1889215 w 14174202"/>
                <a:gd name="connsiteY13" fmla="*/ 383867 h 812608"/>
                <a:gd name="connsiteX14" fmla="*/ 1889467 w 14174202"/>
                <a:gd name="connsiteY14" fmla="*/ 383458 h 812608"/>
                <a:gd name="connsiteX15" fmla="*/ 1890959 w 14174202"/>
                <a:gd name="connsiteY15" fmla="*/ 380364 h 812608"/>
                <a:gd name="connsiteX16" fmla="*/ 1917745 w 14174202"/>
                <a:gd name="connsiteY16" fmla="*/ 332394 h 812608"/>
                <a:gd name="connsiteX17" fmla="*/ 1931000 w 14174202"/>
                <a:gd name="connsiteY17" fmla="*/ 311759 h 812608"/>
                <a:gd name="connsiteX18" fmla="*/ 1948490 w 14174202"/>
                <a:gd name="connsiteY18" fmla="*/ 271323 h 812608"/>
                <a:gd name="connsiteX19" fmla="*/ 1940798 w 14174202"/>
                <a:gd name="connsiteY19" fmla="*/ 296507 h 812608"/>
                <a:gd name="connsiteX20" fmla="*/ 1946908 w 14174202"/>
                <a:gd name="connsiteY20" fmla="*/ 286995 h 812608"/>
                <a:gd name="connsiteX21" fmla="*/ 2438660 w 14174202"/>
                <a:gd name="connsiteY21" fmla="*/ 5 h 812608"/>
                <a:gd name="connsiteX22" fmla="*/ 2809087 w 14174202"/>
                <a:gd name="connsiteY22" fmla="*/ 148601 h 812608"/>
                <a:gd name="connsiteX23" fmla="*/ 2857293 w 14174202"/>
                <a:gd name="connsiteY23" fmla="*/ 195940 h 812608"/>
                <a:gd name="connsiteX24" fmla="*/ 2861607 w 14174202"/>
                <a:gd name="connsiteY24" fmla="*/ 187316 h 812608"/>
                <a:gd name="connsiteX25" fmla="*/ 2871143 w 14174202"/>
                <a:gd name="connsiteY25" fmla="*/ 204981 h 812608"/>
                <a:gd name="connsiteX26" fmla="*/ 3310972 w 14174202"/>
                <a:gd name="connsiteY26" fmla="*/ 492306 h 812608"/>
                <a:gd name="connsiteX27" fmla="*/ 3576582 w 14174202"/>
                <a:gd name="connsiteY27" fmla="*/ 401519 h 812608"/>
                <a:gd name="connsiteX28" fmla="*/ 3621786 w 14174202"/>
                <a:gd name="connsiteY28" fmla="*/ 363610 h 812608"/>
                <a:gd name="connsiteX29" fmla="*/ 3627363 w 14174202"/>
                <a:gd name="connsiteY29" fmla="*/ 356534 h 812608"/>
                <a:gd name="connsiteX30" fmla="*/ 3661492 w 14174202"/>
                <a:gd name="connsiteY30" fmla="*/ 323696 h 812608"/>
                <a:gd name="connsiteX31" fmla="*/ 3686564 w 14174202"/>
                <a:gd name="connsiteY31" fmla="*/ 296657 h 812608"/>
                <a:gd name="connsiteX32" fmla="*/ 3775799 w 14174202"/>
                <a:gd name="connsiteY32" fmla="*/ 159813 h 812608"/>
                <a:gd name="connsiteX33" fmla="*/ 3793309 w 14174202"/>
                <a:gd name="connsiteY33" fmla="*/ 119329 h 812608"/>
                <a:gd name="connsiteX34" fmla="*/ 3775626 w 14174202"/>
                <a:gd name="connsiteY34" fmla="*/ 177230 h 812608"/>
                <a:gd name="connsiteX35" fmla="*/ 3739288 w 14174202"/>
                <a:gd name="connsiteY35" fmla="*/ 258678 h 812608"/>
                <a:gd name="connsiteX36" fmla="*/ 3780566 w 14174202"/>
                <a:gd name="connsiteY36" fmla="*/ 229401 h 812608"/>
                <a:gd name="connsiteX37" fmla="*/ 4054139 w 14174202"/>
                <a:gd name="connsiteY37" fmla="*/ 151996 h 812608"/>
                <a:gd name="connsiteX38" fmla="*/ 4424566 w 14174202"/>
                <a:gd name="connsiteY38" fmla="*/ 300592 h 812608"/>
                <a:gd name="connsiteX39" fmla="*/ 4472772 w 14174202"/>
                <a:gd name="connsiteY39" fmla="*/ 347931 h 812608"/>
                <a:gd name="connsiteX40" fmla="*/ 4477086 w 14174202"/>
                <a:gd name="connsiteY40" fmla="*/ 339308 h 812608"/>
                <a:gd name="connsiteX41" fmla="*/ 4486622 w 14174202"/>
                <a:gd name="connsiteY41" fmla="*/ 356972 h 812608"/>
                <a:gd name="connsiteX42" fmla="*/ 4926451 w 14174202"/>
                <a:gd name="connsiteY42" fmla="*/ 644298 h 812608"/>
                <a:gd name="connsiteX43" fmla="*/ 5349513 w 14174202"/>
                <a:gd name="connsiteY43" fmla="*/ 383865 h 812608"/>
                <a:gd name="connsiteX44" fmla="*/ 5349765 w 14174202"/>
                <a:gd name="connsiteY44" fmla="*/ 383456 h 812608"/>
                <a:gd name="connsiteX45" fmla="*/ 5351257 w 14174202"/>
                <a:gd name="connsiteY45" fmla="*/ 380362 h 812608"/>
                <a:gd name="connsiteX46" fmla="*/ 5378043 w 14174202"/>
                <a:gd name="connsiteY46" fmla="*/ 332392 h 812608"/>
                <a:gd name="connsiteX47" fmla="*/ 5391298 w 14174202"/>
                <a:gd name="connsiteY47" fmla="*/ 311757 h 812608"/>
                <a:gd name="connsiteX48" fmla="*/ 5408788 w 14174202"/>
                <a:gd name="connsiteY48" fmla="*/ 271321 h 812608"/>
                <a:gd name="connsiteX49" fmla="*/ 5401096 w 14174202"/>
                <a:gd name="connsiteY49" fmla="*/ 296505 h 812608"/>
                <a:gd name="connsiteX50" fmla="*/ 5407206 w 14174202"/>
                <a:gd name="connsiteY50" fmla="*/ 286993 h 812608"/>
                <a:gd name="connsiteX51" fmla="*/ 5898958 w 14174202"/>
                <a:gd name="connsiteY51" fmla="*/ 3 h 812608"/>
                <a:gd name="connsiteX52" fmla="*/ 6269385 w 14174202"/>
                <a:gd name="connsiteY52" fmla="*/ 148599 h 812608"/>
                <a:gd name="connsiteX53" fmla="*/ 6317591 w 14174202"/>
                <a:gd name="connsiteY53" fmla="*/ 195938 h 812608"/>
                <a:gd name="connsiteX54" fmla="*/ 6321905 w 14174202"/>
                <a:gd name="connsiteY54" fmla="*/ 187314 h 812608"/>
                <a:gd name="connsiteX55" fmla="*/ 6331441 w 14174202"/>
                <a:gd name="connsiteY55" fmla="*/ 204979 h 812608"/>
                <a:gd name="connsiteX56" fmla="*/ 6771270 w 14174202"/>
                <a:gd name="connsiteY56" fmla="*/ 492304 h 812608"/>
                <a:gd name="connsiteX57" fmla="*/ 7036880 w 14174202"/>
                <a:gd name="connsiteY57" fmla="*/ 401517 h 812608"/>
                <a:gd name="connsiteX58" fmla="*/ 7082084 w 14174202"/>
                <a:gd name="connsiteY58" fmla="*/ 363608 h 812608"/>
                <a:gd name="connsiteX59" fmla="*/ 7087661 w 14174202"/>
                <a:gd name="connsiteY59" fmla="*/ 356532 h 812608"/>
                <a:gd name="connsiteX60" fmla="*/ 7121790 w 14174202"/>
                <a:gd name="connsiteY60" fmla="*/ 323694 h 812608"/>
                <a:gd name="connsiteX61" fmla="*/ 7146862 w 14174202"/>
                <a:gd name="connsiteY61" fmla="*/ 296655 h 812608"/>
                <a:gd name="connsiteX62" fmla="*/ 7236097 w 14174202"/>
                <a:gd name="connsiteY62" fmla="*/ 159811 h 812608"/>
                <a:gd name="connsiteX63" fmla="*/ 7253607 w 14174202"/>
                <a:gd name="connsiteY63" fmla="*/ 119327 h 812608"/>
                <a:gd name="connsiteX64" fmla="*/ 7235923 w 14174202"/>
                <a:gd name="connsiteY64" fmla="*/ 177228 h 812608"/>
                <a:gd name="connsiteX65" fmla="*/ 7199585 w 14174202"/>
                <a:gd name="connsiteY65" fmla="*/ 258677 h 812608"/>
                <a:gd name="connsiteX66" fmla="*/ 7240864 w 14174202"/>
                <a:gd name="connsiteY66" fmla="*/ 229399 h 812608"/>
                <a:gd name="connsiteX67" fmla="*/ 7514437 w 14174202"/>
                <a:gd name="connsiteY67" fmla="*/ 151994 h 812608"/>
                <a:gd name="connsiteX68" fmla="*/ 7884864 w 14174202"/>
                <a:gd name="connsiteY68" fmla="*/ 300590 h 812608"/>
                <a:gd name="connsiteX69" fmla="*/ 7933070 w 14174202"/>
                <a:gd name="connsiteY69" fmla="*/ 347929 h 812608"/>
                <a:gd name="connsiteX70" fmla="*/ 7937384 w 14174202"/>
                <a:gd name="connsiteY70" fmla="*/ 339306 h 812608"/>
                <a:gd name="connsiteX71" fmla="*/ 7946920 w 14174202"/>
                <a:gd name="connsiteY71" fmla="*/ 356970 h 812608"/>
                <a:gd name="connsiteX72" fmla="*/ 8386748 w 14174202"/>
                <a:gd name="connsiteY72" fmla="*/ 644296 h 812608"/>
                <a:gd name="connsiteX73" fmla="*/ 8809811 w 14174202"/>
                <a:gd name="connsiteY73" fmla="*/ 383863 h 812608"/>
                <a:gd name="connsiteX74" fmla="*/ 8810062 w 14174202"/>
                <a:gd name="connsiteY74" fmla="*/ 383454 h 812608"/>
                <a:gd name="connsiteX75" fmla="*/ 8811555 w 14174202"/>
                <a:gd name="connsiteY75" fmla="*/ 380360 h 812608"/>
                <a:gd name="connsiteX76" fmla="*/ 8838341 w 14174202"/>
                <a:gd name="connsiteY76" fmla="*/ 332390 h 812608"/>
                <a:gd name="connsiteX77" fmla="*/ 8851595 w 14174202"/>
                <a:gd name="connsiteY77" fmla="*/ 311755 h 812608"/>
                <a:gd name="connsiteX78" fmla="*/ 8869086 w 14174202"/>
                <a:gd name="connsiteY78" fmla="*/ 271319 h 812608"/>
                <a:gd name="connsiteX79" fmla="*/ 8861394 w 14174202"/>
                <a:gd name="connsiteY79" fmla="*/ 296503 h 812608"/>
                <a:gd name="connsiteX80" fmla="*/ 8867504 w 14174202"/>
                <a:gd name="connsiteY80" fmla="*/ 286991 h 812608"/>
                <a:gd name="connsiteX81" fmla="*/ 9359256 w 14174202"/>
                <a:gd name="connsiteY81" fmla="*/ 1 h 812608"/>
                <a:gd name="connsiteX82" fmla="*/ 9729683 w 14174202"/>
                <a:gd name="connsiteY82" fmla="*/ 148597 h 812608"/>
                <a:gd name="connsiteX83" fmla="*/ 9777889 w 14174202"/>
                <a:gd name="connsiteY83" fmla="*/ 195936 h 812608"/>
                <a:gd name="connsiteX84" fmla="*/ 9782203 w 14174202"/>
                <a:gd name="connsiteY84" fmla="*/ 187312 h 812608"/>
                <a:gd name="connsiteX85" fmla="*/ 9791739 w 14174202"/>
                <a:gd name="connsiteY85" fmla="*/ 204977 h 812608"/>
                <a:gd name="connsiteX86" fmla="*/ 10231567 w 14174202"/>
                <a:gd name="connsiteY86" fmla="*/ 492302 h 812608"/>
                <a:gd name="connsiteX87" fmla="*/ 10497178 w 14174202"/>
                <a:gd name="connsiteY87" fmla="*/ 401515 h 812608"/>
                <a:gd name="connsiteX88" fmla="*/ 10542385 w 14174202"/>
                <a:gd name="connsiteY88" fmla="*/ 363604 h 812608"/>
                <a:gd name="connsiteX89" fmla="*/ 10547959 w 14174202"/>
                <a:gd name="connsiteY89" fmla="*/ 356531 h 812608"/>
                <a:gd name="connsiteX90" fmla="*/ 10582079 w 14174202"/>
                <a:gd name="connsiteY90" fmla="*/ 323702 h 812608"/>
                <a:gd name="connsiteX91" fmla="*/ 10607160 w 14174202"/>
                <a:gd name="connsiteY91" fmla="*/ 296653 h 812608"/>
                <a:gd name="connsiteX92" fmla="*/ 10696395 w 14174202"/>
                <a:gd name="connsiteY92" fmla="*/ 159809 h 812608"/>
                <a:gd name="connsiteX93" fmla="*/ 10713905 w 14174202"/>
                <a:gd name="connsiteY93" fmla="*/ 119325 h 812608"/>
                <a:gd name="connsiteX94" fmla="*/ 10696221 w 14174202"/>
                <a:gd name="connsiteY94" fmla="*/ 177226 h 812608"/>
                <a:gd name="connsiteX95" fmla="*/ 10659882 w 14174202"/>
                <a:gd name="connsiteY95" fmla="*/ 258676 h 812608"/>
                <a:gd name="connsiteX96" fmla="*/ 10701162 w 14174202"/>
                <a:gd name="connsiteY96" fmla="*/ 229399 h 812608"/>
                <a:gd name="connsiteX97" fmla="*/ 10974735 w 14174202"/>
                <a:gd name="connsiteY97" fmla="*/ 151993 h 812608"/>
                <a:gd name="connsiteX98" fmla="*/ 11345162 w 14174202"/>
                <a:gd name="connsiteY98" fmla="*/ 300589 h 812608"/>
                <a:gd name="connsiteX99" fmla="*/ 11393368 w 14174202"/>
                <a:gd name="connsiteY99" fmla="*/ 347928 h 812608"/>
                <a:gd name="connsiteX100" fmla="*/ 11397682 w 14174202"/>
                <a:gd name="connsiteY100" fmla="*/ 339305 h 812608"/>
                <a:gd name="connsiteX101" fmla="*/ 11407217 w 14174202"/>
                <a:gd name="connsiteY101" fmla="*/ 356969 h 812608"/>
                <a:gd name="connsiteX102" fmla="*/ 11847047 w 14174202"/>
                <a:gd name="connsiteY102" fmla="*/ 644295 h 812608"/>
                <a:gd name="connsiteX103" fmla="*/ 12270109 w 14174202"/>
                <a:gd name="connsiteY103" fmla="*/ 383862 h 812608"/>
                <a:gd name="connsiteX104" fmla="*/ 12270361 w 14174202"/>
                <a:gd name="connsiteY104" fmla="*/ 383453 h 812608"/>
                <a:gd name="connsiteX105" fmla="*/ 12271853 w 14174202"/>
                <a:gd name="connsiteY105" fmla="*/ 380359 h 812608"/>
                <a:gd name="connsiteX106" fmla="*/ 12298639 w 14174202"/>
                <a:gd name="connsiteY106" fmla="*/ 332389 h 812608"/>
                <a:gd name="connsiteX107" fmla="*/ 12311894 w 14174202"/>
                <a:gd name="connsiteY107" fmla="*/ 311754 h 812608"/>
                <a:gd name="connsiteX108" fmla="*/ 12329383 w 14174202"/>
                <a:gd name="connsiteY108" fmla="*/ 271318 h 812608"/>
                <a:gd name="connsiteX109" fmla="*/ 12321692 w 14174202"/>
                <a:gd name="connsiteY109" fmla="*/ 296502 h 812608"/>
                <a:gd name="connsiteX110" fmla="*/ 12327802 w 14174202"/>
                <a:gd name="connsiteY110" fmla="*/ 286990 h 812608"/>
                <a:gd name="connsiteX111" fmla="*/ 12819554 w 14174202"/>
                <a:gd name="connsiteY111" fmla="*/ 0 h 812608"/>
                <a:gd name="connsiteX112" fmla="*/ 13189981 w 14174202"/>
                <a:gd name="connsiteY112" fmla="*/ 148596 h 812608"/>
                <a:gd name="connsiteX113" fmla="*/ 13238187 w 14174202"/>
                <a:gd name="connsiteY113" fmla="*/ 195935 h 812608"/>
                <a:gd name="connsiteX114" fmla="*/ 13242501 w 14174202"/>
                <a:gd name="connsiteY114" fmla="*/ 187311 h 812608"/>
                <a:gd name="connsiteX115" fmla="*/ 13252037 w 14174202"/>
                <a:gd name="connsiteY115" fmla="*/ 204976 h 812608"/>
                <a:gd name="connsiteX116" fmla="*/ 13691866 w 14174202"/>
                <a:gd name="connsiteY116" fmla="*/ 492302 h 812608"/>
                <a:gd name="connsiteX117" fmla="*/ 14156693 w 14174202"/>
                <a:gd name="connsiteY117" fmla="*/ 159808 h 812608"/>
                <a:gd name="connsiteX118" fmla="*/ 14174202 w 14174202"/>
                <a:gd name="connsiteY118" fmla="*/ 119324 h 812608"/>
                <a:gd name="connsiteX119" fmla="*/ 14156519 w 14174202"/>
                <a:gd name="connsiteY119" fmla="*/ 177225 h 812608"/>
                <a:gd name="connsiteX120" fmla="*/ 13562853 w 14174202"/>
                <a:gd name="connsiteY120" fmla="*/ 660610 h 812608"/>
                <a:gd name="connsiteX121" fmla="*/ 13192426 w 14174202"/>
                <a:gd name="connsiteY121" fmla="*/ 512014 h 812608"/>
                <a:gd name="connsiteX122" fmla="*/ 13144220 w 14174202"/>
                <a:gd name="connsiteY122" fmla="*/ 464675 h 812608"/>
                <a:gd name="connsiteX123" fmla="*/ 13139905 w 14174202"/>
                <a:gd name="connsiteY123" fmla="*/ 473298 h 812608"/>
                <a:gd name="connsiteX124" fmla="*/ 13130370 w 14174202"/>
                <a:gd name="connsiteY124" fmla="*/ 455634 h 812608"/>
                <a:gd name="connsiteX125" fmla="*/ 12690541 w 14174202"/>
                <a:gd name="connsiteY125" fmla="*/ 168308 h 812608"/>
                <a:gd name="connsiteX126" fmla="*/ 12267479 w 14174202"/>
                <a:gd name="connsiteY126" fmla="*/ 428741 h 812608"/>
                <a:gd name="connsiteX127" fmla="*/ 12267227 w 14174202"/>
                <a:gd name="connsiteY127" fmla="*/ 429150 h 812608"/>
                <a:gd name="connsiteX128" fmla="*/ 12265735 w 14174202"/>
                <a:gd name="connsiteY128" fmla="*/ 432244 h 812608"/>
                <a:gd name="connsiteX129" fmla="*/ 12238948 w 14174202"/>
                <a:gd name="connsiteY129" fmla="*/ 480214 h 812608"/>
                <a:gd name="connsiteX130" fmla="*/ 12225694 w 14174202"/>
                <a:gd name="connsiteY130" fmla="*/ 500849 h 812608"/>
                <a:gd name="connsiteX131" fmla="*/ 12208204 w 14174202"/>
                <a:gd name="connsiteY131" fmla="*/ 541285 h 812608"/>
                <a:gd name="connsiteX132" fmla="*/ 12215895 w 14174202"/>
                <a:gd name="connsiteY132" fmla="*/ 516101 h 812608"/>
                <a:gd name="connsiteX133" fmla="*/ 12209786 w 14174202"/>
                <a:gd name="connsiteY133" fmla="*/ 525613 h 812608"/>
                <a:gd name="connsiteX134" fmla="*/ 11718033 w 14174202"/>
                <a:gd name="connsiteY134" fmla="*/ 812603 h 812608"/>
                <a:gd name="connsiteX135" fmla="*/ 11347606 w 14174202"/>
                <a:gd name="connsiteY135" fmla="*/ 664007 h 812608"/>
                <a:gd name="connsiteX136" fmla="*/ 11299400 w 14174202"/>
                <a:gd name="connsiteY136" fmla="*/ 616668 h 812608"/>
                <a:gd name="connsiteX137" fmla="*/ 11295086 w 14174202"/>
                <a:gd name="connsiteY137" fmla="*/ 625292 h 812608"/>
                <a:gd name="connsiteX138" fmla="*/ 11285551 w 14174202"/>
                <a:gd name="connsiteY138" fmla="*/ 607627 h 812608"/>
                <a:gd name="connsiteX139" fmla="*/ 10845722 w 14174202"/>
                <a:gd name="connsiteY139" fmla="*/ 320302 h 812608"/>
                <a:gd name="connsiteX140" fmla="*/ 10580111 w 14174202"/>
                <a:gd name="connsiteY140" fmla="*/ 411089 h 812608"/>
                <a:gd name="connsiteX141" fmla="*/ 10534904 w 14174202"/>
                <a:gd name="connsiteY141" fmla="*/ 449000 h 812608"/>
                <a:gd name="connsiteX142" fmla="*/ 10529331 w 14174202"/>
                <a:gd name="connsiteY142" fmla="*/ 456073 h 812608"/>
                <a:gd name="connsiteX143" fmla="*/ 10495210 w 14174202"/>
                <a:gd name="connsiteY143" fmla="*/ 488902 h 812608"/>
                <a:gd name="connsiteX144" fmla="*/ 10470129 w 14174202"/>
                <a:gd name="connsiteY144" fmla="*/ 515951 h 812608"/>
                <a:gd name="connsiteX145" fmla="*/ 10380894 w 14174202"/>
                <a:gd name="connsiteY145" fmla="*/ 652795 h 812608"/>
                <a:gd name="connsiteX146" fmla="*/ 10363384 w 14174202"/>
                <a:gd name="connsiteY146" fmla="*/ 693279 h 812608"/>
                <a:gd name="connsiteX147" fmla="*/ 10381068 w 14174202"/>
                <a:gd name="connsiteY147" fmla="*/ 635378 h 812608"/>
                <a:gd name="connsiteX148" fmla="*/ 10417407 w 14174202"/>
                <a:gd name="connsiteY148" fmla="*/ 553928 h 812608"/>
                <a:gd name="connsiteX149" fmla="*/ 10376127 w 14174202"/>
                <a:gd name="connsiteY149" fmla="*/ 583206 h 812608"/>
                <a:gd name="connsiteX150" fmla="*/ 10102555 w 14174202"/>
                <a:gd name="connsiteY150" fmla="*/ 660611 h 812608"/>
                <a:gd name="connsiteX151" fmla="*/ 9732128 w 14174202"/>
                <a:gd name="connsiteY151" fmla="*/ 512015 h 812608"/>
                <a:gd name="connsiteX152" fmla="*/ 9683921 w 14174202"/>
                <a:gd name="connsiteY152" fmla="*/ 464676 h 812608"/>
                <a:gd name="connsiteX153" fmla="*/ 9679608 w 14174202"/>
                <a:gd name="connsiteY153" fmla="*/ 473299 h 812608"/>
                <a:gd name="connsiteX154" fmla="*/ 9670072 w 14174202"/>
                <a:gd name="connsiteY154" fmla="*/ 455635 h 812608"/>
                <a:gd name="connsiteX155" fmla="*/ 9230242 w 14174202"/>
                <a:gd name="connsiteY155" fmla="*/ 168309 h 812608"/>
                <a:gd name="connsiteX156" fmla="*/ 8807180 w 14174202"/>
                <a:gd name="connsiteY156" fmla="*/ 428742 h 812608"/>
                <a:gd name="connsiteX157" fmla="*/ 8806929 w 14174202"/>
                <a:gd name="connsiteY157" fmla="*/ 429151 h 812608"/>
                <a:gd name="connsiteX158" fmla="*/ 8805437 w 14174202"/>
                <a:gd name="connsiteY158" fmla="*/ 432245 h 812608"/>
                <a:gd name="connsiteX159" fmla="*/ 8778651 w 14174202"/>
                <a:gd name="connsiteY159" fmla="*/ 480215 h 812608"/>
                <a:gd name="connsiteX160" fmla="*/ 8765395 w 14174202"/>
                <a:gd name="connsiteY160" fmla="*/ 500850 h 812608"/>
                <a:gd name="connsiteX161" fmla="*/ 8747906 w 14174202"/>
                <a:gd name="connsiteY161" fmla="*/ 541286 h 812608"/>
                <a:gd name="connsiteX162" fmla="*/ 8755597 w 14174202"/>
                <a:gd name="connsiteY162" fmla="*/ 516102 h 812608"/>
                <a:gd name="connsiteX163" fmla="*/ 8749487 w 14174202"/>
                <a:gd name="connsiteY163" fmla="*/ 525614 h 812608"/>
                <a:gd name="connsiteX164" fmla="*/ 8257736 w 14174202"/>
                <a:gd name="connsiteY164" fmla="*/ 812604 h 812608"/>
                <a:gd name="connsiteX165" fmla="*/ 7887308 w 14174202"/>
                <a:gd name="connsiteY165" fmla="*/ 664008 h 812608"/>
                <a:gd name="connsiteX166" fmla="*/ 7839102 w 14174202"/>
                <a:gd name="connsiteY166" fmla="*/ 616669 h 812608"/>
                <a:gd name="connsiteX167" fmla="*/ 7834788 w 14174202"/>
                <a:gd name="connsiteY167" fmla="*/ 625293 h 812608"/>
                <a:gd name="connsiteX168" fmla="*/ 7825253 w 14174202"/>
                <a:gd name="connsiteY168" fmla="*/ 607628 h 812608"/>
                <a:gd name="connsiteX169" fmla="*/ 7385423 w 14174202"/>
                <a:gd name="connsiteY169" fmla="*/ 320302 h 812608"/>
                <a:gd name="connsiteX170" fmla="*/ 7119814 w 14174202"/>
                <a:gd name="connsiteY170" fmla="*/ 411089 h 812608"/>
                <a:gd name="connsiteX171" fmla="*/ 7074609 w 14174202"/>
                <a:gd name="connsiteY171" fmla="*/ 448999 h 812608"/>
                <a:gd name="connsiteX172" fmla="*/ 7069033 w 14174202"/>
                <a:gd name="connsiteY172" fmla="*/ 456075 h 812608"/>
                <a:gd name="connsiteX173" fmla="*/ 7034903 w 14174202"/>
                <a:gd name="connsiteY173" fmla="*/ 488913 h 812608"/>
                <a:gd name="connsiteX174" fmla="*/ 7009831 w 14174202"/>
                <a:gd name="connsiteY174" fmla="*/ 515952 h 812608"/>
                <a:gd name="connsiteX175" fmla="*/ 6920596 w 14174202"/>
                <a:gd name="connsiteY175" fmla="*/ 652796 h 812608"/>
                <a:gd name="connsiteX176" fmla="*/ 6903087 w 14174202"/>
                <a:gd name="connsiteY176" fmla="*/ 693280 h 812608"/>
                <a:gd name="connsiteX177" fmla="*/ 6920770 w 14174202"/>
                <a:gd name="connsiteY177" fmla="*/ 635379 h 812608"/>
                <a:gd name="connsiteX178" fmla="*/ 6957108 w 14174202"/>
                <a:gd name="connsiteY178" fmla="*/ 553930 h 812608"/>
                <a:gd name="connsiteX179" fmla="*/ 6915829 w 14174202"/>
                <a:gd name="connsiteY179" fmla="*/ 583208 h 812608"/>
                <a:gd name="connsiteX180" fmla="*/ 6642257 w 14174202"/>
                <a:gd name="connsiteY180" fmla="*/ 660613 h 812608"/>
                <a:gd name="connsiteX181" fmla="*/ 6271830 w 14174202"/>
                <a:gd name="connsiteY181" fmla="*/ 512017 h 812608"/>
                <a:gd name="connsiteX182" fmla="*/ 6223623 w 14174202"/>
                <a:gd name="connsiteY182" fmla="*/ 464678 h 812608"/>
                <a:gd name="connsiteX183" fmla="*/ 6219310 w 14174202"/>
                <a:gd name="connsiteY183" fmla="*/ 473301 h 812608"/>
                <a:gd name="connsiteX184" fmla="*/ 6209774 w 14174202"/>
                <a:gd name="connsiteY184" fmla="*/ 455637 h 812608"/>
                <a:gd name="connsiteX185" fmla="*/ 5769945 w 14174202"/>
                <a:gd name="connsiteY185" fmla="*/ 168311 h 812608"/>
                <a:gd name="connsiteX186" fmla="*/ 5346883 w 14174202"/>
                <a:gd name="connsiteY186" fmla="*/ 428744 h 812608"/>
                <a:gd name="connsiteX187" fmla="*/ 5346631 w 14174202"/>
                <a:gd name="connsiteY187" fmla="*/ 429153 h 812608"/>
                <a:gd name="connsiteX188" fmla="*/ 5345139 w 14174202"/>
                <a:gd name="connsiteY188" fmla="*/ 432247 h 812608"/>
                <a:gd name="connsiteX189" fmla="*/ 5318353 w 14174202"/>
                <a:gd name="connsiteY189" fmla="*/ 480217 h 812608"/>
                <a:gd name="connsiteX190" fmla="*/ 5305097 w 14174202"/>
                <a:gd name="connsiteY190" fmla="*/ 500852 h 812608"/>
                <a:gd name="connsiteX191" fmla="*/ 5287608 w 14174202"/>
                <a:gd name="connsiteY191" fmla="*/ 541288 h 812608"/>
                <a:gd name="connsiteX192" fmla="*/ 5295300 w 14174202"/>
                <a:gd name="connsiteY192" fmla="*/ 516104 h 812608"/>
                <a:gd name="connsiteX193" fmla="*/ 5289189 w 14174202"/>
                <a:gd name="connsiteY193" fmla="*/ 525616 h 812608"/>
                <a:gd name="connsiteX194" fmla="*/ 4797438 w 14174202"/>
                <a:gd name="connsiteY194" fmla="*/ 812606 h 812608"/>
                <a:gd name="connsiteX195" fmla="*/ 4427011 w 14174202"/>
                <a:gd name="connsiteY195" fmla="*/ 664010 h 812608"/>
                <a:gd name="connsiteX196" fmla="*/ 4378804 w 14174202"/>
                <a:gd name="connsiteY196" fmla="*/ 616671 h 812608"/>
                <a:gd name="connsiteX197" fmla="*/ 4374491 w 14174202"/>
                <a:gd name="connsiteY197" fmla="*/ 625295 h 812608"/>
                <a:gd name="connsiteX198" fmla="*/ 4364955 w 14174202"/>
                <a:gd name="connsiteY198" fmla="*/ 607630 h 812608"/>
                <a:gd name="connsiteX199" fmla="*/ 3925126 w 14174202"/>
                <a:gd name="connsiteY199" fmla="*/ 320304 h 812608"/>
                <a:gd name="connsiteX200" fmla="*/ 3659516 w 14174202"/>
                <a:gd name="connsiteY200" fmla="*/ 411091 h 812608"/>
                <a:gd name="connsiteX201" fmla="*/ 3614312 w 14174202"/>
                <a:gd name="connsiteY201" fmla="*/ 449001 h 812608"/>
                <a:gd name="connsiteX202" fmla="*/ 3608735 w 14174202"/>
                <a:gd name="connsiteY202" fmla="*/ 456077 h 812608"/>
                <a:gd name="connsiteX203" fmla="*/ 3574606 w 14174202"/>
                <a:gd name="connsiteY203" fmla="*/ 488915 h 812608"/>
                <a:gd name="connsiteX204" fmla="*/ 3549534 w 14174202"/>
                <a:gd name="connsiteY204" fmla="*/ 515954 h 812608"/>
                <a:gd name="connsiteX205" fmla="*/ 3460299 w 14174202"/>
                <a:gd name="connsiteY205" fmla="*/ 652798 h 812608"/>
                <a:gd name="connsiteX206" fmla="*/ 3442789 w 14174202"/>
                <a:gd name="connsiteY206" fmla="*/ 693282 h 812608"/>
                <a:gd name="connsiteX207" fmla="*/ 3460472 w 14174202"/>
                <a:gd name="connsiteY207" fmla="*/ 635381 h 812608"/>
                <a:gd name="connsiteX208" fmla="*/ 3496810 w 14174202"/>
                <a:gd name="connsiteY208" fmla="*/ 553933 h 812608"/>
                <a:gd name="connsiteX209" fmla="*/ 3455532 w 14174202"/>
                <a:gd name="connsiteY209" fmla="*/ 583210 h 812608"/>
                <a:gd name="connsiteX210" fmla="*/ 3181959 w 14174202"/>
                <a:gd name="connsiteY210" fmla="*/ 660615 h 812608"/>
                <a:gd name="connsiteX211" fmla="*/ 2811532 w 14174202"/>
                <a:gd name="connsiteY211" fmla="*/ 512019 h 812608"/>
                <a:gd name="connsiteX212" fmla="*/ 2763326 w 14174202"/>
                <a:gd name="connsiteY212" fmla="*/ 464680 h 812608"/>
                <a:gd name="connsiteX213" fmla="*/ 2759012 w 14174202"/>
                <a:gd name="connsiteY213" fmla="*/ 473303 h 812608"/>
                <a:gd name="connsiteX214" fmla="*/ 2749476 w 14174202"/>
                <a:gd name="connsiteY214" fmla="*/ 455639 h 812608"/>
                <a:gd name="connsiteX215" fmla="*/ 2309647 w 14174202"/>
                <a:gd name="connsiteY215" fmla="*/ 168313 h 812608"/>
                <a:gd name="connsiteX216" fmla="*/ 1886585 w 14174202"/>
                <a:gd name="connsiteY216" fmla="*/ 428746 h 812608"/>
                <a:gd name="connsiteX217" fmla="*/ 1886333 w 14174202"/>
                <a:gd name="connsiteY217" fmla="*/ 429155 h 812608"/>
                <a:gd name="connsiteX218" fmla="*/ 1884841 w 14174202"/>
                <a:gd name="connsiteY218" fmla="*/ 432249 h 812608"/>
                <a:gd name="connsiteX219" fmla="*/ 1858055 w 14174202"/>
                <a:gd name="connsiteY219" fmla="*/ 480219 h 812608"/>
                <a:gd name="connsiteX220" fmla="*/ 1844799 w 14174202"/>
                <a:gd name="connsiteY220" fmla="*/ 500854 h 812608"/>
                <a:gd name="connsiteX221" fmla="*/ 1827310 w 14174202"/>
                <a:gd name="connsiteY221" fmla="*/ 541290 h 812608"/>
                <a:gd name="connsiteX222" fmla="*/ 1835002 w 14174202"/>
                <a:gd name="connsiteY222" fmla="*/ 516106 h 812608"/>
                <a:gd name="connsiteX223" fmla="*/ 1828891 w 14174202"/>
                <a:gd name="connsiteY223" fmla="*/ 525618 h 812608"/>
                <a:gd name="connsiteX224" fmla="*/ 1337140 w 14174202"/>
                <a:gd name="connsiteY224" fmla="*/ 812608 h 812608"/>
                <a:gd name="connsiteX0" fmla="*/ 886791 w 13723853"/>
                <a:gd name="connsiteY0" fmla="*/ 812608 h 812608"/>
                <a:gd name="connsiteX1" fmla="*/ 516364 w 13723853"/>
                <a:gd name="connsiteY1" fmla="*/ 664012 h 812608"/>
                <a:gd name="connsiteX2" fmla="*/ 468157 w 13723853"/>
                <a:gd name="connsiteY2" fmla="*/ 616673 h 812608"/>
                <a:gd name="connsiteX3" fmla="*/ 463844 w 13723853"/>
                <a:gd name="connsiteY3" fmla="*/ 625297 h 812608"/>
                <a:gd name="connsiteX4" fmla="*/ 454308 w 13723853"/>
                <a:gd name="connsiteY4" fmla="*/ 607632 h 812608"/>
                <a:gd name="connsiteX5" fmla="*/ 14479 w 13723853"/>
                <a:gd name="connsiteY5" fmla="*/ 320306 h 812608"/>
                <a:gd name="connsiteX6" fmla="*/ 143492 w 13723853"/>
                <a:gd name="connsiteY6" fmla="*/ 151998 h 812608"/>
                <a:gd name="connsiteX7" fmla="*/ 513919 w 13723853"/>
                <a:gd name="connsiteY7" fmla="*/ 300594 h 812608"/>
                <a:gd name="connsiteX8" fmla="*/ 562125 w 13723853"/>
                <a:gd name="connsiteY8" fmla="*/ 347933 h 812608"/>
                <a:gd name="connsiteX9" fmla="*/ 566439 w 13723853"/>
                <a:gd name="connsiteY9" fmla="*/ 339310 h 812608"/>
                <a:gd name="connsiteX10" fmla="*/ 575975 w 13723853"/>
                <a:gd name="connsiteY10" fmla="*/ 356974 h 812608"/>
                <a:gd name="connsiteX11" fmla="*/ 1015804 w 13723853"/>
                <a:gd name="connsiteY11" fmla="*/ 644300 h 812608"/>
                <a:gd name="connsiteX12" fmla="*/ 1438866 w 13723853"/>
                <a:gd name="connsiteY12" fmla="*/ 383867 h 812608"/>
                <a:gd name="connsiteX13" fmla="*/ 1439118 w 13723853"/>
                <a:gd name="connsiteY13" fmla="*/ 383458 h 812608"/>
                <a:gd name="connsiteX14" fmla="*/ 1440610 w 13723853"/>
                <a:gd name="connsiteY14" fmla="*/ 380364 h 812608"/>
                <a:gd name="connsiteX15" fmla="*/ 1467396 w 13723853"/>
                <a:gd name="connsiteY15" fmla="*/ 332394 h 812608"/>
                <a:gd name="connsiteX16" fmla="*/ 1480651 w 13723853"/>
                <a:gd name="connsiteY16" fmla="*/ 311759 h 812608"/>
                <a:gd name="connsiteX17" fmla="*/ 1498141 w 13723853"/>
                <a:gd name="connsiteY17" fmla="*/ 271323 h 812608"/>
                <a:gd name="connsiteX18" fmla="*/ 1490449 w 13723853"/>
                <a:gd name="connsiteY18" fmla="*/ 296507 h 812608"/>
                <a:gd name="connsiteX19" fmla="*/ 1496559 w 13723853"/>
                <a:gd name="connsiteY19" fmla="*/ 286995 h 812608"/>
                <a:gd name="connsiteX20" fmla="*/ 1988311 w 13723853"/>
                <a:gd name="connsiteY20" fmla="*/ 5 h 812608"/>
                <a:gd name="connsiteX21" fmla="*/ 2358738 w 13723853"/>
                <a:gd name="connsiteY21" fmla="*/ 148601 h 812608"/>
                <a:gd name="connsiteX22" fmla="*/ 2406944 w 13723853"/>
                <a:gd name="connsiteY22" fmla="*/ 195940 h 812608"/>
                <a:gd name="connsiteX23" fmla="*/ 2411258 w 13723853"/>
                <a:gd name="connsiteY23" fmla="*/ 187316 h 812608"/>
                <a:gd name="connsiteX24" fmla="*/ 2420794 w 13723853"/>
                <a:gd name="connsiteY24" fmla="*/ 204981 h 812608"/>
                <a:gd name="connsiteX25" fmla="*/ 2860623 w 13723853"/>
                <a:gd name="connsiteY25" fmla="*/ 492306 h 812608"/>
                <a:gd name="connsiteX26" fmla="*/ 3126233 w 13723853"/>
                <a:gd name="connsiteY26" fmla="*/ 401519 h 812608"/>
                <a:gd name="connsiteX27" fmla="*/ 3171437 w 13723853"/>
                <a:gd name="connsiteY27" fmla="*/ 363610 h 812608"/>
                <a:gd name="connsiteX28" fmla="*/ 3177014 w 13723853"/>
                <a:gd name="connsiteY28" fmla="*/ 356534 h 812608"/>
                <a:gd name="connsiteX29" fmla="*/ 3211143 w 13723853"/>
                <a:gd name="connsiteY29" fmla="*/ 323696 h 812608"/>
                <a:gd name="connsiteX30" fmla="*/ 3236215 w 13723853"/>
                <a:gd name="connsiteY30" fmla="*/ 296657 h 812608"/>
                <a:gd name="connsiteX31" fmla="*/ 3325450 w 13723853"/>
                <a:gd name="connsiteY31" fmla="*/ 159813 h 812608"/>
                <a:gd name="connsiteX32" fmla="*/ 3342960 w 13723853"/>
                <a:gd name="connsiteY32" fmla="*/ 119329 h 812608"/>
                <a:gd name="connsiteX33" fmla="*/ 3325277 w 13723853"/>
                <a:gd name="connsiteY33" fmla="*/ 177230 h 812608"/>
                <a:gd name="connsiteX34" fmla="*/ 3288939 w 13723853"/>
                <a:gd name="connsiteY34" fmla="*/ 258678 h 812608"/>
                <a:gd name="connsiteX35" fmla="*/ 3330217 w 13723853"/>
                <a:gd name="connsiteY35" fmla="*/ 229401 h 812608"/>
                <a:gd name="connsiteX36" fmla="*/ 3603790 w 13723853"/>
                <a:gd name="connsiteY36" fmla="*/ 151996 h 812608"/>
                <a:gd name="connsiteX37" fmla="*/ 3974217 w 13723853"/>
                <a:gd name="connsiteY37" fmla="*/ 300592 h 812608"/>
                <a:gd name="connsiteX38" fmla="*/ 4022423 w 13723853"/>
                <a:gd name="connsiteY38" fmla="*/ 347931 h 812608"/>
                <a:gd name="connsiteX39" fmla="*/ 4026737 w 13723853"/>
                <a:gd name="connsiteY39" fmla="*/ 339308 h 812608"/>
                <a:gd name="connsiteX40" fmla="*/ 4036273 w 13723853"/>
                <a:gd name="connsiteY40" fmla="*/ 356972 h 812608"/>
                <a:gd name="connsiteX41" fmla="*/ 4476102 w 13723853"/>
                <a:gd name="connsiteY41" fmla="*/ 644298 h 812608"/>
                <a:gd name="connsiteX42" fmla="*/ 4899164 w 13723853"/>
                <a:gd name="connsiteY42" fmla="*/ 383865 h 812608"/>
                <a:gd name="connsiteX43" fmla="*/ 4899416 w 13723853"/>
                <a:gd name="connsiteY43" fmla="*/ 383456 h 812608"/>
                <a:gd name="connsiteX44" fmla="*/ 4900908 w 13723853"/>
                <a:gd name="connsiteY44" fmla="*/ 380362 h 812608"/>
                <a:gd name="connsiteX45" fmla="*/ 4927694 w 13723853"/>
                <a:gd name="connsiteY45" fmla="*/ 332392 h 812608"/>
                <a:gd name="connsiteX46" fmla="*/ 4940949 w 13723853"/>
                <a:gd name="connsiteY46" fmla="*/ 311757 h 812608"/>
                <a:gd name="connsiteX47" fmla="*/ 4958439 w 13723853"/>
                <a:gd name="connsiteY47" fmla="*/ 271321 h 812608"/>
                <a:gd name="connsiteX48" fmla="*/ 4950747 w 13723853"/>
                <a:gd name="connsiteY48" fmla="*/ 296505 h 812608"/>
                <a:gd name="connsiteX49" fmla="*/ 4956857 w 13723853"/>
                <a:gd name="connsiteY49" fmla="*/ 286993 h 812608"/>
                <a:gd name="connsiteX50" fmla="*/ 5448609 w 13723853"/>
                <a:gd name="connsiteY50" fmla="*/ 3 h 812608"/>
                <a:gd name="connsiteX51" fmla="*/ 5819036 w 13723853"/>
                <a:gd name="connsiteY51" fmla="*/ 148599 h 812608"/>
                <a:gd name="connsiteX52" fmla="*/ 5867242 w 13723853"/>
                <a:gd name="connsiteY52" fmla="*/ 195938 h 812608"/>
                <a:gd name="connsiteX53" fmla="*/ 5871556 w 13723853"/>
                <a:gd name="connsiteY53" fmla="*/ 187314 h 812608"/>
                <a:gd name="connsiteX54" fmla="*/ 5881092 w 13723853"/>
                <a:gd name="connsiteY54" fmla="*/ 204979 h 812608"/>
                <a:gd name="connsiteX55" fmla="*/ 6320921 w 13723853"/>
                <a:gd name="connsiteY55" fmla="*/ 492304 h 812608"/>
                <a:gd name="connsiteX56" fmla="*/ 6586531 w 13723853"/>
                <a:gd name="connsiteY56" fmla="*/ 401517 h 812608"/>
                <a:gd name="connsiteX57" fmla="*/ 6631735 w 13723853"/>
                <a:gd name="connsiteY57" fmla="*/ 363608 h 812608"/>
                <a:gd name="connsiteX58" fmla="*/ 6637312 w 13723853"/>
                <a:gd name="connsiteY58" fmla="*/ 356532 h 812608"/>
                <a:gd name="connsiteX59" fmla="*/ 6671441 w 13723853"/>
                <a:gd name="connsiteY59" fmla="*/ 323694 h 812608"/>
                <a:gd name="connsiteX60" fmla="*/ 6696513 w 13723853"/>
                <a:gd name="connsiteY60" fmla="*/ 296655 h 812608"/>
                <a:gd name="connsiteX61" fmla="*/ 6785748 w 13723853"/>
                <a:gd name="connsiteY61" fmla="*/ 159811 h 812608"/>
                <a:gd name="connsiteX62" fmla="*/ 6803258 w 13723853"/>
                <a:gd name="connsiteY62" fmla="*/ 119327 h 812608"/>
                <a:gd name="connsiteX63" fmla="*/ 6785574 w 13723853"/>
                <a:gd name="connsiteY63" fmla="*/ 177228 h 812608"/>
                <a:gd name="connsiteX64" fmla="*/ 6749236 w 13723853"/>
                <a:gd name="connsiteY64" fmla="*/ 258677 h 812608"/>
                <a:gd name="connsiteX65" fmla="*/ 6790515 w 13723853"/>
                <a:gd name="connsiteY65" fmla="*/ 229399 h 812608"/>
                <a:gd name="connsiteX66" fmla="*/ 7064088 w 13723853"/>
                <a:gd name="connsiteY66" fmla="*/ 151994 h 812608"/>
                <a:gd name="connsiteX67" fmla="*/ 7434515 w 13723853"/>
                <a:gd name="connsiteY67" fmla="*/ 300590 h 812608"/>
                <a:gd name="connsiteX68" fmla="*/ 7482721 w 13723853"/>
                <a:gd name="connsiteY68" fmla="*/ 347929 h 812608"/>
                <a:gd name="connsiteX69" fmla="*/ 7487035 w 13723853"/>
                <a:gd name="connsiteY69" fmla="*/ 339306 h 812608"/>
                <a:gd name="connsiteX70" fmla="*/ 7496571 w 13723853"/>
                <a:gd name="connsiteY70" fmla="*/ 356970 h 812608"/>
                <a:gd name="connsiteX71" fmla="*/ 7936399 w 13723853"/>
                <a:gd name="connsiteY71" fmla="*/ 644296 h 812608"/>
                <a:gd name="connsiteX72" fmla="*/ 8359462 w 13723853"/>
                <a:gd name="connsiteY72" fmla="*/ 383863 h 812608"/>
                <a:gd name="connsiteX73" fmla="*/ 8359713 w 13723853"/>
                <a:gd name="connsiteY73" fmla="*/ 383454 h 812608"/>
                <a:gd name="connsiteX74" fmla="*/ 8361206 w 13723853"/>
                <a:gd name="connsiteY74" fmla="*/ 380360 h 812608"/>
                <a:gd name="connsiteX75" fmla="*/ 8387992 w 13723853"/>
                <a:gd name="connsiteY75" fmla="*/ 332390 h 812608"/>
                <a:gd name="connsiteX76" fmla="*/ 8401246 w 13723853"/>
                <a:gd name="connsiteY76" fmla="*/ 311755 h 812608"/>
                <a:gd name="connsiteX77" fmla="*/ 8418737 w 13723853"/>
                <a:gd name="connsiteY77" fmla="*/ 271319 h 812608"/>
                <a:gd name="connsiteX78" fmla="*/ 8411045 w 13723853"/>
                <a:gd name="connsiteY78" fmla="*/ 296503 h 812608"/>
                <a:gd name="connsiteX79" fmla="*/ 8417155 w 13723853"/>
                <a:gd name="connsiteY79" fmla="*/ 286991 h 812608"/>
                <a:gd name="connsiteX80" fmla="*/ 8908907 w 13723853"/>
                <a:gd name="connsiteY80" fmla="*/ 1 h 812608"/>
                <a:gd name="connsiteX81" fmla="*/ 9279334 w 13723853"/>
                <a:gd name="connsiteY81" fmla="*/ 148597 h 812608"/>
                <a:gd name="connsiteX82" fmla="*/ 9327540 w 13723853"/>
                <a:gd name="connsiteY82" fmla="*/ 195936 h 812608"/>
                <a:gd name="connsiteX83" fmla="*/ 9331854 w 13723853"/>
                <a:gd name="connsiteY83" fmla="*/ 187312 h 812608"/>
                <a:gd name="connsiteX84" fmla="*/ 9341390 w 13723853"/>
                <a:gd name="connsiteY84" fmla="*/ 204977 h 812608"/>
                <a:gd name="connsiteX85" fmla="*/ 9781218 w 13723853"/>
                <a:gd name="connsiteY85" fmla="*/ 492302 h 812608"/>
                <a:gd name="connsiteX86" fmla="*/ 10046829 w 13723853"/>
                <a:gd name="connsiteY86" fmla="*/ 401515 h 812608"/>
                <a:gd name="connsiteX87" fmla="*/ 10092036 w 13723853"/>
                <a:gd name="connsiteY87" fmla="*/ 363604 h 812608"/>
                <a:gd name="connsiteX88" fmla="*/ 10097610 w 13723853"/>
                <a:gd name="connsiteY88" fmla="*/ 356531 h 812608"/>
                <a:gd name="connsiteX89" fmla="*/ 10131730 w 13723853"/>
                <a:gd name="connsiteY89" fmla="*/ 323702 h 812608"/>
                <a:gd name="connsiteX90" fmla="*/ 10156811 w 13723853"/>
                <a:gd name="connsiteY90" fmla="*/ 296653 h 812608"/>
                <a:gd name="connsiteX91" fmla="*/ 10246046 w 13723853"/>
                <a:gd name="connsiteY91" fmla="*/ 159809 h 812608"/>
                <a:gd name="connsiteX92" fmla="*/ 10263556 w 13723853"/>
                <a:gd name="connsiteY92" fmla="*/ 119325 h 812608"/>
                <a:gd name="connsiteX93" fmla="*/ 10245872 w 13723853"/>
                <a:gd name="connsiteY93" fmla="*/ 177226 h 812608"/>
                <a:gd name="connsiteX94" fmla="*/ 10209533 w 13723853"/>
                <a:gd name="connsiteY94" fmla="*/ 258676 h 812608"/>
                <a:gd name="connsiteX95" fmla="*/ 10250813 w 13723853"/>
                <a:gd name="connsiteY95" fmla="*/ 229399 h 812608"/>
                <a:gd name="connsiteX96" fmla="*/ 10524386 w 13723853"/>
                <a:gd name="connsiteY96" fmla="*/ 151993 h 812608"/>
                <a:gd name="connsiteX97" fmla="*/ 10894813 w 13723853"/>
                <a:gd name="connsiteY97" fmla="*/ 300589 h 812608"/>
                <a:gd name="connsiteX98" fmla="*/ 10943019 w 13723853"/>
                <a:gd name="connsiteY98" fmla="*/ 347928 h 812608"/>
                <a:gd name="connsiteX99" fmla="*/ 10947333 w 13723853"/>
                <a:gd name="connsiteY99" fmla="*/ 339305 h 812608"/>
                <a:gd name="connsiteX100" fmla="*/ 10956868 w 13723853"/>
                <a:gd name="connsiteY100" fmla="*/ 356969 h 812608"/>
                <a:gd name="connsiteX101" fmla="*/ 11396698 w 13723853"/>
                <a:gd name="connsiteY101" fmla="*/ 644295 h 812608"/>
                <a:gd name="connsiteX102" fmla="*/ 11819760 w 13723853"/>
                <a:gd name="connsiteY102" fmla="*/ 383862 h 812608"/>
                <a:gd name="connsiteX103" fmla="*/ 11820012 w 13723853"/>
                <a:gd name="connsiteY103" fmla="*/ 383453 h 812608"/>
                <a:gd name="connsiteX104" fmla="*/ 11821504 w 13723853"/>
                <a:gd name="connsiteY104" fmla="*/ 380359 h 812608"/>
                <a:gd name="connsiteX105" fmla="*/ 11848290 w 13723853"/>
                <a:gd name="connsiteY105" fmla="*/ 332389 h 812608"/>
                <a:gd name="connsiteX106" fmla="*/ 11861545 w 13723853"/>
                <a:gd name="connsiteY106" fmla="*/ 311754 h 812608"/>
                <a:gd name="connsiteX107" fmla="*/ 11879034 w 13723853"/>
                <a:gd name="connsiteY107" fmla="*/ 271318 h 812608"/>
                <a:gd name="connsiteX108" fmla="*/ 11871343 w 13723853"/>
                <a:gd name="connsiteY108" fmla="*/ 296502 h 812608"/>
                <a:gd name="connsiteX109" fmla="*/ 11877453 w 13723853"/>
                <a:gd name="connsiteY109" fmla="*/ 286990 h 812608"/>
                <a:gd name="connsiteX110" fmla="*/ 12369205 w 13723853"/>
                <a:gd name="connsiteY110" fmla="*/ 0 h 812608"/>
                <a:gd name="connsiteX111" fmla="*/ 12739632 w 13723853"/>
                <a:gd name="connsiteY111" fmla="*/ 148596 h 812608"/>
                <a:gd name="connsiteX112" fmla="*/ 12787838 w 13723853"/>
                <a:gd name="connsiteY112" fmla="*/ 195935 h 812608"/>
                <a:gd name="connsiteX113" fmla="*/ 12792152 w 13723853"/>
                <a:gd name="connsiteY113" fmla="*/ 187311 h 812608"/>
                <a:gd name="connsiteX114" fmla="*/ 12801688 w 13723853"/>
                <a:gd name="connsiteY114" fmla="*/ 204976 h 812608"/>
                <a:gd name="connsiteX115" fmla="*/ 13241517 w 13723853"/>
                <a:gd name="connsiteY115" fmla="*/ 492302 h 812608"/>
                <a:gd name="connsiteX116" fmla="*/ 13706344 w 13723853"/>
                <a:gd name="connsiteY116" fmla="*/ 159808 h 812608"/>
                <a:gd name="connsiteX117" fmla="*/ 13723853 w 13723853"/>
                <a:gd name="connsiteY117" fmla="*/ 119324 h 812608"/>
                <a:gd name="connsiteX118" fmla="*/ 13706170 w 13723853"/>
                <a:gd name="connsiteY118" fmla="*/ 177225 h 812608"/>
                <a:gd name="connsiteX119" fmla="*/ 13112504 w 13723853"/>
                <a:gd name="connsiteY119" fmla="*/ 660610 h 812608"/>
                <a:gd name="connsiteX120" fmla="*/ 12742077 w 13723853"/>
                <a:gd name="connsiteY120" fmla="*/ 512014 h 812608"/>
                <a:gd name="connsiteX121" fmla="*/ 12693871 w 13723853"/>
                <a:gd name="connsiteY121" fmla="*/ 464675 h 812608"/>
                <a:gd name="connsiteX122" fmla="*/ 12689556 w 13723853"/>
                <a:gd name="connsiteY122" fmla="*/ 473298 h 812608"/>
                <a:gd name="connsiteX123" fmla="*/ 12680021 w 13723853"/>
                <a:gd name="connsiteY123" fmla="*/ 455634 h 812608"/>
                <a:gd name="connsiteX124" fmla="*/ 12240192 w 13723853"/>
                <a:gd name="connsiteY124" fmla="*/ 168308 h 812608"/>
                <a:gd name="connsiteX125" fmla="*/ 11817130 w 13723853"/>
                <a:gd name="connsiteY125" fmla="*/ 428741 h 812608"/>
                <a:gd name="connsiteX126" fmla="*/ 11816878 w 13723853"/>
                <a:gd name="connsiteY126" fmla="*/ 429150 h 812608"/>
                <a:gd name="connsiteX127" fmla="*/ 11815386 w 13723853"/>
                <a:gd name="connsiteY127" fmla="*/ 432244 h 812608"/>
                <a:gd name="connsiteX128" fmla="*/ 11788599 w 13723853"/>
                <a:gd name="connsiteY128" fmla="*/ 480214 h 812608"/>
                <a:gd name="connsiteX129" fmla="*/ 11775345 w 13723853"/>
                <a:gd name="connsiteY129" fmla="*/ 500849 h 812608"/>
                <a:gd name="connsiteX130" fmla="*/ 11757855 w 13723853"/>
                <a:gd name="connsiteY130" fmla="*/ 541285 h 812608"/>
                <a:gd name="connsiteX131" fmla="*/ 11765546 w 13723853"/>
                <a:gd name="connsiteY131" fmla="*/ 516101 h 812608"/>
                <a:gd name="connsiteX132" fmla="*/ 11759437 w 13723853"/>
                <a:gd name="connsiteY132" fmla="*/ 525613 h 812608"/>
                <a:gd name="connsiteX133" fmla="*/ 11267684 w 13723853"/>
                <a:gd name="connsiteY133" fmla="*/ 812603 h 812608"/>
                <a:gd name="connsiteX134" fmla="*/ 10897257 w 13723853"/>
                <a:gd name="connsiteY134" fmla="*/ 664007 h 812608"/>
                <a:gd name="connsiteX135" fmla="*/ 10849051 w 13723853"/>
                <a:gd name="connsiteY135" fmla="*/ 616668 h 812608"/>
                <a:gd name="connsiteX136" fmla="*/ 10844737 w 13723853"/>
                <a:gd name="connsiteY136" fmla="*/ 625292 h 812608"/>
                <a:gd name="connsiteX137" fmla="*/ 10835202 w 13723853"/>
                <a:gd name="connsiteY137" fmla="*/ 607627 h 812608"/>
                <a:gd name="connsiteX138" fmla="*/ 10395373 w 13723853"/>
                <a:gd name="connsiteY138" fmla="*/ 320302 h 812608"/>
                <a:gd name="connsiteX139" fmla="*/ 10129762 w 13723853"/>
                <a:gd name="connsiteY139" fmla="*/ 411089 h 812608"/>
                <a:gd name="connsiteX140" fmla="*/ 10084555 w 13723853"/>
                <a:gd name="connsiteY140" fmla="*/ 449000 h 812608"/>
                <a:gd name="connsiteX141" fmla="*/ 10078982 w 13723853"/>
                <a:gd name="connsiteY141" fmla="*/ 456073 h 812608"/>
                <a:gd name="connsiteX142" fmla="*/ 10044861 w 13723853"/>
                <a:gd name="connsiteY142" fmla="*/ 488902 h 812608"/>
                <a:gd name="connsiteX143" fmla="*/ 10019780 w 13723853"/>
                <a:gd name="connsiteY143" fmla="*/ 515951 h 812608"/>
                <a:gd name="connsiteX144" fmla="*/ 9930545 w 13723853"/>
                <a:gd name="connsiteY144" fmla="*/ 652795 h 812608"/>
                <a:gd name="connsiteX145" fmla="*/ 9913035 w 13723853"/>
                <a:gd name="connsiteY145" fmla="*/ 693279 h 812608"/>
                <a:gd name="connsiteX146" fmla="*/ 9930719 w 13723853"/>
                <a:gd name="connsiteY146" fmla="*/ 635378 h 812608"/>
                <a:gd name="connsiteX147" fmla="*/ 9967058 w 13723853"/>
                <a:gd name="connsiteY147" fmla="*/ 553928 h 812608"/>
                <a:gd name="connsiteX148" fmla="*/ 9925778 w 13723853"/>
                <a:gd name="connsiteY148" fmla="*/ 583206 h 812608"/>
                <a:gd name="connsiteX149" fmla="*/ 9652206 w 13723853"/>
                <a:gd name="connsiteY149" fmla="*/ 660611 h 812608"/>
                <a:gd name="connsiteX150" fmla="*/ 9281779 w 13723853"/>
                <a:gd name="connsiteY150" fmla="*/ 512015 h 812608"/>
                <a:gd name="connsiteX151" fmla="*/ 9233572 w 13723853"/>
                <a:gd name="connsiteY151" fmla="*/ 464676 h 812608"/>
                <a:gd name="connsiteX152" fmla="*/ 9229259 w 13723853"/>
                <a:gd name="connsiteY152" fmla="*/ 473299 h 812608"/>
                <a:gd name="connsiteX153" fmla="*/ 9219723 w 13723853"/>
                <a:gd name="connsiteY153" fmla="*/ 455635 h 812608"/>
                <a:gd name="connsiteX154" fmla="*/ 8779893 w 13723853"/>
                <a:gd name="connsiteY154" fmla="*/ 168309 h 812608"/>
                <a:gd name="connsiteX155" fmla="*/ 8356831 w 13723853"/>
                <a:gd name="connsiteY155" fmla="*/ 428742 h 812608"/>
                <a:gd name="connsiteX156" fmla="*/ 8356580 w 13723853"/>
                <a:gd name="connsiteY156" fmla="*/ 429151 h 812608"/>
                <a:gd name="connsiteX157" fmla="*/ 8355088 w 13723853"/>
                <a:gd name="connsiteY157" fmla="*/ 432245 h 812608"/>
                <a:gd name="connsiteX158" fmla="*/ 8328302 w 13723853"/>
                <a:gd name="connsiteY158" fmla="*/ 480215 h 812608"/>
                <a:gd name="connsiteX159" fmla="*/ 8315046 w 13723853"/>
                <a:gd name="connsiteY159" fmla="*/ 500850 h 812608"/>
                <a:gd name="connsiteX160" fmla="*/ 8297557 w 13723853"/>
                <a:gd name="connsiteY160" fmla="*/ 541286 h 812608"/>
                <a:gd name="connsiteX161" fmla="*/ 8305248 w 13723853"/>
                <a:gd name="connsiteY161" fmla="*/ 516102 h 812608"/>
                <a:gd name="connsiteX162" fmla="*/ 8299138 w 13723853"/>
                <a:gd name="connsiteY162" fmla="*/ 525614 h 812608"/>
                <a:gd name="connsiteX163" fmla="*/ 7807387 w 13723853"/>
                <a:gd name="connsiteY163" fmla="*/ 812604 h 812608"/>
                <a:gd name="connsiteX164" fmla="*/ 7436959 w 13723853"/>
                <a:gd name="connsiteY164" fmla="*/ 664008 h 812608"/>
                <a:gd name="connsiteX165" fmla="*/ 7388753 w 13723853"/>
                <a:gd name="connsiteY165" fmla="*/ 616669 h 812608"/>
                <a:gd name="connsiteX166" fmla="*/ 7384439 w 13723853"/>
                <a:gd name="connsiteY166" fmla="*/ 625293 h 812608"/>
                <a:gd name="connsiteX167" fmla="*/ 7374904 w 13723853"/>
                <a:gd name="connsiteY167" fmla="*/ 607628 h 812608"/>
                <a:gd name="connsiteX168" fmla="*/ 6935074 w 13723853"/>
                <a:gd name="connsiteY168" fmla="*/ 320302 h 812608"/>
                <a:gd name="connsiteX169" fmla="*/ 6669465 w 13723853"/>
                <a:gd name="connsiteY169" fmla="*/ 411089 h 812608"/>
                <a:gd name="connsiteX170" fmla="*/ 6624260 w 13723853"/>
                <a:gd name="connsiteY170" fmla="*/ 448999 h 812608"/>
                <a:gd name="connsiteX171" fmla="*/ 6618684 w 13723853"/>
                <a:gd name="connsiteY171" fmla="*/ 456075 h 812608"/>
                <a:gd name="connsiteX172" fmla="*/ 6584554 w 13723853"/>
                <a:gd name="connsiteY172" fmla="*/ 488913 h 812608"/>
                <a:gd name="connsiteX173" fmla="*/ 6559482 w 13723853"/>
                <a:gd name="connsiteY173" fmla="*/ 515952 h 812608"/>
                <a:gd name="connsiteX174" fmla="*/ 6470247 w 13723853"/>
                <a:gd name="connsiteY174" fmla="*/ 652796 h 812608"/>
                <a:gd name="connsiteX175" fmla="*/ 6452738 w 13723853"/>
                <a:gd name="connsiteY175" fmla="*/ 693280 h 812608"/>
                <a:gd name="connsiteX176" fmla="*/ 6470421 w 13723853"/>
                <a:gd name="connsiteY176" fmla="*/ 635379 h 812608"/>
                <a:gd name="connsiteX177" fmla="*/ 6506759 w 13723853"/>
                <a:gd name="connsiteY177" fmla="*/ 553930 h 812608"/>
                <a:gd name="connsiteX178" fmla="*/ 6465480 w 13723853"/>
                <a:gd name="connsiteY178" fmla="*/ 583208 h 812608"/>
                <a:gd name="connsiteX179" fmla="*/ 6191908 w 13723853"/>
                <a:gd name="connsiteY179" fmla="*/ 660613 h 812608"/>
                <a:gd name="connsiteX180" fmla="*/ 5821481 w 13723853"/>
                <a:gd name="connsiteY180" fmla="*/ 512017 h 812608"/>
                <a:gd name="connsiteX181" fmla="*/ 5773274 w 13723853"/>
                <a:gd name="connsiteY181" fmla="*/ 464678 h 812608"/>
                <a:gd name="connsiteX182" fmla="*/ 5768961 w 13723853"/>
                <a:gd name="connsiteY182" fmla="*/ 473301 h 812608"/>
                <a:gd name="connsiteX183" fmla="*/ 5759425 w 13723853"/>
                <a:gd name="connsiteY183" fmla="*/ 455637 h 812608"/>
                <a:gd name="connsiteX184" fmla="*/ 5319596 w 13723853"/>
                <a:gd name="connsiteY184" fmla="*/ 168311 h 812608"/>
                <a:gd name="connsiteX185" fmla="*/ 4896534 w 13723853"/>
                <a:gd name="connsiteY185" fmla="*/ 428744 h 812608"/>
                <a:gd name="connsiteX186" fmla="*/ 4896282 w 13723853"/>
                <a:gd name="connsiteY186" fmla="*/ 429153 h 812608"/>
                <a:gd name="connsiteX187" fmla="*/ 4894790 w 13723853"/>
                <a:gd name="connsiteY187" fmla="*/ 432247 h 812608"/>
                <a:gd name="connsiteX188" fmla="*/ 4868004 w 13723853"/>
                <a:gd name="connsiteY188" fmla="*/ 480217 h 812608"/>
                <a:gd name="connsiteX189" fmla="*/ 4854748 w 13723853"/>
                <a:gd name="connsiteY189" fmla="*/ 500852 h 812608"/>
                <a:gd name="connsiteX190" fmla="*/ 4837259 w 13723853"/>
                <a:gd name="connsiteY190" fmla="*/ 541288 h 812608"/>
                <a:gd name="connsiteX191" fmla="*/ 4844951 w 13723853"/>
                <a:gd name="connsiteY191" fmla="*/ 516104 h 812608"/>
                <a:gd name="connsiteX192" fmla="*/ 4838840 w 13723853"/>
                <a:gd name="connsiteY192" fmla="*/ 525616 h 812608"/>
                <a:gd name="connsiteX193" fmla="*/ 4347089 w 13723853"/>
                <a:gd name="connsiteY193" fmla="*/ 812606 h 812608"/>
                <a:gd name="connsiteX194" fmla="*/ 3976662 w 13723853"/>
                <a:gd name="connsiteY194" fmla="*/ 664010 h 812608"/>
                <a:gd name="connsiteX195" fmla="*/ 3928455 w 13723853"/>
                <a:gd name="connsiteY195" fmla="*/ 616671 h 812608"/>
                <a:gd name="connsiteX196" fmla="*/ 3924142 w 13723853"/>
                <a:gd name="connsiteY196" fmla="*/ 625295 h 812608"/>
                <a:gd name="connsiteX197" fmla="*/ 3914606 w 13723853"/>
                <a:gd name="connsiteY197" fmla="*/ 607630 h 812608"/>
                <a:gd name="connsiteX198" fmla="*/ 3474777 w 13723853"/>
                <a:gd name="connsiteY198" fmla="*/ 320304 h 812608"/>
                <a:gd name="connsiteX199" fmla="*/ 3209167 w 13723853"/>
                <a:gd name="connsiteY199" fmla="*/ 411091 h 812608"/>
                <a:gd name="connsiteX200" fmla="*/ 3163963 w 13723853"/>
                <a:gd name="connsiteY200" fmla="*/ 449001 h 812608"/>
                <a:gd name="connsiteX201" fmla="*/ 3158386 w 13723853"/>
                <a:gd name="connsiteY201" fmla="*/ 456077 h 812608"/>
                <a:gd name="connsiteX202" fmla="*/ 3124257 w 13723853"/>
                <a:gd name="connsiteY202" fmla="*/ 488915 h 812608"/>
                <a:gd name="connsiteX203" fmla="*/ 3099185 w 13723853"/>
                <a:gd name="connsiteY203" fmla="*/ 515954 h 812608"/>
                <a:gd name="connsiteX204" fmla="*/ 3009950 w 13723853"/>
                <a:gd name="connsiteY204" fmla="*/ 652798 h 812608"/>
                <a:gd name="connsiteX205" fmla="*/ 2992440 w 13723853"/>
                <a:gd name="connsiteY205" fmla="*/ 693282 h 812608"/>
                <a:gd name="connsiteX206" fmla="*/ 3010123 w 13723853"/>
                <a:gd name="connsiteY206" fmla="*/ 635381 h 812608"/>
                <a:gd name="connsiteX207" fmla="*/ 3046461 w 13723853"/>
                <a:gd name="connsiteY207" fmla="*/ 553933 h 812608"/>
                <a:gd name="connsiteX208" fmla="*/ 3005183 w 13723853"/>
                <a:gd name="connsiteY208" fmla="*/ 583210 h 812608"/>
                <a:gd name="connsiteX209" fmla="*/ 2731610 w 13723853"/>
                <a:gd name="connsiteY209" fmla="*/ 660615 h 812608"/>
                <a:gd name="connsiteX210" fmla="*/ 2361183 w 13723853"/>
                <a:gd name="connsiteY210" fmla="*/ 512019 h 812608"/>
                <a:gd name="connsiteX211" fmla="*/ 2312977 w 13723853"/>
                <a:gd name="connsiteY211" fmla="*/ 464680 h 812608"/>
                <a:gd name="connsiteX212" fmla="*/ 2308663 w 13723853"/>
                <a:gd name="connsiteY212" fmla="*/ 473303 h 812608"/>
                <a:gd name="connsiteX213" fmla="*/ 2299127 w 13723853"/>
                <a:gd name="connsiteY213" fmla="*/ 455639 h 812608"/>
                <a:gd name="connsiteX214" fmla="*/ 1859298 w 13723853"/>
                <a:gd name="connsiteY214" fmla="*/ 168313 h 812608"/>
                <a:gd name="connsiteX215" fmla="*/ 1436236 w 13723853"/>
                <a:gd name="connsiteY215" fmla="*/ 428746 h 812608"/>
                <a:gd name="connsiteX216" fmla="*/ 1435984 w 13723853"/>
                <a:gd name="connsiteY216" fmla="*/ 429155 h 812608"/>
                <a:gd name="connsiteX217" fmla="*/ 1434492 w 13723853"/>
                <a:gd name="connsiteY217" fmla="*/ 432249 h 812608"/>
                <a:gd name="connsiteX218" fmla="*/ 1407706 w 13723853"/>
                <a:gd name="connsiteY218" fmla="*/ 480219 h 812608"/>
                <a:gd name="connsiteX219" fmla="*/ 1394450 w 13723853"/>
                <a:gd name="connsiteY219" fmla="*/ 500854 h 812608"/>
                <a:gd name="connsiteX220" fmla="*/ 1376961 w 13723853"/>
                <a:gd name="connsiteY220" fmla="*/ 541290 h 812608"/>
                <a:gd name="connsiteX221" fmla="*/ 1384653 w 13723853"/>
                <a:gd name="connsiteY221" fmla="*/ 516106 h 812608"/>
                <a:gd name="connsiteX222" fmla="*/ 1378542 w 13723853"/>
                <a:gd name="connsiteY222" fmla="*/ 525618 h 812608"/>
                <a:gd name="connsiteX223" fmla="*/ 886791 w 13723853"/>
                <a:gd name="connsiteY223" fmla="*/ 812608 h 812608"/>
                <a:gd name="connsiteX0" fmla="*/ 886791 w 13723853"/>
                <a:gd name="connsiteY0" fmla="*/ 812608 h 812608"/>
                <a:gd name="connsiteX1" fmla="*/ 516364 w 13723853"/>
                <a:gd name="connsiteY1" fmla="*/ 664012 h 812608"/>
                <a:gd name="connsiteX2" fmla="*/ 468157 w 13723853"/>
                <a:gd name="connsiteY2" fmla="*/ 616673 h 812608"/>
                <a:gd name="connsiteX3" fmla="*/ 463844 w 13723853"/>
                <a:gd name="connsiteY3" fmla="*/ 625297 h 812608"/>
                <a:gd name="connsiteX4" fmla="*/ 14479 w 13723853"/>
                <a:gd name="connsiteY4" fmla="*/ 320306 h 812608"/>
                <a:gd name="connsiteX5" fmla="*/ 143492 w 13723853"/>
                <a:gd name="connsiteY5" fmla="*/ 151998 h 812608"/>
                <a:gd name="connsiteX6" fmla="*/ 513919 w 13723853"/>
                <a:gd name="connsiteY6" fmla="*/ 300594 h 812608"/>
                <a:gd name="connsiteX7" fmla="*/ 562125 w 13723853"/>
                <a:gd name="connsiteY7" fmla="*/ 347933 h 812608"/>
                <a:gd name="connsiteX8" fmla="*/ 566439 w 13723853"/>
                <a:gd name="connsiteY8" fmla="*/ 339310 h 812608"/>
                <a:gd name="connsiteX9" fmla="*/ 575975 w 13723853"/>
                <a:gd name="connsiteY9" fmla="*/ 356974 h 812608"/>
                <a:gd name="connsiteX10" fmla="*/ 1015804 w 13723853"/>
                <a:gd name="connsiteY10" fmla="*/ 644300 h 812608"/>
                <a:gd name="connsiteX11" fmla="*/ 1438866 w 13723853"/>
                <a:gd name="connsiteY11" fmla="*/ 383867 h 812608"/>
                <a:gd name="connsiteX12" fmla="*/ 1439118 w 13723853"/>
                <a:gd name="connsiteY12" fmla="*/ 383458 h 812608"/>
                <a:gd name="connsiteX13" fmla="*/ 1440610 w 13723853"/>
                <a:gd name="connsiteY13" fmla="*/ 380364 h 812608"/>
                <a:gd name="connsiteX14" fmla="*/ 1467396 w 13723853"/>
                <a:gd name="connsiteY14" fmla="*/ 332394 h 812608"/>
                <a:gd name="connsiteX15" fmla="*/ 1480651 w 13723853"/>
                <a:gd name="connsiteY15" fmla="*/ 311759 h 812608"/>
                <a:gd name="connsiteX16" fmla="*/ 1498141 w 13723853"/>
                <a:gd name="connsiteY16" fmla="*/ 271323 h 812608"/>
                <a:gd name="connsiteX17" fmla="*/ 1490449 w 13723853"/>
                <a:gd name="connsiteY17" fmla="*/ 296507 h 812608"/>
                <a:gd name="connsiteX18" fmla="*/ 1496559 w 13723853"/>
                <a:gd name="connsiteY18" fmla="*/ 286995 h 812608"/>
                <a:gd name="connsiteX19" fmla="*/ 1988311 w 13723853"/>
                <a:gd name="connsiteY19" fmla="*/ 5 h 812608"/>
                <a:gd name="connsiteX20" fmla="*/ 2358738 w 13723853"/>
                <a:gd name="connsiteY20" fmla="*/ 148601 h 812608"/>
                <a:gd name="connsiteX21" fmla="*/ 2406944 w 13723853"/>
                <a:gd name="connsiteY21" fmla="*/ 195940 h 812608"/>
                <a:gd name="connsiteX22" fmla="*/ 2411258 w 13723853"/>
                <a:gd name="connsiteY22" fmla="*/ 187316 h 812608"/>
                <a:gd name="connsiteX23" fmla="*/ 2420794 w 13723853"/>
                <a:gd name="connsiteY23" fmla="*/ 204981 h 812608"/>
                <a:gd name="connsiteX24" fmla="*/ 2860623 w 13723853"/>
                <a:gd name="connsiteY24" fmla="*/ 492306 h 812608"/>
                <a:gd name="connsiteX25" fmla="*/ 3126233 w 13723853"/>
                <a:gd name="connsiteY25" fmla="*/ 401519 h 812608"/>
                <a:gd name="connsiteX26" fmla="*/ 3171437 w 13723853"/>
                <a:gd name="connsiteY26" fmla="*/ 363610 h 812608"/>
                <a:gd name="connsiteX27" fmla="*/ 3177014 w 13723853"/>
                <a:gd name="connsiteY27" fmla="*/ 356534 h 812608"/>
                <a:gd name="connsiteX28" fmla="*/ 3211143 w 13723853"/>
                <a:gd name="connsiteY28" fmla="*/ 323696 h 812608"/>
                <a:gd name="connsiteX29" fmla="*/ 3236215 w 13723853"/>
                <a:gd name="connsiteY29" fmla="*/ 296657 h 812608"/>
                <a:gd name="connsiteX30" fmla="*/ 3325450 w 13723853"/>
                <a:gd name="connsiteY30" fmla="*/ 159813 h 812608"/>
                <a:gd name="connsiteX31" fmla="*/ 3342960 w 13723853"/>
                <a:gd name="connsiteY31" fmla="*/ 119329 h 812608"/>
                <a:gd name="connsiteX32" fmla="*/ 3325277 w 13723853"/>
                <a:gd name="connsiteY32" fmla="*/ 177230 h 812608"/>
                <a:gd name="connsiteX33" fmla="*/ 3288939 w 13723853"/>
                <a:gd name="connsiteY33" fmla="*/ 258678 h 812608"/>
                <a:gd name="connsiteX34" fmla="*/ 3330217 w 13723853"/>
                <a:gd name="connsiteY34" fmla="*/ 229401 h 812608"/>
                <a:gd name="connsiteX35" fmla="*/ 3603790 w 13723853"/>
                <a:gd name="connsiteY35" fmla="*/ 151996 h 812608"/>
                <a:gd name="connsiteX36" fmla="*/ 3974217 w 13723853"/>
                <a:gd name="connsiteY36" fmla="*/ 300592 h 812608"/>
                <a:gd name="connsiteX37" fmla="*/ 4022423 w 13723853"/>
                <a:gd name="connsiteY37" fmla="*/ 347931 h 812608"/>
                <a:gd name="connsiteX38" fmla="*/ 4026737 w 13723853"/>
                <a:gd name="connsiteY38" fmla="*/ 339308 h 812608"/>
                <a:gd name="connsiteX39" fmla="*/ 4036273 w 13723853"/>
                <a:gd name="connsiteY39" fmla="*/ 356972 h 812608"/>
                <a:gd name="connsiteX40" fmla="*/ 4476102 w 13723853"/>
                <a:gd name="connsiteY40" fmla="*/ 644298 h 812608"/>
                <a:gd name="connsiteX41" fmla="*/ 4899164 w 13723853"/>
                <a:gd name="connsiteY41" fmla="*/ 383865 h 812608"/>
                <a:gd name="connsiteX42" fmla="*/ 4899416 w 13723853"/>
                <a:gd name="connsiteY42" fmla="*/ 383456 h 812608"/>
                <a:gd name="connsiteX43" fmla="*/ 4900908 w 13723853"/>
                <a:gd name="connsiteY43" fmla="*/ 380362 h 812608"/>
                <a:gd name="connsiteX44" fmla="*/ 4927694 w 13723853"/>
                <a:gd name="connsiteY44" fmla="*/ 332392 h 812608"/>
                <a:gd name="connsiteX45" fmla="*/ 4940949 w 13723853"/>
                <a:gd name="connsiteY45" fmla="*/ 311757 h 812608"/>
                <a:gd name="connsiteX46" fmla="*/ 4958439 w 13723853"/>
                <a:gd name="connsiteY46" fmla="*/ 271321 h 812608"/>
                <a:gd name="connsiteX47" fmla="*/ 4950747 w 13723853"/>
                <a:gd name="connsiteY47" fmla="*/ 296505 h 812608"/>
                <a:gd name="connsiteX48" fmla="*/ 4956857 w 13723853"/>
                <a:gd name="connsiteY48" fmla="*/ 286993 h 812608"/>
                <a:gd name="connsiteX49" fmla="*/ 5448609 w 13723853"/>
                <a:gd name="connsiteY49" fmla="*/ 3 h 812608"/>
                <a:gd name="connsiteX50" fmla="*/ 5819036 w 13723853"/>
                <a:gd name="connsiteY50" fmla="*/ 148599 h 812608"/>
                <a:gd name="connsiteX51" fmla="*/ 5867242 w 13723853"/>
                <a:gd name="connsiteY51" fmla="*/ 195938 h 812608"/>
                <a:gd name="connsiteX52" fmla="*/ 5871556 w 13723853"/>
                <a:gd name="connsiteY52" fmla="*/ 187314 h 812608"/>
                <a:gd name="connsiteX53" fmla="*/ 5881092 w 13723853"/>
                <a:gd name="connsiteY53" fmla="*/ 204979 h 812608"/>
                <a:gd name="connsiteX54" fmla="*/ 6320921 w 13723853"/>
                <a:gd name="connsiteY54" fmla="*/ 492304 h 812608"/>
                <a:gd name="connsiteX55" fmla="*/ 6586531 w 13723853"/>
                <a:gd name="connsiteY55" fmla="*/ 401517 h 812608"/>
                <a:gd name="connsiteX56" fmla="*/ 6631735 w 13723853"/>
                <a:gd name="connsiteY56" fmla="*/ 363608 h 812608"/>
                <a:gd name="connsiteX57" fmla="*/ 6637312 w 13723853"/>
                <a:gd name="connsiteY57" fmla="*/ 356532 h 812608"/>
                <a:gd name="connsiteX58" fmla="*/ 6671441 w 13723853"/>
                <a:gd name="connsiteY58" fmla="*/ 323694 h 812608"/>
                <a:gd name="connsiteX59" fmla="*/ 6696513 w 13723853"/>
                <a:gd name="connsiteY59" fmla="*/ 296655 h 812608"/>
                <a:gd name="connsiteX60" fmla="*/ 6785748 w 13723853"/>
                <a:gd name="connsiteY60" fmla="*/ 159811 h 812608"/>
                <a:gd name="connsiteX61" fmla="*/ 6803258 w 13723853"/>
                <a:gd name="connsiteY61" fmla="*/ 119327 h 812608"/>
                <a:gd name="connsiteX62" fmla="*/ 6785574 w 13723853"/>
                <a:gd name="connsiteY62" fmla="*/ 177228 h 812608"/>
                <a:gd name="connsiteX63" fmla="*/ 6749236 w 13723853"/>
                <a:gd name="connsiteY63" fmla="*/ 258677 h 812608"/>
                <a:gd name="connsiteX64" fmla="*/ 6790515 w 13723853"/>
                <a:gd name="connsiteY64" fmla="*/ 229399 h 812608"/>
                <a:gd name="connsiteX65" fmla="*/ 7064088 w 13723853"/>
                <a:gd name="connsiteY65" fmla="*/ 151994 h 812608"/>
                <a:gd name="connsiteX66" fmla="*/ 7434515 w 13723853"/>
                <a:gd name="connsiteY66" fmla="*/ 300590 h 812608"/>
                <a:gd name="connsiteX67" fmla="*/ 7482721 w 13723853"/>
                <a:gd name="connsiteY67" fmla="*/ 347929 h 812608"/>
                <a:gd name="connsiteX68" fmla="*/ 7487035 w 13723853"/>
                <a:gd name="connsiteY68" fmla="*/ 339306 h 812608"/>
                <a:gd name="connsiteX69" fmla="*/ 7496571 w 13723853"/>
                <a:gd name="connsiteY69" fmla="*/ 356970 h 812608"/>
                <a:gd name="connsiteX70" fmla="*/ 7936399 w 13723853"/>
                <a:gd name="connsiteY70" fmla="*/ 644296 h 812608"/>
                <a:gd name="connsiteX71" fmla="*/ 8359462 w 13723853"/>
                <a:gd name="connsiteY71" fmla="*/ 383863 h 812608"/>
                <a:gd name="connsiteX72" fmla="*/ 8359713 w 13723853"/>
                <a:gd name="connsiteY72" fmla="*/ 383454 h 812608"/>
                <a:gd name="connsiteX73" fmla="*/ 8361206 w 13723853"/>
                <a:gd name="connsiteY73" fmla="*/ 380360 h 812608"/>
                <a:gd name="connsiteX74" fmla="*/ 8387992 w 13723853"/>
                <a:gd name="connsiteY74" fmla="*/ 332390 h 812608"/>
                <a:gd name="connsiteX75" fmla="*/ 8401246 w 13723853"/>
                <a:gd name="connsiteY75" fmla="*/ 311755 h 812608"/>
                <a:gd name="connsiteX76" fmla="*/ 8418737 w 13723853"/>
                <a:gd name="connsiteY76" fmla="*/ 271319 h 812608"/>
                <a:gd name="connsiteX77" fmla="*/ 8411045 w 13723853"/>
                <a:gd name="connsiteY77" fmla="*/ 296503 h 812608"/>
                <a:gd name="connsiteX78" fmla="*/ 8417155 w 13723853"/>
                <a:gd name="connsiteY78" fmla="*/ 286991 h 812608"/>
                <a:gd name="connsiteX79" fmla="*/ 8908907 w 13723853"/>
                <a:gd name="connsiteY79" fmla="*/ 1 h 812608"/>
                <a:gd name="connsiteX80" fmla="*/ 9279334 w 13723853"/>
                <a:gd name="connsiteY80" fmla="*/ 148597 h 812608"/>
                <a:gd name="connsiteX81" fmla="*/ 9327540 w 13723853"/>
                <a:gd name="connsiteY81" fmla="*/ 195936 h 812608"/>
                <a:gd name="connsiteX82" fmla="*/ 9331854 w 13723853"/>
                <a:gd name="connsiteY82" fmla="*/ 187312 h 812608"/>
                <a:gd name="connsiteX83" fmla="*/ 9341390 w 13723853"/>
                <a:gd name="connsiteY83" fmla="*/ 204977 h 812608"/>
                <a:gd name="connsiteX84" fmla="*/ 9781218 w 13723853"/>
                <a:gd name="connsiteY84" fmla="*/ 492302 h 812608"/>
                <a:gd name="connsiteX85" fmla="*/ 10046829 w 13723853"/>
                <a:gd name="connsiteY85" fmla="*/ 401515 h 812608"/>
                <a:gd name="connsiteX86" fmla="*/ 10092036 w 13723853"/>
                <a:gd name="connsiteY86" fmla="*/ 363604 h 812608"/>
                <a:gd name="connsiteX87" fmla="*/ 10097610 w 13723853"/>
                <a:gd name="connsiteY87" fmla="*/ 356531 h 812608"/>
                <a:gd name="connsiteX88" fmla="*/ 10131730 w 13723853"/>
                <a:gd name="connsiteY88" fmla="*/ 323702 h 812608"/>
                <a:gd name="connsiteX89" fmla="*/ 10156811 w 13723853"/>
                <a:gd name="connsiteY89" fmla="*/ 296653 h 812608"/>
                <a:gd name="connsiteX90" fmla="*/ 10246046 w 13723853"/>
                <a:gd name="connsiteY90" fmla="*/ 159809 h 812608"/>
                <a:gd name="connsiteX91" fmla="*/ 10263556 w 13723853"/>
                <a:gd name="connsiteY91" fmla="*/ 119325 h 812608"/>
                <a:gd name="connsiteX92" fmla="*/ 10245872 w 13723853"/>
                <a:gd name="connsiteY92" fmla="*/ 177226 h 812608"/>
                <a:gd name="connsiteX93" fmla="*/ 10209533 w 13723853"/>
                <a:gd name="connsiteY93" fmla="*/ 258676 h 812608"/>
                <a:gd name="connsiteX94" fmla="*/ 10250813 w 13723853"/>
                <a:gd name="connsiteY94" fmla="*/ 229399 h 812608"/>
                <a:gd name="connsiteX95" fmla="*/ 10524386 w 13723853"/>
                <a:gd name="connsiteY95" fmla="*/ 151993 h 812608"/>
                <a:gd name="connsiteX96" fmla="*/ 10894813 w 13723853"/>
                <a:gd name="connsiteY96" fmla="*/ 300589 h 812608"/>
                <a:gd name="connsiteX97" fmla="*/ 10943019 w 13723853"/>
                <a:gd name="connsiteY97" fmla="*/ 347928 h 812608"/>
                <a:gd name="connsiteX98" fmla="*/ 10947333 w 13723853"/>
                <a:gd name="connsiteY98" fmla="*/ 339305 h 812608"/>
                <a:gd name="connsiteX99" fmla="*/ 10956868 w 13723853"/>
                <a:gd name="connsiteY99" fmla="*/ 356969 h 812608"/>
                <a:gd name="connsiteX100" fmla="*/ 11396698 w 13723853"/>
                <a:gd name="connsiteY100" fmla="*/ 644295 h 812608"/>
                <a:gd name="connsiteX101" fmla="*/ 11819760 w 13723853"/>
                <a:gd name="connsiteY101" fmla="*/ 383862 h 812608"/>
                <a:gd name="connsiteX102" fmla="*/ 11820012 w 13723853"/>
                <a:gd name="connsiteY102" fmla="*/ 383453 h 812608"/>
                <a:gd name="connsiteX103" fmla="*/ 11821504 w 13723853"/>
                <a:gd name="connsiteY103" fmla="*/ 380359 h 812608"/>
                <a:gd name="connsiteX104" fmla="*/ 11848290 w 13723853"/>
                <a:gd name="connsiteY104" fmla="*/ 332389 h 812608"/>
                <a:gd name="connsiteX105" fmla="*/ 11861545 w 13723853"/>
                <a:gd name="connsiteY105" fmla="*/ 311754 h 812608"/>
                <a:gd name="connsiteX106" fmla="*/ 11879034 w 13723853"/>
                <a:gd name="connsiteY106" fmla="*/ 271318 h 812608"/>
                <a:gd name="connsiteX107" fmla="*/ 11871343 w 13723853"/>
                <a:gd name="connsiteY107" fmla="*/ 296502 h 812608"/>
                <a:gd name="connsiteX108" fmla="*/ 11877453 w 13723853"/>
                <a:gd name="connsiteY108" fmla="*/ 286990 h 812608"/>
                <a:gd name="connsiteX109" fmla="*/ 12369205 w 13723853"/>
                <a:gd name="connsiteY109" fmla="*/ 0 h 812608"/>
                <a:gd name="connsiteX110" fmla="*/ 12739632 w 13723853"/>
                <a:gd name="connsiteY110" fmla="*/ 148596 h 812608"/>
                <a:gd name="connsiteX111" fmla="*/ 12787838 w 13723853"/>
                <a:gd name="connsiteY111" fmla="*/ 195935 h 812608"/>
                <a:gd name="connsiteX112" fmla="*/ 12792152 w 13723853"/>
                <a:gd name="connsiteY112" fmla="*/ 187311 h 812608"/>
                <a:gd name="connsiteX113" fmla="*/ 12801688 w 13723853"/>
                <a:gd name="connsiteY113" fmla="*/ 204976 h 812608"/>
                <a:gd name="connsiteX114" fmla="*/ 13241517 w 13723853"/>
                <a:gd name="connsiteY114" fmla="*/ 492302 h 812608"/>
                <a:gd name="connsiteX115" fmla="*/ 13706344 w 13723853"/>
                <a:gd name="connsiteY115" fmla="*/ 159808 h 812608"/>
                <a:gd name="connsiteX116" fmla="*/ 13723853 w 13723853"/>
                <a:gd name="connsiteY116" fmla="*/ 119324 h 812608"/>
                <a:gd name="connsiteX117" fmla="*/ 13706170 w 13723853"/>
                <a:gd name="connsiteY117" fmla="*/ 177225 h 812608"/>
                <a:gd name="connsiteX118" fmla="*/ 13112504 w 13723853"/>
                <a:gd name="connsiteY118" fmla="*/ 660610 h 812608"/>
                <a:gd name="connsiteX119" fmla="*/ 12742077 w 13723853"/>
                <a:gd name="connsiteY119" fmla="*/ 512014 h 812608"/>
                <a:gd name="connsiteX120" fmla="*/ 12693871 w 13723853"/>
                <a:gd name="connsiteY120" fmla="*/ 464675 h 812608"/>
                <a:gd name="connsiteX121" fmla="*/ 12689556 w 13723853"/>
                <a:gd name="connsiteY121" fmla="*/ 473298 h 812608"/>
                <a:gd name="connsiteX122" fmla="*/ 12680021 w 13723853"/>
                <a:gd name="connsiteY122" fmla="*/ 455634 h 812608"/>
                <a:gd name="connsiteX123" fmla="*/ 12240192 w 13723853"/>
                <a:gd name="connsiteY123" fmla="*/ 168308 h 812608"/>
                <a:gd name="connsiteX124" fmla="*/ 11817130 w 13723853"/>
                <a:gd name="connsiteY124" fmla="*/ 428741 h 812608"/>
                <a:gd name="connsiteX125" fmla="*/ 11816878 w 13723853"/>
                <a:gd name="connsiteY125" fmla="*/ 429150 h 812608"/>
                <a:gd name="connsiteX126" fmla="*/ 11815386 w 13723853"/>
                <a:gd name="connsiteY126" fmla="*/ 432244 h 812608"/>
                <a:gd name="connsiteX127" fmla="*/ 11788599 w 13723853"/>
                <a:gd name="connsiteY127" fmla="*/ 480214 h 812608"/>
                <a:gd name="connsiteX128" fmla="*/ 11775345 w 13723853"/>
                <a:gd name="connsiteY128" fmla="*/ 500849 h 812608"/>
                <a:gd name="connsiteX129" fmla="*/ 11757855 w 13723853"/>
                <a:gd name="connsiteY129" fmla="*/ 541285 h 812608"/>
                <a:gd name="connsiteX130" fmla="*/ 11765546 w 13723853"/>
                <a:gd name="connsiteY130" fmla="*/ 516101 h 812608"/>
                <a:gd name="connsiteX131" fmla="*/ 11759437 w 13723853"/>
                <a:gd name="connsiteY131" fmla="*/ 525613 h 812608"/>
                <a:gd name="connsiteX132" fmla="*/ 11267684 w 13723853"/>
                <a:gd name="connsiteY132" fmla="*/ 812603 h 812608"/>
                <a:gd name="connsiteX133" fmla="*/ 10897257 w 13723853"/>
                <a:gd name="connsiteY133" fmla="*/ 664007 h 812608"/>
                <a:gd name="connsiteX134" fmla="*/ 10849051 w 13723853"/>
                <a:gd name="connsiteY134" fmla="*/ 616668 h 812608"/>
                <a:gd name="connsiteX135" fmla="*/ 10844737 w 13723853"/>
                <a:gd name="connsiteY135" fmla="*/ 625292 h 812608"/>
                <a:gd name="connsiteX136" fmla="*/ 10835202 w 13723853"/>
                <a:gd name="connsiteY136" fmla="*/ 607627 h 812608"/>
                <a:gd name="connsiteX137" fmla="*/ 10395373 w 13723853"/>
                <a:gd name="connsiteY137" fmla="*/ 320302 h 812608"/>
                <a:gd name="connsiteX138" fmla="*/ 10129762 w 13723853"/>
                <a:gd name="connsiteY138" fmla="*/ 411089 h 812608"/>
                <a:gd name="connsiteX139" fmla="*/ 10084555 w 13723853"/>
                <a:gd name="connsiteY139" fmla="*/ 449000 h 812608"/>
                <a:gd name="connsiteX140" fmla="*/ 10078982 w 13723853"/>
                <a:gd name="connsiteY140" fmla="*/ 456073 h 812608"/>
                <a:gd name="connsiteX141" fmla="*/ 10044861 w 13723853"/>
                <a:gd name="connsiteY141" fmla="*/ 488902 h 812608"/>
                <a:gd name="connsiteX142" fmla="*/ 10019780 w 13723853"/>
                <a:gd name="connsiteY142" fmla="*/ 515951 h 812608"/>
                <a:gd name="connsiteX143" fmla="*/ 9930545 w 13723853"/>
                <a:gd name="connsiteY143" fmla="*/ 652795 h 812608"/>
                <a:gd name="connsiteX144" fmla="*/ 9913035 w 13723853"/>
                <a:gd name="connsiteY144" fmla="*/ 693279 h 812608"/>
                <a:gd name="connsiteX145" fmla="*/ 9930719 w 13723853"/>
                <a:gd name="connsiteY145" fmla="*/ 635378 h 812608"/>
                <a:gd name="connsiteX146" fmla="*/ 9967058 w 13723853"/>
                <a:gd name="connsiteY146" fmla="*/ 553928 h 812608"/>
                <a:gd name="connsiteX147" fmla="*/ 9925778 w 13723853"/>
                <a:gd name="connsiteY147" fmla="*/ 583206 h 812608"/>
                <a:gd name="connsiteX148" fmla="*/ 9652206 w 13723853"/>
                <a:gd name="connsiteY148" fmla="*/ 660611 h 812608"/>
                <a:gd name="connsiteX149" fmla="*/ 9281779 w 13723853"/>
                <a:gd name="connsiteY149" fmla="*/ 512015 h 812608"/>
                <a:gd name="connsiteX150" fmla="*/ 9233572 w 13723853"/>
                <a:gd name="connsiteY150" fmla="*/ 464676 h 812608"/>
                <a:gd name="connsiteX151" fmla="*/ 9229259 w 13723853"/>
                <a:gd name="connsiteY151" fmla="*/ 473299 h 812608"/>
                <a:gd name="connsiteX152" fmla="*/ 9219723 w 13723853"/>
                <a:gd name="connsiteY152" fmla="*/ 455635 h 812608"/>
                <a:gd name="connsiteX153" fmla="*/ 8779893 w 13723853"/>
                <a:gd name="connsiteY153" fmla="*/ 168309 h 812608"/>
                <a:gd name="connsiteX154" fmla="*/ 8356831 w 13723853"/>
                <a:gd name="connsiteY154" fmla="*/ 428742 h 812608"/>
                <a:gd name="connsiteX155" fmla="*/ 8356580 w 13723853"/>
                <a:gd name="connsiteY155" fmla="*/ 429151 h 812608"/>
                <a:gd name="connsiteX156" fmla="*/ 8355088 w 13723853"/>
                <a:gd name="connsiteY156" fmla="*/ 432245 h 812608"/>
                <a:gd name="connsiteX157" fmla="*/ 8328302 w 13723853"/>
                <a:gd name="connsiteY157" fmla="*/ 480215 h 812608"/>
                <a:gd name="connsiteX158" fmla="*/ 8315046 w 13723853"/>
                <a:gd name="connsiteY158" fmla="*/ 500850 h 812608"/>
                <a:gd name="connsiteX159" fmla="*/ 8297557 w 13723853"/>
                <a:gd name="connsiteY159" fmla="*/ 541286 h 812608"/>
                <a:gd name="connsiteX160" fmla="*/ 8305248 w 13723853"/>
                <a:gd name="connsiteY160" fmla="*/ 516102 h 812608"/>
                <a:gd name="connsiteX161" fmla="*/ 8299138 w 13723853"/>
                <a:gd name="connsiteY161" fmla="*/ 525614 h 812608"/>
                <a:gd name="connsiteX162" fmla="*/ 7807387 w 13723853"/>
                <a:gd name="connsiteY162" fmla="*/ 812604 h 812608"/>
                <a:gd name="connsiteX163" fmla="*/ 7436959 w 13723853"/>
                <a:gd name="connsiteY163" fmla="*/ 664008 h 812608"/>
                <a:gd name="connsiteX164" fmla="*/ 7388753 w 13723853"/>
                <a:gd name="connsiteY164" fmla="*/ 616669 h 812608"/>
                <a:gd name="connsiteX165" fmla="*/ 7384439 w 13723853"/>
                <a:gd name="connsiteY165" fmla="*/ 625293 h 812608"/>
                <a:gd name="connsiteX166" fmla="*/ 7374904 w 13723853"/>
                <a:gd name="connsiteY166" fmla="*/ 607628 h 812608"/>
                <a:gd name="connsiteX167" fmla="*/ 6935074 w 13723853"/>
                <a:gd name="connsiteY167" fmla="*/ 320302 h 812608"/>
                <a:gd name="connsiteX168" fmla="*/ 6669465 w 13723853"/>
                <a:gd name="connsiteY168" fmla="*/ 411089 h 812608"/>
                <a:gd name="connsiteX169" fmla="*/ 6624260 w 13723853"/>
                <a:gd name="connsiteY169" fmla="*/ 448999 h 812608"/>
                <a:gd name="connsiteX170" fmla="*/ 6618684 w 13723853"/>
                <a:gd name="connsiteY170" fmla="*/ 456075 h 812608"/>
                <a:gd name="connsiteX171" fmla="*/ 6584554 w 13723853"/>
                <a:gd name="connsiteY171" fmla="*/ 488913 h 812608"/>
                <a:gd name="connsiteX172" fmla="*/ 6559482 w 13723853"/>
                <a:gd name="connsiteY172" fmla="*/ 515952 h 812608"/>
                <a:gd name="connsiteX173" fmla="*/ 6470247 w 13723853"/>
                <a:gd name="connsiteY173" fmla="*/ 652796 h 812608"/>
                <a:gd name="connsiteX174" fmla="*/ 6452738 w 13723853"/>
                <a:gd name="connsiteY174" fmla="*/ 693280 h 812608"/>
                <a:gd name="connsiteX175" fmla="*/ 6470421 w 13723853"/>
                <a:gd name="connsiteY175" fmla="*/ 635379 h 812608"/>
                <a:gd name="connsiteX176" fmla="*/ 6506759 w 13723853"/>
                <a:gd name="connsiteY176" fmla="*/ 553930 h 812608"/>
                <a:gd name="connsiteX177" fmla="*/ 6465480 w 13723853"/>
                <a:gd name="connsiteY177" fmla="*/ 583208 h 812608"/>
                <a:gd name="connsiteX178" fmla="*/ 6191908 w 13723853"/>
                <a:gd name="connsiteY178" fmla="*/ 660613 h 812608"/>
                <a:gd name="connsiteX179" fmla="*/ 5821481 w 13723853"/>
                <a:gd name="connsiteY179" fmla="*/ 512017 h 812608"/>
                <a:gd name="connsiteX180" fmla="*/ 5773274 w 13723853"/>
                <a:gd name="connsiteY180" fmla="*/ 464678 h 812608"/>
                <a:gd name="connsiteX181" fmla="*/ 5768961 w 13723853"/>
                <a:gd name="connsiteY181" fmla="*/ 473301 h 812608"/>
                <a:gd name="connsiteX182" fmla="*/ 5759425 w 13723853"/>
                <a:gd name="connsiteY182" fmla="*/ 455637 h 812608"/>
                <a:gd name="connsiteX183" fmla="*/ 5319596 w 13723853"/>
                <a:gd name="connsiteY183" fmla="*/ 168311 h 812608"/>
                <a:gd name="connsiteX184" fmla="*/ 4896534 w 13723853"/>
                <a:gd name="connsiteY184" fmla="*/ 428744 h 812608"/>
                <a:gd name="connsiteX185" fmla="*/ 4896282 w 13723853"/>
                <a:gd name="connsiteY185" fmla="*/ 429153 h 812608"/>
                <a:gd name="connsiteX186" fmla="*/ 4894790 w 13723853"/>
                <a:gd name="connsiteY186" fmla="*/ 432247 h 812608"/>
                <a:gd name="connsiteX187" fmla="*/ 4868004 w 13723853"/>
                <a:gd name="connsiteY187" fmla="*/ 480217 h 812608"/>
                <a:gd name="connsiteX188" fmla="*/ 4854748 w 13723853"/>
                <a:gd name="connsiteY188" fmla="*/ 500852 h 812608"/>
                <a:gd name="connsiteX189" fmla="*/ 4837259 w 13723853"/>
                <a:gd name="connsiteY189" fmla="*/ 541288 h 812608"/>
                <a:gd name="connsiteX190" fmla="*/ 4844951 w 13723853"/>
                <a:gd name="connsiteY190" fmla="*/ 516104 h 812608"/>
                <a:gd name="connsiteX191" fmla="*/ 4838840 w 13723853"/>
                <a:gd name="connsiteY191" fmla="*/ 525616 h 812608"/>
                <a:gd name="connsiteX192" fmla="*/ 4347089 w 13723853"/>
                <a:gd name="connsiteY192" fmla="*/ 812606 h 812608"/>
                <a:gd name="connsiteX193" fmla="*/ 3976662 w 13723853"/>
                <a:gd name="connsiteY193" fmla="*/ 664010 h 812608"/>
                <a:gd name="connsiteX194" fmla="*/ 3928455 w 13723853"/>
                <a:gd name="connsiteY194" fmla="*/ 616671 h 812608"/>
                <a:gd name="connsiteX195" fmla="*/ 3924142 w 13723853"/>
                <a:gd name="connsiteY195" fmla="*/ 625295 h 812608"/>
                <a:gd name="connsiteX196" fmla="*/ 3914606 w 13723853"/>
                <a:gd name="connsiteY196" fmla="*/ 607630 h 812608"/>
                <a:gd name="connsiteX197" fmla="*/ 3474777 w 13723853"/>
                <a:gd name="connsiteY197" fmla="*/ 320304 h 812608"/>
                <a:gd name="connsiteX198" fmla="*/ 3209167 w 13723853"/>
                <a:gd name="connsiteY198" fmla="*/ 411091 h 812608"/>
                <a:gd name="connsiteX199" fmla="*/ 3163963 w 13723853"/>
                <a:gd name="connsiteY199" fmla="*/ 449001 h 812608"/>
                <a:gd name="connsiteX200" fmla="*/ 3158386 w 13723853"/>
                <a:gd name="connsiteY200" fmla="*/ 456077 h 812608"/>
                <a:gd name="connsiteX201" fmla="*/ 3124257 w 13723853"/>
                <a:gd name="connsiteY201" fmla="*/ 488915 h 812608"/>
                <a:gd name="connsiteX202" fmla="*/ 3099185 w 13723853"/>
                <a:gd name="connsiteY202" fmla="*/ 515954 h 812608"/>
                <a:gd name="connsiteX203" fmla="*/ 3009950 w 13723853"/>
                <a:gd name="connsiteY203" fmla="*/ 652798 h 812608"/>
                <a:gd name="connsiteX204" fmla="*/ 2992440 w 13723853"/>
                <a:gd name="connsiteY204" fmla="*/ 693282 h 812608"/>
                <a:gd name="connsiteX205" fmla="*/ 3010123 w 13723853"/>
                <a:gd name="connsiteY205" fmla="*/ 635381 h 812608"/>
                <a:gd name="connsiteX206" fmla="*/ 3046461 w 13723853"/>
                <a:gd name="connsiteY206" fmla="*/ 553933 h 812608"/>
                <a:gd name="connsiteX207" fmla="*/ 3005183 w 13723853"/>
                <a:gd name="connsiteY207" fmla="*/ 583210 h 812608"/>
                <a:gd name="connsiteX208" fmla="*/ 2731610 w 13723853"/>
                <a:gd name="connsiteY208" fmla="*/ 660615 h 812608"/>
                <a:gd name="connsiteX209" fmla="*/ 2361183 w 13723853"/>
                <a:gd name="connsiteY209" fmla="*/ 512019 h 812608"/>
                <a:gd name="connsiteX210" fmla="*/ 2312977 w 13723853"/>
                <a:gd name="connsiteY210" fmla="*/ 464680 h 812608"/>
                <a:gd name="connsiteX211" fmla="*/ 2308663 w 13723853"/>
                <a:gd name="connsiteY211" fmla="*/ 473303 h 812608"/>
                <a:gd name="connsiteX212" fmla="*/ 2299127 w 13723853"/>
                <a:gd name="connsiteY212" fmla="*/ 455639 h 812608"/>
                <a:gd name="connsiteX213" fmla="*/ 1859298 w 13723853"/>
                <a:gd name="connsiteY213" fmla="*/ 168313 h 812608"/>
                <a:gd name="connsiteX214" fmla="*/ 1436236 w 13723853"/>
                <a:gd name="connsiteY214" fmla="*/ 428746 h 812608"/>
                <a:gd name="connsiteX215" fmla="*/ 1435984 w 13723853"/>
                <a:gd name="connsiteY215" fmla="*/ 429155 h 812608"/>
                <a:gd name="connsiteX216" fmla="*/ 1434492 w 13723853"/>
                <a:gd name="connsiteY216" fmla="*/ 432249 h 812608"/>
                <a:gd name="connsiteX217" fmla="*/ 1407706 w 13723853"/>
                <a:gd name="connsiteY217" fmla="*/ 480219 h 812608"/>
                <a:gd name="connsiteX218" fmla="*/ 1394450 w 13723853"/>
                <a:gd name="connsiteY218" fmla="*/ 500854 h 812608"/>
                <a:gd name="connsiteX219" fmla="*/ 1376961 w 13723853"/>
                <a:gd name="connsiteY219" fmla="*/ 541290 h 812608"/>
                <a:gd name="connsiteX220" fmla="*/ 1384653 w 13723853"/>
                <a:gd name="connsiteY220" fmla="*/ 516106 h 812608"/>
                <a:gd name="connsiteX221" fmla="*/ 1378542 w 13723853"/>
                <a:gd name="connsiteY221" fmla="*/ 525618 h 812608"/>
                <a:gd name="connsiteX222" fmla="*/ 886791 w 13723853"/>
                <a:gd name="connsiteY222" fmla="*/ 812608 h 812608"/>
                <a:gd name="connsiteX0" fmla="*/ 1378542 w 13723853"/>
                <a:gd name="connsiteY0" fmla="*/ 525618 h 812605"/>
                <a:gd name="connsiteX1" fmla="*/ 516364 w 13723853"/>
                <a:gd name="connsiteY1" fmla="*/ 664012 h 812605"/>
                <a:gd name="connsiteX2" fmla="*/ 468157 w 13723853"/>
                <a:gd name="connsiteY2" fmla="*/ 616673 h 812605"/>
                <a:gd name="connsiteX3" fmla="*/ 463844 w 13723853"/>
                <a:gd name="connsiteY3" fmla="*/ 625297 h 812605"/>
                <a:gd name="connsiteX4" fmla="*/ 14479 w 13723853"/>
                <a:gd name="connsiteY4" fmla="*/ 320306 h 812605"/>
                <a:gd name="connsiteX5" fmla="*/ 143492 w 13723853"/>
                <a:gd name="connsiteY5" fmla="*/ 151998 h 812605"/>
                <a:gd name="connsiteX6" fmla="*/ 513919 w 13723853"/>
                <a:gd name="connsiteY6" fmla="*/ 300594 h 812605"/>
                <a:gd name="connsiteX7" fmla="*/ 562125 w 13723853"/>
                <a:gd name="connsiteY7" fmla="*/ 347933 h 812605"/>
                <a:gd name="connsiteX8" fmla="*/ 566439 w 13723853"/>
                <a:gd name="connsiteY8" fmla="*/ 339310 h 812605"/>
                <a:gd name="connsiteX9" fmla="*/ 575975 w 13723853"/>
                <a:gd name="connsiteY9" fmla="*/ 356974 h 812605"/>
                <a:gd name="connsiteX10" fmla="*/ 1015804 w 13723853"/>
                <a:gd name="connsiteY10" fmla="*/ 644300 h 812605"/>
                <a:gd name="connsiteX11" fmla="*/ 1438866 w 13723853"/>
                <a:gd name="connsiteY11" fmla="*/ 383867 h 812605"/>
                <a:gd name="connsiteX12" fmla="*/ 1439118 w 13723853"/>
                <a:gd name="connsiteY12" fmla="*/ 383458 h 812605"/>
                <a:gd name="connsiteX13" fmla="*/ 1440610 w 13723853"/>
                <a:gd name="connsiteY13" fmla="*/ 380364 h 812605"/>
                <a:gd name="connsiteX14" fmla="*/ 1467396 w 13723853"/>
                <a:gd name="connsiteY14" fmla="*/ 332394 h 812605"/>
                <a:gd name="connsiteX15" fmla="*/ 1480651 w 13723853"/>
                <a:gd name="connsiteY15" fmla="*/ 311759 h 812605"/>
                <a:gd name="connsiteX16" fmla="*/ 1498141 w 13723853"/>
                <a:gd name="connsiteY16" fmla="*/ 271323 h 812605"/>
                <a:gd name="connsiteX17" fmla="*/ 1490449 w 13723853"/>
                <a:gd name="connsiteY17" fmla="*/ 296507 h 812605"/>
                <a:gd name="connsiteX18" fmla="*/ 1496559 w 13723853"/>
                <a:gd name="connsiteY18" fmla="*/ 286995 h 812605"/>
                <a:gd name="connsiteX19" fmla="*/ 1988311 w 13723853"/>
                <a:gd name="connsiteY19" fmla="*/ 5 h 812605"/>
                <a:gd name="connsiteX20" fmla="*/ 2358738 w 13723853"/>
                <a:gd name="connsiteY20" fmla="*/ 148601 h 812605"/>
                <a:gd name="connsiteX21" fmla="*/ 2406944 w 13723853"/>
                <a:gd name="connsiteY21" fmla="*/ 195940 h 812605"/>
                <a:gd name="connsiteX22" fmla="*/ 2411258 w 13723853"/>
                <a:gd name="connsiteY22" fmla="*/ 187316 h 812605"/>
                <a:gd name="connsiteX23" fmla="*/ 2420794 w 13723853"/>
                <a:gd name="connsiteY23" fmla="*/ 204981 h 812605"/>
                <a:gd name="connsiteX24" fmla="*/ 2860623 w 13723853"/>
                <a:gd name="connsiteY24" fmla="*/ 492306 h 812605"/>
                <a:gd name="connsiteX25" fmla="*/ 3126233 w 13723853"/>
                <a:gd name="connsiteY25" fmla="*/ 401519 h 812605"/>
                <a:gd name="connsiteX26" fmla="*/ 3171437 w 13723853"/>
                <a:gd name="connsiteY26" fmla="*/ 363610 h 812605"/>
                <a:gd name="connsiteX27" fmla="*/ 3177014 w 13723853"/>
                <a:gd name="connsiteY27" fmla="*/ 356534 h 812605"/>
                <a:gd name="connsiteX28" fmla="*/ 3211143 w 13723853"/>
                <a:gd name="connsiteY28" fmla="*/ 323696 h 812605"/>
                <a:gd name="connsiteX29" fmla="*/ 3236215 w 13723853"/>
                <a:gd name="connsiteY29" fmla="*/ 296657 h 812605"/>
                <a:gd name="connsiteX30" fmla="*/ 3325450 w 13723853"/>
                <a:gd name="connsiteY30" fmla="*/ 159813 h 812605"/>
                <a:gd name="connsiteX31" fmla="*/ 3342960 w 13723853"/>
                <a:gd name="connsiteY31" fmla="*/ 119329 h 812605"/>
                <a:gd name="connsiteX32" fmla="*/ 3325277 w 13723853"/>
                <a:gd name="connsiteY32" fmla="*/ 177230 h 812605"/>
                <a:gd name="connsiteX33" fmla="*/ 3288939 w 13723853"/>
                <a:gd name="connsiteY33" fmla="*/ 258678 h 812605"/>
                <a:gd name="connsiteX34" fmla="*/ 3330217 w 13723853"/>
                <a:gd name="connsiteY34" fmla="*/ 229401 h 812605"/>
                <a:gd name="connsiteX35" fmla="*/ 3603790 w 13723853"/>
                <a:gd name="connsiteY35" fmla="*/ 151996 h 812605"/>
                <a:gd name="connsiteX36" fmla="*/ 3974217 w 13723853"/>
                <a:gd name="connsiteY36" fmla="*/ 300592 h 812605"/>
                <a:gd name="connsiteX37" fmla="*/ 4022423 w 13723853"/>
                <a:gd name="connsiteY37" fmla="*/ 347931 h 812605"/>
                <a:gd name="connsiteX38" fmla="*/ 4026737 w 13723853"/>
                <a:gd name="connsiteY38" fmla="*/ 339308 h 812605"/>
                <a:gd name="connsiteX39" fmla="*/ 4036273 w 13723853"/>
                <a:gd name="connsiteY39" fmla="*/ 356972 h 812605"/>
                <a:gd name="connsiteX40" fmla="*/ 4476102 w 13723853"/>
                <a:gd name="connsiteY40" fmla="*/ 644298 h 812605"/>
                <a:gd name="connsiteX41" fmla="*/ 4899164 w 13723853"/>
                <a:gd name="connsiteY41" fmla="*/ 383865 h 812605"/>
                <a:gd name="connsiteX42" fmla="*/ 4899416 w 13723853"/>
                <a:gd name="connsiteY42" fmla="*/ 383456 h 812605"/>
                <a:gd name="connsiteX43" fmla="*/ 4900908 w 13723853"/>
                <a:gd name="connsiteY43" fmla="*/ 380362 h 812605"/>
                <a:gd name="connsiteX44" fmla="*/ 4927694 w 13723853"/>
                <a:gd name="connsiteY44" fmla="*/ 332392 h 812605"/>
                <a:gd name="connsiteX45" fmla="*/ 4940949 w 13723853"/>
                <a:gd name="connsiteY45" fmla="*/ 311757 h 812605"/>
                <a:gd name="connsiteX46" fmla="*/ 4958439 w 13723853"/>
                <a:gd name="connsiteY46" fmla="*/ 271321 h 812605"/>
                <a:gd name="connsiteX47" fmla="*/ 4950747 w 13723853"/>
                <a:gd name="connsiteY47" fmla="*/ 296505 h 812605"/>
                <a:gd name="connsiteX48" fmla="*/ 4956857 w 13723853"/>
                <a:gd name="connsiteY48" fmla="*/ 286993 h 812605"/>
                <a:gd name="connsiteX49" fmla="*/ 5448609 w 13723853"/>
                <a:gd name="connsiteY49" fmla="*/ 3 h 812605"/>
                <a:gd name="connsiteX50" fmla="*/ 5819036 w 13723853"/>
                <a:gd name="connsiteY50" fmla="*/ 148599 h 812605"/>
                <a:gd name="connsiteX51" fmla="*/ 5867242 w 13723853"/>
                <a:gd name="connsiteY51" fmla="*/ 195938 h 812605"/>
                <a:gd name="connsiteX52" fmla="*/ 5871556 w 13723853"/>
                <a:gd name="connsiteY52" fmla="*/ 187314 h 812605"/>
                <a:gd name="connsiteX53" fmla="*/ 5881092 w 13723853"/>
                <a:gd name="connsiteY53" fmla="*/ 204979 h 812605"/>
                <a:gd name="connsiteX54" fmla="*/ 6320921 w 13723853"/>
                <a:gd name="connsiteY54" fmla="*/ 492304 h 812605"/>
                <a:gd name="connsiteX55" fmla="*/ 6586531 w 13723853"/>
                <a:gd name="connsiteY55" fmla="*/ 401517 h 812605"/>
                <a:gd name="connsiteX56" fmla="*/ 6631735 w 13723853"/>
                <a:gd name="connsiteY56" fmla="*/ 363608 h 812605"/>
                <a:gd name="connsiteX57" fmla="*/ 6637312 w 13723853"/>
                <a:gd name="connsiteY57" fmla="*/ 356532 h 812605"/>
                <a:gd name="connsiteX58" fmla="*/ 6671441 w 13723853"/>
                <a:gd name="connsiteY58" fmla="*/ 323694 h 812605"/>
                <a:gd name="connsiteX59" fmla="*/ 6696513 w 13723853"/>
                <a:gd name="connsiteY59" fmla="*/ 296655 h 812605"/>
                <a:gd name="connsiteX60" fmla="*/ 6785748 w 13723853"/>
                <a:gd name="connsiteY60" fmla="*/ 159811 h 812605"/>
                <a:gd name="connsiteX61" fmla="*/ 6803258 w 13723853"/>
                <a:gd name="connsiteY61" fmla="*/ 119327 h 812605"/>
                <a:gd name="connsiteX62" fmla="*/ 6785574 w 13723853"/>
                <a:gd name="connsiteY62" fmla="*/ 177228 h 812605"/>
                <a:gd name="connsiteX63" fmla="*/ 6749236 w 13723853"/>
                <a:gd name="connsiteY63" fmla="*/ 258677 h 812605"/>
                <a:gd name="connsiteX64" fmla="*/ 6790515 w 13723853"/>
                <a:gd name="connsiteY64" fmla="*/ 229399 h 812605"/>
                <a:gd name="connsiteX65" fmla="*/ 7064088 w 13723853"/>
                <a:gd name="connsiteY65" fmla="*/ 151994 h 812605"/>
                <a:gd name="connsiteX66" fmla="*/ 7434515 w 13723853"/>
                <a:gd name="connsiteY66" fmla="*/ 300590 h 812605"/>
                <a:gd name="connsiteX67" fmla="*/ 7482721 w 13723853"/>
                <a:gd name="connsiteY67" fmla="*/ 347929 h 812605"/>
                <a:gd name="connsiteX68" fmla="*/ 7487035 w 13723853"/>
                <a:gd name="connsiteY68" fmla="*/ 339306 h 812605"/>
                <a:gd name="connsiteX69" fmla="*/ 7496571 w 13723853"/>
                <a:gd name="connsiteY69" fmla="*/ 356970 h 812605"/>
                <a:gd name="connsiteX70" fmla="*/ 7936399 w 13723853"/>
                <a:gd name="connsiteY70" fmla="*/ 644296 h 812605"/>
                <a:gd name="connsiteX71" fmla="*/ 8359462 w 13723853"/>
                <a:gd name="connsiteY71" fmla="*/ 383863 h 812605"/>
                <a:gd name="connsiteX72" fmla="*/ 8359713 w 13723853"/>
                <a:gd name="connsiteY72" fmla="*/ 383454 h 812605"/>
                <a:gd name="connsiteX73" fmla="*/ 8361206 w 13723853"/>
                <a:gd name="connsiteY73" fmla="*/ 380360 h 812605"/>
                <a:gd name="connsiteX74" fmla="*/ 8387992 w 13723853"/>
                <a:gd name="connsiteY74" fmla="*/ 332390 h 812605"/>
                <a:gd name="connsiteX75" fmla="*/ 8401246 w 13723853"/>
                <a:gd name="connsiteY75" fmla="*/ 311755 h 812605"/>
                <a:gd name="connsiteX76" fmla="*/ 8418737 w 13723853"/>
                <a:gd name="connsiteY76" fmla="*/ 271319 h 812605"/>
                <a:gd name="connsiteX77" fmla="*/ 8411045 w 13723853"/>
                <a:gd name="connsiteY77" fmla="*/ 296503 h 812605"/>
                <a:gd name="connsiteX78" fmla="*/ 8417155 w 13723853"/>
                <a:gd name="connsiteY78" fmla="*/ 286991 h 812605"/>
                <a:gd name="connsiteX79" fmla="*/ 8908907 w 13723853"/>
                <a:gd name="connsiteY79" fmla="*/ 1 h 812605"/>
                <a:gd name="connsiteX80" fmla="*/ 9279334 w 13723853"/>
                <a:gd name="connsiteY80" fmla="*/ 148597 h 812605"/>
                <a:gd name="connsiteX81" fmla="*/ 9327540 w 13723853"/>
                <a:gd name="connsiteY81" fmla="*/ 195936 h 812605"/>
                <a:gd name="connsiteX82" fmla="*/ 9331854 w 13723853"/>
                <a:gd name="connsiteY82" fmla="*/ 187312 h 812605"/>
                <a:gd name="connsiteX83" fmla="*/ 9341390 w 13723853"/>
                <a:gd name="connsiteY83" fmla="*/ 204977 h 812605"/>
                <a:gd name="connsiteX84" fmla="*/ 9781218 w 13723853"/>
                <a:gd name="connsiteY84" fmla="*/ 492302 h 812605"/>
                <a:gd name="connsiteX85" fmla="*/ 10046829 w 13723853"/>
                <a:gd name="connsiteY85" fmla="*/ 401515 h 812605"/>
                <a:gd name="connsiteX86" fmla="*/ 10092036 w 13723853"/>
                <a:gd name="connsiteY86" fmla="*/ 363604 h 812605"/>
                <a:gd name="connsiteX87" fmla="*/ 10097610 w 13723853"/>
                <a:gd name="connsiteY87" fmla="*/ 356531 h 812605"/>
                <a:gd name="connsiteX88" fmla="*/ 10131730 w 13723853"/>
                <a:gd name="connsiteY88" fmla="*/ 323702 h 812605"/>
                <a:gd name="connsiteX89" fmla="*/ 10156811 w 13723853"/>
                <a:gd name="connsiteY89" fmla="*/ 296653 h 812605"/>
                <a:gd name="connsiteX90" fmla="*/ 10246046 w 13723853"/>
                <a:gd name="connsiteY90" fmla="*/ 159809 h 812605"/>
                <a:gd name="connsiteX91" fmla="*/ 10263556 w 13723853"/>
                <a:gd name="connsiteY91" fmla="*/ 119325 h 812605"/>
                <a:gd name="connsiteX92" fmla="*/ 10245872 w 13723853"/>
                <a:gd name="connsiteY92" fmla="*/ 177226 h 812605"/>
                <a:gd name="connsiteX93" fmla="*/ 10209533 w 13723853"/>
                <a:gd name="connsiteY93" fmla="*/ 258676 h 812605"/>
                <a:gd name="connsiteX94" fmla="*/ 10250813 w 13723853"/>
                <a:gd name="connsiteY94" fmla="*/ 229399 h 812605"/>
                <a:gd name="connsiteX95" fmla="*/ 10524386 w 13723853"/>
                <a:gd name="connsiteY95" fmla="*/ 151993 h 812605"/>
                <a:gd name="connsiteX96" fmla="*/ 10894813 w 13723853"/>
                <a:gd name="connsiteY96" fmla="*/ 300589 h 812605"/>
                <a:gd name="connsiteX97" fmla="*/ 10943019 w 13723853"/>
                <a:gd name="connsiteY97" fmla="*/ 347928 h 812605"/>
                <a:gd name="connsiteX98" fmla="*/ 10947333 w 13723853"/>
                <a:gd name="connsiteY98" fmla="*/ 339305 h 812605"/>
                <a:gd name="connsiteX99" fmla="*/ 10956868 w 13723853"/>
                <a:gd name="connsiteY99" fmla="*/ 356969 h 812605"/>
                <a:gd name="connsiteX100" fmla="*/ 11396698 w 13723853"/>
                <a:gd name="connsiteY100" fmla="*/ 644295 h 812605"/>
                <a:gd name="connsiteX101" fmla="*/ 11819760 w 13723853"/>
                <a:gd name="connsiteY101" fmla="*/ 383862 h 812605"/>
                <a:gd name="connsiteX102" fmla="*/ 11820012 w 13723853"/>
                <a:gd name="connsiteY102" fmla="*/ 383453 h 812605"/>
                <a:gd name="connsiteX103" fmla="*/ 11821504 w 13723853"/>
                <a:gd name="connsiteY103" fmla="*/ 380359 h 812605"/>
                <a:gd name="connsiteX104" fmla="*/ 11848290 w 13723853"/>
                <a:gd name="connsiteY104" fmla="*/ 332389 h 812605"/>
                <a:gd name="connsiteX105" fmla="*/ 11861545 w 13723853"/>
                <a:gd name="connsiteY105" fmla="*/ 311754 h 812605"/>
                <a:gd name="connsiteX106" fmla="*/ 11879034 w 13723853"/>
                <a:gd name="connsiteY106" fmla="*/ 271318 h 812605"/>
                <a:gd name="connsiteX107" fmla="*/ 11871343 w 13723853"/>
                <a:gd name="connsiteY107" fmla="*/ 296502 h 812605"/>
                <a:gd name="connsiteX108" fmla="*/ 11877453 w 13723853"/>
                <a:gd name="connsiteY108" fmla="*/ 286990 h 812605"/>
                <a:gd name="connsiteX109" fmla="*/ 12369205 w 13723853"/>
                <a:gd name="connsiteY109" fmla="*/ 0 h 812605"/>
                <a:gd name="connsiteX110" fmla="*/ 12739632 w 13723853"/>
                <a:gd name="connsiteY110" fmla="*/ 148596 h 812605"/>
                <a:gd name="connsiteX111" fmla="*/ 12787838 w 13723853"/>
                <a:gd name="connsiteY111" fmla="*/ 195935 h 812605"/>
                <a:gd name="connsiteX112" fmla="*/ 12792152 w 13723853"/>
                <a:gd name="connsiteY112" fmla="*/ 187311 h 812605"/>
                <a:gd name="connsiteX113" fmla="*/ 12801688 w 13723853"/>
                <a:gd name="connsiteY113" fmla="*/ 204976 h 812605"/>
                <a:gd name="connsiteX114" fmla="*/ 13241517 w 13723853"/>
                <a:gd name="connsiteY114" fmla="*/ 492302 h 812605"/>
                <a:gd name="connsiteX115" fmla="*/ 13706344 w 13723853"/>
                <a:gd name="connsiteY115" fmla="*/ 159808 h 812605"/>
                <a:gd name="connsiteX116" fmla="*/ 13723853 w 13723853"/>
                <a:gd name="connsiteY116" fmla="*/ 119324 h 812605"/>
                <a:gd name="connsiteX117" fmla="*/ 13706170 w 13723853"/>
                <a:gd name="connsiteY117" fmla="*/ 177225 h 812605"/>
                <a:gd name="connsiteX118" fmla="*/ 13112504 w 13723853"/>
                <a:gd name="connsiteY118" fmla="*/ 660610 h 812605"/>
                <a:gd name="connsiteX119" fmla="*/ 12742077 w 13723853"/>
                <a:gd name="connsiteY119" fmla="*/ 512014 h 812605"/>
                <a:gd name="connsiteX120" fmla="*/ 12693871 w 13723853"/>
                <a:gd name="connsiteY120" fmla="*/ 464675 h 812605"/>
                <a:gd name="connsiteX121" fmla="*/ 12689556 w 13723853"/>
                <a:gd name="connsiteY121" fmla="*/ 473298 h 812605"/>
                <a:gd name="connsiteX122" fmla="*/ 12680021 w 13723853"/>
                <a:gd name="connsiteY122" fmla="*/ 455634 h 812605"/>
                <a:gd name="connsiteX123" fmla="*/ 12240192 w 13723853"/>
                <a:gd name="connsiteY123" fmla="*/ 168308 h 812605"/>
                <a:gd name="connsiteX124" fmla="*/ 11817130 w 13723853"/>
                <a:gd name="connsiteY124" fmla="*/ 428741 h 812605"/>
                <a:gd name="connsiteX125" fmla="*/ 11816878 w 13723853"/>
                <a:gd name="connsiteY125" fmla="*/ 429150 h 812605"/>
                <a:gd name="connsiteX126" fmla="*/ 11815386 w 13723853"/>
                <a:gd name="connsiteY126" fmla="*/ 432244 h 812605"/>
                <a:gd name="connsiteX127" fmla="*/ 11788599 w 13723853"/>
                <a:gd name="connsiteY127" fmla="*/ 480214 h 812605"/>
                <a:gd name="connsiteX128" fmla="*/ 11775345 w 13723853"/>
                <a:gd name="connsiteY128" fmla="*/ 500849 h 812605"/>
                <a:gd name="connsiteX129" fmla="*/ 11757855 w 13723853"/>
                <a:gd name="connsiteY129" fmla="*/ 541285 h 812605"/>
                <a:gd name="connsiteX130" fmla="*/ 11765546 w 13723853"/>
                <a:gd name="connsiteY130" fmla="*/ 516101 h 812605"/>
                <a:gd name="connsiteX131" fmla="*/ 11759437 w 13723853"/>
                <a:gd name="connsiteY131" fmla="*/ 525613 h 812605"/>
                <a:gd name="connsiteX132" fmla="*/ 11267684 w 13723853"/>
                <a:gd name="connsiteY132" fmla="*/ 812603 h 812605"/>
                <a:gd name="connsiteX133" fmla="*/ 10897257 w 13723853"/>
                <a:gd name="connsiteY133" fmla="*/ 664007 h 812605"/>
                <a:gd name="connsiteX134" fmla="*/ 10849051 w 13723853"/>
                <a:gd name="connsiteY134" fmla="*/ 616668 h 812605"/>
                <a:gd name="connsiteX135" fmla="*/ 10844737 w 13723853"/>
                <a:gd name="connsiteY135" fmla="*/ 625292 h 812605"/>
                <a:gd name="connsiteX136" fmla="*/ 10835202 w 13723853"/>
                <a:gd name="connsiteY136" fmla="*/ 607627 h 812605"/>
                <a:gd name="connsiteX137" fmla="*/ 10395373 w 13723853"/>
                <a:gd name="connsiteY137" fmla="*/ 320302 h 812605"/>
                <a:gd name="connsiteX138" fmla="*/ 10129762 w 13723853"/>
                <a:gd name="connsiteY138" fmla="*/ 411089 h 812605"/>
                <a:gd name="connsiteX139" fmla="*/ 10084555 w 13723853"/>
                <a:gd name="connsiteY139" fmla="*/ 449000 h 812605"/>
                <a:gd name="connsiteX140" fmla="*/ 10078982 w 13723853"/>
                <a:gd name="connsiteY140" fmla="*/ 456073 h 812605"/>
                <a:gd name="connsiteX141" fmla="*/ 10044861 w 13723853"/>
                <a:gd name="connsiteY141" fmla="*/ 488902 h 812605"/>
                <a:gd name="connsiteX142" fmla="*/ 10019780 w 13723853"/>
                <a:gd name="connsiteY142" fmla="*/ 515951 h 812605"/>
                <a:gd name="connsiteX143" fmla="*/ 9930545 w 13723853"/>
                <a:gd name="connsiteY143" fmla="*/ 652795 h 812605"/>
                <a:gd name="connsiteX144" fmla="*/ 9913035 w 13723853"/>
                <a:gd name="connsiteY144" fmla="*/ 693279 h 812605"/>
                <a:gd name="connsiteX145" fmla="*/ 9930719 w 13723853"/>
                <a:gd name="connsiteY145" fmla="*/ 635378 h 812605"/>
                <a:gd name="connsiteX146" fmla="*/ 9967058 w 13723853"/>
                <a:gd name="connsiteY146" fmla="*/ 553928 h 812605"/>
                <a:gd name="connsiteX147" fmla="*/ 9925778 w 13723853"/>
                <a:gd name="connsiteY147" fmla="*/ 583206 h 812605"/>
                <a:gd name="connsiteX148" fmla="*/ 9652206 w 13723853"/>
                <a:gd name="connsiteY148" fmla="*/ 660611 h 812605"/>
                <a:gd name="connsiteX149" fmla="*/ 9281779 w 13723853"/>
                <a:gd name="connsiteY149" fmla="*/ 512015 h 812605"/>
                <a:gd name="connsiteX150" fmla="*/ 9233572 w 13723853"/>
                <a:gd name="connsiteY150" fmla="*/ 464676 h 812605"/>
                <a:gd name="connsiteX151" fmla="*/ 9229259 w 13723853"/>
                <a:gd name="connsiteY151" fmla="*/ 473299 h 812605"/>
                <a:gd name="connsiteX152" fmla="*/ 9219723 w 13723853"/>
                <a:gd name="connsiteY152" fmla="*/ 455635 h 812605"/>
                <a:gd name="connsiteX153" fmla="*/ 8779893 w 13723853"/>
                <a:gd name="connsiteY153" fmla="*/ 168309 h 812605"/>
                <a:gd name="connsiteX154" fmla="*/ 8356831 w 13723853"/>
                <a:gd name="connsiteY154" fmla="*/ 428742 h 812605"/>
                <a:gd name="connsiteX155" fmla="*/ 8356580 w 13723853"/>
                <a:gd name="connsiteY155" fmla="*/ 429151 h 812605"/>
                <a:gd name="connsiteX156" fmla="*/ 8355088 w 13723853"/>
                <a:gd name="connsiteY156" fmla="*/ 432245 h 812605"/>
                <a:gd name="connsiteX157" fmla="*/ 8328302 w 13723853"/>
                <a:gd name="connsiteY157" fmla="*/ 480215 h 812605"/>
                <a:gd name="connsiteX158" fmla="*/ 8315046 w 13723853"/>
                <a:gd name="connsiteY158" fmla="*/ 500850 h 812605"/>
                <a:gd name="connsiteX159" fmla="*/ 8297557 w 13723853"/>
                <a:gd name="connsiteY159" fmla="*/ 541286 h 812605"/>
                <a:gd name="connsiteX160" fmla="*/ 8305248 w 13723853"/>
                <a:gd name="connsiteY160" fmla="*/ 516102 h 812605"/>
                <a:gd name="connsiteX161" fmla="*/ 8299138 w 13723853"/>
                <a:gd name="connsiteY161" fmla="*/ 525614 h 812605"/>
                <a:gd name="connsiteX162" fmla="*/ 7807387 w 13723853"/>
                <a:gd name="connsiteY162" fmla="*/ 812604 h 812605"/>
                <a:gd name="connsiteX163" fmla="*/ 7436959 w 13723853"/>
                <a:gd name="connsiteY163" fmla="*/ 664008 h 812605"/>
                <a:gd name="connsiteX164" fmla="*/ 7388753 w 13723853"/>
                <a:gd name="connsiteY164" fmla="*/ 616669 h 812605"/>
                <a:gd name="connsiteX165" fmla="*/ 7384439 w 13723853"/>
                <a:gd name="connsiteY165" fmla="*/ 625293 h 812605"/>
                <a:gd name="connsiteX166" fmla="*/ 7374904 w 13723853"/>
                <a:gd name="connsiteY166" fmla="*/ 607628 h 812605"/>
                <a:gd name="connsiteX167" fmla="*/ 6935074 w 13723853"/>
                <a:gd name="connsiteY167" fmla="*/ 320302 h 812605"/>
                <a:gd name="connsiteX168" fmla="*/ 6669465 w 13723853"/>
                <a:gd name="connsiteY168" fmla="*/ 411089 h 812605"/>
                <a:gd name="connsiteX169" fmla="*/ 6624260 w 13723853"/>
                <a:gd name="connsiteY169" fmla="*/ 448999 h 812605"/>
                <a:gd name="connsiteX170" fmla="*/ 6618684 w 13723853"/>
                <a:gd name="connsiteY170" fmla="*/ 456075 h 812605"/>
                <a:gd name="connsiteX171" fmla="*/ 6584554 w 13723853"/>
                <a:gd name="connsiteY171" fmla="*/ 488913 h 812605"/>
                <a:gd name="connsiteX172" fmla="*/ 6559482 w 13723853"/>
                <a:gd name="connsiteY172" fmla="*/ 515952 h 812605"/>
                <a:gd name="connsiteX173" fmla="*/ 6470247 w 13723853"/>
                <a:gd name="connsiteY173" fmla="*/ 652796 h 812605"/>
                <a:gd name="connsiteX174" fmla="*/ 6452738 w 13723853"/>
                <a:gd name="connsiteY174" fmla="*/ 693280 h 812605"/>
                <a:gd name="connsiteX175" fmla="*/ 6470421 w 13723853"/>
                <a:gd name="connsiteY175" fmla="*/ 635379 h 812605"/>
                <a:gd name="connsiteX176" fmla="*/ 6506759 w 13723853"/>
                <a:gd name="connsiteY176" fmla="*/ 553930 h 812605"/>
                <a:gd name="connsiteX177" fmla="*/ 6465480 w 13723853"/>
                <a:gd name="connsiteY177" fmla="*/ 583208 h 812605"/>
                <a:gd name="connsiteX178" fmla="*/ 6191908 w 13723853"/>
                <a:gd name="connsiteY178" fmla="*/ 660613 h 812605"/>
                <a:gd name="connsiteX179" fmla="*/ 5821481 w 13723853"/>
                <a:gd name="connsiteY179" fmla="*/ 512017 h 812605"/>
                <a:gd name="connsiteX180" fmla="*/ 5773274 w 13723853"/>
                <a:gd name="connsiteY180" fmla="*/ 464678 h 812605"/>
                <a:gd name="connsiteX181" fmla="*/ 5768961 w 13723853"/>
                <a:gd name="connsiteY181" fmla="*/ 473301 h 812605"/>
                <a:gd name="connsiteX182" fmla="*/ 5759425 w 13723853"/>
                <a:gd name="connsiteY182" fmla="*/ 455637 h 812605"/>
                <a:gd name="connsiteX183" fmla="*/ 5319596 w 13723853"/>
                <a:gd name="connsiteY183" fmla="*/ 168311 h 812605"/>
                <a:gd name="connsiteX184" fmla="*/ 4896534 w 13723853"/>
                <a:gd name="connsiteY184" fmla="*/ 428744 h 812605"/>
                <a:gd name="connsiteX185" fmla="*/ 4896282 w 13723853"/>
                <a:gd name="connsiteY185" fmla="*/ 429153 h 812605"/>
                <a:gd name="connsiteX186" fmla="*/ 4894790 w 13723853"/>
                <a:gd name="connsiteY186" fmla="*/ 432247 h 812605"/>
                <a:gd name="connsiteX187" fmla="*/ 4868004 w 13723853"/>
                <a:gd name="connsiteY187" fmla="*/ 480217 h 812605"/>
                <a:gd name="connsiteX188" fmla="*/ 4854748 w 13723853"/>
                <a:gd name="connsiteY188" fmla="*/ 500852 h 812605"/>
                <a:gd name="connsiteX189" fmla="*/ 4837259 w 13723853"/>
                <a:gd name="connsiteY189" fmla="*/ 541288 h 812605"/>
                <a:gd name="connsiteX190" fmla="*/ 4844951 w 13723853"/>
                <a:gd name="connsiteY190" fmla="*/ 516104 h 812605"/>
                <a:gd name="connsiteX191" fmla="*/ 4838840 w 13723853"/>
                <a:gd name="connsiteY191" fmla="*/ 525616 h 812605"/>
                <a:gd name="connsiteX192" fmla="*/ 4347089 w 13723853"/>
                <a:gd name="connsiteY192" fmla="*/ 812606 h 812605"/>
                <a:gd name="connsiteX193" fmla="*/ 3976662 w 13723853"/>
                <a:gd name="connsiteY193" fmla="*/ 664010 h 812605"/>
                <a:gd name="connsiteX194" fmla="*/ 3928455 w 13723853"/>
                <a:gd name="connsiteY194" fmla="*/ 616671 h 812605"/>
                <a:gd name="connsiteX195" fmla="*/ 3924142 w 13723853"/>
                <a:gd name="connsiteY195" fmla="*/ 625295 h 812605"/>
                <a:gd name="connsiteX196" fmla="*/ 3914606 w 13723853"/>
                <a:gd name="connsiteY196" fmla="*/ 607630 h 812605"/>
                <a:gd name="connsiteX197" fmla="*/ 3474777 w 13723853"/>
                <a:gd name="connsiteY197" fmla="*/ 320304 h 812605"/>
                <a:gd name="connsiteX198" fmla="*/ 3209167 w 13723853"/>
                <a:gd name="connsiteY198" fmla="*/ 411091 h 812605"/>
                <a:gd name="connsiteX199" fmla="*/ 3163963 w 13723853"/>
                <a:gd name="connsiteY199" fmla="*/ 449001 h 812605"/>
                <a:gd name="connsiteX200" fmla="*/ 3158386 w 13723853"/>
                <a:gd name="connsiteY200" fmla="*/ 456077 h 812605"/>
                <a:gd name="connsiteX201" fmla="*/ 3124257 w 13723853"/>
                <a:gd name="connsiteY201" fmla="*/ 488915 h 812605"/>
                <a:gd name="connsiteX202" fmla="*/ 3099185 w 13723853"/>
                <a:gd name="connsiteY202" fmla="*/ 515954 h 812605"/>
                <a:gd name="connsiteX203" fmla="*/ 3009950 w 13723853"/>
                <a:gd name="connsiteY203" fmla="*/ 652798 h 812605"/>
                <a:gd name="connsiteX204" fmla="*/ 2992440 w 13723853"/>
                <a:gd name="connsiteY204" fmla="*/ 693282 h 812605"/>
                <a:gd name="connsiteX205" fmla="*/ 3010123 w 13723853"/>
                <a:gd name="connsiteY205" fmla="*/ 635381 h 812605"/>
                <a:gd name="connsiteX206" fmla="*/ 3046461 w 13723853"/>
                <a:gd name="connsiteY206" fmla="*/ 553933 h 812605"/>
                <a:gd name="connsiteX207" fmla="*/ 3005183 w 13723853"/>
                <a:gd name="connsiteY207" fmla="*/ 583210 h 812605"/>
                <a:gd name="connsiteX208" fmla="*/ 2731610 w 13723853"/>
                <a:gd name="connsiteY208" fmla="*/ 660615 h 812605"/>
                <a:gd name="connsiteX209" fmla="*/ 2361183 w 13723853"/>
                <a:gd name="connsiteY209" fmla="*/ 512019 h 812605"/>
                <a:gd name="connsiteX210" fmla="*/ 2312977 w 13723853"/>
                <a:gd name="connsiteY210" fmla="*/ 464680 h 812605"/>
                <a:gd name="connsiteX211" fmla="*/ 2308663 w 13723853"/>
                <a:gd name="connsiteY211" fmla="*/ 473303 h 812605"/>
                <a:gd name="connsiteX212" fmla="*/ 2299127 w 13723853"/>
                <a:gd name="connsiteY212" fmla="*/ 455639 h 812605"/>
                <a:gd name="connsiteX213" fmla="*/ 1859298 w 13723853"/>
                <a:gd name="connsiteY213" fmla="*/ 168313 h 812605"/>
                <a:gd name="connsiteX214" fmla="*/ 1436236 w 13723853"/>
                <a:gd name="connsiteY214" fmla="*/ 428746 h 812605"/>
                <a:gd name="connsiteX215" fmla="*/ 1435984 w 13723853"/>
                <a:gd name="connsiteY215" fmla="*/ 429155 h 812605"/>
                <a:gd name="connsiteX216" fmla="*/ 1434492 w 13723853"/>
                <a:gd name="connsiteY216" fmla="*/ 432249 h 812605"/>
                <a:gd name="connsiteX217" fmla="*/ 1407706 w 13723853"/>
                <a:gd name="connsiteY217" fmla="*/ 480219 h 812605"/>
                <a:gd name="connsiteX218" fmla="*/ 1394450 w 13723853"/>
                <a:gd name="connsiteY218" fmla="*/ 500854 h 812605"/>
                <a:gd name="connsiteX219" fmla="*/ 1376961 w 13723853"/>
                <a:gd name="connsiteY219" fmla="*/ 541290 h 812605"/>
                <a:gd name="connsiteX220" fmla="*/ 1384653 w 13723853"/>
                <a:gd name="connsiteY220" fmla="*/ 516106 h 812605"/>
                <a:gd name="connsiteX221" fmla="*/ 1378542 w 13723853"/>
                <a:gd name="connsiteY221" fmla="*/ 525618 h 812605"/>
                <a:gd name="connsiteX0" fmla="*/ 1378542 w 13723853"/>
                <a:gd name="connsiteY0" fmla="*/ 525618 h 812606"/>
                <a:gd name="connsiteX1" fmla="*/ 516364 w 13723853"/>
                <a:gd name="connsiteY1" fmla="*/ 664012 h 812606"/>
                <a:gd name="connsiteX2" fmla="*/ 468157 w 13723853"/>
                <a:gd name="connsiteY2" fmla="*/ 616673 h 812606"/>
                <a:gd name="connsiteX3" fmla="*/ 463844 w 13723853"/>
                <a:gd name="connsiteY3" fmla="*/ 625297 h 812606"/>
                <a:gd name="connsiteX4" fmla="*/ 14479 w 13723853"/>
                <a:gd name="connsiteY4" fmla="*/ 320306 h 812606"/>
                <a:gd name="connsiteX5" fmla="*/ 143492 w 13723853"/>
                <a:gd name="connsiteY5" fmla="*/ 151998 h 812606"/>
                <a:gd name="connsiteX6" fmla="*/ 513919 w 13723853"/>
                <a:gd name="connsiteY6" fmla="*/ 300594 h 812606"/>
                <a:gd name="connsiteX7" fmla="*/ 562125 w 13723853"/>
                <a:gd name="connsiteY7" fmla="*/ 347933 h 812606"/>
                <a:gd name="connsiteX8" fmla="*/ 566439 w 13723853"/>
                <a:gd name="connsiteY8" fmla="*/ 339310 h 812606"/>
                <a:gd name="connsiteX9" fmla="*/ 575975 w 13723853"/>
                <a:gd name="connsiteY9" fmla="*/ 356974 h 812606"/>
                <a:gd name="connsiteX10" fmla="*/ 1438866 w 13723853"/>
                <a:gd name="connsiteY10" fmla="*/ 383867 h 812606"/>
                <a:gd name="connsiteX11" fmla="*/ 1439118 w 13723853"/>
                <a:gd name="connsiteY11" fmla="*/ 383458 h 812606"/>
                <a:gd name="connsiteX12" fmla="*/ 1440610 w 13723853"/>
                <a:gd name="connsiteY12" fmla="*/ 380364 h 812606"/>
                <a:gd name="connsiteX13" fmla="*/ 1467396 w 13723853"/>
                <a:gd name="connsiteY13" fmla="*/ 332394 h 812606"/>
                <a:gd name="connsiteX14" fmla="*/ 1480651 w 13723853"/>
                <a:gd name="connsiteY14" fmla="*/ 311759 h 812606"/>
                <a:gd name="connsiteX15" fmla="*/ 1498141 w 13723853"/>
                <a:gd name="connsiteY15" fmla="*/ 271323 h 812606"/>
                <a:gd name="connsiteX16" fmla="*/ 1490449 w 13723853"/>
                <a:gd name="connsiteY16" fmla="*/ 296507 h 812606"/>
                <a:gd name="connsiteX17" fmla="*/ 1496559 w 13723853"/>
                <a:gd name="connsiteY17" fmla="*/ 286995 h 812606"/>
                <a:gd name="connsiteX18" fmla="*/ 1988311 w 13723853"/>
                <a:gd name="connsiteY18" fmla="*/ 5 h 812606"/>
                <a:gd name="connsiteX19" fmla="*/ 2358738 w 13723853"/>
                <a:gd name="connsiteY19" fmla="*/ 148601 h 812606"/>
                <a:gd name="connsiteX20" fmla="*/ 2406944 w 13723853"/>
                <a:gd name="connsiteY20" fmla="*/ 195940 h 812606"/>
                <a:gd name="connsiteX21" fmla="*/ 2411258 w 13723853"/>
                <a:gd name="connsiteY21" fmla="*/ 187316 h 812606"/>
                <a:gd name="connsiteX22" fmla="*/ 2420794 w 13723853"/>
                <a:gd name="connsiteY22" fmla="*/ 204981 h 812606"/>
                <a:gd name="connsiteX23" fmla="*/ 2860623 w 13723853"/>
                <a:gd name="connsiteY23" fmla="*/ 492306 h 812606"/>
                <a:gd name="connsiteX24" fmla="*/ 3126233 w 13723853"/>
                <a:gd name="connsiteY24" fmla="*/ 401519 h 812606"/>
                <a:gd name="connsiteX25" fmla="*/ 3171437 w 13723853"/>
                <a:gd name="connsiteY25" fmla="*/ 363610 h 812606"/>
                <a:gd name="connsiteX26" fmla="*/ 3177014 w 13723853"/>
                <a:gd name="connsiteY26" fmla="*/ 356534 h 812606"/>
                <a:gd name="connsiteX27" fmla="*/ 3211143 w 13723853"/>
                <a:gd name="connsiteY27" fmla="*/ 323696 h 812606"/>
                <a:gd name="connsiteX28" fmla="*/ 3236215 w 13723853"/>
                <a:gd name="connsiteY28" fmla="*/ 296657 h 812606"/>
                <a:gd name="connsiteX29" fmla="*/ 3325450 w 13723853"/>
                <a:gd name="connsiteY29" fmla="*/ 159813 h 812606"/>
                <a:gd name="connsiteX30" fmla="*/ 3342960 w 13723853"/>
                <a:gd name="connsiteY30" fmla="*/ 119329 h 812606"/>
                <a:gd name="connsiteX31" fmla="*/ 3325277 w 13723853"/>
                <a:gd name="connsiteY31" fmla="*/ 177230 h 812606"/>
                <a:gd name="connsiteX32" fmla="*/ 3288939 w 13723853"/>
                <a:gd name="connsiteY32" fmla="*/ 258678 h 812606"/>
                <a:gd name="connsiteX33" fmla="*/ 3330217 w 13723853"/>
                <a:gd name="connsiteY33" fmla="*/ 229401 h 812606"/>
                <a:gd name="connsiteX34" fmla="*/ 3603790 w 13723853"/>
                <a:gd name="connsiteY34" fmla="*/ 151996 h 812606"/>
                <a:gd name="connsiteX35" fmla="*/ 3974217 w 13723853"/>
                <a:gd name="connsiteY35" fmla="*/ 300592 h 812606"/>
                <a:gd name="connsiteX36" fmla="*/ 4022423 w 13723853"/>
                <a:gd name="connsiteY36" fmla="*/ 347931 h 812606"/>
                <a:gd name="connsiteX37" fmla="*/ 4026737 w 13723853"/>
                <a:gd name="connsiteY37" fmla="*/ 339308 h 812606"/>
                <a:gd name="connsiteX38" fmla="*/ 4036273 w 13723853"/>
                <a:gd name="connsiteY38" fmla="*/ 356972 h 812606"/>
                <a:gd name="connsiteX39" fmla="*/ 4476102 w 13723853"/>
                <a:gd name="connsiteY39" fmla="*/ 644298 h 812606"/>
                <a:gd name="connsiteX40" fmla="*/ 4899164 w 13723853"/>
                <a:gd name="connsiteY40" fmla="*/ 383865 h 812606"/>
                <a:gd name="connsiteX41" fmla="*/ 4899416 w 13723853"/>
                <a:gd name="connsiteY41" fmla="*/ 383456 h 812606"/>
                <a:gd name="connsiteX42" fmla="*/ 4900908 w 13723853"/>
                <a:gd name="connsiteY42" fmla="*/ 380362 h 812606"/>
                <a:gd name="connsiteX43" fmla="*/ 4927694 w 13723853"/>
                <a:gd name="connsiteY43" fmla="*/ 332392 h 812606"/>
                <a:gd name="connsiteX44" fmla="*/ 4940949 w 13723853"/>
                <a:gd name="connsiteY44" fmla="*/ 311757 h 812606"/>
                <a:gd name="connsiteX45" fmla="*/ 4958439 w 13723853"/>
                <a:gd name="connsiteY45" fmla="*/ 271321 h 812606"/>
                <a:gd name="connsiteX46" fmla="*/ 4950747 w 13723853"/>
                <a:gd name="connsiteY46" fmla="*/ 296505 h 812606"/>
                <a:gd name="connsiteX47" fmla="*/ 4956857 w 13723853"/>
                <a:gd name="connsiteY47" fmla="*/ 286993 h 812606"/>
                <a:gd name="connsiteX48" fmla="*/ 5448609 w 13723853"/>
                <a:gd name="connsiteY48" fmla="*/ 3 h 812606"/>
                <a:gd name="connsiteX49" fmla="*/ 5819036 w 13723853"/>
                <a:gd name="connsiteY49" fmla="*/ 148599 h 812606"/>
                <a:gd name="connsiteX50" fmla="*/ 5867242 w 13723853"/>
                <a:gd name="connsiteY50" fmla="*/ 195938 h 812606"/>
                <a:gd name="connsiteX51" fmla="*/ 5871556 w 13723853"/>
                <a:gd name="connsiteY51" fmla="*/ 187314 h 812606"/>
                <a:gd name="connsiteX52" fmla="*/ 5881092 w 13723853"/>
                <a:gd name="connsiteY52" fmla="*/ 204979 h 812606"/>
                <a:gd name="connsiteX53" fmla="*/ 6320921 w 13723853"/>
                <a:gd name="connsiteY53" fmla="*/ 492304 h 812606"/>
                <a:gd name="connsiteX54" fmla="*/ 6586531 w 13723853"/>
                <a:gd name="connsiteY54" fmla="*/ 401517 h 812606"/>
                <a:gd name="connsiteX55" fmla="*/ 6631735 w 13723853"/>
                <a:gd name="connsiteY55" fmla="*/ 363608 h 812606"/>
                <a:gd name="connsiteX56" fmla="*/ 6637312 w 13723853"/>
                <a:gd name="connsiteY56" fmla="*/ 356532 h 812606"/>
                <a:gd name="connsiteX57" fmla="*/ 6671441 w 13723853"/>
                <a:gd name="connsiteY57" fmla="*/ 323694 h 812606"/>
                <a:gd name="connsiteX58" fmla="*/ 6696513 w 13723853"/>
                <a:gd name="connsiteY58" fmla="*/ 296655 h 812606"/>
                <a:gd name="connsiteX59" fmla="*/ 6785748 w 13723853"/>
                <a:gd name="connsiteY59" fmla="*/ 159811 h 812606"/>
                <a:gd name="connsiteX60" fmla="*/ 6803258 w 13723853"/>
                <a:gd name="connsiteY60" fmla="*/ 119327 h 812606"/>
                <a:gd name="connsiteX61" fmla="*/ 6785574 w 13723853"/>
                <a:gd name="connsiteY61" fmla="*/ 177228 h 812606"/>
                <a:gd name="connsiteX62" fmla="*/ 6749236 w 13723853"/>
                <a:gd name="connsiteY62" fmla="*/ 258677 h 812606"/>
                <a:gd name="connsiteX63" fmla="*/ 6790515 w 13723853"/>
                <a:gd name="connsiteY63" fmla="*/ 229399 h 812606"/>
                <a:gd name="connsiteX64" fmla="*/ 7064088 w 13723853"/>
                <a:gd name="connsiteY64" fmla="*/ 151994 h 812606"/>
                <a:gd name="connsiteX65" fmla="*/ 7434515 w 13723853"/>
                <a:gd name="connsiteY65" fmla="*/ 300590 h 812606"/>
                <a:gd name="connsiteX66" fmla="*/ 7482721 w 13723853"/>
                <a:gd name="connsiteY66" fmla="*/ 347929 h 812606"/>
                <a:gd name="connsiteX67" fmla="*/ 7487035 w 13723853"/>
                <a:gd name="connsiteY67" fmla="*/ 339306 h 812606"/>
                <a:gd name="connsiteX68" fmla="*/ 7496571 w 13723853"/>
                <a:gd name="connsiteY68" fmla="*/ 356970 h 812606"/>
                <a:gd name="connsiteX69" fmla="*/ 7936399 w 13723853"/>
                <a:gd name="connsiteY69" fmla="*/ 644296 h 812606"/>
                <a:gd name="connsiteX70" fmla="*/ 8359462 w 13723853"/>
                <a:gd name="connsiteY70" fmla="*/ 383863 h 812606"/>
                <a:gd name="connsiteX71" fmla="*/ 8359713 w 13723853"/>
                <a:gd name="connsiteY71" fmla="*/ 383454 h 812606"/>
                <a:gd name="connsiteX72" fmla="*/ 8361206 w 13723853"/>
                <a:gd name="connsiteY72" fmla="*/ 380360 h 812606"/>
                <a:gd name="connsiteX73" fmla="*/ 8387992 w 13723853"/>
                <a:gd name="connsiteY73" fmla="*/ 332390 h 812606"/>
                <a:gd name="connsiteX74" fmla="*/ 8401246 w 13723853"/>
                <a:gd name="connsiteY74" fmla="*/ 311755 h 812606"/>
                <a:gd name="connsiteX75" fmla="*/ 8418737 w 13723853"/>
                <a:gd name="connsiteY75" fmla="*/ 271319 h 812606"/>
                <a:gd name="connsiteX76" fmla="*/ 8411045 w 13723853"/>
                <a:gd name="connsiteY76" fmla="*/ 296503 h 812606"/>
                <a:gd name="connsiteX77" fmla="*/ 8417155 w 13723853"/>
                <a:gd name="connsiteY77" fmla="*/ 286991 h 812606"/>
                <a:gd name="connsiteX78" fmla="*/ 8908907 w 13723853"/>
                <a:gd name="connsiteY78" fmla="*/ 1 h 812606"/>
                <a:gd name="connsiteX79" fmla="*/ 9279334 w 13723853"/>
                <a:gd name="connsiteY79" fmla="*/ 148597 h 812606"/>
                <a:gd name="connsiteX80" fmla="*/ 9327540 w 13723853"/>
                <a:gd name="connsiteY80" fmla="*/ 195936 h 812606"/>
                <a:gd name="connsiteX81" fmla="*/ 9331854 w 13723853"/>
                <a:gd name="connsiteY81" fmla="*/ 187312 h 812606"/>
                <a:gd name="connsiteX82" fmla="*/ 9341390 w 13723853"/>
                <a:gd name="connsiteY82" fmla="*/ 204977 h 812606"/>
                <a:gd name="connsiteX83" fmla="*/ 9781218 w 13723853"/>
                <a:gd name="connsiteY83" fmla="*/ 492302 h 812606"/>
                <a:gd name="connsiteX84" fmla="*/ 10046829 w 13723853"/>
                <a:gd name="connsiteY84" fmla="*/ 401515 h 812606"/>
                <a:gd name="connsiteX85" fmla="*/ 10092036 w 13723853"/>
                <a:gd name="connsiteY85" fmla="*/ 363604 h 812606"/>
                <a:gd name="connsiteX86" fmla="*/ 10097610 w 13723853"/>
                <a:gd name="connsiteY86" fmla="*/ 356531 h 812606"/>
                <a:gd name="connsiteX87" fmla="*/ 10131730 w 13723853"/>
                <a:gd name="connsiteY87" fmla="*/ 323702 h 812606"/>
                <a:gd name="connsiteX88" fmla="*/ 10156811 w 13723853"/>
                <a:gd name="connsiteY88" fmla="*/ 296653 h 812606"/>
                <a:gd name="connsiteX89" fmla="*/ 10246046 w 13723853"/>
                <a:gd name="connsiteY89" fmla="*/ 159809 h 812606"/>
                <a:gd name="connsiteX90" fmla="*/ 10263556 w 13723853"/>
                <a:gd name="connsiteY90" fmla="*/ 119325 h 812606"/>
                <a:gd name="connsiteX91" fmla="*/ 10245872 w 13723853"/>
                <a:gd name="connsiteY91" fmla="*/ 177226 h 812606"/>
                <a:gd name="connsiteX92" fmla="*/ 10209533 w 13723853"/>
                <a:gd name="connsiteY92" fmla="*/ 258676 h 812606"/>
                <a:gd name="connsiteX93" fmla="*/ 10250813 w 13723853"/>
                <a:gd name="connsiteY93" fmla="*/ 229399 h 812606"/>
                <a:gd name="connsiteX94" fmla="*/ 10524386 w 13723853"/>
                <a:gd name="connsiteY94" fmla="*/ 151993 h 812606"/>
                <a:gd name="connsiteX95" fmla="*/ 10894813 w 13723853"/>
                <a:gd name="connsiteY95" fmla="*/ 300589 h 812606"/>
                <a:gd name="connsiteX96" fmla="*/ 10943019 w 13723853"/>
                <a:gd name="connsiteY96" fmla="*/ 347928 h 812606"/>
                <a:gd name="connsiteX97" fmla="*/ 10947333 w 13723853"/>
                <a:gd name="connsiteY97" fmla="*/ 339305 h 812606"/>
                <a:gd name="connsiteX98" fmla="*/ 10956868 w 13723853"/>
                <a:gd name="connsiteY98" fmla="*/ 356969 h 812606"/>
                <a:gd name="connsiteX99" fmla="*/ 11396698 w 13723853"/>
                <a:gd name="connsiteY99" fmla="*/ 644295 h 812606"/>
                <a:gd name="connsiteX100" fmla="*/ 11819760 w 13723853"/>
                <a:gd name="connsiteY100" fmla="*/ 383862 h 812606"/>
                <a:gd name="connsiteX101" fmla="*/ 11820012 w 13723853"/>
                <a:gd name="connsiteY101" fmla="*/ 383453 h 812606"/>
                <a:gd name="connsiteX102" fmla="*/ 11821504 w 13723853"/>
                <a:gd name="connsiteY102" fmla="*/ 380359 h 812606"/>
                <a:gd name="connsiteX103" fmla="*/ 11848290 w 13723853"/>
                <a:gd name="connsiteY103" fmla="*/ 332389 h 812606"/>
                <a:gd name="connsiteX104" fmla="*/ 11861545 w 13723853"/>
                <a:gd name="connsiteY104" fmla="*/ 311754 h 812606"/>
                <a:gd name="connsiteX105" fmla="*/ 11879034 w 13723853"/>
                <a:gd name="connsiteY105" fmla="*/ 271318 h 812606"/>
                <a:gd name="connsiteX106" fmla="*/ 11871343 w 13723853"/>
                <a:gd name="connsiteY106" fmla="*/ 296502 h 812606"/>
                <a:gd name="connsiteX107" fmla="*/ 11877453 w 13723853"/>
                <a:gd name="connsiteY107" fmla="*/ 286990 h 812606"/>
                <a:gd name="connsiteX108" fmla="*/ 12369205 w 13723853"/>
                <a:gd name="connsiteY108" fmla="*/ 0 h 812606"/>
                <a:gd name="connsiteX109" fmla="*/ 12739632 w 13723853"/>
                <a:gd name="connsiteY109" fmla="*/ 148596 h 812606"/>
                <a:gd name="connsiteX110" fmla="*/ 12787838 w 13723853"/>
                <a:gd name="connsiteY110" fmla="*/ 195935 h 812606"/>
                <a:gd name="connsiteX111" fmla="*/ 12792152 w 13723853"/>
                <a:gd name="connsiteY111" fmla="*/ 187311 h 812606"/>
                <a:gd name="connsiteX112" fmla="*/ 12801688 w 13723853"/>
                <a:gd name="connsiteY112" fmla="*/ 204976 h 812606"/>
                <a:gd name="connsiteX113" fmla="*/ 13241517 w 13723853"/>
                <a:gd name="connsiteY113" fmla="*/ 492302 h 812606"/>
                <a:gd name="connsiteX114" fmla="*/ 13706344 w 13723853"/>
                <a:gd name="connsiteY114" fmla="*/ 159808 h 812606"/>
                <a:gd name="connsiteX115" fmla="*/ 13723853 w 13723853"/>
                <a:gd name="connsiteY115" fmla="*/ 119324 h 812606"/>
                <a:gd name="connsiteX116" fmla="*/ 13706170 w 13723853"/>
                <a:gd name="connsiteY116" fmla="*/ 177225 h 812606"/>
                <a:gd name="connsiteX117" fmla="*/ 13112504 w 13723853"/>
                <a:gd name="connsiteY117" fmla="*/ 660610 h 812606"/>
                <a:gd name="connsiteX118" fmla="*/ 12742077 w 13723853"/>
                <a:gd name="connsiteY118" fmla="*/ 512014 h 812606"/>
                <a:gd name="connsiteX119" fmla="*/ 12693871 w 13723853"/>
                <a:gd name="connsiteY119" fmla="*/ 464675 h 812606"/>
                <a:gd name="connsiteX120" fmla="*/ 12689556 w 13723853"/>
                <a:gd name="connsiteY120" fmla="*/ 473298 h 812606"/>
                <a:gd name="connsiteX121" fmla="*/ 12680021 w 13723853"/>
                <a:gd name="connsiteY121" fmla="*/ 455634 h 812606"/>
                <a:gd name="connsiteX122" fmla="*/ 12240192 w 13723853"/>
                <a:gd name="connsiteY122" fmla="*/ 168308 h 812606"/>
                <a:gd name="connsiteX123" fmla="*/ 11817130 w 13723853"/>
                <a:gd name="connsiteY123" fmla="*/ 428741 h 812606"/>
                <a:gd name="connsiteX124" fmla="*/ 11816878 w 13723853"/>
                <a:gd name="connsiteY124" fmla="*/ 429150 h 812606"/>
                <a:gd name="connsiteX125" fmla="*/ 11815386 w 13723853"/>
                <a:gd name="connsiteY125" fmla="*/ 432244 h 812606"/>
                <a:gd name="connsiteX126" fmla="*/ 11788599 w 13723853"/>
                <a:gd name="connsiteY126" fmla="*/ 480214 h 812606"/>
                <a:gd name="connsiteX127" fmla="*/ 11775345 w 13723853"/>
                <a:gd name="connsiteY127" fmla="*/ 500849 h 812606"/>
                <a:gd name="connsiteX128" fmla="*/ 11757855 w 13723853"/>
                <a:gd name="connsiteY128" fmla="*/ 541285 h 812606"/>
                <a:gd name="connsiteX129" fmla="*/ 11765546 w 13723853"/>
                <a:gd name="connsiteY129" fmla="*/ 516101 h 812606"/>
                <a:gd name="connsiteX130" fmla="*/ 11759437 w 13723853"/>
                <a:gd name="connsiteY130" fmla="*/ 525613 h 812606"/>
                <a:gd name="connsiteX131" fmla="*/ 11267684 w 13723853"/>
                <a:gd name="connsiteY131" fmla="*/ 812603 h 812606"/>
                <a:gd name="connsiteX132" fmla="*/ 10897257 w 13723853"/>
                <a:gd name="connsiteY132" fmla="*/ 664007 h 812606"/>
                <a:gd name="connsiteX133" fmla="*/ 10849051 w 13723853"/>
                <a:gd name="connsiteY133" fmla="*/ 616668 h 812606"/>
                <a:gd name="connsiteX134" fmla="*/ 10844737 w 13723853"/>
                <a:gd name="connsiteY134" fmla="*/ 625292 h 812606"/>
                <a:gd name="connsiteX135" fmla="*/ 10835202 w 13723853"/>
                <a:gd name="connsiteY135" fmla="*/ 607627 h 812606"/>
                <a:gd name="connsiteX136" fmla="*/ 10395373 w 13723853"/>
                <a:gd name="connsiteY136" fmla="*/ 320302 h 812606"/>
                <a:gd name="connsiteX137" fmla="*/ 10129762 w 13723853"/>
                <a:gd name="connsiteY137" fmla="*/ 411089 h 812606"/>
                <a:gd name="connsiteX138" fmla="*/ 10084555 w 13723853"/>
                <a:gd name="connsiteY138" fmla="*/ 449000 h 812606"/>
                <a:gd name="connsiteX139" fmla="*/ 10078982 w 13723853"/>
                <a:gd name="connsiteY139" fmla="*/ 456073 h 812606"/>
                <a:gd name="connsiteX140" fmla="*/ 10044861 w 13723853"/>
                <a:gd name="connsiteY140" fmla="*/ 488902 h 812606"/>
                <a:gd name="connsiteX141" fmla="*/ 10019780 w 13723853"/>
                <a:gd name="connsiteY141" fmla="*/ 515951 h 812606"/>
                <a:gd name="connsiteX142" fmla="*/ 9930545 w 13723853"/>
                <a:gd name="connsiteY142" fmla="*/ 652795 h 812606"/>
                <a:gd name="connsiteX143" fmla="*/ 9913035 w 13723853"/>
                <a:gd name="connsiteY143" fmla="*/ 693279 h 812606"/>
                <a:gd name="connsiteX144" fmla="*/ 9930719 w 13723853"/>
                <a:gd name="connsiteY144" fmla="*/ 635378 h 812606"/>
                <a:gd name="connsiteX145" fmla="*/ 9967058 w 13723853"/>
                <a:gd name="connsiteY145" fmla="*/ 553928 h 812606"/>
                <a:gd name="connsiteX146" fmla="*/ 9925778 w 13723853"/>
                <a:gd name="connsiteY146" fmla="*/ 583206 h 812606"/>
                <a:gd name="connsiteX147" fmla="*/ 9652206 w 13723853"/>
                <a:gd name="connsiteY147" fmla="*/ 660611 h 812606"/>
                <a:gd name="connsiteX148" fmla="*/ 9281779 w 13723853"/>
                <a:gd name="connsiteY148" fmla="*/ 512015 h 812606"/>
                <a:gd name="connsiteX149" fmla="*/ 9233572 w 13723853"/>
                <a:gd name="connsiteY149" fmla="*/ 464676 h 812606"/>
                <a:gd name="connsiteX150" fmla="*/ 9229259 w 13723853"/>
                <a:gd name="connsiteY150" fmla="*/ 473299 h 812606"/>
                <a:gd name="connsiteX151" fmla="*/ 9219723 w 13723853"/>
                <a:gd name="connsiteY151" fmla="*/ 455635 h 812606"/>
                <a:gd name="connsiteX152" fmla="*/ 8779893 w 13723853"/>
                <a:gd name="connsiteY152" fmla="*/ 168309 h 812606"/>
                <a:gd name="connsiteX153" fmla="*/ 8356831 w 13723853"/>
                <a:gd name="connsiteY153" fmla="*/ 428742 h 812606"/>
                <a:gd name="connsiteX154" fmla="*/ 8356580 w 13723853"/>
                <a:gd name="connsiteY154" fmla="*/ 429151 h 812606"/>
                <a:gd name="connsiteX155" fmla="*/ 8355088 w 13723853"/>
                <a:gd name="connsiteY155" fmla="*/ 432245 h 812606"/>
                <a:gd name="connsiteX156" fmla="*/ 8328302 w 13723853"/>
                <a:gd name="connsiteY156" fmla="*/ 480215 h 812606"/>
                <a:gd name="connsiteX157" fmla="*/ 8315046 w 13723853"/>
                <a:gd name="connsiteY157" fmla="*/ 500850 h 812606"/>
                <a:gd name="connsiteX158" fmla="*/ 8297557 w 13723853"/>
                <a:gd name="connsiteY158" fmla="*/ 541286 h 812606"/>
                <a:gd name="connsiteX159" fmla="*/ 8305248 w 13723853"/>
                <a:gd name="connsiteY159" fmla="*/ 516102 h 812606"/>
                <a:gd name="connsiteX160" fmla="*/ 8299138 w 13723853"/>
                <a:gd name="connsiteY160" fmla="*/ 525614 h 812606"/>
                <a:gd name="connsiteX161" fmla="*/ 7807387 w 13723853"/>
                <a:gd name="connsiteY161" fmla="*/ 812604 h 812606"/>
                <a:gd name="connsiteX162" fmla="*/ 7436959 w 13723853"/>
                <a:gd name="connsiteY162" fmla="*/ 664008 h 812606"/>
                <a:gd name="connsiteX163" fmla="*/ 7388753 w 13723853"/>
                <a:gd name="connsiteY163" fmla="*/ 616669 h 812606"/>
                <a:gd name="connsiteX164" fmla="*/ 7384439 w 13723853"/>
                <a:gd name="connsiteY164" fmla="*/ 625293 h 812606"/>
                <a:gd name="connsiteX165" fmla="*/ 7374904 w 13723853"/>
                <a:gd name="connsiteY165" fmla="*/ 607628 h 812606"/>
                <a:gd name="connsiteX166" fmla="*/ 6935074 w 13723853"/>
                <a:gd name="connsiteY166" fmla="*/ 320302 h 812606"/>
                <a:gd name="connsiteX167" fmla="*/ 6669465 w 13723853"/>
                <a:gd name="connsiteY167" fmla="*/ 411089 h 812606"/>
                <a:gd name="connsiteX168" fmla="*/ 6624260 w 13723853"/>
                <a:gd name="connsiteY168" fmla="*/ 448999 h 812606"/>
                <a:gd name="connsiteX169" fmla="*/ 6618684 w 13723853"/>
                <a:gd name="connsiteY169" fmla="*/ 456075 h 812606"/>
                <a:gd name="connsiteX170" fmla="*/ 6584554 w 13723853"/>
                <a:gd name="connsiteY170" fmla="*/ 488913 h 812606"/>
                <a:gd name="connsiteX171" fmla="*/ 6559482 w 13723853"/>
                <a:gd name="connsiteY171" fmla="*/ 515952 h 812606"/>
                <a:gd name="connsiteX172" fmla="*/ 6470247 w 13723853"/>
                <a:gd name="connsiteY172" fmla="*/ 652796 h 812606"/>
                <a:gd name="connsiteX173" fmla="*/ 6452738 w 13723853"/>
                <a:gd name="connsiteY173" fmla="*/ 693280 h 812606"/>
                <a:gd name="connsiteX174" fmla="*/ 6470421 w 13723853"/>
                <a:gd name="connsiteY174" fmla="*/ 635379 h 812606"/>
                <a:gd name="connsiteX175" fmla="*/ 6506759 w 13723853"/>
                <a:gd name="connsiteY175" fmla="*/ 553930 h 812606"/>
                <a:gd name="connsiteX176" fmla="*/ 6465480 w 13723853"/>
                <a:gd name="connsiteY176" fmla="*/ 583208 h 812606"/>
                <a:gd name="connsiteX177" fmla="*/ 6191908 w 13723853"/>
                <a:gd name="connsiteY177" fmla="*/ 660613 h 812606"/>
                <a:gd name="connsiteX178" fmla="*/ 5821481 w 13723853"/>
                <a:gd name="connsiteY178" fmla="*/ 512017 h 812606"/>
                <a:gd name="connsiteX179" fmla="*/ 5773274 w 13723853"/>
                <a:gd name="connsiteY179" fmla="*/ 464678 h 812606"/>
                <a:gd name="connsiteX180" fmla="*/ 5768961 w 13723853"/>
                <a:gd name="connsiteY180" fmla="*/ 473301 h 812606"/>
                <a:gd name="connsiteX181" fmla="*/ 5759425 w 13723853"/>
                <a:gd name="connsiteY181" fmla="*/ 455637 h 812606"/>
                <a:gd name="connsiteX182" fmla="*/ 5319596 w 13723853"/>
                <a:gd name="connsiteY182" fmla="*/ 168311 h 812606"/>
                <a:gd name="connsiteX183" fmla="*/ 4896534 w 13723853"/>
                <a:gd name="connsiteY183" fmla="*/ 428744 h 812606"/>
                <a:gd name="connsiteX184" fmla="*/ 4896282 w 13723853"/>
                <a:gd name="connsiteY184" fmla="*/ 429153 h 812606"/>
                <a:gd name="connsiteX185" fmla="*/ 4894790 w 13723853"/>
                <a:gd name="connsiteY185" fmla="*/ 432247 h 812606"/>
                <a:gd name="connsiteX186" fmla="*/ 4868004 w 13723853"/>
                <a:gd name="connsiteY186" fmla="*/ 480217 h 812606"/>
                <a:gd name="connsiteX187" fmla="*/ 4854748 w 13723853"/>
                <a:gd name="connsiteY187" fmla="*/ 500852 h 812606"/>
                <a:gd name="connsiteX188" fmla="*/ 4837259 w 13723853"/>
                <a:gd name="connsiteY188" fmla="*/ 541288 h 812606"/>
                <a:gd name="connsiteX189" fmla="*/ 4844951 w 13723853"/>
                <a:gd name="connsiteY189" fmla="*/ 516104 h 812606"/>
                <a:gd name="connsiteX190" fmla="*/ 4838840 w 13723853"/>
                <a:gd name="connsiteY190" fmla="*/ 525616 h 812606"/>
                <a:gd name="connsiteX191" fmla="*/ 4347089 w 13723853"/>
                <a:gd name="connsiteY191" fmla="*/ 812606 h 812606"/>
                <a:gd name="connsiteX192" fmla="*/ 3976662 w 13723853"/>
                <a:gd name="connsiteY192" fmla="*/ 664010 h 812606"/>
                <a:gd name="connsiteX193" fmla="*/ 3928455 w 13723853"/>
                <a:gd name="connsiteY193" fmla="*/ 616671 h 812606"/>
                <a:gd name="connsiteX194" fmla="*/ 3924142 w 13723853"/>
                <a:gd name="connsiteY194" fmla="*/ 625295 h 812606"/>
                <a:gd name="connsiteX195" fmla="*/ 3914606 w 13723853"/>
                <a:gd name="connsiteY195" fmla="*/ 607630 h 812606"/>
                <a:gd name="connsiteX196" fmla="*/ 3474777 w 13723853"/>
                <a:gd name="connsiteY196" fmla="*/ 320304 h 812606"/>
                <a:gd name="connsiteX197" fmla="*/ 3209167 w 13723853"/>
                <a:gd name="connsiteY197" fmla="*/ 411091 h 812606"/>
                <a:gd name="connsiteX198" fmla="*/ 3163963 w 13723853"/>
                <a:gd name="connsiteY198" fmla="*/ 449001 h 812606"/>
                <a:gd name="connsiteX199" fmla="*/ 3158386 w 13723853"/>
                <a:gd name="connsiteY199" fmla="*/ 456077 h 812606"/>
                <a:gd name="connsiteX200" fmla="*/ 3124257 w 13723853"/>
                <a:gd name="connsiteY200" fmla="*/ 488915 h 812606"/>
                <a:gd name="connsiteX201" fmla="*/ 3099185 w 13723853"/>
                <a:gd name="connsiteY201" fmla="*/ 515954 h 812606"/>
                <a:gd name="connsiteX202" fmla="*/ 3009950 w 13723853"/>
                <a:gd name="connsiteY202" fmla="*/ 652798 h 812606"/>
                <a:gd name="connsiteX203" fmla="*/ 2992440 w 13723853"/>
                <a:gd name="connsiteY203" fmla="*/ 693282 h 812606"/>
                <a:gd name="connsiteX204" fmla="*/ 3010123 w 13723853"/>
                <a:gd name="connsiteY204" fmla="*/ 635381 h 812606"/>
                <a:gd name="connsiteX205" fmla="*/ 3046461 w 13723853"/>
                <a:gd name="connsiteY205" fmla="*/ 553933 h 812606"/>
                <a:gd name="connsiteX206" fmla="*/ 3005183 w 13723853"/>
                <a:gd name="connsiteY206" fmla="*/ 583210 h 812606"/>
                <a:gd name="connsiteX207" fmla="*/ 2731610 w 13723853"/>
                <a:gd name="connsiteY207" fmla="*/ 660615 h 812606"/>
                <a:gd name="connsiteX208" fmla="*/ 2361183 w 13723853"/>
                <a:gd name="connsiteY208" fmla="*/ 512019 h 812606"/>
                <a:gd name="connsiteX209" fmla="*/ 2312977 w 13723853"/>
                <a:gd name="connsiteY209" fmla="*/ 464680 h 812606"/>
                <a:gd name="connsiteX210" fmla="*/ 2308663 w 13723853"/>
                <a:gd name="connsiteY210" fmla="*/ 473303 h 812606"/>
                <a:gd name="connsiteX211" fmla="*/ 2299127 w 13723853"/>
                <a:gd name="connsiteY211" fmla="*/ 455639 h 812606"/>
                <a:gd name="connsiteX212" fmla="*/ 1859298 w 13723853"/>
                <a:gd name="connsiteY212" fmla="*/ 168313 h 812606"/>
                <a:gd name="connsiteX213" fmla="*/ 1436236 w 13723853"/>
                <a:gd name="connsiteY213" fmla="*/ 428746 h 812606"/>
                <a:gd name="connsiteX214" fmla="*/ 1435984 w 13723853"/>
                <a:gd name="connsiteY214" fmla="*/ 429155 h 812606"/>
                <a:gd name="connsiteX215" fmla="*/ 1434492 w 13723853"/>
                <a:gd name="connsiteY215" fmla="*/ 432249 h 812606"/>
                <a:gd name="connsiteX216" fmla="*/ 1407706 w 13723853"/>
                <a:gd name="connsiteY216" fmla="*/ 480219 h 812606"/>
                <a:gd name="connsiteX217" fmla="*/ 1394450 w 13723853"/>
                <a:gd name="connsiteY217" fmla="*/ 500854 h 812606"/>
                <a:gd name="connsiteX218" fmla="*/ 1376961 w 13723853"/>
                <a:gd name="connsiteY218" fmla="*/ 541290 h 812606"/>
                <a:gd name="connsiteX219" fmla="*/ 1384653 w 13723853"/>
                <a:gd name="connsiteY219" fmla="*/ 516106 h 812606"/>
                <a:gd name="connsiteX220" fmla="*/ 1378542 w 13723853"/>
                <a:gd name="connsiteY220" fmla="*/ 525618 h 812606"/>
                <a:gd name="connsiteX0" fmla="*/ 1378542 w 13723853"/>
                <a:gd name="connsiteY0" fmla="*/ 525618 h 812606"/>
                <a:gd name="connsiteX1" fmla="*/ 516364 w 13723853"/>
                <a:gd name="connsiteY1" fmla="*/ 664012 h 812606"/>
                <a:gd name="connsiteX2" fmla="*/ 468157 w 13723853"/>
                <a:gd name="connsiteY2" fmla="*/ 616673 h 812606"/>
                <a:gd name="connsiteX3" fmla="*/ 14479 w 13723853"/>
                <a:gd name="connsiteY3" fmla="*/ 320306 h 812606"/>
                <a:gd name="connsiteX4" fmla="*/ 143492 w 13723853"/>
                <a:gd name="connsiteY4" fmla="*/ 151998 h 812606"/>
                <a:gd name="connsiteX5" fmla="*/ 513919 w 13723853"/>
                <a:gd name="connsiteY5" fmla="*/ 300594 h 812606"/>
                <a:gd name="connsiteX6" fmla="*/ 562125 w 13723853"/>
                <a:gd name="connsiteY6" fmla="*/ 347933 h 812606"/>
                <a:gd name="connsiteX7" fmla="*/ 566439 w 13723853"/>
                <a:gd name="connsiteY7" fmla="*/ 339310 h 812606"/>
                <a:gd name="connsiteX8" fmla="*/ 575975 w 13723853"/>
                <a:gd name="connsiteY8" fmla="*/ 356974 h 812606"/>
                <a:gd name="connsiteX9" fmla="*/ 1438866 w 13723853"/>
                <a:gd name="connsiteY9" fmla="*/ 383867 h 812606"/>
                <a:gd name="connsiteX10" fmla="*/ 1439118 w 13723853"/>
                <a:gd name="connsiteY10" fmla="*/ 383458 h 812606"/>
                <a:gd name="connsiteX11" fmla="*/ 1440610 w 13723853"/>
                <a:gd name="connsiteY11" fmla="*/ 380364 h 812606"/>
                <a:gd name="connsiteX12" fmla="*/ 1467396 w 13723853"/>
                <a:gd name="connsiteY12" fmla="*/ 332394 h 812606"/>
                <a:gd name="connsiteX13" fmla="*/ 1480651 w 13723853"/>
                <a:gd name="connsiteY13" fmla="*/ 311759 h 812606"/>
                <a:gd name="connsiteX14" fmla="*/ 1498141 w 13723853"/>
                <a:gd name="connsiteY14" fmla="*/ 271323 h 812606"/>
                <a:gd name="connsiteX15" fmla="*/ 1490449 w 13723853"/>
                <a:gd name="connsiteY15" fmla="*/ 296507 h 812606"/>
                <a:gd name="connsiteX16" fmla="*/ 1496559 w 13723853"/>
                <a:gd name="connsiteY16" fmla="*/ 286995 h 812606"/>
                <a:gd name="connsiteX17" fmla="*/ 1988311 w 13723853"/>
                <a:gd name="connsiteY17" fmla="*/ 5 h 812606"/>
                <a:gd name="connsiteX18" fmla="*/ 2358738 w 13723853"/>
                <a:gd name="connsiteY18" fmla="*/ 148601 h 812606"/>
                <a:gd name="connsiteX19" fmla="*/ 2406944 w 13723853"/>
                <a:gd name="connsiteY19" fmla="*/ 195940 h 812606"/>
                <a:gd name="connsiteX20" fmla="*/ 2411258 w 13723853"/>
                <a:gd name="connsiteY20" fmla="*/ 187316 h 812606"/>
                <a:gd name="connsiteX21" fmla="*/ 2420794 w 13723853"/>
                <a:gd name="connsiteY21" fmla="*/ 204981 h 812606"/>
                <a:gd name="connsiteX22" fmla="*/ 2860623 w 13723853"/>
                <a:gd name="connsiteY22" fmla="*/ 492306 h 812606"/>
                <a:gd name="connsiteX23" fmla="*/ 3126233 w 13723853"/>
                <a:gd name="connsiteY23" fmla="*/ 401519 h 812606"/>
                <a:gd name="connsiteX24" fmla="*/ 3171437 w 13723853"/>
                <a:gd name="connsiteY24" fmla="*/ 363610 h 812606"/>
                <a:gd name="connsiteX25" fmla="*/ 3177014 w 13723853"/>
                <a:gd name="connsiteY25" fmla="*/ 356534 h 812606"/>
                <a:gd name="connsiteX26" fmla="*/ 3211143 w 13723853"/>
                <a:gd name="connsiteY26" fmla="*/ 323696 h 812606"/>
                <a:gd name="connsiteX27" fmla="*/ 3236215 w 13723853"/>
                <a:gd name="connsiteY27" fmla="*/ 296657 h 812606"/>
                <a:gd name="connsiteX28" fmla="*/ 3325450 w 13723853"/>
                <a:gd name="connsiteY28" fmla="*/ 159813 h 812606"/>
                <a:gd name="connsiteX29" fmla="*/ 3342960 w 13723853"/>
                <a:gd name="connsiteY29" fmla="*/ 119329 h 812606"/>
                <a:gd name="connsiteX30" fmla="*/ 3325277 w 13723853"/>
                <a:gd name="connsiteY30" fmla="*/ 177230 h 812606"/>
                <a:gd name="connsiteX31" fmla="*/ 3288939 w 13723853"/>
                <a:gd name="connsiteY31" fmla="*/ 258678 h 812606"/>
                <a:gd name="connsiteX32" fmla="*/ 3330217 w 13723853"/>
                <a:gd name="connsiteY32" fmla="*/ 229401 h 812606"/>
                <a:gd name="connsiteX33" fmla="*/ 3603790 w 13723853"/>
                <a:gd name="connsiteY33" fmla="*/ 151996 h 812606"/>
                <a:gd name="connsiteX34" fmla="*/ 3974217 w 13723853"/>
                <a:gd name="connsiteY34" fmla="*/ 300592 h 812606"/>
                <a:gd name="connsiteX35" fmla="*/ 4022423 w 13723853"/>
                <a:gd name="connsiteY35" fmla="*/ 347931 h 812606"/>
                <a:gd name="connsiteX36" fmla="*/ 4026737 w 13723853"/>
                <a:gd name="connsiteY36" fmla="*/ 339308 h 812606"/>
                <a:gd name="connsiteX37" fmla="*/ 4036273 w 13723853"/>
                <a:gd name="connsiteY37" fmla="*/ 356972 h 812606"/>
                <a:gd name="connsiteX38" fmla="*/ 4476102 w 13723853"/>
                <a:gd name="connsiteY38" fmla="*/ 644298 h 812606"/>
                <a:gd name="connsiteX39" fmla="*/ 4899164 w 13723853"/>
                <a:gd name="connsiteY39" fmla="*/ 383865 h 812606"/>
                <a:gd name="connsiteX40" fmla="*/ 4899416 w 13723853"/>
                <a:gd name="connsiteY40" fmla="*/ 383456 h 812606"/>
                <a:gd name="connsiteX41" fmla="*/ 4900908 w 13723853"/>
                <a:gd name="connsiteY41" fmla="*/ 380362 h 812606"/>
                <a:gd name="connsiteX42" fmla="*/ 4927694 w 13723853"/>
                <a:gd name="connsiteY42" fmla="*/ 332392 h 812606"/>
                <a:gd name="connsiteX43" fmla="*/ 4940949 w 13723853"/>
                <a:gd name="connsiteY43" fmla="*/ 311757 h 812606"/>
                <a:gd name="connsiteX44" fmla="*/ 4958439 w 13723853"/>
                <a:gd name="connsiteY44" fmla="*/ 271321 h 812606"/>
                <a:gd name="connsiteX45" fmla="*/ 4950747 w 13723853"/>
                <a:gd name="connsiteY45" fmla="*/ 296505 h 812606"/>
                <a:gd name="connsiteX46" fmla="*/ 4956857 w 13723853"/>
                <a:gd name="connsiteY46" fmla="*/ 286993 h 812606"/>
                <a:gd name="connsiteX47" fmla="*/ 5448609 w 13723853"/>
                <a:gd name="connsiteY47" fmla="*/ 3 h 812606"/>
                <a:gd name="connsiteX48" fmla="*/ 5819036 w 13723853"/>
                <a:gd name="connsiteY48" fmla="*/ 148599 h 812606"/>
                <a:gd name="connsiteX49" fmla="*/ 5867242 w 13723853"/>
                <a:gd name="connsiteY49" fmla="*/ 195938 h 812606"/>
                <a:gd name="connsiteX50" fmla="*/ 5871556 w 13723853"/>
                <a:gd name="connsiteY50" fmla="*/ 187314 h 812606"/>
                <a:gd name="connsiteX51" fmla="*/ 5881092 w 13723853"/>
                <a:gd name="connsiteY51" fmla="*/ 204979 h 812606"/>
                <a:gd name="connsiteX52" fmla="*/ 6320921 w 13723853"/>
                <a:gd name="connsiteY52" fmla="*/ 492304 h 812606"/>
                <a:gd name="connsiteX53" fmla="*/ 6586531 w 13723853"/>
                <a:gd name="connsiteY53" fmla="*/ 401517 h 812606"/>
                <a:gd name="connsiteX54" fmla="*/ 6631735 w 13723853"/>
                <a:gd name="connsiteY54" fmla="*/ 363608 h 812606"/>
                <a:gd name="connsiteX55" fmla="*/ 6637312 w 13723853"/>
                <a:gd name="connsiteY55" fmla="*/ 356532 h 812606"/>
                <a:gd name="connsiteX56" fmla="*/ 6671441 w 13723853"/>
                <a:gd name="connsiteY56" fmla="*/ 323694 h 812606"/>
                <a:gd name="connsiteX57" fmla="*/ 6696513 w 13723853"/>
                <a:gd name="connsiteY57" fmla="*/ 296655 h 812606"/>
                <a:gd name="connsiteX58" fmla="*/ 6785748 w 13723853"/>
                <a:gd name="connsiteY58" fmla="*/ 159811 h 812606"/>
                <a:gd name="connsiteX59" fmla="*/ 6803258 w 13723853"/>
                <a:gd name="connsiteY59" fmla="*/ 119327 h 812606"/>
                <a:gd name="connsiteX60" fmla="*/ 6785574 w 13723853"/>
                <a:gd name="connsiteY60" fmla="*/ 177228 h 812606"/>
                <a:gd name="connsiteX61" fmla="*/ 6749236 w 13723853"/>
                <a:gd name="connsiteY61" fmla="*/ 258677 h 812606"/>
                <a:gd name="connsiteX62" fmla="*/ 6790515 w 13723853"/>
                <a:gd name="connsiteY62" fmla="*/ 229399 h 812606"/>
                <a:gd name="connsiteX63" fmla="*/ 7064088 w 13723853"/>
                <a:gd name="connsiteY63" fmla="*/ 151994 h 812606"/>
                <a:gd name="connsiteX64" fmla="*/ 7434515 w 13723853"/>
                <a:gd name="connsiteY64" fmla="*/ 300590 h 812606"/>
                <a:gd name="connsiteX65" fmla="*/ 7482721 w 13723853"/>
                <a:gd name="connsiteY65" fmla="*/ 347929 h 812606"/>
                <a:gd name="connsiteX66" fmla="*/ 7487035 w 13723853"/>
                <a:gd name="connsiteY66" fmla="*/ 339306 h 812606"/>
                <a:gd name="connsiteX67" fmla="*/ 7496571 w 13723853"/>
                <a:gd name="connsiteY67" fmla="*/ 356970 h 812606"/>
                <a:gd name="connsiteX68" fmla="*/ 7936399 w 13723853"/>
                <a:gd name="connsiteY68" fmla="*/ 644296 h 812606"/>
                <a:gd name="connsiteX69" fmla="*/ 8359462 w 13723853"/>
                <a:gd name="connsiteY69" fmla="*/ 383863 h 812606"/>
                <a:gd name="connsiteX70" fmla="*/ 8359713 w 13723853"/>
                <a:gd name="connsiteY70" fmla="*/ 383454 h 812606"/>
                <a:gd name="connsiteX71" fmla="*/ 8361206 w 13723853"/>
                <a:gd name="connsiteY71" fmla="*/ 380360 h 812606"/>
                <a:gd name="connsiteX72" fmla="*/ 8387992 w 13723853"/>
                <a:gd name="connsiteY72" fmla="*/ 332390 h 812606"/>
                <a:gd name="connsiteX73" fmla="*/ 8401246 w 13723853"/>
                <a:gd name="connsiteY73" fmla="*/ 311755 h 812606"/>
                <a:gd name="connsiteX74" fmla="*/ 8418737 w 13723853"/>
                <a:gd name="connsiteY74" fmla="*/ 271319 h 812606"/>
                <a:gd name="connsiteX75" fmla="*/ 8411045 w 13723853"/>
                <a:gd name="connsiteY75" fmla="*/ 296503 h 812606"/>
                <a:gd name="connsiteX76" fmla="*/ 8417155 w 13723853"/>
                <a:gd name="connsiteY76" fmla="*/ 286991 h 812606"/>
                <a:gd name="connsiteX77" fmla="*/ 8908907 w 13723853"/>
                <a:gd name="connsiteY77" fmla="*/ 1 h 812606"/>
                <a:gd name="connsiteX78" fmla="*/ 9279334 w 13723853"/>
                <a:gd name="connsiteY78" fmla="*/ 148597 h 812606"/>
                <a:gd name="connsiteX79" fmla="*/ 9327540 w 13723853"/>
                <a:gd name="connsiteY79" fmla="*/ 195936 h 812606"/>
                <a:gd name="connsiteX80" fmla="*/ 9331854 w 13723853"/>
                <a:gd name="connsiteY80" fmla="*/ 187312 h 812606"/>
                <a:gd name="connsiteX81" fmla="*/ 9341390 w 13723853"/>
                <a:gd name="connsiteY81" fmla="*/ 204977 h 812606"/>
                <a:gd name="connsiteX82" fmla="*/ 9781218 w 13723853"/>
                <a:gd name="connsiteY82" fmla="*/ 492302 h 812606"/>
                <a:gd name="connsiteX83" fmla="*/ 10046829 w 13723853"/>
                <a:gd name="connsiteY83" fmla="*/ 401515 h 812606"/>
                <a:gd name="connsiteX84" fmla="*/ 10092036 w 13723853"/>
                <a:gd name="connsiteY84" fmla="*/ 363604 h 812606"/>
                <a:gd name="connsiteX85" fmla="*/ 10097610 w 13723853"/>
                <a:gd name="connsiteY85" fmla="*/ 356531 h 812606"/>
                <a:gd name="connsiteX86" fmla="*/ 10131730 w 13723853"/>
                <a:gd name="connsiteY86" fmla="*/ 323702 h 812606"/>
                <a:gd name="connsiteX87" fmla="*/ 10156811 w 13723853"/>
                <a:gd name="connsiteY87" fmla="*/ 296653 h 812606"/>
                <a:gd name="connsiteX88" fmla="*/ 10246046 w 13723853"/>
                <a:gd name="connsiteY88" fmla="*/ 159809 h 812606"/>
                <a:gd name="connsiteX89" fmla="*/ 10263556 w 13723853"/>
                <a:gd name="connsiteY89" fmla="*/ 119325 h 812606"/>
                <a:gd name="connsiteX90" fmla="*/ 10245872 w 13723853"/>
                <a:gd name="connsiteY90" fmla="*/ 177226 h 812606"/>
                <a:gd name="connsiteX91" fmla="*/ 10209533 w 13723853"/>
                <a:gd name="connsiteY91" fmla="*/ 258676 h 812606"/>
                <a:gd name="connsiteX92" fmla="*/ 10250813 w 13723853"/>
                <a:gd name="connsiteY92" fmla="*/ 229399 h 812606"/>
                <a:gd name="connsiteX93" fmla="*/ 10524386 w 13723853"/>
                <a:gd name="connsiteY93" fmla="*/ 151993 h 812606"/>
                <a:gd name="connsiteX94" fmla="*/ 10894813 w 13723853"/>
                <a:gd name="connsiteY94" fmla="*/ 300589 h 812606"/>
                <a:gd name="connsiteX95" fmla="*/ 10943019 w 13723853"/>
                <a:gd name="connsiteY95" fmla="*/ 347928 h 812606"/>
                <a:gd name="connsiteX96" fmla="*/ 10947333 w 13723853"/>
                <a:gd name="connsiteY96" fmla="*/ 339305 h 812606"/>
                <a:gd name="connsiteX97" fmla="*/ 10956868 w 13723853"/>
                <a:gd name="connsiteY97" fmla="*/ 356969 h 812606"/>
                <a:gd name="connsiteX98" fmla="*/ 11396698 w 13723853"/>
                <a:gd name="connsiteY98" fmla="*/ 644295 h 812606"/>
                <a:gd name="connsiteX99" fmla="*/ 11819760 w 13723853"/>
                <a:gd name="connsiteY99" fmla="*/ 383862 h 812606"/>
                <a:gd name="connsiteX100" fmla="*/ 11820012 w 13723853"/>
                <a:gd name="connsiteY100" fmla="*/ 383453 h 812606"/>
                <a:gd name="connsiteX101" fmla="*/ 11821504 w 13723853"/>
                <a:gd name="connsiteY101" fmla="*/ 380359 h 812606"/>
                <a:gd name="connsiteX102" fmla="*/ 11848290 w 13723853"/>
                <a:gd name="connsiteY102" fmla="*/ 332389 h 812606"/>
                <a:gd name="connsiteX103" fmla="*/ 11861545 w 13723853"/>
                <a:gd name="connsiteY103" fmla="*/ 311754 h 812606"/>
                <a:gd name="connsiteX104" fmla="*/ 11879034 w 13723853"/>
                <a:gd name="connsiteY104" fmla="*/ 271318 h 812606"/>
                <a:gd name="connsiteX105" fmla="*/ 11871343 w 13723853"/>
                <a:gd name="connsiteY105" fmla="*/ 296502 h 812606"/>
                <a:gd name="connsiteX106" fmla="*/ 11877453 w 13723853"/>
                <a:gd name="connsiteY106" fmla="*/ 286990 h 812606"/>
                <a:gd name="connsiteX107" fmla="*/ 12369205 w 13723853"/>
                <a:gd name="connsiteY107" fmla="*/ 0 h 812606"/>
                <a:gd name="connsiteX108" fmla="*/ 12739632 w 13723853"/>
                <a:gd name="connsiteY108" fmla="*/ 148596 h 812606"/>
                <a:gd name="connsiteX109" fmla="*/ 12787838 w 13723853"/>
                <a:gd name="connsiteY109" fmla="*/ 195935 h 812606"/>
                <a:gd name="connsiteX110" fmla="*/ 12792152 w 13723853"/>
                <a:gd name="connsiteY110" fmla="*/ 187311 h 812606"/>
                <a:gd name="connsiteX111" fmla="*/ 12801688 w 13723853"/>
                <a:gd name="connsiteY111" fmla="*/ 204976 h 812606"/>
                <a:gd name="connsiteX112" fmla="*/ 13241517 w 13723853"/>
                <a:gd name="connsiteY112" fmla="*/ 492302 h 812606"/>
                <a:gd name="connsiteX113" fmla="*/ 13706344 w 13723853"/>
                <a:gd name="connsiteY113" fmla="*/ 159808 h 812606"/>
                <a:gd name="connsiteX114" fmla="*/ 13723853 w 13723853"/>
                <a:gd name="connsiteY114" fmla="*/ 119324 h 812606"/>
                <a:gd name="connsiteX115" fmla="*/ 13706170 w 13723853"/>
                <a:gd name="connsiteY115" fmla="*/ 177225 h 812606"/>
                <a:gd name="connsiteX116" fmla="*/ 13112504 w 13723853"/>
                <a:gd name="connsiteY116" fmla="*/ 660610 h 812606"/>
                <a:gd name="connsiteX117" fmla="*/ 12742077 w 13723853"/>
                <a:gd name="connsiteY117" fmla="*/ 512014 h 812606"/>
                <a:gd name="connsiteX118" fmla="*/ 12693871 w 13723853"/>
                <a:gd name="connsiteY118" fmla="*/ 464675 h 812606"/>
                <a:gd name="connsiteX119" fmla="*/ 12689556 w 13723853"/>
                <a:gd name="connsiteY119" fmla="*/ 473298 h 812606"/>
                <a:gd name="connsiteX120" fmla="*/ 12680021 w 13723853"/>
                <a:gd name="connsiteY120" fmla="*/ 455634 h 812606"/>
                <a:gd name="connsiteX121" fmla="*/ 12240192 w 13723853"/>
                <a:gd name="connsiteY121" fmla="*/ 168308 h 812606"/>
                <a:gd name="connsiteX122" fmla="*/ 11817130 w 13723853"/>
                <a:gd name="connsiteY122" fmla="*/ 428741 h 812606"/>
                <a:gd name="connsiteX123" fmla="*/ 11816878 w 13723853"/>
                <a:gd name="connsiteY123" fmla="*/ 429150 h 812606"/>
                <a:gd name="connsiteX124" fmla="*/ 11815386 w 13723853"/>
                <a:gd name="connsiteY124" fmla="*/ 432244 h 812606"/>
                <a:gd name="connsiteX125" fmla="*/ 11788599 w 13723853"/>
                <a:gd name="connsiteY125" fmla="*/ 480214 h 812606"/>
                <a:gd name="connsiteX126" fmla="*/ 11775345 w 13723853"/>
                <a:gd name="connsiteY126" fmla="*/ 500849 h 812606"/>
                <a:gd name="connsiteX127" fmla="*/ 11757855 w 13723853"/>
                <a:gd name="connsiteY127" fmla="*/ 541285 h 812606"/>
                <a:gd name="connsiteX128" fmla="*/ 11765546 w 13723853"/>
                <a:gd name="connsiteY128" fmla="*/ 516101 h 812606"/>
                <a:gd name="connsiteX129" fmla="*/ 11759437 w 13723853"/>
                <a:gd name="connsiteY129" fmla="*/ 525613 h 812606"/>
                <a:gd name="connsiteX130" fmla="*/ 11267684 w 13723853"/>
                <a:gd name="connsiteY130" fmla="*/ 812603 h 812606"/>
                <a:gd name="connsiteX131" fmla="*/ 10897257 w 13723853"/>
                <a:gd name="connsiteY131" fmla="*/ 664007 h 812606"/>
                <a:gd name="connsiteX132" fmla="*/ 10849051 w 13723853"/>
                <a:gd name="connsiteY132" fmla="*/ 616668 h 812606"/>
                <a:gd name="connsiteX133" fmla="*/ 10844737 w 13723853"/>
                <a:gd name="connsiteY133" fmla="*/ 625292 h 812606"/>
                <a:gd name="connsiteX134" fmla="*/ 10835202 w 13723853"/>
                <a:gd name="connsiteY134" fmla="*/ 607627 h 812606"/>
                <a:gd name="connsiteX135" fmla="*/ 10395373 w 13723853"/>
                <a:gd name="connsiteY135" fmla="*/ 320302 h 812606"/>
                <a:gd name="connsiteX136" fmla="*/ 10129762 w 13723853"/>
                <a:gd name="connsiteY136" fmla="*/ 411089 h 812606"/>
                <a:gd name="connsiteX137" fmla="*/ 10084555 w 13723853"/>
                <a:gd name="connsiteY137" fmla="*/ 449000 h 812606"/>
                <a:gd name="connsiteX138" fmla="*/ 10078982 w 13723853"/>
                <a:gd name="connsiteY138" fmla="*/ 456073 h 812606"/>
                <a:gd name="connsiteX139" fmla="*/ 10044861 w 13723853"/>
                <a:gd name="connsiteY139" fmla="*/ 488902 h 812606"/>
                <a:gd name="connsiteX140" fmla="*/ 10019780 w 13723853"/>
                <a:gd name="connsiteY140" fmla="*/ 515951 h 812606"/>
                <a:gd name="connsiteX141" fmla="*/ 9930545 w 13723853"/>
                <a:gd name="connsiteY141" fmla="*/ 652795 h 812606"/>
                <a:gd name="connsiteX142" fmla="*/ 9913035 w 13723853"/>
                <a:gd name="connsiteY142" fmla="*/ 693279 h 812606"/>
                <a:gd name="connsiteX143" fmla="*/ 9930719 w 13723853"/>
                <a:gd name="connsiteY143" fmla="*/ 635378 h 812606"/>
                <a:gd name="connsiteX144" fmla="*/ 9967058 w 13723853"/>
                <a:gd name="connsiteY144" fmla="*/ 553928 h 812606"/>
                <a:gd name="connsiteX145" fmla="*/ 9925778 w 13723853"/>
                <a:gd name="connsiteY145" fmla="*/ 583206 h 812606"/>
                <a:gd name="connsiteX146" fmla="*/ 9652206 w 13723853"/>
                <a:gd name="connsiteY146" fmla="*/ 660611 h 812606"/>
                <a:gd name="connsiteX147" fmla="*/ 9281779 w 13723853"/>
                <a:gd name="connsiteY147" fmla="*/ 512015 h 812606"/>
                <a:gd name="connsiteX148" fmla="*/ 9233572 w 13723853"/>
                <a:gd name="connsiteY148" fmla="*/ 464676 h 812606"/>
                <a:gd name="connsiteX149" fmla="*/ 9229259 w 13723853"/>
                <a:gd name="connsiteY149" fmla="*/ 473299 h 812606"/>
                <a:gd name="connsiteX150" fmla="*/ 9219723 w 13723853"/>
                <a:gd name="connsiteY150" fmla="*/ 455635 h 812606"/>
                <a:gd name="connsiteX151" fmla="*/ 8779893 w 13723853"/>
                <a:gd name="connsiteY151" fmla="*/ 168309 h 812606"/>
                <a:gd name="connsiteX152" fmla="*/ 8356831 w 13723853"/>
                <a:gd name="connsiteY152" fmla="*/ 428742 h 812606"/>
                <a:gd name="connsiteX153" fmla="*/ 8356580 w 13723853"/>
                <a:gd name="connsiteY153" fmla="*/ 429151 h 812606"/>
                <a:gd name="connsiteX154" fmla="*/ 8355088 w 13723853"/>
                <a:gd name="connsiteY154" fmla="*/ 432245 h 812606"/>
                <a:gd name="connsiteX155" fmla="*/ 8328302 w 13723853"/>
                <a:gd name="connsiteY155" fmla="*/ 480215 h 812606"/>
                <a:gd name="connsiteX156" fmla="*/ 8315046 w 13723853"/>
                <a:gd name="connsiteY156" fmla="*/ 500850 h 812606"/>
                <a:gd name="connsiteX157" fmla="*/ 8297557 w 13723853"/>
                <a:gd name="connsiteY157" fmla="*/ 541286 h 812606"/>
                <a:gd name="connsiteX158" fmla="*/ 8305248 w 13723853"/>
                <a:gd name="connsiteY158" fmla="*/ 516102 h 812606"/>
                <a:gd name="connsiteX159" fmla="*/ 8299138 w 13723853"/>
                <a:gd name="connsiteY159" fmla="*/ 525614 h 812606"/>
                <a:gd name="connsiteX160" fmla="*/ 7807387 w 13723853"/>
                <a:gd name="connsiteY160" fmla="*/ 812604 h 812606"/>
                <a:gd name="connsiteX161" fmla="*/ 7436959 w 13723853"/>
                <a:gd name="connsiteY161" fmla="*/ 664008 h 812606"/>
                <a:gd name="connsiteX162" fmla="*/ 7388753 w 13723853"/>
                <a:gd name="connsiteY162" fmla="*/ 616669 h 812606"/>
                <a:gd name="connsiteX163" fmla="*/ 7384439 w 13723853"/>
                <a:gd name="connsiteY163" fmla="*/ 625293 h 812606"/>
                <a:gd name="connsiteX164" fmla="*/ 7374904 w 13723853"/>
                <a:gd name="connsiteY164" fmla="*/ 607628 h 812606"/>
                <a:gd name="connsiteX165" fmla="*/ 6935074 w 13723853"/>
                <a:gd name="connsiteY165" fmla="*/ 320302 h 812606"/>
                <a:gd name="connsiteX166" fmla="*/ 6669465 w 13723853"/>
                <a:gd name="connsiteY166" fmla="*/ 411089 h 812606"/>
                <a:gd name="connsiteX167" fmla="*/ 6624260 w 13723853"/>
                <a:gd name="connsiteY167" fmla="*/ 448999 h 812606"/>
                <a:gd name="connsiteX168" fmla="*/ 6618684 w 13723853"/>
                <a:gd name="connsiteY168" fmla="*/ 456075 h 812606"/>
                <a:gd name="connsiteX169" fmla="*/ 6584554 w 13723853"/>
                <a:gd name="connsiteY169" fmla="*/ 488913 h 812606"/>
                <a:gd name="connsiteX170" fmla="*/ 6559482 w 13723853"/>
                <a:gd name="connsiteY170" fmla="*/ 515952 h 812606"/>
                <a:gd name="connsiteX171" fmla="*/ 6470247 w 13723853"/>
                <a:gd name="connsiteY171" fmla="*/ 652796 h 812606"/>
                <a:gd name="connsiteX172" fmla="*/ 6452738 w 13723853"/>
                <a:gd name="connsiteY172" fmla="*/ 693280 h 812606"/>
                <a:gd name="connsiteX173" fmla="*/ 6470421 w 13723853"/>
                <a:gd name="connsiteY173" fmla="*/ 635379 h 812606"/>
                <a:gd name="connsiteX174" fmla="*/ 6506759 w 13723853"/>
                <a:gd name="connsiteY174" fmla="*/ 553930 h 812606"/>
                <a:gd name="connsiteX175" fmla="*/ 6465480 w 13723853"/>
                <a:gd name="connsiteY175" fmla="*/ 583208 h 812606"/>
                <a:gd name="connsiteX176" fmla="*/ 6191908 w 13723853"/>
                <a:gd name="connsiteY176" fmla="*/ 660613 h 812606"/>
                <a:gd name="connsiteX177" fmla="*/ 5821481 w 13723853"/>
                <a:gd name="connsiteY177" fmla="*/ 512017 h 812606"/>
                <a:gd name="connsiteX178" fmla="*/ 5773274 w 13723853"/>
                <a:gd name="connsiteY178" fmla="*/ 464678 h 812606"/>
                <a:gd name="connsiteX179" fmla="*/ 5768961 w 13723853"/>
                <a:gd name="connsiteY179" fmla="*/ 473301 h 812606"/>
                <a:gd name="connsiteX180" fmla="*/ 5759425 w 13723853"/>
                <a:gd name="connsiteY180" fmla="*/ 455637 h 812606"/>
                <a:gd name="connsiteX181" fmla="*/ 5319596 w 13723853"/>
                <a:gd name="connsiteY181" fmla="*/ 168311 h 812606"/>
                <a:gd name="connsiteX182" fmla="*/ 4896534 w 13723853"/>
                <a:gd name="connsiteY182" fmla="*/ 428744 h 812606"/>
                <a:gd name="connsiteX183" fmla="*/ 4896282 w 13723853"/>
                <a:gd name="connsiteY183" fmla="*/ 429153 h 812606"/>
                <a:gd name="connsiteX184" fmla="*/ 4894790 w 13723853"/>
                <a:gd name="connsiteY184" fmla="*/ 432247 h 812606"/>
                <a:gd name="connsiteX185" fmla="*/ 4868004 w 13723853"/>
                <a:gd name="connsiteY185" fmla="*/ 480217 h 812606"/>
                <a:gd name="connsiteX186" fmla="*/ 4854748 w 13723853"/>
                <a:gd name="connsiteY186" fmla="*/ 500852 h 812606"/>
                <a:gd name="connsiteX187" fmla="*/ 4837259 w 13723853"/>
                <a:gd name="connsiteY187" fmla="*/ 541288 h 812606"/>
                <a:gd name="connsiteX188" fmla="*/ 4844951 w 13723853"/>
                <a:gd name="connsiteY188" fmla="*/ 516104 h 812606"/>
                <a:gd name="connsiteX189" fmla="*/ 4838840 w 13723853"/>
                <a:gd name="connsiteY189" fmla="*/ 525616 h 812606"/>
                <a:gd name="connsiteX190" fmla="*/ 4347089 w 13723853"/>
                <a:gd name="connsiteY190" fmla="*/ 812606 h 812606"/>
                <a:gd name="connsiteX191" fmla="*/ 3976662 w 13723853"/>
                <a:gd name="connsiteY191" fmla="*/ 664010 h 812606"/>
                <a:gd name="connsiteX192" fmla="*/ 3928455 w 13723853"/>
                <a:gd name="connsiteY192" fmla="*/ 616671 h 812606"/>
                <a:gd name="connsiteX193" fmla="*/ 3924142 w 13723853"/>
                <a:gd name="connsiteY193" fmla="*/ 625295 h 812606"/>
                <a:gd name="connsiteX194" fmla="*/ 3914606 w 13723853"/>
                <a:gd name="connsiteY194" fmla="*/ 607630 h 812606"/>
                <a:gd name="connsiteX195" fmla="*/ 3474777 w 13723853"/>
                <a:gd name="connsiteY195" fmla="*/ 320304 h 812606"/>
                <a:gd name="connsiteX196" fmla="*/ 3209167 w 13723853"/>
                <a:gd name="connsiteY196" fmla="*/ 411091 h 812606"/>
                <a:gd name="connsiteX197" fmla="*/ 3163963 w 13723853"/>
                <a:gd name="connsiteY197" fmla="*/ 449001 h 812606"/>
                <a:gd name="connsiteX198" fmla="*/ 3158386 w 13723853"/>
                <a:gd name="connsiteY198" fmla="*/ 456077 h 812606"/>
                <a:gd name="connsiteX199" fmla="*/ 3124257 w 13723853"/>
                <a:gd name="connsiteY199" fmla="*/ 488915 h 812606"/>
                <a:gd name="connsiteX200" fmla="*/ 3099185 w 13723853"/>
                <a:gd name="connsiteY200" fmla="*/ 515954 h 812606"/>
                <a:gd name="connsiteX201" fmla="*/ 3009950 w 13723853"/>
                <a:gd name="connsiteY201" fmla="*/ 652798 h 812606"/>
                <a:gd name="connsiteX202" fmla="*/ 2992440 w 13723853"/>
                <a:gd name="connsiteY202" fmla="*/ 693282 h 812606"/>
                <a:gd name="connsiteX203" fmla="*/ 3010123 w 13723853"/>
                <a:gd name="connsiteY203" fmla="*/ 635381 h 812606"/>
                <a:gd name="connsiteX204" fmla="*/ 3046461 w 13723853"/>
                <a:gd name="connsiteY204" fmla="*/ 553933 h 812606"/>
                <a:gd name="connsiteX205" fmla="*/ 3005183 w 13723853"/>
                <a:gd name="connsiteY205" fmla="*/ 583210 h 812606"/>
                <a:gd name="connsiteX206" fmla="*/ 2731610 w 13723853"/>
                <a:gd name="connsiteY206" fmla="*/ 660615 h 812606"/>
                <a:gd name="connsiteX207" fmla="*/ 2361183 w 13723853"/>
                <a:gd name="connsiteY207" fmla="*/ 512019 h 812606"/>
                <a:gd name="connsiteX208" fmla="*/ 2312977 w 13723853"/>
                <a:gd name="connsiteY208" fmla="*/ 464680 h 812606"/>
                <a:gd name="connsiteX209" fmla="*/ 2308663 w 13723853"/>
                <a:gd name="connsiteY209" fmla="*/ 473303 h 812606"/>
                <a:gd name="connsiteX210" fmla="*/ 2299127 w 13723853"/>
                <a:gd name="connsiteY210" fmla="*/ 455639 h 812606"/>
                <a:gd name="connsiteX211" fmla="*/ 1859298 w 13723853"/>
                <a:gd name="connsiteY211" fmla="*/ 168313 h 812606"/>
                <a:gd name="connsiteX212" fmla="*/ 1436236 w 13723853"/>
                <a:gd name="connsiteY212" fmla="*/ 428746 h 812606"/>
                <a:gd name="connsiteX213" fmla="*/ 1435984 w 13723853"/>
                <a:gd name="connsiteY213" fmla="*/ 429155 h 812606"/>
                <a:gd name="connsiteX214" fmla="*/ 1434492 w 13723853"/>
                <a:gd name="connsiteY214" fmla="*/ 432249 h 812606"/>
                <a:gd name="connsiteX215" fmla="*/ 1407706 w 13723853"/>
                <a:gd name="connsiteY215" fmla="*/ 480219 h 812606"/>
                <a:gd name="connsiteX216" fmla="*/ 1394450 w 13723853"/>
                <a:gd name="connsiteY216" fmla="*/ 500854 h 812606"/>
                <a:gd name="connsiteX217" fmla="*/ 1376961 w 13723853"/>
                <a:gd name="connsiteY217" fmla="*/ 541290 h 812606"/>
                <a:gd name="connsiteX218" fmla="*/ 1384653 w 13723853"/>
                <a:gd name="connsiteY218" fmla="*/ 516106 h 812606"/>
                <a:gd name="connsiteX219" fmla="*/ 1378542 w 13723853"/>
                <a:gd name="connsiteY219" fmla="*/ 525618 h 812606"/>
                <a:gd name="connsiteX0" fmla="*/ 1378542 w 13723853"/>
                <a:gd name="connsiteY0" fmla="*/ 525618 h 812606"/>
                <a:gd name="connsiteX1" fmla="*/ 516364 w 13723853"/>
                <a:gd name="connsiteY1" fmla="*/ 664012 h 812606"/>
                <a:gd name="connsiteX2" fmla="*/ 14479 w 13723853"/>
                <a:gd name="connsiteY2" fmla="*/ 320306 h 812606"/>
                <a:gd name="connsiteX3" fmla="*/ 143492 w 13723853"/>
                <a:gd name="connsiteY3" fmla="*/ 151998 h 812606"/>
                <a:gd name="connsiteX4" fmla="*/ 513919 w 13723853"/>
                <a:gd name="connsiteY4" fmla="*/ 300594 h 812606"/>
                <a:gd name="connsiteX5" fmla="*/ 562125 w 13723853"/>
                <a:gd name="connsiteY5" fmla="*/ 347933 h 812606"/>
                <a:gd name="connsiteX6" fmla="*/ 566439 w 13723853"/>
                <a:gd name="connsiteY6" fmla="*/ 339310 h 812606"/>
                <a:gd name="connsiteX7" fmla="*/ 575975 w 13723853"/>
                <a:gd name="connsiteY7" fmla="*/ 356974 h 812606"/>
                <a:gd name="connsiteX8" fmla="*/ 1438866 w 13723853"/>
                <a:gd name="connsiteY8" fmla="*/ 383867 h 812606"/>
                <a:gd name="connsiteX9" fmla="*/ 1439118 w 13723853"/>
                <a:gd name="connsiteY9" fmla="*/ 383458 h 812606"/>
                <a:gd name="connsiteX10" fmla="*/ 1440610 w 13723853"/>
                <a:gd name="connsiteY10" fmla="*/ 380364 h 812606"/>
                <a:gd name="connsiteX11" fmla="*/ 1467396 w 13723853"/>
                <a:gd name="connsiteY11" fmla="*/ 332394 h 812606"/>
                <a:gd name="connsiteX12" fmla="*/ 1480651 w 13723853"/>
                <a:gd name="connsiteY12" fmla="*/ 311759 h 812606"/>
                <a:gd name="connsiteX13" fmla="*/ 1498141 w 13723853"/>
                <a:gd name="connsiteY13" fmla="*/ 271323 h 812606"/>
                <a:gd name="connsiteX14" fmla="*/ 1490449 w 13723853"/>
                <a:gd name="connsiteY14" fmla="*/ 296507 h 812606"/>
                <a:gd name="connsiteX15" fmla="*/ 1496559 w 13723853"/>
                <a:gd name="connsiteY15" fmla="*/ 286995 h 812606"/>
                <a:gd name="connsiteX16" fmla="*/ 1988311 w 13723853"/>
                <a:gd name="connsiteY16" fmla="*/ 5 h 812606"/>
                <a:gd name="connsiteX17" fmla="*/ 2358738 w 13723853"/>
                <a:gd name="connsiteY17" fmla="*/ 148601 h 812606"/>
                <a:gd name="connsiteX18" fmla="*/ 2406944 w 13723853"/>
                <a:gd name="connsiteY18" fmla="*/ 195940 h 812606"/>
                <a:gd name="connsiteX19" fmla="*/ 2411258 w 13723853"/>
                <a:gd name="connsiteY19" fmla="*/ 187316 h 812606"/>
                <a:gd name="connsiteX20" fmla="*/ 2420794 w 13723853"/>
                <a:gd name="connsiteY20" fmla="*/ 204981 h 812606"/>
                <a:gd name="connsiteX21" fmla="*/ 2860623 w 13723853"/>
                <a:gd name="connsiteY21" fmla="*/ 492306 h 812606"/>
                <a:gd name="connsiteX22" fmla="*/ 3126233 w 13723853"/>
                <a:gd name="connsiteY22" fmla="*/ 401519 h 812606"/>
                <a:gd name="connsiteX23" fmla="*/ 3171437 w 13723853"/>
                <a:gd name="connsiteY23" fmla="*/ 363610 h 812606"/>
                <a:gd name="connsiteX24" fmla="*/ 3177014 w 13723853"/>
                <a:gd name="connsiteY24" fmla="*/ 356534 h 812606"/>
                <a:gd name="connsiteX25" fmla="*/ 3211143 w 13723853"/>
                <a:gd name="connsiteY25" fmla="*/ 323696 h 812606"/>
                <a:gd name="connsiteX26" fmla="*/ 3236215 w 13723853"/>
                <a:gd name="connsiteY26" fmla="*/ 296657 h 812606"/>
                <a:gd name="connsiteX27" fmla="*/ 3325450 w 13723853"/>
                <a:gd name="connsiteY27" fmla="*/ 159813 h 812606"/>
                <a:gd name="connsiteX28" fmla="*/ 3342960 w 13723853"/>
                <a:gd name="connsiteY28" fmla="*/ 119329 h 812606"/>
                <a:gd name="connsiteX29" fmla="*/ 3325277 w 13723853"/>
                <a:gd name="connsiteY29" fmla="*/ 177230 h 812606"/>
                <a:gd name="connsiteX30" fmla="*/ 3288939 w 13723853"/>
                <a:gd name="connsiteY30" fmla="*/ 258678 h 812606"/>
                <a:gd name="connsiteX31" fmla="*/ 3330217 w 13723853"/>
                <a:gd name="connsiteY31" fmla="*/ 229401 h 812606"/>
                <a:gd name="connsiteX32" fmla="*/ 3603790 w 13723853"/>
                <a:gd name="connsiteY32" fmla="*/ 151996 h 812606"/>
                <a:gd name="connsiteX33" fmla="*/ 3974217 w 13723853"/>
                <a:gd name="connsiteY33" fmla="*/ 300592 h 812606"/>
                <a:gd name="connsiteX34" fmla="*/ 4022423 w 13723853"/>
                <a:gd name="connsiteY34" fmla="*/ 347931 h 812606"/>
                <a:gd name="connsiteX35" fmla="*/ 4026737 w 13723853"/>
                <a:gd name="connsiteY35" fmla="*/ 339308 h 812606"/>
                <a:gd name="connsiteX36" fmla="*/ 4036273 w 13723853"/>
                <a:gd name="connsiteY36" fmla="*/ 356972 h 812606"/>
                <a:gd name="connsiteX37" fmla="*/ 4476102 w 13723853"/>
                <a:gd name="connsiteY37" fmla="*/ 644298 h 812606"/>
                <a:gd name="connsiteX38" fmla="*/ 4899164 w 13723853"/>
                <a:gd name="connsiteY38" fmla="*/ 383865 h 812606"/>
                <a:gd name="connsiteX39" fmla="*/ 4899416 w 13723853"/>
                <a:gd name="connsiteY39" fmla="*/ 383456 h 812606"/>
                <a:gd name="connsiteX40" fmla="*/ 4900908 w 13723853"/>
                <a:gd name="connsiteY40" fmla="*/ 380362 h 812606"/>
                <a:gd name="connsiteX41" fmla="*/ 4927694 w 13723853"/>
                <a:gd name="connsiteY41" fmla="*/ 332392 h 812606"/>
                <a:gd name="connsiteX42" fmla="*/ 4940949 w 13723853"/>
                <a:gd name="connsiteY42" fmla="*/ 311757 h 812606"/>
                <a:gd name="connsiteX43" fmla="*/ 4958439 w 13723853"/>
                <a:gd name="connsiteY43" fmla="*/ 271321 h 812606"/>
                <a:gd name="connsiteX44" fmla="*/ 4950747 w 13723853"/>
                <a:gd name="connsiteY44" fmla="*/ 296505 h 812606"/>
                <a:gd name="connsiteX45" fmla="*/ 4956857 w 13723853"/>
                <a:gd name="connsiteY45" fmla="*/ 286993 h 812606"/>
                <a:gd name="connsiteX46" fmla="*/ 5448609 w 13723853"/>
                <a:gd name="connsiteY46" fmla="*/ 3 h 812606"/>
                <a:gd name="connsiteX47" fmla="*/ 5819036 w 13723853"/>
                <a:gd name="connsiteY47" fmla="*/ 148599 h 812606"/>
                <a:gd name="connsiteX48" fmla="*/ 5867242 w 13723853"/>
                <a:gd name="connsiteY48" fmla="*/ 195938 h 812606"/>
                <a:gd name="connsiteX49" fmla="*/ 5871556 w 13723853"/>
                <a:gd name="connsiteY49" fmla="*/ 187314 h 812606"/>
                <a:gd name="connsiteX50" fmla="*/ 5881092 w 13723853"/>
                <a:gd name="connsiteY50" fmla="*/ 204979 h 812606"/>
                <a:gd name="connsiteX51" fmla="*/ 6320921 w 13723853"/>
                <a:gd name="connsiteY51" fmla="*/ 492304 h 812606"/>
                <a:gd name="connsiteX52" fmla="*/ 6586531 w 13723853"/>
                <a:gd name="connsiteY52" fmla="*/ 401517 h 812606"/>
                <a:gd name="connsiteX53" fmla="*/ 6631735 w 13723853"/>
                <a:gd name="connsiteY53" fmla="*/ 363608 h 812606"/>
                <a:gd name="connsiteX54" fmla="*/ 6637312 w 13723853"/>
                <a:gd name="connsiteY54" fmla="*/ 356532 h 812606"/>
                <a:gd name="connsiteX55" fmla="*/ 6671441 w 13723853"/>
                <a:gd name="connsiteY55" fmla="*/ 323694 h 812606"/>
                <a:gd name="connsiteX56" fmla="*/ 6696513 w 13723853"/>
                <a:gd name="connsiteY56" fmla="*/ 296655 h 812606"/>
                <a:gd name="connsiteX57" fmla="*/ 6785748 w 13723853"/>
                <a:gd name="connsiteY57" fmla="*/ 159811 h 812606"/>
                <a:gd name="connsiteX58" fmla="*/ 6803258 w 13723853"/>
                <a:gd name="connsiteY58" fmla="*/ 119327 h 812606"/>
                <a:gd name="connsiteX59" fmla="*/ 6785574 w 13723853"/>
                <a:gd name="connsiteY59" fmla="*/ 177228 h 812606"/>
                <a:gd name="connsiteX60" fmla="*/ 6749236 w 13723853"/>
                <a:gd name="connsiteY60" fmla="*/ 258677 h 812606"/>
                <a:gd name="connsiteX61" fmla="*/ 6790515 w 13723853"/>
                <a:gd name="connsiteY61" fmla="*/ 229399 h 812606"/>
                <a:gd name="connsiteX62" fmla="*/ 7064088 w 13723853"/>
                <a:gd name="connsiteY62" fmla="*/ 151994 h 812606"/>
                <a:gd name="connsiteX63" fmla="*/ 7434515 w 13723853"/>
                <a:gd name="connsiteY63" fmla="*/ 300590 h 812606"/>
                <a:gd name="connsiteX64" fmla="*/ 7482721 w 13723853"/>
                <a:gd name="connsiteY64" fmla="*/ 347929 h 812606"/>
                <a:gd name="connsiteX65" fmla="*/ 7487035 w 13723853"/>
                <a:gd name="connsiteY65" fmla="*/ 339306 h 812606"/>
                <a:gd name="connsiteX66" fmla="*/ 7496571 w 13723853"/>
                <a:gd name="connsiteY66" fmla="*/ 356970 h 812606"/>
                <a:gd name="connsiteX67" fmla="*/ 7936399 w 13723853"/>
                <a:gd name="connsiteY67" fmla="*/ 644296 h 812606"/>
                <a:gd name="connsiteX68" fmla="*/ 8359462 w 13723853"/>
                <a:gd name="connsiteY68" fmla="*/ 383863 h 812606"/>
                <a:gd name="connsiteX69" fmla="*/ 8359713 w 13723853"/>
                <a:gd name="connsiteY69" fmla="*/ 383454 h 812606"/>
                <a:gd name="connsiteX70" fmla="*/ 8361206 w 13723853"/>
                <a:gd name="connsiteY70" fmla="*/ 380360 h 812606"/>
                <a:gd name="connsiteX71" fmla="*/ 8387992 w 13723853"/>
                <a:gd name="connsiteY71" fmla="*/ 332390 h 812606"/>
                <a:gd name="connsiteX72" fmla="*/ 8401246 w 13723853"/>
                <a:gd name="connsiteY72" fmla="*/ 311755 h 812606"/>
                <a:gd name="connsiteX73" fmla="*/ 8418737 w 13723853"/>
                <a:gd name="connsiteY73" fmla="*/ 271319 h 812606"/>
                <a:gd name="connsiteX74" fmla="*/ 8411045 w 13723853"/>
                <a:gd name="connsiteY74" fmla="*/ 296503 h 812606"/>
                <a:gd name="connsiteX75" fmla="*/ 8417155 w 13723853"/>
                <a:gd name="connsiteY75" fmla="*/ 286991 h 812606"/>
                <a:gd name="connsiteX76" fmla="*/ 8908907 w 13723853"/>
                <a:gd name="connsiteY76" fmla="*/ 1 h 812606"/>
                <a:gd name="connsiteX77" fmla="*/ 9279334 w 13723853"/>
                <a:gd name="connsiteY77" fmla="*/ 148597 h 812606"/>
                <a:gd name="connsiteX78" fmla="*/ 9327540 w 13723853"/>
                <a:gd name="connsiteY78" fmla="*/ 195936 h 812606"/>
                <a:gd name="connsiteX79" fmla="*/ 9331854 w 13723853"/>
                <a:gd name="connsiteY79" fmla="*/ 187312 h 812606"/>
                <a:gd name="connsiteX80" fmla="*/ 9341390 w 13723853"/>
                <a:gd name="connsiteY80" fmla="*/ 204977 h 812606"/>
                <a:gd name="connsiteX81" fmla="*/ 9781218 w 13723853"/>
                <a:gd name="connsiteY81" fmla="*/ 492302 h 812606"/>
                <a:gd name="connsiteX82" fmla="*/ 10046829 w 13723853"/>
                <a:gd name="connsiteY82" fmla="*/ 401515 h 812606"/>
                <a:gd name="connsiteX83" fmla="*/ 10092036 w 13723853"/>
                <a:gd name="connsiteY83" fmla="*/ 363604 h 812606"/>
                <a:gd name="connsiteX84" fmla="*/ 10097610 w 13723853"/>
                <a:gd name="connsiteY84" fmla="*/ 356531 h 812606"/>
                <a:gd name="connsiteX85" fmla="*/ 10131730 w 13723853"/>
                <a:gd name="connsiteY85" fmla="*/ 323702 h 812606"/>
                <a:gd name="connsiteX86" fmla="*/ 10156811 w 13723853"/>
                <a:gd name="connsiteY86" fmla="*/ 296653 h 812606"/>
                <a:gd name="connsiteX87" fmla="*/ 10246046 w 13723853"/>
                <a:gd name="connsiteY87" fmla="*/ 159809 h 812606"/>
                <a:gd name="connsiteX88" fmla="*/ 10263556 w 13723853"/>
                <a:gd name="connsiteY88" fmla="*/ 119325 h 812606"/>
                <a:gd name="connsiteX89" fmla="*/ 10245872 w 13723853"/>
                <a:gd name="connsiteY89" fmla="*/ 177226 h 812606"/>
                <a:gd name="connsiteX90" fmla="*/ 10209533 w 13723853"/>
                <a:gd name="connsiteY90" fmla="*/ 258676 h 812606"/>
                <a:gd name="connsiteX91" fmla="*/ 10250813 w 13723853"/>
                <a:gd name="connsiteY91" fmla="*/ 229399 h 812606"/>
                <a:gd name="connsiteX92" fmla="*/ 10524386 w 13723853"/>
                <a:gd name="connsiteY92" fmla="*/ 151993 h 812606"/>
                <a:gd name="connsiteX93" fmla="*/ 10894813 w 13723853"/>
                <a:gd name="connsiteY93" fmla="*/ 300589 h 812606"/>
                <a:gd name="connsiteX94" fmla="*/ 10943019 w 13723853"/>
                <a:gd name="connsiteY94" fmla="*/ 347928 h 812606"/>
                <a:gd name="connsiteX95" fmla="*/ 10947333 w 13723853"/>
                <a:gd name="connsiteY95" fmla="*/ 339305 h 812606"/>
                <a:gd name="connsiteX96" fmla="*/ 10956868 w 13723853"/>
                <a:gd name="connsiteY96" fmla="*/ 356969 h 812606"/>
                <a:gd name="connsiteX97" fmla="*/ 11396698 w 13723853"/>
                <a:gd name="connsiteY97" fmla="*/ 644295 h 812606"/>
                <a:gd name="connsiteX98" fmla="*/ 11819760 w 13723853"/>
                <a:gd name="connsiteY98" fmla="*/ 383862 h 812606"/>
                <a:gd name="connsiteX99" fmla="*/ 11820012 w 13723853"/>
                <a:gd name="connsiteY99" fmla="*/ 383453 h 812606"/>
                <a:gd name="connsiteX100" fmla="*/ 11821504 w 13723853"/>
                <a:gd name="connsiteY100" fmla="*/ 380359 h 812606"/>
                <a:gd name="connsiteX101" fmla="*/ 11848290 w 13723853"/>
                <a:gd name="connsiteY101" fmla="*/ 332389 h 812606"/>
                <a:gd name="connsiteX102" fmla="*/ 11861545 w 13723853"/>
                <a:gd name="connsiteY102" fmla="*/ 311754 h 812606"/>
                <a:gd name="connsiteX103" fmla="*/ 11879034 w 13723853"/>
                <a:gd name="connsiteY103" fmla="*/ 271318 h 812606"/>
                <a:gd name="connsiteX104" fmla="*/ 11871343 w 13723853"/>
                <a:gd name="connsiteY104" fmla="*/ 296502 h 812606"/>
                <a:gd name="connsiteX105" fmla="*/ 11877453 w 13723853"/>
                <a:gd name="connsiteY105" fmla="*/ 286990 h 812606"/>
                <a:gd name="connsiteX106" fmla="*/ 12369205 w 13723853"/>
                <a:gd name="connsiteY106" fmla="*/ 0 h 812606"/>
                <a:gd name="connsiteX107" fmla="*/ 12739632 w 13723853"/>
                <a:gd name="connsiteY107" fmla="*/ 148596 h 812606"/>
                <a:gd name="connsiteX108" fmla="*/ 12787838 w 13723853"/>
                <a:gd name="connsiteY108" fmla="*/ 195935 h 812606"/>
                <a:gd name="connsiteX109" fmla="*/ 12792152 w 13723853"/>
                <a:gd name="connsiteY109" fmla="*/ 187311 h 812606"/>
                <a:gd name="connsiteX110" fmla="*/ 12801688 w 13723853"/>
                <a:gd name="connsiteY110" fmla="*/ 204976 h 812606"/>
                <a:gd name="connsiteX111" fmla="*/ 13241517 w 13723853"/>
                <a:gd name="connsiteY111" fmla="*/ 492302 h 812606"/>
                <a:gd name="connsiteX112" fmla="*/ 13706344 w 13723853"/>
                <a:gd name="connsiteY112" fmla="*/ 159808 h 812606"/>
                <a:gd name="connsiteX113" fmla="*/ 13723853 w 13723853"/>
                <a:gd name="connsiteY113" fmla="*/ 119324 h 812606"/>
                <a:gd name="connsiteX114" fmla="*/ 13706170 w 13723853"/>
                <a:gd name="connsiteY114" fmla="*/ 177225 h 812606"/>
                <a:gd name="connsiteX115" fmla="*/ 13112504 w 13723853"/>
                <a:gd name="connsiteY115" fmla="*/ 660610 h 812606"/>
                <a:gd name="connsiteX116" fmla="*/ 12742077 w 13723853"/>
                <a:gd name="connsiteY116" fmla="*/ 512014 h 812606"/>
                <a:gd name="connsiteX117" fmla="*/ 12693871 w 13723853"/>
                <a:gd name="connsiteY117" fmla="*/ 464675 h 812606"/>
                <a:gd name="connsiteX118" fmla="*/ 12689556 w 13723853"/>
                <a:gd name="connsiteY118" fmla="*/ 473298 h 812606"/>
                <a:gd name="connsiteX119" fmla="*/ 12680021 w 13723853"/>
                <a:gd name="connsiteY119" fmla="*/ 455634 h 812606"/>
                <a:gd name="connsiteX120" fmla="*/ 12240192 w 13723853"/>
                <a:gd name="connsiteY120" fmla="*/ 168308 h 812606"/>
                <a:gd name="connsiteX121" fmla="*/ 11817130 w 13723853"/>
                <a:gd name="connsiteY121" fmla="*/ 428741 h 812606"/>
                <a:gd name="connsiteX122" fmla="*/ 11816878 w 13723853"/>
                <a:gd name="connsiteY122" fmla="*/ 429150 h 812606"/>
                <a:gd name="connsiteX123" fmla="*/ 11815386 w 13723853"/>
                <a:gd name="connsiteY123" fmla="*/ 432244 h 812606"/>
                <a:gd name="connsiteX124" fmla="*/ 11788599 w 13723853"/>
                <a:gd name="connsiteY124" fmla="*/ 480214 h 812606"/>
                <a:gd name="connsiteX125" fmla="*/ 11775345 w 13723853"/>
                <a:gd name="connsiteY125" fmla="*/ 500849 h 812606"/>
                <a:gd name="connsiteX126" fmla="*/ 11757855 w 13723853"/>
                <a:gd name="connsiteY126" fmla="*/ 541285 h 812606"/>
                <a:gd name="connsiteX127" fmla="*/ 11765546 w 13723853"/>
                <a:gd name="connsiteY127" fmla="*/ 516101 h 812606"/>
                <a:gd name="connsiteX128" fmla="*/ 11759437 w 13723853"/>
                <a:gd name="connsiteY128" fmla="*/ 525613 h 812606"/>
                <a:gd name="connsiteX129" fmla="*/ 11267684 w 13723853"/>
                <a:gd name="connsiteY129" fmla="*/ 812603 h 812606"/>
                <a:gd name="connsiteX130" fmla="*/ 10897257 w 13723853"/>
                <a:gd name="connsiteY130" fmla="*/ 664007 h 812606"/>
                <a:gd name="connsiteX131" fmla="*/ 10849051 w 13723853"/>
                <a:gd name="connsiteY131" fmla="*/ 616668 h 812606"/>
                <a:gd name="connsiteX132" fmla="*/ 10844737 w 13723853"/>
                <a:gd name="connsiteY132" fmla="*/ 625292 h 812606"/>
                <a:gd name="connsiteX133" fmla="*/ 10835202 w 13723853"/>
                <a:gd name="connsiteY133" fmla="*/ 607627 h 812606"/>
                <a:gd name="connsiteX134" fmla="*/ 10395373 w 13723853"/>
                <a:gd name="connsiteY134" fmla="*/ 320302 h 812606"/>
                <a:gd name="connsiteX135" fmla="*/ 10129762 w 13723853"/>
                <a:gd name="connsiteY135" fmla="*/ 411089 h 812606"/>
                <a:gd name="connsiteX136" fmla="*/ 10084555 w 13723853"/>
                <a:gd name="connsiteY136" fmla="*/ 449000 h 812606"/>
                <a:gd name="connsiteX137" fmla="*/ 10078982 w 13723853"/>
                <a:gd name="connsiteY137" fmla="*/ 456073 h 812606"/>
                <a:gd name="connsiteX138" fmla="*/ 10044861 w 13723853"/>
                <a:gd name="connsiteY138" fmla="*/ 488902 h 812606"/>
                <a:gd name="connsiteX139" fmla="*/ 10019780 w 13723853"/>
                <a:gd name="connsiteY139" fmla="*/ 515951 h 812606"/>
                <a:gd name="connsiteX140" fmla="*/ 9930545 w 13723853"/>
                <a:gd name="connsiteY140" fmla="*/ 652795 h 812606"/>
                <a:gd name="connsiteX141" fmla="*/ 9913035 w 13723853"/>
                <a:gd name="connsiteY141" fmla="*/ 693279 h 812606"/>
                <a:gd name="connsiteX142" fmla="*/ 9930719 w 13723853"/>
                <a:gd name="connsiteY142" fmla="*/ 635378 h 812606"/>
                <a:gd name="connsiteX143" fmla="*/ 9967058 w 13723853"/>
                <a:gd name="connsiteY143" fmla="*/ 553928 h 812606"/>
                <a:gd name="connsiteX144" fmla="*/ 9925778 w 13723853"/>
                <a:gd name="connsiteY144" fmla="*/ 583206 h 812606"/>
                <a:gd name="connsiteX145" fmla="*/ 9652206 w 13723853"/>
                <a:gd name="connsiteY145" fmla="*/ 660611 h 812606"/>
                <a:gd name="connsiteX146" fmla="*/ 9281779 w 13723853"/>
                <a:gd name="connsiteY146" fmla="*/ 512015 h 812606"/>
                <a:gd name="connsiteX147" fmla="*/ 9233572 w 13723853"/>
                <a:gd name="connsiteY147" fmla="*/ 464676 h 812606"/>
                <a:gd name="connsiteX148" fmla="*/ 9229259 w 13723853"/>
                <a:gd name="connsiteY148" fmla="*/ 473299 h 812606"/>
                <a:gd name="connsiteX149" fmla="*/ 9219723 w 13723853"/>
                <a:gd name="connsiteY149" fmla="*/ 455635 h 812606"/>
                <a:gd name="connsiteX150" fmla="*/ 8779893 w 13723853"/>
                <a:gd name="connsiteY150" fmla="*/ 168309 h 812606"/>
                <a:gd name="connsiteX151" fmla="*/ 8356831 w 13723853"/>
                <a:gd name="connsiteY151" fmla="*/ 428742 h 812606"/>
                <a:gd name="connsiteX152" fmla="*/ 8356580 w 13723853"/>
                <a:gd name="connsiteY152" fmla="*/ 429151 h 812606"/>
                <a:gd name="connsiteX153" fmla="*/ 8355088 w 13723853"/>
                <a:gd name="connsiteY153" fmla="*/ 432245 h 812606"/>
                <a:gd name="connsiteX154" fmla="*/ 8328302 w 13723853"/>
                <a:gd name="connsiteY154" fmla="*/ 480215 h 812606"/>
                <a:gd name="connsiteX155" fmla="*/ 8315046 w 13723853"/>
                <a:gd name="connsiteY155" fmla="*/ 500850 h 812606"/>
                <a:gd name="connsiteX156" fmla="*/ 8297557 w 13723853"/>
                <a:gd name="connsiteY156" fmla="*/ 541286 h 812606"/>
                <a:gd name="connsiteX157" fmla="*/ 8305248 w 13723853"/>
                <a:gd name="connsiteY157" fmla="*/ 516102 h 812606"/>
                <a:gd name="connsiteX158" fmla="*/ 8299138 w 13723853"/>
                <a:gd name="connsiteY158" fmla="*/ 525614 h 812606"/>
                <a:gd name="connsiteX159" fmla="*/ 7807387 w 13723853"/>
                <a:gd name="connsiteY159" fmla="*/ 812604 h 812606"/>
                <a:gd name="connsiteX160" fmla="*/ 7436959 w 13723853"/>
                <a:gd name="connsiteY160" fmla="*/ 664008 h 812606"/>
                <a:gd name="connsiteX161" fmla="*/ 7388753 w 13723853"/>
                <a:gd name="connsiteY161" fmla="*/ 616669 h 812606"/>
                <a:gd name="connsiteX162" fmla="*/ 7384439 w 13723853"/>
                <a:gd name="connsiteY162" fmla="*/ 625293 h 812606"/>
                <a:gd name="connsiteX163" fmla="*/ 7374904 w 13723853"/>
                <a:gd name="connsiteY163" fmla="*/ 607628 h 812606"/>
                <a:gd name="connsiteX164" fmla="*/ 6935074 w 13723853"/>
                <a:gd name="connsiteY164" fmla="*/ 320302 h 812606"/>
                <a:gd name="connsiteX165" fmla="*/ 6669465 w 13723853"/>
                <a:gd name="connsiteY165" fmla="*/ 411089 h 812606"/>
                <a:gd name="connsiteX166" fmla="*/ 6624260 w 13723853"/>
                <a:gd name="connsiteY166" fmla="*/ 448999 h 812606"/>
                <a:gd name="connsiteX167" fmla="*/ 6618684 w 13723853"/>
                <a:gd name="connsiteY167" fmla="*/ 456075 h 812606"/>
                <a:gd name="connsiteX168" fmla="*/ 6584554 w 13723853"/>
                <a:gd name="connsiteY168" fmla="*/ 488913 h 812606"/>
                <a:gd name="connsiteX169" fmla="*/ 6559482 w 13723853"/>
                <a:gd name="connsiteY169" fmla="*/ 515952 h 812606"/>
                <a:gd name="connsiteX170" fmla="*/ 6470247 w 13723853"/>
                <a:gd name="connsiteY170" fmla="*/ 652796 h 812606"/>
                <a:gd name="connsiteX171" fmla="*/ 6452738 w 13723853"/>
                <a:gd name="connsiteY171" fmla="*/ 693280 h 812606"/>
                <a:gd name="connsiteX172" fmla="*/ 6470421 w 13723853"/>
                <a:gd name="connsiteY172" fmla="*/ 635379 h 812606"/>
                <a:gd name="connsiteX173" fmla="*/ 6506759 w 13723853"/>
                <a:gd name="connsiteY173" fmla="*/ 553930 h 812606"/>
                <a:gd name="connsiteX174" fmla="*/ 6465480 w 13723853"/>
                <a:gd name="connsiteY174" fmla="*/ 583208 h 812606"/>
                <a:gd name="connsiteX175" fmla="*/ 6191908 w 13723853"/>
                <a:gd name="connsiteY175" fmla="*/ 660613 h 812606"/>
                <a:gd name="connsiteX176" fmla="*/ 5821481 w 13723853"/>
                <a:gd name="connsiteY176" fmla="*/ 512017 h 812606"/>
                <a:gd name="connsiteX177" fmla="*/ 5773274 w 13723853"/>
                <a:gd name="connsiteY177" fmla="*/ 464678 h 812606"/>
                <a:gd name="connsiteX178" fmla="*/ 5768961 w 13723853"/>
                <a:gd name="connsiteY178" fmla="*/ 473301 h 812606"/>
                <a:gd name="connsiteX179" fmla="*/ 5759425 w 13723853"/>
                <a:gd name="connsiteY179" fmla="*/ 455637 h 812606"/>
                <a:gd name="connsiteX180" fmla="*/ 5319596 w 13723853"/>
                <a:gd name="connsiteY180" fmla="*/ 168311 h 812606"/>
                <a:gd name="connsiteX181" fmla="*/ 4896534 w 13723853"/>
                <a:gd name="connsiteY181" fmla="*/ 428744 h 812606"/>
                <a:gd name="connsiteX182" fmla="*/ 4896282 w 13723853"/>
                <a:gd name="connsiteY182" fmla="*/ 429153 h 812606"/>
                <a:gd name="connsiteX183" fmla="*/ 4894790 w 13723853"/>
                <a:gd name="connsiteY183" fmla="*/ 432247 h 812606"/>
                <a:gd name="connsiteX184" fmla="*/ 4868004 w 13723853"/>
                <a:gd name="connsiteY184" fmla="*/ 480217 h 812606"/>
                <a:gd name="connsiteX185" fmla="*/ 4854748 w 13723853"/>
                <a:gd name="connsiteY185" fmla="*/ 500852 h 812606"/>
                <a:gd name="connsiteX186" fmla="*/ 4837259 w 13723853"/>
                <a:gd name="connsiteY186" fmla="*/ 541288 h 812606"/>
                <a:gd name="connsiteX187" fmla="*/ 4844951 w 13723853"/>
                <a:gd name="connsiteY187" fmla="*/ 516104 h 812606"/>
                <a:gd name="connsiteX188" fmla="*/ 4838840 w 13723853"/>
                <a:gd name="connsiteY188" fmla="*/ 525616 h 812606"/>
                <a:gd name="connsiteX189" fmla="*/ 4347089 w 13723853"/>
                <a:gd name="connsiteY189" fmla="*/ 812606 h 812606"/>
                <a:gd name="connsiteX190" fmla="*/ 3976662 w 13723853"/>
                <a:gd name="connsiteY190" fmla="*/ 664010 h 812606"/>
                <a:gd name="connsiteX191" fmla="*/ 3928455 w 13723853"/>
                <a:gd name="connsiteY191" fmla="*/ 616671 h 812606"/>
                <a:gd name="connsiteX192" fmla="*/ 3924142 w 13723853"/>
                <a:gd name="connsiteY192" fmla="*/ 625295 h 812606"/>
                <a:gd name="connsiteX193" fmla="*/ 3914606 w 13723853"/>
                <a:gd name="connsiteY193" fmla="*/ 607630 h 812606"/>
                <a:gd name="connsiteX194" fmla="*/ 3474777 w 13723853"/>
                <a:gd name="connsiteY194" fmla="*/ 320304 h 812606"/>
                <a:gd name="connsiteX195" fmla="*/ 3209167 w 13723853"/>
                <a:gd name="connsiteY195" fmla="*/ 411091 h 812606"/>
                <a:gd name="connsiteX196" fmla="*/ 3163963 w 13723853"/>
                <a:gd name="connsiteY196" fmla="*/ 449001 h 812606"/>
                <a:gd name="connsiteX197" fmla="*/ 3158386 w 13723853"/>
                <a:gd name="connsiteY197" fmla="*/ 456077 h 812606"/>
                <a:gd name="connsiteX198" fmla="*/ 3124257 w 13723853"/>
                <a:gd name="connsiteY198" fmla="*/ 488915 h 812606"/>
                <a:gd name="connsiteX199" fmla="*/ 3099185 w 13723853"/>
                <a:gd name="connsiteY199" fmla="*/ 515954 h 812606"/>
                <a:gd name="connsiteX200" fmla="*/ 3009950 w 13723853"/>
                <a:gd name="connsiteY200" fmla="*/ 652798 h 812606"/>
                <a:gd name="connsiteX201" fmla="*/ 2992440 w 13723853"/>
                <a:gd name="connsiteY201" fmla="*/ 693282 h 812606"/>
                <a:gd name="connsiteX202" fmla="*/ 3010123 w 13723853"/>
                <a:gd name="connsiteY202" fmla="*/ 635381 h 812606"/>
                <a:gd name="connsiteX203" fmla="*/ 3046461 w 13723853"/>
                <a:gd name="connsiteY203" fmla="*/ 553933 h 812606"/>
                <a:gd name="connsiteX204" fmla="*/ 3005183 w 13723853"/>
                <a:gd name="connsiteY204" fmla="*/ 583210 h 812606"/>
                <a:gd name="connsiteX205" fmla="*/ 2731610 w 13723853"/>
                <a:gd name="connsiteY205" fmla="*/ 660615 h 812606"/>
                <a:gd name="connsiteX206" fmla="*/ 2361183 w 13723853"/>
                <a:gd name="connsiteY206" fmla="*/ 512019 h 812606"/>
                <a:gd name="connsiteX207" fmla="*/ 2312977 w 13723853"/>
                <a:gd name="connsiteY207" fmla="*/ 464680 h 812606"/>
                <a:gd name="connsiteX208" fmla="*/ 2308663 w 13723853"/>
                <a:gd name="connsiteY208" fmla="*/ 473303 h 812606"/>
                <a:gd name="connsiteX209" fmla="*/ 2299127 w 13723853"/>
                <a:gd name="connsiteY209" fmla="*/ 455639 h 812606"/>
                <a:gd name="connsiteX210" fmla="*/ 1859298 w 13723853"/>
                <a:gd name="connsiteY210" fmla="*/ 168313 h 812606"/>
                <a:gd name="connsiteX211" fmla="*/ 1436236 w 13723853"/>
                <a:gd name="connsiteY211" fmla="*/ 428746 h 812606"/>
                <a:gd name="connsiteX212" fmla="*/ 1435984 w 13723853"/>
                <a:gd name="connsiteY212" fmla="*/ 429155 h 812606"/>
                <a:gd name="connsiteX213" fmla="*/ 1434492 w 13723853"/>
                <a:gd name="connsiteY213" fmla="*/ 432249 h 812606"/>
                <a:gd name="connsiteX214" fmla="*/ 1407706 w 13723853"/>
                <a:gd name="connsiteY214" fmla="*/ 480219 h 812606"/>
                <a:gd name="connsiteX215" fmla="*/ 1394450 w 13723853"/>
                <a:gd name="connsiteY215" fmla="*/ 500854 h 812606"/>
                <a:gd name="connsiteX216" fmla="*/ 1376961 w 13723853"/>
                <a:gd name="connsiteY216" fmla="*/ 541290 h 812606"/>
                <a:gd name="connsiteX217" fmla="*/ 1384653 w 13723853"/>
                <a:gd name="connsiteY217" fmla="*/ 516106 h 812606"/>
                <a:gd name="connsiteX218" fmla="*/ 1378542 w 13723853"/>
                <a:gd name="connsiteY218" fmla="*/ 525618 h 812606"/>
                <a:gd name="connsiteX0" fmla="*/ 1443118 w 13788429"/>
                <a:gd name="connsiteY0" fmla="*/ 525618 h 812606"/>
                <a:gd name="connsiteX1" fmla="*/ 79055 w 13788429"/>
                <a:gd name="connsiteY1" fmla="*/ 320306 h 812606"/>
                <a:gd name="connsiteX2" fmla="*/ 208068 w 13788429"/>
                <a:gd name="connsiteY2" fmla="*/ 151998 h 812606"/>
                <a:gd name="connsiteX3" fmla="*/ 578495 w 13788429"/>
                <a:gd name="connsiteY3" fmla="*/ 300594 h 812606"/>
                <a:gd name="connsiteX4" fmla="*/ 626701 w 13788429"/>
                <a:gd name="connsiteY4" fmla="*/ 347933 h 812606"/>
                <a:gd name="connsiteX5" fmla="*/ 631015 w 13788429"/>
                <a:gd name="connsiteY5" fmla="*/ 339310 h 812606"/>
                <a:gd name="connsiteX6" fmla="*/ 640551 w 13788429"/>
                <a:gd name="connsiteY6" fmla="*/ 356974 h 812606"/>
                <a:gd name="connsiteX7" fmla="*/ 1503442 w 13788429"/>
                <a:gd name="connsiteY7" fmla="*/ 383867 h 812606"/>
                <a:gd name="connsiteX8" fmla="*/ 1503694 w 13788429"/>
                <a:gd name="connsiteY8" fmla="*/ 383458 h 812606"/>
                <a:gd name="connsiteX9" fmla="*/ 1505186 w 13788429"/>
                <a:gd name="connsiteY9" fmla="*/ 380364 h 812606"/>
                <a:gd name="connsiteX10" fmla="*/ 1531972 w 13788429"/>
                <a:gd name="connsiteY10" fmla="*/ 332394 h 812606"/>
                <a:gd name="connsiteX11" fmla="*/ 1545227 w 13788429"/>
                <a:gd name="connsiteY11" fmla="*/ 311759 h 812606"/>
                <a:gd name="connsiteX12" fmla="*/ 1562717 w 13788429"/>
                <a:gd name="connsiteY12" fmla="*/ 271323 h 812606"/>
                <a:gd name="connsiteX13" fmla="*/ 1555025 w 13788429"/>
                <a:gd name="connsiteY13" fmla="*/ 296507 h 812606"/>
                <a:gd name="connsiteX14" fmla="*/ 1561135 w 13788429"/>
                <a:gd name="connsiteY14" fmla="*/ 286995 h 812606"/>
                <a:gd name="connsiteX15" fmla="*/ 2052887 w 13788429"/>
                <a:gd name="connsiteY15" fmla="*/ 5 h 812606"/>
                <a:gd name="connsiteX16" fmla="*/ 2423314 w 13788429"/>
                <a:gd name="connsiteY16" fmla="*/ 148601 h 812606"/>
                <a:gd name="connsiteX17" fmla="*/ 2471520 w 13788429"/>
                <a:gd name="connsiteY17" fmla="*/ 195940 h 812606"/>
                <a:gd name="connsiteX18" fmla="*/ 2475834 w 13788429"/>
                <a:gd name="connsiteY18" fmla="*/ 187316 h 812606"/>
                <a:gd name="connsiteX19" fmla="*/ 2485370 w 13788429"/>
                <a:gd name="connsiteY19" fmla="*/ 204981 h 812606"/>
                <a:gd name="connsiteX20" fmla="*/ 2925199 w 13788429"/>
                <a:gd name="connsiteY20" fmla="*/ 492306 h 812606"/>
                <a:gd name="connsiteX21" fmla="*/ 3190809 w 13788429"/>
                <a:gd name="connsiteY21" fmla="*/ 401519 h 812606"/>
                <a:gd name="connsiteX22" fmla="*/ 3236013 w 13788429"/>
                <a:gd name="connsiteY22" fmla="*/ 363610 h 812606"/>
                <a:gd name="connsiteX23" fmla="*/ 3241590 w 13788429"/>
                <a:gd name="connsiteY23" fmla="*/ 356534 h 812606"/>
                <a:gd name="connsiteX24" fmla="*/ 3275719 w 13788429"/>
                <a:gd name="connsiteY24" fmla="*/ 323696 h 812606"/>
                <a:gd name="connsiteX25" fmla="*/ 3300791 w 13788429"/>
                <a:gd name="connsiteY25" fmla="*/ 296657 h 812606"/>
                <a:gd name="connsiteX26" fmla="*/ 3390026 w 13788429"/>
                <a:gd name="connsiteY26" fmla="*/ 159813 h 812606"/>
                <a:gd name="connsiteX27" fmla="*/ 3407536 w 13788429"/>
                <a:gd name="connsiteY27" fmla="*/ 119329 h 812606"/>
                <a:gd name="connsiteX28" fmla="*/ 3389853 w 13788429"/>
                <a:gd name="connsiteY28" fmla="*/ 177230 h 812606"/>
                <a:gd name="connsiteX29" fmla="*/ 3353515 w 13788429"/>
                <a:gd name="connsiteY29" fmla="*/ 258678 h 812606"/>
                <a:gd name="connsiteX30" fmla="*/ 3394793 w 13788429"/>
                <a:gd name="connsiteY30" fmla="*/ 229401 h 812606"/>
                <a:gd name="connsiteX31" fmla="*/ 3668366 w 13788429"/>
                <a:gd name="connsiteY31" fmla="*/ 151996 h 812606"/>
                <a:gd name="connsiteX32" fmla="*/ 4038793 w 13788429"/>
                <a:gd name="connsiteY32" fmla="*/ 300592 h 812606"/>
                <a:gd name="connsiteX33" fmla="*/ 4086999 w 13788429"/>
                <a:gd name="connsiteY33" fmla="*/ 347931 h 812606"/>
                <a:gd name="connsiteX34" fmla="*/ 4091313 w 13788429"/>
                <a:gd name="connsiteY34" fmla="*/ 339308 h 812606"/>
                <a:gd name="connsiteX35" fmla="*/ 4100849 w 13788429"/>
                <a:gd name="connsiteY35" fmla="*/ 356972 h 812606"/>
                <a:gd name="connsiteX36" fmla="*/ 4540678 w 13788429"/>
                <a:gd name="connsiteY36" fmla="*/ 644298 h 812606"/>
                <a:gd name="connsiteX37" fmla="*/ 4963740 w 13788429"/>
                <a:gd name="connsiteY37" fmla="*/ 383865 h 812606"/>
                <a:gd name="connsiteX38" fmla="*/ 4963992 w 13788429"/>
                <a:gd name="connsiteY38" fmla="*/ 383456 h 812606"/>
                <a:gd name="connsiteX39" fmla="*/ 4965484 w 13788429"/>
                <a:gd name="connsiteY39" fmla="*/ 380362 h 812606"/>
                <a:gd name="connsiteX40" fmla="*/ 4992270 w 13788429"/>
                <a:gd name="connsiteY40" fmla="*/ 332392 h 812606"/>
                <a:gd name="connsiteX41" fmla="*/ 5005525 w 13788429"/>
                <a:gd name="connsiteY41" fmla="*/ 311757 h 812606"/>
                <a:gd name="connsiteX42" fmla="*/ 5023015 w 13788429"/>
                <a:gd name="connsiteY42" fmla="*/ 271321 h 812606"/>
                <a:gd name="connsiteX43" fmla="*/ 5015323 w 13788429"/>
                <a:gd name="connsiteY43" fmla="*/ 296505 h 812606"/>
                <a:gd name="connsiteX44" fmla="*/ 5021433 w 13788429"/>
                <a:gd name="connsiteY44" fmla="*/ 286993 h 812606"/>
                <a:gd name="connsiteX45" fmla="*/ 5513185 w 13788429"/>
                <a:gd name="connsiteY45" fmla="*/ 3 h 812606"/>
                <a:gd name="connsiteX46" fmla="*/ 5883612 w 13788429"/>
                <a:gd name="connsiteY46" fmla="*/ 148599 h 812606"/>
                <a:gd name="connsiteX47" fmla="*/ 5931818 w 13788429"/>
                <a:gd name="connsiteY47" fmla="*/ 195938 h 812606"/>
                <a:gd name="connsiteX48" fmla="*/ 5936132 w 13788429"/>
                <a:gd name="connsiteY48" fmla="*/ 187314 h 812606"/>
                <a:gd name="connsiteX49" fmla="*/ 5945668 w 13788429"/>
                <a:gd name="connsiteY49" fmla="*/ 204979 h 812606"/>
                <a:gd name="connsiteX50" fmla="*/ 6385497 w 13788429"/>
                <a:gd name="connsiteY50" fmla="*/ 492304 h 812606"/>
                <a:gd name="connsiteX51" fmla="*/ 6651107 w 13788429"/>
                <a:gd name="connsiteY51" fmla="*/ 401517 h 812606"/>
                <a:gd name="connsiteX52" fmla="*/ 6696311 w 13788429"/>
                <a:gd name="connsiteY52" fmla="*/ 363608 h 812606"/>
                <a:gd name="connsiteX53" fmla="*/ 6701888 w 13788429"/>
                <a:gd name="connsiteY53" fmla="*/ 356532 h 812606"/>
                <a:gd name="connsiteX54" fmla="*/ 6736017 w 13788429"/>
                <a:gd name="connsiteY54" fmla="*/ 323694 h 812606"/>
                <a:gd name="connsiteX55" fmla="*/ 6761089 w 13788429"/>
                <a:gd name="connsiteY55" fmla="*/ 296655 h 812606"/>
                <a:gd name="connsiteX56" fmla="*/ 6850324 w 13788429"/>
                <a:gd name="connsiteY56" fmla="*/ 159811 h 812606"/>
                <a:gd name="connsiteX57" fmla="*/ 6867834 w 13788429"/>
                <a:gd name="connsiteY57" fmla="*/ 119327 h 812606"/>
                <a:gd name="connsiteX58" fmla="*/ 6850150 w 13788429"/>
                <a:gd name="connsiteY58" fmla="*/ 177228 h 812606"/>
                <a:gd name="connsiteX59" fmla="*/ 6813812 w 13788429"/>
                <a:gd name="connsiteY59" fmla="*/ 258677 h 812606"/>
                <a:gd name="connsiteX60" fmla="*/ 6855091 w 13788429"/>
                <a:gd name="connsiteY60" fmla="*/ 229399 h 812606"/>
                <a:gd name="connsiteX61" fmla="*/ 7128664 w 13788429"/>
                <a:gd name="connsiteY61" fmla="*/ 151994 h 812606"/>
                <a:gd name="connsiteX62" fmla="*/ 7499091 w 13788429"/>
                <a:gd name="connsiteY62" fmla="*/ 300590 h 812606"/>
                <a:gd name="connsiteX63" fmla="*/ 7547297 w 13788429"/>
                <a:gd name="connsiteY63" fmla="*/ 347929 h 812606"/>
                <a:gd name="connsiteX64" fmla="*/ 7551611 w 13788429"/>
                <a:gd name="connsiteY64" fmla="*/ 339306 h 812606"/>
                <a:gd name="connsiteX65" fmla="*/ 7561147 w 13788429"/>
                <a:gd name="connsiteY65" fmla="*/ 356970 h 812606"/>
                <a:gd name="connsiteX66" fmla="*/ 8000975 w 13788429"/>
                <a:gd name="connsiteY66" fmla="*/ 644296 h 812606"/>
                <a:gd name="connsiteX67" fmla="*/ 8424038 w 13788429"/>
                <a:gd name="connsiteY67" fmla="*/ 383863 h 812606"/>
                <a:gd name="connsiteX68" fmla="*/ 8424289 w 13788429"/>
                <a:gd name="connsiteY68" fmla="*/ 383454 h 812606"/>
                <a:gd name="connsiteX69" fmla="*/ 8425782 w 13788429"/>
                <a:gd name="connsiteY69" fmla="*/ 380360 h 812606"/>
                <a:gd name="connsiteX70" fmla="*/ 8452568 w 13788429"/>
                <a:gd name="connsiteY70" fmla="*/ 332390 h 812606"/>
                <a:gd name="connsiteX71" fmla="*/ 8465822 w 13788429"/>
                <a:gd name="connsiteY71" fmla="*/ 311755 h 812606"/>
                <a:gd name="connsiteX72" fmla="*/ 8483313 w 13788429"/>
                <a:gd name="connsiteY72" fmla="*/ 271319 h 812606"/>
                <a:gd name="connsiteX73" fmla="*/ 8475621 w 13788429"/>
                <a:gd name="connsiteY73" fmla="*/ 296503 h 812606"/>
                <a:gd name="connsiteX74" fmla="*/ 8481731 w 13788429"/>
                <a:gd name="connsiteY74" fmla="*/ 286991 h 812606"/>
                <a:gd name="connsiteX75" fmla="*/ 8973483 w 13788429"/>
                <a:gd name="connsiteY75" fmla="*/ 1 h 812606"/>
                <a:gd name="connsiteX76" fmla="*/ 9343910 w 13788429"/>
                <a:gd name="connsiteY76" fmla="*/ 148597 h 812606"/>
                <a:gd name="connsiteX77" fmla="*/ 9392116 w 13788429"/>
                <a:gd name="connsiteY77" fmla="*/ 195936 h 812606"/>
                <a:gd name="connsiteX78" fmla="*/ 9396430 w 13788429"/>
                <a:gd name="connsiteY78" fmla="*/ 187312 h 812606"/>
                <a:gd name="connsiteX79" fmla="*/ 9405966 w 13788429"/>
                <a:gd name="connsiteY79" fmla="*/ 204977 h 812606"/>
                <a:gd name="connsiteX80" fmla="*/ 9845794 w 13788429"/>
                <a:gd name="connsiteY80" fmla="*/ 492302 h 812606"/>
                <a:gd name="connsiteX81" fmla="*/ 10111405 w 13788429"/>
                <a:gd name="connsiteY81" fmla="*/ 401515 h 812606"/>
                <a:gd name="connsiteX82" fmla="*/ 10156612 w 13788429"/>
                <a:gd name="connsiteY82" fmla="*/ 363604 h 812606"/>
                <a:gd name="connsiteX83" fmla="*/ 10162186 w 13788429"/>
                <a:gd name="connsiteY83" fmla="*/ 356531 h 812606"/>
                <a:gd name="connsiteX84" fmla="*/ 10196306 w 13788429"/>
                <a:gd name="connsiteY84" fmla="*/ 323702 h 812606"/>
                <a:gd name="connsiteX85" fmla="*/ 10221387 w 13788429"/>
                <a:gd name="connsiteY85" fmla="*/ 296653 h 812606"/>
                <a:gd name="connsiteX86" fmla="*/ 10310622 w 13788429"/>
                <a:gd name="connsiteY86" fmla="*/ 159809 h 812606"/>
                <a:gd name="connsiteX87" fmla="*/ 10328132 w 13788429"/>
                <a:gd name="connsiteY87" fmla="*/ 119325 h 812606"/>
                <a:gd name="connsiteX88" fmla="*/ 10310448 w 13788429"/>
                <a:gd name="connsiteY88" fmla="*/ 177226 h 812606"/>
                <a:gd name="connsiteX89" fmla="*/ 10274109 w 13788429"/>
                <a:gd name="connsiteY89" fmla="*/ 258676 h 812606"/>
                <a:gd name="connsiteX90" fmla="*/ 10315389 w 13788429"/>
                <a:gd name="connsiteY90" fmla="*/ 229399 h 812606"/>
                <a:gd name="connsiteX91" fmla="*/ 10588962 w 13788429"/>
                <a:gd name="connsiteY91" fmla="*/ 151993 h 812606"/>
                <a:gd name="connsiteX92" fmla="*/ 10959389 w 13788429"/>
                <a:gd name="connsiteY92" fmla="*/ 300589 h 812606"/>
                <a:gd name="connsiteX93" fmla="*/ 11007595 w 13788429"/>
                <a:gd name="connsiteY93" fmla="*/ 347928 h 812606"/>
                <a:gd name="connsiteX94" fmla="*/ 11011909 w 13788429"/>
                <a:gd name="connsiteY94" fmla="*/ 339305 h 812606"/>
                <a:gd name="connsiteX95" fmla="*/ 11021444 w 13788429"/>
                <a:gd name="connsiteY95" fmla="*/ 356969 h 812606"/>
                <a:gd name="connsiteX96" fmla="*/ 11461274 w 13788429"/>
                <a:gd name="connsiteY96" fmla="*/ 644295 h 812606"/>
                <a:gd name="connsiteX97" fmla="*/ 11884336 w 13788429"/>
                <a:gd name="connsiteY97" fmla="*/ 383862 h 812606"/>
                <a:gd name="connsiteX98" fmla="*/ 11884588 w 13788429"/>
                <a:gd name="connsiteY98" fmla="*/ 383453 h 812606"/>
                <a:gd name="connsiteX99" fmla="*/ 11886080 w 13788429"/>
                <a:gd name="connsiteY99" fmla="*/ 380359 h 812606"/>
                <a:gd name="connsiteX100" fmla="*/ 11912866 w 13788429"/>
                <a:gd name="connsiteY100" fmla="*/ 332389 h 812606"/>
                <a:gd name="connsiteX101" fmla="*/ 11926121 w 13788429"/>
                <a:gd name="connsiteY101" fmla="*/ 311754 h 812606"/>
                <a:gd name="connsiteX102" fmla="*/ 11943610 w 13788429"/>
                <a:gd name="connsiteY102" fmla="*/ 271318 h 812606"/>
                <a:gd name="connsiteX103" fmla="*/ 11935919 w 13788429"/>
                <a:gd name="connsiteY103" fmla="*/ 296502 h 812606"/>
                <a:gd name="connsiteX104" fmla="*/ 11942029 w 13788429"/>
                <a:gd name="connsiteY104" fmla="*/ 286990 h 812606"/>
                <a:gd name="connsiteX105" fmla="*/ 12433781 w 13788429"/>
                <a:gd name="connsiteY105" fmla="*/ 0 h 812606"/>
                <a:gd name="connsiteX106" fmla="*/ 12804208 w 13788429"/>
                <a:gd name="connsiteY106" fmla="*/ 148596 h 812606"/>
                <a:gd name="connsiteX107" fmla="*/ 12852414 w 13788429"/>
                <a:gd name="connsiteY107" fmla="*/ 195935 h 812606"/>
                <a:gd name="connsiteX108" fmla="*/ 12856728 w 13788429"/>
                <a:gd name="connsiteY108" fmla="*/ 187311 h 812606"/>
                <a:gd name="connsiteX109" fmla="*/ 12866264 w 13788429"/>
                <a:gd name="connsiteY109" fmla="*/ 204976 h 812606"/>
                <a:gd name="connsiteX110" fmla="*/ 13306093 w 13788429"/>
                <a:gd name="connsiteY110" fmla="*/ 492302 h 812606"/>
                <a:gd name="connsiteX111" fmla="*/ 13770920 w 13788429"/>
                <a:gd name="connsiteY111" fmla="*/ 159808 h 812606"/>
                <a:gd name="connsiteX112" fmla="*/ 13788429 w 13788429"/>
                <a:gd name="connsiteY112" fmla="*/ 119324 h 812606"/>
                <a:gd name="connsiteX113" fmla="*/ 13770746 w 13788429"/>
                <a:gd name="connsiteY113" fmla="*/ 177225 h 812606"/>
                <a:gd name="connsiteX114" fmla="*/ 13177080 w 13788429"/>
                <a:gd name="connsiteY114" fmla="*/ 660610 h 812606"/>
                <a:gd name="connsiteX115" fmla="*/ 12806653 w 13788429"/>
                <a:gd name="connsiteY115" fmla="*/ 512014 h 812606"/>
                <a:gd name="connsiteX116" fmla="*/ 12758447 w 13788429"/>
                <a:gd name="connsiteY116" fmla="*/ 464675 h 812606"/>
                <a:gd name="connsiteX117" fmla="*/ 12754132 w 13788429"/>
                <a:gd name="connsiteY117" fmla="*/ 473298 h 812606"/>
                <a:gd name="connsiteX118" fmla="*/ 12744597 w 13788429"/>
                <a:gd name="connsiteY118" fmla="*/ 455634 h 812606"/>
                <a:gd name="connsiteX119" fmla="*/ 12304768 w 13788429"/>
                <a:gd name="connsiteY119" fmla="*/ 168308 h 812606"/>
                <a:gd name="connsiteX120" fmla="*/ 11881706 w 13788429"/>
                <a:gd name="connsiteY120" fmla="*/ 428741 h 812606"/>
                <a:gd name="connsiteX121" fmla="*/ 11881454 w 13788429"/>
                <a:gd name="connsiteY121" fmla="*/ 429150 h 812606"/>
                <a:gd name="connsiteX122" fmla="*/ 11879962 w 13788429"/>
                <a:gd name="connsiteY122" fmla="*/ 432244 h 812606"/>
                <a:gd name="connsiteX123" fmla="*/ 11853175 w 13788429"/>
                <a:gd name="connsiteY123" fmla="*/ 480214 h 812606"/>
                <a:gd name="connsiteX124" fmla="*/ 11839921 w 13788429"/>
                <a:gd name="connsiteY124" fmla="*/ 500849 h 812606"/>
                <a:gd name="connsiteX125" fmla="*/ 11822431 w 13788429"/>
                <a:gd name="connsiteY125" fmla="*/ 541285 h 812606"/>
                <a:gd name="connsiteX126" fmla="*/ 11830122 w 13788429"/>
                <a:gd name="connsiteY126" fmla="*/ 516101 h 812606"/>
                <a:gd name="connsiteX127" fmla="*/ 11824013 w 13788429"/>
                <a:gd name="connsiteY127" fmla="*/ 525613 h 812606"/>
                <a:gd name="connsiteX128" fmla="*/ 11332260 w 13788429"/>
                <a:gd name="connsiteY128" fmla="*/ 812603 h 812606"/>
                <a:gd name="connsiteX129" fmla="*/ 10961833 w 13788429"/>
                <a:gd name="connsiteY129" fmla="*/ 664007 h 812606"/>
                <a:gd name="connsiteX130" fmla="*/ 10913627 w 13788429"/>
                <a:gd name="connsiteY130" fmla="*/ 616668 h 812606"/>
                <a:gd name="connsiteX131" fmla="*/ 10909313 w 13788429"/>
                <a:gd name="connsiteY131" fmla="*/ 625292 h 812606"/>
                <a:gd name="connsiteX132" fmla="*/ 10899778 w 13788429"/>
                <a:gd name="connsiteY132" fmla="*/ 607627 h 812606"/>
                <a:gd name="connsiteX133" fmla="*/ 10459949 w 13788429"/>
                <a:gd name="connsiteY133" fmla="*/ 320302 h 812606"/>
                <a:gd name="connsiteX134" fmla="*/ 10194338 w 13788429"/>
                <a:gd name="connsiteY134" fmla="*/ 411089 h 812606"/>
                <a:gd name="connsiteX135" fmla="*/ 10149131 w 13788429"/>
                <a:gd name="connsiteY135" fmla="*/ 449000 h 812606"/>
                <a:gd name="connsiteX136" fmla="*/ 10143558 w 13788429"/>
                <a:gd name="connsiteY136" fmla="*/ 456073 h 812606"/>
                <a:gd name="connsiteX137" fmla="*/ 10109437 w 13788429"/>
                <a:gd name="connsiteY137" fmla="*/ 488902 h 812606"/>
                <a:gd name="connsiteX138" fmla="*/ 10084356 w 13788429"/>
                <a:gd name="connsiteY138" fmla="*/ 515951 h 812606"/>
                <a:gd name="connsiteX139" fmla="*/ 9995121 w 13788429"/>
                <a:gd name="connsiteY139" fmla="*/ 652795 h 812606"/>
                <a:gd name="connsiteX140" fmla="*/ 9977611 w 13788429"/>
                <a:gd name="connsiteY140" fmla="*/ 693279 h 812606"/>
                <a:gd name="connsiteX141" fmla="*/ 9995295 w 13788429"/>
                <a:gd name="connsiteY141" fmla="*/ 635378 h 812606"/>
                <a:gd name="connsiteX142" fmla="*/ 10031634 w 13788429"/>
                <a:gd name="connsiteY142" fmla="*/ 553928 h 812606"/>
                <a:gd name="connsiteX143" fmla="*/ 9990354 w 13788429"/>
                <a:gd name="connsiteY143" fmla="*/ 583206 h 812606"/>
                <a:gd name="connsiteX144" fmla="*/ 9716782 w 13788429"/>
                <a:gd name="connsiteY144" fmla="*/ 660611 h 812606"/>
                <a:gd name="connsiteX145" fmla="*/ 9346355 w 13788429"/>
                <a:gd name="connsiteY145" fmla="*/ 512015 h 812606"/>
                <a:gd name="connsiteX146" fmla="*/ 9298148 w 13788429"/>
                <a:gd name="connsiteY146" fmla="*/ 464676 h 812606"/>
                <a:gd name="connsiteX147" fmla="*/ 9293835 w 13788429"/>
                <a:gd name="connsiteY147" fmla="*/ 473299 h 812606"/>
                <a:gd name="connsiteX148" fmla="*/ 9284299 w 13788429"/>
                <a:gd name="connsiteY148" fmla="*/ 455635 h 812606"/>
                <a:gd name="connsiteX149" fmla="*/ 8844469 w 13788429"/>
                <a:gd name="connsiteY149" fmla="*/ 168309 h 812606"/>
                <a:gd name="connsiteX150" fmla="*/ 8421407 w 13788429"/>
                <a:gd name="connsiteY150" fmla="*/ 428742 h 812606"/>
                <a:gd name="connsiteX151" fmla="*/ 8421156 w 13788429"/>
                <a:gd name="connsiteY151" fmla="*/ 429151 h 812606"/>
                <a:gd name="connsiteX152" fmla="*/ 8419664 w 13788429"/>
                <a:gd name="connsiteY152" fmla="*/ 432245 h 812606"/>
                <a:gd name="connsiteX153" fmla="*/ 8392878 w 13788429"/>
                <a:gd name="connsiteY153" fmla="*/ 480215 h 812606"/>
                <a:gd name="connsiteX154" fmla="*/ 8379622 w 13788429"/>
                <a:gd name="connsiteY154" fmla="*/ 500850 h 812606"/>
                <a:gd name="connsiteX155" fmla="*/ 8362133 w 13788429"/>
                <a:gd name="connsiteY155" fmla="*/ 541286 h 812606"/>
                <a:gd name="connsiteX156" fmla="*/ 8369824 w 13788429"/>
                <a:gd name="connsiteY156" fmla="*/ 516102 h 812606"/>
                <a:gd name="connsiteX157" fmla="*/ 8363714 w 13788429"/>
                <a:gd name="connsiteY157" fmla="*/ 525614 h 812606"/>
                <a:gd name="connsiteX158" fmla="*/ 7871963 w 13788429"/>
                <a:gd name="connsiteY158" fmla="*/ 812604 h 812606"/>
                <a:gd name="connsiteX159" fmla="*/ 7501535 w 13788429"/>
                <a:gd name="connsiteY159" fmla="*/ 664008 h 812606"/>
                <a:gd name="connsiteX160" fmla="*/ 7453329 w 13788429"/>
                <a:gd name="connsiteY160" fmla="*/ 616669 h 812606"/>
                <a:gd name="connsiteX161" fmla="*/ 7449015 w 13788429"/>
                <a:gd name="connsiteY161" fmla="*/ 625293 h 812606"/>
                <a:gd name="connsiteX162" fmla="*/ 7439480 w 13788429"/>
                <a:gd name="connsiteY162" fmla="*/ 607628 h 812606"/>
                <a:gd name="connsiteX163" fmla="*/ 6999650 w 13788429"/>
                <a:gd name="connsiteY163" fmla="*/ 320302 h 812606"/>
                <a:gd name="connsiteX164" fmla="*/ 6734041 w 13788429"/>
                <a:gd name="connsiteY164" fmla="*/ 411089 h 812606"/>
                <a:gd name="connsiteX165" fmla="*/ 6688836 w 13788429"/>
                <a:gd name="connsiteY165" fmla="*/ 448999 h 812606"/>
                <a:gd name="connsiteX166" fmla="*/ 6683260 w 13788429"/>
                <a:gd name="connsiteY166" fmla="*/ 456075 h 812606"/>
                <a:gd name="connsiteX167" fmla="*/ 6649130 w 13788429"/>
                <a:gd name="connsiteY167" fmla="*/ 488913 h 812606"/>
                <a:gd name="connsiteX168" fmla="*/ 6624058 w 13788429"/>
                <a:gd name="connsiteY168" fmla="*/ 515952 h 812606"/>
                <a:gd name="connsiteX169" fmla="*/ 6534823 w 13788429"/>
                <a:gd name="connsiteY169" fmla="*/ 652796 h 812606"/>
                <a:gd name="connsiteX170" fmla="*/ 6517314 w 13788429"/>
                <a:gd name="connsiteY170" fmla="*/ 693280 h 812606"/>
                <a:gd name="connsiteX171" fmla="*/ 6534997 w 13788429"/>
                <a:gd name="connsiteY171" fmla="*/ 635379 h 812606"/>
                <a:gd name="connsiteX172" fmla="*/ 6571335 w 13788429"/>
                <a:gd name="connsiteY172" fmla="*/ 553930 h 812606"/>
                <a:gd name="connsiteX173" fmla="*/ 6530056 w 13788429"/>
                <a:gd name="connsiteY173" fmla="*/ 583208 h 812606"/>
                <a:gd name="connsiteX174" fmla="*/ 6256484 w 13788429"/>
                <a:gd name="connsiteY174" fmla="*/ 660613 h 812606"/>
                <a:gd name="connsiteX175" fmla="*/ 5886057 w 13788429"/>
                <a:gd name="connsiteY175" fmla="*/ 512017 h 812606"/>
                <a:gd name="connsiteX176" fmla="*/ 5837850 w 13788429"/>
                <a:gd name="connsiteY176" fmla="*/ 464678 h 812606"/>
                <a:gd name="connsiteX177" fmla="*/ 5833537 w 13788429"/>
                <a:gd name="connsiteY177" fmla="*/ 473301 h 812606"/>
                <a:gd name="connsiteX178" fmla="*/ 5824001 w 13788429"/>
                <a:gd name="connsiteY178" fmla="*/ 455637 h 812606"/>
                <a:gd name="connsiteX179" fmla="*/ 5384172 w 13788429"/>
                <a:gd name="connsiteY179" fmla="*/ 168311 h 812606"/>
                <a:gd name="connsiteX180" fmla="*/ 4961110 w 13788429"/>
                <a:gd name="connsiteY180" fmla="*/ 428744 h 812606"/>
                <a:gd name="connsiteX181" fmla="*/ 4960858 w 13788429"/>
                <a:gd name="connsiteY181" fmla="*/ 429153 h 812606"/>
                <a:gd name="connsiteX182" fmla="*/ 4959366 w 13788429"/>
                <a:gd name="connsiteY182" fmla="*/ 432247 h 812606"/>
                <a:gd name="connsiteX183" fmla="*/ 4932580 w 13788429"/>
                <a:gd name="connsiteY183" fmla="*/ 480217 h 812606"/>
                <a:gd name="connsiteX184" fmla="*/ 4919324 w 13788429"/>
                <a:gd name="connsiteY184" fmla="*/ 500852 h 812606"/>
                <a:gd name="connsiteX185" fmla="*/ 4901835 w 13788429"/>
                <a:gd name="connsiteY185" fmla="*/ 541288 h 812606"/>
                <a:gd name="connsiteX186" fmla="*/ 4909527 w 13788429"/>
                <a:gd name="connsiteY186" fmla="*/ 516104 h 812606"/>
                <a:gd name="connsiteX187" fmla="*/ 4903416 w 13788429"/>
                <a:gd name="connsiteY187" fmla="*/ 525616 h 812606"/>
                <a:gd name="connsiteX188" fmla="*/ 4411665 w 13788429"/>
                <a:gd name="connsiteY188" fmla="*/ 812606 h 812606"/>
                <a:gd name="connsiteX189" fmla="*/ 4041238 w 13788429"/>
                <a:gd name="connsiteY189" fmla="*/ 664010 h 812606"/>
                <a:gd name="connsiteX190" fmla="*/ 3993031 w 13788429"/>
                <a:gd name="connsiteY190" fmla="*/ 616671 h 812606"/>
                <a:gd name="connsiteX191" fmla="*/ 3988718 w 13788429"/>
                <a:gd name="connsiteY191" fmla="*/ 625295 h 812606"/>
                <a:gd name="connsiteX192" fmla="*/ 3979182 w 13788429"/>
                <a:gd name="connsiteY192" fmla="*/ 607630 h 812606"/>
                <a:gd name="connsiteX193" fmla="*/ 3539353 w 13788429"/>
                <a:gd name="connsiteY193" fmla="*/ 320304 h 812606"/>
                <a:gd name="connsiteX194" fmla="*/ 3273743 w 13788429"/>
                <a:gd name="connsiteY194" fmla="*/ 411091 h 812606"/>
                <a:gd name="connsiteX195" fmla="*/ 3228539 w 13788429"/>
                <a:gd name="connsiteY195" fmla="*/ 449001 h 812606"/>
                <a:gd name="connsiteX196" fmla="*/ 3222962 w 13788429"/>
                <a:gd name="connsiteY196" fmla="*/ 456077 h 812606"/>
                <a:gd name="connsiteX197" fmla="*/ 3188833 w 13788429"/>
                <a:gd name="connsiteY197" fmla="*/ 488915 h 812606"/>
                <a:gd name="connsiteX198" fmla="*/ 3163761 w 13788429"/>
                <a:gd name="connsiteY198" fmla="*/ 515954 h 812606"/>
                <a:gd name="connsiteX199" fmla="*/ 3074526 w 13788429"/>
                <a:gd name="connsiteY199" fmla="*/ 652798 h 812606"/>
                <a:gd name="connsiteX200" fmla="*/ 3057016 w 13788429"/>
                <a:gd name="connsiteY200" fmla="*/ 693282 h 812606"/>
                <a:gd name="connsiteX201" fmla="*/ 3074699 w 13788429"/>
                <a:gd name="connsiteY201" fmla="*/ 635381 h 812606"/>
                <a:gd name="connsiteX202" fmla="*/ 3111037 w 13788429"/>
                <a:gd name="connsiteY202" fmla="*/ 553933 h 812606"/>
                <a:gd name="connsiteX203" fmla="*/ 3069759 w 13788429"/>
                <a:gd name="connsiteY203" fmla="*/ 583210 h 812606"/>
                <a:gd name="connsiteX204" fmla="*/ 2796186 w 13788429"/>
                <a:gd name="connsiteY204" fmla="*/ 660615 h 812606"/>
                <a:gd name="connsiteX205" fmla="*/ 2425759 w 13788429"/>
                <a:gd name="connsiteY205" fmla="*/ 512019 h 812606"/>
                <a:gd name="connsiteX206" fmla="*/ 2377553 w 13788429"/>
                <a:gd name="connsiteY206" fmla="*/ 464680 h 812606"/>
                <a:gd name="connsiteX207" fmla="*/ 2373239 w 13788429"/>
                <a:gd name="connsiteY207" fmla="*/ 473303 h 812606"/>
                <a:gd name="connsiteX208" fmla="*/ 2363703 w 13788429"/>
                <a:gd name="connsiteY208" fmla="*/ 455639 h 812606"/>
                <a:gd name="connsiteX209" fmla="*/ 1923874 w 13788429"/>
                <a:gd name="connsiteY209" fmla="*/ 168313 h 812606"/>
                <a:gd name="connsiteX210" fmla="*/ 1500812 w 13788429"/>
                <a:gd name="connsiteY210" fmla="*/ 428746 h 812606"/>
                <a:gd name="connsiteX211" fmla="*/ 1500560 w 13788429"/>
                <a:gd name="connsiteY211" fmla="*/ 429155 h 812606"/>
                <a:gd name="connsiteX212" fmla="*/ 1499068 w 13788429"/>
                <a:gd name="connsiteY212" fmla="*/ 432249 h 812606"/>
                <a:gd name="connsiteX213" fmla="*/ 1472282 w 13788429"/>
                <a:gd name="connsiteY213" fmla="*/ 480219 h 812606"/>
                <a:gd name="connsiteX214" fmla="*/ 1459026 w 13788429"/>
                <a:gd name="connsiteY214" fmla="*/ 500854 h 812606"/>
                <a:gd name="connsiteX215" fmla="*/ 1441537 w 13788429"/>
                <a:gd name="connsiteY215" fmla="*/ 541290 h 812606"/>
                <a:gd name="connsiteX216" fmla="*/ 1449229 w 13788429"/>
                <a:gd name="connsiteY216" fmla="*/ 516106 h 812606"/>
                <a:gd name="connsiteX217" fmla="*/ 1443118 w 13788429"/>
                <a:gd name="connsiteY217" fmla="*/ 525618 h 812606"/>
                <a:gd name="connsiteX0" fmla="*/ 1443118 w 13788429"/>
                <a:gd name="connsiteY0" fmla="*/ 525618 h 812606"/>
                <a:gd name="connsiteX1" fmla="*/ 79055 w 13788429"/>
                <a:gd name="connsiteY1" fmla="*/ 320306 h 812606"/>
                <a:gd name="connsiteX2" fmla="*/ 208068 w 13788429"/>
                <a:gd name="connsiteY2" fmla="*/ 151998 h 812606"/>
                <a:gd name="connsiteX3" fmla="*/ 578495 w 13788429"/>
                <a:gd name="connsiteY3" fmla="*/ 300594 h 812606"/>
                <a:gd name="connsiteX4" fmla="*/ 626701 w 13788429"/>
                <a:gd name="connsiteY4" fmla="*/ 347933 h 812606"/>
                <a:gd name="connsiteX5" fmla="*/ 631015 w 13788429"/>
                <a:gd name="connsiteY5" fmla="*/ 339310 h 812606"/>
                <a:gd name="connsiteX6" fmla="*/ 1503442 w 13788429"/>
                <a:gd name="connsiteY6" fmla="*/ 383867 h 812606"/>
                <a:gd name="connsiteX7" fmla="*/ 1503694 w 13788429"/>
                <a:gd name="connsiteY7" fmla="*/ 383458 h 812606"/>
                <a:gd name="connsiteX8" fmla="*/ 1505186 w 13788429"/>
                <a:gd name="connsiteY8" fmla="*/ 380364 h 812606"/>
                <a:gd name="connsiteX9" fmla="*/ 1531972 w 13788429"/>
                <a:gd name="connsiteY9" fmla="*/ 332394 h 812606"/>
                <a:gd name="connsiteX10" fmla="*/ 1545227 w 13788429"/>
                <a:gd name="connsiteY10" fmla="*/ 311759 h 812606"/>
                <a:gd name="connsiteX11" fmla="*/ 1562717 w 13788429"/>
                <a:gd name="connsiteY11" fmla="*/ 271323 h 812606"/>
                <a:gd name="connsiteX12" fmla="*/ 1555025 w 13788429"/>
                <a:gd name="connsiteY12" fmla="*/ 296507 h 812606"/>
                <a:gd name="connsiteX13" fmla="*/ 1561135 w 13788429"/>
                <a:gd name="connsiteY13" fmla="*/ 286995 h 812606"/>
                <a:gd name="connsiteX14" fmla="*/ 2052887 w 13788429"/>
                <a:gd name="connsiteY14" fmla="*/ 5 h 812606"/>
                <a:gd name="connsiteX15" fmla="*/ 2423314 w 13788429"/>
                <a:gd name="connsiteY15" fmla="*/ 148601 h 812606"/>
                <a:gd name="connsiteX16" fmla="*/ 2471520 w 13788429"/>
                <a:gd name="connsiteY16" fmla="*/ 195940 h 812606"/>
                <a:gd name="connsiteX17" fmla="*/ 2475834 w 13788429"/>
                <a:gd name="connsiteY17" fmla="*/ 187316 h 812606"/>
                <a:gd name="connsiteX18" fmla="*/ 2485370 w 13788429"/>
                <a:gd name="connsiteY18" fmla="*/ 204981 h 812606"/>
                <a:gd name="connsiteX19" fmla="*/ 2925199 w 13788429"/>
                <a:gd name="connsiteY19" fmla="*/ 492306 h 812606"/>
                <a:gd name="connsiteX20" fmla="*/ 3190809 w 13788429"/>
                <a:gd name="connsiteY20" fmla="*/ 401519 h 812606"/>
                <a:gd name="connsiteX21" fmla="*/ 3236013 w 13788429"/>
                <a:gd name="connsiteY21" fmla="*/ 363610 h 812606"/>
                <a:gd name="connsiteX22" fmla="*/ 3241590 w 13788429"/>
                <a:gd name="connsiteY22" fmla="*/ 356534 h 812606"/>
                <a:gd name="connsiteX23" fmla="*/ 3275719 w 13788429"/>
                <a:gd name="connsiteY23" fmla="*/ 323696 h 812606"/>
                <a:gd name="connsiteX24" fmla="*/ 3300791 w 13788429"/>
                <a:gd name="connsiteY24" fmla="*/ 296657 h 812606"/>
                <a:gd name="connsiteX25" fmla="*/ 3390026 w 13788429"/>
                <a:gd name="connsiteY25" fmla="*/ 159813 h 812606"/>
                <a:gd name="connsiteX26" fmla="*/ 3407536 w 13788429"/>
                <a:gd name="connsiteY26" fmla="*/ 119329 h 812606"/>
                <a:gd name="connsiteX27" fmla="*/ 3389853 w 13788429"/>
                <a:gd name="connsiteY27" fmla="*/ 177230 h 812606"/>
                <a:gd name="connsiteX28" fmla="*/ 3353515 w 13788429"/>
                <a:gd name="connsiteY28" fmla="*/ 258678 h 812606"/>
                <a:gd name="connsiteX29" fmla="*/ 3394793 w 13788429"/>
                <a:gd name="connsiteY29" fmla="*/ 229401 h 812606"/>
                <a:gd name="connsiteX30" fmla="*/ 3668366 w 13788429"/>
                <a:gd name="connsiteY30" fmla="*/ 151996 h 812606"/>
                <a:gd name="connsiteX31" fmla="*/ 4038793 w 13788429"/>
                <a:gd name="connsiteY31" fmla="*/ 300592 h 812606"/>
                <a:gd name="connsiteX32" fmla="*/ 4086999 w 13788429"/>
                <a:gd name="connsiteY32" fmla="*/ 347931 h 812606"/>
                <a:gd name="connsiteX33" fmla="*/ 4091313 w 13788429"/>
                <a:gd name="connsiteY33" fmla="*/ 339308 h 812606"/>
                <a:gd name="connsiteX34" fmla="*/ 4100849 w 13788429"/>
                <a:gd name="connsiteY34" fmla="*/ 356972 h 812606"/>
                <a:gd name="connsiteX35" fmla="*/ 4540678 w 13788429"/>
                <a:gd name="connsiteY35" fmla="*/ 644298 h 812606"/>
                <a:gd name="connsiteX36" fmla="*/ 4963740 w 13788429"/>
                <a:gd name="connsiteY36" fmla="*/ 383865 h 812606"/>
                <a:gd name="connsiteX37" fmla="*/ 4963992 w 13788429"/>
                <a:gd name="connsiteY37" fmla="*/ 383456 h 812606"/>
                <a:gd name="connsiteX38" fmla="*/ 4965484 w 13788429"/>
                <a:gd name="connsiteY38" fmla="*/ 380362 h 812606"/>
                <a:gd name="connsiteX39" fmla="*/ 4992270 w 13788429"/>
                <a:gd name="connsiteY39" fmla="*/ 332392 h 812606"/>
                <a:gd name="connsiteX40" fmla="*/ 5005525 w 13788429"/>
                <a:gd name="connsiteY40" fmla="*/ 311757 h 812606"/>
                <a:gd name="connsiteX41" fmla="*/ 5023015 w 13788429"/>
                <a:gd name="connsiteY41" fmla="*/ 271321 h 812606"/>
                <a:gd name="connsiteX42" fmla="*/ 5015323 w 13788429"/>
                <a:gd name="connsiteY42" fmla="*/ 296505 h 812606"/>
                <a:gd name="connsiteX43" fmla="*/ 5021433 w 13788429"/>
                <a:gd name="connsiteY43" fmla="*/ 286993 h 812606"/>
                <a:gd name="connsiteX44" fmla="*/ 5513185 w 13788429"/>
                <a:gd name="connsiteY44" fmla="*/ 3 h 812606"/>
                <a:gd name="connsiteX45" fmla="*/ 5883612 w 13788429"/>
                <a:gd name="connsiteY45" fmla="*/ 148599 h 812606"/>
                <a:gd name="connsiteX46" fmla="*/ 5931818 w 13788429"/>
                <a:gd name="connsiteY46" fmla="*/ 195938 h 812606"/>
                <a:gd name="connsiteX47" fmla="*/ 5936132 w 13788429"/>
                <a:gd name="connsiteY47" fmla="*/ 187314 h 812606"/>
                <a:gd name="connsiteX48" fmla="*/ 5945668 w 13788429"/>
                <a:gd name="connsiteY48" fmla="*/ 204979 h 812606"/>
                <a:gd name="connsiteX49" fmla="*/ 6385497 w 13788429"/>
                <a:gd name="connsiteY49" fmla="*/ 492304 h 812606"/>
                <a:gd name="connsiteX50" fmla="*/ 6651107 w 13788429"/>
                <a:gd name="connsiteY50" fmla="*/ 401517 h 812606"/>
                <a:gd name="connsiteX51" fmla="*/ 6696311 w 13788429"/>
                <a:gd name="connsiteY51" fmla="*/ 363608 h 812606"/>
                <a:gd name="connsiteX52" fmla="*/ 6701888 w 13788429"/>
                <a:gd name="connsiteY52" fmla="*/ 356532 h 812606"/>
                <a:gd name="connsiteX53" fmla="*/ 6736017 w 13788429"/>
                <a:gd name="connsiteY53" fmla="*/ 323694 h 812606"/>
                <a:gd name="connsiteX54" fmla="*/ 6761089 w 13788429"/>
                <a:gd name="connsiteY54" fmla="*/ 296655 h 812606"/>
                <a:gd name="connsiteX55" fmla="*/ 6850324 w 13788429"/>
                <a:gd name="connsiteY55" fmla="*/ 159811 h 812606"/>
                <a:gd name="connsiteX56" fmla="*/ 6867834 w 13788429"/>
                <a:gd name="connsiteY56" fmla="*/ 119327 h 812606"/>
                <a:gd name="connsiteX57" fmla="*/ 6850150 w 13788429"/>
                <a:gd name="connsiteY57" fmla="*/ 177228 h 812606"/>
                <a:gd name="connsiteX58" fmla="*/ 6813812 w 13788429"/>
                <a:gd name="connsiteY58" fmla="*/ 258677 h 812606"/>
                <a:gd name="connsiteX59" fmla="*/ 6855091 w 13788429"/>
                <a:gd name="connsiteY59" fmla="*/ 229399 h 812606"/>
                <a:gd name="connsiteX60" fmla="*/ 7128664 w 13788429"/>
                <a:gd name="connsiteY60" fmla="*/ 151994 h 812606"/>
                <a:gd name="connsiteX61" fmla="*/ 7499091 w 13788429"/>
                <a:gd name="connsiteY61" fmla="*/ 300590 h 812606"/>
                <a:gd name="connsiteX62" fmla="*/ 7547297 w 13788429"/>
                <a:gd name="connsiteY62" fmla="*/ 347929 h 812606"/>
                <a:gd name="connsiteX63" fmla="*/ 7551611 w 13788429"/>
                <a:gd name="connsiteY63" fmla="*/ 339306 h 812606"/>
                <a:gd name="connsiteX64" fmla="*/ 7561147 w 13788429"/>
                <a:gd name="connsiteY64" fmla="*/ 356970 h 812606"/>
                <a:gd name="connsiteX65" fmla="*/ 8000975 w 13788429"/>
                <a:gd name="connsiteY65" fmla="*/ 644296 h 812606"/>
                <a:gd name="connsiteX66" fmla="*/ 8424038 w 13788429"/>
                <a:gd name="connsiteY66" fmla="*/ 383863 h 812606"/>
                <a:gd name="connsiteX67" fmla="*/ 8424289 w 13788429"/>
                <a:gd name="connsiteY67" fmla="*/ 383454 h 812606"/>
                <a:gd name="connsiteX68" fmla="*/ 8425782 w 13788429"/>
                <a:gd name="connsiteY68" fmla="*/ 380360 h 812606"/>
                <a:gd name="connsiteX69" fmla="*/ 8452568 w 13788429"/>
                <a:gd name="connsiteY69" fmla="*/ 332390 h 812606"/>
                <a:gd name="connsiteX70" fmla="*/ 8465822 w 13788429"/>
                <a:gd name="connsiteY70" fmla="*/ 311755 h 812606"/>
                <a:gd name="connsiteX71" fmla="*/ 8483313 w 13788429"/>
                <a:gd name="connsiteY71" fmla="*/ 271319 h 812606"/>
                <a:gd name="connsiteX72" fmla="*/ 8475621 w 13788429"/>
                <a:gd name="connsiteY72" fmla="*/ 296503 h 812606"/>
                <a:gd name="connsiteX73" fmla="*/ 8481731 w 13788429"/>
                <a:gd name="connsiteY73" fmla="*/ 286991 h 812606"/>
                <a:gd name="connsiteX74" fmla="*/ 8973483 w 13788429"/>
                <a:gd name="connsiteY74" fmla="*/ 1 h 812606"/>
                <a:gd name="connsiteX75" fmla="*/ 9343910 w 13788429"/>
                <a:gd name="connsiteY75" fmla="*/ 148597 h 812606"/>
                <a:gd name="connsiteX76" fmla="*/ 9392116 w 13788429"/>
                <a:gd name="connsiteY76" fmla="*/ 195936 h 812606"/>
                <a:gd name="connsiteX77" fmla="*/ 9396430 w 13788429"/>
                <a:gd name="connsiteY77" fmla="*/ 187312 h 812606"/>
                <a:gd name="connsiteX78" fmla="*/ 9405966 w 13788429"/>
                <a:gd name="connsiteY78" fmla="*/ 204977 h 812606"/>
                <a:gd name="connsiteX79" fmla="*/ 9845794 w 13788429"/>
                <a:gd name="connsiteY79" fmla="*/ 492302 h 812606"/>
                <a:gd name="connsiteX80" fmla="*/ 10111405 w 13788429"/>
                <a:gd name="connsiteY80" fmla="*/ 401515 h 812606"/>
                <a:gd name="connsiteX81" fmla="*/ 10156612 w 13788429"/>
                <a:gd name="connsiteY81" fmla="*/ 363604 h 812606"/>
                <a:gd name="connsiteX82" fmla="*/ 10162186 w 13788429"/>
                <a:gd name="connsiteY82" fmla="*/ 356531 h 812606"/>
                <a:gd name="connsiteX83" fmla="*/ 10196306 w 13788429"/>
                <a:gd name="connsiteY83" fmla="*/ 323702 h 812606"/>
                <a:gd name="connsiteX84" fmla="*/ 10221387 w 13788429"/>
                <a:gd name="connsiteY84" fmla="*/ 296653 h 812606"/>
                <a:gd name="connsiteX85" fmla="*/ 10310622 w 13788429"/>
                <a:gd name="connsiteY85" fmla="*/ 159809 h 812606"/>
                <a:gd name="connsiteX86" fmla="*/ 10328132 w 13788429"/>
                <a:gd name="connsiteY86" fmla="*/ 119325 h 812606"/>
                <a:gd name="connsiteX87" fmla="*/ 10310448 w 13788429"/>
                <a:gd name="connsiteY87" fmla="*/ 177226 h 812606"/>
                <a:gd name="connsiteX88" fmla="*/ 10274109 w 13788429"/>
                <a:gd name="connsiteY88" fmla="*/ 258676 h 812606"/>
                <a:gd name="connsiteX89" fmla="*/ 10315389 w 13788429"/>
                <a:gd name="connsiteY89" fmla="*/ 229399 h 812606"/>
                <a:gd name="connsiteX90" fmla="*/ 10588962 w 13788429"/>
                <a:gd name="connsiteY90" fmla="*/ 151993 h 812606"/>
                <a:gd name="connsiteX91" fmla="*/ 10959389 w 13788429"/>
                <a:gd name="connsiteY91" fmla="*/ 300589 h 812606"/>
                <a:gd name="connsiteX92" fmla="*/ 11007595 w 13788429"/>
                <a:gd name="connsiteY92" fmla="*/ 347928 h 812606"/>
                <a:gd name="connsiteX93" fmla="*/ 11011909 w 13788429"/>
                <a:gd name="connsiteY93" fmla="*/ 339305 h 812606"/>
                <a:gd name="connsiteX94" fmla="*/ 11021444 w 13788429"/>
                <a:gd name="connsiteY94" fmla="*/ 356969 h 812606"/>
                <a:gd name="connsiteX95" fmla="*/ 11461274 w 13788429"/>
                <a:gd name="connsiteY95" fmla="*/ 644295 h 812606"/>
                <a:gd name="connsiteX96" fmla="*/ 11884336 w 13788429"/>
                <a:gd name="connsiteY96" fmla="*/ 383862 h 812606"/>
                <a:gd name="connsiteX97" fmla="*/ 11884588 w 13788429"/>
                <a:gd name="connsiteY97" fmla="*/ 383453 h 812606"/>
                <a:gd name="connsiteX98" fmla="*/ 11886080 w 13788429"/>
                <a:gd name="connsiteY98" fmla="*/ 380359 h 812606"/>
                <a:gd name="connsiteX99" fmla="*/ 11912866 w 13788429"/>
                <a:gd name="connsiteY99" fmla="*/ 332389 h 812606"/>
                <a:gd name="connsiteX100" fmla="*/ 11926121 w 13788429"/>
                <a:gd name="connsiteY100" fmla="*/ 311754 h 812606"/>
                <a:gd name="connsiteX101" fmla="*/ 11943610 w 13788429"/>
                <a:gd name="connsiteY101" fmla="*/ 271318 h 812606"/>
                <a:gd name="connsiteX102" fmla="*/ 11935919 w 13788429"/>
                <a:gd name="connsiteY102" fmla="*/ 296502 h 812606"/>
                <a:gd name="connsiteX103" fmla="*/ 11942029 w 13788429"/>
                <a:gd name="connsiteY103" fmla="*/ 286990 h 812606"/>
                <a:gd name="connsiteX104" fmla="*/ 12433781 w 13788429"/>
                <a:gd name="connsiteY104" fmla="*/ 0 h 812606"/>
                <a:gd name="connsiteX105" fmla="*/ 12804208 w 13788429"/>
                <a:gd name="connsiteY105" fmla="*/ 148596 h 812606"/>
                <a:gd name="connsiteX106" fmla="*/ 12852414 w 13788429"/>
                <a:gd name="connsiteY106" fmla="*/ 195935 h 812606"/>
                <a:gd name="connsiteX107" fmla="*/ 12856728 w 13788429"/>
                <a:gd name="connsiteY107" fmla="*/ 187311 h 812606"/>
                <a:gd name="connsiteX108" fmla="*/ 12866264 w 13788429"/>
                <a:gd name="connsiteY108" fmla="*/ 204976 h 812606"/>
                <a:gd name="connsiteX109" fmla="*/ 13306093 w 13788429"/>
                <a:gd name="connsiteY109" fmla="*/ 492302 h 812606"/>
                <a:gd name="connsiteX110" fmla="*/ 13770920 w 13788429"/>
                <a:gd name="connsiteY110" fmla="*/ 159808 h 812606"/>
                <a:gd name="connsiteX111" fmla="*/ 13788429 w 13788429"/>
                <a:gd name="connsiteY111" fmla="*/ 119324 h 812606"/>
                <a:gd name="connsiteX112" fmla="*/ 13770746 w 13788429"/>
                <a:gd name="connsiteY112" fmla="*/ 177225 h 812606"/>
                <a:gd name="connsiteX113" fmla="*/ 13177080 w 13788429"/>
                <a:gd name="connsiteY113" fmla="*/ 660610 h 812606"/>
                <a:gd name="connsiteX114" fmla="*/ 12806653 w 13788429"/>
                <a:gd name="connsiteY114" fmla="*/ 512014 h 812606"/>
                <a:gd name="connsiteX115" fmla="*/ 12758447 w 13788429"/>
                <a:gd name="connsiteY115" fmla="*/ 464675 h 812606"/>
                <a:gd name="connsiteX116" fmla="*/ 12754132 w 13788429"/>
                <a:gd name="connsiteY116" fmla="*/ 473298 h 812606"/>
                <a:gd name="connsiteX117" fmla="*/ 12744597 w 13788429"/>
                <a:gd name="connsiteY117" fmla="*/ 455634 h 812606"/>
                <a:gd name="connsiteX118" fmla="*/ 12304768 w 13788429"/>
                <a:gd name="connsiteY118" fmla="*/ 168308 h 812606"/>
                <a:gd name="connsiteX119" fmla="*/ 11881706 w 13788429"/>
                <a:gd name="connsiteY119" fmla="*/ 428741 h 812606"/>
                <a:gd name="connsiteX120" fmla="*/ 11881454 w 13788429"/>
                <a:gd name="connsiteY120" fmla="*/ 429150 h 812606"/>
                <a:gd name="connsiteX121" fmla="*/ 11879962 w 13788429"/>
                <a:gd name="connsiteY121" fmla="*/ 432244 h 812606"/>
                <a:gd name="connsiteX122" fmla="*/ 11853175 w 13788429"/>
                <a:gd name="connsiteY122" fmla="*/ 480214 h 812606"/>
                <a:gd name="connsiteX123" fmla="*/ 11839921 w 13788429"/>
                <a:gd name="connsiteY123" fmla="*/ 500849 h 812606"/>
                <a:gd name="connsiteX124" fmla="*/ 11822431 w 13788429"/>
                <a:gd name="connsiteY124" fmla="*/ 541285 h 812606"/>
                <a:gd name="connsiteX125" fmla="*/ 11830122 w 13788429"/>
                <a:gd name="connsiteY125" fmla="*/ 516101 h 812606"/>
                <a:gd name="connsiteX126" fmla="*/ 11824013 w 13788429"/>
                <a:gd name="connsiteY126" fmla="*/ 525613 h 812606"/>
                <a:gd name="connsiteX127" fmla="*/ 11332260 w 13788429"/>
                <a:gd name="connsiteY127" fmla="*/ 812603 h 812606"/>
                <a:gd name="connsiteX128" fmla="*/ 10961833 w 13788429"/>
                <a:gd name="connsiteY128" fmla="*/ 664007 h 812606"/>
                <a:gd name="connsiteX129" fmla="*/ 10913627 w 13788429"/>
                <a:gd name="connsiteY129" fmla="*/ 616668 h 812606"/>
                <a:gd name="connsiteX130" fmla="*/ 10909313 w 13788429"/>
                <a:gd name="connsiteY130" fmla="*/ 625292 h 812606"/>
                <a:gd name="connsiteX131" fmla="*/ 10899778 w 13788429"/>
                <a:gd name="connsiteY131" fmla="*/ 607627 h 812606"/>
                <a:gd name="connsiteX132" fmla="*/ 10459949 w 13788429"/>
                <a:gd name="connsiteY132" fmla="*/ 320302 h 812606"/>
                <a:gd name="connsiteX133" fmla="*/ 10194338 w 13788429"/>
                <a:gd name="connsiteY133" fmla="*/ 411089 h 812606"/>
                <a:gd name="connsiteX134" fmla="*/ 10149131 w 13788429"/>
                <a:gd name="connsiteY134" fmla="*/ 449000 h 812606"/>
                <a:gd name="connsiteX135" fmla="*/ 10143558 w 13788429"/>
                <a:gd name="connsiteY135" fmla="*/ 456073 h 812606"/>
                <a:gd name="connsiteX136" fmla="*/ 10109437 w 13788429"/>
                <a:gd name="connsiteY136" fmla="*/ 488902 h 812606"/>
                <a:gd name="connsiteX137" fmla="*/ 10084356 w 13788429"/>
                <a:gd name="connsiteY137" fmla="*/ 515951 h 812606"/>
                <a:gd name="connsiteX138" fmla="*/ 9995121 w 13788429"/>
                <a:gd name="connsiteY138" fmla="*/ 652795 h 812606"/>
                <a:gd name="connsiteX139" fmla="*/ 9977611 w 13788429"/>
                <a:gd name="connsiteY139" fmla="*/ 693279 h 812606"/>
                <a:gd name="connsiteX140" fmla="*/ 9995295 w 13788429"/>
                <a:gd name="connsiteY140" fmla="*/ 635378 h 812606"/>
                <a:gd name="connsiteX141" fmla="*/ 10031634 w 13788429"/>
                <a:gd name="connsiteY141" fmla="*/ 553928 h 812606"/>
                <a:gd name="connsiteX142" fmla="*/ 9990354 w 13788429"/>
                <a:gd name="connsiteY142" fmla="*/ 583206 h 812606"/>
                <a:gd name="connsiteX143" fmla="*/ 9716782 w 13788429"/>
                <a:gd name="connsiteY143" fmla="*/ 660611 h 812606"/>
                <a:gd name="connsiteX144" fmla="*/ 9346355 w 13788429"/>
                <a:gd name="connsiteY144" fmla="*/ 512015 h 812606"/>
                <a:gd name="connsiteX145" fmla="*/ 9298148 w 13788429"/>
                <a:gd name="connsiteY145" fmla="*/ 464676 h 812606"/>
                <a:gd name="connsiteX146" fmla="*/ 9293835 w 13788429"/>
                <a:gd name="connsiteY146" fmla="*/ 473299 h 812606"/>
                <a:gd name="connsiteX147" fmla="*/ 9284299 w 13788429"/>
                <a:gd name="connsiteY147" fmla="*/ 455635 h 812606"/>
                <a:gd name="connsiteX148" fmla="*/ 8844469 w 13788429"/>
                <a:gd name="connsiteY148" fmla="*/ 168309 h 812606"/>
                <a:gd name="connsiteX149" fmla="*/ 8421407 w 13788429"/>
                <a:gd name="connsiteY149" fmla="*/ 428742 h 812606"/>
                <a:gd name="connsiteX150" fmla="*/ 8421156 w 13788429"/>
                <a:gd name="connsiteY150" fmla="*/ 429151 h 812606"/>
                <a:gd name="connsiteX151" fmla="*/ 8419664 w 13788429"/>
                <a:gd name="connsiteY151" fmla="*/ 432245 h 812606"/>
                <a:gd name="connsiteX152" fmla="*/ 8392878 w 13788429"/>
                <a:gd name="connsiteY152" fmla="*/ 480215 h 812606"/>
                <a:gd name="connsiteX153" fmla="*/ 8379622 w 13788429"/>
                <a:gd name="connsiteY153" fmla="*/ 500850 h 812606"/>
                <a:gd name="connsiteX154" fmla="*/ 8362133 w 13788429"/>
                <a:gd name="connsiteY154" fmla="*/ 541286 h 812606"/>
                <a:gd name="connsiteX155" fmla="*/ 8369824 w 13788429"/>
                <a:gd name="connsiteY155" fmla="*/ 516102 h 812606"/>
                <a:gd name="connsiteX156" fmla="*/ 8363714 w 13788429"/>
                <a:gd name="connsiteY156" fmla="*/ 525614 h 812606"/>
                <a:gd name="connsiteX157" fmla="*/ 7871963 w 13788429"/>
                <a:gd name="connsiteY157" fmla="*/ 812604 h 812606"/>
                <a:gd name="connsiteX158" fmla="*/ 7501535 w 13788429"/>
                <a:gd name="connsiteY158" fmla="*/ 664008 h 812606"/>
                <a:gd name="connsiteX159" fmla="*/ 7453329 w 13788429"/>
                <a:gd name="connsiteY159" fmla="*/ 616669 h 812606"/>
                <a:gd name="connsiteX160" fmla="*/ 7449015 w 13788429"/>
                <a:gd name="connsiteY160" fmla="*/ 625293 h 812606"/>
                <a:gd name="connsiteX161" fmla="*/ 7439480 w 13788429"/>
                <a:gd name="connsiteY161" fmla="*/ 607628 h 812606"/>
                <a:gd name="connsiteX162" fmla="*/ 6999650 w 13788429"/>
                <a:gd name="connsiteY162" fmla="*/ 320302 h 812606"/>
                <a:gd name="connsiteX163" fmla="*/ 6734041 w 13788429"/>
                <a:gd name="connsiteY163" fmla="*/ 411089 h 812606"/>
                <a:gd name="connsiteX164" fmla="*/ 6688836 w 13788429"/>
                <a:gd name="connsiteY164" fmla="*/ 448999 h 812606"/>
                <a:gd name="connsiteX165" fmla="*/ 6683260 w 13788429"/>
                <a:gd name="connsiteY165" fmla="*/ 456075 h 812606"/>
                <a:gd name="connsiteX166" fmla="*/ 6649130 w 13788429"/>
                <a:gd name="connsiteY166" fmla="*/ 488913 h 812606"/>
                <a:gd name="connsiteX167" fmla="*/ 6624058 w 13788429"/>
                <a:gd name="connsiteY167" fmla="*/ 515952 h 812606"/>
                <a:gd name="connsiteX168" fmla="*/ 6534823 w 13788429"/>
                <a:gd name="connsiteY168" fmla="*/ 652796 h 812606"/>
                <a:gd name="connsiteX169" fmla="*/ 6517314 w 13788429"/>
                <a:gd name="connsiteY169" fmla="*/ 693280 h 812606"/>
                <a:gd name="connsiteX170" fmla="*/ 6534997 w 13788429"/>
                <a:gd name="connsiteY170" fmla="*/ 635379 h 812606"/>
                <a:gd name="connsiteX171" fmla="*/ 6571335 w 13788429"/>
                <a:gd name="connsiteY171" fmla="*/ 553930 h 812606"/>
                <a:gd name="connsiteX172" fmla="*/ 6530056 w 13788429"/>
                <a:gd name="connsiteY172" fmla="*/ 583208 h 812606"/>
                <a:gd name="connsiteX173" fmla="*/ 6256484 w 13788429"/>
                <a:gd name="connsiteY173" fmla="*/ 660613 h 812606"/>
                <a:gd name="connsiteX174" fmla="*/ 5886057 w 13788429"/>
                <a:gd name="connsiteY174" fmla="*/ 512017 h 812606"/>
                <a:gd name="connsiteX175" fmla="*/ 5837850 w 13788429"/>
                <a:gd name="connsiteY175" fmla="*/ 464678 h 812606"/>
                <a:gd name="connsiteX176" fmla="*/ 5833537 w 13788429"/>
                <a:gd name="connsiteY176" fmla="*/ 473301 h 812606"/>
                <a:gd name="connsiteX177" fmla="*/ 5824001 w 13788429"/>
                <a:gd name="connsiteY177" fmla="*/ 455637 h 812606"/>
                <a:gd name="connsiteX178" fmla="*/ 5384172 w 13788429"/>
                <a:gd name="connsiteY178" fmla="*/ 168311 h 812606"/>
                <a:gd name="connsiteX179" fmla="*/ 4961110 w 13788429"/>
                <a:gd name="connsiteY179" fmla="*/ 428744 h 812606"/>
                <a:gd name="connsiteX180" fmla="*/ 4960858 w 13788429"/>
                <a:gd name="connsiteY180" fmla="*/ 429153 h 812606"/>
                <a:gd name="connsiteX181" fmla="*/ 4959366 w 13788429"/>
                <a:gd name="connsiteY181" fmla="*/ 432247 h 812606"/>
                <a:gd name="connsiteX182" fmla="*/ 4932580 w 13788429"/>
                <a:gd name="connsiteY182" fmla="*/ 480217 h 812606"/>
                <a:gd name="connsiteX183" fmla="*/ 4919324 w 13788429"/>
                <a:gd name="connsiteY183" fmla="*/ 500852 h 812606"/>
                <a:gd name="connsiteX184" fmla="*/ 4901835 w 13788429"/>
                <a:gd name="connsiteY184" fmla="*/ 541288 h 812606"/>
                <a:gd name="connsiteX185" fmla="*/ 4909527 w 13788429"/>
                <a:gd name="connsiteY185" fmla="*/ 516104 h 812606"/>
                <a:gd name="connsiteX186" fmla="*/ 4903416 w 13788429"/>
                <a:gd name="connsiteY186" fmla="*/ 525616 h 812606"/>
                <a:gd name="connsiteX187" fmla="*/ 4411665 w 13788429"/>
                <a:gd name="connsiteY187" fmla="*/ 812606 h 812606"/>
                <a:gd name="connsiteX188" fmla="*/ 4041238 w 13788429"/>
                <a:gd name="connsiteY188" fmla="*/ 664010 h 812606"/>
                <a:gd name="connsiteX189" fmla="*/ 3993031 w 13788429"/>
                <a:gd name="connsiteY189" fmla="*/ 616671 h 812606"/>
                <a:gd name="connsiteX190" fmla="*/ 3988718 w 13788429"/>
                <a:gd name="connsiteY190" fmla="*/ 625295 h 812606"/>
                <a:gd name="connsiteX191" fmla="*/ 3979182 w 13788429"/>
                <a:gd name="connsiteY191" fmla="*/ 607630 h 812606"/>
                <a:gd name="connsiteX192" fmla="*/ 3539353 w 13788429"/>
                <a:gd name="connsiteY192" fmla="*/ 320304 h 812606"/>
                <a:gd name="connsiteX193" fmla="*/ 3273743 w 13788429"/>
                <a:gd name="connsiteY193" fmla="*/ 411091 h 812606"/>
                <a:gd name="connsiteX194" fmla="*/ 3228539 w 13788429"/>
                <a:gd name="connsiteY194" fmla="*/ 449001 h 812606"/>
                <a:gd name="connsiteX195" fmla="*/ 3222962 w 13788429"/>
                <a:gd name="connsiteY195" fmla="*/ 456077 h 812606"/>
                <a:gd name="connsiteX196" fmla="*/ 3188833 w 13788429"/>
                <a:gd name="connsiteY196" fmla="*/ 488915 h 812606"/>
                <a:gd name="connsiteX197" fmla="*/ 3163761 w 13788429"/>
                <a:gd name="connsiteY197" fmla="*/ 515954 h 812606"/>
                <a:gd name="connsiteX198" fmla="*/ 3074526 w 13788429"/>
                <a:gd name="connsiteY198" fmla="*/ 652798 h 812606"/>
                <a:gd name="connsiteX199" fmla="*/ 3057016 w 13788429"/>
                <a:gd name="connsiteY199" fmla="*/ 693282 h 812606"/>
                <a:gd name="connsiteX200" fmla="*/ 3074699 w 13788429"/>
                <a:gd name="connsiteY200" fmla="*/ 635381 h 812606"/>
                <a:gd name="connsiteX201" fmla="*/ 3111037 w 13788429"/>
                <a:gd name="connsiteY201" fmla="*/ 553933 h 812606"/>
                <a:gd name="connsiteX202" fmla="*/ 3069759 w 13788429"/>
                <a:gd name="connsiteY202" fmla="*/ 583210 h 812606"/>
                <a:gd name="connsiteX203" fmla="*/ 2796186 w 13788429"/>
                <a:gd name="connsiteY203" fmla="*/ 660615 h 812606"/>
                <a:gd name="connsiteX204" fmla="*/ 2425759 w 13788429"/>
                <a:gd name="connsiteY204" fmla="*/ 512019 h 812606"/>
                <a:gd name="connsiteX205" fmla="*/ 2377553 w 13788429"/>
                <a:gd name="connsiteY205" fmla="*/ 464680 h 812606"/>
                <a:gd name="connsiteX206" fmla="*/ 2373239 w 13788429"/>
                <a:gd name="connsiteY206" fmla="*/ 473303 h 812606"/>
                <a:gd name="connsiteX207" fmla="*/ 2363703 w 13788429"/>
                <a:gd name="connsiteY207" fmla="*/ 455639 h 812606"/>
                <a:gd name="connsiteX208" fmla="*/ 1923874 w 13788429"/>
                <a:gd name="connsiteY208" fmla="*/ 168313 h 812606"/>
                <a:gd name="connsiteX209" fmla="*/ 1500812 w 13788429"/>
                <a:gd name="connsiteY209" fmla="*/ 428746 h 812606"/>
                <a:gd name="connsiteX210" fmla="*/ 1500560 w 13788429"/>
                <a:gd name="connsiteY210" fmla="*/ 429155 h 812606"/>
                <a:gd name="connsiteX211" fmla="*/ 1499068 w 13788429"/>
                <a:gd name="connsiteY211" fmla="*/ 432249 h 812606"/>
                <a:gd name="connsiteX212" fmla="*/ 1472282 w 13788429"/>
                <a:gd name="connsiteY212" fmla="*/ 480219 h 812606"/>
                <a:gd name="connsiteX213" fmla="*/ 1459026 w 13788429"/>
                <a:gd name="connsiteY213" fmla="*/ 500854 h 812606"/>
                <a:gd name="connsiteX214" fmla="*/ 1441537 w 13788429"/>
                <a:gd name="connsiteY214" fmla="*/ 541290 h 812606"/>
                <a:gd name="connsiteX215" fmla="*/ 1449229 w 13788429"/>
                <a:gd name="connsiteY215" fmla="*/ 516106 h 812606"/>
                <a:gd name="connsiteX216" fmla="*/ 1443118 w 13788429"/>
                <a:gd name="connsiteY216" fmla="*/ 525618 h 812606"/>
                <a:gd name="connsiteX0" fmla="*/ 1443118 w 13788429"/>
                <a:gd name="connsiteY0" fmla="*/ 525618 h 812606"/>
                <a:gd name="connsiteX1" fmla="*/ 79055 w 13788429"/>
                <a:gd name="connsiteY1" fmla="*/ 320306 h 812606"/>
                <a:gd name="connsiteX2" fmla="*/ 208068 w 13788429"/>
                <a:gd name="connsiteY2" fmla="*/ 151998 h 812606"/>
                <a:gd name="connsiteX3" fmla="*/ 578495 w 13788429"/>
                <a:gd name="connsiteY3" fmla="*/ 300594 h 812606"/>
                <a:gd name="connsiteX4" fmla="*/ 626701 w 13788429"/>
                <a:gd name="connsiteY4" fmla="*/ 347933 h 812606"/>
                <a:gd name="connsiteX5" fmla="*/ 1503442 w 13788429"/>
                <a:gd name="connsiteY5" fmla="*/ 383867 h 812606"/>
                <a:gd name="connsiteX6" fmla="*/ 1503694 w 13788429"/>
                <a:gd name="connsiteY6" fmla="*/ 383458 h 812606"/>
                <a:gd name="connsiteX7" fmla="*/ 1505186 w 13788429"/>
                <a:gd name="connsiteY7" fmla="*/ 380364 h 812606"/>
                <a:gd name="connsiteX8" fmla="*/ 1531972 w 13788429"/>
                <a:gd name="connsiteY8" fmla="*/ 332394 h 812606"/>
                <a:gd name="connsiteX9" fmla="*/ 1545227 w 13788429"/>
                <a:gd name="connsiteY9" fmla="*/ 311759 h 812606"/>
                <a:gd name="connsiteX10" fmla="*/ 1562717 w 13788429"/>
                <a:gd name="connsiteY10" fmla="*/ 271323 h 812606"/>
                <a:gd name="connsiteX11" fmla="*/ 1555025 w 13788429"/>
                <a:gd name="connsiteY11" fmla="*/ 296507 h 812606"/>
                <a:gd name="connsiteX12" fmla="*/ 1561135 w 13788429"/>
                <a:gd name="connsiteY12" fmla="*/ 286995 h 812606"/>
                <a:gd name="connsiteX13" fmla="*/ 2052887 w 13788429"/>
                <a:gd name="connsiteY13" fmla="*/ 5 h 812606"/>
                <a:gd name="connsiteX14" fmla="*/ 2423314 w 13788429"/>
                <a:gd name="connsiteY14" fmla="*/ 148601 h 812606"/>
                <a:gd name="connsiteX15" fmla="*/ 2471520 w 13788429"/>
                <a:gd name="connsiteY15" fmla="*/ 195940 h 812606"/>
                <a:gd name="connsiteX16" fmla="*/ 2475834 w 13788429"/>
                <a:gd name="connsiteY16" fmla="*/ 187316 h 812606"/>
                <a:gd name="connsiteX17" fmla="*/ 2485370 w 13788429"/>
                <a:gd name="connsiteY17" fmla="*/ 204981 h 812606"/>
                <a:gd name="connsiteX18" fmla="*/ 2925199 w 13788429"/>
                <a:gd name="connsiteY18" fmla="*/ 492306 h 812606"/>
                <a:gd name="connsiteX19" fmla="*/ 3190809 w 13788429"/>
                <a:gd name="connsiteY19" fmla="*/ 401519 h 812606"/>
                <a:gd name="connsiteX20" fmla="*/ 3236013 w 13788429"/>
                <a:gd name="connsiteY20" fmla="*/ 363610 h 812606"/>
                <a:gd name="connsiteX21" fmla="*/ 3241590 w 13788429"/>
                <a:gd name="connsiteY21" fmla="*/ 356534 h 812606"/>
                <a:gd name="connsiteX22" fmla="*/ 3275719 w 13788429"/>
                <a:gd name="connsiteY22" fmla="*/ 323696 h 812606"/>
                <a:gd name="connsiteX23" fmla="*/ 3300791 w 13788429"/>
                <a:gd name="connsiteY23" fmla="*/ 296657 h 812606"/>
                <a:gd name="connsiteX24" fmla="*/ 3390026 w 13788429"/>
                <a:gd name="connsiteY24" fmla="*/ 159813 h 812606"/>
                <a:gd name="connsiteX25" fmla="*/ 3407536 w 13788429"/>
                <a:gd name="connsiteY25" fmla="*/ 119329 h 812606"/>
                <a:gd name="connsiteX26" fmla="*/ 3389853 w 13788429"/>
                <a:gd name="connsiteY26" fmla="*/ 177230 h 812606"/>
                <a:gd name="connsiteX27" fmla="*/ 3353515 w 13788429"/>
                <a:gd name="connsiteY27" fmla="*/ 258678 h 812606"/>
                <a:gd name="connsiteX28" fmla="*/ 3394793 w 13788429"/>
                <a:gd name="connsiteY28" fmla="*/ 229401 h 812606"/>
                <a:gd name="connsiteX29" fmla="*/ 3668366 w 13788429"/>
                <a:gd name="connsiteY29" fmla="*/ 151996 h 812606"/>
                <a:gd name="connsiteX30" fmla="*/ 4038793 w 13788429"/>
                <a:gd name="connsiteY30" fmla="*/ 300592 h 812606"/>
                <a:gd name="connsiteX31" fmla="*/ 4086999 w 13788429"/>
                <a:gd name="connsiteY31" fmla="*/ 347931 h 812606"/>
                <a:gd name="connsiteX32" fmla="*/ 4091313 w 13788429"/>
                <a:gd name="connsiteY32" fmla="*/ 339308 h 812606"/>
                <a:gd name="connsiteX33" fmla="*/ 4100849 w 13788429"/>
                <a:gd name="connsiteY33" fmla="*/ 356972 h 812606"/>
                <a:gd name="connsiteX34" fmla="*/ 4540678 w 13788429"/>
                <a:gd name="connsiteY34" fmla="*/ 644298 h 812606"/>
                <a:gd name="connsiteX35" fmla="*/ 4963740 w 13788429"/>
                <a:gd name="connsiteY35" fmla="*/ 383865 h 812606"/>
                <a:gd name="connsiteX36" fmla="*/ 4963992 w 13788429"/>
                <a:gd name="connsiteY36" fmla="*/ 383456 h 812606"/>
                <a:gd name="connsiteX37" fmla="*/ 4965484 w 13788429"/>
                <a:gd name="connsiteY37" fmla="*/ 380362 h 812606"/>
                <a:gd name="connsiteX38" fmla="*/ 4992270 w 13788429"/>
                <a:gd name="connsiteY38" fmla="*/ 332392 h 812606"/>
                <a:gd name="connsiteX39" fmla="*/ 5005525 w 13788429"/>
                <a:gd name="connsiteY39" fmla="*/ 311757 h 812606"/>
                <a:gd name="connsiteX40" fmla="*/ 5023015 w 13788429"/>
                <a:gd name="connsiteY40" fmla="*/ 271321 h 812606"/>
                <a:gd name="connsiteX41" fmla="*/ 5015323 w 13788429"/>
                <a:gd name="connsiteY41" fmla="*/ 296505 h 812606"/>
                <a:gd name="connsiteX42" fmla="*/ 5021433 w 13788429"/>
                <a:gd name="connsiteY42" fmla="*/ 286993 h 812606"/>
                <a:gd name="connsiteX43" fmla="*/ 5513185 w 13788429"/>
                <a:gd name="connsiteY43" fmla="*/ 3 h 812606"/>
                <a:gd name="connsiteX44" fmla="*/ 5883612 w 13788429"/>
                <a:gd name="connsiteY44" fmla="*/ 148599 h 812606"/>
                <a:gd name="connsiteX45" fmla="*/ 5931818 w 13788429"/>
                <a:gd name="connsiteY45" fmla="*/ 195938 h 812606"/>
                <a:gd name="connsiteX46" fmla="*/ 5936132 w 13788429"/>
                <a:gd name="connsiteY46" fmla="*/ 187314 h 812606"/>
                <a:gd name="connsiteX47" fmla="*/ 5945668 w 13788429"/>
                <a:gd name="connsiteY47" fmla="*/ 204979 h 812606"/>
                <a:gd name="connsiteX48" fmla="*/ 6385497 w 13788429"/>
                <a:gd name="connsiteY48" fmla="*/ 492304 h 812606"/>
                <a:gd name="connsiteX49" fmla="*/ 6651107 w 13788429"/>
                <a:gd name="connsiteY49" fmla="*/ 401517 h 812606"/>
                <a:gd name="connsiteX50" fmla="*/ 6696311 w 13788429"/>
                <a:gd name="connsiteY50" fmla="*/ 363608 h 812606"/>
                <a:gd name="connsiteX51" fmla="*/ 6701888 w 13788429"/>
                <a:gd name="connsiteY51" fmla="*/ 356532 h 812606"/>
                <a:gd name="connsiteX52" fmla="*/ 6736017 w 13788429"/>
                <a:gd name="connsiteY52" fmla="*/ 323694 h 812606"/>
                <a:gd name="connsiteX53" fmla="*/ 6761089 w 13788429"/>
                <a:gd name="connsiteY53" fmla="*/ 296655 h 812606"/>
                <a:gd name="connsiteX54" fmla="*/ 6850324 w 13788429"/>
                <a:gd name="connsiteY54" fmla="*/ 159811 h 812606"/>
                <a:gd name="connsiteX55" fmla="*/ 6867834 w 13788429"/>
                <a:gd name="connsiteY55" fmla="*/ 119327 h 812606"/>
                <a:gd name="connsiteX56" fmla="*/ 6850150 w 13788429"/>
                <a:gd name="connsiteY56" fmla="*/ 177228 h 812606"/>
                <a:gd name="connsiteX57" fmla="*/ 6813812 w 13788429"/>
                <a:gd name="connsiteY57" fmla="*/ 258677 h 812606"/>
                <a:gd name="connsiteX58" fmla="*/ 6855091 w 13788429"/>
                <a:gd name="connsiteY58" fmla="*/ 229399 h 812606"/>
                <a:gd name="connsiteX59" fmla="*/ 7128664 w 13788429"/>
                <a:gd name="connsiteY59" fmla="*/ 151994 h 812606"/>
                <a:gd name="connsiteX60" fmla="*/ 7499091 w 13788429"/>
                <a:gd name="connsiteY60" fmla="*/ 300590 h 812606"/>
                <a:gd name="connsiteX61" fmla="*/ 7547297 w 13788429"/>
                <a:gd name="connsiteY61" fmla="*/ 347929 h 812606"/>
                <a:gd name="connsiteX62" fmla="*/ 7551611 w 13788429"/>
                <a:gd name="connsiteY62" fmla="*/ 339306 h 812606"/>
                <a:gd name="connsiteX63" fmla="*/ 7561147 w 13788429"/>
                <a:gd name="connsiteY63" fmla="*/ 356970 h 812606"/>
                <a:gd name="connsiteX64" fmla="*/ 8000975 w 13788429"/>
                <a:gd name="connsiteY64" fmla="*/ 644296 h 812606"/>
                <a:gd name="connsiteX65" fmla="*/ 8424038 w 13788429"/>
                <a:gd name="connsiteY65" fmla="*/ 383863 h 812606"/>
                <a:gd name="connsiteX66" fmla="*/ 8424289 w 13788429"/>
                <a:gd name="connsiteY66" fmla="*/ 383454 h 812606"/>
                <a:gd name="connsiteX67" fmla="*/ 8425782 w 13788429"/>
                <a:gd name="connsiteY67" fmla="*/ 380360 h 812606"/>
                <a:gd name="connsiteX68" fmla="*/ 8452568 w 13788429"/>
                <a:gd name="connsiteY68" fmla="*/ 332390 h 812606"/>
                <a:gd name="connsiteX69" fmla="*/ 8465822 w 13788429"/>
                <a:gd name="connsiteY69" fmla="*/ 311755 h 812606"/>
                <a:gd name="connsiteX70" fmla="*/ 8483313 w 13788429"/>
                <a:gd name="connsiteY70" fmla="*/ 271319 h 812606"/>
                <a:gd name="connsiteX71" fmla="*/ 8475621 w 13788429"/>
                <a:gd name="connsiteY71" fmla="*/ 296503 h 812606"/>
                <a:gd name="connsiteX72" fmla="*/ 8481731 w 13788429"/>
                <a:gd name="connsiteY72" fmla="*/ 286991 h 812606"/>
                <a:gd name="connsiteX73" fmla="*/ 8973483 w 13788429"/>
                <a:gd name="connsiteY73" fmla="*/ 1 h 812606"/>
                <a:gd name="connsiteX74" fmla="*/ 9343910 w 13788429"/>
                <a:gd name="connsiteY74" fmla="*/ 148597 h 812606"/>
                <a:gd name="connsiteX75" fmla="*/ 9392116 w 13788429"/>
                <a:gd name="connsiteY75" fmla="*/ 195936 h 812606"/>
                <a:gd name="connsiteX76" fmla="*/ 9396430 w 13788429"/>
                <a:gd name="connsiteY76" fmla="*/ 187312 h 812606"/>
                <a:gd name="connsiteX77" fmla="*/ 9405966 w 13788429"/>
                <a:gd name="connsiteY77" fmla="*/ 204977 h 812606"/>
                <a:gd name="connsiteX78" fmla="*/ 9845794 w 13788429"/>
                <a:gd name="connsiteY78" fmla="*/ 492302 h 812606"/>
                <a:gd name="connsiteX79" fmla="*/ 10111405 w 13788429"/>
                <a:gd name="connsiteY79" fmla="*/ 401515 h 812606"/>
                <a:gd name="connsiteX80" fmla="*/ 10156612 w 13788429"/>
                <a:gd name="connsiteY80" fmla="*/ 363604 h 812606"/>
                <a:gd name="connsiteX81" fmla="*/ 10162186 w 13788429"/>
                <a:gd name="connsiteY81" fmla="*/ 356531 h 812606"/>
                <a:gd name="connsiteX82" fmla="*/ 10196306 w 13788429"/>
                <a:gd name="connsiteY82" fmla="*/ 323702 h 812606"/>
                <a:gd name="connsiteX83" fmla="*/ 10221387 w 13788429"/>
                <a:gd name="connsiteY83" fmla="*/ 296653 h 812606"/>
                <a:gd name="connsiteX84" fmla="*/ 10310622 w 13788429"/>
                <a:gd name="connsiteY84" fmla="*/ 159809 h 812606"/>
                <a:gd name="connsiteX85" fmla="*/ 10328132 w 13788429"/>
                <a:gd name="connsiteY85" fmla="*/ 119325 h 812606"/>
                <a:gd name="connsiteX86" fmla="*/ 10310448 w 13788429"/>
                <a:gd name="connsiteY86" fmla="*/ 177226 h 812606"/>
                <a:gd name="connsiteX87" fmla="*/ 10274109 w 13788429"/>
                <a:gd name="connsiteY87" fmla="*/ 258676 h 812606"/>
                <a:gd name="connsiteX88" fmla="*/ 10315389 w 13788429"/>
                <a:gd name="connsiteY88" fmla="*/ 229399 h 812606"/>
                <a:gd name="connsiteX89" fmla="*/ 10588962 w 13788429"/>
                <a:gd name="connsiteY89" fmla="*/ 151993 h 812606"/>
                <a:gd name="connsiteX90" fmla="*/ 10959389 w 13788429"/>
                <a:gd name="connsiteY90" fmla="*/ 300589 h 812606"/>
                <a:gd name="connsiteX91" fmla="*/ 11007595 w 13788429"/>
                <a:gd name="connsiteY91" fmla="*/ 347928 h 812606"/>
                <a:gd name="connsiteX92" fmla="*/ 11011909 w 13788429"/>
                <a:gd name="connsiteY92" fmla="*/ 339305 h 812606"/>
                <a:gd name="connsiteX93" fmla="*/ 11021444 w 13788429"/>
                <a:gd name="connsiteY93" fmla="*/ 356969 h 812606"/>
                <a:gd name="connsiteX94" fmla="*/ 11461274 w 13788429"/>
                <a:gd name="connsiteY94" fmla="*/ 644295 h 812606"/>
                <a:gd name="connsiteX95" fmla="*/ 11884336 w 13788429"/>
                <a:gd name="connsiteY95" fmla="*/ 383862 h 812606"/>
                <a:gd name="connsiteX96" fmla="*/ 11884588 w 13788429"/>
                <a:gd name="connsiteY96" fmla="*/ 383453 h 812606"/>
                <a:gd name="connsiteX97" fmla="*/ 11886080 w 13788429"/>
                <a:gd name="connsiteY97" fmla="*/ 380359 h 812606"/>
                <a:gd name="connsiteX98" fmla="*/ 11912866 w 13788429"/>
                <a:gd name="connsiteY98" fmla="*/ 332389 h 812606"/>
                <a:gd name="connsiteX99" fmla="*/ 11926121 w 13788429"/>
                <a:gd name="connsiteY99" fmla="*/ 311754 h 812606"/>
                <a:gd name="connsiteX100" fmla="*/ 11943610 w 13788429"/>
                <a:gd name="connsiteY100" fmla="*/ 271318 h 812606"/>
                <a:gd name="connsiteX101" fmla="*/ 11935919 w 13788429"/>
                <a:gd name="connsiteY101" fmla="*/ 296502 h 812606"/>
                <a:gd name="connsiteX102" fmla="*/ 11942029 w 13788429"/>
                <a:gd name="connsiteY102" fmla="*/ 286990 h 812606"/>
                <a:gd name="connsiteX103" fmla="*/ 12433781 w 13788429"/>
                <a:gd name="connsiteY103" fmla="*/ 0 h 812606"/>
                <a:gd name="connsiteX104" fmla="*/ 12804208 w 13788429"/>
                <a:gd name="connsiteY104" fmla="*/ 148596 h 812606"/>
                <a:gd name="connsiteX105" fmla="*/ 12852414 w 13788429"/>
                <a:gd name="connsiteY105" fmla="*/ 195935 h 812606"/>
                <a:gd name="connsiteX106" fmla="*/ 12856728 w 13788429"/>
                <a:gd name="connsiteY106" fmla="*/ 187311 h 812606"/>
                <a:gd name="connsiteX107" fmla="*/ 12866264 w 13788429"/>
                <a:gd name="connsiteY107" fmla="*/ 204976 h 812606"/>
                <a:gd name="connsiteX108" fmla="*/ 13306093 w 13788429"/>
                <a:gd name="connsiteY108" fmla="*/ 492302 h 812606"/>
                <a:gd name="connsiteX109" fmla="*/ 13770920 w 13788429"/>
                <a:gd name="connsiteY109" fmla="*/ 159808 h 812606"/>
                <a:gd name="connsiteX110" fmla="*/ 13788429 w 13788429"/>
                <a:gd name="connsiteY110" fmla="*/ 119324 h 812606"/>
                <a:gd name="connsiteX111" fmla="*/ 13770746 w 13788429"/>
                <a:gd name="connsiteY111" fmla="*/ 177225 h 812606"/>
                <a:gd name="connsiteX112" fmla="*/ 13177080 w 13788429"/>
                <a:gd name="connsiteY112" fmla="*/ 660610 h 812606"/>
                <a:gd name="connsiteX113" fmla="*/ 12806653 w 13788429"/>
                <a:gd name="connsiteY113" fmla="*/ 512014 h 812606"/>
                <a:gd name="connsiteX114" fmla="*/ 12758447 w 13788429"/>
                <a:gd name="connsiteY114" fmla="*/ 464675 h 812606"/>
                <a:gd name="connsiteX115" fmla="*/ 12754132 w 13788429"/>
                <a:gd name="connsiteY115" fmla="*/ 473298 h 812606"/>
                <a:gd name="connsiteX116" fmla="*/ 12744597 w 13788429"/>
                <a:gd name="connsiteY116" fmla="*/ 455634 h 812606"/>
                <a:gd name="connsiteX117" fmla="*/ 12304768 w 13788429"/>
                <a:gd name="connsiteY117" fmla="*/ 168308 h 812606"/>
                <a:gd name="connsiteX118" fmla="*/ 11881706 w 13788429"/>
                <a:gd name="connsiteY118" fmla="*/ 428741 h 812606"/>
                <a:gd name="connsiteX119" fmla="*/ 11881454 w 13788429"/>
                <a:gd name="connsiteY119" fmla="*/ 429150 h 812606"/>
                <a:gd name="connsiteX120" fmla="*/ 11879962 w 13788429"/>
                <a:gd name="connsiteY120" fmla="*/ 432244 h 812606"/>
                <a:gd name="connsiteX121" fmla="*/ 11853175 w 13788429"/>
                <a:gd name="connsiteY121" fmla="*/ 480214 h 812606"/>
                <a:gd name="connsiteX122" fmla="*/ 11839921 w 13788429"/>
                <a:gd name="connsiteY122" fmla="*/ 500849 h 812606"/>
                <a:gd name="connsiteX123" fmla="*/ 11822431 w 13788429"/>
                <a:gd name="connsiteY123" fmla="*/ 541285 h 812606"/>
                <a:gd name="connsiteX124" fmla="*/ 11830122 w 13788429"/>
                <a:gd name="connsiteY124" fmla="*/ 516101 h 812606"/>
                <a:gd name="connsiteX125" fmla="*/ 11824013 w 13788429"/>
                <a:gd name="connsiteY125" fmla="*/ 525613 h 812606"/>
                <a:gd name="connsiteX126" fmla="*/ 11332260 w 13788429"/>
                <a:gd name="connsiteY126" fmla="*/ 812603 h 812606"/>
                <a:gd name="connsiteX127" fmla="*/ 10961833 w 13788429"/>
                <a:gd name="connsiteY127" fmla="*/ 664007 h 812606"/>
                <a:gd name="connsiteX128" fmla="*/ 10913627 w 13788429"/>
                <a:gd name="connsiteY128" fmla="*/ 616668 h 812606"/>
                <a:gd name="connsiteX129" fmla="*/ 10909313 w 13788429"/>
                <a:gd name="connsiteY129" fmla="*/ 625292 h 812606"/>
                <a:gd name="connsiteX130" fmla="*/ 10899778 w 13788429"/>
                <a:gd name="connsiteY130" fmla="*/ 607627 h 812606"/>
                <a:gd name="connsiteX131" fmla="*/ 10459949 w 13788429"/>
                <a:gd name="connsiteY131" fmla="*/ 320302 h 812606"/>
                <a:gd name="connsiteX132" fmla="*/ 10194338 w 13788429"/>
                <a:gd name="connsiteY132" fmla="*/ 411089 h 812606"/>
                <a:gd name="connsiteX133" fmla="*/ 10149131 w 13788429"/>
                <a:gd name="connsiteY133" fmla="*/ 449000 h 812606"/>
                <a:gd name="connsiteX134" fmla="*/ 10143558 w 13788429"/>
                <a:gd name="connsiteY134" fmla="*/ 456073 h 812606"/>
                <a:gd name="connsiteX135" fmla="*/ 10109437 w 13788429"/>
                <a:gd name="connsiteY135" fmla="*/ 488902 h 812606"/>
                <a:gd name="connsiteX136" fmla="*/ 10084356 w 13788429"/>
                <a:gd name="connsiteY136" fmla="*/ 515951 h 812606"/>
                <a:gd name="connsiteX137" fmla="*/ 9995121 w 13788429"/>
                <a:gd name="connsiteY137" fmla="*/ 652795 h 812606"/>
                <a:gd name="connsiteX138" fmla="*/ 9977611 w 13788429"/>
                <a:gd name="connsiteY138" fmla="*/ 693279 h 812606"/>
                <a:gd name="connsiteX139" fmla="*/ 9995295 w 13788429"/>
                <a:gd name="connsiteY139" fmla="*/ 635378 h 812606"/>
                <a:gd name="connsiteX140" fmla="*/ 10031634 w 13788429"/>
                <a:gd name="connsiteY140" fmla="*/ 553928 h 812606"/>
                <a:gd name="connsiteX141" fmla="*/ 9990354 w 13788429"/>
                <a:gd name="connsiteY141" fmla="*/ 583206 h 812606"/>
                <a:gd name="connsiteX142" fmla="*/ 9716782 w 13788429"/>
                <a:gd name="connsiteY142" fmla="*/ 660611 h 812606"/>
                <a:gd name="connsiteX143" fmla="*/ 9346355 w 13788429"/>
                <a:gd name="connsiteY143" fmla="*/ 512015 h 812606"/>
                <a:gd name="connsiteX144" fmla="*/ 9298148 w 13788429"/>
                <a:gd name="connsiteY144" fmla="*/ 464676 h 812606"/>
                <a:gd name="connsiteX145" fmla="*/ 9293835 w 13788429"/>
                <a:gd name="connsiteY145" fmla="*/ 473299 h 812606"/>
                <a:gd name="connsiteX146" fmla="*/ 9284299 w 13788429"/>
                <a:gd name="connsiteY146" fmla="*/ 455635 h 812606"/>
                <a:gd name="connsiteX147" fmla="*/ 8844469 w 13788429"/>
                <a:gd name="connsiteY147" fmla="*/ 168309 h 812606"/>
                <a:gd name="connsiteX148" fmla="*/ 8421407 w 13788429"/>
                <a:gd name="connsiteY148" fmla="*/ 428742 h 812606"/>
                <a:gd name="connsiteX149" fmla="*/ 8421156 w 13788429"/>
                <a:gd name="connsiteY149" fmla="*/ 429151 h 812606"/>
                <a:gd name="connsiteX150" fmla="*/ 8419664 w 13788429"/>
                <a:gd name="connsiteY150" fmla="*/ 432245 h 812606"/>
                <a:gd name="connsiteX151" fmla="*/ 8392878 w 13788429"/>
                <a:gd name="connsiteY151" fmla="*/ 480215 h 812606"/>
                <a:gd name="connsiteX152" fmla="*/ 8379622 w 13788429"/>
                <a:gd name="connsiteY152" fmla="*/ 500850 h 812606"/>
                <a:gd name="connsiteX153" fmla="*/ 8362133 w 13788429"/>
                <a:gd name="connsiteY153" fmla="*/ 541286 h 812606"/>
                <a:gd name="connsiteX154" fmla="*/ 8369824 w 13788429"/>
                <a:gd name="connsiteY154" fmla="*/ 516102 h 812606"/>
                <a:gd name="connsiteX155" fmla="*/ 8363714 w 13788429"/>
                <a:gd name="connsiteY155" fmla="*/ 525614 h 812606"/>
                <a:gd name="connsiteX156" fmla="*/ 7871963 w 13788429"/>
                <a:gd name="connsiteY156" fmla="*/ 812604 h 812606"/>
                <a:gd name="connsiteX157" fmla="*/ 7501535 w 13788429"/>
                <a:gd name="connsiteY157" fmla="*/ 664008 h 812606"/>
                <a:gd name="connsiteX158" fmla="*/ 7453329 w 13788429"/>
                <a:gd name="connsiteY158" fmla="*/ 616669 h 812606"/>
                <a:gd name="connsiteX159" fmla="*/ 7449015 w 13788429"/>
                <a:gd name="connsiteY159" fmla="*/ 625293 h 812606"/>
                <a:gd name="connsiteX160" fmla="*/ 7439480 w 13788429"/>
                <a:gd name="connsiteY160" fmla="*/ 607628 h 812606"/>
                <a:gd name="connsiteX161" fmla="*/ 6999650 w 13788429"/>
                <a:gd name="connsiteY161" fmla="*/ 320302 h 812606"/>
                <a:gd name="connsiteX162" fmla="*/ 6734041 w 13788429"/>
                <a:gd name="connsiteY162" fmla="*/ 411089 h 812606"/>
                <a:gd name="connsiteX163" fmla="*/ 6688836 w 13788429"/>
                <a:gd name="connsiteY163" fmla="*/ 448999 h 812606"/>
                <a:gd name="connsiteX164" fmla="*/ 6683260 w 13788429"/>
                <a:gd name="connsiteY164" fmla="*/ 456075 h 812606"/>
                <a:gd name="connsiteX165" fmla="*/ 6649130 w 13788429"/>
                <a:gd name="connsiteY165" fmla="*/ 488913 h 812606"/>
                <a:gd name="connsiteX166" fmla="*/ 6624058 w 13788429"/>
                <a:gd name="connsiteY166" fmla="*/ 515952 h 812606"/>
                <a:gd name="connsiteX167" fmla="*/ 6534823 w 13788429"/>
                <a:gd name="connsiteY167" fmla="*/ 652796 h 812606"/>
                <a:gd name="connsiteX168" fmla="*/ 6517314 w 13788429"/>
                <a:gd name="connsiteY168" fmla="*/ 693280 h 812606"/>
                <a:gd name="connsiteX169" fmla="*/ 6534997 w 13788429"/>
                <a:gd name="connsiteY169" fmla="*/ 635379 h 812606"/>
                <a:gd name="connsiteX170" fmla="*/ 6571335 w 13788429"/>
                <a:gd name="connsiteY170" fmla="*/ 553930 h 812606"/>
                <a:gd name="connsiteX171" fmla="*/ 6530056 w 13788429"/>
                <a:gd name="connsiteY171" fmla="*/ 583208 h 812606"/>
                <a:gd name="connsiteX172" fmla="*/ 6256484 w 13788429"/>
                <a:gd name="connsiteY172" fmla="*/ 660613 h 812606"/>
                <a:gd name="connsiteX173" fmla="*/ 5886057 w 13788429"/>
                <a:gd name="connsiteY173" fmla="*/ 512017 h 812606"/>
                <a:gd name="connsiteX174" fmla="*/ 5837850 w 13788429"/>
                <a:gd name="connsiteY174" fmla="*/ 464678 h 812606"/>
                <a:gd name="connsiteX175" fmla="*/ 5833537 w 13788429"/>
                <a:gd name="connsiteY175" fmla="*/ 473301 h 812606"/>
                <a:gd name="connsiteX176" fmla="*/ 5824001 w 13788429"/>
                <a:gd name="connsiteY176" fmla="*/ 455637 h 812606"/>
                <a:gd name="connsiteX177" fmla="*/ 5384172 w 13788429"/>
                <a:gd name="connsiteY177" fmla="*/ 168311 h 812606"/>
                <a:gd name="connsiteX178" fmla="*/ 4961110 w 13788429"/>
                <a:gd name="connsiteY178" fmla="*/ 428744 h 812606"/>
                <a:gd name="connsiteX179" fmla="*/ 4960858 w 13788429"/>
                <a:gd name="connsiteY179" fmla="*/ 429153 h 812606"/>
                <a:gd name="connsiteX180" fmla="*/ 4959366 w 13788429"/>
                <a:gd name="connsiteY180" fmla="*/ 432247 h 812606"/>
                <a:gd name="connsiteX181" fmla="*/ 4932580 w 13788429"/>
                <a:gd name="connsiteY181" fmla="*/ 480217 h 812606"/>
                <a:gd name="connsiteX182" fmla="*/ 4919324 w 13788429"/>
                <a:gd name="connsiteY182" fmla="*/ 500852 h 812606"/>
                <a:gd name="connsiteX183" fmla="*/ 4901835 w 13788429"/>
                <a:gd name="connsiteY183" fmla="*/ 541288 h 812606"/>
                <a:gd name="connsiteX184" fmla="*/ 4909527 w 13788429"/>
                <a:gd name="connsiteY184" fmla="*/ 516104 h 812606"/>
                <a:gd name="connsiteX185" fmla="*/ 4903416 w 13788429"/>
                <a:gd name="connsiteY185" fmla="*/ 525616 h 812606"/>
                <a:gd name="connsiteX186" fmla="*/ 4411665 w 13788429"/>
                <a:gd name="connsiteY186" fmla="*/ 812606 h 812606"/>
                <a:gd name="connsiteX187" fmla="*/ 4041238 w 13788429"/>
                <a:gd name="connsiteY187" fmla="*/ 664010 h 812606"/>
                <a:gd name="connsiteX188" fmla="*/ 3993031 w 13788429"/>
                <a:gd name="connsiteY188" fmla="*/ 616671 h 812606"/>
                <a:gd name="connsiteX189" fmla="*/ 3988718 w 13788429"/>
                <a:gd name="connsiteY189" fmla="*/ 625295 h 812606"/>
                <a:gd name="connsiteX190" fmla="*/ 3979182 w 13788429"/>
                <a:gd name="connsiteY190" fmla="*/ 607630 h 812606"/>
                <a:gd name="connsiteX191" fmla="*/ 3539353 w 13788429"/>
                <a:gd name="connsiteY191" fmla="*/ 320304 h 812606"/>
                <a:gd name="connsiteX192" fmla="*/ 3273743 w 13788429"/>
                <a:gd name="connsiteY192" fmla="*/ 411091 h 812606"/>
                <a:gd name="connsiteX193" fmla="*/ 3228539 w 13788429"/>
                <a:gd name="connsiteY193" fmla="*/ 449001 h 812606"/>
                <a:gd name="connsiteX194" fmla="*/ 3222962 w 13788429"/>
                <a:gd name="connsiteY194" fmla="*/ 456077 h 812606"/>
                <a:gd name="connsiteX195" fmla="*/ 3188833 w 13788429"/>
                <a:gd name="connsiteY195" fmla="*/ 488915 h 812606"/>
                <a:gd name="connsiteX196" fmla="*/ 3163761 w 13788429"/>
                <a:gd name="connsiteY196" fmla="*/ 515954 h 812606"/>
                <a:gd name="connsiteX197" fmla="*/ 3074526 w 13788429"/>
                <a:gd name="connsiteY197" fmla="*/ 652798 h 812606"/>
                <a:gd name="connsiteX198" fmla="*/ 3057016 w 13788429"/>
                <a:gd name="connsiteY198" fmla="*/ 693282 h 812606"/>
                <a:gd name="connsiteX199" fmla="*/ 3074699 w 13788429"/>
                <a:gd name="connsiteY199" fmla="*/ 635381 h 812606"/>
                <a:gd name="connsiteX200" fmla="*/ 3111037 w 13788429"/>
                <a:gd name="connsiteY200" fmla="*/ 553933 h 812606"/>
                <a:gd name="connsiteX201" fmla="*/ 3069759 w 13788429"/>
                <a:gd name="connsiteY201" fmla="*/ 583210 h 812606"/>
                <a:gd name="connsiteX202" fmla="*/ 2796186 w 13788429"/>
                <a:gd name="connsiteY202" fmla="*/ 660615 h 812606"/>
                <a:gd name="connsiteX203" fmla="*/ 2425759 w 13788429"/>
                <a:gd name="connsiteY203" fmla="*/ 512019 h 812606"/>
                <a:gd name="connsiteX204" fmla="*/ 2377553 w 13788429"/>
                <a:gd name="connsiteY204" fmla="*/ 464680 h 812606"/>
                <a:gd name="connsiteX205" fmla="*/ 2373239 w 13788429"/>
                <a:gd name="connsiteY205" fmla="*/ 473303 h 812606"/>
                <a:gd name="connsiteX206" fmla="*/ 2363703 w 13788429"/>
                <a:gd name="connsiteY206" fmla="*/ 455639 h 812606"/>
                <a:gd name="connsiteX207" fmla="*/ 1923874 w 13788429"/>
                <a:gd name="connsiteY207" fmla="*/ 168313 h 812606"/>
                <a:gd name="connsiteX208" fmla="*/ 1500812 w 13788429"/>
                <a:gd name="connsiteY208" fmla="*/ 428746 h 812606"/>
                <a:gd name="connsiteX209" fmla="*/ 1500560 w 13788429"/>
                <a:gd name="connsiteY209" fmla="*/ 429155 h 812606"/>
                <a:gd name="connsiteX210" fmla="*/ 1499068 w 13788429"/>
                <a:gd name="connsiteY210" fmla="*/ 432249 h 812606"/>
                <a:gd name="connsiteX211" fmla="*/ 1472282 w 13788429"/>
                <a:gd name="connsiteY211" fmla="*/ 480219 h 812606"/>
                <a:gd name="connsiteX212" fmla="*/ 1459026 w 13788429"/>
                <a:gd name="connsiteY212" fmla="*/ 500854 h 812606"/>
                <a:gd name="connsiteX213" fmla="*/ 1441537 w 13788429"/>
                <a:gd name="connsiteY213" fmla="*/ 541290 h 812606"/>
                <a:gd name="connsiteX214" fmla="*/ 1449229 w 13788429"/>
                <a:gd name="connsiteY214" fmla="*/ 516106 h 812606"/>
                <a:gd name="connsiteX215" fmla="*/ 1443118 w 13788429"/>
                <a:gd name="connsiteY215" fmla="*/ 525618 h 812606"/>
                <a:gd name="connsiteX0" fmla="*/ 1443118 w 13788429"/>
                <a:gd name="connsiteY0" fmla="*/ 525618 h 812606"/>
                <a:gd name="connsiteX1" fmla="*/ 79055 w 13788429"/>
                <a:gd name="connsiteY1" fmla="*/ 320306 h 812606"/>
                <a:gd name="connsiteX2" fmla="*/ 208068 w 13788429"/>
                <a:gd name="connsiteY2" fmla="*/ 151998 h 812606"/>
                <a:gd name="connsiteX3" fmla="*/ 578495 w 13788429"/>
                <a:gd name="connsiteY3" fmla="*/ 300594 h 812606"/>
                <a:gd name="connsiteX4" fmla="*/ 1503442 w 13788429"/>
                <a:gd name="connsiteY4" fmla="*/ 383867 h 812606"/>
                <a:gd name="connsiteX5" fmla="*/ 1503694 w 13788429"/>
                <a:gd name="connsiteY5" fmla="*/ 383458 h 812606"/>
                <a:gd name="connsiteX6" fmla="*/ 1505186 w 13788429"/>
                <a:gd name="connsiteY6" fmla="*/ 380364 h 812606"/>
                <a:gd name="connsiteX7" fmla="*/ 1531972 w 13788429"/>
                <a:gd name="connsiteY7" fmla="*/ 332394 h 812606"/>
                <a:gd name="connsiteX8" fmla="*/ 1545227 w 13788429"/>
                <a:gd name="connsiteY8" fmla="*/ 311759 h 812606"/>
                <a:gd name="connsiteX9" fmla="*/ 1562717 w 13788429"/>
                <a:gd name="connsiteY9" fmla="*/ 271323 h 812606"/>
                <a:gd name="connsiteX10" fmla="*/ 1555025 w 13788429"/>
                <a:gd name="connsiteY10" fmla="*/ 296507 h 812606"/>
                <a:gd name="connsiteX11" fmla="*/ 1561135 w 13788429"/>
                <a:gd name="connsiteY11" fmla="*/ 286995 h 812606"/>
                <a:gd name="connsiteX12" fmla="*/ 2052887 w 13788429"/>
                <a:gd name="connsiteY12" fmla="*/ 5 h 812606"/>
                <a:gd name="connsiteX13" fmla="*/ 2423314 w 13788429"/>
                <a:gd name="connsiteY13" fmla="*/ 148601 h 812606"/>
                <a:gd name="connsiteX14" fmla="*/ 2471520 w 13788429"/>
                <a:gd name="connsiteY14" fmla="*/ 195940 h 812606"/>
                <a:gd name="connsiteX15" fmla="*/ 2475834 w 13788429"/>
                <a:gd name="connsiteY15" fmla="*/ 187316 h 812606"/>
                <a:gd name="connsiteX16" fmla="*/ 2485370 w 13788429"/>
                <a:gd name="connsiteY16" fmla="*/ 204981 h 812606"/>
                <a:gd name="connsiteX17" fmla="*/ 2925199 w 13788429"/>
                <a:gd name="connsiteY17" fmla="*/ 492306 h 812606"/>
                <a:gd name="connsiteX18" fmla="*/ 3190809 w 13788429"/>
                <a:gd name="connsiteY18" fmla="*/ 401519 h 812606"/>
                <a:gd name="connsiteX19" fmla="*/ 3236013 w 13788429"/>
                <a:gd name="connsiteY19" fmla="*/ 363610 h 812606"/>
                <a:gd name="connsiteX20" fmla="*/ 3241590 w 13788429"/>
                <a:gd name="connsiteY20" fmla="*/ 356534 h 812606"/>
                <a:gd name="connsiteX21" fmla="*/ 3275719 w 13788429"/>
                <a:gd name="connsiteY21" fmla="*/ 323696 h 812606"/>
                <a:gd name="connsiteX22" fmla="*/ 3300791 w 13788429"/>
                <a:gd name="connsiteY22" fmla="*/ 296657 h 812606"/>
                <a:gd name="connsiteX23" fmla="*/ 3390026 w 13788429"/>
                <a:gd name="connsiteY23" fmla="*/ 159813 h 812606"/>
                <a:gd name="connsiteX24" fmla="*/ 3407536 w 13788429"/>
                <a:gd name="connsiteY24" fmla="*/ 119329 h 812606"/>
                <a:gd name="connsiteX25" fmla="*/ 3389853 w 13788429"/>
                <a:gd name="connsiteY25" fmla="*/ 177230 h 812606"/>
                <a:gd name="connsiteX26" fmla="*/ 3353515 w 13788429"/>
                <a:gd name="connsiteY26" fmla="*/ 258678 h 812606"/>
                <a:gd name="connsiteX27" fmla="*/ 3394793 w 13788429"/>
                <a:gd name="connsiteY27" fmla="*/ 229401 h 812606"/>
                <a:gd name="connsiteX28" fmla="*/ 3668366 w 13788429"/>
                <a:gd name="connsiteY28" fmla="*/ 151996 h 812606"/>
                <a:gd name="connsiteX29" fmla="*/ 4038793 w 13788429"/>
                <a:gd name="connsiteY29" fmla="*/ 300592 h 812606"/>
                <a:gd name="connsiteX30" fmla="*/ 4086999 w 13788429"/>
                <a:gd name="connsiteY30" fmla="*/ 347931 h 812606"/>
                <a:gd name="connsiteX31" fmla="*/ 4091313 w 13788429"/>
                <a:gd name="connsiteY31" fmla="*/ 339308 h 812606"/>
                <a:gd name="connsiteX32" fmla="*/ 4100849 w 13788429"/>
                <a:gd name="connsiteY32" fmla="*/ 356972 h 812606"/>
                <a:gd name="connsiteX33" fmla="*/ 4540678 w 13788429"/>
                <a:gd name="connsiteY33" fmla="*/ 644298 h 812606"/>
                <a:gd name="connsiteX34" fmla="*/ 4963740 w 13788429"/>
                <a:gd name="connsiteY34" fmla="*/ 383865 h 812606"/>
                <a:gd name="connsiteX35" fmla="*/ 4963992 w 13788429"/>
                <a:gd name="connsiteY35" fmla="*/ 383456 h 812606"/>
                <a:gd name="connsiteX36" fmla="*/ 4965484 w 13788429"/>
                <a:gd name="connsiteY36" fmla="*/ 380362 h 812606"/>
                <a:gd name="connsiteX37" fmla="*/ 4992270 w 13788429"/>
                <a:gd name="connsiteY37" fmla="*/ 332392 h 812606"/>
                <a:gd name="connsiteX38" fmla="*/ 5005525 w 13788429"/>
                <a:gd name="connsiteY38" fmla="*/ 311757 h 812606"/>
                <a:gd name="connsiteX39" fmla="*/ 5023015 w 13788429"/>
                <a:gd name="connsiteY39" fmla="*/ 271321 h 812606"/>
                <a:gd name="connsiteX40" fmla="*/ 5015323 w 13788429"/>
                <a:gd name="connsiteY40" fmla="*/ 296505 h 812606"/>
                <a:gd name="connsiteX41" fmla="*/ 5021433 w 13788429"/>
                <a:gd name="connsiteY41" fmla="*/ 286993 h 812606"/>
                <a:gd name="connsiteX42" fmla="*/ 5513185 w 13788429"/>
                <a:gd name="connsiteY42" fmla="*/ 3 h 812606"/>
                <a:gd name="connsiteX43" fmla="*/ 5883612 w 13788429"/>
                <a:gd name="connsiteY43" fmla="*/ 148599 h 812606"/>
                <a:gd name="connsiteX44" fmla="*/ 5931818 w 13788429"/>
                <a:gd name="connsiteY44" fmla="*/ 195938 h 812606"/>
                <a:gd name="connsiteX45" fmla="*/ 5936132 w 13788429"/>
                <a:gd name="connsiteY45" fmla="*/ 187314 h 812606"/>
                <a:gd name="connsiteX46" fmla="*/ 5945668 w 13788429"/>
                <a:gd name="connsiteY46" fmla="*/ 204979 h 812606"/>
                <a:gd name="connsiteX47" fmla="*/ 6385497 w 13788429"/>
                <a:gd name="connsiteY47" fmla="*/ 492304 h 812606"/>
                <a:gd name="connsiteX48" fmla="*/ 6651107 w 13788429"/>
                <a:gd name="connsiteY48" fmla="*/ 401517 h 812606"/>
                <a:gd name="connsiteX49" fmla="*/ 6696311 w 13788429"/>
                <a:gd name="connsiteY49" fmla="*/ 363608 h 812606"/>
                <a:gd name="connsiteX50" fmla="*/ 6701888 w 13788429"/>
                <a:gd name="connsiteY50" fmla="*/ 356532 h 812606"/>
                <a:gd name="connsiteX51" fmla="*/ 6736017 w 13788429"/>
                <a:gd name="connsiteY51" fmla="*/ 323694 h 812606"/>
                <a:gd name="connsiteX52" fmla="*/ 6761089 w 13788429"/>
                <a:gd name="connsiteY52" fmla="*/ 296655 h 812606"/>
                <a:gd name="connsiteX53" fmla="*/ 6850324 w 13788429"/>
                <a:gd name="connsiteY53" fmla="*/ 159811 h 812606"/>
                <a:gd name="connsiteX54" fmla="*/ 6867834 w 13788429"/>
                <a:gd name="connsiteY54" fmla="*/ 119327 h 812606"/>
                <a:gd name="connsiteX55" fmla="*/ 6850150 w 13788429"/>
                <a:gd name="connsiteY55" fmla="*/ 177228 h 812606"/>
                <a:gd name="connsiteX56" fmla="*/ 6813812 w 13788429"/>
                <a:gd name="connsiteY56" fmla="*/ 258677 h 812606"/>
                <a:gd name="connsiteX57" fmla="*/ 6855091 w 13788429"/>
                <a:gd name="connsiteY57" fmla="*/ 229399 h 812606"/>
                <a:gd name="connsiteX58" fmla="*/ 7128664 w 13788429"/>
                <a:gd name="connsiteY58" fmla="*/ 151994 h 812606"/>
                <a:gd name="connsiteX59" fmla="*/ 7499091 w 13788429"/>
                <a:gd name="connsiteY59" fmla="*/ 300590 h 812606"/>
                <a:gd name="connsiteX60" fmla="*/ 7547297 w 13788429"/>
                <a:gd name="connsiteY60" fmla="*/ 347929 h 812606"/>
                <a:gd name="connsiteX61" fmla="*/ 7551611 w 13788429"/>
                <a:gd name="connsiteY61" fmla="*/ 339306 h 812606"/>
                <a:gd name="connsiteX62" fmla="*/ 7561147 w 13788429"/>
                <a:gd name="connsiteY62" fmla="*/ 356970 h 812606"/>
                <a:gd name="connsiteX63" fmla="*/ 8000975 w 13788429"/>
                <a:gd name="connsiteY63" fmla="*/ 644296 h 812606"/>
                <a:gd name="connsiteX64" fmla="*/ 8424038 w 13788429"/>
                <a:gd name="connsiteY64" fmla="*/ 383863 h 812606"/>
                <a:gd name="connsiteX65" fmla="*/ 8424289 w 13788429"/>
                <a:gd name="connsiteY65" fmla="*/ 383454 h 812606"/>
                <a:gd name="connsiteX66" fmla="*/ 8425782 w 13788429"/>
                <a:gd name="connsiteY66" fmla="*/ 380360 h 812606"/>
                <a:gd name="connsiteX67" fmla="*/ 8452568 w 13788429"/>
                <a:gd name="connsiteY67" fmla="*/ 332390 h 812606"/>
                <a:gd name="connsiteX68" fmla="*/ 8465822 w 13788429"/>
                <a:gd name="connsiteY68" fmla="*/ 311755 h 812606"/>
                <a:gd name="connsiteX69" fmla="*/ 8483313 w 13788429"/>
                <a:gd name="connsiteY69" fmla="*/ 271319 h 812606"/>
                <a:gd name="connsiteX70" fmla="*/ 8475621 w 13788429"/>
                <a:gd name="connsiteY70" fmla="*/ 296503 h 812606"/>
                <a:gd name="connsiteX71" fmla="*/ 8481731 w 13788429"/>
                <a:gd name="connsiteY71" fmla="*/ 286991 h 812606"/>
                <a:gd name="connsiteX72" fmla="*/ 8973483 w 13788429"/>
                <a:gd name="connsiteY72" fmla="*/ 1 h 812606"/>
                <a:gd name="connsiteX73" fmla="*/ 9343910 w 13788429"/>
                <a:gd name="connsiteY73" fmla="*/ 148597 h 812606"/>
                <a:gd name="connsiteX74" fmla="*/ 9392116 w 13788429"/>
                <a:gd name="connsiteY74" fmla="*/ 195936 h 812606"/>
                <a:gd name="connsiteX75" fmla="*/ 9396430 w 13788429"/>
                <a:gd name="connsiteY75" fmla="*/ 187312 h 812606"/>
                <a:gd name="connsiteX76" fmla="*/ 9405966 w 13788429"/>
                <a:gd name="connsiteY76" fmla="*/ 204977 h 812606"/>
                <a:gd name="connsiteX77" fmla="*/ 9845794 w 13788429"/>
                <a:gd name="connsiteY77" fmla="*/ 492302 h 812606"/>
                <a:gd name="connsiteX78" fmla="*/ 10111405 w 13788429"/>
                <a:gd name="connsiteY78" fmla="*/ 401515 h 812606"/>
                <a:gd name="connsiteX79" fmla="*/ 10156612 w 13788429"/>
                <a:gd name="connsiteY79" fmla="*/ 363604 h 812606"/>
                <a:gd name="connsiteX80" fmla="*/ 10162186 w 13788429"/>
                <a:gd name="connsiteY80" fmla="*/ 356531 h 812606"/>
                <a:gd name="connsiteX81" fmla="*/ 10196306 w 13788429"/>
                <a:gd name="connsiteY81" fmla="*/ 323702 h 812606"/>
                <a:gd name="connsiteX82" fmla="*/ 10221387 w 13788429"/>
                <a:gd name="connsiteY82" fmla="*/ 296653 h 812606"/>
                <a:gd name="connsiteX83" fmla="*/ 10310622 w 13788429"/>
                <a:gd name="connsiteY83" fmla="*/ 159809 h 812606"/>
                <a:gd name="connsiteX84" fmla="*/ 10328132 w 13788429"/>
                <a:gd name="connsiteY84" fmla="*/ 119325 h 812606"/>
                <a:gd name="connsiteX85" fmla="*/ 10310448 w 13788429"/>
                <a:gd name="connsiteY85" fmla="*/ 177226 h 812606"/>
                <a:gd name="connsiteX86" fmla="*/ 10274109 w 13788429"/>
                <a:gd name="connsiteY86" fmla="*/ 258676 h 812606"/>
                <a:gd name="connsiteX87" fmla="*/ 10315389 w 13788429"/>
                <a:gd name="connsiteY87" fmla="*/ 229399 h 812606"/>
                <a:gd name="connsiteX88" fmla="*/ 10588962 w 13788429"/>
                <a:gd name="connsiteY88" fmla="*/ 151993 h 812606"/>
                <a:gd name="connsiteX89" fmla="*/ 10959389 w 13788429"/>
                <a:gd name="connsiteY89" fmla="*/ 300589 h 812606"/>
                <a:gd name="connsiteX90" fmla="*/ 11007595 w 13788429"/>
                <a:gd name="connsiteY90" fmla="*/ 347928 h 812606"/>
                <a:gd name="connsiteX91" fmla="*/ 11011909 w 13788429"/>
                <a:gd name="connsiteY91" fmla="*/ 339305 h 812606"/>
                <a:gd name="connsiteX92" fmla="*/ 11021444 w 13788429"/>
                <a:gd name="connsiteY92" fmla="*/ 356969 h 812606"/>
                <a:gd name="connsiteX93" fmla="*/ 11461274 w 13788429"/>
                <a:gd name="connsiteY93" fmla="*/ 644295 h 812606"/>
                <a:gd name="connsiteX94" fmla="*/ 11884336 w 13788429"/>
                <a:gd name="connsiteY94" fmla="*/ 383862 h 812606"/>
                <a:gd name="connsiteX95" fmla="*/ 11884588 w 13788429"/>
                <a:gd name="connsiteY95" fmla="*/ 383453 h 812606"/>
                <a:gd name="connsiteX96" fmla="*/ 11886080 w 13788429"/>
                <a:gd name="connsiteY96" fmla="*/ 380359 h 812606"/>
                <a:gd name="connsiteX97" fmla="*/ 11912866 w 13788429"/>
                <a:gd name="connsiteY97" fmla="*/ 332389 h 812606"/>
                <a:gd name="connsiteX98" fmla="*/ 11926121 w 13788429"/>
                <a:gd name="connsiteY98" fmla="*/ 311754 h 812606"/>
                <a:gd name="connsiteX99" fmla="*/ 11943610 w 13788429"/>
                <a:gd name="connsiteY99" fmla="*/ 271318 h 812606"/>
                <a:gd name="connsiteX100" fmla="*/ 11935919 w 13788429"/>
                <a:gd name="connsiteY100" fmla="*/ 296502 h 812606"/>
                <a:gd name="connsiteX101" fmla="*/ 11942029 w 13788429"/>
                <a:gd name="connsiteY101" fmla="*/ 286990 h 812606"/>
                <a:gd name="connsiteX102" fmla="*/ 12433781 w 13788429"/>
                <a:gd name="connsiteY102" fmla="*/ 0 h 812606"/>
                <a:gd name="connsiteX103" fmla="*/ 12804208 w 13788429"/>
                <a:gd name="connsiteY103" fmla="*/ 148596 h 812606"/>
                <a:gd name="connsiteX104" fmla="*/ 12852414 w 13788429"/>
                <a:gd name="connsiteY104" fmla="*/ 195935 h 812606"/>
                <a:gd name="connsiteX105" fmla="*/ 12856728 w 13788429"/>
                <a:gd name="connsiteY105" fmla="*/ 187311 h 812606"/>
                <a:gd name="connsiteX106" fmla="*/ 12866264 w 13788429"/>
                <a:gd name="connsiteY106" fmla="*/ 204976 h 812606"/>
                <a:gd name="connsiteX107" fmla="*/ 13306093 w 13788429"/>
                <a:gd name="connsiteY107" fmla="*/ 492302 h 812606"/>
                <a:gd name="connsiteX108" fmla="*/ 13770920 w 13788429"/>
                <a:gd name="connsiteY108" fmla="*/ 159808 h 812606"/>
                <a:gd name="connsiteX109" fmla="*/ 13788429 w 13788429"/>
                <a:gd name="connsiteY109" fmla="*/ 119324 h 812606"/>
                <a:gd name="connsiteX110" fmla="*/ 13770746 w 13788429"/>
                <a:gd name="connsiteY110" fmla="*/ 177225 h 812606"/>
                <a:gd name="connsiteX111" fmla="*/ 13177080 w 13788429"/>
                <a:gd name="connsiteY111" fmla="*/ 660610 h 812606"/>
                <a:gd name="connsiteX112" fmla="*/ 12806653 w 13788429"/>
                <a:gd name="connsiteY112" fmla="*/ 512014 h 812606"/>
                <a:gd name="connsiteX113" fmla="*/ 12758447 w 13788429"/>
                <a:gd name="connsiteY113" fmla="*/ 464675 h 812606"/>
                <a:gd name="connsiteX114" fmla="*/ 12754132 w 13788429"/>
                <a:gd name="connsiteY114" fmla="*/ 473298 h 812606"/>
                <a:gd name="connsiteX115" fmla="*/ 12744597 w 13788429"/>
                <a:gd name="connsiteY115" fmla="*/ 455634 h 812606"/>
                <a:gd name="connsiteX116" fmla="*/ 12304768 w 13788429"/>
                <a:gd name="connsiteY116" fmla="*/ 168308 h 812606"/>
                <a:gd name="connsiteX117" fmla="*/ 11881706 w 13788429"/>
                <a:gd name="connsiteY117" fmla="*/ 428741 h 812606"/>
                <a:gd name="connsiteX118" fmla="*/ 11881454 w 13788429"/>
                <a:gd name="connsiteY118" fmla="*/ 429150 h 812606"/>
                <a:gd name="connsiteX119" fmla="*/ 11879962 w 13788429"/>
                <a:gd name="connsiteY119" fmla="*/ 432244 h 812606"/>
                <a:gd name="connsiteX120" fmla="*/ 11853175 w 13788429"/>
                <a:gd name="connsiteY120" fmla="*/ 480214 h 812606"/>
                <a:gd name="connsiteX121" fmla="*/ 11839921 w 13788429"/>
                <a:gd name="connsiteY121" fmla="*/ 500849 h 812606"/>
                <a:gd name="connsiteX122" fmla="*/ 11822431 w 13788429"/>
                <a:gd name="connsiteY122" fmla="*/ 541285 h 812606"/>
                <a:gd name="connsiteX123" fmla="*/ 11830122 w 13788429"/>
                <a:gd name="connsiteY123" fmla="*/ 516101 h 812606"/>
                <a:gd name="connsiteX124" fmla="*/ 11824013 w 13788429"/>
                <a:gd name="connsiteY124" fmla="*/ 525613 h 812606"/>
                <a:gd name="connsiteX125" fmla="*/ 11332260 w 13788429"/>
                <a:gd name="connsiteY125" fmla="*/ 812603 h 812606"/>
                <a:gd name="connsiteX126" fmla="*/ 10961833 w 13788429"/>
                <a:gd name="connsiteY126" fmla="*/ 664007 h 812606"/>
                <a:gd name="connsiteX127" fmla="*/ 10913627 w 13788429"/>
                <a:gd name="connsiteY127" fmla="*/ 616668 h 812606"/>
                <a:gd name="connsiteX128" fmla="*/ 10909313 w 13788429"/>
                <a:gd name="connsiteY128" fmla="*/ 625292 h 812606"/>
                <a:gd name="connsiteX129" fmla="*/ 10899778 w 13788429"/>
                <a:gd name="connsiteY129" fmla="*/ 607627 h 812606"/>
                <a:gd name="connsiteX130" fmla="*/ 10459949 w 13788429"/>
                <a:gd name="connsiteY130" fmla="*/ 320302 h 812606"/>
                <a:gd name="connsiteX131" fmla="*/ 10194338 w 13788429"/>
                <a:gd name="connsiteY131" fmla="*/ 411089 h 812606"/>
                <a:gd name="connsiteX132" fmla="*/ 10149131 w 13788429"/>
                <a:gd name="connsiteY132" fmla="*/ 449000 h 812606"/>
                <a:gd name="connsiteX133" fmla="*/ 10143558 w 13788429"/>
                <a:gd name="connsiteY133" fmla="*/ 456073 h 812606"/>
                <a:gd name="connsiteX134" fmla="*/ 10109437 w 13788429"/>
                <a:gd name="connsiteY134" fmla="*/ 488902 h 812606"/>
                <a:gd name="connsiteX135" fmla="*/ 10084356 w 13788429"/>
                <a:gd name="connsiteY135" fmla="*/ 515951 h 812606"/>
                <a:gd name="connsiteX136" fmla="*/ 9995121 w 13788429"/>
                <a:gd name="connsiteY136" fmla="*/ 652795 h 812606"/>
                <a:gd name="connsiteX137" fmla="*/ 9977611 w 13788429"/>
                <a:gd name="connsiteY137" fmla="*/ 693279 h 812606"/>
                <a:gd name="connsiteX138" fmla="*/ 9995295 w 13788429"/>
                <a:gd name="connsiteY138" fmla="*/ 635378 h 812606"/>
                <a:gd name="connsiteX139" fmla="*/ 10031634 w 13788429"/>
                <a:gd name="connsiteY139" fmla="*/ 553928 h 812606"/>
                <a:gd name="connsiteX140" fmla="*/ 9990354 w 13788429"/>
                <a:gd name="connsiteY140" fmla="*/ 583206 h 812606"/>
                <a:gd name="connsiteX141" fmla="*/ 9716782 w 13788429"/>
                <a:gd name="connsiteY141" fmla="*/ 660611 h 812606"/>
                <a:gd name="connsiteX142" fmla="*/ 9346355 w 13788429"/>
                <a:gd name="connsiteY142" fmla="*/ 512015 h 812606"/>
                <a:gd name="connsiteX143" fmla="*/ 9298148 w 13788429"/>
                <a:gd name="connsiteY143" fmla="*/ 464676 h 812606"/>
                <a:gd name="connsiteX144" fmla="*/ 9293835 w 13788429"/>
                <a:gd name="connsiteY144" fmla="*/ 473299 h 812606"/>
                <a:gd name="connsiteX145" fmla="*/ 9284299 w 13788429"/>
                <a:gd name="connsiteY145" fmla="*/ 455635 h 812606"/>
                <a:gd name="connsiteX146" fmla="*/ 8844469 w 13788429"/>
                <a:gd name="connsiteY146" fmla="*/ 168309 h 812606"/>
                <a:gd name="connsiteX147" fmla="*/ 8421407 w 13788429"/>
                <a:gd name="connsiteY147" fmla="*/ 428742 h 812606"/>
                <a:gd name="connsiteX148" fmla="*/ 8421156 w 13788429"/>
                <a:gd name="connsiteY148" fmla="*/ 429151 h 812606"/>
                <a:gd name="connsiteX149" fmla="*/ 8419664 w 13788429"/>
                <a:gd name="connsiteY149" fmla="*/ 432245 h 812606"/>
                <a:gd name="connsiteX150" fmla="*/ 8392878 w 13788429"/>
                <a:gd name="connsiteY150" fmla="*/ 480215 h 812606"/>
                <a:gd name="connsiteX151" fmla="*/ 8379622 w 13788429"/>
                <a:gd name="connsiteY151" fmla="*/ 500850 h 812606"/>
                <a:gd name="connsiteX152" fmla="*/ 8362133 w 13788429"/>
                <a:gd name="connsiteY152" fmla="*/ 541286 h 812606"/>
                <a:gd name="connsiteX153" fmla="*/ 8369824 w 13788429"/>
                <a:gd name="connsiteY153" fmla="*/ 516102 h 812606"/>
                <a:gd name="connsiteX154" fmla="*/ 8363714 w 13788429"/>
                <a:gd name="connsiteY154" fmla="*/ 525614 h 812606"/>
                <a:gd name="connsiteX155" fmla="*/ 7871963 w 13788429"/>
                <a:gd name="connsiteY155" fmla="*/ 812604 h 812606"/>
                <a:gd name="connsiteX156" fmla="*/ 7501535 w 13788429"/>
                <a:gd name="connsiteY156" fmla="*/ 664008 h 812606"/>
                <a:gd name="connsiteX157" fmla="*/ 7453329 w 13788429"/>
                <a:gd name="connsiteY157" fmla="*/ 616669 h 812606"/>
                <a:gd name="connsiteX158" fmla="*/ 7449015 w 13788429"/>
                <a:gd name="connsiteY158" fmla="*/ 625293 h 812606"/>
                <a:gd name="connsiteX159" fmla="*/ 7439480 w 13788429"/>
                <a:gd name="connsiteY159" fmla="*/ 607628 h 812606"/>
                <a:gd name="connsiteX160" fmla="*/ 6999650 w 13788429"/>
                <a:gd name="connsiteY160" fmla="*/ 320302 h 812606"/>
                <a:gd name="connsiteX161" fmla="*/ 6734041 w 13788429"/>
                <a:gd name="connsiteY161" fmla="*/ 411089 h 812606"/>
                <a:gd name="connsiteX162" fmla="*/ 6688836 w 13788429"/>
                <a:gd name="connsiteY162" fmla="*/ 448999 h 812606"/>
                <a:gd name="connsiteX163" fmla="*/ 6683260 w 13788429"/>
                <a:gd name="connsiteY163" fmla="*/ 456075 h 812606"/>
                <a:gd name="connsiteX164" fmla="*/ 6649130 w 13788429"/>
                <a:gd name="connsiteY164" fmla="*/ 488913 h 812606"/>
                <a:gd name="connsiteX165" fmla="*/ 6624058 w 13788429"/>
                <a:gd name="connsiteY165" fmla="*/ 515952 h 812606"/>
                <a:gd name="connsiteX166" fmla="*/ 6534823 w 13788429"/>
                <a:gd name="connsiteY166" fmla="*/ 652796 h 812606"/>
                <a:gd name="connsiteX167" fmla="*/ 6517314 w 13788429"/>
                <a:gd name="connsiteY167" fmla="*/ 693280 h 812606"/>
                <a:gd name="connsiteX168" fmla="*/ 6534997 w 13788429"/>
                <a:gd name="connsiteY168" fmla="*/ 635379 h 812606"/>
                <a:gd name="connsiteX169" fmla="*/ 6571335 w 13788429"/>
                <a:gd name="connsiteY169" fmla="*/ 553930 h 812606"/>
                <a:gd name="connsiteX170" fmla="*/ 6530056 w 13788429"/>
                <a:gd name="connsiteY170" fmla="*/ 583208 h 812606"/>
                <a:gd name="connsiteX171" fmla="*/ 6256484 w 13788429"/>
                <a:gd name="connsiteY171" fmla="*/ 660613 h 812606"/>
                <a:gd name="connsiteX172" fmla="*/ 5886057 w 13788429"/>
                <a:gd name="connsiteY172" fmla="*/ 512017 h 812606"/>
                <a:gd name="connsiteX173" fmla="*/ 5837850 w 13788429"/>
                <a:gd name="connsiteY173" fmla="*/ 464678 h 812606"/>
                <a:gd name="connsiteX174" fmla="*/ 5833537 w 13788429"/>
                <a:gd name="connsiteY174" fmla="*/ 473301 h 812606"/>
                <a:gd name="connsiteX175" fmla="*/ 5824001 w 13788429"/>
                <a:gd name="connsiteY175" fmla="*/ 455637 h 812606"/>
                <a:gd name="connsiteX176" fmla="*/ 5384172 w 13788429"/>
                <a:gd name="connsiteY176" fmla="*/ 168311 h 812606"/>
                <a:gd name="connsiteX177" fmla="*/ 4961110 w 13788429"/>
                <a:gd name="connsiteY177" fmla="*/ 428744 h 812606"/>
                <a:gd name="connsiteX178" fmla="*/ 4960858 w 13788429"/>
                <a:gd name="connsiteY178" fmla="*/ 429153 h 812606"/>
                <a:gd name="connsiteX179" fmla="*/ 4959366 w 13788429"/>
                <a:gd name="connsiteY179" fmla="*/ 432247 h 812606"/>
                <a:gd name="connsiteX180" fmla="*/ 4932580 w 13788429"/>
                <a:gd name="connsiteY180" fmla="*/ 480217 h 812606"/>
                <a:gd name="connsiteX181" fmla="*/ 4919324 w 13788429"/>
                <a:gd name="connsiteY181" fmla="*/ 500852 h 812606"/>
                <a:gd name="connsiteX182" fmla="*/ 4901835 w 13788429"/>
                <a:gd name="connsiteY182" fmla="*/ 541288 h 812606"/>
                <a:gd name="connsiteX183" fmla="*/ 4909527 w 13788429"/>
                <a:gd name="connsiteY183" fmla="*/ 516104 h 812606"/>
                <a:gd name="connsiteX184" fmla="*/ 4903416 w 13788429"/>
                <a:gd name="connsiteY184" fmla="*/ 525616 h 812606"/>
                <a:gd name="connsiteX185" fmla="*/ 4411665 w 13788429"/>
                <a:gd name="connsiteY185" fmla="*/ 812606 h 812606"/>
                <a:gd name="connsiteX186" fmla="*/ 4041238 w 13788429"/>
                <a:gd name="connsiteY186" fmla="*/ 664010 h 812606"/>
                <a:gd name="connsiteX187" fmla="*/ 3993031 w 13788429"/>
                <a:gd name="connsiteY187" fmla="*/ 616671 h 812606"/>
                <a:gd name="connsiteX188" fmla="*/ 3988718 w 13788429"/>
                <a:gd name="connsiteY188" fmla="*/ 625295 h 812606"/>
                <a:gd name="connsiteX189" fmla="*/ 3979182 w 13788429"/>
                <a:gd name="connsiteY189" fmla="*/ 607630 h 812606"/>
                <a:gd name="connsiteX190" fmla="*/ 3539353 w 13788429"/>
                <a:gd name="connsiteY190" fmla="*/ 320304 h 812606"/>
                <a:gd name="connsiteX191" fmla="*/ 3273743 w 13788429"/>
                <a:gd name="connsiteY191" fmla="*/ 411091 h 812606"/>
                <a:gd name="connsiteX192" fmla="*/ 3228539 w 13788429"/>
                <a:gd name="connsiteY192" fmla="*/ 449001 h 812606"/>
                <a:gd name="connsiteX193" fmla="*/ 3222962 w 13788429"/>
                <a:gd name="connsiteY193" fmla="*/ 456077 h 812606"/>
                <a:gd name="connsiteX194" fmla="*/ 3188833 w 13788429"/>
                <a:gd name="connsiteY194" fmla="*/ 488915 h 812606"/>
                <a:gd name="connsiteX195" fmla="*/ 3163761 w 13788429"/>
                <a:gd name="connsiteY195" fmla="*/ 515954 h 812606"/>
                <a:gd name="connsiteX196" fmla="*/ 3074526 w 13788429"/>
                <a:gd name="connsiteY196" fmla="*/ 652798 h 812606"/>
                <a:gd name="connsiteX197" fmla="*/ 3057016 w 13788429"/>
                <a:gd name="connsiteY197" fmla="*/ 693282 h 812606"/>
                <a:gd name="connsiteX198" fmla="*/ 3074699 w 13788429"/>
                <a:gd name="connsiteY198" fmla="*/ 635381 h 812606"/>
                <a:gd name="connsiteX199" fmla="*/ 3111037 w 13788429"/>
                <a:gd name="connsiteY199" fmla="*/ 553933 h 812606"/>
                <a:gd name="connsiteX200" fmla="*/ 3069759 w 13788429"/>
                <a:gd name="connsiteY200" fmla="*/ 583210 h 812606"/>
                <a:gd name="connsiteX201" fmla="*/ 2796186 w 13788429"/>
                <a:gd name="connsiteY201" fmla="*/ 660615 h 812606"/>
                <a:gd name="connsiteX202" fmla="*/ 2425759 w 13788429"/>
                <a:gd name="connsiteY202" fmla="*/ 512019 h 812606"/>
                <a:gd name="connsiteX203" fmla="*/ 2377553 w 13788429"/>
                <a:gd name="connsiteY203" fmla="*/ 464680 h 812606"/>
                <a:gd name="connsiteX204" fmla="*/ 2373239 w 13788429"/>
                <a:gd name="connsiteY204" fmla="*/ 473303 h 812606"/>
                <a:gd name="connsiteX205" fmla="*/ 2363703 w 13788429"/>
                <a:gd name="connsiteY205" fmla="*/ 455639 h 812606"/>
                <a:gd name="connsiteX206" fmla="*/ 1923874 w 13788429"/>
                <a:gd name="connsiteY206" fmla="*/ 168313 h 812606"/>
                <a:gd name="connsiteX207" fmla="*/ 1500812 w 13788429"/>
                <a:gd name="connsiteY207" fmla="*/ 428746 h 812606"/>
                <a:gd name="connsiteX208" fmla="*/ 1500560 w 13788429"/>
                <a:gd name="connsiteY208" fmla="*/ 429155 h 812606"/>
                <a:gd name="connsiteX209" fmla="*/ 1499068 w 13788429"/>
                <a:gd name="connsiteY209" fmla="*/ 432249 h 812606"/>
                <a:gd name="connsiteX210" fmla="*/ 1472282 w 13788429"/>
                <a:gd name="connsiteY210" fmla="*/ 480219 h 812606"/>
                <a:gd name="connsiteX211" fmla="*/ 1459026 w 13788429"/>
                <a:gd name="connsiteY211" fmla="*/ 500854 h 812606"/>
                <a:gd name="connsiteX212" fmla="*/ 1441537 w 13788429"/>
                <a:gd name="connsiteY212" fmla="*/ 541290 h 812606"/>
                <a:gd name="connsiteX213" fmla="*/ 1449229 w 13788429"/>
                <a:gd name="connsiteY213" fmla="*/ 516106 h 812606"/>
                <a:gd name="connsiteX214" fmla="*/ 1443118 w 13788429"/>
                <a:gd name="connsiteY214" fmla="*/ 525618 h 812606"/>
                <a:gd name="connsiteX0" fmla="*/ 1265476 w 13610787"/>
                <a:gd name="connsiteY0" fmla="*/ 525618 h 812606"/>
                <a:gd name="connsiteX1" fmla="*/ 30426 w 13610787"/>
                <a:gd name="connsiteY1" fmla="*/ 151998 h 812606"/>
                <a:gd name="connsiteX2" fmla="*/ 400853 w 13610787"/>
                <a:gd name="connsiteY2" fmla="*/ 300594 h 812606"/>
                <a:gd name="connsiteX3" fmla="*/ 1325800 w 13610787"/>
                <a:gd name="connsiteY3" fmla="*/ 383867 h 812606"/>
                <a:gd name="connsiteX4" fmla="*/ 1326052 w 13610787"/>
                <a:gd name="connsiteY4" fmla="*/ 383458 h 812606"/>
                <a:gd name="connsiteX5" fmla="*/ 1327544 w 13610787"/>
                <a:gd name="connsiteY5" fmla="*/ 380364 h 812606"/>
                <a:gd name="connsiteX6" fmla="*/ 1354330 w 13610787"/>
                <a:gd name="connsiteY6" fmla="*/ 332394 h 812606"/>
                <a:gd name="connsiteX7" fmla="*/ 1367585 w 13610787"/>
                <a:gd name="connsiteY7" fmla="*/ 311759 h 812606"/>
                <a:gd name="connsiteX8" fmla="*/ 1385075 w 13610787"/>
                <a:gd name="connsiteY8" fmla="*/ 271323 h 812606"/>
                <a:gd name="connsiteX9" fmla="*/ 1377383 w 13610787"/>
                <a:gd name="connsiteY9" fmla="*/ 296507 h 812606"/>
                <a:gd name="connsiteX10" fmla="*/ 1383493 w 13610787"/>
                <a:gd name="connsiteY10" fmla="*/ 286995 h 812606"/>
                <a:gd name="connsiteX11" fmla="*/ 1875245 w 13610787"/>
                <a:gd name="connsiteY11" fmla="*/ 5 h 812606"/>
                <a:gd name="connsiteX12" fmla="*/ 2245672 w 13610787"/>
                <a:gd name="connsiteY12" fmla="*/ 148601 h 812606"/>
                <a:gd name="connsiteX13" fmla="*/ 2293878 w 13610787"/>
                <a:gd name="connsiteY13" fmla="*/ 195940 h 812606"/>
                <a:gd name="connsiteX14" fmla="*/ 2298192 w 13610787"/>
                <a:gd name="connsiteY14" fmla="*/ 187316 h 812606"/>
                <a:gd name="connsiteX15" fmla="*/ 2307728 w 13610787"/>
                <a:gd name="connsiteY15" fmla="*/ 204981 h 812606"/>
                <a:gd name="connsiteX16" fmla="*/ 2747557 w 13610787"/>
                <a:gd name="connsiteY16" fmla="*/ 492306 h 812606"/>
                <a:gd name="connsiteX17" fmla="*/ 3013167 w 13610787"/>
                <a:gd name="connsiteY17" fmla="*/ 401519 h 812606"/>
                <a:gd name="connsiteX18" fmla="*/ 3058371 w 13610787"/>
                <a:gd name="connsiteY18" fmla="*/ 363610 h 812606"/>
                <a:gd name="connsiteX19" fmla="*/ 3063948 w 13610787"/>
                <a:gd name="connsiteY19" fmla="*/ 356534 h 812606"/>
                <a:gd name="connsiteX20" fmla="*/ 3098077 w 13610787"/>
                <a:gd name="connsiteY20" fmla="*/ 323696 h 812606"/>
                <a:gd name="connsiteX21" fmla="*/ 3123149 w 13610787"/>
                <a:gd name="connsiteY21" fmla="*/ 296657 h 812606"/>
                <a:gd name="connsiteX22" fmla="*/ 3212384 w 13610787"/>
                <a:gd name="connsiteY22" fmla="*/ 159813 h 812606"/>
                <a:gd name="connsiteX23" fmla="*/ 3229894 w 13610787"/>
                <a:gd name="connsiteY23" fmla="*/ 119329 h 812606"/>
                <a:gd name="connsiteX24" fmla="*/ 3212211 w 13610787"/>
                <a:gd name="connsiteY24" fmla="*/ 177230 h 812606"/>
                <a:gd name="connsiteX25" fmla="*/ 3175873 w 13610787"/>
                <a:gd name="connsiteY25" fmla="*/ 258678 h 812606"/>
                <a:gd name="connsiteX26" fmla="*/ 3217151 w 13610787"/>
                <a:gd name="connsiteY26" fmla="*/ 229401 h 812606"/>
                <a:gd name="connsiteX27" fmla="*/ 3490724 w 13610787"/>
                <a:gd name="connsiteY27" fmla="*/ 151996 h 812606"/>
                <a:gd name="connsiteX28" fmla="*/ 3861151 w 13610787"/>
                <a:gd name="connsiteY28" fmla="*/ 300592 h 812606"/>
                <a:gd name="connsiteX29" fmla="*/ 3909357 w 13610787"/>
                <a:gd name="connsiteY29" fmla="*/ 347931 h 812606"/>
                <a:gd name="connsiteX30" fmla="*/ 3913671 w 13610787"/>
                <a:gd name="connsiteY30" fmla="*/ 339308 h 812606"/>
                <a:gd name="connsiteX31" fmla="*/ 3923207 w 13610787"/>
                <a:gd name="connsiteY31" fmla="*/ 356972 h 812606"/>
                <a:gd name="connsiteX32" fmla="*/ 4363036 w 13610787"/>
                <a:gd name="connsiteY32" fmla="*/ 644298 h 812606"/>
                <a:gd name="connsiteX33" fmla="*/ 4786098 w 13610787"/>
                <a:gd name="connsiteY33" fmla="*/ 383865 h 812606"/>
                <a:gd name="connsiteX34" fmla="*/ 4786350 w 13610787"/>
                <a:gd name="connsiteY34" fmla="*/ 383456 h 812606"/>
                <a:gd name="connsiteX35" fmla="*/ 4787842 w 13610787"/>
                <a:gd name="connsiteY35" fmla="*/ 380362 h 812606"/>
                <a:gd name="connsiteX36" fmla="*/ 4814628 w 13610787"/>
                <a:gd name="connsiteY36" fmla="*/ 332392 h 812606"/>
                <a:gd name="connsiteX37" fmla="*/ 4827883 w 13610787"/>
                <a:gd name="connsiteY37" fmla="*/ 311757 h 812606"/>
                <a:gd name="connsiteX38" fmla="*/ 4845373 w 13610787"/>
                <a:gd name="connsiteY38" fmla="*/ 271321 h 812606"/>
                <a:gd name="connsiteX39" fmla="*/ 4837681 w 13610787"/>
                <a:gd name="connsiteY39" fmla="*/ 296505 h 812606"/>
                <a:gd name="connsiteX40" fmla="*/ 4843791 w 13610787"/>
                <a:gd name="connsiteY40" fmla="*/ 286993 h 812606"/>
                <a:gd name="connsiteX41" fmla="*/ 5335543 w 13610787"/>
                <a:gd name="connsiteY41" fmla="*/ 3 h 812606"/>
                <a:gd name="connsiteX42" fmla="*/ 5705970 w 13610787"/>
                <a:gd name="connsiteY42" fmla="*/ 148599 h 812606"/>
                <a:gd name="connsiteX43" fmla="*/ 5754176 w 13610787"/>
                <a:gd name="connsiteY43" fmla="*/ 195938 h 812606"/>
                <a:gd name="connsiteX44" fmla="*/ 5758490 w 13610787"/>
                <a:gd name="connsiteY44" fmla="*/ 187314 h 812606"/>
                <a:gd name="connsiteX45" fmla="*/ 5768026 w 13610787"/>
                <a:gd name="connsiteY45" fmla="*/ 204979 h 812606"/>
                <a:gd name="connsiteX46" fmla="*/ 6207855 w 13610787"/>
                <a:gd name="connsiteY46" fmla="*/ 492304 h 812606"/>
                <a:gd name="connsiteX47" fmla="*/ 6473465 w 13610787"/>
                <a:gd name="connsiteY47" fmla="*/ 401517 h 812606"/>
                <a:gd name="connsiteX48" fmla="*/ 6518669 w 13610787"/>
                <a:gd name="connsiteY48" fmla="*/ 363608 h 812606"/>
                <a:gd name="connsiteX49" fmla="*/ 6524246 w 13610787"/>
                <a:gd name="connsiteY49" fmla="*/ 356532 h 812606"/>
                <a:gd name="connsiteX50" fmla="*/ 6558375 w 13610787"/>
                <a:gd name="connsiteY50" fmla="*/ 323694 h 812606"/>
                <a:gd name="connsiteX51" fmla="*/ 6583447 w 13610787"/>
                <a:gd name="connsiteY51" fmla="*/ 296655 h 812606"/>
                <a:gd name="connsiteX52" fmla="*/ 6672682 w 13610787"/>
                <a:gd name="connsiteY52" fmla="*/ 159811 h 812606"/>
                <a:gd name="connsiteX53" fmla="*/ 6690192 w 13610787"/>
                <a:gd name="connsiteY53" fmla="*/ 119327 h 812606"/>
                <a:gd name="connsiteX54" fmla="*/ 6672508 w 13610787"/>
                <a:gd name="connsiteY54" fmla="*/ 177228 h 812606"/>
                <a:gd name="connsiteX55" fmla="*/ 6636170 w 13610787"/>
                <a:gd name="connsiteY55" fmla="*/ 258677 h 812606"/>
                <a:gd name="connsiteX56" fmla="*/ 6677449 w 13610787"/>
                <a:gd name="connsiteY56" fmla="*/ 229399 h 812606"/>
                <a:gd name="connsiteX57" fmla="*/ 6951022 w 13610787"/>
                <a:gd name="connsiteY57" fmla="*/ 151994 h 812606"/>
                <a:gd name="connsiteX58" fmla="*/ 7321449 w 13610787"/>
                <a:gd name="connsiteY58" fmla="*/ 300590 h 812606"/>
                <a:gd name="connsiteX59" fmla="*/ 7369655 w 13610787"/>
                <a:gd name="connsiteY59" fmla="*/ 347929 h 812606"/>
                <a:gd name="connsiteX60" fmla="*/ 7373969 w 13610787"/>
                <a:gd name="connsiteY60" fmla="*/ 339306 h 812606"/>
                <a:gd name="connsiteX61" fmla="*/ 7383505 w 13610787"/>
                <a:gd name="connsiteY61" fmla="*/ 356970 h 812606"/>
                <a:gd name="connsiteX62" fmla="*/ 7823333 w 13610787"/>
                <a:gd name="connsiteY62" fmla="*/ 644296 h 812606"/>
                <a:gd name="connsiteX63" fmla="*/ 8246396 w 13610787"/>
                <a:gd name="connsiteY63" fmla="*/ 383863 h 812606"/>
                <a:gd name="connsiteX64" fmla="*/ 8246647 w 13610787"/>
                <a:gd name="connsiteY64" fmla="*/ 383454 h 812606"/>
                <a:gd name="connsiteX65" fmla="*/ 8248140 w 13610787"/>
                <a:gd name="connsiteY65" fmla="*/ 380360 h 812606"/>
                <a:gd name="connsiteX66" fmla="*/ 8274926 w 13610787"/>
                <a:gd name="connsiteY66" fmla="*/ 332390 h 812606"/>
                <a:gd name="connsiteX67" fmla="*/ 8288180 w 13610787"/>
                <a:gd name="connsiteY67" fmla="*/ 311755 h 812606"/>
                <a:gd name="connsiteX68" fmla="*/ 8305671 w 13610787"/>
                <a:gd name="connsiteY68" fmla="*/ 271319 h 812606"/>
                <a:gd name="connsiteX69" fmla="*/ 8297979 w 13610787"/>
                <a:gd name="connsiteY69" fmla="*/ 296503 h 812606"/>
                <a:gd name="connsiteX70" fmla="*/ 8304089 w 13610787"/>
                <a:gd name="connsiteY70" fmla="*/ 286991 h 812606"/>
                <a:gd name="connsiteX71" fmla="*/ 8795841 w 13610787"/>
                <a:gd name="connsiteY71" fmla="*/ 1 h 812606"/>
                <a:gd name="connsiteX72" fmla="*/ 9166268 w 13610787"/>
                <a:gd name="connsiteY72" fmla="*/ 148597 h 812606"/>
                <a:gd name="connsiteX73" fmla="*/ 9214474 w 13610787"/>
                <a:gd name="connsiteY73" fmla="*/ 195936 h 812606"/>
                <a:gd name="connsiteX74" fmla="*/ 9218788 w 13610787"/>
                <a:gd name="connsiteY74" fmla="*/ 187312 h 812606"/>
                <a:gd name="connsiteX75" fmla="*/ 9228324 w 13610787"/>
                <a:gd name="connsiteY75" fmla="*/ 204977 h 812606"/>
                <a:gd name="connsiteX76" fmla="*/ 9668152 w 13610787"/>
                <a:gd name="connsiteY76" fmla="*/ 492302 h 812606"/>
                <a:gd name="connsiteX77" fmla="*/ 9933763 w 13610787"/>
                <a:gd name="connsiteY77" fmla="*/ 401515 h 812606"/>
                <a:gd name="connsiteX78" fmla="*/ 9978970 w 13610787"/>
                <a:gd name="connsiteY78" fmla="*/ 363604 h 812606"/>
                <a:gd name="connsiteX79" fmla="*/ 9984544 w 13610787"/>
                <a:gd name="connsiteY79" fmla="*/ 356531 h 812606"/>
                <a:gd name="connsiteX80" fmla="*/ 10018664 w 13610787"/>
                <a:gd name="connsiteY80" fmla="*/ 323702 h 812606"/>
                <a:gd name="connsiteX81" fmla="*/ 10043745 w 13610787"/>
                <a:gd name="connsiteY81" fmla="*/ 296653 h 812606"/>
                <a:gd name="connsiteX82" fmla="*/ 10132980 w 13610787"/>
                <a:gd name="connsiteY82" fmla="*/ 159809 h 812606"/>
                <a:gd name="connsiteX83" fmla="*/ 10150490 w 13610787"/>
                <a:gd name="connsiteY83" fmla="*/ 119325 h 812606"/>
                <a:gd name="connsiteX84" fmla="*/ 10132806 w 13610787"/>
                <a:gd name="connsiteY84" fmla="*/ 177226 h 812606"/>
                <a:gd name="connsiteX85" fmla="*/ 10096467 w 13610787"/>
                <a:gd name="connsiteY85" fmla="*/ 258676 h 812606"/>
                <a:gd name="connsiteX86" fmla="*/ 10137747 w 13610787"/>
                <a:gd name="connsiteY86" fmla="*/ 229399 h 812606"/>
                <a:gd name="connsiteX87" fmla="*/ 10411320 w 13610787"/>
                <a:gd name="connsiteY87" fmla="*/ 151993 h 812606"/>
                <a:gd name="connsiteX88" fmla="*/ 10781747 w 13610787"/>
                <a:gd name="connsiteY88" fmla="*/ 300589 h 812606"/>
                <a:gd name="connsiteX89" fmla="*/ 10829953 w 13610787"/>
                <a:gd name="connsiteY89" fmla="*/ 347928 h 812606"/>
                <a:gd name="connsiteX90" fmla="*/ 10834267 w 13610787"/>
                <a:gd name="connsiteY90" fmla="*/ 339305 h 812606"/>
                <a:gd name="connsiteX91" fmla="*/ 10843802 w 13610787"/>
                <a:gd name="connsiteY91" fmla="*/ 356969 h 812606"/>
                <a:gd name="connsiteX92" fmla="*/ 11283632 w 13610787"/>
                <a:gd name="connsiteY92" fmla="*/ 644295 h 812606"/>
                <a:gd name="connsiteX93" fmla="*/ 11706694 w 13610787"/>
                <a:gd name="connsiteY93" fmla="*/ 383862 h 812606"/>
                <a:gd name="connsiteX94" fmla="*/ 11706946 w 13610787"/>
                <a:gd name="connsiteY94" fmla="*/ 383453 h 812606"/>
                <a:gd name="connsiteX95" fmla="*/ 11708438 w 13610787"/>
                <a:gd name="connsiteY95" fmla="*/ 380359 h 812606"/>
                <a:gd name="connsiteX96" fmla="*/ 11735224 w 13610787"/>
                <a:gd name="connsiteY96" fmla="*/ 332389 h 812606"/>
                <a:gd name="connsiteX97" fmla="*/ 11748479 w 13610787"/>
                <a:gd name="connsiteY97" fmla="*/ 311754 h 812606"/>
                <a:gd name="connsiteX98" fmla="*/ 11765968 w 13610787"/>
                <a:gd name="connsiteY98" fmla="*/ 271318 h 812606"/>
                <a:gd name="connsiteX99" fmla="*/ 11758277 w 13610787"/>
                <a:gd name="connsiteY99" fmla="*/ 296502 h 812606"/>
                <a:gd name="connsiteX100" fmla="*/ 11764387 w 13610787"/>
                <a:gd name="connsiteY100" fmla="*/ 286990 h 812606"/>
                <a:gd name="connsiteX101" fmla="*/ 12256139 w 13610787"/>
                <a:gd name="connsiteY101" fmla="*/ 0 h 812606"/>
                <a:gd name="connsiteX102" fmla="*/ 12626566 w 13610787"/>
                <a:gd name="connsiteY102" fmla="*/ 148596 h 812606"/>
                <a:gd name="connsiteX103" fmla="*/ 12674772 w 13610787"/>
                <a:gd name="connsiteY103" fmla="*/ 195935 h 812606"/>
                <a:gd name="connsiteX104" fmla="*/ 12679086 w 13610787"/>
                <a:gd name="connsiteY104" fmla="*/ 187311 h 812606"/>
                <a:gd name="connsiteX105" fmla="*/ 12688622 w 13610787"/>
                <a:gd name="connsiteY105" fmla="*/ 204976 h 812606"/>
                <a:gd name="connsiteX106" fmla="*/ 13128451 w 13610787"/>
                <a:gd name="connsiteY106" fmla="*/ 492302 h 812606"/>
                <a:gd name="connsiteX107" fmla="*/ 13593278 w 13610787"/>
                <a:gd name="connsiteY107" fmla="*/ 159808 h 812606"/>
                <a:gd name="connsiteX108" fmla="*/ 13610787 w 13610787"/>
                <a:gd name="connsiteY108" fmla="*/ 119324 h 812606"/>
                <a:gd name="connsiteX109" fmla="*/ 13593104 w 13610787"/>
                <a:gd name="connsiteY109" fmla="*/ 177225 h 812606"/>
                <a:gd name="connsiteX110" fmla="*/ 12999438 w 13610787"/>
                <a:gd name="connsiteY110" fmla="*/ 660610 h 812606"/>
                <a:gd name="connsiteX111" fmla="*/ 12629011 w 13610787"/>
                <a:gd name="connsiteY111" fmla="*/ 512014 h 812606"/>
                <a:gd name="connsiteX112" fmla="*/ 12580805 w 13610787"/>
                <a:gd name="connsiteY112" fmla="*/ 464675 h 812606"/>
                <a:gd name="connsiteX113" fmla="*/ 12576490 w 13610787"/>
                <a:gd name="connsiteY113" fmla="*/ 473298 h 812606"/>
                <a:gd name="connsiteX114" fmla="*/ 12566955 w 13610787"/>
                <a:gd name="connsiteY114" fmla="*/ 455634 h 812606"/>
                <a:gd name="connsiteX115" fmla="*/ 12127126 w 13610787"/>
                <a:gd name="connsiteY115" fmla="*/ 168308 h 812606"/>
                <a:gd name="connsiteX116" fmla="*/ 11704064 w 13610787"/>
                <a:gd name="connsiteY116" fmla="*/ 428741 h 812606"/>
                <a:gd name="connsiteX117" fmla="*/ 11703812 w 13610787"/>
                <a:gd name="connsiteY117" fmla="*/ 429150 h 812606"/>
                <a:gd name="connsiteX118" fmla="*/ 11702320 w 13610787"/>
                <a:gd name="connsiteY118" fmla="*/ 432244 h 812606"/>
                <a:gd name="connsiteX119" fmla="*/ 11675533 w 13610787"/>
                <a:gd name="connsiteY119" fmla="*/ 480214 h 812606"/>
                <a:gd name="connsiteX120" fmla="*/ 11662279 w 13610787"/>
                <a:gd name="connsiteY120" fmla="*/ 500849 h 812606"/>
                <a:gd name="connsiteX121" fmla="*/ 11644789 w 13610787"/>
                <a:gd name="connsiteY121" fmla="*/ 541285 h 812606"/>
                <a:gd name="connsiteX122" fmla="*/ 11652480 w 13610787"/>
                <a:gd name="connsiteY122" fmla="*/ 516101 h 812606"/>
                <a:gd name="connsiteX123" fmla="*/ 11646371 w 13610787"/>
                <a:gd name="connsiteY123" fmla="*/ 525613 h 812606"/>
                <a:gd name="connsiteX124" fmla="*/ 11154618 w 13610787"/>
                <a:gd name="connsiteY124" fmla="*/ 812603 h 812606"/>
                <a:gd name="connsiteX125" fmla="*/ 10784191 w 13610787"/>
                <a:gd name="connsiteY125" fmla="*/ 664007 h 812606"/>
                <a:gd name="connsiteX126" fmla="*/ 10735985 w 13610787"/>
                <a:gd name="connsiteY126" fmla="*/ 616668 h 812606"/>
                <a:gd name="connsiteX127" fmla="*/ 10731671 w 13610787"/>
                <a:gd name="connsiteY127" fmla="*/ 625292 h 812606"/>
                <a:gd name="connsiteX128" fmla="*/ 10722136 w 13610787"/>
                <a:gd name="connsiteY128" fmla="*/ 607627 h 812606"/>
                <a:gd name="connsiteX129" fmla="*/ 10282307 w 13610787"/>
                <a:gd name="connsiteY129" fmla="*/ 320302 h 812606"/>
                <a:gd name="connsiteX130" fmla="*/ 10016696 w 13610787"/>
                <a:gd name="connsiteY130" fmla="*/ 411089 h 812606"/>
                <a:gd name="connsiteX131" fmla="*/ 9971489 w 13610787"/>
                <a:gd name="connsiteY131" fmla="*/ 449000 h 812606"/>
                <a:gd name="connsiteX132" fmla="*/ 9965916 w 13610787"/>
                <a:gd name="connsiteY132" fmla="*/ 456073 h 812606"/>
                <a:gd name="connsiteX133" fmla="*/ 9931795 w 13610787"/>
                <a:gd name="connsiteY133" fmla="*/ 488902 h 812606"/>
                <a:gd name="connsiteX134" fmla="*/ 9906714 w 13610787"/>
                <a:gd name="connsiteY134" fmla="*/ 515951 h 812606"/>
                <a:gd name="connsiteX135" fmla="*/ 9817479 w 13610787"/>
                <a:gd name="connsiteY135" fmla="*/ 652795 h 812606"/>
                <a:gd name="connsiteX136" fmla="*/ 9799969 w 13610787"/>
                <a:gd name="connsiteY136" fmla="*/ 693279 h 812606"/>
                <a:gd name="connsiteX137" fmla="*/ 9817653 w 13610787"/>
                <a:gd name="connsiteY137" fmla="*/ 635378 h 812606"/>
                <a:gd name="connsiteX138" fmla="*/ 9853992 w 13610787"/>
                <a:gd name="connsiteY138" fmla="*/ 553928 h 812606"/>
                <a:gd name="connsiteX139" fmla="*/ 9812712 w 13610787"/>
                <a:gd name="connsiteY139" fmla="*/ 583206 h 812606"/>
                <a:gd name="connsiteX140" fmla="*/ 9539140 w 13610787"/>
                <a:gd name="connsiteY140" fmla="*/ 660611 h 812606"/>
                <a:gd name="connsiteX141" fmla="*/ 9168713 w 13610787"/>
                <a:gd name="connsiteY141" fmla="*/ 512015 h 812606"/>
                <a:gd name="connsiteX142" fmla="*/ 9120506 w 13610787"/>
                <a:gd name="connsiteY142" fmla="*/ 464676 h 812606"/>
                <a:gd name="connsiteX143" fmla="*/ 9116193 w 13610787"/>
                <a:gd name="connsiteY143" fmla="*/ 473299 h 812606"/>
                <a:gd name="connsiteX144" fmla="*/ 9106657 w 13610787"/>
                <a:gd name="connsiteY144" fmla="*/ 455635 h 812606"/>
                <a:gd name="connsiteX145" fmla="*/ 8666827 w 13610787"/>
                <a:gd name="connsiteY145" fmla="*/ 168309 h 812606"/>
                <a:gd name="connsiteX146" fmla="*/ 8243765 w 13610787"/>
                <a:gd name="connsiteY146" fmla="*/ 428742 h 812606"/>
                <a:gd name="connsiteX147" fmla="*/ 8243514 w 13610787"/>
                <a:gd name="connsiteY147" fmla="*/ 429151 h 812606"/>
                <a:gd name="connsiteX148" fmla="*/ 8242022 w 13610787"/>
                <a:gd name="connsiteY148" fmla="*/ 432245 h 812606"/>
                <a:gd name="connsiteX149" fmla="*/ 8215236 w 13610787"/>
                <a:gd name="connsiteY149" fmla="*/ 480215 h 812606"/>
                <a:gd name="connsiteX150" fmla="*/ 8201980 w 13610787"/>
                <a:gd name="connsiteY150" fmla="*/ 500850 h 812606"/>
                <a:gd name="connsiteX151" fmla="*/ 8184491 w 13610787"/>
                <a:gd name="connsiteY151" fmla="*/ 541286 h 812606"/>
                <a:gd name="connsiteX152" fmla="*/ 8192182 w 13610787"/>
                <a:gd name="connsiteY152" fmla="*/ 516102 h 812606"/>
                <a:gd name="connsiteX153" fmla="*/ 8186072 w 13610787"/>
                <a:gd name="connsiteY153" fmla="*/ 525614 h 812606"/>
                <a:gd name="connsiteX154" fmla="*/ 7694321 w 13610787"/>
                <a:gd name="connsiteY154" fmla="*/ 812604 h 812606"/>
                <a:gd name="connsiteX155" fmla="*/ 7323893 w 13610787"/>
                <a:gd name="connsiteY155" fmla="*/ 664008 h 812606"/>
                <a:gd name="connsiteX156" fmla="*/ 7275687 w 13610787"/>
                <a:gd name="connsiteY156" fmla="*/ 616669 h 812606"/>
                <a:gd name="connsiteX157" fmla="*/ 7271373 w 13610787"/>
                <a:gd name="connsiteY157" fmla="*/ 625293 h 812606"/>
                <a:gd name="connsiteX158" fmla="*/ 7261838 w 13610787"/>
                <a:gd name="connsiteY158" fmla="*/ 607628 h 812606"/>
                <a:gd name="connsiteX159" fmla="*/ 6822008 w 13610787"/>
                <a:gd name="connsiteY159" fmla="*/ 320302 h 812606"/>
                <a:gd name="connsiteX160" fmla="*/ 6556399 w 13610787"/>
                <a:gd name="connsiteY160" fmla="*/ 411089 h 812606"/>
                <a:gd name="connsiteX161" fmla="*/ 6511194 w 13610787"/>
                <a:gd name="connsiteY161" fmla="*/ 448999 h 812606"/>
                <a:gd name="connsiteX162" fmla="*/ 6505618 w 13610787"/>
                <a:gd name="connsiteY162" fmla="*/ 456075 h 812606"/>
                <a:gd name="connsiteX163" fmla="*/ 6471488 w 13610787"/>
                <a:gd name="connsiteY163" fmla="*/ 488913 h 812606"/>
                <a:gd name="connsiteX164" fmla="*/ 6446416 w 13610787"/>
                <a:gd name="connsiteY164" fmla="*/ 515952 h 812606"/>
                <a:gd name="connsiteX165" fmla="*/ 6357181 w 13610787"/>
                <a:gd name="connsiteY165" fmla="*/ 652796 h 812606"/>
                <a:gd name="connsiteX166" fmla="*/ 6339672 w 13610787"/>
                <a:gd name="connsiteY166" fmla="*/ 693280 h 812606"/>
                <a:gd name="connsiteX167" fmla="*/ 6357355 w 13610787"/>
                <a:gd name="connsiteY167" fmla="*/ 635379 h 812606"/>
                <a:gd name="connsiteX168" fmla="*/ 6393693 w 13610787"/>
                <a:gd name="connsiteY168" fmla="*/ 553930 h 812606"/>
                <a:gd name="connsiteX169" fmla="*/ 6352414 w 13610787"/>
                <a:gd name="connsiteY169" fmla="*/ 583208 h 812606"/>
                <a:gd name="connsiteX170" fmla="*/ 6078842 w 13610787"/>
                <a:gd name="connsiteY170" fmla="*/ 660613 h 812606"/>
                <a:gd name="connsiteX171" fmla="*/ 5708415 w 13610787"/>
                <a:gd name="connsiteY171" fmla="*/ 512017 h 812606"/>
                <a:gd name="connsiteX172" fmla="*/ 5660208 w 13610787"/>
                <a:gd name="connsiteY172" fmla="*/ 464678 h 812606"/>
                <a:gd name="connsiteX173" fmla="*/ 5655895 w 13610787"/>
                <a:gd name="connsiteY173" fmla="*/ 473301 h 812606"/>
                <a:gd name="connsiteX174" fmla="*/ 5646359 w 13610787"/>
                <a:gd name="connsiteY174" fmla="*/ 455637 h 812606"/>
                <a:gd name="connsiteX175" fmla="*/ 5206530 w 13610787"/>
                <a:gd name="connsiteY175" fmla="*/ 168311 h 812606"/>
                <a:gd name="connsiteX176" fmla="*/ 4783468 w 13610787"/>
                <a:gd name="connsiteY176" fmla="*/ 428744 h 812606"/>
                <a:gd name="connsiteX177" fmla="*/ 4783216 w 13610787"/>
                <a:gd name="connsiteY177" fmla="*/ 429153 h 812606"/>
                <a:gd name="connsiteX178" fmla="*/ 4781724 w 13610787"/>
                <a:gd name="connsiteY178" fmla="*/ 432247 h 812606"/>
                <a:gd name="connsiteX179" fmla="*/ 4754938 w 13610787"/>
                <a:gd name="connsiteY179" fmla="*/ 480217 h 812606"/>
                <a:gd name="connsiteX180" fmla="*/ 4741682 w 13610787"/>
                <a:gd name="connsiteY180" fmla="*/ 500852 h 812606"/>
                <a:gd name="connsiteX181" fmla="*/ 4724193 w 13610787"/>
                <a:gd name="connsiteY181" fmla="*/ 541288 h 812606"/>
                <a:gd name="connsiteX182" fmla="*/ 4731885 w 13610787"/>
                <a:gd name="connsiteY182" fmla="*/ 516104 h 812606"/>
                <a:gd name="connsiteX183" fmla="*/ 4725774 w 13610787"/>
                <a:gd name="connsiteY183" fmla="*/ 525616 h 812606"/>
                <a:gd name="connsiteX184" fmla="*/ 4234023 w 13610787"/>
                <a:gd name="connsiteY184" fmla="*/ 812606 h 812606"/>
                <a:gd name="connsiteX185" fmla="*/ 3863596 w 13610787"/>
                <a:gd name="connsiteY185" fmla="*/ 664010 h 812606"/>
                <a:gd name="connsiteX186" fmla="*/ 3815389 w 13610787"/>
                <a:gd name="connsiteY186" fmla="*/ 616671 h 812606"/>
                <a:gd name="connsiteX187" fmla="*/ 3811076 w 13610787"/>
                <a:gd name="connsiteY187" fmla="*/ 625295 h 812606"/>
                <a:gd name="connsiteX188" fmla="*/ 3801540 w 13610787"/>
                <a:gd name="connsiteY188" fmla="*/ 607630 h 812606"/>
                <a:gd name="connsiteX189" fmla="*/ 3361711 w 13610787"/>
                <a:gd name="connsiteY189" fmla="*/ 320304 h 812606"/>
                <a:gd name="connsiteX190" fmla="*/ 3096101 w 13610787"/>
                <a:gd name="connsiteY190" fmla="*/ 411091 h 812606"/>
                <a:gd name="connsiteX191" fmla="*/ 3050897 w 13610787"/>
                <a:gd name="connsiteY191" fmla="*/ 449001 h 812606"/>
                <a:gd name="connsiteX192" fmla="*/ 3045320 w 13610787"/>
                <a:gd name="connsiteY192" fmla="*/ 456077 h 812606"/>
                <a:gd name="connsiteX193" fmla="*/ 3011191 w 13610787"/>
                <a:gd name="connsiteY193" fmla="*/ 488915 h 812606"/>
                <a:gd name="connsiteX194" fmla="*/ 2986119 w 13610787"/>
                <a:gd name="connsiteY194" fmla="*/ 515954 h 812606"/>
                <a:gd name="connsiteX195" fmla="*/ 2896884 w 13610787"/>
                <a:gd name="connsiteY195" fmla="*/ 652798 h 812606"/>
                <a:gd name="connsiteX196" fmla="*/ 2879374 w 13610787"/>
                <a:gd name="connsiteY196" fmla="*/ 693282 h 812606"/>
                <a:gd name="connsiteX197" fmla="*/ 2897057 w 13610787"/>
                <a:gd name="connsiteY197" fmla="*/ 635381 h 812606"/>
                <a:gd name="connsiteX198" fmla="*/ 2933395 w 13610787"/>
                <a:gd name="connsiteY198" fmla="*/ 553933 h 812606"/>
                <a:gd name="connsiteX199" fmla="*/ 2892117 w 13610787"/>
                <a:gd name="connsiteY199" fmla="*/ 583210 h 812606"/>
                <a:gd name="connsiteX200" fmla="*/ 2618544 w 13610787"/>
                <a:gd name="connsiteY200" fmla="*/ 660615 h 812606"/>
                <a:gd name="connsiteX201" fmla="*/ 2248117 w 13610787"/>
                <a:gd name="connsiteY201" fmla="*/ 512019 h 812606"/>
                <a:gd name="connsiteX202" fmla="*/ 2199911 w 13610787"/>
                <a:gd name="connsiteY202" fmla="*/ 464680 h 812606"/>
                <a:gd name="connsiteX203" fmla="*/ 2195597 w 13610787"/>
                <a:gd name="connsiteY203" fmla="*/ 473303 h 812606"/>
                <a:gd name="connsiteX204" fmla="*/ 2186061 w 13610787"/>
                <a:gd name="connsiteY204" fmla="*/ 455639 h 812606"/>
                <a:gd name="connsiteX205" fmla="*/ 1746232 w 13610787"/>
                <a:gd name="connsiteY205" fmla="*/ 168313 h 812606"/>
                <a:gd name="connsiteX206" fmla="*/ 1323170 w 13610787"/>
                <a:gd name="connsiteY206" fmla="*/ 428746 h 812606"/>
                <a:gd name="connsiteX207" fmla="*/ 1322918 w 13610787"/>
                <a:gd name="connsiteY207" fmla="*/ 429155 h 812606"/>
                <a:gd name="connsiteX208" fmla="*/ 1321426 w 13610787"/>
                <a:gd name="connsiteY208" fmla="*/ 432249 h 812606"/>
                <a:gd name="connsiteX209" fmla="*/ 1294640 w 13610787"/>
                <a:gd name="connsiteY209" fmla="*/ 480219 h 812606"/>
                <a:gd name="connsiteX210" fmla="*/ 1281384 w 13610787"/>
                <a:gd name="connsiteY210" fmla="*/ 500854 h 812606"/>
                <a:gd name="connsiteX211" fmla="*/ 1263895 w 13610787"/>
                <a:gd name="connsiteY211" fmla="*/ 541290 h 812606"/>
                <a:gd name="connsiteX212" fmla="*/ 1271587 w 13610787"/>
                <a:gd name="connsiteY212" fmla="*/ 516106 h 812606"/>
                <a:gd name="connsiteX213" fmla="*/ 1265476 w 13610787"/>
                <a:gd name="connsiteY213" fmla="*/ 525618 h 812606"/>
                <a:gd name="connsiteX0" fmla="*/ 864624 w 13209935"/>
                <a:gd name="connsiteY0" fmla="*/ 525618 h 812606"/>
                <a:gd name="connsiteX1" fmla="*/ 1 w 13209935"/>
                <a:gd name="connsiteY1" fmla="*/ 300594 h 812606"/>
                <a:gd name="connsiteX2" fmla="*/ 924948 w 13209935"/>
                <a:gd name="connsiteY2" fmla="*/ 383867 h 812606"/>
                <a:gd name="connsiteX3" fmla="*/ 925200 w 13209935"/>
                <a:gd name="connsiteY3" fmla="*/ 383458 h 812606"/>
                <a:gd name="connsiteX4" fmla="*/ 926692 w 13209935"/>
                <a:gd name="connsiteY4" fmla="*/ 380364 h 812606"/>
                <a:gd name="connsiteX5" fmla="*/ 953478 w 13209935"/>
                <a:gd name="connsiteY5" fmla="*/ 332394 h 812606"/>
                <a:gd name="connsiteX6" fmla="*/ 966733 w 13209935"/>
                <a:gd name="connsiteY6" fmla="*/ 311759 h 812606"/>
                <a:gd name="connsiteX7" fmla="*/ 984223 w 13209935"/>
                <a:gd name="connsiteY7" fmla="*/ 271323 h 812606"/>
                <a:gd name="connsiteX8" fmla="*/ 976531 w 13209935"/>
                <a:gd name="connsiteY8" fmla="*/ 296507 h 812606"/>
                <a:gd name="connsiteX9" fmla="*/ 982641 w 13209935"/>
                <a:gd name="connsiteY9" fmla="*/ 286995 h 812606"/>
                <a:gd name="connsiteX10" fmla="*/ 1474393 w 13209935"/>
                <a:gd name="connsiteY10" fmla="*/ 5 h 812606"/>
                <a:gd name="connsiteX11" fmla="*/ 1844820 w 13209935"/>
                <a:gd name="connsiteY11" fmla="*/ 148601 h 812606"/>
                <a:gd name="connsiteX12" fmla="*/ 1893026 w 13209935"/>
                <a:gd name="connsiteY12" fmla="*/ 195940 h 812606"/>
                <a:gd name="connsiteX13" fmla="*/ 1897340 w 13209935"/>
                <a:gd name="connsiteY13" fmla="*/ 187316 h 812606"/>
                <a:gd name="connsiteX14" fmla="*/ 1906876 w 13209935"/>
                <a:gd name="connsiteY14" fmla="*/ 204981 h 812606"/>
                <a:gd name="connsiteX15" fmla="*/ 2346705 w 13209935"/>
                <a:gd name="connsiteY15" fmla="*/ 492306 h 812606"/>
                <a:gd name="connsiteX16" fmla="*/ 2612315 w 13209935"/>
                <a:gd name="connsiteY16" fmla="*/ 401519 h 812606"/>
                <a:gd name="connsiteX17" fmla="*/ 2657519 w 13209935"/>
                <a:gd name="connsiteY17" fmla="*/ 363610 h 812606"/>
                <a:gd name="connsiteX18" fmla="*/ 2663096 w 13209935"/>
                <a:gd name="connsiteY18" fmla="*/ 356534 h 812606"/>
                <a:gd name="connsiteX19" fmla="*/ 2697225 w 13209935"/>
                <a:gd name="connsiteY19" fmla="*/ 323696 h 812606"/>
                <a:gd name="connsiteX20" fmla="*/ 2722297 w 13209935"/>
                <a:gd name="connsiteY20" fmla="*/ 296657 h 812606"/>
                <a:gd name="connsiteX21" fmla="*/ 2811532 w 13209935"/>
                <a:gd name="connsiteY21" fmla="*/ 159813 h 812606"/>
                <a:gd name="connsiteX22" fmla="*/ 2829042 w 13209935"/>
                <a:gd name="connsiteY22" fmla="*/ 119329 h 812606"/>
                <a:gd name="connsiteX23" fmla="*/ 2811359 w 13209935"/>
                <a:gd name="connsiteY23" fmla="*/ 177230 h 812606"/>
                <a:gd name="connsiteX24" fmla="*/ 2775021 w 13209935"/>
                <a:gd name="connsiteY24" fmla="*/ 258678 h 812606"/>
                <a:gd name="connsiteX25" fmla="*/ 2816299 w 13209935"/>
                <a:gd name="connsiteY25" fmla="*/ 229401 h 812606"/>
                <a:gd name="connsiteX26" fmla="*/ 3089872 w 13209935"/>
                <a:gd name="connsiteY26" fmla="*/ 151996 h 812606"/>
                <a:gd name="connsiteX27" fmla="*/ 3460299 w 13209935"/>
                <a:gd name="connsiteY27" fmla="*/ 300592 h 812606"/>
                <a:gd name="connsiteX28" fmla="*/ 3508505 w 13209935"/>
                <a:gd name="connsiteY28" fmla="*/ 347931 h 812606"/>
                <a:gd name="connsiteX29" fmla="*/ 3512819 w 13209935"/>
                <a:gd name="connsiteY29" fmla="*/ 339308 h 812606"/>
                <a:gd name="connsiteX30" fmla="*/ 3522355 w 13209935"/>
                <a:gd name="connsiteY30" fmla="*/ 356972 h 812606"/>
                <a:gd name="connsiteX31" fmla="*/ 3962184 w 13209935"/>
                <a:gd name="connsiteY31" fmla="*/ 644298 h 812606"/>
                <a:gd name="connsiteX32" fmla="*/ 4385246 w 13209935"/>
                <a:gd name="connsiteY32" fmla="*/ 383865 h 812606"/>
                <a:gd name="connsiteX33" fmla="*/ 4385498 w 13209935"/>
                <a:gd name="connsiteY33" fmla="*/ 383456 h 812606"/>
                <a:gd name="connsiteX34" fmla="*/ 4386990 w 13209935"/>
                <a:gd name="connsiteY34" fmla="*/ 380362 h 812606"/>
                <a:gd name="connsiteX35" fmla="*/ 4413776 w 13209935"/>
                <a:gd name="connsiteY35" fmla="*/ 332392 h 812606"/>
                <a:gd name="connsiteX36" fmla="*/ 4427031 w 13209935"/>
                <a:gd name="connsiteY36" fmla="*/ 311757 h 812606"/>
                <a:gd name="connsiteX37" fmla="*/ 4444521 w 13209935"/>
                <a:gd name="connsiteY37" fmla="*/ 271321 h 812606"/>
                <a:gd name="connsiteX38" fmla="*/ 4436829 w 13209935"/>
                <a:gd name="connsiteY38" fmla="*/ 296505 h 812606"/>
                <a:gd name="connsiteX39" fmla="*/ 4442939 w 13209935"/>
                <a:gd name="connsiteY39" fmla="*/ 286993 h 812606"/>
                <a:gd name="connsiteX40" fmla="*/ 4934691 w 13209935"/>
                <a:gd name="connsiteY40" fmla="*/ 3 h 812606"/>
                <a:gd name="connsiteX41" fmla="*/ 5305118 w 13209935"/>
                <a:gd name="connsiteY41" fmla="*/ 148599 h 812606"/>
                <a:gd name="connsiteX42" fmla="*/ 5353324 w 13209935"/>
                <a:gd name="connsiteY42" fmla="*/ 195938 h 812606"/>
                <a:gd name="connsiteX43" fmla="*/ 5357638 w 13209935"/>
                <a:gd name="connsiteY43" fmla="*/ 187314 h 812606"/>
                <a:gd name="connsiteX44" fmla="*/ 5367174 w 13209935"/>
                <a:gd name="connsiteY44" fmla="*/ 204979 h 812606"/>
                <a:gd name="connsiteX45" fmla="*/ 5807003 w 13209935"/>
                <a:gd name="connsiteY45" fmla="*/ 492304 h 812606"/>
                <a:gd name="connsiteX46" fmla="*/ 6072613 w 13209935"/>
                <a:gd name="connsiteY46" fmla="*/ 401517 h 812606"/>
                <a:gd name="connsiteX47" fmla="*/ 6117817 w 13209935"/>
                <a:gd name="connsiteY47" fmla="*/ 363608 h 812606"/>
                <a:gd name="connsiteX48" fmla="*/ 6123394 w 13209935"/>
                <a:gd name="connsiteY48" fmla="*/ 356532 h 812606"/>
                <a:gd name="connsiteX49" fmla="*/ 6157523 w 13209935"/>
                <a:gd name="connsiteY49" fmla="*/ 323694 h 812606"/>
                <a:gd name="connsiteX50" fmla="*/ 6182595 w 13209935"/>
                <a:gd name="connsiteY50" fmla="*/ 296655 h 812606"/>
                <a:gd name="connsiteX51" fmla="*/ 6271830 w 13209935"/>
                <a:gd name="connsiteY51" fmla="*/ 159811 h 812606"/>
                <a:gd name="connsiteX52" fmla="*/ 6289340 w 13209935"/>
                <a:gd name="connsiteY52" fmla="*/ 119327 h 812606"/>
                <a:gd name="connsiteX53" fmla="*/ 6271656 w 13209935"/>
                <a:gd name="connsiteY53" fmla="*/ 177228 h 812606"/>
                <a:gd name="connsiteX54" fmla="*/ 6235318 w 13209935"/>
                <a:gd name="connsiteY54" fmla="*/ 258677 h 812606"/>
                <a:gd name="connsiteX55" fmla="*/ 6276597 w 13209935"/>
                <a:gd name="connsiteY55" fmla="*/ 229399 h 812606"/>
                <a:gd name="connsiteX56" fmla="*/ 6550170 w 13209935"/>
                <a:gd name="connsiteY56" fmla="*/ 151994 h 812606"/>
                <a:gd name="connsiteX57" fmla="*/ 6920597 w 13209935"/>
                <a:gd name="connsiteY57" fmla="*/ 300590 h 812606"/>
                <a:gd name="connsiteX58" fmla="*/ 6968803 w 13209935"/>
                <a:gd name="connsiteY58" fmla="*/ 347929 h 812606"/>
                <a:gd name="connsiteX59" fmla="*/ 6973117 w 13209935"/>
                <a:gd name="connsiteY59" fmla="*/ 339306 h 812606"/>
                <a:gd name="connsiteX60" fmla="*/ 6982653 w 13209935"/>
                <a:gd name="connsiteY60" fmla="*/ 356970 h 812606"/>
                <a:gd name="connsiteX61" fmla="*/ 7422481 w 13209935"/>
                <a:gd name="connsiteY61" fmla="*/ 644296 h 812606"/>
                <a:gd name="connsiteX62" fmla="*/ 7845544 w 13209935"/>
                <a:gd name="connsiteY62" fmla="*/ 383863 h 812606"/>
                <a:gd name="connsiteX63" fmla="*/ 7845795 w 13209935"/>
                <a:gd name="connsiteY63" fmla="*/ 383454 h 812606"/>
                <a:gd name="connsiteX64" fmla="*/ 7847288 w 13209935"/>
                <a:gd name="connsiteY64" fmla="*/ 380360 h 812606"/>
                <a:gd name="connsiteX65" fmla="*/ 7874074 w 13209935"/>
                <a:gd name="connsiteY65" fmla="*/ 332390 h 812606"/>
                <a:gd name="connsiteX66" fmla="*/ 7887328 w 13209935"/>
                <a:gd name="connsiteY66" fmla="*/ 311755 h 812606"/>
                <a:gd name="connsiteX67" fmla="*/ 7904819 w 13209935"/>
                <a:gd name="connsiteY67" fmla="*/ 271319 h 812606"/>
                <a:gd name="connsiteX68" fmla="*/ 7897127 w 13209935"/>
                <a:gd name="connsiteY68" fmla="*/ 296503 h 812606"/>
                <a:gd name="connsiteX69" fmla="*/ 7903237 w 13209935"/>
                <a:gd name="connsiteY69" fmla="*/ 286991 h 812606"/>
                <a:gd name="connsiteX70" fmla="*/ 8394989 w 13209935"/>
                <a:gd name="connsiteY70" fmla="*/ 1 h 812606"/>
                <a:gd name="connsiteX71" fmla="*/ 8765416 w 13209935"/>
                <a:gd name="connsiteY71" fmla="*/ 148597 h 812606"/>
                <a:gd name="connsiteX72" fmla="*/ 8813622 w 13209935"/>
                <a:gd name="connsiteY72" fmla="*/ 195936 h 812606"/>
                <a:gd name="connsiteX73" fmla="*/ 8817936 w 13209935"/>
                <a:gd name="connsiteY73" fmla="*/ 187312 h 812606"/>
                <a:gd name="connsiteX74" fmla="*/ 8827472 w 13209935"/>
                <a:gd name="connsiteY74" fmla="*/ 204977 h 812606"/>
                <a:gd name="connsiteX75" fmla="*/ 9267300 w 13209935"/>
                <a:gd name="connsiteY75" fmla="*/ 492302 h 812606"/>
                <a:gd name="connsiteX76" fmla="*/ 9532911 w 13209935"/>
                <a:gd name="connsiteY76" fmla="*/ 401515 h 812606"/>
                <a:gd name="connsiteX77" fmla="*/ 9578118 w 13209935"/>
                <a:gd name="connsiteY77" fmla="*/ 363604 h 812606"/>
                <a:gd name="connsiteX78" fmla="*/ 9583692 w 13209935"/>
                <a:gd name="connsiteY78" fmla="*/ 356531 h 812606"/>
                <a:gd name="connsiteX79" fmla="*/ 9617812 w 13209935"/>
                <a:gd name="connsiteY79" fmla="*/ 323702 h 812606"/>
                <a:gd name="connsiteX80" fmla="*/ 9642893 w 13209935"/>
                <a:gd name="connsiteY80" fmla="*/ 296653 h 812606"/>
                <a:gd name="connsiteX81" fmla="*/ 9732128 w 13209935"/>
                <a:gd name="connsiteY81" fmla="*/ 159809 h 812606"/>
                <a:gd name="connsiteX82" fmla="*/ 9749638 w 13209935"/>
                <a:gd name="connsiteY82" fmla="*/ 119325 h 812606"/>
                <a:gd name="connsiteX83" fmla="*/ 9731954 w 13209935"/>
                <a:gd name="connsiteY83" fmla="*/ 177226 h 812606"/>
                <a:gd name="connsiteX84" fmla="*/ 9695615 w 13209935"/>
                <a:gd name="connsiteY84" fmla="*/ 258676 h 812606"/>
                <a:gd name="connsiteX85" fmla="*/ 9736895 w 13209935"/>
                <a:gd name="connsiteY85" fmla="*/ 229399 h 812606"/>
                <a:gd name="connsiteX86" fmla="*/ 10010468 w 13209935"/>
                <a:gd name="connsiteY86" fmla="*/ 151993 h 812606"/>
                <a:gd name="connsiteX87" fmla="*/ 10380895 w 13209935"/>
                <a:gd name="connsiteY87" fmla="*/ 300589 h 812606"/>
                <a:gd name="connsiteX88" fmla="*/ 10429101 w 13209935"/>
                <a:gd name="connsiteY88" fmla="*/ 347928 h 812606"/>
                <a:gd name="connsiteX89" fmla="*/ 10433415 w 13209935"/>
                <a:gd name="connsiteY89" fmla="*/ 339305 h 812606"/>
                <a:gd name="connsiteX90" fmla="*/ 10442950 w 13209935"/>
                <a:gd name="connsiteY90" fmla="*/ 356969 h 812606"/>
                <a:gd name="connsiteX91" fmla="*/ 10882780 w 13209935"/>
                <a:gd name="connsiteY91" fmla="*/ 644295 h 812606"/>
                <a:gd name="connsiteX92" fmla="*/ 11305842 w 13209935"/>
                <a:gd name="connsiteY92" fmla="*/ 383862 h 812606"/>
                <a:gd name="connsiteX93" fmla="*/ 11306094 w 13209935"/>
                <a:gd name="connsiteY93" fmla="*/ 383453 h 812606"/>
                <a:gd name="connsiteX94" fmla="*/ 11307586 w 13209935"/>
                <a:gd name="connsiteY94" fmla="*/ 380359 h 812606"/>
                <a:gd name="connsiteX95" fmla="*/ 11334372 w 13209935"/>
                <a:gd name="connsiteY95" fmla="*/ 332389 h 812606"/>
                <a:gd name="connsiteX96" fmla="*/ 11347627 w 13209935"/>
                <a:gd name="connsiteY96" fmla="*/ 311754 h 812606"/>
                <a:gd name="connsiteX97" fmla="*/ 11365116 w 13209935"/>
                <a:gd name="connsiteY97" fmla="*/ 271318 h 812606"/>
                <a:gd name="connsiteX98" fmla="*/ 11357425 w 13209935"/>
                <a:gd name="connsiteY98" fmla="*/ 296502 h 812606"/>
                <a:gd name="connsiteX99" fmla="*/ 11363535 w 13209935"/>
                <a:gd name="connsiteY99" fmla="*/ 286990 h 812606"/>
                <a:gd name="connsiteX100" fmla="*/ 11855287 w 13209935"/>
                <a:gd name="connsiteY100" fmla="*/ 0 h 812606"/>
                <a:gd name="connsiteX101" fmla="*/ 12225714 w 13209935"/>
                <a:gd name="connsiteY101" fmla="*/ 148596 h 812606"/>
                <a:gd name="connsiteX102" fmla="*/ 12273920 w 13209935"/>
                <a:gd name="connsiteY102" fmla="*/ 195935 h 812606"/>
                <a:gd name="connsiteX103" fmla="*/ 12278234 w 13209935"/>
                <a:gd name="connsiteY103" fmla="*/ 187311 h 812606"/>
                <a:gd name="connsiteX104" fmla="*/ 12287770 w 13209935"/>
                <a:gd name="connsiteY104" fmla="*/ 204976 h 812606"/>
                <a:gd name="connsiteX105" fmla="*/ 12727599 w 13209935"/>
                <a:gd name="connsiteY105" fmla="*/ 492302 h 812606"/>
                <a:gd name="connsiteX106" fmla="*/ 13192426 w 13209935"/>
                <a:gd name="connsiteY106" fmla="*/ 159808 h 812606"/>
                <a:gd name="connsiteX107" fmla="*/ 13209935 w 13209935"/>
                <a:gd name="connsiteY107" fmla="*/ 119324 h 812606"/>
                <a:gd name="connsiteX108" fmla="*/ 13192252 w 13209935"/>
                <a:gd name="connsiteY108" fmla="*/ 177225 h 812606"/>
                <a:gd name="connsiteX109" fmla="*/ 12598586 w 13209935"/>
                <a:gd name="connsiteY109" fmla="*/ 660610 h 812606"/>
                <a:gd name="connsiteX110" fmla="*/ 12228159 w 13209935"/>
                <a:gd name="connsiteY110" fmla="*/ 512014 h 812606"/>
                <a:gd name="connsiteX111" fmla="*/ 12179953 w 13209935"/>
                <a:gd name="connsiteY111" fmla="*/ 464675 h 812606"/>
                <a:gd name="connsiteX112" fmla="*/ 12175638 w 13209935"/>
                <a:gd name="connsiteY112" fmla="*/ 473298 h 812606"/>
                <a:gd name="connsiteX113" fmla="*/ 12166103 w 13209935"/>
                <a:gd name="connsiteY113" fmla="*/ 455634 h 812606"/>
                <a:gd name="connsiteX114" fmla="*/ 11726274 w 13209935"/>
                <a:gd name="connsiteY114" fmla="*/ 168308 h 812606"/>
                <a:gd name="connsiteX115" fmla="*/ 11303212 w 13209935"/>
                <a:gd name="connsiteY115" fmla="*/ 428741 h 812606"/>
                <a:gd name="connsiteX116" fmla="*/ 11302960 w 13209935"/>
                <a:gd name="connsiteY116" fmla="*/ 429150 h 812606"/>
                <a:gd name="connsiteX117" fmla="*/ 11301468 w 13209935"/>
                <a:gd name="connsiteY117" fmla="*/ 432244 h 812606"/>
                <a:gd name="connsiteX118" fmla="*/ 11274681 w 13209935"/>
                <a:gd name="connsiteY118" fmla="*/ 480214 h 812606"/>
                <a:gd name="connsiteX119" fmla="*/ 11261427 w 13209935"/>
                <a:gd name="connsiteY119" fmla="*/ 500849 h 812606"/>
                <a:gd name="connsiteX120" fmla="*/ 11243937 w 13209935"/>
                <a:gd name="connsiteY120" fmla="*/ 541285 h 812606"/>
                <a:gd name="connsiteX121" fmla="*/ 11251628 w 13209935"/>
                <a:gd name="connsiteY121" fmla="*/ 516101 h 812606"/>
                <a:gd name="connsiteX122" fmla="*/ 11245519 w 13209935"/>
                <a:gd name="connsiteY122" fmla="*/ 525613 h 812606"/>
                <a:gd name="connsiteX123" fmla="*/ 10753766 w 13209935"/>
                <a:gd name="connsiteY123" fmla="*/ 812603 h 812606"/>
                <a:gd name="connsiteX124" fmla="*/ 10383339 w 13209935"/>
                <a:gd name="connsiteY124" fmla="*/ 664007 h 812606"/>
                <a:gd name="connsiteX125" fmla="*/ 10335133 w 13209935"/>
                <a:gd name="connsiteY125" fmla="*/ 616668 h 812606"/>
                <a:gd name="connsiteX126" fmla="*/ 10330819 w 13209935"/>
                <a:gd name="connsiteY126" fmla="*/ 625292 h 812606"/>
                <a:gd name="connsiteX127" fmla="*/ 10321284 w 13209935"/>
                <a:gd name="connsiteY127" fmla="*/ 607627 h 812606"/>
                <a:gd name="connsiteX128" fmla="*/ 9881455 w 13209935"/>
                <a:gd name="connsiteY128" fmla="*/ 320302 h 812606"/>
                <a:gd name="connsiteX129" fmla="*/ 9615844 w 13209935"/>
                <a:gd name="connsiteY129" fmla="*/ 411089 h 812606"/>
                <a:gd name="connsiteX130" fmla="*/ 9570637 w 13209935"/>
                <a:gd name="connsiteY130" fmla="*/ 449000 h 812606"/>
                <a:gd name="connsiteX131" fmla="*/ 9565064 w 13209935"/>
                <a:gd name="connsiteY131" fmla="*/ 456073 h 812606"/>
                <a:gd name="connsiteX132" fmla="*/ 9530943 w 13209935"/>
                <a:gd name="connsiteY132" fmla="*/ 488902 h 812606"/>
                <a:gd name="connsiteX133" fmla="*/ 9505862 w 13209935"/>
                <a:gd name="connsiteY133" fmla="*/ 515951 h 812606"/>
                <a:gd name="connsiteX134" fmla="*/ 9416627 w 13209935"/>
                <a:gd name="connsiteY134" fmla="*/ 652795 h 812606"/>
                <a:gd name="connsiteX135" fmla="*/ 9399117 w 13209935"/>
                <a:gd name="connsiteY135" fmla="*/ 693279 h 812606"/>
                <a:gd name="connsiteX136" fmla="*/ 9416801 w 13209935"/>
                <a:gd name="connsiteY136" fmla="*/ 635378 h 812606"/>
                <a:gd name="connsiteX137" fmla="*/ 9453140 w 13209935"/>
                <a:gd name="connsiteY137" fmla="*/ 553928 h 812606"/>
                <a:gd name="connsiteX138" fmla="*/ 9411860 w 13209935"/>
                <a:gd name="connsiteY138" fmla="*/ 583206 h 812606"/>
                <a:gd name="connsiteX139" fmla="*/ 9138288 w 13209935"/>
                <a:gd name="connsiteY139" fmla="*/ 660611 h 812606"/>
                <a:gd name="connsiteX140" fmla="*/ 8767861 w 13209935"/>
                <a:gd name="connsiteY140" fmla="*/ 512015 h 812606"/>
                <a:gd name="connsiteX141" fmla="*/ 8719654 w 13209935"/>
                <a:gd name="connsiteY141" fmla="*/ 464676 h 812606"/>
                <a:gd name="connsiteX142" fmla="*/ 8715341 w 13209935"/>
                <a:gd name="connsiteY142" fmla="*/ 473299 h 812606"/>
                <a:gd name="connsiteX143" fmla="*/ 8705805 w 13209935"/>
                <a:gd name="connsiteY143" fmla="*/ 455635 h 812606"/>
                <a:gd name="connsiteX144" fmla="*/ 8265975 w 13209935"/>
                <a:gd name="connsiteY144" fmla="*/ 168309 h 812606"/>
                <a:gd name="connsiteX145" fmla="*/ 7842913 w 13209935"/>
                <a:gd name="connsiteY145" fmla="*/ 428742 h 812606"/>
                <a:gd name="connsiteX146" fmla="*/ 7842662 w 13209935"/>
                <a:gd name="connsiteY146" fmla="*/ 429151 h 812606"/>
                <a:gd name="connsiteX147" fmla="*/ 7841170 w 13209935"/>
                <a:gd name="connsiteY147" fmla="*/ 432245 h 812606"/>
                <a:gd name="connsiteX148" fmla="*/ 7814384 w 13209935"/>
                <a:gd name="connsiteY148" fmla="*/ 480215 h 812606"/>
                <a:gd name="connsiteX149" fmla="*/ 7801128 w 13209935"/>
                <a:gd name="connsiteY149" fmla="*/ 500850 h 812606"/>
                <a:gd name="connsiteX150" fmla="*/ 7783639 w 13209935"/>
                <a:gd name="connsiteY150" fmla="*/ 541286 h 812606"/>
                <a:gd name="connsiteX151" fmla="*/ 7791330 w 13209935"/>
                <a:gd name="connsiteY151" fmla="*/ 516102 h 812606"/>
                <a:gd name="connsiteX152" fmla="*/ 7785220 w 13209935"/>
                <a:gd name="connsiteY152" fmla="*/ 525614 h 812606"/>
                <a:gd name="connsiteX153" fmla="*/ 7293469 w 13209935"/>
                <a:gd name="connsiteY153" fmla="*/ 812604 h 812606"/>
                <a:gd name="connsiteX154" fmla="*/ 6923041 w 13209935"/>
                <a:gd name="connsiteY154" fmla="*/ 664008 h 812606"/>
                <a:gd name="connsiteX155" fmla="*/ 6874835 w 13209935"/>
                <a:gd name="connsiteY155" fmla="*/ 616669 h 812606"/>
                <a:gd name="connsiteX156" fmla="*/ 6870521 w 13209935"/>
                <a:gd name="connsiteY156" fmla="*/ 625293 h 812606"/>
                <a:gd name="connsiteX157" fmla="*/ 6860986 w 13209935"/>
                <a:gd name="connsiteY157" fmla="*/ 607628 h 812606"/>
                <a:gd name="connsiteX158" fmla="*/ 6421156 w 13209935"/>
                <a:gd name="connsiteY158" fmla="*/ 320302 h 812606"/>
                <a:gd name="connsiteX159" fmla="*/ 6155547 w 13209935"/>
                <a:gd name="connsiteY159" fmla="*/ 411089 h 812606"/>
                <a:gd name="connsiteX160" fmla="*/ 6110342 w 13209935"/>
                <a:gd name="connsiteY160" fmla="*/ 448999 h 812606"/>
                <a:gd name="connsiteX161" fmla="*/ 6104766 w 13209935"/>
                <a:gd name="connsiteY161" fmla="*/ 456075 h 812606"/>
                <a:gd name="connsiteX162" fmla="*/ 6070636 w 13209935"/>
                <a:gd name="connsiteY162" fmla="*/ 488913 h 812606"/>
                <a:gd name="connsiteX163" fmla="*/ 6045564 w 13209935"/>
                <a:gd name="connsiteY163" fmla="*/ 515952 h 812606"/>
                <a:gd name="connsiteX164" fmla="*/ 5956329 w 13209935"/>
                <a:gd name="connsiteY164" fmla="*/ 652796 h 812606"/>
                <a:gd name="connsiteX165" fmla="*/ 5938820 w 13209935"/>
                <a:gd name="connsiteY165" fmla="*/ 693280 h 812606"/>
                <a:gd name="connsiteX166" fmla="*/ 5956503 w 13209935"/>
                <a:gd name="connsiteY166" fmla="*/ 635379 h 812606"/>
                <a:gd name="connsiteX167" fmla="*/ 5992841 w 13209935"/>
                <a:gd name="connsiteY167" fmla="*/ 553930 h 812606"/>
                <a:gd name="connsiteX168" fmla="*/ 5951562 w 13209935"/>
                <a:gd name="connsiteY168" fmla="*/ 583208 h 812606"/>
                <a:gd name="connsiteX169" fmla="*/ 5677990 w 13209935"/>
                <a:gd name="connsiteY169" fmla="*/ 660613 h 812606"/>
                <a:gd name="connsiteX170" fmla="*/ 5307563 w 13209935"/>
                <a:gd name="connsiteY170" fmla="*/ 512017 h 812606"/>
                <a:gd name="connsiteX171" fmla="*/ 5259356 w 13209935"/>
                <a:gd name="connsiteY171" fmla="*/ 464678 h 812606"/>
                <a:gd name="connsiteX172" fmla="*/ 5255043 w 13209935"/>
                <a:gd name="connsiteY172" fmla="*/ 473301 h 812606"/>
                <a:gd name="connsiteX173" fmla="*/ 5245507 w 13209935"/>
                <a:gd name="connsiteY173" fmla="*/ 455637 h 812606"/>
                <a:gd name="connsiteX174" fmla="*/ 4805678 w 13209935"/>
                <a:gd name="connsiteY174" fmla="*/ 168311 h 812606"/>
                <a:gd name="connsiteX175" fmla="*/ 4382616 w 13209935"/>
                <a:gd name="connsiteY175" fmla="*/ 428744 h 812606"/>
                <a:gd name="connsiteX176" fmla="*/ 4382364 w 13209935"/>
                <a:gd name="connsiteY176" fmla="*/ 429153 h 812606"/>
                <a:gd name="connsiteX177" fmla="*/ 4380872 w 13209935"/>
                <a:gd name="connsiteY177" fmla="*/ 432247 h 812606"/>
                <a:gd name="connsiteX178" fmla="*/ 4354086 w 13209935"/>
                <a:gd name="connsiteY178" fmla="*/ 480217 h 812606"/>
                <a:gd name="connsiteX179" fmla="*/ 4340830 w 13209935"/>
                <a:gd name="connsiteY179" fmla="*/ 500852 h 812606"/>
                <a:gd name="connsiteX180" fmla="*/ 4323341 w 13209935"/>
                <a:gd name="connsiteY180" fmla="*/ 541288 h 812606"/>
                <a:gd name="connsiteX181" fmla="*/ 4331033 w 13209935"/>
                <a:gd name="connsiteY181" fmla="*/ 516104 h 812606"/>
                <a:gd name="connsiteX182" fmla="*/ 4324922 w 13209935"/>
                <a:gd name="connsiteY182" fmla="*/ 525616 h 812606"/>
                <a:gd name="connsiteX183" fmla="*/ 3833171 w 13209935"/>
                <a:gd name="connsiteY183" fmla="*/ 812606 h 812606"/>
                <a:gd name="connsiteX184" fmla="*/ 3462744 w 13209935"/>
                <a:gd name="connsiteY184" fmla="*/ 664010 h 812606"/>
                <a:gd name="connsiteX185" fmla="*/ 3414537 w 13209935"/>
                <a:gd name="connsiteY185" fmla="*/ 616671 h 812606"/>
                <a:gd name="connsiteX186" fmla="*/ 3410224 w 13209935"/>
                <a:gd name="connsiteY186" fmla="*/ 625295 h 812606"/>
                <a:gd name="connsiteX187" fmla="*/ 3400688 w 13209935"/>
                <a:gd name="connsiteY187" fmla="*/ 607630 h 812606"/>
                <a:gd name="connsiteX188" fmla="*/ 2960859 w 13209935"/>
                <a:gd name="connsiteY188" fmla="*/ 320304 h 812606"/>
                <a:gd name="connsiteX189" fmla="*/ 2695249 w 13209935"/>
                <a:gd name="connsiteY189" fmla="*/ 411091 h 812606"/>
                <a:gd name="connsiteX190" fmla="*/ 2650045 w 13209935"/>
                <a:gd name="connsiteY190" fmla="*/ 449001 h 812606"/>
                <a:gd name="connsiteX191" fmla="*/ 2644468 w 13209935"/>
                <a:gd name="connsiteY191" fmla="*/ 456077 h 812606"/>
                <a:gd name="connsiteX192" fmla="*/ 2610339 w 13209935"/>
                <a:gd name="connsiteY192" fmla="*/ 488915 h 812606"/>
                <a:gd name="connsiteX193" fmla="*/ 2585267 w 13209935"/>
                <a:gd name="connsiteY193" fmla="*/ 515954 h 812606"/>
                <a:gd name="connsiteX194" fmla="*/ 2496032 w 13209935"/>
                <a:gd name="connsiteY194" fmla="*/ 652798 h 812606"/>
                <a:gd name="connsiteX195" fmla="*/ 2478522 w 13209935"/>
                <a:gd name="connsiteY195" fmla="*/ 693282 h 812606"/>
                <a:gd name="connsiteX196" fmla="*/ 2496205 w 13209935"/>
                <a:gd name="connsiteY196" fmla="*/ 635381 h 812606"/>
                <a:gd name="connsiteX197" fmla="*/ 2532543 w 13209935"/>
                <a:gd name="connsiteY197" fmla="*/ 553933 h 812606"/>
                <a:gd name="connsiteX198" fmla="*/ 2491265 w 13209935"/>
                <a:gd name="connsiteY198" fmla="*/ 583210 h 812606"/>
                <a:gd name="connsiteX199" fmla="*/ 2217692 w 13209935"/>
                <a:gd name="connsiteY199" fmla="*/ 660615 h 812606"/>
                <a:gd name="connsiteX200" fmla="*/ 1847265 w 13209935"/>
                <a:gd name="connsiteY200" fmla="*/ 512019 h 812606"/>
                <a:gd name="connsiteX201" fmla="*/ 1799059 w 13209935"/>
                <a:gd name="connsiteY201" fmla="*/ 464680 h 812606"/>
                <a:gd name="connsiteX202" fmla="*/ 1794745 w 13209935"/>
                <a:gd name="connsiteY202" fmla="*/ 473303 h 812606"/>
                <a:gd name="connsiteX203" fmla="*/ 1785209 w 13209935"/>
                <a:gd name="connsiteY203" fmla="*/ 455639 h 812606"/>
                <a:gd name="connsiteX204" fmla="*/ 1345380 w 13209935"/>
                <a:gd name="connsiteY204" fmla="*/ 168313 h 812606"/>
                <a:gd name="connsiteX205" fmla="*/ 922318 w 13209935"/>
                <a:gd name="connsiteY205" fmla="*/ 428746 h 812606"/>
                <a:gd name="connsiteX206" fmla="*/ 922066 w 13209935"/>
                <a:gd name="connsiteY206" fmla="*/ 429155 h 812606"/>
                <a:gd name="connsiteX207" fmla="*/ 920574 w 13209935"/>
                <a:gd name="connsiteY207" fmla="*/ 432249 h 812606"/>
                <a:gd name="connsiteX208" fmla="*/ 893788 w 13209935"/>
                <a:gd name="connsiteY208" fmla="*/ 480219 h 812606"/>
                <a:gd name="connsiteX209" fmla="*/ 880532 w 13209935"/>
                <a:gd name="connsiteY209" fmla="*/ 500854 h 812606"/>
                <a:gd name="connsiteX210" fmla="*/ 863043 w 13209935"/>
                <a:gd name="connsiteY210" fmla="*/ 541290 h 812606"/>
                <a:gd name="connsiteX211" fmla="*/ 870735 w 13209935"/>
                <a:gd name="connsiteY211" fmla="*/ 516106 h 812606"/>
                <a:gd name="connsiteX212" fmla="*/ 864624 w 13209935"/>
                <a:gd name="connsiteY212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48490 w 12346893"/>
                <a:gd name="connsiteY20" fmla="*/ 159813 h 812606"/>
                <a:gd name="connsiteX21" fmla="*/ 1966000 w 12346893"/>
                <a:gd name="connsiteY21" fmla="*/ 119329 h 812606"/>
                <a:gd name="connsiteX22" fmla="*/ 1948317 w 12346893"/>
                <a:gd name="connsiteY22" fmla="*/ 177230 h 812606"/>
                <a:gd name="connsiteX23" fmla="*/ 1911979 w 12346893"/>
                <a:gd name="connsiteY23" fmla="*/ 258678 h 812606"/>
                <a:gd name="connsiteX24" fmla="*/ 1953257 w 12346893"/>
                <a:gd name="connsiteY24" fmla="*/ 229401 h 812606"/>
                <a:gd name="connsiteX25" fmla="*/ 2226830 w 12346893"/>
                <a:gd name="connsiteY25" fmla="*/ 151996 h 812606"/>
                <a:gd name="connsiteX26" fmla="*/ 2597257 w 12346893"/>
                <a:gd name="connsiteY26" fmla="*/ 300592 h 812606"/>
                <a:gd name="connsiteX27" fmla="*/ 2645463 w 12346893"/>
                <a:gd name="connsiteY27" fmla="*/ 347931 h 812606"/>
                <a:gd name="connsiteX28" fmla="*/ 2649777 w 12346893"/>
                <a:gd name="connsiteY28" fmla="*/ 339308 h 812606"/>
                <a:gd name="connsiteX29" fmla="*/ 2659313 w 12346893"/>
                <a:gd name="connsiteY29" fmla="*/ 356972 h 812606"/>
                <a:gd name="connsiteX30" fmla="*/ 3099142 w 12346893"/>
                <a:gd name="connsiteY30" fmla="*/ 644298 h 812606"/>
                <a:gd name="connsiteX31" fmla="*/ 3522204 w 12346893"/>
                <a:gd name="connsiteY31" fmla="*/ 383865 h 812606"/>
                <a:gd name="connsiteX32" fmla="*/ 3522456 w 12346893"/>
                <a:gd name="connsiteY32" fmla="*/ 383456 h 812606"/>
                <a:gd name="connsiteX33" fmla="*/ 3523948 w 12346893"/>
                <a:gd name="connsiteY33" fmla="*/ 380362 h 812606"/>
                <a:gd name="connsiteX34" fmla="*/ 3550734 w 12346893"/>
                <a:gd name="connsiteY34" fmla="*/ 332392 h 812606"/>
                <a:gd name="connsiteX35" fmla="*/ 3563989 w 12346893"/>
                <a:gd name="connsiteY35" fmla="*/ 311757 h 812606"/>
                <a:gd name="connsiteX36" fmla="*/ 3581479 w 12346893"/>
                <a:gd name="connsiteY36" fmla="*/ 271321 h 812606"/>
                <a:gd name="connsiteX37" fmla="*/ 3573787 w 12346893"/>
                <a:gd name="connsiteY37" fmla="*/ 296505 h 812606"/>
                <a:gd name="connsiteX38" fmla="*/ 3579897 w 12346893"/>
                <a:gd name="connsiteY38" fmla="*/ 286993 h 812606"/>
                <a:gd name="connsiteX39" fmla="*/ 4071649 w 12346893"/>
                <a:gd name="connsiteY39" fmla="*/ 3 h 812606"/>
                <a:gd name="connsiteX40" fmla="*/ 4442076 w 12346893"/>
                <a:gd name="connsiteY40" fmla="*/ 148599 h 812606"/>
                <a:gd name="connsiteX41" fmla="*/ 4490282 w 12346893"/>
                <a:gd name="connsiteY41" fmla="*/ 195938 h 812606"/>
                <a:gd name="connsiteX42" fmla="*/ 4494596 w 12346893"/>
                <a:gd name="connsiteY42" fmla="*/ 187314 h 812606"/>
                <a:gd name="connsiteX43" fmla="*/ 4504132 w 12346893"/>
                <a:gd name="connsiteY43" fmla="*/ 204979 h 812606"/>
                <a:gd name="connsiteX44" fmla="*/ 4943961 w 12346893"/>
                <a:gd name="connsiteY44" fmla="*/ 492304 h 812606"/>
                <a:gd name="connsiteX45" fmla="*/ 5209571 w 12346893"/>
                <a:gd name="connsiteY45" fmla="*/ 401517 h 812606"/>
                <a:gd name="connsiteX46" fmla="*/ 5254775 w 12346893"/>
                <a:gd name="connsiteY46" fmla="*/ 363608 h 812606"/>
                <a:gd name="connsiteX47" fmla="*/ 5260352 w 12346893"/>
                <a:gd name="connsiteY47" fmla="*/ 356532 h 812606"/>
                <a:gd name="connsiteX48" fmla="*/ 5294481 w 12346893"/>
                <a:gd name="connsiteY48" fmla="*/ 323694 h 812606"/>
                <a:gd name="connsiteX49" fmla="*/ 5319553 w 12346893"/>
                <a:gd name="connsiteY49" fmla="*/ 296655 h 812606"/>
                <a:gd name="connsiteX50" fmla="*/ 5408788 w 12346893"/>
                <a:gd name="connsiteY50" fmla="*/ 159811 h 812606"/>
                <a:gd name="connsiteX51" fmla="*/ 5426298 w 12346893"/>
                <a:gd name="connsiteY51" fmla="*/ 119327 h 812606"/>
                <a:gd name="connsiteX52" fmla="*/ 5408614 w 12346893"/>
                <a:gd name="connsiteY52" fmla="*/ 177228 h 812606"/>
                <a:gd name="connsiteX53" fmla="*/ 5372276 w 12346893"/>
                <a:gd name="connsiteY53" fmla="*/ 258677 h 812606"/>
                <a:gd name="connsiteX54" fmla="*/ 5413555 w 12346893"/>
                <a:gd name="connsiteY54" fmla="*/ 229399 h 812606"/>
                <a:gd name="connsiteX55" fmla="*/ 5687128 w 12346893"/>
                <a:gd name="connsiteY55" fmla="*/ 151994 h 812606"/>
                <a:gd name="connsiteX56" fmla="*/ 6057555 w 12346893"/>
                <a:gd name="connsiteY56" fmla="*/ 300590 h 812606"/>
                <a:gd name="connsiteX57" fmla="*/ 6105761 w 12346893"/>
                <a:gd name="connsiteY57" fmla="*/ 347929 h 812606"/>
                <a:gd name="connsiteX58" fmla="*/ 6110075 w 12346893"/>
                <a:gd name="connsiteY58" fmla="*/ 339306 h 812606"/>
                <a:gd name="connsiteX59" fmla="*/ 6119611 w 12346893"/>
                <a:gd name="connsiteY59" fmla="*/ 356970 h 812606"/>
                <a:gd name="connsiteX60" fmla="*/ 6559439 w 12346893"/>
                <a:gd name="connsiteY60" fmla="*/ 644296 h 812606"/>
                <a:gd name="connsiteX61" fmla="*/ 6982502 w 12346893"/>
                <a:gd name="connsiteY61" fmla="*/ 383863 h 812606"/>
                <a:gd name="connsiteX62" fmla="*/ 6982753 w 12346893"/>
                <a:gd name="connsiteY62" fmla="*/ 383454 h 812606"/>
                <a:gd name="connsiteX63" fmla="*/ 6984246 w 12346893"/>
                <a:gd name="connsiteY63" fmla="*/ 380360 h 812606"/>
                <a:gd name="connsiteX64" fmla="*/ 7011032 w 12346893"/>
                <a:gd name="connsiteY64" fmla="*/ 332390 h 812606"/>
                <a:gd name="connsiteX65" fmla="*/ 7024286 w 12346893"/>
                <a:gd name="connsiteY65" fmla="*/ 311755 h 812606"/>
                <a:gd name="connsiteX66" fmla="*/ 7041777 w 12346893"/>
                <a:gd name="connsiteY66" fmla="*/ 271319 h 812606"/>
                <a:gd name="connsiteX67" fmla="*/ 7034085 w 12346893"/>
                <a:gd name="connsiteY67" fmla="*/ 296503 h 812606"/>
                <a:gd name="connsiteX68" fmla="*/ 7040195 w 12346893"/>
                <a:gd name="connsiteY68" fmla="*/ 286991 h 812606"/>
                <a:gd name="connsiteX69" fmla="*/ 7531947 w 12346893"/>
                <a:gd name="connsiteY69" fmla="*/ 1 h 812606"/>
                <a:gd name="connsiteX70" fmla="*/ 7902374 w 12346893"/>
                <a:gd name="connsiteY70" fmla="*/ 148597 h 812606"/>
                <a:gd name="connsiteX71" fmla="*/ 7950580 w 12346893"/>
                <a:gd name="connsiteY71" fmla="*/ 195936 h 812606"/>
                <a:gd name="connsiteX72" fmla="*/ 7954894 w 12346893"/>
                <a:gd name="connsiteY72" fmla="*/ 187312 h 812606"/>
                <a:gd name="connsiteX73" fmla="*/ 7964430 w 12346893"/>
                <a:gd name="connsiteY73" fmla="*/ 204977 h 812606"/>
                <a:gd name="connsiteX74" fmla="*/ 8404258 w 12346893"/>
                <a:gd name="connsiteY74" fmla="*/ 492302 h 812606"/>
                <a:gd name="connsiteX75" fmla="*/ 8669869 w 12346893"/>
                <a:gd name="connsiteY75" fmla="*/ 401515 h 812606"/>
                <a:gd name="connsiteX76" fmla="*/ 8715076 w 12346893"/>
                <a:gd name="connsiteY76" fmla="*/ 363604 h 812606"/>
                <a:gd name="connsiteX77" fmla="*/ 8720650 w 12346893"/>
                <a:gd name="connsiteY77" fmla="*/ 356531 h 812606"/>
                <a:gd name="connsiteX78" fmla="*/ 8754770 w 12346893"/>
                <a:gd name="connsiteY78" fmla="*/ 323702 h 812606"/>
                <a:gd name="connsiteX79" fmla="*/ 8779851 w 12346893"/>
                <a:gd name="connsiteY79" fmla="*/ 296653 h 812606"/>
                <a:gd name="connsiteX80" fmla="*/ 8869086 w 12346893"/>
                <a:gd name="connsiteY80" fmla="*/ 159809 h 812606"/>
                <a:gd name="connsiteX81" fmla="*/ 8886596 w 12346893"/>
                <a:gd name="connsiteY81" fmla="*/ 119325 h 812606"/>
                <a:gd name="connsiteX82" fmla="*/ 8868912 w 12346893"/>
                <a:gd name="connsiteY82" fmla="*/ 177226 h 812606"/>
                <a:gd name="connsiteX83" fmla="*/ 8832573 w 12346893"/>
                <a:gd name="connsiteY83" fmla="*/ 258676 h 812606"/>
                <a:gd name="connsiteX84" fmla="*/ 8873853 w 12346893"/>
                <a:gd name="connsiteY84" fmla="*/ 229399 h 812606"/>
                <a:gd name="connsiteX85" fmla="*/ 9147426 w 12346893"/>
                <a:gd name="connsiteY85" fmla="*/ 151993 h 812606"/>
                <a:gd name="connsiteX86" fmla="*/ 9517853 w 12346893"/>
                <a:gd name="connsiteY86" fmla="*/ 300589 h 812606"/>
                <a:gd name="connsiteX87" fmla="*/ 9566059 w 12346893"/>
                <a:gd name="connsiteY87" fmla="*/ 347928 h 812606"/>
                <a:gd name="connsiteX88" fmla="*/ 9570373 w 12346893"/>
                <a:gd name="connsiteY88" fmla="*/ 339305 h 812606"/>
                <a:gd name="connsiteX89" fmla="*/ 9579908 w 12346893"/>
                <a:gd name="connsiteY89" fmla="*/ 356969 h 812606"/>
                <a:gd name="connsiteX90" fmla="*/ 10019738 w 12346893"/>
                <a:gd name="connsiteY90" fmla="*/ 644295 h 812606"/>
                <a:gd name="connsiteX91" fmla="*/ 10442800 w 12346893"/>
                <a:gd name="connsiteY91" fmla="*/ 383862 h 812606"/>
                <a:gd name="connsiteX92" fmla="*/ 10443052 w 12346893"/>
                <a:gd name="connsiteY92" fmla="*/ 383453 h 812606"/>
                <a:gd name="connsiteX93" fmla="*/ 10444544 w 12346893"/>
                <a:gd name="connsiteY93" fmla="*/ 380359 h 812606"/>
                <a:gd name="connsiteX94" fmla="*/ 10471330 w 12346893"/>
                <a:gd name="connsiteY94" fmla="*/ 332389 h 812606"/>
                <a:gd name="connsiteX95" fmla="*/ 10484585 w 12346893"/>
                <a:gd name="connsiteY95" fmla="*/ 311754 h 812606"/>
                <a:gd name="connsiteX96" fmla="*/ 10502074 w 12346893"/>
                <a:gd name="connsiteY96" fmla="*/ 271318 h 812606"/>
                <a:gd name="connsiteX97" fmla="*/ 10494383 w 12346893"/>
                <a:gd name="connsiteY97" fmla="*/ 296502 h 812606"/>
                <a:gd name="connsiteX98" fmla="*/ 10500493 w 12346893"/>
                <a:gd name="connsiteY98" fmla="*/ 286990 h 812606"/>
                <a:gd name="connsiteX99" fmla="*/ 10992245 w 12346893"/>
                <a:gd name="connsiteY99" fmla="*/ 0 h 812606"/>
                <a:gd name="connsiteX100" fmla="*/ 11362672 w 12346893"/>
                <a:gd name="connsiteY100" fmla="*/ 148596 h 812606"/>
                <a:gd name="connsiteX101" fmla="*/ 11410878 w 12346893"/>
                <a:gd name="connsiteY101" fmla="*/ 195935 h 812606"/>
                <a:gd name="connsiteX102" fmla="*/ 11415192 w 12346893"/>
                <a:gd name="connsiteY102" fmla="*/ 187311 h 812606"/>
                <a:gd name="connsiteX103" fmla="*/ 11424728 w 12346893"/>
                <a:gd name="connsiteY103" fmla="*/ 204976 h 812606"/>
                <a:gd name="connsiteX104" fmla="*/ 11864557 w 12346893"/>
                <a:gd name="connsiteY104" fmla="*/ 492302 h 812606"/>
                <a:gd name="connsiteX105" fmla="*/ 12329384 w 12346893"/>
                <a:gd name="connsiteY105" fmla="*/ 159808 h 812606"/>
                <a:gd name="connsiteX106" fmla="*/ 12346893 w 12346893"/>
                <a:gd name="connsiteY106" fmla="*/ 119324 h 812606"/>
                <a:gd name="connsiteX107" fmla="*/ 12329210 w 12346893"/>
                <a:gd name="connsiteY107" fmla="*/ 177225 h 812606"/>
                <a:gd name="connsiteX108" fmla="*/ 11735544 w 12346893"/>
                <a:gd name="connsiteY108" fmla="*/ 660610 h 812606"/>
                <a:gd name="connsiteX109" fmla="*/ 11365117 w 12346893"/>
                <a:gd name="connsiteY109" fmla="*/ 512014 h 812606"/>
                <a:gd name="connsiteX110" fmla="*/ 11316911 w 12346893"/>
                <a:gd name="connsiteY110" fmla="*/ 464675 h 812606"/>
                <a:gd name="connsiteX111" fmla="*/ 11312596 w 12346893"/>
                <a:gd name="connsiteY111" fmla="*/ 473298 h 812606"/>
                <a:gd name="connsiteX112" fmla="*/ 11303061 w 12346893"/>
                <a:gd name="connsiteY112" fmla="*/ 455634 h 812606"/>
                <a:gd name="connsiteX113" fmla="*/ 10863232 w 12346893"/>
                <a:gd name="connsiteY113" fmla="*/ 168308 h 812606"/>
                <a:gd name="connsiteX114" fmla="*/ 10440170 w 12346893"/>
                <a:gd name="connsiteY114" fmla="*/ 428741 h 812606"/>
                <a:gd name="connsiteX115" fmla="*/ 10439918 w 12346893"/>
                <a:gd name="connsiteY115" fmla="*/ 429150 h 812606"/>
                <a:gd name="connsiteX116" fmla="*/ 10438426 w 12346893"/>
                <a:gd name="connsiteY116" fmla="*/ 432244 h 812606"/>
                <a:gd name="connsiteX117" fmla="*/ 10411639 w 12346893"/>
                <a:gd name="connsiteY117" fmla="*/ 480214 h 812606"/>
                <a:gd name="connsiteX118" fmla="*/ 10398385 w 12346893"/>
                <a:gd name="connsiteY118" fmla="*/ 500849 h 812606"/>
                <a:gd name="connsiteX119" fmla="*/ 10380895 w 12346893"/>
                <a:gd name="connsiteY119" fmla="*/ 541285 h 812606"/>
                <a:gd name="connsiteX120" fmla="*/ 10388586 w 12346893"/>
                <a:gd name="connsiteY120" fmla="*/ 516101 h 812606"/>
                <a:gd name="connsiteX121" fmla="*/ 10382477 w 12346893"/>
                <a:gd name="connsiteY121" fmla="*/ 525613 h 812606"/>
                <a:gd name="connsiteX122" fmla="*/ 9890724 w 12346893"/>
                <a:gd name="connsiteY122" fmla="*/ 812603 h 812606"/>
                <a:gd name="connsiteX123" fmla="*/ 9520297 w 12346893"/>
                <a:gd name="connsiteY123" fmla="*/ 664007 h 812606"/>
                <a:gd name="connsiteX124" fmla="*/ 9472091 w 12346893"/>
                <a:gd name="connsiteY124" fmla="*/ 616668 h 812606"/>
                <a:gd name="connsiteX125" fmla="*/ 9467777 w 12346893"/>
                <a:gd name="connsiteY125" fmla="*/ 625292 h 812606"/>
                <a:gd name="connsiteX126" fmla="*/ 9458242 w 12346893"/>
                <a:gd name="connsiteY126" fmla="*/ 607627 h 812606"/>
                <a:gd name="connsiteX127" fmla="*/ 9018413 w 12346893"/>
                <a:gd name="connsiteY127" fmla="*/ 320302 h 812606"/>
                <a:gd name="connsiteX128" fmla="*/ 8752802 w 12346893"/>
                <a:gd name="connsiteY128" fmla="*/ 411089 h 812606"/>
                <a:gd name="connsiteX129" fmla="*/ 8707595 w 12346893"/>
                <a:gd name="connsiteY129" fmla="*/ 449000 h 812606"/>
                <a:gd name="connsiteX130" fmla="*/ 8702022 w 12346893"/>
                <a:gd name="connsiteY130" fmla="*/ 456073 h 812606"/>
                <a:gd name="connsiteX131" fmla="*/ 8667901 w 12346893"/>
                <a:gd name="connsiteY131" fmla="*/ 488902 h 812606"/>
                <a:gd name="connsiteX132" fmla="*/ 8642820 w 12346893"/>
                <a:gd name="connsiteY132" fmla="*/ 515951 h 812606"/>
                <a:gd name="connsiteX133" fmla="*/ 8553585 w 12346893"/>
                <a:gd name="connsiteY133" fmla="*/ 652795 h 812606"/>
                <a:gd name="connsiteX134" fmla="*/ 8536075 w 12346893"/>
                <a:gd name="connsiteY134" fmla="*/ 693279 h 812606"/>
                <a:gd name="connsiteX135" fmla="*/ 8553759 w 12346893"/>
                <a:gd name="connsiteY135" fmla="*/ 635378 h 812606"/>
                <a:gd name="connsiteX136" fmla="*/ 8590098 w 12346893"/>
                <a:gd name="connsiteY136" fmla="*/ 553928 h 812606"/>
                <a:gd name="connsiteX137" fmla="*/ 8548818 w 12346893"/>
                <a:gd name="connsiteY137" fmla="*/ 583206 h 812606"/>
                <a:gd name="connsiteX138" fmla="*/ 8275246 w 12346893"/>
                <a:gd name="connsiteY138" fmla="*/ 660611 h 812606"/>
                <a:gd name="connsiteX139" fmla="*/ 7904819 w 12346893"/>
                <a:gd name="connsiteY139" fmla="*/ 512015 h 812606"/>
                <a:gd name="connsiteX140" fmla="*/ 7856612 w 12346893"/>
                <a:gd name="connsiteY140" fmla="*/ 464676 h 812606"/>
                <a:gd name="connsiteX141" fmla="*/ 7852299 w 12346893"/>
                <a:gd name="connsiteY141" fmla="*/ 473299 h 812606"/>
                <a:gd name="connsiteX142" fmla="*/ 7842763 w 12346893"/>
                <a:gd name="connsiteY142" fmla="*/ 455635 h 812606"/>
                <a:gd name="connsiteX143" fmla="*/ 7402933 w 12346893"/>
                <a:gd name="connsiteY143" fmla="*/ 168309 h 812606"/>
                <a:gd name="connsiteX144" fmla="*/ 6979871 w 12346893"/>
                <a:gd name="connsiteY144" fmla="*/ 428742 h 812606"/>
                <a:gd name="connsiteX145" fmla="*/ 6979620 w 12346893"/>
                <a:gd name="connsiteY145" fmla="*/ 429151 h 812606"/>
                <a:gd name="connsiteX146" fmla="*/ 6978128 w 12346893"/>
                <a:gd name="connsiteY146" fmla="*/ 432245 h 812606"/>
                <a:gd name="connsiteX147" fmla="*/ 6951342 w 12346893"/>
                <a:gd name="connsiteY147" fmla="*/ 480215 h 812606"/>
                <a:gd name="connsiteX148" fmla="*/ 6938086 w 12346893"/>
                <a:gd name="connsiteY148" fmla="*/ 500850 h 812606"/>
                <a:gd name="connsiteX149" fmla="*/ 6920597 w 12346893"/>
                <a:gd name="connsiteY149" fmla="*/ 541286 h 812606"/>
                <a:gd name="connsiteX150" fmla="*/ 6928288 w 12346893"/>
                <a:gd name="connsiteY150" fmla="*/ 516102 h 812606"/>
                <a:gd name="connsiteX151" fmla="*/ 6922178 w 12346893"/>
                <a:gd name="connsiteY151" fmla="*/ 525614 h 812606"/>
                <a:gd name="connsiteX152" fmla="*/ 6430427 w 12346893"/>
                <a:gd name="connsiteY152" fmla="*/ 812604 h 812606"/>
                <a:gd name="connsiteX153" fmla="*/ 6059999 w 12346893"/>
                <a:gd name="connsiteY153" fmla="*/ 664008 h 812606"/>
                <a:gd name="connsiteX154" fmla="*/ 6011793 w 12346893"/>
                <a:gd name="connsiteY154" fmla="*/ 616669 h 812606"/>
                <a:gd name="connsiteX155" fmla="*/ 6007479 w 12346893"/>
                <a:gd name="connsiteY155" fmla="*/ 625293 h 812606"/>
                <a:gd name="connsiteX156" fmla="*/ 5997944 w 12346893"/>
                <a:gd name="connsiteY156" fmla="*/ 607628 h 812606"/>
                <a:gd name="connsiteX157" fmla="*/ 5558114 w 12346893"/>
                <a:gd name="connsiteY157" fmla="*/ 320302 h 812606"/>
                <a:gd name="connsiteX158" fmla="*/ 5292505 w 12346893"/>
                <a:gd name="connsiteY158" fmla="*/ 411089 h 812606"/>
                <a:gd name="connsiteX159" fmla="*/ 5247300 w 12346893"/>
                <a:gd name="connsiteY159" fmla="*/ 448999 h 812606"/>
                <a:gd name="connsiteX160" fmla="*/ 5241724 w 12346893"/>
                <a:gd name="connsiteY160" fmla="*/ 456075 h 812606"/>
                <a:gd name="connsiteX161" fmla="*/ 5207594 w 12346893"/>
                <a:gd name="connsiteY161" fmla="*/ 488913 h 812606"/>
                <a:gd name="connsiteX162" fmla="*/ 5182522 w 12346893"/>
                <a:gd name="connsiteY162" fmla="*/ 515952 h 812606"/>
                <a:gd name="connsiteX163" fmla="*/ 5093287 w 12346893"/>
                <a:gd name="connsiteY163" fmla="*/ 652796 h 812606"/>
                <a:gd name="connsiteX164" fmla="*/ 5075778 w 12346893"/>
                <a:gd name="connsiteY164" fmla="*/ 693280 h 812606"/>
                <a:gd name="connsiteX165" fmla="*/ 5093461 w 12346893"/>
                <a:gd name="connsiteY165" fmla="*/ 635379 h 812606"/>
                <a:gd name="connsiteX166" fmla="*/ 5129799 w 12346893"/>
                <a:gd name="connsiteY166" fmla="*/ 553930 h 812606"/>
                <a:gd name="connsiteX167" fmla="*/ 5088520 w 12346893"/>
                <a:gd name="connsiteY167" fmla="*/ 583208 h 812606"/>
                <a:gd name="connsiteX168" fmla="*/ 4814948 w 12346893"/>
                <a:gd name="connsiteY168" fmla="*/ 660613 h 812606"/>
                <a:gd name="connsiteX169" fmla="*/ 4444521 w 12346893"/>
                <a:gd name="connsiteY169" fmla="*/ 512017 h 812606"/>
                <a:gd name="connsiteX170" fmla="*/ 4396314 w 12346893"/>
                <a:gd name="connsiteY170" fmla="*/ 464678 h 812606"/>
                <a:gd name="connsiteX171" fmla="*/ 4392001 w 12346893"/>
                <a:gd name="connsiteY171" fmla="*/ 473301 h 812606"/>
                <a:gd name="connsiteX172" fmla="*/ 4382465 w 12346893"/>
                <a:gd name="connsiteY172" fmla="*/ 455637 h 812606"/>
                <a:gd name="connsiteX173" fmla="*/ 3942636 w 12346893"/>
                <a:gd name="connsiteY173" fmla="*/ 168311 h 812606"/>
                <a:gd name="connsiteX174" fmla="*/ 3519574 w 12346893"/>
                <a:gd name="connsiteY174" fmla="*/ 428744 h 812606"/>
                <a:gd name="connsiteX175" fmla="*/ 3519322 w 12346893"/>
                <a:gd name="connsiteY175" fmla="*/ 429153 h 812606"/>
                <a:gd name="connsiteX176" fmla="*/ 3517830 w 12346893"/>
                <a:gd name="connsiteY176" fmla="*/ 432247 h 812606"/>
                <a:gd name="connsiteX177" fmla="*/ 3491044 w 12346893"/>
                <a:gd name="connsiteY177" fmla="*/ 480217 h 812606"/>
                <a:gd name="connsiteX178" fmla="*/ 3477788 w 12346893"/>
                <a:gd name="connsiteY178" fmla="*/ 500852 h 812606"/>
                <a:gd name="connsiteX179" fmla="*/ 3460299 w 12346893"/>
                <a:gd name="connsiteY179" fmla="*/ 541288 h 812606"/>
                <a:gd name="connsiteX180" fmla="*/ 3467991 w 12346893"/>
                <a:gd name="connsiteY180" fmla="*/ 516104 h 812606"/>
                <a:gd name="connsiteX181" fmla="*/ 3461880 w 12346893"/>
                <a:gd name="connsiteY181" fmla="*/ 525616 h 812606"/>
                <a:gd name="connsiteX182" fmla="*/ 2970129 w 12346893"/>
                <a:gd name="connsiteY182" fmla="*/ 812606 h 812606"/>
                <a:gd name="connsiteX183" fmla="*/ 2599702 w 12346893"/>
                <a:gd name="connsiteY183" fmla="*/ 664010 h 812606"/>
                <a:gd name="connsiteX184" fmla="*/ 2551495 w 12346893"/>
                <a:gd name="connsiteY184" fmla="*/ 616671 h 812606"/>
                <a:gd name="connsiteX185" fmla="*/ 2547182 w 12346893"/>
                <a:gd name="connsiteY185" fmla="*/ 625295 h 812606"/>
                <a:gd name="connsiteX186" fmla="*/ 2537646 w 12346893"/>
                <a:gd name="connsiteY186" fmla="*/ 607630 h 812606"/>
                <a:gd name="connsiteX187" fmla="*/ 2097817 w 12346893"/>
                <a:gd name="connsiteY187" fmla="*/ 320304 h 812606"/>
                <a:gd name="connsiteX188" fmla="*/ 1832207 w 12346893"/>
                <a:gd name="connsiteY188" fmla="*/ 411091 h 812606"/>
                <a:gd name="connsiteX189" fmla="*/ 1787003 w 12346893"/>
                <a:gd name="connsiteY189" fmla="*/ 449001 h 812606"/>
                <a:gd name="connsiteX190" fmla="*/ 1781426 w 12346893"/>
                <a:gd name="connsiteY190" fmla="*/ 456077 h 812606"/>
                <a:gd name="connsiteX191" fmla="*/ 1747297 w 12346893"/>
                <a:gd name="connsiteY191" fmla="*/ 488915 h 812606"/>
                <a:gd name="connsiteX192" fmla="*/ 1722225 w 12346893"/>
                <a:gd name="connsiteY192" fmla="*/ 515954 h 812606"/>
                <a:gd name="connsiteX193" fmla="*/ 1632990 w 12346893"/>
                <a:gd name="connsiteY193" fmla="*/ 652798 h 812606"/>
                <a:gd name="connsiteX194" fmla="*/ 1615480 w 12346893"/>
                <a:gd name="connsiteY194" fmla="*/ 693282 h 812606"/>
                <a:gd name="connsiteX195" fmla="*/ 1633163 w 12346893"/>
                <a:gd name="connsiteY195" fmla="*/ 635381 h 812606"/>
                <a:gd name="connsiteX196" fmla="*/ 1669501 w 12346893"/>
                <a:gd name="connsiteY196" fmla="*/ 553933 h 812606"/>
                <a:gd name="connsiteX197" fmla="*/ 1628223 w 12346893"/>
                <a:gd name="connsiteY197" fmla="*/ 583210 h 812606"/>
                <a:gd name="connsiteX198" fmla="*/ 1354650 w 12346893"/>
                <a:gd name="connsiteY198" fmla="*/ 660615 h 812606"/>
                <a:gd name="connsiteX199" fmla="*/ 984223 w 12346893"/>
                <a:gd name="connsiteY199" fmla="*/ 512019 h 812606"/>
                <a:gd name="connsiteX200" fmla="*/ 936017 w 12346893"/>
                <a:gd name="connsiteY200" fmla="*/ 464680 h 812606"/>
                <a:gd name="connsiteX201" fmla="*/ 931703 w 12346893"/>
                <a:gd name="connsiteY201" fmla="*/ 473303 h 812606"/>
                <a:gd name="connsiteX202" fmla="*/ 922167 w 12346893"/>
                <a:gd name="connsiteY202" fmla="*/ 455639 h 812606"/>
                <a:gd name="connsiteX203" fmla="*/ 482338 w 12346893"/>
                <a:gd name="connsiteY203" fmla="*/ 168313 h 812606"/>
                <a:gd name="connsiteX204" fmla="*/ 59276 w 12346893"/>
                <a:gd name="connsiteY204" fmla="*/ 428746 h 812606"/>
                <a:gd name="connsiteX205" fmla="*/ 59024 w 12346893"/>
                <a:gd name="connsiteY205" fmla="*/ 429155 h 812606"/>
                <a:gd name="connsiteX206" fmla="*/ 57532 w 12346893"/>
                <a:gd name="connsiteY206" fmla="*/ 432249 h 812606"/>
                <a:gd name="connsiteX207" fmla="*/ 30746 w 12346893"/>
                <a:gd name="connsiteY207" fmla="*/ 480219 h 812606"/>
                <a:gd name="connsiteX208" fmla="*/ 17490 w 12346893"/>
                <a:gd name="connsiteY208" fmla="*/ 500854 h 812606"/>
                <a:gd name="connsiteX209" fmla="*/ 1 w 12346893"/>
                <a:gd name="connsiteY209" fmla="*/ 541290 h 812606"/>
                <a:gd name="connsiteX210" fmla="*/ 7693 w 12346893"/>
                <a:gd name="connsiteY210" fmla="*/ 516106 h 812606"/>
                <a:gd name="connsiteX211" fmla="*/ 1582 w 12346893"/>
                <a:gd name="connsiteY211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859253 w 12346891"/>
                <a:gd name="connsiteY19" fmla="*/ 296657 h 812606"/>
                <a:gd name="connsiteX20" fmla="*/ 1948488 w 12346891"/>
                <a:gd name="connsiteY20" fmla="*/ 159813 h 812606"/>
                <a:gd name="connsiteX21" fmla="*/ 1948315 w 12346891"/>
                <a:gd name="connsiteY21" fmla="*/ 177230 h 812606"/>
                <a:gd name="connsiteX22" fmla="*/ 1911977 w 12346891"/>
                <a:gd name="connsiteY22" fmla="*/ 258678 h 812606"/>
                <a:gd name="connsiteX23" fmla="*/ 1953255 w 12346891"/>
                <a:gd name="connsiteY23" fmla="*/ 229401 h 812606"/>
                <a:gd name="connsiteX24" fmla="*/ 2226828 w 12346891"/>
                <a:gd name="connsiteY24" fmla="*/ 151996 h 812606"/>
                <a:gd name="connsiteX25" fmla="*/ 2597255 w 12346891"/>
                <a:gd name="connsiteY25" fmla="*/ 300592 h 812606"/>
                <a:gd name="connsiteX26" fmla="*/ 2645461 w 12346891"/>
                <a:gd name="connsiteY26" fmla="*/ 347931 h 812606"/>
                <a:gd name="connsiteX27" fmla="*/ 2649775 w 12346891"/>
                <a:gd name="connsiteY27" fmla="*/ 339308 h 812606"/>
                <a:gd name="connsiteX28" fmla="*/ 2659311 w 12346891"/>
                <a:gd name="connsiteY28" fmla="*/ 356972 h 812606"/>
                <a:gd name="connsiteX29" fmla="*/ 3099140 w 12346891"/>
                <a:gd name="connsiteY29" fmla="*/ 644298 h 812606"/>
                <a:gd name="connsiteX30" fmla="*/ 3522202 w 12346891"/>
                <a:gd name="connsiteY30" fmla="*/ 383865 h 812606"/>
                <a:gd name="connsiteX31" fmla="*/ 3522454 w 12346891"/>
                <a:gd name="connsiteY31" fmla="*/ 383456 h 812606"/>
                <a:gd name="connsiteX32" fmla="*/ 3523946 w 12346891"/>
                <a:gd name="connsiteY32" fmla="*/ 380362 h 812606"/>
                <a:gd name="connsiteX33" fmla="*/ 3550732 w 12346891"/>
                <a:gd name="connsiteY33" fmla="*/ 332392 h 812606"/>
                <a:gd name="connsiteX34" fmla="*/ 3563987 w 12346891"/>
                <a:gd name="connsiteY34" fmla="*/ 311757 h 812606"/>
                <a:gd name="connsiteX35" fmla="*/ 3581477 w 12346891"/>
                <a:gd name="connsiteY35" fmla="*/ 271321 h 812606"/>
                <a:gd name="connsiteX36" fmla="*/ 3573785 w 12346891"/>
                <a:gd name="connsiteY36" fmla="*/ 296505 h 812606"/>
                <a:gd name="connsiteX37" fmla="*/ 3579895 w 12346891"/>
                <a:gd name="connsiteY37" fmla="*/ 286993 h 812606"/>
                <a:gd name="connsiteX38" fmla="*/ 4071647 w 12346891"/>
                <a:gd name="connsiteY38" fmla="*/ 3 h 812606"/>
                <a:gd name="connsiteX39" fmla="*/ 4442074 w 12346891"/>
                <a:gd name="connsiteY39" fmla="*/ 148599 h 812606"/>
                <a:gd name="connsiteX40" fmla="*/ 4490280 w 12346891"/>
                <a:gd name="connsiteY40" fmla="*/ 195938 h 812606"/>
                <a:gd name="connsiteX41" fmla="*/ 4494594 w 12346891"/>
                <a:gd name="connsiteY41" fmla="*/ 187314 h 812606"/>
                <a:gd name="connsiteX42" fmla="*/ 4504130 w 12346891"/>
                <a:gd name="connsiteY42" fmla="*/ 204979 h 812606"/>
                <a:gd name="connsiteX43" fmla="*/ 4943959 w 12346891"/>
                <a:gd name="connsiteY43" fmla="*/ 492304 h 812606"/>
                <a:gd name="connsiteX44" fmla="*/ 5209569 w 12346891"/>
                <a:gd name="connsiteY44" fmla="*/ 401517 h 812606"/>
                <a:gd name="connsiteX45" fmla="*/ 5254773 w 12346891"/>
                <a:gd name="connsiteY45" fmla="*/ 363608 h 812606"/>
                <a:gd name="connsiteX46" fmla="*/ 5260350 w 12346891"/>
                <a:gd name="connsiteY46" fmla="*/ 356532 h 812606"/>
                <a:gd name="connsiteX47" fmla="*/ 5294479 w 12346891"/>
                <a:gd name="connsiteY47" fmla="*/ 323694 h 812606"/>
                <a:gd name="connsiteX48" fmla="*/ 5319551 w 12346891"/>
                <a:gd name="connsiteY48" fmla="*/ 296655 h 812606"/>
                <a:gd name="connsiteX49" fmla="*/ 5408786 w 12346891"/>
                <a:gd name="connsiteY49" fmla="*/ 159811 h 812606"/>
                <a:gd name="connsiteX50" fmla="*/ 5426296 w 12346891"/>
                <a:gd name="connsiteY50" fmla="*/ 119327 h 812606"/>
                <a:gd name="connsiteX51" fmla="*/ 5408612 w 12346891"/>
                <a:gd name="connsiteY51" fmla="*/ 177228 h 812606"/>
                <a:gd name="connsiteX52" fmla="*/ 5372274 w 12346891"/>
                <a:gd name="connsiteY52" fmla="*/ 258677 h 812606"/>
                <a:gd name="connsiteX53" fmla="*/ 5413553 w 12346891"/>
                <a:gd name="connsiteY53" fmla="*/ 229399 h 812606"/>
                <a:gd name="connsiteX54" fmla="*/ 5687126 w 12346891"/>
                <a:gd name="connsiteY54" fmla="*/ 151994 h 812606"/>
                <a:gd name="connsiteX55" fmla="*/ 6057553 w 12346891"/>
                <a:gd name="connsiteY55" fmla="*/ 300590 h 812606"/>
                <a:gd name="connsiteX56" fmla="*/ 6105759 w 12346891"/>
                <a:gd name="connsiteY56" fmla="*/ 347929 h 812606"/>
                <a:gd name="connsiteX57" fmla="*/ 6110073 w 12346891"/>
                <a:gd name="connsiteY57" fmla="*/ 339306 h 812606"/>
                <a:gd name="connsiteX58" fmla="*/ 6119609 w 12346891"/>
                <a:gd name="connsiteY58" fmla="*/ 356970 h 812606"/>
                <a:gd name="connsiteX59" fmla="*/ 6559437 w 12346891"/>
                <a:gd name="connsiteY59" fmla="*/ 644296 h 812606"/>
                <a:gd name="connsiteX60" fmla="*/ 6982500 w 12346891"/>
                <a:gd name="connsiteY60" fmla="*/ 383863 h 812606"/>
                <a:gd name="connsiteX61" fmla="*/ 6982751 w 12346891"/>
                <a:gd name="connsiteY61" fmla="*/ 383454 h 812606"/>
                <a:gd name="connsiteX62" fmla="*/ 6984244 w 12346891"/>
                <a:gd name="connsiteY62" fmla="*/ 380360 h 812606"/>
                <a:gd name="connsiteX63" fmla="*/ 7011030 w 12346891"/>
                <a:gd name="connsiteY63" fmla="*/ 332390 h 812606"/>
                <a:gd name="connsiteX64" fmla="*/ 7024284 w 12346891"/>
                <a:gd name="connsiteY64" fmla="*/ 311755 h 812606"/>
                <a:gd name="connsiteX65" fmla="*/ 7041775 w 12346891"/>
                <a:gd name="connsiteY65" fmla="*/ 271319 h 812606"/>
                <a:gd name="connsiteX66" fmla="*/ 7034083 w 12346891"/>
                <a:gd name="connsiteY66" fmla="*/ 296503 h 812606"/>
                <a:gd name="connsiteX67" fmla="*/ 7040193 w 12346891"/>
                <a:gd name="connsiteY67" fmla="*/ 286991 h 812606"/>
                <a:gd name="connsiteX68" fmla="*/ 7531945 w 12346891"/>
                <a:gd name="connsiteY68" fmla="*/ 1 h 812606"/>
                <a:gd name="connsiteX69" fmla="*/ 7902372 w 12346891"/>
                <a:gd name="connsiteY69" fmla="*/ 148597 h 812606"/>
                <a:gd name="connsiteX70" fmla="*/ 7950578 w 12346891"/>
                <a:gd name="connsiteY70" fmla="*/ 195936 h 812606"/>
                <a:gd name="connsiteX71" fmla="*/ 7954892 w 12346891"/>
                <a:gd name="connsiteY71" fmla="*/ 187312 h 812606"/>
                <a:gd name="connsiteX72" fmla="*/ 7964428 w 12346891"/>
                <a:gd name="connsiteY72" fmla="*/ 204977 h 812606"/>
                <a:gd name="connsiteX73" fmla="*/ 8404256 w 12346891"/>
                <a:gd name="connsiteY73" fmla="*/ 492302 h 812606"/>
                <a:gd name="connsiteX74" fmla="*/ 8669867 w 12346891"/>
                <a:gd name="connsiteY74" fmla="*/ 401515 h 812606"/>
                <a:gd name="connsiteX75" fmla="*/ 8715074 w 12346891"/>
                <a:gd name="connsiteY75" fmla="*/ 363604 h 812606"/>
                <a:gd name="connsiteX76" fmla="*/ 8720648 w 12346891"/>
                <a:gd name="connsiteY76" fmla="*/ 356531 h 812606"/>
                <a:gd name="connsiteX77" fmla="*/ 8754768 w 12346891"/>
                <a:gd name="connsiteY77" fmla="*/ 323702 h 812606"/>
                <a:gd name="connsiteX78" fmla="*/ 8779849 w 12346891"/>
                <a:gd name="connsiteY78" fmla="*/ 296653 h 812606"/>
                <a:gd name="connsiteX79" fmla="*/ 8869084 w 12346891"/>
                <a:gd name="connsiteY79" fmla="*/ 159809 h 812606"/>
                <a:gd name="connsiteX80" fmla="*/ 8886594 w 12346891"/>
                <a:gd name="connsiteY80" fmla="*/ 119325 h 812606"/>
                <a:gd name="connsiteX81" fmla="*/ 8868910 w 12346891"/>
                <a:gd name="connsiteY81" fmla="*/ 177226 h 812606"/>
                <a:gd name="connsiteX82" fmla="*/ 8832571 w 12346891"/>
                <a:gd name="connsiteY82" fmla="*/ 258676 h 812606"/>
                <a:gd name="connsiteX83" fmla="*/ 8873851 w 12346891"/>
                <a:gd name="connsiteY83" fmla="*/ 229399 h 812606"/>
                <a:gd name="connsiteX84" fmla="*/ 9147424 w 12346891"/>
                <a:gd name="connsiteY84" fmla="*/ 151993 h 812606"/>
                <a:gd name="connsiteX85" fmla="*/ 9517851 w 12346891"/>
                <a:gd name="connsiteY85" fmla="*/ 300589 h 812606"/>
                <a:gd name="connsiteX86" fmla="*/ 9566057 w 12346891"/>
                <a:gd name="connsiteY86" fmla="*/ 347928 h 812606"/>
                <a:gd name="connsiteX87" fmla="*/ 9570371 w 12346891"/>
                <a:gd name="connsiteY87" fmla="*/ 339305 h 812606"/>
                <a:gd name="connsiteX88" fmla="*/ 9579906 w 12346891"/>
                <a:gd name="connsiteY88" fmla="*/ 356969 h 812606"/>
                <a:gd name="connsiteX89" fmla="*/ 10019736 w 12346891"/>
                <a:gd name="connsiteY89" fmla="*/ 644295 h 812606"/>
                <a:gd name="connsiteX90" fmla="*/ 10442798 w 12346891"/>
                <a:gd name="connsiteY90" fmla="*/ 383862 h 812606"/>
                <a:gd name="connsiteX91" fmla="*/ 10443050 w 12346891"/>
                <a:gd name="connsiteY91" fmla="*/ 383453 h 812606"/>
                <a:gd name="connsiteX92" fmla="*/ 10444542 w 12346891"/>
                <a:gd name="connsiteY92" fmla="*/ 380359 h 812606"/>
                <a:gd name="connsiteX93" fmla="*/ 10471328 w 12346891"/>
                <a:gd name="connsiteY93" fmla="*/ 332389 h 812606"/>
                <a:gd name="connsiteX94" fmla="*/ 10484583 w 12346891"/>
                <a:gd name="connsiteY94" fmla="*/ 311754 h 812606"/>
                <a:gd name="connsiteX95" fmla="*/ 10502072 w 12346891"/>
                <a:gd name="connsiteY95" fmla="*/ 271318 h 812606"/>
                <a:gd name="connsiteX96" fmla="*/ 10494381 w 12346891"/>
                <a:gd name="connsiteY96" fmla="*/ 296502 h 812606"/>
                <a:gd name="connsiteX97" fmla="*/ 10500491 w 12346891"/>
                <a:gd name="connsiteY97" fmla="*/ 286990 h 812606"/>
                <a:gd name="connsiteX98" fmla="*/ 10992243 w 12346891"/>
                <a:gd name="connsiteY98" fmla="*/ 0 h 812606"/>
                <a:gd name="connsiteX99" fmla="*/ 11362670 w 12346891"/>
                <a:gd name="connsiteY99" fmla="*/ 148596 h 812606"/>
                <a:gd name="connsiteX100" fmla="*/ 11410876 w 12346891"/>
                <a:gd name="connsiteY100" fmla="*/ 195935 h 812606"/>
                <a:gd name="connsiteX101" fmla="*/ 11415190 w 12346891"/>
                <a:gd name="connsiteY101" fmla="*/ 187311 h 812606"/>
                <a:gd name="connsiteX102" fmla="*/ 11424726 w 12346891"/>
                <a:gd name="connsiteY102" fmla="*/ 204976 h 812606"/>
                <a:gd name="connsiteX103" fmla="*/ 11864555 w 12346891"/>
                <a:gd name="connsiteY103" fmla="*/ 492302 h 812606"/>
                <a:gd name="connsiteX104" fmla="*/ 12329382 w 12346891"/>
                <a:gd name="connsiteY104" fmla="*/ 159808 h 812606"/>
                <a:gd name="connsiteX105" fmla="*/ 12346891 w 12346891"/>
                <a:gd name="connsiteY105" fmla="*/ 119324 h 812606"/>
                <a:gd name="connsiteX106" fmla="*/ 12329208 w 12346891"/>
                <a:gd name="connsiteY106" fmla="*/ 177225 h 812606"/>
                <a:gd name="connsiteX107" fmla="*/ 11735542 w 12346891"/>
                <a:gd name="connsiteY107" fmla="*/ 660610 h 812606"/>
                <a:gd name="connsiteX108" fmla="*/ 11365115 w 12346891"/>
                <a:gd name="connsiteY108" fmla="*/ 512014 h 812606"/>
                <a:gd name="connsiteX109" fmla="*/ 11316909 w 12346891"/>
                <a:gd name="connsiteY109" fmla="*/ 464675 h 812606"/>
                <a:gd name="connsiteX110" fmla="*/ 11312594 w 12346891"/>
                <a:gd name="connsiteY110" fmla="*/ 473298 h 812606"/>
                <a:gd name="connsiteX111" fmla="*/ 11303059 w 12346891"/>
                <a:gd name="connsiteY111" fmla="*/ 455634 h 812606"/>
                <a:gd name="connsiteX112" fmla="*/ 10863230 w 12346891"/>
                <a:gd name="connsiteY112" fmla="*/ 168308 h 812606"/>
                <a:gd name="connsiteX113" fmla="*/ 10440168 w 12346891"/>
                <a:gd name="connsiteY113" fmla="*/ 428741 h 812606"/>
                <a:gd name="connsiteX114" fmla="*/ 10439916 w 12346891"/>
                <a:gd name="connsiteY114" fmla="*/ 429150 h 812606"/>
                <a:gd name="connsiteX115" fmla="*/ 10438424 w 12346891"/>
                <a:gd name="connsiteY115" fmla="*/ 432244 h 812606"/>
                <a:gd name="connsiteX116" fmla="*/ 10411637 w 12346891"/>
                <a:gd name="connsiteY116" fmla="*/ 480214 h 812606"/>
                <a:gd name="connsiteX117" fmla="*/ 10398383 w 12346891"/>
                <a:gd name="connsiteY117" fmla="*/ 500849 h 812606"/>
                <a:gd name="connsiteX118" fmla="*/ 10380893 w 12346891"/>
                <a:gd name="connsiteY118" fmla="*/ 541285 h 812606"/>
                <a:gd name="connsiteX119" fmla="*/ 10388584 w 12346891"/>
                <a:gd name="connsiteY119" fmla="*/ 516101 h 812606"/>
                <a:gd name="connsiteX120" fmla="*/ 10382475 w 12346891"/>
                <a:gd name="connsiteY120" fmla="*/ 525613 h 812606"/>
                <a:gd name="connsiteX121" fmla="*/ 9890722 w 12346891"/>
                <a:gd name="connsiteY121" fmla="*/ 812603 h 812606"/>
                <a:gd name="connsiteX122" fmla="*/ 9520295 w 12346891"/>
                <a:gd name="connsiteY122" fmla="*/ 664007 h 812606"/>
                <a:gd name="connsiteX123" fmla="*/ 9472089 w 12346891"/>
                <a:gd name="connsiteY123" fmla="*/ 616668 h 812606"/>
                <a:gd name="connsiteX124" fmla="*/ 9467775 w 12346891"/>
                <a:gd name="connsiteY124" fmla="*/ 625292 h 812606"/>
                <a:gd name="connsiteX125" fmla="*/ 9458240 w 12346891"/>
                <a:gd name="connsiteY125" fmla="*/ 607627 h 812606"/>
                <a:gd name="connsiteX126" fmla="*/ 9018411 w 12346891"/>
                <a:gd name="connsiteY126" fmla="*/ 320302 h 812606"/>
                <a:gd name="connsiteX127" fmla="*/ 8752800 w 12346891"/>
                <a:gd name="connsiteY127" fmla="*/ 411089 h 812606"/>
                <a:gd name="connsiteX128" fmla="*/ 8707593 w 12346891"/>
                <a:gd name="connsiteY128" fmla="*/ 449000 h 812606"/>
                <a:gd name="connsiteX129" fmla="*/ 8702020 w 12346891"/>
                <a:gd name="connsiteY129" fmla="*/ 456073 h 812606"/>
                <a:gd name="connsiteX130" fmla="*/ 8667899 w 12346891"/>
                <a:gd name="connsiteY130" fmla="*/ 488902 h 812606"/>
                <a:gd name="connsiteX131" fmla="*/ 8642818 w 12346891"/>
                <a:gd name="connsiteY131" fmla="*/ 515951 h 812606"/>
                <a:gd name="connsiteX132" fmla="*/ 8553583 w 12346891"/>
                <a:gd name="connsiteY132" fmla="*/ 652795 h 812606"/>
                <a:gd name="connsiteX133" fmla="*/ 8536073 w 12346891"/>
                <a:gd name="connsiteY133" fmla="*/ 693279 h 812606"/>
                <a:gd name="connsiteX134" fmla="*/ 8553757 w 12346891"/>
                <a:gd name="connsiteY134" fmla="*/ 635378 h 812606"/>
                <a:gd name="connsiteX135" fmla="*/ 8590096 w 12346891"/>
                <a:gd name="connsiteY135" fmla="*/ 553928 h 812606"/>
                <a:gd name="connsiteX136" fmla="*/ 8548816 w 12346891"/>
                <a:gd name="connsiteY136" fmla="*/ 583206 h 812606"/>
                <a:gd name="connsiteX137" fmla="*/ 8275244 w 12346891"/>
                <a:gd name="connsiteY137" fmla="*/ 660611 h 812606"/>
                <a:gd name="connsiteX138" fmla="*/ 7904817 w 12346891"/>
                <a:gd name="connsiteY138" fmla="*/ 512015 h 812606"/>
                <a:gd name="connsiteX139" fmla="*/ 7856610 w 12346891"/>
                <a:gd name="connsiteY139" fmla="*/ 464676 h 812606"/>
                <a:gd name="connsiteX140" fmla="*/ 7852297 w 12346891"/>
                <a:gd name="connsiteY140" fmla="*/ 473299 h 812606"/>
                <a:gd name="connsiteX141" fmla="*/ 7842761 w 12346891"/>
                <a:gd name="connsiteY141" fmla="*/ 455635 h 812606"/>
                <a:gd name="connsiteX142" fmla="*/ 7402931 w 12346891"/>
                <a:gd name="connsiteY142" fmla="*/ 168309 h 812606"/>
                <a:gd name="connsiteX143" fmla="*/ 6979869 w 12346891"/>
                <a:gd name="connsiteY143" fmla="*/ 428742 h 812606"/>
                <a:gd name="connsiteX144" fmla="*/ 6979618 w 12346891"/>
                <a:gd name="connsiteY144" fmla="*/ 429151 h 812606"/>
                <a:gd name="connsiteX145" fmla="*/ 6978126 w 12346891"/>
                <a:gd name="connsiteY145" fmla="*/ 432245 h 812606"/>
                <a:gd name="connsiteX146" fmla="*/ 6951340 w 12346891"/>
                <a:gd name="connsiteY146" fmla="*/ 480215 h 812606"/>
                <a:gd name="connsiteX147" fmla="*/ 6938084 w 12346891"/>
                <a:gd name="connsiteY147" fmla="*/ 500850 h 812606"/>
                <a:gd name="connsiteX148" fmla="*/ 6920595 w 12346891"/>
                <a:gd name="connsiteY148" fmla="*/ 541286 h 812606"/>
                <a:gd name="connsiteX149" fmla="*/ 6928286 w 12346891"/>
                <a:gd name="connsiteY149" fmla="*/ 516102 h 812606"/>
                <a:gd name="connsiteX150" fmla="*/ 6922176 w 12346891"/>
                <a:gd name="connsiteY150" fmla="*/ 525614 h 812606"/>
                <a:gd name="connsiteX151" fmla="*/ 6430425 w 12346891"/>
                <a:gd name="connsiteY151" fmla="*/ 812604 h 812606"/>
                <a:gd name="connsiteX152" fmla="*/ 6059997 w 12346891"/>
                <a:gd name="connsiteY152" fmla="*/ 664008 h 812606"/>
                <a:gd name="connsiteX153" fmla="*/ 6011791 w 12346891"/>
                <a:gd name="connsiteY153" fmla="*/ 616669 h 812606"/>
                <a:gd name="connsiteX154" fmla="*/ 6007477 w 12346891"/>
                <a:gd name="connsiteY154" fmla="*/ 625293 h 812606"/>
                <a:gd name="connsiteX155" fmla="*/ 5997942 w 12346891"/>
                <a:gd name="connsiteY155" fmla="*/ 607628 h 812606"/>
                <a:gd name="connsiteX156" fmla="*/ 5558112 w 12346891"/>
                <a:gd name="connsiteY156" fmla="*/ 320302 h 812606"/>
                <a:gd name="connsiteX157" fmla="*/ 5292503 w 12346891"/>
                <a:gd name="connsiteY157" fmla="*/ 411089 h 812606"/>
                <a:gd name="connsiteX158" fmla="*/ 5247298 w 12346891"/>
                <a:gd name="connsiteY158" fmla="*/ 448999 h 812606"/>
                <a:gd name="connsiteX159" fmla="*/ 5241722 w 12346891"/>
                <a:gd name="connsiteY159" fmla="*/ 456075 h 812606"/>
                <a:gd name="connsiteX160" fmla="*/ 5207592 w 12346891"/>
                <a:gd name="connsiteY160" fmla="*/ 488913 h 812606"/>
                <a:gd name="connsiteX161" fmla="*/ 5182520 w 12346891"/>
                <a:gd name="connsiteY161" fmla="*/ 515952 h 812606"/>
                <a:gd name="connsiteX162" fmla="*/ 5093285 w 12346891"/>
                <a:gd name="connsiteY162" fmla="*/ 652796 h 812606"/>
                <a:gd name="connsiteX163" fmla="*/ 5075776 w 12346891"/>
                <a:gd name="connsiteY163" fmla="*/ 693280 h 812606"/>
                <a:gd name="connsiteX164" fmla="*/ 5093459 w 12346891"/>
                <a:gd name="connsiteY164" fmla="*/ 635379 h 812606"/>
                <a:gd name="connsiteX165" fmla="*/ 5129797 w 12346891"/>
                <a:gd name="connsiteY165" fmla="*/ 553930 h 812606"/>
                <a:gd name="connsiteX166" fmla="*/ 5088518 w 12346891"/>
                <a:gd name="connsiteY166" fmla="*/ 583208 h 812606"/>
                <a:gd name="connsiteX167" fmla="*/ 4814946 w 12346891"/>
                <a:gd name="connsiteY167" fmla="*/ 660613 h 812606"/>
                <a:gd name="connsiteX168" fmla="*/ 4444519 w 12346891"/>
                <a:gd name="connsiteY168" fmla="*/ 512017 h 812606"/>
                <a:gd name="connsiteX169" fmla="*/ 4396312 w 12346891"/>
                <a:gd name="connsiteY169" fmla="*/ 464678 h 812606"/>
                <a:gd name="connsiteX170" fmla="*/ 4391999 w 12346891"/>
                <a:gd name="connsiteY170" fmla="*/ 473301 h 812606"/>
                <a:gd name="connsiteX171" fmla="*/ 4382463 w 12346891"/>
                <a:gd name="connsiteY171" fmla="*/ 455637 h 812606"/>
                <a:gd name="connsiteX172" fmla="*/ 3942634 w 12346891"/>
                <a:gd name="connsiteY172" fmla="*/ 168311 h 812606"/>
                <a:gd name="connsiteX173" fmla="*/ 3519572 w 12346891"/>
                <a:gd name="connsiteY173" fmla="*/ 428744 h 812606"/>
                <a:gd name="connsiteX174" fmla="*/ 3519320 w 12346891"/>
                <a:gd name="connsiteY174" fmla="*/ 429153 h 812606"/>
                <a:gd name="connsiteX175" fmla="*/ 3517828 w 12346891"/>
                <a:gd name="connsiteY175" fmla="*/ 432247 h 812606"/>
                <a:gd name="connsiteX176" fmla="*/ 3491042 w 12346891"/>
                <a:gd name="connsiteY176" fmla="*/ 480217 h 812606"/>
                <a:gd name="connsiteX177" fmla="*/ 3477786 w 12346891"/>
                <a:gd name="connsiteY177" fmla="*/ 500852 h 812606"/>
                <a:gd name="connsiteX178" fmla="*/ 3460297 w 12346891"/>
                <a:gd name="connsiteY178" fmla="*/ 541288 h 812606"/>
                <a:gd name="connsiteX179" fmla="*/ 3467989 w 12346891"/>
                <a:gd name="connsiteY179" fmla="*/ 516104 h 812606"/>
                <a:gd name="connsiteX180" fmla="*/ 3461878 w 12346891"/>
                <a:gd name="connsiteY180" fmla="*/ 525616 h 812606"/>
                <a:gd name="connsiteX181" fmla="*/ 2970127 w 12346891"/>
                <a:gd name="connsiteY181" fmla="*/ 812606 h 812606"/>
                <a:gd name="connsiteX182" fmla="*/ 2599700 w 12346891"/>
                <a:gd name="connsiteY182" fmla="*/ 664010 h 812606"/>
                <a:gd name="connsiteX183" fmla="*/ 2551493 w 12346891"/>
                <a:gd name="connsiteY183" fmla="*/ 616671 h 812606"/>
                <a:gd name="connsiteX184" fmla="*/ 2547180 w 12346891"/>
                <a:gd name="connsiteY184" fmla="*/ 625295 h 812606"/>
                <a:gd name="connsiteX185" fmla="*/ 2537644 w 12346891"/>
                <a:gd name="connsiteY185" fmla="*/ 607630 h 812606"/>
                <a:gd name="connsiteX186" fmla="*/ 2097815 w 12346891"/>
                <a:gd name="connsiteY186" fmla="*/ 320304 h 812606"/>
                <a:gd name="connsiteX187" fmla="*/ 1832205 w 12346891"/>
                <a:gd name="connsiteY187" fmla="*/ 411091 h 812606"/>
                <a:gd name="connsiteX188" fmla="*/ 1787001 w 12346891"/>
                <a:gd name="connsiteY188" fmla="*/ 449001 h 812606"/>
                <a:gd name="connsiteX189" fmla="*/ 1781424 w 12346891"/>
                <a:gd name="connsiteY189" fmla="*/ 456077 h 812606"/>
                <a:gd name="connsiteX190" fmla="*/ 1747295 w 12346891"/>
                <a:gd name="connsiteY190" fmla="*/ 488915 h 812606"/>
                <a:gd name="connsiteX191" fmla="*/ 1722223 w 12346891"/>
                <a:gd name="connsiteY191" fmla="*/ 515954 h 812606"/>
                <a:gd name="connsiteX192" fmla="*/ 1632988 w 12346891"/>
                <a:gd name="connsiteY192" fmla="*/ 652798 h 812606"/>
                <a:gd name="connsiteX193" fmla="*/ 1615478 w 12346891"/>
                <a:gd name="connsiteY193" fmla="*/ 693282 h 812606"/>
                <a:gd name="connsiteX194" fmla="*/ 1633161 w 12346891"/>
                <a:gd name="connsiteY194" fmla="*/ 635381 h 812606"/>
                <a:gd name="connsiteX195" fmla="*/ 1669499 w 12346891"/>
                <a:gd name="connsiteY195" fmla="*/ 553933 h 812606"/>
                <a:gd name="connsiteX196" fmla="*/ 1628221 w 12346891"/>
                <a:gd name="connsiteY196" fmla="*/ 583210 h 812606"/>
                <a:gd name="connsiteX197" fmla="*/ 1354648 w 12346891"/>
                <a:gd name="connsiteY197" fmla="*/ 660615 h 812606"/>
                <a:gd name="connsiteX198" fmla="*/ 984221 w 12346891"/>
                <a:gd name="connsiteY198" fmla="*/ 512019 h 812606"/>
                <a:gd name="connsiteX199" fmla="*/ 936015 w 12346891"/>
                <a:gd name="connsiteY199" fmla="*/ 464680 h 812606"/>
                <a:gd name="connsiteX200" fmla="*/ 931701 w 12346891"/>
                <a:gd name="connsiteY200" fmla="*/ 473303 h 812606"/>
                <a:gd name="connsiteX201" fmla="*/ 922165 w 12346891"/>
                <a:gd name="connsiteY201" fmla="*/ 455639 h 812606"/>
                <a:gd name="connsiteX202" fmla="*/ 482336 w 12346891"/>
                <a:gd name="connsiteY202" fmla="*/ 168313 h 812606"/>
                <a:gd name="connsiteX203" fmla="*/ 59274 w 12346891"/>
                <a:gd name="connsiteY203" fmla="*/ 428746 h 812606"/>
                <a:gd name="connsiteX204" fmla="*/ 59022 w 12346891"/>
                <a:gd name="connsiteY204" fmla="*/ 429155 h 812606"/>
                <a:gd name="connsiteX205" fmla="*/ 57530 w 12346891"/>
                <a:gd name="connsiteY205" fmla="*/ 432249 h 812606"/>
                <a:gd name="connsiteX206" fmla="*/ 30744 w 12346891"/>
                <a:gd name="connsiteY206" fmla="*/ 480219 h 812606"/>
                <a:gd name="connsiteX207" fmla="*/ 17488 w 12346891"/>
                <a:gd name="connsiteY207" fmla="*/ 500854 h 812606"/>
                <a:gd name="connsiteX208" fmla="*/ -1 w 12346891"/>
                <a:gd name="connsiteY208" fmla="*/ 541290 h 812606"/>
                <a:gd name="connsiteX209" fmla="*/ 7691 w 12346891"/>
                <a:gd name="connsiteY209" fmla="*/ 516106 h 812606"/>
                <a:gd name="connsiteX210" fmla="*/ 1580 w 12346891"/>
                <a:gd name="connsiteY210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48317 w 12346893"/>
                <a:gd name="connsiteY20" fmla="*/ 177230 h 812606"/>
                <a:gd name="connsiteX21" fmla="*/ 1911979 w 12346893"/>
                <a:gd name="connsiteY21" fmla="*/ 258678 h 812606"/>
                <a:gd name="connsiteX22" fmla="*/ 1953257 w 12346893"/>
                <a:gd name="connsiteY22" fmla="*/ 229401 h 812606"/>
                <a:gd name="connsiteX23" fmla="*/ 2226830 w 12346893"/>
                <a:gd name="connsiteY23" fmla="*/ 151996 h 812606"/>
                <a:gd name="connsiteX24" fmla="*/ 2597257 w 12346893"/>
                <a:gd name="connsiteY24" fmla="*/ 300592 h 812606"/>
                <a:gd name="connsiteX25" fmla="*/ 2645463 w 12346893"/>
                <a:gd name="connsiteY25" fmla="*/ 347931 h 812606"/>
                <a:gd name="connsiteX26" fmla="*/ 2649777 w 12346893"/>
                <a:gd name="connsiteY26" fmla="*/ 339308 h 812606"/>
                <a:gd name="connsiteX27" fmla="*/ 2659313 w 12346893"/>
                <a:gd name="connsiteY27" fmla="*/ 356972 h 812606"/>
                <a:gd name="connsiteX28" fmla="*/ 3099142 w 12346893"/>
                <a:gd name="connsiteY28" fmla="*/ 644298 h 812606"/>
                <a:gd name="connsiteX29" fmla="*/ 3522204 w 12346893"/>
                <a:gd name="connsiteY29" fmla="*/ 383865 h 812606"/>
                <a:gd name="connsiteX30" fmla="*/ 3522456 w 12346893"/>
                <a:gd name="connsiteY30" fmla="*/ 383456 h 812606"/>
                <a:gd name="connsiteX31" fmla="*/ 3523948 w 12346893"/>
                <a:gd name="connsiteY31" fmla="*/ 380362 h 812606"/>
                <a:gd name="connsiteX32" fmla="*/ 3550734 w 12346893"/>
                <a:gd name="connsiteY32" fmla="*/ 332392 h 812606"/>
                <a:gd name="connsiteX33" fmla="*/ 3563989 w 12346893"/>
                <a:gd name="connsiteY33" fmla="*/ 311757 h 812606"/>
                <a:gd name="connsiteX34" fmla="*/ 3581479 w 12346893"/>
                <a:gd name="connsiteY34" fmla="*/ 271321 h 812606"/>
                <a:gd name="connsiteX35" fmla="*/ 3573787 w 12346893"/>
                <a:gd name="connsiteY35" fmla="*/ 296505 h 812606"/>
                <a:gd name="connsiteX36" fmla="*/ 3579897 w 12346893"/>
                <a:gd name="connsiteY36" fmla="*/ 286993 h 812606"/>
                <a:gd name="connsiteX37" fmla="*/ 4071649 w 12346893"/>
                <a:gd name="connsiteY37" fmla="*/ 3 h 812606"/>
                <a:gd name="connsiteX38" fmla="*/ 4442076 w 12346893"/>
                <a:gd name="connsiteY38" fmla="*/ 148599 h 812606"/>
                <a:gd name="connsiteX39" fmla="*/ 4490282 w 12346893"/>
                <a:gd name="connsiteY39" fmla="*/ 195938 h 812606"/>
                <a:gd name="connsiteX40" fmla="*/ 4494596 w 12346893"/>
                <a:gd name="connsiteY40" fmla="*/ 187314 h 812606"/>
                <a:gd name="connsiteX41" fmla="*/ 4504132 w 12346893"/>
                <a:gd name="connsiteY41" fmla="*/ 204979 h 812606"/>
                <a:gd name="connsiteX42" fmla="*/ 4943961 w 12346893"/>
                <a:gd name="connsiteY42" fmla="*/ 492304 h 812606"/>
                <a:gd name="connsiteX43" fmla="*/ 5209571 w 12346893"/>
                <a:gd name="connsiteY43" fmla="*/ 401517 h 812606"/>
                <a:gd name="connsiteX44" fmla="*/ 5254775 w 12346893"/>
                <a:gd name="connsiteY44" fmla="*/ 363608 h 812606"/>
                <a:gd name="connsiteX45" fmla="*/ 5260352 w 12346893"/>
                <a:gd name="connsiteY45" fmla="*/ 356532 h 812606"/>
                <a:gd name="connsiteX46" fmla="*/ 5294481 w 12346893"/>
                <a:gd name="connsiteY46" fmla="*/ 323694 h 812606"/>
                <a:gd name="connsiteX47" fmla="*/ 5319553 w 12346893"/>
                <a:gd name="connsiteY47" fmla="*/ 296655 h 812606"/>
                <a:gd name="connsiteX48" fmla="*/ 5408788 w 12346893"/>
                <a:gd name="connsiteY48" fmla="*/ 159811 h 812606"/>
                <a:gd name="connsiteX49" fmla="*/ 5426298 w 12346893"/>
                <a:gd name="connsiteY49" fmla="*/ 119327 h 812606"/>
                <a:gd name="connsiteX50" fmla="*/ 5408614 w 12346893"/>
                <a:gd name="connsiteY50" fmla="*/ 177228 h 812606"/>
                <a:gd name="connsiteX51" fmla="*/ 5372276 w 12346893"/>
                <a:gd name="connsiteY51" fmla="*/ 258677 h 812606"/>
                <a:gd name="connsiteX52" fmla="*/ 5413555 w 12346893"/>
                <a:gd name="connsiteY52" fmla="*/ 229399 h 812606"/>
                <a:gd name="connsiteX53" fmla="*/ 5687128 w 12346893"/>
                <a:gd name="connsiteY53" fmla="*/ 151994 h 812606"/>
                <a:gd name="connsiteX54" fmla="*/ 6057555 w 12346893"/>
                <a:gd name="connsiteY54" fmla="*/ 300590 h 812606"/>
                <a:gd name="connsiteX55" fmla="*/ 6105761 w 12346893"/>
                <a:gd name="connsiteY55" fmla="*/ 347929 h 812606"/>
                <a:gd name="connsiteX56" fmla="*/ 6110075 w 12346893"/>
                <a:gd name="connsiteY56" fmla="*/ 339306 h 812606"/>
                <a:gd name="connsiteX57" fmla="*/ 6119611 w 12346893"/>
                <a:gd name="connsiteY57" fmla="*/ 356970 h 812606"/>
                <a:gd name="connsiteX58" fmla="*/ 6559439 w 12346893"/>
                <a:gd name="connsiteY58" fmla="*/ 644296 h 812606"/>
                <a:gd name="connsiteX59" fmla="*/ 6982502 w 12346893"/>
                <a:gd name="connsiteY59" fmla="*/ 383863 h 812606"/>
                <a:gd name="connsiteX60" fmla="*/ 6982753 w 12346893"/>
                <a:gd name="connsiteY60" fmla="*/ 383454 h 812606"/>
                <a:gd name="connsiteX61" fmla="*/ 6984246 w 12346893"/>
                <a:gd name="connsiteY61" fmla="*/ 380360 h 812606"/>
                <a:gd name="connsiteX62" fmla="*/ 7011032 w 12346893"/>
                <a:gd name="connsiteY62" fmla="*/ 332390 h 812606"/>
                <a:gd name="connsiteX63" fmla="*/ 7024286 w 12346893"/>
                <a:gd name="connsiteY63" fmla="*/ 311755 h 812606"/>
                <a:gd name="connsiteX64" fmla="*/ 7041777 w 12346893"/>
                <a:gd name="connsiteY64" fmla="*/ 271319 h 812606"/>
                <a:gd name="connsiteX65" fmla="*/ 7034085 w 12346893"/>
                <a:gd name="connsiteY65" fmla="*/ 296503 h 812606"/>
                <a:gd name="connsiteX66" fmla="*/ 7040195 w 12346893"/>
                <a:gd name="connsiteY66" fmla="*/ 286991 h 812606"/>
                <a:gd name="connsiteX67" fmla="*/ 7531947 w 12346893"/>
                <a:gd name="connsiteY67" fmla="*/ 1 h 812606"/>
                <a:gd name="connsiteX68" fmla="*/ 7902374 w 12346893"/>
                <a:gd name="connsiteY68" fmla="*/ 148597 h 812606"/>
                <a:gd name="connsiteX69" fmla="*/ 7950580 w 12346893"/>
                <a:gd name="connsiteY69" fmla="*/ 195936 h 812606"/>
                <a:gd name="connsiteX70" fmla="*/ 7954894 w 12346893"/>
                <a:gd name="connsiteY70" fmla="*/ 187312 h 812606"/>
                <a:gd name="connsiteX71" fmla="*/ 7964430 w 12346893"/>
                <a:gd name="connsiteY71" fmla="*/ 204977 h 812606"/>
                <a:gd name="connsiteX72" fmla="*/ 8404258 w 12346893"/>
                <a:gd name="connsiteY72" fmla="*/ 492302 h 812606"/>
                <a:gd name="connsiteX73" fmla="*/ 8669869 w 12346893"/>
                <a:gd name="connsiteY73" fmla="*/ 401515 h 812606"/>
                <a:gd name="connsiteX74" fmla="*/ 8715076 w 12346893"/>
                <a:gd name="connsiteY74" fmla="*/ 363604 h 812606"/>
                <a:gd name="connsiteX75" fmla="*/ 8720650 w 12346893"/>
                <a:gd name="connsiteY75" fmla="*/ 356531 h 812606"/>
                <a:gd name="connsiteX76" fmla="*/ 8754770 w 12346893"/>
                <a:gd name="connsiteY76" fmla="*/ 323702 h 812606"/>
                <a:gd name="connsiteX77" fmla="*/ 8779851 w 12346893"/>
                <a:gd name="connsiteY77" fmla="*/ 296653 h 812606"/>
                <a:gd name="connsiteX78" fmla="*/ 8869086 w 12346893"/>
                <a:gd name="connsiteY78" fmla="*/ 159809 h 812606"/>
                <a:gd name="connsiteX79" fmla="*/ 8886596 w 12346893"/>
                <a:gd name="connsiteY79" fmla="*/ 119325 h 812606"/>
                <a:gd name="connsiteX80" fmla="*/ 8868912 w 12346893"/>
                <a:gd name="connsiteY80" fmla="*/ 177226 h 812606"/>
                <a:gd name="connsiteX81" fmla="*/ 8832573 w 12346893"/>
                <a:gd name="connsiteY81" fmla="*/ 258676 h 812606"/>
                <a:gd name="connsiteX82" fmla="*/ 8873853 w 12346893"/>
                <a:gd name="connsiteY82" fmla="*/ 229399 h 812606"/>
                <a:gd name="connsiteX83" fmla="*/ 9147426 w 12346893"/>
                <a:gd name="connsiteY83" fmla="*/ 151993 h 812606"/>
                <a:gd name="connsiteX84" fmla="*/ 9517853 w 12346893"/>
                <a:gd name="connsiteY84" fmla="*/ 300589 h 812606"/>
                <a:gd name="connsiteX85" fmla="*/ 9566059 w 12346893"/>
                <a:gd name="connsiteY85" fmla="*/ 347928 h 812606"/>
                <a:gd name="connsiteX86" fmla="*/ 9570373 w 12346893"/>
                <a:gd name="connsiteY86" fmla="*/ 339305 h 812606"/>
                <a:gd name="connsiteX87" fmla="*/ 9579908 w 12346893"/>
                <a:gd name="connsiteY87" fmla="*/ 356969 h 812606"/>
                <a:gd name="connsiteX88" fmla="*/ 10019738 w 12346893"/>
                <a:gd name="connsiteY88" fmla="*/ 644295 h 812606"/>
                <a:gd name="connsiteX89" fmla="*/ 10442800 w 12346893"/>
                <a:gd name="connsiteY89" fmla="*/ 383862 h 812606"/>
                <a:gd name="connsiteX90" fmla="*/ 10443052 w 12346893"/>
                <a:gd name="connsiteY90" fmla="*/ 383453 h 812606"/>
                <a:gd name="connsiteX91" fmla="*/ 10444544 w 12346893"/>
                <a:gd name="connsiteY91" fmla="*/ 380359 h 812606"/>
                <a:gd name="connsiteX92" fmla="*/ 10471330 w 12346893"/>
                <a:gd name="connsiteY92" fmla="*/ 332389 h 812606"/>
                <a:gd name="connsiteX93" fmla="*/ 10484585 w 12346893"/>
                <a:gd name="connsiteY93" fmla="*/ 311754 h 812606"/>
                <a:gd name="connsiteX94" fmla="*/ 10502074 w 12346893"/>
                <a:gd name="connsiteY94" fmla="*/ 271318 h 812606"/>
                <a:gd name="connsiteX95" fmla="*/ 10494383 w 12346893"/>
                <a:gd name="connsiteY95" fmla="*/ 296502 h 812606"/>
                <a:gd name="connsiteX96" fmla="*/ 10500493 w 12346893"/>
                <a:gd name="connsiteY96" fmla="*/ 286990 h 812606"/>
                <a:gd name="connsiteX97" fmla="*/ 10992245 w 12346893"/>
                <a:gd name="connsiteY97" fmla="*/ 0 h 812606"/>
                <a:gd name="connsiteX98" fmla="*/ 11362672 w 12346893"/>
                <a:gd name="connsiteY98" fmla="*/ 148596 h 812606"/>
                <a:gd name="connsiteX99" fmla="*/ 11410878 w 12346893"/>
                <a:gd name="connsiteY99" fmla="*/ 195935 h 812606"/>
                <a:gd name="connsiteX100" fmla="*/ 11415192 w 12346893"/>
                <a:gd name="connsiteY100" fmla="*/ 187311 h 812606"/>
                <a:gd name="connsiteX101" fmla="*/ 11424728 w 12346893"/>
                <a:gd name="connsiteY101" fmla="*/ 204976 h 812606"/>
                <a:gd name="connsiteX102" fmla="*/ 11864557 w 12346893"/>
                <a:gd name="connsiteY102" fmla="*/ 492302 h 812606"/>
                <a:gd name="connsiteX103" fmla="*/ 12329384 w 12346893"/>
                <a:gd name="connsiteY103" fmla="*/ 159808 h 812606"/>
                <a:gd name="connsiteX104" fmla="*/ 12346893 w 12346893"/>
                <a:gd name="connsiteY104" fmla="*/ 119324 h 812606"/>
                <a:gd name="connsiteX105" fmla="*/ 12329210 w 12346893"/>
                <a:gd name="connsiteY105" fmla="*/ 177225 h 812606"/>
                <a:gd name="connsiteX106" fmla="*/ 11735544 w 12346893"/>
                <a:gd name="connsiteY106" fmla="*/ 660610 h 812606"/>
                <a:gd name="connsiteX107" fmla="*/ 11365117 w 12346893"/>
                <a:gd name="connsiteY107" fmla="*/ 512014 h 812606"/>
                <a:gd name="connsiteX108" fmla="*/ 11316911 w 12346893"/>
                <a:gd name="connsiteY108" fmla="*/ 464675 h 812606"/>
                <a:gd name="connsiteX109" fmla="*/ 11312596 w 12346893"/>
                <a:gd name="connsiteY109" fmla="*/ 473298 h 812606"/>
                <a:gd name="connsiteX110" fmla="*/ 11303061 w 12346893"/>
                <a:gd name="connsiteY110" fmla="*/ 455634 h 812606"/>
                <a:gd name="connsiteX111" fmla="*/ 10863232 w 12346893"/>
                <a:gd name="connsiteY111" fmla="*/ 168308 h 812606"/>
                <a:gd name="connsiteX112" fmla="*/ 10440170 w 12346893"/>
                <a:gd name="connsiteY112" fmla="*/ 428741 h 812606"/>
                <a:gd name="connsiteX113" fmla="*/ 10439918 w 12346893"/>
                <a:gd name="connsiteY113" fmla="*/ 429150 h 812606"/>
                <a:gd name="connsiteX114" fmla="*/ 10438426 w 12346893"/>
                <a:gd name="connsiteY114" fmla="*/ 432244 h 812606"/>
                <a:gd name="connsiteX115" fmla="*/ 10411639 w 12346893"/>
                <a:gd name="connsiteY115" fmla="*/ 480214 h 812606"/>
                <a:gd name="connsiteX116" fmla="*/ 10398385 w 12346893"/>
                <a:gd name="connsiteY116" fmla="*/ 500849 h 812606"/>
                <a:gd name="connsiteX117" fmla="*/ 10380895 w 12346893"/>
                <a:gd name="connsiteY117" fmla="*/ 541285 h 812606"/>
                <a:gd name="connsiteX118" fmla="*/ 10388586 w 12346893"/>
                <a:gd name="connsiteY118" fmla="*/ 516101 h 812606"/>
                <a:gd name="connsiteX119" fmla="*/ 10382477 w 12346893"/>
                <a:gd name="connsiteY119" fmla="*/ 525613 h 812606"/>
                <a:gd name="connsiteX120" fmla="*/ 9890724 w 12346893"/>
                <a:gd name="connsiteY120" fmla="*/ 812603 h 812606"/>
                <a:gd name="connsiteX121" fmla="*/ 9520297 w 12346893"/>
                <a:gd name="connsiteY121" fmla="*/ 664007 h 812606"/>
                <a:gd name="connsiteX122" fmla="*/ 9472091 w 12346893"/>
                <a:gd name="connsiteY122" fmla="*/ 616668 h 812606"/>
                <a:gd name="connsiteX123" fmla="*/ 9467777 w 12346893"/>
                <a:gd name="connsiteY123" fmla="*/ 625292 h 812606"/>
                <a:gd name="connsiteX124" fmla="*/ 9458242 w 12346893"/>
                <a:gd name="connsiteY124" fmla="*/ 607627 h 812606"/>
                <a:gd name="connsiteX125" fmla="*/ 9018413 w 12346893"/>
                <a:gd name="connsiteY125" fmla="*/ 320302 h 812606"/>
                <a:gd name="connsiteX126" fmla="*/ 8752802 w 12346893"/>
                <a:gd name="connsiteY126" fmla="*/ 411089 h 812606"/>
                <a:gd name="connsiteX127" fmla="*/ 8707595 w 12346893"/>
                <a:gd name="connsiteY127" fmla="*/ 449000 h 812606"/>
                <a:gd name="connsiteX128" fmla="*/ 8702022 w 12346893"/>
                <a:gd name="connsiteY128" fmla="*/ 456073 h 812606"/>
                <a:gd name="connsiteX129" fmla="*/ 8667901 w 12346893"/>
                <a:gd name="connsiteY129" fmla="*/ 488902 h 812606"/>
                <a:gd name="connsiteX130" fmla="*/ 8642820 w 12346893"/>
                <a:gd name="connsiteY130" fmla="*/ 515951 h 812606"/>
                <a:gd name="connsiteX131" fmla="*/ 8553585 w 12346893"/>
                <a:gd name="connsiteY131" fmla="*/ 652795 h 812606"/>
                <a:gd name="connsiteX132" fmla="*/ 8536075 w 12346893"/>
                <a:gd name="connsiteY132" fmla="*/ 693279 h 812606"/>
                <a:gd name="connsiteX133" fmla="*/ 8553759 w 12346893"/>
                <a:gd name="connsiteY133" fmla="*/ 635378 h 812606"/>
                <a:gd name="connsiteX134" fmla="*/ 8590098 w 12346893"/>
                <a:gd name="connsiteY134" fmla="*/ 553928 h 812606"/>
                <a:gd name="connsiteX135" fmla="*/ 8548818 w 12346893"/>
                <a:gd name="connsiteY135" fmla="*/ 583206 h 812606"/>
                <a:gd name="connsiteX136" fmla="*/ 8275246 w 12346893"/>
                <a:gd name="connsiteY136" fmla="*/ 660611 h 812606"/>
                <a:gd name="connsiteX137" fmla="*/ 7904819 w 12346893"/>
                <a:gd name="connsiteY137" fmla="*/ 512015 h 812606"/>
                <a:gd name="connsiteX138" fmla="*/ 7856612 w 12346893"/>
                <a:gd name="connsiteY138" fmla="*/ 464676 h 812606"/>
                <a:gd name="connsiteX139" fmla="*/ 7852299 w 12346893"/>
                <a:gd name="connsiteY139" fmla="*/ 473299 h 812606"/>
                <a:gd name="connsiteX140" fmla="*/ 7842763 w 12346893"/>
                <a:gd name="connsiteY140" fmla="*/ 455635 h 812606"/>
                <a:gd name="connsiteX141" fmla="*/ 7402933 w 12346893"/>
                <a:gd name="connsiteY141" fmla="*/ 168309 h 812606"/>
                <a:gd name="connsiteX142" fmla="*/ 6979871 w 12346893"/>
                <a:gd name="connsiteY142" fmla="*/ 428742 h 812606"/>
                <a:gd name="connsiteX143" fmla="*/ 6979620 w 12346893"/>
                <a:gd name="connsiteY143" fmla="*/ 429151 h 812606"/>
                <a:gd name="connsiteX144" fmla="*/ 6978128 w 12346893"/>
                <a:gd name="connsiteY144" fmla="*/ 432245 h 812606"/>
                <a:gd name="connsiteX145" fmla="*/ 6951342 w 12346893"/>
                <a:gd name="connsiteY145" fmla="*/ 480215 h 812606"/>
                <a:gd name="connsiteX146" fmla="*/ 6938086 w 12346893"/>
                <a:gd name="connsiteY146" fmla="*/ 500850 h 812606"/>
                <a:gd name="connsiteX147" fmla="*/ 6920597 w 12346893"/>
                <a:gd name="connsiteY147" fmla="*/ 541286 h 812606"/>
                <a:gd name="connsiteX148" fmla="*/ 6928288 w 12346893"/>
                <a:gd name="connsiteY148" fmla="*/ 516102 h 812606"/>
                <a:gd name="connsiteX149" fmla="*/ 6922178 w 12346893"/>
                <a:gd name="connsiteY149" fmla="*/ 525614 h 812606"/>
                <a:gd name="connsiteX150" fmla="*/ 6430427 w 12346893"/>
                <a:gd name="connsiteY150" fmla="*/ 812604 h 812606"/>
                <a:gd name="connsiteX151" fmla="*/ 6059999 w 12346893"/>
                <a:gd name="connsiteY151" fmla="*/ 664008 h 812606"/>
                <a:gd name="connsiteX152" fmla="*/ 6011793 w 12346893"/>
                <a:gd name="connsiteY152" fmla="*/ 616669 h 812606"/>
                <a:gd name="connsiteX153" fmla="*/ 6007479 w 12346893"/>
                <a:gd name="connsiteY153" fmla="*/ 625293 h 812606"/>
                <a:gd name="connsiteX154" fmla="*/ 5997944 w 12346893"/>
                <a:gd name="connsiteY154" fmla="*/ 607628 h 812606"/>
                <a:gd name="connsiteX155" fmla="*/ 5558114 w 12346893"/>
                <a:gd name="connsiteY155" fmla="*/ 320302 h 812606"/>
                <a:gd name="connsiteX156" fmla="*/ 5292505 w 12346893"/>
                <a:gd name="connsiteY156" fmla="*/ 411089 h 812606"/>
                <a:gd name="connsiteX157" fmla="*/ 5247300 w 12346893"/>
                <a:gd name="connsiteY157" fmla="*/ 448999 h 812606"/>
                <a:gd name="connsiteX158" fmla="*/ 5241724 w 12346893"/>
                <a:gd name="connsiteY158" fmla="*/ 456075 h 812606"/>
                <a:gd name="connsiteX159" fmla="*/ 5207594 w 12346893"/>
                <a:gd name="connsiteY159" fmla="*/ 488913 h 812606"/>
                <a:gd name="connsiteX160" fmla="*/ 5182522 w 12346893"/>
                <a:gd name="connsiteY160" fmla="*/ 515952 h 812606"/>
                <a:gd name="connsiteX161" fmla="*/ 5093287 w 12346893"/>
                <a:gd name="connsiteY161" fmla="*/ 652796 h 812606"/>
                <a:gd name="connsiteX162" fmla="*/ 5075778 w 12346893"/>
                <a:gd name="connsiteY162" fmla="*/ 693280 h 812606"/>
                <a:gd name="connsiteX163" fmla="*/ 5093461 w 12346893"/>
                <a:gd name="connsiteY163" fmla="*/ 635379 h 812606"/>
                <a:gd name="connsiteX164" fmla="*/ 5129799 w 12346893"/>
                <a:gd name="connsiteY164" fmla="*/ 553930 h 812606"/>
                <a:gd name="connsiteX165" fmla="*/ 5088520 w 12346893"/>
                <a:gd name="connsiteY165" fmla="*/ 583208 h 812606"/>
                <a:gd name="connsiteX166" fmla="*/ 4814948 w 12346893"/>
                <a:gd name="connsiteY166" fmla="*/ 660613 h 812606"/>
                <a:gd name="connsiteX167" fmla="*/ 4444521 w 12346893"/>
                <a:gd name="connsiteY167" fmla="*/ 512017 h 812606"/>
                <a:gd name="connsiteX168" fmla="*/ 4396314 w 12346893"/>
                <a:gd name="connsiteY168" fmla="*/ 464678 h 812606"/>
                <a:gd name="connsiteX169" fmla="*/ 4392001 w 12346893"/>
                <a:gd name="connsiteY169" fmla="*/ 473301 h 812606"/>
                <a:gd name="connsiteX170" fmla="*/ 4382465 w 12346893"/>
                <a:gd name="connsiteY170" fmla="*/ 455637 h 812606"/>
                <a:gd name="connsiteX171" fmla="*/ 3942636 w 12346893"/>
                <a:gd name="connsiteY171" fmla="*/ 168311 h 812606"/>
                <a:gd name="connsiteX172" fmla="*/ 3519574 w 12346893"/>
                <a:gd name="connsiteY172" fmla="*/ 428744 h 812606"/>
                <a:gd name="connsiteX173" fmla="*/ 3519322 w 12346893"/>
                <a:gd name="connsiteY173" fmla="*/ 429153 h 812606"/>
                <a:gd name="connsiteX174" fmla="*/ 3517830 w 12346893"/>
                <a:gd name="connsiteY174" fmla="*/ 432247 h 812606"/>
                <a:gd name="connsiteX175" fmla="*/ 3491044 w 12346893"/>
                <a:gd name="connsiteY175" fmla="*/ 480217 h 812606"/>
                <a:gd name="connsiteX176" fmla="*/ 3477788 w 12346893"/>
                <a:gd name="connsiteY176" fmla="*/ 500852 h 812606"/>
                <a:gd name="connsiteX177" fmla="*/ 3460299 w 12346893"/>
                <a:gd name="connsiteY177" fmla="*/ 541288 h 812606"/>
                <a:gd name="connsiteX178" fmla="*/ 3467991 w 12346893"/>
                <a:gd name="connsiteY178" fmla="*/ 516104 h 812606"/>
                <a:gd name="connsiteX179" fmla="*/ 3461880 w 12346893"/>
                <a:gd name="connsiteY179" fmla="*/ 525616 h 812606"/>
                <a:gd name="connsiteX180" fmla="*/ 2970129 w 12346893"/>
                <a:gd name="connsiteY180" fmla="*/ 812606 h 812606"/>
                <a:gd name="connsiteX181" fmla="*/ 2599702 w 12346893"/>
                <a:gd name="connsiteY181" fmla="*/ 664010 h 812606"/>
                <a:gd name="connsiteX182" fmla="*/ 2551495 w 12346893"/>
                <a:gd name="connsiteY182" fmla="*/ 616671 h 812606"/>
                <a:gd name="connsiteX183" fmla="*/ 2547182 w 12346893"/>
                <a:gd name="connsiteY183" fmla="*/ 625295 h 812606"/>
                <a:gd name="connsiteX184" fmla="*/ 2537646 w 12346893"/>
                <a:gd name="connsiteY184" fmla="*/ 607630 h 812606"/>
                <a:gd name="connsiteX185" fmla="*/ 2097817 w 12346893"/>
                <a:gd name="connsiteY185" fmla="*/ 320304 h 812606"/>
                <a:gd name="connsiteX186" fmla="*/ 1832207 w 12346893"/>
                <a:gd name="connsiteY186" fmla="*/ 411091 h 812606"/>
                <a:gd name="connsiteX187" fmla="*/ 1787003 w 12346893"/>
                <a:gd name="connsiteY187" fmla="*/ 449001 h 812606"/>
                <a:gd name="connsiteX188" fmla="*/ 1781426 w 12346893"/>
                <a:gd name="connsiteY188" fmla="*/ 456077 h 812606"/>
                <a:gd name="connsiteX189" fmla="*/ 1747297 w 12346893"/>
                <a:gd name="connsiteY189" fmla="*/ 488915 h 812606"/>
                <a:gd name="connsiteX190" fmla="*/ 1722225 w 12346893"/>
                <a:gd name="connsiteY190" fmla="*/ 515954 h 812606"/>
                <a:gd name="connsiteX191" fmla="*/ 1632990 w 12346893"/>
                <a:gd name="connsiteY191" fmla="*/ 652798 h 812606"/>
                <a:gd name="connsiteX192" fmla="*/ 1615480 w 12346893"/>
                <a:gd name="connsiteY192" fmla="*/ 693282 h 812606"/>
                <a:gd name="connsiteX193" fmla="*/ 1633163 w 12346893"/>
                <a:gd name="connsiteY193" fmla="*/ 635381 h 812606"/>
                <a:gd name="connsiteX194" fmla="*/ 1669501 w 12346893"/>
                <a:gd name="connsiteY194" fmla="*/ 553933 h 812606"/>
                <a:gd name="connsiteX195" fmla="*/ 1628223 w 12346893"/>
                <a:gd name="connsiteY195" fmla="*/ 583210 h 812606"/>
                <a:gd name="connsiteX196" fmla="*/ 1354650 w 12346893"/>
                <a:gd name="connsiteY196" fmla="*/ 660615 h 812606"/>
                <a:gd name="connsiteX197" fmla="*/ 984223 w 12346893"/>
                <a:gd name="connsiteY197" fmla="*/ 512019 h 812606"/>
                <a:gd name="connsiteX198" fmla="*/ 936017 w 12346893"/>
                <a:gd name="connsiteY198" fmla="*/ 464680 h 812606"/>
                <a:gd name="connsiteX199" fmla="*/ 931703 w 12346893"/>
                <a:gd name="connsiteY199" fmla="*/ 473303 h 812606"/>
                <a:gd name="connsiteX200" fmla="*/ 922167 w 12346893"/>
                <a:gd name="connsiteY200" fmla="*/ 455639 h 812606"/>
                <a:gd name="connsiteX201" fmla="*/ 482338 w 12346893"/>
                <a:gd name="connsiteY201" fmla="*/ 168313 h 812606"/>
                <a:gd name="connsiteX202" fmla="*/ 59276 w 12346893"/>
                <a:gd name="connsiteY202" fmla="*/ 428746 h 812606"/>
                <a:gd name="connsiteX203" fmla="*/ 59024 w 12346893"/>
                <a:gd name="connsiteY203" fmla="*/ 429155 h 812606"/>
                <a:gd name="connsiteX204" fmla="*/ 57532 w 12346893"/>
                <a:gd name="connsiteY204" fmla="*/ 432249 h 812606"/>
                <a:gd name="connsiteX205" fmla="*/ 30746 w 12346893"/>
                <a:gd name="connsiteY205" fmla="*/ 480219 h 812606"/>
                <a:gd name="connsiteX206" fmla="*/ 17490 w 12346893"/>
                <a:gd name="connsiteY206" fmla="*/ 500854 h 812606"/>
                <a:gd name="connsiteX207" fmla="*/ 1 w 12346893"/>
                <a:gd name="connsiteY207" fmla="*/ 541290 h 812606"/>
                <a:gd name="connsiteX208" fmla="*/ 7693 w 12346893"/>
                <a:gd name="connsiteY208" fmla="*/ 516106 h 812606"/>
                <a:gd name="connsiteX209" fmla="*/ 1582 w 12346893"/>
                <a:gd name="connsiteY209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859253 w 12346891"/>
                <a:gd name="connsiteY19" fmla="*/ 296657 h 812606"/>
                <a:gd name="connsiteX20" fmla="*/ 1948315 w 12346891"/>
                <a:gd name="connsiteY20" fmla="*/ 177230 h 812606"/>
                <a:gd name="connsiteX21" fmla="*/ 1911977 w 12346891"/>
                <a:gd name="connsiteY21" fmla="*/ 258678 h 812606"/>
                <a:gd name="connsiteX22" fmla="*/ 1953255 w 12346891"/>
                <a:gd name="connsiteY22" fmla="*/ 229401 h 812606"/>
                <a:gd name="connsiteX23" fmla="*/ 2226828 w 12346891"/>
                <a:gd name="connsiteY23" fmla="*/ 151996 h 812606"/>
                <a:gd name="connsiteX24" fmla="*/ 2597255 w 12346891"/>
                <a:gd name="connsiteY24" fmla="*/ 300592 h 812606"/>
                <a:gd name="connsiteX25" fmla="*/ 2645461 w 12346891"/>
                <a:gd name="connsiteY25" fmla="*/ 347931 h 812606"/>
                <a:gd name="connsiteX26" fmla="*/ 2649775 w 12346891"/>
                <a:gd name="connsiteY26" fmla="*/ 339308 h 812606"/>
                <a:gd name="connsiteX27" fmla="*/ 2659311 w 12346891"/>
                <a:gd name="connsiteY27" fmla="*/ 356972 h 812606"/>
                <a:gd name="connsiteX28" fmla="*/ 3099140 w 12346891"/>
                <a:gd name="connsiteY28" fmla="*/ 644298 h 812606"/>
                <a:gd name="connsiteX29" fmla="*/ 3522202 w 12346891"/>
                <a:gd name="connsiteY29" fmla="*/ 383865 h 812606"/>
                <a:gd name="connsiteX30" fmla="*/ 3522454 w 12346891"/>
                <a:gd name="connsiteY30" fmla="*/ 383456 h 812606"/>
                <a:gd name="connsiteX31" fmla="*/ 3523946 w 12346891"/>
                <a:gd name="connsiteY31" fmla="*/ 380362 h 812606"/>
                <a:gd name="connsiteX32" fmla="*/ 3550732 w 12346891"/>
                <a:gd name="connsiteY32" fmla="*/ 332392 h 812606"/>
                <a:gd name="connsiteX33" fmla="*/ 3563987 w 12346891"/>
                <a:gd name="connsiteY33" fmla="*/ 311757 h 812606"/>
                <a:gd name="connsiteX34" fmla="*/ 3581477 w 12346891"/>
                <a:gd name="connsiteY34" fmla="*/ 271321 h 812606"/>
                <a:gd name="connsiteX35" fmla="*/ 3573785 w 12346891"/>
                <a:gd name="connsiteY35" fmla="*/ 296505 h 812606"/>
                <a:gd name="connsiteX36" fmla="*/ 3579895 w 12346891"/>
                <a:gd name="connsiteY36" fmla="*/ 286993 h 812606"/>
                <a:gd name="connsiteX37" fmla="*/ 4071647 w 12346891"/>
                <a:gd name="connsiteY37" fmla="*/ 3 h 812606"/>
                <a:gd name="connsiteX38" fmla="*/ 4442074 w 12346891"/>
                <a:gd name="connsiteY38" fmla="*/ 148599 h 812606"/>
                <a:gd name="connsiteX39" fmla="*/ 4490280 w 12346891"/>
                <a:gd name="connsiteY39" fmla="*/ 195938 h 812606"/>
                <a:gd name="connsiteX40" fmla="*/ 4494594 w 12346891"/>
                <a:gd name="connsiteY40" fmla="*/ 187314 h 812606"/>
                <a:gd name="connsiteX41" fmla="*/ 4504130 w 12346891"/>
                <a:gd name="connsiteY41" fmla="*/ 204979 h 812606"/>
                <a:gd name="connsiteX42" fmla="*/ 4943959 w 12346891"/>
                <a:gd name="connsiteY42" fmla="*/ 492304 h 812606"/>
                <a:gd name="connsiteX43" fmla="*/ 5209569 w 12346891"/>
                <a:gd name="connsiteY43" fmla="*/ 401517 h 812606"/>
                <a:gd name="connsiteX44" fmla="*/ 5254773 w 12346891"/>
                <a:gd name="connsiteY44" fmla="*/ 363608 h 812606"/>
                <a:gd name="connsiteX45" fmla="*/ 5260350 w 12346891"/>
                <a:gd name="connsiteY45" fmla="*/ 356532 h 812606"/>
                <a:gd name="connsiteX46" fmla="*/ 5294479 w 12346891"/>
                <a:gd name="connsiteY46" fmla="*/ 323694 h 812606"/>
                <a:gd name="connsiteX47" fmla="*/ 5319551 w 12346891"/>
                <a:gd name="connsiteY47" fmla="*/ 296655 h 812606"/>
                <a:gd name="connsiteX48" fmla="*/ 5408786 w 12346891"/>
                <a:gd name="connsiteY48" fmla="*/ 159811 h 812606"/>
                <a:gd name="connsiteX49" fmla="*/ 5426296 w 12346891"/>
                <a:gd name="connsiteY49" fmla="*/ 119327 h 812606"/>
                <a:gd name="connsiteX50" fmla="*/ 5408612 w 12346891"/>
                <a:gd name="connsiteY50" fmla="*/ 177228 h 812606"/>
                <a:gd name="connsiteX51" fmla="*/ 5372274 w 12346891"/>
                <a:gd name="connsiteY51" fmla="*/ 258677 h 812606"/>
                <a:gd name="connsiteX52" fmla="*/ 5413553 w 12346891"/>
                <a:gd name="connsiteY52" fmla="*/ 229399 h 812606"/>
                <a:gd name="connsiteX53" fmla="*/ 5687126 w 12346891"/>
                <a:gd name="connsiteY53" fmla="*/ 151994 h 812606"/>
                <a:gd name="connsiteX54" fmla="*/ 6057553 w 12346891"/>
                <a:gd name="connsiteY54" fmla="*/ 300590 h 812606"/>
                <a:gd name="connsiteX55" fmla="*/ 6105759 w 12346891"/>
                <a:gd name="connsiteY55" fmla="*/ 347929 h 812606"/>
                <a:gd name="connsiteX56" fmla="*/ 6110073 w 12346891"/>
                <a:gd name="connsiteY56" fmla="*/ 339306 h 812606"/>
                <a:gd name="connsiteX57" fmla="*/ 6119609 w 12346891"/>
                <a:gd name="connsiteY57" fmla="*/ 356970 h 812606"/>
                <a:gd name="connsiteX58" fmla="*/ 6559437 w 12346891"/>
                <a:gd name="connsiteY58" fmla="*/ 644296 h 812606"/>
                <a:gd name="connsiteX59" fmla="*/ 6982500 w 12346891"/>
                <a:gd name="connsiteY59" fmla="*/ 383863 h 812606"/>
                <a:gd name="connsiteX60" fmla="*/ 6982751 w 12346891"/>
                <a:gd name="connsiteY60" fmla="*/ 383454 h 812606"/>
                <a:gd name="connsiteX61" fmla="*/ 6984244 w 12346891"/>
                <a:gd name="connsiteY61" fmla="*/ 380360 h 812606"/>
                <a:gd name="connsiteX62" fmla="*/ 7011030 w 12346891"/>
                <a:gd name="connsiteY62" fmla="*/ 332390 h 812606"/>
                <a:gd name="connsiteX63" fmla="*/ 7024284 w 12346891"/>
                <a:gd name="connsiteY63" fmla="*/ 311755 h 812606"/>
                <a:gd name="connsiteX64" fmla="*/ 7041775 w 12346891"/>
                <a:gd name="connsiteY64" fmla="*/ 271319 h 812606"/>
                <a:gd name="connsiteX65" fmla="*/ 7034083 w 12346891"/>
                <a:gd name="connsiteY65" fmla="*/ 296503 h 812606"/>
                <a:gd name="connsiteX66" fmla="*/ 7040193 w 12346891"/>
                <a:gd name="connsiteY66" fmla="*/ 286991 h 812606"/>
                <a:gd name="connsiteX67" fmla="*/ 7531945 w 12346891"/>
                <a:gd name="connsiteY67" fmla="*/ 1 h 812606"/>
                <a:gd name="connsiteX68" fmla="*/ 7902372 w 12346891"/>
                <a:gd name="connsiteY68" fmla="*/ 148597 h 812606"/>
                <a:gd name="connsiteX69" fmla="*/ 7950578 w 12346891"/>
                <a:gd name="connsiteY69" fmla="*/ 195936 h 812606"/>
                <a:gd name="connsiteX70" fmla="*/ 7954892 w 12346891"/>
                <a:gd name="connsiteY70" fmla="*/ 187312 h 812606"/>
                <a:gd name="connsiteX71" fmla="*/ 7964428 w 12346891"/>
                <a:gd name="connsiteY71" fmla="*/ 204977 h 812606"/>
                <a:gd name="connsiteX72" fmla="*/ 8404256 w 12346891"/>
                <a:gd name="connsiteY72" fmla="*/ 492302 h 812606"/>
                <a:gd name="connsiteX73" fmla="*/ 8669867 w 12346891"/>
                <a:gd name="connsiteY73" fmla="*/ 401515 h 812606"/>
                <a:gd name="connsiteX74" fmla="*/ 8715074 w 12346891"/>
                <a:gd name="connsiteY74" fmla="*/ 363604 h 812606"/>
                <a:gd name="connsiteX75" fmla="*/ 8720648 w 12346891"/>
                <a:gd name="connsiteY75" fmla="*/ 356531 h 812606"/>
                <a:gd name="connsiteX76" fmla="*/ 8754768 w 12346891"/>
                <a:gd name="connsiteY76" fmla="*/ 323702 h 812606"/>
                <a:gd name="connsiteX77" fmla="*/ 8779849 w 12346891"/>
                <a:gd name="connsiteY77" fmla="*/ 296653 h 812606"/>
                <a:gd name="connsiteX78" fmla="*/ 8869084 w 12346891"/>
                <a:gd name="connsiteY78" fmla="*/ 159809 h 812606"/>
                <a:gd name="connsiteX79" fmla="*/ 8886594 w 12346891"/>
                <a:gd name="connsiteY79" fmla="*/ 119325 h 812606"/>
                <a:gd name="connsiteX80" fmla="*/ 8868910 w 12346891"/>
                <a:gd name="connsiteY80" fmla="*/ 177226 h 812606"/>
                <a:gd name="connsiteX81" fmla="*/ 8832571 w 12346891"/>
                <a:gd name="connsiteY81" fmla="*/ 258676 h 812606"/>
                <a:gd name="connsiteX82" fmla="*/ 8873851 w 12346891"/>
                <a:gd name="connsiteY82" fmla="*/ 229399 h 812606"/>
                <a:gd name="connsiteX83" fmla="*/ 9147424 w 12346891"/>
                <a:gd name="connsiteY83" fmla="*/ 151993 h 812606"/>
                <a:gd name="connsiteX84" fmla="*/ 9517851 w 12346891"/>
                <a:gd name="connsiteY84" fmla="*/ 300589 h 812606"/>
                <a:gd name="connsiteX85" fmla="*/ 9566057 w 12346891"/>
                <a:gd name="connsiteY85" fmla="*/ 347928 h 812606"/>
                <a:gd name="connsiteX86" fmla="*/ 9570371 w 12346891"/>
                <a:gd name="connsiteY86" fmla="*/ 339305 h 812606"/>
                <a:gd name="connsiteX87" fmla="*/ 9579906 w 12346891"/>
                <a:gd name="connsiteY87" fmla="*/ 356969 h 812606"/>
                <a:gd name="connsiteX88" fmla="*/ 10019736 w 12346891"/>
                <a:gd name="connsiteY88" fmla="*/ 644295 h 812606"/>
                <a:gd name="connsiteX89" fmla="*/ 10442798 w 12346891"/>
                <a:gd name="connsiteY89" fmla="*/ 383862 h 812606"/>
                <a:gd name="connsiteX90" fmla="*/ 10443050 w 12346891"/>
                <a:gd name="connsiteY90" fmla="*/ 383453 h 812606"/>
                <a:gd name="connsiteX91" fmla="*/ 10444542 w 12346891"/>
                <a:gd name="connsiteY91" fmla="*/ 380359 h 812606"/>
                <a:gd name="connsiteX92" fmla="*/ 10471328 w 12346891"/>
                <a:gd name="connsiteY92" fmla="*/ 332389 h 812606"/>
                <a:gd name="connsiteX93" fmla="*/ 10484583 w 12346891"/>
                <a:gd name="connsiteY93" fmla="*/ 311754 h 812606"/>
                <a:gd name="connsiteX94" fmla="*/ 10502072 w 12346891"/>
                <a:gd name="connsiteY94" fmla="*/ 271318 h 812606"/>
                <a:gd name="connsiteX95" fmla="*/ 10494381 w 12346891"/>
                <a:gd name="connsiteY95" fmla="*/ 296502 h 812606"/>
                <a:gd name="connsiteX96" fmla="*/ 10500491 w 12346891"/>
                <a:gd name="connsiteY96" fmla="*/ 286990 h 812606"/>
                <a:gd name="connsiteX97" fmla="*/ 10992243 w 12346891"/>
                <a:gd name="connsiteY97" fmla="*/ 0 h 812606"/>
                <a:gd name="connsiteX98" fmla="*/ 11362670 w 12346891"/>
                <a:gd name="connsiteY98" fmla="*/ 148596 h 812606"/>
                <a:gd name="connsiteX99" fmla="*/ 11410876 w 12346891"/>
                <a:gd name="connsiteY99" fmla="*/ 195935 h 812606"/>
                <a:gd name="connsiteX100" fmla="*/ 11415190 w 12346891"/>
                <a:gd name="connsiteY100" fmla="*/ 187311 h 812606"/>
                <a:gd name="connsiteX101" fmla="*/ 11424726 w 12346891"/>
                <a:gd name="connsiteY101" fmla="*/ 204976 h 812606"/>
                <a:gd name="connsiteX102" fmla="*/ 11864555 w 12346891"/>
                <a:gd name="connsiteY102" fmla="*/ 492302 h 812606"/>
                <a:gd name="connsiteX103" fmla="*/ 12329382 w 12346891"/>
                <a:gd name="connsiteY103" fmla="*/ 159808 h 812606"/>
                <a:gd name="connsiteX104" fmla="*/ 12346891 w 12346891"/>
                <a:gd name="connsiteY104" fmla="*/ 119324 h 812606"/>
                <a:gd name="connsiteX105" fmla="*/ 12329208 w 12346891"/>
                <a:gd name="connsiteY105" fmla="*/ 177225 h 812606"/>
                <a:gd name="connsiteX106" fmla="*/ 11735542 w 12346891"/>
                <a:gd name="connsiteY106" fmla="*/ 660610 h 812606"/>
                <a:gd name="connsiteX107" fmla="*/ 11365115 w 12346891"/>
                <a:gd name="connsiteY107" fmla="*/ 512014 h 812606"/>
                <a:gd name="connsiteX108" fmla="*/ 11316909 w 12346891"/>
                <a:gd name="connsiteY108" fmla="*/ 464675 h 812606"/>
                <a:gd name="connsiteX109" fmla="*/ 11312594 w 12346891"/>
                <a:gd name="connsiteY109" fmla="*/ 473298 h 812606"/>
                <a:gd name="connsiteX110" fmla="*/ 11303059 w 12346891"/>
                <a:gd name="connsiteY110" fmla="*/ 455634 h 812606"/>
                <a:gd name="connsiteX111" fmla="*/ 10863230 w 12346891"/>
                <a:gd name="connsiteY111" fmla="*/ 168308 h 812606"/>
                <a:gd name="connsiteX112" fmla="*/ 10440168 w 12346891"/>
                <a:gd name="connsiteY112" fmla="*/ 428741 h 812606"/>
                <a:gd name="connsiteX113" fmla="*/ 10439916 w 12346891"/>
                <a:gd name="connsiteY113" fmla="*/ 429150 h 812606"/>
                <a:gd name="connsiteX114" fmla="*/ 10438424 w 12346891"/>
                <a:gd name="connsiteY114" fmla="*/ 432244 h 812606"/>
                <a:gd name="connsiteX115" fmla="*/ 10411637 w 12346891"/>
                <a:gd name="connsiteY115" fmla="*/ 480214 h 812606"/>
                <a:gd name="connsiteX116" fmla="*/ 10398383 w 12346891"/>
                <a:gd name="connsiteY116" fmla="*/ 500849 h 812606"/>
                <a:gd name="connsiteX117" fmla="*/ 10380893 w 12346891"/>
                <a:gd name="connsiteY117" fmla="*/ 541285 h 812606"/>
                <a:gd name="connsiteX118" fmla="*/ 10388584 w 12346891"/>
                <a:gd name="connsiteY118" fmla="*/ 516101 h 812606"/>
                <a:gd name="connsiteX119" fmla="*/ 10382475 w 12346891"/>
                <a:gd name="connsiteY119" fmla="*/ 525613 h 812606"/>
                <a:gd name="connsiteX120" fmla="*/ 9890722 w 12346891"/>
                <a:gd name="connsiteY120" fmla="*/ 812603 h 812606"/>
                <a:gd name="connsiteX121" fmla="*/ 9520295 w 12346891"/>
                <a:gd name="connsiteY121" fmla="*/ 664007 h 812606"/>
                <a:gd name="connsiteX122" fmla="*/ 9472089 w 12346891"/>
                <a:gd name="connsiteY122" fmla="*/ 616668 h 812606"/>
                <a:gd name="connsiteX123" fmla="*/ 9467775 w 12346891"/>
                <a:gd name="connsiteY123" fmla="*/ 625292 h 812606"/>
                <a:gd name="connsiteX124" fmla="*/ 9458240 w 12346891"/>
                <a:gd name="connsiteY124" fmla="*/ 607627 h 812606"/>
                <a:gd name="connsiteX125" fmla="*/ 9018411 w 12346891"/>
                <a:gd name="connsiteY125" fmla="*/ 320302 h 812606"/>
                <a:gd name="connsiteX126" fmla="*/ 8752800 w 12346891"/>
                <a:gd name="connsiteY126" fmla="*/ 411089 h 812606"/>
                <a:gd name="connsiteX127" fmla="*/ 8707593 w 12346891"/>
                <a:gd name="connsiteY127" fmla="*/ 449000 h 812606"/>
                <a:gd name="connsiteX128" fmla="*/ 8702020 w 12346891"/>
                <a:gd name="connsiteY128" fmla="*/ 456073 h 812606"/>
                <a:gd name="connsiteX129" fmla="*/ 8667899 w 12346891"/>
                <a:gd name="connsiteY129" fmla="*/ 488902 h 812606"/>
                <a:gd name="connsiteX130" fmla="*/ 8642818 w 12346891"/>
                <a:gd name="connsiteY130" fmla="*/ 515951 h 812606"/>
                <a:gd name="connsiteX131" fmla="*/ 8553583 w 12346891"/>
                <a:gd name="connsiteY131" fmla="*/ 652795 h 812606"/>
                <a:gd name="connsiteX132" fmla="*/ 8536073 w 12346891"/>
                <a:gd name="connsiteY132" fmla="*/ 693279 h 812606"/>
                <a:gd name="connsiteX133" fmla="*/ 8553757 w 12346891"/>
                <a:gd name="connsiteY133" fmla="*/ 635378 h 812606"/>
                <a:gd name="connsiteX134" fmla="*/ 8590096 w 12346891"/>
                <a:gd name="connsiteY134" fmla="*/ 553928 h 812606"/>
                <a:gd name="connsiteX135" fmla="*/ 8548816 w 12346891"/>
                <a:gd name="connsiteY135" fmla="*/ 583206 h 812606"/>
                <a:gd name="connsiteX136" fmla="*/ 8275244 w 12346891"/>
                <a:gd name="connsiteY136" fmla="*/ 660611 h 812606"/>
                <a:gd name="connsiteX137" fmla="*/ 7904817 w 12346891"/>
                <a:gd name="connsiteY137" fmla="*/ 512015 h 812606"/>
                <a:gd name="connsiteX138" fmla="*/ 7856610 w 12346891"/>
                <a:gd name="connsiteY138" fmla="*/ 464676 h 812606"/>
                <a:gd name="connsiteX139" fmla="*/ 7852297 w 12346891"/>
                <a:gd name="connsiteY139" fmla="*/ 473299 h 812606"/>
                <a:gd name="connsiteX140" fmla="*/ 7842761 w 12346891"/>
                <a:gd name="connsiteY140" fmla="*/ 455635 h 812606"/>
                <a:gd name="connsiteX141" fmla="*/ 7402931 w 12346891"/>
                <a:gd name="connsiteY141" fmla="*/ 168309 h 812606"/>
                <a:gd name="connsiteX142" fmla="*/ 6979869 w 12346891"/>
                <a:gd name="connsiteY142" fmla="*/ 428742 h 812606"/>
                <a:gd name="connsiteX143" fmla="*/ 6979618 w 12346891"/>
                <a:gd name="connsiteY143" fmla="*/ 429151 h 812606"/>
                <a:gd name="connsiteX144" fmla="*/ 6978126 w 12346891"/>
                <a:gd name="connsiteY144" fmla="*/ 432245 h 812606"/>
                <a:gd name="connsiteX145" fmla="*/ 6951340 w 12346891"/>
                <a:gd name="connsiteY145" fmla="*/ 480215 h 812606"/>
                <a:gd name="connsiteX146" fmla="*/ 6938084 w 12346891"/>
                <a:gd name="connsiteY146" fmla="*/ 500850 h 812606"/>
                <a:gd name="connsiteX147" fmla="*/ 6920595 w 12346891"/>
                <a:gd name="connsiteY147" fmla="*/ 541286 h 812606"/>
                <a:gd name="connsiteX148" fmla="*/ 6928286 w 12346891"/>
                <a:gd name="connsiteY148" fmla="*/ 516102 h 812606"/>
                <a:gd name="connsiteX149" fmla="*/ 6922176 w 12346891"/>
                <a:gd name="connsiteY149" fmla="*/ 525614 h 812606"/>
                <a:gd name="connsiteX150" fmla="*/ 6430425 w 12346891"/>
                <a:gd name="connsiteY150" fmla="*/ 812604 h 812606"/>
                <a:gd name="connsiteX151" fmla="*/ 6059997 w 12346891"/>
                <a:gd name="connsiteY151" fmla="*/ 664008 h 812606"/>
                <a:gd name="connsiteX152" fmla="*/ 6011791 w 12346891"/>
                <a:gd name="connsiteY152" fmla="*/ 616669 h 812606"/>
                <a:gd name="connsiteX153" fmla="*/ 6007477 w 12346891"/>
                <a:gd name="connsiteY153" fmla="*/ 625293 h 812606"/>
                <a:gd name="connsiteX154" fmla="*/ 5997942 w 12346891"/>
                <a:gd name="connsiteY154" fmla="*/ 607628 h 812606"/>
                <a:gd name="connsiteX155" fmla="*/ 5558112 w 12346891"/>
                <a:gd name="connsiteY155" fmla="*/ 320302 h 812606"/>
                <a:gd name="connsiteX156" fmla="*/ 5292503 w 12346891"/>
                <a:gd name="connsiteY156" fmla="*/ 411089 h 812606"/>
                <a:gd name="connsiteX157" fmla="*/ 5247298 w 12346891"/>
                <a:gd name="connsiteY157" fmla="*/ 448999 h 812606"/>
                <a:gd name="connsiteX158" fmla="*/ 5241722 w 12346891"/>
                <a:gd name="connsiteY158" fmla="*/ 456075 h 812606"/>
                <a:gd name="connsiteX159" fmla="*/ 5207592 w 12346891"/>
                <a:gd name="connsiteY159" fmla="*/ 488913 h 812606"/>
                <a:gd name="connsiteX160" fmla="*/ 5182520 w 12346891"/>
                <a:gd name="connsiteY160" fmla="*/ 515952 h 812606"/>
                <a:gd name="connsiteX161" fmla="*/ 5093285 w 12346891"/>
                <a:gd name="connsiteY161" fmla="*/ 652796 h 812606"/>
                <a:gd name="connsiteX162" fmla="*/ 5075776 w 12346891"/>
                <a:gd name="connsiteY162" fmla="*/ 693280 h 812606"/>
                <a:gd name="connsiteX163" fmla="*/ 5093459 w 12346891"/>
                <a:gd name="connsiteY163" fmla="*/ 635379 h 812606"/>
                <a:gd name="connsiteX164" fmla="*/ 5129797 w 12346891"/>
                <a:gd name="connsiteY164" fmla="*/ 553930 h 812606"/>
                <a:gd name="connsiteX165" fmla="*/ 5088518 w 12346891"/>
                <a:gd name="connsiteY165" fmla="*/ 583208 h 812606"/>
                <a:gd name="connsiteX166" fmla="*/ 4814946 w 12346891"/>
                <a:gd name="connsiteY166" fmla="*/ 660613 h 812606"/>
                <a:gd name="connsiteX167" fmla="*/ 4444519 w 12346891"/>
                <a:gd name="connsiteY167" fmla="*/ 512017 h 812606"/>
                <a:gd name="connsiteX168" fmla="*/ 4396312 w 12346891"/>
                <a:gd name="connsiteY168" fmla="*/ 464678 h 812606"/>
                <a:gd name="connsiteX169" fmla="*/ 4391999 w 12346891"/>
                <a:gd name="connsiteY169" fmla="*/ 473301 h 812606"/>
                <a:gd name="connsiteX170" fmla="*/ 4382463 w 12346891"/>
                <a:gd name="connsiteY170" fmla="*/ 455637 h 812606"/>
                <a:gd name="connsiteX171" fmla="*/ 3942634 w 12346891"/>
                <a:gd name="connsiteY171" fmla="*/ 168311 h 812606"/>
                <a:gd name="connsiteX172" fmla="*/ 3519572 w 12346891"/>
                <a:gd name="connsiteY172" fmla="*/ 428744 h 812606"/>
                <a:gd name="connsiteX173" fmla="*/ 3519320 w 12346891"/>
                <a:gd name="connsiteY173" fmla="*/ 429153 h 812606"/>
                <a:gd name="connsiteX174" fmla="*/ 3517828 w 12346891"/>
                <a:gd name="connsiteY174" fmla="*/ 432247 h 812606"/>
                <a:gd name="connsiteX175" fmla="*/ 3491042 w 12346891"/>
                <a:gd name="connsiteY175" fmla="*/ 480217 h 812606"/>
                <a:gd name="connsiteX176" fmla="*/ 3477786 w 12346891"/>
                <a:gd name="connsiteY176" fmla="*/ 500852 h 812606"/>
                <a:gd name="connsiteX177" fmla="*/ 3460297 w 12346891"/>
                <a:gd name="connsiteY177" fmla="*/ 541288 h 812606"/>
                <a:gd name="connsiteX178" fmla="*/ 3467989 w 12346891"/>
                <a:gd name="connsiteY178" fmla="*/ 516104 h 812606"/>
                <a:gd name="connsiteX179" fmla="*/ 3461878 w 12346891"/>
                <a:gd name="connsiteY179" fmla="*/ 525616 h 812606"/>
                <a:gd name="connsiteX180" fmla="*/ 2970127 w 12346891"/>
                <a:gd name="connsiteY180" fmla="*/ 812606 h 812606"/>
                <a:gd name="connsiteX181" fmla="*/ 2599700 w 12346891"/>
                <a:gd name="connsiteY181" fmla="*/ 664010 h 812606"/>
                <a:gd name="connsiteX182" fmla="*/ 2551493 w 12346891"/>
                <a:gd name="connsiteY182" fmla="*/ 616671 h 812606"/>
                <a:gd name="connsiteX183" fmla="*/ 2547180 w 12346891"/>
                <a:gd name="connsiteY183" fmla="*/ 625295 h 812606"/>
                <a:gd name="connsiteX184" fmla="*/ 2537644 w 12346891"/>
                <a:gd name="connsiteY184" fmla="*/ 607630 h 812606"/>
                <a:gd name="connsiteX185" fmla="*/ 2097815 w 12346891"/>
                <a:gd name="connsiteY185" fmla="*/ 320304 h 812606"/>
                <a:gd name="connsiteX186" fmla="*/ 1832205 w 12346891"/>
                <a:gd name="connsiteY186" fmla="*/ 411091 h 812606"/>
                <a:gd name="connsiteX187" fmla="*/ 1787001 w 12346891"/>
                <a:gd name="connsiteY187" fmla="*/ 449001 h 812606"/>
                <a:gd name="connsiteX188" fmla="*/ 1781424 w 12346891"/>
                <a:gd name="connsiteY188" fmla="*/ 456077 h 812606"/>
                <a:gd name="connsiteX189" fmla="*/ 1747295 w 12346891"/>
                <a:gd name="connsiteY189" fmla="*/ 488915 h 812606"/>
                <a:gd name="connsiteX190" fmla="*/ 1722223 w 12346891"/>
                <a:gd name="connsiteY190" fmla="*/ 515954 h 812606"/>
                <a:gd name="connsiteX191" fmla="*/ 1632988 w 12346891"/>
                <a:gd name="connsiteY191" fmla="*/ 652798 h 812606"/>
                <a:gd name="connsiteX192" fmla="*/ 1633161 w 12346891"/>
                <a:gd name="connsiteY192" fmla="*/ 635381 h 812606"/>
                <a:gd name="connsiteX193" fmla="*/ 1669499 w 12346891"/>
                <a:gd name="connsiteY193" fmla="*/ 553933 h 812606"/>
                <a:gd name="connsiteX194" fmla="*/ 1628221 w 12346891"/>
                <a:gd name="connsiteY194" fmla="*/ 583210 h 812606"/>
                <a:gd name="connsiteX195" fmla="*/ 1354648 w 12346891"/>
                <a:gd name="connsiteY195" fmla="*/ 660615 h 812606"/>
                <a:gd name="connsiteX196" fmla="*/ 984221 w 12346891"/>
                <a:gd name="connsiteY196" fmla="*/ 512019 h 812606"/>
                <a:gd name="connsiteX197" fmla="*/ 936015 w 12346891"/>
                <a:gd name="connsiteY197" fmla="*/ 464680 h 812606"/>
                <a:gd name="connsiteX198" fmla="*/ 931701 w 12346891"/>
                <a:gd name="connsiteY198" fmla="*/ 473303 h 812606"/>
                <a:gd name="connsiteX199" fmla="*/ 922165 w 12346891"/>
                <a:gd name="connsiteY199" fmla="*/ 455639 h 812606"/>
                <a:gd name="connsiteX200" fmla="*/ 482336 w 12346891"/>
                <a:gd name="connsiteY200" fmla="*/ 168313 h 812606"/>
                <a:gd name="connsiteX201" fmla="*/ 59274 w 12346891"/>
                <a:gd name="connsiteY201" fmla="*/ 428746 h 812606"/>
                <a:gd name="connsiteX202" fmla="*/ 59022 w 12346891"/>
                <a:gd name="connsiteY202" fmla="*/ 429155 h 812606"/>
                <a:gd name="connsiteX203" fmla="*/ 57530 w 12346891"/>
                <a:gd name="connsiteY203" fmla="*/ 432249 h 812606"/>
                <a:gd name="connsiteX204" fmla="*/ 30744 w 12346891"/>
                <a:gd name="connsiteY204" fmla="*/ 480219 h 812606"/>
                <a:gd name="connsiteX205" fmla="*/ 17488 w 12346891"/>
                <a:gd name="connsiteY205" fmla="*/ 500854 h 812606"/>
                <a:gd name="connsiteX206" fmla="*/ -1 w 12346891"/>
                <a:gd name="connsiteY206" fmla="*/ 541290 h 812606"/>
                <a:gd name="connsiteX207" fmla="*/ 7691 w 12346891"/>
                <a:gd name="connsiteY207" fmla="*/ 516106 h 812606"/>
                <a:gd name="connsiteX208" fmla="*/ 1580 w 12346891"/>
                <a:gd name="connsiteY208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48317 w 12346893"/>
                <a:gd name="connsiteY20" fmla="*/ 177230 h 812606"/>
                <a:gd name="connsiteX21" fmla="*/ 1911979 w 12346893"/>
                <a:gd name="connsiteY21" fmla="*/ 258678 h 812606"/>
                <a:gd name="connsiteX22" fmla="*/ 1953257 w 12346893"/>
                <a:gd name="connsiteY22" fmla="*/ 229401 h 812606"/>
                <a:gd name="connsiteX23" fmla="*/ 2226830 w 12346893"/>
                <a:gd name="connsiteY23" fmla="*/ 151996 h 812606"/>
                <a:gd name="connsiteX24" fmla="*/ 2597257 w 12346893"/>
                <a:gd name="connsiteY24" fmla="*/ 300592 h 812606"/>
                <a:gd name="connsiteX25" fmla="*/ 2645463 w 12346893"/>
                <a:gd name="connsiteY25" fmla="*/ 347931 h 812606"/>
                <a:gd name="connsiteX26" fmla="*/ 2649777 w 12346893"/>
                <a:gd name="connsiteY26" fmla="*/ 339308 h 812606"/>
                <a:gd name="connsiteX27" fmla="*/ 2659313 w 12346893"/>
                <a:gd name="connsiteY27" fmla="*/ 356972 h 812606"/>
                <a:gd name="connsiteX28" fmla="*/ 3099142 w 12346893"/>
                <a:gd name="connsiteY28" fmla="*/ 644298 h 812606"/>
                <a:gd name="connsiteX29" fmla="*/ 3522204 w 12346893"/>
                <a:gd name="connsiteY29" fmla="*/ 383865 h 812606"/>
                <a:gd name="connsiteX30" fmla="*/ 3522456 w 12346893"/>
                <a:gd name="connsiteY30" fmla="*/ 383456 h 812606"/>
                <a:gd name="connsiteX31" fmla="*/ 3523948 w 12346893"/>
                <a:gd name="connsiteY31" fmla="*/ 380362 h 812606"/>
                <a:gd name="connsiteX32" fmla="*/ 3550734 w 12346893"/>
                <a:gd name="connsiteY32" fmla="*/ 332392 h 812606"/>
                <a:gd name="connsiteX33" fmla="*/ 3563989 w 12346893"/>
                <a:gd name="connsiteY33" fmla="*/ 311757 h 812606"/>
                <a:gd name="connsiteX34" fmla="*/ 3581479 w 12346893"/>
                <a:gd name="connsiteY34" fmla="*/ 271321 h 812606"/>
                <a:gd name="connsiteX35" fmla="*/ 3573787 w 12346893"/>
                <a:gd name="connsiteY35" fmla="*/ 296505 h 812606"/>
                <a:gd name="connsiteX36" fmla="*/ 3579897 w 12346893"/>
                <a:gd name="connsiteY36" fmla="*/ 286993 h 812606"/>
                <a:gd name="connsiteX37" fmla="*/ 4071649 w 12346893"/>
                <a:gd name="connsiteY37" fmla="*/ 3 h 812606"/>
                <a:gd name="connsiteX38" fmla="*/ 4442076 w 12346893"/>
                <a:gd name="connsiteY38" fmla="*/ 148599 h 812606"/>
                <a:gd name="connsiteX39" fmla="*/ 4490282 w 12346893"/>
                <a:gd name="connsiteY39" fmla="*/ 195938 h 812606"/>
                <a:gd name="connsiteX40" fmla="*/ 4494596 w 12346893"/>
                <a:gd name="connsiteY40" fmla="*/ 187314 h 812606"/>
                <a:gd name="connsiteX41" fmla="*/ 4504132 w 12346893"/>
                <a:gd name="connsiteY41" fmla="*/ 204979 h 812606"/>
                <a:gd name="connsiteX42" fmla="*/ 4943961 w 12346893"/>
                <a:gd name="connsiteY42" fmla="*/ 492304 h 812606"/>
                <a:gd name="connsiteX43" fmla="*/ 5209571 w 12346893"/>
                <a:gd name="connsiteY43" fmla="*/ 401517 h 812606"/>
                <a:gd name="connsiteX44" fmla="*/ 5254775 w 12346893"/>
                <a:gd name="connsiteY44" fmla="*/ 363608 h 812606"/>
                <a:gd name="connsiteX45" fmla="*/ 5260352 w 12346893"/>
                <a:gd name="connsiteY45" fmla="*/ 356532 h 812606"/>
                <a:gd name="connsiteX46" fmla="*/ 5294481 w 12346893"/>
                <a:gd name="connsiteY46" fmla="*/ 323694 h 812606"/>
                <a:gd name="connsiteX47" fmla="*/ 5319553 w 12346893"/>
                <a:gd name="connsiteY47" fmla="*/ 296655 h 812606"/>
                <a:gd name="connsiteX48" fmla="*/ 5408788 w 12346893"/>
                <a:gd name="connsiteY48" fmla="*/ 159811 h 812606"/>
                <a:gd name="connsiteX49" fmla="*/ 5426298 w 12346893"/>
                <a:gd name="connsiteY49" fmla="*/ 119327 h 812606"/>
                <a:gd name="connsiteX50" fmla="*/ 5408614 w 12346893"/>
                <a:gd name="connsiteY50" fmla="*/ 177228 h 812606"/>
                <a:gd name="connsiteX51" fmla="*/ 5372276 w 12346893"/>
                <a:gd name="connsiteY51" fmla="*/ 258677 h 812606"/>
                <a:gd name="connsiteX52" fmla="*/ 5413555 w 12346893"/>
                <a:gd name="connsiteY52" fmla="*/ 229399 h 812606"/>
                <a:gd name="connsiteX53" fmla="*/ 5687128 w 12346893"/>
                <a:gd name="connsiteY53" fmla="*/ 151994 h 812606"/>
                <a:gd name="connsiteX54" fmla="*/ 6057555 w 12346893"/>
                <a:gd name="connsiteY54" fmla="*/ 300590 h 812606"/>
                <a:gd name="connsiteX55" fmla="*/ 6105761 w 12346893"/>
                <a:gd name="connsiteY55" fmla="*/ 347929 h 812606"/>
                <a:gd name="connsiteX56" fmla="*/ 6110075 w 12346893"/>
                <a:gd name="connsiteY56" fmla="*/ 339306 h 812606"/>
                <a:gd name="connsiteX57" fmla="*/ 6119611 w 12346893"/>
                <a:gd name="connsiteY57" fmla="*/ 356970 h 812606"/>
                <a:gd name="connsiteX58" fmla="*/ 6559439 w 12346893"/>
                <a:gd name="connsiteY58" fmla="*/ 644296 h 812606"/>
                <a:gd name="connsiteX59" fmla="*/ 6982502 w 12346893"/>
                <a:gd name="connsiteY59" fmla="*/ 383863 h 812606"/>
                <a:gd name="connsiteX60" fmla="*/ 6982753 w 12346893"/>
                <a:gd name="connsiteY60" fmla="*/ 383454 h 812606"/>
                <a:gd name="connsiteX61" fmla="*/ 6984246 w 12346893"/>
                <a:gd name="connsiteY61" fmla="*/ 380360 h 812606"/>
                <a:gd name="connsiteX62" fmla="*/ 7011032 w 12346893"/>
                <a:gd name="connsiteY62" fmla="*/ 332390 h 812606"/>
                <a:gd name="connsiteX63" fmla="*/ 7024286 w 12346893"/>
                <a:gd name="connsiteY63" fmla="*/ 311755 h 812606"/>
                <a:gd name="connsiteX64" fmla="*/ 7041777 w 12346893"/>
                <a:gd name="connsiteY64" fmla="*/ 271319 h 812606"/>
                <a:gd name="connsiteX65" fmla="*/ 7034085 w 12346893"/>
                <a:gd name="connsiteY65" fmla="*/ 296503 h 812606"/>
                <a:gd name="connsiteX66" fmla="*/ 7040195 w 12346893"/>
                <a:gd name="connsiteY66" fmla="*/ 286991 h 812606"/>
                <a:gd name="connsiteX67" fmla="*/ 7531947 w 12346893"/>
                <a:gd name="connsiteY67" fmla="*/ 1 h 812606"/>
                <a:gd name="connsiteX68" fmla="*/ 7902374 w 12346893"/>
                <a:gd name="connsiteY68" fmla="*/ 148597 h 812606"/>
                <a:gd name="connsiteX69" fmla="*/ 7950580 w 12346893"/>
                <a:gd name="connsiteY69" fmla="*/ 195936 h 812606"/>
                <a:gd name="connsiteX70" fmla="*/ 7954894 w 12346893"/>
                <a:gd name="connsiteY70" fmla="*/ 187312 h 812606"/>
                <a:gd name="connsiteX71" fmla="*/ 7964430 w 12346893"/>
                <a:gd name="connsiteY71" fmla="*/ 204977 h 812606"/>
                <a:gd name="connsiteX72" fmla="*/ 8404258 w 12346893"/>
                <a:gd name="connsiteY72" fmla="*/ 492302 h 812606"/>
                <a:gd name="connsiteX73" fmla="*/ 8669869 w 12346893"/>
                <a:gd name="connsiteY73" fmla="*/ 401515 h 812606"/>
                <a:gd name="connsiteX74" fmla="*/ 8715076 w 12346893"/>
                <a:gd name="connsiteY74" fmla="*/ 363604 h 812606"/>
                <a:gd name="connsiteX75" fmla="*/ 8720650 w 12346893"/>
                <a:gd name="connsiteY75" fmla="*/ 356531 h 812606"/>
                <a:gd name="connsiteX76" fmla="*/ 8754770 w 12346893"/>
                <a:gd name="connsiteY76" fmla="*/ 323702 h 812606"/>
                <a:gd name="connsiteX77" fmla="*/ 8779851 w 12346893"/>
                <a:gd name="connsiteY77" fmla="*/ 296653 h 812606"/>
                <a:gd name="connsiteX78" fmla="*/ 8869086 w 12346893"/>
                <a:gd name="connsiteY78" fmla="*/ 159809 h 812606"/>
                <a:gd name="connsiteX79" fmla="*/ 8886596 w 12346893"/>
                <a:gd name="connsiteY79" fmla="*/ 119325 h 812606"/>
                <a:gd name="connsiteX80" fmla="*/ 8868912 w 12346893"/>
                <a:gd name="connsiteY80" fmla="*/ 177226 h 812606"/>
                <a:gd name="connsiteX81" fmla="*/ 8832573 w 12346893"/>
                <a:gd name="connsiteY81" fmla="*/ 258676 h 812606"/>
                <a:gd name="connsiteX82" fmla="*/ 8873853 w 12346893"/>
                <a:gd name="connsiteY82" fmla="*/ 229399 h 812606"/>
                <a:gd name="connsiteX83" fmla="*/ 9147426 w 12346893"/>
                <a:gd name="connsiteY83" fmla="*/ 151993 h 812606"/>
                <a:gd name="connsiteX84" fmla="*/ 9517853 w 12346893"/>
                <a:gd name="connsiteY84" fmla="*/ 300589 h 812606"/>
                <a:gd name="connsiteX85" fmla="*/ 9566059 w 12346893"/>
                <a:gd name="connsiteY85" fmla="*/ 347928 h 812606"/>
                <a:gd name="connsiteX86" fmla="*/ 9570373 w 12346893"/>
                <a:gd name="connsiteY86" fmla="*/ 339305 h 812606"/>
                <a:gd name="connsiteX87" fmla="*/ 9579908 w 12346893"/>
                <a:gd name="connsiteY87" fmla="*/ 356969 h 812606"/>
                <a:gd name="connsiteX88" fmla="*/ 10019738 w 12346893"/>
                <a:gd name="connsiteY88" fmla="*/ 644295 h 812606"/>
                <a:gd name="connsiteX89" fmla="*/ 10442800 w 12346893"/>
                <a:gd name="connsiteY89" fmla="*/ 383862 h 812606"/>
                <a:gd name="connsiteX90" fmla="*/ 10443052 w 12346893"/>
                <a:gd name="connsiteY90" fmla="*/ 383453 h 812606"/>
                <a:gd name="connsiteX91" fmla="*/ 10444544 w 12346893"/>
                <a:gd name="connsiteY91" fmla="*/ 380359 h 812606"/>
                <a:gd name="connsiteX92" fmla="*/ 10471330 w 12346893"/>
                <a:gd name="connsiteY92" fmla="*/ 332389 h 812606"/>
                <a:gd name="connsiteX93" fmla="*/ 10484585 w 12346893"/>
                <a:gd name="connsiteY93" fmla="*/ 311754 h 812606"/>
                <a:gd name="connsiteX94" fmla="*/ 10502074 w 12346893"/>
                <a:gd name="connsiteY94" fmla="*/ 271318 h 812606"/>
                <a:gd name="connsiteX95" fmla="*/ 10494383 w 12346893"/>
                <a:gd name="connsiteY95" fmla="*/ 296502 h 812606"/>
                <a:gd name="connsiteX96" fmla="*/ 10500493 w 12346893"/>
                <a:gd name="connsiteY96" fmla="*/ 286990 h 812606"/>
                <a:gd name="connsiteX97" fmla="*/ 10992245 w 12346893"/>
                <a:gd name="connsiteY97" fmla="*/ 0 h 812606"/>
                <a:gd name="connsiteX98" fmla="*/ 11362672 w 12346893"/>
                <a:gd name="connsiteY98" fmla="*/ 148596 h 812606"/>
                <a:gd name="connsiteX99" fmla="*/ 11410878 w 12346893"/>
                <a:gd name="connsiteY99" fmla="*/ 195935 h 812606"/>
                <a:gd name="connsiteX100" fmla="*/ 11415192 w 12346893"/>
                <a:gd name="connsiteY100" fmla="*/ 187311 h 812606"/>
                <a:gd name="connsiteX101" fmla="*/ 11424728 w 12346893"/>
                <a:gd name="connsiteY101" fmla="*/ 204976 h 812606"/>
                <a:gd name="connsiteX102" fmla="*/ 11864557 w 12346893"/>
                <a:gd name="connsiteY102" fmla="*/ 492302 h 812606"/>
                <a:gd name="connsiteX103" fmla="*/ 12329384 w 12346893"/>
                <a:gd name="connsiteY103" fmla="*/ 159808 h 812606"/>
                <a:gd name="connsiteX104" fmla="*/ 12346893 w 12346893"/>
                <a:gd name="connsiteY104" fmla="*/ 119324 h 812606"/>
                <a:gd name="connsiteX105" fmla="*/ 12329210 w 12346893"/>
                <a:gd name="connsiteY105" fmla="*/ 177225 h 812606"/>
                <a:gd name="connsiteX106" fmla="*/ 11735544 w 12346893"/>
                <a:gd name="connsiteY106" fmla="*/ 660610 h 812606"/>
                <a:gd name="connsiteX107" fmla="*/ 11365117 w 12346893"/>
                <a:gd name="connsiteY107" fmla="*/ 512014 h 812606"/>
                <a:gd name="connsiteX108" fmla="*/ 11316911 w 12346893"/>
                <a:gd name="connsiteY108" fmla="*/ 464675 h 812606"/>
                <a:gd name="connsiteX109" fmla="*/ 11312596 w 12346893"/>
                <a:gd name="connsiteY109" fmla="*/ 473298 h 812606"/>
                <a:gd name="connsiteX110" fmla="*/ 11303061 w 12346893"/>
                <a:gd name="connsiteY110" fmla="*/ 455634 h 812606"/>
                <a:gd name="connsiteX111" fmla="*/ 10863232 w 12346893"/>
                <a:gd name="connsiteY111" fmla="*/ 168308 h 812606"/>
                <a:gd name="connsiteX112" fmla="*/ 10440170 w 12346893"/>
                <a:gd name="connsiteY112" fmla="*/ 428741 h 812606"/>
                <a:gd name="connsiteX113" fmla="*/ 10439918 w 12346893"/>
                <a:gd name="connsiteY113" fmla="*/ 429150 h 812606"/>
                <a:gd name="connsiteX114" fmla="*/ 10438426 w 12346893"/>
                <a:gd name="connsiteY114" fmla="*/ 432244 h 812606"/>
                <a:gd name="connsiteX115" fmla="*/ 10411639 w 12346893"/>
                <a:gd name="connsiteY115" fmla="*/ 480214 h 812606"/>
                <a:gd name="connsiteX116" fmla="*/ 10398385 w 12346893"/>
                <a:gd name="connsiteY116" fmla="*/ 500849 h 812606"/>
                <a:gd name="connsiteX117" fmla="*/ 10380895 w 12346893"/>
                <a:gd name="connsiteY117" fmla="*/ 541285 h 812606"/>
                <a:gd name="connsiteX118" fmla="*/ 10388586 w 12346893"/>
                <a:gd name="connsiteY118" fmla="*/ 516101 h 812606"/>
                <a:gd name="connsiteX119" fmla="*/ 10382477 w 12346893"/>
                <a:gd name="connsiteY119" fmla="*/ 525613 h 812606"/>
                <a:gd name="connsiteX120" fmla="*/ 9890724 w 12346893"/>
                <a:gd name="connsiteY120" fmla="*/ 812603 h 812606"/>
                <a:gd name="connsiteX121" fmla="*/ 9520297 w 12346893"/>
                <a:gd name="connsiteY121" fmla="*/ 664007 h 812606"/>
                <a:gd name="connsiteX122" fmla="*/ 9472091 w 12346893"/>
                <a:gd name="connsiteY122" fmla="*/ 616668 h 812606"/>
                <a:gd name="connsiteX123" fmla="*/ 9467777 w 12346893"/>
                <a:gd name="connsiteY123" fmla="*/ 625292 h 812606"/>
                <a:gd name="connsiteX124" fmla="*/ 9458242 w 12346893"/>
                <a:gd name="connsiteY124" fmla="*/ 607627 h 812606"/>
                <a:gd name="connsiteX125" fmla="*/ 9018413 w 12346893"/>
                <a:gd name="connsiteY125" fmla="*/ 320302 h 812606"/>
                <a:gd name="connsiteX126" fmla="*/ 8752802 w 12346893"/>
                <a:gd name="connsiteY126" fmla="*/ 411089 h 812606"/>
                <a:gd name="connsiteX127" fmla="*/ 8707595 w 12346893"/>
                <a:gd name="connsiteY127" fmla="*/ 449000 h 812606"/>
                <a:gd name="connsiteX128" fmla="*/ 8702022 w 12346893"/>
                <a:gd name="connsiteY128" fmla="*/ 456073 h 812606"/>
                <a:gd name="connsiteX129" fmla="*/ 8667901 w 12346893"/>
                <a:gd name="connsiteY129" fmla="*/ 488902 h 812606"/>
                <a:gd name="connsiteX130" fmla="*/ 8642820 w 12346893"/>
                <a:gd name="connsiteY130" fmla="*/ 515951 h 812606"/>
                <a:gd name="connsiteX131" fmla="*/ 8553585 w 12346893"/>
                <a:gd name="connsiteY131" fmla="*/ 652795 h 812606"/>
                <a:gd name="connsiteX132" fmla="*/ 8536075 w 12346893"/>
                <a:gd name="connsiteY132" fmla="*/ 693279 h 812606"/>
                <a:gd name="connsiteX133" fmla="*/ 8553759 w 12346893"/>
                <a:gd name="connsiteY133" fmla="*/ 635378 h 812606"/>
                <a:gd name="connsiteX134" fmla="*/ 8590098 w 12346893"/>
                <a:gd name="connsiteY134" fmla="*/ 553928 h 812606"/>
                <a:gd name="connsiteX135" fmla="*/ 8548818 w 12346893"/>
                <a:gd name="connsiteY135" fmla="*/ 583206 h 812606"/>
                <a:gd name="connsiteX136" fmla="*/ 8275246 w 12346893"/>
                <a:gd name="connsiteY136" fmla="*/ 660611 h 812606"/>
                <a:gd name="connsiteX137" fmla="*/ 7904819 w 12346893"/>
                <a:gd name="connsiteY137" fmla="*/ 512015 h 812606"/>
                <a:gd name="connsiteX138" fmla="*/ 7856612 w 12346893"/>
                <a:gd name="connsiteY138" fmla="*/ 464676 h 812606"/>
                <a:gd name="connsiteX139" fmla="*/ 7852299 w 12346893"/>
                <a:gd name="connsiteY139" fmla="*/ 473299 h 812606"/>
                <a:gd name="connsiteX140" fmla="*/ 7842763 w 12346893"/>
                <a:gd name="connsiteY140" fmla="*/ 455635 h 812606"/>
                <a:gd name="connsiteX141" fmla="*/ 7402933 w 12346893"/>
                <a:gd name="connsiteY141" fmla="*/ 168309 h 812606"/>
                <a:gd name="connsiteX142" fmla="*/ 6979871 w 12346893"/>
                <a:gd name="connsiteY142" fmla="*/ 428742 h 812606"/>
                <a:gd name="connsiteX143" fmla="*/ 6979620 w 12346893"/>
                <a:gd name="connsiteY143" fmla="*/ 429151 h 812606"/>
                <a:gd name="connsiteX144" fmla="*/ 6978128 w 12346893"/>
                <a:gd name="connsiteY144" fmla="*/ 432245 h 812606"/>
                <a:gd name="connsiteX145" fmla="*/ 6951342 w 12346893"/>
                <a:gd name="connsiteY145" fmla="*/ 480215 h 812606"/>
                <a:gd name="connsiteX146" fmla="*/ 6938086 w 12346893"/>
                <a:gd name="connsiteY146" fmla="*/ 500850 h 812606"/>
                <a:gd name="connsiteX147" fmla="*/ 6920597 w 12346893"/>
                <a:gd name="connsiteY147" fmla="*/ 541286 h 812606"/>
                <a:gd name="connsiteX148" fmla="*/ 6928288 w 12346893"/>
                <a:gd name="connsiteY148" fmla="*/ 516102 h 812606"/>
                <a:gd name="connsiteX149" fmla="*/ 6922178 w 12346893"/>
                <a:gd name="connsiteY149" fmla="*/ 525614 h 812606"/>
                <a:gd name="connsiteX150" fmla="*/ 6430427 w 12346893"/>
                <a:gd name="connsiteY150" fmla="*/ 812604 h 812606"/>
                <a:gd name="connsiteX151" fmla="*/ 6059999 w 12346893"/>
                <a:gd name="connsiteY151" fmla="*/ 664008 h 812606"/>
                <a:gd name="connsiteX152" fmla="*/ 6011793 w 12346893"/>
                <a:gd name="connsiteY152" fmla="*/ 616669 h 812606"/>
                <a:gd name="connsiteX153" fmla="*/ 6007479 w 12346893"/>
                <a:gd name="connsiteY153" fmla="*/ 625293 h 812606"/>
                <a:gd name="connsiteX154" fmla="*/ 5997944 w 12346893"/>
                <a:gd name="connsiteY154" fmla="*/ 607628 h 812606"/>
                <a:gd name="connsiteX155" fmla="*/ 5558114 w 12346893"/>
                <a:gd name="connsiteY155" fmla="*/ 320302 h 812606"/>
                <a:gd name="connsiteX156" fmla="*/ 5292505 w 12346893"/>
                <a:gd name="connsiteY156" fmla="*/ 411089 h 812606"/>
                <a:gd name="connsiteX157" fmla="*/ 5247300 w 12346893"/>
                <a:gd name="connsiteY157" fmla="*/ 448999 h 812606"/>
                <a:gd name="connsiteX158" fmla="*/ 5241724 w 12346893"/>
                <a:gd name="connsiteY158" fmla="*/ 456075 h 812606"/>
                <a:gd name="connsiteX159" fmla="*/ 5207594 w 12346893"/>
                <a:gd name="connsiteY159" fmla="*/ 488913 h 812606"/>
                <a:gd name="connsiteX160" fmla="*/ 5182522 w 12346893"/>
                <a:gd name="connsiteY160" fmla="*/ 515952 h 812606"/>
                <a:gd name="connsiteX161" fmla="*/ 5093287 w 12346893"/>
                <a:gd name="connsiteY161" fmla="*/ 652796 h 812606"/>
                <a:gd name="connsiteX162" fmla="*/ 5075778 w 12346893"/>
                <a:gd name="connsiteY162" fmla="*/ 693280 h 812606"/>
                <a:gd name="connsiteX163" fmla="*/ 5093461 w 12346893"/>
                <a:gd name="connsiteY163" fmla="*/ 635379 h 812606"/>
                <a:gd name="connsiteX164" fmla="*/ 5129799 w 12346893"/>
                <a:gd name="connsiteY164" fmla="*/ 553930 h 812606"/>
                <a:gd name="connsiteX165" fmla="*/ 5088520 w 12346893"/>
                <a:gd name="connsiteY165" fmla="*/ 583208 h 812606"/>
                <a:gd name="connsiteX166" fmla="*/ 4814948 w 12346893"/>
                <a:gd name="connsiteY166" fmla="*/ 660613 h 812606"/>
                <a:gd name="connsiteX167" fmla="*/ 4444521 w 12346893"/>
                <a:gd name="connsiteY167" fmla="*/ 512017 h 812606"/>
                <a:gd name="connsiteX168" fmla="*/ 4396314 w 12346893"/>
                <a:gd name="connsiteY168" fmla="*/ 464678 h 812606"/>
                <a:gd name="connsiteX169" fmla="*/ 4392001 w 12346893"/>
                <a:gd name="connsiteY169" fmla="*/ 473301 h 812606"/>
                <a:gd name="connsiteX170" fmla="*/ 4382465 w 12346893"/>
                <a:gd name="connsiteY170" fmla="*/ 455637 h 812606"/>
                <a:gd name="connsiteX171" fmla="*/ 3942636 w 12346893"/>
                <a:gd name="connsiteY171" fmla="*/ 168311 h 812606"/>
                <a:gd name="connsiteX172" fmla="*/ 3519574 w 12346893"/>
                <a:gd name="connsiteY172" fmla="*/ 428744 h 812606"/>
                <a:gd name="connsiteX173" fmla="*/ 3519322 w 12346893"/>
                <a:gd name="connsiteY173" fmla="*/ 429153 h 812606"/>
                <a:gd name="connsiteX174" fmla="*/ 3517830 w 12346893"/>
                <a:gd name="connsiteY174" fmla="*/ 432247 h 812606"/>
                <a:gd name="connsiteX175" fmla="*/ 3491044 w 12346893"/>
                <a:gd name="connsiteY175" fmla="*/ 480217 h 812606"/>
                <a:gd name="connsiteX176" fmla="*/ 3477788 w 12346893"/>
                <a:gd name="connsiteY176" fmla="*/ 500852 h 812606"/>
                <a:gd name="connsiteX177" fmla="*/ 3460299 w 12346893"/>
                <a:gd name="connsiteY177" fmla="*/ 541288 h 812606"/>
                <a:gd name="connsiteX178" fmla="*/ 3467991 w 12346893"/>
                <a:gd name="connsiteY178" fmla="*/ 516104 h 812606"/>
                <a:gd name="connsiteX179" fmla="*/ 3461880 w 12346893"/>
                <a:gd name="connsiteY179" fmla="*/ 525616 h 812606"/>
                <a:gd name="connsiteX180" fmla="*/ 2970129 w 12346893"/>
                <a:gd name="connsiteY180" fmla="*/ 812606 h 812606"/>
                <a:gd name="connsiteX181" fmla="*/ 2599702 w 12346893"/>
                <a:gd name="connsiteY181" fmla="*/ 664010 h 812606"/>
                <a:gd name="connsiteX182" fmla="*/ 2551495 w 12346893"/>
                <a:gd name="connsiteY182" fmla="*/ 616671 h 812606"/>
                <a:gd name="connsiteX183" fmla="*/ 2547182 w 12346893"/>
                <a:gd name="connsiteY183" fmla="*/ 625295 h 812606"/>
                <a:gd name="connsiteX184" fmla="*/ 2537646 w 12346893"/>
                <a:gd name="connsiteY184" fmla="*/ 607630 h 812606"/>
                <a:gd name="connsiteX185" fmla="*/ 2097817 w 12346893"/>
                <a:gd name="connsiteY185" fmla="*/ 320304 h 812606"/>
                <a:gd name="connsiteX186" fmla="*/ 1832207 w 12346893"/>
                <a:gd name="connsiteY186" fmla="*/ 411091 h 812606"/>
                <a:gd name="connsiteX187" fmla="*/ 1787003 w 12346893"/>
                <a:gd name="connsiteY187" fmla="*/ 449001 h 812606"/>
                <a:gd name="connsiteX188" fmla="*/ 1781426 w 12346893"/>
                <a:gd name="connsiteY188" fmla="*/ 456077 h 812606"/>
                <a:gd name="connsiteX189" fmla="*/ 1747297 w 12346893"/>
                <a:gd name="connsiteY189" fmla="*/ 488915 h 812606"/>
                <a:gd name="connsiteX190" fmla="*/ 1722225 w 12346893"/>
                <a:gd name="connsiteY190" fmla="*/ 515954 h 812606"/>
                <a:gd name="connsiteX191" fmla="*/ 1632990 w 12346893"/>
                <a:gd name="connsiteY191" fmla="*/ 652798 h 812606"/>
                <a:gd name="connsiteX192" fmla="*/ 1669501 w 12346893"/>
                <a:gd name="connsiteY192" fmla="*/ 553933 h 812606"/>
                <a:gd name="connsiteX193" fmla="*/ 1628223 w 12346893"/>
                <a:gd name="connsiteY193" fmla="*/ 583210 h 812606"/>
                <a:gd name="connsiteX194" fmla="*/ 1354650 w 12346893"/>
                <a:gd name="connsiteY194" fmla="*/ 660615 h 812606"/>
                <a:gd name="connsiteX195" fmla="*/ 984223 w 12346893"/>
                <a:gd name="connsiteY195" fmla="*/ 512019 h 812606"/>
                <a:gd name="connsiteX196" fmla="*/ 936017 w 12346893"/>
                <a:gd name="connsiteY196" fmla="*/ 464680 h 812606"/>
                <a:gd name="connsiteX197" fmla="*/ 931703 w 12346893"/>
                <a:gd name="connsiteY197" fmla="*/ 473303 h 812606"/>
                <a:gd name="connsiteX198" fmla="*/ 922167 w 12346893"/>
                <a:gd name="connsiteY198" fmla="*/ 455639 h 812606"/>
                <a:gd name="connsiteX199" fmla="*/ 482338 w 12346893"/>
                <a:gd name="connsiteY199" fmla="*/ 168313 h 812606"/>
                <a:gd name="connsiteX200" fmla="*/ 59276 w 12346893"/>
                <a:gd name="connsiteY200" fmla="*/ 428746 h 812606"/>
                <a:gd name="connsiteX201" fmla="*/ 59024 w 12346893"/>
                <a:gd name="connsiteY201" fmla="*/ 429155 h 812606"/>
                <a:gd name="connsiteX202" fmla="*/ 57532 w 12346893"/>
                <a:gd name="connsiteY202" fmla="*/ 432249 h 812606"/>
                <a:gd name="connsiteX203" fmla="*/ 30746 w 12346893"/>
                <a:gd name="connsiteY203" fmla="*/ 480219 h 812606"/>
                <a:gd name="connsiteX204" fmla="*/ 17490 w 12346893"/>
                <a:gd name="connsiteY204" fmla="*/ 500854 h 812606"/>
                <a:gd name="connsiteX205" fmla="*/ 1 w 12346893"/>
                <a:gd name="connsiteY205" fmla="*/ 541290 h 812606"/>
                <a:gd name="connsiteX206" fmla="*/ 7693 w 12346893"/>
                <a:gd name="connsiteY206" fmla="*/ 516106 h 812606"/>
                <a:gd name="connsiteX207" fmla="*/ 1582 w 12346893"/>
                <a:gd name="connsiteY207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859253 w 12346891"/>
                <a:gd name="connsiteY19" fmla="*/ 296657 h 812606"/>
                <a:gd name="connsiteX20" fmla="*/ 1948315 w 12346891"/>
                <a:gd name="connsiteY20" fmla="*/ 177230 h 812606"/>
                <a:gd name="connsiteX21" fmla="*/ 1911977 w 12346891"/>
                <a:gd name="connsiteY21" fmla="*/ 258678 h 812606"/>
                <a:gd name="connsiteX22" fmla="*/ 1953255 w 12346891"/>
                <a:gd name="connsiteY22" fmla="*/ 229401 h 812606"/>
                <a:gd name="connsiteX23" fmla="*/ 2226828 w 12346891"/>
                <a:gd name="connsiteY23" fmla="*/ 151996 h 812606"/>
                <a:gd name="connsiteX24" fmla="*/ 2597255 w 12346891"/>
                <a:gd name="connsiteY24" fmla="*/ 300592 h 812606"/>
                <a:gd name="connsiteX25" fmla="*/ 2645461 w 12346891"/>
                <a:gd name="connsiteY25" fmla="*/ 347931 h 812606"/>
                <a:gd name="connsiteX26" fmla="*/ 2649775 w 12346891"/>
                <a:gd name="connsiteY26" fmla="*/ 339308 h 812606"/>
                <a:gd name="connsiteX27" fmla="*/ 2659311 w 12346891"/>
                <a:gd name="connsiteY27" fmla="*/ 356972 h 812606"/>
                <a:gd name="connsiteX28" fmla="*/ 3099140 w 12346891"/>
                <a:gd name="connsiteY28" fmla="*/ 644298 h 812606"/>
                <a:gd name="connsiteX29" fmla="*/ 3522202 w 12346891"/>
                <a:gd name="connsiteY29" fmla="*/ 383865 h 812606"/>
                <a:gd name="connsiteX30" fmla="*/ 3522454 w 12346891"/>
                <a:gd name="connsiteY30" fmla="*/ 383456 h 812606"/>
                <a:gd name="connsiteX31" fmla="*/ 3523946 w 12346891"/>
                <a:gd name="connsiteY31" fmla="*/ 380362 h 812606"/>
                <a:gd name="connsiteX32" fmla="*/ 3550732 w 12346891"/>
                <a:gd name="connsiteY32" fmla="*/ 332392 h 812606"/>
                <a:gd name="connsiteX33" fmla="*/ 3563987 w 12346891"/>
                <a:gd name="connsiteY33" fmla="*/ 311757 h 812606"/>
                <a:gd name="connsiteX34" fmla="*/ 3581477 w 12346891"/>
                <a:gd name="connsiteY34" fmla="*/ 271321 h 812606"/>
                <a:gd name="connsiteX35" fmla="*/ 3573785 w 12346891"/>
                <a:gd name="connsiteY35" fmla="*/ 296505 h 812606"/>
                <a:gd name="connsiteX36" fmla="*/ 3579895 w 12346891"/>
                <a:gd name="connsiteY36" fmla="*/ 286993 h 812606"/>
                <a:gd name="connsiteX37" fmla="*/ 4071647 w 12346891"/>
                <a:gd name="connsiteY37" fmla="*/ 3 h 812606"/>
                <a:gd name="connsiteX38" fmla="*/ 4442074 w 12346891"/>
                <a:gd name="connsiteY38" fmla="*/ 148599 h 812606"/>
                <a:gd name="connsiteX39" fmla="*/ 4490280 w 12346891"/>
                <a:gd name="connsiteY39" fmla="*/ 195938 h 812606"/>
                <a:gd name="connsiteX40" fmla="*/ 4494594 w 12346891"/>
                <a:gd name="connsiteY40" fmla="*/ 187314 h 812606"/>
                <a:gd name="connsiteX41" fmla="*/ 4504130 w 12346891"/>
                <a:gd name="connsiteY41" fmla="*/ 204979 h 812606"/>
                <a:gd name="connsiteX42" fmla="*/ 4943959 w 12346891"/>
                <a:gd name="connsiteY42" fmla="*/ 492304 h 812606"/>
                <a:gd name="connsiteX43" fmla="*/ 5209569 w 12346891"/>
                <a:gd name="connsiteY43" fmla="*/ 401517 h 812606"/>
                <a:gd name="connsiteX44" fmla="*/ 5254773 w 12346891"/>
                <a:gd name="connsiteY44" fmla="*/ 363608 h 812606"/>
                <a:gd name="connsiteX45" fmla="*/ 5260350 w 12346891"/>
                <a:gd name="connsiteY45" fmla="*/ 356532 h 812606"/>
                <a:gd name="connsiteX46" fmla="*/ 5294479 w 12346891"/>
                <a:gd name="connsiteY46" fmla="*/ 323694 h 812606"/>
                <a:gd name="connsiteX47" fmla="*/ 5319551 w 12346891"/>
                <a:gd name="connsiteY47" fmla="*/ 296655 h 812606"/>
                <a:gd name="connsiteX48" fmla="*/ 5408786 w 12346891"/>
                <a:gd name="connsiteY48" fmla="*/ 159811 h 812606"/>
                <a:gd name="connsiteX49" fmla="*/ 5426296 w 12346891"/>
                <a:gd name="connsiteY49" fmla="*/ 119327 h 812606"/>
                <a:gd name="connsiteX50" fmla="*/ 5408612 w 12346891"/>
                <a:gd name="connsiteY50" fmla="*/ 177228 h 812606"/>
                <a:gd name="connsiteX51" fmla="*/ 5372274 w 12346891"/>
                <a:gd name="connsiteY51" fmla="*/ 258677 h 812606"/>
                <a:gd name="connsiteX52" fmla="*/ 5413553 w 12346891"/>
                <a:gd name="connsiteY52" fmla="*/ 229399 h 812606"/>
                <a:gd name="connsiteX53" fmla="*/ 5687126 w 12346891"/>
                <a:gd name="connsiteY53" fmla="*/ 151994 h 812606"/>
                <a:gd name="connsiteX54" fmla="*/ 6057553 w 12346891"/>
                <a:gd name="connsiteY54" fmla="*/ 300590 h 812606"/>
                <a:gd name="connsiteX55" fmla="*/ 6105759 w 12346891"/>
                <a:gd name="connsiteY55" fmla="*/ 347929 h 812606"/>
                <a:gd name="connsiteX56" fmla="*/ 6110073 w 12346891"/>
                <a:gd name="connsiteY56" fmla="*/ 339306 h 812606"/>
                <a:gd name="connsiteX57" fmla="*/ 6119609 w 12346891"/>
                <a:gd name="connsiteY57" fmla="*/ 356970 h 812606"/>
                <a:gd name="connsiteX58" fmla="*/ 6559437 w 12346891"/>
                <a:gd name="connsiteY58" fmla="*/ 644296 h 812606"/>
                <a:gd name="connsiteX59" fmla="*/ 6982500 w 12346891"/>
                <a:gd name="connsiteY59" fmla="*/ 383863 h 812606"/>
                <a:gd name="connsiteX60" fmla="*/ 6982751 w 12346891"/>
                <a:gd name="connsiteY60" fmla="*/ 383454 h 812606"/>
                <a:gd name="connsiteX61" fmla="*/ 6984244 w 12346891"/>
                <a:gd name="connsiteY61" fmla="*/ 380360 h 812606"/>
                <a:gd name="connsiteX62" fmla="*/ 7011030 w 12346891"/>
                <a:gd name="connsiteY62" fmla="*/ 332390 h 812606"/>
                <a:gd name="connsiteX63" fmla="*/ 7024284 w 12346891"/>
                <a:gd name="connsiteY63" fmla="*/ 311755 h 812606"/>
                <a:gd name="connsiteX64" fmla="*/ 7041775 w 12346891"/>
                <a:gd name="connsiteY64" fmla="*/ 271319 h 812606"/>
                <a:gd name="connsiteX65" fmla="*/ 7034083 w 12346891"/>
                <a:gd name="connsiteY65" fmla="*/ 296503 h 812606"/>
                <a:gd name="connsiteX66" fmla="*/ 7040193 w 12346891"/>
                <a:gd name="connsiteY66" fmla="*/ 286991 h 812606"/>
                <a:gd name="connsiteX67" fmla="*/ 7531945 w 12346891"/>
                <a:gd name="connsiteY67" fmla="*/ 1 h 812606"/>
                <a:gd name="connsiteX68" fmla="*/ 7902372 w 12346891"/>
                <a:gd name="connsiteY68" fmla="*/ 148597 h 812606"/>
                <a:gd name="connsiteX69" fmla="*/ 7950578 w 12346891"/>
                <a:gd name="connsiteY69" fmla="*/ 195936 h 812606"/>
                <a:gd name="connsiteX70" fmla="*/ 7954892 w 12346891"/>
                <a:gd name="connsiteY70" fmla="*/ 187312 h 812606"/>
                <a:gd name="connsiteX71" fmla="*/ 7964428 w 12346891"/>
                <a:gd name="connsiteY71" fmla="*/ 204977 h 812606"/>
                <a:gd name="connsiteX72" fmla="*/ 8404256 w 12346891"/>
                <a:gd name="connsiteY72" fmla="*/ 492302 h 812606"/>
                <a:gd name="connsiteX73" fmla="*/ 8669867 w 12346891"/>
                <a:gd name="connsiteY73" fmla="*/ 401515 h 812606"/>
                <a:gd name="connsiteX74" fmla="*/ 8715074 w 12346891"/>
                <a:gd name="connsiteY74" fmla="*/ 363604 h 812606"/>
                <a:gd name="connsiteX75" fmla="*/ 8720648 w 12346891"/>
                <a:gd name="connsiteY75" fmla="*/ 356531 h 812606"/>
                <a:gd name="connsiteX76" fmla="*/ 8754768 w 12346891"/>
                <a:gd name="connsiteY76" fmla="*/ 323702 h 812606"/>
                <a:gd name="connsiteX77" fmla="*/ 8779849 w 12346891"/>
                <a:gd name="connsiteY77" fmla="*/ 296653 h 812606"/>
                <a:gd name="connsiteX78" fmla="*/ 8869084 w 12346891"/>
                <a:gd name="connsiteY78" fmla="*/ 159809 h 812606"/>
                <a:gd name="connsiteX79" fmla="*/ 8886594 w 12346891"/>
                <a:gd name="connsiteY79" fmla="*/ 119325 h 812606"/>
                <a:gd name="connsiteX80" fmla="*/ 8868910 w 12346891"/>
                <a:gd name="connsiteY80" fmla="*/ 177226 h 812606"/>
                <a:gd name="connsiteX81" fmla="*/ 8832571 w 12346891"/>
                <a:gd name="connsiteY81" fmla="*/ 258676 h 812606"/>
                <a:gd name="connsiteX82" fmla="*/ 8873851 w 12346891"/>
                <a:gd name="connsiteY82" fmla="*/ 229399 h 812606"/>
                <a:gd name="connsiteX83" fmla="*/ 9147424 w 12346891"/>
                <a:gd name="connsiteY83" fmla="*/ 151993 h 812606"/>
                <a:gd name="connsiteX84" fmla="*/ 9517851 w 12346891"/>
                <a:gd name="connsiteY84" fmla="*/ 300589 h 812606"/>
                <a:gd name="connsiteX85" fmla="*/ 9566057 w 12346891"/>
                <a:gd name="connsiteY85" fmla="*/ 347928 h 812606"/>
                <a:gd name="connsiteX86" fmla="*/ 9570371 w 12346891"/>
                <a:gd name="connsiteY86" fmla="*/ 339305 h 812606"/>
                <a:gd name="connsiteX87" fmla="*/ 9579906 w 12346891"/>
                <a:gd name="connsiteY87" fmla="*/ 356969 h 812606"/>
                <a:gd name="connsiteX88" fmla="*/ 10019736 w 12346891"/>
                <a:gd name="connsiteY88" fmla="*/ 644295 h 812606"/>
                <a:gd name="connsiteX89" fmla="*/ 10442798 w 12346891"/>
                <a:gd name="connsiteY89" fmla="*/ 383862 h 812606"/>
                <a:gd name="connsiteX90" fmla="*/ 10443050 w 12346891"/>
                <a:gd name="connsiteY90" fmla="*/ 383453 h 812606"/>
                <a:gd name="connsiteX91" fmla="*/ 10444542 w 12346891"/>
                <a:gd name="connsiteY91" fmla="*/ 380359 h 812606"/>
                <a:gd name="connsiteX92" fmla="*/ 10471328 w 12346891"/>
                <a:gd name="connsiteY92" fmla="*/ 332389 h 812606"/>
                <a:gd name="connsiteX93" fmla="*/ 10484583 w 12346891"/>
                <a:gd name="connsiteY93" fmla="*/ 311754 h 812606"/>
                <a:gd name="connsiteX94" fmla="*/ 10502072 w 12346891"/>
                <a:gd name="connsiteY94" fmla="*/ 271318 h 812606"/>
                <a:gd name="connsiteX95" fmla="*/ 10494381 w 12346891"/>
                <a:gd name="connsiteY95" fmla="*/ 296502 h 812606"/>
                <a:gd name="connsiteX96" fmla="*/ 10500491 w 12346891"/>
                <a:gd name="connsiteY96" fmla="*/ 286990 h 812606"/>
                <a:gd name="connsiteX97" fmla="*/ 10992243 w 12346891"/>
                <a:gd name="connsiteY97" fmla="*/ 0 h 812606"/>
                <a:gd name="connsiteX98" fmla="*/ 11362670 w 12346891"/>
                <a:gd name="connsiteY98" fmla="*/ 148596 h 812606"/>
                <a:gd name="connsiteX99" fmla="*/ 11410876 w 12346891"/>
                <a:gd name="connsiteY99" fmla="*/ 195935 h 812606"/>
                <a:gd name="connsiteX100" fmla="*/ 11415190 w 12346891"/>
                <a:gd name="connsiteY100" fmla="*/ 187311 h 812606"/>
                <a:gd name="connsiteX101" fmla="*/ 11424726 w 12346891"/>
                <a:gd name="connsiteY101" fmla="*/ 204976 h 812606"/>
                <a:gd name="connsiteX102" fmla="*/ 11864555 w 12346891"/>
                <a:gd name="connsiteY102" fmla="*/ 492302 h 812606"/>
                <a:gd name="connsiteX103" fmla="*/ 12329382 w 12346891"/>
                <a:gd name="connsiteY103" fmla="*/ 159808 h 812606"/>
                <a:gd name="connsiteX104" fmla="*/ 12346891 w 12346891"/>
                <a:gd name="connsiteY104" fmla="*/ 119324 h 812606"/>
                <a:gd name="connsiteX105" fmla="*/ 12329208 w 12346891"/>
                <a:gd name="connsiteY105" fmla="*/ 177225 h 812606"/>
                <a:gd name="connsiteX106" fmla="*/ 11735542 w 12346891"/>
                <a:gd name="connsiteY106" fmla="*/ 660610 h 812606"/>
                <a:gd name="connsiteX107" fmla="*/ 11365115 w 12346891"/>
                <a:gd name="connsiteY107" fmla="*/ 512014 h 812606"/>
                <a:gd name="connsiteX108" fmla="*/ 11316909 w 12346891"/>
                <a:gd name="connsiteY108" fmla="*/ 464675 h 812606"/>
                <a:gd name="connsiteX109" fmla="*/ 11312594 w 12346891"/>
                <a:gd name="connsiteY109" fmla="*/ 473298 h 812606"/>
                <a:gd name="connsiteX110" fmla="*/ 11303059 w 12346891"/>
                <a:gd name="connsiteY110" fmla="*/ 455634 h 812606"/>
                <a:gd name="connsiteX111" fmla="*/ 10863230 w 12346891"/>
                <a:gd name="connsiteY111" fmla="*/ 168308 h 812606"/>
                <a:gd name="connsiteX112" fmla="*/ 10440168 w 12346891"/>
                <a:gd name="connsiteY112" fmla="*/ 428741 h 812606"/>
                <a:gd name="connsiteX113" fmla="*/ 10439916 w 12346891"/>
                <a:gd name="connsiteY113" fmla="*/ 429150 h 812606"/>
                <a:gd name="connsiteX114" fmla="*/ 10438424 w 12346891"/>
                <a:gd name="connsiteY114" fmla="*/ 432244 h 812606"/>
                <a:gd name="connsiteX115" fmla="*/ 10411637 w 12346891"/>
                <a:gd name="connsiteY115" fmla="*/ 480214 h 812606"/>
                <a:gd name="connsiteX116" fmla="*/ 10398383 w 12346891"/>
                <a:gd name="connsiteY116" fmla="*/ 500849 h 812606"/>
                <a:gd name="connsiteX117" fmla="*/ 10380893 w 12346891"/>
                <a:gd name="connsiteY117" fmla="*/ 541285 h 812606"/>
                <a:gd name="connsiteX118" fmla="*/ 10388584 w 12346891"/>
                <a:gd name="connsiteY118" fmla="*/ 516101 h 812606"/>
                <a:gd name="connsiteX119" fmla="*/ 10382475 w 12346891"/>
                <a:gd name="connsiteY119" fmla="*/ 525613 h 812606"/>
                <a:gd name="connsiteX120" fmla="*/ 9890722 w 12346891"/>
                <a:gd name="connsiteY120" fmla="*/ 812603 h 812606"/>
                <a:gd name="connsiteX121" fmla="*/ 9520295 w 12346891"/>
                <a:gd name="connsiteY121" fmla="*/ 664007 h 812606"/>
                <a:gd name="connsiteX122" fmla="*/ 9472089 w 12346891"/>
                <a:gd name="connsiteY122" fmla="*/ 616668 h 812606"/>
                <a:gd name="connsiteX123" fmla="*/ 9467775 w 12346891"/>
                <a:gd name="connsiteY123" fmla="*/ 625292 h 812606"/>
                <a:gd name="connsiteX124" fmla="*/ 9458240 w 12346891"/>
                <a:gd name="connsiteY124" fmla="*/ 607627 h 812606"/>
                <a:gd name="connsiteX125" fmla="*/ 9018411 w 12346891"/>
                <a:gd name="connsiteY125" fmla="*/ 320302 h 812606"/>
                <a:gd name="connsiteX126" fmla="*/ 8752800 w 12346891"/>
                <a:gd name="connsiteY126" fmla="*/ 411089 h 812606"/>
                <a:gd name="connsiteX127" fmla="*/ 8707593 w 12346891"/>
                <a:gd name="connsiteY127" fmla="*/ 449000 h 812606"/>
                <a:gd name="connsiteX128" fmla="*/ 8702020 w 12346891"/>
                <a:gd name="connsiteY128" fmla="*/ 456073 h 812606"/>
                <a:gd name="connsiteX129" fmla="*/ 8667899 w 12346891"/>
                <a:gd name="connsiteY129" fmla="*/ 488902 h 812606"/>
                <a:gd name="connsiteX130" fmla="*/ 8642818 w 12346891"/>
                <a:gd name="connsiteY130" fmla="*/ 515951 h 812606"/>
                <a:gd name="connsiteX131" fmla="*/ 8553583 w 12346891"/>
                <a:gd name="connsiteY131" fmla="*/ 652795 h 812606"/>
                <a:gd name="connsiteX132" fmla="*/ 8536073 w 12346891"/>
                <a:gd name="connsiteY132" fmla="*/ 693279 h 812606"/>
                <a:gd name="connsiteX133" fmla="*/ 8553757 w 12346891"/>
                <a:gd name="connsiteY133" fmla="*/ 635378 h 812606"/>
                <a:gd name="connsiteX134" fmla="*/ 8590096 w 12346891"/>
                <a:gd name="connsiteY134" fmla="*/ 553928 h 812606"/>
                <a:gd name="connsiteX135" fmla="*/ 8548816 w 12346891"/>
                <a:gd name="connsiteY135" fmla="*/ 583206 h 812606"/>
                <a:gd name="connsiteX136" fmla="*/ 8275244 w 12346891"/>
                <a:gd name="connsiteY136" fmla="*/ 660611 h 812606"/>
                <a:gd name="connsiteX137" fmla="*/ 7904817 w 12346891"/>
                <a:gd name="connsiteY137" fmla="*/ 512015 h 812606"/>
                <a:gd name="connsiteX138" fmla="*/ 7856610 w 12346891"/>
                <a:gd name="connsiteY138" fmla="*/ 464676 h 812606"/>
                <a:gd name="connsiteX139" fmla="*/ 7852297 w 12346891"/>
                <a:gd name="connsiteY139" fmla="*/ 473299 h 812606"/>
                <a:gd name="connsiteX140" fmla="*/ 7842761 w 12346891"/>
                <a:gd name="connsiteY140" fmla="*/ 455635 h 812606"/>
                <a:gd name="connsiteX141" fmla="*/ 7402931 w 12346891"/>
                <a:gd name="connsiteY141" fmla="*/ 168309 h 812606"/>
                <a:gd name="connsiteX142" fmla="*/ 6979869 w 12346891"/>
                <a:gd name="connsiteY142" fmla="*/ 428742 h 812606"/>
                <a:gd name="connsiteX143" fmla="*/ 6979618 w 12346891"/>
                <a:gd name="connsiteY143" fmla="*/ 429151 h 812606"/>
                <a:gd name="connsiteX144" fmla="*/ 6978126 w 12346891"/>
                <a:gd name="connsiteY144" fmla="*/ 432245 h 812606"/>
                <a:gd name="connsiteX145" fmla="*/ 6951340 w 12346891"/>
                <a:gd name="connsiteY145" fmla="*/ 480215 h 812606"/>
                <a:gd name="connsiteX146" fmla="*/ 6938084 w 12346891"/>
                <a:gd name="connsiteY146" fmla="*/ 500850 h 812606"/>
                <a:gd name="connsiteX147" fmla="*/ 6920595 w 12346891"/>
                <a:gd name="connsiteY147" fmla="*/ 541286 h 812606"/>
                <a:gd name="connsiteX148" fmla="*/ 6928286 w 12346891"/>
                <a:gd name="connsiteY148" fmla="*/ 516102 h 812606"/>
                <a:gd name="connsiteX149" fmla="*/ 6922176 w 12346891"/>
                <a:gd name="connsiteY149" fmla="*/ 525614 h 812606"/>
                <a:gd name="connsiteX150" fmla="*/ 6430425 w 12346891"/>
                <a:gd name="connsiteY150" fmla="*/ 812604 h 812606"/>
                <a:gd name="connsiteX151" fmla="*/ 6059997 w 12346891"/>
                <a:gd name="connsiteY151" fmla="*/ 664008 h 812606"/>
                <a:gd name="connsiteX152" fmla="*/ 6011791 w 12346891"/>
                <a:gd name="connsiteY152" fmla="*/ 616669 h 812606"/>
                <a:gd name="connsiteX153" fmla="*/ 6007477 w 12346891"/>
                <a:gd name="connsiteY153" fmla="*/ 625293 h 812606"/>
                <a:gd name="connsiteX154" fmla="*/ 5997942 w 12346891"/>
                <a:gd name="connsiteY154" fmla="*/ 607628 h 812606"/>
                <a:gd name="connsiteX155" fmla="*/ 5558112 w 12346891"/>
                <a:gd name="connsiteY155" fmla="*/ 320302 h 812606"/>
                <a:gd name="connsiteX156" fmla="*/ 5292503 w 12346891"/>
                <a:gd name="connsiteY156" fmla="*/ 411089 h 812606"/>
                <a:gd name="connsiteX157" fmla="*/ 5247298 w 12346891"/>
                <a:gd name="connsiteY157" fmla="*/ 448999 h 812606"/>
                <a:gd name="connsiteX158" fmla="*/ 5241722 w 12346891"/>
                <a:gd name="connsiteY158" fmla="*/ 456075 h 812606"/>
                <a:gd name="connsiteX159" fmla="*/ 5207592 w 12346891"/>
                <a:gd name="connsiteY159" fmla="*/ 488913 h 812606"/>
                <a:gd name="connsiteX160" fmla="*/ 5182520 w 12346891"/>
                <a:gd name="connsiteY160" fmla="*/ 515952 h 812606"/>
                <a:gd name="connsiteX161" fmla="*/ 5093285 w 12346891"/>
                <a:gd name="connsiteY161" fmla="*/ 652796 h 812606"/>
                <a:gd name="connsiteX162" fmla="*/ 5093459 w 12346891"/>
                <a:gd name="connsiteY162" fmla="*/ 635379 h 812606"/>
                <a:gd name="connsiteX163" fmla="*/ 5129797 w 12346891"/>
                <a:gd name="connsiteY163" fmla="*/ 553930 h 812606"/>
                <a:gd name="connsiteX164" fmla="*/ 5088518 w 12346891"/>
                <a:gd name="connsiteY164" fmla="*/ 583208 h 812606"/>
                <a:gd name="connsiteX165" fmla="*/ 4814946 w 12346891"/>
                <a:gd name="connsiteY165" fmla="*/ 660613 h 812606"/>
                <a:gd name="connsiteX166" fmla="*/ 4444519 w 12346891"/>
                <a:gd name="connsiteY166" fmla="*/ 512017 h 812606"/>
                <a:gd name="connsiteX167" fmla="*/ 4396312 w 12346891"/>
                <a:gd name="connsiteY167" fmla="*/ 464678 h 812606"/>
                <a:gd name="connsiteX168" fmla="*/ 4391999 w 12346891"/>
                <a:gd name="connsiteY168" fmla="*/ 473301 h 812606"/>
                <a:gd name="connsiteX169" fmla="*/ 4382463 w 12346891"/>
                <a:gd name="connsiteY169" fmla="*/ 455637 h 812606"/>
                <a:gd name="connsiteX170" fmla="*/ 3942634 w 12346891"/>
                <a:gd name="connsiteY170" fmla="*/ 168311 h 812606"/>
                <a:gd name="connsiteX171" fmla="*/ 3519572 w 12346891"/>
                <a:gd name="connsiteY171" fmla="*/ 428744 h 812606"/>
                <a:gd name="connsiteX172" fmla="*/ 3519320 w 12346891"/>
                <a:gd name="connsiteY172" fmla="*/ 429153 h 812606"/>
                <a:gd name="connsiteX173" fmla="*/ 3517828 w 12346891"/>
                <a:gd name="connsiteY173" fmla="*/ 432247 h 812606"/>
                <a:gd name="connsiteX174" fmla="*/ 3491042 w 12346891"/>
                <a:gd name="connsiteY174" fmla="*/ 480217 h 812606"/>
                <a:gd name="connsiteX175" fmla="*/ 3477786 w 12346891"/>
                <a:gd name="connsiteY175" fmla="*/ 500852 h 812606"/>
                <a:gd name="connsiteX176" fmla="*/ 3460297 w 12346891"/>
                <a:gd name="connsiteY176" fmla="*/ 541288 h 812606"/>
                <a:gd name="connsiteX177" fmla="*/ 3467989 w 12346891"/>
                <a:gd name="connsiteY177" fmla="*/ 516104 h 812606"/>
                <a:gd name="connsiteX178" fmla="*/ 3461878 w 12346891"/>
                <a:gd name="connsiteY178" fmla="*/ 525616 h 812606"/>
                <a:gd name="connsiteX179" fmla="*/ 2970127 w 12346891"/>
                <a:gd name="connsiteY179" fmla="*/ 812606 h 812606"/>
                <a:gd name="connsiteX180" fmla="*/ 2599700 w 12346891"/>
                <a:gd name="connsiteY180" fmla="*/ 664010 h 812606"/>
                <a:gd name="connsiteX181" fmla="*/ 2551493 w 12346891"/>
                <a:gd name="connsiteY181" fmla="*/ 616671 h 812606"/>
                <a:gd name="connsiteX182" fmla="*/ 2547180 w 12346891"/>
                <a:gd name="connsiteY182" fmla="*/ 625295 h 812606"/>
                <a:gd name="connsiteX183" fmla="*/ 2537644 w 12346891"/>
                <a:gd name="connsiteY183" fmla="*/ 607630 h 812606"/>
                <a:gd name="connsiteX184" fmla="*/ 2097815 w 12346891"/>
                <a:gd name="connsiteY184" fmla="*/ 320304 h 812606"/>
                <a:gd name="connsiteX185" fmla="*/ 1832205 w 12346891"/>
                <a:gd name="connsiteY185" fmla="*/ 411091 h 812606"/>
                <a:gd name="connsiteX186" fmla="*/ 1787001 w 12346891"/>
                <a:gd name="connsiteY186" fmla="*/ 449001 h 812606"/>
                <a:gd name="connsiteX187" fmla="*/ 1781424 w 12346891"/>
                <a:gd name="connsiteY187" fmla="*/ 456077 h 812606"/>
                <a:gd name="connsiteX188" fmla="*/ 1747295 w 12346891"/>
                <a:gd name="connsiteY188" fmla="*/ 488915 h 812606"/>
                <a:gd name="connsiteX189" fmla="*/ 1722223 w 12346891"/>
                <a:gd name="connsiteY189" fmla="*/ 515954 h 812606"/>
                <a:gd name="connsiteX190" fmla="*/ 1632988 w 12346891"/>
                <a:gd name="connsiteY190" fmla="*/ 652798 h 812606"/>
                <a:gd name="connsiteX191" fmla="*/ 1669499 w 12346891"/>
                <a:gd name="connsiteY191" fmla="*/ 553933 h 812606"/>
                <a:gd name="connsiteX192" fmla="*/ 1628221 w 12346891"/>
                <a:gd name="connsiteY192" fmla="*/ 583210 h 812606"/>
                <a:gd name="connsiteX193" fmla="*/ 1354648 w 12346891"/>
                <a:gd name="connsiteY193" fmla="*/ 660615 h 812606"/>
                <a:gd name="connsiteX194" fmla="*/ 984221 w 12346891"/>
                <a:gd name="connsiteY194" fmla="*/ 512019 h 812606"/>
                <a:gd name="connsiteX195" fmla="*/ 936015 w 12346891"/>
                <a:gd name="connsiteY195" fmla="*/ 464680 h 812606"/>
                <a:gd name="connsiteX196" fmla="*/ 931701 w 12346891"/>
                <a:gd name="connsiteY196" fmla="*/ 473303 h 812606"/>
                <a:gd name="connsiteX197" fmla="*/ 922165 w 12346891"/>
                <a:gd name="connsiteY197" fmla="*/ 455639 h 812606"/>
                <a:gd name="connsiteX198" fmla="*/ 482336 w 12346891"/>
                <a:gd name="connsiteY198" fmla="*/ 168313 h 812606"/>
                <a:gd name="connsiteX199" fmla="*/ 59274 w 12346891"/>
                <a:gd name="connsiteY199" fmla="*/ 428746 h 812606"/>
                <a:gd name="connsiteX200" fmla="*/ 59022 w 12346891"/>
                <a:gd name="connsiteY200" fmla="*/ 429155 h 812606"/>
                <a:gd name="connsiteX201" fmla="*/ 57530 w 12346891"/>
                <a:gd name="connsiteY201" fmla="*/ 432249 h 812606"/>
                <a:gd name="connsiteX202" fmla="*/ 30744 w 12346891"/>
                <a:gd name="connsiteY202" fmla="*/ 480219 h 812606"/>
                <a:gd name="connsiteX203" fmla="*/ 17488 w 12346891"/>
                <a:gd name="connsiteY203" fmla="*/ 500854 h 812606"/>
                <a:gd name="connsiteX204" fmla="*/ -1 w 12346891"/>
                <a:gd name="connsiteY204" fmla="*/ 541290 h 812606"/>
                <a:gd name="connsiteX205" fmla="*/ 7691 w 12346891"/>
                <a:gd name="connsiteY205" fmla="*/ 516106 h 812606"/>
                <a:gd name="connsiteX206" fmla="*/ 1580 w 12346891"/>
                <a:gd name="connsiteY206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48317 w 12346893"/>
                <a:gd name="connsiteY20" fmla="*/ 177230 h 812606"/>
                <a:gd name="connsiteX21" fmla="*/ 1911979 w 12346893"/>
                <a:gd name="connsiteY21" fmla="*/ 258678 h 812606"/>
                <a:gd name="connsiteX22" fmla="*/ 1953257 w 12346893"/>
                <a:gd name="connsiteY22" fmla="*/ 229401 h 812606"/>
                <a:gd name="connsiteX23" fmla="*/ 2226830 w 12346893"/>
                <a:gd name="connsiteY23" fmla="*/ 151996 h 812606"/>
                <a:gd name="connsiteX24" fmla="*/ 2597257 w 12346893"/>
                <a:gd name="connsiteY24" fmla="*/ 300592 h 812606"/>
                <a:gd name="connsiteX25" fmla="*/ 2645463 w 12346893"/>
                <a:gd name="connsiteY25" fmla="*/ 347931 h 812606"/>
                <a:gd name="connsiteX26" fmla="*/ 2649777 w 12346893"/>
                <a:gd name="connsiteY26" fmla="*/ 339308 h 812606"/>
                <a:gd name="connsiteX27" fmla="*/ 2659313 w 12346893"/>
                <a:gd name="connsiteY27" fmla="*/ 356972 h 812606"/>
                <a:gd name="connsiteX28" fmla="*/ 3099142 w 12346893"/>
                <a:gd name="connsiteY28" fmla="*/ 644298 h 812606"/>
                <a:gd name="connsiteX29" fmla="*/ 3522204 w 12346893"/>
                <a:gd name="connsiteY29" fmla="*/ 383865 h 812606"/>
                <a:gd name="connsiteX30" fmla="*/ 3522456 w 12346893"/>
                <a:gd name="connsiteY30" fmla="*/ 383456 h 812606"/>
                <a:gd name="connsiteX31" fmla="*/ 3523948 w 12346893"/>
                <a:gd name="connsiteY31" fmla="*/ 380362 h 812606"/>
                <a:gd name="connsiteX32" fmla="*/ 3550734 w 12346893"/>
                <a:gd name="connsiteY32" fmla="*/ 332392 h 812606"/>
                <a:gd name="connsiteX33" fmla="*/ 3563989 w 12346893"/>
                <a:gd name="connsiteY33" fmla="*/ 311757 h 812606"/>
                <a:gd name="connsiteX34" fmla="*/ 3581479 w 12346893"/>
                <a:gd name="connsiteY34" fmla="*/ 271321 h 812606"/>
                <a:gd name="connsiteX35" fmla="*/ 3573787 w 12346893"/>
                <a:gd name="connsiteY35" fmla="*/ 296505 h 812606"/>
                <a:gd name="connsiteX36" fmla="*/ 3579897 w 12346893"/>
                <a:gd name="connsiteY36" fmla="*/ 286993 h 812606"/>
                <a:gd name="connsiteX37" fmla="*/ 4071649 w 12346893"/>
                <a:gd name="connsiteY37" fmla="*/ 3 h 812606"/>
                <a:gd name="connsiteX38" fmla="*/ 4442076 w 12346893"/>
                <a:gd name="connsiteY38" fmla="*/ 148599 h 812606"/>
                <a:gd name="connsiteX39" fmla="*/ 4490282 w 12346893"/>
                <a:gd name="connsiteY39" fmla="*/ 195938 h 812606"/>
                <a:gd name="connsiteX40" fmla="*/ 4494596 w 12346893"/>
                <a:gd name="connsiteY40" fmla="*/ 187314 h 812606"/>
                <a:gd name="connsiteX41" fmla="*/ 4504132 w 12346893"/>
                <a:gd name="connsiteY41" fmla="*/ 204979 h 812606"/>
                <a:gd name="connsiteX42" fmla="*/ 4943961 w 12346893"/>
                <a:gd name="connsiteY42" fmla="*/ 492304 h 812606"/>
                <a:gd name="connsiteX43" fmla="*/ 5209571 w 12346893"/>
                <a:gd name="connsiteY43" fmla="*/ 401517 h 812606"/>
                <a:gd name="connsiteX44" fmla="*/ 5254775 w 12346893"/>
                <a:gd name="connsiteY44" fmla="*/ 363608 h 812606"/>
                <a:gd name="connsiteX45" fmla="*/ 5260352 w 12346893"/>
                <a:gd name="connsiteY45" fmla="*/ 356532 h 812606"/>
                <a:gd name="connsiteX46" fmla="*/ 5294481 w 12346893"/>
                <a:gd name="connsiteY46" fmla="*/ 323694 h 812606"/>
                <a:gd name="connsiteX47" fmla="*/ 5319553 w 12346893"/>
                <a:gd name="connsiteY47" fmla="*/ 296655 h 812606"/>
                <a:gd name="connsiteX48" fmla="*/ 5408788 w 12346893"/>
                <a:gd name="connsiteY48" fmla="*/ 159811 h 812606"/>
                <a:gd name="connsiteX49" fmla="*/ 5426298 w 12346893"/>
                <a:gd name="connsiteY49" fmla="*/ 119327 h 812606"/>
                <a:gd name="connsiteX50" fmla="*/ 5408614 w 12346893"/>
                <a:gd name="connsiteY50" fmla="*/ 177228 h 812606"/>
                <a:gd name="connsiteX51" fmla="*/ 5372276 w 12346893"/>
                <a:gd name="connsiteY51" fmla="*/ 258677 h 812606"/>
                <a:gd name="connsiteX52" fmla="*/ 5413555 w 12346893"/>
                <a:gd name="connsiteY52" fmla="*/ 229399 h 812606"/>
                <a:gd name="connsiteX53" fmla="*/ 5687128 w 12346893"/>
                <a:gd name="connsiteY53" fmla="*/ 151994 h 812606"/>
                <a:gd name="connsiteX54" fmla="*/ 6057555 w 12346893"/>
                <a:gd name="connsiteY54" fmla="*/ 300590 h 812606"/>
                <a:gd name="connsiteX55" fmla="*/ 6105761 w 12346893"/>
                <a:gd name="connsiteY55" fmla="*/ 347929 h 812606"/>
                <a:gd name="connsiteX56" fmla="*/ 6110075 w 12346893"/>
                <a:gd name="connsiteY56" fmla="*/ 339306 h 812606"/>
                <a:gd name="connsiteX57" fmla="*/ 6119611 w 12346893"/>
                <a:gd name="connsiteY57" fmla="*/ 356970 h 812606"/>
                <a:gd name="connsiteX58" fmla="*/ 6559439 w 12346893"/>
                <a:gd name="connsiteY58" fmla="*/ 644296 h 812606"/>
                <a:gd name="connsiteX59" fmla="*/ 6982502 w 12346893"/>
                <a:gd name="connsiteY59" fmla="*/ 383863 h 812606"/>
                <a:gd name="connsiteX60" fmla="*/ 6982753 w 12346893"/>
                <a:gd name="connsiteY60" fmla="*/ 383454 h 812606"/>
                <a:gd name="connsiteX61" fmla="*/ 6984246 w 12346893"/>
                <a:gd name="connsiteY61" fmla="*/ 380360 h 812606"/>
                <a:gd name="connsiteX62" fmla="*/ 7011032 w 12346893"/>
                <a:gd name="connsiteY62" fmla="*/ 332390 h 812606"/>
                <a:gd name="connsiteX63" fmla="*/ 7024286 w 12346893"/>
                <a:gd name="connsiteY63" fmla="*/ 311755 h 812606"/>
                <a:gd name="connsiteX64" fmla="*/ 7041777 w 12346893"/>
                <a:gd name="connsiteY64" fmla="*/ 271319 h 812606"/>
                <a:gd name="connsiteX65" fmla="*/ 7034085 w 12346893"/>
                <a:gd name="connsiteY65" fmla="*/ 296503 h 812606"/>
                <a:gd name="connsiteX66" fmla="*/ 7040195 w 12346893"/>
                <a:gd name="connsiteY66" fmla="*/ 286991 h 812606"/>
                <a:gd name="connsiteX67" fmla="*/ 7531947 w 12346893"/>
                <a:gd name="connsiteY67" fmla="*/ 1 h 812606"/>
                <a:gd name="connsiteX68" fmla="*/ 7902374 w 12346893"/>
                <a:gd name="connsiteY68" fmla="*/ 148597 h 812606"/>
                <a:gd name="connsiteX69" fmla="*/ 7950580 w 12346893"/>
                <a:gd name="connsiteY69" fmla="*/ 195936 h 812606"/>
                <a:gd name="connsiteX70" fmla="*/ 7954894 w 12346893"/>
                <a:gd name="connsiteY70" fmla="*/ 187312 h 812606"/>
                <a:gd name="connsiteX71" fmla="*/ 7964430 w 12346893"/>
                <a:gd name="connsiteY71" fmla="*/ 204977 h 812606"/>
                <a:gd name="connsiteX72" fmla="*/ 8404258 w 12346893"/>
                <a:gd name="connsiteY72" fmla="*/ 492302 h 812606"/>
                <a:gd name="connsiteX73" fmla="*/ 8669869 w 12346893"/>
                <a:gd name="connsiteY73" fmla="*/ 401515 h 812606"/>
                <a:gd name="connsiteX74" fmla="*/ 8715076 w 12346893"/>
                <a:gd name="connsiteY74" fmla="*/ 363604 h 812606"/>
                <a:gd name="connsiteX75" fmla="*/ 8720650 w 12346893"/>
                <a:gd name="connsiteY75" fmla="*/ 356531 h 812606"/>
                <a:gd name="connsiteX76" fmla="*/ 8754770 w 12346893"/>
                <a:gd name="connsiteY76" fmla="*/ 323702 h 812606"/>
                <a:gd name="connsiteX77" fmla="*/ 8779851 w 12346893"/>
                <a:gd name="connsiteY77" fmla="*/ 296653 h 812606"/>
                <a:gd name="connsiteX78" fmla="*/ 8869086 w 12346893"/>
                <a:gd name="connsiteY78" fmla="*/ 159809 h 812606"/>
                <a:gd name="connsiteX79" fmla="*/ 8886596 w 12346893"/>
                <a:gd name="connsiteY79" fmla="*/ 119325 h 812606"/>
                <a:gd name="connsiteX80" fmla="*/ 8868912 w 12346893"/>
                <a:gd name="connsiteY80" fmla="*/ 177226 h 812606"/>
                <a:gd name="connsiteX81" fmla="*/ 8832573 w 12346893"/>
                <a:gd name="connsiteY81" fmla="*/ 258676 h 812606"/>
                <a:gd name="connsiteX82" fmla="*/ 8873853 w 12346893"/>
                <a:gd name="connsiteY82" fmla="*/ 229399 h 812606"/>
                <a:gd name="connsiteX83" fmla="*/ 9147426 w 12346893"/>
                <a:gd name="connsiteY83" fmla="*/ 151993 h 812606"/>
                <a:gd name="connsiteX84" fmla="*/ 9517853 w 12346893"/>
                <a:gd name="connsiteY84" fmla="*/ 300589 h 812606"/>
                <a:gd name="connsiteX85" fmla="*/ 9566059 w 12346893"/>
                <a:gd name="connsiteY85" fmla="*/ 347928 h 812606"/>
                <a:gd name="connsiteX86" fmla="*/ 9570373 w 12346893"/>
                <a:gd name="connsiteY86" fmla="*/ 339305 h 812606"/>
                <a:gd name="connsiteX87" fmla="*/ 9579908 w 12346893"/>
                <a:gd name="connsiteY87" fmla="*/ 356969 h 812606"/>
                <a:gd name="connsiteX88" fmla="*/ 10019738 w 12346893"/>
                <a:gd name="connsiteY88" fmla="*/ 644295 h 812606"/>
                <a:gd name="connsiteX89" fmla="*/ 10442800 w 12346893"/>
                <a:gd name="connsiteY89" fmla="*/ 383862 h 812606"/>
                <a:gd name="connsiteX90" fmla="*/ 10443052 w 12346893"/>
                <a:gd name="connsiteY90" fmla="*/ 383453 h 812606"/>
                <a:gd name="connsiteX91" fmla="*/ 10444544 w 12346893"/>
                <a:gd name="connsiteY91" fmla="*/ 380359 h 812606"/>
                <a:gd name="connsiteX92" fmla="*/ 10471330 w 12346893"/>
                <a:gd name="connsiteY92" fmla="*/ 332389 h 812606"/>
                <a:gd name="connsiteX93" fmla="*/ 10484585 w 12346893"/>
                <a:gd name="connsiteY93" fmla="*/ 311754 h 812606"/>
                <a:gd name="connsiteX94" fmla="*/ 10502074 w 12346893"/>
                <a:gd name="connsiteY94" fmla="*/ 271318 h 812606"/>
                <a:gd name="connsiteX95" fmla="*/ 10494383 w 12346893"/>
                <a:gd name="connsiteY95" fmla="*/ 296502 h 812606"/>
                <a:gd name="connsiteX96" fmla="*/ 10500493 w 12346893"/>
                <a:gd name="connsiteY96" fmla="*/ 286990 h 812606"/>
                <a:gd name="connsiteX97" fmla="*/ 10992245 w 12346893"/>
                <a:gd name="connsiteY97" fmla="*/ 0 h 812606"/>
                <a:gd name="connsiteX98" fmla="*/ 11362672 w 12346893"/>
                <a:gd name="connsiteY98" fmla="*/ 148596 h 812606"/>
                <a:gd name="connsiteX99" fmla="*/ 11410878 w 12346893"/>
                <a:gd name="connsiteY99" fmla="*/ 195935 h 812606"/>
                <a:gd name="connsiteX100" fmla="*/ 11415192 w 12346893"/>
                <a:gd name="connsiteY100" fmla="*/ 187311 h 812606"/>
                <a:gd name="connsiteX101" fmla="*/ 11424728 w 12346893"/>
                <a:gd name="connsiteY101" fmla="*/ 204976 h 812606"/>
                <a:gd name="connsiteX102" fmla="*/ 11864557 w 12346893"/>
                <a:gd name="connsiteY102" fmla="*/ 492302 h 812606"/>
                <a:gd name="connsiteX103" fmla="*/ 12329384 w 12346893"/>
                <a:gd name="connsiteY103" fmla="*/ 159808 h 812606"/>
                <a:gd name="connsiteX104" fmla="*/ 12346893 w 12346893"/>
                <a:gd name="connsiteY104" fmla="*/ 119324 h 812606"/>
                <a:gd name="connsiteX105" fmla="*/ 12329210 w 12346893"/>
                <a:gd name="connsiteY105" fmla="*/ 177225 h 812606"/>
                <a:gd name="connsiteX106" fmla="*/ 11735544 w 12346893"/>
                <a:gd name="connsiteY106" fmla="*/ 660610 h 812606"/>
                <a:gd name="connsiteX107" fmla="*/ 11365117 w 12346893"/>
                <a:gd name="connsiteY107" fmla="*/ 512014 h 812606"/>
                <a:gd name="connsiteX108" fmla="*/ 11316911 w 12346893"/>
                <a:gd name="connsiteY108" fmla="*/ 464675 h 812606"/>
                <a:gd name="connsiteX109" fmla="*/ 11312596 w 12346893"/>
                <a:gd name="connsiteY109" fmla="*/ 473298 h 812606"/>
                <a:gd name="connsiteX110" fmla="*/ 11303061 w 12346893"/>
                <a:gd name="connsiteY110" fmla="*/ 455634 h 812606"/>
                <a:gd name="connsiteX111" fmla="*/ 10863232 w 12346893"/>
                <a:gd name="connsiteY111" fmla="*/ 168308 h 812606"/>
                <a:gd name="connsiteX112" fmla="*/ 10440170 w 12346893"/>
                <a:gd name="connsiteY112" fmla="*/ 428741 h 812606"/>
                <a:gd name="connsiteX113" fmla="*/ 10439918 w 12346893"/>
                <a:gd name="connsiteY113" fmla="*/ 429150 h 812606"/>
                <a:gd name="connsiteX114" fmla="*/ 10438426 w 12346893"/>
                <a:gd name="connsiteY114" fmla="*/ 432244 h 812606"/>
                <a:gd name="connsiteX115" fmla="*/ 10411639 w 12346893"/>
                <a:gd name="connsiteY115" fmla="*/ 480214 h 812606"/>
                <a:gd name="connsiteX116" fmla="*/ 10398385 w 12346893"/>
                <a:gd name="connsiteY116" fmla="*/ 500849 h 812606"/>
                <a:gd name="connsiteX117" fmla="*/ 10380895 w 12346893"/>
                <a:gd name="connsiteY117" fmla="*/ 541285 h 812606"/>
                <a:gd name="connsiteX118" fmla="*/ 10388586 w 12346893"/>
                <a:gd name="connsiteY118" fmla="*/ 516101 h 812606"/>
                <a:gd name="connsiteX119" fmla="*/ 10382477 w 12346893"/>
                <a:gd name="connsiteY119" fmla="*/ 525613 h 812606"/>
                <a:gd name="connsiteX120" fmla="*/ 9890724 w 12346893"/>
                <a:gd name="connsiteY120" fmla="*/ 812603 h 812606"/>
                <a:gd name="connsiteX121" fmla="*/ 9520297 w 12346893"/>
                <a:gd name="connsiteY121" fmla="*/ 664007 h 812606"/>
                <a:gd name="connsiteX122" fmla="*/ 9472091 w 12346893"/>
                <a:gd name="connsiteY122" fmla="*/ 616668 h 812606"/>
                <a:gd name="connsiteX123" fmla="*/ 9467777 w 12346893"/>
                <a:gd name="connsiteY123" fmla="*/ 625292 h 812606"/>
                <a:gd name="connsiteX124" fmla="*/ 9458242 w 12346893"/>
                <a:gd name="connsiteY124" fmla="*/ 607627 h 812606"/>
                <a:gd name="connsiteX125" fmla="*/ 9018413 w 12346893"/>
                <a:gd name="connsiteY125" fmla="*/ 320302 h 812606"/>
                <a:gd name="connsiteX126" fmla="*/ 8752802 w 12346893"/>
                <a:gd name="connsiteY126" fmla="*/ 411089 h 812606"/>
                <a:gd name="connsiteX127" fmla="*/ 8707595 w 12346893"/>
                <a:gd name="connsiteY127" fmla="*/ 449000 h 812606"/>
                <a:gd name="connsiteX128" fmla="*/ 8702022 w 12346893"/>
                <a:gd name="connsiteY128" fmla="*/ 456073 h 812606"/>
                <a:gd name="connsiteX129" fmla="*/ 8667901 w 12346893"/>
                <a:gd name="connsiteY129" fmla="*/ 488902 h 812606"/>
                <a:gd name="connsiteX130" fmla="*/ 8642820 w 12346893"/>
                <a:gd name="connsiteY130" fmla="*/ 515951 h 812606"/>
                <a:gd name="connsiteX131" fmla="*/ 8553585 w 12346893"/>
                <a:gd name="connsiteY131" fmla="*/ 652795 h 812606"/>
                <a:gd name="connsiteX132" fmla="*/ 8536075 w 12346893"/>
                <a:gd name="connsiteY132" fmla="*/ 693279 h 812606"/>
                <a:gd name="connsiteX133" fmla="*/ 8553759 w 12346893"/>
                <a:gd name="connsiteY133" fmla="*/ 635378 h 812606"/>
                <a:gd name="connsiteX134" fmla="*/ 8590098 w 12346893"/>
                <a:gd name="connsiteY134" fmla="*/ 553928 h 812606"/>
                <a:gd name="connsiteX135" fmla="*/ 8548818 w 12346893"/>
                <a:gd name="connsiteY135" fmla="*/ 583206 h 812606"/>
                <a:gd name="connsiteX136" fmla="*/ 8275246 w 12346893"/>
                <a:gd name="connsiteY136" fmla="*/ 660611 h 812606"/>
                <a:gd name="connsiteX137" fmla="*/ 7904819 w 12346893"/>
                <a:gd name="connsiteY137" fmla="*/ 512015 h 812606"/>
                <a:gd name="connsiteX138" fmla="*/ 7856612 w 12346893"/>
                <a:gd name="connsiteY138" fmla="*/ 464676 h 812606"/>
                <a:gd name="connsiteX139" fmla="*/ 7852299 w 12346893"/>
                <a:gd name="connsiteY139" fmla="*/ 473299 h 812606"/>
                <a:gd name="connsiteX140" fmla="*/ 7842763 w 12346893"/>
                <a:gd name="connsiteY140" fmla="*/ 455635 h 812606"/>
                <a:gd name="connsiteX141" fmla="*/ 7402933 w 12346893"/>
                <a:gd name="connsiteY141" fmla="*/ 168309 h 812606"/>
                <a:gd name="connsiteX142" fmla="*/ 6979871 w 12346893"/>
                <a:gd name="connsiteY142" fmla="*/ 428742 h 812606"/>
                <a:gd name="connsiteX143" fmla="*/ 6979620 w 12346893"/>
                <a:gd name="connsiteY143" fmla="*/ 429151 h 812606"/>
                <a:gd name="connsiteX144" fmla="*/ 6978128 w 12346893"/>
                <a:gd name="connsiteY144" fmla="*/ 432245 h 812606"/>
                <a:gd name="connsiteX145" fmla="*/ 6951342 w 12346893"/>
                <a:gd name="connsiteY145" fmla="*/ 480215 h 812606"/>
                <a:gd name="connsiteX146" fmla="*/ 6938086 w 12346893"/>
                <a:gd name="connsiteY146" fmla="*/ 500850 h 812606"/>
                <a:gd name="connsiteX147" fmla="*/ 6920597 w 12346893"/>
                <a:gd name="connsiteY147" fmla="*/ 541286 h 812606"/>
                <a:gd name="connsiteX148" fmla="*/ 6928288 w 12346893"/>
                <a:gd name="connsiteY148" fmla="*/ 516102 h 812606"/>
                <a:gd name="connsiteX149" fmla="*/ 6922178 w 12346893"/>
                <a:gd name="connsiteY149" fmla="*/ 525614 h 812606"/>
                <a:gd name="connsiteX150" fmla="*/ 6430427 w 12346893"/>
                <a:gd name="connsiteY150" fmla="*/ 812604 h 812606"/>
                <a:gd name="connsiteX151" fmla="*/ 6059999 w 12346893"/>
                <a:gd name="connsiteY151" fmla="*/ 664008 h 812606"/>
                <a:gd name="connsiteX152" fmla="*/ 6011793 w 12346893"/>
                <a:gd name="connsiteY152" fmla="*/ 616669 h 812606"/>
                <a:gd name="connsiteX153" fmla="*/ 6007479 w 12346893"/>
                <a:gd name="connsiteY153" fmla="*/ 625293 h 812606"/>
                <a:gd name="connsiteX154" fmla="*/ 5997944 w 12346893"/>
                <a:gd name="connsiteY154" fmla="*/ 607628 h 812606"/>
                <a:gd name="connsiteX155" fmla="*/ 5558114 w 12346893"/>
                <a:gd name="connsiteY155" fmla="*/ 320302 h 812606"/>
                <a:gd name="connsiteX156" fmla="*/ 5292505 w 12346893"/>
                <a:gd name="connsiteY156" fmla="*/ 411089 h 812606"/>
                <a:gd name="connsiteX157" fmla="*/ 5247300 w 12346893"/>
                <a:gd name="connsiteY157" fmla="*/ 448999 h 812606"/>
                <a:gd name="connsiteX158" fmla="*/ 5241724 w 12346893"/>
                <a:gd name="connsiteY158" fmla="*/ 456075 h 812606"/>
                <a:gd name="connsiteX159" fmla="*/ 5207594 w 12346893"/>
                <a:gd name="connsiteY159" fmla="*/ 488913 h 812606"/>
                <a:gd name="connsiteX160" fmla="*/ 5182522 w 12346893"/>
                <a:gd name="connsiteY160" fmla="*/ 515952 h 812606"/>
                <a:gd name="connsiteX161" fmla="*/ 5093287 w 12346893"/>
                <a:gd name="connsiteY161" fmla="*/ 652796 h 812606"/>
                <a:gd name="connsiteX162" fmla="*/ 5129799 w 12346893"/>
                <a:gd name="connsiteY162" fmla="*/ 553930 h 812606"/>
                <a:gd name="connsiteX163" fmla="*/ 5088520 w 12346893"/>
                <a:gd name="connsiteY163" fmla="*/ 583208 h 812606"/>
                <a:gd name="connsiteX164" fmla="*/ 4814948 w 12346893"/>
                <a:gd name="connsiteY164" fmla="*/ 660613 h 812606"/>
                <a:gd name="connsiteX165" fmla="*/ 4444521 w 12346893"/>
                <a:gd name="connsiteY165" fmla="*/ 512017 h 812606"/>
                <a:gd name="connsiteX166" fmla="*/ 4396314 w 12346893"/>
                <a:gd name="connsiteY166" fmla="*/ 464678 h 812606"/>
                <a:gd name="connsiteX167" fmla="*/ 4392001 w 12346893"/>
                <a:gd name="connsiteY167" fmla="*/ 473301 h 812606"/>
                <a:gd name="connsiteX168" fmla="*/ 4382465 w 12346893"/>
                <a:gd name="connsiteY168" fmla="*/ 455637 h 812606"/>
                <a:gd name="connsiteX169" fmla="*/ 3942636 w 12346893"/>
                <a:gd name="connsiteY169" fmla="*/ 168311 h 812606"/>
                <a:gd name="connsiteX170" fmla="*/ 3519574 w 12346893"/>
                <a:gd name="connsiteY170" fmla="*/ 428744 h 812606"/>
                <a:gd name="connsiteX171" fmla="*/ 3519322 w 12346893"/>
                <a:gd name="connsiteY171" fmla="*/ 429153 h 812606"/>
                <a:gd name="connsiteX172" fmla="*/ 3517830 w 12346893"/>
                <a:gd name="connsiteY172" fmla="*/ 432247 h 812606"/>
                <a:gd name="connsiteX173" fmla="*/ 3491044 w 12346893"/>
                <a:gd name="connsiteY173" fmla="*/ 480217 h 812606"/>
                <a:gd name="connsiteX174" fmla="*/ 3477788 w 12346893"/>
                <a:gd name="connsiteY174" fmla="*/ 500852 h 812606"/>
                <a:gd name="connsiteX175" fmla="*/ 3460299 w 12346893"/>
                <a:gd name="connsiteY175" fmla="*/ 541288 h 812606"/>
                <a:gd name="connsiteX176" fmla="*/ 3467991 w 12346893"/>
                <a:gd name="connsiteY176" fmla="*/ 516104 h 812606"/>
                <a:gd name="connsiteX177" fmla="*/ 3461880 w 12346893"/>
                <a:gd name="connsiteY177" fmla="*/ 525616 h 812606"/>
                <a:gd name="connsiteX178" fmla="*/ 2970129 w 12346893"/>
                <a:gd name="connsiteY178" fmla="*/ 812606 h 812606"/>
                <a:gd name="connsiteX179" fmla="*/ 2599702 w 12346893"/>
                <a:gd name="connsiteY179" fmla="*/ 664010 h 812606"/>
                <a:gd name="connsiteX180" fmla="*/ 2551495 w 12346893"/>
                <a:gd name="connsiteY180" fmla="*/ 616671 h 812606"/>
                <a:gd name="connsiteX181" fmla="*/ 2547182 w 12346893"/>
                <a:gd name="connsiteY181" fmla="*/ 625295 h 812606"/>
                <a:gd name="connsiteX182" fmla="*/ 2537646 w 12346893"/>
                <a:gd name="connsiteY182" fmla="*/ 607630 h 812606"/>
                <a:gd name="connsiteX183" fmla="*/ 2097817 w 12346893"/>
                <a:gd name="connsiteY183" fmla="*/ 320304 h 812606"/>
                <a:gd name="connsiteX184" fmla="*/ 1832207 w 12346893"/>
                <a:gd name="connsiteY184" fmla="*/ 411091 h 812606"/>
                <a:gd name="connsiteX185" fmla="*/ 1787003 w 12346893"/>
                <a:gd name="connsiteY185" fmla="*/ 449001 h 812606"/>
                <a:gd name="connsiteX186" fmla="*/ 1781426 w 12346893"/>
                <a:gd name="connsiteY186" fmla="*/ 456077 h 812606"/>
                <a:gd name="connsiteX187" fmla="*/ 1747297 w 12346893"/>
                <a:gd name="connsiteY187" fmla="*/ 488915 h 812606"/>
                <a:gd name="connsiteX188" fmla="*/ 1722225 w 12346893"/>
                <a:gd name="connsiteY188" fmla="*/ 515954 h 812606"/>
                <a:gd name="connsiteX189" fmla="*/ 1632990 w 12346893"/>
                <a:gd name="connsiteY189" fmla="*/ 652798 h 812606"/>
                <a:gd name="connsiteX190" fmla="*/ 1669501 w 12346893"/>
                <a:gd name="connsiteY190" fmla="*/ 553933 h 812606"/>
                <a:gd name="connsiteX191" fmla="*/ 1628223 w 12346893"/>
                <a:gd name="connsiteY191" fmla="*/ 583210 h 812606"/>
                <a:gd name="connsiteX192" fmla="*/ 1354650 w 12346893"/>
                <a:gd name="connsiteY192" fmla="*/ 660615 h 812606"/>
                <a:gd name="connsiteX193" fmla="*/ 984223 w 12346893"/>
                <a:gd name="connsiteY193" fmla="*/ 512019 h 812606"/>
                <a:gd name="connsiteX194" fmla="*/ 936017 w 12346893"/>
                <a:gd name="connsiteY194" fmla="*/ 464680 h 812606"/>
                <a:gd name="connsiteX195" fmla="*/ 931703 w 12346893"/>
                <a:gd name="connsiteY195" fmla="*/ 473303 h 812606"/>
                <a:gd name="connsiteX196" fmla="*/ 922167 w 12346893"/>
                <a:gd name="connsiteY196" fmla="*/ 455639 h 812606"/>
                <a:gd name="connsiteX197" fmla="*/ 482338 w 12346893"/>
                <a:gd name="connsiteY197" fmla="*/ 168313 h 812606"/>
                <a:gd name="connsiteX198" fmla="*/ 59276 w 12346893"/>
                <a:gd name="connsiteY198" fmla="*/ 428746 h 812606"/>
                <a:gd name="connsiteX199" fmla="*/ 59024 w 12346893"/>
                <a:gd name="connsiteY199" fmla="*/ 429155 h 812606"/>
                <a:gd name="connsiteX200" fmla="*/ 57532 w 12346893"/>
                <a:gd name="connsiteY200" fmla="*/ 432249 h 812606"/>
                <a:gd name="connsiteX201" fmla="*/ 30746 w 12346893"/>
                <a:gd name="connsiteY201" fmla="*/ 480219 h 812606"/>
                <a:gd name="connsiteX202" fmla="*/ 17490 w 12346893"/>
                <a:gd name="connsiteY202" fmla="*/ 500854 h 812606"/>
                <a:gd name="connsiteX203" fmla="*/ 1 w 12346893"/>
                <a:gd name="connsiteY203" fmla="*/ 541290 h 812606"/>
                <a:gd name="connsiteX204" fmla="*/ 7693 w 12346893"/>
                <a:gd name="connsiteY204" fmla="*/ 516106 h 812606"/>
                <a:gd name="connsiteX205" fmla="*/ 1582 w 12346893"/>
                <a:gd name="connsiteY205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859253 w 12346891"/>
                <a:gd name="connsiteY19" fmla="*/ 296657 h 812606"/>
                <a:gd name="connsiteX20" fmla="*/ 1948315 w 12346891"/>
                <a:gd name="connsiteY20" fmla="*/ 177230 h 812606"/>
                <a:gd name="connsiteX21" fmla="*/ 1911977 w 12346891"/>
                <a:gd name="connsiteY21" fmla="*/ 258678 h 812606"/>
                <a:gd name="connsiteX22" fmla="*/ 1953255 w 12346891"/>
                <a:gd name="connsiteY22" fmla="*/ 229401 h 812606"/>
                <a:gd name="connsiteX23" fmla="*/ 2226828 w 12346891"/>
                <a:gd name="connsiteY23" fmla="*/ 151996 h 812606"/>
                <a:gd name="connsiteX24" fmla="*/ 2597255 w 12346891"/>
                <a:gd name="connsiteY24" fmla="*/ 300592 h 812606"/>
                <a:gd name="connsiteX25" fmla="*/ 2645461 w 12346891"/>
                <a:gd name="connsiteY25" fmla="*/ 347931 h 812606"/>
                <a:gd name="connsiteX26" fmla="*/ 2649775 w 12346891"/>
                <a:gd name="connsiteY26" fmla="*/ 339308 h 812606"/>
                <a:gd name="connsiteX27" fmla="*/ 2659311 w 12346891"/>
                <a:gd name="connsiteY27" fmla="*/ 356972 h 812606"/>
                <a:gd name="connsiteX28" fmla="*/ 3099140 w 12346891"/>
                <a:gd name="connsiteY28" fmla="*/ 644298 h 812606"/>
                <a:gd name="connsiteX29" fmla="*/ 3522202 w 12346891"/>
                <a:gd name="connsiteY29" fmla="*/ 383865 h 812606"/>
                <a:gd name="connsiteX30" fmla="*/ 3522454 w 12346891"/>
                <a:gd name="connsiteY30" fmla="*/ 383456 h 812606"/>
                <a:gd name="connsiteX31" fmla="*/ 3523946 w 12346891"/>
                <a:gd name="connsiteY31" fmla="*/ 380362 h 812606"/>
                <a:gd name="connsiteX32" fmla="*/ 3550732 w 12346891"/>
                <a:gd name="connsiteY32" fmla="*/ 332392 h 812606"/>
                <a:gd name="connsiteX33" fmla="*/ 3563987 w 12346891"/>
                <a:gd name="connsiteY33" fmla="*/ 311757 h 812606"/>
                <a:gd name="connsiteX34" fmla="*/ 3581477 w 12346891"/>
                <a:gd name="connsiteY34" fmla="*/ 271321 h 812606"/>
                <a:gd name="connsiteX35" fmla="*/ 3573785 w 12346891"/>
                <a:gd name="connsiteY35" fmla="*/ 296505 h 812606"/>
                <a:gd name="connsiteX36" fmla="*/ 3579895 w 12346891"/>
                <a:gd name="connsiteY36" fmla="*/ 286993 h 812606"/>
                <a:gd name="connsiteX37" fmla="*/ 4071647 w 12346891"/>
                <a:gd name="connsiteY37" fmla="*/ 3 h 812606"/>
                <a:gd name="connsiteX38" fmla="*/ 4442074 w 12346891"/>
                <a:gd name="connsiteY38" fmla="*/ 148599 h 812606"/>
                <a:gd name="connsiteX39" fmla="*/ 4490280 w 12346891"/>
                <a:gd name="connsiteY39" fmla="*/ 195938 h 812606"/>
                <a:gd name="connsiteX40" fmla="*/ 4494594 w 12346891"/>
                <a:gd name="connsiteY40" fmla="*/ 187314 h 812606"/>
                <a:gd name="connsiteX41" fmla="*/ 4504130 w 12346891"/>
                <a:gd name="connsiteY41" fmla="*/ 204979 h 812606"/>
                <a:gd name="connsiteX42" fmla="*/ 4943959 w 12346891"/>
                <a:gd name="connsiteY42" fmla="*/ 492304 h 812606"/>
                <a:gd name="connsiteX43" fmla="*/ 5209569 w 12346891"/>
                <a:gd name="connsiteY43" fmla="*/ 401517 h 812606"/>
                <a:gd name="connsiteX44" fmla="*/ 5254773 w 12346891"/>
                <a:gd name="connsiteY44" fmla="*/ 363608 h 812606"/>
                <a:gd name="connsiteX45" fmla="*/ 5260350 w 12346891"/>
                <a:gd name="connsiteY45" fmla="*/ 356532 h 812606"/>
                <a:gd name="connsiteX46" fmla="*/ 5294479 w 12346891"/>
                <a:gd name="connsiteY46" fmla="*/ 323694 h 812606"/>
                <a:gd name="connsiteX47" fmla="*/ 5319551 w 12346891"/>
                <a:gd name="connsiteY47" fmla="*/ 296655 h 812606"/>
                <a:gd name="connsiteX48" fmla="*/ 5426296 w 12346891"/>
                <a:gd name="connsiteY48" fmla="*/ 119327 h 812606"/>
                <a:gd name="connsiteX49" fmla="*/ 5408612 w 12346891"/>
                <a:gd name="connsiteY49" fmla="*/ 177228 h 812606"/>
                <a:gd name="connsiteX50" fmla="*/ 5372274 w 12346891"/>
                <a:gd name="connsiteY50" fmla="*/ 258677 h 812606"/>
                <a:gd name="connsiteX51" fmla="*/ 5413553 w 12346891"/>
                <a:gd name="connsiteY51" fmla="*/ 229399 h 812606"/>
                <a:gd name="connsiteX52" fmla="*/ 5687126 w 12346891"/>
                <a:gd name="connsiteY52" fmla="*/ 151994 h 812606"/>
                <a:gd name="connsiteX53" fmla="*/ 6057553 w 12346891"/>
                <a:gd name="connsiteY53" fmla="*/ 300590 h 812606"/>
                <a:gd name="connsiteX54" fmla="*/ 6105759 w 12346891"/>
                <a:gd name="connsiteY54" fmla="*/ 347929 h 812606"/>
                <a:gd name="connsiteX55" fmla="*/ 6110073 w 12346891"/>
                <a:gd name="connsiteY55" fmla="*/ 339306 h 812606"/>
                <a:gd name="connsiteX56" fmla="*/ 6119609 w 12346891"/>
                <a:gd name="connsiteY56" fmla="*/ 356970 h 812606"/>
                <a:gd name="connsiteX57" fmla="*/ 6559437 w 12346891"/>
                <a:gd name="connsiteY57" fmla="*/ 644296 h 812606"/>
                <a:gd name="connsiteX58" fmla="*/ 6982500 w 12346891"/>
                <a:gd name="connsiteY58" fmla="*/ 383863 h 812606"/>
                <a:gd name="connsiteX59" fmla="*/ 6982751 w 12346891"/>
                <a:gd name="connsiteY59" fmla="*/ 383454 h 812606"/>
                <a:gd name="connsiteX60" fmla="*/ 6984244 w 12346891"/>
                <a:gd name="connsiteY60" fmla="*/ 380360 h 812606"/>
                <a:gd name="connsiteX61" fmla="*/ 7011030 w 12346891"/>
                <a:gd name="connsiteY61" fmla="*/ 332390 h 812606"/>
                <a:gd name="connsiteX62" fmla="*/ 7024284 w 12346891"/>
                <a:gd name="connsiteY62" fmla="*/ 311755 h 812606"/>
                <a:gd name="connsiteX63" fmla="*/ 7041775 w 12346891"/>
                <a:gd name="connsiteY63" fmla="*/ 271319 h 812606"/>
                <a:gd name="connsiteX64" fmla="*/ 7034083 w 12346891"/>
                <a:gd name="connsiteY64" fmla="*/ 296503 h 812606"/>
                <a:gd name="connsiteX65" fmla="*/ 7040193 w 12346891"/>
                <a:gd name="connsiteY65" fmla="*/ 286991 h 812606"/>
                <a:gd name="connsiteX66" fmla="*/ 7531945 w 12346891"/>
                <a:gd name="connsiteY66" fmla="*/ 1 h 812606"/>
                <a:gd name="connsiteX67" fmla="*/ 7902372 w 12346891"/>
                <a:gd name="connsiteY67" fmla="*/ 148597 h 812606"/>
                <a:gd name="connsiteX68" fmla="*/ 7950578 w 12346891"/>
                <a:gd name="connsiteY68" fmla="*/ 195936 h 812606"/>
                <a:gd name="connsiteX69" fmla="*/ 7954892 w 12346891"/>
                <a:gd name="connsiteY69" fmla="*/ 187312 h 812606"/>
                <a:gd name="connsiteX70" fmla="*/ 7964428 w 12346891"/>
                <a:gd name="connsiteY70" fmla="*/ 204977 h 812606"/>
                <a:gd name="connsiteX71" fmla="*/ 8404256 w 12346891"/>
                <a:gd name="connsiteY71" fmla="*/ 492302 h 812606"/>
                <a:gd name="connsiteX72" fmla="*/ 8669867 w 12346891"/>
                <a:gd name="connsiteY72" fmla="*/ 401515 h 812606"/>
                <a:gd name="connsiteX73" fmla="*/ 8715074 w 12346891"/>
                <a:gd name="connsiteY73" fmla="*/ 363604 h 812606"/>
                <a:gd name="connsiteX74" fmla="*/ 8720648 w 12346891"/>
                <a:gd name="connsiteY74" fmla="*/ 356531 h 812606"/>
                <a:gd name="connsiteX75" fmla="*/ 8754768 w 12346891"/>
                <a:gd name="connsiteY75" fmla="*/ 323702 h 812606"/>
                <a:gd name="connsiteX76" fmla="*/ 8779849 w 12346891"/>
                <a:gd name="connsiteY76" fmla="*/ 296653 h 812606"/>
                <a:gd name="connsiteX77" fmla="*/ 8869084 w 12346891"/>
                <a:gd name="connsiteY77" fmla="*/ 159809 h 812606"/>
                <a:gd name="connsiteX78" fmla="*/ 8886594 w 12346891"/>
                <a:gd name="connsiteY78" fmla="*/ 119325 h 812606"/>
                <a:gd name="connsiteX79" fmla="*/ 8868910 w 12346891"/>
                <a:gd name="connsiteY79" fmla="*/ 177226 h 812606"/>
                <a:gd name="connsiteX80" fmla="*/ 8832571 w 12346891"/>
                <a:gd name="connsiteY80" fmla="*/ 258676 h 812606"/>
                <a:gd name="connsiteX81" fmla="*/ 8873851 w 12346891"/>
                <a:gd name="connsiteY81" fmla="*/ 229399 h 812606"/>
                <a:gd name="connsiteX82" fmla="*/ 9147424 w 12346891"/>
                <a:gd name="connsiteY82" fmla="*/ 151993 h 812606"/>
                <a:gd name="connsiteX83" fmla="*/ 9517851 w 12346891"/>
                <a:gd name="connsiteY83" fmla="*/ 300589 h 812606"/>
                <a:gd name="connsiteX84" fmla="*/ 9566057 w 12346891"/>
                <a:gd name="connsiteY84" fmla="*/ 347928 h 812606"/>
                <a:gd name="connsiteX85" fmla="*/ 9570371 w 12346891"/>
                <a:gd name="connsiteY85" fmla="*/ 339305 h 812606"/>
                <a:gd name="connsiteX86" fmla="*/ 9579906 w 12346891"/>
                <a:gd name="connsiteY86" fmla="*/ 356969 h 812606"/>
                <a:gd name="connsiteX87" fmla="*/ 10019736 w 12346891"/>
                <a:gd name="connsiteY87" fmla="*/ 644295 h 812606"/>
                <a:gd name="connsiteX88" fmla="*/ 10442798 w 12346891"/>
                <a:gd name="connsiteY88" fmla="*/ 383862 h 812606"/>
                <a:gd name="connsiteX89" fmla="*/ 10443050 w 12346891"/>
                <a:gd name="connsiteY89" fmla="*/ 383453 h 812606"/>
                <a:gd name="connsiteX90" fmla="*/ 10444542 w 12346891"/>
                <a:gd name="connsiteY90" fmla="*/ 380359 h 812606"/>
                <a:gd name="connsiteX91" fmla="*/ 10471328 w 12346891"/>
                <a:gd name="connsiteY91" fmla="*/ 332389 h 812606"/>
                <a:gd name="connsiteX92" fmla="*/ 10484583 w 12346891"/>
                <a:gd name="connsiteY92" fmla="*/ 311754 h 812606"/>
                <a:gd name="connsiteX93" fmla="*/ 10502072 w 12346891"/>
                <a:gd name="connsiteY93" fmla="*/ 271318 h 812606"/>
                <a:gd name="connsiteX94" fmla="*/ 10494381 w 12346891"/>
                <a:gd name="connsiteY94" fmla="*/ 296502 h 812606"/>
                <a:gd name="connsiteX95" fmla="*/ 10500491 w 12346891"/>
                <a:gd name="connsiteY95" fmla="*/ 286990 h 812606"/>
                <a:gd name="connsiteX96" fmla="*/ 10992243 w 12346891"/>
                <a:gd name="connsiteY96" fmla="*/ 0 h 812606"/>
                <a:gd name="connsiteX97" fmla="*/ 11362670 w 12346891"/>
                <a:gd name="connsiteY97" fmla="*/ 148596 h 812606"/>
                <a:gd name="connsiteX98" fmla="*/ 11410876 w 12346891"/>
                <a:gd name="connsiteY98" fmla="*/ 195935 h 812606"/>
                <a:gd name="connsiteX99" fmla="*/ 11415190 w 12346891"/>
                <a:gd name="connsiteY99" fmla="*/ 187311 h 812606"/>
                <a:gd name="connsiteX100" fmla="*/ 11424726 w 12346891"/>
                <a:gd name="connsiteY100" fmla="*/ 204976 h 812606"/>
                <a:gd name="connsiteX101" fmla="*/ 11864555 w 12346891"/>
                <a:gd name="connsiteY101" fmla="*/ 492302 h 812606"/>
                <a:gd name="connsiteX102" fmla="*/ 12329382 w 12346891"/>
                <a:gd name="connsiteY102" fmla="*/ 159808 h 812606"/>
                <a:gd name="connsiteX103" fmla="*/ 12346891 w 12346891"/>
                <a:gd name="connsiteY103" fmla="*/ 119324 h 812606"/>
                <a:gd name="connsiteX104" fmla="*/ 12329208 w 12346891"/>
                <a:gd name="connsiteY104" fmla="*/ 177225 h 812606"/>
                <a:gd name="connsiteX105" fmla="*/ 11735542 w 12346891"/>
                <a:gd name="connsiteY105" fmla="*/ 660610 h 812606"/>
                <a:gd name="connsiteX106" fmla="*/ 11365115 w 12346891"/>
                <a:gd name="connsiteY106" fmla="*/ 512014 h 812606"/>
                <a:gd name="connsiteX107" fmla="*/ 11316909 w 12346891"/>
                <a:gd name="connsiteY107" fmla="*/ 464675 h 812606"/>
                <a:gd name="connsiteX108" fmla="*/ 11312594 w 12346891"/>
                <a:gd name="connsiteY108" fmla="*/ 473298 h 812606"/>
                <a:gd name="connsiteX109" fmla="*/ 11303059 w 12346891"/>
                <a:gd name="connsiteY109" fmla="*/ 455634 h 812606"/>
                <a:gd name="connsiteX110" fmla="*/ 10863230 w 12346891"/>
                <a:gd name="connsiteY110" fmla="*/ 168308 h 812606"/>
                <a:gd name="connsiteX111" fmla="*/ 10440168 w 12346891"/>
                <a:gd name="connsiteY111" fmla="*/ 428741 h 812606"/>
                <a:gd name="connsiteX112" fmla="*/ 10439916 w 12346891"/>
                <a:gd name="connsiteY112" fmla="*/ 429150 h 812606"/>
                <a:gd name="connsiteX113" fmla="*/ 10438424 w 12346891"/>
                <a:gd name="connsiteY113" fmla="*/ 432244 h 812606"/>
                <a:gd name="connsiteX114" fmla="*/ 10411637 w 12346891"/>
                <a:gd name="connsiteY114" fmla="*/ 480214 h 812606"/>
                <a:gd name="connsiteX115" fmla="*/ 10398383 w 12346891"/>
                <a:gd name="connsiteY115" fmla="*/ 500849 h 812606"/>
                <a:gd name="connsiteX116" fmla="*/ 10380893 w 12346891"/>
                <a:gd name="connsiteY116" fmla="*/ 541285 h 812606"/>
                <a:gd name="connsiteX117" fmla="*/ 10388584 w 12346891"/>
                <a:gd name="connsiteY117" fmla="*/ 516101 h 812606"/>
                <a:gd name="connsiteX118" fmla="*/ 10382475 w 12346891"/>
                <a:gd name="connsiteY118" fmla="*/ 525613 h 812606"/>
                <a:gd name="connsiteX119" fmla="*/ 9890722 w 12346891"/>
                <a:gd name="connsiteY119" fmla="*/ 812603 h 812606"/>
                <a:gd name="connsiteX120" fmla="*/ 9520295 w 12346891"/>
                <a:gd name="connsiteY120" fmla="*/ 664007 h 812606"/>
                <a:gd name="connsiteX121" fmla="*/ 9472089 w 12346891"/>
                <a:gd name="connsiteY121" fmla="*/ 616668 h 812606"/>
                <a:gd name="connsiteX122" fmla="*/ 9467775 w 12346891"/>
                <a:gd name="connsiteY122" fmla="*/ 625292 h 812606"/>
                <a:gd name="connsiteX123" fmla="*/ 9458240 w 12346891"/>
                <a:gd name="connsiteY123" fmla="*/ 607627 h 812606"/>
                <a:gd name="connsiteX124" fmla="*/ 9018411 w 12346891"/>
                <a:gd name="connsiteY124" fmla="*/ 320302 h 812606"/>
                <a:gd name="connsiteX125" fmla="*/ 8752800 w 12346891"/>
                <a:gd name="connsiteY125" fmla="*/ 411089 h 812606"/>
                <a:gd name="connsiteX126" fmla="*/ 8707593 w 12346891"/>
                <a:gd name="connsiteY126" fmla="*/ 449000 h 812606"/>
                <a:gd name="connsiteX127" fmla="*/ 8702020 w 12346891"/>
                <a:gd name="connsiteY127" fmla="*/ 456073 h 812606"/>
                <a:gd name="connsiteX128" fmla="*/ 8667899 w 12346891"/>
                <a:gd name="connsiteY128" fmla="*/ 488902 h 812606"/>
                <a:gd name="connsiteX129" fmla="*/ 8642818 w 12346891"/>
                <a:gd name="connsiteY129" fmla="*/ 515951 h 812606"/>
                <a:gd name="connsiteX130" fmla="*/ 8553583 w 12346891"/>
                <a:gd name="connsiteY130" fmla="*/ 652795 h 812606"/>
                <a:gd name="connsiteX131" fmla="*/ 8536073 w 12346891"/>
                <a:gd name="connsiteY131" fmla="*/ 693279 h 812606"/>
                <a:gd name="connsiteX132" fmla="*/ 8553757 w 12346891"/>
                <a:gd name="connsiteY132" fmla="*/ 635378 h 812606"/>
                <a:gd name="connsiteX133" fmla="*/ 8590096 w 12346891"/>
                <a:gd name="connsiteY133" fmla="*/ 553928 h 812606"/>
                <a:gd name="connsiteX134" fmla="*/ 8548816 w 12346891"/>
                <a:gd name="connsiteY134" fmla="*/ 583206 h 812606"/>
                <a:gd name="connsiteX135" fmla="*/ 8275244 w 12346891"/>
                <a:gd name="connsiteY135" fmla="*/ 660611 h 812606"/>
                <a:gd name="connsiteX136" fmla="*/ 7904817 w 12346891"/>
                <a:gd name="connsiteY136" fmla="*/ 512015 h 812606"/>
                <a:gd name="connsiteX137" fmla="*/ 7856610 w 12346891"/>
                <a:gd name="connsiteY137" fmla="*/ 464676 h 812606"/>
                <a:gd name="connsiteX138" fmla="*/ 7852297 w 12346891"/>
                <a:gd name="connsiteY138" fmla="*/ 473299 h 812606"/>
                <a:gd name="connsiteX139" fmla="*/ 7842761 w 12346891"/>
                <a:gd name="connsiteY139" fmla="*/ 455635 h 812606"/>
                <a:gd name="connsiteX140" fmla="*/ 7402931 w 12346891"/>
                <a:gd name="connsiteY140" fmla="*/ 168309 h 812606"/>
                <a:gd name="connsiteX141" fmla="*/ 6979869 w 12346891"/>
                <a:gd name="connsiteY141" fmla="*/ 428742 h 812606"/>
                <a:gd name="connsiteX142" fmla="*/ 6979618 w 12346891"/>
                <a:gd name="connsiteY142" fmla="*/ 429151 h 812606"/>
                <a:gd name="connsiteX143" fmla="*/ 6978126 w 12346891"/>
                <a:gd name="connsiteY143" fmla="*/ 432245 h 812606"/>
                <a:gd name="connsiteX144" fmla="*/ 6951340 w 12346891"/>
                <a:gd name="connsiteY144" fmla="*/ 480215 h 812606"/>
                <a:gd name="connsiteX145" fmla="*/ 6938084 w 12346891"/>
                <a:gd name="connsiteY145" fmla="*/ 500850 h 812606"/>
                <a:gd name="connsiteX146" fmla="*/ 6920595 w 12346891"/>
                <a:gd name="connsiteY146" fmla="*/ 541286 h 812606"/>
                <a:gd name="connsiteX147" fmla="*/ 6928286 w 12346891"/>
                <a:gd name="connsiteY147" fmla="*/ 516102 h 812606"/>
                <a:gd name="connsiteX148" fmla="*/ 6922176 w 12346891"/>
                <a:gd name="connsiteY148" fmla="*/ 525614 h 812606"/>
                <a:gd name="connsiteX149" fmla="*/ 6430425 w 12346891"/>
                <a:gd name="connsiteY149" fmla="*/ 812604 h 812606"/>
                <a:gd name="connsiteX150" fmla="*/ 6059997 w 12346891"/>
                <a:gd name="connsiteY150" fmla="*/ 664008 h 812606"/>
                <a:gd name="connsiteX151" fmla="*/ 6011791 w 12346891"/>
                <a:gd name="connsiteY151" fmla="*/ 616669 h 812606"/>
                <a:gd name="connsiteX152" fmla="*/ 6007477 w 12346891"/>
                <a:gd name="connsiteY152" fmla="*/ 625293 h 812606"/>
                <a:gd name="connsiteX153" fmla="*/ 5997942 w 12346891"/>
                <a:gd name="connsiteY153" fmla="*/ 607628 h 812606"/>
                <a:gd name="connsiteX154" fmla="*/ 5558112 w 12346891"/>
                <a:gd name="connsiteY154" fmla="*/ 320302 h 812606"/>
                <a:gd name="connsiteX155" fmla="*/ 5292503 w 12346891"/>
                <a:gd name="connsiteY155" fmla="*/ 411089 h 812606"/>
                <a:gd name="connsiteX156" fmla="*/ 5247298 w 12346891"/>
                <a:gd name="connsiteY156" fmla="*/ 448999 h 812606"/>
                <a:gd name="connsiteX157" fmla="*/ 5241722 w 12346891"/>
                <a:gd name="connsiteY157" fmla="*/ 456075 h 812606"/>
                <a:gd name="connsiteX158" fmla="*/ 5207592 w 12346891"/>
                <a:gd name="connsiteY158" fmla="*/ 488913 h 812606"/>
                <a:gd name="connsiteX159" fmla="*/ 5182520 w 12346891"/>
                <a:gd name="connsiteY159" fmla="*/ 515952 h 812606"/>
                <a:gd name="connsiteX160" fmla="*/ 5093285 w 12346891"/>
                <a:gd name="connsiteY160" fmla="*/ 652796 h 812606"/>
                <a:gd name="connsiteX161" fmla="*/ 5129797 w 12346891"/>
                <a:gd name="connsiteY161" fmla="*/ 553930 h 812606"/>
                <a:gd name="connsiteX162" fmla="*/ 5088518 w 12346891"/>
                <a:gd name="connsiteY162" fmla="*/ 583208 h 812606"/>
                <a:gd name="connsiteX163" fmla="*/ 4814946 w 12346891"/>
                <a:gd name="connsiteY163" fmla="*/ 660613 h 812606"/>
                <a:gd name="connsiteX164" fmla="*/ 4444519 w 12346891"/>
                <a:gd name="connsiteY164" fmla="*/ 512017 h 812606"/>
                <a:gd name="connsiteX165" fmla="*/ 4396312 w 12346891"/>
                <a:gd name="connsiteY165" fmla="*/ 464678 h 812606"/>
                <a:gd name="connsiteX166" fmla="*/ 4391999 w 12346891"/>
                <a:gd name="connsiteY166" fmla="*/ 473301 h 812606"/>
                <a:gd name="connsiteX167" fmla="*/ 4382463 w 12346891"/>
                <a:gd name="connsiteY167" fmla="*/ 455637 h 812606"/>
                <a:gd name="connsiteX168" fmla="*/ 3942634 w 12346891"/>
                <a:gd name="connsiteY168" fmla="*/ 168311 h 812606"/>
                <a:gd name="connsiteX169" fmla="*/ 3519572 w 12346891"/>
                <a:gd name="connsiteY169" fmla="*/ 428744 h 812606"/>
                <a:gd name="connsiteX170" fmla="*/ 3519320 w 12346891"/>
                <a:gd name="connsiteY170" fmla="*/ 429153 h 812606"/>
                <a:gd name="connsiteX171" fmla="*/ 3517828 w 12346891"/>
                <a:gd name="connsiteY171" fmla="*/ 432247 h 812606"/>
                <a:gd name="connsiteX172" fmla="*/ 3491042 w 12346891"/>
                <a:gd name="connsiteY172" fmla="*/ 480217 h 812606"/>
                <a:gd name="connsiteX173" fmla="*/ 3477786 w 12346891"/>
                <a:gd name="connsiteY173" fmla="*/ 500852 h 812606"/>
                <a:gd name="connsiteX174" fmla="*/ 3460297 w 12346891"/>
                <a:gd name="connsiteY174" fmla="*/ 541288 h 812606"/>
                <a:gd name="connsiteX175" fmla="*/ 3467989 w 12346891"/>
                <a:gd name="connsiteY175" fmla="*/ 516104 h 812606"/>
                <a:gd name="connsiteX176" fmla="*/ 3461878 w 12346891"/>
                <a:gd name="connsiteY176" fmla="*/ 525616 h 812606"/>
                <a:gd name="connsiteX177" fmla="*/ 2970127 w 12346891"/>
                <a:gd name="connsiteY177" fmla="*/ 812606 h 812606"/>
                <a:gd name="connsiteX178" fmla="*/ 2599700 w 12346891"/>
                <a:gd name="connsiteY178" fmla="*/ 664010 h 812606"/>
                <a:gd name="connsiteX179" fmla="*/ 2551493 w 12346891"/>
                <a:gd name="connsiteY179" fmla="*/ 616671 h 812606"/>
                <a:gd name="connsiteX180" fmla="*/ 2547180 w 12346891"/>
                <a:gd name="connsiteY180" fmla="*/ 625295 h 812606"/>
                <a:gd name="connsiteX181" fmla="*/ 2537644 w 12346891"/>
                <a:gd name="connsiteY181" fmla="*/ 607630 h 812606"/>
                <a:gd name="connsiteX182" fmla="*/ 2097815 w 12346891"/>
                <a:gd name="connsiteY182" fmla="*/ 320304 h 812606"/>
                <a:gd name="connsiteX183" fmla="*/ 1832205 w 12346891"/>
                <a:gd name="connsiteY183" fmla="*/ 411091 h 812606"/>
                <a:gd name="connsiteX184" fmla="*/ 1787001 w 12346891"/>
                <a:gd name="connsiteY184" fmla="*/ 449001 h 812606"/>
                <a:gd name="connsiteX185" fmla="*/ 1781424 w 12346891"/>
                <a:gd name="connsiteY185" fmla="*/ 456077 h 812606"/>
                <a:gd name="connsiteX186" fmla="*/ 1747295 w 12346891"/>
                <a:gd name="connsiteY186" fmla="*/ 488915 h 812606"/>
                <a:gd name="connsiteX187" fmla="*/ 1722223 w 12346891"/>
                <a:gd name="connsiteY187" fmla="*/ 515954 h 812606"/>
                <a:gd name="connsiteX188" fmla="*/ 1632988 w 12346891"/>
                <a:gd name="connsiteY188" fmla="*/ 652798 h 812606"/>
                <a:gd name="connsiteX189" fmla="*/ 1669499 w 12346891"/>
                <a:gd name="connsiteY189" fmla="*/ 553933 h 812606"/>
                <a:gd name="connsiteX190" fmla="*/ 1628221 w 12346891"/>
                <a:gd name="connsiteY190" fmla="*/ 583210 h 812606"/>
                <a:gd name="connsiteX191" fmla="*/ 1354648 w 12346891"/>
                <a:gd name="connsiteY191" fmla="*/ 660615 h 812606"/>
                <a:gd name="connsiteX192" fmla="*/ 984221 w 12346891"/>
                <a:gd name="connsiteY192" fmla="*/ 512019 h 812606"/>
                <a:gd name="connsiteX193" fmla="*/ 936015 w 12346891"/>
                <a:gd name="connsiteY193" fmla="*/ 464680 h 812606"/>
                <a:gd name="connsiteX194" fmla="*/ 931701 w 12346891"/>
                <a:gd name="connsiteY194" fmla="*/ 473303 h 812606"/>
                <a:gd name="connsiteX195" fmla="*/ 922165 w 12346891"/>
                <a:gd name="connsiteY195" fmla="*/ 455639 h 812606"/>
                <a:gd name="connsiteX196" fmla="*/ 482336 w 12346891"/>
                <a:gd name="connsiteY196" fmla="*/ 168313 h 812606"/>
                <a:gd name="connsiteX197" fmla="*/ 59274 w 12346891"/>
                <a:gd name="connsiteY197" fmla="*/ 428746 h 812606"/>
                <a:gd name="connsiteX198" fmla="*/ 59022 w 12346891"/>
                <a:gd name="connsiteY198" fmla="*/ 429155 h 812606"/>
                <a:gd name="connsiteX199" fmla="*/ 57530 w 12346891"/>
                <a:gd name="connsiteY199" fmla="*/ 432249 h 812606"/>
                <a:gd name="connsiteX200" fmla="*/ 30744 w 12346891"/>
                <a:gd name="connsiteY200" fmla="*/ 480219 h 812606"/>
                <a:gd name="connsiteX201" fmla="*/ 17488 w 12346891"/>
                <a:gd name="connsiteY201" fmla="*/ 500854 h 812606"/>
                <a:gd name="connsiteX202" fmla="*/ -1 w 12346891"/>
                <a:gd name="connsiteY202" fmla="*/ 541290 h 812606"/>
                <a:gd name="connsiteX203" fmla="*/ 7691 w 12346891"/>
                <a:gd name="connsiteY203" fmla="*/ 516106 h 812606"/>
                <a:gd name="connsiteX204" fmla="*/ 1580 w 12346891"/>
                <a:gd name="connsiteY204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48317 w 12346893"/>
                <a:gd name="connsiteY20" fmla="*/ 177230 h 812606"/>
                <a:gd name="connsiteX21" fmla="*/ 1911979 w 12346893"/>
                <a:gd name="connsiteY21" fmla="*/ 258678 h 812606"/>
                <a:gd name="connsiteX22" fmla="*/ 1953257 w 12346893"/>
                <a:gd name="connsiteY22" fmla="*/ 229401 h 812606"/>
                <a:gd name="connsiteX23" fmla="*/ 2226830 w 12346893"/>
                <a:gd name="connsiteY23" fmla="*/ 151996 h 812606"/>
                <a:gd name="connsiteX24" fmla="*/ 2597257 w 12346893"/>
                <a:gd name="connsiteY24" fmla="*/ 300592 h 812606"/>
                <a:gd name="connsiteX25" fmla="*/ 2645463 w 12346893"/>
                <a:gd name="connsiteY25" fmla="*/ 347931 h 812606"/>
                <a:gd name="connsiteX26" fmla="*/ 2649777 w 12346893"/>
                <a:gd name="connsiteY26" fmla="*/ 339308 h 812606"/>
                <a:gd name="connsiteX27" fmla="*/ 2659313 w 12346893"/>
                <a:gd name="connsiteY27" fmla="*/ 356972 h 812606"/>
                <a:gd name="connsiteX28" fmla="*/ 3099142 w 12346893"/>
                <a:gd name="connsiteY28" fmla="*/ 644298 h 812606"/>
                <a:gd name="connsiteX29" fmla="*/ 3522204 w 12346893"/>
                <a:gd name="connsiteY29" fmla="*/ 383865 h 812606"/>
                <a:gd name="connsiteX30" fmla="*/ 3522456 w 12346893"/>
                <a:gd name="connsiteY30" fmla="*/ 383456 h 812606"/>
                <a:gd name="connsiteX31" fmla="*/ 3523948 w 12346893"/>
                <a:gd name="connsiteY31" fmla="*/ 380362 h 812606"/>
                <a:gd name="connsiteX32" fmla="*/ 3550734 w 12346893"/>
                <a:gd name="connsiteY32" fmla="*/ 332392 h 812606"/>
                <a:gd name="connsiteX33" fmla="*/ 3563989 w 12346893"/>
                <a:gd name="connsiteY33" fmla="*/ 311757 h 812606"/>
                <a:gd name="connsiteX34" fmla="*/ 3581479 w 12346893"/>
                <a:gd name="connsiteY34" fmla="*/ 271321 h 812606"/>
                <a:gd name="connsiteX35" fmla="*/ 3573787 w 12346893"/>
                <a:gd name="connsiteY35" fmla="*/ 296505 h 812606"/>
                <a:gd name="connsiteX36" fmla="*/ 3579897 w 12346893"/>
                <a:gd name="connsiteY36" fmla="*/ 286993 h 812606"/>
                <a:gd name="connsiteX37" fmla="*/ 4071649 w 12346893"/>
                <a:gd name="connsiteY37" fmla="*/ 3 h 812606"/>
                <a:gd name="connsiteX38" fmla="*/ 4442076 w 12346893"/>
                <a:gd name="connsiteY38" fmla="*/ 148599 h 812606"/>
                <a:gd name="connsiteX39" fmla="*/ 4490282 w 12346893"/>
                <a:gd name="connsiteY39" fmla="*/ 195938 h 812606"/>
                <a:gd name="connsiteX40" fmla="*/ 4494596 w 12346893"/>
                <a:gd name="connsiteY40" fmla="*/ 187314 h 812606"/>
                <a:gd name="connsiteX41" fmla="*/ 4504132 w 12346893"/>
                <a:gd name="connsiteY41" fmla="*/ 204979 h 812606"/>
                <a:gd name="connsiteX42" fmla="*/ 4943961 w 12346893"/>
                <a:gd name="connsiteY42" fmla="*/ 492304 h 812606"/>
                <a:gd name="connsiteX43" fmla="*/ 5209571 w 12346893"/>
                <a:gd name="connsiteY43" fmla="*/ 401517 h 812606"/>
                <a:gd name="connsiteX44" fmla="*/ 5254775 w 12346893"/>
                <a:gd name="connsiteY44" fmla="*/ 363608 h 812606"/>
                <a:gd name="connsiteX45" fmla="*/ 5260352 w 12346893"/>
                <a:gd name="connsiteY45" fmla="*/ 356532 h 812606"/>
                <a:gd name="connsiteX46" fmla="*/ 5294481 w 12346893"/>
                <a:gd name="connsiteY46" fmla="*/ 323694 h 812606"/>
                <a:gd name="connsiteX47" fmla="*/ 5319553 w 12346893"/>
                <a:gd name="connsiteY47" fmla="*/ 296655 h 812606"/>
                <a:gd name="connsiteX48" fmla="*/ 5408614 w 12346893"/>
                <a:gd name="connsiteY48" fmla="*/ 177228 h 812606"/>
                <a:gd name="connsiteX49" fmla="*/ 5372276 w 12346893"/>
                <a:gd name="connsiteY49" fmla="*/ 258677 h 812606"/>
                <a:gd name="connsiteX50" fmla="*/ 5413555 w 12346893"/>
                <a:gd name="connsiteY50" fmla="*/ 229399 h 812606"/>
                <a:gd name="connsiteX51" fmla="*/ 5687128 w 12346893"/>
                <a:gd name="connsiteY51" fmla="*/ 151994 h 812606"/>
                <a:gd name="connsiteX52" fmla="*/ 6057555 w 12346893"/>
                <a:gd name="connsiteY52" fmla="*/ 300590 h 812606"/>
                <a:gd name="connsiteX53" fmla="*/ 6105761 w 12346893"/>
                <a:gd name="connsiteY53" fmla="*/ 347929 h 812606"/>
                <a:gd name="connsiteX54" fmla="*/ 6110075 w 12346893"/>
                <a:gd name="connsiteY54" fmla="*/ 339306 h 812606"/>
                <a:gd name="connsiteX55" fmla="*/ 6119611 w 12346893"/>
                <a:gd name="connsiteY55" fmla="*/ 356970 h 812606"/>
                <a:gd name="connsiteX56" fmla="*/ 6559439 w 12346893"/>
                <a:gd name="connsiteY56" fmla="*/ 644296 h 812606"/>
                <a:gd name="connsiteX57" fmla="*/ 6982502 w 12346893"/>
                <a:gd name="connsiteY57" fmla="*/ 383863 h 812606"/>
                <a:gd name="connsiteX58" fmla="*/ 6982753 w 12346893"/>
                <a:gd name="connsiteY58" fmla="*/ 383454 h 812606"/>
                <a:gd name="connsiteX59" fmla="*/ 6984246 w 12346893"/>
                <a:gd name="connsiteY59" fmla="*/ 380360 h 812606"/>
                <a:gd name="connsiteX60" fmla="*/ 7011032 w 12346893"/>
                <a:gd name="connsiteY60" fmla="*/ 332390 h 812606"/>
                <a:gd name="connsiteX61" fmla="*/ 7024286 w 12346893"/>
                <a:gd name="connsiteY61" fmla="*/ 311755 h 812606"/>
                <a:gd name="connsiteX62" fmla="*/ 7041777 w 12346893"/>
                <a:gd name="connsiteY62" fmla="*/ 271319 h 812606"/>
                <a:gd name="connsiteX63" fmla="*/ 7034085 w 12346893"/>
                <a:gd name="connsiteY63" fmla="*/ 296503 h 812606"/>
                <a:gd name="connsiteX64" fmla="*/ 7040195 w 12346893"/>
                <a:gd name="connsiteY64" fmla="*/ 286991 h 812606"/>
                <a:gd name="connsiteX65" fmla="*/ 7531947 w 12346893"/>
                <a:gd name="connsiteY65" fmla="*/ 1 h 812606"/>
                <a:gd name="connsiteX66" fmla="*/ 7902374 w 12346893"/>
                <a:gd name="connsiteY66" fmla="*/ 148597 h 812606"/>
                <a:gd name="connsiteX67" fmla="*/ 7950580 w 12346893"/>
                <a:gd name="connsiteY67" fmla="*/ 195936 h 812606"/>
                <a:gd name="connsiteX68" fmla="*/ 7954894 w 12346893"/>
                <a:gd name="connsiteY68" fmla="*/ 187312 h 812606"/>
                <a:gd name="connsiteX69" fmla="*/ 7964430 w 12346893"/>
                <a:gd name="connsiteY69" fmla="*/ 204977 h 812606"/>
                <a:gd name="connsiteX70" fmla="*/ 8404258 w 12346893"/>
                <a:gd name="connsiteY70" fmla="*/ 492302 h 812606"/>
                <a:gd name="connsiteX71" fmla="*/ 8669869 w 12346893"/>
                <a:gd name="connsiteY71" fmla="*/ 401515 h 812606"/>
                <a:gd name="connsiteX72" fmla="*/ 8715076 w 12346893"/>
                <a:gd name="connsiteY72" fmla="*/ 363604 h 812606"/>
                <a:gd name="connsiteX73" fmla="*/ 8720650 w 12346893"/>
                <a:gd name="connsiteY73" fmla="*/ 356531 h 812606"/>
                <a:gd name="connsiteX74" fmla="*/ 8754770 w 12346893"/>
                <a:gd name="connsiteY74" fmla="*/ 323702 h 812606"/>
                <a:gd name="connsiteX75" fmla="*/ 8779851 w 12346893"/>
                <a:gd name="connsiteY75" fmla="*/ 296653 h 812606"/>
                <a:gd name="connsiteX76" fmla="*/ 8869086 w 12346893"/>
                <a:gd name="connsiteY76" fmla="*/ 159809 h 812606"/>
                <a:gd name="connsiteX77" fmla="*/ 8886596 w 12346893"/>
                <a:gd name="connsiteY77" fmla="*/ 119325 h 812606"/>
                <a:gd name="connsiteX78" fmla="*/ 8868912 w 12346893"/>
                <a:gd name="connsiteY78" fmla="*/ 177226 h 812606"/>
                <a:gd name="connsiteX79" fmla="*/ 8832573 w 12346893"/>
                <a:gd name="connsiteY79" fmla="*/ 258676 h 812606"/>
                <a:gd name="connsiteX80" fmla="*/ 8873853 w 12346893"/>
                <a:gd name="connsiteY80" fmla="*/ 229399 h 812606"/>
                <a:gd name="connsiteX81" fmla="*/ 9147426 w 12346893"/>
                <a:gd name="connsiteY81" fmla="*/ 151993 h 812606"/>
                <a:gd name="connsiteX82" fmla="*/ 9517853 w 12346893"/>
                <a:gd name="connsiteY82" fmla="*/ 300589 h 812606"/>
                <a:gd name="connsiteX83" fmla="*/ 9566059 w 12346893"/>
                <a:gd name="connsiteY83" fmla="*/ 347928 h 812606"/>
                <a:gd name="connsiteX84" fmla="*/ 9570373 w 12346893"/>
                <a:gd name="connsiteY84" fmla="*/ 339305 h 812606"/>
                <a:gd name="connsiteX85" fmla="*/ 9579908 w 12346893"/>
                <a:gd name="connsiteY85" fmla="*/ 356969 h 812606"/>
                <a:gd name="connsiteX86" fmla="*/ 10019738 w 12346893"/>
                <a:gd name="connsiteY86" fmla="*/ 644295 h 812606"/>
                <a:gd name="connsiteX87" fmla="*/ 10442800 w 12346893"/>
                <a:gd name="connsiteY87" fmla="*/ 383862 h 812606"/>
                <a:gd name="connsiteX88" fmla="*/ 10443052 w 12346893"/>
                <a:gd name="connsiteY88" fmla="*/ 383453 h 812606"/>
                <a:gd name="connsiteX89" fmla="*/ 10444544 w 12346893"/>
                <a:gd name="connsiteY89" fmla="*/ 380359 h 812606"/>
                <a:gd name="connsiteX90" fmla="*/ 10471330 w 12346893"/>
                <a:gd name="connsiteY90" fmla="*/ 332389 h 812606"/>
                <a:gd name="connsiteX91" fmla="*/ 10484585 w 12346893"/>
                <a:gd name="connsiteY91" fmla="*/ 311754 h 812606"/>
                <a:gd name="connsiteX92" fmla="*/ 10502074 w 12346893"/>
                <a:gd name="connsiteY92" fmla="*/ 271318 h 812606"/>
                <a:gd name="connsiteX93" fmla="*/ 10494383 w 12346893"/>
                <a:gd name="connsiteY93" fmla="*/ 296502 h 812606"/>
                <a:gd name="connsiteX94" fmla="*/ 10500493 w 12346893"/>
                <a:gd name="connsiteY94" fmla="*/ 286990 h 812606"/>
                <a:gd name="connsiteX95" fmla="*/ 10992245 w 12346893"/>
                <a:gd name="connsiteY95" fmla="*/ 0 h 812606"/>
                <a:gd name="connsiteX96" fmla="*/ 11362672 w 12346893"/>
                <a:gd name="connsiteY96" fmla="*/ 148596 h 812606"/>
                <a:gd name="connsiteX97" fmla="*/ 11410878 w 12346893"/>
                <a:gd name="connsiteY97" fmla="*/ 195935 h 812606"/>
                <a:gd name="connsiteX98" fmla="*/ 11415192 w 12346893"/>
                <a:gd name="connsiteY98" fmla="*/ 187311 h 812606"/>
                <a:gd name="connsiteX99" fmla="*/ 11424728 w 12346893"/>
                <a:gd name="connsiteY99" fmla="*/ 204976 h 812606"/>
                <a:gd name="connsiteX100" fmla="*/ 11864557 w 12346893"/>
                <a:gd name="connsiteY100" fmla="*/ 492302 h 812606"/>
                <a:gd name="connsiteX101" fmla="*/ 12329384 w 12346893"/>
                <a:gd name="connsiteY101" fmla="*/ 159808 h 812606"/>
                <a:gd name="connsiteX102" fmla="*/ 12346893 w 12346893"/>
                <a:gd name="connsiteY102" fmla="*/ 119324 h 812606"/>
                <a:gd name="connsiteX103" fmla="*/ 12329210 w 12346893"/>
                <a:gd name="connsiteY103" fmla="*/ 177225 h 812606"/>
                <a:gd name="connsiteX104" fmla="*/ 11735544 w 12346893"/>
                <a:gd name="connsiteY104" fmla="*/ 660610 h 812606"/>
                <a:gd name="connsiteX105" fmla="*/ 11365117 w 12346893"/>
                <a:gd name="connsiteY105" fmla="*/ 512014 h 812606"/>
                <a:gd name="connsiteX106" fmla="*/ 11316911 w 12346893"/>
                <a:gd name="connsiteY106" fmla="*/ 464675 h 812606"/>
                <a:gd name="connsiteX107" fmla="*/ 11312596 w 12346893"/>
                <a:gd name="connsiteY107" fmla="*/ 473298 h 812606"/>
                <a:gd name="connsiteX108" fmla="*/ 11303061 w 12346893"/>
                <a:gd name="connsiteY108" fmla="*/ 455634 h 812606"/>
                <a:gd name="connsiteX109" fmla="*/ 10863232 w 12346893"/>
                <a:gd name="connsiteY109" fmla="*/ 168308 h 812606"/>
                <a:gd name="connsiteX110" fmla="*/ 10440170 w 12346893"/>
                <a:gd name="connsiteY110" fmla="*/ 428741 h 812606"/>
                <a:gd name="connsiteX111" fmla="*/ 10439918 w 12346893"/>
                <a:gd name="connsiteY111" fmla="*/ 429150 h 812606"/>
                <a:gd name="connsiteX112" fmla="*/ 10438426 w 12346893"/>
                <a:gd name="connsiteY112" fmla="*/ 432244 h 812606"/>
                <a:gd name="connsiteX113" fmla="*/ 10411639 w 12346893"/>
                <a:gd name="connsiteY113" fmla="*/ 480214 h 812606"/>
                <a:gd name="connsiteX114" fmla="*/ 10398385 w 12346893"/>
                <a:gd name="connsiteY114" fmla="*/ 500849 h 812606"/>
                <a:gd name="connsiteX115" fmla="*/ 10380895 w 12346893"/>
                <a:gd name="connsiteY115" fmla="*/ 541285 h 812606"/>
                <a:gd name="connsiteX116" fmla="*/ 10388586 w 12346893"/>
                <a:gd name="connsiteY116" fmla="*/ 516101 h 812606"/>
                <a:gd name="connsiteX117" fmla="*/ 10382477 w 12346893"/>
                <a:gd name="connsiteY117" fmla="*/ 525613 h 812606"/>
                <a:gd name="connsiteX118" fmla="*/ 9890724 w 12346893"/>
                <a:gd name="connsiteY118" fmla="*/ 812603 h 812606"/>
                <a:gd name="connsiteX119" fmla="*/ 9520297 w 12346893"/>
                <a:gd name="connsiteY119" fmla="*/ 664007 h 812606"/>
                <a:gd name="connsiteX120" fmla="*/ 9472091 w 12346893"/>
                <a:gd name="connsiteY120" fmla="*/ 616668 h 812606"/>
                <a:gd name="connsiteX121" fmla="*/ 9467777 w 12346893"/>
                <a:gd name="connsiteY121" fmla="*/ 625292 h 812606"/>
                <a:gd name="connsiteX122" fmla="*/ 9458242 w 12346893"/>
                <a:gd name="connsiteY122" fmla="*/ 607627 h 812606"/>
                <a:gd name="connsiteX123" fmla="*/ 9018413 w 12346893"/>
                <a:gd name="connsiteY123" fmla="*/ 320302 h 812606"/>
                <a:gd name="connsiteX124" fmla="*/ 8752802 w 12346893"/>
                <a:gd name="connsiteY124" fmla="*/ 411089 h 812606"/>
                <a:gd name="connsiteX125" fmla="*/ 8707595 w 12346893"/>
                <a:gd name="connsiteY125" fmla="*/ 449000 h 812606"/>
                <a:gd name="connsiteX126" fmla="*/ 8702022 w 12346893"/>
                <a:gd name="connsiteY126" fmla="*/ 456073 h 812606"/>
                <a:gd name="connsiteX127" fmla="*/ 8667901 w 12346893"/>
                <a:gd name="connsiteY127" fmla="*/ 488902 h 812606"/>
                <a:gd name="connsiteX128" fmla="*/ 8642820 w 12346893"/>
                <a:gd name="connsiteY128" fmla="*/ 515951 h 812606"/>
                <a:gd name="connsiteX129" fmla="*/ 8553585 w 12346893"/>
                <a:gd name="connsiteY129" fmla="*/ 652795 h 812606"/>
                <a:gd name="connsiteX130" fmla="*/ 8536075 w 12346893"/>
                <a:gd name="connsiteY130" fmla="*/ 693279 h 812606"/>
                <a:gd name="connsiteX131" fmla="*/ 8553759 w 12346893"/>
                <a:gd name="connsiteY131" fmla="*/ 635378 h 812606"/>
                <a:gd name="connsiteX132" fmla="*/ 8590098 w 12346893"/>
                <a:gd name="connsiteY132" fmla="*/ 553928 h 812606"/>
                <a:gd name="connsiteX133" fmla="*/ 8548818 w 12346893"/>
                <a:gd name="connsiteY133" fmla="*/ 583206 h 812606"/>
                <a:gd name="connsiteX134" fmla="*/ 8275246 w 12346893"/>
                <a:gd name="connsiteY134" fmla="*/ 660611 h 812606"/>
                <a:gd name="connsiteX135" fmla="*/ 7904819 w 12346893"/>
                <a:gd name="connsiteY135" fmla="*/ 512015 h 812606"/>
                <a:gd name="connsiteX136" fmla="*/ 7856612 w 12346893"/>
                <a:gd name="connsiteY136" fmla="*/ 464676 h 812606"/>
                <a:gd name="connsiteX137" fmla="*/ 7852299 w 12346893"/>
                <a:gd name="connsiteY137" fmla="*/ 473299 h 812606"/>
                <a:gd name="connsiteX138" fmla="*/ 7842763 w 12346893"/>
                <a:gd name="connsiteY138" fmla="*/ 455635 h 812606"/>
                <a:gd name="connsiteX139" fmla="*/ 7402933 w 12346893"/>
                <a:gd name="connsiteY139" fmla="*/ 168309 h 812606"/>
                <a:gd name="connsiteX140" fmla="*/ 6979871 w 12346893"/>
                <a:gd name="connsiteY140" fmla="*/ 428742 h 812606"/>
                <a:gd name="connsiteX141" fmla="*/ 6979620 w 12346893"/>
                <a:gd name="connsiteY141" fmla="*/ 429151 h 812606"/>
                <a:gd name="connsiteX142" fmla="*/ 6978128 w 12346893"/>
                <a:gd name="connsiteY142" fmla="*/ 432245 h 812606"/>
                <a:gd name="connsiteX143" fmla="*/ 6951342 w 12346893"/>
                <a:gd name="connsiteY143" fmla="*/ 480215 h 812606"/>
                <a:gd name="connsiteX144" fmla="*/ 6938086 w 12346893"/>
                <a:gd name="connsiteY144" fmla="*/ 500850 h 812606"/>
                <a:gd name="connsiteX145" fmla="*/ 6920597 w 12346893"/>
                <a:gd name="connsiteY145" fmla="*/ 541286 h 812606"/>
                <a:gd name="connsiteX146" fmla="*/ 6928288 w 12346893"/>
                <a:gd name="connsiteY146" fmla="*/ 516102 h 812606"/>
                <a:gd name="connsiteX147" fmla="*/ 6922178 w 12346893"/>
                <a:gd name="connsiteY147" fmla="*/ 525614 h 812606"/>
                <a:gd name="connsiteX148" fmla="*/ 6430427 w 12346893"/>
                <a:gd name="connsiteY148" fmla="*/ 812604 h 812606"/>
                <a:gd name="connsiteX149" fmla="*/ 6059999 w 12346893"/>
                <a:gd name="connsiteY149" fmla="*/ 664008 h 812606"/>
                <a:gd name="connsiteX150" fmla="*/ 6011793 w 12346893"/>
                <a:gd name="connsiteY150" fmla="*/ 616669 h 812606"/>
                <a:gd name="connsiteX151" fmla="*/ 6007479 w 12346893"/>
                <a:gd name="connsiteY151" fmla="*/ 625293 h 812606"/>
                <a:gd name="connsiteX152" fmla="*/ 5997944 w 12346893"/>
                <a:gd name="connsiteY152" fmla="*/ 607628 h 812606"/>
                <a:gd name="connsiteX153" fmla="*/ 5558114 w 12346893"/>
                <a:gd name="connsiteY153" fmla="*/ 320302 h 812606"/>
                <a:gd name="connsiteX154" fmla="*/ 5292505 w 12346893"/>
                <a:gd name="connsiteY154" fmla="*/ 411089 h 812606"/>
                <a:gd name="connsiteX155" fmla="*/ 5247300 w 12346893"/>
                <a:gd name="connsiteY155" fmla="*/ 448999 h 812606"/>
                <a:gd name="connsiteX156" fmla="*/ 5241724 w 12346893"/>
                <a:gd name="connsiteY156" fmla="*/ 456075 h 812606"/>
                <a:gd name="connsiteX157" fmla="*/ 5207594 w 12346893"/>
                <a:gd name="connsiteY157" fmla="*/ 488913 h 812606"/>
                <a:gd name="connsiteX158" fmla="*/ 5182522 w 12346893"/>
                <a:gd name="connsiteY158" fmla="*/ 515952 h 812606"/>
                <a:gd name="connsiteX159" fmla="*/ 5093287 w 12346893"/>
                <a:gd name="connsiteY159" fmla="*/ 652796 h 812606"/>
                <a:gd name="connsiteX160" fmla="*/ 5129799 w 12346893"/>
                <a:gd name="connsiteY160" fmla="*/ 553930 h 812606"/>
                <a:gd name="connsiteX161" fmla="*/ 5088520 w 12346893"/>
                <a:gd name="connsiteY161" fmla="*/ 583208 h 812606"/>
                <a:gd name="connsiteX162" fmla="*/ 4814948 w 12346893"/>
                <a:gd name="connsiteY162" fmla="*/ 660613 h 812606"/>
                <a:gd name="connsiteX163" fmla="*/ 4444521 w 12346893"/>
                <a:gd name="connsiteY163" fmla="*/ 512017 h 812606"/>
                <a:gd name="connsiteX164" fmla="*/ 4396314 w 12346893"/>
                <a:gd name="connsiteY164" fmla="*/ 464678 h 812606"/>
                <a:gd name="connsiteX165" fmla="*/ 4392001 w 12346893"/>
                <a:gd name="connsiteY165" fmla="*/ 473301 h 812606"/>
                <a:gd name="connsiteX166" fmla="*/ 4382465 w 12346893"/>
                <a:gd name="connsiteY166" fmla="*/ 455637 h 812606"/>
                <a:gd name="connsiteX167" fmla="*/ 3942636 w 12346893"/>
                <a:gd name="connsiteY167" fmla="*/ 168311 h 812606"/>
                <a:gd name="connsiteX168" fmla="*/ 3519574 w 12346893"/>
                <a:gd name="connsiteY168" fmla="*/ 428744 h 812606"/>
                <a:gd name="connsiteX169" fmla="*/ 3519322 w 12346893"/>
                <a:gd name="connsiteY169" fmla="*/ 429153 h 812606"/>
                <a:gd name="connsiteX170" fmla="*/ 3517830 w 12346893"/>
                <a:gd name="connsiteY170" fmla="*/ 432247 h 812606"/>
                <a:gd name="connsiteX171" fmla="*/ 3491044 w 12346893"/>
                <a:gd name="connsiteY171" fmla="*/ 480217 h 812606"/>
                <a:gd name="connsiteX172" fmla="*/ 3477788 w 12346893"/>
                <a:gd name="connsiteY172" fmla="*/ 500852 h 812606"/>
                <a:gd name="connsiteX173" fmla="*/ 3460299 w 12346893"/>
                <a:gd name="connsiteY173" fmla="*/ 541288 h 812606"/>
                <a:gd name="connsiteX174" fmla="*/ 3467991 w 12346893"/>
                <a:gd name="connsiteY174" fmla="*/ 516104 h 812606"/>
                <a:gd name="connsiteX175" fmla="*/ 3461880 w 12346893"/>
                <a:gd name="connsiteY175" fmla="*/ 525616 h 812606"/>
                <a:gd name="connsiteX176" fmla="*/ 2970129 w 12346893"/>
                <a:gd name="connsiteY176" fmla="*/ 812606 h 812606"/>
                <a:gd name="connsiteX177" fmla="*/ 2599702 w 12346893"/>
                <a:gd name="connsiteY177" fmla="*/ 664010 h 812606"/>
                <a:gd name="connsiteX178" fmla="*/ 2551495 w 12346893"/>
                <a:gd name="connsiteY178" fmla="*/ 616671 h 812606"/>
                <a:gd name="connsiteX179" fmla="*/ 2547182 w 12346893"/>
                <a:gd name="connsiteY179" fmla="*/ 625295 h 812606"/>
                <a:gd name="connsiteX180" fmla="*/ 2537646 w 12346893"/>
                <a:gd name="connsiteY180" fmla="*/ 607630 h 812606"/>
                <a:gd name="connsiteX181" fmla="*/ 2097817 w 12346893"/>
                <a:gd name="connsiteY181" fmla="*/ 320304 h 812606"/>
                <a:gd name="connsiteX182" fmla="*/ 1832207 w 12346893"/>
                <a:gd name="connsiteY182" fmla="*/ 411091 h 812606"/>
                <a:gd name="connsiteX183" fmla="*/ 1787003 w 12346893"/>
                <a:gd name="connsiteY183" fmla="*/ 449001 h 812606"/>
                <a:gd name="connsiteX184" fmla="*/ 1781426 w 12346893"/>
                <a:gd name="connsiteY184" fmla="*/ 456077 h 812606"/>
                <a:gd name="connsiteX185" fmla="*/ 1747297 w 12346893"/>
                <a:gd name="connsiteY185" fmla="*/ 488915 h 812606"/>
                <a:gd name="connsiteX186" fmla="*/ 1722225 w 12346893"/>
                <a:gd name="connsiteY186" fmla="*/ 515954 h 812606"/>
                <a:gd name="connsiteX187" fmla="*/ 1632990 w 12346893"/>
                <a:gd name="connsiteY187" fmla="*/ 652798 h 812606"/>
                <a:gd name="connsiteX188" fmla="*/ 1669501 w 12346893"/>
                <a:gd name="connsiteY188" fmla="*/ 553933 h 812606"/>
                <a:gd name="connsiteX189" fmla="*/ 1628223 w 12346893"/>
                <a:gd name="connsiteY189" fmla="*/ 583210 h 812606"/>
                <a:gd name="connsiteX190" fmla="*/ 1354650 w 12346893"/>
                <a:gd name="connsiteY190" fmla="*/ 660615 h 812606"/>
                <a:gd name="connsiteX191" fmla="*/ 984223 w 12346893"/>
                <a:gd name="connsiteY191" fmla="*/ 512019 h 812606"/>
                <a:gd name="connsiteX192" fmla="*/ 936017 w 12346893"/>
                <a:gd name="connsiteY192" fmla="*/ 464680 h 812606"/>
                <a:gd name="connsiteX193" fmla="*/ 931703 w 12346893"/>
                <a:gd name="connsiteY193" fmla="*/ 473303 h 812606"/>
                <a:gd name="connsiteX194" fmla="*/ 922167 w 12346893"/>
                <a:gd name="connsiteY194" fmla="*/ 455639 h 812606"/>
                <a:gd name="connsiteX195" fmla="*/ 482338 w 12346893"/>
                <a:gd name="connsiteY195" fmla="*/ 168313 h 812606"/>
                <a:gd name="connsiteX196" fmla="*/ 59276 w 12346893"/>
                <a:gd name="connsiteY196" fmla="*/ 428746 h 812606"/>
                <a:gd name="connsiteX197" fmla="*/ 59024 w 12346893"/>
                <a:gd name="connsiteY197" fmla="*/ 429155 h 812606"/>
                <a:gd name="connsiteX198" fmla="*/ 57532 w 12346893"/>
                <a:gd name="connsiteY198" fmla="*/ 432249 h 812606"/>
                <a:gd name="connsiteX199" fmla="*/ 30746 w 12346893"/>
                <a:gd name="connsiteY199" fmla="*/ 480219 h 812606"/>
                <a:gd name="connsiteX200" fmla="*/ 17490 w 12346893"/>
                <a:gd name="connsiteY200" fmla="*/ 500854 h 812606"/>
                <a:gd name="connsiteX201" fmla="*/ 1 w 12346893"/>
                <a:gd name="connsiteY201" fmla="*/ 541290 h 812606"/>
                <a:gd name="connsiteX202" fmla="*/ 7693 w 12346893"/>
                <a:gd name="connsiteY202" fmla="*/ 516106 h 812606"/>
                <a:gd name="connsiteX203" fmla="*/ 1582 w 12346893"/>
                <a:gd name="connsiteY203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859253 w 12346891"/>
                <a:gd name="connsiteY19" fmla="*/ 296657 h 812606"/>
                <a:gd name="connsiteX20" fmla="*/ 1948315 w 12346891"/>
                <a:gd name="connsiteY20" fmla="*/ 177230 h 812606"/>
                <a:gd name="connsiteX21" fmla="*/ 1911977 w 12346891"/>
                <a:gd name="connsiteY21" fmla="*/ 258678 h 812606"/>
                <a:gd name="connsiteX22" fmla="*/ 1953255 w 12346891"/>
                <a:gd name="connsiteY22" fmla="*/ 229401 h 812606"/>
                <a:gd name="connsiteX23" fmla="*/ 2226828 w 12346891"/>
                <a:gd name="connsiteY23" fmla="*/ 151996 h 812606"/>
                <a:gd name="connsiteX24" fmla="*/ 2597255 w 12346891"/>
                <a:gd name="connsiteY24" fmla="*/ 300592 h 812606"/>
                <a:gd name="connsiteX25" fmla="*/ 2645461 w 12346891"/>
                <a:gd name="connsiteY25" fmla="*/ 347931 h 812606"/>
                <a:gd name="connsiteX26" fmla="*/ 2649775 w 12346891"/>
                <a:gd name="connsiteY26" fmla="*/ 339308 h 812606"/>
                <a:gd name="connsiteX27" fmla="*/ 2659311 w 12346891"/>
                <a:gd name="connsiteY27" fmla="*/ 356972 h 812606"/>
                <a:gd name="connsiteX28" fmla="*/ 3099140 w 12346891"/>
                <a:gd name="connsiteY28" fmla="*/ 644298 h 812606"/>
                <a:gd name="connsiteX29" fmla="*/ 3522202 w 12346891"/>
                <a:gd name="connsiteY29" fmla="*/ 383865 h 812606"/>
                <a:gd name="connsiteX30" fmla="*/ 3522454 w 12346891"/>
                <a:gd name="connsiteY30" fmla="*/ 383456 h 812606"/>
                <a:gd name="connsiteX31" fmla="*/ 3523946 w 12346891"/>
                <a:gd name="connsiteY31" fmla="*/ 380362 h 812606"/>
                <a:gd name="connsiteX32" fmla="*/ 3550732 w 12346891"/>
                <a:gd name="connsiteY32" fmla="*/ 332392 h 812606"/>
                <a:gd name="connsiteX33" fmla="*/ 3563987 w 12346891"/>
                <a:gd name="connsiteY33" fmla="*/ 311757 h 812606"/>
                <a:gd name="connsiteX34" fmla="*/ 3581477 w 12346891"/>
                <a:gd name="connsiteY34" fmla="*/ 271321 h 812606"/>
                <a:gd name="connsiteX35" fmla="*/ 3573785 w 12346891"/>
                <a:gd name="connsiteY35" fmla="*/ 296505 h 812606"/>
                <a:gd name="connsiteX36" fmla="*/ 3579895 w 12346891"/>
                <a:gd name="connsiteY36" fmla="*/ 286993 h 812606"/>
                <a:gd name="connsiteX37" fmla="*/ 4071647 w 12346891"/>
                <a:gd name="connsiteY37" fmla="*/ 3 h 812606"/>
                <a:gd name="connsiteX38" fmla="*/ 4442074 w 12346891"/>
                <a:gd name="connsiteY38" fmla="*/ 148599 h 812606"/>
                <a:gd name="connsiteX39" fmla="*/ 4490280 w 12346891"/>
                <a:gd name="connsiteY39" fmla="*/ 195938 h 812606"/>
                <a:gd name="connsiteX40" fmla="*/ 4494594 w 12346891"/>
                <a:gd name="connsiteY40" fmla="*/ 187314 h 812606"/>
                <a:gd name="connsiteX41" fmla="*/ 4504130 w 12346891"/>
                <a:gd name="connsiteY41" fmla="*/ 204979 h 812606"/>
                <a:gd name="connsiteX42" fmla="*/ 4943959 w 12346891"/>
                <a:gd name="connsiteY42" fmla="*/ 492304 h 812606"/>
                <a:gd name="connsiteX43" fmla="*/ 5209569 w 12346891"/>
                <a:gd name="connsiteY43" fmla="*/ 401517 h 812606"/>
                <a:gd name="connsiteX44" fmla="*/ 5254773 w 12346891"/>
                <a:gd name="connsiteY44" fmla="*/ 363608 h 812606"/>
                <a:gd name="connsiteX45" fmla="*/ 5260350 w 12346891"/>
                <a:gd name="connsiteY45" fmla="*/ 356532 h 812606"/>
                <a:gd name="connsiteX46" fmla="*/ 5294479 w 12346891"/>
                <a:gd name="connsiteY46" fmla="*/ 323694 h 812606"/>
                <a:gd name="connsiteX47" fmla="*/ 5319551 w 12346891"/>
                <a:gd name="connsiteY47" fmla="*/ 296655 h 812606"/>
                <a:gd name="connsiteX48" fmla="*/ 5408612 w 12346891"/>
                <a:gd name="connsiteY48" fmla="*/ 177228 h 812606"/>
                <a:gd name="connsiteX49" fmla="*/ 5372274 w 12346891"/>
                <a:gd name="connsiteY49" fmla="*/ 258677 h 812606"/>
                <a:gd name="connsiteX50" fmla="*/ 5413553 w 12346891"/>
                <a:gd name="connsiteY50" fmla="*/ 229399 h 812606"/>
                <a:gd name="connsiteX51" fmla="*/ 5687126 w 12346891"/>
                <a:gd name="connsiteY51" fmla="*/ 151994 h 812606"/>
                <a:gd name="connsiteX52" fmla="*/ 6057553 w 12346891"/>
                <a:gd name="connsiteY52" fmla="*/ 300590 h 812606"/>
                <a:gd name="connsiteX53" fmla="*/ 6105759 w 12346891"/>
                <a:gd name="connsiteY53" fmla="*/ 347929 h 812606"/>
                <a:gd name="connsiteX54" fmla="*/ 6110073 w 12346891"/>
                <a:gd name="connsiteY54" fmla="*/ 339306 h 812606"/>
                <a:gd name="connsiteX55" fmla="*/ 6119609 w 12346891"/>
                <a:gd name="connsiteY55" fmla="*/ 356970 h 812606"/>
                <a:gd name="connsiteX56" fmla="*/ 6559437 w 12346891"/>
                <a:gd name="connsiteY56" fmla="*/ 644296 h 812606"/>
                <a:gd name="connsiteX57" fmla="*/ 6982500 w 12346891"/>
                <a:gd name="connsiteY57" fmla="*/ 383863 h 812606"/>
                <a:gd name="connsiteX58" fmla="*/ 6982751 w 12346891"/>
                <a:gd name="connsiteY58" fmla="*/ 383454 h 812606"/>
                <a:gd name="connsiteX59" fmla="*/ 6984244 w 12346891"/>
                <a:gd name="connsiteY59" fmla="*/ 380360 h 812606"/>
                <a:gd name="connsiteX60" fmla="*/ 7011030 w 12346891"/>
                <a:gd name="connsiteY60" fmla="*/ 332390 h 812606"/>
                <a:gd name="connsiteX61" fmla="*/ 7024284 w 12346891"/>
                <a:gd name="connsiteY61" fmla="*/ 311755 h 812606"/>
                <a:gd name="connsiteX62" fmla="*/ 7041775 w 12346891"/>
                <a:gd name="connsiteY62" fmla="*/ 271319 h 812606"/>
                <a:gd name="connsiteX63" fmla="*/ 7034083 w 12346891"/>
                <a:gd name="connsiteY63" fmla="*/ 296503 h 812606"/>
                <a:gd name="connsiteX64" fmla="*/ 7040193 w 12346891"/>
                <a:gd name="connsiteY64" fmla="*/ 286991 h 812606"/>
                <a:gd name="connsiteX65" fmla="*/ 7531945 w 12346891"/>
                <a:gd name="connsiteY65" fmla="*/ 1 h 812606"/>
                <a:gd name="connsiteX66" fmla="*/ 7902372 w 12346891"/>
                <a:gd name="connsiteY66" fmla="*/ 148597 h 812606"/>
                <a:gd name="connsiteX67" fmla="*/ 7950578 w 12346891"/>
                <a:gd name="connsiteY67" fmla="*/ 195936 h 812606"/>
                <a:gd name="connsiteX68" fmla="*/ 7954892 w 12346891"/>
                <a:gd name="connsiteY68" fmla="*/ 187312 h 812606"/>
                <a:gd name="connsiteX69" fmla="*/ 7964428 w 12346891"/>
                <a:gd name="connsiteY69" fmla="*/ 204977 h 812606"/>
                <a:gd name="connsiteX70" fmla="*/ 8404256 w 12346891"/>
                <a:gd name="connsiteY70" fmla="*/ 492302 h 812606"/>
                <a:gd name="connsiteX71" fmla="*/ 8669867 w 12346891"/>
                <a:gd name="connsiteY71" fmla="*/ 401515 h 812606"/>
                <a:gd name="connsiteX72" fmla="*/ 8715074 w 12346891"/>
                <a:gd name="connsiteY72" fmla="*/ 363604 h 812606"/>
                <a:gd name="connsiteX73" fmla="*/ 8720648 w 12346891"/>
                <a:gd name="connsiteY73" fmla="*/ 356531 h 812606"/>
                <a:gd name="connsiteX74" fmla="*/ 8754768 w 12346891"/>
                <a:gd name="connsiteY74" fmla="*/ 323702 h 812606"/>
                <a:gd name="connsiteX75" fmla="*/ 8779849 w 12346891"/>
                <a:gd name="connsiteY75" fmla="*/ 296653 h 812606"/>
                <a:gd name="connsiteX76" fmla="*/ 8869084 w 12346891"/>
                <a:gd name="connsiteY76" fmla="*/ 159809 h 812606"/>
                <a:gd name="connsiteX77" fmla="*/ 8886594 w 12346891"/>
                <a:gd name="connsiteY77" fmla="*/ 119325 h 812606"/>
                <a:gd name="connsiteX78" fmla="*/ 8868910 w 12346891"/>
                <a:gd name="connsiteY78" fmla="*/ 177226 h 812606"/>
                <a:gd name="connsiteX79" fmla="*/ 8832571 w 12346891"/>
                <a:gd name="connsiteY79" fmla="*/ 258676 h 812606"/>
                <a:gd name="connsiteX80" fmla="*/ 8873851 w 12346891"/>
                <a:gd name="connsiteY80" fmla="*/ 229399 h 812606"/>
                <a:gd name="connsiteX81" fmla="*/ 9147424 w 12346891"/>
                <a:gd name="connsiteY81" fmla="*/ 151993 h 812606"/>
                <a:gd name="connsiteX82" fmla="*/ 9517851 w 12346891"/>
                <a:gd name="connsiteY82" fmla="*/ 300589 h 812606"/>
                <a:gd name="connsiteX83" fmla="*/ 9566057 w 12346891"/>
                <a:gd name="connsiteY83" fmla="*/ 347928 h 812606"/>
                <a:gd name="connsiteX84" fmla="*/ 9570371 w 12346891"/>
                <a:gd name="connsiteY84" fmla="*/ 339305 h 812606"/>
                <a:gd name="connsiteX85" fmla="*/ 9579906 w 12346891"/>
                <a:gd name="connsiteY85" fmla="*/ 356969 h 812606"/>
                <a:gd name="connsiteX86" fmla="*/ 10019736 w 12346891"/>
                <a:gd name="connsiteY86" fmla="*/ 644295 h 812606"/>
                <a:gd name="connsiteX87" fmla="*/ 10442798 w 12346891"/>
                <a:gd name="connsiteY87" fmla="*/ 383862 h 812606"/>
                <a:gd name="connsiteX88" fmla="*/ 10443050 w 12346891"/>
                <a:gd name="connsiteY88" fmla="*/ 383453 h 812606"/>
                <a:gd name="connsiteX89" fmla="*/ 10444542 w 12346891"/>
                <a:gd name="connsiteY89" fmla="*/ 380359 h 812606"/>
                <a:gd name="connsiteX90" fmla="*/ 10471328 w 12346891"/>
                <a:gd name="connsiteY90" fmla="*/ 332389 h 812606"/>
                <a:gd name="connsiteX91" fmla="*/ 10484583 w 12346891"/>
                <a:gd name="connsiteY91" fmla="*/ 311754 h 812606"/>
                <a:gd name="connsiteX92" fmla="*/ 10502072 w 12346891"/>
                <a:gd name="connsiteY92" fmla="*/ 271318 h 812606"/>
                <a:gd name="connsiteX93" fmla="*/ 10494381 w 12346891"/>
                <a:gd name="connsiteY93" fmla="*/ 296502 h 812606"/>
                <a:gd name="connsiteX94" fmla="*/ 10500491 w 12346891"/>
                <a:gd name="connsiteY94" fmla="*/ 286990 h 812606"/>
                <a:gd name="connsiteX95" fmla="*/ 10992243 w 12346891"/>
                <a:gd name="connsiteY95" fmla="*/ 0 h 812606"/>
                <a:gd name="connsiteX96" fmla="*/ 11362670 w 12346891"/>
                <a:gd name="connsiteY96" fmla="*/ 148596 h 812606"/>
                <a:gd name="connsiteX97" fmla="*/ 11410876 w 12346891"/>
                <a:gd name="connsiteY97" fmla="*/ 195935 h 812606"/>
                <a:gd name="connsiteX98" fmla="*/ 11415190 w 12346891"/>
                <a:gd name="connsiteY98" fmla="*/ 187311 h 812606"/>
                <a:gd name="connsiteX99" fmla="*/ 11424726 w 12346891"/>
                <a:gd name="connsiteY99" fmla="*/ 204976 h 812606"/>
                <a:gd name="connsiteX100" fmla="*/ 11864555 w 12346891"/>
                <a:gd name="connsiteY100" fmla="*/ 492302 h 812606"/>
                <a:gd name="connsiteX101" fmla="*/ 12329382 w 12346891"/>
                <a:gd name="connsiteY101" fmla="*/ 159808 h 812606"/>
                <a:gd name="connsiteX102" fmla="*/ 12346891 w 12346891"/>
                <a:gd name="connsiteY102" fmla="*/ 119324 h 812606"/>
                <a:gd name="connsiteX103" fmla="*/ 12329208 w 12346891"/>
                <a:gd name="connsiteY103" fmla="*/ 177225 h 812606"/>
                <a:gd name="connsiteX104" fmla="*/ 11735542 w 12346891"/>
                <a:gd name="connsiteY104" fmla="*/ 660610 h 812606"/>
                <a:gd name="connsiteX105" fmla="*/ 11365115 w 12346891"/>
                <a:gd name="connsiteY105" fmla="*/ 512014 h 812606"/>
                <a:gd name="connsiteX106" fmla="*/ 11316909 w 12346891"/>
                <a:gd name="connsiteY106" fmla="*/ 464675 h 812606"/>
                <a:gd name="connsiteX107" fmla="*/ 11312594 w 12346891"/>
                <a:gd name="connsiteY107" fmla="*/ 473298 h 812606"/>
                <a:gd name="connsiteX108" fmla="*/ 11303059 w 12346891"/>
                <a:gd name="connsiteY108" fmla="*/ 455634 h 812606"/>
                <a:gd name="connsiteX109" fmla="*/ 10863230 w 12346891"/>
                <a:gd name="connsiteY109" fmla="*/ 168308 h 812606"/>
                <a:gd name="connsiteX110" fmla="*/ 10440168 w 12346891"/>
                <a:gd name="connsiteY110" fmla="*/ 428741 h 812606"/>
                <a:gd name="connsiteX111" fmla="*/ 10439916 w 12346891"/>
                <a:gd name="connsiteY111" fmla="*/ 429150 h 812606"/>
                <a:gd name="connsiteX112" fmla="*/ 10438424 w 12346891"/>
                <a:gd name="connsiteY112" fmla="*/ 432244 h 812606"/>
                <a:gd name="connsiteX113" fmla="*/ 10411637 w 12346891"/>
                <a:gd name="connsiteY113" fmla="*/ 480214 h 812606"/>
                <a:gd name="connsiteX114" fmla="*/ 10398383 w 12346891"/>
                <a:gd name="connsiteY114" fmla="*/ 500849 h 812606"/>
                <a:gd name="connsiteX115" fmla="*/ 10380893 w 12346891"/>
                <a:gd name="connsiteY115" fmla="*/ 541285 h 812606"/>
                <a:gd name="connsiteX116" fmla="*/ 10388584 w 12346891"/>
                <a:gd name="connsiteY116" fmla="*/ 516101 h 812606"/>
                <a:gd name="connsiteX117" fmla="*/ 10382475 w 12346891"/>
                <a:gd name="connsiteY117" fmla="*/ 525613 h 812606"/>
                <a:gd name="connsiteX118" fmla="*/ 9890722 w 12346891"/>
                <a:gd name="connsiteY118" fmla="*/ 812603 h 812606"/>
                <a:gd name="connsiteX119" fmla="*/ 9520295 w 12346891"/>
                <a:gd name="connsiteY119" fmla="*/ 664007 h 812606"/>
                <a:gd name="connsiteX120" fmla="*/ 9472089 w 12346891"/>
                <a:gd name="connsiteY120" fmla="*/ 616668 h 812606"/>
                <a:gd name="connsiteX121" fmla="*/ 9467775 w 12346891"/>
                <a:gd name="connsiteY121" fmla="*/ 625292 h 812606"/>
                <a:gd name="connsiteX122" fmla="*/ 9458240 w 12346891"/>
                <a:gd name="connsiteY122" fmla="*/ 607627 h 812606"/>
                <a:gd name="connsiteX123" fmla="*/ 9018411 w 12346891"/>
                <a:gd name="connsiteY123" fmla="*/ 320302 h 812606"/>
                <a:gd name="connsiteX124" fmla="*/ 8752800 w 12346891"/>
                <a:gd name="connsiteY124" fmla="*/ 411089 h 812606"/>
                <a:gd name="connsiteX125" fmla="*/ 8707593 w 12346891"/>
                <a:gd name="connsiteY125" fmla="*/ 449000 h 812606"/>
                <a:gd name="connsiteX126" fmla="*/ 8702020 w 12346891"/>
                <a:gd name="connsiteY126" fmla="*/ 456073 h 812606"/>
                <a:gd name="connsiteX127" fmla="*/ 8667899 w 12346891"/>
                <a:gd name="connsiteY127" fmla="*/ 488902 h 812606"/>
                <a:gd name="connsiteX128" fmla="*/ 8642818 w 12346891"/>
                <a:gd name="connsiteY128" fmla="*/ 515951 h 812606"/>
                <a:gd name="connsiteX129" fmla="*/ 8553583 w 12346891"/>
                <a:gd name="connsiteY129" fmla="*/ 652795 h 812606"/>
                <a:gd name="connsiteX130" fmla="*/ 8536073 w 12346891"/>
                <a:gd name="connsiteY130" fmla="*/ 693279 h 812606"/>
                <a:gd name="connsiteX131" fmla="*/ 8553757 w 12346891"/>
                <a:gd name="connsiteY131" fmla="*/ 635378 h 812606"/>
                <a:gd name="connsiteX132" fmla="*/ 8590096 w 12346891"/>
                <a:gd name="connsiteY132" fmla="*/ 553928 h 812606"/>
                <a:gd name="connsiteX133" fmla="*/ 8548816 w 12346891"/>
                <a:gd name="connsiteY133" fmla="*/ 583206 h 812606"/>
                <a:gd name="connsiteX134" fmla="*/ 8275244 w 12346891"/>
                <a:gd name="connsiteY134" fmla="*/ 660611 h 812606"/>
                <a:gd name="connsiteX135" fmla="*/ 7904817 w 12346891"/>
                <a:gd name="connsiteY135" fmla="*/ 512015 h 812606"/>
                <a:gd name="connsiteX136" fmla="*/ 7856610 w 12346891"/>
                <a:gd name="connsiteY136" fmla="*/ 464676 h 812606"/>
                <a:gd name="connsiteX137" fmla="*/ 7852297 w 12346891"/>
                <a:gd name="connsiteY137" fmla="*/ 473299 h 812606"/>
                <a:gd name="connsiteX138" fmla="*/ 7842761 w 12346891"/>
                <a:gd name="connsiteY138" fmla="*/ 455635 h 812606"/>
                <a:gd name="connsiteX139" fmla="*/ 7402931 w 12346891"/>
                <a:gd name="connsiteY139" fmla="*/ 168309 h 812606"/>
                <a:gd name="connsiteX140" fmla="*/ 6979869 w 12346891"/>
                <a:gd name="connsiteY140" fmla="*/ 428742 h 812606"/>
                <a:gd name="connsiteX141" fmla="*/ 6979618 w 12346891"/>
                <a:gd name="connsiteY141" fmla="*/ 429151 h 812606"/>
                <a:gd name="connsiteX142" fmla="*/ 6978126 w 12346891"/>
                <a:gd name="connsiteY142" fmla="*/ 432245 h 812606"/>
                <a:gd name="connsiteX143" fmla="*/ 6951340 w 12346891"/>
                <a:gd name="connsiteY143" fmla="*/ 480215 h 812606"/>
                <a:gd name="connsiteX144" fmla="*/ 6938084 w 12346891"/>
                <a:gd name="connsiteY144" fmla="*/ 500850 h 812606"/>
                <a:gd name="connsiteX145" fmla="*/ 6920595 w 12346891"/>
                <a:gd name="connsiteY145" fmla="*/ 541286 h 812606"/>
                <a:gd name="connsiteX146" fmla="*/ 6928286 w 12346891"/>
                <a:gd name="connsiteY146" fmla="*/ 516102 h 812606"/>
                <a:gd name="connsiteX147" fmla="*/ 6922176 w 12346891"/>
                <a:gd name="connsiteY147" fmla="*/ 525614 h 812606"/>
                <a:gd name="connsiteX148" fmla="*/ 6430425 w 12346891"/>
                <a:gd name="connsiteY148" fmla="*/ 812604 h 812606"/>
                <a:gd name="connsiteX149" fmla="*/ 6059997 w 12346891"/>
                <a:gd name="connsiteY149" fmla="*/ 664008 h 812606"/>
                <a:gd name="connsiteX150" fmla="*/ 6011791 w 12346891"/>
                <a:gd name="connsiteY150" fmla="*/ 616669 h 812606"/>
                <a:gd name="connsiteX151" fmla="*/ 6007477 w 12346891"/>
                <a:gd name="connsiteY151" fmla="*/ 625293 h 812606"/>
                <a:gd name="connsiteX152" fmla="*/ 5997942 w 12346891"/>
                <a:gd name="connsiteY152" fmla="*/ 607628 h 812606"/>
                <a:gd name="connsiteX153" fmla="*/ 5558112 w 12346891"/>
                <a:gd name="connsiteY153" fmla="*/ 320302 h 812606"/>
                <a:gd name="connsiteX154" fmla="*/ 5292503 w 12346891"/>
                <a:gd name="connsiteY154" fmla="*/ 411089 h 812606"/>
                <a:gd name="connsiteX155" fmla="*/ 5247298 w 12346891"/>
                <a:gd name="connsiteY155" fmla="*/ 448999 h 812606"/>
                <a:gd name="connsiteX156" fmla="*/ 5241722 w 12346891"/>
                <a:gd name="connsiteY156" fmla="*/ 456075 h 812606"/>
                <a:gd name="connsiteX157" fmla="*/ 5207592 w 12346891"/>
                <a:gd name="connsiteY157" fmla="*/ 488913 h 812606"/>
                <a:gd name="connsiteX158" fmla="*/ 5182520 w 12346891"/>
                <a:gd name="connsiteY158" fmla="*/ 515952 h 812606"/>
                <a:gd name="connsiteX159" fmla="*/ 5129797 w 12346891"/>
                <a:gd name="connsiteY159" fmla="*/ 553930 h 812606"/>
                <a:gd name="connsiteX160" fmla="*/ 5088518 w 12346891"/>
                <a:gd name="connsiteY160" fmla="*/ 583208 h 812606"/>
                <a:gd name="connsiteX161" fmla="*/ 4814946 w 12346891"/>
                <a:gd name="connsiteY161" fmla="*/ 660613 h 812606"/>
                <a:gd name="connsiteX162" fmla="*/ 4444519 w 12346891"/>
                <a:gd name="connsiteY162" fmla="*/ 512017 h 812606"/>
                <a:gd name="connsiteX163" fmla="*/ 4396312 w 12346891"/>
                <a:gd name="connsiteY163" fmla="*/ 464678 h 812606"/>
                <a:gd name="connsiteX164" fmla="*/ 4391999 w 12346891"/>
                <a:gd name="connsiteY164" fmla="*/ 473301 h 812606"/>
                <a:gd name="connsiteX165" fmla="*/ 4382463 w 12346891"/>
                <a:gd name="connsiteY165" fmla="*/ 455637 h 812606"/>
                <a:gd name="connsiteX166" fmla="*/ 3942634 w 12346891"/>
                <a:gd name="connsiteY166" fmla="*/ 168311 h 812606"/>
                <a:gd name="connsiteX167" fmla="*/ 3519572 w 12346891"/>
                <a:gd name="connsiteY167" fmla="*/ 428744 h 812606"/>
                <a:gd name="connsiteX168" fmla="*/ 3519320 w 12346891"/>
                <a:gd name="connsiteY168" fmla="*/ 429153 h 812606"/>
                <a:gd name="connsiteX169" fmla="*/ 3517828 w 12346891"/>
                <a:gd name="connsiteY169" fmla="*/ 432247 h 812606"/>
                <a:gd name="connsiteX170" fmla="*/ 3491042 w 12346891"/>
                <a:gd name="connsiteY170" fmla="*/ 480217 h 812606"/>
                <a:gd name="connsiteX171" fmla="*/ 3477786 w 12346891"/>
                <a:gd name="connsiteY171" fmla="*/ 500852 h 812606"/>
                <a:gd name="connsiteX172" fmla="*/ 3460297 w 12346891"/>
                <a:gd name="connsiteY172" fmla="*/ 541288 h 812606"/>
                <a:gd name="connsiteX173" fmla="*/ 3467989 w 12346891"/>
                <a:gd name="connsiteY173" fmla="*/ 516104 h 812606"/>
                <a:gd name="connsiteX174" fmla="*/ 3461878 w 12346891"/>
                <a:gd name="connsiteY174" fmla="*/ 525616 h 812606"/>
                <a:gd name="connsiteX175" fmla="*/ 2970127 w 12346891"/>
                <a:gd name="connsiteY175" fmla="*/ 812606 h 812606"/>
                <a:gd name="connsiteX176" fmla="*/ 2599700 w 12346891"/>
                <a:gd name="connsiteY176" fmla="*/ 664010 h 812606"/>
                <a:gd name="connsiteX177" fmla="*/ 2551493 w 12346891"/>
                <a:gd name="connsiteY177" fmla="*/ 616671 h 812606"/>
                <a:gd name="connsiteX178" fmla="*/ 2547180 w 12346891"/>
                <a:gd name="connsiteY178" fmla="*/ 625295 h 812606"/>
                <a:gd name="connsiteX179" fmla="*/ 2537644 w 12346891"/>
                <a:gd name="connsiteY179" fmla="*/ 607630 h 812606"/>
                <a:gd name="connsiteX180" fmla="*/ 2097815 w 12346891"/>
                <a:gd name="connsiteY180" fmla="*/ 320304 h 812606"/>
                <a:gd name="connsiteX181" fmla="*/ 1832205 w 12346891"/>
                <a:gd name="connsiteY181" fmla="*/ 411091 h 812606"/>
                <a:gd name="connsiteX182" fmla="*/ 1787001 w 12346891"/>
                <a:gd name="connsiteY182" fmla="*/ 449001 h 812606"/>
                <a:gd name="connsiteX183" fmla="*/ 1781424 w 12346891"/>
                <a:gd name="connsiteY183" fmla="*/ 456077 h 812606"/>
                <a:gd name="connsiteX184" fmla="*/ 1747295 w 12346891"/>
                <a:gd name="connsiteY184" fmla="*/ 488915 h 812606"/>
                <a:gd name="connsiteX185" fmla="*/ 1722223 w 12346891"/>
                <a:gd name="connsiteY185" fmla="*/ 515954 h 812606"/>
                <a:gd name="connsiteX186" fmla="*/ 1632988 w 12346891"/>
                <a:gd name="connsiteY186" fmla="*/ 652798 h 812606"/>
                <a:gd name="connsiteX187" fmla="*/ 1669499 w 12346891"/>
                <a:gd name="connsiteY187" fmla="*/ 553933 h 812606"/>
                <a:gd name="connsiteX188" fmla="*/ 1628221 w 12346891"/>
                <a:gd name="connsiteY188" fmla="*/ 583210 h 812606"/>
                <a:gd name="connsiteX189" fmla="*/ 1354648 w 12346891"/>
                <a:gd name="connsiteY189" fmla="*/ 660615 h 812606"/>
                <a:gd name="connsiteX190" fmla="*/ 984221 w 12346891"/>
                <a:gd name="connsiteY190" fmla="*/ 512019 h 812606"/>
                <a:gd name="connsiteX191" fmla="*/ 936015 w 12346891"/>
                <a:gd name="connsiteY191" fmla="*/ 464680 h 812606"/>
                <a:gd name="connsiteX192" fmla="*/ 931701 w 12346891"/>
                <a:gd name="connsiteY192" fmla="*/ 473303 h 812606"/>
                <a:gd name="connsiteX193" fmla="*/ 922165 w 12346891"/>
                <a:gd name="connsiteY193" fmla="*/ 455639 h 812606"/>
                <a:gd name="connsiteX194" fmla="*/ 482336 w 12346891"/>
                <a:gd name="connsiteY194" fmla="*/ 168313 h 812606"/>
                <a:gd name="connsiteX195" fmla="*/ 59274 w 12346891"/>
                <a:gd name="connsiteY195" fmla="*/ 428746 h 812606"/>
                <a:gd name="connsiteX196" fmla="*/ 59022 w 12346891"/>
                <a:gd name="connsiteY196" fmla="*/ 429155 h 812606"/>
                <a:gd name="connsiteX197" fmla="*/ 57530 w 12346891"/>
                <a:gd name="connsiteY197" fmla="*/ 432249 h 812606"/>
                <a:gd name="connsiteX198" fmla="*/ 30744 w 12346891"/>
                <a:gd name="connsiteY198" fmla="*/ 480219 h 812606"/>
                <a:gd name="connsiteX199" fmla="*/ 17488 w 12346891"/>
                <a:gd name="connsiteY199" fmla="*/ 500854 h 812606"/>
                <a:gd name="connsiteX200" fmla="*/ -1 w 12346891"/>
                <a:gd name="connsiteY200" fmla="*/ 541290 h 812606"/>
                <a:gd name="connsiteX201" fmla="*/ 7691 w 12346891"/>
                <a:gd name="connsiteY201" fmla="*/ 516106 h 812606"/>
                <a:gd name="connsiteX202" fmla="*/ 1580 w 12346891"/>
                <a:gd name="connsiteY202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48317 w 12346893"/>
                <a:gd name="connsiteY20" fmla="*/ 177230 h 812606"/>
                <a:gd name="connsiteX21" fmla="*/ 1911979 w 12346893"/>
                <a:gd name="connsiteY21" fmla="*/ 258678 h 812606"/>
                <a:gd name="connsiteX22" fmla="*/ 1953257 w 12346893"/>
                <a:gd name="connsiteY22" fmla="*/ 229401 h 812606"/>
                <a:gd name="connsiteX23" fmla="*/ 2226830 w 12346893"/>
                <a:gd name="connsiteY23" fmla="*/ 151996 h 812606"/>
                <a:gd name="connsiteX24" fmla="*/ 2597257 w 12346893"/>
                <a:gd name="connsiteY24" fmla="*/ 300592 h 812606"/>
                <a:gd name="connsiteX25" fmla="*/ 2645463 w 12346893"/>
                <a:gd name="connsiteY25" fmla="*/ 347931 h 812606"/>
                <a:gd name="connsiteX26" fmla="*/ 2649777 w 12346893"/>
                <a:gd name="connsiteY26" fmla="*/ 339308 h 812606"/>
                <a:gd name="connsiteX27" fmla="*/ 2659313 w 12346893"/>
                <a:gd name="connsiteY27" fmla="*/ 356972 h 812606"/>
                <a:gd name="connsiteX28" fmla="*/ 3099142 w 12346893"/>
                <a:gd name="connsiteY28" fmla="*/ 644298 h 812606"/>
                <a:gd name="connsiteX29" fmla="*/ 3522204 w 12346893"/>
                <a:gd name="connsiteY29" fmla="*/ 383865 h 812606"/>
                <a:gd name="connsiteX30" fmla="*/ 3522456 w 12346893"/>
                <a:gd name="connsiteY30" fmla="*/ 383456 h 812606"/>
                <a:gd name="connsiteX31" fmla="*/ 3523948 w 12346893"/>
                <a:gd name="connsiteY31" fmla="*/ 380362 h 812606"/>
                <a:gd name="connsiteX32" fmla="*/ 3550734 w 12346893"/>
                <a:gd name="connsiteY32" fmla="*/ 332392 h 812606"/>
                <a:gd name="connsiteX33" fmla="*/ 3563989 w 12346893"/>
                <a:gd name="connsiteY33" fmla="*/ 311757 h 812606"/>
                <a:gd name="connsiteX34" fmla="*/ 3581479 w 12346893"/>
                <a:gd name="connsiteY34" fmla="*/ 271321 h 812606"/>
                <a:gd name="connsiteX35" fmla="*/ 3573787 w 12346893"/>
                <a:gd name="connsiteY35" fmla="*/ 296505 h 812606"/>
                <a:gd name="connsiteX36" fmla="*/ 3579897 w 12346893"/>
                <a:gd name="connsiteY36" fmla="*/ 286993 h 812606"/>
                <a:gd name="connsiteX37" fmla="*/ 4071649 w 12346893"/>
                <a:gd name="connsiteY37" fmla="*/ 3 h 812606"/>
                <a:gd name="connsiteX38" fmla="*/ 4442076 w 12346893"/>
                <a:gd name="connsiteY38" fmla="*/ 148599 h 812606"/>
                <a:gd name="connsiteX39" fmla="*/ 4490282 w 12346893"/>
                <a:gd name="connsiteY39" fmla="*/ 195938 h 812606"/>
                <a:gd name="connsiteX40" fmla="*/ 4494596 w 12346893"/>
                <a:gd name="connsiteY40" fmla="*/ 187314 h 812606"/>
                <a:gd name="connsiteX41" fmla="*/ 4504132 w 12346893"/>
                <a:gd name="connsiteY41" fmla="*/ 204979 h 812606"/>
                <a:gd name="connsiteX42" fmla="*/ 4943961 w 12346893"/>
                <a:gd name="connsiteY42" fmla="*/ 492304 h 812606"/>
                <a:gd name="connsiteX43" fmla="*/ 5209571 w 12346893"/>
                <a:gd name="connsiteY43" fmla="*/ 401517 h 812606"/>
                <a:gd name="connsiteX44" fmla="*/ 5254775 w 12346893"/>
                <a:gd name="connsiteY44" fmla="*/ 363608 h 812606"/>
                <a:gd name="connsiteX45" fmla="*/ 5260352 w 12346893"/>
                <a:gd name="connsiteY45" fmla="*/ 356532 h 812606"/>
                <a:gd name="connsiteX46" fmla="*/ 5294481 w 12346893"/>
                <a:gd name="connsiteY46" fmla="*/ 323694 h 812606"/>
                <a:gd name="connsiteX47" fmla="*/ 5319553 w 12346893"/>
                <a:gd name="connsiteY47" fmla="*/ 296655 h 812606"/>
                <a:gd name="connsiteX48" fmla="*/ 5408614 w 12346893"/>
                <a:gd name="connsiteY48" fmla="*/ 177228 h 812606"/>
                <a:gd name="connsiteX49" fmla="*/ 5372276 w 12346893"/>
                <a:gd name="connsiteY49" fmla="*/ 258677 h 812606"/>
                <a:gd name="connsiteX50" fmla="*/ 5413555 w 12346893"/>
                <a:gd name="connsiteY50" fmla="*/ 229399 h 812606"/>
                <a:gd name="connsiteX51" fmla="*/ 5687128 w 12346893"/>
                <a:gd name="connsiteY51" fmla="*/ 151994 h 812606"/>
                <a:gd name="connsiteX52" fmla="*/ 6057555 w 12346893"/>
                <a:gd name="connsiteY52" fmla="*/ 300590 h 812606"/>
                <a:gd name="connsiteX53" fmla="*/ 6105761 w 12346893"/>
                <a:gd name="connsiteY53" fmla="*/ 347929 h 812606"/>
                <a:gd name="connsiteX54" fmla="*/ 6110075 w 12346893"/>
                <a:gd name="connsiteY54" fmla="*/ 339306 h 812606"/>
                <a:gd name="connsiteX55" fmla="*/ 6119611 w 12346893"/>
                <a:gd name="connsiteY55" fmla="*/ 356970 h 812606"/>
                <a:gd name="connsiteX56" fmla="*/ 6559439 w 12346893"/>
                <a:gd name="connsiteY56" fmla="*/ 644296 h 812606"/>
                <a:gd name="connsiteX57" fmla="*/ 6982502 w 12346893"/>
                <a:gd name="connsiteY57" fmla="*/ 383863 h 812606"/>
                <a:gd name="connsiteX58" fmla="*/ 6982753 w 12346893"/>
                <a:gd name="connsiteY58" fmla="*/ 383454 h 812606"/>
                <a:gd name="connsiteX59" fmla="*/ 6984246 w 12346893"/>
                <a:gd name="connsiteY59" fmla="*/ 380360 h 812606"/>
                <a:gd name="connsiteX60" fmla="*/ 7011032 w 12346893"/>
                <a:gd name="connsiteY60" fmla="*/ 332390 h 812606"/>
                <a:gd name="connsiteX61" fmla="*/ 7024286 w 12346893"/>
                <a:gd name="connsiteY61" fmla="*/ 311755 h 812606"/>
                <a:gd name="connsiteX62" fmla="*/ 7041777 w 12346893"/>
                <a:gd name="connsiteY62" fmla="*/ 271319 h 812606"/>
                <a:gd name="connsiteX63" fmla="*/ 7034085 w 12346893"/>
                <a:gd name="connsiteY63" fmla="*/ 296503 h 812606"/>
                <a:gd name="connsiteX64" fmla="*/ 7040195 w 12346893"/>
                <a:gd name="connsiteY64" fmla="*/ 286991 h 812606"/>
                <a:gd name="connsiteX65" fmla="*/ 7531947 w 12346893"/>
                <a:gd name="connsiteY65" fmla="*/ 1 h 812606"/>
                <a:gd name="connsiteX66" fmla="*/ 7902374 w 12346893"/>
                <a:gd name="connsiteY66" fmla="*/ 148597 h 812606"/>
                <a:gd name="connsiteX67" fmla="*/ 7950580 w 12346893"/>
                <a:gd name="connsiteY67" fmla="*/ 195936 h 812606"/>
                <a:gd name="connsiteX68" fmla="*/ 7954894 w 12346893"/>
                <a:gd name="connsiteY68" fmla="*/ 187312 h 812606"/>
                <a:gd name="connsiteX69" fmla="*/ 7964430 w 12346893"/>
                <a:gd name="connsiteY69" fmla="*/ 204977 h 812606"/>
                <a:gd name="connsiteX70" fmla="*/ 8404258 w 12346893"/>
                <a:gd name="connsiteY70" fmla="*/ 492302 h 812606"/>
                <a:gd name="connsiteX71" fmla="*/ 8669869 w 12346893"/>
                <a:gd name="connsiteY71" fmla="*/ 401515 h 812606"/>
                <a:gd name="connsiteX72" fmla="*/ 8715076 w 12346893"/>
                <a:gd name="connsiteY72" fmla="*/ 363604 h 812606"/>
                <a:gd name="connsiteX73" fmla="*/ 8720650 w 12346893"/>
                <a:gd name="connsiteY73" fmla="*/ 356531 h 812606"/>
                <a:gd name="connsiteX74" fmla="*/ 8754770 w 12346893"/>
                <a:gd name="connsiteY74" fmla="*/ 323702 h 812606"/>
                <a:gd name="connsiteX75" fmla="*/ 8779851 w 12346893"/>
                <a:gd name="connsiteY75" fmla="*/ 296653 h 812606"/>
                <a:gd name="connsiteX76" fmla="*/ 8869086 w 12346893"/>
                <a:gd name="connsiteY76" fmla="*/ 159809 h 812606"/>
                <a:gd name="connsiteX77" fmla="*/ 8886596 w 12346893"/>
                <a:gd name="connsiteY77" fmla="*/ 119325 h 812606"/>
                <a:gd name="connsiteX78" fmla="*/ 8868912 w 12346893"/>
                <a:gd name="connsiteY78" fmla="*/ 177226 h 812606"/>
                <a:gd name="connsiteX79" fmla="*/ 8832573 w 12346893"/>
                <a:gd name="connsiteY79" fmla="*/ 258676 h 812606"/>
                <a:gd name="connsiteX80" fmla="*/ 8873853 w 12346893"/>
                <a:gd name="connsiteY80" fmla="*/ 229399 h 812606"/>
                <a:gd name="connsiteX81" fmla="*/ 9147426 w 12346893"/>
                <a:gd name="connsiteY81" fmla="*/ 151993 h 812606"/>
                <a:gd name="connsiteX82" fmla="*/ 9517853 w 12346893"/>
                <a:gd name="connsiteY82" fmla="*/ 300589 h 812606"/>
                <a:gd name="connsiteX83" fmla="*/ 9566059 w 12346893"/>
                <a:gd name="connsiteY83" fmla="*/ 347928 h 812606"/>
                <a:gd name="connsiteX84" fmla="*/ 9570373 w 12346893"/>
                <a:gd name="connsiteY84" fmla="*/ 339305 h 812606"/>
                <a:gd name="connsiteX85" fmla="*/ 9579908 w 12346893"/>
                <a:gd name="connsiteY85" fmla="*/ 356969 h 812606"/>
                <a:gd name="connsiteX86" fmla="*/ 10019738 w 12346893"/>
                <a:gd name="connsiteY86" fmla="*/ 644295 h 812606"/>
                <a:gd name="connsiteX87" fmla="*/ 10442800 w 12346893"/>
                <a:gd name="connsiteY87" fmla="*/ 383862 h 812606"/>
                <a:gd name="connsiteX88" fmla="*/ 10443052 w 12346893"/>
                <a:gd name="connsiteY88" fmla="*/ 383453 h 812606"/>
                <a:gd name="connsiteX89" fmla="*/ 10444544 w 12346893"/>
                <a:gd name="connsiteY89" fmla="*/ 380359 h 812606"/>
                <a:gd name="connsiteX90" fmla="*/ 10471330 w 12346893"/>
                <a:gd name="connsiteY90" fmla="*/ 332389 h 812606"/>
                <a:gd name="connsiteX91" fmla="*/ 10484585 w 12346893"/>
                <a:gd name="connsiteY91" fmla="*/ 311754 h 812606"/>
                <a:gd name="connsiteX92" fmla="*/ 10502074 w 12346893"/>
                <a:gd name="connsiteY92" fmla="*/ 271318 h 812606"/>
                <a:gd name="connsiteX93" fmla="*/ 10494383 w 12346893"/>
                <a:gd name="connsiteY93" fmla="*/ 296502 h 812606"/>
                <a:gd name="connsiteX94" fmla="*/ 10500493 w 12346893"/>
                <a:gd name="connsiteY94" fmla="*/ 286990 h 812606"/>
                <a:gd name="connsiteX95" fmla="*/ 10992245 w 12346893"/>
                <a:gd name="connsiteY95" fmla="*/ 0 h 812606"/>
                <a:gd name="connsiteX96" fmla="*/ 11362672 w 12346893"/>
                <a:gd name="connsiteY96" fmla="*/ 148596 h 812606"/>
                <a:gd name="connsiteX97" fmla="*/ 11410878 w 12346893"/>
                <a:gd name="connsiteY97" fmla="*/ 195935 h 812606"/>
                <a:gd name="connsiteX98" fmla="*/ 11415192 w 12346893"/>
                <a:gd name="connsiteY98" fmla="*/ 187311 h 812606"/>
                <a:gd name="connsiteX99" fmla="*/ 11424728 w 12346893"/>
                <a:gd name="connsiteY99" fmla="*/ 204976 h 812606"/>
                <a:gd name="connsiteX100" fmla="*/ 11864557 w 12346893"/>
                <a:gd name="connsiteY100" fmla="*/ 492302 h 812606"/>
                <a:gd name="connsiteX101" fmla="*/ 12329384 w 12346893"/>
                <a:gd name="connsiteY101" fmla="*/ 159808 h 812606"/>
                <a:gd name="connsiteX102" fmla="*/ 12346893 w 12346893"/>
                <a:gd name="connsiteY102" fmla="*/ 119324 h 812606"/>
                <a:gd name="connsiteX103" fmla="*/ 12329210 w 12346893"/>
                <a:gd name="connsiteY103" fmla="*/ 177225 h 812606"/>
                <a:gd name="connsiteX104" fmla="*/ 11735544 w 12346893"/>
                <a:gd name="connsiteY104" fmla="*/ 660610 h 812606"/>
                <a:gd name="connsiteX105" fmla="*/ 11365117 w 12346893"/>
                <a:gd name="connsiteY105" fmla="*/ 512014 h 812606"/>
                <a:gd name="connsiteX106" fmla="*/ 11316911 w 12346893"/>
                <a:gd name="connsiteY106" fmla="*/ 464675 h 812606"/>
                <a:gd name="connsiteX107" fmla="*/ 11312596 w 12346893"/>
                <a:gd name="connsiteY107" fmla="*/ 473298 h 812606"/>
                <a:gd name="connsiteX108" fmla="*/ 11303061 w 12346893"/>
                <a:gd name="connsiteY108" fmla="*/ 455634 h 812606"/>
                <a:gd name="connsiteX109" fmla="*/ 10863232 w 12346893"/>
                <a:gd name="connsiteY109" fmla="*/ 168308 h 812606"/>
                <a:gd name="connsiteX110" fmla="*/ 10440170 w 12346893"/>
                <a:gd name="connsiteY110" fmla="*/ 428741 h 812606"/>
                <a:gd name="connsiteX111" fmla="*/ 10439918 w 12346893"/>
                <a:gd name="connsiteY111" fmla="*/ 429150 h 812606"/>
                <a:gd name="connsiteX112" fmla="*/ 10438426 w 12346893"/>
                <a:gd name="connsiteY112" fmla="*/ 432244 h 812606"/>
                <a:gd name="connsiteX113" fmla="*/ 10411639 w 12346893"/>
                <a:gd name="connsiteY113" fmla="*/ 480214 h 812606"/>
                <a:gd name="connsiteX114" fmla="*/ 10398385 w 12346893"/>
                <a:gd name="connsiteY114" fmla="*/ 500849 h 812606"/>
                <a:gd name="connsiteX115" fmla="*/ 10380895 w 12346893"/>
                <a:gd name="connsiteY115" fmla="*/ 541285 h 812606"/>
                <a:gd name="connsiteX116" fmla="*/ 10388586 w 12346893"/>
                <a:gd name="connsiteY116" fmla="*/ 516101 h 812606"/>
                <a:gd name="connsiteX117" fmla="*/ 10382477 w 12346893"/>
                <a:gd name="connsiteY117" fmla="*/ 525613 h 812606"/>
                <a:gd name="connsiteX118" fmla="*/ 9890724 w 12346893"/>
                <a:gd name="connsiteY118" fmla="*/ 812603 h 812606"/>
                <a:gd name="connsiteX119" fmla="*/ 9520297 w 12346893"/>
                <a:gd name="connsiteY119" fmla="*/ 664007 h 812606"/>
                <a:gd name="connsiteX120" fmla="*/ 9472091 w 12346893"/>
                <a:gd name="connsiteY120" fmla="*/ 616668 h 812606"/>
                <a:gd name="connsiteX121" fmla="*/ 9467777 w 12346893"/>
                <a:gd name="connsiteY121" fmla="*/ 625292 h 812606"/>
                <a:gd name="connsiteX122" fmla="*/ 9458242 w 12346893"/>
                <a:gd name="connsiteY122" fmla="*/ 607627 h 812606"/>
                <a:gd name="connsiteX123" fmla="*/ 9018413 w 12346893"/>
                <a:gd name="connsiteY123" fmla="*/ 320302 h 812606"/>
                <a:gd name="connsiteX124" fmla="*/ 8752802 w 12346893"/>
                <a:gd name="connsiteY124" fmla="*/ 411089 h 812606"/>
                <a:gd name="connsiteX125" fmla="*/ 8707595 w 12346893"/>
                <a:gd name="connsiteY125" fmla="*/ 449000 h 812606"/>
                <a:gd name="connsiteX126" fmla="*/ 8702022 w 12346893"/>
                <a:gd name="connsiteY126" fmla="*/ 456073 h 812606"/>
                <a:gd name="connsiteX127" fmla="*/ 8667901 w 12346893"/>
                <a:gd name="connsiteY127" fmla="*/ 488902 h 812606"/>
                <a:gd name="connsiteX128" fmla="*/ 8642820 w 12346893"/>
                <a:gd name="connsiteY128" fmla="*/ 515951 h 812606"/>
                <a:gd name="connsiteX129" fmla="*/ 8553585 w 12346893"/>
                <a:gd name="connsiteY129" fmla="*/ 652795 h 812606"/>
                <a:gd name="connsiteX130" fmla="*/ 8536075 w 12346893"/>
                <a:gd name="connsiteY130" fmla="*/ 693279 h 812606"/>
                <a:gd name="connsiteX131" fmla="*/ 8553759 w 12346893"/>
                <a:gd name="connsiteY131" fmla="*/ 635378 h 812606"/>
                <a:gd name="connsiteX132" fmla="*/ 8590098 w 12346893"/>
                <a:gd name="connsiteY132" fmla="*/ 553928 h 812606"/>
                <a:gd name="connsiteX133" fmla="*/ 8548818 w 12346893"/>
                <a:gd name="connsiteY133" fmla="*/ 583206 h 812606"/>
                <a:gd name="connsiteX134" fmla="*/ 8275246 w 12346893"/>
                <a:gd name="connsiteY134" fmla="*/ 660611 h 812606"/>
                <a:gd name="connsiteX135" fmla="*/ 7904819 w 12346893"/>
                <a:gd name="connsiteY135" fmla="*/ 512015 h 812606"/>
                <a:gd name="connsiteX136" fmla="*/ 7856612 w 12346893"/>
                <a:gd name="connsiteY136" fmla="*/ 464676 h 812606"/>
                <a:gd name="connsiteX137" fmla="*/ 7852299 w 12346893"/>
                <a:gd name="connsiteY137" fmla="*/ 473299 h 812606"/>
                <a:gd name="connsiteX138" fmla="*/ 7842763 w 12346893"/>
                <a:gd name="connsiteY138" fmla="*/ 455635 h 812606"/>
                <a:gd name="connsiteX139" fmla="*/ 7402933 w 12346893"/>
                <a:gd name="connsiteY139" fmla="*/ 168309 h 812606"/>
                <a:gd name="connsiteX140" fmla="*/ 6979871 w 12346893"/>
                <a:gd name="connsiteY140" fmla="*/ 428742 h 812606"/>
                <a:gd name="connsiteX141" fmla="*/ 6979620 w 12346893"/>
                <a:gd name="connsiteY141" fmla="*/ 429151 h 812606"/>
                <a:gd name="connsiteX142" fmla="*/ 6978128 w 12346893"/>
                <a:gd name="connsiteY142" fmla="*/ 432245 h 812606"/>
                <a:gd name="connsiteX143" fmla="*/ 6951342 w 12346893"/>
                <a:gd name="connsiteY143" fmla="*/ 480215 h 812606"/>
                <a:gd name="connsiteX144" fmla="*/ 6938086 w 12346893"/>
                <a:gd name="connsiteY144" fmla="*/ 500850 h 812606"/>
                <a:gd name="connsiteX145" fmla="*/ 6920597 w 12346893"/>
                <a:gd name="connsiteY145" fmla="*/ 541286 h 812606"/>
                <a:gd name="connsiteX146" fmla="*/ 6928288 w 12346893"/>
                <a:gd name="connsiteY146" fmla="*/ 516102 h 812606"/>
                <a:gd name="connsiteX147" fmla="*/ 6922178 w 12346893"/>
                <a:gd name="connsiteY147" fmla="*/ 525614 h 812606"/>
                <a:gd name="connsiteX148" fmla="*/ 6430427 w 12346893"/>
                <a:gd name="connsiteY148" fmla="*/ 812604 h 812606"/>
                <a:gd name="connsiteX149" fmla="*/ 6059999 w 12346893"/>
                <a:gd name="connsiteY149" fmla="*/ 664008 h 812606"/>
                <a:gd name="connsiteX150" fmla="*/ 6011793 w 12346893"/>
                <a:gd name="connsiteY150" fmla="*/ 616669 h 812606"/>
                <a:gd name="connsiteX151" fmla="*/ 6007479 w 12346893"/>
                <a:gd name="connsiteY151" fmla="*/ 625293 h 812606"/>
                <a:gd name="connsiteX152" fmla="*/ 5997944 w 12346893"/>
                <a:gd name="connsiteY152" fmla="*/ 607628 h 812606"/>
                <a:gd name="connsiteX153" fmla="*/ 5558114 w 12346893"/>
                <a:gd name="connsiteY153" fmla="*/ 320302 h 812606"/>
                <a:gd name="connsiteX154" fmla="*/ 5292505 w 12346893"/>
                <a:gd name="connsiteY154" fmla="*/ 411089 h 812606"/>
                <a:gd name="connsiteX155" fmla="*/ 5247300 w 12346893"/>
                <a:gd name="connsiteY155" fmla="*/ 448999 h 812606"/>
                <a:gd name="connsiteX156" fmla="*/ 5241724 w 12346893"/>
                <a:gd name="connsiteY156" fmla="*/ 456075 h 812606"/>
                <a:gd name="connsiteX157" fmla="*/ 5207594 w 12346893"/>
                <a:gd name="connsiteY157" fmla="*/ 488913 h 812606"/>
                <a:gd name="connsiteX158" fmla="*/ 5182522 w 12346893"/>
                <a:gd name="connsiteY158" fmla="*/ 515952 h 812606"/>
                <a:gd name="connsiteX159" fmla="*/ 5129799 w 12346893"/>
                <a:gd name="connsiteY159" fmla="*/ 553930 h 812606"/>
                <a:gd name="connsiteX160" fmla="*/ 5088520 w 12346893"/>
                <a:gd name="connsiteY160" fmla="*/ 583208 h 812606"/>
                <a:gd name="connsiteX161" fmla="*/ 4814948 w 12346893"/>
                <a:gd name="connsiteY161" fmla="*/ 660613 h 812606"/>
                <a:gd name="connsiteX162" fmla="*/ 4444521 w 12346893"/>
                <a:gd name="connsiteY162" fmla="*/ 512017 h 812606"/>
                <a:gd name="connsiteX163" fmla="*/ 4396314 w 12346893"/>
                <a:gd name="connsiteY163" fmla="*/ 464678 h 812606"/>
                <a:gd name="connsiteX164" fmla="*/ 4392001 w 12346893"/>
                <a:gd name="connsiteY164" fmla="*/ 473301 h 812606"/>
                <a:gd name="connsiteX165" fmla="*/ 4382465 w 12346893"/>
                <a:gd name="connsiteY165" fmla="*/ 455637 h 812606"/>
                <a:gd name="connsiteX166" fmla="*/ 3942636 w 12346893"/>
                <a:gd name="connsiteY166" fmla="*/ 168311 h 812606"/>
                <a:gd name="connsiteX167" fmla="*/ 3519574 w 12346893"/>
                <a:gd name="connsiteY167" fmla="*/ 428744 h 812606"/>
                <a:gd name="connsiteX168" fmla="*/ 3519322 w 12346893"/>
                <a:gd name="connsiteY168" fmla="*/ 429153 h 812606"/>
                <a:gd name="connsiteX169" fmla="*/ 3517830 w 12346893"/>
                <a:gd name="connsiteY169" fmla="*/ 432247 h 812606"/>
                <a:gd name="connsiteX170" fmla="*/ 3491044 w 12346893"/>
                <a:gd name="connsiteY170" fmla="*/ 480217 h 812606"/>
                <a:gd name="connsiteX171" fmla="*/ 3477788 w 12346893"/>
                <a:gd name="connsiteY171" fmla="*/ 500852 h 812606"/>
                <a:gd name="connsiteX172" fmla="*/ 3460299 w 12346893"/>
                <a:gd name="connsiteY172" fmla="*/ 541288 h 812606"/>
                <a:gd name="connsiteX173" fmla="*/ 3467991 w 12346893"/>
                <a:gd name="connsiteY173" fmla="*/ 516104 h 812606"/>
                <a:gd name="connsiteX174" fmla="*/ 3461880 w 12346893"/>
                <a:gd name="connsiteY174" fmla="*/ 525616 h 812606"/>
                <a:gd name="connsiteX175" fmla="*/ 2970129 w 12346893"/>
                <a:gd name="connsiteY175" fmla="*/ 812606 h 812606"/>
                <a:gd name="connsiteX176" fmla="*/ 2599702 w 12346893"/>
                <a:gd name="connsiteY176" fmla="*/ 664010 h 812606"/>
                <a:gd name="connsiteX177" fmla="*/ 2551495 w 12346893"/>
                <a:gd name="connsiteY177" fmla="*/ 616671 h 812606"/>
                <a:gd name="connsiteX178" fmla="*/ 2547182 w 12346893"/>
                <a:gd name="connsiteY178" fmla="*/ 625295 h 812606"/>
                <a:gd name="connsiteX179" fmla="*/ 2537646 w 12346893"/>
                <a:gd name="connsiteY179" fmla="*/ 607630 h 812606"/>
                <a:gd name="connsiteX180" fmla="*/ 2097817 w 12346893"/>
                <a:gd name="connsiteY180" fmla="*/ 320304 h 812606"/>
                <a:gd name="connsiteX181" fmla="*/ 1832207 w 12346893"/>
                <a:gd name="connsiteY181" fmla="*/ 411091 h 812606"/>
                <a:gd name="connsiteX182" fmla="*/ 1787003 w 12346893"/>
                <a:gd name="connsiteY182" fmla="*/ 449001 h 812606"/>
                <a:gd name="connsiteX183" fmla="*/ 1781426 w 12346893"/>
                <a:gd name="connsiteY183" fmla="*/ 456077 h 812606"/>
                <a:gd name="connsiteX184" fmla="*/ 1747297 w 12346893"/>
                <a:gd name="connsiteY184" fmla="*/ 488915 h 812606"/>
                <a:gd name="connsiteX185" fmla="*/ 1722225 w 12346893"/>
                <a:gd name="connsiteY185" fmla="*/ 515954 h 812606"/>
                <a:gd name="connsiteX186" fmla="*/ 1669501 w 12346893"/>
                <a:gd name="connsiteY186" fmla="*/ 553933 h 812606"/>
                <a:gd name="connsiteX187" fmla="*/ 1628223 w 12346893"/>
                <a:gd name="connsiteY187" fmla="*/ 583210 h 812606"/>
                <a:gd name="connsiteX188" fmla="*/ 1354650 w 12346893"/>
                <a:gd name="connsiteY188" fmla="*/ 660615 h 812606"/>
                <a:gd name="connsiteX189" fmla="*/ 984223 w 12346893"/>
                <a:gd name="connsiteY189" fmla="*/ 512019 h 812606"/>
                <a:gd name="connsiteX190" fmla="*/ 936017 w 12346893"/>
                <a:gd name="connsiteY190" fmla="*/ 464680 h 812606"/>
                <a:gd name="connsiteX191" fmla="*/ 931703 w 12346893"/>
                <a:gd name="connsiteY191" fmla="*/ 473303 h 812606"/>
                <a:gd name="connsiteX192" fmla="*/ 922167 w 12346893"/>
                <a:gd name="connsiteY192" fmla="*/ 455639 h 812606"/>
                <a:gd name="connsiteX193" fmla="*/ 482338 w 12346893"/>
                <a:gd name="connsiteY193" fmla="*/ 168313 h 812606"/>
                <a:gd name="connsiteX194" fmla="*/ 59276 w 12346893"/>
                <a:gd name="connsiteY194" fmla="*/ 428746 h 812606"/>
                <a:gd name="connsiteX195" fmla="*/ 59024 w 12346893"/>
                <a:gd name="connsiteY195" fmla="*/ 429155 h 812606"/>
                <a:gd name="connsiteX196" fmla="*/ 57532 w 12346893"/>
                <a:gd name="connsiteY196" fmla="*/ 432249 h 812606"/>
                <a:gd name="connsiteX197" fmla="*/ 30746 w 12346893"/>
                <a:gd name="connsiteY197" fmla="*/ 480219 h 812606"/>
                <a:gd name="connsiteX198" fmla="*/ 17490 w 12346893"/>
                <a:gd name="connsiteY198" fmla="*/ 500854 h 812606"/>
                <a:gd name="connsiteX199" fmla="*/ 1 w 12346893"/>
                <a:gd name="connsiteY199" fmla="*/ 541290 h 812606"/>
                <a:gd name="connsiteX200" fmla="*/ 7693 w 12346893"/>
                <a:gd name="connsiteY200" fmla="*/ 516106 h 812606"/>
                <a:gd name="connsiteX201" fmla="*/ 1582 w 12346893"/>
                <a:gd name="connsiteY201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859253 w 12346891"/>
                <a:gd name="connsiteY19" fmla="*/ 296657 h 812606"/>
                <a:gd name="connsiteX20" fmla="*/ 1911977 w 12346891"/>
                <a:gd name="connsiteY20" fmla="*/ 258678 h 812606"/>
                <a:gd name="connsiteX21" fmla="*/ 1953255 w 12346891"/>
                <a:gd name="connsiteY21" fmla="*/ 229401 h 812606"/>
                <a:gd name="connsiteX22" fmla="*/ 2226828 w 12346891"/>
                <a:gd name="connsiteY22" fmla="*/ 151996 h 812606"/>
                <a:gd name="connsiteX23" fmla="*/ 2597255 w 12346891"/>
                <a:gd name="connsiteY23" fmla="*/ 300592 h 812606"/>
                <a:gd name="connsiteX24" fmla="*/ 2645461 w 12346891"/>
                <a:gd name="connsiteY24" fmla="*/ 347931 h 812606"/>
                <a:gd name="connsiteX25" fmla="*/ 2649775 w 12346891"/>
                <a:gd name="connsiteY25" fmla="*/ 339308 h 812606"/>
                <a:gd name="connsiteX26" fmla="*/ 2659311 w 12346891"/>
                <a:gd name="connsiteY26" fmla="*/ 356972 h 812606"/>
                <a:gd name="connsiteX27" fmla="*/ 3099140 w 12346891"/>
                <a:gd name="connsiteY27" fmla="*/ 644298 h 812606"/>
                <a:gd name="connsiteX28" fmla="*/ 3522202 w 12346891"/>
                <a:gd name="connsiteY28" fmla="*/ 383865 h 812606"/>
                <a:gd name="connsiteX29" fmla="*/ 3522454 w 12346891"/>
                <a:gd name="connsiteY29" fmla="*/ 383456 h 812606"/>
                <a:gd name="connsiteX30" fmla="*/ 3523946 w 12346891"/>
                <a:gd name="connsiteY30" fmla="*/ 380362 h 812606"/>
                <a:gd name="connsiteX31" fmla="*/ 3550732 w 12346891"/>
                <a:gd name="connsiteY31" fmla="*/ 332392 h 812606"/>
                <a:gd name="connsiteX32" fmla="*/ 3563987 w 12346891"/>
                <a:gd name="connsiteY32" fmla="*/ 311757 h 812606"/>
                <a:gd name="connsiteX33" fmla="*/ 3581477 w 12346891"/>
                <a:gd name="connsiteY33" fmla="*/ 271321 h 812606"/>
                <a:gd name="connsiteX34" fmla="*/ 3573785 w 12346891"/>
                <a:gd name="connsiteY34" fmla="*/ 296505 h 812606"/>
                <a:gd name="connsiteX35" fmla="*/ 3579895 w 12346891"/>
                <a:gd name="connsiteY35" fmla="*/ 286993 h 812606"/>
                <a:gd name="connsiteX36" fmla="*/ 4071647 w 12346891"/>
                <a:gd name="connsiteY36" fmla="*/ 3 h 812606"/>
                <a:gd name="connsiteX37" fmla="*/ 4442074 w 12346891"/>
                <a:gd name="connsiteY37" fmla="*/ 148599 h 812606"/>
                <a:gd name="connsiteX38" fmla="*/ 4490280 w 12346891"/>
                <a:gd name="connsiteY38" fmla="*/ 195938 h 812606"/>
                <a:gd name="connsiteX39" fmla="*/ 4494594 w 12346891"/>
                <a:gd name="connsiteY39" fmla="*/ 187314 h 812606"/>
                <a:gd name="connsiteX40" fmla="*/ 4504130 w 12346891"/>
                <a:gd name="connsiteY40" fmla="*/ 204979 h 812606"/>
                <a:gd name="connsiteX41" fmla="*/ 4943959 w 12346891"/>
                <a:gd name="connsiteY41" fmla="*/ 492304 h 812606"/>
                <a:gd name="connsiteX42" fmla="*/ 5209569 w 12346891"/>
                <a:gd name="connsiteY42" fmla="*/ 401517 h 812606"/>
                <a:gd name="connsiteX43" fmla="*/ 5254773 w 12346891"/>
                <a:gd name="connsiteY43" fmla="*/ 363608 h 812606"/>
                <a:gd name="connsiteX44" fmla="*/ 5260350 w 12346891"/>
                <a:gd name="connsiteY44" fmla="*/ 356532 h 812606"/>
                <a:gd name="connsiteX45" fmla="*/ 5294479 w 12346891"/>
                <a:gd name="connsiteY45" fmla="*/ 323694 h 812606"/>
                <a:gd name="connsiteX46" fmla="*/ 5319551 w 12346891"/>
                <a:gd name="connsiteY46" fmla="*/ 296655 h 812606"/>
                <a:gd name="connsiteX47" fmla="*/ 5408612 w 12346891"/>
                <a:gd name="connsiteY47" fmla="*/ 177228 h 812606"/>
                <a:gd name="connsiteX48" fmla="*/ 5372274 w 12346891"/>
                <a:gd name="connsiteY48" fmla="*/ 258677 h 812606"/>
                <a:gd name="connsiteX49" fmla="*/ 5413553 w 12346891"/>
                <a:gd name="connsiteY49" fmla="*/ 229399 h 812606"/>
                <a:gd name="connsiteX50" fmla="*/ 5687126 w 12346891"/>
                <a:gd name="connsiteY50" fmla="*/ 151994 h 812606"/>
                <a:gd name="connsiteX51" fmla="*/ 6057553 w 12346891"/>
                <a:gd name="connsiteY51" fmla="*/ 300590 h 812606"/>
                <a:gd name="connsiteX52" fmla="*/ 6105759 w 12346891"/>
                <a:gd name="connsiteY52" fmla="*/ 347929 h 812606"/>
                <a:gd name="connsiteX53" fmla="*/ 6110073 w 12346891"/>
                <a:gd name="connsiteY53" fmla="*/ 339306 h 812606"/>
                <a:gd name="connsiteX54" fmla="*/ 6119609 w 12346891"/>
                <a:gd name="connsiteY54" fmla="*/ 356970 h 812606"/>
                <a:gd name="connsiteX55" fmla="*/ 6559437 w 12346891"/>
                <a:gd name="connsiteY55" fmla="*/ 644296 h 812606"/>
                <a:gd name="connsiteX56" fmla="*/ 6982500 w 12346891"/>
                <a:gd name="connsiteY56" fmla="*/ 383863 h 812606"/>
                <a:gd name="connsiteX57" fmla="*/ 6982751 w 12346891"/>
                <a:gd name="connsiteY57" fmla="*/ 383454 h 812606"/>
                <a:gd name="connsiteX58" fmla="*/ 6984244 w 12346891"/>
                <a:gd name="connsiteY58" fmla="*/ 380360 h 812606"/>
                <a:gd name="connsiteX59" fmla="*/ 7011030 w 12346891"/>
                <a:gd name="connsiteY59" fmla="*/ 332390 h 812606"/>
                <a:gd name="connsiteX60" fmla="*/ 7024284 w 12346891"/>
                <a:gd name="connsiteY60" fmla="*/ 311755 h 812606"/>
                <a:gd name="connsiteX61" fmla="*/ 7041775 w 12346891"/>
                <a:gd name="connsiteY61" fmla="*/ 271319 h 812606"/>
                <a:gd name="connsiteX62" fmla="*/ 7034083 w 12346891"/>
                <a:gd name="connsiteY62" fmla="*/ 296503 h 812606"/>
                <a:gd name="connsiteX63" fmla="*/ 7040193 w 12346891"/>
                <a:gd name="connsiteY63" fmla="*/ 286991 h 812606"/>
                <a:gd name="connsiteX64" fmla="*/ 7531945 w 12346891"/>
                <a:gd name="connsiteY64" fmla="*/ 1 h 812606"/>
                <a:gd name="connsiteX65" fmla="*/ 7902372 w 12346891"/>
                <a:gd name="connsiteY65" fmla="*/ 148597 h 812606"/>
                <a:gd name="connsiteX66" fmla="*/ 7950578 w 12346891"/>
                <a:gd name="connsiteY66" fmla="*/ 195936 h 812606"/>
                <a:gd name="connsiteX67" fmla="*/ 7954892 w 12346891"/>
                <a:gd name="connsiteY67" fmla="*/ 187312 h 812606"/>
                <a:gd name="connsiteX68" fmla="*/ 7964428 w 12346891"/>
                <a:gd name="connsiteY68" fmla="*/ 204977 h 812606"/>
                <a:gd name="connsiteX69" fmla="*/ 8404256 w 12346891"/>
                <a:gd name="connsiteY69" fmla="*/ 492302 h 812606"/>
                <a:gd name="connsiteX70" fmla="*/ 8669867 w 12346891"/>
                <a:gd name="connsiteY70" fmla="*/ 401515 h 812606"/>
                <a:gd name="connsiteX71" fmla="*/ 8715074 w 12346891"/>
                <a:gd name="connsiteY71" fmla="*/ 363604 h 812606"/>
                <a:gd name="connsiteX72" fmla="*/ 8720648 w 12346891"/>
                <a:gd name="connsiteY72" fmla="*/ 356531 h 812606"/>
                <a:gd name="connsiteX73" fmla="*/ 8754768 w 12346891"/>
                <a:gd name="connsiteY73" fmla="*/ 323702 h 812606"/>
                <a:gd name="connsiteX74" fmla="*/ 8779849 w 12346891"/>
                <a:gd name="connsiteY74" fmla="*/ 296653 h 812606"/>
                <a:gd name="connsiteX75" fmla="*/ 8869084 w 12346891"/>
                <a:gd name="connsiteY75" fmla="*/ 159809 h 812606"/>
                <a:gd name="connsiteX76" fmla="*/ 8886594 w 12346891"/>
                <a:gd name="connsiteY76" fmla="*/ 119325 h 812606"/>
                <a:gd name="connsiteX77" fmla="*/ 8868910 w 12346891"/>
                <a:gd name="connsiteY77" fmla="*/ 177226 h 812606"/>
                <a:gd name="connsiteX78" fmla="*/ 8832571 w 12346891"/>
                <a:gd name="connsiteY78" fmla="*/ 258676 h 812606"/>
                <a:gd name="connsiteX79" fmla="*/ 8873851 w 12346891"/>
                <a:gd name="connsiteY79" fmla="*/ 229399 h 812606"/>
                <a:gd name="connsiteX80" fmla="*/ 9147424 w 12346891"/>
                <a:gd name="connsiteY80" fmla="*/ 151993 h 812606"/>
                <a:gd name="connsiteX81" fmla="*/ 9517851 w 12346891"/>
                <a:gd name="connsiteY81" fmla="*/ 300589 h 812606"/>
                <a:gd name="connsiteX82" fmla="*/ 9566057 w 12346891"/>
                <a:gd name="connsiteY82" fmla="*/ 347928 h 812606"/>
                <a:gd name="connsiteX83" fmla="*/ 9570371 w 12346891"/>
                <a:gd name="connsiteY83" fmla="*/ 339305 h 812606"/>
                <a:gd name="connsiteX84" fmla="*/ 9579906 w 12346891"/>
                <a:gd name="connsiteY84" fmla="*/ 356969 h 812606"/>
                <a:gd name="connsiteX85" fmla="*/ 10019736 w 12346891"/>
                <a:gd name="connsiteY85" fmla="*/ 644295 h 812606"/>
                <a:gd name="connsiteX86" fmla="*/ 10442798 w 12346891"/>
                <a:gd name="connsiteY86" fmla="*/ 383862 h 812606"/>
                <a:gd name="connsiteX87" fmla="*/ 10443050 w 12346891"/>
                <a:gd name="connsiteY87" fmla="*/ 383453 h 812606"/>
                <a:gd name="connsiteX88" fmla="*/ 10444542 w 12346891"/>
                <a:gd name="connsiteY88" fmla="*/ 380359 h 812606"/>
                <a:gd name="connsiteX89" fmla="*/ 10471328 w 12346891"/>
                <a:gd name="connsiteY89" fmla="*/ 332389 h 812606"/>
                <a:gd name="connsiteX90" fmla="*/ 10484583 w 12346891"/>
                <a:gd name="connsiteY90" fmla="*/ 311754 h 812606"/>
                <a:gd name="connsiteX91" fmla="*/ 10502072 w 12346891"/>
                <a:gd name="connsiteY91" fmla="*/ 271318 h 812606"/>
                <a:gd name="connsiteX92" fmla="*/ 10494381 w 12346891"/>
                <a:gd name="connsiteY92" fmla="*/ 296502 h 812606"/>
                <a:gd name="connsiteX93" fmla="*/ 10500491 w 12346891"/>
                <a:gd name="connsiteY93" fmla="*/ 286990 h 812606"/>
                <a:gd name="connsiteX94" fmla="*/ 10992243 w 12346891"/>
                <a:gd name="connsiteY94" fmla="*/ 0 h 812606"/>
                <a:gd name="connsiteX95" fmla="*/ 11362670 w 12346891"/>
                <a:gd name="connsiteY95" fmla="*/ 148596 h 812606"/>
                <a:gd name="connsiteX96" fmla="*/ 11410876 w 12346891"/>
                <a:gd name="connsiteY96" fmla="*/ 195935 h 812606"/>
                <a:gd name="connsiteX97" fmla="*/ 11415190 w 12346891"/>
                <a:gd name="connsiteY97" fmla="*/ 187311 h 812606"/>
                <a:gd name="connsiteX98" fmla="*/ 11424726 w 12346891"/>
                <a:gd name="connsiteY98" fmla="*/ 204976 h 812606"/>
                <a:gd name="connsiteX99" fmla="*/ 11864555 w 12346891"/>
                <a:gd name="connsiteY99" fmla="*/ 492302 h 812606"/>
                <a:gd name="connsiteX100" fmla="*/ 12329382 w 12346891"/>
                <a:gd name="connsiteY100" fmla="*/ 159808 h 812606"/>
                <a:gd name="connsiteX101" fmla="*/ 12346891 w 12346891"/>
                <a:gd name="connsiteY101" fmla="*/ 119324 h 812606"/>
                <a:gd name="connsiteX102" fmla="*/ 12329208 w 12346891"/>
                <a:gd name="connsiteY102" fmla="*/ 177225 h 812606"/>
                <a:gd name="connsiteX103" fmla="*/ 11735542 w 12346891"/>
                <a:gd name="connsiteY103" fmla="*/ 660610 h 812606"/>
                <a:gd name="connsiteX104" fmla="*/ 11365115 w 12346891"/>
                <a:gd name="connsiteY104" fmla="*/ 512014 h 812606"/>
                <a:gd name="connsiteX105" fmla="*/ 11316909 w 12346891"/>
                <a:gd name="connsiteY105" fmla="*/ 464675 h 812606"/>
                <a:gd name="connsiteX106" fmla="*/ 11312594 w 12346891"/>
                <a:gd name="connsiteY106" fmla="*/ 473298 h 812606"/>
                <a:gd name="connsiteX107" fmla="*/ 11303059 w 12346891"/>
                <a:gd name="connsiteY107" fmla="*/ 455634 h 812606"/>
                <a:gd name="connsiteX108" fmla="*/ 10863230 w 12346891"/>
                <a:gd name="connsiteY108" fmla="*/ 168308 h 812606"/>
                <a:gd name="connsiteX109" fmla="*/ 10440168 w 12346891"/>
                <a:gd name="connsiteY109" fmla="*/ 428741 h 812606"/>
                <a:gd name="connsiteX110" fmla="*/ 10439916 w 12346891"/>
                <a:gd name="connsiteY110" fmla="*/ 429150 h 812606"/>
                <a:gd name="connsiteX111" fmla="*/ 10438424 w 12346891"/>
                <a:gd name="connsiteY111" fmla="*/ 432244 h 812606"/>
                <a:gd name="connsiteX112" fmla="*/ 10411637 w 12346891"/>
                <a:gd name="connsiteY112" fmla="*/ 480214 h 812606"/>
                <a:gd name="connsiteX113" fmla="*/ 10398383 w 12346891"/>
                <a:gd name="connsiteY113" fmla="*/ 500849 h 812606"/>
                <a:gd name="connsiteX114" fmla="*/ 10380893 w 12346891"/>
                <a:gd name="connsiteY114" fmla="*/ 541285 h 812606"/>
                <a:gd name="connsiteX115" fmla="*/ 10388584 w 12346891"/>
                <a:gd name="connsiteY115" fmla="*/ 516101 h 812606"/>
                <a:gd name="connsiteX116" fmla="*/ 10382475 w 12346891"/>
                <a:gd name="connsiteY116" fmla="*/ 525613 h 812606"/>
                <a:gd name="connsiteX117" fmla="*/ 9890722 w 12346891"/>
                <a:gd name="connsiteY117" fmla="*/ 812603 h 812606"/>
                <a:gd name="connsiteX118" fmla="*/ 9520295 w 12346891"/>
                <a:gd name="connsiteY118" fmla="*/ 664007 h 812606"/>
                <a:gd name="connsiteX119" fmla="*/ 9472089 w 12346891"/>
                <a:gd name="connsiteY119" fmla="*/ 616668 h 812606"/>
                <a:gd name="connsiteX120" fmla="*/ 9467775 w 12346891"/>
                <a:gd name="connsiteY120" fmla="*/ 625292 h 812606"/>
                <a:gd name="connsiteX121" fmla="*/ 9458240 w 12346891"/>
                <a:gd name="connsiteY121" fmla="*/ 607627 h 812606"/>
                <a:gd name="connsiteX122" fmla="*/ 9018411 w 12346891"/>
                <a:gd name="connsiteY122" fmla="*/ 320302 h 812606"/>
                <a:gd name="connsiteX123" fmla="*/ 8752800 w 12346891"/>
                <a:gd name="connsiteY123" fmla="*/ 411089 h 812606"/>
                <a:gd name="connsiteX124" fmla="*/ 8707593 w 12346891"/>
                <a:gd name="connsiteY124" fmla="*/ 449000 h 812606"/>
                <a:gd name="connsiteX125" fmla="*/ 8702020 w 12346891"/>
                <a:gd name="connsiteY125" fmla="*/ 456073 h 812606"/>
                <a:gd name="connsiteX126" fmla="*/ 8667899 w 12346891"/>
                <a:gd name="connsiteY126" fmla="*/ 488902 h 812606"/>
                <a:gd name="connsiteX127" fmla="*/ 8642818 w 12346891"/>
                <a:gd name="connsiteY127" fmla="*/ 515951 h 812606"/>
                <a:gd name="connsiteX128" fmla="*/ 8553583 w 12346891"/>
                <a:gd name="connsiteY128" fmla="*/ 652795 h 812606"/>
                <a:gd name="connsiteX129" fmla="*/ 8536073 w 12346891"/>
                <a:gd name="connsiteY129" fmla="*/ 693279 h 812606"/>
                <a:gd name="connsiteX130" fmla="*/ 8553757 w 12346891"/>
                <a:gd name="connsiteY130" fmla="*/ 635378 h 812606"/>
                <a:gd name="connsiteX131" fmla="*/ 8590096 w 12346891"/>
                <a:gd name="connsiteY131" fmla="*/ 553928 h 812606"/>
                <a:gd name="connsiteX132" fmla="*/ 8548816 w 12346891"/>
                <a:gd name="connsiteY132" fmla="*/ 583206 h 812606"/>
                <a:gd name="connsiteX133" fmla="*/ 8275244 w 12346891"/>
                <a:gd name="connsiteY133" fmla="*/ 660611 h 812606"/>
                <a:gd name="connsiteX134" fmla="*/ 7904817 w 12346891"/>
                <a:gd name="connsiteY134" fmla="*/ 512015 h 812606"/>
                <a:gd name="connsiteX135" fmla="*/ 7856610 w 12346891"/>
                <a:gd name="connsiteY135" fmla="*/ 464676 h 812606"/>
                <a:gd name="connsiteX136" fmla="*/ 7852297 w 12346891"/>
                <a:gd name="connsiteY136" fmla="*/ 473299 h 812606"/>
                <a:gd name="connsiteX137" fmla="*/ 7842761 w 12346891"/>
                <a:gd name="connsiteY137" fmla="*/ 455635 h 812606"/>
                <a:gd name="connsiteX138" fmla="*/ 7402931 w 12346891"/>
                <a:gd name="connsiteY138" fmla="*/ 168309 h 812606"/>
                <a:gd name="connsiteX139" fmla="*/ 6979869 w 12346891"/>
                <a:gd name="connsiteY139" fmla="*/ 428742 h 812606"/>
                <a:gd name="connsiteX140" fmla="*/ 6979618 w 12346891"/>
                <a:gd name="connsiteY140" fmla="*/ 429151 h 812606"/>
                <a:gd name="connsiteX141" fmla="*/ 6978126 w 12346891"/>
                <a:gd name="connsiteY141" fmla="*/ 432245 h 812606"/>
                <a:gd name="connsiteX142" fmla="*/ 6951340 w 12346891"/>
                <a:gd name="connsiteY142" fmla="*/ 480215 h 812606"/>
                <a:gd name="connsiteX143" fmla="*/ 6938084 w 12346891"/>
                <a:gd name="connsiteY143" fmla="*/ 500850 h 812606"/>
                <a:gd name="connsiteX144" fmla="*/ 6920595 w 12346891"/>
                <a:gd name="connsiteY144" fmla="*/ 541286 h 812606"/>
                <a:gd name="connsiteX145" fmla="*/ 6928286 w 12346891"/>
                <a:gd name="connsiteY145" fmla="*/ 516102 h 812606"/>
                <a:gd name="connsiteX146" fmla="*/ 6922176 w 12346891"/>
                <a:gd name="connsiteY146" fmla="*/ 525614 h 812606"/>
                <a:gd name="connsiteX147" fmla="*/ 6430425 w 12346891"/>
                <a:gd name="connsiteY147" fmla="*/ 812604 h 812606"/>
                <a:gd name="connsiteX148" fmla="*/ 6059997 w 12346891"/>
                <a:gd name="connsiteY148" fmla="*/ 664008 h 812606"/>
                <a:gd name="connsiteX149" fmla="*/ 6011791 w 12346891"/>
                <a:gd name="connsiteY149" fmla="*/ 616669 h 812606"/>
                <a:gd name="connsiteX150" fmla="*/ 6007477 w 12346891"/>
                <a:gd name="connsiteY150" fmla="*/ 625293 h 812606"/>
                <a:gd name="connsiteX151" fmla="*/ 5997942 w 12346891"/>
                <a:gd name="connsiteY151" fmla="*/ 607628 h 812606"/>
                <a:gd name="connsiteX152" fmla="*/ 5558112 w 12346891"/>
                <a:gd name="connsiteY152" fmla="*/ 320302 h 812606"/>
                <a:gd name="connsiteX153" fmla="*/ 5292503 w 12346891"/>
                <a:gd name="connsiteY153" fmla="*/ 411089 h 812606"/>
                <a:gd name="connsiteX154" fmla="*/ 5247298 w 12346891"/>
                <a:gd name="connsiteY154" fmla="*/ 448999 h 812606"/>
                <a:gd name="connsiteX155" fmla="*/ 5241722 w 12346891"/>
                <a:gd name="connsiteY155" fmla="*/ 456075 h 812606"/>
                <a:gd name="connsiteX156" fmla="*/ 5207592 w 12346891"/>
                <a:gd name="connsiteY156" fmla="*/ 488913 h 812606"/>
                <a:gd name="connsiteX157" fmla="*/ 5182520 w 12346891"/>
                <a:gd name="connsiteY157" fmla="*/ 515952 h 812606"/>
                <a:gd name="connsiteX158" fmla="*/ 5129797 w 12346891"/>
                <a:gd name="connsiteY158" fmla="*/ 553930 h 812606"/>
                <a:gd name="connsiteX159" fmla="*/ 5088518 w 12346891"/>
                <a:gd name="connsiteY159" fmla="*/ 583208 h 812606"/>
                <a:gd name="connsiteX160" fmla="*/ 4814946 w 12346891"/>
                <a:gd name="connsiteY160" fmla="*/ 660613 h 812606"/>
                <a:gd name="connsiteX161" fmla="*/ 4444519 w 12346891"/>
                <a:gd name="connsiteY161" fmla="*/ 512017 h 812606"/>
                <a:gd name="connsiteX162" fmla="*/ 4396312 w 12346891"/>
                <a:gd name="connsiteY162" fmla="*/ 464678 h 812606"/>
                <a:gd name="connsiteX163" fmla="*/ 4391999 w 12346891"/>
                <a:gd name="connsiteY163" fmla="*/ 473301 h 812606"/>
                <a:gd name="connsiteX164" fmla="*/ 4382463 w 12346891"/>
                <a:gd name="connsiteY164" fmla="*/ 455637 h 812606"/>
                <a:gd name="connsiteX165" fmla="*/ 3942634 w 12346891"/>
                <a:gd name="connsiteY165" fmla="*/ 168311 h 812606"/>
                <a:gd name="connsiteX166" fmla="*/ 3519572 w 12346891"/>
                <a:gd name="connsiteY166" fmla="*/ 428744 h 812606"/>
                <a:gd name="connsiteX167" fmla="*/ 3519320 w 12346891"/>
                <a:gd name="connsiteY167" fmla="*/ 429153 h 812606"/>
                <a:gd name="connsiteX168" fmla="*/ 3517828 w 12346891"/>
                <a:gd name="connsiteY168" fmla="*/ 432247 h 812606"/>
                <a:gd name="connsiteX169" fmla="*/ 3491042 w 12346891"/>
                <a:gd name="connsiteY169" fmla="*/ 480217 h 812606"/>
                <a:gd name="connsiteX170" fmla="*/ 3477786 w 12346891"/>
                <a:gd name="connsiteY170" fmla="*/ 500852 h 812606"/>
                <a:gd name="connsiteX171" fmla="*/ 3460297 w 12346891"/>
                <a:gd name="connsiteY171" fmla="*/ 541288 h 812606"/>
                <a:gd name="connsiteX172" fmla="*/ 3467989 w 12346891"/>
                <a:gd name="connsiteY172" fmla="*/ 516104 h 812606"/>
                <a:gd name="connsiteX173" fmla="*/ 3461878 w 12346891"/>
                <a:gd name="connsiteY173" fmla="*/ 525616 h 812606"/>
                <a:gd name="connsiteX174" fmla="*/ 2970127 w 12346891"/>
                <a:gd name="connsiteY174" fmla="*/ 812606 h 812606"/>
                <a:gd name="connsiteX175" fmla="*/ 2599700 w 12346891"/>
                <a:gd name="connsiteY175" fmla="*/ 664010 h 812606"/>
                <a:gd name="connsiteX176" fmla="*/ 2551493 w 12346891"/>
                <a:gd name="connsiteY176" fmla="*/ 616671 h 812606"/>
                <a:gd name="connsiteX177" fmla="*/ 2547180 w 12346891"/>
                <a:gd name="connsiteY177" fmla="*/ 625295 h 812606"/>
                <a:gd name="connsiteX178" fmla="*/ 2537644 w 12346891"/>
                <a:gd name="connsiteY178" fmla="*/ 607630 h 812606"/>
                <a:gd name="connsiteX179" fmla="*/ 2097815 w 12346891"/>
                <a:gd name="connsiteY179" fmla="*/ 320304 h 812606"/>
                <a:gd name="connsiteX180" fmla="*/ 1832205 w 12346891"/>
                <a:gd name="connsiteY180" fmla="*/ 411091 h 812606"/>
                <a:gd name="connsiteX181" fmla="*/ 1787001 w 12346891"/>
                <a:gd name="connsiteY181" fmla="*/ 449001 h 812606"/>
                <a:gd name="connsiteX182" fmla="*/ 1781424 w 12346891"/>
                <a:gd name="connsiteY182" fmla="*/ 456077 h 812606"/>
                <a:gd name="connsiteX183" fmla="*/ 1747295 w 12346891"/>
                <a:gd name="connsiteY183" fmla="*/ 488915 h 812606"/>
                <a:gd name="connsiteX184" fmla="*/ 1722223 w 12346891"/>
                <a:gd name="connsiteY184" fmla="*/ 515954 h 812606"/>
                <a:gd name="connsiteX185" fmla="*/ 1669499 w 12346891"/>
                <a:gd name="connsiteY185" fmla="*/ 553933 h 812606"/>
                <a:gd name="connsiteX186" fmla="*/ 1628221 w 12346891"/>
                <a:gd name="connsiteY186" fmla="*/ 583210 h 812606"/>
                <a:gd name="connsiteX187" fmla="*/ 1354648 w 12346891"/>
                <a:gd name="connsiteY187" fmla="*/ 660615 h 812606"/>
                <a:gd name="connsiteX188" fmla="*/ 984221 w 12346891"/>
                <a:gd name="connsiteY188" fmla="*/ 512019 h 812606"/>
                <a:gd name="connsiteX189" fmla="*/ 936015 w 12346891"/>
                <a:gd name="connsiteY189" fmla="*/ 464680 h 812606"/>
                <a:gd name="connsiteX190" fmla="*/ 931701 w 12346891"/>
                <a:gd name="connsiteY190" fmla="*/ 473303 h 812606"/>
                <a:gd name="connsiteX191" fmla="*/ 922165 w 12346891"/>
                <a:gd name="connsiteY191" fmla="*/ 455639 h 812606"/>
                <a:gd name="connsiteX192" fmla="*/ 482336 w 12346891"/>
                <a:gd name="connsiteY192" fmla="*/ 168313 h 812606"/>
                <a:gd name="connsiteX193" fmla="*/ 59274 w 12346891"/>
                <a:gd name="connsiteY193" fmla="*/ 428746 h 812606"/>
                <a:gd name="connsiteX194" fmla="*/ 59022 w 12346891"/>
                <a:gd name="connsiteY194" fmla="*/ 429155 h 812606"/>
                <a:gd name="connsiteX195" fmla="*/ 57530 w 12346891"/>
                <a:gd name="connsiteY195" fmla="*/ 432249 h 812606"/>
                <a:gd name="connsiteX196" fmla="*/ 30744 w 12346891"/>
                <a:gd name="connsiteY196" fmla="*/ 480219 h 812606"/>
                <a:gd name="connsiteX197" fmla="*/ 17488 w 12346891"/>
                <a:gd name="connsiteY197" fmla="*/ 500854 h 812606"/>
                <a:gd name="connsiteX198" fmla="*/ -1 w 12346891"/>
                <a:gd name="connsiteY198" fmla="*/ 541290 h 812606"/>
                <a:gd name="connsiteX199" fmla="*/ 7691 w 12346891"/>
                <a:gd name="connsiteY199" fmla="*/ 516106 h 812606"/>
                <a:gd name="connsiteX200" fmla="*/ 1580 w 12346891"/>
                <a:gd name="connsiteY200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11979 w 12346893"/>
                <a:gd name="connsiteY20" fmla="*/ 258678 h 812606"/>
                <a:gd name="connsiteX21" fmla="*/ 1953257 w 12346893"/>
                <a:gd name="connsiteY21" fmla="*/ 229401 h 812606"/>
                <a:gd name="connsiteX22" fmla="*/ 2226830 w 12346893"/>
                <a:gd name="connsiteY22" fmla="*/ 151996 h 812606"/>
                <a:gd name="connsiteX23" fmla="*/ 2597257 w 12346893"/>
                <a:gd name="connsiteY23" fmla="*/ 300592 h 812606"/>
                <a:gd name="connsiteX24" fmla="*/ 2645463 w 12346893"/>
                <a:gd name="connsiteY24" fmla="*/ 347931 h 812606"/>
                <a:gd name="connsiteX25" fmla="*/ 2649777 w 12346893"/>
                <a:gd name="connsiteY25" fmla="*/ 339308 h 812606"/>
                <a:gd name="connsiteX26" fmla="*/ 2659313 w 12346893"/>
                <a:gd name="connsiteY26" fmla="*/ 356972 h 812606"/>
                <a:gd name="connsiteX27" fmla="*/ 3099142 w 12346893"/>
                <a:gd name="connsiteY27" fmla="*/ 644298 h 812606"/>
                <a:gd name="connsiteX28" fmla="*/ 3522204 w 12346893"/>
                <a:gd name="connsiteY28" fmla="*/ 383865 h 812606"/>
                <a:gd name="connsiteX29" fmla="*/ 3522456 w 12346893"/>
                <a:gd name="connsiteY29" fmla="*/ 383456 h 812606"/>
                <a:gd name="connsiteX30" fmla="*/ 3550734 w 12346893"/>
                <a:gd name="connsiteY30" fmla="*/ 332392 h 812606"/>
                <a:gd name="connsiteX31" fmla="*/ 3563989 w 12346893"/>
                <a:gd name="connsiteY31" fmla="*/ 311757 h 812606"/>
                <a:gd name="connsiteX32" fmla="*/ 3581479 w 12346893"/>
                <a:gd name="connsiteY32" fmla="*/ 271321 h 812606"/>
                <a:gd name="connsiteX33" fmla="*/ 3573787 w 12346893"/>
                <a:gd name="connsiteY33" fmla="*/ 296505 h 812606"/>
                <a:gd name="connsiteX34" fmla="*/ 3579897 w 12346893"/>
                <a:gd name="connsiteY34" fmla="*/ 286993 h 812606"/>
                <a:gd name="connsiteX35" fmla="*/ 4071649 w 12346893"/>
                <a:gd name="connsiteY35" fmla="*/ 3 h 812606"/>
                <a:gd name="connsiteX36" fmla="*/ 4442076 w 12346893"/>
                <a:gd name="connsiteY36" fmla="*/ 148599 h 812606"/>
                <a:gd name="connsiteX37" fmla="*/ 4490282 w 12346893"/>
                <a:gd name="connsiteY37" fmla="*/ 195938 h 812606"/>
                <a:gd name="connsiteX38" fmla="*/ 4494596 w 12346893"/>
                <a:gd name="connsiteY38" fmla="*/ 187314 h 812606"/>
                <a:gd name="connsiteX39" fmla="*/ 4504132 w 12346893"/>
                <a:gd name="connsiteY39" fmla="*/ 204979 h 812606"/>
                <a:gd name="connsiteX40" fmla="*/ 4943961 w 12346893"/>
                <a:gd name="connsiteY40" fmla="*/ 492304 h 812606"/>
                <a:gd name="connsiteX41" fmla="*/ 5209571 w 12346893"/>
                <a:gd name="connsiteY41" fmla="*/ 401517 h 812606"/>
                <a:gd name="connsiteX42" fmla="*/ 5254775 w 12346893"/>
                <a:gd name="connsiteY42" fmla="*/ 363608 h 812606"/>
                <a:gd name="connsiteX43" fmla="*/ 5260352 w 12346893"/>
                <a:gd name="connsiteY43" fmla="*/ 356532 h 812606"/>
                <a:gd name="connsiteX44" fmla="*/ 5294481 w 12346893"/>
                <a:gd name="connsiteY44" fmla="*/ 323694 h 812606"/>
                <a:gd name="connsiteX45" fmla="*/ 5319553 w 12346893"/>
                <a:gd name="connsiteY45" fmla="*/ 296655 h 812606"/>
                <a:gd name="connsiteX46" fmla="*/ 5408614 w 12346893"/>
                <a:gd name="connsiteY46" fmla="*/ 177228 h 812606"/>
                <a:gd name="connsiteX47" fmla="*/ 5372276 w 12346893"/>
                <a:gd name="connsiteY47" fmla="*/ 258677 h 812606"/>
                <a:gd name="connsiteX48" fmla="*/ 5413555 w 12346893"/>
                <a:gd name="connsiteY48" fmla="*/ 229399 h 812606"/>
                <a:gd name="connsiteX49" fmla="*/ 5687128 w 12346893"/>
                <a:gd name="connsiteY49" fmla="*/ 151994 h 812606"/>
                <a:gd name="connsiteX50" fmla="*/ 6057555 w 12346893"/>
                <a:gd name="connsiteY50" fmla="*/ 300590 h 812606"/>
                <a:gd name="connsiteX51" fmla="*/ 6105761 w 12346893"/>
                <a:gd name="connsiteY51" fmla="*/ 347929 h 812606"/>
                <a:gd name="connsiteX52" fmla="*/ 6110075 w 12346893"/>
                <a:gd name="connsiteY52" fmla="*/ 339306 h 812606"/>
                <a:gd name="connsiteX53" fmla="*/ 6119611 w 12346893"/>
                <a:gd name="connsiteY53" fmla="*/ 356970 h 812606"/>
                <a:gd name="connsiteX54" fmla="*/ 6559439 w 12346893"/>
                <a:gd name="connsiteY54" fmla="*/ 644296 h 812606"/>
                <a:gd name="connsiteX55" fmla="*/ 6982502 w 12346893"/>
                <a:gd name="connsiteY55" fmla="*/ 383863 h 812606"/>
                <a:gd name="connsiteX56" fmla="*/ 6982753 w 12346893"/>
                <a:gd name="connsiteY56" fmla="*/ 383454 h 812606"/>
                <a:gd name="connsiteX57" fmla="*/ 6984246 w 12346893"/>
                <a:gd name="connsiteY57" fmla="*/ 380360 h 812606"/>
                <a:gd name="connsiteX58" fmla="*/ 7011032 w 12346893"/>
                <a:gd name="connsiteY58" fmla="*/ 332390 h 812606"/>
                <a:gd name="connsiteX59" fmla="*/ 7024286 w 12346893"/>
                <a:gd name="connsiteY59" fmla="*/ 311755 h 812606"/>
                <a:gd name="connsiteX60" fmla="*/ 7041777 w 12346893"/>
                <a:gd name="connsiteY60" fmla="*/ 271319 h 812606"/>
                <a:gd name="connsiteX61" fmla="*/ 7034085 w 12346893"/>
                <a:gd name="connsiteY61" fmla="*/ 296503 h 812606"/>
                <a:gd name="connsiteX62" fmla="*/ 7040195 w 12346893"/>
                <a:gd name="connsiteY62" fmla="*/ 286991 h 812606"/>
                <a:gd name="connsiteX63" fmla="*/ 7531947 w 12346893"/>
                <a:gd name="connsiteY63" fmla="*/ 1 h 812606"/>
                <a:gd name="connsiteX64" fmla="*/ 7902374 w 12346893"/>
                <a:gd name="connsiteY64" fmla="*/ 148597 h 812606"/>
                <a:gd name="connsiteX65" fmla="*/ 7950580 w 12346893"/>
                <a:gd name="connsiteY65" fmla="*/ 195936 h 812606"/>
                <a:gd name="connsiteX66" fmla="*/ 7954894 w 12346893"/>
                <a:gd name="connsiteY66" fmla="*/ 187312 h 812606"/>
                <a:gd name="connsiteX67" fmla="*/ 7964430 w 12346893"/>
                <a:gd name="connsiteY67" fmla="*/ 204977 h 812606"/>
                <a:gd name="connsiteX68" fmla="*/ 8404258 w 12346893"/>
                <a:gd name="connsiteY68" fmla="*/ 492302 h 812606"/>
                <a:gd name="connsiteX69" fmla="*/ 8669869 w 12346893"/>
                <a:gd name="connsiteY69" fmla="*/ 401515 h 812606"/>
                <a:gd name="connsiteX70" fmla="*/ 8715076 w 12346893"/>
                <a:gd name="connsiteY70" fmla="*/ 363604 h 812606"/>
                <a:gd name="connsiteX71" fmla="*/ 8720650 w 12346893"/>
                <a:gd name="connsiteY71" fmla="*/ 356531 h 812606"/>
                <a:gd name="connsiteX72" fmla="*/ 8754770 w 12346893"/>
                <a:gd name="connsiteY72" fmla="*/ 323702 h 812606"/>
                <a:gd name="connsiteX73" fmla="*/ 8779851 w 12346893"/>
                <a:gd name="connsiteY73" fmla="*/ 296653 h 812606"/>
                <a:gd name="connsiteX74" fmla="*/ 8869086 w 12346893"/>
                <a:gd name="connsiteY74" fmla="*/ 159809 h 812606"/>
                <a:gd name="connsiteX75" fmla="*/ 8886596 w 12346893"/>
                <a:gd name="connsiteY75" fmla="*/ 119325 h 812606"/>
                <a:gd name="connsiteX76" fmla="*/ 8868912 w 12346893"/>
                <a:gd name="connsiteY76" fmla="*/ 177226 h 812606"/>
                <a:gd name="connsiteX77" fmla="*/ 8832573 w 12346893"/>
                <a:gd name="connsiteY77" fmla="*/ 258676 h 812606"/>
                <a:gd name="connsiteX78" fmla="*/ 8873853 w 12346893"/>
                <a:gd name="connsiteY78" fmla="*/ 229399 h 812606"/>
                <a:gd name="connsiteX79" fmla="*/ 9147426 w 12346893"/>
                <a:gd name="connsiteY79" fmla="*/ 151993 h 812606"/>
                <a:gd name="connsiteX80" fmla="*/ 9517853 w 12346893"/>
                <a:gd name="connsiteY80" fmla="*/ 300589 h 812606"/>
                <a:gd name="connsiteX81" fmla="*/ 9566059 w 12346893"/>
                <a:gd name="connsiteY81" fmla="*/ 347928 h 812606"/>
                <a:gd name="connsiteX82" fmla="*/ 9570373 w 12346893"/>
                <a:gd name="connsiteY82" fmla="*/ 339305 h 812606"/>
                <a:gd name="connsiteX83" fmla="*/ 9579908 w 12346893"/>
                <a:gd name="connsiteY83" fmla="*/ 356969 h 812606"/>
                <a:gd name="connsiteX84" fmla="*/ 10019738 w 12346893"/>
                <a:gd name="connsiteY84" fmla="*/ 644295 h 812606"/>
                <a:gd name="connsiteX85" fmla="*/ 10442800 w 12346893"/>
                <a:gd name="connsiteY85" fmla="*/ 383862 h 812606"/>
                <a:gd name="connsiteX86" fmla="*/ 10443052 w 12346893"/>
                <a:gd name="connsiteY86" fmla="*/ 383453 h 812606"/>
                <a:gd name="connsiteX87" fmla="*/ 10444544 w 12346893"/>
                <a:gd name="connsiteY87" fmla="*/ 380359 h 812606"/>
                <a:gd name="connsiteX88" fmla="*/ 10471330 w 12346893"/>
                <a:gd name="connsiteY88" fmla="*/ 332389 h 812606"/>
                <a:gd name="connsiteX89" fmla="*/ 10484585 w 12346893"/>
                <a:gd name="connsiteY89" fmla="*/ 311754 h 812606"/>
                <a:gd name="connsiteX90" fmla="*/ 10502074 w 12346893"/>
                <a:gd name="connsiteY90" fmla="*/ 271318 h 812606"/>
                <a:gd name="connsiteX91" fmla="*/ 10494383 w 12346893"/>
                <a:gd name="connsiteY91" fmla="*/ 296502 h 812606"/>
                <a:gd name="connsiteX92" fmla="*/ 10500493 w 12346893"/>
                <a:gd name="connsiteY92" fmla="*/ 286990 h 812606"/>
                <a:gd name="connsiteX93" fmla="*/ 10992245 w 12346893"/>
                <a:gd name="connsiteY93" fmla="*/ 0 h 812606"/>
                <a:gd name="connsiteX94" fmla="*/ 11362672 w 12346893"/>
                <a:gd name="connsiteY94" fmla="*/ 148596 h 812606"/>
                <a:gd name="connsiteX95" fmla="*/ 11410878 w 12346893"/>
                <a:gd name="connsiteY95" fmla="*/ 195935 h 812606"/>
                <a:gd name="connsiteX96" fmla="*/ 11415192 w 12346893"/>
                <a:gd name="connsiteY96" fmla="*/ 187311 h 812606"/>
                <a:gd name="connsiteX97" fmla="*/ 11424728 w 12346893"/>
                <a:gd name="connsiteY97" fmla="*/ 204976 h 812606"/>
                <a:gd name="connsiteX98" fmla="*/ 11864557 w 12346893"/>
                <a:gd name="connsiteY98" fmla="*/ 492302 h 812606"/>
                <a:gd name="connsiteX99" fmla="*/ 12329384 w 12346893"/>
                <a:gd name="connsiteY99" fmla="*/ 159808 h 812606"/>
                <a:gd name="connsiteX100" fmla="*/ 12346893 w 12346893"/>
                <a:gd name="connsiteY100" fmla="*/ 119324 h 812606"/>
                <a:gd name="connsiteX101" fmla="*/ 12329210 w 12346893"/>
                <a:gd name="connsiteY101" fmla="*/ 177225 h 812606"/>
                <a:gd name="connsiteX102" fmla="*/ 11735544 w 12346893"/>
                <a:gd name="connsiteY102" fmla="*/ 660610 h 812606"/>
                <a:gd name="connsiteX103" fmla="*/ 11365117 w 12346893"/>
                <a:gd name="connsiteY103" fmla="*/ 512014 h 812606"/>
                <a:gd name="connsiteX104" fmla="*/ 11316911 w 12346893"/>
                <a:gd name="connsiteY104" fmla="*/ 464675 h 812606"/>
                <a:gd name="connsiteX105" fmla="*/ 11312596 w 12346893"/>
                <a:gd name="connsiteY105" fmla="*/ 473298 h 812606"/>
                <a:gd name="connsiteX106" fmla="*/ 11303061 w 12346893"/>
                <a:gd name="connsiteY106" fmla="*/ 455634 h 812606"/>
                <a:gd name="connsiteX107" fmla="*/ 10863232 w 12346893"/>
                <a:gd name="connsiteY107" fmla="*/ 168308 h 812606"/>
                <a:gd name="connsiteX108" fmla="*/ 10440170 w 12346893"/>
                <a:gd name="connsiteY108" fmla="*/ 428741 h 812606"/>
                <a:gd name="connsiteX109" fmla="*/ 10439918 w 12346893"/>
                <a:gd name="connsiteY109" fmla="*/ 429150 h 812606"/>
                <a:gd name="connsiteX110" fmla="*/ 10438426 w 12346893"/>
                <a:gd name="connsiteY110" fmla="*/ 432244 h 812606"/>
                <a:gd name="connsiteX111" fmla="*/ 10411639 w 12346893"/>
                <a:gd name="connsiteY111" fmla="*/ 480214 h 812606"/>
                <a:gd name="connsiteX112" fmla="*/ 10398385 w 12346893"/>
                <a:gd name="connsiteY112" fmla="*/ 500849 h 812606"/>
                <a:gd name="connsiteX113" fmla="*/ 10380895 w 12346893"/>
                <a:gd name="connsiteY113" fmla="*/ 541285 h 812606"/>
                <a:gd name="connsiteX114" fmla="*/ 10388586 w 12346893"/>
                <a:gd name="connsiteY114" fmla="*/ 516101 h 812606"/>
                <a:gd name="connsiteX115" fmla="*/ 10382477 w 12346893"/>
                <a:gd name="connsiteY115" fmla="*/ 525613 h 812606"/>
                <a:gd name="connsiteX116" fmla="*/ 9890724 w 12346893"/>
                <a:gd name="connsiteY116" fmla="*/ 812603 h 812606"/>
                <a:gd name="connsiteX117" fmla="*/ 9520297 w 12346893"/>
                <a:gd name="connsiteY117" fmla="*/ 664007 h 812606"/>
                <a:gd name="connsiteX118" fmla="*/ 9472091 w 12346893"/>
                <a:gd name="connsiteY118" fmla="*/ 616668 h 812606"/>
                <a:gd name="connsiteX119" fmla="*/ 9467777 w 12346893"/>
                <a:gd name="connsiteY119" fmla="*/ 625292 h 812606"/>
                <a:gd name="connsiteX120" fmla="*/ 9458242 w 12346893"/>
                <a:gd name="connsiteY120" fmla="*/ 607627 h 812606"/>
                <a:gd name="connsiteX121" fmla="*/ 9018413 w 12346893"/>
                <a:gd name="connsiteY121" fmla="*/ 320302 h 812606"/>
                <a:gd name="connsiteX122" fmla="*/ 8752802 w 12346893"/>
                <a:gd name="connsiteY122" fmla="*/ 411089 h 812606"/>
                <a:gd name="connsiteX123" fmla="*/ 8707595 w 12346893"/>
                <a:gd name="connsiteY123" fmla="*/ 449000 h 812606"/>
                <a:gd name="connsiteX124" fmla="*/ 8702022 w 12346893"/>
                <a:gd name="connsiteY124" fmla="*/ 456073 h 812606"/>
                <a:gd name="connsiteX125" fmla="*/ 8667901 w 12346893"/>
                <a:gd name="connsiteY125" fmla="*/ 488902 h 812606"/>
                <a:gd name="connsiteX126" fmla="*/ 8642820 w 12346893"/>
                <a:gd name="connsiteY126" fmla="*/ 515951 h 812606"/>
                <a:gd name="connsiteX127" fmla="*/ 8553585 w 12346893"/>
                <a:gd name="connsiteY127" fmla="*/ 652795 h 812606"/>
                <a:gd name="connsiteX128" fmla="*/ 8536075 w 12346893"/>
                <a:gd name="connsiteY128" fmla="*/ 693279 h 812606"/>
                <a:gd name="connsiteX129" fmla="*/ 8553759 w 12346893"/>
                <a:gd name="connsiteY129" fmla="*/ 635378 h 812606"/>
                <a:gd name="connsiteX130" fmla="*/ 8590098 w 12346893"/>
                <a:gd name="connsiteY130" fmla="*/ 553928 h 812606"/>
                <a:gd name="connsiteX131" fmla="*/ 8548818 w 12346893"/>
                <a:gd name="connsiteY131" fmla="*/ 583206 h 812606"/>
                <a:gd name="connsiteX132" fmla="*/ 8275246 w 12346893"/>
                <a:gd name="connsiteY132" fmla="*/ 660611 h 812606"/>
                <a:gd name="connsiteX133" fmla="*/ 7904819 w 12346893"/>
                <a:gd name="connsiteY133" fmla="*/ 512015 h 812606"/>
                <a:gd name="connsiteX134" fmla="*/ 7856612 w 12346893"/>
                <a:gd name="connsiteY134" fmla="*/ 464676 h 812606"/>
                <a:gd name="connsiteX135" fmla="*/ 7852299 w 12346893"/>
                <a:gd name="connsiteY135" fmla="*/ 473299 h 812606"/>
                <a:gd name="connsiteX136" fmla="*/ 7842763 w 12346893"/>
                <a:gd name="connsiteY136" fmla="*/ 455635 h 812606"/>
                <a:gd name="connsiteX137" fmla="*/ 7402933 w 12346893"/>
                <a:gd name="connsiteY137" fmla="*/ 168309 h 812606"/>
                <a:gd name="connsiteX138" fmla="*/ 6979871 w 12346893"/>
                <a:gd name="connsiteY138" fmla="*/ 428742 h 812606"/>
                <a:gd name="connsiteX139" fmla="*/ 6979620 w 12346893"/>
                <a:gd name="connsiteY139" fmla="*/ 429151 h 812606"/>
                <a:gd name="connsiteX140" fmla="*/ 6978128 w 12346893"/>
                <a:gd name="connsiteY140" fmla="*/ 432245 h 812606"/>
                <a:gd name="connsiteX141" fmla="*/ 6951342 w 12346893"/>
                <a:gd name="connsiteY141" fmla="*/ 480215 h 812606"/>
                <a:gd name="connsiteX142" fmla="*/ 6938086 w 12346893"/>
                <a:gd name="connsiteY142" fmla="*/ 500850 h 812606"/>
                <a:gd name="connsiteX143" fmla="*/ 6920597 w 12346893"/>
                <a:gd name="connsiteY143" fmla="*/ 541286 h 812606"/>
                <a:gd name="connsiteX144" fmla="*/ 6928288 w 12346893"/>
                <a:gd name="connsiteY144" fmla="*/ 516102 h 812606"/>
                <a:gd name="connsiteX145" fmla="*/ 6922178 w 12346893"/>
                <a:gd name="connsiteY145" fmla="*/ 525614 h 812606"/>
                <a:gd name="connsiteX146" fmla="*/ 6430427 w 12346893"/>
                <a:gd name="connsiteY146" fmla="*/ 812604 h 812606"/>
                <a:gd name="connsiteX147" fmla="*/ 6059999 w 12346893"/>
                <a:gd name="connsiteY147" fmla="*/ 664008 h 812606"/>
                <a:gd name="connsiteX148" fmla="*/ 6011793 w 12346893"/>
                <a:gd name="connsiteY148" fmla="*/ 616669 h 812606"/>
                <a:gd name="connsiteX149" fmla="*/ 6007479 w 12346893"/>
                <a:gd name="connsiteY149" fmla="*/ 625293 h 812606"/>
                <a:gd name="connsiteX150" fmla="*/ 5997944 w 12346893"/>
                <a:gd name="connsiteY150" fmla="*/ 607628 h 812606"/>
                <a:gd name="connsiteX151" fmla="*/ 5558114 w 12346893"/>
                <a:gd name="connsiteY151" fmla="*/ 320302 h 812606"/>
                <a:gd name="connsiteX152" fmla="*/ 5292505 w 12346893"/>
                <a:gd name="connsiteY152" fmla="*/ 411089 h 812606"/>
                <a:gd name="connsiteX153" fmla="*/ 5247300 w 12346893"/>
                <a:gd name="connsiteY153" fmla="*/ 448999 h 812606"/>
                <a:gd name="connsiteX154" fmla="*/ 5241724 w 12346893"/>
                <a:gd name="connsiteY154" fmla="*/ 456075 h 812606"/>
                <a:gd name="connsiteX155" fmla="*/ 5207594 w 12346893"/>
                <a:gd name="connsiteY155" fmla="*/ 488913 h 812606"/>
                <a:gd name="connsiteX156" fmla="*/ 5182522 w 12346893"/>
                <a:gd name="connsiteY156" fmla="*/ 515952 h 812606"/>
                <a:gd name="connsiteX157" fmla="*/ 5129799 w 12346893"/>
                <a:gd name="connsiteY157" fmla="*/ 553930 h 812606"/>
                <a:gd name="connsiteX158" fmla="*/ 5088520 w 12346893"/>
                <a:gd name="connsiteY158" fmla="*/ 583208 h 812606"/>
                <a:gd name="connsiteX159" fmla="*/ 4814948 w 12346893"/>
                <a:gd name="connsiteY159" fmla="*/ 660613 h 812606"/>
                <a:gd name="connsiteX160" fmla="*/ 4444521 w 12346893"/>
                <a:gd name="connsiteY160" fmla="*/ 512017 h 812606"/>
                <a:gd name="connsiteX161" fmla="*/ 4396314 w 12346893"/>
                <a:gd name="connsiteY161" fmla="*/ 464678 h 812606"/>
                <a:gd name="connsiteX162" fmla="*/ 4392001 w 12346893"/>
                <a:gd name="connsiteY162" fmla="*/ 473301 h 812606"/>
                <a:gd name="connsiteX163" fmla="*/ 4382465 w 12346893"/>
                <a:gd name="connsiteY163" fmla="*/ 455637 h 812606"/>
                <a:gd name="connsiteX164" fmla="*/ 3942636 w 12346893"/>
                <a:gd name="connsiteY164" fmla="*/ 168311 h 812606"/>
                <a:gd name="connsiteX165" fmla="*/ 3519574 w 12346893"/>
                <a:gd name="connsiteY165" fmla="*/ 428744 h 812606"/>
                <a:gd name="connsiteX166" fmla="*/ 3519322 w 12346893"/>
                <a:gd name="connsiteY166" fmla="*/ 429153 h 812606"/>
                <a:gd name="connsiteX167" fmla="*/ 3517830 w 12346893"/>
                <a:gd name="connsiteY167" fmla="*/ 432247 h 812606"/>
                <a:gd name="connsiteX168" fmla="*/ 3491044 w 12346893"/>
                <a:gd name="connsiteY168" fmla="*/ 480217 h 812606"/>
                <a:gd name="connsiteX169" fmla="*/ 3477788 w 12346893"/>
                <a:gd name="connsiteY169" fmla="*/ 500852 h 812606"/>
                <a:gd name="connsiteX170" fmla="*/ 3460299 w 12346893"/>
                <a:gd name="connsiteY170" fmla="*/ 541288 h 812606"/>
                <a:gd name="connsiteX171" fmla="*/ 3467991 w 12346893"/>
                <a:gd name="connsiteY171" fmla="*/ 516104 h 812606"/>
                <a:gd name="connsiteX172" fmla="*/ 3461880 w 12346893"/>
                <a:gd name="connsiteY172" fmla="*/ 525616 h 812606"/>
                <a:gd name="connsiteX173" fmla="*/ 2970129 w 12346893"/>
                <a:gd name="connsiteY173" fmla="*/ 812606 h 812606"/>
                <a:gd name="connsiteX174" fmla="*/ 2599702 w 12346893"/>
                <a:gd name="connsiteY174" fmla="*/ 664010 h 812606"/>
                <a:gd name="connsiteX175" fmla="*/ 2551495 w 12346893"/>
                <a:gd name="connsiteY175" fmla="*/ 616671 h 812606"/>
                <a:gd name="connsiteX176" fmla="*/ 2547182 w 12346893"/>
                <a:gd name="connsiteY176" fmla="*/ 625295 h 812606"/>
                <a:gd name="connsiteX177" fmla="*/ 2537646 w 12346893"/>
                <a:gd name="connsiteY177" fmla="*/ 607630 h 812606"/>
                <a:gd name="connsiteX178" fmla="*/ 2097817 w 12346893"/>
                <a:gd name="connsiteY178" fmla="*/ 320304 h 812606"/>
                <a:gd name="connsiteX179" fmla="*/ 1832207 w 12346893"/>
                <a:gd name="connsiteY179" fmla="*/ 411091 h 812606"/>
                <a:gd name="connsiteX180" fmla="*/ 1787003 w 12346893"/>
                <a:gd name="connsiteY180" fmla="*/ 449001 h 812606"/>
                <a:gd name="connsiteX181" fmla="*/ 1781426 w 12346893"/>
                <a:gd name="connsiteY181" fmla="*/ 456077 h 812606"/>
                <a:gd name="connsiteX182" fmla="*/ 1747297 w 12346893"/>
                <a:gd name="connsiteY182" fmla="*/ 488915 h 812606"/>
                <a:gd name="connsiteX183" fmla="*/ 1722225 w 12346893"/>
                <a:gd name="connsiteY183" fmla="*/ 515954 h 812606"/>
                <a:gd name="connsiteX184" fmla="*/ 1669501 w 12346893"/>
                <a:gd name="connsiteY184" fmla="*/ 553933 h 812606"/>
                <a:gd name="connsiteX185" fmla="*/ 1628223 w 12346893"/>
                <a:gd name="connsiteY185" fmla="*/ 583210 h 812606"/>
                <a:gd name="connsiteX186" fmla="*/ 1354650 w 12346893"/>
                <a:gd name="connsiteY186" fmla="*/ 660615 h 812606"/>
                <a:gd name="connsiteX187" fmla="*/ 984223 w 12346893"/>
                <a:gd name="connsiteY187" fmla="*/ 512019 h 812606"/>
                <a:gd name="connsiteX188" fmla="*/ 936017 w 12346893"/>
                <a:gd name="connsiteY188" fmla="*/ 464680 h 812606"/>
                <a:gd name="connsiteX189" fmla="*/ 931703 w 12346893"/>
                <a:gd name="connsiteY189" fmla="*/ 473303 h 812606"/>
                <a:gd name="connsiteX190" fmla="*/ 922167 w 12346893"/>
                <a:gd name="connsiteY190" fmla="*/ 455639 h 812606"/>
                <a:gd name="connsiteX191" fmla="*/ 482338 w 12346893"/>
                <a:gd name="connsiteY191" fmla="*/ 168313 h 812606"/>
                <a:gd name="connsiteX192" fmla="*/ 59276 w 12346893"/>
                <a:gd name="connsiteY192" fmla="*/ 428746 h 812606"/>
                <a:gd name="connsiteX193" fmla="*/ 59024 w 12346893"/>
                <a:gd name="connsiteY193" fmla="*/ 429155 h 812606"/>
                <a:gd name="connsiteX194" fmla="*/ 57532 w 12346893"/>
                <a:gd name="connsiteY194" fmla="*/ 432249 h 812606"/>
                <a:gd name="connsiteX195" fmla="*/ 30746 w 12346893"/>
                <a:gd name="connsiteY195" fmla="*/ 480219 h 812606"/>
                <a:gd name="connsiteX196" fmla="*/ 17490 w 12346893"/>
                <a:gd name="connsiteY196" fmla="*/ 500854 h 812606"/>
                <a:gd name="connsiteX197" fmla="*/ 1 w 12346893"/>
                <a:gd name="connsiteY197" fmla="*/ 541290 h 812606"/>
                <a:gd name="connsiteX198" fmla="*/ 7693 w 12346893"/>
                <a:gd name="connsiteY198" fmla="*/ 516106 h 812606"/>
                <a:gd name="connsiteX199" fmla="*/ 1582 w 12346893"/>
                <a:gd name="connsiteY199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859253 w 12346891"/>
                <a:gd name="connsiteY19" fmla="*/ 296657 h 812606"/>
                <a:gd name="connsiteX20" fmla="*/ 1911977 w 12346891"/>
                <a:gd name="connsiteY20" fmla="*/ 258678 h 812606"/>
                <a:gd name="connsiteX21" fmla="*/ 1953255 w 12346891"/>
                <a:gd name="connsiteY21" fmla="*/ 229401 h 812606"/>
                <a:gd name="connsiteX22" fmla="*/ 2226828 w 12346891"/>
                <a:gd name="connsiteY22" fmla="*/ 151996 h 812606"/>
                <a:gd name="connsiteX23" fmla="*/ 2597255 w 12346891"/>
                <a:gd name="connsiteY23" fmla="*/ 300592 h 812606"/>
                <a:gd name="connsiteX24" fmla="*/ 2645461 w 12346891"/>
                <a:gd name="connsiteY24" fmla="*/ 347931 h 812606"/>
                <a:gd name="connsiteX25" fmla="*/ 2649775 w 12346891"/>
                <a:gd name="connsiteY25" fmla="*/ 339308 h 812606"/>
                <a:gd name="connsiteX26" fmla="*/ 2659311 w 12346891"/>
                <a:gd name="connsiteY26" fmla="*/ 356972 h 812606"/>
                <a:gd name="connsiteX27" fmla="*/ 3099140 w 12346891"/>
                <a:gd name="connsiteY27" fmla="*/ 644298 h 812606"/>
                <a:gd name="connsiteX28" fmla="*/ 3522202 w 12346891"/>
                <a:gd name="connsiteY28" fmla="*/ 383865 h 812606"/>
                <a:gd name="connsiteX29" fmla="*/ 3522454 w 12346891"/>
                <a:gd name="connsiteY29" fmla="*/ 383456 h 812606"/>
                <a:gd name="connsiteX30" fmla="*/ 3550732 w 12346891"/>
                <a:gd name="connsiteY30" fmla="*/ 332392 h 812606"/>
                <a:gd name="connsiteX31" fmla="*/ 3581477 w 12346891"/>
                <a:gd name="connsiteY31" fmla="*/ 271321 h 812606"/>
                <a:gd name="connsiteX32" fmla="*/ 3573785 w 12346891"/>
                <a:gd name="connsiteY32" fmla="*/ 296505 h 812606"/>
                <a:gd name="connsiteX33" fmla="*/ 3579895 w 12346891"/>
                <a:gd name="connsiteY33" fmla="*/ 286993 h 812606"/>
                <a:gd name="connsiteX34" fmla="*/ 4071647 w 12346891"/>
                <a:gd name="connsiteY34" fmla="*/ 3 h 812606"/>
                <a:gd name="connsiteX35" fmla="*/ 4442074 w 12346891"/>
                <a:gd name="connsiteY35" fmla="*/ 148599 h 812606"/>
                <a:gd name="connsiteX36" fmla="*/ 4490280 w 12346891"/>
                <a:gd name="connsiteY36" fmla="*/ 195938 h 812606"/>
                <a:gd name="connsiteX37" fmla="*/ 4494594 w 12346891"/>
                <a:gd name="connsiteY37" fmla="*/ 187314 h 812606"/>
                <a:gd name="connsiteX38" fmla="*/ 4504130 w 12346891"/>
                <a:gd name="connsiteY38" fmla="*/ 204979 h 812606"/>
                <a:gd name="connsiteX39" fmla="*/ 4943959 w 12346891"/>
                <a:gd name="connsiteY39" fmla="*/ 492304 h 812606"/>
                <a:gd name="connsiteX40" fmla="*/ 5209569 w 12346891"/>
                <a:gd name="connsiteY40" fmla="*/ 401517 h 812606"/>
                <a:gd name="connsiteX41" fmla="*/ 5254773 w 12346891"/>
                <a:gd name="connsiteY41" fmla="*/ 363608 h 812606"/>
                <a:gd name="connsiteX42" fmla="*/ 5260350 w 12346891"/>
                <a:gd name="connsiteY42" fmla="*/ 356532 h 812606"/>
                <a:gd name="connsiteX43" fmla="*/ 5294479 w 12346891"/>
                <a:gd name="connsiteY43" fmla="*/ 323694 h 812606"/>
                <a:gd name="connsiteX44" fmla="*/ 5319551 w 12346891"/>
                <a:gd name="connsiteY44" fmla="*/ 296655 h 812606"/>
                <a:gd name="connsiteX45" fmla="*/ 5408612 w 12346891"/>
                <a:gd name="connsiteY45" fmla="*/ 177228 h 812606"/>
                <a:gd name="connsiteX46" fmla="*/ 5372274 w 12346891"/>
                <a:gd name="connsiteY46" fmla="*/ 258677 h 812606"/>
                <a:gd name="connsiteX47" fmla="*/ 5413553 w 12346891"/>
                <a:gd name="connsiteY47" fmla="*/ 229399 h 812606"/>
                <a:gd name="connsiteX48" fmla="*/ 5687126 w 12346891"/>
                <a:gd name="connsiteY48" fmla="*/ 151994 h 812606"/>
                <a:gd name="connsiteX49" fmla="*/ 6057553 w 12346891"/>
                <a:gd name="connsiteY49" fmla="*/ 300590 h 812606"/>
                <a:gd name="connsiteX50" fmla="*/ 6105759 w 12346891"/>
                <a:gd name="connsiteY50" fmla="*/ 347929 h 812606"/>
                <a:gd name="connsiteX51" fmla="*/ 6110073 w 12346891"/>
                <a:gd name="connsiteY51" fmla="*/ 339306 h 812606"/>
                <a:gd name="connsiteX52" fmla="*/ 6119609 w 12346891"/>
                <a:gd name="connsiteY52" fmla="*/ 356970 h 812606"/>
                <a:gd name="connsiteX53" fmla="*/ 6559437 w 12346891"/>
                <a:gd name="connsiteY53" fmla="*/ 644296 h 812606"/>
                <a:gd name="connsiteX54" fmla="*/ 6982500 w 12346891"/>
                <a:gd name="connsiteY54" fmla="*/ 383863 h 812606"/>
                <a:gd name="connsiteX55" fmla="*/ 6982751 w 12346891"/>
                <a:gd name="connsiteY55" fmla="*/ 383454 h 812606"/>
                <a:gd name="connsiteX56" fmla="*/ 6984244 w 12346891"/>
                <a:gd name="connsiteY56" fmla="*/ 380360 h 812606"/>
                <a:gd name="connsiteX57" fmla="*/ 7011030 w 12346891"/>
                <a:gd name="connsiteY57" fmla="*/ 332390 h 812606"/>
                <a:gd name="connsiteX58" fmla="*/ 7024284 w 12346891"/>
                <a:gd name="connsiteY58" fmla="*/ 311755 h 812606"/>
                <a:gd name="connsiteX59" fmla="*/ 7041775 w 12346891"/>
                <a:gd name="connsiteY59" fmla="*/ 271319 h 812606"/>
                <a:gd name="connsiteX60" fmla="*/ 7034083 w 12346891"/>
                <a:gd name="connsiteY60" fmla="*/ 296503 h 812606"/>
                <a:gd name="connsiteX61" fmla="*/ 7040193 w 12346891"/>
                <a:gd name="connsiteY61" fmla="*/ 286991 h 812606"/>
                <a:gd name="connsiteX62" fmla="*/ 7531945 w 12346891"/>
                <a:gd name="connsiteY62" fmla="*/ 1 h 812606"/>
                <a:gd name="connsiteX63" fmla="*/ 7902372 w 12346891"/>
                <a:gd name="connsiteY63" fmla="*/ 148597 h 812606"/>
                <a:gd name="connsiteX64" fmla="*/ 7950578 w 12346891"/>
                <a:gd name="connsiteY64" fmla="*/ 195936 h 812606"/>
                <a:gd name="connsiteX65" fmla="*/ 7954892 w 12346891"/>
                <a:gd name="connsiteY65" fmla="*/ 187312 h 812606"/>
                <a:gd name="connsiteX66" fmla="*/ 7964428 w 12346891"/>
                <a:gd name="connsiteY66" fmla="*/ 204977 h 812606"/>
                <a:gd name="connsiteX67" fmla="*/ 8404256 w 12346891"/>
                <a:gd name="connsiteY67" fmla="*/ 492302 h 812606"/>
                <a:gd name="connsiteX68" fmla="*/ 8669867 w 12346891"/>
                <a:gd name="connsiteY68" fmla="*/ 401515 h 812606"/>
                <a:gd name="connsiteX69" fmla="*/ 8715074 w 12346891"/>
                <a:gd name="connsiteY69" fmla="*/ 363604 h 812606"/>
                <a:gd name="connsiteX70" fmla="*/ 8720648 w 12346891"/>
                <a:gd name="connsiteY70" fmla="*/ 356531 h 812606"/>
                <a:gd name="connsiteX71" fmla="*/ 8754768 w 12346891"/>
                <a:gd name="connsiteY71" fmla="*/ 323702 h 812606"/>
                <a:gd name="connsiteX72" fmla="*/ 8779849 w 12346891"/>
                <a:gd name="connsiteY72" fmla="*/ 296653 h 812606"/>
                <a:gd name="connsiteX73" fmla="*/ 8869084 w 12346891"/>
                <a:gd name="connsiteY73" fmla="*/ 159809 h 812606"/>
                <a:gd name="connsiteX74" fmla="*/ 8886594 w 12346891"/>
                <a:gd name="connsiteY74" fmla="*/ 119325 h 812606"/>
                <a:gd name="connsiteX75" fmla="*/ 8868910 w 12346891"/>
                <a:gd name="connsiteY75" fmla="*/ 177226 h 812606"/>
                <a:gd name="connsiteX76" fmla="*/ 8832571 w 12346891"/>
                <a:gd name="connsiteY76" fmla="*/ 258676 h 812606"/>
                <a:gd name="connsiteX77" fmla="*/ 8873851 w 12346891"/>
                <a:gd name="connsiteY77" fmla="*/ 229399 h 812606"/>
                <a:gd name="connsiteX78" fmla="*/ 9147424 w 12346891"/>
                <a:gd name="connsiteY78" fmla="*/ 151993 h 812606"/>
                <a:gd name="connsiteX79" fmla="*/ 9517851 w 12346891"/>
                <a:gd name="connsiteY79" fmla="*/ 300589 h 812606"/>
                <a:gd name="connsiteX80" fmla="*/ 9566057 w 12346891"/>
                <a:gd name="connsiteY80" fmla="*/ 347928 h 812606"/>
                <a:gd name="connsiteX81" fmla="*/ 9570371 w 12346891"/>
                <a:gd name="connsiteY81" fmla="*/ 339305 h 812606"/>
                <a:gd name="connsiteX82" fmla="*/ 9579906 w 12346891"/>
                <a:gd name="connsiteY82" fmla="*/ 356969 h 812606"/>
                <a:gd name="connsiteX83" fmla="*/ 10019736 w 12346891"/>
                <a:gd name="connsiteY83" fmla="*/ 644295 h 812606"/>
                <a:gd name="connsiteX84" fmla="*/ 10442798 w 12346891"/>
                <a:gd name="connsiteY84" fmla="*/ 383862 h 812606"/>
                <a:gd name="connsiteX85" fmla="*/ 10443050 w 12346891"/>
                <a:gd name="connsiteY85" fmla="*/ 383453 h 812606"/>
                <a:gd name="connsiteX86" fmla="*/ 10444542 w 12346891"/>
                <a:gd name="connsiteY86" fmla="*/ 380359 h 812606"/>
                <a:gd name="connsiteX87" fmla="*/ 10471328 w 12346891"/>
                <a:gd name="connsiteY87" fmla="*/ 332389 h 812606"/>
                <a:gd name="connsiteX88" fmla="*/ 10484583 w 12346891"/>
                <a:gd name="connsiteY88" fmla="*/ 311754 h 812606"/>
                <a:gd name="connsiteX89" fmla="*/ 10502072 w 12346891"/>
                <a:gd name="connsiteY89" fmla="*/ 271318 h 812606"/>
                <a:gd name="connsiteX90" fmla="*/ 10494381 w 12346891"/>
                <a:gd name="connsiteY90" fmla="*/ 296502 h 812606"/>
                <a:gd name="connsiteX91" fmla="*/ 10500491 w 12346891"/>
                <a:gd name="connsiteY91" fmla="*/ 286990 h 812606"/>
                <a:gd name="connsiteX92" fmla="*/ 10992243 w 12346891"/>
                <a:gd name="connsiteY92" fmla="*/ 0 h 812606"/>
                <a:gd name="connsiteX93" fmla="*/ 11362670 w 12346891"/>
                <a:gd name="connsiteY93" fmla="*/ 148596 h 812606"/>
                <a:gd name="connsiteX94" fmla="*/ 11410876 w 12346891"/>
                <a:gd name="connsiteY94" fmla="*/ 195935 h 812606"/>
                <a:gd name="connsiteX95" fmla="*/ 11415190 w 12346891"/>
                <a:gd name="connsiteY95" fmla="*/ 187311 h 812606"/>
                <a:gd name="connsiteX96" fmla="*/ 11424726 w 12346891"/>
                <a:gd name="connsiteY96" fmla="*/ 204976 h 812606"/>
                <a:gd name="connsiteX97" fmla="*/ 11864555 w 12346891"/>
                <a:gd name="connsiteY97" fmla="*/ 492302 h 812606"/>
                <a:gd name="connsiteX98" fmla="*/ 12329382 w 12346891"/>
                <a:gd name="connsiteY98" fmla="*/ 159808 h 812606"/>
                <a:gd name="connsiteX99" fmla="*/ 12346891 w 12346891"/>
                <a:gd name="connsiteY99" fmla="*/ 119324 h 812606"/>
                <a:gd name="connsiteX100" fmla="*/ 12329208 w 12346891"/>
                <a:gd name="connsiteY100" fmla="*/ 177225 h 812606"/>
                <a:gd name="connsiteX101" fmla="*/ 11735542 w 12346891"/>
                <a:gd name="connsiteY101" fmla="*/ 660610 h 812606"/>
                <a:gd name="connsiteX102" fmla="*/ 11365115 w 12346891"/>
                <a:gd name="connsiteY102" fmla="*/ 512014 h 812606"/>
                <a:gd name="connsiteX103" fmla="*/ 11316909 w 12346891"/>
                <a:gd name="connsiteY103" fmla="*/ 464675 h 812606"/>
                <a:gd name="connsiteX104" fmla="*/ 11312594 w 12346891"/>
                <a:gd name="connsiteY104" fmla="*/ 473298 h 812606"/>
                <a:gd name="connsiteX105" fmla="*/ 11303059 w 12346891"/>
                <a:gd name="connsiteY105" fmla="*/ 455634 h 812606"/>
                <a:gd name="connsiteX106" fmla="*/ 10863230 w 12346891"/>
                <a:gd name="connsiteY106" fmla="*/ 168308 h 812606"/>
                <a:gd name="connsiteX107" fmla="*/ 10440168 w 12346891"/>
                <a:gd name="connsiteY107" fmla="*/ 428741 h 812606"/>
                <a:gd name="connsiteX108" fmla="*/ 10439916 w 12346891"/>
                <a:gd name="connsiteY108" fmla="*/ 429150 h 812606"/>
                <a:gd name="connsiteX109" fmla="*/ 10438424 w 12346891"/>
                <a:gd name="connsiteY109" fmla="*/ 432244 h 812606"/>
                <a:gd name="connsiteX110" fmla="*/ 10411637 w 12346891"/>
                <a:gd name="connsiteY110" fmla="*/ 480214 h 812606"/>
                <a:gd name="connsiteX111" fmla="*/ 10398383 w 12346891"/>
                <a:gd name="connsiteY111" fmla="*/ 500849 h 812606"/>
                <a:gd name="connsiteX112" fmla="*/ 10380893 w 12346891"/>
                <a:gd name="connsiteY112" fmla="*/ 541285 h 812606"/>
                <a:gd name="connsiteX113" fmla="*/ 10388584 w 12346891"/>
                <a:gd name="connsiteY113" fmla="*/ 516101 h 812606"/>
                <a:gd name="connsiteX114" fmla="*/ 10382475 w 12346891"/>
                <a:gd name="connsiteY114" fmla="*/ 525613 h 812606"/>
                <a:gd name="connsiteX115" fmla="*/ 9890722 w 12346891"/>
                <a:gd name="connsiteY115" fmla="*/ 812603 h 812606"/>
                <a:gd name="connsiteX116" fmla="*/ 9520295 w 12346891"/>
                <a:gd name="connsiteY116" fmla="*/ 664007 h 812606"/>
                <a:gd name="connsiteX117" fmla="*/ 9472089 w 12346891"/>
                <a:gd name="connsiteY117" fmla="*/ 616668 h 812606"/>
                <a:gd name="connsiteX118" fmla="*/ 9467775 w 12346891"/>
                <a:gd name="connsiteY118" fmla="*/ 625292 h 812606"/>
                <a:gd name="connsiteX119" fmla="*/ 9458240 w 12346891"/>
                <a:gd name="connsiteY119" fmla="*/ 607627 h 812606"/>
                <a:gd name="connsiteX120" fmla="*/ 9018411 w 12346891"/>
                <a:gd name="connsiteY120" fmla="*/ 320302 h 812606"/>
                <a:gd name="connsiteX121" fmla="*/ 8752800 w 12346891"/>
                <a:gd name="connsiteY121" fmla="*/ 411089 h 812606"/>
                <a:gd name="connsiteX122" fmla="*/ 8707593 w 12346891"/>
                <a:gd name="connsiteY122" fmla="*/ 449000 h 812606"/>
                <a:gd name="connsiteX123" fmla="*/ 8702020 w 12346891"/>
                <a:gd name="connsiteY123" fmla="*/ 456073 h 812606"/>
                <a:gd name="connsiteX124" fmla="*/ 8667899 w 12346891"/>
                <a:gd name="connsiteY124" fmla="*/ 488902 h 812606"/>
                <a:gd name="connsiteX125" fmla="*/ 8642818 w 12346891"/>
                <a:gd name="connsiteY125" fmla="*/ 515951 h 812606"/>
                <a:gd name="connsiteX126" fmla="*/ 8553583 w 12346891"/>
                <a:gd name="connsiteY126" fmla="*/ 652795 h 812606"/>
                <a:gd name="connsiteX127" fmla="*/ 8536073 w 12346891"/>
                <a:gd name="connsiteY127" fmla="*/ 693279 h 812606"/>
                <a:gd name="connsiteX128" fmla="*/ 8553757 w 12346891"/>
                <a:gd name="connsiteY128" fmla="*/ 635378 h 812606"/>
                <a:gd name="connsiteX129" fmla="*/ 8590096 w 12346891"/>
                <a:gd name="connsiteY129" fmla="*/ 553928 h 812606"/>
                <a:gd name="connsiteX130" fmla="*/ 8548816 w 12346891"/>
                <a:gd name="connsiteY130" fmla="*/ 583206 h 812606"/>
                <a:gd name="connsiteX131" fmla="*/ 8275244 w 12346891"/>
                <a:gd name="connsiteY131" fmla="*/ 660611 h 812606"/>
                <a:gd name="connsiteX132" fmla="*/ 7904817 w 12346891"/>
                <a:gd name="connsiteY132" fmla="*/ 512015 h 812606"/>
                <a:gd name="connsiteX133" fmla="*/ 7856610 w 12346891"/>
                <a:gd name="connsiteY133" fmla="*/ 464676 h 812606"/>
                <a:gd name="connsiteX134" fmla="*/ 7852297 w 12346891"/>
                <a:gd name="connsiteY134" fmla="*/ 473299 h 812606"/>
                <a:gd name="connsiteX135" fmla="*/ 7842761 w 12346891"/>
                <a:gd name="connsiteY135" fmla="*/ 455635 h 812606"/>
                <a:gd name="connsiteX136" fmla="*/ 7402931 w 12346891"/>
                <a:gd name="connsiteY136" fmla="*/ 168309 h 812606"/>
                <a:gd name="connsiteX137" fmla="*/ 6979869 w 12346891"/>
                <a:gd name="connsiteY137" fmla="*/ 428742 h 812606"/>
                <a:gd name="connsiteX138" fmla="*/ 6979618 w 12346891"/>
                <a:gd name="connsiteY138" fmla="*/ 429151 h 812606"/>
                <a:gd name="connsiteX139" fmla="*/ 6978126 w 12346891"/>
                <a:gd name="connsiteY139" fmla="*/ 432245 h 812606"/>
                <a:gd name="connsiteX140" fmla="*/ 6951340 w 12346891"/>
                <a:gd name="connsiteY140" fmla="*/ 480215 h 812606"/>
                <a:gd name="connsiteX141" fmla="*/ 6938084 w 12346891"/>
                <a:gd name="connsiteY141" fmla="*/ 500850 h 812606"/>
                <a:gd name="connsiteX142" fmla="*/ 6920595 w 12346891"/>
                <a:gd name="connsiteY142" fmla="*/ 541286 h 812606"/>
                <a:gd name="connsiteX143" fmla="*/ 6928286 w 12346891"/>
                <a:gd name="connsiteY143" fmla="*/ 516102 h 812606"/>
                <a:gd name="connsiteX144" fmla="*/ 6922176 w 12346891"/>
                <a:gd name="connsiteY144" fmla="*/ 525614 h 812606"/>
                <a:gd name="connsiteX145" fmla="*/ 6430425 w 12346891"/>
                <a:gd name="connsiteY145" fmla="*/ 812604 h 812606"/>
                <a:gd name="connsiteX146" fmla="*/ 6059997 w 12346891"/>
                <a:gd name="connsiteY146" fmla="*/ 664008 h 812606"/>
                <a:gd name="connsiteX147" fmla="*/ 6011791 w 12346891"/>
                <a:gd name="connsiteY147" fmla="*/ 616669 h 812606"/>
                <a:gd name="connsiteX148" fmla="*/ 6007477 w 12346891"/>
                <a:gd name="connsiteY148" fmla="*/ 625293 h 812606"/>
                <a:gd name="connsiteX149" fmla="*/ 5997942 w 12346891"/>
                <a:gd name="connsiteY149" fmla="*/ 607628 h 812606"/>
                <a:gd name="connsiteX150" fmla="*/ 5558112 w 12346891"/>
                <a:gd name="connsiteY150" fmla="*/ 320302 h 812606"/>
                <a:gd name="connsiteX151" fmla="*/ 5292503 w 12346891"/>
                <a:gd name="connsiteY151" fmla="*/ 411089 h 812606"/>
                <a:gd name="connsiteX152" fmla="*/ 5247298 w 12346891"/>
                <a:gd name="connsiteY152" fmla="*/ 448999 h 812606"/>
                <a:gd name="connsiteX153" fmla="*/ 5241722 w 12346891"/>
                <a:gd name="connsiteY153" fmla="*/ 456075 h 812606"/>
                <a:gd name="connsiteX154" fmla="*/ 5207592 w 12346891"/>
                <a:gd name="connsiteY154" fmla="*/ 488913 h 812606"/>
                <a:gd name="connsiteX155" fmla="*/ 5182520 w 12346891"/>
                <a:gd name="connsiteY155" fmla="*/ 515952 h 812606"/>
                <a:gd name="connsiteX156" fmla="*/ 5129797 w 12346891"/>
                <a:gd name="connsiteY156" fmla="*/ 553930 h 812606"/>
                <a:gd name="connsiteX157" fmla="*/ 5088518 w 12346891"/>
                <a:gd name="connsiteY157" fmla="*/ 583208 h 812606"/>
                <a:gd name="connsiteX158" fmla="*/ 4814946 w 12346891"/>
                <a:gd name="connsiteY158" fmla="*/ 660613 h 812606"/>
                <a:gd name="connsiteX159" fmla="*/ 4444519 w 12346891"/>
                <a:gd name="connsiteY159" fmla="*/ 512017 h 812606"/>
                <a:gd name="connsiteX160" fmla="*/ 4396312 w 12346891"/>
                <a:gd name="connsiteY160" fmla="*/ 464678 h 812606"/>
                <a:gd name="connsiteX161" fmla="*/ 4391999 w 12346891"/>
                <a:gd name="connsiteY161" fmla="*/ 473301 h 812606"/>
                <a:gd name="connsiteX162" fmla="*/ 4382463 w 12346891"/>
                <a:gd name="connsiteY162" fmla="*/ 455637 h 812606"/>
                <a:gd name="connsiteX163" fmla="*/ 3942634 w 12346891"/>
                <a:gd name="connsiteY163" fmla="*/ 168311 h 812606"/>
                <a:gd name="connsiteX164" fmla="*/ 3519572 w 12346891"/>
                <a:gd name="connsiteY164" fmla="*/ 428744 h 812606"/>
                <a:gd name="connsiteX165" fmla="*/ 3519320 w 12346891"/>
                <a:gd name="connsiteY165" fmla="*/ 429153 h 812606"/>
                <a:gd name="connsiteX166" fmla="*/ 3517828 w 12346891"/>
                <a:gd name="connsiteY166" fmla="*/ 432247 h 812606"/>
                <a:gd name="connsiteX167" fmla="*/ 3491042 w 12346891"/>
                <a:gd name="connsiteY167" fmla="*/ 480217 h 812606"/>
                <a:gd name="connsiteX168" fmla="*/ 3477786 w 12346891"/>
                <a:gd name="connsiteY168" fmla="*/ 500852 h 812606"/>
                <a:gd name="connsiteX169" fmla="*/ 3460297 w 12346891"/>
                <a:gd name="connsiteY169" fmla="*/ 541288 h 812606"/>
                <a:gd name="connsiteX170" fmla="*/ 3467989 w 12346891"/>
                <a:gd name="connsiteY170" fmla="*/ 516104 h 812606"/>
                <a:gd name="connsiteX171" fmla="*/ 3461878 w 12346891"/>
                <a:gd name="connsiteY171" fmla="*/ 525616 h 812606"/>
                <a:gd name="connsiteX172" fmla="*/ 2970127 w 12346891"/>
                <a:gd name="connsiteY172" fmla="*/ 812606 h 812606"/>
                <a:gd name="connsiteX173" fmla="*/ 2599700 w 12346891"/>
                <a:gd name="connsiteY173" fmla="*/ 664010 h 812606"/>
                <a:gd name="connsiteX174" fmla="*/ 2551493 w 12346891"/>
                <a:gd name="connsiteY174" fmla="*/ 616671 h 812606"/>
                <a:gd name="connsiteX175" fmla="*/ 2547180 w 12346891"/>
                <a:gd name="connsiteY175" fmla="*/ 625295 h 812606"/>
                <a:gd name="connsiteX176" fmla="*/ 2537644 w 12346891"/>
                <a:gd name="connsiteY176" fmla="*/ 607630 h 812606"/>
                <a:gd name="connsiteX177" fmla="*/ 2097815 w 12346891"/>
                <a:gd name="connsiteY177" fmla="*/ 320304 h 812606"/>
                <a:gd name="connsiteX178" fmla="*/ 1832205 w 12346891"/>
                <a:gd name="connsiteY178" fmla="*/ 411091 h 812606"/>
                <a:gd name="connsiteX179" fmla="*/ 1787001 w 12346891"/>
                <a:gd name="connsiteY179" fmla="*/ 449001 h 812606"/>
                <a:gd name="connsiteX180" fmla="*/ 1781424 w 12346891"/>
                <a:gd name="connsiteY180" fmla="*/ 456077 h 812606"/>
                <a:gd name="connsiteX181" fmla="*/ 1747295 w 12346891"/>
                <a:gd name="connsiteY181" fmla="*/ 488915 h 812606"/>
                <a:gd name="connsiteX182" fmla="*/ 1722223 w 12346891"/>
                <a:gd name="connsiteY182" fmla="*/ 515954 h 812606"/>
                <a:gd name="connsiteX183" fmla="*/ 1669499 w 12346891"/>
                <a:gd name="connsiteY183" fmla="*/ 553933 h 812606"/>
                <a:gd name="connsiteX184" fmla="*/ 1628221 w 12346891"/>
                <a:gd name="connsiteY184" fmla="*/ 583210 h 812606"/>
                <a:gd name="connsiteX185" fmla="*/ 1354648 w 12346891"/>
                <a:gd name="connsiteY185" fmla="*/ 660615 h 812606"/>
                <a:gd name="connsiteX186" fmla="*/ 984221 w 12346891"/>
                <a:gd name="connsiteY186" fmla="*/ 512019 h 812606"/>
                <a:gd name="connsiteX187" fmla="*/ 936015 w 12346891"/>
                <a:gd name="connsiteY187" fmla="*/ 464680 h 812606"/>
                <a:gd name="connsiteX188" fmla="*/ 931701 w 12346891"/>
                <a:gd name="connsiteY188" fmla="*/ 473303 h 812606"/>
                <a:gd name="connsiteX189" fmla="*/ 922165 w 12346891"/>
                <a:gd name="connsiteY189" fmla="*/ 455639 h 812606"/>
                <a:gd name="connsiteX190" fmla="*/ 482336 w 12346891"/>
                <a:gd name="connsiteY190" fmla="*/ 168313 h 812606"/>
                <a:gd name="connsiteX191" fmla="*/ 59274 w 12346891"/>
                <a:gd name="connsiteY191" fmla="*/ 428746 h 812606"/>
                <a:gd name="connsiteX192" fmla="*/ 59022 w 12346891"/>
                <a:gd name="connsiteY192" fmla="*/ 429155 h 812606"/>
                <a:gd name="connsiteX193" fmla="*/ 57530 w 12346891"/>
                <a:gd name="connsiteY193" fmla="*/ 432249 h 812606"/>
                <a:gd name="connsiteX194" fmla="*/ 30744 w 12346891"/>
                <a:gd name="connsiteY194" fmla="*/ 480219 h 812606"/>
                <a:gd name="connsiteX195" fmla="*/ 17488 w 12346891"/>
                <a:gd name="connsiteY195" fmla="*/ 500854 h 812606"/>
                <a:gd name="connsiteX196" fmla="*/ -1 w 12346891"/>
                <a:gd name="connsiteY196" fmla="*/ 541290 h 812606"/>
                <a:gd name="connsiteX197" fmla="*/ 7691 w 12346891"/>
                <a:gd name="connsiteY197" fmla="*/ 516106 h 812606"/>
                <a:gd name="connsiteX198" fmla="*/ 1580 w 12346891"/>
                <a:gd name="connsiteY198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11979 w 12346893"/>
                <a:gd name="connsiteY20" fmla="*/ 258678 h 812606"/>
                <a:gd name="connsiteX21" fmla="*/ 1953257 w 12346893"/>
                <a:gd name="connsiteY21" fmla="*/ 229401 h 812606"/>
                <a:gd name="connsiteX22" fmla="*/ 2226830 w 12346893"/>
                <a:gd name="connsiteY22" fmla="*/ 151996 h 812606"/>
                <a:gd name="connsiteX23" fmla="*/ 2597257 w 12346893"/>
                <a:gd name="connsiteY23" fmla="*/ 300592 h 812606"/>
                <a:gd name="connsiteX24" fmla="*/ 2645463 w 12346893"/>
                <a:gd name="connsiteY24" fmla="*/ 347931 h 812606"/>
                <a:gd name="connsiteX25" fmla="*/ 2649777 w 12346893"/>
                <a:gd name="connsiteY25" fmla="*/ 339308 h 812606"/>
                <a:gd name="connsiteX26" fmla="*/ 2659313 w 12346893"/>
                <a:gd name="connsiteY26" fmla="*/ 356972 h 812606"/>
                <a:gd name="connsiteX27" fmla="*/ 3099142 w 12346893"/>
                <a:gd name="connsiteY27" fmla="*/ 644298 h 812606"/>
                <a:gd name="connsiteX28" fmla="*/ 3522204 w 12346893"/>
                <a:gd name="connsiteY28" fmla="*/ 383865 h 812606"/>
                <a:gd name="connsiteX29" fmla="*/ 3522456 w 12346893"/>
                <a:gd name="connsiteY29" fmla="*/ 383456 h 812606"/>
                <a:gd name="connsiteX30" fmla="*/ 3550734 w 12346893"/>
                <a:gd name="connsiteY30" fmla="*/ 332392 h 812606"/>
                <a:gd name="connsiteX31" fmla="*/ 3581479 w 12346893"/>
                <a:gd name="connsiteY31" fmla="*/ 271321 h 812606"/>
                <a:gd name="connsiteX32" fmla="*/ 3573787 w 12346893"/>
                <a:gd name="connsiteY32" fmla="*/ 296505 h 812606"/>
                <a:gd name="connsiteX33" fmla="*/ 3579897 w 12346893"/>
                <a:gd name="connsiteY33" fmla="*/ 286993 h 812606"/>
                <a:gd name="connsiteX34" fmla="*/ 4071649 w 12346893"/>
                <a:gd name="connsiteY34" fmla="*/ 3 h 812606"/>
                <a:gd name="connsiteX35" fmla="*/ 4442076 w 12346893"/>
                <a:gd name="connsiteY35" fmla="*/ 148599 h 812606"/>
                <a:gd name="connsiteX36" fmla="*/ 4490282 w 12346893"/>
                <a:gd name="connsiteY36" fmla="*/ 195938 h 812606"/>
                <a:gd name="connsiteX37" fmla="*/ 4494596 w 12346893"/>
                <a:gd name="connsiteY37" fmla="*/ 187314 h 812606"/>
                <a:gd name="connsiteX38" fmla="*/ 4504132 w 12346893"/>
                <a:gd name="connsiteY38" fmla="*/ 204979 h 812606"/>
                <a:gd name="connsiteX39" fmla="*/ 4943961 w 12346893"/>
                <a:gd name="connsiteY39" fmla="*/ 492304 h 812606"/>
                <a:gd name="connsiteX40" fmla="*/ 5209571 w 12346893"/>
                <a:gd name="connsiteY40" fmla="*/ 401517 h 812606"/>
                <a:gd name="connsiteX41" fmla="*/ 5254775 w 12346893"/>
                <a:gd name="connsiteY41" fmla="*/ 363608 h 812606"/>
                <a:gd name="connsiteX42" fmla="*/ 5260352 w 12346893"/>
                <a:gd name="connsiteY42" fmla="*/ 356532 h 812606"/>
                <a:gd name="connsiteX43" fmla="*/ 5294481 w 12346893"/>
                <a:gd name="connsiteY43" fmla="*/ 323694 h 812606"/>
                <a:gd name="connsiteX44" fmla="*/ 5319553 w 12346893"/>
                <a:gd name="connsiteY44" fmla="*/ 296655 h 812606"/>
                <a:gd name="connsiteX45" fmla="*/ 5408614 w 12346893"/>
                <a:gd name="connsiteY45" fmla="*/ 177228 h 812606"/>
                <a:gd name="connsiteX46" fmla="*/ 5372276 w 12346893"/>
                <a:gd name="connsiteY46" fmla="*/ 258677 h 812606"/>
                <a:gd name="connsiteX47" fmla="*/ 5413555 w 12346893"/>
                <a:gd name="connsiteY47" fmla="*/ 229399 h 812606"/>
                <a:gd name="connsiteX48" fmla="*/ 5687128 w 12346893"/>
                <a:gd name="connsiteY48" fmla="*/ 151994 h 812606"/>
                <a:gd name="connsiteX49" fmla="*/ 6057555 w 12346893"/>
                <a:gd name="connsiteY49" fmla="*/ 300590 h 812606"/>
                <a:gd name="connsiteX50" fmla="*/ 6105761 w 12346893"/>
                <a:gd name="connsiteY50" fmla="*/ 347929 h 812606"/>
                <a:gd name="connsiteX51" fmla="*/ 6110075 w 12346893"/>
                <a:gd name="connsiteY51" fmla="*/ 339306 h 812606"/>
                <a:gd name="connsiteX52" fmla="*/ 6119611 w 12346893"/>
                <a:gd name="connsiteY52" fmla="*/ 356970 h 812606"/>
                <a:gd name="connsiteX53" fmla="*/ 6559439 w 12346893"/>
                <a:gd name="connsiteY53" fmla="*/ 644296 h 812606"/>
                <a:gd name="connsiteX54" fmla="*/ 6982502 w 12346893"/>
                <a:gd name="connsiteY54" fmla="*/ 383863 h 812606"/>
                <a:gd name="connsiteX55" fmla="*/ 6982753 w 12346893"/>
                <a:gd name="connsiteY55" fmla="*/ 383454 h 812606"/>
                <a:gd name="connsiteX56" fmla="*/ 6984246 w 12346893"/>
                <a:gd name="connsiteY56" fmla="*/ 380360 h 812606"/>
                <a:gd name="connsiteX57" fmla="*/ 7011032 w 12346893"/>
                <a:gd name="connsiteY57" fmla="*/ 332390 h 812606"/>
                <a:gd name="connsiteX58" fmla="*/ 7024286 w 12346893"/>
                <a:gd name="connsiteY58" fmla="*/ 311755 h 812606"/>
                <a:gd name="connsiteX59" fmla="*/ 7041777 w 12346893"/>
                <a:gd name="connsiteY59" fmla="*/ 271319 h 812606"/>
                <a:gd name="connsiteX60" fmla="*/ 7034085 w 12346893"/>
                <a:gd name="connsiteY60" fmla="*/ 296503 h 812606"/>
                <a:gd name="connsiteX61" fmla="*/ 7040195 w 12346893"/>
                <a:gd name="connsiteY61" fmla="*/ 286991 h 812606"/>
                <a:gd name="connsiteX62" fmla="*/ 7531947 w 12346893"/>
                <a:gd name="connsiteY62" fmla="*/ 1 h 812606"/>
                <a:gd name="connsiteX63" fmla="*/ 7902374 w 12346893"/>
                <a:gd name="connsiteY63" fmla="*/ 148597 h 812606"/>
                <a:gd name="connsiteX64" fmla="*/ 7950580 w 12346893"/>
                <a:gd name="connsiteY64" fmla="*/ 195936 h 812606"/>
                <a:gd name="connsiteX65" fmla="*/ 7954894 w 12346893"/>
                <a:gd name="connsiteY65" fmla="*/ 187312 h 812606"/>
                <a:gd name="connsiteX66" fmla="*/ 7964430 w 12346893"/>
                <a:gd name="connsiteY66" fmla="*/ 204977 h 812606"/>
                <a:gd name="connsiteX67" fmla="*/ 8404258 w 12346893"/>
                <a:gd name="connsiteY67" fmla="*/ 492302 h 812606"/>
                <a:gd name="connsiteX68" fmla="*/ 8669869 w 12346893"/>
                <a:gd name="connsiteY68" fmla="*/ 401515 h 812606"/>
                <a:gd name="connsiteX69" fmla="*/ 8715076 w 12346893"/>
                <a:gd name="connsiteY69" fmla="*/ 363604 h 812606"/>
                <a:gd name="connsiteX70" fmla="*/ 8720650 w 12346893"/>
                <a:gd name="connsiteY70" fmla="*/ 356531 h 812606"/>
                <a:gd name="connsiteX71" fmla="*/ 8754770 w 12346893"/>
                <a:gd name="connsiteY71" fmla="*/ 323702 h 812606"/>
                <a:gd name="connsiteX72" fmla="*/ 8779851 w 12346893"/>
                <a:gd name="connsiteY72" fmla="*/ 296653 h 812606"/>
                <a:gd name="connsiteX73" fmla="*/ 8869086 w 12346893"/>
                <a:gd name="connsiteY73" fmla="*/ 159809 h 812606"/>
                <a:gd name="connsiteX74" fmla="*/ 8886596 w 12346893"/>
                <a:gd name="connsiteY74" fmla="*/ 119325 h 812606"/>
                <a:gd name="connsiteX75" fmla="*/ 8868912 w 12346893"/>
                <a:gd name="connsiteY75" fmla="*/ 177226 h 812606"/>
                <a:gd name="connsiteX76" fmla="*/ 8832573 w 12346893"/>
                <a:gd name="connsiteY76" fmla="*/ 258676 h 812606"/>
                <a:gd name="connsiteX77" fmla="*/ 8873853 w 12346893"/>
                <a:gd name="connsiteY77" fmla="*/ 229399 h 812606"/>
                <a:gd name="connsiteX78" fmla="*/ 9147426 w 12346893"/>
                <a:gd name="connsiteY78" fmla="*/ 151993 h 812606"/>
                <a:gd name="connsiteX79" fmla="*/ 9517853 w 12346893"/>
                <a:gd name="connsiteY79" fmla="*/ 300589 h 812606"/>
                <a:gd name="connsiteX80" fmla="*/ 9566059 w 12346893"/>
                <a:gd name="connsiteY80" fmla="*/ 347928 h 812606"/>
                <a:gd name="connsiteX81" fmla="*/ 9570373 w 12346893"/>
                <a:gd name="connsiteY81" fmla="*/ 339305 h 812606"/>
                <a:gd name="connsiteX82" fmla="*/ 9579908 w 12346893"/>
                <a:gd name="connsiteY82" fmla="*/ 356969 h 812606"/>
                <a:gd name="connsiteX83" fmla="*/ 10019738 w 12346893"/>
                <a:gd name="connsiteY83" fmla="*/ 644295 h 812606"/>
                <a:gd name="connsiteX84" fmla="*/ 10442800 w 12346893"/>
                <a:gd name="connsiteY84" fmla="*/ 383862 h 812606"/>
                <a:gd name="connsiteX85" fmla="*/ 10443052 w 12346893"/>
                <a:gd name="connsiteY85" fmla="*/ 383453 h 812606"/>
                <a:gd name="connsiteX86" fmla="*/ 10444544 w 12346893"/>
                <a:gd name="connsiteY86" fmla="*/ 380359 h 812606"/>
                <a:gd name="connsiteX87" fmla="*/ 10471330 w 12346893"/>
                <a:gd name="connsiteY87" fmla="*/ 332389 h 812606"/>
                <a:gd name="connsiteX88" fmla="*/ 10484585 w 12346893"/>
                <a:gd name="connsiteY88" fmla="*/ 311754 h 812606"/>
                <a:gd name="connsiteX89" fmla="*/ 10502074 w 12346893"/>
                <a:gd name="connsiteY89" fmla="*/ 271318 h 812606"/>
                <a:gd name="connsiteX90" fmla="*/ 10494383 w 12346893"/>
                <a:gd name="connsiteY90" fmla="*/ 296502 h 812606"/>
                <a:gd name="connsiteX91" fmla="*/ 10500493 w 12346893"/>
                <a:gd name="connsiteY91" fmla="*/ 286990 h 812606"/>
                <a:gd name="connsiteX92" fmla="*/ 10992245 w 12346893"/>
                <a:gd name="connsiteY92" fmla="*/ 0 h 812606"/>
                <a:gd name="connsiteX93" fmla="*/ 11362672 w 12346893"/>
                <a:gd name="connsiteY93" fmla="*/ 148596 h 812606"/>
                <a:gd name="connsiteX94" fmla="*/ 11410878 w 12346893"/>
                <a:gd name="connsiteY94" fmla="*/ 195935 h 812606"/>
                <a:gd name="connsiteX95" fmla="*/ 11415192 w 12346893"/>
                <a:gd name="connsiteY95" fmla="*/ 187311 h 812606"/>
                <a:gd name="connsiteX96" fmla="*/ 11424728 w 12346893"/>
                <a:gd name="connsiteY96" fmla="*/ 204976 h 812606"/>
                <a:gd name="connsiteX97" fmla="*/ 11864557 w 12346893"/>
                <a:gd name="connsiteY97" fmla="*/ 492302 h 812606"/>
                <a:gd name="connsiteX98" fmla="*/ 12329384 w 12346893"/>
                <a:gd name="connsiteY98" fmla="*/ 159808 h 812606"/>
                <a:gd name="connsiteX99" fmla="*/ 12346893 w 12346893"/>
                <a:gd name="connsiteY99" fmla="*/ 119324 h 812606"/>
                <a:gd name="connsiteX100" fmla="*/ 12329210 w 12346893"/>
                <a:gd name="connsiteY100" fmla="*/ 177225 h 812606"/>
                <a:gd name="connsiteX101" fmla="*/ 11735544 w 12346893"/>
                <a:gd name="connsiteY101" fmla="*/ 660610 h 812606"/>
                <a:gd name="connsiteX102" fmla="*/ 11365117 w 12346893"/>
                <a:gd name="connsiteY102" fmla="*/ 512014 h 812606"/>
                <a:gd name="connsiteX103" fmla="*/ 11316911 w 12346893"/>
                <a:gd name="connsiteY103" fmla="*/ 464675 h 812606"/>
                <a:gd name="connsiteX104" fmla="*/ 11312596 w 12346893"/>
                <a:gd name="connsiteY104" fmla="*/ 473298 h 812606"/>
                <a:gd name="connsiteX105" fmla="*/ 11303061 w 12346893"/>
                <a:gd name="connsiteY105" fmla="*/ 455634 h 812606"/>
                <a:gd name="connsiteX106" fmla="*/ 10863232 w 12346893"/>
                <a:gd name="connsiteY106" fmla="*/ 168308 h 812606"/>
                <a:gd name="connsiteX107" fmla="*/ 10440170 w 12346893"/>
                <a:gd name="connsiteY107" fmla="*/ 428741 h 812606"/>
                <a:gd name="connsiteX108" fmla="*/ 10439918 w 12346893"/>
                <a:gd name="connsiteY108" fmla="*/ 429150 h 812606"/>
                <a:gd name="connsiteX109" fmla="*/ 10438426 w 12346893"/>
                <a:gd name="connsiteY109" fmla="*/ 432244 h 812606"/>
                <a:gd name="connsiteX110" fmla="*/ 10411639 w 12346893"/>
                <a:gd name="connsiteY110" fmla="*/ 480214 h 812606"/>
                <a:gd name="connsiteX111" fmla="*/ 10398385 w 12346893"/>
                <a:gd name="connsiteY111" fmla="*/ 500849 h 812606"/>
                <a:gd name="connsiteX112" fmla="*/ 10380895 w 12346893"/>
                <a:gd name="connsiteY112" fmla="*/ 541285 h 812606"/>
                <a:gd name="connsiteX113" fmla="*/ 10388586 w 12346893"/>
                <a:gd name="connsiteY113" fmla="*/ 516101 h 812606"/>
                <a:gd name="connsiteX114" fmla="*/ 10382477 w 12346893"/>
                <a:gd name="connsiteY114" fmla="*/ 525613 h 812606"/>
                <a:gd name="connsiteX115" fmla="*/ 9890724 w 12346893"/>
                <a:gd name="connsiteY115" fmla="*/ 812603 h 812606"/>
                <a:gd name="connsiteX116" fmla="*/ 9520297 w 12346893"/>
                <a:gd name="connsiteY116" fmla="*/ 664007 h 812606"/>
                <a:gd name="connsiteX117" fmla="*/ 9472091 w 12346893"/>
                <a:gd name="connsiteY117" fmla="*/ 616668 h 812606"/>
                <a:gd name="connsiteX118" fmla="*/ 9467777 w 12346893"/>
                <a:gd name="connsiteY118" fmla="*/ 625292 h 812606"/>
                <a:gd name="connsiteX119" fmla="*/ 9458242 w 12346893"/>
                <a:gd name="connsiteY119" fmla="*/ 607627 h 812606"/>
                <a:gd name="connsiteX120" fmla="*/ 9018413 w 12346893"/>
                <a:gd name="connsiteY120" fmla="*/ 320302 h 812606"/>
                <a:gd name="connsiteX121" fmla="*/ 8752802 w 12346893"/>
                <a:gd name="connsiteY121" fmla="*/ 411089 h 812606"/>
                <a:gd name="connsiteX122" fmla="*/ 8707595 w 12346893"/>
                <a:gd name="connsiteY122" fmla="*/ 449000 h 812606"/>
                <a:gd name="connsiteX123" fmla="*/ 8702022 w 12346893"/>
                <a:gd name="connsiteY123" fmla="*/ 456073 h 812606"/>
                <a:gd name="connsiteX124" fmla="*/ 8667901 w 12346893"/>
                <a:gd name="connsiteY124" fmla="*/ 488902 h 812606"/>
                <a:gd name="connsiteX125" fmla="*/ 8642820 w 12346893"/>
                <a:gd name="connsiteY125" fmla="*/ 515951 h 812606"/>
                <a:gd name="connsiteX126" fmla="*/ 8553585 w 12346893"/>
                <a:gd name="connsiteY126" fmla="*/ 652795 h 812606"/>
                <a:gd name="connsiteX127" fmla="*/ 8536075 w 12346893"/>
                <a:gd name="connsiteY127" fmla="*/ 693279 h 812606"/>
                <a:gd name="connsiteX128" fmla="*/ 8553759 w 12346893"/>
                <a:gd name="connsiteY128" fmla="*/ 635378 h 812606"/>
                <a:gd name="connsiteX129" fmla="*/ 8590098 w 12346893"/>
                <a:gd name="connsiteY129" fmla="*/ 553928 h 812606"/>
                <a:gd name="connsiteX130" fmla="*/ 8548818 w 12346893"/>
                <a:gd name="connsiteY130" fmla="*/ 583206 h 812606"/>
                <a:gd name="connsiteX131" fmla="*/ 8275246 w 12346893"/>
                <a:gd name="connsiteY131" fmla="*/ 660611 h 812606"/>
                <a:gd name="connsiteX132" fmla="*/ 7904819 w 12346893"/>
                <a:gd name="connsiteY132" fmla="*/ 512015 h 812606"/>
                <a:gd name="connsiteX133" fmla="*/ 7856612 w 12346893"/>
                <a:gd name="connsiteY133" fmla="*/ 464676 h 812606"/>
                <a:gd name="connsiteX134" fmla="*/ 7852299 w 12346893"/>
                <a:gd name="connsiteY134" fmla="*/ 473299 h 812606"/>
                <a:gd name="connsiteX135" fmla="*/ 7842763 w 12346893"/>
                <a:gd name="connsiteY135" fmla="*/ 455635 h 812606"/>
                <a:gd name="connsiteX136" fmla="*/ 7402933 w 12346893"/>
                <a:gd name="connsiteY136" fmla="*/ 168309 h 812606"/>
                <a:gd name="connsiteX137" fmla="*/ 6979871 w 12346893"/>
                <a:gd name="connsiteY137" fmla="*/ 428742 h 812606"/>
                <a:gd name="connsiteX138" fmla="*/ 6979620 w 12346893"/>
                <a:gd name="connsiteY138" fmla="*/ 429151 h 812606"/>
                <a:gd name="connsiteX139" fmla="*/ 6978128 w 12346893"/>
                <a:gd name="connsiteY139" fmla="*/ 432245 h 812606"/>
                <a:gd name="connsiteX140" fmla="*/ 6951342 w 12346893"/>
                <a:gd name="connsiteY140" fmla="*/ 480215 h 812606"/>
                <a:gd name="connsiteX141" fmla="*/ 6938086 w 12346893"/>
                <a:gd name="connsiteY141" fmla="*/ 500850 h 812606"/>
                <a:gd name="connsiteX142" fmla="*/ 6920597 w 12346893"/>
                <a:gd name="connsiteY142" fmla="*/ 541286 h 812606"/>
                <a:gd name="connsiteX143" fmla="*/ 6928288 w 12346893"/>
                <a:gd name="connsiteY143" fmla="*/ 516102 h 812606"/>
                <a:gd name="connsiteX144" fmla="*/ 6922178 w 12346893"/>
                <a:gd name="connsiteY144" fmla="*/ 525614 h 812606"/>
                <a:gd name="connsiteX145" fmla="*/ 6430427 w 12346893"/>
                <a:gd name="connsiteY145" fmla="*/ 812604 h 812606"/>
                <a:gd name="connsiteX146" fmla="*/ 6059999 w 12346893"/>
                <a:gd name="connsiteY146" fmla="*/ 664008 h 812606"/>
                <a:gd name="connsiteX147" fmla="*/ 6011793 w 12346893"/>
                <a:gd name="connsiteY147" fmla="*/ 616669 h 812606"/>
                <a:gd name="connsiteX148" fmla="*/ 6007479 w 12346893"/>
                <a:gd name="connsiteY148" fmla="*/ 625293 h 812606"/>
                <a:gd name="connsiteX149" fmla="*/ 5997944 w 12346893"/>
                <a:gd name="connsiteY149" fmla="*/ 607628 h 812606"/>
                <a:gd name="connsiteX150" fmla="*/ 5558114 w 12346893"/>
                <a:gd name="connsiteY150" fmla="*/ 320302 h 812606"/>
                <a:gd name="connsiteX151" fmla="*/ 5292505 w 12346893"/>
                <a:gd name="connsiteY151" fmla="*/ 411089 h 812606"/>
                <a:gd name="connsiteX152" fmla="*/ 5247300 w 12346893"/>
                <a:gd name="connsiteY152" fmla="*/ 448999 h 812606"/>
                <a:gd name="connsiteX153" fmla="*/ 5241724 w 12346893"/>
                <a:gd name="connsiteY153" fmla="*/ 456075 h 812606"/>
                <a:gd name="connsiteX154" fmla="*/ 5207594 w 12346893"/>
                <a:gd name="connsiteY154" fmla="*/ 488913 h 812606"/>
                <a:gd name="connsiteX155" fmla="*/ 5182522 w 12346893"/>
                <a:gd name="connsiteY155" fmla="*/ 515952 h 812606"/>
                <a:gd name="connsiteX156" fmla="*/ 5129799 w 12346893"/>
                <a:gd name="connsiteY156" fmla="*/ 553930 h 812606"/>
                <a:gd name="connsiteX157" fmla="*/ 5088520 w 12346893"/>
                <a:gd name="connsiteY157" fmla="*/ 583208 h 812606"/>
                <a:gd name="connsiteX158" fmla="*/ 4814948 w 12346893"/>
                <a:gd name="connsiteY158" fmla="*/ 660613 h 812606"/>
                <a:gd name="connsiteX159" fmla="*/ 4444521 w 12346893"/>
                <a:gd name="connsiteY159" fmla="*/ 512017 h 812606"/>
                <a:gd name="connsiteX160" fmla="*/ 4396314 w 12346893"/>
                <a:gd name="connsiteY160" fmla="*/ 464678 h 812606"/>
                <a:gd name="connsiteX161" fmla="*/ 4392001 w 12346893"/>
                <a:gd name="connsiteY161" fmla="*/ 473301 h 812606"/>
                <a:gd name="connsiteX162" fmla="*/ 4382465 w 12346893"/>
                <a:gd name="connsiteY162" fmla="*/ 455637 h 812606"/>
                <a:gd name="connsiteX163" fmla="*/ 3942636 w 12346893"/>
                <a:gd name="connsiteY163" fmla="*/ 168311 h 812606"/>
                <a:gd name="connsiteX164" fmla="*/ 3519574 w 12346893"/>
                <a:gd name="connsiteY164" fmla="*/ 428744 h 812606"/>
                <a:gd name="connsiteX165" fmla="*/ 3519322 w 12346893"/>
                <a:gd name="connsiteY165" fmla="*/ 429153 h 812606"/>
                <a:gd name="connsiteX166" fmla="*/ 3517830 w 12346893"/>
                <a:gd name="connsiteY166" fmla="*/ 432247 h 812606"/>
                <a:gd name="connsiteX167" fmla="*/ 3491044 w 12346893"/>
                <a:gd name="connsiteY167" fmla="*/ 480217 h 812606"/>
                <a:gd name="connsiteX168" fmla="*/ 3477788 w 12346893"/>
                <a:gd name="connsiteY168" fmla="*/ 500852 h 812606"/>
                <a:gd name="connsiteX169" fmla="*/ 3460299 w 12346893"/>
                <a:gd name="connsiteY169" fmla="*/ 541288 h 812606"/>
                <a:gd name="connsiteX170" fmla="*/ 3467991 w 12346893"/>
                <a:gd name="connsiteY170" fmla="*/ 516104 h 812606"/>
                <a:gd name="connsiteX171" fmla="*/ 3461880 w 12346893"/>
                <a:gd name="connsiteY171" fmla="*/ 525616 h 812606"/>
                <a:gd name="connsiteX172" fmla="*/ 2970129 w 12346893"/>
                <a:gd name="connsiteY172" fmla="*/ 812606 h 812606"/>
                <a:gd name="connsiteX173" fmla="*/ 2599702 w 12346893"/>
                <a:gd name="connsiteY173" fmla="*/ 664010 h 812606"/>
                <a:gd name="connsiteX174" fmla="*/ 2551495 w 12346893"/>
                <a:gd name="connsiteY174" fmla="*/ 616671 h 812606"/>
                <a:gd name="connsiteX175" fmla="*/ 2547182 w 12346893"/>
                <a:gd name="connsiteY175" fmla="*/ 625295 h 812606"/>
                <a:gd name="connsiteX176" fmla="*/ 2537646 w 12346893"/>
                <a:gd name="connsiteY176" fmla="*/ 607630 h 812606"/>
                <a:gd name="connsiteX177" fmla="*/ 2097817 w 12346893"/>
                <a:gd name="connsiteY177" fmla="*/ 320304 h 812606"/>
                <a:gd name="connsiteX178" fmla="*/ 1832207 w 12346893"/>
                <a:gd name="connsiteY178" fmla="*/ 411091 h 812606"/>
                <a:gd name="connsiteX179" fmla="*/ 1787003 w 12346893"/>
                <a:gd name="connsiteY179" fmla="*/ 449001 h 812606"/>
                <a:gd name="connsiteX180" fmla="*/ 1747297 w 12346893"/>
                <a:gd name="connsiteY180" fmla="*/ 488915 h 812606"/>
                <a:gd name="connsiteX181" fmla="*/ 1722225 w 12346893"/>
                <a:gd name="connsiteY181" fmla="*/ 515954 h 812606"/>
                <a:gd name="connsiteX182" fmla="*/ 1669501 w 12346893"/>
                <a:gd name="connsiteY182" fmla="*/ 553933 h 812606"/>
                <a:gd name="connsiteX183" fmla="*/ 1628223 w 12346893"/>
                <a:gd name="connsiteY183" fmla="*/ 583210 h 812606"/>
                <a:gd name="connsiteX184" fmla="*/ 1354650 w 12346893"/>
                <a:gd name="connsiteY184" fmla="*/ 660615 h 812606"/>
                <a:gd name="connsiteX185" fmla="*/ 984223 w 12346893"/>
                <a:gd name="connsiteY185" fmla="*/ 512019 h 812606"/>
                <a:gd name="connsiteX186" fmla="*/ 936017 w 12346893"/>
                <a:gd name="connsiteY186" fmla="*/ 464680 h 812606"/>
                <a:gd name="connsiteX187" fmla="*/ 931703 w 12346893"/>
                <a:gd name="connsiteY187" fmla="*/ 473303 h 812606"/>
                <a:gd name="connsiteX188" fmla="*/ 922167 w 12346893"/>
                <a:gd name="connsiteY188" fmla="*/ 455639 h 812606"/>
                <a:gd name="connsiteX189" fmla="*/ 482338 w 12346893"/>
                <a:gd name="connsiteY189" fmla="*/ 168313 h 812606"/>
                <a:gd name="connsiteX190" fmla="*/ 59276 w 12346893"/>
                <a:gd name="connsiteY190" fmla="*/ 428746 h 812606"/>
                <a:gd name="connsiteX191" fmla="*/ 59024 w 12346893"/>
                <a:gd name="connsiteY191" fmla="*/ 429155 h 812606"/>
                <a:gd name="connsiteX192" fmla="*/ 57532 w 12346893"/>
                <a:gd name="connsiteY192" fmla="*/ 432249 h 812606"/>
                <a:gd name="connsiteX193" fmla="*/ 30746 w 12346893"/>
                <a:gd name="connsiteY193" fmla="*/ 480219 h 812606"/>
                <a:gd name="connsiteX194" fmla="*/ 17490 w 12346893"/>
                <a:gd name="connsiteY194" fmla="*/ 500854 h 812606"/>
                <a:gd name="connsiteX195" fmla="*/ 1 w 12346893"/>
                <a:gd name="connsiteY195" fmla="*/ 541290 h 812606"/>
                <a:gd name="connsiteX196" fmla="*/ 7693 w 12346893"/>
                <a:gd name="connsiteY196" fmla="*/ 516106 h 812606"/>
                <a:gd name="connsiteX197" fmla="*/ 1582 w 12346893"/>
                <a:gd name="connsiteY197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911977 w 12346891"/>
                <a:gd name="connsiteY19" fmla="*/ 258678 h 812606"/>
                <a:gd name="connsiteX20" fmla="*/ 1953255 w 12346891"/>
                <a:gd name="connsiteY20" fmla="*/ 229401 h 812606"/>
                <a:gd name="connsiteX21" fmla="*/ 2226828 w 12346891"/>
                <a:gd name="connsiteY21" fmla="*/ 151996 h 812606"/>
                <a:gd name="connsiteX22" fmla="*/ 2597255 w 12346891"/>
                <a:gd name="connsiteY22" fmla="*/ 300592 h 812606"/>
                <a:gd name="connsiteX23" fmla="*/ 2645461 w 12346891"/>
                <a:gd name="connsiteY23" fmla="*/ 347931 h 812606"/>
                <a:gd name="connsiteX24" fmla="*/ 2649775 w 12346891"/>
                <a:gd name="connsiteY24" fmla="*/ 339308 h 812606"/>
                <a:gd name="connsiteX25" fmla="*/ 2659311 w 12346891"/>
                <a:gd name="connsiteY25" fmla="*/ 356972 h 812606"/>
                <a:gd name="connsiteX26" fmla="*/ 3099140 w 12346891"/>
                <a:gd name="connsiteY26" fmla="*/ 644298 h 812606"/>
                <a:gd name="connsiteX27" fmla="*/ 3522202 w 12346891"/>
                <a:gd name="connsiteY27" fmla="*/ 383865 h 812606"/>
                <a:gd name="connsiteX28" fmla="*/ 3522454 w 12346891"/>
                <a:gd name="connsiteY28" fmla="*/ 383456 h 812606"/>
                <a:gd name="connsiteX29" fmla="*/ 3550732 w 12346891"/>
                <a:gd name="connsiteY29" fmla="*/ 332392 h 812606"/>
                <a:gd name="connsiteX30" fmla="*/ 3581477 w 12346891"/>
                <a:gd name="connsiteY30" fmla="*/ 271321 h 812606"/>
                <a:gd name="connsiteX31" fmla="*/ 3573785 w 12346891"/>
                <a:gd name="connsiteY31" fmla="*/ 296505 h 812606"/>
                <a:gd name="connsiteX32" fmla="*/ 3579895 w 12346891"/>
                <a:gd name="connsiteY32" fmla="*/ 286993 h 812606"/>
                <a:gd name="connsiteX33" fmla="*/ 4071647 w 12346891"/>
                <a:gd name="connsiteY33" fmla="*/ 3 h 812606"/>
                <a:gd name="connsiteX34" fmla="*/ 4442074 w 12346891"/>
                <a:gd name="connsiteY34" fmla="*/ 148599 h 812606"/>
                <a:gd name="connsiteX35" fmla="*/ 4490280 w 12346891"/>
                <a:gd name="connsiteY35" fmla="*/ 195938 h 812606"/>
                <a:gd name="connsiteX36" fmla="*/ 4494594 w 12346891"/>
                <a:gd name="connsiteY36" fmla="*/ 187314 h 812606"/>
                <a:gd name="connsiteX37" fmla="*/ 4504130 w 12346891"/>
                <a:gd name="connsiteY37" fmla="*/ 204979 h 812606"/>
                <a:gd name="connsiteX38" fmla="*/ 4943959 w 12346891"/>
                <a:gd name="connsiteY38" fmla="*/ 492304 h 812606"/>
                <a:gd name="connsiteX39" fmla="*/ 5209569 w 12346891"/>
                <a:gd name="connsiteY39" fmla="*/ 401517 h 812606"/>
                <a:gd name="connsiteX40" fmla="*/ 5254773 w 12346891"/>
                <a:gd name="connsiteY40" fmla="*/ 363608 h 812606"/>
                <a:gd name="connsiteX41" fmla="*/ 5260350 w 12346891"/>
                <a:gd name="connsiteY41" fmla="*/ 356532 h 812606"/>
                <a:gd name="connsiteX42" fmla="*/ 5294479 w 12346891"/>
                <a:gd name="connsiteY42" fmla="*/ 323694 h 812606"/>
                <a:gd name="connsiteX43" fmla="*/ 5319551 w 12346891"/>
                <a:gd name="connsiteY43" fmla="*/ 296655 h 812606"/>
                <a:gd name="connsiteX44" fmla="*/ 5408612 w 12346891"/>
                <a:gd name="connsiteY44" fmla="*/ 177228 h 812606"/>
                <a:gd name="connsiteX45" fmla="*/ 5372274 w 12346891"/>
                <a:gd name="connsiteY45" fmla="*/ 258677 h 812606"/>
                <a:gd name="connsiteX46" fmla="*/ 5413553 w 12346891"/>
                <a:gd name="connsiteY46" fmla="*/ 229399 h 812606"/>
                <a:gd name="connsiteX47" fmla="*/ 5687126 w 12346891"/>
                <a:gd name="connsiteY47" fmla="*/ 151994 h 812606"/>
                <a:gd name="connsiteX48" fmla="*/ 6057553 w 12346891"/>
                <a:gd name="connsiteY48" fmla="*/ 300590 h 812606"/>
                <a:gd name="connsiteX49" fmla="*/ 6105759 w 12346891"/>
                <a:gd name="connsiteY49" fmla="*/ 347929 h 812606"/>
                <a:gd name="connsiteX50" fmla="*/ 6110073 w 12346891"/>
                <a:gd name="connsiteY50" fmla="*/ 339306 h 812606"/>
                <a:gd name="connsiteX51" fmla="*/ 6119609 w 12346891"/>
                <a:gd name="connsiteY51" fmla="*/ 356970 h 812606"/>
                <a:gd name="connsiteX52" fmla="*/ 6559437 w 12346891"/>
                <a:gd name="connsiteY52" fmla="*/ 644296 h 812606"/>
                <a:gd name="connsiteX53" fmla="*/ 6982500 w 12346891"/>
                <a:gd name="connsiteY53" fmla="*/ 383863 h 812606"/>
                <a:gd name="connsiteX54" fmla="*/ 6982751 w 12346891"/>
                <a:gd name="connsiteY54" fmla="*/ 383454 h 812606"/>
                <a:gd name="connsiteX55" fmla="*/ 6984244 w 12346891"/>
                <a:gd name="connsiteY55" fmla="*/ 380360 h 812606"/>
                <a:gd name="connsiteX56" fmla="*/ 7011030 w 12346891"/>
                <a:gd name="connsiteY56" fmla="*/ 332390 h 812606"/>
                <a:gd name="connsiteX57" fmla="*/ 7024284 w 12346891"/>
                <a:gd name="connsiteY57" fmla="*/ 311755 h 812606"/>
                <a:gd name="connsiteX58" fmla="*/ 7041775 w 12346891"/>
                <a:gd name="connsiteY58" fmla="*/ 271319 h 812606"/>
                <a:gd name="connsiteX59" fmla="*/ 7034083 w 12346891"/>
                <a:gd name="connsiteY59" fmla="*/ 296503 h 812606"/>
                <a:gd name="connsiteX60" fmla="*/ 7040193 w 12346891"/>
                <a:gd name="connsiteY60" fmla="*/ 286991 h 812606"/>
                <a:gd name="connsiteX61" fmla="*/ 7531945 w 12346891"/>
                <a:gd name="connsiteY61" fmla="*/ 1 h 812606"/>
                <a:gd name="connsiteX62" fmla="*/ 7902372 w 12346891"/>
                <a:gd name="connsiteY62" fmla="*/ 148597 h 812606"/>
                <a:gd name="connsiteX63" fmla="*/ 7950578 w 12346891"/>
                <a:gd name="connsiteY63" fmla="*/ 195936 h 812606"/>
                <a:gd name="connsiteX64" fmla="*/ 7954892 w 12346891"/>
                <a:gd name="connsiteY64" fmla="*/ 187312 h 812606"/>
                <a:gd name="connsiteX65" fmla="*/ 7964428 w 12346891"/>
                <a:gd name="connsiteY65" fmla="*/ 204977 h 812606"/>
                <a:gd name="connsiteX66" fmla="*/ 8404256 w 12346891"/>
                <a:gd name="connsiteY66" fmla="*/ 492302 h 812606"/>
                <a:gd name="connsiteX67" fmla="*/ 8669867 w 12346891"/>
                <a:gd name="connsiteY67" fmla="*/ 401515 h 812606"/>
                <a:gd name="connsiteX68" fmla="*/ 8715074 w 12346891"/>
                <a:gd name="connsiteY68" fmla="*/ 363604 h 812606"/>
                <a:gd name="connsiteX69" fmla="*/ 8720648 w 12346891"/>
                <a:gd name="connsiteY69" fmla="*/ 356531 h 812606"/>
                <a:gd name="connsiteX70" fmla="*/ 8754768 w 12346891"/>
                <a:gd name="connsiteY70" fmla="*/ 323702 h 812606"/>
                <a:gd name="connsiteX71" fmla="*/ 8779849 w 12346891"/>
                <a:gd name="connsiteY71" fmla="*/ 296653 h 812606"/>
                <a:gd name="connsiteX72" fmla="*/ 8869084 w 12346891"/>
                <a:gd name="connsiteY72" fmla="*/ 159809 h 812606"/>
                <a:gd name="connsiteX73" fmla="*/ 8886594 w 12346891"/>
                <a:gd name="connsiteY73" fmla="*/ 119325 h 812606"/>
                <a:gd name="connsiteX74" fmla="*/ 8868910 w 12346891"/>
                <a:gd name="connsiteY74" fmla="*/ 177226 h 812606"/>
                <a:gd name="connsiteX75" fmla="*/ 8832571 w 12346891"/>
                <a:gd name="connsiteY75" fmla="*/ 258676 h 812606"/>
                <a:gd name="connsiteX76" fmla="*/ 8873851 w 12346891"/>
                <a:gd name="connsiteY76" fmla="*/ 229399 h 812606"/>
                <a:gd name="connsiteX77" fmla="*/ 9147424 w 12346891"/>
                <a:gd name="connsiteY77" fmla="*/ 151993 h 812606"/>
                <a:gd name="connsiteX78" fmla="*/ 9517851 w 12346891"/>
                <a:gd name="connsiteY78" fmla="*/ 300589 h 812606"/>
                <a:gd name="connsiteX79" fmla="*/ 9566057 w 12346891"/>
                <a:gd name="connsiteY79" fmla="*/ 347928 h 812606"/>
                <a:gd name="connsiteX80" fmla="*/ 9570371 w 12346891"/>
                <a:gd name="connsiteY80" fmla="*/ 339305 h 812606"/>
                <a:gd name="connsiteX81" fmla="*/ 9579906 w 12346891"/>
                <a:gd name="connsiteY81" fmla="*/ 356969 h 812606"/>
                <a:gd name="connsiteX82" fmla="*/ 10019736 w 12346891"/>
                <a:gd name="connsiteY82" fmla="*/ 644295 h 812606"/>
                <a:gd name="connsiteX83" fmla="*/ 10442798 w 12346891"/>
                <a:gd name="connsiteY83" fmla="*/ 383862 h 812606"/>
                <a:gd name="connsiteX84" fmla="*/ 10443050 w 12346891"/>
                <a:gd name="connsiteY84" fmla="*/ 383453 h 812606"/>
                <a:gd name="connsiteX85" fmla="*/ 10444542 w 12346891"/>
                <a:gd name="connsiteY85" fmla="*/ 380359 h 812606"/>
                <a:gd name="connsiteX86" fmla="*/ 10471328 w 12346891"/>
                <a:gd name="connsiteY86" fmla="*/ 332389 h 812606"/>
                <a:gd name="connsiteX87" fmla="*/ 10484583 w 12346891"/>
                <a:gd name="connsiteY87" fmla="*/ 311754 h 812606"/>
                <a:gd name="connsiteX88" fmla="*/ 10502072 w 12346891"/>
                <a:gd name="connsiteY88" fmla="*/ 271318 h 812606"/>
                <a:gd name="connsiteX89" fmla="*/ 10494381 w 12346891"/>
                <a:gd name="connsiteY89" fmla="*/ 296502 h 812606"/>
                <a:gd name="connsiteX90" fmla="*/ 10500491 w 12346891"/>
                <a:gd name="connsiteY90" fmla="*/ 286990 h 812606"/>
                <a:gd name="connsiteX91" fmla="*/ 10992243 w 12346891"/>
                <a:gd name="connsiteY91" fmla="*/ 0 h 812606"/>
                <a:gd name="connsiteX92" fmla="*/ 11362670 w 12346891"/>
                <a:gd name="connsiteY92" fmla="*/ 148596 h 812606"/>
                <a:gd name="connsiteX93" fmla="*/ 11410876 w 12346891"/>
                <a:gd name="connsiteY93" fmla="*/ 195935 h 812606"/>
                <a:gd name="connsiteX94" fmla="*/ 11415190 w 12346891"/>
                <a:gd name="connsiteY94" fmla="*/ 187311 h 812606"/>
                <a:gd name="connsiteX95" fmla="*/ 11424726 w 12346891"/>
                <a:gd name="connsiteY95" fmla="*/ 204976 h 812606"/>
                <a:gd name="connsiteX96" fmla="*/ 11864555 w 12346891"/>
                <a:gd name="connsiteY96" fmla="*/ 492302 h 812606"/>
                <a:gd name="connsiteX97" fmla="*/ 12329382 w 12346891"/>
                <a:gd name="connsiteY97" fmla="*/ 159808 h 812606"/>
                <a:gd name="connsiteX98" fmla="*/ 12346891 w 12346891"/>
                <a:gd name="connsiteY98" fmla="*/ 119324 h 812606"/>
                <a:gd name="connsiteX99" fmla="*/ 12329208 w 12346891"/>
                <a:gd name="connsiteY99" fmla="*/ 177225 h 812606"/>
                <a:gd name="connsiteX100" fmla="*/ 11735542 w 12346891"/>
                <a:gd name="connsiteY100" fmla="*/ 660610 h 812606"/>
                <a:gd name="connsiteX101" fmla="*/ 11365115 w 12346891"/>
                <a:gd name="connsiteY101" fmla="*/ 512014 h 812606"/>
                <a:gd name="connsiteX102" fmla="*/ 11316909 w 12346891"/>
                <a:gd name="connsiteY102" fmla="*/ 464675 h 812606"/>
                <a:gd name="connsiteX103" fmla="*/ 11312594 w 12346891"/>
                <a:gd name="connsiteY103" fmla="*/ 473298 h 812606"/>
                <a:gd name="connsiteX104" fmla="*/ 11303059 w 12346891"/>
                <a:gd name="connsiteY104" fmla="*/ 455634 h 812606"/>
                <a:gd name="connsiteX105" fmla="*/ 10863230 w 12346891"/>
                <a:gd name="connsiteY105" fmla="*/ 168308 h 812606"/>
                <a:gd name="connsiteX106" fmla="*/ 10440168 w 12346891"/>
                <a:gd name="connsiteY106" fmla="*/ 428741 h 812606"/>
                <a:gd name="connsiteX107" fmla="*/ 10439916 w 12346891"/>
                <a:gd name="connsiteY107" fmla="*/ 429150 h 812606"/>
                <a:gd name="connsiteX108" fmla="*/ 10438424 w 12346891"/>
                <a:gd name="connsiteY108" fmla="*/ 432244 h 812606"/>
                <a:gd name="connsiteX109" fmla="*/ 10411637 w 12346891"/>
                <a:gd name="connsiteY109" fmla="*/ 480214 h 812606"/>
                <a:gd name="connsiteX110" fmla="*/ 10398383 w 12346891"/>
                <a:gd name="connsiteY110" fmla="*/ 500849 h 812606"/>
                <a:gd name="connsiteX111" fmla="*/ 10380893 w 12346891"/>
                <a:gd name="connsiteY111" fmla="*/ 541285 h 812606"/>
                <a:gd name="connsiteX112" fmla="*/ 10388584 w 12346891"/>
                <a:gd name="connsiteY112" fmla="*/ 516101 h 812606"/>
                <a:gd name="connsiteX113" fmla="*/ 10382475 w 12346891"/>
                <a:gd name="connsiteY113" fmla="*/ 525613 h 812606"/>
                <a:gd name="connsiteX114" fmla="*/ 9890722 w 12346891"/>
                <a:gd name="connsiteY114" fmla="*/ 812603 h 812606"/>
                <a:gd name="connsiteX115" fmla="*/ 9520295 w 12346891"/>
                <a:gd name="connsiteY115" fmla="*/ 664007 h 812606"/>
                <a:gd name="connsiteX116" fmla="*/ 9472089 w 12346891"/>
                <a:gd name="connsiteY116" fmla="*/ 616668 h 812606"/>
                <a:gd name="connsiteX117" fmla="*/ 9467775 w 12346891"/>
                <a:gd name="connsiteY117" fmla="*/ 625292 h 812606"/>
                <a:gd name="connsiteX118" fmla="*/ 9458240 w 12346891"/>
                <a:gd name="connsiteY118" fmla="*/ 607627 h 812606"/>
                <a:gd name="connsiteX119" fmla="*/ 9018411 w 12346891"/>
                <a:gd name="connsiteY119" fmla="*/ 320302 h 812606"/>
                <a:gd name="connsiteX120" fmla="*/ 8752800 w 12346891"/>
                <a:gd name="connsiteY120" fmla="*/ 411089 h 812606"/>
                <a:gd name="connsiteX121" fmla="*/ 8707593 w 12346891"/>
                <a:gd name="connsiteY121" fmla="*/ 449000 h 812606"/>
                <a:gd name="connsiteX122" fmla="*/ 8702020 w 12346891"/>
                <a:gd name="connsiteY122" fmla="*/ 456073 h 812606"/>
                <a:gd name="connsiteX123" fmla="*/ 8667899 w 12346891"/>
                <a:gd name="connsiteY123" fmla="*/ 488902 h 812606"/>
                <a:gd name="connsiteX124" fmla="*/ 8642818 w 12346891"/>
                <a:gd name="connsiteY124" fmla="*/ 515951 h 812606"/>
                <a:gd name="connsiteX125" fmla="*/ 8553583 w 12346891"/>
                <a:gd name="connsiteY125" fmla="*/ 652795 h 812606"/>
                <a:gd name="connsiteX126" fmla="*/ 8536073 w 12346891"/>
                <a:gd name="connsiteY126" fmla="*/ 693279 h 812606"/>
                <a:gd name="connsiteX127" fmla="*/ 8553757 w 12346891"/>
                <a:gd name="connsiteY127" fmla="*/ 635378 h 812606"/>
                <a:gd name="connsiteX128" fmla="*/ 8590096 w 12346891"/>
                <a:gd name="connsiteY128" fmla="*/ 553928 h 812606"/>
                <a:gd name="connsiteX129" fmla="*/ 8548816 w 12346891"/>
                <a:gd name="connsiteY129" fmla="*/ 583206 h 812606"/>
                <a:gd name="connsiteX130" fmla="*/ 8275244 w 12346891"/>
                <a:gd name="connsiteY130" fmla="*/ 660611 h 812606"/>
                <a:gd name="connsiteX131" fmla="*/ 7904817 w 12346891"/>
                <a:gd name="connsiteY131" fmla="*/ 512015 h 812606"/>
                <a:gd name="connsiteX132" fmla="*/ 7856610 w 12346891"/>
                <a:gd name="connsiteY132" fmla="*/ 464676 h 812606"/>
                <a:gd name="connsiteX133" fmla="*/ 7852297 w 12346891"/>
                <a:gd name="connsiteY133" fmla="*/ 473299 h 812606"/>
                <a:gd name="connsiteX134" fmla="*/ 7842761 w 12346891"/>
                <a:gd name="connsiteY134" fmla="*/ 455635 h 812606"/>
                <a:gd name="connsiteX135" fmla="*/ 7402931 w 12346891"/>
                <a:gd name="connsiteY135" fmla="*/ 168309 h 812606"/>
                <a:gd name="connsiteX136" fmla="*/ 6979869 w 12346891"/>
                <a:gd name="connsiteY136" fmla="*/ 428742 h 812606"/>
                <a:gd name="connsiteX137" fmla="*/ 6979618 w 12346891"/>
                <a:gd name="connsiteY137" fmla="*/ 429151 h 812606"/>
                <a:gd name="connsiteX138" fmla="*/ 6978126 w 12346891"/>
                <a:gd name="connsiteY138" fmla="*/ 432245 h 812606"/>
                <a:gd name="connsiteX139" fmla="*/ 6951340 w 12346891"/>
                <a:gd name="connsiteY139" fmla="*/ 480215 h 812606"/>
                <a:gd name="connsiteX140" fmla="*/ 6938084 w 12346891"/>
                <a:gd name="connsiteY140" fmla="*/ 500850 h 812606"/>
                <a:gd name="connsiteX141" fmla="*/ 6920595 w 12346891"/>
                <a:gd name="connsiteY141" fmla="*/ 541286 h 812606"/>
                <a:gd name="connsiteX142" fmla="*/ 6928286 w 12346891"/>
                <a:gd name="connsiteY142" fmla="*/ 516102 h 812606"/>
                <a:gd name="connsiteX143" fmla="*/ 6922176 w 12346891"/>
                <a:gd name="connsiteY143" fmla="*/ 525614 h 812606"/>
                <a:gd name="connsiteX144" fmla="*/ 6430425 w 12346891"/>
                <a:gd name="connsiteY144" fmla="*/ 812604 h 812606"/>
                <a:gd name="connsiteX145" fmla="*/ 6059997 w 12346891"/>
                <a:gd name="connsiteY145" fmla="*/ 664008 h 812606"/>
                <a:gd name="connsiteX146" fmla="*/ 6011791 w 12346891"/>
                <a:gd name="connsiteY146" fmla="*/ 616669 h 812606"/>
                <a:gd name="connsiteX147" fmla="*/ 6007477 w 12346891"/>
                <a:gd name="connsiteY147" fmla="*/ 625293 h 812606"/>
                <a:gd name="connsiteX148" fmla="*/ 5997942 w 12346891"/>
                <a:gd name="connsiteY148" fmla="*/ 607628 h 812606"/>
                <a:gd name="connsiteX149" fmla="*/ 5558112 w 12346891"/>
                <a:gd name="connsiteY149" fmla="*/ 320302 h 812606"/>
                <a:gd name="connsiteX150" fmla="*/ 5292503 w 12346891"/>
                <a:gd name="connsiteY150" fmla="*/ 411089 h 812606"/>
                <a:gd name="connsiteX151" fmla="*/ 5247298 w 12346891"/>
                <a:gd name="connsiteY151" fmla="*/ 448999 h 812606"/>
                <a:gd name="connsiteX152" fmla="*/ 5241722 w 12346891"/>
                <a:gd name="connsiteY152" fmla="*/ 456075 h 812606"/>
                <a:gd name="connsiteX153" fmla="*/ 5207592 w 12346891"/>
                <a:gd name="connsiteY153" fmla="*/ 488913 h 812606"/>
                <a:gd name="connsiteX154" fmla="*/ 5182520 w 12346891"/>
                <a:gd name="connsiteY154" fmla="*/ 515952 h 812606"/>
                <a:gd name="connsiteX155" fmla="*/ 5129797 w 12346891"/>
                <a:gd name="connsiteY155" fmla="*/ 553930 h 812606"/>
                <a:gd name="connsiteX156" fmla="*/ 5088518 w 12346891"/>
                <a:gd name="connsiteY156" fmla="*/ 583208 h 812606"/>
                <a:gd name="connsiteX157" fmla="*/ 4814946 w 12346891"/>
                <a:gd name="connsiteY157" fmla="*/ 660613 h 812606"/>
                <a:gd name="connsiteX158" fmla="*/ 4444519 w 12346891"/>
                <a:gd name="connsiteY158" fmla="*/ 512017 h 812606"/>
                <a:gd name="connsiteX159" fmla="*/ 4396312 w 12346891"/>
                <a:gd name="connsiteY159" fmla="*/ 464678 h 812606"/>
                <a:gd name="connsiteX160" fmla="*/ 4391999 w 12346891"/>
                <a:gd name="connsiteY160" fmla="*/ 473301 h 812606"/>
                <a:gd name="connsiteX161" fmla="*/ 4382463 w 12346891"/>
                <a:gd name="connsiteY161" fmla="*/ 455637 h 812606"/>
                <a:gd name="connsiteX162" fmla="*/ 3942634 w 12346891"/>
                <a:gd name="connsiteY162" fmla="*/ 168311 h 812606"/>
                <a:gd name="connsiteX163" fmla="*/ 3519572 w 12346891"/>
                <a:gd name="connsiteY163" fmla="*/ 428744 h 812606"/>
                <a:gd name="connsiteX164" fmla="*/ 3519320 w 12346891"/>
                <a:gd name="connsiteY164" fmla="*/ 429153 h 812606"/>
                <a:gd name="connsiteX165" fmla="*/ 3517828 w 12346891"/>
                <a:gd name="connsiteY165" fmla="*/ 432247 h 812606"/>
                <a:gd name="connsiteX166" fmla="*/ 3491042 w 12346891"/>
                <a:gd name="connsiteY166" fmla="*/ 480217 h 812606"/>
                <a:gd name="connsiteX167" fmla="*/ 3477786 w 12346891"/>
                <a:gd name="connsiteY167" fmla="*/ 500852 h 812606"/>
                <a:gd name="connsiteX168" fmla="*/ 3460297 w 12346891"/>
                <a:gd name="connsiteY168" fmla="*/ 541288 h 812606"/>
                <a:gd name="connsiteX169" fmla="*/ 3467989 w 12346891"/>
                <a:gd name="connsiteY169" fmla="*/ 516104 h 812606"/>
                <a:gd name="connsiteX170" fmla="*/ 3461878 w 12346891"/>
                <a:gd name="connsiteY170" fmla="*/ 525616 h 812606"/>
                <a:gd name="connsiteX171" fmla="*/ 2970127 w 12346891"/>
                <a:gd name="connsiteY171" fmla="*/ 812606 h 812606"/>
                <a:gd name="connsiteX172" fmla="*/ 2599700 w 12346891"/>
                <a:gd name="connsiteY172" fmla="*/ 664010 h 812606"/>
                <a:gd name="connsiteX173" fmla="*/ 2551493 w 12346891"/>
                <a:gd name="connsiteY173" fmla="*/ 616671 h 812606"/>
                <a:gd name="connsiteX174" fmla="*/ 2547180 w 12346891"/>
                <a:gd name="connsiteY174" fmla="*/ 625295 h 812606"/>
                <a:gd name="connsiteX175" fmla="*/ 2537644 w 12346891"/>
                <a:gd name="connsiteY175" fmla="*/ 607630 h 812606"/>
                <a:gd name="connsiteX176" fmla="*/ 2097815 w 12346891"/>
                <a:gd name="connsiteY176" fmla="*/ 320304 h 812606"/>
                <a:gd name="connsiteX177" fmla="*/ 1832205 w 12346891"/>
                <a:gd name="connsiteY177" fmla="*/ 411091 h 812606"/>
                <a:gd name="connsiteX178" fmla="*/ 1787001 w 12346891"/>
                <a:gd name="connsiteY178" fmla="*/ 449001 h 812606"/>
                <a:gd name="connsiteX179" fmla="*/ 1747295 w 12346891"/>
                <a:gd name="connsiteY179" fmla="*/ 488915 h 812606"/>
                <a:gd name="connsiteX180" fmla="*/ 1722223 w 12346891"/>
                <a:gd name="connsiteY180" fmla="*/ 515954 h 812606"/>
                <a:gd name="connsiteX181" fmla="*/ 1669499 w 12346891"/>
                <a:gd name="connsiteY181" fmla="*/ 553933 h 812606"/>
                <a:gd name="connsiteX182" fmla="*/ 1628221 w 12346891"/>
                <a:gd name="connsiteY182" fmla="*/ 583210 h 812606"/>
                <a:gd name="connsiteX183" fmla="*/ 1354648 w 12346891"/>
                <a:gd name="connsiteY183" fmla="*/ 660615 h 812606"/>
                <a:gd name="connsiteX184" fmla="*/ 984221 w 12346891"/>
                <a:gd name="connsiteY184" fmla="*/ 512019 h 812606"/>
                <a:gd name="connsiteX185" fmla="*/ 936015 w 12346891"/>
                <a:gd name="connsiteY185" fmla="*/ 464680 h 812606"/>
                <a:gd name="connsiteX186" fmla="*/ 931701 w 12346891"/>
                <a:gd name="connsiteY186" fmla="*/ 473303 h 812606"/>
                <a:gd name="connsiteX187" fmla="*/ 922165 w 12346891"/>
                <a:gd name="connsiteY187" fmla="*/ 455639 h 812606"/>
                <a:gd name="connsiteX188" fmla="*/ 482336 w 12346891"/>
                <a:gd name="connsiteY188" fmla="*/ 168313 h 812606"/>
                <a:gd name="connsiteX189" fmla="*/ 59274 w 12346891"/>
                <a:gd name="connsiteY189" fmla="*/ 428746 h 812606"/>
                <a:gd name="connsiteX190" fmla="*/ 59022 w 12346891"/>
                <a:gd name="connsiteY190" fmla="*/ 429155 h 812606"/>
                <a:gd name="connsiteX191" fmla="*/ 57530 w 12346891"/>
                <a:gd name="connsiteY191" fmla="*/ 432249 h 812606"/>
                <a:gd name="connsiteX192" fmla="*/ 30744 w 12346891"/>
                <a:gd name="connsiteY192" fmla="*/ 480219 h 812606"/>
                <a:gd name="connsiteX193" fmla="*/ 17488 w 12346891"/>
                <a:gd name="connsiteY193" fmla="*/ 500854 h 812606"/>
                <a:gd name="connsiteX194" fmla="*/ -1 w 12346891"/>
                <a:gd name="connsiteY194" fmla="*/ 541290 h 812606"/>
                <a:gd name="connsiteX195" fmla="*/ 7691 w 12346891"/>
                <a:gd name="connsiteY195" fmla="*/ 516106 h 812606"/>
                <a:gd name="connsiteX196" fmla="*/ 1580 w 12346891"/>
                <a:gd name="connsiteY196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90436 w 12346893"/>
                <a:gd name="connsiteY3" fmla="*/ 332394 h 812606"/>
                <a:gd name="connsiteX4" fmla="*/ 103691 w 12346893"/>
                <a:gd name="connsiteY4" fmla="*/ 311759 h 812606"/>
                <a:gd name="connsiteX5" fmla="*/ 121181 w 12346893"/>
                <a:gd name="connsiteY5" fmla="*/ 271323 h 812606"/>
                <a:gd name="connsiteX6" fmla="*/ 113489 w 12346893"/>
                <a:gd name="connsiteY6" fmla="*/ 296507 h 812606"/>
                <a:gd name="connsiteX7" fmla="*/ 119599 w 12346893"/>
                <a:gd name="connsiteY7" fmla="*/ 286995 h 812606"/>
                <a:gd name="connsiteX8" fmla="*/ 611351 w 12346893"/>
                <a:gd name="connsiteY8" fmla="*/ 5 h 812606"/>
                <a:gd name="connsiteX9" fmla="*/ 981778 w 12346893"/>
                <a:gd name="connsiteY9" fmla="*/ 148601 h 812606"/>
                <a:gd name="connsiteX10" fmla="*/ 1029984 w 12346893"/>
                <a:gd name="connsiteY10" fmla="*/ 195940 h 812606"/>
                <a:gd name="connsiteX11" fmla="*/ 1034298 w 12346893"/>
                <a:gd name="connsiteY11" fmla="*/ 187316 h 812606"/>
                <a:gd name="connsiteX12" fmla="*/ 1043834 w 12346893"/>
                <a:gd name="connsiteY12" fmla="*/ 204981 h 812606"/>
                <a:gd name="connsiteX13" fmla="*/ 1483663 w 12346893"/>
                <a:gd name="connsiteY13" fmla="*/ 492306 h 812606"/>
                <a:gd name="connsiteX14" fmla="*/ 1749273 w 12346893"/>
                <a:gd name="connsiteY14" fmla="*/ 401519 h 812606"/>
                <a:gd name="connsiteX15" fmla="*/ 1794477 w 12346893"/>
                <a:gd name="connsiteY15" fmla="*/ 363610 h 812606"/>
                <a:gd name="connsiteX16" fmla="*/ 1800054 w 12346893"/>
                <a:gd name="connsiteY16" fmla="*/ 356534 h 812606"/>
                <a:gd name="connsiteX17" fmla="*/ 1834183 w 12346893"/>
                <a:gd name="connsiteY17" fmla="*/ 323696 h 812606"/>
                <a:gd name="connsiteX18" fmla="*/ 1911979 w 12346893"/>
                <a:gd name="connsiteY18" fmla="*/ 258678 h 812606"/>
                <a:gd name="connsiteX19" fmla="*/ 1953257 w 12346893"/>
                <a:gd name="connsiteY19" fmla="*/ 229401 h 812606"/>
                <a:gd name="connsiteX20" fmla="*/ 2226830 w 12346893"/>
                <a:gd name="connsiteY20" fmla="*/ 151996 h 812606"/>
                <a:gd name="connsiteX21" fmla="*/ 2597257 w 12346893"/>
                <a:gd name="connsiteY21" fmla="*/ 300592 h 812606"/>
                <a:gd name="connsiteX22" fmla="*/ 2645463 w 12346893"/>
                <a:gd name="connsiteY22" fmla="*/ 347931 h 812606"/>
                <a:gd name="connsiteX23" fmla="*/ 2649777 w 12346893"/>
                <a:gd name="connsiteY23" fmla="*/ 339308 h 812606"/>
                <a:gd name="connsiteX24" fmla="*/ 2659313 w 12346893"/>
                <a:gd name="connsiteY24" fmla="*/ 356972 h 812606"/>
                <a:gd name="connsiteX25" fmla="*/ 3099142 w 12346893"/>
                <a:gd name="connsiteY25" fmla="*/ 644298 h 812606"/>
                <a:gd name="connsiteX26" fmla="*/ 3522204 w 12346893"/>
                <a:gd name="connsiteY26" fmla="*/ 383865 h 812606"/>
                <a:gd name="connsiteX27" fmla="*/ 3522456 w 12346893"/>
                <a:gd name="connsiteY27" fmla="*/ 383456 h 812606"/>
                <a:gd name="connsiteX28" fmla="*/ 3550734 w 12346893"/>
                <a:gd name="connsiteY28" fmla="*/ 332392 h 812606"/>
                <a:gd name="connsiteX29" fmla="*/ 3581479 w 12346893"/>
                <a:gd name="connsiteY29" fmla="*/ 271321 h 812606"/>
                <a:gd name="connsiteX30" fmla="*/ 3573787 w 12346893"/>
                <a:gd name="connsiteY30" fmla="*/ 296505 h 812606"/>
                <a:gd name="connsiteX31" fmla="*/ 3579897 w 12346893"/>
                <a:gd name="connsiteY31" fmla="*/ 286993 h 812606"/>
                <a:gd name="connsiteX32" fmla="*/ 4071649 w 12346893"/>
                <a:gd name="connsiteY32" fmla="*/ 3 h 812606"/>
                <a:gd name="connsiteX33" fmla="*/ 4442076 w 12346893"/>
                <a:gd name="connsiteY33" fmla="*/ 148599 h 812606"/>
                <a:gd name="connsiteX34" fmla="*/ 4490282 w 12346893"/>
                <a:gd name="connsiteY34" fmla="*/ 195938 h 812606"/>
                <a:gd name="connsiteX35" fmla="*/ 4494596 w 12346893"/>
                <a:gd name="connsiteY35" fmla="*/ 187314 h 812606"/>
                <a:gd name="connsiteX36" fmla="*/ 4504132 w 12346893"/>
                <a:gd name="connsiteY36" fmla="*/ 204979 h 812606"/>
                <a:gd name="connsiteX37" fmla="*/ 4943961 w 12346893"/>
                <a:gd name="connsiteY37" fmla="*/ 492304 h 812606"/>
                <a:gd name="connsiteX38" fmla="*/ 5209571 w 12346893"/>
                <a:gd name="connsiteY38" fmla="*/ 401517 h 812606"/>
                <a:gd name="connsiteX39" fmla="*/ 5254775 w 12346893"/>
                <a:gd name="connsiteY39" fmla="*/ 363608 h 812606"/>
                <a:gd name="connsiteX40" fmla="*/ 5260352 w 12346893"/>
                <a:gd name="connsiteY40" fmla="*/ 356532 h 812606"/>
                <a:gd name="connsiteX41" fmla="*/ 5294481 w 12346893"/>
                <a:gd name="connsiteY41" fmla="*/ 323694 h 812606"/>
                <a:gd name="connsiteX42" fmla="*/ 5319553 w 12346893"/>
                <a:gd name="connsiteY42" fmla="*/ 296655 h 812606"/>
                <a:gd name="connsiteX43" fmla="*/ 5408614 w 12346893"/>
                <a:gd name="connsiteY43" fmla="*/ 177228 h 812606"/>
                <a:gd name="connsiteX44" fmla="*/ 5372276 w 12346893"/>
                <a:gd name="connsiteY44" fmla="*/ 258677 h 812606"/>
                <a:gd name="connsiteX45" fmla="*/ 5413555 w 12346893"/>
                <a:gd name="connsiteY45" fmla="*/ 229399 h 812606"/>
                <a:gd name="connsiteX46" fmla="*/ 5687128 w 12346893"/>
                <a:gd name="connsiteY46" fmla="*/ 151994 h 812606"/>
                <a:gd name="connsiteX47" fmla="*/ 6057555 w 12346893"/>
                <a:gd name="connsiteY47" fmla="*/ 300590 h 812606"/>
                <a:gd name="connsiteX48" fmla="*/ 6105761 w 12346893"/>
                <a:gd name="connsiteY48" fmla="*/ 347929 h 812606"/>
                <a:gd name="connsiteX49" fmla="*/ 6110075 w 12346893"/>
                <a:gd name="connsiteY49" fmla="*/ 339306 h 812606"/>
                <a:gd name="connsiteX50" fmla="*/ 6119611 w 12346893"/>
                <a:gd name="connsiteY50" fmla="*/ 356970 h 812606"/>
                <a:gd name="connsiteX51" fmla="*/ 6559439 w 12346893"/>
                <a:gd name="connsiteY51" fmla="*/ 644296 h 812606"/>
                <a:gd name="connsiteX52" fmla="*/ 6982502 w 12346893"/>
                <a:gd name="connsiteY52" fmla="*/ 383863 h 812606"/>
                <a:gd name="connsiteX53" fmla="*/ 6982753 w 12346893"/>
                <a:gd name="connsiteY53" fmla="*/ 383454 h 812606"/>
                <a:gd name="connsiteX54" fmla="*/ 6984246 w 12346893"/>
                <a:gd name="connsiteY54" fmla="*/ 380360 h 812606"/>
                <a:gd name="connsiteX55" fmla="*/ 7011032 w 12346893"/>
                <a:gd name="connsiteY55" fmla="*/ 332390 h 812606"/>
                <a:gd name="connsiteX56" fmla="*/ 7024286 w 12346893"/>
                <a:gd name="connsiteY56" fmla="*/ 311755 h 812606"/>
                <a:gd name="connsiteX57" fmla="*/ 7041777 w 12346893"/>
                <a:gd name="connsiteY57" fmla="*/ 271319 h 812606"/>
                <a:gd name="connsiteX58" fmla="*/ 7034085 w 12346893"/>
                <a:gd name="connsiteY58" fmla="*/ 296503 h 812606"/>
                <a:gd name="connsiteX59" fmla="*/ 7040195 w 12346893"/>
                <a:gd name="connsiteY59" fmla="*/ 286991 h 812606"/>
                <a:gd name="connsiteX60" fmla="*/ 7531947 w 12346893"/>
                <a:gd name="connsiteY60" fmla="*/ 1 h 812606"/>
                <a:gd name="connsiteX61" fmla="*/ 7902374 w 12346893"/>
                <a:gd name="connsiteY61" fmla="*/ 148597 h 812606"/>
                <a:gd name="connsiteX62" fmla="*/ 7950580 w 12346893"/>
                <a:gd name="connsiteY62" fmla="*/ 195936 h 812606"/>
                <a:gd name="connsiteX63" fmla="*/ 7954894 w 12346893"/>
                <a:gd name="connsiteY63" fmla="*/ 187312 h 812606"/>
                <a:gd name="connsiteX64" fmla="*/ 7964430 w 12346893"/>
                <a:gd name="connsiteY64" fmla="*/ 204977 h 812606"/>
                <a:gd name="connsiteX65" fmla="*/ 8404258 w 12346893"/>
                <a:gd name="connsiteY65" fmla="*/ 492302 h 812606"/>
                <a:gd name="connsiteX66" fmla="*/ 8669869 w 12346893"/>
                <a:gd name="connsiteY66" fmla="*/ 401515 h 812606"/>
                <a:gd name="connsiteX67" fmla="*/ 8715076 w 12346893"/>
                <a:gd name="connsiteY67" fmla="*/ 363604 h 812606"/>
                <a:gd name="connsiteX68" fmla="*/ 8720650 w 12346893"/>
                <a:gd name="connsiteY68" fmla="*/ 356531 h 812606"/>
                <a:gd name="connsiteX69" fmla="*/ 8754770 w 12346893"/>
                <a:gd name="connsiteY69" fmla="*/ 323702 h 812606"/>
                <a:gd name="connsiteX70" fmla="*/ 8779851 w 12346893"/>
                <a:gd name="connsiteY70" fmla="*/ 296653 h 812606"/>
                <a:gd name="connsiteX71" fmla="*/ 8869086 w 12346893"/>
                <a:gd name="connsiteY71" fmla="*/ 159809 h 812606"/>
                <a:gd name="connsiteX72" fmla="*/ 8886596 w 12346893"/>
                <a:gd name="connsiteY72" fmla="*/ 119325 h 812606"/>
                <a:gd name="connsiteX73" fmla="*/ 8868912 w 12346893"/>
                <a:gd name="connsiteY73" fmla="*/ 177226 h 812606"/>
                <a:gd name="connsiteX74" fmla="*/ 8832573 w 12346893"/>
                <a:gd name="connsiteY74" fmla="*/ 258676 h 812606"/>
                <a:gd name="connsiteX75" fmla="*/ 8873853 w 12346893"/>
                <a:gd name="connsiteY75" fmla="*/ 229399 h 812606"/>
                <a:gd name="connsiteX76" fmla="*/ 9147426 w 12346893"/>
                <a:gd name="connsiteY76" fmla="*/ 151993 h 812606"/>
                <a:gd name="connsiteX77" fmla="*/ 9517853 w 12346893"/>
                <a:gd name="connsiteY77" fmla="*/ 300589 h 812606"/>
                <a:gd name="connsiteX78" fmla="*/ 9566059 w 12346893"/>
                <a:gd name="connsiteY78" fmla="*/ 347928 h 812606"/>
                <a:gd name="connsiteX79" fmla="*/ 9570373 w 12346893"/>
                <a:gd name="connsiteY79" fmla="*/ 339305 h 812606"/>
                <a:gd name="connsiteX80" fmla="*/ 9579908 w 12346893"/>
                <a:gd name="connsiteY80" fmla="*/ 356969 h 812606"/>
                <a:gd name="connsiteX81" fmla="*/ 10019738 w 12346893"/>
                <a:gd name="connsiteY81" fmla="*/ 644295 h 812606"/>
                <a:gd name="connsiteX82" fmla="*/ 10442800 w 12346893"/>
                <a:gd name="connsiteY82" fmla="*/ 383862 h 812606"/>
                <a:gd name="connsiteX83" fmla="*/ 10443052 w 12346893"/>
                <a:gd name="connsiteY83" fmla="*/ 383453 h 812606"/>
                <a:gd name="connsiteX84" fmla="*/ 10444544 w 12346893"/>
                <a:gd name="connsiteY84" fmla="*/ 380359 h 812606"/>
                <a:gd name="connsiteX85" fmla="*/ 10471330 w 12346893"/>
                <a:gd name="connsiteY85" fmla="*/ 332389 h 812606"/>
                <a:gd name="connsiteX86" fmla="*/ 10484585 w 12346893"/>
                <a:gd name="connsiteY86" fmla="*/ 311754 h 812606"/>
                <a:gd name="connsiteX87" fmla="*/ 10502074 w 12346893"/>
                <a:gd name="connsiteY87" fmla="*/ 271318 h 812606"/>
                <a:gd name="connsiteX88" fmla="*/ 10494383 w 12346893"/>
                <a:gd name="connsiteY88" fmla="*/ 296502 h 812606"/>
                <a:gd name="connsiteX89" fmla="*/ 10500493 w 12346893"/>
                <a:gd name="connsiteY89" fmla="*/ 286990 h 812606"/>
                <a:gd name="connsiteX90" fmla="*/ 10992245 w 12346893"/>
                <a:gd name="connsiteY90" fmla="*/ 0 h 812606"/>
                <a:gd name="connsiteX91" fmla="*/ 11362672 w 12346893"/>
                <a:gd name="connsiteY91" fmla="*/ 148596 h 812606"/>
                <a:gd name="connsiteX92" fmla="*/ 11410878 w 12346893"/>
                <a:gd name="connsiteY92" fmla="*/ 195935 h 812606"/>
                <a:gd name="connsiteX93" fmla="*/ 11415192 w 12346893"/>
                <a:gd name="connsiteY93" fmla="*/ 187311 h 812606"/>
                <a:gd name="connsiteX94" fmla="*/ 11424728 w 12346893"/>
                <a:gd name="connsiteY94" fmla="*/ 204976 h 812606"/>
                <a:gd name="connsiteX95" fmla="*/ 11864557 w 12346893"/>
                <a:gd name="connsiteY95" fmla="*/ 492302 h 812606"/>
                <a:gd name="connsiteX96" fmla="*/ 12329384 w 12346893"/>
                <a:gd name="connsiteY96" fmla="*/ 159808 h 812606"/>
                <a:gd name="connsiteX97" fmla="*/ 12346893 w 12346893"/>
                <a:gd name="connsiteY97" fmla="*/ 119324 h 812606"/>
                <a:gd name="connsiteX98" fmla="*/ 12329210 w 12346893"/>
                <a:gd name="connsiteY98" fmla="*/ 177225 h 812606"/>
                <a:gd name="connsiteX99" fmla="*/ 11735544 w 12346893"/>
                <a:gd name="connsiteY99" fmla="*/ 660610 h 812606"/>
                <a:gd name="connsiteX100" fmla="*/ 11365117 w 12346893"/>
                <a:gd name="connsiteY100" fmla="*/ 512014 h 812606"/>
                <a:gd name="connsiteX101" fmla="*/ 11316911 w 12346893"/>
                <a:gd name="connsiteY101" fmla="*/ 464675 h 812606"/>
                <a:gd name="connsiteX102" fmla="*/ 11312596 w 12346893"/>
                <a:gd name="connsiteY102" fmla="*/ 473298 h 812606"/>
                <a:gd name="connsiteX103" fmla="*/ 11303061 w 12346893"/>
                <a:gd name="connsiteY103" fmla="*/ 455634 h 812606"/>
                <a:gd name="connsiteX104" fmla="*/ 10863232 w 12346893"/>
                <a:gd name="connsiteY104" fmla="*/ 168308 h 812606"/>
                <a:gd name="connsiteX105" fmla="*/ 10440170 w 12346893"/>
                <a:gd name="connsiteY105" fmla="*/ 428741 h 812606"/>
                <a:gd name="connsiteX106" fmla="*/ 10439918 w 12346893"/>
                <a:gd name="connsiteY106" fmla="*/ 429150 h 812606"/>
                <a:gd name="connsiteX107" fmla="*/ 10438426 w 12346893"/>
                <a:gd name="connsiteY107" fmla="*/ 432244 h 812606"/>
                <a:gd name="connsiteX108" fmla="*/ 10411639 w 12346893"/>
                <a:gd name="connsiteY108" fmla="*/ 480214 h 812606"/>
                <a:gd name="connsiteX109" fmla="*/ 10398385 w 12346893"/>
                <a:gd name="connsiteY109" fmla="*/ 500849 h 812606"/>
                <a:gd name="connsiteX110" fmla="*/ 10380895 w 12346893"/>
                <a:gd name="connsiteY110" fmla="*/ 541285 h 812606"/>
                <a:gd name="connsiteX111" fmla="*/ 10388586 w 12346893"/>
                <a:gd name="connsiteY111" fmla="*/ 516101 h 812606"/>
                <a:gd name="connsiteX112" fmla="*/ 10382477 w 12346893"/>
                <a:gd name="connsiteY112" fmla="*/ 525613 h 812606"/>
                <a:gd name="connsiteX113" fmla="*/ 9890724 w 12346893"/>
                <a:gd name="connsiteY113" fmla="*/ 812603 h 812606"/>
                <a:gd name="connsiteX114" fmla="*/ 9520297 w 12346893"/>
                <a:gd name="connsiteY114" fmla="*/ 664007 h 812606"/>
                <a:gd name="connsiteX115" fmla="*/ 9472091 w 12346893"/>
                <a:gd name="connsiteY115" fmla="*/ 616668 h 812606"/>
                <a:gd name="connsiteX116" fmla="*/ 9467777 w 12346893"/>
                <a:gd name="connsiteY116" fmla="*/ 625292 h 812606"/>
                <a:gd name="connsiteX117" fmla="*/ 9458242 w 12346893"/>
                <a:gd name="connsiteY117" fmla="*/ 607627 h 812606"/>
                <a:gd name="connsiteX118" fmla="*/ 9018413 w 12346893"/>
                <a:gd name="connsiteY118" fmla="*/ 320302 h 812606"/>
                <a:gd name="connsiteX119" fmla="*/ 8752802 w 12346893"/>
                <a:gd name="connsiteY119" fmla="*/ 411089 h 812606"/>
                <a:gd name="connsiteX120" fmla="*/ 8707595 w 12346893"/>
                <a:gd name="connsiteY120" fmla="*/ 449000 h 812606"/>
                <a:gd name="connsiteX121" fmla="*/ 8702022 w 12346893"/>
                <a:gd name="connsiteY121" fmla="*/ 456073 h 812606"/>
                <a:gd name="connsiteX122" fmla="*/ 8667901 w 12346893"/>
                <a:gd name="connsiteY122" fmla="*/ 488902 h 812606"/>
                <a:gd name="connsiteX123" fmla="*/ 8642820 w 12346893"/>
                <a:gd name="connsiteY123" fmla="*/ 515951 h 812606"/>
                <a:gd name="connsiteX124" fmla="*/ 8553585 w 12346893"/>
                <a:gd name="connsiteY124" fmla="*/ 652795 h 812606"/>
                <a:gd name="connsiteX125" fmla="*/ 8536075 w 12346893"/>
                <a:gd name="connsiteY125" fmla="*/ 693279 h 812606"/>
                <a:gd name="connsiteX126" fmla="*/ 8553759 w 12346893"/>
                <a:gd name="connsiteY126" fmla="*/ 635378 h 812606"/>
                <a:gd name="connsiteX127" fmla="*/ 8590098 w 12346893"/>
                <a:gd name="connsiteY127" fmla="*/ 553928 h 812606"/>
                <a:gd name="connsiteX128" fmla="*/ 8548818 w 12346893"/>
                <a:gd name="connsiteY128" fmla="*/ 583206 h 812606"/>
                <a:gd name="connsiteX129" fmla="*/ 8275246 w 12346893"/>
                <a:gd name="connsiteY129" fmla="*/ 660611 h 812606"/>
                <a:gd name="connsiteX130" fmla="*/ 7904819 w 12346893"/>
                <a:gd name="connsiteY130" fmla="*/ 512015 h 812606"/>
                <a:gd name="connsiteX131" fmla="*/ 7856612 w 12346893"/>
                <a:gd name="connsiteY131" fmla="*/ 464676 h 812606"/>
                <a:gd name="connsiteX132" fmla="*/ 7852299 w 12346893"/>
                <a:gd name="connsiteY132" fmla="*/ 473299 h 812606"/>
                <a:gd name="connsiteX133" fmla="*/ 7842763 w 12346893"/>
                <a:gd name="connsiteY133" fmla="*/ 455635 h 812606"/>
                <a:gd name="connsiteX134" fmla="*/ 7402933 w 12346893"/>
                <a:gd name="connsiteY134" fmla="*/ 168309 h 812606"/>
                <a:gd name="connsiteX135" fmla="*/ 6979871 w 12346893"/>
                <a:gd name="connsiteY135" fmla="*/ 428742 h 812606"/>
                <a:gd name="connsiteX136" fmla="*/ 6979620 w 12346893"/>
                <a:gd name="connsiteY136" fmla="*/ 429151 h 812606"/>
                <a:gd name="connsiteX137" fmla="*/ 6978128 w 12346893"/>
                <a:gd name="connsiteY137" fmla="*/ 432245 h 812606"/>
                <a:gd name="connsiteX138" fmla="*/ 6951342 w 12346893"/>
                <a:gd name="connsiteY138" fmla="*/ 480215 h 812606"/>
                <a:gd name="connsiteX139" fmla="*/ 6938086 w 12346893"/>
                <a:gd name="connsiteY139" fmla="*/ 500850 h 812606"/>
                <a:gd name="connsiteX140" fmla="*/ 6920597 w 12346893"/>
                <a:gd name="connsiteY140" fmla="*/ 541286 h 812606"/>
                <a:gd name="connsiteX141" fmla="*/ 6928288 w 12346893"/>
                <a:gd name="connsiteY141" fmla="*/ 516102 h 812606"/>
                <a:gd name="connsiteX142" fmla="*/ 6922178 w 12346893"/>
                <a:gd name="connsiteY142" fmla="*/ 525614 h 812606"/>
                <a:gd name="connsiteX143" fmla="*/ 6430427 w 12346893"/>
                <a:gd name="connsiteY143" fmla="*/ 812604 h 812606"/>
                <a:gd name="connsiteX144" fmla="*/ 6059999 w 12346893"/>
                <a:gd name="connsiteY144" fmla="*/ 664008 h 812606"/>
                <a:gd name="connsiteX145" fmla="*/ 6011793 w 12346893"/>
                <a:gd name="connsiteY145" fmla="*/ 616669 h 812606"/>
                <a:gd name="connsiteX146" fmla="*/ 6007479 w 12346893"/>
                <a:gd name="connsiteY146" fmla="*/ 625293 h 812606"/>
                <a:gd name="connsiteX147" fmla="*/ 5997944 w 12346893"/>
                <a:gd name="connsiteY147" fmla="*/ 607628 h 812606"/>
                <a:gd name="connsiteX148" fmla="*/ 5558114 w 12346893"/>
                <a:gd name="connsiteY148" fmla="*/ 320302 h 812606"/>
                <a:gd name="connsiteX149" fmla="*/ 5292505 w 12346893"/>
                <a:gd name="connsiteY149" fmla="*/ 411089 h 812606"/>
                <a:gd name="connsiteX150" fmla="*/ 5247300 w 12346893"/>
                <a:gd name="connsiteY150" fmla="*/ 448999 h 812606"/>
                <a:gd name="connsiteX151" fmla="*/ 5241724 w 12346893"/>
                <a:gd name="connsiteY151" fmla="*/ 456075 h 812606"/>
                <a:gd name="connsiteX152" fmla="*/ 5207594 w 12346893"/>
                <a:gd name="connsiteY152" fmla="*/ 488913 h 812606"/>
                <a:gd name="connsiteX153" fmla="*/ 5182522 w 12346893"/>
                <a:gd name="connsiteY153" fmla="*/ 515952 h 812606"/>
                <a:gd name="connsiteX154" fmla="*/ 5129799 w 12346893"/>
                <a:gd name="connsiteY154" fmla="*/ 553930 h 812606"/>
                <a:gd name="connsiteX155" fmla="*/ 5088520 w 12346893"/>
                <a:gd name="connsiteY155" fmla="*/ 583208 h 812606"/>
                <a:gd name="connsiteX156" fmla="*/ 4814948 w 12346893"/>
                <a:gd name="connsiteY156" fmla="*/ 660613 h 812606"/>
                <a:gd name="connsiteX157" fmla="*/ 4444521 w 12346893"/>
                <a:gd name="connsiteY157" fmla="*/ 512017 h 812606"/>
                <a:gd name="connsiteX158" fmla="*/ 4396314 w 12346893"/>
                <a:gd name="connsiteY158" fmla="*/ 464678 h 812606"/>
                <a:gd name="connsiteX159" fmla="*/ 4392001 w 12346893"/>
                <a:gd name="connsiteY159" fmla="*/ 473301 h 812606"/>
                <a:gd name="connsiteX160" fmla="*/ 4382465 w 12346893"/>
                <a:gd name="connsiteY160" fmla="*/ 455637 h 812606"/>
                <a:gd name="connsiteX161" fmla="*/ 3942636 w 12346893"/>
                <a:gd name="connsiteY161" fmla="*/ 168311 h 812606"/>
                <a:gd name="connsiteX162" fmla="*/ 3519574 w 12346893"/>
                <a:gd name="connsiteY162" fmla="*/ 428744 h 812606"/>
                <a:gd name="connsiteX163" fmla="*/ 3519322 w 12346893"/>
                <a:gd name="connsiteY163" fmla="*/ 429153 h 812606"/>
                <a:gd name="connsiteX164" fmla="*/ 3517830 w 12346893"/>
                <a:gd name="connsiteY164" fmla="*/ 432247 h 812606"/>
                <a:gd name="connsiteX165" fmla="*/ 3491044 w 12346893"/>
                <a:gd name="connsiteY165" fmla="*/ 480217 h 812606"/>
                <a:gd name="connsiteX166" fmla="*/ 3477788 w 12346893"/>
                <a:gd name="connsiteY166" fmla="*/ 500852 h 812606"/>
                <a:gd name="connsiteX167" fmla="*/ 3460299 w 12346893"/>
                <a:gd name="connsiteY167" fmla="*/ 541288 h 812606"/>
                <a:gd name="connsiteX168" fmla="*/ 3467991 w 12346893"/>
                <a:gd name="connsiteY168" fmla="*/ 516104 h 812606"/>
                <a:gd name="connsiteX169" fmla="*/ 3461880 w 12346893"/>
                <a:gd name="connsiteY169" fmla="*/ 525616 h 812606"/>
                <a:gd name="connsiteX170" fmla="*/ 2970129 w 12346893"/>
                <a:gd name="connsiteY170" fmla="*/ 812606 h 812606"/>
                <a:gd name="connsiteX171" fmla="*/ 2599702 w 12346893"/>
                <a:gd name="connsiteY171" fmla="*/ 664010 h 812606"/>
                <a:gd name="connsiteX172" fmla="*/ 2551495 w 12346893"/>
                <a:gd name="connsiteY172" fmla="*/ 616671 h 812606"/>
                <a:gd name="connsiteX173" fmla="*/ 2547182 w 12346893"/>
                <a:gd name="connsiteY173" fmla="*/ 625295 h 812606"/>
                <a:gd name="connsiteX174" fmla="*/ 2537646 w 12346893"/>
                <a:gd name="connsiteY174" fmla="*/ 607630 h 812606"/>
                <a:gd name="connsiteX175" fmla="*/ 2097817 w 12346893"/>
                <a:gd name="connsiteY175" fmla="*/ 320304 h 812606"/>
                <a:gd name="connsiteX176" fmla="*/ 1832207 w 12346893"/>
                <a:gd name="connsiteY176" fmla="*/ 411091 h 812606"/>
                <a:gd name="connsiteX177" fmla="*/ 1787003 w 12346893"/>
                <a:gd name="connsiteY177" fmla="*/ 449001 h 812606"/>
                <a:gd name="connsiteX178" fmla="*/ 1747297 w 12346893"/>
                <a:gd name="connsiteY178" fmla="*/ 488915 h 812606"/>
                <a:gd name="connsiteX179" fmla="*/ 1722225 w 12346893"/>
                <a:gd name="connsiteY179" fmla="*/ 515954 h 812606"/>
                <a:gd name="connsiteX180" fmla="*/ 1669501 w 12346893"/>
                <a:gd name="connsiteY180" fmla="*/ 553933 h 812606"/>
                <a:gd name="connsiteX181" fmla="*/ 1628223 w 12346893"/>
                <a:gd name="connsiteY181" fmla="*/ 583210 h 812606"/>
                <a:gd name="connsiteX182" fmla="*/ 1354650 w 12346893"/>
                <a:gd name="connsiteY182" fmla="*/ 660615 h 812606"/>
                <a:gd name="connsiteX183" fmla="*/ 984223 w 12346893"/>
                <a:gd name="connsiteY183" fmla="*/ 512019 h 812606"/>
                <a:gd name="connsiteX184" fmla="*/ 936017 w 12346893"/>
                <a:gd name="connsiteY184" fmla="*/ 464680 h 812606"/>
                <a:gd name="connsiteX185" fmla="*/ 931703 w 12346893"/>
                <a:gd name="connsiteY185" fmla="*/ 473303 h 812606"/>
                <a:gd name="connsiteX186" fmla="*/ 922167 w 12346893"/>
                <a:gd name="connsiteY186" fmla="*/ 455639 h 812606"/>
                <a:gd name="connsiteX187" fmla="*/ 482338 w 12346893"/>
                <a:gd name="connsiteY187" fmla="*/ 168313 h 812606"/>
                <a:gd name="connsiteX188" fmla="*/ 59276 w 12346893"/>
                <a:gd name="connsiteY188" fmla="*/ 428746 h 812606"/>
                <a:gd name="connsiteX189" fmla="*/ 59024 w 12346893"/>
                <a:gd name="connsiteY189" fmla="*/ 429155 h 812606"/>
                <a:gd name="connsiteX190" fmla="*/ 57532 w 12346893"/>
                <a:gd name="connsiteY190" fmla="*/ 432249 h 812606"/>
                <a:gd name="connsiteX191" fmla="*/ 30746 w 12346893"/>
                <a:gd name="connsiteY191" fmla="*/ 480219 h 812606"/>
                <a:gd name="connsiteX192" fmla="*/ 17490 w 12346893"/>
                <a:gd name="connsiteY192" fmla="*/ 500854 h 812606"/>
                <a:gd name="connsiteX193" fmla="*/ 1 w 12346893"/>
                <a:gd name="connsiteY193" fmla="*/ 541290 h 812606"/>
                <a:gd name="connsiteX194" fmla="*/ 7693 w 12346893"/>
                <a:gd name="connsiteY194" fmla="*/ 516106 h 812606"/>
                <a:gd name="connsiteX195" fmla="*/ 1582 w 12346893"/>
                <a:gd name="connsiteY195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90434 w 12346891"/>
                <a:gd name="connsiteY2" fmla="*/ 332394 h 812606"/>
                <a:gd name="connsiteX3" fmla="*/ 103689 w 12346891"/>
                <a:gd name="connsiteY3" fmla="*/ 311759 h 812606"/>
                <a:gd name="connsiteX4" fmla="*/ 121179 w 12346891"/>
                <a:gd name="connsiteY4" fmla="*/ 271323 h 812606"/>
                <a:gd name="connsiteX5" fmla="*/ 113487 w 12346891"/>
                <a:gd name="connsiteY5" fmla="*/ 296507 h 812606"/>
                <a:gd name="connsiteX6" fmla="*/ 119597 w 12346891"/>
                <a:gd name="connsiteY6" fmla="*/ 286995 h 812606"/>
                <a:gd name="connsiteX7" fmla="*/ 611349 w 12346891"/>
                <a:gd name="connsiteY7" fmla="*/ 5 h 812606"/>
                <a:gd name="connsiteX8" fmla="*/ 981776 w 12346891"/>
                <a:gd name="connsiteY8" fmla="*/ 148601 h 812606"/>
                <a:gd name="connsiteX9" fmla="*/ 1029982 w 12346891"/>
                <a:gd name="connsiteY9" fmla="*/ 195940 h 812606"/>
                <a:gd name="connsiteX10" fmla="*/ 1034296 w 12346891"/>
                <a:gd name="connsiteY10" fmla="*/ 187316 h 812606"/>
                <a:gd name="connsiteX11" fmla="*/ 1043832 w 12346891"/>
                <a:gd name="connsiteY11" fmla="*/ 204981 h 812606"/>
                <a:gd name="connsiteX12" fmla="*/ 1483661 w 12346891"/>
                <a:gd name="connsiteY12" fmla="*/ 492306 h 812606"/>
                <a:gd name="connsiteX13" fmla="*/ 1749271 w 12346891"/>
                <a:gd name="connsiteY13" fmla="*/ 401519 h 812606"/>
                <a:gd name="connsiteX14" fmla="*/ 1794475 w 12346891"/>
                <a:gd name="connsiteY14" fmla="*/ 363610 h 812606"/>
                <a:gd name="connsiteX15" fmla="*/ 1800052 w 12346891"/>
                <a:gd name="connsiteY15" fmla="*/ 356534 h 812606"/>
                <a:gd name="connsiteX16" fmla="*/ 1834181 w 12346891"/>
                <a:gd name="connsiteY16" fmla="*/ 323696 h 812606"/>
                <a:gd name="connsiteX17" fmla="*/ 1911977 w 12346891"/>
                <a:gd name="connsiteY17" fmla="*/ 258678 h 812606"/>
                <a:gd name="connsiteX18" fmla="*/ 1953255 w 12346891"/>
                <a:gd name="connsiteY18" fmla="*/ 229401 h 812606"/>
                <a:gd name="connsiteX19" fmla="*/ 2226828 w 12346891"/>
                <a:gd name="connsiteY19" fmla="*/ 151996 h 812606"/>
                <a:gd name="connsiteX20" fmla="*/ 2597255 w 12346891"/>
                <a:gd name="connsiteY20" fmla="*/ 300592 h 812606"/>
                <a:gd name="connsiteX21" fmla="*/ 2645461 w 12346891"/>
                <a:gd name="connsiteY21" fmla="*/ 347931 h 812606"/>
                <a:gd name="connsiteX22" fmla="*/ 2649775 w 12346891"/>
                <a:gd name="connsiteY22" fmla="*/ 339308 h 812606"/>
                <a:gd name="connsiteX23" fmla="*/ 2659311 w 12346891"/>
                <a:gd name="connsiteY23" fmla="*/ 356972 h 812606"/>
                <a:gd name="connsiteX24" fmla="*/ 3099140 w 12346891"/>
                <a:gd name="connsiteY24" fmla="*/ 644298 h 812606"/>
                <a:gd name="connsiteX25" fmla="*/ 3522202 w 12346891"/>
                <a:gd name="connsiteY25" fmla="*/ 383865 h 812606"/>
                <a:gd name="connsiteX26" fmla="*/ 3522454 w 12346891"/>
                <a:gd name="connsiteY26" fmla="*/ 383456 h 812606"/>
                <a:gd name="connsiteX27" fmla="*/ 3550732 w 12346891"/>
                <a:gd name="connsiteY27" fmla="*/ 332392 h 812606"/>
                <a:gd name="connsiteX28" fmla="*/ 3581477 w 12346891"/>
                <a:gd name="connsiteY28" fmla="*/ 271321 h 812606"/>
                <a:gd name="connsiteX29" fmla="*/ 3573785 w 12346891"/>
                <a:gd name="connsiteY29" fmla="*/ 296505 h 812606"/>
                <a:gd name="connsiteX30" fmla="*/ 3579895 w 12346891"/>
                <a:gd name="connsiteY30" fmla="*/ 286993 h 812606"/>
                <a:gd name="connsiteX31" fmla="*/ 4071647 w 12346891"/>
                <a:gd name="connsiteY31" fmla="*/ 3 h 812606"/>
                <a:gd name="connsiteX32" fmla="*/ 4442074 w 12346891"/>
                <a:gd name="connsiteY32" fmla="*/ 148599 h 812606"/>
                <a:gd name="connsiteX33" fmla="*/ 4490280 w 12346891"/>
                <a:gd name="connsiteY33" fmla="*/ 195938 h 812606"/>
                <a:gd name="connsiteX34" fmla="*/ 4494594 w 12346891"/>
                <a:gd name="connsiteY34" fmla="*/ 187314 h 812606"/>
                <a:gd name="connsiteX35" fmla="*/ 4504130 w 12346891"/>
                <a:gd name="connsiteY35" fmla="*/ 204979 h 812606"/>
                <a:gd name="connsiteX36" fmla="*/ 4943959 w 12346891"/>
                <a:gd name="connsiteY36" fmla="*/ 492304 h 812606"/>
                <a:gd name="connsiteX37" fmla="*/ 5209569 w 12346891"/>
                <a:gd name="connsiteY37" fmla="*/ 401517 h 812606"/>
                <a:gd name="connsiteX38" fmla="*/ 5254773 w 12346891"/>
                <a:gd name="connsiteY38" fmla="*/ 363608 h 812606"/>
                <a:gd name="connsiteX39" fmla="*/ 5260350 w 12346891"/>
                <a:gd name="connsiteY39" fmla="*/ 356532 h 812606"/>
                <a:gd name="connsiteX40" fmla="*/ 5294479 w 12346891"/>
                <a:gd name="connsiteY40" fmla="*/ 323694 h 812606"/>
                <a:gd name="connsiteX41" fmla="*/ 5319551 w 12346891"/>
                <a:gd name="connsiteY41" fmla="*/ 296655 h 812606"/>
                <a:gd name="connsiteX42" fmla="*/ 5408612 w 12346891"/>
                <a:gd name="connsiteY42" fmla="*/ 177228 h 812606"/>
                <a:gd name="connsiteX43" fmla="*/ 5372274 w 12346891"/>
                <a:gd name="connsiteY43" fmla="*/ 258677 h 812606"/>
                <a:gd name="connsiteX44" fmla="*/ 5413553 w 12346891"/>
                <a:gd name="connsiteY44" fmla="*/ 229399 h 812606"/>
                <a:gd name="connsiteX45" fmla="*/ 5687126 w 12346891"/>
                <a:gd name="connsiteY45" fmla="*/ 151994 h 812606"/>
                <a:gd name="connsiteX46" fmla="*/ 6057553 w 12346891"/>
                <a:gd name="connsiteY46" fmla="*/ 300590 h 812606"/>
                <a:gd name="connsiteX47" fmla="*/ 6105759 w 12346891"/>
                <a:gd name="connsiteY47" fmla="*/ 347929 h 812606"/>
                <a:gd name="connsiteX48" fmla="*/ 6110073 w 12346891"/>
                <a:gd name="connsiteY48" fmla="*/ 339306 h 812606"/>
                <a:gd name="connsiteX49" fmla="*/ 6119609 w 12346891"/>
                <a:gd name="connsiteY49" fmla="*/ 356970 h 812606"/>
                <a:gd name="connsiteX50" fmla="*/ 6559437 w 12346891"/>
                <a:gd name="connsiteY50" fmla="*/ 644296 h 812606"/>
                <a:gd name="connsiteX51" fmla="*/ 6982500 w 12346891"/>
                <a:gd name="connsiteY51" fmla="*/ 383863 h 812606"/>
                <a:gd name="connsiteX52" fmla="*/ 6982751 w 12346891"/>
                <a:gd name="connsiteY52" fmla="*/ 383454 h 812606"/>
                <a:gd name="connsiteX53" fmla="*/ 6984244 w 12346891"/>
                <a:gd name="connsiteY53" fmla="*/ 380360 h 812606"/>
                <a:gd name="connsiteX54" fmla="*/ 7011030 w 12346891"/>
                <a:gd name="connsiteY54" fmla="*/ 332390 h 812606"/>
                <a:gd name="connsiteX55" fmla="*/ 7024284 w 12346891"/>
                <a:gd name="connsiteY55" fmla="*/ 311755 h 812606"/>
                <a:gd name="connsiteX56" fmla="*/ 7041775 w 12346891"/>
                <a:gd name="connsiteY56" fmla="*/ 271319 h 812606"/>
                <a:gd name="connsiteX57" fmla="*/ 7034083 w 12346891"/>
                <a:gd name="connsiteY57" fmla="*/ 296503 h 812606"/>
                <a:gd name="connsiteX58" fmla="*/ 7040193 w 12346891"/>
                <a:gd name="connsiteY58" fmla="*/ 286991 h 812606"/>
                <a:gd name="connsiteX59" fmla="*/ 7531945 w 12346891"/>
                <a:gd name="connsiteY59" fmla="*/ 1 h 812606"/>
                <a:gd name="connsiteX60" fmla="*/ 7902372 w 12346891"/>
                <a:gd name="connsiteY60" fmla="*/ 148597 h 812606"/>
                <a:gd name="connsiteX61" fmla="*/ 7950578 w 12346891"/>
                <a:gd name="connsiteY61" fmla="*/ 195936 h 812606"/>
                <a:gd name="connsiteX62" fmla="*/ 7954892 w 12346891"/>
                <a:gd name="connsiteY62" fmla="*/ 187312 h 812606"/>
                <a:gd name="connsiteX63" fmla="*/ 7964428 w 12346891"/>
                <a:gd name="connsiteY63" fmla="*/ 204977 h 812606"/>
                <a:gd name="connsiteX64" fmla="*/ 8404256 w 12346891"/>
                <a:gd name="connsiteY64" fmla="*/ 492302 h 812606"/>
                <a:gd name="connsiteX65" fmla="*/ 8669867 w 12346891"/>
                <a:gd name="connsiteY65" fmla="*/ 401515 h 812606"/>
                <a:gd name="connsiteX66" fmla="*/ 8715074 w 12346891"/>
                <a:gd name="connsiteY66" fmla="*/ 363604 h 812606"/>
                <a:gd name="connsiteX67" fmla="*/ 8720648 w 12346891"/>
                <a:gd name="connsiteY67" fmla="*/ 356531 h 812606"/>
                <a:gd name="connsiteX68" fmla="*/ 8754768 w 12346891"/>
                <a:gd name="connsiteY68" fmla="*/ 323702 h 812606"/>
                <a:gd name="connsiteX69" fmla="*/ 8779849 w 12346891"/>
                <a:gd name="connsiteY69" fmla="*/ 296653 h 812606"/>
                <a:gd name="connsiteX70" fmla="*/ 8869084 w 12346891"/>
                <a:gd name="connsiteY70" fmla="*/ 159809 h 812606"/>
                <a:gd name="connsiteX71" fmla="*/ 8886594 w 12346891"/>
                <a:gd name="connsiteY71" fmla="*/ 119325 h 812606"/>
                <a:gd name="connsiteX72" fmla="*/ 8868910 w 12346891"/>
                <a:gd name="connsiteY72" fmla="*/ 177226 h 812606"/>
                <a:gd name="connsiteX73" fmla="*/ 8832571 w 12346891"/>
                <a:gd name="connsiteY73" fmla="*/ 258676 h 812606"/>
                <a:gd name="connsiteX74" fmla="*/ 8873851 w 12346891"/>
                <a:gd name="connsiteY74" fmla="*/ 229399 h 812606"/>
                <a:gd name="connsiteX75" fmla="*/ 9147424 w 12346891"/>
                <a:gd name="connsiteY75" fmla="*/ 151993 h 812606"/>
                <a:gd name="connsiteX76" fmla="*/ 9517851 w 12346891"/>
                <a:gd name="connsiteY76" fmla="*/ 300589 h 812606"/>
                <a:gd name="connsiteX77" fmla="*/ 9566057 w 12346891"/>
                <a:gd name="connsiteY77" fmla="*/ 347928 h 812606"/>
                <a:gd name="connsiteX78" fmla="*/ 9570371 w 12346891"/>
                <a:gd name="connsiteY78" fmla="*/ 339305 h 812606"/>
                <a:gd name="connsiteX79" fmla="*/ 9579906 w 12346891"/>
                <a:gd name="connsiteY79" fmla="*/ 356969 h 812606"/>
                <a:gd name="connsiteX80" fmla="*/ 10019736 w 12346891"/>
                <a:gd name="connsiteY80" fmla="*/ 644295 h 812606"/>
                <a:gd name="connsiteX81" fmla="*/ 10442798 w 12346891"/>
                <a:gd name="connsiteY81" fmla="*/ 383862 h 812606"/>
                <a:gd name="connsiteX82" fmla="*/ 10443050 w 12346891"/>
                <a:gd name="connsiteY82" fmla="*/ 383453 h 812606"/>
                <a:gd name="connsiteX83" fmla="*/ 10444542 w 12346891"/>
                <a:gd name="connsiteY83" fmla="*/ 380359 h 812606"/>
                <a:gd name="connsiteX84" fmla="*/ 10471328 w 12346891"/>
                <a:gd name="connsiteY84" fmla="*/ 332389 h 812606"/>
                <a:gd name="connsiteX85" fmla="*/ 10484583 w 12346891"/>
                <a:gd name="connsiteY85" fmla="*/ 311754 h 812606"/>
                <a:gd name="connsiteX86" fmla="*/ 10502072 w 12346891"/>
                <a:gd name="connsiteY86" fmla="*/ 271318 h 812606"/>
                <a:gd name="connsiteX87" fmla="*/ 10494381 w 12346891"/>
                <a:gd name="connsiteY87" fmla="*/ 296502 h 812606"/>
                <a:gd name="connsiteX88" fmla="*/ 10500491 w 12346891"/>
                <a:gd name="connsiteY88" fmla="*/ 286990 h 812606"/>
                <a:gd name="connsiteX89" fmla="*/ 10992243 w 12346891"/>
                <a:gd name="connsiteY89" fmla="*/ 0 h 812606"/>
                <a:gd name="connsiteX90" fmla="*/ 11362670 w 12346891"/>
                <a:gd name="connsiteY90" fmla="*/ 148596 h 812606"/>
                <a:gd name="connsiteX91" fmla="*/ 11410876 w 12346891"/>
                <a:gd name="connsiteY91" fmla="*/ 195935 h 812606"/>
                <a:gd name="connsiteX92" fmla="*/ 11415190 w 12346891"/>
                <a:gd name="connsiteY92" fmla="*/ 187311 h 812606"/>
                <a:gd name="connsiteX93" fmla="*/ 11424726 w 12346891"/>
                <a:gd name="connsiteY93" fmla="*/ 204976 h 812606"/>
                <a:gd name="connsiteX94" fmla="*/ 11864555 w 12346891"/>
                <a:gd name="connsiteY94" fmla="*/ 492302 h 812606"/>
                <a:gd name="connsiteX95" fmla="*/ 12329382 w 12346891"/>
                <a:gd name="connsiteY95" fmla="*/ 159808 h 812606"/>
                <a:gd name="connsiteX96" fmla="*/ 12346891 w 12346891"/>
                <a:gd name="connsiteY96" fmla="*/ 119324 h 812606"/>
                <a:gd name="connsiteX97" fmla="*/ 12329208 w 12346891"/>
                <a:gd name="connsiteY97" fmla="*/ 177225 h 812606"/>
                <a:gd name="connsiteX98" fmla="*/ 11735542 w 12346891"/>
                <a:gd name="connsiteY98" fmla="*/ 660610 h 812606"/>
                <a:gd name="connsiteX99" fmla="*/ 11365115 w 12346891"/>
                <a:gd name="connsiteY99" fmla="*/ 512014 h 812606"/>
                <a:gd name="connsiteX100" fmla="*/ 11316909 w 12346891"/>
                <a:gd name="connsiteY100" fmla="*/ 464675 h 812606"/>
                <a:gd name="connsiteX101" fmla="*/ 11312594 w 12346891"/>
                <a:gd name="connsiteY101" fmla="*/ 473298 h 812606"/>
                <a:gd name="connsiteX102" fmla="*/ 11303059 w 12346891"/>
                <a:gd name="connsiteY102" fmla="*/ 455634 h 812606"/>
                <a:gd name="connsiteX103" fmla="*/ 10863230 w 12346891"/>
                <a:gd name="connsiteY103" fmla="*/ 168308 h 812606"/>
                <a:gd name="connsiteX104" fmla="*/ 10440168 w 12346891"/>
                <a:gd name="connsiteY104" fmla="*/ 428741 h 812606"/>
                <a:gd name="connsiteX105" fmla="*/ 10439916 w 12346891"/>
                <a:gd name="connsiteY105" fmla="*/ 429150 h 812606"/>
                <a:gd name="connsiteX106" fmla="*/ 10438424 w 12346891"/>
                <a:gd name="connsiteY106" fmla="*/ 432244 h 812606"/>
                <a:gd name="connsiteX107" fmla="*/ 10411637 w 12346891"/>
                <a:gd name="connsiteY107" fmla="*/ 480214 h 812606"/>
                <a:gd name="connsiteX108" fmla="*/ 10398383 w 12346891"/>
                <a:gd name="connsiteY108" fmla="*/ 500849 h 812606"/>
                <a:gd name="connsiteX109" fmla="*/ 10380893 w 12346891"/>
                <a:gd name="connsiteY109" fmla="*/ 541285 h 812606"/>
                <a:gd name="connsiteX110" fmla="*/ 10388584 w 12346891"/>
                <a:gd name="connsiteY110" fmla="*/ 516101 h 812606"/>
                <a:gd name="connsiteX111" fmla="*/ 10382475 w 12346891"/>
                <a:gd name="connsiteY111" fmla="*/ 525613 h 812606"/>
                <a:gd name="connsiteX112" fmla="*/ 9890722 w 12346891"/>
                <a:gd name="connsiteY112" fmla="*/ 812603 h 812606"/>
                <a:gd name="connsiteX113" fmla="*/ 9520295 w 12346891"/>
                <a:gd name="connsiteY113" fmla="*/ 664007 h 812606"/>
                <a:gd name="connsiteX114" fmla="*/ 9472089 w 12346891"/>
                <a:gd name="connsiteY114" fmla="*/ 616668 h 812606"/>
                <a:gd name="connsiteX115" fmla="*/ 9467775 w 12346891"/>
                <a:gd name="connsiteY115" fmla="*/ 625292 h 812606"/>
                <a:gd name="connsiteX116" fmla="*/ 9458240 w 12346891"/>
                <a:gd name="connsiteY116" fmla="*/ 607627 h 812606"/>
                <a:gd name="connsiteX117" fmla="*/ 9018411 w 12346891"/>
                <a:gd name="connsiteY117" fmla="*/ 320302 h 812606"/>
                <a:gd name="connsiteX118" fmla="*/ 8752800 w 12346891"/>
                <a:gd name="connsiteY118" fmla="*/ 411089 h 812606"/>
                <a:gd name="connsiteX119" fmla="*/ 8707593 w 12346891"/>
                <a:gd name="connsiteY119" fmla="*/ 449000 h 812606"/>
                <a:gd name="connsiteX120" fmla="*/ 8702020 w 12346891"/>
                <a:gd name="connsiteY120" fmla="*/ 456073 h 812606"/>
                <a:gd name="connsiteX121" fmla="*/ 8667899 w 12346891"/>
                <a:gd name="connsiteY121" fmla="*/ 488902 h 812606"/>
                <a:gd name="connsiteX122" fmla="*/ 8642818 w 12346891"/>
                <a:gd name="connsiteY122" fmla="*/ 515951 h 812606"/>
                <a:gd name="connsiteX123" fmla="*/ 8553583 w 12346891"/>
                <a:gd name="connsiteY123" fmla="*/ 652795 h 812606"/>
                <a:gd name="connsiteX124" fmla="*/ 8536073 w 12346891"/>
                <a:gd name="connsiteY124" fmla="*/ 693279 h 812606"/>
                <a:gd name="connsiteX125" fmla="*/ 8553757 w 12346891"/>
                <a:gd name="connsiteY125" fmla="*/ 635378 h 812606"/>
                <a:gd name="connsiteX126" fmla="*/ 8590096 w 12346891"/>
                <a:gd name="connsiteY126" fmla="*/ 553928 h 812606"/>
                <a:gd name="connsiteX127" fmla="*/ 8548816 w 12346891"/>
                <a:gd name="connsiteY127" fmla="*/ 583206 h 812606"/>
                <a:gd name="connsiteX128" fmla="*/ 8275244 w 12346891"/>
                <a:gd name="connsiteY128" fmla="*/ 660611 h 812606"/>
                <a:gd name="connsiteX129" fmla="*/ 7904817 w 12346891"/>
                <a:gd name="connsiteY129" fmla="*/ 512015 h 812606"/>
                <a:gd name="connsiteX130" fmla="*/ 7856610 w 12346891"/>
                <a:gd name="connsiteY130" fmla="*/ 464676 h 812606"/>
                <a:gd name="connsiteX131" fmla="*/ 7852297 w 12346891"/>
                <a:gd name="connsiteY131" fmla="*/ 473299 h 812606"/>
                <a:gd name="connsiteX132" fmla="*/ 7842761 w 12346891"/>
                <a:gd name="connsiteY132" fmla="*/ 455635 h 812606"/>
                <a:gd name="connsiteX133" fmla="*/ 7402931 w 12346891"/>
                <a:gd name="connsiteY133" fmla="*/ 168309 h 812606"/>
                <a:gd name="connsiteX134" fmla="*/ 6979869 w 12346891"/>
                <a:gd name="connsiteY134" fmla="*/ 428742 h 812606"/>
                <a:gd name="connsiteX135" fmla="*/ 6979618 w 12346891"/>
                <a:gd name="connsiteY135" fmla="*/ 429151 h 812606"/>
                <a:gd name="connsiteX136" fmla="*/ 6978126 w 12346891"/>
                <a:gd name="connsiteY136" fmla="*/ 432245 h 812606"/>
                <a:gd name="connsiteX137" fmla="*/ 6951340 w 12346891"/>
                <a:gd name="connsiteY137" fmla="*/ 480215 h 812606"/>
                <a:gd name="connsiteX138" fmla="*/ 6938084 w 12346891"/>
                <a:gd name="connsiteY138" fmla="*/ 500850 h 812606"/>
                <a:gd name="connsiteX139" fmla="*/ 6920595 w 12346891"/>
                <a:gd name="connsiteY139" fmla="*/ 541286 h 812606"/>
                <a:gd name="connsiteX140" fmla="*/ 6928286 w 12346891"/>
                <a:gd name="connsiteY140" fmla="*/ 516102 h 812606"/>
                <a:gd name="connsiteX141" fmla="*/ 6922176 w 12346891"/>
                <a:gd name="connsiteY141" fmla="*/ 525614 h 812606"/>
                <a:gd name="connsiteX142" fmla="*/ 6430425 w 12346891"/>
                <a:gd name="connsiteY142" fmla="*/ 812604 h 812606"/>
                <a:gd name="connsiteX143" fmla="*/ 6059997 w 12346891"/>
                <a:gd name="connsiteY143" fmla="*/ 664008 h 812606"/>
                <a:gd name="connsiteX144" fmla="*/ 6011791 w 12346891"/>
                <a:gd name="connsiteY144" fmla="*/ 616669 h 812606"/>
                <a:gd name="connsiteX145" fmla="*/ 6007477 w 12346891"/>
                <a:gd name="connsiteY145" fmla="*/ 625293 h 812606"/>
                <a:gd name="connsiteX146" fmla="*/ 5997942 w 12346891"/>
                <a:gd name="connsiteY146" fmla="*/ 607628 h 812606"/>
                <a:gd name="connsiteX147" fmla="*/ 5558112 w 12346891"/>
                <a:gd name="connsiteY147" fmla="*/ 320302 h 812606"/>
                <a:gd name="connsiteX148" fmla="*/ 5292503 w 12346891"/>
                <a:gd name="connsiteY148" fmla="*/ 411089 h 812606"/>
                <a:gd name="connsiteX149" fmla="*/ 5247298 w 12346891"/>
                <a:gd name="connsiteY149" fmla="*/ 448999 h 812606"/>
                <a:gd name="connsiteX150" fmla="*/ 5241722 w 12346891"/>
                <a:gd name="connsiteY150" fmla="*/ 456075 h 812606"/>
                <a:gd name="connsiteX151" fmla="*/ 5207592 w 12346891"/>
                <a:gd name="connsiteY151" fmla="*/ 488913 h 812606"/>
                <a:gd name="connsiteX152" fmla="*/ 5182520 w 12346891"/>
                <a:gd name="connsiteY152" fmla="*/ 515952 h 812606"/>
                <a:gd name="connsiteX153" fmla="*/ 5129797 w 12346891"/>
                <a:gd name="connsiteY153" fmla="*/ 553930 h 812606"/>
                <a:gd name="connsiteX154" fmla="*/ 5088518 w 12346891"/>
                <a:gd name="connsiteY154" fmla="*/ 583208 h 812606"/>
                <a:gd name="connsiteX155" fmla="*/ 4814946 w 12346891"/>
                <a:gd name="connsiteY155" fmla="*/ 660613 h 812606"/>
                <a:gd name="connsiteX156" fmla="*/ 4444519 w 12346891"/>
                <a:gd name="connsiteY156" fmla="*/ 512017 h 812606"/>
                <a:gd name="connsiteX157" fmla="*/ 4396312 w 12346891"/>
                <a:gd name="connsiteY157" fmla="*/ 464678 h 812606"/>
                <a:gd name="connsiteX158" fmla="*/ 4391999 w 12346891"/>
                <a:gd name="connsiteY158" fmla="*/ 473301 h 812606"/>
                <a:gd name="connsiteX159" fmla="*/ 4382463 w 12346891"/>
                <a:gd name="connsiteY159" fmla="*/ 455637 h 812606"/>
                <a:gd name="connsiteX160" fmla="*/ 3942634 w 12346891"/>
                <a:gd name="connsiteY160" fmla="*/ 168311 h 812606"/>
                <a:gd name="connsiteX161" fmla="*/ 3519572 w 12346891"/>
                <a:gd name="connsiteY161" fmla="*/ 428744 h 812606"/>
                <a:gd name="connsiteX162" fmla="*/ 3519320 w 12346891"/>
                <a:gd name="connsiteY162" fmla="*/ 429153 h 812606"/>
                <a:gd name="connsiteX163" fmla="*/ 3517828 w 12346891"/>
                <a:gd name="connsiteY163" fmla="*/ 432247 h 812606"/>
                <a:gd name="connsiteX164" fmla="*/ 3491042 w 12346891"/>
                <a:gd name="connsiteY164" fmla="*/ 480217 h 812606"/>
                <a:gd name="connsiteX165" fmla="*/ 3477786 w 12346891"/>
                <a:gd name="connsiteY165" fmla="*/ 500852 h 812606"/>
                <a:gd name="connsiteX166" fmla="*/ 3460297 w 12346891"/>
                <a:gd name="connsiteY166" fmla="*/ 541288 h 812606"/>
                <a:gd name="connsiteX167" fmla="*/ 3467989 w 12346891"/>
                <a:gd name="connsiteY167" fmla="*/ 516104 h 812606"/>
                <a:gd name="connsiteX168" fmla="*/ 3461878 w 12346891"/>
                <a:gd name="connsiteY168" fmla="*/ 525616 h 812606"/>
                <a:gd name="connsiteX169" fmla="*/ 2970127 w 12346891"/>
                <a:gd name="connsiteY169" fmla="*/ 812606 h 812606"/>
                <a:gd name="connsiteX170" fmla="*/ 2599700 w 12346891"/>
                <a:gd name="connsiteY170" fmla="*/ 664010 h 812606"/>
                <a:gd name="connsiteX171" fmla="*/ 2551493 w 12346891"/>
                <a:gd name="connsiteY171" fmla="*/ 616671 h 812606"/>
                <a:gd name="connsiteX172" fmla="*/ 2547180 w 12346891"/>
                <a:gd name="connsiteY172" fmla="*/ 625295 h 812606"/>
                <a:gd name="connsiteX173" fmla="*/ 2537644 w 12346891"/>
                <a:gd name="connsiteY173" fmla="*/ 607630 h 812606"/>
                <a:gd name="connsiteX174" fmla="*/ 2097815 w 12346891"/>
                <a:gd name="connsiteY174" fmla="*/ 320304 h 812606"/>
                <a:gd name="connsiteX175" fmla="*/ 1832205 w 12346891"/>
                <a:gd name="connsiteY175" fmla="*/ 411091 h 812606"/>
                <a:gd name="connsiteX176" fmla="*/ 1787001 w 12346891"/>
                <a:gd name="connsiteY176" fmla="*/ 449001 h 812606"/>
                <a:gd name="connsiteX177" fmla="*/ 1747295 w 12346891"/>
                <a:gd name="connsiteY177" fmla="*/ 488915 h 812606"/>
                <a:gd name="connsiteX178" fmla="*/ 1722223 w 12346891"/>
                <a:gd name="connsiteY178" fmla="*/ 515954 h 812606"/>
                <a:gd name="connsiteX179" fmla="*/ 1669499 w 12346891"/>
                <a:gd name="connsiteY179" fmla="*/ 553933 h 812606"/>
                <a:gd name="connsiteX180" fmla="*/ 1628221 w 12346891"/>
                <a:gd name="connsiteY180" fmla="*/ 583210 h 812606"/>
                <a:gd name="connsiteX181" fmla="*/ 1354648 w 12346891"/>
                <a:gd name="connsiteY181" fmla="*/ 660615 h 812606"/>
                <a:gd name="connsiteX182" fmla="*/ 984221 w 12346891"/>
                <a:gd name="connsiteY182" fmla="*/ 512019 h 812606"/>
                <a:gd name="connsiteX183" fmla="*/ 936015 w 12346891"/>
                <a:gd name="connsiteY183" fmla="*/ 464680 h 812606"/>
                <a:gd name="connsiteX184" fmla="*/ 931701 w 12346891"/>
                <a:gd name="connsiteY184" fmla="*/ 473303 h 812606"/>
                <a:gd name="connsiteX185" fmla="*/ 922165 w 12346891"/>
                <a:gd name="connsiteY185" fmla="*/ 455639 h 812606"/>
                <a:gd name="connsiteX186" fmla="*/ 482336 w 12346891"/>
                <a:gd name="connsiteY186" fmla="*/ 168313 h 812606"/>
                <a:gd name="connsiteX187" fmla="*/ 59274 w 12346891"/>
                <a:gd name="connsiteY187" fmla="*/ 428746 h 812606"/>
                <a:gd name="connsiteX188" fmla="*/ 59022 w 12346891"/>
                <a:gd name="connsiteY188" fmla="*/ 429155 h 812606"/>
                <a:gd name="connsiteX189" fmla="*/ 57530 w 12346891"/>
                <a:gd name="connsiteY189" fmla="*/ 432249 h 812606"/>
                <a:gd name="connsiteX190" fmla="*/ 30744 w 12346891"/>
                <a:gd name="connsiteY190" fmla="*/ 480219 h 812606"/>
                <a:gd name="connsiteX191" fmla="*/ 17488 w 12346891"/>
                <a:gd name="connsiteY191" fmla="*/ 500854 h 812606"/>
                <a:gd name="connsiteX192" fmla="*/ -1 w 12346891"/>
                <a:gd name="connsiteY192" fmla="*/ 541290 h 812606"/>
                <a:gd name="connsiteX193" fmla="*/ 7691 w 12346891"/>
                <a:gd name="connsiteY193" fmla="*/ 516106 h 812606"/>
                <a:gd name="connsiteX194" fmla="*/ 1580 w 12346891"/>
                <a:gd name="connsiteY194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90436 w 12346893"/>
                <a:gd name="connsiteY2" fmla="*/ 332394 h 812606"/>
                <a:gd name="connsiteX3" fmla="*/ 103691 w 12346893"/>
                <a:gd name="connsiteY3" fmla="*/ 311759 h 812606"/>
                <a:gd name="connsiteX4" fmla="*/ 121181 w 12346893"/>
                <a:gd name="connsiteY4" fmla="*/ 271323 h 812606"/>
                <a:gd name="connsiteX5" fmla="*/ 113489 w 12346893"/>
                <a:gd name="connsiteY5" fmla="*/ 296507 h 812606"/>
                <a:gd name="connsiteX6" fmla="*/ 119599 w 12346893"/>
                <a:gd name="connsiteY6" fmla="*/ 286995 h 812606"/>
                <a:gd name="connsiteX7" fmla="*/ 611351 w 12346893"/>
                <a:gd name="connsiteY7" fmla="*/ 5 h 812606"/>
                <a:gd name="connsiteX8" fmla="*/ 981778 w 12346893"/>
                <a:gd name="connsiteY8" fmla="*/ 148601 h 812606"/>
                <a:gd name="connsiteX9" fmla="*/ 1029984 w 12346893"/>
                <a:gd name="connsiteY9" fmla="*/ 195940 h 812606"/>
                <a:gd name="connsiteX10" fmla="*/ 1034298 w 12346893"/>
                <a:gd name="connsiteY10" fmla="*/ 187316 h 812606"/>
                <a:gd name="connsiteX11" fmla="*/ 1043834 w 12346893"/>
                <a:gd name="connsiteY11" fmla="*/ 204981 h 812606"/>
                <a:gd name="connsiteX12" fmla="*/ 1483663 w 12346893"/>
                <a:gd name="connsiteY12" fmla="*/ 492306 h 812606"/>
                <a:gd name="connsiteX13" fmla="*/ 1749273 w 12346893"/>
                <a:gd name="connsiteY13" fmla="*/ 401519 h 812606"/>
                <a:gd name="connsiteX14" fmla="*/ 1794477 w 12346893"/>
                <a:gd name="connsiteY14" fmla="*/ 363610 h 812606"/>
                <a:gd name="connsiteX15" fmla="*/ 1800054 w 12346893"/>
                <a:gd name="connsiteY15" fmla="*/ 356534 h 812606"/>
                <a:gd name="connsiteX16" fmla="*/ 1834183 w 12346893"/>
                <a:gd name="connsiteY16" fmla="*/ 323696 h 812606"/>
                <a:gd name="connsiteX17" fmla="*/ 1911979 w 12346893"/>
                <a:gd name="connsiteY17" fmla="*/ 258678 h 812606"/>
                <a:gd name="connsiteX18" fmla="*/ 1953257 w 12346893"/>
                <a:gd name="connsiteY18" fmla="*/ 229401 h 812606"/>
                <a:gd name="connsiteX19" fmla="*/ 2226830 w 12346893"/>
                <a:gd name="connsiteY19" fmla="*/ 151996 h 812606"/>
                <a:gd name="connsiteX20" fmla="*/ 2597257 w 12346893"/>
                <a:gd name="connsiteY20" fmla="*/ 300592 h 812606"/>
                <a:gd name="connsiteX21" fmla="*/ 2645463 w 12346893"/>
                <a:gd name="connsiteY21" fmla="*/ 347931 h 812606"/>
                <a:gd name="connsiteX22" fmla="*/ 2649777 w 12346893"/>
                <a:gd name="connsiteY22" fmla="*/ 339308 h 812606"/>
                <a:gd name="connsiteX23" fmla="*/ 2659313 w 12346893"/>
                <a:gd name="connsiteY23" fmla="*/ 356972 h 812606"/>
                <a:gd name="connsiteX24" fmla="*/ 3099142 w 12346893"/>
                <a:gd name="connsiteY24" fmla="*/ 644298 h 812606"/>
                <a:gd name="connsiteX25" fmla="*/ 3522204 w 12346893"/>
                <a:gd name="connsiteY25" fmla="*/ 383865 h 812606"/>
                <a:gd name="connsiteX26" fmla="*/ 3522456 w 12346893"/>
                <a:gd name="connsiteY26" fmla="*/ 383456 h 812606"/>
                <a:gd name="connsiteX27" fmla="*/ 3550734 w 12346893"/>
                <a:gd name="connsiteY27" fmla="*/ 332392 h 812606"/>
                <a:gd name="connsiteX28" fmla="*/ 3581479 w 12346893"/>
                <a:gd name="connsiteY28" fmla="*/ 271321 h 812606"/>
                <a:gd name="connsiteX29" fmla="*/ 3573787 w 12346893"/>
                <a:gd name="connsiteY29" fmla="*/ 296505 h 812606"/>
                <a:gd name="connsiteX30" fmla="*/ 3579897 w 12346893"/>
                <a:gd name="connsiteY30" fmla="*/ 286993 h 812606"/>
                <a:gd name="connsiteX31" fmla="*/ 4071649 w 12346893"/>
                <a:gd name="connsiteY31" fmla="*/ 3 h 812606"/>
                <a:gd name="connsiteX32" fmla="*/ 4442076 w 12346893"/>
                <a:gd name="connsiteY32" fmla="*/ 148599 h 812606"/>
                <a:gd name="connsiteX33" fmla="*/ 4490282 w 12346893"/>
                <a:gd name="connsiteY33" fmla="*/ 195938 h 812606"/>
                <a:gd name="connsiteX34" fmla="*/ 4494596 w 12346893"/>
                <a:gd name="connsiteY34" fmla="*/ 187314 h 812606"/>
                <a:gd name="connsiteX35" fmla="*/ 4504132 w 12346893"/>
                <a:gd name="connsiteY35" fmla="*/ 204979 h 812606"/>
                <a:gd name="connsiteX36" fmla="*/ 4943961 w 12346893"/>
                <a:gd name="connsiteY36" fmla="*/ 492304 h 812606"/>
                <a:gd name="connsiteX37" fmla="*/ 5209571 w 12346893"/>
                <a:gd name="connsiteY37" fmla="*/ 401517 h 812606"/>
                <a:gd name="connsiteX38" fmla="*/ 5254775 w 12346893"/>
                <a:gd name="connsiteY38" fmla="*/ 363608 h 812606"/>
                <a:gd name="connsiteX39" fmla="*/ 5260352 w 12346893"/>
                <a:gd name="connsiteY39" fmla="*/ 356532 h 812606"/>
                <a:gd name="connsiteX40" fmla="*/ 5294481 w 12346893"/>
                <a:gd name="connsiteY40" fmla="*/ 323694 h 812606"/>
                <a:gd name="connsiteX41" fmla="*/ 5319553 w 12346893"/>
                <a:gd name="connsiteY41" fmla="*/ 296655 h 812606"/>
                <a:gd name="connsiteX42" fmla="*/ 5408614 w 12346893"/>
                <a:gd name="connsiteY42" fmla="*/ 177228 h 812606"/>
                <a:gd name="connsiteX43" fmla="*/ 5372276 w 12346893"/>
                <a:gd name="connsiteY43" fmla="*/ 258677 h 812606"/>
                <a:gd name="connsiteX44" fmla="*/ 5413555 w 12346893"/>
                <a:gd name="connsiteY44" fmla="*/ 229399 h 812606"/>
                <a:gd name="connsiteX45" fmla="*/ 5687128 w 12346893"/>
                <a:gd name="connsiteY45" fmla="*/ 151994 h 812606"/>
                <a:gd name="connsiteX46" fmla="*/ 6057555 w 12346893"/>
                <a:gd name="connsiteY46" fmla="*/ 300590 h 812606"/>
                <a:gd name="connsiteX47" fmla="*/ 6105761 w 12346893"/>
                <a:gd name="connsiteY47" fmla="*/ 347929 h 812606"/>
                <a:gd name="connsiteX48" fmla="*/ 6110075 w 12346893"/>
                <a:gd name="connsiteY48" fmla="*/ 339306 h 812606"/>
                <a:gd name="connsiteX49" fmla="*/ 6119611 w 12346893"/>
                <a:gd name="connsiteY49" fmla="*/ 356970 h 812606"/>
                <a:gd name="connsiteX50" fmla="*/ 6559439 w 12346893"/>
                <a:gd name="connsiteY50" fmla="*/ 644296 h 812606"/>
                <a:gd name="connsiteX51" fmla="*/ 6982502 w 12346893"/>
                <a:gd name="connsiteY51" fmla="*/ 383863 h 812606"/>
                <a:gd name="connsiteX52" fmla="*/ 6982753 w 12346893"/>
                <a:gd name="connsiteY52" fmla="*/ 383454 h 812606"/>
                <a:gd name="connsiteX53" fmla="*/ 6984246 w 12346893"/>
                <a:gd name="connsiteY53" fmla="*/ 380360 h 812606"/>
                <a:gd name="connsiteX54" fmla="*/ 7011032 w 12346893"/>
                <a:gd name="connsiteY54" fmla="*/ 332390 h 812606"/>
                <a:gd name="connsiteX55" fmla="*/ 7024286 w 12346893"/>
                <a:gd name="connsiteY55" fmla="*/ 311755 h 812606"/>
                <a:gd name="connsiteX56" fmla="*/ 7041777 w 12346893"/>
                <a:gd name="connsiteY56" fmla="*/ 271319 h 812606"/>
                <a:gd name="connsiteX57" fmla="*/ 7034085 w 12346893"/>
                <a:gd name="connsiteY57" fmla="*/ 296503 h 812606"/>
                <a:gd name="connsiteX58" fmla="*/ 7040195 w 12346893"/>
                <a:gd name="connsiteY58" fmla="*/ 286991 h 812606"/>
                <a:gd name="connsiteX59" fmla="*/ 7531947 w 12346893"/>
                <a:gd name="connsiteY59" fmla="*/ 1 h 812606"/>
                <a:gd name="connsiteX60" fmla="*/ 7902374 w 12346893"/>
                <a:gd name="connsiteY60" fmla="*/ 148597 h 812606"/>
                <a:gd name="connsiteX61" fmla="*/ 7950580 w 12346893"/>
                <a:gd name="connsiteY61" fmla="*/ 195936 h 812606"/>
                <a:gd name="connsiteX62" fmla="*/ 7954894 w 12346893"/>
                <a:gd name="connsiteY62" fmla="*/ 187312 h 812606"/>
                <a:gd name="connsiteX63" fmla="*/ 7964430 w 12346893"/>
                <a:gd name="connsiteY63" fmla="*/ 204977 h 812606"/>
                <a:gd name="connsiteX64" fmla="*/ 8404258 w 12346893"/>
                <a:gd name="connsiteY64" fmla="*/ 492302 h 812606"/>
                <a:gd name="connsiteX65" fmla="*/ 8669869 w 12346893"/>
                <a:gd name="connsiteY65" fmla="*/ 401515 h 812606"/>
                <a:gd name="connsiteX66" fmla="*/ 8715076 w 12346893"/>
                <a:gd name="connsiteY66" fmla="*/ 363604 h 812606"/>
                <a:gd name="connsiteX67" fmla="*/ 8720650 w 12346893"/>
                <a:gd name="connsiteY67" fmla="*/ 356531 h 812606"/>
                <a:gd name="connsiteX68" fmla="*/ 8754770 w 12346893"/>
                <a:gd name="connsiteY68" fmla="*/ 323702 h 812606"/>
                <a:gd name="connsiteX69" fmla="*/ 8779851 w 12346893"/>
                <a:gd name="connsiteY69" fmla="*/ 296653 h 812606"/>
                <a:gd name="connsiteX70" fmla="*/ 8869086 w 12346893"/>
                <a:gd name="connsiteY70" fmla="*/ 159809 h 812606"/>
                <a:gd name="connsiteX71" fmla="*/ 8886596 w 12346893"/>
                <a:gd name="connsiteY71" fmla="*/ 119325 h 812606"/>
                <a:gd name="connsiteX72" fmla="*/ 8868912 w 12346893"/>
                <a:gd name="connsiteY72" fmla="*/ 177226 h 812606"/>
                <a:gd name="connsiteX73" fmla="*/ 8832573 w 12346893"/>
                <a:gd name="connsiteY73" fmla="*/ 258676 h 812606"/>
                <a:gd name="connsiteX74" fmla="*/ 8873853 w 12346893"/>
                <a:gd name="connsiteY74" fmla="*/ 229399 h 812606"/>
                <a:gd name="connsiteX75" fmla="*/ 9147426 w 12346893"/>
                <a:gd name="connsiteY75" fmla="*/ 151993 h 812606"/>
                <a:gd name="connsiteX76" fmla="*/ 9517853 w 12346893"/>
                <a:gd name="connsiteY76" fmla="*/ 300589 h 812606"/>
                <a:gd name="connsiteX77" fmla="*/ 9566059 w 12346893"/>
                <a:gd name="connsiteY77" fmla="*/ 347928 h 812606"/>
                <a:gd name="connsiteX78" fmla="*/ 9570373 w 12346893"/>
                <a:gd name="connsiteY78" fmla="*/ 339305 h 812606"/>
                <a:gd name="connsiteX79" fmla="*/ 9579908 w 12346893"/>
                <a:gd name="connsiteY79" fmla="*/ 356969 h 812606"/>
                <a:gd name="connsiteX80" fmla="*/ 10019738 w 12346893"/>
                <a:gd name="connsiteY80" fmla="*/ 644295 h 812606"/>
                <a:gd name="connsiteX81" fmla="*/ 10442800 w 12346893"/>
                <a:gd name="connsiteY81" fmla="*/ 383862 h 812606"/>
                <a:gd name="connsiteX82" fmla="*/ 10443052 w 12346893"/>
                <a:gd name="connsiteY82" fmla="*/ 383453 h 812606"/>
                <a:gd name="connsiteX83" fmla="*/ 10444544 w 12346893"/>
                <a:gd name="connsiteY83" fmla="*/ 380359 h 812606"/>
                <a:gd name="connsiteX84" fmla="*/ 10471330 w 12346893"/>
                <a:gd name="connsiteY84" fmla="*/ 332389 h 812606"/>
                <a:gd name="connsiteX85" fmla="*/ 10484585 w 12346893"/>
                <a:gd name="connsiteY85" fmla="*/ 311754 h 812606"/>
                <a:gd name="connsiteX86" fmla="*/ 10502074 w 12346893"/>
                <a:gd name="connsiteY86" fmla="*/ 271318 h 812606"/>
                <a:gd name="connsiteX87" fmla="*/ 10494383 w 12346893"/>
                <a:gd name="connsiteY87" fmla="*/ 296502 h 812606"/>
                <a:gd name="connsiteX88" fmla="*/ 10500493 w 12346893"/>
                <a:gd name="connsiteY88" fmla="*/ 286990 h 812606"/>
                <a:gd name="connsiteX89" fmla="*/ 10992245 w 12346893"/>
                <a:gd name="connsiteY89" fmla="*/ 0 h 812606"/>
                <a:gd name="connsiteX90" fmla="*/ 11362672 w 12346893"/>
                <a:gd name="connsiteY90" fmla="*/ 148596 h 812606"/>
                <a:gd name="connsiteX91" fmla="*/ 11410878 w 12346893"/>
                <a:gd name="connsiteY91" fmla="*/ 195935 h 812606"/>
                <a:gd name="connsiteX92" fmla="*/ 11415192 w 12346893"/>
                <a:gd name="connsiteY92" fmla="*/ 187311 h 812606"/>
                <a:gd name="connsiteX93" fmla="*/ 11424728 w 12346893"/>
                <a:gd name="connsiteY93" fmla="*/ 204976 h 812606"/>
                <a:gd name="connsiteX94" fmla="*/ 11864557 w 12346893"/>
                <a:gd name="connsiteY94" fmla="*/ 492302 h 812606"/>
                <a:gd name="connsiteX95" fmla="*/ 12329384 w 12346893"/>
                <a:gd name="connsiteY95" fmla="*/ 159808 h 812606"/>
                <a:gd name="connsiteX96" fmla="*/ 12346893 w 12346893"/>
                <a:gd name="connsiteY96" fmla="*/ 119324 h 812606"/>
                <a:gd name="connsiteX97" fmla="*/ 12329210 w 12346893"/>
                <a:gd name="connsiteY97" fmla="*/ 177225 h 812606"/>
                <a:gd name="connsiteX98" fmla="*/ 11735544 w 12346893"/>
                <a:gd name="connsiteY98" fmla="*/ 660610 h 812606"/>
                <a:gd name="connsiteX99" fmla="*/ 11365117 w 12346893"/>
                <a:gd name="connsiteY99" fmla="*/ 512014 h 812606"/>
                <a:gd name="connsiteX100" fmla="*/ 11316911 w 12346893"/>
                <a:gd name="connsiteY100" fmla="*/ 464675 h 812606"/>
                <a:gd name="connsiteX101" fmla="*/ 11312596 w 12346893"/>
                <a:gd name="connsiteY101" fmla="*/ 473298 h 812606"/>
                <a:gd name="connsiteX102" fmla="*/ 11303061 w 12346893"/>
                <a:gd name="connsiteY102" fmla="*/ 455634 h 812606"/>
                <a:gd name="connsiteX103" fmla="*/ 10863232 w 12346893"/>
                <a:gd name="connsiteY103" fmla="*/ 168308 h 812606"/>
                <a:gd name="connsiteX104" fmla="*/ 10440170 w 12346893"/>
                <a:gd name="connsiteY104" fmla="*/ 428741 h 812606"/>
                <a:gd name="connsiteX105" fmla="*/ 10439918 w 12346893"/>
                <a:gd name="connsiteY105" fmla="*/ 429150 h 812606"/>
                <a:gd name="connsiteX106" fmla="*/ 10438426 w 12346893"/>
                <a:gd name="connsiteY106" fmla="*/ 432244 h 812606"/>
                <a:gd name="connsiteX107" fmla="*/ 10411639 w 12346893"/>
                <a:gd name="connsiteY107" fmla="*/ 480214 h 812606"/>
                <a:gd name="connsiteX108" fmla="*/ 10398385 w 12346893"/>
                <a:gd name="connsiteY108" fmla="*/ 500849 h 812606"/>
                <a:gd name="connsiteX109" fmla="*/ 10380895 w 12346893"/>
                <a:gd name="connsiteY109" fmla="*/ 541285 h 812606"/>
                <a:gd name="connsiteX110" fmla="*/ 10388586 w 12346893"/>
                <a:gd name="connsiteY110" fmla="*/ 516101 h 812606"/>
                <a:gd name="connsiteX111" fmla="*/ 10382477 w 12346893"/>
                <a:gd name="connsiteY111" fmla="*/ 525613 h 812606"/>
                <a:gd name="connsiteX112" fmla="*/ 9890724 w 12346893"/>
                <a:gd name="connsiteY112" fmla="*/ 812603 h 812606"/>
                <a:gd name="connsiteX113" fmla="*/ 9520297 w 12346893"/>
                <a:gd name="connsiteY113" fmla="*/ 664007 h 812606"/>
                <a:gd name="connsiteX114" fmla="*/ 9472091 w 12346893"/>
                <a:gd name="connsiteY114" fmla="*/ 616668 h 812606"/>
                <a:gd name="connsiteX115" fmla="*/ 9467777 w 12346893"/>
                <a:gd name="connsiteY115" fmla="*/ 625292 h 812606"/>
                <a:gd name="connsiteX116" fmla="*/ 9458242 w 12346893"/>
                <a:gd name="connsiteY116" fmla="*/ 607627 h 812606"/>
                <a:gd name="connsiteX117" fmla="*/ 9018413 w 12346893"/>
                <a:gd name="connsiteY117" fmla="*/ 320302 h 812606"/>
                <a:gd name="connsiteX118" fmla="*/ 8752802 w 12346893"/>
                <a:gd name="connsiteY118" fmla="*/ 411089 h 812606"/>
                <a:gd name="connsiteX119" fmla="*/ 8707595 w 12346893"/>
                <a:gd name="connsiteY119" fmla="*/ 449000 h 812606"/>
                <a:gd name="connsiteX120" fmla="*/ 8702022 w 12346893"/>
                <a:gd name="connsiteY120" fmla="*/ 456073 h 812606"/>
                <a:gd name="connsiteX121" fmla="*/ 8667901 w 12346893"/>
                <a:gd name="connsiteY121" fmla="*/ 488902 h 812606"/>
                <a:gd name="connsiteX122" fmla="*/ 8642820 w 12346893"/>
                <a:gd name="connsiteY122" fmla="*/ 515951 h 812606"/>
                <a:gd name="connsiteX123" fmla="*/ 8553585 w 12346893"/>
                <a:gd name="connsiteY123" fmla="*/ 652795 h 812606"/>
                <a:gd name="connsiteX124" fmla="*/ 8536075 w 12346893"/>
                <a:gd name="connsiteY124" fmla="*/ 693279 h 812606"/>
                <a:gd name="connsiteX125" fmla="*/ 8553759 w 12346893"/>
                <a:gd name="connsiteY125" fmla="*/ 635378 h 812606"/>
                <a:gd name="connsiteX126" fmla="*/ 8590098 w 12346893"/>
                <a:gd name="connsiteY126" fmla="*/ 553928 h 812606"/>
                <a:gd name="connsiteX127" fmla="*/ 8548818 w 12346893"/>
                <a:gd name="connsiteY127" fmla="*/ 583206 h 812606"/>
                <a:gd name="connsiteX128" fmla="*/ 8275246 w 12346893"/>
                <a:gd name="connsiteY128" fmla="*/ 660611 h 812606"/>
                <a:gd name="connsiteX129" fmla="*/ 7904819 w 12346893"/>
                <a:gd name="connsiteY129" fmla="*/ 512015 h 812606"/>
                <a:gd name="connsiteX130" fmla="*/ 7856612 w 12346893"/>
                <a:gd name="connsiteY130" fmla="*/ 464676 h 812606"/>
                <a:gd name="connsiteX131" fmla="*/ 7852299 w 12346893"/>
                <a:gd name="connsiteY131" fmla="*/ 473299 h 812606"/>
                <a:gd name="connsiteX132" fmla="*/ 7842763 w 12346893"/>
                <a:gd name="connsiteY132" fmla="*/ 455635 h 812606"/>
                <a:gd name="connsiteX133" fmla="*/ 7402933 w 12346893"/>
                <a:gd name="connsiteY133" fmla="*/ 168309 h 812606"/>
                <a:gd name="connsiteX134" fmla="*/ 6979871 w 12346893"/>
                <a:gd name="connsiteY134" fmla="*/ 428742 h 812606"/>
                <a:gd name="connsiteX135" fmla="*/ 6979620 w 12346893"/>
                <a:gd name="connsiteY135" fmla="*/ 429151 h 812606"/>
                <a:gd name="connsiteX136" fmla="*/ 6978128 w 12346893"/>
                <a:gd name="connsiteY136" fmla="*/ 432245 h 812606"/>
                <a:gd name="connsiteX137" fmla="*/ 6951342 w 12346893"/>
                <a:gd name="connsiteY137" fmla="*/ 480215 h 812606"/>
                <a:gd name="connsiteX138" fmla="*/ 6938086 w 12346893"/>
                <a:gd name="connsiteY138" fmla="*/ 500850 h 812606"/>
                <a:gd name="connsiteX139" fmla="*/ 6920597 w 12346893"/>
                <a:gd name="connsiteY139" fmla="*/ 541286 h 812606"/>
                <a:gd name="connsiteX140" fmla="*/ 6928288 w 12346893"/>
                <a:gd name="connsiteY140" fmla="*/ 516102 h 812606"/>
                <a:gd name="connsiteX141" fmla="*/ 6922178 w 12346893"/>
                <a:gd name="connsiteY141" fmla="*/ 525614 h 812606"/>
                <a:gd name="connsiteX142" fmla="*/ 6430427 w 12346893"/>
                <a:gd name="connsiteY142" fmla="*/ 812604 h 812606"/>
                <a:gd name="connsiteX143" fmla="*/ 6059999 w 12346893"/>
                <a:gd name="connsiteY143" fmla="*/ 664008 h 812606"/>
                <a:gd name="connsiteX144" fmla="*/ 6011793 w 12346893"/>
                <a:gd name="connsiteY144" fmla="*/ 616669 h 812606"/>
                <a:gd name="connsiteX145" fmla="*/ 6007479 w 12346893"/>
                <a:gd name="connsiteY145" fmla="*/ 625293 h 812606"/>
                <a:gd name="connsiteX146" fmla="*/ 5997944 w 12346893"/>
                <a:gd name="connsiteY146" fmla="*/ 607628 h 812606"/>
                <a:gd name="connsiteX147" fmla="*/ 5558114 w 12346893"/>
                <a:gd name="connsiteY147" fmla="*/ 320302 h 812606"/>
                <a:gd name="connsiteX148" fmla="*/ 5292505 w 12346893"/>
                <a:gd name="connsiteY148" fmla="*/ 411089 h 812606"/>
                <a:gd name="connsiteX149" fmla="*/ 5247300 w 12346893"/>
                <a:gd name="connsiteY149" fmla="*/ 448999 h 812606"/>
                <a:gd name="connsiteX150" fmla="*/ 5241724 w 12346893"/>
                <a:gd name="connsiteY150" fmla="*/ 456075 h 812606"/>
                <a:gd name="connsiteX151" fmla="*/ 5207594 w 12346893"/>
                <a:gd name="connsiteY151" fmla="*/ 488913 h 812606"/>
                <a:gd name="connsiteX152" fmla="*/ 5182522 w 12346893"/>
                <a:gd name="connsiteY152" fmla="*/ 515952 h 812606"/>
                <a:gd name="connsiteX153" fmla="*/ 5129799 w 12346893"/>
                <a:gd name="connsiteY153" fmla="*/ 553930 h 812606"/>
                <a:gd name="connsiteX154" fmla="*/ 5088520 w 12346893"/>
                <a:gd name="connsiteY154" fmla="*/ 583208 h 812606"/>
                <a:gd name="connsiteX155" fmla="*/ 4814948 w 12346893"/>
                <a:gd name="connsiteY155" fmla="*/ 660613 h 812606"/>
                <a:gd name="connsiteX156" fmla="*/ 4444521 w 12346893"/>
                <a:gd name="connsiteY156" fmla="*/ 512017 h 812606"/>
                <a:gd name="connsiteX157" fmla="*/ 4396314 w 12346893"/>
                <a:gd name="connsiteY157" fmla="*/ 464678 h 812606"/>
                <a:gd name="connsiteX158" fmla="*/ 4392001 w 12346893"/>
                <a:gd name="connsiteY158" fmla="*/ 473301 h 812606"/>
                <a:gd name="connsiteX159" fmla="*/ 4382465 w 12346893"/>
                <a:gd name="connsiteY159" fmla="*/ 455637 h 812606"/>
                <a:gd name="connsiteX160" fmla="*/ 3942636 w 12346893"/>
                <a:gd name="connsiteY160" fmla="*/ 168311 h 812606"/>
                <a:gd name="connsiteX161" fmla="*/ 3519574 w 12346893"/>
                <a:gd name="connsiteY161" fmla="*/ 428744 h 812606"/>
                <a:gd name="connsiteX162" fmla="*/ 3519322 w 12346893"/>
                <a:gd name="connsiteY162" fmla="*/ 429153 h 812606"/>
                <a:gd name="connsiteX163" fmla="*/ 3517830 w 12346893"/>
                <a:gd name="connsiteY163" fmla="*/ 432247 h 812606"/>
                <a:gd name="connsiteX164" fmla="*/ 3491044 w 12346893"/>
                <a:gd name="connsiteY164" fmla="*/ 480217 h 812606"/>
                <a:gd name="connsiteX165" fmla="*/ 3477788 w 12346893"/>
                <a:gd name="connsiteY165" fmla="*/ 500852 h 812606"/>
                <a:gd name="connsiteX166" fmla="*/ 3460299 w 12346893"/>
                <a:gd name="connsiteY166" fmla="*/ 541288 h 812606"/>
                <a:gd name="connsiteX167" fmla="*/ 3467991 w 12346893"/>
                <a:gd name="connsiteY167" fmla="*/ 516104 h 812606"/>
                <a:gd name="connsiteX168" fmla="*/ 3461880 w 12346893"/>
                <a:gd name="connsiteY168" fmla="*/ 525616 h 812606"/>
                <a:gd name="connsiteX169" fmla="*/ 2970129 w 12346893"/>
                <a:gd name="connsiteY169" fmla="*/ 812606 h 812606"/>
                <a:gd name="connsiteX170" fmla="*/ 2599702 w 12346893"/>
                <a:gd name="connsiteY170" fmla="*/ 664010 h 812606"/>
                <a:gd name="connsiteX171" fmla="*/ 2551495 w 12346893"/>
                <a:gd name="connsiteY171" fmla="*/ 616671 h 812606"/>
                <a:gd name="connsiteX172" fmla="*/ 2547182 w 12346893"/>
                <a:gd name="connsiteY172" fmla="*/ 625295 h 812606"/>
                <a:gd name="connsiteX173" fmla="*/ 2537646 w 12346893"/>
                <a:gd name="connsiteY173" fmla="*/ 607630 h 812606"/>
                <a:gd name="connsiteX174" fmla="*/ 2097817 w 12346893"/>
                <a:gd name="connsiteY174" fmla="*/ 320304 h 812606"/>
                <a:gd name="connsiteX175" fmla="*/ 1832207 w 12346893"/>
                <a:gd name="connsiteY175" fmla="*/ 411091 h 812606"/>
                <a:gd name="connsiteX176" fmla="*/ 1787003 w 12346893"/>
                <a:gd name="connsiteY176" fmla="*/ 449001 h 812606"/>
                <a:gd name="connsiteX177" fmla="*/ 1747297 w 12346893"/>
                <a:gd name="connsiteY177" fmla="*/ 488915 h 812606"/>
                <a:gd name="connsiteX178" fmla="*/ 1722225 w 12346893"/>
                <a:gd name="connsiteY178" fmla="*/ 515954 h 812606"/>
                <a:gd name="connsiteX179" fmla="*/ 1669501 w 12346893"/>
                <a:gd name="connsiteY179" fmla="*/ 553933 h 812606"/>
                <a:gd name="connsiteX180" fmla="*/ 1628223 w 12346893"/>
                <a:gd name="connsiteY180" fmla="*/ 583210 h 812606"/>
                <a:gd name="connsiteX181" fmla="*/ 1354650 w 12346893"/>
                <a:gd name="connsiteY181" fmla="*/ 660615 h 812606"/>
                <a:gd name="connsiteX182" fmla="*/ 984223 w 12346893"/>
                <a:gd name="connsiteY182" fmla="*/ 512019 h 812606"/>
                <a:gd name="connsiteX183" fmla="*/ 936017 w 12346893"/>
                <a:gd name="connsiteY183" fmla="*/ 464680 h 812606"/>
                <a:gd name="connsiteX184" fmla="*/ 931703 w 12346893"/>
                <a:gd name="connsiteY184" fmla="*/ 473303 h 812606"/>
                <a:gd name="connsiteX185" fmla="*/ 922167 w 12346893"/>
                <a:gd name="connsiteY185" fmla="*/ 455639 h 812606"/>
                <a:gd name="connsiteX186" fmla="*/ 482338 w 12346893"/>
                <a:gd name="connsiteY186" fmla="*/ 168313 h 812606"/>
                <a:gd name="connsiteX187" fmla="*/ 59276 w 12346893"/>
                <a:gd name="connsiteY187" fmla="*/ 428746 h 812606"/>
                <a:gd name="connsiteX188" fmla="*/ 59024 w 12346893"/>
                <a:gd name="connsiteY188" fmla="*/ 429155 h 812606"/>
                <a:gd name="connsiteX189" fmla="*/ 30746 w 12346893"/>
                <a:gd name="connsiteY189" fmla="*/ 480219 h 812606"/>
                <a:gd name="connsiteX190" fmla="*/ 17490 w 12346893"/>
                <a:gd name="connsiteY190" fmla="*/ 500854 h 812606"/>
                <a:gd name="connsiteX191" fmla="*/ 1 w 12346893"/>
                <a:gd name="connsiteY191" fmla="*/ 541290 h 812606"/>
                <a:gd name="connsiteX192" fmla="*/ 7693 w 12346893"/>
                <a:gd name="connsiteY192" fmla="*/ 516106 h 812606"/>
                <a:gd name="connsiteX193" fmla="*/ 1582 w 12346893"/>
                <a:gd name="connsiteY193" fmla="*/ 525618 h 812606"/>
                <a:gd name="connsiteX0" fmla="*/ 90434 w 12346891"/>
                <a:gd name="connsiteY0" fmla="*/ 332394 h 812606"/>
                <a:gd name="connsiteX1" fmla="*/ 103689 w 12346891"/>
                <a:gd name="connsiteY1" fmla="*/ 311759 h 812606"/>
                <a:gd name="connsiteX2" fmla="*/ 121179 w 12346891"/>
                <a:gd name="connsiteY2" fmla="*/ 271323 h 812606"/>
                <a:gd name="connsiteX3" fmla="*/ 113487 w 12346891"/>
                <a:gd name="connsiteY3" fmla="*/ 296507 h 812606"/>
                <a:gd name="connsiteX4" fmla="*/ 119597 w 12346891"/>
                <a:gd name="connsiteY4" fmla="*/ 286995 h 812606"/>
                <a:gd name="connsiteX5" fmla="*/ 611349 w 12346891"/>
                <a:gd name="connsiteY5" fmla="*/ 5 h 812606"/>
                <a:gd name="connsiteX6" fmla="*/ 981776 w 12346891"/>
                <a:gd name="connsiteY6" fmla="*/ 148601 h 812606"/>
                <a:gd name="connsiteX7" fmla="*/ 1029982 w 12346891"/>
                <a:gd name="connsiteY7" fmla="*/ 195940 h 812606"/>
                <a:gd name="connsiteX8" fmla="*/ 1034296 w 12346891"/>
                <a:gd name="connsiteY8" fmla="*/ 187316 h 812606"/>
                <a:gd name="connsiteX9" fmla="*/ 1043832 w 12346891"/>
                <a:gd name="connsiteY9" fmla="*/ 204981 h 812606"/>
                <a:gd name="connsiteX10" fmla="*/ 1483661 w 12346891"/>
                <a:gd name="connsiteY10" fmla="*/ 492306 h 812606"/>
                <a:gd name="connsiteX11" fmla="*/ 1749271 w 12346891"/>
                <a:gd name="connsiteY11" fmla="*/ 401519 h 812606"/>
                <a:gd name="connsiteX12" fmla="*/ 1794475 w 12346891"/>
                <a:gd name="connsiteY12" fmla="*/ 363610 h 812606"/>
                <a:gd name="connsiteX13" fmla="*/ 1800052 w 12346891"/>
                <a:gd name="connsiteY13" fmla="*/ 356534 h 812606"/>
                <a:gd name="connsiteX14" fmla="*/ 1834181 w 12346891"/>
                <a:gd name="connsiteY14" fmla="*/ 323696 h 812606"/>
                <a:gd name="connsiteX15" fmla="*/ 1911977 w 12346891"/>
                <a:gd name="connsiteY15" fmla="*/ 258678 h 812606"/>
                <a:gd name="connsiteX16" fmla="*/ 1953255 w 12346891"/>
                <a:gd name="connsiteY16" fmla="*/ 229401 h 812606"/>
                <a:gd name="connsiteX17" fmla="*/ 2226828 w 12346891"/>
                <a:gd name="connsiteY17" fmla="*/ 151996 h 812606"/>
                <a:gd name="connsiteX18" fmla="*/ 2597255 w 12346891"/>
                <a:gd name="connsiteY18" fmla="*/ 300592 h 812606"/>
                <a:gd name="connsiteX19" fmla="*/ 2645461 w 12346891"/>
                <a:gd name="connsiteY19" fmla="*/ 347931 h 812606"/>
                <a:gd name="connsiteX20" fmla="*/ 2649775 w 12346891"/>
                <a:gd name="connsiteY20" fmla="*/ 339308 h 812606"/>
                <a:gd name="connsiteX21" fmla="*/ 2659311 w 12346891"/>
                <a:gd name="connsiteY21" fmla="*/ 356972 h 812606"/>
                <a:gd name="connsiteX22" fmla="*/ 3099140 w 12346891"/>
                <a:gd name="connsiteY22" fmla="*/ 644298 h 812606"/>
                <a:gd name="connsiteX23" fmla="*/ 3522202 w 12346891"/>
                <a:gd name="connsiteY23" fmla="*/ 383865 h 812606"/>
                <a:gd name="connsiteX24" fmla="*/ 3522454 w 12346891"/>
                <a:gd name="connsiteY24" fmla="*/ 383456 h 812606"/>
                <a:gd name="connsiteX25" fmla="*/ 3550732 w 12346891"/>
                <a:gd name="connsiteY25" fmla="*/ 332392 h 812606"/>
                <a:gd name="connsiteX26" fmla="*/ 3581477 w 12346891"/>
                <a:gd name="connsiteY26" fmla="*/ 271321 h 812606"/>
                <a:gd name="connsiteX27" fmla="*/ 3573785 w 12346891"/>
                <a:gd name="connsiteY27" fmla="*/ 296505 h 812606"/>
                <a:gd name="connsiteX28" fmla="*/ 3579895 w 12346891"/>
                <a:gd name="connsiteY28" fmla="*/ 286993 h 812606"/>
                <a:gd name="connsiteX29" fmla="*/ 4071647 w 12346891"/>
                <a:gd name="connsiteY29" fmla="*/ 3 h 812606"/>
                <a:gd name="connsiteX30" fmla="*/ 4442074 w 12346891"/>
                <a:gd name="connsiteY30" fmla="*/ 148599 h 812606"/>
                <a:gd name="connsiteX31" fmla="*/ 4490280 w 12346891"/>
                <a:gd name="connsiteY31" fmla="*/ 195938 h 812606"/>
                <a:gd name="connsiteX32" fmla="*/ 4494594 w 12346891"/>
                <a:gd name="connsiteY32" fmla="*/ 187314 h 812606"/>
                <a:gd name="connsiteX33" fmla="*/ 4504130 w 12346891"/>
                <a:gd name="connsiteY33" fmla="*/ 204979 h 812606"/>
                <a:gd name="connsiteX34" fmla="*/ 4943959 w 12346891"/>
                <a:gd name="connsiteY34" fmla="*/ 492304 h 812606"/>
                <a:gd name="connsiteX35" fmla="*/ 5209569 w 12346891"/>
                <a:gd name="connsiteY35" fmla="*/ 401517 h 812606"/>
                <a:gd name="connsiteX36" fmla="*/ 5254773 w 12346891"/>
                <a:gd name="connsiteY36" fmla="*/ 363608 h 812606"/>
                <a:gd name="connsiteX37" fmla="*/ 5260350 w 12346891"/>
                <a:gd name="connsiteY37" fmla="*/ 356532 h 812606"/>
                <a:gd name="connsiteX38" fmla="*/ 5294479 w 12346891"/>
                <a:gd name="connsiteY38" fmla="*/ 323694 h 812606"/>
                <a:gd name="connsiteX39" fmla="*/ 5319551 w 12346891"/>
                <a:gd name="connsiteY39" fmla="*/ 296655 h 812606"/>
                <a:gd name="connsiteX40" fmla="*/ 5408612 w 12346891"/>
                <a:gd name="connsiteY40" fmla="*/ 177228 h 812606"/>
                <a:gd name="connsiteX41" fmla="*/ 5372274 w 12346891"/>
                <a:gd name="connsiteY41" fmla="*/ 258677 h 812606"/>
                <a:gd name="connsiteX42" fmla="*/ 5413553 w 12346891"/>
                <a:gd name="connsiteY42" fmla="*/ 229399 h 812606"/>
                <a:gd name="connsiteX43" fmla="*/ 5687126 w 12346891"/>
                <a:gd name="connsiteY43" fmla="*/ 151994 h 812606"/>
                <a:gd name="connsiteX44" fmla="*/ 6057553 w 12346891"/>
                <a:gd name="connsiteY44" fmla="*/ 300590 h 812606"/>
                <a:gd name="connsiteX45" fmla="*/ 6105759 w 12346891"/>
                <a:gd name="connsiteY45" fmla="*/ 347929 h 812606"/>
                <a:gd name="connsiteX46" fmla="*/ 6110073 w 12346891"/>
                <a:gd name="connsiteY46" fmla="*/ 339306 h 812606"/>
                <a:gd name="connsiteX47" fmla="*/ 6119609 w 12346891"/>
                <a:gd name="connsiteY47" fmla="*/ 356970 h 812606"/>
                <a:gd name="connsiteX48" fmla="*/ 6559437 w 12346891"/>
                <a:gd name="connsiteY48" fmla="*/ 644296 h 812606"/>
                <a:gd name="connsiteX49" fmla="*/ 6982500 w 12346891"/>
                <a:gd name="connsiteY49" fmla="*/ 383863 h 812606"/>
                <a:gd name="connsiteX50" fmla="*/ 6982751 w 12346891"/>
                <a:gd name="connsiteY50" fmla="*/ 383454 h 812606"/>
                <a:gd name="connsiteX51" fmla="*/ 6984244 w 12346891"/>
                <a:gd name="connsiteY51" fmla="*/ 380360 h 812606"/>
                <a:gd name="connsiteX52" fmla="*/ 7011030 w 12346891"/>
                <a:gd name="connsiteY52" fmla="*/ 332390 h 812606"/>
                <a:gd name="connsiteX53" fmla="*/ 7024284 w 12346891"/>
                <a:gd name="connsiteY53" fmla="*/ 311755 h 812606"/>
                <a:gd name="connsiteX54" fmla="*/ 7041775 w 12346891"/>
                <a:gd name="connsiteY54" fmla="*/ 271319 h 812606"/>
                <a:gd name="connsiteX55" fmla="*/ 7034083 w 12346891"/>
                <a:gd name="connsiteY55" fmla="*/ 296503 h 812606"/>
                <a:gd name="connsiteX56" fmla="*/ 7040193 w 12346891"/>
                <a:gd name="connsiteY56" fmla="*/ 286991 h 812606"/>
                <a:gd name="connsiteX57" fmla="*/ 7531945 w 12346891"/>
                <a:gd name="connsiteY57" fmla="*/ 1 h 812606"/>
                <a:gd name="connsiteX58" fmla="*/ 7902372 w 12346891"/>
                <a:gd name="connsiteY58" fmla="*/ 148597 h 812606"/>
                <a:gd name="connsiteX59" fmla="*/ 7950578 w 12346891"/>
                <a:gd name="connsiteY59" fmla="*/ 195936 h 812606"/>
                <a:gd name="connsiteX60" fmla="*/ 7954892 w 12346891"/>
                <a:gd name="connsiteY60" fmla="*/ 187312 h 812606"/>
                <a:gd name="connsiteX61" fmla="*/ 7964428 w 12346891"/>
                <a:gd name="connsiteY61" fmla="*/ 204977 h 812606"/>
                <a:gd name="connsiteX62" fmla="*/ 8404256 w 12346891"/>
                <a:gd name="connsiteY62" fmla="*/ 492302 h 812606"/>
                <a:gd name="connsiteX63" fmla="*/ 8669867 w 12346891"/>
                <a:gd name="connsiteY63" fmla="*/ 401515 h 812606"/>
                <a:gd name="connsiteX64" fmla="*/ 8715074 w 12346891"/>
                <a:gd name="connsiteY64" fmla="*/ 363604 h 812606"/>
                <a:gd name="connsiteX65" fmla="*/ 8720648 w 12346891"/>
                <a:gd name="connsiteY65" fmla="*/ 356531 h 812606"/>
                <a:gd name="connsiteX66" fmla="*/ 8754768 w 12346891"/>
                <a:gd name="connsiteY66" fmla="*/ 323702 h 812606"/>
                <a:gd name="connsiteX67" fmla="*/ 8779849 w 12346891"/>
                <a:gd name="connsiteY67" fmla="*/ 296653 h 812606"/>
                <a:gd name="connsiteX68" fmla="*/ 8869084 w 12346891"/>
                <a:gd name="connsiteY68" fmla="*/ 159809 h 812606"/>
                <a:gd name="connsiteX69" fmla="*/ 8886594 w 12346891"/>
                <a:gd name="connsiteY69" fmla="*/ 119325 h 812606"/>
                <a:gd name="connsiteX70" fmla="*/ 8868910 w 12346891"/>
                <a:gd name="connsiteY70" fmla="*/ 177226 h 812606"/>
                <a:gd name="connsiteX71" fmla="*/ 8832571 w 12346891"/>
                <a:gd name="connsiteY71" fmla="*/ 258676 h 812606"/>
                <a:gd name="connsiteX72" fmla="*/ 8873851 w 12346891"/>
                <a:gd name="connsiteY72" fmla="*/ 229399 h 812606"/>
                <a:gd name="connsiteX73" fmla="*/ 9147424 w 12346891"/>
                <a:gd name="connsiteY73" fmla="*/ 151993 h 812606"/>
                <a:gd name="connsiteX74" fmla="*/ 9517851 w 12346891"/>
                <a:gd name="connsiteY74" fmla="*/ 300589 h 812606"/>
                <a:gd name="connsiteX75" fmla="*/ 9566057 w 12346891"/>
                <a:gd name="connsiteY75" fmla="*/ 347928 h 812606"/>
                <a:gd name="connsiteX76" fmla="*/ 9570371 w 12346891"/>
                <a:gd name="connsiteY76" fmla="*/ 339305 h 812606"/>
                <a:gd name="connsiteX77" fmla="*/ 9579906 w 12346891"/>
                <a:gd name="connsiteY77" fmla="*/ 356969 h 812606"/>
                <a:gd name="connsiteX78" fmla="*/ 10019736 w 12346891"/>
                <a:gd name="connsiteY78" fmla="*/ 644295 h 812606"/>
                <a:gd name="connsiteX79" fmla="*/ 10442798 w 12346891"/>
                <a:gd name="connsiteY79" fmla="*/ 383862 h 812606"/>
                <a:gd name="connsiteX80" fmla="*/ 10443050 w 12346891"/>
                <a:gd name="connsiteY80" fmla="*/ 383453 h 812606"/>
                <a:gd name="connsiteX81" fmla="*/ 10444542 w 12346891"/>
                <a:gd name="connsiteY81" fmla="*/ 380359 h 812606"/>
                <a:gd name="connsiteX82" fmla="*/ 10471328 w 12346891"/>
                <a:gd name="connsiteY82" fmla="*/ 332389 h 812606"/>
                <a:gd name="connsiteX83" fmla="*/ 10484583 w 12346891"/>
                <a:gd name="connsiteY83" fmla="*/ 311754 h 812606"/>
                <a:gd name="connsiteX84" fmla="*/ 10502072 w 12346891"/>
                <a:gd name="connsiteY84" fmla="*/ 271318 h 812606"/>
                <a:gd name="connsiteX85" fmla="*/ 10494381 w 12346891"/>
                <a:gd name="connsiteY85" fmla="*/ 296502 h 812606"/>
                <a:gd name="connsiteX86" fmla="*/ 10500491 w 12346891"/>
                <a:gd name="connsiteY86" fmla="*/ 286990 h 812606"/>
                <a:gd name="connsiteX87" fmla="*/ 10992243 w 12346891"/>
                <a:gd name="connsiteY87" fmla="*/ 0 h 812606"/>
                <a:gd name="connsiteX88" fmla="*/ 11362670 w 12346891"/>
                <a:gd name="connsiteY88" fmla="*/ 148596 h 812606"/>
                <a:gd name="connsiteX89" fmla="*/ 11410876 w 12346891"/>
                <a:gd name="connsiteY89" fmla="*/ 195935 h 812606"/>
                <a:gd name="connsiteX90" fmla="*/ 11415190 w 12346891"/>
                <a:gd name="connsiteY90" fmla="*/ 187311 h 812606"/>
                <a:gd name="connsiteX91" fmla="*/ 11424726 w 12346891"/>
                <a:gd name="connsiteY91" fmla="*/ 204976 h 812606"/>
                <a:gd name="connsiteX92" fmla="*/ 11864555 w 12346891"/>
                <a:gd name="connsiteY92" fmla="*/ 492302 h 812606"/>
                <a:gd name="connsiteX93" fmla="*/ 12329382 w 12346891"/>
                <a:gd name="connsiteY93" fmla="*/ 159808 h 812606"/>
                <a:gd name="connsiteX94" fmla="*/ 12346891 w 12346891"/>
                <a:gd name="connsiteY94" fmla="*/ 119324 h 812606"/>
                <a:gd name="connsiteX95" fmla="*/ 12329208 w 12346891"/>
                <a:gd name="connsiteY95" fmla="*/ 177225 h 812606"/>
                <a:gd name="connsiteX96" fmla="*/ 11735542 w 12346891"/>
                <a:gd name="connsiteY96" fmla="*/ 660610 h 812606"/>
                <a:gd name="connsiteX97" fmla="*/ 11365115 w 12346891"/>
                <a:gd name="connsiteY97" fmla="*/ 512014 h 812606"/>
                <a:gd name="connsiteX98" fmla="*/ 11316909 w 12346891"/>
                <a:gd name="connsiteY98" fmla="*/ 464675 h 812606"/>
                <a:gd name="connsiteX99" fmla="*/ 11312594 w 12346891"/>
                <a:gd name="connsiteY99" fmla="*/ 473298 h 812606"/>
                <a:gd name="connsiteX100" fmla="*/ 11303059 w 12346891"/>
                <a:gd name="connsiteY100" fmla="*/ 455634 h 812606"/>
                <a:gd name="connsiteX101" fmla="*/ 10863230 w 12346891"/>
                <a:gd name="connsiteY101" fmla="*/ 168308 h 812606"/>
                <a:gd name="connsiteX102" fmla="*/ 10440168 w 12346891"/>
                <a:gd name="connsiteY102" fmla="*/ 428741 h 812606"/>
                <a:gd name="connsiteX103" fmla="*/ 10439916 w 12346891"/>
                <a:gd name="connsiteY103" fmla="*/ 429150 h 812606"/>
                <a:gd name="connsiteX104" fmla="*/ 10438424 w 12346891"/>
                <a:gd name="connsiteY104" fmla="*/ 432244 h 812606"/>
                <a:gd name="connsiteX105" fmla="*/ 10411637 w 12346891"/>
                <a:gd name="connsiteY105" fmla="*/ 480214 h 812606"/>
                <a:gd name="connsiteX106" fmla="*/ 10398383 w 12346891"/>
                <a:gd name="connsiteY106" fmla="*/ 500849 h 812606"/>
                <a:gd name="connsiteX107" fmla="*/ 10380893 w 12346891"/>
                <a:gd name="connsiteY107" fmla="*/ 541285 h 812606"/>
                <a:gd name="connsiteX108" fmla="*/ 10388584 w 12346891"/>
                <a:gd name="connsiteY108" fmla="*/ 516101 h 812606"/>
                <a:gd name="connsiteX109" fmla="*/ 10382475 w 12346891"/>
                <a:gd name="connsiteY109" fmla="*/ 525613 h 812606"/>
                <a:gd name="connsiteX110" fmla="*/ 9890722 w 12346891"/>
                <a:gd name="connsiteY110" fmla="*/ 812603 h 812606"/>
                <a:gd name="connsiteX111" fmla="*/ 9520295 w 12346891"/>
                <a:gd name="connsiteY111" fmla="*/ 664007 h 812606"/>
                <a:gd name="connsiteX112" fmla="*/ 9472089 w 12346891"/>
                <a:gd name="connsiteY112" fmla="*/ 616668 h 812606"/>
                <a:gd name="connsiteX113" fmla="*/ 9467775 w 12346891"/>
                <a:gd name="connsiteY113" fmla="*/ 625292 h 812606"/>
                <a:gd name="connsiteX114" fmla="*/ 9458240 w 12346891"/>
                <a:gd name="connsiteY114" fmla="*/ 607627 h 812606"/>
                <a:gd name="connsiteX115" fmla="*/ 9018411 w 12346891"/>
                <a:gd name="connsiteY115" fmla="*/ 320302 h 812606"/>
                <a:gd name="connsiteX116" fmla="*/ 8752800 w 12346891"/>
                <a:gd name="connsiteY116" fmla="*/ 411089 h 812606"/>
                <a:gd name="connsiteX117" fmla="*/ 8707593 w 12346891"/>
                <a:gd name="connsiteY117" fmla="*/ 449000 h 812606"/>
                <a:gd name="connsiteX118" fmla="*/ 8702020 w 12346891"/>
                <a:gd name="connsiteY118" fmla="*/ 456073 h 812606"/>
                <a:gd name="connsiteX119" fmla="*/ 8667899 w 12346891"/>
                <a:gd name="connsiteY119" fmla="*/ 488902 h 812606"/>
                <a:gd name="connsiteX120" fmla="*/ 8642818 w 12346891"/>
                <a:gd name="connsiteY120" fmla="*/ 515951 h 812606"/>
                <a:gd name="connsiteX121" fmla="*/ 8553583 w 12346891"/>
                <a:gd name="connsiteY121" fmla="*/ 652795 h 812606"/>
                <a:gd name="connsiteX122" fmla="*/ 8536073 w 12346891"/>
                <a:gd name="connsiteY122" fmla="*/ 693279 h 812606"/>
                <a:gd name="connsiteX123" fmla="*/ 8553757 w 12346891"/>
                <a:gd name="connsiteY123" fmla="*/ 635378 h 812606"/>
                <a:gd name="connsiteX124" fmla="*/ 8590096 w 12346891"/>
                <a:gd name="connsiteY124" fmla="*/ 553928 h 812606"/>
                <a:gd name="connsiteX125" fmla="*/ 8548816 w 12346891"/>
                <a:gd name="connsiteY125" fmla="*/ 583206 h 812606"/>
                <a:gd name="connsiteX126" fmla="*/ 8275244 w 12346891"/>
                <a:gd name="connsiteY126" fmla="*/ 660611 h 812606"/>
                <a:gd name="connsiteX127" fmla="*/ 7904817 w 12346891"/>
                <a:gd name="connsiteY127" fmla="*/ 512015 h 812606"/>
                <a:gd name="connsiteX128" fmla="*/ 7856610 w 12346891"/>
                <a:gd name="connsiteY128" fmla="*/ 464676 h 812606"/>
                <a:gd name="connsiteX129" fmla="*/ 7852297 w 12346891"/>
                <a:gd name="connsiteY129" fmla="*/ 473299 h 812606"/>
                <a:gd name="connsiteX130" fmla="*/ 7842761 w 12346891"/>
                <a:gd name="connsiteY130" fmla="*/ 455635 h 812606"/>
                <a:gd name="connsiteX131" fmla="*/ 7402931 w 12346891"/>
                <a:gd name="connsiteY131" fmla="*/ 168309 h 812606"/>
                <a:gd name="connsiteX132" fmla="*/ 6979869 w 12346891"/>
                <a:gd name="connsiteY132" fmla="*/ 428742 h 812606"/>
                <a:gd name="connsiteX133" fmla="*/ 6979618 w 12346891"/>
                <a:gd name="connsiteY133" fmla="*/ 429151 h 812606"/>
                <a:gd name="connsiteX134" fmla="*/ 6978126 w 12346891"/>
                <a:gd name="connsiteY134" fmla="*/ 432245 h 812606"/>
                <a:gd name="connsiteX135" fmla="*/ 6951340 w 12346891"/>
                <a:gd name="connsiteY135" fmla="*/ 480215 h 812606"/>
                <a:gd name="connsiteX136" fmla="*/ 6938084 w 12346891"/>
                <a:gd name="connsiteY136" fmla="*/ 500850 h 812606"/>
                <a:gd name="connsiteX137" fmla="*/ 6920595 w 12346891"/>
                <a:gd name="connsiteY137" fmla="*/ 541286 h 812606"/>
                <a:gd name="connsiteX138" fmla="*/ 6928286 w 12346891"/>
                <a:gd name="connsiteY138" fmla="*/ 516102 h 812606"/>
                <a:gd name="connsiteX139" fmla="*/ 6922176 w 12346891"/>
                <a:gd name="connsiteY139" fmla="*/ 525614 h 812606"/>
                <a:gd name="connsiteX140" fmla="*/ 6430425 w 12346891"/>
                <a:gd name="connsiteY140" fmla="*/ 812604 h 812606"/>
                <a:gd name="connsiteX141" fmla="*/ 6059997 w 12346891"/>
                <a:gd name="connsiteY141" fmla="*/ 664008 h 812606"/>
                <a:gd name="connsiteX142" fmla="*/ 6011791 w 12346891"/>
                <a:gd name="connsiteY142" fmla="*/ 616669 h 812606"/>
                <a:gd name="connsiteX143" fmla="*/ 6007477 w 12346891"/>
                <a:gd name="connsiteY143" fmla="*/ 625293 h 812606"/>
                <a:gd name="connsiteX144" fmla="*/ 5997942 w 12346891"/>
                <a:gd name="connsiteY144" fmla="*/ 607628 h 812606"/>
                <a:gd name="connsiteX145" fmla="*/ 5558112 w 12346891"/>
                <a:gd name="connsiteY145" fmla="*/ 320302 h 812606"/>
                <a:gd name="connsiteX146" fmla="*/ 5292503 w 12346891"/>
                <a:gd name="connsiteY146" fmla="*/ 411089 h 812606"/>
                <a:gd name="connsiteX147" fmla="*/ 5247298 w 12346891"/>
                <a:gd name="connsiteY147" fmla="*/ 448999 h 812606"/>
                <a:gd name="connsiteX148" fmla="*/ 5241722 w 12346891"/>
                <a:gd name="connsiteY148" fmla="*/ 456075 h 812606"/>
                <a:gd name="connsiteX149" fmla="*/ 5207592 w 12346891"/>
                <a:gd name="connsiteY149" fmla="*/ 488913 h 812606"/>
                <a:gd name="connsiteX150" fmla="*/ 5182520 w 12346891"/>
                <a:gd name="connsiteY150" fmla="*/ 515952 h 812606"/>
                <a:gd name="connsiteX151" fmla="*/ 5129797 w 12346891"/>
                <a:gd name="connsiteY151" fmla="*/ 553930 h 812606"/>
                <a:gd name="connsiteX152" fmla="*/ 5088518 w 12346891"/>
                <a:gd name="connsiteY152" fmla="*/ 583208 h 812606"/>
                <a:gd name="connsiteX153" fmla="*/ 4814946 w 12346891"/>
                <a:gd name="connsiteY153" fmla="*/ 660613 h 812606"/>
                <a:gd name="connsiteX154" fmla="*/ 4444519 w 12346891"/>
                <a:gd name="connsiteY154" fmla="*/ 512017 h 812606"/>
                <a:gd name="connsiteX155" fmla="*/ 4396312 w 12346891"/>
                <a:gd name="connsiteY155" fmla="*/ 464678 h 812606"/>
                <a:gd name="connsiteX156" fmla="*/ 4391999 w 12346891"/>
                <a:gd name="connsiteY156" fmla="*/ 473301 h 812606"/>
                <a:gd name="connsiteX157" fmla="*/ 4382463 w 12346891"/>
                <a:gd name="connsiteY157" fmla="*/ 455637 h 812606"/>
                <a:gd name="connsiteX158" fmla="*/ 3942634 w 12346891"/>
                <a:gd name="connsiteY158" fmla="*/ 168311 h 812606"/>
                <a:gd name="connsiteX159" fmla="*/ 3519572 w 12346891"/>
                <a:gd name="connsiteY159" fmla="*/ 428744 h 812606"/>
                <a:gd name="connsiteX160" fmla="*/ 3519320 w 12346891"/>
                <a:gd name="connsiteY160" fmla="*/ 429153 h 812606"/>
                <a:gd name="connsiteX161" fmla="*/ 3517828 w 12346891"/>
                <a:gd name="connsiteY161" fmla="*/ 432247 h 812606"/>
                <a:gd name="connsiteX162" fmla="*/ 3491042 w 12346891"/>
                <a:gd name="connsiteY162" fmla="*/ 480217 h 812606"/>
                <a:gd name="connsiteX163" fmla="*/ 3477786 w 12346891"/>
                <a:gd name="connsiteY163" fmla="*/ 500852 h 812606"/>
                <a:gd name="connsiteX164" fmla="*/ 3460297 w 12346891"/>
                <a:gd name="connsiteY164" fmla="*/ 541288 h 812606"/>
                <a:gd name="connsiteX165" fmla="*/ 3467989 w 12346891"/>
                <a:gd name="connsiteY165" fmla="*/ 516104 h 812606"/>
                <a:gd name="connsiteX166" fmla="*/ 3461878 w 12346891"/>
                <a:gd name="connsiteY166" fmla="*/ 525616 h 812606"/>
                <a:gd name="connsiteX167" fmla="*/ 2970127 w 12346891"/>
                <a:gd name="connsiteY167" fmla="*/ 812606 h 812606"/>
                <a:gd name="connsiteX168" fmla="*/ 2599700 w 12346891"/>
                <a:gd name="connsiteY168" fmla="*/ 664010 h 812606"/>
                <a:gd name="connsiteX169" fmla="*/ 2551493 w 12346891"/>
                <a:gd name="connsiteY169" fmla="*/ 616671 h 812606"/>
                <a:gd name="connsiteX170" fmla="*/ 2547180 w 12346891"/>
                <a:gd name="connsiteY170" fmla="*/ 625295 h 812606"/>
                <a:gd name="connsiteX171" fmla="*/ 2537644 w 12346891"/>
                <a:gd name="connsiteY171" fmla="*/ 607630 h 812606"/>
                <a:gd name="connsiteX172" fmla="*/ 2097815 w 12346891"/>
                <a:gd name="connsiteY172" fmla="*/ 320304 h 812606"/>
                <a:gd name="connsiteX173" fmla="*/ 1832205 w 12346891"/>
                <a:gd name="connsiteY173" fmla="*/ 411091 h 812606"/>
                <a:gd name="connsiteX174" fmla="*/ 1787001 w 12346891"/>
                <a:gd name="connsiteY174" fmla="*/ 449001 h 812606"/>
                <a:gd name="connsiteX175" fmla="*/ 1747295 w 12346891"/>
                <a:gd name="connsiteY175" fmla="*/ 488915 h 812606"/>
                <a:gd name="connsiteX176" fmla="*/ 1722223 w 12346891"/>
                <a:gd name="connsiteY176" fmla="*/ 515954 h 812606"/>
                <a:gd name="connsiteX177" fmla="*/ 1669499 w 12346891"/>
                <a:gd name="connsiteY177" fmla="*/ 553933 h 812606"/>
                <a:gd name="connsiteX178" fmla="*/ 1628221 w 12346891"/>
                <a:gd name="connsiteY178" fmla="*/ 583210 h 812606"/>
                <a:gd name="connsiteX179" fmla="*/ 1354648 w 12346891"/>
                <a:gd name="connsiteY179" fmla="*/ 660615 h 812606"/>
                <a:gd name="connsiteX180" fmla="*/ 984221 w 12346891"/>
                <a:gd name="connsiteY180" fmla="*/ 512019 h 812606"/>
                <a:gd name="connsiteX181" fmla="*/ 936015 w 12346891"/>
                <a:gd name="connsiteY181" fmla="*/ 464680 h 812606"/>
                <a:gd name="connsiteX182" fmla="*/ 931701 w 12346891"/>
                <a:gd name="connsiteY182" fmla="*/ 473303 h 812606"/>
                <a:gd name="connsiteX183" fmla="*/ 922165 w 12346891"/>
                <a:gd name="connsiteY183" fmla="*/ 455639 h 812606"/>
                <a:gd name="connsiteX184" fmla="*/ 482336 w 12346891"/>
                <a:gd name="connsiteY184" fmla="*/ 168313 h 812606"/>
                <a:gd name="connsiteX185" fmla="*/ 59274 w 12346891"/>
                <a:gd name="connsiteY185" fmla="*/ 428746 h 812606"/>
                <a:gd name="connsiteX186" fmla="*/ 59022 w 12346891"/>
                <a:gd name="connsiteY186" fmla="*/ 429155 h 812606"/>
                <a:gd name="connsiteX187" fmla="*/ 30744 w 12346891"/>
                <a:gd name="connsiteY187" fmla="*/ 480219 h 812606"/>
                <a:gd name="connsiteX188" fmla="*/ 17488 w 12346891"/>
                <a:gd name="connsiteY188" fmla="*/ 500854 h 812606"/>
                <a:gd name="connsiteX189" fmla="*/ -1 w 12346891"/>
                <a:gd name="connsiteY189" fmla="*/ 541290 h 812606"/>
                <a:gd name="connsiteX190" fmla="*/ 7691 w 12346891"/>
                <a:gd name="connsiteY190" fmla="*/ 516106 h 812606"/>
                <a:gd name="connsiteX191" fmla="*/ 1580 w 12346891"/>
                <a:gd name="connsiteY191" fmla="*/ 525618 h 812606"/>
                <a:gd name="connsiteX192" fmla="*/ 61904 w 12346891"/>
                <a:gd name="connsiteY192" fmla="*/ 383867 h 812606"/>
                <a:gd name="connsiteX193" fmla="*/ 247792 w 12346891"/>
                <a:gd name="connsiteY193" fmla="*/ 397912 h 812606"/>
                <a:gd name="connsiteX0" fmla="*/ 90436 w 12346893"/>
                <a:gd name="connsiteY0" fmla="*/ 332394 h 812606"/>
                <a:gd name="connsiteX1" fmla="*/ 103691 w 12346893"/>
                <a:gd name="connsiteY1" fmla="*/ 311759 h 812606"/>
                <a:gd name="connsiteX2" fmla="*/ 121181 w 12346893"/>
                <a:gd name="connsiteY2" fmla="*/ 271323 h 812606"/>
                <a:gd name="connsiteX3" fmla="*/ 113489 w 12346893"/>
                <a:gd name="connsiteY3" fmla="*/ 296507 h 812606"/>
                <a:gd name="connsiteX4" fmla="*/ 119599 w 12346893"/>
                <a:gd name="connsiteY4" fmla="*/ 286995 h 812606"/>
                <a:gd name="connsiteX5" fmla="*/ 611351 w 12346893"/>
                <a:gd name="connsiteY5" fmla="*/ 5 h 812606"/>
                <a:gd name="connsiteX6" fmla="*/ 981778 w 12346893"/>
                <a:gd name="connsiteY6" fmla="*/ 148601 h 812606"/>
                <a:gd name="connsiteX7" fmla="*/ 1029984 w 12346893"/>
                <a:gd name="connsiteY7" fmla="*/ 195940 h 812606"/>
                <a:gd name="connsiteX8" fmla="*/ 1034298 w 12346893"/>
                <a:gd name="connsiteY8" fmla="*/ 187316 h 812606"/>
                <a:gd name="connsiteX9" fmla="*/ 1043834 w 12346893"/>
                <a:gd name="connsiteY9" fmla="*/ 204981 h 812606"/>
                <a:gd name="connsiteX10" fmla="*/ 1483663 w 12346893"/>
                <a:gd name="connsiteY10" fmla="*/ 492306 h 812606"/>
                <a:gd name="connsiteX11" fmla="*/ 1749273 w 12346893"/>
                <a:gd name="connsiteY11" fmla="*/ 401519 h 812606"/>
                <a:gd name="connsiteX12" fmla="*/ 1794477 w 12346893"/>
                <a:gd name="connsiteY12" fmla="*/ 363610 h 812606"/>
                <a:gd name="connsiteX13" fmla="*/ 1800054 w 12346893"/>
                <a:gd name="connsiteY13" fmla="*/ 356534 h 812606"/>
                <a:gd name="connsiteX14" fmla="*/ 1834183 w 12346893"/>
                <a:gd name="connsiteY14" fmla="*/ 323696 h 812606"/>
                <a:gd name="connsiteX15" fmla="*/ 1911979 w 12346893"/>
                <a:gd name="connsiteY15" fmla="*/ 258678 h 812606"/>
                <a:gd name="connsiteX16" fmla="*/ 1953257 w 12346893"/>
                <a:gd name="connsiteY16" fmla="*/ 229401 h 812606"/>
                <a:gd name="connsiteX17" fmla="*/ 2226830 w 12346893"/>
                <a:gd name="connsiteY17" fmla="*/ 151996 h 812606"/>
                <a:gd name="connsiteX18" fmla="*/ 2597257 w 12346893"/>
                <a:gd name="connsiteY18" fmla="*/ 300592 h 812606"/>
                <a:gd name="connsiteX19" fmla="*/ 2645463 w 12346893"/>
                <a:gd name="connsiteY19" fmla="*/ 347931 h 812606"/>
                <a:gd name="connsiteX20" fmla="*/ 2649777 w 12346893"/>
                <a:gd name="connsiteY20" fmla="*/ 339308 h 812606"/>
                <a:gd name="connsiteX21" fmla="*/ 2659313 w 12346893"/>
                <a:gd name="connsiteY21" fmla="*/ 356972 h 812606"/>
                <a:gd name="connsiteX22" fmla="*/ 3099142 w 12346893"/>
                <a:gd name="connsiteY22" fmla="*/ 644298 h 812606"/>
                <a:gd name="connsiteX23" fmla="*/ 3522204 w 12346893"/>
                <a:gd name="connsiteY23" fmla="*/ 383865 h 812606"/>
                <a:gd name="connsiteX24" fmla="*/ 3522456 w 12346893"/>
                <a:gd name="connsiteY24" fmla="*/ 383456 h 812606"/>
                <a:gd name="connsiteX25" fmla="*/ 3550734 w 12346893"/>
                <a:gd name="connsiteY25" fmla="*/ 332392 h 812606"/>
                <a:gd name="connsiteX26" fmla="*/ 3581479 w 12346893"/>
                <a:gd name="connsiteY26" fmla="*/ 271321 h 812606"/>
                <a:gd name="connsiteX27" fmla="*/ 3573787 w 12346893"/>
                <a:gd name="connsiteY27" fmla="*/ 296505 h 812606"/>
                <a:gd name="connsiteX28" fmla="*/ 3579897 w 12346893"/>
                <a:gd name="connsiteY28" fmla="*/ 286993 h 812606"/>
                <a:gd name="connsiteX29" fmla="*/ 4071649 w 12346893"/>
                <a:gd name="connsiteY29" fmla="*/ 3 h 812606"/>
                <a:gd name="connsiteX30" fmla="*/ 4442076 w 12346893"/>
                <a:gd name="connsiteY30" fmla="*/ 148599 h 812606"/>
                <a:gd name="connsiteX31" fmla="*/ 4490282 w 12346893"/>
                <a:gd name="connsiteY31" fmla="*/ 195938 h 812606"/>
                <a:gd name="connsiteX32" fmla="*/ 4494596 w 12346893"/>
                <a:gd name="connsiteY32" fmla="*/ 187314 h 812606"/>
                <a:gd name="connsiteX33" fmla="*/ 4504132 w 12346893"/>
                <a:gd name="connsiteY33" fmla="*/ 204979 h 812606"/>
                <a:gd name="connsiteX34" fmla="*/ 4943961 w 12346893"/>
                <a:gd name="connsiteY34" fmla="*/ 492304 h 812606"/>
                <a:gd name="connsiteX35" fmla="*/ 5209571 w 12346893"/>
                <a:gd name="connsiteY35" fmla="*/ 401517 h 812606"/>
                <a:gd name="connsiteX36" fmla="*/ 5254775 w 12346893"/>
                <a:gd name="connsiteY36" fmla="*/ 363608 h 812606"/>
                <a:gd name="connsiteX37" fmla="*/ 5260352 w 12346893"/>
                <a:gd name="connsiteY37" fmla="*/ 356532 h 812606"/>
                <a:gd name="connsiteX38" fmla="*/ 5294481 w 12346893"/>
                <a:gd name="connsiteY38" fmla="*/ 323694 h 812606"/>
                <a:gd name="connsiteX39" fmla="*/ 5319553 w 12346893"/>
                <a:gd name="connsiteY39" fmla="*/ 296655 h 812606"/>
                <a:gd name="connsiteX40" fmla="*/ 5408614 w 12346893"/>
                <a:gd name="connsiteY40" fmla="*/ 177228 h 812606"/>
                <a:gd name="connsiteX41" fmla="*/ 5372276 w 12346893"/>
                <a:gd name="connsiteY41" fmla="*/ 258677 h 812606"/>
                <a:gd name="connsiteX42" fmla="*/ 5413555 w 12346893"/>
                <a:gd name="connsiteY42" fmla="*/ 229399 h 812606"/>
                <a:gd name="connsiteX43" fmla="*/ 5687128 w 12346893"/>
                <a:gd name="connsiteY43" fmla="*/ 151994 h 812606"/>
                <a:gd name="connsiteX44" fmla="*/ 6057555 w 12346893"/>
                <a:gd name="connsiteY44" fmla="*/ 300590 h 812606"/>
                <a:gd name="connsiteX45" fmla="*/ 6105761 w 12346893"/>
                <a:gd name="connsiteY45" fmla="*/ 347929 h 812606"/>
                <a:gd name="connsiteX46" fmla="*/ 6110075 w 12346893"/>
                <a:gd name="connsiteY46" fmla="*/ 339306 h 812606"/>
                <a:gd name="connsiteX47" fmla="*/ 6119611 w 12346893"/>
                <a:gd name="connsiteY47" fmla="*/ 356970 h 812606"/>
                <a:gd name="connsiteX48" fmla="*/ 6559439 w 12346893"/>
                <a:gd name="connsiteY48" fmla="*/ 644296 h 812606"/>
                <a:gd name="connsiteX49" fmla="*/ 6982502 w 12346893"/>
                <a:gd name="connsiteY49" fmla="*/ 383863 h 812606"/>
                <a:gd name="connsiteX50" fmla="*/ 6982753 w 12346893"/>
                <a:gd name="connsiteY50" fmla="*/ 383454 h 812606"/>
                <a:gd name="connsiteX51" fmla="*/ 6984246 w 12346893"/>
                <a:gd name="connsiteY51" fmla="*/ 380360 h 812606"/>
                <a:gd name="connsiteX52" fmla="*/ 7011032 w 12346893"/>
                <a:gd name="connsiteY52" fmla="*/ 332390 h 812606"/>
                <a:gd name="connsiteX53" fmla="*/ 7024286 w 12346893"/>
                <a:gd name="connsiteY53" fmla="*/ 311755 h 812606"/>
                <a:gd name="connsiteX54" fmla="*/ 7041777 w 12346893"/>
                <a:gd name="connsiteY54" fmla="*/ 271319 h 812606"/>
                <a:gd name="connsiteX55" fmla="*/ 7034085 w 12346893"/>
                <a:gd name="connsiteY55" fmla="*/ 296503 h 812606"/>
                <a:gd name="connsiteX56" fmla="*/ 7040195 w 12346893"/>
                <a:gd name="connsiteY56" fmla="*/ 286991 h 812606"/>
                <a:gd name="connsiteX57" fmla="*/ 7531947 w 12346893"/>
                <a:gd name="connsiteY57" fmla="*/ 1 h 812606"/>
                <a:gd name="connsiteX58" fmla="*/ 7902374 w 12346893"/>
                <a:gd name="connsiteY58" fmla="*/ 148597 h 812606"/>
                <a:gd name="connsiteX59" fmla="*/ 7950580 w 12346893"/>
                <a:gd name="connsiteY59" fmla="*/ 195936 h 812606"/>
                <a:gd name="connsiteX60" fmla="*/ 7954894 w 12346893"/>
                <a:gd name="connsiteY60" fmla="*/ 187312 h 812606"/>
                <a:gd name="connsiteX61" fmla="*/ 7964430 w 12346893"/>
                <a:gd name="connsiteY61" fmla="*/ 204977 h 812606"/>
                <a:gd name="connsiteX62" fmla="*/ 8404258 w 12346893"/>
                <a:gd name="connsiteY62" fmla="*/ 492302 h 812606"/>
                <a:gd name="connsiteX63" fmla="*/ 8669869 w 12346893"/>
                <a:gd name="connsiteY63" fmla="*/ 401515 h 812606"/>
                <a:gd name="connsiteX64" fmla="*/ 8715076 w 12346893"/>
                <a:gd name="connsiteY64" fmla="*/ 363604 h 812606"/>
                <a:gd name="connsiteX65" fmla="*/ 8720650 w 12346893"/>
                <a:gd name="connsiteY65" fmla="*/ 356531 h 812606"/>
                <a:gd name="connsiteX66" fmla="*/ 8754770 w 12346893"/>
                <a:gd name="connsiteY66" fmla="*/ 323702 h 812606"/>
                <a:gd name="connsiteX67" fmla="*/ 8779851 w 12346893"/>
                <a:gd name="connsiteY67" fmla="*/ 296653 h 812606"/>
                <a:gd name="connsiteX68" fmla="*/ 8869086 w 12346893"/>
                <a:gd name="connsiteY68" fmla="*/ 159809 h 812606"/>
                <a:gd name="connsiteX69" fmla="*/ 8886596 w 12346893"/>
                <a:gd name="connsiteY69" fmla="*/ 119325 h 812606"/>
                <a:gd name="connsiteX70" fmla="*/ 8868912 w 12346893"/>
                <a:gd name="connsiteY70" fmla="*/ 177226 h 812606"/>
                <a:gd name="connsiteX71" fmla="*/ 8832573 w 12346893"/>
                <a:gd name="connsiteY71" fmla="*/ 258676 h 812606"/>
                <a:gd name="connsiteX72" fmla="*/ 8873853 w 12346893"/>
                <a:gd name="connsiteY72" fmla="*/ 229399 h 812606"/>
                <a:gd name="connsiteX73" fmla="*/ 9147426 w 12346893"/>
                <a:gd name="connsiteY73" fmla="*/ 151993 h 812606"/>
                <a:gd name="connsiteX74" fmla="*/ 9517853 w 12346893"/>
                <a:gd name="connsiteY74" fmla="*/ 300589 h 812606"/>
                <a:gd name="connsiteX75" fmla="*/ 9566059 w 12346893"/>
                <a:gd name="connsiteY75" fmla="*/ 347928 h 812606"/>
                <a:gd name="connsiteX76" fmla="*/ 9570373 w 12346893"/>
                <a:gd name="connsiteY76" fmla="*/ 339305 h 812606"/>
                <a:gd name="connsiteX77" fmla="*/ 9579908 w 12346893"/>
                <a:gd name="connsiteY77" fmla="*/ 356969 h 812606"/>
                <a:gd name="connsiteX78" fmla="*/ 10019738 w 12346893"/>
                <a:gd name="connsiteY78" fmla="*/ 644295 h 812606"/>
                <a:gd name="connsiteX79" fmla="*/ 10442800 w 12346893"/>
                <a:gd name="connsiteY79" fmla="*/ 383862 h 812606"/>
                <a:gd name="connsiteX80" fmla="*/ 10443052 w 12346893"/>
                <a:gd name="connsiteY80" fmla="*/ 383453 h 812606"/>
                <a:gd name="connsiteX81" fmla="*/ 10444544 w 12346893"/>
                <a:gd name="connsiteY81" fmla="*/ 380359 h 812606"/>
                <a:gd name="connsiteX82" fmla="*/ 10471330 w 12346893"/>
                <a:gd name="connsiteY82" fmla="*/ 332389 h 812606"/>
                <a:gd name="connsiteX83" fmla="*/ 10484585 w 12346893"/>
                <a:gd name="connsiteY83" fmla="*/ 311754 h 812606"/>
                <a:gd name="connsiteX84" fmla="*/ 10502074 w 12346893"/>
                <a:gd name="connsiteY84" fmla="*/ 271318 h 812606"/>
                <a:gd name="connsiteX85" fmla="*/ 10494383 w 12346893"/>
                <a:gd name="connsiteY85" fmla="*/ 296502 h 812606"/>
                <a:gd name="connsiteX86" fmla="*/ 10500493 w 12346893"/>
                <a:gd name="connsiteY86" fmla="*/ 286990 h 812606"/>
                <a:gd name="connsiteX87" fmla="*/ 10992245 w 12346893"/>
                <a:gd name="connsiteY87" fmla="*/ 0 h 812606"/>
                <a:gd name="connsiteX88" fmla="*/ 11362672 w 12346893"/>
                <a:gd name="connsiteY88" fmla="*/ 148596 h 812606"/>
                <a:gd name="connsiteX89" fmla="*/ 11410878 w 12346893"/>
                <a:gd name="connsiteY89" fmla="*/ 195935 h 812606"/>
                <a:gd name="connsiteX90" fmla="*/ 11415192 w 12346893"/>
                <a:gd name="connsiteY90" fmla="*/ 187311 h 812606"/>
                <a:gd name="connsiteX91" fmla="*/ 11424728 w 12346893"/>
                <a:gd name="connsiteY91" fmla="*/ 204976 h 812606"/>
                <a:gd name="connsiteX92" fmla="*/ 11864557 w 12346893"/>
                <a:gd name="connsiteY92" fmla="*/ 492302 h 812606"/>
                <a:gd name="connsiteX93" fmla="*/ 12329384 w 12346893"/>
                <a:gd name="connsiteY93" fmla="*/ 159808 h 812606"/>
                <a:gd name="connsiteX94" fmla="*/ 12346893 w 12346893"/>
                <a:gd name="connsiteY94" fmla="*/ 119324 h 812606"/>
                <a:gd name="connsiteX95" fmla="*/ 12329210 w 12346893"/>
                <a:gd name="connsiteY95" fmla="*/ 177225 h 812606"/>
                <a:gd name="connsiteX96" fmla="*/ 11735544 w 12346893"/>
                <a:gd name="connsiteY96" fmla="*/ 660610 h 812606"/>
                <a:gd name="connsiteX97" fmla="*/ 11365117 w 12346893"/>
                <a:gd name="connsiteY97" fmla="*/ 512014 h 812606"/>
                <a:gd name="connsiteX98" fmla="*/ 11316911 w 12346893"/>
                <a:gd name="connsiteY98" fmla="*/ 464675 h 812606"/>
                <a:gd name="connsiteX99" fmla="*/ 11312596 w 12346893"/>
                <a:gd name="connsiteY99" fmla="*/ 473298 h 812606"/>
                <a:gd name="connsiteX100" fmla="*/ 11303061 w 12346893"/>
                <a:gd name="connsiteY100" fmla="*/ 455634 h 812606"/>
                <a:gd name="connsiteX101" fmla="*/ 10863232 w 12346893"/>
                <a:gd name="connsiteY101" fmla="*/ 168308 h 812606"/>
                <a:gd name="connsiteX102" fmla="*/ 10440170 w 12346893"/>
                <a:gd name="connsiteY102" fmla="*/ 428741 h 812606"/>
                <a:gd name="connsiteX103" fmla="*/ 10439918 w 12346893"/>
                <a:gd name="connsiteY103" fmla="*/ 429150 h 812606"/>
                <a:gd name="connsiteX104" fmla="*/ 10438426 w 12346893"/>
                <a:gd name="connsiteY104" fmla="*/ 432244 h 812606"/>
                <a:gd name="connsiteX105" fmla="*/ 10411639 w 12346893"/>
                <a:gd name="connsiteY105" fmla="*/ 480214 h 812606"/>
                <a:gd name="connsiteX106" fmla="*/ 10398385 w 12346893"/>
                <a:gd name="connsiteY106" fmla="*/ 500849 h 812606"/>
                <a:gd name="connsiteX107" fmla="*/ 10380895 w 12346893"/>
                <a:gd name="connsiteY107" fmla="*/ 541285 h 812606"/>
                <a:gd name="connsiteX108" fmla="*/ 10388586 w 12346893"/>
                <a:gd name="connsiteY108" fmla="*/ 516101 h 812606"/>
                <a:gd name="connsiteX109" fmla="*/ 10382477 w 12346893"/>
                <a:gd name="connsiteY109" fmla="*/ 525613 h 812606"/>
                <a:gd name="connsiteX110" fmla="*/ 9890724 w 12346893"/>
                <a:gd name="connsiteY110" fmla="*/ 812603 h 812606"/>
                <a:gd name="connsiteX111" fmla="*/ 9520297 w 12346893"/>
                <a:gd name="connsiteY111" fmla="*/ 664007 h 812606"/>
                <a:gd name="connsiteX112" fmla="*/ 9472091 w 12346893"/>
                <a:gd name="connsiteY112" fmla="*/ 616668 h 812606"/>
                <a:gd name="connsiteX113" fmla="*/ 9467777 w 12346893"/>
                <a:gd name="connsiteY113" fmla="*/ 625292 h 812606"/>
                <a:gd name="connsiteX114" fmla="*/ 9458242 w 12346893"/>
                <a:gd name="connsiteY114" fmla="*/ 607627 h 812606"/>
                <a:gd name="connsiteX115" fmla="*/ 9018413 w 12346893"/>
                <a:gd name="connsiteY115" fmla="*/ 320302 h 812606"/>
                <a:gd name="connsiteX116" fmla="*/ 8752802 w 12346893"/>
                <a:gd name="connsiteY116" fmla="*/ 411089 h 812606"/>
                <a:gd name="connsiteX117" fmla="*/ 8707595 w 12346893"/>
                <a:gd name="connsiteY117" fmla="*/ 449000 h 812606"/>
                <a:gd name="connsiteX118" fmla="*/ 8702022 w 12346893"/>
                <a:gd name="connsiteY118" fmla="*/ 456073 h 812606"/>
                <a:gd name="connsiteX119" fmla="*/ 8667901 w 12346893"/>
                <a:gd name="connsiteY119" fmla="*/ 488902 h 812606"/>
                <a:gd name="connsiteX120" fmla="*/ 8642820 w 12346893"/>
                <a:gd name="connsiteY120" fmla="*/ 515951 h 812606"/>
                <a:gd name="connsiteX121" fmla="*/ 8553585 w 12346893"/>
                <a:gd name="connsiteY121" fmla="*/ 652795 h 812606"/>
                <a:gd name="connsiteX122" fmla="*/ 8536075 w 12346893"/>
                <a:gd name="connsiteY122" fmla="*/ 693279 h 812606"/>
                <a:gd name="connsiteX123" fmla="*/ 8553759 w 12346893"/>
                <a:gd name="connsiteY123" fmla="*/ 635378 h 812606"/>
                <a:gd name="connsiteX124" fmla="*/ 8590098 w 12346893"/>
                <a:gd name="connsiteY124" fmla="*/ 553928 h 812606"/>
                <a:gd name="connsiteX125" fmla="*/ 8548818 w 12346893"/>
                <a:gd name="connsiteY125" fmla="*/ 583206 h 812606"/>
                <a:gd name="connsiteX126" fmla="*/ 8275246 w 12346893"/>
                <a:gd name="connsiteY126" fmla="*/ 660611 h 812606"/>
                <a:gd name="connsiteX127" fmla="*/ 7904819 w 12346893"/>
                <a:gd name="connsiteY127" fmla="*/ 512015 h 812606"/>
                <a:gd name="connsiteX128" fmla="*/ 7856612 w 12346893"/>
                <a:gd name="connsiteY128" fmla="*/ 464676 h 812606"/>
                <a:gd name="connsiteX129" fmla="*/ 7852299 w 12346893"/>
                <a:gd name="connsiteY129" fmla="*/ 473299 h 812606"/>
                <a:gd name="connsiteX130" fmla="*/ 7842763 w 12346893"/>
                <a:gd name="connsiteY130" fmla="*/ 455635 h 812606"/>
                <a:gd name="connsiteX131" fmla="*/ 7402933 w 12346893"/>
                <a:gd name="connsiteY131" fmla="*/ 168309 h 812606"/>
                <a:gd name="connsiteX132" fmla="*/ 6979871 w 12346893"/>
                <a:gd name="connsiteY132" fmla="*/ 428742 h 812606"/>
                <a:gd name="connsiteX133" fmla="*/ 6979620 w 12346893"/>
                <a:gd name="connsiteY133" fmla="*/ 429151 h 812606"/>
                <a:gd name="connsiteX134" fmla="*/ 6978128 w 12346893"/>
                <a:gd name="connsiteY134" fmla="*/ 432245 h 812606"/>
                <a:gd name="connsiteX135" fmla="*/ 6951342 w 12346893"/>
                <a:gd name="connsiteY135" fmla="*/ 480215 h 812606"/>
                <a:gd name="connsiteX136" fmla="*/ 6938086 w 12346893"/>
                <a:gd name="connsiteY136" fmla="*/ 500850 h 812606"/>
                <a:gd name="connsiteX137" fmla="*/ 6920597 w 12346893"/>
                <a:gd name="connsiteY137" fmla="*/ 541286 h 812606"/>
                <a:gd name="connsiteX138" fmla="*/ 6928288 w 12346893"/>
                <a:gd name="connsiteY138" fmla="*/ 516102 h 812606"/>
                <a:gd name="connsiteX139" fmla="*/ 6922178 w 12346893"/>
                <a:gd name="connsiteY139" fmla="*/ 525614 h 812606"/>
                <a:gd name="connsiteX140" fmla="*/ 6430427 w 12346893"/>
                <a:gd name="connsiteY140" fmla="*/ 812604 h 812606"/>
                <a:gd name="connsiteX141" fmla="*/ 6059999 w 12346893"/>
                <a:gd name="connsiteY141" fmla="*/ 664008 h 812606"/>
                <a:gd name="connsiteX142" fmla="*/ 6011793 w 12346893"/>
                <a:gd name="connsiteY142" fmla="*/ 616669 h 812606"/>
                <a:gd name="connsiteX143" fmla="*/ 6007479 w 12346893"/>
                <a:gd name="connsiteY143" fmla="*/ 625293 h 812606"/>
                <a:gd name="connsiteX144" fmla="*/ 5997944 w 12346893"/>
                <a:gd name="connsiteY144" fmla="*/ 607628 h 812606"/>
                <a:gd name="connsiteX145" fmla="*/ 5558114 w 12346893"/>
                <a:gd name="connsiteY145" fmla="*/ 320302 h 812606"/>
                <a:gd name="connsiteX146" fmla="*/ 5292505 w 12346893"/>
                <a:gd name="connsiteY146" fmla="*/ 411089 h 812606"/>
                <a:gd name="connsiteX147" fmla="*/ 5247300 w 12346893"/>
                <a:gd name="connsiteY147" fmla="*/ 448999 h 812606"/>
                <a:gd name="connsiteX148" fmla="*/ 5241724 w 12346893"/>
                <a:gd name="connsiteY148" fmla="*/ 456075 h 812606"/>
                <a:gd name="connsiteX149" fmla="*/ 5207594 w 12346893"/>
                <a:gd name="connsiteY149" fmla="*/ 488913 h 812606"/>
                <a:gd name="connsiteX150" fmla="*/ 5182522 w 12346893"/>
                <a:gd name="connsiteY150" fmla="*/ 515952 h 812606"/>
                <a:gd name="connsiteX151" fmla="*/ 5129799 w 12346893"/>
                <a:gd name="connsiteY151" fmla="*/ 553930 h 812606"/>
                <a:gd name="connsiteX152" fmla="*/ 5088520 w 12346893"/>
                <a:gd name="connsiteY152" fmla="*/ 583208 h 812606"/>
                <a:gd name="connsiteX153" fmla="*/ 4814948 w 12346893"/>
                <a:gd name="connsiteY153" fmla="*/ 660613 h 812606"/>
                <a:gd name="connsiteX154" fmla="*/ 4444521 w 12346893"/>
                <a:gd name="connsiteY154" fmla="*/ 512017 h 812606"/>
                <a:gd name="connsiteX155" fmla="*/ 4396314 w 12346893"/>
                <a:gd name="connsiteY155" fmla="*/ 464678 h 812606"/>
                <a:gd name="connsiteX156" fmla="*/ 4392001 w 12346893"/>
                <a:gd name="connsiteY156" fmla="*/ 473301 h 812606"/>
                <a:gd name="connsiteX157" fmla="*/ 4382465 w 12346893"/>
                <a:gd name="connsiteY157" fmla="*/ 455637 h 812606"/>
                <a:gd name="connsiteX158" fmla="*/ 3942636 w 12346893"/>
                <a:gd name="connsiteY158" fmla="*/ 168311 h 812606"/>
                <a:gd name="connsiteX159" fmla="*/ 3519574 w 12346893"/>
                <a:gd name="connsiteY159" fmla="*/ 428744 h 812606"/>
                <a:gd name="connsiteX160" fmla="*/ 3519322 w 12346893"/>
                <a:gd name="connsiteY160" fmla="*/ 429153 h 812606"/>
                <a:gd name="connsiteX161" fmla="*/ 3517830 w 12346893"/>
                <a:gd name="connsiteY161" fmla="*/ 432247 h 812606"/>
                <a:gd name="connsiteX162" fmla="*/ 3491044 w 12346893"/>
                <a:gd name="connsiteY162" fmla="*/ 480217 h 812606"/>
                <a:gd name="connsiteX163" fmla="*/ 3477788 w 12346893"/>
                <a:gd name="connsiteY163" fmla="*/ 500852 h 812606"/>
                <a:gd name="connsiteX164" fmla="*/ 3460299 w 12346893"/>
                <a:gd name="connsiteY164" fmla="*/ 541288 h 812606"/>
                <a:gd name="connsiteX165" fmla="*/ 3467991 w 12346893"/>
                <a:gd name="connsiteY165" fmla="*/ 516104 h 812606"/>
                <a:gd name="connsiteX166" fmla="*/ 3461880 w 12346893"/>
                <a:gd name="connsiteY166" fmla="*/ 525616 h 812606"/>
                <a:gd name="connsiteX167" fmla="*/ 2970129 w 12346893"/>
                <a:gd name="connsiteY167" fmla="*/ 812606 h 812606"/>
                <a:gd name="connsiteX168" fmla="*/ 2599702 w 12346893"/>
                <a:gd name="connsiteY168" fmla="*/ 664010 h 812606"/>
                <a:gd name="connsiteX169" fmla="*/ 2551495 w 12346893"/>
                <a:gd name="connsiteY169" fmla="*/ 616671 h 812606"/>
                <a:gd name="connsiteX170" fmla="*/ 2547182 w 12346893"/>
                <a:gd name="connsiteY170" fmla="*/ 625295 h 812606"/>
                <a:gd name="connsiteX171" fmla="*/ 2537646 w 12346893"/>
                <a:gd name="connsiteY171" fmla="*/ 607630 h 812606"/>
                <a:gd name="connsiteX172" fmla="*/ 2097817 w 12346893"/>
                <a:gd name="connsiteY172" fmla="*/ 320304 h 812606"/>
                <a:gd name="connsiteX173" fmla="*/ 1832207 w 12346893"/>
                <a:gd name="connsiteY173" fmla="*/ 411091 h 812606"/>
                <a:gd name="connsiteX174" fmla="*/ 1787003 w 12346893"/>
                <a:gd name="connsiteY174" fmla="*/ 449001 h 812606"/>
                <a:gd name="connsiteX175" fmla="*/ 1722225 w 12346893"/>
                <a:gd name="connsiteY175" fmla="*/ 515954 h 812606"/>
                <a:gd name="connsiteX176" fmla="*/ 1669501 w 12346893"/>
                <a:gd name="connsiteY176" fmla="*/ 553933 h 812606"/>
                <a:gd name="connsiteX177" fmla="*/ 1628223 w 12346893"/>
                <a:gd name="connsiteY177" fmla="*/ 583210 h 812606"/>
                <a:gd name="connsiteX178" fmla="*/ 1354650 w 12346893"/>
                <a:gd name="connsiteY178" fmla="*/ 660615 h 812606"/>
                <a:gd name="connsiteX179" fmla="*/ 984223 w 12346893"/>
                <a:gd name="connsiteY179" fmla="*/ 512019 h 812606"/>
                <a:gd name="connsiteX180" fmla="*/ 936017 w 12346893"/>
                <a:gd name="connsiteY180" fmla="*/ 464680 h 812606"/>
                <a:gd name="connsiteX181" fmla="*/ 931703 w 12346893"/>
                <a:gd name="connsiteY181" fmla="*/ 473303 h 812606"/>
                <a:gd name="connsiteX182" fmla="*/ 922167 w 12346893"/>
                <a:gd name="connsiteY182" fmla="*/ 455639 h 812606"/>
                <a:gd name="connsiteX183" fmla="*/ 482338 w 12346893"/>
                <a:gd name="connsiteY183" fmla="*/ 168313 h 812606"/>
                <a:gd name="connsiteX184" fmla="*/ 59276 w 12346893"/>
                <a:gd name="connsiteY184" fmla="*/ 428746 h 812606"/>
                <a:gd name="connsiteX185" fmla="*/ 59024 w 12346893"/>
                <a:gd name="connsiteY185" fmla="*/ 429155 h 812606"/>
                <a:gd name="connsiteX186" fmla="*/ 30746 w 12346893"/>
                <a:gd name="connsiteY186" fmla="*/ 480219 h 812606"/>
                <a:gd name="connsiteX187" fmla="*/ 17490 w 12346893"/>
                <a:gd name="connsiteY187" fmla="*/ 500854 h 812606"/>
                <a:gd name="connsiteX188" fmla="*/ 1 w 12346893"/>
                <a:gd name="connsiteY188" fmla="*/ 541290 h 812606"/>
                <a:gd name="connsiteX189" fmla="*/ 7693 w 12346893"/>
                <a:gd name="connsiteY189" fmla="*/ 516106 h 812606"/>
                <a:gd name="connsiteX190" fmla="*/ 1582 w 12346893"/>
                <a:gd name="connsiteY190" fmla="*/ 525618 h 812606"/>
                <a:gd name="connsiteX191" fmla="*/ 61906 w 12346893"/>
                <a:gd name="connsiteY191" fmla="*/ 383867 h 812606"/>
                <a:gd name="connsiteX192" fmla="*/ 247794 w 12346893"/>
                <a:gd name="connsiteY192" fmla="*/ 397912 h 812606"/>
                <a:gd name="connsiteX0" fmla="*/ 90434 w 12346891"/>
                <a:gd name="connsiteY0" fmla="*/ 332394 h 812606"/>
                <a:gd name="connsiteX1" fmla="*/ 103689 w 12346891"/>
                <a:gd name="connsiteY1" fmla="*/ 311759 h 812606"/>
                <a:gd name="connsiteX2" fmla="*/ 121179 w 12346891"/>
                <a:gd name="connsiteY2" fmla="*/ 271323 h 812606"/>
                <a:gd name="connsiteX3" fmla="*/ 113487 w 12346891"/>
                <a:gd name="connsiteY3" fmla="*/ 296507 h 812606"/>
                <a:gd name="connsiteX4" fmla="*/ 119597 w 12346891"/>
                <a:gd name="connsiteY4" fmla="*/ 286995 h 812606"/>
                <a:gd name="connsiteX5" fmla="*/ 611349 w 12346891"/>
                <a:gd name="connsiteY5" fmla="*/ 5 h 812606"/>
                <a:gd name="connsiteX6" fmla="*/ 981776 w 12346891"/>
                <a:gd name="connsiteY6" fmla="*/ 148601 h 812606"/>
                <a:gd name="connsiteX7" fmla="*/ 1029982 w 12346891"/>
                <a:gd name="connsiteY7" fmla="*/ 195940 h 812606"/>
                <a:gd name="connsiteX8" fmla="*/ 1034296 w 12346891"/>
                <a:gd name="connsiteY8" fmla="*/ 187316 h 812606"/>
                <a:gd name="connsiteX9" fmla="*/ 1043832 w 12346891"/>
                <a:gd name="connsiteY9" fmla="*/ 204981 h 812606"/>
                <a:gd name="connsiteX10" fmla="*/ 1483661 w 12346891"/>
                <a:gd name="connsiteY10" fmla="*/ 492306 h 812606"/>
                <a:gd name="connsiteX11" fmla="*/ 1749271 w 12346891"/>
                <a:gd name="connsiteY11" fmla="*/ 401519 h 812606"/>
                <a:gd name="connsiteX12" fmla="*/ 1794475 w 12346891"/>
                <a:gd name="connsiteY12" fmla="*/ 363610 h 812606"/>
                <a:gd name="connsiteX13" fmla="*/ 1800052 w 12346891"/>
                <a:gd name="connsiteY13" fmla="*/ 356534 h 812606"/>
                <a:gd name="connsiteX14" fmla="*/ 1834181 w 12346891"/>
                <a:gd name="connsiteY14" fmla="*/ 323696 h 812606"/>
                <a:gd name="connsiteX15" fmla="*/ 1911977 w 12346891"/>
                <a:gd name="connsiteY15" fmla="*/ 258678 h 812606"/>
                <a:gd name="connsiteX16" fmla="*/ 1953255 w 12346891"/>
                <a:gd name="connsiteY16" fmla="*/ 229401 h 812606"/>
                <a:gd name="connsiteX17" fmla="*/ 2226828 w 12346891"/>
                <a:gd name="connsiteY17" fmla="*/ 151996 h 812606"/>
                <a:gd name="connsiteX18" fmla="*/ 2597255 w 12346891"/>
                <a:gd name="connsiteY18" fmla="*/ 300592 h 812606"/>
                <a:gd name="connsiteX19" fmla="*/ 2645461 w 12346891"/>
                <a:gd name="connsiteY19" fmla="*/ 347931 h 812606"/>
                <a:gd name="connsiteX20" fmla="*/ 2649775 w 12346891"/>
                <a:gd name="connsiteY20" fmla="*/ 339308 h 812606"/>
                <a:gd name="connsiteX21" fmla="*/ 2659311 w 12346891"/>
                <a:gd name="connsiteY21" fmla="*/ 356972 h 812606"/>
                <a:gd name="connsiteX22" fmla="*/ 3099140 w 12346891"/>
                <a:gd name="connsiteY22" fmla="*/ 644298 h 812606"/>
                <a:gd name="connsiteX23" fmla="*/ 3522202 w 12346891"/>
                <a:gd name="connsiteY23" fmla="*/ 383865 h 812606"/>
                <a:gd name="connsiteX24" fmla="*/ 3522454 w 12346891"/>
                <a:gd name="connsiteY24" fmla="*/ 383456 h 812606"/>
                <a:gd name="connsiteX25" fmla="*/ 3550732 w 12346891"/>
                <a:gd name="connsiteY25" fmla="*/ 332392 h 812606"/>
                <a:gd name="connsiteX26" fmla="*/ 3581477 w 12346891"/>
                <a:gd name="connsiteY26" fmla="*/ 271321 h 812606"/>
                <a:gd name="connsiteX27" fmla="*/ 3573785 w 12346891"/>
                <a:gd name="connsiteY27" fmla="*/ 296505 h 812606"/>
                <a:gd name="connsiteX28" fmla="*/ 3579895 w 12346891"/>
                <a:gd name="connsiteY28" fmla="*/ 286993 h 812606"/>
                <a:gd name="connsiteX29" fmla="*/ 4071647 w 12346891"/>
                <a:gd name="connsiteY29" fmla="*/ 3 h 812606"/>
                <a:gd name="connsiteX30" fmla="*/ 4442074 w 12346891"/>
                <a:gd name="connsiteY30" fmla="*/ 148599 h 812606"/>
                <a:gd name="connsiteX31" fmla="*/ 4490280 w 12346891"/>
                <a:gd name="connsiteY31" fmla="*/ 195938 h 812606"/>
                <a:gd name="connsiteX32" fmla="*/ 4494594 w 12346891"/>
                <a:gd name="connsiteY32" fmla="*/ 187314 h 812606"/>
                <a:gd name="connsiteX33" fmla="*/ 4504130 w 12346891"/>
                <a:gd name="connsiteY33" fmla="*/ 204979 h 812606"/>
                <a:gd name="connsiteX34" fmla="*/ 4943959 w 12346891"/>
                <a:gd name="connsiteY34" fmla="*/ 492304 h 812606"/>
                <a:gd name="connsiteX35" fmla="*/ 5209569 w 12346891"/>
                <a:gd name="connsiteY35" fmla="*/ 401517 h 812606"/>
                <a:gd name="connsiteX36" fmla="*/ 5254773 w 12346891"/>
                <a:gd name="connsiteY36" fmla="*/ 363608 h 812606"/>
                <a:gd name="connsiteX37" fmla="*/ 5260350 w 12346891"/>
                <a:gd name="connsiteY37" fmla="*/ 356532 h 812606"/>
                <a:gd name="connsiteX38" fmla="*/ 5294479 w 12346891"/>
                <a:gd name="connsiteY38" fmla="*/ 323694 h 812606"/>
                <a:gd name="connsiteX39" fmla="*/ 5319551 w 12346891"/>
                <a:gd name="connsiteY39" fmla="*/ 296655 h 812606"/>
                <a:gd name="connsiteX40" fmla="*/ 5408612 w 12346891"/>
                <a:gd name="connsiteY40" fmla="*/ 177228 h 812606"/>
                <a:gd name="connsiteX41" fmla="*/ 5372274 w 12346891"/>
                <a:gd name="connsiteY41" fmla="*/ 258677 h 812606"/>
                <a:gd name="connsiteX42" fmla="*/ 5413553 w 12346891"/>
                <a:gd name="connsiteY42" fmla="*/ 229399 h 812606"/>
                <a:gd name="connsiteX43" fmla="*/ 5687126 w 12346891"/>
                <a:gd name="connsiteY43" fmla="*/ 151994 h 812606"/>
                <a:gd name="connsiteX44" fmla="*/ 6057553 w 12346891"/>
                <a:gd name="connsiteY44" fmla="*/ 300590 h 812606"/>
                <a:gd name="connsiteX45" fmla="*/ 6105759 w 12346891"/>
                <a:gd name="connsiteY45" fmla="*/ 347929 h 812606"/>
                <a:gd name="connsiteX46" fmla="*/ 6110073 w 12346891"/>
                <a:gd name="connsiteY46" fmla="*/ 339306 h 812606"/>
                <a:gd name="connsiteX47" fmla="*/ 6119609 w 12346891"/>
                <a:gd name="connsiteY47" fmla="*/ 356970 h 812606"/>
                <a:gd name="connsiteX48" fmla="*/ 6559437 w 12346891"/>
                <a:gd name="connsiteY48" fmla="*/ 644296 h 812606"/>
                <a:gd name="connsiteX49" fmla="*/ 6982500 w 12346891"/>
                <a:gd name="connsiteY49" fmla="*/ 383863 h 812606"/>
                <a:gd name="connsiteX50" fmla="*/ 6982751 w 12346891"/>
                <a:gd name="connsiteY50" fmla="*/ 383454 h 812606"/>
                <a:gd name="connsiteX51" fmla="*/ 6984244 w 12346891"/>
                <a:gd name="connsiteY51" fmla="*/ 380360 h 812606"/>
                <a:gd name="connsiteX52" fmla="*/ 7011030 w 12346891"/>
                <a:gd name="connsiteY52" fmla="*/ 332390 h 812606"/>
                <a:gd name="connsiteX53" fmla="*/ 7024284 w 12346891"/>
                <a:gd name="connsiteY53" fmla="*/ 311755 h 812606"/>
                <a:gd name="connsiteX54" fmla="*/ 7041775 w 12346891"/>
                <a:gd name="connsiteY54" fmla="*/ 271319 h 812606"/>
                <a:gd name="connsiteX55" fmla="*/ 7034083 w 12346891"/>
                <a:gd name="connsiteY55" fmla="*/ 296503 h 812606"/>
                <a:gd name="connsiteX56" fmla="*/ 7040193 w 12346891"/>
                <a:gd name="connsiteY56" fmla="*/ 286991 h 812606"/>
                <a:gd name="connsiteX57" fmla="*/ 7531945 w 12346891"/>
                <a:gd name="connsiteY57" fmla="*/ 1 h 812606"/>
                <a:gd name="connsiteX58" fmla="*/ 7902372 w 12346891"/>
                <a:gd name="connsiteY58" fmla="*/ 148597 h 812606"/>
                <a:gd name="connsiteX59" fmla="*/ 7950578 w 12346891"/>
                <a:gd name="connsiteY59" fmla="*/ 195936 h 812606"/>
                <a:gd name="connsiteX60" fmla="*/ 7954892 w 12346891"/>
                <a:gd name="connsiteY60" fmla="*/ 187312 h 812606"/>
                <a:gd name="connsiteX61" fmla="*/ 7964428 w 12346891"/>
                <a:gd name="connsiteY61" fmla="*/ 204977 h 812606"/>
                <a:gd name="connsiteX62" fmla="*/ 8404256 w 12346891"/>
                <a:gd name="connsiteY62" fmla="*/ 492302 h 812606"/>
                <a:gd name="connsiteX63" fmla="*/ 8669867 w 12346891"/>
                <a:gd name="connsiteY63" fmla="*/ 401515 h 812606"/>
                <a:gd name="connsiteX64" fmla="*/ 8715074 w 12346891"/>
                <a:gd name="connsiteY64" fmla="*/ 363604 h 812606"/>
                <a:gd name="connsiteX65" fmla="*/ 8720648 w 12346891"/>
                <a:gd name="connsiteY65" fmla="*/ 356531 h 812606"/>
                <a:gd name="connsiteX66" fmla="*/ 8754768 w 12346891"/>
                <a:gd name="connsiteY66" fmla="*/ 323702 h 812606"/>
                <a:gd name="connsiteX67" fmla="*/ 8779849 w 12346891"/>
                <a:gd name="connsiteY67" fmla="*/ 296653 h 812606"/>
                <a:gd name="connsiteX68" fmla="*/ 8869084 w 12346891"/>
                <a:gd name="connsiteY68" fmla="*/ 159809 h 812606"/>
                <a:gd name="connsiteX69" fmla="*/ 8886594 w 12346891"/>
                <a:gd name="connsiteY69" fmla="*/ 119325 h 812606"/>
                <a:gd name="connsiteX70" fmla="*/ 8868910 w 12346891"/>
                <a:gd name="connsiteY70" fmla="*/ 177226 h 812606"/>
                <a:gd name="connsiteX71" fmla="*/ 8832571 w 12346891"/>
                <a:gd name="connsiteY71" fmla="*/ 258676 h 812606"/>
                <a:gd name="connsiteX72" fmla="*/ 8873851 w 12346891"/>
                <a:gd name="connsiteY72" fmla="*/ 229399 h 812606"/>
                <a:gd name="connsiteX73" fmla="*/ 9147424 w 12346891"/>
                <a:gd name="connsiteY73" fmla="*/ 151993 h 812606"/>
                <a:gd name="connsiteX74" fmla="*/ 9517851 w 12346891"/>
                <a:gd name="connsiteY74" fmla="*/ 300589 h 812606"/>
                <a:gd name="connsiteX75" fmla="*/ 9566057 w 12346891"/>
                <a:gd name="connsiteY75" fmla="*/ 347928 h 812606"/>
                <a:gd name="connsiteX76" fmla="*/ 9570371 w 12346891"/>
                <a:gd name="connsiteY76" fmla="*/ 339305 h 812606"/>
                <a:gd name="connsiteX77" fmla="*/ 9579906 w 12346891"/>
                <a:gd name="connsiteY77" fmla="*/ 356969 h 812606"/>
                <a:gd name="connsiteX78" fmla="*/ 10019736 w 12346891"/>
                <a:gd name="connsiteY78" fmla="*/ 644295 h 812606"/>
                <a:gd name="connsiteX79" fmla="*/ 10442798 w 12346891"/>
                <a:gd name="connsiteY79" fmla="*/ 383862 h 812606"/>
                <a:gd name="connsiteX80" fmla="*/ 10443050 w 12346891"/>
                <a:gd name="connsiteY80" fmla="*/ 383453 h 812606"/>
                <a:gd name="connsiteX81" fmla="*/ 10444542 w 12346891"/>
                <a:gd name="connsiteY81" fmla="*/ 380359 h 812606"/>
                <a:gd name="connsiteX82" fmla="*/ 10471328 w 12346891"/>
                <a:gd name="connsiteY82" fmla="*/ 332389 h 812606"/>
                <a:gd name="connsiteX83" fmla="*/ 10484583 w 12346891"/>
                <a:gd name="connsiteY83" fmla="*/ 311754 h 812606"/>
                <a:gd name="connsiteX84" fmla="*/ 10502072 w 12346891"/>
                <a:gd name="connsiteY84" fmla="*/ 271318 h 812606"/>
                <a:gd name="connsiteX85" fmla="*/ 10494381 w 12346891"/>
                <a:gd name="connsiteY85" fmla="*/ 296502 h 812606"/>
                <a:gd name="connsiteX86" fmla="*/ 10500491 w 12346891"/>
                <a:gd name="connsiteY86" fmla="*/ 286990 h 812606"/>
                <a:gd name="connsiteX87" fmla="*/ 10992243 w 12346891"/>
                <a:gd name="connsiteY87" fmla="*/ 0 h 812606"/>
                <a:gd name="connsiteX88" fmla="*/ 11362670 w 12346891"/>
                <a:gd name="connsiteY88" fmla="*/ 148596 h 812606"/>
                <a:gd name="connsiteX89" fmla="*/ 11410876 w 12346891"/>
                <a:gd name="connsiteY89" fmla="*/ 195935 h 812606"/>
                <a:gd name="connsiteX90" fmla="*/ 11415190 w 12346891"/>
                <a:gd name="connsiteY90" fmla="*/ 187311 h 812606"/>
                <a:gd name="connsiteX91" fmla="*/ 11424726 w 12346891"/>
                <a:gd name="connsiteY91" fmla="*/ 204976 h 812606"/>
                <a:gd name="connsiteX92" fmla="*/ 11864555 w 12346891"/>
                <a:gd name="connsiteY92" fmla="*/ 492302 h 812606"/>
                <a:gd name="connsiteX93" fmla="*/ 12329382 w 12346891"/>
                <a:gd name="connsiteY93" fmla="*/ 159808 h 812606"/>
                <a:gd name="connsiteX94" fmla="*/ 12346891 w 12346891"/>
                <a:gd name="connsiteY94" fmla="*/ 119324 h 812606"/>
                <a:gd name="connsiteX95" fmla="*/ 12329208 w 12346891"/>
                <a:gd name="connsiteY95" fmla="*/ 177225 h 812606"/>
                <a:gd name="connsiteX96" fmla="*/ 11735542 w 12346891"/>
                <a:gd name="connsiteY96" fmla="*/ 660610 h 812606"/>
                <a:gd name="connsiteX97" fmla="*/ 11365115 w 12346891"/>
                <a:gd name="connsiteY97" fmla="*/ 512014 h 812606"/>
                <a:gd name="connsiteX98" fmla="*/ 11316909 w 12346891"/>
                <a:gd name="connsiteY98" fmla="*/ 464675 h 812606"/>
                <a:gd name="connsiteX99" fmla="*/ 11312594 w 12346891"/>
                <a:gd name="connsiteY99" fmla="*/ 473298 h 812606"/>
                <a:gd name="connsiteX100" fmla="*/ 11303059 w 12346891"/>
                <a:gd name="connsiteY100" fmla="*/ 455634 h 812606"/>
                <a:gd name="connsiteX101" fmla="*/ 10863230 w 12346891"/>
                <a:gd name="connsiteY101" fmla="*/ 168308 h 812606"/>
                <a:gd name="connsiteX102" fmla="*/ 10440168 w 12346891"/>
                <a:gd name="connsiteY102" fmla="*/ 428741 h 812606"/>
                <a:gd name="connsiteX103" fmla="*/ 10439916 w 12346891"/>
                <a:gd name="connsiteY103" fmla="*/ 429150 h 812606"/>
                <a:gd name="connsiteX104" fmla="*/ 10438424 w 12346891"/>
                <a:gd name="connsiteY104" fmla="*/ 432244 h 812606"/>
                <a:gd name="connsiteX105" fmla="*/ 10411637 w 12346891"/>
                <a:gd name="connsiteY105" fmla="*/ 480214 h 812606"/>
                <a:gd name="connsiteX106" fmla="*/ 10398383 w 12346891"/>
                <a:gd name="connsiteY106" fmla="*/ 500849 h 812606"/>
                <a:gd name="connsiteX107" fmla="*/ 10380893 w 12346891"/>
                <a:gd name="connsiteY107" fmla="*/ 541285 h 812606"/>
                <a:gd name="connsiteX108" fmla="*/ 10388584 w 12346891"/>
                <a:gd name="connsiteY108" fmla="*/ 516101 h 812606"/>
                <a:gd name="connsiteX109" fmla="*/ 10382475 w 12346891"/>
                <a:gd name="connsiteY109" fmla="*/ 525613 h 812606"/>
                <a:gd name="connsiteX110" fmla="*/ 9890722 w 12346891"/>
                <a:gd name="connsiteY110" fmla="*/ 812603 h 812606"/>
                <a:gd name="connsiteX111" fmla="*/ 9520295 w 12346891"/>
                <a:gd name="connsiteY111" fmla="*/ 664007 h 812606"/>
                <a:gd name="connsiteX112" fmla="*/ 9472089 w 12346891"/>
                <a:gd name="connsiteY112" fmla="*/ 616668 h 812606"/>
                <a:gd name="connsiteX113" fmla="*/ 9467775 w 12346891"/>
                <a:gd name="connsiteY113" fmla="*/ 625292 h 812606"/>
                <a:gd name="connsiteX114" fmla="*/ 9458240 w 12346891"/>
                <a:gd name="connsiteY114" fmla="*/ 607627 h 812606"/>
                <a:gd name="connsiteX115" fmla="*/ 9018411 w 12346891"/>
                <a:gd name="connsiteY115" fmla="*/ 320302 h 812606"/>
                <a:gd name="connsiteX116" fmla="*/ 8752800 w 12346891"/>
                <a:gd name="connsiteY116" fmla="*/ 411089 h 812606"/>
                <a:gd name="connsiteX117" fmla="*/ 8707593 w 12346891"/>
                <a:gd name="connsiteY117" fmla="*/ 449000 h 812606"/>
                <a:gd name="connsiteX118" fmla="*/ 8702020 w 12346891"/>
                <a:gd name="connsiteY118" fmla="*/ 456073 h 812606"/>
                <a:gd name="connsiteX119" fmla="*/ 8667899 w 12346891"/>
                <a:gd name="connsiteY119" fmla="*/ 488902 h 812606"/>
                <a:gd name="connsiteX120" fmla="*/ 8642818 w 12346891"/>
                <a:gd name="connsiteY120" fmla="*/ 515951 h 812606"/>
                <a:gd name="connsiteX121" fmla="*/ 8553583 w 12346891"/>
                <a:gd name="connsiteY121" fmla="*/ 652795 h 812606"/>
                <a:gd name="connsiteX122" fmla="*/ 8536073 w 12346891"/>
                <a:gd name="connsiteY122" fmla="*/ 693279 h 812606"/>
                <a:gd name="connsiteX123" fmla="*/ 8553757 w 12346891"/>
                <a:gd name="connsiteY123" fmla="*/ 635378 h 812606"/>
                <a:gd name="connsiteX124" fmla="*/ 8590096 w 12346891"/>
                <a:gd name="connsiteY124" fmla="*/ 553928 h 812606"/>
                <a:gd name="connsiteX125" fmla="*/ 8548816 w 12346891"/>
                <a:gd name="connsiteY125" fmla="*/ 583206 h 812606"/>
                <a:gd name="connsiteX126" fmla="*/ 8275244 w 12346891"/>
                <a:gd name="connsiteY126" fmla="*/ 660611 h 812606"/>
                <a:gd name="connsiteX127" fmla="*/ 7904817 w 12346891"/>
                <a:gd name="connsiteY127" fmla="*/ 512015 h 812606"/>
                <a:gd name="connsiteX128" fmla="*/ 7856610 w 12346891"/>
                <a:gd name="connsiteY128" fmla="*/ 464676 h 812606"/>
                <a:gd name="connsiteX129" fmla="*/ 7852297 w 12346891"/>
                <a:gd name="connsiteY129" fmla="*/ 473299 h 812606"/>
                <a:gd name="connsiteX130" fmla="*/ 7842761 w 12346891"/>
                <a:gd name="connsiteY130" fmla="*/ 455635 h 812606"/>
                <a:gd name="connsiteX131" fmla="*/ 7402931 w 12346891"/>
                <a:gd name="connsiteY131" fmla="*/ 168309 h 812606"/>
                <a:gd name="connsiteX132" fmla="*/ 6979869 w 12346891"/>
                <a:gd name="connsiteY132" fmla="*/ 428742 h 812606"/>
                <a:gd name="connsiteX133" fmla="*/ 6979618 w 12346891"/>
                <a:gd name="connsiteY133" fmla="*/ 429151 h 812606"/>
                <a:gd name="connsiteX134" fmla="*/ 6978126 w 12346891"/>
                <a:gd name="connsiteY134" fmla="*/ 432245 h 812606"/>
                <a:gd name="connsiteX135" fmla="*/ 6951340 w 12346891"/>
                <a:gd name="connsiteY135" fmla="*/ 480215 h 812606"/>
                <a:gd name="connsiteX136" fmla="*/ 6938084 w 12346891"/>
                <a:gd name="connsiteY136" fmla="*/ 500850 h 812606"/>
                <a:gd name="connsiteX137" fmla="*/ 6920595 w 12346891"/>
                <a:gd name="connsiteY137" fmla="*/ 541286 h 812606"/>
                <a:gd name="connsiteX138" fmla="*/ 6928286 w 12346891"/>
                <a:gd name="connsiteY138" fmla="*/ 516102 h 812606"/>
                <a:gd name="connsiteX139" fmla="*/ 6922176 w 12346891"/>
                <a:gd name="connsiteY139" fmla="*/ 525614 h 812606"/>
                <a:gd name="connsiteX140" fmla="*/ 6430425 w 12346891"/>
                <a:gd name="connsiteY140" fmla="*/ 812604 h 812606"/>
                <a:gd name="connsiteX141" fmla="*/ 6059997 w 12346891"/>
                <a:gd name="connsiteY141" fmla="*/ 664008 h 812606"/>
                <a:gd name="connsiteX142" fmla="*/ 6011791 w 12346891"/>
                <a:gd name="connsiteY142" fmla="*/ 616669 h 812606"/>
                <a:gd name="connsiteX143" fmla="*/ 6007477 w 12346891"/>
                <a:gd name="connsiteY143" fmla="*/ 625293 h 812606"/>
                <a:gd name="connsiteX144" fmla="*/ 5997942 w 12346891"/>
                <a:gd name="connsiteY144" fmla="*/ 607628 h 812606"/>
                <a:gd name="connsiteX145" fmla="*/ 5558112 w 12346891"/>
                <a:gd name="connsiteY145" fmla="*/ 320302 h 812606"/>
                <a:gd name="connsiteX146" fmla="*/ 5292503 w 12346891"/>
                <a:gd name="connsiteY146" fmla="*/ 411089 h 812606"/>
                <a:gd name="connsiteX147" fmla="*/ 5247298 w 12346891"/>
                <a:gd name="connsiteY147" fmla="*/ 448999 h 812606"/>
                <a:gd name="connsiteX148" fmla="*/ 5241722 w 12346891"/>
                <a:gd name="connsiteY148" fmla="*/ 456075 h 812606"/>
                <a:gd name="connsiteX149" fmla="*/ 5207592 w 12346891"/>
                <a:gd name="connsiteY149" fmla="*/ 488913 h 812606"/>
                <a:gd name="connsiteX150" fmla="*/ 5182520 w 12346891"/>
                <a:gd name="connsiteY150" fmla="*/ 515952 h 812606"/>
                <a:gd name="connsiteX151" fmla="*/ 5129797 w 12346891"/>
                <a:gd name="connsiteY151" fmla="*/ 553930 h 812606"/>
                <a:gd name="connsiteX152" fmla="*/ 5088518 w 12346891"/>
                <a:gd name="connsiteY152" fmla="*/ 583208 h 812606"/>
                <a:gd name="connsiteX153" fmla="*/ 4814946 w 12346891"/>
                <a:gd name="connsiteY153" fmla="*/ 660613 h 812606"/>
                <a:gd name="connsiteX154" fmla="*/ 4444519 w 12346891"/>
                <a:gd name="connsiteY154" fmla="*/ 512017 h 812606"/>
                <a:gd name="connsiteX155" fmla="*/ 4396312 w 12346891"/>
                <a:gd name="connsiteY155" fmla="*/ 464678 h 812606"/>
                <a:gd name="connsiteX156" fmla="*/ 4391999 w 12346891"/>
                <a:gd name="connsiteY156" fmla="*/ 473301 h 812606"/>
                <a:gd name="connsiteX157" fmla="*/ 4382463 w 12346891"/>
                <a:gd name="connsiteY157" fmla="*/ 455637 h 812606"/>
                <a:gd name="connsiteX158" fmla="*/ 3942634 w 12346891"/>
                <a:gd name="connsiteY158" fmla="*/ 168311 h 812606"/>
                <a:gd name="connsiteX159" fmla="*/ 3519572 w 12346891"/>
                <a:gd name="connsiteY159" fmla="*/ 428744 h 812606"/>
                <a:gd name="connsiteX160" fmla="*/ 3519320 w 12346891"/>
                <a:gd name="connsiteY160" fmla="*/ 429153 h 812606"/>
                <a:gd name="connsiteX161" fmla="*/ 3517828 w 12346891"/>
                <a:gd name="connsiteY161" fmla="*/ 432247 h 812606"/>
                <a:gd name="connsiteX162" fmla="*/ 3491042 w 12346891"/>
                <a:gd name="connsiteY162" fmla="*/ 480217 h 812606"/>
                <a:gd name="connsiteX163" fmla="*/ 3477786 w 12346891"/>
                <a:gd name="connsiteY163" fmla="*/ 500852 h 812606"/>
                <a:gd name="connsiteX164" fmla="*/ 3460297 w 12346891"/>
                <a:gd name="connsiteY164" fmla="*/ 541288 h 812606"/>
                <a:gd name="connsiteX165" fmla="*/ 3467989 w 12346891"/>
                <a:gd name="connsiteY165" fmla="*/ 516104 h 812606"/>
                <a:gd name="connsiteX166" fmla="*/ 3461878 w 12346891"/>
                <a:gd name="connsiteY166" fmla="*/ 525616 h 812606"/>
                <a:gd name="connsiteX167" fmla="*/ 2970127 w 12346891"/>
                <a:gd name="connsiteY167" fmla="*/ 812606 h 812606"/>
                <a:gd name="connsiteX168" fmla="*/ 2599700 w 12346891"/>
                <a:gd name="connsiteY168" fmla="*/ 664010 h 812606"/>
                <a:gd name="connsiteX169" fmla="*/ 2551493 w 12346891"/>
                <a:gd name="connsiteY169" fmla="*/ 616671 h 812606"/>
                <a:gd name="connsiteX170" fmla="*/ 2547180 w 12346891"/>
                <a:gd name="connsiteY170" fmla="*/ 625295 h 812606"/>
                <a:gd name="connsiteX171" fmla="*/ 2537644 w 12346891"/>
                <a:gd name="connsiteY171" fmla="*/ 607630 h 812606"/>
                <a:gd name="connsiteX172" fmla="*/ 2097815 w 12346891"/>
                <a:gd name="connsiteY172" fmla="*/ 320304 h 812606"/>
                <a:gd name="connsiteX173" fmla="*/ 1832205 w 12346891"/>
                <a:gd name="connsiteY173" fmla="*/ 411091 h 812606"/>
                <a:gd name="connsiteX174" fmla="*/ 1722223 w 12346891"/>
                <a:gd name="connsiteY174" fmla="*/ 515954 h 812606"/>
                <a:gd name="connsiteX175" fmla="*/ 1669499 w 12346891"/>
                <a:gd name="connsiteY175" fmla="*/ 553933 h 812606"/>
                <a:gd name="connsiteX176" fmla="*/ 1628221 w 12346891"/>
                <a:gd name="connsiteY176" fmla="*/ 583210 h 812606"/>
                <a:gd name="connsiteX177" fmla="*/ 1354648 w 12346891"/>
                <a:gd name="connsiteY177" fmla="*/ 660615 h 812606"/>
                <a:gd name="connsiteX178" fmla="*/ 984221 w 12346891"/>
                <a:gd name="connsiteY178" fmla="*/ 512019 h 812606"/>
                <a:gd name="connsiteX179" fmla="*/ 936015 w 12346891"/>
                <a:gd name="connsiteY179" fmla="*/ 464680 h 812606"/>
                <a:gd name="connsiteX180" fmla="*/ 931701 w 12346891"/>
                <a:gd name="connsiteY180" fmla="*/ 473303 h 812606"/>
                <a:gd name="connsiteX181" fmla="*/ 922165 w 12346891"/>
                <a:gd name="connsiteY181" fmla="*/ 455639 h 812606"/>
                <a:gd name="connsiteX182" fmla="*/ 482336 w 12346891"/>
                <a:gd name="connsiteY182" fmla="*/ 168313 h 812606"/>
                <a:gd name="connsiteX183" fmla="*/ 59274 w 12346891"/>
                <a:gd name="connsiteY183" fmla="*/ 428746 h 812606"/>
                <a:gd name="connsiteX184" fmla="*/ 59022 w 12346891"/>
                <a:gd name="connsiteY184" fmla="*/ 429155 h 812606"/>
                <a:gd name="connsiteX185" fmla="*/ 30744 w 12346891"/>
                <a:gd name="connsiteY185" fmla="*/ 480219 h 812606"/>
                <a:gd name="connsiteX186" fmla="*/ 17488 w 12346891"/>
                <a:gd name="connsiteY186" fmla="*/ 500854 h 812606"/>
                <a:gd name="connsiteX187" fmla="*/ -1 w 12346891"/>
                <a:gd name="connsiteY187" fmla="*/ 541290 h 812606"/>
                <a:gd name="connsiteX188" fmla="*/ 7691 w 12346891"/>
                <a:gd name="connsiteY188" fmla="*/ 516106 h 812606"/>
                <a:gd name="connsiteX189" fmla="*/ 1580 w 12346891"/>
                <a:gd name="connsiteY189" fmla="*/ 525618 h 812606"/>
                <a:gd name="connsiteX190" fmla="*/ 61904 w 12346891"/>
                <a:gd name="connsiteY190" fmla="*/ 383867 h 812606"/>
                <a:gd name="connsiteX191" fmla="*/ 247792 w 12346891"/>
                <a:gd name="connsiteY191" fmla="*/ 397912 h 812606"/>
                <a:gd name="connsiteX0" fmla="*/ 90436 w 12346893"/>
                <a:gd name="connsiteY0" fmla="*/ 332394 h 812606"/>
                <a:gd name="connsiteX1" fmla="*/ 103691 w 12346893"/>
                <a:gd name="connsiteY1" fmla="*/ 311759 h 812606"/>
                <a:gd name="connsiteX2" fmla="*/ 121181 w 12346893"/>
                <a:gd name="connsiteY2" fmla="*/ 271323 h 812606"/>
                <a:gd name="connsiteX3" fmla="*/ 113489 w 12346893"/>
                <a:gd name="connsiteY3" fmla="*/ 296507 h 812606"/>
                <a:gd name="connsiteX4" fmla="*/ 119599 w 12346893"/>
                <a:gd name="connsiteY4" fmla="*/ 286995 h 812606"/>
                <a:gd name="connsiteX5" fmla="*/ 611351 w 12346893"/>
                <a:gd name="connsiteY5" fmla="*/ 5 h 812606"/>
                <a:gd name="connsiteX6" fmla="*/ 981778 w 12346893"/>
                <a:gd name="connsiteY6" fmla="*/ 148601 h 812606"/>
                <a:gd name="connsiteX7" fmla="*/ 1029984 w 12346893"/>
                <a:gd name="connsiteY7" fmla="*/ 195940 h 812606"/>
                <a:gd name="connsiteX8" fmla="*/ 1034298 w 12346893"/>
                <a:gd name="connsiteY8" fmla="*/ 187316 h 812606"/>
                <a:gd name="connsiteX9" fmla="*/ 1043834 w 12346893"/>
                <a:gd name="connsiteY9" fmla="*/ 204981 h 812606"/>
                <a:gd name="connsiteX10" fmla="*/ 1483663 w 12346893"/>
                <a:gd name="connsiteY10" fmla="*/ 492306 h 812606"/>
                <a:gd name="connsiteX11" fmla="*/ 1749273 w 12346893"/>
                <a:gd name="connsiteY11" fmla="*/ 401519 h 812606"/>
                <a:gd name="connsiteX12" fmla="*/ 1794477 w 12346893"/>
                <a:gd name="connsiteY12" fmla="*/ 363610 h 812606"/>
                <a:gd name="connsiteX13" fmla="*/ 1800054 w 12346893"/>
                <a:gd name="connsiteY13" fmla="*/ 356534 h 812606"/>
                <a:gd name="connsiteX14" fmla="*/ 1911979 w 12346893"/>
                <a:gd name="connsiteY14" fmla="*/ 258678 h 812606"/>
                <a:gd name="connsiteX15" fmla="*/ 1953257 w 12346893"/>
                <a:gd name="connsiteY15" fmla="*/ 229401 h 812606"/>
                <a:gd name="connsiteX16" fmla="*/ 2226830 w 12346893"/>
                <a:gd name="connsiteY16" fmla="*/ 151996 h 812606"/>
                <a:gd name="connsiteX17" fmla="*/ 2597257 w 12346893"/>
                <a:gd name="connsiteY17" fmla="*/ 300592 h 812606"/>
                <a:gd name="connsiteX18" fmla="*/ 2645463 w 12346893"/>
                <a:gd name="connsiteY18" fmla="*/ 347931 h 812606"/>
                <a:gd name="connsiteX19" fmla="*/ 2649777 w 12346893"/>
                <a:gd name="connsiteY19" fmla="*/ 339308 h 812606"/>
                <a:gd name="connsiteX20" fmla="*/ 2659313 w 12346893"/>
                <a:gd name="connsiteY20" fmla="*/ 356972 h 812606"/>
                <a:gd name="connsiteX21" fmla="*/ 3099142 w 12346893"/>
                <a:gd name="connsiteY21" fmla="*/ 644298 h 812606"/>
                <a:gd name="connsiteX22" fmla="*/ 3522204 w 12346893"/>
                <a:gd name="connsiteY22" fmla="*/ 383865 h 812606"/>
                <a:gd name="connsiteX23" fmla="*/ 3522456 w 12346893"/>
                <a:gd name="connsiteY23" fmla="*/ 383456 h 812606"/>
                <a:gd name="connsiteX24" fmla="*/ 3550734 w 12346893"/>
                <a:gd name="connsiteY24" fmla="*/ 332392 h 812606"/>
                <a:gd name="connsiteX25" fmla="*/ 3581479 w 12346893"/>
                <a:gd name="connsiteY25" fmla="*/ 271321 h 812606"/>
                <a:gd name="connsiteX26" fmla="*/ 3573787 w 12346893"/>
                <a:gd name="connsiteY26" fmla="*/ 296505 h 812606"/>
                <a:gd name="connsiteX27" fmla="*/ 3579897 w 12346893"/>
                <a:gd name="connsiteY27" fmla="*/ 286993 h 812606"/>
                <a:gd name="connsiteX28" fmla="*/ 4071649 w 12346893"/>
                <a:gd name="connsiteY28" fmla="*/ 3 h 812606"/>
                <a:gd name="connsiteX29" fmla="*/ 4442076 w 12346893"/>
                <a:gd name="connsiteY29" fmla="*/ 148599 h 812606"/>
                <a:gd name="connsiteX30" fmla="*/ 4490282 w 12346893"/>
                <a:gd name="connsiteY30" fmla="*/ 195938 h 812606"/>
                <a:gd name="connsiteX31" fmla="*/ 4494596 w 12346893"/>
                <a:gd name="connsiteY31" fmla="*/ 187314 h 812606"/>
                <a:gd name="connsiteX32" fmla="*/ 4504132 w 12346893"/>
                <a:gd name="connsiteY32" fmla="*/ 204979 h 812606"/>
                <a:gd name="connsiteX33" fmla="*/ 4943961 w 12346893"/>
                <a:gd name="connsiteY33" fmla="*/ 492304 h 812606"/>
                <a:gd name="connsiteX34" fmla="*/ 5209571 w 12346893"/>
                <a:gd name="connsiteY34" fmla="*/ 401517 h 812606"/>
                <a:gd name="connsiteX35" fmla="*/ 5254775 w 12346893"/>
                <a:gd name="connsiteY35" fmla="*/ 363608 h 812606"/>
                <a:gd name="connsiteX36" fmla="*/ 5260352 w 12346893"/>
                <a:gd name="connsiteY36" fmla="*/ 356532 h 812606"/>
                <a:gd name="connsiteX37" fmla="*/ 5294481 w 12346893"/>
                <a:gd name="connsiteY37" fmla="*/ 323694 h 812606"/>
                <a:gd name="connsiteX38" fmla="*/ 5319553 w 12346893"/>
                <a:gd name="connsiteY38" fmla="*/ 296655 h 812606"/>
                <a:gd name="connsiteX39" fmla="*/ 5408614 w 12346893"/>
                <a:gd name="connsiteY39" fmla="*/ 177228 h 812606"/>
                <a:gd name="connsiteX40" fmla="*/ 5372276 w 12346893"/>
                <a:gd name="connsiteY40" fmla="*/ 258677 h 812606"/>
                <a:gd name="connsiteX41" fmla="*/ 5413555 w 12346893"/>
                <a:gd name="connsiteY41" fmla="*/ 229399 h 812606"/>
                <a:gd name="connsiteX42" fmla="*/ 5687128 w 12346893"/>
                <a:gd name="connsiteY42" fmla="*/ 151994 h 812606"/>
                <a:gd name="connsiteX43" fmla="*/ 6057555 w 12346893"/>
                <a:gd name="connsiteY43" fmla="*/ 300590 h 812606"/>
                <a:gd name="connsiteX44" fmla="*/ 6105761 w 12346893"/>
                <a:gd name="connsiteY44" fmla="*/ 347929 h 812606"/>
                <a:gd name="connsiteX45" fmla="*/ 6110075 w 12346893"/>
                <a:gd name="connsiteY45" fmla="*/ 339306 h 812606"/>
                <a:gd name="connsiteX46" fmla="*/ 6119611 w 12346893"/>
                <a:gd name="connsiteY46" fmla="*/ 356970 h 812606"/>
                <a:gd name="connsiteX47" fmla="*/ 6559439 w 12346893"/>
                <a:gd name="connsiteY47" fmla="*/ 644296 h 812606"/>
                <a:gd name="connsiteX48" fmla="*/ 6982502 w 12346893"/>
                <a:gd name="connsiteY48" fmla="*/ 383863 h 812606"/>
                <a:gd name="connsiteX49" fmla="*/ 6982753 w 12346893"/>
                <a:gd name="connsiteY49" fmla="*/ 383454 h 812606"/>
                <a:gd name="connsiteX50" fmla="*/ 6984246 w 12346893"/>
                <a:gd name="connsiteY50" fmla="*/ 380360 h 812606"/>
                <a:gd name="connsiteX51" fmla="*/ 7011032 w 12346893"/>
                <a:gd name="connsiteY51" fmla="*/ 332390 h 812606"/>
                <a:gd name="connsiteX52" fmla="*/ 7024286 w 12346893"/>
                <a:gd name="connsiteY52" fmla="*/ 311755 h 812606"/>
                <a:gd name="connsiteX53" fmla="*/ 7041777 w 12346893"/>
                <a:gd name="connsiteY53" fmla="*/ 271319 h 812606"/>
                <a:gd name="connsiteX54" fmla="*/ 7034085 w 12346893"/>
                <a:gd name="connsiteY54" fmla="*/ 296503 h 812606"/>
                <a:gd name="connsiteX55" fmla="*/ 7040195 w 12346893"/>
                <a:gd name="connsiteY55" fmla="*/ 286991 h 812606"/>
                <a:gd name="connsiteX56" fmla="*/ 7531947 w 12346893"/>
                <a:gd name="connsiteY56" fmla="*/ 1 h 812606"/>
                <a:gd name="connsiteX57" fmla="*/ 7902374 w 12346893"/>
                <a:gd name="connsiteY57" fmla="*/ 148597 h 812606"/>
                <a:gd name="connsiteX58" fmla="*/ 7950580 w 12346893"/>
                <a:gd name="connsiteY58" fmla="*/ 195936 h 812606"/>
                <a:gd name="connsiteX59" fmla="*/ 7954894 w 12346893"/>
                <a:gd name="connsiteY59" fmla="*/ 187312 h 812606"/>
                <a:gd name="connsiteX60" fmla="*/ 7964430 w 12346893"/>
                <a:gd name="connsiteY60" fmla="*/ 204977 h 812606"/>
                <a:gd name="connsiteX61" fmla="*/ 8404258 w 12346893"/>
                <a:gd name="connsiteY61" fmla="*/ 492302 h 812606"/>
                <a:gd name="connsiteX62" fmla="*/ 8669869 w 12346893"/>
                <a:gd name="connsiteY62" fmla="*/ 401515 h 812606"/>
                <a:gd name="connsiteX63" fmla="*/ 8715076 w 12346893"/>
                <a:gd name="connsiteY63" fmla="*/ 363604 h 812606"/>
                <a:gd name="connsiteX64" fmla="*/ 8720650 w 12346893"/>
                <a:gd name="connsiteY64" fmla="*/ 356531 h 812606"/>
                <a:gd name="connsiteX65" fmla="*/ 8754770 w 12346893"/>
                <a:gd name="connsiteY65" fmla="*/ 323702 h 812606"/>
                <a:gd name="connsiteX66" fmla="*/ 8779851 w 12346893"/>
                <a:gd name="connsiteY66" fmla="*/ 296653 h 812606"/>
                <a:gd name="connsiteX67" fmla="*/ 8869086 w 12346893"/>
                <a:gd name="connsiteY67" fmla="*/ 159809 h 812606"/>
                <a:gd name="connsiteX68" fmla="*/ 8886596 w 12346893"/>
                <a:gd name="connsiteY68" fmla="*/ 119325 h 812606"/>
                <a:gd name="connsiteX69" fmla="*/ 8868912 w 12346893"/>
                <a:gd name="connsiteY69" fmla="*/ 177226 h 812606"/>
                <a:gd name="connsiteX70" fmla="*/ 8832573 w 12346893"/>
                <a:gd name="connsiteY70" fmla="*/ 258676 h 812606"/>
                <a:gd name="connsiteX71" fmla="*/ 8873853 w 12346893"/>
                <a:gd name="connsiteY71" fmla="*/ 229399 h 812606"/>
                <a:gd name="connsiteX72" fmla="*/ 9147426 w 12346893"/>
                <a:gd name="connsiteY72" fmla="*/ 151993 h 812606"/>
                <a:gd name="connsiteX73" fmla="*/ 9517853 w 12346893"/>
                <a:gd name="connsiteY73" fmla="*/ 300589 h 812606"/>
                <a:gd name="connsiteX74" fmla="*/ 9566059 w 12346893"/>
                <a:gd name="connsiteY74" fmla="*/ 347928 h 812606"/>
                <a:gd name="connsiteX75" fmla="*/ 9570373 w 12346893"/>
                <a:gd name="connsiteY75" fmla="*/ 339305 h 812606"/>
                <a:gd name="connsiteX76" fmla="*/ 9579908 w 12346893"/>
                <a:gd name="connsiteY76" fmla="*/ 356969 h 812606"/>
                <a:gd name="connsiteX77" fmla="*/ 10019738 w 12346893"/>
                <a:gd name="connsiteY77" fmla="*/ 644295 h 812606"/>
                <a:gd name="connsiteX78" fmla="*/ 10442800 w 12346893"/>
                <a:gd name="connsiteY78" fmla="*/ 383862 h 812606"/>
                <a:gd name="connsiteX79" fmla="*/ 10443052 w 12346893"/>
                <a:gd name="connsiteY79" fmla="*/ 383453 h 812606"/>
                <a:gd name="connsiteX80" fmla="*/ 10444544 w 12346893"/>
                <a:gd name="connsiteY80" fmla="*/ 380359 h 812606"/>
                <a:gd name="connsiteX81" fmla="*/ 10471330 w 12346893"/>
                <a:gd name="connsiteY81" fmla="*/ 332389 h 812606"/>
                <a:gd name="connsiteX82" fmla="*/ 10484585 w 12346893"/>
                <a:gd name="connsiteY82" fmla="*/ 311754 h 812606"/>
                <a:gd name="connsiteX83" fmla="*/ 10502074 w 12346893"/>
                <a:gd name="connsiteY83" fmla="*/ 271318 h 812606"/>
                <a:gd name="connsiteX84" fmla="*/ 10494383 w 12346893"/>
                <a:gd name="connsiteY84" fmla="*/ 296502 h 812606"/>
                <a:gd name="connsiteX85" fmla="*/ 10500493 w 12346893"/>
                <a:gd name="connsiteY85" fmla="*/ 286990 h 812606"/>
                <a:gd name="connsiteX86" fmla="*/ 10992245 w 12346893"/>
                <a:gd name="connsiteY86" fmla="*/ 0 h 812606"/>
                <a:gd name="connsiteX87" fmla="*/ 11362672 w 12346893"/>
                <a:gd name="connsiteY87" fmla="*/ 148596 h 812606"/>
                <a:gd name="connsiteX88" fmla="*/ 11410878 w 12346893"/>
                <a:gd name="connsiteY88" fmla="*/ 195935 h 812606"/>
                <a:gd name="connsiteX89" fmla="*/ 11415192 w 12346893"/>
                <a:gd name="connsiteY89" fmla="*/ 187311 h 812606"/>
                <a:gd name="connsiteX90" fmla="*/ 11424728 w 12346893"/>
                <a:gd name="connsiteY90" fmla="*/ 204976 h 812606"/>
                <a:gd name="connsiteX91" fmla="*/ 11864557 w 12346893"/>
                <a:gd name="connsiteY91" fmla="*/ 492302 h 812606"/>
                <a:gd name="connsiteX92" fmla="*/ 12329384 w 12346893"/>
                <a:gd name="connsiteY92" fmla="*/ 159808 h 812606"/>
                <a:gd name="connsiteX93" fmla="*/ 12346893 w 12346893"/>
                <a:gd name="connsiteY93" fmla="*/ 119324 h 812606"/>
                <a:gd name="connsiteX94" fmla="*/ 12329210 w 12346893"/>
                <a:gd name="connsiteY94" fmla="*/ 177225 h 812606"/>
                <a:gd name="connsiteX95" fmla="*/ 11735544 w 12346893"/>
                <a:gd name="connsiteY95" fmla="*/ 660610 h 812606"/>
                <a:gd name="connsiteX96" fmla="*/ 11365117 w 12346893"/>
                <a:gd name="connsiteY96" fmla="*/ 512014 h 812606"/>
                <a:gd name="connsiteX97" fmla="*/ 11316911 w 12346893"/>
                <a:gd name="connsiteY97" fmla="*/ 464675 h 812606"/>
                <a:gd name="connsiteX98" fmla="*/ 11312596 w 12346893"/>
                <a:gd name="connsiteY98" fmla="*/ 473298 h 812606"/>
                <a:gd name="connsiteX99" fmla="*/ 11303061 w 12346893"/>
                <a:gd name="connsiteY99" fmla="*/ 455634 h 812606"/>
                <a:gd name="connsiteX100" fmla="*/ 10863232 w 12346893"/>
                <a:gd name="connsiteY100" fmla="*/ 168308 h 812606"/>
                <a:gd name="connsiteX101" fmla="*/ 10440170 w 12346893"/>
                <a:gd name="connsiteY101" fmla="*/ 428741 h 812606"/>
                <a:gd name="connsiteX102" fmla="*/ 10439918 w 12346893"/>
                <a:gd name="connsiteY102" fmla="*/ 429150 h 812606"/>
                <a:gd name="connsiteX103" fmla="*/ 10438426 w 12346893"/>
                <a:gd name="connsiteY103" fmla="*/ 432244 h 812606"/>
                <a:gd name="connsiteX104" fmla="*/ 10411639 w 12346893"/>
                <a:gd name="connsiteY104" fmla="*/ 480214 h 812606"/>
                <a:gd name="connsiteX105" fmla="*/ 10398385 w 12346893"/>
                <a:gd name="connsiteY105" fmla="*/ 500849 h 812606"/>
                <a:gd name="connsiteX106" fmla="*/ 10380895 w 12346893"/>
                <a:gd name="connsiteY106" fmla="*/ 541285 h 812606"/>
                <a:gd name="connsiteX107" fmla="*/ 10388586 w 12346893"/>
                <a:gd name="connsiteY107" fmla="*/ 516101 h 812606"/>
                <a:gd name="connsiteX108" fmla="*/ 10382477 w 12346893"/>
                <a:gd name="connsiteY108" fmla="*/ 525613 h 812606"/>
                <a:gd name="connsiteX109" fmla="*/ 9890724 w 12346893"/>
                <a:gd name="connsiteY109" fmla="*/ 812603 h 812606"/>
                <a:gd name="connsiteX110" fmla="*/ 9520297 w 12346893"/>
                <a:gd name="connsiteY110" fmla="*/ 664007 h 812606"/>
                <a:gd name="connsiteX111" fmla="*/ 9472091 w 12346893"/>
                <a:gd name="connsiteY111" fmla="*/ 616668 h 812606"/>
                <a:gd name="connsiteX112" fmla="*/ 9467777 w 12346893"/>
                <a:gd name="connsiteY112" fmla="*/ 625292 h 812606"/>
                <a:gd name="connsiteX113" fmla="*/ 9458242 w 12346893"/>
                <a:gd name="connsiteY113" fmla="*/ 607627 h 812606"/>
                <a:gd name="connsiteX114" fmla="*/ 9018413 w 12346893"/>
                <a:gd name="connsiteY114" fmla="*/ 320302 h 812606"/>
                <a:gd name="connsiteX115" fmla="*/ 8752802 w 12346893"/>
                <a:gd name="connsiteY115" fmla="*/ 411089 h 812606"/>
                <a:gd name="connsiteX116" fmla="*/ 8707595 w 12346893"/>
                <a:gd name="connsiteY116" fmla="*/ 449000 h 812606"/>
                <a:gd name="connsiteX117" fmla="*/ 8702022 w 12346893"/>
                <a:gd name="connsiteY117" fmla="*/ 456073 h 812606"/>
                <a:gd name="connsiteX118" fmla="*/ 8667901 w 12346893"/>
                <a:gd name="connsiteY118" fmla="*/ 488902 h 812606"/>
                <a:gd name="connsiteX119" fmla="*/ 8642820 w 12346893"/>
                <a:gd name="connsiteY119" fmla="*/ 515951 h 812606"/>
                <a:gd name="connsiteX120" fmla="*/ 8553585 w 12346893"/>
                <a:gd name="connsiteY120" fmla="*/ 652795 h 812606"/>
                <a:gd name="connsiteX121" fmla="*/ 8536075 w 12346893"/>
                <a:gd name="connsiteY121" fmla="*/ 693279 h 812606"/>
                <a:gd name="connsiteX122" fmla="*/ 8553759 w 12346893"/>
                <a:gd name="connsiteY122" fmla="*/ 635378 h 812606"/>
                <a:gd name="connsiteX123" fmla="*/ 8590098 w 12346893"/>
                <a:gd name="connsiteY123" fmla="*/ 553928 h 812606"/>
                <a:gd name="connsiteX124" fmla="*/ 8548818 w 12346893"/>
                <a:gd name="connsiteY124" fmla="*/ 583206 h 812606"/>
                <a:gd name="connsiteX125" fmla="*/ 8275246 w 12346893"/>
                <a:gd name="connsiteY125" fmla="*/ 660611 h 812606"/>
                <a:gd name="connsiteX126" fmla="*/ 7904819 w 12346893"/>
                <a:gd name="connsiteY126" fmla="*/ 512015 h 812606"/>
                <a:gd name="connsiteX127" fmla="*/ 7856612 w 12346893"/>
                <a:gd name="connsiteY127" fmla="*/ 464676 h 812606"/>
                <a:gd name="connsiteX128" fmla="*/ 7852299 w 12346893"/>
                <a:gd name="connsiteY128" fmla="*/ 473299 h 812606"/>
                <a:gd name="connsiteX129" fmla="*/ 7842763 w 12346893"/>
                <a:gd name="connsiteY129" fmla="*/ 455635 h 812606"/>
                <a:gd name="connsiteX130" fmla="*/ 7402933 w 12346893"/>
                <a:gd name="connsiteY130" fmla="*/ 168309 h 812606"/>
                <a:gd name="connsiteX131" fmla="*/ 6979871 w 12346893"/>
                <a:gd name="connsiteY131" fmla="*/ 428742 h 812606"/>
                <a:gd name="connsiteX132" fmla="*/ 6979620 w 12346893"/>
                <a:gd name="connsiteY132" fmla="*/ 429151 h 812606"/>
                <a:gd name="connsiteX133" fmla="*/ 6978128 w 12346893"/>
                <a:gd name="connsiteY133" fmla="*/ 432245 h 812606"/>
                <a:gd name="connsiteX134" fmla="*/ 6951342 w 12346893"/>
                <a:gd name="connsiteY134" fmla="*/ 480215 h 812606"/>
                <a:gd name="connsiteX135" fmla="*/ 6938086 w 12346893"/>
                <a:gd name="connsiteY135" fmla="*/ 500850 h 812606"/>
                <a:gd name="connsiteX136" fmla="*/ 6920597 w 12346893"/>
                <a:gd name="connsiteY136" fmla="*/ 541286 h 812606"/>
                <a:gd name="connsiteX137" fmla="*/ 6928288 w 12346893"/>
                <a:gd name="connsiteY137" fmla="*/ 516102 h 812606"/>
                <a:gd name="connsiteX138" fmla="*/ 6922178 w 12346893"/>
                <a:gd name="connsiteY138" fmla="*/ 525614 h 812606"/>
                <a:gd name="connsiteX139" fmla="*/ 6430427 w 12346893"/>
                <a:gd name="connsiteY139" fmla="*/ 812604 h 812606"/>
                <a:gd name="connsiteX140" fmla="*/ 6059999 w 12346893"/>
                <a:gd name="connsiteY140" fmla="*/ 664008 h 812606"/>
                <a:gd name="connsiteX141" fmla="*/ 6011793 w 12346893"/>
                <a:gd name="connsiteY141" fmla="*/ 616669 h 812606"/>
                <a:gd name="connsiteX142" fmla="*/ 6007479 w 12346893"/>
                <a:gd name="connsiteY142" fmla="*/ 625293 h 812606"/>
                <a:gd name="connsiteX143" fmla="*/ 5997944 w 12346893"/>
                <a:gd name="connsiteY143" fmla="*/ 607628 h 812606"/>
                <a:gd name="connsiteX144" fmla="*/ 5558114 w 12346893"/>
                <a:gd name="connsiteY144" fmla="*/ 320302 h 812606"/>
                <a:gd name="connsiteX145" fmla="*/ 5292505 w 12346893"/>
                <a:gd name="connsiteY145" fmla="*/ 411089 h 812606"/>
                <a:gd name="connsiteX146" fmla="*/ 5247300 w 12346893"/>
                <a:gd name="connsiteY146" fmla="*/ 448999 h 812606"/>
                <a:gd name="connsiteX147" fmla="*/ 5241724 w 12346893"/>
                <a:gd name="connsiteY147" fmla="*/ 456075 h 812606"/>
                <a:gd name="connsiteX148" fmla="*/ 5207594 w 12346893"/>
                <a:gd name="connsiteY148" fmla="*/ 488913 h 812606"/>
                <a:gd name="connsiteX149" fmla="*/ 5182522 w 12346893"/>
                <a:gd name="connsiteY149" fmla="*/ 515952 h 812606"/>
                <a:gd name="connsiteX150" fmla="*/ 5129799 w 12346893"/>
                <a:gd name="connsiteY150" fmla="*/ 553930 h 812606"/>
                <a:gd name="connsiteX151" fmla="*/ 5088520 w 12346893"/>
                <a:gd name="connsiteY151" fmla="*/ 583208 h 812606"/>
                <a:gd name="connsiteX152" fmla="*/ 4814948 w 12346893"/>
                <a:gd name="connsiteY152" fmla="*/ 660613 h 812606"/>
                <a:gd name="connsiteX153" fmla="*/ 4444521 w 12346893"/>
                <a:gd name="connsiteY153" fmla="*/ 512017 h 812606"/>
                <a:gd name="connsiteX154" fmla="*/ 4396314 w 12346893"/>
                <a:gd name="connsiteY154" fmla="*/ 464678 h 812606"/>
                <a:gd name="connsiteX155" fmla="*/ 4392001 w 12346893"/>
                <a:gd name="connsiteY155" fmla="*/ 473301 h 812606"/>
                <a:gd name="connsiteX156" fmla="*/ 4382465 w 12346893"/>
                <a:gd name="connsiteY156" fmla="*/ 455637 h 812606"/>
                <a:gd name="connsiteX157" fmla="*/ 3942636 w 12346893"/>
                <a:gd name="connsiteY157" fmla="*/ 168311 h 812606"/>
                <a:gd name="connsiteX158" fmla="*/ 3519574 w 12346893"/>
                <a:gd name="connsiteY158" fmla="*/ 428744 h 812606"/>
                <a:gd name="connsiteX159" fmla="*/ 3519322 w 12346893"/>
                <a:gd name="connsiteY159" fmla="*/ 429153 h 812606"/>
                <a:gd name="connsiteX160" fmla="*/ 3517830 w 12346893"/>
                <a:gd name="connsiteY160" fmla="*/ 432247 h 812606"/>
                <a:gd name="connsiteX161" fmla="*/ 3491044 w 12346893"/>
                <a:gd name="connsiteY161" fmla="*/ 480217 h 812606"/>
                <a:gd name="connsiteX162" fmla="*/ 3477788 w 12346893"/>
                <a:gd name="connsiteY162" fmla="*/ 500852 h 812606"/>
                <a:gd name="connsiteX163" fmla="*/ 3460299 w 12346893"/>
                <a:gd name="connsiteY163" fmla="*/ 541288 h 812606"/>
                <a:gd name="connsiteX164" fmla="*/ 3467991 w 12346893"/>
                <a:gd name="connsiteY164" fmla="*/ 516104 h 812606"/>
                <a:gd name="connsiteX165" fmla="*/ 3461880 w 12346893"/>
                <a:gd name="connsiteY165" fmla="*/ 525616 h 812606"/>
                <a:gd name="connsiteX166" fmla="*/ 2970129 w 12346893"/>
                <a:gd name="connsiteY166" fmla="*/ 812606 h 812606"/>
                <a:gd name="connsiteX167" fmla="*/ 2599702 w 12346893"/>
                <a:gd name="connsiteY167" fmla="*/ 664010 h 812606"/>
                <a:gd name="connsiteX168" fmla="*/ 2551495 w 12346893"/>
                <a:gd name="connsiteY168" fmla="*/ 616671 h 812606"/>
                <a:gd name="connsiteX169" fmla="*/ 2547182 w 12346893"/>
                <a:gd name="connsiteY169" fmla="*/ 625295 h 812606"/>
                <a:gd name="connsiteX170" fmla="*/ 2537646 w 12346893"/>
                <a:gd name="connsiteY170" fmla="*/ 607630 h 812606"/>
                <a:gd name="connsiteX171" fmla="*/ 2097817 w 12346893"/>
                <a:gd name="connsiteY171" fmla="*/ 320304 h 812606"/>
                <a:gd name="connsiteX172" fmla="*/ 1832207 w 12346893"/>
                <a:gd name="connsiteY172" fmla="*/ 411091 h 812606"/>
                <a:gd name="connsiteX173" fmla="*/ 1722225 w 12346893"/>
                <a:gd name="connsiteY173" fmla="*/ 515954 h 812606"/>
                <a:gd name="connsiteX174" fmla="*/ 1669501 w 12346893"/>
                <a:gd name="connsiteY174" fmla="*/ 553933 h 812606"/>
                <a:gd name="connsiteX175" fmla="*/ 1628223 w 12346893"/>
                <a:gd name="connsiteY175" fmla="*/ 583210 h 812606"/>
                <a:gd name="connsiteX176" fmla="*/ 1354650 w 12346893"/>
                <a:gd name="connsiteY176" fmla="*/ 660615 h 812606"/>
                <a:gd name="connsiteX177" fmla="*/ 984223 w 12346893"/>
                <a:gd name="connsiteY177" fmla="*/ 512019 h 812606"/>
                <a:gd name="connsiteX178" fmla="*/ 936017 w 12346893"/>
                <a:gd name="connsiteY178" fmla="*/ 464680 h 812606"/>
                <a:gd name="connsiteX179" fmla="*/ 931703 w 12346893"/>
                <a:gd name="connsiteY179" fmla="*/ 473303 h 812606"/>
                <a:gd name="connsiteX180" fmla="*/ 922167 w 12346893"/>
                <a:gd name="connsiteY180" fmla="*/ 455639 h 812606"/>
                <a:gd name="connsiteX181" fmla="*/ 482338 w 12346893"/>
                <a:gd name="connsiteY181" fmla="*/ 168313 h 812606"/>
                <a:gd name="connsiteX182" fmla="*/ 59276 w 12346893"/>
                <a:gd name="connsiteY182" fmla="*/ 428746 h 812606"/>
                <a:gd name="connsiteX183" fmla="*/ 59024 w 12346893"/>
                <a:gd name="connsiteY183" fmla="*/ 429155 h 812606"/>
                <a:gd name="connsiteX184" fmla="*/ 30746 w 12346893"/>
                <a:gd name="connsiteY184" fmla="*/ 480219 h 812606"/>
                <a:gd name="connsiteX185" fmla="*/ 17490 w 12346893"/>
                <a:gd name="connsiteY185" fmla="*/ 500854 h 812606"/>
                <a:gd name="connsiteX186" fmla="*/ 1 w 12346893"/>
                <a:gd name="connsiteY186" fmla="*/ 541290 h 812606"/>
                <a:gd name="connsiteX187" fmla="*/ 7693 w 12346893"/>
                <a:gd name="connsiteY187" fmla="*/ 516106 h 812606"/>
                <a:gd name="connsiteX188" fmla="*/ 1582 w 12346893"/>
                <a:gd name="connsiteY188" fmla="*/ 525618 h 812606"/>
                <a:gd name="connsiteX189" fmla="*/ 61906 w 12346893"/>
                <a:gd name="connsiteY189" fmla="*/ 383867 h 812606"/>
                <a:gd name="connsiteX190" fmla="*/ 247794 w 12346893"/>
                <a:gd name="connsiteY190" fmla="*/ 397912 h 812606"/>
                <a:gd name="connsiteX0" fmla="*/ 90434 w 12346891"/>
                <a:gd name="connsiteY0" fmla="*/ 332394 h 812606"/>
                <a:gd name="connsiteX1" fmla="*/ 103689 w 12346891"/>
                <a:gd name="connsiteY1" fmla="*/ 311759 h 812606"/>
                <a:gd name="connsiteX2" fmla="*/ 121179 w 12346891"/>
                <a:gd name="connsiteY2" fmla="*/ 271323 h 812606"/>
                <a:gd name="connsiteX3" fmla="*/ 113487 w 12346891"/>
                <a:gd name="connsiteY3" fmla="*/ 296507 h 812606"/>
                <a:gd name="connsiteX4" fmla="*/ 119597 w 12346891"/>
                <a:gd name="connsiteY4" fmla="*/ 286995 h 812606"/>
                <a:gd name="connsiteX5" fmla="*/ 611349 w 12346891"/>
                <a:gd name="connsiteY5" fmla="*/ 5 h 812606"/>
                <a:gd name="connsiteX6" fmla="*/ 981776 w 12346891"/>
                <a:gd name="connsiteY6" fmla="*/ 148601 h 812606"/>
                <a:gd name="connsiteX7" fmla="*/ 1029982 w 12346891"/>
                <a:gd name="connsiteY7" fmla="*/ 195940 h 812606"/>
                <a:gd name="connsiteX8" fmla="*/ 1034296 w 12346891"/>
                <a:gd name="connsiteY8" fmla="*/ 187316 h 812606"/>
                <a:gd name="connsiteX9" fmla="*/ 1043832 w 12346891"/>
                <a:gd name="connsiteY9" fmla="*/ 204981 h 812606"/>
                <a:gd name="connsiteX10" fmla="*/ 1483661 w 12346891"/>
                <a:gd name="connsiteY10" fmla="*/ 492306 h 812606"/>
                <a:gd name="connsiteX11" fmla="*/ 1749271 w 12346891"/>
                <a:gd name="connsiteY11" fmla="*/ 401519 h 812606"/>
                <a:gd name="connsiteX12" fmla="*/ 1794475 w 12346891"/>
                <a:gd name="connsiteY12" fmla="*/ 363610 h 812606"/>
                <a:gd name="connsiteX13" fmla="*/ 1800052 w 12346891"/>
                <a:gd name="connsiteY13" fmla="*/ 356534 h 812606"/>
                <a:gd name="connsiteX14" fmla="*/ 1911977 w 12346891"/>
                <a:gd name="connsiteY14" fmla="*/ 258678 h 812606"/>
                <a:gd name="connsiteX15" fmla="*/ 1953255 w 12346891"/>
                <a:gd name="connsiteY15" fmla="*/ 229401 h 812606"/>
                <a:gd name="connsiteX16" fmla="*/ 2226828 w 12346891"/>
                <a:gd name="connsiteY16" fmla="*/ 151996 h 812606"/>
                <a:gd name="connsiteX17" fmla="*/ 2597255 w 12346891"/>
                <a:gd name="connsiteY17" fmla="*/ 300592 h 812606"/>
                <a:gd name="connsiteX18" fmla="*/ 2645461 w 12346891"/>
                <a:gd name="connsiteY18" fmla="*/ 347931 h 812606"/>
                <a:gd name="connsiteX19" fmla="*/ 2649775 w 12346891"/>
                <a:gd name="connsiteY19" fmla="*/ 339308 h 812606"/>
                <a:gd name="connsiteX20" fmla="*/ 2659311 w 12346891"/>
                <a:gd name="connsiteY20" fmla="*/ 356972 h 812606"/>
                <a:gd name="connsiteX21" fmla="*/ 3099140 w 12346891"/>
                <a:gd name="connsiteY21" fmla="*/ 644298 h 812606"/>
                <a:gd name="connsiteX22" fmla="*/ 3522202 w 12346891"/>
                <a:gd name="connsiteY22" fmla="*/ 383865 h 812606"/>
                <a:gd name="connsiteX23" fmla="*/ 3522454 w 12346891"/>
                <a:gd name="connsiteY23" fmla="*/ 383456 h 812606"/>
                <a:gd name="connsiteX24" fmla="*/ 3550732 w 12346891"/>
                <a:gd name="connsiteY24" fmla="*/ 332392 h 812606"/>
                <a:gd name="connsiteX25" fmla="*/ 3581477 w 12346891"/>
                <a:gd name="connsiteY25" fmla="*/ 271321 h 812606"/>
                <a:gd name="connsiteX26" fmla="*/ 3573785 w 12346891"/>
                <a:gd name="connsiteY26" fmla="*/ 296505 h 812606"/>
                <a:gd name="connsiteX27" fmla="*/ 3579895 w 12346891"/>
                <a:gd name="connsiteY27" fmla="*/ 286993 h 812606"/>
                <a:gd name="connsiteX28" fmla="*/ 4071647 w 12346891"/>
                <a:gd name="connsiteY28" fmla="*/ 3 h 812606"/>
                <a:gd name="connsiteX29" fmla="*/ 4442074 w 12346891"/>
                <a:gd name="connsiteY29" fmla="*/ 148599 h 812606"/>
                <a:gd name="connsiteX30" fmla="*/ 4490280 w 12346891"/>
                <a:gd name="connsiteY30" fmla="*/ 195938 h 812606"/>
                <a:gd name="connsiteX31" fmla="*/ 4494594 w 12346891"/>
                <a:gd name="connsiteY31" fmla="*/ 187314 h 812606"/>
                <a:gd name="connsiteX32" fmla="*/ 4504130 w 12346891"/>
                <a:gd name="connsiteY32" fmla="*/ 204979 h 812606"/>
                <a:gd name="connsiteX33" fmla="*/ 4943959 w 12346891"/>
                <a:gd name="connsiteY33" fmla="*/ 492304 h 812606"/>
                <a:gd name="connsiteX34" fmla="*/ 5209569 w 12346891"/>
                <a:gd name="connsiteY34" fmla="*/ 401517 h 812606"/>
                <a:gd name="connsiteX35" fmla="*/ 5254773 w 12346891"/>
                <a:gd name="connsiteY35" fmla="*/ 363608 h 812606"/>
                <a:gd name="connsiteX36" fmla="*/ 5260350 w 12346891"/>
                <a:gd name="connsiteY36" fmla="*/ 356532 h 812606"/>
                <a:gd name="connsiteX37" fmla="*/ 5294479 w 12346891"/>
                <a:gd name="connsiteY37" fmla="*/ 323694 h 812606"/>
                <a:gd name="connsiteX38" fmla="*/ 5319551 w 12346891"/>
                <a:gd name="connsiteY38" fmla="*/ 296655 h 812606"/>
                <a:gd name="connsiteX39" fmla="*/ 5408612 w 12346891"/>
                <a:gd name="connsiteY39" fmla="*/ 177228 h 812606"/>
                <a:gd name="connsiteX40" fmla="*/ 5372274 w 12346891"/>
                <a:gd name="connsiteY40" fmla="*/ 258677 h 812606"/>
                <a:gd name="connsiteX41" fmla="*/ 5413553 w 12346891"/>
                <a:gd name="connsiteY41" fmla="*/ 229399 h 812606"/>
                <a:gd name="connsiteX42" fmla="*/ 5687126 w 12346891"/>
                <a:gd name="connsiteY42" fmla="*/ 151994 h 812606"/>
                <a:gd name="connsiteX43" fmla="*/ 6057553 w 12346891"/>
                <a:gd name="connsiteY43" fmla="*/ 300590 h 812606"/>
                <a:gd name="connsiteX44" fmla="*/ 6105759 w 12346891"/>
                <a:gd name="connsiteY44" fmla="*/ 347929 h 812606"/>
                <a:gd name="connsiteX45" fmla="*/ 6110073 w 12346891"/>
                <a:gd name="connsiteY45" fmla="*/ 339306 h 812606"/>
                <a:gd name="connsiteX46" fmla="*/ 6119609 w 12346891"/>
                <a:gd name="connsiteY46" fmla="*/ 356970 h 812606"/>
                <a:gd name="connsiteX47" fmla="*/ 6559437 w 12346891"/>
                <a:gd name="connsiteY47" fmla="*/ 644296 h 812606"/>
                <a:gd name="connsiteX48" fmla="*/ 6982500 w 12346891"/>
                <a:gd name="connsiteY48" fmla="*/ 383863 h 812606"/>
                <a:gd name="connsiteX49" fmla="*/ 6982751 w 12346891"/>
                <a:gd name="connsiteY49" fmla="*/ 383454 h 812606"/>
                <a:gd name="connsiteX50" fmla="*/ 6984244 w 12346891"/>
                <a:gd name="connsiteY50" fmla="*/ 380360 h 812606"/>
                <a:gd name="connsiteX51" fmla="*/ 7011030 w 12346891"/>
                <a:gd name="connsiteY51" fmla="*/ 332390 h 812606"/>
                <a:gd name="connsiteX52" fmla="*/ 7024284 w 12346891"/>
                <a:gd name="connsiteY52" fmla="*/ 311755 h 812606"/>
                <a:gd name="connsiteX53" fmla="*/ 7041775 w 12346891"/>
                <a:gd name="connsiteY53" fmla="*/ 271319 h 812606"/>
                <a:gd name="connsiteX54" fmla="*/ 7034083 w 12346891"/>
                <a:gd name="connsiteY54" fmla="*/ 296503 h 812606"/>
                <a:gd name="connsiteX55" fmla="*/ 7040193 w 12346891"/>
                <a:gd name="connsiteY55" fmla="*/ 286991 h 812606"/>
                <a:gd name="connsiteX56" fmla="*/ 7531945 w 12346891"/>
                <a:gd name="connsiteY56" fmla="*/ 1 h 812606"/>
                <a:gd name="connsiteX57" fmla="*/ 7902372 w 12346891"/>
                <a:gd name="connsiteY57" fmla="*/ 148597 h 812606"/>
                <a:gd name="connsiteX58" fmla="*/ 7950578 w 12346891"/>
                <a:gd name="connsiteY58" fmla="*/ 195936 h 812606"/>
                <a:gd name="connsiteX59" fmla="*/ 7954892 w 12346891"/>
                <a:gd name="connsiteY59" fmla="*/ 187312 h 812606"/>
                <a:gd name="connsiteX60" fmla="*/ 7964428 w 12346891"/>
                <a:gd name="connsiteY60" fmla="*/ 204977 h 812606"/>
                <a:gd name="connsiteX61" fmla="*/ 8404256 w 12346891"/>
                <a:gd name="connsiteY61" fmla="*/ 492302 h 812606"/>
                <a:gd name="connsiteX62" fmla="*/ 8669867 w 12346891"/>
                <a:gd name="connsiteY62" fmla="*/ 401515 h 812606"/>
                <a:gd name="connsiteX63" fmla="*/ 8715074 w 12346891"/>
                <a:gd name="connsiteY63" fmla="*/ 363604 h 812606"/>
                <a:gd name="connsiteX64" fmla="*/ 8720648 w 12346891"/>
                <a:gd name="connsiteY64" fmla="*/ 356531 h 812606"/>
                <a:gd name="connsiteX65" fmla="*/ 8754768 w 12346891"/>
                <a:gd name="connsiteY65" fmla="*/ 323702 h 812606"/>
                <a:gd name="connsiteX66" fmla="*/ 8779849 w 12346891"/>
                <a:gd name="connsiteY66" fmla="*/ 296653 h 812606"/>
                <a:gd name="connsiteX67" fmla="*/ 8869084 w 12346891"/>
                <a:gd name="connsiteY67" fmla="*/ 159809 h 812606"/>
                <a:gd name="connsiteX68" fmla="*/ 8886594 w 12346891"/>
                <a:gd name="connsiteY68" fmla="*/ 119325 h 812606"/>
                <a:gd name="connsiteX69" fmla="*/ 8868910 w 12346891"/>
                <a:gd name="connsiteY69" fmla="*/ 177226 h 812606"/>
                <a:gd name="connsiteX70" fmla="*/ 8832571 w 12346891"/>
                <a:gd name="connsiteY70" fmla="*/ 258676 h 812606"/>
                <a:gd name="connsiteX71" fmla="*/ 8873851 w 12346891"/>
                <a:gd name="connsiteY71" fmla="*/ 229399 h 812606"/>
                <a:gd name="connsiteX72" fmla="*/ 9147424 w 12346891"/>
                <a:gd name="connsiteY72" fmla="*/ 151993 h 812606"/>
                <a:gd name="connsiteX73" fmla="*/ 9517851 w 12346891"/>
                <a:gd name="connsiteY73" fmla="*/ 300589 h 812606"/>
                <a:gd name="connsiteX74" fmla="*/ 9566057 w 12346891"/>
                <a:gd name="connsiteY74" fmla="*/ 347928 h 812606"/>
                <a:gd name="connsiteX75" fmla="*/ 9570371 w 12346891"/>
                <a:gd name="connsiteY75" fmla="*/ 339305 h 812606"/>
                <a:gd name="connsiteX76" fmla="*/ 9579906 w 12346891"/>
                <a:gd name="connsiteY76" fmla="*/ 356969 h 812606"/>
                <a:gd name="connsiteX77" fmla="*/ 10019736 w 12346891"/>
                <a:gd name="connsiteY77" fmla="*/ 644295 h 812606"/>
                <a:gd name="connsiteX78" fmla="*/ 10442798 w 12346891"/>
                <a:gd name="connsiteY78" fmla="*/ 383862 h 812606"/>
                <a:gd name="connsiteX79" fmla="*/ 10443050 w 12346891"/>
                <a:gd name="connsiteY79" fmla="*/ 383453 h 812606"/>
                <a:gd name="connsiteX80" fmla="*/ 10444542 w 12346891"/>
                <a:gd name="connsiteY80" fmla="*/ 380359 h 812606"/>
                <a:gd name="connsiteX81" fmla="*/ 10471328 w 12346891"/>
                <a:gd name="connsiteY81" fmla="*/ 332389 h 812606"/>
                <a:gd name="connsiteX82" fmla="*/ 10484583 w 12346891"/>
                <a:gd name="connsiteY82" fmla="*/ 311754 h 812606"/>
                <a:gd name="connsiteX83" fmla="*/ 10502072 w 12346891"/>
                <a:gd name="connsiteY83" fmla="*/ 271318 h 812606"/>
                <a:gd name="connsiteX84" fmla="*/ 10494381 w 12346891"/>
                <a:gd name="connsiteY84" fmla="*/ 296502 h 812606"/>
                <a:gd name="connsiteX85" fmla="*/ 10500491 w 12346891"/>
                <a:gd name="connsiteY85" fmla="*/ 286990 h 812606"/>
                <a:gd name="connsiteX86" fmla="*/ 10992243 w 12346891"/>
                <a:gd name="connsiteY86" fmla="*/ 0 h 812606"/>
                <a:gd name="connsiteX87" fmla="*/ 11362670 w 12346891"/>
                <a:gd name="connsiteY87" fmla="*/ 148596 h 812606"/>
                <a:gd name="connsiteX88" fmla="*/ 11410876 w 12346891"/>
                <a:gd name="connsiteY88" fmla="*/ 195935 h 812606"/>
                <a:gd name="connsiteX89" fmla="*/ 11415190 w 12346891"/>
                <a:gd name="connsiteY89" fmla="*/ 187311 h 812606"/>
                <a:gd name="connsiteX90" fmla="*/ 11424726 w 12346891"/>
                <a:gd name="connsiteY90" fmla="*/ 204976 h 812606"/>
                <a:gd name="connsiteX91" fmla="*/ 11864555 w 12346891"/>
                <a:gd name="connsiteY91" fmla="*/ 492302 h 812606"/>
                <a:gd name="connsiteX92" fmla="*/ 12329382 w 12346891"/>
                <a:gd name="connsiteY92" fmla="*/ 159808 h 812606"/>
                <a:gd name="connsiteX93" fmla="*/ 12346891 w 12346891"/>
                <a:gd name="connsiteY93" fmla="*/ 119324 h 812606"/>
                <a:gd name="connsiteX94" fmla="*/ 12329208 w 12346891"/>
                <a:gd name="connsiteY94" fmla="*/ 177225 h 812606"/>
                <a:gd name="connsiteX95" fmla="*/ 11735542 w 12346891"/>
                <a:gd name="connsiteY95" fmla="*/ 660610 h 812606"/>
                <a:gd name="connsiteX96" fmla="*/ 11365115 w 12346891"/>
                <a:gd name="connsiteY96" fmla="*/ 512014 h 812606"/>
                <a:gd name="connsiteX97" fmla="*/ 11316909 w 12346891"/>
                <a:gd name="connsiteY97" fmla="*/ 464675 h 812606"/>
                <a:gd name="connsiteX98" fmla="*/ 11312594 w 12346891"/>
                <a:gd name="connsiteY98" fmla="*/ 473298 h 812606"/>
                <a:gd name="connsiteX99" fmla="*/ 11303059 w 12346891"/>
                <a:gd name="connsiteY99" fmla="*/ 455634 h 812606"/>
                <a:gd name="connsiteX100" fmla="*/ 10863230 w 12346891"/>
                <a:gd name="connsiteY100" fmla="*/ 168308 h 812606"/>
                <a:gd name="connsiteX101" fmla="*/ 10440168 w 12346891"/>
                <a:gd name="connsiteY101" fmla="*/ 428741 h 812606"/>
                <a:gd name="connsiteX102" fmla="*/ 10439916 w 12346891"/>
                <a:gd name="connsiteY102" fmla="*/ 429150 h 812606"/>
                <a:gd name="connsiteX103" fmla="*/ 10438424 w 12346891"/>
                <a:gd name="connsiteY103" fmla="*/ 432244 h 812606"/>
                <a:gd name="connsiteX104" fmla="*/ 10411637 w 12346891"/>
                <a:gd name="connsiteY104" fmla="*/ 480214 h 812606"/>
                <a:gd name="connsiteX105" fmla="*/ 10398383 w 12346891"/>
                <a:gd name="connsiteY105" fmla="*/ 500849 h 812606"/>
                <a:gd name="connsiteX106" fmla="*/ 10380893 w 12346891"/>
                <a:gd name="connsiteY106" fmla="*/ 541285 h 812606"/>
                <a:gd name="connsiteX107" fmla="*/ 10388584 w 12346891"/>
                <a:gd name="connsiteY107" fmla="*/ 516101 h 812606"/>
                <a:gd name="connsiteX108" fmla="*/ 10382475 w 12346891"/>
                <a:gd name="connsiteY108" fmla="*/ 525613 h 812606"/>
                <a:gd name="connsiteX109" fmla="*/ 9890722 w 12346891"/>
                <a:gd name="connsiteY109" fmla="*/ 812603 h 812606"/>
                <a:gd name="connsiteX110" fmla="*/ 9520295 w 12346891"/>
                <a:gd name="connsiteY110" fmla="*/ 664007 h 812606"/>
                <a:gd name="connsiteX111" fmla="*/ 9472089 w 12346891"/>
                <a:gd name="connsiteY111" fmla="*/ 616668 h 812606"/>
                <a:gd name="connsiteX112" fmla="*/ 9467775 w 12346891"/>
                <a:gd name="connsiteY112" fmla="*/ 625292 h 812606"/>
                <a:gd name="connsiteX113" fmla="*/ 9458240 w 12346891"/>
                <a:gd name="connsiteY113" fmla="*/ 607627 h 812606"/>
                <a:gd name="connsiteX114" fmla="*/ 9018411 w 12346891"/>
                <a:gd name="connsiteY114" fmla="*/ 320302 h 812606"/>
                <a:gd name="connsiteX115" fmla="*/ 8752800 w 12346891"/>
                <a:gd name="connsiteY115" fmla="*/ 411089 h 812606"/>
                <a:gd name="connsiteX116" fmla="*/ 8707593 w 12346891"/>
                <a:gd name="connsiteY116" fmla="*/ 449000 h 812606"/>
                <a:gd name="connsiteX117" fmla="*/ 8702020 w 12346891"/>
                <a:gd name="connsiteY117" fmla="*/ 456073 h 812606"/>
                <a:gd name="connsiteX118" fmla="*/ 8667899 w 12346891"/>
                <a:gd name="connsiteY118" fmla="*/ 488902 h 812606"/>
                <a:gd name="connsiteX119" fmla="*/ 8642818 w 12346891"/>
                <a:gd name="connsiteY119" fmla="*/ 515951 h 812606"/>
                <a:gd name="connsiteX120" fmla="*/ 8553583 w 12346891"/>
                <a:gd name="connsiteY120" fmla="*/ 652795 h 812606"/>
                <a:gd name="connsiteX121" fmla="*/ 8536073 w 12346891"/>
                <a:gd name="connsiteY121" fmla="*/ 693279 h 812606"/>
                <a:gd name="connsiteX122" fmla="*/ 8553757 w 12346891"/>
                <a:gd name="connsiteY122" fmla="*/ 635378 h 812606"/>
                <a:gd name="connsiteX123" fmla="*/ 8590096 w 12346891"/>
                <a:gd name="connsiteY123" fmla="*/ 553928 h 812606"/>
                <a:gd name="connsiteX124" fmla="*/ 8548816 w 12346891"/>
                <a:gd name="connsiteY124" fmla="*/ 583206 h 812606"/>
                <a:gd name="connsiteX125" fmla="*/ 8275244 w 12346891"/>
                <a:gd name="connsiteY125" fmla="*/ 660611 h 812606"/>
                <a:gd name="connsiteX126" fmla="*/ 7904817 w 12346891"/>
                <a:gd name="connsiteY126" fmla="*/ 512015 h 812606"/>
                <a:gd name="connsiteX127" fmla="*/ 7856610 w 12346891"/>
                <a:gd name="connsiteY127" fmla="*/ 464676 h 812606"/>
                <a:gd name="connsiteX128" fmla="*/ 7852297 w 12346891"/>
                <a:gd name="connsiteY128" fmla="*/ 473299 h 812606"/>
                <a:gd name="connsiteX129" fmla="*/ 7842761 w 12346891"/>
                <a:gd name="connsiteY129" fmla="*/ 455635 h 812606"/>
                <a:gd name="connsiteX130" fmla="*/ 7402931 w 12346891"/>
                <a:gd name="connsiteY130" fmla="*/ 168309 h 812606"/>
                <a:gd name="connsiteX131" fmla="*/ 6979869 w 12346891"/>
                <a:gd name="connsiteY131" fmla="*/ 428742 h 812606"/>
                <a:gd name="connsiteX132" fmla="*/ 6979618 w 12346891"/>
                <a:gd name="connsiteY132" fmla="*/ 429151 h 812606"/>
                <a:gd name="connsiteX133" fmla="*/ 6978126 w 12346891"/>
                <a:gd name="connsiteY133" fmla="*/ 432245 h 812606"/>
                <a:gd name="connsiteX134" fmla="*/ 6951340 w 12346891"/>
                <a:gd name="connsiteY134" fmla="*/ 480215 h 812606"/>
                <a:gd name="connsiteX135" fmla="*/ 6938084 w 12346891"/>
                <a:gd name="connsiteY135" fmla="*/ 500850 h 812606"/>
                <a:gd name="connsiteX136" fmla="*/ 6920595 w 12346891"/>
                <a:gd name="connsiteY136" fmla="*/ 541286 h 812606"/>
                <a:gd name="connsiteX137" fmla="*/ 6928286 w 12346891"/>
                <a:gd name="connsiteY137" fmla="*/ 516102 h 812606"/>
                <a:gd name="connsiteX138" fmla="*/ 6922176 w 12346891"/>
                <a:gd name="connsiteY138" fmla="*/ 525614 h 812606"/>
                <a:gd name="connsiteX139" fmla="*/ 6430425 w 12346891"/>
                <a:gd name="connsiteY139" fmla="*/ 812604 h 812606"/>
                <a:gd name="connsiteX140" fmla="*/ 6059997 w 12346891"/>
                <a:gd name="connsiteY140" fmla="*/ 664008 h 812606"/>
                <a:gd name="connsiteX141" fmla="*/ 6011791 w 12346891"/>
                <a:gd name="connsiteY141" fmla="*/ 616669 h 812606"/>
                <a:gd name="connsiteX142" fmla="*/ 6007477 w 12346891"/>
                <a:gd name="connsiteY142" fmla="*/ 625293 h 812606"/>
                <a:gd name="connsiteX143" fmla="*/ 5997942 w 12346891"/>
                <a:gd name="connsiteY143" fmla="*/ 607628 h 812606"/>
                <a:gd name="connsiteX144" fmla="*/ 5558112 w 12346891"/>
                <a:gd name="connsiteY144" fmla="*/ 320302 h 812606"/>
                <a:gd name="connsiteX145" fmla="*/ 5292503 w 12346891"/>
                <a:gd name="connsiteY145" fmla="*/ 411089 h 812606"/>
                <a:gd name="connsiteX146" fmla="*/ 5247298 w 12346891"/>
                <a:gd name="connsiteY146" fmla="*/ 448999 h 812606"/>
                <a:gd name="connsiteX147" fmla="*/ 5241722 w 12346891"/>
                <a:gd name="connsiteY147" fmla="*/ 456075 h 812606"/>
                <a:gd name="connsiteX148" fmla="*/ 5207592 w 12346891"/>
                <a:gd name="connsiteY148" fmla="*/ 488913 h 812606"/>
                <a:gd name="connsiteX149" fmla="*/ 5182520 w 12346891"/>
                <a:gd name="connsiteY149" fmla="*/ 515952 h 812606"/>
                <a:gd name="connsiteX150" fmla="*/ 5129797 w 12346891"/>
                <a:gd name="connsiteY150" fmla="*/ 553930 h 812606"/>
                <a:gd name="connsiteX151" fmla="*/ 5088518 w 12346891"/>
                <a:gd name="connsiteY151" fmla="*/ 583208 h 812606"/>
                <a:gd name="connsiteX152" fmla="*/ 4814946 w 12346891"/>
                <a:gd name="connsiteY152" fmla="*/ 660613 h 812606"/>
                <a:gd name="connsiteX153" fmla="*/ 4444519 w 12346891"/>
                <a:gd name="connsiteY153" fmla="*/ 512017 h 812606"/>
                <a:gd name="connsiteX154" fmla="*/ 4396312 w 12346891"/>
                <a:gd name="connsiteY154" fmla="*/ 464678 h 812606"/>
                <a:gd name="connsiteX155" fmla="*/ 4391999 w 12346891"/>
                <a:gd name="connsiteY155" fmla="*/ 473301 h 812606"/>
                <a:gd name="connsiteX156" fmla="*/ 4382463 w 12346891"/>
                <a:gd name="connsiteY156" fmla="*/ 455637 h 812606"/>
                <a:gd name="connsiteX157" fmla="*/ 3942634 w 12346891"/>
                <a:gd name="connsiteY157" fmla="*/ 168311 h 812606"/>
                <a:gd name="connsiteX158" fmla="*/ 3519572 w 12346891"/>
                <a:gd name="connsiteY158" fmla="*/ 428744 h 812606"/>
                <a:gd name="connsiteX159" fmla="*/ 3519320 w 12346891"/>
                <a:gd name="connsiteY159" fmla="*/ 429153 h 812606"/>
                <a:gd name="connsiteX160" fmla="*/ 3517828 w 12346891"/>
                <a:gd name="connsiteY160" fmla="*/ 432247 h 812606"/>
                <a:gd name="connsiteX161" fmla="*/ 3491042 w 12346891"/>
                <a:gd name="connsiteY161" fmla="*/ 480217 h 812606"/>
                <a:gd name="connsiteX162" fmla="*/ 3477786 w 12346891"/>
                <a:gd name="connsiteY162" fmla="*/ 500852 h 812606"/>
                <a:gd name="connsiteX163" fmla="*/ 3460297 w 12346891"/>
                <a:gd name="connsiteY163" fmla="*/ 541288 h 812606"/>
                <a:gd name="connsiteX164" fmla="*/ 3467989 w 12346891"/>
                <a:gd name="connsiteY164" fmla="*/ 516104 h 812606"/>
                <a:gd name="connsiteX165" fmla="*/ 3461878 w 12346891"/>
                <a:gd name="connsiteY165" fmla="*/ 525616 h 812606"/>
                <a:gd name="connsiteX166" fmla="*/ 2970127 w 12346891"/>
                <a:gd name="connsiteY166" fmla="*/ 812606 h 812606"/>
                <a:gd name="connsiteX167" fmla="*/ 2599700 w 12346891"/>
                <a:gd name="connsiteY167" fmla="*/ 664010 h 812606"/>
                <a:gd name="connsiteX168" fmla="*/ 2551493 w 12346891"/>
                <a:gd name="connsiteY168" fmla="*/ 616671 h 812606"/>
                <a:gd name="connsiteX169" fmla="*/ 2547180 w 12346891"/>
                <a:gd name="connsiteY169" fmla="*/ 625295 h 812606"/>
                <a:gd name="connsiteX170" fmla="*/ 2537644 w 12346891"/>
                <a:gd name="connsiteY170" fmla="*/ 607630 h 812606"/>
                <a:gd name="connsiteX171" fmla="*/ 2097815 w 12346891"/>
                <a:gd name="connsiteY171" fmla="*/ 320304 h 812606"/>
                <a:gd name="connsiteX172" fmla="*/ 1832205 w 12346891"/>
                <a:gd name="connsiteY172" fmla="*/ 411091 h 812606"/>
                <a:gd name="connsiteX173" fmla="*/ 1722223 w 12346891"/>
                <a:gd name="connsiteY173" fmla="*/ 515954 h 812606"/>
                <a:gd name="connsiteX174" fmla="*/ 1669499 w 12346891"/>
                <a:gd name="connsiteY174" fmla="*/ 553933 h 812606"/>
                <a:gd name="connsiteX175" fmla="*/ 1628221 w 12346891"/>
                <a:gd name="connsiteY175" fmla="*/ 583210 h 812606"/>
                <a:gd name="connsiteX176" fmla="*/ 1354648 w 12346891"/>
                <a:gd name="connsiteY176" fmla="*/ 660615 h 812606"/>
                <a:gd name="connsiteX177" fmla="*/ 984221 w 12346891"/>
                <a:gd name="connsiteY177" fmla="*/ 512019 h 812606"/>
                <a:gd name="connsiteX178" fmla="*/ 936015 w 12346891"/>
                <a:gd name="connsiteY178" fmla="*/ 464680 h 812606"/>
                <a:gd name="connsiteX179" fmla="*/ 931701 w 12346891"/>
                <a:gd name="connsiteY179" fmla="*/ 473303 h 812606"/>
                <a:gd name="connsiteX180" fmla="*/ 922165 w 12346891"/>
                <a:gd name="connsiteY180" fmla="*/ 455639 h 812606"/>
                <a:gd name="connsiteX181" fmla="*/ 482336 w 12346891"/>
                <a:gd name="connsiteY181" fmla="*/ 168313 h 812606"/>
                <a:gd name="connsiteX182" fmla="*/ 59274 w 12346891"/>
                <a:gd name="connsiteY182" fmla="*/ 428746 h 812606"/>
                <a:gd name="connsiteX183" fmla="*/ 59022 w 12346891"/>
                <a:gd name="connsiteY183" fmla="*/ 429155 h 812606"/>
                <a:gd name="connsiteX184" fmla="*/ 30744 w 12346891"/>
                <a:gd name="connsiteY184" fmla="*/ 480219 h 812606"/>
                <a:gd name="connsiteX185" fmla="*/ 17488 w 12346891"/>
                <a:gd name="connsiteY185" fmla="*/ 500854 h 812606"/>
                <a:gd name="connsiteX186" fmla="*/ -1 w 12346891"/>
                <a:gd name="connsiteY186" fmla="*/ 541290 h 812606"/>
                <a:gd name="connsiteX187" fmla="*/ 7691 w 12346891"/>
                <a:gd name="connsiteY187" fmla="*/ 516106 h 812606"/>
                <a:gd name="connsiteX188" fmla="*/ 1580 w 12346891"/>
                <a:gd name="connsiteY188" fmla="*/ 525618 h 812606"/>
                <a:gd name="connsiteX189" fmla="*/ 247792 w 12346891"/>
                <a:gd name="connsiteY189" fmla="*/ 397912 h 812606"/>
                <a:gd name="connsiteX0" fmla="*/ 90436 w 12346893"/>
                <a:gd name="connsiteY0" fmla="*/ 332394 h 812606"/>
                <a:gd name="connsiteX1" fmla="*/ 103691 w 12346893"/>
                <a:gd name="connsiteY1" fmla="*/ 311759 h 812606"/>
                <a:gd name="connsiteX2" fmla="*/ 121181 w 12346893"/>
                <a:gd name="connsiteY2" fmla="*/ 271323 h 812606"/>
                <a:gd name="connsiteX3" fmla="*/ 113489 w 12346893"/>
                <a:gd name="connsiteY3" fmla="*/ 296507 h 812606"/>
                <a:gd name="connsiteX4" fmla="*/ 119599 w 12346893"/>
                <a:gd name="connsiteY4" fmla="*/ 286995 h 812606"/>
                <a:gd name="connsiteX5" fmla="*/ 611351 w 12346893"/>
                <a:gd name="connsiteY5" fmla="*/ 5 h 812606"/>
                <a:gd name="connsiteX6" fmla="*/ 981778 w 12346893"/>
                <a:gd name="connsiteY6" fmla="*/ 148601 h 812606"/>
                <a:gd name="connsiteX7" fmla="*/ 1029984 w 12346893"/>
                <a:gd name="connsiteY7" fmla="*/ 195940 h 812606"/>
                <a:gd name="connsiteX8" fmla="*/ 1034298 w 12346893"/>
                <a:gd name="connsiteY8" fmla="*/ 187316 h 812606"/>
                <a:gd name="connsiteX9" fmla="*/ 1043834 w 12346893"/>
                <a:gd name="connsiteY9" fmla="*/ 204981 h 812606"/>
                <a:gd name="connsiteX10" fmla="*/ 1483663 w 12346893"/>
                <a:gd name="connsiteY10" fmla="*/ 492306 h 812606"/>
                <a:gd name="connsiteX11" fmla="*/ 1749273 w 12346893"/>
                <a:gd name="connsiteY11" fmla="*/ 401519 h 812606"/>
                <a:gd name="connsiteX12" fmla="*/ 1794477 w 12346893"/>
                <a:gd name="connsiteY12" fmla="*/ 363610 h 812606"/>
                <a:gd name="connsiteX13" fmla="*/ 1800054 w 12346893"/>
                <a:gd name="connsiteY13" fmla="*/ 356534 h 812606"/>
                <a:gd name="connsiteX14" fmla="*/ 1911979 w 12346893"/>
                <a:gd name="connsiteY14" fmla="*/ 258678 h 812606"/>
                <a:gd name="connsiteX15" fmla="*/ 1953257 w 12346893"/>
                <a:gd name="connsiteY15" fmla="*/ 229401 h 812606"/>
                <a:gd name="connsiteX16" fmla="*/ 2226830 w 12346893"/>
                <a:gd name="connsiteY16" fmla="*/ 151996 h 812606"/>
                <a:gd name="connsiteX17" fmla="*/ 2597257 w 12346893"/>
                <a:gd name="connsiteY17" fmla="*/ 300592 h 812606"/>
                <a:gd name="connsiteX18" fmla="*/ 2645463 w 12346893"/>
                <a:gd name="connsiteY18" fmla="*/ 347931 h 812606"/>
                <a:gd name="connsiteX19" fmla="*/ 2649777 w 12346893"/>
                <a:gd name="connsiteY19" fmla="*/ 339308 h 812606"/>
                <a:gd name="connsiteX20" fmla="*/ 2659313 w 12346893"/>
                <a:gd name="connsiteY20" fmla="*/ 356972 h 812606"/>
                <a:gd name="connsiteX21" fmla="*/ 3099142 w 12346893"/>
                <a:gd name="connsiteY21" fmla="*/ 644298 h 812606"/>
                <a:gd name="connsiteX22" fmla="*/ 3522204 w 12346893"/>
                <a:gd name="connsiteY22" fmla="*/ 383865 h 812606"/>
                <a:gd name="connsiteX23" fmla="*/ 3522456 w 12346893"/>
                <a:gd name="connsiteY23" fmla="*/ 383456 h 812606"/>
                <a:gd name="connsiteX24" fmla="*/ 3550734 w 12346893"/>
                <a:gd name="connsiteY24" fmla="*/ 332392 h 812606"/>
                <a:gd name="connsiteX25" fmla="*/ 3581479 w 12346893"/>
                <a:gd name="connsiteY25" fmla="*/ 271321 h 812606"/>
                <a:gd name="connsiteX26" fmla="*/ 3573787 w 12346893"/>
                <a:gd name="connsiteY26" fmla="*/ 296505 h 812606"/>
                <a:gd name="connsiteX27" fmla="*/ 3579897 w 12346893"/>
                <a:gd name="connsiteY27" fmla="*/ 286993 h 812606"/>
                <a:gd name="connsiteX28" fmla="*/ 4071649 w 12346893"/>
                <a:gd name="connsiteY28" fmla="*/ 3 h 812606"/>
                <a:gd name="connsiteX29" fmla="*/ 4442076 w 12346893"/>
                <a:gd name="connsiteY29" fmla="*/ 148599 h 812606"/>
                <a:gd name="connsiteX30" fmla="*/ 4490282 w 12346893"/>
                <a:gd name="connsiteY30" fmla="*/ 195938 h 812606"/>
                <a:gd name="connsiteX31" fmla="*/ 4494596 w 12346893"/>
                <a:gd name="connsiteY31" fmla="*/ 187314 h 812606"/>
                <a:gd name="connsiteX32" fmla="*/ 4504132 w 12346893"/>
                <a:gd name="connsiteY32" fmla="*/ 204979 h 812606"/>
                <a:gd name="connsiteX33" fmla="*/ 4943961 w 12346893"/>
                <a:gd name="connsiteY33" fmla="*/ 492304 h 812606"/>
                <a:gd name="connsiteX34" fmla="*/ 5209571 w 12346893"/>
                <a:gd name="connsiteY34" fmla="*/ 401517 h 812606"/>
                <a:gd name="connsiteX35" fmla="*/ 5254775 w 12346893"/>
                <a:gd name="connsiteY35" fmla="*/ 363608 h 812606"/>
                <a:gd name="connsiteX36" fmla="*/ 5260352 w 12346893"/>
                <a:gd name="connsiteY36" fmla="*/ 356532 h 812606"/>
                <a:gd name="connsiteX37" fmla="*/ 5294481 w 12346893"/>
                <a:gd name="connsiteY37" fmla="*/ 323694 h 812606"/>
                <a:gd name="connsiteX38" fmla="*/ 5319553 w 12346893"/>
                <a:gd name="connsiteY38" fmla="*/ 296655 h 812606"/>
                <a:gd name="connsiteX39" fmla="*/ 5408614 w 12346893"/>
                <a:gd name="connsiteY39" fmla="*/ 177228 h 812606"/>
                <a:gd name="connsiteX40" fmla="*/ 5372276 w 12346893"/>
                <a:gd name="connsiteY40" fmla="*/ 258677 h 812606"/>
                <a:gd name="connsiteX41" fmla="*/ 5413555 w 12346893"/>
                <a:gd name="connsiteY41" fmla="*/ 229399 h 812606"/>
                <a:gd name="connsiteX42" fmla="*/ 5687128 w 12346893"/>
                <a:gd name="connsiteY42" fmla="*/ 151994 h 812606"/>
                <a:gd name="connsiteX43" fmla="*/ 6057555 w 12346893"/>
                <a:gd name="connsiteY43" fmla="*/ 300590 h 812606"/>
                <a:gd name="connsiteX44" fmla="*/ 6105761 w 12346893"/>
                <a:gd name="connsiteY44" fmla="*/ 347929 h 812606"/>
                <a:gd name="connsiteX45" fmla="*/ 6110075 w 12346893"/>
                <a:gd name="connsiteY45" fmla="*/ 339306 h 812606"/>
                <a:gd name="connsiteX46" fmla="*/ 6119611 w 12346893"/>
                <a:gd name="connsiteY46" fmla="*/ 356970 h 812606"/>
                <a:gd name="connsiteX47" fmla="*/ 6559439 w 12346893"/>
                <a:gd name="connsiteY47" fmla="*/ 644296 h 812606"/>
                <a:gd name="connsiteX48" fmla="*/ 6982502 w 12346893"/>
                <a:gd name="connsiteY48" fmla="*/ 383863 h 812606"/>
                <a:gd name="connsiteX49" fmla="*/ 6982753 w 12346893"/>
                <a:gd name="connsiteY49" fmla="*/ 383454 h 812606"/>
                <a:gd name="connsiteX50" fmla="*/ 6984246 w 12346893"/>
                <a:gd name="connsiteY50" fmla="*/ 380360 h 812606"/>
                <a:gd name="connsiteX51" fmla="*/ 7011032 w 12346893"/>
                <a:gd name="connsiteY51" fmla="*/ 332390 h 812606"/>
                <a:gd name="connsiteX52" fmla="*/ 7024286 w 12346893"/>
                <a:gd name="connsiteY52" fmla="*/ 311755 h 812606"/>
                <a:gd name="connsiteX53" fmla="*/ 7041777 w 12346893"/>
                <a:gd name="connsiteY53" fmla="*/ 271319 h 812606"/>
                <a:gd name="connsiteX54" fmla="*/ 7034085 w 12346893"/>
                <a:gd name="connsiteY54" fmla="*/ 296503 h 812606"/>
                <a:gd name="connsiteX55" fmla="*/ 7040195 w 12346893"/>
                <a:gd name="connsiteY55" fmla="*/ 286991 h 812606"/>
                <a:gd name="connsiteX56" fmla="*/ 7531947 w 12346893"/>
                <a:gd name="connsiteY56" fmla="*/ 1 h 812606"/>
                <a:gd name="connsiteX57" fmla="*/ 7902374 w 12346893"/>
                <a:gd name="connsiteY57" fmla="*/ 148597 h 812606"/>
                <a:gd name="connsiteX58" fmla="*/ 7950580 w 12346893"/>
                <a:gd name="connsiteY58" fmla="*/ 195936 h 812606"/>
                <a:gd name="connsiteX59" fmla="*/ 7954894 w 12346893"/>
                <a:gd name="connsiteY59" fmla="*/ 187312 h 812606"/>
                <a:gd name="connsiteX60" fmla="*/ 7964430 w 12346893"/>
                <a:gd name="connsiteY60" fmla="*/ 204977 h 812606"/>
                <a:gd name="connsiteX61" fmla="*/ 8404258 w 12346893"/>
                <a:gd name="connsiteY61" fmla="*/ 492302 h 812606"/>
                <a:gd name="connsiteX62" fmla="*/ 8669869 w 12346893"/>
                <a:gd name="connsiteY62" fmla="*/ 401515 h 812606"/>
                <a:gd name="connsiteX63" fmla="*/ 8715076 w 12346893"/>
                <a:gd name="connsiteY63" fmla="*/ 363604 h 812606"/>
                <a:gd name="connsiteX64" fmla="*/ 8720650 w 12346893"/>
                <a:gd name="connsiteY64" fmla="*/ 356531 h 812606"/>
                <a:gd name="connsiteX65" fmla="*/ 8754770 w 12346893"/>
                <a:gd name="connsiteY65" fmla="*/ 323702 h 812606"/>
                <a:gd name="connsiteX66" fmla="*/ 8779851 w 12346893"/>
                <a:gd name="connsiteY66" fmla="*/ 296653 h 812606"/>
                <a:gd name="connsiteX67" fmla="*/ 8869086 w 12346893"/>
                <a:gd name="connsiteY67" fmla="*/ 159809 h 812606"/>
                <a:gd name="connsiteX68" fmla="*/ 8886596 w 12346893"/>
                <a:gd name="connsiteY68" fmla="*/ 119325 h 812606"/>
                <a:gd name="connsiteX69" fmla="*/ 8868912 w 12346893"/>
                <a:gd name="connsiteY69" fmla="*/ 177226 h 812606"/>
                <a:gd name="connsiteX70" fmla="*/ 8832573 w 12346893"/>
                <a:gd name="connsiteY70" fmla="*/ 258676 h 812606"/>
                <a:gd name="connsiteX71" fmla="*/ 8873853 w 12346893"/>
                <a:gd name="connsiteY71" fmla="*/ 229399 h 812606"/>
                <a:gd name="connsiteX72" fmla="*/ 9147426 w 12346893"/>
                <a:gd name="connsiteY72" fmla="*/ 151993 h 812606"/>
                <a:gd name="connsiteX73" fmla="*/ 9517853 w 12346893"/>
                <a:gd name="connsiteY73" fmla="*/ 300589 h 812606"/>
                <a:gd name="connsiteX74" fmla="*/ 9566059 w 12346893"/>
                <a:gd name="connsiteY74" fmla="*/ 347928 h 812606"/>
                <a:gd name="connsiteX75" fmla="*/ 9570373 w 12346893"/>
                <a:gd name="connsiteY75" fmla="*/ 339305 h 812606"/>
                <a:gd name="connsiteX76" fmla="*/ 9579908 w 12346893"/>
                <a:gd name="connsiteY76" fmla="*/ 356969 h 812606"/>
                <a:gd name="connsiteX77" fmla="*/ 10019738 w 12346893"/>
                <a:gd name="connsiteY77" fmla="*/ 644295 h 812606"/>
                <a:gd name="connsiteX78" fmla="*/ 10442800 w 12346893"/>
                <a:gd name="connsiteY78" fmla="*/ 383862 h 812606"/>
                <a:gd name="connsiteX79" fmla="*/ 10443052 w 12346893"/>
                <a:gd name="connsiteY79" fmla="*/ 383453 h 812606"/>
                <a:gd name="connsiteX80" fmla="*/ 10444544 w 12346893"/>
                <a:gd name="connsiteY80" fmla="*/ 380359 h 812606"/>
                <a:gd name="connsiteX81" fmla="*/ 10471330 w 12346893"/>
                <a:gd name="connsiteY81" fmla="*/ 332389 h 812606"/>
                <a:gd name="connsiteX82" fmla="*/ 10484585 w 12346893"/>
                <a:gd name="connsiteY82" fmla="*/ 311754 h 812606"/>
                <a:gd name="connsiteX83" fmla="*/ 10502074 w 12346893"/>
                <a:gd name="connsiteY83" fmla="*/ 271318 h 812606"/>
                <a:gd name="connsiteX84" fmla="*/ 10494383 w 12346893"/>
                <a:gd name="connsiteY84" fmla="*/ 296502 h 812606"/>
                <a:gd name="connsiteX85" fmla="*/ 10500493 w 12346893"/>
                <a:gd name="connsiteY85" fmla="*/ 286990 h 812606"/>
                <a:gd name="connsiteX86" fmla="*/ 10992245 w 12346893"/>
                <a:gd name="connsiteY86" fmla="*/ 0 h 812606"/>
                <a:gd name="connsiteX87" fmla="*/ 11362672 w 12346893"/>
                <a:gd name="connsiteY87" fmla="*/ 148596 h 812606"/>
                <a:gd name="connsiteX88" fmla="*/ 11410878 w 12346893"/>
                <a:gd name="connsiteY88" fmla="*/ 195935 h 812606"/>
                <a:gd name="connsiteX89" fmla="*/ 11415192 w 12346893"/>
                <a:gd name="connsiteY89" fmla="*/ 187311 h 812606"/>
                <a:gd name="connsiteX90" fmla="*/ 11424728 w 12346893"/>
                <a:gd name="connsiteY90" fmla="*/ 204976 h 812606"/>
                <a:gd name="connsiteX91" fmla="*/ 11864557 w 12346893"/>
                <a:gd name="connsiteY91" fmla="*/ 492302 h 812606"/>
                <a:gd name="connsiteX92" fmla="*/ 12329384 w 12346893"/>
                <a:gd name="connsiteY92" fmla="*/ 159808 h 812606"/>
                <a:gd name="connsiteX93" fmla="*/ 12346893 w 12346893"/>
                <a:gd name="connsiteY93" fmla="*/ 119324 h 812606"/>
                <a:gd name="connsiteX94" fmla="*/ 12329210 w 12346893"/>
                <a:gd name="connsiteY94" fmla="*/ 177225 h 812606"/>
                <a:gd name="connsiteX95" fmla="*/ 11735544 w 12346893"/>
                <a:gd name="connsiteY95" fmla="*/ 660610 h 812606"/>
                <a:gd name="connsiteX96" fmla="*/ 11365117 w 12346893"/>
                <a:gd name="connsiteY96" fmla="*/ 512014 h 812606"/>
                <a:gd name="connsiteX97" fmla="*/ 11316911 w 12346893"/>
                <a:gd name="connsiteY97" fmla="*/ 464675 h 812606"/>
                <a:gd name="connsiteX98" fmla="*/ 11312596 w 12346893"/>
                <a:gd name="connsiteY98" fmla="*/ 473298 h 812606"/>
                <a:gd name="connsiteX99" fmla="*/ 11303061 w 12346893"/>
                <a:gd name="connsiteY99" fmla="*/ 455634 h 812606"/>
                <a:gd name="connsiteX100" fmla="*/ 10863232 w 12346893"/>
                <a:gd name="connsiteY100" fmla="*/ 168308 h 812606"/>
                <a:gd name="connsiteX101" fmla="*/ 10440170 w 12346893"/>
                <a:gd name="connsiteY101" fmla="*/ 428741 h 812606"/>
                <a:gd name="connsiteX102" fmla="*/ 10439918 w 12346893"/>
                <a:gd name="connsiteY102" fmla="*/ 429150 h 812606"/>
                <a:gd name="connsiteX103" fmla="*/ 10438426 w 12346893"/>
                <a:gd name="connsiteY103" fmla="*/ 432244 h 812606"/>
                <a:gd name="connsiteX104" fmla="*/ 10411639 w 12346893"/>
                <a:gd name="connsiteY104" fmla="*/ 480214 h 812606"/>
                <a:gd name="connsiteX105" fmla="*/ 10398385 w 12346893"/>
                <a:gd name="connsiteY105" fmla="*/ 500849 h 812606"/>
                <a:gd name="connsiteX106" fmla="*/ 10380895 w 12346893"/>
                <a:gd name="connsiteY106" fmla="*/ 541285 h 812606"/>
                <a:gd name="connsiteX107" fmla="*/ 10388586 w 12346893"/>
                <a:gd name="connsiteY107" fmla="*/ 516101 h 812606"/>
                <a:gd name="connsiteX108" fmla="*/ 10382477 w 12346893"/>
                <a:gd name="connsiteY108" fmla="*/ 525613 h 812606"/>
                <a:gd name="connsiteX109" fmla="*/ 9890724 w 12346893"/>
                <a:gd name="connsiteY109" fmla="*/ 812603 h 812606"/>
                <a:gd name="connsiteX110" fmla="*/ 9520297 w 12346893"/>
                <a:gd name="connsiteY110" fmla="*/ 664007 h 812606"/>
                <a:gd name="connsiteX111" fmla="*/ 9472091 w 12346893"/>
                <a:gd name="connsiteY111" fmla="*/ 616668 h 812606"/>
                <a:gd name="connsiteX112" fmla="*/ 9467777 w 12346893"/>
                <a:gd name="connsiteY112" fmla="*/ 625292 h 812606"/>
                <a:gd name="connsiteX113" fmla="*/ 9458242 w 12346893"/>
                <a:gd name="connsiteY113" fmla="*/ 607627 h 812606"/>
                <a:gd name="connsiteX114" fmla="*/ 9018413 w 12346893"/>
                <a:gd name="connsiteY114" fmla="*/ 320302 h 812606"/>
                <a:gd name="connsiteX115" fmla="*/ 8752802 w 12346893"/>
                <a:gd name="connsiteY115" fmla="*/ 411089 h 812606"/>
                <a:gd name="connsiteX116" fmla="*/ 8707595 w 12346893"/>
                <a:gd name="connsiteY116" fmla="*/ 449000 h 812606"/>
                <a:gd name="connsiteX117" fmla="*/ 8702022 w 12346893"/>
                <a:gd name="connsiteY117" fmla="*/ 456073 h 812606"/>
                <a:gd name="connsiteX118" fmla="*/ 8667901 w 12346893"/>
                <a:gd name="connsiteY118" fmla="*/ 488902 h 812606"/>
                <a:gd name="connsiteX119" fmla="*/ 8642820 w 12346893"/>
                <a:gd name="connsiteY119" fmla="*/ 515951 h 812606"/>
                <a:gd name="connsiteX120" fmla="*/ 8553585 w 12346893"/>
                <a:gd name="connsiteY120" fmla="*/ 652795 h 812606"/>
                <a:gd name="connsiteX121" fmla="*/ 8536075 w 12346893"/>
                <a:gd name="connsiteY121" fmla="*/ 693279 h 812606"/>
                <a:gd name="connsiteX122" fmla="*/ 8553759 w 12346893"/>
                <a:gd name="connsiteY122" fmla="*/ 635378 h 812606"/>
                <a:gd name="connsiteX123" fmla="*/ 8590098 w 12346893"/>
                <a:gd name="connsiteY123" fmla="*/ 553928 h 812606"/>
                <a:gd name="connsiteX124" fmla="*/ 8548818 w 12346893"/>
                <a:gd name="connsiteY124" fmla="*/ 583206 h 812606"/>
                <a:gd name="connsiteX125" fmla="*/ 8275246 w 12346893"/>
                <a:gd name="connsiteY125" fmla="*/ 660611 h 812606"/>
                <a:gd name="connsiteX126" fmla="*/ 7904819 w 12346893"/>
                <a:gd name="connsiteY126" fmla="*/ 512015 h 812606"/>
                <a:gd name="connsiteX127" fmla="*/ 7856612 w 12346893"/>
                <a:gd name="connsiteY127" fmla="*/ 464676 h 812606"/>
                <a:gd name="connsiteX128" fmla="*/ 7852299 w 12346893"/>
                <a:gd name="connsiteY128" fmla="*/ 473299 h 812606"/>
                <a:gd name="connsiteX129" fmla="*/ 7842763 w 12346893"/>
                <a:gd name="connsiteY129" fmla="*/ 455635 h 812606"/>
                <a:gd name="connsiteX130" fmla="*/ 7402933 w 12346893"/>
                <a:gd name="connsiteY130" fmla="*/ 168309 h 812606"/>
                <a:gd name="connsiteX131" fmla="*/ 6979871 w 12346893"/>
                <a:gd name="connsiteY131" fmla="*/ 428742 h 812606"/>
                <a:gd name="connsiteX132" fmla="*/ 6979620 w 12346893"/>
                <a:gd name="connsiteY132" fmla="*/ 429151 h 812606"/>
                <a:gd name="connsiteX133" fmla="*/ 6978128 w 12346893"/>
                <a:gd name="connsiteY133" fmla="*/ 432245 h 812606"/>
                <a:gd name="connsiteX134" fmla="*/ 6951342 w 12346893"/>
                <a:gd name="connsiteY134" fmla="*/ 480215 h 812606"/>
                <a:gd name="connsiteX135" fmla="*/ 6938086 w 12346893"/>
                <a:gd name="connsiteY135" fmla="*/ 500850 h 812606"/>
                <a:gd name="connsiteX136" fmla="*/ 6920597 w 12346893"/>
                <a:gd name="connsiteY136" fmla="*/ 541286 h 812606"/>
                <a:gd name="connsiteX137" fmla="*/ 6928288 w 12346893"/>
                <a:gd name="connsiteY137" fmla="*/ 516102 h 812606"/>
                <a:gd name="connsiteX138" fmla="*/ 6922178 w 12346893"/>
                <a:gd name="connsiteY138" fmla="*/ 525614 h 812606"/>
                <a:gd name="connsiteX139" fmla="*/ 6430427 w 12346893"/>
                <a:gd name="connsiteY139" fmla="*/ 812604 h 812606"/>
                <a:gd name="connsiteX140" fmla="*/ 6059999 w 12346893"/>
                <a:gd name="connsiteY140" fmla="*/ 664008 h 812606"/>
                <a:gd name="connsiteX141" fmla="*/ 6011793 w 12346893"/>
                <a:gd name="connsiteY141" fmla="*/ 616669 h 812606"/>
                <a:gd name="connsiteX142" fmla="*/ 6007479 w 12346893"/>
                <a:gd name="connsiteY142" fmla="*/ 625293 h 812606"/>
                <a:gd name="connsiteX143" fmla="*/ 5997944 w 12346893"/>
                <a:gd name="connsiteY143" fmla="*/ 607628 h 812606"/>
                <a:gd name="connsiteX144" fmla="*/ 5558114 w 12346893"/>
                <a:gd name="connsiteY144" fmla="*/ 320302 h 812606"/>
                <a:gd name="connsiteX145" fmla="*/ 5292505 w 12346893"/>
                <a:gd name="connsiteY145" fmla="*/ 411089 h 812606"/>
                <a:gd name="connsiteX146" fmla="*/ 5247300 w 12346893"/>
                <a:gd name="connsiteY146" fmla="*/ 448999 h 812606"/>
                <a:gd name="connsiteX147" fmla="*/ 5241724 w 12346893"/>
                <a:gd name="connsiteY147" fmla="*/ 456075 h 812606"/>
                <a:gd name="connsiteX148" fmla="*/ 5207594 w 12346893"/>
                <a:gd name="connsiteY148" fmla="*/ 488913 h 812606"/>
                <a:gd name="connsiteX149" fmla="*/ 5182522 w 12346893"/>
                <a:gd name="connsiteY149" fmla="*/ 515952 h 812606"/>
                <a:gd name="connsiteX150" fmla="*/ 5129799 w 12346893"/>
                <a:gd name="connsiteY150" fmla="*/ 553930 h 812606"/>
                <a:gd name="connsiteX151" fmla="*/ 5088520 w 12346893"/>
                <a:gd name="connsiteY151" fmla="*/ 583208 h 812606"/>
                <a:gd name="connsiteX152" fmla="*/ 4814948 w 12346893"/>
                <a:gd name="connsiteY152" fmla="*/ 660613 h 812606"/>
                <a:gd name="connsiteX153" fmla="*/ 4444521 w 12346893"/>
                <a:gd name="connsiteY153" fmla="*/ 512017 h 812606"/>
                <a:gd name="connsiteX154" fmla="*/ 4396314 w 12346893"/>
                <a:gd name="connsiteY154" fmla="*/ 464678 h 812606"/>
                <a:gd name="connsiteX155" fmla="*/ 4392001 w 12346893"/>
                <a:gd name="connsiteY155" fmla="*/ 473301 h 812606"/>
                <a:gd name="connsiteX156" fmla="*/ 4382465 w 12346893"/>
                <a:gd name="connsiteY156" fmla="*/ 455637 h 812606"/>
                <a:gd name="connsiteX157" fmla="*/ 3942636 w 12346893"/>
                <a:gd name="connsiteY157" fmla="*/ 168311 h 812606"/>
                <a:gd name="connsiteX158" fmla="*/ 3519574 w 12346893"/>
                <a:gd name="connsiteY158" fmla="*/ 428744 h 812606"/>
                <a:gd name="connsiteX159" fmla="*/ 3519322 w 12346893"/>
                <a:gd name="connsiteY159" fmla="*/ 429153 h 812606"/>
                <a:gd name="connsiteX160" fmla="*/ 3517830 w 12346893"/>
                <a:gd name="connsiteY160" fmla="*/ 432247 h 812606"/>
                <a:gd name="connsiteX161" fmla="*/ 3491044 w 12346893"/>
                <a:gd name="connsiteY161" fmla="*/ 480217 h 812606"/>
                <a:gd name="connsiteX162" fmla="*/ 3477788 w 12346893"/>
                <a:gd name="connsiteY162" fmla="*/ 500852 h 812606"/>
                <a:gd name="connsiteX163" fmla="*/ 3460299 w 12346893"/>
                <a:gd name="connsiteY163" fmla="*/ 541288 h 812606"/>
                <a:gd name="connsiteX164" fmla="*/ 3467991 w 12346893"/>
                <a:gd name="connsiteY164" fmla="*/ 516104 h 812606"/>
                <a:gd name="connsiteX165" fmla="*/ 3461880 w 12346893"/>
                <a:gd name="connsiteY165" fmla="*/ 525616 h 812606"/>
                <a:gd name="connsiteX166" fmla="*/ 2970129 w 12346893"/>
                <a:gd name="connsiteY166" fmla="*/ 812606 h 812606"/>
                <a:gd name="connsiteX167" fmla="*/ 2599702 w 12346893"/>
                <a:gd name="connsiteY167" fmla="*/ 664010 h 812606"/>
                <a:gd name="connsiteX168" fmla="*/ 2551495 w 12346893"/>
                <a:gd name="connsiteY168" fmla="*/ 616671 h 812606"/>
                <a:gd name="connsiteX169" fmla="*/ 2547182 w 12346893"/>
                <a:gd name="connsiteY169" fmla="*/ 625295 h 812606"/>
                <a:gd name="connsiteX170" fmla="*/ 2537646 w 12346893"/>
                <a:gd name="connsiteY170" fmla="*/ 607630 h 812606"/>
                <a:gd name="connsiteX171" fmla="*/ 2097817 w 12346893"/>
                <a:gd name="connsiteY171" fmla="*/ 320304 h 812606"/>
                <a:gd name="connsiteX172" fmla="*/ 1832207 w 12346893"/>
                <a:gd name="connsiteY172" fmla="*/ 411091 h 812606"/>
                <a:gd name="connsiteX173" fmla="*/ 1722225 w 12346893"/>
                <a:gd name="connsiteY173" fmla="*/ 515954 h 812606"/>
                <a:gd name="connsiteX174" fmla="*/ 1669501 w 12346893"/>
                <a:gd name="connsiteY174" fmla="*/ 553933 h 812606"/>
                <a:gd name="connsiteX175" fmla="*/ 1628223 w 12346893"/>
                <a:gd name="connsiteY175" fmla="*/ 583210 h 812606"/>
                <a:gd name="connsiteX176" fmla="*/ 1354650 w 12346893"/>
                <a:gd name="connsiteY176" fmla="*/ 660615 h 812606"/>
                <a:gd name="connsiteX177" fmla="*/ 984223 w 12346893"/>
                <a:gd name="connsiteY177" fmla="*/ 512019 h 812606"/>
                <a:gd name="connsiteX178" fmla="*/ 936017 w 12346893"/>
                <a:gd name="connsiteY178" fmla="*/ 464680 h 812606"/>
                <a:gd name="connsiteX179" fmla="*/ 931703 w 12346893"/>
                <a:gd name="connsiteY179" fmla="*/ 473303 h 812606"/>
                <a:gd name="connsiteX180" fmla="*/ 922167 w 12346893"/>
                <a:gd name="connsiteY180" fmla="*/ 455639 h 812606"/>
                <a:gd name="connsiteX181" fmla="*/ 482338 w 12346893"/>
                <a:gd name="connsiteY181" fmla="*/ 168313 h 812606"/>
                <a:gd name="connsiteX182" fmla="*/ 59276 w 12346893"/>
                <a:gd name="connsiteY182" fmla="*/ 428746 h 812606"/>
                <a:gd name="connsiteX183" fmla="*/ 59024 w 12346893"/>
                <a:gd name="connsiteY183" fmla="*/ 429155 h 812606"/>
                <a:gd name="connsiteX184" fmla="*/ 30746 w 12346893"/>
                <a:gd name="connsiteY184" fmla="*/ 480219 h 812606"/>
                <a:gd name="connsiteX185" fmla="*/ 17490 w 12346893"/>
                <a:gd name="connsiteY185" fmla="*/ 500854 h 812606"/>
                <a:gd name="connsiteX186" fmla="*/ 1 w 12346893"/>
                <a:gd name="connsiteY186" fmla="*/ 541290 h 812606"/>
                <a:gd name="connsiteX187" fmla="*/ 7693 w 12346893"/>
                <a:gd name="connsiteY187" fmla="*/ 516106 h 812606"/>
                <a:gd name="connsiteX188" fmla="*/ 247794 w 12346893"/>
                <a:gd name="connsiteY188" fmla="*/ 397912 h 812606"/>
                <a:gd name="connsiteX0" fmla="*/ 90434 w 12346891"/>
                <a:gd name="connsiteY0" fmla="*/ 332394 h 812606"/>
                <a:gd name="connsiteX1" fmla="*/ 103689 w 12346891"/>
                <a:gd name="connsiteY1" fmla="*/ 311759 h 812606"/>
                <a:gd name="connsiteX2" fmla="*/ 121179 w 12346891"/>
                <a:gd name="connsiteY2" fmla="*/ 271323 h 812606"/>
                <a:gd name="connsiteX3" fmla="*/ 113487 w 12346891"/>
                <a:gd name="connsiteY3" fmla="*/ 296507 h 812606"/>
                <a:gd name="connsiteX4" fmla="*/ 119597 w 12346891"/>
                <a:gd name="connsiteY4" fmla="*/ 286995 h 812606"/>
                <a:gd name="connsiteX5" fmla="*/ 611349 w 12346891"/>
                <a:gd name="connsiteY5" fmla="*/ 5 h 812606"/>
                <a:gd name="connsiteX6" fmla="*/ 981776 w 12346891"/>
                <a:gd name="connsiteY6" fmla="*/ 148601 h 812606"/>
                <a:gd name="connsiteX7" fmla="*/ 1029982 w 12346891"/>
                <a:gd name="connsiteY7" fmla="*/ 195940 h 812606"/>
                <a:gd name="connsiteX8" fmla="*/ 1034296 w 12346891"/>
                <a:gd name="connsiteY8" fmla="*/ 187316 h 812606"/>
                <a:gd name="connsiteX9" fmla="*/ 1043832 w 12346891"/>
                <a:gd name="connsiteY9" fmla="*/ 204981 h 812606"/>
                <a:gd name="connsiteX10" fmla="*/ 1483661 w 12346891"/>
                <a:gd name="connsiteY10" fmla="*/ 492306 h 812606"/>
                <a:gd name="connsiteX11" fmla="*/ 1749271 w 12346891"/>
                <a:gd name="connsiteY11" fmla="*/ 401519 h 812606"/>
                <a:gd name="connsiteX12" fmla="*/ 1794475 w 12346891"/>
                <a:gd name="connsiteY12" fmla="*/ 363610 h 812606"/>
                <a:gd name="connsiteX13" fmla="*/ 1800052 w 12346891"/>
                <a:gd name="connsiteY13" fmla="*/ 356534 h 812606"/>
                <a:gd name="connsiteX14" fmla="*/ 1911977 w 12346891"/>
                <a:gd name="connsiteY14" fmla="*/ 258678 h 812606"/>
                <a:gd name="connsiteX15" fmla="*/ 1953255 w 12346891"/>
                <a:gd name="connsiteY15" fmla="*/ 229401 h 812606"/>
                <a:gd name="connsiteX16" fmla="*/ 2226828 w 12346891"/>
                <a:gd name="connsiteY16" fmla="*/ 151996 h 812606"/>
                <a:gd name="connsiteX17" fmla="*/ 2597255 w 12346891"/>
                <a:gd name="connsiteY17" fmla="*/ 300592 h 812606"/>
                <a:gd name="connsiteX18" fmla="*/ 2645461 w 12346891"/>
                <a:gd name="connsiteY18" fmla="*/ 347931 h 812606"/>
                <a:gd name="connsiteX19" fmla="*/ 2649775 w 12346891"/>
                <a:gd name="connsiteY19" fmla="*/ 339308 h 812606"/>
                <a:gd name="connsiteX20" fmla="*/ 2659311 w 12346891"/>
                <a:gd name="connsiteY20" fmla="*/ 356972 h 812606"/>
                <a:gd name="connsiteX21" fmla="*/ 3099140 w 12346891"/>
                <a:gd name="connsiteY21" fmla="*/ 644298 h 812606"/>
                <a:gd name="connsiteX22" fmla="*/ 3522202 w 12346891"/>
                <a:gd name="connsiteY22" fmla="*/ 383865 h 812606"/>
                <a:gd name="connsiteX23" fmla="*/ 3522454 w 12346891"/>
                <a:gd name="connsiteY23" fmla="*/ 383456 h 812606"/>
                <a:gd name="connsiteX24" fmla="*/ 3550732 w 12346891"/>
                <a:gd name="connsiteY24" fmla="*/ 332392 h 812606"/>
                <a:gd name="connsiteX25" fmla="*/ 3581477 w 12346891"/>
                <a:gd name="connsiteY25" fmla="*/ 271321 h 812606"/>
                <a:gd name="connsiteX26" fmla="*/ 3573785 w 12346891"/>
                <a:gd name="connsiteY26" fmla="*/ 296505 h 812606"/>
                <a:gd name="connsiteX27" fmla="*/ 3579895 w 12346891"/>
                <a:gd name="connsiteY27" fmla="*/ 286993 h 812606"/>
                <a:gd name="connsiteX28" fmla="*/ 4071647 w 12346891"/>
                <a:gd name="connsiteY28" fmla="*/ 3 h 812606"/>
                <a:gd name="connsiteX29" fmla="*/ 4442074 w 12346891"/>
                <a:gd name="connsiteY29" fmla="*/ 148599 h 812606"/>
                <a:gd name="connsiteX30" fmla="*/ 4490280 w 12346891"/>
                <a:gd name="connsiteY30" fmla="*/ 195938 h 812606"/>
                <a:gd name="connsiteX31" fmla="*/ 4494594 w 12346891"/>
                <a:gd name="connsiteY31" fmla="*/ 187314 h 812606"/>
                <a:gd name="connsiteX32" fmla="*/ 4504130 w 12346891"/>
                <a:gd name="connsiteY32" fmla="*/ 204979 h 812606"/>
                <a:gd name="connsiteX33" fmla="*/ 4943959 w 12346891"/>
                <a:gd name="connsiteY33" fmla="*/ 492304 h 812606"/>
                <a:gd name="connsiteX34" fmla="*/ 5209569 w 12346891"/>
                <a:gd name="connsiteY34" fmla="*/ 401517 h 812606"/>
                <a:gd name="connsiteX35" fmla="*/ 5254773 w 12346891"/>
                <a:gd name="connsiteY35" fmla="*/ 363608 h 812606"/>
                <a:gd name="connsiteX36" fmla="*/ 5260350 w 12346891"/>
                <a:gd name="connsiteY36" fmla="*/ 356532 h 812606"/>
                <a:gd name="connsiteX37" fmla="*/ 5294479 w 12346891"/>
                <a:gd name="connsiteY37" fmla="*/ 323694 h 812606"/>
                <a:gd name="connsiteX38" fmla="*/ 5319551 w 12346891"/>
                <a:gd name="connsiteY38" fmla="*/ 296655 h 812606"/>
                <a:gd name="connsiteX39" fmla="*/ 5408612 w 12346891"/>
                <a:gd name="connsiteY39" fmla="*/ 177228 h 812606"/>
                <a:gd name="connsiteX40" fmla="*/ 5372274 w 12346891"/>
                <a:gd name="connsiteY40" fmla="*/ 258677 h 812606"/>
                <a:gd name="connsiteX41" fmla="*/ 5413553 w 12346891"/>
                <a:gd name="connsiteY41" fmla="*/ 229399 h 812606"/>
                <a:gd name="connsiteX42" fmla="*/ 5687126 w 12346891"/>
                <a:gd name="connsiteY42" fmla="*/ 151994 h 812606"/>
                <a:gd name="connsiteX43" fmla="*/ 6057553 w 12346891"/>
                <a:gd name="connsiteY43" fmla="*/ 300590 h 812606"/>
                <a:gd name="connsiteX44" fmla="*/ 6105759 w 12346891"/>
                <a:gd name="connsiteY44" fmla="*/ 347929 h 812606"/>
                <a:gd name="connsiteX45" fmla="*/ 6110073 w 12346891"/>
                <a:gd name="connsiteY45" fmla="*/ 339306 h 812606"/>
                <a:gd name="connsiteX46" fmla="*/ 6119609 w 12346891"/>
                <a:gd name="connsiteY46" fmla="*/ 356970 h 812606"/>
                <a:gd name="connsiteX47" fmla="*/ 6559437 w 12346891"/>
                <a:gd name="connsiteY47" fmla="*/ 644296 h 812606"/>
                <a:gd name="connsiteX48" fmla="*/ 6982500 w 12346891"/>
                <a:gd name="connsiteY48" fmla="*/ 383863 h 812606"/>
                <a:gd name="connsiteX49" fmla="*/ 6982751 w 12346891"/>
                <a:gd name="connsiteY49" fmla="*/ 383454 h 812606"/>
                <a:gd name="connsiteX50" fmla="*/ 6984244 w 12346891"/>
                <a:gd name="connsiteY50" fmla="*/ 380360 h 812606"/>
                <a:gd name="connsiteX51" fmla="*/ 7011030 w 12346891"/>
                <a:gd name="connsiteY51" fmla="*/ 332390 h 812606"/>
                <a:gd name="connsiteX52" fmla="*/ 7024284 w 12346891"/>
                <a:gd name="connsiteY52" fmla="*/ 311755 h 812606"/>
                <a:gd name="connsiteX53" fmla="*/ 7041775 w 12346891"/>
                <a:gd name="connsiteY53" fmla="*/ 271319 h 812606"/>
                <a:gd name="connsiteX54" fmla="*/ 7034083 w 12346891"/>
                <a:gd name="connsiteY54" fmla="*/ 296503 h 812606"/>
                <a:gd name="connsiteX55" fmla="*/ 7040193 w 12346891"/>
                <a:gd name="connsiteY55" fmla="*/ 286991 h 812606"/>
                <a:gd name="connsiteX56" fmla="*/ 7531945 w 12346891"/>
                <a:gd name="connsiteY56" fmla="*/ 1 h 812606"/>
                <a:gd name="connsiteX57" fmla="*/ 7902372 w 12346891"/>
                <a:gd name="connsiteY57" fmla="*/ 148597 h 812606"/>
                <a:gd name="connsiteX58" fmla="*/ 7950578 w 12346891"/>
                <a:gd name="connsiteY58" fmla="*/ 195936 h 812606"/>
                <a:gd name="connsiteX59" fmla="*/ 7954892 w 12346891"/>
                <a:gd name="connsiteY59" fmla="*/ 187312 h 812606"/>
                <a:gd name="connsiteX60" fmla="*/ 7964428 w 12346891"/>
                <a:gd name="connsiteY60" fmla="*/ 204977 h 812606"/>
                <a:gd name="connsiteX61" fmla="*/ 8404256 w 12346891"/>
                <a:gd name="connsiteY61" fmla="*/ 492302 h 812606"/>
                <a:gd name="connsiteX62" fmla="*/ 8669867 w 12346891"/>
                <a:gd name="connsiteY62" fmla="*/ 401515 h 812606"/>
                <a:gd name="connsiteX63" fmla="*/ 8715074 w 12346891"/>
                <a:gd name="connsiteY63" fmla="*/ 363604 h 812606"/>
                <a:gd name="connsiteX64" fmla="*/ 8720648 w 12346891"/>
                <a:gd name="connsiteY64" fmla="*/ 356531 h 812606"/>
                <a:gd name="connsiteX65" fmla="*/ 8754768 w 12346891"/>
                <a:gd name="connsiteY65" fmla="*/ 323702 h 812606"/>
                <a:gd name="connsiteX66" fmla="*/ 8779849 w 12346891"/>
                <a:gd name="connsiteY66" fmla="*/ 296653 h 812606"/>
                <a:gd name="connsiteX67" fmla="*/ 8869084 w 12346891"/>
                <a:gd name="connsiteY67" fmla="*/ 159809 h 812606"/>
                <a:gd name="connsiteX68" fmla="*/ 8886594 w 12346891"/>
                <a:gd name="connsiteY68" fmla="*/ 119325 h 812606"/>
                <a:gd name="connsiteX69" fmla="*/ 8868910 w 12346891"/>
                <a:gd name="connsiteY69" fmla="*/ 177226 h 812606"/>
                <a:gd name="connsiteX70" fmla="*/ 8832571 w 12346891"/>
                <a:gd name="connsiteY70" fmla="*/ 258676 h 812606"/>
                <a:gd name="connsiteX71" fmla="*/ 8873851 w 12346891"/>
                <a:gd name="connsiteY71" fmla="*/ 229399 h 812606"/>
                <a:gd name="connsiteX72" fmla="*/ 9147424 w 12346891"/>
                <a:gd name="connsiteY72" fmla="*/ 151993 h 812606"/>
                <a:gd name="connsiteX73" fmla="*/ 9517851 w 12346891"/>
                <a:gd name="connsiteY73" fmla="*/ 300589 h 812606"/>
                <a:gd name="connsiteX74" fmla="*/ 9566057 w 12346891"/>
                <a:gd name="connsiteY74" fmla="*/ 347928 h 812606"/>
                <a:gd name="connsiteX75" fmla="*/ 9570371 w 12346891"/>
                <a:gd name="connsiteY75" fmla="*/ 339305 h 812606"/>
                <a:gd name="connsiteX76" fmla="*/ 9579906 w 12346891"/>
                <a:gd name="connsiteY76" fmla="*/ 356969 h 812606"/>
                <a:gd name="connsiteX77" fmla="*/ 10019736 w 12346891"/>
                <a:gd name="connsiteY77" fmla="*/ 644295 h 812606"/>
                <a:gd name="connsiteX78" fmla="*/ 10442798 w 12346891"/>
                <a:gd name="connsiteY78" fmla="*/ 383862 h 812606"/>
                <a:gd name="connsiteX79" fmla="*/ 10443050 w 12346891"/>
                <a:gd name="connsiteY79" fmla="*/ 383453 h 812606"/>
                <a:gd name="connsiteX80" fmla="*/ 10444542 w 12346891"/>
                <a:gd name="connsiteY80" fmla="*/ 380359 h 812606"/>
                <a:gd name="connsiteX81" fmla="*/ 10471328 w 12346891"/>
                <a:gd name="connsiteY81" fmla="*/ 332389 h 812606"/>
                <a:gd name="connsiteX82" fmla="*/ 10484583 w 12346891"/>
                <a:gd name="connsiteY82" fmla="*/ 311754 h 812606"/>
                <a:gd name="connsiteX83" fmla="*/ 10502072 w 12346891"/>
                <a:gd name="connsiteY83" fmla="*/ 271318 h 812606"/>
                <a:gd name="connsiteX84" fmla="*/ 10494381 w 12346891"/>
                <a:gd name="connsiteY84" fmla="*/ 296502 h 812606"/>
                <a:gd name="connsiteX85" fmla="*/ 10500491 w 12346891"/>
                <a:gd name="connsiteY85" fmla="*/ 286990 h 812606"/>
                <a:gd name="connsiteX86" fmla="*/ 10992243 w 12346891"/>
                <a:gd name="connsiteY86" fmla="*/ 0 h 812606"/>
                <a:gd name="connsiteX87" fmla="*/ 11362670 w 12346891"/>
                <a:gd name="connsiteY87" fmla="*/ 148596 h 812606"/>
                <a:gd name="connsiteX88" fmla="*/ 11410876 w 12346891"/>
                <a:gd name="connsiteY88" fmla="*/ 195935 h 812606"/>
                <a:gd name="connsiteX89" fmla="*/ 11415190 w 12346891"/>
                <a:gd name="connsiteY89" fmla="*/ 187311 h 812606"/>
                <a:gd name="connsiteX90" fmla="*/ 11424726 w 12346891"/>
                <a:gd name="connsiteY90" fmla="*/ 204976 h 812606"/>
                <a:gd name="connsiteX91" fmla="*/ 11864555 w 12346891"/>
                <a:gd name="connsiteY91" fmla="*/ 492302 h 812606"/>
                <a:gd name="connsiteX92" fmla="*/ 12329382 w 12346891"/>
                <a:gd name="connsiteY92" fmla="*/ 159808 h 812606"/>
                <a:gd name="connsiteX93" fmla="*/ 12346891 w 12346891"/>
                <a:gd name="connsiteY93" fmla="*/ 119324 h 812606"/>
                <a:gd name="connsiteX94" fmla="*/ 12329208 w 12346891"/>
                <a:gd name="connsiteY94" fmla="*/ 177225 h 812606"/>
                <a:gd name="connsiteX95" fmla="*/ 11735542 w 12346891"/>
                <a:gd name="connsiteY95" fmla="*/ 660610 h 812606"/>
                <a:gd name="connsiteX96" fmla="*/ 11365115 w 12346891"/>
                <a:gd name="connsiteY96" fmla="*/ 512014 h 812606"/>
                <a:gd name="connsiteX97" fmla="*/ 11316909 w 12346891"/>
                <a:gd name="connsiteY97" fmla="*/ 464675 h 812606"/>
                <a:gd name="connsiteX98" fmla="*/ 11312594 w 12346891"/>
                <a:gd name="connsiteY98" fmla="*/ 473298 h 812606"/>
                <a:gd name="connsiteX99" fmla="*/ 11303059 w 12346891"/>
                <a:gd name="connsiteY99" fmla="*/ 455634 h 812606"/>
                <a:gd name="connsiteX100" fmla="*/ 10863230 w 12346891"/>
                <a:gd name="connsiteY100" fmla="*/ 168308 h 812606"/>
                <a:gd name="connsiteX101" fmla="*/ 10440168 w 12346891"/>
                <a:gd name="connsiteY101" fmla="*/ 428741 h 812606"/>
                <a:gd name="connsiteX102" fmla="*/ 10439916 w 12346891"/>
                <a:gd name="connsiteY102" fmla="*/ 429150 h 812606"/>
                <a:gd name="connsiteX103" fmla="*/ 10438424 w 12346891"/>
                <a:gd name="connsiteY103" fmla="*/ 432244 h 812606"/>
                <a:gd name="connsiteX104" fmla="*/ 10411637 w 12346891"/>
                <a:gd name="connsiteY104" fmla="*/ 480214 h 812606"/>
                <a:gd name="connsiteX105" fmla="*/ 10398383 w 12346891"/>
                <a:gd name="connsiteY105" fmla="*/ 500849 h 812606"/>
                <a:gd name="connsiteX106" fmla="*/ 10380893 w 12346891"/>
                <a:gd name="connsiteY106" fmla="*/ 541285 h 812606"/>
                <a:gd name="connsiteX107" fmla="*/ 10388584 w 12346891"/>
                <a:gd name="connsiteY107" fmla="*/ 516101 h 812606"/>
                <a:gd name="connsiteX108" fmla="*/ 10382475 w 12346891"/>
                <a:gd name="connsiteY108" fmla="*/ 525613 h 812606"/>
                <a:gd name="connsiteX109" fmla="*/ 9890722 w 12346891"/>
                <a:gd name="connsiteY109" fmla="*/ 812603 h 812606"/>
                <a:gd name="connsiteX110" fmla="*/ 9520295 w 12346891"/>
                <a:gd name="connsiteY110" fmla="*/ 664007 h 812606"/>
                <a:gd name="connsiteX111" fmla="*/ 9472089 w 12346891"/>
                <a:gd name="connsiteY111" fmla="*/ 616668 h 812606"/>
                <a:gd name="connsiteX112" fmla="*/ 9467775 w 12346891"/>
                <a:gd name="connsiteY112" fmla="*/ 625292 h 812606"/>
                <a:gd name="connsiteX113" fmla="*/ 9458240 w 12346891"/>
                <a:gd name="connsiteY113" fmla="*/ 607627 h 812606"/>
                <a:gd name="connsiteX114" fmla="*/ 9018411 w 12346891"/>
                <a:gd name="connsiteY114" fmla="*/ 320302 h 812606"/>
                <a:gd name="connsiteX115" fmla="*/ 8752800 w 12346891"/>
                <a:gd name="connsiteY115" fmla="*/ 411089 h 812606"/>
                <a:gd name="connsiteX116" fmla="*/ 8707593 w 12346891"/>
                <a:gd name="connsiteY116" fmla="*/ 449000 h 812606"/>
                <a:gd name="connsiteX117" fmla="*/ 8702020 w 12346891"/>
                <a:gd name="connsiteY117" fmla="*/ 456073 h 812606"/>
                <a:gd name="connsiteX118" fmla="*/ 8667899 w 12346891"/>
                <a:gd name="connsiteY118" fmla="*/ 488902 h 812606"/>
                <a:gd name="connsiteX119" fmla="*/ 8642818 w 12346891"/>
                <a:gd name="connsiteY119" fmla="*/ 515951 h 812606"/>
                <a:gd name="connsiteX120" fmla="*/ 8553583 w 12346891"/>
                <a:gd name="connsiteY120" fmla="*/ 652795 h 812606"/>
                <a:gd name="connsiteX121" fmla="*/ 8536073 w 12346891"/>
                <a:gd name="connsiteY121" fmla="*/ 693279 h 812606"/>
                <a:gd name="connsiteX122" fmla="*/ 8553757 w 12346891"/>
                <a:gd name="connsiteY122" fmla="*/ 635378 h 812606"/>
                <a:gd name="connsiteX123" fmla="*/ 8590096 w 12346891"/>
                <a:gd name="connsiteY123" fmla="*/ 553928 h 812606"/>
                <a:gd name="connsiteX124" fmla="*/ 8548816 w 12346891"/>
                <a:gd name="connsiteY124" fmla="*/ 583206 h 812606"/>
                <a:gd name="connsiteX125" fmla="*/ 8275244 w 12346891"/>
                <a:gd name="connsiteY125" fmla="*/ 660611 h 812606"/>
                <a:gd name="connsiteX126" fmla="*/ 7904817 w 12346891"/>
                <a:gd name="connsiteY126" fmla="*/ 512015 h 812606"/>
                <a:gd name="connsiteX127" fmla="*/ 7856610 w 12346891"/>
                <a:gd name="connsiteY127" fmla="*/ 464676 h 812606"/>
                <a:gd name="connsiteX128" fmla="*/ 7852297 w 12346891"/>
                <a:gd name="connsiteY128" fmla="*/ 473299 h 812606"/>
                <a:gd name="connsiteX129" fmla="*/ 7842761 w 12346891"/>
                <a:gd name="connsiteY129" fmla="*/ 455635 h 812606"/>
                <a:gd name="connsiteX130" fmla="*/ 7402931 w 12346891"/>
                <a:gd name="connsiteY130" fmla="*/ 168309 h 812606"/>
                <a:gd name="connsiteX131" fmla="*/ 6979869 w 12346891"/>
                <a:gd name="connsiteY131" fmla="*/ 428742 h 812606"/>
                <a:gd name="connsiteX132" fmla="*/ 6979618 w 12346891"/>
                <a:gd name="connsiteY132" fmla="*/ 429151 h 812606"/>
                <a:gd name="connsiteX133" fmla="*/ 6978126 w 12346891"/>
                <a:gd name="connsiteY133" fmla="*/ 432245 h 812606"/>
                <a:gd name="connsiteX134" fmla="*/ 6951340 w 12346891"/>
                <a:gd name="connsiteY134" fmla="*/ 480215 h 812606"/>
                <a:gd name="connsiteX135" fmla="*/ 6938084 w 12346891"/>
                <a:gd name="connsiteY135" fmla="*/ 500850 h 812606"/>
                <a:gd name="connsiteX136" fmla="*/ 6920595 w 12346891"/>
                <a:gd name="connsiteY136" fmla="*/ 541286 h 812606"/>
                <a:gd name="connsiteX137" fmla="*/ 6928286 w 12346891"/>
                <a:gd name="connsiteY137" fmla="*/ 516102 h 812606"/>
                <a:gd name="connsiteX138" fmla="*/ 6922176 w 12346891"/>
                <a:gd name="connsiteY138" fmla="*/ 525614 h 812606"/>
                <a:gd name="connsiteX139" fmla="*/ 6430425 w 12346891"/>
                <a:gd name="connsiteY139" fmla="*/ 812604 h 812606"/>
                <a:gd name="connsiteX140" fmla="*/ 6059997 w 12346891"/>
                <a:gd name="connsiteY140" fmla="*/ 664008 h 812606"/>
                <a:gd name="connsiteX141" fmla="*/ 6011791 w 12346891"/>
                <a:gd name="connsiteY141" fmla="*/ 616669 h 812606"/>
                <a:gd name="connsiteX142" fmla="*/ 6007477 w 12346891"/>
                <a:gd name="connsiteY142" fmla="*/ 625293 h 812606"/>
                <a:gd name="connsiteX143" fmla="*/ 5997942 w 12346891"/>
                <a:gd name="connsiteY143" fmla="*/ 607628 h 812606"/>
                <a:gd name="connsiteX144" fmla="*/ 5558112 w 12346891"/>
                <a:gd name="connsiteY144" fmla="*/ 320302 h 812606"/>
                <a:gd name="connsiteX145" fmla="*/ 5292503 w 12346891"/>
                <a:gd name="connsiteY145" fmla="*/ 411089 h 812606"/>
                <a:gd name="connsiteX146" fmla="*/ 5247298 w 12346891"/>
                <a:gd name="connsiteY146" fmla="*/ 448999 h 812606"/>
                <a:gd name="connsiteX147" fmla="*/ 5241722 w 12346891"/>
                <a:gd name="connsiteY147" fmla="*/ 456075 h 812606"/>
                <a:gd name="connsiteX148" fmla="*/ 5207592 w 12346891"/>
                <a:gd name="connsiteY148" fmla="*/ 488913 h 812606"/>
                <a:gd name="connsiteX149" fmla="*/ 5182520 w 12346891"/>
                <a:gd name="connsiteY149" fmla="*/ 515952 h 812606"/>
                <a:gd name="connsiteX150" fmla="*/ 5129797 w 12346891"/>
                <a:gd name="connsiteY150" fmla="*/ 553930 h 812606"/>
                <a:gd name="connsiteX151" fmla="*/ 5088518 w 12346891"/>
                <a:gd name="connsiteY151" fmla="*/ 583208 h 812606"/>
                <a:gd name="connsiteX152" fmla="*/ 4814946 w 12346891"/>
                <a:gd name="connsiteY152" fmla="*/ 660613 h 812606"/>
                <a:gd name="connsiteX153" fmla="*/ 4444519 w 12346891"/>
                <a:gd name="connsiteY153" fmla="*/ 512017 h 812606"/>
                <a:gd name="connsiteX154" fmla="*/ 4396312 w 12346891"/>
                <a:gd name="connsiteY154" fmla="*/ 464678 h 812606"/>
                <a:gd name="connsiteX155" fmla="*/ 4391999 w 12346891"/>
                <a:gd name="connsiteY155" fmla="*/ 473301 h 812606"/>
                <a:gd name="connsiteX156" fmla="*/ 4382463 w 12346891"/>
                <a:gd name="connsiteY156" fmla="*/ 455637 h 812606"/>
                <a:gd name="connsiteX157" fmla="*/ 3942634 w 12346891"/>
                <a:gd name="connsiteY157" fmla="*/ 168311 h 812606"/>
                <a:gd name="connsiteX158" fmla="*/ 3519572 w 12346891"/>
                <a:gd name="connsiteY158" fmla="*/ 428744 h 812606"/>
                <a:gd name="connsiteX159" fmla="*/ 3519320 w 12346891"/>
                <a:gd name="connsiteY159" fmla="*/ 429153 h 812606"/>
                <a:gd name="connsiteX160" fmla="*/ 3517828 w 12346891"/>
                <a:gd name="connsiteY160" fmla="*/ 432247 h 812606"/>
                <a:gd name="connsiteX161" fmla="*/ 3491042 w 12346891"/>
                <a:gd name="connsiteY161" fmla="*/ 480217 h 812606"/>
                <a:gd name="connsiteX162" fmla="*/ 3477786 w 12346891"/>
                <a:gd name="connsiteY162" fmla="*/ 500852 h 812606"/>
                <a:gd name="connsiteX163" fmla="*/ 3460297 w 12346891"/>
                <a:gd name="connsiteY163" fmla="*/ 541288 h 812606"/>
                <a:gd name="connsiteX164" fmla="*/ 3467989 w 12346891"/>
                <a:gd name="connsiteY164" fmla="*/ 516104 h 812606"/>
                <a:gd name="connsiteX165" fmla="*/ 3461878 w 12346891"/>
                <a:gd name="connsiteY165" fmla="*/ 525616 h 812606"/>
                <a:gd name="connsiteX166" fmla="*/ 2970127 w 12346891"/>
                <a:gd name="connsiteY166" fmla="*/ 812606 h 812606"/>
                <a:gd name="connsiteX167" fmla="*/ 2599700 w 12346891"/>
                <a:gd name="connsiteY167" fmla="*/ 664010 h 812606"/>
                <a:gd name="connsiteX168" fmla="*/ 2551493 w 12346891"/>
                <a:gd name="connsiteY168" fmla="*/ 616671 h 812606"/>
                <a:gd name="connsiteX169" fmla="*/ 2547180 w 12346891"/>
                <a:gd name="connsiteY169" fmla="*/ 625295 h 812606"/>
                <a:gd name="connsiteX170" fmla="*/ 2537644 w 12346891"/>
                <a:gd name="connsiteY170" fmla="*/ 607630 h 812606"/>
                <a:gd name="connsiteX171" fmla="*/ 2097815 w 12346891"/>
                <a:gd name="connsiteY171" fmla="*/ 320304 h 812606"/>
                <a:gd name="connsiteX172" fmla="*/ 1832205 w 12346891"/>
                <a:gd name="connsiteY172" fmla="*/ 411091 h 812606"/>
                <a:gd name="connsiteX173" fmla="*/ 1722223 w 12346891"/>
                <a:gd name="connsiteY173" fmla="*/ 515954 h 812606"/>
                <a:gd name="connsiteX174" fmla="*/ 1669499 w 12346891"/>
                <a:gd name="connsiteY174" fmla="*/ 553933 h 812606"/>
                <a:gd name="connsiteX175" fmla="*/ 1628221 w 12346891"/>
                <a:gd name="connsiteY175" fmla="*/ 583210 h 812606"/>
                <a:gd name="connsiteX176" fmla="*/ 1354648 w 12346891"/>
                <a:gd name="connsiteY176" fmla="*/ 660615 h 812606"/>
                <a:gd name="connsiteX177" fmla="*/ 984221 w 12346891"/>
                <a:gd name="connsiteY177" fmla="*/ 512019 h 812606"/>
                <a:gd name="connsiteX178" fmla="*/ 936015 w 12346891"/>
                <a:gd name="connsiteY178" fmla="*/ 464680 h 812606"/>
                <a:gd name="connsiteX179" fmla="*/ 931701 w 12346891"/>
                <a:gd name="connsiteY179" fmla="*/ 473303 h 812606"/>
                <a:gd name="connsiteX180" fmla="*/ 922165 w 12346891"/>
                <a:gd name="connsiteY180" fmla="*/ 455639 h 812606"/>
                <a:gd name="connsiteX181" fmla="*/ 482336 w 12346891"/>
                <a:gd name="connsiteY181" fmla="*/ 168313 h 812606"/>
                <a:gd name="connsiteX182" fmla="*/ 59274 w 12346891"/>
                <a:gd name="connsiteY182" fmla="*/ 428746 h 812606"/>
                <a:gd name="connsiteX183" fmla="*/ 59022 w 12346891"/>
                <a:gd name="connsiteY183" fmla="*/ 429155 h 812606"/>
                <a:gd name="connsiteX184" fmla="*/ 30744 w 12346891"/>
                <a:gd name="connsiteY184" fmla="*/ 480219 h 812606"/>
                <a:gd name="connsiteX185" fmla="*/ 17488 w 12346891"/>
                <a:gd name="connsiteY185" fmla="*/ 500854 h 812606"/>
                <a:gd name="connsiteX186" fmla="*/ -1 w 12346891"/>
                <a:gd name="connsiteY186" fmla="*/ 541290 h 812606"/>
                <a:gd name="connsiteX187" fmla="*/ 247792 w 12346891"/>
                <a:gd name="connsiteY187" fmla="*/ 397912 h 812606"/>
                <a:gd name="connsiteX0" fmla="*/ 90436 w 12346893"/>
                <a:gd name="connsiteY0" fmla="*/ 332394 h 812606"/>
                <a:gd name="connsiteX1" fmla="*/ 103691 w 12346893"/>
                <a:gd name="connsiteY1" fmla="*/ 311759 h 812606"/>
                <a:gd name="connsiteX2" fmla="*/ 121181 w 12346893"/>
                <a:gd name="connsiteY2" fmla="*/ 271323 h 812606"/>
                <a:gd name="connsiteX3" fmla="*/ 113489 w 12346893"/>
                <a:gd name="connsiteY3" fmla="*/ 296507 h 812606"/>
                <a:gd name="connsiteX4" fmla="*/ 119599 w 12346893"/>
                <a:gd name="connsiteY4" fmla="*/ 286995 h 812606"/>
                <a:gd name="connsiteX5" fmla="*/ 611351 w 12346893"/>
                <a:gd name="connsiteY5" fmla="*/ 5 h 812606"/>
                <a:gd name="connsiteX6" fmla="*/ 981778 w 12346893"/>
                <a:gd name="connsiteY6" fmla="*/ 148601 h 812606"/>
                <a:gd name="connsiteX7" fmla="*/ 1029984 w 12346893"/>
                <a:gd name="connsiteY7" fmla="*/ 195940 h 812606"/>
                <a:gd name="connsiteX8" fmla="*/ 1034298 w 12346893"/>
                <a:gd name="connsiteY8" fmla="*/ 187316 h 812606"/>
                <a:gd name="connsiteX9" fmla="*/ 1043834 w 12346893"/>
                <a:gd name="connsiteY9" fmla="*/ 204981 h 812606"/>
                <a:gd name="connsiteX10" fmla="*/ 1483663 w 12346893"/>
                <a:gd name="connsiteY10" fmla="*/ 492306 h 812606"/>
                <a:gd name="connsiteX11" fmla="*/ 1749273 w 12346893"/>
                <a:gd name="connsiteY11" fmla="*/ 401519 h 812606"/>
                <a:gd name="connsiteX12" fmla="*/ 1794477 w 12346893"/>
                <a:gd name="connsiteY12" fmla="*/ 363610 h 812606"/>
                <a:gd name="connsiteX13" fmla="*/ 1800054 w 12346893"/>
                <a:gd name="connsiteY13" fmla="*/ 356534 h 812606"/>
                <a:gd name="connsiteX14" fmla="*/ 1911979 w 12346893"/>
                <a:gd name="connsiteY14" fmla="*/ 258678 h 812606"/>
                <a:gd name="connsiteX15" fmla="*/ 1953257 w 12346893"/>
                <a:gd name="connsiteY15" fmla="*/ 229401 h 812606"/>
                <a:gd name="connsiteX16" fmla="*/ 2226830 w 12346893"/>
                <a:gd name="connsiteY16" fmla="*/ 151996 h 812606"/>
                <a:gd name="connsiteX17" fmla="*/ 2597257 w 12346893"/>
                <a:gd name="connsiteY17" fmla="*/ 300592 h 812606"/>
                <a:gd name="connsiteX18" fmla="*/ 2645463 w 12346893"/>
                <a:gd name="connsiteY18" fmla="*/ 347931 h 812606"/>
                <a:gd name="connsiteX19" fmla="*/ 2649777 w 12346893"/>
                <a:gd name="connsiteY19" fmla="*/ 339308 h 812606"/>
                <a:gd name="connsiteX20" fmla="*/ 2659313 w 12346893"/>
                <a:gd name="connsiteY20" fmla="*/ 356972 h 812606"/>
                <a:gd name="connsiteX21" fmla="*/ 3099142 w 12346893"/>
                <a:gd name="connsiteY21" fmla="*/ 644298 h 812606"/>
                <a:gd name="connsiteX22" fmla="*/ 3522204 w 12346893"/>
                <a:gd name="connsiteY22" fmla="*/ 383865 h 812606"/>
                <a:gd name="connsiteX23" fmla="*/ 3522456 w 12346893"/>
                <a:gd name="connsiteY23" fmla="*/ 383456 h 812606"/>
                <a:gd name="connsiteX24" fmla="*/ 3550734 w 12346893"/>
                <a:gd name="connsiteY24" fmla="*/ 332392 h 812606"/>
                <a:gd name="connsiteX25" fmla="*/ 3581479 w 12346893"/>
                <a:gd name="connsiteY25" fmla="*/ 271321 h 812606"/>
                <a:gd name="connsiteX26" fmla="*/ 3573787 w 12346893"/>
                <a:gd name="connsiteY26" fmla="*/ 296505 h 812606"/>
                <a:gd name="connsiteX27" fmla="*/ 3579897 w 12346893"/>
                <a:gd name="connsiteY27" fmla="*/ 286993 h 812606"/>
                <a:gd name="connsiteX28" fmla="*/ 4071649 w 12346893"/>
                <a:gd name="connsiteY28" fmla="*/ 3 h 812606"/>
                <a:gd name="connsiteX29" fmla="*/ 4442076 w 12346893"/>
                <a:gd name="connsiteY29" fmla="*/ 148599 h 812606"/>
                <a:gd name="connsiteX30" fmla="*/ 4490282 w 12346893"/>
                <a:gd name="connsiteY30" fmla="*/ 195938 h 812606"/>
                <a:gd name="connsiteX31" fmla="*/ 4494596 w 12346893"/>
                <a:gd name="connsiteY31" fmla="*/ 187314 h 812606"/>
                <a:gd name="connsiteX32" fmla="*/ 4504132 w 12346893"/>
                <a:gd name="connsiteY32" fmla="*/ 204979 h 812606"/>
                <a:gd name="connsiteX33" fmla="*/ 4943961 w 12346893"/>
                <a:gd name="connsiteY33" fmla="*/ 492304 h 812606"/>
                <a:gd name="connsiteX34" fmla="*/ 5209571 w 12346893"/>
                <a:gd name="connsiteY34" fmla="*/ 401517 h 812606"/>
                <a:gd name="connsiteX35" fmla="*/ 5254775 w 12346893"/>
                <a:gd name="connsiteY35" fmla="*/ 363608 h 812606"/>
                <a:gd name="connsiteX36" fmla="*/ 5260352 w 12346893"/>
                <a:gd name="connsiteY36" fmla="*/ 356532 h 812606"/>
                <a:gd name="connsiteX37" fmla="*/ 5294481 w 12346893"/>
                <a:gd name="connsiteY37" fmla="*/ 323694 h 812606"/>
                <a:gd name="connsiteX38" fmla="*/ 5319553 w 12346893"/>
                <a:gd name="connsiteY38" fmla="*/ 296655 h 812606"/>
                <a:gd name="connsiteX39" fmla="*/ 5408614 w 12346893"/>
                <a:gd name="connsiteY39" fmla="*/ 177228 h 812606"/>
                <a:gd name="connsiteX40" fmla="*/ 5372276 w 12346893"/>
                <a:gd name="connsiteY40" fmla="*/ 258677 h 812606"/>
                <a:gd name="connsiteX41" fmla="*/ 5413555 w 12346893"/>
                <a:gd name="connsiteY41" fmla="*/ 229399 h 812606"/>
                <a:gd name="connsiteX42" fmla="*/ 5687128 w 12346893"/>
                <a:gd name="connsiteY42" fmla="*/ 151994 h 812606"/>
                <a:gd name="connsiteX43" fmla="*/ 6057555 w 12346893"/>
                <a:gd name="connsiteY43" fmla="*/ 300590 h 812606"/>
                <a:gd name="connsiteX44" fmla="*/ 6105761 w 12346893"/>
                <a:gd name="connsiteY44" fmla="*/ 347929 h 812606"/>
                <a:gd name="connsiteX45" fmla="*/ 6110075 w 12346893"/>
                <a:gd name="connsiteY45" fmla="*/ 339306 h 812606"/>
                <a:gd name="connsiteX46" fmla="*/ 6119611 w 12346893"/>
                <a:gd name="connsiteY46" fmla="*/ 356970 h 812606"/>
                <a:gd name="connsiteX47" fmla="*/ 6559439 w 12346893"/>
                <a:gd name="connsiteY47" fmla="*/ 644296 h 812606"/>
                <a:gd name="connsiteX48" fmla="*/ 6982502 w 12346893"/>
                <a:gd name="connsiteY48" fmla="*/ 383863 h 812606"/>
                <a:gd name="connsiteX49" fmla="*/ 6982753 w 12346893"/>
                <a:gd name="connsiteY49" fmla="*/ 383454 h 812606"/>
                <a:gd name="connsiteX50" fmla="*/ 6984246 w 12346893"/>
                <a:gd name="connsiteY50" fmla="*/ 380360 h 812606"/>
                <a:gd name="connsiteX51" fmla="*/ 7011032 w 12346893"/>
                <a:gd name="connsiteY51" fmla="*/ 332390 h 812606"/>
                <a:gd name="connsiteX52" fmla="*/ 7024286 w 12346893"/>
                <a:gd name="connsiteY52" fmla="*/ 311755 h 812606"/>
                <a:gd name="connsiteX53" fmla="*/ 7041777 w 12346893"/>
                <a:gd name="connsiteY53" fmla="*/ 271319 h 812606"/>
                <a:gd name="connsiteX54" fmla="*/ 7034085 w 12346893"/>
                <a:gd name="connsiteY54" fmla="*/ 296503 h 812606"/>
                <a:gd name="connsiteX55" fmla="*/ 7040195 w 12346893"/>
                <a:gd name="connsiteY55" fmla="*/ 286991 h 812606"/>
                <a:gd name="connsiteX56" fmla="*/ 7531947 w 12346893"/>
                <a:gd name="connsiteY56" fmla="*/ 1 h 812606"/>
                <a:gd name="connsiteX57" fmla="*/ 7902374 w 12346893"/>
                <a:gd name="connsiteY57" fmla="*/ 148597 h 812606"/>
                <a:gd name="connsiteX58" fmla="*/ 7950580 w 12346893"/>
                <a:gd name="connsiteY58" fmla="*/ 195936 h 812606"/>
                <a:gd name="connsiteX59" fmla="*/ 7954894 w 12346893"/>
                <a:gd name="connsiteY59" fmla="*/ 187312 h 812606"/>
                <a:gd name="connsiteX60" fmla="*/ 7964430 w 12346893"/>
                <a:gd name="connsiteY60" fmla="*/ 204977 h 812606"/>
                <a:gd name="connsiteX61" fmla="*/ 8404258 w 12346893"/>
                <a:gd name="connsiteY61" fmla="*/ 492302 h 812606"/>
                <a:gd name="connsiteX62" fmla="*/ 8669869 w 12346893"/>
                <a:gd name="connsiteY62" fmla="*/ 401515 h 812606"/>
                <a:gd name="connsiteX63" fmla="*/ 8715076 w 12346893"/>
                <a:gd name="connsiteY63" fmla="*/ 363604 h 812606"/>
                <a:gd name="connsiteX64" fmla="*/ 8720650 w 12346893"/>
                <a:gd name="connsiteY64" fmla="*/ 356531 h 812606"/>
                <a:gd name="connsiteX65" fmla="*/ 8754770 w 12346893"/>
                <a:gd name="connsiteY65" fmla="*/ 323702 h 812606"/>
                <a:gd name="connsiteX66" fmla="*/ 8779851 w 12346893"/>
                <a:gd name="connsiteY66" fmla="*/ 296653 h 812606"/>
                <a:gd name="connsiteX67" fmla="*/ 8869086 w 12346893"/>
                <a:gd name="connsiteY67" fmla="*/ 159809 h 812606"/>
                <a:gd name="connsiteX68" fmla="*/ 8886596 w 12346893"/>
                <a:gd name="connsiteY68" fmla="*/ 119325 h 812606"/>
                <a:gd name="connsiteX69" fmla="*/ 8868912 w 12346893"/>
                <a:gd name="connsiteY69" fmla="*/ 177226 h 812606"/>
                <a:gd name="connsiteX70" fmla="*/ 8832573 w 12346893"/>
                <a:gd name="connsiteY70" fmla="*/ 258676 h 812606"/>
                <a:gd name="connsiteX71" fmla="*/ 8873853 w 12346893"/>
                <a:gd name="connsiteY71" fmla="*/ 229399 h 812606"/>
                <a:gd name="connsiteX72" fmla="*/ 9147426 w 12346893"/>
                <a:gd name="connsiteY72" fmla="*/ 151993 h 812606"/>
                <a:gd name="connsiteX73" fmla="*/ 9517853 w 12346893"/>
                <a:gd name="connsiteY73" fmla="*/ 300589 h 812606"/>
                <a:gd name="connsiteX74" fmla="*/ 9566059 w 12346893"/>
                <a:gd name="connsiteY74" fmla="*/ 347928 h 812606"/>
                <a:gd name="connsiteX75" fmla="*/ 9570373 w 12346893"/>
                <a:gd name="connsiteY75" fmla="*/ 339305 h 812606"/>
                <a:gd name="connsiteX76" fmla="*/ 9579908 w 12346893"/>
                <a:gd name="connsiteY76" fmla="*/ 356969 h 812606"/>
                <a:gd name="connsiteX77" fmla="*/ 10019738 w 12346893"/>
                <a:gd name="connsiteY77" fmla="*/ 644295 h 812606"/>
                <a:gd name="connsiteX78" fmla="*/ 10442800 w 12346893"/>
                <a:gd name="connsiteY78" fmla="*/ 383862 h 812606"/>
                <a:gd name="connsiteX79" fmla="*/ 10443052 w 12346893"/>
                <a:gd name="connsiteY79" fmla="*/ 383453 h 812606"/>
                <a:gd name="connsiteX80" fmla="*/ 10444544 w 12346893"/>
                <a:gd name="connsiteY80" fmla="*/ 380359 h 812606"/>
                <a:gd name="connsiteX81" fmla="*/ 10471330 w 12346893"/>
                <a:gd name="connsiteY81" fmla="*/ 332389 h 812606"/>
                <a:gd name="connsiteX82" fmla="*/ 10484585 w 12346893"/>
                <a:gd name="connsiteY82" fmla="*/ 311754 h 812606"/>
                <a:gd name="connsiteX83" fmla="*/ 10502074 w 12346893"/>
                <a:gd name="connsiteY83" fmla="*/ 271318 h 812606"/>
                <a:gd name="connsiteX84" fmla="*/ 10494383 w 12346893"/>
                <a:gd name="connsiteY84" fmla="*/ 296502 h 812606"/>
                <a:gd name="connsiteX85" fmla="*/ 10500493 w 12346893"/>
                <a:gd name="connsiteY85" fmla="*/ 286990 h 812606"/>
                <a:gd name="connsiteX86" fmla="*/ 10992245 w 12346893"/>
                <a:gd name="connsiteY86" fmla="*/ 0 h 812606"/>
                <a:gd name="connsiteX87" fmla="*/ 11362672 w 12346893"/>
                <a:gd name="connsiteY87" fmla="*/ 148596 h 812606"/>
                <a:gd name="connsiteX88" fmla="*/ 11410878 w 12346893"/>
                <a:gd name="connsiteY88" fmla="*/ 195935 h 812606"/>
                <a:gd name="connsiteX89" fmla="*/ 11415192 w 12346893"/>
                <a:gd name="connsiteY89" fmla="*/ 187311 h 812606"/>
                <a:gd name="connsiteX90" fmla="*/ 11424728 w 12346893"/>
                <a:gd name="connsiteY90" fmla="*/ 204976 h 812606"/>
                <a:gd name="connsiteX91" fmla="*/ 11864557 w 12346893"/>
                <a:gd name="connsiteY91" fmla="*/ 492302 h 812606"/>
                <a:gd name="connsiteX92" fmla="*/ 12329384 w 12346893"/>
                <a:gd name="connsiteY92" fmla="*/ 159808 h 812606"/>
                <a:gd name="connsiteX93" fmla="*/ 12346893 w 12346893"/>
                <a:gd name="connsiteY93" fmla="*/ 119324 h 812606"/>
                <a:gd name="connsiteX94" fmla="*/ 12329210 w 12346893"/>
                <a:gd name="connsiteY94" fmla="*/ 177225 h 812606"/>
                <a:gd name="connsiteX95" fmla="*/ 11735544 w 12346893"/>
                <a:gd name="connsiteY95" fmla="*/ 660610 h 812606"/>
                <a:gd name="connsiteX96" fmla="*/ 11365117 w 12346893"/>
                <a:gd name="connsiteY96" fmla="*/ 512014 h 812606"/>
                <a:gd name="connsiteX97" fmla="*/ 11316911 w 12346893"/>
                <a:gd name="connsiteY97" fmla="*/ 464675 h 812606"/>
                <a:gd name="connsiteX98" fmla="*/ 11312596 w 12346893"/>
                <a:gd name="connsiteY98" fmla="*/ 473298 h 812606"/>
                <a:gd name="connsiteX99" fmla="*/ 11303061 w 12346893"/>
                <a:gd name="connsiteY99" fmla="*/ 455634 h 812606"/>
                <a:gd name="connsiteX100" fmla="*/ 10863232 w 12346893"/>
                <a:gd name="connsiteY100" fmla="*/ 168308 h 812606"/>
                <a:gd name="connsiteX101" fmla="*/ 10440170 w 12346893"/>
                <a:gd name="connsiteY101" fmla="*/ 428741 h 812606"/>
                <a:gd name="connsiteX102" fmla="*/ 10439918 w 12346893"/>
                <a:gd name="connsiteY102" fmla="*/ 429150 h 812606"/>
                <a:gd name="connsiteX103" fmla="*/ 10438426 w 12346893"/>
                <a:gd name="connsiteY103" fmla="*/ 432244 h 812606"/>
                <a:gd name="connsiteX104" fmla="*/ 10411639 w 12346893"/>
                <a:gd name="connsiteY104" fmla="*/ 480214 h 812606"/>
                <a:gd name="connsiteX105" fmla="*/ 10398385 w 12346893"/>
                <a:gd name="connsiteY105" fmla="*/ 500849 h 812606"/>
                <a:gd name="connsiteX106" fmla="*/ 10380895 w 12346893"/>
                <a:gd name="connsiteY106" fmla="*/ 541285 h 812606"/>
                <a:gd name="connsiteX107" fmla="*/ 10388586 w 12346893"/>
                <a:gd name="connsiteY107" fmla="*/ 516101 h 812606"/>
                <a:gd name="connsiteX108" fmla="*/ 10382477 w 12346893"/>
                <a:gd name="connsiteY108" fmla="*/ 525613 h 812606"/>
                <a:gd name="connsiteX109" fmla="*/ 9890724 w 12346893"/>
                <a:gd name="connsiteY109" fmla="*/ 812603 h 812606"/>
                <a:gd name="connsiteX110" fmla="*/ 9520297 w 12346893"/>
                <a:gd name="connsiteY110" fmla="*/ 664007 h 812606"/>
                <a:gd name="connsiteX111" fmla="*/ 9472091 w 12346893"/>
                <a:gd name="connsiteY111" fmla="*/ 616668 h 812606"/>
                <a:gd name="connsiteX112" fmla="*/ 9467777 w 12346893"/>
                <a:gd name="connsiteY112" fmla="*/ 625292 h 812606"/>
                <a:gd name="connsiteX113" fmla="*/ 9458242 w 12346893"/>
                <a:gd name="connsiteY113" fmla="*/ 607627 h 812606"/>
                <a:gd name="connsiteX114" fmla="*/ 9018413 w 12346893"/>
                <a:gd name="connsiteY114" fmla="*/ 320302 h 812606"/>
                <a:gd name="connsiteX115" fmla="*/ 8752802 w 12346893"/>
                <a:gd name="connsiteY115" fmla="*/ 411089 h 812606"/>
                <a:gd name="connsiteX116" fmla="*/ 8707595 w 12346893"/>
                <a:gd name="connsiteY116" fmla="*/ 449000 h 812606"/>
                <a:gd name="connsiteX117" fmla="*/ 8702022 w 12346893"/>
                <a:gd name="connsiteY117" fmla="*/ 456073 h 812606"/>
                <a:gd name="connsiteX118" fmla="*/ 8667901 w 12346893"/>
                <a:gd name="connsiteY118" fmla="*/ 488902 h 812606"/>
                <a:gd name="connsiteX119" fmla="*/ 8642820 w 12346893"/>
                <a:gd name="connsiteY119" fmla="*/ 515951 h 812606"/>
                <a:gd name="connsiteX120" fmla="*/ 8553585 w 12346893"/>
                <a:gd name="connsiteY120" fmla="*/ 652795 h 812606"/>
                <a:gd name="connsiteX121" fmla="*/ 8536075 w 12346893"/>
                <a:gd name="connsiteY121" fmla="*/ 693279 h 812606"/>
                <a:gd name="connsiteX122" fmla="*/ 8553759 w 12346893"/>
                <a:gd name="connsiteY122" fmla="*/ 635378 h 812606"/>
                <a:gd name="connsiteX123" fmla="*/ 8590098 w 12346893"/>
                <a:gd name="connsiteY123" fmla="*/ 553928 h 812606"/>
                <a:gd name="connsiteX124" fmla="*/ 8548818 w 12346893"/>
                <a:gd name="connsiteY124" fmla="*/ 583206 h 812606"/>
                <a:gd name="connsiteX125" fmla="*/ 8275246 w 12346893"/>
                <a:gd name="connsiteY125" fmla="*/ 660611 h 812606"/>
                <a:gd name="connsiteX126" fmla="*/ 7904819 w 12346893"/>
                <a:gd name="connsiteY126" fmla="*/ 512015 h 812606"/>
                <a:gd name="connsiteX127" fmla="*/ 7856612 w 12346893"/>
                <a:gd name="connsiteY127" fmla="*/ 464676 h 812606"/>
                <a:gd name="connsiteX128" fmla="*/ 7852299 w 12346893"/>
                <a:gd name="connsiteY128" fmla="*/ 473299 h 812606"/>
                <a:gd name="connsiteX129" fmla="*/ 7842763 w 12346893"/>
                <a:gd name="connsiteY129" fmla="*/ 455635 h 812606"/>
                <a:gd name="connsiteX130" fmla="*/ 7402933 w 12346893"/>
                <a:gd name="connsiteY130" fmla="*/ 168309 h 812606"/>
                <a:gd name="connsiteX131" fmla="*/ 6979871 w 12346893"/>
                <a:gd name="connsiteY131" fmla="*/ 428742 h 812606"/>
                <a:gd name="connsiteX132" fmla="*/ 6979620 w 12346893"/>
                <a:gd name="connsiteY132" fmla="*/ 429151 h 812606"/>
                <a:gd name="connsiteX133" fmla="*/ 6978128 w 12346893"/>
                <a:gd name="connsiteY133" fmla="*/ 432245 h 812606"/>
                <a:gd name="connsiteX134" fmla="*/ 6951342 w 12346893"/>
                <a:gd name="connsiteY134" fmla="*/ 480215 h 812606"/>
                <a:gd name="connsiteX135" fmla="*/ 6938086 w 12346893"/>
                <a:gd name="connsiteY135" fmla="*/ 500850 h 812606"/>
                <a:gd name="connsiteX136" fmla="*/ 6920597 w 12346893"/>
                <a:gd name="connsiteY136" fmla="*/ 541286 h 812606"/>
                <a:gd name="connsiteX137" fmla="*/ 6928288 w 12346893"/>
                <a:gd name="connsiteY137" fmla="*/ 516102 h 812606"/>
                <a:gd name="connsiteX138" fmla="*/ 6922178 w 12346893"/>
                <a:gd name="connsiteY138" fmla="*/ 525614 h 812606"/>
                <a:gd name="connsiteX139" fmla="*/ 6430427 w 12346893"/>
                <a:gd name="connsiteY139" fmla="*/ 812604 h 812606"/>
                <a:gd name="connsiteX140" fmla="*/ 6059999 w 12346893"/>
                <a:gd name="connsiteY140" fmla="*/ 664008 h 812606"/>
                <a:gd name="connsiteX141" fmla="*/ 6011793 w 12346893"/>
                <a:gd name="connsiteY141" fmla="*/ 616669 h 812606"/>
                <a:gd name="connsiteX142" fmla="*/ 6007479 w 12346893"/>
                <a:gd name="connsiteY142" fmla="*/ 625293 h 812606"/>
                <a:gd name="connsiteX143" fmla="*/ 5997944 w 12346893"/>
                <a:gd name="connsiteY143" fmla="*/ 607628 h 812606"/>
                <a:gd name="connsiteX144" fmla="*/ 5558114 w 12346893"/>
                <a:gd name="connsiteY144" fmla="*/ 320302 h 812606"/>
                <a:gd name="connsiteX145" fmla="*/ 5292505 w 12346893"/>
                <a:gd name="connsiteY145" fmla="*/ 411089 h 812606"/>
                <a:gd name="connsiteX146" fmla="*/ 5247300 w 12346893"/>
                <a:gd name="connsiteY146" fmla="*/ 448999 h 812606"/>
                <a:gd name="connsiteX147" fmla="*/ 5241724 w 12346893"/>
                <a:gd name="connsiteY147" fmla="*/ 456075 h 812606"/>
                <a:gd name="connsiteX148" fmla="*/ 5207594 w 12346893"/>
                <a:gd name="connsiteY148" fmla="*/ 488913 h 812606"/>
                <a:gd name="connsiteX149" fmla="*/ 5182522 w 12346893"/>
                <a:gd name="connsiteY149" fmla="*/ 515952 h 812606"/>
                <a:gd name="connsiteX150" fmla="*/ 5129799 w 12346893"/>
                <a:gd name="connsiteY150" fmla="*/ 553930 h 812606"/>
                <a:gd name="connsiteX151" fmla="*/ 5088520 w 12346893"/>
                <a:gd name="connsiteY151" fmla="*/ 583208 h 812606"/>
                <a:gd name="connsiteX152" fmla="*/ 4814948 w 12346893"/>
                <a:gd name="connsiteY152" fmla="*/ 660613 h 812606"/>
                <a:gd name="connsiteX153" fmla="*/ 4444521 w 12346893"/>
                <a:gd name="connsiteY153" fmla="*/ 512017 h 812606"/>
                <a:gd name="connsiteX154" fmla="*/ 4396314 w 12346893"/>
                <a:gd name="connsiteY154" fmla="*/ 464678 h 812606"/>
                <a:gd name="connsiteX155" fmla="*/ 4392001 w 12346893"/>
                <a:gd name="connsiteY155" fmla="*/ 473301 h 812606"/>
                <a:gd name="connsiteX156" fmla="*/ 4382465 w 12346893"/>
                <a:gd name="connsiteY156" fmla="*/ 455637 h 812606"/>
                <a:gd name="connsiteX157" fmla="*/ 3942636 w 12346893"/>
                <a:gd name="connsiteY157" fmla="*/ 168311 h 812606"/>
                <a:gd name="connsiteX158" fmla="*/ 3519574 w 12346893"/>
                <a:gd name="connsiteY158" fmla="*/ 428744 h 812606"/>
                <a:gd name="connsiteX159" fmla="*/ 3519322 w 12346893"/>
                <a:gd name="connsiteY159" fmla="*/ 429153 h 812606"/>
                <a:gd name="connsiteX160" fmla="*/ 3517830 w 12346893"/>
                <a:gd name="connsiteY160" fmla="*/ 432247 h 812606"/>
                <a:gd name="connsiteX161" fmla="*/ 3491044 w 12346893"/>
                <a:gd name="connsiteY161" fmla="*/ 480217 h 812606"/>
                <a:gd name="connsiteX162" fmla="*/ 3477788 w 12346893"/>
                <a:gd name="connsiteY162" fmla="*/ 500852 h 812606"/>
                <a:gd name="connsiteX163" fmla="*/ 3460299 w 12346893"/>
                <a:gd name="connsiteY163" fmla="*/ 541288 h 812606"/>
                <a:gd name="connsiteX164" fmla="*/ 3467991 w 12346893"/>
                <a:gd name="connsiteY164" fmla="*/ 516104 h 812606"/>
                <a:gd name="connsiteX165" fmla="*/ 3461880 w 12346893"/>
                <a:gd name="connsiteY165" fmla="*/ 525616 h 812606"/>
                <a:gd name="connsiteX166" fmla="*/ 2970129 w 12346893"/>
                <a:gd name="connsiteY166" fmla="*/ 812606 h 812606"/>
                <a:gd name="connsiteX167" fmla="*/ 2599702 w 12346893"/>
                <a:gd name="connsiteY167" fmla="*/ 664010 h 812606"/>
                <a:gd name="connsiteX168" fmla="*/ 2551495 w 12346893"/>
                <a:gd name="connsiteY168" fmla="*/ 616671 h 812606"/>
                <a:gd name="connsiteX169" fmla="*/ 2547182 w 12346893"/>
                <a:gd name="connsiteY169" fmla="*/ 625295 h 812606"/>
                <a:gd name="connsiteX170" fmla="*/ 2537646 w 12346893"/>
                <a:gd name="connsiteY170" fmla="*/ 607630 h 812606"/>
                <a:gd name="connsiteX171" fmla="*/ 2097817 w 12346893"/>
                <a:gd name="connsiteY171" fmla="*/ 320304 h 812606"/>
                <a:gd name="connsiteX172" fmla="*/ 1832207 w 12346893"/>
                <a:gd name="connsiteY172" fmla="*/ 411091 h 812606"/>
                <a:gd name="connsiteX173" fmla="*/ 1722225 w 12346893"/>
                <a:gd name="connsiteY173" fmla="*/ 515954 h 812606"/>
                <a:gd name="connsiteX174" fmla="*/ 1669501 w 12346893"/>
                <a:gd name="connsiteY174" fmla="*/ 553933 h 812606"/>
                <a:gd name="connsiteX175" fmla="*/ 1628223 w 12346893"/>
                <a:gd name="connsiteY175" fmla="*/ 583210 h 812606"/>
                <a:gd name="connsiteX176" fmla="*/ 1354650 w 12346893"/>
                <a:gd name="connsiteY176" fmla="*/ 660615 h 812606"/>
                <a:gd name="connsiteX177" fmla="*/ 984223 w 12346893"/>
                <a:gd name="connsiteY177" fmla="*/ 512019 h 812606"/>
                <a:gd name="connsiteX178" fmla="*/ 936017 w 12346893"/>
                <a:gd name="connsiteY178" fmla="*/ 464680 h 812606"/>
                <a:gd name="connsiteX179" fmla="*/ 931703 w 12346893"/>
                <a:gd name="connsiteY179" fmla="*/ 473303 h 812606"/>
                <a:gd name="connsiteX180" fmla="*/ 922167 w 12346893"/>
                <a:gd name="connsiteY180" fmla="*/ 455639 h 812606"/>
                <a:gd name="connsiteX181" fmla="*/ 482338 w 12346893"/>
                <a:gd name="connsiteY181" fmla="*/ 168313 h 812606"/>
                <a:gd name="connsiteX182" fmla="*/ 59276 w 12346893"/>
                <a:gd name="connsiteY182" fmla="*/ 428746 h 812606"/>
                <a:gd name="connsiteX183" fmla="*/ 59024 w 12346893"/>
                <a:gd name="connsiteY183" fmla="*/ 429155 h 812606"/>
                <a:gd name="connsiteX184" fmla="*/ 30746 w 12346893"/>
                <a:gd name="connsiteY184" fmla="*/ 480219 h 812606"/>
                <a:gd name="connsiteX185" fmla="*/ 1 w 12346893"/>
                <a:gd name="connsiteY185" fmla="*/ 541290 h 812606"/>
                <a:gd name="connsiteX186" fmla="*/ 247794 w 12346893"/>
                <a:gd name="connsiteY186" fmla="*/ 397912 h 812606"/>
                <a:gd name="connsiteX0" fmla="*/ 90434 w 12346891"/>
                <a:gd name="connsiteY0" fmla="*/ 332394 h 812606"/>
                <a:gd name="connsiteX1" fmla="*/ 121179 w 12346891"/>
                <a:gd name="connsiteY1" fmla="*/ 271323 h 812606"/>
                <a:gd name="connsiteX2" fmla="*/ 113487 w 12346891"/>
                <a:gd name="connsiteY2" fmla="*/ 296507 h 812606"/>
                <a:gd name="connsiteX3" fmla="*/ 119597 w 12346891"/>
                <a:gd name="connsiteY3" fmla="*/ 286995 h 812606"/>
                <a:gd name="connsiteX4" fmla="*/ 611349 w 12346891"/>
                <a:gd name="connsiteY4" fmla="*/ 5 h 812606"/>
                <a:gd name="connsiteX5" fmla="*/ 981776 w 12346891"/>
                <a:gd name="connsiteY5" fmla="*/ 148601 h 812606"/>
                <a:gd name="connsiteX6" fmla="*/ 1029982 w 12346891"/>
                <a:gd name="connsiteY6" fmla="*/ 195940 h 812606"/>
                <a:gd name="connsiteX7" fmla="*/ 1034296 w 12346891"/>
                <a:gd name="connsiteY7" fmla="*/ 187316 h 812606"/>
                <a:gd name="connsiteX8" fmla="*/ 1043832 w 12346891"/>
                <a:gd name="connsiteY8" fmla="*/ 204981 h 812606"/>
                <a:gd name="connsiteX9" fmla="*/ 1483661 w 12346891"/>
                <a:gd name="connsiteY9" fmla="*/ 492306 h 812606"/>
                <a:gd name="connsiteX10" fmla="*/ 1749271 w 12346891"/>
                <a:gd name="connsiteY10" fmla="*/ 401519 h 812606"/>
                <a:gd name="connsiteX11" fmla="*/ 1794475 w 12346891"/>
                <a:gd name="connsiteY11" fmla="*/ 363610 h 812606"/>
                <a:gd name="connsiteX12" fmla="*/ 1800052 w 12346891"/>
                <a:gd name="connsiteY12" fmla="*/ 356534 h 812606"/>
                <a:gd name="connsiteX13" fmla="*/ 1911977 w 12346891"/>
                <a:gd name="connsiteY13" fmla="*/ 258678 h 812606"/>
                <a:gd name="connsiteX14" fmla="*/ 1953255 w 12346891"/>
                <a:gd name="connsiteY14" fmla="*/ 229401 h 812606"/>
                <a:gd name="connsiteX15" fmla="*/ 2226828 w 12346891"/>
                <a:gd name="connsiteY15" fmla="*/ 151996 h 812606"/>
                <a:gd name="connsiteX16" fmla="*/ 2597255 w 12346891"/>
                <a:gd name="connsiteY16" fmla="*/ 300592 h 812606"/>
                <a:gd name="connsiteX17" fmla="*/ 2645461 w 12346891"/>
                <a:gd name="connsiteY17" fmla="*/ 347931 h 812606"/>
                <a:gd name="connsiteX18" fmla="*/ 2649775 w 12346891"/>
                <a:gd name="connsiteY18" fmla="*/ 339308 h 812606"/>
                <a:gd name="connsiteX19" fmla="*/ 2659311 w 12346891"/>
                <a:gd name="connsiteY19" fmla="*/ 356972 h 812606"/>
                <a:gd name="connsiteX20" fmla="*/ 3099140 w 12346891"/>
                <a:gd name="connsiteY20" fmla="*/ 644298 h 812606"/>
                <a:gd name="connsiteX21" fmla="*/ 3522202 w 12346891"/>
                <a:gd name="connsiteY21" fmla="*/ 383865 h 812606"/>
                <a:gd name="connsiteX22" fmla="*/ 3522454 w 12346891"/>
                <a:gd name="connsiteY22" fmla="*/ 383456 h 812606"/>
                <a:gd name="connsiteX23" fmla="*/ 3550732 w 12346891"/>
                <a:gd name="connsiteY23" fmla="*/ 332392 h 812606"/>
                <a:gd name="connsiteX24" fmla="*/ 3581477 w 12346891"/>
                <a:gd name="connsiteY24" fmla="*/ 271321 h 812606"/>
                <a:gd name="connsiteX25" fmla="*/ 3573785 w 12346891"/>
                <a:gd name="connsiteY25" fmla="*/ 296505 h 812606"/>
                <a:gd name="connsiteX26" fmla="*/ 3579895 w 12346891"/>
                <a:gd name="connsiteY26" fmla="*/ 286993 h 812606"/>
                <a:gd name="connsiteX27" fmla="*/ 4071647 w 12346891"/>
                <a:gd name="connsiteY27" fmla="*/ 3 h 812606"/>
                <a:gd name="connsiteX28" fmla="*/ 4442074 w 12346891"/>
                <a:gd name="connsiteY28" fmla="*/ 148599 h 812606"/>
                <a:gd name="connsiteX29" fmla="*/ 4490280 w 12346891"/>
                <a:gd name="connsiteY29" fmla="*/ 195938 h 812606"/>
                <a:gd name="connsiteX30" fmla="*/ 4494594 w 12346891"/>
                <a:gd name="connsiteY30" fmla="*/ 187314 h 812606"/>
                <a:gd name="connsiteX31" fmla="*/ 4504130 w 12346891"/>
                <a:gd name="connsiteY31" fmla="*/ 204979 h 812606"/>
                <a:gd name="connsiteX32" fmla="*/ 4943959 w 12346891"/>
                <a:gd name="connsiteY32" fmla="*/ 492304 h 812606"/>
                <a:gd name="connsiteX33" fmla="*/ 5209569 w 12346891"/>
                <a:gd name="connsiteY33" fmla="*/ 401517 h 812606"/>
                <a:gd name="connsiteX34" fmla="*/ 5254773 w 12346891"/>
                <a:gd name="connsiteY34" fmla="*/ 363608 h 812606"/>
                <a:gd name="connsiteX35" fmla="*/ 5260350 w 12346891"/>
                <a:gd name="connsiteY35" fmla="*/ 356532 h 812606"/>
                <a:gd name="connsiteX36" fmla="*/ 5294479 w 12346891"/>
                <a:gd name="connsiteY36" fmla="*/ 323694 h 812606"/>
                <a:gd name="connsiteX37" fmla="*/ 5319551 w 12346891"/>
                <a:gd name="connsiteY37" fmla="*/ 296655 h 812606"/>
                <a:gd name="connsiteX38" fmla="*/ 5408612 w 12346891"/>
                <a:gd name="connsiteY38" fmla="*/ 177228 h 812606"/>
                <a:gd name="connsiteX39" fmla="*/ 5372274 w 12346891"/>
                <a:gd name="connsiteY39" fmla="*/ 258677 h 812606"/>
                <a:gd name="connsiteX40" fmla="*/ 5413553 w 12346891"/>
                <a:gd name="connsiteY40" fmla="*/ 229399 h 812606"/>
                <a:gd name="connsiteX41" fmla="*/ 5687126 w 12346891"/>
                <a:gd name="connsiteY41" fmla="*/ 151994 h 812606"/>
                <a:gd name="connsiteX42" fmla="*/ 6057553 w 12346891"/>
                <a:gd name="connsiteY42" fmla="*/ 300590 h 812606"/>
                <a:gd name="connsiteX43" fmla="*/ 6105759 w 12346891"/>
                <a:gd name="connsiteY43" fmla="*/ 347929 h 812606"/>
                <a:gd name="connsiteX44" fmla="*/ 6110073 w 12346891"/>
                <a:gd name="connsiteY44" fmla="*/ 339306 h 812606"/>
                <a:gd name="connsiteX45" fmla="*/ 6119609 w 12346891"/>
                <a:gd name="connsiteY45" fmla="*/ 356970 h 812606"/>
                <a:gd name="connsiteX46" fmla="*/ 6559437 w 12346891"/>
                <a:gd name="connsiteY46" fmla="*/ 644296 h 812606"/>
                <a:gd name="connsiteX47" fmla="*/ 6982500 w 12346891"/>
                <a:gd name="connsiteY47" fmla="*/ 383863 h 812606"/>
                <a:gd name="connsiteX48" fmla="*/ 6982751 w 12346891"/>
                <a:gd name="connsiteY48" fmla="*/ 383454 h 812606"/>
                <a:gd name="connsiteX49" fmla="*/ 6984244 w 12346891"/>
                <a:gd name="connsiteY49" fmla="*/ 380360 h 812606"/>
                <a:gd name="connsiteX50" fmla="*/ 7011030 w 12346891"/>
                <a:gd name="connsiteY50" fmla="*/ 332390 h 812606"/>
                <a:gd name="connsiteX51" fmla="*/ 7024284 w 12346891"/>
                <a:gd name="connsiteY51" fmla="*/ 311755 h 812606"/>
                <a:gd name="connsiteX52" fmla="*/ 7041775 w 12346891"/>
                <a:gd name="connsiteY52" fmla="*/ 271319 h 812606"/>
                <a:gd name="connsiteX53" fmla="*/ 7034083 w 12346891"/>
                <a:gd name="connsiteY53" fmla="*/ 296503 h 812606"/>
                <a:gd name="connsiteX54" fmla="*/ 7040193 w 12346891"/>
                <a:gd name="connsiteY54" fmla="*/ 286991 h 812606"/>
                <a:gd name="connsiteX55" fmla="*/ 7531945 w 12346891"/>
                <a:gd name="connsiteY55" fmla="*/ 1 h 812606"/>
                <a:gd name="connsiteX56" fmla="*/ 7902372 w 12346891"/>
                <a:gd name="connsiteY56" fmla="*/ 148597 h 812606"/>
                <a:gd name="connsiteX57" fmla="*/ 7950578 w 12346891"/>
                <a:gd name="connsiteY57" fmla="*/ 195936 h 812606"/>
                <a:gd name="connsiteX58" fmla="*/ 7954892 w 12346891"/>
                <a:gd name="connsiteY58" fmla="*/ 187312 h 812606"/>
                <a:gd name="connsiteX59" fmla="*/ 7964428 w 12346891"/>
                <a:gd name="connsiteY59" fmla="*/ 204977 h 812606"/>
                <a:gd name="connsiteX60" fmla="*/ 8404256 w 12346891"/>
                <a:gd name="connsiteY60" fmla="*/ 492302 h 812606"/>
                <a:gd name="connsiteX61" fmla="*/ 8669867 w 12346891"/>
                <a:gd name="connsiteY61" fmla="*/ 401515 h 812606"/>
                <a:gd name="connsiteX62" fmla="*/ 8715074 w 12346891"/>
                <a:gd name="connsiteY62" fmla="*/ 363604 h 812606"/>
                <a:gd name="connsiteX63" fmla="*/ 8720648 w 12346891"/>
                <a:gd name="connsiteY63" fmla="*/ 356531 h 812606"/>
                <a:gd name="connsiteX64" fmla="*/ 8754768 w 12346891"/>
                <a:gd name="connsiteY64" fmla="*/ 323702 h 812606"/>
                <a:gd name="connsiteX65" fmla="*/ 8779849 w 12346891"/>
                <a:gd name="connsiteY65" fmla="*/ 296653 h 812606"/>
                <a:gd name="connsiteX66" fmla="*/ 8869084 w 12346891"/>
                <a:gd name="connsiteY66" fmla="*/ 159809 h 812606"/>
                <a:gd name="connsiteX67" fmla="*/ 8886594 w 12346891"/>
                <a:gd name="connsiteY67" fmla="*/ 119325 h 812606"/>
                <a:gd name="connsiteX68" fmla="*/ 8868910 w 12346891"/>
                <a:gd name="connsiteY68" fmla="*/ 177226 h 812606"/>
                <a:gd name="connsiteX69" fmla="*/ 8832571 w 12346891"/>
                <a:gd name="connsiteY69" fmla="*/ 258676 h 812606"/>
                <a:gd name="connsiteX70" fmla="*/ 8873851 w 12346891"/>
                <a:gd name="connsiteY70" fmla="*/ 229399 h 812606"/>
                <a:gd name="connsiteX71" fmla="*/ 9147424 w 12346891"/>
                <a:gd name="connsiteY71" fmla="*/ 151993 h 812606"/>
                <a:gd name="connsiteX72" fmla="*/ 9517851 w 12346891"/>
                <a:gd name="connsiteY72" fmla="*/ 300589 h 812606"/>
                <a:gd name="connsiteX73" fmla="*/ 9566057 w 12346891"/>
                <a:gd name="connsiteY73" fmla="*/ 347928 h 812606"/>
                <a:gd name="connsiteX74" fmla="*/ 9570371 w 12346891"/>
                <a:gd name="connsiteY74" fmla="*/ 339305 h 812606"/>
                <a:gd name="connsiteX75" fmla="*/ 9579906 w 12346891"/>
                <a:gd name="connsiteY75" fmla="*/ 356969 h 812606"/>
                <a:gd name="connsiteX76" fmla="*/ 10019736 w 12346891"/>
                <a:gd name="connsiteY76" fmla="*/ 644295 h 812606"/>
                <a:gd name="connsiteX77" fmla="*/ 10442798 w 12346891"/>
                <a:gd name="connsiteY77" fmla="*/ 383862 h 812606"/>
                <a:gd name="connsiteX78" fmla="*/ 10443050 w 12346891"/>
                <a:gd name="connsiteY78" fmla="*/ 383453 h 812606"/>
                <a:gd name="connsiteX79" fmla="*/ 10444542 w 12346891"/>
                <a:gd name="connsiteY79" fmla="*/ 380359 h 812606"/>
                <a:gd name="connsiteX80" fmla="*/ 10471328 w 12346891"/>
                <a:gd name="connsiteY80" fmla="*/ 332389 h 812606"/>
                <a:gd name="connsiteX81" fmla="*/ 10484583 w 12346891"/>
                <a:gd name="connsiteY81" fmla="*/ 311754 h 812606"/>
                <a:gd name="connsiteX82" fmla="*/ 10502072 w 12346891"/>
                <a:gd name="connsiteY82" fmla="*/ 271318 h 812606"/>
                <a:gd name="connsiteX83" fmla="*/ 10494381 w 12346891"/>
                <a:gd name="connsiteY83" fmla="*/ 296502 h 812606"/>
                <a:gd name="connsiteX84" fmla="*/ 10500491 w 12346891"/>
                <a:gd name="connsiteY84" fmla="*/ 286990 h 812606"/>
                <a:gd name="connsiteX85" fmla="*/ 10992243 w 12346891"/>
                <a:gd name="connsiteY85" fmla="*/ 0 h 812606"/>
                <a:gd name="connsiteX86" fmla="*/ 11362670 w 12346891"/>
                <a:gd name="connsiteY86" fmla="*/ 148596 h 812606"/>
                <a:gd name="connsiteX87" fmla="*/ 11410876 w 12346891"/>
                <a:gd name="connsiteY87" fmla="*/ 195935 h 812606"/>
                <a:gd name="connsiteX88" fmla="*/ 11415190 w 12346891"/>
                <a:gd name="connsiteY88" fmla="*/ 187311 h 812606"/>
                <a:gd name="connsiteX89" fmla="*/ 11424726 w 12346891"/>
                <a:gd name="connsiteY89" fmla="*/ 204976 h 812606"/>
                <a:gd name="connsiteX90" fmla="*/ 11864555 w 12346891"/>
                <a:gd name="connsiteY90" fmla="*/ 492302 h 812606"/>
                <a:gd name="connsiteX91" fmla="*/ 12329382 w 12346891"/>
                <a:gd name="connsiteY91" fmla="*/ 159808 h 812606"/>
                <a:gd name="connsiteX92" fmla="*/ 12346891 w 12346891"/>
                <a:gd name="connsiteY92" fmla="*/ 119324 h 812606"/>
                <a:gd name="connsiteX93" fmla="*/ 12329208 w 12346891"/>
                <a:gd name="connsiteY93" fmla="*/ 177225 h 812606"/>
                <a:gd name="connsiteX94" fmla="*/ 11735542 w 12346891"/>
                <a:gd name="connsiteY94" fmla="*/ 660610 h 812606"/>
                <a:gd name="connsiteX95" fmla="*/ 11365115 w 12346891"/>
                <a:gd name="connsiteY95" fmla="*/ 512014 h 812606"/>
                <a:gd name="connsiteX96" fmla="*/ 11316909 w 12346891"/>
                <a:gd name="connsiteY96" fmla="*/ 464675 h 812606"/>
                <a:gd name="connsiteX97" fmla="*/ 11312594 w 12346891"/>
                <a:gd name="connsiteY97" fmla="*/ 473298 h 812606"/>
                <a:gd name="connsiteX98" fmla="*/ 11303059 w 12346891"/>
                <a:gd name="connsiteY98" fmla="*/ 455634 h 812606"/>
                <a:gd name="connsiteX99" fmla="*/ 10863230 w 12346891"/>
                <a:gd name="connsiteY99" fmla="*/ 168308 h 812606"/>
                <a:gd name="connsiteX100" fmla="*/ 10440168 w 12346891"/>
                <a:gd name="connsiteY100" fmla="*/ 428741 h 812606"/>
                <a:gd name="connsiteX101" fmla="*/ 10439916 w 12346891"/>
                <a:gd name="connsiteY101" fmla="*/ 429150 h 812606"/>
                <a:gd name="connsiteX102" fmla="*/ 10438424 w 12346891"/>
                <a:gd name="connsiteY102" fmla="*/ 432244 h 812606"/>
                <a:gd name="connsiteX103" fmla="*/ 10411637 w 12346891"/>
                <a:gd name="connsiteY103" fmla="*/ 480214 h 812606"/>
                <a:gd name="connsiteX104" fmla="*/ 10398383 w 12346891"/>
                <a:gd name="connsiteY104" fmla="*/ 500849 h 812606"/>
                <a:gd name="connsiteX105" fmla="*/ 10380893 w 12346891"/>
                <a:gd name="connsiteY105" fmla="*/ 541285 h 812606"/>
                <a:gd name="connsiteX106" fmla="*/ 10388584 w 12346891"/>
                <a:gd name="connsiteY106" fmla="*/ 516101 h 812606"/>
                <a:gd name="connsiteX107" fmla="*/ 10382475 w 12346891"/>
                <a:gd name="connsiteY107" fmla="*/ 525613 h 812606"/>
                <a:gd name="connsiteX108" fmla="*/ 9890722 w 12346891"/>
                <a:gd name="connsiteY108" fmla="*/ 812603 h 812606"/>
                <a:gd name="connsiteX109" fmla="*/ 9520295 w 12346891"/>
                <a:gd name="connsiteY109" fmla="*/ 664007 h 812606"/>
                <a:gd name="connsiteX110" fmla="*/ 9472089 w 12346891"/>
                <a:gd name="connsiteY110" fmla="*/ 616668 h 812606"/>
                <a:gd name="connsiteX111" fmla="*/ 9467775 w 12346891"/>
                <a:gd name="connsiteY111" fmla="*/ 625292 h 812606"/>
                <a:gd name="connsiteX112" fmla="*/ 9458240 w 12346891"/>
                <a:gd name="connsiteY112" fmla="*/ 607627 h 812606"/>
                <a:gd name="connsiteX113" fmla="*/ 9018411 w 12346891"/>
                <a:gd name="connsiteY113" fmla="*/ 320302 h 812606"/>
                <a:gd name="connsiteX114" fmla="*/ 8752800 w 12346891"/>
                <a:gd name="connsiteY114" fmla="*/ 411089 h 812606"/>
                <a:gd name="connsiteX115" fmla="*/ 8707593 w 12346891"/>
                <a:gd name="connsiteY115" fmla="*/ 449000 h 812606"/>
                <a:gd name="connsiteX116" fmla="*/ 8702020 w 12346891"/>
                <a:gd name="connsiteY116" fmla="*/ 456073 h 812606"/>
                <a:gd name="connsiteX117" fmla="*/ 8667899 w 12346891"/>
                <a:gd name="connsiteY117" fmla="*/ 488902 h 812606"/>
                <a:gd name="connsiteX118" fmla="*/ 8642818 w 12346891"/>
                <a:gd name="connsiteY118" fmla="*/ 515951 h 812606"/>
                <a:gd name="connsiteX119" fmla="*/ 8553583 w 12346891"/>
                <a:gd name="connsiteY119" fmla="*/ 652795 h 812606"/>
                <a:gd name="connsiteX120" fmla="*/ 8536073 w 12346891"/>
                <a:gd name="connsiteY120" fmla="*/ 693279 h 812606"/>
                <a:gd name="connsiteX121" fmla="*/ 8553757 w 12346891"/>
                <a:gd name="connsiteY121" fmla="*/ 635378 h 812606"/>
                <a:gd name="connsiteX122" fmla="*/ 8590096 w 12346891"/>
                <a:gd name="connsiteY122" fmla="*/ 553928 h 812606"/>
                <a:gd name="connsiteX123" fmla="*/ 8548816 w 12346891"/>
                <a:gd name="connsiteY123" fmla="*/ 583206 h 812606"/>
                <a:gd name="connsiteX124" fmla="*/ 8275244 w 12346891"/>
                <a:gd name="connsiteY124" fmla="*/ 660611 h 812606"/>
                <a:gd name="connsiteX125" fmla="*/ 7904817 w 12346891"/>
                <a:gd name="connsiteY125" fmla="*/ 512015 h 812606"/>
                <a:gd name="connsiteX126" fmla="*/ 7856610 w 12346891"/>
                <a:gd name="connsiteY126" fmla="*/ 464676 h 812606"/>
                <a:gd name="connsiteX127" fmla="*/ 7852297 w 12346891"/>
                <a:gd name="connsiteY127" fmla="*/ 473299 h 812606"/>
                <a:gd name="connsiteX128" fmla="*/ 7842761 w 12346891"/>
                <a:gd name="connsiteY128" fmla="*/ 455635 h 812606"/>
                <a:gd name="connsiteX129" fmla="*/ 7402931 w 12346891"/>
                <a:gd name="connsiteY129" fmla="*/ 168309 h 812606"/>
                <a:gd name="connsiteX130" fmla="*/ 6979869 w 12346891"/>
                <a:gd name="connsiteY130" fmla="*/ 428742 h 812606"/>
                <a:gd name="connsiteX131" fmla="*/ 6979618 w 12346891"/>
                <a:gd name="connsiteY131" fmla="*/ 429151 h 812606"/>
                <a:gd name="connsiteX132" fmla="*/ 6978126 w 12346891"/>
                <a:gd name="connsiteY132" fmla="*/ 432245 h 812606"/>
                <a:gd name="connsiteX133" fmla="*/ 6951340 w 12346891"/>
                <a:gd name="connsiteY133" fmla="*/ 480215 h 812606"/>
                <a:gd name="connsiteX134" fmla="*/ 6938084 w 12346891"/>
                <a:gd name="connsiteY134" fmla="*/ 500850 h 812606"/>
                <a:gd name="connsiteX135" fmla="*/ 6920595 w 12346891"/>
                <a:gd name="connsiteY135" fmla="*/ 541286 h 812606"/>
                <a:gd name="connsiteX136" fmla="*/ 6928286 w 12346891"/>
                <a:gd name="connsiteY136" fmla="*/ 516102 h 812606"/>
                <a:gd name="connsiteX137" fmla="*/ 6922176 w 12346891"/>
                <a:gd name="connsiteY137" fmla="*/ 525614 h 812606"/>
                <a:gd name="connsiteX138" fmla="*/ 6430425 w 12346891"/>
                <a:gd name="connsiteY138" fmla="*/ 812604 h 812606"/>
                <a:gd name="connsiteX139" fmla="*/ 6059997 w 12346891"/>
                <a:gd name="connsiteY139" fmla="*/ 664008 h 812606"/>
                <a:gd name="connsiteX140" fmla="*/ 6011791 w 12346891"/>
                <a:gd name="connsiteY140" fmla="*/ 616669 h 812606"/>
                <a:gd name="connsiteX141" fmla="*/ 6007477 w 12346891"/>
                <a:gd name="connsiteY141" fmla="*/ 625293 h 812606"/>
                <a:gd name="connsiteX142" fmla="*/ 5997942 w 12346891"/>
                <a:gd name="connsiteY142" fmla="*/ 607628 h 812606"/>
                <a:gd name="connsiteX143" fmla="*/ 5558112 w 12346891"/>
                <a:gd name="connsiteY143" fmla="*/ 320302 h 812606"/>
                <a:gd name="connsiteX144" fmla="*/ 5292503 w 12346891"/>
                <a:gd name="connsiteY144" fmla="*/ 411089 h 812606"/>
                <a:gd name="connsiteX145" fmla="*/ 5247298 w 12346891"/>
                <a:gd name="connsiteY145" fmla="*/ 448999 h 812606"/>
                <a:gd name="connsiteX146" fmla="*/ 5241722 w 12346891"/>
                <a:gd name="connsiteY146" fmla="*/ 456075 h 812606"/>
                <a:gd name="connsiteX147" fmla="*/ 5207592 w 12346891"/>
                <a:gd name="connsiteY147" fmla="*/ 488913 h 812606"/>
                <a:gd name="connsiteX148" fmla="*/ 5182520 w 12346891"/>
                <a:gd name="connsiteY148" fmla="*/ 515952 h 812606"/>
                <a:gd name="connsiteX149" fmla="*/ 5129797 w 12346891"/>
                <a:gd name="connsiteY149" fmla="*/ 553930 h 812606"/>
                <a:gd name="connsiteX150" fmla="*/ 5088518 w 12346891"/>
                <a:gd name="connsiteY150" fmla="*/ 583208 h 812606"/>
                <a:gd name="connsiteX151" fmla="*/ 4814946 w 12346891"/>
                <a:gd name="connsiteY151" fmla="*/ 660613 h 812606"/>
                <a:gd name="connsiteX152" fmla="*/ 4444519 w 12346891"/>
                <a:gd name="connsiteY152" fmla="*/ 512017 h 812606"/>
                <a:gd name="connsiteX153" fmla="*/ 4396312 w 12346891"/>
                <a:gd name="connsiteY153" fmla="*/ 464678 h 812606"/>
                <a:gd name="connsiteX154" fmla="*/ 4391999 w 12346891"/>
                <a:gd name="connsiteY154" fmla="*/ 473301 h 812606"/>
                <a:gd name="connsiteX155" fmla="*/ 4382463 w 12346891"/>
                <a:gd name="connsiteY155" fmla="*/ 455637 h 812606"/>
                <a:gd name="connsiteX156" fmla="*/ 3942634 w 12346891"/>
                <a:gd name="connsiteY156" fmla="*/ 168311 h 812606"/>
                <a:gd name="connsiteX157" fmla="*/ 3519572 w 12346891"/>
                <a:gd name="connsiteY157" fmla="*/ 428744 h 812606"/>
                <a:gd name="connsiteX158" fmla="*/ 3519320 w 12346891"/>
                <a:gd name="connsiteY158" fmla="*/ 429153 h 812606"/>
                <a:gd name="connsiteX159" fmla="*/ 3517828 w 12346891"/>
                <a:gd name="connsiteY159" fmla="*/ 432247 h 812606"/>
                <a:gd name="connsiteX160" fmla="*/ 3491042 w 12346891"/>
                <a:gd name="connsiteY160" fmla="*/ 480217 h 812606"/>
                <a:gd name="connsiteX161" fmla="*/ 3477786 w 12346891"/>
                <a:gd name="connsiteY161" fmla="*/ 500852 h 812606"/>
                <a:gd name="connsiteX162" fmla="*/ 3460297 w 12346891"/>
                <a:gd name="connsiteY162" fmla="*/ 541288 h 812606"/>
                <a:gd name="connsiteX163" fmla="*/ 3467989 w 12346891"/>
                <a:gd name="connsiteY163" fmla="*/ 516104 h 812606"/>
                <a:gd name="connsiteX164" fmla="*/ 3461878 w 12346891"/>
                <a:gd name="connsiteY164" fmla="*/ 525616 h 812606"/>
                <a:gd name="connsiteX165" fmla="*/ 2970127 w 12346891"/>
                <a:gd name="connsiteY165" fmla="*/ 812606 h 812606"/>
                <a:gd name="connsiteX166" fmla="*/ 2599700 w 12346891"/>
                <a:gd name="connsiteY166" fmla="*/ 664010 h 812606"/>
                <a:gd name="connsiteX167" fmla="*/ 2551493 w 12346891"/>
                <a:gd name="connsiteY167" fmla="*/ 616671 h 812606"/>
                <a:gd name="connsiteX168" fmla="*/ 2547180 w 12346891"/>
                <a:gd name="connsiteY168" fmla="*/ 625295 h 812606"/>
                <a:gd name="connsiteX169" fmla="*/ 2537644 w 12346891"/>
                <a:gd name="connsiteY169" fmla="*/ 607630 h 812606"/>
                <a:gd name="connsiteX170" fmla="*/ 2097815 w 12346891"/>
                <a:gd name="connsiteY170" fmla="*/ 320304 h 812606"/>
                <a:gd name="connsiteX171" fmla="*/ 1832205 w 12346891"/>
                <a:gd name="connsiteY171" fmla="*/ 411091 h 812606"/>
                <a:gd name="connsiteX172" fmla="*/ 1722223 w 12346891"/>
                <a:gd name="connsiteY172" fmla="*/ 515954 h 812606"/>
                <a:gd name="connsiteX173" fmla="*/ 1669499 w 12346891"/>
                <a:gd name="connsiteY173" fmla="*/ 553933 h 812606"/>
                <a:gd name="connsiteX174" fmla="*/ 1628221 w 12346891"/>
                <a:gd name="connsiteY174" fmla="*/ 583210 h 812606"/>
                <a:gd name="connsiteX175" fmla="*/ 1354648 w 12346891"/>
                <a:gd name="connsiteY175" fmla="*/ 660615 h 812606"/>
                <a:gd name="connsiteX176" fmla="*/ 984221 w 12346891"/>
                <a:gd name="connsiteY176" fmla="*/ 512019 h 812606"/>
                <a:gd name="connsiteX177" fmla="*/ 936015 w 12346891"/>
                <a:gd name="connsiteY177" fmla="*/ 464680 h 812606"/>
                <a:gd name="connsiteX178" fmla="*/ 931701 w 12346891"/>
                <a:gd name="connsiteY178" fmla="*/ 473303 h 812606"/>
                <a:gd name="connsiteX179" fmla="*/ 922165 w 12346891"/>
                <a:gd name="connsiteY179" fmla="*/ 455639 h 812606"/>
                <a:gd name="connsiteX180" fmla="*/ 482336 w 12346891"/>
                <a:gd name="connsiteY180" fmla="*/ 168313 h 812606"/>
                <a:gd name="connsiteX181" fmla="*/ 59274 w 12346891"/>
                <a:gd name="connsiteY181" fmla="*/ 428746 h 812606"/>
                <a:gd name="connsiteX182" fmla="*/ 59022 w 12346891"/>
                <a:gd name="connsiteY182" fmla="*/ 429155 h 812606"/>
                <a:gd name="connsiteX183" fmla="*/ 30744 w 12346891"/>
                <a:gd name="connsiteY183" fmla="*/ 480219 h 812606"/>
                <a:gd name="connsiteX184" fmla="*/ -1 w 12346891"/>
                <a:gd name="connsiteY184" fmla="*/ 541290 h 812606"/>
                <a:gd name="connsiteX185" fmla="*/ 247792 w 12346891"/>
                <a:gd name="connsiteY185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22456 w 12346893"/>
                <a:gd name="connsiteY21" fmla="*/ 383456 h 812606"/>
                <a:gd name="connsiteX22" fmla="*/ 3550734 w 12346893"/>
                <a:gd name="connsiteY22" fmla="*/ 332392 h 812606"/>
                <a:gd name="connsiteX23" fmla="*/ 3581479 w 12346893"/>
                <a:gd name="connsiteY23" fmla="*/ 271321 h 812606"/>
                <a:gd name="connsiteX24" fmla="*/ 3573787 w 12346893"/>
                <a:gd name="connsiteY24" fmla="*/ 296505 h 812606"/>
                <a:gd name="connsiteX25" fmla="*/ 3579897 w 12346893"/>
                <a:gd name="connsiteY25" fmla="*/ 286993 h 812606"/>
                <a:gd name="connsiteX26" fmla="*/ 4071649 w 12346893"/>
                <a:gd name="connsiteY26" fmla="*/ 3 h 812606"/>
                <a:gd name="connsiteX27" fmla="*/ 4442076 w 12346893"/>
                <a:gd name="connsiteY27" fmla="*/ 148599 h 812606"/>
                <a:gd name="connsiteX28" fmla="*/ 4490282 w 12346893"/>
                <a:gd name="connsiteY28" fmla="*/ 195938 h 812606"/>
                <a:gd name="connsiteX29" fmla="*/ 4494596 w 12346893"/>
                <a:gd name="connsiteY29" fmla="*/ 187314 h 812606"/>
                <a:gd name="connsiteX30" fmla="*/ 4504132 w 12346893"/>
                <a:gd name="connsiteY30" fmla="*/ 204979 h 812606"/>
                <a:gd name="connsiteX31" fmla="*/ 4943961 w 12346893"/>
                <a:gd name="connsiteY31" fmla="*/ 492304 h 812606"/>
                <a:gd name="connsiteX32" fmla="*/ 5209571 w 12346893"/>
                <a:gd name="connsiteY32" fmla="*/ 401517 h 812606"/>
                <a:gd name="connsiteX33" fmla="*/ 5254775 w 12346893"/>
                <a:gd name="connsiteY33" fmla="*/ 363608 h 812606"/>
                <a:gd name="connsiteX34" fmla="*/ 5260352 w 12346893"/>
                <a:gd name="connsiteY34" fmla="*/ 356532 h 812606"/>
                <a:gd name="connsiteX35" fmla="*/ 5294481 w 12346893"/>
                <a:gd name="connsiteY35" fmla="*/ 323694 h 812606"/>
                <a:gd name="connsiteX36" fmla="*/ 5319553 w 12346893"/>
                <a:gd name="connsiteY36" fmla="*/ 296655 h 812606"/>
                <a:gd name="connsiteX37" fmla="*/ 5408614 w 12346893"/>
                <a:gd name="connsiteY37" fmla="*/ 177228 h 812606"/>
                <a:gd name="connsiteX38" fmla="*/ 5372276 w 12346893"/>
                <a:gd name="connsiteY38" fmla="*/ 258677 h 812606"/>
                <a:gd name="connsiteX39" fmla="*/ 5413555 w 12346893"/>
                <a:gd name="connsiteY39" fmla="*/ 229399 h 812606"/>
                <a:gd name="connsiteX40" fmla="*/ 5687128 w 12346893"/>
                <a:gd name="connsiteY40" fmla="*/ 151994 h 812606"/>
                <a:gd name="connsiteX41" fmla="*/ 6057555 w 12346893"/>
                <a:gd name="connsiteY41" fmla="*/ 300590 h 812606"/>
                <a:gd name="connsiteX42" fmla="*/ 6105761 w 12346893"/>
                <a:gd name="connsiteY42" fmla="*/ 347929 h 812606"/>
                <a:gd name="connsiteX43" fmla="*/ 6110075 w 12346893"/>
                <a:gd name="connsiteY43" fmla="*/ 339306 h 812606"/>
                <a:gd name="connsiteX44" fmla="*/ 6119611 w 12346893"/>
                <a:gd name="connsiteY44" fmla="*/ 356970 h 812606"/>
                <a:gd name="connsiteX45" fmla="*/ 6559439 w 12346893"/>
                <a:gd name="connsiteY45" fmla="*/ 644296 h 812606"/>
                <a:gd name="connsiteX46" fmla="*/ 6982502 w 12346893"/>
                <a:gd name="connsiteY46" fmla="*/ 383863 h 812606"/>
                <a:gd name="connsiteX47" fmla="*/ 6982753 w 12346893"/>
                <a:gd name="connsiteY47" fmla="*/ 383454 h 812606"/>
                <a:gd name="connsiteX48" fmla="*/ 6984246 w 12346893"/>
                <a:gd name="connsiteY48" fmla="*/ 380360 h 812606"/>
                <a:gd name="connsiteX49" fmla="*/ 7011032 w 12346893"/>
                <a:gd name="connsiteY49" fmla="*/ 332390 h 812606"/>
                <a:gd name="connsiteX50" fmla="*/ 7024286 w 12346893"/>
                <a:gd name="connsiteY50" fmla="*/ 311755 h 812606"/>
                <a:gd name="connsiteX51" fmla="*/ 7041777 w 12346893"/>
                <a:gd name="connsiteY51" fmla="*/ 271319 h 812606"/>
                <a:gd name="connsiteX52" fmla="*/ 7034085 w 12346893"/>
                <a:gd name="connsiteY52" fmla="*/ 296503 h 812606"/>
                <a:gd name="connsiteX53" fmla="*/ 7040195 w 12346893"/>
                <a:gd name="connsiteY53" fmla="*/ 286991 h 812606"/>
                <a:gd name="connsiteX54" fmla="*/ 7531947 w 12346893"/>
                <a:gd name="connsiteY54" fmla="*/ 1 h 812606"/>
                <a:gd name="connsiteX55" fmla="*/ 7902374 w 12346893"/>
                <a:gd name="connsiteY55" fmla="*/ 148597 h 812606"/>
                <a:gd name="connsiteX56" fmla="*/ 7950580 w 12346893"/>
                <a:gd name="connsiteY56" fmla="*/ 195936 h 812606"/>
                <a:gd name="connsiteX57" fmla="*/ 7954894 w 12346893"/>
                <a:gd name="connsiteY57" fmla="*/ 187312 h 812606"/>
                <a:gd name="connsiteX58" fmla="*/ 7964430 w 12346893"/>
                <a:gd name="connsiteY58" fmla="*/ 204977 h 812606"/>
                <a:gd name="connsiteX59" fmla="*/ 8404258 w 12346893"/>
                <a:gd name="connsiteY59" fmla="*/ 492302 h 812606"/>
                <a:gd name="connsiteX60" fmla="*/ 8669869 w 12346893"/>
                <a:gd name="connsiteY60" fmla="*/ 401515 h 812606"/>
                <a:gd name="connsiteX61" fmla="*/ 8715076 w 12346893"/>
                <a:gd name="connsiteY61" fmla="*/ 363604 h 812606"/>
                <a:gd name="connsiteX62" fmla="*/ 8720650 w 12346893"/>
                <a:gd name="connsiteY62" fmla="*/ 356531 h 812606"/>
                <a:gd name="connsiteX63" fmla="*/ 8754770 w 12346893"/>
                <a:gd name="connsiteY63" fmla="*/ 323702 h 812606"/>
                <a:gd name="connsiteX64" fmla="*/ 8779851 w 12346893"/>
                <a:gd name="connsiteY64" fmla="*/ 296653 h 812606"/>
                <a:gd name="connsiteX65" fmla="*/ 8869086 w 12346893"/>
                <a:gd name="connsiteY65" fmla="*/ 159809 h 812606"/>
                <a:gd name="connsiteX66" fmla="*/ 8886596 w 12346893"/>
                <a:gd name="connsiteY66" fmla="*/ 119325 h 812606"/>
                <a:gd name="connsiteX67" fmla="*/ 8868912 w 12346893"/>
                <a:gd name="connsiteY67" fmla="*/ 177226 h 812606"/>
                <a:gd name="connsiteX68" fmla="*/ 8832573 w 12346893"/>
                <a:gd name="connsiteY68" fmla="*/ 258676 h 812606"/>
                <a:gd name="connsiteX69" fmla="*/ 8873853 w 12346893"/>
                <a:gd name="connsiteY69" fmla="*/ 229399 h 812606"/>
                <a:gd name="connsiteX70" fmla="*/ 9147426 w 12346893"/>
                <a:gd name="connsiteY70" fmla="*/ 151993 h 812606"/>
                <a:gd name="connsiteX71" fmla="*/ 9517853 w 12346893"/>
                <a:gd name="connsiteY71" fmla="*/ 300589 h 812606"/>
                <a:gd name="connsiteX72" fmla="*/ 9566059 w 12346893"/>
                <a:gd name="connsiteY72" fmla="*/ 347928 h 812606"/>
                <a:gd name="connsiteX73" fmla="*/ 9570373 w 12346893"/>
                <a:gd name="connsiteY73" fmla="*/ 339305 h 812606"/>
                <a:gd name="connsiteX74" fmla="*/ 9579908 w 12346893"/>
                <a:gd name="connsiteY74" fmla="*/ 356969 h 812606"/>
                <a:gd name="connsiteX75" fmla="*/ 10019738 w 12346893"/>
                <a:gd name="connsiteY75" fmla="*/ 644295 h 812606"/>
                <a:gd name="connsiteX76" fmla="*/ 10442800 w 12346893"/>
                <a:gd name="connsiteY76" fmla="*/ 383862 h 812606"/>
                <a:gd name="connsiteX77" fmla="*/ 10443052 w 12346893"/>
                <a:gd name="connsiteY77" fmla="*/ 383453 h 812606"/>
                <a:gd name="connsiteX78" fmla="*/ 10444544 w 12346893"/>
                <a:gd name="connsiteY78" fmla="*/ 380359 h 812606"/>
                <a:gd name="connsiteX79" fmla="*/ 10471330 w 12346893"/>
                <a:gd name="connsiteY79" fmla="*/ 332389 h 812606"/>
                <a:gd name="connsiteX80" fmla="*/ 10484585 w 12346893"/>
                <a:gd name="connsiteY80" fmla="*/ 311754 h 812606"/>
                <a:gd name="connsiteX81" fmla="*/ 10502074 w 12346893"/>
                <a:gd name="connsiteY81" fmla="*/ 271318 h 812606"/>
                <a:gd name="connsiteX82" fmla="*/ 10494383 w 12346893"/>
                <a:gd name="connsiteY82" fmla="*/ 296502 h 812606"/>
                <a:gd name="connsiteX83" fmla="*/ 10500493 w 12346893"/>
                <a:gd name="connsiteY83" fmla="*/ 286990 h 812606"/>
                <a:gd name="connsiteX84" fmla="*/ 10992245 w 12346893"/>
                <a:gd name="connsiteY84" fmla="*/ 0 h 812606"/>
                <a:gd name="connsiteX85" fmla="*/ 11362672 w 12346893"/>
                <a:gd name="connsiteY85" fmla="*/ 148596 h 812606"/>
                <a:gd name="connsiteX86" fmla="*/ 11410878 w 12346893"/>
                <a:gd name="connsiteY86" fmla="*/ 195935 h 812606"/>
                <a:gd name="connsiteX87" fmla="*/ 11415192 w 12346893"/>
                <a:gd name="connsiteY87" fmla="*/ 187311 h 812606"/>
                <a:gd name="connsiteX88" fmla="*/ 11424728 w 12346893"/>
                <a:gd name="connsiteY88" fmla="*/ 204976 h 812606"/>
                <a:gd name="connsiteX89" fmla="*/ 11864557 w 12346893"/>
                <a:gd name="connsiteY89" fmla="*/ 492302 h 812606"/>
                <a:gd name="connsiteX90" fmla="*/ 12329384 w 12346893"/>
                <a:gd name="connsiteY90" fmla="*/ 159808 h 812606"/>
                <a:gd name="connsiteX91" fmla="*/ 12346893 w 12346893"/>
                <a:gd name="connsiteY91" fmla="*/ 119324 h 812606"/>
                <a:gd name="connsiteX92" fmla="*/ 12329210 w 12346893"/>
                <a:gd name="connsiteY92" fmla="*/ 177225 h 812606"/>
                <a:gd name="connsiteX93" fmla="*/ 11735544 w 12346893"/>
                <a:gd name="connsiteY93" fmla="*/ 660610 h 812606"/>
                <a:gd name="connsiteX94" fmla="*/ 11365117 w 12346893"/>
                <a:gd name="connsiteY94" fmla="*/ 512014 h 812606"/>
                <a:gd name="connsiteX95" fmla="*/ 11316911 w 12346893"/>
                <a:gd name="connsiteY95" fmla="*/ 464675 h 812606"/>
                <a:gd name="connsiteX96" fmla="*/ 11312596 w 12346893"/>
                <a:gd name="connsiteY96" fmla="*/ 473298 h 812606"/>
                <a:gd name="connsiteX97" fmla="*/ 11303061 w 12346893"/>
                <a:gd name="connsiteY97" fmla="*/ 455634 h 812606"/>
                <a:gd name="connsiteX98" fmla="*/ 10863232 w 12346893"/>
                <a:gd name="connsiteY98" fmla="*/ 168308 h 812606"/>
                <a:gd name="connsiteX99" fmla="*/ 10440170 w 12346893"/>
                <a:gd name="connsiteY99" fmla="*/ 428741 h 812606"/>
                <a:gd name="connsiteX100" fmla="*/ 10439918 w 12346893"/>
                <a:gd name="connsiteY100" fmla="*/ 429150 h 812606"/>
                <a:gd name="connsiteX101" fmla="*/ 10438426 w 12346893"/>
                <a:gd name="connsiteY101" fmla="*/ 432244 h 812606"/>
                <a:gd name="connsiteX102" fmla="*/ 10411639 w 12346893"/>
                <a:gd name="connsiteY102" fmla="*/ 480214 h 812606"/>
                <a:gd name="connsiteX103" fmla="*/ 10398385 w 12346893"/>
                <a:gd name="connsiteY103" fmla="*/ 500849 h 812606"/>
                <a:gd name="connsiteX104" fmla="*/ 10380895 w 12346893"/>
                <a:gd name="connsiteY104" fmla="*/ 541285 h 812606"/>
                <a:gd name="connsiteX105" fmla="*/ 10388586 w 12346893"/>
                <a:gd name="connsiteY105" fmla="*/ 516101 h 812606"/>
                <a:gd name="connsiteX106" fmla="*/ 10382477 w 12346893"/>
                <a:gd name="connsiteY106" fmla="*/ 525613 h 812606"/>
                <a:gd name="connsiteX107" fmla="*/ 9890724 w 12346893"/>
                <a:gd name="connsiteY107" fmla="*/ 812603 h 812606"/>
                <a:gd name="connsiteX108" fmla="*/ 9520297 w 12346893"/>
                <a:gd name="connsiteY108" fmla="*/ 664007 h 812606"/>
                <a:gd name="connsiteX109" fmla="*/ 9472091 w 12346893"/>
                <a:gd name="connsiteY109" fmla="*/ 616668 h 812606"/>
                <a:gd name="connsiteX110" fmla="*/ 9467777 w 12346893"/>
                <a:gd name="connsiteY110" fmla="*/ 625292 h 812606"/>
                <a:gd name="connsiteX111" fmla="*/ 9458242 w 12346893"/>
                <a:gd name="connsiteY111" fmla="*/ 607627 h 812606"/>
                <a:gd name="connsiteX112" fmla="*/ 9018413 w 12346893"/>
                <a:gd name="connsiteY112" fmla="*/ 320302 h 812606"/>
                <a:gd name="connsiteX113" fmla="*/ 8752802 w 12346893"/>
                <a:gd name="connsiteY113" fmla="*/ 411089 h 812606"/>
                <a:gd name="connsiteX114" fmla="*/ 8707595 w 12346893"/>
                <a:gd name="connsiteY114" fmla="*/ 449000 h 812606"/>
                <a:gd name="connsiteX115" fmla="*/ 8702022 w 12346893"/>
                <a:gd name="connsiteY115" fmla="*/ 456073 h 812606"/>
                <a:gd name="connsiteX116" fmla="*/ 8667901 w 12346893"/>
                <a:gd name="connsiteY116" fmla="*/ 488902 h 812606"/>
                <a:gd name="connsiteX117" fmla="*/ 8642820 w 12346893"/>
                <a:gd name="connsiteY117" fmla="*/ 515951 h 812606"/>
                <a:gd name="connsiteX118" fmla="*/ 8553585 w 12346893"/>
                <a:gd name="connsiteY118" fmla="*/ 652795 h 812606"/>
                <a:gd name="connsiteX119" fmla="*/ 8536075 w 12346893"/>
                <a:gd name="connsiteY119" fmla="*/ 693279 h 812606"/>
                <a:gd name="connsiteX120" fmla="*/ 8553759 w 12346893"/>
                <a:gd name="connsiteY120" fmla="*/ 635378 h 812606"/>
                <a:gd name="connsiteX121" fmla="*/ 8590098 w 12346893"/>
                <a:gd name="connsiteY121" fmla="*/ 553928 h 812606"/>
                <a:gd name="connsiteX122" fmla="*/ 8548818 w 12346893"/>
                <a:gd name="connsiteY122" fmla="*/ 583206 h 812606"/>
                <a:gd name="connsiteX123" fmla="*/ 8275246 w 12346893"/>
                <a:gd name="connsiteY123" fmla="*/ 660611 h 812606"/>
                <a:gd name="connsiteX124" fmla="*/ 7904819 w 12346893"/>
                <a:gd name="connsiteY124" fmla="*/ 512015 h 812606"/>
                <a:gd name="connsiteX125" fmla="*/ 7856612 w 12346893"/>
                <a:gd name="connsiteY125" fmla="*/ 464676 h 812606"/>
                <a:gd name="connsiteX126" fmla="*/ 7852299 w 12346893"/>
                <a:gd name="connsiteY126" fmla="*/ 473299 h 812606"/>
                <a:gd name="connsiteX127" fmla="*/ 7842763 w 12346893"/>
                <a:gd name="connsiteY127" fmla="*/ 455635 h 812606"/>
                <a:gd name="connsiteX128" fmla="*/ 7402933 w 12346893"/>
                <a:gd name="connsiteY128" fmla="*/ 168309 h 812606"/>
                <a:gd name="connsiteX129" fmla="*/ 6979871 w 12346893"/>
                <a:gd name="connsiteY129" fmla="*/ 428742 h 812606"/>
                <a:gd name="connsiteX130" fmla="*/ 6979620 w 12346893"/>
                <a:gd name="connsiteY130" fmla="*/ 429151 h 812606"/>
                <a:gd name="connsiteX131" fmla="*/ 6978128 w 12346893"/>
                <a:gd name="connsiteY131" fmla="*/ 432245 h 812606"/>
                <a:gd name="connsiteX132" fmla="*/ 6951342 w 12346893"/>
                <a:gd name="connsiteY132" fmla="*/ 480215 h 812606"/>
                <a:gd name="connsiteX133" fmla="*/ 6938086 w 12346893"/>
                <a:gd name="connsiteY133" fmla="*/ 500850 h 812606"/>
                <a:gd name="connsiteX134" fmla="*/ 6920597 w 12346893"/>
                <a:gd name="connsiteY134" fmla="*/ 541286 h 812606"/>
                <a:gd name="connsiteX135" fmla="*/ 6928288 w 12346893"/>
                <a:gd name="connsiteY135" fmla="*/ 516102 h 812606"/>
                <a:gd name="connsiteX136" fmla="*/ 6922178 w 12346893"/>
                <a:gd name="connsiteY136" fmla="*/ 525614 h 812606"/>
                <a:gd name="connsiteX137" fmla="*/ 6430427 w 12346893"/>
                <a:gd name="connsiteY137" fmla="*/ 812604 h 812606"/>
                <a:gd name="connsiteX138" fmla="*/ 6059999 w 12346893"/>
                <a:gd name="connsiteY138" fmla="*/ 664008 h 812606"/>
                <a:gd name="connsiteX139" fmla="*/ 6011793 w 12346893"/>
                <a:gd name="connsiteY139" fmla="*/ 616669 h 812606"/>
                <a:gd name="connsiteX140" fmla="*/ 6007479 w 12346893"/>
                <a:gd name="connsiteY140" fmla="*/ 625293 h 812606"/>
                <a:gd name="connsiteX141" fmla="*/ 5997944 w 12346893"/>
                <a:gd name="connsiteY141" fmla="*/ 607628 h 812606"/>
                <a:gd name="connsiteX142" fmla="*/ 5558114 w 12346893"/>
                <a:gd name="connsiteY142" fmla="*/ 320302 h 812606"/>
                <a:gd name="connsiteX143" fmla="*/ 5292505 w 12346893"/>
                <a:gd name="connsiteY143" fmla="*/ 411089 h 812606"/>
                <a:gd name="connsiteX144" fmla="*/ 5247300 w 12346893"/>
                <a:gd name="connsiteY144" fmla="*/ 448999 h 812606"/>
                <a:gd name="connsiteX145" fmla="*/ 5241724 w 12346893"/>
                <a:gd name="connsiteY145" fmla="*/ 456075 h 812606"/>
                <a:gd name="connsiteX146" fmla="*/ 5207594 w 12346893"/>
                <a:gd name="connsiteY146" fmla="*/ 488913 h 812606"/>
                <a:gd name="connsiteX147" fmla="*/ 5182522 w 12346893"/>
                <a:gd name="connsiteY147" fmla="*/ 515952 h 812606"/>
                <a:gd name="connsiteX148" fmla="*/ 5129799 w 12346893"/>
                <a:gd name="connsiteY148" fmla="*/ 553930 h 812606"/>
                <a:gd name="connsiteX149" fmla="*/ 5088520 w 12346893"/>
                <a:gd name="connsiteY149" fmla="*/ 583208 h 812606"/>
                <a:gd name="connsiteX150" fmla="*/ 4814948 w 12346893"/>
                <a:gd name="connsiteY150" fmla="*/ 660613 h 812606"/>
                <a:gd name="connsiteX151" fmla="*/ 4444521 w 12346893"/>
                <a:gd name="connsiteY151" fmla="*/ 512017 h 812606"/>
                <a:gd name="connsiteX152" fmla="*/ 4396314 w 12346893"/>
                <a:gd name="connsiteY152" fmla="*/ 464678 h 812606"/>
                <a:gd name="connsiteX153" fmla="*/ 4392001 w 12346893"/>
                <a:gd name="connsiteY153" fmla="*/ 473301 h 812606"/>
                <a:gd name="connsiteX154" fmla="*/ 4382465 w 12346893"/>
                <a:gd name="connsiteY154" fmla="*/ 455637 h 812606"/>
                <a:gd name="connsiteX155" fmla="*/ 3942636 w 12346893"/>
                <a:gd name="connsiteY155" fmla="*/ 168311 h 812606"/>
                <a:gd name="connsiteX156" fmla="*/ 3519574 w 12346893"/>
                <a:gd name="connsiteY156" fmla="*/ 428744 h 812606"/>
                <a:gd name="connsiteX157" fmla="*/ 3519322 w 12346893"/>
                <a:gd name="connsiteY157" fmla="*/ 429153 h 812606"/>
                <a:gd name="connsiteX158" fmla="*/ 3517830 w 12346893"/>
                <a:gd name="connsiteY158" fmla="*/ 432247 h 812606"/>
                <a:gd name="connsiteX159" fmla="*/ 3491044 w 12346893"/>
                <a:gd name="connsiteY159" fmla="*/ 480217 h 812606"/>
                <a:gd name="connsiteX160" fmla="*/ 3477788 w 12346893"/>
                <a:gd name="connsiteY160" fmla="*/ 500852 h 812606"/>
                <a:gd name="connsiteX161" fmla="*/ 3460299 w 12346893"/>
                <a:gd name="connsiteY161" fmla="*/ 541288 h 812606"/>
                <a:gd name="connsiteX162" fmla="*/ 3467991 w 12346893"/>
                <a:gd name="connsiteY162" fmla="*/ 516104 h 812606"/>
                <a:gd name="connsiteX163" fmla="*/ 3461880 w 12346893"/>
                <a:gd name="connsiteY163" fmla="*/ 525616 h 812606"/>
                <a:gd name="connsiteX164" fmla="*/ 2970129 w 12346893"/>
                <a:gd name="connsiteY164" fmla="*/ 812606 h 812606"/>
                <a:gd name="connsiteX165" fmla="*/ 2599702 w 12346893"/>
                <a:gd name="connsiteY165" fmla="*/ 664010 h 812606"/>
                <a:gd name="connsiteX166" fmla="*/ 2551495 w 12346893"/>
                <a:gd name="connsiteY166" fmla="*/ 616671 h 812606"/>
                <a:gd name="connsiteX167" fmla="*/ 2547182 w 12346893"/>
                <a:gd name="connsiteY167" fmla="*/ 625295 h 812606"/>
                <a:gd name="connsiteX168" fmla="*/ 2537646 w 12346893"/>
                <a:gd name="connsiteY168" fmla="*/ 607630 h 812606"/>
                <a:gd name="connsiteX169" fmla="*/ 2097817 w 12346893"/>
                <a:gd name="connsiteY169" fmla="*/ 320304 h 812606"/>
                <a:gd name="connsiteX170" fmla="*/ 1832207 w 12346893"/>
                <a:gd name="connsiteY170" fmla="*/ 411091 h 812606"/>
                <a:gd name="connsiteX171" fmla="*/ 1722225 w 12346893"/>
                <a:gd name="connsiteY171" fmla="*/ 515954 h 812606"/>
                <a:gd name="connsiteX172" fmla="*/ 1669501 w 12346893"/>
                <a:gd name="connsiteY172" fmla="*/ 553933 h 812606"/>
                <a:gd name="connsiteX173" fmla="*/ 1628223 w 12346893"/>
                <a:gd name="connsiteY173" fmla="*/ 583210 h 812606"/>
                <a:gd name="connsiteX174" fmla="*/ 1354650 w 12346893"/>
                <a:gd name="connsiteY174" fmla="*/ 660615 h 812606"/>
                <a:gd name="connsiteX175" fmla="*/ 984223 w 12346893"/>
                <a:gd name="connsiteY175" fmla="*/ 512019 h 812606"/>
                <a:gd name="connsiteX176" fmla="*/ 936017 w 12346893"/>
                <a:gd name="connsiteY176" fmla="*/ 464680 h 812606"/>
                <a:gd name="connsiteX177" fmla="*/ 931703 w 12346893"/>
                <a:gd name="connsiteY177" fmla="*/ 473303 h 812606"/>
                <a:gd name="connsiteX178" fmla="*/ 922167 w 12346893"/>
                <a:gd name="connsiteY178" fmla="*/ 455639 h 812606"/>
                <a:gd name="connsiteX179" fmla="*/ 482338 w 12346893"/>
                <a:gd name="connsiteY179" fmla="*/ 168313 h 812606"/>
                <a:gd name="connsiteX180" fmla="*/ 59276 w 12346893"/>
                <a:gd name="connsiteY180" fmla="*/ 428746 h 812606"/>
                <a:gd name="connsiteX181" fmla="*/ 59024 w 12346893"/>
                <a:gd name="connsiteY181" fmla="*/ 429155 h 812606"/>
                <a:gd name="connsiteX182" fmla="*/ 30746 w 12346893"/>
                <a:gd name="connsiteY182" fmla="*/ 480219 h 812606"/>
                <a:gd name="connsiteX183" fmla="*/ 1 w 12346893"/>
                <a:gd name="connsiteY183" fmla="*/ 541290 h 812606"/>
                <a:gd name="connsiteX184" fmla="*/ 247794 w 12346893"/>
                <a:gd name="connsiteY184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19551 w 12346891"/>
                <a:gd name="connsiteY35" fmla="*/ 296655 h 812606"/>
                <a:gd name="connsiteX36" fmla="*/ 5408612 w 12346891"/>
                <a:gd name="connsiteY36" fmla="*/ 177228 h 812606"/>
                <a:gd name="connsiteX37" fmla="*/ 5372274 w 12346891"/>
                <a:gd name="connsiteY37" fmla="*/ 258677 h 812606"/>
                <a:gd name="connsiteX38" fmla="*/ 5413553 w 12346891"/>
                <a:gd name="connsiteY38" fmla="*/ 229399 h 812606"/>
                <a:gd name="connsiteX39" fmla="*/ 5687126 w 12346891"/>
                <a:gd name="connsiteY39" fmla="*/ 151994 h 812606"/>
                <a:gd name="connsiteX40" fmla="*/ 6057553 w 12346891"/>
                <a:gd name="connsiteY40" fmla="*/ 300590 h 812606"/>
                <a:gd name="connsiteX41" fmla="*/ 6105759 w 12346891"/>
                <a:gd name="connsiteY41" fmla="*/ 347929 h 812606"/>
                <a:gd name="connsiteX42" fmla="*/ 6110073 w 12346891"/>
                <a:gd name="connsiteY42" fmla="*/ 339306 h 812606"/>
                <a:gd name="connsiteX43" fmla="*/ 6119609 w 12346891"/>
                <a:gd name="connsiteY43" fmla="*/ 356970 h 812606"/>
                <a:gd name="connsiteX44" fmla="*/ 6559437 w 12346891"/>
                <a:gd name="connsiteY44" fmla="*/ 644296 h 812606"/>
                <a:gd name="connsiteX45" fmla="*/ 6982500 w 12346891"/>
                <a:gd name="connsiteY45" fmla="*/ 383863 h 812606"/>
                <a:gd name="connsiteX46" fmla="*/ 6982751 w 12346891"/>
                <a:gd name="connsiteY46" fmla="*/ 383454 h 812606"/>
                <a:gd name="connsiteX47" fmla="*/ 6984244 w 12346891"/>
                <a:gd name="connsiteY47" fmla="*/ 380360 h 812606"/>
                <a:gd name="connsiteX48" fmla="*/ 7011030 w 12346891"/>
                <a:gd name="connsiteY48" fmla="*/ 332390 h 812606"/>
                <a:gd name="connsiteX49" fmla="*/ 7024284 w 12346891"/>
                <a:gd name="connsiteY49" fmla="*/ 311755 h 812606"/>
                <a:gd name="connsiteX50" fmla="*/ 7041775 w 12346891"/>
                <a:gd name="connsiteY50" fmla="*/ 271319 h 812606"/>
                <a:gd name="connsiteX51" fmla="*/ 7034083 w 12346891"/>
                <a:gd name="connsiteY51" fmla="*/ 296503 h 812606"/>
                <a:gd name="connsiteX52" fmla="*/ 7040193 w 12346891"/>
                <a:gd name="connsiteY52" fmla="*/ 286991 h 812606"/>
                <a:gd name="connsiteX53" fmla="*/ 7531945 w 12346891"/>
                <a:gd name="connsiteY53" fmla="*/ 1 h 812606"/>
                <a:gd name="connsiteX54" fmla="*/ 7902372 w 12346891"/>
                <a:gd name="connsiteY54" fmla="*/ 148597 h 812606"/>
                <a:gd name="connsiteX55" fmla="*/ 7950578 w 12346891"/>
                <a:gd name="connsiteY55" fmla="*/ 195936 h 812606"/>
                <a:gd name="connsiteX56" fmla="*/ 7954892 w 12346891"/>
                <a:gd name="connsiteY56" fmla="*/ 187312 h 812606"/>
                <a:gd name="connsiteX57" fmla="*/ 7964428 w 12346891"/>
                <a:gd name="connsiteY57" fmla="*/ 204977 h 812606"/>
                <a:gd name="connsiteX58" fmla="*/ 8404256 w 12346891"/>
                <a:gd name="connsiteY58" fmla="*/ 492302 h 812606"/>
                <a:gd name="connsiteX59" fmla="*/ 8669867 w 12346891"/>
                <a:gd name="connsiteY59" fmla="*/ 401515 h 812606"/>
                <a:gd name="connsiteX60" fmla="*/ 8715074 w 12346891"/>
                <a:gd name="connsiteY60" fmla="*/ 363604 h 812606"/>
                <a:gd name="connsiteX61" fmla="*/ 8720648 w 12346891"/>
                <a:gd name="connsiteY61" fmla="*/ 356531 h 812606"/>
                <a:gd name="connsiteX62" fmla="*/ 8754768 w 12346891"/>
                <a:gd name="connsiteY62" fmla="*/ 323702 h 812606"/>
                <a:gd name="connsiteX63" fmla="*/ 8779849 w 12346891"/>
                <a:gd name="connsiteY63" fmla="*/ 296653 h 812606"/>
                <a:gd name="connsiteX64" fmla="*/ 8869084 w 12346891"/>
                <a:gd name="connsiteY64" fmla="*/ 159809 h 812606"/>
                <a:gd name="connsiteX65" fmla="*/ 8886594 w 12346891"/>
                <a:gd name="connsiteY65" fmla="*/ 119325 h 812606"/>
                <a:gd name="connsiteX66" fmla="*/ 8868910 w 12346891"/>
                <a:gd name="connsiteY66" fmla="*/ 177226 h 812606"/>
                <a:gd name="connsiteX67" fmla="*/ 8832571 w 12346891"/>
                <a:gd name="connsiteY67" fmla="*/ 258676 h 812606"/>
                <a:gd name="connsiteX68" fmla="*/ 8873851 w 12346891"/>
                <a:gd name="connsiteY68" fmla="*/ 229399 h 812606"/>
                <a:gd name="connsiteX69" fmla="*/ 9147424 w 12346891"/>
                <a:gd name="connsiteY69" fmla="*/ 151993 h 812606"/>
                <a:gd name="connsiteX70" fmla="*/ 9517851 w 12346891"/>
                <a:gd name="connsiteY70" fmla="*/ 300589 h 812606"/>
                <a:gd name="connsiteX71" fmla="*/ 9566057 w 12346891"/>
                <a:gd name="connsiteY71" fmla="*/ 347928 h 812606"/>
                <a:gd name="connsiteX72" fmla="*/ 9570371 w 12346891"/>
                <a:gd name="connsiteY72" fmla="*/ 339305 h 812606"/>
                <a:gd name="connsiteX73" fmla="*/ 9579906 w 12346891"/>
                <a:gd name="connsiteY73" fmla="*/ 356969 h 812606"/>
                <a:gd name="connsiteX74" fmla="*/ 10019736 w 12346891"/>
                <a:gd name="connsiteY74" fmla="*/ 644295 h 812606"/>
                <a:gd name="connsiteX75" fmla="*/ 10442798 w 12346891"/>
                <a:gd name="connsiteY75" fmla="*/ 383862 h 812606"/>
                <a:gd name="connsiteX76" fmla="*/ 10443050 w 12346891"/>
                <a:gd name="connsiteY76" fmla="*/ 383453 h 812606"/>
                <a:gd name="connsiteX77" fmla="*/ 10444542 w 12346891"/>
                <a:gd name="connsiteY77" fmla="*/ 380359 h 812606"/>
                <a:gd name="connsiteX78" fmla="*/ 10471328 w 12346891"/>
                <a:gd name="connsiteY78" fmla="*/ 332389 h 812606"/>
                <a:gd name="connsiteX79" fmla="*/ 10484583 w 12346891"/>
                <a:gd name="connsiteY79" fmla="*/ 311754 h 812606"/>
                <a:gd name="connsiteX80" fmla="*/ 10502072 w 12346891"/>
                <a:gd name="connsiteY80" fmla="*/ 271318 h 812606"/>
                <a:gd name="connsiteX81" fmla="*/ 10494381 w 12346891"/>
                <a:gd name="connsiteY81" fmla="*/ 296502 h 812606"/>
                <a:gd name="connsiteX82" fmla="*/ 10500491 w 12346891"/>
                <a:gd name="connsiteY82" fmla="*/ 286990 h 812606"/>
                <a:gd name="connsiteX83" fmla="*/ 10992243 w 12346891"/>
                <a:gd name="connsiteY83" fmla="*/ 0 h 812606"/>
                <a:gd name="connsiteX84" fmla="*/ 11362670 w 12346891"/>
                <a:gd name="connsiteY84" fmla="*/ 148596 h 812606"/>
                <a:gd name="connsiteX85" fmla="*/ 11410876 w 12346891"/>
                <a:gd name="connsiteY85" fmla="*/ 195935 h 812606"/>
                <a:gd name="connsiteX86" fmla="*/ 11415190 w 12346891"/>
                <a:gd name="connsiteY86" fmla="*/ 187311 h 812606"/>
                <a:gd name="connsiteX87" fmla="*/ 11424726 w 12346891"/>
                <a:gd name="connsiteY87" fmla="*/ 204976 h 812606"/>
                <a:gd name="connsiteX88" fmla="*/ 11864555 w 12346891"/>
                <a:gd name="connsiteY88" fmla="*/ 492302 h 812606"/>
                <a:gd name="connsiteX89" fmla="*/ 12329382 w 12346891"/>
                <a:gd name="connsiteY89" fmla="*/ 159808 h 812606"/>
                <a:gd name="connsiteX90" fmla="*/ 12346891 w 12346891"/>
                <a:gd name="connsiteY90" fmla="*/ 119324 h 812606"/>
                <a:gd name="connsiteX91" fmla="*/ 12329208 w 12346891"/>
                <a:gd name="connsiteY91" fmla="*/ 177225 h 812606"/>
                <a:gd name="connsiteX92" fmla="*/ 11735542 w 12346891"/>
                <a:gd name="connsiteY92" fmla="*/ 660610 h 812606"/>
                <a:gd name="connsiteX93" fmla="*/ 11365115 w 12346891"/>
                <a:gd name="connsiteY93" fmla="*/ 512014 h 812606"/>
                <a:gd name="connsiteX94" fmla="*/ 11316909 w 12346891"/>
                <a:gd name="connsiteY94" fmla="*/ 464675 h 812606"/>
                <a:gd name="connsiteX95" fmla="*/ 11312594 w 12346891"/>
                <a:gd name="connsiteY95" fmla="*/ 473298 h 812606"/>
                <a:gd name="connsiteX96" fmla="*/ 11303059 w 12346891"/>
                <a:gd name="connsiteY96" fmla="*/ 455634 h 812606"/>
                <a:gd name="connsiteX97" fmla="*/ 10863230 w 12346891"/>
                <a:gd name="connsiteY97" fmla="*/ 168308 h 812606"/>
                <a:gd name="connsiteX98" fmla="*/ 10440168 w 12346891"/>
                <a:gd name="connsiteY98" fmla="*/ 428741 h 812606"/>
                <a:gd name="connsiteX99" fmla="*/ 10439916 w 12346891"/>
                <a:gd name="connsiteY99" fmla="*/ 429150 h 812606"/>
                <a:gd name="connsiteX100" fmla="*/ 10438424 w 12346891"/>
                <a:gd name="connsiteY100" fmla="*/ 432244 h 812606"/>
                <a:gd name="connsiteX101" fmla="*/ 10411637 w 12346891"/>
                <a:gd name="connsiteY101" fmla="*/ 480214 h 812606"/>
                <a:gd name="connsiteX102" fmla="*/ 10398383 w 12346891"/>
                <a:gd name="connsiteY102" fmla="*/ 500849 h 812606"/>
                <a:gd name="connsiteX103" fmla="*/ 10380893 w 12346891"/>
                <a:gd name="connsiteY103" fmla="*/ 541285 h 812606"/>
                <a:gd name="connsiteX104" fmla="*/ 10388584 w 12346891"/>
                <a:gd name="connsiteY104" fmla="*/ 516101 h 812606"/>
                <a:gd name="connsiteX105" fmla="*/ 10382475 w 12346891"/>
                <a:gd name="connsiteY105" fmla="*/ 525613 h 812606"/>
                <a:gd name="connsiteX106" fmla="*/ 9890722 w 12346891"/>
                <a:gd name="connsiteY106" fmla="*/ 812603 h 812606"/>
                <a:gd name="connsiteX107" fmla="*/ 9520295 w 12346891"/>
                <a:gd name="connsiteY107" fmla="*/ 664007 h 812606"/>
                <a:gd name="connsiteX108" fmla="*/ 9472089 w 12346891"/>
                <a:gd name="connsiteY108" fmla="*/ 616668 h 812606"/>
                <a:gd name="connsiteX109" fmla="*/ 9467775 w 12346891"/>
                <a:gd name="connsiteY109" fmla="*/ 625292 h 812606"/>
                <a:gd name="connsiteX110" fmla="*/ 9458240 w 12346891"/>
                <a:gd name="connsiteY110" fmla="*/ 607627 h 812606"/>
                <a:gd name="connsiteX111" fmla="*/ 9018411 w 12346891"/>
                <a:gd name="connsiteY111" fmla="*/ 320302 h 812606"/>
                <a:gd name="connsiteX112" fmla="*/ 8752800 w 12346891"/>
                <a:gd name="connsiteY112" fmla="*/ 411089 h 812606"/>
                <a:gd name="connsiteX113" fmla="*/ 8707593 w 12346891"/>
                <a:gd name="connsiteY113" fmla="*/ 449000 h 812606"/>
                <a:gd name="connsiteX114" fmla="*/ 8702020 w 12346891"/>
                <a:gd name="connsiteY114" fmla="*/ 456073 h 812606"/>
                <a:gd name="connsiteX115" fmla="*/ 8667899 w 12346891"/>
                <a:gd name="connsiteY115" fmla="*/ 488902 h 812606"/>
                <a:gd name="connsiteX116" fmla="*/ 8642818 w 12346891"/>
                <a:gd name="connsiteY116" fmla="*/ 515951 h 812606"/>
                <a:gd name="connsiteX117" fmla="*/ 8553583 w 12346891"/>
                <a:gd name="connsiteY117" fmla="*/ 652795 h 812606"/>
                <a:gd name="connsiteX118" fmla="*/ 8536073 w 12346891"/>
                <a:gd name="connsiteY118" fmla="*/ 693279 h 812606"/>
                <a:gd name="connsiteX119" fmla="*/ 8553757 w 12346891"/>
                <a:gd name="connsiteY119" fmla="*/ 635378 h 812606"/>
                <a:gd name="connsiteX120" fmla="*/ 8590096 w 12346891"/>
                <a:gd name="connsiteY120" fmla="*/ 553928 h 812606"/>
                <a:gd name="connsiteX121" fmla="*/ 8548816 w 12346891"/>
                <a:gd name="connsiteY121" fmla="*/ 583206 h 812606"/>
                <a:gd name="connsiteX122" fmla="*/ 8275244 w 12346891"/>
                <a:gd name="connsiteY122" fmla="*/ 660611 h 812606"/>
                <a:gd name="connsiteX123" fmla="*/ 7904817 w 12346891"/>
                <a:gd name="connsiteY123" fmla="*/ 512015 h 812606"/>
                <a:gd name="connsiteX124" fmla="*/ 7856610 w 12346891"/>
                <a:gd name="connsiteY124" fmla="*/ 464676 h 812606"/>
                <a:gd name="connsiteX125" fmla="*/ 7852297 w 12346891"/>
                <a:gd name="connsiteY125" fmla="*/ 473299 h 812606"/>
                <a:gd name="connsiteX126" fmla="*/ 7842761 w 12346891"/>
                <a:gd name="connsiteY126" fmla="*/ 455635 h 812606"/>
                <a:gd name="connsiteX127" fmla="*/ 7402931 w 12346891"/>
                <a:gd name="connsiteY127" fmla="*/ 168309 h 812606"/>
                <a:gd name="connsiteX128" fmla="*/ 6979869 w 12346891"/>
                <a:gd name="connsiteY128" fmla="*/ 428742 h 812606"/>
                <a:gd name="connsiteX129" fmla="*/ 6979618 w 12346891"/>
                <a:gd name="connsiteY129" fmla="*/ 429151 h 812606"/>
                <a:gd name="connsiteX130" fmla="*/ 6978126 w 12346891"/>
                <a:gd name="connsiteY130" fmla="*/ 432245 h 812606"/>
                <a:gd name="connsiteX131" fmla="*/ 6951340 w 12346891"/>
                <a:gd name="connsiteY131" fmla="*/ 480215 h 812606"/>
                <a:gd name="connsiteX132" fmla="*/ 6938084 w 12346891"/>
                <a:gd name="connsiteY132" fmla="*/ 500850 h 812606"/>
                <a:gd name="connsiteX133" fmla="*/ 6920595 w 12346891"/>
                <a:gd name="connsiteY133" fmla="*/ 541286 h 812606"/>
                <a:gd name="connsiteX134" fmla="*/ 6928286 w 12346891"/>
                <a:gd name="connsiteY134" fmla="*/ 516102 h 812606"/>
                <a:gd name="connsiteX135" fmla="*/ 6922176 w 12346891"/>
                <a:gd name="connsiteY135" fmla="*/ 525614 h 812606"/>
                <a:gd name="connsiteX136" fmla="*/ 6430425 w 12346891"/>
                <a:gd name="connsiteY136" fmla="*/ 812604 h 812606"/>
                <a:gd name="connsiteX137" fmla="*/ 6059997 w 12346891"/>
                <a:gd name="connsiteY137" fmla="*/ 664008 h 812606"/>
                <a:gd name="connsiteX138" fmla="*/ 6011791 w 12346891"/>
                <a:gd name="connsiteY138" fmla="*/ 616669 h 812606"/>
                <a:gd name="connsiteX139" fmla="*/ 6007477 w 12346891"/>
                <a:gd name="connsiteY139" fmla="*/ 625293 h 812606"/>
                <a:gd name="connsiteX140" fmla="*/ 5997942 w 12346891"/>
                <a:gd name="connsiteY140" fmla="*/ 607628 h 812606"/>
                <a:gd name="connsiteX141" fmla="*/ 5558112 w 12346891"/>
                <a:gd name="connsiteY141" fmla="*/ 320302 h 812606"/>
                <a:gd name="connsiteX142" fmla="*/ 5292503 w 12346891"/>
                <a:gd name="connsiteY142" fmla="*/ 411089 h 812606"/>
                <a:gd name="connsiteX143" fmla="*/ 5247298 w 12346891"/>
                <a:gd name="connsiteY143" fmla="*/ 448999 h 812606"/>
                <a:gd name="connsiteX144" fmla="*/ 5241722 w 12346891"/>
                <a:gd name="connsiteY144" fmla="*/ 456075 h 812606"/>
                <a:gd name="connsiteX145" fmla="*/ 5207592 w 12346891"/>
                <a:gd name="connsiteY145" fmla="*/ 488913 h 812606"/>
                <a:gd name="connsiteX146" fmla="*/ 5182520 w 12346891"/>
                <a:gd name="connsiteY146" fmla="*/ 515952 h 812606"/>
                <a:gd name="connsiteX147" fmla="*/ 5129797 w 12346891"/>
                <a:gd name="connsiteY147" fmla="*/ 553930 h 812606"/>
                <a:gd name="connsiteX148" fmla="*/ 5088518 w 12346891"/>
                <a:gd name="connsiteY148" fmla="*/ 583208 h 812606"/>
                <a:gd name="connsiteX149" fmla="*/ 4814946 w 12346891"/>
                <a:gd name="connsiteY149" fmla="*/ 660613 h 812606"/>
                <a:gd name="connsiteX150" fmla="*/ 4444519 w 12346891"/>
                <a:gd name="connsiteY150" fmla="*/ 512017 h 812606"/>
                <a:gd name="connsiteX151" fmla="*/ 4396312 w 12346891"/>
                <a:gd name="connsiteY151" fmla="*/ 464678 h 812606"/>
                <a:gd name="connsiteX152" fmla="*/ 4391999 w 12346891"/>
                <a:gd name="connsiteY152" fmla="*/ 473301 h 812606"/>
                <a:gd name="connsiteX153" fmla="*/ 4382463 w 12346891"/>
                <a:gd name="connsiteY153" fmla="*/ 455637 h 812606"/>
                <a:gd name="connsiteX154" fmla="*/ 3942634 w 12346891"/>
                <a:gd name="connsiteY154" fmla="*/ 168311 h 812606"/>
                <a:gd name="connsiteX155" fmla="*/ 3519572 w 12346891"/>
                <a:gd name="connsiteY155" fmla="*/ 428744 h 812606"/>
                <a:gd name="connsiteX156" fmla="*/ 3519320 w 12346891"/>
                <a:gd name="connsiteY156" fmla="*/ 429153 h 812606"/>
                <a:gd name="connsiteX157" fmla="*/ 3517828 w 12346891"/>
                <a:gd name="connsiteY157" fmla="*/ 432247 h 812606"/>
                <a:gd name="connsiteX158" fmla="*/ 3491042 w 12346891"/>
                <a:gd name="connsiteY158" fmla="*/ 480217 h 812606"/>
                <a:gd name="connsiteX159" fmla="*/ 3477786 w 12346891"/>
                <a:gd name="connsiteY159" fmla="*/ 500852 h 812606"/>
                <a:gd name="connsiteX160" fmla="*/ 3460297 w 12346891"/>
                <a:gd name="connsiteY160" fmla="*/ 541288 h 812606"/>
                <a:gd name="connsiteX161" fmla="*/ 3467989 w 12346891"/>
                <a:gd name="connsiteY161" fmla="*/ 516104 h 812606"/>
                <a:gd name="connsiteX162" fmla="*/ 3461878 w 12346891"/>
                <a:gd name="connsiteY162" fmla="*/ 525616 h 812606"/>
                <a:gd name="connsiteX163" fmla="*/ 2970127 w 12346891"/>
                <a:gd name="connsiteY163" fmla="*/ 812606 h 812606"/>
                <a:gd name="connsiteX164" fmla="*/ 2599700 w 12346891"/>
                <a:gd name="connsiteY164" fmla="*/ 664010 h 812606"/>
                <a:gd name="connsiteX165" fmla="*/ 2551493 w 12346891"/>
                <a:gd name="connsiteY165" fmla="*/ 616671 h 812606"/>
                <a:gd name="connsiteX166" fmla="*/ 2547180 w 12346891"/>
                <a:gd name="connsiteY166" fmla="*/ 625295 h 812606"/>
                <a:gd name="connsiteX167" fmla="*/ 2537644 w 12346891"/>
                <a:gd name="connsiteY167" fmla="*/ 607630 h 812606"/>
                <a:gd name="connsiteX168" fmla="*/ 2097815 w 12346891"/>
                <a:gd name="connsiteY168" fmla="*/ 320304 h 812606"/>
                <a:gd name="connsiteX169" fmla="*/ 1832205 w 12346891"/>
                <a:gd name="connsiteY169" fmla="*/ 411091 h 812606"/>
                <a:gd name="connsiteX170" fmla="*/ 1722223 w 12346891"/>
                <a:gd name="connsiteY170" fmla="*/ 515954 h 812606"/>
                <a:gd name="connsiteX171" fmla="*/ 1669499 w 12346891"/>
                <a:gd name="connsiteY171" fmla="*/ 553933 h 812606"/>
                <a:gd name="connsiteX172" fmla="*/ 1628221 w 12346891"/>
                <a:gd name="connsiteY172" fmla="*/ 583210 h 812606"/>
                <a:gd name="connsiteX173" fmla="*/ 1354648 w 12346891"/>
                <a:gd name="connsiteY173" fmla="*/ 660615 h 812606"/>
                <a:gd name="connsiteX174" fmla="*/ 984221 w 12346891"/>
                <a:gd name="connsiteY174" fmla="*/ 512019 h 812606"/>
                <a:gd name="connsiteX175" fmla="*/ 936015 w 12346891"/>
                <a:gd name="connsiteY175" fmla="*/ 464680 h 812606"/>
                <a:gd name="connsiteX176" fmla="*/ 931701 w 12346891"/>
                <a:gd name="connsiteY176" fmla="*/ 473303 h 812606"/>
                <a:gd name="connsiteX177" fmla="*/ 922165 w 12346891"/>
                <a:gd name="connsiteY177" fmla="*/ 455639 h 812606"/>
                <a:gd name="connsiteX178" fmla="*/ 482336 w 12346891"/>
                <a:gd name="connsiteY178" fmla="*/ 168313 h 812606"/>
                <a:gd name="connsiteX179" fmla="*/ 59274 w 12346891"/>
                <a:gd name="connsiteY179" fmla="*/ 428746 h 812606"/>
                <a:gd name="connsiteX180" fmla="*/ 59022 w 12346891"/>
                <a:gd name="connsiteY180" fmla="*/ 429155 h 812606"/>
                <a:gd name="connsiteX181" fmla="*/ 30744 w 12346891"/>
                <a:gd name="connsiteY181" fmla="*/ 480219 h 812606"/>
                <a:gd name="connsiteX182" fmla="*/ -1 w 12346891"/>
                <a:gd name="connsiteY182" fmla="*/ 541290 h 812606"/>
                <a:gd name="connsiteX183" fmla="*/ 247792 w 12346891"/>
                <a:gd name="connsiteY183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19553 w 12346893"/>
                <a:gd name="connsiteY35" fmla="*/ 296655 h 812606"/>
                <a:gd name="connsiteX36" fmla="*/ 5408614 w 12346893"/>
                <a:gd name="connsiteY36" fmla="*/ 177228 h 812606"/>
                <a:gd name="connsiteX37" fmla="*/ 5372276 w 12346893"/>
                <a:gd name="connsiteY37" fmla="*/ 258677 h 812606"/>
                <a:gd name="connsiteX38" fmla="*/ 5413555 w 12346893"/>
                <a:gd name="connsiteY38" fmla="*/ 229399 h 812606"/>
                <a:gd name="connsiteX39" fmla="*/ 5687128 w 12346893"/>
                <a:gd name="connsiteY39" fmla="*/ 151994 h 812606"/>
                <a:gd name="connsiteX40" fmla="*/ 6057555 w 12346893"/>
                <a:gd name="connsiteY40" fmla="*/ 300590 h 812606"/>
                <a:gd name="connsiteX41" fmla="*/ 6105761 w 12346893"/>
                <a:gd name="connsiteY41" fmla="*/ 347929 h 812606"/>
                <a:gd name="connsiteX42" fmla="*/ 6110075 w 12346893"/>
                <a:gd name="connsiteY42" fmla="*/ 339306 h 812606"/>
                <a:gd name="connsiteX43" fmla="*/ 6119611 w 12346893"/>
                <a:gd name="connsiteY43" fmla="*/ 356970 h 812606"/>
                <a:gd name="connsiteX44" fmla="*/ 6559439 w 12346893"/>
                <a:gd name="connsiteY44" fmla="*/ 644296 h 812606"/>
                <a:gd name="connsiteX45" fmla="*/ 6982502 w 12346893"/>
                <a:gd name="connsiteY45" fmla="*/ 383863 h 812606"/>
                <a:gd name="connsiteX46" fmla="*/ 6982753 w 12346893"/>
                <a:gd name="connsiteY46" fmla="*/ 383454 h 812606"/>
                <a:gd name="connsiteX47" fmla="*/ 6984246 w 12346893"/>
                <a:gd name="connsiteY47" fmla="*/ 380360 h 812606"/>
                <a:gd name="connsiteX48" fmla="*/ 7011032 w 12346893"/>
                <a:gd name="connsiteY48" fmla="*/ 332390 h 812606"/>
                <a:gd name="connsiteX49" fmla="*/ 7024286 w 12346893"/>
                <a:gd name="connsiteY49" fmla="*/ 311755 h 812606"/>
                <a:gd name="connsiteX50" fmla="*/ 7041777 w 12346893"/>
                <a:gd name="connsiteY50" fmla="*/ 271319 h 812606"/>
                <a:gd name="connsiteX51" fmla="*/ 7034085 w 12346893"/>
                <a:gd name="connsiteY51" fmla="*/ 296503 h 812606"/>
                <a:gd name="connsiteX52" fmla="*/ 7040195 w 12346893"/>
                <a:gd name="connsiteY52" fmla="*/ 286991 h 812606"/>
                <a:gd name="connsiteX53" fmla="*/ 7531947 w 12346893"/>
                <a:gd name="connsiteY53" fmla="*/ 1 h 812606"/>
                <a:gd name="connsiteX54" fmla="*/ 7902374 w 12346893"/>
                <a:gd name="connsiteY54" fmla="*/ 148597 h 812606"/>
                <a:gd name="connsiteX55" fmla="*/ 7950580 w 12346893"/>
                <a:gd name="connsiteY55" fmla="*/ 195936 h 812606"/>
                <a:gd name="connsiteX56" fmla="*/ 7954894 w 12346893"/>
                <a:gd name="connsiteY56" fmla="*/ 187312 h 812606"/>
                <a:gd name="connsiteX57" fmla="*/ 7964430 w 12346893"/>
                <a:gd name="connsiteY57" fmla="*/ 204977 h 812606"/>
                <a:gd name="connsiteX58" fmla="*/ 8404258 w 12346893"/>
                <a:gd name="connsiteY58" fmla="*/ 492302 h 812606"/>
                <a:gd name="connsiteX59" fmla="*/ 8669869 w 12346893"/>
                <a:gd name="connsiteY59" fmla="*/ 401515 h 812606"/>
                <a:gd name="connsiteX60" fmla="*/ 8715076 w 12346893"/>
                <a:gd name="connsiteY60" fmla="*/ 363604 h 812606"/>
                <a:gd name="connsiteX61" fmla="*/ 8720650 w 12346893"/>
                <a:gd name="connsiteY61" fmla="*/ 356531 h 812606"/>
                <a:gd name="connsiteX62" fmla="*/ 8754770 w 12346893"/>
                <a:gd name="connsiteY62" fmla="*/ 323702 h 812606"/>
                <a:gd name="connsiteX63" fmla="*/ 8779851 w 12346893"/>
                <a:gd name="connsiteY63" fmla="*/ 296653 h 812606"/>
                <a:gd name="connsiteX64" fmla="*/ 8869086 w 12346893"/>
                <a:gd name="connsiteY64" fmla="*/ 159809 h 812606"/>
                <a:gd name="connsiteX65" fmla="*/ 8886596 w 12346893"/>
                <a:gd name="connsiteY65" fmla="*/ 119325 h 812606"/>
                <a:gd name="connsiteX66" fmla="*/ 8868912 w 12346893"/>
                <a:gd name="connsiteY66" fmla="*/ 177226 h 812606"/>
                <a:gd name="connsiteX67" fmla="*/ 8832573 w 12346893"/>
                <a:gd name="connsiteY67" fmla="*/ 258676 h 812606"/>
                <a:gd name="connsiteX68" fmla="*/ 8873853 w 12346893"/>
                <a:gd name="connsiteY68" fmla="*/ 229399 h 812606"/>
                <a:gd name="connsiteX69" fmla="*/ 9147426 w 12346893"/>
                <a:gd name="connsiteY69" fmla="*/ 151993 h 812606"/>
                <a:gd name="connsiteX70" fmla="*/ 9517853 w 12346893"/>
                <a:gd name="connsiteY70" fmla="*/ 300589 h 812606"/>
                <a:gd name="connsiteX71" fmla="*/ 9566059 w 12346893"/>
                <a:gd name="connsiteY71" fmla="*/ 347928 h 812606"/>
                <a:gd name="connsiteX72" fmla="*/ 9570373 w 12346893"/>
                <a:gd name="connsiteY72" fmla="*/ 339305 h 812606"/>
                <a:gd name="connsiteX73" fmla="*/ 9579908 w 12346893"/>
                <a:gd name="connsiteY73" fmla="*/ 356969 h 812606"/>
                <a:gd name="connsiteX74" fmla="*/ 10019738 w 12346893"/>
                <a:gd name="connsiteY74" fmla="*/ 644295 h 812606"/>
                <a:gd name="connsiteX75" fmla="*/ 10442800 w 12346893"/>
                <a:gd name="connsiteY75" fmla="*/ 383862 h 812606"/>
                <a:gd name="connsiteX76" fmla="*/ 10443052 w 12346893"/>
                <a:gd name="connsiteY76" fmla="*/ 383453 h 812606"/>
                <a:gd name="connsiteX77" fmla="*/ 10444544 w 12346893"/>
                <a:gd name="connsiteY77" fmla="*/ 380359 h 812606"/>
                <a:gd name="connsiteX78" fmla="*/ 10471330 w 12346893"/>
                <a:gd name="connsiteY78" fmla="*/ 332389 h 812606"/>
                <a:gd name="connsiteX79" fmla="*/ 10484585 w 12346893"/>
                <a:gd name="connsiteY79" fmla="*/ 311754 h 812606"/>
                <a:gd name="connsiteX80" fmla="*/ 10502074 w 12346893"/>
                <a:gd name="connsiteY80" fmla="*/ 271318 h 812606"/>
                <a:gd name="connsiteX81" fmla="*/ 10494383 w 12346893"/>
                <a:gd name="connsiteY81" fmla="*/ 296502 h 812606"/>
                <a:gd name="connsiteX82" fmla="*/ 10500493 w 12346893"/>
                <a:gd name="connsiteY82" fmla="*/ 286990 h 812606"/>
                <a:gd name="connsiteX83" fmla="*/ 10992245 w 12346893"/>
                <a:gd name="connsiteY83" fmla="*/ 0 h 812606"/>
                <a:gd name="connsiteX84" fmla="*/ 11362672 w 12346893"/>
                <a:gd name="connsiteY84" fmla="*/ 148596 h 812606"/>
                <a:gd name="connsiteX85" fmla="*/ 11410878 w 12346893"/>
                <a:gd name="connsiteY85" fmla="*/ 195935 h 812606"/>
                <a:gd name="connsiteX86" fmla="*/ 11415192 w 12346893"/>
                <a:gd name="connsiteY86" fmla="*/ 187311 h 812606"/>
                <a:gd name="connsiteX87" fmla="*/ 11424728 w 12346893"/>
                <a:gd name="connsiteY87" fmla="*/ 204976 h 812606"/>
                <a:gd name="connsiteX88" fmla="*/ 11864557 w 12346893"/>
                <a:gd name="connsiteY88" fmla="*/ 492302 h 812606"/>
                <a:gd name="connsiteX89" fmla="*/ 12329384 w 12346893"/>
                <a:gd name="connsiteY89" fmla="*/ 159808 h 812606"/>
                <a:gd name="connsiteX90" fmla="*/ 12346893 w 12346893"/>
                <a:gd name="connsiteY90" fmla="*/ 119324 h 812606"/>
                <a:gd name="connsiteX91" fmla="*/ 12329210 w 12346893"/>
                <a:gd name="connsiteY91" fmla="*/ 177225 h 812606"/>
                <a:gd name="connsiteX92" fmla="*/ 11735544 w 12346893"/>
                <a:gd name="connsiteY92" fmla="*/ 660610 h 812606"/>
                <a:gd name="connsiteX93" fmla="*/ 11365117 w 12346893"/>
                <a:gd name="connsiteY93" fmla="*/ 512014 h 812606"/>
                <a:gd name="connsiteX94" fmla="*/ 11316911 w 12346893"/>
                <a:gd name="connsiteY94" fmla="*/ 464675 h 812606"/>
                <a:gd name="connsiteX95" fmla="*/ 11312596 w 12346893"/>
                <a:gd name="connsiteY95" fmla="*/ 473298 h 812606"/>
                <a:gd name="connsiteX96" fmla="*/ 11303061 w 12346893"/>
                <a:gd name="connsiteY96" fmla="*/ 455634 h 812606"/>
                <a:gd name="connsiteX97" fmla="*/ 10863232 w 12346893"/>
                <a:gd name="connsiteY97" fmla="*/ 168308 h 812606"/>
                <a:gd name="connsiteX98" fmla="*/ 10440170 w 12346893"/>
                <a:gd name="connsiteY98" fmla="*/ 428741 h 812606"/>
                <a:gd name="connsiteX99" fmla="*/ 10439918 w 12346893"/>
                <a:gd name="connsiteY99" fmla="*/ 429150 h 812606"/>
                <a:gd name="connsiteX100" fmla="*/ 10438426 w 12346893"/>
                <a:gd name="connsiteY100" fmla="*/ 432244 h 812606"/>
                <a:gd name="connsiteX101" fmla="*/ 10411639 w 12346893"/>
                <a:gd name="connsiteY101" fmla="*/ 480214 h 812606"/>
                <a:gd name="connsiteX102" fmla="*/ 10398385 w 12346893"/>
                <a:gd name="connsiteY102" fmla="*/ 500849 h 812606"/>
                <a:gd name="connsiteX103" fmla="*/ 10380895 w 12346893"/>
                <a:gd name="connsiteY103" fmla="*/ 541285 h 812606"/>
                <a:gd name="connsiteX104" fmla="*/ 10388586 w 12346893"/>
                <a:gd name="connsiteY104" fmla="*/ 516101 h 812606"/>
                <a:gd name="connsiteX105" fmla="*/ 10382477 w 12346893"/>
                <a:gd name="connsiteY105" fmla="*/ 525613 h 812606"/>
                <a:gd name="connsiteX106" fmla="*/ 9890724 w 12346893"/>
                <a:gd name="connsiteY106" fmla="*/ 812603 h 812606"/>
                <a:gd name="connsiteX107" fmla="*/ 9520297 w 12346893"/>
                <a:gd name="connsiteY107" fmla="*/ 664007 h 812606"/>
                <a:gd name="connsiteX108" fmla="*/ 9472091 w 12346893"/>
                <a:gd name="connsiteY108" fmla="*/ 616668 h 812606"/>
                <a:gd name="connsiteX109" fmla="*/ 9467777 w 12346893"/>
                <a:gd name="connsiteY109" fmla="*/ 625292 h 812606"/>
                <a:gd name="connsiteX110" fmla="*/ 9458242 w 12346893"/>
                <a:gd name="connsiteY110" fmla="*/ 607627 h 812606"/>
                <a:gd name="connsiteX111" fmla="*/ 9018413 w 12346893"/>
                <a:gd name="connsiteY111" fmla="*/ 320302 h 812606"/>
                <a:gd name="connsiteX112" fmla="*/ 8752802 w 12346893"/>
                <a:gd name="connsiteY112" fmla="*/ 411089 h 812606"/>
                <a:gd name="connsiteX113" fmla="*/ 8707595 w 12346893"/>
                <a:gd name="connsiteY113" fmla="*/ 449000 h 812606"/>
                <a:gd name="connsiteX114" fmla="*/ 8702022 w 12346893"/>
                <a:gd name="connsiteY114" fmla="*/ 456073 h 812606"/>
                <a:gd name="connsiteX115" fmla="*/ 8667901 w 12346893"/>
                <a:gd name="connsiteY115" fmla="*/ 488902 h 812606"/>
                <a:gd name="connsiteX116" fmla="*/ 8642820 w 12346893"/>
                <a:gd name="connsiteY116" fmla="*/ 515951 h 812606"/>
                <a:gd name="connsiteX117" fmla="*/ 8553585 w 12346893"/>
                <a:gd name="connsiteY117" fmla="*/ 652795 h 812606"/>
                <a:gd name="connsiteX118" fmla="*/ 8536075 w 12346893"/>
                <a:gd name="connsiteY118" fmla="*/ 693279 h 812606"/>
                <a:gd name="connsiteX119" fmla="*/ 8553759 w 12346893"/>
                <a:gd name="connsiteY119" fmla="*/ 635378 h 812606"/>
                <a:gd name="connsiteX120" fmla="*/ 8590098 w 12346893"/>
                <a:gd name="connsiteY120" fmla="*/ 553928 h 812606"/>
                <a:gd name="connsiteX121" fmla="*/ 8548818 w 12346893"/>
                <a:gd name="connsiteY121" fmla="*/ 583206 h 812606"/>
                <a:gd name="connsiteX122" fmla="*/ 8275246 w 12346893"/>
                <a:gd name="connsiteY122" fmla="*/ 660611 h 812606"/>
                <a:gd name="connsiteX123" fmla="*/ 7904819 w 12346893"/>
                <a:gd name="connsiteY123" fmla="*/ 512015 h 812606"/>
                <a:gd name="connsiteX124" fmla="*/ 7856612 w 12346893"/>
                <a:gd name="connsiteY124" fmla="*/ 464676 h 812606"/>
                <a:gd name="connsiteX125" fmla="*/ 7852299 w 12346893"/>
                <a:gd name="connsiteY125" fmla="*/ 473299 h 812606"/>
                <a:gd name="connsiteX126" fmla="*/ 7842763 w 12346893"/>
                <a:gd name="connsiteY126" fmla="*/ 455635 h 812606"/>
                <a:gd name="connsiteX127" fmla="*/ 7402933 w 12346893"/>
                <a:gd name="connsiteY127" fmla="*/ 168309 h 812606"/>
                <a:gd name="connsiteX128" fmla="*/ 6979871 w 12346893"/>
                <a:gd name="connsiteY128" fmla="*/ 428742 h 812606"/>
                <a:gd name="connsiteX129" fmla="*/ 6979620 w 12346893"/>
                <a:gd name="connsiteY129" fmla="*/ 429151 h 812606"/>
                <a:gd name="connsiteX130" fmla="*/ 6978128 w 12346893"/>
                <a:gd name="connsiteY130" fmla="*/ 432245 h 812606"/>
                <a:gd name="connsiteX131" fmla="*/ 6951342 w 12346893"/>
                <a:gd name="connsiteY131" fmla="*/ 480215 h 812606"/>
                <a:gd name="connsiteX132" fmla="*/ 6938086 w 12346893"/>
                <a:gd name="connsiteY132" fmla="*/ 500850 h 812606"/>
                <a:gd name="connsiteX133" fmla="*/ 6920597 w 12346893"/>
                <a:gd name="connsiteY133" fmla="*/ 541286 h 812606"/>
                <a:gd name="connsiteX134" fmla="*/ 6928288 w 12346893"/>
                <a:gd name="connsiteY134" fmla="*/ 516102 h 812606"/>
                <a:gd name="connsiteX135" fmla="*/ 6922178 w 12346893"/>
                <a:gd name="connsiteY135" fmla="*/ 525614 h 812606"/>
                <a:gd name="connsiteX136" fmla="*/ 6430427 w 12346893"/>
                <a:gd name="connsiteY136" fmla="*/ 812604 h 812606"/>
                <a:gd name="connsiteX137" fmla="*/ 6059999 w 12346893"/>
                <a:gd name="connsiteY137" fmla="*/ 664008 h 812606"/>
                <a:gd name="connsiteX138" fmla="*/ 6011793 w 12346893"/>
                <a:gd name="connsiteY138" fmla="*/ 616669 h 812606"/>
                <a:gd name="connsiteX139" fmla="*/ 6007479 w 12346893"/>
                <a:gd name="connsiteY139" fmla="*/ 625293 h 812606"/>
                <a:gd name="connsiteX140" fmla="*/ 5997944 w 12346893"/>
                <a:gd name="connsiteY140" fmla="*/ 607628 h 812606"/>
                <a:gd name="connsiteX141" fmla="*/ 5558114 w 12346893"/>
                <a:gd name="connsiteY141" fmla="*/ 320302 h 812606"/>
                <a:gd name="connsiteX142" fmla="*/ 5292505 w 12346893"/>
                <a:gd name="connsiteY142" fmla="*/ 411089 h 812606"/>
                <a:gd name="connsiteX143" fmla="*/ 5247300 w 12346893"/>
                <a:gd name="connsiteY143" fmla="*/ 448999 h 812606"/>
                <a:gd name="connsiteX144" fmla="*/ 5241724 w 12346893"/>
                <a:gd name="connsiteY144" fmla="*/ 456075 h 812606"/>
                <a:gd name="connsiteX145" fmla="*/ 5207594 w 12346893"/>
                <a:gd name="connsiteY145" fmla="*/ 488913 h 812606"/>
                <a:gd name="connsiteX146" fmla="*/ 5182522 w 12346893"/>
                <a:gd name="connsiteY146" fmla="*/ 515952 h 812606"/>
                <a:gd name="connsiteX147" fmla="*/ 5129799 w 12346893"/>
                <a:gd name="connsiteY147" fmla="*/ 553930 h 812606"/>
                <a:gd name="connsiteX148" fmla="*/ 5088520 w 12346893"/>
                <a:gd name="connsiteY148" fmla="*/ 583208 h 812606"/>
                <a:gd name="connsiteX149" fmla="*/ 4814948 w 12346893"/>
                <a:gd name="connsiteY149" fmla="*/ 660613 h 812606"/>
                <a:gd name="connsiteX150" fmla="*/ 4444521 w 12346893"/>
                <a:gd name="connsiteY150" fmla="*/ 512017 h 812606"/>
                <a:gd name="connsiteX151" fmla="*/ 4396314 w 12346893"/>
                <a:gd name="connsiteY151" fmla="*/ 464678 h 812606"/>
                <a:gd name="connsiteX152" fmla="*/ 4392001 w 12346893"/>
                <a:gd name="connsiteY152" fmla="*/ 473301 h 812606"/>
                <a:gd name="connsiteX153" fmla="*/ 4382465 w 12346893"/>
                <a:gd name="connsiteY153" fmla="*/ 455637 h 812606"/>
                <a:gd name="connsiteX154" fmla="*/ 3942636 w 12346893"/>
                <a:gd name="connsiteY154" fmla="*/ 168311 h 812606"/>
                <a:gd name="connsiteX155" fmla="*/ 3519574 w 12346893"/>
                <a:gd name="connsiteY155" fmla="*/ 428744 h 812606"/>
                <a:gd name="connsiteX156" fmla="*/ 3519322 w 12346893"/>
                <a:gd name="connsiteY156" fmla="*/ 429153 h 812606"/>
                <a:gd name="connsiteX157" fmla="*/ 3491044 w 12346893"/>
                <a:gd name="connsiteY157" fmla="*/ 480217 h 812606"/>
                <a:gd name="connsiteX158" fmla="*/ 3477788 w 12346893"/>
                <a:gd name="connsiteY158" fmla="*/ 500852 h 812606"/>
                <a:gd name="connsiteX159" fmla="*/ 3460299 w 12346893"/>
                <a:gd name="connsiteY159" fmla="*/ 541288 h 812606"/>
                <a:gd name="connsiteX160" fmla="*/ 3467991 w 12346893"/>
                <a:gd name="connsiteY160" fmla="*/ 516104 h 812606"/>
                <a:gd name="connsiteX161" fmla="*/ 3461880 w 12346893"/>
                <a:gd name="connsiteY161" fmla="*/ 525616 h 812606"/>
                <a:gd name="connsiteX162" fmla="*/ 2970129 w 12346893"/>
                <a:gd name="connsiteY162" fmla="*/ 812606 h 812606"/>
                <a:gd name="connsiteX163" fmla="*/ 2599702 w 12346893"/>
                <a:gd name="connsiteY163" fmla="*/ 664010 h 812606"/>
                <a:gd name="connsiteX164" fmla="*/ 2551495 w 12346893"/>
                <a:gd name="connsiteY164" fmla="*/ 616671 h 812606"/>
                <a:gd name="connsiteX165" fmla="*/ 2547182 w 12346893"/>
                <a:gd name="connsiteY165" fmla="*/ 625295 h 812606"/>
                <a:gd name="connsiteX166" fmla="*/ 2537646 w 12346893"/>
                <a:gd name="connsiteY166" fmla="*/ 607630 h 812606"/>
                <a:gd name="connsiteX167" fmla="*/ 2097817 w 12346893"/>
                <a:gd name="connsiteY167" fmla="*/ 320304 h 812606"/>
                <a:gd name="connsiteX168" fmla="*/ 1832207 w 12346893"/>
                <a:gd name="connsiteY168" fmla="*/ 411091 h 812606"/>
                <a:gd name="connsiteX169" fmla="*/ 1722225 w 12346893"/>
                <a:gd name="connsiteY169" fmla="*/ 515954 h 812606"/>
                <a:gd name="connsiteX170" fmla="*/ 1669501 w 12346893"/>
                <a:gd name="connsiteY170" fmla="*/ 553933 h 812606"/>
                <a:gd name="connsiteX171" fmla="*/ 1628223 w 12346893"/>
                <a:gd name="connsiteY171" fmla="*/ 583210 h 812606"/>
                <a:gd name="connsiteX172" fmla="*/ 1354650 w 12346893"/>
                <a:gd name="connsiteY172" fmla="*/ 660615 h 812606"/>
                <a:gd name="connsiteX173" fmla="*/ 984223 w 12346893"/>
                <a:gd name="connsiteY173" fmla="*/ 512019 h 812606"/>
                <a:gd name="connsiteX174" fmla="*/ 936017 w 12346893"/>
                <a:gd name="connsiteY174" fmla="*/ 464680 h 812606"/>
                <a:gd name="connsiteX175" fmla="*/ 931703 w 12346893"/>
                <a:gd name="connsiteY175" fmla="*/ 473303 h 812606"/>
                <a:gd name="connsiteX176" fmla="*/ 922167 w 12346893"/>
                <a:gd name="connsiteY176" fmla="*/ 455639 h 812606"/>
                <a:gd name="connsiteX177" fmla="*/ 482338 w 12346893"/>
                <a:gd name="connsiteY177" fmla="*/ 168313 h 812606"/>
                <a:gd name="connsiteX178" fmla="*/ 59276 w 12346893"/>
                <a:gd name="connsiteY178" fmla="*/ 428746 h 812606"/>
                <a:gd name="connsiteX179" fmla="*/ 59024 w 12346893"/>
                <a:gd name="connsiteY179" fmla="*/ 429155 h 812606"/>
                <a:gd name="connsiteX180" fmla="*/ 30746 w 12346893"/>
                <a:gd name="connsiteY180" fmla="*/ 480219 h 812606"/>
                <a:gd name="connsiteX181" fmla="*/ 1 w 12346893"/>
                <a:gd name="connsiteY181" fmla="*/ 541290 h 812606"/>
                <a:gd name="connsiteX182" fmla="*/ 247794 w 12346893"/>
                <a:gd name="connsiteY182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19551 w 12346891"/>
                <a:gd name="connsiteY35" fmla="*/ 296655 h 812606"/>
                <a:gd name="connsiteX36" fmla="*/ 5408612 w 12346891"/>
                <a:gd name="connsiteY36" fmla="*/ 177228 h 812606"/>
                <a:gd name="connsiteX37" fmla="*/ 5372274 w 12346891"/>
                <a:gd name="connsiteY37" fmla="*/ 258677 h 812606"/>
                <a:gd name="connsiteX38" fmla="*/ 5413553 w 12346891"/>
                <a:gd name="connsiteY38" fmla="*/ 229399 h 812606"/>
                <a:gd name="connsiteX39" fmla="*/ 5687126 w 12346891"/>
                <a:gd name="connsiteY39" fmla="*/ 151994 h 812606"/>
                <a:gd name="connsiteX40" fmla="*/ 6057553 w 12346891"/>
                <a:gd name="connsiteY40" fmla="*/ 300590 h 812606"/>
                <a:gd name="connsiteX41" fmla="*/ 6105759 w 12346891"/>
                <a:gd name="connsiteY41" fmla="*/ 347929 h 812606"/>
                <a:gd name="connsiteX42" fmla="*/ 6110073 w 12346891"/>
                <a:gd name="connsiteY42" fmla="*/ 339306 h 812606"/>
                <a:gd name="connsiteX43" fmla="*/ 6119609 w 12346891"/>
                <a:gd name="connsiteY43" fmla="*/ 356970 h 812606"/>
                <a:gd name="connsiteX44" fmla="*/ 6559437 w 12346891"/>
                <a:gd name="connsiteY44" fmla="*/ 644296 h 812606"/>
                <a:gd name="connsiteX45" fmla="*/ 6982500 w 12346891"/>
                <a:gd name="connsiteY45" fmla="*/ 383863 h 812606"/>
                <a:gd name="connsiteX46" fmla="*/ 6982751 w 12346891"/>
                <a:gd name="connsiteY46" fmla="*/ 383454 h 812606"/>
                <a:gd name="connsiteX47" fmla="*/ 6984244 w 12346891"/>
                <a:gd name="connsiteY47" fmla="*/ 380360 h 812606"/>
                <a:gd name="connsiteX48" fmla="*/ 7011030 w 12346891"/>
                <a:gd name="connsiteY48" fmla="*/ 332390 h 812606"/>
                <a:gd name="connsiteX49" fmla="*/ 7024284 w 12346891"/>
                <a:gd name="connsiteY49" fmla="*/ 311755 h 812606"/>
                <a:gd name="connsiteX50" fmla="*/ 7041775 w 12346891"/>
                <a:gd name="connsiteY50" fmla="*/ 271319 h 812606"/>
                <a:gd name="connsiteX51" fmla="*/ 7034083 w 12346891"/>
                <a:gd name="connsiteY51" fmla="*/ 296503 h 812606"/>
                <a:gd name="connsiteX52" fmla="*/ 7040193 w 12346891"/>
                <a:gd name="connsiteY52" fmla="*/ 286991 h 812606"/>
                <a:gd name="connsiteX53" fmla="*/ 7531945 w 12346891"/>
                <a:gd name="connsiteY53" fmla="*/ 1 h 812606"/>
                <a:gd name="connsiteX54" fmla="*/ 7902372 w 12346891"/>
                <a:gd name="connsiteY54" fmla="*/ 148597 h 812606"/>
                <a:gd name="connsiteX55" fmla="*/ 7950578 w 12346891"/>
                <a:gd name="connsiteY55" fmla="*/ 195936 h 812606"/>
                <a:gd name="connsiteX56" fmla="*/ 7954892 w 12346891"/>
                <a:gd name="connsiteY56" fmla="*/ 187312 h 812606"/>
                <a:gd name="connsiteX57" fmla="*/ 7964428 w 12346891"/>
                <a:gd name="connsiteY57" fmla="*/ 204977 h 812606"/>
                <a:gd name="connsiteX58" fmla="*/ 8404256 w 12346891"/>
                <a:gd name="connsiteY58" fmla="*/ 492302 h 812606"/>
                <a:gd name="connsiteX59" fmla="*/ 8669867 w 12346891"/>
                <a:gd name="connsiteY59" fmla="*/ 401515 h 812606"/>
                <a:gd name="connsiteX60" fmla="*/ 8715074 w 12346891"/>
                <a:gd name="connsiteY60" fmla="*/ 363604 h 812606"/>
                <a:gd name="connsiteX61" fmla="*/ 8720648 w 12346891"/>
                <a:gd name="connsiteY61" fmla="*/ 356531 h 812606"/>
                <a:gd name="connsiteX62" fmla="*/ 8754768 w 12346891"/>
                <a:gd name="connsiteY62" fmla="*/ 323702 h 812606"/>
                <a:gd name="connsiteX63" fmla="*/ 8779849 w 12346891"/>
                <a:gd name="connsiteY63" fmla="*/ 296653 h 812606"/>
                <a:gd name="connsiteX64" fmla="*/ 8869084 w 12346891"/>
                <a:gd name="connsiteY64" fmla="*/ 159809 h 812606"/>
                <a:gd name="connsiteX65" fmla="*/ 8886594 w 12346891"/>
                <a:gd name="connsiteY65" fmla="*/ 119325 h 812606"/>
                <a:gd name="connsiteX66" fmla="*/ 8868910 w 12346891"/>
                <a:gd name="connsiteY66" fmla="*/ 177226 h 812606"/>
                <a:gd name="connsiteX67" fmla="*/ 8832571 w 12346891"/>
                <a:gd name="connsiteY67" fmla="*/ 258676 h 812606"/>
                <a:gd name="connsiteX68" fmla="*/ 8873851 w 12346891"/>
                <a:gd name="connsiteY68" fmla="*/ 229399 h 812606"/>
                <a:gd name="connsiteX69" fmla="*/ 9147424 w 12346891"/>
                <a:gd name="connsiteY69" fmla="*/ 151993 h 812606"/>
                <a:gd name="connsiteX70" fmla="*/ 9517851 w 12346891"/>
                <a:gd name="connsiteY70" fmla="*/ 300589 h 812606"/>
                <a:gd name="connsiteX71" fmla="*/ 9566057 w 12346891"/>
                <a:gd name="connsiteY71" fmla="*/ 347928 h 812606"/>
                <a:gd name="connsiteX72" fmla="*/ 9570371 w 12346891"/>
                <a:gd name="connsiteY72" fmla="*/ 339305 h 812606"/>
                <a:gd name="connsiteX73" fmla="*/ 9579906 w 12346891"/>
                <a:gd name="connsiteY73" fmla="*/ 356969 h 812606"/>
                <a:gd name="connsiteX74" fmla="*/ 10019736 w 12346891"/>
                <a:gd name="connsiteY74" fmla="*/ 644295 h 812606"/>
                <a:gd name="connsiteX75" fmla="*/ 10442798 w 12346891"/>
                <a:gd name="connsiteY75" fmla="*/ 383862 h 812606"/>
                <a:gd name="connsiteX76" fmla="*/ 10443050 w 12346891"/>
                <a:gd name="connsiteY76" fmla="*/ 383453 h 812606"/>
                <a:gd name="connsiteX77" fmla="*/ 10444542 w 12346891"/>
                <a:gd name="connsiteY77" fmla="*/ 380359 h 812606"/>
                <a:gd name="connsiteX78" fmla="*/ 10471328 w 12346891"/>
                <a:gd name="connsiteY78" fmla="*/ 332389 h 812606"/>
                <a:gd name="connsiteX79" fmla="*/ 10484583 w 12346891"/>
                <a:gd name="connsiteY79" fmla="*/ 311754 h 812606"/>
                <a:gd name="connsiteX80" fmla="*/ 10502072 w 12346891"/>
                <a:gd name="connsiteY80" fmla="*/ 271318 h 812606"/>
                <a:gd name="connsiteX81" fmla="*/ 10494381 w 12346891"/>
                <a:gd name="connsiteY81" fmla="*/ 296502 h 812606"/>
                <a:gd name="connsiteX82" fmla="*/ 10500491 w 12346891"/>
                <a:gd name="connsiteY82" fmla="*/ 286990 h 812606"/>
                <a:gd name="connsiteX83" fmla="*/ 10992243 w 12346891"/>
                <a:gd name="connsiteY83" fmla="*/ 0 h 812606"/>
                <a:gd name="connsiteX84" fmla="*/ 11362670 w 12346891"/>
                <a:gd name="connsiteY84" fmla="*/ 148596 h 812606"/>
                <a:gd name="connsiteX85" fmla="*/ 11410876 w 12346891"/>
                <a:gd name="connsiteY85" fmla="*/ 195935 h 812606"/>
                <a:gd name="connsiteX86" fmla="*/ 11415190 w 12346891"/>
                <a:gd name="connsiteY86" fmla="*/ 187311 h 812606"/>
                <a:gd name="connsiteX87" fmla="*/ 11424726 w 12346891"/>
                <a:gd name="connsiteY87" fmla="*/ 204976 h 812606"/>
                <a:gd name="connsiteX88" fmla="*/ 11864555 w 12346891"/>
                <a:gd name="connsiteY88" fmla="*/ 492302 h 812606"/>
                <a:gd name="connsiteX89" fmla="*/ 12329382 w 12346891"/>
                <a:gd name="connsiteY89" fmla="*/ 159808 h 812606"/>
                <a:gd name="connsiteX90" fmla="*/ 12346891 w 12346891"/>
                <a:gd name="connsiteY90" fmla="*/ 119324 h 812606"/>
                <a:gd name="connsiteX91" fmla="*/ 12329208 w 12346891"/>
                <a:gd name="connsiteY91" fmla="*/ 177225 h 812606"/>
                <a:gd name="connsiteX92" fmla="*/ 11735542 w 12346891"/>
                <a:gd name="connsiteY92" fmla="*/ 660610 h 812606"/>
                <a:gd name="connsiteX93" fmla="*/ 11365115 w 12346891"/>
                <a:gd name="connsiteY93" fmla="*/ 512014 h 812606"/>
                <a:gd name="connsiteX94" fmla="*/ 11316909 w 12346891"/>
                <a:gd name="connsiteY94" fmla="*/ 464675 h 812606"/>
                <a:gd name="connsiteX95" fmla="*/ 11312594 w 12346891"/>
                <a:gd name="connsiteY95" fmla="*/ 473298 h 812606"/>
                <a:gd name="connsiteX96" fmla="*/ 11303059 w 12346891"/>
                <a:gd name="connsiteY96" fmla="*/ 455634 h 812606"/>
                <a:gd name="connsiteX97" fmla="*/ 10863230 w 12346891"/>
                <a:gd name="connsiteY97" fmla="*/ 168308 h 812606"/>
                <a:gd name="connsiteX98" fmla="*/ 10440168 w 12346891"/>
                <a:gd name="connsiteY98" fmla="*/ 428741 h 812606"/>
                <a:gd name="connsiteX99" fmla="*/ 10439916 w 12346891"/>
                <a:gd name="connsiteY99" fmla="*/ 429150 h 812606"/>
                <a:gd name="connsiteX100" fmla="*/ 10438424 w 12346891"/>
                <a:gd name="connsiteY100" fmla="*/ 432244 h 812606"/>
                <a:gd name="connsiteX101" fmla="*/ 10411637 w 12346891"/>
                <a:gd name="connsiteY101" fmla="*/ 480214 h 812606"/>
                <a:gd name="connsiteX102" fmla="*/ 10398383 w 12346891"/>
                <a:gd name="connsiteY102" fmla="*/ 500849 h 812606"/>
                <a:gd name="connsiteX103" fmla="*/ 10380893 w 12346891"/>
                <a:gd name="connsiteY103" fmla="*/ 541285 h 812606"/>
                <a:gd name="connsiteX104" fmla="*/ 10388584 w 12346891"/>
                <a:gd name="connsiteY104" fmla="*/ 516101 h 812606"/>
                <a:gd name="connsiteX105" fmla="*/ 10382475 w 12346891"/>
                <a:gd name="connsiteY105" fmla="*/ 525613 h 812606"/>
                <a:gd name="connsiteX106" fmla="*/ 9890722 w 12346891"/>
                <a:gd name="connsiteY106" fmla="*/ 812603 h 812606"/>
                <a:gd name="connsiteX107" fmla="*/ 9520295 w 12346891"/>
                <a:gd name="connsiteY107" fmla="*/ 664007 h 812606"/>
                <a:gd name="connsiteX108" fmla="*/ 9472089 w 12346891"/>
                <a:gd name="connsiteY108" fmla="*/ 616668 h 812606"/>
                <a:gd name="connsiteX109" fmla="*/ 9467775 w 12346891"/>
                <a:gd name="connsiteY109" fmla="*/ 625292 h 812606"/>
                <a:gd name="connsiteX110" fmla="*/ 9458240 w 12346891"/>
                <a:gd name="connsiteY110" fmla="*/ 607627 h 812606"/>
                <a:gd name="connsiteX111" fmla="*/ 9018411 w 12346891"/>
                <a:gd name="connsiteY111" fmla="*/ 320302 h 812606"/>
                <a:gd name="connsiteX112" fmla="*/ 8752800 w 12346891"/>
                <a:gd name="connsiteY112" fmla="*/ 411089 h 812606"/>
                <a:gd name="connsiteX113" fmla="*/ 8707593 w 12346891"/>
                <a:gd name="connsiteY113" fmla="*/ 449000 h 812606"/>
                <a:gd name="connsiteX114" fmla="*/ 8702020 w 12346891"/>
                <a:gd name="connsiteY114" fmla="*/ 456073 h 812606"/>
                <a:gd name="connsiteX115" fmla="*/ 8667899 w 12346891"/>
                <a:gd name="connsiteY115" fmla="*/ 488902 h 812606"/>
                <a:gd name="connsiteX116" fmla="*/ 8642818 w 12346891"/>
                <a:gd name="connsiteY116" fmla="*/ 515951 h 812606"/>
                <a:gd name="connsiteX117" fmla="*/ 8553583 w 12346891"/>
                <a:gd name="connsiteY117" fmla="*/ 652795 h 812606"/>
                <a:gd name="connsiteX118" fmla="*/ 8536073 w 12346891"/>
                <a:gd name="connsiteY118" fmla="*/ 693279 h 812606"/>
                <a:gd name="connsiteX119" fmla="*/ 8553757 w 12346891"/>
                <a:gd name="connsiteY119" fmla="*/ 635378 h 812606"/>
                <a:gd name="connsiteX120" fmla="*/ 8590096 w 12346891"/>
                <a:gd name="connsiteY120" fmla="*/ 553928 h 812606"/>
                <a:gd name="connsiteX121" fmla="*/ 8548816 w 12346891"/>
                <a:gd name="connsiteY121" fmla="*/ 583206 h 812606"/>
                <a:gd name="connsiteX122" fmla="*/ 8275244 w 12346891"/>
                <a:gd name="connsiteY122" fmla="*/ 660611 h 812606"/>
                <a:gd name="connsiteX123" fmla="*/ 7904817 w 12346891"/>
                <a:gd name="connsiteY123" fmla="*/ 512015 h 812606"/>
                <a:gd name="connsiteX124" fmla="*/ 7856610 w 12346891"/>
                <a:gd name="connsiteY124" fmla="*/ 464676 h 812606"/>
                <a:gd name="connsiteX125" fmla="*/ 7852297 w 12346891"/>
                <a:gd name="connsiteY125" fmla="*/ 473299 h 812606"/>
                <a:gd name="connsiteX126" fmla="*/ 7842761 w 12346891"/>
                <a:gd name="connsiteY126" fmla="*/ 455635 h 812606"/>
                <a:gd name="connsiteX127" fmla="*/ 7402931 w 12346891"/>
                <a:gd name="connsiteY127" fmla="*/ 168309 h 812606"/>
                <a:gd name="connsiteX128" fmla="*/ 6979869 w 12346891"/>
                <a:gd name="connsiteY128" fmla="*/ 428742 h 812606"/>
                <a:gd name="connsiteX129" fmla="*/ 6979618 w 12346891"/>
                <a:gd name="connsiteY129" fmla="*/ 429151 h 812606"/>
                <a:gd name="connsiteX130" fmla="*/ 6978126 w 12346891"/>
                <a:gd name="connsiteY130" fmla="*/ 432245 h 812606"/>
                <a:gd name="connsiteX131" fmla="*/ 6951340 w 12346891"/>
                <a:gd name="connsiteY131" fmla="*/ 480215 h 812606"/>
                <a:gd name="connsiteX132" fmla="*/ 6938084 w 12346891"/>
                <a:gd name="connsiteY132" fmla="*/ 500850 h 812606"/>
                <a:gd name="connsiteX133" fmla="*/ 6920595 w 12346891"/>
                <a:gd name="connsiteY133" fmla="*/ 541286 h 812606"/>
                <a:gd name="connsiteX134" fmla="*/ 6928286 w 12346891"/>
                <a:gd name="connsiteY134" fmla="*/ 516102 h 812606"/>
                <a:gd name="connsiteX135" fmla="*/ 6922176 w 12346891"/>
                <a:gd name="connsiteY135" fmla="*/ 525614 h 812606"/>
                <a:gd name="connsiteX136" fmla="*/ 6430425 w 12346891"/>
                <a:gd name="connsiteY136" fmla="*/ 812604 h 812606"/>
                <a:gd name="connsiteX137" fmla="*/ 6059997 w 12346891"/>
                <a:gd name="connsiteY137" fmla="*/ 664008 h 812606"/>
                <a:gd name="connsiteX138" fmla="*/ 6011791 w 12346891"/>
                <a:gd name="connsiteY138" fmla="*/ 616669 h 812606"/>
                <a:gd name="connsiteX139" fmla="*/ 6007477 w 12346891"/>
                <a:gd name="connsiteY139" fmla="*/ 625293 h 812606"/>
                <a:gd name="connsiteX140" fmla="*/ 5997942 w 12346891"/>
                <a:gd name="connsiteY140" fmla="*/ 607628 h 812606"/>
                <a:gd name="connsiteX141" fmla="*/ 5558112 w 12346891"/>
                <a:gd name="connsiteY141" fmla="*/ 320302 h 812606"/>
                <a:gd name="connsiteX142" fmla="*/ 5292503 w 12346891"/>
                <a:gd name="connsiteY142" fmla="*/ 411089 h 812606"/>
                <a:gd name="connsiteX143" fmla="*/ 5247298 w 12346891"/>
                <a:gd name="connsiteY143" fmla="*/ 448999 h 812606"/>
                <a:gd name="connsiteX144" fmla="*/ 5241722 w 12346891"/>
                <a:gd name="connsiteY144" fmla="*/ 456075 h 812606"/>
                <a:gd name="connsiteX145" fmla="*/ 5207592 w 12346891"/>
                <a:gd name="connsiteY145" fmla="*/ 488913 h 812606"/>
                <a:gd name="connsiteX146" fmla="*/ 5182520 w 12346891"/>
                <a:gd name="connsiteY146" fmla="*/ 515952 h 812606"/>
                <a:gd name="connsiteX147" fmla="*/ 5129797 w 12346891"/>
                <a:gd name="connsiteY147" fmla="*/ 553930 h 812606"/>
                <a:gd name="connsiteX148" fmla="*/ 5088518 w 12346891"/>
                <a:gd name="connsiteY148" fmla="*/ 583208 h 812606"/>
                <a:gd name="connsiteX149" fmla="*/ 4814946 w 12346891"/>
                <a:gd name="connsiteY149" fmla="*/ 660613 h 812606"/>
                <a:gd name="connsiteX150" fmla="*/ 4444519 w 12346891"/>
                <a:gd name="connsiteY150" fmla="*/ 512017 h 812606"/>
                <a:gd name="connsiteX151" fmla="*/ 4396312 w 12346891"/>
                <a:gd name="connsiteY151" fmla="*/ 464678 h 812606"/>
                <a:gd name="connsiteX152" fmla="*/ 4391999 w 12346891"/>
                <a:gd name="connsiteY152" fmla="*/ 473301 h 812606"/>
                <a:gd name="connsiteX153" fmla="*/ 4382463 w 12346891"/>
                <a:gd name="connsiteY153" fmla="*/ 455637 h 812606"/>
                <a:gd name="connsiteX154" fmla="*/ 3942634 w 12346891"/>
                <a:gd name="connsiteY154" fmla="*/ 168311 h 812606"/>
                <a:gd name="connsiteX155" fmla="*/ 3519572 w 12346891"/>
                <a:gd name="connsiteY155" fmla="*/ 428744 h 812606"/>
                <a:gd name="connsiteX156" fmla="*/ 3491042 w 12346891"/>
                <a:gd name="connsiteY156" fmla="*/ 480217 h 812606"/>
                <a:gd name="connsiteX157" fmla="*/ 3477786 w 12346891"/>
                <a:gd name="connsiteY157" fmla="*/ 500852 h 812606"/>
                <a:gd name="connsiteX158" fmla="*/ 3460297 w 12346891"/>
                <a:gd name="connsiteY158" fmla="*/ 541288 h 812606"/>
                <a:gd name="connsiteX159" fmla="*/ 3467989 w 12346891"/>
                <a:gd name="connsiteY159" fmla="*/ 516104 h 812606"/>
                <a:gd name="connsiteX160" fmla="*/ 3461878 w 12346891"/>
                <a:gd name="connsiteY160" fmla="*/ 525616 h 812606"/>
                <a:gd name="connsiteX161" fmla="*/ 2970127 w 12346891"/>
                <a:gd name="connsiteY161" fmla="*/ 812606 h 812606"/>
                <a:gd name="connsiteX162" fmla="*/ 2599700 w 12346891"/>
                <a:gd name="connsiteY162" fmla="*/ 664010 h 812606"/>
                <a:gd name="connsiteX163" fmla="*/ 2551493 w 12346891"/>
                <a:gd name="connsiteY163" fmla="*/ 616671 h 812606"/>
                <a:gd name="connsiteX164" fmla="*/ 2547180 w 12346891"/>
                <a:gd name="connsiteY164" fmla="*/ 625295 h 812606"/>
                <a:gd name="connsiteX165" fmla="*/ 2537644 w 12346891"/>
                <a:gd name="connsiteY165" fmla="*/ 607630 h 812606"/>
                <a:gd name="connsiteX166" fmla="*/ 2097815 w 12346891"/>
                <a:gd name="connsiteY166" fmla="*/ 320304 h 812606"/>
                <a:gd name="connsiteX167" fmla="*/ 1832205 w 12346891"/>
                <a:gd name="connsiteY167" fmla="*/ 411091 h 812606"/>
                <a:gd name="connsiteX168" fmla="*/ 1722223 w 12346891"/>
                <a:gd name="connsiteY168" fmla="*/ 515954 h 812606"/>
                <a:gd name="connsiteX169" fmla="*/ 1669499 w 12346891"/>
                <a:gd name="connsiteY169" fmla="*/ 553933 h 812606"/>
                <a:gd name="connsiteX170" fmla="*/ 1628221 w 12346891"/>
                <a:gd name="connsiteY170" fmla="*/ 583210 h 812606"/>
                <a:gd name="connsiteX171" fmla="*/ 1354648 w 12346891"/>
                <a:gd name="connsiteY171" fmla="*/ 660615 h 812606"/>
                <a:gd name="connsiteX172" fmla="*/ 984221 w 12346891"/>
                <a:gd name="connsiteY172" fmla="*/ 512019 h 812606"/>
                <a:gd name="connsiteX173" fmla="*/ 936015 w 12346891"/>
                <a:gd name="connsiteY173" fmla="*/ 464680 h 812606"/>
                <a:gd name="connsiteX174" fmla="*/ 931701 w 12346891"/>
                <a:gd name="connsiteY174" fmla="*/ 473303 h 812606"/>
                <a:gd name="connsiteX175" fmla="*/ 922165 w 12346891"/>
                <a:gd name="connsiteY175" fmla="*/ 455639 h 812606"/>
                <a:gd name="connsiteX176" fmla="*/ 482336 w 12346891"/>
                <a:gd name="connsiteY176" fmla="*/ 168313 h 812606"/>
                <a:gd name="connsiteX177" fmla="*/ 59274 w 12346891"/>
                <a:gd name="connsiteY177" fmla="*/ 428746 h 812606"/>
                <a:gd name="connsiteX178" fmla="*/ 59022 w 12346891"/>
                <a:gd name="connsiteY178" fmla="*/ 429155 h 812606"/>
                <a:gd name="connsiteX179" fmla="*/ 30744 w 12346891"/>
                <a:gd name="connsiteY179" fmla="*/ 480219 h 812606"/>
                <a:gd name="connsiteX180" fmla="*/ -1 w 12346891"/>
                <a:gd name="connsiteY180" fmla="*/ 541290 h 812606"/>
                <a:gd name="connsiteX181" fmla="*/ 247792 w 12346891"/>
                <a:gd name="connsiteY181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19553 w 12346893"/>
                <a:gd name="connsiteY35" fmla="*/ 296655 h 812606"/>
                <a:gd name="connsiteX36" fmla="*/ 5408614 w 12346893"/>
                <a:gd name="connsiteY36" fmla="*/ 177228 h 812606"/>
                <a:gd name="connsiteX37" fmla="*/ 5372276 w 12346893"/>
                <a:gd name="connsiteY37" fmla="*/ 258677 h 812606"/>
                <a:gd name="connsiteX38" fmla="*/ 5413555 w 12346893"/>
                <a:gd name="connsiteY38" fmla="*/ 229399 h 812606"/>
                <a:gd name="connsiteX39" fmla="*/ 5687128 w 12346893"/>
                <a:gd name="connsiteY39" fmla="*/ 151994 h 812606"/>
                <a:gd name="connsiteX40" fmla="*/ 6057555 w 12346893"/>
                <a:gd name="connsiteY40" fmla="*/ 300590 h 812606"/>
                <a:gd name="connsiteX41" fmla="*/ 6105761 w 12346893"/>
                <a:gd name="connsiteY41" fmla="*/ 347929 h 812606"/>
                <a:gd name="connsiteX42" fmla="*/ 6110075 w 12346893"/>
                <a:gd name="connsiteY42" fmla="*/ 339306 h 812606"/>
                <a:gd name="connsiteX43" fmla="*/ 6119611 w 12346893"/>
                <a:gd name="connsiteY43" fmla="*/ 356970 h 812606"/>
                <a:gd name="connsiteX44" fmla="*/ 6559439 w 12346893"/>
                <a:gd name="connsiteY44" fmla="*/ 644296 h 812606"/>
                <a:gd name="connsiteX45" fmla="*/ 6982502 w 12346893"/>
                <a:gd name="connsiteY45" fmla="*/ 383863 h 812606"/>
                <a:gd name="connsiteX46" fmla="*/ 6982753 w 12346893"/>
                <a:gd name="connsiteY46" fmla="*/ 383454 h 812606"/>
                <a:gd name="connsiteX47" fmla="*/ 6984246 w 12346893"/>
                <a:gd name="connsiteY47" fmla="*/ 380360 h 812606"/>
                <a:gd name="connsiteX48" fmla="*/ 7011032 w 12346893"/>
                <a:gd name="connsiteY48" fmla="*/ 332390 h 812606"/>
                <a:gd name="connsiteX49" fmla="*/ 7024286 w 12346893"/>
                <a:gd name="connsiteY49" fmla="*/ 311755 h 812606"/>
                <a:gd name="connsiteX50" fmla="*/ 7041777 w 12346893"/>
                <a:gd name="connsiteY50" fmla="*/ 271319 h 812606"/>
                <a:gd name="connsiteX51" fmla="*/ 7034085 w 12346893"/>
                <a:gd name="connsiteY51" fmla="*/ 296503 h 812606"/>
                <a:gd name="connsiteX52" fmla="*/ 7040195 w 12346893"/>
                <a:gd name="connsiteY52" fmla="*/ 286991 h 812606"/>
                <a:gd name="connsiteX53" fmla="*/ 7531947 w 12346893"/>
                <a:gd name="connsiteY53" fmla="*/ 1 h 812606"/>
                <a:gd name="connsiteX54" fmla="*/ 7902374 w 12346893"/>
                <a:gd name="connsiteY54" fmla="*/ 148597 h 812606"/>
                <a:gd name="connsiteX55" fmla="*/ 7950580 w 12346893"/>
                <a:gd name="connsiteY55" fmla="*/ 195936 h 812606"/>
                <a:gd name="connsiteX56" fmla="*/ 7954894 w 12346893"/>
                <a:gd name="connsiteY56" fmla="*/ 187312 h 812606"/>
                <a:gd name="connsiteX57" fmla="*/ 7964430 w 12346893"/>
                <a:gd name="connsiteY57" fmla="*/ 204977 h 812606"/>
                <a:gd name="connsiteX58" fmla="*/ 8404258 w 12346893"/>
                <a:gd name="connsiteY58" fmla="*/ 492302 h 812606"/>
                <a:gd name="connsiteX59" fmla="*/ 8669869 w 12346893"/>
                <a:gd name="connsiteY59" fmla="*/ 401515 h 812606"/>
                <a:gd name="connsiteX60" fmla="*/ 8715076 w 12346893"/>
                <a:gd name="connsiteY60" fmla="*/ 363604 h 812606"/>
                <a:gd name="connsiteX61" fmla="*/ 8720650 w 12346893"/>
                <a:gd name="connsiteY61" fmla="*/ 356531 h 812606"/>
                <a:gd name="connsiteX62" fmla="*/ 8754770 w 12346893"/>
                <a:gd name="connsiteY62" fmla="*/ 323702 h 812606"/>
                <a:gd name="connsiteX63" fmla="*/ 8779851 w 12346893"/>
                <a:gd name="connsiteY63" fmla="*/ 296653 h 812606"/>
                <a:gd name="connsiteX64" fmla="*/ 8869086 w 12346893"/>
                <a:gd name="connsiteY64" fmla="*/ 159809 h 812606"/>
                <a:gd name="connsiteX65" fmla="*/ 8886596 w 12346893"/>
                <a:gd name="connsiteY65" fmla="*/ 119325 h 812606"/>
                <a:gd name="connsiteX66" fmla="*/ 8868912 w 12346893"/>
                <a:gd name="connsiteY66" fmla="*/ 177226 h 812606"/>
                <a:gd name="connsiteX67" fmla="*/ 8832573 w 12346893"/>
                <a:gd name="connsiteY67" fmla="*/ 258676 h 812606"/>
                <a:gd name="connsiteX68" fmla="*/ 8873853 w 12346893"/>
                <a:gd name="connsiteY68" fmla="*/ 229399 h 812606"/>
                <a:gd name="connsiteX69" fmla="*/ 9147426 w 12346893"/>
                <a:gd name="connsiteY69" fmla="*/ 151993 h 812606"/>
                <a:gd name="connsiteX70" fmla="*/ 9517853 w 12346893"/>
                <a:gd name="connsiteY70" fmla="*/ 300589 h 812606"/>
                <a:gd name="connsiteX71" fmla="*/ 9566059 w 12346893"/>
                <a:gd name="connsiteY71" fmla="*/ 347928 h 812606"/>
                <a:gd name="connsiteX72" fmla="*/ 9570373 w 12346893"/>
                <a:gd name="connsiteY72" fmla="*/ 339305 h 812606"/>
                <a:gd name="connsiteX73" fmla="*/ 9579908 w 12346893"/>
                <a:gd name="connsiteY73" fmla="*/ 356969 h 812606"/>
                <a:gd name="connsiteX74" fmla="*/ 10019738 w 12346893"/>
                <a:gd name="connsiteY74" fmla="*/ 644295 h 812606"/>
                <a:gd name="connsiteX75" fmla="*/ 10442800 w 12346893"/>
                <a:gd name="connsiteY75" fmla="*/ 383862 h 812606"/>
                <a:gd name="connsiteX76" fmla="*/ 10443052 w 12346893"/>
                <a:gd name="connsiteY76" fmla="*/ 383453 h 812606"/>
                <a:gd name="connsiteX77" fmla="*/ 10444544 w 12346893"/>
                <a:gd name="connsiteY77" fmla="*/ 380359 h 812606"/>
                <a:gd name="connsiteX78" fmla="*/ 10471330 w 12346893"/>
                <a:gd name="connsiteY78" fmla="*/ 332389 h 812606"/>
                <a:gd name="connsiteX79" fmla="*/ 10484585 w 12346893"/>
                <a:gd name="connsiteY79" fmla="*/ 311754 h 812606"/>
                <a:gd name="connsiteX80" fmla="*/ 10502074 w 12346893"/>
                <a:gd name="connsiteY80" fmla="*/ 271318 h 812606"/>
                <a:gd name="connsiteX81" fmla="*/ 10494383 w 12346893"/>
                <a:gd name="connsiteY81" fmla="*/ 296502 h 812606"/>
                <a:gd name="connsiteX82" fmla="*/ 10500493 w 12346893"/>
                <a:gd name="connsiteY82" fmla="*/ 286990 h 812606"/>
                <a:gd name="connsiteX83" fmla="*/ 10992245 w 12346893"/>
                <a:gd name="connsiteY83" fmla="*/ 0 h 812606"/>
                <a:gd name="connsiteX84" fmla="*/ 11362672 w 12346893"/>
                <a:gd name="connsiteY84" fmla="*/ 148596 h 812606"/>
                <a:gd name="connsiteX85" fmla="*/ 11410878 w 12346893"/>
                <a:gd name="connsiteY85" fmla="*/ 195935 h 812606"/>
                <a:gd name="connsiteX86" fmla="*/ 11415192 w 12346893"/>
                <a:gd name="connsiteY86" fmla="*/ 187311 h 812606"/>
                <a:gd name="connsiteX87" fmla="*/ 11424728 w 12346893"/>
                <a:gd name="connsiteY87" fmla="*/ 204976 h 812606"/>
                <a:gd name="connsiteX88" fmla="*/ 11864557 w 12346893"/>
                <a:gd name="connsiteY88" fmla="*/ 492302 h 812606"/>
                <a:gd name="connsiteX89" fmla="*/ 12329384 w 12346893"/>
                <a:gd name="connsiteY89" fmla="*/ 159808 h 812606"/>
                <a:gd name="connsiteX90" fmla="*/ 12346893 w 12346893"/>
                <a:gd name="connsiteY90" fmla="*/ 119324 h 812606"/>
                <a:gd name="connsiteX91" fmla="*/ 12329210 w 12346893"/>
                <a:gd name="connsiteY91" fmla="*/ 177225 h 812606"/>
                <a:gd name="connsiteX92" fmla="*/ 11735544 w 12346893"/>
                <a:gd name="connsiteY92" fmla="*/ 660610 h 812606"/>
                <a:gd name="connsiteX93" fmla="*/ 11365117 w 12346893"/>
                <a:gd name="connsiteY93" fmla="*/ 512014 h 812606"/>
                <a:gd name="connsiteX94" fmla="*/ 11316911 w 12346893"/>
                <a:gd name="connsiteY94" fmla="*/ 464675 h 812606"/>
                <a:gd name="connsiteX95" fmla="*/ 11312596 w 12346893"/>
                <a:gd name="connsiteY95" fmla="*/ 473298 h 812606"/>
                <a:gd name="connsiteX96" fmla="*/ 11303061 w 12346893"/>
                <a:gd name="connsiteY96" fmla="*/ 455634 h 812606"/>
                <a:gd name="connsiteX97" fmla="*/ 10863232 w 12346893"/>
                <a:gd name="connsiteY97" fmla="*/ 168308 h 812606"/>
                <a:gd name="connsiteX98" fmla="*/ 10440170 w 12346893"/>
                <a:gd name="connsiteY98" fmla="*/ 428741 h 812606"/>
                <a:gd name="connsiteX99" fmla="*/ 10439918 w 12346893"/>
                <a:gd name="connsiteY99" fmla="*/ 429150 h 812606"/>
                <a:gd name="connsiteX100" fmla="*/ 10438426 w 12346893"/>
                <a:gd name="connsiteY100" fmla="*/ 432244 h 812606"/>
                <a:gd name="connsiteX101" fmla="*/ 10411639 w 12346893"/>
                <a:gd name="connsiteY101" fmla="*/ 480214 h 812606"/>
                <a:gd name="connsiteX102" fmla="*/ 10398385 w 12346893"/>
                <a:gd name="connsiteY102" fmla="*/ 500849 h 812606"/>
                <a:gd name="connsiteX103" fmla="*/ 10380895 w 12346893"/>
                <a:gd name="connsiteY103" fmla="*/ 541285 h 812606"/>
                <a:gd name="connsiteX104" fmla="*/ 10388586 w 12346893"/>
                <a:gd name="connsiteY104" fmla="*/ 516101 h 812606"/>
                <a:gd name="connsiteX105" fmla="*/ 10382477 w 12346893"/>
                <a:gd name="connsiteY105" fmla="*/ 525613 h 812606"/>
                <a:gd name="connsiteX106" fmla="*/ 9890724 w 12346893"/>
                <a:gd name="connsiteY106" fmla="*/ 812603 h 812606"/>
                <a:gd name="connsiteX107" fmla="*/ 9520297 w 12346893"/>
                <a:gd name="connsiteY107" fmla="*/ 664007 h 812606"/>
                <a:gd name="connsiteX108" fmla="*/ 9472091 w 12346893"/>
                <a:gd name="connsiteY108" fmla="*/ 616668 h 812606"/>
                <a:gd name="connsiteX109" fmla="*/ 9467777 w 12346893"/>
                <a:gd name="connsiteY109" fmla="*/ 625292 h 812606"/>
                <a:gd name="connsiteX110" fmla="*/ 9458242 w 12346893"/>
                <a:gd name="connsiteY110" fmla="*/ 607627 h 812606"/>
                <a:gd name="connsiteX111" fmla="*/ 9018413 w 12346893"/>
                <a:gd name="connsiteY111" fmla="*/ 320302 h 812606"/>
                <a:gd name="connsiteX112" fmla="*/ 8752802 w 12346893"/>
                <a:gd name="connsiteY112" fmla="*/ 411089 h 812606"/>
                <a:gd name="connsiteX113" fmla="*/ 8707595 w 12346893"/>
                <a:gd name="connsiteY113" fmla="*/ 449000 h 812606"/>
                <a:gd name="connsiteX114" fmla="*/ 8702022 w 12346893"/>
                <a:gd name="connsiteY114" fmla="*/ 456073 h 812606"/>
                <a:gd name="connsiteX115" fmla="*/ 8667901 w 12346893"/>
                <a:gd name="connsiteY115" fmla="*/ 488902 h 812606"/>
                <a:gd name="connsiteX116" fmla="*/ 8642820 w 12346893"/>
                <a:gd name="connsiteY116" fmla="*/ 515951 h 812606"/>
                <a:gd name="connsiteX117" fmla="*/ 8553585 w 12346893"/>
                <a:gd name="connsiteY117" fmla="*/ 652795 h 812606"/>
                <a:gd name="connsiteX118" fmla="*/ 8536075 w 12346893"/>
                <a:gd name="connsiteY118" fmla="*/ 693279 h 812606"/>
                <a:gd name="connsiteX119" fmla="*/ 8553759 w 12346893"/>
                <a:gd name="connsiteY119" fmla="*/ 635378 h 812606"/>
                <a:gd name="connsiteX120" fmla="*/ 8590098 w 12346893"/>
                <a:gd name="connsiteY120" fmla="*/ 553928 h 812606"/>
                <a:gd name="connsiteX121" fmla="*/ 8548818 w 12346893"/>
                <a:gd name="connsiteY121" fmla="*/ 583206 h 812606"/>
                <a:gd name="connsiteX122" fmla="*/ 8275246 w 12346893"/>
                <a:gd name="connsiteY122" fmla="*/ 660611 h 812606"/>
                <a:gd name="connsiteX123" fmla="*/ 7904819 w 12346893"/>
                <a:gd name="connsiteY123" fmla="*/ 512015 h 812606"/>
                <a:gd name="connsiteX124" fmla="*/ 7856612 w 12346893"/>
                <a:gd name="connsiteY124" fmla="*/ 464676 h 812606"/>
                <a:gd name="connsiteX125" fmla="*/ 7852299 w 12346893"/>
                <a:gd name="connsiteY125" fmla="*/ 473299 h 812606"/>
                <a:gd name="connsiteX126" fmla="*/ 7842763 w 12346893"/>
                <a:gd name="connsiteY126" fmla="*/ 455635 h 812606"/>
                <a:gd name="connsiteX127" fmla="*/ 7402933 w 12346893"/>
                <a:gd name="connsiteY127" fmla="*/ 168309 h 812606"/>
                <a:gd name="connsiteX128" fmla="*/ 6979871 w 12346893"/>
                <a:gd name="connsiteY128" fmla="*/ 428742 h 812606"/>
                <a:gd name="connsiteX129" fmla="*/ 6979620 w 12346893"/>
                <a:gd name="connsiteY129" fmla="*/ 429151 h 812606"/>
                <a:gd name="connsiteX130" fmla="*/ 6978128 w 12346893"/>
                <a:gd name="connsiteY130" fmla="*/ 432245 h 812606"/>
                <a:gd name="connsiteX131" fmla="*/ 6951342 w 12346893"/>
                <a:gd name="connsiteY131" fmla="*/ 480215 h 812606"/>
                <a:gd name="connsiteX132" fmla="*/ 6938086 w 12346893"/>
                <a:gd name="connsiteY132" fmla="*/ 500850 h 812606"/>
                <a:gd name="connsiteX133" fmla="*/ 6920597 w 12346893"/>
                <a:gd name="connsiteY133" fmla="*/ 541286 h 812606"/>
                <a:gd name="connsiteX134" fmla="*/ 6928288 w 12346893"/>
                <a:gd name="connsiteY134" fmla="*/ 516102 h 812606"/>
                <a:gd name="connsiteX135" fmla="*/ 6922178 w 12346893"/>
                <a:gd name="connsiteY135" fmla="*/ 525614 h 812606"/>
                <a:gd name="connsiteX136" fmla="*/ 6430427 w 12346893"/>
                <a:gd name="connsiteY136" fmla="*/ 812604 h 812606"/>
                <a:gd name="connsiteX137" fmla="*/ 6059999 w 12346893"/>
                <a:gd name="connsiteY137" fmla="*/ 664008 h 812606"/>
                <a:gd name="connsiteX138" fmla="*/ 6011793 w 12346893"/>
                <a:gd name="connsiteY138" fmla="*/ 616669 h 812606"/>
                <a:gd name="connsiteX139" fmla="*/ 6007479 w 12346893"/>
                <a:gd name="connsiteY139" fmla="*/ 625293 h 812606"/>
                <a:gd name="connsiteX140" fmla="*/ 5997944 w 12346893"/>
                <a:gd name="connsiteY140" fmla="*/ 607628 h 812606"/>
                <a:gd name="connsiteX141" fmla="*/ 5558114 w 12346893"/>
                <a:gd name="connsiteY141" fmla="*/ 320302 h 812606"/>
                <a:gd name="connsiteX142" fmla="*/ 5292505 w 12346893"/>
                <a:gd name="connsiteY142" fmla="*/ 411089 h 812606"/>
                <a:gd name="connsiteX143" fmla="*/ 5247300 w 12346893"/>
                <a:gd name="connsiteY143" fmla="*/ 448999 h 812606"/>
                <a:gd name="connsiteX144" fmla="*/ 5241724 w 12346893"/>
                <a:gd name="connsiteY144" fmla="*/ 456075 h 812606"/>
                <a:gd name="connsiteX145" fmla="*/ 5207594 w 12346893"/>
                <a:gd name="connsiteY145" fmla="*/ 488913 h 812606"/>
                <a:gd name="connsiteX146" fmla="*/ 5182522 w 12346893"/>
                <a:gd name="connsiteY146" fmla="*/ 515952 h 812606"/>
                <a:gd name="connsiteX147" fmla="*/ 5129799 w 12346893"/>
                <a:gd name="connsiteY147" fmla="*/ 553930 h 812606"/>
                <a:gd name="connsiteX148" fmla="*/ 5088520 w 12346893"/>
                <a:gd name="connsiteY148" fmla="*/ 583208 h 812606"/>
                <a:gd name="connsiteX149" fmla="*/ 4814948 w 12346893"/>
                <a:gd name="connsiteY149" fmla="*/ 660613 h 812606"/>
                <a:gd name="connsiteX150" fmla="*/ 4444521 w 12346893"/>
                <a:gd name="connsiteY150" fmla="*/ 512017 h 812606"/>
                <a:gd name="connsiteX151" fmla="*/ 4396314 w 12346893"/>
                <a:gd name="connsiteY151" fmla="*/ 464678 h 812606"/>
                <a:gd name="connsiteX152" fmla="*/ 4392001 w 12346893"/>
                <a:gd name="connsiteY152" fmla="*/ 473301 h 812606"/>
                <a:gd name="connsiteX153" fmla="*/ 4382465 w 12346893"/>
                <a:gd name="connsiteY153" fmla="*/ 455637 h 812606"/>
                <a:gd name="connsiteX154" fmla="*/ 3942636 w 12346893"/>
                <a:gd name="connsiteY154" fmla="*/ 168311 h 812606"/>
                <a:gd name="connsiteX155" fmla="*/ 3519574 w 12346893"/>
                <a:gd name="connsiteY155" fmla="*/ 428744 h 812606"/>
                <a:gd name="connsiteX156" fmla="*/ 3491044 w 12346893"/>
                <a:gd name="connsiteY156" fmla="*/ 480217 h 812606"/>
                <a:gd name="connsiteX157" fmla="*/ 3477788 w 12346893"/>
                <a:gd name="connsiteY157" fmla="*/ 500852 h 812606"/>
                <a:gd name="connsiteX158" fmla="*/ 3467991 w 12346893"/>
                <a:gd name="connsiteY158" fmla="*/ 516104 h 812606"/>
                <a:gd name="connsiteX159" fmla="*/ 3461880 w 12346893"/>
                <a:gd name="connsiteY159" fmla="*/ 525616 h 812606"/>
                <a:gd name="connsiteX160" fmla="*/ 2970129 w 12346893"/>
                <a:gd name="connsiteY160" fmla="*/ 812606 h 812606"/>
                <a:gd name="connsiteX161" fmla="*/ 2599702 w 12346893"/>
                <a:gd name="connsiteY161" fmla="*/ 664010 h 812606"/>
                <a:gd name="connsiteX162" fmla="*/ 2551495 w 12346893"/>
                <a:gd name="connsiteY162" fmla="*/ 616671 h 812606"/>
                <a:gd name="connsiteX163" fmla="*/ 2547182 w 12346893"/>
                <a:gd name="connsiteY163" fmla="*/ 625295 h 812606"/>
                <a:gd name="connsiteX164" fmla="*/ 2537646 w 12346893"/>
                <a:gd name="connsiteY164" fmla="*/ 607630 h 812606"/>
                <a:gd name="connsiteX165" fmla="*/ 2097817 w 12346893"/>
                <a:gd name="connsiteY165" fmla="*/ 320304 h 812606"/>
                <a:gd name="connsiteX166" fmla="*/ 1832207 w 12346893"/>
                <a:gd name="connsiteY166" fmla="*/ 411091 h 812606"/>
                <a:gd name="connsiteX167" fmla="*/ 1722225 w 12346893"/>
                <a:gd name="connsiteY167" fmla="*/ 515954 h 812606"/>
                <a:gd name="connsiteX168" fmla="*/ 1669501 w 12346893"/>
                <a:gd name="connsiteY168" fmla="*/ 553933 h 812606"/>
                <a:gd name="connsiteX169" fmla="*/ 1628223 w 12346893"/>
                <a:gd name="connsiteY169" fmla="*/ 583210 h 812606"/>
                <a:gd name="connsiteX170" fmla="*/ 1354650 w 12346893"/>
                <a:gd name="connsiteY170" fmla="*/ 660615 h 812606"/>
                <a:gd name="connsiteX171" fmla="*/ 984223 w 12346893"/>
                <a:gd name="connsiteY171" fmla="*/ 512019 h 812606"/>
                <a:gd name="connsiteX172" fmla="*/ 936017 w 12346893"/>
                <a:gd name="connsiteY172" fmla="*/ 464680 h 812606"/>
                <a:gd name="connsiteX173" fmla="*/ 931703 w 12346893"/>
                <a:gd name="connsiteY173" fmla="*/ 473303 h 812606"/>
                <a:gd name="connsiteX174" fmla="*/ 922167 w 12346893"/>
                <a:gd name="connsiteY174" fmla="*/ 455639 h 812606"/>
                <a:gd name="connsiteX175" fmla="*/ 482338 w 12346893"/>
                <a:gd name="connsiteY175" fmla="*/ 168313 h 812606"/>
                <a:gd name="connsiteX176" fmla="*/ 59276 w 12346893"/>
                <a:gd name="connsiteY176" fmla="*/ 428746 h 812606"/>
                <a:gd name="connsiteX177" fmla="*/ 59024 w 12346893"/>
                <a:gd name="connsiteY177" fmla="*/ 429155 h 812606"/>
                <a:gd name="connsiteX178" fmla="*/ 30746 w 12346893"/>
                <a:gd name="connsiteY178" fmla="*/ 480219 h 812606"/>
                <a:gd name="connsiteX179" fmla="*/ 1 w 12346893"/>
                <a:gd name="connsiteY179" fmla="*/ 541290 h 812606"/>
                <a:gd name="connsiteX180" fmla="*/ 247794 w 12346893"/>
                <a:gd name="connsiteY180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19551 w 12346891"/>
                <a:gd name="connsiteY35" fmla="*/ 296655 h 812606"/>
                <a:gd name="connsiteX36" fmla="*/ 5408612 w 12346891"/>
                <a:gd name="connsiteY36" fmla="*/ 177228 h 812606"/>
                <a:gd name="connsiteX37" fmla="*/ 5372274 w 12346891"/>
                <a:gd name="connsiteY37" fmla="*/ 258677 h 812606"/>
                <a:gd name="connsiteX38" fmla="*/ 5413553 w 12346891"/>
                <a:gd name="connsiteY38" fmla="*/ 229399 h 812606"/>
                <a:gd name="connsiteX39" fmla="*/ 5687126 w 12346891"/>
                <a:gd name="connsiteY39" fmla="*/ 151994 h 812606"/>
                <a:gd name="connsiteX40" fmla="*/ 6057553 w 12346891"/>
                <a:gd name="connsiteY40" fmla="*/ 300590 h 812606"/>
                <a:gd name="connsiteX41" fmla="*/ 6105759 w 12346891"/>
                <a:gd name="connsiteY41" fmla="*/ 347929 h 812606"/>
                <a:gd name="connsiteX42" fmla="*/ 6110073 w 12346891"/>
                <a:gd name="connsiteY42" fmla="*/ 339306 h 812606"/>
                <a:gd name="connsiteX43" fmla="*/ 6119609 w 12346891"/>
                <a:gd name="connsiteY43" fmla="*/ 356970 h 812606"/>
                <a:gd name="connsiteX44" fmla="*/ 6559437 w 12346891"/>
                <a:gd name="connsiteY44" fmla="*/ 644296 h 812606"/>
                <a:gd name="connsiteX45" fmla="*/ 6982500 w 12346891"/>
                <a:gd name="connsiteY45" fmla="*/ 383863 h 812606"/>
                <a:gd name="connsiteX46" fmla="*/ 6982751 w 12346891"/>
                <a:gd name="connsiteY46" fmla="*/ 383454 h 812606"/>
                <a:gd name="connsiteX47" fmla="*/ 6984244 w 12346891"/>
                <a:gd name="connsiteY47" fmla="*/ 380360 h 812606"/>
                <a:gd name="connsiteX48" fmla="*/ 7011030 w 12346891"/>
                <a:gd name="connsiteY48" fmla="*/ 332390 h 812606"/>
                <a:gd name="connsiteX49" fmla="*/ 7024284 w 12346891"/>
                <a:gd name="connsiteY49" fmla="*/ 311755 h 812606"/>
                <a:gd name="connsiteX50" fmla="*/ 7041775 w 12346891"/>
                <a:gd name="connsiteY50" fmla="*/ 271319 h 812606"/>
                <a:gd name="connsiteX51" fmla="*/ 7034083 w 12346891"/>
                <a:gd name="connsiteY51" fmla="*/ 296503 h 812606"/>
                <a:gd name="connsiteX52" fmla="*/ 7040193 w 12346891"/>
                <a:gd name="connsiteY52" fmla="*/ 286991 h 812606"/>
                <a:gd name="connsiteX53" fmla="*/ 7531945 w 12346891"/>
                <a:gd name="connsiteY53" fmla="*/ 1 h 812606"/>
                <a:gd name="connsiteX54" fmla="*/ 7902372 w 12346891"/>
                <a:gd name="connsiteY54" fmla="*/ 148597 h 812606"/>
                <a:gd name="connsiteX55" fmla="*/ 7950578 w 12346891"/>
                <a:gd name="connsiteY55" fmla="*/ 195936 h 812606"/>
                <a:gd name="connsiteX56" fmla="*/ 7954892 w 12346891"/>
                <a:gd name="connsiteY56" fmla="*/ 187312 h 812606"/>
                <a:gd name="connsiteX57" fmla="*/ 7964428 w 12346891"/>
                <a:gd name="connsiteY57" fmla="*/ 204977 h 812606"/>
                <a:gd name="connsiteX58" fmla="*/ 8404256 w 12346891"/>
                <a:gd name="connsiteY58" fmla="*/ 492302 h 812606"/>
                <a:gd name="connsiteX59" fmla="*/ 8669867 w 12346891"/>
                <a:gd name="connsiteY59" fmla="*/ 401515 h 812606"/>
                <a:gd name="connsiteX60" fmla="*/ 8715074 w 12346891"/>
                <a:gd name="connsiteY60" fmla="*/ 363604 h 812606"/>
                <a:gd name="connsiteX61" fmla="*/ 8720648 w 12346891"/>
                <a:gd name="connsiteY61" fmla="*/ 356531 h 812606"/>
                <a:gd name="connsiteX62" fmla="*/ 8754768 w 12346891"/>
                <a:gd name="connsiteY62" fmla="*/ 323702 h 812606"/>
                <a:gd name="connsiteX63" fmla="*/ 8779849 w 12346891"/>
                <a:gd name="connsiteY63" fmla="*/ 296653 h 812606"/>
                <a:gd name="connsiteX64" fmla="*/ 8869084 w 12346891"/>
                <a:gd name="connsiteY64" fmla="*/ 159809 h 812606"/>
                <a:gd name="connsiteX65" fmla="*/ 8886594 w 12346891"/>
                <a:gd name="connsiteY65" fmla="*/ 119325 h 812606"/>
                <a:gd name="connsiteX66" fmla="*/ 8868910 w 12346891"/>
                <a:gd name="connsiteY66" fmla="*/ 177226 h 812606"/>
                <a:gd name="connsiteX67" fmla="*/ 8832571 w 12346891"/>
                <a:gd name="connsiteY67" fmla="*/ 258676 h 812606"/>
                <a:gd name="connsiteX68" fmla="*/ 8873851 w 12346891"/>
                <a:gd name="connsiteY68" fmla="*/ 229399 h 812606"/>
                <a:gd name="connsiteX69" fmla="*/ 9147424 w 12346891"/>
                <a:gd name="connsiteY69" fmla="*/ 151993 h 812606"/>
                <a:gd name="connsiteX70" fmla="*/ 9517851 w 12346891"/>
                <a:gd name="connsiteY70" fmla="*/ 300589 h 812606"/>
                <a:gd name="connsiteX71" fmla="*/ 9566057 w 12346891"/>
                <a:gd name="connsiteY71" fmla="*/ 347928 h 812606"/>
                <a:gd name="connsiteX72" fmla="*/ 9570371 w 12346891"/>
                <a:gd name="connsiteY72" fmla="*/ 339305 h 812606"/>
                <a:gd name="connsiteX73" fmla="*/ 9579906 w 12346891"/>
                <a:gd name="connsiteY73" fmla="*/ 356969 h 812606"/>
                <a:gd name="connsiteX74" fmla="*/ 10019736 w 12346891"/>
                <a:gd name="connsiteY74" fmla="*/ 644295 h 812606"/>
                <a:gd name="connsiteX75" fmla="*/ 10442798 w 12346891"/>
                <a:gd name="connsiteY75" fmla="*/ 383862 h 812606"/>
                <a:gd name="connsiteX76" fmla="*/ 10443050 w 12346891"/>
                <a:gd name="connsiteY76" fmla="*/ 383453 h 812606"/>
                <a:gd name="connsiteX77" fmla="*/ 10444542 w 12346891"/>
                <a:gd name="connsiteY77" fmla="*/ 380359 h 812606"/>
                <a:gd name="connsiteX78" fmla="*/ 10471328 w 12346891"/>
                <a:gd name="connsiteY78" fmla="*/ 332389 h 812606"/>
                <a:gd name="connsiteX79" fmla="*/ 10484583 w 12346891"/>
                <a:gd name="connsiteY79" fmla="*/ 311754 h 812606"/>
                <a:gd name="connsiteX80" fmla="*/ 10502072 w 12346891"/>
                <a:gd name="connsiteY80" fmla="*/ 271318 h 812606"/>
                <a:gd name="connsiteX81" fmla="*/ 10494381 w 12346891"/>
                <a:gd name="connsiteY81" fmla="*/ 296502 h 812606"/>
                <a:gd name="connsiteX82" fmla="*/ 10500491 w 12346891"/>
                <a:gd name="connsiteY82" fmla="*/ 286990 h 812606"/>
                <a:gd name="connsiteX83" fmla="*/ 10992243 w 12346891"/>
                <a:gd name="connsiteY83" fmla="*/ 0 h 812606"/>
                <a:gd name="connsiteX84" fmla="*/ 11362670 w 12346891"/>
                <a:gd name="connsiteY84" fmla="*/ 148596 h 812606"/>
                <a:gd name="connsiteX85" fmla="*/ 11410876 w 12346891"/>
                <a:gd name="connsiteY85" fmla="*/ 195935 h 812606"/>
                <a:gd name="connsiteX86" fmla="*/ 11415190 w 12346891"/>
                <a:gd name="connsiteY86" fmla="*/ 187311 h 812606"/>
                <a:gd name="connsiteX87" fmla="*/ 11424726 w 12346891"/>
                <a:gd name="connsiteY87" fmla="*/ 204976 h 812606"/>
                <a:gd name="connsiteX88" fmla="*/ 11864555 w 12346891"/>
                <a:gd name="connsiteY88" fmla="*/ 492302 h 812606"/>
                <a:gd name="connsiteX89" fmla="*/ 12329382 w 12346891"/>
                <a:gd name="connsiteY89" fmla="*/ 159808 h 812606"/>
                <a:gd name="connsiteX90" fmla="*/ 12346891 w 12346891"/>
                <a:gd name="connsiteY90" fmla="*/ 119324 h 812606"/>
                <a:gd name="connsiteX91" fmla="*/ 12329208 w 12346891"/>
                <a:gd name="connsiteY91" fmla="*/ 177225 h 812606"/>
                <a:gd name="connsiteX92" fmla="*/ 11735542 w 12346891"/>
                <a:gd name="connsiteY92" fmla="*/ 660610 h 812606"/>
                <a:gd name="connsiteX93" fmla="*/ 11365115 w 12346891"/>
                <a:gd name="connsiteY93" fmla="*/ 512014 h 812606"/>
                <a:gd name="connsiteX94" fmla="*/ 11316909 w 12346891"/>
                <a:gd name="connsiteY94" fmla="*/ 464675 h 812606"/>
                <a:gd name="connsiteX95" fmla="*/ 11312594 w 12346891"/>
                <a:gd name="connsiteY95" fmla="*/ 473298 h 812606"/>
                <a:gd name="connsiteX96" fmla="*/ 11303059 w 12346891"/>
                <a:gd name="connsiteY96" fmla="*/ 455634 h 812606"/>
                <a:gd name="connsiteX97" fmla="*/ 10863230 w 12346891"/>
                <a:gd name="connsiteY97" fmla="*/ 168308 h 812606"/>
                <a:gd name="connsiteX98" fmla="*/ 10440168 w 12346891"/>
                <a:gd name="connsiteY98" fmla="*/ 428741 h 812606"/>
                <a:gd name="connsiteX99" fmla="*/ 10439916 w 12346891"/>
                <a:gd name="connsiteY99" fmla="*/ 429150 h 812606"/>
                <a:gd name="connsiteX100" fmla="*/ 10438424 w 12346891"/>
                <a:gd name="connsiteY100" fmla="*/ 432244 h 812606"/>
                <a:gd name="connsiteX101" fmla="*/ 10411637 w 12346891"/>
                <a:gd name="connsiteY101" fmla="*/ 480214 h 812606"/>
                <a:gd name="connsiteX102" fmla="*/ 10398383 w 12346891"/>
                <a:gd name="connsiteY102" fmla="*/ 500849 h 812606"/>
                <a:gd name="connsiteX103" fmla="*/ 10380893 w 12346891"/>
                <a:gd name="connsiteY103" fmla="*/ 541285 h 812606"/>
                <a:gd name="connsiteX104" fmla="*/ 10388584 w 12346891"/>
                <a:gd name="connsiteY104" fmla="*/ 516101 h 812606"/>
                <a:gd name="connsiteX105" fmla="*/ 10382475 w 12346891"/>
                <a:gd name="connsiteY105" fmla="*/ 525613 h 812606"/>
                <a:gd name="connsiteX106" fmla="*/ 9890722 w 12346891"/>
                <a:gd name="connsiteY106" fmla="*/ 812603 h 812606"/>
                <a:gd name="connsiteX107" fmla="*/ 9520295 w 12346891"/>
                <a:gd name="connsiteY107" fmla="*/ 664007 h 812606"/>
                <a:gd name="connsiteX108" fmla="*/ 9472089 w 12346891"/>
                <a:gd name="connsiteY108" fmla="*/ 616668 h 812606"/>
                <a:gd name="connsiteX109" fmla="*/ 9467775 w 12346891"/>
                <a:gd name="connsiteY109" fmla="*/ 625292 h 812606"/>
                <a:gd name="connsiteX110" fmla="*/ 9458240 w 12346891"/>
                <a:gd name="connsiteY110" fmla="*/ 607627 h 812606"/>
                <a:gd name="connsiteX111" fmla="*/ 9018411 w 12346891"/>
                <a:gd name="connsiteY111" fmla="*/ 320302 h 812606"/>
                <a:gd name="connsiteX112" fmla="*/ 8752800 w 12346891"/>
                <a:gd name="connsiteY112" fmla="*/ 411089 h 812606"/>
                <a:gd name="connsiteX113" fmla="*/ 8707593 w 12346891"/>
                <a:gd name="connsiteY113" fmla="*/ 449000 h 812606"/>
                <a:gd name="connsiteX114" fmla="*/ 8702020 w 12346891"/>
                <a:gd name="connsiteY114" fmla="*/ 456073 h 812606"/>
                <a:gd name="connsiteX115" fmla="*/ 8667899 w 12346891"/>
                <a:gd name="connsiteY115" fmla="*/ 488902 h 812606"/>
                <a:gd name="connsiteX116" fmla="*/ 8642818 w 12346891"/>
                <a:gd name="connsiteY116" fmla="*/ 515951 h 812606"/>
                <a:gd name="connsiteX117" fmla="*/ 8553583 w 12346891"/>
                <a:gd name="connsiteY117" fmla="*/ 652795 h 812606"/>
                <a:gd name="connsiteX118" fmla="*/ 8536073 w 12346891"/>
                <a:gd name="connsiteY118" fmla="*/ 693279 h 812606"/>
                <a:gd name="connsiteX119" fmla="*/ 8553757 w 12346891"/>
                <a:gd name="connsiteY119" fmla="*/ 635378 h 812606"/>
                <a:gd name="connsiteX120" fmla="*/ 8590096 w 12346891"/>
                <a:gd name="connsiteY120" fmla="*/ 553928 h 812606"/>
                <a:gd name="connsiteX121" fmla="*/ 8548816 w 12346891"/>
                <a:gd name="connsiteY121" fmla="*/ 583206 h 812606"/>
                <a:gd name="connsiteX122" fmla="*/ 8275244 w 12346891"/>
                <a:gd name="connsiteY122" fmla="*/ 660611 h 812606"/>
                <a:gd name="connsiteX123" fmla="*/ 7904817 w 12346891"/>
                <a:gd name="connsiteY123" fmla="*/ 512015 h 812606"/>
                <a:gd name="connsiteX124" fmla="*/ 7856610 w 12346891"/>
                <a:gd name="connsiteY124" fmla="*/ 464676 h 812606"/>
                <a:gd name="connsiteX125" fmla="*/ 7852297 w 12346891"/>
                <a:gd name="connsiteY125" fmla="*/ 473299 h 812606"/>
                <a:gd name="connsiteX126" fmla="*/ 7842761 w 12346891"/>
                <a:gd name="connsiteY126" fmla="*/ 455635 h 812606"/>
                <a:gd name="connsiteX127" fmla="*/ 7402931 w 12346891"/>
                <a:gd name="connsiteY127" fmla="*/ 168309 h 812606"/>
                <a:gd name="connsiteX128" fmla="*/ 6979869 w 12346891"/>
                <a:gd name="connsiteY128" fmla="*/ 428742 h 812606"/>
                <a:gd name="connsiteX129" fmla="*/ 6979618 w 12346891"/>
                <a:gd name="connsiteY129" fmla="*/ 429151 h 812606"/>
                <a:gd name="connsiteX130" fmla="*/ 6978126 w 12346891"/>
                <a:gd name="connsiteY130" fmla="*/ 432245 h 812606"/>
                <a:gd name="connsiteX131" fmla="*/ 6951340 w 12346891"/>
                <a:gd name="connsiteY131" fmla="*/ 480215 h 812606"/>
                <a:gd name="connsiteX132" fmla="*/ 6938084 w 12346891"/>
                <a:gd name="connsiteY132" fmla="*/ 500850 h 812606"/>
                <a:gd name="connsiteX133" fmla="*/ 6920595 w 12346891"/>
                <a:gd name="connsiteY133" fmla="*/ 541286 h 812606"/>
                <a:gd name="connsiteX134" fmla="*/ 6928286 w 12346891"/>
                <a:gd name="connsiteY134" fmla="*/ 516102 h 812606"/>
                <a:gd name="connsiteX135" fmla="*/ 6922176 w 12346891"/>
                <a:gd name="connsiteY135" fmla="*/ 525614 h 812606"/>
                <a:gd name="connsiteX136" fmla="*/ 6430425 w 12346891"/>
                <a:gd name="connsiteY136" fmla="*/ 812604 h 812606"/>
                <a:gd name="connsiteX137" fmla="*/ 6059997 w 12346891"/>
                <a:gd name="connsiteY137" fmla="*/ 664008 h 812606"/>
                <a:gd name="connsiteX138" fmla="*/ 6011791 w 12346891"/>
                <a:gd name="connsiteY138" fmla="*/ 616669 h 812606"/>
                <a:gd name="connsiteX139" fmla="*/ 6007477 w 12346891"/>
                <a:gd name="connsiteY139" fmla="*/ 625293 h 812606"/>
                <a:gd name="connsiteX140" fmla="*/ 5997942 w 12346891"/>
                <a:gd name="connsiteY140" fmla="*/ 607628 h 812606"/>
                <a:gd name="connsiteX141" fmla="*/ 5558112 w 12346891"/>
                <a:gd name="connsiteY141" fmla="*/ 320302 h 812606"/>
                <a:gd name="connsiteX142" fmla="*/ 5292503 w 12346891"/>
                <a:gd name="connsiteY142" fmla="*/ 411089 h 812606"/>
                <a:gd name="connsiteX143" fmla="*/ 5247298 w 12346891"/>
                <a:gd name="connsiteY143" fmla="*/ 448999 h 812606"/>
                <a:gd name="connsiteX144" fmla="*/ 5241722 w 12346891"/>
                <a:gd name="connsiteY144" fmla="*/ 456075 h 812606"/>
                <a:gd name="connsiteX145" fmla="*/ 5207592 w 12346891"/>
                <a:gd name="connsiteY145" fmla="*/ 488913 h 812606"/>
                <a:gd name="connsiteX146" fmla="*/ 5182520 w 12346891"/>
                <a:gd name="connsiteY146" fmla="*/ 515952 h 812606"/>
                <a:gd name="connsiteX147" fmla="*/ 5129797 w 12346891"/>
                <a:gd name="connsiteY147" fmla="*/ 553930 h 812606"/>
                <a:gd name="connsiteX148" fmla="*/ 5088518 w 12346891"/>
                <a:gd name="connsiteY148" fmla="*/ 583208 h 812606"/>
                <a:gd name="connsiteX149" fmla="*/ 4814946 w 12346891"/>
                <a:gd name="connsiteY149" fmla="*/ 660613 h 812606"/>
                <a:gd name="connsiteX150" fmla="*/ 4444519 w 12346891"/>
                <a:gd name="connsiteY150" fmla="*/ 512017 h 812606"/>
                <a:gd name="connsiteX151" fmla="*/ 4396312 w 12346891"/>
                <a:gd name="connsiteY151" fmla="*/ 464678 h 812606"/>
                <a:gd name="connsiteX152" fmla="*/ 4391999 w 12346891"/>
                <a:gd name="connsiteY152" fmla="*/ 473301 h 812606"/>
                <a:gd name="connsiteX153" fmla="*/ 4382463 w 12346891"/>
                <a:gd name="connsiteY153" fmla="*/ 455637 h 812606"/>
                <a:gd name="connsiteX154" fmla="*/ 3942634 w 12346891"/>
                <a:gd name="connsiteY154" fmla="*/ 168311 h 812606"/>
                <a:gd name="connsiteX155" fmla="*/ 3519572 w 12346891"/>
                <a:gd name="connsiteY155" fmla="*/ 428744 h 812606"/>
                <a:gd name="connsiteX156" fmla="*/ 3477786 w 12346891"/>
                <a:gd name="connsiteY156" fmla="*/ 500852 h 812606"/>
                <a:gd name="connsiteX157" fmla="*/ 3467989 w 12346891"/>
                <a:gd name="connsiteY157" fmla="*/ 516104 h 812606"/>
                <a:gd name="connsiteX158" fmla="*/ 3461878 w 12346891"/>
                <a:gd name="connsiteY158" fmla="*/ 525616 h 812606"/>
                <a:gd name="connsiteX159" fmla="*/ 2970127 w 12346891"/>
                <a:gd name="connsiteY159" fmla="*/ 812606 h 812606"/>
                <a:gd name="connsiteX160" fmla="*/ 2599700 w 12346891"/>
                <a:gd name="connsiteY160" fmla="*/ 664010 h 812606"/>
                <a:gd name="connsiteX161" fmla="*/ 2551493 w 12346891"/>
                <a:gd name="connsiteY161" fmla="*/ 616671 h 812606"/>
                <a:gd name="connsiteX162" fmla="*/ 2547180 w 12346891"/>
                <a:gd name="connsiteY162" fmla="*/ 625295 h 812606"/>
                <a:gd name="connsiteX163" fmla="*/ 2537644 w 12346891"/>
                <a:gd name="connsiteY163" fmla="*/ 607630 h 812606"/>
                <a:gd name="connsiteX164" fmla="*/ 2097815 w 12346891"/>
                <a:gd name="connsiteY164" fmla="*/ 320304 h 812606"/>
                <a:gd name="connsiteX165" fmla="*/ 1832205 w 12346891"/>
                <a:gd name="connsiteY165" fmla="*/ 411091 h 812606"/>
                <a:gd name="connsiteX166" fmla="*/ 1722223 w 12346891"/>
                <a:gd name="connsiteY166" fmla="*/ 515954 h 812606"/>
                <a:gd name="connsiteX167" fmla="*/ 1669499 w 12346891"/>
                <a:gd name="connsiteY167" fmla="*/ 553933 h 812606"/>
                <a:gd name="connsiteX168" fmla="*/ 1628221 w 12346891"/>
                <a:gd name="connsiteY168" fmla="*/ 583210 h 812606"/>
                <a:gd name="connsiteX169" fmla="*/ 1354648 w 12346891"/>
                <a:gd name="connsiteY169" fmla="*/ 660615 h 812606"/>
                <a:gd name="connsiteX170" fmla="*/ 984221 w 12346891"/>
                <a:gd name="connsiteY170" fmla="*/ 512019 h 812606"/>
                <a:gd name="connsiteX171" fmla="*/ 936015 w 12346891"/>
                <a:gd name="connsiteY171" fmla="*/ 464680 h 812606"/>
                <a:gd name="connsiteX172" fmla="*/ 931701 w 12346891"/>
                <a:gd name="connsiteY172" fmla="*/ 473303 h 812606"/>
                <a:gd name="connsiteX173" fmla="*/ 922165 w 12346891"/>
                <a:gd name="connsiteY173" fmla="*/ 455639 h 812606"/>
                <a:gd name="connsiteX174" fmla="*/ 482336 w 12346891"/>
                <a:gd name="connsiteY174" fmla="*/ 168313 h 812606"/>
                <a:gd name="connsiteX175" fmla="*/ 59274 w 12346891"/>
                <a:gd name="connsiteY175" fmla="*/ 428746 h 812606"/>
                <a:gd name="connsiteX176" fmla="*/ 59022 w 12346891"/>
                <a:gd name="connsiteY176" fmla="*/ 429155 h 812606"/>
                <a:gd name="connsiteX177" fmla="*/ 30744 w 12346891"/>
                <a:gd name="connsiteY177" fmla="*/ 480219 h 812606"/>
                <a:gd name="connsiteX178" fmla="*/ -1 w 12346891"/>
                <a:gd name="connsiteY178" fmla="*/ 541290 h 812606"/>
                <a:gd name="connsiteX179" fmla="*/ 247792 w 12346891"/>
                <a:gd name="connsiteY179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19553 w 12346893"/>
                <a:gd name="connsiteY35" fmla="*/ 296655 h 812606"/>
                <a:gd name="connsiteX36" fmla="*/ 5408614 w 12346893"/>
                <a:gd name="connsiteY36" fmla="*/ 177228 h 812606"/>
                <a:gd name="connsiteX37" fmla="*/ 5372276 w 12346893"/>
                <a:gd name="connsiteY37" fmla="*/ 258677 h 812606"/>
                <a:gd name="connsiteX38" fmla="*/ 5413555 w 12346893"/>
                <a:gd name="connsiteY38" fmla="*/ 229399 h 812606"/>
                <a:gd name="connsiteX39" fmla="*/ 5687128 w 12346893"/>
                <a:gd name="connsiteY39" fmla="*/ 151994 h 812606"/>
                <a:gd name="connsiteX40" fmla="*/ 6057555 w 12346893"/>
                <a:gd name="connsiteY40" fmla="*/ 300590 h 812606"/>
                <a:gd name="connsiteX41" fmla="*/ 6105761 w 12346893"/>
                <a:gd name="connsiteY41" fmla="*/ 347929 h 812606"/>
                <a:gd name="connsiteX42" fmla="*/ 6110075 w 12346893"/>
                <a:gd name="connsiteY42" fmla="*/ 339306 h 812606"/>
                <a:gd name="connsiteX43" fmla="*/ 6119611 w 12346893"/>
                <a:gd name="connsiteY43" fmla="*/ 356970 h 812606"/>
                <a:gd name="connsiteX44" fmla="*/ 6559439 w 12346893"/>
                <a:gd name="connsiteY44" fmla="*/ 644296 h 812606"/>
                <a:gd name="connsiteX45" fmla="*/ 6982502 w 12346893"/>
                <a:gd name="connsiteY45" fmla="*/ 383863 h 812606"/>
                <a:gd name="connsiteX46" fmla="*/ 6982753 w 12346893"/>
                <a:gd name="connsiteY46" fmla="*/ 383454 h 812606"/>
                <a:gd name="connsiteX47" fmla="*/ 6984246 w 12346893"/>
                <a:gd name="connsiteY47" fmla="*/ 380360 h 812606"/>
                <a:gd name="connsiteX48" fmla="*/ 7011032 w 12346893"/>
                <a:gd name="connsiteY48" fmla="*/ 332390 h 812606"/>
                <a:gd name="connsiteX49" fmla="*/ 7024286 w 12346893"/>
                <a:gd name="connsiteY49" fmla="*/ 311755 h 812606"/>
                <a:gd name="connsiteX50" fmla="*/ 7041777 w 12346893"/>
                <a:gd name="connsiteY50" fmla="*/ 271319 h 812606"/>
                <a:gd name="connsiteX51" fmla="*/ 7034085 w 12346893"/>
                <a:gd name="connsiteY51" fmla="*/ 296503 h 812606"/>
                <a:gd name="connsiteX52" fmla="*/ 7040195 w 12346893"/>
                <a:gd name="connsiteY52" fmla="*/ 286991 h 812606"/>
                <a:gd name="connsiteX53" fmla="*/ 7531947 w 12346893"/>
                <a:gd name="connsiteY53" fmla="*/ 1 h 812606"/>
                <a:gd name="connsiteX54" fmla="*/ 7902374 w 12346893"/>
                <a:gd name="connsiteY54" fmla="*/ 148597 h 812606"/>
                <a:gd name="connsiteX55" fmla="*/ 7950580 w 12346893"/>
                <a:gd name="connsiteY55" fmla="*/ 195936 h 812606"/>
                <a:gd name="connsiteX56" fmla="*/ 7954894 w 12346893"/>
                <a:gd name="connsiteY56" fmla="*/ 187312 h 812606"/>
                <a:gd name="connsiteX57" fmla="*/ 7964430 w 12346893"/>
                <a:gd name="connsiteY57" fmla="*/ 204977 h 812606"/>
                <a:gd name="connsiteX58" fmla="*/ 8404258 w 12346893"/>
                <a:gd name="connsiteY58" fmla="*/ 492302 h 812606"/>
                <a:gd name="connsiteX59" fmla="*/ 8669869 w 12346893"/>
                <a:gd name="connsiteY59" fmla="*/ 401515 h 812606"/>
                <a:gd name="connsiteX60" fmla="*/ 8715076 w 12346893"/>
                <a:gd name="connsiteY60" fmla="*/ 363604 h 812606"/>
                <a:gd name="connsiteX61" fmla="*/ 8720650 w 12346893"/>
                <a:gd name="connsiteY61" fmla="*/ 356531 h 812606"/>
                <a:gd name="connsiteX62" fmla="*/ 8754770 w 12346893"/>
                <a:gd name="connsiteY62" fmla="*/ 323702 h 812606"/>
                <a:gd name="connsiteX63" fmla="*/ 8779851 w 12346893"/>
                <a:gd name="connsiteY63" fmla="*/ 296653 h 812606"/>
                <a:gd name="connsiteX64" fmla="*/ 8869086 w 12346893"/>
                <a:gd name="connsiteY64" fmla="*/ 159809 h 812606"/>
                <a:gd name="connsiteX65" fmla="*/ 8886596 w 12346893"/>
                <a:gd name="connsiteY65" fmla="*/ 119325 h 812606"/>
                <a:gd name="connsiteX66" fmla="*/ 8868912 w 12346893"/>
                <a:gd name="connsiteY66" fmla="*/ 177226 h 812606"/>
                <a:gd name="connsiteX67" fmla="*/ 8832573 w 12346893"/>
                <a:gd name="connsiteY67" fmla="*/ 258676 h 812606"/>
                <a:gd name="connsiteX68" fmla="*/ 8873853 w 12346893"/>
                <a:gd name="connsiteY68" fmla="*/ 229399 h 812606"/>
                <a:gd name="connsiteX69" fmla="*/ 9147426 w 12346893"/>
                <a:gd name="connsiteY69" fmla="*/ 151993 h 812606"/>
                <a:gd name="connsiteX70" fmla="*/ 9517853 w 12346893"/>
                <a:gd name="connsiteY70" fmla="*/ 300589 h 812606"/>
                <a:gd name="connsiteX71" fmla="*/ 9566059 w 12346893"/>
                <a:gd name="connsiteY71" fmla="*/ 347928 h 812606"/>
                <a:gd name="connsiteX72" fmla="*/ 9570373 w 12346893"/>
                <a:gd name="connsiteY72" fmla="*/ 339305 h 812606"/>
                <a:gd name="connsiteX73" fmla="*/ 9579908 w 12346893"/>
                <a:gd name="connsiteY73" fmla="*/ 356969 h 812606"/>
                <a:gd name="connsiteX74" fmla="*/ 10019738 w 12346893"/>
                <a:gd name="connsiteY74" fmla="*/ 644295 h 812606"/>
                <a:gd name="connsiteX75" fmla="*/ 10442800 w 12346893"/>
                <a:gd name="connsiteY75" fmla="*/ 383862 h 812606"/>
                <a:gd name="connsiteX76" fmla="*/ 10443052 w 12346893"/>
                <a:gd name="connsiteY76" fmla="*/ 383453 h 812606"/>
                <a:gd name="connsiteX77" fmla="*/ 10444544 w 12346893"/>
                <a:gd name="connsiteY77" fmla="*/ 380359 h 812606"/>
                <a:gd name="connsiteX78" fmla="*/ 10471330 w 12346893"/>
                <a:gd name="connsiteY78" fmla="*/ 332389 h 812606"/>
                <a:gd name="connsiteX79" fmla="*/ 10484585 w 12346893"/>
                <a:gd name="connsiteY79" fmla="*/ 311754 h 812606"/>
                <a:gd name="connsiteX80" fmla="*/ 10502074 w 12346893"/>
                <a:gd name="connsiteY80" fmla="*/ 271318 h 812606"/>
                <a:gd name="connsiteX81" fmla="*/ 10494383 w 12346893"/>
                <a:gd name="connsiteY81" fmla="*/ 296502 h 812606"/>
                <a:gd name="connsiteX82" fmla="*/ 10500493 w 12346893"/>
                <a:gd name="connsiteY82" fmla="*/ 286990 h 812606"/>
                <a:gd name="connsiteX83" fmla="*/ 10992245 w 12346893"/>
                <a:gd name="connsiteY83" fmla="*/ 0 h 812606"/>
                <a:gd name="connsiteX84" fmla="*/ 11362672 w 12346893"/>
                <a:gd name="connsiteY84" fmla="*/ 148596 h 812606"/>
                <a:gd name="connsiteX85" fmla="*/ 11410878 w 12346893"/>
                <a:gd name="connsiteY85" fmla="*/ 195935 h 812606"/>
                <a:gd name="connsiteX86" fmla="*/ 11415192 w 12346893"/>
                <a:gd name="connsiteY86" fmla="*/ 187311 h 812606"/>
                <a:gd name="connsiteX87" fmla="*/ 11424728 w 12346893"/>
                <a:gd name="connsiteY87" fmla="*/ 204976 h 812606"/>
                <a:gd name="connsiteX88" fmla="*/ 11864557 w 12346893"/>
                <a:gd name="connsiteY88" fmla="*/ 492302 h 812606"/>
                <a:gd name="connsiteX89" fmla="*/ 12329384 w 12346893"/>
                <a:gd name="connsiteY89" fmla="*/ 159808 h 812606"/>
                <a:gd name="connsiteX90" fmla="*/ 12346893 w 12346893"/>
                <a:gd name="connsiteY90" fmla="*/ 119324 h 812606"/>
                <a:gd name="connsiteX91" fmla="*/ 12329210 w 12346893"/>
                <a:gd name="connsiteY91" fmla="*/ 177225 h 812606"/>
                <a:gd name="connsiteX92" fmla="*/ 11735544 w 12346893"/>
                <a:gd name="connsiteY92" fmla="*/ 660610 h 812606"/>
                <a:gd name="connsiteX93" fmla="*/ 11365117 w 12346893"/>
                <a:gd name="connsiteY93" fmla="*/ 512014 h 812606"/>
                <a:gd name="connsiteX94" fmla="*/ 11316911 w 12346893"/>
                <a:gd name="connsiteY94" fmla="*/ 464675 h 812606"/>
                <a:gd name="connsiteX95" fmla="*/ 11312596 w 12346893"/>
                <a:gd name="connsiteY95" fmla="*/ 473298 h 812606"/>
                <a:gd name="connsiteX96" fmla="*/ 11303061 w 12346893"/>
                <a:gd name="connsiteY96" fmla="*/ 455634 h 812606"/>
                <a:gd name="connsiteX97" fmla="*/ 10863232 w 12346893"/>
                <a:gd name="connsiteY97" fmla="*/ 168308 h 812606"/>
                <a:gd name="connsiteX98" fmla="*/ 10440170 w 12346893"/>
                <a:gd name="connsiteY98" fmla="*/ 428741 h 812606"/>
                <a:gd name="connsiteX99" fmla="*/ 10439918 w 12346893"/>
                <a:gd name="connsiteY99" fmla="*/ 429150 h 812606"/>
                <a:gd name="connsiteX100" fmla="*/ 10438426 w 12346893"/>
                <a:gd name="connsiteY100" fmla="*/ 432244 h 812606"/>
                <a:gd name="connsiteX101" fmla="*/ 10411639 w 12346893"/>
                <a:gd name="connsiteY101" fmla="*/ 480214 h 812606"/>
                <a:gd name="connsiteX102" fmla="*/ 10398385 w 12346893"/>
                <a:gd name="connsiteY102" fmla="*/ 500849 h 812606"/>
                <a:gd name="connsiteX103" fmla="*/ 10380895 w 12346893"/>
                <a:gd name="connsiteY103" fmla="*/ 541285 h 812606"/>
                <a:gd name="connsiteX104" fmla="*/ 10388586 w 12346893"/>
                <a:gd name="connsiteY104" fmla="*/ 516101 h 812606"/>
                <a:gd name="connsiteX105" fmla="*/ 10382477 w 12346893"/>
                <a:gd name="connsiteY105" fmla="*/ 525613 h 812606"/>
                <a:gd name="connsiteX106" fmla="*/ 9890724 w 12346893"/>
                <a:gd name="connsiteY106" fmla="*/ 812603 h 812606"/>
                <a:gd name="connsiteX107" fmla="*/ 9520297 w 12346893"/>
                <a:gd name="connsiteY107" fmla="*/ 664007 h 812606"/>
                <a:gd name="connsiteX108" fmla="*/ 9472091 w 12346893"/>
                <a:gd name="connsiteY108" fmla="*/ 616668 h 812606"/>
                <a:gd name="connsiteX109" fmla="*/ 9467777 w 12346893"/>
                <a:gd name="connsiteY109" fmla="*/ 625292 h 812606"/>
                <a:gd name="connsiteX110" fmla="*/ 9458242 w 12346893"/>
                <a:gd name="connsiteY110" fmla="*/ 607627 h 812606"/>
                <a:gd name="connsiteX111" fmla="*/ 9018413 w 12346893"/>
                <a:gd name="connsiteY111" fmla="*/ 320302 h 812606"/>
                <a:gd name="connsiteX112" fmla="*/ 8752802 w 12346893"/>
                <a:gd name="connsiteY112" fmla="*/ 411089 h 812606"/>
                <a:gd name="connsiteX113" fmla="*/ 8707595 w 12346893"/>
                <a:gd name="connsiteY113" fmla="*/ 449000 h 812606"/>
                <a:gd name="connsiteX114" fmla="*/ 8702022 w 12346893"/>
                <a:gd name="connsiteY114" fmla="*/ 456073 h 812606"/>
                <a:gd name="connsiteX115" fmla="*/ 8667901 w 12346893"/>
                <a:gd name="connsiteY115" fmla="*/ 488902 h 812606"/>
                <a:gd name="connsiteX116" fmla="*/ 8642820 w 12346893"/>
                <a:gd name="connsiteY116" fmla="*/ 515951 h 812606"/>
                <a:gd name="connsiteX117" fmla="*/ 8553585 w 12346893"/>
                <a:gd name="connsiteY117" fmla="*/ 652795 h 812606"/>
                <a:gd name="connsiteX118" fmla="*/ 8536075 w 12346893"/>
                <a:gd name="connsiteY118" fmla="*/ 693279 h 812606"/>
                <a:gd name="connsiteX119" fmla="*/ 8553759 w 12346893"/>
                <a:gd name="connsiteY119" fmla="*/ 635378 h 812606"/>
                <a:gd name="connsiteX120" fmla="*/ 8590098 w 12346893"/>
                <a:gd name="connsiteY120" fmla="*/ 553928 h 812606"/>
                <a:gd name="connsiteX121" fmla="*/ 8548818 w 12346893"/>
                <a:gd name="connsiteY121" fmla="*/ 583206 h 812606"/>
                <a:gd name="connsiteX122" fmla="*/ 8275246 w 12346893"/>
                <a:gd name="connsiteY122" fmla="*/ 660611 h 812606"/>
                <a:gd name="connsiteX123" fmla="*/ 7904819 w 12346893"/>
                <a:gd name="connsiteY123" fmla="*/ 512015 h 812606"/>
                <a:gd name="connsiteX124" fmla="*/ 7856612 w 12346893"/>
                <a:gd name="connsiteY124" fmla="*/ 464676 h 812606"/>
                <a:gd name="connsiteX125" fmla="*/ 7852299 w 12346893"/>
                <a:gd name="connsiteY125" fmla="*/ 473299 h 812606"/>
                <a:gd name="connsiteX126" fmla="*/ 7842763 w 12346893"/>
                <a:gd name="connsiteY126" fmla="*/ 455635 h 812606"/>
                <a:gd name="connsiteX127" fmla="*/ 7402933 w 12346893"/>
                <a:gd name="connsiteY127" fmla="*/ 168309 h 812606"/>
                <a:gd name="connsiteX128" fmla="*/ 6979871 w 12346893"/>
                <a:gd name="connsiteY128" fmla="*/ 428742 h 812606"/>
                <a:gd name="connsiteX129" fmla="*/ 6979620 w 12346893"/>
                <a:gd name="connsiteY129" fmla="*/ 429151 h 812606"/>
                <a:gd name="connsiteX130" fmla="*/ 6978128 w 12346893"/>
                <a:gd name="connsiteY130" fmla="*/ 432245 h 812606"/>
                <a:gd name="connsiteX131" fmla="*/ 6951342 w 12346893"/>
                <a:gd name="connsiteY131" fmla="*/ 480215 h 812606"/>
                <a:gd name="connsiteX132" fmla="*/ 6938086 w 12346893"/>
                <a:gd name="connsiteY132" fmla="*/ 500850 h 812606"/>
                <a:gd name="connsiteX133" fmla="*/ 6920597 w 12346893"/>
                <a:gd name="connsiteY133" fmla="*/ 541286 h 812606"/>
                <a:gd name="connsiteX134" fmla="*/ 6928288 w 12346893"/>
                <a:gd name="connsiteY134" fmla="*/ 516102 h 812606"/>
                <a:gd name="connsiteX135" fmla="*/ 6922178 w 12346893"/>
                <a:gd name="connsiteY135" fmla="*/ 525614 h 812606"/>
                <a:gd name="connsiteX136" fmla="*/ 6430427 w 12346893"/>
                <a:gd name="connsiteY136" fmla="*/ 812604 h 812606"/>
                <a:gd name="connsiteX137" fmla="*/ 6059999 w 12346893"/>
                <a:gd name="connsiteY137" fmla="*/ 664008 h 812606"/>
                <a:gd name="connsiteX138" fmla="*/ 6011793 w 12346893"/>
                <a:gd name="connsiteY138" fmla="*/ 616669 h 812606"/>
                <a:gd name="connsiteX139" fmla="*/ 6007479 w 12346893"/>
                <a:gd name="connsiteY139" fmla="*/ 625293 h 812606"/>
                <a:gd name="connsiteX140" fmla="*/ 5997944 w 12346893"/>
                <a:gd name="connsiteY140" fmla="*/ 607628 h 812606"/>
                <a:gd name="connsiteX141" fmla="*/ 5558114 w 12346893"/>
                <a:gd name="connsiteY141" fmla="*/ 320302 h 812606"/>
                <a:gd name="connsiteX142" fmla="*/ 5292505 w 12346893"/>
                <a:gd name="connsiteY142" fmla="*/ 411089 h 812606"/>
                <a:gd name="connsiteX143" fmla="*/ 5247300 w 12346893"/>
                <a:gd name="connsiteY143" fmla="*/ 448999 h 812606"/>
                <a:gd name="connsiteX144" fmla="*/ 5241724 w 12346893"/>
                <a:gd name="connsiteY144" fmla="*/ 456075 h 812606"/>
                <a:gd name="connsiteX145" fmla="*/ 5207594 w 12346893"/>
                <a:gd name="connsiteY145" fmla="*/ 488913 h 812606"/>
                <a:gd name="connsiteX146" fmla="*/ 5182522 w 12346893"/>
                <a:gd name="connsiteY146" fmla="*/ 515952 h 812606"/>
                <a:gd name="connsiteX147" fmla="*/ 5129799 w 12346893"/>
                <a:gd name="connsiteY147" fmla="*/ 553930 h 812606"/>
                <a:gd name="connsiteX148" fmla="*/ 5088520 w 12346893"/>
                <a:gd name="connsiteY148" fmla="*/ 583208 h 812606"/>
                <a:gd name="connsiteX149" fmla="*/ 4814948 w 12346893"/>
                <a:gd name="connsiteY149" fmla="*/ 660613 h 812606"/>
                <a:gd name="connsiteX150" fmla="*/ 4444521 w 12346893"/>
                <a:gd name="connsiteY150" fmla="*/ 512017 h 812606"/>
                <a:gd name="connsiteX151" fmla="*/ 4396314 w 12346893"/>
                <a:gd name="connsiteY151" fmla="*/ 464678 h 812606"/>
                <a:gd name="connsiteX152" fmla="*/ 4392001 w 12346893"/>
                <a:gd name="connsiteY152" fmla="*/ 473301 h 812606"/>
                <a:gd name="connsiteX153" fmla="*/ 4382465 w 12346893"/>
                <a:gd name="connsiteY153" fmla="*/ 455637 h 812606"/>
                <a:gd name="connsiteX154" fmla="*/ 3942636 w 12346893"/>
                <a:gd name="connsiteY154" fmla="*/ 168311 h 812606"/>
                <a:gd name="connsiteX155" fmla="*/ 3519574 w 12346893"/>
                <a:gd name="connsiteY155" fmla="*/ 428744 h 812606"/>
                <a:gd name="connsiteX156" fmla="*/ 3477788 w 12346893"/>
                <a:gd name="connsiteY156" fmla="*/ 500852 h 812606"/>
                <a:gd name="connsiteX157" fmla="*/ 3467991 w 12346893"/>
                <a:gd name="connsiteY157" fmla="*/ 516104 h 812606"/>
                <a:gd name="connsiteX158" fmla="*/ 3461880 w 12346893"/>
                <a:gd name="connsiteY158" fmla="*/ 525616 h 812606"/>
                <a:gd name="connsiteX159" fmla="*/ 2970129 w 12346893"/>
                <a:gd name="connsiteY159" fmla="*/ 812606 h 812606"/>
                <a:gd name="connsiteX160" fmla="*/ 2599702 w 12346893"/>
                <a:gd name="connsiteY160" fmla="*/ 664010 h 812606"/>
                <a:gd name="connsiteX161" fmla="*/ 2551495 w 12346893"/>
                <a:gd name="connsiteY161" fmla="*/ 616671 h 812606"/>
                <a:gd name="connsiteX162" fmla="*/ 2547182 w 12346893"/>
                <a:gd name="connsiteY162" fmla="*/ 625295 h 812606"/>
                <a:gd name="connsiteX163" fmla="*/ 2537646 w 12346893"/>
                <a:gd name="connsiteY163" fmla="*/ 607630 h 812606"/>
                <a:gd name="connsiteX164" fmla="*/ 2097817 w 12346893"/>
                <a:gd name="connsiteY164" fmla="*/ 320304 h 812606"/>
                <a:gd name="connsiteX165" fmla="*/ 1832207 w 12346893"/>
                <a:gd name="connsiteY165" fmla="*/ 411091 h 812606"/>
                <a:gd name="connsiteX166" fmla="*/ 1722225 w 12346893"/>
                <a:gd name="connsiteY166" fmla="*/ 515954 h 812606"/>
                <a:gd name="connsiteX167" fmla="*/ 1628223 w 12346893"/>
                <a:gd name="connsiteY167" fmla="*/ 583210 h 812606"/>
                <a:gd name="connsiteX168" fmla="*/ 1354650 w 12346893"/>
                <a:gd name="connsiteY168" fmla="*/ 660615 h 812606"/>
                <a:gd name="connsiteX169" fmla="*/ 984223 w 12346893"/>
                <a:gd name="connsiteY169" fmla="*/ 512019 h 812606"/>
                <a:gd name="connsiteX170" fmla="*/ 936017 w 12346893"/>
                <a:gd name="connsiteY170" fmla="*/ 464680 h 812606"/>
                <a:gd name="connsiteX171" fmla="*/ 931703 w 12346893"/>
                <a:gd name="connsiteY171" fmla="*/ 473303 h 812606"/>
                <a:gd name="connsiteX172" fmla="*/ 922167 w 12346893"/>
                <a:gd name="connsiteY172" fmla="*/ 455639 h 812606"/>
                <a:gd name="connsiteX173" fmla="*/ 482338 w 12346893"/>
                <a:gd name="connsiteY173" fmla="*/ 168313 h 812606"/>
                <a:gd name="connsiteX174" fmla="*/ 59276 w 12346893"/>
                <a:gd name="connsiteY174" fmla="*/ 428746 h 812606"/>
                <a:gd name="connsiteX175" fmla="*/ 59024 w 12346893"/>
                <a:gd name="connsiteY175" fmla="*/ 429155 h 812606"/>
                <a:gd name="connsiteX176" fmla="*/ 30746 w 12346893"/>
                <a:gd name="connsiteY176" fmla="*/ 480219 h 812606"/>
                <a:gd name="connsiteX177" fmla="*/ 1 w 12346893"/>
                <a:gd name="connsiteY177" fmla="*/ 541290 h 812606"/>
                <a:gd name="connsiteX178" fmla="*/ 247794 w 12346893"/>
                <a:gd name="connsiteY178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19551 w 12346891"/>
                <a:gd name="connsiteY35" fmla="*/ 296655 h 812606"/>
                <a:gd name="connsiteX36" fmla="*/ 5408612 w 12346891"/>
                <a:gd name="connsiteY36" fmla="*/ 177228 h 812606"/>
                <a:gd name="connsiteX37" fmla="*/ 5372274 w 12346891"/>
                <a:gd name="connsiteY37" fmla="*/ 258677 h 812606"/>
                <a:gd name="connsiteX38" fmla="*/ 5413553 w 12346891"/>
                <a:gd name="connsiteY38" fmla="*/ 229399 h 812606"/>
                <a:gd name="connsiteX39" fmla="*/ 5687126 w 12346891"/>
                <a:gd name="connsiteY39" fmla="*/ 151994 h 812606"/>
                <a:gd name="connsiteX40" fmla="*/ 6057553 w 12346891"/>
                <a:gd name="connsiteY40" fmla="*/ 300590 h 812606"/>
                <a:gd name="connsiteX41" fmla="*/ 6105759 w 12346891"/>
                <a:gd name="connsiteY41" fmla="*/ 347929 h 812606"/>
                <a:gd name="connsiteX42" fmla="*/ 6110073 w 12346891"/>
                <a:gd name="connsiteY42" fmla="*/ 339306 h 812606"/>
                <a:gd name="connsiteX43" fmla="*/ 6119609 w 12346891"/>
                <a:gd name="connsiteY43" fmla="*/ 356970 h 812606"/>
                <a:gd name="connsiteX44" fmla="*/ 6559437 w 12346891"/>
                <a:gd name="connsiteY44" fmla="*/ 644296 h 812606"/>
                <a:gd name="connsiteX45" fmla="*/ 6982500 w 12346891"/>
                <a:gd name="connsiteY45" fmla="*/ 383863 h 812606"/>
                <a:gd name="connsiteX46" fmla="*/ 6982751 w 12346891"/>
                <a:gd name="connsiteY46" fmla="*/ 383454 h 812606"/>
                <a:gd name="connsiteX47" fmla="*/ 6984244 w 12346891"/>
                <a:gd name="connsiteY47" fmla="*/ 380360 h 812606"/>
                <a:gd name="connsiteX48" fmla="*/ 7011030 w 12346891"/>
                <a:gd name="connsiteY48" fmla="*/ 332390 h 812606"/>
                <a:gd name="connsiteX49" fmla="*/ 7024284 w 12346891"/>
                <a:gd name="connsiteY49" fmla="*/ 311755 h 812606"/>
                <a:gd name="connsiteX50" fmla="*/ 7041775 w 12346891"/>
                <a:gd name="connsiteY50" fmla="*/ 271319 h 812606"/>
                <a:gd name="connsiteX51" fmla="*/ 7034083 w 12346891"/>
                <a:gd name="connsiteY51" fmla="*/ 296503 h 812606"/>
                <a:gd name="connsiteX52" fmla="*/ 7040193 w 12346891"/>
                <a:gd name="connsiteY52" fmla="*/ 286991 h 812606"/>
                <a:gd name="connsiteX53" fmla="*/ 7531945 w 12346891"/>
                <a:gd name="connsiteY53" fmla="*/ 1 h 812606"/>
                <a:gd name="connsiteX54" fmla="*/ 7902372 w 12346891"/>
                <a:gd name="connsiteY54" fmla="*/ 148597 h 812606"/>
                <a:gd name="connsiteX55" fmla="*/ 7950578 w 12346891"/>
                <a:gd name="connsiteY55" fmla="*/ 195936 h 812606"/>
                <a:gd name="connsiteX56" fmla="*/ 7954892 w 12346891"/>
                <a:gd name="connsiteY56" fmla="*/ 187312 h 812606"/>
                <a:gd name="connsiteX57" fmla="*/ 7964428 w 12346891"/>
                <a:gd name="connsiteY57" fmla="*/ 204977 h 812606"/>
                <a:gd name="connsiteX58" fmla="*/ 8404256 w 12346891"/>
                <a:gd name="connsiteY58" fmla="*/ 492302 h 812606"/>
                <a:gd name="connsiteX59" fmla="*/ 8669867 w 12346891"/>
                <a:gd name="connsiteY59" fmla="*/ 401515 h 812606"/>
                <a:gd name="connsiteX60" fmla="*/ 8715074 w 12346891"/>
                <a:gd name="connsiteY60" fmla="*/ 363604 h 812606"/>
                <a:gd name="connsiteX61" fmla="*/ 8720648 w 12346891"/>
                <a:gd name="connsiteY61" fmla="*/ 356531 h 812606"/>
                <a:gd name="connsiteX62" fmla="*/ 8754768 w 12346891"/>
                <a:gd name="connsiteY62" fmla="*/ 323702 h 812606"/>
                <a:gd name="connsiteX63" fmla="*/ 8779849 w 12346891"/>
                <a:gd name="connsiteY63" fmla="*/ 296653 h 812606"/>
                <a:gd name="connsiteX64" fmla="*/ 8869084 w 12346891"/>
                <a:gd name="connsiteY64" fmla="*/ 159809 h 812606"/>
                <a:gd name="connsiteX65" fmla="*/ 8886594 w 12346891"/>
                <a:gd name="connsiteY65" fmla="*/ 119325 h 812606"/>
                <a:gd name="connsiteX66" fmla="*/ 8868910 w 12346891"/>
                <a:gd name="connsiteY66" fmla="*/ 177226 h 812606"/>
                <a:gd name="connsiteX67" fmla="*/ 8832571 w 12346891"/>
                <a:gd name="connsiteY67" fmla="*/ 258676 h 812606"/>
                <a:gd name="connsiteX68" fmla="*/ 8873851 w 12346891"/>
                <a:gd name="connsiteY68" fmla="*/ 229399 h 812606"/>
                <a:gd name="connsiteX69" fmla="*/ 9147424 w 12346891"/>
                <a:gd name="connsiteY69" fmla="*/ 151993 h 812606"/>
                <a:gd name="connsiteX70" fmla="*/ 9517851 w 12346891"/>
                <a:gd name="connsiteY70" fmla="*/ 300589 h 812606"/>
                <a:gd name="connsiteX71" fmla="*/ 9566057 w 12346891"/>
                <a:gd name="connsiteY71" fmla="*/ 347928 h 812606"/>
                <a:gd name="connsiteX72" fmla="*/ 9570371 w 12346891"/>
                <a:gd name="connsiteY72" fmla="*/ 339305 h 812606"/>
                <a:gd name="connsiteX73" fmla="*/ 9579906 w 12346891"/>
                <a:gd name="connsiteY73" fmla="*/ 356969 h 812606"/>
                <a:gd name="connsiteX74" fmla="*/ 10019736 w 12346891"/>
                <a:gd name="connsiteY74" fmla="*/ 644295 h 812606"/>
                <a:gd name="connsiteX75" fmla="*/ 10442798 w 12346891"/>
                <a:gd name="connsiteY75" fmla="*/ 383862 h 812606"/>
                <a:gd name="connsiteX76" fmla="*/ 10443050 w 12346891"/>
                <a:gd name="connsiteY76" fmla="*/ 383453 h 812606"/>
                <a:gd name="connsiteX77" fmla="*/ 10444542 w 12346891"/>
                <a:gd name="connsiteY77" fmla="*/ 380359 h 812606"/>
                <a:gd name="connsiteX78" fmla="*/ 10471328 w 12346891"/>
                <a:gd name="connsiteY78" fmla="*/ 332389 h 812606"/>
                <a:gd name="connsiteX79" fmla="*/ 10484583 w 12346891"/>
                <a:gd name="connsiteY79" fmla="*/ 311754 h 812606"/>
                <a:gd name="connsiteX80" fmla="*/ 10502072 w 12346891"/>
                <a:gd name="connsiteY80" fmla="*/ 271318 h 812606"/>
                <a:gd name="connsiteX81" fmla="*/ 10494381 w 12346891"/>
                <a:gd name="connsiteY81" fmla="*/ 296502 h 812606"/>
                <a:gd name="connsiteX82" fmla="*/ 10500491 w 12346891"/>
                <a:gd name="connsiteY82" fmla="*/ 286990 h 812606"/>
                <a:gd name="connsiteX83" fmla="*/ 10992243 w 12346891"/>
                <a:gd name="connsiteY83" fmla="*/ 0 h 812606"/>
                <a:gd name="connsiteX84" fmla="*/ 11362670 w 12346891"/>
                <a:gd name="connsiteY84" fmla="*/ 148596 h 812606"/>
                <a:gd name="connsiteX85" fmla="*/ 11410876 w 12346891"/>
                <a:gd name="connsiteY85" fmla="*/ 195935 h 812606"/>
                <a:gd name="connsiteX86" fmla="*/ 11415190 w 12346891"/>
                <a:gd name="connsiteY86" fmla="*/ 187311 h 812606"/>
                <a:gd name="connsiteX87" fmla="*/ 11424726 w 12346891"/>
                <a:gd name="connsiteY87" fmla="*/ 204976 h 812606"/>
                <a:gd name="connsiteX88" fmla="*/ 11864555 w 12346891"/>
                <a:gd name="connsiteY88" fmla="*/ 492302 h 812606"/>
                <a:gd name="connsiteX89" fmla="*/ 12329382 w 12346891"/>
                <a:gd name="connsiteY89" fmla="*/ 159808 h 812606"/>
                <a:gd name="connsiteX90" fmla="*/ 12346891 w 12346891"/>
                <a:gd name="connsiteY90" fmla="*/ 119324 h 812606"/>
                <a:gd name="connsiteX91" fmla="*/ 12329208 w 12346891"/>
                <a:gd name="connsiteY91" fmla="*/ 177225 h 812606"/>
                <a:gd name="connsiteX92" fmla="*/ 11735542 w 12346891"/>
                <a:gd name="connsiteY92" fmla="*/ 660610 h 812606"/>
                <a:gd name="connsiteX93" fmla="*/ 11365115 w 12346891"/>
                <a:gd name="connsiteY93" fmla="*/ 512014 h 812606"/>
                <a:gd name="connsiteX94" fmla="*/ 11316909 w 12346891"/>
                <a:gd name="connsiteY94" fmla="*/ 464675 h 812606"/>
                <a:gd name="connsiteX95" fmla="*/ 11312594 w 12346891"/>
                <a:gd name="connsiteY95" fmla="*/ 473298 h 812606"/>
                <a:gd name="connsiteX96" fmla="*/ 11303059 w 12346891"/>
                <a:gd name="connsiteY96" fmla="*/ 455634 h 812606"/>
                <a:gd name="connsiteX97" fmla="*/ 10863230 w 12346891"/>
                <a:gd name="connsiteY97" fmla="*/ 168308 h 812606"/>
                <a:gd name="connsiteX98" fmla="*/ 10440168 w 12346891"/>
                <a:gd name="connsiteY98" fmla="*/ 428741 h 812606"/>
                <a:gd name="connsiteX99" fmla="*/ 10439916 w 12346891"/>
                <a:gd name="connsiteY99" fmla="*/ 429150 h 812606"/>
                <a:gd name="connsiteX100" fmla="*/ 10438424 w 12346891"/>
                <a:gd name="connsiteY100" fmla="*/ 432244 h 812606"/>
                <a:gd name="connsiteX101" fmla="*/ 10411637 w 12346891"/>
                <a:gd name="connsiteY101" fmla="*/ 480214 h 812606"/>
                <a:gd name="connsiteX102" fmla="*/ 10398383 w 12346891"/>
                <a:gd name="connsiteY102" fmla="*/ 500849 h 812606"/>
                <a:gd name="connsiteX103" fmla="*/ 10380893 w 12346891"/>
                <a:gd name="connsiteY103" fmla="*/ 541285 h 812606"/>
                <a:gd name="connsiteX104" fmla="*/ 10388584 w 12346891"/>
                <a:gd name="connsiteY104" fmla="*/ 516101 h 812606"/>
                <a:gd name="connsiteX105" fmla="*/ 10382475 w 12346891"/>
                <a:gd name="connsiteY105" fmla="*/ 525613 h 812606"/>
                <a:gd name="connsiteX106" fmla="*/ 9890722 w 12346891"/>
                <a:gd name="connsiteY106" fmla="*/ 812603 h 812606"/>
                <a:gd name="connsiteX107" fmla="*/ 9520295 w 12346891"/>
                <a:gd name="connsiteY107" fmla="*/ 664007 h 812606"/>
                <a:gd name="connsiteX108" fmla="*/ 9472089 w 12346891"/>
                <a:gd name="connsiteY108" fmla="*/ 616668 h 812606"/>
                <a:gd name="connsiteX109" fmla="*/ 9467775 w 12346891"/>
                <a:gd name="connsiteY109" fmla="*/ 625292 h 812606"/>
                <a:gd name="connsiteX110" fmla="*/ 9458240 w 12346891"/>
                <a:gd name="connsiteY110" fmla="*/ 607627 h 812606"/>
                <a:gd name="connsiteX111" fmla="*/ 9018411 w 12346891"/>
                <a:gd name="connsiteY111" fmla="*/ 320302 h 812606"/>
                <a:gd name="connsiteX112" fmla="*/ 8752800 w 12346891"/>
                <a:gd name="connsiteY112" fmla="*/ 411089 h 812606"/>
                <a:gd name="connsiteX113" fmla="*/ 8707593 w 12346891"/>
                <a:gd name="connsiteY113" fmla="*/ 449000 h 812606"/>
                <a:gd name="connsiteX114" fmla="*/ 8702020 w 12346891"/>
                <a:gd name="connsiteY114" fmla="*/ 456073 h 812606"/>
                <a:gd name="connsiteX115" fmla="*/ 8667899 w 12346891"/>
                <a:gd name="connsiteY115" fmla="*/ 488902 h 812606"/>
                <a:gd name="connsiteX116" fmla="*/ 8642818 w 12346891"/>
                <a:gd name="connsiteY116" fmla="*/ 515951 h 812606"/>
                <a:gd name="connsiteX117" fmla="*/ 8553583 w 12346891"/>
                <a:gd name="connsiteY117" fmla="*/ 652795 h 812606"/>
                <a:gd name="connsiteX118" fmla="*/ 8536073 w 12346891"/>
                <a:gd name="connsiteY118" fmla="*/ 693279 h 812606"/>
                <a:gd name="connsiteX119" fmla="*/ 8553757 w 12346891"/>
                <a:gd name="connsiteY119" fmla="*/ 635378 h 812606"/>
                <a:gd name="connsiteX120" fmla="*/ 8590096 w 12346891"/>
                <a:gd name="connsiteY120" fmla="*/ 553928 h 812606"/>
                <a:gd name="connsiteX121" fmla="*/ 8548816 w 12346891"/>
                <a:gd name="connsiteY121" fmla="*/ 583206 h 812606"/>
                <a:gd name="connsiteX122" fmla="*/ 8275244 w 12346891"/>
                <a:gd name="connsiteY122" fmla="*/ 660611 h 812606"/>
                <a:gd name="connsiteX123" fmla="*/ 7904817 w 12346891"/>
                <a:gd name="connsiteY123" fmla="*/ 512015 h 812606"/>
                <a:gd name="connsiteX124" fmla="*/ 7856610 w 12346891"/>
                <a:gd name="connsiteY124" fmla="*/ 464676 h 812606"/>
                <a:gd name="connsiteX125" fmla="*/ 7852297 w 12346891"/>
                <a:gd name="connsiteY125" fmla="*/ 473299 h 812606"/>
                <a:gd name="connsiteX126" fmla="*/ 7842761 w 12346891"/>
                <a:gd name="connsiteY126" fmla="*/ 455635 h 812606"/>
                <a:gd name="connsiteX127" fmla="*/ 7402931 w 12346891"/>
                <a:gd name="connsiteY127" fmla="*/ 168309 h 812606"/>
                <a:gd name="connsiteX128" fmla="*/ 6979869 w 12346891"/>
                <a:gd name="connsiteY128" fmla="*/ 428742 h 812606"/>
                <a:gd name="connsiteX129" fmla="*/ 6979618 w 12346891"/>
                <a:gd name="connsiteY129" fmla="*/ 429151 h 812606"/>
                <a:gd name="connsiteX130" fmla="*/ 6978126 w 12346891"/>
                <a:gd name="connsiteY130" fmla="*/ 432245 h 812606"/>
                <a:gd name="connsiteX131" fmla="*/ 6951340 w 12346891"/>
                <a:gd name="connsiteY131" fmla="*/ 480215 h 812606"/>
                <a:gd name="connsiteX132" fmla="*/ 6938084 w 12346891"/>
                <a:gd name="connsiteY132" fmla="*/ 500850 h 812606"/>
                <a:gd name="connsiteX133" fmla="*/ 6920595 w 12346891"/>
                <a:gd name="connsiteY133" fmla="*/ 541286 h 812606"/>
                <a:gd name="connsiteX134" fmla="*/ 6928286 w 12346891"/>
                <a:gd name="connsiteY134" fmla="*/ 516102 h 812606"/>
                <a:gd name="connsiteX135" fmla="*/ 6922176 w 12346891"/>
                <a:gd name="connsiteY135" fmla="*/ 525614 h 812606"/>
                <a:gd name="connsiteX136" fmla="*/ 6430425 w 12346891"/>
                <a:gd name="connsiteY136" fmla="*/ 812604 h 812606"/>
                <a:gd name="connsiteX137" fmla="*/ 6059997 w 12346891"/>
                <a:gd name="connsiteY137" fmla="*/ 664008 h 812606"/>
                <a:gd name="connsiteX138" fmla="*/ 6011791 w 12346891"/>
                <a:gd name="connsiteY138" fmla="*/ 616669 h 812606"/>
                <a:gd name="connsiteX139" fmla="*/ 6007477 w 12346891"/>
                <a:gd name="connsiteY139" fmla="*/ 625293 h 812606"/>
                <a:gd name="connsiteX140" fmla="*/ 5997942 w 12346891"/>
                <a:gd name="connsiteY140" fmla="*/ 607628 h 812606"/>
                <a:gd name="connsiteX141" fmla="*/ 5558112 w 12346891"/>
                <a:gd name="connsiteY141" fmla="*/ 320302 h 812606"/>
                <a:gd name="connsiteX142" fmla="*/ 5292503 w 12346891"/>
                <a:gd name="connsiteY142" fmla="*/ 411089 h 812606"/>
                <a:gd name="connsiteX143" fmla="*/ 5247298 w 12346891"/>
                <a:gd name="connsiteY143" fmla="*/ 448999 h 812606"/>
                <a:gd name="connsiteX144" fmla="*/ 5241722 w 12346891"/>
                <a:gd name="connsiteY144" fmla="*/ 456075 h 812606"/>
                <a:gd name="connsiteX145" fmla="*/ 5207592 w 12346891"/>
                <a:gd name="connsiteY145" fmla="*/ 488913 h 812606"/>
                <a:gd name="connsiteX146" fmla="*/ 5129797 w 12346891"/>
                <a:gd name="connsiteY146" fmla="*/ 553930 h 812606"/>
                <a:gd name="connsiteX147" fmla="*/ 5088518 w 12346891"/>
                <a:gd name="connsiteY147" fmla="*/ 583208 h 812606"/>
                <a:gd name="connsiteX148" fmla="*/ 4814946 w 12346891"/>
                <a:gd name="connsiteY148" fmla="*/ 660613 h 812606"/>
                <a:gd name="connsiteX149" fmla="*/ 4444519 w 12346891"/>
                <a:gd name="connsiteY149" fmla="*/ 512017 h 812606"/>
                <a:gd name="connsiteX150" fmla="*/ 4396312 w 12346891"/>
                <a:gd name="connsiteY150" fmla="*/ 464678 h 812606"/>
                <a:gd name="connsiteX151" fmla="*/ 4391999 w 12346891"/>
                <a:gd name="connsiteY151" fmla="*/ 473301 h 812606"/>
                <a:gd name="connsiteX152" fmla="*/ 4382463 w 12346891"/>
                <a:gd name="connsiteY152" fmla="*/ 455637 h 812606"/>
                <a:gd name="connsiteX153" fmla="*/ 3942634 w 12346891"/>
                <a:gd name="connsiteY153" fmla="*/ 168311 h 812606"/>
                <a:gd name="connsiteX154" fmla="*/ 3519572 w 12346891"/>
                <a:gd name="connsiteY154" fmla="*/ 428744 h 812606"/>
                <a:gd name="connsiteX155" fmla="*/ 3477786 w 12346891"/>
                <a:gd name="connsiteY155" fmla="*/ 500852 h 812606"/>
                <a:gd name="connsiteX156" fmla="*/ 3467989 w 12346891"/>
                <a:gd name="connsiteY156" fmla="*/ 516104 h 812606"/>
                <a:gd name="connsiteX157" fmla="*/ 3461878 w 12346891"/>
                <a:gd name="connsiteY157" fmla="*/ 525616 h 812606"/>
                <a:gd name="connsiteX158" fmla="*/ 2970127 w 12346891"/>
                <a:gd name="connsiteY158" fmla="*/ 812606 h 812606"/>
                <a:gd name="connsiteX159" fmla="*/ 2599700 w 12346891"/>
                <a:gd name="connsiteY159" fmla="*/ 664010 h 812606"/>
                <a:gd name="connsiteX160" fmla="*/ 2551493 w 12346891"/>
                <a:gd name="connsiteY160" fmla="*/ 616671 h 812606"/>
                <a:gd name="connsiteX161" fmla="*/ 2547180 w 12346891"/>
                <a:gd name="connsiteY161" fmla="*/ 625295 h 812606"/>
                <a:gd name="connsiteX162" fmla="*/ 2537644 w 12346891"/>
                <a:gd name="connsiteY162" fmla="*/ 607630 h 812606"/>
                <a:gd name="connsiteX163" fmla="*/ 2097815 w 12346891"/>
                <a:gd name="connsiteY163" fmla="*/ 320304 h 812606"/>
                <a:gd name="connsiteX164" fmla="*/ 1832205 w 12346891"/>
                <a:gd name="connsiteY164" fmla="*/ 411091 h 812606"/>
                <a:gd name="connsiteX165" fmla="*/ 1722223 w 12346891"/>
                <a:gd name="connsiteY165" fmla="*/ 515954 h 812606"/>
                <a:gd name="connsiteX166" fmla="*/ 1628221 w 12346891"/>
                <a:gd name="connsiteY166" fmla="*/ 583210 h 812606"/>
                <a:gd name="connsiteX167" fmla="*/ 1354648 w 12346891"/>
                <a:gd name="connsiteY167" fmla="*/ 660615 h 812606"/>
                <a:gd name="connsiteX168" fmla="*/ 984221 w 12346891"/>
                <a:gd name="connsiteY168" fmla="*/ 512019 h 812606"/>
                <a:gd name="connsiteX169" fmla="*/ 936015 w 12346891"/>
                <a:gd name="connsiteY169" fmla="*/ 464680 h 812606"/>
                <a:gd name="connsiteX170" fmla="*/ 931701 w 12346891"/>
                <a:gd name="connsiteY170" fmla="*/ 473303 h 812606"/>
                <a:gd name="connsiteX171" fmla="*/ 922165 w 12346891"/>
                <a:gd name="connsiteY171" fmla="*/ 455639 h 812606"/>
                <a:gd name="connsiteX172" fmla="*/ 482336 w 12346891"/>
                <a:gd name="connsiteY172" fmla="*/ 168313 h 812606"/>
                <a:gd name="connsiteX173" fmla="*/ 59274 w 12346891"/>
                <a:gd name="connsiteY173" fmla="*/ 428746 h 812606"/>
                <a:gd name="connsiteX174" fmla="*/ 59022 w 12346891"/>
                <a:gd name="connsiteY174" fmla="*/ 429155 h 812606"/>
                <a:gd name="connsiteX175" fmla="*/ 30744 w 12346891"/>
                <a:gd name="connsiteY175" fmla="*/ 480219 h 812606"/>
                <a:gd name="connsiteX176" fmla="*/ -1 w 12346891"/>
                <a:gd name="connsiteY176" fmla="*/ 541290 h 812606"/>
                <a:gd name="connsiteX177" fmla="*/ 247792 w 12346891"/>
                <a:gd name="connsiteY177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408614 w 12346893"/>
                <a:gd name="connsiteY35" fmla="*/ 177228 h 812606"/>
                <a:gd name="connsiteX36" fmla="*/ 5372276 w 12346893"/>
                <a:gd name="connsiteY36" fmla="*/ 258677 h 812606"/>
                <a:gd name="connsiteX37" fmla="*/ 5413555 w 12346893"/>
                <a:gd name="connsiteY37" fmla="*/ 229399 h 812606"/>
                <a:gd name="connsiteX38" fmla="*/ 5687128 w 12346893"/>
                <a:gd name="connsiteY38" fmla="*/ 151994 h 812606"/>
                <a:gd name="connsiteX39" fmla="*/ 6057555 w 12346893"/>
                <a:gd name="connsiteY39" fmla="*/ 300590 h 812606"/>
                <a:gd name="connsiteX40" fmla="*/ 6105761 w 12346893"/>
                <a:gd name="connsiteY40" fmla="*/ 347929 h 812606"/>
                <a:gd name="connsiteX41" fmla="*/ 6110075 w 12346893"/>
                <a:gd name="connsiteY41" fmla="*/ 339306 h 812606"/>
                <a:gd name="connsiteX42" fmla="*/ 6119611 w 12346893"/>
                <a:gd name="connsiteY42" fmla="*/ 356970 h 812606"/>
                <a:gd name="connsiteX43" fmla="*/ 6559439 w 12346893"/>
                <a:gd name="connsiteY43" fmla="*/ 644296 h 812606"/>
                <a:gd name="connsiteX44" fmla="*/ 6982502 w 12346893"/>
                <a:gd name="connsiteY44" fmla="*/ 383863 h 812606"/>
                <a:gd name="connsiteX45" fmla="*/ 6982753 w 12346893"/>
                <a:gd name="connsiteY45" fmla="*/ 383454 h 812606"/>
                <a:gd name="connsiteX46" fmla="*/ 6984246 w 12346893"/>
                <a:gd name="connsiteY46" fmla="*/ 380360 h 812606"/>
                <a:gd name="connsiteX47" fmla="*/ 7011032 w 12346893"/>
                <a:gd name="connsiteY47" fmla="*/ 332390 h 812606"/>
                <a:gd name="connsiteX48" fmla="*/ 7024286 w 12346893"/>
                <a:gd name="connsiteY48" fmla="*/ 311755 h 812606"/>
                <a:gd name="connsiteX49" fmla="*/ 7041777 w 12346893"/>
                <a:gd name="connsiteY49" fmla="*/ 271319 h 812606"/>
                <a:gd name="connsiteX50" fmla="*/ 7034085 w 12346893"/>
                <a:gd name="connsiteY50" fmla="*/ 296503 h 812606"/>
                <a:gd name="connsiteX51" fmla="*/ 7040195 w 12346893"/>
                <a:gd name="connsiteY51" fmla="*/ 286991 h 812606"/>
                <a:gd name="connsiteX52" fmla="*/ 7531947 w 12346893"/>
                <a:gd name="connsiteY52" fmla="*/ 1 h 812606"/>
                <a:gd name="connsiteX53" fmla="*/ 7902374 w 12346893"/>
                <a:gd name="connsiteY53" fmla="*/ 148597 h 812606"/>
                <a:gd name="connsiteX54" fmla="*/ 7950580 w 12346893"/>
                <a:gd name="connsiteY54" fmla="*/ 195936 h 812606"/>
                <a:gd name="connsiteX55" fmla="*/ 7954894 w 12346893"/>
                <a:gd name="connsiteY55" fmla="*/ 187312 h 812606"/>
                <a:gd name="connsiteX56" fmla="*/ 7964430 w 12346893"/>
                <a:gd name="connsiteY56" fmla="*/ 204977 h 812606"/>
                <a:gd name="connsiteX57" fmla="*/ 8404258 w 12346893"/>
                <a:gd name="connsiteY57" fmla="*/ 492302 h 812606"/>
                <a:gd name="connsiteX58" fmla="*/ 8669869 w 12346893"/>
                <a:gd name="connsiteY58" fmla="*/ 401515 h 812606"/>
                <a:gd name="connsiteX59" fmla="*/ 8715076 w 12346893"/>
                <a:gd name="connsiteY59" fmla="*/ 363604 h 812606"/>
                <a:gd name="connsiteX60" fmla="*/ 8720650 w 12346893"/>
                <a:gd name="connsiteY60" fmla="*/ 356531 h 812606"/>
                <a:gd name="connsiteX61" fmla="*/ 8754770 w 12346893"/>
                <a:gd name="connsiteY61" fmla="*/ 323702 h 812606"/>
                <a:gd name="connsiteX62" fmla="*/ 8779851 w 12346893"/>
                <a:gd name="connsiteY62" fmla="*/ 296653 h 812606"/>
                <a:gd name="connsiteX63" fmla="*/ 8869086 w 12346893"/>
                <a:gd name="connsiteY63" fmla="*/ 159809 h 812606"/>
                <a:gd name="connsiteX64" fmla="*/ 8886596 w 12346893"/>
                <a:gd name="connsiteY64" fmla="*/ 119325 h 812606"/>
                <a:gd name="connsiteX65" fmla="*/ 8868912 w 12346893"/>
                <a:gd name="connsiteY65" fmla="*/ 177226 h 812606"/>
                <a:gd name="connsiteX66" fmla="*/ 8832573 w 12346893"/>
                <a:gd name="connsiteY66" fmla="*/ 258676 h 812606"/>
                <a:gd name="connsiteX67" fmla="*/ 8873853 w 12346893"/>
                <a:gd name="connsiteY67" fmla="*/ 229399 h 812606"/>
                <a:gd name="connsiteX68" fmla="*/ 9147426 w 12346893"/>
                <a:gd name="connsiteY68" fmla="*/ 151993 h 812606"/>
                <a:gd name="connsiteX69" fmla="*/ 9517853 w 12346893"/>
                <a:gd name="connsiteY69" fmla="*/ 300589 h 812606"/>
                <a:gd name="connsiteX70" fmla="*/ 9566059 w 12346893"/>
                <a:gd name="connsiteY70" fmla="*/ 347928 h 812606"/>
                <a:gd name="connsiteX71" fmla="*/ 9570373 w 12346893"/>
                <a:gd name="connsiteY71" fmla="*/ 339305 h 812606"/>
                <a:gd name="connsiteX72" fmla="*/ 9579908 w 12346893"/>
                <a:gd name="connsiteY72" fmla="*/ 356969 h 812606"/>
                <a:gd name="connsiteX73" fmla="*/ 10019738 w 12346893"/>
                <a:gd name="connsiteY73" fmla="*/ 644295 h 812606"/>
                <a:gd name="connsiteX74" fmla="*/ 10442800 w 12346893"/>
                <a:gd name="connsiteY74" fmla="*/ 383862 h 812606"/>
                <a:gd name="connsiteX75" fmla="*/ 10443052 w 12346893"/>
                <a:gd name="connsiteY75" fmla="*/ 383453 h 812606"/>
                <a:gd name="connsiteX76" fmla="*/ 10444544 w 12346893"/>
                <a:gd name="connsiteY76" fmla="*/ 380359 h 812606"/>
                <a:gd name="connsiteX77" fmla="*/ 10471330 w 12346893"/>
                <a:gd name="connsiteY77" fmla="*/ 332389 h 812606"/>
                <a:gd name="connsiteX78" fmla="*/ 10484585 w 12346893"/>
                <a:gd name="connsiteY78" fmla="*/ 311754 h 812606"/>
                <a:gd name="connsiteX79" fmla="*/ 10502074 w 12346893"/>
                <a:gd name="connsiteY79" fmla="*/ 271318 h 812606"/>
                <a:gd name="connsiteX80" fmla="*/ 10494383 w 12346893"/>
                <a:gd name="connsiteY80" fmla="*/ 296502 h 812606"/>
                <a:gd name="connsiteX81" fmla="*/ 10500493 w 12346893"/>
                <a:gd name="connsiteY81" fmla="*/ 286990 h 812606"/>
                <a:gd name="connsiteX82" fmla="*/ 10992245 w 12346893"/>
                <a:gd name="connsiteY82" fmla="*/ 0 h 812606"/>
                <a:gd name="connsiteX83" fmla="*/ 11362672 w 12346893"/>
                <a:gd name="connsiteY83" fmla="*/ 148596 h 812606"/>
                <a:gd name="connsiteX84" fmla="*/ 11410878 w 12346893"/>
                <a:gd name="connsiteY84" fmla="*/ 195935 h 812606"/>
                <a:gd name="connsiteX85" fmla="*/ 11415192 w 12346893"/>
                <a:gd name="connsiteY85" fmla="*/ 187311 h 812606"/>
                <a:gd name="connsiteX86" fmla="*/ 11424728 w 12346893"/>
                <a:gd name="connsiteY86" fmla="*/ 204976 h 812606"/>
                <a:gd name="connsiteX87" fmla="*/ 11864557 w 12346893"/>
                <a:gd name="connsiteY87" fmla="*/ 492302 h 812606"/>
                <a:gd name="connsiteX88" fmla="*/ 12329384 w 12346893"/>
                <a:gd name="connsiteY88" fmla="*/ 159808 h 812606"/>
                <a:gd name="connsiteX89" fmla="*/ 12346893 w 12346893"/>
                <a:gd name="connsiteY89" fmla="*/ 119324 h 812606"/>
                <a:gd name="connsiteX90" fmla="*/ 12329210 w 12346893"/>
                <a:gd name="connsiteY90" fmla="*/ 177225 h 812606"/>
                <a:gd name="connsiteX91" fmla="*/ 11735544 w 12346893"/>
                <a:gd name="connsiteY91" fmla="*/ 660610 h 812606"/>
                <a:gd name="connsiteX92" fmla="*/ 11365117 w 12346893"/>
                <a:gd name="connsiteY92" fmla="*/ 512014 h 812606"/>
                <a:gd name="connsiteX93" fmla="*/ 11316911 w 12346893"/>
                <a:gd name="connsiteY93" fmla="*/ 464675 h 812606"/>
                <a:gd name="connsiteX94" fmla="*/ 11312596 w 12346893"/>
                <a:gd name="connsiteY94" fmla="*/ 473298 h 812606"/>
                <a:gd name="connsiteX95" fmla="*/ 11303061 w 12346893"/>
                <a:gd name="connsiteY95" fmla="*/ 455634 h 812606"/>
                <a:gd name="connsiteX96" fmla="*/ 10863232 w 12346893"/>
                <a:gd name="connsiteY96" fmla="*/ 168308 h 812606"/>
                <a:gd name="connsiteX97" fmla="*/ 10440170 w 12346893"/>
                <a:gd name="connsiteY97" fmla="*/ 428741 h 812606"/>
                <a:gd name="connsiteX98" fmla="*/ 10439918 w 12346893"/>
                <a:gd name="connsiteY98" fmla="*/ 429150 h 812606"/>
                <a:gd name="connsiteX99" fmla="*/ 10438426 w 12346893"/>
                <a:gd name="connsiteY99" fmla="*/ 432244 h 812606"/>
                <a:gd name="connsiteX100" fmla="*/ 10411639 w 12346893"/>
                <a:gd name="connsiteY100" fmla="*/ 480214 h 812606"/>
                <a:gd name="connsiteX101" fmla="*/ 10398385 w 12346893"/>
                <a:gd name="connsiteY101" fmla="*/ 500849 h 812606"/>
                <a:gd name="connsiteX102" fmla="*/ 10380895 w 12346893"/>
                <a:gd name="connsiteY102" fmla="*/ 541285 h 812606"/>
                <a:gd name="connsiteX103" fmla="*/ 10388586 w 12346893"/>
                <a:gd name="connsiteY103" fmla="*/ 516101 h 812606"/>
                <a:gd name="connsiteX104" fmla="*/ 10382477 w 12346893"/>
                <a:gd name="connsiteY104" fmla="*/ 525613 h 812606"/>
                <a:gd name="connsiteX105" fmla="*/ 9890724 w 12346893"/>
                <a:gd name="connsiteY105" fmla="*/ 812603 h 812606"/>
                <a:gd name="connsiteX106" fmla="*/ 9520297 w 12346893"/>
                <a:gd name="connsiteY106" fmla="*/ 664007 h 812606"/>
                <a:gd name="connsiteX107" fmla="*/ 9472091 w 12346893"/>
                <a:gd name="connsiteY107" fmla="*/ 616668 h 812606"/>
                <a:gd name="connsiteX108" fmla="*/ 9467777 w 12346893"/>
                <a:gd name="connsiteY108" fmla="*/ 625292 h 812606"/>
                <a:gd name="connsiteX109" fmla="*/ 9458242 w 12346893"/>
                <a:gd name="connsiteY109" fmla="*/ 607627 h 812606"/>
                <a:gd name="connsiteX110" fmla="*/ 9018413 w 12346893"/>
                <a:gd name="connsiteY110" fmla="*/ 320302 h 812606"/>
                <a:gd name="connsiteX111" fmla="*/ 8752802 w 12346893"/>
                <a:gd name="connsiteY111" fmla="*/ 411089 h 812606"/>
                <a:gd name="connsiteX112" fmla="*/ 8707595 w 12346893"/>
                <a:gd name="connsiteY112" fmla="*/ 449000 h 812606"/>
                <a:gd name="connsiteX113" fmla="*/ 8702022 w 12346893"/>
                <a:gd name="connsiteY113" fmla="*/ 456073 h 812606"/>
                <a:gd name="connsiteX114" fmla="*/ 8667901 w 12346893"/>
                <a:gd name="connsiteY114" fmla="*/ 488902 h 812606"/>
                <a:gd name="connsiteX115" fmla="*/ 8642820 w 12346893"/>
                <a:gd name="connsiteY115" fmla="*/ 515951 h 812606"/>
                <a:gd name="connsiteX116" fmla="*/ 8553585 w 12346893"/>
                <a:gd name="connsiteY116" fmla="*/ 652795 h 812606"/>
                <a:gd name="connsiteX117" fmla="*/ 8536075 w 12346893"/>
                <a:gd name="connsiteY117" fmla="*/ 693279 h 812606"/>
                <a:gd name="connsiteX118" fmla="*/ 8553759 w 12346893"/>
                <a:gd name="connsiteY118" fmla="*/ 635378 h 812606"/>
                <a:gd name="connsiteX119" fmla="*/ 8590098 w 12346893"/>
                <a:gd name="connsiteY119" fmla="*/ 553928 h 812606"/>
                <a:gd name="connsiteX120" fmla="*/ 8548818 w 12346893"/>
                <a:gd name="connsiteY120" fmla="*/ 583206 h 812606"/>
                <a:gd name="connsiteX121" fmla="*/ 8275246 w 12346893"/>
                <a:gd name="connsiteY121" fmla="*/ 660611 h 812606"/>
                <a:gd name="connsiteX122" fmla="*/ 7904819 w 12346893"/>
                <a:gd name="connsiteY122" fmla="*/ 512015 h 812606"/>
                <a:gd name="connsiteX123" fmla="*/ 7856612 w 12346893"/>
                <a:gd name="connsiteY123" fmla="*/ 464676 h 812606"/>
                <a:gd name="connsiteX124" fmla="*/ 7852299 w 12346893"/>
                <a:gd name="connsiteY124" fmla="*/ 473299 h 812606"/>
                <a:gd name="connsiteX125" fmla="*/ 7842763 w 12346893"/>
                <a:gd name="connsiteY125" fmla="*/ 455635 h 812606"/>
                <a:gd name="connsiteX126" fmla="*/ 7402933 w 12346893"/>
                <a:gd name="connsiteY126" fmla="*/ 168309 h 812606"/>
                <a:gd name="connsiteX127" fmla="*/ 6979871 w 12346893"/>
                <a:gd name="connsiteY127" fmla="*/ 428742 h 812606"/>
                <a:gd name="connsiteX128" fmla="*/ 6979620 w 12346893"/>
                <a:gd name="connsiteY128" fmla="*/ 429151 h 812606"/>
                <a:gd name="connsiteX129" fmla="*/ 6978128 w 12346893"/>
                <a:gd name="connsiteY129" fmla="*/ 432245 h 812606"/>
                <a:gd name="connsiteX130" fmla="*/ 6951342 w 12346893"/>
                <a:gd name="connsiteY130" fmla="*/ 480215 h 812606"/>
                <a:gd name="connsiteX131" fmla="*/ 6938086 w 12346893"/>
                <a:gd name="connsiteY131" fmla="*/ 500850 h 812606"/>
                <a:gd name="connsiteX132" fmla="*/ 6920597 w 12346893"/>
                <a:gd name="connsiteY132" fmla="*/ 541286 h 812606"/>
                <a:gd name="connsiteX133" fmla="*/ 6928288 w 12346893"/>
                <a:gd name="connsiteY133" fmla="*/ 516102 h 812606"/>
                <a:gd name="connsiteX134" fmla="*/ 6922178 w 12346893"/>
                <a:gd name="connsiteY134" fmla="*/ 525614 h 812606"/>
                <a:gd name="connsiteX135" fmla="*/ 6430427 w 12346893"/>
                <a:gd name="connsiteY135" fmla="*/ 812604 h 812606"/>
                <a:gd name="connsiteX136" fmla="*/ 6059999 w 12346893"/>
                <a:gd name="connsiteY136" fmla="*/ 664008 h 812606"/>
                <a:gd name="connsiteX137" fmla="*/ 6011793 w 12346893"/>
                <a:gd name="connsiteY137" fmla="*/ 616669 h 812606"/>
                <a:gd name="connsiteX138" fmla="*/ 6007479 w 12346893"/>
                <a:gd name="connsiteY138" fmla="*/ 625293 h 812606"/>
                <a:gd name="connsiteX139" fmla="*/ 5997944 w 12346893"/>
                <a:gd name="connsiteY139" fmla="*/ 607628 h 812606"/>
                <a:gd name="connsiteX140" fmla="*/ 5558114 w 12346893"/>
                <a:gd name="connsiteY140" fmla="*/ 320302 h 812606"/>
                <a:gd name="connsiteX141" fmla="*/ 5292505 w 12346893"/>
                <a:gd name="connsiteY141" fmla="*/ 411089 h 812606"/>
                <a:gd name="connsiteX142" fmla="*/ 5247300 w 12346893"/>
                <a:gd name="connsiteY142" fmla="*/ 448999 h 812606"/>
                <a:gd name="connsiteX143" fmla="*/ 5241724 w 12346893"/>
                <a:gd name="connsiteY143" fmla="*/ 456075 h 812606"/>
                <a:gd name="connsiteX144" fmla="*/ 5207594 w 12346893"/>
                <a:gd name="connsiteY144" fmla="*/ 488913 h 812606"/>
                <a:gd name="connsiteX145" fmla="*/ 5129799 w 12346893"/>
                <a:gd name="connsiteY145" fmla="*/ 553930 h 812606"/>
                <a:gd name="connsiteX146" fmla="*/ 5088520 w 12346893"/>
                <a:gd name="connsiteY146" fmla="*/ 583208 h 812606"/>
                <a:gd name="connsiteX147" fmla="*/ 4814948 w 12346893"/>
                <a:gd name="connsiteY147" fmla="*/ 660613 h 812606"/>
                <a:gd name="connsiteX148" fmla="*/ 4444521 w 12346893"/>
                <a:gd name="connsiteY148" fmla="*/ 512017 h 812606"/>
                <a:gd name="connsiteX149" fmla="*/ 4396314 w 12346893"/>
                <a:gd name="connsiteY149" fmla="*/ 464678 h 812606"/>
                <a:gd name="connsiteX150" fmla="*/ 4392001 w 12346893"/>
                <a:gd name="connsiteY150" fmla="*/ 473301 h 812606"/>
                <a:gd name="connsiteX151" fmla="*/ 4382465 w 12346893"/>
                <a:gd name="connsiteY151" fmla="*/ 455637 h 812606"/>
                <a:gd name="connsiteX152" fmla="*/ 3942636 w 12346893"/>
                <a:gd name="connsiteY152" fmla="*/ 168311 h 812606"/>
                <a:gd name="connsiteX153" fmla="*/ 3519574 w 12346893"/>
                <a:gd name="connsiteY153" fmla="*/ 428744 h 812606"/>
                <a:gd name="connsiteX154" fmla="*/ 3477788 w 12346893"/>
                <a:gd name="connsiteY154" fmla="*/ 500852 h 812606"/>
                <a:gd name="connsiteX155" fmla="*/ 3467991 w 12346893"/>
                <a:gd name="connsiteY155" fmla="*/ 516104 h 812606"/>
                <a:gd name="connsiteX156" fmla="*/ 3461880 w 12346893"/>
                <a:gd name="connsiteY156" fmla="*/ 525616 h 812606"/>
                <a:gd name="connsiteX157" fmla="*/ 2970129 w 12346893"/>
                <a:gd name="connsiteY157" fmla="*/ 812606 h 812606"/>
                <a:gd name="connsiteX158" fmla="*/ 2599702 w 12346893"/>
                <a:gd name="connsiteY158" fmla="*/ 664010 h 812606"/>
                <a:gd name="connsiteX159" fmla="*/ 2551495 w 12346893"/>
                <a:gd name="connsiteY159" fmla="*/ 616671 h 812606"/>
                <a:gd name="connsiteX160" fmla="*/ 2547182 w 12346893"/>
                <a:gd name="connsiteY160" fmla="*/ 625295 h 812606"/>
                <a:gd name="connsiteX161" fmla="*/ 2537646 w 12346893"/>
                <a:gd name="connsiteY161" fmla="*/ 607630 h 812606"/>
                <a:gd name="connsiteX162" fmla="*/ 2097817 w 12346893"/>
                <a:gd name="connsiteY162" fmla="*/ 320304 h 812606"/>
                <a:gd name="connsiteX163" fmla="*/ 1832207 w 12346893"/>
                <a:gd name="connsiteY163" fmla="*/ 411091 h 812606"/>
                <a:gd name="connsiteX164" fmla="*/ 1722225 w 12346893"/>
                <a:gd name="connsiteY164" fmla="*/ 515954 h 812606"/>
                <a:gd name="connsiteX165" fmla="*/ 1628223 w 12346893"/>
                <a:gd name="connsiteY165" fmla="*/ 583210 h 812606"/>
                <a:gd name="connsiteX166" fmla="*/ 1354650 w 12346893"/>
                <a:gd name="connsiteY166" fmla="*/ 660615 h 812606"/>
                <a:gd name="connsiteX167" fmla="*/ 984223 w 12346893"/>
                <a:gd name="connsiteY167" fmla="*/ 512019 h 812606"/>
                <a:gd name="connsiteX168" fmla="*/ 936017 w 12346893"/>
                <a:gd name="connsiteY168" fmla="*/ 464680 h 812606"/>
                <a:gd name="connsiteX169" fmla="*/ 931703 w 12346893"/>
                <a:gd name="connsiteY169" fmla="*/ 473303 h 812606"/>
                <a:gd name="connsiteX170" fmla="*/ 922167 w 12346893"/>
                <a:gd name="connsiteY170" fmla="*/ 455639 h 812606"/>
                <a:gd name="connsiteX171" fmla="*/ 482338 w 12346893"/>
                <a:gd name="connsiteY171" fmla="*/ 168313 h 812606"/>
                <a:gd name="connsiteX172" fmla="*/ 59276 w 12346893"/>
                <a:gd name="connsiteY172" fmla="*/ 428746 h 812606"/>
                <a:gd name="connsiteX173" fmla="*/ 59024 w 12346893"/>
                <a:gd name="connsiteY173" fmla="*/ 429155 h 812606"/>
                <a:gd name="connsiteX174" fmla="*/ 30746 w 12346893"/>
                <a:gd name="connsiteY174" fmla="*/ 480219 h 812606"/>
                <a:gd name="connsiteX175" fmla="*/ 1 w 12346893"/>
                <a:gd name="connsiteY175" fmla="*/ 541290 h 812606"/>
                <a:gd name="connsiteX176" fmla="*/ 247794 w 12346893"/>
                <a:gd name="connsiteY176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11030 w 12346891"/>
                <a:gd name="connsiteY46" fmla="*/ 332390 h 812606"/>
                <a:gd name="connsiteX47" fmla="*/ 7024284 w 12346891"/>
                <a:gd name="connsiteY47" fmla="*/ 311755 h 812606"/>
                <a:gd name="connsiteX48" fmla="*/ 7041775 w 12346891"/>
                <a:gd name="connsiteY48" fmla="*/ 271319 h 812606"/>
                <a:gd name="connsiteX49" fmla="*/ 7034083 w 12346891"/>
                <a:gd name="connsiteY49" fmla="*/ 296503 h 812606"/>
                <a:gd name="connsiteX50" fmla="*/ 7040193 w 12346891"/>
                <a:gd name="connsiteY50" fmla="*/ 286991 h 812606"/>
                <a:gd name="connsiteX51" fmla="*/ 7531945 w 12346891"/>
                <a:gd name="connsiteY51" fmla="*/ 1 h 812606"/>
                <a:gd name="connsiteX52" fmla="*/ 7902372 w 12346891"/>
                <a:gd name="connsiteY52" fmla="*/ 148597 h 812606"/>
                <a:gd name="connsiteX53" fmla="*/ 7950578 w 12346891"/>
                <a:gd name="connsiteY53" fmla="*/ 195936 h 812606"/>
                <a:gd name="connsiteX54" fmla="*/ 7954892 w 12346891"/>
                <a:gd name="connsiteY54" fmla="*/ 187312 h 812606"/>
                <a:gd name="connsiteX55" fmla="*/ 7964428 w 12346891"/>
                <a:gd name="connsiteY55" fmla="*/ 204977 h 812606"/>
                <a:gd name="connsiteX56" fmla="*/ 8404256 w 12346891"/>
                <a:gd name="connsiteY56" fmla="*/ 492302 h 812606"/>
                <a:gd name="connsiteX57" fmla="*/ 8669867 w 12346891"/>
                <a:gd name="connsiteY57" fmla="*/ 401515 h 812606"/>
                <a:gd name="connsiteX58" fmla="*/ 8715074 w 12346891"/>
                <a:gd name="connsiteY58" fmla="*/ 363604 h 812606"/>
                <a:gd name="connsiteX59" fmla="*/ 8720648 w 12346891"/>
                <a:gd name="connsiteY59" fmla="*/ 356531 h 812606"/>
                <a:gd name="connsiteX60" fmla="*/ 8754768 w 12346891"/>
                <a:gd name="connsiteY60" fmla="*/ 323702 h 812606"/>
                <a:gd name="connsiteX61" fmla="*/ 8779849 w 12346891"/>
                <a:gd name="connsiteY61" fmla="*/ 296653 h 812606"/>
                <a:gd name="connsiteX62" fmla="*/ 8869084 w 12346891"/>
                <a:gd name="connsiteY62" fmla="*/ 159809 h 812606"/>
                <a:gd name="connsiteX63" fmla="*/ 8886594 w 12346891"/>
                <a:gd name="connsiteY63" fmla="*/ 119325 h 812606"/>
                <a:gd name="connsiteX64" fmla="*/ 8868910 w 12346891"/>
                <a:gd name="connsiteY64" fmla="*/ 177226 h 812606"/>
                <a:gd name="connsiteX65" fmla="*/ 8832571 w 12346891"/>
                <a:gd name="connsiteY65" fmla="*/ 258676 h 812606"/>
                <a:gd name="connsiteX66" fmla="*/ 8873851 w 12346891"/>
                <a:gd name="connsiteY66" fmla="*/ 229399 h 812606"/>
                <a:gd name="connsiteX67" fmla="*/ 9147424 w 12346891"/>
                <a:gd name="connsiteY67" fmla="*/ 151993 h 812606"/>
                <a:gd name="connsiteX68" fmla="*/ 9517851 w 12346891"/>
                <a:gd name="connsiteY68" fmla="*/ 300589 h 812606"/>
                <a:gd name="connsiteX69" fmla="*/ 9566057 w 12346891"/>
                <a:gd name="connsiteY69" fmla="*/ 347928 h 812606"/>
                <a:gd name="connsiteX70" fmla="*/ 9570371 w 12346891"/>
                <a:gd name="connsiteY70" fmla="*/ 339305 h 812606"/>
                <a:gd name="connsiteX71" fmla="*/ 9579906 w 12346891"/>
                <a:gd name="connsiteY71" fmla="*/ 356969 h 812606"/>
                <a:gd name="connsiteX72" fmla="*/ 10019736 w 12346891"/>
                <a:gd name="connsiteY72" fmla="*/ 644295 h 812606"/>
                <a:gd name="connsiteX73" fmla="*/ 10442798 w 12346891"/>
                <a:gd name="connsiteY73" fmla="*/ 383862 h 812606"/>
                <a:gd name="connsiteX74" fmla="*/ 10443050 w 12346891"/>
                <a:gd name="connsiteY74" fmla="*/ 383453 h 812606"/>
                <a:gd name="connsiteX75" fmla="*/ 10444542 w 12346891"/>
                <a:gd name="connsiteY75" fmla="*/ 380359 h 812606"/>
                <a:gd name="connsiteX76" fmla="*/ 10471328 w 12346891"/>
                <a:gd name="connsiteY76" fmla="*/ 332389 h 812606"/>
                <a:gd name="connsiteX77" fmla="*/ 10484583 w 12346891"/>
                <a:gd name="connsiteY77" fmla="*/ 311754 h 812606"/>
                <a:gd name="connsiteX78" fmla="*/ 10502072 w 12346891"/>
                <a:gd name="connsiteY78" fmla="*/ 271318 h 812606"/>
                <a:gd name="connsiteX79" fmla="*/ 10494381 w 12346891"/>
                <a:gd name="connsiteY79" fmla="*/ 296502 h 812606"/>
                <a:gd name="connsiteX80" fmla="*/ 10500491 w 12346891"/>
                <a:gd name="connsiteY80" fmla="*/ 286990 h 812606"/>
                <a:gd name="connsiteX81" fmla="*/ 10992243 w 12346891"/>
                <a:gd name="connsiteY81" fmla="*/ 0 h 812606"/>
                <a:gd name="connsiteX82" fmla="*/ 11362670 w 12346891"/>
                <a:gd name="connsiteY82" fmla="*/ 148596 h 812606"/>
                <a:gd name="connsiteX83" fmla="*/ 11410876 w 12346891"/>
                <a:gd name="connsiteY83" fmla="*/ 195935 h 812606"/>
                <a:gd name="connsiteX84" fmla="*/ 11415190 w 12346891"/>
                <a:gd name="connsiteY84" fmla="*/ 187311 h 812606"/>
                <a:gd name="connsiteX85" fmla="*/ 11424726 w 12346891"/>
                <a:gd name="connsiteY85" fmla="*/ 204976 h 812606"/>
                <a:gd name="connsiteX86" fmla="*/ 11864555 w 12346891"/>
                <a:gd name="connsiteY86" fmla="*/ 492302 h 812606"/>
                <a:gd name="connsiteX87" fmla="*/ 12329382 w 12346891"/>
                <a:gd name="connsiteY87" fmla="*/ 159808 h 812606"/>
                <a:gd name="connsiteX88" fmla="*/ 12346891 w 12346891"/>
                <a:gd name="connsiteY88" fmla="*/ 119324 h 812606"/>
                <a:gd name="connsiteX89" fmla="*/ 12329208 w 12346891"/>
                <a:gd name="connsiteY89" fmla="*/ 177225 h 812606"/>
                <a:gd name="connsiteX90" fmla="*/ 11735542 w 12346891"/>
                <a:gd name="connsiteY90" fmla="*/ 660610 h 812606"/>
                <a:gd name="connsiteX91" fmla="*/ 11365115 w 12346891"/>
                <a:gd name="connsiteY91" fmla="*/ 512014 h 812606"/>
                <a:gd name="connsiteX92" fmla="*/ 11316909 w 12346891"/>
                <a:gd name="connsiteY92" fmla="*/ 464675 h 812606"/>
                <a:gd name="connsiteX93" fmla="*/ 11312594 w 12346891"/>
                <a:gd name="connsiteY93" fmla="*/ 473298 h 812606"/>
                <a:gd name="connsiteX94" fmla="*/ 11303059 w 12346891"/>
                <a:gd name="connsiteY94" fmla="*/ 455634 h 812606"/>
                <a:gd name="connsiteX95" fmla="*/ 10863230 w 12346891"/>
                <a:gd name="connsiteY95" fmla="*/ 168308 h 812606"/>
                <a:gd name="connsiteX96" fmla="*/ 10440168 w 12346891"/>
                <a:gd name="connsiteY96" fmla="*/ 428741 h 812606"/>
                <a:gd name="connsiteX97" fmla="*/ 10439916 w 12346891"/>
                <a:gd name="connsiteY97" fmla="*/ 429150 h 812606"/>
                <a:gd name="connsiteX98" fmla="*/ 10438424 w 12346891"/>
                <a:gd name="connsiteY98" fmla="*/ 432244 h 812606"/>
                <a:gd name="connsiteX99" fmla="*/ 10411637 w 12346891"/>
                <a:gd name="connsiteY99" fmla="*/ 480214 h 812606"/>
                <a:gd name="connsiteX100" fmla="*/ 10398383 w 12346891"/>
                <a:gd name="connsiteY100" fmla="*/ 500849 h 812606"/>
                <a:gd name="connsiteX101" fmla="*/ 10380893 w 12346891"/>
                <a:gd name="connsiteY101" fmla="*/ 541285 h 812606"/>
                <a:gd name="connsiteX102" fmla="*/ 10388584 w 12346891"/>
                <a:gd name="connsiteY102" fmla="*/ 516101 h 812606"/>
                <a:gd name="connsiteX103" fmla="*/ 10382475 w 12346891"/>
                <a:gd name="connsiteY103" fmla="*/ 525613 h 812606"/>
                <a:gd name="connsiteX104" fmla="*/ 9890722 w 12346891"/>
                <a:gd name="connsiteY104" fmla="*/ 812603 h 812606"/>
                <a:gd name="connsiteX105" fmla="*/ 9520295 w 12346891"/>
                <a:gd name="connsiteY105" fmla="*/ 664007 h 812606"/>
                <a:gd name="connsiteX106" fmla="*/ 9472089 w 12346891"/>
                <a:gd name="connsiteY106" fmla="*/ 616668 h 812606"/>
                <a:gd name="connsiteX107" fmla="*/ 9467775 w 12346891"/>
                <a:gd name="connsiteY107" fmla="*/ 625292 h 812606"/>
                <a:gd name="connsiteX108" fmla="*/ 9458240 w 12346891"/>
                <a:gd name="connsiteY108" fmla="*/ 607627 h 812606"/>
                <a:gd name="connsiteX109" fmla="*/ 9018411 w 12346891"/>
                <a:gd name="connsiteY109" fmla="*/ 320302 h 812606"/>
                <a:gd name="connsiteX110" fmla="*/ 8752800 w 12346891"/>
                <a:gd name="connsiteY110" fmla="*/ 411089 h 812606"/>
                <a:gd name="connsiteX111" fmla="*/ 8707593 w 12346891"/>
                <a:gd name="connsiteY111" fmla="*/ 449000 h 812606"/>
                <a:gd name="connsiteX112" fmla="*/ 8702020 w 12346891"/>
                <a:gd name="connsiteY112" fmla="*/ 456073 h 812606"/>
                <a:gd name="connsiteX113" fmla="*/ 8667899 w 12346891"/>
                <a:gd name="connsiteY113" fmla="*/ 488902 h 812606"/>
                <a:gd name="connsiteX114" fmla="*/ 8642818 w 12346891"/>
                <a:gd name="connsiteY114" fmla="*/ 515951 h 812606"/>
                <a:gd name="connsiteX115" fmla="*/ 8553583 w 12346891"/>
                <a:gd name="connsiteY115" fmla="*/ 652795 h 812606"/>
                <a:gd name="connsiteX116" fmla="*/ 8536073 w 12346891"/>
                <a:gd name="connsiteY116" fmla="*/ 693279 h 812606"/>
                <a:gd name="connsiteX117" fmla="*/ 8553757 w 12346891"/>
                <a:gd name="connsiteY117" fmla="*/ 635378 h 812606"/>
                <a:gd name="connsiteX118" fmla="*/ 8590096 w 12346891"/>
                <a:gd name="connsiteY118" fmla="*/ 553928 h 812606"/>
                <a:gd name="connsiteX119" fmla="*/ 8548816 w 12346891"/>
                <a:gd name="connsiteY119" fmla="*/ 583206 h 812606"/>
                <a:gd name="connsiteX120" fmla="*/ 8275244 w 12346891"/>
                <a:gd name="connsiteY120" fmla="*/ 660611 h 812606"/>
                <a:gd name="connsiteX121" fmla="*/ 7904817 w 12346891"/>
                <a:gd name="connsiteY121" fmla="*/ 512015 h 812606"/>
                <a:gd name="connsiteX122" fmla="*/ 7856610 w 12346891"/>
                <a:gd name="connsiteY122" fmla="*/ 464676 h 812606"/>
                <a:gd name="connsiteX123" fmla="*/ 7852297 w 12346891"/>
                <a:gd name="connsiteY123" fmla="*/ 473299 h 812606"/>
                <a:gd name="connsiteX124" fmla="*/ 7842761 w 12346891"/>
                <a:gd name="connsiteY124" fmla="*/ 455635 h 812606"/>
                <a:gd name="connsiteX125" fmla="*/ 7402931 w 12346891"/>
                <a:gd name="connsiteY125" fmla="*/ 168309 h 812606"/>
                <a:gd name="connsiteX126" fmla="*/ 6979869 w 12346891"/>
                <a:gd name="connsiteY126" fmla="*/ 428742 h 812606"/>
                <a:gd name="connsiteX127" fmla="*/ 6979618 w 12346891"/>
                <a:gd name="connsiteY127" fmla="*/ 429151 h 812606"/>
                <a:gd name="connsiteX128" fmla="*/ 6978126 w 12346891"/>
                <a:gd name="connsiteY128" fmla="*/ 432245 h 812606"/>
                <a:gd name="connsiteX129" fmla="*/ 6951340 w 12346891"/>
                <a:gd name="connsiteY129" fmla="*/ 480215 h 812606"/>
                <a:gd name="connsiteX130" fmla="*/ 6938084 w 12346891"/>
                <a:gd name="connsiteY130" fmla="*/ 500850 h 812606"/>
                <a:gd name="connsiteX131" fmla="*/ 6920595 w 12346891"/>
                <a:gd name="connsiteY131" fmla="*/ 541286 h 812606"/>
                <a:gd name="connsiteX132" fmla="*/ 6928286 w 12346891"/>
                <a:gd name="connsiteY132" fmla="*/ 516102 h 812606"/>
                <a:gd name="connsiteX133" fmla="*/ 6922176 w 12346891"/>
                <a:gd name="connsiteY133" fmla="*/ 525614 h 812606"/>
                <a:gd name="connsiteX134" fmla="*/ 6430425 w 12346891"/>
                <a:gd name="connsiteY134" fmla="*/ 812604 h 812606"/>
                <a:gd name="connsiteX135" fmla="*/ 6059997 w 12346891"/>
                <a:gd name="connsiteY135" fmla="*/ 664008 h 812606"/>
                <a:gd name="connsiteX136" fmla="*/ 6011791 w 12346891"/>
                <a:gd name="connsiteY136" fmla="*/ 616669 h 812606"/>
                <a:gd name="connsiteX137" fmla="*/ 6007477 w 12346891"/>
                <a:gd name="connsiteY137" fmla="*/ 625293 h 812606"/>
                <a:gd name="connsiteX138" fmla="*/ 5997942 w 12346891"/>
                <a:gd name="connsiteY138" fmla="*/ 607628 h 812606"/>
                <a:gd name="connsiteX139" fmla="*/ 5558112 w 12346891"/>
                <a:gd name="connsiteY139" fmla="*/ 320302 h 812606"/>
                <a:gd name="connsiteX140" fmla="*/ 5292503 w 12346891"/>
                <a:gd name="connsiteY140" fmla="*/ 411089 h 812606"/>
                <a:gd name="connsiteX141" fmla="*/ 5247298 w 12346891"/>
                <a:gd name="connsiteY141" fmla="*/ 448999 h 812606"/>
                <a:gd name="connsiteX142" fmla="*/ 5241722 w 12346891"/>
                <a:gd name="connsiteY142" fmla="*/ 456075 h 812606"/>
                <a:gd name="connsiteX143" fmla="*/ 5207592 w 12346891"/>
                <a:gd name="connsiteY143" fmla="*/ 488913 h 812606"/>
                <a:gd name="connsiteX144" fmla="*/ 5129797 w 12346891"/>
                <a:gd name="connsiteY144" fmla="*/ 553930 h 812606"/>
                <a:gd name="connsiteX145" fmla="*/ 5088518 w 12346891"/>
                <a:gd name="connsiteY145" fmla="*/ 583208 h 812606"/>
                <a:gd name="connsiteX146" fmla="*/ 4814946 w 12346891"/>
                <a:gd name="connsiteY146" fmla="*/ 660613 h 812606"/>
                <a:gd name="connsiteX147" fmla="*/ 4444519 w 12346891"/>
                <a:gd name="connsiteY147" fmla="*/ 512017 h 812606"/>
                <a:gd name="connsiteX148" fmla="*/ 4396312 w 12346891"/>
                <a:gd name="connsiteY148" fmla="*/ 464678 h 812606"/>
                <a:gd name="connsiteX149" fmla="*/ 4391999 w 12346891"/>
                <a:gd name="connsiteY149" fmla="*/ 473301 h 812606"/>
                <a:gd name="connsiteX150" fmla="*/ 4382463 w 12346891"/>
                <a:gd name="connsiteY150" fmla="*/ 455637 h 812606"/>
                <a:gd name="connsiteX151" fmla="*/ 3942634 w 12346891"/>
                <a:gd name="connsiteY151" fmla="*/ 168311 h 812606"/>
                <a:gd name="connsiteX152" fmla="*/ 3519572 w 12346891"/>
                <a:gd name="connsiteY152" fmla="*/ 428744 h 812606"/>
                <a:gd name="connsiteX153" fmla="*/ 3477786 w 12346891"/>
                <a:gd name="connsiteY153" fmla="*/ 500852 h 812606"/>
                <a:gd name="connsiteX154" fmla="*/ 3467989 w 12346891"/>
                <a:gd name="connsiteY154" fmla="*/ 516104 h 812606"/>
                <a:gd name="connsiteX155" fmla="*/ 3461878 w 12346891"/>
                <a:gd name="connsiteY155" fmla="*/ 525616 h 812606"/>
                <a:gd name="connsiteX156" fmla="*/ 2970127 w 12346891"/>
                <a:gd name="connsiteY156" fmla="*/ 812606 h 812606"/>
                <a:gd name="connsiteX157" fmla="*/ 2599700 w 12346891"/>
                <a:gd name="connsiteY157" fmla="*/ 664010 h 812606"/>
                <a:gd name="connsiteX158" fmla="*/ 2551493 w 12346891"/>
                <a:gd name="connsiteY158" fmla="*/ 616671 h 812606"/>
                <a:gd name="connsiteX159" fmla="*/ 2547180 w 12346891"/>
                <a:gd name="connsiteY159" fmla="*/ 625295 h 812606"/>
                <a:gd name="connsiteX160" fmla="*/ 2537644 w 12346891"/>
                <a:gd name="connsiteY160" fmla="*/ 607630 h 812606"/>
                <a:gd name="connsiteX161" fmla="*/ 2097815 w 12346891"/>
                <a:gd name="connsiteY161" fmla="*/ 320304 h 812606"/>
                <a:gd name="connsiteX162" fmla="*/ 1832205 w 12346891"/>
                <a:gd name="connsiteY162" fmla="*/ 411091 h 812606"/>
                <a:gd name="connsiteX163" fmla="*/ 1722223 w 12346891"/>
                <a:gd name="connsiteY163" fmla="*/ 515954 h 812606"/>
                <a:gd name="connsiteX164" fmla="*/ 1628221 w 12346891"/>
                <a:gd name="connsiteY164" fmla="*/ 583210 h 812606"/>
                <a:gd name="connsiteX165" fmla="*/ 1354648 w 12346891"/>
                <a:gd name="connsiteY165" fmla="*/ 660615 h 812606"/>
                <a:gd name="connsiteX166" fmla="*/ 984221 w 12346891"/>
                <a:gd name="connsiteY166" fmla="*/ 512019 h 812606"/>
                <a:gd name="connsiteX167" fmla="*/ 936015 w 12346891"/>
                <a:gd name="connsiteY167" fmla="*/ 464680 h 812606"/>
                <a:gd name="connsiteX168" fmla="*/ 931701 w 12346891"/>
                <a:gd name="connsiteY168" fmla="*/ 473303 h 812606"/>
                <a:gd name="connsiteX169" fmla="*/ 922165 w 12346891"/>
                <a:gd name="connsiteY169" fmla="*/ 455639 h 812606"/>
                <a:gd name="connsiteX170" fmla="*/ 482336 w 12346891"/>
                <a:gd name="connsiteY170" fmla="*/ 168313 h 812606"/>
                <a:gd name="connsiteX171" fmla="*/ 59274 w 12346891"/>
                <a:gd name="connsiteY171" fmla="*/ 428746 h 812606"/>
                <a:gd name="connsiteX172" fmla="*/ 59022 w 12346891"/>
                <a:gd name="connsiteY172" fmla="*/ 429155 h 812606"/>
                <a:gd name="connsiteX173" fmla="*/ 30744 w 12346891"/>
                <a:gd name="connsiteY173" fmla="*/ 480219 h 812606"/>
                <a:gd name="connsiteX174" fmla="*/ -1 w 12346891"/>
                <a:gd name="connsiteY174" fmla="*/ 541290 h 812606"/>
                <a:gd name="connsiteX175" fmla="*/ 247792 w 12346891"/>
                <a:gd name="connsiteY175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754770 w 12346893"/>
                <a:gd name="connsiteY59" fmla="*/ 323702 h 812606"/>
                <a:gd name="connsiteX60" fmla="*/ 8779851 w 12346893"/>
                <a:gd name="connsiteY60" fmla="*/ 296653 h 812606"/>
                <a:gd name="connsiteX61" fmla="*/ 8869086 w 12346893"/>
                <a:gd name="connsiteY61" fmla="*/ 159809 h 812606"/>
                <a:gd name="connsiteX62" fmla="*/ 8886596 w 12346893"/>
                <a:gd name="connsiteY62" fmla="*/ 119325 h 812606"/>
                <a:gd name="connsiteX63" fmla="*/ 8868912 w 12346893"/>
                <a:gd name="connsiteY63" fmla="*/ 177226 h 812606"/>
                <a:gd name="connsiteX64" fmla="*/ 8832573 w 12346893"/>
                <a:gd name="connsiteY64" fmla="*/ 258676 h 812606"/>
                <a:gd name="connsiteX65" fmla="*/ 8873853 w 12346893"/>
                <a:gd name="connsiteY65" fmla="*/ 229399 h 812606"/>
                <a:gd name="connsiteX66" fmla="*/ 9147426 w 12346893"/>
                <a:gd name="connsiteY66" fmla="*/ 151993 h 812606"/>
                <a:gd name="connsiteX67" fmla="*/ 9517853 w 12346893"/>
                <a:gd name="connsiteY67" fmla="*/ 300589 h 812606"/>
                <a:gd name="connsiteX68" fmla="*/ 9566059 w 12346893"/>
                <a:gd name="connsiteY68" fmla="*/ 347928 h 812606"/>
                <a:gd name="connsiteX69" fmla="*/ 9570373 w 12346893"/>
                <a:gd name="connsiteY69" fmla="*/ 339305 h 812606"/>
                <a:gd name="connsiteX70" fmla="*/ 9579908 w 12346893"/>
                <a:gd name="connsiteY70" fmla="*/ 356969 h 812606"/>
                <a:gd name="connsiteX71" fmla="*/ 10019738 w 12346893"/>
                <a:gd name="connsiteY71" fmla="*/ 644295 h 812606"/>
                <a:gd name="connsiteX72" fmla="*/ 10442800 w 12346893"/>
                <a:gd name="connsiteY72" fmla="*/ 383862 h 812606"/>
                <a:gd name="connsiteX73" fmla="*/ 10443052 w 12346893"/>
                <a:gd name="connsiteY73" fmla="*/ 383453 h 812606"/>
                <a:gd name="connsiteX74" fmla="*/ 10444544 w 12346893"/>
                <a:gd name="connsiteY74" fmla="*/ 380359 h 812606"/>
                <a:gd name="connsiteX75" fmla="*/ 10471330 w 12346893"/>
                <a:gd name="connsiteY75" fmla="*/ 332389 h 812606"/>
                <a:gd name="connsiteX76" fmla="*/ 10484585 w 12346893"/>
                <a:gd name="connsiteY76" fmla="*/ 311754 h 812606"/>
                <a:gd name="connsiteX77" fmla="*/ 10502074 w 12346893"/>
                <a:gd name="connsiteY77" fmla="*/ 271318 h 812606"/>
                <a:gd name="connsiteX78" fmla="*/ 10494383 w 12346893"/>
                <a:gd name="connsiteY78" fmla="*/ 296502 h 812606"/>
                <a:gd name="connsiteX79" fmla="*/ 10500493 w 12346893"/>
                <a:gd name="connsiteY79" fmla="*/ 286990 h 812606"/>
                <a:gd name="connsiteX80" fmla="*/ 10992245 w 12346893"/>
                <a:gd name="connsiteY80" fmla="*/ 0 h 812606"/>
                <a:gd name="connsiteX81" fmla="*/ 11362672 w 12346893"/>
                <a:gd name="connsiteY81" fmla="*/ 148596 h 812606"/>
                <a:gd name="connsiteX82" fmla="*/ 11410878 w 12346893"/>
                <a:gd name="connsiteY82" fmla="*/ 195935 h 812606"/>
                <a:gd name="connsiteX83" fmla="*/ 11415192 w 12346893"/>
                <a:gd name="connsiteY83" fmla="*/ 187311 h 812606"/>
                <a:gd name="connsiteX84" fmla="*/ 11424728 w 12346893"/>
                <a:gd name="connsiteY84" fmla="*/ 204976 h 812606"/>
                <a:gd name="connsiteX85" fmla="*/ 11864557 w 12346893"/>
                <a:gd name="connsiteY85" fmla="*/ 492302 h 812606"/>
                <a:gd name="connsiteX86" fmla="*/ 12329384 w 12346893"/>
                <a:gd name="connsiteY86" fmla="*/ 159808 h 812606"/>
                <a:gd name="connsiteX87" fmla="*/ 12346893 w 12346893"/>
                <a:gd name="connsiteY87" fmla="*/ 119324 h 812606"/>
                <a:gd name="connsiteX88" fmla="*/ 12329210 w 12346893"/>
                <a:gd name="connsiteY88" fmla="*/ 177225 h 812606"/>
                <a:gd name="connsiteX89" fmla="*/ 11735544 w 12346893"/>
                <a:gd name="connsiteY89" fmla="*/ 660610 h 812606"/>
                <a:gd name="connsiteX90" fmla="*/ 11365117 w 12346893"/>
                <a:gd name="connsiteY90" fmla="*/ 512014 h 812606"/>
                <a:gd name="connsiteX91" fmla="*/ 11316911 w 12346893"/>
                <a:gd name="connsiteY91" fmla="*/ 464675 h 812606"/>
                <a:gd name="connsiteX92" fmla="*/ 11312596 w 12346893"/>
                <a:gd name="connsiteY92" fmla="*/ 473298 h 812606"/>
                <a:gd name="connsiteX93" fmla="*/ 11303061 w 12346893"/>
                <a:gd name="connsiteY93" fmla="*/ 455634 h 812606"/>
                <a:gd name="connsiteX94" fmla="*/ 10863232 w 12346893"/>
                <a:gd name="connsiteY94" fmla="*/ 168308 h 812606"/>
                <a:gd name="connsiteX95" fmla="*/ 10440170 w 12346893"/>
                <a:gd name="connsiteY95" fmla="*/ 428741 h 812606"/>
                <a:gd name="connsiteX96" fmla="*/ 10439918 w 12346893"/>
                <a:gd name="connsiteY96" fmla="*/ 429150 h 812606"/>
                <a:gd name="connsiteX97" fmla="*/ 10438426 w 12346893"/>
                <a:gd name="connsiteY97" fmla="*/ 432244 h 812606"/>
                <a:gd name="connsiteX98" fmla="*/ 10411639 w 12346893"/>
                <a:gd name="connsiteY98" fmla="*/ 480214 h 812606"/>
                <a:gd name="connsiteX99" fmla="*/ 10398385 w 12346893"/>
                <a:gd name="connsiteY99" fmla="*/ 500849 h 812606"/>
                <a:gd name="connsiteX100" fmla="*/ 10380895 w 12346893"/>
                <a:gd name="connsiteY100" fmla="*/ 541285 h 812606"/>
                <a:gd name="connsiteX101" fmla="*/ 10388586 w 12346893"/>
                <a:gd name="connsiteY101" fmla="*/ 516101 h 812606"/>
                <a:gd name="connsiteX102" fmla="*/ 10382477 w 12346893"/>
                <a:gd name="connsiteY102" fmla="*/ 525613 h 812606"/>
                <a:gd name="connsiteX103" fmla="*/ 9890724 w 12346893"/>
                <a:gd name="connsiteY103" fmla="*/ 812603 h 812606"/>
                <a:gd name="connsiteX104" fmla="*/ 9520297 w 12346893"/>
                <a:gd name="connsiteY104" fmla="*/ 664007 h 812606"/>
                <a:gd name="connsiteX105" fmla="*/ 9472091 w 12346893"/>
                <a:gd name="connsiteY105" fmla="*/ 616668 h 812606"/>
                <a:gd name="connsiteX106" fmla="*/ 9467777 w 12346893"/>
                <a:gd name="connsiteY106" fmla="*/ 625292 h 812606"/>
                <a:gd name="connsiteX107" fmla="*/ 9458242 w 12346893"/>
                <a:gd name="connsiteY107" fmla="*/ 607627 h 812606"/>
                <a:gd name="connsiteX108" fmla="*/ 9018413 w 12346893"/>
                <a:gd name="connsiteY108" fmla="*/ 320302 h 812606"/>
                <a:gd name="connsiteX109" fmla="*/ 8752802 w 12346893"/>
                <a:gd name="connsiteY109" fmla="*/ 411089 h 812606"/>
                <a:gd name="connsiteX110" fmla="*/ 8707595 w 12346893"/>
                <a:gd name="connsiteY110" fmla="*/ 449000 h 812606"/>
                <a:gd name="connsiteX111" fmla="*/ 8702022 w 12346893"/>
                <a:gd name="connsiteY111" fmla="*/ 456073 h 812606"/>
                <a:gd name="connsiteX112" fmla="*/ 8667901 w 12346893"/>
                <a:gd name="connsiteY112" fmla="*/ 488902 h 812606"/>
                <a:gd name="connsiteX113" fmla="*/ 8642820 w 12346893"/>
                <a:gd name="connsiteY113" fmla="*/ 515951 h 812606"/>
                <a:gd name="connsiteX114" fmla="*/ 8553585 w 12346893"/>
                <a:gd name="connsiteY114" fmla="*/ 652795 h 812606"/>
                <a:gd name="connsiteX115" fmla="*/ 8536075 w 12346893"/>
                <a:gd name="connsiteY115" fmla="*/ 693279 h 812606"/>
                <a:gd name="connsiteX116" fmla="*/ 8553759 w 12346893"/>
                <a:gd name="connsiteY116" fmla="*/ 635378 h 812606"/>
                <a:gd name="connsiteX117" fmla="*/ 8590098 w 12346893"/>
                <a:gd name="connsiteY117" fmla="*/ 553928 h 812606"/>
                <a:gd name="connsiteX118" fmla="*/ 8548818 w 12346893"/>
                <a:gd name="connsiteY118" fmla="*/ 583206 h 812606"/>
                <a:gd name="connsiteX119" fmla="*/ 8275246 w 12346893"/>
                <a:gd name="connsiteY119" fmla="*/ 660611 h 812606"/>
                <a:gd name="connsiteX120" fmla="*/ 7904819 w 12346893"/>
                <a:gd name="connsiteY120" fmla="*/ 512015 h 812606"/>
                <a:gd name="connsiteX121" fmla="*/ 7856612 w 12346893"/>
                <a:gd name="connsiteY121" fmla="*/ 464676 h 812606"/>
                <a:gd name="connsiteX122" fmla="*/ 7852299 w 12346893"/>
                <a:gd name="connsiteY122" fmla="*/ 473299 h 812606"/>
                <a:gd name="connsiteX123" fmla="*/ 7842763 w 12346893"/>
                <a:gd name="connsiteY123" fmla="*/ 455635 h 812606"/>
                <a:gd name="connsiteX124" fmla="*/ 7402933 w 12346893"/>
                <a:gd name="connsiteY124" fmla="*/ 168309 h 812606"/>
                <a:gd name="connsiteX125" fmla="*/ 6979871 w 12346893"/>
                <a:gd name="connsiteY125" fmla="*/ 428742 h 812606"/>
                <a:gd name="connsiteX126" fmla="*/ 6979620 w 12346893"/>
                <a:gd name="connsiteY126" fmla="*/ 429151 h 812606"/>
                <a:gd name="connsiteX127" fmla="*/ 6978128 w 12346893"/>
                <a:gd name="connsiteY127" fmla="*/ 432245 h 812606"/>
                <a:gd name="connsiteX128" fmla="*/ 6951342 w 12346893"/>
                <a:gd name="connsiteY128" fmla="*/ 480215 h 812606"/>
                <a:gd name="connsiteX129" fmla="*/ 6938086 w 12346893"/>
                <a:gd name="connsiteY129" fmla="*/ 500850 h 812606"/>
                <a:gd name="connsiteX130" fmla="*/ 6920597 w 12346893"/>
                <a:gd name="connsiteY130" fmla="*/ 541286 h 812606"/>
                <a:gd name="connsiteX131" fmla="*/ 6928288 w 12346893"/>
                <a:gd name="connsiteY131" fmla="*/ 516102 h 812606"/>
                <a:gd name="connsiteX132" fmla="*/ 6922178 w 12346893"/>
                <a:gd name="connsiteY132" fmla="*/ 525614 h 812606"/>
                <a:gd name="connsiteX133" fmla="*/ 6430427 w 12346893"/>
                <a:gd name="connsiteY133" fmla="*/ 812604 h 812606"/>
                <a:gd name="connsiteX134" fmla="*/ 6059999 w 12346893"/>
                <a:gd name="connsiteY134" fmla="*/ 664008 h 812606"/>
                <a:gd name="connsiteX135" fmla="*/ 6011793 w 12346893"/>
                <a:gd name="connsiteY135" fmla="*/ 616669 h 812606"/>
                <a:gd name="connsiteX136" fmla="*/ 6007479 w 12346893"/>
                <a:gd name="connsiteY136" fmla="*/ 625293 h 812606"/>
                <a:gd name="connsiteX137" fmla="*/ 5997944 w 12346893"/>
                <a:gd name="connsiteY137" fmla="*/ 607628 h 812606"/>
                <a:gd name="connsiteX138" fmla="*/ 5558114 w 12346893"/>
                <a:gd name="connsiteY138" fmla="*/ 320302 h 812606"/>
                <a:gd name="connsiteX139" fmla="*/ 5292505 w 12346893"/>
                <a:gd name="connsiteY139" fmla="*/ 411089 h 812606"/>
                <a:gd name="connsiteX140" fmla="*/ 5247300 w 12346893"/>
                <a:gd name="connsiteY140" fmla="*/ 448999 h 812606"/>
                <a:gd name="connsiteX141" fmla="*/ 5241724 w 12346893"/>
                <a:gd name="connsiteY141" fmla="*/ 456075 h 812606"/>
                <a:gd name="connsiteX142" fmla="*/ 5207594 w 12346893"/>
                <a:gd name="connsiteY142" fmla="*/ 488913 h 812606"/>
                <a:gd name="connsiteX143" fmla="*/ 5129799 w 12346893"/>
                <a:gd name="connsiteY143" fmla="*/ 553930 h 812606"/>
                <a:gd name="connsiteX144" fmla="*/ 5088520 w 12346893"/>
                <a:gd name="connsiteY144" fmla="*/ 583208 h 812606"/>
                <a:gd name="connsiteX145" fmla="*/ 4814948 w 12346893"/>
                <a:gd name="connsiteY145" fmla="*/ 660613 h 812606"/>
                <a:gd name="connsiteX146" fmla="*/ 4444521 w 12346893"/>
                <a:gd name="connsiteY146" fmla="*/ 512017 h 812606"/>
                <a:gd name="connsiteX147" fmla="*/ 4396314 w 12346893"/>
                <a:gd name="connsiteY147" fmla="*/ 464678 h 812606"/>
                <a:gd name="connsiteX148" fmla="*/ 4392001 w 12346893"/>
                <a:gd name="connsiteY148" fmla="*/ 473301 h 812606"/>
                <a:gd name="connsiteX149" fmla="*/ 4382465 w 12346893"/>
                <a:gd name="connsiteY149" fmla="*/ 455637 h 812606"/>
                <a:gd name="connsiteX150" fmla="*/ 3942636 w 12346893"/>
                <a:gd name="connsiteY150" fmla="*/ 168311 h 812606"/>
                <a:gd name="connsiteX151" fmla="*/ 3519574 w 12346893"/>
                <a:gd name="connsiteY151" fmla="*/ 428744 h 812606"/>
                <a:gd name="connsiteX152" fmla="*/ 3477788 w 12346893"/>
                <a:gd name="connsiteY152" fmla="*/ 500852 h 812606"/>
                <a:gd name="connsiteX153" fmla="*/ 3467991 w 12346893"/>
                <a:gd name="connsiteY153" fmla="*/ 516104 h 812606"/>
                <a:gd name="connsiteX154" fmla="*/ 3461880 w 12346893"/>
                <a:gd name="connsiteY154" fmla="*/ 525616 h 812606"/>
                <a:gd name="connsiteX155" fmla="*/ 2970129 w 12346893"/>
                <a:gd name="connsiteY155" fmla="*/ 812606 h 812606"/>
                <a:gd name="connsiteX156" fmla="*/ 2599702 w 12346893"/>
                <a:gd name="connsiteY156" fmla="*/ 664010 h 812606"/>
                <a:gd name="connsiteX157" fmla="*/ 2551495 w 12346893"/>
                <a:gd name="connsiteY157" fmla="*/ 616671 h 812606"/>
                <a:gd name="connsiteX158" fmla="*/ 2547182 w 12346893"/>
                <a:gd name="connsiteY158" fmla="*/ 625295 h 812606"/>
                <a:gd name="connsiteX159" fmla="*/ 2537646 w 12346893"/>
                <a:gd name="connsiteY159" fmla="*/ 607630 h 812606"/>
                <a:gd name="connsiteX160" fmla="*/ 2097817 w 12346893"/>
                <a:gd name="connsiteY160" fmla="*/ 320304 h 812606"/>
                <a:gd name="connsiteX161" fmla="*/ 1832207 w 12346893"/>
                <a:gd name="connsiteY161" fmla="*/ 411091 h 812606"/>
                <a:gd name="connsiteX162" fmla="*/ 1722225 w 12346893"/>
                <a:gd name="connsiteY162" fmla="*/ 515954 h 812606"/>
                <a:gd name="connsiteX163" fmla="*/ 1628223 w 12346893"/>
                <a:gd name="connsiteY163" fmla="*/ 583210 h 812606"/>
                <a:gd name="connsiteX164" fmla="*/ 1354650 w 12346893"/>
                <a:gd name="connsiteY164" fmla="*/ 660615 h 812606"/>
                <a:gd name="connsiteX165" fmla="*/ 984223 w 12346893"/>
                <a:gd name="connsiteY165" fmla="*/ 512019 h 812606"/>
                <a:gd name="connsiteX166" fmla="*/ 936017 w 12346893"/>
                <a:gd name="connsiteY166" fmla="*/ 464680 h 812606"/>
                <a:gd name="connsiteX167" fmla="*/ 931703 w 12346893"/>
                <a:gd name="connsiteY167" fmla="*/ 473303 h 812606"/>
                <a:gd name="connsiteX168" fmla="*/ 922167 w 12346893"/>
                <a:gd name="connsiteY168" fmla="*/ 455639 h 812606"/>
                <a:gd name="connsiteX169" fmla="*/ 482338 w 12346893"/>
                <a:gd name="connsiteY169" fmla="*/ 168313 h 812606"/>
                <a:gd name="connsiteX170" fmla="*/ 59276 w 12346893"/>
                <a:gd name="connsiteY170" fmla="*/ 428746 h 812606"/>
                <a:gd name="connsiteX171" fmla="*/ 59024 w 12346893"/>
                <a:gd name="connsiteY171" fmla="*/ 429155 h 812606"/>
                <a:gd name="connsiteX172" fmla="*/ 30746 w 12346893"/>
                <a:gd name="connsiteY172" fmla="*/ 480219 h 812606"/>
                <a:gd name="connsiteX173" fmla="*/ 1 w 12346893"/>
                <a:gd name="connsiteY173" fmla="*/ 541290 h 812606"/>
                <a:gd name="connsiteX174" fmla="*/ 247794 w 12346893"/>
                <a:gd name="connsiteY174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754768 w 12346891"/>
                <a:gd name="connsiteY59" fmla="*/ 323702 h 812606"/>
                <a:gd name="connsiteX60" fmla="*/ 8779849 w 12346891"/>
                <a:gd name="connsiteY60" fmla="*/ 296653 h 812606"/>
                <a:gd name="connsiteX61" fmla="*/ 8869084 w 12346891"/>
                <a:gd name="connsiteY61" fmla="*/ 159809 h 812606"/>
                <a:gd name="connsiteX62" fmla="*/ 8886594 w 12346891"/>
                <a:gd name="connsiteY62" fmla="*/ 119325 h 812606"/>
                <a:gd name="connsiteX63" fmla="*/ 8868910 w 12346891"/>
                <a:gd name="connsiteY63" fmla="*/ 177226 h 812606"/>
                <a:gd name="connsiteX64" fmla="*/ 8832571 w 12346891"/>
                <a:gd name="connsiteY64" fmla="*/ 258676 h 812606"/>
                <a:gd name="connsiteX65" fmla="*/ 8873851 w 12346891"/>
                <a:gd name="connsiteY65" fmla="*/ 229399 h 812606"/>
                <a:gd name="connsiteX66" fmla="*/ 9147424 w 12346891"/>
                <a:gd name="connsiteY66" fmla="*/ 151993 h 812606"/>
                <a:gd name="connsiteX67" fmla="*/ 9517851 w 12346891"/>
                <a:gd name="connsiteY67" fmla="*/ 300589 h 812606"/>
                <a:gd name="connsiteX68" fmla="*/ 9566057 w 12346891"/>
                <a:gd name="connsiteY68" fmla="*/ 347928 h 812606"/>
                <a:gd name="connsiteX69" fmla="*/ 9570371 w 12346891"/>
                <a:gd name="connsiteY69" fmla="*/ 339305 h 812606"/>
                <a:gd name="connsiteX70" fmla="*/ 9579906 w 12346891"/>
                <a:gd name="connsiteY70" fmla="*/ 356969 h 812606"/>
                <a:gd name="connsiteX71" fmla="*/ 10019736 w 12346891"/>
                <a:gd name="connsiteY71" fmla="*/ 644295 h 812606"/>
                <a:gd name="connsiteX72" fmla="*/ 10442798 w 12346891"/>
                <a:gd name="connsiteY72" fmla="*/ 383862 h 812606"/>
                <a:gd name="connsiteX73" fmla="*/ 10443050 w 12346891"/>
                <a:gd name="connsiteY73" fmla="*/ 383453 h 812606"/>
                <a:gd name="connsiteX74" fmla="*/ 10444542 w 12346891"/>
                <a:gd name="connsiteY74" fmla="*/ 380359 h 812606"/>
                <a:gd name="connsiteX75" fmla="*/ 10471328 w 12346891"/>
                <a:gd name="connsiteY75" fmla="*/ 332389 h 812606"/>
                <a:gd name="connsiteX76" fmla="*/ 10484583 w 12346891"/>
                <a:gd name="connsiteY76" fmla="*/ 311754 h 812606"/>
                <a:gd name="connsiteX77" fmla="*/ 10502072 w 12346891"/>
                <a:gd name="connsiteY77" fmla="*/ 271318 h 812606"/>
                <a:gd name="connsiteX78" fmla="*/ 10494381 w 12346891"/>
                <a:gd name="connsiteY78" fmla="*/ 296502 h 812606"/>
                <a:gd name="connsiteX79" fmla="*/ 10500491 w 12346891"/>
                <a:gd name="connsiteY79" fmla="*/ 286990 h 812606"/>
                <a:gd name="connsiteX80" fmla="*/ 10992243 w 12346891"/>
                <a:gd name="connsiteY80" fmla="*/ 0 h 812606"/>
                <a:gd name="connsiteX81" fmla="*/ 11362670 w 12346891"/>
                <a:gd name="connsiteY81" fmla="*/ 148596 h 812606"/>
                <a:gd name="connsiteX82" fmla="*/ 11410876 w 12346891"/>
                <a:gd name="connsiteY82" fmla="*/ 195935 h 812606"/>
                <a:gd name="connsiteX83" fmla="*/ 11415190 w 12346891"/>
                <a:gd name="connsiteY83" fmla="*/ 187311 h 812606"/>
                <a:gd name="connsiteX84" fmla="*/ 11424726 w 12346891"/>
                <a:gd name="connsiteY84" fmla="*/ 204976 h 812606"/>
                <a:gd name="connsiteX85" fmla="*/ 11864555 w 12346891"/>
                <a:gd name="connsiteY85" fmla="*/ 492302 h 812606"/>
                <a:gd name="connsiteX86" fmla="*/ 12329382 w 12346891"/>
                <a:gd name="connsiteY86" fmla="*/ 159808 h 812606"/>
                <a:gd name="connsiteX87" fmla="*/ 12346891 w 12346891"/>
                <a:gd name="connsiteY87" fmla="*/ 119324 h 812606"/>
                <a:gd name="connsiteX88" fmla="*/ 12329208 w 12346891"/>
                <a:gd name="connsiteY88" fmla="*/ 177225 h 812606"/>
                <a:gd name="connsiteX89" fmla="*/ 11735542 w 12346891"/>
                <a:gd name="connsiteY89" fmla="*/ 660610 h 812606"/>
                <a:gd name="connsiteX90" fmla="*/ 11365115 w 12346891"/>
                <a:gd name="connsiteY90" fmla="*/ 512014 h 812606"/>
                <a:gd name="connsiteX91" fmla="*/ 11316909 w 12346891"/>
                <a:gd name="connsiteY91" fmla="*/ 464675 h 812606"/>
                <a:gd name="connsiteX92" fmla="*/ 11312594 w 12346891"/>
                <a:gd name="connsiteY92" fmla="*/ 473298 h 812606"/>
                <a:gd name="connsiteX93" fmla="*/ 11303059 w 12346891"/>
                <a:gd name="connsiteY93" fmla="*/ 455634 h 812606"/>
                <a:gd name="connsiteX94" fmla="*/ 10863230 w 12346891"/>
                <a:gd name="connsiteY94" fmla="*/ 168308 h 812606"/>
                <a:gd name="connsiteX95" fmla="*/ 10440168 w 12346891"/>
                <a:gd name="connsiteY95" fmla="*/ 428741 h 812606"/>
                <a:gd name="connsiteX96" fmla="*/ 10439916 w 12346891"/>
                <a:gd name="connsiteY96" fmla="*/ 429150 h 812606"/>
                <a:gd name="connsiteX97" fmla="*/ 10438424 w 12346891"/>
                <a:gd name="connsiteY97" fmla="*/ 432244 h 812606"/>
                <a:gd name="connsiteX98" fmla="*/ 10411637 w 12346891"/>
                <a:gd name="connsiteY98" fmla="*/ 480214 h 812606"/>
                <a:gd name="connsiteX99" fmla="*/ 10398383 w 12346891"/>
                <a:gd name="connsiteY99" fmla="*/ 500849 h 812606"/>
                <a:gd name="connsiteX100" fmla="*/ 10380893 w 12346891"/>
                <a:gd name="connsiteY100" fmla="*/ 541285 h 812606"/>
                <a:gd name="connsiteX101" fmla="*/ 10388584 w 12346891"/>
                <a:gd name="connsiteY101" fmla="*/ 516101 h 812606"/>
                <a:gd name="connsiteX102" fmla="*/ 10382475 w 12346891"/>
                <a:gd name="connsiteY102" fmla="*/ 525613 h 812606"/>
                <a:gd name="connsiteX103" fmla="*/ 9890722 w 12346891"/>
                <a:gd name="connsiteY103" fmla="*/ 812603 h 812606"/>
                <a:gd name="connsiteX104" fmla="*/ 9520295 w 12346891"/>
                <a:gd name="connsiteY104" fmla="*/ 664007 h 812606"/>
                <a:gd name="connsiteX105" fmla="*/ 9472089 w 12346891"/>
                <a:gd name="connsiteY105" fmla="*/ 616668 h 812606"/>
                <a:gd name="connsiteX106" fmla="*/ 9467775 w 12346891"/>
                <a:gd name="connsiteY106" fmla="*/ 625292 h 812606"/>
                <a:gd name="connsiteX107" fmla="*/ 9458240 w 12346891"/>
                <a:gd name="connsiteY107" fmla="*/ 607627 h 812606"/>
                <a:gd name="connsiteX108" fmla="*/ 9018411 w 12346891"/>
                <a:gd name="connsiteY108" fmla="*/ 320302 h 812606"/>
                <a:gd name="connsiteX109" fmla="*/ 8752800 w 12346891"/>
                <a:gd name="connsiteY109" fmla="*/ 411089 h 812606"/>
                <a:gd name="connsiteX110" fmla="*/ 8707593 w 12346891"/>
                <a:gd name="connsiteY110" fmla="*/ 449000 h 812606"/>
                <a:gd name="connsiteX111" fmla="*/ 8702020 w 12346891"/>
                <a:gd name="connsiteY111" fmla="*/ 456073 h 812606"/>
                <a:gd name="connsiteX112" fmla="*/ 8667899 w 12346891"/>
                <a:gd name="connsiteY112" fmla="*/ 488902 h 812606"/>
                <a:gd name="connsiteX113" fmla="*/ 8642818 w 12346891"/>
                <a:gd name="connsiteY113" fmla="*/ 515951 h 812606"/>
                <a:gd name="connsiteX114" fmla="*/ 8553583 w 12346891"/>
                <a:gd name="connsiteY114" fmla="*/ 652795 h 812606"/>
                <a:gd name="connsiteX115" fmla="*/ 8536073 w 12346891"/>
                <a:gd name="connsiteY115" fmla="*/ 693279 h 812606"/>
                <a:gd name="connsiteX116" fmla="*/ 8553757 w 12346891"/>
                <a:gd name="connsiteY116" fmla="*/ 635378 h 812606"/>
                <a:gd name="connsiteX117" fmla="*/ 8590096 w 12346891"/>
                <a:gd name="connsiteY117" fmla="*/ 553928 h 812606"/>
                <a:gd name="connsiteX118" fmla="*/ 8548816 w 12346891"/>
                <a:gd name="connsiteY118" fmla="*/ 583206 h 812606"/>
                <a:gd name="connsiteX119" fmla="*/ 8275244 w 12346891"/>
                <a:gd name="connsiteY119" fmla="*/ 660611 h 812606"/>
                <a:gd name="connsiteX120" fmla="*/ 7904817 w 12346891"/>
                <a:gd name="connsiteY120" fmla="*/ 512015 h 812606"/>
                <a:gd name="connsiteX121" fmla="*/ 7856610 w 12346891"/>
                <a:gd name="connsiteY121" fmla="*/ 464676 h 812606"/>
                <a:gd name="connsiteX122" fmla="*/ 7852297 w 12346891"/>
                <a:gd name="connsiteY122" fmla="*/ 473299 h 812606"/>
                <a:gd name="connsiteX123" fmla="*/ 7842761 w 12346891"/>
                <a:gd name="connsiteY123" fmla="*/ 455635 h 812606"/>
                <a:gd name="connsiteX124" fmla="*/ 7402931 w 12346891"/>
                <a:gd name="connsiteY124" fmla="*/ 168309 h 812606"/>
                <a:gd name="connsiteX125" fmla="*/ 6979869 w 12346891"/>
                <a:gd name="connsiteY125" fmla="*/ 428742 h 812606"/>
                <a:gd name="connsiteX126" fmla="*/ 6979618 w 12346891"/>
                <a:gd name="connsiteY126" fmla="*/ 429151 h 812606"/>
                <a:gd name="connsiteX127" fmla="*/ 6978126 w 12346891"/>
                <a:gd name="connsiteY127" fmla="*/ 432245 h 812606"/>
                <a:gd name="connsiteX128" fmla="*/ 6938084 w 12346891"/>
                <a:gd name="connsiteY128" fmla="*/ 500850 h 812606"/>
                <a:gd name="connsiteX129" fmla="*/ 6920595 w 12346891"/>
                <a:gd name="connsiteY129" fmla="*/ 541286 h 812606"/>
                <a:gd name="connsiteX130" fmla="*/ 6928286 w 12346891"/>
                <a:gd name="connsiteY130" fmla="*/ 516102 h 812606"/>
                <a:gd name="connsiteX131" fmla="*/ 6922176 w 12346891"/>
                <a:gd name="connsiteY131" fmla="*/ 525614 h 812606"/>
                <a:gd name="connsiteX132" fmla="*/ 6430425 w 12346891"/>
                <a:gd name="connsiteY132" fmla="*/ 812604 h 812606"/>
                <a:gd name="connsiteX133" fmla="*/ 6059997 w 12346891"/>
                <a:gd name="connsiteY133" fmla="*/ 664008 h 812606"/>
                <a:gd name="connsiteX134" fmla="*/ 6011791 w 12346891"/>
                <a:gd name="connsiteY134" fmla="*/ 616669 h 812606"/>
                <a:gd name="connsiteX135" fmla="*/ 6007477 w 12346891"/>
                <a:gd name="connsiteY135" fmla="*/ 625293 h 812606"/>
                <a:gd name="connsiteX136" fmla="*/ 5997942 w 12346891"/>
                <a:gd name="connsiteY136" fmla="*/ 607628 h 812606"/>
                <a:gd name="connsiteX137" fmla="*/ 5558112 w 12346891"/>
                <a:gd name="connsiteY137" fmla="*/ 320302 h 812606"/>
                <a:gd name="connsiteX138" fmla="*/ 5292503 w 12346891"/>
                <a:gd name="connsiteY138" fmla="*/ 411089 h 812606"/>
                <a:gd name="connsiteX139" fmla="*/ 5247298 w 12346891"/>
                <a:gd name="connsiteY139" fmla="*/ 448999 h 812606"/>
                <a:gd name="connsiteX140" fmla="*/ 5241722 w 12346891"/>
                <a:gd name="connsiteY140" fmla="*/ 456075 h 812606"/>
                <a:gd name="connsiteX141" fmla="*/ 5207592 w 12346891"/>
                <a:gd name="connsiteY141" fmla="*/ 488913 h 812606"/>
                <a:gd name="connsiteX142" fmla="*/ 5129797 w 12346891"/>
                <a:gd name="connsiteY142" fmla="*/ 553930 h 812606"/>
                <a:gd name="connsiteX143" fmla="*/ 5088518 w 12346891"/>
                <a:gd name="connsiteY143" fmla="*/ 583208 h 812606"/>
                <a:gd name="connsiteX144" fmla="*/ 4814946 w 12346891"/>
                <a:gd name="connsiteY144" fmla="*/ 660613 h 812606"/>
                <a:gd name="connsiteX145" fmla="*/ 4444519 w 12346891"/>
                <a:gd name="connsiteY145" fmla="*/ 512017 h 812606"/>
                <a:gd name="connsiteX146" fmla="*/ 4396312 w 12346891"/>
                <a:gd name="connsiteY146" fmla="*/ 464678 h 812606"/>
                <a:gd name="connsiteX147" fmla="*/ 4391999 w 12346891"/>
                <a:gd name="connsiteY147" fmla="*/ 473301 h 812606"/>
                <a:gd name="connsiteX148" fmla="*/ 4382463 w 12346891"/>
                <a:gd name="connsiteY148" fmla="*/ 455637 h 812606"/>
                <a:gd name="connsiteX149" fmla="*/ 3942634 w 12346891"/>
                <a:gd name="connsiteY149" fmla="*/ 168311 h 812606"/>
                <a:gd name="connsiteX150" fmla="*/ 3519572 w 12346891"/>
                <a:gd name="connsiteY150" fmla="*/ 428744 h 812606"/>
                <a:gd name="connsiteX151" fmla="*/ 3477786 w 12346891"/>
                <a:gd name="connsiteY151" fmla="*/ 500852 h 812606"/>
                <a:gd name="connsiteX152" fmla="*/ 3467989 w 12346891"/>
                <a:gd name="connsiteY152" fmla="*/ 516104 h 812606"/>
                <a:gd name="connsiteX153" fmla="*/ 3461878 w 12346891"/>
                <a:gd name="connsiteY153" fmla="*/ 525616 h 812606"/>
                <a:gd name="connsiteX154" fmla="*/ 2970127 w 12346891"/>
                <a:gd name="connsiteY154" fmla="*/ 812606 h 812606"/>
                <a:gd name="connsiteX155" fmla="*/ 2599700 w 12346891"/>
                <a:gd name="connsiteY155" fmla="*/ 664010 h 812606"/>
                <a:gd name="connsiteX156" fmla="*/ 2551493 w 12346891"/>
                <a:gd name="connsiteY156" fmla="*/ 616671 h 812606"/>
                <a:gd name="connsiteX157" fmla="*/ 2547180 w 12346891"/>
                <a:gd name="connsiteY157" fmla="*/ 625295 h 812606"/>
                <a:gd name="connsiteX158" fmla="*/ 2537644 w 12346891"/>
                <a:gd name="connsiteY158" fmla="*/ 607630 h 812606"/>
                <a:gd name="connsiteX159" fmla="*/ 2097815 w 12346891"/>
                <a:gd name="connsiteY159" fmla="*/ 320304 h 812606"/>
                <a:gd name="connsiteX160" fmla="*/ 1832205 w 12346891"/>
                <a:gd name="connsiteY160" fmla="*/ 411091 h 812606"/>
                <a:gd name="connsiteX161" fmla="*/ 1722223 w 12346891"/>
                <a:gd name="connsiteY161" fmla="*/ 515954 h 812606"/>
                <a:gd name="connsiteX162" fmla="*/ 1628221 w 12346891"/>
                <a:gd name="connsiteY162" fmla="*/ 583210 h 812606"/>
                <a:gd name="connsiteX163" fmla="*/ 1354648 w 12346891"/>
                <a:gd name="connsiteY163" fmla="*/ 660615 h 812606"/>
                <a:gd name="connsiteX164" fmla="*/ 984221 w 12346891"/>
                <a:gd name="connsiteY164" fmla="*/ 512019 h 812606"/>
                <a:gd name="connsiteX165" fmla="*/ 936015 w 12346891"/>
                <a:gd name="connsiteY165" fmla="*/ 464680 h 812606"/>
                <a:gd name="connsiteX166" fmla="*/ 931701 w 12346891"/>
                <a:gd name="connsiteY166" fmla="*/ 473303 h 812606"/>
                <a:gd name="connsiteX167" fmla="*/ 922165 w 12346891"/>
                <a:gd name="connsiteY167" fmla="*/ 455639 h 812606"/>
                <a:gd name="connsiteX168" fmla="*/ 482336 w 12346891"/>
                <a:gd name="connsiteY168" fmla="*/ 168313 h 812606"/>
                <a:gd name="connsiteX169" fmla="*/ 59274 w 12346891"/>
                <a:gd name="connsiteY169" fmla="*/ 428746 h 812606"/>
                <a:gd name="connsiteX170" fmla="*/ 59022 w 12346891"/>
                <a:gd name="connsiteY170" fmla="*/ 429155 h 812606"/>
                <a:gd name="connsiteX171" fmla="*/ 30744 w 12346891"/>
                <a:gd name="connsiteY171" fmla="*/ 480219 h 812606"/>
                <a:gd name="connsiteX172" fmla="*/ -1 w 12346891"/>
                <a:gd name="connsiteY172" fmla="*/ 541290 h 812606"/>
                <a:gd name="connsiteX173" fmla="*/ 247792 w 12346891"/>
                <a:gd name="connsiteY173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754770 w 12346893"/>
                <a:gd name="connsiteY59" fmla="*/ 323702 h 812606"/>
                <a:gd name="connsiteX60" fmla="*/ 8779851 w 12346893"/>
                <a:gd name="connsiteY60" fmla="*/ 296653 h 812606"/>
                <a:gd name="connsiteX61" fmla="*/ 8869086 w 12346893"/>
                <a:gd name="connsiteY61" fmla="*/ 159809 h 812606"/>
                <a:gd name="connsiteX62" fmla="*/ 8886596 w 12346893"/>
                <a:gd name="connsiteY62" fmla="*/ 119325 h 812606"/>
                <a:gd name="connsiteX63" fmla="*/ 8868912 w 12346893"/>
                <a:gd name="connsiteY63" fmla="*/ 177226 h 812606"/>
                <a:gd name="connsiteX64" fmla="*/ 8832573 w 12346893"/>
                <a:gd name="connsiteY64" fmla="*/ 258676 h 812606"/>
                <a:gd name="connsiteX65" fmla="*/ 8873853 w 12346893"/>
                <a:gd name="connsiteY65" fmla="*/ 229399 h 812606"/>
                <a:gd name="connsiteX66" fmla="*/ 9147426 w 12346893"/>
                <a:gd name="connsiteY66" fmla="*/ 151993 h 812606"/>
                <a:gd name="connsiteX67" fmla="*/ 9517853 w 12346893"/>
                <a:gd name="connsiteY67" fmla="*/ 300589 h 812606"/>
                <a:gd name="connsiteX68" fmla="*/ 9566059 w 12346893"/>
                <a:gd name="connsiteY68" fmla="*/ 347928 h 812606"/>
                <a:gd name="connsiteX69" fmla="*/ 9570373 w 12346893"/>
                <a:gd name="connsiteY69" fmla="*/ 339305 h 812606"/>
                <a:gd name="connsiteX70" fmla="*/ 9579908 w 12346893"/>
                <a:gd name="connsiteY70" fmla="*/ 356969 h 812606"/>
                <a:gd name="connsiteX71" fmla="*/ 10019738 w 12346893"/>
                <a:gd name="connsiteY71" fmla="*/ 644295 h 812606"/>
                <a:gd name="connsiteX72" fmla="*/ 10442800 w 12346893"/>
                <a:gd name="connsiteY72" fmla="*/ 383862 h 812606"/>
                <a:gd name="connsiteX73" fmla="*/ 10443052 w 12346893"/>
                <a:gd name="connsiteY73" fmla="*/ 383453 h 812606"/>
                <a:gd name="connsiteX74" fmla="*/ 10444544 w 12346893"/>
                <a:gd name="connsiteY74" fmla="*/ 380359 h 812606"/>
                <a:gd name="connsiteX75" fmla="*/ 10471330 w 12346893"/>
                <a:gd name="connsiteY75" fmla="*/ 332389 h 812606"/>
                <a:gd name="connsiteX76" fmla="*/ 10484585 w 12346893"/>
                <a:gd name="connsiteY76" fmla="*/ 311754 h 812606"/>
                <a:gd name="connsiteX77" fmla="*/ 10502074 w 12346893"/>
                <a:gd name="connsiteY77" fmla="*/ 271318 h 812606"/>
                <a:gd name="connsiteX78" fmla="*/ 10494383 w 12346893"/>
                <a:gd name="connsiteY78" fmla="*/ 296502 h 812606"/>
                <a:gd name="connsiteX79" fmla="*/ 10500493 w 12346893"/>
                <a:gd name="connsiteY79" fmla="*/ 286990 h 812606"/>
                <a:gd name="connsiteX80" fmla="*/ 10992245 w 12346893"/>
                <a:gd name="connsiteY80" fmla="*/ 0 h 812606"/>
                <a:gd name="connsiteX81" fmla="*/ 11362672 w 12346893"/>
                <a:gd name="connsiteY81" fmla="*/ 148596 h 812606"/>
                <a:gd name="connsiteX82" fmla="*/ 11410878 w 12346893"/>
                <a:gd name="connsiteY82" fmla="*/ 195935 h 812606"/>
                <a:gd name="connsiteX83" fmla="*/ 11415192 w 12346893"/>
                <a:gd name="connsiteY83" fmla="*/ 187311 h 812606"/>
                <a:gd name="connsiteX84" fmla="*/ 11424728 w 12346893"/>
                <a:gd name="connsiteY84" fmla="*/ 204976 h 812606"/>
                <a:gd name="connsiteX85" fmla="*/ 11864557 w 12346893"/>
                <a:gd name="connsiteY85" fmla="*/ 492302 h 812606"/>
                <a:gd name="connsiteX86" fmla="*/ 12329384 w 12346893"/>
                <a:gd name="connsiteY86" fmla="*/ 159808 h 812606"/>
                <a:gd name="connsiteX87" fmla="*/ 12346893 w 12346893"/>
                <a:gd name="connsiteY87" fmla="*/ 119324 h 812606"/>
                <a:gd name="connsiteX88" fmla="*/ 12329210 w 12346893"/>
                <a:gd name="connsiteY88" fmla="*/ 177225 h 812606"/>
                <a:gd name="connsiteX89" fmla="*/ 11735544 w 12346893"/>
                <a:gd name="connsiteY89" fmla="*/ 660610 h 812606"/>
                <a:gd name="connsiteX90" fmla="*/ 11365117 w 12346893"/>
                <a:gd name="connsiteY90" fmla="*/ 512014 h 812606"/>
                <a:gd name="connsiteX91" fmla="*/ 11316911 w 12346893"/>
                <a:gd name="connsiteY91" fmla="*/ 464675 h 812606"/>
                <a:gd name="connsiteX92" fmla="*/ 11312596 w 12346893"/>
                <a:gd name="connsiteY92" fmla="*/ 473298 h 812606"/>
                <a:gd name="connsiteX93" fmla="*/ 11303061 w 12346893"/>
                <a:gd name="connsiteY93" fmla="*/ 455634 h 812606"/>
                <a:gd name="connsiteX94" fmla="*/ 10863232 w 12346893"/>
                <a:gd name="connsiteY94" fmla="*/ 168308 h 812606"/>
                <a:gd name="connsiteX95" fmla="*/ 10440170 w 12346893"/>
                <a:gd name="connsiteY95" fmla="*/ 428741 h 812606"/>
                <a:gd name="connsiteX96" fmla="*/ 10439918 w 12346893"/>
                <a:gd name="connsiteY96" fmla="*/ 429150 h 812606"/>
                <a:gd name="connsiteX97" fmla="*/ 10438426 w 12346893"/>
                <a:gd name="connsiteY97" fmla="*/ 432244 h 812606"/>
                <a:gd name="connsiteX98" fmla="*/ 10411639 w 12346893"/>
                <a:gd name="connsiteY98" fmla="*/ 480214 h 812606"/>
                <a:gd name="connsiteX99" fmla="*/ 10398385 w 12346893"/>
                <a:gd name="connsiteY99" fmla="*/ 500849 h 812606"/>
                <a:gd name="connsiteX100" fmla="*/ 10380895 w 12346893"/>
                <a:gd name="connsiteY100" fmla="*/ 541285 h 812606"/>
                <a:gd name="connsiteX101" fmla="*/ 10388586 w 12346893"/>
                <a:gd name="connsiteY101" fmla="*/ 516101 h 812606"/>
                <a:gd name="connsiteX102" fmla="*/ 10382477 w 12346893"/>
                <a:gd name="connsiteY102" fmla="*/ 525613 h 812606"/>
                <a:gd name="connsiteX103" fmla="*/ 9890724 w 12346893"/>
                <a:gd name="connsiteY103" fmla="*/ 812603 h 812606"/>
                <a:gd name="connsiteX104" fmla="*/ 9520297 w 12346893"/>
                <a:gd name="connsiteY104" fmla="*/ 664007 h 812606"/>
                <a:gd name="connsiteX105" fmla="*/ 9472091 w 12346893"/>
                <a:gd name="connsiteY105" fmla="*/ 616668 h 812606"/>
                <a:gd name="connsiteX106" fmla="*/ 9467777 w 12346893"/>
                <a:gd name="connsiteY106" fmla="*/ 625292 h 812606"/>
                <a:gd name="connsiteX107" fmla="*/ 9458242 w 12346893"/>
                <a:gd name="connsiteY107" fmla="*/ 607627 h 812606"/>
                <a:gd name="connsiteX108" fmla="*/ 9018413 w 12346893"/>
                <a:gd name="connsiteY108" fmla="*/ 320302 h 812606"/>
                <a:gd name="connsiteX109" fmla="*/ 8752802 w 12346893"/>
                <a:gd name="connsiteY109" fmla="*/ 411089 h 812606"/>
                <a:gd name="connsiteX110" fmla="*/ 8707595 w 12346893"/>
                <a:gd name="connsiteY110" fmla="*/ 449000 h 812606"/>
                <a:gd name="connsiteX111" fmla="*/ 8702022 w 12346893"/>
                <a:gd name="connsiteY111" fmla="*/ 456073 h 812606"/>
                <a:gd name="connsiteX112" fmla="*/ 8667901 w 12346893"/>
                <a:gd name="connsiteY112" fmla="*/ 488902 h 812606"/>
                <a:gd name="connsiteX113" fmla="*/ 8642820 w 12346893"/>
                <a:gd name="connsiteY113" fmla="*/ 515951 h 812606"/>
                <a:gd name="connsiteX114" fmla="*/ 8553585 w 12346893"/>
                <a:gd name="connsiteY114" fmla="*/ 652795 h 812606"/>
                <a:gd name="connsiteX115" fmla="*/ 8536075 w 12346893"/>
                <a:gd name="connsiteY115" fmla="*/ 693279 h 812606"/>
                <a:gd name="connsiteX116" fmla="*/ 8553759 w 12346893"/>
                <a:gd name="connsiteY116" fmla="*/ 635378 h 812606"/>
                <a:gd name="connsiteX117" fmla="*/ 8590098 w 12346893"/>
                <a:gd name="connsiteY117" fmla="*/ 553928 h 812606"/>
                <a:gd name="connsiteX118" fmla="*/ 8548818 w 12346893"/>
                <a:gd name="connsiteY118" fmla="*/ 583206 h 812606"/>
                <a:gd name="connsiteX119" fmla="*/ 8275246 w 12346893"/>
                <a:gd name="connsiteY119" fmla="*/ 660611 h 812606"/>
                <a:gd name="connsiteX120" fmla="*/ 7904819 w 12346893"/>
                <a:gd name="connsiteY120" fmla="*/ 512015 h 812606"/>
                <a:gd name="connsiteX121" fmla="*/ 7856612 w 12346893"/>
                <a:gd name="connsiteY121" fmla="*/ 464676 h 812606"/>
                <a:gd name="connsiteX122" fmla="*/ 7852299 w 12346893"/>
                <a:gd name="connsiteY122" fmla="*/ 473299 h 812606"/>
                <a:gd name="connsiteX123" fmla="*/ 7842763 w 12346893"/>
                <a:gd name="connsiteY123" fmla="*/ 455635 h 812606"/>
                <a:gd name="connsiteX124" fmla="*/ 7402933 w 12346893"/>
                <a:gd name="connsiteY124" fmla="*/ 168309 h 812606"/>
                <a:gd name="connsiteX125" fmla="*/ 6979871 w 12346893"/>
                <a:gd name="connsiteY125" fmla="*/ 428742 h 812606"/>
                <a:gd name="connsiteX126" fmla="*/ 6979620 w 12346893"/>
                <a:gd name="connsiteY126" fmla="*/ 429151 h 812606"/>
                <a:gd name="connsiteX127" fmla="*/ 6978128 w 12346893"/>
                <a:gd name="connsiteY127" fmla="*/ 432245 h 812606"/>
                <a:gd name="connsiteX128" fmla="*/ 6920597 w 12346893"/>
                <a:gd name="connsiteY128" fmla="*/ 541286 h 812606"/>
                <a:gd name="connsiteX129" fmla="*/ 6928288 w 12346893"/>
                <a:gd name="connsiteY129" fmla="*/ 516102 h 812606"/>
                <a:gd name="connsiteX130" fmla="*/ 6922178 w 12346893"/>
                <a:gd name="connsiteY130" fmla="*/ 525614 h 812606"/>
                <a:gd name="connsiteX131" fmla="*/ 6430427 w 12346893"/>
                <a:gd name="connsiteY131" fmla="*/ 812604 h 812606"/>
                <a:gd name="connsiteX132" fmla="*/ 6059999 w 12346893"/>
                <a:gd name="connsiteY132" fmla="*/ 664008 h 812606"/>
                <a:gd name="connsiteX133" fmla="*/ 6011793 w 12346893"/>
                <a:gd name="connsiteY133" fmla="*/ 616669 h 812606"/>
                <a:gd name="connsiteX134" fmla="*/ 6007479 w 12346893"/>
                <a:gd name="connsiteY134" fmla="*/ 625293 h 812606"/>
                <a:gd name="connsiteX135" fmla="*/ 5997944 w 12346893"/>
                <a:gd name="connsiteY135" fmla="*/ 607628 h 812606"/>
                <a:gd name="connsiteX136" fmla="*/ 5558114 w 12346893"/>
                <a:gd name="connsiteY136" fmla="*/ 320302 h 812606"/>
                <a:gd name="connsiteX137" fmla="*/ 5292505 w 12346893"/>
                <a:gd name="connsiteY137" fmla="*/ 411089 h 812606"/>
                <a:gd name="connsiteX138" fmla="*/ 5247300 w 12346893"/>
                <a:gd name="connsiteY138" fmla="*/ 448999 h 812606"/>
                <a:gd name="connsiteX139" fmla="*/ 5241724 w 12346893"/>
                <a:gd name="connsiteY139" fmla="*/ 456075 h 812606"/>
                <a:gd name="connsiteX140" fmla="*/ 5207594 w 12346893"/>
                <a:gd name="connsiteY140" fmla="*/ 488913 h 812606"/>
                <a:gd name="connsiteX141" fmla="*/ 5129799 w 12346893"/>
                <a:gd name="connsiteY141" fmla="*/ 553930 h 812606"/>
                <a:gd name="connsiteX142" fmla="*/ 5088520 w 12346893"/>
                <a:gd name="connsiteY142" fmla="*/ 583208 h 812606"/>
                <a:gd name="connsiteX143" fmla="*/ 4814948 w 12346893"/>
                <a:gd name="connsiteY143" fmla="*/ 660613 h 812606"/>
                <a:gd name="connsiteX144" fmla="*/ 4444521 w 12346893"/>
                <a:gd name="connsiteY144" fmla="*/ 512017 h 812606"/>
                <a:gd name="connsiteX145" fmla="*/ 4396314 w 12346893"/>
                <a:gd name="connsiteY145" fmla="*/ 464678 h 812606"/>
                <a:gd name="connsiteX146" fmla="*/ 4392001 w 12346893"/>
                <a:gd name="connsiteY146" fmla="*/ 473301 h 812606"/>
                <a:gd name="connsiteX147" fmla="*/ 4382465 w 12346893"/>
                <a:gd name="connsiteY147" fmla="*/ 455637 h 812606"/>
                <a:gd name="connsiteX148" fmla="*/ 3942636 w 12346893"/>
                <a:gd name="connsiteY148" fmla="*/ 168311 h 812606"/>
                <a:gd name="connsiteX149" fmla="*/ 3519574 w 12346893"/>
                <a:gd name="connsiteY149" fmla="*/ 428744 h 812606"/>
                <a:gd name="connsiteX150" fmla="*/ 3477788 w 12346893"/>
                <a:gd name="connsiteY150" fmla="*/ 500852 h 812606"/>
                <a:gd name="connsiteX151" fmla="*/ 3467991 w 12346893"/>
                <a:gd name="connsiteY151" fmla="*/ 516104 h 812606"/>
                <a:gd name="connsiteX152" fmla="*/ 3461880 w 12346893"/>
                <a:gd name="connsiteY152" fmla="*/ 525616 h 812606"/>
                <a:gd name="connsiteX153" fmla="*/ 2970129 w 12346893"/>
                <a:gd name="connsiteY153" fmla="*/ 812606 h 812606"/>
                <a:gd name="connsiteX154" fmla="*/ 2599702 w 12346893"/>
                <a:gd name="connsiteY154" fmla="*/ 664010 h 812606"/>
                <a:gd name="connsiteX155" fmla="*/ 2551495 w 12346893"/>
                <a:gd name="connsiteY155" fmla="*/ 616671 h 812606"/>
                <a:gd name="connsiteX156" fmla="*/ 2547182 w 12346893"/>
                <a:gd name="connsiteY156" fmla="*/ 625295 h 812606"/>
                <a:gd name="connsiteX157" fmla="*/ 2537646 w 12346893"/>
                <a:gd name="connsiteY157" fmla="*/ 607630 h 812606"/>
                <a:gd name="connsiteX158" fmla="*/ 2097817 w 12346893"/>
                <a:gd name="connsiteY158" fmla="*/ 320304 h 812606"/>
                <a:gd name="connsiteX159" fmla="*/ 1832207 w 12346893"/>
                <a:gd name="connsiteY159" fmla="*/ 411091 h 812606"/>
                <a:gd name="connsiteX160" fmla="*/ 1722225 w 12346893"/>
                <a:gd name="connsiteY160" fmla="*/ 515954 h 812606"/>
                <a:gd name="connsiteX161" fmla="*/ 1628223 w 12346893"/>
                <a:gd name="connsiteY161" fmla="*/ 583210 h 812606"/>
                <a:gd name="connsiteX162" fmla="*/ 1354650 w 12346893"/>
                <a:gd name="connsiteY162" fmla="*/ 660615 h 812606"/>
                <a:gd name="connsiteX163" fmla="*/ 984223 w 12346893"/>
                <a:gd name="connsiteY163" fmla="*/ 512019 h 812606"/>
                <a:gd name="connsiteX164" fmla="*/ 936017 w 12346893"/>
                <a:gd name="connsiteY164" fmla="*/ 464680 h 812606"/>
                <a:gd name="connsiteX165" fmla="*/ 931703 w 12346893"/>
                <a:gd name="connsiteY165" fmla="*/ 473303 h 812606"/>
                <a:gd name="connsiteX166" fmla="*/ 922167 w 12346893"/>
                <a:gd name="connsiteY166" fmla="*/ 455639 h 812606"/>
                <a:gd name="connsiteX167" fmla="*/ 482338 w 12346893"/>
                <a:gd name="connsiteY167" fmla="*/ 168313 h 812606"/>
                <a:gd name="connsiteX168" fmla="*/ 59276 w 12346893"/>
                <a:gd name="connsiteY168" fmla="*/ 428746 h 812606"/>
                <a:gd name="connsiteX169" fmla="*/ 59024 w 12346893"/>
                <a:gd name="connsiteY169" fmla="*/ 429155 h 812606"/>
                <a:gd name="connsiteX170" fmla="*/ 30746 w 12346893"/>
                <a:gd name="connsiteY170" fmla="*/ 480219 h 812606"/>
                <a:gd name="connsiteX171" fmla="*/ 1 w 12346893"/>
                <a:gd name="connsiteY171" fmla="*/ 541290 h 812606"/>
                <a:gd name="connsiteX172" fmla="*/ 247794 w 12346893"/>
                <a:gd name="connsiteY172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754768 w 12346891"/>
                <a:gd name="connsiteY59" fmla="*/ 323702 h 812606"/>
                <a:gd name="connsiteX60" fmla="*/ 8779849 w 12346891"/>
                <a:gd name="connsiteY60" fmla="*/ 296653 h 812606"/>
                <a:gd name="connsiteX61" fmla="*/ 8869084 w 12346891"/>
                <a:gd name="connsiteY61" fmla="*/ 159809 h 812606"/>
                <a:gd name="connsiteX62" fmla="*/ 8886594 w 12346891"/>
                <a:gd name="connsiteY62" fmla="*/ 119325 h 812606"/>
                <a:gd name="connsiteX63" fmla="*/ 8868910 w 12346891"/>
                <a:gd name="connsiteY63" fmla="*/ 177226 h 812606"/>
                <a:gd name="connsiteX64" fmla="*/ 8832571 w 12346891"/>
                <a:gd name="connsiteY64" fmla="*/ 258676 h 812606"/>
                <a:gd name="connsiteX65" fmla="*/ 8873851 w 12346891"/>
                <a:gd name="connsiteY65" fmla="*/ 229399 h 812606"/>
                <a:gd name="connsiteX66" fmla="*/ 9147424 w 12346891"/>
                <a:gd name="connsiteY66" fmla="*/ 151993 h 812606"/>
                <a:gd name="connsiteX67" fmla="*/ 9517851 w 12346891"/>
                <a:gd name="connsiteY67" fmla="*/ 300589 h 812606"/>
                <a:gd name="connsiteX68" fmla="*/ 9566057 w 12346891"/>
                <a:gd name="connsiteY68" fmla="*/ 347928 h 812606"/>
                <a:gd name="connsiteX69" fmla="*/ 9570371 w 12346891"/>
                <a:gd name="connsiteY69" fmla="*/ 339305 h 812606"/>
                <a:gd name="connsiteX70" fmla="*/ 9579906 w 12346891"/>
                <a:gd name="connsiteY70" fmla="*/ 356969 h 812606"/>
                <a:gd name="connsiteX71" fmla="*/ 10019736 w 12346891"/>
                <a:gd name="connsiteY71" fmla="*/ 644295 h 812606"/>
                <a:gd name="connsiteX72" fmla="*/ 10442798 w 12346891"/>
                <a:gd name="connsiteY72" fmla="*/ 383862 h 812606"/>
                <a:gd name="connsiteX73" fmla="*/ 10443050 w 12346891"/>
                <a:gd name="connsiteY73" fmla="*/ 383453 h 812606"/>
                <a:gd name="connsiteX74" fmla="*/ 10444542 w 12346891"/>
                <a:gd name="connsiteY74" fmla="*/ 380359 h 812606"/>
                <a:gd name="connsiteX75" fmla="*/ 10471328 w 12346891"/>
                <a:gd name="connsiteY75" fmla="*/ 332389 h 812606"/>
                <a:gd name="connsiteX76" fmla="*/ 10484583 w 12346891"/>
                <a:gd name="connsiteY76" fmla="*/ 311754 h 812606"/>
                <a:gd name="connsiteX77" fmla="*/ 10502072 w 12346891"/>
                <a:gd name="connsiteY77" fmla="*/ 271318 h 812606"/>
                <a:gd name="connsiteX78" fmla="*/ 10494381 w 12346891"/>
                <a:gd name="connsiteY78" fmla="*/ 296502 h 812606"/>
                <a:gd name="connsiteX79" fmla="*/ 10500491 w 12346891"/>
                <a:gd name="connsiteY79" fmla="*/ 286990 h 812606"/>
                <a:gd name="connsiteX80" fmla="*/ 10992243 w 12346891"/>
                <a:gd name="connsiteY80" fmla="*/ 0 h 812606"/>
                <a:gd name="connsiteX81" fmla="*/ 11362670 w 12346891"/>
                <a:gd name="connsiteY81" fmla="*/ 148596 h 812606"/>
                <a:gd name="connsiteX82" fmla="*/ 11410876 w 12346891"/>
                <a:gd name="connsiteY82" fmla="*/ 195935 h 812606"/>
                <a:gd name="connsiteX83" fmla="*/ 11415190 w 12346891"/>
                <a:gd name="connsiteY83" fmla="*/ 187311 h 812606"/>
                <a:gd name="connsiteX84" fmla="*/ 11424726 w 12346891"/>
                <a:gd name="connsiteY84" fmla="*/ 204976 h 812606"/>
                <a:gd name="connsiteX85" fmla="*/ 11864555 w 12346891"/>
                <a:gd name="connsiteY85" fmla="*/ 492302 h 812606"/>
                <a:gd name="connsiteX86" fmla="*/ 12329382 w 12346891"/>
                <a:gd name="connsiteY86" fmla="*/ 159808 h 812606"/>
                <a:gd name="connsiteX87" fmla="*/ 12346891 w 12346891"/>
                <a:gd name="connsiteY87" fmla="*/ 119324 h 812606"/>
                <a:gd name="connsiteX88" fmla="*/ 12329208 w 12346891"/>
                <a:gd name="connsiteY88" fmla="*/ 177225 h 812606"/>
                <a:gd name="connsiteX89" fmla="*/ 11735542 w 12346891"/>
                <a:gd name="connsiteY89" fmla="*/ 660610 h 812606"/>
                <a:gd name="connsiteX90" fmla="*/ 11365115 w 12346891"/>
                <a:gd name="connsiteY90" fmla="*/ 512014 h 812606"/>
                <a:gd name="connsiteX91" fmla="*/ 11316909 w 12346891"/>
                <a:gd name="connsiteY91" fmla="*/ 464675 h 812606"/>
                <a:gd name="connsiteX92" fmla="*/ 11312594 w 12346891"/>
                <a:gd name="connsiteY92" fmla="*/ 473298 h 812606"/>
                <a:gd name="connsiteX93" fmla="*/ 11303059 w 12346891"/>
                <a:gd name="connsiteY93" fmla="*/ 455634 h 812606"/>
                <a:gd name="connsiteX94" fmla="*/ 10863230 w 12346891"/>
                <a:gd name="connsiteY94" fmla="*/ 168308 h 812606"/>
                <a:gd name="connsiteX95" fmla="*/ 10440168 w 12346891"/>
                <a:gd name="connsiteY95" fmla="*/ 428741 h 812606"/>
                <a:gd name="connsiteX96" fmla="*/ 10439916 w 12346891"/>
                <a:gd name="connsiteY96" fmla="*/ 429150 h 812606"/>
                <a:gd name="connsiteX97" fmla="*/ 10438424 w 12346891"/>
                <a:gd name="connsiteY97" fmla="*/ 432244 h 812606"/>
                <a:gd name="connsiteX98" fmla="*/ 10411637 w 12346891"/>
                <a:gd name="connsiteY98" fmla="*/ 480214 h 812606"/>
                <a:gd name="connsiteX99" fmla="*/ 10398383 w 12346891"/>
                <a:gd name="connsiteY99" fmla="*/ 500849 h 812606"/>
                <a:gd name="connsiteX100" fmla="*/ 10380893 w 12346891"/>
                <a:gd name="connsiteY100" fmla="*/ 541285 h 812606"/>
                <a:gd name="connsiteX101" fmla="*/ 10388584 w 12346891"/>
                <a:gd name="connsiteY101" fmla="*/ 516101 h 812606"/>
                <a:gd name="connsiteX102" fmla="*/ 10382475 w 12346891"/>
                <a:gd name="connsiteY102" fmla="*/ 525613 h 812606"/>
                <a:gd name="connsiteX103" fmla="*/ 9890722 w 12346891"/>
                <a:gd name="connsiteY103" fmla="*/ 812603 h 812606"/>
                <a:gd name="connsiteX104" fmla="*/ 9520295 w 12346891"/>
                <a:gd name="connsiteY104" fmla="*/ 664007 h 812606"/>
                <a:gd name="connsiteX105" fmla="*/ 9472089 w 12346891"/>
                <a:gd name="connsiteY105" fmla="*/ 616668 h 812606"/>
                <a:gd name="connsiteX106" fmla="*/ 9467775 w 12346891"/>
                <a:gd name="connsiteY106" fmla="*/ 625292 h 812606"/>
                <a:gd name="connsiteX107" fmla="*/ 9458240 w 12346891"/>
                <a:gd name="connsiteY107" fmla="*/ 607627 h 812606"/>
                <a:gd name="connsiteX108" fmla="*/ 9018411 w 12346891"/>
                <a:gd name="connsiteY108" fmla="*/ 320302 h 812606"/>
                <a:gd name="connsiteX109" fmla="*/ 8752800 w 12346891"/>
                <a:gd name="connsiteY109" fmla="*/ 411089 h 812606"/>
                <a:gd name="connsiteX110" fmla="*/ 8707593 w 12346891"/>
                <a:gd name="connsiteY110" fmla="*/ 449000 h 812606"/>
                <a:gd name="connsiteX111" fmla="*/ 8702020 w 12346891"/>
                <a:gd name="connsiteY111" fmla="*/ 456073 h 812606"/>
                <a:gd name="connsiteX112" fmla="*/ 8667899 w 12346891"/>
                <a:gd name="connsiteY112" fmla="*/ 488902 h 812606"/>
                <a:gd name="connsiteX113" fmla="*/ 8642818 w 12346891"/>
                <a:gd name="connsiteY113" fmla="*/ 515951 h 812606"/>
                <a:gd name="connsiteX114" fmla="*/ 8553583 w 12346891"/>
                <a:gd name="connsiteY114" fmla="*/ 652795 h 812606"/>
                <a:gd name="connsiteX115" fmla="*/ 8553757 w 12346891"/>
                <a:gd name="connsiteY115" fmla="*/ 635378 h 812606"/>
                <a:gd name="connsiteX116" fmla="*/ 8590096 w 12346891"/>
                <a:gd name="connsiteY116" fmla="*/ 553928 h 812606"/>
                <a:gd name="connsiteX117" fmla="*/ 8548816 w 12346891"/>
                <a:gd name="connsiteY117" fmla="*/ 583206 h 812606"/>
                <a:gd name="connsiteX118" fmla="*/ 8275244 w 12346891"/>
                <a:gd name="connsiteY118" fmla="*/ 660611 h 812606"/>
                <a:gd name="connsiteX119" fmla="*/ 7904817 w 12346891"/>
                <a:gd name="connsiteY119" fmla="*/ 512015 h 812606"/>
                <a:gd name="connsiteX120" fmla="*/ 7856610 w 12346891"/>
                <a:gd name="connsiteY120" fmla="*/ 464676 h 812606"/>
                <a:gd name="connsiteX121" fmla="*/ 7852297 w 12346891"/>
                <a:gd name="connsiteY121" fmla="*/ 473299 h 812606"/>
                <a:gd name="connsiteX122" fmla="*/ 7842761 w 12346891"/>
                <a:gd name="connsiteY122" fmla="*/ 455635 h 812606"/>
                <a:gd name="connsiteX123" fmla="*/ 7402931 w 12346891"/>
                <a:gd name="connsiteY123" fmla="*/ 168309 h 812606"/>
                <a:gd name="connsiteX124" fmla="*/ 6979869 w 12346891"/>
                <a:gd name="connsiteY124" fmla="*/ 428742 h 812606"/>
                <a:gd name="connsiteX125" fmla="*/ 6979618 w 12346891"/>
                <a:gd name="connsiteY125" fmla="*/ 429151 h 812606"/>
                <a:gd name="connsiteX126" fmla="*/ 6978126 w 12346891"/>
                <a:gd name="connsiteY126" fmla="*/ 432245 h 812606"/>
                <a:gd name="connsiteX127" fmla="*/ 6920595 w 12346891"/>
                <a:gd name="connsiteY127" fmla="*/ 541286 h 812606"/>
                <a:gd name="connsiteX128" fmla="*/ 6928286 w 12346891"/>
                <a:gd name="connsiteY128" fmla="*/ 516102 h 812606"/>
                <a:gd name="connsiteX129" fmla="*/ 6922176 w 12346891"/>
                <a:gd name="connsiteY129" fmla="*/ 525614 h 812606"/>
                <a:gd name="connsiteX130" fmla="*/ 6430425 w 12346891"/>
                <a:gd name="connsiteY130" fmla="*/ 812604 h 812606"/>
                <a:gd name="connsiteX131" fmla="*/ 6059997 w 12346891"/>
                <a:gd name="connsiteY131" fmla="*/ 664008 h 812606"/>
                <a:gd name="connsiteX132" fmla="*/ 6011791 w 12346891"/>
                <a:gd name="connsiteY132" fmla="*/ 616669 h 812606"/>
                <a:gd name="connsiteX133" fmla="*/ 6007477 w 12346891"/>
                <a:gd name="connsiteY133" fmla="*/ 625293 h 812606"/>
                <a:gd name="connsiteX134" fmla="*/ 5997942 w 12346891"/>
                <a:gd name="connsiteY134" fmla="*/ 607628 h 812606"/>
                <a:gd name="connsiteX135" fmla="*/ 5558112 w 12346891"/>
                <a:gd name="connsiteY135" fmla="*/ 320302 h 812606"/>
                <a:gd name="connsiteX136" fmla="*/ 5292503 w 12346891"/>
                <a:gd name="connsiteY136" fmla="*/ 411089 h 812606"/>
                <a:gd name="connsiteX137" fmla="*/ 5247298 w 12346891"/>
                <a:gd name="connsiteY137" fmla="*/ 448999 h 812606"/>
                <a:gd name="connsiteX138" fmla="*/ 5241722 w 12346891"/>
                <a:gd name="connsiteY138" fmla="*/ 456075 h 812606"/>
                <a:gd name="connsiteX139" fmla="*/ 5207592 w 12346891"/>
                <a:gd name="connsiteY139" fmla="*/ 488913 h 812606"/>
                <a:gd name="connsiteX140" fmla="*/ 5129797 w 12346891"/>
                <a:gd name="connsiteY140" fmla="*/ 553930 h 812606"/>
                <a:gd name="connsiteX141" fmla="*/ 5088518 w 12346891"/>
                <a:gd name="connsiteY141" fmla="*/ 583208 h 812606"/>
                <a:gd name="connsiteX142" fmla="*/ 4814946 w 12346891"/>
                <a:gd name="connsiteY142" fmla="*/ 660613 h 812606"/>
                <a:gd name="connsiteX143" fmla="*/ 4444519 w 12346891"/>
                <a:gd name="connsiteY143" fmla="*/ 512017 h 812606"/>
                <a:gd name="connsiteX144" fmla="*/ 4396312 w 12346891"/>
                <a:gd name="connsiteY144" fmla="*/ 464678 h 812606"/>
                <a:gd name="connsiteX145" fmla="*/ 4391999 w 12346891"/>
                <a:gd name="connsiteY145" fmla="*/ 473301 h 812606"/>
                <a:gd name="connsiteX146" fmla="*/ 4382463 w 12346891"/>
                <a:gd name="connsiteY146" fmla="*/ 455637 h 812606"/>
                <a:gd name="connsiteX147" fmla="*/ 3942634 w 12346891"/>
                <a:gd name="connsiteY147" fmla="*/ 168311 h 812606"/>
                <a:gd name="connsiteX148" fmla="*/ 3519572 w 12346891"/>
                <a:gd name="connsiteY148" fmla="*/ 428744 h 812606"/>
                <a:gd name="connsiteX149" fmla="*/ 3477786 w 12346891"/>
                <a:gd name="connsiteY149" fmla="*/ 500852 h 812606"/>
                <a:gd name="connsiteX150" fmla="*/ 3467989 w 12346891"/>
                <a:gd name="connsiteY150" fmla="*/ 516104 h 812606"/>
                <a:gd name="connsiteX151" fmla="*/ 3461878 w 12346891"/>
                <a:gd name="connsiteY151" fmla="*/ 525616 h 812606"/>
                <a:gd name="connsiteX152" fmla="*/ 2970127 w 12346891"/>
                <a:gd name="connsiteY152" fmla="*/ 812606 h 812606"/>
                <a:gd name="connsiteX153" fmla="*/ 2599700 w 12346891"/>
                <a:gd name="connsiteY153" fmla="*/ 664010 h 812606"/>
                <a:gd name="connsiteX154" fmla="*/ 2551493 w 12346891"/>
                <a:gd name="connsiteY154" fmla="*/ 616671 h 812606"/>
                <a:gd name="connsiteX155" fmla="*/ 2547180 w 12346891"/>
                <a:gd name="connsiteY155" fmla="*/ 625295 h 812606"/>
                <a:gd name="connsiteX156" fmla="*/ 2537644 w 12346891"/>
                <a:gd name="connsiteY156" fmla="*/ 607630 h 812606"/>
                <a:gd name="connsiteX157" fmla="*/ 2097815 w 12346891"/>
                <a:gd name="connsiteY157" fmla="*/ 320304 h 812606"/>
                <a:gd name="connsiteX158" fmla="*/ 1832205 w 12346891"/>
                <a:gd name="connsiteY158" fmla="*/ 411091 h 812606"/>
                <a:gd name="connsiteX159" fmla="*/ 1722223 w 12346891"/>
                <a:gd name="connsiteY159" fmla="*/ 515954 h 812606"/>
                <a:gd name="connsiteX160" fmla="*/ 1628221 w 12346891"/>
                <a:gd name="connsiteY160" fmla="*/ 583210 h 812606"/>
                <a:gd name="connsiteX161" fmla="*/ 1354648 w 12346891"/>
                <a:gd name="connsiteY161" fmla="*/ 660615 h 812606"/>
                <a:gd name="connsiteX162" fmla="*/ 984221 w 12346891"/>
                <a:gd name="connsiteY162" fmla="*/ 512019 h 812606"/>
                <a:gd name="connsiteX163" fmla="*/ 936015 w 12346891"/>
                <a:gd name="connsiteY163" fmla="*/ 464680 h 812606"/>
                <a:gd name="connsiteX164" fmla="*/ 931701 w 12346891"/>
                <a:gd name="connsiteY164" fmla="*/ 473303 h 812606"/>
                <a:gd name="connsiteX165" fmla="*/ 922165 w 12346891"/>
                <a:gd name="connsiteY165" fmla="*/ 455639 h 812606"/>
                <a:gd name="connsiteX166" fmla="*/ 482336 w 12346891"/>
                <a:gd name="connsiteY166" fmla="*/ 168313 h 812606"/>
                <a:gd name="connsiteX167" fmla="*/ 59274 w 12346891"/>
                <a:gd name="connsiteY167" fmla="*/ 428746 h 812606"/>
                <a:gd name="connsiteX168" fmla="*/ 59022 w 12346891"/>
                <a:gd name="connsiteY168" fmla="*/ 429155 h 812606"/>
                <a:gd name="connsiteX169" fmla="*/ 30744 w 12346891"/>
                <a:gd name="connsiteY169" fmla="*/ 480219 h 812606"/>
                <a:gd name="connsiteX170" fmla="*/ -1 w 12346891"/>
                <a:gd name="connsiteY170" fmla="*/ 541290 h 812606"/>
                <a:gd name="connsiteX171" fmla="*/ 247792 w 12346891"/>
                <a:gd name="connsiteY171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754770 w 12346893"/>
                <a:gd name="connsiteY59" fmla="*/ 323702 h 812606"/>
                <a:gd name="connsiteX60" fmla="*/ 8779851 w 12346893"/>
                <a:gd name="connsiteY60" fmla="*/ 296653 h 812606"/>
                <a:gd name="connsiteX61" fmla="*/ 8869086 w 12346893"/>
                <a:gd name="connsiteY61" fmla="*/ 159809 h 812606"/>
                <a:gd name="connsiteX62" fmla="*/ 8886596 w 12346893"/>
                <a:gd name="connsiteY62" fmla="*/ 119325 h 812606"/>
                <a:gd name="connsiteX63" fmla="*/ 8868912 w 12346893"/>
                <a:gd name="connsiteY63" fmla="*/ 177226 h 812606"/>
                <a:gd name="connsiteX64" fmla="*/ 8832573 w 12346893"/>
                <a:gd name="connsiteY64" fmla="*/ 258676 h 812606"/>
                <a:gd name="connsiteX65" fmla="*/ 8873853 w 12346893"/>
                <a:gd name="connsiteY65" fmla="*/ 229399 h 812606"/>
                <a:gd name="connsiteX66" fmla="*/ 9147426 w 12346893"/>
                <a:gd name="connsiteY66" fmla="*/ 151993 h 812606"/>
                <a:gd name="connsiteX67" fmla="*/ 9517853 w 12346893"/>
                <a:gd name="connsiteY67" fmla="*/ 300589 h 812606"/>
                <a:gd name="connsiteX68" fmla="*/ 9566059 w 12346893"/>
                <a:gd name="connsiteY68" fmla="*/ 347928 h 812606"/>
                <a:gd name="connsiteX69" fmla="*/ 9570373 w 12346893"/>
                <a:gd name="connsiteY69" fmla="*/ 339305 h 812606"/>
                <a:gd name="connsiteX70" fmla="*/ 9579908 w 12346893"/>
                <a:gd name="connsiteY70" fmla="*/ 356969 h 812606"/>
                <a:gd name="connsiteX71" fmla="*/ 10019738 w 12346893"/>
                <a:gd name="connsiteY71" fmla="*/ 644295 h 812606"/>
                <a:gd name="connsiteX72" fmla="*/ 10442800 w 12346893"/>
                <a:gd name="connsiteY72" fmla="*/ 383862 h 812606"/>
                <a:gd name="connsiteX73" fmla="*/ 10443052 w 12346893"/>
                <a:gd name="connsiteY73" fmla="*/ 383453 h 812606"/>
                <a:gd name="connsiteX74" fmla="*/ 10444544 w 12346893"/>
                <a:gd name="connsiteY74" fmla="*/ 380359 h 812606"/>
                <a:gd name="connsiteX75" fmla="*/ 10471330 w 12346893"/>
                <a:gd name="connsiteY75" fmla="*/ 332389 h 812606"/>
                <a:gd name="connsiteX76" fmla="*/ 10484585 w 12346893"/>
                <a:gd name="connsiteY76" fmla="*/ 311754 h 812606"/>
                <a:gd name="connsiteX77" fmla="*/ 10502074 w 12346893"/>
                <a:gd name="connsiteY77" fmla="*/ 271318 h 812606"/>
                <a:gd name="connsiteX78" fmla="*/ 10494383 w 12346893"/>
                <a:gd name="connsiteY78" fmla="*/ 296502 h 812606"/>
                <a:gd name="connsiteX79" fmla="*/ 10500493 w 12346893"/>
                <a:gd name="connsiteY79" fmla="*/ 286990 h 812606"/>
                <a:gd name="connsiteX80" fmla="*/ 10992245 w 12346893"/>
                <a:gd name="connsiteY80" fmla="*/ 0 h 812606"/>
                <a:gd name="connsiteX81" fmla="*/ 11362672 w 12346893"/>
                <a:gd name="connsiteY81" fmla="*/ 148596 h 812606"/>
                <a:gd name="connsiteX82" fmla="*/ 11410878 w 12346893"/>
                <a:gd name="connsiteY82" fmla="*/ 195935 h 812606"/>
                <a:gd name="connsiteX83" fmla="*/ 11415192 w 12346893"/>
                <a:gd name="connsiteY83" fmla="*/ 187311 h 812606"/>
                <a:gd name="connsiteX84" fmla="*/ 11424728 w 12346893"/>
                <a:gd name="connsiteY84" fmla="*/ 204976 h 812606"/>
                <a:gd name="connsiteX85" fmla="*/ 11864557 w 12346893"/>
                <a:gd name="connsiteY85" fmla="*/ 492302 h 812606"/>
                <a:gd name="connsiteX86" fmla="*/ 12329384 w 12346893"/>
                <a:gd name="connsiteY86" fmla="*/ 159808 h 812606"/>
                <a:gd name="connsiteX87" fmla="*/ 12346893 w 12346893"/>
                <a:gd name="connsiteY87" fmla="*/ 119324 h 812606"/>
                <a:gd name="connsiteX88" fmla="*/ 12329210 w 12346893"/>
                <a:gd name="connsiteY88" fmla="*/ 177225 h 812606"/>
                <a:gd name="connsiteX89" fmla="*/ 11735544 w 12346893"/>
                <a:gd name="connsiteY89" fmla="*/ 660610 h 812606"/>
                <a:gd name="connsiteX90" fmla="*/ 11365117 w 12346893"/>
                <a:gd name="connsiteY90" fmla="*/ 512014 h 812606"/>
                <a:gd name="connsiteX91" fmla="*/ 11316911 w 12346893"/>
                <a:gd name="connsiteY91" fmla="*/ 464675 h 812606"/>
                <a:gd name="connsiteX92" fmla="*/ 11312596 w 12346893"/>
                <a:gd name="connsiteY92" fmla="*/ 473298 h 812606"/>
                <a:gd name="connsiteX93" fmla="*/ 11303061 w 12346893"/>
                <a:gd name="connsiteY93" fmla="*/ 455634 h 812606"/>
                <a:gd name="connsiteX94" fmla="*/ 10863232 w 12346893"/>
                <a:gd name="connsiteY94" fmla="*/ 168308 h 812606"/>
                <a:gd name="connsiteX95" fmla="*/ 10440170 w 12346893"/>
                <a:gd name="connsiteY95" fmla="*/ 428741 h 812606"/>
                <a:gd name="connsiteX96" fmla="*/ 10439918 w 12346893"/>
                <a:gd name="connsiteY96" fmla="*/ 429150 h 812606"/>
                <a:gd name="connsiteX97" fmla="*/ 10438426 w 12346893"/>
                <a:gd name="connsiteY97" fmla="*/ 432244 h 812606"/>
                <a:gd name="connsiteX98" fmla="*/ 10411639 w 12346893"/>
                <a:gd name="connsiteY98" fmla="*/ 480214 h 812606"/>
                <a:gd name="connsiteX99" fmla="*/ 10398385 w 12346893"/>
                <a:gd name="connsiteY99" fmla="*/ 500849 h 812606"/>
                <a:gd name="connsiteX100" fmla="*/ 10380895 w 12346893"/>
                <a:gd name="connsiteY100" fmla="*/ 541285 h 812606"/>
                <a:gd name="connsiteX101" fmla="*/ 10388586 w 12346893"/>
                <a:gd name="connsiteY101" fmla="*/ 516101 h 812606"/>
                <a:gd name="connsiteX102" fmla="*/ 10382477 w 12346893"/>
                <a:gd name="connsiteY102" fmla="*/ 525613 h 812606"/>
                <a:gd name="connsiteX103" fmla="*/ 9890724 w 12346893"/>
                <a:gd name="connsiteY103" fmla="*/ 812603 h 812606"/>
                <a:gd name="connsiteX104" fmla="*/ 9520297 w 12346893"/>
                <a:gd name="connsiteY104" fmla="*/ 664007 h 812606"/>
                <a:gd name="connsiteX105" fmla="*/ 9472091 w 12346893"/>
                <a:gd name="connsiteY105" fmla="*/ 616668 h 812606"/>
                <a:gd name="connsiteX106" fmla="*/ 9467777 w 12346893"/>
                <a:gd name="connsiteY106" fmla="*/ 625292 h 812606"/>
                <a:gd name="connsiteX107" fmla="*/ 9458242 w 12346893"/>
                <a:gd name="connsiteY107" fmla="*/ 607627 h 812606"/>
                <a:gd name="connsiteX108" fmla="*/ 9018413 w 12346893"/>
                <a:gd name="connsiteY108" fmla="*/ 320302 h 812606"/>
                <a:gd name="connsiteX109" fmla="*/ 8752802 w 12346893"/>
                <a:gd name="connsiteY109" fmla="*/ 411089 h 812606"/>
                <a:gd name="connsiteX110" fmla="*/ 8707595 w 12346893"/>
                <a:gd name="connsiteY110" fmla="*/ 449000 h 812606"/>
                <a:gd name="connsiteX111" fmla="*/ 8702022 w 12346893"/>
                <a:gd name="connsiteY111" fmla="*/ 456073 h 812606"/>
                <a:gd name="connsiteX112" fmla="*/ 8667901 w 12346893"/>
                <a:gd name="connsiteY112" fmla="*/ 488902 h 812606"/>
                <a:gd name="connsiteX113" fmla="*/ 8642820 w 12346893"/>
                <a:gd name="connsiteY113" fmla="*/ 515951 h 812606"/>
                <a:gd name="connsiteX114" fmla="*/ 8553759 w 12346893"/>
                <a:gd name="connsiteY114" fmla="*/ 635378 h 812606"/>
                <a:gd name="connsiteX115" fmla="*/ 8590098 w 12346893"/>
                <a:gd name="connsiteY115" fmla="*/ 553928 h 812606"/>
                <a:gd name="connsiteX116" fmla="*/ 8548818 w 12346893"/>
                <a:gd name="connsiteY116" fmla="*/ 583206 h 812606"/>
                <a:gd name="connsiteX117" fmla="*/ 8275246 w 12346893"/>
                <a:gd name="connsiteY117" fmla="*/ 660611 h 812606"/>
                <a:gd name="connsiteX118" fmla="*/ 7904819 w 12346893"/>
                <a:gd name="connsiteY118" fmla="*/ 512015 h 812606"/>
                <a:gd name="connsiteX119" fmla="*/ 7856612 w 12346893"/>
                <a:gd name="connsiteY119" fmla="*/ 464676 h 812606"/>
                <a:gd name="connsiteX120" fmla="*/ 7852299 w 12346893"/>
                <a:gd name="connsiteY120" fmla="*/ 473299 h 812606"/>
                <a:gd name="connsiteX121" fmla="*/ 7842763 w 12346893"/>
                <a:gd name="connsiteY121" fmla="*/ 455635 h 812606"/>
                <a:gd name="connsiteX122" fmla="*/ 7402933 w 12346893"/>
                <a:gd name="connsiteY122" fmla="*/ 168309 h 812606"/>
                <a:gd name="connsiteX123" fmla="*/ 6979871 w 12346893"/>
                <a:gd name="connsiteY123" fmla="*/ 428742 h 812606"/>
                <a:gd name="connsiteX124" fmla="*/ 6979620 w 12346893"/>
                <a:gd name="connsiteY124" fmla="*/ 429151 h 812606"/>
                <a:gd name="connsiteX125" fmla="*/ 6978128 w 12346893"/>
                <a:gd name="connsiteY125" fmla="*/ 432245 h 812606"/>
                <a:gd name="connsiteX126" fmla="*/ 6920597 w 12346893"/>
                <a:gd name="connsiteY126" fmla="*/ 541286 h 812606"/>
                <a:gd name="connsiteX127" fmla="*/ 6928288 w 12346893"/>
                <a:gd name="connsiteY127" fmla="*/ 516102 h 812606"/>
                <a:gd name="connsiteX128" fmla="*/ 6922178 w 12346893"/>
                <a:gd name="connsiteY128" fmla="*/ 525614 h 812606"/>
                <a:gd name="connsiteX129" fmla="*/ 6430427 w 12346893"/>
                <a:gd name="connsiteY129" fmla="*/ 812604 h 812606"/>
                <a:gd name="connsiteX130" fmla="*/ 6059999 w 12346893"/>
                <a:gd name="connsiteY130" fmla="*/ 664008 h 812606"/>
                <a:gd name="connsiteX131" fmla="*/ 6011793 w 12346893"/>
                <a:gd name="connsiteY131" fmla="*/ 616669 h 812606"/>
                <a:gd name="connsiteX132" fmla="*/ 6007479 w 12346893"/>
                <a:gd name="connsiteY132" fmla="*/ 625293 h 812606"/>
                <a:gd name="connsiteX133" fmla="*/ 5997944 w 12346893"/>
                <a:gd name="connsiteY133" fmla="*/ 607628 h 812606"/>
                <a:gd name="connsiteX134" fmla="*/ 5558114 w 12346893"/>
                <a:gd name="connsiteY134" fmla="*/ 320302 h 812606"/>
                <a:gd name="connsiteX135" fmla="*/ 5292505 w 12346893"/>
                <a:gd name="connsiteY135" fmla="*/ 411089 h 812606"/>
                <a:gd name="connsiteX136" fmla="*/ 5247300 w 12346893"/>
                <a:gd name="connsiteY136" fmla="*/ 448999 h 812606"/>
                <a:gd name="connsiteX137" fmla="*/ 5241724 w 12346893"/>
                <a:gd name="connsiteY137" fmla="*/ 456075 h 812606"/>
                <a:gd name="connsiteX138" fmla="*/ 5207594 w 12346893"/>
                <a:gd name="connsiteY138" fmla="*/ 488913 h 812606"/>
                <a:gd name="connsiteX139" fmla="*/ 5129799 w 12346893"/>
                <a:gd name="connsiteY139" fmla="*/ 553930 h 812606"/>
                <a:gd name="connsiteX140" fmla="*/ 5088520 w 12346893"/>
                <a:gd name="connsiteY140" fmla="*/ 583208 h 812606"/>
                <a:gd name="connsiteX141" fmla="*/ 4814948 w 12346893"/>
                <a:gd name="connsiteY141" fmla="*/ 660613 h 812606"/>
                <a:gd name="connsiteX142" fmla="*/ 4444521 w 12346893"/>
                <a:gd name="connsiteY142" fmla="*/ 512017 h 812606"/>
                <a:gd name="connsiteX143" fmla="*/ 4396314 w 12346893"/>
                <a:gd name="connsiteY143" fmla="*/ 464678 h 812606"/>
                <a:gd name="connsiteX144" fmla="*/ 4392001 w 12346893"/>
                <a:gd name="connsiteY144" fmla="*/ 473301 h 812606"/>
                <a:gd name="connsiteX145" fmla="*/ 4382465 w 12346893"/>
                <a:gd name="connsiteY145" fmla="*/ 455637 h 812606"/>
                <a:gd name="connsiteX146" fmla="*/ 3942636 w 12346893"/>
                <a:gd name="connsiteY146" fmla="*/ 168311 h 812606"/>
                <a:gd name="connsiteX147" fmla="*/ 3519574 w 12346893"/>
                <a:gd name="connsiteY147" fmla="*/ 428744 h 812606"/>
                <a:gd name="connsiteX148" fmla="*/ 3477788 w 12346893"/>
                <a:gd name="connsiteY148" fmla="*/ 500852 h 812606"/>
                <a:gd name="connsiteX149" fmla="*/ 3467991 w 12346893"/>
                <a:gd name="connsiteY149" fmla="*/ 516104 h 812606"/>
                <a:gd name="connsiteX150" fmla="*/ 3461880 w 12346893"/>
                <a:gd name="connsiteY150" fmla="*/ 525616 h 812606"/>
                <a:gd name="connsiteX151" fmla="*/ 2970129 w 12346893"/>
                <a:gd name="connsiteY151" fmla="*/ 812606 h 812606"/>
                <a:gd name="connsiteX152" fmla="*/ 2599702 w 12346893"/>
                <a:gd name="connsiteY152" fmla="*/ 664010 h 812606"/>
                <a:gd name="connsiteX153" fmla="*/ 2551495 w 12346893"/>
                <a:gd name="connsiteY153" fmla="*/ 616671 h 812606"/>
                <a:gd name="connsiteX154" fmla="*/ 2547182 w 12346893"/>
                <a:gd name="connsiteY154" fmla="*/ 625295 h 812606"/>
                <a:gd name="connsiteX155" fmla="*/ 2537646 w 12346893"/>
                <a:gd name="connsiteY155" fmla="*/ 607630 h 812606"/>
                <a:gd name="connsiteX156" fmla="*/ 2097817 w 12346893"/>
                <a:gd name="connsiteY156" fmla="*/ 320304 h 812606"/>
                <a:gd name="connsiteX157" fmla="*/ 1832207 w 12346893"/>
                <a:gd name="connsiteY157" fmla="*/ 411091 h 812606"/>
                <a:gd name="connsiteX158" fmla="*/ 1722225 w 12346893"/>
                <a:gd name="connsiteY158" fmla="*/ 515954 h 812606"/>
                <a:gd name="connsiteX159" fmla="*/ 1628223 w 12346893"/>
                <a:gd name="connsiteY159" fmla="*/ 583210 h 812606"/>
                <a:gd name="connsiteX160" fmla="*/ 1354650 w 12346893"/>
                <a:gd name="connsiteY160" fmla="*/ 660615 h 812606"/>
                <a:gd name="connsiteX161" fmla="*/ 984223 w 12346893"/>
                <a:gd name="connsiteY161" fmla="*/ 512019 h 812606"/>
                <a:gd name="connsiteX162" fmla="*/ 936017 w 12346893"/>
                <a:gd name="connsiteY162" fmla="*/ 464680 h 812606"/>
                <a:gd name="connsiteX163" fmla="*/ 931703 w 12346893"/>
                <a:gd name="connsiteY163" fmla="*/ 473303 h 812606"/>
                <a:gd name="connsiteX164" fmla="*/ 922167 w 12346893"/>
                <a:gd name="connsiteY164" fmla="*/ 455639 h 812606"/>
                <a:gd name="connsiteX165" fmla="*/ 482338 w 12346893"/>
                <a:gd name="connsiteY165" fmla="*/ 168313 h 812606"/>
                <a:gd name="connsiteX166" fmla="*/ 59276 w 12346893"/>
                <a:gd name="connsiteY166" fmla="*/ 428746 h 812606"/>
                <a:gd name="connsiteX167" fmla="*/ 59024 w 12346893"/>
                <a:gd name="connsiteY167" fmla="*/ 429155 h 812606"/>
                <a:gd name="connsiteX168" fmla="*/ 30746 w 12346893"/>
                <a:gd name="connsiteY168" fmla="*/ 480219 h 812606"/>
                <a:gd name="connsiteX169" fmla="*/ 1 w 12346893"/>
                <a:gd name="connsiteY169" fmla="*/ 541290 h 812606"/>
                <a:gd name="connsiteX170" fmla="*/ 247794 w 12346893"/>
                <a:gd name="connsiteY170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754768 w 12346891"/>
                <a:gd name="connsiteY59" fmla="*/ 323702 h 812606"/>
                <a:gd name="connsiteX60" fmla="*/ 8779849 w 12346891"/>
                <a:gd name="connsiteY60" fmla="*/ 296653 h 812606"/>
                <a:gd name="connsiteX61" fmla="*/ 8869084 w 12346891"/>
                <a:gd name="connsiteY61" fmla="*/ 159809 h 812606"/>
                <a:gd name="connsiteX62" fmla="*/ 8886594 w 12346891"/>
                <a:gd name="connsiteY62" fmla="*/ 119325 h 812606"/>
                <a:gd name="connsiteX63" fmla="*/ 8868910 w 12346891"/>
                <a:gd name="connsiteY63" fmla="*/ 177226 h 812606"/>
                <a:gd name="connsiteX64" fmla="*/ 8832571 w 12346891"/>
                <a:gd name="connsiteY64" fmla="*/ 258676 h 812606"/>
                <a:gd name="connsiteX65" fmla="*/ 8873851 w 12346891"/>
                <a:gd name="connsiteY65" fmla="*/ 229399 h 812606"/>
                <a:gd name="connsiteX66" fmla="*/ 9147424 w 12346891"/>
                <a:gd name="connsiteY66" fmla="*/ 151993 h 812606"/>
                <a:gd name="connsiteX67" fmla="*/ 9517851 w 12346891"/>
                <a:gd name="connsiteY67" fmla="*/ 300589 h 812606"/>
                <a:gd name="connsiteX68" fmla="*/ 9566057 w 12346891"/>
                <a:gd name="connsiteY68" fmla="*/ 347928 h 812606"/>
                <a:gd name="connsiteX69" fmla="*/ 9570371 w 12346891"/>
                <a:gd name="connsiteY69" fmla="*/ 339305 h 812606"/>
                <a:gd name="connsiteX70" fmla="*/ 9579906 w 12346891"/>
                <a:gd name="connsiteY70" fmla="*/ 356969 h 812606"/>
                <a:gd name="connsiteX71" fmla="*/ 10019736 w 12346891"/>
                <a:gd name="connsiteY71" fmla="*/ 644295 h 812606"/>
                <a:gd name="connsiteX72" fmla="*/ 10442798 w 12346891"/>
                <a:gd name="connsiteY72" fmla="*/ 383862 h 812606"/>
                <a:gd name="connsiteX73" fmla="*/ 10443050 w 12346891"/>
                <a:gd name="connsiteY73" fmla="*/ 383453 h 812606"/>
                <a:gd name="connsiteX74" fmla="*/ 10444542 w 12346891"/>
                <a:gd name="connsiteY74" fmla="*/ 380359 h 812606"/>
                <a:gd name="connsiteX75" fmla="*/ 10471328 w 12346891"/>
                <a:gd name="connsiteY75" fmla="*/ 332389 h 812606"/>
                <a:gd name="connsiteX76" fmla="*/ 10484583 w 12346891"/>
                <a:gd name="connsiteY76" fmla="*/ 311754 h 812606"/>
                <a:gd name="connsiteX77" fmla="*/ 10502072 w 12346891"/>
                <a:gd name="connsiteY77" fmla="*/ 271318 h 812606"/>
                <a:gd name="connsiteX78" fmla="*/ 10494381 w 12346891"/>
                <a:gd name="connsiteY78" fmla="*/ 296502 h 812606"/>
                <a:gd name="connsiteX79" fmla="*/ 10500491 w 12346891"/>
                <a:gd name="connsiteY79" fmla="*/ 286990 h 812606"/>
                <a:gd name="connsiteX80" fmla="*/ 10992243 w 12346891"/>
                <a:gd name="connsiteY80" fmla="*/ 0 h 812606"/>
                <a:gd name="connsiteX81" fmla="*/ 11362670 w 12346891"/>
                <a:gd name="connsiteY81" fmla="*/ 148596 h 812606"/>
                <a:gd name="connsiteX82" fmla="*/ 11410876 w 12346891"/>
                <a:gd name="connsiteY82" fmla="*/ 195935 h 812606"/>
                <a:gd name="connsiteX83" fmla="*/ 11415190 w 12346891"/>
                <a:gd name="connsiteY83" fmla="*/ 187311 h 812606"/>
                <a:gd name="connsiteX84" fmla="*/ 11424726 w 12346891"/>
                <a:gd name="connsiteY84" fmla="*/ 204976 h 812606"/>
                <a:gd name="connsiteX85" fmla="*/ 11864555 w 12346891"/>
                <a:gd name="connsiteY85" fmla="*/ 492302 h 812606"/>
                <a:gd name="connsiteX86" fmla="*/ 12329382 w 12346891"/>
                <a:gd name="connsiteY86" fmla="*/ 159808 h 812606"/>
                <a:gd name="connsiteX87" fmla="*/ 12346891 w 12346891"/>
                <a:gd name="connsiteY87" fmla="*/ 119324 h 812606"/>
                <a:gd name="connsiteX88" fmla="*/ 12329208 w 12346891"/>
                <a:gd name="connsiteY88" fmla="*/ 177225 h 812606"/>
                <a:gd name="connsiteX89" fmla="*/ 11735542 w 12346891"/>
                <a:gd name="connsiteY89" fmla="*/ 660610 h 812606"/>
                <a:gd name="connsiteX90" fmla="*/ 11365115 w 12346891"/>
                <a:gd name="connsiteY90" fmla="*/ 512014 h 812606"/>
                <a:gd name="connsiteX91" fmla="*/ 11316909 w 12346891"/>
                <a:gd name="connsiteY91" fmla="*/ 464675 h 812606"/>
                <a:gd name="connsiteX92" fmla="*/ 11312594 w 12346891"/>
                <a:gd name="connsiteY92" fmla="*/ 473298 h 812606"/>
                <a:gd name="connsiteX93" fmla="*/ 11303059 w 12346891"/>
                <a:gd name="connsiteY93" fmla="*/ 455634 h 812606"/>
                <a:gd name="connsiteX94" fmla="*/ 10863230 w 12346891"/>
                <a:gd name="connsiteY94" fmla="*/ 168308 h 812606"/>
                <a:gd name="connsiteX95" fmla="*/ 10440168 w 12346891"/>
                <a:gd name="connsiteY95" fmla="*/ 428741 h 812606"/>
                <a:gd name="connsiteX96" fmla="*/ 10439916 w 12346891"/>
                <a:gd name="connsiteY96" fmla="*/ 429150 h 812606"/>
                <a:gd name="connsiteX97" fmla="*/ 10438424 w 12346891"/>
                <a:gd name="connsiteY97" fmla="*/ 432244 h 812606"/>
                <a:gd name="connsiteX98" fmla="*/ 10411637 w 12346891"/>
                <a:gd name="connsiteY98" fmla="*/ 480214 h 812606"/>
                <a:gd name="connsiteX99" fmla="*/ 10398383 w 12346891"/>
                <a:gd name="connsiteY99" fmla="*/ 500849 h 812606"/>
                <a:gd name="connsiteX100" fmla="*/ 10380893 w 12346891"/>
                <a:gd name="connsiteY100" fmla="*/ 541285 h 812606"/>
                <a:gd name="connsiteX101" fmla="*/ 10388584 w 12346891"/>
                <a:gd name="connsiteY101" fmla="*/ 516101 h 812606"/>
                <a:gd name="connsiteX102" fmla="*/ 10382475 w 12346891"/>
                <a:gd name="connsiteY102" fmla="*/ 525613 h 812606"/>
                <a:gd name="connsiteX103" fmla="*/ 9890722 w 12346891"/>
                <a:gd name="connsiteY103" fmla="*/ 812603 h 812606"/>
                <a:gd name="connsiteX104" fmla="*/ 9520295 w 12346891"/>
                <a:gd name="connsiteY104" fmla="*/ 664007 h 812606"/>
                <a:gd name="connsiteX105" fmla="*/ 9472089 w 12346891"/>
                <a:gd name="connsiteY105" fmla="*/ 616668 h 812606"/>
                <a:gd name="connsiteX106" fmla="*/ 9467775 w 12346891"/>
                <a:gd name="connsiteY106" fmla="*/ 625292 h 812606"/>
                <a:gd name="connsiteX107" fmla="*/ 9458240 w 12346891"/>
                <a:gd name="connsiteY107" fmla="*/ 607627 h 812606"/>
                <a:gd name="connsiteX108" fmla="*/ 9018411 w 12346891"/>
                <a:gd name="connsiteY108" fmla="*/ 320302 h 812606"/>
                <a:gd name="connsiteX109" fmla="*/ 8752800 w 12346891"/>
                <a:gd name="connsiteY109" fmla="*/ 411089 h 812606"/>
                <a:gd name="connsiteX110" fmla="*/ 8707593 w 12346891"/>
                <a:gd name="connsiteY110" fmla="*/ 449000 h 812606"/>
                <a:gd name="connsiteX111" fmla="*/ 8702020 w 12346891"/>
                <a:gd name="connsiteY111" fmla="*/ 456073 h 812606"/>
                <a:gd name="connsiteX112" fmla="*/ 8667899 w 12346891"/>
                <a:gd name="connsiteY112" fmla="*/ 488902 h 812606"/>
                <a:gd name="connsiteX113" fmla="*/ 8642818 w 12346891"/>
                <a:gd name="connsiteY113" fmla="*/ 515951 h 812606"/>
                <a:gd name="connsiteX114" fmla="*/ 8590096 w 12346891"/>
                <a:gd name="connsiteY114" fmla="*/ 553928 h 812606"/>
                <a:gd name="connsiteX115" fmla="*/ 8548816 w 12346891"/>
                <a:gd name="connsiteY115" fmla="*/ 583206 h 812606"/>
                <a:gd name="connsiteX116" fmla="*/ 8275244 w 12346891"/>
                <a:gd name="connsiteY116" fmla="*/ 660611 h 812606"/>
                <a:gd name="connsiteX117" fmla="*/ 7904817 w 12346891"/>
                <a:gd name="connsiteY117" fmla="*/ 512015 h 812606"/>
                <a:gd name="connsiteX118" fmla="*/ 7856610 w 12346891"/>
                <a:gd name="connsiteY118" fmla="*/ 464676 h 812606"/>
                <a:gd name="connsiteX119" fmla="*/ 7852297 w 12346891"/>
                <a:gd name="connsiteY119" fmla="*/ 473299 h 812606"/>
                <a:gd name="connsiteX120" fmla="*/ 7842761 w 12346891"/>
                <a:gd name="connsiteY120" fmla="*/ 455635 h 812606"/>
                <a:gd name="connsiteX121" fmla="*/ 7402931 w 12346891"/>
                <a:gd name="connsiteY121" fmla="*/ 168309 h 812606"/>
                <a:gd name="connsiteX122" fmla="*/ 6979869 w 12346891"/>
                <a:gd name="connsiteY122" fmla="*/ 428742 h 812606"/>
                <a:gd name="connsiteX123" fmla="*/ 6979618 w 12346891"/>
                <a:gd name="connsiteY123" fmla="*/ 429151 h 812606"/>
                <a:gd name="connsiteX124" fmla="*/ 6978126 w 12346891"/>
                <a:gd name="connsiteY124" fmla="*/ 432245 h 812606"/>
                <a:gd name="connsiteX125" fmla="*/ 6920595 w 12346891"/>
                <a:gd name="connsiteY125" fmla="*/ 541286 h 812606"/>
                <a:gd name="connsiteX126" fmla="*/ 6928286 w 12346891"/>
                <a:gd name="connsiteY126" fmla="*/ 516102 h 812606"/>
                <a:gd name="connsiteX127" fmla="*/ 6922176 w 12346891"/>
                <a:gd name="connsiteY127" fmla="*/ 525614 h 812606"/>
                <a:gd name="connsiteX128" fmla="*/ 6430425 w 12346891"/>
                <a:gd name="connsiteY128" fmla="*/ 812604 h 812606"/>
                <a:gd name="connsiteX129" fmla="*/ 6059997 w 12346891"/>
                <a:gd name="connsiteY129" fmla="*/ 664008 h 812606"/>
                <a:gd name="connsiteX130" fmla="*/ 6011791 w 12346891"/>
                <a:gd name="connsiteY130" fmla="*/ 616669 h 812606"/>
                <a:gd name="connsiteX131" fmla="*/ 6007477 w 12346891"/>
                <a:gd name="connsiteY131" fmla="*/ 625293 h 812606"/>
                <a:gd name="connsiteX132" fmla="*/ 5997942 w 12346891"/>
                <a:gd name="connsiteY132" fmla="*/ 607628 h 812606"/>
                <a:gd name="connsiteX133" fmla="*/ 5558112 w 12346891"/>
                <a:gd name="connsiteY133" fmla="*/ 320302 h 812606"/>
                <a:gd name="connsiteX134" fmla="*/ 5292503 w 12346891"/>
                <a:gd name="connsiteY134" fmla="*/ 411089 h 812606"/>
                <a:gd name="connsiteX135" fmla="*/ 5247298 w 12346891"/>
                <a:gd name="connsiteY135" fmla="*/ 448999 h 812606"/>
                <a:gd name="connsiteX136" fmla="*/ 5241722 w 12346891"/>
                <a:gd name="connsiteY136" fmla="*/ 456075 h 812606"/>
                <a:gd name="connsiteX137" fmla="*/ 5207592 w 12346891"/>
                <a:gd name="connsiteY137" fmla="*/ 488913 h 812606"/>
                <a:gd name="connsiteX138" fmla="*/ 5129797 w 12346891"/>
                <a:gd name="connsiteY138" fmla="*/ 553930 h 812606"/>
                <a:gd name="connsiteX139" fmla="*/ 5088518 w 12346891"/>
                <a:gd name="connsiteY139" fmla="*/ 583208 h 812606"/>
                <a:gd name="connsiteX140" fmla="*/ 4814946 w 12346891"/>
                <a:gd name="connsiteY140" fmla="*/ 660613 h 812606"/>
                <a:gd name="connsiteX141" fmla="*/ 4444519 w 12346891"/>
                <a:gd name="connsiteY141" fmla="*/ 512017 h 812606"/>
                <a:gd name="connsiteX142" fmla="*/ 4396312 w 12346891"/>
                <a:gd name="connsiteY142" fmla="*/ 464678 h 812606"/>
                <a:gd name="connsiteX143" fmla="*/ 4391999 w 12346891"/>
                <a:gd name="connsiteY143" fmla="*/ 473301 h 812606"/>
                <a:gd name="connsiteX144" fmla="*/ 4382463 w 12346891"/>
                <a:gd name="connsiteY144" fmla="*/ 455637 h 812606"/>
                <a:gd name="connsiteX145" fmla="*/ 3942634 w 12346891"/>
                <a:gd name="connsiteY145" fmla="*/ 168311 h 812606"/>
                <a:gd name="connsiteX146" fmla="*/ 3519572 w 12346891"/>
                <a:gd name="connsiteY146" fmla="*/ 428744 h 812606"/>
                <a:gd name="connsiteX147" fmla="*/ 3477786 w 12346891"/>
                <a:gd name="connsiteY147" fmla="*/ 500852 h 812606"/>
                <a:gd name="connsiteX148" fmla="*/ 3467989 w 12346891"/>
                <a:gd name="connsiteY148" fmla="*/ 516104 h 812606"/>
                <a:gd name="connsiteX149" fmla="*/ 3461878 w 12346891"/>
                <a:gd name="connsiteY149" fmla="*/ 525616 h 812606"/>
                <a:gd name="connsiteX150" fmla="*/ 2970127 w 12346891"/>
                <a:gd name="connsiteY150" fmla="*/ 812606 h 812606"/>
                <a:gd name="connsiteX151" fmla="*/ 2599700 w 12346891"/>
                <a:gd name="connsiteY151" fmla="*/ 664010 h 812606"/>
                <a:gd name="connsiteX152" fmla="*/ 2551493 w 12346891"/>
                <a:gd name="connsiteY152" fmla="*/ 616671 h 812606"/>
                <a:gd name="connsiteX153" fmla="*/ 2547180 w 12346891"/>
                <a:gd name="connsiteY153" fmla="*/ 625295 h 812606"/>
                <a:gd name="connsiteX154" fmla="*/ 2537644 w 12346891"/>
                <a:gd name="connsiteY154" fmla="*/ 607630 h 812606"/>
                <a:gd name="connsiteX155" fmla="*/ 2097815 w 12346891"/>
                <a:gd name="connsiteY155" fmla="*/ 320304 h 812606"/>
                <a:gd name="connsiteX156" fmla="*/ 1832205 w 12346891"/>
                <a:gd name="connsiteY156" fmla="*/ 411091 h 812606"/>
                <a:gd name="connsiteX157" fmla="*/ 1722223 w 12346891"/>
                <a:gd name="connsiteY157" fmla="*/ 515954 h 812606"/>
                <a:gd name="connsiteX158" fmla="*/ 1628221 w 12346891"/>
                <a:gd name="connsiteY158" fmla="*/ 583210 h 812606"/>
                <a:gd name="connsiteX159" fmla="*/ 1354648 w 12346891"/>
                <a:gd name="connsiteY159" fmla="*/ 660615 h 812606"/>
                <a:gd name="connsiteX160" fmla="*/ 984221 w 12346891"/>
                <a:gd name="connsiteY160" fmla="*/ 512019 h 812606"/>
                <a:gd name="connsiteX161" fmla="*/ 936015 w 12346891"/>
                <a:gd name="connsiteY161" fmla="*/ 464680 h 812606"/>
                <a:gd name="connsiteX162" fmla="*/ 931701 w 12346891"/>
                <a:gd name="connsiteY162" fmla="*/ 473303 h 812606"/>
                <a:gd name="connsiteX163" fmla="*/ 922165 w 12346891"/>
                <a:gd name="connsiteY163" fmla="*/ 455639 h 812606"/>
                <a:gd name="connsiteX164" fmla="*/ 482336 w 12346891"/>
                <a:gd name="connsiteY164" fmla="*/ 168313 h 812606"/>
                <a:gd name="connsiteX165" fmla="*/ 59274 w 12346891"/>
                <a:gd name="connsiteY165" fmla="*/ 428746 h 812606"/>
                <a:gd name="connsiteX166" fmla="*/ 59022 w 12346891"/>
                <a:gd name="connsiteY166" fmla="*/ 429155 h 812606"/>
                <a:gd name="connsiteX167" fmla="*/ 30744 w 12346891"/>
                <a:gd name="connsiteY167" fmla="*/ 480219 h 812606"/>
                <a:gd name="connsiteX168" fmla="*/ -1 w 12346891"/>
                <a:gd name="connsiteY168" fmla="*/ 541290 h 812606"/>
                <a:gd name="connsiteX169" fmla="*/ 247792 w 12346891"/>
                <a:gd name="connsiteY169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754770 w 12346893"/>
                <a:gd name="connsiteY59" fmla="*/ 323702 h 812606"/>
                <a:gd name="connsiteX60" fmla="*/ 8779851 w 12346893"/>
                <a:gd name="connsiteY60" fmla="*/ 296653 h 812606"/>
                <a:gd name="connsiteX61" fmla="*/ 8869086 w 12346893"/>
                <a:gd name="connsiteY61" fmla="*/ 159809 h 812606"/>
                <a:gd name="connsiteX62" fmla="*/ 8868912 w 12346893"/>
                <a:gd name="connsiteY62" fmla="*/ 177226 h 812606"/>
                <a:gd name="connsiteX63" fmla="*/ 8832573 w 12346893"/>
                <a:gd name="connsiteY63" fmla="*/ 258676 h 812606"/>
                <a:gd name="connsiteX64" fmla="*/ 8873853 w 12346893"/>
                <a:gd name="connsiteY64" fmla="*/ 229399 h 812606"/>
                <a:gd name="connsiteX65" fmla="*/ 9147426 w 12346893"/>
                <a:gd name="connsiteY65" fmla="*/ 151993 h 812606"/>
                <a:gd name="connsiteX66" fmla="*/ 9517853 w 12346893"/>
                <a:gd name="connsiteY66" fmla="*/ 300589 h 812606"/>
                <a:gd name="connsiteX67" fmla="*/ 9566059 w 12346893"/>
                <a:gd name="connsiteY67" fmla="*/ 347928 h 812606"/>
                <a:gd name="connsiteX68" fmla="*/ 9570373 w 12346893"/>
                <a:gd name="connsiteY68" fmla="*/ 339305 h 812606"/>
                <a:gd name="connsiteX69" fmla="*/ 9579908 w 12346893"/>
                <a:gd name="connsiteY69" fmla="*/ 356969 h 812606"/>
                <a:gd name="connsiteX70" fmla="*/ 10019738 w 12346893"/>
                <a:gd name="connsiteY70" fmla="*/ 644295 h 812606"/>
                <a:gd name="connsiteX71" fmla="*/ 10442800 w 12346893"/>
                <a:gd name="connsiteY71" fmla="*/ 383862 h 812606"/>
                <a:gd name="connsiteX72" fmla="*/ 10443052 w 12346893"/>
                <a:gd name="connsiteY72" fmla="*/ 383453 h 812606"/>
                <a:gd name="connsiteX73" fmla="*/ 10444544 w 12346893"/>
                <a:gd name="connsiteY73" fmla="*/ 380359 h 812606"/>
                <a:gd name="connsiteX74" fmla="*/ 10471330 w 12346893"/>
                <a:gd name="connsiteY74" fmla="*/ 332389 h 812606"/>
                <a:gd name="connsiteX75" fmla="*/ 10484585 w 12346893"/>
                <a:gd name="connsiteY75" fmla="*/ 311754 h 812606"/>
                <a:gd name="connsiteX76" fmla="*/ 10502074 w 12346893"/>
                <a:gd name="connsiteY76" fmla="*/ 271318 h 812606"/>
                <a:gd name="connsiteX77" fmla="*/ 10494383 w 12346893"/>
                <a:gd name="connsiteY77" fmla="*/ 296502 h 812606"/>
                <a:gd name="connsiteX78" fmla="*/ 10500493 w 12346893"/>
                <a:gd name="connsiteY78" fmla="*/ 286990 h 812606"/>
                <a:gd name="connsiteX79" fmla="*/ 10992245 w 12346893"/>
                <a:gd name="connsiteY79" fmla="*/ 0 h 812606"/>
                <a:gd name="connsiteX80" fmla="*/ 11362672 w 12346893"/>
                <a:gd name="connsiteY80" fmla="*/ 148596 h 812606"/>
                <a:gd name="connsiteX81" fmla="*/ 11410878 w 12346893"/>
                <a:gd name="connsiteY81" fmla="*/ 195935 h 812606"/>
                <a:gd name="connsiteX82" fmla="*/ 11415192 w 12346893"/>
                <a:gd name="connsiteY82" fmla="*/ 187311 h 812606"/>
                <a:gd name="connsiteX83" fmla="*/ 11424728 w 12346893"/>
                <a:gd name="connsiteY83" fmla="*/ 204976 h 812606"/>
                <a:gd name="connsiteX84" fmla="*/ 11864557 w 12346893"/>
                <a:gd name="connsiteY84" fmla="*/ 492302 h 812606"/>
                <a:gd name="connsiteX85" fmla="*/ 12329384 w 12346893"/>
                <a:gd name="connsiteY85" fmla="*/ 159808 h 812606"/>
                <a:gd name="connsiteX86" fmla="*/ 12346893 w 12346893"/>
                <a:gd name="connsiteY86" fmla="*/ 119324 h 812606"/>
                <a:gd name="connsiteX87" fmla="*/ 12329210 w 12346893"/>
                <a:gd name="connsiteY87" fmla="*/ 177225 h 812606"/>
                <a:gd name="connsiteX88" fmla="*/ 11735544 w 12346893"/>
                <a:gd name="connsiteY88" fmla="*/ 660610 h 812606"/>
                <a:gd name="connsiteX89" fmla="*/ 11365117 w 12346893"/>
                <a:gd name="connsiteY89" fmla="*/ 512014 h 812606"/>
                <a:gd name="connsiteX90" fmla="*/ 11316911 w 12346893"/>
                <a:gd name="connsiteY90" fmla="*/ 464675 h 812606"/>
                <a:gd name="connsiteX91" fmla="*/ 11312596 w 12346893"/>
                <a:gd name="connsiteY91" fmla="*/ 473298 h 812606"/>
                <a:gd name="connsiteX92" fmla="*/ 11303061 w 12346893"/>
                <a:gd name="connsiteY92" fmla="*/ 455634 h 812606"/>
                <a:gd name="connsiteX93" fmla="*/ 10863232 w 12346893"/>
                <a:gd name="connsiteY93" fmla="*/ 168308 h 812606"/>
                <a:gd name="connsiteX94" fmla="*/ 10440170 w 12346893"/>
                <a:gd name="connsiteY94" fmla="*/ 428741 h 812606"/>
                <a:gd name="connsiteX95" fmla="*/ 10439918 w 12346893"/>
                <a:gd name="connsiteY95" fmla="*/ 429150 h 812606"/>
                <a:gd name="connsiteX96" fmla="*/ 10438426 w 12346893"/>
                <a:gd name="connsiteY96" fmla="*/ 432244 h 812606"/>
                <a:gd name="connsiteX97" fmla="*/ 10411639 w 12346893"/>
                <a:gd name="connsiteY97" fmla="*/ 480214 h 812606"/>
                <a:gd name="connsiteX98" fmla="*/ 10398385 w 12346893"/>
                <a:gd name="connsiteY98" fmla="*/ 500849 h 812606"/>
                <a:gd name="connsiteX99" fmla="*/ 10380895 w 12346893"/>
                <a:gd name="connsiteY99" fmla="*/ 541285 h 812606"/>
                <a:gd name="connsiteX100" fmla="*/ 10388586 w 12346893"/>
                <a:gd name="connsiteY100" fmla="*/ 516101 h 812606"/>
                <a:gd name="connsiteX101" fmla="*/ 10382477 w 12346893"/>
                <a:gd name="connsiteY101" fmla="*/ 525613 h 812606"/>
                <a:gd name="connsiteX102" fmla="*/ 9890724 w 12346893"/>
                <a:gd name="connsiteY102" fmla="*/ 812603 h 812606"/>
                <a:gd name="connsiteX103" fmla="*/ 9520297 w 12346893"/>
                <a:gd name="connsiteY103" fmla="*/ 664007 h 812606"/>
                <a:gd name="connsiteX104" fmla="*/ 9472091 w 12346893"/>
                <a:gd name="connsiteY104" fmla="*/ 616668 h 812606"/>
                <a:gd name="connsiteX105" fmla="*/ 9467777 w 12346893"/>
                <a:gd name="connsiteY105" fmla="*/ 625292 h 812606"/>
                <a:gd name="connsiteX106" fmla="*/ 9458242 w 12346893"/>
                <a:gd name="connsiteY106" fmla="*/ 607627 h 812606"/>
                <a:gd name="connsiteX107" fmla="*/ 9018413 w 12346893"/>
                <a:gd name="connsiteY107" fmla="*/ 320302 h 812606"/>
                <a:gd name="connsiteX108" fmla="*/ 8752802 w 12346893"/>
                <a:gd name="connsiteY108" fmla="*/ 411089 h 812606"/>
                <a:gd name="connsiteX109" fmla="*/ 8707595 w 12346893"/>
                <a:gd name="connsiteY109" fmla="*/ 449000 h 812606"/>
                <a:gd name="connsiteX110" fmla="*/ 8702022 w 12346893"/>
                <a:gd name="connsiteY110" fmla="*/ 456073 h 812606"/>
                <a:gd name="connsiteX111" fmla="*/ 8667901 w 12346893"/>
                <a:gd name="connsiteY111" fmla="*/ 488902 h 812606"/>
                <a:gd name="connsiteX112" fmla="*/ 8642820 w 12346893"/>
                <a:gd name="connsiteY112" fmla="*/ 515951 h 812606"/>
                <a:gd name="connsiteX113" fmla="*/ 8590098 w 12346893"/>
                <a:gd name="connsiteY113" fmla="*/ 553928 h 812606"/>
                <a:gd name="connsiteX114" fmla="*/ 8548818 w 12346893"/>
                <a:gd name="connsiteY114" fmla="*/ 583206 h 812606"/>
                <a:gd name="connsiteX115" fmla="*/ 8275246 w 12346893"/>
                <a:gd name="connsiteY115" fmla="*/ 660611 h 812606"/>
                <a:gd name="connsiteX116" fmla="*/ 7904819 w 12346893"/>
                <a:gd name="connsiteY116" fmla="*/ 512015 h 812606"/>
                <a:gd name="connsiteX117" fmla="*/ 7856612 w 12346893"/>
                <a:gd name="connsiteY117" fmla="*/ 464676 h 812606"/>
                <a:gd name="connsiteX118" fmla="*/ 7852299 w 12346893"/>
                <a:gd name="connsiteY118" fmla="*/ 473299 h 812606"/>
                <a:gd name="connsiteX119" fmla="*/ 7842763 w 12346893"/>
                <a:gd name="connsiteY119" fmla="*/ 455635 h 812606"/>
                <a:gd name="connsiteX120" fmla="*/ 7402933 w 12346893"/>
                <a:gd name="connsiteY120" fmla="*/ 168309 h 812606"/>
                <a:gd name="connsiteX121" fmla="*/ 6979871 w 12346893"/>
                <a:gd name="connsiteY121" fmla="*/ 428742 h 812606"/>
                <a:gd name="connsiteX122" fmla="*/ 6979620 w 12346893"/>
                <a:gd name="connsiteY122" fmla="*/ 429151 h 812606"/>
                <a:gd name="connsiteX123" fmla="*/ 6978128 w 12346893"/>
                <a:gd name="connsiteY123" fmla="*/ 432245 h 812606"/>
                <a:gd name="connsiteX124" fmla="*/ 6920597 w 12346893"/>
                <a:gd name="connsiteY124" fmla="*/ 541286 h 812606"/>
                <a:gd name="connsiteX125" fmla="*/ 6928288 w 12346893"/>
                <a:gd name="connsiteY125" fmla="*/ 516102 h 812606"/>
                <a:gd name="connsiteX126" fmla="*/ 6922178 w 12346893"/>
                <a:gd name="connsiteY126" fmla="*/ 525614 h 812606"/>
                <a:gd name="connsiteX127" fmla="*/ 6430427 w 12346893"/>
                <a:gd name="connsiteY127" fmla="*/ 812604 h 812606"/>
                <a:gd name="connsiteX128" fmla="*/ 6059999 w 12346893"/>
                <a:gd name="connsiteY128" fmla="*/ 664008 h 812606"/>
                <a:gd name="connsiteX129" fmla="*/ 6011793 w 12346893"/>
                <a:gd name="connsiteY129" fmla="*/ 616669 h 812606"/>
                <a:gd name="connsiteX130" fmla="*/ 6007479 w 12346893"/>
                <a:gd name="connsiteY130" fmla="*/ 625293 h 812606"/>
                <a:gd name="connsiteX131" fmla="*/ 5997944 w 12346893"/>
                <a:gd name="connsiteY131" fmla="*/ 607628 h 812606"/>
                <a:gd name="connsiteX132" fmla="*/ 5558114 w 12346893"/>
                <a:gd name="connsiteY132" fmla="*/ 320302 h 812606"/>
                <a:gd name="connsiteX133" fmla="*/ 5292505 w 12346893"/>
                <a:gd name="connsiteY133" fmla="*/ 411089 h 812606"/>
                <a:gd name="connsiteX134" fmla="*/ 5247300 w 12346893"/>
                <a:gd name="connsiteY134" fmla="*/ 448999 h 812606"/>
                <a:gd name="connsiteX135" fmla="*/ 5241724 w 12346893"/>
                <a:gd name="connsiteY135" fmla="*/ 456075 h 812606"/>
                <a:gd name="connsiteX136" fmla="*/ 5207594 w 12346893"/>
                <a:gd name="connsiteY136" fmla="*/ 488913 h 812606"/>
                <a:gd name="connsiteX137" fmla="*/ 5129799 w 12346893"/>
                <a:gd name="connsiteY137" fmla="*/ 553930 h 812606"/>
                <a:gd name="connsiteX138" fmla="*/ 5088520 w 12346893"/>
                <a:gd name="connsiteY138" fmla="*/ 583208 h 812606"/>
                <a:gd name="connsiteX139" fmla="*/ 4814948 w 12346893"/>
                <a:gd name="connsiteY139" fmla="*/ 660613 h 812606"/>
                <a:gd name="connsiteX140" fmla="*/ 4444521 w 12346893"/>
                <a:gd name="connsiteY140" fmla="*/ 512017 h 812606"/>
                <a:gd name="connsiteX141" fmla="*/ 4396314 w 12346893"/>
                <a:gd name="connsiteY141" fmla="*/ 464678 h 812606"/>
                <a:gd name="connsiteX142" fmla="*/ 4392001 w 12346893"/>
                <a:gd name="connsiteY142" fmla="*/ 473301 h 812606"/>
                <a:gd name="connsiteX143" fmla="*/ 4382465 w 12346893"/>
                <a:gd name="connsiteY143" fmla="*/ 455637 h 812606"/>
                <a:gd name="connsiteX144" fmla="*/ 3942636 w 12346893"/>
                <a:gd name="connsiteY144" fmla="*/ 168311 h 812606"/>
                <a:gd name="connsiteX145" fmla="*/ 3519574 w 12346893"/>
                <a:gd name="connsiteY145" fmla="*/ 428744 h 812606"/>
                <a:gd name="connsiteX146" fmla="*/ 3477788 w 12346893"/>
                <a:gd name="connsiteY146" fmla="*/ 500852 h 812606"/>
                <a:gd name="connsiteX147" fmla="*/ 3467991 w 12346893"/>
                <a:gd name="connsiteY147" fmla="*/ 516104 h 812606"/>
                <a:gd name="connsiteX148" fmla="*/ 3461880 w 12346893"/>
                <a:gd name="connsiteY148" fmla="*/ 525616 h 812606"/>
                <a:gd name="connsiteX149" fmla="*/ 2970129 w 12346893"/>
                <a:gd name="connsiteY149" fmla="*/ 812606 h 812606"/>
                <a:gd name="connsiteX150" fmla="*/ 2599702 w 12346893"/>
                <a:gd name="connsiteY150" fmla="*/ 664010 h 812606"/>
                <a:gd name="connsiteX151" fmla="*/ 2551495 w 12346893"/>
                <a:gd name="connsiteY151" fmla="*/ 616671 h 812606"/>
                <a:gd name="connsiteX152" fmla="*/ 2547182 w 12346893"/>
                <a:gd name="connsiteY152" fmla="*/ 625295 h 812606"/>
                <a:gd name="connsiteX153" fmla="*/ 2537646 w 12346893"/>
                <a:gd name="connsiteY153" fmla="*/ 607630 h 812606"/>
                <a:gd name="connsiteX154" fmla="*/ 2097817 w 12346893"/>
                <a:gd name="connsiteY154" fmla="*/ 320304 h 812606"/>
                <a:gd name="connsiteX155" fmla="*/ 1832207 w 12346893"/>
                <a:gd name="connsiteY155" fmla="*/ 411091 h 812606"/>
                <a:gd name="connsiteX156" fmla="*/ 1722225 w 12346893"/>
                <a:gd name="connsiteY156" fmla="*/ 515954 h 812606"/>
                <a:gd name="connsiteX157" fmla="*/ 1628223 w 12346893"/>
                <a:gd name="connsiteY157" fmla="*/ 583210 h 812606"/>
                <a:gd name="connsiteX158" fmla="*/ 1354650 w 12346893"/>
                <a:gd name="connsiteY158" fmla="*/ 660615 h 812606"/>
                <a:gd name="connsiteX159" fmla="*/ 984223 w 12346893"/>
                <a:gd name="connsiteY159" fmla="*/ 512019 h 812606"/>
                <a:gd name="connsiteX160" fmla="*/ 936017 w 12346893"/>
                <a:gd name="connsiteY160" fmla="*/ 464680 h 812606"/>
                <a:gd name="connsiteX161" fmla="*/ 931703 w 12346893"/>
                <a:gd name="connsiteY161" fmla="*/ 473303 h 812606"/>
                <a:gd name="connsiteX162" fmla="*/ 922167 w 12346893"/>
                <a:gd name="connsiteY162" fmla="*/ 455639 h 812606"/>
                <a:gd name="connsiteX163" fmla="*/ 482338 w 12346893"/>
                <a:gd name="connsiteY163" fmla="*/ 168313 h 812606"/>
                <a:gd name="connsiteX164" fmla="*/ 59276 w 12346893"/>
                <a:gd name="connsiteY164" fmla="*/ 428746 h 812606"/>
                <a:gd name="connsiteX165" fmla="*/ 59024 w 12346893"/>
                <a:gd name="connsiteY165" fmla="*/ 429155 h 812606"/>
                <a:gd name="connsiteX166" fmla="*/ 30746 w 12346893"/>
                <a:gd name="connsiteY166" fmla="*/ 480219 h 812606"/>
                <a:gd name="connsiteX167" fmla="*/ 1 w 12346893"/>
                <a:gd name="connsiteY167" fmla="*/ 541290 h 812606"/>
                <a:gd name="connsiteX168" fmla="*/ 247794 w 12346893"/>
                <a:gd name="connsiteY168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754768 w 12346891"/>
                <a:gd name="connsiteY59" fmla="*/ 323702 h 812606"/>
                <a:gd name="connsiteX60" fmla="*/ 8779849 w 12346891"/>
                <a:gd name="connsiteY60" fmla="*/ 296653 h 812606"/>
                <a:gd name="connsiteX61" fmla="*/ 8869084 w 12346891"/>
                <a:gd name="connsiteY61" fmla="*/ 159809 h 812606"/>
                <a:gd name="connsiteX62" fmla="*/ 8832571 w 12346891"/>
                <a:gd name="connsiteY62" fmla="*/ 258676 h 812606"/>
                <a:gd name="connsiteX63" fmla="*/ 8873851 w 12346891"/>
                <a:gd name="connsiteY63" fmla="*/ 229399 h 812606"/>
                <a:gd name="connsiteX64" fmla="*/ 9147424 w 12346891"/>
                <a:gd name="connsiteY64" fmla="*/ 151993 h 812606"/>
                <a:gd name="connsiteX65" fmla="*/ 9517851 w 12346891"/>
                <a:gd name="connsiteY65" fmla="*/ 300589 h 812606"/>
                <a:gd name="connsiteX66" fmla="*/ 9566057 w 12346891"/>
                <a:gd name="connsiteY66" fmla="*/ 347928 h 812606"/>
                <a:gd name="connsiteX67" fmla="*/ 9570371 w 12346891"/>
                <a:gd name="connsiteY67" fmla="*/ 339305 h 812606"/>
                <a:gd name="connsiteX68" fmla="*/ 9579906 w 12346891"/>
                <a:gd name="connsiteY68" fmla="*/ 356969 h 812606"/>
                <a:gd name="connsiteX69" fmla="*/ 10019736 w 12346891"/>
                <a:gd name="connsiteY69" fmla="*/ 644295 h 812606"/>
                <a:gd name="connsiteX70" fmla="*/ 10442798 w 12346891"/>
                <a:gd name="connsiteY70" fmla="*/ 383862 h 812606"/>
                <a:gd name="connsiteX71" fmla="*/ 10443050 w 12346891"/>
                <a:gd name="connsiteY71" fmla="*/ 383453 h 812606"/>
                <a:gd name="connsiteX72" fmla="*/ 10444542 w 12346891"/>
                <a:gd name="connsiteY72" fmla="*/ 380359 h 812606"/>
                <a:gd name="connsiteX73" fmla="*/ 10471328 w 12346891"/>
                <a:gd name="connsiteY73" fmla="*/ 332389 h 812606"/>
                <a:gd name="connsiteX74" fmla="*/ 10484583 w 12346891"/>
                <a:gd name="connsiteY74" fmla="*/ 311754 h 812606"/>
                <a:gd name="connsiteX75" fmla="*/ 10502072 w 12346891"/>
                <a:gd name="connsiteY75" fmla="*/ 271318 h 812606"/>
                <a:gd name="connsiteX76" fmla="*/ 10494381 w 12346891"/>
                <a:gd name="connsiteY76" fmla="*/ 296502 h 812606"/>
                <a:gd name="connsiteX77" fmla="*/ 10500491 w 12346891"/>
                <a:gd name="connsiteY77" fmla="*/ 286990 h 812606"/>
                <a:gd name="connsiteX78" fmla="*/ 10992243 w 12346891"/>
                <a:gd name="connsiteY78" fmla="*/ 0 h 812606"/>
                <a:gd name="connsiteX79" fmla="*/ 11362670 w 12346891"/>
                <a:gd name="connsiteY79" fmla="*/ 148596 h 812606"/>
                <a:gd name="connsiteX80" fmla="*/ 11410876 w 12346891"/>
                <a:gd name="connsiteY80" fmla="*/ 195935 h 812606"/>
                <a:gd name="connsiteX81" fmla="*/ 11415190 w 12346891"/>
                <a:gd name="connsiteY81" fmla="*/ 187311 h 812606"/>
                <a:gd name="connsiteX82" fmla="*/ 11424726 w 12346891"/>
                <a:gd name="connsiteY82" fmla="*/ 204976 h 812606"/>
                <a:gd name="connsiteX83" fmla="*/ 11864555 w 12346891"/>
                <a:gd name="connsiteY83" fmla="*/ 492302 h 812606"/>
                <a:gd name="connsiteX84" fmla="*/ 12329382 w 12346891"/>
                <a:gd name="connsiteY84" fmla="*/ 159808 h 812606"/>
                <a:gd name="connsiteX85" fmla="*/ 12346891 w 12346891"/>
                <a:gd name="connsiteY85" fmla="*/ 119324 h 812606"/>
                <a:gd name="connsiteX86" fmla="*/ 12329208 w 12346891"/>
                <a:gd name="connsiteY86" fmla="*/ 177225 h 812606"/>
                <a:gd name="connsiteX87" fmla="*/ 11735542 w 12346891"/>
                <a:gd name="connsiteY87" fmla="*/ 660610 h 812606"/>
                <a:gd name="connsiteX88" fmla="*/ 11365115 w 12346891"/>
                <a:gd name="connsiteY88" fmla="*/ 512014 h 812606"/>
                <a:gd name="connsiteX89" fmla="*/ 11316909 w 12346891"/>
                <a:gd name="connsiteY89" fmla="*/ 464675 h 812606"/>
                <a:gd name="connsiteX90" fmla="*/ 11312594 w 12346891"/>
                <a:gd name="connsiteY90" fmla="*/ 473298 h 812606"/>
                <a:gd name="connsiteX91" fmla="*/ 11303059 w 12346891"/>
                <a:gd name="connsiteY91" fmla="*/ 455634 h 812606"/>
                <a:gd name="connsiteX92" fmla="*/ 10863230 w 12346891"/>
                <a:gd name="connsiteY92" fmla="*/ 168308 h 812606"/>
                <a:gd name="connsiteX93" fmla="*/ 10440168 w 12346891"/>
                <a:gd name="connsiteY93" fmla="*/ 428741 h 812606"/>
                <a:gd name="connsiteX94" fmla="*/ 10439916 w 12346891"/>
                <a:gd name="connsiteY94" fmla="*/ 429150 h 812606"/>
                <a:gd name="connsiteX95" fmla="*/ 10438424 w 12346891"/>
                <a:gd name="connsiteY95" fmla="*/ 432244 h 812606"/>
                <a:gd name="connsiteX96" fmla="*/ 10411637 w 12346891"/>
                <a:gd name="connsiteY96" fmla="*/ 480214 h 812606"/>
                <a:gd name="connsiteX97" fmla="*/ 10398383 w 12346891"/>
                <a:gd name="connsiteY97" fmla="*/ 500849 h 812606"/>
                <a:gd name="connsiteX98" fmla="*/ 10380893 w 12346891"/>
                <a:gd name="connsiteY98" fmla="*/ 541285 h 812606"/>
                <a:gd name="connsiteX99" fmla="*/ 10388584 w 12346891"/>
                <a:gd name="connsiteY99" fmla="*/ 516101 h 812606"/>
                <a:gd name="connsiteX100" fmla="*/ 10382475 w 12346891"/>
                <a:gd name="connsiteY100" fmla="*/ 525613 h 812606"/>
                <a:gd name="connsiteX101" fmla="*/ 9890722 w 12346891"/>
                <a:gd name="connsiteY101" fmla="*/ 812603 h 812606"/>
                <a:gd name="connsiteX102" fmla="*/ 9520295 w 12346891"/>
                <a:gd name="connsiteY102" fmla="*/ 664007 h 812606"/>
                <a:gd name="connsiteX103" fmla="*/ 9472089 w 12346891"/>
                <a:gd name="connsiteY103" fmla="*/ 616668 h 812606"/>
                <a:gd name="connsiteX104" fmla="*/ 9467775 w 12346891"/>
                <a:gd name="connsiteY104" fmla="*/ 625292 h 812606"/>
                <a:gd name="connsiteX105" fmla="*/ 9458240 w 12346891"/>
                <a:gd name="connsiteY105" fmla="*/ 607627 h 812606"/>
                <a:gd name="connsiteX106" fmla="*/ 9018411 w 12346891"/>
                <a:gd name="connsiteY106" fmla="*/ 320302 h 812606"/>
                <a:gd name="connsiteX107" fmla="*/ 8752800 w 12346891"/>
                <a:gd name="connsiteY107" fmla="*/ 411089 h 812606"/>
                <a:gd name="connsiteX108" fmla="*/ 8707593 w 12346891"/>
                <a:gd name="connsiteY108" fmla="*/ 449000 h 812606"/>
                <a:gd name="connsiteX109" fmla="*/ 8702020 w 12346891"/>
                <a:gd name="connsiteY109" fmla="*/ 456073 h 812606"/>
                <a:gd name="connsiteX110" fmla="*/ 8667899 w 12346891"/>
                <a:gd name="connsiteY110" fmla="*/ 488902 h 812606"/>
                <a:gd name="connsiteX111" fmla="*/ 8642818 w 12346891"/>
                <a:gd name="connsiteY111" fmla="*/ 515951 h 812606"/>
                <a:gd name="connsiteX112" fmla="*/ 8590096 w 12346891"/>
                <a:gd name="connsiteY112" fmla="*/ 553928 h 812606"/>
                <a:gd name="connsiteX113" fmla="*/ 8548816 w 12346891"/>
                <a:gd name="connsiteY113" fmla="*/ 583206 h 812606"/>
                <a:gd name="connsiteX114" fmla="*/ 8275244 w 12346891"/>
                <a:gd name="connsiteY114" fmla="*/ 660611 h 812606"/>
                <a:gd name="connsiteX115" fmla="*/ 7904817 w 12346891"/>
                <a:gd name="connsiteY115" fmla="*/ 512015 h 812606"/>
                <a:gd name="connsiteX116" fmla="*/ 7856610 w 12346891"/>
                <a:gd name="connsiteY116" fmla="*/ 464676 h 812606"/>
                <a:gd name="connsiteX117" fmla="*/ 7852297 w 12346891"/>
                <a:gd name="connsiteY117" fmla="*/ 473299 h 812606"/>
                <a:gd name="connsiteX118" fmla="*/ 7842761 w 12346891"/>
                <a:gd name="connsiteY118" fmla="*/ 455635 h 812606"/>
                <a:gd name="connsiteX119" fmla="*/ 7402931 w 12346891"/>
                <a:gd name="connsiteY119" fmla="*/ 168309 h 812606"/>
                <a:gd name="connsiteX120" fmla="*/ 6979869 w 12346891"/>
                <a:gd name="connsiteY120" fmla="*/ 428742 h 812606"/>
                <a:gd name="connsiteX121" fmla="*/ 6979618 w 12346891"/>
                <a:gd name="connsiteY121" fmla="*/ 429151 h 812606"/>
                <a:gd name="connsiteX122" fmla="*/ 6978126 w 12346891"/>
                <a:gd name="connsiteY122" fmla="*/ 432245 h 812606"/>
                <a:gd name="connsiteX123" fmla="*/ 6920595 w 12346891"/>
                <a:gd name="connsiteY123" fmla="*/ 541286 h 812606"/>
                <a:gd name="connsiteX124" fmla="*/ 6928286 w 12346891"/>
                <a:gd name="connsiteY124" fmla="*/ 516102 h 812606"/>
                <a:gd name="connsiteX125" fmla="*/ 6922176 w 12346891"/>
                <a:gd name="connsiteY125" fmla="*/ 525614 h 812606"/>
                <a:gd name="connsiteX126" fmla="*/ 6430425 w 12346891"/>
                <a:gd name="connsiteY126" fmla="*/ 812604 h 812606"/>
                <a:gd name="connsiteX127" fmla="*/ 6059997 w 12346891"/>
                <a:gd name="connsiteY127" fmla="*/ 664008 h 812606"/>
                <a:gd name="connsiteX128" fmla="*/ 6011791 w 12346891"/>
                <a:gd name="connsiteY128" fmla="*/ 616669 h 812606"/>
                <a:gd name="connsiteX129" fmla="*/ 6007477 w 12346891"/>
                <a:gd name="connsiteY129" fmla="*/ 625293 h 812606"/>
                <a:gd name="connsiteX130" fmla="*/ 5997942 w 12346891"/>
                <a:gd name="connsiteY130" fmla="*/ 607628 h 812606"/>
                <a:gd name="connsiteX131" fmla="*/ 5558112 w 12346891"/>
                <a:gd name="connsiteY131" fmla="*/ 320302 h 812606"/>
                <a:gd name="connsiteX132" fmla="*/ 5292503 w 12346891"/>
                <a:gd name="connsiteY132" fmla="*/ 411089 h 812606"/>
                <a:gd name="connsiteX133" fmla="*/ 5247298 w 12346891"/>
                <a:gd name="connsiteY133" fmla="*/ 448999 h 812606"/>
                <a:gd name="connsiteX134" fmla="*/ 5241722 w 12346891"/>
                <a:gd name="connsiteY134" fmla="*/ 456075 h 812606"/>
                <a:gd name="connsiteX135" fmla="*/ 5207592 w 12346891"/>
                <a:gd name="connsiteY135" fmla="*/ 488913 h 812606"/>
                <a:gd name="connsiteX136" fmla="*/ 5129797 w 12346891"/>
                <a:gd name="connsiteY136" fmla="*/ 553930 h 812606"/>
                <a:gd name="connsiteX137" fmla="*/ 5088518 w 12346891"/>
                <a:gd name="connsiteY137" fmla="*/ 583208 h 812606"/>
                <a:gd name="connsiteX138" fmla="*/ 4814946 w 12346891"/>
                <a:gd name="connsiteY138" fmla="*/ 660613 h 812606"/>
                <a:gd name="connsiteX139" fmla="*/ 4444519 w 12346891"/>
                <a:gd name="connsiteY139" fmla="*/ 512017 h 812606"/>
                <a:gd name="connsiteX140" fmla="*/ 4396312 w 12346891"/>
                <a:gd name="connsiteY140" fmla="*/ 464678 h 812606"/>
                <a:gd name="connsiteX141" fmla="*/ 4391999 w 12346891"/>
                <a:gd name="connsiteY141" fmla="*/ 473301 h 812606"/>
                <a:gd name="connsiteX142" fmla="*/ 4382463 w 12346891"/>
                <a:gd name="connsiteY142" fmla="*/ 455637 h 812606"/>
                <a:gd name="connsiteX143" fmla="*/ 3942634 w 12346891"/>
                <a:gd name="connsiteY143" fmla="*/ 168311 h 812606"/>
                <a:gd name="connsiteX144" fmla="*/ 3519572 w 12346891"/>
                <a:gd name="connsiteY144" fmla="*/ 428744 h 812606"/>
                <a:gd name="connsiteX145" fmla="*/ 3477786 w 12346891"/>
                <a:gd name="connsiteY145" fmla="*/ 500852 h 812606"/>
                <a:gd name="connsiteX146" fmla="*/ 3467989 w 12346891"/>
                <a:gd name="connsiteY146" fmla="*/ 516104 h 812606"/>
                <a:gd name="connsiteX147" fmla="*/ 3461878 w 12346891"/>
                <a:gd name="connsiteY147" fmla="*/ 525616 h 812606"/>
                <a:gd name="connsiteX148" fmla="*/ 2970127 w 12346891"/>
                <a:gd name="connsiteY148" fmla="*/ 812606 h 812606"/>
                <a:gd name="connsiteX149" fmla="*/ 2599700 w 12346891"/>
                <a:gd name="connsiteY149" fmla="*/ 664010 h 812606"/>
                <a:gd name="connsiteX150" fmla="*/ 2551493 w 12346891"/>
                <a:gd name="connsiteY150" fmla="*/ 616671 h 812606"/>
                <a:gd name="connsiteX151" fmla="*/ 2547180 w 12346891"/>
                <a:gd name="connsiteY151" fmla="*/ 625295 h 812606"/>
                <a:gd name="connsiteX152" fmla="*/ 2537644 w 12346891"/>
                <a:gd name="connsiteY152" fmla="*/ 607630 h 812606"/>
                <a:gd name="connsiteX153" fmla="*/ 2097815 w 12346891"/>
                <a:gd name="connsiteY153" fmla="*/ 320304 h 812606"/>
                <a:gd name="connsiteX154" fmla="*/ 1832205 w 12346891"/>
                <a:gd name="connsiteY154" fmla="*/ 411091 h 812606"/>
                <a:gd name="connsiteX155" fmla="*/ 1722223 w 12346891"/>
                <a:gd name="connsiteY155" fmla="*/ 515954 h 812606"/>
                <a:gd name="connsiteX156" fmla="*/ 1628221 w 12346891"/>
                <a:gd name="connsiteY156" fmla="*/ 583210 h 812606"/>
                <a:gd name="connsiteX157" fmla="*/ 1354648 w 12346891"/>
                <a:gd name="connsiteY157" fmla="*/ 660615 h 812606"/>
                <a:gd name="connsiteX158" fmla="*/ 984221 w 12346891"/>
                <a:gd name="connsiteY158" fmla="*/ 512019 h 812606"/>
                <a:gd name="connsiteX159" fmla="*/ 936015 w 12346891"/>
                <a:gd name="connsiteY159" fmla="*/ 464680 h 812606"/>
                <a:gd name="connsiteX160" fmla="*/ 931701 w 12346891"/>
                <a:gd name="connsiteY160" fmla="*/ 473303 h 812606"/>
                <a:gd name="connsiteX161" fmla="*/ 922165 w 12346891"/>
                <a:gd name="connsiteY161" fmla="*/ 455639 h 812606"/>
                <a:gd name="connsiteX162" fmla="*/ 482336 w 12346891"/>
                <a:gd name="connsiteY162" fmla="*/ 168313 h 812606"/>
                <a:gd name="connsiteX163" fmla="*/ 59274 w 12346891"/>
                <a:gd name="connsiteY163" fmla="*/ 428746 h 812606"/>
                <a:gd name="connsiteX164" fmla="*/ 59022 w 12346891"/>
                <a:gd name="connsiteY164" fmla="*/ 429155 h 812606"/>
                <a:gd name="connsiteX165" fmla="*/ 30744 w 12346891"/>
                <a:gd name="connsiteY165" fmla="*/ 480219 h 812606"/>
                <a:gd name="connsiteX166" fmla="*/ -1 w 12346891"/>
                <a:gd name="connsiteY166" fmla="*/ 541290 h 812606"/>
                <a:gd name="connsiteX167" fmla="*/ 247792 w 12346891"/>
                <a:gd name="connsiteY167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754770 w 12346893"/>
                <a:gd name="connsiteY59" fmla="*/ 323702 h 812606"/>
                <a:gd name="connsiteX60" fmla="*/ 8779851 w 12346893"/>
                <a:gd name="connsiteY60" fmla="*/ 296653 h 812606"/>
                <a:gd name="connsiteX61" fmla="*/ 8832573 w 12346893"/>
                <a:gd name="connsiteY61" fmla="*/ 258676 h 812606"/>
                <a:gd name="connsiteX62" fmla="*/ 8873853 w 12346893"/>
                <a:gd name="connsiteY62" fmla="*/ 229399 h 812606"/>
                <a:gd name="connsiteX63" fmla="*/ 9147426 w 12346893"/>
                <a:gd name="connsiteY63" fmla="*/ 151993 h 812606"/>
                <a:gd name="connsiteX64" fmla="*/ 9517853 w 12346893"/>
                <a:gd name="connsiteY64" fmla="*/ 300589 h 812606"/>
                <a:gd name="connsiteX65" fmla="*/ 9566059 w 12346893"/>
                <a:gd name="connsiteY65" fmla="*/ 347928 h 812606"/>
                <a:gd name="connsiteX66" fmla="*/ 9570373 w 12346893"/>
                <a:gd name="connsiteY66" fmla="*/ 339305 h 812606"/>
                <a:gd name="connsiteX67" fmla="*/ 9579908 w 12346893"/>
                <a:gd name="connsiteY67" fmla="*/ 356969 h 812606"/>
                <a:gd name="connsiteX68" fmla="*/ 10019738 w 12346893"/>
                <a:gd name="connsiteY68" fmla="*/ 644295 h 812606"/>
                <a:gd name="connsiteX69" fmla="*/ 10442800 w 12346893"/>
                <a:gd name="connsiteY69" fmla="*/ 383862 h 812606"/>
                <a:gd name="connsiteX70" fmla="*/ 10443052 w 12346893"/>
                <a:gd name="connsiteY70" fmla="*/ 383453 h 812606"/>
                <a:gd name="connsiteX71" fmla="*/ 10444544 w 12346893"/>
                <a:gd name="connsiteY71" fmla="*/ 380359 h 812606"/>
                <a:gd name="connsiteX72" fmla="*/ 10471330 w 12346893"/>
                <a:gd name="connsiteY72" fmla="*/ 332389 h 812606"/>
                <a:gd name="connsiteX73" fmla="*/ 10484585 w 12346893"/>
                <a:gd name="connsiteY73" fmla="*/ 311754 h 812606"/>
                <a:gd name="connsiteX74" fmla="*/ 10502074 w 12346893"/>
                <a:gd name="connsiteY74" fmla="*/ 271318 h 812606"/>
                <a:gd name="connsiteX75" fmla="*/ 10494383 w 12346893"/>
                <a:gd name="connsiteY75" fmla="*/ 296502 h 812606"/>
                <a:gd name="connsiteX76" fmla="*/ 10500493 w 12346893"/>
                <a:gd name="connsiteY76" fmla="*/ 286990 h 812606"/>
                <a:gd name="connsiteX77" fmla="*/ 10992245 w 12346893"/>
                <a:gd name="connsiteY77" fmla="*/ 0 h 812606"/>
                <a:gd name="connsiteX78" fmla="*/ 11362672 w 12346893"/>
                <a:gd name="connsiteY78" fmla="*/ 148596 h 812606"/>
                <a:gd name="connsiteX79" fmla="*/ 11410878 w 12346893"/>
                <a:gd name="connsiteY79" fmla="*/ 195935 h 812606"/>
                <a:gd name="connsiteX80" fmla="*/ 11415192 w 12346893"/>
                <a:gd name="connsiteY80" fmla="*/ 187311 h 812606"/>
                <a:gd name="connsiteX81" fmla="*/ 11424728 w 12346893"/>
                <a:gd name="connsiteY81" fmla="*/ 204976 h 812606"/>
                <a:gd name="connsiteX82" fmla="*/ 11864557 w 12346893"/>
                <a:gd name="connsiteY82" fmla="*/ 492302 h 812606"/>
                <a:gd name="connsiteX83" fmla="*/ 12329384 w 12346893"/>
                <a:gd name="connsiteY83" fmla="*/ 159808 h 812606"/>
                <a:gd name="connsiteX84" fmla="*/ 12346893 w 12346893"/>
                <a:gd name="connsiteY84" fmla="*/ 119324 h 812606"/>
                <a:gd name="connsiteX85" fmla="*/ 12329210 w 12346893"/>
                <a:gd name="connsiteY85" fmla="*/ 177225 h 812606"/>
                <a:gd name="connsiteX86" fmla="*/ 11735544 w 12346893"/>
                <a:gd name="connsiteY86" fmla="*/ 660610 h 812606"/>
                <a:gd name="connsiteX87" fmla="*/ 11365117 w 12346893"/>
                <a:gd name="connsiteY87" fmla="*/ 512014 h 812606"/>
                <a:gd name="connsiteX88" fmla="*/ 11316911 w 12346893"/>
                <a:gd name="connsiteY88" fmla="*/ 464675 h 812606"/>
                <a:gd name="connsiteX89" fmla="*/ 11312596 w 12346893"/>
                <a:gd name="connsiteY89" fmla="*/ 473298 h 812606"/>
                <a:gd name="connsiteX90" fmla="*/ 11303061 w 12346893"/>
                <a:gd name="connsiteY90" fmla="*/ 455634 h 812606"/>
                <a:gd name="connsiteX91" fmla="*/ 10863232 w 12346893"/>
                <a:gd name="connsiteY91" fmla="*/ 168308 h 812606"/>
                <a:gd name="connsiteX92" fmla="*/ 10440170 w 12346893"/>
                <a:gd name="connsiteY92" fmla="*/ 428741 h 812606"/>
                <a:gd name="connsiteX93" fmla="*/ 10439918 w 12346893"/>
                <a:gd name="connsiteY93" fmla="*/ 429150 h 812606"/>
                <a:gd name="connsiteX94" fmla="*/ 10438426 w 12346893"/>
                <a:gd name="connsiteY94" fmla="*/ 432244 h 812606"/>
                <a:gd name="connsiteX95" fmla="*/ 10411639 w 12346893"/>
                <a:gd name="connsiteY95" fmla="*/ 480214 h 812606"/>
                <a:gd name="connsiteX96" fmla="*/ 10398385 w 12346893"/>
                <a:gd name="connsiteY96" fmla="*/ 500849 h 812606"/>
                <a:gd name="connsiteX97" fmla="*/ 10380895 w 12346893"/>
                <a:gd name="connsiteY97" fmla="*/ 541285 h 812606"/>
                <a:gd name="connsiteX98" fmla="*/ 10388586 w 12346893"/>
                <a:gd name="connsiteY98" fmla="*/ 516101 h 812606"/>
                <a:gd name="connsiteX99" fmla="*/ 10382477 w 12346893"/>
                <a:gd name="connsiteY99" fmla="*/ 525613 h 812606"/>
                <a:gd name="connsiteX100" fmla="*/ 9890724 w 12346893"/>
                <a:gd name="connsiteY100" fmla="*/ 812603 h 812606"/>
                <a:gd name="connsiteX101" fmla="*/ 9520297 w 12346893"/>
                <a:gd name="connsiteY101" fmla="*/ 664007 h 812606"/>
                <a:gd name="connsiteX102" fmla="*/ 9472091 w 12346893"/>
                <a:gd name="connsiteY102" fmla="*/ 616668 h 812606"/>
                <a:gd name="connsiteX103" fmla="*/ 9467777 w 12346893"/>
                <a:gd name="connsiteY103" fmla="*/ 625292 h 812606"/>
                <a:gd name="connsiteX104" fmla="*/ 9458242 w 12346893"/>
                <a:gd name="connsiteY104" fmla="*/ 607627 h 812606"/>
                <a:gd name="connsiteX105" fmla="*/ 9018413 w 12346893"/>
                <a:gd name="connsiteY105" fmla="*/ 320302 h 812606"/>
                <a:gd name="connsiteX106" fmla="*/ 8752802 w 12346893"/>
                <a:gd name="connsiteY106" fmla="*/ 411089 h 812606"/>
                <a:gd name="connsiteX107" fmla="*/ 8707595 w 12346893"/>
                <a:gd name="connsiteY107" fmla="*/ 449000 h 812606"/>
                <a:gd name="connsiteX108" fmla="*/ 8702022 w 12346893"/>
                <a:gd name="connsiteY108" fmla="*/ 456073 h 812606"/>
                <a:gd name="connsiteX109" fmla="*/ 8667901 w 12346893"/>
                <a:gd name="connsiteY109" fmla="*/ 488902 h 812606"/>
                <a:gd name="connsiteX110" fmla="*/ 8642820 w 12346893"/>
                <a:gd name="connsiteY110" fmla="*/ 515951 h 812606"/>
                <a:gd name="connsiteX111" fmla="*/ 8590098 w 12346893"/>
                <a:gd name="connsiteY111" fmla="*/ 553928 h 812606"/>
                <a:gd name="connsiteX112" fmla="*/ 8548818 w 12346893"/>
                <a:gd name="connsiteY112" fmla="*/ 583206 h 812606"/>
                <a:gd name="connsiteX113" fmla="*/ 8275246 w 12346893"/>
                <a:gd name="connsiteY113" fmla="*/ 660611 h 812606"/>
                <a:gd name="connsiteX114" fmla="*/ 7904819 w 12346893"/>
                <a:gd name="connsiteY114" fmla="*/ 512015 h 812606"/>
                <a:gd name="connsiteX115" fmla="*/ 7856612 w 12346893"/>
                <a:gd name="connsiteY115" fmla="*/ 464676 h 812606"/>
                <a:gd name="connsiteX116" fmla="*/ 7852299 w 12346893"/>
                <a:gd name="connsiteY116" fmla="*/ 473299 h 812606"/>
                <a:gd name="connsiteX117" fmla="*/ 7842763 w 12346893"/>
                <a:gd name="connsiteY117" fmla="*/ 455635 h 812606"/>
                <a:gd name="connsiteX118" fmla="*/ 7402933 w 12346893"/>
                <a:gd name="connsiteY118" fmla="*/ 168309 h 812606"/>
                <a:gd name="connsiteX119" fmla="*/ 6979871 w 12346893"/>
                <a:gd name="connsiteY119" fmla="*/ 428742 h 812606"/>
                <a:gd name="connsiteX120" fmla="*/ 6979620 w 12346893"/>
                <a:gd name="connsiteY120" fmla="*/ 429151 h 812606"/>
                <a:gd name="connsiteX121" fmla="*/ 6978128 w 12346893"/>
                <a:gd name="connsiteY121" fmla="*/ 432245 h 812606"/>
                <a:gd name="connsiteX122" fmla="*/ 6920597 w 12346893"/>
                <a:gd name="connsiteY122" fmla="*/ 541286 h 812606"/>
                <a:gd name="connsiteX123" fmla="*/ 6928288 w 12346893"/>
                <a:gd name="connsiteY123" fmla="*/ 516102 h 812606"/>
                <a:gd name="connsiteX124" fmla="*/ 6922178 w 12346893"/>
                <a:gd name="connsiteY124" fmla="*/ 525614 h 812606"/>
                <a:gd name="connsiteX125" fmla="*/ 6430427 w 12346893"/>
                <a:gd name="connsiteY125" fmla="*/ 812604 h 812606"/>
                <a:gd name="connsiteX126" fmla="*/ 6059999 w 12346893"/>
                <a:gd name="connsiteY126" fmla="*/ 664008 h 812606"/>
                <a:gd name="connsiteX127" fmla="*/ 6011793 w 12346893"/>
                <a:gd name="connsiteY127" fmla="*/ 616669 h 812606"/>
                <a:gd name="connsiteX128" fmla="*/ 6007479 w 12346893"/>
                <a:gd name="connsiteY128" fmla="*/ 625293 h 812606"/>
                <a:gd name="connsiteX129" fmla="*/ 5997944 w 12346893"/>
                <a:gd name="connsiteY129" fmla="*/ 607628 h 812606"/>
                <a:gd name="connsiteX130" fmla="*/ 5558114 w 12346893"/>
                <a:gd name="connsiteY130" fmla="*/ 320302 h 812606"/>
                <a:gd name="connsiteX131" fmla="*/ 5292505 w 12346893"/>
                <a:gd name="connsiteY131" fmla="*/ 411089 h 812606"/>
                <a:gd name="connsiteX132" fmla="*/ 5247300 w 12346893"/>
                <a:gd name="connsiteY132" fmla="*/ 448999 h 812606"/>
                <a:gd name="connsiteX133" fmla="*/ 5241724 w 12346893"/>
                <a:gd name="connsiteY133" fmla="*/ 456075 h 812606"/>
                <a:gd name="connsiteX134" fmla="*/ 5207594 w 12346893"/>
                <a:gd name="connsiteY134" fmla="*/ 488913 h 812606"/>
                <a:gd name="connsiteX135" fmla="*/ 5129799 w 12346893"/>
                <a:gd name="connsiteY135" fmla="*/ 553930 h 812606"/>
                <a:gd name="connsiteX136" fmla="*/ 5088520 w 12346893"/>
                <a:gd name="connsiteY136" fmla="*/ 583208 h 812606"/>
                <a:gd name="connsiteX137" fmla="*/ 4814948 w 12346893"/>
                <a:gd name="connsiteY137" fmla="*/ 660613 h 812606"/>
                <a:gd name="connsiteX138" fmla="*/ 4444521 w 12346893"/>
                <a:gd name="connsiteY138" fmla="*/ 512017 h 812606"/>
                <a:gd name="connsiteX139" fmla="*/ 4396314 w 12346893"/>
                <a:gd name="connsiteY139" fmla="*/ 464678 h 812606"/>
                <a:gd name="connsiteX140" fmla="*/ 4392001 w 12346893"/>
                <a:gd name="connsiteY140" fmla="*/ 473301 h 812606"/>
                <a:gd name="connsiteX141" fmla="*/ 4382465 w 12346893"/>
                <a:gd name="connsiteY141" fmla="*/ 455637 h 812606"/>
                <a:gd name="connsiteX142" fmla="*/ 3942636 w 12346893"/>
                <a:gd name="connsiteY142" fmla="*/ 168311 h 812606"/>
                <a:gd name="connsiteX143" fmla="*/ 3519574 w 12346893"/>
                <a:gd name="connsiteY143" fmla="*/ 428744 h 812606"/>
                <a:gd name="connsiteX144" fmla="*/ 3477788 w 12346893"/>
                <a:gd name="connsiteY144" fmla="*/ 500852 h 812606"/>
                <a:gd name="connsiteX145" fmla="*/ 3467991 w 12346893"/>
                <a:gd name="connsiteY145" fmla="*/ 516104 h 812606"/>
                <a:gd name="connsiteX146" fmla="*/ 3461880 w 12346893"/>
                <a:gd name="connsiteY146" fmla="*/ 525616 h 812606"/>
                <a:gd name="connsiteX147" fmla="*/ 2970129 w 12346893"/>
                <a:gd name="connsiteY147" fmla="*/ 812606 h 812606"/>
                <a:gd name="connsiteX148" fmla="*/ 2599702 w 12346893"/>
                <a:gd name="connsiteY148" fmla="*/ 664010 h 812606"/>
                <a:gd name="connsiteX149" fmla="*/ 2551495 w 12346893"/>
                <a:gd name="connsiteY149" fmla="*/ 616671 h 812606"/>
                <a:gd name="connsiteX150" fmla="*/ 2547182 w 12346893"/>
                <a:gd name="connsiteY150" fmla="*/ 625295 h 812606"/>
                <a:gd name="connsiteX151" fmla="*/ 2537646 w 12346893"/>
                <a:gd name="connsiteY151" fmla="*/ 607630 h 812606"/>
                <a:gd name="connsiteX152" fmla="*/ 2097817 w 12346893"/>
                <a:gd name="connsiteY152" fmla="*/ 320304 h 812606"/>
                <a:gd name="connsiteX153" fmla="*/ 1832207 w 12346893"/>
                <a:gd name="connsiteY153" fmla="*/ 411091 h 812606"/>
                <a:gd name="connsiteX154" fmla="*/ 1722225 w 12346893"/>
                <a:gd name="connsiteY154" fmla="*/ 515954 h 812606"/>
                <a:gd name="connsiteX155" fmla="*/ 1628223 w 12346893"/>
                <a:gd name="connsiteY155" fmla="*/ 583210 h 812606"/>
                <a:gd name="connsiteX156" fmla="*/ 1354650 w 12346893"/>
                <a:gd name="connsiteY156" fmla="*/ 660615 h 812606"/>
                <a:gd name="connsiteX157" fmla="*/ 984223 w 12346893"/>
                <a:gd name="connsiteY157" fmla="*/ 512019 h 812606"/>
                <a:gd name="connsiteX158" fmla="*/ 936017 w 12346893"/>
                <a:gd name="connsiteY158" fmla="*/ 464680 h 812606"/>
                <a:gd name="connsiteX159" fmla="*/ 931703 w 12346893"/>
                <a:gd name="connsiteY159" fmla="*/ 473303 h 812606"/>
                <a:gd name="connsiteX160" fmla="*/ 922167 w 12346893"/>
                <a:gd name="connsiteY160" fmla="*/ 455639 h 812606"/>
                <a:gd name="connsiteX161" fmla="*/ 482338 w 12346893"/>
                <a:gd name="connsiteY161" fmla="*/ 168313 h 812606"/>
                <a:gd name="connsiteX162" fmla="*/ 59276 w 12346893"/>
                <a:gd name="connsiteY162" fmla="*/ 428746 h 812606"/>
                <a:gd name="connsiteX163" fmla="*/ 59024 w 12346893"/>
                <a:gd name="connsiteY163" fmla="*/ 429155 h 812606"/>
                <a:gd name="connsiteX164" fmla="*/ 30746 w 12346893"/>
                <a:gd name="connsiteY164" fmla="*/ 480219 h 812606"/>
                <a:gd name="connsiteX165" fmla="*/ 1 w 12346893"/>
                <a:gd name="connsiteY165" fmla="*/ 541290 h 812606"/>
                <a:gd name="connsiteX166" fmla="*/ 247794 w 12346893"/>
                <a:gd name="connsiteY166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754768 w 12346891"/>
                <a:gd name="connsiteY59" fmla="*/ 323702 h 812606"/>
                <a:gd name="connsiteX60" fmla="*/ 8832571 w 12346891"/>
                <a:gd name="connsiteY60" fmla="*/ 258676 h 812606"/>
                <a:gd name="connsiteX61" fmla="*/ 8873851 w 12346891"/>
                <a:gd name="connsiteY61" fmla="*/ 229399 h 812606"/>
                <a:gd name="connsiteX62" fmla="*/ 9147424 w 12346891"/>
                <a:gd name="connsiteY62" fmla="*/ 151993 h 812606"/>
                <a:gd name="connsiteX63" fmla="*/ 9517851 w 12346891"/>
                <a:gd name="connsiteY63" fmla="*/ 300589 h 812606"/>
                <a:gd name="connsiteX64" fmla="*/ 9566057 w 12346891"/>
                <a:gd name="connsiteY64" fmla="*/ 347928 h 812606"/>
                <a:gd name="connsiteX65" fmla="*/ 9570371 w 12346891"/>
                <a:gd name="connsiteY65" fmla="*/ 339305 h 812606"/>
                <a:gd name="connsiteX66" fmla="*/ 9579906 w 12346891"/>
                <a:gd name="connsiteY66" fmla="*/ 356969 h 812606"/>
                <a:gd name="connsiteX67" fmla="*/ 10019736 w 12346891"/>
                <a:gd name="connsiteY67" fmla="*/ 644295 h 812606"/>
                <a:gd name="connsiteX68" fmla="*/ 10442798 w 12346891"/>
                <a:gd name="connsiteY68" fmla="*/ 383862 h 812606"/>
                <a:gd name="connsiteX69" fmla="*/ 10443050 w 12346891"/>
                <a:gd name="connsiteY69" fmla="*/ 383453 h 812606"/>
                <a:gd name="connsiteX70" fmla="*/ 10444542 w 12346891"/>
                <a:gd name="connsiteY70" fmla="*/ 380359 h 812606"/>
                <a:gd name="connsiteX71" fmla="*/ 10471328 w 12346891"/>
                <a:gd name="connsiteY71" fmla="*/ 332389 h 812606"/>
                <a:gd name="connsiteX72" fmla="*/ 10484583 w 12346891"/>
                <a:gd name="connsiteY72" fmla="*/ 311754 h 812606"/>
                <a:gd name="connsiteX73" fmla="*/ 10502072 w 12346891"/>
                <a:gd name="connsiteY73" fmla="*/ 271318 h 812606"/>
                <a:gd name="connsiteX74" fmla="*/ 10494381 w 12346891"/>
                <a:gd name="connsiteY74" fmla="*/ 296502 h 812606"/>
                <a:gd name="connsiteX75" fmla="*/ 10500491 w 12346891"/>
                <a:gd name="connsiteY75" fmla="*/ 286990 h 812606"/>
                <a:gd name="connsiteX76" fmla="*/ 10992243 w 12346891"/>
                <a:gd name="connsiteY76" fmla="*/ 0 h 812606"/>
                <a:gd name="connsiteX77" fmla="*/ 11362670 w 12346891"/>
                <a:gd name="connsiteY77" fmla="*/ 148596 h 812606"/>
                <a:gd name="connsiteX78" fmla="*/ 11410876 w 12346891"/>
                <a:gd name="connsiteY78" fmla="*/ 195935 h 812606"/>
                <a:gd name="connsiteX79" fmla="*/ 11415190 w 12346891"/>
                <a:gd name="connsiteY79" fmla="*/ 187311 h 812606"/>
                <a:gd name="connsiteX80" fmla="*/ 11424726 w 12346891"/>
                <a:gd name="connsiteY80" fmla="*/ 204976 h 812606"/>
                <a:gd name="connsiteX81" fmla="*/ 11864555 w 12346891"/>
                <a:gd name="connsiteY81" fmla="*/ 492302 h 812606"/>
                <a:gd name="connsiteX82" fmla="*/ 12329382 w 12346891"/>
                <a:gd name="connsiteY82" fmla="*/ 159808 h 812606"/>
                <a:gd name="connsiteX83" fmla="*/ 12346891 w 12346891"/>
                <a:gd name="connsiteY83" fmla="*/ 119324 h 812606"/>
                <a:gd name="connsiteX84" fmla="*/ 12329208 w 12346891"/>
                <a:gd name="connsiteY84" fmla="*/ 177225 h 812606"/>
                <a:gd name="connsiteX85" fmla="*/ 11735542 w 12346891"/>
                <a:gd name="connsiteY85" fmla="*/ 660610 h 812606"/>
                <a:gd name="connsiteX86" fmla="*/ 11365115 w 12346891"/>
                <a:gd name="connsiteY86" fmla="*/ 512014 h 812606"/>
                <a:gd name="connsiteX87" fmla="*/ 11316909 w 12346891"/>
                <a:gd name="connsiteY87" fmla="*/ 464675 h 812606"/>
                <a:gd name="connsiteX88" fmla="*/ 11312594 w 12346891"/>
                <a:gd name="connsiteY88" fmla="*/ 473298 h 812606"/>
                <a:gd name="connsiteX89" fmla="*/ 11303059 w 12346891"/>
                <a:gd name="connsiteY89" fmla="*/ 455634 h 812606"/>
                <a:gd name="connsiteX90" fmla="*/ 10863230 w 12346891"/>
                <a:gd name="connsiteY90" fmla="*/ 168308 h 812606"/>
                <a:gd name="connsiteX91" fmla="*/ 10440168 w 12346891"/>
                <a:gd name="connsiteY91" fmla="*/ 428741 h 812606"/>
                <a:gd name="connsiteX92" fmla="*/ 10439916 w 12346891"/>
                <a:gd name="connsiteY92" fmla="*/ 429150 h 812606"/>
                <a:gd name="connsiteX93" fmla="*/ 10438424 w 12346891"/>
                <a:gd name="connsiteY93" fmla="*/ 432244 h 812606"/>
                <a:gd name="connsiteX94" fmla="*/ 10411637 w 12346891"/>
                <a:gd name="connsiteY94" fmla="*/ 480214 h 812606"/>
                <a:gd name="connsiteX95" fmla="*/ 10398383 w 12346891"/>
                <a:gd name="connsiteY95" fmla="*/ 500849 h 812606"/>
                <a:gd name="connsiteX96" fmla="*/ 10380893 w 12346891"/>
                <a:gd name="connsiteY96" fmla="*/ 541285 h 812606"/>
                <a:gd name="connsiteX97" fmla="*/ 10388584 w 12346891"/>
                <a:gd name="connsiteY97" fmla="*/ 516101 h 812606"/>
                <a:gd name="connsiteX98" fmla="*/ 10382475 w 12346891"/>
                <a:gd name="connsiteY98" fmla="*/ 525613 h 812606"/>
                <a:gd name="connsiteX99" fmla="*/ 9890722 w 12346891"/>
                <a:gd name="connsiteY99" fmla="*/ 812603 h 812606"/>
                <a:gd name="connsiteX100" fmla="*/ 9520295 w 12346891"/>
                <a:gd name="connsiteY100" fmla="*/ 664007 h 812606"/>
                <a:gd name="connsiteX101" fmla="*/ 9472089 w 12346891"/>
                <a:gd name="connsiteY101" fmla="*/ 616668 h 812606"/>
                <a:gd name="connsiteX102" fmla="*/ 9467775 w 12346891"/>
                <a:gd name="connsiteY102" fmla="*/ 625292 h 812606"/>
                <a:gd name="connsiteX103" fmla="*/ 9458240 w 12346891"/>
                <a:gd name="connsiteY103" fmla="*/ 607627 h 812606"/>
                <a:gd name="connsiteX104" fmla="*/ 9018411 w 12346891"/>
                <a:gd name="connsiteY104" fmla="*/ 320302 h 812606"/>
                <a:gd name="connsiteX105" fmla="*/ 8752800 w 12346891"/>
                <a:gd name="connsiteY105" fmla="*/ 411089 h 812606"/>
                <a:gd name="connsiteX106" fmla="*/ 8707593 w 12346891"/>
                <a:gd name="connsiteY106" fmla="*/ 449000 h 812606"/>
                <a:gd name="connsiteX107" fmla="*/ 8702020 w 12346891"/>
                <a:gd name="connsiteY107" fmla="*/ 456073 h 812606"/>
                <a:gd name="connsiteX108" fmla="*/ 8667899 w 12346891"/>
                <a:gd name="connsiteY108" fmla="*/ 488902 h 812606"/>
                <a:gd name="connsiteX109" fmla="*/ 8642818 w 12346891"/>
                <a:gd name="connsiteY109" fmla="*/ 515951 h 812606"/>
                <a:gd name="connsiteX110" fmla="*/ 8590096 w 12346891"/>
                <a:gd name="connsiteY110" fmla="*/ 553928 h 812606"/>
                <a:gd name="connsiteX111" fmla="*/ 8548816 w 12346891"/>
                <a:gd name="connsiteY111" fmla="*/ 583206 h 812606"/>
                <a:gd name="connsiteX112" fmla="*/ 8275244 w 12346891"/>
                <a:gd name="connsiteY112" fmla="*/ 660611 h 812606"/>
                <a:gd name="connsiteX113" fmla="*/ 7904817 w 12346891"/>
                <a:gd name="connsiteY113" fmla="*/ 512015 h 812606"/>
                <a:gd name="connsiteX114" fmla="*/ 7856610 w 12346891"/>
                <a:gd name="connsiteY114" fmla="*/ 464676 h 812606"/>
                <a:gd name="connsiteX115" fmla="*/ 7852297 w 12346891"/>
                <a:gd name="connsiteY115" fmla="*/ 473299 h 812606"/>
                <a:gd name="connsiteX116" fmla="*/ 7842761 w 12346891"/>
                <a:gd name="connsiteY116" fmla="*/ 455635 h 812606"/>
                <a:gd name="connsiteX117" fmla="*/ 7402931 w 12346891"/>
                <a:gd name="connsiteY117" fmla="*/ 168309 h 812606"/>
                <a:gd name="connsiteX118" fmla="*/ 6979869 w 12346891"/>
                <a:gd name="connsiteY118" fmla="*/ 428742 h 812606"/>
                <a:gd name="connsiteX119" fmla="*/ 6979618 w 12346891"/>
                <a:gd name="connsiteY119" fmla="*/ 429151 h 812606"/>
                <a:gd name="connsiteX120" fmla="*/ 6978126 w 12346891"/>
                <a:gd name="connsiteY120" fmla="*/ 432245 h 812606"/>
                <a:gd name="connsiteX121" fmla="*/ 6920595 w 12346891"/>
                <a:gd name="connsiteY121" fmla="*/ 541286 h 812606"/>
                <a:gd name="connsiteX122" fmla="*/ 6928286 w 12346891"/>
                <a:gd name="connsiteY122" fmla="*/ 516102 h 812606"/>
                <a:gd name="connsiteX123" fmla="*/ 6922176 w 12346891"/>
                <a:gd name="connsiteY123" fmla="*/ 525614 h 812606"/>
                <a:gd name="connsiteX124" fmla="*/ 6430425 w 12346891"/>
                <a:gd name="connsiteY124" fmla="*/ 812604 h 812606"/>
                <a:gd name="connsiteX125" fmla="*/ 6059997 w 12346891"/>
                <a:gd name="connsiteY125" fmla="*/ 664008 h 812606"/>
                <a:gd name="connsiteX126" fmla="*/ 6011791 w 12346891"/>
                <a:gd name="connsiteY126" fmla="*/ 616669 h 812606"/>
                <a:gd name="connsiteX127" fmla="*/ 6007477 w 12346891"/>
                <a:gd name="connsiteY127" fmla="*/ 625293 h 812606"/>
                <a:gd name="connsiteX128" fmla="*/ 5997942 w 12346891"/>
                <a:gd name="connsiteY128" fmla="*/ 607628 h 812606"/>
                <a:gd name="connsiteX129" fmla="*/ 5558112 w 12346891"/>
                <a:gd name="connsiteY129" fmla="*/ 320302 h 812606"/>
                <a:gd name="connsiteX130" fmla="*/ 5292503 w 12346891"/>
                <a:gd name="connsiteY130" fmla="*/ 411089 h 812606"/>
                <a:gd name="connsiteX131" fmla="*/ 5247298 w 12346891"/>
                <a:gd name="connsiteY131" fmla="*/ 448999 h 812606"/>
                <a:gd name="connsiteX132" fmla="*/ 5241722 w 12346891"/>
                <a:gd name="connsiteY132" fmla="*/ 456075 h 812606"/>
                <a:gd name="connsiteX133" fmla="*/ 5207592 w 12346891"/>
                <a:gd name="connsiteY133" fmla="*/ 488913 h 812606"/>
                <a:gd name="connsiteX134" fmla="*/ 5129797 w 12346891"/>
                <a:gd name="connsiteY134" fmla="*/ 553930 h 812606"/>
                <a:gd name="connsiteX135" fmla="*/ 5088518 w 12346891"/>
                <a:gd name="connsiteY135" fmla="*/ 583208 h 812606"/>
                <a:gd name="connsiteX136" fmla="*/ 4814946 w 12346891"/>
                <a:gd name="connsiteY136" fmla="*/ 660613 h 812606"/>
                <a:gd name="connsiteX137" fmla="*/ 4444519 w 12346891"/>
                <a:gd name="connsiteY137" fmla="*/ 512017 h 812606"/>
                <a:gd name="connsiteX138" fmla="*/ 4396312 w 12346891"/>
                <a:gd name="connsiteY138" fmla="*/ 464678 h 812606"/>
                <a:gd name="connsiteX139" fmla="*/ 4391999 w 12346891"/>
                <a:gd name="connsiteY139" fmla="*/ 473301 h 812606"/>
                <a:gd name="connsiteX140" fmla="*/ 4382463 w 12346891"/>
                <a:gd name="connsiteY140" fmla="*/ 455637 h 812606"/>
                <a:gd name="connsiteX141" fmla="*/ 3942634 w 12346891"/>
                <a:gd name="connsiteY141" fmla="*/ 168311 h 812606"/>
                <a:gd name="connsiteX142" fmla="*/ 3519572 w 12346891"/>
                <a:gd name="connsiteY142" fmla="*/ 428744 h 812606"/>
                <a:gd name="connsiteX143" fmla="*/ 3477786 w 12346891"/>
                <a:gd name="connsiteY143" fmla="*/ 500852 h 812606"/>
                <a:gd name="connsiteX144" fmla="*/ 3467989 w 12346891"/>
                <a:gd name="connsiteY144" fmla="*/ 516104 h 812606"/>
                <a:gd name="connsiteX145" fmla="*/ 3461878 w 12346891"/>
                <a:gd name="connsiteY145" fmla="*/ 525616 h 812606"/>
                <a:gd name="connsiteX146" fmla="*/ 2970127 w 12346891"/>
                <a:gd name="connsiteY146" fmla="*/ 812606 h 812606"/>
                <a:gd name="connsiteX147" fmla="*/ 2599700 w 12346891"/>
                <a:gd name="connsiteY147" fmla="*/ 664010 h 812606"/>
                <a:gd name="connsiteX148" fmla="*/ 2551493 w 12346891"/>
                <a:gd name="connsiteY148" fmla="*/ 616671 h 812606"/>
                <a:gd name="connsiteX149" fmla="*/ 2547180 w 12346891"/>
                <a:gd name="connsiteY149" fmla="*/ 625295 h 812606"/>
                <a:gd name="connsiteX150" fmla="*/ 2537644 w 12346891"/>
                <a:gd name="connsiteY150" fmla="*/ 607630 h 812606"/>
                <a:gd name="connsiteX151" fmla="*/ 2097815 w 12346891"/>
                <a:gd name="connsiteY151" fmla="*/ 320304 h 812606"/>
                <a:gd name="connsiteX152" fmla="*/ 1832205 w 12346891"/>
                <a:gd name="connsiteY152" fmla="*/ 411091 h 812606"/>
                <a:gd name="connsiteX153" fmla="*/ 1722223 w 12346891"/>
                <a:gd name="connsiteY153" fmla="*/ 515954 h 812606"/>
                <a:gd name="connsiteX154" fmla="*/ 1628221 w 12346891"/>
                <a:gd name="connsiteY154" fmla="*/ 583210 h 812606"/>
                <a:gd name="connsiteX155" fmla="*/ 1354648 w 12346891"/>
                <a:gd name="connsiteY155" fmla="*/ 660615 h 812606"/>
                <a:gd name="connsiteX156" fmla="*/ 984221 w 12346891"/>
                <a:gd name="connsiteY156" fmla="*/ 512019 h 812606"/>
                <a:gd name="connsiteX157" fmla="*/ 936015 w 12346891"/>
                <a:gd name="connsiteY157" fmla="*/ 464680 h 812606"/>
                <a:gd name="connsiteX158" fmla="*/ 931701 w 12346891"/>
                <a:gd name="connsiteY158" fmla="*/ 473303 h 812606"/>
                <a:gd name="connsiteX159" fmla="*/ 922165 w 12346891"/>
                <a:gd name="connsiteY159" fmla="*/ 455639 h 812606"/>
                <a:gd name="connsiteX160" fmla="*/ 482336 w 12346891"/>
                <a:gd name="connsiteY160" fmla="*/ 168313 h 812606"/>
                <a:gd name="connsiteX161" fmla="*/ 59274 w 12346891"/>
                <a:gd name="connsiteY161" fmla="*/ 428746 h 812606"/>
                <a:gd name="connsiteX162" fmla="*/ 59022 w 12346891"/>
                <a:gd name="connsiteY162" fmla="*/ 429155 h 812606"/>
                <a:gd name="connsiteX163" fmla="*/ 30744 w 12346891"/>
                <a:gd name="connsiteY163" fmla="*/ 480219 h 812606"/>
                <a:gd name="connsiteX164" fmla="*/ -1 w 12346891"/>
                <a:gd name="connsiteY164" fmla="*/ 541290 h 812606"/>
                <a:gd name="connsiteX165" fmla="*/ 247792 w 12346891"/>
                <a:gd name="connsiteY165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754770 w 12346893"/>
                <a:gd name="connsiteY59" fmla="*/ 323702 h 812606"/>
                <a:gd name="connsiteX60" fmla="*/ 8832573 w 12346893"/>
                <a:gd name="connsiteY60" fmla="*/ 258676 h 812606"/>
                <a:gd name="connsiteX61" fmla="*/ 8873853 w 12346893"/>
                <a:gd name="connsiteY61" fmla="*/ 229399 h 812606"/>
                <a:gd name="connsiteX62" fmla="*/ 9147426 w 12346893"/>
                <a:gd name="connsiteY62" fmla="*/ 151993 h 812606"/>
                <a:gd name="connsiteX63" fmla="*/ 9517853 w 12346893"/>
                <a:gd name="connsiteY63" fmla="*/ 300589 h 812606"/>
                <a:gd name="connsiteX64" fmla="*/ 9566059 w 12346893"/>
                <a:gd name="connsiteY64" fmla="*/ 347928 h 812606"/>
                <a:gd name="connsiteX65" fmla="*/ 9570373 w 12346893"/>
                <a:gd name="connsiteY65" fmla="*/ 339305 h 812606"/>
                <a:gd name="connsiteX66" fmla="*/ 9579908 w 12346893"/>
                <a:gd name="connsiteY66" fmla="*/ 356969 h 812606"/>
                <a:gd name="connsiteX67" fmla="*/ 10019738 w 12346893"/>
                <a:gd name="connsiteY67" fmla="*/ 644295 h 812606"/>
                <a:gd name="connsiteX68" fmla="*/ 10442800 w 12346893"/>
                <a:gd name="connsiteY68" fmla="*/ 383862 h 812606"/>
                <a:gd name="connsiteX69" fmla="*/ 10443052 w 12346893"/>
                <a:gd name="connsiteY69" fmla="*/ 383453 h 812606"/>
                <a:gd name="connsiteX70" fmla="*/ 10444544 w 12346893"/>
                <a:gd name="connsiteY70" fmla="*/ 380359 h 812606"/>
                <a:gd name="connsiteX71" fmla="*/ 10471330 w 12346893"/>
                <a:gd name="connsiteY71" fmla="*/ 332389 h 812606"/>
                <a:gd name="connsiteX72" fmla="*/ 10484585 w 12346893"/>
                <a:gd name="connsiteY72" fmla="*/ 311754 h 812606"/>
                <a:gd name="connsiteX73" fmla="*/ 10502074 w 12346893"/>
                <a:gd name="connsiteY73" fmla="*/ 271318 h 812606"/>
                <a:gd name="connsiteX74" fmla="*/ 10494383 w 12346893"/>
                <a:gd name="connsiteY74" fmla="*/ 296502 h 812606"/>
                <a:gd name="connsiteX75" fmla="*/ 10500493 w 12346893"/>
                <a:gd name="connsiteY75" fmla="*/ 286990 h 812606"/>
                <a:gd name="connsiteX76" fmla="*/ 10992245 w 12346893"/>
                <a:gd name="connsiteY76" fmla="*/ 0 h 812606"/>
                <a:gd name="connsiteX77" fmla="*/ 11362672 w 12346893"/>
                <a:gd name="connsiteY77" fmla="*/ 148596 h 812606"/>
                <a:gd name="connsiteX78" fmla="*/ 11410878 w 12346893"/>
                <a:gd name="connsiteY78" fmla="*/ 195935 h 812606"/>
                <a:gd name="connsiteX79" fmla="*/ 11415192 w 12346893"/>
                <a:gd name="connsiteY79" fmla="*/ 187311 h 812606"/>
                <a:gd name="connsiteX80" fmla="*/ 11424728 w 12346893"/>
                <a:gd name="connsiteY80" fmla="*/ 204976 h 812606"/>
                <a:gd name="connsiteX81" fmla="*/ 11864557 w 12346893"/>
                <a:gd name="connsiteY81" fmla="*/ 492302 h 812606"/>
                <a:gd name="connsiteX82" fmla="*/ 12329384 w 12346893"/>
                <a:gd name="connsiteY82" fmla="*/ 159808 h 812606"/>
                <a:gd name="connsiteX83" fmla="*/ 12346893 w 12346893"/>
                <a:gd name="connsiteY83" fmla="*/ 119324 h 812606"/>
                <a:gd name="connsiteX84" fmla="*/ 12329210 w 12346893"/>
                <a:gd name="connsiteY84" fmla="*/ 177225 h 812606"/>
                <a:gd name="connsiteX85" fmla="*/ 11735544 w 12346893"/>
                <a:gd name="connsiteY85" fmla="*/ 660610 h 812606"/>
                <a:gd name="connsiteX86" fmla="*/ 11365117 w 12346893"/>
                <a:gd name="connsiteY86" fmla="*/ 512014 h 812606"/>
                <a:gd name="connsiteX87" fmla="*/ 11316911 w 12346893"/>
                <a:gd name="connsiteY87" fmla="*/ 464675 h 812606"/>
                <a:gd name="connsiteX88" fmla="*/ 11312596 w 12346893"/>
                <a:gd name="connsiteY88" fmla="*/ 473298 h 812606"/>
                <a:gd name="connsiteX89" fmla="*/ 11303061 w 12346893"/>
                <a:gd name="connsiteY89" fmla="*/ 455634 h 812606"/>
                <a:gd name="connsiteX90" fmla="*/ 10863232 w 12346893"/>
                <a:gd name="connsiteY90" fmla="*/ 168308 h 812606"/>
                <a:gd name="connsiteX91" fmla="*/ 10440170 w 12346893"/>
                <a:gd name="connsiteY91" fmla="*/ 428741 h 812606"/>
                <a:gd name="connsiteX92" fmla="*/ 10439918 w 12346893"/>
                <a:gd name="connsiteY92" fmla="*/ 429150 h 812606"/>
                <a:gd name="connsiteX93" fmla="*/ 10438426 w 12346893"/>
                <a:gd name="connsiteY93" fmla="*/ 432244 h 812606"/>
                <a:gd name="connsiteX94" fmla="*/ 10411639 w 12346893"/>
                <a:gd name="connsiteY94" fmla="*/ 480214 h 812606"/>
                <a:gd name="connsiteX95" fmla="*/ 10398385 w 12346893"/>
                <a:gd name="connsiteY95" fmla="*/ 500849 h 812606"/>
                <a:gd name="connsiteX96" fmla="*/ 10380895 w 12346893"/>
                <a:gd name="connsiteY96" fmla="*/ 541285 h 812606"/>
                <a:gd name="connsiteX97" fmla="*/ 10388586 w 12346893"/>
                <a:gd name="connsiteY97" fmla="*/ 516101 h 812606"/>
                <a:gd name="connsiteX98" fmla="*/ 10382477 w 12346893"/>
                <a:gd name="connsiteY98" fmla="*/ 525613 h 812606"/>
                <a:gd name="connsiteX99" fmla="*/ 9890724 w 12346893"/>
                <a:gd name="connsiteY99" fmla="*/ 812603 h 812606"/>
                <a:gd name="connsiteX100" fmla="*/ 9520297 w 12346893"/>
                <a:gd name="connsiteY100" fmla="*/ 664007 h 812606"/>
                <a:gd name="connsiteX101" fmla="*/ 9472091 w 12346893"/>
                <a:gd name="connsiteY101" fmla="*/ 616668 h 812606"/>
                <a:gd name="connsiteX102" fmla="*/ 9467777 w 12346893"/>
                <a:gd name="connsiteY102" fmla="*/ 625292 h 812606"/>
                <a:gd name="connsiteX103" fmla="*/ 9458242 w 12346893"/>
                <a:gd name="connsiteY103" fmla="*/ 607627 h 812606"/>
                <a:gd name="connsiteX104" fmla="*/ 9018413 w 12346893"/>
                <a:gd name="connsiteY104" fmla="*/ 320302 h 812606"/>
                <a:gd name="connsiteX105" fmla="*/ 8752802 w 12346893"/>
                <a:gd name="connsiteY105" fmla="*/ 411089 h 812606"/>
                <a:gd name="connsiteX106" fmla="*/ 8707595 w 12346893"/>
                <a:gd name="connsiteY106" fmla="*/ 449000 h 812606"/>
                <a:gd name="connsiteX107" fmla="*/ 8702022 w 12346893"/>
                <a:gd name="connsiteY107" fmla="*/ 456073 h 812606"/>
                <a:gd name="connsiteX108" fmla="*/ 8667901 w 12346893"/>
                <a:gd name="connsiteY108" fmla="*/ 488902 h 812606"/>
                <a:gd name="connsiteX109" fmla="*/ 8590098 w 12346893"/>
                <a:gd name="connsiteY109" fmla="*/ 553928 h 812606"/>
                <a:gd name="connsiteX110" fmla="*/ 8548818 w 12346893"/>
                <a:gd name="connsiteY110" fmla="*/ 583206 h 812606"/>
                <a:gd name="connsiteX111" fmla="*/ 8275246 w 12346893"/>
                <a:gd name="connsiteY111" fmla="*/ 660611 h 812606"/>
                <a:gd name="connsiteX112" fmla="*/ 7904819 w 12346893"/>
                <a:gd name="connsiteY112" fmla="*/ 512015 h 812606"/>
                <a:gd name="connsiteX113" fmla="*/ 7856612 w 12346893"/>
                <a:gd name="connsiteY113" fmla="*/ 464676 h 812606"/>
                <a:gd name="connsiteX114" fmla="*/ 7852299 w 12346893"/>
                <a:gd name="connsiteY114" fmla="*/ 473299 h 812606"/>
                <a:gd name="connsiteX115" fmla="*/ 7842763 w 12346893"/>
                <a:gd name="connsiteY115" fmla="*/ 455635 h 812606"/>
                <a:gd name="connsiteX116" fmla="*/ 7402933 w 12346893"/>
                <a:gd name="connsiteY116" fmla="*/ 168309 h 812606"/>
                <a:gd name="connsiteX117" fmla="*/ 6979871 w 12346893"/>
                <a:gd name="connsiteY117" fmla="*/ 428742 h 812606"/>
                <a:gd name="connsiteX118" fmla="*/ 6979620 w 12346893"/>
                <a:gd name="connsiteY118" fmla="*/ 429151 h 812606"/>
                <a:gd name="connsiteX119" fmla="*/ 6978128 w 12346893"/>
                <a:gd name="connsiteY119" fmla="*/ 432245 h 812606"/>
                <a:gd name="connsiteX120" fmla="*/ 6920597 w 12346893"/>
                <a:gd name="connsiteY120" fmla="*/ 541286 h 812606"/>
                <a:gd name="connsiteX121" fmla="*/ 6928288 w 12346893"/>
                <a:gd name="connsiteY121" fmla="*/ 516102 h 812606"/>
                <a:gd name="connsiteX122" fmla="*/ 6922178 w 12346893"/>
                <a:gd name="connsiteY122" fmla="*/ 525614 h 812606"/>
                <a:gd name="connsiteX123" fmla="*/ 6430427 w 12346893"/>
                <a:gd name="connsiteY123" fmla="*/ 812604 h 812606"/>
                <a:gd name="connsiteX124" fmla="*/ 6059999 w 12346893"/>
                <a:gd name="connsiteY124" fmla="*/ 664008 h 812606"/>
                <a:gd name="connsiteX125" fmla="*/ 6011793 w 12346893"/>
                <a:gd name="connsiteY125" fmla="*/ 616669 h 812606"/>
                <a:gd name="connsiteX126" fmla="*/ 6007479 w 12346893"/>
                <a:gd name="connsiteY126" fmla="*/ 625293 h 812606"/>
                <a:gd name="connsiteX127" fmla="*/ 5997944 w 12346893"/>
                <a:gd name="connsiteY127" fmla="*/ 607628 h 812606"/>
                <a:gd name="connsiteX128" fmla="*/ 5558114 w 12346893"/>
                <a:gd name="connsiteY128" fmla="*/ 320302 h 812606"/>
                <a:gd name="connsiteX129" fmla="*/ 5292505 w 12346893"/>
                <a:gd name="connsiteY129" fmla="*/ 411089 h 812606"/>
                <a:gd name="connsiteX130" fmla="*/ 5247300 w 12346893"/>
                <a:gd name="connsiteY130" fmla="*/ 448999 h 812606"/>
                <a:gd name="connsiteX131" fmla="*/ 5241724 w 12346893"/>
                <a:gd name="connsiteY131" fmla="*/ 456075 h 812606"/>
                <a:gd name="connsiteX132" fmla="*/ 5207594 w 12346893"/>
                <a:gd name="connsiteY132" fmla="*/ 488913 h 812606"/>
                <a:gd name="connsiteX133" fmla="*/ 5129799 w 12346893"/>
                <a:gd name="connsiteY133" fmla="*/ 553930 h 812606"/>
                <a:gd name="connsiteX134" fmla="*/ 5088520 w 12346893"/>
                <a:gd name="connsiteY134" fmla="*/ 583208 h 812606"/>
                <a:gd name="connsiteX135" fmla="*/ 4814948 w 12346893"/>
                <a:gd name="connsiteY135" fmla="*/ 660613 h 812606"/>
                <a:gd name="connsiteX136" fmla="*/ 4444521 w 12346893"/>
                <a:gd name="connsiteY136" fmla="*/ 512017 h 812606"/>
                <a:gd name="connsiteX137" fmla="*/ 4396314 w 12346893"/>
                <a:gd name="connsiteY137" fmla="*/ 464678 h 812606"/>
                <a:gd name="connsiteX138" fmla="*/ 4392001 w 12346893"/>
                <a:gd name="connsiteY138" fmla="*/ 473301 h 812606"/>
                <a:gd name="connsiteX139" fmla="*/ 4382465 w 12346893"/>
                <a:gd name="connsiteY139" fmla="*/ 455637 h 812606"/>
                <a:gd name="connsiteX140" fmla="*/ 3942636 w 12346893"/>
                <a:gd name="connsiteY140" fmla="*/ 168311 h 812606"/>
                <a:gd name="connsiteX141" fmla="*/ 3519574 w 12346893"/>
                <a:gd name="connsiteY141" fmla="*/ 428744 h 812606"/>
                <a:gd name="connsiteX142" fmla="*/ 3477788 w 12346893"/>
                <a:gd name="connsiteY142" fmla="*/ 500852 h 812606"/>
                <a:gd name="connsiteX143" fmla="*/ 3467991 w 12346893"/>
                <a:gd name="connsiteY143" fmla="*/ 516104 h 812606"/>
                <a:gd name="connsiteX144" fmla="*/ 3461880 w 12346893"/>
                <a:gd name="connsiteY144" fmla="*/ 525616 h 812606"/>
                <a:gd name="connsiteX145" fmla="*/ 2970129 w 12346893"/>
                <a:gd name="connsiteY145" fmla="*/ 812606 h 812606"/>
                <a:gd name="connsiteX146" fmla="*/ 2599702 w 12346893"/>
                <a:gd name="connsiteY146" fmla="*/ 664010 h 812606"/>
                <a:gd name="connsiteX147" fmla="*/ 2551495 w 12346893"/>
                <a:gd name="connsiteY147" fmla="*/ 616671 h 812606"/>
                <a:gd name="connsiteX148" fmla="*/ 2547182 w 12346893"/>
                <a:gd name="connsiteY148" fmla="*/ 625295 h 812606"/>
                <a:gd name="connsiteX149" fmla="*/ 2537646 w 12346893"/>
                <a:gd name="connsiteY149" fmla="*/ 607630 h 812606"/>
                <a:gd name="connsiteX150" fmla="*/ 2097817 w 12346893"/>
                <a:gd name="connsiteY150" fmla="*/ 320304 h 812606"/>
                <a:gd name="connsiteX151" fmla="*/ 1832207 w 12346893"/>
                <a:gd name="connsiteY151" fmla="*/ 411091 h 812606"/>
                <a:gd name="connsiteX152" fmla="*/ 1722225 w 12346893"/>
                <a:gd name="connsiteY152" fmla="*/ 515954 h 812606"/>
                <a:gd name="connsiteX153" fmla="*/ 1628223 w 12346893"/>
                <a:gd name="connsiteY153" fmla="*/ 583210 h 812606"/>
                <a:gd name="connsiteX154" fmla="*/ 1354650 w 12346893"/>
                <a:gd name="connsiteY154" fmla="*/ 660615 h 812606"/>
                <a:gd name="connsiteX155" fmla="*/ 984223 w 12346893"/>
                <a:gd name="connsiteY155" fmla="*/ 512019 h 812606"/>
                <a:gd name="connsiteX156" fmla="*/ 936017 w 12346893"/>
                <a:gd name="connsiteY156" fmla="*/ 464680 h 812606"/>
                <a:gd name="connsiteX157" fmla="*/ 931703 w 12346893"/>
                <a:gd name="connsiteY157" fmla="*/ 473303 h 812606"/>
                <a:gd name="connsiteX158" fmla="*/ 922167 w 12346893"/>
                <a:gd name="connsiteY158" fmla="*/ 455639 h 812606"/>
                <a:gd name="connsiteX159" fmla="*/ 482338 w 12346893"/>
                <a:gd name="connsiteY159" fmla="*/ 168313 h 812606"/>
                <a:gd name="connsiteX160" fmla="*/ 59276 w 12346893"/>
                <a:gd name="connsiteY160" fmla="*/ 428746 h 812606"/>
                <a:gd name="connsiteX161" fmla="*/ 59024 w 12346893"/>
                <a:gd name="connsiteY161" fmla="*/ 429155 h 812606"/>
                <a:gd name="connsiteX162" fmla="*/ 30746 w 12346893"/>
                <a:gd name="connsiteY162" fmla="*/ 480219 h 812606"/>
                <a:gd name="connsiteX163" fmla="*/ 1 w 12346893"/>
                <a:gd name="connsiteY163" fmla="*/ 541290 h 812606"/>
                <a:gd name="connsiteX164" fmla="*/ 247794 w 12346893"/>
                <a:gd name="connsiteY164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754768 w 12346891"/>
                <a:gd name="connsiteY59" fmla="*/ 323702 h 812606"/>
                <a:gd name="connsiteX60" fmla="*/ 8832571 w 12346891"/>
                <a:gd name="connsiteY60" fmla="*/ 258676 h 812606"/>
                <a:gd name="connsiteX61" fmla="*/ 8873851 w 12346891"/>
                <a:gd name="connsiteY61" fmla="*/ 229399 h 812606"/>
                <a:gd name="connsiteX62" fmla="*/ 9147424 w 12346891"/>
                <a:gd name="connsiteY62" fmla="*/ 151993 h 812606"/>
                <a:gd name="connsiteX63" fmla="*/ 9517851 w 12346891"/>
                <a:gd name="connsiteY63" fmla="*/ 300589 h 812606"/>
                <a:gd name="connsiteX64" fmla="*/ 9566057 w 12346891"/>
                <a:gd name="connsiteY64" fmla="*/ 347928 h 812606"/>
                <a:gd name="connsiteX65" fmla="*/ 9570371 w 12346891"/>
                <a:gd name="connsiteY65" fmla="*/ 339305 h 812606"/>
                <a:gd name="connsiteX66" fmla="*/ 9579906 w 12346891"/>
                <a:gd name="connsiteY66" fmla="*/ 356969 h 812606"/>
                <a:gd name="connsiteX67" fmla="*/ 10019736 w 12346891"/>
                <a:gd name="connsiteY67" fmla="*/ 644295 h 812606"/>
                <a:gd name="connsiteX68" fmla="*/ 10442798 w 12346891"/>
                <a:gd name="connsiteY68" fmla="*/ 383862 h 812606"/>
                <a:gd name="connsiteX69" fmla="*/ 10443050 w 12346891"/>
                <a:gd name="connsiteY69" fmla="*/ 383453 h 812606"/>
                <a:gd name="connsiteX70" fmla="*/ 10444542 w 12346891"/>
                <a:gd name="connsiteY70" fmla="*/ 380359 h 812606"/>
                <a:gd name="connsiteX71" fmla="*/ 10471328 w 12346891"/>
                <a:gd name="connsiteY71" fmla="*/ 332389 h 812606"/>
                <a:gd name="connsiteX72" fmla="*/ 10484583 w 12346891"/>
                <a:gd name="connsiteY72" fmla="*/ 311754 h 812606"/>
                <a:gd name="connsiteX73" fmla="*/ 10502072 w 12346891"/>
                <a:gd name="connsiteY73" fmla="*/ 271318 h 812606"/>
                <a:gd name="connsiteX74" fmla="*/ 10494381 w 12346891"/>
                <a:gd name="connsiteY74" fmla="*/ 296502 h 812606"/>
                <a:gd name="connsiteX75" fmla="*/ 10500491 w 12346891"/>
                <a:gd name="connsiteY75" fmla="*/ 286990 h 812606"/>
                <a:gd name="connsiteX76" fmla="*/ 10992243 w 12346891"/>
                <a:gd name="connsiteY76" fmla="*/ 0 h 812606"/>
                <a:gd name="connsiteX77" fmla="*/ 11362670 w 12346891"/>
                <a:gd name="connsiteY77" fmla="*/ 148596 h 812606"/>
                <a:gd name="connsiteX78" fmla="*/ 11410876 w 12346891"/>
                <a:gd name="connsiteY78" fmla="*/ 195935 h 812606"/>
                <a:gd name="connsiteX79" fmla="*/ 11415190 w 12346891"/>
                <a:gd name="connsiteY79" fmla="*/ 187311 h 812606"/>
                <a:gd name="connsiteX80" fmla="*/ 11424726 w 12346891"/>
                <a:gd name="connsiteY80" fmla="*/ 204976 h 812606"/>
                <a:gd name="connsiteX81" fmla="*/ 11864555 w 12346891"/>
                <a:gd name="connsiteY81" fmla="*/ 492302 h 812606"/>
                <a:gd name="connsiteX82" fmla="*/ 12329382 w 12346891"/>
                <a:gd name="connsiteY82" fmla="*/ 159808 h 812606"/>
                <a:gd name="connsiteX83" fmla="*/ 12346891 w 12346891"/>
                <a:gd name="connsiteY83" fmla="*/ 119324 h 812606"/>
                <a:gd name="connsiteX84" fmla="*/ 12329208 w 12346891"/>
                <a:gd name="connsiteY84" fmla="*/ 177225 h 812606"/>
                <a:gd name="connsiteX85" fmla="*/ 11735542 w 12346891"/>
                <a:gd name="connsiteY85" fmla="*/ 660610 h 812606"/>
                <a:gd name="connsiteX86" fmla="*/ 11365115 w 12346891"/>
                <a:gd name="connsiteY86" fmla="*/ 512014 h 812606"/>
                <a:gd name="connsiteX87" fmla="*/ 11316909 w 12346891"/>
                <a:gd name="connsiteY87" fmla="*/ 464675 h 812606"/>
                <a:gd name="connsiteX88" fmla="*/ 11312594 w 12346891"/>
                <a:gd name="connsiteY88" fmla="*/ 473298 h 812606"/>
                <a:gd name="connsiteX89" fmla="*/ 11303059 w 12346891"/>
                <a:gd name="connsiteY89" fmla="*/ 455634 h 812606"/>
                <a:gd name="connsiteX90" fmla="*/ 10863230 w 12346891"/>
                <a:gd name="connsiteY90" fmla="*/ 168308 h 812606"/>
                <a:gd name="connsiteX91" fmla="*/ 10440168 w 12346891"/>
                <a:gd name="connsiteY91" fmla="*/ 428741 h 812606"/>
                <a:gd name="connsiteX92" fmla="*/ 10439916 w 12346891"/>
                <a:gd name="connsiteY92" fmla="*/ 429150 h 812606"/>
                <a:gd name="connsiteX93" fmla="*/ 10438424 w 12346891"/>
                <a:gd name="connsiteY93" fmla="*/ 432244 h 812606"/>
                <a:gd name="connsiteX94" fmla="*/ 10411637 w 12346891"/>
                <a:gd name="connsiteY94" fmla="*/ 480214 h 812606"/>
                <a:gd name="connsiteX95" fmla="*/ 10398383 w 12346891"/>
                <a:gd name="connsiteY95" fmla="*/ 500849 h 812606"/>
                <a:gd name="connsiteX96" fmla="*/ 10380893 w 12346891"/>
                <a:gd name="connsiteY96" fmla="*/ 541285 h 812606"/>
                <a:gd name="connsiteX97" fmla="*/ 10388584 w 12346891"/>
                <a:gd name="connsiteY97" fmla="*/ 516101 h 812606"/>
                <a:gd name="connsiteX98" fmla="*/ 10382475 w 12346891"/>
                <a:gd name="connsiteY98" fmla="*/ 525613 h 812606"/>
                <a:gd name="connsiteX99" fmla="*/ 9890722 w 12346891"/>
                <a:gd name="connsiteY99" fmla="*/ 812603 h 812606"/>
                <a:gd name="connsiteX100" fmla="*/ 9520295 w 12346891"/>
                <a:gd name="connsiteY100" fmla="*/ 664007 h 812606"/>
                <a:gd name="connsiteX101" fmla="*/ 9472089 w 12346891"/>
                <a:gd name="connsiteY101" fmla="*/ 616668 h 812606"/>
                <a:gd name="connsiteX102" fmla="*/ 9467775 w 12346891"/>
                <a:gd name="connsiteY102" fmla="*/ 625292 h 812606"/>
                <a:gd name="connsiteX103" fmla="*/ 9458240 w 12346891"/>
                <a:gd name="connsiteY103" fmla="*/ 607627 h 812606"/>
                <a:gd name="connsiteX104" fmla="*/ 9018411 w 12346891"/>
                <a:gd name="connsiteY104" fmla="*/ 320302 h 812606"/>
                <a:gd name="connsiteX105" fmla="*/ 8752800 w 12346891"/>
                <a:gd name="connsiteY105" fmla="*/ 411089 h 812606"/>
                <a:gd name="connsiteX106" fmla="*/ 8707593 w 12346891"/>
                <a:gd name="connsiteY106" fmla="*/ 449000 h 812606"/>
                <a:gd name="connsiteX107" fmla="*/ 8702020 w 12346891"/>
                <a:gd name="connsiteY107" fmla="*/ 456073 h 812606"/>
                <a:gd name="connsiteX108" fmla="*/ 8590096 w 12346891"/>
                <a:gd name="connsiteY108" fmla="*/ 553928 h 812606"/>
                <a:gd name="connsiteX109" fmla="*/ 8548816 w 12346891"/>
                <a:gd name="connsiteY109" fmla="*/ 583206 h 812606"/>
                <a:gd name="connsiteX110" fmla="*/ 8275244 w 12346891"/>
                <a:gd name="connsiteY110" fmla="*/ 660611 h 812606"/>
                <a:gd name="connsiteX111" fmla="*/ 7904817 w 12346891"/>
                <a:gd name="connsiteY111" fmla="*/ 512015 h 812606"/>
                <a:gd name="connsiteX112" fmla="*/ 7856610 w 12346891"/>
                <a:gd name="connsiteY112" fmla="*/ 464676 h 812606"/>
                <a:gd name="connsiteX113" fmla="*/ 7852297 w 12346891"/>
                <a:gd name="connsiteY113" fmla="*/ 473299 h 812606"/>
                <a:gd name="connsiteX114" fmla="*/ 7842761 w 12346891"/>
                <a:gd name="connsiteY114" fmla="*/ 455635 h 812606"/>
                <a:gd name="connsiteX115" fmla="*/ 7402931 w 12346891"/>
                <a:gd name="connsiteY115" fmla="*/ 168309 h 812606"/>
                <a:gd name="connsiteX116" fmla="*/ 6979869 w 12346891"/>
                <a:gd name="connsiteY116" fmla="*/ 428742 h 812606"/>
                <a:gd name="connsiteX117" fmla="*/ 6979618 w 12346891"/>
                <a:gd name="connsiteY117" fmla="*/ 429151 h 812606"/>
                <a:gd name="connsiteX118" fmla="*/ 6978126 w 12346891"/>
                <a:gd name="connsiteY118" fmla="*/ 432245 h 812606"/>
                <a:gd name="connsiteX119" fmla="*/ 6920595 w 12346891"/>
                <a:gd name="connsiteY119" fmla="*/ 541286 h 812606"/>
                <a:gd name="connsiteX120" fmla="*/ 6928286 w 12346891"/>
                <a:gd name="connsiteY120" fmla="*/ 516102 h 812606"/>
                <a:gd name="connsiteX121" fmla="*/ 6922176 w 12346891"/>
                <a:gd name="connsiteY121" fmla="*/ 525614 h 812606"/>
                <a:gd name="connsiteX122" fmla="*/ 6430425 w 12346891"/>
                <a:gd name="connsiteY122" fmla="*/ 812604 h 812606"/>
                <a:gd name="connsiteX123" fmla="*/ 6059997 w 12346891"/>
                <a:gd name="connsiteY123" fmla="*/ 664008 h 812606"/>
                <a:gd name="connsiteX124" fmla="*/ 6011791 w 12346891"/>
                <a:gd name="connsiteY124" fmla="*/ 616669 h 812606"/>
                <a:gd name="connsiteX125" fmla="*/ 6007477 w 12346891"/>
                <a:gd name="connsiteY125" fmla="*/ 625293 h 812606"/>
                <a:gd name="connsiteX126" fmla="*/ 5997942 w 12346891"/>
                <a:gd name="connsiteY126" fmla="*/ 607628 h 812606"/>
                <a:gd name="connsiteX127" fmla="*/ 5558112 w 12346891"/>
                <a:gd name="connsiteY127" fmla="*/ 320302 h 812606"/>
                <a:gd name="connsiteX128" fmla="*/ 5292503 w 12346891"/>
                <a:gd name="connsiteY128" fmla="*/ 411089 h 812606"/>
                <a:gd name="connsiteX129" fmla="*/ 5247298 w 12346891"/>
                <a:gd name="connsiteY129" fmla="*/ 448999 h 812606"/>
                <a:gd name="connsiteX130" fmla="*/ 5241722 w 12346891"/>
                <a:gd name="connsiteY130" fmla="*/ 456075 h 812606"/>
                <a:gd name="connsiteX131" fmla="*/ 5207592 w 12346891"/>
                <a:gd name="connsiteY131" fmla="*/ 488913 h 812606"/>
                <a:gd name="connsiteX132" fmla="*/ 5129797 w 12346891"/>
                <a:gd name="connsiteY132" fmla="*/ 553930 h 812606"/>
                <a:gd name="connsiteX133" fmla="*/ 5088518 w 12346891"/>
                <a:gd name="connsiteY133" fmla="*/ 583208 h 812606"/>
                <a:gd name="connsiteX134" fmla="*/ 4814946 w 12346891"/>
                <a:gd name="connsiteY134" fmla="*/ 660613 h 812606"/>
                <a:gd name="connsiteX135" fmla="*/ 4444519 w 12346891"/>
                <a:gd name="connsiteY135" fmla="*/ 512017 h 812606"/>
                <a:gd name="connsiteX136" fmla="*/ 4396312 w 12346891"/>
                <a:gd name="connsiteY136" fmla="*/ 464678 h 812606"/>
                <a:gd name="connsiteX137" fmla="*/ 4391999 w 12346891"/>
                <a:gd name="connsiteY137" fmla="*/ 473301 h 812606"/>
                <a:gd name="connsiteX138" fmla="*/ 4382463 w 12346891"/>
                <a:gd name="connsiteY138" fmla="*/ 455637 h 812606"/>
                <a:gd name="connsiteX139" fmla="*/ 3942634 w 12346891"/>
                <a:gd name="connsiteY139" fmla="*/ 168311 h 812606"/>
                <a:gd name="connsiteX140" fmla="*/ 3519572 w 12346891"/>
                <a:gd name="connsiteY140" fmla="*/ 428744 h 812606"/>
                <a:gd name="connsiteX141" fmla="*/ 3477786 w 12346891"/>
                <a:gd name="connsiteY141" fmla="*/ 500852 h 812606"/>
                <a:gd name="connsiteX142" fmla="*/ 3467989 w 12346891"/>
                <a:gd name="connsiteY142" fmla="*/ 516104 h 812606"/>
                <a:gd name="connsiteX143" fmla="*/ 3461878 w 12346891"/>
                <a:gd name="connsiteY143" fmla="*/ 525616 h 812606"/>
                <a:gd name="connsiteX144" fmla="*/ 2970127 w 12346891"/>
                <a:gd name="connsiteY144" fmla="*/ 812606 h 812606"/>
                <a:gd name="connsiteX145" fmla="*/ 2599700 w 12346891"/>
                <a:gd name="connsiteY145" fmla="*/ 664010 h 812606"/>
                <a:gd name="connsiteX146" fmla="*/ 2551493 w 12346891"/>
                <a:gd name="connsiteY146" fmla="*/ 616671 h 812606"/>
                <a:gd name="connsiteX147" fmla="*/ 2547180 w 12346891"/>
                <a:gd name="connsiteY147" fmla="*/ 625295 h 812606"/>
                <a:gd name="connsiteX148" fmla="*/ 2537644 w 12346891"/>
                <a:gd name="connsiteY148" fmla="*/ 607630 h 812606"/>
                <a:gd name="connsiteX149" fmla="*/ 2097815 w 12346891"/>
                <a:gd name="connsiteY149" fmla="*/ 320304 h 812606"/>
                <a:gd name="connsiteX150" fmla="*/ 1832205 w 12346891"/>
                <a:gd name="connsiteY150" fmla="*/ 411091 h 812606"/>
                <a:gd name="connsiteX151" fmla="*/ 1722223 w 12346891"/>
                <a:gd name="connsiteY151" fmla="*/ 515954 h 812606"/>
                <a:gd name="connsiteX152" fmla="*/ 1628221 w 12346891"/>
                <a:gd name="connsiteY152" fmla="*/ 583210 h 812606"/>
                <a:gd name="connsiteX153" fmla="*/ 1354648 w 12346891"/>
                <a:gd name="connsiteY153" fmla="*/ 660615 h 812606"/>
                <a:gd name="connsiteX154" fmla="*/ 984221 w 12346891"/>
                <a:gd name="connsiteY154" fmla="*/ 512019 h 812606"/>
                <a:gd name="connsiteX155" fmla="*/ 936015 w 12346891"/>
                <a:gd name="connsiteY155" fmla="*/ 464680 h 812606"/>
                <a:gd name="connsiteX156" fmla="*/ 931701 w 12346891"/>
                <a:gd name="connsiteY156" fmla="*/ 473303 h 812606"/>
                <a:gd name="connsiteX157" fmla="*/ 922165 w 12346891"/>
                <a:gd name="connsiteY157" fmla="*/ 455639 h 812606"/>
                <a:gd name="connsiteX158" fmla="*/ 482336 w 12346891"/>
                <a:gd name="connsiteY158" fmla="*/ 168313 h 812606"/>
                <a:gd name="connsiteX159" fmla="*/ 59274 w 12346891"/>
                <a:gd name="connsiteY159" fmla="*/ 428746 h 812606"/>
                <a:gd name="connsiteX160" fmla="*/ 59022 w 12346891"/>
                <a:gd name="connsiteY160" fmla="*/ 429155 h 812606"/>
                <a:gd name="connsiteX161" fmla="*/ 30744 w 12346891"/>
                <a:gd name="connsiteY161" fmla="*/ 480219 h 812606"/>
                <a:gd name="connsiteX162" fmla="*/ -1 w 12346891"/>
                <a:gd name="connsiteY162" fmla="*/ 541290 h 812606"/>
                <a:gd name="connsiteX163" fmla="*/ 247792 w 12346891"/>
                <a:gd name="connsiteY163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832573 w 12346893"/>
                <a:gd name="connsiteY59" fmla="*/ 258676 h 812606"/>
                <a:gd name="connsiteX60" fmla="*/ 8873853 w 12346893"/>
                <a:gd name="connsiteY60" fmla="*/ 229399 h 812606"/>
                <a:gd name="connsiteX61" fmla="*/ 9147426 w 12346893"/>
                <a:gd name="connsiteY61" fmla="*/ 151993 h 812606"/>
                <a:gd name="connsiteX62" fmla="*/ 9517853 w 12346893"/>
                <a:gd name="connsiteY62" fmla="*/ 300589 h 812606"/>
                <a:gd name="connsiteX63" fmla="*/ 9566059 w 12346893"/>
                <a:gd name="connsiteY63" fmla="*/ 347928 h 812606"/>
                <a:gd name="connsiteX64" fmla="*/ 9570373 w 12346893"/>
                <a:gd name="connsiteY64" fmla="*/ 339305 h 812606"/>
                <a:gd name="connsiteX65" fmla="*/ 9579908 w 12346893"/>
                <a:gd name="connsiteY65" fmla="*/ 356969 h 812606"/>
                <a:gd name="connsiteX66" fmla="*/ 10019738 w 12346893"/>
                <a:gd name="connsiteY66" fmla="*/ 644295 h 812606"/>
                <a:gd name="connsiteX67" fmla="*/ 10442800 w 12346893"/>
                <a:gd name="connsiteY67" fmla="*/ 383862 h 812606"/>
                <a:gd name="connsiteX68" fmla="*/ 10443052 w 12346893"/>
                <a:gd name="connsiteY68" fmla="*/ 383453 h 812606"/>
                <a:gd name="connsiteX69" fmla="*/ 10444544 w 12346893"/>
                <a:gd name="connsiteY69" fmla="*/ 380359 h 812606"/>
                <a:gd name="connsiteX70" fmla="*/ 10471330 w 12346893"/>
                <a:gd name="connsiteY70" fmla="*/ 332389 h 812606"/>
                <a:gd name="connsiteX71" fmla="*/ 10484585 w 12346893"/>
                <a:gd name="connsiteY71" fmla="*/ 311754 h 812606"/>
                <a:gd name="connsiteX72" fmla="*/ 10502074 w 12346893"/>
                <a:gd name="connsiteY72" fmla="*/ 271318 h 812606"/>
                <a:gd name="connsiteX73" fmla="*/ 10494383 w 12346893"/>
                <a:gd name="connsiteY73" fmla="*/ 296502 h 812606"/>
                <a:gd name="connsiteX74" fmla="*/ 10500493 w 12346893"/>
                <a:gd name="connsiteY74" fmla="*/ 286990 h 812606"/>
                <a:gd name="connsiteX75" fmla="*/ 10992245 w 12346893"/>
                <a:gd name="connsiteY75" fmla="*/ 0 h 812606"/>
                <a:gd name="connsiteX76" fmla="*/ 11362672 w 12346893"/>
                <a:gd name="connsiteY76" fmla="*/ 148596 h 812606"/>
                <a:gd name="connsiteX77" fmla="*/ 11410878 w 12346893"/>
                <a:gd name="connsiteY77" fmla="*/ 195935 h 812606"/>
                <a:gd name="connsiteX78" fmla="*/ 11415192 w 12346893"/>
                <a:gd name="connsiteY78" fmla="*/ 187311 h 812606"/>
                <a:gd name="connsiteX79" fmla="*/ 11424728 w 12346893"/>
                <a:gd name="connsiteY79" fmla="*/ 204976 h 812606"/>
                <a:gd name="connsiteX80" fmla="*/ 11864557 w 12346893"/>
                <a:gd name="connsiteY80" fmla="*/ 492302 h 812606"/>
                <a:gd name="connsiteX81" fmla="*/ 12329384 w 12346893"/>
                <a:gd name="connsiteY81" fmla="*/ 159808 h 812606"/>
                <a:gd name="connsiteX82" fmla="*/ 12346893 w 12346893"/>
                <a:gd name="connsiteY82" fmla="*/ 119324 h 812606"/>
                <a:gd name="connsiteX83" fmla="*/ 12329210 w 12346893"/>
                <a:gd name="connsiteY83" fmla="*/ 177225 h 812606"/>
                <a:gd name="connsiteX84" fmla="*/ 11735544 w 12346893"/>
                <a:gd name="connsiteY84" fmla="*/ 660610 h 812606"/>
                <a:gd name="connsiteX85" fmla="*/ 11365117 w 12346893"/>
                <a:gd name="connsiteY85" fmla="*/ 512014 h 812606"/>
                <a:gd name="connsiteX86" fmla="*/ 11316911 w 12346893"/>
                <a:gd name="connsiteY86" fmla="*/ 464675 h 812606"/>
                <a:gd name="connsiteX87" fmla="*/ 11312596 w 12346893"/>
                <a:gd name="connsiteY87" fmla="*/ 473298 h 812606"/>
                <a:gd name="connsiteX88" fmla="*/ 11303061 w 12346893"/>
                <a:gd name="connsiteY88" fmla="*/ 455634 h 812606"/>
                <a:gd name="connsiteX89" fmla="*/ 10863232 w 12346893"/>
                <a:gd name="connsiteY89" fmla="*/ 168308 h 812606"/>
                <a:gd name="connsiteX90" fmla="*/ 10440170 w 12346893"/>
                <a:gd name="connsiteY90" fmla="*/ 428741 h 812606"/>
                <a:gd name="connsiteX91" fmla="*/ 10439918 w 12346893"/>
                <a:gd name="connsiteY91" fmla="*/ 429150 h 812606"/>
                <a:gd name="connsiteX92" fmla="*/ 10438426 w 12346893"/>
                <a:gd name="connsiteY92" fmla="*/ 432244 h 812606"/>
                <a:gd name="connsiteX93" fmla="*/ 10411639 w 12346893"/>
                <a:gd name="connsiteY93" fmla="*/ 480214 h 812606"/>
                <a:gd name="connsiteX94" fmla="*/ 10398385 w 12346893"/>
                <a:gd name="connsiteY94" fmla="*/ 500849 h 812606"/>
                <a:gd name="connsiteX95" fmla="*/ 10380895 w 12346893"/>
                <a:gd name="connsiteY95" fmla="*/ 541285 h 812606"/>
                <a:gd name="connsiteX96" fmla="*/ 10388586 w 12346893"/>
                <a:gd name="connsiteY96" fmla="*/ 516101 h 812606"/>
                <a:gd name="connsiteX97" fmla="*/ 10382477 w 12346893"/>
                <a:gd name="connsiteY97" fmla="*/ 525613 h 812606"/>
                <a:gd name="connsiteX98" fmla="*/ 9890724 w 12346893"/>
                <a:gd name="connsiteY98" fmla="*/ 812603 h 812606"/>
                <a:gd name="connsiteX99" fmla="*/ 9520297 w 12346893"/>
                <a:gd name="connsiteY99" fmla="*/ 664007 h 812606"/>
                <a:gd name="connsiteX100" fmla="*/ 9472091 w 12346893"/>
                <a:gd name="connsiteY100" fmla="*/ 616668 h 812606"/>
                <a:gd name="connsiteX101" fmla="*/ 9467777 w 12346893"/>
                <a:gd name="connsiteY101" fmla="*/ 625292 h 812606"/>
                <a:gd name="connsiteX102" fmla="*/ 9458242 w 12346893"/>
                <a:gd name="connsiteY102" fmla="*/ 607627 h 812606"/>
                <a:gd name="connsiteX103" fmla="*/ 9018413 w 12346893"/>
                <a:gd name="connsiteY103" fmla="*/ 320302 h 812606"/>
                <a:gd name="connsiteX104" fmla="*/ 8752802 w 12346893"/>
                <a:gd name="connsiteY104" fmla="*/ 411089 h 812606"/>
                <a:gd name="connsiteX105" fmla="*/ 8707595 w 12346893"/>
                <a:gd name="connsiteY105" fmla="*/ 449000 h 812606"/>
                <a:gd name="connsiteX106" fmla="*/ 8702022 w 12346893"/>
                <a:gd name="connsiteY106" fmla="*/ 456073 h 812606"/>
                <a:gd name="connsiteX107" fmla="*/ 8590098 w 12346893"/>
                <a:gd name="connsiteY107" fmla="*/ 553928 h 812606"/>
                <a:gd name="connsiteX108" fmla="*/ 8548818 w 12346893"/>
                <a:gd name="connsiteY108" fmla="*/ 583206 h 812606"/>
                <a:gd name="connsiteX109" fmla="*/ 8275246 w 12346893"/>
                <a:gd name="connsiteY109" fmla="*/ 660611 h 812606"/>
                <a:gd name="connsiteX110" fmla="*/ 7904819 w 12346893"/>
                <a:gd name="connsiteY110" fmla="*/ 512015 h 812606"/>
                <a:gd name="connsiteX111" fmla="*/ 7856612 w 12346893"/>
                <a:gd name="connsiteY111" fmla="*/ 464676 h 812606"/>
                <a:gd name="connsiteX112" fmla="*/ 7852299 w 12346893"/>
                <a:gd name="connsiteY112" fmla="*/ 473299 h 812606"/>
                <a:gd name="connsiteX113" fmla="*/ 7842763 w 12346893"/>
                <a:gd name="connsiteY113" fmla="*/ 455635 h 812606"/>
                <a:gd name="connsiteX114" fmla="*/ 7402933 w 12346893"/>
                <a:gd name="connsiteY114" fmla="*/ 168309 h 812606"/>
                <a:gd name="connsiteX115" fmla="*/ 6979871 w 12346893"/>
                <a:gd name="connsiteY115" fmla="*/ 428742 h 812606"/>
                <a:gd name="connsiteX116" fmla="*/ 6979620 w 12346893"/>
                <a:gd name="connsiteY116" fmla="*/ 429151 h 812606"/>
                <a:gd name="connsiteX117" fmla="*/ 6978128 w 12346893"/>
                <a:gd name="connsiteY117" fmla="*/ 432245 h 812606"/>
                <a:gd name="connsiteX118" fmla="*/ 6920597 w 12346893"/>
                <a:gd name="connsiteY118" fmla="*/ 541286 h 812606"/>
                <a:gd name="connsiteX119" fmla="*/ 6928288 w 12346893"/>
                <a:gd name="connsiteY119" fmla="*/ 516102 h 812606"/>
                <a:gd name="connsiteX120" fmla="*/ 6922178 w 12346893"/>
                <a:gd name="connsiteY120" fmla="*/ 525614 h 812606"/>
                <a:gd name="connsiteX121" fmla="*/ 6430427 w 12346893"/>
                <a:gd name="connsiteY121" fmla="*/ 812604 h 812606"/>
                <a:gd name="connsiteX122" fmla="*/ 6059999 w 12346893"/>
                <a:gd name="connsiteY122" fmla="*/ 664008 h 812606"/>
                <a:gd name="connsiteX123" fmla="*/ 6011793 w 12346893"/>
                <a:gd name="connsiteY123" fmla="*/ 616669 h 812606"/>
                <a:gd name="connsiteX124" fmla="*/ 6007479 w 12346893"/>
                <a:gd name="connsiteY124" fmla="*/ 625293 h 812606"/>
                <a:gd name="connsiteX125" fmla="*/ 5997944 w 12346893"/>
                <a:gd name="connsiteY125" fmla="*/ 607628 h 812606"/>
                <a:gd name="connsiteX126" fmla="*/ 5558114 w 12346893"/>
                <a:gd name="connsiteY126" fmla="*/ 320302 h 812606"/>
                <a:gd name="connsiteX127" fmla="*/ 5292505 w 12346893"/>
                <a:gd name="connsiteY127" fmla="*/ 411089 h 812606"/>
                <a:gd name="connsiteX128" fmla="*/ 5247300 w 12346893"/>
                <a:gd name="connsiteY128" fmla="*/ 448999 h 812606"/>
                <a:gd name="connsiteX129" fmla="*/ 5241724 w 12346893"/>
                <a:gd name="connsiteY129" fmla="*/ 456075 h 812606"/>
                <a:gd name="connsiteX130" fmla="*/ 5207594 w 12346893"/>
                <a:gd name="connsiteY130" fmla="*/ 488913 h 812606"/>
                <a:gd name="connsiteX131" fmla="*/ 5129799 w 12346893"/>
                <a:gd name="connsiteY131" fmla="*/ 553930 h 812606"/>
                <a:gd name="connsiteX132" fmla="*/ 5088520 w 12346893"/>
                <a:gd name="connsiteY132" fmla="*/ 583208 h 812606"/>
                <a:gd name="connsiteX133" fmla="*/ 4814948 w 12346893"/>
                <a:gd name="connsiteY133" fmla="*/ 660613 h 812606"/>
                <a:gd name="connsiteX134" fmla="*/ 4444521 w 12346893"/>
                <a:gd name="connsiteY134" fmla="*/ 512017 h 812606"/>
                <a:gd name="connsiteX135" fmla="*/ 4396314 w 12346893"/>
                <a:gd name="connsiteY135" fmla="*/ 464678 h 812606"/>
                <a:gd name="connsiteX136" fmla="*/ 4392001 w 12346893"/>
                <a:gd name="connsiteY136" fmla="*/ 473301 h 812606"/>
                <a:gd name="connsiteX137" fmla="*/ 4382465 w 12346893"/>
                <a:gd name="connsiteY137" fmla="*/ 455637 h 812606"/>
                <a:gd name="connsiteX138" fmla="*/ 3942636 w 12346893"/>
                <a:gd name="connsiteY138" fmla="*/ 168311 h 812606"/>
                <a:gd name="connsiteX139" fmla="*/ 3519574 w 12346893"/>
                <a:gd name="connsiteY139" fmla="*/ 428744 h 812606"/>
                <a:gd name="connsiteX140" fmla="*/ 3477788 w 12346893"/>
                <a:gd name="connsiteY140" fmla="*/ 500852 h 812606"/>
                <a:gd name="connsiteX141" fmla="*/ 3467991 w 12346893"/>
                <a:gd name="connsiteY141" fmla="*/ 516104 h 812606"/>
                <a:gd name="connsiteX142" fmla="*/ 3461880 w 12346893"/>
                <a:gd name="connsiteY142" fmla="*/ 525616 h 812606"/>
                <a:gd name="connsiteX143" fmla="*/ 2970129 w 12346893"/>
                <a:gd name="connsiteY143" fmla="*/ 812606 h 812606"/>
                <a:gd name="connsiteX144" fmla="*/ 2599702 w 12346893"/>
                <a:gd name="connsiteY144" fmla="*/ 664010 h 812606"/>
                <a:gd name="connsiteX145" fmla="*/ 2551495 w 12346893"/>
                <a:gd name="connsiteY145" fmla="*/ 616671 h 812606"/>
                <a:gd name="connsiteX146" fmla="*/ 2547182 w 12346893"/>
                <a:gd name="connsiteY146" fmla="*/ 625295 h 812606"/>
                <a:gd name="connsiteX147" fmla="*/ 2537646 w 12346893"/>
                <a:gd name="connsiteY147" fmla="*/ 607630 h 812606"/>
                <a:gd name="connsiteX148" fmla="*/ 2097817 w 12346893"/>
                <a:gd name="connsiteY148" fmla="*/ 320304 h 812606"/>
                <a:gd name="connsiteX149" fmla="*/ 1832207 w 12346893"/>
                <a:gd name="connsiteY149" fmla="*/ 411091 h 812606"/>
                <a:gd name="connsiteX150" fmla="*/ 1722225 w 12346893"/>
                <a:gd name="connsiteY150" fmla="*/ 515954 h 812606"/>
                <a:gd name="connsiteX151" fmla="*/ 1628223 w 12346893"/>
                <a:gd name="connsiteY151" fmla="*/ 583210 h 812606"/>
                <a:gd name="connsiteX152" fmla="*/ 1354650 w 12346893"/>
                <a:gd name="connsiteY152" fmla="*/ 660615 h 812606"/>
                <a:gd name="connsiteX153" fmla="*/ 984223 w 12346893"/>
                <a:gd name="connsiteY153" fmla="*/ 512019 h 812606"/>
                <a:gd name="connsiteX154" fmla="*/ 936017 w 12346893"/>
                <a:gd name="connsiteY154" fmla="*/ 464680 h 812606"/>
                <a:gd name="connsiteX155" fmla="*/ 931703 w 12346893"/>
                <a:gd name="connsiteY155" fmla="*/ 473303 h 812606"/>
                <a:gd name="connsiteX156" fmla="*/ 922167 w 12346893"/>
                <a:gd name="connsiteY156" fmla="*/ 455639 h 812606"/>
                <a:gd name="connsiteX157" fmla="*/ 482338 w 12346893"/>
                <a:gd name="connsiteY157" fmla="*/ 168313 h 812606"/>
                <a:gd name="connsiteX158" fmla="*/ 59276 w 12346893"/>
                <a:gd name="connsiteY158" fmla="*/ 428746 h 812606"/>
                <a:gd name="connsiteX159" fmla="*/ 59024 w 12346893"/>
                <a:gd name="connsiteY159" fmla="*/ 429155 h 812606"/>
                <a:gd name="connsiteX160" fmla="*/ 30746 w 12346893"/>
                <a:gd name="connsiteY160" fmla="*/ 480219 h 812606"/>
                <a:gd name="connsiteX161" fmla="*/ 1 w 12346893"/>
                <a:gd name="connsiteY161" fmla="*/ 541290 h 812606"/>
                <a:gd name="connsiteX162" fmla="*/ 247794 w 12346893"/>
                <a:gd name="connsiteY162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832571 w 12346891"/>
                <a:gd name="connsiteY59" fmla="*/ 258676 h 812606"/>
                <a:gd name="connsiteX60" fmla="*/ 8873851 w 12346891"/>
                <a:gd name="connsiteY60" fmla="*/ 229399 h 812606"/>
                <a:gd name="connsiteX61" fmla="*/ 9147424 w 12346891"/>
                <a:gd name="connsiteY61" fmla="*/ 151993 h 812606"/>
                <a:gd name="connsiteX62" fmla="*/ 9517851 w 12346891"/>
                <a:gd name="connsiteY62" fmla="*/ 300589 h 812606"/>
                <a:gd name="connsiteX63" fmla="*/ 9566057 w 12346891"/>
                <a:gd name="connsiteY63" fmla="*/ 347928 h 812606"/>
                <a:gd name="connsiteX64" fmla="*/ 9570371 w 12346891"/>
                <a:gd name="connsiteY64" fmla="*/ 339305 h 812606"/>
                <a:gd name="connsiteX65" fmla="*/ 9579906 w 12346891"/>
                <a:gd name="connsiteY65" fmla="*/ 356969 h 812606"/>
                <a:gd name="connsiteX66" fmla="*/ 10019736 w 12346891"/>
                <a:gd name="connsiteY66" fmla="*/ 644295 h 812606"/>
                <a:gd name="connsiteX67" fmla="*/ 10442798 w 12346891"/>
                <a:gd name="connsiteY67" fmla="*/ 383862 h 812606"/>
                <a:gd name="connsiteX68" fmla="*/ 10443050 w 12346891"/>
                <a:gd name="connsiteY68" fmla="*/ 383453 h 812606"/>
                <a:gd name="connsiteX69" fmla="*/ 10444542 w 12346891"/>
                <a:gd name="connsiteY69" fmla="*/ 380359 h 812606"/>
                <a:gd name="connsiteX70" fmla="*/ 10471328 w 12346891"/>
                <a:gd name="connsiteY70" fmla="*/ 332389 h 812606"/>
                <a:gd name="connsiteX71" fmla="*/ 10484583 w 12346891"/>
                <a:gd name="connsiteY71" fmla="*/ 311754 h 812606"/>
                <a:gd name="connsiteX72" fmla="*/ 10502072 w 12346891"/>
                <a:gd name="connsiteY72" fmla="*/ 271318 h 812606"/>
                <a:gd name="connsiteX73" fmla="*/ 10494381 w 12346891"/>
                <a:gd name="connsiteY73" fmla="*/ 296502 h 812606"/>
                <a:gd name="connsiteX74" fmla="*/ 10500491 w 12346891"/>
                <a:gd name="connsiteY74" fmla="*/ 286990 h 812606"/>
                <a:gd name="connsiteX75" fmla="*/ 10992243 w 12346891"/>
                <a:gd name="connsiteY75" fmla="*/ 0 h 812606"/>
                <a:gd name="connsiteX76" fmla="*/ 11362670 w 12346891"/>
                <a:gd name="connsiteY76" fmla="*/ 148596 h 812606"/>
                <a:gd name="connsiteX77" fmla="*/ 11410876 w 12346891"/>
                <a:gd name="connsiteY77" fmla="*/ 195935 h 812606"/>
                <a:gd name="connsiteX78" fmla="*/ 11415190 w 12346891"/>
                <a:gd name="connsiteY78" fmla="*/ 187311 h 812606"/>
                <a:gd name="connsiteX79" fmla="*/ 11424726 w 12346891"/>
                <a:gd name="connsiteY79" fmla="*/ 204976 h 812606"/>
                <a:gd name="connsiteX80" fmla="*/ 11864555 w 12346891"/>
                <a:gd name="connsiteY80" fmla="*/ 492302 h 812606"/>
                <a:gd name="connsiteX81" fmla="*/ 12329382 w 12346891"/>
                <a:gd name="connsiteY81" fmla="*/ 159808 h 812606"/>
                <a:gd name="connsiteX82" fmla="*/ 12346891 w 12346891"/>
                <a:gd name="connsiteY82" fmla="*/ 119324 h 812606"/>
                <a:gd name="connsiteX83" fmla="*/ 12329208 w 12346891"/>
                <a:gd name="connsiteY83" fmla="*/ 177225 h 812606"/>
                <a:gd name="connsiteX84" fmla="*/ 11735542 w 12346891"/>
                <a:gd name="connsiteY84" fmla="*/ 660610 h 812606"/>
                <a:gd name="connsiteX85" fmla="*/ 11365115 w 12346891"/>
                <a:gd name="connsiteY85" fmla="*/ 512014 h 812606"/>
                <a:gd name="connsiteX86" fmla="*/ 11316909 w 12346891"/>
                <a:gd name="connsiteY86" fmla="*/ 464675 h 812606"/>
                <a:gd name="connsiteX87" fmla="*/ 11312594 w 12346891"/>
                <a:gd name="connsiteY87" fmla="*/ 473298 h 812606"/>
                <a:gd name="connsiteX88" fmla="*/ 11303059 w 12346891"/>
                <a:gd name="connsiteY88" fmla="*/ 455634 h 812606"/>
                <a:gd name="connsiteX89" fmla="*/ 10863230 w 12346891"/>
                <a:gd name="connsiteY89" fmla="*/ 168308 h 812606"/>
                <a:gd name="connsiteX90" fmla="*/ 10440168 w 12346891"/>
                <a:gd name="connsiteY90" fmla="*/ 428741 h 812606"/>
                <a:gd name="connsiteX91" fmla="*/ 10439916 w 12346891"/>
                <a:gd name="connsiteY91" fmla="*/ 429150 h 812606"/>
                <a:gd name="connsiteX92" fmla="*/ 10438424 w 12346891"/>
                <a:gd name="connsiteY92" fmla="*/ 432244 h 812606"/>
                <a:gd name="connsiteX93" fmla="*/ 10411637 w 12346891"/>
                <a:gd name="connsiteY93" fmla="*/ 480214 h 812606"/>
                <a:gd name="connsiteX94" fmla="*/ 10398383 w 12346891"/>
                <a:gd name="connsiteY94" fmla="*/ 500849 h 812606"/>
                <a:gd name="connsiteX95" fmla="*/ 10380893 w 12346891"/>
                <a:gd name="connsiteY95" fmla="*/ 541285 h 812606"/>
                <a:gd name="connsiteX96" fmla="*/ 10388584 w 12346891"/>
                <a:gd name="connsiteY96" fmla="*/ 516101 h 812606"/>
                <a:gd name="connsiteX97" fmla="*/ 10382475 w 12346891"/>
                <a:gd name="connsiteY97" fmla="*/ 525613 h 812606"/>
                <a:gd name="connsiteX98" fmla="*/ 9890722 w 12346891"/>
                <a:gd name="connsiteY98" fmla="*/ 812603 h 812606"/>
                <a:gd name="connsiteX99" fmla="*/ 9520295 w 12346891"/>
                <a:gd name="connsiteY99" fmla="*/ 664007 h 812606"/>
                <a:gd name="connsiteX100" fmla="*/ 9472089 w 12346891"/>
                <a:gd name="connsiteY100" fmla="*/ 616668 h 812606"/>
                <a:gd name="connsiteX101" fmla="*/ 9467775 w 12346891"/>
                <a:gd name="connsiteY101" fmla="*/ 625292 h 812606"/>
                <a:gd name="connsiteX102" fmla="*/ 9458240 w 12346891"/>
                <a:gd name="connsiteY102" fmla="*/ 607627 h 812606"/>
                <a:gd name="connsiteX103" fmla="*/ 9018411 w 12346891"/>
                <a:gd name="connsiteY103" fmla="*/ 320302 h 812606"/>
                <a:gd name="connsiteX104" fmla="*/ 8752800 w 12346891"/>
                <a:gd name="connsiteY104" fmla="*/ 411089 h 812606"/>
                <a:gd name="connsiteX105" fmla="*/ 8707593 w 12346891"/>
                <a:gd name="connsiteY105" fmla="*/ 449000 h 812606"/>
                <a:gd name="connsiteX106" fmla="*/ 8702020 w 12346891"/>
                <a:gd name="connsiteY106" fmla="*/ 456073 h 812606"/>
                <a:gd name="connsiteX107" fmla="*/ 8590096 w 12346891"/>
                <a:gd name="connsiteY107" fmla="*/ 553928 h 812606"/>
                <a:gd name="connsiteX108" fmla="*/ 8548816 w 12346891"/>
                <a:gd name="connsiteY108" fmla="*/ 583206 h 812606"/>
                <a:gd name="connsiteX109" fmla="*/ 8275244 w 12346891"/>
                <a:gd name="connsiteY109" fmla="*/ 660611 h 812606"/>
                <a:gd name="connsiteX110" fmla="*/ 7904817 w 12346891"/>
                <a:gd name="connsiteY110" fmla="*/ 512015 h 812606"/>
                <a:gd name="connsiteX111" fmla="*/ 7856610 w 12346891"/>
                <a:gd name="connsiteY111" fmla="*/ 464676 h 812606"/>
                <a:gd name="connsiteX112" fmla="*/ 7852297 w 12346891"/>
                <a:gd name="connsiteY112" fmla="*/ 473299 h 812606"/>
                <a:gd name="connsiteX113" fmla="*/ 7842761 w 12346891"/>
                <a:gd name="connsiteY113" fmla="*/ 455635 h 812606"/>
                <a:gd name="connsiteX114" fmla="*/ 7402931 w 12346891"/>
                <a:gd name="connsiteY114" fmla="*/ 168309 h 812606"/>
                <a:gd name="connsiteX115" fmla="*/ 6979869 w 12346891"/>
                <a:gd name="connsiteY115" fmla="*/ 428742 h 812606"/>
                <a:gd name="connsiteX116" fmla="*/ 6979618 w 12346891"/>
                <a:gd name="connsiteY116" fmla="*/ 429151 h 812606"/>
                <a:gd name="connsiteX117" fmla="*/ 6978126 w 12346891"/>
                <a:gd name="connsiteY117" fmla="*/ 432245 h 812606"/>
                <a:gd name="connsiteX118" fmla="*/ 6920595 w 12346891"/>
                <a:gd name="connsiteY118" fmla="*/ 541286 h 812606"/>
                <a:gd name="connsiteX119" fmla="*/ 6928286 w 12346891"/>
                <a:gd name="connsiteY119" fmla="*/ 516102 h 812606"/>
                <a:gd name="connsiteX120" fmla="*/ 6922176 w 12346891"/>
                <a:gd name="connsiteY120" fmla="*/ 525614 h 812606"/>
                <a:gd name="connsiteX121" fmla="*/ 6430425 w 12346891"/>
                <a:gd name="connsiteY121" fmla="*/ 812604 h 812606"/>
                <a:gd name="connsiteX122" fmla="*/ 6059997 w 12346891"/>
                <a:gd name="connsiteY122" fmla="*/ 664008 h 812606"/>
                <a:gd name="connsiteX123" fmla="*/ 6011791 w 12346891"/>
                <a:gd name="connsiteY123" fmla="*/ 616669 h 812606"/>
                <a:gd name="connsiteX124" fmla="*/ 6007477 w 12346891"/>
                <a:gd name="connsiteY124" fmla="*/ 625293 h 812606"/>
                <a:gd name="connsiteX125" fmla="*/ 5997942 w 12346891"/>
                <a:gd name="connsiteY125" fmla="*/ 607628 h 812606"/>
                <a:gd name="connsiteX126" fmla="*/ 5558112 w 12346891"/>
                <a:gd name="connsiteY126" fmla="*/ 320302 h 812606"/>
                <a:gd name="connsiteX127" fmla="*/ 5292503 w 12346891"/>
                <a:gd name="connsiteY127" fmla="*/ 411089 h 812606"/>
                <a:gd name="connsiteX128" fmla="*/ 5247298 w 12346891"/>
                <a:gd name="connsiteY128" fmla="*/ 448999 h 812606"/>
                <a:gd name="connsiteX129" fmla="*/ 5241722 w 12346891"/>
                <a:gd name="connsiteY129" fmla="*/ 456075 h 812606"/>
                <a:gd name="connsiteX130" fmla="*/ 5207592 w 12346891"/>
                <a:gd name="connsiteY130" fmla="*/ 488913 h 812606"/>
                <a:gd name="connsiteX131" fmla="*/ 5088518 w 12346891"/>
                <a:gd name="connsiteY131" fmla="*/ 583208 h 812606"/>
                <a:gd name="connsiteX132" fmla="*/ 4814946 w 12346891"/>
                <a:gd name="connsiteY132" fmla="*/ 660613 h 812606"/>
                <a:gd name="connsiteX133" fmla="*/ 4444519 w 12346891"/>
                <a:gd name="connsiteY133" fmla="*/ 512017 h 812606"/>
                <a:gd name="connsiteX134" fmla="*/ 4396312 w 12346891"/>
                <a:gd name="connsiteY134" fmla="*/ 464678 h 812606"/>
                <a:gd name="connsiteX135" fmla="*/ 4391999 w 12346891"/>
                <a:gd name="connsiteY135" fmla="*/ 473301 h 812606"/>
                <a:gd name="connsiteX136" fmla="*/ 4382463 w 12346891"/>
                <a:gd name="connsiteY136" fmla="*/ 455637 h 812606"/>
                <a:gd name="connsiteX137" fmla="*/ 3942634 w 12346891"/>
                <a:gd name="connsiteY137" fmla="*/ 168311 h 812606"/>
                <a:gd name="connsiteX138" fmla="*/ 3519572 w 12346891"/>
                <a:gd name="connsiteY138" fmla="*/ 428744 h 812606"/>
                <a:gd name="connsiteX139" fmla="*/ 3477786 w 12346891"/>
                <a:gd name="connsiteY139" fmla="*/ 500852 h 812606"/>
                <a:gd name="connsiteX140" fmla="*/ 3467989 w 12346891"/>
                <a:gd name="connsiteY140" fmla="*/ 516104 h 812606"/>
                <a:gd name="connsiteX141" fmla="*/ 3461878 w 12346891"/>
                <a:gd name="connsiteY141" fmla="*/ 525616 h 812606"/>
                <a:gd name="connsiteX142" fmla="*/ 2970127 w 12346891"/>
                <a:gd name="connsiteY142" fmla="*/ 812606 h 812606"/>
                <a:gd name="connsiteX143" fmla="*/ 2599700 w 12346891"/>
                <a:gd name="connsiteY143" fmla="*/ 664010 h 812606"/>
                <a:gd name="connsiteX144" fmla="*/ 2551493 w 12346891"/>
                <a:gd name="connsiteY144" fmla="*/ 616671 h 812606"/>
                <a:gd name="connsiteX145" fmla="*/ 2547180 w 12346891"/>
                <a:gd name="connsiteY145" fmla="*/ 625295 h 812606"/>
                <a:gd name="connsiteX146" fmla="*/ 2537644 w 12346891"/>
                <a:gd name="connsiteY146" fmla="*/ 607630 h 812606"/>
                <a:gd name="connsiteX147" fmla="*/ 2097815 w 12346891"/>
                <a:gd name="connsiteY147" fmla="*/ 320304 h 812606"/>
                <a:gd name="connsiteX148" fmla="*/ 1832205 w 12346891"/>
                <a:gd name="connsiteY148" fmla="*/ 411091 h 812606"/>
                <a:gd name="connsiteX149" fmla="*/ 1722223 w 12346891"/>
                <a:gd name="connsiteY149" fmla="*/ 515954 h 812606"/>
                <a:gd name="connsiteX150" fmla="*/ 1628221 w 12346891"/>
                <a:gd name="connsiteY150" fmla="*/ 583210 h 812606"/>
                <a:gd name="connsiteX151" fmla="*/ 1354648 w 12346891"/>
                <a:gd name="connsiteY151" fmla="*/ 660615 h 812606"/>
                <a:gd name="connsiteX152" fmla="*/ 984221 w 12346891"/>
                <a:gd name="connsiteY152" fmla="*/ 512019 h 812606"/>
                <a:gd name="connsiteX153" fmla="*/ 936015 w 12346891"/>
                <a:gd name="connsiteY153" fmla="*/ 464680 h 812606"/>
                <a:gd name="connsiteX154" fmla="*/ 931701 w 12346891"/>
                <a:gd name="connsiteY154" fmla="*/ 473303 h 812606"/>
                <a:gd name="connsiteX155" fmla="*/ 922165 w 12346891"/>
                <a:gd name="connsiteY155" fmla="*/ 455639 h 812606"/>
                <a:gd name="connsiteX156" fmla="*/ 482336 w 12346891"/>
                <a:gd name="connsiteY156" fmla="*/ 168313 h 812606"/>
                <a:gd name="connsiteX157" fmla="*/ 59274 w 12346891"/>
                <a:gd name="connsiteY157" fmla="*/ 428746 h 812606"/>
                <a:gd name="connsiteX158" fmla="*/ 59022 w 12346891"/>
                <a:gd name="connsiteY158" fmla="*/ 429155 h 812606"/>
                <a:gd name="connsiteX159" fmla="*/ 30744 w 12346891"/>
                <a:gd name="connsiteY159" fmla="*/ 480219 h 812606"/>
                <a:gd name="connsiteX160" fmla="*/ -1 w 12346891"/>
                <a:gd name="connsiteY160" fmla="*/ 541290 h 812606"/>
                <a:gd name="connsiteX161" fmla="*/ 247792 w 12346891"/>
                <a:gd name="connsiteY161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832573 w 12346893"/>
                <a:gd name="connsiteY59" fmla="*/ 258676 h 812606"/>
                <a:gd name="connsiteX60" fmla="*/ 8873853 w 12346893"/>
                <a:gd name="connsiteY60" fmla="*/ 229399 h 812606"/>
                <a:gd name="connsiteX61" fmla="*/ 9147426 w 12346893"/>
                <a:gd name="connsiteY61" fmla="*/ 151993 h 812606"/>
                <a:gd name="connsiteX62" fmla="*/ 9517853 w 12346893"/>
                <a:gd name="connsiteY62" fmla="*/ 300589 h 812606"/>
                <a:gd name="connsiteX63" fmla="*/ 9566059 w 12346893"/>
                <a:gd name="connsiteY63" fmla="*/ 347928 h 812606"/>
                <a:gd name="connsiteX64" fmla="*/ 9570373 w 12346893"/>
                <a:gd name="connsiteY64" fmla="*/ 339305 h 812606"/>
                <a:gd name="connsiteX65" fmla="*/ 9579908 w 12346893"/>
                <a:gd name="connsiteY65" fmla="*/ 356969 h 812606"/>
                <a:gd name="connsiteX66" fmla="*/ 10019738 w 12346893"/>
                <a:gd name="connsiteY66" fmla="*/ 644295 h 812606"/>
                <a:gd name="connsiteX67" fmla="*/ 10442800 w 12346893"/>
                <a:gd name="connsiteY67" fmla="*/ 383862 h 812606"/>
                <a:gd name="connsiteX68" fmla="*/ 10443052 w 12346893"/>
                <a:gd name="connsiteY68" fmla="*/ 383453 h 812606"/>
                <a:gd name="connsiteX69" fmla="*/ 10444544 w 12346893"/>
                <a:gd name="connsiteY69" fmla="*/ 380359 h 812606"/>
                <a:gd name="connsiteX70" fmla="*/ 10471330 w 12346893"/>
                <a:gd name="connsiteY70" fmla="*/ 332389 h 812606"/>
                <a:gd name="connsiteX71" fmla="*/ 10484585 w 12346893"/>
                <a:gd name="connsiteY71" fmla="*/ 311754 h 812606"/>
                <a:gd name="connsiteX72" fmla="*/ 10502074 w 12346893"/>
                <a:gd name="connsiteY72" fmla="*/ 271318 h 812606"/>
                <a:gd name="connsiteX73" fmla="*/ 10494383 w 12346893"/>
                <a:gd name="connsiteY73" fmla="*/ 296502 h 812606"/>
                <a:gd name="connsiteX74" fmla="*/ 10500493 w 12346893"/>
                <a:gd name="connsiteY74" fmla="*/ 286990 h 812606"/>
                <a:gd name="connsiteX75" fmla="*/ 10992245 w 12346893"/>
                <a:gd name="connsiteY75" fmla="*/ 0 h 812606"/>
                <a:gd name="connsiteX76" fmla="*/ 11362672 w 12346893"/>
                <a:gd name="connsiteY76" fmla="*/ 148596 h 812606"/>
                <a:gd name="connsiteX77" fmla="*/ 11410878 w 12346893"/>
                <a:gd name="connsiteY77" fmla="*/ 195935 h 812606"/>
                <a:gd name="connsiteX78" fmla="*/ 11415192 w 12346893"/>
                <a:gd name="connsiteY78" fmla="*/ 187311 h 812606"/>
                <a:gd name="connsiteX79" fmla="*/ 11424728 w 12346893"/>
                <a:gd name="connsiteY79" fmla="*/ 204976 h 812606"/>
                <a:gd name="connsiteX80" fmla="*/ 11864557 w 12346893"/>
                <a:gd name="connsiteY80" fmla="*/ 492302 h 812606"/>
                <a:gd name="connsiteX81" fmla="*/ 12329384 w 12346893"/>
                <a:gd name="connsiteY81" fmla="*/ 159808 h 812606"/>
                <a:gd name="connsiteX82" fmla="*/ 12346893 w 12346893"/>
                <a:gd name="connsiteY82" fmla="*/ 119324 h 812606"/>
                <a:gd name="connsiteX83" fmla="*/ 12329210 w 12346893"/>
                <a:gd name="connsiteY83" fmla="*/ 177225 h 812606"/>
                <a:gd name="connsiteX84" fmla="*/ 11735544 w 12346893"/>
                <a:gd name="connsiteY84" fmla="*/ 660610 h 812606"/>
                <a:gd name="connsiteX85" fmla="*/ 11365117 w 12346893"/>
                <a:gd name="connsiteY85" fmla="*/ 512014 h 812606"/>
                <a:gd name="connsiteX86" fmla="*/ 11316911 w 12346893"/>
                <a:gd name="connsiteY86" fmla="*/ 464675 h 812606"/>
                <a:gd name="connsiteX87" fmla="*/ 11312596 w 12346893"/>
                <a:gd name="connsiteY87" fmla="*/ 473298 h 812606"/>
                <a:gd name="connsiteX88" fmla="*/ 11303061 w 12346893"/>
                <a:gd name="connsiteY88" fmla="*/ 455634 h 812606"/>
                <a:gd name="connsiteX89" fmla="*/ 10863232 w 12346893"/>
                <a:gd name="connsiteY89" fmla="*/ 168308 h 812606"/>
                <a:gd name="connsiteX90" fmla="*/ 10440170 w 12346893"/>
                <a:gd name="connsiteY90" fmla="*/ 428741 h 812606"/>
                <a:gd name="connsiteX91" fmla="*/ 10439918 w 12346893"/>
                <a:gd name="connsiteY91" fmla="*/ 429150 h 812606"/>
                <a:gd name="connsiteX92" fmla="*/ 10438426 w 12346893"/>
                <a:gd name="connsiteY92" fmla="*/ 432244 h 812606"/>
                <a:gd name="connsiteX93" fmla="*/ 10411639 w 12346893"/>
                <a:gd name="connsiteY93" fmla="*/ 480214 h 812606"/>
                <a:gd name="connsiteX94" fmla="*/ 10398385 w 12346893"/>
                <a:gd name="connsiteY94" fmla="*/ 500849 h 812606"/>
                <a:gd name="connsiteX95" fmla="*/ 10380895 w 12346893"/>
                <a:gd name="connsiteY95" fmla="*/ 541285 h 812606"/>
                <a:gd name="connsiteX96" fmla="*/ 10388586 w 12346893"/>
                <a:gd name="connsiteY96" fmla="*/ 516101 h 812606"/>
                <a:gd name="connsiteX97" fmla="*/ 10382477 w 12346893"/>
                <a:gd name="connsiteY97" fmla="*/ 525613 h 812606"/>
                <a:gd name="connsiteX98" fmla="*/ 9890724 w 12346893"/>
                <a:gd name="connsiteY98" fmla="*/ 812603 h 812606"/>
                <a:gd name="connsiteX99" fmla="*/ 9520297 w 12346893"/>
                <a:gd name="connsiteY99" fmla="*/ 664007 h 812606"/>
                <a:gd name="connsiteX100" fmla="*/ 9472091 w 12346893"/>
                <a:gd name="connsiteY100" fmla="*/ 616668 h 812606"/>
                <a:gd name="connsiteX101" fmla="*/ 9467777 w 12346893"/>
                <a:gd name="connsiteY101" fmla="*/ 625292 h 812606"/>
                <a:gd name="connsiteX102" fmla="*/ 9458242 w 12346893"/>
                <a:gd name="connsiteY102" fmla="*/ 607627 h 812606"/>
                <a:gd name="connsiteX103" fmla="*/ 9018413 w 12346893"/>
                <a:gd name="connsiteY103" fmla="*/ 320302 h 812606"/>
                <a:gd name="connsiteX104" fmla="*/ 8752802 w 12346893"/>
                <a:gd name="connsiteY104" fmla="*/ 411089 h 812606"/>
                <a:gd name="connsiteX105" fmla="*/ 8707595 w 12346893"/>
                <a:gd name="connsiteY105" fmla="*/ 449000 h 812606"/>
                <a:gd name="connsiteX106" fmla="*/ 8702022 w 12346893"/>
                <a:gd name="connsiteY106" fmla="*/ 456073 h 812606"/>
                <a:gd name="connsiteX107" fmla="*/ 8590098 w 12346893"/>
                <a:gd name="connsiteY107" fmla="*/ 553928 h 812606"/>
                <a:gd name="connsiteX108" fmla="*/ 8548818 w 12346893"/>
                <a:gd name="connsiteY108" fmla="*/ 583206 h 812606"/>
                <a:gd name="connsiteX109" fmla="*/ 8275246 w 12346893"/>
                <a:gd name="connsiteY109" fmla="*/ 660611 h 812606"/>
                <a:gd name="connsiteX110" fmla="*/ 7904819 w 12346893"/>
                <a:gd name="connsiteY110" fmla="*/ 512015 h 812606"/>
                <a:gd name="connsiteX111" fmla="*/ 7856612 w 12346893"/>
                <a:gd name="connsiteY111" fmla="*/ 464676 h 812606"/>
                <a:gd name="connsiteX112" fmla="*/ 7852299 w 12346893"/>
                <a:gd name="connsiteY112" fmla="*/ 473299 h 812606"/>
                <a:gd name="connsiteX113" fmla="*/ 7842763 w 12346893"/>
                <a:gd name="connsiteY113" fmla="*/ 455635 h 812606"/>
                <a:gd name="connsiteX114" fmla="*/ 7402933 w 12346893"/>
                <a:gd name="connsiteY114" fmla="*/ 168309 h 812606"/>
                <a:gd name="connsiteX115" fmla="*/ 6979871 w 12346893"/>
                <a:gd name="connsiteY115" fmla="*/ 428742 h 812606"/>
                <a:gd name="connsiteX116" fmla="*/ 6979620 w 12346893"/>
                <a:gd name="connsiteY116" fmla="*/ 429151 h 812606"/>
                <a:gd name="connsiteX117" fmla="*/ 6978128 w 12346893"/>
                <a:gd name="connsiteY117" fmla="*/ 432245 h 812606"/>
                <a:gd name="connsiteX118" fmla="*/ 6920597 w 12346893"/>
                <a:gd name="connsiteY118" fmla="*/ 541286 h 812606"/>
                <a:gd name="connsiteX119" fmla="*/ 6928288 w 12346893"/>
                <a:gd name="connsiteY119" fmla="*/ 516102 h 812606"/>
                <a:gd name="connsiteX120" fmla="*/ 6922178 w 12346893"/>
                <a:gd name="connsiteY120" fmla="*/ 525614 h 812606"/>
                <a:gd name="connsiteX121" fmla="*/ 6430427 w 12346893"/>
                <a:gd name="connsiteY121" fmla="*/ 812604 h 812606"/>
                <a:gd name="connsiteX122" fmla="*/ 6059999 w 12346893"/>
                <a:gd name="connsiteY122" fmla="*/ 664008 h 812606"/>
                <a:gd name="connsiteX123" fmla="*/ 6011793 w 12346893"/>
                <a:gd name="connsiteY123" fmla="*/ 616669 h 812606"/>
                <a:gd name="connsiteX124" fmla="*/ 6007479 w 12346893"/>
                <a:gd name="connsiteY124" fmla="*/ 625293 h 812606"/>
                <a:gd name="connsiteX125" fmla="*/ 5997944 w 12346893"/>
                <a:gd name="connsiteY125" fmla="*/ 607628 h 812606"/>
                <a:gd name="connsiteX126" fmla="*/ 5558114 w 12346893"/>
                <a:gd name="connsiteY126" fmla="*/ 320302 h 812606"/>
                <a:gd name="connsiteX127" fmla="*/ 5292505 w 12346893"/>
                <a:gd name="connsiteY127" fmla="*/ 411089 h 812606"/>
                <a:gd name="connsiteX128" fmla="*/ 5247300 w 12346893"/>
                <a:gd name="connsiteY128" fmla="*/ 448999 h 812606"/>
                <a:gd name="connsiteX129" fmla="*/ 5241724 w 12346893"/>
                <a:gd name="connsiteY129" fmla="*/ 456075 h 812606"/>
                <a:gd name="connsiteX130" fmla="*/ 5207594 w 12346893"/>
                <a:gd name="connsiteY130" fmla="*/ 488913 h 812606"/>
                <a:gd name="connsiteX131" fmla="*/ 5088520 w 12346893"/>
                <a:gd name="connsiteY131" fmla="*/ 583208 h 812606"/>
                <a:gd name="connsiteX132" fmla="*/ 4814948 w 12346893"/>
                <a:gd name="connsiteY132" fmla="*/ 660613 h 812606"/>
                <a:gd name="connsiteX133" fmla="*/ 4444521 w 12346893"/>
                <a:gd name="connsiteY133" fmla="*/ 512017 h 812606"/>
                <a:gd name="connsiteX134" fmla="*/ 4396314 w 12346893"/>
                <a:gd name="connsiteY134" fmla="*/ 464678 h 812606"/>
                <a:gd name="connsiteX135" fmla="*/ 4392001 w 12346893"/>
                <a:gd name="connsiteY135" fmla="*/ 473301 h 812606"/>
                <a:gd name="connsiteX136" fmla="*/ 4382465 w 12346893"/>
                <a:gd name="connsiteY136" fmla="*/ 455637 h 812606"/>
                <a:gd name="connsiteX137" fmla="*/ 3942636 w 12346893"/>
                <a:gd name="connsiteY137" fmla="*/ 168311 h 812606"/>
                <a:gd name="connsiteX138" fmla="*/ 3519574 w 12346893"/>
                <a:gd name="connsiteY138" fmla="*/ 428744 h 812606"/>
                <a:gd name="connsiteX139" fmla="*/ 3477788 w 12346893"/>
                <a:gd name="connsiteY139" fmla="*/ 500852 h 812606"/>
                <a:gd name="connsiteX140" fmla="*/ 3467991 w 12346893"/>
                <a:gd name="connsiteY140" fmla="*/ 516104 h 812606"/>
                <a:gd name="connsiteX141" fmla="*/ 3461880 w 12346893"/>
                <a:gd name="connsiteY141" fmla="*/ 525616 h 812606"/>
                <a:gd name="connsiteX142" fmla="*/ 2970129 w 12346893"/>
                <a:gd name="connsiteY142" fmla="*/ 812606 h 812606"/>
                <a:gd name="connsiteX143" fmla="*/ 2599702 w 12346893"/>
                <a:gd name="connsiteY143" fmla="*/ 664010 h 812606"/>
                <a:gd name="connsiteX144" fmla="*/ 2551495 w 12346893"/>
                <a:gd name="connsiteY144" fmla="*/ 616671 h 812606"/>
                <a:gd name="connsiteX145" fmla="*/ 2547182 w 12346893"/>
                <a:gd name="connsiteY145" fmla="*/ 625295 h 812606"/>
                <a:gd name="connsiteX146" fmla="*/ 2537646 w 12346893"/>
                <a:gd name="connsiteY146" fmla="*/ 607630 h 812606"/>
                <a:gd name="connsiteX147" fmla="*/ 2097817 w 12346893"/>
                <a:gd name="connsiteY147" fmla="*/ 320304 h 812606"/>
                <a:gd name="connsiteX148" fmla="*/ 1832207 w 12346893"/>
                <a:gd name="connsiteY148" fmla="*/ 411091 h 812606"/>
                <a:gd name="connsiteX149" fmla="*/ 1722225 w 12346893"/>
                <a:gd name="connsiteY149" fmla="*/ 515954 h 812606"/>
                <a:gd name="connsiteX150" fmla="*/ 1628223 w 12346893"/>
                <a:gd name="connsiteY150" fmla="*/ 583210 h 812606"/>
                <a:gd name="connsiteX151" fmla="*/ 1354650 w 12346893"/>
                <a:gd name="connsiteY151" fmla="*/ 660615 h 812606"/>
                <a:gd name="connsiteX152" fmla="*/ 984223 w 12346893"/>
                <a:gd name="connsiteY152" fmla="*/ 512019 h 812606"/>
                <a:gd name="connsiteX153" fmla="*/ 936017 w 12346893"/>
                <a:gd name="connsiteY153" fmla="*/ 464680 h 812606"/>
                <a:gd name="connsiteX154" fmla="*/ 931703 w 12346893"/>
                <a:gd name="connsiteY154" fmla="*/ 473303 h 812606"/>
                <a:gd name="connsiteX155" fmla="*/ 922167 w 12346893"/>
                <a:gd name="connsiteY155" fmla="*/ 455639 h 812606"/>
                <a:gd name="connsiteX156" fmla="*/ 482338 w 12346893"/>
                <a:gd name="connsiteY156" fmla="*/ 168313 h 812606"/>
                <a:gd name="connsiteX157" fmla="*/ 59276 w 12346893"/>
                <a:gd name="connsiteY157" fmla="*/ 428746 h 812606"/>
                <a:gd name="connsiteX158" fmla="*/ 59024 w 12346893"/>
                <a:gd name="connsiteY158" fmla="*/ 429155 h 812606"/>
                <a:gd name="connsiteX159" fmla="*/ 30746 w 12346893"/>
                <a:gd name="connsiteY159" fmla="*/ 480219 h 812606"/>
                <a:gd name="connsiteX160" fmla="*/ 1 w 12346893"/>
                <a:gd name="connsiteY160" fmla="*/ 541290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832571 w 12346891"/>
                <a:gd name="connsiteY59" fmla="*/ 258676 h 812606"/>
                <a:gd name="connsiteX60" fmla="*/ 8873851 w 12346891"/>
                <a:gd name="connsiteY60" fmla="*/ 229399 h 812606"/>
                <a:gd name="connsiteX61" fmla="*/ 9147424 w 12346891"/>
                <a:gd name="connsiteY61" fmla="*/ 151993 h 812606"/>
                <a:gd name="connsiteX62" fmla="*/ 9517851 w 12346891"/>
                <a:gd name="connsiteY62" fmla="*/ 300589 h 812606"/>
                <a:gd name="connsiteX63" fmla="*/ 9566057 w 12346891"/>
                <a:gd name="connsiteY63" fmla="*/ 347928 h 812606"/>
                <a:gd name="connsiteX64" fmla="*/ 9570371 w 12346891"/>
                <a:gd name="connsiteY64" fmla="*/ 339305 h 812606"/>
                <a:gd name="connsiteX65" fmla="*/ 9579906 w 12346891"/>
                <a:gd name="connsiteY65" fmla="*/ 356969 h 812606"/>
                <a:gd name="connsiteX66" fmla="*/ 10019736 w 12346891"/>
                <a:gd name="connsiteY66" fmla="*/ 644295 h 812606"/>
                <a:gd name="connsiteX67" fmla="*/ 10442798 w 12346891"/>
                <a:gd name="connsiteY67" fmla="*/ 383862 h 812606"/>
                <a:gd name="connsiteX68" fmla="*/ 10443050 w 12346891"/>
                <a:gd name="connsiteY68" fmla="*/ 383453 h 812606"/>
                <a:gd name="connsiteX69" fmla="*/ 10444542 w 12346891"/>
                <a:gd name="connsiteY69" fmla="*/ 380359 h 812606"/>
                <a:gd name="connsiteX70" fmla="*/ 10471328 w 12346891"/>
                <a:gd name="connsiteY70" fmla="*/ 332389 h 812606"/>
                <a:gd name="connsiteX71" fmla="*/ 10502072 w 12346891"/>
                <a:gd name="connsiteY71" fmla="*/ 271318 h 812606"/>
                <a:gd name="connsiteX72" fmla="*/ 10494381 w 12346891"/>
                <a:gd name="connsiteY72" fmla="*/ 296502 h 812606"/>
                <a:gd name="connsiteX73" fmla="*/ 10500491 w 12346891"/>
                <a:gd name="connsiteY73" fmla="*/ 286990 h 812606"/>
                <a:gd name="connsiteX74" fmla="*/ 10992243 w 12346891"/>
                <a:gd name="connsiteY74" fmla="*/ 0 h 812606"/>
                <a:gd name="connsiteX75" fmla="*/ 11362670 w 12346891"/>
                <a:gd name="connsiteY75" fmla="*/ 148596 h 812606"/>
                <a:gd name="connsiteX76" fmla="*/ 11410876 w 12346891"/>
                <a:gd name="connsiteY76" fmla="*/ 195935 h 812606"/>
                <a:gd name="connsiteX77" fmla="*/ 11415190 w 12346891"/>
                <a:gd name="connsiteY77" fmla="*/ 187311 h 812606"/>
                <a:gd name="connsiteX78" fmla="*/ 11424726 w 12346891"/>
                <a:gd name="connsiteY78" fmla="*/ 204976 h 812606"/>
                <a:gd name="connsiteX79" fmla="*/ 11864555 w 12346891"/>
                <a:gd name="connsiteY79" fmla="*/ 492302 h 812606"/>
                <a:gd name="connsiteX80" fmla="*/ 12329382 w 12346891"/>
                <a:gd name="connsiteY80" fmla="*/ 159808 h 812606"/>
                <a:gd name="connsiteX81" fmla="*/ 12346891 w 12346891"/>
                <a:gd name="connsiteY81" fmla="*/ 119324 h 812606"/>
                <a:gd name="connsiteX82" fmla="*/ 12329208 w 12346891"/>
                <a:gd name="connsiteY82" fmla="*/ 177225 h 812606"/>
                <a:gd name="connsiteX83" fmla="*/ 11735542 w 12346891"/>
                <a:gd name="connsiteY83" fmla="*/ 660610 h 812606"/>
                <a:gd name="connsiteX84" fmla="*/ 11365115 w 12346891"/>
                <a:gd name="connsiteY84" fmla="*/ 512014 h 812606"/>
                <a:gd name="connsiteX85" fmla="*/ 11316909 w 12346891"/>
                <a:gd name="connsiteY85" fmla="*/ 464675 h 812606"/>
                <a:gd name="connsiteX86" fmla="*/ 11312594 w 12346891"/>
                <a:gd name="connsiteY86" fmla="*/ 473298 h 812606"/>
                <a:gd name="connsiteX87" fmla="*/ 11303059 w 12346891"/>
                <a:gd name="connsiteY87" fmla="*/ 455634 h 812606"/>
                <a:gd name="connsiteX88" fmla="*/ 10863230 w 12346891"/>
                <a:gd name="connsiteY88" fmla="*/ 168308 h 812606"/>
                <a:gd name="connsiteX89" fmla="*/ 10440168 w 12346891"/>
                <a:gd name="connsiteY89" fmla="*/ 428741 h 812606"/>
                <a:gd name="connsiteX90" fmla="*/ 10439916 w 12346891"/>
                <a:gd name="connsiteY90" fmla="*/ 429150 h 812606"/>
                <a:gd name="connsiteX91" fmla="*/ 10438424 w 12346891"/>
                <a:gd name="connsiteY91" fmla="*/ 432244 h 812606"/>
                <a:gd name="connsiteX92" fmla="*/ 10411637 w 12346891"/>
                <a:gd name="connsiteY92" fmla="*/ 480214 h 812606"/>
                <a:gd name="connsiteX93" fmla="*/ 10398383 w 12346891"/>
                <a:gd name="connsiteY93" fmla="*/ 500849 h 812606"/>
                <a:gd name="connsiteX94" fmla="*/ 10380893 w 12346891"/>
                <a:gd name="connsiteY94" fmla="*/ 541285 h 812606"/>
                <a:gd name="connsiteX95" fmla="*/ 10388584 w 12346891"/>
                <a:gd name="connsiteY95" fmla="*/ 516101 h 812606"/>
                <a:gd name="connsiteX96" fmla="*/ 10382475 w 12346891"/>
                <a:gd name="connsiteY96" fmla="*/ 525613 h 812606"/>
                <a:gd name="connsiteX97" fmla="*/ 9890722 w 12346891"/>
                <a:gd name="connsiteY97" fmla="*/ 812603 h 812606"/>
                <a:gd name="connsiteX98" fmla="*/ 9520295 w 12346891"/>
                <a:gd name="connsiteY98" fmla="*/ 664007 h 812606"/>
                <a:gd name="connsiteX99" fmla="*/ 9472089 w 12346891"/>
                <a:gd name="connsiteY99" fmla="*/ 616668 h 812606"/>
                <a:gd name="connsiteX100" fmla="*/ 9467775 w 12346891"/>
                <a:gd name="connsiteY100" fmla="*/ 625292 h 812606"/>
                <a:gd name="connsiteX101" fmla="*/ 9458240 w 12346891"/>
                <a:gd name="connsiteY101" fmla="*/ 607627 h 812606"/>
                <a:gd name="connsiteX102" fmla="*/ 9018411 w 12346891"/>
                <a:gd name="connsiteY102" fmla="*/ 320302 h 812606"/>
                <a:gd name="connsiteX103" fmla="*/ 8752800 w 12346891"/>
                <a:gd name="connsiteY103" fmla="*/ 411089 h 812606"/>
                <a:gd name="connsiteX104" fmla="*/ 8707593 w 12346891"/>
                <a:gd name="connsiteY104" fmla="*/ 449000 h 812606"/>
                <a:gd name="connsiteX105" fmla="*/ 8702020 w 12346891"/>
                <a:gd name="connsiteY105" fmla="*/ 456073 h 812606"/>
                <a:gd name="connsiteX106" fmla="*/ 8590096 w 12346891"/>
                <a:gd name="connsiteY106" fmla="*/ 553928 h 812606"/>
                <a:gd name="connsiteX107" fmla="*/ 8548816 w 12346891"/>
                <a:gd name="connsiteY107" fmla="*/ 583206 h 812606"/>
                <a:gd name="connsiteX108" fmla="*/ 8275244 w 12346891"/>
                <a:gd name="connsiteY108" fmla="*/ 660611 h 812606"/>
                <a:gd name="connsiteX109" fmla="*/ 7904817 w 12346891"/>
                <a:gd name="connsiteY109" fmla="*/ 512015 h 812606"/>
                <a:gd name="connsiteX110" fmla="*/ 7856610 w 12346891"/>
                <a:gd name="connsiteY110" fmla="*/ 464676 h 812606"/>
                <a:gd name="connsiteX111" fmla="*/ 7852297 w 12346891"/>
                <a:gd name="connsiteY111" fmla="*/ 473299 h 812606"/>
                <a:gd name="connsiteX112" fmla="*/ 7842761 w 12346891"/>
                <a:gd name="connsiteY112" fmla="*/ 455635 h 812606"/>
                <a:gd name="connsiteX113" fmla="*/ 7402931 w 12346891"/>
                <a:gd name="connsiteY113" fmla="*/ 168309 h 812606"/>
                <a:gd name="connsiteX114" fmla="*/ 6979869 w 12346891"/>
                <a:gd name="connsiteY114" fmla="*/ 428742 h 812606"/>
                <a:gd name="connsiteX115" fmla="*/ 6979618 w 12346891"/>
                <a:gd name="connsiteY115" fmla="*/ 429151 h 812606"/>
                <a:gd name="connsiteX116" fmla="*/ 6978126 w 12346891"/>
                <a:gd name="connsiteY116" fmla="*/ 432245 h 812606"/>
                <a:gd name="connsiteX117" fmla="*/ 6920595 w 12346891"/>
                <a:gd name="connsiteY117" fmla="*/ 541286 h 812606"/>
                <a:gd name="connsiteX118" fmla="*/ 6928286 w 12346891"/>
                <a:gd name="connsiteY118" fmla="*/ 516102 h 812606"/>
                <a:gd name="connsiteX119" fmla="*/ 6922176 w 12346891"/>
                <a:gd name="connsiteY119" fmla="*/ 525614 h 812606"/>
                <a:gd name="connsiteX120" fmla="*/ 6430425 w 12346891"/>
                <a:gd name="connsiteY120" fmla="*/ 812604 h 812606"/>
                <a:gd name="connsiteX121" fmla="*/ 6059997 w 12346891"/>
                <a:gd name="connsiteY121" fmla="*/ 664008 h 812606"/>
                <a:gd name="connsiteX122" fmla="*/ 6011791 w 12346891"/>
                <a:gd name="connsiteY122" fmla="*/ 616669 h 812606"/>
                <a:gd name="connsiteX123" fmla="*/ 6007477 w 12346891"/>
                <a:gd name="connsiteY123" fmla="*/ 625293 h 812606"/>
                <a:gd name="connsiteX124" fmla="*/ 5997942 w 12346891"/>
                <a:gd name="connsiteY124" fmla="*/ 607628 h 812606"/>
                <a:gd name="connsiteX125" fmla="*/ 5558112 w 12346891"/>
                <a:gd name="connsiteY125" fmla="*/ 320302 h 812606"/>
                <a:gd name="connsiteX126" fmla="*/ 5292503 w 12346891"/>
                <a:gd name="connsiteY126" fmla="*/ 411089 h 812606"/>
                <a:gd name="connsiteX127" fmla="*/ 5247298 w 12346891"/>
                <a:gd name="connsiteY127" fmla="*/ 448999 h 812606"/>
                <a:gd name="connsiteX128" fmla="*/ 5241722 w 12346891"/>
                <a:gd name="connsiteY128" fmla="*/ 456075 h 812606"/>
                <a:gd name="connsiteX129" fmla="*/ 5207592 w 12346891"/>
                <a:gd name="connsiteY129" fmla="*/ 488913 h 812606"/>
                <a:gd name="connsiteX130" fmla="*/ 5088518 w 12346891"/>
                <a:gd name="connsiteY130" fmla="*/ 583208 h 812606"/>
                <a:gd name="connsiteX131" fmla="*/ 4814946 w 12346891"/>
                <a:gd name="connsiteY131" fmla="*/ 660613 h 812606"/>
                <a:gd name="connsiteX132" fmla="*/ 4444519 w 12346891"/>
                <a:gd name="connsiteY132" fmla="*/ 512017 h 812606"/>
                <a:gd name="connsiteX133" fmla="*/ 4396312 w 12346891"/>
                <a:gd name="connsiteY133" fmla="*/ 464678 h 812606"/>
                <a:gd name="connsiteX134" fmla="*/ 4391999 w 12346891"/>
                <a:gd name="connsiteY134" fmla="*/ 473301 h 812606"/>
                <a:gd name="connsiteX135" fmla="*/ 4382463 w 12346891"/>
                <a:gd name="connsiteY135" fmla="*/ 455637 h 812606"/>
                <a:gd name="connsiteX136" fmla="*/ 3942634 w 12346891"/>
                <a:gd name="connsiteY136" fmla="*/ 168311 h 812606"/>
                <a:gd name="connsiteX137" fmla="*/ 3519572 w 12346891"/>
                <a:gd name="connsiteY137" fmla="*/ 428744 h 812606"/>
                <a:gd name="connsiteX138" fmla="*/ 3477786 w 12346891"/>
                <a:gd name="connsiteY138" fmla="*/ 500852 h 812606"/>
                <a:gd name="connsiteX139" fmla="*/ 3467989 w 12346891"/>
                <a:gd name="connsiteY139" fmla="*/ 516104 h 812606"/>
                <a:gd name="connsiteX140" fmla="*/ 3461878 w 12346891"/>
                <a:gd name="connsiteY140" fmla="*/ 525616 h 812606"/>
                <a:gd name="connsiteX141" fmla="*/ 2970127 w 12346891"/>
                <a:gd name="connsiteY141" fmla="*/ 812606 h 812606"/>
                <a:gd name="connsiteX142" fmla="*/ 2599700 w 12346891"/>
                <a:gd name="connsiteY142" fmla="*/ 664010 h 812606"/>
                <a:gd name="connsiteX143" fmla="*/ 2551493 w 12346891"/>
                <a:gd name="connsiteY143" fmla="*/ 616671 h 812606"/>
                <a:gd name="connsiteX144" fmla="*/ 2547180 w 12346891"/>
                <a:gd name="connsiteY144" fmla="*/ 625295 h 812606"/>
                <a:gd name="connsiteX145" fmla="*/ 2537644 w 12346891"/>
                <a:gd name="connsiteY145" fmla="*/ 607630 h 812606"/>
                <a:gd name="connsiteX146" fmla="*/ 2097815 w 12346891"/>
                <a:gd name="connsiteY146" fmla="*/ 320304 h 812606"/>
                <a:gd name="connsiteX147" fmla="*/ 1832205 w 12346891"/>
                <a:gd name="connsiteY147" fmla="*/ 411091 h 812606"/>
                <a:gd name="connsiteX148" fmla="*/ 1722223 w 12346891"/>
                <a:gd name="connsiteY148" fmla="*/ 515954 h 812606"/>
                <a:gd name="connsiteX149" fmla="*/ 1628221 w 12346891"/>
                <a:gd name="connsiteY149" fmla="*/ 583210 h 812606"/>
                <a:gd name="connsiteX150" fmla="*/ 1354648 w 12346891"/>
                <a:gd name="connsiteY150" fmla="*/ 660615 h 812606"/>
                <a:gd name="connsiteX151" fmla="*/ 984221 w 12346891"/>
                <a:gd name="connsiteY151" fmla="*/ 512019 h 812606"/>
                <a:gd name="connsiteX152" fmla="*/ 936015 w 12346891"/>
                <a:gd name="connsiteY152" fmla="*/ 464680 h 812606"/>
                <a:gd name="connsiteX153" fmla="*/ 931701 w 12346891"/>
                <a:gd name="connsiteY153" fmla="*/ 473303 h 812606"/>
                <a:gd name="connsiteX154" fmla="*/ 922165 w 12346891"/>
                <a:gd name="connsiteY154" fmla="*/ 455639 h 812606"/>
                <a:gd name="connsiteX155" fmla="*/ 482336 w 12346891"/>
                <a:gd name="connsiteY155" fmla="*/ 168313 h 812606"/>
                <a:gd name="connsiteX156" fmla="*/ 59274 w 12346891"/>
                <a:gd name="connsiteY156" fmla="*/ 428746 h 812606"/>
                <a:gd name="connsiteX157" fmla="*/ 59022 w 12346891"/>
                <a:gd name="connsiteY157" fmla="*/ 429155 h 812606"/>
                <a:gd name="connsiteX158" fmla="*/ 30744 w 12346891"/>
                <a:gd name="connsiteY158" fmla="*/ 480219 h 812606"/>
                <a:gd name="connsiteX159" fmla="*/ -1 w 12346891"/>
                <a:gd name="connsiteY159" fmla="*/ 541290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832573 w 12346893"/>
                <a:gd name="connsiteY59" fmla="*/ 258676 h 812606"/>
                <a:gd name="connsiteX60" fmla="*/ 8873853 w 12346893"/>
                <a:gd name="connsiteY60" fmla="*/ 229399 h 812606"/>
                <a:gd name="connsiteX61" fmla="*/ 9147426 w 12346893"/>
                <a:gd name="connsiteY61" fmla="*/ 151993 h 812606"/>
                <a:gd name="connsiteX62" fmla="*/ 9517853 w 12346893"/>
                <a:gd name="connsiteY62" fmla="*/ 300589 h 812606"/>
                <a:gd name="connsiteX63" fmla="*/ 9566059 w 12346893"/>
                <a:gd name="connsiteY63" fmla="*/ 347928 h 812606"/>
                <a:gd name="connsiteX64" fmla="*/ 9570373 w 12346893"/>
                <a:gd name="connsiteY64" fmla="*/ 339305 h 812606"/>
                <a:gd name="connsiteX65" fmla="*/ 9579908 w 12346893"/>
                <a:gd name="connsiteY65" fmla="*/ 356969 h 812606"/>
                <a:gd name="connsiteX66" fmla="*/ 10019738 w 12346893"/>
                <a:gd name="connsiteY66" fmla="*/ 644295 h 812606"/>
                <a:gd name="connsiteX67" fmla="*/ 10442800 w 12346893"/>
                <a:gd name="connsiteY67" fmla="*/ 383862 h 812606"/>
                <a:gd name="connsiteX68" fmla="*/ 10443052 w 12346893"/>
                <a:gd name="connsiteY68" fmla="*/ 383453 h 812606"/>
                <a:gd name="connsiteX69" fmla="*/ 10444544 w 12346893"/>
                <a:gd name="connsiteY69" fmla="*/ 380359 h 812606"/>
                <a:gd name="connsiteX70" fmla="*/ 10502074 w 12346893"/>
                <a:gd name="connsiteY70" fmla="*/ 271318 h 812606"/>
                <a:gd name="connsiteX71" fmla="*/ 10494383 w 12346893"/>
                <a:gd name="connsiteY71" fmla="*/ 296502 h 812606"/>
                <a:gd name="connsiteX72" fmla="*/ 10500493 w 12346893"/>
                <a:gd name="connsiteY72" fmla="*/ 286990 h 812606"/>
                <a:gd name="connsiteX73" fmla="*/ 10992245 w 12346893"/>
                <a:gd name="connsiteY73" fmla="*/ 0 h 812606"/>
                <a:gd name="connsiteX74" fmla="*/ 11362672 w 12346893"/>
                <a:gd name="connsiteY74" fmla="*/ 148596 h 812606"/>
                <a:gd name="connsiteX75" fmla="*/ 11410878 w 12346893"/>
                <a:gd name="connsiteY75" fmla="*/ 195935 h 812606"/>
                <a:gd name="connsiteX76" fmla="*/ 11415192 w 12346893"/>
                <a:gd name="connsiteY76" fmla="*/ 187311 h 812606"/>
                <a:gd name="connsiteX77" fmla="*/ 11424728 w 12346893"/>
                <a:gd name="connsiteY77" fmla="*/ 204976 h 812606"/>
                <a:gd name="connsiteX78" fmla="*/ 11864557 w 12346893"/>
                <a:gd name="connsiteY78" fmla="*/ 492302 h 812606"/>
                <a:gd name="connsiteX79" fmla="*/ 12329384 w 12346893"/>
                <a:gd name="connsiteY79" fmla="*/ 159808 h 812606"/>
                <a:gd name="connsiteX80" fmla="*/ 12346893 w 12346893"/>
                <a:gd name="connsiteY80" fmla="*/ 119324 h 812606"/>
                <a:gd name="connsiteX81" fmla="*/ 12329210 w 12346893"/>
                <a:gd name="connsiteY81" fmla="*/ 177225 h 812606"/>
                <a:gd name="connsiteX82" fmla="*/ 11735544 w 12346893"/>
                <a:gd name="connsiteY82" fmla="*/ 660610 h 812606"/>
                <a:gd name="connsiteX83" fmla="*/ 11365117 w 12346893"/>
                <a:gd name="connsiteY83" fmla="*/ 512014 h 812606"/>
                <a:gd name="connsiteX84" fmla="*/ 11316911 w 12346893"/>
                <a:gd name="connsiteY84" fmla="*/ 464675 h 812606"/>
                <a:gd name="connsiteX85" fmla="*/ 11312596 w 12346893"/>
                <a:gd name="connsiteY85" fmla="*/ 473298 h 812606"/>
                <a:gd name="connsiteX86" fmla="*/ 11303061 w 12346893"/>
                <a:gd name="connsiteY86" fmla="*/ 455634 h 812606"/>
                <a:gd name="connsiteX87" fmla="*/ 10863232 w 12346893"/>
                <a:gd name="connsiteY87" fmla="*/ 168308 h 812606"/>
                <a:gd name="connsiteX88" fmla="*/ 10440170 w 12346893"/>
                <a:gd name="connsiteY88" fmla="*/ 428741 h 812606"/>
                <a:gd name="connsiteX89" fmla="*/ 10439918 w 12346893"/>
                <a:gd name="connsiteY89" fmla="*/ 429150 h 812606"/>
                <a:gd name="connsiteX90" fmla="*/ 10438426 w 12346893"/>
                <a:gd name="connsiteY90" fmla="*/ 432244 h 812606"/>
                <a:gd name="connsiteX91" fmla="*/ 10411639 w 12346893"/>
                <a:gd name="connsiteY91" fmla="*/ 480214 h 812606"/>
                <a:gd name="connsiteX92" fmla="*/ 10398385 w 12346893"/>
                <a:gd name="connsiteY92" fmla="*/ 500849 h 812606"/>
                <a:gd name="connsiteX93" fmla="*/ 10380895 w 12346893"/>
                <a:gd name="connsiteY93" fmla="*/ 541285 h 812606"/>
                <a:gd name="connsiteX94" fmla="*/ 10388586 w 12346893"/>
                <a:gd name="connsiteY94" fmla="*/ 516101 h 812606"/>
                <a:gd name="connsiteX95" fmla="*/ 10382477 w 12346893"/>
                <a:gd name="connsiteY95" fmla="*/ 525613 h 812606"/>
                <a:gd name="connsiteX96" fmla="*/ 9890724 w 12346893"/>
                <a:gd name="connsiteY96" fmla="*/ 812603 h 812606"/>
                <a:gd name="connsiteX97" fmla="*/ 9520297 w 12346893"/>
                <a:gd name="connsiteY97" fmla="*/ 664007 h 812606"/>
                <a:gd name="connsiteX98" fmla="*/ 9472091 w 12346893"/>
                <a:gd name="connsiteY98" fmla="*/ 616668 h 812606"/>
                <a:gd name="connsiteX99" fmla="*/ 9467777 w 12346893"/>
                <a:gd name="connsiteY99" fmla="*/ 625292 h 812606"/>
                <a:gd name="connsiteX100" fmla="*/ 9458242 w 12346893"/>
                <a:gd name="connsiteY100" fmla="*/ 607627 h 812606"/>
                <a:gd name="connsiteX101" fmla="*/ 9018413 w 12346893"/>
                <a:gd name="connsiteY101" fmla="*/ 320302 h 812606"/>
                <a:gd name="connsiteX102" fmla="*/ 8752802 w 12346893"/>
                <a:gd name="connsiteY102" fmla="*/ 411089 h 812606"/>
                <a:gd name="connsiteX103" fmla="*/ 8707595 w 12346893"/>
                <a:gd name="connsiteY103" fmla="*/ 449000 h 812606"/>
                <a:gd name="connsiteX104" fmla="*/ 8702022 w 12346893"/>
                <a:gd name="connsiteY104" fmla="*/ 456073 h 812606"/>
                <a:gd name="connsiteX105" fmla="*/ 8590098 w 12346893"/>
                <a:gd name="connsiteY105" fmla="*/ 553928 h 812606"/>
                <a:gd name="connsiteX106" fmla="*/ 8548818 w 12346893"/>
                <a:gd name="connsiteY106" fmla="*/ 583206 h 812606"/>
                <a:gd name="connsiteX107" fmla="*/ 8275246 w 12346893"/>
                <a:gd name="connsiteY107" fmla="*/ 660611 h 812606"/>
                <a:gd name="connsiteX108" fmla="*/ 7904819 w 12346893"/>
                <a:gd name="connsiteY108" fmla="*/ 512015 h 812606"/>
                <a:gd name="connsiteX109" fmla="*/ 7856612 w 12346893"/>
                <a:gd name="connsiteY109" fmla="*/ 464676 h 812606"/>
                <a:gd name="connsiteX110" fmla="*/ 7852299 w 12346893"/>
                <a:gd name="connsiteY110" fmla="*/ 473299 h 812606"/>
                <a:gd name="connsiteX111" fmla="*/ 7842763 w 12346893"/>
                <a:gd name="connsiteY111" fmla="*/ 455635 h 812606"/>
                <a:gd name="connsiteX112" fmla="*/ 7402933 w 12346893"/>
                <a:gd name="connsiteY112" fmla="*/ 168309 h 812606"/>
                <a:gd name="connsiteX113" fmla="*/ 6979871 w 12346893"/>
                <a:gd name="connsiteY113" fmla="*/ 428742 h 812606"/>
                <a:gd name="connsiteX114" fmla="*/ 6979620 w 12346893"/>
                <a:gd name="connsiteY114" fmla="*/ 429151 h 812606"/>
                <a:gd name="connsiteX115" fmla="*/ 6978128 w 12346893"/>
                <a:gd name="connsiteY115" fmla="*/ 432245 h 812606"/>
                <a:gd name="connsiteX116" fmla="*/ 6920597 w 12346893"/>
                <a:gd name="connsiteY116" fmla="*/ 541286 h 812606"/>
                <a:gd name="connsiteX117" fmla="*/ 6928288 w 12346893"/>
                <a:gd name="connsiteY117" fmla="*/ 516102 h 812606"/>
                <a:gd name="connsiteX118" fmla="*/ 6922178 w 12346893"/>
                <a:gd name="connsiteY118" fmla="*/ 525614 h 812606"/>
                <a:gd name="connsiteX119" fmla="*/ 6430427 w 12346893"/>
                <a:gd name="connsiteY119" fmla="*/ 812604 h 812606"/>
                <a:gd name="connsiteX120" fmla="*/ 6059999 w 12346893"/>
                <a:gd name="connsiteY120" fmla="*/ 664008 h 812606"/>
                <a:gd name="connsiteX121" fmla="*/ 6011793 w 12346893"/>
                <a:gd name="connsiteY121" fmla="*/ 616669 h 812606"/>
                <a:gd name="connsiteX122" fmla="*/ 6007479 w 12346893"/>
                <a:gd name="connsiteY122" fmla="*/ 625293 h 812606"/>
                <a:gd name="connsiteX123" fmla="*/ 5997944 w 12346893"/>
                <a:gd name="connsiteY123" fmla="*/ 607628 h 812606"/>
                <a:gd name="connsiteX124" fmla="*/ 5558114 w 12346893"/>
                <a:gd name="connsiteY124" fmla="*/ 320302 h 812606"/>
                <a:gd name="connsiteX125" fmla="*/ 5292505 w 12346893"/>
                <a:gd name="connsiteY125" fmla="*/ 411089 h 812606"/>
                <a:gd name="connsiteX126" fmla="*/ 5247300 w 12346893"/>
                <a:gd name="connsiteY126" fmla="*/ 448999 h 812606"/>
                <a:gd name="connsiteX127" fmla="*/ 5241724 w 12346893"/>
                <a:gd name="connsiteY127" fmla="*/ 456075 h 812606"/>
                <a:gd name="connsiteX128" fmla="*/ 5207594 w 12346893"/>
                <a:gd name="connsiteY128" fmla="*/ 488913 h 812606"/>
                <a:gd name="connsiteX129" fmla="*/ 5088520 w 12346893"/>
                <a:gd name="connsiteY129" fmla="*/ 583208 h 812606"/>
                <a:gd name="connsiteX130" fmla="*/ 4814948 w 12346893"/>
                <a:gd name="connsiteY130" fmla="*/ 660613 h 812606"/>
                <a:gd name="connsiteX131" fmla="*/ 4444521 w 12346893"/>
                <a:gd name="connsiteY131" fmla="*/ 512017 h 812606"/>
                <a:gd name="connsiteX132" fmla="*/ 4396314 w 12346893"/>
                <a:gd name="connsiteY132" fmla="*/ 464678 h 812606"/>
                <a:gd name="connsiteX133" fmla="*/ 4392001 w 12346893"/>
                <a:gd name="connsiteY133" fmla="*/ 473301 h 812606"/>
                <a:gd name="connsiteX134" fmla="*/ 4382465 w 12346893"/>
                <a:gd name="connsiteY134" fmla="*/ 455637 h 812606"/>
                <a:gd name="connsiteX135" fmla="*/ 3942636 w 12346893"/>
                <a:gd name="connsiteY135" fmla="*/ 168311 h 812606"/>
                <a:gd name="connsiteX136" fmla="*/ 3519574 w 12346893"/>
                <a:gd name="connsiteY136" fmla="*/ 428744 h 812606"/>
                <a:gd name="connsiteX137" fmla="*/ 3477788 w 12346893"/>
                <a:gd name="connsiteY137" fmla="*/ 500852 h 812606"/>
                <a:gd name="connsiteX138" fmla="*/ 3467991 w 12346893"/>
                <a:gd name="connsiteY138" fmla="*/ 516104 h 812606"/>
                <a:gd name="connsiteX139" fmla="*/ 3461880 w 12346893"/>
                <a:gd name="connsiteY139" fmla="*/ 525616 h 812606"/>
                <a:gd name="connsiteX140" fmla="*/ 2970129 w 12346893"/>
                <a:gd name="connsiteY140" fmla="*/ 812606 h 812606"/>
                <a:gd name="connsiteX141" fmla="*/ 2599702 w 12346893"/>
                <a:gd name="connsiteY141" fmla="*/ 664010 h 812606"/>
                <a:gd name="connsiteX142" fmla="*/ 2551495 w 12346893"/>
                <a:gd name="connsiteY142" fmla="*/ 616671 h 812606"/>
                <a:gd name="connsiteX143" fmla="*/ 2547182 w 12346893"/>
                <a:gd name="connsiteY143" fmla="*/ 625295 h 812606"/>
                <a:gd name="connsiteX144" fmla="*/ 2537646 w 12346893"/>
                <a:gd name="connsiteY144" fmla="*/ 607630 h 812606"/>
                <a:gd name="connsiteX145" fmla="*/ 2097817 w 12346893"/>
                <a:gd name="connsiteY145" fmla="*/ 320304 h 812606"/>
                <a:gd name="connsiteX146" fmla="*/ 1832207 w 12346893"/>
                <a:gd name="connsiteY146" fmla="*/ 411091 h 812606"/>
                <a:gd name="connsiteX147" fmla="*/ 1722225 w 12346893"/>
                <a:gd name="connsiteY147" fmla="*/ 515954 h 812606"/>
                <a:gd name="connsiteX148" fmla="*/ 1628223 w 12346893"/>
                <a:gd name="connsiteY148" fmla="*/ 583210 h 812606"/>
                <a:gd name="connsiteX149" fmla="*/ 1354650 w 12346893"/>
                <a:gd name="connsiteY149" fmla="*/ 660615 h 812606"/>
                <a:gd name="connsiteX150" fmla="*/ 984223 w 12346893"/>
                <a:gd name="connsiteY150" fmla="*/ 512019 h 812606"/>
                <a:gd name="connsiteX151" fmla="*/ 936017 w 12346893"/>
                <a:gd name="connsiteY151" fmla="*/ 464680 h 812606"/>
                <a:gd name="connsiteX152" fmla="*/ 931703 w 12346893"/>
                <a:gd name="connsiteY152" fmla="*/ 473303 h 812606"/>
                <a:gd name="connsiteX153" fmla="*/ 922167 w 12346893"/>
                <a:gd name="connsiteY153" fmla="*/ 455639 h 812606"/>
                <a:gd name="connsiteX154" fmla="*/ 482338 w 12346893"/>
                <a:gd name="connsiteY154" fmla="*/ 168313 h 812606"/>
                <a:gd name="connsiteX155" fmla="*/ 59276 w 12346893"/>
                <a:gd name="connsiteY155" fmla="*/ 428746 h 812606"/>
                <a:gd name="connsiteX156" fmla="*/ 59024 w 12346893"/>
                <a:gd name="connsiteY156" fmla="*/ 429155 h 812606"/>
                <a:gd name="connsiteX157" fmla="*/ 30746 w 12346893"/>
                <a:gd name="connsiteY157" fmla="*/ 480219 h 812606"/>
                <a:gd name="connsiteX158" fmla="*/ 1 w 12346893"/>
                <a:gd name="connsiteY158" fmla="*/ 541290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832571 w 12346891"/>
                <a:gd name="connsiteY59" fmla="*/ 258676 h 812606"/>
                <a:gd name="connsiteX60" fmla="*/ 8873851 w 12346891"/>
                <a:gd name="connsiteY60" fmla="*/ 229399 h 812606"/>
                <a:gd name="connsiteX61" fmla="*/ 9147424 w 12346891"/>
                <a:gd name="connsiteY61" fmla="*/ 151993 h 812606"/>
                <a:gd name="connsiteX62" fmla="*/ 9517851 w 12346891"/>
                <a:gd name="connsiteY62" fmla="*/ 300589 h 812606"/>
                <a:gd name="connsiteX63" fmla="*/ 9566057 w 12346891"/>
                <a:gd name="connsiteY63" fmla="*/ 347928 h 812606"/>
                <a:gd name="connsiteX64" fmla="*/ 9570371 w 12346891"/>
                <a:gd name="connsiteY64" fmla="*/ 339305 h 812606"/>
                <a:gd name="connsiteX65" fmla="*/ 9579906 w 12346891"/>
                <a:gd name="connsiteY65" fmla="*/ 356969 h 812606"/>
                <a:gd name="connsiteX66" fmla="*/ 10019736 w 12346891"/>
                <a:gd name="connsiteY66" fmla="*/ 644295 h 812606"/>
                <a:gd name="connsiteX67" fmla="*/ 10442798 w 12346891"/>
                <a:gd name="connsiteY67" fmla="*/ 383862 h 812606"/>
                <a:gd name="connsiteX68" fmla="*/ 10443050 w 12346891"/>
                <a:gd name="connsiteY68" fmla="*/ 383453 h 812606"/>
                <a:gd name="connsiteX69" fmla="*/ 10444542 w 12346891"/>
                <a:gd name="connsiteY69" fmla="*/ 380359 h 812606"/>
                <a:gd name="connsiteX70" fmla="*/ 10502072 w 12346891"/>
                <a:gd name="connsiteY70" fmla="*/ 271318 h 812606"/>
                <a:gd name="connsiteX71" fmla="*/ 10494381 w 12346891"/>
                <a:gd name="connsiteY71" fmla="*/ 296502 h 812606"/>
                <a:gd name="connsiteX72" fmla="*/ 10500491 w 12346891"/>
                <a:gd name="connsiteY72" fmla="*/ 286990 h 812606"/>
                <a:gd name="connsiteX73" fmla="*/ 10992243 w 12346891"/>
                <a:gd name="connsiteY73" fmla="*/ 0 h 812606"/>
                <a:gd name="connsiteX74" fmla="*/ 11362670 w 12346891"/>
                <a:gd name="connsiteY74" fmla="*/ 148596 h 812606"/>
                <a:gd name="connsiteX75" fmla="*/ 11410876 w 12346891"/>
                <a:gd name="connsiteY75" fmla="*/ 195935 h 812606"/>
                <a:gd name="connsiteX76" fmla="*/ 11415190 w 12346891"/>
                <a:gd name="connsiteY76" fmla="*/ 187311 h 812606"/>
                <a:gd name="connsiteX77" fmla="*/ 11424726 w 12346891"/>
                <a:gd name="connsiteY77" fmla="*/ 204976 h 812606"/>
                <a:gd name="connsiteX78" fmla="*/ 11864555 w 12346891"/>
                <a:gd name="connsiteY78" fmla="*/ 492302 h 812606"/>
                <a:gd name="connsiteX79" fmla="*/ 12329382 w 12346891"/>
                <a:gd name="connsiteY79" fmla="*/ 159808 h 812606"/>
                <a:gd name="connsiteX80" fmla="*/ 12346891 w 12346891"/>
                <a:gd name="connsiteY80" fmla="*/ 119324 h 812606"/>
                <a:gd name="connsiteX81" fmla="*/ 12329208 w 12346891"/>
                <a:gd name="connsiteY81" fmla="*/ 177225 h 812606"/>
                <a:gd name="connsiteX82" fmla="*/ 11735542 w 12346891"/>
                <a:gd name="connsiteY82" fmla="*/ 660610 h 812606"/>
                <a:gd name="connsiteX83" fmla="*/ 11365115 w 12346891"/>
                <a:gd name="connsiteY83" fmla="*/ 512014 h 812606"/>
                <a:gd name="connsiteX84" fmla="*/ 11316909 w 12346891"/>
                <a:gd name="connsiteY84" fmla="*/ 464675 h 812606"/>
                <a:gd name="connsiteX85" fmla="*/ 11312594 w 12346891"/>
                <a:gd name="connsiteY85" fmla="*/ 473298 h 812606"/>
                <a:gd name="connsiteX86" fmla="*/ 11303059 w 12346891"/>
                <a:gd name="connsiteY86" fmla="*/ 455634 h 812606"/>
                <a:gd name="connsiteX87" fmla="*/ 10863230 w 12346891"/>
                <a:gd name="connsiteY87" fmla="*/ 168308 h 812606"/>
                <a:gd name="connsiteX88" fmla="*/ 10440168 w 12346891"/>
                <a:gd name="connsiteY88" fmla="*/ 428741 h 812606"/>
                <a:gd name="connsiteX89" fmla="*/ 10439916 w 12346891"/>
                <a:gd name="connsiteY89" fmla="*/ 429150 h 812606"/>
                <a:gd name="connsiteX90" fmla="*/ 10438424 w 12346891"/>
                <a:gd name="connsiteY90" fmla="*/ 432244 h 812606"/>
                <a:gd name="connsiteX91" fmla="*/ 10398383 w 12346891"/>
                <a:gd name="connsiteY91" fmla="*/ 500849 h 812606"/>
                <a:gd name="connsiteX92" fmla="*/ 10380893 w 12346891"/>
                <a:gd name="connsiteY92" fmla="*/ 541285 h 812606"/>
                <a:gd name="connsiteX93" fmla="*/ 10388584 w 12346891"/>
                <a:gd name="connsiteY93" fmla="*/ 516101 h 812606"/>
                <a:gd name="connsiteX94" fmla="*/ 10382475 w 12346891"/>
                <a:gd name="connsiteY94" fmla="*/ 525613 h 812606"/>
                <a:gd name="connsiteX95" fmla="*/ 9890722 w 12346891"/>
                <a:gd name="connsiteY95" fmla="*/ 812603 h 812606"/>
                <a:gd name="connsiteX96" fmla="*/ 9520295 w 12346891"/>
                <a:gd name="connsiteY96" fmla="*/ 664007 h 812606"/>
                <a:gd name="connsiteX97" fmla="*/ 9472089 w 12346891"/>
                <a:gd name="connsiteY97" fmla="*/ 616668 h 812606"/>
                <a:gd name="connsiteX98" fmla="*/ 9467775 w 12346891"/>
                <a:gd name="connsiteY98" fmla="*/ 625292 h 812606"/>
                <a:gd name="connsiteX99" fmla="*/ 9458240 w 12346891"/>
                <a:gd name="connsiteY99" fmla="*/ 607627 h 812606"/>
                <a:gd name="connsiteX100" fmla="*/ 9018411 w 12346891"/>
                <a:gd name="connsiteY100" fmla="*/ 320302 h 812606"/>
                <a:gd name="connsiteX101" fmla="*/ 8752800 w 12346891"/>
                <a:gd name="connsiteY101" fmla="*/ 411089 h 812606"/>
                <a:gd name="connsiteX102" fmla="*/ 8707593 w 12346891"/>
                <a:gd name="connsiteY102" fmla="*/ 449000 h 812606"/>
                <a:gd name="connsiteX103" fmla="*/ 8702020 w 12346891"/>
                <a:gd name="connsiteY103" fmla="*/ 456073 h 812606"/>
                <a:gd name="connsiteX104" fmla="*/ 8590096 w 12346891"/>
                <a:gd name="connsiteY104" fmla="*/ 553928 h 812606"/>
                <a:gd name="connsiteX105" fmla="*/ 8548816 w 12346891"/>
                <a:gd name="connsiteY105" fmla="*/ 583206 h 812606"/>
                <a:gd name="connsiteX106" fmla="*/ 8275244 w 12346891"/>
                <a:gd name="connsiteY106" fmla="*/ 660611 h 812606"/>
                <a:gd name="connsiteX107" fmla="*/ 7904817 w 12346891"/>
                <a:gd name="connsiteY107" fmla="*/ 512015 h 812606"/>
                <a:gd name="connsiteX108" fmla="*/ 7856610 w 12346891"/>
                <a:gd name="connsiteY108" fmla="*/ 464676 h 812606"/>
                <a:gd name="connsiteX109" fmla="*/ 7852297 w 12346891"/>
                <a:gd name="connsiteY109" fmla="*/ 473299 h 812606"/>
                <a:gd name="connsiteX110" fmla="*/ 7842761 w 12346891"/>
                <a:gd name="connsiteY110" fmla="*/ 455635 h 812606"/>
                <a:gd name="connsiteX111" fmla="*/ 7402931 w 12346891"/>
                <a:gd name="connsiteY111" fmla="*/ 168309 h 812606"/>
                <a:gd name="connsiteX112" fmla="*/ 6979869 w 12346891"/>
                <a:gd name="connsiteY112" fmla="*/ 428742 h 812606"/>
                <a:gd name="connsiteX113" fmla="*/ 6979618 w 12346891"/>
                <a:gd name="connsiteY113" fmla="*/ 429151 h 812606"/>
                <a:gd name="connsiteX114" fmla="*/ 6978126 w 12346891"/>
                <a:gd name="connsiteY114" fmla="*/ 432245 h 812606"/>
                <a:gd name="connsiteX115" fmla="*/ 6920595 w 12346891"/>
                <a:gd name="connsiteY115" fmla="*/ 541286 h 812606"/>
                <a:gd name="connsiteX116" fmla="*/ 6928286 w 12346891"/>
                <a:gd name="connsiteY116" fmla="*/ 516102 h 812606"/>
                <a:gd name="connsiteX117" fmla="*/ 6922176 w 12346891"/>
                <a:gd name="connsiteY117" fmla="*/ 525614 h 812606"/>
                <a:gd name="connsiteX118" fmla="*/ 6430425 w 12346891"/>
                <a:gd name="connsiteY118" fmla="*/ 812604 h 812606"/>
                <a:gd name="connsiteX119" fmla="*/ 6059997 w 12346891"/>
                <a:gd name="connsiteY119" fmla="*/ 664008 h 812606"/>
                <a:gd name="connsiteX120" fmla="*/ 6011791 w 12346891"/>
                <a:gd name="connsiteY120" fmla="*/ 616669 h 812606"/>
                <a:gd name="connsiteX121" fmla="*/ 6007477 w 12346891"/>
                <a:gd name="connsiteY121" fmla="*/ 625293 h 812606"/>
                <a:gd name="connsiteX122" fmla="*/ 5997942 w 12346891"/>
                <a:gd name="connsiteY122" fmla="*/ 607628 h 812606"/>
                <a:gd name="connsiteX123" fmla="*/ 5558112 w 12346891"/>
                <a:gd name="connsiteY123" fmla="*/ 320302 h 812606"/>
                <a:gd name="connsiteX124" fmla="*/ 5292503 w 12346891"/>
                <a:gd name="connsiteY124" fmla="*/ 411089 h 812606"/>
                <a:gd name="connsiteX125" fmla="*/ 5247298 w 12346891"/>
                <a:gd name="connsiteY125" fmla="*/ 448999 h 812606"/>
                <a:gd name="connsiteX126" fmla="*/ 5241722 w 12346891"/>
                <a:gd name="connsiteY126" fmla="*/ 456075 h 812606"/>
                <a:gd name="connsiteX127" fmla="*/ 5207592 w 12346891"/>
                <a:gd name="connsiteY127" fmla="*/ 488913 h 812606"/>
                <a:gd name="connsiteX128" fmla="*/ 5088518 w 12346891"/>
                <a:gd name="connsiteY128" fmla="*/ 583208 h 812606"/>
                <a:gd name="connsiteX129" fmla="*/ 4814946 w 12346891"/>
                <a:gd name="connsiteY129" fmla="*/ 660613 h 812606"/>
                <a:gd name="connsiteX130" fmla="*/ 4444519 w 12346891"/>
                <a:gd name="connsiteY130" fmla="*/ 512017 h 812606"/>
                <a:gd name="connsiteX131" fmla="*/ 4396312 w 12346891"/>
                <a:gd name="connsiteY131" fmla="*/ 464678 h 812606"/>
                <a:gd name="connsiteX132" fmla="*/ 4391999 w 12346891"/>
                <a:gd name="connsiteY132" fmla="*/ 473301 h 812606"/>
                <a:gd name="connsiteX133" fmla="*/ 4382463 w 12346891"/>
                <a:gd name="connsiteY133" fmla="*/ 455637 h 812606"/>
                <a:gd name="connsiteX134" fmla="*/ 3942634 w 12346891"/>
                <a:gd name="connsiteY134" fmla="*/ 168311 h 812606"/>
                <a:gd name="connsiteX135" fmla="*/ 3519572 w 12346891"/>
                <a:gd name="connsiteY135" fmla="*/ 428744 h 812606"/>
                <a:gd name="connsiteX136" fmla="*/ 3477786 w 12346891"/>
                <a:gd name="connsiteY136" fmla="*/ 500852 h 812606"/>
                <a:gd name="connsiteX137" fmla="*/ 3467989 w 12346891"/>
                <a:gd name="connsiteY137" fmla="*/ 516104 h 812606"/>
                <a:gd name="connsiteX138" fmla="*/ 3461878 w 12346891"/>
                <a:gd name="connsiteY138" fmla="*/ 525616 h 812606"/>
                <a:gd name="connsiteX139" fmla="*/ 2970127 w 12346891"/>
                <a:gd name="connsiteY139" fmla="*/ 812606 h 812606"/>
                <a:gd name="connsiteX140" fmla="*/ 2599700 w 12346891"/>
                <a:gd name="connsiteY140" fmla="*/ 664010 h 812606"/>
                <a:gd name="connsiteX141" fmla="*/ 2551493 w 12346891"/>
                <a:gd name="connsiteY141" fmla="*/ 616671 h 812606"/>
                <a:gd name="connsiteX142" fmla="*/ 2547180 w 12346891"/>
                <a:gd name="connsiteY142" fmla="*/ 625295 h 812606"/>
                <a:gd name="connsiteX143" fmla="*/ 2537644 w 12346891"/>
                <a:gd name="connsiteY143" fmla="*/ 607630 h 812606"/>
                <a:gd name="connsiteX144" fmla="*/ 2097815 w 12346891"/>
                <a:gd name="connsiteY144" fmla="*/ 320304 h 812606"/>
                <a:gd name="connsiteX145" fmla="*/ 1832205 w 12346891"/>
                <a:gd name="connsiteY145" fmla="*/ 411091 h 812606"/>
                <a:gd name="connsiteX146" fmla="*/ 1722223 w 12346891"/>
                <a:gd name="connsiteY146" fmla="*/ 515954 h 812606"/>
                <a:gd name="connsiteX147" fmla="*/ 1628221 w 12346891"/>
                <a:gd name="connsiteY147" fmla="*/ 583210 h 812606"/>
                <a:gd name="connsiteX148" fmla="*/ 1354648 w 12346891"/>
                <a:gd name="connsiteY148" fmla="*/ 660615 h 812606"/>
                <a:gd name="connsiteX149" fmla="*/ 984221 w 12346891"/>
                <a:gd name="connsiteY149" fmla="*/ 512019 h 812606"/>
                <a:gd name="connsiteX150" fmla="*/ 936015 w 12346891"/>
                <a:gd name="connsiteY150" fmla="*/ 464680 h 812606"/>
                <a:gd name="connsiteX151" fmla="*/ 931701 w 12346891"/>
                <a:gd name="connsiteY151" fmla="*/ 473303 h 812606"/>
                <a:gd name="connsiteX152" fmla="*/ 922165 w 12346891"/>
                <a:gd name="connsiteY152" fmla="*/ 455639 h 812606"/>
                <a:gd name="connsiteX153" fmla="*/ 482336 w 12346891"/>
                <a:gd name="connsiteY153" fmla="*/ 168313 h 812606"/>
                <a:gd name="connsiteX154" fmla="*/ 59274 w 12346891"/>
                <a:gd name="connsiteY154" fmla="*/ 428746 h 812606"/>
                <a:gd name="connsiteX155" fmla="*/ 59022 w 12346891"/>
                <a:gd name="connsiteY155" fmla="*/ 429155 h 812606"/>
                <a:gd name="connsiteX156" fmla="*/ 30744 w 12346891"/>
                <a:gd name="connsiteY156" fmla="*/ 480219 h 812606"/>
                <a:gd name="connsiteX157" fmla="*/ -1 w 12346891"/>
                <a:gd name="connsiteY157" fmla="*/ 541290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832573 w 12346893"/>
                <a:gd name="connsiteY59" fmla="*/ 258676 h 812606"/>
                <a:gd name="connsiteX60" fmla="*/ 8873853 w 12346893"/>
                <a:gd name="connsiteY60" fmla="*/ 229399 h 812606"/>
                <a:gd name="connsiteX61" fmla="*/ 9147426 w 12346893"/>
                <a:gd name="connsiteY61" fmla="*/ 151993 h 812606"/>
                <a:gd name="connsiteX62" fmla="*/ 9517853 w 12346893"/>
                <a:gd name="connsiteY62" fmla="*/ 300589 h 812606"/>
                <a:gd name="connsiteX63" fmla="*/ 9566059 w 12346893"/>
                <a:gd name="connsiteY63" fmla="*/ 347928 h 812606"/>
                <a:gd name="connsiteX64" fmla="*/ 9570373 w 12346893"/>
                <a:gd name="connsiteY64" fmla="*/ 339305 h 812606"/>
                <a:gd name="connsiteX65" fmla="*/ 9579908 w 12346893"/>
                <a:gd name="connsiteY65" fmla="*/ 356969 h 812606"/>
                <a:gd name="connsiteX66" fmla="*/ 10019738 w 12346893"/>
                <a:gd name="connsiteY66" fmla="*/ 644295 h 812606"/>
                <a:gd name="connsiteX67" fmla="*/ 10442800 w 12346893"/>
                <a:gd name="connsiteY67" fmla="*/ 383862 h 812606"/>
                <a:gd name="connsiteX68" fmla="*/ 10443052 w 12346893"/>
                <a:gd name="connsiteY68" fmla="*/ 383453 h 812606"/>
                <a:gd name="connsiteX69" fmla="*/ 10444544 w 12346893"/>
                <a:gd name="connsiteY69" fmla="*/ 380359 h 812606"/>
                <a:gd name="connsiteX70" fmla="*/ 10502074 w 12346893"/>
                <a:gd name="connsiteY70" fmla="*/ 271318 h 812606"/>
                <a:gd name="connsiteX71" fmla="*/ 10494383 w 12346893"/>
                <a:gd name="connsiteY71" fmla="*/ 296502 h 812606"/>
                <a:gd name="connsiteX72" fmla="*/ 10500493 w 12346893"/>
                <a:gd name="connsiteY72" fmla="*/ 286990 h 812606"/>
                <a:gd name="connsiteX73" fmla="*/ 10992245 w 12346893"/>
                <a:gd name="connsiteY73" fmla="*/ 0 h 812606"/>
                <a:gd name="connsiteX74" fmla="*/ 11362672 w 12346893"/>
                <a:gd name="connsiteY74" fmla="*/ 148596 h 812606"/>
                <a:gd name="connsiteX75" fmla="*/ 11410878 w 12346893"/>
                <a:gd name="connsiteY75" fmla="*/ 195935 h 812606"/>
                <a:gd name="connsiteX76" fmla="*/ 11415192 w 12346893"/>
                <a:gd name="connsiteY76" fmla="*/ 187311 h 812606"/>
                <a:gd name="connsiteX77" fmla="*/ 11424728 w 12346893"/>
                <a:gd name="connsiteY77" fmla="*/ 204976 h 812606"/>
                <a:gd name="connsiteX78" fmla="*/ 11864557 w 12346893"/>
                <a:gd name="connsiteY78" fmla="*/ 492302 h 812606"/>
                <a:gd name="connsiteX79" fmla="*/ 12329384 w 12346893"/>
                <a:gd name="connsiteY79" fmla="*/ 159808 h 812606"/>
                <a:gd name="connsiteX80" fmla="*/ 12346893 w 12346893"/>
                <a:gd name="connsiteY80" fmla="*/ 119324 h 812606"/>
                <a:gd name="connsiteX81" fmla="*/ 12329210 w 12346893"/>
                <a:gd name="connsiteY81" fmla="*/ 177225 h 812606"/>
                <a:gd name="connsiteX82" fmla="*/ 11735544 w 12346893"/>
                <a:gd name="connsiteY82" fmla="*/ 660610 h 812606"/>
                <a:gd name="connsiteX83" fmla="*/ 11365117 w 12346893"/>
                <a:gd name="connsiteY83" fmla="*/ 512014 h 812606"/>
                <a:gd name="connsiteX84" fmla="*/ 11316911 w 12346893"/>
                <a:gd name="connsiteY84" fmla="*/ 464675 h 812606"/>
                <a:gd name="connsiteX85" fmla="*/ 11312596 w 12346893"/>
                <a:gd name="connsiteY85" fmla="*/ 473298 h 812606"/>
                <a:gd name="connsiteX86" fmla="*/ 11303061 w 12346893"/>
                <a:gd name="connsiteY86" fmla="*/ 455634 h 812606"/>
                <a:gd name="connsiteX87" fmla="*/ 10863232 w 12346893"/>
                <a:gd name="connsiteY87" fmla="*/ 168308 h 812606"/>
                <a:gd name="connsiteX88" fmla="*/ 10440170 w 12346893"/>
                <a:gd name="connsiteY88" fmla="*/ 428741 h 812606"/>
                <a:gd name="connsiteX89" fmla="*/ 10439918 w 12346893"/>
                <a:gd name="connsiteY89" fmla="*/ 429150 h 812606"/>
                <a:gd name="connsiteX90" fmla="*/ 10438426 w 12346893"/>
                <a:gd name="connsiteY90" fmla="*/ 432244 h 812606"/>
                <a:gd name="connsiteX91" fmla="*/ 10380895 w 12346893"/>
                <a:gd name="connsiteY91" fmla="*/ 541285 h 812606"/>
                <a:gd name="connsiteX92" fmla="*/ 10388586 w 12346893"/>
                <a:gd name="connsiteY92" fmla="*/ 516101 h 812606"/>
                <a:gd name="connsiteX93" fmla="*/ 10382477 w 12346893"/>
                <a:gd name="connsiteY93" fmla="*/ 525613 h 812606"/>
                <a:gd name="connsiteX94" fmla="*/ 9890724 w 12346893"/>
                <a:gd name="connsiteY94" fmla="*/ 812603 h 812606"/>
                <a:gd name="connsiteX95" fmla="*/ 9520297 w 12346893"/>
                <a:gd name="connsiteY95" fmla="*/ 664007 h 812606"/>
                <a:gd name="connsiteX96" fmla="*/ 9472091 w 12346893"/>
                <a:gd name="connsiteY96" fmla="*/ 616668 h 812606"/>
                <a:gd name="connsiteX97" fmla="*/ 9467777 w 12346893"/>
                <a:gd name="connsiteY97" fmla="*/ 625292 h 812606"/>
                <a:gd name="connsiteX98" fmla="*/ 9458242 w 12346893"/>
                <a:gd name="connsiteY98" fmla="*/ 607627 h 812606"/>
                <a:gd name="connsiteX99" fmla="*/ 9018413 w 12346893"/>
                <a:gd name="connsiteY99" fmla="*/ 320302 h 812606"/>
                <a:gd name="connsiteX100" fmla="*/ 8752802 w 12346893"/>
                <a:gd name="connsiteY100" fmla="*/ 411089 h 812606"/>
                <a:gd name="connsiteX101" fmla="*/ 8707595 w 12346893"/>
                <a:gd name="connsiteY101" fmla="*/ 449000 h 812606"/>
                <a:gd name="connsiteX102" fmla="*/ 8702022 w 12346893"/>
                <a:gd name="connsiteY102" fmla="*/ 456073 h 812606"/>
                <a:gd name="connsiteX103" fmla="*/ 8590098 w 12346893"/>
                <a:gd name="connsiteY103" fmla="*/ 553928 h 812606"/>
                <a:gd name="connsiteX104" fmla="*/ 8548818 w 12346893"/>
                <a:gd name="connsiteY104" fmla="*/ 583206 h 812606"/>
                <a:gd name="connsiteX105" fmla="*/ 8275246 w 12346893"/>
                <a:gd name="connsiteY105" fmla="*/ 660611 h 812606"/>
                <a:gd name="connsiteX106" fmla="*/ 7904819 w 12346893"/>
                <a:gd name="connsiteY106" fmla="*/ 512015 h 812606"/>
                <a:gd name="connsiteX107" fmla="*/ 7856612 w 12346893"/>
                <a:gd name="connsiteY107" fmla="*/ 464676 h 812606"/>
                <a:gd name="connsiteX108" fmla="*/ 7852299 w 12346893"/>
                <a:gd name="connsiteY108" fmla="*/ 473299 h 812606"/>
                <a:gd name="connsiteX109" fmla="*/ 7842763 w 12346893"/>
                <a:gd name="connsiteY109" fmla="*/ 455635 h 812606"/>
                <a:gd name="connsiteX110" fmla="*/ 7402933 w 12346893"/>
                <a:gd name="connsiteY110" fmla="*/ 168309 h 812606"/>
                <a:gd name="connsiteX111" fmla="*/ 6979871 w 12346893"/>
                <a:gd name="connsiteY111" fmla="*/ 428742 h 812606"/>
                <a:gd name="connsiteX112" fmla="*/ 6979620 w 12346893"/>
                <a:gd name="connsiteY112" fmla="*/ 429151 h 812606"/>
                <a:gd name="connsiteX113" fmla="*/ 6978128 w 12346893"/>
                <a:gd name="connsiteY113" fmla="*/ 432245 h 812606"/>
                <a:gd name="connsiteX114" fmla="*/ 6920597 w 12346893"/>
                <a:gd name="connsiteY114" fmla="*/ 541286 h 812606"/>
                <a:gd name="connsiteX115" fmla="*/ 6928288 w 12346893"/>
                <a:gd name="connsiteY115" fmla="*/ 516102 h 812606"/>
                <a:gd name="connsiteX116" fmla="*/ 6922178 w 12346893"/>
                <a:gd name="connsiteY116" fmla="*/ 525614 h 812606"/>
                <a:gd name="connsiteX117" fmla="*/ 6430427 w 12346893"/>
                <a:gd name="connsiteY117" fmla="*/ 812604 h 812606"/>
                <a:gd name="connsiteX118" fmla="*/ 6059999 w 12346893"/>
                <a:gd name="connsiteY118" fmla="*/ 664008 h 812606"/>
                <a:gd name="connsiteX119" fmla="*/ 6011793 w 12346893"/>
                <a:gd name="connsiteY119" fmla="*/ 616669 h 812606"/>
                <a:gd name="connsiteX120" fmla="*/ 6007479 w 12346893"/>
                <a:gd name="connsiteY120" fmla="*/ 625293 h 812606"/>
                <a:gd name="connsiteX121" fmla="*/ 5997944 w 12346893"/>
                <a:gd name="connsiteY121" fmla="*/ 607628 h 812606"/>
                <a:gd name="connsiteX122" fmla="*/ 5558114 w 12346893"/>
                <a:gd name="connsiteY122" fmla="*/ 320302 h 812606"/>
                <a:gd name="connsiteX123" fmla="*/ 5292505 w 12346893"/>
                <a:gd name="connsiteY123" fmla="*/ 411089 h 812606"/>
                <a:gd name="connsiteX124" fmla="*/ 5247300 w 12346893"/>
                <a:gd name="connsiteY124" fmla="*/ 448999 h 812606"/>
                <a:gd name="connsiteX125" fmla="*/ 5241724 w 12346893"/>
                <a:gd name="connsiteY125" fmla="*/ 456075 h 812606"/>
                <a:gd name="connsiteX126" fmla="*/ 5207594 w 12346893"/>
                <a:gd name="connsiteY126" fmla="*/ 488913 h 812606"/>
                <a:gd name="connsiteX127" fmla="*/ 5088520 w 12346893"/>
                <a:gd name="connsiteY127" fmla="*/ 583208 h 812606"/>
                <a:gd name="connsiteX128" fmla="*/ 4814948 w 12346893"/>
                <a:gd name="connsiteY128" fmla="*/ 660613 h 812606"/>
                <a:gd name="connsiteX129" fmla="*/ 4444521 w 12346893"/>
                <a:gd name="connsiteY129" fmla="*/ 512017 h 812606"/>
                <a:gd name="connsiteX130" fmla="*/ 4396314 w 12346893"/>
                <a:gd name="connsiteY130" fmla="*/ 464678 h 812606"/>
                <a:gd name="connsiteX131" fmla="*/ 4392001 w 12346893"/>
                <a:gd name="connsiteY131" fmla="*/ 473301 h 812606"/>
                <a:gd name="connsiteX132" fmla="*/ 4382465 w 12346893"/>
                <a:gd name="connsiteY132" fmla="*/ 455637 h 812606"/>
                <a:gd name="connsiteX133" fmla="*/ 3942636 w 12346893"/>
                <a:gd name="connsiteY133" fmla="*/ 168311 h 812606"/>
                <a:gd name="connsiteX134" fmla="*/ 3519574 w 12346893"/>
                <a:gd name="connsiteY134" fmla="*/ 428744 h 812606"/>
                <a:gd name="connsiteX135" fmla="*/ 3477788 w 12346893"/>
                <a:gd name="connsiteY135" fmla="*/ 500852 h 812606"/>
                <a:gd name="connsiteX136" fmla="*/ 3467991 w 12346893"/>
                <a:gd name="connsiteY136" fmla="*/ 516104 h 812606"/>
                <a:gd name="connsiteX137" fmla="*/ 3461880 w 12346893"/>
                <a:gd name="connsiteY137" fmla="*/ 525616 h 812606"/>
                <a:gd name="connsiteX138" fmla="*/ 2970129 w 12346893"/>
                <a:gd name="connsiteY138" fmla="*/ 812606 h 812606"/>
                <a:gd name="connsiteX139" fmla="*/ 2599702 w 12346893"/>
                <a:gd name="connsiteY139" fmla="*/ 664010 h 812606"/>
                <a:gd name="connsiteX140" fmla="*/ 2551495 w 12346893"/>
                <a:gd name="connsiteY140" fmla="*/ 616671 h 812606"/>
                <a:gd name="connsiteX141" fmla="*/ 2547182 w 12346893"/>
                <a:gd name="connsiteY141" fmla="*/ 625295 h 812606"/>
                <a:gd name="connsiteX142" fmla="*/ 2537646 w 12346893"/>
                <a:gd name="connsiteY142" fmla="*/ 607630 h 812606"/>
                <a:gd name="connsiteX143" fmla="*/ 2097817 w 12346893"/>
                <a:gd name="connsiteY143" fmla="*/ 320304 h 812606"/>
                <a:gd name="connsiteX144" fmla="*/ 1832207 w 12346893"/>
                <a:gd name="connsiteY144" fmla="*/ 411091 h 812606"/>
                <a:gd name="connsiteX145" fmla="*/ 1722225 w 12346893"/>
                <a:gd name="connsiteY145" fmla="*/ 515954 h 812606"/>
                <a:gd name="connsiteX146" fmla="*/ 1628223 w 12346893"/>
                <a:gd name="connsiteY146" fmla="*/ 583210 h 812606"/>
                <a:gd name="connsiteX147" fmla="*/ 1354650 w 12346893"/>
                <a:gd name="connsiteY147" fmla="*/ 660615 h 812606"/>
                <a:gd name="connsiteX148" fmla="*/ 984223 w 12346893"/>
                <a:gd name="connsiteY148" fmla="*/ 512019 h 812606"/>
                <a:gd name="connsiteX149" fmla="*/ 936017 w 12346893"/>
                <a:gd name="connsiteY149" fmla="*/ 464680 h 812606"/>
                <a:gd name="connsiteX150" fmla="*/ 931703 w 12346893"/>
                <a:gd name="connsiteY150" fmla="*/ 473303 h 812606"/>
                <a:gd name="connsiteX151" fmla="*/ 922167 w 12346893"/>
                <a:gd name="connsiteY151" fmla="*/ 455639 h 812606"/>
                <a:gd name="connsiteX152" fmla="*/ 482338 w 12346893"/>
                <a:gd name="connsiteY152" fmla="*/ 168313 h 812606"/>
                <a:gd name="connsiteX153" fmla="*/ 59276 w 12346893"/>
                <a:gd name="connsiteY153" fmla="*/ 428746 h 812606"/>
                <a:gd name="connsiteX154" fmla="*/ 59024 w 12346893"/>
                <a:gd name="connsiteY154" fmla="*/ 429155 h 812606"/>
                <a:gd name="connsiteX155" fmla="*/ 30746 w 12346893"/>
                <a:gd name="connsiteY155" fmla="*/ 480219 h 812606"/>
                <a:gd name="connsiteX156" fmla="*/ 1 w 12346893"/>
                <a:gd name="connsiteY156" fmla="*/ 541290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832571 w 12346891"/>
                <a:gd name="connsiteY59" fmla="*/ 258676 h 812606"/>
                <a:gd name="connsiteX60" fmla="*/ 8873851 w 12346891"/>
                <a:gd name="connsiteY60" fmla="*/ 229399 h 812606"/>
                <a:gd name="connsiteX61" fmla="*/ 9147424 w 12346891"/>
                <a:gd name="connsiteY61" fmla="*/ 151993 h 812606"/>
                <a:gd name="connsiteX62" fmla="*/ 9517851 w 12346891"/>
                <a:gd name="connsiteY62" fmla="*/ 300589 h 812606"/>
                <a:gd name="connsiteX63" fmla="*/ 9566057 w 12346891"/>
                <a:gd name="connsiteY63" fmla="*/ 347928 h 812606"/>
                <a:gd name="connsiteX64" fmla="*/ 9570371 w 12346891"/>
                <a:gd name="connsiteY64" fmla="*/ 339305 h 812606"/>
                <a:gd name="connsiteX65" fmla="*/ 9579906 w 12346891"/>
                <a:gd name="connsiteY65" fmla="*/ 356969 h 812606"/>
                <a:gd name="connsiteX66" fmla="*/ 10019736 w 12346891"/>
                <a:gd name="connsiteY66" fmla="*/ 644295 h 812606"/>
                <a:gd name="connsiteX67" fmla="*/ 10442798 w 12346891"/>
                <a:gd name="connsiteY67" fmla="*/ 383862 h 812606"/>
                <a:gd name="connsiteX68" fmla="*/ 10443050 w 12346891"/>
                <a:gd name="connsiteY68" fmla="*/ 383453 h 812606"/>
                <a:gd name="connsiteX69" fmla="*/ 10444542 w 12346891"/>
                <a:gd name="connsiteY69" fmla="*/ 380359 h 812606"/>
                <a:gd name="connsiteX70" fmla="*/ 10502072 w 12346891"/>
                <a:gd name="connsiteY70" fmla="*/ 271318 h 812606"/>
                <a:gd name="connsiteX71" fmla="*/ 10494381 w 12346891"/>
                <a:gd name="connsiteY71" fmla="*/ 296502 h 812606"/>
                <a:gd name="connsiteX72" fmla="*/ 10500491 w 12346891"/>
                <a:gd name="connsiteY72" fmla="*/ 286990 h 812606"/>
                <a:gd name="connsiteX73" fmla="*/ 10992243 w 12346891"/>
                <a:gd name="connsiteY73" fmla="*/ 0 h 812606"/>
                <a:gd name="connsiteX74" fmla="*/ 11362670 w 12346891"/>
                <a:gd name="connsiteY74" fmla="*/ 148596 h 812606"/>
                <a:gd name="connsiteX75" fmla="*/ 11410876 w 12346891"/>
                <a:gd name="connsiteY75" fmla="*/ 195935 h 812606"/>
                <a:gd name="connsiteX76" fmla="*/ 11424726 w 12346891"/>
                <a:gd name="connsiteY76" fmla="*/ 204976 h 812606"/>
                <a:gd name="connsiteX77" fmla="*/ 11864555 w 12346891"/>
                <a:gd name="connsiteY77" fmla="*/ 492302 h 812606"/>
                <a:gd name="connsiteX78" fmla="*/ 12329382 w 12346891"/>
                <a:gd name="connsiteY78" fmla="*/ 159808 h 812606"/>
                <a:gd name="connsiteX79" fmla="*/ 12346891 w 12346891"/>
                <a:gd name="connsiteY79" fmla="*/ 119324 h 812606"/>
                <a:gd name="connsiteX80" fmla="*/ 12329208 w 12346891"/>
                <a:gd name="connsiteY80" fmla="*/ 177225 h 812606"/>
                <a:gd name="connsiteX81" fmla="*/ 11735542 w 12346891"/>
                <a:gd name="connsiteY81" fmla="*/ 660610 h 812606"/>
                <a:gd name="connsiteX82" fmla="*/ 11365115 w 12346891"/>
                <a:gd name="connsiteY82" fmla="*/ 512014 h 812606"/>
                <a:gd name="connsiteX83" fmla="*/ 11316909 w 12346891"/>
                <a:gd name="connsiteY83" fmla="*/ 464675 h 812606"/>
                <a:gd name="connsiteX84" fmla="*/ 11312594 w 12346891"/>
                <a:gd name="connsiteY84" fmla="*/ 473298 h 812606"/>
                <a:gd name="connsiteX85" fmla="*/ 11303059 w 12346891"/>
                <a:gd name="connsiteY85" fmla="*/ 455634 h 812606"/>
                <a:gd name="connsiteX86" fmla="*/ 10863230 w 12346891"/>
                <a:gd name="connsiteY86" fmla="*/ 168308 h 812606"/>
                <a:gd name="connsiteX87" fmla="*/ 10440168 w 12346891"/>
                <a:gd name="connsiteY87" fmla="*/ 428741 h 812606"/>
                <a:gd name="connsiteX88" fmla="*/ 10439916 w 12346891"/>
                <a:gd name="connsiteY88" fmla="*/ 429150 h 812606"/>
                <a:gd name="connsiteX89" fmla="*/ 10438424 w 12346891"/>
                <a:gd name="connsiteY89" fmla="*/ 432244 h 812606"/>
                <a:gd name="connsiteX90" fmla="*/ 10380893 w 12346891"/>
                <a:gd name="connsiteY90" fmla="*/ 541285 h 812606"/>
                <a:gd name="connsiteX91" fmla="*/ 10388584 w 12346891"/>
                <a:gd name="connsiteY91" fmla="*/ 516101 h 812606"/>
                <a:gd name="connsiteX92" fmla="*/ 10382475 w 12346891"/>
                <a:gd name="connsiteY92" fmla="*/ 525613 h 812606"/>
                <a:gd name="connsiteX93" fmla="*/ 9890722 w 12346891"/>
                <a:gd name="connsiteY93" fmla="*/ 812603 h 812606"/>
                <a:gd name="connsiteX94" fmla="*/ 9520295 w 12346891"/>
                <a:gd name="connsiteY94" fmla="*/ 664007 h 812606"/>
                <a:gd name="connsiteX95" fmla="*/ 9472089 w 12346891"/>
                <a:gd name="connsiteY95" fmla="*/ 616668 h 812606"/>
                <a:gd name="connsiteX96" fmla="*/ 9467775 w 12346891"/>
                <a:gd name="connsiteY96" fmla="*/ 625292 h 812606"/>
                <a:gd name="connsiteX97" fmla="*/ 9458240 w 12346891"/>
                <a:gd name="connsiteY97" fmla="*/ 607627 h 812606"/>
                <a:gd name="connsiteX98" fmla="*/ 9018411 w 12346891"/>
                <a:gd name="connsiteY98" fmla="*/ 320302 h 812606"/>
                <a:gd name="connsiteX99" fmla="*/ 8752800 w 12346891"/>
                <a:gd name="connsiteY99" fmla="*/ 411089 h 812606"/>
                <a:gd name="connsiteX100" fmla="*/ 8707593 w 12346891"/>
                <a:gd name="connsiteY100" fmla="*/ 449000 h 812606"/>
                <a:gd name="connsiteX101" fmla="*/ 8702020 w 12346891"/>
                <a:gd name="connsiteY101" fmla="*/ 456073 h 812606"/>
                <a:gd name="connsiteX102" fmla="*/ 8590096 w 12346891"/>
                <a:gd name="connsiteY102" fmla="*/ 553928 h 812606"/>
                <a:gd name="connsiteX103" fmla="*/ 8548816 w 12346891"/>
                <a:gd name="connsiteY103" fmla="*/ 583206 h 812606"/>
                <a:gd name="connsiteX104" fmla="*/ 8275244 w 12346891"/>
                <a:gd name="connsiteY104" fmla="*/ 660611 h 812606"/>
                <a:gd name="connsiteX105" fmla="*/ 7904817 w 12346891"/>
                <a:gd name="connsiteY105" fmla="*/ 512015 h 812606"/>
                <a:gd name="connsiteX106" fmla="*/ 7856610 w 12346891"/>
                <a:gd name="connsiteY106" fmla="*/ 464676 h 812606"/>
                <a:gd name="connsiteX107" fmla="*/ 7852297 w 12346891"/>
                <a:gd name="connsiteY107" fmla="*/ 473299 h 812606"/>
                <a:gd name="connsiteX108" fmla="*/ 7842761 w 12346891"/>
                <a:gd name="connsiteY108" fmla="*/ 455635 h 812606"/>
                <a:gd name="connsiteX109" fmla="*/ 7402931 w 12346891"/>
                <a:gd name="connsiteY109" fmla="*/ 168309 h 812606"/>
                <a:gd name="connsiteX110" fmla="*/ 6979869 w 12346891"/>
                <a:gd name="connsiteY110" fmla="*/ 428742 h 812606"/>
                <a:gd name="connsiteX111" fmla="*/ 6979618 w 12346891"/>
                <a:gd name="connsiteY111" fmla="*/ 429151 h 812606"/>
                <a:gd name="connsiteX112" fmla="*/ 6978126 w 12346891"/>
                <a:gd name="connsiteY112" fmla="*/ 432245 h 812606"/>
                <a:gd name="connsiteX113" fmla="*/ 6920595 w 12346891"/>
                <a:gd name="connsiteY113" fmla="*/ 541286 h 812606"/>
                <a:gd name="connsiteX114" fmla="*/ 6928286 w 12346891"/>
                <a:gd name="connsiteY114" fmla="*/ 516102 h 812606"/>
                <a:gd name="connsiteX115" fmla="*/ 6922176 w 12346891"/>
                <a:gd name="connsiteY115" fmla="*/ 525614 h 812606"/>
                <a:gd name="connsiteX116" fmla="*/ 6430425 w 12346891"/>
                <a:gd name="connsiteY116" fmla="*/ 812604 h 812606"/>
                <a:gd name="connsiteX117" fmla="*/ 6059997 w 12346891"/>
                <a:gd name="connsiteY117" fmla="*/ 664008 h 812606"/>
                <a:gd name="connsiteX118" fmla="*/ 6011791 w 12346891"/>
                <a:gd name="connsiteY118" fmla="*/ 616669 h 812606"/>
                <a:gd name="connsiteX119" fmla="*/ 6007477 w 12346891"/>
                <a:gd name="connsiteY119" fmla="*/ 625293 h 812606"/>
                <a:gd name="connsiteX120" fmla="*/ 5997942 w 12346891"/>
                <a:gd name="connsiteY120" fmla="*/ 607628 h 812606"/>
                <a:gd name="connsiteX121" fmla="*/ 5558112 w 12346891"/>
                <a:gd name="connsiteY121" fmla="*/ 320302 h 812606"/>
                <a:gd name="connsiteX122" fmla="*/ 5292503 w 12346891"/>
                <a:gd name="connsiteY122" fmla="*/ 411089 h 812606"/>
                <a:gd name="connsiteX123" fmla="*/ 5247298 w 12346891"/>
                <a:gd name="connsiteY123" fmla="*/ 448999 h 812606"/>
                <a:gd name="connsiteX124" fmla="*/ 5241722 w 12346891"/>
                <a:gd name="connsiteY124" fmla="*/ 456075 h 812606"/>
                <a:gd name="connsiteX125" fmla="*/ 5207592 w 12346891"/>
                <a:gd name="connsiteY125" fmla="*/ 488913 h 812606"/>
                <a:gd name="connsiteX126" fmla="*/ 5088518 w 12346891"/>
                <a:gd name="connsiteY126" fmla="*/ 583208 h 812606"/>
                <a:gd name="connsiteX127" fmla="*/ 4814946 w 12346891"/>
                <a:gd name="connsiteY127" fmla="*/ 660613 h 812606"/>
                <a:gd name="connsiteX128" fmla="*/ 4444519 w 12346891"/>
                <a:gd name="connsiteY128" fmla="*/ 512017 h 812606"/>
                <a:gd name="connsiteX129" fmla="*/ 4396312 w 12346891"/>
                <a:gd name="connsiteY129" fmla="*/ 464678 h 812606"/>
                <a:gd name="connsiteX130" fmla="*/ 4391999 w 12346891"/>
                <a:gd name="connsiteY130" fmla="*/ 473301 h 812606"/>
                <a:gd name="connsiteX131" fmla="*/ 4382463 w 12346891"/>
                <a:gd name="connsiteY131" fmla="*/ 455637 h 812606"/>
                <a:gd name="connsiteX132" fmla="*/ 3942634 w 12346891"/>
                <a:gd name="connsiteY132" fmla="*/ 168311 h 812606"/>
                <a:gd name="connsiteX133" fmla="*/ 3519572 w 12346891"/>
                <a:gd name="connsiteY133" fmla="*/ 428744 h 812606"/>
                <a:gd name="connsiteX134" fmla="*/ 3477786 w 12346891"/>
                <a:gd name="connsiteY134" fmla="*/ 500852 h 812606"/>
                <a:gd name="connsiteX135" fmla="*/ 3467989 w 12346891"/>
                <a:gd name="connsiteY135" fmla="*/ 516104 h 812606"/>
                <a:gd name="connsiteX136" fmla="*/ 3461878 w 12346891"/>
                <a:gd name="connsiteY136" fmla="*/ 525616 h 812606"/>
                <a:gd name="connsiteX137" fmla="*/ 2970127 w 12346891"/>
                <a:gd name="connsiteY137" fmla="*/ 812606 h 812606"/>
                <a:gd name="connsiteX138" fmla="*/ 2599700 w 12346891"/>
                <a:gd name="connsiteY138" fmla="*/ 664010 h 812606"/>
                <a:gd name="connsiteX139" fmla="*/ 2551493 w 12346891"/>
                <a:gd name="connsiteY139" fmla="*/ 616671 h 812606"/>
                <a:gd name="connsiteX140" fmla="*/ 2547180 w 12346891"/>
                <a:gd name="connsiteY140" fmla="*/ 625295 h 812606"/>
                <a:gd name="connsiteX141" fmla="*/ 2537644 w 12346891"/>
                <a:gd name="connsiteY141" fmla="*/ 607630 h 812606"/>
                <a:gd name="connsiteX142" fmla="*/ 2097815 w 12346891"/>
                <a:gd name="connsiteY142" fmla="*/ 320304 h 812606"/>
                <a:gd name="connsiteX143" fmla="*/ 1832205 w 12346891"/>
                <a:gd name="connsiteY143" fmla="*/ 411091 h 812606"/>
                <a:gd name="connsiteX144" fmla="*/ 1722223 w 12346891"/>
                <a:gd name="connsiteY144" fmla="*/ 515954 h 812606"/>
                <a:gd name="connsiteX145" fmla="*/ 1628221 w 12346891"/>
                <a:gd name="connsiteY145" fmla="*/ 583210 h 812606"/>
                <a:gd name="connsiteX146" fmla="*/ 1354648 w 12346891"/>
                <a:gd name="connsiteY146" fmla="*/ 660615 h 812606"/>
                <a:gd name="connsiteX147" fmla="*/ 984221 w 12346891"/>
                <a:gd name="connsiteY147" fmla="*/ 512019 h 812606"/>
                <a:gd name="connsiteX148" fmla="*/ 936015 w 12346891"/>
                <a:gd name="connsiteY148" fmla="*/ 464680 h 812606"/>
                <a:gd name="connsiteX149" fmla="*/ 931701 w 12346891"/>
                <a:gd name="connsiteY149" fmla="*/ 473303 h 812606"/>
                <a:gd name="connsiteX150" fmla="*/ 922165 w 12346891"/>
                <a:gd name="connsiteY150" fmla="*/ 455639 h 812606"/>
                <a:gd name="connsiteX151" fmla="*/ 482336 w 12346891"/>
                <a:gd name="connsiteY151" fmla="*/ 168313 h 812606"/>
                <a:gd name="connsiteX152" fmla="*/ 59274 w 12346891"/>
                <a:gd name="connsiteY152" fmla="*/ 428746 h 812606"/>
                <a:gd name="connsiteX153" fmla="*/ 59022 w 12346891"/>
                <a:gd name="connsiteY153" fmla="*/ 429155 h 812606"/>
                <a:gd name="connsiteX154" fmla="*/ 30744 w 12346891"/>
                <a:gd name="connsiteY154" fmla="*/ 480219 h 812606"/>
                <a:gd name="connsiteX155" fmla="*/ -1 w 12346891"/>
                <a:gd name="connsiteY155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50734 w 12329384"/>
                <a:gd name="connsiteY21" fmla="*/ 332392 h 812606"/>
                <a:gd name="connsiteX22" fmla="*/ 3581479 w 12329384"/>
                <a:gd name="connsiteY22" fmla="*/ 271321 h 812606"/>
                <a:gd name="connsiteX23" fmla="*/ 3573787 w 12329384"/>
                <a:gd name="connsiteY23" fmla="*/ 296505 h 812606"/>
                <a:gd name="connsiteX24" fmla="*/ 3579897 w 12329384"/>
                <a:gd name="connsiteY24" fmla="*/ 286993 h 812606"/>
                <a:gd name="connsiteX25" fmla="*/ 4071649 w 12329384"/>
                <a:gd name="connsiteY25" fmla="*/ 3 h 812606"/>
                <a:gd name="connsiteX26" fmla="*/ 4442076 w 12329384"/>
                <a:gd name="connsiteY26" fmla="*/ 148599 h 812606"/>
                <a:gd name="connsiteX27" fmla="*/ 4490282 w 12329384"/>
                <a:gd name="connsiteY27" fmla="*/ 195938 h 812606"/>
                <a:gd name="connsiteX28" fmla="*/ 4494596 w 12329384"/>
                <a:gd name="connsiteY28" fmla="*/ 187314 h 812606"/>
                <a:gd name="connsiteX29" fmla="*/ 4504132 w 12329384"/>
                <a:gd name="connsiteY29" fmla="*/ 204979 h 812606"/>
                <a:gd name="connsiteX30" fmla="*/ 4943961 w 12329384"/>
                <a:gd name="connsiteY30" fmla="*/ 492304 h 812606"/>
                <a:gd name="connsiteX31" fmla="*/ 5209571 w 12329384"/>
                <a:gd name="connsiteY31" fmla="*/ 401517 h 812606"/>
                <a:gd name="connsiteX32" fmla="*/ 5254775 w 12329384"/>
                <a:gd name="connsiteY32" fmla="*/ 363608 h 812606"/>
                <a:gd name="connsiteX33" fmla="*/ 5260352 w 12329384"/>
                <a:gd name="connsiteY33" fmla="*/ 356532 h 812606"/>
                <a:gd name="connsiteX34" fmla="*/ 5294481 w 12329384"/>
                <a:gd name="connsiteY34" fmla="*/ 323694 h 812606"/>
                <a:gd name="connsiteX35" fmla="*/ 5372276 w 12329384"/>
                <a:gd name="connsiteY35" fmla="*/ 258677 h 812606"/>
                <a:gd name="connsiteX36" fmla="*/ 5413555 w 12329384"/>
                <a:gd name="connsiteY36" fmla="*/ 229399 h 812606"/>
                <a:gd name="connsiteX37" fmla="*/ 5687128 w 12329384"/>
                <a:gd name="connsiteY37" fmla="*/ 151994 h 812606"/>
                <a:gd name="connsiteX38" fmla="*/ 6057555 w 12329384"/>
                <a:gd name="connsiteY38" fmla="*/ 300590 h 812606"/>
                <a:gd name="connsiteX39" fmla="*/ 6105761 w 12329384"/>
                <a:gd name="connsiteY39" fmla="*/ 347929 h 812606"/>
                <a:gd name="connsiteX40" fmla="*/ 6110075 w 12329384"/>
                <a:gd name="connsiteY40" fmla="*/ 339306 h 812606"/>
                <a:gd name="connsiteX41" fmla="*/ 6119611 w 12329384"/>
                <a:gd name="connsiteY41" fmla="*/ 356970 h 812606"/>
                <a:gd name="connsiteX42" fmla="*/ 6559439 w 12329384"/>
                <a:gd name="connsiteY42" fmla="*/ 644296 h 812606"/>
                <a:gd name="connsiteX43" fmla="*/ 6982502 w 12329384"/>
                <a:gd name="connsiteY43" fmla="*/ 383863 h 812606"/>
                <a:gd name="connsiteX44" fmla="*/ 6982753 w 12329384"/>
                <a:gd name="connsiteY44" fmla="*/ 383454 h 812606"/>
                <a:gd name="connsiteX45" fmla="*/ 6984246 w 12329384"/>
                <a:gd name="connsiteY45" fmla="*/ 380360 h 812606"/>
                <a:gd name="connsiteX46" fmla="*/ 7024286 w 12329384"/>
                <a:gd name="connsiteY46" fmla="*/ 311755 h 812606"/>
                <a:gd name="connsiteX47" fmla="*/ 7041777 w 12329384"/>
                <a:gd name="connsiteY47" fmla="*/ 271319 h 812606"/>
                <a:gd name="connsiteX48" fmla="*/ 7034085 w 12329384"/>
                <a:gd name="connsiteY48" fmla="*/ 296503 h 812606"/>
                <a:gd name="connsiteX49" fmla="*/ 7040195 w 12329384"/>
                <a:gd name="connsiteY49" fmla="*/ 286991 h 812606"/>
                <a:gd name="connsiteX50" fmla="*/ 7531947 w 12329384"/>
                <a:gd name="connsiteY50" fmla="*/ 1 h 812606"/>
                <a:gd name="connsiteX51" fmla="*/ 7902374 w 12329384"/>
                <a:gd name="connsiteY51" fmla="*/ 148597 h 812606"/>
                <a:gd name="connsiteX52" fmla="*/ 7950580 w 12329384"/>
                <a:gd name="connsiteY52" fmla="*/ 195936 h 812606"/>
                <a:gd name="connsiteX53" fmla="*/ 7954894 w 12329384"/>
                <a:gd name="connsiteY53" fmla="*/ 187312 h 812606"/>
                <a:gd name="connsiteX54" fmla="*/ 7964430 w 12329384"/>
                <a:gd name="connsiteY54" fmla="*/ 204977 h 812606"/>
                <a:gd name="connsiteX55" fmla="*/ 8404258 w 12329384"/>
                <a:gd name="connsiteY55" fmla="*/ 492302 h 812606"/>
                <a:gd name="connsiteX56" fmla="*/ 8669869 w 12329384"/>
                <a:gd name="connsiteY56" fmla="*/ 401515 h 812606"/>
                <a:gd name="connsiteX57" fmla="*/ 8715076 w 12329384"/>
                <a:gd name="connsiteY57" fmla="*/ 363604 h 812606"/>
                <a:gd name="connsiteX58" fmla="*/ 8720650 w 12329384"/>
                <a:gd name="connsiteY58" fmla="*/ 356531 h 812606"/>
                <a:gd name="connsiteX59" fmla="*/ 8832573 w 12329384"/>
                <a:gd name="connsiteY59" fmla="*/ 258676 h 812606"/>
                <a:gd name="connsiteX60" fmla="*/ 8873853 w 12329384"/>
                <a:gd name="connsiteY60" fmla="*/ 229399 h 812606"/>
                <a:gd name="connsiteX61" fmla="*/ 9147426 w 12329384"/>
                <a:gd name="connsiteY61" fmla="*/ 151993 h 812606"/>
                <a:gd name="connsiteX62" fmla="*/ 9517853 w 12329384"/>
                <a:gd name="connsiteY62" fmla="*/ 300589 h 812606"/>
                <a:gd name="connsiteX63" fmla="*/ 9566059 w 12329384"/>
                <a:gd name="connsiteY63" fmla="*/ 347928 h 812606"/>
                <a:gd name="connsiteX64" fmla="*/ 9570373 w 12329384"/>
                <a:gd name="connsiteY64" fmla="*/ 339305 h 812606"/>
                <a:gd name="connsiteX65" fmla="*/ 9579908 w 12329384"/>
                <a:gd name="connsiteY65" fmla="*/ 356969 h 812606"/>
                <a:gd name="connsiteX66" fmla="*/ 10019738 w 12329384"/>
                <a:gd name="connsiteY66" fmla="*/ 644295 h 812606"/>
                <a:gd name="connsiteX67" fmla="*/ 10442800 w 12329384"/>
                <a:gd name="connsiteY67" fmla="*/ 383862 h 812606"/>
                <a:gd name="connsiteX68" fmla="*/ 10443052 w 12329384"/>
                <a:gd name="connsiteY68" fmla="*/ 383453 h 812606"/>
                <a:gd name="connsiteX69" fmla="*/ 10444544 w 12329384"/>
                <a:gd name="connsiteY69" fmla="*/ 380359 h 812606"/>
                <a:gd name="connsiteX70" fmla="*/ 10502074 w 12329384"/>
                <a:gd name="connsiteY70" fmla="*/ 271318 h 812606"/>
                <a:gd name="connsiteX71" fmla="*/ 10494383 w 12329384"/>
                <a:gd name="connsiteY71" fmla="*/ 296502 h 812606"/>
                <a:gd name="connsiteX72" fmla="*/ 10500493 w 12329384"/>
                <a:gd name="connsiteY72" fmla="*/ 286990 h 812606"/>
                <a:gd name="connsiteX73" fmla="*/ 10992245 w 12329384"/>
                <a:gd name="connsiteY73" fmla="*/ 0 h 812606"/>
                <a:gd name="connsiteX74" fmla="*/ 11362672 w 12329384"/>
                <a:gd name="connsiteY74" fmla="*/ 148596 h 812606"/>
                <a:gd name="connsiteX75" fmla="*/ 11410878 w 12329384"/>
                <a:gd name="connsiteY75" fmla="*/ 195935 h 812606"/>
                <a:gd name="connsiteX76" fmla="*/ 11424728 w 12329384"/>
                <a:gd name="connsiteY76" fmla="*/ 204976 h 812606"/>
                <a:gd name="connsiteX77" fmla="*/ 11864557 w 12329384"/>
                <a:gd name="connsiteY77" fmla="*/ 492302 h 812606"/>
                <a:gd name="connsiteX78" fmla="*/ 12329384 w 12329384"/>
                <a:gd name="connsiteY78" fmla="*/ 159808 h 812606"/>
                <a:gd name="connsiteX79" fmla="*/ 12329210 w 12329384"/>
                <a:gd name="connsiteY79" fmla="*/ 177225 h 812606"/>
                <a:gd name="connsiteX80" fmla="*/ 11735544 w 12329384"/>
                <a:gd name="connsiteY80" fmla="*/ 660610 h 812606"/>
                <a:gd name="connsiteX81" fmla="*/ 11365117 w 12329384"/>
                <a:gd name="connsiteY81" fmla="*/ 512014 h 812606"/>
                <a:gd name="connsiteX82" fmla="*/ 11316911 w 12329384"/>
                <a:gd name="connsiteY82" fmla="*/ 464675 h 812606"/>
                <a:gd name="connsiteX83" fmla="*/ 11312596 w 12329384"/>
                <a:gd name="connsiteY83" fmla="*/ 473298 h 812606"/>
                <a:gd name="connsiteX84" fmla="*/ 11303061 w 12329384"/>
                <a:gd name="connsiteY84" fmla="*/ 455634 h 812606"/>
                <a:gd name="connsiteX85" fmla="*/ 10863232 w 12329384"/>
                <a:gd name="connsiteY85" fmla="*/ 168308 h 812606"/>
                <a:gd name="connsiteX86" fmla="*/ 10440170 w 12329384"/>
                <a:gd name="connsiteY86" fmla="*/ 428741 h 812606"/>
                <a:gd name="connsiteX87" fmla="*/ 10439918 w 12329384"/>
                <a:gd name="connsiteY87" fmla="*/ 429150 h 812606"/>
                <a:gd name="connsiteX88" fmla="*/ 10438426 w 12329384"/>
                <a:gd name="connsiteY88" fmla="*/ 432244 h 812606"/>
                <a:gd name="connsiteX89" fmla="*/ 10380895 w 12329384"/>
                <a:gd name="connsiteY89" fmla="*/ 541285 h 812606"/>
                <a:gd name="connsiteX90" fmla="*/ 10388586 w 12329384"/>
                <a:gd name="connsiteY90" fmla="*/ 516101 h 812606"/>
                <a:gd name="connsiteX91" fmla="*/ 10382477 w 12329384"/>
                <a:gd name="connsiteY91" fmla="*/ 525613 h 812606"/>
                <a:gd name="connsiteX92" fmla="*/ 9890724 w 12329384"/>
                <a:gd name="connsiteY92" fmla="*/ 812603 h 812606"/>
                <a:gd name="connsiteX93" fmla="*/ 9520297 w 12329384"/>
                <a:gd name="connsiteY93" fmla="*/ 664007 h 812606"/>
                <a:gd name="connsiteX94" fmla="*/ 9472091 w 12329384"/>
                <a:gd name="connsiteY94" fmla="*/ 616668 h 812606"/>
                <a:gd name="connsiteX95" fmla="*/ 9467777 w 12329384"/>
                <a:gd name="connsiteY95" fmla="*/ 625292 h 812606"/>
                <a:gd name="connsiteX96" fmla="*/ 9458242 w 12329384"/>
                <a:gd name="connsiteY96" fmla="*/ 607627 h 812606"/>
                <a:gd name="connsiteX97" fmla="*/ 9018413 w 12329384"/>
                <a:gd name="connsiteY97" fmla="*/ 320302 h 812606"/>
                <a:gd name="connsiteX98" fmla="*/ 8752802 w 12329384"/>
                <a:gd name="connsiteY98" fmla="*/ 411089 h 812606"/>
                <a:gd name="connsiteX99" fmla="*/ 8707595 w 12329384"/>
                <a:gd name="connsiteY99" fmla="*/ 449000 h 812606"/>
                <a:gd name="connsiteX100" fmla="*/ 8702022 w 12329384"/>
                <a:gd name="connsiteY100" fmla="*/ 456073 h 812606"/>
                <a:gd name="connsiteX101" fmla="*/ 8590098 w 12329384"/>
                <a:gd name="connsiteY101" fmla="*/ 553928 h 812606"/>
                <a:gd name="connsiteX102" fmla="*/ 8548818 w 12329384"/>
                <a:gd name="connsiteY102" fmla="*/ 583206 h 812606"/>
                <a:gd name="connsiteX103" fmla="*/ 8275246 w 12329384"/>
                <a:gd name="connsiteY103" fmla="*/ 660611 h 812606"/>
                <a:gd name="connsiteX104" fmla="*/ 7904819 w 12329384"/>
                <a:gd name="connsiteY104" fmla="*/ 512015 h 812606"/>
                <a:gd name="connsiteX105" fmla="*/ 7856612 w 12329384"/>
                <a:gd name="connsiteY105" fmla="*/ 464676 h 812606"/>
                <a:gd name="connsiteX106" fmla="*/ 7852299 w 12329384"/>
                <a:gd name="connsiteY106" fmla="*/ 473299 h 812606"/>
                <a:gd name="connsiteX107" fmla="*/ 7842763 w 12329384"/>
                <a:gd name="connsiteY107" fmla="*/ 455635 h 812606"/>
                <a:gd name="connsiteX108" fmla="*/ 7402933 w 12329384"/>
                <a:gd name="connsiteY108" fmla="*/ 168309 h 812606"/>
                <a:gd name="connsiteX109" fmla="*/ 6979871 w 12329384"/>
                <a:gd name="connsiteY109" fmla="*/ 428742 h 812606"/>
                <a:gd name="connsiteX110" fmla="*/ 6979620 w 12329384"/>
                <a:gd name="connsiteY110" fmla="*/ 429151 h 812606"/>
                <a:gd name="connsiteX111" fmla="*/ 6978128 w 12329384"/>
                <a:gd name="connsiteY111" fmla="*/ 432245 h 812606"/>
                <a:gd name="connsiteX112" fmla="*/ 6920597 w 12329384"/>
                <a:gd name="connsiteY112" fmla="*/ 541286 h 812606"/>
                <a:gd name="connsiteX113" fmla="*/ 6928288 w 12329384"/>
                <a:gd name="connsiteY113" fmla="*/ 516102 h 812606"/>
                <a:gd name="connsiteX114" fmla="*/ 6922178 w 12329384"/>
                <a:gd name="connsiteY114" fmla="*/ 525614 h 812606"/>
                <a:gd name="connsiteX115" fmla="*/ 6430427 w 12329384"/>
                <a:gd name="connsiteY115" fmla="*/ 812604 h 812606"/>
                <a:gd name="connsiteX116" fmla="*/ 6059999 w 12329384"/>
                <a:gd name="connsiteY116" fmla="*/ 664008 h 812606"/>
                <a:gd name="connsiteX117" fmla="*/ 6011793 w 12329384"/>
                <a:gd name="connsiteY117" fmla="*/ 616669 h 812606"/>
                <a:gd name="connsiteX118" fmla="*/ 6007479 w 12329384"/>
                <a:gd name="connsiteY118" fmla="*/ 625293 h 812606"/>
                <a:gd name="connsiteX119" fmla="*/ 5997944 w 12329384"/>
                <a:gd name="connsiteY119" fmla="*/ 607628 h 812606"/>
                <a:gd name="connsiteX120" fmla="*/ 5558114 w 12329384"/>
                <a:gd name="connsiteY120" fmla="*/ 320302 h 812606"/>
                <a:gd name="connsiteX121" fmla="*/ 5292505 w 12329384"/>
                <a:gd name="connsiteY121" fmla="*/ 411089 h 812606"/>
                <a:gd name="connsiteX122" fmla="*/ 5247300 w 12329384"/>
                <a:gd name="connsiteY122" fmla="*/ 448999 h 812606"/>
                <a:gd name="connsiteX123" fmla="*/ 5241724 w 12329384"/>
                <a:gd name="connsiteY123" fmla="*/ 456075 h 812606"/>
                <a:gd name="connsiteX124" fmla="*/ 5207594 w 12329384"/>
                <a:gd name="connsiteY124" fmla="*/ 488913 h 812606"/>
                <a:gd name="connsiteX125" fmla="*/ 5088520 w 12329384"/>
                <a:gd name="connsiteY125" fmla="*/ 583208 h 812606"/>
                <a:gd name="connsiteX126" fmla="*/ 4814948 w 12329384"/>
                <a:gd name="connsiteY126" fmla="*/ 660613 h 812606"/>
                <a:gd name="connsiteX127" fmla="*/ 4444521 w 12329384"/>
                <a:gd name="connsiteY127" fmla="*/ 512017 h 812606"/>
                <a:gd name="connsiteX128" fmla="*/ 4396314 w 12329384"/>
                <a:gd name="connsiteY128" fmla="*/ 464678 h 812606"/>
                <a:gd name="connsiteX129" fmla="*/ 4392001 w 12329384"/>
                <a:gd name="connsiteY129" fmla="*/ 473301 h 812606"/>
                <a:gd name="connsiteX130" fmla="*/ 4382465 w 12329384"/>
                <a:gd name="connsiteY130" fmla="*/ 455637 h 812606"/>
                <a:gd name="connsiteX131" fmla="*/ 3942636 w 12329384"/>
                <a:gd name="connsiteY131" fmla="*/ 168311 h 812606"/>
                <a:gd name="connsiteX132" fmla="*/ 3519574 w 12329384"/>
                <a:gd name="connsiteY132" fmla="*/ 428744 h 812606"/>
                <a:gd name="connsiteX133" fmla="*/ 3477788 w 12329384"/>
                <a:gd name="connsiteY133" fmla="*/ 500852 h 812606"/>
                <a:gd name="connsiteX134" fmla="*/ 3467991 w 12329384"/>
                <a:gd name="connsiteY134" fmla="*/ 516104 h 812606"/>
                <a:gd name="connsiteX135" fmla="*/ 3461880 w 12329384"/>
                <a:gd name="connsiteY135" fmla="*/ 525616 h 812606"/>
                <a:gd name="connsiteX136" fmla="*/ 2970129 w 12329384"/>
                <a:gd name="connsiteY136" fmla="*/ 812606 h 812606"/>
                <a:gd name="connsiteX137" fmla="*/ 2599702 w 12329384"/>
                <a:gd name="connsiteY137" fmla="*/ 664010 h 812606"/>
                <a:gd name="connsiteX138" fmla="*/ 2551495 w 12329384"/>
                <a:gd name="connsiteY138" fmla="*/ 616671 h 812606"/>
                <a:gd name="connsiteX139" fmla="*/ 2547182 w 12329384"/>
                <a:gd name="connsiteY139" fmla="*/ 625295 h 812606"/>
                <a:gd name="connsiteX140" fmla="*/ 2537646 w 12329384"/>
                <a:gd name="connsiteY140" fmla="*/ 607630 h 812606"/>
                <a:gd name="connsiteX141" fmla="*/ 2097817 w 12329384"/>
                <a:gd name="connsiteY141" fmla="*/ 320304 h 812606"/>
                <a:gd name="connsiteX142" fmla="*/ 1832207 w 12329384"/>
                <a:gd name="connsiteY142" fmla="*/ 411091 h 812606"/>
                <a:gd name="connsiteX143" fmla="*/ 1722225 w 12329384"/>
                <a:gd name="connsiteY143" fmla="*/ 515954 h 812606"/>
                <a:gd name="connsiteX144" fmla="*/ 1628223 w 12329384"/>
                <a:gd name="connsiteY144" fmla="*/ 583210 h 812606"/>
                <a:gd name="connsiteX145" fmla="*/ 1354650 w 12329384"/>
                <a:gd name="connsiteY145" fmla="*/ 660615 h 812606"/>
                <a:gd name="connsiteX146" fmla="*/ 984223 w 12329384"/>
                <a:gd name="connsiteY146" fmla="*/ 512019 h 812606"/>
                <a:gd name="connsiteX147" fmla="*/ 936017 w 12329384"/>
                <a:gd name="connsiteY147" fmla="*/ 464680 h 812606"/>
                <a:gd name="connsiteX148" fmla="*/ 931703 w 12329384"/>
                <a:gd name="connsiteY148" fmla="*/ 473303 h 812606"/>
                <a:gd name="connsiteX149" fmla="*/ 922167 w 12329384"/>
                <a:gd name="connsiteY149" fmla="*/ 455639 h 812606"/>
                <a:gd name="connsiteX150" fmla="*/ 482338 w 12329384"/>
                <a:gd name="connsiteY150" fmla="*/ 168313 h 812606"/>
                <a:gd name="connsiteX151" fmla="*/ 59276 w 12329384"/>
                <a:gd name="connsiteY151" fmla="*/ 428746 h 812606"/>
                <a:gd name="connsiteX152" fmla="*/ 59024 w 12329384"/>
                <a:gd name="connsiteY152" fmla="*/ 429155 h 812606"/>
                <a:gd name="connsiteX153" fmla="*/ 30746 w 12329384"/>
                <a:gd name="connsiteY153" fmla="*/ 480219 h 812606"/>
                <a:gd name="connsiteX154" fmla="*/ 1 w 12329384"/>
                <a:gd name="connsiteY154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50732 w 12329382"/>
                <a:gd name="connsiteY21" fmla="*/ 332392 h 812606"/>
                <a:gd name="connsiteX22" fmla="*/ 3581477 w 12329382"/>
                <a:gd name="connsiteY22" fmla="*/ 271321 h 812606"/>
                <a:gd name="connsiteX23" fmla="*/ 3573785 w 12329382"/>
                <a:gd name="connsiteY23" fmla="*/ 296505 h 812606"/>
                <a:gd name="connsiteX24" fmla="*/ 3579895 w 12329382"/>
                <a:gd name="connsiteY24" fmla="*/ 286993 h 812606"/>
                <a:gd name="connsiteX25" fmla="*/ 4071647 w 12329382"/>
                <a:gd name="connsiteY25" fmla="*/ 3 h 812606"/>
                <a:gd name="connsiteX26" fmla="*/ 4442074 w 12329382"/>
                <a:gd name="connsiteY26" fmla="*/ 148599 h 812606"/>
                <a:gd name="connsiteX27" fmla="*/ 4490280 w 12329382"/>
                <a:gd name="connsiteY27" fmla="*/ 195938 h 812606"/>
                <a:gd name="connsiteX28" fmla="*/ 4494594 w 12329382"/>
                <a:gd name="connsiteY28" fmla="*/ 187314 h 812606"/>
                <a:gd name="connsiteX29" fmla="*/ 4504130 w 12329382"/>
                <a:gd name="connsiteY29" fmla="*/ 204979 h 812606"/>
                <a:gd name="connsiteX30" fmla="*/ 4943959 w 12329382"/>
                <a:gd name="connsiteY30" fmla="*/ 492304 h 812606"/>
                <a:gd name="connsiteX31" fmla="*/ 5209569 w 12329382"/>
                <a:gd name="connsiteY31" fmla="*/ 401517 h 812606"/>
                <a:gd name="connsiteX32" fmla="*/ 5254773 w 12329382"/>
                <a:gd name="connsiteY32" fmla="*/ 363608 h 812606"/>
                <a:gd name="connsiteX33" fmla="*/ 5260350 w 12329382"/>
                <a:gd name="connsiteY33" fmla="*/ 356532 h 812606"/>
                <a:gd name="connsiteX34" fmla="*/ 5294479 w 12329382"/>
                <a:gd name="connsiteY34" fmla="*/ 323694 h 812606"/>
                <a:gd name="connsiteX35" fmla="*/ 5372274 w 12329382"/>
                <a:gd name="connsiteY35" fmla="*/ 258677 h 812606"/>
                <a:gd name="connsiteX36" fmla="*/ 5413553 w 12329382"/>
                <a:gd name="connsiteY36" fmla="*/ 229399 h 812606"/>
                <a:gd name="connsiteX37" fmla="*/ 5687126 w 12329382"/>
                <a:gd name="connsiteY37" fmla="*/ 151994 h 812606"/>
                <a:gd name="connsiteX38" fmla="*/ 6057553 w 12329382"/>
                <a:gd name="connsiteY38" fmla="*/ 300590 h 812606"/>
                <a:gd name="connsiteX39" fmla="*/ 6105759 w 12329382"/>
                <a:gd name="connsiteY39" fmla="*/ 347929 h 812606"/>
                <a:gd name="connsiteX40" fmla="*/ 6110073 w 12329382"/>
                <a:gd name="connsiteY40" fmla="*/ 339306 h 812606"/>
                <a:gd name="connsiteX41" fmla="*/ 6119609 w 12329382"/>
                <a:gd name="connsiteY41" fmla="*/ 356970 h 812606"/>
                <a:gd name="connsiteX42" fmla="*/ 6559437 w 12329382"/>
                <a:gd name="connsiteY42" fmla="*/ 644296 h 812606"/>
                <a:gd name="connsiteX43" fmla="*/ 6982500 w 12329382"/>
                <a:gd name="connsiteY43" fmla="*/ 383863 h 812606"/>
                <a:gd name="connsiteX44" fmla="*/ 6982751 w 12329382"/>
                <a:gd name="connsiteY44" fmla="*/ 383454 h 812606"/>
                <a:gd name="connsiteX45" fmla="*/ 6984244 w 12329382"/>
                <a:gd name="connsiteY45" fmla="*/ 380360 h 812606"/>
                <a:gd name="connsiteX46" fmla="*/ 7024284 w 12329382"/>
                <a:gd name="connsiteY46" fmla="*/ 311755 h 812606"/>
                <a:gd name="connsiteX47" fmla="*/ 7041775 w 12329382"/>
                <a:gd name="connsiteY47" fmla="*/ 271319 h 812606"/>
                <a:gd name="connsiteX48" fmla="*/ 7034083 w 12329382"/>
                <a:gd name="connsiteY48" fmla="*/ 296503 h 812606"/>
                <a:gd name="connsiteX49" fmla="*/ 7040193 w 12329382"/>
                <a:gd name="connsiteY49" fmla="*/ 286991 h 812606"/>
                <a:gd name="connsiteX50" fmla="*/ 7531945 w 12329382"/>
                <a:gd name="connsiteY50" fmla="*/ 1 h 812606"/>
                <a:gd name="connsiteX51" fmla="*/ 7902372 w 12329382"/>
                <a:gd name="connsiteY51" fmla="*/ 148597 h 812606"/>
                <a:gd name="connsiteX52" fmla="*/ 7950578 w 12329382"/>
                <a:gd name="connsiteY52" fmla="*/ 195936 h 812606"/>
                <a:gd name="connsiteX53" fmla="*/ 7954892 w 12329382"/>
                <a:gd name="connsiteY53" fmla="*/ 187312 h 812606"/>
                <a:gd name="connsiteX54" fmla="*/ 7964428 w 12329382"/>
                <a:gd name="connsiteY54" fmla="*/ 204977 h 812606"/>
                <a:gd name="connsiteX55" fmla="*/ 8404256 w 12329382"/>
                <a:gd name="connsiteY55" fmla="*/ 492302 h 812606"/>
                <a:gd name="connsiteX56" fmla="*/ 8669867 w 12329382"/>
                <a:gd name="connsiteY56" fmla="*/ 401515 h 812606"/>
                <a:gd name="connsiteX57" fmla="*/ 8715074 w 12329382"/>
                <a:gd name="connsiteY57" fmla="*/ 363604 h 812606"/>
                <a:gd name="connsiteX58" fmla="*/ 8720648 w 12329382"/>
                <a:gd name="connsiteY58" fmla="*/ 356531 h 812606"/>
                <a:gd name="connsiteX59" fmla="*/ 8832571 w 12329382"/>
                <a:gd name="connsiteY59" fmla="*/ 258676 h 812606"/>
                <a:gd name="connsiteX60" fmla="*/ 8873851 w 12329382"/>
                <a:gd name="connsiteY60" fmla="*/ 229399 h 812606"/>
                <a:gd name="connsiteX61" fmla="*/ 9147424 w 12329382"/>
                <a:gd name="connsiteY61" fmla="*/ 151993 h 812606"/>
                <a:gd name="connsiteX62" fmla="*/ 9517851 w 12329382"/>
                <a:gd name="connsiteY62" fmla="*/ 300589 h 812606"/>
                <a:gd name="connsiteX63" fmla="*/ 9566057 w 12329382"/>
                <a:gd name="connsiteY63" fmla="*/ 347928 h 812606"/>
                <a:gd name="connsiteX64" fmla="*/ 9570371 w 12329382"/>
                <a:gd name="connsiteY64" fmla="*/ 339305 h 812606"/>
                <a:gd name="connsiteX65" fmla="*/ 9579906 w 12329382"/>
                <a:gd name="connsiteY65" fmla="*/ 356969 h 812606"/>
                <a:gd name="connsiteX66" fmla="*/ 10019736 w 12329382"/>
                <a:gd name="connsiteY66" fmla="*/ 644295 h 812606"/>
                <a:gd name="connsiteX67" fmla="*/ 10442798 w 12329382"/>
                <a:gd name="connsiteY67" fmla="*/ 383862 h 812606"/>
                <a:gd name="connsiteX68" fmla="*/ 10443050 w 12329382"/>
                <a:gd name="connsiteY68" fmla="*/ 383453 h 812606"/>
                <a:gd name="connsiteX69" fmla="*/ 10444542 w 12329382"/>
                <a:gd name="connsiteY69" fmla="*/ 380359 h 812606"/>
                <a:gd name="connsiteX70" fmla="*/ 10502072 w 12329382"/>
                <a:gd name="connsiteY70" fmla="*/ 271318 h 812606"/>
                <a:gd name="connsiteX71" fmla="*/ 10494381 w 12329382"/>
                <a:gd name="connsiteY71" fmla="*/ 296502 h 812606"/>
                <a:gd name="connsiteX72" fmla="*/ 10500491 w 12329382"/>
                <a:gd name="connsiteY72" fmla="*/ 286990 h 812606"/>
                <a:gd name="connsiteX73" fmla="*/ 10992243 w 12329382"/>
                <a:gd name="connsiteY73" fmla="*/ 0 h 812606"/>
                <a:gd name="connsiteX74" fmla="*/ 11362670 w 12329382"/>
                <a:gd name="connsiteY74" fmla="*/ 148596 h 812606"/>
                <a:gd name="connsiteX75" fmla="*/ 11410876 w 12329382"/>
                <a:gd name="connsiteY75" fmla="*/ 195935 h 812606"/>
                <a:gd name="connsiteX76" fmla="*/ 11424726 w 12329382"/>
                <a:gd name="connsiteY76" fmla="*/ 204976 h 812606"/>
                <a:gd name="connsiteX77" fmla="*/ 11864555 w 12329382"/>
                <a:gd name="connsiteY77" fmla="*/ 492302 h 812606"/>
                <a:gd name="connsiteX78" fmla="*/ 12329382 w 12329382"/>
                <a:gd name="connsiteY78" fmla="*/ 159808 h 812606"/>
                <a:gd name="connsiteX79" fmla="*/ 12329208 w 12329382"/>
                <a:gd name="connsiteY79" fmla="*/ 177225 h 812606"/>
                <a:gd name="connsiteX80" fmla="*/ 11735542 w 12329382"/>
                <a:gd name="connsiteY80" fmla="*/ 660610 h 812606"/>
                <a:gd name="connsiteX81" fmla="*/ 11365115 w 12329382"/>
                <a:gd name="connsiteY81" fmla="*/ 512014 h 812606"/>
                <a:gd name="connsiteX82" fmla="*/ 11316909 w 12329382"/>
                <a:gd name="connsiteY82" fmla="*/ 464675 h 812606"/>
                <a:gd name="connsiteX83" fmla="*/ 11312594 w 12329382"/>
                <a:gd name="connsiteY83" fmla="*/ 473298 h 812606"/>
                <a:gd name="connsiteX84" fmla="*/ 11303059 w 12329382"/>
                <a:gd name="connsiteY84" fmla="*/ 455634 h 812606"/>
                <a:gd name="connsiteX85" fmla="*/ 10863230 w 12329382"/>
                <a:gd name="connsiteY85" fmla="*/ 168308 h 812606"/>
                <a:gd name="connsiteX86" fmla="*/ 10440168 w 12329382"/>
                <a:gd name="connsiteY86" fmla="*/ 428741 h 812606"/>
                <a:gd name="connsiteX87" fmla="*/ 10439916 w 12329382"/>
                <a:gd name="connsiteY87" fmla="*/ 429150 h 812606"/>
                <a:gd name="connsiteX88" fmla="*/ 10438424 w 12329382"/>
                <a:gd name="connsiteY88" fmla="*/ 432244 h 812606"/>
                <a:gd name="connsiteX89" fmla="*/ 10380893 w 12329382"/>
                <a:gd name="connsiteY89" fmla="*/ 541285 h 812606"/>
                <a:gd name="connsiteX90" fmla="*/ 10388584 w 12329382"/>
                <a:gd name="connsiteY90" fmla="*/ 516101 h 812606"/>
                <a:gd name="connsiteX91" fmla="*/ 10382475 w 12329382"/>
                <a:gd name="connsiteY91" fmla="*/ 525613 h 812606"/>
                <a:gd name="connsiteX92" fmla="*/ 9890722 w 12329382"/>
                <a:gd name="connsiteY92" fmla="*/ 812603 h 812606"/>
                <a:gd name="connsiteX93" fmla="*/ 9520295 w 12329382"/>
                <a:gd name="connsiteY93" fmla="*/ 664007 h 812606"/>
                <a:gd name="connsiteX94" fmla="*/ 9472089 w 12329382"/>
                <a:gd name="connsiteY94" fmla="*/ 616668 h 812606"/>
                <a:gd name="connsiteX95" fmla="*/ 9467775 w 12329382"/>
                <a:gd name="connsiteY95" fmla="*/ 625292 h 812606"/>
                <a:gd name="connsiteX96" fmla="*/ 9458240 w 12329382"/>
                <a:gd name="connsiteY96" fmla="*/ 607627 h 812606"/>
                <a:gd name="connsiteX97" fmla="*/ 9018411 w 12329382"/>
                <a:gd name="connsiteY97" fmla="*/ 320302 h 812606"/>
                <a:gd name="connsiteX98" fmla="*/ 8752800 w 12329382"/>
                <a:gd name="connsiteY98" fmla="*/ 411089 h 812606"/>
                <a:gd name="connsiteX99" fmla="*/ 8707593 w 12329382"/>
                <a:gd name="connsiteY99" fmla="*/ 449000 h 812606"/>
                <a:gd name="connsiteX100" fmla="*/ 8702020 w 12329382"/>
                <a:gd name="connsiteY100" fmla="*/ 456073 h 812606"/>
                <a:gd name="connsiteX101" fmla="*/ 8590096 w 12329382"/>
                <a:gd name="connsiteY101" fmla="*/ 553928 h 812606"/>
                <a:gd name="connsiteX102" fmla="*/ 8548816 w 12329382"/>
                <a:gd name="connsiteY102" fmla="*/ 583206 h 812606"/>
                <a:gd name="connsiteX103" fmla="*/ 8275244 w 12329382"/>
                <a:gd name="connsiteY103" fmla="*/ 660611 h 812606"/>
                <a:gd name="connsiteX104" fmla="*/ 7904817 w 12329382"/>
                <a:gd name="connsiteY104" fmla="*/ 512015 h 812606"/>
                <a:gd name="connsiteX105" fmla="*/ 7856610 w 12329382"/>
                <a:gd name="connsiteY105" fmla="*/ 464676 h 812606"/>
                <a:gd name="connsiteX106" fmla="*/ 7852297 w 12329382"/>
                <a:gd name="connsiteY106" fmla="*/ 473299 h 812606"/>
                <a:gd name="connsiteX107" fmla="*/ 7842761 w 12329382"/>
                <a:gd name="connsiteY107" fmla="*/ 455635 h 812606"/>
                <a:gd name="connsiteX108" fmla="*/ 7402931 w 12329382"/>
                <a:gd name="connsiteY108" fmla="*/ 168309 h 812606"/>
                <a:gd name="connsiteX109" fmla="*/ 6979869 w 12329382"/>
                <a:gd name="connsiteY109" fmla="*/ 428742 h 812606"/>
                <a:gd name="connsiteX110" fmla="*/ 6979618 w 12329382"/>
                <a:gd name="connsiteY110" fmla="*/ 429151 h 812606"/>
                <a:gd name="connsiteX111" fmla="*/ 6978126 w 12329382"/>
                <a:gd name="connsiteY111" fmla="*/ 432245 h 812606"/>
                <a:gd name="connsiteX112" fmla="*/ 6920595 w 12329382"/>
                <a:gd name="connsiteY112" fmla="*/ 541286 h 812606"/>
                <a:gd name="connsiteX113" fmla="*/ 6928286 w 12329382"/>
                <a:gd name="connsiteY113" fmla="*/ 516102 h 812606"/>
                <a:gd name="connsiteX114" fmla="*/ 6922176 w 12329382"/>
                <a:gd name="connsiteY114" fmla="*/ 525614 h 812606"/>
                <a:gd name="connsiteX115" fmla="*/ 6430425 w 12329382"/>
                <a:gd name="connsiteY115" fmla="*/ 812604 h 812606"/>
                <a:gd name="connsiteX116" fmla="*/ 6059997 w 12329382"/>
                <a:gd name="connsiteY116" fmla="*/ 664008 h 812606"/>
                <a:gd name="connsiteX117" fmla="*/ 6011791 w 12329382"/>
                <a:gd name="connsiteY117" fmla="*/ 616669 h 812606"/>
                <a:gd name="connsiteX118" fmla="*/ 6007477 w 12329382"/>
                <a:gd name="connsiteY118" fmla="*/ 625293 h 812606"/>
                <a:gd name="connsiteX119" fmla="*/ 5997942 w 12329382"/>
                <a:gd name="connsiteY119" fmla="*/ 607628 h 812606"/>
                <a:gd name="connsiteX120" fmla="*/ 5558112 w 12329382"/>
                <a:gd name="connsiteY120" fmla="*/ 320302 h 812606"/>
                <a:gd name="connsiteX121" fmla="*/ 5292503 w 12329382"/>
                <a:gd name="connsiteY121" fmla="*/ 411089 h 812606"/>
                <a:gd name="connsiteX122" fmla="*/ 5247298 w 12329382"/>
                <a:gd name="connsiteY122" fmla="*/ 448999 h 812606"/>
                <a:gd name="connsiteX123" fmla="*/ 5207592 w 12329382"/>
                <a:gd name="connsiteY123" fmla="*/ 488913 h 812606"/>
                <a:gd name="connsiteX124" fmla="*/ 5088518 w 12329382"/>
                <a:gd name="connsiteY124" fmla="*/ 583208 h 812606"/>
                <a:gd name="connsiteX125" fmla="*/ 4814946 w 12329382"/>
                <a:gd name="connsiteY125" fmla="*/ 660613 h 812606"/>
                <a:gd name="connsiteX126" fmla="*/ 4444519 w 12329382"/>
                <a:gd name="connsiteY126" fmla="*/ 512017 h 812606"/>
                <a:gd name="connsiteX127" fmla="*/ 4396312 w 12329382"/>
                <a:gd name="connsiteY127" fmla="*/ 464678 h 812606"/>
                <a:gd name="connsiteX128" fmla="*/ 4391999 w 12329382"/>
                <a:gd name="connsiteY128" fmla="*/ 473301 h 812606"/>
                <a:gd name="connsiteX129" fmla="*/ 4382463 w 12329382"/>
                <a:gd name="connsiteY129" fmla="*/ 455637 h 812606"/>
                <a:gd name="connsiteX130" fmla="*/ 3942634 w 12329382"/>
                <a:gd name="connsiteY130" fmla="*/ 168311 h 812606"/>
                <a:gd name="connsiteX131" fmla="*/ 3519572 w 12329382"/>
                <a:gd name="connsiteY131" fmla="*/ 428744 h 812606"/>
                <a:gd name="connsiteX132" fmla="*/ 3477786 w 12329382"/>
                <a:gd name="connsiteY132" fmla="*/ 500852 h 812606"/>
                <a:gd name="connsiteX133" fmla="*/ 3467989 w 12329382"/>
                <a:gd name="connsiteY133" fmla="*/ 516104 h 812606"/>
                <a:gd name="connsiteX134" fmla="*/ 3461878 w 12329382"/>
                <a:gd name="connsiteY134" fmla="*/ 525616 h 812606"/>
                <a:gd name="connsiteX135" fmla="*/ 2970127 w 12329382"/>
                <a:gd name="connsiteY135" fmla="*/ 812606 h 812606"/>
                <a:gd name="connsiteX136" fmla="*/ 2599700 w 12329382"/>
                <a:gd name="connsiteY136" fmla="*/ 664010 h 812606"/>
                <a:gd name="connsiteX137" fmla="*/ 2551493 w 12329382"/>
                <a:gd name="connsiteY137" fmla="*/ 616671 h 812606"/>
                <a:gd name="connsiteX138" fmla="*/ 2547180 w 12329382"/>
                <a:gd name="connsiteY138" fmla="*/ 625295 h 812606"/>
                <a:gd name="connsiteX139" fmla="*/ 2537644 w 12329382"/>
                <a:gd name="connsiteY139" fmla="*/ 607630 h 812606"/>
                <a:gd name="connsiteX140" fmla="*/ 2097815 w 12329382"/>
                <a:gd name="connsiteY140" fmla="*/ 320304 h 812606"/>
                <a:gd name="connsiteX141" fmla="*/ 1832205 w 12329382"/>
                <a:gd name="connsiteY141" fmla="*/ 411091 h 812606"/>
                <a:gd name="connsiteX142" fmla="*/ 1722223 w 12329382"/>
                <a:gd name="connsiteY142" fmla="*/ 515954 h 812606"/>
                <a:gd name="connsiteX143" fmla="*/ 1628221 w 12329382"/>
                <a:gd name="connsiteY143" fmla="*/ 583210 h 812606"/>
                <a:gd name="connsiteX144" fmla="*/ 1354648 w 12329382"/>
                <a:gd name="connsiteY144" fmla="*/ 660615 h 812606"/>
                <a:gd name="connsiteX145" fmla="*/ 984221 w 12329382"/>
                <a:gd name="connsiteY145" fmla="*/ 512019 h 812606"/>
                <a:gd name="connsiteX146" fmla="*/ 936015 w 12329382"/>
                <a:gd name="connsiteY146" fmla="*/ 464680 h 812606"/>
                <a:gd name="connsiteX147" fmla="*/ 931701 w 12329382"/>
                <a:gd name="connsiteY147" fmla="*/ 473303 h 812606"/>
                <a:gd name="connsiteX148" fmla="*/ 922165 w 12329382"/>
                <a:gd name="connsiteY148" fmla="*/ 455639 h 812606"/>
                <a:gd name="connsiteX149" fmla="*/ 482336 w 12329382"/>
                <a:gd name="connsiteY149" fmla="*/ 168313 h 812606"/>
                <a:gd name="connsiteX150" fmla="*/ 59274 w 12329382"/>
                <a:gd name="connsiteY150" fmla="*/ 428746 h 812606"/>
                <a:gd name="connsiteX151" fmla="*/ 59022 w 12329382"/>
                <a:gd name="connsiteY151" fmla="*/ 429155 h 812606"/>
                <a:gd name="connsiteX152" fmla="*/ 30744 w 12329382"/>
                <a:gd name="connsiteY152" fmla="*/ 480219 h 812606"/>
                <a:gd name="connsiteX153" fmla="*/ -1 w 12329382"/>
                <a:gd name="connsiteY153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50734 w 12329384"/>
                <a:gd name="connsiteY21" fmla="*/ 332392 h 812606"/>
                <a:gd name="connsiteX22" fmla="*/ 3581479 w 12329384"/>
                <a:gd name="connsiteY22" fmla="*/ 271321 h 812606"/>
                <a:gd name="connsiteX23" fmla="*/ 3573787 w 12329384"/>
                <a:gd name="connsiteY23" fmla="*/ 296505 h 812606"/>
                <a:gd name="connsiteX24" fmla="*/ 3579897 w 12329384"/>
                <a:gd name="connsiteY24" fmla="*/ 286993 h 812606"/>
                <a:gd name="connsiteX25" fmla="*/ 4071649 w 12329384"/>
                <a:gd name="connsiteY25" fmla="*/ 3 h 812606"/>
                <a:gd name="connsiteX26" fmla="*/ 4442076 w 12329384"/>
                <a:gd name="connsiteY26" fmla="*/ 148599 h 812606"/>
                <a:gd name="connsiteX27" fmla="*/ 4490282 w 12329384"/>
                <a:gd name="connsiteY27" fmla="*/ 195938 h 812606"/>
                <a:gd name="connsiteX28" fmla="*/ 4494596 w 12329384"/>
                <a:gd name="connsiteY28" fmla="*/ 187314 h 812606"/>
                <a:gd name="connsiteX29" fmla="*/ 4504132 w 12329384"/>
                <a:gd name="connsiteY29" fmla="*/ 204979 h 812606"/>
                <a:gd name="connsiteX30" fmla="*/ 4943961 w 12329384"/>
                <a:gd name="connsiteY30" fmla="*/ 492304 h 812606"/>
                <a:gd name="connsiteX31" fmla="*/ 5209571 w 12329384"/>
                <a:gd name="connsiteY31" fmla="*/ 401517 h 812606"/>
                <a:gd name="connsiteX32" fmla="*/ 5254775 w 12329384"/>
                <a:gd name="connsiteY32" fmla="*/ 363608 h 812606"/>
                <a:gd name="connsiteX33" fmla="*/ 5294481 w 12329384"/>
                <a:gd name="connsiteY33" fmla="*/ 323694 h 812606"/>
                <a:gd name="connsiteX34" fmla="*/ 5372276 w 12329384"/>
                <a:gd name="connsiteY34" fmla="*/ 258677 h 812606"/>
                <a:gd name="connsiteX35" fmla="*/ 5413555 w 12329384"/>
                <a:gd name="connsiteY35" fmla="*/ 229399 h 812606"/>
                <a:gd name="connsiteX36" fmla="*/ 5687128 w 12329384"/>
                <a:gd name="connsiteY36" fmla="*/ 151994 h 812606"/>
                <a:gd name="connsiteX37" fmla="*/ 6057555 w 12329384"/>
                <a:gd name="connsiteY37" fmla="*/ 300590 h 812606"/>
                <a:gd name="connsiteX38" fmla="*/ 6105761 w 12329384"/>
                <a:gd name="connsiteY38" fmla="*/ 347929 h 812606"/>
                <a:gd name="connsiteX39" fmla="*/ 6110075 w 12329384"/>
                <a:gd name="connsiteY39" fmla="*/ 339306 h 812606"/>
                <a:gd name="connsiteX40" fmla="*/ 6119611 w 12329384"/>
                <a:gd name="connsiteY40" fmla="*/ 356970 h 812606"/>
                <a:gd name="connsiteX41" fmla="*/ 6559439 w 12329384"/>
                <a:gd name="connsiteY41" fmla="*/ 644296 h 812606"/>
                <a:gd name="connsiteX42" fmla="*/ 6982502 w 12329384"/>
                <a:gd name="connsiteY42" fmla="*/ 383863 h 812606"/>
                <a:gd name="connsiteX43" fmla="*/ 6982753 w 12329384"/>
                <a:gd name="connsiteY43" fmla="*/ 383454 h 812606"/>
                <a:gd name="connsiteX44" fmla="*/ 6984246 w 12329384"/>
                <a:gd name="connsiteY44" fmla="*/ 380360 h 812606"/>
                <a:gd name="connsiteX45" fmla="*/ 7024286 w 12329384"/>
                <a:gd name="connsiteY45" fmla="*/ 311755 h 812606"/>
                <a:gd name="connsiteX46" fmla="*/ 7041777 w 12329384"/>
                <a:gd name="connsiteY46" fmla="*/ 271319 h 812606"/>
                <a:gd name="connsiteX47" fmla="*/ 7034085 w 12329384"/>
                <a:gd name="connsiteY47" fmla="*/ 296503 h 812606"/>
                <a:gd name="connsiteX48" fmla="*/ 7040195 w 12329384"/>
                <a:gd name="connsiteY48" fmla="*/ 286991 h 812606"/>
                <a:gd name="connsiteX49" fmla="*/ 7531947 w 12329384"/>
                <a:gd name="connsiteY49" fmla="*/ 1 h 812606"/>
                <a:gd name="connsiteX50" fmla="*/ 7902374 w 12329384"/>
                <a:gd name="connsiteY50" fmla="*/ 148597 h 812606"/>
                <a:gd name="connsiteX51" fmla="*/ 7950580 w 12329384"/>
                <a:gd name="connsiteY51" fmla="*/ 195936 h 812606"/>
                <a:gd name="connsiteX52" fmla="*/ 7954894 w 12329384"/>
                <a:gd name="connsiteY52" fmla="*/ 187312 h 812606"/>
                <a:gd name="connsiteX53" fmla="*/ 7964430 w 12329384"/>
                <a:gd name="connsiteY53" fmla="*/ 204977 h 812606"/>
                <a:gd name="connsiteX54" fmla="*/ 8404258 w 12329384"/>
                <a:gd name="connsiteY54" fmla="*/ 492302 h 812606"/>
                <a:gd name="connsiteX55" fmla="*/ 8669869 w 12329384"/>
                <a:gd name="connsiteY55" fmla="*/ 401515 h 812606"/>
                <a:gd name="connsiteX56" fmla="*/ 8715076 w 12329384"/>
                <a:gd name="connsiteY56" fmla="*/ 363604 h 812606"/>
                <a:gd name="connsiteX57" fmla="*/ 8720650 w 12329384"/>
                <a:gd name="connsiteY57" fmla="*/ 356531 h 812606"/>
                <a:gd name="connsiteX58" fmla="*/ 8832573 w 12329384"/>
                <a:gd name="connsiteY58" fmla="*/ 258676 h 812606"/>
                <a:gd name="connsiteX59" fmla="*/ 8873853 w 12329384"/>
                <a:gd name="connsiteY59" fmla="*/ 229399 h 812606"/>
                <a:gd name="connsiteX60" fmla="*/ 9147426 w 12329384"/>
                <a:gd name="connsiteY60" fmla="*/ 151993 h 812606"/>
                <a:gd name="connsiteX61" fmla="*/ 9517853 w 12329384"/>
                <a:gd name="connsiteY61" fmla="*/ 300589 h 812606"/>
                <a:gd name="connsiteX62" fmla="*/ 9566059 w 12329384"/>
                <a:gd name="connsiteY62" fmla="*/ 347928 h 812606"/>
                <a:gd name="connsiteX63" fmla="*/ 9570373 w 12329384"/>
                <a:gd name="connsiteY63" fmla="*/ 339305 h 812606"/>
                <a:gd name="connsiteX64" fmla="*/ 9579908 w 12329384"/>
                <a:gd name="connsiteY64" fmla="*/ 356969 h 812606"/>
                <a:gd name="connsiteX65" fmla="*/ 10019738 w 12329384"/>
                <a:gd name="connsiteY65" fmla="*/ 644295 h 812606"/>
                <a:gd name="connsiteX66" fmla="*/ 10442800 w 12329384"/>
                <a:gd name="connsiteY66" fmla="*/ 383862 h 812606"/>
                <a:gd name="connsiteX67" fmla="*/ 10443052 w 12329384"/>
                <a:gd name="connsiteY67" fmla="*/ 383453 h 812606"/>
                <a:gd name="connsiteX68" fmla="*/ 10444544 w 12329384"/>
                <a:gd name="connsiteY68" fmla="*/ 380359 h 812606"/>
                <a:gd name="connsiteX69" fmla="*/ 10502074 w 12329384"/>
                <a:gd name="connsiteY69" fmla="*/ 271318 h 812606"/>
                <a:gd name="connsiteX70" fmla="*/ 10494383 w 12329384"/>
                <a:gd name="connsiteY70" fmla="*/ 296502 h 812606"/>
                <a:gd name="connsiteX71" fmla="*/ 10500493 w 12329384"/>
                <a:gd name="connsiteY71" fmla="*/ 286990 h 812606"/>
                <a:gd name="connsiteX72" fmla="*/ 10992245 w 12329384"/>
                <a:gd name="connsiteY72" fmla="*/ 0 h 812606"/>
                <a:gd name="connsiteX73" fmla="*/ 11362672 w 12329384"/>
                <a:gd name="connsiteY73" fmla="*/ 148596 h 812606"/>
                <a:gd name="connsiteX74" fmla="*/ 11410878 w 12329384"/>
                <a:gd name="connsiteY74" fmla="*/ 195935 h 812606"/>
                <a:gd name="connsiteX75" fmla="*/ 11424728 w 12329384"/>
                <a:gd name="connsiteY75" fmla="*/ 204976 h 812606"/>
                <a:gd name="connsiteX76" fmla="*/ 11864557 w 12329384"/>
                <a:gd name="connsiteY76" fmla="*/ 492302 h 812606"/>
                <a:gd name="connsiteX77" fmla="*/ 12329384 w 12329384"/>
                <a:gd name="connsiteY77" fmla="*/ 159808 h 812606"/>
                <a:gd name="connsiteX78" fmla="*/ 12329210 w 12329384"/>
                <a:gd name="connsiteY78" fmla="*/ 177225 h 812606"/>
                <a:gd name="connsiteX79" fmla="*/ 11735544 w 12329384"/>
                <a:gd name="connsiteY79" fmla="*/ 660610 h 812606"/>
                <a:gd name="connsiteX80" fmla="*/ 11365117 w 12329384"/>
                <a:gd name="connsiteY80" fmla="*/ 512014 h 812606"/>
                <a:gd name="connsiteX81" fmla="*/ 11316911 w 12329384"/>
                <a:gd name="connsiteY81" fmla="*/ 464675 h 812606"/>
                <a:gd name="connsiteX82" fmla="*/ 11312596 w 12329384"/>
                <a:gd name="connsiteY82" fmla="*/ 473298 h 812606"/>
                <a:gd name="connsiteX83" fmla="*/ 11303061 w 12329384"/>
                <a:gd name="connsiteY83" fmla="*/ 455634 h 812606"/>
                <a:gd name="connsiteX84" fmla="*/ 10863232 w 12329384"/>
                <a:gd name="connsiteY84" fmla="*/ 168308 h 812606"/>
                <a:gd name="connsiteX85" fmla="*/ 10440170 w 12329384"/>
                <a:gd name="connsiteY85" fmla="*/ 428741 h 812606"/>
                <a:gd name="connsiteX86" fmla="*/ 10439918 w 12329384"/>
                <a:gd name="connsiteY86" fmla="*/ 429150 h 812606"/>
                <a:gd name="connsiteX87" fmla="*/ 10438426 w 12329384"/>
                <a:gd name="connsiteY87" fmla="*/ 432244 h 812606"/>
                <a:gd name="connsiteX88" fmla="*/ 10380895 w 12329384"/>
                <a:gd name="connsiteY88" fmla="*/ 541285 h 812606"/>
                <a:gd name="connsiteX89" fmla="*/ 10388586 w 12329384"/>
                <a:gd name="connsiteY89" fmla="*/ 516101 h 812606"/>
                <a:gd name="connsiteX90" fmla="*/ 10382477 w 12329384"/>
                <a:gd name="connsiteY90" fmla="*/ 525613 h 812606"/>
                <a:gd name="connsiteX91" fmla="*/ 9890724 w 12329384"/>
                <a:gd name="connsiteY91" fmla="*/ 812603 h 812606"/>
                <a:gd name="connsiteX92" fmla="*/ 9520297 w 12329384"/>
                <a:gd name="connsiteY92" fmla="*/ 664007 h 812606"/>
                <a:gd name="connsiteX93" fmla="*/ 9472091 w 12329384"/>
                <a:gd name="connsiteY93" fmla="*/ 616668 h 812606"/>
                <a:gd name="connsiteX94" fmla="*/ 9467777 w 12329384"/>
                <a:gd name="connsiteY94" fmla="*/ 625292 h 812606"/>
                <a:gd name="connsiteX95" fmla="*/ 9458242 w 12329384"/>
                <a:gd name="connsiteY95" fmla="*/ 607627 h 812606"/>
                <a:gd name="connsiteX96" fmla="*/ 9018413 w 12329384"/>
                <a:gd name="connsiteY96" fmla="*/ 320302 h 812606"/>
                <a:gd name="connsiteX97" fmla="*/ 8752802 w 12329384"/>
                <a:gd name="connsiteY97" fmla="*/ 411089 h 812606"/>
                <a:gd name="connsiteX98" fmla="*/ 8707595 w 12329384"/>
                <a:gd name="connsiteY98" fmla="*/ 449000 h 812606"/>
                <a:gd name="connsiteX99" fmla="*/ 8702022 w 12329384"/>
                <a:gd name="connsiteY99" fmla="*/ 456073 h 812606"/>
                <a:gd name="connsiteX100" fmla="*/ 8590098 w 12329384"/>
                <a:gd name="connsiteY100" fmla="*/ 553928 h 812606"/>
                <a:gd name="connsiteX101" fmla="*/ 8548818 w 12329384"/>
                <a:gd name="connsiteY101" fmla="*/ 583206 h 812606"/>
                <a:gd name="connsiteX102" fmla="*/ 8275246 w 12329384"/>
                <a:gd name="connsiteY102" fmla="*/ 660611 h 812606"/>
                <a:gd name="connsiteX103" fmla="*/ 7904819 w 12329384"/>
                <a:gd name="connsiteY103" fmla="*/ 512015 h 812606"/>
                <a:gd name="connsiteX104" fmla="*/ 7856612 w 12329384"/>
                <a:gd name="connsiteY104" fmla="*/ 464676 h 812606"/>
                <a:gd name="connsiteX105" fmla="*/ 7852299 w 12329384"/>
                <a:gd name="connsiteY105" fmla="*/ 473299 h 812606"/>
                <a:gd name="connsiteX106" fmla="*/ 7842763 w 12329384"/>
                <a:gd name="connsiteY106" fmla="*/ 455635 h 812606"/>
                <a:gd name="connsiteX107" fmla="*/ 7402933 w 12329384"/>
                <a:gd name="connsiteY107" fmla="*/ 168309 h 812606"/>
                <a:gd name="connsiteX108" fmla="*/ 6979871 w 12329384"/>
                <a:gd name="connsiteY108" fmla="*/ 428742 h 812606"/>
                <a:gd name="connsiteX109" fmla="*/ 6979620 w 12329384"/>
                <a:gd name="connsiteY109" fmla="*/ 429151 h 812606"/>
                <a:gd name="connsiteX110" fmla="*/ 6978128 w 12329384"/>
                <a:gd name="connsiteY110" fmla="*/ 432245 h 812606"/>
                <a:gd name="connsiteX111" fmla="*/ 6920597 w 12329384"/>
                <a:gd name="connsiteY111" fmla="*/ 541286 h 812606"/>
                <a:gd name="connsiteX112" fmla="*/ 6928288 w 12329384"/>
                <a:gd name="connsiteY112" fmla="*/ 516102 h 812606"/>
                <a:gd name="connsiteX113" fmla="*/ 6922178 w 12329384"/>
                <a:gd name="connsiteY113" fmla="*/ 525614 h 812606"/>
                <a:gd name="connsiteX114" fmla="*/ 6430427 w 12329384"/>
                <a:gd name="connsiteY114" fmla="*/ 812604 h 812606"/>
                <a:gd name="connsiteX115" fmla="*/ 6059999 w 12329384"/>
                <a:gd name="connsiteY115" fmla="*/ 664008 h 812606"/>
                <a:gd name="connsiteX116" fmla="*/ 6011793 w 12329384"/>
                <a:gd name="connsiteY116" fmla="*/ 616669 h 812606"/>
                <a:gd name="connsiteX117" fmla="*/ 6007479 w 12329384"/>
                <a:gd name="connsiteY117" fmla="*/ 625293 h 812606"/>
                <a:gd name="connsiteX118" fmla="*/ 5997944 w 12329384"/>
                <a:gd name="connsiteY118" fmla="*/ 607628 h 812606"/>
                <a:gd name="connsiteX119" fmla="*/ 5558114 w 12329384"/>
                <a:gd name="connsiteY119" fmla="*/ 320302 h 812606"/>
                <a:gd name="connsiteX120" fmla="*/ 5292505 w 12329384"/>
                <a:gd name="connsiteY120" fmla="*/ 411089 h 812606"/>
                <a:gd name="connsiteX121" fmla="*/ 5247300 w 12329384"/>
                <a:gd name="connsiteY121" fmla="*/ 448999 h 812606"/>
                <a:gd name="connsiteX122" fmla="*/ 5207594 w 12329384"/>
                <a:gd name="connsiteY122" fmla="*/ 488913 h 812606"/>
                <a:gd name="connsiteX123" fmla="*/ 5088520 w 12329384"/>
                <a:gd name="connsiteY123" fmla="*/ 583208 h 812606"/>
                <a:gd name="connsiteX124" fmla="*/ 4814948 w 12329384"/>
                <a:gd name="connsiteY124" fmla="*/ 660613 h 812606"/>
                <a:gd name="connsiteX125" fmla="*/ 4444521 w 12329384"/>
                <a:gd name="connsiteY125" fmla="*/ 512017 h 812606"/>
                <a:gd name="connsiteX126" fmla="*/ 4396314 w 12329384"/>
                <a:gd name="connsiteY126" fmla="*/ 464678 h 812606"/>
                <a:gd name="connsiteX127" fmla="*/ 4392001 w 12329384"/>
                <a:gd name="connsiteY127" fmla="*/ 473301 h 812606"/>
                <a:gd name="connsiteX128" fmla="*/ 4382465 w 12329384"/>
                <a:gd name="connsiteY128" fmla="*/ 455637 h 812606"/>
                <a:gd name="connsiteX129" fmla="*/ 3942636 w 12329384"/>
                <a:gd name="connsiteY129" fmla="*/ 168311 h 812606"/>
                <a:gd name="connsiteX130" fmla="*/ 3519574 w 12329384"/>
                <a:gd name="connsiteY130" fmla="*/ 428744 h 812606"/>
                <a:gd name="connsiteX131" fmla="*/ 3477788 w 12329384"/>
                <a:gd name="connsiteY131" fmla="*/ 500852 h 812606"/>
                <a:gd name="connsiteX132" fmla="*/ 3467991 w 12329384"/>
                <a:gd name="connsiteY132" fmla="*/ 516104 h 812606"/>
                <a:gd name="connsiteX133" fmla="*/ 3461880 w 12329384"/>
                <a:gd name="connsiteY133" fmla="*/ 525616 h 812606"/>
                <a:gd name="connsiteX134" fmla="*/ 2970129 w 12329384"/>
                <a:gd name="connsiteY134" fmla="*/ 812606 h 812606"/>
                <a:gd name="connsiteX135" fmla="*/ 2599702 w 12329384"/>
                <a:gd name="connsiteY135" fmla="*/ 664010 h 812606"/>
                <a:gd name="connsiteX136" fmla="*/ 2551495 w 12329384"/>
                <a:gd name="connsiteY136" fmla="*/ 616671 h 812606"/>
                <a:gd name="connsiteX137" fmla="*/ 2547182 w 12329384"/>
                <a:gd name="connsiteY137" fmla="*/ 625295 h 812606"/>
                <a:gd name="connsiteX138" fmla="*/ 2537646 w 12329384"/>
                <a:gd name="connsiteY138" fmla="*/ 607630 h 812606"/>
                <a:gd name="connsiteX139" fmla="*/ 2097817 w 12329384"/>
                <a:gd name="connsiteY139" fmla="*/ 320304 h 812606"/>
                <a:gd name="connsiteX140" fmla="*/ 1832207 w 12329384"/>
                <a:gd name="connsiteY140" fmla="*/ 411091 h 812606"/>
                <a:gd name="connsiteX141" fmla="*/ 1722225 w 12329384"/>
                <a:gd name="connsiteY141" fmla="*/ 515954 h 812606"/>
                <a:gd name="connsiteX142" fmla="*/ 1628223 w 12329384"/>
                <a:gd name="connsiteY142" fmla="*/ 583210 h 812606"/>
                <a:gd name="connsiteX143" fmla="*/ 1354650 w 12329384"/>
                <a:gd name="connsiteY143" fmla="*/ 660615 h 812606"/>
                <a:gd name="connsiteX144" fmla="*/ 984223 w 12329384"/>
                <a:gd name="connsiteY144" fmla="*/ 512019 h 812606"/>
                <a:gd name="connsiteX145" fmla="*/ 936017 w 12329384"/>
                <a:gd name="connsiteY145" fmla="*/ 464680 h 812606"/>
                <a:gd name="connsiteX146" fmla="*/ 931703 w 12329384"/>
                <a:gd name="connsiteY146" fmla="*/ 473303 h 812606"/>
                <a:gd name="connsiteX147" fmla="*/ 922167 w 12329384"/>
                <a:gd name="connsiteY147" fmla="*/ 455639 h 812606"/>
                <a:gd name="connsiteX148" fmla="*/ 482338 w 12329384"/>
                <a:gd name="connsiteY148" fmla="*/ 168313 h 812606"/>
                <a:gd name="connsiteX149" fmla="*/ 59276 w 12329384"/>
                <a:gd name="connsiteY149" fmla="*/ 428746 h 812606"/>
                <a:gd name="connsiteX150" fmla="*/ 59024 w 12329384"/>
                <a:gd name="connsiteY150" fmla="*/ 429155 h 812606"/>
                <a:gd name="connsiteX151" fmla="*/ 30746 w 12329384"/>
                <a:gd name="connsiteY151" fmla="*/ 480219 h 812606"/>
                <a:gd name="connsiteX152" fmla="*/ 1 w 12329384"/>
                <a:gd name="connsiteY152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50732 w 12329382"/>
                <a:gd name="connsiteY21" fmla="*/ 332392 h 812606"/>
                <a:gd name="connsiteX22" fmla="*/ 3581477 w 12329382"/>
                <a:gd name="connsiteY22" fmla="*/ 271321 h 812606"/>
                <a:gd name="connsiteX23" fmla="*/ 3573785 w 12329382"/>
                <a:gd name="connsiteY23" fmla="*/ 296505 h 812606"/>
                <a:gd name="connsiteX24" fmla="*/ 3579895 w 12329382"/>
                <a:gd name="connsiteY24" fmla="*/ 286993 h 812606"/>
                <a:gd name="connsiteX25" fmla="*/ 4071647 w 12329382"/>
                <a:gd name="connsiteY25" fmla="*/ 3 h 812606"/>
                <a:gd name="connsiteX26" fmla="*/ 4442074 w 12329382"/>
                <a:gd name="connsiteY26" fmla="*/ 148599 h 812606"/>
                <a:gd name="connsiteX27" fmla="*/ 4490280 w 12329382"/>
                <a:gd name="connsiteY27" fmla="*/ 195938 h 812606"/>
                <a:gd name="connsiteX28" fmla="*/ 4494594 w 12329382"/>
                <a:gd name="connsiteY28" fmla="*/ 187314 h 812606"/>
                <a:gd name="connsiteX29" fmla="*/ 4504130 w 12329382"/>
                <a:gd name="connsiteY29" fmla="*/ 204979 h 812606"/>
                <a:gd name="connsiteX30" fmla="*/ 4943959 w 12329382"/>
                <a:gd name="connsiteY30" fmla="*/ 492304 h 812606"/>
                <a:gd name="connsiteX31" fmla="*/ 5209569 w 12329382"/>
                <a:gd name="connsiteY31" fmla="*/ 401517 h 812606"/>
                <a:gd name="connsiteX32" fmla="*/ 5254773 w 12329382"/>
                <a:gd name="connsiteY32" fmla="*/ 363608 h 812606"/>
                <a:gd name="connsiteX33" fmla="*/ 5372274 w 12329382"/>
                <a:gd name="connsiteY33" fmla="*/ 258677 h 812606"/>
                <a:gd name="connsiteX34" fmla="*/ 5413553 w 12329382"/>
                <a:gd name="connsiteY34" fmla="*/ 229399 h 812606"/>
                <a:gd name="connsiteX35" fmla="*/ 5687126 w 12329382"/>
                <a:gd name="connsiteY35" fmla="*/ 151994 h 812606"/>
                <a:gd name="connsiteX36" fmla="*/ 6057553 w 12329382"/>
                <a:gd name="connsiteY36" fmla="*/ 300590 h 812606"/>
                <a:gd name="connsiteX37" fmla="*/ 6105759 w 12329382"/>
                <a:gd name="connsiteY37" fmla="*/ 347929 h 812606"/>
                <a:gd name="connsiteX38" fmla="*/ 6110073 w 12329382"/>
                <a:gd name="connsiteY38" fmla="*/ 339306 h 812606"/>
                <a:gd name="connsiteX39" fmla="*/ 6119609 w 12329382"/>
                <a:gd name="connsiteY39" fmla="*/ 356970 h 812606"/>
                <a:gd name="connsiteX40" fmla="*/ 6559437 w 12329382"/>
                <a:gd name="connsiteY40" fmla="*/ 644296 h 812606"/>
                <a:gd name="connsiteX41" fmla="*/ 6982500 w 12329382"/>
                <a:gd name="connsiteY41" fmla="*/ 383863 h 812606"/>
                <a:gd name="connsiteX42" fmla="*/ 6982751 w 12329382"/>
                <a:gd name="connsiteY42" fmla="*/ 383454 h 812606"/>
                <a:gd name="connsiteX43" fmla="*/ 6984244 w 12329382"/>
                <a:gd name="connsiteY43" fmla="*/ 380360 h 812606"/>
                <a:gd name="connsiteX44" fmla="*/ 7024284 w 12329382"/>
                <a:gd name="connsiteY44" fmla="*/ 311755 h 812606"/>
                <a:gd name="connsiteX45" fmla="*/ 7041775 w 12329382"/>
                <a:gd name="connsiteY45" fmla="*/ 271319 h 812606"/>
                <a:gd name="connsiteX46" fmla="*/ 7034083 w 12329382"/>
                <a:gd name="connsiteY46" fmla="*/ 296503 h 812606"/>
                <a:gd name="connsiteX47" fmla="*/ 7040193 w 12329382"/>
                <a:gd name="connsiteY47" fmla="*/ 286991 h 812606"/>
                <a:gd name="connsiteX48" fmla="*/ 7531945 w 12329382"/>
                <a:gd name="connsiteY48" fmla="*/ 1 h 812606"/>
                <a:gd name="connsiteX49" fmla="*/ 7902372 w 12329382"/>
                <a:gd name="connsiteY49" fmla="*/ 148597 h 812606"/>
                <a:gd name="connsiteX50" fmla="*/ 7950578 w 12329382"/>
                <a:gd name="connsiteY50" fmla="*/ 195936 h 812606"/>
                <a:gd name="connsiteX51" fmla="*/ 7954892 w 12329382"/>
                <a:gd name="connsiteY51" fmla="*/ 187312 h 812606"/>
                <a:gd name="connsiteX52" fmla="*/ 7964428 w 12329382"/>
                <a:gd name="connsiteY52" fmla="*/ 204977 h 812606"/>
                <a:gd name="connsiteX53" fmla="*/ 8404256 w 12329382"/>
                <a:gd name="connsiteY53" fmla="*/ 492302 h 812606"/>
                <a:gd name="connsiteX54" fmla="*/ 8669867 w 12329382"/>
                <a:gd name="connsiteY54" fmla="*/ 401515 h 812606"/>
                <a:gd name="connsiteX55" fmla="*/ 8715074 w 12329382"/>
                <a:gd name="connsiteY55" fmla="*/ 363604 h 812606"/>
                <a:gd name="connsiteX56" fmla="*/ 8720648 w 12329382"/>
                <a:gd name="connsiteY56" fmla="*/ 356531 h 812606"/>
                <a:gd name="connsiteX57" fmla="*/ 8832571 w 12329382"/>
                <a:gd name="connsiteY57" fmla="*/ 258676 h 812606"/>
                <a:gd name="connsiteX58" fmla="*/ 8873851 w 12329382"/>
                <a:gd name="connsiteY58" fmla="*/ 229399 h 812606"/>
                <a:gd name="connsiteX59" fmla="*/ 9147424 w 12329382"/>
                <a:gd name="connsiteY59" fmla="*/ 151993 h 812606"/>
                <a:gd name="connsiteX60" fmla="*/ 9517851 w 12329382"/>
                <a:gd name="connsiteY60" fmla="*/ 300589 h 812606"/>
                <a:gd name="connsiteX61" fmla="*/ 9566057 w 12329382"/>
                <a:gd name="connsiteY61" fmla="*/ 347928 h 812606"/>
                <a:gd name="connsiteX62" fmla="*/ 9570371 w 12329382"/>
                <a:gd name="connsiteY62" fmla="*/ 339305 h 812606"/>
                <a:gd name="connsiteX63" fmla="*/ 9579906 w 12329382"/>
                <a:gd name="connsiteY63" fmla="*/ 356969 h 812606"/>
                <a:gd name="connsiteX64" fmla="*/ 10019736 w 12329382"/>
                <a:gd name="connsiteY64" fmla="*/ 644295 h 812606"/>
                <a:gd name="connsiteX65" fmla="*/ 10442798 w 12329382"/>
                <a:gd name="connsiteY65" fmla="*/ 383862 h 812606"/>
                <a:gd name="connsiteX66" fmla="*/ 10443050 w 12329382"/>
                <a:gd name="connsiteY66" fmla="*/ 383453 h 812606"/>
                <a:gd name="connsiteX67" fmla="*/ 10444542 w 12329382"/>
                <a:gd name="connsiteY67" fmla="*/ 380359 h 812606"/>
                <a:gd name="connsiteX68" fmla="*/ 10502072 w 12329382"/>
                <a:gd name="connsiteY68" fmla="*/ 271318 h 812606"/>
                <a:gd name="connsiteX69" fmla="*/ 10494381 w 12329382"/>
                <a:gd name="connsiteY69" fmla="*/ 296502 h 812606"/>
                <a:gd name="connsiteX70" fmla="*/ 10500491 w 12329382"/>
                <a:gd name="connsiteY70" fmla="*/ 286990 h 812606"/>
                <a:gd name="connsiteX71" fmla="*/ 10992243 w 12329382"/>
                <a:gd name="connsiteY71" fmla="*/ 0 h 812606"/>
                <a:gd name="connsiteX72" fmla="*/ 11362670 w 12329382"/>
                <a:gd name="connsiteY72" fmla="*/ 148596 h 812606"/>
                <a:gd name="connsiteX73" fmla="*/ 11410876 w 12329382"/>
                <a:gd name="connsiteY73" fmla="*/ 195935 h 812606"/>
                <a:gd name="connsiteX74" fmla="*/ 11424726 w 12329382"/>
                <a:gd name="connsiteY74" fmla="*/ 204976 h 812606"/>
                <a:gd name="connsiteX75" fmla="*/ 11864555 w 12329382"/>
                <a:gd name="connsiteY75" fmla="*/ 492302 h 812606"/>
                <a:gd name="connsiteX76" fmla="*/ 12329382 w 12329382"/>
                <a:gd name="connsiteY76" fmla="*/ 159808 h 812606"/>
                <a:gd name="connsiteX77" fmla="*/ 12329208 w 12329382"/>
                <a:gd name="connsiteY77" fmla="*/ 177225 h 812606"/>
                <a:gd name="connsiteX78" fmla="*/ 11735542 w 12329382"/>
                <a:gd name="connsiteY78" fmla="*/ 660610 h 812606"/>
                <a:gd name="connsiteX79" fmla="*/ 11365115 w 12329382"/>
                <a:gd name="connsiteY79" fmla="*/ 512014 h 812606"/>
                <a:gd name="connsiteX80" fmla="*/ 11316909 w 12329382"/>
                <a:gd name="connsiteY80" fmla="*/ 464675 h 812606"/>
                <a:gd name="connsiteX81" fmla="*/ 11312594 w 12329382"/>
                <a:gd name="connsiteY81" fmla="*/ 473298 h 812606"/>
                <a:gd name="connsiteX82" fmla="*/ 11303059 w 12329382"/>
                <a:gd name="connsiteY82" fmla="*/ 455634 h 812606"/>
                <a:gd name="connsiteX83" fmla="*/ 10863230 w 12329382"/>
                <a:gd name="connsiteY83" fmla="*/ 168308 h 812606"/>
                <a:gd name="connsiteX84" fmla="*/ 10440168 w 12329382"/>
                <a:gd name="connsiteY84" fmla="*/ 428741 h 812606"/>
                <a:gd name="connsiteX85" fmla="*/ 10439916 w 12329382"/>
                <a:gd name="connsiteY85" fmla="*/ 429150 h 812606"/>
                <a:gd name="connsiteX86" fmla="*/ 10438424 w 12329382"/>
                <a:gd name="connsiteY86" fmla="*/ 432244 h 812606"/>
                <a:gd name="connsiteX87" fmla="*/ 10380893 w 12329382"/>
                <a:gd name="connsiteY87" fmla="*/ 541285 h 812606"/>
                <a:gd name="connsiteX88" fmla="*/ 10388584 w 12329382"/>
                <a:gd name="connsiteY88" fmla="*/ 516101 h 812606"/>
                <a:gd name="connsiteX89" fmla="*/ 10382475 w 12329382"/>
                <a:gd name="connsiteY89" fmla="*/ 525613 h 812606"/>
                <a:gd name="connsiteX90" fmla="*/ 9890722 w 12329382"/>
                <a:gd name="connsiteY90" fmla="*/ 812603 h 812606"/>
                <a:gd name="connsiteX91" fmla="*/ 9520295 w 12329382"/>
                <a:gd name="connsiteY91" fmla="*/ 664007 h 812606"/>
                <a:gd name="connsiteX92" fmla="*/ 9472089 w 12329382"/>
                <a:gd name="connsiteY92" fmla="*/ 616668 h 812606"/>
                <a:gd name="connsiteX93" fmla="*/ 9467775 w 12329382"/>
                <a:gd name="connsiteY93" fmla="*/ 625292 h 812606"/>
                <a:gd name="connsiteX94" fmla="*/ 9458240 w 12329382"/>
                <a:gd name="connsiteY94" fmla="*/ 607627 h 812606"/>
                <a:gd name="connsiteX95" fmla="*/ 9018411 w 12329382"/>
                <a:gd name="connsiteY95" fmla="*/ 320302 h 812606"/>
                <a:gd name="connsiteX96" fmla="*/ 8752800 w 12329382"/>
                <a:gd name="connsiteY96" fmla="*/ 411089 h 812606"/>
                <a:gd name="connsiteX97" fmla="*/ 8707593 w 12329382"/>
                <a:gd name="connsiteY97" fmla="*/ 449000 h 812606"/>
                <a:gd name="connsiteX98" fmla="*/ 8702020 w 12329382"/>
                <a:gd name="connsiteY98" fmla="*/ 456073 h 812606"/>
                <a:gd name="connsiteX99" fmla="*/ 8590096 w 12329382"/>
                <a:gd name="connsiteY99" fmla="*/ 553928 h 812606"/>
                <a:gd name="connsiteX100" fmla="*/ 8548816 w 12329382"/>
                <a:gd name="connsiteY100" fmla="*/ 583206 h 812606"/>
                <a:gd name="connsiteX101" fmla="*/ 8275244 w 12329382"/>
                <a:gd name="connsiteY101" fmla="*/ 660611 h 812606"/>
                <a:gd name="connsiteX102" fmla="*/ 7904817 w 12329382"/>
                <a:gd name="connsiteY102" fmla="*/ 512015 h 812606"/>
                <a:gd name="connsiteX103" fmla="*/ 7856610 w 12329382"/>
                <a:gd name="connsiteY103" fmla="*/ 464676 h 812606"/>
                <a:gd name="connsiteX104" fmla="*/ 7852297 w 12329382"/>
                <a:gd name="connsiteY104" fmla="*/ 473299 h 812606"/>
                <a:gd name="connsiteX105" fmla="*/ 7842761 w 12329382"/>
                <a:gd name="connsiteY105" fmla="*/ 455635 h 812606"/>
                <a:gd name="connsiteX106" fmla="*/ 7402931 w 12329382"/>
                <a:gd name="connsiteY106" fmla="*/ 168309 h 812606"/>
                <a:gd name="connsiteX107" fmla="*/ 6979869 w 12329382"/>
                <a:gd name="connsiteY107" fmla="*/ 428742 h 812606"/>
                <a:gd name="connsiteX108" fmla="*/ 6979618 w 12329382"/>
                <a:gd name="connsiteY108" fmla="*/ 429151 h 812606"/>
                <a:gd name="connsiteX109" fmla="*/ 6978126 w 12329382"/>
                <a:gd name="connsiteY109" fmla="*/ 432245 h 812606"/>
                <a:gd name="connsiteX110" fmla="*/ 6920595 w 12329382"/>
                <a:gd name="connsiteY110" fmla="*/ 541286 h 812606"/>
                <a:gd name="connsiteX111" fmla="*/ 6928286 w 12329382"/>
                <a:gd name="connsiteY111" fmla="*/ 516102 h 812606"/>
                <a:gd name="connsiteX112" fmla="*/ 6922176 w 12329382"/>
                <a:gd name="connsiteY112" fmla="*/ 525614 h 812606"/>
                <a:gd name="connsiteX113" fmla="*/ 6430425 w 12329382"/>
                <a:gd name="connsiteY113" fmla="*/ 812604 h 812606"/>
                <a:gd name="connsiteX114" fmla="*/ 6059997 w 12329382"/>
                <a:gd name="connsiteY114" fmla="*/ 664008 h 812606"/>
                <a:gd name="connsiteX115" fmla="*/ 6011791 w 12329382"/>
                <a:gd name="connsiteY115" fmla="*/ 616669 h 812606"/>
                <a:gd name="connsiteX116" fmla="*/ 6007477 w 12329382"/>
                <a:gd name="connsiteY116" fmla="*/ 625293 h 812606"/>
                <a:gd name="connsiteX117" fmla="*/ 5997942 w 12329382"/>
                <a:gd name="connsiteY117" fmla="*/ 607628 h 812606"/>
                <a:gd name="connsiteX118" fmla="*/ 5558112 w 12329382"/>
                <a:gd name="connsiteY118" fmla="*/ 320302 h 812606"/>
                <a:gd name="connsiteX119" fmla="*/ 5292503 w 12329382"/>
                <a:gd name="connsiteY119" fmla="*/ 411089 h 812606"/>
                <a:gd name="connsiteX120" fmla="*/ 5247298 w 12329382"/>
                <a:gd name="connsiteY120" fmla="*/ 448999 h 812606"/>
                <a:gd name="connsiteX121" fmla="*/ 5207592 w 12329382"/>
                <a:gd name="connsiteY121" fmla="*/ 488913 h 812606"/>
                <a:gd name="connsiteX122" fmla="*/ 5088518 w 12329382"/>
                <a:gd name="connsiteY122" fmla="*/ 583208 h 812606"/>
                <a:gd name="connsiteX123" fmla="*/ 4814946 w 12329382"/>
                <a:gd name="connsiteY123" fmla="*/ 660613 h 812606"/>
                <a:gd name="connsiteX124" fmla="*/ 4444519 w 12329382"/>
                <a:gd name="connsiteY124" fmla="*/ 512017 h 812606"/>
                <a:gd name="connsiteX125" fmla="*/ 4396312 w 12329382"/>
                <a:gd name="connsiteY125" fmla="*/ 464678 h 812606"/>
                <a:gd name="connsiteX126" fmla="*/ 4391999 w 12329382"/>
                <a:gd name="connsiteY126" fmla="*/ 473301 h 812606"/>
                <a:gd name="connsiteX127" fmla="*/ 4382463 w 12329382"/>
                <a:gd name="connsiteY127" fmla="*/ 455637 h 812606"/>
                <a:gd name="connsiteX128" fmla="*/ 3942634 w 12329382"/>
                <a:gd name="connsiteY128" fmla="*/ 168311 h 812606"/>
                <a:gd name="connsiteX129" fmla="*/ 3519572 w 12329382"/>
                <a:gd name="connsiteY129" fmla="*/ 428744 h 812606"/>
                <a:gd name="connsiteX130" fmla="*/ 3477786 w 12329382"/>
                <a:gd name="connsiteY130" fmla="*/ 500852 h 812606"/>
                <a:gd name="connsiteX131" fmla="*/ 3467989 w 12329382"/>
                <a:gd name="connsiteY131" fmla="*/ 516104 h 812606"/>
                <a:gd name="connsiteX132" fmla="*/ 3461878 w 12329382"/>
                <a:gd name="connsiteY132" fmla="*/ 525616 h 812606"/>
                <a:gd name="connsiteX133" fmla="*/ 2970127 w 12329382"/>
                <a:gd name="connsiteY133" fmla="*/ 812606 h 812606"/>
                <a:gd name="connsiteX134" fmla="*/ 2599700 w 12329382"/>
                <a:gd name="connsiteY134" fmla="*/ 664010 h 812606"/>
                <a:gd name="connsiteX135" fmla="*/ 2551493 w 12329382"/>
                <a:gd name="connsiteY135" fmla="*/ 616671 h 812606"/>
                <a:gd name="connsiteX136" fmla="*/ 2547180 w 12329382"/>
                <a:gd name="connsiteY136" fmla="*/ 625295 h 812606"/>
                <a:gd name="connsiteX137" fmla="*/ 2537644 w 12329382"/>
                <a:gd name="connsiteY137" fmla="*/ 607630 h 812606"/>
                <a:gd name="connsiteX138" fmla="*/ 2097815 w 12329382"/>
                <a:gd name="connsiteY138" fmla="*/ 320304 h 812606"/>
                <a:gd name="connsiteX139" fmla="*/ 1832205 w 12329382"/>
                <a:gd name="connsiteY139" fmla="*/ 411091 h 812606"/>
                <a:gd name="connsiteX140" fmla="*/ 1722223 w 12329382"/>
                <a:gd name="connsiteY140" fmla="*/ 515954 h 812606"/>
                <a:gd name="connsiteX141" fmla="*/ 1628221 w 12329382"/>
                <a:gd name="connsiteY141" fmla="*/ 583210 h 812606"/>
                <a:gd name="connsiteX142" fmla="*/ 1354648 w 12329382"/>
                <a:gd name="connsiteY142" fmla="*/ 660615 h 812606"/>
                <a:gd name="connsiteX143" fmla="*/ 984221 w 12329382"/>
                <a:gd name="connsiteY143" fmla="*/ 512019 h 812606"/>
                <a:gd name="connsiteX144" fmla="*/ 936015 w 12329382"/>
                <a:gd name="connsiteY144" fmla="*/ 464680 h 812606"/>
                <a:gd name="connsiteX145" fmla="*/ 931701 w 12329382"/>
                <a:gd name="connsiteY145" fmla="*/ 473303 h 812606"/>
                <a:gd name="connsiteX146" fmla="*/ 922165 w 12329382"/>
                <a:gd name="connsiteY146" fmla="*/ 455639 h 812606"/>
                <a:gd name="connsiteX147" fmla="*/ 482336 w 12329382"/>
                <a:gd name="connsiteY147" fmla="*/ 168313 h 812606"/>
                <a:gd name="connsiteX148" fmla="*/ 59274 w 12329382"/>
                <a:gd name="connsiteY148" fmla="*/ 428746 h 812606"/>
                <a:gd name="connsiteX149" fmla="*/ 59022 w 12329382"/>
                <a:gd name="connsiteY149" fmla="*/ 429155 h 812606"/>
                <a:gd name="connsiteX150" fmla="*/ 30744 w 12329382"/>
                <a:gd name="connsiteY150" fmla="*/ 480219 h 812606"/>
                <a:gd name="connsiteX151" fmla="*/ -1 w 12329382"/>
                <a:gd name="connsiteY151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50734 w 12329384"/>
                <a:gd name="connsiteY21" fmla="*/ 332392 h 812606"/>
                <a:gd name="connsiteX22" fmla="*/ 3581479 w 12329384"/>
                <a:gd name="connsiteY22" fmla="*/ 271321 h 812606"/>
                <a:gd name="connsiteX23" fmla="*/ 3573787 w 12329384"/>
                <a:gd name="connsiteY23" fmla="*/ 296505 h 812606"/>
                <a:gd name="connsiteX24" fmla="*/ 3579897 w 12329384"/>
                <a:gd name="connsiteY24" fmla="*/ 286993 h 812606"/>
                <a:gd name="connsiteX25" fmla="*/ 4071649 w 12329384"/>
                <a:gd name="connsiteY25" fmla="*/ 3 h 812606"/>
                <a:gd name="connsiteX26" fmla="*/ 4442076 w 12329384"/>
                <a:gd name="connsiteY26" fmla="*/ 148599 h 812606"/>
                <a:gd name="connsiteX27" fmla="*/ 4490282 w 12329384"/>
                <a:gd name="connsiteY27" fmla="*/ 195938 h 812606"/>
                <a:gd name="connsiteX28" fmla="*/ 4494596 w 12329384"/>
                <a:gd name="connsiteY28" fmla="*/ 187314 h 812606"/>
                <a:gd name="connsiteX29" fmla="*/ 4504132 w 12329384"/>
                <a:gd name="connsiteY29" fmla="*/ 204979 h 812606"/>
                <a:gd name="connsiteX30" fmla="*/ 4943961 w 12329384"/>
                <a:gd name="connsiteY30" fmla="*/ 492304 h 812606"/>
                <a:gd name="connsiteX31" fmla="*/ 5209571 w 12329384"/>
                <a:gd name="connsiteY31" fmla="*/ 401517 h 812606"/>
                <a:gd name="connsiteX32" fmla="*/ 5254775 w 12329384"/>
                <a:gd name="connsiteY32" fmla="*/ 363608 h 812606"/>
                <a:gd name="connsiteX33" fmla="*/ 5372276 w 12329384"/>
                <a:gd name="connsiteY33" fmla="*/ 258677 h 812606"/>
                <a:gd name="connsiteX34" fmla="*/ 5413555 w 12329384"/>
                <a:gd name="connsiteY34" fmla="*/ 229399 h 812606"/>
                <a:gd name="connsiteX35" fmla="*/ 5687128 w 12329384"/>
                <a:gd name="connsiteY35" fmla="*/ 151994 h 812606"/>
                <a:gd name="connsiteX36" fmla="*/ 6057555 w 12329384"/>
                <a:gd name="connsiteY36" fmla="*/ 300590 h 812606"/>
                <a:gd name="connsiteX37" fmla="*/ 6105761 w 12329384"/>
                <a:gd name="connsiteY37" fmla="*/ 347929 h 812606"/>
                <a:gd name="connsiteX38" fmla="*/ 6110075 w 12329384"/>
                <a:gd name="connsiteY38" fmla="*/ 339306 h 812606"/>
                <a:gd name="connsiteX39" fmla="*/ 6119611 w 12329384"/>
                <a:gd name="connsiteY39" fmla="*/ 356970 h 812606"/>
                <a:gd name="connsiteX40" fmla="*/ 6559439 w 12329384"/>
                <a:gd name="connsiteY40" fmla="*/ 644296 h 812606"/>
                <a:gd name="connsiteX41" fmla="*/ 6982502 w 12329384"/>
                <a:gd name="connsiteY41" fmla="*/ 383863 h 812606"/>
                <a:gd name="connsiteX42" fmla="*/ 6982753 w 12329384"/>
                <a:gd name="connsiteY42" fmla="*/ 383454 h 812606"/>
                <a:gd name="connsiteX43" fmla="*/ 6984246 w 12329384"/>
                <a:gd name="connsiteY43" fmla="*/ 380360 h 812606"/>
                <a:gd name="connsiteX44" fmla="*/ 7024286 w 12329384"/>
                <a:gd name="connsiteY44" fmla="*/ 311755 h 812606"/>
                <a:gd name="connsiteX45" fmla="*/ 7041777 w 12329384"/>
                <a:gd name="connsiteY45" fmla="*/ 271319 h 812606"/>
                <a:gd name="connsiteX46" fmla="*/ 7034085 w 12329384"/>
                <a:gd name="connsiteY46" fmla="*/ 296503 h 812606"/>
                <a:gd name="connsiteX47" fmla="*/ 7040195 w 12329384"/>
                <a:gd name="connsiteY47" fmla="*/ 286991 h 812606"/>
                <a:gd name="connsiteX48" fmla="*/ 7531947 w 12329384"/>
                <a:gd name="connsiteY48" fmla="*/ 1 h 812606"/>
                <a:gd name="connsiteX49" fmla="*/ 7902374 w 12329384"/>
                <a:gd name="connsiteY49" fmla="*/ 148597 h 812606"/>
                <a:gd name="connsiteX50" fmla="*/ 7950580 w 12329384"/>
                <a:gd name="connsiteY50" fmla="*/ 195936 h 812606"/>
                <a:gd name="connsiteX51" fmla="*/ 7954894 w 12329384"/>
                <a:gd name="connsiteY51" fmla="*/ 187312 h 812606"/>
                <a:gd name="connsiteX52" fmla="*/ 7964430 w 12329384"/>
                <a:gd name="connsiteY52" fmla="*/ 204977 h 812606"/>
                <a:gd name="connsiteX53" fmla="*/ 8404258 w 12329384"/>
                <a:gd name="connsiteY53" fmla="*/ 492302 h 812606"/>
                <a:gd name="connsiteX54" fmla="*/ 8669869 w 12329384"/>
                <a:gd name="connsiteY54" fmla="*/ 401515 h 812606"/>
                <a:gd name="connsiteX55" fmla="*/ 8715076 w 12329384"/>
                <a:gd name="connsiteY55" fmla="*/ 363604 h 812606"/>
                <a:gd name="connsiteX56" fmla="*/ 8720650 w 12329384"/>
                <a:gd name="connsiteY56" fmla="*/ 356531 h 812606"/>
                <a:gd name="connsiteX57" fmla="*/ 8832573 w 12329384"/>
                <a:gd name="connsiteY57" fmla="*/ 258676 h 812606"/>
                <a:gd name="connsiteX58" fmla="*/ 8873853 w 12329384"/>
                <a:gd name="connsiteY58" fmla="*/ 229399 h 812606"/>
                <a:gd name="connsiteX59" fmla="*/ 9147426 w 12329384"/>
                <a:gd name="connsiteY59" fmla="*/ 151993 h 812606"/>
                <a:gd name="connsiteX60" fmla="*/ 9517853 w 12329384"/>
                <a:gd name="connsiteY60" fmla="*/ 300589 h 812606"/>
                <a:gd name="connsiteX61" fmla="*/ 9566059 w 12329384"/>
                <a:gd name="connsiteY61" fmla="*/ 347928 h 812606"/>
                <a:gd name="connsiteX62" fmla="*/ 9570373 w 12329384"/>
                <a:gd name="connsiteY62" fmla="*/ 339305 h 812606"/>
                <a:gd name="connsiteX63" fmla="*/ 9579908 w 12329384"/>
                <a:gd name="connsiteY63" fmla="*/ 356969 h 812606"/>
                <a:gd name="connsiteX64" fmla="*/ 10019738 w 12329384"/>
                <a:gd name="connsiteY64" fmla="*/ 644295 h 812606"/>
                <a:gd name="connsiteX65" fmla="*/ 10442800 w 12329384"/>
                <a:gd name="connsiteY65" fmla="*/ 383862 h 812606"/>
                <a:gd name="connsiteX66" fmla="*/ 10443052 w 12329384"/>
                <a:gd name="connsiteY66" fmla="*/ 383453 h 812606"/>
                <a:gd name="connsiteX67" fmla="*/ 10444544 w 12329384"/>
                <a:gd name="connsiteY67" fmla="*/ 380359 h 812606"/>
                <a:gd name="connsiteX68" fmla="*/ 10502074 w 12329384"/>
                <a:gd name="connsiteY68" fmla="*/ 271318 h 812606"/>
                <a:gd name="connsiteX69" fmla="*/ 10494383 w 12329384"/>
                <a:gd name="connsiteY69" fmla="*/ 296502 h 812606"/>
                <a:gd name="connsiteX70" fmla="*/ 10500493 w 12329384"/>
                <a:gd name="connsiteY70" fmla="*/ 286990 h 812606"/>
                <a:gd name="connsiteX71" fmla="*/ 10992245 w 12329384"/>
                <a:gd name="connsiteY71" fmla="*/ 0 h 812606"/>
                <a:gd name="connsiteX72" fmla="*/ 11362672 w 12329384"/>
                <a:gd name="connsiteY72" fmla="*/ 148596 h 812606"/>
                <a:gd name="connsiteX73" fmla="*/ 11410878 w 12329384"/>
                <a:gd name="connsiteY73" fmla="*/ 195935 h 812606"/>
                <a:gd name="connsiteX74" fmla="*/ 11424728 w 12329384"/>
                <a:gd name="connsiteY74" fmla="*/ 204976 h 812606"/>
                <a:gd name="connsiteX75" fmla="*/ 11864557 w 12329384"/>
                <a:gd name="connsiteY75" fmla="*/ 492302 h 812606"/>
                <a:gd name="connsiteX76" fmla="*/ 12329384 w 12329384"/>
                <a:gd name="connsiteY76" fmla="*/ 159808 h 812606"/>
                <a:gd name="connsiteX77" fmla="*/ 12329210 w 12329384"/>
                <a:gd name="connsiteY77" fmla="*/ 177225 h 812606"/>
                <a:gd name="connsiteX78" fmla="*/ 11735544 w 12329384"/>
                <a:gd name="connsiteY78" fmla="*/ 660610 h 812606"/>
                <a:gd name="connsiteX79" fmla="*/ 11365117 w 12329384"/>
                <a:gd name="connsiteY79" fmla="*/ 512014 h 812606"/>
                <a:gd name="connsiteX80" fmla="*/ 11316911 w 12329384"/>
                <a:gd name="connsiteY80" fmla="*/ 464675 h 812606"/>
                <a:gd name="connsiteX81" fmla="*/ 11312596 w 12329384"/>
                <a:gd name="connsiteY81" fmla="*/ 473298 h 812606"/>
                <a:gd name="connsiteX82" fmla="*/ 11303061 w 12329384"/>
                <a:gd name="connsiteY82" fmla="*/ 455634 h 812606"/>
                <a:gd name="connsiteX83" fmla="*/ 10863232 w 12329384"/>
                <a:gd name="connsiteY83" fmla="*/ 168308 h 812606"/>
                <a:gd name="connsiteX84" fmla="*/ 10440170 w 12329384"/>
                <a:gd name="connsiteY84" fmla="*/ 428741 h 812606"/>
                <a:gd name="connsiteX85" fmla="*/ 10439918 w 12329384"/>
                <a:gd name="connsiteY85" fmla="*/ 429150 h 812606"/>
                <a:gd name="connsiteX86" fmla="*/ 10438426 w 12329384"/>
                <a:gd name="connsiteY86" fmla="*/ 432244 h 812606"/>
                <a:gd name="connsiteX87" fmla="*/ 10388586 w 12329384"/>
                <a:gd name="connsiteY87" fmla="*/ 516101 h 812606"/>
                <a:gd name="connsiteX88" fmla="*/ 10382477 w 12329384"/>
                <a:gd name="connsiteY88" fmla="*/ 525613 h 812606"/>
                <a:gd name="connsiteX89" fmla="*/ 9890724 w 12329384"/>
                <a:gd name="connsiteY89" fmla="*/ 812603 h 812606"/>
                <a:gd name="connsiteX90" fmla="*/ 9520297 w 12329384"/>
                <a:gd name="connsiteY90" fmla="*/ 664007 h 812606"/>
                <a:gd name="connsiteX91" fmla="*/ 9472091 w 12329384"/>
                <a:gd name="connsiteY91" fmla="*/ 616668 h 812606"/>
                <a:gd name="connsiteX92" fmla="*/ 9467777 w 12329384"/>
                <a:gd name="connsiteY92" fmla="*/ 625292 h 812606"/>
                <a:gd name="connsiteX93" fmla="*/ 9458242 w 12329384"/>
                <a:gd name="connsiteY93" fmla="*/ 607627 h 812606"/>
                <a:gd name="connsiteX94" fmla="*/ 9018413 w 12329384"/>
                <a:gd name="connsiteY94" fmla="*/ 320302 h 812606"/>
                <a:gd name="connsiteX95" fmla="*/ 8752802 w 12329384"/>
                <a:gd name="connsiteY95" fmla="*/ 411089 h 812606"/>
                <a:gd name="connsiteX96" fmla="*/ 8707595 w 12329384"/>
                <a:gd name="connsiteY96" fmla="*/ 449000 h 812606"/>
                <a:gd name="connsiteX97" fmla="*/ 8702022 w 12329384"/>
                <a:gd name="connsiteY97" fmla="*/ 456073 h 812606"/>
                <a:gd name="connsiteX98" fmla="*/ 8590098 w 12329384"/>
                <a:gd name="connsiteY98" fmla="*/ 553928 h 812606"/>
                <a:gd name="connsiteX99" fmla="*/ 8548818 w 12329384"/>
                <a:gd name="connsiteY99" fmla="*/ 583206 h 812606"/>
                <a:gd name="connsiteX100" fmla="*/ 8275246 w 12329384"/>
                <a:gd name="connsiteY100" fmla="*/ 660611 h 812606"/>
                <a:gd name="connsiteX101" fmla="*/ 7904819 w 12329384"/>
                <a:gd name="connsiteY101" fmla="*/ 512015 h 812606"/>
                <a:gd name="connsiteX102" fmla="*/ 7856612 w 12329384"/>
                <a:gd name="connsiteY102" fmla="*/ 464676 h 812606"/>
                <a:gd name="connsiteX103" fmla="*/ 7852299 w 12329384"/>
                <a:gd name="connsiteY103" fmla="*/ 473299 h 812606"/>
                <a:gd name="connsiteX104" fmla="*/ 7842763 w 12329384"/>
                <a:gd name="connsiteY104" fmla="*/ 455635 h 812606"/>
                <a:gd name="connsiteX105" fmla="*/ 7402933 w 12329384"/>
                <a:gd name="connsiteY105" fmla="*/ 168309 h 812606"/>
                <a:gd name="connsiteX106" fmla="*/ 6979871 w 12329384"/>
                <a:gd name="connsiteY106" fmla="*/ 428742 h 812606"/>
                <a:gd name="connsiteX107" fmla="*/ 6979620 w 12329384"/>
                <a:gd name="connsiteY107" fmla="*/ 429151 h 812606"/>
                <a:gd name="connsiteX108" fmla="*/ 6978128 w 12329384"/>
                <a:gd name="connsiteY108" fmla="*/ 432245 h 812606"/>
                <a:gd name="connsiteX109" fmla="*/ 6920597 w 12329384"/>
                <a:gd name="connsiteY109" fmla="*/ 541286 h 812606"/>
                <a:gd name="connsiteX110" fmla="*/ 6928288 w 12329384"/>
                <a:gd name="connsiteY110" fmla="*/ 516102 h 812606"/>
                <a:gd name="connsiteX111" fmla="*/ 6922178 w 12329384"/>
                <a:gd name="connsiteY111" fmla="*/ 525614 h 812606"/>
                <a:gd name="connsiteX112" fmla="*/ 6430427 w 12329384"/>
                <a:gd name="connsiteY112" fmla="*/ 812604 h 812606"/>
                <a:gd name="connsiteX113" fmla="*/ 6059999 w 12329384"/>
                <a:gd name="connsiteY113" fmla="*/ 664008 h 812606"/>
                <a:gd name="connsiteX114" fmla="*/ 6011793 w 12329384"/>
                <a:gd name="connsiteY114" fmla="*/ 616669 h 812606"/>
                <a:gd name="connsiteX115" fmla="*/ 6007479 w 12329384"/>
                <a:gd name="connsiteY115" fmla="*/ 625293 h 812606"/>
                <a:gd name="connsiteX116" fmla="*/ 5997944 w 12329384"/>
                <a:gd name="connsiteY116" fmla="*/ 607628 h 812606"/>
                <a:gd name="connsiteX117" fmla="*/ 5558114 w 12329384"/>
                <a:gd name="connsiteY117" fmla="*/ 320302 h 812606"/>
                <a:gd name="connsiteX118" fmla="*/ 5292505 w 12329384"/>
                <a:gd name="connsiteY118" fmla="*/ 411089 h 812606"/>
                <a:gd name="connsiteX119" fmla="*/ 5247300 w 12329384"/>
                <a:gd name="connsiteY119" fmla="*/ 448999 h 812606"/>
                <a:gd name="connsiteX120" fmla="*/ 5207594 w 12329384"/>
                <a:gd name="connsiteY120" fmla="*/ 488913 h 812606"/>
                <a:gd name="connsiteX121" fmla="*/ 5088520 w 12329384"/>
                <a:gd name="connsiteY121" fmla="*/ 583208 h 812606"/>
                <a:gd name="connsiteX122" fmla="*/ 4814948 w 12329384"/>
                <a:gd name="connsiteY122" fmla="*/ 660613 h 812606"/>
                <a:gd name="connsiteX123" fmla="*/ 4444521 w 12329384"/>
                <a:gd name="connsiteY123" fmla="*/ 512017 h 812606"/>
                <a:gd name="connsiteX124" fmla="*/ 4396314 w 12329384"/>
                <a:gd name="connsiteY124" fmla="*/ 464678 h 812606"/>
                <a:gd name="connsiteX125" fmla="*/ 4392001 w 12329384"/>
                <a:gd name="connsiteY125" fmla="*/ 473301 h 812606"/>
                <a:gd name="connsiteX126" fmla="*/ 4382465 w 12329384"/>
                <a:gd name="connsiteY126" fmla="*/ 455637 h 812606"/>
                <a:gd name="connsiteX127" fmla="*/ 3942636 w 12329384"/>
                <a:gd name="connsiteY127" fmla="*/ 168311 h 812606"/>
                <a:gd name="connsiteX128" fmla="*/ 3519574 w 12329384"/>
                <a:gd name="connsiteY128" fmla="*/ 428744 h 812606"/>
                <a:gd name="connsiteX129" fmla="*/ 3477788 w 12329384"/>
                <a:gd name="connsiteY129" fmla="*/ 500852 h 812606"/>
                <a:gd name="connsiteX130" fmla="*/ 3467991 w 12329384"/>
                <a:gd name="connsiteY130" fmla="*/ 516104 h 812606"/>
                <a:gd name="connsiteX131" fmla="*/ 3461880 w 12329384"/>
                <a:gd name="connsiteY131" fmla="*/ 525616 h 812606"/>
                <a:gd name="connsiteX132" fmla="*/ 2970129 w 12329384"/>
                <a:gd name="connsiteY132" fmla="*/ 812606 h 812606"/>
                <a:gd name="connsiteX133" fmla="*/ 2599702 w 12329384"/>
                <a:gd name="connsiteY133" fmla="*/ 664010 h 812606"/>
                <a:gd name="connsiteX134" fmla="*/ 2551495 w 12329384"/>
                <a:gd name="connsiteY134" fmla="*/ 616671 h 812606"/>
                <a:gd name="connsiteX135" fmla="*/ 2547182 w 12329384"/>
                <a:gd name="connsiteY135" fmla="*/ 625295 h 812606"/>
                <a:gd name="connsiteX136" fmla="*/ 2537646 w 12329384"/>
                <a:gd name="connsiteY136" fmla="*/ 607630 h 812606"/>
                <a:gd name="connsiteX137" fmla="*/ 2097817 w 12329384"/>
                <a:gd name="connsiteY137" fmla="*/ 320304 h 812606"/>
                <a:gd name="connsiteX138" fmla="*/ 1832207 w 12329384"/>
                <a:gd name="connsiteY138" fmla="*/ 411091 h 812606"/>
                <a:gd name="connsiteX139" fmla="*/ 1722225 w 12329384"/>
                <a:gd name="connsiteY139" fmla="*/ 515954 h 812606"/>
                <a:gd name="connsiteX140" fmla="*/ 1628223 w 12329384"/>
                <a:gd name="connsiteY140" fmla="*/ 583210 h 812606"/>
                <a:gd name="connsiteX141" fmla="*/ 1354650 w 12329384"/>
                <a:gd name="connsiteY141" fmla="*/ 660615 h 812606"/>
                <a:gd name="connsiteX142" fmla="*/ 984223 w 12329384"/>
                <a:gd name="connsiteY142" fmla="*/ 512019 h 812606"/>
                <a:gd name="connsiteX143" fmla="*/ 936017 w 12329384"/>
                <a:gd name="connsiteY143" fmla="*/ 464680 h 812606"/>
                <a:gd name="connsiteX144" fmla="*/ 931703 w 12329384"/>
                <a:gd name="connsiteY144" fmla="*/ 473303 h 812606"/>
                <a:gd name="connsiteX145" fmla="*/ 922167 w 12329384"/>
                <a:gd name="connsiteY145" fmla="*/ 455639 h 812606"/>
                <a:gd name="connsiteX146" fmla="*/ 482338 w 12329384"/>
                <a:gd name="connsiteY146" fmla="*/ 168313 h 812606"/>
                <a:gd name="connsiteX147" fmla="*/ 59276 w 12329384"/>
                <a:gd name="connsiteY147" fmla="*/ 428746 h 812606"/>
                <a:gd name="connsiteX148" fmla="*/ 59024 w 12329384"/>
                <a:gd name="connsiteY148" fmla="*/ 429155 h 812606"/>
                <a:gd name="connsiteX149" fmla="*/ 30746 w 12329384"/>
                <a:gd name="connsiteY149" fmla="*/ 480219 h 812606"/>
                <a:gd name="connsiteX150" fmla="*/ 1 w 12329384"/>
                <a:gd name="connsiteY150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50732 w 12329382"/>
                <a:gd name="connsiteY21" fmla="*/ 332392 h 812606"/>
                <a:gd name="connsiteX22" fmla="*/ 3581477 w 12329382"/>
                <a:gd name="connsiteY22" fmla="*/ 271321 h 812606"/>
                <a:gd name="connsiteX23" fmla="*/ 3573785 w 12329382"/>
                <a:gd name="connsiteY23" fmla="*/ 296505 h 812606"/>
                <a:gd name="connsiteX24" fmla="*/ 3579895 w 12329382"/>
                <a:gd name="connsiteY24" fmla="*/ 286993 h 812606"/>
                <a:gd name="connsiteX25" fmla="*/ 4071647 w 12329382"/>
                <a:gd name="connsiteY25" fmla="*/ 3 h 812606"/>
                <a:gd name="connsiteX26" fmla="*/ 4442074 w 12329382"/>
                <a:gd name="connsiteY26" fmla="*/ 148599 h 812606"/>
                <a:gd name="connsiteX27" fmla="*/ 4490280 w 12329382"/>
                <a:gd name="connsiteY27" fmla="*/ 195938 h 812606"/>
                <a:gd name="connsiteX28" fmla="*/ 4494594 w 12329382"/>
                <a:gd name="connsiteY28" fmla="*/ 187314 h 812606"/>
                <a:gd name="connsiteX29" fmla="*/ 4504130 w 12329382"/>
                <a:gd name="connsiteY29" fmla="*/ 204979 h 812606"/>
                <a:gd name="connsiteX30" fmla="*/ 4943959 w 12329382"/>
                <a:gd name="connsiteY30" fmla="*/ 492304 h 812606"/>
                <a:gd name="connsiteX31" fmla="*/ 5209569 w 12329382"/>
                <a:gd name="connsiteY31" fmla="*/ 401517 h 812606"/>
                <a:gd name="connsiteX32" fmla="*/ 5254773 w 12329382"/>
                <a:gd name="connsiteY32" fmla="*/ 363608 h 812606"/>
                <a:gd name="connsiteX33" fmla="*/ 5372274 w 12329382"/>
                <a:gd name="connsiteY33" fmla="*/ 258677 h 812606"/>
                <a:gd name="connsiteX34" fmla="*/ 5413553 w 12329382"/>
                <a:gd name="connsiteY34" fmla="*/ 229399 h 812606"/>
                <a:gd name="connsiteX35" fmla="*/ 5687126 w 12329382"/>
                <a:gd name="connsiteY35" fmla="*/ 151994 h 812606"/>
                <a:gd name="connsiteX36" fmla="*/ 6057553 w 12329382"/>
                <a:gd name="connsiteY36" fmla="*/ 300590 h 812606"/>
                <a:gd name="connsiteX37" fmla="*/ 6105759 w 12329382"/>
                <a:gd name="connsiteY37" fmla="*/ 347929 h 812606"/>
                <a:gd name="connsiteX38" fmla="*/ 6110073 w 12329382"/>
                <a:gd name="connsiteY38" fmla="*/ 339306 h 812606"/>
                <a:gd name="connsiteX39" fmla="*/ 6119609 w 12329382"/>
                <a:gd name="connsiteY39" fmla="*/ 356970 h 812606"/>
                <a:gd name="connsiteX40" fmla="*/ 6559437 w 12329382"/>
                <a:gd name="connsiteY40" fmla="*/ 644296 h 812606"/>
                <a:gd name="connsiteX41" fmla="*/ 6982500 w 12329382"/>
                <a:gd name="connsiteY41" fmla="*/ 383863 h 812606"/>
                <a:gd name="connsiteX42" fmla="*/ 6982751 w 12329382"/>
                <a:gd name="connsiteY42" fmla="*/ 383454 h 812606"/>
                <a:gd name="connsiteX43" fmla="*/ 6984244 w 12329382"/>
                <a:gd name="connsiteY43" fmla="*/ 380360 h 812606"/>
                <a:gd name="connsiteX44" fmla="*/ 7041775 w 12329382"/>
                <a:gd name="connsiteY44" fmla="*/ 271319 h 812606"/>
                <a:gd name="connsiteX45" fmla="*/ 7034083 w 12329382"/>
                <a:gd name="connsiteY45" fmla="*/ 296503 h 812606"/>
                <a:gd name="connsiteX46" fmla="*/ 7040193 w 12329382"/>
                <a:gd name="connsiteY46" fmla="*/ 286991 h 812606"/>
                <a:gd name="connsiteX47" fmla="*/ 7531945 w 12329382"/>
                <a:gd name="connsiteY47" fmla="*/ 1 h 812606"/>
                <a:gd name="connsiteX48" fmla="*/ 7902372 w 12329382"/>
                <a:gd name="connsiteY48" fmla="*/ 148597 h 812606"/>
                <a:gd name="connsiteX49" fmla="*/ 7950578 w 12329382"/>
                <a:gd name="connsiteY49" fmla="*/ 195936 h 812606"/>
                <a:gd name="connsiteX50" fmla="*/ 7954892 w 12329382"/>
                <a:gd name="connsiteY50" fmla="*/ 187312 h 812606"/>
                <a:gd name="connsiteX51" fmla="*/ 7964428 w 12329382"/>
                <a:gd name="connsiteY51" fmla="*/ 204977 h 812606"/>
                <a:gd name="connsiteX52" fmla="*/ 8404256 w 12329382"/>
                <a:gd name="connsiteY52" fmla="*/ 492302 h 812606"/>
                <a:gd name="connsiteX53" fmla="*/ 8669867 w 12329382"/>
                <a:gd name="connsiteY53" fmla="*/ 401515 h 812606"/>
                <a:gd name="connsiteX54" fmla="*/ 8715074 w 12329382"/>
                <a:gd name="connsiteY54" fmla="*/ 363604 h 812606"/>
                <a:gd name="connsiteX55" fmla="*/ 8720648 w 12329382"/>
                <a:gd name="connsiteY55" fmla="*/ 356531 h 812606"/>
                <a:gd name="connsiteX56" fmla="*/ 8832571 w 12329382"/>
                <a:gd name="connsiteY56" fmla="*/ 258676 h 812606"/>
                <a:gd name="connsiteX57" fmla="*/ 8873851 w 12329382"/>
                <a:gd name="connsiteY57" fmla="*/ 229399 h 812606"/>
                <a:gd name="connsiteX58" fmla="*/ 9147424 w 12329382"/>
                <a:gd name="connsiteY58" fmla="*/ 151993 h 812606"/>
                <a:gd name="connsiteX59" fmla="*/ 9517851 w 12329382"/>
                <a:gd name="connsiteY59" fmla="*/ 300589 h 812606"/>
                <a:gd name="connsiteX60" fmla="*/ 9566057 w 12329382"/>
                <a:gd name="connsiteY60" fmla="*/ 347928 h 812606"/>
                <a:gd name="connsiteX61" fmla="*/ 9570371 w 12329382"/>
                <a:gd name="connsiteY61" fmla="*/ 339305 h 812606"/>
                <a:gd name="connsiteX62" fmla="*/ 9579906 w 12329382"/>
                <a:gd name="connsiteY62" fmla="*/ 356969 h 812606"/>
                <a:gd name="connsiteX63" fmla="*/ 10019736 w 12329382"/>
                <a:gd name="connsiteY63" fmla="*/ 644295 h 812606"/>
                <a:gd name="connsiteX64" fmla="*/ 10442798 w 12329382"/>
                <a:gd name="connsiteY64" fmla="*/ 383862 h 812606"/>
                <a:gd name="connsiteX65" fmla="*/ 10443050 w 12329382"/>
                <a:gd name="connsiteY65" fmla="*/ 383453 h 812606"/>
                <a:gd name="connsiteX66" fmla="*/ 10444542 w 12329382"/>
                <a:gd name="connsiteY66" fmla="*/ 380359 h 812606"/>
                <a:gd name="connsiteX67" fmla="*/ 10502072 w 12329382"/>
                <a:gd name="connsiteY67" fmla="*/ 271318 h 812606"/>
                <a:gd name="connsiteX68" fmla="*/ 10494381 w 12329382"/>
                <a:gd name="connsiteY68" fmla="*/ 296502 h 812606"/>
                <a:gd name="connsiteX69" fmla="*/ 10500491 w 12329382"/>
                <a:gd name="connsiteY69" fmla="*/ 286990 h 812606"/>
                <a:gd name="connsiteX70" fmla="*/ 10992243 w 12329382"/>
                <a:gd name="connsiteY70" fmla="*/ 0 h 812606"/>
                <a:gd name="connsiteX71" fmla="*/ 11362670 w 12329382"/>
                <a:gd name="connsiteY71" fmla="*/ 148596 h 812606"/>
                <a:gd name="connsiteX72" fmla="*/ 11410876 w 12329382"/>
                <a:gd name="connsiteY72" fmla="*/ 195935 h 812606"/>
                <a:gd name="connsiteX73" fmla="*/ 11424726 w 12329382"/>
                <a:gd name="connsiteY73" fmla="*/ 204976 h 812606"/>
                <a:gd name="connsiteX74" fmla="*/ 11864555 w 12329382"/>
                <a:gd name="connsiteY74" fmla="*/ 492302 h 812606"/>
                <a:gd name="connsiteX75" fmla="*/ 12329382 w 12329382"/>
                <a:gd name="connsiteY75" fmla="*/ 159808 h 812606"/>
                <a:gd name="connsiteX76" fmla="*/ 12329208 w 12329382"/>
                <a:gd name="connsiteY76" fmla="*/ 177225 h 812606"/>
                <a:gd name="connsiteX77" fmla="*/ 11735542 w 12329382"/>
                <a:gd name="connsiteY77" fmla="*/ 660610 h 812606"/>
                <a:gd name="connsiteX78" fmla="*/ 11365115 w 12329382"/>
                <a:gd name="connsiteY78" fmla="*/ 512014 h 812606"/>
                <a:gd name="connsiteX79" fmla="*/ 11316909 w 12329382"/>
                <a:gd name="connsiteY79" fmla="*/ 464675 h 812606"/>
                <a:gd name="connsiteX80" fmla="*/ 11312594 w 12329382"/>
                <a:gd name="connsiteY80" fmla="*/ 473298 h 812606"/>
                <a:gd name="connsiteX81" fmla="*/ 11303059 w 12329382"/>
                <a:gd name="connsiteY81" fmla="*/ 455634 h 812606"/>
                <a:gd name="connsiteX82" fmla="*/ 10863230 w 12329382"/>
                <a:gd name="connsiteY82" fmla="*/ 168308 h 812606"/>
                <a:gd name="connsiteX83" fmla="*/ 10440168 w 12329382"/>
                <a:gd name="connsiteY83" fmla="*/ 428741 h 812606"/>
                <a:gd name="connsiteX84" fmla="*/ 10439916 w 12329382"/>
                <a:gd name="connsiteY84" fmla="*/ 429150 h 812606"/>
                <a:gd name="connsiteX85" fmla="*/ 10438424 w 12329382"/>
                <a:gd name="connsiteY85" fmla="*/ 432244 h 812606"/>
                <a:gd name="connsiteX86" fmla="*/ 10388584 w 12329382"/>
                <a:gd name="connsiteY86" fmla="*/ 516101 h 812606"/>
                <a:gd name="connsiteX87" fmla="*/ 10382475 w 12329382"/>
                <a:gd name="connsiteY87" fmla="*/ 525613 h 812606"/>
                <a:gd name="connsiteX88" fmla="*/ 9890722 w 12329382"/>
                <a:gd name="connsiteY88" fmla="*/ 812603 h 812606"/>
                <a:gd name="connsiteX89" fmla="*/ 9520295 w 12329382"/>
                <a:gd name="connsiteY89" fmla="*/ 664007 h 812606"/>
                <a:gd name="connsiteX90" fmla="*/ 9472089 w 12329382"/>
                <a:gd name="connsiteY90" fmla="*/ 616668 h 812606"/>
                <a:gd name="connsiteX91" fmla="*/ 9467775 w 12329382"/>
                <a:gd name="connsiteY91" fmla="*/ 625292 h 812606"/>
                <a:gd name="connsiteX92" fmla="*/ 9458240 w 12329382"/>
                <a:gd name="connsiteY92" fmla="*/ 607627 h 812606"/>
                <a:gd name="connsiteX93" fmla="*/ 9018411 w 12329382"/>
                <a:gd name="connsiteY93" fmla="*/ 320302 h 812606"/>
                <a:gd name="connsiteX94" fmla="*/ 8752800 w 12329382"/>
                <a:gd name="connsiteY94" fmla="*/ 411089 h 812606"/>
                <a:gd name="connsiteX95" fmla="*/ 8707593 w 12329382"/>
                <a:gd name="connsiteY95" fmla="*/ 449000 h 812606"/>
                <a:gd name="connsiteX96" fmla="*/ 8702020 w 12329382"/>
                <a:gd name="connsiteY96" fmla="*/ 456073 h 812606"/>
                <a:gd name="connsiteX97" fmla="*/ 8590096 w 12329382"/>
                <a:gd name="connsiteY97" fmla="*/ 553928 h 812606"/>
                <a:gd name="connsiteX98" fmla="*/ 8548816 w 12329382"/>
                <a:gd name="connsiteY98" fmla="*/ 583206 h 812606"/>
                <a:gd name="connsiteX99" fmla="*/ 8275244 w 12329382"/>
                <a:gd name="connsiteY99" fmla="*/ 660611 h 812606"/>
                <a:gd name="connsiteX100" fmla="*/ 7904817 w 12329382"/>
                <a:gd name="connsiteY100" fmla="*/ 512015 h 812606"/>
                <a:gd name="connsiteX101" fmla="*/ 7856610 w 12329382"/>
                <a:gd name="connsiteY101" fmla="*/ 464676 h 812606"/>
                <a:gd name="connsiteX102" fmla="*/ 7852297 w 12329382"/>
                <a:gd name="connsiteY102" fmla="*/ 473299 h 812606"/>
                <a:gd name="connsiteX103" fmla="*/ 7842761 w 12329382"/>
                <a:gd name="connsiteY103" fmla="*/ 455635 h 812606"/>
                <a:gd name="connsiteX104" fmla="*/ 7402931 w 12329382"/>
                <a:gd name="connsiteY104" fmla="*/ 168309 h 812606"/>
                <a:gd name="connsiteX105" fmla="*/ 6979869 w 12329382"/>
                <a:gd name="connsiteY105" fmla="*/ 428742 h 812606"/>
                <a:gd name="connsiteX106" fmla="*/ 6979618 w 12329382"/>
                <a:gd name="connsiteY106" fmla="*/ 429151 h 812606"/>
                <a:gd name="connsiteX107" fmla="*/ 6978126 w 12329382"/>
                <a:gd name="connsiteY107" fmla="*/ 432245 h 812606"/>
                <a:gd name="connsiteX108" fmla="*/ 6920595 w 12329382"/>
                <a:gd name="connsiteY108" fmla="*/ 541286 h 812606"/>
                <a:gd name="connsiteX109" fmla="*/ 6928286 w 12329382"/>
                <a:gd name="connsiteY109" fmla="*/ 516102 h 812606"/>
                <a:gd name="connsiteX110" fmla="*/ 6922176 w 12329382"/>
                <a:gd name="connsiteY110" fmla="*/ 525614 h 812606"/>
                <a:gd name="connsiteX111" fmla="*/ 6430425 w 12329382"/>
                <a:gd name="connsiteY111" fmla="*/ 812604 h 812606"/>
                <a:gd name="connsiteX112" fmla="*/ 6059997 w 12329382"/>
                <a:gd name="connsiteY112" fmla="*/ 664008 h 812606"/>
                <a:gd name="connsiteX113" fmla="*/ 6011791 w 12329382"/>
                <a:gd name="connsiteY113" fmla="*/ 616669 h 812606"/>
                <a:gd name="connsiteX114" fmla="*/ 6007477 w 12329382"/>
                <a:gd name="connsiteY114" fmla="*/ 625293 h 812606"/>
                <a:gd name="connsiteX115" fmla="*/ 5997942 w 12329382"/>
                <a:gd name="connsiteY115" fmla="*/ 607628 h 812606"/>
                <a:gd name="connsiteX116" fmla="*/ 5558112 w 12329382"/>
                <a:gd name="connsiteY116" fmla="*/ 320302 h 812606"/>
                <a:gd name="connsiteX117" fmla="*/ 5292503 w 12329382"/>
                <a:gd name="connsiteY117" fmla="*/ 411089 h 812606"/>
                <a:gd name="connsiteX118" fmla="*/ 5247298 w 12329382"/>
                <a:gd name="connsiteY118" fmla="*/ 448999 h 812606"/>
                <a:gd name="connsiteX119" fmla="*/ 5207592 w 12329382"/>
                <a:gd name="connsiteY119" fmla="*/ 488913 h 812606"/>
                <a:gd name="connsiteX120" fmla="*/ 5088518 w 12329382"/>
                <a:gd name="connsiteY120" fmla="*/ 583208 h 812606"/>
                <a:gd name="connsiteX121" fmla="*/ 4814946 w 12329382"/>
                <a:gd name="connsiteY121" fmla="*/ 660613 h 812606"/>
                <a:gd name="connsiteX122" fmla="*/ 4444519 w 12329382"/>
                <a:gd name="connsiteY122" fmla="*/ 512017 h 812606"/>
                <a:gd name="connsiteX123" fmla="*/ 4396312 w 12329382"/>
                <a:gd name="connsiteY123" fmla="*/ 464678 h 812606"/>
                <a:gd name="connsiteX124" fmla="*/ 4391999 w 12329382"/>
                <a:gd name="connsiteY124" fmla="*/ 473301 h 812606"/>
                <a:gd name="connsiteX125" fmla="*/ 4382463 w 12329382"/>
                <a:gd name="connsiteY125" fmla="*/ 455637 h 812606"/>
                <a:gd name="connsiteX126" fmla="*/ 3942634 w 12329382"/>
                <a:gd name="connsiteY126" fmla="*/ 168311 h 812606"/>
                <a:gd name="connsiteX127" fmla="*/ 3519572 w 12329382"/>
                <a:gd name="connsiteY127" fmla="*/ 428744 h 812606"/>
                <a:gd name="connsiteX128" fmla="*/ 3477786 w 12329382"/>
                <a:gd name="connsiteY128" fmla="*/ 500852 h 812606"/>
                <a:gd name="connsiteX129" fmla="*/ 3467989 w 12329382"/>
                <a:gd name="connsiteY129" fmla="*/ 516104 h 812606"/>
                <a:gd name="connsiteX130" fmla="*/ 3461878 w 12329382"/>
                <a:gd name="connsiteY130" fmla="*/ 525616 h 812606"/>
                <a:gd name="connsiteX131" fmla="*/ 2970127 w 12329382"/>
                <a:gd name="connsiteY131" fmla="*/ 812606 h 812606"/>
                <a:gd name="connsiteX132" fmla="*/ 2599700 w 12329382"/>
                <a:gd name="connsiteY132" fmla="*/ 664010 h 812606"/>
                <a:gd name="connsiteX133" fmla="*/ 2551493 w 12329382"/>
                <a:gd name="connsiteY133" fmla="*/ 616671 h 812606"/>
                <a:gd name="connsiteX134" fmla="*/ 2547180 w 12329382"/>
                <a:gd name="connsiteY134" fmla="*/ 625295 h 812606"/>
                <a:gd name="connsiteX135" fmla="*/ 2537644 w 12329382"/>
                <a:gd name="connsiteY135" fmla="*/ 607630 h 812606"/>
                <a:gd name="connsiteX136" fmla="*/ 2097815 w 12329382"/>
                <a:gd name="connsiteY136" fmla="*/ 320304 h 812606"/>
                <a:gd name="connsiteX137" fmla="*/ 1832205 w 12329382"/>
                <a:gd name="connsiteY137" fmla="*/ 411091 h 812606"/>
                <a:gd name="connsiteX138" fmla="*/ 1722223 w 12329382"/>
                <a:gd name="connsiteY138" fmla="*/ 515954 h 812606"/>
                <a:gd name="connsiteX139" fmla="*/ 1628221 w 12329382"/>
                <a:gd name="connsiteY139" fmla="*/ 583210 h 812606"/>
                <a:gd name="connsiteX140" fmla="*/ 1354648 w 12329382"/>
                <a:gd name="connsiteY140" fmla="*/ 660615 h 812606"/>
                <a:gd name="connsiteX141" fmla="*/ 984221 w 12329382"/>
                <a:gd name="connsiteY141" fmla="*/ 512019 h 812606"/>
                <a:gd name="connsiteX142" fmla="*/ 936015 w 12329382"/>
                <a:gd name="connsiteY142" fmla="*/ 464680 h 812606"/>
                <a:gd name="connsiteX143" fmla="*/ 931701 w 12329382"/>
                <a:gd name="connsiteY143" fmla="*/ 473303 h 812606"/>
                <a:gd name="connsiteX144" fmla="*/ 922165 w 12329382"/>
                <a:gd name="connsiteY144" fmla="*/ 455639 h 812606"/>
                <a:gd name="connsiteX145" fmla="*/ 482336 w 12329382"/>
                <a:gd name="connsiteY145" fmla="*/ 168313 h 812606"/>
                <a:gd name="connsiteX146" fmla="*/ 59274 w 12329382"/>
                <a:gd name="connsiteY146" fmla="*/ 428746 h 812606"/>
                <a:gd name="connsiteX147" fmla="*/ 59022 w 12329382"/>
                <a:gd name="connsiteY147" fmla="*/ 429155 h 812606"/>
                <a:gd name="connsiteX148" fmla="*/ 30744 w 12329382"/>
                <a:gd name="connsiteY148" fmla="*/ 480219 h 812606"/>
                <a:gd name="connsiteX149" fmla="*/ -1 w 12329382"/>
                <a:gd name="connsiteY149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50734 w 12329384"/>
                <a:gd name="connsiteY21" fmla="*/ 332392 h 812606"/>
                <a:gd name="connsiteX22" fmla="*/ 3581479 w 12329384"/>
                <a:gd name="connsiteY22" fmla="*/ 271321 h 812606"/>
                <a:gd name="connsiteX23" fmla="*/ 3573787 w 12329384"/>
                <a:gd name="connsiteY23" fmla="*/ 296505 h 812606"/>
                <a:gd name="connsiteX24" fmla="*/ 3579897 w 12329384"/>
                <a:gd name="connsiteY24" fmla="*/ 286993 h 812606"/>
                <a:gd name="connsiteX25" fmla="*/ 4071649 w 12329384"/>
                <a:gd name="connsiteY25" fmla="*/ 3 h 812606"/>
                <a:gd name="connsiteX26" fmla="*/ 4442076 w 12329384"/>
                <a:gd name="connsiteY26" fmla="*/ 148599 h 812606"/>
                <a:gd name="connsiteX27" fmla="*/ 4490282 w 12329384"/>
                <a:gd name="connsiteY27" fmla="*/ 195938 h 812606"/>
                <a:gd name="connsiteX28" fmla="*/ 4494596 w 12329384"/>
                <a:gd name="connsiteY28" fmla="*/ 187314 h 812606"/>
                <a:gd name="connsiteX29" fmla="*/ 4504132 w 12329384"/>
                <a:gd name="connsiteY29" fmla="*/ 204979 h 812606"/>
                <a:gd name="connsiteX30" fmla="*/ 4943961 w 12329384"/>
                <a:gd name="connsiteY30" fmla="*/ 492304 h 812606"/>
                <a:gd name="connsiteX31" fmla="*/ 5209571 w 12329384"/>
                <a:gd name="connsiteY31" fmla="*/ 401517 h 812606"/>
                <a:gd name="connsiteX32" fmla="*/ 5254775 w 12329384"/>
                <a:gd name="connsiteY32" fmla="*/ 363608 h 812606"/>
                <a:gd name="connsiteX33" fmla="*/ 5372276 w 12329384"/>
                <a:gd name="connsiteY33" fmla="*/ 258677 h 812606"/>
                <a:gd name="connsiteX34" fmla="*/ 5413555 w 12329384"/>
                <a:gd name="connsiteY34" fmla="*/ 229399 h 812606"/>
                <a:gd name="connsiteX35" fmla="*/ 5687128 w 12329384"/>
                <a:gd name="connsiteY35" fmla="*/ 151994 h 812606"/>
                <a:gd name="connsiteX36" fmla="*/ 6057555 w 12329384"/>
                <a:gd name="connsiteY36" fmla="*/ 300590 h 812606"/>
                <a:gd name="connsiteX37" fmla="*/ 6105761 w 12329384"/>
                <a:gd name="connsiteY37" fmla="*/ 347929 h 812606"/>
                <a:gd name="connsiteX38" fmla="*/ 6110075 w 12329384"/>
                <a:gd name="connsiteY38" fmla="*/ 339306 h 812606"/>
                <a:gd name="connsiteX39" fmla="*/ 6119611 w 12329384"/>
                <a:gd name="connsiteY39" fmla="*/ 356970 h 812606"/>
                <a:gd name="connsiteX40" fmla="*/ 6559439 w 12329384"/>
                <a:gd name="connsiteY40" fmla="*/ 644296 h 812606"/>
                <a:gd name="connsiteX41" fmla="*/ 6982502 w 12329384"/>
                <a:gd name="connsiteY41" fmla="*/ 383863 h 812606"/>
                <a:gd name="connsiteX42" fmla="*/ 6982753 w 12329384"/>
                <a:gd name="connsiteY42" fmla="*/ 383454 h 812606"/>
                <a:gd name="connsiteX43" fmla="*/ 6984246 w 12329384"/>
                <a:gd name="connsiteY43" fmla="*/ 380360 h 812606"/>
                <a:gd name="connsiteX44" fmla="*/ 7041777 w 12329384"/>
                <a:gd name="connsiteY44" fmla="*/ 271319 h 812606"/>
                <a:gd name="connsiteX45" fmla="*/ 7040195 w 12329384"/>
                <a:gd name="connsiteY45" fmla="*/ 286991 h 812606"/>
                <a:gd name="connsiteX46" fmla="*/ 7531947 w 12329384"/>
                <a:gd name="connsiteY46" fmla="*/ 1 h 812606"/>
                <a:gd name="connsiteX47" fmla="*/ 7902374 w 12329384"/>
                <a:gd name="connsiteY47" fmla="*/ 148597 h 812606"/>
                <a:gd name="connsiteX48" fmla="*/ 7950580 w 12329384"/>
                <a:gd name="connsiteY48" fmla="*/ 195936 h 812606"/>
                <a:gd name="connsiteX49" fmla="*/ 7954894 w 12329384"/>
                <a:gd name="connsiteY49" fmla="*/ 187312 h 812606"/>
                <a:gd name="connsiteX50" fmla="*/ 7964430 w 12329384"/>
                <a:gd name="connsiteY50" fmla="*/ 204977 h 812606"/>
                <a:gd name="connsiteX51" fmla="*/ 8404258 w 12329384"/>
                <a:gd name="connsiteY51" fmla="*/ 492302 h 812606"/>
                <a:gd name="connsiteX52" fmla="*/ 8669869 w 12329384"/>
                <a:gd name="connsiteY52" fmla="*/ 401515 h 812606"/>
                <a:gd name="connsiteX53" fmla="*/ 8715076 w 12329384"/>
                <a:gd name="connsiteY53" fmla="*/ 363604 h 812606"/>
                <a:gd name="connsiteX54" fmla="*/ 8720650 w 12329384"/>
                <a:gd name="connsiteY54" fmla="*/ 356531 h 812606"/>
                <a:gd name="connsiteX55" fmla="*/ 8832573 w 12329384"/>
                <a:gd name="connsiteY55" fmla="*/ 258676 h 812606"/>
                <a:gd name="connsiteX56" fmla="*/ 8873853 w 12329384"/>
                <a:gd name="connsiteY56" fmla="*/ 229399 h 812606"/>
                <a:gd name="connsiteX57" fmla="*/ 9147426 w 12329384"/>
                <a:gd name="connsiteY57" fmla="*/ 151993 h 812606"/>
                <a:gd name="connsiteX58" fmla="*/ 9517853 w 12329384"/>
                <a:gd name="connsiteY58" fmla="*/ 300589 h 812606"/>
                <a:gd name="connsiteX59" fmla="*/ 9566059 w 12329384"/>
                <a:gd name="connsiteY59" fmla="*/ 347928 h 812606"/>
                <a:gd name="connsiteX60" fmla="*/ 9570373 w 12329384"/>
                <a:gd name="connsiteY60" fmla="*/ 339305 h 812606"/>
                <a:gd name="connsiteX61" fmla="*/ 9579908 w 12329384"/>
                <a:gd name="connsiteY61" fmla="*/ 356969 h 812606"/>
                <a:gd name="connsiteX62" fmla="*/ 10019738 w 12329384"/>
                <a:gd name="connsiteY62" fmla="*/ 644295 h 812606"/>
                <a:gd name="connsiteX63" fmla="*/ 10442800 w 12329384"/>
                <a:gd name="connsiteY63" fmla="*/ 383862 h 812606"/>
                <a:gd name="connsiteX64" fmla="*/ 10443052 w 12329384"/>
                <a:gd name="connsiteY64" fmla="*/ 383453 h 812606"/>
                <a:gd name="connsiteX65" fmla="*/ 10444544 w 12329384"/>
                <a:gd name="connsiteY65" fmla="*/ 380359 h 812606"/>
                <a:gd name="connsiteX66" fmla="*/ 10502074 w 12329384"/>
                <a:gd name="connsiteY66" fmla="*/ 271318 h 812606"/>
                <a:gd name="connsiteX67" fmla="*/ 10494383 w 12329384"/>
                <a:gd name="connsiteY67" fmla="*/ 296502 h 812606"/>
                <a:gd name="connsiteX68" fmla="*/ 10500493 w 12329384"/>
                <a:gd name="connsiteY68" fmla="*/ 286990 h 812606"/>
                <a:gd name="connsiteX69" fmla="*/ 10992245 w 12329384"/>
                <a:gd name="connsiteY69" fmla="*/ 0 h 812606"/>
                <a:gd name="connsiteX70" fmla="*/ 11362672 w 12329384"/>
                <a:gd name="connsiteY70" fmla="*/ 148596 h 812606"/>
                <a:gd name="connsiteX71" fmla="*/ 11410878 w 12329384"/>
                <a:gd name="connsiteY71" fmla="*/ 195935 h 812606"/>
                <a:gd name="connsiteX72" fmla="*/ 11424728 w 12329384"/>
                <a:gd name="connsiteY72" fmla="*/ 204976 h 812606"/>
                <a:gd name="connsiteX73" fmla="*/ 11864557 w 12329384"/>
                <a:gd name="connsiteY73" fmla="*/ 492302 h 812606"/>
                <a:gd name="connsiteX74" fmla="*/ 12329384 w 12329384"/>
                <a:gd name="connsiteY74" fmla="*/ 159808 h 812606"/>
                <a:gd name="connsiteX75" fmla="*/ 12329210 w 12329384"/>
                <a:gd name="connsiteY75" fmla="*/ 177225 h 812606"/>
                <a:gd name="connsiteX76" fmla="*/ 11735544 w 12329384"/>
                <a:gd name="connsiteY76" fmla="*/ 660610 h 812606"/>
                <a:gd name="connsiteX77" fmla="*/ 11365117 w 12329384"/>
                <a:gd name="connsiteY77" fmla="*/ 512014 h 812606"/>
                <a:gd name="connsiteX78" fmla="*/ 11316911 w 12329384"/>
                <a:gd name="connsiteY78" fmla="*/ 464675 h 812606"/>
                <a:gd name="connsiteX79" fmla="*/ 11312596 w 12329384"/>
                <a:gd name="connsiteY79" fmla="*/ 473298 h 812606"/>
                <a:gd name="connsiteX80" fmla="*/ 11303061 w 12329384"/>
                <a:gd name="connsiteY80" fmla="*/ 455634 h 812606"/>
                <a:gd name="connsiteX81" fmla="*/ 10863232 w 12329384"/>
                <a:gd name="connsiteY81" fmla="*/ 168308 h 812606"/>
                <a:gd name="connsiteX82" fmla="*/ 10440170 w 12329384"/>
                <a:gd name="connsiteY82" fmla="*/ 428741 h 812606"/>
                <a:gd name="connsiteX83" fmla="*/ 10439918 w 12329384"/>
                <a:gd name="connsiteY83" fmla="*/ 429150 h 812606"/>
                <a:gd name="connsiteX84" fmla="*/ 10438426 w 12329384"/>
                <a:gd name="connsiteY84" fmla="*/ 432244 h 812606"/>
                <a:gd name="connsiteX85" fmla="*/ 10388586 w 12329384"/>
                <a:gd name="connsiteY85" fmla="*/ 516101 h 812606"/>
                <a:gd name="connsiteX86" fmla="*/ 10382477 w 12329384"/>
                <a:gd name="connsiteY86" fmla="*/ 525613 h 812606"/>
                <a:gd name="connsiteX87" fmla="*/ 9890724 w 12329384"/>
                <a:gd name="connsiteY87" fmla="*/ 812603 h 812606"/>
                <a:gd name="connsiteX88" fmla="*/ 9520297 w 12329384"/>
                <a:gd name="connsiteY88" fmla="*/ 664007 h 812606"/>
                <a:gd name="connsiteX89" fmla="*/ 9472091 w 12329384"/>
                <a:gd name="connsiteY89" fmla="*/ 616668 h 812606"/>
                <a:gd name="connsiteX90" fmla="*/ 9467777 w 12329384"/>
                <a:gd name="connsiteY90" fmla="*/ 625292 h 812606"/>
                <a:gd name="connsiteX91" fmla="*/ 9458242 w 12329384"/>
                <a:gd name="connsiteY91" fmla="*/ 607627 h 812606"/>
                <a:gd name="connsiteX92" fmla="*/ 9018413 w 12329384"/>
                <a:gd name="connsiteY92" fmla="*/ 320302 h 812606"/>
                <a:gd name="connsiteX93" fmla="*/ 8752802 w 12329384"/>
                <a:gd name="connsiteY93" fmla="*/ 411089 h 812606"/>
                <a:gd name="connsiteX94" fmla="*/ 8707595 w 12329384"/>
                <a:gd name="connsiteY94" fmla="*/ 449000 h 812606"/>
                <a:gd name="connsiteX95" fmla="*/ 8702022 w 12329384"/>
                <a:gd name="connsiteY95" fmla="*/ 456073 h 812606"/>
                <a:gd name="connsiteX96" fmla="*/ 8590098 w 12329384"/>
                <a:gd name="connsiteY96" fmla="*/ 553928 h 812606"/>
                <a:gd name="connsiteX97" fmla="*/ 8548818 w 12329384"/>
                <a:gd name="connsiteY97" fmla="*/ 583206 h 812606"/>
                <a:gd name="connsiteX98" fmla="*/ 8275246 w 12329384"/>
                <a:gd name="connsiteY98" fmla="*/ 660611 h 812606"/>
                <a:gd name="connsiteX99" fmla="*/ 7904819 w 12329384"/>
                <a:gd name="connsiteY99" fmla="*/ 512015 h 812606"/>
                <a:gd name="connsiteX100" fmla="*/ 7856612 w 12329384"/>
                <a:gd name="connsiteY100" fmla="*/ 464676 h 812606"/>
                <a:gd name="connsiteX101" fmla="*/ 7852299 w 12329384"/>
                <a:gd name="connsiteY101" fmla="*/ 473299 h 812606"/>
                <a:gd name="connsiteX102" fmla="*/ 7842763 w 12329384"/>
                <a:gd name="connsiteY102" fmla="*/ 455635 h 812606"/>
                <a:gd name="connsiteX103" fmla="*/ 7402933 w 12329384"/>
                <a:gd name="connsiteY103" fmla="*/ 168309 h 812606"/>
                <a:gd name="connsiteX104" fmla="*/ 6979871 w 12329384"/>
                <a:gd name="connsiteY104" fmla="*/ 428742 h 812606"/>
                <a:gd name="connsiteX105" fmla="*/ 6979620 w 12329384"/>
                <a:gd name="connsiteY105" fmla="*/ 429151 h 812606"/>
                <a:gd name="connsiteX106" fmla="*/ 6978128 w 12329384"/>
                <a:gd name="connsiteY106" fmla="*/ 432245 h 812606"/>
                <a:gd name="connsiteX107" fmla="*/ 6920597 w 12329384"/>
                <a:gd name="connsiteY107" fmla="*/ 541286 h 812606"/>
                <a:gd name="connsiteX108" fmla="*/ 6928288 w 12329384"/>
                <a:gd name="connsiteY108" fmla="*/ 516102 h 812606"/>
                <a:gd name="connsiteX109" fmla="*/ 6922178 w 12329384"/>
                <a:gd name="connsiteY109" fmla="*/ 525614 h 812606"/>
                <a:gd name="connsiteX110" fmla="*/ 6430427 w 12329384"/>
                <a:gd name="connsiteY110" fmla="*/ 812604 h 812606"/>
                <a:gd name="connsiteX111" fmla="*/ 6059999 w 12329384"/>
                <a:gd name="connsiteY111" fmla="*/ 664008 h 812606"/>
                <a:gd name="connsiteX112" fmla="*/ 6011793 w 12329384"/>
                <a:gd name="connsiteY112" fmla="*/ 616669 h 812606"/>
                <a:gd name="connsiteX113" fmla="*/ 6007479 w 12329384"/>
                <a:gd name="connsiteY113" fmla="*/ 625293 h 812606"/>
                <a:gd name="connsiteX114" fmla="*/ 5997944 w 12329384"/>
                <a:gd name="connsiteY114" fmla="*/ 607628 h 812606"/>
                <a:gd name="connsiteX115" fmla="*/ 5558114 w 12329384"/>
                <a:gd name="connsiteY115" fmla="*/ 320302 h 812606"/>
                <a:gd name="connsiteX116" fmla="*/ 5292505 w 12329384"/>
                <a:gd name="connsiteY116" fmla="*/ 411089 h 812606"/>
                <a:gd name="connsiteX117" fmla="*/ 5247300 w 12329384"/>
                <a:gd name="connsiteY117" fmla="*/ 448999 h 812606"/>
                <a:gd name="connsiteX118" fmla="*/ 5207594 w 12329384"/>
                <a:gd name="connsiteY118" fmla="*/ 488913 h 812606"/>
                <a:gd name="connsiteX119" fmla="*/ 5088520 w 12329384"/>
                <a:gd name="connsiteY119" fmla="*/ 583208 h 812606"/>
                <a:gd name="connsiteX120" fmla="*/ 4814948 w 12329384"/>
                <a:gd name="connsiteY120" fmla="*/ 660613 h 812606"/>
                <a:gd name="connsiteX121" fmla="*/ 4444521 w 12329384"/>
                <a:gd name="connsiteY121" fmla="*/ 512017 h 812606"/>
                <a:gd name="connsiteX122" fmla="*/ 4396314 w 12329384"/>
                <a:gd name="connsiteY122" fmla="*/ 464678 h 812606"/>
                <a:gd name="connsiteX123" fmla="*/ 4392001 w 12329384"/>
                <a:gd name="connsiteY123" fmla="*/ 473301 h 812606"/>
                <a:gd name="connsiteX124" fmla="*/ 4382465 w 12329384"/>
                <a:gd name="connsiteY124" fmla="*/ 455637 h 812606"/>
                <a:gd name="connsiteX125" fmla="*/ 3942636 w 12329384"/>
                <a:gd name="connsiteY125" fmla="*/ 168311 h 812606"/>
                <a:gd name="connsiteX126" fmla="*/ 3519574 w 12329384"/>
                <a:gd name="connsiteY126" fmla="*/ 428744 h 812606"/>
                <a:gd name="connsiteX127" fmla="*/ 3477788 w 12329384"/>
                <a:gd name="connsiteY127" fmla="*/ 500852 h 812606"/>
                <a:gd name="connsiteX128" fmla="*/ 3467991 w 12329384"/>
                <a:gd name="connsiteY128" fmla="*/ 516104 h 812606"/>
                <a:gd name="connsiteX129" fmla="*/ 3461880 w 12329384"/>
                <a:gd name="connsiteY129" fmla="*/ 525616 h 812606"/>
                <a:gd name="connsiteX130" fmla="*/ 2970129 w 12329384"/>
                <a:gd name="connsiteY130" fmla="*/ 812606 h 812606"/>
                <a:gd name="connsiteX131" fmla="*/ 2599702 w 12329384"/>
                <a:gd name="connsiteY131" fmla="*/ 664010 h 812606"/>
                <a:gd name="connsiteX132" fmla="*/ 2551495 w 12329384"/>
                <a:gd name="connsiteY132" fmla="*/ 616671 h 812606"/>
                <a:gd name="connsiteX133" fmla="*/ 2547182 w 12329384"/>
                <a:gd name="connsiteY133" fmla="*/ 625295 h 812606"/>
                <a:gd name="connsiteX134" fmla="*/ 2537646 w 12329384"/>
                <a:gd name="connsiteY134" fmla="*/ 607630 h 812606"/>
                <a:gd name="connsiteX135" fmla="*/ 2097817 w 12329384"/>
                <a:gd name="connsiteY135" fmla="*/ 320304 h 812606"/>
                <a:gd name="connsiteX136" fmla="*/ 1832207 w 12329384"/>
                <a:gd name="connsiteY136" fmla="*/ 411091 h 812606"/>
                <a:gd name="connsiteX137" fmla="*/ 1722225 w 12329384"/>
                <a:gd name="connsiteY137" fmla="*/ 515954 h 812606"/>
                <a:gd name="connsiteX138" fmla="*/ 1628223 w 12329384"/>
                <a:gd name="connsiteY138" fmla="*/ 583210 h 812606"/>
                <a:gd name="connsiteX139" fmla="*/ 1354650 w 12329384"/>
                <a:gd name="connsiteY139" fmla="*/ 660615 h 812606"/>
                <a:gd name="connsiteX140" fmla="*/ 984223 w 12329384"/>
                <a:gd name="connsiteY140" fmla="*/ 512019 h 812606"/>
                <a:gd name="connsiteX141" fmla="*/ 936017 w 12329384"/>
                <a:gd name="connsiteY141" fmla="*/ 464680 h 812606"/>
                <a:gd name="connsiteX142" fmla="*/ 931703 w 12329384"/>
                <a:gd name="connsiteY142" fmla="*/ 473303 h 812606"/>
                <a:gd name="connsiteX143" fmla="*/ 922167 w 12329384"/>
                <a:gd name="connsiteY143" fmla="*/ 455639 h 812606"/>
                <a:gd name="connsiteX144" fmla="*/ 482338 w 12329384"/>
                <a:gd name="connsiteY144" fmla="*/ 168313 h 812606"/>
                <a:gd name="connsiteX145" fmla="*/ 59276 w 12329384"/>
                <a:gd name="connsiteY145" fmla="*/ 428746 h 812606"/>
                <a:gd name="connsiteX146" fmla="*/ 59024 w 12329384"/>
                <a:gd name="connsiteY146" fmla="*/ 429155 h 812606"/>
                <a:gd name="connsiteX147" fmla="*/ 30746 w 12329384"/>
                <a:gd name="connsiteY147" fmla="*/ 480219 h 812606"/>
                <a:gd name="connsiteX148" fmla="*/ 1 w 12329384"/>
                <a:gd name="connsiteY148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50732 w 12329382"/>
                <a:gd name="connsiteY21" fmla="*/ 332392 h 812606"/>
                <a:gd name="connsiteX22" fmla="*/ 3581477 w 12329382"/>
                <a:gd name="connsiteY22" fmla="*/ 271321 h 812606"/>
                <a:gd name="connsiteX23" fmla="*/ 3573785 w 12329382"/>
                <a:gd name="connsiteY23" fmla="*/ 296505 h 812606"/>
                <a:gd name="connsiteX24" fmla="*/ 3579895 w 12329382"/>
                <a:gd name="connsiteY24" fmla="*/ 286993 h 812606"/>
                <a:gd name="connsiteX25" fmla="*/ 4071647 w 12329382"/>
                <a:gd name="connsiteY25" fmla="*/ 3 h 812606"/>
                <a:gd name="connsiteX26" fmla="*/ 4442074 w 12329382"/>
                <a:gd name="connsiteY26" fmla="*/ 148599 h 812606"/>
                <a:gd name="connsiteX27" fmla="*/ 4490280 w 12329382"/>
                <a:gd name="connsiteY27" fmla="*/ 195938 h 812606"/>
                <a:gd name="connsiteX28" fmla="*/ 4494594 w 12329382"/>
                <a:gd name="connsiteY28" fmla="*/ 187314 h 812606"/>
                <a:gd name="connsiteX29" fmla="*/ 4504130 w 12329382"/>
                <a:gd name="connsiteY29" fmla="*/ 204979 h 812606"/>
                <a:gd name="connsiteX30" fmla="*/ 4943959 w 12329382"/>
                <a:gd name="connsiteY30" fmla="*/ 492304 h 812606"/>
                <a:gd name="connsiteX31" fmla="*/ 5209569 w 12329382"/>
                <a:gd name="connsiteY31" fmla="*/ 401517 h 812606"/>
                <a:gd name="connsiteX32" fmla="*/ 5254773 w 12329382"/>
                <a:gd name="connsiteY32" fmla="*/ 363608 h 812606"/>
                <a:gd name="connsiteX33" fmla="*/ 5372274 w 12329382"/>
                <a:gd name="connsiteY33" fmla="*/ 258677 h 812606"/>
                <a:gd name="connsiteX34" fmla="*/ 5413553 w 12329382"/>
                <a:gd name="connsiteY34" fmla="*/ 229399 h 812606"/>
                <a:gd name="connsiteX35" fmla="*/ 5687126 w 12329382"/>
                <a:gd name="connsiteY35" fmla="*/ 151994 h 812606"/>
                <a:gd name="connsiteX36" fmla="*/ 6057553 w 12329382"/>
                <a:gd name="connsiteY36" fmla="*/ 300590 h 812606"/>
                <a:gd name="connsiteX37" fmla="*/ 6105759 w 12329382"/>
                <a:gd name="connsiteY37" fmla="*/ 347929 h 812606"/>
                <a:gd name="connsiteX38" fmla="*/ 6110073 w 12329382"/>
                <a:gd name="connsiteY38" fmla="*/ 339306 h 812606"/>
                <a:gd name="connsiteX39" fmla="*/ 6119609 w 12329382"/>
                <a:gd name="connsiteY39" fmla="*/ 356970 h 812606"/>
                <a:gd name="connsiteX40" fmla="*/ 6559437 w 12329382"/>
                <a:gd name="connsiteY40" fmla="*/ 644296 h 812606"/>
                <a:gd name="connsiteX41" fmla="*/ 6982500 w 12329382"/>
                <a:gd name="connsiteY41" fmla="*/ 383863 h 812606"/>
                <a:gd name="connsiteX42" fmla="*/ 6982751 w 12329382"/>
                <a:gd name="connsiteY42" fmla="*/ 383454 h 812606"/>
                <a:gd name="connsiteX43" fmla="*/ 6984244 w 12329382"/>
                <a:gd name="connsiteY43" fmla="*/ 380360 h 812606"/>
                <a:gd name="connsiteX44" fmla="*/ 7040193 w 12329382"/>
                <a:gd name="connsiteY44" fmla="*/ 286991 h 812606"/>
                <a:gd name="connsiteX45" fmla="*/ 7531945 w 12329382"/>
                <a:gd name="connsiteY45" fmla="*/ 1 h 812606"/>
                <a:gd name="connsiteX46" fmla="*/ 7902372 w 12329382"/>
                <a:gd name="connsiteY46" fmla="*/ 148597 h 812606"/>
                <a:gd name="connsiteX47" fmla="*/ 7950578 w 12329382"/>
                <a:gd name="connsiteY47" fmla="*/ 195936 h 812606"/>
                <a:gd name="connsiteX48" fmla="*/ 7954892 w 12329382"/>
                <a:gd name="connsiteY48" fmla="*/ 187312 h 812606"/>
                <a:gd name="connsiteX49" fmla="*/ 7964428 w 12329382"/>
                <a:gd name="connsiteY49" fmla="*/ 204977 h 812606"/>
                <a:gd name="connsiteX50" fmla="*/ 8404256 w 12329382"/>
                <a:gd name="connsiteY50" fmla="*/ 492302 h 812606"/>
                <a:gd name="connsiteX51" fmla="*/ 8669867 w 12329382"/>
                <a:gd name="connsiteY51" fmla="*/ 401515 h 812606"/>
                <a:gd name="connsiteX52" fmla="*/ 8715074 w 12329382"/>
                <a:gd name="connsiteY52" fmla="*/ 363604 h 812606"/>
                <a:gd name="connsiteX53" fmla="*/ 8720648 w 12329382"/>
                <a:gd name="connsiteY53" fmla="*/ 356531 h 812606"/>
                <a:gd name="connsiteX54" fmla="*/ 8832571 w 12329382"/>
                <a:gd name="connsiteY54" fmla="*/ 258676 h 812606"/>
                <a:gd name="connsiteX55" fmla="*/ 8873851 w 12329382"/>
                <a:gd name="connsiteY55" fmla="*/ 229399 h 812606"/>
                <a:gd name="connsiteX56" fmla="*/ 9147424 w 12329382"/>
                <a:gd name="connsiteY56" fmla="*/ 151993 h 812606"/>
                <a:gd name="connsiteX57" fmla="*/ 9517851 w 12329382"/>
                <a:gd name="connsiteY57" fmla="*/ 300589 h 812606"/>
                <a:gd name="connsiteX58" fmla="*/ 9566057 w 12329382"/>
                <a:gd name="connsiteY58" fmla="*/ 347928 h 812606"/>
                <a:gd name="connsiteX59" fmla="*/ 9570371 w 12329382"/>
                <a:gd name="connsiteY59" fmla="*/ 339305 h 812606"/>
                <a:gd name="connsiteX60" fmla="*/ 9579906 w 12329382"/>
                <a:gd name="connsiteY60" fmla="*/ 356969 h 812606"/>
                <a:gd name="connsiteX61" fmla="*/ 10019736 w 12329382"/>
                <a:gd name="connsiteY61" fmla="*/ 644295 h 812606"/>
                <a:gd name="connsiteX62" fmla="*/ 10442798 w 12329382"/>
                <a:gd name="connsiteY62" fmla="*/ 383862 h 812606"/>
                <a:gd name="connsiteX63" fmla="*/ 10443050 w 12329382"/>
                <a:gd name="connsiteY63" fmla="*/ 383453 h 812606"/>
                <a:gd name="connsiteX64" fmla="*/ 10444542 w 12329382"/>
                <a:gd name="connsiteY64" fmla="*/ 380359 h 812606"/>
                <a:gd name="connsiteX65" fmla="*/ 10502072 w 12329382"/>
                <a:gd name="connsiteY65" fmla="*/ 271318 h 812606"/>
                <a:gd name="connsiteX66" fmla="*/ 10494381 w 12329382"/>
                <a:gd name="connsiteY66" fmla="*/ 296502 h 812606"/>
                <a:gd name="connsiteX67" fmla="*/ 10500491 w 12329382"/>
                <a:gd name="connsiteY67" fmla="*/ 286990 h 812606"/>
                <a:gd name="connsiteX68" fmla="*/ 10992243 w 12329382"/>
                <a:gd name="connsiteY68" fmla="*/ 0 h 812606"/>
                <a:gd name="connsiteX69" fmla="*/ 11362670 w 12329382"/>
                <a:gd name="connsiteY69" fmla="*/ 148596 h 812606"/>
                <a:gd name="connsiteX70" fmla="*/ 11410876 w 12329382"/>
                <a:gd name="connsiteY70" fmla="*/ 195935 h 812606"/>
                <a:gd name="connsiteX71" fmla="*/ 11424726 w 12329382"/>
                <a:gd name="connsiteY71" fmla="*/ 204976 h 812606"/>
                <a:gd name="connsiteX72" fmla="*/ 11864555 w 12329382"/>
                <a:gd name="connsiteY72" fmla="*/ 492302 h 812606"/>
                <a:gd name="connsiteX73" fmla="*/ 12329382 w 12329382"/>
                <a:gd name="connsiteY73" fmla="*/ 159808 h 812606"/>
                <a:gd name="connsiteX74" fmla="*/ 12329208 w 12329382"/>
                <a:gd name="connsiteY74" fmla="*/ 177225 h 812606"/>
                <a:gd name="connsiteX75" fmla="*/ 11735542 w 12329382"/>
                <a:gd name="connsiteY75" fmla="*/ 660610 h 812606"/>
                <a:gd name="connsiteX76" fmla="*/ 11365115 w 12329382"/>
                <a:gd name="connsiteY76" fmla="*/ 512014 h 812606"/>
                <a:gd name="connsiteX77" fmla="*/ 11316909 w 12329382"/>
                <a:gd name="connsiteY77" fmla="*/ 464675 h 812606"/>
                <a:gd name="connsiteX78" fmla="*/ 11312594 w 12329382"/>
                <a:gd name="connsiteY78" fmla="*/ 473298 h 812606"/>
                <a:gd name="connsiteX79" fmla="*/ 11303059 w 12329382"/>
                <a:gd name="connsiteY79" fmla="*/ 455634 h 812606"/>
                <a:gd name="connsiteX80" fmla="*/ 10863230 w 12329382"/>
                <a:gd name="connsiteY80" fmla="*/ 168308 h 812606"/>
                <a:gd name="connsiteX81" fmla="*/ 10440168 w 12329382"/>
                <a:gd name="connsiteY81" fmla="*/ 428741 h 812606"/>
                <a:gd name="connsiteX82" fmla="*/ 10439916 w 12329382"/>
                <a:gd name="connsiteY82" fmla="*/ 429150 h 812606"/>
                <a:gd name="connsiteX83" fmla="*/ 10438424 w 12329382"/>
                <a:gd name="connsiteY83" fmla="*/ 432244 h 812606"/>
                <a:gd name="connsiteX84" fmla="*/ 10388584 w 12329382"/>
                <a:gd name="connsiteY84" fmla="*/ 516101 h 812606"/>
                <a:gd name="connsiteX85" fmla="*/ 10382475 w 12329382"/>
                <a:gd name="connsiteY85" fmla="*/ 525613 h 812606"/>
                <a:gd name="connsiteX86" fmla="*/ 9890722 w 12329382"/>
                <a:gd name="connsiteY86" fmla="*/ 812603 h 812606"/>
                <a:gd name="connsiteX87" fmla="*/ 9520295 w 12329382"/>
                <a:gd name="connsiteY87" fmla="*/ 664007 h 812606"/>
                <a:gd name="connsiteX88" fmla="*/ 9472089 w 12329382"/>
                <a:gd name="connsiteY88" fmla="*/ 616668 h 812606"/>
                <a:gd name="connsiteX89" fmla="*/ 9467775 w 12329382"/>
                <a:gd name="connsiteY89" fmla="*/ 625292 h 812606"/>
                <a:gd name="connsiteX90" fmla="*/ 9458240 w 12329382"/>
                <a:gd name="connsiteY90" fmla="*/ 607627 h 812606"/>
                <a:gd name="connsiteX91" fmla="*/ 9018411 w 12329382"/>
                <a:gd name="connsiteY91" fmla="*/ 320302 h 812606"/>
                <a:gd name="connsiteX92" fmla="*/ 8752800 w 12329382"/>
                <a:gd name="connsiteY92" fmla="*/ 411089 h 812606"/>
                <a:gd name="connsiteX93" fmla="*/ 8707593 w 12329382"/>
                <a:gd name="connsiteY93" fmla="*/ 449000 h 812606"/>
                <a:gd name="connsiteX94" fmla="*/ 8702020 w 12329382"/>
                <a:gd name="connsiteY94" fmla="*/ 456073 h 812606"/>
                <a:gd name="connsiteX95" fmla="*/ 8590096 w 12329382"/>
                <a:gd name="connsiteY95" fmla="*/ 553928 h 812606"/>
                <a:gd name="connsiteX96" fmla="*/ 8548816 w 12329382"/>
                <a:gd name="connsiteY96" fmla="*/ 583206 h 812606"/>
                <a:gd name="connsiteX97" fmla="*/ 8275244 w 12329382"/>
                <a:gd name="connsiteY97" fmla="*/ 660611 h 812606"/>
                <a:gd name="connsiteX98" fmla="*/ 7904817 w 12329382"/>
                <a:gd name="connsiteY98" fmla="*/ 512015 h 812606"/>
                <a:gd name="connsiteX99" fmla="*/ 7856610 w 12329382"/>
                <a:gd name="connsiteY99" fmla="*/ 464676 h 812606"/>
                <a:gd name="connsiteX100" fmla="*/ 7852297 w 12329382"/>
                <a:gd name="connsiteY100" fmla="*/ 473299 h 812606"/>
                <a:gd name="connsiteX101" fmla="*/ 7842761 w 12329382"/>
                <a:gd name="connsiteY101" fmla="*/ 455635 h 812606"/>
                <a:gd name="connsiteX102" fmla="*/ 7402931 w 12329382"/>
                <a:gd name="connsiteY102" fmla="*/ 168309 h 812606"/>
                <a:gd name="connsiteX103" fmla="*/ 6979869 w 12329382"/>
                <a:gd name="connsiteY103" fmla="*/ 428742 h 812606"/>
                <a:gd name="connsiteX104" fmla="*/ 6979618 w 12329382"/>
                <a:gd name="connsiteY104" fmla="*/ 429151 h 812606"/>
                <a:gd name="connsiteX105" fmla="*/ 6978126 w 12329382"/>
                <a:gd name="connsiteY105" fmla="*/ 432245 h 812606"/>
                <a:gd name="connsiteX106" fmla="*/ 6920595 w 12329382"/>
                <a:gd name="connsiteY106" fmla="*/ 541286 h 812606"/>
                <a:gd name="connsiteX107" fmla="*/ 6928286 w 12329382"/>
                <a:gd name="connsiteY107" fmla="*/ 516102 h 812606"/>
                <a:gd name="connsiteX108" fmla="*/ 6922176 w 12329382"/>
                <a:gd name="connsiteY108" fmla="*/ 525614 h 812606"/>
                <a:gd name="connsiteX109" fmla="*/ 6430425 w 12329382"/>
                <a:gd name="connsiteY109" fmla="*/ 812604 h 812606"/>
                <a:gd name="connsiteX110" fmla="*/ 6059997 w 12329382"/>
                <a:gd name="connsiteY110" fmla="*/ 664008 h 812606"/>
                <a:gd name="connsiteX111" fmla="*/ 6011791 w 12329382"/>
                <a:gd name="connsiteY111" fmla="*/ 616669 h 812606"/>
                <a:gd name="connsiteX112" fmla="*/ 6007477 w 12329382"/>
                <a:gd name="connsiteY112" fmla="*/ 625293 h 812606"/>
                <a:gd name="connsiteX113" fmla="*/ 5997942 w 12329382"/>
                <a:gd name="connsiteY113" fmla="*/ 607628 h 812606"/>
                <a:gd name="connsiteX114" fmla="*/ 5558112 w 12329382"/>
                <a:gd name="connsiteY114" fmla="*/ 320302 h 812606"/>
                <a:gd name="connsiteX115" fmla="*/ 5292503 w 12329382"/>
                <a:gd name="connsiteY115" fmla="*/ 411089 h 812606"/>
                <a:gd name="connsiteX116" fmla="*/ 5247298 w 12329382"/>
                <a:gd name="connsiteY116" fmla="*/ 448999 h 812606"/>
                <a:gd name="connsiteX117" fmla="*/ 5207592 w 12329382"/>
                <a:gd name="connsiteY117" fmla="*/ 488913 h 812606"/>
                <a:gd name="connsiteX118" fmla="*/ 5088518 w 12329382"/>
                <a:gd name="connsiteY118" fmla="*/ 583208 h 812606"/>
                <a:gd name="connsiteX119" fmla="*/ 4814946 w 12329382"/>
                <a:gd name="connsiteY119" fmla="*/ 660613 h 812606"/>
                <a:gd name="connsiteX120" fmla="*/ 4444519 w 12329382"/>
                <a:gd name="connsiteY120" fmla="*/ 512017 h 812606"/>
                <a:gd name="connsiteX121" fmla="*/ 4396312 w 12329382"/>
                <a:gd name="connsiteY121" fmla="*/ 464678 h 812606"/>
                <a:gd name="connsiteX122" fmla="*/ 4391999 w 12329382"/>
                <a:gd name="connsiteY122" fmla="*/ 473301 h 812606"/>
                <a:gd name="connsiteX123" fmla="*/ 4382463 w 12329382"/>
                <a:gd name="connsiteY123" fmla="*/ 455637 h 812606"/>
                <a:gd name="connsiteX124" fmla="*/ 3942634 w 12329382"/>
                <a:gd name="connsiteY124" fmla="*/ 168311 h 812606"/>
                <a:gd name="connsiteX125" fmla="*/ 3519572 w 12329382"/>
                <a:gd name="connsiteY125" fmla="*/ 428744 h 812606"/>
                <a:gd name="connsiteX126" fmla="*/ 3477786 w 12329382"/>
                <a:gd name="connsiteY126" fmla="*/ 500852 h 812606"/>
                <a:gd name="connsiteX127" fmla="*/ 3467989 w 12329382"/>
                <a:gd name="connsiteY127" fmla="*/ 516104 h 812606"/>
                <a:gd name="connsiteX128" fmla="*/ 3461878 w 12329382"/>
                <a:gd name="connsiteY128" fmla="*/ 525616 h 812606"/>
                <a:gd name="connsiteX129" fmla="*/ 2970127 w 12329382"/>
                <a:gd name="connsiteY129" fmla="*/ 812606 h 812606"/>
                <a:gd name="connsiteX130" fmla="*/ 2599700 w 12329382"/>
                <a:gd name="connsiteY130" fmla="*/ 664010 h 812606"/>
                <a:gd name="connsiteX131" fmla="*/ 2551493 w 12329382"/>
                <a:gd name="connsiteY131" fmla="*/ 616671 h 812606"/>
                <a:gd name="connsiteX132" fmla="*/ 2547180 w 12329382"/>
                <a:gd name="connsiteY132" fmla="*/ 625295 h 812606"/>
                <a:gd name="connsiteX133" fmla="*/ 2537644 w 12329382"/>
                <a:gd name="connsiteY133" fmla="*/ 607630 h 812606"/>
                <a:gd name="connsiteX134" fmla="*/ 2097815 w 12329382"/>
                <a:gd name="connsiteY134" fmla="*/ 320304 h 812606"/>
                <a:gd name="connsiteX135" fmla="*/ 1832205 w 12329382"/>
                <a:gd name="connsiteY135" fmla="*/ 411091 h 812606"/>
                <a:gd name="connsiteX136" fmla="*/ 1722223 w 12329382"/>
                <a:gd name="connsiteY136" fmla="*/ 515954 h 812606"/>
                <a:gd name="connsiteX137" fmla="*/ 1628221 w 12329382"/>
                <a:gd name="connsiteY137" fmla="*/ 583210 h 812606"/>
                <a:gd name="connsiteX138" fmla="*/ 1354648 w 12329382"/>
                <a:gd name="connsiteY138" fmla="*/ 660615 h 812606"/>
                <a:gd name="connsiteX139" fmla="*/ 984221 w 12329382"/>
                <a:gd name="connsiteY139" fmla="*/ 512019 h 812606"/>
                <a:gd name="connsiteX140" fmla="*/ 936015 w 12329382"/>
                <a:gd name="connsiteY140" fmla="*/ 464680 h 812606"/>
                <a:gd name="connsiteX141" fmla="*/ 931701 w 12329382"/>
                <a:gd name="connsiteY141" fmla="*/ 473303 h 812606"/>
                <a:gd name="connsiteX142" fmla="*/ 922165 w 12329382"/>
                <a:gd name="connsiteY142" fmla="*/ 455639 h 812606"/>
                <a:gd name="connsiteX143" fmla="*/ 482336 w 12329382"/>
                <a:gd name="connsiteY143" fmla="*/ 168313 h 812606"/>
                <a:gd name="connsiteX144" fmla="*/ 59274 w 12329382"/>
                <a:gd name="connsiteY144" fmla="*/ 428746 h 812606"/>
                <a:gd name="connsiteX145" fmla="*/ 59022 w 12329382"/>
                <a:gd name="connsiteY145" fmla="*/ 429155 h 812606"/>
                <a:gd name="connsiteX146" fmla="*/ 30744 w 12329382"/>
                <a:gd name="connsiteY146" fmla="*/ 480219 h 812606"/>
                <a:gd name="connsiteX147" fmla="*/ -1 w 12329382"/>
                <a:gd name="connsiteY147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50734 w 12329384"/>
                <a:gd name="connsiteY21" fmla="*/ 332392 h 812606"/>
                <a:gd name="connsiteX22" fmla="*/ 3581479 w 12329384"/>
                <a:gd name="connsiteY22" fmla="*/ 271321 h 812606"/>
                <a:gd name="connsiteX23" fmla="*/ 3573787 w 12329384"/>
                <a:gd name="connsiteY23" fmla="*/ 296505 h 812606"/>
                <a:gd name="connsiteX24" fmla="*/ 3579897 w 12329384"/>
                <a:gd name="connsiteY24" fmla="*/ 286993 h 812606"/>
                <a:gd name="connsiteX25" fmla="*/ 4071649 w 12329384"/>
                <a:gd name="connsiteY25" fmla="*/ 3 h 812606"/>
                <a:gd name="connsiteX26" fmla="*/ 4442076 w 12329384"/>
                <a:gd name="connsiteY26" fmla="*/ 148599 h 812606"/>
                <a:gd name="connsiteX27" fmla="*/ 4490282 w 12329384"/>
                <a:gd name="connsiteY27" fmla="*/ 195938 h 812606"/>
                <a:gd name="connsiteX28" fmla="*/ 4494596 w 12329384"/>
                <a:gd name="connsiteY28" fmla="*/ 187314 h 812606"/>
                <a:gd name="connsiteX29" fmla="*/ 4504132 w 12329384"/>
                <a:gd name="connsiteY29" fmla="*/ 204979 h 812606"/>
                <a:gd name="connsiteX30" fmla="*/ 4943961 w 12329384"/>
                <a:gd name="connsiteY30" fmla="*/ 492304 h 812606"/>
                <a:gd name="connsiteX31" fmla="*/ 5209571 w 12329384"/>
                <a:gd name="connsiteY31" fmla="*/ 401517 h 812606"/>
                <a:gd name="connsiteX32" fmla="*/ 5254775 w 12329384"/>
                <a:gd name="connsiteY32" fmla="*/ 363608 h 812606"/>
                <a:gd name="connsiteX33" fmla="*/ 5372276 w 12329384"/>
                <a:gd name="connsiteY33" fmla="*/ 258677 h 812606"/>
                <a:gd name="connsiteX34" fmla="*/ 5413555 w 12329384"/>
                <a:gd name="connsiteY34" fmla="*/ 229399 h 812606"/>
                <a:gd name="connsiteX35" fmla="*/ 5687128 w 12329384"/>
                <a:gd name="connsiteY35" fmla="*/ 151994 h 812606"/>
                <a:gd name="connsiteX36" fmla="*/ 6057555 w 12329384"/>
                <a:gd name="connsiteY36" fmla="*/ 300590 h 812606"/>
                <a:gd name="connsiteX37" fmla="*/ 6105761 w 12329384"/>
                <a:gd name="connsiteY37" fmla="*/ 347929 h 812606"/>
                <a:gd name="connsiteX38" fmla="*/ 6110075 w 12329384"/>
                <a:gd name="connsiteY38" fmla="*/ 339306 h 812606"/>
                <a:gd name="connsiteX39" fmla="*/ 6119611 w 12329384"/>
                <a:gd name="connsiteY39" fmla="*/ 356970 h 812606"/>
                <a:gd name="connsiteX40" fmla="*/ 6559439 w 12329384"/>
                <a:gd name="connsiteY40" fmla="*/ 644296 h 812606"/>
                <a:gd name="connsiteX41" fmla="*/ 6982502 w 12329384"/>
                <a:gd name="connsiteY41" fmla="*/ 383863 h 812606"/>
                <a:gd name="connsiteX42" fmla="*/ 6982753 w 12329384"/>
                <a:gd name="connsiteY42" fmla="*/ 383454 h 812606"/>
                <a:gd name="connsiteX43" fmla="*/ 6984246 w 12329384"/>
                <a:gd name="connsiteY43" fmla="*/ 380360 h 812606"/>
                <a:gd name="connsiteX44" fmla="*/ 7040195 w 12329384"/>
                <a:gd name="connsiteY44" fmla="*/ 286991 h 812606"/>
                <a:gd name="connsiteX45" fmla="*/ 7531947 w 12329384"/>
                <a:gd name="connsiteY45" fmla="*/ 1 h 812606"/>
                <a:gd name="connsiteX46" fmla="*/ 7902374 w 12329384"/>
                <a:gd name="connsiteY46" fmla="*/ 148597 h 812606"/>
                <a:gd name="connsiteX47" fmla="*/ 7950580 w 12329384"/>
                <a:gd name="connsiteY47" fmla="*/ 195936 h 812606"/>
                <a:gd name="connsiteX48" fmla="*/ 7954894 w 12329384"/>
                <a:gd name="connsiteY48" fmla="*/ 187312 h 812606"/>
                <a:gd name="connsiteX49" fmla="*/ 7964430 w 12329384"/>
                <a:gd name="connsiteY49" fmla="*/ 204977 h 812606"/>
                <a:gd name="connsiteX50" fmla="*/ 8404258 w 12329384"/>
                <a:gd name="connsiteY50" fmla="*/ 492302 h 812606"/>
                <a:gd name="connsiteX51" fmla="*/ 8669869 w 12329384"/>
                <a:gd name="connsiteY51" fmla="*/ 401515 h 812606"/>
                <a:gd name="connsiteX52" fmla="*/ 8715076 w 12329384"/>
                <a:gd name="connsiteY52" fmla="*/ 363604 h 812606"/>
                <a:gd name="connsiteX53" fmla="*/ 8720650 w 12329384"/>
                <a:gd name="connsiteY53" fmla="*/ 356531 h 812606"/>
                <a:gd name="connsiteX54" fmla="*/ 8832573 w 12329384"/>
                <a:gd name="connsiteY54" fmla="*/ 258676 h 812606"/>
                <a:gd name="connsiteX55" fmla="*/ 8873853 w 12329384"/>
                <a:gd name="connsiteY55" fmla="*/ 229399 h 812606"/>
                <a:gd name="connsiteX56" fmla="*/ 9147426 w 12329384"/>
                <a:gd name="connsiteY56" fmla="*/ 151993 h 812606"/>
                <a:gd name="connsiteX57" fmla="*/ 9517853 w 12329384"/>
                <a:gd name="connsiteY57" fmla="*/ 300589 h 812606"/>
                <a:gd name="connsiteX58" fmla="*/ 9566059 w 12329384"/>
                <a:gd name="connsiteY58" fmla="*/ 347928 h 812606"/>
                <a:gd name="connsiteX59" fmla="*/ 9570373 w 12329384"/>
                <a:gd name="connsiteY59" fmla="*/ 339305 h 812606"/>
                <a:gd name="connsiteX60" fmla="*/ 9579908 w 12329384"/>
                <a:gd name="connsiteY60" fmla="*/ 356969 h 812606"/>
                <a:gd name="connsiteX61" fmla="*/ 10019738 w 12329384"/>
                <a:gd name="connsiteY61" fmla="*/ 644295 h 812606"/>
                <a:gd name="connsiteX62" fmla="*/ 10442800 w 12329384"/>
                <a:gd name="connsiteY62" fmla="*/ 383862 h 812606"/>
                <a:gd name="connsiteX63" fmla="*/ 10443052 w 12329384"/>
                <a:gd name="connsiteY63" fmla="*/ 383453 h 812606"/>
                <a:gd name="connsiteX64" fmla="*/ 10444544 w 12329384"/>
                <a:gd name="connsiteY64" fmla="*/ 380359 h 812606"/>
                <a:gd name="connsiteX65" fmla="*/ 10502074 w 12329384"/>
                <a:gd name="connsiteY65" fmla="*/ 271318 h 812606"/>
                <a:gd name="connsiteX66" fmla="*/ 10494383 w 12329384"/>
                <a:gd name="connsiteY66" fmla="*/ 296502 h 812606"/>
                <a:gd name="connsiteX67" fmla="*/ 10500493 w 12329384"/>
                <a:gd name="connsiteY67" fmla="*/ 286990 h 812606"/>
                <a:gd name="connsiteX68" fmla="*/ 10992245 w 12329384"/>
                <a:gd name="connsiteY68" fmla="*/ 0 h 812606"/>
                <a:gd name="connsiteX69" fmla="*/ 11362672 w 12329384"/>
                <a:gd name="connsiteY69" fmla="*/ 148596 h 812606"/>
                <a:gd name="connsiteX70" fmla="*/ 11410878 w 12329384"/>
                <a:gd name="connsiteY70" fmla="*/ 195935 h 812606"/>
                <a:gd name="connsiteX71" fmla="*/ 11424728 w 12329384"/>
                <a:gd name="connsiteY71" fmla="*/ 204976 h 812606"/>
                <a:gd name="connsiteX72" fmla="*/ 11864557 w 12329384"/>
                <a:gd name="connsiteY72" fmla="*/ 492302 h 812606"/>
                <a:gd name="connsiteX73" fmla="*/ 12329384 w 12329384"/>
                <a:gd name="connsiteY73" fmla="*/ 159808 h 812606"/>
                <a:gd name="connsiteX74" fmla="*/ 12329210 w 12329384"/>
                <a:gd name="connsiteY74" fmla="*/ 177225 h 812606"/>
                <a:gd name="connsiteX75" fmla="*/ 11735544 w 12329384"/>
                <a:gd name="connsiteY75" fmla="*/ 660610 h 812606"/>
                <a:gd name="connsiteX76" fmla="*/ 11365117 w 12329384"/>
                <a:gd name="connsiteY76" fmla="*/ 512014 h 812606"/>
                <a:gd name="connsiteX77" fmla="*/ 11316911 w 12329384"/>
                <a:gd name="connsiteY77" fmla="*/ 464675 h 812606"/>
                <a:gd name="connsiteX78" fmla="*/ 11312596 w 12329384"/>
                <a:gd name="connsiteY78" fmla="*/ 473298 h 812606"/>
                <a:gd name="connsiteX79" fmla="*/ 11303061 w 12329384"/>
                <a:gd name="connsiteY79" fmla="*/ 455634 h 812606"/>
                <a:gd name="connsiteX80" fmla="*/ 10863232 w 12329384"/>
                <a:gd name="connsiteY80" fmla="*/ 168308 h 812606"/>
                <a:gd name="connsiteX81" fmla="*/ 10440170 w 12329384"/>
                <a:gd name="connsiteY81" fmla="*/ 428741 h 812606"/>
                <a:gd name="connsiteX82" fmla="*/ 10439918 w 12329384"/>
                <a:gd name="connsiteY82" fmla="*/ 429150 h 812606"/>
                <a:gd name="connsiteX83" fmla="*/ 10438426 w 12329384"/>
                <a:gd name="connsiteY83" fmla="*/ 432244 h 812606"/>
                <a:gd name="connsiteX84" fmla="*/ 10388586 w 12329384"/>
                <a:gd name="connsiteY84" fmla="*/ 516101 h 812606"/>
                <a:gd name="connsiteX85" fmla="*/ 10382477 w 12329384"/>
                <a:gd name="connsiteY85" fmla="*/ 525613 h 812606"/>
                <a:gd name="connsiteX86" fmla="*/ 9890724 w 12329384"/>
                <a:gd name="connsiteY86" fmla="*/ 812603 h 812606"/>
                <a:gd name="connsiteX87" fmla="*/ 9520297 w 12329384"/>
                <a:gd name="connsiteY87" fmla="*/ 664007 h 812606"/>
                <a:gd name="connsiteX88" fmla="*/ 9472091 w 12329384"/>
                <a:gd name="connsiteY88" fmla="*/ 616668 h 812606"/>
                <a:gd name="connsiteX89" fmla="*/ 9467777 w 12329384"/>
                <a:gd name="connsiteY89" fmla="*/ 625292 h 812606"/>
                <a:gd name="connsiteX90" fmla="*/ 9458242 w 12329384"/>
                <a:gd name="connsiteY90" fmla="*/ 607627 h 812606"/>
                <a:gd name="connsiteX91" fmla="*/ 9018413 w 12329384"/>
                <a:gd name="connsiteY91" fmla="*/ 320302 h 812606"/>
                <a:gd name="connsiteX92" fmla="*/ 8752802 w 12329384"/>
                <a:gd name="connsiteY92" fmla="*/ 411089 h 812606"/>
                <a:gd name="connsiteX93" fmla="*/ 8707595 w 12329384"/>
                <a:gd name="connsiteY93" fmla="*/ 449000 h 812606"/>
                <a:gd name="connsiteX94" fmla="*/ 8702022 w 12329384"/>
                <a:gd name="connsiteY94" fmla="*/ 456073 h 812606"/>
                <a:gd name="connsiteX95" fmla="*/ 8590098 w 12329384"/>
                <a:gd name="connsiteY95" fmla="*/ 553928 h 812606"/>
                <a:gd name="connsiteX96" fmla="*/ 8548818 w 12329384"/>
                <a:gd name="connsiteY96" fmla="*/ 583206 h 812606"/>
                <a:gd name="connsiteX97" fmla="*/ 8275246 w 12329384"/>
                <a:gd name="connsiteY97" fmla="*/ 660611 h 812606"/>
                <a:gd name="connsiteX98" fmla="*/ 7904819 w 12329384"/>
                <a:gd name="connsiteY98" fmla="*/ 512015 h 812606"/>
                <a:gd name="connsiteX99" fmla="*/ 7856612 w 12329384"/>
                <a:gd name="connsiteY99" fmla="*/ 464676 h 812606"/>
                <a:gd name="connsiteX100" fmla="*/ 7852299 w 12329384"/>
                <a:gd name="connsiteY100" fmla="*/ 473299 h 812606"/>
                <a:gd name="connsiteX101" fmla="*/ 7842763 w 12329384"/>
                <a:gd name="connsiteY101" fmla="*/ 455635 h 812606"/>
                <a:gd name="connsiteX102" fmla="*/ 7402933 w 12329384"/>
                <a:gd name="connsiteY102" fmla="*/ 168309 h 812606"/>
                <a:gd name="connsiteX103" fmla="*/ 6979871 w 12329384"/>
                <a:gd name="connsiteY103" fmla="*/ 428742 h 812606"/>
                <a:gd name="connsiteX104" fmla="*/ 6979620 w 12329384"/>
                <a:gd name="connsiteY104" fmla="*/ 429151 h 812606"/>
                <a:gd name="connsiteX105" fmla="*/ 6978128 w 12329384"/>
                <a:gd name="connsiteY105" fmla="*/ 432245 h 812606"/>
                <a:gd name="connsiteX106" fmla="*/ 6920597 w 12329384"/>
                <a:gd name="connsiteY106" fmla="*/ 541286 h 812606"/>
                <a:gd name="connsiteX107" fmla="*/ 6922178 w 12329384"/>
                <a:gd name="connsiteY107" fmla="*/ 525614 h 812606"/>
                <a:gd name="connsiteX108" fmla="*/ 6430427 w 12329384"/>
                <a:gd name="connsiteY108" fmla="*/ 812604 h 812606"/>
                <a:gd name="connsiteX109" fmla="*/ 6059999 w 12329384"/>
                <a:gd name="connsiteY109" fmla="*/ 664008 h 812606"/>
                <a:gd name="connsiteX110" fmla="*/ 6011793 w 12329384"/>
                <a:gd name="connsiteY110" fmla="*/ 616669 h 812606"/>
                <a:gd name="connsiteX111" fmla="*/ 6007479 w 12329384"/>
                <a:gd name="connsiteY111" fmla="*/ 625293 h 812606"/>
                <a:gd name="connsiteX112" fmla="*/ 5997944 w 12329384"/>
                <a:gd name="connsiteY112" fmla="*/ 607628 h 812606"/>
                <a:gd name="connsiteX113" fmla="*/ 5558114 w 12329384"/>
                <a:gd name="connsiteY113" fmla="*/ 320302 h 812606"/>
                <a:gd name="connsiteX114" fmla="*/ 5292505 w 12329384"/>
                <a:gd name="connsiteY114" fmla="*/ 411089 h 812606"/>
                <a:gd name="connsiteX115" fmla="*/ 5247300 w 12329384"/>
                <a:gd name="connsiteY115" fmla="*/ 448999 h 812606"/>
                <a:gd name="connsiteX116" fmla="*/ 5207594 w 12329384"/>
                <a:gd name="connsiteY116" fmla="*/ 488913 h 812606"/>
                <a:gd name="connsiteX117" fmla="*/ 5088520 w 12329384"/>
                <a:gd name="connsiteY117" fmla="*/ 583208 h 812606"/>
                <a:gd name="connsiteX118" fmla="*/ 4814948 w 12329384"/>
                <a:gd name="connsiteY118" fmla="*/ 660613 h 812606"/>
                <a:gd name="connsiteX119" fmla="*/ 4444521 w 12329384"/>
                <a:gd name="connsiteY119" fmla="*/ 512017 h 812606"/>
                <a:gd name="connsiteX120" fmla="*/ 4396314 w 12329384"/>
                <a:gd name="connsiteY120" fmla="*/ 464678 h 812606"/>
                <a:gd name="connsiteX121" fmla="*/ 4392001 w 12329384"/>
                <a:gd name="connsiteY121" fmla="*/ 473301 h 812606"/>
                <a:gd name="connsiteX122" fmla="*/ 4382465 w 12329384"/>
                <a:gd name="connsiteY122" fmla="*/ 455637 h 812606"/>
                <a:gd name="connsiteX123" fmla="*/ 3942636 w 12329384"/>
                <a:gd name="connsiteY123" fmla="*/ 168311 h 812606"/>
                <a:gd name="connsiteX124" fmla="*/ 3519574 w 12329384"/>
                <a:gd name="connsiteY124" fmla="*/ 428744 h 812606"/>
                <a:gd name="connsiteX125" fmla="*/ 3477788 w 12329384"/>
                <a:gd name="connsiteY125" fmla="*/ 500852 h 812606"/>
                <a:gd name="connsiteX126" fmla="*/ 3467991 w 12329384"/>
                <a:gd name="connsiteY126" fmla="*/ 516104 h 812606"/>
                <a:gd name="connsiteX127" fmla="*/ 3461880 w 12329384"/>
                <a:gd name="connsiteY127" fmla="*/ 525616 h 812606"/>
                <a:gd name="connsiteX128" fmla="*/ 2970129 w 12329384"/>
                <a:gd name="connsiteY128" fmla="*/ 812606 h 812606"/>
                <a:gd name="connsiteX129" fmla="*/ 2599702 w 12329384"/>
                <a:gd name="connsiteY129" fmla="*/ 664010 h 812606"/>
                <a:gd name="connsiteX130" fmla="*/ 2551495 w 12329384"/>
                <a:gd name="connsiteY130" fmla="*/ 616671 h 812606"/>
                <a:gd name="connsiteX131" fmla="*/ 2547182 w 12329384"/>
                <a:gd name="connsiteY131" fmla="*/ 625295 h 812606"/>
                <a:gd name="connsiteX132" fmla="*/ 2537646 w 12329384"/>
                <a:gd name="connsiteY132" fmla="*/ 607630 h 812606"/>
                <a:gd name="connsiteX133" fmla="*/ 2097817 w 12329384"/>
                <a:gd name="connsiteY133" fmla="*/ 320304 h 812606"/>
                <a:gd name="connsiteX134" fmla="*/ 1832207 w 12329384"/>
                <a:gd name="connsiteY134" fmla="*/ 411091 h 812606"/>
                <a:gd name="connsiteX135" fmla="*/ 1722225 w 12329384"/>
                <a:gd name="connsiteY135" fmla="*/ 515954 h 812606"/>
                <a:gd name="connsiteX136" fmla="*/ 1628223 w 12329384"/>
                <a:gd name="connsiteY136" fmla="*/ 583210 h 812606"/>
                <a:gd name="connsiteX137" fmla="*/ 1354650 w 12329384"/>
                <a:gd name="connsiteY137" fmla="*/ 660615 h 812606"/>
                <a:gd name="connsiteX138" fmla="*/ 984223 w 12329384"/>
                <a:gd name="connsiteY138" fmla="*/ 512019 h 812606"/>
                <a:gd name="connsiteX139" fmla="*/ 936017 w 12329384"/>
                <a:gd name="connsiteY139" fmla="*/ 464680 h 812606"/>
                <a:gd name="connsiteX140" fmla="*/ 931703 w 12329384"/>
                <a:gd name="connsiteY140" fmla="*/ 473303 h 812606"/>
                <a:gd name="connsiteX141" fmla="*/ 922167 w 12329384"/>
                <a:gd name="connsiteY141" fmla="*/ 455639 h 812606"/>
                <a:gd name="connsiteX142" fmla="*/ 482338 w 12329384"/>
                <a:gd name="connsiteY142" fmla="*/ 168313 h 812606"/>
                <a:gd name="connsiteX143" fmla="*/ 59276 w 12329384"/>
                <a:gd name="connsiteY143" fmla="*/ 428746 h 812606"/>
                <a:gd name="connsiteX144" fmla="*/ 59024 w 12329384"/>
                <a:gd name="connsiteY144" fmla="*/ 429155 h 812606"/>
                <a:gd name="connsiteX145" fmla="*/ 30746 w 12329384"/>
                <a:gd name="connsiteY145" fmla="*/ 480219 h 812606"/>
                <a:gd name="connsiteX146" fmla="*/ 1 w 12329384"/>
                <a:gd name="connsiteY146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50732 w 12329382"/>
                <a:gd name="connsiteY21" fmla="*/ 332392 h 812606"/>
                <a:gd name="connsiteX22" fmla="*/ 3581477 w 12329382"/>
                <a:gd name="connsiteY22" fmla="*/ 271321 h 812606"/>
                <a:gd name="connsiteX23" fmla="*/ 3573785 w 12329382"/>
                <a:gd name="connsiteY23" fmla="*/ 296505 h 812606"/>
                <a:gd name="connsiteX24" fmla="*/ 3579895 w 12329382"/>
                <a:gd name="connsiteY24" fmla="*/ 286993 h 812606"/>
                <a:gd name="connsiteX25" fmla="*/ 4071647 w 12329382"/>
                <a:gd name="connsiteY25" fmla="*/ 3 h 812606"/>
                <a:gd name="connsiteX26" fmla="*/ 4442074 w 12329382"/>
                <a:gd name="connsiteY26" fmla="*/ 148599 h 812606"/>
                <a:gd name="connsiteX27" fmla="*/ 4490280 w 12329382"/>
                <a:gd name="connsiteY27" fmla="*/ 195938 h 812606"/>
                <a:gd name="connsiteX28" fmla="*/ 4494594 w 12329382"/>
                <a:gd name="connsiteY28" fmla="*/ 187314 h 812606"/>
                <a:gd name="connsiteX29" fmla="*/ 4504130 w 12329382"/>
                <a:gd name="connsiteY29" fmla="*/ 204979 h 812606"/>
                <a:gd name="connsiteX30" fmla="*/ 4943959 w 12329382"/>
                <a:gd name="connsiteY30" fmla="*/ 492304 h 812606"/>
                <a:gd name="connsiteX31" fmla="*/ 5209569 w 12329382"/>
                <a:gd name="connsiteY31" fmla="*/ 401517 h 812606"/>
                <a:gd name="connsiteX32" fmla="*/ 5254773 w 12329382"/>
                <a:gd name="connsiteY32" fmla="*/ 363608 h 812606"/>
                <a:gd name="connsiteX33" fmla="*/ 5372274 w 12329382"/>
                <a:gd name="connsiteY33" fmla="*/ 258677 h 812606"/>
                <a:gd name="connsiteX34" fmla="*/ 5413553 w 12329382"/>
                <a:gd name="connsiteY34" fmla="*/ 229399 h 812606"/>
                <a:gd name="connsiteX35" fmla="*/ 5687126 w 12329382"/>
                <a:gd name="connsiteY35" fmla="*/ 151994 h 812606"/>
                <a:gd name="connsiteX36" fmla="*/ 6057553 w 12329382"/>
                <a:gd name="connsiteY36" fmla="*/ 300590 h 812606"/>
                <a:gd name="connsiteX37" fmla="*/ 6105759 w 12329382"/>
                <a:gd name="connsiteY37" fmla="*/ 347929 h 812606"/>
                <a:gd name="connsiteX38" fmla="*/ 6110073 w 12329382"/>
                <a:gd name="connsiteY38" fmla="*/ 339306 h 812606"/>
                <a:gd name="connsiteX39" fmla="*/ 6119609 w 12329382"/>
                <a:gd name="connsiteY39" fmla="*/ 356970 h 812606"/>
                <a:gd name="connsiteX40" fmla="*/ 6559437 w 12329382"/>
                <a:gd name="connsiteY40" fmla="*/ 644296 h 812606"/>
                <a:gd name="connsiteX41" fmla="*/ 6982500 w 12329382"/>
                <a:gd name="connsiteY41" fmla="*/ 383863 h 812606"/>
                <a:gd name="connsiteX42" fmla="*/ 6982751 w 12329382"/>
                <a:gd name="connsiteY42" fmla="*/ 383454 h 812606"/>
                <a:gd name="connsiteX43" fmla="*/ 6984244 w 12329382"/>
                <a:gd name="connsiteY43" fmla="*/ 380360 h 812606"/>
                <a:gd name="connsiteX44" fmla="*/ 7040193 w 12329382"/>
                <a:gd name="connsiteY44" fmla="*/ 286991 h 812606"/>
                <a:gd name="connsiteX45" fmla="*/ 7531945 w 12329382"/>
                <a:gd name="connsiteY45" fmla="*/ 1 h 812606"/>
                <a:gd name="connsiteX46" fmla="*/ 7902372 w 12329382"/>
                <a:gd name="connsiteY46" fmla="*/ 148597 h 812606"/>
                <a:gd name="connsiteX47" fmla="*/ 7950578 w 12329382"/>
                <a:gd name="connsiteY47" fmla="*/ 195936 h 812606"/>
                <a:gd name="connsiteX48" fmla="*/ 7954892 w 12329382"/>
                <a:gd name="connsiteY48" fmla="*/ 187312 h 812606"/>
                <a:gd name="connsiteX49" fmla="*/ 7964428 w 12329382"/>
                <a:gd name="connsiteY49" fmla="*/ 204977 h 812606"/>
                <a:gd name="connsiteX50" fmla="*/ 8404256 w 12329382"/>
                <a:gd name="connsiteY50" fmla="*/ 492302 h 812606"/>
                <a:gd name="connsiteX51" fmla="*/ 8669867 w 12329382"/>
                <a:gd name="connsiteY51" fmla="*/ 401515 h 812606"/>
                <a:gd name="connsiteX52" fmla="*/ 8715074 w 12329382"/>
                <a:gd name="connsiteY52" fmla="*/ 363604 h 812606"/>
                <a:gd name="connsiteX53" fmla="*/ 8720648 w 12329382"/>
                <a:gd name="connsiteY53" fmla="*/ 356531 h 812606"/>
                <a:gd name="connsiteX54" fmla="*/ 8832571 w 12329382"/>
                <a:gd name="connsiteY54" fmla="*/ 258676 h 812606"/>
                <a:gd name="connsiteX55" fmla="*/ 8873851 w 12329382"/>
                <a:gd name="connsiteY55" fmla="*/ 229399 h 812606"/>
                <a:gd name="connsiteX56" fmla="*/ 9147424 w 12329382"/>
                <a:gd name="connsiteY56" fmla="*/ 151993 h 812606"/>
                <a:gd name="connsiteX57" fmla="*/ 9517851 w 12329382"/>
                <a:gd name="connsiteY57" fmla="*/ 300589 h 812606"/>
                <a:gd name="connsiteX58" fmla="*/ 9566057 w 12329382"/>
                <a:gd name="connsiteY58" fmla="*/ 347928 h 812606"/>
                <a:gd name="connsiteX59" fmla="*/ 9570371 w 12329382"/>
                <a:gd name="connsiteY59" fmla="*/ 339305 h 812606"/>
                <a:gd name="connsiteX60" fmla="*/ 9579906 w 12329382"/>
                <a:gd name="connsiteY60" fmla="*/ 356969 h 812606"/>
                <a:gd name="connsiteX61" fmla="*/ 10019736 w 12329382"/>
                <a:gd name="connsiteY61" fmla="*/ 644295 h 812606"/>
                <a:gd name="connsiteX62" fmla="*/ 10442798 w 12329382"/>
                <a:gd name="connsiteY62" fmla="*/ 383862 h 812606"/>
                <a:gd name="connsiteX63" fmla="*/ 10443050 w 12329382"/>
                <a:gd name="connsiteY63" fmla="*/ 383453 h 812606"/>
                <a:gd name="connsiteX64" fmla="*/ 10444542 w 12329382"/>
                <a:gd name="connsiteY64" fmla="*/ 380359 h 812606"/>
                <a:gd name="connsiteX65" fmla="*/ 10502072 w 12329382"/>
                <a:gd name="connsiteY65" fmla="*/ 271318 h 812606"/>
                <a:gd name="connsiteX66" fmla="*/ 10500491 w 12329382"/>
                <a:gd name="connsiteY66" fmla="*/ 286990 h 812606"/>
                <a:gd name="connsiteX67" fmla="*/ 10992243 w 12329382"/>
                <a:gd name="connsiteY67" fmla="*/ 0 h 812606"/>
                <a:gd name="connsiteX68" fmla="*/ 11362670 w 12329382"/>
                <a:gd name="connsiteY68" fmla="*/ 148596 h 812606"/>
                <a:gd name="connsiteX69" fmla="*/ 11410876 w 12329382"/>
                <a:gd name="connsiteY69" fmla="*/ 195935 h 812606"/>
                <a:gd name="connsiteX70" fmla="*/ 11424726 w 12329382"/>
                <a:gd name="connsiteY70" fmla="*/ 204976 h 812606"/>
                <a:gd name="connsiteX71" fmla="*/ 11864555 w 12329382"/>
                <a:gd name="connsiteY71" fmla="*/ 492302 h 812606"/>
                <a:gd name="connsiteX72" fmla="*/ 12329382 w 12329382"/>
                <a:gd name="connsiteY72" fmla="*/ 159808 h 812606"/>
                <a:gd name="connsiteX73" fmla="*/ 12329208 w 12329382"/>
                <a:gd name="connsiteY73" fmla="*/ 177225 h 812606"/>
                <a:gd name="connsiteX74" fmla="*/ 11735542 w 12329382"/>
                <a:gd name="connsiteY74" fmla="*/ 660610 h 812606"/>
                <a:gd name="connsiteX75" fmla="*/ 11365115 w 12329382"/>
                <a:gd name="connsiteY75" fmla="*/ 512014 h 812606"/>
                <a:gd name="connsiteX76" fmla="*/ 11316909 w 12329382"/>
                <a:gd name="connsiteY76" fmla="*/ 464675 h 812606"/>
                <a:gd name="connsiteX77" fmla="*/ 11312594 w 12329382"/>
                <a:gd name="connsiteY77" fmla="*/ 473298 h 812606"/>
                <a:gd name="connsiteX78" fmla="*/ 11303059 w 12329382"/>
                <a:gd name="connsiteY78" fmla="*/ 455634 h 812606"/>
                <a:gd name="connsiteX79" fmla="*/ 10863230 w 12329382"/>
                <a:gd name="connsiteY79" fmla="*/ 168308 h 812606"/>
                <a:gd name="connsiteX80" fmla="*/ 10440168 w 12329382"/>
                <a:gd name="connsiteY80" fmla="*/ 428741 h 812606"/>
                <a:gd name="connsiteX81" fmla="*/ 10439916 w 12329382"/>
                <a:gd name="connsiteY81" fmla="*/ 429150 h 812606"/>
                <a:gd name="connsiteX82" fmla="*/ 10438424 w 12329382"/>
                <a:gd name="connsiteY82" fmla="*/ 432244 h 812606"/>
                <a:gd name="connsiteX83" fmla="*/ 10388584 w 12329382"/>
                <a:gd name="connsiteY83" fmla="*/ 516101 h 812606"/>
                <a:gd name="connsiteX84" fmla="*/ 10382475 w 12329382"/>
                <a:gd name="connsiteY84" fmla="*/ 525613 h 812606"/>
                <a:gd name="connsiteX85" fmla="*/ 9890722 w 12329382"/>
                <a:gd name="connsiteY85" fmla="*/ 812603 h 812606"/>
                <a:gd name="connsiteX86" fmla="*/ 9520295 w 12329382"/>
                <a:gd name="connsiteY86" fmla="*/ 664007 h 812606"/>
                <a:gd name="connsiteX87" fmla="*/ 9472089 w 12329382"/>
                <a:gd name="connsiteY87" fmla="*/ 616668 h 812606"/>
                <a:gd name="connsiteX88" fmla="*/ 9467775 w 12329382"/>
                <a:gd name="connsiteY88" fmla="*/ 625292 h 812606"/>
                <a:gd name="connsiteX89" fmla="*/ 9458240 w 12329382"/>
                <a:gd name="connsiteY89" fmla="*/ 607627 h 812606"/>
                <a:gd name="connsiteX90" fmla="*/ 9018411 w 12329382"/>
                <a:gd name="connsiteY90" fmla="*/ 320302 h 812606"/>
                <a:gd name="connsiteX91" fmla="*/ 8752800 w 12329382"/>
                <a:gd name="connsiteY91" fmla="*/ 411089 h 812606"/>
                <a:gd name="connsiteX92" fmla="*/ 8707593 w 12329382"/>
                <a:gd name="connsiteY92" fmla="*/ 449000 h 812606"/>
                <a:gd name="connsiteX93" fmla="*/ 8702020 w 12329382"/>
                <a:gd name="connsiteY93" fmla="*/ 456073 h 812606"/>
                <a:gd name="connsiteX94" fmla="*/ 8590096 w 12329382"/>
                <a:gd name="connsiteY94" fmla="*/ 553928 h 812606"/>
                <a:gd name="connsiteX95" fmla="*/ 8548816 w 12329382"/>
                <a:gd name="connsiteY95" fmla="*/ 583206 h 812606"/>
                <a:gd name="connsiteX96" fmla="*/ 8275244 w 12329382"/>
                <a:gd name="connsiteY96" fmla="*/ 660611 h 812606"/>
                <a:gd name="connsiteX97" fmla="*/ 7904817 w 12329382"/>
                <a:gd name="connsiteY97" fmla="*/ 512015 h 812606"/>
                <a:gd name="connsiteX98" fmla="*/ 7856610 w 12329382"/>
                <a:gd name="connsiteY98" fmla="*/ 464676 h 812606"/>
                <a:gd name="connsiteX99" fmla="*/ 7852297 w 12329382"/>
                <a:gd name="connsiteY99" fmla="*/ 473299 h 812606"/>
                <a:gd name="connsiteX100" fmla="*/ 7842761 w 12329382"/>
                <a:gd name="connsiteY100" fmla="*/ 455635 h 812606"/>
                <a:gd name="connsiteX101" fmla="*/ 7402931 w 12329382"/>
                <a:gd name="connsiteY101" fmla="*/ 168309 h 812606"/>
                <a:gd name="connsiteX102" fmla="*/ 6979869 w 12329382"/>
                <a:gd name="connsiteY102" fmla="*/ 428742 h 812606"/>
                <a:gd name="connsiteX103" fmla="*/ 6979618 w 12329382"/>
                <a:gd name="connsiteY103" fmla="*/ 429151 h 812606"/>
                <a:gd name="connsiteX104" fmla="*/ 6978126 w 12329382"/>
                <a:gd name="connsiteY104" fmla="*/ 432245 h 812606"/>
                <a:gd name="connsiteX105" fmla="*/ 6920595 w 12329382"/>
                <a:gd name="connsiteY105" fmla="*/ 541286 h 812606"/>
                <a:gd name="connsiteX106" fmla="*/ 6922176 w 12329382"/>
                <a:gd name="connsiteY106" fmla="*/ 525614 h 812606"/>
                <a:gd name="connsiteX107" fmla="*/ 6430425 w 12329382"/>
                <a:gd name="connsiteY107" fmla="*/ 812604 h 812606"/>
                <a:gd name="connsiteX108" fmla="*/ 6059997 w 12329382"/>
                <a:gd name="connsiteY108" fmla="*/ 664008 h 812606"/>
                <a:gd name="connsiteX109" fmla="*/ 6011791 w 12329382"/>
                <a:gd name="connsiteY109" fmla="*/ 616669 h 812606"/>
                <a:gd name="connsiteX110" fmla="*/ 6007477 w 12329382"/>
                <a:gd name="connsiteY110" fmla="*/ 625293 h 812606"/>
                <a:gd name="connsiteX111" fmla="*/ 5997942 w 12329382"/>
                <a:gd name="connsiteY111" fmla="*/ 607628 h 812606"/>
                <a:gd name="connsiteX112" fmla="*/ 5558112 w 12329382"/>
                <a:gd name="connsiteY112" fmla="*/ 320302 h 812606"/>
                <a:gd name="connsiteX113" fmla="*/ 5292503 w 12329382"/>
                <a:gd name="connsiteY113" fmla="*/ 411089 h 812606"/>
                <a:gd name="connsiteX114" fmla="*/ 5247298 w 12329382"/>
                <a:gd name="connsiteY114" fmla="*/ 448999 h 812606"/>
                <a:gd name="connsiteX115" fmla="*/ 5207592 w 12329382"/>
                <a:gd name="connsiteY115" fmla="*/ 488913 h 812606"/>
                <a:gd name="connsiteX116" fmla="*/ 5088518 w 12329382"/>
                <a:gd name="connsiteY116" fmla="*/ 583208 h 812606"/>
                <a:gd name="connsiteX117" fmla="*/ 4814946 w 12329382"/>
                <a:gd name="connsiteY117" fmla="*/ 660613 h 812606"/>
                <a:gd name="connsiteX118" fmla="*/ 4444519 w 12329382"/>
                <a:gd name="connsiteY118" fmla="*/ 512017 h 812606"/>
                <a:gd name="connsiteX119" fmla="*/ 4396312 w 12329382"/>
                <a:gd name="connsiteY119" fmla="*/ 464678 h 812606"/>
                <a:gd name="connsiteX120" fmla="*/ 4391999 w 12329382"/>
                <a:gd name="connsiteY120" fmla="*/ 473301 h 812606"/>
                <a:gd name="connsiteX121" fmla="*/ 4382463 w 12329382"/>
                <a:gd name="connsiteY121" fmla="*/ 455637 h 812606"/>
                <a:gd name="connsiteX122" fmla="*/ 3942634 w 12329382"/>
                <a:gd name="connsiteY122" fmla="*/ 168311 h 812606"/>
                <a:gd name="connsiteX123" fmla="*/ 3519572 w 12329382"/>
                <a:gd name="connsiteY123" fmla="*/ 428744 h 812606"/>
                <a:gd name="connsiteX124" fmla="*/ 3477786 w 12329382"/>
                <a:gd name="connsiteY124" fmla="*/ 500852 h 812606"/>
                <a:gd name="connsiteX125" fmla="*/ 3467989 w 12329382"/>
                <a:gd name="connsiteY125" fmla="*/ 516104 h 812606"/>
                <a:gd name="connsiteX126" fmla="*/ 3461878 w 12329382"/>
                <a:gd name="connsiteY126" fmla="*/ 525616 h 812606"/>
                <a:gd name="connsiteX127" fmla="*/ 2970127 w 12329382"/>
                <a:gd name="connsiteY127" fmla="*/ 812606 h 812606"/>
                <a:gd name="connsiteX128" fmla="*/ 2599700 w 12329382"/>
                <a:gd name="connsiteY128" fmla="*/ 664010 h 812606"/>
                <a:gd name="connsiteX129" fmla="*/ 2551493 w 12329382"/>
                <a:gd name="connsiteY129" fmla="*/ 616671 h 812606"/>
                <a:gd name="connsiteX130" fmla="*/ 2547180 w 12329382"/>
                <a:gd name="connsiteY130" fmla="*/ 625295 h 812606"/>
                <a:gd name="connsiteX131" fmla="*/ 2537644 w 12329382"/>
                <a:gd name="connsiteY131" fmla="*/ 607630 h 812606"/>
                <a:gd name="connsiteX132" fmla="*/ 2097815 w 12329382"/>
                <a:gd name="connsiteY132" fmla="*/ 320304 h 812606"/>
                <a:gd name="connsiteX133" fmla="*/ 1832205 w 12329382"/>
                <a:gd name="connsiteY133" fmla="*/ 411091 h 812606"/>
                <a:gd name="connsiteX134" fmla="*/ 1722223 w 12329382"/>
                <a:gd name="connsiteY134" fmla="*/ 515954 h 812606"/>
                <a:gd name="connsiteX135" fmla="*/ 1628221 w 12329382"/>
                <a:gd name="connsiteY135" fmla="*/ 583210 h 812606"/>
                <a:gd name="connsiteX136" fmla="*/ 1354648 w 12329382"/>
                <a:gd name="connsiteY136" fmla="*/ 660615 h 812606"/>
                <a:gd name="connsiteX137" fmla="*/ 984221 w 12329382"/>
                <a:gd name="connsiteY137" fmla="*/ 512019 h 812606"/>
                <a:gd name="connsiteX138" fmla="*/ 936015 w 12329382"/>
                <a:gd name="connsiteY138" fmla="*/ 464680 h 812606"/>
                <a:gd name="connsiteX139" fmla="*/ 931701 w 12329382"/>
                <a:gd name="connsiteY139" fmla="*/ 473303 h 812606"/>
                <a:gd name="connsiteX140" fmla="*/ 922165 w 12329382"/>
                <a:gd name="connsiteY140" fmla="*/ 455639 h 812606"/>
                <a:gd name="connsiteX141" fmla="*/ 482336 w 12329382"/>
                <a:gd name="connsiteY141" fmla="*/ 168313 h 812606"/>
                <a:gd name="connsiteX142" fmla="*/ 59274 w 12329382"/>
                <a:gd name="connsiteY142" fmla="*/ 428746 h 812606"/>
                <a:gd name="connsiteX143" fmla="*/ 59022 w 12329382"/>
                <a:gd name="connsiteY143" fmla="*/ 429155 h 812606"/>
                <a:gd name="connsiteX144" fmla="*/ 30744 w 12329382"/>
                <a:gd name="connsiteY144" fmla="*/ 480219 h 812606"/>
                <a:gd name="connsiteX145" fmla="*/ -1 w 12329382"/>
                <a:gd name="connsiteY145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50734 w 12329384"/>
                <a:gd name="connsiteY21" fmla="*/ 332392 h 812606"/>
                <a:gd name="connsiteX22" fmla="*/ 3581479 w 12329384"/>
                <a:gd name="connsiteY22" fmla="*/ 271321 h 812606"/>
                <a:gd name="connsiteX23" fmla="*/ 3573787 w 12329384"/>
                <a:gd name="connsiteY23" fmla="*/ 296505 h 812606"/>
                <a:gd name="connsiteX24" fmla="*/ 3579897 w 12329384"/>
                <a:gd name="connsiteY24" fmla="*/ 286993 h 812606"/>
                <a:gd name="connsiteX25" fmla="*/ 4071649 w 12329384"/>
                <a:gd name="connsiteY25" fmla="*/ 3 h 812606"/>
                <a:gd name="connsiteX26" fmla="*/ 4442076 w 12329384"/>
                <a:gd name="connsiteY26" fmla="*/ 148599 h 812606"/>
                <a:gd name="connsiteX27" fmla="*/ 4490282 w 12329384"/>
                <a:gd name="connsiteY27" fmla="*/ 195938 h 812606"/>
                <a:gd name="connsiteX28" fmla="*/ 4494596 w 12329384"/>
                <a:gd name="connsiteY28" fmla="*/ 187314 h 812606"/>
                <a:gd name="connsiteX29" fmla="*/ 4504132 w 12329384"/>
                <a:gd name="connsiteY29" fmla="*/ 204979 h 812606"/>
                <a:gd name="connsiteX30" fmla="*/ 4943961 w 12329384"/>
                <a:gd name="connsiteY30" fmla="*/ 492304 h 812606"/>
                <a:gd name="connsiteX31" fmla="*/ 5209571 w 12329384"/>
                <a:gd name="connsiteY31" fmla="*/ 401517 h 812606"/>
                <a:gd name="connsiteX32" fmla="*/ 5254775 w 12329384"/>
                <a:gd name="connsiteY32" fmla="*/ 363608 h 812606"/>
                <a:gd name="connsiteX33" fmla="*/ 5372276 w 12329384"/>
                <a:gd name="connsiteY33" fmla="*/ 258677 h 812606"/>
                <a:gd name="connsiteX34" fmla="*/ 5413555 w 12329384"/>
                <a:gd name="connsiteY34" fmla="*/ 229399 h 812606"/>
                <a:gd name="connsiteX35" fmla="*/ 5687128 w 12329384"/>
                <a:gd name="connsiteY35" fmla="*/ 151994 h 812606"/>
                <a:gd name="connsiteX36" fmla="*/ 6057555 w 12329384"/>
                <a:gd name="connsiteY36" fmla="*/ 300590 h 812606"/>
                <a:gd name="connsiteX37" fmla="*/ 6105761 w 12329384"/>
                <a:gd name="connsiteY37" fmla="*/ 347929 h 812606"/>
                <a:gd name="connsiteX38" fmla="*/ 6110075 w 12329384"/>
                <a:gd name="connsiteY38" fmla="*/ 339306 h 812606"/>
                <a:gd name="connsiteX39" fmla="*/ 6119611 w 12329384"/>
                <a:gd name="connsiteY39" fmla="*/ 356970 h 812606"/>
                <a:gd name="connsiteX40" fmla="*/ 6559439 w 12329384"/>
                <a:gd name="connsiteY40" fmla="*/ 644296 h 812606"/>
                <a:gd name="connsiteX41" fmla="*/ 6982502 w 12329384"/>
                <a:gd name="connsiteY41" fmla="*/ 383863 h 812606"/>
                <a:gd name="connsiteX42" fmla="*/ 6982753 w 12329384"/>
                <a:gd name="connsiteY42" fmla="*/ 383454 h 812606"/>
                <a:gd name="connsiteX43" fmla="*/ 6984246 w 12329384"/>
                <a:gd name="connsiteY43" fmla="*/ 380360 h 812606"/>
                <a:gd name="connsiteX44" fmla="*/ 7040195 w 12329384"/>
                <a:gd name="connsiteY44" fmla="*/ 286991 h 812606"/>
                <a:gd name="connsiteX45" fmla="*/ 7531947 w 12329384"/>
                <a:gd name="connsiteY45" fmla="*/ 1 h 812606"/>
                <a:gd name="connsiteX46" fmla="*/ 7902374 w 12329384"/>
                <a:gd name="connsiteY46" fmla="*/ 148597 h 812606"/>
                <a:gd name="connsiteX47" fmla="*/ 7950580 w 12329384"/>
                <a:gd name="connsiteY47" fmla="*/ 195936 h 812606"/>
                <a:gd name="connsiteX48" fmla="*/ 7954894 w 12329384"/>
                <a:gd name="connsiteY48" fmla="*/ 187312 h 812606"/>
                <a:gd name="connsiteX49" fmla="*/ 7964430 w 12329384"/>
                <a:gd name="connsiteY49" fmla="*/ 204977 h 812606"/>
                <a:gd name="connsiteX50" fmla="*/ 8404258 w 12329384"/>
                <a:gd name="connsiteY50" fmla="*/ 492302 h 812606"/>
                <a:gd name="connsiteX51" fmla="*/ 8669869 w 12329384"/>
                <a:gd name="connsiteY51" fmla="*/ 401515 h 812606"/>
                <a:gd name="connsiteX52" fmla="*/ 8715076 w 12329384"/>
                <a:gd name="connsiteY52" fmla="*/ 363604 h 812606"/>
                <a:gd name="connsiteX53" fmla="*/ 8720650 w 12329384"/>
                <a:gd name="connsiteY53" fmla="*/ 356531 h 812606"/>
                <a:gd name="connsiteX54" fmla="*/ 8832573 w 12329384"/>
                <a:gd name="connsiteY54" fmla="*/ 258676 h 812606"/>
                <a:gd name="connsiteX55" fmla="*/ 8873853 w 12329384"/>
                <a:gd name="connsiteY55" fmla="*/ 229399 h 812606"/>
                <a:gd name="connsiteX56" fmla="*/ 9147426 w 12329384"/>
                <a:gd name="connsiteY56" fmla="*/ 151993 h 812606"/>
                <a:gd name="connsiteX57" fmla="*/ 9517853 w 12329384"/>
                <a:gd name="connsiteY57" fmla="*/ 300589 h 812606"/>
                <a:gd name="connsiteX58" fmla="*/ 9566059 w 12329384"/>
                <a:gd name="connsiteY58" fmla="*/ 347928 h 812606"/>
                <a:gd name="connsiteX59" fmla="*/ 9570373 w 12329384"/>
                <a:gd name="connsiteY59" fmla="*/ 339305 h 812606"/>
                <a:gd name="connsiteX60" fmla="*/ 9579908 w 12329384"/>
                <a:gd name="connsiteY60" fmla="*/ 356969 h 812606"/>
                <a:gd name="connsiteX61" fmla="*/ 10019738 w 12329384"/>
                <a:gd name="connsiteY61" fmla="*/ 644295 h 812606"/>
                <a:gd name="connsiteX62" fmla="*/ 10442800 w 12329384"/>
                <a:gd name="connsiteY62" fmla="*/ 383862 h 812606"/>
                <a:gd name="connsiteX63" fmla="*/ 10443052 w 12329384"/>
                <a:gd name="connsiteY63" fmla="*/ 383453 h 812606"/>
                <a:gd name="connsiteX64" fmla="*/ 10444544 w 12329384"/>
                <a:gd name="connsiteY64" fmla="*/ 380359 h 812606"/>
                <a:gd name="connsiteX65" fmla="*/ 10502074 w 12329384"/>
                <a:gd name="connsiteY65" fmla="*/ 271318 h 812606"/>
                <a:gd name="connsiteX66" fmla="*/ 10500493 w 12329384"/>
                <a:gd name="connsiteY66" fmla="*/ 286990 h 812606"/>
                <a:gd name="connsiteX67" fmla="*/ 10992245 w 12329384"/>
                <a:gd name="connsiteY67" fmla="*/ 0 h 812606"/>
                <a:gd name="connsiteX68" fmla="*/ 11362672 w 12329384"/>
                <a:gd name="connsiteY68" fmla="*/ 148596 h 812606"/>
                <a:gd name="connsiteX69" fmla="*/ 11410878 w 12329384"/>
                <a:gd name="connsiteY69" fmla="*/ 195935 h 812606"/>
                <a:gd name="connsiteX70" fmla="*/ 11424728 w 12329384"/>
                <a:gd name="connsiteY70" fmla="*/ 204976 h 812606"/>
                <a:gd name="connsiteX71" fmla="*/ 11864557 w 12329384"/>
                <a:gd name="connsiteY71" fmla="*/ 492302 h 812606"/>
                <a:gd name="connsiteX72" fmla="*/ 12329384 w 12329384"/>
                <a:gd name="connsiteY72" fmla="*/ 159808 h 812606"/>
                <a:gd name="connsiteX73" fmla="*/ 12329210 w 12329384"/>
                <a:gd name="connsiteY73" fmla="*/ 177225 h 812606"/>
                <a:gd name="connsiteX74" fmla="*/ 11735544 w 12329384"/>
                <a:gd name="connsiteY74" fmla="*/ 660610 h 812606"/>
                <a:gd name="connsiteX75" fmla="*/ 11365117 w 12329384"/>
                <a:gd name="connsiteY75" fmla="*/ 512014 h 812606"/>
                <a:gd name="connsiteX76" fmla="*/ 11316911 w 12329384"/>
                <a:gd name="connsiteY76" fmla="*/ 464675 h 812606"/>
                <a:gd name="connsiteX77" fmla="*/ 11312596 w 12329384"/>
                <a:gd name="connsiteY77" fmla="*/ 473298 h 812606"/>
                <a:gd name="connsiteX78" fmla="*/ 11303061 w 12329384"/>
                <a:gd name="connsiteY78" fmla="*/ 455634 h 812606"/>
                <a:gd name="connsiteX79" fmla="*/ 10863232 w 12329384"/>
                <a:gd name="connsiteY79" fmla="*/ 168308 h 812606"/>
                <a:gd name="connsiteX80" fmla="*/ 10440170 w 12329384"/>
                <a:gd name="connsiteY80" fmla="*/ 428741 h 812606"/>
                <a:gd name="connsiteX81" fmla="*/ 10439918 w 12329384"/>
                <a:gd name="connsiteY81" fmla="*/ 429150 h 812606"/>
                <a:gd name="connsiteX82" fmla="*/ 10438426 w 12329384"/>
                <a:gd name="connsiteY82" fmla="*/ 432244 h 812606"/>
                <a:gd name="connsiteX83" fmla="*/ 10388586 w 12329384"/>
                <a:gd name="connsiteY83" fmla="*/ 516101 h 812606"/>
                <a:gd name="connsiteX84" fmla="*/ 10382477 w 12329384"/>
                <a:gd name="connsiteY84" fmla="*/ 525613 h 812606"/>
                <a:gd name="connsiteX85" fmla="*/ 9890724 w 12329384"/>
                <a:gd name="connsiteY85" fmla="*/ 812603 h 812606"/>
                <a:gd name="connsiteX86" fmla="*/ 9520297 w 12329384"/>
                <a:gd name="connsiteY86" fmla="*/ 664007 h 812606"/>
                <a:gd name="connsiteX87" fmla="*/ 9472091 w 12329384"/>
                <a:gd name="connsiteY87" fmla="*/ 616668 h 812606"/>
                <a:gd name="connsiteX88" fmla="*/ 9467777 w 12329384"/>
                <a:gd name="connsiteY88" fmla="*/ 625292 h 812606"/>
                <a:gd name="connsiteX89" fmla="*/ 9458242 w 12329384"/>
                <a:gd name="connsiteY89" fmla="*/ 607627 h 812606"/>
                <a:gd name="connsiteX90" fmla="*/ 9018413 w 12329384"/>
                <a:gd name="connsiteY90" fmla="*/ 320302 h 812606"/>
                <a:gd name="connsiteX91" fmla="*/ 8752802 w 12329384"/>
                <a:gd name="connsiteY91" fmla="*/ 411089 h 812606"/>
                <a:gd name="connsiteX92" fmla="*/ 8707595 w 12329384"/>
                <a:gd name="connsiteY92" fmla="*/ 449000 h 812606"/>
                <a:gd name="connsiteX93" fmla="*/ 8702022 w 12329384"/>
                <a:gd name="connsiteY93" fmla="*/ 456073 h 812606"/>
                <a:gd name="connsiteX94" fmla="*/ 8590098 w 12329384"/>
                <a:gd name="connsiteY94" fmla="*/ 553928 h 812606"/>
                <a:gd name="connsiteX95" fmla="*/ 8548818 w 12329384"/>
                <a:gd name="connsiteY95" fmla="*/ 583206 h 812606"/>
                <a:gd name="connsiteX96" fmla="*/ 8275246 w 12329384"/>
                <a:gd name="connsiteY96" fmla="*/ 660611 h 812606"/>
                <a:gd name="connsiteX97" fmla="*/ 7904819 w 12329384"/>
                <a:gd name="connsiteY97" fmla="*/ 512015 h 812606"/>
                <a:gd name="connsiteX98" fmla="*/ 7856612 w 12329384"/>
                <a:gd name="connsiteY98" fmla="*/ 464676 h 812606"/>
                <a:gd name="connsiteX99" fmla="*/ 7852299 w 12329384"/>
                <a:gd name="connsiteY99" fmla="*/ 473299 h 812606"/>
                <a:gd name="connsiteX100" fmla="*/ 7842763 w 12329384"/>
                <a:gd name="connsiteY100" fmla="*/ 455635 h 812606"/>
                <a:gd name="connsiteX101" fmla="*/ 7402933 w 12329384"/>
                <a:gd name="connsiteY101" fmla="*/ 168309 h 812606"/>
                <a:gd name="connsiteX102" fmla="*/ 6979871 w 12329384"/>
                <a:gd name="connsiteY102" fmla="*/ 428742 h 812606"/>
                <a:gd name="connsiteX103" fmla="*/ 6979620 w 12329384"/>
                <a:gd name="connsiteY103" fmla="*/ 429151 h 812606"/>
                <a:gd name="connsiteX104" fmla="*/ 6978128 w 12329384"/>
                <a:gd name="connsiteY104" fmla="*/ 432245 h 812606"/>
                <a:gd name="connsiteX105" fmla="*/ 6922178 w 12329384"/>
                <a:gd name="connsiteY105" fmla="*/ 525614 h 812606"/>
                <a:gd name="connsiteX106" fmla="*/ 6430427 w 12329384"/>
                <a:gd name="connsiteY106" fmla="*/ 812604 h 812606"/>
                <a:gd name="connsiteX107" fmla="*/ 6059999 w 12329384"/>
                <a:gd name="connsiteY107" fmla="*/ 664008 h 812606"/>
                <a:gd name="connsiteX108" fmla="*/ 6011793 w 12329384"/>
                <a:gd name="connsiteY108" fmla="*/ 616669 h 812606"/>
                <a:gd name="connsiteX109" fmla="*/ 6007479 w 12329384"/>
                <a:gd name="connsiteY109" fmla="*/ 625293 h 812606"/>
                <a:gd name="connsiteX110" fmla="*/ 5997944 w 12329384"/>
                <a:gd name="connsiteY110" fmla="*/ 607628 h 812606"/>
                <a:gd name="connsiteX111" fmla="*/ 5558114 w 12329384"/>
                <a:gd name="connsiteY111" fmla="*/ 320302 h 812606"/>
                <a:gd name="connsiteX112" fmla="*/ 5292505 w 12329384"/>
                <a:gd name="connsiteY112" fmla="*/ 411089 h 812606"/>
                <a:gd name="connsiteX113" fmla="*/ 5247300 w 12329384"/>
                <a:gd name="connsiteY113" fmla="*/ 448999 h 812606"/>
                <a:gd name="connsiteX114" fmla="*/ 5207594 w 12329384"/>
                <a:gd name="connsiteY114" fmla="*/ 488913 h 812606"/>
                <a:gd name="connsiteX115" fmla="*/ 5088520 w 12329384"/>
                <a:gd name="connsiteY115" fmla="*/ 583208 h 812606"/>
                <a:gd name="connsiteX116" fmla="*/ 4814948 w 12329384"/>
                <a:gd name="connsiteY116" fmla="*/ 660613 h 812606"/>
                <a:gd name="connsiteX117" fmla="*/ 4444521 w 12329384"/>
                <a:gd name="connsiteY117" fmla="*/ 512017 h 812606"/>
                <a:gd name="connsiteX118" fmla="*/ 4396314 w 12329384"/>
                <a:gd name="connsiteY118" fmla="*/ 464678 h 812606"/>
                <a:gd name="connsiteX119" fmla="*/ 4392001 w 12329384"/>
                <a:gd name="connsiteY119" fmla="*/ 473301 h 812606"/>
                <a:gd name="connsiteX120" fmla="*/ 4382465 w 12329384"/>
                <a:gd name="connsiteY120" fmla="*/ 455637 h 812606"/>
                <a:gd name="connsiteX121" fmla="*/ 3942636 w 12329384"/>
                <a:gd name="connsiteY121" fmla="*/ 168311 h 812606"/>
                <a:gd name="connsiteX122" fmla="*/ 3519574 w 12329384"/>
                <a:gd name="connsiteY122" fmla="*/ 428744 h 812606"/>
                <a:gd name="connsiteX123" fmla="*/ 3477788 w 12329384"/>
                <a:gd name="connsiteY123" fmla="*/ 500852 h 812606"/>
                <a:gd name="connsiteX124" fmla="*/ 3467991 w 12329384"/>
                <a:gd name="connsiteY124" fmla="*/ 516104 h 812606"/>
                <a:gd name="connsiteX125" fmla="*/ 3461880 w 12329384"/>
                <a:gd name="connsiteY125" fmla="*/ 525616 h 812606"/>
                <a:gd name="connsiteX126" fmla="*/ 2970129 w 12329384"/>
                <a:gd name="connsiteY126" fmla="*/ 812606 h 812606"/>
                <a:gd name="connsiteX127" fmla="*/ 2599702 w 12329384"/>
                <a:gd name="connsiteY127" fmla="*/ 664010 h 812606"/>
                <a:gd name="connsiteX128" fmla="*/ 2551495 w 12329384"/>
                <a:gd name="connsiteY128" fmla="*/ 616671 h 812606"/>
                <a:gd name="connsiteX129" fmla="*/ 2547182 w 12329384"/>
                <a:gd name="connsiteY129" fmla="*/ 625295 h 812606"/>
                <a:gd name="connsiteX130" fmla="*/ 2537646 w 12329384"/>
                <a:gd name="connsiteY130" fmla="*/ 607630 h 812606"/>
                <a:gd name="connsiteX131" fmla="*/ 2097817 w 12329384"/>
                <a:gd name="connsiteY131" fmla="*/ 320304 h 812606"/>
                <a:gd name="connsiteX132" fmla="*/ 1832207 w 12329384"/>
                <a:gd name="connsiteY132" fmla="*/ 411091 h 812606"/>
                <a:gd name="connsiteX133" fmla="*/ 1722225 w 12329384"/>
                <a:gd name="connsiteY133" fmla="*/ 515954 h 812606"/>
                <a:gd name="connsiteX134" fmla="*/ 1628223 w 12329384"/>
                <a:gd name="connsiteY134" fmla="*/ 583210 h 812606"/>
                <a:gd name="connsiteX135" fmla="*/ 1354650 w 12329384"/>
                <a:gd name="connsiteY135" fmla="*/ 660615 h 812606"/>
                <a:gd name="connsiteX136" fmla="*/ 984223 w 12329384"/>
                <a:gd name="connsiteY136" fmla="*/ 512019 h 812606"/>
                <a:gd name="connsiteX137" fmla="*/ 936017 w 12329384"/>
                <a:gd name="connsiteY137" fmla="*/ 464680 h 812606"/>
                <a:gd name="connsiteX138" fmla="*/ 931703 w 12329384"/>
                <a:gd name="connsiteY138" fmla="*/ 473303 h 812606"/>
                <a:gd name="connsiteX139" fmla="*/ 922167 w 12329384"/>
                <a:gd name="connsiteY139" fmla="*/ 455639 h 812606"/>
                <a:gd name="connsiteX140" fmla="*/ 482338 w 12329384"/>
                <a:gd name="connsiteY140" fmla="*/ 168313 h 812606"/>
                <a:gd name="connsiteX141" fmla="*/ 59276 w 12329384"/>
                <a:gd name="connsiteY141" fmla="*/ 428746 h 812606"/>
                <a:gd name="connsiteX142" fmla="*/ 59024 w 12329384"/>
                <a:gd name="connsiteY142" fmla="*/ 429155 h 812606"/>
                <a:gd name="connsiteX143" fmla="*/ 30746 w 12329384"/>
                <a:gd name="connsiteY143" fmla="*/ 480219 h 812606"/>
                <a:gd name="connsiteX144" fmla="*/ 1 w 12329384"/>
                <a:gd name="connsiteY144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50732 w 12329382"/>
                <a:gd name="connsiteY21" fmla="*/ 332392 h 812606"/>
                <a:gd name="connsiteX22" fmla="*/ 3581477 w 12329382"/>
                <a:gd name="connsiteY22" fmla="*/ 271321 h 812606"/>
                <a:gd name="connsiteX23" fmla="*/ 3573785 w 12329382"/>
                <a:gd name="connsiteY23" fmla="*/ 296505 h 812606"/>
                <a:gd name="connsiteX24" fmla="*/ 3579895 w 12329382"/>
                <a:gd name="connsiteY24" fmla="*/ 286993 h 812606"/>
                <a:gd name="connsiteX25" fmla="*/ 4071647 w 12329382"/>
                <a:gd name="connsiteY25" fmla="*/ 3 h 812606"/>
                <a:gd name="connsiteX26" fmla="*/ 4442074 w 12329382"/>
                <a:gd name="connsiteY26" fmla="*/ 148599 h 812606"/>
                <a:gd name="connsiteX27" fmla="*/ 4490280 w 12329382"/>
                <a:gd name="connsiteY27" fmla="*/ 195938 h 812606"/>
                <a:gd name="connsiteX28" fmla="*/ 4494594 w 12329382"/>
                <a:gd name="connsiteY28" fmla="*/ 187314 h 812606"/>
                <a:gd name="connsiteX29" fmla="*/ 4504130 w 12329382"/>
                <a:gd name="connsiteY29" fmla="*/ 204979 h 812606"/>
                <a:gd name="connsiteX30" fmla="*/ 4943959 w 12329382"/>
                <a:gd name="connsiteY30" fmla="*/ 492304 h 812606"/>
                <a:gd name="connsiteX31" fmla="*/ 5209569 w 12329382"/>
                <a:gd name="connsiteY31" fmla="*/ 401517 h 812606"/>
                <a:gd name="connsiteX32" fmla="*/ 5254773 w 12329382"/>
                <a:gd name="connsiteY32" fmla="*/ 363608 h 812606"/>
                <a:gd name="connsiteX33" fmla="*/ 5372274 w 12329382"/>
                <a:gd name="connsiteY33" fmla="*/ 258677 h 812606"/>
                <a:gd name="connsiteX34" fmla="*/ 5413553 w 12329382"/>
                <a:gd name="connsiteY34" fmla="*/ 229399 h 812606"/>
                <a:gd name="connsiteX35" fmla="*/ 5687126 w 12329382"/>
                <a:gd name="connsiteY35" fmla="*/ 151994 h 812606"/>
                <a:gd name="connsiteX36" fmla="*/ 6057553 w 12329382"/>
                <a:gd name="connsiteY36" fmla="*/ 300590 h 812606"/>
                <a:gd name="connsiteX37" fmla="*/ 6105759 w 12329382"/>
                <a:gd name="connsiteY37" fmla="*/ 347929 h 812606"/>
                <a:gd name="connsiteX38" fmla="*/ 6110073 w 12329382"/>
                <a:gd name="connsiteY38" fmla="*/ 339306 h 812606"/>
                <a:gd name="connsiteX39" fmla="*/ 6119609 w 12329382"/>
                <a:gd name="connsiteY39" fmla="*/ 356970 h 812606"/>
                <a:gd name="connsiteX40" fmla="*/ 6559437 w 12329382"/>
                <a:gd name="connsiteY40" fmla="*/ 644296 h 812606"/>
                <a:gd name="connsiteX41" fmla="*/ 6982500 w 12329382"/>
                <a:gd name="connsiteY41" fmla="*/ 383863 h 812606"/>
                <a:gd name="connsiteX42" fmla="*/ 6982751 w 12329382"/>
                <a:gd name="connsiteY42" fmla="*/ 383454 h 812606"/>
                <a:gd name="connsiteX43" fmla="*/ 6984244 w 12329382"/>
                <a:gd name="connsiteY43" fmla="*/ 380360 h 812606"/>
                <a:gd name="connsiteX44" fmla="*/ 7040193 w 12329382"/>
                <a:gd name="connsiteY44" fmla="*/ 286991 h 812606"/>
                <a:gd name="connsiteX45" fmla="*/ 7531945 w 12329382"/>
                <a:gd name="connsiteY45" fmla="*/ 1 h 812606"/>
                <a:gd name="connsiteX46" fmla="*/ 7902372 w 12329382"/>
                <a:gd name="connsiteY46" fmla="*/ 148597 h 812606"/>
                <a:gd name="connsiteX47" fmla="*/ 7950578 w 12329382"/>
                <a:gd name="connsiteY47" fmla="*/ 195936 h 812606"/>
                <a:gd name="connsiteX48" fmla="*/ 7954892 w 12329382"/>
                <a:gd name="connsiteY48" fmla="*/ 187312 h 812606"/>
                <a:gd name="connsiteX49" fmla="*/ 7964428 w 12329382"/>
                <a:gd name="connsiteY49" fmla="*/ 204977 h 812606"/>
                <a:gd name="connsiteX50" fmla="*/ 8404256 w 12329382"/>
                <a:gd name="connsiteY50" fmla="*/ 492302 h 812606"/>
                <a:gd name="connsiteX51" fmla="*/ 8669867 w 12329382"/>
                <a:gd name="connsiteY51" fmla="*/ 401515 h 812606"/>
                <a:gd name="connsiteX52" fmla="*/ 8715074 w 12329382"/>
                <a:gd name="connsiteY52" fmla="*/ 363604 h 812606"/>
                <a:gd name="connsiteX53" fmla="*/ 8720648 w 12329382"/>
                <a:gd name="connsiteY53" fmla="*/ 356531 h 812606"/>
                <a:gd name="connsiteX54" fmla="*/ 8832571 w 12329382"/>
                <a:gd name="connsiteY54" fmla="*/ 258676 h 812606"/>
                <a:gd name="connsiteX55" fmla="*/ 8873851 w 12329382"/>
                <a:gd name="connsiteY55" fmla="*/ 229399 h 812606"/>
                <a:gd name="connsiteX56" fmla="*/ 9147424 w 12329382"/>
                <a:gd name="connsiteY56" fmla="*/ 151993 h 812606"/>
                <a:gd name="connsiteX57" fmla="*/ 9517851 w 12329382"/>
                <a:gd name="connsiteY57" fmla="*/ 300589 h 812606"/>
                <a:gd name="connsiteX58" fmla="*/ 9566057 w 12329382"/>
                <a:gd name="connsiteY58" fmla="*/ 347928 h 812606"/>
                <a:gd name="connsiteX59" fmla="*/ 9570371 w 12329382"/>
                <a:gd name="connsiteY59" fmla="*/ 339305 h 812606"/>
                <a:gd name="connsiteX60" fmla="*/ 9579906 w 12329382"/>
                <a:gd name="connsiteY60" fmla="*/ 356969 h 812606"/>
                <a:gd name="connsiteX61" fmla="*/ 10019736 w 12329382"/>
                <a:gd name="connsiteY61" fmla="*/ 644295 h 812606"/>
                <a:gd name="connsiteX62" fmla="*/ 10442798 w 12329382"/>
                <a:gd name="connsiteY62" fmla="*/ 383862 h 812606"/>
                <a:gd name="connsiteX63" fmla="*/ 10443050 w 12329382"/>
                <a:gd name="connsiteY63" fmla="*/ 383453 h 812606"/>
                <a:gd name="connsiteX64" fmla="*/ 10444542 w 12329382"/>
                <a:gd name="connsiteY64" fmla="*/ 380359 h 812606"/>
                <a:gd name="connsiteX65" fmla="*/ 10502072 w 12329382"/>
                <a:gd name="connsiteY65" fmla="*/ 271318 h 812606"/>
                <a:gd name="connsiteX66" fmla="*/ 10500491 w 12329382"/>
                <a:gd name="connsiteY66" fmla="*/ 286990 h 812606"/>
                <a:gd name="connsiteX67" fmla="*/ 10992243 w 12329382"/>
                <a:gd name="connsiteY67" fmla="*/ 0 h 812606"/>
                <a:gd name="connsiteX68" fmla="*/ 11362670 w 12329382"/>
                <a:gd name="connsiteY68" fmla="*/ 148596 h 812606"/>
                <a:gd name="connsiteX69" fmla="*/ 11410876 w 12329382"/>
                <a:gd name="connsiteY69" fmla="*/ 195935 h 812606"/>
                <a:gd name="connsiteX70" fmla="*/ 11424726 w 12329382"/>
                <a:gd name="connsiteY70" fmla="*/ 204976 h 812606"/>
                <a:gd name="connsiteX71" fmla="*/ 11864555 w 12329382"/>
                <a:gd name="connsiteY71" fmla="*/ 492302 h 812606"/>
                <a:gd name="connsiteX72" fmla="*/ 12329382 w 12329382"/>
                <a:gd name="connsiteY72" fmla="*/ 159808 h 812606"/>
                <a:gd name="connsiteX73" fmla="*/ 12329208 w 12329382"/>
                <a:gd name="connsiteY73" fmla="*/ 177225 h 812606"/>
                <a:gd name="connsiteX74" fmla="*/ 11735542 w 12329382"/>
                <a:gd name="connsiteY74" fmla="*/ 660610 h 812606"/>
                <a:gd name="connsiteX75" fmla="*/ 11365115 w 12329382"/>
                <a:gd name="connsiteY75" fmla="*/ 512014 h 812606"/>
                <a:gd name="connsiteX76" fmla="*/ 11316909 w 12329382"/>
                <a:gd name="connsiteY76" fmla="*/ 464675 h 812606"/>
                <a:gd name="connsiteX77" fmla="*/ 11312594 w 12329382"/>
                <a:gd name="connsiteY77" fmla="*/ 473298 h 812606"/>
                <a:gd name="connsiteX78" fmla="*/ 11303059 w 12329382"/>
                <a:gd name="connsiteY78" fmla="*/ 455634 h 812606"/>
                <a:gd name="connsiteX79" fmla="*/ 10863230 w 12329382"/>
                <a:gd name="connsiteY79" fmla="*/ 168308 h 812606"/>
                <a:gd name="connsiteX80" fmla="*/ 10440168 w 12329382"/>
                <a:gd name="connsiteY80" fmla="*/ 428741 h 812606"/>
                <a:gd name="connsiteX81" fmla="*/ 10439916 w 12329382"/>
                <a:gd name="connsiteY81" fmla="*/ 429150 h 812606"/>
                <a:gd name="connsiteX82" fmla="*/ 10438424 w 12329382"/>
                <a:gd name="connsiteY82" fmla="*/ 432244 h 812606"/>
                <a:gd name="connsiteX83" fmla="*/ 10388584 w 12329382"/>
                <a:gd name="connsiteY83" fmla="*/ 516101 h 812606"/>
                <a:gd name="connsiteX84" fmla="*/ 10382475 w 12329382"/>
                <a:gd name="connsiteY84" fmla="*/ 525613 h 812606"/>
                <a:gd name="connsiteX85" fmla="*/ 9890722 w 12329382"/>
                <a:gd name="connsiteY85" fmla="*/ 812603 h 812606"/>
                <a:gd name="connsiteX86" fmla="*/ 9520295 w 12329382"/>
                <a:gd name="connsiteY86" fmla="*/ 664007 h 812606"/>
                <a:gd name="connsiteX87" fmla="*/ 9472089 w 12329382"/>
                <a:gd name="connsiteY87" fmla="*/ 616668 h 812606"/>
                <a:gd name="connsiteX88" fmla="*/ 9467775 w 12329382"/>
                <a:gd name="connsiteY88" fmla="*/ 625292 h 812606"/>
                <a:gd name="connsiteX89" fmla="*/ 9458240 w 12329382"/>
                <a:gd name="connsiteY89" fmla="*/ 607627 h 812606"/>
                <a:gd name="connsiteX90" fmla="*/ 9018411 w 12329382"/>
                <a:gd name="connsiteY90" fmla="*/ 320302 h 812606"/>
                <a:gd name="connsiteX91" fmla="*/ 8752800 w 12329382"/>
                <a:gd name="connsiteY91" fmla="*/ 411089 h 812606"/>
                <a:gd name="connsiteX92" fmla="*/ 8707593 w 12329382"/>
                <a:gd name="connsiteY92" fmla="*/ 449000 h 812606"/>
                <a:gd name="connsiteX93" fmla="*/ 8702020 w 12329382"/>
                <a:gd name="connsiteY93" fmla="*/ 456073 h 812606"/>
                <a:gd name="connsiteX94" fmla="*/ 8590096 w 12329382"/>
                <a:gd name="connsiteY94" fmla="*/ 553928 h 812606"/>
                <a:gd name="connsiteX95" fmla="*/ 8548816 w 12329382"/>
                <a:gd name="connsiteY95" fmla="*/ 583206 h 812606"/>
                <a:gd name="connsiteX96" fmla="*/ 8275244 w 12329382"/>
                <a:gd name="connsiteY96" fmla="*/ 660611 h 812606"/>
                <a:gd name="connsiteX97" fmla="*/ 7904817 w 12329382"/>
                <a:gd name="connsiteY97" fmla="*/ 512015 h 812606"/>
                <a:gd name="connsiteX98" fmla="*/ 7856610 w 12329382"/>
                <a:gd name="connsiteY98" fmla="*/ 464676 h 812606"/>
                <a:gd name="connsiteX99" fmla="*/ 7852297 w 12329382"/>
                <a:gd name="connsiteY99" fmla="*/ 473299 h 812606"/>
                <a:gd name="connsiteX100" fmla="*/ 7842761 w 12329382"/>
                <a:gd name="connsiteY100" fmla="*/ 455635 h 812606"/>
                <a:gd name="connsiteX101" fmla="*/ 7402931 w 12329382"/>
                <a:gd name="connsiteY101" fmla="*/ 168309 h 812606"/>
                <a:gd name="connsiteX102" fmla="*/ 6979869 w 12329382"/>
                <a:gd name="connsiteY102" fmla="*/ 428742 h 812606"/>
                <a:gd name="connsiteX103" fmla="*/ 6979618 w 12329382"/>
                <a:gd name="connsiteY103" fmla="*/ 429151 h 812606"/>
                <a:gd name="connsiteX104" fmla="*/ 6978126 w 12329382"/>
                <a:gd name="connsiteY104" fmla="*/ 432245 h 812606"/>
                <a:gd name="connsiteX105" fmla="*/ 6922176 w 12329382"/>
                <a:gd name="connsiteY105" fmla="*/ 525614 h 812606"/>
                <a:gd name="connsiteX106" fmla="*/ 6430425 w 12329382"/>
                <a:gd name="connsiteY106" fmla="*/ 812604 h 812606"/>
                <a:gd name="connsiteX107" fmla="*/ 6059997 w 12329382"/>
                <a:gd name="connsiteY107" fmla="*/ 664008 h 812606"/>
                <a:gd name="connsiteX108" fmla="*/ 6011791 w 12329382"/>
                <a:gd name="connsiteY108" fmla="*/ 616669 h 812606"/>
                <a:gd name="connsiteX109" fmla="*/ 6007477 w 12329382"/>
                <a:gd name="connsiteY109" fmla="*/ 625293 h 812606"/>
                <a:gd name="connsiteX110" fmla="*/ 5997942 w 12329382"/>
                <a:gd name="connsiteY110" fmla="*/ 607628 h 812606"/>
                <a:gd name="connsiteX111" fmla="*/ 5558112 w 12329382"/>
                <a:gd name="connsiteY111" fmla="*/ 320302 h 812606"/>
                <a:gd name="connsiteX112" fmla="*/ 5292503 w 12329382"/>
                <a:gd name="connsiteY112" fmla="*/ 411089 h 812606"/>
                <a:gd name="connsiteX113" fmla="*/ 5207592 w 12329382"/>
                <a:gd name="connsiteY113" fmla="*/ 488913 h 812606"/>
                <a:gd name="connsiteX114" fmla="*/ 5088518 w 12329382"/>
                <a:gd name="connsiteY114" fmla="*/ 583208 h 812606"/>
                <a:gd name="connsiteX115" fmla="*/ 4814946 w 12329382"/>
                <a:gd name="connsiteY115" fmla="*/ 660613 h 812606"/>
                <a:gd name="connsiteX116" fmla="*/ 4444519 w 12329382"/>
                <a:gd name="connsiteY116" fmla="*/ 512017 h 812606"/>
                <a:gd name="connsiteX117" fmla="*/ 4396312 w 12329382"/>
                <a:gd name="connsiteY117" fmla="*/ 464678 h 812606"/>
                <a:gd name="connsiteX118" fmla="*/ 4391999 w 12329382"/>
                <a:gd name="connsiteY118" fmla="*/ 473301 h 812606"/>
                <a:gd name="connsiteX119" fmla="*/ 4382463 w 12329382"/>
                <a:gd name="connsiteY119" fmla="*/ 455637 h 812606"/>
                <a:gd name="connsiteX120" fmla="*/ 3942634 w 12329382"/>
                <a:gd name="connsiteY120" fmla="*/ 168311 h 812606"/>
                <a:gd name="connsiteX121" fmla="*/ 3519572 w 12329382"/>
                <a:gd name="connsiteY121" fmla="*/ 428744 h 812606"/>
                <a:gd name="connsiteX122" fmla="*/ 3477786 w 12329382"/>
                <a:gd name="connsiteY122" fmla="*/ 500852 h 812606"/>
                <a:gd name="connsiteX123" fmla="*/ 3467989 w 12329382"/>
                <a:gd name="connsiteY123" fmla="*/ 516104 h 812606"/>
                <a:gd name="connsiteX124" fmla="*/ 3461878 w 12329382"/>
                <a:gd name="connsiteY124" fmla="*/ 525616 h 812606"/>
                <a:gd name="connsiteX125" fmla="*/ 2970127 w 12329382"/>
                <a:gd name="connsiteY125" fmla="*/ 812606 h 812606"/>
                <a:gd name="connsiteX126" fmla="*/ 2599700 w 12329382"/>
                <a:gd name="connsiteY126" fmla="*/ 664010 h 812606"/>
                <a:gd name="connsiteX127" fmla="*/ 2551493 w 12329382"/>
                <a:gd name="connsiteY127" fmla="*/ 616671 h 812606"/>
                <a:gd name="connsiteX128" fmla="*/ 2547180 w 12329382"/>
                <a:gd name="connsiteY128" fmla="*/ 625295 h 812606"/>
                <a:gd name="connsiteX129" fmla="*/ 2537644 w 12329382"/>
                <a:gd name="connsiteY129" fmla="*/ 607630 h 812606"/>
                <a:gd name="connsiteX130" fmla="*/ 2097815 w 12329382"/>
                <a:gd name="connsiteY130" fmla="*/ 320304 h 812606"/>
                <a:gd name="connsiteX131" fmla="*/ 1832205 w 12329382"/>
                <a:gd name="connsiteY131" fmla="*/ 411091 h 812606"/>
                <a:gd name="connsiteX132" fmla="*/ 1722223 w 12329382"/>
                <a:gd name="connsiteY132" fmla="*/ 515954 h 812606"/>
                <a:gd name="connsiteX133" fmla="*/ 1628221 w 12329382"/>
                <a:gd name="connsiteY133" fmla="*/ 583210 h 812606"/>
                <a:gd name="connsiteX134" fmla="*/ 1354648 w 12329382"/>
                <a:gd name="connsiteY134" fmla="*/ 660615 h 812606"/>
                <a:gd name="connsiteX135" fmla="*/ 984221 w 12329382"/>
                <a:gd name="connsiteY135" fmla="*/ 512019 h 812606"/>
                <a:gd name="connsiteX136" fmla="*/ 936015 w 12329382"/>
                <a:gd name="connsiteY136" fmla="*/ 464680 h 812606"/>
                <a:gd name="connsiteX137" fmla="*/ 931701 w 12329382"/>
                <a:gd name="connsiteY137" fmla="*/ 473303 h 812606"/>
                <a:gd name="connsiteX138" fmla="*/ 922165 w 12329382"/>
                <a:gd name="connsiteY138" fmla="*/ 455639 h 812606"/>
                <a:gd name="connsiteX139" fmla="*/ 482336 w 12329382"/>
                <a:gd name="connsiteY139" fmla="*/ 168313 h 812606"/>
                <a:gd name="connsiteX140" fmla="*/ 59274 w 12329382"/>
                <a:gd name="connsiteY140" fmla="*/ 428746 h 812606"/>
                <a:gd name="connsiteX141" fmla="*/ 59022 w 12329382"/>
                <a:gd name="connsiteY141" fmla="*/ 429155 h 812606"/>
                <a:gd name="connsiteX142" fmla="*/ 30744 w 12329382"/>
                <a:gd name="connsiteY142" fmla="*/ 480219 h 812606"/>
                <a:gd name="connsiteX143" fmla="*/ -1 w 12329382"/>
                <a:gd name="connsiteY143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50734 w 12329384"/>
                <a:gd name="connsiteY21" fmla="*/ 332392 h 812606"/>
                <a:gd name="connsiteX22" fmla="*/ 3581479 w 12329384"/>
                <a:gd name="connsiteY22" fmla="*/ 271321 h 812606"/>
                <a:gd name="connsiteX23" fmla="*/ 3573787 w 12329384"/>
                <a:gd name="connsiteY23" fmla="*/ 296505 h 812606"/>
                <a:gd name="connsiteX24" fmla="*/ 3579897 w 12329384"/>
                <a:gd name="connsiteY24" fmla="*/ 286993 h 812606"/>
                <a:gd name="connsiteX25" fmla="*/ 4071649 w 12329384"/>
                <a:gd name="connsiteY25" fmla="*/ 3 h 812606"/>
                <a:gd name="connsiteX26" fmla="*/ 4442076 w 12329384"/>
                <a:gd name="connsiteY26" fmla="*/ 148599 h 812606"/>
                <a:gd name="connsiteX27" fmla="*/ 4490282 w 12329384"/>
                <a:gd name="connsiteY27" fmla="*/ 195938 h 812606"/>
                <a:gd name="connsiteX28" fmla="*/ 4494596 w 12329384"/>
                <a:gd name="connsiteY28" fmla="*/ 187314 h 812606"/>
                <a:gd name="connsiteX29" fmla="*/ 4504132 w 12329384"/>
                <a:gd name="connsiteY29" fmla="*/ 204979 h 812606"/>
                <a:gd name="connsiteX30" fmla="*/ 4943961 w 12329384"/>
                <a:gd name="connsiteY30" fmla="*/ 492304 h 812606"/>
                <a:gd name="connsiteX31" fmla="*/ 5209571 w 12329384"/>
                <a:gd name="connsiteY31" fmla="*/ 401517 h 812606"/>
                <a:gd name="connsiteX32" fmla="*/ 5254775 w 12329384"/>
                <a:gd name="connsiteY32" fmla="*/ 363608 h 812606"/>
                <a:gd name="connsiteX33" fmla="*/ 5372276 w 12329384"/>
                <a:gd name="connsiteY33" fmla="*/ 258677 h 812606"/>
                <a:gd name="connsiteX34" fmla="*/ 5413555 w 12329384"/>
                <a:gd name="connsiteY34" fmla="*/ 229399 h 812606"/>
                <a:gd name="connsiteX35" fmla="*/ 5687128 w 12329384"/>
                <a:gd name="connsiteY35" fmla="*/ 151994 h 812606"/>
                <a:gd name="connsiteX36" fmla="*/ 6057555 w 12329384"/>
                <a:gd name="connsiteY36" fmla="*/ 300590 h 812606"/>
                <a:gd name="connsiteX37" fmla="*/ 6105761 w 12329384"/>
                <a:gd name="connsiteY37" fmla="*/ 347929 h 812606"/>
                <a:gd name="connsiteX38" fmla="*/ 6110075 w 12329384"/>
                <a:gd name="connsiteY38" fmla="*/ 339306 h 812606"/>
                <a:gd name="connsiteX39" fmla="*/ 6119611 w 12329384"/>
                <a:gd name="connsiteY39" fmla="*/ 356970 h 812606"/>
                <a:gd name="connsiteX40" fmla="*/ 6559439 w 12329384"/>
                <a:gd name="connsiteY40" fmla="*/ 644296 h 812606"/>
                <a:gd name="connsiteX41" fmla="*/ 6982502 w 12329384"/>
                <a:gd name="connsiteY41" fmla="*/ 383863 h 812606"/>
                <a:gd name="connsiteX42" fmla="*/ 6982753 w 12329384"/>
                <a:gd name="connsiteY42" fmla="*/ 383454 h 812606"/>
                <a:gd name="connsiteX43" fmla="*/ 6984246 w 12329384"/>
                <a:gd name="connsiteY43" fmla="*/ 380360 h 812606"/>
                <a:gd name="connsiteX44" fmla="*/ 7040195 w 12329384"/>
                <a:gd name="connsiteY44" fmla="*/ 286991 h 812606"/>
                <a:gd name="connsiteX45" fmla="*/ 7531947 w 12329384"/>
                <a:gd name="connsiteY45" fmla="*/ 1 h 812606"/>
                <a:gd name="connsiteX46" fmla="*/ 7902374 w 12329384"/>
                <a:gd name="connsiteY46" fmla="*/ 148597 h 812606"/>
                <a:gd name="connsiteX47" fmla="*/ 7950580 w 12329384"/>
                <a:gd name="connsiteY47" fmla="*/ 195936 h 812606"/>
                <a:gd name="connsiteX48" fmla="*/ 7954894 w 12329384"/>
                <a:gd name="connsiteY48" fmla="*/ 187312 h 812606"/>
                <a:gd name="connsiteX49" fmla="*/ 7964430 w 12329384"/>
                <a:gd name="connsiteY49" fmla="*/ 204977 h 812606"/>
                <a:gd name="connsiteX50" fmla="*/ 8404258 w 12329384"/>
                <a:gd name="connsiteY50" fmla="*/ 492302 h 812606"/>
                <a:gd name="connsiteX51" fmla="*/ 8669869 w 12329384"/>
                <a:gd name="connsiteY51" fmla="*/ 401515 h 812606"/>
                <a:gd name="connsiteX52" fmla="*/ 8715076 w 12329384"/>
                <a:gd name="connsiteY52" fmla="*/ 363604 h 812606"/>
                <a:gd name="connsiteX53" fmla="*/ 8720650 w 12329384"/>
                <a:gd name="connsiteY53" fmla="*/ 356531 h 812606"/>
                <a:gd name="connsiteX54" fmla="*/ 8832573 w 12329384"/>
                <a:gd name="connsiteY54" fmla="*/ 258676 h 812606"/>
                <a:gd name="connsiteX55" fmla="*/ 8873853 w 12329384"/>
                <a:gd name="connsiteY55" fmla="*/ 229399 h 812606"/>
                <a:gd name="connsiteX56" fmla="*/ 9147426 w 12329384"/>
                <a:gd name="connsiteY56" fmla="*/ 151993 h 812606"/>
                <a:gd name="connsiteX57" fmla="*/ 9517853 w 12329384"/>
                <a:gd name="connsiteY57" fmla="*/ 300589 h 812606"/>
                <a:gd name="connsiteX58" fmla="*/ 9566059 w 12329384"/>
                <a:gd name="connsiteY58" fmla="*/ 347928 h 812606"/>
                <a:gd name="connsiteX59" fmla="*/ 9570373 w 12329384"/>
                <a:gd name="connsiteY59" fmla="*/ 339305 h 812606"/>
                <a:gd name="connsiteX60" fmla="*/ 9579908 w 12329384"/>
                <a:gd name="connsiteY60" fmla="*/ 356969 h 812606"/>
                <a:gd name="connsiteX61" fmla="*/ 10019738 w 12329384"/>
                <a:gd name="connsiteY61" fmla="*/ 644295 h 812606"/>
                <a:gd name="connsiteX62" fmla="*/ 10442800 w 12329384"/>
                <a:gd name="connsiteY62" fmla="*/ 383862 h 812606"/>
                <a:gd name="connsiteX63" fmla="*/ 10443052 w 12329384"/>
                <a:gd name="connsiteY63" fmla="*/ 383453 h 812606"/>
                <a:gd name="connsiteX64" fmla="*/ 10444544 w 12329384"/>
                <a:gd name="connsiteY64" fmla="*/ 380359 h 812606"/>
                <a:gd name="connsiteX65" fmla="*/ 10502074 w 12329384"/>
                <a:gd name="connsiteY65" fmla="*/ 271318 h 812606"/>
                <a:gd name="connsiteX66" fmla="*/ 10500493 w 12329384"/>
                <a:gd name="connsiteY66" fmla="*/ 286990 h 812606"/>
                <a:gd name="connsiteX67" fmla="*/ 10992245 w 12329384"/>
                <a:gd name="connsiteY67" fmla="*/ 0 h 812606"/>
                <a:gd name="connsiteX68" fmla="*/ 11362672 w 12329384"/>
                <a:gd name="connsiteY68" fmla="*/ 148596 h 812606"/>
                <a:gd name="connsiteX69" fmla="*/ 11410878 w 12329384"/>
                <a:gd name="connsiteY69" fmla="*/ 195935 h 812606"/>
                <a:gd name="connsiteX70" fmla="*/ 11424728 w 12329384"/>
                <a:gd name="connsiteY70" fmla="*/ 204976 h 812606"/>
                <a:gd name="connsiteX71" fmla="*/ 11864557 w 12329384"/>
                <a:gd name="connsiteY71" fmla="*/ 492302 h 812606"/>
                <a:gd name="connsiteX72" fmla="*/ 12329384 w 12329384"/>
                <a:gd name="connsiteY72" fmla="*/ 159808 h 812606"/>
                <a:gd name="connsiteX73" fmla="*/ 12329210 w 12329384"/>
                <a:gd name="connsiteY73" fmla="*/ 177225 h 812606"/>
                <a:gd name="connsiteX74" fmla="*/ 11735544 w 12329384"/>
                <a:gd name="connsiteY74" fmla="*/ 660610 h 812606"/>
                <a:gd name="connsiteX75" fmla="*/ 11365117 w 12329384"/>
                <a:gd name="connsiteY75" fmla="*/ 512014 h 812606"/>
                <a:gd name="connsiteX76" fmla="*/ 11316911 w 12329384"/>
                <a:gd name="connsiteY76" fmla="*/ 464675 h 812606"/>
                <a:gd name="connsiteX77" fmla="*/ 11312596 w 12329384"/>
                <a:gd name="connsiteY77" fmla="*/ 473298 h 812606"/>
                <a:gd name="connsiteX78" fmla="*/ 11303061 w 12329384"/>
                <a:gd name="connsiteY78" fmla="*/ 455634 h 812606"/>
                <a:gd name="connsiteX79" fmla="*/ 10863232 w 12329384"/>
                <a:gd name="connsiteY79" fmla="*/ 168308 h 812606"/>
                <a:gd name="connsiteX80" fmla="*/ 10440170 w 12329384"/>
                <a:gd name="connsiteY80" fmla="*/ 428741 h 812606"/>
                <a:gd name="connsiteX81" fmla="*/ 10439918 w 12329384"/>
                <a:gd name="connsiteY81" fmla="*/ 429150 h 812606"/>
                <a:gd name="connsiteX82" fmla="*/ 10438426 w 12329384"/>
                <a:gd name="connsiteY82" fmla="*/ 432244 h 812606"/>
                <a:gd name="connsiteX83" fmla="*/ 10388586 w 12329384"/>
                <a:gd name="connsiteY83" fmla="*/ 516101 h 812606"/>
                <a:gd name="connsiteX84" fmla="*/ 10382477 w 12329384"/>
                <a:gd name="connsiteY84" fmla="*/ 525613 h 812606"/>
                <a:gd name="connsiteX85" fmla="*/ 9890724 w 12329384"/>
                <a:gd name="connsiteY85" fmla="*/ 812603 h 812606"/>
                <a:gd name="connsiteX86" fmla="*/ 9520297 w 12329384"/>
                <a:gd name="connsiteY86" fmla="*/ 664007 h 812606"/>
                <a:gd name="connsiteX87" fmla="*/ 9472091 w 12329384"/>
                <a:gd name="connsiteY87" fmla="*/ 616668 h 812606"/>
                <a:gd name="connsiteX88" fmla="*/ 9467777 w 12329384"/>
                <a:gd name="connsiteY88" fmla="*/ 625292 h 812606"/>
                <a:gd name="connsiteX89" fmla="*/ 9458242 w 12329384"/>
                <a:gd name="connsiteY89" fmla="*/ 607627 h 812606"/>
                <a:gd name="connsiteX90" fmla="*/ 9018413 w 12329384"/>
                <a:gd name="connsiteY90" fmla="*/ 320302 h 812606"/>
                <a:gd name="connsiteX91" fmla="*/ 8752802 w 12329384"/>
                <a:gd name="connsiteY91" fmla="*/ 411089 h 812606"/>
                <a:gd name="connsiteX92" fmla="*/ 8707595 w 12329384"/>
                <a:gd name="connsiteY92" fmla="*/ 449000 h 812606"/>
                <a:gd name="connsiteX93" fmla="*/ 8702022 w 12329384"/>
                <a:gd name="connsiteY93" fmla="*/ 456073 h 812606"/>
                <a:gd name="connsiteX94" fmla="*/ 8590098 w 12329384"/>
                <a:gd name="connsiteY94" fmla="*/ 553928 h 812606"/>
                <a:gd name="connsiteX95" fmla="*/ 8548818 w 12329384"/>
                <a:gd name="connsiteY95" fmla="*/ 583206 h 812606"/>
                <a:gd name="connsiteX96" fmla="*/ 8275246 w 12329384"/>
                <a:gd name="connsiteY96" fmla="*/ 660611 h 812606"/>
                <a:gd name="connsiteX97" fmla="*/ 7904819 w 12329384"/>
                <a:gd name="connsiteY97" fmla="*/ 512015 h 812606"/>
                <a:gd name="connsiteX98" fmla="*/ 7856612 w 12329384"/>
                <a:gd name="connsiteY98" fmla="*/ 464676 h 812606"/>
                <a:gd name="connsiteX99" fmla="*/ 7852299 w 12329384"/>
                <a:gd name="connsiteY99" fmla="*/ 473299 h 812606"/>
                <a:gd name="connsiteX100" fmla="*/ 7842763 w 12329384"/>
                <a:gd name="connsiteY100" fmla="*/ 455635 h 812606"/>
                <a:gd name="connsiteX101" fmla="*/ 7402933 w 12329384"/>
                <a:gd name="connsiteY101" fmla="*/ 168309 h 812606"/>
                <a:gd name="connsiteX102" fmla="*/ 6979871 w 12329384"/>
                <a:gd name="connsiteY102" fmla="*/ 428742 h 812606"/>
                <a:gd name="connsiteX103" fmla="*/ 6979620 w 12329384"/>
                <a:gd name="connsiteY103" fmla="*/ 429151 h 812606"/>
                <a:gd name="connsiteX104" fmla="*/ 6978128 w 12329384"/>
                <a:gd name="connsiteY104" fmla="*/ 432245 h 812606"/>
                <a:gd name="connsiteX105" fmla="*/ 6922178 w 12329384"/>
                <a:gd name="connsiteY105" fmla="*/ 525614 h 812606"/>
                <a:gd name="connsiteX106" fmla="*/ 6430427 w 12329384"/>
                <a:gd name="connsiteY106" fmla="*/ 812604 h 812606"/>
                <a:gd name="connsiteX107" fmla="*/ 6059999 w 12329384"/>
                <a:gd name="connsiteY107" fmla="*/ 664008 h 812606"/>
                <a:gd name="connsiteX108" fmla="*/ 6011793 w 12329384"/>
                <a:gd name="connsiteY108" fmla="*/ 616669 h 812606"/>
                <a:gd name="connsiteX109" fmla="*/ 5997944 w 12329384"/>
                <a:gd name="connsiteY109" fmla="*/ 607628 h 812606"/>
                <a:gd name="connsiteX110" fmla="*/ 5558114 w 12329384"/>
                <a:gd name="connsiteY110" fmla="*/ 320302 h 812606"/>
                <a:gd name="connsiteX111" fmla="*/ 5292505 w 12329384"/>
                <a:gd name="connsiteY111" fmla="*/ 411089 h 812606"/>
                <a:gd name="connsiteX112" fmla="*/ 5207594 w 12329384"/>
                <a:gd name="connsiteY112" fmla="*/ 488913 h 812606"/>
                <a:gd name="connsiteX113" fmla="*/ 5088520 w 12329384"/>
                <a:gd name="connsiteY113" fmla="*/ 583208 h 812606"/>
                <a:gd name="connsiteX114" fmla="*/ 4814948 w 12329384"/>
                <a:gd name="connsiteY114" fmla="*/ 660613 h 812606"/>
                <a:gd name="connsiteX115" fmla="*/ 4444521 w 12329384"/>
                <a:gd name="connsiteY115" fmla="*/ 512017 h 812606"/>
                <a:gd name="connsiteX116" fmla="*/ 4396314 w 12329384"/>
                <a:gd name="connsiteY116" fmla="*/ 464678 h 812606"/>
                <a:gd name="connsiteX117" fmla="*/ 4392001 w 12329384"/>
                <a:gd name="connsiteY117" fmla="*/ 473301 h 812606"/>
                <a:gd name="connsiteX118" fmla="*/ 4382465 w 12329384"/>
                <a:gd name="connsiteY118" fmla="*/ 455637 h 812606"/>
                <a:gd name="connsiteX119" fmla="*/ 3942636 w 12329384"/>
                <a:gd name="connsiteY119" fmla="*/ 168311 h 812606"/>
                <a:gd name="connsiteX120" fmla="*/ 3519574 w 12329384"/>
                <a:gd name="connsiteY120" fmla="*/ 428744 h 812606"/>
                <a:gd name="connsiteX121" fmla="*/ 3477788 w 12329384"/>
                <a:gd name="connsiteY121" fmla="*/ 500852 h 812606"/>
                <a:gd name="connsiteX122" fmla="*/ 3467991 w 12329384"/>
                <a:gd name="connsiteY122" fmla="*/ 516104 h 812606"/>
                <a:gd name="connsiteX123" fmla="*/ 3461880 w 12329384"/>
                <a:gd name="connsiteY123" fmla="*/ 525616 h 812606"/>
                <a:gd name="connsiteX124" fmla="*/ 2970129 w 12329384"/>
                <a:gd name="connsiteY124" fmla="*/ 812606 h 812606"/>
                <a:gd name="connsiteX125" fmla="*/ 2599702 w 12329384"/>
                <a:gd name="connsiteY125" fmla="*/ 664010 h 812606"/>
                <a:gd name="connsiteX126" fmla="*/ 2551495 w 12329384"/>
                <a:gd name="connsiteY126" fmla="*/ 616671 h 812606"/>
                <a:gd name="connsiteX127" fmla="*/ 2547182 w 12329384"/>
                <a:gd name="connsiteY127" fmla="*/ 625295 h 812606"/>
                <a:gd name="connsiteX128" fmla="*/ 2537646 w 12329384"/>
                <a:gd name="connsiteY128" fmla="*/ 607630 h 812606"/>
                <a:gd name="connsiteX129" fmla="*/ 2097817 w 12329384"/>
                <a:gd name="connsiteY129" fmla="*/ 320304 h 812606"/>
                <a:gd name="connsiteX130" fmla="*/ 1832207 w 12329384"/>
                <a:gd name="connsiteY130" fmla="*/ 411091 h 812606"/>
                <a:gd name="connsiteX131" fmla="*/ 1722225 w 12329384"/>
                <a:gd name="connsiteY131" fmla="*/ 515954 h 812606"/>
                <a:gd name="connsiteX132" fmla="*/ 1628223 w 12329384"/>
                <a:gd name="connsiteY132" fmla="*/ 583210 h 812606"/>
                <a:gd name="connsiteX133" fmla="*/ 1354650 w 12329384"/>
                <a:gd name="connsiteY133" fmla="*/ 660615 h 812606"/>
                <a:gd name="connsiteX134" fmla="*/ 984223 w 12329384"/>
                <a:gd name="connsiteY134" fmla="*/ 512019 h 812606"/>
                <a:gd name="connsiteX135" fmla="*/ 936017 w 12329384"/>
                <a:gd name="connsiteY135" fmla="*/ 464680 h 812606"/>
                <a:gd name="connsiteX136" fmla="*/ 931703 w 12329384"/>
                <a:gd name="connsiteY136" fmla="*/ 473303 h 812606"/>
                <a:gd name="connsiteX137" fmla="*/ 922167 w 12329384"/>
                <a:gd name="connsiteY137" fmla="*/ 455639 h 812606"/>
                <a:gd name="connsiteX138" fmla="*/ 482338 w 12329384"/>
                <a:gd name="connsiteY138" fmla="*/ 168313 h 812606"/>
                <a:gd name="connsiteX139" fmla="*/ 59276 w 12329384"/>
                <a:gd name="connsiteY139" fmla="*/ 428746 h 812606"/>
                <a:gd name="connsiteX140" fmla="*/ 59024 w 12329384"/>
                <a:gd name="connsiteY140" fmla="*/ 429155 h 812606"/>
                <a:gd name="connsiteX141" fmla="*/ 30746 w 12329384"/>
                <a:gd name="connsiteY141" fmla="*/ 480219 h 812606"/>
                <a:gd name="connsiteX142" fmla="*/ 1 w 12329384"/>
                <a:gd name="connsiteY142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81477 w 12329382"/>
                <a:gd name="connsiteY21" fmla="*/ 271321 h 812606"/>
                <a:gd name="connsiteX22" fmla="*/ 3573785 w 12329382"/>
                <a:gd name="connsiteY22" fmla="*/ 296505 h 812606"/>
                <a:gd name="connsiteX23" fmla="*/ 3579895 w 12329382"/>
                <a:gd name="connsiteY23" fmla="*/ 286993 h 812606"/>
                <a:gd name="connsiteX24" fmla="*/ 4071647 w 12329382"/>
                <a:gd name="connsiteY24" fmla="*/ 3 h 812606"/>
                <a:gd name="connsiteX25" fmla="*/ 4442074 w 12329382"/>
                <a:gd name="connsiteY25" fmla="*/ 148599 h 812606"/>
                <a:gd name="connsiteX26" fmla="*/ 4490280 w 12329382"/>
                <a:gd name="connsiteY26" fmla="*/ 195938 h 812606"/>
                <a:gd name="connsiteX27" fmla="*/ 4494594 w 12329382"/>
                <a:gd name="connsiteY27" fmla="*/ 187314 h 812606"/>
                <a:gd name="connsiteX28" fmla="*/ 4504130 w 12329382"/>
                <a:gd name="connsiteY28" fmla="*/ 204979 h 812606"/>
                <a:gd name="connsiteX29" fmla="*/ 4943959 w 12329382"/>
                <a:gd name="connsiteY29" fmla="*/ 492304 h 812606"/>
                <a:gd name="connsiteX30" fmla="*/ 5209569 w 12329382"/>
                <a:gd name="connsiteY30" fmla="*/ 401517 h 812606"/>
                <a:gd name="connsiteX31" fmla="*/ 5254773 w 12329382"/>
                <a:gd name="connsiteY31" fmla="*/ 363608 h 812606"/>
                <a:gd name="connsiteX32" fmla="*/ 5372274 w 12329382"/>
                <a:gd name="connsiteY32" fmla="*/ 258677 h 812606"/>
                <a:gd name="connsiteX33" fmla="*/ 5413553 w 12329382"/>
                <a:gd name="connsiteY33" fmla="*/ 229399 h 812606"/>
                <a:gd name="connsiteX34" fmla="*/ 5687126 w 12329382"/>
                <a:gd name="connsiteY34" fmla="*/ 151994 h 812606"/>
                <a:gd name="connsiteX35" fmla="*/ 6057553 w 12329382"/>
                <a:gd name="connsiteY35" fmla="*/ 300590 h 812606"/>
                <a:gd name="connsiteX36" fmla="*/ 6105759 w 12329382"/>
                <a:gd name="connsiteY36" fmla="*/ 347929 h 812606"/>
                <a:gd name="connsiteX37" fmla="*/ 6110073 w 12329382"/>
                <a:gd name="connsiteY37" fmla="*/ 339306 h 812606"/>
                <a:gd name="connsiteX38" fmla="*/ 6119609 w 12329382"/>
                <a:gd name="connsiteY38" fmla="*/ 356970 h 812606"/>
                <a:gd name="connsiteX39" fmla="*/ 6559437 w 12329382"/>
                <a:gd name="connsiteY39" fmla="*/ 644296 h 812606"/>
                <a:gd name="connsiteX40" fmla="*/ 6982500 w 12329382"/>
                <a:gd name="connsiteY40" fmla="*/ 383863 h 812606"/>
                <a:gd name="connsiteX41" fmla="*/ 6982751 w 12329382"/>
                <a:gd name="connsiteY41" fmla="*/ 383454 h 812606"/>
                <a:gd name="connsiteX42" fmla="*/ 6984244 w 12329382"/>
                <a:gd name="connsiteY42" fmla="*/ 380360 h 812606"/>
                <a:gd name="connsiteX43" fmla="*/ 7040193 w 12329382"/>
                <a:gd name="connsiteY43" fmla="*/ 286991 h 812606"/>
                <a:gd name="connsiteX44" fmla="*/ 7531945 w 12329382"/>
                <a:gd name="connsiteY44" fmla="*/ 1 h 812606"/>
                <a:gd name="connsiteX45" fmla="*/ 7902372 w 12329382"/>
                <a:gd name="connsiteY45" fmla="*/ 148597 h 812606"/>
                <a:gd name="connsiteX46" fmla="*/ 7950578 w 12329382"/>
                <a:gd name="connsiteY46" fmla="*/ 195936 h 812606"/>
                <a:gd name="connsiteX47" fmla="*/ 7954892 w 12329382"/>
                <a:gd name="connsiteY47" fmla="*/ 187312 h 812606"/>
                <a:gd name="connsiteX48" fmla="*/ 7964428 w 12329382"/>
                <a:gd name="connsiteY48" fmla="*/ 204977 h 812606"/>
                <a:gd name="connsiteX49" fmla="*/ 8404256 w 12329382"/>
                <a:gd name="connsiteY49" fmla="*/ 492302 h 812606"/>
                <a:gd name="connsiteX50" fmla="*/ 8669867 w 12329382"/>
                <a:gd name="connsiteY50" fmla="*/ 401515 h 812606"/>
                <a:gd name="connsiteX51" fmla="*/ 8715074 w 12329382"/>
                <a:gd name="connsiteY51" fmla="*/ 363604 h 812606"/>
                <a:gd name="connsiteX52" fmla="*/ 8720648 w 12329382"/>
                <a:gd name="connsiteY52" fmla="*/ 356531 h 812606"/>
                <a:gd name="connsiteX53" fmla="*/ 8832571 w 12329382"/>
                <a:gd name="connsiteY53" fmla="*/ 258676 h 812606"/>
                <a:gd name="connsiteX54" fmla="*/ 8873851 w 12329382"/>
                <a:gd name="connsiteY54" fmla="*/ 229399 h 812606"/>
                <a:gd name="connsiteX55" fmla="*/ 9147424 w 12329382"/>
                <a:gd name="connsiteY55" fmla="*/ 151993 h 812606"/>
                <a:gd name="connsiteX56" fmla="*/ 9517851 w 12329382"/>
                <a:gd name="connsiteY56" fmla="*/ 300589 h 812606"/>
                <a:gd name="connsiteX57" fmla="*/ 9566057 w 12329382"/>
                <a:gd name="connsiteY57" fmla="*/ 347928 h 812606"/>
                <a:gd name="connsiteX58" fmla="*/ 9570371 w 12329382"/>
                <a:gd name="connsiteY58" fmla="*/ 339305 h 812606"/>
                <a:gd name="connsiteX59" fmla="*/ 9579906 w 12329382"/>
                <a:gd name="connsiteY59" fmla="*/ 356969 h 812606"/>
                <a:gd name="connsiteX60" fmla="*/ 10019736 w 12329382"/>
                <a:gd name="connsiteY60" fmla="*/ 644295 h 812606"/>
                <a:gd name="connsiteX61" fmla="*/ 10442798 w 12329382"/>
                <a:gd name="connsiteY61" fmla="*/ 383862 h 812606"/>
                <a:gd name="connsiteX62" fmla="*/ 10443050 w 12329382"/>
                <a:gd name="connsiteY62" fmla="*/ 383453 h 812606"/>
                <a:gd name="connsiteX63" fmla="*/ 10444542 w 12329382"/>
                <a:gd name="connsiteY63" fmla="*/ 380359 h 812606"/>
                <a:gd name="connsiteX64" fmla="*/ 10502072 w 12329382"/>
                <a:gd name="connsiteY64" fmla="*/ 271318 h 812606"/>
                <a:gd name="connsiteX65" fmla="*/ 10500491 w 12329382"/>
                <a:gd name="connsiteY65" fmla="*/ 286990 h 812606"/>
                <a:gd name="connsiteX66" fmla="*/ 10992243 w 12329382"/>
                <a:gd name="connsiteY66" fmla="*/ 0 h 812606"/>
                <a:gd name="connsiteX67" fmla="*/ 11362670 w 12329382"/>
                <a:gd name="connsiteY67" fmla="*/ 148596 h 812606"/>
                <a:gd name="connsiteX68" fmla="*/ 11410876 w 12329382"/>
                <a:gd name="connsiteY68" fmla="*/ 195935 h 812606"/>
                <a:gd name="connsiteX69" fmla="*/ 11424726 w 12329382"/>
                <a:gd name="connsiteY69" fmla="*/ 204976 h 812606"/>
                <a:gd name="connsiteX70" fmla="*/ 11864555 w 12329382"/>
                <a:gd name="connsiteY70" fmla="*/ 492302 h 812606"/>
                <a:gd name="connsiteX71" fmla="*/ 12329382 w 12329382"/>
                <a:gd name="connsiteY71" fmla="*/ 159808 h 812606"/>
                <a:gd name="connsiteX72" fmla="*/ 12329208 w 12329382"/>
                <a:gd name="connsiteY72" fmla="*/ 177225 h 812606"/>
                <a:gd name="connsiteX73" fmla="*/ 11735542 w 12329382"/>
                <a:gd name="connsiteY73" fmla="*/ 660610 h 812606"/>
                <a:gd name="connsiteX74" fmla="*/ 11365115 w 12329382"/>
                <a:gd name="connsiteY74" fmla="*/ 512014 h 812606"/>
                <a:gd name="connsiteX75" fmla="*/ 11316909 w 12329382"/>
                <a:gd name="connsiteY75" fmla="*/ 464675 h 812606"/>
                <a:gd name="connsiteX76" fmla="*/ 11312594 w 12329382"/>
                <a:gd name="connsiteY76" fmla="*/ 473298 h 812606"/>
                <a:gd name="connsiteX77" fmla="*/ 11303059 w 12329382"/>
                <a:gd name="connsiteY77" fmla="*/ 455634 h 812606"/>
                <a:gd name="connsiteX78" fmla="*/ 10863230 w 12329382"/>
                <a:gd name="connsiteY78" fmla="*/ 168308 h 812606"/>
                <a:gd name="connsiteX79" fmla="*/ 10440168 w 12329382"/>
                <a:gd name="connsiteY79" fmla="*/ 428741 h 812606"/>
                <a:gd name="connsiteX80" fmla="*/ 10439916 w 12329382"/>
                <a:gd name="connsiteY80" fmla="*/ 429150 h 812606"/>
                <a:gd name="connsiteX81" fmla="*/ 10438424 w 12329382"/>
                <a:gd name="connsiteY81" fmla="*/ 432244 h 812606"/>
                <a:gd name="connsiteX82" fmla="*/ 10388584 w 12329382"/>
                <a:gd name="connsiteY82" fmla="*/ 516101 h 812606"/>
                <a:gd name="connsiteX83" fmla="*/ 10382475 w 12329382"/>
                <a:gd name="connsiteY83" fmla="*/ 525613 h 812606"/>
                <a:gd name="connsiteX84" fmla="*/ 9890722 w 12329382"/>
                <a:gd name="connsiteY84" fmla="*/ 812603 h 812606"/>
                <a:gd name="connsiteX85" fmla="*/ 9520295 w 12329382"/>
                <a:gd name="connsiteY85" fmla="*/ 664007 h 812606"/>
                <a:gd name="connsiteX86" fmla="*/ 9472089 w 12329382"/>
                <a:gd name="connsiteY86" fmla="*/ 616668 h 812606"/>
                <a:gd name="connsiteX87" fmla="*/ 9467775 w 12329382"/>
                <a:gd name="connsiteY87" fmla="*/ 625292 h 812606"/>
                <a:gd name="connsiteX88" fmla="*/ 9458240 w 12329382"/>
                <a:gd name="connsiteY88" fmla="*/ 607627 h 812606"/>
                <a:gd name="connsiteX89" fmla="*/ 9018411 w 12329382"/>
                <a:gd name="connsiteY89" fmla="*/ 320302 h 812606"/>
                <a:gd name="connsiteX90" fmla="*/ 8752800 w 12329382"/>
                <a:gd name="connsiteY90" fmla="*/ 411089 h 812606"/>
                <a:gd name="connsiteX91" fmla="*/ 8707593 w 12329382"/>
                <a:gd name="connsiteY91" fmla="*/ 449000 h 812606"/>
                <a:gd name="connsiteX92" fmla="*/ 8702020 w 12329382"/>
                <a:gd name="connsiteY92" fmla="*/ 456073 h 812606"/>
                <a:gd name="connsiteX93" fmla="*/ 8590096 w 12329382"/>
                <a:gd name="connsiteY93" fmla="*/ 553928 h 812606"/>
                <a:gd name="connsiteX94" fmla="*/ 8548816 w 12329382"/>
                <a:gd name="connsiteY94" fmla="*/ 583206 h 812606"/>
                <a:gd name="connsiteX95" fmla="*/ 8275244 w 12329382"/>
                <a:gd name="connsiteY95" fmla="*/ 660611 h 812606"/>
                <a:gd name="connsiteX96" fmla="*/ 7904817 w 12329382"/>
                <a:gd name="connsiteY96" fmla="*/ 512015 h 812606"/>
                <a:gd name="connsiteX97" fmla="*/ 7856610 w 12329382"/>
                <a:gd name="connsiteY97" fmla="*/ 464676 h 812606"/>
                <a:gd name="connsiteX98" fmla="*/ 7852297 w 12329382"/>
                <a:gd name="connsiteY98" fmla="*/ 473299 h 812606"/>
                <a:gd name="connsiteX99" fmla="*/ 7842761 w 12329382"/>
                <a:gd name="connsiteY99" fmla="*/ 455635 h 812606"/>
                <a:gd name="connsiteX100" fmla="*/ 7402931 w 12329382"/>
                <a:gd name="connsiteY100" fmla="*/ 168309 h 812606"/>
                <a:gd name="connsiteX101" fmla="*/ 6979869 w 12329382"/>
                <a:gd name="connsiteY101" fmla="*/ 428742 h 812606"/>
                <a:gd name="connsiteX102" fmla="*/ 6979618 w 12329382"/>
                <a:gd name="connsiteY102" fmla="*/ 429151 h 812606"/>
                <a:gd name="connsiteX103" fmla="*/ 6978126 w 12329382"/>
                <a:gd name="connsiteY103" fmla="*/ 432245 h 812606"/>
                <a:gd name="connsiteX104" fmla="*/ 6922176 w 12329382"/>
                <a:gd name="connsiteY104" fmla="*/ 525614 h 812606"/>
                <a:gd name="connsiteX105" fmla="*/ 6430425 w 12329382"/>
                <a:gd name="connsiteY105" fmla="*/ 812604 h 812606"/>
                <a:gd name="connsiteX106" fmla="*/ 6059997 w 12329382"/>
                <a:gd name="connsiteY106" fmla="*/ 664008 h 812606"/>
                <a:gd name="connsiteX107" fmla="*/ 6011791 w 12329382"/>
                <a:gd name="connsiteY107" fmla="*/ 616669 h 812606"/>
                <a:gd name="connsiteX108" fmla="*/ 5997942 w 12329382"/>
                <a:gd name="connsiteY108" fmla="*/ 607628 h 812606"/>
                <a:gd name="connsiteX109" fmla="*/ 5558112 w 12329382"/>
                <a:gd name="connsiteY109" fmla="*/ 320302 h 812606"/>
                <a:gd name="connsiteX110" fmla="*/ 5292503 w 12329382"/>
                <a:gd name="connsiteY110" fmla="*/ 411089 h 812606"/>
                <a:gd name="connsiteX111" fmla="*/ 5207592 w 12329382"/>
                <a:gd name="connsiteY111" fmla="*/ 488913 h 812606"/>
                <a:gd name="connsiteX112" fmla="*/ 5088518 w 12329382"/>
                <a:gd name="connsiteY112" fmla="*/ 583208 h 812606"/>
                <a:gd name="connsiteX113" fmla="*/ 4814946 w 12329382"/>
                <a:gd name="connsiteY113" fmla="*/ 660613 h 812606"/>
                <a:gd name="connsiteX114" fmla="*/ 4444519 w 12329382"/>
                <a:gd name="connsiteY114" fmla="*/ 512017 h 812606"/>
                <a:gd name="connsiteX115" fmla="*/ 4396312 w 12329382"/>
                <a:gd name="connsiteY115" fmla="*/ 464678 h 812606"/>
                <a:gd name="connsiteX116" fmla="*/ 4391999 w 12329382"/>
                <a:gd name="connsiteY116" fmla="*/ 473301 h 812606"/>
                <a:gd name="connsiteX117" fmla="*/ 4382463 w 12329382"/>
                <a:gd name="connsiteY117" fmla="*/ 455637 h 812606"/>
                <a:gd name="connsiteX118" fmla="*/ 3942634 w 12329382"/>
                <a:gd name="connsiteY118" fmla="*/ 168311 h 812606"/>
                <a:gd name="connsiteX119" fmla="*/ 3519572 w 12329382"/>
                <a:gd name="connsiteY119" fmla="*/ 428744 h 812606"/>
                <a:gd name="connsiteX120" fmla="*/ 3477786 w 12329382"/>
                <a:gd name="connsiteY120" fmla="*/ 500852 h 812606"/>
                <a:gd name="connsiteX121" fmla="*/ 3467989 w 12329382"/>
                <a:gd name="connsiteY121" fmla="*/ 516104 h 812606"/>
                <a:gd name="connsiteX122" fmla="*/ 3461878 w 12329382"/>
                <a:gd name="connsiteY122" fmla="*/ 525616 h 812606"/>
                <a:gd name="connsiteX123" fmla="*/ 2970127 w 12329382"/>
                <a:gd name="connsiteY123" fmla="*/ 812606 h 812606"/>
                <a:gd name="connsiteX124" fmla="*/ 2599700 w 12329382"/>
                <a:gd name="connsiteY124" fmla="*/ 664010 h 812606"/>
                <a:gd name="connsiteX125" fmla="*/ 2551493 w 12329382"/>
                <a:gd name="connsiteY125" fmla="*/ 616671 h 812606"/>
                <a:gd name="connsiteX126" fmla="*/ 2547180 w 12329382"/>
                <a:gd name="connsiteY126" fmla="*/ 625295 h 812606"/>
                <a:gd name="connsiteX127" fmla="*/ 2537644 w 12329382"/>
                <a:gd name="connsiteY127" fmla="*/ 607630 h 812606"/>
                <a:gd name="connsiteX128" fmla="*/ 2097815 w 12329382"/>
                <a:gd name="connsiteY128" fmla="*/ 320304 h 812606"/>
                <a:gd name="connsiteX129" fmla="*/ 1832205 w 12329382"/>
                <a:gd name="connsiteY129" fmla="*/ 411091 h 812606"/>
                <a:gd name="connsiteX130" fmla="*/ 1722223 w 12329382"/>
                <a:gd name="connsiteY130" fmla="*/ 515954 h 812606"/>
                <a:gd name="connsiteX131" fmla="*/ 1628221 w 12329382"/>
                <a:gd name="connsiteY131" fmla="*/ 583210 h 812606"/>
                <a:gd name="connsiteX132" fmla="*/ 1354648 w 12329382"/>
                <a:gd name="connsiteY132" fmla="*/ 660615 h 812606"/>
                <a:gd name="connsiteX133" fmla="*/ 984221 w 12329382"/>
                <a:gd name="connsiteY133" fmla="*/ 512019 h 812606"/>
                <a:gd name="connsiteX134" fmla="*/ 936015 w 12329382"/>
                <a:gd name="connsiteY134" fmla="*/ 464680 h 812606"/>
                <a:gd name="connsiteX135" fmla="*/ 931701 w 12329382"/>
                <a:gd name="connsiteY135" fmla="*/ 473303 h 812606"/>
                <a:gd name="connsiteX136" fmla="*/ 922165 w 12329382"/>
                <a:gd name="connsiteY136" fmla="*/ 455639 h 812606"/>
                <a:gd name="connsiteX137" fmla="*/ 482336 w 12329382"/>
                <a:gd name="connsiteY137" fmla="*/ 168313 h 812606"/>
                <a:gd name="connsiteX138" fmla="*/ 59274 w 12329382"/>
                <a:gd name="connsiteY138" fmla="*/ 428746 h 812606"/>
                <a:gd name="connsiteX139" fmla="*/ 59022 w 12329382"/>
                <a:gd name="connsiteY139" fmla="*/ 429155 h 812606"/>
                <a:gd name="connsiteX140" fmla="*/ 30744 w 12329382"/>
                <a:gd name="connsiteY140" fmla="*/ 480219 h 812606"/>
                <a:gd name="connsiteX141" fmla="*/ -1 w 12329382"/>
                <a:gd name="connsiteY141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73787 w 12329384"/>
                <a:gd name="connsiteY21" fmla="*/ 296505 h 812606"/>
                <a:gd name="connsiteX22" fmla="*/ 3579897 w 12329384"/>
                <a:gd name="connsiteY22" fmla="*/ 286993 h 812606"/>
                <a:gd name="connsiteX23" fmla="*/ 4071649 w 12329384"/>
                <a:gd name="connsiteY23" fmla="*/ 3 h 812606"/>
                <a:gd name="connsiteX24" fmla="*/ 4442076 w 12329384"/>
                <a:gd name="connsiteY24" fmla="*/ 148599 h 812606"/>
                <a:gd name="connsiteX25" fmla="*/ 4490282 w 12329384"/>
                <a:gd name="connsiteY25" fmla="*/ 195938 h 812606"/>
                <a:gd name="connsiteX26" fmla="*/ 4494596 w 12329384"/>
                <a:gd name="connsiteY26" fmla="*/ 187314 h 812606"/>
                <a:gd name="connsiteX27" fmla="*/ 4504132 w 12329384"/>
                <a:gd name="connsiteY27" fmla="*/ 204979 h 812606"/>
                <a:gd name="connsiteX28" fmla="*/ 4943961 w 12329384"/>
                <a:gd name="connsiteY28" fmla="*/ 492304 h 812606"/>
                <a:gd name="connsiteX29" fmla="*/ 5209571 w 12329384"/>
                <a:gd name="connsiteY29" fmla="*/ 401517 h 812606"/>
                <a:gd name="connsiteX30" fmla="*/ 5254775 w 12329384"/>
                <a:gd name="connsiteY30" fmla="*/ 363608 h 812606"/>
                <a:gd name="connsiteX31" fmla="*/ 5372276 w 12329384"/>
                <a:gd name="connsiteY31" fmla="*/ 258677 h 812606"/>
                <a:gd name="connsiteX32" fmla="*/ 5413555 w 12329384"/>
                <a:gd name="connsiteY32" fmla="*/ 229399 h 812606"/>
                <a:gd name="connsiteX33" fmla="*/ 5687128 w 12329384"/>
                <a:gd name="connsiteY33" fmla="*/ 151994 h 812606"/>
                <a:gd name="connsiteX34" fmla="*/ 6057555 w 12329384"/>
                <a:gd name="connsiteY34" fmla="*/ 300590 h 812606"/>
                <a:gd name="connsiteX35" fmla="*/ 6105761 w 12329384"/>
                <a:gd name="connsiteY35" fmla="*/ 347929 h 812606"/>
                <a:gd name="connsiteX36" fmla="*/ 6110075 w 12329384"/>
                <a:gd name="connsiteY36" fmla="*/ 339306 h 812606"/>
                <a:gd name="connsiteX37" fmla="*/ 6119611 w 12329384"/>
                <a:gd name="connsiteY37" fmla="*/ 356970 h 812606"/>
                <a:gd name="connsiteX38" fmla="*/ 6559439 w 12329384"/>
                <a:gd name="connsiteY38" fmla="*/ 644296 h 812606"/>
                <a:gd name="connsiteX39" fmla="*/ 6982502 w 12329384"/>
                <a:gd name="connsiteY39" fmla="*/ 383863 h 812606"/>
                <a:gd name="connsiteX40" fmla="*/ 6982753 w 12329384"/>
                <a:gd name="connsiteY40" fmla="*/ 383454 h 812606"/>
                <a:gd name="connsiteX41" fmla="*/ 6984246 w 12329384"/>
                <a:gd name="connsiteY41" fmla="*/ 380360 h 812606"/>
                <a:gd name="connsiteX42" fmla="*/ 7040195 w 12329384"/>
                <a:gd name="connsiteY42" fmla="*/ 286991 h 812606"/>
                <a:gd name="connsiteX43" fmla="*/ 7531947 w 12329384"/>
                <a:gd name="connsiteY43" fmla="*/ 1 h 812606"/>
                <a:gd name="connsiteX44" fmla="*/ 7902374 w 12329384"/>
                <a:gd name="connsiteY44" fmla="*/ 148597 h 812606"/>
                <a:gd name="connsiteX45" fmla="*/ 7950580 w 12329384"/>
                <a:gd name="connsiteY45" fmla="*/ 195936 h 812606"/>
                <a:gd name="connsiteX46" fmla="*/ 7954894 w 12329384"/>
                <a:gd name="connsiteY46" fmla="*/ 187312 h 812606"/>
                <a:gd name="connsiteX47" fmla="*/ 7964430 w 12329384"/>
                <a:gd name="connsiteY47" fmla="*/ 204977 h 812606"/>
                <a:gd name="connsiteX48" fmla="*/ 8404258 w 12329384"/>
                <a:gd name="connsiteY48" fmla="*/ 492302 h 812606"/>
                <a:gd name="connsiteX49" fmla="*/ 8669869 w 12329384"/>
                <a:gd name="connsiteY49" fmla="*/ 401515 h 812606"/>
                <a:gd name="connsiteX50" fmla="*/ 8715076 w 12329384"/>
                <a:gd name="connsiteY50" fmla="*/ 363604 h 812606"/>
                <a:gd name="connsiteX51" fmla="*/ 8720650 w 12329384"/>
                <a:gd name="connsiteY51" fmla="*/ 356531 h 812606"/>
                <a:gd name="connsiteX52" fmla="*/ 8832573 w 12329384"/>
                <a:gd name="connsiteY52" fmla="*/ 258676 h 812606"/>
                <a:gd name="connsiteX53" fmla="*/ 8873853 w 12329384"/>
                <a:gd name="connsiteY53" fmla="*/ 229399 h 812606"/>
                <a:gd name="connsiteX54" fmla="*/ 9147426 w 12329384"/>
                <a:gd name="connsiteY54" fmla="*/ 151993 h 812606"/>
                <a:gd name="connsiteX55" fmla="*/ 9517853 w 12329384"/>
                <a:gd name="connsiteY55" fmla="*/ 300589 h 812606"/>
                <a:gd name="connsiteX56" fmla="*/ 9566059 w 12329384"/>
                <a:gd name="connsiteY56" fmla="*/ 347928 h 812606"/>
                <a:gd name="connsiteX57" fmla="*/ 9570373 w 12329384"/>
                <a:gd name="connsiteY57" fmla="*/ 339305 h 812606"/>
                <a:gd name="connsiteX58" fmla="*/ 9579908 w 12329384"/>
                <a:gd name="connsiteY58" fmla="*/ 356969 h 812606"/>
                <a:gd name="connsiteX59" fmla="*/ 10019738 w 12329384"/>
                <a:gd name="connsiteY59" fmla="*/ 644295 h 812606"/>
                <a:gd name="connsiteX60" fmla="*/ 10442800 w 12329384"/>
                <a:gd name="connsiteY60" fmla="*/ 383862 h 812606"/>
                <a:gd name="connsiteX61" fmla="*/ 10443052 w 12329384"/>
                <a:gd name="connsiteY61" fmla="*/ 383453 h 812606"/>
                <a:gd name="connsiteX62" fmla="*/ 10444544 w 12329384"/>
                <a:gd name="connsiteY62" fmla="*/ 380359 h 812606"/>
                <a:gd name="connsiteX63" fmla="*/ 10502074 w 12329384"/>
                <a:gd name="connsiteY63" fmla="*/ 271318 h 812606"/>
                <a:gd name="connsiteX64" fmla="*/ 10500493 w 12329384"/>
                <a:gd name="connsiteY64" fmla="*/ 286990 h 812606"/>
                <a:gd name="connsiteX65" fmla="*/ 10992245 w 12329384"/>
                <a:gd name="connsiteY65" fmla="*/ 0 h 812606"/>
                <a:gd name="connsiteX66" fmla="*/ 11362672 w 12329384"/>
                <a:gd name="connsiteY66" fmla="*/ 148596 h 812606"/>
                <a:gd name="connsiteX67" fmla="*/ 11410878 w 12329384"/>
                <a:gd name="connsiteY67" fmla="*/ 195935 h 812606"/>
                <a:gd name="connsiteX68" fmla="*/ 11424728 w 12329384"/>
                <a:gd name="connsiteY68" fmla="*/ 204976 h 812606"/>
                <a:gd name="connsiteX69" fmla="*/ 11864557 w 12329384"/>
                <a:gd name="connsiteY69" fmla="*/ 492302 h 812606"/>
                <a:gd name="connsiteX70" fmla="*/ 12329384 w 12329384"/>
                <a:gd name="connsiteY70" fmla="*/ 159808 h 812606"/>
                <a:gd name="connsiteX71" fmla="*/ 12329210 w 12329384"/>
                <a:gd name="connsiteY71" fmla="*/ 177225 h 812606"/>
                <a:gd name="connsiteX72" fmla="*/ 11735544 w 12329384"/>
                <a:gd name="connsiteY72" fmla="*/ 660610 h 812606"/>
                <a:gd name="connsiteX73" fmla="*/ 11365117 w 12329384"/>
                <a:gd name="connsiteY73" fmla="*/ 512014 h 812606"/>
                <a:gd name="connsiteX74" fmla="*/ 11316911 w 12329384"/>
                <a:gd name="connsiteY74" fmla="*/ 464675 h 812606"/>
                <a:gd name="connsiteX75" fmla="*/ 11312596 w 12329384"/>
                <a:gd name="connsiteY75" fmla="*/ 473298 h 812606"/>
                <a:gd name="connsiteX76" fmla="*/ 11303061 w 12329384"/>
                <a:gd name="connsiteY76" fmla="*/ 455634 h 812606"/>
                <a:gd name="connsiteX77" fmla="*/ 10863232 w 12329384"/>
                <a:gd name="connsiteY77" fmla="*/ 168308 h 812606"/>
                <a:gd name="connsiteX78" fmla="*/ 10440170 w 12329384"/>
                <a:gd name="connsiteY78" fmla="*/ 428741 h 812606"/>
                <a:gd name="connsiteX79" fmla="*/ 10439918 w 12329384"/>
                <a:gd name="connsiteY79" fmla="*/ 429150 h 812606"/>
                <a:gd name="connsiteX80" fmla="*/ 10438426 w 12329384"/>
                <a:gd name="connsiteY80" fmla="*/ 432244 h 812606"/>
                <a:gd name="connsiteX81" fmla="*/ 10388586 w 12329384"/>
                <a:gd name="connsiteY81" fmla="*/ 516101 h 812606"/>
                <a:gd name="connsiteX82" fmla="*/ 10382477 w 12329384"/>
                <a:gd name="connsiteY82" fmla="*/ 525613 h 812606"/>
                <a:gd name="connsiteX83" fmla="*/ 9890724 w 12329384"/>
                <a:gd name="connsiteY83" fmla="*/ 812603 h 812606"/>
                <a:gd name="connsiteX84" fmla="*/ 9520297 w 12329384"/>
                <a:gd name="connsiteY84" fmla="*/ 664007 h 812606"/>
                <a:gd name="connsiteX85" fmla="*/ 9472091 w 12329384"/>
                <a:gd name="connsiteY85" fmla="*/ 616668 h 812606"/>
                <a:gd name="connsiteX86" fmla="*/ 9467777 w 12329384"/>
                <a:gd name="connsiteY86" fmla="*/ 625292 h 812606"/>
                <a:gd name="connsiteX87" fmla="*/ 9458242 w 12329384"/>
                <a:gd name="connsiteY87" fmla="*/ 607627 h 812606"/>
                <a:gd name="connsiteX88" fmla="*/ 9018413 w 12329384"/>
                <a:gd name="connsiteY88" fmla="*/ 320302 h 812606"/>
                <a:gd name="connsiteX89" fmla="*/ 8752802 w 12329384"/>
                <a:gd name="connsiteY89" fmla="*/ 411089 h 812606"/>
                <a:gd name="connsiteX90" fmla="*/ 8707595 w 12329384"/>
                <a:gd name="connsiteY90" fmla="*/ 449000 h 812606"/>
                <a:gd name="connsiteX91" fmla="*/ 8702022 w 12329384"/>
                <a:gd name="connsiteY91" fmla="*/ 456073 h 812606"/>
                <a:gd name="connsiteX92" fmla="*/ 8590098 w 12329384"/>
                <a:gd name="connsiteY92" fmla="*/ 553928 h 812606"/>
                <a:gd name="connsiteX93" fmla="*/ 8548818 w 12329384"/>
                <a:gd name="connsiteY93" fmla="*/ 583206 h 812606"/>
                <a:gd name="connsiteX94" fmla="*/ 8275246 w 12329384"/>
                <a:gd name="connsiteY94" fmla="*/ 660611 h 812606"/>
                <a:gd name="connsiteX95" fmla="*/ 7904819 w 12329384"/>
                <a:gd name="connsiteY95" fmla="*/ 512015 h 812606"/>
                <a:gd name="connsiteX96" fmla="*/ 7856612 w 12329384"/>
                <a:gd name="connsiteY96" fmla="*/ 464676 h 812606"/>
                <a:gd name="connsiteX97" fmla="*/ 7852299 w 12329384"/>
                <a:gd name="connsiteY97" fmla="*/ 473299 h 812606"/>
                <a:gd name="connsiteX98" fmla="*/ 7842763 w 12329384"/>
                <a:gd name="connsiteY98" fmla="*/ 455635 h 812606"/>
                <a:gd name="connsiteX99" fmla="*/ 7402933 w 12329384"/>
                <a:gd name="connsiteY99" fmla="*/ 168309 h 812606"/>
                <a:gd name="connsiteX100" fmla="*/ 6979871 w 12329384"/>
                <a:gd name="connsiteY100" fmla="*/ 428742 h 812606"/>
                <a:gd name="connsiteX101" fmla="*/ 6979620 w 12329384"/>
                <a:gd name="connsiteY101" fmla="*/ 429151 h 812606"/>
                <a:gd name="connsiteX102" fmla="*/ 6978128 w 12329384"/>
                <a:gd name="connsiteY102" fmla="*/ 432245 h 812606"/>
                <a:gd name="connsiteX103" fmla="*/ 6922178 w 12329384"/>
                <a:gd name="connsiteY103" fmla="*/ 525614 h 812606"/>
                <a:gd name="connsiteX104" fmla="*/ 6430427 w 12329384"/>
                <a:gd name="connsiteY104" fmla="*/ 812604 h 812606"/>
                <a:gd name="connsiteX105" fmla="*/ 6059999 w 12329384"/>
                <a:gd name="connsiteY105" fmla="*/ 664008 h 812606"/>
                <a:gd name="connsiteX106" fmla="*/ 6011793 w 12329384"/>
                <a:gd name="connsiteY106" fmla="*/ 616669 h 812606"/>
                <a:gd name="connsiteX107" fmla="*/ 5997944 w 12329384"/>
                <a:gd name="connsiteY107" fmla="*/ 607628 h 812606"/>
                <a:gd name="connsiteX108" fmla="*/ 5558114 w 12329384"/>
                <a:gd name="connsiteY108" fmla="*/ 320302 h 812606"/>
                <a:gd name="connsiteX109" fmla="*/ 5292505 w 12329384"/>
                <a:gd name="connsiteY109" fmla="*/ 411089 h 812606"/>
                <a:gd name="connsiteX110" fmla="*/ 5207594 w 12329384"/>
                <a:gd name="connsiteY110" fmla="*/ 488913 h 812606"/>
                <a:gd name="connsiteX111" fmla="*/ 5088520 w 12329384"/>
                <a:gd name="connsiteY111" fmla="*/ 583208 h 812606"/>
                <a:gd name="connsiteX112" fmla="*/ 4814948 w 12329384"/>
                <a:gd name="connsiteY112" fmla="*/ 660613 h 812606"/>
                <a:gd name="connsiteX113" fmla="*/ 4444521 w 12329384"/>
                <a:gd name="connsiteY113" fmla="*/ 512017 h 812606"/>
                <a:gd name="connsiteX114" fmla="*/ 4396314 w 12329384"/>
                <a:gd name="connsiteY114" fmla="*/ 464678 h 812606"/>
                <a:gd name="connsiteX115" fmla="*/ 4392001 w 12329384"/>
                <a:gd name="connsiteY115" fmla="*/ 473301 h 812606"/>
                <a:gd name="connsiteX116" fmla="*/ 4382465 w 12329384"/>
                <a:gd name="connsiteY116" fmla="*/ 455637 h 812606"/>
                <a:gd name="connsiteX117" fmla="*/ 3942636 w 12329384"/>
                <a:gd name="connsiteY117" fmla="*/ 168311 h 812606"/>
                <a:gd name="connsiteX118" fmla="*/ 3519574 w 12329384"/>
                <a:gd name="connsiteY118" fmla="*/ 428744 h 812606"/>
                <a:gd name="connsiteX119" fmla="*/ 3477788 w 12329384"/>
                <a:gd name="connsiteY119" fmla="*/ 500852 h 812606"/>
                <a:gd name="connsiteX120" fmla="*/ 3467991 w 12329384"/>
                <a:gd name="connsiteY120" fmla="*/ 516104 h 812606"/>
                <a:gd name="connsiteX121" fmla="*/ 3461880 w 12329384"/>
                <a:gd name="connsiteY121" fmla="*/ 525616 h 812606"/>
                <a:gd name="connsiteX122" fmla="*/ 2970129 w 12329384"/>
                <a:gd name="connsiteY122" fmla="*/ 812606 h 812606"/>
                <a:gd name="connsiteX123" fmla="*/ 2599702 w 12329384"/>
                <a:gd name="connsiteY123" fmla="*/ 664010 h 812606"/>
                <a:gd name="connsiteX124" fmla="*/ 2551495 w 12329384"/>
                <a:gd name="connsiteY124" fmla="*/ 616671 h 812606"/>
                <a:gd name="connsiteX125" fmla="*/ 2547182 w 12329384"/>
                <a:gd name="connsiteY125" fmla="*/ 625295 h 812606"/>
                <a:gd name="connsiteX126" fmla="*/ 2537646 w 12329384"/>
                <a:gd name="connsiteY126" fmla="*/ 607630 h 812606"/>
                <a:gd name="connsiteX127" fmla="*/ 2097817 w 12329384"/>
                <a:gd name="connsiteY127" fmla="*/ 320304 h 812606"/>
                <a:gd name="connsiteX128" fmla="*/ 1832207 w 12329384"/>
                <a:gd name="connsiteY128" fmla="*/ 411091 h 812606"/>
                <a:gd name="connsiteX129" fmla="*/ 1722225 w 12329384"/>
                <a:gd name="connsiteY129" fmla="*/ 515954 h 812606"/>
                <a:gd name="connsiteX130" fmla="*/ 1628223 w 12329384"/>
                <a:gd name="connsiteY130" fmla="*/ 583210 h 812606"/>
                <a:gd name="connsiteX131" fmla="*/ 1354650 w 12329384"/>
                <a:gd name="connsiteY131" fmla="*/ 660615 h 812606"/>
                <a:gd name="connsiteX132" fmla="*/ 984223 w 12329384"/>
                <a:gd name="connsiteY132" fmla="*/ 512019 h 812606"/>
                <a:gd name="connsiteX133" fmla="*/ 936017 w 12329384"/>
                <a:gd name="connsiteY133" fmla="*/ 464680 h 812606"/>
                <a:gd name="connsiteX134" fmla="*/ 931703 w 12329384"/>
                <a:gd name="connsiteY134" fmla="*/ 473303 h 812606"/>
                <a:gd name="connsiteX135" fmla="*/ 922167 w 12329384"/>
                <a:gd name="connsiteY135" fmla="*/ 455639 h 812606"/>
                <a:gd name="connsiteX136" fmla="*/ 482338 w 12329384"/>
                <a:gd name="connsiteY136" fmla="*/ 168313 h 812606"/>
                <a:gd name="connsiteX137" fmla="*/ 59276 w 12329384"/>
                <a:gd name="connsiteY137" fmla="*/ 428746 h 812606"/>
                <a:gd name="connsiteX138" fmla="*/ 59024 w 12329384"/>
                <a:gd name="connsiteY138" fmla="*/ 429155 h 812606"/>
                <a:gd name="connsiteX139" fmla="*/ 30746 w 12329384"/>
                <a:gd name="connsiteY139" fmla="*/ 480219 h 812606"/>
                <a:gd name="connsiteX140" fmla="*/ 1 w 12329384"/>
                <a:gd name="connsiteY140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73785 w 12329382"/>
                <a:gd name="connsiteY21" fmla="*/ 296505 h 812606"/>
                <a:gd name="connsiteX22" fmla="*/ 3579895 w 12329382"/>
                <a:gd name="connsiteY22" fmla="*/ 286993 h 812606"/>
                <a:gd name="connsiteX23" fmla="*/ 4071647 w 12329382"/>
                <a:gd name="connsiteY23" fmla="*/ 3 h 812606"/>
                <a:gd name="connsiteX24" fmla="*/ 4442074 w 12329382"/>
                <a:gd name="connsiteY24" fmla="*/ 148599 h 812606"/>
                <a:gd name="connsiteX25" fmla="*/ 4490280 w 12329382"/>
                <a:gd name="connsiteY25" fmla="*/ 195938 h 812606"/>
                <a:gd name="connsiteX26" fmla="*/ 4504130 w 12329382"/>
                <a:gd name="connsiteY26" fmla="*/ 204979 h 812606"/>
                <a:gd name="connsiteX27" fmla="*/ 4943959 w 12329382"/>
                <a:gd name="connsiteY27" fmla="*/ 492304 h 812606"/>
                <a:gd name="connsiteX28" fmla="*/ 5209569 w 12329382"/>
                <a:gd name="connsiteY28" fmla="*/ 401517 h 812606"/>
                <a:gd name="connsiteX29" fmla="*/ 5254773 w 12329382"/>
                <a:gd name="connsiteY29" fmla="*/ 363608 h 812606"/>
                <a:gd name="connsiteX30" fmla="*/ 5372274 w 12329382"/>
                <a:gd name="connsiteY30" fmla="*/ 258677 h 812606"/>
                <a:gd name="connsiteX31" fmla="*/ 5413553 w 12329382"/>
                <a:gd name="connsiteY31" fmla="*/ 229399 h 812606"/>
                <a:gd name="connsiteX32" fmla="*/ 5687126 w 12329382"/>
                <a:gd name="connsiteY32" fmla="*/ 151994 h 812606"/>
                <a:gd name="connsiteX33" fmla="*/ 6057553 w 12329382"/>
                <a:gd name="connsiteY33" fmla="*/ 300590 h 812606"/>
                <a:gd name="connsiteX34" fmla="*/ 6105759 w 12329382"/>
                <a:gd name="connsiteY34" fmla="*/ 347929 h 812606"/>
                <a:gd name="connsiteX35" fmla="*/ 6110073 w 12329382"/>
                <a:gd name="connsiteY35" fmla="*/ 339306 h 812606"/>
                <a:gd name="connsiteX36" fmla="*/ 6119609 w 12329382"/>
                <a:gd name="connsiteY36" fmla="*/ 356970 h 812606"/>
                <a:gd name="connsiteX37" fmla="*/ 6559437 w 12329382"/>
                <a:gd name="connsiteY37" fmla="*/ 644296 h 812606"/>
                <a:gd name="connsiteX38" fmla="*/ 6982500 w 12329382"/>
                <a:gd name="connsiteY38" fmla="*/ 383863 h 812606"/>
                <a:gd name="connsiteX39" fmla="*/ 6982751 w 12329382"/>
                <a:gd name="connsiteY39" fmla="*/ 383454 h 812606"/>
                <a:gd name="connsiteX40" fmla="*/ 6984244 w 12329382"/>
                <a:gd name="connsiteY40" fmla="*/ 380360 h 812606"/>
                <a:gd name="connsiteX41" fmla="*/ 7040193 w 12329382"/>
                <a:gd name="connsiteY41" fmla="*/ 286991 h 812606"/>
                <a:gd name="connsiteX42" fmla="*/ 7531945 w 12329382"/>
                <a:gd name="connsiteY42" fmla="*/ 1 h 812606"/>
                <a:gd name="connsiteX43" fmla="*/ 7902372 w 12329382"/>
                <a:gd name="connsiteY43" fmla="*/ 148597 h 812606"/>
                <a:gd name="connsiteX44" fmla="*/ 7950578 w 12329382"/>
                <a:gd name="connsiteY44" fmla="*/ 195936 h 812606"/>
                <a:gd name="connsiteX45" fmla="*/ 7954892 w 12329382"/>
                <a:gd name="connsiteY45" fmla="*/ 187312 h 812606"/>
                <a:gd name="connsiteX46" fmla="*/ 7964428 w 12329382"/>
                <a:gd name="connsiteY46" fmla="*/ 204977 h 812606"/>
                <a:gd name="connsiteX47" fmla="*/ 8404256 w 12329382"/>
                <a:gd name="connsiteY47" fmla="*/ 492302 h 812606"/>
                <a:gd name="connsiteX48" fmla="*/ 8669867 w 12329382"/>
                <a:gd name="connsiteY48" fmla="*/ 401515 h 812606"/>
                <a:gd name="connsiteX49" fmla="*/ 8715074 w 12329382"/>
                <a:gd name="connsiteY49" fmla="*/ 363604 h 812606"/>
                <a:gd name="connsiteX50" fmla="*/ 8720648 w 12329382"/>
                <a:gd name="connsiteY50" fmla="*/ 356531 h 812606"/>
                <a:gd name="connsiteX51" fmla="*/ 8832571 w 12329382"/>
                <a:gd name="connsiteY51" fmla="*/ 258676 h 812606"/>
                <a:gd name="connsiteX52" fmla="*/ 8873851 w 12329382"/>
                <a:gd name="connsiteY52" fmla="*/ 229399 h 812606"/>
                <a:gd name="connsiteX53" fmla="*/ 9147424 w 12329382"/>
                <a:gd name="connsiteY53" fmla="*/ 151993 h 812606"/>
                <a:gd name="connsiteX54" fmla="*/ 9517851 w 12329382"/>
                <a:gd name="connsiteY54" fmla="*/ 300589 h 812606"/>
                <a:gd name="connsiteX55" fmla="*/ 9566057 w 12329382"/>
                <a:gd name="connsiteY55" fmla="*/ 347928 h 812606"/>
                <a:gd name="connsiteX56" fmla="*/ 9570371 w 12329382"/>
                <a:gd name="connsiteY56" fmla="*/ 339305 h 812606"/>
                <a:gd name="connsiteX57" fmla="*/ 9579906 w 12329382"/>
                <a:gd name="connsiteY57" fmla="*/ 356969 h 812606"/>
                <a:gd name="connsiteX58" fmla="*/ 10019736 w 12329382"/>
                <a:gd name="connsiteY58" fmla="*/ 644295 h 812606"/>
                <a:gd name="connsiteX59" fmla="*/ 10442798 w 12329382"/>
                <a:gd name="connsiteY59" fmla="*/ 383862 h 812606"/>
                <a:gd name="connsiteX60" fmla="*/ 10443050 w 12329382"/>
                <a:gd name="connsiteY60" fmla="*/ 383453 h 812606"/>
                <a:gd name="connsiteX61" fmla="*/ 10444542 w 12329382"/>
                <a:gd name="connsiteY61" fmla="*/ 380359 h 812606"/>
                <a:gd name="connsiteX62" fmla="*/ 10502072 w 12329382"/>
                <a:gd name="connsiteY62" fmla="*/ 271318 h 812606"/>
                <a:gd name="connsiteX63" fmla="*/ 10500491 w 12329382"/>
                <a:gd name="connsiteY63" fmla="*/ 286990 h 812606"/>
                <a:gd name="connsiteX64" fmla="*/ 10992243 w 12329382"/>
                <a:gd name="connsiteY64" fmla="*/ 0 h 812606"/>
                <a:gd name="connsiteX65" fmla="*/ 11362670 w 12329382"/>
                <a:gd name="connsiteY65" fmla="*/ 148596 h 812606"/>
                <a:gd name="connsiteX66" fmla="*/ 11410876 w 12329382"/>
                <a:gd name="connsiteY66" fmla="*/ 195935 h 812606"/>
                <a:gd name="connsiteX67" fmla="*/ 11424726 w 12329382"/>
                <a:gd name="connsiteY67" fmla="*/ 204976 h 812606"/>
                <a:gd name="connsiteX68" fmla="*/ 11864555 w 12329382"/>
                <a:gd name="connsiteY68" fmla="*/ 492302 h 812606"/>
                <a:gd name="connsiteX69" fmla="*/ 12329382 w 12329382"/>
                <a:gd name="connsiteY69" fmla="*/ 159808 h 812606"/>
                <a:gd name="connsiteX70" fmla="*/ 12329208 w 12329382"/>
                <a:gd name="connsiteY70" fmla="*/ 177225 h 812606"/>
                <a:gd name="connsiteX71" fmla="*/ 11735542 w 12329382"/>
                <a:gd name="connsiteY71" fmla="*/ 660610 h 812606"/>
                <a:gd name="connsiteX72" fmla="*/ 11365115 w 12329382"/>
                <a:gd name="connsiteY72" fmla="*/ 512014 h 812606"/>
                <a:gd name="connsiteX73" fmla="*/ 11316909 w 12329382"/>
                <a:gd name="connsiteY73" fmla="*/ 464675 h 812606"/>
                <a:gd name="connsiteX74" fmla="*/ 11312594 w 12329382"/>
                <a:gd name="connsiteY74" fmla="*/ 473298 h 812606"/>
                <a:gd name="connsiteX75" fmla="*/ 11303059 w 12329382"/>
                <a:gd name="connsiteY75" fmla="*/ 455634 h 812606"/>
                <a:gd name="connsiteX76" fmla="*/ 10863230 w 12329382"/>
                <a:gd name="connsiteY76" fmla="*/ 168308 h 812606"/>
                <a:gd name="connsiteX77" fmla="*/ 10440168 w 12329382"/>
                <a:gd name="connsiteY77" fmla="*/ 428741 h 812606"/>
                <a:gd name="connsiteX78" fmla="*/ 10439916 w 12329382"/>
                <a:gd name="connsiteY78" fmla="*/ 429150 h 812606"/>
                <a:gd name="connsiteX79" fmla="*/ 10438424 w 12329382"/>
                <a:gd name="connsiteY79" fmla="*/ 432244 h 812606"/>
                <a:gd name="connsiteX80" fmla="*/ 10388584 w 12329382"/>
                <a:gd name="connsiteY80" fmla="*/ 516101 h 812606"/>
                <a:gd name="connsiteX81" fmla="*/ 10382475 w 12329382"/>
                <a:gd name="connsiteY81" fmla="*/ 525613 h 812606"/>
                <a:gd name="connsiteX82" fmla="*/ 9890722 w 12329382"/>
                <a:gd name="connsiteY82" fmla="*/ 812603 h 812606"/>
                <a:gd name="connsiteX83" fmla="*/ 9520295 w 12329382"/>
                <a:gd name="connsiteY83" fmla="*/ 664007 h 812606"/>
                <a:gd name="connsiteX84" fmla="*/ 9472089 w 12329382"/>
                <a:gd name="connsiteY84" fmla="*/ 616668 h 812606"/>
                <a:gd name="connsiteX85" fmla="*/ 9467775 w 12329382"/>
                <a:gd name="connsiteY85" fmla="*/ 625292 h 812606"/>
                <a:gd name="connsiteX86" fmla="*/ 9458240 w 12329382"/>
                <a:gd name="connsiteY86" fmla="*/ 607627 h 812606"/>
                <a:gd name="connsiteX87" fmla="*/ 9018411 w 12329382"/>
                <a:gd name="connsiteY87" fmla="*/ 320302 h 812606"/>
                <a:gd name="connsiteX88" fmla="*/ 8752800 w 12329382"/>
                <a:gd name="connsiteY88" fmla="*/ 411089 h 812606"/>
                <a:gd name="connsiteX89" fmla="*/ 8707593 w 12329382"/>
                <a:gd name="connsiteY89" fmla="*/ 449000 h 812606"/>
                <a:gd name="connsiteX90" fmla="*/ 8702020 w 12329382"/>
                <a:gd name="connsiteY90" fmla="*/ 456073 h 812606"/>
                <a:gd name="connsiteX91" fmla="*/ 8590096 w 12329382"/>
                <a:gd name="connsiteY91" fmla="*/ 553928 h 812606"/>
                <a:gd name="connsiteX92" fmla="*/ 8548816 w 12329382"/>
                <a:gd name="connsiteY92" fmla="*/ 583206 h 812606"/>
                <a:gd name="connsiteX93" fmla="*/ 8275244 w 12329382"/>
                <a:gd name="connsiteY93" fmla="*/ 660611 h 812606"/>
                <a:gd name="connsiteX94" fmla="*/ 7904817 w 12329382"/>
                <a:gd name="connsiteY94" fmla="*/ 512015 h 812606"/>
                <a:gd name="connsiteX95" fmla="*/ 7856610 w 12329382"/>
                <a:gd name="connsiteY95" fmla="*/ 464676 h 812606"/>
                <a:gd name="connsiteX96" fmla="*/ 7852297 w 12329382"/>
                <a:gd name="connsiteY96" fmla="*/ 473299 h 812606"/>
                <a:gd name="connsiteX97" fmla="*/ 7842761 w 12329382"/>
                <a:gd name="connsiteY97" fmla="*/ 455635 h 812606"/>
                <a:gd name="connsiteX98" fmla="*/ 7402931 w 12329382"/>
                <a:gd name="connsiteY98" fmla="*/ 168309 h 812606"/>
                <a:gd name="connsiteX99" fmla="*/ 6979869 w 12329382"/>
                <a:gd name="connsiteY99" fmla="*/ 428742 h 812606"/>
                <a:gd name="connsiteX100" fmla="*/ 6979618 w 12329382"/>
                <a:gd name="connsiteY100" fmla="*/ 429151 h 812606"/>
                <a:gd name="connsiteX101" fmla="*/ 6978126 w 12329382"/>
                <a:gd name="connsiteY101" fmla="*/ 432245 h 812606"/>
                <a:gd name="connsiteX102" fmla="*/ 6922176 w 12329382"/>
                <a:gd name="connsiteY102" fmla="*/ 525614 h 812606"/>
                <a:gd name="connsiteX103" fmla="*/ 6430425 w 12329382"/>
                <a:gd name="connsiteY103" fmla="*/ 812604 h 812606"/>
                <a:gd name="connsiteX104" fmla="*/ 6059997 w 12329382"/>
                <a:gd name="connsiteY104" fmla="*/ 664008 h 812606"/>
                <a:gd name="connsiteX105" fmla="*/ 6011791 w 12329382"/>
                <a:gd name="connsiteY105" fmla="*/ 616669 h 812606"/>
                <a:gd name="connsiteX106" fmla="*/ 5997942 w 12329382"/>
                <a:gd name="connsiteY106" fmla="*/ 607628 h 812606"/>
                <a:gd name="connsiteX107" fmla="*/ 5558112 w 12329382"/>
                <a:gd name="connsiteY107" fmla="*/ 320302 h 812606"/>
                <a:gd name="connsiteX108" fmla="*/ 5292503 w 12329382"/>
                <a:gd name="connsiteY108" fmla="*/ 411089 h 812606"/>
                <a:gd name="connsiteX109" fmla="*/ 5207592 w 12329382"/>
                <a:gd name="connsiteY109" fmla="*/ 488913 h 812606"/>
                <a:gd name="connsiteX110" fmla="*/ 5088518 w 12329382"/>
                <a:gd name="connsiteY110" fmla="*/ 583208 h 812606"/>
                <a:gd name="connsiteX111" fmla="*/ 4814946 w 12329382"/>
                <a:gd name="connsiteY111" fmla="*/ 660613 h 812606"/>
                <a:gd name="connsiteX112" fmla="*/ 4444519 w 12329382"/>
                <a:gd name="connsiteY112" fmla="*/ 512017 h 812606"/>
                <a:gd name="connsiteX113" fmla="*/ 4396312 w 12329382"/>
                <a:gd name="connsiteY113" fmla="*/ 464678 h 812606"/>
                <a:gd name="connsiteX114" fmla="*/ 4391999 w 12329382"/>
                <a:gd name="connsiteY114" fmla="*/ 473301 h 812606"/>
                <a:gd name="connsiteX115" fmla="*/ 4382463 w 12329382"/>
                <a:gd name="connsiteY115" fmla="*/ 455637 h 812606"/>
                <a:gd name="connsiteX116" fmla="*/ 3942634 w 12329382"/>
                <a:gd name="connsiteY116" fmla="*/ 168311 h 812606"/>
                <a:gd name="connsiteX117" fmla="*/ 3519572 w 12329382"/>
                <a:gd name="connsiteY117" fmla="*/ 428744 h 812606"/>
                <a:gd name="connsiteX118" fmla="*/ 3477786 w 12329382"/>
                <a:gd name="connsiteY118" fmla="*/ 500852 h 812606"/>
                <a:gd name="connsiteX119" fmla="*/ 3467989 w 12329382"/>
                <a:gd name="connsiteY119" fmla="*/ 516104 h 812606"/>
                <a:gd name="connsiteX120" fmla="*/ 3461878 w 12329382"/>
                <a:gd name="connsiteY120" fmla="*/ 525616 h 812606"/>
                <a:gd name="connsiteX121" fmla="*/ 2970127 w 12329382"/>
                <a:gd name="connsiteY121" fmla="*/ 812606 h 812606"/>
                <a:gd name="connsiteX122" fmla="*/ 2599700 w 12329382"/>
                <a:gd name="connsiteY122" fmla="*/ 664010 h 812606"/>
                <a:gd name="connsiteX123" fmla="*/ 2551493 w 12329382"/>
                <a:gd name="connsiteY123" fmla="*/ 616671 h 812606"/>
                <a:gd name="connsiteX124" fmla="*/ 2547180 w 12329382"/>
                <a:gd name="connsiteY124" fmla="*/ 625295 h 812606"/>
                <a:gd name="connsiteX125" fmla="*/ 2537644 w 12329382"/>
                <a:gd name="connsiteY125" fmla="*/ 607630 h 812606"/>
                <a:gd name="connsiteX126" fmla="*/ 2097815 w 12329382"/>
                <a:gd name="connsiteY126" fmla="*/ 320304 h 812606"/>
                <a:gd name="connsiteX127" fmla="*/ 1832205 w 12329382"/>
                <a:gd name="connsiteY127" fmla="*/ 411091 h 812606"/>
                <a:gd name="connsiteX128" fmla="*/ 1722223 w 12329382"/>
                <a:gd name="connsiteY128" fmla="*/ 515954 h 812606"/>
                <a:gd name="connsiteX129" fmla="*/ 1628221 w 12329382"/>
                <a:gd name="connsiteY129" fmla="*/ 583210 h 812606"/>
                <a:gd name="connsiteX130" fmla="*/ 1354648 w 12329382"/>
                <a:gd name="connsiteY130" fmla="*/ 660615 h 812606"/>
                <a:gd name="connsiteX131" fmla="*/ 984221 w 12329382"/>
                <a:gd name="connsiteY131" fmla="*/ 512019 h 812606"/>
                <a:gd name="connsiteX132" fmla="*/ 936015 w 12329382"/>
                <a:gd name="connsiteY132" fmla="*/ 464680 h 812606"/>
                <a:gd name="connsiteX133" fmla="*/ 931701 w 12329382"/>
                <a:gd name="connsiteY133" fmla="*/ 473303 h 812606"/>
                <a:gd name="connsiteX134" fmla="*/ 922165 w 12329382"/>
                <a:gd name="connsiteY134" fmla="*/ 455639 h 812606"/>
                <a:gd name="connsiteX135" fmla="*/ 482336 w 12329382"/>
                <a:gd name="connsiteY135" fmla="*/ 168313 h 812606"/>
                <a:gd name="connsiteX136" fmla="*/ 59274 w 12329382"/>
                <a:gd name="connsiteY136" fmla="*/ 428746 h 812606"/>
                <a:gd name="connsiteX137" fmla="*/ 59022 w 12329382"/>
                <a:gd name="connsiteY137" fmla="*/ 429155 h 812606"/>
                <a:gd name="connsiteX138" fmla="*/ 30744 w 12329382"/>
                <a:gd name="connsiteY138" fmla="*/ 480219 h 812606"/>
                <a:gd name="connsiteX139" fmla="*/ -1 w 12329382"/>
                <a:gd name="connsiteY139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53257 w 12329384"/>
                <a:gd name="connsiteY12" fmla="*/ 229401 h 812606"/>
                <a:gd name="connsiteX13" fmla="*/ 2226830 w 12329384"/>
                <a:gd name="connsiteY13" fmla="*/ 151996 h 812606"/>
                <a:gd name="connsiteX14" fmla="*/ 2597257 w 12329384"/>
                <a:gd name="connsiteY14" fmla="*/ 300592 h 812606"/>
                <a:gd name="connsiteX15" fmla="*/ 2645463 w 12329384"/>
                <a:gd name="connsiteY15" fmla="*/ 347931 h 812606"/>
                <a:gd name="connsiteX16" fmla="*/ 2649777 w 12329384"/>
                <a:gd name="connsiteY16" fmla="*/ 339308 h 812606"/>
                <a:gd name="connsiteX17" fmla="*/ 2659313 w 12329384"/>
                <a:gd name="connsiteY17" fmla="*/ 356972 h 812606"/>
                <a:gd name="connsiteX18" fmla="*/ 3099142 w 12329384"/>
                <a:gd name="connsiteY18" fmla="*/ 644298 h 812606"/>
                <a:gd name="connsiteX19" fmla="*/ 3522204 w 12329384"/>
                <a:gd name="connsiteY19" fmla="*/ 383865 h 812606"/>
                <a:gd name="connsiteX20" fmla="*/ 3573787 w 12329384"/>
                <a:gd name="connsiteY20" fmla="*/ 296505 h 812606"/>
                <a:gd name="connsiteX21" fmla="*/ 3579897 w 12329384"/>
                <a:gd name="connsiteY21" fmla="*/ 286993 h 812606"/>
                <a:gd name="connsiteX22" fmla="*/ 4071649 w 12329384"/>
                <a:gd name="connsiteY22" fmla="*/ 3 h 812606"/>
                <a:gd name="connsiteX23" fmla="*/ 4442076 w 12329384"/>
                <a:gd name="connsiteY23" fmla="*/ 148599 h 812606"/>
                <a:gd name="connsiteX24" fmla="*/ 4490282 w 12329384"/>
                <a:gd name="connsiteY24" fmla="*/ 195938 h 812606"/>
                <a:gd name="connsiteX25" fmla="*/ 4504132 w 12329384"/>
                <a:gd name="connsiteY25" fmla="*/ 204979 h 812606"/>
                <a:gd name="connsiteX26" fmla="*/ 4943961 w 12329384"/>
                <a:gd name="connsiteY26" fmla="*/ 492304 h 812606"/>
                <a:gd name="connsiteX27" fmla="*/ 5209571 w 12329384"/>
                <a:gd name="connsiteY27" fmla="*/ 401517 h 812606"/>
                <a:gd name="connsiteX28" fmla="*/ 5254775 w 12329384"/>
                <a:gd name="connsiteY28" fmla="*/ 363608 h 812606"/>
                <a:gd name="connsiteX29" fmla="*/ 5372276 w 12329384"/>
                <a:gd name="connsiteY29" fmla="*/ 258677 h 812606"/>
                <a:gd name="connsiteX30" fmla="*/ 5413555 w 12329384"/>
                <a:gd name="connsiteY30" fmla="*/ 229399 h 812606"/>
                <a:gd name="connsiteX31" fmla="*/ 5687128 w 12329384"/>
                <a:gd name="connsiteY31" fmla="*/ 151994 h 812606"/>
                <a:gd name="connsiteX32" fmla="*/ 6057555 w 12329384"/>
                <a:gd name="connsiteY32" fmla="*/ 300590 h 812606"/>
                <a:gd name="connsiteX33" fmla="*/ 6105761 w 12329384"/>
                <a:gd name="connsiteY33" fmla="*/ 347929 h 812606"/>
                <a:gd name="connsiteX34" fmla="*/ 6110075 w 12329384"/>
                <a:gd name="connsiteY34" fmla="*/ 339306 h 812606"/>
                <a:gd name="connsiteX35" fmla="*/ 6119611 w 12329384"/>
                <a:gd name="connsiteY35" fmla="*/ 356970 h 812606"/>
                <a:gd name="connsiteX36" fmla="*/ 6559439 w 12329384"/>
                <a:gd name="connsiteY36" fmla="*/ 644296 h 812606"/>
                <a:gd name="connsiteX37" fmla="*/ 6982502 w 12329384"/>
                <a:gd name="connsiteY37" fmla="*/ 383863 h 812606"/>
                <a:gd name="connsiteX38" fmla="*/ 6982753 w 12329384"/>
                <a:gd name="connsiteY38" fmla="*/ 383454 h 812606"/>
                <a:gd name="connsiteX39" fmla="*/ 6984246 w 12329384"/>
                <a:gd name="connsiteY39" fmla="*/ 380360 h 812606"/>
                <a:gd name="connsiteX40" fmla="*/ 7040195 w 12329384"/>
                <a:gd name="connsiteY40" fmla="*/ 286991 h 812606"/>
                <a:gd name="connsiteX41" fmla="*/ 7531947 w 12329384"/>
                <a:gd name="connsiteY41" fmla="*/ 1 h 812606"/>
                <a:gd name="connsiteX42" fmla="*/ 7902374 w 12329384"/>
                <a:gd name="connsiteY42" fmla="*/ 148597 h 812606"/>
                <a:gd name="connsiteX43" fmla="*/ 7950580 w 12329384"/>
                <a:gd name="connsiteY43" fmla="*/ 195936 h 812606"/>
                <a:gd name="connsiteX44" fmla="*/ 7954894 w 12329384"/>
                <a:gd name="connsiteY44" fmla="*/ 187312 h 812606"/>
                <a:gd name="connsiteX45" fmla="*/ 7964430 w 12329384"/>
                <a:gd name="connsiteY45" fmla="*/ 204977 h 812606"/>
                <a:gd name="connsiteX46" fmla="*/ 8404258 w 12329384"/>
                <a:gd name="connsiteY46" fmla="*/ 492302 h 812606"/>
                <a:gd name="connsiteX47" fmla="*/ 8669869 w 12329384"/>
                <a:gd name="connsiteY47" fmla="*/ 401515 h 812606"/>
                <a:gd name="connsiteX48" fmla="*/ 8715076 w 12329384"/>
                <a:gd name="connsiteY48" fmla="*/ 363604 h 812606"/>
                <a:gd name="connsiteX49" fmla="*/ 8720650 w 12329384"/>
                <a:gd name="connsiteY49" fmla="*/ 356531 h 812606"/>
                <a:gd name="connsiteX50" fmla="*/ 8832573 w 12329384"/>
                <a:gd name="connsiteY50" fmla="*/ 258676 h 812606"/>
                <a:gd name="connsiteX51" fmla="*/ 8873853 w 12329384"/>
                <a:gd name="connsiteY51" fmla="*/ 229399 h 812606"/>
                <a:gd name="connsiteX52" fmla="*/ 9147426 w 12329384"/>
                <a:gd name="connsiteY52" fmla="*/ 151993 h 812606"/>
                <a:gd name="connsiteX53" fmla="*/ 9517853 w 12329384"/>
                <a:gd name="connsiteY53" fmla="*/ 300589 h 812606"/>
                <a:gd name="connsiteX54" fmla="*/ 9566059 w 12329384"/>
                <a:gd name="connsiteY54" fmla="*/ 347928 h 812606"/>
                <a:gd name="connsiteX55" fmla="*/ 9570373 w 12329384"/>
                <a:gd name="connsiteY55" fmla="*/ 339305 h 812606"/>
                <a:gd name="connsiteX56" fmla="*/ 9579908 w 12329384"/>
                <a:gd name="connsiteY56" fmla="*/ 356969 h 812606"/>
                <a:gd name="connsiteX57" fmla="*/ 10019738 w 12329384"/>
                <a:gd name="connsiteY57" fmla="*/ 644295 h 812606"/>
                <a:gd name="connsiteX58" fmla="*/ 10442800 w 12329384"/>
                <a:gd name="connsiteY58" fmla="*/ 383862 h 812606"/>
                <a:gd name="connsiteX59" fmla="*/ 10443052 w 12329384"/>
                <a:gd name="connsiteY59" fmla="*/ 383453 h 812606"/>
                <a:gd name="connsiteX60" fmla="*/ 10444544 w 12329384"/>
                <a:gd name="connsiteY60" fmla="*/ 380359 h 812606"/>
                <a:gd name="connsiteX61" fmla="*/ 10502074 w 12329384"/>
                <a:gd name="connsiteY61" fmla="*/ 271318 h 812606"/>
                <a:gd name="connsiteX62" fmla="*/ 10500493 w 12329384"/>
                <a:gd name="connsiteY62" fmla="*/ 286990 h 812606"/>
                <a:gd name="connsiteX63" fmla="*/ 10992245 w 12329384"/>
                <a:gd name="connsiteY63" fmla="*/ 0 h 812606"/>
                <a:gd name="connsiteX64" fmla="*/ 11362672 w 12329384"/>
                <a:gd name="connsiteY64" fmla="*/ 148596 h 812606"/>
                <a:gd name="connsiteX65" fmla="*/ 11410878 w 12329384"/>
                <a:gd name="connsiteY65" fmla="*/ 195935 h 812606"/>
                <a:gd name="connsiteX66" fmla="*/ 11424728 w 12329384"/>
                <a:gd name="connsiteY66" fmla="*/ 204976 h 812606"/>
                <a:gd name="connsiteX67" fmla="*/ 11864557 w 12329384"/>
                <a:gd name="connsiteY67" fmla="*/ 492302 h 812606"/>
                <a:gd name="connsiteX68" fmla="*/ 12329384 w 12329384"/>
                <a:gd name="connsiteY68" fmla="*/ 159808 h 812606"/>
                <a:gd name="connsiteX69" fmla="*/ 12329210 w 12329384"/>
                <a:gd name="connsiteY69" fmla="*/ 177225 h 812606"/>
                <a:gd name="connsiteX70" fmla="*/ 11735544 w 12329384"/>
                <a:gd name="connsiteY70" fmla="*/ 660610 h 812606"/>
                <a:gd name="connsiteX71" fmla="*/ 11365117 w 12329384"/>
                <a:gd name="connsiteY71" fmla="*/ 512014 h 812606"/>
                <a:gd name="connsiteX72" fmla="*/ 11316911 w 12329384"/>
                <a:gd name="connsiteY72" fmla="*/ 464675 h 812606"/>
                <a:gd name="connsiteX73" fmla="*/ 11312596 w 12329384"/>
                <a:gd name="connsiteY73" fmla="*/ 473298 h 812606"/>
                <a:gd name="connsiteX74" fmla="*/ 11303061 w 12329384"/>
                <a:gd name="connsiteY74" fmla="*/ 455634 h 812606"/>
                <a:gd name="connsiteX75" fmla="*/ 10863232 w 12329384"/>
                <a:gd name="connsiteY75" fmla="*/ 168308 h 812606"/>
                <a:gd name="connsiteX76" fmla="*/ 10440170 w 12329384"/>
                <a:gd name="connsiteY76" fmla="*/ 428741 h 812606"/>
                <a:gd name="connsiteX77" fmla="*/ 10439918 w 12329384"/>
                <a:gd name="connsiteY77" fmla="*/ 429150 h 812606"/>
                <a:gd name="connsiteX78" fmla="*/ 10438426 w 12329384"/>
                <a:gd name="connsiteY78" fmla="*/ 432244 h 812606"/>
                <a:gd name="connsiteX79" fmla="*/ 10388586 w 12329384"/>
                <a:gd name="connsiteY79" fmla="*/ 516101 h 812606"/>
                <a:gd name="connsiteX80" fmla="*/ 10382477 w 12329384"/>
                <a:gd name="connsiteY80" fmla="*/ 525613 h 812606"/>
                <a:gd name="connsiteX81" fmla="*/ 9890724 w 12329384"/>
                <a:gd name="connsiteY81" fmla="*/ 812603 h 812606"/>
                <a:gd name="connsiteX82" fmla="*/ 9520297 w 12329384"/>
                <a:gd name="connsiteY82" fmla="*/ 664007 h 812606"/>
                <a:gd name="connsiteX83" fmla="*/ 9472091 w 12329384"/>
                <a:gd name="connsiteY83" fmla="*/ 616668 h 812606"/>
                <a:gd name="connsiteX84" fmla="*/ 9467777 w 12329384"/>
                <a:gd name="connsiteY84" fmla="*/ 625292 h 812606"/>
                <a:gd name="connsiteX85" fmla="*/ 9458242 w 12329384"/>
                <a:gd name="connsiteY85" fmla="*/ 607627 h 812606"/>
                <a:gd name="connsiteX86" fmla="*/ 9018413 w 12329384"/>
                <a:gd name="connsiteY86" fmla="*/ 320302 h 812606"/>
                <a:gd name="connsiteX87" fmla="*/ 8752802 w 12329384"/>
                <a:gd name="connsiteY87" fmla="*/ 411089 h 812606"/>
                <a:gd name="connsiteX88" fmla="*/ 8707595 w 12329384"/>
                <a:gd name="connsiteY88" fmla="*/ 449000 h 812606"/>
                <a:gd name="connsiteX89" fmla="*/ 8702022 w 12329384"/>
                <a:gd name="connsiteY89" fmla="*/ 456073 h 812606"/>
                <a:gd name="connsiteX90" fmla="*/ 8590098 w 12329384"/>
                <a:gd name="connsiteY90" fmla="*/ 553928 h 812606"/>
                <a:gd name="connsiteX91" fmla="*/ 8548818 w 12329384"/>
                <a:gd name="connsiteY91" fmla="*/ 583206 h 812606"/>
                <a:gd name="connsiteX92" fmla="*/ 8275246 w 12329384"/>
                <a:gd name="connsiteY92" fmla="*/ 660611 h 812606"/>
                <a:gd name="connsiteX93" fmla="*/ 7904819 w 12329384"/>
                <a:gd name="connsiteY93" fmla="*/ 512015 h 812606"/>
                <a:gd name="connsiteX94" fmla="*/ 7856612 w 12329384"/>
                <a:gd name="connsiteY94" fmla="*/ 464676 h 812606"/>
                <a:gd name="connsiteX95" fmla="*/ 7852299 w 12329384"/>
                <a:gd name="connsiteY95" fmla="*/ 473299 h 812606"/>
                <a:gd name="connsiteX96" fmla="*/ 7842763 w 12329384"/>
                <a:gd name="connsiteY96" fmla="*/ 455635 h 812606"/>
                <a:gd name="connsiteX97" fmla="*/ 7402933 w 12329384"/>
                <a:gd name="connsiteY97" fmla="*/ 168309 h 812606"/>
                <a:gd name="connsiteX98" fmla="*/ 6979871 w 12329384"/>
                <a:gd name="connsiteY98" fmla="*/ 428742 h 812606"/>
                <a:gd name="connsiteX99" fmla="*/ 6979620 w 12329384"/>
                <a:gd name="connsiteY99" fmla="*/ 429151 h 812606"/>
                <a:gd name="connsiteX100" fmla="*/ 6978128 w 12329384"/>
                <a:gd name="connsiteY100" fmla="*/ 432245 h 812606"/>
                <a:gd name="connsiteX101" fmla="*/ 6922178 w 12329384"/>
                <a:gd name="connsiteY101" fmla="*/ 525614 h 812606"/>
                <a:gd name="connsiteX102" fmla="*/ 6430427 w 12329384"/>
                <a:gd name="connsiteY102" fmla="*/ 812604 h 812606"/>
                <a:gd name="connsiteX103" fmla="*/ 6059999 w 12329384"/>
                <a:gd name="connsiteY103" fmla="*/ 664008 h 812606"/>
                <a:gd name="connsiteX104" fmla="*/ 6011793 w 12329384"/>
                <a:gd name="connsiteY104" fmla="*/ 616669 h 812606"/>
                <a:gd name="connsiteX105" fmla="*/ 5997944 w 12329384"/>
                <a:gd name="connsiteY105" fmla="*/ 607628 h 812606"/>
                <a:gd name="connsiteX106" fmla="*/ 5558114 w 12329384"/>
                <a:gd name="connsiteY106" fmla="*/ 320302 h 812606"/>
                <a:gd name="connsiteX107" fmla="*/ 5292505 w 12329384"/>
                <a:gd name="connsiteY107" fmla="*/ 411089 h 812606"/>
                <a:gd name="connsiteX108" fmla="*/ 5207594 w 12329384"/>
                <a:gd name="connsiteY108" fmla="*/ 488913 h 812606"/>
                <a:gd name="connsiteX109" fmla="*/ 5088520 w 12329384"/>
                <a:gd name="connsiteY109" fmla="*/ 583208 h 812606"/>
                <a:gd name="connsiteX110" fmla="*/ 4814948 w 12329384"/>
                <a:gd name="connsiteY110" fmla="*/ 660613 h 812606"/>
                <a:gd name="connsiteX111" fmla="*/ 4444521 w 12329384"/>
                <a:gd name="connsiteY111" fmla="*/ 512017 h 812606"/>
                <a:gd name="connsiteX112" fmla="*/ 4396314 w 12329384"/>
                <a:gd name="connsiteY112" fmla="*/ 464678 h 812606"/>
                <a:gd name="connsiteX113" fmla="*/ 4392001 w 12329384"/>
                <a:gd name="connsiteY113" fmla="*/ 473301 h 812606"/>
                <a:gd name="connsiteX114" fmla="*/ 4382465 w 12329384"/>
                <a:gd name="connsiteY114" fmla="*/ 455637 h 812606"/>
                <a:gd name="connsiteX115" fmla="*/ 3942636 w 12329384"/>
                <a:gd name="connsiteY115" fmla="*/ 168311 h 812606"/>
                <a:gd name="connsiteX116" fmla="*/ 3519574 w 12329384"/>
                <a:gd name="connsiteY116" fmla="*/ 428744 h 812606"/>
                <a:gd name="connsiteX117" fmla="*/ 3477788 w 12329384"/>
                <a:gd name="connsiteY117" fmla="*/ 500852 h 812606"/>
                <a:gd name="connsiteX118" fmla="*/ 3467991 w 12329384"/>
                <a:gd name="connsiteY118" fmla="*/ 516104 h 812606"/>
                <a:gd name="connsiteX119" fmla="*/ 3461880 w 12329384"/>
                <a:gd name="connsiteY119" fmla="*/ 525616 h 812606"/>
                <a:gd name="connsiteX120" fmla="*/ 2970129 w 12329384"/>
                <a:gd name="connsiteY120" fmla="*/ 812606 h 812606"/>
                <a:gd name="connsiteX121" fmla="*/ 2599702 w 12329384"/>
                <a:gd name="connsiteY121" fmla="*/ 664010 h 812606"/>
                <a:gd name="connsiteX122" fmla="*/ 2551495 w 12329384"/>
                <a:gd name="connsiteY122" fmla="*/ 616671 h 812606"/>
                <a:gd name="connsiteX123" fmla="*/ 2547182 w 12329384"/>
                <a:gd name="connsiteY123" fmla="*/ 625295 h 812606"/>
                <a:gd name="connsiteX124" fmla="*/ 2537646 w 12329384"/>
                <a:gd name="connsiteY124" fmla="*/ 607630 h 812606"/>
                <a:gd name="connsiteX125" fmla="*/ 2097817 w 12329384"/>
                <a:gd name="connsiteY125" fmla="*/ 320304 h 812606"/>
                <a:gd name="connsiteX126" fmla="*/ 1832207 w 12329384"/>
                <a:gd name="connsiteY126" fmla="*/ 411091 h 812606"/>
                <a:gd name="connsiteX127" fmla="*/ 1722225 w 12329384"/>
                <a:gd name="connsiteY127" fmla="*/ 515954 h 812606"/>
                <a:gd name="connsiteX128" fmla="*/ 1628223 w 12329384"/>
                <a:gd name="connsiteY128" fmla="*/ 583210 h 812606"/>
                <a:gd name="connsiteX129" fmla="*/ 1354650 w 12329384"/>
                <a:gd name="connsiteY129" fmla="*/ 660615 h 812606"/>
                <a:gd name="connsiteX130" fmla="*/ 984223 w 12329384"/>
                <a:gd name="connsiteY130" fmla="*/ 512019 h 812606"/>
                <a:gd name="connsiteX131" fmla="*/ 936017 w 12329384"/>
                <a:gd name="connsiteY131" fmla="*/ 464680 h 812606"/>
                <a:gd name="connsiteX132" fmla="*/ 931703 w 12329384"/>
                <a:gd name="connsiteY132" fmla="*/ 473303 h 812606"/>
                <a:gd name="connsiteX133" fmla="*/ 922167 w 12329384"/>
                <a:gd name="connsiteY133" fmla="*/ 455639 h 812606"/>
                <a:gd name="connsiteX134" fmla="*/ 482338 w 12329384"/>
                <a:gd name="connsiteY134" fmla="*/ 168313 h 812606"/>
                <a:gd name="connsiteX135" fmla="*/ 59276 w 12329384"/>
                <a:gd name="connsiteY135" fmla="*/ 428746 h 812606"/>
                <a:gd name="connsiteX136" fmla="*/ 59024 w 12329384"/>
                <a:gd name="connsiteY136" fmla="*/ 429155 h 812606"/>
                <a:gd name="connsiteX137" fmla="*/ 30746 w 12329384"/>
                <a:gd name="connsiteY137" fmla="*/ 480219 h 812606"/>
                <a:gd name="connsiteX138" fmla="*/ 1 w 12329384"/>
                <a:gd name="connsiteY138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49775 w 12329382"/>
                <a:gd name="connsiteY15" fmla="*/ 339308 h 812606"/>
                <a:gd name="connsiteX16" fmla="*/ 2659311 w 12329382"/>
                <a:gd name="connsiteY16" fmla="*/ 356972 h 812606"/>
                <a:gd name="connsiteX17" fmla="*/ 3099140 w 12329382"/>
                <a:gd name="connsiteY17" fmla="*/ 644298 h 812606"/>
                <a:gd name="connsiteX18" fmla="*/ 3522202 w 12329382"/>
                <a:gd name="connsiteY18" fmla="*/ 383865 h 812606"/>
                <a:gd name="connsiteX19" fmla="*/ 3573785 w 12329382"/>
                <a:gd name="connsiteY19" fmla="*/ 296505 h 812606"/>
                <a:gd name="connsiteX20" fmla="*/ 3579895 w 12329382"/>
                <a:gd name="connsiteY20" fmla="*/ 286993 h 812606"/>
                <a:gd name="connsiteX21" fmla="*/ 4071647 w 12329382"/>
                <a:gd name="connsiteY21" fmla="*/ 3 h 812606"/>
                <a:gd name="connsiteX22" fmla="*/ 4442074 w 12329382"/>
                <a:gd name="connsiteY22" fmla="*/ 148599 h 812606"/>
                <a:gd name="connsiteX23" fmla="*/ 4490280 w 12329382"/>
                <a:gd name="connsiteY23" fmla="*/ 195938 h 812606"/>
                <a:gd name="connsiteX24" fmla="*/ 4504130 w 12329382"/>
                <a:gd name="connsiteY24" fmla="*/ 204979 h 812606"/>
                <a:gd name="connsiteX25" fmla="*/ 4943959 w 12329382"/>
                <a:gd name="connsiteY25" fmla="*/ 492304 h 812606"/>
                <a:gd name="connsiteX26" fmla="*/ 5209569 w 12329382"/>
                <a:gd name="connsiteY26" fmla="*/ 401517 h 812606"/>
                <a:gd name="connsiteX27" fmla="*/ 5254773 w 12329382"/>
                <a:gd name="connsiteY27" fmla="*/ 363608 h 812606"/>
                <a:gd name="connsiteX28" fmla="*/ 5372274 w 12329382"/>
                <a:gd name="connsiteY28" fmla="*/ 258677 h 812606"/>
                <a:gd name="connsiteX29" fmla="*/ 5413553 w 12329382"/>
                <a:gd name="connsiteY29" fmla="*/ 229399 h 812606"/>
                <a:gd name="connsiteX30" fmla="*/ 5687126 w 12329382"/>
                <a:gd name="connsiteY30" fmla="*/ 151994 h 812606"/>
                <a:gd name="connsiteX31" fmla="*/ 6057553 w 12329382"/>
                <a:gd name="connsiteY31" fmla="*/ 300590 h 812606"/>
                <a:gd name="connsiteX32" fmla="*/ 6105759 w 12329382"/>
                <a:gd name="connsiteY32" fmla="*/ 347929 h 812606"/>
                <a:gd name="connsiteX33" fmla="*/ 6110073 w 12329382"/>
                <a:gd name="connsiteY33" fmla="*/ 339306 h 812606"/>
                <a:gd name="connsiteX34" fmla="*/ 6119609 w 12329382"/>
                <a:gd name="connsiteY34" fmla="*/ 356970 h 812606"/>
                <a:gd name="connsiteX35" fmla="*/ 6559437 w 12329382"/>
                <a:gd name="connsiteY35" fmla="*/ 644296 h 812606"/>
                <a:gd name="connsiteX36" fmla="*/ 6982500 w 12329382"/>
                <a:gd name="connsiteY36" fmla="*/ 383863 h 812606"/>
                <a:gd name="connsiteX37" fmla="*/ 6982751 w 12329382"/>
                <a:gd name="connsiteY37" fmla="*/ 383454 h 812606"/>
                <a:gd name="connsiteX38" fmla="*/ 6984244 w 12329382"/>
                <a:gd name="connsiteY38" fmla="*/ 380360 h 812606"/>
                <a:gd name="connsiteX39" fmla="*/ 7040193 w 12329382"/>
                <a:gd name="connsiteY39" fmla="*/ 286991 h 812606"/>
                <a:gd name="connsiteX40" fmla="*/ 7531945 w 12329382"/>
                <a:gd name="connsiteY40" fmla="*/ 1 h 812606"/>
                <a:gd name="connsiteX41" fmla="*/ 7902372 w 12329382"/>
                <a:gd name="connsiteY41" fmla="*/ 148597 h 812606"/>
                <a:gd name="connsiteX42" fmla="*/ 7950578 w 12329382"/>
                <a:gd name="connsiteY42" fmla="*/ 195936 h 812606"/>
                <a:gd name="connsiteX43" fmla="*/ 7954892 w 12329382"/>
                <a:gd name="connsiteY43" fmla="*/ 187312 h 812606"/>
                <a:gd name="connsiteX44" fmla="*/ 7964428 w 12329382"/>
                <a:gd name="connsiteY44" fmla="*/ 204977 h 812606"/>
                <a:gd name="connsiteX45" fmla="*/ 8404256 w 12329382"/>
                <a:gd name="connsiteY45" fmla="*/ 492302 h 812606"/>
                <a:gd name="connsiteX46" fmla="*/ 8669867 w 12329382"/>
                <a:gd name="connsiteY46" fmla="*/ 401515 h 812606"/>
                <a:gd name="connsiteX47" fmla="*/ 8715074 w 12329382"/>
                <a:gd name="connsiteY47" fmla="*/ 363604 h 812606"/>
                <a:gd name="connsiteX48" fmla="*/ 8720648 w 12329382"/>
                <a:gd name="connsiteY48" fmla="*/ 356531 h 812606"/>
                <a:gd name="connsiteX49" fmla="*/ 8832571 w 12329382"/>
                <a:gd name="connsiteY49" fmla="*/ 258676 h 812606"/>
                <a:gd name="connsiteX50" fmla="*/ 8873851 w 12329382"/>
                <a:gd name="connsiteY50" fmla="*/ 229399 h 812606"/>
                <a:gd name="connsiteX51" fmla="*/ 9147424 w 12329382"/>
                <a:gd name="connsiteY51" fmla="*/ 151993 h 812606"/>
                <a:gd name="connsiteX52" fmla="*/ 9517851 w 12329382"/>
                <a:gd name="connsiteY52" fmla="*/ 300589 h 812606"/>
                <a:gd name="connsiteX53" fmla="*/ 9566057 w 12329382"/>
                <a:gd name="connsiteY53" fmla="*/ 347928 h 812606"/>
                <a:gd name="connsiteX54" fmla="*/ 9570371 w 12329382"/>
                <a:gd name="connsiteY54" fmla="*/ 339305 h 812606"/>
                <a:gd name="connsiteX55" fmla="*/ 9579906 w 12329382"/>
                <a:gd name="connsiteY55" fmla="*/ 356969 h 812606"/>
                <a:gd name="connsiteX56" fmla="*/ 10019736 w 12329382"/>
                <a:gd name="connsiteY56" fmla="*/ 644295 h 812606"/>
                <a:gd name="connsiteX57" fmla="*/ 10442798 w 12329382"/>
                <a:gd name="connsiteY57" fmla="*/ 383862 h 812606"/>
                <a:gd name="connsiteX58" fmla="*/ 10443050 w 12329382"/>
                <a:gd name="connsiteY58" fmla="*/ 383453 h 812606"/>
                <a:gd name="connsiteX59" fmla="*/ 10444542 w 12329382"/>
                <a:gd name="connsiteY59" fmla="*/ 380359 h 812606"/>
                <a:gd name="connsiteX60" fmla="*/ 10502072 w 12329382"/>
                <a:gd name="connsiteY60" fmla="*/ 271318 h 812606"/>
                <a:gd name="connsiteX61" fmla="*/ 10500491 w 12329382"/>
                <a:gd name="connsiteY61" fmla="*/ 286990 h 812606"/>
                <a:gd name="connsiteX62" fmla="*/ 10992243 w 12329382"/>
                <a:gd name="connsiteY62" fmla="*/ 0 h 812606"/>
                <a:gd name="connsiteX63" fmla="*/ 11362670 w 12329382"/>
                <a:gd name="connsiteY63" fmla="*/ 148596 h 812606"/>
                <a:gd name="connsiteX64" fmla="*/ 11410876 w 12329382"/>
                <a:gd name="connsiteY64" fmla="*/ 195935 h 812606"/>
                <a:gd name="connsiteX65" fmla="*/ 11424726 w 12329382"/>
                <a:gd name="connsiteY65" fmla="*/ 204976 h 812606"/>
                <a:gd name="connsiteX66" fmla="*/ 11864555 w 12329382"/>
                <a:gd name="connsiteY66" fmla="*/ 492302 h 812606"/>
                <a:gd name="connsiteX67" fmla="*/ 12329382 w 12329382"/>
                <a:gd name="connsiteY67" fmla="*/ 159808 h 812606"/>
                <a:gd name="connsiteX68" fmla="*/ 12329208 w 12329382"/>
                <a:gd name="connsiteY68" fmla="*/ 177225 h 812606"/>
                <a:gd name="connsiteX69" fmla="*/ 11735542 w 12329382"/>
                <a:gd name="connsiteY69" fmla="*/ 660610 h 812606"/>
                <a:gd name="connsiteX70" fmla="*/ 11365115 w 12329382"/>
                <a:gd name="connsiteY70" fmla="*/ 512014 h 812606"/>
                <a:gd name="connsiteX71" fmla="*/ 11316909 w 12329382"/>
                <a:gd name="connsiteY71" fmla="*/ 464675 h 812606"/>
                <a:gd name="connsiteX72" fmla="*/ 11312594 w 12329382"/>
                <a:gd name="connsiteY72" fmla="*/ 473298 h 812606"/>
                <a:gd name="connsiteX73" fmla="*/ 11303059 w 12329382"/>
                <a:gd name="connsiteY73" fmla="*/ 455634 h 812606"/>
                <a:gd name="connsiteX74" fmla="*/ 10863230 w 12329382"/>
                <a:gd name="connsiteY74" fmla="*/ 168308 h 812606"/>
                <a:gd name="connsiteX75" fmla="*/ 10440168 w 12329382"/>
                <a:gd name="connsiteY75" fmla="*/ 428741 h 812606"/>
                <a:gd name="connsiteX76" fmla="*/ 10439916 w 12329382"/>
                <a:gd name="connsiteY76" fmla="*/ 429150 h 812606"/>
                <a:gd name="connsiteX77" fmla="*/ 10438424 w 12329382"/>
                <a:gd name="connsiteY77" fmla="*/ 432244 h 812606"/>
                <a:gd name="connsiteX78" fmla="*/ 10388584 w 12329382"/>
                <a:gd name="connsiteY78" fmla="*/ 516101 h 812606"/>
                <a:gd name="connsiteX79" fmla="*/ 10382475 w 12329382"/>
                <a:gd name="connsiteY79" fmla="*/ 525613 h 812606"/>
                <a:gd name="connsiteX80" fmla="*/ 9890722 w 12329382"/>
                <a:gd name="connsiteY80" fmla="*/ 812603 h 812606"/>
                <a:gd name="connsiteX81" fmla="*/ 9520295 w 12329382"/>
                <a:gd name="connsiteY81" fmla="*/ 664007 h 812606"/>
                <a:gd name="connsiteX82" fmla="*/ 9472089 w 12329382"/>
                <a:gd name="connsiteY82" fmla="*/ 616668 h 812606"/>
                <a:gd name="connsiteX83" fmla="*/ 9467775 w 12329382"/>
                <a:gd name="connsiteY83" fmla="*/ 625292 h 812606"/>
                <a:gd name="connsiteX84" fmla="*/ 9458240 w 12329382"/>
                <a:gd name="connsiteY84" fmla="*/ 607627 h 812606"/>
                <a:gd name="connsiteX85" fmla="*/ 9018411 w 12329382"/>
                <a:gd name="connsiteY85" fmla="*/ 320302 h 812606"/>
                <a:gd name="connsiteX86" fmla="*/ 8752800 w 12329382"/>
                <a:gd name="connsiteY86" fmla="*/ 411089 h 812606"/>
                <a:gd name="connsiteX87" fmla="*/ 8707593 w 12329382"/>
                <a:gd name="connsiteY87" fmla="*/ 449000 h 812606"/>
                <a:gd name="connsiteX88" fmla="*/ 8702020 w 12329382"/>
                <a:gd name="connsiteY88" fmla="*/ 456073 h 812606"/>
                <a:gd name="connsiteX89" fmla="*/ 8590096 w 12329382"/>
                <a:gd name="connsiteY89" fmla="*/ 553928 h 812606"/>
                <a:gd name="connsiteX90" fmla="*/ 8548816 w 12329382"/>
                <a:gd name="connsiteY90" fmla="*/ 583206 h 812606"/>
                <a:gd name="connsiteX91" fmla="*/ 8275244 w 12329382"/>
                <a:gd name="connsiteY91" fmla="*/ 660611 h 812606"/>
                <a:gd name="connsiteX92" fmla="*/ 7904817 w 12329382"/>
                <a:gd name="connsiteY92" fmla="*/ 512015 h 812606"/>
                <a:gd name="connsiteX93" fmla="*/ 7856610 w 12329382"/>
                <a:gd name="connsiteY93" fmla="*/ 464676 h 812606"/>
                <a:gd name="connsiteX94" fmla="*/ 7852297 w 12329382"/>
                <a:gd name="connsiteY94" fmla="*/ 473299 h 812606"/>
                <a:gd name="connsiteX95" fmla="*/ 7842761 w 12329382"/>
                <a:gd name="connsiteY95" fmla="*/ 455635 h 812606"/>
                <a:gd name="connsiteX96" fmla="*/ 7402931 w 12329382"/>
                <a:gd name="connsiteY96" fmla="*/ 168309 h 812606"/>
                <a:gd name="connsiteX97" fmla="*/ 6979869 w 12329382"/>
                <a:gd name="connsiteY97" fmla="*/ 428742 h 812606"/>
                <a:gd name="connsiteX98" fmla="*/ 6979618 w 12329382"/>
                <a:gd name="connsiteY98" fmla="*/ 429151 h 812606"/>
                <a:gd name="connsiteX99" fmla="*/ 6978126 w 12329382"/>
                <a:gd name="connsiteY99" fmla="*/ 432245 h 812606"/>
                <a:gd name="connsiteX100" fmla="*/ 6922176 w 12329382"/>
                <a:gd name="connsiteY100" fmla="*/ 525614 h 812606"/>
                <a:gd name="connsiteX101" fmla="*/ 6430425 w 12329382"/>
                <a:gd name="connsiteY101" fmla="*/ 812604 h 812606"/>
                <a:gd name="connsiteX102" fmla="*/ 6059997 w 12329382"/>
                <a:gd name="connsiteY102" fmla="*/ 664008 h 812606"/>
                <a:gd name="connsiteX103" fmla="*/ 6011791 w 12329382"/>
                <a:gd name="connsiteY103" fmla="*/ 616669 h 812606"/>
                <a:gd name="connsiteX104" fmla="*/ 5997942 w 12329382"/>
                <a:gd name="connsiteY104" fmla="*/ 607628 h 812606"/>
                <a:gd name="connsiteX105" fmla="*/ 5558112 w 12329382"/>
                <a:gd name="connsiteY105" fmla="*/ 320302 h 812606"/>
                <a:gd name="connsiteX106" fmla="*/ 5292503 w 12329382"/>
                <a:gd name="connsiteY106" fmla="*/ 411089 h 812606"/>
                <a:gd name="connsiteX107" fmla="*/ 5207592 w 12329382"/>
                <a:gd name="connsiteY107" fmla="*/ 488913 h 812606"/>
                <a:gd name="connsiteX108" fmla="*/ 5088518 w 12329382"/>
                <a:gd name="connsiteY108" fmla="*/ 583208 h 812606"/>
                <a:gd name="connsiteX109" fmla="*/ 4814946 w 12329382"/>
                <a:gd name="connsiteY109" fmla="*/ 660613 h 812606"/>
                <a:gd name="connsiteX110" fmla="*/ 4444519 w 12329382"/>
                <a:gd name="connsiteY110" fmla="*/ 512017 h 812606"/>
                <a:gd name="connsiteX111" fmla="*/ 4396312 w 12329382"/>
                <a:gd name="connsiteY111" fmla="*/ 464678 h 812606"/>
                <a:gd name="connsiteX112" fmla="*/ 4391999 w 12329382"/>
                <a:gd name="connsiteY112" fmla="*/ 473301 h 812606"/>
                <a:gd name="connsiteX113" fmla="*/ 4382463 w 12329382"/>
                <a:gd name="connsiteY113" fmla="*/ 455637 h 812606"/>
                <a:gd name="connsiteX114" fmla="*/ 3942634 w 12329382"/>
                <a:gd name="connsiteY114" fmla="*/ 168311 h 812606"/>
                <a:gd name="connsiteX115" fmla="*/ 3519572 w 12329382"/>
                <a:gd name="connsiteY115" fmla="*/ 428744 h 812606"/>
                <a:gd name="connsiteX116" fmla="*/ 3477786 w 12329382"/>
                <a:gd name="connsiteY116" fmla="*/ 500852 h 812606"/>
                <a:gd name="connsiteX117" fmla="*/ 3467989 w 12329382"/>
                <a:gd name="connsiteY117" fmla="*/ 516104 h 812606"/>
                <a:gd name="connsiteX118" fmla="*/ 3461878 w 12329382"/>
                <a:gd name="connsiteY118" fmla="*/ 525616 h 812606"/>
                <a:gd name="connsiteX119" fmla="*/ 2970127 w 12329382"/>
                <a:gd name="connsiteY119" fmla="*/ 812606 h 812606"/>
                <a:gd name="connsiteX120" fmla="*/ 2599700 w 12329382"/>
                <a:gd name="connsiteY120" fmla="*/ 664010 h 812606"/>
                <a:gd name="connsiteX121" fmla="*/ 2551493 w 12329382"/>
                <a:gd name="connsiteY121" fmla="*/ 616671 h 812606"/>
                <a:gd name="connsiteX122" fmla="*/ 2547180 w 12329382"/>
                <a:gd name="connsiteY122" fmla="*/ 625295 h 812606"/>
                <a:gd name="connsiteX123" fmla="*/ 2537644 w 12329382"/>
                <a:gd name="connsiteY123" fmla="*/ 607630 h 812606"/>
                <a:gd name="connsiteX124" fmla="*/ 2097815 w 12329382"/>
                <a:gd name="connsiteY124" fmla="*/ 320304 h 812606"/>
                <a:gd name="connsiteX125" fmla="*/ 1832205 w 12329382"/>
                <a:gd name="connsiteY125" fmla="*/ 411091 h 812606"/>
                <a:gd name="connsiteX126" fmla="*/ 1722223 w 12329382"/>
                <a:gd name="connsiteY126" fmla="*/ 515954 h 812606"/>
                <a:gd name="connsiteX127" fmla="*/ 1628221 w 12329382"/>
                <a:gd name="connsiteY127" fmla="*/ 583210 h 812606"/>
                <a:gd name="connsiteX128" fmla="*/ 1354648 w 12329382"/>
                <a:gd name="connsiteY128" fmla="*/ 660615 h 812606"/>
                <a:gd name="connsiteX129" fmla="*/ 984221 w 12329382"/>
                <a:gd name="connsiteY129" fmla="*/ 512019 h 812606"/>
                <a:gd name="connsiteX130" fmla="*/ 936015 w 12329382"/>
                <a:gd name="connsiteY130" fmla="*/ 464680 h 812606"/>
                <a:gd name="connsiteX131" fmla="*/ 931701 w 12329382"/>
                <a:gd name="connsiteY131" fmla="*/ 473303 h 812606"/>
                <a:gd name="connsiteX132" fmla="*/ 922165 w 12329382"/>
                <a:gd name="connsiteY132" fmla="*/ 455639 h 812606"/>
                <a:gd name="connsiteX133" fmla="*/ 482336 w 12329382"/>
                <a:gd name="connsiteY133" fmla="*/ 168313 h 812606"/>
                <a:gd name="connsiteX134" fmla="*/ 59274 w 12329382"/>
                <a:gd name="connsiteY134" fmla="*/ 428746 h 812606"/>
                <a:gd name="connsiteX135" fmla="*/ 59022 w 12329382"/>
                <a:gd name="connsiteY135" fmla="*/ 429155 h 812606"/>
                <a:gd name="connsiteX136" fmla="*/ 30744 w 12329382"/>
                <a:gd name="connsiteY136" fmla="*/ 480219 h 812606"/>
                <a:gd name="connsiteX137" fmla="*/ -1 w 12329382"/>
                <a:gd name="connsiteY137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49777 w 12329384"/>
                <a:gd name="connsiteY15" fmla="*/ 339308 h 812606"/>
                <a:gd name="connsiteX16" fmla="*/ 2659313 w 12329384"/>
                <a:gd name="connsiteY16" fmla="*/ 356972 h 812606"/>
                <a:gd name="connsiteX17" fmla="*/ 3099142 w 12329384"/>
                <a:gd name="connsiteY17" fmla="*/ 644298 h 812606"/>
                <a:gd name="connsiteX18" fmla="*/ 3522204 w 12329384"/>
                <a:gd name="connsiteY18" fmla="*/ 383865 h 812606"/>
                <a:gd name="connsiteX19" fmla="*/ 3573787 w 12329384"/>
                <a:gd name="connsiteY19" fmla="*/ 296505 h 812606"/>
                <a:gd name="connsiteX20" fmla="*/ 3579897 w 12329384"/>
                <a:gd name="connsiteY20" fmla="*/ 286993 h 812606"/>
                <a:gd name="connsiteX21" fmla="*/ 4071649 w 12329384"/>
                <a:gd name="connsiteY21" fmla="*/ 3 h 812606"/>
                <a:gd name="connsiteX22" fmla="*/ 4442076 w 12329384"/>
                <a:gd name="connsiteY22" fmla="*/ 148599 h 812606"/>
                <a:gd name="connsiteX23" fmla="*/ 4490282 w 12329384"/>
                <a:gd name="connsiteY23" fmla="*/ 195938 h 812606"/>
                <a:gd name="connsiteX24" fmla="*/ 4504132 w 12329384"/>
                <a:gd name="connsiteY24" fmla="*/ 204979 h 812606"/>
                <a:gd name="connsiteX25" fmla="*/ 4943961 w 12329384"/>
                <a:gd name="connsiteY25" fmla="*/ 492304 h 812606"/>
                <a:gd name="connsiteX26" fmla="*/ 5209571 w 12329384"/>
                <a:gd name="connsiteY26" fmla="*/ 401517 h 812606"/>
                <a:gd name="connsiteX27" fmla="*/ 5254775 w 12329384"/>
                <a:gd name="connsiteY27" fmla="*/ 363608 h 812606"/>
                <a:gd name="connsiteX28" fmla="*/ 5372276 w 12329384"/>
                <a:gd name="connsiteY28" fmla="*/ 258677 h 812606"/>
                <a:gd name="connsiteX29" fmla="*/ 5413555 w 12329384"/>
                <a:gd name="connsiteY29" fmla="*/ 229399 h 812606"/>
                <a:gd name="connsiteX30" fmla="*/ 5687128 w 12329384"/>
                <a:gd name="connsiteY30" fmla="*/ 151994 h 812606"/>
                <a:gd name="connsiteX31" fmla="*/ 6057555 w 12329384"/>
                <a:gd name="connsiteY31" fmla="*/ 300590 h 812606"/>
                <a:gd name="connsiteX32" fmla="*/ 6105761 w 12329384"/>
                <a:gd name="connsiteY32" fmla="*/ 347929 h 812606"/>
                <a:gd name="connsiteX33" fmla="*/ 6110075 w 12329384"/>
                <a:gd name="connsiteY33" fmla="*/ 339306 h 812606"/>
                <a:gd name="connsiteX34" fmla="*/ 6119611 w 12329384"/>
                <a:gd name="connsiteY34" fmla="*/ 356970 h 812606"/>
                <a:gd name="connsiteX35" fmla="*/ 6559439 w 12329384"/>
                <a:gd name="connsiteY35" fmla="*/ 644296 h 812606"/>
                <a:gd name="connsiteX36" fmla="*/ 6982502 w 12329384"/>
                <a:gd name="connsiteY36" fmla="*/ 383863 h 812606"/>
                <a:gd name="connsiteX37" fmla="*/ 6982753 w 12329384"/>
                <a:gd name="connsiteY37" fmla="*/ 383454 h 812606"/>
                <a:gd name="connsiteX38" fmla="*/ 6984246 w 12329384"/>
                <a:gd name="connsiteY38" fmla="*/ 380360 h 812606"/>
                <a:gd name="connsiteX39" fmla="*/ 7040195 w 12329384"/>
                <a:gd name="connsiteY39" fmla="*/ 286991 h 812606"/>
                <a:gd name="connsiteX40" fmla="*/ 7531947 w 12329384"/>
                <a:gd name="connsiteY40" fmla="*/ 1 h 812606"/>
                <a:gd name="connsiteX41" fmla="*/ 7902374 w 12329384"/>
                <a:gd name="connsiteY41" fmla="*/ 148597 h 812606"/>
                <a:gd name="connsiteX42" fmla="*/ 7950580 w 12329384"/>
                <a:gd name="connsiteY42" fmla="*/ 195936 h 812606"/>
                <a:gd name="connsiteX43" fmla="*/ 7954894 w 12329384"/>
                <a:gd name="connsiteY43" fmla="*/ 187312 h 812606"/>
                <a:gd name="connsiteX44" fmla="*/ 7964430 w 12329384"/>
                <a:gd name="connsiteY44" fmla="*/ 204977 h 812606"/>
                <a:gd name="connsiteX45" fmla="*/ 8404258 w 12329384"/>
                <a:gd name="connsiteY45" fmla="*/ 492302 h 812606"/>
                <a:gd name="connsiteX46" fmla="*/ 8669869 w 12329384"/>
                <a:gd name="connsiteY46" fmla="*/ 401515 h 812606"/>
                <a:gd name="connsiteX47" fmla="*/ 8715076 w 12329384"/>
                <a:gd name="connsiteY47" fmla="*/ 363604 h 812606"/>
                <a:gd name="connsiteX48" fmla="*/ 8720650 w 12329384"/>
                <a:gd name="connsiteY48" fmla="*/ 356531 h 812606"/>
                <a:gd name="connsiteX49" fmla="*/ 8832573 w 12329384"/>
                <a:gd name="connsiteY49" fmla="*/ 258676 h 812606"/>
                <a:gd name="connsiteX50" fmla="*/ 8873853 w 12329384"/>
                <a:gd name="connsiteY50" fmla="*/ 229399 h 812606"/>
                <a:gd name="connsiteX51" fmla="*/ 9147426 w 12329384"/>
                <a:gd name="connsiteY51" fmla="*/ 151993 h 812606"/>
                <a:gd name="connsiteX52" fmla="*/ 9517853 w 12329384"/>
                <a:gd name="connsiteY52" fmla="*/ 300589 h 812606"/>
                <a:gd name="connsiteX53" fmla="*/ 9566059 w 12329384"/>
                <a:gd name="connsiteY53" fmla="*/ 347928 h 812606"/>
                <a:gd name="connsiteX54" fmla="*/ 9570373 w 12329384"/>
                <a:gd name="connsiteY54" fmla="*/ 339305 h 812606"/>
                <a:gd name="connsiteX55" fmla="*/ 9579908 w 12329384"/>
                <a:gd name="connsiteY55" fmla="*/ 356969 h 812606"/>
                <a:gd name="connsiteX56" fmla="*/ 10019738 w 12329384"/>
                <a:gd name="connsiteY56" fmla="*/ 644295 h 812606"/>
                <a:gd name="connsiteX57" fmla="*/ 10442800 w 12329384"/>
                <a:gd name="connsiteY57" fmla="*/ 383862 h 812606"/>
                <a:gd name="connsiteX58" fmla="*/ 10443052 w 12329384"/>
                <a:gd name="connsiteY58" fmla="*/ 383453 h 812606"/>
                <a:gd name="connsiteX59" fmla="*/ 10444544 w 12329384"/>
                <a:gd name="connsiteY59" fmla="*/ 380359 h 812606"/>
                <a:gd name="connsiteX60" fmla="*/ 10502074 w 12329384"/>
                <a:gd name="connsiteY60" fmla="*/ 271318 h 812606"/>
                <a:gd name="connsiteX61" fmla="*/ 10500493 w 12329384"/>
                <a:gd name="connsiteY61" fmla="*/ 286990 h 812606"/>
                <a:gd name="connsiteX62" fmla="*/ 10992245 w 12329384"/>
                <a:gd name="connsiteY62" fmla="*/ 0 h 812606"/>
                <a:gd name="connsiteX63" fmla="*/ 11362672 w 12329384"/>
                <a:gd name="connsiteY63" fmla="*/ 148596 h 812606"/>
                <a:gd name="connsiteX64" fmla="*/ 11410878 w 12329384"/>
                <a:gd name="connsiteY64" fmla="*/ 195935 h 812606"/>
                <a:gd name="connsiteX65" fmla="*/ 11424728 w 12329384"/>
                <a:gd name="connsiteY65" fmla="*/ 204976 h 812606"/>
                <a:gd name="connsiteX66" fmla="*/ 11864557 w 12329384"/>
                <a:gd name="connsiteY66" fmla="*/ 492302 h 812606"/>
                <a:gd name="connsiteX67" fmla="*/ 12329384 w 12329384"/>
                <a:gd name="connsiteY67" fmla="*/ 159808 h 812606"/>
                <a:gd name="connsiteX68" fmla="*/ 12329210 w 12329384"/>
                <a:gd name="connsiteY68" fmla="*/ 177225 h 812606"/>
                <a:gd name="connsiteX69" fmla="*/ 11735544 w 12329384"/>
                <a:gd name="connsiteY69" fmla="*/ 660610 h 812606"/>
                <a:gd name="connsiteX70" fmla="*/ 11365117 w 12329384"/>
                <a:gd name="connsiteY70" fmla="*/ 512014 h 812606"/>
                <a:gd name="connsiteX71" fmla="*/ 11316911 w 12329384"/>
                <a:gd name="connsiteY71" fmla="*/ 464675 h 812606"/>
                <a:gd name="connsiteX72" fmla="*/ 11312596 w 12329384"/>
                <a:gd name="connsiteY72" fmla="*/ 473298 h 812606"/>
                <a:gd name="connsiteX73" fmla="*/ 11303061 w 12329384"/>
                <a:gd name="connsiteY73" fmla="*/ 455634 h 812606"/>
                <a:gd name="connsiteX74" fmla="*/ 10863232 w 12329384"/>
                <a:gd name="connsiteY74" fmla="*/ 168308 h 812606"/>
                <a:gd name="connsiteX75" fmla="*/ 10440170 w 12329384"/>
                <a:gd name="connsiteY75" fmla="*/ 428741 h 812606"/>
                <a:gd name="connsiteX76" fmla="*/ 10439918 w 12329384"/>
                <a:gd name="connsiteY76" fmla="*/ 429150 h 812606"/>
                <a:gd name="connsiteX77" fmla="*/ 10438426 w 12329384"/>
                <a:gd name="connsiteY77" fmla="*/ 432244 h 812606"/>
                <a:gd name="connsiteX78" fmla="*/ 10388586 w 12329384"/>
                <a:gd name="connsiteY78" fmla="*/ 516101 h 812606"/>
                <a:gd name="connsiteX79" fmla="*/ 10382477 w 12329384"/>
                <a:gd name="connsiteY79" fmla="*/ 525613 h 812606"/>
                <a:gd name="connsiteX80" fmla="*/ 9890724 w 12329384"/>
                <a:gd name="connsiteY80" fmla="*/ 812603 h 812606"/>
                <a:gd name="connsiteX81" fmla="*/ 9520297 w 12329384"/>
                <a:gd name="connsiteY81" fmla="*/ 664007 h 812606"/>
                <a:gd name="connsiteX82" fmla="*/ 9472091 w 12329384"/>
                <a:gd name="connsiteY82" fmla="*/ 616668 h 812606"/>
                <a:gd name="connsiteX83" fmla="*/ 9467777 w 12329384"/>
                <a:gd name="connsiteY83" fmla="*/ 625292 h 812606"/>
                <a:gd name="connsiteX84" fmla="*/ 9458242 w 12329384"/>
                <a:gd name="connsiteY84" fmla="*/ 607627 h 812606"/>
                <a:gd name="connsiteX85" fmla="*/ 9018413 w 12329384"/>
                <a:gd name="connsiteY85" fmla="*/ 320302 h 812606"/>
                <a:gd name="connsiteX86" fmla="*/ 8752802 w 12329384"/>
                <a:gd name="connsiteY86" fmla="*/ 411089 h 812606"/>
                <a:gd name="connsiteX87" fmla="*/ 8707595 w 12329384"/>
                <a:gd name="connsiteY87" fmla="*/ 449000 h 812606"/>
                <a:gd name="connsiteX88" fmla="*/ 8702022 w 12329384"/>
                <a:gd name="connsiteY88" fmla="*/ 456073 h 812606"/>
                <a:gd name="connsiteX89" fmla="*/ 8590098 w 12329384"/>
                <a:gd name="connsiteY89" fmla="*/ 553928 h 812606"/>
                <a:gd name="connsiteX90" fmla="*/ 8548818 w 12329384"/>
                <a:gd name="connsiteY90" fmla="*/ 583206 h 812606"/>
                <a:gd name="connsiteX91" fmla="*/ 8275246 w 12329384"/>
                <a:gd name="connsiteY91" fmla="*/ 660611 h 812606"/>
                <a:gd name="connsiteX92" fmla="*/ 7904819 w 12329384"/>
                <a:gd name="connsiteY92" fmla="*/ 512015 h 812606"/>
                <a:gd name="connsiteX93" fmla="*/ 7856612 w 12329384"/>
                <a:gd name="connsiteY93" fmla="*/ 464676 h 812606"/>
                <a:gd name="connsiteX94" fmla="*/ 7852299 w 12329384"/>
                <a:gd name="connsiteY94" fmla="*/ 473299 h 812606"/>
                <a:gd name="connsiteX95" fmla="*/ 7842763 w 12329384"/>
                <a:gd name="connsiteY95" fmla="*/ 455635 h 812606"/>
                <a:gd name="connsiteX96" fmla="*/ 7402933 w 12329384"/>
                <a:gd name="connsiteY96" fmla="*/ 168309 h 812606"/>
                <a:gd name="connsiteX97" fmla="*/ 6979871 w 12329384"/>
                <a:gd name="connsiteY97" fmla="*/ 428742 h 812606"/>
                <a:gd name="connsiteX98" fmla="*/ 6979620 w 12329384"/>
                <a:gd name="connsiteY98" fmla="*/ 429151 h 812606"/>
                <a:gd name="connsiteX99" fmla="*/ 6978128 w 12329384"/>
                <a:gd name="connsiteY99" fmla="*/ 432245 h 812606"/>
                <a:gd name="connsiteX100" fmla="*/ 6922178 w 12329384"/>
                <a:gd name="connsiteY100" fmla="*/ 525614 h 812606"/>
                <a:gd name="connsiteX101" fmla="*/ 6430427 w 12329384"/>
                <a:gd name="connsiteY101" fmla="*/ 812604 h 812606"/>
                <a:gd name="connsiteX102" fmla="*/ 6059999 w 12329384"/>
                <a:gd name="connsiteY102" fmla="*/ 664008 h 812606"/>
                <a:gd name="connsiteX103" fmla="*/ 6011793 w 12329384"/>
                <a:gd name="connsiteY103" fmla="*/ 616669 h 812606"/>
                <a:gd name="connsiteX104" fmla="*/ 5997944 w 12329384"/>
                <a:gd name="connsiteY104" fmla="*/ 607628 h 812606"/>
                <a:gd name="connsiteX105" fmla="*/ 5558114 w 12329384"/>
                <a:gd name="connsiteY105" fmla="*/ 320302 h 812606"/>
                <a:gd name="connsiteX106" fmla="*/ 5292505 w 12329384"/>
                <a:gd name="connsiteY106" fmla="*/ 411089 h 812606"/>
                <a:gd name="connsiteX107" fmla="*/ 5207594 w 12329384"/>
                <a:gd name="connsiteY107" fmla="*/ 488913 h 812606"/>
                <a:gd name="connsiteX108" fmla="*/ 5088520 w 12329384"/>
                <a:gd name="connsiteY108" fmla="*/ 583208 h 812606"/>
                <a:gd name="connsiteX109" fmla="*/ 4814948 w 12329384"/>
                <a:gd name="connsiteY109" fmla="*/ 660613 h 812606"/>
                <a:gd name="connsiteX110" fmla="*/ 4444521 w 12329384"/>
                <a:gd name="connsiteY110" fmla="*/ 512017 h 812606"/>
                <a:gd name="connsiteX111" fmla="*/ 4396314 w 12329384"/>
                <a:gd name="connsiteY111" fmla="*/ 464678 h 812606"/>
                <a:gd name="connsiteX112" fmla="*/ 4392001 w 12329384"/>
                <a:gd name="connsiteY112" fmla="*/ 473301 h 812606"/>
                <a:gd name="connsiteX113" fmla="*/ 4382465 w 12329384"/>
                <a:gd name="connsiteY113" fmla="*/ 455637 h 812606"/>
                <a:gd name="connsiteX114" fmla="*/ 3942636 w 12329384"/>
                <a:gd name="connsiteY114" fmla="*/ 168311 h 812606"/>
                <a:gd name="connsiteX115" fmla="*/ 3519574 w 12329384"/>
                <a:gd name="connsiteY115" fmla="*/ 428744 h 812606"/>
                <a:gd name="connsiteX116" fmla="*/ 3477788 w 12329384"/>
                <a:gd name="connsiteY116" fmla="*/ 500852 h 812606"/>
                <a:gd name="connsiteX117" fmla="*/ 3467991 w 12329384"/>
                <a:gd name="connsiteY117" fmla="*/ 516104 h 812606"/>
                <a:gd name="connsiteX118" fmla="*/ 3461880 w 12329384"/>
                <a:gd name="connsiteY118" fmla="*/ 525616 h 812606"/>
                <a:gd name="connsiteX119" fmla="*/ 2970129 w 12329384"/>
                <a:gd name="connsiteY119" fmla="*/ 812606 h 812606"/>
                <a:gd name="connsiteX120" fmla="*/ 2599702 w 12329384"/>
                <a:gd name="connsiteY120" fmla="*/ 664010 h 812606"/>
                <a:gd name="connsiteX121" fmla="*/ 2551495 w 12329384"/>
                <a:gd name="connsiteY121" fmla="*/ 616671 h 812606"/>
                <a:gd name="connsiteX122" fmla="*/ 2547182 w 12329384"/>
                <a:gd name="connsiteY122" fmla="*/ 625295 h 812606"/>
                <a:gd name="connsiteX123" fmla="*/ 2537646 w 12329384"/>
                <a:gd name="connsiteY123" fmla="*/ 607630 h 812606"/>
                <a:gd name="connsiteX124" fmla="*/ 2097817 w 12329384"/>
                <a:gd name="connsiteY124" fmla="*/ 320304 h 812606"/>
                <a:gd name="connsiteX125" fmla="*/ 1832207 w 12329384"/>
                <a:gd name="connsiteY125" fmla="*/ 411091 h 812606"/>
                <a:gd name="connsiteX126" fmla="*/ 1722225 w 12329384"/>
                <a:gd name="connsiteY126" fmla="*/ 515954 h 812606"/>
                <a:gd name="connsiteX127" fmla="*/ 1628223 w 12329384"/>
                <a:gd name="connsiteY127" fmla="*/ 583210 h 812606"/>
                <a:gd name="connsiteX128" fmla="*/ 1354650 w 12329384"/>
                <a:gd name="connsiteY128" fmla="*/ 660615 h 812606"/>
                <a:gd name="connsiteX129" fmla="*/ 984223 w 12329384"/>
                <a:gd name="connsiteY129" fmla="*/ 512019 h 812606"/>
                <a:gd name="connsiteX130" fmla="*/ 931703 w 12329384"/>
                <a:gd name="connsiteY130" fmla="*/ 473303 h 812606"/>
                <a:gd name="connsiteX131" fmla="*/ 922167 w 12329384"/>
                <a:gd name="connsiteY131" fmla="*/ 455639 h 812606"/>
                <a:gd name="connsiteX132" fmla="*/ 482338 w 12329384"/>
                <a:gd name="connsiteY132" fmla="*/ 168313 h 812606"/>
                <a:gd name="connsiteX133" fmla="*/ 59276 w 12329384"/>
                <a:gd name="connsiteY133" fmla="*/ 428746 h 812606"/>
                <a:gd name="connsiteX134" fmla="*/ 59024 w 12329384"/>
                <a:gd name="connsiteY134" fmla="*/ 429155 h 812606"/>
                <a:gd name="connsiteX135" fmla="*/ 30746 w 12329384"/>
                <a:gd name="connsiteY135" fmla="*/ 480219 h 812606"/>
                <a:gd name="connsiteX136" fmla="*/ 1 w 12329384"/>
                <a:gd name="connsiteY136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49775 w 12329382"/>
                <a:gd name="connsiteY15" fmla="*/ 339308 h 812606"/>
                <a:gd name="connsiteX16" fmla="*/ 2659311 w 12329382"/>
                <a:gd name="connsiteY16" fmla="*/ 356972 h 812606"/>
                <a:gd name="connsiteX17" fmla="*/ 3099140 w 12329382"/>
                <a:gd name="connsiteY17" fmla="*/ 644298 h 812606"/>
                <a:gd name="connsiteX18" fmla="*/ 3522202 w 12329382"/>
                <a:gd name="connsiteY18" fmla="*/ 383865 h 812606"/>
                <a:gd name="connsiteX19" fmla="*/ 3573785 w 12329382"/>
                <a:gd name="connsiteY19" fmla="*/ 296505 h 812606"/>
                <a:gd name="connsiteX20" fmla="*/ 3579895 w 12329382"/>
                <a:gd name="connsiteY20" fmla="*/ 286993 h 812606"/>
                <a:gd name="connsiteX21" fmla="*/ 4071647 w 12329382"/>
                <a:gd name="connsiteY21" fmla="*/ 3 h 812606"/>
                <a:gd name="connsiteX22" fmla="*/ 4442074 w 12329382"/>
                <a:gd name="connsiteY22" fmla="*/ 148599 h 812606"/>
                <a:gd name="connsiteX23" fmla="*/ 4490280 w 12329382"/>
                <a:gd name="connsiteY23" fmla="*/ 195938 h 812606"/>
                <a:gd name="connsiteX24" fmla="*/ 4504130 w 12329382"/>
                <a:gd name="connsiteY24" fmla="*/ 204979 h 812606"/>
                <a:gd name="connsiteX25" fmla="*/ 4943959 w 12329382"/>
                <a:gd name="connsiteY25" fmla="*/ 492304 h 812606"/>
                <a:gd name="connsiteX26" fmla="*/ 5209569 w 12329382"/>
                <a:gd name="connsiteY26" fmla="*/ 401517 h 812606"/>
                <a:gd name="connsiteX27" fmla="*/ 5254773 w 12329382"/>
                <a:gd name="connsiteY27" fmla="*/ 363608 h 812606"/>
                <a:gd name="connsiteX28" fmla="*/ 5372274 w 12329382"/>
                <a:gd name="connsiteY28" fmla="*/ 258677 h 812606"/>
                <a:gd name="connsiteX29" fmla="*/ 5413553 w 12329382"/>
                <a:gd name="connsiteY29" fmla="*/ 229399 h 812606"/>
                <a:gd name="connsiteX30" fmla="*/ 5687126 w 12329382"/>
                <a:gd name="connsiteY30" fmla="*/ 151994 h 812606"/>
                <a:gd name="connsiteX31" fmla="*/ 6057553 w 12329382"/>
                <a:gd name="connsiteY31" fmla="*/ 300590 h 812606"/>
                <a:gd name="connsiteX32" fmla="*/ 6105759 w 12329382"/>
                <a:gd name="connsiteY32" fmla="*/ 347929 h 812606"/>
                <a:gd name="connsiteX33" fmla="*/ 6110073 w 12329382"/>
                <a:gd name="connsiteY33" fmla="*/ 339306 h 812606"/>
                <a:gd name="connsiteX34" fmla="*/ 6119609 w 12329382"/>
                <a:gd name="connsiteY34" fmla="*/ 356970 h 812606"/>
                <a:gd name="connsiteX35" fmla="*/ 6559437 w 12329382"/>
                <a:gd name="connsiteY35" fmla="*/ 644296 h 812606"/>
                <a:gd name="connsiteX36" fmla="*/ 6982500 w 12329382"/>
                <a:gd name="connsiteY36" fmla="*/ 383863 h 812606"/>
                <a:gd name="connsiteX37" fmla="*/ 6982751 w 12329382"/>
                <a:gd name="connsiteY37" fmla="*/ 383454 h 812606"/>
                <a:gd name="connsiteX38" fmla="*/ 6984244 w 12329382"/>
                <a:gd name="connsiteY38" fmla="*/ 380360 h 812606"/>
                <a:gd name="connsiteX39" fmla="*/ 7040193 w 12329382"/>
                <a:gd name="connsiteY39" fmla="*/ 286991 h 812606"/>
                <a:gd name="connsiteX40" fmla="*/ 7531945 w 12329382"/>
                <a:gd name="connsiteY40" fmla="*/ 1 h 812606"/>
                <a:gd name="connsiteX41" fmla="*/ 7902372 w 12329382"/>
                <a:gd name="connsiteY41" fmla="*/ 148597 h 812606"/>
                <a:gd name="connsiteX42" fmla="*/ 7950578 w 12329382"/>
                <a:gd name="connsiteY42" fmla="*/ 195936 h 812606"/>
                <a:gd name="connsiteX43" fmla="*/ 7954892 w 12329382"/>
                <a:gd name="connsiteY43" fmla="*/ 187312 h 812606"/>
                <a:gd name="connsiteX44" fmla="*/ 7964428 w 12329382"/>
                <a:gd name="connsiteY44" fmla="*/ 204977 h 812606"/>
                <a:gd name="connsiteX45" fmla="*/ 8404256 w 12329382"/>
                <a:gd name="connsiteY45" fmla="*/ 492302 h 812606"/>
                <a:gd name="connsiteX46" fmla="*/ 8669867 w 12329382"/>
                <a:gd name="connsiteY46" fmla="*/ 401515 h 812606"/>
                <a:gd name="connsiteX47" fmla="*/ 8715074 w 12329382"/>
                <a:gd name="connsiteY47" fmla="*/ 363604 h 812606"/>
                <a:gd name="connsiteX48" fmla="*/ 8720648 w 12329382"/>
                <a:gd name="connsiteY48" fmla="*/ 356531 h 812606"/>
                <a:gd name="connsiteX49" fmla="*/ 8832571 w 12329382"/>
                <a:gd name="connsiteY49" fmla="*/ 258676 h 812606"/>
                <a:gd name="connsiteX50" fmla="*/ 8873851 w 12329382"/>
                <a:gd name="connsiteY50" fmla="*/ 229399 h 812606"/>
                <a:gd name="connsiteX51" fmla="*/ 9147424 w 12329382"/>
                <a:gd name="connsiteY51" fmla="*/ 151993 h 812606"/>
                <a:gd name="connsiteX52" fmla="*/ 9517851 w 12329382"/>
                <a:gd name="connsiteY52" fmla="*/ 300589 h 812606"/>
                <a:gd name="connsiteX53" fmla="*/ 9566057 w 12329382"/>
                <a:gd name="connsiteY53" fmla="*/ 347928 h 812606"/>
                <a:gd name="connsiteX54" fmla="*/ 9570371 w 12329382"/>
                <a:gd name="connsiteY54" fmla="*/ 339305 h 812606"/>
                <a:gd name="connsiteX55" fmla="*/ 9579906 w 12329382"/>
                <a:gd name="connsiteY55" fmla="*/ 356969 h 812606"/>
                <a:gd name="connsiteX56" fmla="*/ 10019736 w 12329382"/>
                <a:gd name="connsiteY56" fmla="*/ 644295 h 812606"/>
                <a:gd name="connsiteX57" fmla="*/ 10442798 w 12329382"/>
                <a:gd name="connsiteY57" fmla="*/ 383862 h 812606"/>
                <a:gd name="connsiteX58" fmla="*/ 10443050 w 12329382"/>
                <a:gd name="connsiteY58" fmla="*/ 383453 h 812606"/>
                <a:gd name="connsiteX59" fmla="*/ 10444542 w 12329382"/>
                <a:gd name="connsiteY59" fmla="*/ 380359 h 812606"/>
                <a:gd name="connsiteX60" fmla="*/ 10502072 w 12329382"/>
                <a:gd name="connsiteY60" fmla="*/ 271318 h 812606"/>
                <a:gd name="connsiteX61" fmla="*/ 10500491 w 12329382"/>
                <a:gd name="connsiteY61" fmla="*/ 286990 h 812606"/>
                <a:gd name="connsiteX62" fmla="*/ 10992243 w 12329382"/>
                <a:gd name="connsiteY62" fmla="*/ 0 h 812606"/>
                <a:gd name="connsiteX63" fmla="*/ 11362670 w 12329382"/>
                <a:gd name="connsiteY63" fmla="*/ 148596 h 812606"/>
                <a:gd name="connsiteX64" fmla="*/ 11410876 w 12329382"/>
                <a:gd name="connsiteY64" fmla="*/ 195935 h 812606"/>
                <a:gd name="connsiteX65" fmla="*/ 11424726 w 12329382"/>
                <a:gd name="connsiteY65" fmla="*/ 204976 h 812606"/>
                <a:gd name="connsiteX66" fmla="*/ 11864555 w 12329382"/>
                <a:gd name="connsiteY66" fmla="*/ 492302 h 812606"/>
                <a:gd name="connsiteX67" fmla="*/ 12329382 w 12329382"/>
                <a:gd name="connsiteY67" fmla="*/ 159808 h 812606"/>
                <a:gd name="connsiteX68" fmla="*/ 12329208 w 12329382"/>
                <a:gd name="connsiteY68" fmla="*/ 177225 h 812606"/>
                <a:gd name="connsiteX69" fmla="*/ 11735542 w 12329382"/>
                <a:gd name="connsiteY69" fmla="*/ 660610 h 812606"/>
                <a:gd name="connsiteX70" fmla="*/ 11365115 w 12329382"/>
                <a:gd name="connsiteY70" fmla="*/ 512014 h 812606"/>
                <a:gd name="connsiteX71" fmla="*/ 11316909 w 12329382"/>
                <a:gd name="connsiteY71" fmla="*/ 464675 h 812606"/>
                <a:gd name="connsiteX72" fmla="*/ 11312594 w 12329382"/>
                <a:gd name="connsiteY72" fmla="*/ 473298 h 812606"/>
                <a:gd name="connsiteX73" fmla="*/ 11303059 w 12329382"/>
                <a:gd name="connsiteY73" fmla="*/ 455634 h 812606"/>
                <a:gd name="connsiteX74" fmla="*/ 10863230 w 12329382"/>
                <a:gd name="connsiteY74" fmla="*/ 168308 h 812606"/>
                <a:gd name="connsiteX75" fmla="*/ 10440168 w 12329382"/>
                <a:gd name="connsiteY75" fmla="*/ 428741 h 812606"/>
                <a:gd name="connsiteX76" fmla="*/ 10439916 w 12329382"/>
                <a:gd name="connsiteY76" fmla="*/ 429150 h 812606"/>
                <a:gd name="connsiteX77" fmla="*/ 10438424 w 12329382"/>
                <a:gd name="connsiteY77" fmla="*/ 432244 h 812606"/>
                <a:gd name="connsiteX78" fmla="*/ 10388584 w 12329382"/>
                <a:gd name="connsiteY78" fmla="*/ 516101 h 812606"/>
                <a:gd name="connsiteX79" fmla="*/ 10382475 w 12329382"/>
                <a:gd name="connsiteY79" fmla="*/ 525613 h 812606"/>
                <a:gd name="connsiteX80" fmla="*/ 9890722 w 12329382"/>
                <a:gd name="connsiteY80" fmla="*/ 812603 h 812606"/>
                <a:gd name="connsiteX81" fmla="*/ 9520295 w 12329382"/>
                <a:gd name="connsiteY81" fmla="*/ 664007 h 812606"/>
                <a:gd name="connsiteX82" fmla="*/ 9472089 w 12329382"/>
                <a:gd name="connsiteY82" fmla="*/ 616668 h 812606"/>
                <a:gd name="connsiteX83" fmla="*/ 9467775 w 12329382"/>
                <a:gd name="connsiteY83" fmla="*/ 625292 h 812606"/>
                <a:gd name="connsiteX84" fmla="*/ 9458240 w 12329382"/>
                <a:gd name="connsiteY84" fmla="*/ 607627 h 812606"/>
                <a:gd name="connsiteX85" fmla="*/ 9018411 w 12329382"/>
                <a:gd name="connsiteY85" fmla="*/ 320302 h 812606"/>
                <a:gd name="connsiteX86" fmla="*/ 8752800 w 12329382"/>
                <a:gd name="connsiteY86" fmla="*/ 411089 h 812606"/>
                <a:gd name="connsiteX87" fmla="*/ 8707593 w 12329382"/>
                <a:gd name="connsiteY87" fmla="*/ 449000 h 812606"/>
                <a:gd name="connsiteX88" fmla="*/ 8702020 w 12329382"/>
                <a:gd name="connsiteY88" fmla="*/ 456073 h 812606"/>
                <a:gd name="connsiteX89" fmla="*/ 8590096 w 12329382"/>
                <a:gd name="connsiteY89" fmla="*/ 553928 h 812606"/>
                <a:gd name="connsiteX90" fmla="*/ 8548816 w 12329382"/>
                <a:gd name="connsiteY90" fmla="*/ 583206 h 812606"/>
                <a:gd name="connsiteX91" fmla="*/ 8275244 w 12329382"/>
                <a:gd name="connsiteY91" fmla="*/ 660611 h 812606"/>
                <a:gd name="connsiteX92" fmla="*/ 7904817 w 12329382"/>
                <a:gd name="connsiteY92" fmla="*/ 512015 h 812606"/>
                <a:gd name="connsiteX93" fmla="*/ 7856610 w 12329382"/>
                <a:gd name="connsiteY93" fmla="*/ 464676 h 812606"/>
                <a:gd name="connsiteX94" fmla="*/ 7852297 w 12329382"/>
                <a:gd name="connsiteY94" fmla="*/ 473299 h 812606"/>
                <a:gd name="connsiteX95" fmla="*/ 7842761 w 12329382"/>
                <a:gd name="connsiteY95" fmla="*/ 455635 h 812606"/>
                <a:gd name="connsiteX96" fmla="*/ 7402931 w 12329382"/>
                <a:gd name="connsiteY96" fmla="*/ 168309 h 812606"/>
                <a:gd name="connsiteX97" fmla="*/ 6979869 w 12329382"/>
                <a:gd name="connsiteY97" fmla="*/ 428742 h 812606"/>
                <a:gd name="connsiteX98" fmla="*/ 6979618 w 12329382"/>
                <a:gd name="connsiteY98" fmla="*/ 429151 h 812606"/>
                <a:gd name="connsiteX99" fmla="*/ 6978126 w 12329382"/>
                <a:gd name="connsiteY99" fmla="*/ 432245 h 812606"/>
                <a:gd name="connsiteX100" fmla="*/ 6922176 w 12329382"/>
                <a:gd name="connsiteY100" fmla="*/ 525614 h 812606"/>
                <a:gd name="connsiteX101" fmla="*/ 6430425 w 12329382"/>
                <a:gd name="connsiteY101" fmla="*/ 812604 h 812606"/>
                <a:gd name="connsiteX102" fmla="*/ 6059997 w 12329382"/>
                <a:gd name="connsiteY102" fmla="*/ 664008 h 812606"/>
                <a:gd name="connsiteX103" fmla="*/ 6011791 w 12329382"/>
                <a:gd name="connsiteY103" fmla="*/ 616669 h 812606"/>
                <a:gd name="connsiteX104" fmla="*/ 5997942 w 12329382"/>
                <a:gd name="connsiteY104" fmla="*/ 607628 h 812606"/>
                <a:gd name="connsiteX105" fmla="*/ 5558112 w 12329382"/>
                <a:gd name="connsiteY105" fmla="*/ 320302 h 812606"/>
                <a:gd name="connsiteX106" fmla="*/ 5292503 w 12329382"/>
                <a:gd name="connsiteY106" fmla="*/ 411089 h 812606"/>
                <a:gd name="connsiteX107" fmla="*/ 5207592 w 12329382"/>
                <a:gd name="connsiteY107" fmla="*/ 488913 h 812606"/>
                <a:gd name="connsiteX108" fmla="*/ 5088518 w 12329382"/>
                <a:gd name="connsiteY108" fmla="*/ 583208 h 812606"/>
                <a:gd name="connsiteX109" fmla="*/ 4814946 w 12329382"/>
                <a:gd name="connsiteY109" fmla="*/ 660613 h 812606"/>
                <a:gd name="connsiteX110" fmla="*/ 4444519 w 12329382"/>
                <a:gd name="connsiteY110" fmla="*/ 512017 h 812606"/>
                <a:gd name="connsiteX111" fmla="*/ 4396312 w 12329382"/>
                <a:gd name="connsiteY111" fmla="*/ 464678 h 812606"/>
                <a:gd name="connsiteX112" fmla="*/ 4382463 w 12329382"/>
                <a:gd name="connsiteY112" fmla="*/ 455637 h 812606"/>
                <a:gd name="connsiteX113" fmla="*/ 3942634 w 12329382"/>
                <a:gd name="connsiteY113" fmla="*/ 168311 h 812606"/>
                <a:gd name="connsiteX114" fmla="*/ 3519572 w 12329382"/>
                <a:gd name="connsiteY114" fmla="*/ 428744 h 812606"/>
                <a:gd name="connsiteX115" fmla="*/ 3477786 w 12329382"/>
                <a:gd name="connsiteY115" fmla="*/ 500852 h 812606"/>
                <a:gd name="connsiteX116" fmla="*/ 3467989 w 12329382"/>
                <a:gd name="connsiteY116" fmla="*/ 516104 h 812606"/>
                <a:gd name="connsiteX117" fmla="*/ 3461878 w 12329382"/>
                <a:gd name="connsiteY117" fmla="*/ 525616 h 812606"/>
                <a:gd name="connsiteX118" fmla="*/ 2970127 w 12329382"/>
                <a:gd name="connsiteY118" fmla="*/ 812606 h 812606"/>
                <a:gd name="connsiteX119" fmla="*/ 2599700 w 12329382"/>
                <a:gd name="connsiteY119" fmla="*/ 664010 h 812606"/>
                <a:gd name="connsiteX120" fmla="*/ 2551493 w 12329382"/>
                <a:gd name="connsiteY120" fmla="*/ 616671 h 812606"/>
                <a:gd name="connsiteX121" fmla="*/ 2547180 w 12329382"/>
                <a:gd name="connsiteY121" fmla="*/ 625295 h 812606"/>
                <a:gd name="connsiteX122" fmla="*/ 2537644 w 12329382"/>
                <a:gd name="connsiteY122" fmla="*/ 607630 h 812606"/>
                <a:gd name="connsiteX123" fmla="*/ 2097815 w 12329382"/>
                <a:gd name="connsiteY123" fmla="*/ 320304 h 812606"/>
                <a:gd name="connsiteX124" fmla="*/ 1832205 w 12329382"/>
                <a:gd name="connsiteY124" fmla="*/ 411091 h 812606"/>
                <a:gd name="connsiteX125" fmla="*/ 1722223 w 12329382"/>
                <a:gd name="connsiteY125" fmla="*/ 515954 h 812606"/>
                <a:gd name="connsiteX126" fmla="*/ 1628221 w 12329382"/>
                <a:gd name="connsiteY126" fmla="*/ 583210 h 812606"/>
                <a:gd name="connsiteX127" fmla="*/ 1354648 w 12329382"/>
                <a:gd name="connsiteY127" fmla="*/ 660615 h 812606"/>
                <a:gd name="connsiteX128" fmla="*/ 984221 w 12329382"/>
                <a:gd name="connsiteY128" fmla="*/ 512019 h 812606"/>
                <a:gd name="connsiteX129" fmla="*/ 931701 w 12329382"/>
                <a:gd name="connsiteY129" fmla="*/ 473303 h 812606"/>
                <a:gd name="connsiteX130" fmla="*/ 922165 w 12329382"/>
                <a:gd name="connsiteY130" fmla="*/ 455639 h 812606"/>
                <a:gd name="connsiteX131" fmla="*/ 482336 w 12329382"/>
                <a:gd name="connsiteY131" fmla="*/ 168313 h 812606"/>
                <a:gd name="connsiteX132" fmla="*/ 59274 w 12329382"/>
                <a:gd name="connsiteY132" fmla="*/ 428746 h 812606"/>
                <a:gd name="connsiteX133" fmla="*/ 59022 w 12329382"/>
                <a:gd name="connsiteY133" fmla="*/ 429155 h 812606"/>
                <a:gd name="connsiteX134" fmla="*/ 30744 w 12329382"/>
                <a:gd name="connsiteY134" fmla="*/ 480219 h 812606"/>
                <a:gd name="connsiteX135" fmla="*/ -1 w 12329382"/>
                <a:gd name="connsiteY135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49777 w 12329384"/>
                <a:gd name="connsiteY15" fmla="*/ 339308 h 812606"/>
                <a:gd name="connsiteX16" fmla="*/ 2659313 w 12329384"/>
                <a:gd name="connsiteY16" fmla="*/ 356972 h 812606"/>
                <a:gd name="connsiteX17" fmla="*/ 3099142 w 12329384"/>
                <a:gd name="connsiteY17" fmla="*/ 644298 h 812606"/>
                <a:gd name="connsiteX18" fmla="*/ 3522204 w 12329384"/>
                <a:gd name="connsiteY18" fmla="*/ 383865 h 812606"/>
                <a:gd name="connsiteX19" fmla="*/ 3573787 w 12329384"/>
                <a:gd name="connsiteY19" fmla="*/ 296505 h 812606"/>
                <a:gd name="connsiteX20" fmla="*/ 3579897 w 12329384"/>
                <a:gd name="connsiteY20" fmla="*/ 286993 h 812606"/>
                <a:gd name="connsiteX21" fmla="*/ 4071649 w 12329384"/>
                <a:gd name="connsiteY21" fmla="*/ 3 h 812606"/>
                <a:gd name="connsiteX22" fmla="*/ 4442076 w 12329384"/>
                <a:gd name="connsiteY22" fmla="*/ 148599 h 812606"/>
                <a:gd name="connsiteX23" fmla="*/ 4490282 w 12329384"/>
                <a:gd name="connsiteY23" fmla="*/ 195938 h 812606"/>
                <a:gd name="connsiteX24" fmla="*/ 4504132 w 12329384"/>
                <a:gd name="connsiteY24" fmla="*/ 204979 h 812606"/>
                <a:gd name="connsiteX25" fmla="*/ 4943961 w 12329384"/>
                <a:gd name="connsiteY25" fmla="*/ 492304 h 812606"/>
                <a:gd name="connsiteX26" fmla="*/ 5209571 w 12329384"/>
                <a:gd name="connsiteY26" fmla="*/ 401517 h 812606"/>
                <a:gd name="connsiteX27" fmla="*/ 5254775 w 12329384"/>
                <a:gd name="connsiteY27" fmla="*/ 363608 h 812606"/>
                <a:gd name="connsiteX28" fmla="*/ 5372276 w 12329384"/>
                <a:gd name="connsiteY28" fmla="*/ 258677 h 812606"/>
                <a:gd name="connsiteX29" fmla="*/ 5413555 w 12329384"/>
                <a:gd name="connsiteY29" fmla="*/ 229399 h 812606"/>
                <a:gd name="connsiteX30" fmla="*/ 5687128 w 12329384"/>
                <a:gd name="connsiteY30" fmla="*/ 151994 h 812606"/>
                <a:gd name="connsiteX31" fmla="*/ 6057555 w 12329384"/>
                <a:gd name="connsiteY31" fmla="*/ 300590 h 812606"/>
                <a:gd name="connsiteX32" fmla="*/ 6105761 w 12329384"/>
                <a:gd name="connsiteY32" fmla="*/ 347929 h 812606"/>
                <a:gd name="connsiteX33" fmla="*/ 6110075 w 12329384"/>
                <a:gd name="connsiteY33" fmla="*/ 339306 h 812606"/>
                <a:gd name="connsiteX34" fmla="*/ 6119611 w 12329384"/>
                <a:gd name="connsiteY34" fmla="*/ 356970 h 812606"/>
                <a:gd name="connsiteX35" fmla="*/ 6559439 w 12329384"/>
                <a:gd name="connsiteY35" fmla="*/ 644296 h 812606"/>
                <a:gd name="connsiteX36" fmla="*/ 6982502 w 12329384"/>
                <a:gd name="connsiteY36" fmla="*/ 383863 h 812606"/>
                <a:gd name="connsiteX37" fmla="*/ 6982753 w 12329384"/>
                <a:gd name="connsiteY37" fmla="*/ 383454 h 812606"/>
                <a:gd name="connsiteX38" fmla="*/ 6984246 w 12329384"/>
                <a:gd name="connsiteY38" fmla="*/ 380360 h 812606"/>
                <a:gd name="connsiteX39" fmla="*/ 7040195 w 12329384"/>
                <a:gd name="connsiteY39" fmla="*/ 286991 h 812606"/>
                <a:gd name="connsiteX40" fmla="*/ 7531947 w 12329384"/>
                <a:gd name="connsiteY40" fmla="*/ 1 h 812606"/>
                <a:gd name="connsiteX41" fmla="*/ 7902374 w 12329384"/>
                <a:gd name="connsiteY41" fmla="*/ 148597 h 812606"/>
                <a:gd name="connsiteX42" fmla="*/ 7950580 w 12329384"/>
                <a:gd name="connsiteY42" fmla="*/ 195936 h 812606"/>
                <a:gd name="connsiteX43" fmla="*/ 7954894 w 12329384"/>
                <a:gd name="connsiteY43" fmla="*/ 187312 h 812606"/>
                <a:gd name="connsiteX44" fmla="*/ 7964430 w 12329384"/>
                <a:gd name="connsiteY44" fmla="*/ 204977 h 812606"/>
                <a:gd name="connsiteX45" fmla="*/ 8404258 w 12329384"/>
                <a:gd name="connsiteY45" fmla="*/ 492302 h 812606"/>
                <a:gd name="connsiteX46" fmla="*/ 8669869 w 12329384"/>
                <a:gd name="connsiteY46" fmla="*/ 401515 h 812606"/>
                <a:gd name="connsiteX47" fmla="*/ 8715076 w 12329384"/>
                <a:gd name="connsiteY47" fmla="*/ 363604 h 812606"/>
                <a:gd name="connsiteX48" fmla="*/ 8720650 w 12329384"/>
                <a:gd name="connsiteY48" fmla="*/ 356531 h 812606"/>
                <a:gd name="connsiteX49" fmla="*/ 8832573 w 12329384"/>
                <a:gd name="connsiteY49" fmla="*/ 258676 h 812606"/>
                <a:gd name="connsiteX50" fmla="*/ 8873853 w 12329384"/>
                <a:gd name="connsiteY50" fmla="*/ 229399 h 812606"/>
                <a:gd name="connsiteX51" fmla="*/ 9147426 w 12329384"/>
                <a:gd name="connsiteY51" fmla="*/ 151993 h 812606"/>
                <a:gd name="connsiteX52" fmla="*/ 9517853 w 12329384"/>
                <a:gd name="connsiteY52" fmla="*/ 300589 h 812606"/>
                <a:gd name="connsiteX53" fmla="*/ 9566059 w 12329384"/>
                <a:gd name="connsiteY53" fmla="*/ 347928 h 812606"/>
                <a:gd name="connsiteX54" fmla="*/ 9570373 w 12329384"/>
                <a:gd name="connsiteY54" fmla="*/ 339305 h 812606"/>
                <a:gd name="connsiteX55" fmla="*/ 9579908 w 12329384"/>
                <a:gd name="connsiteY55" fmla="*/ 356969 h 812606"/>
                <a:gd name="connsiteX56" fmla="*/ 10019738 w 12329384"/>
                <a:gd name="connsiteY56" fmla="*/ 644295 h 812606"/>
                <a:gd name="connsiteX57" fmla="*/ 10442800 w 12329384"/>
                <a:gd name="connsiteY57" fmla="*/ 383862 h 812606"/>
                <a:gd name="connsiteX58" fmla="*/ 10443052 w 12329384"/>
                <a:gd name="connsiteY58" fmla="*/ 383453 h 812606"/>
                <a:gd name="connsiteX59" fmla="*/ 10444544 w 12329384"/>
                <a:gd name="connsiteY59" fmla="*/ 380359 h 812606"/>
                <a:gd name="connsiteX60" fmla="*/ 10502074 w 12329384"/>
                <a:gd name="connsiteY60" fmla="*/ 271318 h 812606"/>
                <a:gd name="connsiteX61" fmla="*/ 10500493 w 12329384"/>
                <a:gd name="connsiteY61" fmla="*/ 286990 h 812606"/>
                <a:gd name="connsiteX62" fmla="*/ 10992245 w 12329384"/>
                <a:gd name="connsiteY62" fmla="*/ 0 h 812606"/>
                <a:gd name="connsiteX63" fmla="*/ 11362672 w 12329384"/>
                <a:gd name="connsiteY63" fmla="*/ 148596 h 812606"/>
                <a:gd name="connsiteX64" fmla="*/ 11410878 w 12329384"/>
                <a:gd name="connsiteY64" fmla="*/ 195935 h 812606"/>
                <a:gd name="connsiteX65" fmla="*/ 11424728 w 12329384"/>
                <a:gd name="connsiteY65" fmla="*/ 204976 h 812606"/>
                <a:gd name="connsiteX66" fmla="*/ 11864557 w 12329384"/>
                <a:gd name="connsiteY66" fmla="*/ 492302 h 812606"/>
                <a:gd name="connsiteX67" fmla="*/ 12329384 w 12329384"/>
                <a:gd name="connsiteY67" fmla="*/ 159808 h 812606"/>
                <a:gd name="connsiteX68" fmla="*/ 12329210 w 12329384"/>
                <a:gd name="connsiteY68" fmla="*/ 177225 h 812606"/>
                <a:gd name="connsiteX69" fmla="*/ 11735544 w 12329384"/>
                <a:gd name="connsiteY69" fmla="*/ 660610 h 812606"/>
                <a:gd name="connsiteX70" fmla="*/ 11365117 w 12329384"/>
                <a:gd name="connsiteY70" fmla="*/ 512014 h 812606"/>
                <a:gd name="connsiteX71" fmla="*/ 11316911 w 12329384"/>
                <a:gd name="connsiteY71" fmla="*/ 464675 h 812606"/>
                <a:gd name="connsiteX72" fmla="*/ 11312596 w 12329384"/>
                <a:gd name="connsiteY72" fmla="*/ 473298 h 812606"/>
                <a:gd name="connsiteX73" fmla="*/ 11303061 w 12329384"/>
                <a:gd name="connsiteY73" fmla="*/ 455634 h 812606"/>
                <a:gd name="connsiteX74" fmla="*/ 10863232 w 12329384"/>
                <a:gd name="connsiteY74" fmla="*/ 168308 h 812606"/>
                <a:gd name="connsiteX75" fmla="*/ 10440170 w 12329384"/>
                <a:gd name="connsiteY75" fmla="*/ 428741 h 812606"/>
                <a:gd name="connsiteX76" fmla="*/ 10439918 w 12329384"/>
                <a:gd name="connsiteY76" fmla="*/ 429150 h 812606"/>
                <a:gd name="connsiteX77" fmla="*/ 10438426 w 12329384"/>
                <a:gd name="connsiteY77" fmla="*/ 432244 h 812606"/>
                <a:gd name="connsiteX78" fmla="*/ 10388586 w 12329384"/>
                <a:gd name="connsiteY78" fmla="*/ 516101 h 812606"/>
                <a:gd name="connsiteX79" fmla="*/ 10382477 w 12329384"/>
                <a:gd name="connsiteY79" fmla="*/ 525613 h 812606"/>
                <a:gd name="connsiteX80" fmla="*/ 9890724 w 12329384"/>
                <a:gd name="connsiteY80" fmla="*/ 812603 h 812606"/>
                <a:gd name="connsiteX81" fmla="*/ 9520297 w 12329384"/>
                <a:gd name="connsiteY81" fmla="*/ 664007 h 812606"/>
                <a:gd name="connsiteX82" fmla="*/ 9472091 w 12329384"/>
                <a:gd name="connsiteY82" fmla="*/ 616668 h 812606"/>
                <a:gd name="connsiteX83" fmla="*/ 9467777 w 12329384"/>
                <a:gd name="connsiteY83" fmla="*/ 625292 h 812606"/>
                <a:gd name="connsiteX84" fmla="*/ 9458242 w 12329384"/>
                <a:gd name="connsiteY84" fmla="*/ 607627 h 812606"/>
                <a:gd name="connsiteX85" fmla="*/ 9018413 w 12329384"/>
                <a:gd name="connsiteY85" fmla="*/ 320302 h 812606"/>
                <a:gd name="connsiteX86" fmla="*/ 8752802 w 12329384"/>
                <a:gd name="connsiteY86" fmla="*/ 411089 h 812606"/>
                <a:gd name="connsiteX87" fmla="*/ 8707595 w 12329384"/>
                <a:gd name="connsiteY87" fmla="*/ 449000 h 812606"/>
                <a:gd name="connsiteX88" fmla="*/ 8702022 w 12329384"/>
                <a:gd name="connsiteY88" fmla="*/ 456073 h 812606"/>
                <a:gd name="connsiteX89" fmla="*/ 8590098 w 12329384"/>
                <a:gd name="connsiteY89" fmla="*/ 553928 h 812606"/>
                <a:gd name="connsiteX90" fmla="*/ 8548818 w 12329384"/>
                <a:gd name="connsiteY90" fmla="*/ 583206 h 812606"/>
                <a:gd name="connsiteX91" fmla="*/ 8275246 w 12329384"/>
                <a:gd name="connsiteY91" fmla="*/ 660611 h 812606"/>
                <a:gd name="connsiteX92" fmla="*/ 7904819 w 12329384"/>
                <a:gd name="connsiteY92" fmla="*/ 512015 h 812606"/>
                <a:gd name="connsiteX93" fmla="*/ 7856612 w 12329384"/>
                <a:gd name="connsiteY93" fmla="*/ 464676 h 812606"/>
                <a:gd name="connsiteX94" fmla="*/ 7852299 w 12329384"/>
                <a:gd name="connsiteY94" fmla="*/ 473299 h 812606"/>
                <a:gd name="connsiteX95" fmla="*/ 7842763 w 12329384"/>
                <a:gd name="connsiteY95" fmla="*/ 455635 h 812606"/>
                <a:gd name="connsiteX96" fmla="*/ 7402933 w 12329384"/>
                <a:gd name="connsiteY96" fmla="*/ 168309 h 812606"/>
                <a:gd name="connsiteX97" fmla="*/ 6979871 w 12329384"/>
                <a:gd name="connsiteY97" fmla="*/ 428742 h 812606"/>
                <a:gd name="connsiteX98" fmla="*/ 6979620 w 12329384"/>
                <a:gd name="connsiteY98" fmla="*/ 429151 h 812606"/>
                <a:gd name="connsiteX99" fmla="*/ 6978128 w 12329384"/>
                <a:gd name="connsiteY99" fmla="*/ 432245 h 812606"/>
                <a:gd name="connsiteX100" fmla="*/ 6922178 w 12329384"/>
                <a:gd name="connsiteY100" fmla="*/ 525614 h 812606"/>
                <a:gd name="connsiteX101" fmla="*/ 6430427 w 12329384"/>
                <a:gd name="connsiteY101" fmla="*/ 812604 h 812606"/>
                <a:gd name="connsiteX102" fmla="*/ 6059999 w 12329384"/>
                <a:gd name="connsiteY102" fmla="*/ 664008 h 812606"/>
                <a:gd name="connsiteX103" fmla="*/ 6011793 w 12329384"/>
                <a:gd name="connsiteY103" fmla="*/ 616669 h 812606"/>
                <a:gd name="connsiteX104" fmla="*/ 5997944 w 12329384"/>
                <a:gd name="connsiteY104" fmla="*/ 607628 h 812606"/>
                <a:gd name="connsiteX105" fmla="*/ 5558114 w 12329384"/>
                <a:gd name="connsiteY105" fmla="*/ 320302 h 812606"/>
                <a:gd name="connsiteX106" fmla="*/ 5292505 w 12329384"/>
                <a:gd name="connsiteY106" fmla="*/ 411089 h 812606"/>
                <a:gd name="connsiteX107" fmla="*/ 5207594 w 12329384"/>
                <a:gd name="connsiteY107" fmla="*/ 488913 h 812606"/>
                <a:gd name="connsiteX108" fmla="*/ 5088520 w 12329384"/>
                <a:gd name="connsiteY108" fmla="*/ 583208 h 812606"/>
                <a:gd name="connsiteX109" fmla="*/ 4814948 w 12329384"/>
                <a:gd name="connsiteY109" fmla="*/ 660613 h 812606"/>
                <a:gd name="connsiteX110" fmla="*/ 4444521 w 12329384"/>
                <a:gd name="connsiteY110" fmla="*/ 512017 h 812606"/>
                <a:gd name="connsiteX111" fmla="*/ 4396314 w 12329384"/>
                <a:gd name="connsiteY111" fmla="*/ 464678 h 812606"/>
                <a:gd name="connsiteX112" fmla="*/ 4382465 w 12329384"/>
                <a:gd name="connsiteY112" fmla="*/ 455637 h 812606"/>
                <a:gd name="connsiteX113" fmla="*/ 3942636 w 12329384"/>
                <a:gd name="connsiteY113" fmla="*/ 168311 h 812606"/>
                <a:gd name="connsiteX114" fmla="*/ 3519574 w 12329384"/>
                <a:gd name="connsiteY114" fmla="*/ 428744 h 812606"/>
                <a:gd name="connsiteX115" fmla="*/ 3477788 w 12329384"/>
                <a:gd name="connsiteY115" fmla="*/ 500852 h 812606"/>
                <a:gd name="connsiteX116" fmla="*/ 3467991 w 12329384"/>
                <a:gd name="connsiteY116" fmla="*/ 516104 h 812606"/>
                <a:gd name="connsiteX117" fmla="*/ 3461880 w 12329384"/>
                <a:gd name="connsiteY117" fmla="*/ 525616 h 812606"/>
                <a:gd name="connsiteX118" fmla="*/ 2970129 w 12329384"/>
                <a:gd name="connsiteY118" fmla="*/ 812606 h 812606"/>
                <a:gd name="connsiteX119" fmla="*/ 2599702 w 12329384"/>
                <a:gd name="connsiteY119" fmla="*/ 664010 h 812606"/>
                <a:gd name="connsiteX120" fmla="*/ 2551495 w 12329384"/>
                <a:gd name="connsiteY120" fmla="*/ 616671 h 812606"/>
                <a:gd name="connsiteX121" fmla="*/ 2537646 w 12329384"/>
                <a:gd name="connsiteY121" fmla="*/ 607630 h 812606"/>
                <a:gd name="connsiteX122" fmla="*/ 2097817 w 12329384"/>
                <a:gd name="connsiteY122" fmla="*/ 320304 h 812606"/>
                <a:gd name="connsiteX123" fmla="*/ 1832207 w 12329384"/>
                <a:gd name="connsiteY123" fmla="*/ 411091 h 812606"/>
                <a:gd name="connsiteX124" fmla="*/ 1722225 w 12329384"/>
                <a:gd name="connsiteY124" fmla="*/ 515954 h 812606"/>
                <a:gd name="connsiteX125" fmla="*/ 1628223 w 12329384"/>
                <a:gd name="connsiteY125" fmla="*/ 583210 h 812606"/>
                <a:gd name="connsiteX126" fmla="*/ 1354650 w 12329384"/>
                <a:gd name="connsiteY126" fmla="*/ 660615 h 812606"/>
                <a:gd name="connsiteX127" fmla="*/ 984223 w 12329384"/>
                <a:gd name="connsiteY127" fmla="*/ 512019 h 812606"/>
                <a:gd name="connsiteX128" fmla="*/ 931703 w 12329384"/>
                <a:gd name="connsiteY128" fmla="*/ 473303 h 812606"/>
                <a:gd name="connsiteX129" fmla="*/ 922167 w 12329384"/>
                <a:gd name="connsiteY129" fmla="*/ 455639 h 812606"/>
                <a:gd name="connsiteX130" fmla="*/ 482338 w 12329384"/>
                <a:gd name="connsiteY130" fmla="*/ 168313 h 812606"/>
                <a:gd name="connsiteX131" fmla="*/ 59276 w 12329384"/>
                <a:gd name="connsiteY131" fmla="*/ 428746 h 812606"/>
                <a:gd name="connsiteX132" fmla="*/ 59024 w 12329384"/>
                <a:gd name="connsiteY132" fmla="*/ 429155 h 812606"/>
                <a:gd name="connsiteX133" fmla="*/ 30746 w 12329384"/>
                <a:gd name="connsiteY133" fmla="*/ 480219 h 812606"/>
                <a:gd name="connsiteX134" fmla="*/ 1 w 12329384"/>
                <a:gd name="connsiteY134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490280 w 12329382"/>
                <a:gd name="connsiteY22" fmla="*/ 195938 h 812606"/>
                <a:gd name="connsiteX23" fmla="*/ 4504130 w 12329382"/>
                <a:gd name="connsiteY23" fmla="*/ 204979 h 812606"/>
                <a:gd name="connsiteX24" fmla="*/ 4943959 w 12329382"/>
                <a:gd name="connsiteY24" fmla="*/ 492304 h 812606"/>
                <a:gd name="connsiteX25" fmla="*/ 5209569 w 12329382"/>
                <a:gd name="connsiteY25" fmla="*/ 401517 h 812606"/>
                <a:gd name="connsiteX26" fmla="*/ 5254773 w 12329382"/>
                <a:gd name="connsiteY26" fmla="*/ 363608 h 812606"/>
                <a:gd name="connsiteX27" fmla="*/ 5372274 w 12329382"/>
                <a:gd name="connsiteY27" fmla="*/ 258677 h 812606"/>
                <a:gd name="connsiteX28" fmla="*/ 5413553 w 12329382"/>
                <a:gd name="connsiteY28" fmla="*/ 229399 h 812606"/>
                <a:gd name="connsiteX29" fmla="*/ 5687126 w 12329382"/>
                <a:gd name="connsiteY29" fmla="*/ 151994 h 812606"/>
                <a:gd name="connsiteX30" fmla="*/ 6057553 w 12329382"/>
                <a:gd name="connsiteY30" fmla="*/ 300590 h 812606"/>
                <a:gd name="connsiteX31" fmla="*/ 6105759 w 12329382"/>
                <a:gd name="connsiteY31" fmla="*/ 347929 h 812606"/>
                <a:gd name="connsiteX32" fmla="*/ 6110073 w 12329382"/>
                <a:gd name="connsiteY32" fmla="*/ 339306 h 812606"/>
                <a:gd name="connsiteX33" fmla="*/ 6119609 w 12329382"/>
                <a:gd name="connsiteY33" fmla="*/ 356970 h 812606"/>
                <a:gd name="connsiteX34" fmla="*/ 6559437 w 12329382"/>
                <a:gd name="connsiteY34" fmla="*/ 644296 h 812606"/>
                <a:gd name="connsiteX35" fmla="*/ 6982500 w 12329382"/>
                <a:gd name="connsiteY35" fmla="*/ 383863 h 812606"/>
                <a:gd name="connsiteX36" fmla="*/ 6982751 w 12329382"/>
                <a:gd name="connsiteY36" fmla="*/ 383454 h 812606"/>
                <a:gd name="connsiteX37" fmla="*/ 6984244 w 12329382"/>
                <a:gd name="connsiteY37" fmla="*/ 380360 h 812606"/>
                <a:gd name="connsiteX38" fmla="*/ 7040193 w 12329382"/>
                <a:gd name="connsiteY38" fmla="*/ 286991 h 812606"/>
                <a:gd name="connsiteX39" fmla="*/ 7531945 w 12329382"/>
                <a:gd name="connsiteY39" fmla="*/ 1 h 812606"/>
                <a:gd name="connsiteX40" fmla="*/ 7902372 w 12329382"/>
                <a:gd name="connsiteY40" fmla="*/ 148597 h 812606"/>
                <a:gd name="connsiteX41" fmla="*/ 7950578 w 12329382"/>
                <a:gd name="connsiteY41" fmla="*/ 195936 h 812606"/>
                <a:gd name="connsiteX42" fmla="*/ 7954892 w 12329382"/>
                <a:gd name="connsiteY42" fmla="*/ 187312 h 812606"/>
                <a:gd name="connsiteX43" fmla="*/ 7964428 w 12329382"/>
                <a:gd name="connsiteY43" fmla="*/ 204977 h 812606"/>
                <a:gd name="connsiteX44" fmla="*/ 8404256 w 12329382"/>
                <a:gd name="connsiteY44" fmla="*/ 492302 h 812606"/>
                <a:gd name="connsiteX45" fmla="*/ 8669867 w 12329382"/>
                <a:gd name="connsiteY45" fmla="*/ 401515 h 812606"/>
                <a:gd name="connsiteX46" fmla="*/ 8715074 w 12329382"/>
                <a:gd name="connsiteY46" fmla="*/ 363604 h 812606"/>
                <a:gd name="connsiteX47" fmla="*/ 8720648 w 12329382"/>
                <a:gd name="connsiteY47" fmla="*/ 356531 h 812606"/>
                <a:gd name="connsiteX48" fmla="*/ 8832571 w 12329382"/>
                <a:gd name="connsiteY48" fmla="*/ 258676 h 812606"/>
                <a:gd name="connsiteX49" fmla="*/ 8873851 w 12329382"/>
                <a:gd name="connsiteY49" fmla="*/ 229399 h 812606"/>
                <a:gd name="connsiteX50" fmla="*/ 9147424 w 12329382"/>
                <a:gd name="connsiteY50" fmla="*/ 151993 h 812606"/>
                <a:gd name="connsiteX51" fmla="*/ 9517851 w 12329382"/>
                <a:gd name="connsiteY51" fmla="*/ 300589 h 812606"/>
                <a:gd name="connsiteX52" fmla="*/ 9566057 w 12329382"/>
                <a:gd name="connsiteY52" fmla="*/ 347928 h 812606"/>
                <a:gd name="connsiteX53" fmla="*/ 9570371 w 12329382"/>
                <a:gd name="connsiteY53" fmla="*/ 339305 h 812606"/>
                <a:gd name="connsiteX54" fmla="*/ 9579906 w 12329382"/>
                <a:gd name="connsiteY54" fmla="*/ 356969 h 812606"/>
                <a:gd name="connsiteX55" fmla="*/ 10019736 w 12329382"/>
                <a:gd name="connsiteY55" fmla="*/ 644295 h 812606"/>
                <a:gd name="connsiteX56" fmla="*/ 10442798 w 12329382"/>
                <a:gd name="connsiteY56" fmla="*/ 383862 h 812606"/>
                <a:gd name="connsiteX57" fmla="*/ 10443050 w 12329382"/>
                <a:gd name="connsiteY57" fmla="*/ 383453 h 812606"/>
                <a:gd name="connsiteX58" fmla="*/ 10444542 w 12329382"/>
                <a:gd name="connsiteY58" fmla="*/ 380359 h 812606"/>
                <a:gd name="connsiteX59" fmla="*/ 10502072 w 12329382"/>
                <a:gd name="connsiteY59" fmla="*/ 271318 h 812606"/>
                <a:gd name="connsiteX60" fmla="*/ 10500491 w 12329382"/>
                <a:gd name="connsiteY60" fmla="*/ 286990 h 812606"/>
                <a:gd name="connsiteX61" fmla="*/ 10992243 w 12329382"/>
                <a:gd name="connsiteY61" fmla="*/ 0 h 812606"/>
                <a:gd name="connsiteX62" fmla="*/ 11362670 w 12329382"/>
                <a:gd name="connsiteY62" fmla="*/ 148596 h 812606"/>
                <a:gd name="connsiteX63" fmla="*/ 11410876 w 12329382"/>
                <a:gd name="connsiteY63" fmla="*/ 195935 h 812606"/>
                <a:gd name="connsiteX64" fmla="*/ 11424726 w 12329382"/>
                <a:gd name="connsiteY64" fmla="*/ 204976 h 812606"/>
                <a:gd name="connsiteX65" fmla="*/ 11864555 w 12329382"/>
                <a:gd name="connsiteY65" fmla="*/ 492302 h 812606"/>
                <a:gd name="connsiteX66" fmla="*/ 12329382 w 12329382"/>
                <a:gd name="connsiteY66" fmla="*/ 159808 h 812606"/>
                <a:gd name="connsiteX67" fmla="*/ 12329208 w 12329382"/>
                <a:gd name="connsiteY67" fmla="*/ 177225 h 812606"/>
                <a:gd name="connsiteX68" fmla="*/ 11735542 w 12329382"/>
                <a:gd name="connsiteY68" fmla="*/ 660610 h 812606"/>
                <a:gd name="connsiteX69" fmla="*/ 11365115 w 12329382"/>
                <a:gd name="connsiteY69" fmla="*/ 512014 h 812606"/>
                <a:gd name="connsiteX70" fmla="*/ 11316909 w 12329382"/>
                <a:gd name="connsiteY70" fmla="*/ 464675 h 812606"/>
                <a:gd name="connsiteX71" fmla="*/ 11312594 w 12329382"/>
                <a:gd name="connsiteY71" fmla="*/ 473298 h 812606"/>
                <a:gd name="connsiteX72" fmla="*/ 11303059 w 12329382"/>
                <a:gd name="connsiteY72" fmla="*/ 455634 h 812606"/>
                <a:gd name="connsiteX73" fmla="*/ 10863230 w 12329382"/>
                <a:gd name="connsiteY73" fmla="*/ 168308 h 812606"/>
                <a:gd name="connsiteX74" fmla="*/ 10440168 w 12329382"/>
                <a:gd name="connsiteY74" fmla="*/ 428741 h 812606"/>
                <a:gd name="connsiteX75" fmla="*/ 10439916 w 12329382"/>
                <a:gd name="connsiteY75" fmla="*/ 429150 h 812606"/>
                <a:gd name="connsiteX76" fmla="*/ 10438424 w 12329382"/>
                <a:gd name="connsiteY76" fmla="*/ 432244 h 812606"/>
                <a:gd name="connsiteX77" fmla="*/ 10388584 w 12329382"/>
                <a:gd name="connsiteY77" fmla="*/ 516101 h 812606"/>
                <a:gd name="connsiteX78" fmla="*/ 10382475 w 12329382"/>
                <a:gd name="connsiteY78" fmla="*/ 525613 h 812606"/>
                <a:gd name="connsiteX79" fmla="*/ 9890722 w 12329382"/>
                <a:gd name="connsiteY79" fmla="*/ 812603 h 812606"/>
                <a:gd name="connsiteX80" fmla="*/ 9520295 w 12329382"/>
                <a:gd name="connsiteY80" fmla="*/ 664007 h 812606"/>
                <a:gd name="connsiteX81" fmla="*/ 9472089 w 12329382"/>
                <a:gd name="connsiteY81" fmla="*/ 616668 h 812606"/>
                <a:gd name="connsiteX82" fmla="*/ 9467775 w 12329382"/>
                <a:gd name="connsiteY82" fmla="*/ 625292 h 812606"/>
                <a:gd name="connsiteX83" fmla="*/ 9458240 w 12329382"/>
                <a:gd name="connsiteY83" fmla="*/ 607627 h 812606"/>
                <a:gd name="connsiteX84" fmla="*/ 9018411 w 12329382"/>
                <a:gd name="connsiteY84" fmla="*/ 320302 h 812606"/>
                <a:gd name="connsiteX85" fmla="*/ 8752800 w 12329382"/>
                <a:gd name="connsiteY85" fmla="*/ 411089 h 812606"/>
                <a:gd name="connsiteX86" fmla="*/ 8707593 w 12329382"/>
                <a:gd name="connsiteY86" fmla="*/ 449000 h 812606"/>
                <a:gd name="connsiteX87" fmla="*/ 8702020 w 12329382"/>
                <a:gd name="connsiteY87" fmla="*/ 456073 h 812606"/>
                <a:gd name="connsiteX88" fmla="*/ 8590096 w 12329382"/>
                <a:gd name="connsiteY88" fmla="*/ 553928 h 812606"/>
                <a:gd name="connsiteX89" fmla="*/ 8548816 w 12329382"/>
                <a:gd name="connsiteY89" fmla="*/ 583206 h 812606"/>
                <a:gd name="connsiteX90" fmla="*/ 8275244 w 12329382"/>
                <a:gd name="connsiteY90" fmla="*/ 660611 h 812606"/>
                <a:gd name="connsiteX91" fmla="*/ 7904817 w 12329382"/>
                <a:gd name="connsiteY91" fmla="*/ 512015 h 812606"/>
                <a:gd name="connsiteX92" fmla="*/ 7856610 w 12329382"/>
                <a:gd name="connsiteY92" fmla="*/ 464676 h 812606"/>
                <a:gd name="connsiteX93" fmla="*/ 7852297 w 12329382"/>
                <a:gd name="connsiteY93" fmla="*/ 473299 h 812606"/>
                <a:gd name="connsiteX94" fmla="*/ 7842761 w 12329382"/>
                <a:gd name="connsiteY94" fmla="*/ 455635 h 812606"/>
                <a:gd name="connsiteX95" fmla="*/ 7402931 w 12329382"/>
                <a:gd name="connsiteY95" fmla="*/ 168309 h 812606"/>
                <a:gd name="connsiteX96" fmla="*/ 6979869 w 12329382"/>
                <a:gd name="connsiteY96" fmla="*/ 428742 h 812606"/>
                <a:gd name="connsiteX97" fmla="*/ 6979618 w 12329382"/>
                <a:gd name="connsiteY97" fmla="*/ 429151 h 812606"/>
                <a:gd name="connsiteX98" fmla="*/ 6978126 w 12329382"/>
                <a:gd name="connsiteY98" fmla="*/ 432245 h 812606"/>
                <a:gd name="connsiteX99" fmla="*/ 6922176 w 12329382"/>
                <a:gd name="connsiteY99" fmla="*/ 525614 h 812606"/>
                <a:gd name="connsiteX100" fmla="*/ 6430425 w 12329382"/>
                <a:gd name="connsiteY100" fmla="*/ 812604 h 812606"/>
                <a:gd name="connsiteX101" fmla="*/ 6059997 w 12329382"/>
                <a:gd name="connsiteY101" fmla="*/ 664008 h 812606"/>
                <a:gd name="connsiteX102" fmla="*/ 6011791 w 12329382"/>
                <a:gd name="connsiteY102" fmla="*/ 616669 h 812606"/>
                <a:gd name="connsiteX103" fmla="*/ 5997942 w 12329382"/>
                <a:gd name="connsiteY103" fmla="*/ 607628 h 812606"/>
                <a:gd name="connsiteX104" fmla="*/ 5558112 w 12329382"/>
                <a:gd name="connsiteY104" fmla="*/ 320302 h 812606"/>
                <a:gd name="connsiteX105" fmla="*/ 5292503 w 12329382"/>
                <a:gd name="connsiteY105" fmla="*/ 411089 h 812606"/>
                <a:gd name="connsiteX106" fmla="*/ 5207592 w 12329382"/>
                <a:gd name="connsiteY106" fmla="*/ 488913 h 812606"/>
                <a:gd name="connsiteX107" fmla="*/ 5088518 w 12329382"/>
                <a:gd name="connsiteY107" fmla="*/ 583208 h 812606"/>
                <a:gd name="connsiteX108" fmla="*/ 4814946 w 12329382"/>
                <a:gd name="connsiteY108" fmla="*/ 660613 h 812606"/>
                <a:gd name="connsiteX109" fmla="*/ 4444519 w 12329382"/>
                <a:gd name="connsiteY109" fmla="*/ 512017 h 812606"/>
                <a:gd name="connsiteX110" fmla="*/ 4396312 w 12329382"/>
                <a:gd name="connsiteY110" fmla="*/ 464678 h 812606"/>
                <a:gd name="connsiteX111" fmla="*/ 4382463 w 12329382"/>
                <a:gd name="connsiteY111" fmla="*/ 455637 h 812606"/>
                <a:gd name="connsiteX112" fmla="*/ 3942634 w 12329382"/>
                <a:gd name="connsiteY112" fmla="*/ 168311 h 812606"/>
                <a:gd name="connsiteX113" fmla="*/ 3519572 w 12329382"/>
                <a:gd name="connsiteY113" fmla="*/ 428744 h 812606"/>
                <a:gd name="connsiteX114" fmla="*/ 3477786 w 12329382"/>
                <a:gd name="connsiteY114" fmla="*/ 500852 h 812606"/>
                <a:gd name="connsiteX115" fmla="*/ 3467989 w 12329382"/>
                <a:gd name="connsiteY115" fmla="*/ 516104 h 812606"/>
                <a:gd name="connsiteX116" fmla="*/ 3461878 w 12329382"/>
                <a:gd name="connsiteY116" fmla="*/ 525616 h 812606"/>
                <a:gd name="connsiteX117" fmla="*/ 2970127 w 12329382"/>
                <a:gd name="connsiteY117" fmla="*/ 812606 h 812606"/>
                <a:gd name="connsiteX118" fmla="*/ 2599700 w 12329382"/>
                <a:gd name="connsiteY118" fmla="*/ 664010 h 812606"/>
                <a:gd name="connsiteX119" fmla="*/ 2551493 w 12329382"/>
                <a:gd name="connsiteY119" fmla="*/ 616671 h 812606"/>
                <a:gd name="connsiteX120" fmla="*/ 2537644 w 12329382"/>
                <a:gd name="connsiteY120" fmla="*/ 607630 h 812606"/>
                <a:gd name="connsiteX121" fmla="*/ 2097815 w 12329382"/>
                <a:gd name="connsiteY121" fmla="*/ 320304 h 812606"/>
                <a:gd name="connsiteX122" fmla="*/ 1832205 w 12329382"/>
                <a:gd name="connsiteY122" fmla="*/ 411091 h 812606"/>
                <a:gd name="connsiteX123" fmla="*/ 1722223 w 12329382"/>
                <a:gd name="connsiteY123" fmla="*/ 515954 h 812606"/>
                <a:gd name="connsiteX124" fmla="*/ 1628221 w 12329382"/>
                <a:gd name="connsiteY124" fmla="*/ 583210 h 812606"/>
                <a:gd name="connsiteX125" fmla="*/ 1354648 w 12329382"/>
                <a:gd name="connsiteY125" fmla="*/ 660615 h 812606"/>
                <a:gd name="connsiteX126" fmla="*/ 984221 w 12329382"/>
                <a:gd name="connsiteY126" fmla="*/ 512019 h 812606"/>
                <a:gd name="connsiteX127" fmla="*/ 931701 w 12329382"/>
                <a:gd name="connsiteY127" fmla="*/ 473303 h 812606"/>
                <a:gd name="connsiteX128" fmla="*/ 922165 w 12329382"/>
                <a:gd name="connsiteY128" fmla="*/ 455639 h 812606"/>
                <a:gd name="connsiteX129" fmla="*/ 482336 w 12329382"/>
                <a:gd name="connsiteY129" fmla="*/ 168313 h 812606"/>
                <a:gd name="connsiteX130" fmla="*/ 59274 w 12329382"/>
                <a:gd name="connsiteY130" fmla="*/ 428746 h 812606"/>
                <a:gd name="connsiteX131" fmla="*/ 59022 w 12329382"/>
                <a:gd name="connsiteY131" fmla="*/ 429155 h 812606"/>
                <a:gd name="connsiteX132" fmla="*/ 30744 w 12329382"/>
                <a:gd name="connsiteY132" fmla="*/ 480219 h 812606"/>
                <a:gd name="connsiteX133" fmla="*/ -1 w 12329382"/>
                <a:gd name="connsiteY133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59313 w 12329384"/>
                <a:gd name="connsiteY15" fmla="*/ 356972 h 812606"/>
                <a:gd name="connsiteX16" fmla="*/ 3099142 w 12329384"/>
                <a:gd name="connsiteY16" fmla="*/ 644298 h 812606"/>
                <a:gd name="connsiteX17" fmla="*/ 3522204 w 12329384"/>
                <a:gd name="connsiteY17" fmla="*/ 383865 h 812606"/>
                <a:gd name="connsiteX18" fmla="*/ 3573787 w 12329384"/>
                <a:gd name="connsiteY18" fmla="*/ 296505 h 812606"/>
                <a:gd name="connsiteX19" fmla="*/ 3579897 w 12329384"/>
                <a:gd name="connsiteY19" fmla="*/ 286993 h 812606"/>
                <a:gd name="connsiteX20" fmla="*/ 4071649 w 12329384"/>
                <a:gd name="connsiteY20" fmla="*/ 3 h 812606"/>
                <a:gd name="connsiteX21" fmla="*/ 4442076 w 12329384"/>
                <a:gd name="connsiteY21" fmla="*/ 148599 h 812606"/>
                <a:gd name="connsiteX22" fmla="*/ 4490282 w 12329384"/>
                <a:gd name="connsiteY22" fmla="*/ 195938 h 812606"/>
                <a:gd name="connsiteX23" fmla="*/ 4504132 w 12329384"/>
                <a:gd name="connsiteY23" fmla="*/ 204979 h 812606"/>
                <a:gd name="connsiteX24" fmla="*/ 4943961 w 12329384"/>
                <a:gd name="connsiteY24" fmla="*/ 492304 h 812606"/>
                <a:gd name="connsiteX25" fmla="*/ 5209571 w 12329384"/>
                <a:gd name="connsiteY25" fmla="*/ 401517 h 812606"/>
                <a:gd name="connsiteX26" fmla="*/ 5254775 w 12329384"/>
                <a:gd name="connsiteY26" fmla="*/ 363608 h 812606"/>
                <a:gd name="connsiteX27" fmla="*/ 5372276 w 12329384"/>
                <a:gd name="connsiteY27" fmla="*/ 258677 h 812606"/>
                <a:gd name="connsiteX28" fmla="*/ 5413555 w 12329384"/>
                <a:gd name="connsiteY28" fmla="*/ 229399 h 812606"/>
                <a:gd name="connsiteX29" fmla="*/ 5687128 w 12329384"/>
                <a:gd name="connsiteY29" fmla="*/ 151994 h 812606"/>
                <a:gd name="connsiteX30" fmla="*/ 6057555 w 12329384"/>
                <a:gd name="connsiteY30" fmla="*/ 300590 h 812606"/>
                <a:gd name="connsiteX31" fmla="*/ 6105761 w 12329384"/>
                <a:gd name="connsiteY31" fmla="*/ 347929 h 812606"/>
                <a:gd name="connsiteX32" fmla="*/ 6119611 w 12329384"/>
                <a:gd name="connsiteY32" fmla="*/ 356970 h 812606"/>
                <a:gd name="connsiteX33" fmla="*/ 6559439 w 12329384"/>
                <a:gd name="connsiteY33" fmla="*/ 644296 h 812606"/>
                <a:gd name="connsiteX34" fmla="*/ 6982502 w 12329384"/>
                <a:gd name="connsiteY34" fmla="*/ 383863 h 812606"/>
                <a:gd name="connsiteX35" fmla="*/ 6982753 w 12329384"/>
                <a:gd name="connsiteY35" fmla="*/ 383454 h 812606"/>
                <a:gd name="connsiteX36" fmla="*/ 6984246 w 12329384"/>
                <a:gd name="connsiteY36" fmla="*/ 380360 h 812606"/>
                <a:gd name="connsiteX37" fmla="*/ 7040195 w 12329384"/>
                <a:gd name="connsiteY37" fmla="*/ 286991 h 812606"/>
                <a:gd name="connsiteX38" fmla="*/ 7531947 w 12329384"/>
                <a:gd name="connsiteY38" fmla="*/ 1 h 812606"/>
                <a:gd name="connsiteX39" fmla="*/ 7902374 w 12329384"/>
                <a:gd name="connsiteY39" fmla="*/ 148597 h 812606"/>
                <a:gd name="connsiteX40" fmla="*/ 7950580 w 12329384"/>
                <a:gd name="connsiteY40" fmla="*/ 195936 h 812606"/>
                <a:gd name="connsiteX41" fmla="*/ 7954894 w 12329384"/>
                <a:gd name="connsiteY41" fmla="*/ 187312 h 812606"/>
                <a:gd name="connsiteX42" fmla="*/ 7964430 w 12329384"/>
                <a:gd name="connsiteY42" fmla="*/ 204977 h 812606"/>
                <a:gd name="connsiteX43" fmla="*/ 8404258 w 12329384"/>
                <a:gd name="connsiteY43" fmla="*/ 492302 h 812606"/>
                <a:gd name="connsiteX44" fmla="*/ 8669869 w 12329384"/>
                <a:gd name="connsiteY44" fmla="*/ 401515 h 812606"/>
                <a:gd name="connsiteX45" fmla="*/ 8715076 w 12329384"/>
                <a:gd name="connsiteY45" fmla="*/ 363604 h 812606"/>
                <a:gd name="connsiteX46" fmla="*/ 8720650 w 12329384"/>
                <a:gd name="connsiteY46" fmla="*/ 356531 h 812606"/>
                <a:gd name="connsiteX47" fmla="*/ 8832573 w 12329384"/>
                <a:gd name="connsiteY47" fmla="*/ 258676 h 812606"/>
                <a:gd name="connsiteX48" fmla="*/ 8873853 w 12329384"/>
                <a:gd name="connsiteY48" fmla="*/ 229399 h 812606"/>
                <a:gd name="connsiteX49" fmla="*/ 9147426 w 12329384"/>
                <a:gd name="connsiteY49" fmla="*/ 151993 h 812606"/>
                <a:gd name="connsiteX50" fmla="*/ 9517853 w 12329384"/>
                <a:gd name="connsiteY50" fmla="*/ 300589 h 812606"/>
                <a:gd name="connsiteX51" fmla="*/ 9566059 w 12329384"/>
                <a:gd name="connsiteY51" fmla="*/ 347928 h 812606"/>
                <a:gd name="connsiteX52" fmla="*/ 9570373 w 12329384"/>
                <a:gd name="connsiteY52" fmla="*/ 339305 h 812606"/>
                <a:gd name="connsiteX53" fmla="*/ 9579908 w 12329384"/>
                <a:gd name="connsiteY53" fmla="*/ 356969 h 812606"/>
                <a:gd name="connsiteX54" fmla="*/ 10019738 w 12329384"/>
                <a:gd name="connsiteY54" fmla="*/ 644295 h 812606"/>
                <a:gd name="connsiteX55" fmla="*/ 10442800 w 12329384"/>
                <a:gd name="connsiteY55" fmla="*/ 383862 h 812606"/>
                <a:gd name="connsiteX56" fmla="*/ 10443052 w 12329384"/>
                <a:gd name="connsiteY56" fmla="*/ 383453 h 812606"/>
                <a:gd name="connsiteX57" fmla="*/ 10444544 w 12329384"/>
                <a:gd name="connsiteY57" fmla="*/ 380359 h 812606"/>
                <a:gd name="connsiteX58" fmla="*/ 10502074 w 12329384"/>
                <a:gd name="connsiteY58" fmla="*/ 271318 h 812606"/>
                <a:gd name="connsiteX59" fmla="*/ 10500493 w 12329384"/>
                <a:gd name="connsiteY59" fmla="*/ 286990 h 812606"/>
                <a:gd name="connsiteX60" fmla="*/ 10992245 w 12329384"/>
                <a:gd name="connsiteY60" fmla="*/ 0 h 812606"/>
                <a:gd name="connsiteX61" fmla="*/ 11362672 w 12329384"/>
                <a:gd name="connsiteY61" fmla="*/ 148596 h 812606"/>
                <a:gd name="connsiteX62" fmla="*/ 11410878 w 12329384"/>
                <a:gd name="connsiteY62" fmla="*/ 195935 h 812606"/>
                <a:gd name="connsiteX63" fmla="*/ 11424728 w 12329384"/>
                <a:gd name="connsiteY63" fmla="*/ 204976 h 812606"/>
                <a:gd name="connsiteX64" fmla="*/ 11864557 w 12329384"/>
                <a:gd name="connsiteY64" fmla="*/ 492302 h 812606"/>
                <a:gd name="connsiteX65" fmla="*/ 12329384 w 12329384"/>
                <a:gd name="connsiteY65" fmla="*/ 159808 h 812606"/>
                <a:gd name="connsiteX66" fmla="*/ 12329210 w 12329384"/>
                <a:gd name="connsiteY66" fmla="*/ 177225 h 812606"/>
                <a:gd name="connsiteX67" fmla="*/ 11735544 w 12329384"/>
                <a:gd name="connsiteY67" fmla="*/ 660610 h 812606"/>
                <a:gd name="connsiteX68" fmla="*/ 11365117 w 12329384"/>
                <a:gd name="connsiteY68" fmla="*/ 512014 h 812606"/>
                <a:gd name="connsiteX69" fmla="*/ 11316911 w 12329384"/>
                <a:gd name="connsiteY69" fmla="*/ 464675 h 812606"/>
                <a:gd name="connsiteX70" fmla="*/ 11312596 w 12329384"/>
                <a:gd name="connsiteY70" fmla="*/ 473298 h 812606"/>
                <a:gd name="connsiteX71" fmla="*/ 11303061 w 12329384"/>
                <a:gd name="connsiteY71" fmla="*/ 455634 h 812606"/>
                <a:gd name="connsiteX72" fmla="*/ 10863232 w 12329384"/>
                <a:gd name="connsiteY72" fmla="*/ 168308 h 812606"/>
                <a:gd name="connsiteX73" fmla="*/ 10440170 w 12329384"/>
                <a:gd name="connsiteY73" fmla="*/ 428741 h 812606"/>
                <a:gd name="connsiteX74" fmla="*/ 10439918 w 12329384"/>
                <a:gd name="connsiteY74" fmla="*/ 429150 h 812606"/>
                <a:gd name="connsiteX75" fmla="*/ 10438426 w 12329384"/>
                <a:gd name="connsiteY75" fmla="*/ 432244 h 812606"/>
                <a:gd name="connsiteX76" fmla="*/ 10388586 w 12329384"/>
                <a:gd name="connsiteY76" fmla="*/ 516101 h 812606"/>
                <a:gd name="connsiteX77" fmla="*/ 10382477 w 12329384"/>
                <a:gd name="connsiteY77" fmla="*/ 525613 h 812606"/>
                <a:gd name="connsiteX78" fmla="*/ 9890724 w 12329384"/>
                <a:gd name="connsiteY78" fmla="*/ 812603 h 812606"/>
                <a:gd name="connsiteX79" fmla="*/ 9520297 w 12329384"/>
                <a:gd name="connsiteY79" fmla="*/ 664007 h 812606"/>
                <a:gd name="connsiteX80" fmla="*/ 9472091 w 12329384"/>
                <a:gd name="connsiteY80" fmla="*/ 616668 h 812606"/>
                <a:gd name="connsiteX81" fmla="*/ 9467777 w 12329384"/>
                <a:gd name="connsiteY81" fmla="*/ 625292 h 812606"/>
                <a:gd name="connsiteX82" fmla="*/ 9458242 w 12329384"/>
                <a:gd name="connsiteY82" fmla="*/ 607627 h 812606"/>
                <a:gd name="connsiteX83" fmla="*/ 9018413 w 12329384"/>
                <a:gd name="connsiteY83" fmla="*/ 320302 h 812606"/>
                <a:gd name="connsiteX84" fmla="*/ 8752802 w 12329384"/>
                <a:gd name="connsiteY84" fmla="*/ 411089 h 812606"/>
                <a:gd name="connsiteX85" fmla="*/ 8707595 w 12329384"/>
                <a:gd name="connsiteY85" fmla="*/ 449000 h 812606"/>
                <a:gd name="connsiteX86" fmla="*/ 8702022 w 12329384"/>
                <a:gd name="connsiteY86" fmla="*/ 456073 h 812606"/>
                <a:gd name="connsiteX87" fmla="*/ 8590098 w 12329384"/>
                <a:gd name="connsiteY87" fmla="*/ 553928 h 812606"/>
                <a:gd name="connsiteX88" fmla="*/ 8548818 w 12329384"/>
                <a:gd name="connsiteY88" fmla="*/ 583206 h 812606"/>
                <a:gd name="connsiteX89" fmla="*/ 8275246 w 12329384"/>
                <a:gd name="connsiteY89" fmla="*/ 660611 h 812606"/>
                <a:gd name="connsiteX90" fmla="*/ 7904819 w 12329384"/>
                <a:gd name="connsiteY90" fmla="*/ 512015 h 812606"/>
                <a:gd name="connsiteX91" fmla="*/ 7856612 w 12329384"/>
                <a:gd name="connsiteY91" fmla="*/ 464676 h 812606"/>
                <a:gd name="connsiteX92" fmla="*/ 7852299 w 12329384"/>
                <a:gd name="connsiteY92" fmla="*/ 473299 h 812606"/>
                <a:gd name="connsiteX93" fmla="*/ 7842763 w 12329384"/>
                <a:gd name="connsiteY93" fmla="*/ 455635 h 812606"/>
                <a:gd name="connsiteX94" fmla="*/ 7402933 w 12329384"/>
                <a:gd name="connsiteY94" fmla="*/ 168309 h 812606"/>
                <a:gd name="connsiteX95" fmla="*/ 6979871 w 12329384"/>
                <a:gd name="connsiteY95" fmla="*/ 428742 h 812606"/>
                <a:gd name="connsiteX96" fmla="*/ 6979620 w 12329384"/>
                <a:gd name="connsiteY96" fmla="*/ 429151 h 812606"/>
                <a:gd name="connsiteX97" fmla="*/ 6978128 w 12329384"/>
                <a:gd name="connsiteY97" fmla="*/ 432245 h 812606"/>
                <a:gd name="connsiteX98" fmla="*/ 6922178 w 12329384"/>
                <a:gd name="connsiteY98" fmla="*/ 525614 h 812606"/>
                <a:gd name="connsiteX99" fmla="*/ 6430427 w 12329384"/>
                <a:gd name="connsiteY99" fmla="*/ 812604 h 812606"/>
                <a:gd name="connsiteX100" fmla="*/ 6059999 w 12329384"/>
                <a:gd name="connsiteY100" fmla="*/ 664008 h 812606"/>
                <a:gd name="connsiteX101" fmla="*/ 6011793 w 12329384"/>
                <a:gd name="connsiteY101" fmla="*/ 616669 h 812606"/>
                <a:gd name="connsiteX102" fmla="*/ 5997944 w 12329384"/>
                <a:gd name="connsiteY102" fmla="*/ 607628 h 812606"/>
                <a:gd name="connsiteX103" fmla="*/ 5558114 w 12329384"/>
                <a:gd name="connsiteY103" fmla="*/ 320302 h 812606"/>
                <a:gd name="connsiteX104" fmla="*/ 5292505 w 12329384"/>
                <a:gd name="connsiteY104" fmla="*/ 411089 h 812606"/>
                <a:gd name="connsiteX105" fmla="*/ 5207594 w 12329384"/>
                <a:gd name="connsiteY105" fmla="*/ 488913 h 812606"/>
                <a:gd name="connsiteX106" fmla="*/ 5088520 w 12329384"/>
                <a:gd name="connsiteY106" fmla="*/ 583208 h 812606"/>
                <a:gd name="connsiteX107" fmla="*/ 4814948 w 12329384"/>
                <a:gd name="connsiteY107" fmla="*/ 660613 h 812606"/>
                <a:gd name="connsiteX108" fmla="*/ 4444521 w 12329384"/>
                <a:gd name="connsiteY108" fmla="*/ 512017 h 812606"/>
                <a:gd name="connsiteX109" fmla="*/ 4396314 w 12329384"/>
                <a:gd name="connsiteY109" fmla="*/ 464678 h 812606"/>
                <a:gd name="connsiteX110" fmla="*/ 4382465 w 12329384"/>
                <a:gd name="connsiteY110" fmla="*/ 455637 h 812606"/>
                <a:gd name="connsiteX111" fmla="*/ 3942636 w 12329384"/>
                <a:gd name="connsiteY111" fmla="*/ 168311 h 812606"/>
                <a:gd name="connsiteX112" fmla="*/ 3519574 w 12329384"/>
                <a:gd name="connsiteY112" fmla="*/ 428744 h 812606"/>
                <a:gd name="connsiteX113" fmla="*/ 3477788 w 12329384"/>
                <a:gd name="connsiteY113" fmla="*/ 500852 h 812606"/>
                <a:gd name="connsiteX114" fmla="*/ 3467991 w 12329384"/>
                <a:gd name="connsiteY114" fmla="*/ 516104 h 812606"/>
                <a:gd name="connsiteX115" fmla="*/ 3461880 w 12329384"/>
                <a:gd name="connsiteY115" fmla="*/ 525616 h 812606"/>
                <a:gd name="connsiteX116" fmla="*/ 2970129 w 12329384"/>
                <a:gd name="connsiteY116" fmla="*/ 812606 h 812606"/>
                <a:gd name="connsiteX117" fmla="*/ 2599702 w 12329384"/>
                <a:gd name="connsiteY117" fmla="*/ 664010 h 812606"/>
                <a:gd name="connsiteX118" fmla="*/ 2551495 w 12329384"/>
                <a:gd name="connsiteY118" fmla="*/ 616671 h 812606"/>
                <a:gd name="connsiteX119" fmla="*/ 2537646 w 12329384"/>
                <a:gd name="connsiteY119" fmla="*/ 607630 h 812606"/>
                <a:gd name="connsiteX120" fmla="*/ 2097817 w 12329384"/>
                <a:gd name="connsiteY120" fmla="*/ 320304 h 812606"/>
                <a:gd name="connsiteX121" fmla="*/ 1832207 w 12329384"/>
                <a:gd name="connsiteY121" fmla="*/ 411091 h 812606"/>
                <a:gd name="connsiteX122" fmla="*/ 1722225 w 12329384"/>
                <a:gd name="connsiteY122" fmla="*/ 515954 h 812606"/>
                <a:gd name="connsiteX123" fmla="*/ 1628223 w 12329384"/>
                <a:gd name="connsiteY123" fmla="*/ 583210 h 812606"/>
                <a:gd name="connsiteX124" fmla="*/ 1354650 w 12329384"/>
                <a:gd name="connsiteY124" fmla="*/ 660615 h 812606"/>
                <a:gd name="connsiteX125" fmla="*/ 984223 w 12329384"/>
                <a:gd name="connsiteY125" fmla="*/ 512019 h 812606"/>
                <a:gd name="connsiteX126" fmla="*/ 931703 w 12329384"/>
                <a:gd name="connsiteY126" fmla="*/ 473303 h 812606"/>
                <a:gd name="connsiteX127" fmla="*/ 922167 w 12329384"/>
                <a:gd name="connsiteY127" fmla="*/ 455639 h 812606"/>
                <a:gd name="connsiteX128" fmla="*/ 482338 w 12329384"/>
                <a:gd name="connsiteY128" fmla="*/ 168313 h 812606"/>
                <a:gd name="connsiteX129" fmla="*/ 59276 w 12329384"/>
                <a:gd name="connsiteY129" fmla="*/ 428746 h 812606"/>
                <a:gd name="connsiteX130" fmla="*/ 59024 w 12329384"/>
                <a:gd name="connsiteY130" fmla="*/ 429155 h 812606"/>
                <a:gd name="connsiteX131" fmla="*/ 30746 w 12329384"/>
                <a:gd name="connsiteY131" fmla="*/ 480219 h 812606"/>
                <a:gd name="connsiteX132" fmla="*/ 1 w 12329384"/>
                <a:gd name="connsiteY132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490280 w 12329382"/>
                <a:gd name="connsiteY22" fmla="*/ 195938 h 812606"/>
                <a:gd name="connsiteX23" fmla="*/ 4504130 w 12329382"/>
                <a:gd name="connsiteY23" fmla="*/ 204979 h 812606"/>
                <a:gd name="connsiteX24" fmla="*/ 4943959 w 12329382"/>
                <a:gd name="connsiteY24" fmla="*/ 492304 h 812606"/>
                <a:gd name="connsiteX25" fmla="*/ 5209569 w 12329382"/>
                <a:gd name="connsiteY25" fmla="*/ 401517 h 812606"/>
                <a:gd name="connsiteX26" fmla="*/ 5254773 w 12329382"/>
                <a:gd name="connsiteY26" fmla="*/ 363608 h 812606"/>
                <a:gd name="connsiteX27" fmla="*/ 5372274 w 12329382"/>
                <a:gd name="connsiteY27" fmla="*/ 258677 h 812606"/>
                <a:gd name="connsiteX28" fmla="*/ 5413553 w 12329382"/>
                <a:gd name="connsiteY28" fmla="*/ 229399 h 812606"/>
                <a:gd name="connsiteX29" fmla="*/ 5687126 w 12329382"/>
                <a:gd name="connsiteY29" fmla="*/ 151994 h 812606"/>
                <a:gd name="connsiteX30" fmla="*/ 6057553 w 12329382"/>
                <a:gd name="connsiteY30" fmla="*/ 300590 h 812606"/>
                <a:gd name="connsiteX31" fmla="*/ 6119609 w 12329382"/>
                <a:gd name="connsiteY31" fmla="*/ 356970 h 812606"/>
                <a:gd name="connsiteX32" fmla="*/ 6559437 w 12329382"/>
                <a:gd name="connsiteY32" fmla="*/ 644296 h 812606"/>
                <a:gd name="connsiteX33" fmla="*/ 6982500 w 12329382"/>
                <a:gd name="connsiteY33" fmla="*/ 383863 h 812606"/>
                <a:gd name="connsiteX34" fmla="*/ 6982751 w 12329382"/>
                <a:gd name="connsiteY34" fmla="*/ 383454 h 812606"/>
                <a:gd name="connsiteX35" fmla="*/ 6984244 w 12329382"/>
                <a:gd name="connsiteY35" fmla="*/ 380360 h 812606"/>
                <a:gd name="connsiteX36" fmla="*/ 7040193 w 12329382"/>
                <a:gd name="connsiteY36" fmla="*/ 286991 h 812606"/>
                <a:gd name="connsiteX37" fmla="*/ 7531945 w 12329382"/>
                <a:gd name="connsiteY37" fmla="*/ 1 h 812606"/>
                <a:gd name="connsiteX38" fmla="*/ 7902372 w 12329382"/>
                <a:gd name="connsiteY38" fmla="*/ 148597 h 812606"/>
                <a:gd name="connsiteX39" fmla="*/ 7950578 w 12329382"/>
                <a:gd name="connsiteY39" fmla="*/ 195936 h 812606"/>
                <a:gd name="connsiteX40" fmla="*/ 7954892 w 12329382"/>
                <a:gd name="connsiteY40" fmla="*/ 187312 h 812606"/>
                <a:gd name="connsiteX41" fmla="*/ 7964428 w 12329382"/>
                <a:gd name="connsiteY41" fmla="*/ 204977 h 812606"/>
                <a:gd name="connsiteX42" fmla="*/ 8404256 w 12329382"/>
                <a:gd name="connsiteY42" fmla="*/ 492302 h 812606"/>
                <a:gd name="connsiteX43" fmla="*/ 8669867 w 12329382"/>
                <a:gd name="connsiteY43" fmla="*/ 401515 h 812606"/>
                <a:gd name="connsiteX44" fmla="*/ 8715074 w 12329382"/>
                <a:gd name="connsiteY44" fmla="*/ 363604 h 812606"/>
                <a:gd name="connsiteX45" fmla="*/ 8720648 w 12329382"/>
                <a:gd name="connsiteY45" fmla="*/ 356531 h 812606"/>
                <a:gd name="connsiteX46" fmla="*/ 8832571 w 12329382"/>
                <a:gd name="connsiteY46" fmla="*/ 258676 h 812606"/>
                <a:gd name="connsiteX47" fmla="*/ 8873851 w 12329382"/>
                <a:gd name="connsiteY47" fmla="*/ 229399 h 812606"/>
                <a:gd name="connsiteX48" fmla="*/ 9147424 w 12329382"/>
                <a:gd name="connsiteY48" fmla="*/ 151993 h 812606"/>
                <a:gd name="connsiteX49" fmla="*/ 9517851 w 12329382"/>
                <a:gd name="connsiteY49" fmla="*/ 300589 h 812606"/>
                <a:gd name="connsiteX50" fmla="*/ 9566057 w 12329382"/>
                <a:gd name="connsiteY50" fmla="*/ 347928 h 812606"/>
                <a:gd name="connsiteX51" fmla="*/ 9570371 w 12329382"/>
                <a:gd name="connsiteY51" fmla="*/ 339305 h 812606"/>
                <a:gd name="connsiteX52" fmla="*/ 9579906 w 12329382"/>
                <a:gd name="connsiteY52" fmla="*/ 356969 h 812606"/>
                <a:gd name="connsiteX53" fmla="*/ 10019736 w 12329382"/>
                <a:gd name="connsiteY53" fmla="*/ 644295 h 812606"/>
                <a:gd name="connsiteX54" fmla="*/ 10442798 w 12329382"/>
                <a:gd name="connsiteY54" fmla="*/ 383862 h 812606"/>
                <a:gd name="connsiteX55" fmla="*/ 10443050 w 12329382"/>
                <a:gd name="connsiteY55" fmla="*/ 383453 h 812606"/>
                <a:gd name="connsiteX56" fmla="*/ 10444542 w 12329382"/>
                <a:gd name="connsiteY56" fmla="*/ 380359 h 812606"/>
                <a:gd name="connsiteX57" fmla="*/ 10502072 w 12329382"/>
                <a:gd name="connsiteY57" fmla="*/ 271318 h 812606"/>
                <a:gd name="connsiteX58" fmla="*/ 10500491 w 12329382"/>
                <a:gd name="connsiteY58" fmla="*/ 286990 h 812606"/>
                <a:gd name="connsiteX59" fmla="*/ 10992243 w 12329382"/>
                <a:gd name="connsiteY59" fmla="*/ 0 h 812606"/>
                <a:gd name="connsiteX60" fmla="*/ 11362670 w 12329382"/>
                <a:gd name="connsiteY60" fmla="*/ 148596 h 812606"/>
                <a:gd name="connsiteX61" fmla="*/ 11410876 w 12329382"/>
                <a:gd name="connsiteY61" fmla="*/ 195935 h 812606"/>
                <a:gd name="connsiteX62" fmla="*/ 11424726 w 12329382"/>
                <a:gd name="connsiteY62" fmla="*/ 204976 h 812606"/>
                <a:gd name="connsiteX63" fmla="*/ 11864555 w 12329382"/>
                <a:gd name="connsiteY63" fmla="*/ 492302 h 812606"/>
                <a:gd name="connsiteX64" fmla="*/ 12329382 w 12329382"/>
                <a:gd name="connsiteY64" fmla="*/ 159808 h 812606"/>
                <a:gd name="connsiteX65" fmla="*/ 12329208 w 12329382"/>
                <a:gd name="connsiteY65" fmla="*/ 177225 h 812606"/>
                <a:gd name="connsiteX66" fmla="*/ 11735542 w 12329382"/>
                <a:gd name="connsiteY66" fmla="*/ 660610 h 812606"/>
                <a:gd name="connsiteX67" fmla="*/ 11365115 w 12329382"/>
                <a:gd name="connsiteY67" fmla="*/ 512014 h 812606"/>
                <a:gd name="connsiteX68" fmla="*/ 11316909 w 12329382"/>
                <a:gd name="connsiteY68" fmla="*/ 464675 h 812606"/>
                <a:gd name="connsiteX69" fmla="*/ 11312594 w 12329382"/>
                <a:gd name="connsiteY69" fmla="*/ 473298 h 812606"/>
                <a:gd name="connsiteX70" fmla="*/ 11303059 w 12329382"/>
                <a:gd name="connsiteY70" fmla="*/ 455634 h 812606"/>
                <a:gd name="connsiteX71" fmla="*/ 10863230 w 12329382"/>
                <a:gd name="connsiteY71" fmla="*/ 168308 h 812606"/>
                <a:gd name="connsiteX72" fmla="*/ 10440168 w 12329382"/>
                <a:gd name="connsiteY72" fmla="*/ 428741 h 812606"/>
                <a:gd name="connsiteX73" fmla="*/ 10439916 w 12329382"/>
                <a:gd name="connsiteY73" fmla="*/ 429150 h 812606"/>
                <a:gd name="connsiteX74" fmla="*/ 10438424 w 12329382"/>
                <a:gd name="connsiteY74" fmla="*/ 432244 h 812606"/>
                <a:gd name="connsiteX75" fmla="*/ 10388584 w 12329382"/>
                <a:gd name="connsiteY75" fmla="*/ 516101 h 812606"/>
                <a:gd name="connsiteX76" fmla="*/ 10382475 w 12329382"/>
                <a:gd name="connsiteY76" fmla="*/ 525613 h 812606"/>
                <a:gd name="connsiteX77" fmla="*/ 9890722 w 12329382"/>
                <a:gd name="connsiteY77" fmla="*/ 812603 h 812606"/>
                <a:gd name="connsiteX78" fmla="*/ 9520295 w 12329382"/>
                <a:gd name="connsiteY78" fmla="*/ 664007 h 812606"/>
                <a:gd name="connsiteX79" fmla="*/ 9472089 w 12329382"/>
                <a:gd name="connsiteY79" fmla="*/ 616668 h 812606"/>
                <a:gd name="connsiteX80" fmla="*/ 9467775 w 12329382"/>
                <a:gd name="connsiteY80" fmla="*/ 625292 h 812606"/>
                <a:gd name="connsiteX81" fmla="*/ 9458240 w 12329382"/>
                <a:gd name="connsiteY81" fmla="*/ 607627 h 812606"/>
                <a:gd name="connsiteX82" fmla="*/ 9018411 w 12329382"/>
                <a:gd name="connsiteY82" fmla="*/ 320302 h 812606"/>
                <a:gd name="connsiteX83" fmla="*/ 8752800 w 12329382"/>
                <a:gd name="connsiteY83" fmla="*/ 411089 h 812606"/>
                <a:gd name="connsiteX84" fmla="*/ 8707593 w 12329382"/>
                <a:gd name="connsiteY84" fmla="*/ 449000 h 812606"/>
                <a:gd name="connsiteX85" fmla="*/ 8702020 w 12329382"/>
                <a:gd name="connsiteY85" fmla="*/ 456073 h 812606"/>
                <a:gd name="connsiteX86" fmla="*/ 8590096 w 12329382"/>
                <a:gd name="connsiteY86" fmla="*/ 553928 h 812606"/>
                <a:gd name="connsiteX87" fmla="*/ 8548816 w 12329382"/>
                <a:gd name="connsiteY87" fmla="*/ 583206 h 812606"/>
                <a:gd name="connsiteX88" fmla="*/ 8275244 w 12329382"/>
                <a:gd name="connsiteY88" fmla="*/ 660611 h 812606"/>
                <a:gd name="connsiteX89" fmla="*/ 7904817 w 12329382"/>
                <a:gd name="connsiteY89" fmla="*/ 512015 h 812606"/>
                <a:gd name="connsiteX90" fmla="*/ 7856610 w 12329382"/>
                <a:gd name="connsiteY90" fmla="*/ 464676 h 812606"/>
                <a:gd name="connsiteX91" fmla="*/ 7852297 w 12329382"/>
                <a:gd name="connsiteY91" fmla="*/ 473299 h 812606"/>
                <a:gd name="connsiteX92" fmla="*/ 7842761 w 12329382"/>
                <a:gd name="connsiteY92" fmla="*/ 455635 h 812606"/>
                <a:gd name="connsiteX93" fmla="*/ 7402931 w 12329382"/>
                <a:gd name="connsiteY93" fmla="*/ 168309 h 812606"/>
                <a:gd name="connsiteX94" fmla="*/ 6979869 w 12329382"/>
                <a:gd name="connsiteY94" fmla="*/ 428742 h 812606"/>
                <a:gd name="connsiteX95" fmla="*/ 6979618 w 12329382"/>
                <a:gd name="connsiteY95" fmla="*/ 429151 h 812606"/>
                <a:gd name="connsiteX96" fmla="*/ 6978126 w 12329382"/>
                <a:gd name="connsiteY96" fmla="*/ 432245 h 812606"/>
                <a:gd name="connsiteX97" fmla="*/ 6922176 w 12329382"/>
                <a:gd name="connsiteY97" fmla="*/ 525614 h 812606"/>
                <a:gd name="connsiteX98" fmla="*/ 6430425 w 12329382"/>
                <a:gd name="connsiteY98" fmla="*/ 812604 h 812606"/>
                <a:gd name="connsiteX99" fmla="*/ 6059997 w 12329382"/>
                <a:gd name="connsiteY99" fmla="*/ 664008 h 812606"/>
                <a:gd name="connsiteX100" fmla="*/ 6011791 w 12329382"/>
                <a:gd name="connsiteY100" fmla="*/ 616669 h 812606"/>
                <a:gd name="connsiteX101" fmla="*/ 5997942 w 12329382"/>
                <a:gd name="connsiteY101" fmla="*/ 607628 h 812606"/>
                <a:gd name="connsiteX102" fmla="*/ 5558112 w 12329382"/>
                <a:gd name="connsiteY102" fmla="*/ 320302 h 812606"/>
                <a:gd name="connsiteX103" fmla="*/ 5292503 w 12329382"/>
                <a:gd name="connsiteY103" fmla="*/ 411089 h 812606"/>
                <a:gd name="connsiteX104" fmla="*/ 5207592 w 12329382"/>
                <a:gd name="connsiteY104" fmla="*/ 488913 h 812606"/>
                <a:gd name="connsiteX105" fmla="*/ 5088518 w 12329382"/>
                <a:gd name="connsiteY105" fmla="*/ 583208 h 812606"/>
                <a:gd name="connsiteX106" fmla="*/ 4814946 w 12329382"/>
                <a:gd name="connsiteY106" fmla="*/ 660613 h 812606"/>
                <a:gd name="connsiteX107" fmla="*/ 4444519 w 12329382"/>
                <a:gd name="connsiteY107" fmla="*/ 512017 h 812606"/>
                <a:gd name="connsiteX108" fmla="*/ 4396312 w 12329382"/>
                <a:gd name="connsiteY108" fmla="*/ 464678 h 812606"/>
                <a:gd name="connsiteX109" fmla="*/ 4382463 w 12329382"/>
                <a:gd name="connsiteY109" fmla="*/ 455637 h 812606"/>
                <a:gd name="connsiteX110" fmla="*/ 3942634 w 12329382"/>
                <a:gd name="connsiteY110" fmla="*/ 168311 h 812606"/>
                <a:gd name="connsiteX111" fmla="*/ 3519572 w 12329382"/>
                <a:gd name="connsiteY111" fmla="*/ 428744 h 812606"/>
                <a:gd name="connsiteX112" fmla="*/ 3477786 w 12329382"/>
                <a:gd name="connsiteY112" fmla="*/ 500852 h 812606"/>
                <a:gd name="connsiteX113" fmla="*/ 3467989 w 12329382"/>
                <a:gd name="connsiteY113" fmla="*/ 516104 h 812606"/>
                <a:gd name="connsiteX114" fmla="*/ 3461878 w 12329382"/>
                <a:gd name="connsiteY114" fmla="*/ 525616 h 812606"/>
                <a:gd name="connsiteX115" fmla="*/ 2970127 w 12329382"/>
                <a:gd name="connsiteY115" fmla="*/ 812606 h 812606"/>
                <a:gd name="connsiteX116" fmla="*/ 2599700 w 12329382"/>
                <a:gd name="connsiteY116" fmla="*/ 664010 h 812606"/>
                <a:gd name="connsiteX117" fmla="*/ 2551493 w 12329382"/>
                <a:gd name="connsiteY117" fmla="*/ 616671 h 812606"/>
                <a:gd name="connsiteX118" fmla="*/ 2537644 w 12329382"/>
                <a:gd name="connsiteY118" fmla="*/ 607630 h 812606"/>
                <a:gd name="connsiteX119" fmla="*/ 2097815 w 12329382"/>
                <a:gd name="connsiteY119" fmla="*/ 320304 h 812606"/>
                <a:gd name="connsiteX120" fmla="*/ 1832205 w 12329382"/>
                <a:gd name="connsiteY120" fmla="*/ 411091 h 812606"/>
                <a:gd name="connsiteX121" fmla="*/ 1722223 w 12329382"/>
                <a:gd name="connsiteY121" fmla="*/ 515954 h 812606"/>
                <a:gd name="connsiteX122" fmla="*/ 1628221 w 12329382"/>
                <a:gd name="connsiteY122" fmla="*/ 583210 h 812606"/>
                <a:gd name="connsiteX123" fmla="*/ 1354648 w 12329382"/>
                <a:gd name="connsiteY123" fmla="*/ 660615 h 812606"/>
                <a:gd name="connsiteX124" fmla="*/ 984221 w 12329382"/>
                <a:gd name="connsiteY124" fmla="*/ 512019 h 812606"/>
                <a:gd name="connsiteX125" fmla="*/ 931701 w 12329382"/>
                <a:gd name="connsiteY125" fmla="*/ 473303 h 812606"/>
                <a:gd name="connsiteX126" fmla="*/ 922165 w 12329382"/>
                <a:gd name="connsiteY126" fmla="*/ 455639 h 812606"/>
                <a:gd name="connsiteX127" fmla="*/ 482336 w 12329382"/>
                <a:gd name="connsiteY127" fmla="*/ 168313 h 812606"/>
                <a:gd name="connsiteX128" fmla="*/ 59274 w 12329382"/>
                <a:gd name="connsiteY128" fmla="*/ 428746 h 812606"/>
                <a:gd name="connsiteX129" fmla="*/ 59022 w 12329382"/>
                <a:gd name="connsiteY129" fmla="*/ 429155 h 812606"/>
                <a:gd name="connsiteX130" fmla="*/ 30744 w 12329382"/>
                <a:gd name="connsiteY130" fmla="*/ 480219 h 812606"/>
                <a:gd name="connsiteX131" fmla="*/ -1 w 12329382"/>
                <a:gd name="connsiteY131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59313 w 12329384"/>
                <a:gd name="connsiteY15" fmla="*/ 356972 h 812606"/>
                <a:gd name="connsiteX16" fmla="*/ 3099142 w 12329384"/>
                <a:gd name="connsiteY16" fmla="*/ 644298 h 812606"/>
                <a:gd name="connsiteX17" fmla="*/ 3522204 w 12329384"/>
                <a:gd name="connsiteY17" fmla="*/ 383865 h 812606"/>
                <a:gd name="connsiteX18" fmla="*/ 3573787 w 12329384"/>
                <a:gd name="connsiteY18" fmla="*/ 296505 h 812606"/>
                <a:gd name="connsiteX19" fmla="*/ 3579897 w 12329384"/>
                <a:gd name="connsiteY19" fmla="*/ 286993 h 812606"/>
                <a:gd name="connsiteX20" fmla="*/ 4071649 w 12329384"/>
                <a:gd name="connsiteY20" fmla="*/ 3 h 812606"/>
                <a:gd name="connsiteX21" fmla="*/ 4442076 w 12329384"/>
                <a:gd name="connsiteY21" fmla="*/ 148599 h 812606"/>
                <a:gd name="connsiteX22" fmla="*/ 4490282 w 12329384"/>
                <a:gd name="connsiteY22" fmla="*/ 195938 h 812606"/>
                <a:gd name="connsiteX23" fmla="*/ 4504132 w 12329384"/>
                <a:gd name="connsiteY23" fmla="*/ 204979 h 812606"/>
                <a:gd name="connsiteX24" fmla="*/ 4943961 w 12329384"/>
                <a:gd name="connsiteY24" fmla="*/ 492304 h 812606"/>
                <a:gd name="connsiteX25" fmla="*/ 5209571 w 12329384"/>
                <a:gd name="connsiteY25" fmla="*/ 401517 h 812606"/>
                <a:gd name="connsiteX26" fmla="*/ 5254775 w 12329384"/>
                <a:gd name="connsiteY26" fmla="*/ 363608 h 812606"/>
                <a:gd name="connsiteX27" fmla="*/ 5372276 w 12329384"/>
                <a:gd name="connsiteY27" fmla="*/ 258677 h 812606"/>
                <a:gd name="connsiteX28" fmla="*/ 5413555 w 12329384"/>
                <a:gd name="connsiteY28" fmla="*/ 229399 h 812606"/>
                <a:gd name="connsiteX29" fmla="*/ 5687128 w 12329384"/>
                <a:gd name="connsiteY29" fmla="*/ 151994 h 812606"/>
                <a:gd name="connsiteX30" fmla="*/ 6057555 w 12329384"/>
                <a:gd name="connsiteY30" fmla="*/ 300590 h 812606"/>
                <a:gd name="connsiteX31" fmla="*/ 6119611 w 12329384"/>
                <a:gd name="connsiteY31" fmla="*/ 356970 h 812606"/>
                <a:gd name="connsiteX32" fmla="*/ 6559439 w 12329384"/>
                <a:gd name="connsiteY32" fmla="*/ 644296 h 812606"/>
                <a:gd name="connsiteX33" fmla="*/ 6982502 w 12329384"/>
                <a:gd name="connsiteY33" fmla="*/ 383863 h 812606"/>
                <a:gd name="connsiteX34" fmla="*/ 6982753 w 12329384"/>
                <a:gd name="connsiteY34" fmla="*/ 383454 h 812606"/>
                <a:gd name="connsiteX35" fmla="*/ 6984246 w 12329384"/>
                <a:gd name="connsiteY35" fmla="*/ 380360 h 812606"/>
                <a:gd name="connsiteX36" fmla="*/ 7040195 w 12329384"/>
                <a:gd name="connsiteY36" fmla="*/ 286991 h 812606"/>
                <a:gd name="connsiteX37" fmla="*/ 7531947 w 12329384"/>
                <a:gd name="connsiteY37" fmla="*/ 1 h 812606"/>
                <a:gd name="connsiteX38" fmla="*/ 7902374 w 12329384"/>
                <a:gd name="connsiteY38" fmla="*/ 148597 h 812606"/>
                <a:gd name="connsiteX39" fmla="*/ 7950580 w 12329384"/>
                <a:gd name="connsiteY39" fmla="*/ 195936 h 812606"/>
                <a:gd name="connsiteX40" fmla="*/ 7954894 w 12329384"/>
                <a:gd name="connsiteY40" fmla="*/ 187312 h 812606"/>
                <a:gd name="connsiteX41" fmla="*/ 7964430 w 12329384"/>
                <a:gd name="connsiteY41" fmla="*/ 204977 h 812606"/>
                <a:gd name="connsiteX42" fmla="*/ 8404258 w 12329384"/>
                <a:gd name="connsiteY42" fmla="*/ 492302 h 812606"/>
                <a:gd name="connsiteX43" fmla="*/ 8669869 w 12329384"/>
                <a:gd name="connsiteY43" fmla="*/ 401515 h 812606"/>
                <a:gd name="connsiteX44" fmla="*/ 8715076 w 12329384"/>
                <a:gd name="connsiteY44" fmla="*/ 363604 h 812606"/>
                <a:gd name="connsiteX45" fmla="*/ 8720650 w 12329384"/>
                <a:gd name="connsiteY45" fmla="*/ 356531 h 812606"/>
                <a:gd name="connsiteX46" fmla="*/ 8832573 w 12329384"/>
                <a:gd name="connsiteY46" fmla="*/ 258676 h 812606"/>
                <a:gd name="connsiteX47" fmla="*/ 8873853 w 12329384"/>
                <a:gd name="connsiteY47" fmla="*/ 229399 h 812606"/>
                <a:gd name="connsiteX48" fmla="*/ 9147426 w 12329384"/>
                <a:gd name="connsiteY48" fmla="*/ 151993 h 812606"/>
                <a:gd name="connsiteX49" fmla="*/ 9517853 w 12329384"/>
                <a:gd name="connsiteY49" fmla="*/ 300589 h 812606"/>
                <a:gd name="connsiteX50" fmla="*/ 9566059 w 12329384"/>
                <a:gd name="connsiteY50" fmla="*/ 347928 h 812606"/>
                <a:gd name="connsiteX51" fmla="*/ 9570373 w 12329384"/>
                <a:gd name="connsiteY51" fmla="*/ 339305 h 812606"/>
                <a:gd name="connsiteX52" fmla="*/ 9579908 w 12329384"/>
                <a:gd name="connsiteY52" fmla="*/ 356969 h 812606"/>
                <a:gd name="connsiteX53" fmla="*/ 10019738 w 12329384"/>
                <a:gd name="connsiteY53" fmla="*/ 644295 h 812606"/>
                <a:gd name="connsiteX54" fmla="*/ 10442800 w 12329384"/>
                <a:gd name="connsiteY54" fmla="*/ 383862 h 812606"/>
                <a:gd name="connsiteX55" fmla="*/ 10443052 w 12329384"/>
                <a:gd name="connsiteY55" fmla="*/ 383453 h 812606"/>
                <a:gd name="connsiteX56" fmla="*/ 10444544 w 12329384"/>
                <a:gd name="connsiteY56" fmla="*/ 380359 h 812606"/>
                <a:gd name="connsiteX57" fmla="*/ 10502074 w 12329384"/>
                <a:gd name="connsiteY57" fmla="*/ 271318 h 812606"/>
                <a:gd name="connsiteX58" fmla="*/ 10500493 w 12329384"/>
                <a:gd name="connsiteY58" fmla="*/ 286990 h 812606"/>
                <a:gd name="connsiteX59" fmla="*/ 10992245 w 12329384"/>
                <a:gd name="connsiteY59" fmla="*/ 0 h 812606"/>
                <a:gd name="connsiteX60" fmla="*/ 11362672 w 12329384"/>
                <a:gd name="connsiteY60" fmla="*/ 148596 h 812606"/>
                <a:gd name="connsiteX61" fmla="*/ 11410878 w 12329384"/>
                <a:gd name="connsiteY61" fmla="*/ 195935 h 812606"/>
                <a:gd name="connsiteX62" fmla="*/ 11424728 w 12329384"/>
                <a:gd name="connsiteY62" fmla="*/ 204976 h 812606"/>
                <a:gd name="connsiteX63" fmla="*/ 11864557 w 12329384"/>
                <a:gd name="connsiteY63" fmla="*/ 492302 h 812606"/>
                <a:gd name="connsiteX64" fmla="*/ 12329384 w 12329384"/>
                <a:gd name="connsiteY64" fmla="*/ 159808 h 812606"/>
                <a:gd name="connsiteX65" fmla="*/ 12329210 w 12329384"/>
                <a:gd name="connsiteY65" fmla="*/ 177225 h 812606"/>
                <a:gd name="connsiteX66" fmla="*/ 11735544 w 12329384"/>
                <a:gd name="connsiteY66" fmla="*/ 660610 h 812606"/>
                <a:gd name="connsiteX67" fmla="*/ 11365117 w 12329384"/>
                <a:gd name="connsiteY67" fmla="*/ 512014 h 812606"/>
                <a:gd name="connsiteX68" fmla="*/ 11316911 w 12329384"/>
                <a:gd name="connsiteY68" fmla="*/ 464675 h 812606"/>
                <a:gd name="connsiteX69" fmla="*/ 11312596 w 12329384"/>
                <a:gd name="connsiteY69" fmla="*/ 473298 h 812606"/>
                <a:gd name="connsiteX70" fmla="*/ 11303061 w 12329384"/>
                <a:gd name="connsiteY70" fmla="*/ 455634 h 812606"/>
                <a:gd name="connsiteX71" fmla="*/ 10863232 w 12329384"/>
                <a:gd name="connsiteY71" fmla="*/ 168308 h 812606"/>
                <a:gd name="connsiteX72" fmla="*/ 10440170 w 12329384"/>
                <a:gd name="connsiteY72" fmla="*/ 428741 h 812606"/>
                <a:gd name="connsiteX73" fmla="*/ 10439918 w 12329384"/>
                <a:gd name="connsiteY73" fmla="*/ 429150 h 812606"/>
                <a:gd name="connsiteX74" fmla="*/ 10438426 w 12329384"/>
                <a:gd name="connsiteY74" fmla="*/ 432244 h 812606"/>
                <a:gd name="connsiteX75" fmla="*/ 10388586 w 12329384"/>
                <a:gd name="connsiteY75" fmla="*/ 516101 h 812606"/>
                <a:gd name="connsiteX76" fmla="*/ 10382477 w 12329384"/>
                <a:gd name="connsiteY76" fmla="*/ 525613 h 812606"/>
                <a:gd name="connsiteX77" fmla="*/ 9890724 w 12329384"/>
                <a:gd name="connsiteY77" fmla="*/ 812603 h 812606"/>
                <a:gd name="connsiteX78" fmla="*/ 9520297 w 12329384"/>
                <a:gd name="connsiteY78" fmla="*/ 664007 h 812606"/>
                <a:gd name="connsiteX79" fmla="*/ 9472091 w 12329384"/>
                <a:gd name="connsiteY79" fmla="*/ 616668 h 812606"/>
                <a:gd name="connsiteX80" fmla="*/ 9467777 w 12329384"/>
                <a:gd name="connsiteY80" fmla="*/ 625292 h 812606"/>
                <a:gd name="connsiteX81" fmla="*/ 9458242 w 12329384"/>
                <a:gd name="connsiteY81" fmla="*/ 607627 h 812606"/>
                <a:gd name="connsiteX82" fmla="*/ 9018413 w 12329384"/>
                <a:gd name="connsiteY82" fmla="*/ 320302 h 812606"/>
                <a:gd name="connsiteX83" fmla="*/ 8752802 w 12329384"/>
                <a:gd name="connsiteY83" fmla="*/ 411089 h 812606"/>
                <a:gd name="connsiteX84" fmla="*/ 8707595 w 12329384"/>
                <a:gd name="connsiteY84" fmla="*/ 449000 h 812606"/>
                <a:gd name="connsiteX85" fmla="*/ 8702022 w 12329384"/>
                <a:gd name="connsiteY85" fmla="*/ 456073 h 812606"/>
                <a:gd name="connsiteX86" fmla="*/ 8590098 w 12329384"/>
                <a:gd name="connsiteY86" fmla="*/ 553928 h 812606"/>
                <a:gd name="connsiteX87" fmla="*/ 8548818 w 12329384"/>
                <a:gd name="connsiteY87" fmla="*/ 583206 h 812606"/>
                <a:gd name="connsiteX88" fmla="*/ 8275246 w 12329384"/>
                <a:gd name="connsiteY88" fmla="*/ 660611 h 812606"/>
                <a:gd name="connsiteX89" fmla="*/ 7904819 w 12329384"/>
                <a:gd name="connsiteY89" fmla="*/ 512015 h 812606"/>
                <a:gd name="connsiteX90" fmla="*/ 7856612 w 12329384"/>
                <a:gd name="connsiteY90" fmla="*/ 464676 h 812606"/>
                <a:gd name="connsiteX91" fmla="*/ 7852299 w 12329384"/>
                <a:gd name="connsiteY91" fmla="*/ 473299 h 812606"/>
                <a:gd name="connsiteX92" fmla="*/ 7842763 w 12329384"/>
                <a:gd name="connsiteY92" fmla="*/ 455635 h 812606"/>
                <a:gd name="connsiteX93" fmla="*/ 7402933 w 12329384"/>
                <a:gd name="connsiteY93" fmla="*/ 168309 h 812606"/>
                <a:gd name="connsiteX94" fmla="*/ 6979871 w 12329384"/>
                <a:gd name="connsiteY94" fmla="*/ 428742 h 812606"/>
                <a:gd name="connsiteX95" fmla="*/ 6979620 w 12329384"/>
                <a:gd name="connsiteY95" fmla="*/ 429151 h 812606"/>
                <a:gd name="connsiteX96" fmla="*/ 6978128 w 12329384"/>
                <a:gd name="connsiteY96" fmla="*/ 432245 h 812606"/>
                <a:gd name="connsiteX97" fmla="*/ 6922178 w 12329384"/>
                <a:gd name="connsiteY97" fmla="*/ 525614 h 812606"/>
                <a:gd name="connsiteX98" fmla="*/ 6430427 w 12329384"/>
                <a:gd name="connsiteY98" fmla="*/ 812604 h 812606"/>
                <a:gd name="connsiteX99" fmla="*/ 6059999 w 12329384"/>
                <a:gd name="connsiteY99" fmla="*/ 664008 h 812606"/>
                <a:gd name="connsiteX100" fmla="*/ 6011793 w 12329384"/>
                <a:gd name="connsiteY100" fmla="*/ 616669 h 812606"/>
                <a:gd name="connsiteX101" fmla="*/ 5997944 w 12329384"/>
                <a:gd name="connsiteY101" fmla="*/ 607628 h 812606"/>
                <a:gd name="connsiteX102" fmla="*/ 5558114 w 12329384"/>
                <a:gd name="connsiteY102" fmla="*/ 320302 h 812606"/>
                <a:gd name="connsiteX103" fmla="*/ 5292505 w 12329384"/>
                <a:gd name="connsiteY103" fmla="*/ 411089 h 812606"/>
                <a:gd name="connsiteX104" fmla="*/ 5207594 w 12329384"/>
                <a:gd name="connsiteY104" fmla="*/ 488913 h 812606"/>
                <a:gd name="connsiteX105" fmla="*/ 5088520 w 12329384"/>
                <a:gd name="connsiteY105" fmla="*/ 583208 h 812606"/>
                <a:gd name="connsiteX106" fmla="*/ 4814948 w 12329384"/>
                <a:gd name="connsiteY106" fmla="*/ 660613 h 812606"/>
                <a:gd name="connsiteX107" fmla="*/ 4444521 w 12329384"/>
                <a:gd name="connsiteY107" fmla="*/ 512017 h 812606"/>
                <a:gd name="connsiteX108" fmla="*/ 4396314 w 12329384"/>
                <a:gd name="connsiteY108" fmla="*/ 464678 h 812606"/>
                <a:gd name="connsiteX109" fmla="*/ 4382465 w 12329384"/>
                <a:gd name="connsiteY109" fmla="*/ 455637 h 812606"/>
                <a:gd name="connsiteX110" fmla="*/ 3942636 w 12329384"/>
                <a:gd name="connsiteY110" fmla="*/ 168311 h 812606"/>
                <a:gd name="connsiteX111" fmla="*/ 3519574 w 12329384"/>
                <a:gd name="connsiteY111" fmla="*/ 428744 h 812606"/>
                <a:gd name="connsiteX112" fmla="*/ 3477788 w 12329384"/>
                <a:gd name="connsiteY112" fmla="*/ 500852 h 812606"/>
                <a:gd name="connsiteX113" fmla="*/ 3461880 w 12329384"/>
                <a:gd name="connsiteY113" fmla="*/ 525616 h 812606"/>
                <a:gd name="connsiteX114" fmla="*/ 2970129 w 12329384"/>
                <a:gd name="connsiteY114" fmla="*/ 812606 h 812606"/>
                <a:gd name="connsiteX115" fmla="*/ 2599702 w 12329384"/>
                <a:gd name="connsiteY115" fmla="*/ 664010 h 812606"/>
                <a:gd name="connsiteX116" fmla="*/ 2551495 w 12329384"/>
                <a:gd name="connsiteY116" fmla="*/ 616671 h 812606"/>
                <a:gd name="connsiteX117" fmla="*/ 2537646 w 12329384"/>
                <a:gd name="connsiteY117" fmla="*/ 607630 h 812606"/>
                <a:gd name="connsiteX118" fmla="*/ 2097817 w 12329384"/>
                <a:gd name="connsiteY118" fmla="*/ 320304 h 812606"/>
                <a:gd name="connsiteX119" fmla="*/ 1832207 w 12329384"/>
                <a:gd name="connsiteY119" fmla="*/ 411091 h 812606"/>
                <a:gd name="connsiteX120" fmla="*/ 1722225 w 12329384"/>
                <a:gd name="connsiteY120" fmla="*/ 515954 h 812606"/>
                <a:gd name="connsiteX121" fmla="*/ 1628223 w 12329384"/>
                <a:gd name="connsiteY121" fmla="*/ 583210 h 812606"/>
                <a:gd name="connsiteX122" fmla="*/ 1354650 w 12329384"/>
                <a:gd name="connsiteY122" fmla="*/ 660615 h 812606"/>
                <a:gd name="connsiteX123" fmla="*/ 984223 w 12329384"/>
                <a:gd name="connsiteY123" fmla="*/ 512019 h 812606"/>
                <a:gd name="connsiteX124" fmla="*/ 931703 w 12329384"/>
                <a:gd name="connsiteY124" fmla="*/ 473303 h 812606"/>
                <a:gd name="connsiteX125" fmla="*/ 922167 w 12329384"/>
                <a:gd name="connsiteY125" fmla="*/ 455639 h 812606"/>
                <a:gd name="connsiteX126" fmla="*/ 482338 w 12329384"/>
                <a:gd name="connsiteY126" fmla="*/ 168313 h 812606"/>
                <a:gd name="connsiteX127" fmla="*/ 59276 w 12329384"/>
                <a:gd name="connsiteY127" fmla="*/ 428746 h 812606"/>
                <a:gd name="connsiteX128" fmla="*/ 59024 w 12329384"/>
                <a:gd name="connsiteY128" fmla="*/ 429155 h 812606"/>
                <a:gd name="connsiteX129" fmla="*/ 30746 w 12329384"/>
                <a:gd name="connsiteY129" fmla="*/ 480219 h 812606"/>
                <a:gd name="connsiteX130" fmla="*/ 1 w 12329384"/>
                <a:gd name="connsiteY130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490280 w 12329382"/>
                <a:gd name="connsiteY22" fmla="*/ 195938 h 812606"/>
                <a:gd name="connsiteX23" fmla="*/ 4504130 w 12329382"/>
                <a:gd name="connsiteY23" fmla="*/ 204979 h 812606"/>
                <a:gd name="connsiteX24" fmla="*/ 4943959 w 12329382"/>
                <a:gd name="connsiteY24" fmla="*/ 492304 h 812606"/>
                <a:gd name="connsiteX25" fmla="*/ 5209569 w 12329382"/>
                <a:gd name="connsiteY25" fmla="*/ 401517 h 812606"/>
                <a:gd name="connsiteX26" fmla="*/ 5254773 w 12329382"/>
                <a:gd name="connsiteY26" fmla="*/ 363608 h 812606"/>
                <a:gd name="connsiteX27" fmla="*/ 5372274 w 12329382"/>
                <a:gd name="connsiteY27" fmla="*/ 258677 h 812606"/>
                <a:gd name="connsiteX28" fmla="*/ 5413553 w 12329382"/>
                <a:gd name="connsiteY28" fmla="*/ 229399 h 812606"/>
                <a:gd name="connsiteX29" fmla="*/ 5687126 w 12329382"/>
                <a:gd name="connsiteY29" fmla="*/ 151994 h 812606"/>
                <a:gd name="connsiteX30" fmla="*/ 6057553 w 12329382"/>
                <a:gd name="connsiteY30" fmla="*/ 300590 h 812606"/>
                <a:gd name="connsiteX31" fmla="*/ 6119609 w 12329382"/>
                <a:gd name="connsiteY31" fmla="*/ 356970 h 812606"/>
                <a:gd name="connsiteX32" fmla="*/ 6559437 w 12329382"/>
                <a:gd name="connsiteY32" fmla="*/ 644296 h 812606"/>
                <a:gd name="connsiteX33" fmla="*/ 6982500 w 12329382"/>
                <a:gd name="connsiteY33" fmla="*/ 383863 h 812606"/>
                <a:gd name="connsiteX34" fmla="*/ 6982751 w 12329382"/>
                <a:gd name="connsiteY34" fmla="*/ 383454 h 812606"/>
                <a:gd name="connsiteX35" fmla="*/ 6984244 w 12329382"/>
                <a:gd name="connsiteY35" fmla="*/ 380360 h 812606"/>
                <a:gd name="connsiteX36" fmla="*/ 7040193 w 12329382"/>
                <a:gd name="connsiteY36" fmla="*/ 286991 h 812606"/>
                <a:gd name="connsiteX37" fmla="*/ 7531945 w 12329382"/>
                <a:gd name="connsiteY37" fmla="*/ 1 h 812606"/>
                <a:gd name="connsiteX38" fmla="*/ 7902372 w 12329382"/>
                <a:gd name="connsiteY38" fmla="*/ 148597 h 812606"/>
                <a:gd name="connsiteX39" fmla="*/ 7950578 w 12329382"/>
                <a:gd name="connsiteY39" fmla="*/ 195936 h 812606"/>
                <a:gd name="connsiteX40" fmla="*/ 7954892 w 12329382"/>
                <a:gd name="connsiteY40" fmla="*/ 187312 h 812606"/>
                <a:gd name="connsiteX41" fmla="*/ 7964428 w 12329382"/>
                <a:gd name="connsiteY41" fmla="*/ 204977 h 812606"/>
                <a:gd name="connsiteX42" fmla="*/ 8404256 w 12329382"/>
                <a:gd name="connsiteY42" fmla="*/ 492302 h 812606"/>
                <a:gd name="connsiteX43" fmla="*/ 8669867 w 12329382"/>
                <a:gd name="connsiteY43" fmla="*/ 401515 h 812606"/>
                <a:gd name="connsiteX44" fmla="*/ 8715074 w 12329382"/>
                <a:gd name="connsiteY44" fmla="*/ 363604 h 812606"/>
                <a:gd name="connsiteX45" fmla="*/ 8720648 w 12329382"/>
                <a:gd name="connsiteY45" fmla="*/ 356531 h 812606"/>
                <a:gd name="connsiteX46" fmla="*/ 8832571 w 12329382"/>
                <a:gd name="connsiteY46" fmla="*/ 258676 h 812606"/>
                <a:gd name="connsiteX47" fmla="*/ 8873851 w 12329382"/>
                <a:gd name="connsiteY47" fmla="*/ 229399 h 812606"/>
                <a:gd name="connsiteX48" fmla="*/ 9147424 w 12329382"/>
                <a:gd name="connsiteY48" fmla="*/ 151993 h 812606"/>
                <a:gd name="connsiteX49" fmla="*/ 9517851 w 12329382"/>
                <a:gd name="connsiteY49" fmla="*/ 300589 h 812606"/>
                <a:gd name="connsiteX50" fmla="*/ 9566057 w 12329382"/>
                <a:gd name="connsiteY50" fmla="*/ 347928 h 812606"/>
                <a:gd name="connsiteX51" fmla="*/ 9570371 w 12329382"/>
                <a:gd name="connsiteY51" fmla="*/ 339305 h 812606"/>
                <a:gd name="connsiteX52" fmla="*/ 9579906 w 12329382"/>
                <a:gd name="connsiteY52" fmla="*/ 356969 h 812606"/>
                <a:gd name="connsiteX53" fmla="*/ 10019736 w 12329382"/>
                <a:gd name="connsiteY53" fmla="*/ 644295 h 812606"/>
                <a:gd name="connsiteX54" fmla="*/ 10442798 w 12329382"/>
                <a:gd name="connsiteY54" fmla="*/ 383862 h 812606"/>
                <a:gd name="connsiteX55" fmla="*/ 10443050 w 12329382"/>
                <a:gd name="connsiteY55" fmla="*/ 383453 h 812606"/>
                <a:gd name="connsiteX56" fmla="*/ 10444542 w 12329382"/>
                <a:gd name="connsiteY56" fmla="*/ 380359 h 812606"/>
                <a:gd name="connsiteX57" fmla="*/ 10502072 w 12329382"/>
                <a:gd name="connsiteY57" fmla="*/ 271318 h 812606"/>
                <a:gd name="connsiteX58" fmla="*/ 10500491 w 12329382"/>
                <a:gd name="connsiteY58" fmla="*/ 286990 h 812606"/>
                <a:gd name="connsiteX59" fmla="*/ 10992243 w 12329382"/>
                <a:gd name="connsiteY59" fmla="*/ 0 h 812606"/>
                <a:gd name="connsiteX60" fmla="*/ 11362670 w 12329382"/>
                <a:gd name="connsiteY60" fmla="*/ 148596 h 812606"/>
                <a:gd name="connsiteX61" fmla="*/ 11410876 w 12329382"/>
                <a:gd name="connsiteY61" fmla="*/ 195935 h 812606"/>
                <a:gd name="connsiteX62" fmla="*/ 11424726 w 12329382"/>
                <a:gd name="connsiteY62" fmla="*/ 204976 h 812606"/>
                <a:gd name="connsiteX63" fmla="*/ 11864555 w 12329382"/>
                <a:gd name="connsiteY63" fmla="*/ 492302 h 812606"/>
                <a:gd name="connsiteX64" fmla="*/ 12329382 w 12329382"/>
                <a:gd name="connsiteY64" fmla="*/ 159808 h 812606"/>
                <a:gd name="connsiteX65" fmla="*/ 12329208 w 12329382"/>
                <a:gd name="connsiteY65" fmla="*/ 177225 h 812606"/>
                <a:gd name="connsiteX66" fmla="*/ 11735542 w 12329382"/>
                <a:gd name="connsiteY66" fmla="*/ 660610 h 812606"/>
                <a:gd name="connsiteX67" fmla="*/ 11365115 w 12329382"/>
                <a:gd name="connsiteY67" fmla="*/ 512014 h 812606"/>
                <a:gd name="connsiteX68" fmla="*/ 11316909 w 12329382"/>
                <a:gd name="connsiteY68" fmla="*/ 464675 h 812606"/>
                <a:gd name="connsiteX69" fmla="*/ 11312594 w 12329382"/>
                <a:gd name="connsiteY69" fmla="*/ 473298 h 812606"/>
                <a:gd name="connsiteX70" fmla="*/ 11303059 w 12329382"/>
                <a:gd name="connsiteY70" fmla="*/ 455634 h 812606"/>
                <a:gd name="connsiteX71" fmla="*/ 10863230 w 12329382"/>
                <a:gd name="connsiteY71" fmla="*/ 168308 h 812606"/>
                <a:gd name="connsiteX72" fmla="*/ 10440168 w 12329382"/>
                <a:gd name="connsiteY72" fmla="*/ 428741 h 812606"/>
                <a:gd name="connsiteX73" fmla="*/ 10439916 w 12329382"/>
                <a:gd name="connsiteY73" fmla="*/ 429150 h 812606"/>
                <a:gd name="connsiteX74" fmla="*/ 10438424 w 12329382"/>
                <a:gd name="connsiteY74" fmla="*/ 432244 h 812606"/>
                <a:gd name="connsiteX75" fmla="*/ 10388584 w 12329382"/>
                <a:gd name="connsiteY75" fmla="*/ 516101 h 812606"/>
                <a:gd name="connsiteX76" fmla="*/ 10382475 w 12329382"/>
                <a:gd name="connsiteY76" fmla="*/ 525613 h 812606"/>
                <a:gd name="connsiteX77" fmla="*/ 9890722 w 12329382"/>
                <a:gd name="connsiteY77" fmla="*/ 812603 h 812606"/>
                <a:gd name="connsiteX78" fmla="*/ 9520295 w 12329382"/>
                <a:gd name="connsiteY78" fmla="*/ 664007 h 812606"/>
                <a:gd name="connsiteX79" fmla="*/ 9472089 w 12329382"/>
                <a:gd name="connsiteY79" fmla="*/ 616668 h 812606"/>
                <a:gd name="connsiteX80" fmla="*/ 9467775 w 12329382"/>
                <a:gd name="connsiteY80" fmla="*/ 625292 h 812606"/>
                <a:gd name="connsiteX81" fmla="*/ 9458240 w 12329382"/>
                <a:gd name="connsiteY81" fmla="*/ 607627 h 812606"/>
                <a:gd name="connsiteX82" fmla="*/ 9018411 w 12329382"/>
                <a:gd name="connsiteY82" fmla="*/ 320302 h 812606"/>
                <a:gd name="connsiteX83" fmla="*/ 8752800 w 12329382"/>
                <a:gd name="connsiteY83" fmla="*/ 411089 h 812606"/>
                <a:gd name="connsiteX84" fmla="*/ 8707593 w 12329382"/>
                <a:gd name="connsiteY84" fmla="*/ 449000 h 812606"/>
                <a:gd name="connsiteX85" fmla="*/ 8590096 w 12329382"/>
                <a:gd name="connsiteY85" fmla="*/ 553928 h 812606"/>
                <a:gd name="connsiteX86" fmla="*/ 8548816 w 12329382"/>
                <a:gd name="connsiteY86" fmla="*/ 583206 h 812606"/>
                <a:gd name="connsiteX87" fmla="*/ 8275244 w 12329382"/>
                <a:gd name="connsiteY87" fmla="*/ 660611 h 812606"/>
                <a:gd name="connsiteX88" fmla="*/ 7904817 w 12329382"/>
                <a:gd name="connsiteY88" fmla="*/ 512015 h 812606"/>
                <a:gd name="connsiteX89" fmla="*/ 7856610 w 12329382"/>
                <a:gd name="connsiteY89" fmla="*/ 464676 h 812606"/>
                <a:gd name="connsiteX90" fmla="*/ 7852297 w 12329382"/>
                <a:gd name="connsiteY90" fmla="*/ 473299 h 812606"/>
                <a:gd name="connsiteX91" fmla="*/ 7842761 w 12329382"/>
                <a:gd name="connsiteY91" fmla="*/ 455635 h 812606"/>
                <a:gd name="connsiteX92" fmla="*/ 7402931 w 12329382"/>
                <a:gd name="connsiteY92" fmla="*/ 168309 h 812606"/>
                <a:gd name="connsiteX93" fmla="*/ 6979869 w 12329382"/>
                <a:gd name="connsiteY93" fmla="*/ 428742 h 812606"/>
                <a:gd name="connsiteX94" fmla="*/ 6979618 w 12329382"/>
                <a:gd name="connsiteY94" fmla="*/ 429151 h 812606"/>
                <a:gd name="connsiteX95" fmla="*/ 6978126 w 12329382"/>
                <a:gd name="connsiteY95" fmla="*/ 432245 h 812606"/>
                <a:gd name="connsiteX96" fmla="*/ 6922176 w 12329382"/>
                <a:gd name="connsiteY96" fmla="*/ 525614 h 812606"/>
                <a:gd name="connsiteX97" fmla="*/ 6430425 w 12329382"/>
                <a:gd name="connsiteY97" fmla="*/ 812604 h 812606"/>
                <a:gd name="connsiteX98" fmla="*/ 6059997 w 12329382"/>
                <a:gd name="connsiteY98" fmla="*/ 664008 h 812606"/>
                <a:gd name="connsiteX99" fmla="*/ 6011791 w 12329382"/>
                <a:gd name="connsiteY99" fmla="*/ 616669 h 812606"/>
                <a:gd name="connsiteX100" fmla="*/ 5997942 w 12329382"/>
                <a:gd name="connsiteY100" fmla="*/ 607628 h 812606"/>
                <a:gd name="connsiteX101" fmla="*/ 5558112 w 12329382"/>
                <a:gd name="connsiteY101" fmla="*/ 320302 h 812606"/>
                <a:gd name="connsiteX102" fmla="*/ 5292503 w 12329382"/>
                <a:gd name="connsiteY102" fmla="*/ 411089 h 812606"/>
                <a:gd name="connsiteX103" fmla="*/ 5207592 w 12329382"/>
                <a:gd name="connsiteY103" fmla="*/ 488913 h 812606"/>
                <a:gd name="connsiteX104" fmla="*/ 5088518 w 12329382"/>
                <a:gd name="connsiteY104" fmla="*/ 583208 h 812606"/>
                <a:gd name="connsiteX105" fmla="*/ 4814946 w 12329382"/>
                <a:gd name="connsiteY105" fmla="*/ 660613 h 812606"/>
                <a:gd name="connsiteX106" fmla="*/ 4444519 w 12329382"/>
                <a:gd name="connsiteY106" fmla="*/ 512017 h 812606"/>
                <a:gd name="connsiteX107" fmla="*/ 4396312 w 12329382"/>
                <a:gd name="connsiteY107" fmla="*/ 464678 h 812606"/>
                <a:gd name="connsiteX108" fmla="*/ 4382463 w 12329382"/>
                <a:gd name="connsiteY108" fmla="*/ 455637 h 812606"/>
                <a:gd name="connsiteX109" fmla="*/ 3942634 w 12329382"/>
                <a:gd name="connsiteY109" fmla="*/ 168311 h 812606"/>
                <a:gd name="connsiteX110" fmla="*/ 3519572 w 12329382"/>
                <a:gd name="connsiteY110" fmla="*/ 428744 h 812606"/>
                <a:gd name="connsiteX111" fmla="*/ 3477786 w 12329382"/>
                <a:gd name="connsiteY111" fmla="*/ 500852 h 812606"/>
                <a:gd name="connsiteX112" fmla="*/ 3461878 w 12329382"/>
                <a:gd name="connsiteY112" fmla="*/ 525616 h 812606"/>
                <a:gd name="connsiteX113" fmla="*/ 2970127 w 12329382"/>
                <a:gd name="connsiteY113" fmla="*/ 812606 h 812606"/>
                <a:gd name="connsiteX114" fmla="*/ 2599700 w 12329382"/>
                <a:gd name="connsiteY114" fmla="*/ 664010 h 812606"/>
                <a:gd name="connsiteX115" fmla="*/ 2551493 w 12329382"/>
                <a:gd name="connsiteY115" fmla="*/ 616671 h 812606"/>
                <a:gd name="connsiteX116" fmla="*/ 2537644 w 12329382"/>
                <a:gd name="connsiteY116" fmla="*/ 607630 h 812606"/>
                <a:gd name="connsiteX117" fmla="*/ 2097815 w 12329382"/>
                <a:gd name="connsiteY117" fmla="*/ 320304 h 812606"/>
                <a:gd name="connsiteX118" fmla="*/ 1832205 w 12329382"/>
                <a:gd name="connsiteY118" fmla="*/ 411091 h 812606"/>
                <a:gd name="connsiteX119" fmla="*/ 1722223 w 12329382"/>
                <a:gd name="connsiteY119" fmla="*/ 515954 h 812606"/>
                <a:gd name="connsiteX120" fmla="*/ 1628221 w 12329382"/>
                <a:gd name="connsiteY120" fmla="*/ 583210 h 812606"/>
                <a:gd name="connsiteX121" fmla="*/ 1354648 w 12329382"/>
                <a:gd name="connsiteY121" fmla="*/ 660615 h 812606"/>
                <a:gd name="connsiteX122" fmla="*/ 984221 w 12329382"/>
                <a:gd name="connsiteY122" fmla="*/ 512019 h 812606"/>
                <a:gd name="connsiteX123" fmla="*/ 931701 w 12329382"/>
                <a:gd name="connsiteY123" fmla="*/ 473303 h 812606"/>
                <a:gd name="connsiteX124" fmla="*/ 922165 w 12329382"/>
                <a:gd name="connsiteY124" fmla="*/ 455639 h 812606"/>
                <a:gd name="connsiteX125" fmla="*/ 482336 w 12329382"/>
                <a:gd name="connsiteY125" fmla="*/ 168313 h 812606"/>
                <a:gd name="connsiteX126" fmla="*/ 59274 w 12329382"/>
                <a:gd name="connsiteY126" fmla="*/ 428746 h 812606"/>
                <a:gd name="connsiteX127" fmla="*/ 59022 w 12329382"/>
                <a:gd name="connsiteY127" fmla="*/ 429155 h 812606"/>
                <a:gd name="connsiteX128" fmla="*/ 30744 w 12329382"/>
                <a:gd name="connsiteY128" fmla="*/ 480219 h 812606"/>
                <a:gd name="connsiteX129" fmla="*/ -1 w 12329382"/>
                <a:gd name="connsiteY129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59313 w 12329384"/>
                <a:gd name="connsiteY15" fmla="*/ 356972 h 812606"/>
                <a:gd name="connsiteX16" fmla="*/ 3099142 w 12329384"/>
                <a:gd name="connsiteY16" fmla="*/ 644298 h 812606"/>
                <a:gd name="connsiteX17" fmla="*/ 3522204 w 12329384"/>
                <a:gd name="connsiteY17" fmla="*/ 383865 h 812606"/>
                <a:gd name="connsiteX18" fmla="*/ 3573787 w 12329384"/>
                <a:gd name="connsiteY18" fmla="*/ 296505 h 812606"/>
                <a:gd name="connsiteX19" fmla="*/ 3579897 w 12329384"/>
                <a:gd name="connsiteY19" fmla="*/ 286993 h 812606"/>
                <a:gd name="connsiteX20" fmla="*/ 4071649 w 12329384"/>
                <a:gd name="connsiteY20" fmla="*/ 3 h 812606"/>
                <a:gd name="connsiteX21" fmla="*/ 4442076 w 12329384"/>
                <a:gd name="connsiteY21" fmla="*/ 148599 h 812606"/>
                <a:gd name="connsiteX22" fmla="*/ 4490282 w 12329384"/>
                <a:gd name="connsiteY22" fmla="*/ 195938 h 812606"/>
                <a:gd name="connsiteX23" fmla="*/ 4504132 w 12329384"/>
                <a:gd name="connsiteY23" fmla="*/ 204979 h 812606"/>
                <a:gd name="connsiteX24" fmla="*/ 4943961 w 12329384"/>
                <a:gd name="connsiteY24" fmla="*/ 492304 h 812606"/>
                <a:gd name="connsiteX25" fmla="*/ 5209571 w 12329384"/>
                <a:gd name="connsiteY25" fmla="*/ 401517 h 812606"/>
                <a:gd name="connsiteX26" fmla="*/ 5254775 w 12329384"/>
                <a:gd name="connsiteY26" fmla="*/ 363608 h 812606"/>
                <a:gd name="connsiteX27" fmla="*/ 5372276 w 12329384"/>
                <a:gd name="connsiteY27" fmla="*/ 258677 h 812606"/>
                <a:gd name="connsiteX28" fmla="*/ 5413555 w 12329384"/>
                <a:gd name="connsiteY28" fmla="*/ 229399 h 812606"/>
                <a:gd name="connsiteX29" fmla="*/ 5687128 w 12329384"/>
                <a:gd name="connsiteY29" fmla="*/ 151994 h 812606"/>
                <a:gd name="connsiteX30" fmla="*/ 6057555 w 12329384"/>
                <a:gd name="connsiteY30" fmla="*/ 300590 h 812606"/>
                <a:gd name="connsiteX31" fmla="*/ 6119611 w 12329384"/>
                <a:gd name="connsiteY31" fmla="*/ 356970 h 812606"/>
                <a:gd name="connsiteX32" fmla="*/ 6559439 w 12329384"/>
                <a:gd name="connsiteY32" fmla="*/ 644296 h 812606"/>
                <a:gd name="connsiteX33" fmla="*/ 6982502 w 12329384"/>
                <a:gd name="connsiteY33" fmla="*/ 383863 h 812606"/>
                <a:gd name="connsiteX34" fmla="*/ 6982753 w 12329384"/>
                <a:gd name="connsiteY34" fmla="*/ 383454 h 812606"/>
                <a:gd name="connsiteX35" fmla="*/ 6984246 w 12329384"/>
                <a:gd name="connsiteY35" fmla="*/ 380360 h 812606"/>
                <a:gd name="connsiteX36" fmla="*/ 7040195 w 12329384"/>
                <a:gd name="connsiteY36" fmla="*/ 286991 h 812606"/>
                <a:gd name="connsiteX37" fmla="*/ 7531947 w 12329384"/>
                <a:gd name="connsiteY37" fmla="*/ 1 h 812606"/>
                <a:gd name="connsiteX38" fmla="*/ 7902374 w 12329384"/>
                <a:gd name="connsiteY38" fmla="*/ 148597 h 812606"/>
                <a:gd name="connsiteX39" fmla="*/ 7950580 w 12329384"/>
                <a:gd name="connsiteY39" fmla="*/ 195936 h 812606"/>
                <a:gd name="connsiteX40" fmla="*/ 7954894 w 12329384"/>
                <a:gd name="connsiteY40" fmla="*/ 187312 h 812606"/>
                <a:gd name="connsiteX41" fmla="*/ 7964430 w 12329384"/>
                <a:gd name="connsiteY41" fmla="*/ 204977 h 812606"/>
                <a:gd name="connsiteX42" fmla="*/ 8404258 w 12329384"/>
                <a:gd name="connsiteY42" fmla="*/ 492302 h 812606"/>
                <a:gd name="connsiteX43" fmla="*/ 8669869 w 12329384"/>
                <a:gd name="connsiteY43" fmla="*/ 401515 h 812606"/>
                <a:gd name="connsiteX44" fmla="*/ 8715076 w 12329384"/>
                <a:gd name="connsiteY44" fmla="*/ 363604 h 812606"/>
                <a:gd name="connsiteX45" fmla="*/ 8720650 w 12329384"/>
                <a:gd name="connsiteY45" fmla="*/ 356531 h 812606"/>
                <a:gd name="connsiteX46" fmla="*/ 8832573 w 12329384"/>
                <a:gd name="connsiteY46" fmla="*/ 258676 h 812606"/>
                <a:gd name="connsiteX47" fmla="*/ 8873853 w 12329384"/>
                <a:gd name="connsiteY47" fmla="*/ 229399 h 812606"/>
                <a:gd name="connsiteX48" fmla="*/ 9147426 w 12329384"/>
                <a:gd name="connsiteY48" fmla="*/ 151993 h 812606"/>
                <a:gd name="connsiteX49" fmla="*/ 9517853 w 12329384"/>
                <a:gd name="connsiteY49" fmla="*/ 300589 h 812606"/>
                <a:gd name="connsiteX50" fmla="*/ 9566059 w 12329384"/>
                <a:gd name="connsiteY50" fmla="*/ 347928 h 812606"/>
                <a:gd name="connsiteX51" fmla="*/ 9570373 w 12329384"/>
                <a:gd name="connsiteY51" fmla="*/ 339305 h 812606"/>
                <a:gd name="connsiteX52" fmla="*/ 9579908 w 12329384"/>
                <a:gd name="connsiteY52" fmla="*/ 356969 h 812606"/>
                <a:gd name="connsiteX53" fmla="*/ 10019738 w 12329384"/>
                <a:gd name="connsiteY53" fmla="*/ 644295 h 812606"/>
                <a:gd name="connsiteX54" fmla="*/ 10442800 w 12329384"/>
                <a:gd name="connsiteY54" fmla="*/ 383862 h 812606"/>
                <a:gd name="connsiteX55" fmla="*/ 10443052 w 12329384"/>
                <a:gd name="connsiteY55" fmla="*/ 383453 h 812606"/>
                <a:gd name="connsiteX56" fmla="*/ 10444544 w 12329384"/>
                <a:gd name="connsiteY56" fmla="*/ 380359 h 812606"/>
                <a:gd name="connsiteX57" fmla="*/ 10502074 w 12329384"/>
                <a:gd name="connsiteY57" fmla="*/ 271318 h 812606"/>
                <a:gd name="connsiteX58" fmla="*/ 10500493 w 12329384"/>
                <a:gd name="connsiteY58" fmla="*/ 286990 h 812606"/>
                <a:gd name="connsiteX59" fmla="*/ 10992245 w 12329384"/>
                <a:gd name="connsiteY59" fmla="*/ 0 h 812606"/>
                <a:gd name="connsiteX60" fmla="*/ 11362672 w 12329384"/>
                <a:gd name="connsiteY60" fmla="*/ 148596 h 812606"/>
                <a:gd name="connsiteX61" fmla="*/ 11410878 w 12329384"/>
                <a:gd name="connsiteY61" fmla="*/ 195935 h 812606"/>
                <a:gd name="connsiteX62" fmla="*/ 11424728 w 12329384"/>
                <a:gd name="connsiteY62" fmla="*/ 204976 h 812606"/>
                <a:gd name="connsiteX63" fmla="*/ 11864557 w 12329384"/>
                <a:gd name="connsiteY63" fmla="*/ 492302 h 812606"/>
                <a:gd name="connsiteX64" fmla="*/ 12329384 w 12329384"/>
                <a:gd name="connsiteY64" fmla="*/ 159808 h 812606"/>
                <a:gd name="connsiteX65" fmla="*/ 12329210 w 12329384"/>
                <a:gd name="connsiteY65" fmla="*/ 177225 h 812606"/>
                <a:gd name="connsiteX66" fmla="*/ 11735544 w 12329384"/>
                <a:gd name="connsiteY66" fmla="*/ 660610 h 812606"/>
                <a:gd name="connsiteX67" fmla="*/ 11365117 w 12329384"/>
                <a:gd name="connsiteY67" fmla="*/ 512014 h 812606"/>
                <a:gd name="connsiteX68" fmla="*/ 11316911 w 12329384"/>
                <a:gd name="connsiteY68" fmla="*/ 464675 h 812606"/>
                <a:gd name="connsiteX69" fmla="*/ 11312596 w 12329384"/>
                <a:gd name="connsiteY69" fmla="*/ 473298 h 812606"/>
                <a:gd name="connsiteX70" fmla="*/ 11303061 w 12329384"/>
                <a:gd name="connsiteY70" fmla="*/ 455634 h 812606"/>
                <a:gd name="connsiteX71" fmla="*/ 10863232 w 12329384"/>
                <a:gd name="connsiteY71" fmla="*/ 168308 h 812606"/>
                <a:gd name="connsiteX72" fmla="*/ 10440170 w 12329384"/>
                <a:gd name="connsiteY72" fmla="*/ 428741 h 812606"/>
                <a:gd name="connsiteX73" fmla="*/ 10439918 w 12329384"/>
                <a:gd name="connsiteY73" fmla="*/ 429150 h 812606"/>
                <a:gd name="connsiteX74" fmla="*/ 10438426 w 12329384"/>
                <a:gd name="connsiteY74" fmla="*/ 432244 h 812606"/>
                <a:gd name="connsiteX75" fmla="*/ 10388586 w 12329384"/>
                <a:gd name="connsiteY75" fmla="*/ 516101 h 812606"/>
                <a:gd name="connsiteX76" fmla="*/ 10382477 w 12329384"/>
                <a:gd name="connsiteY76" fmla="*/ 525613 h 812606"/>
                <a:gd name="connsiteX77" fmla="*/ 9890724 w 12329384"/>
                <a:gd name="connsiteY77" fmla="*/ 812603 h 812606"/>
                <a:gd name="connsiteX78" fmla="*/ 9520297 w 12329384"/>
                <a:gd name="connsiteY78" fmla="*/ 664007 h 812606"/>
                <a:gd name="connsiteX79" fmla="*/ 9472091 w 12329384"/>
                <a:gd name="connsiteY79" fmla="*/ 616668 h 812606"/>
                <a:gd name="connsiteX80" fmla="*/ 9467777 w 12329384"/>
                <a:gd name="connsiteY80" fmla="*/ 625292 h 812606"/>
                <a:gd name="connsiteX81" fmla="*/ 9458242 w 12329384"/>
                <a:gd name="connsiteY81" fmla="*/ 607627 h 812606"/>
                <a:gd name="connsiteX82" fmla="*/ 9018413 w 12329384"/>
                <a:gd name="connsiteY82" fmla="*/ 320302 h 812606"/>
                <a:gd name="connsiteX83" fmla="*/ 8752802 w 12329384"/>
                <a:gd name="connsiteY83" fmla="*/ 411089 h 812606"/>
                <a:gd name="connsiteX84" fmla="*/ 8707595 w 12329384"/>
                <a:gd name="connsiteY84" fmla="*/ 449000 h 812606"/>
                <a:gd name="connsiteX85" fmla="*/ 8590098 w 12329384"/>
                <a:gd name="connsiteY85" fmla="*/ 553928 h 812606"/>
                <a:gd name="connsiteX86" fmla="*/ 8548818 w 12329384"/>
                <a:gd name="connsiteY86" fmla="*/ 583206 h 812606"/>
                <a:gd name="connsiteX87" fmla="*/ 8275246 w 12329384"/>
                <a:gd name="connsiteY87" fmla="*/ 660611 h 812606"/>
                <a:gd name="connsiteX88" fmla="*/ 7904819 w 12329384"/>
                <a:gd name="connsiteY88" fmla="*/ 512015 h 812606"/>
                <a:gd name="connsiteX89" fmla="*/ 7856612 w 12329384"/>
                <a:gd name="connsiteY89" fmla="*/ 464676 h 812606"/>
                <a:gd name="connsiteX90" fmla="*/ 7842763 w 12329384"/>
                <a:gd name="connsiteY90" fmla="*/ 455635 h 812606"/>
                <a:gd name="connsiteX91" fmla="*/ 7402933 w 12329384"/>
                <a:gd name="connsiteY91" fmla="*/ 168309 h 812606"/>
                <a:gd name="connsiteX92" fmla="*/ 6979871 w 12329384"/>
                <a:gd name="connsiteY92" fmla="*/ 428742 h 812606"/>
                <a:gd name="connsiteX93" fmla="*/ 6979620 w 12329384"/>
                <a:gd name="connsiteY93" fmla="*/ 429151 h 812606"/>
                <a:gd name="connsiteX94" fmla="*/ 6978128 w 12329384"/>
                <a:gd name="connsiteY94" fmla="*/ 432245 h 812606"/>
                <a:gd name="connsiteX95" fmla="*/ 6922178 w 12329384"/>
                <a:gd name="connsiteY95" fmla="*/ 525614 h 812606"/>
                <a:gd name="connsiteX96" fmla="*/ 6430427 w 12329384"/>
                <a:gd name="connsiteY96" fmla="*/ 812604 h 812606"/>
                <a:gd name="connsiteX97" fmla="*/ 6059999 w 12329384"/>
                <a:gd name="connsiteY97" fmla="*/ 664008 h 812606"/>
                <a:gd name="connsiteX98" fmla="*/ 6011793 w 12329384"/>
                <a:gd name="connsiteY98" fmla="*/ 616669 h 812606"/>
                <a:gd name="connsiteX99" fmla="*/ 5997944 w 12329384"/>
                <a:gd name="connsiteY99" fmla="*/ 607628 h 812606"/>
                <a:gd name="connsiteX100" fmla="*/ 5558114 w 12329384"/>
                <a:gd name="connsiteY100" fmla="*/ 320302 h 812606"/>
                <a:gd name="connsiteX101" fmla="*/ 5292505 w 12329384"/>
                <a:gd name="connsiteY101" fmla="*/ 411089 h 812606"/>
                <a:gd name="connsiteX102" fmla="*/ 5207594 w 12329384"/>
                <a:gd name="connsiteY102" fmla="*/ 488913 h 812606"/>
                <a:gd name="connsiteX103" fmla="*/ 5088520 w 12329384"/>
                <a:gd name="connsiteY103" fmla="*/ 583208 h 812606"/>
                <a:gd name="connsiteX104" fmla="*/ 4814948 w 12329384"/>
                <a:gd name="connsiteY104" fmla="*/ 660613 h 812606"/>
                <a:gd name="connsiteX105" fmla="*/ 4444521 w 12329384"/>
                <a:gd name="connsiteY105" fmla="*/ 512017 h 812606"/>
                <a:gd name="connsiteX106" fmla="*/ 4396314 w 12329384"/>
                <a:gd name="connsiteY106" fmla="*/ 464678 h 812606"/>
                <a:gd name="connsiteX107" fmla="*/ 4382465 w 12329384"/>
                <a:gd name="connsiteY107" fmla="*/ 455637 h 812606"/>
                <a:gd name="connsiteX108" fmla="*/ 3942636 w 12329384"/>
                <a:gd name="connsiteY108" fmla="*/ 168311 h 812606"/>
                <a:gd name="connsiteX109" fmla="*/ 3519574 w 12329384"/>
                <a:gd name="connsiteY109" fmla="*/ 428744 h 812606"/>
                <a:gd name="connsiteX110" fmla="*/ 3477788 w 12329384"/>
                <a:gd name="connsiteY110" fmla="*/ 500852 h 812606"/>
                <a:gd name="connsiteX111" fmla="*/ 3461880 w 12329384"/>
                <a:gd name="connsiteY111" fmla="*/ 525616 h 812606"/>
                <a:gd name="connsiteX112" fmla="*/ 2970129 w 12329384"/>
                <a:gd name="connsiteY112" fmla="*/ 812606 h 812606"/>
                <a:gd name="connsiteX113" fmla="*/ 2599702 w 12329384"/>
                <a:gd name="connsiteY113" fmla="*/ 664010 h 812606"/>
                <a:gd name="connsiteX114" fmla="*/ 2551495 w 12329384"/>
                <a:gd name="connsiteY114" fmla="*/ 616671 h 812606"/>
                <a:gd name="connsiteX115" fmla="*/ 2537646 w 12329384"/>
                <a:gd name="connsiteY115" fmla="*/ 607630 h 812606"/>
                <a:gd name="connsiteX116" fmla="*/ 2097817 w 12329384"/>
                <a:gd name="connsiteY116" fmla="*/ 320304 h 812606"/>
                <a:gd name="connsiteX117" fmla="*/ 1832207 w 12329384"/>
                <a:gd name="connsiteY117" fmla="*/ 411091 h 812606"/>
                <a:gd name="connsiteX118" fmla="*/ 1722225 w 12329384"/>
                <a:gd name="connsiteY118" fmla="*/ 515954 h 812606"/>
                <a:gd name="connsiteX119" fmla="*/ 1628223 w 12329384"/>
                <a:gd name="connsiteY119" fmla="*/ 583210 h 812606"/>
                <a:gd name="connsiteX120" fmla="*/ 1354650 w 12329384"/>
                <a:gd name="connsiteY120" fmla="*/ 660615 h 812606"/>
                <a:gd name="connsiteX121" fmla="*/ 984223 w 12329384"/>
                <a:gd name="connsiteY121" fmla="*/ 512019 h 812606"/>
                <a:gd name="connsiteX122" fmla="*/ 931703 w 12329384"/>
                <a:gd name="connsiteY122" fmla="*/ 473303 h 812606"/>
                <a:gd name="connsiteX123" fmla="*/ 922167 w 12329384"/>
                <a:gd name="connsiteY123" fmla="*/ 455639 h 812606"/>
                <a:gd name="connsiteX124" fmla="*/ 482338 w 12329384"/>
                <a:gd name="connsiteY124" fmla="*/ 168313 h 812606"/>
                <a:gd name="connsiteX125" fmla="*/ 59276 w 12329384"/>
                <a:gd name="connsiteY125" fmla="*/ 428746 h 812606"/>
                <a:gd name="connsiteX126" fmla="*/ 59024 w 12329384"/>
                <a:gd name="connsiteY126" fmla="*/ 429155 h 812606"/>
                <a:gd name="connsiteX127" fmla="*/ 30746 w 12329384"/>
                <a:gd name="connsiteY127" fmla="*/ 480219 h 812606"/>
                <a:gd name="connsiteX128" fmla="*/ 1 w 12329384"/>
                <a:gd name="connsiteY128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490280 w 12329382"/>
                <a:gd name="connsiteY22" fmla="*/ 195938 h 812606"/>
                <a:gd name="connsiteX23" fmla="*/ 4504130 w 12329382"/>
                <a:gd name="connsiteY23" fmla="*/ 204979 h 812606"/>
                <a:gd name="connsiteX24" fmla="*/ 4943959 w 12329382"/>
                <a:gd name="connsiteY24" fmla="*/ 492304 h 812606"/>
                <a:gd name="connsiteX25" fmla="*/ 5209569 w 12329382"/>
                <a:gd name="connsiteY25" fmla="*/ 401517 h 812606"/>
                <a:gd name="connsiteX26" fmla="*/ 5254773 w 12329382"/>
                <a:gd name="connsiteY26" fmla="*/ 363608 h 812606"/>
                <a:gd name="connsiteX27" fmla="*/ 5372274 w 12329382"/>
                <a:gd name="connsiteY27" fmla="*/ 258677 h 812606"/>
                <a:gd name="connsiteX28" fmla="*/ 5413553 w 12329382"/>
                <a:gd name="connsiteY28" fmla="*/ 229399 h 812606"/>
                <a:gd name="connsiteX29" fmla="*/ 5687126 w 12329382"/>
                <a:gd name="connsiteY29" fmla="*/ 151994 h 812606"/>
                <a:gd name="connsiteX30" fmla="*/ 6057553 w 12329382"/>
                <a:gd name="connsiteY30" fmla="*/ 300590 h 812606"/>
                <a:gd name="connsiteX31" fmla="*/ 6119609 w 12329382"/>
                <a:gd name="connsiteY31" fmla="*/ 356970 h 812606"/>
                <a:gd name="connsiteX32" fmla="*/ 6559437 w 12329382"/>
                <a:gd name="connsiteY32" fmla="*/ 644296 h 812606"/>
                <a:gd name="connsiteX33" fmla="*/ 6982500 w 12329382"/>
                <a:gd name="connsiteY33" fmla="*/ 383863 h 812606"/>
                <a:gd name="connsiteX34" fmla="*/ 6982751 w 12329382"/>
                <a:gd name="connsiteY34" fmla="*/ 383454 h 812606"/>
                <a:gd name="connsiteX35" fmla="*/ 6984244 w 12329382"/>
                <a:gd name="connsiteY35" fmla="*/ 380360 h 812606"/>
                <a:gd name="connsiteX36" fmla="*/ 7040193 w 12329382"/>
                <a:gd name="connsiteY36" fmla="*/ 286991 h 812606"/>
                <a:gd name="connsiteX37" fmla="*/ 7531945 w 12329382"/>
                <a:gd name="connsiteY37" fmla="*/ 1 h 812606"/>
                <a:gd name="connsiteX38" fmla="*/ 7902372 w 12329382"/>
                <a:gd name="connsiteY38" fmla="*/ 148597 h 812606"/>
                <a:gd name="connsiteX39" fmla="*/ 7950578 w 12329382"/>
                <a:gd name="connsiteY39" fmla="*/ 195936 h 812606"/>
                <a:gd name="connsiteX40" fmla="*/ 7964428 w 12329382"/>
                <a:gd name="connsiteY40" fmla="*/ 204977 h 812606"/>
                <a:gd name="connsiteX41" fmla="*/ 8404256 w 12329382"/>
                <a:gd name="connsiteY41" fmla="*/ 492302 h 812606"/>
                <a:gd name="connsiteX42" fmla="*/ 8669867 w 12329382"/>
                <a:gd name="connsiteY42" fmla="*/ 401515 h 812606"/>
                <a:gd name="connsiteX43" fmla="*/ 8715074 w 12329382"/>
                <a:gd name="connsiteY43" fmla="*/ 363604 h 812606"/>
                <a:gd name="connsiteX44" fmla="*/ 8720648 w 12329382"/>
                <a:gd name="connsiteY44" fmla="*/ 356531 h 812606"/>
                <a:gd name="connsiteX45" fmla="*/ 8832571 w 12329382"/>
                <a:gd name="connsiteY45" fmla="*/ 258676 h 812606"/>
                <a:gd name="connsiteX46" fmla="*/ 8873851 w 12329382"/>
                <a:gd name="connsiteY46" fmla="*/ 229399 h 812606"/>
                <a:gd name="connsiteX47" fmla="*/ 9147424 w 12329382"/>
                <a:gd name="connsiteY47" fmla="*/ 151993 h 812606"/>
                <a:gd name="connsiteX48" fmla="*/ 9517851 w 12329382"/>
                <a:gd name="connsiteY48" fmla="*/ 300589 h 812606"/>
                <a:gd name="connsiteX49" fmla="*/ 9566057 w 12329382"/>
                <a:gd name="connsiteY49" fmla="*/ 347928 h 812606"/>
                <a:gd name="connsiteX50" fmla="*/ 9570371 w 12329382"/>
                <a:gd name="connsiteY50" fmla="*/ 339305 h 812606"/>
                <a:gd name="connsiteX51" fmla="*/ 9579906 w 12329382"/>
                <a:gd name="connsiteY51" fmla="*/ 356969 h 812606"/>
                <a:gd name="connsiteX52" fmla="*/ 10019736 w 12329382"/>
                <a:gd name="connsiteY52" fmla="*/ 644295 h 812606"/>
                <a:gd name="connsiteX53" fmla="*/ 10442798 w 12329382"/>
                <a:gd name="connsiteY53" fmla="*/ 383862 h 812606"/>
                <a:gd name="connsiteX54" fmla="*/ 10443050 w 12329382"/>
                <a:gd name="connsiteY54" fmla="*/ 383453 h 812606"/>
                <a:gd name="connsiteX55" fmla="*/ 10444542 w 12329382"/>
                <a:gd name="connsiteY55" fmla="*/ 380359 h 812606"/>
                <a:gd name="connsiteX56" fmla="*/ 10502072 w 12329382"/>
                <a:gd name="connsiteY56" fmla="*/ 271318 h 812606"/>
                <a:gd name="connsiteX57" fmla="*/ 10500491 w 12329382"/>
                <a:gd name="connsiteY57" fmla="*/ 286990 h 812606"/>
                <a:gd name="connsiteX58" fmla="*/ 10992243 w 12329382"/>
                <a:gd name="connsiteY58" fmla="*/ 0 h 812606"/>
                <a:gd name="connsiteX59" fmla="*/ 11362670 w 12329382"/>
                <a:gd name="connsiteY59" fmla="*/ 148596 h 812606"/>
                <a:gd name="connsiteX60" fmla="*/ 11410876 w 12329382"/>
                <a:gd name="connsiteY60" fmla="*/ 195935 h 812606"/>
                <a:gd name="connsiteX61" fmla="*/ 11424726 w 12329382"/>
                <a:gd name="connsiteY61" fmla="*/ 204976 h 812606"/>
                <a:gd name="connsiteX62" fmla="*/ 11864555 w 12329382"/>
                <a:gd name="connsiteY62" fmla="*/ 492302 h 812606"/>
                <a:gd name="connsiteX63" fmla="*/ 12329382 w 12329382"/>
                <a:gd name="connsiteY63" fmla="*/ 159808 h 812606"/>
                <a:gd name="connsiteX64" fmla="*/ 12329208 w 12329382"/>
                <a:gd name="connsiteY64" fmla="*/ 177225 h 812606"/>
                <a:gd name="connsiteX65" fmla="*/ 11735542 w 12329382"/>
                <a:gd name="connsiteY65" fmla="*/ 660610 h 812606"/>
                <a:gd name="connsiteX66" fmla="*/ 11365115 w 12329382"/>
                <a:gd name="connsiteY66" fmla="*/ 512014 h 812606"/>
                <a:gd name="connsiteX67" fmla="*/ 11316909 w 12329382"/>
                <a:gd name="connsiteY67" fmla="*/ 464675 h 812606"/>
                <a:gd name="connsiteX68" fmla="*/ 11312594 w 12329382"/>
                <a:gd name="connsiteY68" fmla="*/ 473298 h 812606"/>
                <a:gd name="connsiteX69" fmla="*/ 11303059 w 12329382"/>
                <a:gd name="connsiteY69" fmla="*/ 455634 h 812606"/>
                <a:gd name="connsiteX70" fmla="*/ 10863230 w 12329382"/>
                <a:gd name="connsiteY70" fmla="*/ 168308 h 812606"/>
                <a:gd name="connsiteX71" fmla="*/ 10440168 w 12329382"/>
                <a:gd name="connsiteY71" fmla="*/ 428741 h 812606"/>
                <a:gd name="connsiteX72" fmla="*/ 10439916 w 12329382"/>
                <a:gd name="connsiteY72" fmla="*/ 429150 h 812606"/>
                <a:gd name="connsiteX73" fmla="*/ 10438424 w 12329382"/>
                <a:gd name="connsiteY73" fmla="*/ 432244 h 812606"/>
                <a:gd name="connsiteX74" fmla="*/ 10388584 w 12329382"/>
                <a:gd name="connsiteY74" fmla="*/ 516101 h 812606"/>
                <a:gd name="connsiteX75" fmla="*/ 10382475 w 12329382"/>
                <a:gd name="connsiteY75" fmla="*/ 525613 h 812606"/>
                <a:gd name="connsiteX76" fmla="*/ 9890722 w 12329382"/>
                <a:gd name="connsiteY76" fmla="*/ 812603 h 812606"/>
                <a:gd name="connsiteX77" fmla="*/ 9520295 w 12329382"/>
                <a:gd name="connsiteY77" fmla="*/ 664007 h 812606"/>
                <a:gd name="connsiteX78" fmla="*/ 9472089 w 12329382"/>
                <a:gd name="connsiteY78" fmla="*/ 616668 h 812606"/>
                <a:gd name="connsiteX79" fmla="*/ 9467775 w 12329382"/>
                <a:gd name="connsiteY79" fmla="*/ 625292 h 812606"/>
                <a:gd name="connsiteX80" fmla="*/ 9458240 w 12329382"/>
                <a:gd name="connsiteY80" fmla="*/ 607627 h 812606"/>
                <a:gd name="connsiteX81" fmla="*/ 9018411 w 12329382"/>
                <a:gd name="connsiteY81" fmla="*/ 320302 h 812606"/>
                <a:gd name="connsiteX82" fmla="*/ 8752800 w 12329382"/>
                <a:gd name="connsiteY82" fmla="*/ 411089 h 812606"/>
                <a:gd name="connsiteX83" fmla="*/ 8707593 w 12329382"/>
                <a:gd name="connsiteY83" fmla="*/ 449000 h 812606"/>
                <a:gd name="connsiteX84" fmla="*/ 8590096 w 12329382"/>
                <a:gd name="connsiteY84" fmla="*/ 553928 h 812606"/>
                <a:gd name="connsiteX85" fmla="*/ 8548816 w 12329382"/>
                <a:gd name="connsiteY85" fmla="*/ 583206 h 812606"/>
                <a:gd name="connsiteX86" fmla="*/ 8275244 w 12329382"/>
                <a:gd name="connsiteY86" fmla="*/ 660611 h 812606"/>
                <a:gd name="connsiteX87" fmla="*/ 7904817 w 12329382"/>
                <a:gd name="connsiteY87" fmla="*/ 512015 h 812606"/>
                <a:gd name="connsiteX88" fmla="*/ 7856610 w 12329382"/>
                <a:gd name="connsiteY88" fmla="*/ 464676 h 812606"/>
                <a:gd name="connsiteX89" fmla="*/ 7842761 w 12329382"/>
                <a:gd name="connsiteY89" fmla="*/ 455635 h 812606"/>
                <a:gd name="connsiteX90" fmla="*/ 7402931 w 12329382"/>
                <a:gd name="connsiteY90" fmla="*/ 168309 h 812606"/>
                <a:gd name="connsiteX91" fmla="*/ 6979869 w 12329382"/>
                <a:gd name="connsiteY91" fmla="*/ 428742 h 812606"/>
                <a:gd name="connsiteX92" fmla="*/ 6979618 w 12329382"/>
                <a:gd name="connsiteY92" fmla="*/ 429151 h 812606"/>
                <a:gd name="connsiteX93" fmla="*/ 6978126 w 12329382"/>
                <a:gd name="connsiteY93" fmla="*/ 432245 h 812606"/>
                <a:gd name="connsiteX94" fmla="*/ 6922176 w 12329382"/>
                <a:gd name="connsiteY94" fmla="*/ 525614 h 812606"/>
                <a:gd name="connsiteX95" fmla="*/ 6430425 w 12329382"/>
                <a:gd name="connsiteY95" fmla="*/ 812604 h 812606"/>
                <a:gd name="connsiteX96" fmla="*/ 6059997 w 12329382"/>
                <a:gd name="connsiteY96" fmla="*/ 664008 h 812606"/>
                <a:gd name="connsiteX97" fmla="*/ 6011791 w 12329382"/>
                <a:gd name="connsiteY97" fmla="*/ 616669 h 812606"/>
                <a:gd name="connsiteX98" fmla="*/ 5997942 w 12329382"/>
                <a:gd name="connsiteY98" fmla="*/ 607628 h 812606"/>
                <a:gd name="connsiteX99" fmla="*/ 5558112 w 12329382"/>
                <a:gd name="connsiteY99" fmla="*/ 320302 h 812606"/>
                <a:gd name="connsiteX100" fmla="*/ 5292503 w 12329382"/>
                <a:gd name="connsiteY100" fmla="*/ 411089 h 812606"/>
                <a:gd name="connsiteX101" fmla="*/ 5207592 w 12329382"/>
                <a:gd name="connsiteY101" fmla="*/ 488913 h 812606"/>
                <a:gd name="connsiteX102" fmla="*/ 5088518 w 12329382"/>
                <a:gd name="connsiteY102" fmla="*/ 583208 h 812606"/>
                <a:gd name="connsiteX103" fmla="*/ 4814946 w 12329382"/>
                <a:gd name="connsiteY103" fmla="*/ 660613 h 812606"/>
                <a:gd name="connsiteX104" fmla="*/ 4444519 w 12329382"/>
                <a:gd name="connsiteY104" fmla="*/ 512017 h 812606"/>
                <a:gd name="connsiteX105" fmla="*/ 4396312 w 12329382"/>
                <a:gd name="connsiteY105" fmla="*/ 464678 h 812606"/>
                <a:gd name="connsiteX106" fmla="*/ 4382463 w 12329382"/>
                <a:gd name="connsiteY106" fmla="*/ 455637 h 812606"/>
                <a:gd name="connsiteX107" fmla="*/ 3942634 w 12329382"/>
                <a:gd name="connsiteY107" fmla="*/ 168311 h 812606"/>
                <a:gd name="connsiteX108" fmla="*/ 3519572 w 12329382"/>
                <a:gd name="connsiteY108" fmla="*/ 428744 h 812606"/>
                <a:gd name="connsiteX109" fmla="*/ 3477786 w 12329382"/>
                <a:gd name="connsiteY109" fmla="*/ 500852 h 812606"/>
                <a:gd name="connsiteX110" fmla="*/ 3461878 w 12329382"/>
                <a:gd name="connsiteY110" fmla="*/ 525616 h 812606"/>
                <a:gd name="connsiteX111" fmla="*/ 2970127 w 12329382"/>
                <a:gd name="connsiteY111" fmla="*/ 812606 h 812606"/>
                <a:gd name="connsiteX112" fmla="*/ 2599700 w 12329382"/>
                <a:gd name="connsiteY112" fmla="*/ 664010 h 812606"/>
                <a:gd name="connsiteX113" fmla="*/ 2551493 w 12329382"/>
                <a:gd name="connsiteY113" fmla="*/ 616671 h 812606"/>
                <a:gd name="connsiteX114" fmla="*/ 2537644 w 12329382"/>
                <a:gd name="connsiteY114" fmla="*/ 607630 h 812606"/>
                <a:gd name="connsiteX115" fmla="*/ 2097815 w 12329382"/>
                <a:gd name="connsiteY115" fmla="*/ 320304 h 812606"/>
                <a:gd name="connsiteX116" fmla="*/ 1832205 w 12329382"/>
                <a:gd name="connsiteY116" fmla="*/ 411091 h 812606"/>
                <a:gd name="connsiteX117" fmla="*/ 1722223 w 12329382"/>
                <a:gd name="connsiteY117" fmla="*/ 515954 h 812606"/>
                <a:gd name="connsiteX118" fmla="*/ 1628221 w 12329382"/>
                <a:gd name="connsiteY118" fmla="*/ 583210 h 812606"/>
                <a:gd name="connsiteX119" fmla="*/ 1354648 w 12329382"/>
                <a:gd name="connsiteY119" fmla="*/ 660615 h 812606"/>
                <a:gd name="connsiteX120" fmla="*/ 984221 w 12329382"/>
                <a:gd name="connsiteY120" fmla="*/ 512019 h 812606"/>
                <a:gd name="connsiteX121" fmla="*/ 931701 w 12329382"/>
                <a:gd name="connsiteY121" fmla="*/ 473303 h 812606"/>
                <a:gd name="connsiteX122" fmla="*/ 922165 w 12329382"/>
                <a:gd name="connsiteY122" fmla="*/ 455639 h 812606"/>
                <a:gd name="connsiteX123" fmla="*/ 482336 w 12329382"/>
                <a:gd name="connsiteY123" fmla="*/ 168313 h 812606"/>
                <a:gd name="connsiteX124" fmla="*/ 59274 w 12329382"/>
                <a:gd name="connsiteY124" fmla="*/ 428746 h 812606"/>
                <a:gd name="connsiteX125" fmla="*/ 59022 w 12329382"/>
                <a:gd name="connsiteY125" fmla="*/ 429155 h 812606"/>
                <a:gd name="connsiteX126" fmla="*/ 30744 w 12329382"/>
                <a:gd name="connsiteY126" fmla="*/ 480219 h 812606"/>
                <a:gd name="connsiteX127" fmla="*/ -1 w 12329382"/>
                <a:gd name="connsiteY127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59313 w 12329384"/>
                <a:gd name="connsiteY15" fmla="*/ 356972 h 812606"/>
                <a:gd name="connsiteX16" fmla="*/ 3099142 w 12329384"/>
                <a:gd name="connsiteY16" fmla="*/ 644298 h 812606"/>
                <a:gd name="connsiteX17" fmla="*/ 3522204 w 12329384"/>
                <a:gd name="connsiteY17" fmla="*/ 383865 h 812606"/>
                <a:gd name="connsiteX18" fmla="*/ 3573787 w 12329384"/>
                <a:gd name="connsiteY18" fmla="*/ 296505 h 812606"/>
                <a:gd name="connsiteX19" fmla="*/ 3579897 w 12329384"/>
                <a:gd name="connsiteY19" fmla="*/ 286993 h 812606"/>
                <a:gd name="connsiteX20" fmla="*/ 4071649 w 12329384"/>
                <a:gd name="connsiteY20" fmla="*/ 3 h 812606"/>
                <a:gd name="connsiteX21" fmla="*/ 4442076 w 12329384"/>
                <a:gd name="connsiteY21" fmla="*/ 148599 h 812606"/>
                <a:gd name="connsiteX22" fmla="*/ 4490282 w 12329384"/>
                <a:gd name="connsiteY22" fmla="*/ 195938 h 812606"/>
                <a:gd name="connsiteX23" fmla="*/ 4504132 w 12329384"/>
                <a:gd name="connsiteY23" fmla="*/ 204979 h 812606"/>
                <a:gd name="connsiteX24" fmla="*/ 4943961 w 12329384"/>
                <a:gd name="connsiteY24" fmla="*/ 492304 h 812606"/>
                <a:gd name="connsiteX25" fmla="*/ 5209571 w 12329384"/>
                <a:gd name="connsiteY25" fmla="*/ 401517 h 812606"/>
                <a:gd name="connsiteX26" fmla="*/ 5254775 w 12329384"/>
                <a:gd name="connsiteY26" fmla="*/ 363608 h 812606"/>
                <a:gd name="connsiteX27" fmla="*/ 5372276 w 12329384"/>
                <a:gd name="connsiteY27" fmla="*/ 258677 h 812606"/>
                <a:gd name="connsiteX28" fmla="*/ 5413555 w 12329384"/>
                <a:gd name="connsiteY28" fmla="*/ 229399 h 812606"/>
                <a:gd name="connsiteX29" fmla="*/ 5687128 w 12329384"/>
                <a:gd name="connsiteY29" fmla="*/ 151994 h 812606"/>
                <a:gd name="connsiteX30" fmla="*/ 6057555 w 12329384"/>
                <a:gd name="connsiteY30" fmla="*/ 300590 h 812606"/>
                <a:gd name="connsiteX31" fmla="*/ 6119611 w 12329384"/>
                <a:gd name="connsiteY31" fmla="*/ 356970 h 812606"/>
                <a:gd name="connsiteX32" fmla="*/ 6559439 w 12329384"/>
                <a:gd name="connsiteY32" fmla="*/ 644296 h 812606"/>
                <a:gd name="connsiteX33" fmla="*/ 6982502 w 12329384"/>
                <a:gd name="connsiteY33" fmla="*/ 383863 h 812606"/>
                <a:gd name="connsiteX34" fmla="*/ 6982753 w 12329384"/>
                <a:gd name="connsiteY34" fmla="*/ 383454 h 812606"/>
                <a:gd name="connsiteX35" fmla="*/ 6984246 w 12329384"/>
                <a:gd name="connsiteY35" fmla="*/ 380360 h 812606"/>
                <a:gd name="connsiteX36" fmla="*/ 7040195 w 12329384"/>
                <a:gd name="connsiteY36" fmla="*/ 286991 h 812606"/>
                <a:gd name="connsiteX37" fmla="*/ 7531947 w 12329384"/>
                <a:gd name="connsiteY37" fmla="*/ 1 h 812606"/>
                <a:gd name="connsiteX38" fmla="*/ 7902374 w 12329384"/>
                <a:gd name="connsiteY38" fmla="*/ 148597 h 812606"/>
                <a:gd name="connsiteX39" fmla="*/ 7950580 w 12329384"/>
                <a:gd name="connsiteY39" fmla="*/ 195936 h 812606"/>
                <a:gd name="connsiteX40" fmla="*/ 7964430 w 12329384"/>
                <a:gd name="connsiteY40" fmla="*/ 204977 h 812606"/>
                <a:gd name="connsiteX41" fmla="*/ 8404258 w 12329384"/>
                <a:gd name="connsiteY41" fmla="*/ 492302 h 812606"/>
                <a:gd name="connsiteX42" fmla="*/ 8669869 w 12329384"/>
                <a:gd name="connsiteY42" fmla="*/ 401515 h 812606"/>
                <a:gd name="connsiteX43" fmla="*/ 8715076 w 12329384"/>
                <a:gd name="connsiteY43" fmla="*/ 363604 h 812606"/>
                <a:gd name="connsiteX44" fmla="*/ 8720650 w 12329384"/>
                <a:gd name="connsiteY44" fmla="*/ 356531 h 812606"/>
                <a:gd name="connsiteX45" fmla="*/ 8832573 w 12329384"/>
                <a:gd name="connsiteY45" fmla="*/ 258676 h 812606"/>
                <a:gd name="connsiteX46" fmla="*/ 8873853 w 12329384"/>
                <a:gd name="connsiteY46" fmla="*/ 229399 h 812606"/>
                <a:gd name="connsiteX47" fmla="*/ 9147426 w 12329384"/>
                <a:gd name="connsiteY47" fmla="*/ 151993 h 812606"/>
                <a:gd name="connsiteX48" fmla="*/ 9517853 w 12329384"/>
                <a:gd name="connsiteY48" fmla="*/ 300589 h 812606"/>
                <a:gd name="connsiteX49" fmla="*/ 9566059 w 12329384"/>
                <a:gd name="connsiteY49" fmla="*/ 347928 h 812606"/>
                <a:gd name="connsiteX50" fmla="*/ 9570373 w 12329384"/>
                <a:gd name="connsiteY50" fmla="*/ 339305 h 812606"/>
                <a:gd name="connsiteX51" fmla="*/ 9579908 w 12329384"/>
                <a:gd name="connsiteY51" fmla="*/ 356969 h 812606"/>
                <a:gd name="connsiteX52" fmla="*/ 10019738 w 12329384"/>
                <a:gd name="connsiteY52" fmla="*/ 644295 h 812606"/>
                <a:gd name="connsiteX53" fmla="*/ 10442800 w 12329384"/>
                <a:gd name="connsiteY53" fmla="*/ 383862 h 812606"/>
                <a:gd name="connsiteX54" fmla="*/ 10443052 w 12329384"/>
                <a:gd name="connsiteY54" fmla="*/ 383453 h 812606"/>
                <a:gd name="connsiteX55" fmla="*/ 10444544 w 12329384"/>
                <a:gd name="connsiteY55" fmla="*/ 380359 h 812606"/>
                <a:gd name="connsiteX56" fmla="*/ 10502074 w 12329384"/>
                <a:gd name="connsiteY56" fmla="*/ 271318 h 812606"/>
                <a:gd name="connsiteX57" fmla="*/ 10500493 w 12329384"/>
                <a:gd name="connsiteY57" fmla="*/ 286990 h 812606"/>
                <a:gd name="connsiteX58" fmla="*/ 10992245 w 12329384"/>
                <a:gd name="connsiteY58" fmla="*/ 0 h 812606"/>
                <a:gd name="connsiteX59" fmla="*/ 11362672 w 12329384"/>
                <a:gd name="connsiteY59" fmla="*/ 148596 h 812606"/>
                <a:gd name="connsiteX60" fmla="*/ 11410878 w 12329384"/>
                <a:gd name="connsiteY60" fmla="*/ 195935 h 812606"/>
                <a:gd name="connsiteX61" fmla="*/ 11424728 w 12329384"/>
                <a:gd name="connsiteY61" fmla="*/ 204976 h 812606"/>
                <a:gd name="connsiteX62" fmla="*/ 11864557 w 12329384"/>
                <a:gd name="connsiteY62" fmla="*/ 492302 h 812606"/>
                <a:gd name="connsiteX63" fmla="*/ 12329384 w 12329384"/>
                <a:gd name="connsiteY63" fmla="*/ 159808 h 812606"/>
                <a:gd name="connsiteX64" fmla="*/ 12329210 w 12329384"/>
                <a:gd name="connsiteY64" fmla="*/ 177225 h 812606"/>
                <a:gd name="connsiteX65" fmla="*/ 11735544 w 12329384"/>
                <a:gd name="connsiteY65" fmla="*/ 660610 h 812606"/>
                <a:gd name="connsiteX66" fmla="*/ 11365117 w 12329384"/>
                <a:gd name="connsiteY66" fmla="*/ 512014 h 812606"/>
                <a:gd name="connsiteX67" fmla="*/ 11316911 w 12329384"/>
                <a:gd name="connsiteY67" fmla="*/ 464675 h 812606"/>
                <a:gd name="connsiteX68" fmla="*/ 11312596 w 12329384"/>
                <a:gd name="connsiteY68" fmla="*/ 473298 h 812606"/>
                <a:gd name="connsiteX69" fmla="*/ 11303061 w 12329384"/>
                <a:gd name="connsiteY69" fmla="*/ 455634 h 812606"/>
                <a:gd name="connsiteX70" fmla="*/ 10863232 w 12329384"/>
                <a:gd name="connsiteY70" fmla="*/ 168308 h 812606"/>
                <a:gd name="connsiteX71" fmla="*/ 10440170 w 12329384"/>
                <a:gd name="connsiteY71" fmla="*/ 428741 h 812606"/>
                <a:gd name="connsiteX72" fmla="*/ 10439918 w 12329384"/>
                <a:gd name="connsiteY72" fmla="*/ 429150 h 812606"/>
                <a:gd name="connsiteX73" fmla="*/ 10438426 w 12329384"/>
                <a:gd name="connsiteY73" fmla="*/ 432244 h 812606"/>
                <a:gd name="connsiteX74" fmla="*/ 10388586 w 12329384"/>
                <a:gd name="connsiteY74" fmla="*/ 516101 h 812606"/>
                <a:gd name="connsiteX75" fmla="*/ 10382477 w 12329384"/>
                <a:gd name="connsiteY75" fmla="*/ 525613 h 812606"/>
                <a:gd name="connsiteX76" fmla="*/ 9890724 w 12329384"/>
                <a:gd name="connsiteY76" fmla="*/ 812603 h 812606"/>
                <a:gd name="connsiteX77" fmla="*/ 9520297 w 12329384"/>
                <a:gd name="connsiteY77" fmla="*/ 664007 h 812606"/>
                <a:gd name="connsiteX78" fmla="*/ 9472091 w 12329384"/>
                <a:gd name="connsiteY78" fmla="*/ 616668 h 812606"/>
                <a:gd name="connsiteX79" fmla="*/ 9458242 w 12329384"/>
                <a:gd name="connsiteY79" fmla="*/ 607627 h 812606"/>
                <a:gd name="connsiteX80" fmla="*/ 9018413 w 12329384"/>
                <a:gd name="connsiteY80" fmla="*/ 320302 h 812606"/>
                <a:gd name="connsiteX81" fmla="*/ 8752802 w 12329384"/>
                <a:gd name="connsiteY81" fmla="*/ 411089 h 812606"/>
                <a:gd name="connsiteX82" fmla="*/ 8707595 w 12329384"/>
                <a:gd name="connsiteY82" fmla="*/ 449000 h 812606"/>
                <a:gd name="connsiteX83" fmla="*/ 8590098 w 12329384"/>
                <a:gd name="connsiteY83" fmla="*/ 553928 h 812606"/>
                <a:gd name="connsiteX84" fmla="*/ 8548818 w 12329384"/>
                <a:gd name="connsiteY84" fmla="*/ 583206 h 812606"/>
                <a:gd name="connsiteX85" fmla="*/ 8275246 w 12329384"/>
                <a:gd name="connsiteY85" fmla="*/ 660611 h 812606"/>
                <a:gd name="connsiteX86" fmla="*/ 7904819 w 12329384"/>
                <a:gd name="connsiteY86" fmla="*/ 512015 h 812606"/>
                <a:gd name="connsiteX87" fmla="*/ 7856612 w 12329384"/>
                <a:gd name="connsiteY87" fmla="*/ 464676 h 812606"/>
                <a:gd name="connsiteX88" fmla="*/ 7842763 w 12329384"/>
                <a:gd name="connsiteY88" fmla="*/ 455635 h 812606"/>
                <a:gd name="connsiteX89" fmla="*/ 7402933 w 12329384"/>
                <a:gd name="connsiteY89" fmla="*/ 168309 h 812606"/>
                <a:gd name="connsiteX90" fmla="*/ 6979871 w 12329384"/>
                <a:gd name="connsiteY90" fmla="*/ 428742 h 812606"/>
                <a:gd name="connsiteX91" fmla="*/ 6979620 w 12329384"/>
                <a:gd name="connsiteY91" fmla="*/ 429151 h 812606"/>
                <a:gd name="connsiteX92" fmla="*/ 6978128 w 12329384"/>
                <a:gd name="connsiteY92" fmla="*/ 432245 h 812606"/>
                <a:gd name="connsiteX93" fmla="*/ 6922178 w 12329384"/>
                <a:gd name="connsiteY93" fmla="*/ 525614 h 812606"/>
                <a:gd name="connsiteX94" fmla="*/ 6430427 w 12329384"/>
                <a:gd name="connsiteY94" fmla="*/ 812604 h 812606"/>
                <a:gd name="connsiteX95" fmla="*/ 6059999 w 12329384"/>
                <a:gd name="connsiteY95" fmla="*/ 664008 h 812606"/>
                <a:gd name="connsiteX96" fmla="*/ 6011793 w 12329384"/>
                <a:gd name="connsiteY96" fmla="*/ 616669 h 812606"/>
                <a:gd name="connsiteX97" fmla="*/ 5997944 w 12329384"/>
                <a:gd name="connsiteY97" fmla="*/ 607628 h 812606"/>
                <a:gd name="connsiteX98" fmla="*/ 5558114 w 12329384"/>
                <a:gd name="connsiteY98" fmla="*/ 320302 h 812606"/>
                <a:gd name="connsiteX99" fmla="*/ 5292505 w 12329384"/>
                <a:gd name="connsiteY99" fmla="*/ 411089 h 812606"/>
                <a:gd name="connsiteX100" fmla="*/ 5207594 w 12329384"/>
                <a:gd name="connsiteY100" fmla="*/ 488913 h 812606"/>
                <a:gd name="connsiteX101" fmla="*/ 5088520 w 12329384"/>
                <a:gd name="connsiteY101" fmla="*/ 583208 h 812606"/>
                <a:gd name="connsiteX102" fmla="*/ 4814948 w 12329384"/>
                <a:gd name="connsiteY102" fmla="*/ 660613 h 812606"/>
                <a:gd name="connsiteX103" fmla="*/ 4444521 w 12329384"/>
                <a:gd name="connsiteY103" fmla="*/ 512017 h 812606"/>
                <a:gd name="connsiteX104" fmla="*/ 4396314 w 12329384"/>
                <a:gd name="connsiteY104" fmla="*/ 464678 h 812606"/>
                <a:gd name="connsiteX105" fmla="*/ 4382465 w 12329384"/>
                <a:gd name="connsiteY105" fmla="*/ 455637 h 812606"/>
                <a:gd name="connsiteX106" fmla="*/ 3942636 w 12329384"/>
                <a:gd name="connsiteY106" fmla="*/ 168311 h 812606"/>
                <a:gd name="connsiteX107" fmla="*/ 3519574 w 12329384"/>
                <a:gd name="connsiteY107" fmla="*/ 428744 h 812606"/>
                <a:gd name="connsiteX108" fmla="*/ 3477788 w 12329384"/>
                <a:gd name="connsiteY108" fmla="*/ 500852 h 812606"/>
                <a:gd name="connsiteX109" fmla="*/ 3461880 w 12329384"/>
                <a:gd name="connsiteY109" fmla="*/ 525616 h 812606"/>
                <a:gd name="connsiteX110" fmla="*/ 2970129 w 12329384"/>
                <a:gd name="connsiteY110" fmla="*/ 812606 h 812606"/>
                <a:gd name="connsiteX111" fmla="*/ 2599702 w 12329384"/>
                <a:gd name="connsiteY111" fmla="*/ 664010 h 812606"/>
                <a:gd name="connsiteX112" fmla="*/ 2551495 w 12329384"/>
                <a:gd name="connsiteY112" fmla="*/ 616671 h 812606"/>
                <a:gd name="connsiteX113" fmla="*/ 2537646 w 12329384"/>
                <a:gd name="connsiteY113" fmla="*/ 607630 h 812606"/>
                <a:gd name="connsiteX114" fmla="*/ 2097817 w 12329384"/>
                <a:gd name="connsiteY114" fmla="*/ 320304 h 812606"/>
                <a:gd name="connsiteX115" fmla="*/ 1832207 w 12329384"/>
                <a:gd name="connsiteY115" fmla="*/ 411091 h 812606"/>
                <a:gd name="connsiteX116" fmla="*/ 1722225 w 12329384"/>
                <a:gd name="connsiteY116" fmla="*/ 515954 h 812606"/>
                <a:gd name="connsiteX117" fmla="*/ 1628223 w 12329384"/>
                <a:gd name="connsiteY117" fmla="*/ 583210 h 812606"/>
                <a:gd name="connsiteX118" fmla="*/ 1354650 w 12329384"/>
                <a:gd name="connsiteY118" fmla="*/ 660615 h 812606"/>
                <a:gd name="connsiteX119" fmla="*/ 984223 w 12329384"/>
                <a:gd name="connsiteY119" fmla="*/ 512019 h 812606"/>
                <a:gd name="connsiteX120" fmla="*/ 931703 w 12329384"/>
                <a:gd name="connsiteY120" fmla="*/ 473303 h 812606"/>
                <a:gd name="connsiteX121" fmla="*/ 922167 w 12329384"/>
                <a:gd name="connsiteY121" fmla="*/ 455639 h 812606"/>
                <a:gd name="connsiteX122" fmla="*/ 482338 w 12329384"/>
                <a:gd name="connsiteY122" fmla="*/ 168313 h 812606"/>
                <a:gd name="connsiteX123" fmla="*/ 59276 w 12329384"/>
                <a:gd name="connsiteY123" fmla="*/ 428746 h 812606"/>
                <a:gd name="connsiteX124" fmla="*/ 59024 w 12329384"/>
                <a:gd name="connsiteY124" fmla="*/ 429155 h 812606"/>
                <a:gd name="connsiteX125" fmla="*/ 30746 w 12329384"/>
                <a:gd name="connsiteY125" fmla="*/ 480219 h 812606"/>
                <a:gd name="connsiteX126" fmla="*/ 1 w 12329384"/>
                <a:gd name="connsiteY126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490280 w 12329382"/>
                <a:gd name="connsiteY22" fmla="*/ 195938 h 812606"/>
                <a:gd name="connsiteX23" fmla="*/ 4504130 w 12329382"/>
                <a:gd name="connsiteY23" fmla="*/ 204979 h 812606"/>
                <a:gd name="connsiteX24" fmla="*/ 4943959 w 12329382"/>
                <a:gd name="connsiteY24" fmla="*/ 492304 h 812606"/>
                <a:gd name="connsiteX25" fmla="*/ 5209569 w 12329382"/>
                <a:gd name="connsiteY25" fmla="*/ 401517 h 812606"/>
                <a:gd name="connsiteX26" fmla="*/ 5254773 w 12329382"/>
                <a:gd name="connsiteY26" fmla="*/ 363608 h 812606"/>
                <a:gd name="connsiteX27" fmla="*/ 5372274 w 12329382"/>
                <a:gd name="connsiteY27" fmla="*/ 258677 h 812606"/>
                <a:gd name="connsiteX28" fmla="*/ 5413553 w 12329382"/>
                <a:gd name="connsiteY28" fmla="*/ 229399 h 812606"/>
                <a:gd name="connsiteX29" fmla="*/ 5687126 w 12329382"/>
                <a:gd name="connsiteY29" fmla="*/ 151994 h 812606"/>
                <a:gd name="connsiteX30" fmla="*/ 6057553 w 12329382"/>
                <a:gd name="connsiteY30" fmla="*/ 300590 h 812606"/>
                <a:gd name="connsiteX31" fmla="*/ 6119609 w 12329382"/>
                <a:gd name="connsiteY31" fmla="*/ 356970 h 812606"/>
                <a:gd name="connsiteX32" fmla="*/ 6559437 w 12329382"/>
                <a:gd name="connsiteY32" fmla="*/ 644296 h 812606"/>
                <a:gd name="connsiteX33" fmla="*/ 6982500 w 12329382"/>
                <a:gd name="connsiteY33" fmla="*/ 383863 h 812606"/>
                <a:gd name="connsiteX34" fmla="*/ 6982751 w 12329382"/>
                <a:gd name="connsiteY34" fmla="*/ 383454 h 812606"/>
                <a:gd name="connsiteX35" fmla="*/ 6984244 w 12329382"/>
                <a:gd name="connsiteY35" fmla="*/ 380360 h 812606"/>
                <a:gd name="connsiteX36" fmla="*/ 7040193 w 12329382"/>
                <a:gd name="connsiteY36" fmla="*/ 286991 h 812606"/>
                <a:gd name="connsiteX37" fmla="*/ 7531945 w 12329382"/>
                <a:gd name="connsiteY37" fmla="*/ 1 h 812606"/>
                <a:gd name="connsiteX38" fmla="*/ 7902372 w 12329382"/>
                <a:gd name="connsiteY38" fmla="*/ 148597 h 812606"/>
                <a:gd name="connsiteX39" fmla="*/ 7950578 w 12329382"/>
                <a:gd name="connsiteY39" fmla="*/ 195936 h 812606"/>
                <a:gd name="connsiteX40" fmla="*/ 7964428 w 12329382"/>
                <a:gd name="connsiteY40" fmla="*/ 204977 h 812606"/>
                <a:gd name="connsiteX41" fmla="*/ 8404256 w 12329382"/>
                <a:gd name="connsiteY41" fmla="*/ 492302 h 812606"/>
                <a:gd name="connsiteX42" fmla="*/ 8669867 w 12329382"/>
                <a:gd name="connsiteY42" fmla="*/ 401515 h 812606"/>
                <a:gd name="connsiteX43" fmla="*/ 8715074 w 12329382"/>
                <a:gd name="connsiteY43" fmla="*/ 363604 h 812606"/>
                <a:gd name="connsiteX44" fmla="*/ 8720648 w 12329382"/>
                <a:gd name="connsiteY44" fmla="*/ 356531 h 812606"/>
                <a:gd name="connsiteX45" fmla="*/ 8832571 w 12329382"/>
                <a:gd name="connsiteY45" fmla="*/ 258676 h 812606"/>
                <a:gd name="connsiteX46" fmla="*/ 8873851 w 12329382"/>
                <a:gd name="connsiteY46" fmla="*/ 229399 h 812606"/>
                <a:gd name="connsiteX47" fmla="*/ 9147424 w 12329382"/>
                <a:gd name="connsiteY47" fmla="*/ 151993 h 812606"/>
                <a:gd name="connsiteX48" fmla="*/ 9517851 w 12329382"/>
                <a:gd name="connsiteY48" fmla="*/ 300589 h 812606"/>
                <a:gd name="connsiteX49" fmla="*/ 9566057 w 12329382"/>
                <a:gd name="connsiteY49" fmla="*/ 347928 h 812606"/>
                <a:gd name="connsiteX50" fmla="*/ 9579906 w 12329382"/>
                <a:gd name="connsiteY50" fmla="*/ 356969 h 812606"/>
                <a:gd name="connsiteX51" fmla="*/ 10019736 w 12329382"/>
                <a:gd name="connsiteY51" fmla="*/ 644295 h 812606"/>
                <a:gd name="connsiteX52" fmla="*/ 10442798 w 12329382"/>
                <a:gd name="connsiteY52" fmla="*/ 383862 h 812606"/>
                <a:gd name="connsiteX53" fmla="*/ 10443050 w 12329382"/>
                <a:gd name="connsiteY53" fmla="*/ 383453 h 812606"/>
                <a:gd name="connsiteX54" fmla="*/ 10444542 w 12329382"/>
                <a:gd name="connsiteY54" fmla="*/ 380359 h 812606"/>
                <a:gd name="connsiteX55" fmla="*/ 10502072 w 12329382"/>
                <a:gd name="connsiteY55" fmla="*/ 271318 h 812606"/>
                <a:gd name="connsiteX56" fmla="*/ 10500491 w 12329382"/>
                <a:gd name="connsiteY56" fmla="*/ 286990 h 812606"/>
                <a:gd name="connsiteX57" fmla="*/ 10992243 w 12329382"/>
                <a:gd name="connsiteY57" fmla="*/ 0 h 812606"/>
                <a:gd name="connsiteX58" fmla="*/ 11362670 w 12329382"/>
                <a:gd name="connsiteY58" fmla="*/ 148596 h 812606"/>
                <a:gd name="connsiteX59" fmla="*/ 11410876 w 12329382"/>
                <a:gd name="connsiteY59" fmla="*/ 195935 h 812606"/>
                <a:gd name="connsiteX60" fmla="*/ 11424726 w 12329382"/>
                <a:gd name="connsiteY60" fmla="*/ 204976 h 812606"/>
                <a:gd name="connsiteX61" fmla="*/ 11864555 w 12329382"/>
                <a:gd name="connsiteY61" fmla="*/ 492302 h 812606"/>
                <a:gd name="connsiteX62" fmla="*/ 12329382 w 12329382"/>
                <a:gd name="connsiteY62" fmla="*/ 159808 h 812606"/>
                <a:gd name="connsiteX63" fmla="*/ 12329208 w 12329382"/>
                <a:gd name="connsiteY63" fmla="*/ 177225 h 812606"/>
                <a:gd name="connsiteX64" fmla="*/ 11735542 w 12329382"/>
                <a:gd name="connsiteY64" fmla="*/ 660610 h 812606"/>
                <a:gd name="connsiteX65" fmla="*/ 11365115 w 12329382"/>
                <a:gd name="connsiteY65" fmla="*/ 512014 h 812606"/>
                <a:gd name="connsiteX66" fmla="*/ 11316909 w 12329382"/>
                <a:gd name="connsiteY66" fmla="*/ 464675 h 812606"/>
                <a:gd name="connsiteX67" fmla="*/ 11312594 w 12329382"/>
                <a:gd name="connsiteY67" fmla="*/ 473298 h 812606"/>
                <a:gd name="connsiteX68" fmla="*/ 11303059 w 12329382"/>
                <a:gd name="connsiteY68" fmla="*/ 455634 h 812606"/>
                <a:gd name="connsiteX69" fmla="*/ 10863230 w 12329382"/>
                <a:gd name="connsiteY69" fmla="*/ 168308 h 812606"/>
                <a:gd name="connsiteX70" fmla="*/ 10440168 w 12329382"/>
                <a:gd name="connsiteY70" fmla="*/ 428741 h 812606"/>
                <a:gd name="connsiteX71" fmla="*/ 10439916 w 12329382"/>
                <a:gd name="connsiteY71" fmla="*/ 429150 h 812606"/>
                <a:gd name="connsiteX72" fmla="*/ 10438424 w 12329382"/>
                <a:gd name="connsiteY72" fmla="*/ 432244 h 812606"/>
                <a:gd name="connsiteX73" fmla="*/ 10388584 w 12329382"/>
                <a:gd name="connsiteY73" fmla="*/ 516101 h 812606"/>
                <a:gd name="connsiteX74" fmla="*/ 10382475 w 12329382"/>
                <a:gd name="connsiteY74" fmla="*/ 525613 h 812606"/>
                <a:gd name="connsiteX75" fmla="*/ 9890722 w 12329382"/>
                <a:gd name="connsiteY75" fmla="*/ 812603 h 812606"/>
                <a:gd name="connsiteX76" fmla="*/ 9520295 w 12329382"/>
                <a:gd name="connsiteY76" fmla="*/ 664007 h 812606"/>
                <a:gd name="connsiteX77" fmla="*/ 9472089 w 12329382"/>
                <a:gd name="connsiteY77" fmla="*/ 616668 h 812606"/>
                <a:gd name="connsiteX78" fmla="*/ 9458240 w 12329382"/>
                <a:gd name="connsiteY78" fmla="*/ 607627 h 812606"/>
                <a:gd name="connsiteX79" fmla="*/ 9018411 w 12329382"/>
                <a:gd name="connsiteY79" fmla="*/ 320302 h 812606"/>
                <a:gd name="connsiteX80" fmla="*/ 8752800 w 12329382"/>
                <a:gd name="connsiteY80" fmla="*/ 411089 h 812606"/>
                <a:gd name="connsiteX81" fmla="*/ 8707593 w 12329382"/>
                <a:gd name="connsiteY81" fmla="*/ 449000 h 812606"/>
                <a:gd name="connsiteX82" fmla="*/ 8590096 w 12329382"/>
                <a:gd name="connsiteY82" fmla="*/ 553928 h 812606"/>
                <a:gd name="connsiteX83" fmla="*/ 8548816 w 12329382"/>
                <a:gd name="connsiteY83" fmla="*/ 583206 h 812606"/>
                <a:gd name="connsiteX84" fmla="*/ 8275244 w 12329382"/>
                <a:gd name="connsiteY84" fmla="*/ 660611 h 812606"/>
                <a:gd name="connsiteX85" fmla="*/ 7904817 w 12329382"/>
                <a:gd name="connsiteY85" fmla="*/ 512015 h 812606"/>
                <a:gd name="connsiteX86" fmla="*/ 7856610 w 12329382"/>
                <a:gd name="connsiteY86" fmla="*/ 464676 h 812606"/>
                <a:gd name="connsiteX87" fmla="*/ 7842761 w 12329382"/>
                <a:gd name="connsiteY87" fmla="*/ 455635 h 812606"/>
                <a:gd name="connsiteX88" fmla="*/ 7402931 w 12329382"/>
                <a:gd name="connsiteY88" fmla="*/ 168309 h 812606"/>
                <a:gd name="connsiteX89" fmla="*/ 6979869 w 12329382"/>
                <a:gd name="connsiteY89" fmla="*/ 428742 h 812606"/>
                <a:gd name="connsiteX90" fmla="*/ 6979618 w 12329382"/>
                <a:gd name="connsiteY90" fmla="*/ 429151 h 812606"/>
                <a:gd name="connsiteX91" fmla="*/ 6978126 w 12329382"/>
                <a:gd name="connsiteY91" fmla="*/ 432245 h 812606"/>
                <a:gd name="connsiteX92" fmla="*/ 6922176 w 12329382"/>
                <a:gd name="connsiteY92" fmla="*/ 525614 h 812606"/>
                <a:gd name="connsiteX93" fmla="*/ 6430425 w 12329382"/>
                <a:gd name="connsiteY93" fmla="*/ 812604 h 812606"/>
                <a:gd name="connsiteX94" fmla="*/ 6059997 w 12329382"/>
                <a:gd name="connsiteY94" fmla="*/ 664008 h 812606"/>
                <a:gd name="connsiteX95" fmla="*/ 6011791 w 12329382"/>
                <a:gd name="connsiteY95" fmla="*/ 616669 h 812606"/>
                <a:gd name="connsiteX96" fmla="*/ 5997942 w 12329382"/>
                <a:gd name="connsiteY96" fmla="*/ 607628 h 812606"/>
                <a:gd name="connsiteX97" fmla="*/ 5558112 w 12329382"/>
                <a:gd name="connsiteY97" fmla="*/ 320302 h 812606"/>
                <a:gd name="connsiteX98" fmla="*/ 5292503 w 12329382"/>
                <a:gd name="connsiteY98" fmla="*/ 411089 h 812606"/>
                <a:gd name="connsiteX99" fmla="*/ 5207592 w 12329382"/>
                <a:gd name="connsiteY99" fmla="*/ 488913 h 812606"/>
                <a:gd name="connsiteX100" fmla="*/ 5088518 w 12329382"/>
                <a:gd name="connsiteY100" fmla="*/ 583208 h 812606"/>
                <a:gd name="connsiteX101" fmla="*/ 4814946 w 12329382"/>
                <a:gd name="connsiteY101" fmla="*/ 660613 h 812606"/>
                <a:gd name="connsiteX102" fmla="*/ 4444519 w 12329382"/>
                <a:gd name="connsiteY102" fmla="*/ 512017 h 812606"/>
                <a:gd name="connsiteX103" fmla="*/ 4396312 w 12329382"/>
                <a:gd name="connsiteY103" fmla="*/ 464678 h 812606"/>
                <a:gd name="connsiteX104" fmla="*/ 4382463 w 12329382"/>
                <a:gd name="connsiteY104" fmla="*/ 455637 h 812606"/>
                <a:gd name="connsiteX105" fmla="*/ 3942634 w 12329382"/>
                <a:gd name="connsiteY105" fmla="*/ 168311 h 812606"/>
                <a:gd name="connsiteX106" fmla="*/ 3519572 w 12329382"/>
                <a:gd name="connsiteY106" fmla="*/ 428744 h 812606"/>
                <a:gd name="connsiteX107" fmla="*/ 3477786 w 12329382"/>
                <a:gd name="connsiteY107" fmla="*/ 500852 h 812606"/>
                <a:gd name="connsiteX108" fmla="*/ 3461878 w 12329382"/>
                <a:gd name="connsiteY108" fmla="*/ 525616 h 812606"/>
                <a:gd name="connsiteX109" fmla="*/ 2970127 w 12329382"/>
                <a:gd name="connsiteY109" fmla="*/ 812606 h 812606"/>
                <a:gd name="connsiteX110" fmla="*/ 2599700 w 12329382"/>
                <a:gd name="connsiteY110" fmla="*/ 664010 h 812606"/>
                <a:gd name="connsiteX111" fmla="*/ 2551493 w 12329382"/>
                <a:gd name="connsiteY111" fmla="*/ 616671 h 812606"/>
                <a:gd name="connsiteX112" fmla="*/ 2537644 w 12329382"/>
                <a:gd name="connsiteY112" fmla="*/ 607630 h 812606"/>
                <a:gd name="connsiteX113" fmla="*/ 2097815 w 12329382"/>
                <a:gd name="connsiteY113" fmla="*/ 320304 h 812606"/>
                <a:gd name="connsiteX114" fmla="*/ 1832205 w 12329382"/>
                <a:gd name="connsiteY114" fmla="*/ 411091 h 812606"/>
                <a:gd name="connsiteX115" fmla="*/ 1722223 w 12329382"/>
                <a:gd name="connsiteY115" fmla="*/ 515954 h 812606"/>
                <a:gd name="connsiteX116" fmla="*/ 1628221 w 12329382"/>
                <a:gd name="connsiteY116" fmla="*/ 583210 h 812606"/>
                <a:gd name="connsiteX117" fmla="*/ 1354648 w 12329382"/>
                <a:gd name="connsiteY117" fmla="*/ 660615 h 812606"/>
                <a:gd name="connsiteX118" fmla="*/ 984221 w 12329382"/>
                <a:gd name="connsiteY118" fmla="*/ 512019 h 812606"/>
                <a:gd name="connsiteX119" fmla="*/ 931701 w 12329382"/>
                <a:gd name="connsiteY119" fmla="*/ 473303 h 812606"/>
                <a:gd name="connsiteX120" fmla="*/ 922165 w 12329382"/>
                <a:gd name="connsiteY120" fmla="*/ 455639 h 812606"/>
                <a:gd name="connsiteX121" fmla="*/ 482336 w 12329382"/>
                <a:gd name="connsiteY121" fmla="*/ 168313 h 812606"/>
                <a:gd name="connsiteX122" fmla="*/ 59274 w 12329382"/>
                <a:gd name="connsiteY122" fmla="*/ 428746 h 812606"/>
                <a:gd name="connsiteX123" fmla="*/ 59022 w 12329382"/>
                <a:gd name="connsiteY123" fmla="*/ 429155 h 812606"/>
                <a:gd name="connsiteX124" fmla="*/ 30744 w 12329382"/>
                <a:gd name="connsiteY124" fmla="*/ 480219 h 812606"/>
                <a:gd name="connsiteX125" fmla="*/ -1 w 12329382"/>
                <a:gd name="connsiteY125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59313 w 12329384"/>
                <a:gd name="connsiteY15" fmla="*/ 356972 h 812606"/>
                <a:gd name="connsiteX16" fmla="*/ 3099142 w 12329384"/>
                <a:gd name="connsiteY16" fmla="*/ 644298 h 812606"/>
                <a:gd name="connsiteX17" fmla="*/ 3522204 w 12329384"/>
                <a:gd name="connsiteY17" fmla="*/ 383865 h 812606"/>
                <a:gd name="connsiteX18" fmla="*/ 3573787 w 12329384"/>
                <a:gd name="connsiteY18" fmla="*/ 296505 h 812606"/>
                <a:gd name="connsiteX19" fmla="*/ 3579897 w 12329384"/>
                <a:gd name="connsiteY19" fmla="*/ 286993 h 812606"/>
                <a:gd name="connsiteX20" fmla="*/ 4071649 w 12329384"/>
                <a:gd name="connsiteY20" fmla="*/ 3 h 812606"/>
                <a:gd name="connsiteX21" fmla="*/ 4442076 w 12329384"/>
                <a:gd name="connsiteY21" fmla="*/ 148599 h 812606"/>
                <a:gd name="connsiteX22" fmla="*/ 4490282 w 12329384"/>
                <a:gd name="connsiteY22" fmla="*/ 195938 h 812606"/>
                <a:gd name="connsiteX23" fmla="*/ 4504132 w 12329384"/>
                <a:gd name="connsiteY23" fmla="*/ 204979 h 812606"/>
                <a:gd name="connsiteX24" fmla="*/ 4943961 w 12329384"/>
                <a:gd name="connsiteY24" fmla="*/ 492304 h 812606"/>
                <a:gd name="connsiteX25" fmla="*/ 5209571 w 12329384"/>
                <a:gd name="connsiteY25" fmla="*/ 401517 h 812606"/>
                <a:gd name="connsiteX26" fmla="*/ 5254775 w 12329384"/>
                <a:gd name="connsiteY26" fmla="*/ 363608 h 812606"/>
                <a:gd name="connsiteX27" fmla="*/ 5372276 w 12329384"/>
                <a:gd name="connsiteY27" fmla="*/ 258677 h 812606"/>
                <a:gd name="connsiteX28" fmla="*/ 5413555 w 12329384"/>
                <a:gd name="connsiteY28" fmla="*/ 229399 h 812606"/>
                <a:gd name="connsiteX29" fmla="*/ 5687128 w 12329384"/>
                <a:gd name="connsiteY29" fmla="*/ 151994 h 812606"/>
                <a:gd name="connsiteX30" fmla="*/ 6057555 w 12329384"/>
                <a:gd name="connsiteY30" fmla="*/ 300590 h 812606"/>
                <a:gd name="connsiteX31" fmla="*/ 6119611 w 12329384"/>
                <a:gd name="connsiteY31" fmla="*/ 356970 h 812606"/>
                <a:gd name="connsiteX32" fmla="*/ 6559439 w 12329384"/>
                <a:gd name="connsiteY32" fmla="*/ 644296 h 812606"/>
                <a:gd name="connsiteX33" fmla="*/ 6982502 w 12329384"/>
                <a:gd name="connsiteY33" fmla="*/ 383863 h 812606"/>
                <a:gd name="connsiteX34" fmla="*/ 6982753 w 12329384"/>
                <a:gd name="connsiteY34" fmla="*/ 383454 h 812606"/>
                <a:gd name="connsiteX35" fmla="*/ 6984246 w 12329384"/>
                <a:gd name="connsiteY35" fmla="*/ 380360 h 812606"/>
                <a:gd name="connsiteX36" fmla="*/ 7040195 w 12329384"/>
                <a:gd name="connsiteY36" fmla="*/ 286991 h 812606"/>
                <a:gd name="connsiteX37" fmla="*/ 7531947 w 12329384"/>
                <a:gd name="connsiteY37" fmla="*/ 1 h 812606"/>
                <a:gd name="connsiteX38" fmla="*/ 7902374 w 12329384"/>
                <a:gd name="connsiteY38" fmla="*/ 148597 h 812606"/>
                <a:gd name="connsiteX39" fmla="*/ 7950580 w 12329384"/>
                <a:gd name="connsiteY39" fmla="*/ 195936 h 812606"/>
                <a:gd name="connsiteX40" fmla="*/ 7964430 w 12329384"/>
                <a:gd name="connsiteY40" fmla="*/ 204977 h 812606"/>
                <a:gd name="connsiteX41" fmla="*/ 8404258 w 12329384"/>
                <a:gd name="connsiteY41" fmla="*/ 492302 h 812606"/>
                <a:gd name="connsiteX42" fmla="*/ 8669869 w 12329384"/>
                <a:gd name="connsiteY42" fmla="*/ 401515 h 812606"/>
                <a:gd name="connsiteX43" fmla="*/ 8715076 w 12329384"/>
                <a:gd name="connsiteY43" fmla="*/ 363604 h 812606"/>
                <a:gd name="connsiteX44" fmla="*/ 8720650 w 12329384"/>
                <a:gd name="connsiteY44" fmla="*/ 356531 h 812606"/>
                <a:gd name="connsiteX45" fmla="*/ 8832573 w 12329384"/>
                <a:gd name="connsiteY45" fmla="*/ 258676 h 812606"/>
                <a:gd name="connsiteX46" fmla="*/ 8873853 w 12329384"/>
                <a:gd name="connsiteY46" fmla="*/ 229399 h 812606"/>
                <a:gd name="connsiteX47" fmla="*/ 9147426 w 12329384"/>
                <a:gd name="connsiteY47" fmla="*/ 151993 h 812606"/>
                <a:gd name="connsiteX48" fmla="*/ 9517853 w 12329384"/>
                <a:gd name="connsiteY48" fmla="*/ 300589 h 812606"/>
                <a:gd name="connsiteX49" fmla="*/ 9566059 w 12329384"/>
                <a:gd name="connsiteY49" fmla="*/ 347928 h 812606"/>
                <a:gd name="connsiteX50" fmla="*/ 9579908 w 12329384"/>
                <a:gd name="connsiteY50" fmla="*/ 356969 h 812606"/>
                <a:gd name="connsiteX51" fmla="*/ 10019738 w 12329384"/>
                <a:gd name="connsiteY51" fmla="*/ 644295 h 812606"/>
                <a:gd name="connsiteX52" fmla="*/ 10442800 w 12329384"/>
                <a:gd name="connsiteY52" fmla="*/ 383862 h 812606"/>
                <a:gd name="connsiteX53" fmla="*/ 10443052 w 12329384"/>
                <a:gd name="connsiteY53" fmla="*/ 383453 h 812606"/>
                <a:gd name="connsiteX54" fmla="*/ 10444544 w 12329384"/>
                <a:gd name="connsiteY54" fmla="*/ 380359 h 812606"/>
                <a:gd name="connsiteX55" fmla="*/ 10502074 w 12329384"/>
                <a:gd name="connsiteY55" fmla="*/ 271318 h 812606"/>
                <a:gd name="connsiteX56" fmla="*/ 10500493 w 12329384"/>
                <a:gd name="connsiteY56" fmla="*/ 286990 h 812606"/>
                <a:gd name="connsiteX57" fmla="*/ 10992245 w 12329384"/>
                <a:gd name="connsiteY57" fmla="*/ 0 h 812606"/>
                <a:gd name="connsiteX58" fmla="*/ 11362672 w 12329384"/>
                <a:gd name="connsiteY58" fmla="*/ 148596 h 812606"/>
                <a:gd name="connsiteX59" fmla="*/ 11410878 w 12329384"/>
                <a:gd name="connsiteY59" fmla="*/ 195935 h 812606"/>
                <a:gd name="connsiteX60" fmla="*/ 11424728 w 12329384"/>
                <a:gd name="connsiteY60" fmla="*/ 204976 h 812606"/>
                <a:gd name="connsiteX61" fmla="*/ 11864557 w 12329384"/>
                <a:gd name="connsiteY61" fmla="*/ 492302 h 812606"/>
                <a:gd name="connsiteX62" fmla="*/ 12329384 w 12329384"/>
                <a:gd name="connsiteY62" fmla="*/ 159808 h 812606"/>
                <a:gd name="connsiteX63" fmla="*/ 12329210 w 12329384"/>
                <a:gd name="connsiteY63" fmla="*/ 177225 h 812606"/>
                <a:gd name="connsiteX64" fmla="*/ 11735544 w 12329384"/>
                <a:gd name="connsiteY64" fmla="*/ 660610 h 812606"/>
                <a:gd name="connsiteX65" fmla="*/ 11365117 w 12329384"/>
                <a:gd name="connsiteY65" fmla="*/ 512014 h 812606"/>
                <a:gd name="connsiteX66" fmla="*/ 11316911 w 12329384"/>
                <a:gd name="connsiteY66" fmla="*/ 464675 h 812606"/>
                <a:gd name="connsiteX67" fmla="*/ 11303061 w 12329384"/>
                <a:gd name="connsiteY67" fmla="*/ 455634 h 812606"/>
                <a:gd name="connsiteX68" fmla="*/ 10863232 w 12329384"/>
                <a:gd name="connsiteY68" fmla="*/ 168308 h 812606"/>
                <a:gd name="connsiteX69" fmla="*/ 10440170 w 12329384"/>
                <a:gd name="connsiteY69" fmla="*/ 428741 h 812606"/>
                <a:gd name="connsiteX70" fmla="*/ 10439918 w 12329384"/>
                <a:gd name="connsiteY70" fmla="*/ 429150 h 812606"/>
                <a:gd name="connsiteX71" fmla="*/ 10438426 w 12329384"/>
                <a:gd name="connsiteY71" fmla="*/ 432244 h 812606"/>
                <a:gd name="connsiteX72" fmla="*/ 10388586 w 12329384"/>
                <a:gd name="connsiteY72" fmla="*/ 516101 h 812606"/>
                <a:gd name="connsiteX73" fmla="*/ 10382477 w 12329384"/>
                <a:gd name="connsiteY73" fmla="*/ 525613 h 812606"/>
                <a:gd name="connsiteX74" fmla="*/ 9890724 w 12329384"/>
                <a:gd name="connsiteY74" fmla="*/ 812603 h 812606"/>
                <a:gd name="connsiteX75" fmla="*/ 9520297 w 12329384"/>
                <a:gd name="connsiteY75" fmla="*/ 664007 h 812606"/>
                <a:gd name="connsiteX76" fmla="*/ 9472091 w 12329384"/>
                <a:gd name="connsiteY76" fmla="*/ 616668 h 812606"/>
                <a:gd name="connsiteX77" fmla="*/ 9458242 w 12329384"/>
                <a:gd name="connsiteY77" fmla="*/ 607627 h 812606"/>
                <a:gd name="connsiteX78" fmla="*/ 9018413 w 12329384"/>
                <a:gd name="connsiteY78" fmla="*/ 320302 h 812606"/>
                <a:gd name="connsiteX79" fmla="*/ 8752802 w 12329384"/>
                <a:gd name="connsiteY79" fmla="*/ 411089 h 812606"/>
                <a:gd name="connsiteX80" fmla="*/ 8707595 w 12329384"/>
                <a:gd name="connsiteY80" fmla="*/ 449000 h 812606"/>
                <a:gd name="connsiteX81" fmla="*/ 8590098 w 12329384"/>
                <a:gd name="connsiteY81" fmla="*/ 553928 h 812606"/>
                <a:gd name="connsiteX82" fmla="*/ 8548818 w 12329384"/>
                <a:gd name="connsiteY82" fmla="*/ 583206 h 812606"/>
                <a:gd name="connsiteX83" fmla="*/ 8275246 w 12329384"/>
                <a:gd name="connsiteY83" fmla="*/ 660611 h 812606"/>
                <a:gd name="connsiteX84" fmla="*/ 7904819 w 12329384"/>
                <a:gd name="connsiteY84" fmla="*/ 512015 h 812606"/>
                <a:gd name="connsiteX85" fmla="*/ 7856612 w 12329384"/>
                <a:gd name="connsiteY85" fmla="*/ 464676 h 812606"/>
                <a:gd name="connsiteX86" fmla="*/ 7842763 w 12329384"/>
                <a:gd name="connsiteY86" fmla="*/ 455635 h 812606"/>
                <a:gd name="connsiteX87" fmla="*/ 7402933 w 12329384"/>
                <a:gd name="connsiteY87" fmla="*/ 168309 h 812606"/>
                <a:gd name="connsiteX88" fmla="*/ 6979871 w 12329384"/>
                <a:gd name="connsiteY88" fmla="*/ 428742 h 812606"/>
                <a:gd name="connsiteX89" fmla="*/ 6979620 w 12329384"/>
                <a:gd name="connsiteY89" fmla="*/ 429151 h 812606"/>
                <a:gd name="connsiteX90" fmla="*/ 6978128 w 12329384"/>
                <a:gd name="connsiteY90" fmla="*/ 432245 h 812606"/>
                <a:gd name="connsiteX91" fmla="*/ 6922178 w 12329384"/>
                <a:gd name="connsiteY91" fmla="*/ 525614 h 812606"/>
                <a:gd name="connsiteX92" fmla="*/ 6430427 w 12329384"/>
                <a:gd name="connsiteY92" fmla="*/ 812604 h 812606"/>
                <a:gd name="connsiteX93" fmla="*/ 6059999 w 12329384"/>
                <a:gd name="connsiteY93" fmla="*/ 664008 h 812606"/>
                <a:gd name="connsiteX94" fmla="*/ 6011793 w 12329384"/>
                <a:gd name="connsiteY94" fmla="*/ 616669 h 812606"/>
                <a:gd name="connsiteX95" fmla="*/ 5997944 w 12329384"/>
                <a:gd name="connsiteY95" fmla="*/ 607628 h 812606"/>
                <a:gd name="connsiteX96" fmla="*/ 5558114 w 12329384"/>
                <a:gd name="connsiteY96" fmla="*/ 320302 h 812606"/>
                <a:gd name="connsiteX97" fmla="*/ 5292505 w 12329384"/>
                <a:gd name="connsiteY97" fmla="*/ 411089 h 812606"/>
                <a:gd name="connsiteX98" fmla="*/ 5207594 w 12329384"/>
                <a:gd name="connsiteY98" fmla="*/ 488913 h 812606"/>
                <a:gd name="connsiteX99" fmla="*/ 5088520 w 12329384"/>
                <a:gd name="connsiteY99" fmla="*/ 583208 h 812606"/>
                <a:gd name="connsiteX100" fmla="*/ 4814948 w 12329384"/>
                <a:gd name="connsiteY100" fmla="*/ 660613 h 812606"/>
                <a:gd name="connsiteX101" fmla="*/ 4444521 w 12329384"/>
                <a:gd name="connsiteY101" fmla="*/ 512017 h 812606"/>
                <a:gd name="connsiteX102" fmla="*/ 4396314 w 12329384"/>
                <a:gd name="connsiteY102" fmla="*/ 464678 h 812606"/>
                <a:gd name="connsiteX103" fmla="*/ 4382465 w 12329384"/>
                <a:gd name="connsiteY103" fmla="*/ 455637 h 812606"/>
                <a:gd name="connsiteX104" fmla="*/ 3942636 w 12329384"/>
                <a:gd name="connsiteY104" fmla="*/ 168311 h 812606"/>
                <a:gd name="connsiteX105" fmla="*/ 3519574 w 12329384"/>
                <a:gd name="connsiteY105" fmla="*/ 428744 h 812606"/>
                <a:gd name="connsiteX106" fmla="*/ 3477788 w 12329384"/>
                <a:gd name="connsiteY106" fmla="*/ 500852 h 812606"/>
                <a:gd name="connsiteX107" fmla="*/ 3461880 w 12329384"/>
                <a:gd name="connsiteY107" fmla="*/ 525616 h 812606"/>
                <a:gd name="connsiteX108" fmla="*/ 2970129 w 12329384"/>
                <a:gd name="connsiteY108" fmla="*/ 812606 h 812606"/>
                <a:gd name="connsiteX109" fmla="*/ 2599702 w 12329384"/>
                <a:gd name="connsiteY109" fmla="*/ 664010 h 812606"/>
                <a:gd name="connsiteX110" fmla="*/ 2551495 w 12329384"/>
                <a:gd name="connsiteY110" fmla="*/ 616671 h 812606"/>
                <a:gd name="connsiteX111" fmla="*/ 2537646 w 12329384"/>
                <a:gd name="connsiteY111" fmla="*/ 607630 h 812606"/>
                <a:gd name="connsiteX112" fmla="*/ 2097817 w 12329384"/>
                <a:gd name="connsiteY112" fmla="*/ 320304 h 812606"/>
                <a:gd name="connsiteX113" fmla="*/ 1832207 w 12329384"/>
                <a:gd name="connsiteY113" fmla="*/ 411091 h 812606"/>
                <a:gd name="connsiteX114" fmla="*/ 1722225 w 12329384"/>
                <a:gd name="connsiteY114" fmla="*/ 515954 h 812606"/>
                <a:gd name="connsiteX115" fmla="*/ 1628223 w 12329384"/>
                <a:gd name="connsiteY115" fmla="*/ 583210 h 812606"/>
                <a:gd name="connsiteX116" fmla="*/ 1354650 w 12329384"/>
                <a:gd name="connsiteY116" fmla="*/ 660615 h 812606"/>
                <a:gd name="connsiteX117" fmla="*/ 984223 w 12329384"/>
                <a:gd name="connsiteY117" fmla="*/ 512019 h 812606"/>
                <a:gd name="connsiteX118" fmla="*/ 931703 w 12329384"/>
                <a:gd name="connsiteY118" fmla="*/ 473303 h 812606"/>
                <a:gd name="connsiteX119" fmla="*/ 922167 w 12329384"/>
                <a:gd name="connsiteY119" fmla="*/ 455639 h 812606"/>
                <a:gd name="connsiteX120" fmla="*/ 482338 w 12329384"/>
                <a:gd name="connsiteY120" fmla="*/ 168313 h 812606"/>
                <a:gd name="connsiteX121" fmla="*/ 59276 w 12329384"/>
                <a:gd name="connsiteY121" fmla="*/ 428746 h 812606"/>
                <a:gd name="connsiteX122" fmla="*/ 59024 w 12329384"/>
                <a:gd name="connsiteY122" fmla="*/ 429155 h 812606"/>
                <a:gd name="connsiteX123" fmla="*/ 30746 w 12329384"/>
                <a:gd name="connsiteY123" fmla="*/ 480219 h 812606"/>
                <a:gd name="connsiteX124" fmla="*/ 1 w 12329384"/>
                <a:gd name="connsiteY124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490280 w 12329382"/>
                <a:gd name="connsiteY22" fmla="*/ 195938 h 812606"/>
                <a:gd name="connsiteX23" fmla="*/ 4504130 w 12329382"/>
                <a:gd name="connsiteY23" fmla="*/ 204979 h 812606"/>
                <a:gd name="connsiteX24" fmla="*/ 4943959 w 12329382"/>
                <a:gd name="connsiteY24" fmla="*/ 492304 h 812606"/>
                <a:gd name="connsiteX25" fmla="*/ 5209569 w 12329382"/>
                <a:gd name="connsiteY25" fmla="*/ 401517 h 812606"/>
                <a:gd name="connsiteX26" fmla="*/ 5254773 w 12329382"/>
                <a:gd name="connsiteY26" fmla="*/ 363608 h 812606"/>
                <a:gd name="connsiteX27" fmla="*/ 5372274 w 12329382"/>
                <a:gd name="connsiteY27" fmla="*/ 258677 h 812606"/>
                <a:gd name="connsiteX28" fmla="*/ 5413553 w 12329382"/>
                <a:gd name="connsiteY28" fmla="*/ 229399 h 812606"/>
                <a:gd name="connsiteX29" fmla="*/ 5687126 w 12329382"/>
                <a:gd name="connsiteY29" fmla="*/ 151994 h 812606"/>
                <a:gd name="connsiteX30" fmla="*/ 6057553 w 12329382"/>
                <a:gd name="connsiteY30" fmla="*/ 300590 h 812606"/>
                <a:gd name="connsiteX31" fmla="*/ 6119609 w 12329382"/>
                <a:gd name="connsiteY31" fmla="*/ 356970 h 812606"/>
                <a:gd name="connsiteX32" fmla="*/ 6559437 w 12329382"/>
                <a:gd name="connsiteY32" fmla="*/ 644296 h 812606"/>
                <a:gd name="connsiteX33" fmla="*/ 6982500 w 12329382"/>
                <a:gd name="connsiteY33" fmla="*/ 383863 h 812606"/>
                <a:gd name="connsiteX34" fmla="*/ 6982751 w 12329382"/>
                <a:gd name="connsiteY34" fmla="*/ 383454 h 812606"/>
                <a:gd name="connsiteX35" fmla="*/ 6984244 w 12329382"/>
                <a:gd name="connsiteY35" fmla="*/ 380360 h 812606"/>
                <a:gd name="connsiteX36" fmla="*/ 7040193 w 12329382"/>
                <a:gd name="connsiteY36" fmla="*/ 286991 h 812606"/>
                <a:gd name="connsiteX37" fmla="*/ 7531945 w 12329382"/>
                <a:gd name="connsiteY37" fmla="*/ 1 h 812606"/>
                <a:gd name="connsiteX38" fmla="*/ 7902372 w 12329382"/>
                <a:gd name="connsiteY38" fmla="*/ 148597 h 812606"/>
                <a:gd name="connsiteX39" fmla="*/ 7950578 w 12329382"/>
                <a:gd name="connsiteY39" fmla="*/ 195936 h 812606"/>
                <a:gd name="connsiteX40" fmla="*/ 7964428 w 12329382"/>
                <a:gd name="connsiteY40" fmla="*/ 204977 h 812606"/>
                <a:gd name="connsiteX41" fmla="*/ 8404256 w 12329382"/>
                <a:gd name="connsiteY41" fmla="*/ 492302 h 812606"/>
                <a:gd name="connsiteX42" fmla="*/ 8669867 w 12329382"/>
                <a:gd name="connsiteY42" fmla="*/ 401515 h 812606"/>
                <a:gd name="connsiteX43" fmla="*/ 8720648 w 12329382"/>
                <a:gd name="connsiteY43" fmla="*/ 356531 h 812606"/>
                <a:gd name="connsiteX44" fmla="*/ 8832571 w 12329382"/>
                <a:gd name="connsiteY44" fmla="*/ 258676 h 812606"/>
                <a:gd name="connsiteX45" fmla="*/ 8873851 w 12329382"/>
                <a:gd name="connsiteY45" fmla="*/ 229399 h 812606"/>
                <a:gd name="connsiteX46" fmla="*/ 9147424 w 12329382"/>
                <a:gd name="connsiteY46" fmla="*/ 151993 h 812606"/>
                <a:gd name="connsiteX47" fmla="*/ 9517851 w 12329382"/>
                <a:gd name="connsiteY47" fmla="*/ 300589 h 812606"/>
                <a:gd name="connsiteX48" fmla="*/ 9566057 w 12329382"/>
                <a:gd name="connsiteY48" fmla="*/ 347928 h 812606"/>
                <a:gd name="connsiteX49" fmla="*/ 9579906 w 12329382"/>
                <a:gd name="connsiteY49" fmla="*/ 356969 h 812606"/>
                <a:gd name="connsiteX50" fmla="*/ 10019736 w 12329382"/>
                <a:gd name="connsiteY50" fmla="*/ 644295 h 812606"/>
                <a:gd name="connsiteX51" fmla="*/ 10442798 w 12329382"/>
                <a:gd name="connsiteY51" fmla="*/ 383862 h 812606"/>
                <a:gd name="connsiteX52" fmla="*/ 10443050 w 12329382"/>
                <a:gd name="connsiteY52" fmla="*/ 383453 h 812606"/>
                <a:gd name="connsiteX53" fmla="*/ 10444542 w 12329382"/>
                <a:gd name="connsiteY53" fmla="*/ 380359 h 812606"/>
                <a:gd name="connsiteX54" fmla="*/ 10502072 w 12329382"/>
                <a:gd name="connsiteY54" fmla="*/ 271318 h 812606"/>
                <a:gd name="connsiteX55" fmla="*/ 10500491 w 12329382"/>
                <a:gd name="connsiteY55" fmla="*/ 286990 h 812606"/>
                <a:gd name="connsiteX56" fmla="*/ 10992243 w 12329382"/>
                <a:gd name="connsiteY56" fmla="*/ 0 h 812606"/>
                <a:gd name="connsiteX57" fmla="*/ 11362670 w 12329382"/>
                <a:gd name="connsiteY57" fmla="*/ 148596 h 812606"/>
                <a:gd name="connsiteX58" fmla="*/ 11410876 w 12329382"/>
                <a:gd name="connsiteY58" fmla="*/ 195935 h 812606"/>
                <a:gd name="connsiteX59" fmla="*/ 11424726 w 12329382"/>
                <a:gd name="connsiteY59" fmla="*/ 204976 h 812606"/>
                <a:gd name="connsiteX60" fmla="*/ 11864555 w 12329382"/>
                <a:gd name="connsiteY60" fmla="*/ 492302 h 812606"/>
                <a:gd name="connsiteX61" fmla="*/ 12329382 w 12329382"/>
                <a:gd name="connsiteY61" fmla="*/ 159808 h 812606"/>
                <a:gd name="connsiteX62" fmla="*/ 12329208 w 12329382"/>
                <a:gd name="connsiteY62" fmla="*/ 177225 h 812606"/>
                <a:gd name="connsiteX63" fmla="*/ 11735542 w 12329382"/>
                <a:gd name="connsiteY63" fmla="*/ 660610 h 812606"/>
                <a:gd name="connsiteX64" fmla="*/ 11365115 w 12329382"/>
                <a:gd name="connsiteY64" fmla="*/ 512014 h 812606"/>
                <a:gd name="connsiteX65" fmla="*/ 11316909 w 12329382"/>
                <a:gd name="connsiteY65" fmla="*/ 464675 h 812606"/>
                <a:gd name="connsiteX66" fmla="*/ 11303059 w 12329382"/>
                <a:gd name="connsiteY66" fmla="*/ 455634 h 812606"/>
                <a:gd name="connsiteX67" fmla="*/ 10863230 w 12329382"/>
                <a:gd name="connsiteY67" fmla="*/ 168308 h 812606"/>
                <a:gd name="connsiteX68" fmla="*/ 10440168 w 12329382"/>
                <a:gd name="connsiteY68" fmla="*/ 428741 h 812606"/>
                <a:gd name="connsiteX69" fmla="*/ 10439916 w 12329382"/>
                <a:gd name="connsiteY69" fmla="*/ 429150 h 812606"/>
                <a:gd name="connsiteX70" fmla="*/ 10438424 w 12329382"/>
                <a:gd name="connsiteY70" fmla="*/ 432244 h 812606"/>
                <a:gd name="connsiteX71" fmla="*/ 10388584 w 12329382"/>
                <a:gd name="connsiteY71" fmla="*/ 516101 h 812606"/>
                <a:gd name="connsiteX72" fmla="*/ 10382475 w 12329382"/>
                <a:gd name="connsiteY72" fmla="*/ 525613 h 812606"/>
                <a:gd name="connsiteX73" fmla="*/ 9890722 w 12329382"/>
                <a:gd name="connsiteY73" fmla="*/ 812603 h 812606"/>
                <a:gd name="connsiteX74" fmla="*/ 9520295 w 12329382"/>
                <a:gd name="connsiteY74" fmla="*/ 664007 h 812606"/>
                <a:gd name="connsiteX75" fmla="*/ 9472089 w 12329382"/>
                <a:gd name="connsiteY75" fmla="*/ 616668 h 812606"/>
                <a:gd name="connsiteX76" fmla="*/ 9458240 w 12329382"/>
                <a:gd name="connsiteY76" fmla="*/ 607627 h 812606"/>
                <a:gd name="connsiteX77" fmla="*/ 9018411 w 12329382"/>
                <a:gd name="connsiteY77" fmla="*/ 320302 h 812606"/>
                <a:gd name="connsiteX78" fmla="*/ 8752800 w 12329382"/>
                <a:gd name="connsiteY78" fmla="*/ 411089 h 812606"/>
                <a:gd name="connsiteX79" fmla="*/ 8707593 w 12329382"/>
                <a:gd name="connsiteY79" fmla="*/ 449000 h 812606"/>
                <a:gd name="connsiteX80" fmla="*/ 8590096 w 12329382"/>
                <a:gd name="connsiteY80" fmla="*/ 553928 h 812606"/>
                <a:gd name="connsiteX81" fmla="*/ 8548816 w 12329382"/>
                <a:gd name="connsiteY81" fmla="*/ 583206 h 812606"/>
                <a:gd name="connsiteX82" fmla="*/ 8275244 w 12329382"/>
                <a:gd name="connsiteY82" fmla="*/ 660611 h 812606"/>
                <a:gd name="connsiteX83" fmla="*/ 7904817 w 12329382"/>
                <a:gd name="connsiteY83" fmla="*/ 512015 h 812606"/>
                <a:gd name="connsiteX84" fmla="*/ 7856610 w 12329382"/>
                <a:gd name="connsiteY84" fmla="*/ 464676 h 812606"/>
                <a:gd name="connsiteX85" fmla="*/ 7842761 w 12329382"/>
                <a:gd name="connsiteY85" fmla="*/ 455635 h 812606"/>
                <a:gd name="connsiteX86" fmla="*/ 7402931 w 12329382"/>
                <a:gd name="connsiteY86" fmla="*/ 168309 h 812606"/>
                <a:gd name="connsiteX87" fmla="*/ 6979869 w 12329382"/>
                <a:gd name="connsiteY87" fmla="*/ 428742 h 812606"/>
                <a:gd name="connsiteX88" fmla="*/ 6979618 w 12329382"/>
                <a:gd name="connsiteY88" fmla="*/ 429151 h 812606"/>
                <a:gd name="connsiteX89" fmla="*/ 6978126 w 12329382"/>
                <a:gd name="connsiteY89" fmla="*/ 432245 h 812606"/>
                <a:gd name="connsiteX90" fmla="*/ 6922176 w 12329382"/>
                <a:gd name="connsiteY90" fmla="*/ 525614 h 812606"/>
                <a:gd name="connsiteX91" fmla="*/ 6430425 w 12329382"/>
                <a:gd name="connsiteY91" fmla="*/ 812604 h 812606"/>
                <a:gd name="connsiteX92" fmla="*/ 6059997 w 12329382"/>
                <a:gd name="connsiteY92" fmla="*/ 664008 h 812606"/>
                <a:gd name="connsiteX93" fmla="*/ 6011791 w 12329382"/>
                <a:gd name="connsiteY93" fmla="*/ 616669 h 812606"/>
                <a:gd name="connsiteX94" fmla="*/ 5997942 w 12329382"/>
                <a:gd name="connsiteY94" fmla="*/ 607628 h 812606"/>
                <a:gd name="connsiteX95" fmla="*/ 5558112 w 12329382"/>
                <a:gd name="connsiteY95" fmla="*/ 320302 h 812606"/>
                <a:gd name="connsiteX96" fmla="*/ 5292503 w 12329382"/>
                <a:gd name="connsiteY96" fmla="*/ 411089 h 812606"/>
                <a:gd name="connsiteX97" fmla="*/ 5207592 w 12329382"/>
                <a:gd name="connsiteY97" fmla="*/ 488913 h 812606"/>
                <a:gd name="connsiteX98" fmla="*/ 5088518 w 12329382"/>
                <a:gd name="connsiteY98" fmla="*/ 583208 h 812606"/>
                <a:gd name="connsiteX99" fmla="*/ 4814946 w 12329382"/>
                <a:gd name="connsiteY99" fmla="*/ 660613 h 812606"/>
                <a:gd name="connsiteX100" fmla="*/ 4444519 w 12329382"/>
                <a:gd name="connsiteY100" fmla="*/ 512017 h 812606"/>
                <a:gd name="connsiteX101" fmla="*/ 4396312 w 12329382"/>
                <a:gd name="connsiteY101" fmla="*/ 464678 h 812606"/>
                <a:gd name="connsiteX102" fmla="*/ 4382463 w 12329382"/>
                <a:gd name="connsiteY102" fmla="*/ 455637 h 812606"/>
                <a:gd name="connsiteX103" fmla="*/ 3942634 w 12329382"/>
                <a:gd name="connsiteY103" fmla="*/ 168311 h 812606"/>
                <a:gd name="connsiteX104" fmla="*/ 3519572 w 12329382"/>
                <a:gd name="connsiteY104" fmla="*/ 428744 h 812606"/>
                <a:gd name="connsiteX105" fmla="*/ 3477786 w 12329382"/>
                <a:gd name="connsiteY105" fmla="*/ 500852 h 812606"/>
                <a:gd name="connsiteX106" fmla="*/ 3461878 w 12329382"/>
                <a:gd name="connsiteY106" fmla="*/ 525616 h 812606"/>
                <a:gd name="connsiteX107" fmla="*/ 2970127 w 12329382"/>
                <a:gd name="connsiteY107" fmla="*/ 812606 h 812606"/>
                <a:gd name="connsiteX108" fmla="*/ 2599700 w 12329382"/>
                <a:gd name="connsiteY108" fmla="*/ 664010 h 812606"/>
                <a:gd name="connsiteX109" fmla="*/ 2551493 w 12329382"/>
                <a:gd name="connsiteY109" fmla="*/ 616671 h 812606"/>
                <a:gd name="connsiteX110" fmla="*/ 2537644 w 12329382"/>
                <a:gd name="connsiteY110" fmla="*/ 607630 h 812606"/>
                <a:gd name="connsiteX111" fmla="*/ 2097815 w 12329382"/>
                <a:gd name="connsiteY111" fmla="*/ 320304 h 812606"/>
                <a:gd name="connsiteX112" fmla="*/ 1832205 w 12329382"/>
                <a:gd name="connsiteY112" fmla="*/ 411091 h 812606"/>
                <a:gd name="connsiteX113" fmla="*/ 1722223 w 12329382"/>
                <a:gd name="connsiteY113" fmla="*/ 515954 h 812606"/>
                <a:gd name="connsiteX114" fmla="*/ 1628221 w 12329382"/>
                <a:gd name="connsiteY114" fmla="*/ 583210 h 812606"/>
                <a:gd name="connsiteX115" fmla="*/ 1354648 w 12329382"/>
                <a:gd name="connsiteY115" fmla="*/ 660615 h 812606"/>
                <a:gd name="connsiteX116" fmla="*/ 984221 w 12329382"/>
                <a:gd name="connsiteY116" fmla="*/ 512019 h 812606"/>
                <a:gd name="connsiteX117" fmla="*/ 931701 w 12329382"/>
                <a:gd name="connsiteY117" fmla="*/ 473303 h 812606"/>
                <a:gd name="connsiteX118" fmla="*/ 922165 w 12329382"/>
                <a:gd name="connsiteY118" fmla="*/ 455639 h 812606"/>
                <a:gd name="connsiteX119" fmla="*/ 482336 w 12329382"/>
                <a:gd name="connsiteY119" fmla="*/ 168313 h 812606"/>
                <a:gd name="connsiteX120" fmla="*/ 59274 w 12329382"/>
                <a:gd name="connsiteY120" fmla="*/ 428746 h 812606"/>
                <a:gd name="connsiteX121" fmla="*/ 59022 w 12329382"/>
                <a:gd name="connsiteY121" fmla="*/ 429155 h 812606"/>
                <a:gd name="connsiteX122" fmla="*/ 30744 w 12329382"/>
                <a:gd name="connsiteY122" fmla="*/ 480219 h 812606"/>
                <a:gd name="connsiteX123" fmla="*/ -1 w 12329382"/>
                <a:gd name="connsiteY123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59313 w 12329384"/>
                <a:gd name="connsiteY15" fmla="*/ 356972 h 812606"/>
                <a:gd name="connsiteX16" fmla="*/ 3099142 w 12329384"/>
                <a:gd name="connsiteY16" fmla="*/ 644298 h 812606"/>
                <a:gd name="connsiteX17" fmla="*/ 3522204 w 12329384"/>
                <a:gd name="connsiteY17" fmla="*/ 383865 h 812606"/>
                <a:gd name="connsiteX18" fmla="*/ 3573787 w 12329384"/>
                <a:gd name="connsiteY18" fmla="*/ 296505 h 812606"/>
                <a:gd name="connsiteX19" fmla="*/ 3579897 w 12329384"/>
                <a:gd name="connsiteY19" fmla="*/ 286993 h 812606"/>
                <a:gd name="connsiteX20" fmla="*/ 4071649 w 12329384"/>
                <a:gd name="connsiteY20" fmla="*/ 3 h 812606"/>
                <a:gd name="connsiteX21" fmla="*/ 4442076 w 12329384"/>
                <a:gd name="connsiteY21" fmla="*/ 148599 h 812606"/>
                <a:gd name="connsiteX22" fmla="*/ 4490282 w 12329384"/>
                <a:gd name="connsiteY22" fmla="*/ 195938 h 812606"/>
                <a:gd name="connsiteX23" fmla="*/ 4504132 w 12329384"/>
                <a:gd name="connsiteY23" fmla="*/ 204979 h 812606"/>
                <a:gd name="connsiteX24" fmla="*/ 4943961 w 12329384"/>
                <a:gd name="connsiteY24" fmla="*/ 492304 h 812606"/>
                <a:gd name="connsiteX25" fmla="*/ 5209571 w 12329384"/>
                <a:gd name="connsiteY25" fmla="*/ 401517 h 812606"/>
                <a:gd name="connsiteX26" fmla="*/ 5254775 w 12329384"/>
                <a:gd name="connsiteY26" fmla="*/ 363608 h 812606"/>
                <a:gd name="connsiteX27" fmla="*/ 5372276 w 12329384"/>
                <a:gd name="connsiteY27" fmla="*/ 258677 h 812606"/>
                <a:gd name="connsiteX28" fmla="*/ 5413555 w 12329384"/>
                <a:gd name="connsiteY28" fmla="*/ 229399 h 812606"/>
                <a:gd name="connsiteX29" fmla="*/ 5687128 w 12329384"/>
                <a:gd name="connsiteY29" fmla="*/ 151994 h 812606"/>
                <a:gd name="connsiteX30" fmla="*/ 6057555 w 12329384"/>
                <a:gd name="connsiteY30" fmla="*/ 300590 h 812606"/>
                <a:gd name="connsiteX31" fmla="*/ 6119611 w 12329384"/>
                <a:gd name="connsiteY31" fmla="*/ 356970 h 812606"/>
                <a:gd name="connsiteX32" fmla="*/ 6559439 w 12329384"/>
                <a:gd name="connsiteY32" fmla="*/ 644296 h 812606"/>
                <a:gd name="connsiteX33" fmla="*/ 6982502 w 12329384"/>
                <a:gd name="connsiteY33" fmla="*/ 383863 h 812606"/>
                <a:gd name="connsiteX34" fmla="*/ 6982753 w 12329384"/>
                <a:gd name="connsiteY34" fmla="*/ 383454 h 812606"/>
                <a:gd name="connsiteX35" fmla="*/ 6984246 w 12329384"/>
                <a:gd name="connsiteY35" fmla="*/ 380360 h 812606"/>
                <a:gd name="connsiteX36" fmla="*/ 7040195 w 12329384"/>
                <a:gd name="connsiteY36" fmla="*/ 286991 h 812606"/>
                <a:gd name="connsiteX37" fmla="*/ 7531947 w 12329384"/>
                <a:gd name="connsiteY37" fmla="*/ 1 h 812606"/>
                <a:gd name="connsiteX38" fmla="*/ 7902374 w 12329384"/>
                <a:gd name="connsiteY38" fmla="*/ 148597 h 812606"/>
                <a:gd name="connsiteX39" fmla="*/ 7950580 w 12329384"/>
                <a:gd name="connsiteY39" fmla="*/ 195936 h 812606"/>
                <a:gd name="connsiteX40" fmla="*/ 7964430 w 12329384"/>
                <a:gd name="connsiteY40" fmla="*/ 204977 h 812606"/>
                <a:gd name="connsiteX41" fmla="*/ 8404258 w 12329384"/>
                <a:gd name="connsiteY41" fmla="*/ 492302 h 812606"/>
                <a:gd name="connsiteX42" fmla="*/ 8669869 w 12329384"/>
                <a:gd name="connsiteY42" fmla="*/ 401515 h 812606"/>
                <a:gd name="connsiteX43" fmla="*/ 8832573 w 12329384"/>
                <a:gd name="connsiteY43" fmla="*/ 258676 h 812606"/>
                <a:gd name="connsiteX44" fmla="*/ 8873853 w 12329384"/>
                <a:gd name="connsiteY44" fmla="*/ 229399 h 812606"/>
                <a:gd name="connsiteX45" fmla="*/ 9147426 w 12329384"/>
                <a:gd name="connsiteY45" fmla="*/ 151993 h 812606"/>
                <a:gd name="connsiteX46" fmla="*/ 9517853 w 12329384"/>
                <a:gd name="connsiteY46" fmla="*/ 300589 h 812606"/>
                <a:gd name="connsiteX47" fmla="*/ 9566059 w 12329384"/>
                <a:gd name="connsiteY47" fmla="*/ 347928 h 812606"/>
                <a:gd name="connsiteX48" fmla="*/ 9579908 w 12329384"/>
                <a:gd name="connsiteY48" fmla="*/ 356969 h 812606"/>
                <a:gd name="connsiteX49" fmla="*/ 10019738 w 12329384"/>
                <a:gd name="connsiteY49" fmla="*/ 644295 h 812606"/>
                <a:gd name="connsiteX50" fmla="*/ 10442800 w 12329384"/>
                <a:gd name="connsiteY50" fmla="*/ 383862 h 812606"/>
                <a:gd name="connsiteX51" fmla="*/ 10443052 w 12329384"/>
                <a:gd name="connsiteY51" fmla="*/ 383453 h 812606"/>
                <a:gd name="connsiteX52" fmla="*/ 10444544 w 12329384"/>
                <a:gd name="connsiteY52" fmla="*/ 380359 h 812606"/>
                <a:gd name="connsiteX53" fmla="*/ 10502074 w 12329384"/>
                <a:gd name="connsiteY53" fmla="*/ 271318 h 812606"/>
                <a:gd name="connsiteX54" fmla="*/ 10500493 w 12329384"/>
                <a:gd name="connsiteY54" fmla="*/ 286990 h 812606"/>
                <a:gd name="connsiteX55" fmla="*/ 10992245 w 12329384"/>
                <a:gd name="connsiteY55" fmla="*/ 0 h 812606"/>
                <a:gd name="connsiteX56" fmla="*/ 11362672 w 12329384"/>
                <a:gd name="connsiteY56" fmla="*/ 148596 h 812606"/>
                <a:gd name="connsiteX57" fmla="*/ 11410878 w 12329384"/>
                <a:gd name="connsiteY57" fmla="*/ 195935 h 812606"/>
                <a:gd name="connsiteX58" fmla="*/ 11424728 w 12329384"/>
                <a:gd name="connsiteY58" fmla="*/ 204976 h 812606"/>
                <a:gd name="connsiteX59" fmla="*/ 11864557 w 12329384"/>
                <a:gd name="connsiteY59" fmla="*/ 492302 h 812606"/>
                <a:gd name="connsiteX60" fmla="*/ 12329384 w 12329384"/>
                <a:gd name="connsiteY60" fmla="*/ 159808 h 812606"/>
                <a:gd name="connsiteX61" fmla="*/ 12329210 w 12329384"/>
                <a:gd name="connsiteY61" fmla="*/ 177225 h 812606"/>
                <a:gd name="connsiteX62" fmla="*/ 11735544 w 12329384"/>
                <a:gd name="connsiteY62" fmla="*/ 660610 h 812606"/>
                <a:gd name="connsiteX63" fmla="*/ 11365117 w 12329384"/>
                <a:gd name="connsiteY63" fmla="*/ 512014 h 812606"/>
                <a:gd name="connsiteX64" fmla="*/ 11316911 w 12329384"/>
                <a:gd name="connsiteY64" fmla="*/ 464675 h 812606"/>
                <a:gd name="connsiteX65" fmla="*/ 11303061 w 12329384"/>
                <a:gd name="connsiteY65" fmla="*/ 455634 h 812606"/>
                <a:gd name="connsiteX66" fmla="*/ 10863232 w 12329384"/>
                <a:gd name="connsiteY66" fmla="*/ 168308 h 812606"/>
                <a:gd name="connsiteX67" fmla="*/ 10440170 w 12329384"/>
                <a:gd name="connsiteY67" fmla="*/ 428741 h 812606"/>
                <a:gd name="connsiteX68" fmla="*/ 10439918 w 12329384"/>
                <a:gd name="connsiteY68" fmla="*/ 429150 h 812606"/>
                <a:gd name="connsiteX69" fmla="*/ 10438426 w 12329384"/>
                <a:gd name="connsiteY69" fmla="*/ 432244 h 812606"/>
                <a:gd name="connsiteX70" fmla="*/ 10388586 w 12329384"/>
                <a:gd name="connsiteY70" fmla="*/ 516101 h 812606"/>
                <a:gd name="connsiteX71" fmla="*/ 10382477 w 12329384"/>
                <a:gd name="connsiteY71" fmla="*/ 525613 h 812606"/>
                <a:gd name="connsiteX72" fmla="*/ 9890724 w 12329384"/>
                <a:gd name="connsiteY72" fmla="*/ 812603 h 812606"/>
                <a:gd name="connsiteX73" fmla="*/ 9520297 w 12329384"/>
                <a:gd name="connsiteY73" fmla="*/ 664007 h 812606"/>
                <a:gd name="connsiteX74" fmla="*/ 9472091 w 12329384"/>
                <a:gd name="connsiteY74" fmla="*/ 616668 h 812606"/>
                <a:gd name="connsiteX75" fmla="*/ 9458242 w 12329384"/>
                <a:gd name="connsiteY75" fmla="*/ 607627 h 812606"/>
                <a:gd name="connsiteX76" fmla="*/ 9018413 w 12329384"/>
                <a:gd name="connsiteY76" fmla="*/ 320302 h 812606"/>
                <a:gd name="connsiteX77" fmla="*/ 8752802 w 12329384"/>
                <a:gd name="connsiteY77" fmla="*/ 411089 h 812606"/>
                <a:gd name="connsiteX78" fmla="*/ 8707595 w 12329384"/>
                <a:gd name="connsiteY78" fmla="*/ 449000 h 812606"/>
                <a:gd name="connsiteX79" fmla="*/ 8590098 w 12329384"/>
                <a:gd name="connsiteY79" fmla="*/ 553928 h 812606"/>
                <a:gd name="connsiteX80" fmla="*/ 8548818 w 12329384"/>
                <a:gd name="connsiteY80" fmla="*/ 583206 h 812606"/>
                <a:gd name="connsiteX81" fmla="*/ 8275246 w 12329384"/>
                <a:gd name="connsiteY81" fmla="*/ 660611 h 812606"/>
                <a:gd name="connsiteX82" fmla="*/ 7904819 w 12329384"/>
                <a:gd name="connsiteY82" fmla="*/ 512015 h 812606"/>
                <a:gd name="connsiteX83" fmla="*/ 7856612 w 12329384"/>
                <a:gd name="connsiteY83" fmla="*/ 464676 h 812606"/>
                <a:gd name="connsiteX84" fmla="*/ 7842763 w 12329384"/>
                <a:gd name="connsiteY84" fmla="*/ 455635 h 812606"/>
                <a:gd name="connsiteX85" fmla="*/ 7402933 w 12329384"/>
                <a:gd name="connsiteY85" fmla="*/ 168309 h 812606"/>
                <a:gd name="connsiteX86" fmla="*/ 6979871 w 12329384"/>
                <a:gd name="connsiteY86" fmla="*/ 428742 h 812606"/>
                <a:gd name="connsiteX87" fmla="*/ 6979620 w 12329384"/>
                <a:gd name="connsiteY87" fmla="*/ 429151 h 812606"/>
                <a:gd name="connsiteX88" fmla="*/ 6978128 w 12329384"/>
                <a:gd name="connsiteY88" fmla="*/ 432245 h 812606"/>
                <a:gd name="connsiteX89" fmla="*/ 6922178 w 12329384"/>
                <a:gd name="connsiteY89" fmla="*/ 525614 h 812606"/>
                <a:gd name="connsiteX90" fmla="*/ 6430427 w 12329384"/>
                <a:gd name="connsiteY90" fmla="*/ 812604 h 812606"/>
                <a:gd name="connsiteX91" fmla="*/ 6059999 w 12329384"/>
                <a:gd name="connsiteY91" fmla="*/ 664008 h 812606"/>
                <a:gd name="connsiteX92" fmla="*/ 6011793 w 12329384"/>
                <a:gd name="connsiteY92" fmla="*/ 616669 h 812606"/>
                <a:gd name="connsiteX93" fmla="*/ 5997944 w 12329384"/>
                <a:gd name="connsiteY93" fmla="*/ 607628 h 812606"/>
                <a:gd name="connsiteX94" fmla="*/ 5558114 w 12329384"/>
                <a:gd name="connsiteY94" fmla="*/ 320302 h 812606"/>
                <a:gd name="connsiteX95" fmla="*/ 5292505 w 12329384"/>
                <a:gd name="connsiteY95" fmla="*/ 411089 h 812606"/>
                <a:gd name="connsiteX96" fmla="*/ 5207594 w 12329384"/>
                <a:gd name="connsiteY96" fmla="*/ 488913 h 812606"/>
                <a:gd name="connsiteX97" fmla="*/ 5088520 w 12329384"/>
                <a:gd name="connsiteY97" fmla="*/ 583208 h 812606"/>
                <a:gd name="connsiteX98" fmla="*/ 4814948 w 12329384"/>
                <a:gd name="connsiteY98" fmla="*/ 660613 h 812606"/>
                <a:gd name="connsiteX99" fmla="*/ 4444521 w 12329384"/>
                <a:gd name="connsiteY99" fmla="*/ 512017 h 812606"/>
                <a:gd name="connsiteX100" fmla="*/ 4396314 w 12329384"/>
                <a:gd name="connsiteY100" fmla="*/ 464678 h 812606"/>
                <a:gd name="connsiteX101" fmla="*/ 4382465 w 12329384"/>
                <a:gd name="connsiteY101" fmla="*/ 455637 h 812606"/>
                <a:gd name="connsiteX102" fmla="*/ 3942636 w 12329384"/>
                <a:gd name="connsiteY102" fmla="*/ 168311 h 812606"/>
                <a:gd name="connsiteX103" fmla="*/ 3519574 w 12329384"/>
                <a:gd name="connsiteY103" fmla="*/ 428744 h 812606"/>
                <a:gd name="connsiteX104" fmla="*/ 3477788 w 12329384"/>
                <a:gd name="connsiteY104" fmla="*/ 500852 h 812606"/>
                <a:gd name="connsiteX105" fmla="*/ 3461880 w 12329384"/>
                <a:gd name="connsiteY105" fmla="*/ 525616 h 812606"/>
                <a:gd name="connsiteX106" fmla="*/ 2970129 w 12329384"/>
                <a:gd name="connsiteY106" fmla="*/ 812606 h 812606"/>
                <a:gd name="connsiteX107" fmla="*/ 2599702 w 12329384"/>
                <a:gd name="connsiteY107" fmla="*/ 664010 h 812606"/>
                <a:gd name="connsiteX108" fmla="*/ 2551495 w 12329384"/>
                <a:gd name="connsiteY108" fmla="*/ 616671 h 812606"/>
                <a:gd name="connsiteX109" fmla="*/ 2537646 w 12329384"/>
                <a:gd name="connsiteY109" fmla="*/ 607630 h 812606"/>
                <a:gd name="connsiteX110" fmla="*/ 2097817 w 12329384"/>
                <a:gd name="connsiteY110" fmla="*/ 320304 h 812606"/>
                <a:gd name="connsiteX111" fmla="*/ 1832207 w 12329384"/>
                <a:gd name="connsiteY111" fmla="*/ 411091 h 812606"/>
                <a:gd name="connsiteX112" fmla="*/ 1722225 w 12329384"/>
                <a:gd name="connsiteY112" fmla="*/ 515954 h 812606"/>
                <a:gd name="connsiteX113" fmla="*/ 1628223 w 12329384"/>
                <a:gd name="connsiteY113" fmla="*/ 583210 h 812606"/>
                <a:gd name="connsiteX114" fmla="*/ 1354650 w 12329384"/>
                <a:gd name="connsiteY114" fmla="*/ 660615 h 812606"/>
                <a:gd name="connsiteX115" fmla="*/ 984223 w 12329384"/>
                <a:gd name="connsiteY115" fmla="*/ 512019 h 812606"/>
                <a:gd name="connsiteX116" fmla="*/ 931703 w 12329384"/>
                <a:gd name="connsiteY116" fmla="*/ 473303 h 812606"/>
                <a:gd name="connsiteX117" fmla="*/ 922167 w 12329384"/>
                <a:gd name="connsiteY117" fmla="*/ 455639 h 812606"/>
                <a:gd name="connsiteX118" fmla="*/ 482338 w 12329384"/>
                <a:gd name="connsiteY118" fmla="*/ 168313 h 812606"/>
                <a:gd name="connsiteX119" fmla="*/ 59276 w 12329384"/>
                <a:gd name="connsiteY119" fmla="*/ 428746 h 812606"/>
                <a:gd name="connsiteX120" fmla="*/ 59024 w 12329384"/>
                <a:gd name="connsiteY120" fmla="*/ 429155 h 812606"/>
                <a:gd name="connsiteX121" fmla="*/ 30746 w 12329384"/>
                <a:gd name="connsiteY121" fmla="*/ 480219 h 812606"/>
                <a:gd name="connsiteX122" fmla="*/ 1 w 12329384"/>
                <a:gd name="connsiteY122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490280 w 12329382"/>
                <a:gd name="connsiteY22" fmla="*/ 195938 h 812606"/>
                <a:gd name="connsiteX23" fmla="*/ 4504130 w 12329382"/>
                <a:gd name="connsiteY23" fmla="*/ 204979 h 812606"/>
                <a:gd name="connsiteX24" fmla="*/ 4943959 w 12329382"/>
                <a:gd name="connsiteY24" fmla="*/ 492304 h 812606"/>
                <a:gd name="connsiteX25" fmla="*/ 5209569 w 12329382"/>
                <a:gd name="connsiteY25" fmla="*/ 401517 h 812606"/>
                <a:gd name="connsiteX26" fmla="*/ 5254773 w 12329382"/>
                <a:gd name="connsiteY26" fmla="*/ 363608 h 812606"/>
                <a:gd name="connsiteX27" fmla="*/ 5372274 w 12329382"/>
                <a:gd name="connsiteY27" fmla="*/ 258677 h 812606"/>
                <a:gd name="connsiteX28" fmla="*/ 5413553 w 12329382"/>
                <a:gd name="connsiteY28" fmla="*/ 229399 h 812606"/>
                <a:gd name="connsiteX29" fmla="*/ 5687126 w 12329382"/>
                <a:gd name="connsiteY29" fmla="*/ 151994 h 812606"/>
                <a:gd name="connsiteX30" fmla="*/ 6057553 w 12329382"/>
                <a:gd name="connsiteY30" fmla="*/ 300590 h 812606"/>
                <a:gd name="connsiteX31" fmla="*/ 6119609 w 12329382"/>
                <a:gd name="connsiteY31" fmla="*/ 356970 h 812606"/>
                <a:gd name="connsiteX32" fmla="*/ 6559437 w 12329382"/>
                <a:gd name="connsiteY32" fmla="*/ 644296 h 812606"/>
                <a:gd name="connsiteX33" fmla="*/ 6982500 w 12329382"/>
                <a:gd name="connsiteY33" fmla="*/ 383863 h 812606"/>
                <a:gd name="connsiteX34" fmla="*/ 6982751 w 12329382"/>
                <a:gd name="connsiteY34" fmla="*/ 383454 h 812606"/>
                <a:gd name="connsiteX35" fmla="*/ 6984244 w 12329382"/>
                <a:gd name="connsiteY35" fmla="*/ 380360 h 812606"/>
                <a:gd name="connsiteX36" fmla="*/ 7040193 w 12329382"/>
                <a:gd name="connsiteY36" fmla="*/ 286991 h 812606"/>
                <a:gd name="connsiteX37" fmla="*/ 7531945 w 12329382"/>
                <a:gd name="connsiteY37" fmla="*/ 1 h 812606"/>
                <a:gd name="connsiteX38" fmla="*/ 7902372 w 12329382"/>
                <a:gd name="connsiteY38" fmla="*/ 148597 h 812606"/>
                <a:gd name="connsiteX39" fmla="*/ 7950578 w 12329382"/>
                <a:gd name="connsiteY39" fmla="*/ 195936 h 812606"/>
                <a:gd name="connsiteX40" fmla="*/ 7964428 w 12329382"/>
                <a:gd name="connsiteY40" fmla="*/ 204977 h 812606"/>
                <a:gd name="connsiteX41" fmla="*/ 8404256 w 12329382"/>
                <a:gd name="connsiteY41" fmla="*/ 492302 h 812606"/>
                <a:gd name="connsiteX42" fmla="*/ 8669867 w 12329382"/>
                <a:gd name="connsiteY42" fmla="*/ 401515 h 812606"/>
                <a:gd name="connsiteX43" fmla="*/ 8832571 w 12329382"/>
                <a:gd name="connsiteY43" fmla="*/ 258676 h 812606"/>
                <a:gd name="connsiteX44" fmla="*/ 8873851 w 12329382"/>
                <a:gd name="connsiteY44" fmla="*/ 229399 h 812606"/>
                <a:gd name="connsiteX45" fmla="*/ 9147424 w 12329382"/>
                <a:gd name="connsiteY45" fmla="*/ 151993 h 812606"/>
                <a:gd name="connsiteX46" fmla="*/ 9517851 w 12329382"/>
                <a:gd name="connsiteY46" fmla="*/ 300589 h 812606"/>
                <a:gd name="connsiteX47" fmla="*/ 9566057 w 12329382"/>
                <a:gd name="connsiteY47" fmla="*/ 347928 h 812606"/>
                <a:gd name="connsiteX48" fmla="*/ 9579906 w 12329382"/>
                <a:gd name="connsiteY48" fmla="*/ 356969 h 812606"/>
                <a:gd name="connsiteX49" fmla="*/ 10019736 w 12329382"/>
                <a:gd name="connsiteY49" fmla="*/ 644295 h 812606"/>
                <a:gd name="connsiteX50" fmla="*/ 10442798 w 12329382"/>
                <a:gd name="connsiteY50" fmla="*/ 383862 h 812606"/>
                <a:gd name="connsiteX51" fmla="*/ 10443050 w 12329382"/>
                <a:gd name="connsiteY51" fmla="*/ 383453 h 812606"/>
                <a:gd name="connsiteX52" fmla="*/ 10444542 w 12329382"/>
                <a:gd name="connsiteY52" fmla="*/ 380359 h 812606"/>
                <a:gd name="connsiteX53" fmla="*/ 10502072 w 12329382"/>
                <a:gd name="connsiteY53" fmla="*/ 271318 h 812606"/>
                <a:gd name="connsiteX54" fmla="*/ 10500491 w 12329382"/>
                <a:gd name="connsiteY54" fmla="*/ 286990 h 812606"/>
                <a:gd name="connsiteX55" fmla="*/ 10992243 w 12329382"/>
                <a:gd name="connsiteY55" fmla="*/ 0 h 812606"/>
                <a:gd name="connsiteX56" fmla="*/ 11362670 w 12329382"/>
                <a:gd name="connsiteY56" fmla="*/ 148596 h 812606"/>
                <a:gd name="connsiteX57" fmla="*/ 11410876 w 12329382"/>
                <a:gd name="connsiteY57" fmla="*/ 195935 h 812606"/>
                <a:gd name="connsiteX58" fmla="*/ 11424726 w 12329382"/>
                <a:gd name="connsiteY58" fmla="*/ 204976 h 812606"/>
                <a:gd name="connsiteX59" fmla="*/ 11864555 w 12329382"/>
                <a:gd name="connsiteY59" fmla="*/ 492302 h 812606"/>
                <a:gd name="connsiteX60" fmla="*/ 12329382 w 12329382"/>
                <a:gd name="connsiteY60" fmla="*/ 159808 h 812606"/>
                <a:gd name="connsiteX61" fmla="*/ 12329208 w 12329382"/>
                <a:gd name="connsiteY61" fmla="*/ 177225 h 812606"/>
                <a:gd name="connsiteX62" fmla="*/ 11735542 w 12329382"/>
                <a:gd name="connsiteY62" fmla="*/ 660610 h 812606"/>
                <a:gd name="connsiteX63" fmla="*/ 11365115 w 12329382"/>
                <a:gd name="connsiteY63" fmla="*/ 512014 h 812606"/>
                <a:gd name="connsiteX64" fmla="*/ 11316909 w 12329382"/>
                <a:gd name="connsiteY64" fmla="*/ 464675 h 812606"/>
                <a:gd name="connsiteX65" fmla="*/ 11303059 w 12329382"/>
                <a:gd name="connsiteY65" fmla="*/ 455634 h 812606"/>
                <a:gd name="connsiteX66" fmla="*/ 10863230 w 12329382"/>
                <a:gd name="connsiteY66" fmla="*/ 168308 h 812606"/>
                <a:gd name="connsiteX67" fmla="*/ 10440168 w 12329382"/>
                <a:gd name="connsiteY67" fmla="*/ 428741 h 812606"/>
                <a:gd name="connsiteX68" fmla="*/ 10439916 w 12329382"/>
                <a:gd name="connsiteY68" fmla="*/ 429150 h 812606"/>
                <a:gd name="connsiteX69" fmla="*/ 10438424 w 12329382"/>
                <a:gd name="connsiteY69" fmla="*/ 432244 h 812606"/>
                <a:gd name="connsiteX70" fmla="*/ 10388584 w 12329382"/>
                <a:gd name="connsiteY70" fmla="*/ 516101 h 812606"/>
                <a:gd name="connsiteX71" fmla="*/ 10382475 w 12329382"/>
                <a:gd name="connsiteY71" fmla="*/ 525613 h 812606"/>
                <a:gd name="connsiteX72" fmla="*/ 9890722 w 12329382"/>
                <a:gd name="connsiteY72" fmla="*/ 812603 h 812606"/>
                <a:gd name="connsiteX73" fmla="*/ 9520295 w 12329382"/>
                <a:gd name="connsiteY73" fmla="*/ 664007 h 812606"/>
                <a:gd name="connsiteX74" fmla="*/ 9472089 w 12329382"/>
                <a:gd name="connsiteY74" fmla="*/ 616668 h 812606"/>
                <a:gd name="connsiteX75" fmla="*/ 9458240 w 12329382"/>
                <a:gd name="connsiteY75" fmla="*/ 607627 h 812606"/>
                <a:gd name="connsiteX76" fmla="*/ 9018411 w 12329382"/>
                <a:gd name="connsiteY76" fmla="*/ 320302 h 812606"/>
                <a:gd name="connsiteX77" fmla="*/ 8752800 w 12329382"/>
                <a:gd name="connsiteY77" fmla="*/ 411089 h 812606"/>
                <a:gd name="connsiteX78" fmla="*/ 8707593 w 12329382"/>
                <a:gd name="connsiteY78" fmla="*/ 449000 h 812606"/>
                <a:gd name="connsiteX79" fmla="*/ 8590096 w 12329382"/>
                <a:gd name="connsiteY79" fmla="*/ 553928 h 812606"/>
                <a:gd name="connsiteX80" fmla="*/ 8548816 w 12329382"/>
                <a:gd name="connsiteY80" fmla="*/ 583206 h 812606"/>
                <a:gd name="connsiteX81" fmla="*/ 8275244 w 12329382"/>
                <a:gd name="connsiteY81" fmla="*/ 660611 h 812606"/>
                <a:gd name="connsiteX82" fmla="*/ 7904817 w 12329382"/>
                <a:gd name="connsiteY82" fmla="*/ 512015 h 812606"/>
                <a:gd name="connsiteX83" fmla="*/ 7856610 w 12329382"/>
                <a:gd name="connsiteY83" fmla="*/ 464676 h 812606"/>
                <a:gd name="connsiteX84" fmla="*/ 7842761 w 12329382"/>
                <a:gd name="connsiteY84" fmla="*/ 455635 h 812606"/>
                <a:gd name="connsiteX85" fmla="*/ 7402931 w 12329382"/>
                <a:gd name="connsiteY85" fmla="*/ 168309 h 812606"/>
                <a:gd name="connsiteX86" fmla="*/ 6979869 w 12329382"/>
                <a:gd name="connsiteY86" fmla="*/ 428742 h 812606"/>
                <a:gd name="connsiteX87" fmla="*/ 6979618 w 12329382"/>
                <a:gd name="connsiteY87" fmla="*/ 429151 h 812606"/>
                <a:gd name="connsiteX88" fmla="*/ 6922176 w 12329382"/>
                <a:gd name="connsiteY88" fmla="*/ 525614 h 812606"/>
                <a:gd name="connsiteX89" fmla="*/ 6430425 w 12329382"/>
                <a:gd name="connsiteY89" fmla="*/ 812604 h 812606"/>
                <a:gd name="connsiteX90" fmla="*/ 6059997 w 12329382"/>
                <a:gd name="connsiteY90" fmla="*/ 664008 h 812606"/>
                <a:gd name="connsiteX91" fmla="*/ 6011791 w 12329382"/>
                <a:gd name="connsiteY91" fmla="*/ 616669 h 812606"/>
                <a:gd name="connsiteX92" fmla="*/ 5997942 w 12329382"/>
                <a:gd name="connsiteY92" fmla="*/ 607628 h 812606"/>
                <a:gd name="connsiteX93" fmla="*/ 5558112 w 12329382"/>
                <a:gd name="connsiteY93" fmla="*/ 320302 h 812606"/>
                <a:gd name="connsiteX94" fmla="*/ 5292503 w 12329382"/>
                <a:gd name="connsiteY94" fmla="*/ 411089 h 812606"/>
                <a:gd name="connsiteX95" fmla="*/ 5207592 w 12329382"/>
                <a:gd name="connsiteY95" fmla="*/ 488913 h 812606"/>
                <a:gd name="connsiteX96" fmla="*/ 5088518 w 12329382"/>
                <a:gd name="connsiteY96" fmla="*/ 583208 h 812606"/>
                <a:gd name="connsiteX97" fmla="*/ 4814946 w 12329382"/>
                <a:gd name="connsiteY97" fmla="*/ 660613 h 812606"/>
                <a:gd name="connsiteX98" fmla="*/ 4444519 w 12329382"/>
                <a:gd name="connsiteY98" fmla="*/ 512017 h 812606"/>
                <a:gd name="connsiteX99" fmla="*/ 4396312 w 12329382"/>
                <a:gd name="connsiteY99" fmla="*/ 464678 h 812606"/>
                <a:gd name="connsiteX100" fmla="*/ 4382463 w 12329382"/>
                <a:gd name="connsiteY100" fmla="*/ 455637 h 812606"/>
                <a:gd name="connsiteX101" fmla="*/ 3942634 w 12329382"/>
                <a:gd name="connsiteY101" fmla="*/ 168311 h 812606"/>
                <a:gd name="connsiteX102" fmla="*/ 3519572 w 12329382"/>
                <a:gd name="connsiteY102" fmla="*/ 428744 h 812606"/>
                <a:gd name="connsiteX103" fmla="*/ 3477786 w 12329382"/>
                <a:gd name="connsiteY103" fmla="*/ 500852 h 812606"/>
                <a:gd name="connsiteX104" fmla="*/ 3461878 w 12329382"/>
                <a:gd name="connsiteY104" fmla="*/ 525616 h 812606"/>
                <a:gd name="connsiteX105" fmla="*/ 2970127 w 12329382"/>
                <a:gd name="connsiteY105" fmla="*/ 812606 h 812606"/>
                <a:gd name="connsiteX106" fmla="*/ 2599700 w 12329382"/>
                <a:gd name="connsiteY106" fmla="*/ 664010 h 812606"/>
                <a:gd name="connsiteX107" fmla="*/ 2551493 w 12329382"/>
                <a:gd name="connsiteY107" fmla="*/ 616671 h 812606"/>
                <a:gd name="connsiteX108" fmla="*/ 2537644 w 12329382"/>
                <a:gd name="connsiteY108" fmla="*/ 607630 h 812606"/>
                <a:gd name="connsiteX109" fmla="*/ 2097815 w 12329382"/>
                <a:gd name="connsiteY109" fmla="*/ 320304 h 812606"/>
                <a:gd name="connsiteX110" fmla="*/ 1832205 w 12329382"/>
                <a:gd name="connsiteY110" fmla="*/ 411091 h 812606"/>
                <a:gd name="connsiteX111" fmla="*/ 1722223 w 12329382"/>
                <a:gd name="connsiteY111" fmla="*/ 515954 h 812606"/>
                <a:gd name="connsiteX112" fmla="*/ 1628221 w 12329382"/>
                <a:gd name="connsiteY112" fmla="*/ 583210 h 812606"/>
                <a:gd name="connsiteX113" fmla="*/ 1354648 w 12329382"/>
                <a:gd name="connsiteY113" fmla="*/ 660615 h 812606"/>
                <a:gd name="connsiteX114" fmla="*/ 984221 w 12329382"/>
                <a:gd name="connsiteY114" fmla="*/ 512019 h 812606"/>
                <a:gd name="connsiteX115" fmla="*/ 931701 w 12329382"/>
                <a:gd name="connsiteY115" fmla="*/ 473303 h 812606"/>
                <a:gd name="connsiteX116" fmla="*/ 922165 w 12329382"/>
                <a:gd name="connsiteY116" fmla="*/ 455639 h 812606"/>
                <a:gd name="connsiteX117" fmla="*/ 482336 w 12329382"/>
                <a:gd name="connsiteY117" fmla="*/ 168313 h 812606"/>
                <a:gd name="connsiteX118" fmla="*/ 59274 w 12329382"/>
                <a:gd name="connsiteY118" fmla="*/ 428746 h 812606"/>
                <a:gd name="connsiteX119" fmla="*/ 59022 w 12329382"/>
                <a:gd name="connsiteY119" fmla="*/ 429155 h 812606"/>
                <a:gd name="connsiteX120" fmla="*/ 30744 w 12329382"/>
                <a:gd name="connsiteY120" fmla="*/ 480219 h 812606"/>
                <a:gd name="connsiteX121" fmla="*/ -1 w 12329382"/>
                <a:gd name="connsiteY121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59313 w 12329384"/>
                <a:gd name="connsiteY15" fmla="*/ 356972 h 812606"/>
                <a:gd name="connsiteX16" fmla="*/ 3099142 w 12329384"/>
                <a:gd name="connsiteY16" fmla="*/ 644298 h 812606"/>
                <a:gd name="connsiteX17" fmla="*/ 3522204 w 12329384"/>
                <a:gd name="connsiteY17" fmla="*/ 383865 h 812606"/>
                <a:gd name="connsiteX18" fmla="*/ 3573787 w 12329384"/>
                <a:gd name="connsiteY18" fmla="*/ 296505 h 812606"/>
                <a:gd name="connsiteX19" fmla="*/ 3579897 w 12329384"/>
                <a:gd name="connsiteY19" fmla="*/ 286993 h 812606"/>
                <a:gd name="connsiteX20" fmla="*/ 4071649 w 12329384"/>
                <a:gd name="connsiteY20" fmla="*/ 3 h 812606"/>
                <a:gd name="connsiteX21" fmla="*/ 4442076 w 12329384"/>
                <a:gd name="connsiteY21" fmla="*/ 148599 h 812606"/>
                <a:gd name="connsiteX22" fmla="*/ 4504132 w 12329384"/>
                <a:gd name="connsiteY22" fmla="*/ 204979 h 812606"/>
                <a:gd name="connsiteX23" fmla="*/ 4943961 w 12329384"/>
                <a:gd name="connsiteY23" fmla="*/ 492304 h 812606"/>
                <a:gd name="connsiteX24" fmla="*/ 5209571 w 12329384"/>
                <a:gd name="connsiteY24" fmla="*/ 401517 h 812606"/>
                <a:gd name="connsiteX25" fmla="*/ 5254775 w 12329384"/>
                <a:gd name="connsiteY25" fmla="*/ 363608 h 812606"/>
                <a:gd name="connsiteX26" fmla="*/ 5372276 w 12329384"/>
                <a:gd name="connsiteY26" fmla="*/ 258677 h 812606"/>
                <a:gd name="connsiteX27" fmla="*/ 5413555 w 12329384"/>
                <a:gd name="connsiteY27" fmla="*/ 229399 h 812606"/>
                <a:gd name="connsiteX28" fmla="*/ 5687128 w 12329384"/>
                <a:gd name="connsiteY28" fmla="*/ 151994 h 812606"/>
                <a:gd name="connsiteX29" fmla="*/ 6057555 w 12329384"/>
                <a:gd name="connsiteY29" fmla="*/ 300590 h 812606"/>
                <a:gd name="connsiteX30" fmla="*/ 6119611 w 12329384"/>
                <a:gd name="connsiteY30" fmla="*/ 356970 h 812606"/>
                <a:gd name="connsiteX31" fmla="*/ 6559439 w 12329384"/>
                <a:gd name="connsiteY31" fmla="*/ 644296 h 812606"/>
                <a:gd name="connsiteX32" fmla="*/ 6982502 w 12329384"/>
                <a:gd name="connsiteY32" fmla="*/ 383863 h 812606"/>
                <a:gd name="connsiteX33" fmla="*/ 6982753 w 12329384"/>
                <a:gd name="connsiteY33" fmla="*/ 383454 h 812606"/>
                <a:gd name="connsiteX34" fmla="*/ 6984246 w 12329384"/>
                <a:gd name="connsiteY34" fmla="*/ 380360 h 812606"/>
                <a:gd name="connsiteX35" fmla="*/ 7040195 w 12329384"/>
                <a:gd name="connsiteY35" fmla="*/ 286991 h 812606"/>
                <a:gd name="connsiteX36" fmla="*/ 7531947 w 12329384"/>
                <a:gd name="connsiteY36" fmla="*/ 1 h 812606"/>
                <a:gd name="connsiteX37" fmla="*/ 7902374 w 12329384"/>
                <a:gd name="connsiteY37" fmla="*/ 148597 h 812606"/>
                <a:gd name="connsiteX38" fmla="*/ 7950580 w 12329384"/>
                <a:gd name="connsiteY38" fmla="*/ 195936 h 812606"/>
                <a:gd name="connsiteX39" fmla="*/ 7964430 w 12329384"/>
                <a:gd name="connsiteY39" fmla="*/ 204977 h 812606"/>
                <a:gd name="connsiteX40" fmla="*/ 8404258 w 12329384"/>
                <a:gd name="connsiteY40" fmla="*/ 492302 h 812606"/>
                <a:gd name="connsiteX41" fmla="*/ 8669869 w 12329384"/>
                <a:gd name="connsiteY41" fmla="*/ 401515 h 812606"/>
                <a:gd name="connsiteX42" fmla="*/ 8832573 w 12329384"/>
                <a:gd name="connsiteY42" fmla="*/ 258676 h 812606"/>
                <a:gd name="connsiteX43" fmla="*/ 8873853 w 12329384"/>
                <a:gd name="connsiteY43" fmla="*/ 229399 h 812606"/>
                <a:gd name="connsiteX44" fmla="*/ 9147426 w 12329384"/>
                <a:gd name="connsiteY44" fmla="*/ 151993 h 812606"/>
                <a:gd name="connsiteX45" fmla="*/ 9517853 w 12329384"/>
                <a:gd name="connsiteY45" fmla="*/ 300589 h 812606"/>
                <a:gd name="connsiteX46" fmla="*/ 9566059 w 12329384"/>
                <a:gd name="connsiteY46" fmla="*/ 347928 h 812606"/>
                <a:gd name="connsiteX47" fmla="*/ 9579908 w 12329384"/>
                <a:gd name="connsiteY47" fmla="*/ 356969 h 812606"/>
                <a:gd name="connsiteX48" fmla="*/ 10019738 w 12329384"/>
                <a:gd name="connsiteY48" fmla="*/ 644295 h 812606"/>
                <a:gd name="connsiteX49" fmla="*/ 10442800 w 12329384"/>
                <a:gd name="connsiteY49" fmla="*/ 383862 h 812606"/>
                <a:gd name="connsiteX50" fmla="*/ 10443052 w 12329384"/>
                <a:gd name="connsiteY50" fmla="*/ 383453 h 812606"/>
                <a:gd name="connsiteX51" fmla="*/ 10444544 w 12329384"/>
                <a:gd name="connsiteY51" fmla="*/ 380359 h 812606"/>
                <a:gd name="connsiteX52" fmla="*/ 10502074 w 12329384"/>
                <a:gd name="connsiteY52" fmla="*/ 271318 h 812606"/>
                <a:gd name="connsiteX53" fmla="*/ 10500493 w 12329384"/>
                <a:gd name="connsiteY53" fmla="*/ 286990 h 812606"/>
                <a:gd name="connsiteX54" fmla="*/ 10992245 w 12329384"/>
                <a:gd name="connsiteY54" fmla="*/ 0 h 812606"/>
                <a:gd name="connsiteX55" fmla="*/ 11362672 w 12329384"/>
                <a:gd name="connsiteY55" fmla="*/ 148596 h 812606"/>
                <a:gd name="connsiteX56" fmla="*/ 11410878 w 12329384"/>
                <a:gd name="connsiteY56" fmla="*/ 195935 h 812606"/>
                <a:gd name="connsiteX57" fmla="*/ 11424728 w 12329384"/>
                <a:gd name="connsiteY57" fmla="*/ 204976 h 812606"/>
                <a:gd name="connsiteX58" fmla="*/ 11864557 w 12329384"/>
                <a:gd name="connsiteY58" fmla="*/ 492302 h 812606"/>
                <a:gd name="connsiteX59" fmla="*/ 12329384 w 12329384"/>
                <a:gd name="connsiteY59" fmla="*/ 159808 h 812606"/>
                <a:gd name="connsiteX60" fmla="*/ 12329210 w 12329384"/>
                <a:gd name="connsiteY60" fmla="*/ 177225 h 812606"/>
                <a:gd name="connsiteX61" fmla="*/ 11735544 w 12329384"/>
                <a:gd name="connsiteY61" fmla="*/ 660610 h 812606"/>
                <a:gd name="connsiteX62" fmla="*/ 11365117 w 12329384"/>
                <a:gd name="connsiteY62" fmla="*/ 512014 h 812606"/>
                <a:gd name="connsiteX63" fmla="*/ 11316911 w 12329384"/>
                <a:gd name="connsiteY63" fmla="*/ 464675 h 812606"/>
                <a:gd name="connsiteX64" fmla="*/ 11303061 w 12329384"/>
                <a:gd name="connsiteY64" fmla="*/ 455634 h 812606"/>
                <a:gd name="connsiteX65" fmla="*/ 10863232 w 12329384"/>
                <a:gd name="connsiteY65" fmla="*/ 168308 h 812606"/>
                <a:gd name="connsiteX66" fmla="*/ 10440170 w 12329384"/>
                <a:gd name="connsiteY66" fmla="*/ 428741 h 812606"/>
                <a:gd name="connsiteX67" fmla="*/ 10439918 w 12329384"/>
                <a:gd name="connsiteY67" fmla="*/ 429150 h 812606"/>
                <a:gd name="connsiteX68" fmla="*/ 10438426 w 12329384"/>
                <a:gd name="connsiteY68" fmla="*/ 432244 h 812606"/>
                <a:gd name="connsiteX69" fmla="*/ 10388586 w 12329384"/>
                <a:gd name="connsiteY69" fmla="*/ 516101 h 812606"/>
                <a:gd name="connsiteX70" fmla="*/ 10382477 w 12329384"/>
                <a:gd name="connsiteY70" fmla="*/ 525613 h 812606"/>
                <a:gd name="connsiteX71" fmla="*/ 9890724 w 12329384"/>
                <a:gd name="connsiteY71" fmla="*/ 812603 h 812606"/>
                <a:gd name="connsiteX72" fmla="*/ 9520297 w 12329384"/>
                <a:gd name="connsiteY72" fmla="*/ 664007 h 812606"/>
                <a:gd name="connsiteX73" fmla="*/ 9472091 w 12329384"/>
                <a:gd name="connsiteY73" fmla="*/ 616668 h 812606"/>
                <a:gd name="connsiteX74" fmla="*/ 9458242 w 12329384"/>
                <a:gd name="connsiteY74" fmla="*/ 607627 h 812606"/>
                <a:gd name="connsiteX75" fmla="*/ 9018413 w 12329384"/>
                <a:gd name="connsiteY75" fmla="*/ 320302 h 812606"/>
                <a:gd name="connsiteX76" fmla="*/ 8752802 w 12329384"/>
                <a:gd name="connsiteY76" fmla="*/ 411089 h 812606"/>
                <a:gd name="connsiteX77" fmla="*/ 8707595 w 12329384"/>
                <a:gd name="connsiteY77" fmla="*/ 449000 h 812606"/>
                <a:gd name="connsiteX78" fmla="*/ 8590098 w 12329384"/>
                <a:gd name="connsiteY78" fmla="*/ 553928 h 812606"/>
                <a:gd name="connsiteX79" fmla="*/ 8548818 w 12329384"/>
                <a:gd name="connsiteY79" fmla="*/ 583206 h 812606"/>
                <a:gd name="connsiteX80" fmla="*/ 8275246 w 12329384"/>
                <a:gd name="connsiteY80" fmla="*/ 660611 h 812606"/>
                <a:gd name="connsiteX81" fmla="*/ 7904819 w 12329384"/>
                <a:gd name="connsiteY81" fmla="*/ 512015 h 812606"/>
                <a:gd name="connsiteX82" fmla="*/ 7856612 w 12329384"/>
                <a:gd name="connsiteY82" fmla="*/ 464676 h 812606"/>
                <a:gd name="connsiteX83" fmla="*/ 7842763 w 12329384"/>
                <a:gd name="connsiteY83" fmla="*/ 455635 h 812606"/>
                <a:gd name="connsiteX84" fmla="*/ 7402933 w 12329384"/>
                <a:gd name="connsiteY84" fmla="*/ 168309 h 812606"/>
                <a:gd name="connsiteX85" fmla="*/ 6979871 w 12329384"/>
                <a:gd name="connsiteY85" fmla="*/ 428742 h 812606"/>
                <a:gd name="connsiteX86" fmla="*/ 6979620 w 12329384"/>
                <a:gd name="connsiteY86" fmla="*/ 429151 h 812606"/>
                <a:gd name="connsiteX87" fmla="*/ 6922178 w 12329384"/>
                <a:gd name="connsiteY87" fmla="*/ 525614 h 812606"/>
                <a:gd name="connsiteX88" fmla="*/ 6430427 w 12329384"/>
                <a:gd name="connsiteY88" fmla="*/ 812604 h 812606"/>
                <a:gd name="connsiteX89" fmla="*/ 6059999 w 12329384"/>
                <a:gd name="connsiteY89" fmla="*/ 664008 h 812606"/>
                <a:gd name="connsiteX90" fmla="*/ 6011793 w 12329384"/>
                <a:gd name="connsiteY90" fmla="*/ 616669 h 812606"/>
                <a:gd name="connsiteX91" fmla="*/ 5997944 w 12329384"/>
                <a:gd name="connsiteY91" fmla="*/ 607628 h 812606"/>
                <a:gd name="connsiteX92" fmla="*/ 5558114 w 12329384"/>
                <a:gd name="connsiteY92" fmla="*/ 320302 h 812606"/>
                <a:gd name="connsiteX93" fmla="*/ 5292505 w 12329384"/>
                <a:gd name="connsiteY93" fmla="*/ 411089 h 812606"/>
                <a:gd name="connsiteX94" fmla="*/ 5207594 w 12329384"/>
                <a:gd name="connsiteY94" fmla="*/ 488913 h 812606"/>
                <a:gd name="connsiteX95" fmla="*/ 5088520 w 12329384"/>
                <a:gd name="connsiteY95" fmla="*/ 583208 h 812606"/>
                <a:gd name="connsiteX96" fmla="*/ 4814948 w 12329384"/>
                <a:gd name="connsiteY96" fmla="*/ 660613 h 812606"/>
                <a:gd name="connsiteX97" fmla="*/ 4444521 w 12329384"/>
                <a:gd name="connsiteY97" fmla="*/ 512017 h 812606"/>
                <a:gd name="connsiteX98" fmla="*/ 4396314 w 12329384"/>
                <a:gd name="connsiteY98" fmla="*/ 464678 h 812606"/>
                <a:gd name="connsiteX99" fmla="*/ 4382465 w 12329384"/>
                <a:gd name="connsiteY99" fmla="*/ 455637 h 812606"/>
                <a:gd name="connsiteX100" fmla="*/ 3942636 w 12329384"/>
                <a:gd name="connsiteY100" fmla="*/ 168311 h 812606"/>
                <a:gd name="connsiteX101" fmla="*/ 3519574 w 12329384"/>
                <a:gd name="connsiteY101" fmla="*/ 428744 h 812606"/>
                <a:gd name="connsiteX102" fmla="*/ 3477788 w 12329384"/>
                <a:gd name="connsiteY102" fmla="*/ 500852 h 812606"/>
                <a:gd name="connsiteX103" fmla="*/ 3461880 w 12329384"/>
                <a:gd name="connsiteY103" fmla="*/ 525616 h 812606"/>
                <a:gd name="connsiteX104" fmla="*/ 2970129 w 12329384"/>
                <a:gd name="connsiteY104" fmla="*/ 812606 h 812606"/>
                <a:gd name="connsiteX105" fmla="*/ 2599702 w 12329384"/>
                <a:gd name="connsiteY105" fmla="*/ 664010 h 812606"/>
                <a:gd name="connsiteX106" fmla="*/ 2551495 w 12329384"/>
                <a:gd name="connsiteY106" fmla="*/ 616671 h 812606"/>
                <a:gd name="connsiteX107" fmla="*/ 2537646 w 12329384"/>
                <a:gd name="connsiteY107" fmla="*/ 607630 h 812606"/>
                <a:gd name="connsiteX108" fmla="*/ 2097817 w 12329384"/>
                <a:gd name="connsiteY108" fmla="*/ 320304 h 812606"/>
                <a:gd name="connsiteX109" fmla="*/ 1832207 w 12329384"/>
                <a:gd name="connsiteY109" fmla="*/ 411091 h 812606"/>
                <a:gd name="connsiteX110" fmla="*/ 1722225 w 12329384"/>
                <a:gd name="connsiteY110" fmla="*/ 515954 h 812606"/>
                <a:gd name="connsiteX111" fmla="*/ 1628223 w 12329384"/>
                <a:gd name="connsiteY111" fmla="*/ 583210 h 812606"/>
                <a:gd name="connsiteX112" fmla="*/ 1354650 w 12329384"/>
                <a:gd name="connsiteY112" fmla="*/ 660615 h 812606"/>
                <a:gd name="connsiteX113" fmla="*/ 984223 w 12329384"/>
                <a:gd name="connsiteY113" fmla="*/ 512019 h 812606"/>
                <a:gd name="connsiteX114" fmla="*/ 931703 w 12329384"/>
                <a:gd name="connsiteY114" fmla="*/ 473303 h 812606"/>
                <a:gd name="connsiteX115" fmla="*/ 922167 w 12329384"/>
                <a:gd name="connsiteY115" fmla="*/ 455639 h 812606"/>
                <a:gd name="connsiteX116" fmla="*/ 482338 w 12329384"/>
                <a:gd name="connsiteY116" fmla="*/ 168313 h 812606"/>
                <a:gd name="connsiteX117" fmla="*/ 59276 w 12329384"/>
                <a:gd name="connsiteY117" fmla="*/ 428746 h 812606"/>
                <a:gd name="connsiteX118" fmla="*/ 59024 w 12329384"/>
                <a:gd name="connsiteY118" fmla="*/ 429155 h 812606"/>
                <a:gd name="connsiteX119" fmla="*/ 30746 w 12329384"/>
                <a:gd name="connsiteY119" fmla="*/ 480219 h 812606"/>
                <a:gd name="connsiteX120" fmla="*/ 1 w 12329384"/>
                <a:gd name="connsiteY120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504130 w 12329382"/>
                <a:gd name="connsiteY22" fmla="*/ 204979 h 812606"/>
                <a:gd name="connsiteX23" fmla="*/ 4943959 w 12329382"/>
                <a:gd name="connsiteY23" fmla="*/ 492304 h 812606"/>
                <a:gd name="connsiteX24" fmla="*/ 5209569 w 12329382"/>
                <a:gd name="connsiteY24" fmla="*/ 401517 h 812606"/>
                <a:gd name="connsiteX25" fmla="*/ 5254773 w 12329382"/>
                <a:gd name="connsiteY25" fmla="*/ 363608 h 812606"/>
                <a:gd name="connsiteX26" fmla="*/ 5372274 w 12329382"/>
                <a:gd name="connsiteY26" fmla="*/ 258677 h 812606"/>
                <a:gd name="connsiteX27" fmla="*/ 5413553 w 12329382"/>
                <a:gd name="connsiteY27" fmla="*/ 229399 h 812606"/>
                <a:gd name="connsiteX28" fmla="*/ 5687126 w 12329382"/>
                <a:gd name="connsiteY28" fmla="*/ 151994 h 812606"/>
                <a:gd name="connsiteX29" fmla="*/ 6057553 w 12329382"/>
                <a:gd name="connsiteY29" fmla="*/ 300590 h 812606"/>
                <a:gd name="connsiteX30" fmla="*/ 6119609 w 12329382"/>
                <a:gd name="connsiteY30" fmla="*/ 356970 h 812606"/>
                <a:gd name="connsiteX31" fmla="*/ 6559437 w 12329382"/>
                <a:gd name="connsiteY31" fmla="*/ 644296 h 812606"/>
                <a:gd name="connsiteX32" fmla="*/ 6982500 w 12329382"/>
                <a:gd name="connsiteY32" fmla="*/ 383863 h 812606"/>
                <a:gd name="connsiteX33" fmla="*/ 6982751 w 12329382"/>
                <a:gd name="connsiteY33" fmla="*/ 383454 h 812606"/>
                <a:gd name="connsiteX34" fmla="*/ 6984244 w 12329382"/>
                <a:gd name="connsiteY34" fmla="*/ 380360 h 812606"/>
                <a:gd name="connsiteX35" fmla="*/ 7040193 w 12329382"/>
                <a:gd name="connsiteY35" fmla="*/ 286991 h 812606"/>
                <a:gd name="connsiteX36" fmla="*/ 7531945 w 12329382"/>
                <a:gd name="connsiteY36" fmla="*/ 1 h 812606"/>
                <a:gd name="connsiteX37" fmla="*/ 7902372 w 12329382"/>
                <a:gd name="connsiteY37" fmla="*/ 148597 h 812606"/>
                <a:gd name="connsiteX38" fmla="*/ 7950578 w 12329382"/>
                <a:gd name="connsiteY38" fmla="*/ 195936 h 812606"/>
                <a:gd name="connsiteX39" fmla="*/ 7964428 w 12329382"/>
                <a:gd name="connsiteY39" fmla="*/ 204977 h 812606"/>
                <a:gd name="connsiteX40" fmla="*/ 8404256 w 12329382"/>
                <a:gd name="connsiteY40" fmla="*/ 492302 h 812606"/>
                <a:gd name="connsiteX41" fmla="*/ 8669867 w 12329382"/>
                <a:gd name="connsiteY41" fmla="*/ 401515 h 812606"/>
                <a:gd name="connsiteX42" fmla="*/ 8832571 w 12329382"/>
                <a:gd name="connsiteY42" fmla="*/ 258676 h 812606"/>
                <a:gd name="connsiteX43" fmla="*/ 8873851 w 12329382"/>
                <a:gd name="connsiteY43" fmla="*/ 229399 h 812606"/>
                <a:gd name="connsiteX44" fmla="*/ 9147424 w 12329382"/>
                <a:gd name="connsiteY44" fmla="*/ 151993 h 812606"/>
                <a:gd name="connsiteX45" fmla="*/ 9517851 w 12329382"/>
                <a:gd name="connsiteY45" fmla="*/ 300589 h 812606"/>
                <a:gd name="connsiteX46" fmla="*/ 9566057 w 12329382"/>
                <a:gd name="connsiteY46" fmla="*/ 347928 h 812606"/>
                <a:gd name="connsiteX47" fmla="*/ 9579906 w 12329382"/>
                <a:gd name="connsiteY47" fmla="*/ 356969 h 812606"/>
                <a:gd name="connsiteX48" fmla="*/ 10019736 w 12329382"/>
                <a:gd name="connsiteY48" fmla="*/ 644295 h 812606"/>
                <a:gd name="connsiteX49" fmla="*/ 10442798 w 12329382"/>
                <a:gd name="connsiteY49" fmla="*/ 383862 h 812606"/>
                <a:gd name="connsiteX50" fmla="*/ 10443050 w 12329382"/>
                <a:gd name="connsiteY50" fmla="*/ 383453 h 812606"/>
                <a:gd name="connsiteX51" fmla="*/ 10444542 w 12329382"/>
                <a:gd name="connsiteY51" fmla="*/ 380359 h 812606"/>
                <a:gd name="connsiteX52" fmla="*/ 10502072 w 12329382"/>
                <a:gd name="connsiteY52" fmla="*/ 271318 h 812606"/>
                <a:gd name="connsiteX53" fmla="*/ 10500491 w 12329382"/>
                <a:gd name="connsiteY53" fmla="*/ 286990 h 812606"/>
                <a:gd name="connsiteX54" fmla="*/ 10992243 w 12329382"/>
                <a:gd name="connsiteY54" fmla="*/ 0 h 812606"/>
                <a:gd name="connsiteX55" fmla="*/ 11362670 w 12329382"/>
                <a:gd name="connsiteY55" fmla="*/ 148596 h 812606"/>
                <a:gd name="connsiteX56" fmla="*/ 11410876 w 12329382"/>
                <a:gd name="connsiteY56" fmla="*/ 195935 h 812606"/>
                <a:gd name="connsiteX57" fmla="*/ 11424726 w 12329382"/>
                <a:gd name="connsiteY57" fmla="*/ 204976 h 812606"/>
                <a:gd name="connsiteX58" fmla="*/ 11864555 w 12329382"/>
                <a:gd name="connsiteY58" fmla="*/ 492302 h 812606"/>
                <a:gd name="connsiteX59" fmla="*/ 12329382 w 12329382"/>
                <a:gd name="connsiteY59" fmla="*/ 159808 h 812606"/>
                <a:gd name="connsiteX60" fmla="*/ 12329208 w 12329382"/>
                <a:gd name="connsiteY60" fmla="*/ 177225 h 812606"/>
                <a:gd name="connsiteX61" fmla="*/ 11735542 w 12329382"/>
                <a:gd name="connsiteY61" fmla="*/ 660610 h 812606"/>
                <a:gd name="connsiteX62" fmla="*/ 11365115 w 12329382"/>
                <a:gd name="connsiteY62" fmla="*/ 512014 h 812606"/>
                <a:gd name="connsiteX63" fmla="*/ 11316909 w 12329382"/>
                <a:gd name="connsiteY63" fmla="*/ 464675 h 812606"/>
                <a:gd name="connsiteX64" fmla="*/ 11303059 w 12329382"/>
                <a:gd name="connsiteY64" fmla="*/ 455634 h 812606"/>
                <a:gd name="connsiteX65" fmla="*/ 10863230 w 12329382"/>
                <a:gd name="connsiteY65" fmla="*/ 168308 h 812606"/>
                <a:gd name="connsiteX66" fmla="*/ 10440168 w 12329382"/>
                <a:gd name="connsiteY66" fmla="*/ 428741 h 812606"/>
                <a:gd name="connsiteX67" fmla="*/ 10439916 w 12329382"/>
                <a:gd name="connsiteY67" fmla="*/ 429150 h 812606"/>
                <a:gd name="connsiteX68" fmla="*/ 10438424 w 12329382"/>
                <a:gd name="connsiteY68" fmla="*/ 432244 h 812606"/>
                <a:gd name="connsiteX69" fmla="*/ 10388584 w 12329382"/>
                <a:gd name="connsiteY69" fmla="*/ 516101 h 812606"/>
                <a:gd name="connsiteX70" fmla="*/ 10382475 w 12329382"/>
                <a:gd name="connsiteY70" fmla="*/ 525613 h 812606"/>
                <a:gd name="connsiteX71" fmla="*/ 9890722 w 12329382"/>
                <a:gd name="connsiteY71" fmla="*/ 812603 h 812606"/>
                <a:gd name="connsiteX72" fmla="*/ 9520295 w 12329382"/>
                <a:gd name="connsiteY72" fmla="*/ 664007 h 812606"/>
                <a:gd name="connsiteX73" fmla="*/ 9472089 w 12329382"/>
                <a:gd name="connsiteY73" fmla="*/ 616668 h 812606"/>
                <a:gd name="connsiteX74" fmla="*/ 9458240 w 12329382"/>
                <a:gd name="connsiteY74" fmla="*/ 607627 h 812606"/>
                <a:gd name="connsiteX75" fmla="*/ 9018411 w 12329382"/>
                <a:gd name="connsiteY75" fmla="*/ 320302 h 812606"/>
                <a:gd name="connsiteX76" fmla="*/ 8752800 w 12329382"/>
                <a:gd name="connsiteY76" fmla="*/ 411089 h 812606"/>
                <a:gd name="connsiteX77" fmla="*/ 8707593 w 12329382"/>
                <a:gd name="connsiteY77" fmla="*/ 449000 h 812606"/>
                <a:gd name="connsiteX78" fmla="*/ 8590096 w 12329382"/>
                <a:gd name="connsiteY78" fmla="*/ 553928 h 812606"/>
                <a:gd name="connsiteX79" fmla="*/ 8548816 w 12329382"/>
                <a:gd name="connsiteY79" fmla="*/ 583206 h 812606"/>
                <a:gd name="connsiteX80" fmla="*/ 8275244 w 12329382"/>
                <a:gd name="connsiteY80" fmla="*/ 660611 h 812606"/>
                <a:gd name="connsiteX81" fmla="*/ 7904817 w 12329382"/>
                <a:gd name="connsiteY81" fmla="*/ 512015 h 812606"/>
                <a:gd name="connsiteX82" fmla="*/ 7856610 w 12329382"/>
                <a:gd name="connsiteY82" fmla="*/ 464676 h 812606"/>
                <a:gd name="connsiteX83" fmla="*/ 7842761 w 12329382"/>
                <a:gd name="connsiteY83" fmla="*/ 455635 h 812606"/>
                <a:gd name="connsiteX84" fmla="*/ 7402931 w 12329382"/>
                <a:gd name="connsiteY84" fmla="*/ 168309 h 812606"/>
                <a:gd name="connsiteX85" fmla="*/ 6979869 w 12329382"/>
                <a:gd name="connsiteY85" fmla="*/ 428742 h 812606"/>
                <a:gd name="connsiteX86" fmla="*/ 6979618 w 12329382"/>
                <a:gd name="connsiteY86" fmla="*/ 429151 h 812606"/>
                <a:gd name="connsiteX87" fmla="*/ 6922176 w 12329382"/>
                <a:gd name="connsiteY87" fmla="*/ 525614 h 812606"/>
                <a:gd name="connsiteX88" fmla="*/ 6430425 w 12329382"/>
                <a:gd name="connsiteY88" fmla="*/ 812604 h 812606"/>
                <a:gd name="connsiteX89" fmla="*/ 6059997 w 12329382"/>
                <a:gd name="connsiteY89" fmla="*/ 664008 h 812606"/>
                <a:gd name="connsiteX90" fmla="*/ 6011791 w 12329382"/>
                <a:gd name="connsiteY90" fmla="*/ 616669 h 812606"/>
                <a:gd name="connsiteX91" fmla="*/ 5997942 w 12329382"/>
                <a:gd name="connsiteY91" fmla="*/ 607628 h 812606"/>
                <a:gd name="connsiteX92" fmla="*/ 5558112 w 12329382"/>
                <a:gd name="connsiteY92" fmla="*/ 320302 h 812606"/>
                <a:gd name="connsiteX93" fmla="*/ 5292503 w 12329382"/>
                <a:gd name="connsiteY93" fmla="*/ 411089 h 812606"/>
                <a:gd name="connsiteX94" fmla="*/ 5207592 w 12329382"/>
                <a:gd name="connsiteY94" fmla="*/ 488913 h 812606"/>
                <a:gd name="connsiteX95" fmla="*/ 5088518 w 12329382"/>
                <a:gd name="connsiteY95" fmla="*/ 583208 h 812606"/>
                <a:gd name="connsiteX96" fmla="*/ 4814946 w 12329382"/>
                <a:gd name="connsiteY96" fmla="*/ 660613 h 812606"/>
                <a:gd name="connsiteX97" fmla="*/ 4444519 w 12329382"/>
                <a:gd name="connsiteY97" fmla="*/ 512017 h 812606"/>
                <a:gd name="connsiteX98" fmla="*/ 4396312 w 12329382"/>
                <a:gd name="connsiteY98" fmla="*/ 464678 h 812606"/>
                <a:gd name="connsiteX99" fmla="*/ 4382463 w 12329382"/>
                <a:gd name="connsiteY99" fmla="*/ 455637 h 812606"/>
                <a:gd name="connsiteX100" fmla="*/ 3942634 w 12329382"/>
                <a:gd name="connsiteY100" fmla="*/ 168311 h 812606"/>
                <a:gd name="connsiteX101" fmla="*/ 3519572 w 12329382"/>
                <a:gd name="connsiteY101" fmla="*/ 428744 h 812606"/>
                <a:gd name="connsiteX102" fmla="*/ 3461878 w 12329382"/>
                <a:gd name="connsiteY102" fmla="*/ 525616 h 812606"/>
                <a:gd name="connsiteX103" fmla="*/ 2970127 w 12329382"/>
                <a:gd name="connsiteY103" fmla="*/ 812606 h 812606"/>
                <a:gd name="connsiteX104" fmla="*/ 2599700 w 12329382"/>
                <a:gd name="connsiteY104" fmla="*/ 664010 h 812606"/>
                <a:gd name="connsiteX105" fmla="*/ 2551493 w 12329382"/>
                <a:gd name="connsiteY105" fmla="*/ 616671 h 812606"/>
                <a:gd name="connsiteX106" fmla="*/ 2537644 w 12329382"/>
                <a:gd name="connsiteY106" fmla="*/ 607630 h 812606"/>
                <a:gd name="connsiteX107" fmla="*/ 2097815 w 12329382"/>
                <a:gd name="connsiteY107" fmla="*/ 320304 h 812606"/>
                <a:gd name="connsiteX108" fmla="*/ 1832205 w 12329382"/>
                <a:gd name="connsiteY108" fmla="*/ 411091 h 812606"/>
                <a:gd name="connsiteX109" fmla="*/ 1722223 w 12329382"/>
                <a:gd name="connsiteY109" fmla="*/ 515954 h 812606"/>
                <a:gd name="connsiteX110" fmla="*/ 1628221 w 12329382"/>
                <a:gd name="connsiteY110" fmla="*/ 583210 h 812606"/>
                <a:gd name="connsiteX111" fmla="*/ 1354648 w 12329382"/>
                <a:gd name="connsiteY111" fmla="*/ 660615 h 812606"/>
                <a:gd name="connsiteX112" fmla="*/ 984221 w 12329382"/>
                <a:gd name="connsiteY112" fmla="*/ 512019 h 812606"/>
                <a:gd name="connsiteX113" fmla="*/ 931701 w 12329382"/>
                <a:gd name="connsiteY113" fmla="*/ 473303 h 812606"/>
                <a:gd name="connsiteX114" fmla="*/ 922165 w 12329382"/>
                <a:gd name="connsiteY114" fmla="*/ 455639 h 812606"/>
                <a:gd name="connsiteX115" fmla="*/ 482336 w 12329382"/>
                <a:gd name="connsiteY115" fmla="*/ 168313 h 812606"/>
                <a:gd name="connsiteX116" fmla="*/ 59274 w 12329382"/>
                <a:gd name="connsiteY116" fmla="*/ 428746 h 812606"/>
                <a:gd name="connsiteX117" fmla="*/ 59022 w 12329382"/>
                <a:gd name="connsiteY117" fmla="*/ 429155 h 812606"/>
                <a:gd name="connsiteX118" fmla="*/ 30744 w 12329382"/>
                <a:gd name="connsiteY118" fmla="*/ 480219 h 812606"/>
                <a:gd name="connsiteX119" fmla="*/ -1 w 12329382"/>
                <a:gd name="connsiteY119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800054 w 12329384"/>
                <a:gd name="connsiteY9" fmla="*/ 356534 h 812606"/>
                <a:gd name="connsiteX10" fmla="*/ 1953257 w 12329384"/>
                <a:gd name="connsiteY10" fmla="*/ 229401 h 812606"/>
                <a:gd name="connsiteX11" fmla="*/ 2226830 w 12329384"/>
                <a:gd name="connsiteY11" fmla="*/ 151996 h 812606"/>
                <a:gd name="connsiteX12" fmla="*/ 2597257 w 12329384"/>
                <a:gd name="connsiteY12" fmla="*/ 300592 h 812606"/>
                <a:gd name="connsiteX13" fmla="*/ 2645463 w 12329384"/>
                <a:gd name="connsiteY13" fmla="*/ 347931 h 812606"/>
                <a:gd name="connsiteX14" fmla="*/ 2659313 w 12329384"/>
                <a:gd name="connsiteY14" fmla="*/ 356972 h 812606"/>
                <a:gd name="connsiteX15" fmla="*/ 3099142 w 12329384"/>
                <a:gd name="connsiteY15" fmla="*/ 644298 h 812606"/>
                <a:gd name="connsiteX16" fmla="*/ 3522204 w 12329384"/>
                <a:gd name="connsiteY16" fmla="*/ 383865 h 812606"/>
                <a:gd name="connsiteX17" fmla="*/ 3573787 w 12329384"/>
                <a:gd name="connsiteY17" fmla="*/ 296505 h 812606"/>
                <a:gd name="connsiteX18" fmla="*/ 3579897 w 12329384"/>
                <a:gd name="connsiteY18" fmla="*/ 286993 h 812606"/>
                <a:gd name="connsiteX19" fmla="*/ 4071649 w 12329384"/>
                <a:gd name="connsiteY19" fmla="*/ 3 h 812606"/>
                <a:gd name="connsiteX20" fmla="*/ 4442076 w 12329384"/>
                <a:gd name="connsiteY20" fmla="*/ 148599 h 812606"/>
                <a:gd name="connsiteX21" fmla="*/ 4504132 w 12329384"/>
                <a:gd name="connsiteY21" fmla="*/ 204979 h 812606"/>
                <a:gd name="connsiteX22" fmla="*/ 4943961 w 12329384"/>
                <a:gd name="connsiteY22" fmla="*/ 492304 h 812606"/>
                <a:gd name="connsiteX23" fmla="*/ 5209571 w 12329384"/>
                <a:gd name="connsiteY23" fmla="*/ 401517 h 812606"/>
                <a:gd name="connsiteX24" fmla="*/ 5254775 w 12329384"/>
                <a:gd name="connsiteY24" fmla="*/ 363608 h 812606"/>
                <a:gd name="connsiteX25" fmla="*/ 5372276 w 12329384"/>
                <a:gd name="connsiteY25" fmla="*/ 258677 h 812606"/>
                <a:gd name="connsiteX26" fmla="*/ 5413555 w 12329384"/>
                <a:gd name="connsiteY26" fmla="*/ 229399 h 812606"/>
                <a:gd name="connsiteX27" fmla="*/ 5687128 w 12329384"/>
                <a:gd name="connsiteY27" fmla="*/ 151994 h 812606"/>
                <a:gd name="connsiteX28" fmla="*/ 6057555 w 12329384"/>
                <a:gd name="connsiteY28" fmla="*/ 300590 h 812606"/>
                <a:gd name="connsiteX29" fmla="*/ 6119611 w 12329384"/>
                <a:gd name="connsiteY29" fmla="*/ 356970 h 812606"/>
                <a:gd name="connsiteX30" fmla="*/ 6559439 w 12329384"/>
                <a:gd name="connsiteY30" fmla="*/ 644296 h 812606"/>
                <a:gd name="connsiteX31" fmla="*/ 6982502 w 12329384"/>
                <a:gd name="connsiteY31" fmla="*/ 383863 h 812606"/>
                <a:gd name="connsiteX32" fmla="*/ 6982753 w 12329384"/>
                <a:gd name="connsiteY32" fmla="*/ 383454 h 812606"/>
                <a:gd name="connsiteX33" fmla="*/ 6984246 w 12329384"/>
                <a:gd name="connsiteY33" fmla="*/ 380360 h 812606"/>
                <a:gd name="connsiteX34" fmla="*/ 7040195 w 12329384"/>
                <a:gd name="connsiteY34" fmla="*/ 286991 h 812606"/>
                <a:gd name="connsiteX35" fmla="*/ 7531947 w 12329384"/>
                <a:gd name="connsiteY35" fmla="*/ 1 h 812606"/>
                <a:gd name="connsiteX36" fmla="*/ 7902374 w 12329384"/>
                <a:gd name="connsiteY36" fmla="*/ 148597 h 812606"/>
                <a:gd name="connsiteX37" fmla="*/ 7950580 w 12329384"/>
                <a:gd name="connsiteY37" fmla="*/ 195936 h 812606"/>
                <a:gd name="connsiteX38" fmla="*/ 7964430 w 12329384"/>
                <a:gd name="connsiteY38" fmla="*/ 204977 h 812606"/>
                <a:gd name="connsiteX39" fmla="*/ 8404258 w 12329384"/>
                <a:gd name="connsiteY39" fmla="*/ 492302 h 812606"/>
                <a:gd name="connsiteX40" fmla="*/ 8669869 w 12329384"/>
                <a:gd name="connsiteY40" fmla="*/ 401515 h 812606"/>
                <a:gd name="connsiteX41" fmla="*/ 8832573 w 12329384"/>
                <a:gd name="connsiteY41" fmla="*/ 258676 h 812606"/>
                <a:gd name="connsiteX42" fmla="*/ 8873853 w 12329384"/>
                <a:gd name="connsiteY42" fmla="*/ 229399 h 812606"/>
                <a:gd name="connsiteX43" fmla="*/ 9147426 w 12329384"/>
                <a:gd name="connsiteY43" fmla="*/ 151993 h 812606"/>
                <a:gd name="connsiteX44" fmla="*/ 9517853 w 12329384"/>
                <a:gd name="connsiteY44" fmla="*/ 300589 h 812606"/>
                <a:gd name="connsiteX45" fmla="*/ 9566059 w 12329384"/>
                <a:gd name="connsiteY45" fmla="*/ 347928 h 812606"/>
                <a:gd name="connsiteX46" fmla="*/ 9579908 w 12329384"/>
                <a:gd name="connsiteY46" fmla="*/ 356969 h 812606"/>
                <a:gd name="connsiteX47" fmla="*/ 10019738 w 12329384"/>
                <a:gd name="connsiteY47" fmla="*/ 644295 h 812606"/>
                <a:gd name="connsiteX48" fmla="*/ 10442800 w 12329384"/>
                <a:gd name="connsiteY48" fmla="*/ 383862 h 812606"/>
                <a:gd name="connsiteX49" fmla="*/ 10443052 w 12329384"/>
                <a:gd name="connsiteY49" fmla="*/ 383453 h 812606"/>
                <a:gd name="connsiteX50" fmla="*/ 10444544 w 12329384"/>
                <a:gd name="connsiteY50" fmla="*/ 380359 h 812606"/>
                <a:gd name="connsiteX51" fmla="*/ 10502074 w 12329384"/>
                <a:gd name="connsiteY51" fmla="*/ 271318 h 812606"/>
                <a:gd name="connsiteX52" fmla="*/ 10500493 w 12329384"/>
                <a:gd name="connsiteY52" fmla="*/ 286990 h 812606"/>
                <a:gd name="connsiteX53" fmla="*/ 10992245 w 12329384"/>
                <a:gd name="connsiteY53" fmla="*/ 0 h 812606"/>
                <a:gd name="connsiteX54" fmla="*/ 11362672 w 12329384"/>
                <a:gd name="connsiteY54" fmla="*/ 148596 h 812606"/>
                <a:gd name="connsiteX55" fmla="*/ 11410878 w 12329384"/>
                <a:gd name="connsiteY55" fmla="*/ 195935 h 812606"/>
                <a:gd name="connsiteX56" fmla="*/ 11424728 w 12329384"/>
                <a:gd name="connsiteY56" fmla="*/ 204976 h 812606"/>
                <a:gd name="connsiteX57" fmla="*/ 11864557 w 12329384"/>
                <a:gd name="connsiteY57" fmla="*/ 492302 h 812606"/>
                <a:gd name="connsiteX58" fmla="*/ 12329384 w 12329384"/>
                <a:gd name="connsiteY58" fmla="*/ 159808 h 812606"/>
                <a:gd name="connsiteX59" fmla="*/ 12329210 w 12329384"/>
                <a:gd name="connsiteY59" fmla="*/ 177225 h 812606"/>
                <a:gd name="connsiteX60" fmla="*/ 11735544 w 12329384"/>
                <a:gd name="connsiteY60" fmla="*/ 660610 h 812606"/>
                <a:gd name="connsiteX61" fmla="*/ 11365117 w 12329384"/>
                <a:gd name="connsiteY61" fmla="*/ 512014 h 812606"/>
                <a:gd name="connsiteX62" fmla="*/ 11316911 w 12329384"/>
                <a:gd name="connsiteY62" fmla="*/ 464675 h 812606"/>
                <a:gd name="connsiteX63" fmla="*/ 11303061 w 12329384"/>
                <a:gd name="connsiteY63" fmla="*/ 455634 h 812606"/>
                <a:gd name="connsiteX64" fmla="*/ 10863232 w 12329384"/>
                <a:gd name="connsiteY64" fmla="*/ 168308 h 812606"/>
                <a:gd name="connsiteX65" fmla="*/ 10440170 w 12329384"/>
                <a:gd name="connsiteY65" fmla="*/ 428741 h 812606"/>
                <a:gd name="connsiteX66" fmla="*/ 10439918 w 12329384"/>
                <a:gd name="connsiteY66" fmla="*/ 429150 h 812606"/>
                <a:gd name="connsiteX67" fmla="*/ 10438426 w 12329384"/>
                <a:gd name="connsiteY67" fmla="*/ 432244 h 812606"/>
                <a:gd name="connsiteX68" fmla="*/ 10388586 w 12329384"/>
                <a:gd name="connsiteY68" fmla="*/ 516101 h 812606"/>
                <a:gd name="connsiteX69" fmla="*/ 10382477 w 12329384"/>
                <a:gd name="connsiteY69" fmla="*/ 525613 h 812606"/>
                <a:gd name="connsiteX70" fmla="*/ 9890724 w 12329384"/>
                <a:gd name="connsiteY70" fmla="*/ 812603 h 812606"/>
                <a:gd name="connsiteX71" fmla="*/ 9520297 w 12329384"/>
                <a:gd name="connsiteY71" fmla="*/ 664007 h 812606"/>
                <a:gd name="connsiteX72" fmla="*/ 9472091 w 12329384"/>
                <a:gd name="connsiteY72" fmla="*/ 616668 h 812606"/>
                <a:gd name="connsiteX73" fmla="*/ 9458242 w 12329384"/>
                <a:gd name="connsiteY73" fmla="*/ 607627 h 812606"/>
                <a:gd name="connsiteX74" fmla="*/ 9018413 w 12329384"/>
                <a:gd name="connsiteY74" fmla="*/ 320302 h 812606"/>
                <a:gd name="connsiteX75" fmla="*/ 8752802 w 12329384"/>
                <a:gd name="connsiteY75" fmla="*/ 411089 h 812606"/>
                <a:gd name="connsiteX76" fmla="*/ 8707595 w 12329384"/>
                <a:gd name="connsiteY76" fmla="*/ 449000 h 812606"/>
                <a:gd name="connsiteX77" fmla="*/ 8590098 w 12329384"/>
                <a:gd name="connsiteY77" fmla="*/ 553928 h 812606"/>
                <a:gd name="connsiteX78" fmla="*/ 8548818 w 12329384"/>
                <a:gd name="connsiteY78" fmla="*/ 583206 h 812606"/>
                <a:gd name="connsiteX79" fmla="*/ 8275246 w 12329384"/>
                <a:gd name="connsiteY79" fmla="*/ 660611 h 812606"/>
                <a:gd name="connsiteX80" fmla="*/ 7904819 w 12329384"/>
                <a:gd name="connsiteY80" fmla="*/ 512015 h 812606"/>
                <a:gd name="connsiteX81" fmla="*/ 7856612 w 12329384"/>
                <a:gd name="connsiteY81" fmla="*/ 464676 h 812606"/>
                <a:gd name="connsiteX82" fmla="*/ 7842763 w 12329384"/>
                <a:gd name="connsiteY82" fmla="*/ 455635 h 812606"/>
                <a:gd name="connsiteX83" fmla="*/ 7402933 w 12329384"/>
                <a:gd name="connsiteY83" fmla="*/ 168309 h 812606"/>
                <a:gd name="connsiteX84" fmla="*/ 6979871 w 12329384"/>
                <a:gd name="connsiteY84" fmla="*/ 428742 h 812606"/>
                <a:gd name="connsiteX85" fmla="*/ 6979620 w 12329384"/>
                <a:gd name="connsiteY85" fmla="*/ 429151 h 812606"/>
                <a:gd name="connsiteX86" fmla="*/ 6922178 w 12329384"/>
                <a:gd name="connsiteY86" fmla="*/ 525614 h 812606"/>
                <a:gd name="connsiteX87" fmla="*/ 6430427 w 12329384"/>
                <a:gd name="connsiteY87" fmla="*/ 812604 h 812606"/>
                <a:gd name="connsiteX88" fmla="*/ 6059999 w 12329384"/>
                <a:gd name="connsiteY88" fmla="*/ 664008 h 812606"/>
                <a:gd name="connsiteX89" fmla="*/ 6011793 w 12329384"/>
                <a:gd name="connsiteY89" fmla="*/ 616669 h 812606"/>
                <a:gd name="connsiteX90" fmla="*/ 5997944 w 12329384"/>
                <a:gd name="connsiteY90" fmla="*/ 607628 h 812606"/>
                <a:gd name="connsiteX91" fmla="*/ 5558114 w 12329384"/>
                <a:gd name="connsiteY91" fmla="*/ 320302 h 812606"/>
                <a:gd name="connsiteX92" fmla="*/ 5292505 w 12329384"/>
                <a:gd name="connsiteY92" fmla="*/ 411089 h 812606"/>
                <a:gd name="connsiteX93" fmla="*/ 5207594 w 12329384"/>
                <a:gd name="connsiteY93" fmla="*/ 488913 h 812606"/>
                <a:gd name="connsiteX94" fmla="*/ 5088520 w 12329384"/>
                <a:gd name="connsiteY94" fmla="*/ 583208 h 812606"/>
                <a:gd name="connsiteX95" fmla="*/ 4814948 w 12329384"/>
                <a:gd name="connsiteY95" fmla="*/ 660613 h 812606"/>
                <a:gd name="connsiteX96" fmla="*/ 4444521 w 12329384"/>
                <a:gd name="connsiteY96" fmla="*/ 512017 h 812606"/>
                <a:gd name="connsiteX97" fmla="*/ 4396314 w 12329384"/>
                <a:gd name="connsiteY97" fmla="*/ 464678 h 812606"/>
                <a:gd name="connsiteX98" fmla="*/ 4382465 w 12329384"/>
                <a:gd name="connsiteY98" fmla="*/ 455637 h 812606"/>
                <a:gd name="connsiteX99" fmla="*/ 3942636 w 12329384"/>
                <a:gd name="connsiteY99" fmla="*/ 168311 h 812606"/>
                <a:gd name="connsiteX100" fmla="*/ 3519574 w 12329384"/>
                <a:gd name="connsiteY100" fmla="*/ 428744 h 812606"/>
                <a:gd name="connsiteX101" fmla="*/ 3461880 w 12329384"/>
                <a:gd name="connsiteY101" fmla="*/ 525616 h 812606"/>
                <a:gd name="connsiteX102" fmla="*/ 2970129 w 12329384"/>
                <a:gd name="connsiteY102" fmla="*/ 812606 h 812606"/>
                <a:gd name="connsiteX103" fmla="*/ 2599702 w 12329384"/>
                <a:gd name="connsiteY103" fmla="*/ 664010 h 812606"/>
                <a:gd name="connsiteX104" fmla="*/ 2551495 w 12329384"/>
                <a:gd name="connsiteY104" fmla="*/ 616671 h 812606"/>
                <a:gd name="connsiteX105" fmla="*/ 2537646 w 12329384"/>
                <a:gd name="connsiteY105" fmla="*/ 607630 h 812606"/>
                <a:gd name="connsiteX106" fmla="*/ 2097817 w 12329384"/>
                <a:gd name="connsiteY106" fmla="*/ 320304 h 812606"/>
                <a:gd name="connsiteX107" fmla="*/ 1832207 w 12329384"/>
                <a:gd name="connsiteY107" fmla="*/ 411091 h 812606"/>
                <a:gd name="connsiteX108" fmla="*/ 1722225 w 12329384"/>
                <a:gd name="connsiteY108" fmla="*/ 515954 h 812606"/>
                <a:gd name="connsiteX109" fmla="*/ 1628223 w 12329384"/>
                <a:gd name="connsiteY109" fmla="*/ 583210 h 812606"/>
                <a:gd name="connsiteX110" fmla="*/ 1354650 w 12329384"/>
                <a:gd name="connsiteY110" fmla="*/ 660615 h 812606"/>
                <a:gd name="connsiteX111" fmla="*/ 984223 w 12329384"/>
                <a:gd name="connsiteY111" fmla="*/ 512019 h 812606"/>
                <a:gd name="connsiteX112" fmla="*/ 931703 w 12329384"/>
                <a:gd name="connsiteY112" fmla="*/ 473303 h 812606"/>
                <a:gd name="connsiteX113" fmla="*/ 922167 w 12329384"/>
                <a:gd name="connsiteY113" fmla="*/ 455639 h 812606"/>
                <a:gd name="connsiteX114" fmla="*/ 482338 w 12329384"/>
                <a:gd name="connsiteY114" fmla="*/ 168313 h 812606"/>
                <a:gd name="connsiteX115" fmla="*/ 59276 w 12329384"/>
                <a:gd name="connsiteY115" fmla="*/ 428746 h 812606"/>
                <a:gd name="connsiteX116" fmla="*/ 59024 w 12329384"/>
                <a:gd name="connsiteY116" fmla="*/ 429155 h 812606"/>
                <a:gd name="connsiteX117" fmla="*/ 30746 w 12329384"/>
                <a:gd name="connsiteY117" fmla="*/ 480219 h 812606"/>
                <a:gd name="connsiteX118" fmla="*/ 1 w 12329384"/>
                <a:gd name="connsiteY118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43832 w 12329382"/>
                <a:gd name="connsiteY5" fmla="*/ 204981 h 812606"/>
                <a:gd name="connsiteX6" fmla="*/ 1483661 w 12329382"/>
                <a:gd name="connsiteY6" fmla="*/ 492306 h 812606"/>
                <a:gd name="connsiteX7" fmla="*/ 1749271 w 12329382"/>
                <a:gd name="connsiteY7" fmla="*/ 401519 h 812606"/>
                <a:gd name="connsiteX8" fmla="*/ 1800052 w 12329382"/>
                <a:gd name="connsiteY8" fmla="*/ 356534 h 812606"/>
                <a:gd name="connsiteX9" fmla="*/ 1953255 w 12329382"/>
                <a:gd name="connsiteY9" fmla="*/ 229401 h 812606"/>
                <a:gd name="connsiteX10" fmla="*/ 2226828 w 12329382"/>
                <a:gd name="connsiteY10" fmla="*/ 151996 h 812606"/>
                <a:gd name="connsiteX11" fmla="*/ 2597255 w 12329382"/>
                <a:gd name="connsiteY11" fmla="*/ 300592 h 812606"/>
                <a:gd name="connsiteX12" fmla="*/ 2645461 w 12329382"/>
                <a:gd name="connsiteY12" fmla="*/ 347931 h 812606"/>
                <a:gd name="connsiteX13" fmla="*/ 2659311 w 12329382"/>
                <a:gd name="connsiteY13" fmla="*/ 356972 h 812606"/>
                <a:gd name="connsiteX14" fmla="*/ 3099140 w 12329382"/>
                <a:gd name="connsiteY14" fmla="*/ 644298 h 812606"/>
                <a:gd name="connsiteX15" fmla="*/ 3522202 w 12329382"/>
                <a:gd name="connsiteY15" fmla="*/ 383865 h 812606"/>
                <a:gd name="connsiteX16" fmla="*/ 3573785 w 12329382"/>
                <a:gd name="connsiteY16" fmla="*/ 296505 h 812606"/>
                <a:gd name="connsiteX17" fmla="*/ 3579895 w 12329382"/>
                <a:gd name="connsiteY17" fmla="*/ 286993 h 812606"/>
                <a:gd name="connsiteX18" fmla="*/ 4071647 w 12329382"/>
                <a:gd name="connsiteY18" fmla="*/ 3 h 812606"/>
                <a:gd name="connsiteX19" fmla="*/ 4442074 w 12329382"/>
                <a:gd name="connsiteY19" fmla="*/ 148599 h 812606"/>
                <a:gd name="connsiteX20" fmla="*/ 4504130 w 12329382"/>
                <a:gd name="connsiteY20" fmla="*/ 204979 h 812606"/>
                <a:gd name="connsiteX21" fmla="*/ 4943959 w 12329382"/>
                <a:gd name="connsiteY21" fmla="*/ 492304 h 812606"/>
                <a:gd name="connsiteX22" fmla="*/ 5209569 w 12329382"/>
                <a:gd name="connsiteY22" fmla="*/ 401517 h 812606"/>
                <a:gd name="connsiteX23" fmla="*/ 5254773 w 12329382"/>
                <a:gd name="connsiteY23" fmla="*/ 363608 h 812606"/>
                <a:gd name="connsiteX24" fmla="*/ 5372274 w 12329382"/>
                <a:gd name="connsiteY24" fmla="*/ 258677 h 812606"/>
                <a:gd name="connsiteX25" fmla="*/ 5413553 w 12329382"/>
                <a:gd name="connsiteY25" fmla="*/ 229399 h 812606"/>
                <a:gd name="connsiteX26" fmla="*/ 5687126 w 12329382"/>
                <a:gd name="connsiteY26" fmla="*/ 151994 h 812606"/>
                <a:gd name="connsiteX27" fmla="*/ 6057553 w 12329382"/>
                <a:gd name="connsiteY27" fmla="*/ 300590 h 812606"/>
                <a:gd name="connsiteX28" fmla="*/ 6119609 w 12329382"/>
                <a:gd name="connsiteY28" fmla="*/ 356970 h 812606"/>
                <a:gd name="connsiteX29" fmla="*/ 6559437 w 12329382"/>
                <a:gd name="connsiteY29" fmla="*/ 644296 h 812606"/>
                <a:gd name="connsiteX30" fmla="*/ 6982500 w 12329382"/>
                <a:gd name="connsiteY30" fmla="*/ 383863 h 812606"/>
                <a:gd name="connsiteX31" fmla="*/ 6982751 w 12329382"/>
                <a:gd name="connsiteY31" fmla="*/ 383454 h 812606"/>
                <a:gd name="connsiteX32" fmla="*/ 6984244 w 12329382"/>
                <a:gd name="connsiteY32" fmla="*/ 380360 h 812606"/>
                <a:gd name="connsiteX33" fmla="*/ 7040193 w 12329382"/>
                <a:gd name="connsiteY33" fmla="*/ 286991 h 812606"/>
                <a:gd name="connsiteX34" fmla="*/ 7531945 w 12329382"/>
                <a:gd name="connsiteY34" fmla="*/ 1 h 812606"/>
                <a:gd name="connsiteX35" fmla="*/ 7902372 w 12329382"/>
                <a:gd name="connsiteY35" fmla="*/ 148597 h 812606"/>
                <a:gd name="connsiteX36" fmla="*/ 7950578 w 12329382"/>
                <a:gd name="connsiteY36" fmla="*/ 195936 h 812606"/>
                <a:gd name="connsiteX37" fmla="*/ 7964428 w 12329382"/>
                <a:gd name="connsiteY37" fmla="*/ 204977 h 812606"/>
                <a:gd name="connsiteX38" fmla="*/ 8404256 w 12329382"/>
                <a:gd name="connsiteY38" fmla="*/ 492302 h 812606"/>
                <a:gd name="connsiteX39" fmla="*/ 8669867 w 12329382"/>
                <a:gd name="connsiteY39" fmla="*/ 401515 h 812606"/>
                <a:gd name="connsiteX40" fmla="*/ 8832571 w 12329382"/>
                <a:gd name="connsiteY40" fmla="*/ 258676 h 812606"/>
                <a:gd name="connsiteX41" fmla="*/ 8873851 w 12329382"/>
                <a:gd name="connsiteY41" fmla="*/ 229399 h 812606"/>
                <a:gd name="connsiteX42" fmla="*/ 9147424 w 12329382"/>
                <a:gd name="connsiteY42" fmla="*/ 151993 h 812606"/>
                <a:gd name="connsiteX43" fmla="*/ 9517851 w 12329382"/>
                <a:gd name="connsiteY43" fmla="*/ 300589 h 812606"/>
                <a:gd name="connsiteX44" fmla="*/ 9566057 w 12329382"/>
                <a:gd name="connsiteY44" fmla="*/ 347928 h 812606"/>
                <a:gd name="connsiteX45" fmla="*/ 9579906 w 12329382"/>
                <a:gd name="connsiteY45" fmla="*/ 356969 h 812606"/>
                <a:gd name="connsiteX46" fmla="*/ 10019736 w 12329382"/>
                <a:gd name="connsiteY46" fmla="*/ 644295 h 812606"/>
                <a:gd name="connsiteX47" fmla="*/ 10442798 w 12329382"/>
                <a:gd name="connsiteY47" fmla="*/ 383862 h 812606"/>
                <a:gd name="connsiteX48" fmla="*/ 10443050 w 12329382"/>
                <a:gd name="connsiteY48" fmla="*/ 383453 h 812606"/>
                <a:gd name="connsiteX49" fmla="*/ 10444542 w 12329382"/>
                <a:gd name="connsiteY49" fmla="*/ 380359 h 812606"/>
                <a:gd name="connsiteX50" fmla="*/ 10502072 w 12329382"/>
                <a:gd name="connsiteY50" fmla="*/ 271318 h 812606"/>
                <a:gd name="connsiteX51" fmla="*/ 10500491 w 12329382"/>
                <a:gd name="connsiteY51" fmla="*/ 286990 h 812606"/>
                <a:gd name="connsiteX52" fmla="*/ 10992243 w 12329382"/>
                <a:gd name="connsiteY52" fmla="*/ 0 h 812606"/>
                <a:gd name="connsiteX53" fmla="*/ 11362670 w 12329382"/>
                <a:gd name="connsiteY53" fmla="*/ 148596 h 812606"/>
                <a:gd name="connsiteX54" fmla="*/ 11410876 w 12329382"/>
                <a:gd name="connsiteY54" fmla="*/ 195935 h 812606"/>
                <a:gd name="connsiteX55" fmla="*/ 11424726 w 12329382"/>
                <a:gd name="connsiteY55" fmla="*/ 204976 h 812606"/>
                <a:gd name="connsiteX56" fmla="*/ 11864555 w 12329382"/>
                <a:gd name="connsiteY56" fmla="*/ 492302 h 812606"/>
                <a:gd name="connsiteX57" fmla="*/ 12329382 w 12329382"/>
                <a:gd name="connsiteY57" fmla="*/ 159808 h 812606"/>
                <a:gd name="connsiteX58" fmla="*/ 12329208 w 12329382"/>
                <a:gd name="connsiteY58" fmla="*/ 177225 h 812606"/>
                <a:gd name="connsiteX59" fmla="*/ 11735542 w 12329382"/>
                <a:gd name="connsiteY59" fmla="*/ 660610 h 812606"/>
                <a:gd name="connsiteX60" fmla="*/ 11365115 w 12329382"/>
                <a:gd name="connsiteY60" fmla="*/ 512014 h 812606"/>
                <a:gd name="connsiteX61" fmla="*/ 11316909 w 12329382"/>
                <a:gd name="connsiteY61" fmla="*/ 464675 h 812606"/>
                <a:gd name="connsiteX62" fmla="*/ 11303059 w 12329382"/>
                <a:gd name="connsiteY62" fmla="*/ 455634 h 812606"/>
                <a:gd name="connsiteX63" fmla="*/ 10863230 w 12329382"/>
                <a:gd name="connsiteY63" fmla="*/ 168308 h 812606"/>
                <a:gd name="connsiteX64" fmla="*/ 10440168 w 12329382"/>
                <a:gd name="connsiteY64" fmla="*/ 428741 h 812606"/>
                <a:gd name="connsiteX65" fmla="*/ 10439916 w 12329382"/>
                <a:gd name="connsiteY65" fmla="*/ 429150 h 812606"/>
                <a:gd name="connsiteX66" fmla="*/ 10438424 w 12329382"/>
                <a:gd name="connsiteY66" fmla="*/ 432244 h 812606"/>
                <a:gd name="connsiteX67" fmla="*/ 10388584 w 12329382"/>
                <a:gd name="connsiteY67" fmla="*/ 516101 h 812606"/>
                <a:gd name="connsiteX68" fmla="*/ 10382475 w 12329382"/>
                <a:gd name="connsiteY68" fmla="*/ 525613 h 812606"/>
                <a:gd name="connsiteX69" fmla="*/ 9890722 w 12329382"/>
                <a:gd name="connsiteY69" fmla="*/ 812603 h 812606"/>
                <a:gd name="connsiteX70" fmla="*/ 9520295 w 12329382"/>
                <a:gd name="connsiteY70" fmla="*/ 664007 h 812606"/>
                <a:gd name="connsiteX71" fmla="*/ 9472089 w 12329382"/>
                <a:gd name="connsiteY71" fmla="*/ 616668 h 812606"/>
                <a:gd name="connsiteX72" fmla="*/ 9458240 w 12329382"/>
                <a:gd name="connsiteY72" fmla="*/ 607627 h 812606"/>
                <a:gd name="connsiteX73" fmla="*/ 9018411 w 12329382"/>
                <a:gd name="connsiteY73" fmla="*/ 320302 h 812606"/>
                <a:gd name="connsiteX74" fmla="*/ 8752800 w 12329382"/>
                <a:gd name="connsiteY74" fmla="*/ 411089 h 812606"/>
                <a:gd name="connsiteX75" fmla="*/ 8707593 w 12329382"/>
                <a:gd name="connsiteY75" fmla="*/ 449000 h 812606"/>
                <a:gd name="connsiteX76" fmla="*/ 8590096 w 12329382"/>
                <a:gd name="connsiteY76" fmla="*/ 553928 h 812606"/>
                <a:gd name="connsiteX77" fmla="*/ 8548816 w 12329382"/>
                <a:gd name="connsiteY77" fmla="*/ 583206 h 812606"/>
                <a:gd name="connsiteX78" fmla="*/ 8275244 w 12329382"/>
                <a:gd name="connsiteY78" fmla="*/ 660611 h 812606"/>
                <a:gd name="connsiteX79" fmla="*/ 7904817 w 12329382"/>
                <a:gd name="connsiteY79" fmla="*/ 512015 h 812606"/>
                <a:gd name="connsiteX80" fmla="*/ 7856610 w 12329382"/>
                <a:gd name="connsiteY80" fmla="*/ 464676 h 812606"/>
                <a:gd name="connsiteX81" fmla="*/ 7842761 w 12329382"/>
                <a:gd name="connsiteY81" fmla="*/ 455635 h 812606"/>
                <a:gd name="connsiteX82" fmla="*/ 7402931 w 12329382"/>
                <a:gd name="connsiteY82" fmla="*/ 168309 h 812606"/>
                <a:gd name="connsiteX83" fmla="*/ 6979869 w 12329382"/>
                <a:gd name="connsiteY83" fmla="*/ 428742 h 812606"/>
                <a:gd name="connsiteX84" fmla="*/ 6979618 w 12329382"/>
                <a:gd name="connsiteY84" fmla="*/ 429151 h 812606"/>
                <a:gd name="connsiteX85" fmla="*/ 6922176 w 12329382"/>
                <a:gd name="connsiteY85" fmla="*/ 525614 h 812606"/>
                <a:gd name="connsiteX86" fmla="*/ 6430425 w 12329382"/>
                <a:gd name="connsiteY86" fmla="*/ 812604 h 812606"/>
                <a:gd name="connsiteX87" fmla="*/ 6059997 w 12329382"/>
                <a:gd name="connsiteY87" fmla="*/ 664008 h 812606"/>
                <a:gd name="connsiteX88" fmla="*/ 6011791 w 12329382"/>
                <a:gd name="connsiteY88" fmla="*/ 616669 h 812606"/>
                <a:gd name="connsiteX89" fmla="*/ 5997942 w 12329382"/>
                <a:gd name="connsiteY89" fmla="*/ 607628 h 812606"/>
                <a:gd name="connsiteX90" fmla="*/ 5558112 w 12329382"/>
                <a:gd name="connsiteY90" fmla="*/ 320302 h 812606"/>
                <a:gd name="connsiteX91" fmla="*/ 5292503 w 12329382"/>
                <a:gd name="connsiteY91" fmla="*/ 411089 h 812606"/>
                <a:gd name="connsiteX92" fmla="*/ 5207592 w 12329382"/>
                <a:gd name="connsiteY92" fmla="*/ 488913 h 812606"/>
                <a:gd name="connsiteX93" fmla="*/ 5088518 w 12329382"/>
                <a:gd name="connsiteY93" fmla="*/ 583208 h 812606"/>
                <a:gd name="connsiteX94" fmla="*/ 4814946 w 12329382"/>
                <a:gd name="connsiteY94" fmla="*/ 660613 h 812606"/>
                <a:gd name="connsiteX95" fmla="*/ 4444519 w 12329382"/>
                <a:gd name="connsiteY95" fmla="*/ 512017 h 812606"/>
                <a:gd name="connsiteX96" fmla="*/ 4396312 w 12329382"/>
                <a:gd name="connsiteY96" fmla="*/ 464678 h 812606"/>
                <a:gd name="connsiteX97" fmla="*/ 4382463 w 12329382"/>
                <a:gd name="connsiteY97" fmla="*/ 455637 h 812606"/>
                <a:gd name="connsiteX98" fmla="*/ 3942634 w 12329382"/>
                <a:gd name="connsiteY98" fmla="*/ 168311 h 812606"/>
                <a:gd name="connsiteX99" fmla="*/ 3519572 w 12329382"/>
                <a:gd name="connsiteY99" fmla="*/ 428744 h 812606"/>
                <a:gd name="connsiteX100" fmla="*/ 3461878 w 12329382"/>
                <a:gd name="connsiteY100" fmla="*/ 525616 h 812606"/>
                <a:gd name="connsiteX101" fmla="*/ 2970127 w 12329382"/>
                <a:gd name="connsiteY101" fmla="*/ 812606 h 812606"/>
                <a:gd name="connsiteX102" fmla="*/ 2599700 w 12329382"/>
                <a:gd name="connsiteY102" fmla="*/ 664010 h 812606"/>
                <a:gd name="connsiteX103" fmla="*/ 2551493 w 12329382"/>
                <a:gd name="connsiteY103" fmla="*/ 616671 h 812606"/>
                <a:gd name="connsiteX104" fmla="*/ 2537644 w 12329382"/>
                <a:gd name="connsiteY104" fmla="*/ 607630 h 812606"/>
                <a:gd name="connsiteX105" fmla="*/ 2097815 w 12329382"/>
                <a:gd name="connsiteY105" fmla="*/ 320304 h 812606"/>
                <a:gd name="connsiteX106" fmla="*/ 1832205 w 12329382"/>
                <a:gd name="connsiteY106" fmla="*/ 411091 h 812606"/>
                <a:gd name="connsiteX107" fmla="*/ 1722223 w 12329382"/>
                <a:gd name="connsiteY107" fmla="*/ 515954 h 812606"/>
                <a:gd name="connsiteX108" fmla="*/ 1628221 w 12329382"/>
                <a:gd name="connsiteY108" fmla="*/ 583210 h 812606"/>
                <a:gd name="connsiteX109" fmla="*/ 1354648 w 12329382"/>
                <a:gd name="connsiteY109" fmla="*/ 660615 h 812606"/>
                <a:gd name="connsiteX110" fmla="*/ 984221 w 12329382"/>
                <a:gd name="connsiteY110" fmla="*/ 512019 h 812606"/>
                <a:gd name="connsiteX111" fmla="*/ 931701 w 12329382"/>
                <a:gd name="connsiteY111" fmla="*/ 473303 h 812606"/>
                <a:gd name="connsiteX112" fmla="*/ 922165 w 12329382"/>
                <a:gd name="connsiteY112" fmla="*/ 455639 h 812606"/>
                <a:gd name="connsiteX113" fmla="*/ 482336 w 12329382"/>
                <a:gd name="connsiteY113" fmla="*/ 168313 h 812606"/>
                <a:gd name="connsiteX114" fmla="*/ 59274 w 12329382"/>
                <a:gd name="connsiteY114" fmla="*/ 428746 h 812606"/>
                <a:gd name="connsiteX115" fmla="*/ 59022 w 12329382"/>
                <a:gd name="connsiteY115" fmla="*/ 429155 h 812606"/>
                <a:gd name="connsiteX116" fmla="*/ 30744 w 12329382"/>
                <a:gd name="connsiteY116" fmla="*/ 480219 h 812606"/>
                <a:gd name="connsiteX117" fmla="*/ -1 w 12329382"/>
                <a:gd name="connsiteY117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43834 w 12329384"/>
                <a:gd name="connsiteY5" fmla="*/ 204981 h 812606"/>
                <a:gd name="connsiteX6" fmla="*/ 1483663 w 12329384"/>
                <a:gd name="connsiteY6" fmla="*/ 492306 h 812606"/>
                <a:gd name="connsiteX7" fmla="*/ 1749273 w 12329384"/>
                <a:gd name="connsiteY7" fmla="*/ 401519 h 812606"/>
                <a:gd name="connsiteX8" fmla="*/ 1800054 w 12329384"/>
                <a:gd name="connsiteY8" fmla="*/ 356534 h 812606"/>
                <a:gd name="connsiteX9" fmla="*/ 1953257 w 12329384"/>
                <a:gd name="connsiteY9" fmla="*/ 229401 h 812606"/>
                <a:gd name="connsiteX10" fmla="*/ 2226830 w 12329384"/>
                <a:gd name="connsiteY10" fmla="*/ 151996 h 812606"/>
                <a:gd name="connsiteX11" fmla="*/ 2597257 w 12329384"/>
                <a:gd name="connsiteY11" fmla="*/ 300592 h 812606"/>
                <a:gd name="connsiteX12" fmla="*/ 2645463 w 12329384"/>
                <a:gd name="connsiteY12" fmla="*/ 347931 h 812606"/>
                <a:gd name="connsiteX13" fmla="*/ 2659313 w 12329384"/>
                <a:gd name="connsiteY13" fmla="*/ 356972 h 812606"/>
                <a:gd name="connsiteX14" fmla="*/ 3099142 w 12329384"/>
                <a:gd name="connsiteY14" fmla="*/ 644298 h 812606"/>
                <a:gd name="connsiteX15" fmla="*/ 3522204 w 12329384"/>
                <a:gd name="connsiteY15" fmla="*/ 383865 h 812606"/>
                <a:gd name="connsiteX16" fmla="*/ 3573787 w 12329384"/>
                <a:gd name="connsiteY16" fmla="*/ 296505 h 812606"/>
                <a:gd name="connsiteX17" fmla="*/ 3579897 w 12329384"/>
                <a:gd name="connsiteY17" fmla="*/ 286993 h 812606"/>
                <a:gd name="connsiteX18" fmla="*/ 4071649 w 12329384"/>
                <a:gd name="connsiteY18" fmla="*/ 3 h 812606"/>
                <a:gd name="connsiteX19" fmla="*/ 4442076 w 12329384"/>
                <a:gd name="connsiteY19" fmla="*/ 148599 h 812606"/>
                <a:gd name="connsiteX20" fmla="*/ 4504132 w 12329384"/>
                <a:gd name="connsiteY20" fmla="*/ 204979 h 812606"/>
                <a:gd name="connsiteX21" fmla="*/ 4943961 w 12329384"/>
                <a:gd name="connsiteY21" fmla="*/ 492304 h 812606"/>
                <a:gd name="connsiteX22" fmla="*/ 5209571 w 12329384"/>
                <a:gd name="connsiteY22" fmla="*/ 401517 h 812606"/>
                <a:gd name="connsiteX23" fmla="*/ 5254775 w 12329384"/>
                <a:gd name="connsiteY23" fmla="*/ 363608 h 812606"/>
                <a:gd name="connsiteX24" fmla="*/ 5372276 w 12329384"/>
                <a:gd name="connsiteY24" fmla="*/ 258677 h 812606"/>
                <a:gd name="connsiteX25" fmla="*/ 5413555 w 12329384"/>
                <a:gd name="connsiteY25" fmla="*/ 229399 h 812606"/>
                <a:gd name="connsiteX26" fmla="*/ 5687128 w 12329384"/>
                <a:gd name="connsiteY26" fmla="*/ 151994 h 812606"/>
                <a:gd name="connsiteX27" fmla="*/ 6057555 w 12329384"/>
                <a:gd name="connsiteY27" fmla="*/ 300590 h 812606"/>
                <a:gd name="connsiteX28" fmla="*/ 6119611 w 12329384"/>
                <a:gd name="connsiteY28" fmla="*/ 356970 h 812606"/>
                <a:gd name="connsiteX29" fmla="*/ 6559439 w 12329384"/>
                <a:gd name="connsiteY29" fmla="*/ 644296 h 812606"/>
                <a:gd name="connsiteX30" fmla="*/ 6982502 w 12329384"/>
                <a:gd name="connsiteY30" fmla="*/ 383863 h 812606"/>
                <a:gd name="connsiteX31" fmla="*/ 6982753 w 12329384"/>
                <a:gd name="connsiteY31" fmla="*/ 383454 h 812606"/>
                <a:gd name="connsiteX32" fmla="*/ 6984246 w 12329384"/>
                <a:gd name="connsiteY32" fmla="*/ 380360 h 812606"/>
                <a:gd name="connsiteX33" fmla="*/ 7040195 w 12329384"/>
                <a:gd name="connsiteY33" fmla="*/ 286991 h 812606"/>
                <a:gd name="connsiteX34" fmla="*/ 7531947 w 12329384"/>
                <a:gd name="connsiteY34" fmla="*/ 1 h 812606"/>
                <a:gd name="connsiteX35" fmla="*/ 7902374 w 12329384"/>
                <a:gd name="connsiteY35" fmla="*/ 148597 h 812606"/>
                <a:gd name="connsiteX36" fmla="*/ 7950580 w 12329384"/>
                <a:gd name="connsiteY36" fmla="*/ 195936 h 812606"/>
                <a:gd name="connsiteX37" fmla="*/ 7964430 w 12329384"/>
                <a:gd name="connsiteY37" fmla="*/ 204977 h 812606"/>
                <a:gd name="connsiteX38" fmla="*/ 8404258 w 12329384"/>
                <a:gd name="connsiteY38" fmla="*/ 492302 h 812606"/>
                <a:gd name="connsiteX39" fmla="*/ 8669869 w 12329384"/>
                <a:gd name="connsiteY39" fmla="*/ 401515 h 812606"/>
                <a:gd name="connsiteX40" fmla="*/ 8832573 w 12329384"/>
                <a:gd name="connsiteY40" fmla="*/ 258676 h 812606"/>
                <a:gd name="connsiteX41" fmla="*/ 8873853 w 12329384"/>
                <a:gd name="connsiteY41" fmla="*/ 229399 h 812606"/>
                <a:gd name="connsiteX42" fmla="*/ 9147426 w 12329384"/>
                <a:gd name="connsiteY42" fmla="*/ 151993 h 812606"/>
                <a:gd name="connsiteX43" fmla="*/ 9517853 w 12329384"/>
                <a:gd name="connsiteY43" fmla="*/ 300589 h 812606"/>
                <a:gd name="connsiteX44" fmla="*/ 9566059 w 12329384"/>
                <a:gd name="connsiteY44" fmla="*/ 347928 h 812606"/>
                <a:gd name="connsiteX45" fmla="*/ 9579908 w 12329384"/>
                <a:gd name="connsiteY45" fmla="*/ 356969 h 812606"/>
                <a:gd name="connsiteX46" fmla="*/ 10019738 w 12329384"/>
                <a:gd name="connsiteY46" fmla="*/ 644295 h 812606"/>
                <a:gd name="connsiteX47" fmla="*/ 10442800 w 12329384"/>
                <a:gd name="connsiteY47" fmla="*/ 383862 h 812606"/>
                <a:gd name="connsiteX48" fmla="*/ 10443052 w 12329384"/>
                <a:gd name="connsiteY48" fmla="*/ 383453 h 812606"/>
                <a:gd name="connsiteX49" fmla="*/ 10444544 w 12329384"/>
                <a:gd name="connsiteY49" fmla="*/ 380359 h 812606"/>
                <a:gd name="connsiteX50" fmla="*/ 10502074 w 12329384"/>
                <a:gd name="connsiteY50" fmla="*/ 271318 h 812606"/>
                <a:gd name="connsiteX51" fmla="*/ 10500493 w 12329384"/>
                <a:gd name="connsiteY51" fmla="*/ 286990 h 812606"/>
                <a:gd name="connsiteX52" fmla="*/ 10992245 w 12329384"/>
                <a:gd name="connsiteY52" fmla="*/ 0 h 812606"/>
                <a:gd name="connsiteX53" fmla="*/ 11362672 w 12329384"/>
                <a:gd name="connsiteY53" fmla="*/ 148596 h 812606"/>
                <a:gd name="connsiteX54" fmla="*/ 11410878 w 12329384"/>
                <a:gd name="connsiteY54" fmla="*/ 195935 h 812606"/>
                <a:gd name="connsiteX55" fmla="*/ 11424728 w 12329384"/>
                <a:gd name="connsiteY55" fmla="*/ 204976 h 812606"/>
                <a:gd name="connsiteX56" fmla="*/ 11864557 w 12329384"/>
                <a:gd name="connsiteY56" fmla="*/ 492302 h 812606"/>
                <a:gd name="connsiteX57" fmla="*/ 12329384 w 12329384"/>
                <a:gd name="connsiteY57" fmla="*/ 159808 h 812606"/>
                <a:gd name="connsiteX58" fmla="*/ 12329210 w 12329384"/>
                <a:gd name="connsiteY58" fmla="*/ 177225 h 812606"/>
                <a:gd name="connsiteX59" fmla="*/ 11735544 w 12329384"/>
                <a:gd name="connsiteY59" fmla="*/ 660610 h 812606"/>
                <a:gd name="connsiteX60" fmla="*/ 11365117 w 12329384"/>
                <a:gd name="connsiteY60" fmla="*/ 512014 h 812606"/>
                <a:gd name="connsiteX61" fmla="*/ 11316911 w 12329384"/>
                <a:gd name="connsiteY61" fmla="*/ 464675 h 812606"/>
                <a:gd name="connsiteX62" fmla="*/ 11303061 w 12329384"/>
                <a:gd name="connsiteY62" fmla="*/ 455634 h 812606"/>
                <a:gd name="connsiteX63" fmla="*/ 10863232 w 12329384"/>
                <a:gd name="connsiteY63" fmla="*/ 168308 h 812606"/>
                <a:gd name="connsiteX64" fmla="*/ 10440170 w 12329384"/>
                <a:gd name="connsiteY64" fmla="*/ 428741 h 812606"/>
                <a:gd name="connsiteX65" fmla="*/ 10439918 w 12329384"/>
                <a:gd name="connsiteY65" fmla="*/ 429150 h 812606"/>
                <a:gd name="connsiteX66" fmla="*/ 10438426 w 12329384"/>
                <a:gd name="connsiteY66" fmla="*/ 432244 h 812606"/>
                <a:gd name="connsiteX67" fmla="*/ 10388586 w 12329384"/>
                <a:gd name="connsiteY67" fmla="*/ 516101 h 812606"/>
                <a:gd name="connsiteX68" fmla="*/ 10382477 w 12329384"/>
                <a:gd name="connsiteY68" fmla="*/ 525613 h 812606"/>
                <a:gd name="connsiteX69" fmla="*/ 9890724 w 12329384"/>
                <a:gd name="connsiteY69" fmla="*/ 812603 h 812606"/>
                <a:gd name="connsiteX70" fmla="*/ 9520297 w 12329384"/>
                <a:gd name="connsiteY70" fmla="*/ 664007 h 812606"/>
                <a:gd name="connsiteX71" fmla="*/ 9472091 w 12329384"/>
                <a:gd name="connsiteY71" fmla="*/ 616668 h 812606"/>
                <a:gd name="connsiteX72" fmla="*/ 9458242 w 12329384"/>
                <a:gd name="connsiteY72" fmla="*/ 607627 h 812606"/>
                <a:gd name="connsiteX73" fmla="*/ 9018413 w 12329384"/>
                <a:gd name="connsiteY73" fmla="*/ 320302 h 812606"/>
                <a:gd name="connsiteX74" fmla="*/ 8752802 w 12329384"/>
                <a:gd name="connsiteY74" fmla="*/ 411089 h 812606"/>
                <a:gd name="connsiteX75" fmla="*/ 8707595 w 12329384"/>
                <a:gd name="connsiteY75" fmla="*/ 449000 h 812606"/>
                <a:gd name="connsiteX76" fmla="*/ 8590098 w 12329384"/>
                <a:gd name="connsiteY76" fmla="*/ 553928 h 812606"/>
                <a:gd name="connsiteX77" fmla="*/ 8548818 w 12329384"/>
                <a:gd name="connsiteY77" fmla="*/ 583206 h 812606"/>
                <a:gd name="connsiteX78" fmla="*/ 8275246 w 12329384"/>
                <a:gd name="connsiteY78" fmla="*/ 660611 h 812606"/>
                <a:gd name="connsiteX79" fmla="*/ 7904819 w 12329384"/>
                <a:gd name="connsiteY79" fmla="*/ 512015 h 812606"/>
                <a:gd name="connsiteX80" fmla="*/ 7856612 w 12329384"/>
                <a:gd name="connsiteY80" fmla="*/ 464676 h 812606"/>
                <a:gd name="connsiteX81" fmla="*/ 7842763 w 12329384"/>
                <a:gd name="connsiteY81" fmla="*/ 455635 h 812606"/>
                <a:gd name="connsiteX82" fmla="*/ 7402933 w 12329384"/>
                <a:gd name="connsiteY82" fmla="*/ 168309 h 812606"/>
                <a:gd name="connsiteX83" fmla="*/ 6979871 w 12329384"/>
                <a:gd name="connsiteY83" fmla="*/ 428742 h 812606"/>
                <a:gd name="connsiteX84" fmla="*/ 6979620 w 12329384"/>
                <a:gd name="connsiteY84" fmla="*/ 429151 h 812606"/>
                <a:gd name="connsiteX85" fmla="*/ 6922178 w 12329384"/>
                <a:gd name="connsiteY85" fmla="*/ 525614 h 812606"/>
                <a:gd name="connsiteX86" fmla="*/ 6430427 w 12329384"/>
                <a:gd name="connsiteY86" fmla="*/ 812604 h 812606"/>
                <a:gd name="connsiteX87" fmla="*/ 6059999 w 12329384"/>
                <a:gd name="connsiteY87" fmla="*/ 664008 h 812606"/>
                <a:gd name="connsiteX88" fmla="*/ 6011793 w 12329384"/>
                <a:gd name="connsiteY88" fmla="*/ 616669 h 812606"/>
                <a:gd name="connsiteX89" fmla="*/ 5997944 w 12329384"/>
                <a:gd name="connsiteY89" fmla="*/ 607628 h 812606"/>
                <a:gd name="connsiteX90" fmla="*/ 5558114 w 12329384"/>
                <a:gd name="connsiteY90" fmla="*/ 320302 h 812606"/>
                <a:gd name="connsiteX91" fmla="*/ 5292505 w 12329384"/>
                <a:gd name="connsiteY91" fmla="*/ 411089 h 812606"/>
                <a:gd name="connsiteX92" fmla="*/ 5207594 w 12329384"/>
                <a:gd name="connsiteY92" fmla="*/ 488913 h 812606"/>
                <a:gd name="connsiteX93" fmla="*/ 5088520 w 12329384"/>
                <a:gd name="connsiteY93" fmla="*/ 583208 h 812606"/>
                <a:gd name="connsiteX94" fmla="*/ 4814948 w 12329384"/>
                <a:gd name="connsiteY94" fmla="*/ 660613 h 812606"/>
                <a:gd name="connsiteX95" fmla="*/ 4444521 w 12329384"/>
                <a:gd name="connsiteY95" fmla="*/ 512017 h 812606"/>
                <a:gd name="connsiteX96" fmla="*/ 4396314 w 12329384"/>
                <a:gd name="connsiteY96" fmla="*/ 464678 h 812606"/>
                <a:gd name="connsiteX97" fmla="*/ 4382465 w 12329384"/>
                <a:gd name="connsiteY97" fmla="*/ 455637 h 812606"/>
                <a:gd name="connsiteX98" fmla="*/ 3942636 w 12329384"/>
                <a:gd name="connsiteY98" fmla="*/ 168311 h 812606"/>
                <a:gd name="connsiteX99" fmla="*/ 3519574 w 12329384"/>
                <a:gd name="connsiteY99" fmla="*/ 428744 h 812606"/>
                <a:gd name="connsiteX100" fmla="*/ 3461880 w 12329384"/>
                <a:gd name="connsiteY100" fmla="*/ 525616 h 812606"/>
                <a:gd name="connsiteX101" fmla="*/ 2970129 w 12329384"/>
                <a:gd name="connsiteY101" fmla="*/ 812606 h 812606"/>
                <a:gd name="connsiteX102" fmla="*/ 2599702 w 12329384"/>
                <a:gd name="connsiteY102" fmla="*/ 664010 h 812606"/>
                <a:gd name="connsiteX103" fmla="*/ 2551495 w 12329384"/>
                <a:gd name="connsiteY103" fmla="*/ 616671 h 812606"/>
                <a:gd name="connsiteX104" fmla="*/ 2537646 w 12329384"/>
                <a:gd name="connsiteY104" fmla="*/ 607630 h 812606"/>
                <a:gd name="connsiteX105" fmla="*/ 2097817 w 12329384"/>
                <a:gd name="connsiteY105" fmla="*/ 320304 h 812606"/>
                <a:gd name="connsiteX106" fmla="*/ 1832207 w 12329384"/>
                <a:gd name="connsiteY106" fmla="*/ 411091 h 812606"/>
                <a:gd name="connsiteX107" fmla="*/ 1722225 w 12329384"/>
                <a:gd name="connsiteY107" fmla="*/ 515954 h 812606"/>
                <a:gd name="connsiteX108" fmla="*/ 1628223 w 12329384"/>
                <a:gd name="connsiteY108" fmla="*/ 583210 h 812606"/>
                <a:gd name="connsiteX109" fmla="*/ 1354650 w 12329384"/>
                <a:gd name="connsiteY109" fmla="*/ 660615 h 812606"/>
                <a:gd name="connsiteX110" fmla="*/ 984223 w 12329384"/>
                <a:gd name="connsiteY110" fmla="*/ 512019 h 812606"/>
                <a:gd name="connsiteX111" fmla="*/ 931703 w 12329384"/>
                <a:gd name="connsiteY111" fmla="*/ 473303 h 812606"/>
                <a:gd name="connsiteX112" fmla="*/ 922167 w 12329384"/>
                <a:gd name="connsiteY112" fmla="*/ 455639 h 812606"/>
                <a:gd name="connsiteX113" fmla="*/ 482338 w 12329384"/>
                <a:gd name="connsiteY113" fmla="*/ 168313 h 812606"/>
                <a:gd name="connsiteX114" fmla="*/ 59276 w 12329384"/>
                <a:gd name="connsiteY114" fmla="*/ 428746 h 812606"/>
                <a:gd name="connsiteX115" fmla="*/ 59024 w 12329384"/>
                <a:gd name="connsiteY115" fmla="*/ 429155 h 812606"/>
                <a:gd name="connsiteX116" fmla="*/ 30746 w 12329384"/>
                <a:gd name="connsiteY116" fmla="*/ 480219 h 812606"/>
                <a:gd name="connsiteX117" fmla="*/ 1 w 12329384"/>
                <a:gd name="connsiteY117" fmla="*/ 541290 h 812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</a:cxnLst>
              <a:rect l="l" t="t" r="r" b="b"/>
              <a:pathLst>
                <a:path w="12329384" h="812606">
                  <a:moveTo>
                    <a:pt x="121181" y="271323"/>
                  </a:moveTo>
                  <a:lnTo>
                    <a:pt x="113489" y="296507"/>
                  </a:lnTo>
                  <a:lnTo>
                    <a:pt x="119599" y="286995"/>
                  </a:lnTo>
                  <a:cubicBezTo>
                    <a:pt x="240844" y="110755"/>
                    <a:pt x="416249" y="5"/>
                    <a:pt x="611351" y="5"/>
                  </a:cubicBezTo>
                  <a:cubicBezTo>
                    <a:pt x="748566" y="5"/>
                    <a:pt x="876038" y="54785"/>
                    <a:pt x="981778" y="148601"/>
                  </a:cubicBezTo>
                  <a:lnTo>
                    <a:pt x="1043834" y="204981"/>
                  </a:lnTo>
                  <a:cubicBezTo>
                    <a:pt x="1148378" y="380458"/>
                    <a:pt x="1306591" y="492306"/>
                    <a:pt x="1483663" y="492306"/>
                  </a:cubicBezTo>
                  <a:cubicBezTo>
                    <a:pt x="1579577" y="492306"/>
                    <a:pt x="1669958" y="459490"/>
                    <a:pt x="1749273" y="401519"/>
                  </a:cubicBezTo>
                  <a:lnTo>
                    <a:pt x="1800054" y="356534"/>
                  </a:lnTo>
                  <a:lnTo>
                    <a:pt x="1953257" y="229401"/>
                  </a:lnTo>
                  <a:cubicBezTo>
                    <a:pt x="2036652" y="179684"/>
                    <a:pt x="2129279" y="151996"/>
                    <a:pt x="2226830" y="151996"/>
                  </a:cubicBezTo>
                  <a:cubicBezTo>
                    <a:pt x="2364045" y="151996"/>
                    <a:pt x="2491516" y="206776"/>
                    <a:pt x="2597257" y="300592"/>
                  </a:cubicBezTo>
                  <a:lnTo>
                    <a:pt x="2645463" y="347931"/>
                  </a:lnTo>
                  <a:lnTo>
                    <a:pt x="2659313" y="356972"/>
                  </a:lnTo>
                  <a:cubicBezTo>
                    <a:pt x="2763857" y="532449"/>
                    <a:pt x="2922070" y="644298"/>
                    <a:pt x="3099142" y="644298"/>
                  </a:cubicBezTo>
                  <a:cubicBezTo>
                    <a:pt x="3266991" y="644298"/>
                    <a:pt x="3417895" y="543796"/>
                    <a:pt x="3522204" y="383865"/>
                  </a:cubicBezTo>
                  <a:lnTo>
                    <a:pt x="3573787" y="296505"/>
                  </a:lnTo>
                  <a:lnTo>
                    <a:pt x="3579897" y="286993"/>
                  </a:lnTo>
                  <a:cubicBezTo>
                    <a:pt x="3701142" y="110753"/>
                    <a:pt x="3876547" y="3"/>
                    <a:pt x="4071649" y="3"/>
                  </a:cubicBezTo>
                  <a:cubicBezTo>
                    <a:pt x="4208864" y="3"/>
                    <a:pt x="4336336" y="54783"/>
                    <a:pt x="4442076" y="148599"/>
                  </a:cubicBezTo>
                  <a:lnTo>
                    <a:pt x="4504132" y="204979"/>
                  </a:lnTo>
                  <a:cubicBezTo>
                    <a:pt x="4608676" y="380456"/>
                    <a:pt x="4766889" y="492304"/>
                    <a:pt x="4943961" y="492304"/>
                  </a:cubicBezTo>
                  <a:cubicBezTo>
                    <a:pt x="5039875" y="492304"/>
                    <a:pt x="5130256" y="459488"/>
                    <a:pt x="5209571" y="401517"/>
                  </a:cubicBezTo>
                  <a:lnTo>
                    <a:pt x="5254775" y="363608"/>
                  </a:lnTo>
                  <a:lnTo>
                    <a:pt x="5372276" y="258677"/>
                  </a:lnTo>
                  <a:lnTo>
                    <a:pt x="5413555" y="229399"/>
                  </a:lnTo>
                  <a:cubicBezTo>
                    <a:pt x="5496949" y="179682"/>
                    <a:pt x="5589577" y="151994"/>
                    <a:pt x="5687128" y="151994"/>
                  </a:cubicBezTo>
                  <a:cubicBezTo>
                    <a:pt x="5824342" y="151994"/>
                    <a:pt x="5951814" y="206774"/>
                    <a:pt x="6057555" y="300590"/>
                  </a:cubicBezTo>
                  <a:lnTo>
                    <a:pt x="6119611" y="356970"/>
                  </a:lnTo>
                  <a:cubicBezTo>
                    <a:pt x="6224155" y="532447"/>
                    <a:pt x="6382368" y="644296"/>
                    <a:pt x="6559439" y="644296"/>
                  </a:cubicBezTo>
                  <a:cubicBezTo>
                    <a:pt x="6727289" y="644296"/>
                    <a:pt x="6878193" y="543794"/>
                    <a:pt x="6982502" y="383863"/>
                  </a:cubicBezTo>
                  <a:cubicBezTo>
                    <a:pt x="6982586" y="383727"/>
                    <a:pt x="6982669" y="383590"/>
                    <a:pt x="6982753" y="383454"/>
                  </a:cubicBezTo>
                  <a:lnTo>
                    <a:pt x="6984246" y="380360"/>
                  </a:lnTo>
                  <a:cubicBezTo>
                    <a:pt x="6993820" y="364283"/>
                    <a:pt x="7011745" y="359934"/>
                    <a:pt x="7040195" y="286991"/>
                  </a:cubicBezTo>
                  <a:cubicBezTo>
                    <a:pt x="7161440" y="110751"/>
                    <a:pt x="7336845" y="1"/>
                    <a:pt x="7531947" y="1"/>
                  </a:cubicBezTo>
                  <a:cubicBezTo>
                    <a:pt x="7669161" y="1"/>
                    <a:pt x="7796634" y="54781"/>
                    <a:pt x="7902374" y="148597"/>
                  </a:cubicBezTo>
                  <a:lnTo>
                    <a:pt x="7950580" y="195936"/>
                  </a:lnTo>
                  <a:lnTo>
                    <a:pt x="7964430" y="204977"/>
                  </a:lnTo>
                  <a:cubicBezTo>
                    <a:pt x="8068974" y="380454"/>
                    <a:pt x="8227187" y="492302"/>
                    <a:pt x="8404258" y="492302"/>
                  </a:cubicBezTo>
                  <a:cubicBezTo>
                    <a:pt x="8500172" y="492302"/>
                    <a:pt x="8590554" y="459486"/>
                    <a:pt x="8669869" y="401515"/>
                  </a:cubicBezTo>
                  <a:lnTo>
                    <a:pt x="8832573" y="258676"/>
                  </a:lnTo>
                  <a:lnTo>
                    <a:pt x="8873853" y="229399"/>
                  </a:lnTo>
                  <a:cubicBezTo>
                    <a:pt x="8957248" y="179681"/>
                    <a:pt x="9049875" y="151993"/>
                    <a:pt x="9147426" y="151993"/>
                  </a:cubicBezTo>
                  <a:cubicBezTo>
                    <a:pt x="9284640" y="151993"/>
                    <a:pt x="9412112" y="206773"/>
                    <a:pt x="9517853" y="300589"/>
                  </a:cubicBezTo>
                  <a:lnTo>
                    <a:pt x="9566059" y="347928"/>
                  </a:lnTo>
                  <a:lnTo>
                    <a:pt x="9579908" y="356969"/>
                  </a:lnTo>
                  <a:cubicBezTo>
                    <a:pt x="9684452" y="532446"/>
                    <a:pt x="9842666" y="644295"/>
                    <a:pt x="10019738" y="644295"/>
                  </a:cubicBezTo>
                  <a:cubicBezTo>
                    <a:pt x="10187587" y="644295"/>
                    <a:pt x="10338491" y="543793"/>
                    <a:pt x="10442800" y="383862"/>
                  </a:cubicBezTo>
                  <a:lnTo>
                    <a:pt x="10443052" y="383453"/>
                  </a:lnTo>
                  <a:lnTo>
                    <a:pt x="10444544" y="380359"/>
                  </a:lnTo>
                  <a:cubicBezTo>
                    <a:pt x="10454381" y="361670"/>
                    <a:pt x="10493768" y="285294"/>
                    <a:pt x="10502074" y="271318"/>
                  </a:cubicBezTo>
                  <a:lnTo>
                    <a:pt x="10500493" y="286990"/>
                  </a:lnTo>
                  <a:cubicBezTo>
                    <a:pt x="10621738" y="110750"/>
                    <a:pt x="10797143" y="0"/>
                    <a:pt x="10992245" y="0"/>
                  </a:cubicBezTo>
                  <a:cubicBezTo>
                    <a:pt x="11129460" y="0"/>
                    <a:pt x="11256932" y="54780"/>
                    <a:pt x="11362672" y="148596"/>
                  </a:cubicBezTo>
                  <a:lnTo>
                    <a:pt x="11410878" y="195935"/>
                  </a:lnTo>
                  <a:lnTo>
                    <a:pt x="11424728" y="204976"/>
                  </a:lnTo>
                  <a:cubicBezTo>
                    <a:pt x="11529272" y="380453"/>
                    <a:pt x="11687485" y="492302"/>
                    <a:pt x="11864557" y="492302"/>
                  </a:cubicBezTo>
                  <a:cubicBezTo>
                    <a:pt x="12056385" y="492302"/>
                    <a:pt x="12226080" y="361034"/>
                    <a:pt x="12329384" y="159808"/>
                  </a:cubicBezTo>
                  <a:lnTo>
                    <a:pt x="12329210" y="177225"/>
                  </a:lnTo>
                  <a:cubicBezTo>
                    <a:pt x="12220799" y="463721"/>
                    <a:pt x="11995680" y="660610"/>
                    <a:pt x="11735544" y="660610"/>
                  </a:cubicBezTo>
                  <a:cubicBezTo>
                    <a:pt x="11598329" y="660610"/>
                    <a:pt x="11470857" y="605830"/>
                    <a:pt x="11365117" y="512014"/>
                  </a:cubicBezTo>
                  <a:lnTo>
                    <a:pt x="11316911" y="464675"/>
                  </a:lnTo>
                  <a:lnTo>
                    <a:pt x="11303061" y="455634"/>
                  </a:lnTo>
                  <a:cubicBezTo>
                    <a:pt x="11198517" y="280157"/>
                    <a:pt x="11040303" y="168308"/>
                    <a:pt x="10863232" y="168308"/>
                  </a:cubicBezTo>
                  <a:cubicBezTo>
                    <a:pt x="10695383" y="168308"/>
                    <a:pt x="10544478" y="268810"/>
                    <a:pt x="10440170" y="428741"/>
                  </a:cubicBezTo>
                  <a:lnTo>
                    <a:pt x="10439918" y="429150"/>
                  </a:lnTo>
                  <a:lnTo>
                    <a:pt x="10438426" y="432244"/>
                  </a:lnTo>
                  <a:cubicBezTo>
                    <a:pt x="10429871" y="446736"/>
                    <a:pt x="10397911" y="500540"/>
                    <a:pt x="10388586" y="516101"/>
                  </a:cubicBezTo>
                  <a:lnTo>
                    <a:pt x="10382477" y="525613"/>
                  </a:lnTo>
                  <a:cubicBezTo>
                    <a:pt x="10261232" y="701853"/>
                    <a:pt x="10085826" y="812603"/>
                    <a:pt x="9890724" y="812603"/>
                  </a:cubicBezTo>
                  <a:cubicBezTo>
                    <a:pt x="9753510" y="812603"/>
                    <a:pt x="9626038" y="757823"/>
                    <a:pt x="9520297" y="664007"/>
                  </a:cubicBezTo>
                  <a:lnTo>
                    <a:pt x="9472091" y="616668"/>
                  </a:lnTo>
                  <a:lnTo>
                    <a:pt x="9458242" y="607627"/>
                  </a:lnTo>
                  <a:cubicBezTo>
                    <a:pt x="9353698" y="432150"/>
                    <a:pt x="9195484" y="320302"/>
                    <a:pt x="9018413" y="320302"/>
                  </a:cubicBezTo>
                  <a:cubicBezTo>
                    <a:pt x="8922499" y="320302"/>
                    <a:pt x="8832118" y="353118"/>
                    <a:pt x="8752802" y="411089"/>
                  </a:cubicBezTo>
                  <a:lnTo>
                    <a:pt x="8707595" y="449000"/>
                  </a:lnTo>
                  <a:lnTo>
                    <a:pt x="8590098" y="553928"/>
                  </a:lnTo>
                  <a:lnTo>
                    <a:pt x="8548818" y="583206"/>
                  </a:lnTo>
                  <a:cubicBezTo>
                    <a:pt x="8465423" y="632923"/>
                    <a:pt x="8372797" y="660611"/>
                    <a:pt x="8275246" y="660611"/>
                  </a:cubicBezTo>
                  <a:cubicBezTo>
                    <a:pt x="8138031" y="660611"/>
                    <a:pt x="8010559" y="605831"/>
                    <a:pt x="7904819" y="512015"/>
                  </a:cubicBezTo>
                  <a:lnTo>
                    <a:pt x="7856612" y="464676"/>
                  </a:lnTo>
                  <a:lnTo>
                    <a:pt x="7842763" y="455635"/>
                  </a:lnTo>
                  <a:cubicBezTo>
                    <a:pt x="7738219" y="280158"/>
                    <a:pt x="7580006" y="168309"/>
                    <a:pt x="7402933" y="168309"/>
                  </a:cubicBezTo>
                  <a:cubicBezTo>
                    <a:pt x="7235085" y="168309"/>
                    <a:pt x="7084180" y="268811"/>
                    <a:pt x="6979871" y="428742"/>
                  </a:cubicBezTo>
                  <a:cubicBezTo>
                    <a:pt x="6979787" y="428878"/>
                    <a:pt x="6979704" y="429015"/>
                    <a:pt x="6979620" y="429151"/>
                  </a:cubicBezTo>
                  <a:lnTo>
                    <a:pt x="6922178" y="525614"/>
                  </a:lnTo>
                  <a:cubicBezTo>
                    <a:pt x="6800934" y="701854"/>
                    <a:pt x="6625529" y="812604"/>
                    <a:pt x="6430427" y="812604"/>
                  </a:cubicBezTo>
                  <a:cubicBezTo>
                    <a:pt x="6293211" y="812604"/>
                    <a:pt x="6165740" y="757824"/>
                    <a:pt x="6059999" y="664008"/>
                  </a:cubicBezTo>
                  <a:lnTo>
                    <a:pt x="6011793" y="616669"/>
                  </a:lnTo>
                  <a:lnTo>
                    <a:pt x="5997944" y="607628"/>
                  </a:lnTo>
                  <a:cubicBezTo>
                    <a:pt x="5893400" y="432151"/>
                    <a:pt x="5735186" y="320302"/>
                    <a:pt x="5558114" y="320302"/>
                  </a:cubicBezTo>
                  <a:cubicBezTo>
                    <a:pt x="5462200" y="320302"/>
                    <a:pt x="5371819" y="353119"/>
                    <a:pt x="5292505" y="411089"/>
                  </a:cubicBezTo>
                  <a:lnTo>
                    <a:pt x="5207594" y="488913"/>
                  </a:lnTo>
                  <a:lnTo>
                    <a:pt x="5088520" y="583208"/>
                  </a:lnTo>
                  <a:cubicBezTo>
                    <a:pt x="5005126" y="632925"/>
                    <a:pt x="4912499" y="660613"/>
                    <a:pt x="4814948" y="660613"/>
                  </a:cubicBezTo>
                  <a:cubicBezTo>
                    <a:pt x="4677733" y="660613"/>
                    <a:pt x="4550261" y="605833"/>
                    <a:pt x="4444521" y="512017"/>
                  </a:cubicBezTo>
                  <a:lnTo>
                    <a:pt x="4396314" y="464678"/>
                  </a:lnTo>
                  <a:lnTo>
                    <a:pt x="4382465" y="455637"/>
                  </a:lnTo>
                  <a:cubicBezTo>
                    <a:pt x="4277921" y="280160"/>
                    <a:pt x="4119708" y="168311"/>
                    <a:pt x="3942636" y="168311"/>
                  </a:cubicBezTo>
                  <a:cubicBezTo>
                    <a:pt x="3774787" y="168311"/>
                    <a:pt x="3623883" y="268813"/>
                    <a:pt x="3519574" y="428744"/>
                  </a:cubicBezTo>
                  <a:lnTo>
                    <a:pt x="3461880" y="525616"/>
                  </a:lnTo>
                  <a:cubicBezTo>
                    <a:pt x="3340636" y="701856"/>
                    <a:pt x="3165231" y="812606"/>
                    <a:pt x="2970129" y="812606"/>
                  </a:cubicBezTo>
                  <a:cubicBezTo>
                    <a:pt x="2832914" y="812606"/>
                    <a:pt x="2705442" y="757826"/>
                    <a:pt x="2599702" y="664010"/>
                  </a:cubicBezTo>
                  <a:lnTo>
                    <a:pt x="2551495" y="616671"/>
                  </a:lnTo>
                  <a:lnTo>
                    <a:pt x="2537646" y="607630"/>
                  </a:lnTo>
                  <a:cubicBezTo>
                    <a:pt x="2433102" y="432153"/>
                    <a:pt x="2274888" y="320304"/>
                    <a:pt x="2097817" y="320304"/>
                  </a:cubicBezTo>
                  <a:cubicBezTo>
                    <a:pt x="2001903" y="320304"/>
                    <a:pt x="1911522" y="353121"/>
                    <a:pt x="1832207" y="411091"/>
                  </a:cubicBezTo>
                  <a:lnTo>
                    <a:pt x="1722225" y="515954"/>
                  </a:lnTo>
                  <a:cubicBezTo>
                    <a:pt x="1688228" y="544641"/>
                    <a:pt x="1689486" y="559100"/>
                    <a:pt x="1628223" y="583210"/>
                  </a:cubicBezTo>
                  <a:cubicBezTo>
                    <a:pt x="1544828" y="632927"/>
                    <a:pt x="1452201" y="660615"/>
                    <a:pt x="1354650" y="660615"/>
                  </a:cubicBezTo>
                  <a:cubicBezTo>
                    <a:pt x="1217435" y="660615"/>
                    <a:pt x="1089964" y="605835"/>
                    <a:pt x="984223" y="512019"/>
                  </a:cubicBezTo>
                  <a:lnTo>
                    <a:pt x="931703" y="473303"/>
                  </a:lnTo>
                  <a:lnTo>
                    <a:pt x="922167" y="455639"/>
                  </a:lnTo>
                  <a:cubicBezTo>
                    <a:pt x="817623" y="280162"/>
                    <a:pt x="659410" y="168313"/>
                    <a:pt x="482338" y="168313"/>
                  </a:cubicBezTo>
                  <a:cubicBezTo>
                    <a:pt x="314489" y="168313"/>
                    <a:pt x="163585" y="268815"/>
                    <a:pt x="59276" y="428746"/>
                  </a:cubicBezTo>
                  <a:lnTo>
                    <a:pt x="59024" y="429155"/>
                  </a:lnTo>
                  <a:lnTo>
                    <a:pt x="30746" y="480219"/>
                  </a:lnTo>
                  <a:lnTo>
                    <a:pt x="1" y="541290"/>
                  </a:lnTo>
                </a:path>
              </a:pathLst>
            </a:custGeom>
            <a:solidFill>
              <a:schemeClr val="accent3">
                <a:lumMod val="75000"/>
                <a:alpha val="60000"/>
              </a:schemeClr>
            </a:solidFill>
            <a:ln w="0">
              <a:noFill/>
            </a:ln>
            <a:scene3d>
              <a:camera prst="orthographicFront"/>
              <a:lightRig rig="flat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s-ES" sz="1350"/>
            </a:p>
          </p:txBody>
        </p:sp>
        <p:sp>
          <p:nvSpPr>
            <p:cNvPr id="22" name="Forma libre 26"/>
            <p:cNvSpPr/>
            <p:nvPr/>
          </p:nvSpPr>
          <p:spPr>
            <a:xfrm rot="8754791">
              <a:off x="1463452" y="2432304"/>
              <a:ext cx="7139325" cy="603281"/>
            </a:xfrm>
            <a:custGeom>
              <a:avLst/>
              <a:gdLst>
                <a:gd name="connsiteX0" fmla="*/ 1354649 w 14191711"/>
                <a:gd name="connsiteY0" fmla="*/ 812608 h 812608"/>
                <a:gd name="connsiteX1" fmla="*/ 984222 w 14191711"/>
                <a:gd name="connsiteY1" fmla="*/ 664012 h 812608"/>
                <a:gd name="connsiteX2" fmla="*/ 936015 w 14191711"/>
                <a:gd name="connsiteY2" fmla="*/ 616673 h 812608"/>
                <a:gd name="connsiteX3" fmla="*/ 931702 w 14191711"/>
                <a:gd name="connsiteY3" fmla="*/ 625297 h 812608"/>
                <a:gd name="connsiteX4" fmla="*/ 922166 w 14191711"/>
                <a:gd name="connsiteY4" fmla="*/ 607632 h 812608"/>
                <a:gd name="connsiteX5" fmla="*/ 482337 w 14191711"/>
                <a:gd name="connsiteY5" fmla="*/ 320306 h 812608"/>
                <a:gd name="connsiteX6" fmla="*/ 17510 w 14191711"/>
                <a:gd name="connsiteY6" fmla="*/ 652800 h 812608"/>
                <a:gd name="connsiteX7" fmla="*/ 0 w 14191711"/>
                <a:gd name="connsiteY7" fmla="*/ 693284 h 812608"/>
                <a:gd name="connsiteX8" fmla="*/ 17683 w 14191711"/>
                <a:gd name="connsiteY8" fmla="*/ 635383 h 812608"/>
                <a:gd name="connsiteX9" fmla="*/ 611350 w 14191711"/>
                <a:gd name="connsiteY9" fmla="*/ 151998 h 812608"/>
                <a:gd name="connsiteX10" fmla="*/ 981777 w 14191711"/>
                <a:gd name="connsiteY10" fmla="*/ 300594 h 812608"/>
                <a:gd name="connsiteX11" fmla="*/ 1029983 w 14191711"/>
                <a:gd name="connsiteY11" fmla="*/ 347933 h 812608"/>
                <a:gd name="connsiteX12" fmla="*/ 1034297 w 14191711"/>
                <a:gd name="connsiteY12" fmla="*/ 339310 h 812608"/>
                <a:gd name="connsiteX13" fmla="*/ 1043833 w 14191711"/>
                <a:gd name="connsiteY13" fmla="*/ 356974 h 812608"/>
                <a:gd name="connsiteX14" fmla="*/ 1483662 w 14191711"/>
                <a:gd name="connsiteY14" fmla="*/ 644300 h 812608"/>
                <a:gd name="connsiteX15" fmla="*/ 1906724 w 14191711"/>
                <a:gd name="connsiteY15" fmla="*/ 383867 h 812608"/>
                <a:gd name="connsiteX16" fmla="*/ 1906976 w 14191711"/>
                <a:gd name="connsiteY16" fmla="*/ 383458 h 812608"/>
                <a:gd name="connsiteX17" fmla="*/ 1908468 w 14191711"/>
                <a:gd name="connsiteY17" fmla="*/ 380364 h 812608"/>
                <a:gd name="connsiteX18" fmla="*/ 1935254 w 14191711"/>
                <a:gd name="connsiteY18" fmla="*/ 332394 h 812608"/>
                <a:gd name="connsiteX19" fmla="*/ 1948509 w 14191711"/>
                <a:gd name="connsiteY19" fmla="*/ 311759 h 812608"/>
                <a:gd name="connsiteX20" fmla="*/ 1965999 w 14191711"/>
                <a:gd name="connsiteY20" fmla="*/ 271323 h 812608"/>
                <a:gd name="connsiteX21" fmla="*/ 1958307 w 14191711"/>
                <a:gd name="connsiteY21" fmla="*/ 296507 h 812608"/>
                <a:gd name="connsiteX22" fmla="*/ 1964417 w 14191711"/>
                <a:gd name="connsiteY22" fmla="*/ 286995 h 812608"/>
                <a:gd name="connsiteX23" fmla="*/ 2456169 w 14191711"/>
                <a:gd name="connsiteY23" fmla="*/ 5 h 812608"/>
                <a:gd name="connsiteX24" fmla="*/ 2826596 w 14191711"/>
                <a:gd name="connsiteY24" fmla="*/ 148601 h 812608"/>
                <a:gd name="connsiteX25" fmla="*/ 2874802 w 14191711"/>
                <a:gd name="connsiteY25" fmla="*/ 195940 h 812608"/>
                <a:gd name="connsiteX26" fmla="*/ 2879116 w 14191711"/>
                <a:gd name="connsiteY26" fmla="*/ 187316 h 812608"/>
                <a:gd name="connsiteX27" fmla="*/ 2888652 w 14191711"/>
                <a:gd name="connsiteY27" fmla="*/ 204981 h 812608"/>
                <a:gd name="connsiteX28" fmla="*/ 3328481 w 14191711"/>
                <a:gd name="connsiteY28" fmla="*/ 492306 h 812608"/>
                <a:gd name="connsiteX29" fmla="*/ 3594091 w 14191711"/>
                <a:gd name="connsiteY29" fmla="*/ 401519 h 812608"/>
                <a:gd name="connsiteX30" fmla="*/ 3639295 w 14191711"/>
                <a:gd name="connsiteY30" fmla="*/ 363610 h 812608"/>
                <a:gd name="connsiteX31" fmla="*/ 3644872 w 14191711"/>
                <a:gd name="connsiteY31" fmla="*/ 356534 h 812608"/>
                <a:gd name="connsiteX32" fmla="*/ 3679001 w 14191711"/>
                <a:gd name="connsiteY32" fmla="*/ 323696 h 812608"/>
                <a:gd name="connsiteX33" fmla="*/ 3704073 w 14191711"/>
                <a:gd name="connsiteY33" fmla="*/ 296657 h 812608"/>
                <a:gd name="connsiteX34" fmla="*/ 3793308 w 14191711"/>
                <a:gd name="connsiteY34" fmla="*/ 159813 h 812608"/>
                <a:gd name="connsiteX35" fmla="*/ 3810818 w 14191711"/>
                <a:gd name="connsiteY35" fmla="*/ 119329 h 812608"/>
                <a:gd name="connsiteX36" fmla="*/ 3793135 w 14191711"/>
                <a:gd name="connsiteY36" fmla="*/ 177230 h 812608"/>
                <a:gd name="connsiteX37" fmla="*/ 3756797 w 14191711"/>
                <a:gd name="connsiteY37" fmla="*/ 258678 h 812608"/>
                <a:gd name="connsiteX38" fmla="*/ 3798075 w 14191711"/>
                <a:gd name="connsiteY38" fmla="*/ 229401 h 812608"/>
                <a:gd name="connsiteX39" fmla="*/ 4071648 w 14191711"/>
                <a:gd name="connsiteY39" fmla="*/ 151996 h 812608"/>
                <a:gd name="connsiteX40" fmla="*/ 4442075 w 14191711"/>
                <a:gd name="connsiteY40" fmla="*/ 300592 h 812608"/>
                <a:gd name="connsiteX41" fmla="*/ 4490281 w 14191711"/>
                <a:gd name="connsiteY41" fmla="*/ 347931 h 812608"/>
                <a:gd name="connsiteX42" fmla="*/ 4494595 w 14191711"/>
                <a:gd name="connsiteY42" fmla="*/ 339308 h 812608"/>
                <a:gd name="connsiteX43" fmla="*/ 4504131 w 14191711"/>
                <a:gd name="connsiteY43" fmla="*/ 356972 h 812608"/>
                <a:gd name="connsiteX44" fmla="*/ 4943960 w 14191711"/>
                <a:gd name="connsiteY44" fmla="*/ 644298 h 812608"/>
                <a:gd name="connsiteX45" fmla="*/ 5367022 w 14191711"/>
                <a:gd name="connsiteY45" fmla="*/ 383865 h 812608"/>
                <a:gd name="connsiteX46" fmla="*/ 5367274 w 14191711"/>
                <a:gd name="connsiteY46" fmla="*/ 383456 h 812608"/>
                <a:gd name="connsiteX47" fmla="*/ 5368766 w 14191711"/>
                <a:gd name="connsiteY47" fmla="*/ 380362 h 812608"/>
                <a:gd name="connsiteX48" fmla="*/ 5395552 w 14191711"/>
                <a:gd name="connsiteY48" fmla="*/ 332392 h 812608"/>
                <a:gd name="connsiteX49" fmla="*/ 5408807 w 14191711"/>
                <a:gd name="connsiteY49" fmla="*/ 311757 h 812608"/>
                <a:gd name="connsiteX50" fmla="*/ 5426297 w 14191711"/>
                <a:gd name="connsiteY50" fmla="*/ 271321 h 812608"/>
                <a:gd name="connsiteX51" fmla="*/ 5418605 w 14191711"/>
                <a:gd name="connsiteY51" fmla="*/ 296505 h 812608"/>
                <a:gd name="connsiteX52" fmla="*/ 5424715 w 14191711"/>
                <a:gd name="connsiteY52" fmla="*/ 286993 h 812608"/>
                <a:gd name="connsiteX53" fmla="*/ 5916467 w 14191711"/>
                <a:gd name="connsiteY53" fmla="*/ 3 h 812608"/>
                <a:gd name="connsiteX54" fmla="*/ 6286894 w 14191711"/>
                <a:gd name="connsiteY54" fmla="*/ 148599 h 812608"/>
                <a:gd name="connsiteX55" fmla="*/ 6335100 w 14191711"/>
                <a:gd name="connsiteY55" fmla="*/ 195938 h 812608"/>
                <a:gd name="connsiteX56" fmla="*/ 6339414 w 14191711"/>
                <a:gd name="connsiteY56" fmla="*/ 187314 h 812608"/>
                <a:gd name="connsiteX57" fmla="*/ 6348950 w 14191711"/>
                <a:gd name="connsiteY57" fmla="*/ 204979 h 812608"/>
                <a:gd name="connsiteX58" fmla="*/ 6788779 w 14191711"/>
                <a:gd name="connsiteY58" fmla="*/ 492304 h 812608"/>
                <a:gd name="connsiteX59" fmla="*/ 7054389 w 14191711"/>
                <a:gd name="connsiteY59" fmla="*/ 401517 h 812608"/>
                <a:gd name="connsiteX60" fmla="*/ 7099593 w 14191711"/>
                <a:gd name="connsiteY60" fmla="*/ 363608 h 812608"/>
                <a:gd name="connsiteX61" fmla="*/ 7105170 w 14191711"/>
                <a:gd name="connsiteY61" fmla="*/ 356532 h 812608"/>
                <a:gd name="connsiteX62" fmla="*/ 7139299 w 14191711"/>
                <a:gd name="connsiteY62" fmla="*/ 323694 h 812608"/>
                <a:gd name="connsiteX63" fmla="*/ 7164371 w 14191711"/>
                <a:gd name="connsiteY63" fmla="*/ 296655 h 812608"/>
                <a:gd name="connsiteX64" fmla="*/ 7253606 w 14191711"/>
                <a:gd name="connsiteY64" fmla="*/ 159811 h 812608"/>
                <a:gd name="connsiteX65" fmla="*/ 7271116 w 14191711"/>
                <a:gd name="connsiteY65" fmla="*/ 119327 h 812608"/>
                <a:gd name="connsiteX66" fmla="*/ 7253432 w 14191711"/>
                <a:gd name="connsiteY66" fmla="*/ 177228 h 812608"/>
                <a:gd name="connsiteX67" fmla="*/ 7217094 w 14191711"/>
                <a:gd name="connsiteY67" fmla="*/ 258677 h 812608"/>
                <a:gd name="connsiteX68" fmla="*/ 7258373 w 14191711"/>
                <a:gd name="connsiteY68" fmla="*/ 229399 h 812608"/>
                <a:gd name="connsiteX69" fmla="*/ 7531946 w 14191711"/>
                <a:gd name="connsiteY69" fmla="*/ 151994 h 812608"/>
                <a:gd name="connsiteX70" fmla="*/ 7902373 w 14191711"/>
                <a:gd name="connsiteY70" fmla="*/ 300590 h 812608"/>
                <a:gd name="connsiteX71" fmla="*/ 7950579 w 14191711"/>
                <a:gd name="connsiteY71" fmla="*/ 347929 h 812608"/>
                <a:gd name="connsiteX72" fmla="*/ 7954893 w 14191711"/>
                <a:gd name="connsiteY72" fmla="*/ 339306 h 812608"/>
                <a:gd name="connsiteX73" fmla="*/ 7964429 w 14191711"/>
                <a:gd name="connsiteY73" fmla="*/ 356970 h 812608"/>
                <a:gd name="connsiteX74" fmla="*/ 8404257 w 14191711"/>
                <a:gd name="connsiteY74" fmla="*/ 644296 h 812608"/>
                <a:gd name="connsiteX75" fmla="*/ 8827320 w 14191711"/>
                <a:gd name="connsiteY75" fmla="*/ 383863 h 812608"/>
                <a:gd name="connsiteX76" fmla="*/ 8827571 w 14191711"/>
                <a:gd name="connsiteY76" fmla="*/ 383454 h 812608"/>
                <a:gd name="connsiteX77" fmla="*/ 8829064 w 14191711"/>
                <a:gd name="connsiteY77" fmla="*/ 380360 h 812608"/>
                <a:gd name="connsiteX78" fmla="*/ 8855850 w 14191711"/>
                <a:gd name="connsiteY78" fmla="*/ 332390 h 812608"/>
                <a:gd name="connsiteX79" fmla="*/ 8869104 w 14191711"/>
                <a:gd name="connsiteY79" fmla="*/ 311755 h 812608"/>
                <a:gd name="connsiteX80" fmla="*/ 8886595 w 14191711"/>
                <a:gd name="connsiteY80" fmla="*/ 271319 h 812608"/>
                <a:gd name="connsiteX81" fmla="*/ 8878903 w 14191711"/>
                <a:gd name="connsiteY81" fmla="*/ 296503 h 812608"/>
                <a:gd name="connsiteX82" fmla="*/ 8885013 w 14191711"/>
                <a:gd name="connsiteY82" fmla="*/ 286991 h 812608"/>
                <a:gd name="connsiteX83" fmla="*/ 9376765 w 14191711"/>
                <a:gd name="connsiteY83" fmla="*/ 1 h 812608"/>
                <a:gd name="connsiteX84" fmla="*/ 9747192 w 14191711"/>
                <a:gd name="connsiteY84" fmla="*/ 148597 h 812608"/>
                <a:gd name="connsiteX85" fmla="*/ 9795398 w 14191711"/>
                <a:gd name="connsiteY85" fmla="*/ 195936 h 812608"/>
                <a:gd name="connsiteX86" fmla="*/ 9799712 w 14191711"/>
                <a:gd name="connsiteY86" fmla="*/ 187312 h 812608"/>
                <a:gd name="connsiteX87" fmla="*/ 9809248 w 14191711"/>
                <a:gd name="connsiteY87" fmla="*/ 204977 h 812608"/>
                <a:gd name="connsiteX88" fmla="*/ 10249076 w 14191711"/>
                <a:gd name="connsiteY88" fmla="*/ 492302 h 812608"/>
                <a:gd name="connsiteX89" fmla="*/ 10514687 w 14191711"/>
                <a:gd name="connsiteY89" fmla="*/ 401515 h 812608"/>
                <a:gd name="connsiteX90" fmla="*/ 10559894 w 14191711"/>
                <a:gd name="connsiteY90" fmla="*/ 363604 h 812608"/>
                <a:gd name="connsiteX91" fmla="*/ 10565468 w 14191711"/>
                <a:gd name="connsiteY91" fmla="*/ 356531 h 812608"/>
                <a:gd name="connsiteX92" fmla="*/ 10599588 w 14191711"/>
                <a:gd name="connsiteY92" fmla="*/ 323702 h 812608"/>
                <a:gd name="connsiteX93" fmla="*/ 10624669 w 14191711"/>
                <a:gd name="connsiteY93" fmla="*/ 296653 h 812608"/>
                <a:gd name="connsiteX94" fmla="*/ 10713904 w 14191711"/>
                <a:gd name="connsiteY94" fmla="*/ 159809 h 812608"/>
                <a:gd name="connsiteX95" fmla="*/ 10731414 w 14191711"/>
                <a:gd name="connsiteY95" fmla="*/ 119325 h 812608"/>
                <a:gd name="connsiteX96" fmla="*/ 10713730 w 14191711"/>
                <a:gd name="connsiteY96" fmla="*/ 177226 h 812608"/>
                <a:gd name="connsiteX97" fmla="*/ 10677391 w 14191711"/>
                <a:gd name="connsiteY97" fmla="*/ 258676 h 812608"/>
                <a:gd name="connsiteX98" fmla="*/ 10718671 w 14191711"/>
                <a:gd name="connsiteY98" fmla="*/ 229399 h 812608"/>
                <a:gd name="connsiteX99" fmla="*/ 10992244 w 14191711"/>
                <a:gd name="connsiteY99" fmla="*/ 151993 h 812608"/>
                <a:gd name="connsiteX100" fmla="*/ 11362671 w 14191711"/>
                <a:gd name="connsiteY100" fmla="*/ 300589 h 812608"/>
                <a:gd name="connsiteX101" fmla="*/ 11410877 w 14191711"/>
                <a:gd name="connsiteY101" fmla="*/ 347928 h 812608"/>
                <a:gd name="connsiteX102" fmla="*/ 11415191 w 14191711"/>
                <a:gd name="connsiteY102" fmla="*/ 339305 h 812608"/>
                <a:gd name="connsiteX103" fmla="*/ 11424726 w 14191711"/>
                <a:gd name="connsiteY103" fmla="*/ 356969 h 812608"/>
                <a:gd name="connsiteX104" fmla="*/ 11864556 w 14191711"/>
                <a:gd name="connsiteY104" fmla="*/ 644295 h 812608"/>
                <a:gd name="connsiteX105" fmla="*/ 12287618 w 14191711"/>
                <a:gd name="connsiteY105" fmla="*/ 383862 h 812608"/>
                <a:gd name="connsiteX106" fmla="*/ 12287870 w 14191711"/>
                <a:gd name="connsiteY106" fmla="*/ 383453 h 812608"/>
                <a:gd name="connsiteX107" fmla="*/ 12289362 w 14191711"/>
                <a:gd name="connsiteY107" fmla="*/ 380359 h 812608"/>
                <a:gd name="connsiteX108" fmla="*/ 12316148 w 14191711"/>
                <a:gd name="connsiteY108" fmla="*/ 332389 h 812608"/>
                <a:gd name="connsiteX109" fmla="*/ 12329403 w 14191711"/>
                <a:gd name="connsiteY109" fmla="*/ 311754 h 812608"/>
                <a:gd name="connsiteX110" fmla="*/ 12346892 w 14191711"/>
                <a:gd name="connsiteY110" fmla="*/ 271318 h 812608"/>
                <a:gd name="connsiteX111" fmla="*/ 12339201 w 14191711"/>
                <a:gd name="connsiteY111" fmla="*/ 296502 h 812608"/>
                <a:gd name="connsiteX112" fmla="*/ 12345311 w 14191711"/>
                <a:gd name="connsiteY112" fmla="*/ 286990 h 812608"/>
                <a:gd name="connsiteX113" fmla="*/ 12837063 w 14191711"/>
                <a:gd name="connsiteY113" fmla="*/ 0 h 812608"/>
                <a:gd name="connsiteX114" fmla="*/ 13207490 w 14191711"/>
                <a:gd name="connsiteY114" fmla="*/ 148596 h 812608"/>
                <a:gd name="connsiteX115" fmla="*/ 13255696 w 14191711"/>
                <a:gd name="connsiteY115" fmla="*/ 195935 h 812608"/>
                <a:gd name="connsiteX116" fmla="*/ 13260010 w 14191711"/>
                <a:gd name="connsiteY116" fmla="*/ 187311 h 812608"/>
                <a:gd name="connsiteX117" fmla="*/ 13269546 w 14191711"/>
                <a:gd name="connsiteY117" fmla="*/ 204976 h 812608"/>
                <a:gd name="connsiteX118" fmla="*/ 13709375 w 14191711"/>
                <a:gd name="connsiteY118" fmla="*/ 492302 h 812608"/>
                <a:gd name="connsiteX119" fmla="*/ 14174202 w 14191711"/>
                <a:gd name="connsiteY119" fmla="*/ 159808 h 812608"/>
                <a:gd name="connsiteX120" fmla="*/ 14191711 w 14191711"/>
                <a:gd name="connsiteY120" fmla="*/ 119324 h 812608"/>
                <a:gd name="connsiteX121" fmla="*/ 14174028 w 14191711"/>
                <a:gd name="connsiteY121" fmla="*/ 177225 h 812608"/>
                <a:gd name="connsiteX122" fmla="*/ 13580362 w 14191711"/>
                <a:gd name="connsiteY122" fmla="*/ 660610 h 812608"/>
                <a:gd name="connsiteX123" fmla="*/ 13209935 w 14191711"/>
                <a:gd name="connsiteY123" fmla="*/ 512014 h 812608"/>
                <a:gd name="connsiteX124" fmla="*/ 13161729 w 14191711"/>
                <a:gd name="connsiteY124" fmla="*/ 464675 h 812608"/>
                <a:gd name="connsiteX125" fmla="*/ 13157414 w 14191711"/>
                <a:gd name="connsiteY125" fmla="*/ 473298 h 812608"/>
                <a:gd name="connsiteX126" fmla="*/ 13147879 w 14191711"/>
                <a:gd name="connsiteY126" fmla="*/ 455634 h 812608"/>
                <a:gd name="connsiteX127" fmla="*/ 12708050 w 14191711"/>
                <a:gd name="connsiteY127" fmla="*/ 168308 h 812608"/>
                <a:gd name="connsiteX128" fmla="*/ 12284988 w 14191711"/>
                <a:gd name="connsiteY128" fmla="*/ 428741 h 812608"/>
                <a:gd name="connsiteX129" fmla="*/ 12284736 w 14191711"/>
                <a:gd name="connsiteY129" fmla="*/ 429150 h 812608"/>
                <a:gd name="connsiteX130" fmla="*/ 12283244 w 14191711"/>
                <a:gd name="connsiteY130" fmla="*/ 432244 h 812608"/>
                <a:gd name="connsiteX131" fmla="*/ 12256457 w 14191711"/>
                <a:gd name="connsiteY131" fmla="*/ 480214 h 812608"/>
                <a:gd name="connsiteX132" fmla="*/ 12243203 w 14191711"/>
                <a:gd name="connsiteY132" fmla="*/ 500849 h 812608"/>
                <a:gd name="connsiteX133" fmla="*/ 12225713 w 14191711"/>
                <a:gd name="connsiteY133" fmla="*/ 541285 h 812608"/>
                <a:gd name="connsiteX134" fmla="*/ 12233404 w 14191711"/>
                <a:gd name="connsiteY134" fmla="*/ 516101 h 812608"/>
                <a:gd name="connsiteX135" fmla="*/ 12227295 w 14191711"/>
                <a:gd name="connsiteY135" fmla="*/ 525613 h 812608"/>
                <a:gd name="connsiteX136" fmla="*/ 11735542 w 14191711"/>
                <a:gd name="connsiteY136" fmla="*/ 812603 h 812608"/>
                <a:gd name="connsiteX137" fmla="*/ 11365115 w 14191711"/>
                <a:gd name="connsiteY137" fmla="*/ 664007 h 812608"/>
                <a:gd name="connsiteX138" fmla="*/ 11316909 w 14191711"/>
                <a:gd name="connsiteY138" fmla="*/ 616668 h 812608"/>
                <a:gd name="connsiteX139" fmla="*/ 11312595 w 14191711"/>
                <a:gd name="connsiteY139" fmla="*/ 625292 h 812608"/>
                <a:gd name="connsiteX140" fmla="*/ 11303060 w 14191711"/>
                <a:gd name="connsiteY140" fmla="*/ 607627 h 812608"/>
                <a:gd name="connsiteX141" fmla="*/ 10863231 w 14191711"/>
                <a:gd name="connsiteY141" fmla="*/ 320302 h 812608"/>
                <a:gd name="connsiteX142" fmla="*/ 10597620 w 14191711"/>
                <a:gd name="connsiteY142" fmla="*/ 411089 h 812608"/>
                <a:gd name="connsiteX143" fmla="*/ 10552413 w 14191711"/>
                <a:gd name="connsiteY143" fmla="*/ 449000 h 812608"/>
                <a:gd name="connsiteX144" fmla="*/ 10546840 w 14191711"/>
                <a:gd name="connsiteY144" fmla="*/ 456073 h 812608"/>
                <a:gd name="connsiteX145" fmla="*/ 10512719 w 14191711"/>
                <a:gd name="connsiteY145" fmla="*/ 488902 h 812608"/>
                <a:gd name="connsiteX146" fmla="*/ 10487638 w 14191711"/>
                <a:gd name="connsiteY146" fmla="*/ 515951 h 812608"/>
                <a:gd name="connsiteX147" fmla="*/ 10398403 w 14191711"/>
                <a:gd name="connsiteY147" fmla="*/ 652795 h 812608"/>
                <a:gd name="connsiteX148" fmla="*/ 10380893 w 14191711"/>
                <a:gd name="connsiteY148" fmla="*/ 693279 h 812608"/>
                <a:gd name="connsiteX149" fmla="*/ 10398577 w 14191711"/>
                <a:gd name="connsiteY149" fmla="*/ 635378 h 812608"/>
                <a:gd name="connsiteX150" fmla="*/ 10434916 w 14191711"/>
                <a:gd name="connsiteY150" fmla="*/ 553928 h 812608"/>
                <a:gd name="connsiteX151" fmla="*/ 10393636 w 14191711"/>
                <a:gd name="connsiteY151" fmla="*/ 583206 h 812608"/>
                <a:gd name="connsiteX152" fmla="*/ 10120064 w 14191711"/>
                <a:gd name="connsiteY152" fmla="*/ 660611 h 812608"/>
                <a:gd name="connsiteX153" fmla="*/ 9749637 w 14191711"/>
                <a:gd name="connsiteY153" fmla="*/ 512015 h 812608"/>
                <a:gd name="connsiteX154" fmla="*/ 9701430 w 14191711"/>
                <a:gd name="connsiteY154" fmla="*/ 464676 h 812608"/>
                <a:gd name="connsiteX155" fmla="*/ 9697117 w 14191711"/>
                <a:gd name="connsiteY155" fmla="*/ 473299 h 812608"/>
                <a:gd name="connsiteX156" fmla="*/ 9687581 w 14191711"/>
                <a:gd name="connsiteY156" fmla="*/ 455635 h 812608"/>
                <a:gd name="connsiteX157" fmla="*/ 9247751 w 14191711"/>
                <a:gd name="connsiteY157" fmla="*/ 168309 h 812608"/>
                <a:gd name="connsiteX158" fmla="*/ 8824689 w 14191711"/>
                <a:gd name="connsiteY158" fmla="*/ 428742 h 812608"/>
                <a:gd name="connsiteX159" fmla="*/ 8824438 w 14191711"/>
                <a:gd name="connsiteY159" fmla="*/ 429151 h 812608"/>
                <a:gd name="connsiteX160" fmla="*/ 8822946 w 14191711"/>
                <a:gd name="connsiteY160" fmla="*/ 432245 h 812608"/>
                <a:gd name="connsiteX161" fmla="*/ 8796160 w 14191711"/>
                <a:gd name="connsiteY161" fmla="*/ 480215 h 812608"/>
                <a:gd name="connsiteX162" fmla="*/ 8782904 w 14191711"/>
                <a:gd name="connsiteY162" fmla="*/ 500850 h 812608"/>
                <a:gd name="connsiteX163" fmla="*/ 8765415 w 14191711"/>
                <a:gd name="connsiteY163" fmla="*/ 541286 h 812608"/>
                <a:gd name="connsiteX164" fmla="*/ 8773106 w 14191711"/>
                <a:gd name="connsiteY164" fmla="*/ 516102 h 812608"/>
                <a:gd name="connsiteX165" fmla="*/ 8766996 w 14191711"/>
                <a:gd name="connsiteY165" fmla="*/ 525614 h 812608"/>
                <a:gd name="connsiteX166" fmla="*/ 8275245 w 14191711"/>
                <a:gd name="connsiteY166" fmla="*/ 812604 h 812608"/>
                <a:gd name="connsiteX167" fmla="*/ 7904817 w 14191711"/>
                <a:gd name="connsiteY167" fmla="*/ 664008 h 812608"/>
                <a:gd name="connsiteX168" fmla="*/ 7856611 w 14191711"/>
                <a:gd name="connsiteY168" fmla="*/ 616669 h 812608"/>
                <a:gd name="connsiteX169" fmla="*/ 7852297 w 14191711"/>
                <a:gd name="connsiteY169" fmla="*/ 625293 h 812608"/>
                <a:gd name="connsiteX170" fmla="*/ 7842762 w 14191711"/>
                <a:gd name="connsiteY170" fmla="*/ 607628 h 812608"/>
                <a:gd name="connsiteX171" fmla="*/ 7402932 w 14191711"/>
                <a:gd name="connsiteY171" fmla="*/ 320302 h 812608"/>
                <a:gd name="connsiteX172" fmla="*/ 7137323 w 14191711"/>
                <a:gd name="connsiteY172" fmla="*/ 411089 h 812608"/>
                <a:gd name="connsiteX173" fmla="*/ 7092118 w 14191711"/>
                <a:gd name="connsiteY173" fmla="*/ 448999 h 812608"/>
                <a:gd name="connsiteX174" fmla="*/ 7086542 w 14191711"/>
                <a:gd name="connsiteY174" fmla="*/ 456075 h 812608"/>
                <a:gd name="connsiteX175" fmla="*/ 7052412 w 14191711"/>
                <a:gd name="connsiteY175" fmla="*/ 488913 h 812608"/>
                <a:gd name="connsiteX176" fmla="*/ 7027340 w 14191711"/>
                <a:gd name="connsiteY176" fmla="*/ 515952 h 812608"/>
                <a:gd name="connsiteX177" fmla="*/ 6938105 w 14191711"/>
                <a:gd name="connsiteY177" fmla="*/ 652796 h 812608"/>
                <a:gd name="connsiteX178" fmla="*/ 6920596 w 14191711"/>
                <a:gd name="connsiteY178" fmla="*/ 693280 h 812608"/>
                <a:gd name="connsiteX179" fmla="*/ 6938279 w 14191711"/>
                <a:gd name="connsiteY179" fmla="*/ 635379 h 812608"/>
                <a:gd name="connsiteX180" fmla="*/ 6974617 w 14191711"/>
                <a:gd name="connsiteY180" fmla="*/ 553930 h 812608"/>
                <a:gd name="connsiteX181" fmla="*/ 6933338 w 14191711"/>
                <a:gd name="connsiteY181" fmla="*/ 583208 h 812608"/>
                <a:gd name="connsiteX182" fmla="*/ 6659766 w 14191711"/>
                <a:gd name="connsiteY182" fmla="*/ 660613 h 812608"/>
                <a:gd name="connsiteX183" fmla="*/ 6289339 w 14191711"/>
                <a:gd name="connsiteY183" fmla="*/ 512017 h 812608"/>
                <a:gd name="connsiteX184" fmla="*/ 6241132 w 14191711"/>
                <a:gd name="connsiteY184" fmla="*/ 464678 h 812608"/>
                <a:gd name="connsiteX185" fmla="*/ 6236819 w 14191711"/>
                <a:gd name="connsiteY185" fmla="*/ 473301 h 812608"/>
                <a:gd name="connsiteX186" fmla="*/ 6227283 w 14191711"/>
                <a:gd name="connsiteY186" fmla="*/ 455637 h 812608"/>
                <a:gd name="connsiteX187" fmla="*/ 5787454 w 14191711"/>
                <a:gd name="connsiteY187" fmla="*/ 168311 h 812608"/>
                <a:gd name="connsiteX188" fmla="*/ 5364392 w 14191711"/>
                <a:gd name="connsiteY188" fmla="*/ 428744 h 812608"/>
                <a:gd name="connsiteX189" fmla="*/ 5364140 w 14191711"/>
                <a:gd name="connsiteY189" fmla="*/ 429153 h 812608"/>
                <a:gd name="connsiteX190" fmla="*/ 5362648 w 14191711"/>
                <a:gd name="connsiteY190" fmla="*/ 432247 h 812608"/>
                <a:gd name="connsiteX191" fmla="*/ 5335862 w 14191711"/>
                <a:gd name="connsiteY191" fmla="*/ 480217 h 812608"/>
                <a:gd name="connsiteX192" fmla="*/ 5322606 w 14191711"/>
                <a:gd name="connsiteY192" fmla="*/ 500852 h 812608"/>
                <a:gd name="connsiteX193" fmla="*/ 5305117 w 14191711"/>
                <a:gd name="connsiteY193" fmla="*/ 541288 h 812608"/>
                <a:gd name="connsiteX194" fmla="*/ 5312809 w 14191711"/>
                <a:gd name="connsiteY194" fmla="*/ 516104 h 812608"/>
                <a:gd name="connsiteX195" fmla="*/ 5306698 w 14191711"/>
                <a:gd name="connsiteY195" fmla="*/ 525616 h 812608"/>
                <a:gd name="connsiteX196" fmla="*/ 4814947 w 14191711"/>
                <a:gd name="connsiteY196" fmla="*/ 812606 h 812608"/>
                <a:gd name="connsiteX197" fmla="*/ 4444520 w 14191711"/>
                <a:gd name="connsiteY197" fmla="*/ 664010 h 812608"/>
                <a:gd name="connsiteX198" fmla="*/ 4396313 w 14191711"/>
                <a:gd name="connsiteY198" fmla="*/ 616671 h 812608"/>
                <a:gd name="connsiteX199" fmla="*/ 4392000 w 14191711"/>
                <a:gd name="connsiteY199" fmla="*/ 625295 h 812608"/>
                <a:gd name="connsiteX200" fmla="*/ 4382464 w 14191711"/>
                <a:gd name="connsiteY200" fmla="*/ 607630 h 812608"/>
                <a:gd name="connsiteX201" fmla="*/ 3942635 w 14191711"/>
                <a:gd name="connsiteY201" fmla="*/ 320304 h 812608"/>
                <a:gd name="connsiteX202" fmla="*/ 3677025 w 14191711"/>
                <a:gd name="connsiteY202" fmla="*/ 411091 h 812608"/>
                <a:gd name="connsiteX203" fmla="*/ 3631821 w 14191711"/>
                <a:gd name="connsiteY203" fmla="*/ 449001 h 812608"/>
                <a:gd name="connsiteX204" fmla="*/ 3626244 w 14191711"/>
                <a:gd name="connsiteY204" fmla="*/ 456077 h 812608"/>
                <a:gd name="connsiteX205" fmla="*/ 3592115 w 14191711"/>
                <a:gd name="connsiteY205" fmla="*/ 488915 h 812608"/>
                <a:gd name="connsiteX206" fmla="*/ 3567043 w 14191711"/>
                <a:gd name="connsiteY206" fmla="*/ 515954 h 812608"/>
                <a:gd name="connsiteX207" fmla="*/ 3477808 w 14191711"/>
                <a:gd name="connsiteY207" fmla="*/ 652798 h 812608"/>
                <a:gd name="connsiteX208" fmla="*/ 3460298 w 14191711"/>
                <a:gd name="connsiteY208" fmla="*/ 693282 h 812608"/>
                <a:gd name="connsiteX209" fmla="*/ 3477981 w 14191711"/>
                <a:gd name="connsiteY209" fmla="*/ 635381 h 812608"/>
                <a:gd name="connsiteX210" fmla="*/ 3514319 w 14191711"/>
                <a:gd name="connsiteY210" fmla="*/ 553933 h 812608"/>
                <a:gd name="connsiteX211" fmla="*/ 3473041 w 14191711"/>
                <a:gd name="connsiteY211" fmla="*/ 583210 h 812608"/>
                <a:gd name="connsiteX212" fmla="*/ 3199468 w 14191711"/>
                <a:gd name="connsiteY212" fmla="*/ 660615 h 812608"/>
                <a:gd name="connsiteX213" fmla="*/ 2829041 w 14191711"/>
                <a:gd name="connsiteY213" fmla="*/ 512019 h 812608"/>
                <a:gd name="connsiteX214" fmla="*/ 2780835 w 14191711"/>
                <a:gd name="connsiteY214" fmla="*/ 464680 h 812608"/>
                <a:gd name="connsiteX215" fmla="*/ 2776521 w 14191711"/>
                <a:gd name="connsiteY215" fmla="*/ 473303 h 812608"/>
                <a:gd name="connsiteX216" fmla="*/ 2766985 w 14191711"/>
                <a:gd name="connsiteY216" fmla="*/ 455639 h 812608"/>
                <a:gd name="connsiteX217" fmla="*/ 2327156 w 14191711"/>
                <a:gd name="connsiteY217" fmla="*/ 168313 h 812608"/>
                <a:gd name="connsiteX218" fmla="*/ 1904094 w 14191711"/>
                <a:gd name="connsiteY218" fmla="*/ 428746 h 812608"/>
                <a:gd name="connsiteX219" fmla="*/ 1903842 w 14191711"/>
                <a:gd name="connsiteY219" fmla="*/ 429155 h 812608"/>
                <a:gd name="connsiteX220" fmla="*/ 1902350 w 14191711"/>
                <a:gd name="connsiteY220" fmla="*/ 432249 h 812608"/>
                <a:gd name="connsiteX221" fmla="*/ 1875564 w 14191711"/>
                <a:gd name="connsiteY221" fmla="*/ 480219 h 812608"/>
                <a:gd name="connsiteX222" fmla="*/ 1862308 w 14191711"/>
                <a:gd name="connsiteY222" fmla="*/ 500854 h 812608"/>
                <a:gd name="connsiteX223" fmla="*/ 1844819 w 14191711"/>
                <a:gd name="connsiteY223" fmla="*/ 541290 h 812608"/>
                <a:gd name="connsiteX224" fmla="*/ 1852511 w 14191711"/>
                <a:gd name="connsiteY224" fmla="*/ 516106 h 812608"/>
                <a:gd name="connsiteX225" fmla="*/ 1846400 w 14191711"/>
                <a:gd name="connsiteY225" fmla="*/ 525618 h 812608"/>
                <a:gd name="connsiteX226" fmla="*/ 1354649 w 14191711"/>
                <a:gd name="connsiteY226" fmla="*/ 812608 h 812608"/>
                <a:gd name="connsiteX0" fmla="*/ 1354649 w 14191711"/>
                <a:gd name="connsiteY0" fmla="*/ 812608 h 812608"/>
                <a:gd name="connsiteX1" fmla="*/ 984222 w 14191711"/>
                <a:gd name="connsiteY1" fmla="*/ 664012 h 812608"/>
                <a:gd name="connsiteX2" fmla="*/ 936015 w 14191711"/>
                <a:gd name="connsiteY2" fmla="*/ 616673 h 812608"/>
                <a:gd name="connsiteX3" fmla="*/ 931702 w 14191711"/>
                <a:gd name="connsiteY3" fmla="*/ 625297 h 812608"/>
                <a:gd name="connsiteX4" fmla="*/ 922166 w 14191711"/>
                <a:gd name="connsiteY4" fmla="*/ 607632 h 812608"/>
                <a:gd name="connsiteX5" fmla="*/ 482337 w 14191711"/>
                <a:gd name="connsiteY5" fmla="*/ 320306 h 812608"/>
                <a:gd name="connsiteX6" fmla="*/ 17510 w 14191711"/>
                <a:gd name="connsiteY6" fmla="*/ 652800 h 812608"/>
                <a:gd name="connsiteX7" fmla="*/ 0 w 14191711"/>
                <a:gd name="connsiteY7" fmla="*/ 693284 h 812608"/>
                <a:gd name="connsiteX8" fmla="*/ 611350 w 14191711"/>
                <a:gd name="connsiteY8" fmla="*/ 151998 h 812608"/>
                <a:gd name="connsiteX9" fmla="*/ 981777 w 14191711"/>
                <a:gd name="connsiteY9" fmla="*/ 300594 h 812608"/>
                <a:gd name="connsiteX10" fmla="*/ 1029983 w 14191711"/>
                <a:gd name="connsiteY10" fmla="*/ 347933 h 812608"/>
                <a:gd name="connsiteX11" fmla="*/ 1034297 w 14191711"/>
                <a:gd name="connsiteY11" fmla="*/ 339310 h 812608"/>
                <a:gd name="connsiteX12" fmla="*/ 1043833 w 14191711"/>
                <a:gd name="connsiteY12" fmla="*/ 356974 h 812608"/>
                <a:gd name="connsiteX13" fmla="*/ 1483662 w 14191711"/>
                <a:gd name="connsiteY13" fmla="*/ 644300 h 812608"/>
                <a:gd name="connsiteX14" fmla="*/ 1906724 w 14191711"/>
                <a:gd name="connsiteY14" fmla="*/ 383867 h 812608"/>
                <a:gd name="connsiteX15" fmla="*/ 1906976 w 14191711"/>
                <a:gd name="connsiteY15" fmla="*/ 383458 h 812608"/>
                <a:gd name="connsiteX16" fmla="*/ 1908468 w 14191711"/>
                <a:gd name="connsiteY16" fmla="*/ 380364 h 812608"/>
                <a:gd name="connsiteX17" fmla="*/ 1935254 w 14191711"/>
                <a:gd name="connsiteY17" fmla="*/ 332394 h 812608"/>
                <a:gd name="connsiteX18" fmla="*/ 1948509 w 14191711"/>
                <a:gd name="connsiteY18" fmla="*/ 311759 h 812608"/>
                <a:gd name="connsiteX19" fmla="*/ 1965999 w 14191711"/>
                <a:gd name="connsiteY19" fmla="*/ 271323 h 812608"/>
                <a:gd name="connsiteX20" fmla="*/ 1958307 w 14191711"/>
                <a:gd name="connsiteY20" fmla="*/ 296507 h 812608"/>
                <a:gd name="connsiteX21" fmla="*/ 1964417 w 14191711"/>
                <a:gd name="connsiteY21" fmla="*/ 286995 h 812608"/>
                <a:gd name="connsiteX22" fmla="*/ 2456169 w 14191711"/>
                <a:gd name="connsiteY22" fmla="*/ 5 h 812608"/>
                <a:gd name="connsiteX23" fmla="*/ 2826596 w 14191711"/>
                <a:gd name="connsiteY23" fmla="*/ 148601 h 812608"/>
                <a:gd name="connsiteX24" fmla="*/ 2874802 w 14191711"/>
                <a:gd name="connsiteY24" fmla="*/ 195940 h 812608"/>
                <a:gd name="connsiteX25" fmla="*/ 2879116 w 14191711"/>
                <a:gd name="connsiteY25" fmla="*/ 187316 h 812608"/>
                <a:gd name="connsiteX26" fmla="*/ 2888652 w 14191711"/>
                <a:gd name="connsiteY26" fmla="*/ 204981 h 812608"/>
                <a:gd name="connsiteX27" fmla="*/ 3328481 w 14191711"/>
                <a:gd name="connsiteY27" fmla="*/ 492306 h 812608"/>
                <a:gd name="connsiteX28" fmla="*/ 3594091 w 14191711"/>
                <a:gd name="connsiteY28" fmla="*/ 401519 h 812608"/>
                <a:gd name="connsiteX29" fmla="*/ 3639295 w 14191711"/>
                <a:gd name="connsiteY29" fmla="*/ 363610 h 812608"/>
                <a:gd name="connsiteX30" fmla="*/ 3644872 w 14191711"/>
                <a:gd name="connsiteY30" fmla="*/ 356534 h 812608"/>
                <a:gd name="connsiteX31" fmla="*/ 3679001 w 14191711"/>
                <a:gd name="connsiteY31" fmla="*/ 323696 h 812608"/>
                <a:gd name="connsiteX32" fmla="*/ 3704073 w 14191711"/>
                <a:gd name="connsiteY32" fmla="*/ 296657 h 812608"/>
                <a:gd name="connsiteX33" fmla="*/ 3793308 w 14191711"/>
                <a:gd name="connsiteY33" fmla="*/ 159813 h 812608"/>
                <a:gd name="connsiteX34" fmla="*/ 3810818 w 14191711"/>
                <a:gd name="connsiteY34" fmla="*/ 119329 h 812608"/>
                <a:gd name="connsiteX35" fmla="*/ 3793135 w 14191711"/>
                <a:gd name="connsiteY35" fmla="*/ 177230 h 812608"/>
                <a:gd name="connsiteX36" fmla="*/ 3756797 w 14191711"/>
                <a:gd name="connsiteY36" fmla="*/ 258678 h 812608"/>
                <a:gd name="connsiteX37" fmla="*/ 3798075 w 14191711"/>
                <a:gd name="connsiteY37" fmla="*/ 229401 h 812608"/>
                <a:gd name="connsiteX38" fmla="*/ 4071648 w 14191711"/>
                <a:gd name="connsiteY38" fmla="*/ 151996 h 812608"/>
                <a:gd name="connsiteX39" fmla="*/ 4442075 w 14191711"/>
                <a:gd name="connsiteY39" fmla="*/ 300592 h 812608"/>
                <a:gd name="connsiteX40" fmla="*/ 4490281 w 14191711"/>
                <a:gd name="connsiteY40" fmla="*/ 347931 h 812608"/>
                <a:gd name="connsiteX41" fmla="*/ 4494595 w 14191711"/>
                <a:gd name="connsiteY41" fmla="*/ 339308 h 812608"/>
                <a:gd name="connsiteX42" fmla="*/ 4504131 w 14191711"/>
                <a:gd name="connsiteY42" fmla="*/ 356972 h 812608"/>
                <a:gd name="connsiteX43" fmla="*/ 4943960 w 14191711"/>
                <a:gd name="connsiteY43" fmla="*/ 644298 h 812608"/>
                <a:gd name="connsiteX44" fmla="*/ 5367022 w 14191711"/>
                <a:gd name="connsiteY44" fmla="*/ 383865 h 812608"/>
                <a:gd name="connsiteX45" fmla="*/ 5367274 w 14191711"/>
                <a:gd name="connsiteY45" fmla="*/ 383456 h 812608"/>
                <a:gd name="connsiteX46" fmla="*/ 5368766 w 14191711"/>
                <a:gd name="connsiteY46" fmla="*/ 380362 h 812608"/>
                <a:gd name="connsiteX47" fmla="*/ 5395552 w 14191711"/>
                <a:gd name="connsiteY47" fmla="*/ 332392 h 812608"/>
                <a:gd name="connsiteX48" fmla="*/ 5408807 w 14191711"/>
                <a:gd name="connsiteY48" fmla="*/ 311757 h 812608"/>
                <a:gd name="connsiteX49" fmla="*/ 5426297 w 14191711"/>
                <a:gd name="connsiteY49" fmla="*/ 271321 h 812608"/>
                <a:gd name="connsiteX50" fmla="*/ 5418605 w 14191711"/>
                <a:gd name="connsiteY50" fmla="*/ 296505 h 812608"/>
                <a:gd name="connsiteX51" fmla="*/ 5424715 w 14191711"/>
                <a:gd name="connsiteY51" fmla="*/ 286993 h 812608"/>
                <a:gd name="connsiteX52" fmla="*/ 5916467 w 14191711"/>
                <a:gd name="connsiteY52" fmla="*/ 3 h 812608"/>
                <a:gd name="connsiteX53" fmla="*/ 6286894 w 14191711"/>
                <a:gd name="connsiteY53" fmla="*/ 148599 h 812608"/>
                <a:gd name="connsiteX54" fmla="*/ 6335100 w 14191711"/>
                <a:gd name="connsiteY54" fmla="*/ 195938 h 812608"/>
                <a:gd name="connsiteX55" fmla="*/ 6339414 w 14191711"/>
                <a:gd name="connsiteY55" fmla="*/ 187314 h 812608"/>
                <a:gd name="connsiteX56" fmla="*/ 6348950 w 14191711"/>
                <a:gd name="connsiteY56" fmla="*/ 204979 h 812608"/>
                <a:gd name="connsiteX57" fmla="*/ 6788779 w 14191711"/>
                <a:gd name="connsiteY57" fmla="*/ 492304 h 812608"/>
                <a:gd name="connsiteX58" fmla="*/ 7054389 w 14191711"/>
                <a:gd name="connsiteY58" fmla="*/ 401517 h 812608"/>
                <a:gd name="connsiteX59" fmla="*/ 7099593 w 14191711"/>
                <a:gd name="connsiteY59" fmla="*/ 363608 h 812608"/>
                <a:gd name="connsiteX60" fmla="*/ 7105170 w 14191711"/>
                <a:gd name="connsiteY60" fmla="*/ 356532 h 812608"/>
                <a:gd name="connsiteX61" fmla="*/ 7139299 w 14191711"/>
                <a:gd name="connsiteY61" fmla="*/ 323694 h 812608"/>
                <a:gd name="connsiteX62" fmla="*/ 7164371 w 14191711"/>
                <a:gd name="connsiteY62" fmla="*/ 296655 h 812608"/>
                <a:gd name="connsiteX63" fmla="*/ 7253606 w 14191711"/>
                <a:gd name="connsiteY63" fmla="*/ 159811 h 812608"/>
                <a:gd name="connsiteX64" fmla="*/ 7271116 w 14191711"/>
                <a:gd name="connsiteY64" fmla="*/ 119327 h 812608"/>
                <a:gd name="connsiteX65" fmla="*/ 7253432 w 14191711"/>
                <a:gd name="connsiteY65" fmla="*/ 177228 h 812608"/>
                <a:gd name="connsiteX66" fmla="*/ 7217094 w 14191711"/>
                <a:gd name="connsiteY66" fmla="*/ 258677 h 812608"/>
                <a:gd name="connsiteX67" fmla="*/ 7258373 w 14191711"/>
                <a:gd name="connsiteY67" fmla="*/ 229399 h 812608"/>
                <a:gd name="connsiteX68" fmla="*/ 7531946 w 14191711"/>
                <a:gd name="connsiteY68" fmla="*/ 151994 h 812608"/>
                <a:gd name="connsiteX69" fmla="*/ 7902373 w 14191711"/>
                <a:gd name="connsiteY69" fmla="*/ 300590 h 812608"/>
                <a:gd name="connsiteX70" fmla="*/ 7950579 w 14191711"/>
                <a:gd name="connsiteY70" fmla="*/ 347929 h 812608"/>
                <a:gd name="connsiteX71" fmla="*/ 7954893 w 14191711"/>
                <a:gd name="connsiteY71" fmla="*/ 339306 h 812608"/>
                <a:gd name="connsiteX72" fmla="*/ 7964429 w 14191711"/>
                <a:gd name="connsiteY72" fmla="*/ 356970 h 812608"/>
                <a:gd name="connsiteX73" fmla="*/ 8404257 w 14191711"/>
                <a:gd name="connsiteY73" fmla="*/ 644296 h 812608"/>
                <a:gd name="connsiteX74" fmla="*/ 8827320 w 14191711"/>
                <a:gd name="connsiteY74" fmla="*/ 383863 h 812608"/>
                <a:gd name="connsiteX75" fmla="*/ 8827571 w 14191711"/>
                <a:gd name="connsiteY75" fmla="*/ 383454 h 812608"/>
                <a:gd name="connsiteX76" fmla="*/ 8829064 w 14191711"/>
                <a:gd name="connsiteY76" fmla="*/ 380360 h 812608"/>
                <a:gd name="connsiteX77" fmla="*/ 8855850 w 14191711"/>
                <a:gd name="connsiteY77" fmla="*/ 332390 h 812608"/>
                <a:gd name="connsiteX78" fmla="*/ 8869104 w 14191711"/>
                <a:gd name="connsiteY78" fmla="*/ 311755 h 812608"/>
                <a:gd name="connsiteX79" fmla="*/ 8886595 w 14191711"/>
                <a:gd name="connsiteY79" fmla="*/ 271319 h 812608"/>
                <a:gd name="connsiteX80" fmla="*/ 8878903 w 14191711"/>
                <a:gd name="connsiteY80" fmla="*/ 296503 h 812608"/>
                <a:gd name="connsiteX81" fmla="*/ 8885013 w 14191711"/>
                <a:gd name="connsiteY81" fmla="*/ 286991 h 812608"/>
                <a:gd name="connsiteX82" fmla="*/ 9376765 w 14191711"/>
                <a:gd name="connsiteY82" fmla="*/ 1 h 812608"/>
                <a:gd name="connsiteX83" fmla="*/ 9747192 w 14191711"/>
                <a:gd name="connsiteY83" fmla="*/ 148597 h 812608"/>
                <a:gd name="connsiteX84" fmla="*/ 9795398 w 14191711"/>
                <a:gd name="connsiteY84" fmla="*/ 195936 h 812608"/>
                <a:gd name="connsiteX85" fmla="*/ 9799712 w 14191711"/>
                <a:gd name="connsiteY85" fmla="*/ 187312 h 812608"/>
                <a:gd name="connsiteX86" fmla="*/ 9809248 w 14191711"/>
                <a:gd name="connsiteY86" fmla="*/ 204977 h 812608"/>
                <a:gd name="connsiteX87" fmla="*/ 10249076 w 14191711"/>
                <a:gd name="connsiteY87" fmla="*/ 492302 h 812608"/>
                <a:gd name="connsiteX88" fmla="*/ 10514687 w 14191711"/>
                <a:gd name="connsiteY88" fmla="*/ 401515 h 812608"/>
                <a:gd name="connsiteX89" fmla="*/ 10559894 w 14191711"/>
                <a:gd name="connsiteY89" fmla="*/ 363604 h 812608"/>
                <a:gd name="connsiteX90" fmla="*/ 10565468 w 14191711"/>
                <a:gd name="connsiteY90" fmla="*/ 356531 h 812608"/>
                <a:gd name="connsiteX91" fmla="*/ 10599588 w 14191711"/>
                <a:gd name="connsiteY91" fmla="*/ 323702 h 812608"/>
                <a:gd name="connsiteX92" fmla="*/ 10624669 w 14191711"/>
                <a:gd name="connsiteY92" fmla="*/ 296653 h 812608"/>
                <a:gd name="connsiteX93" fmla="*/ 10713904 w 14191711"/>
                <a:gd name="connsiteY93" fmla="*/ 159809 h 812608"/>
                <a:gd name="connsiteX94" fmla="*/ 10731414 w 14191711"/>
                <a:gd name="connsiteY94" fmla="*/ 119325 h 812608"/>
                <a:gd name="connsiteX95" fmla="*/ 10713730 w 14191711"/>
                <a:gd name="connsiteY95" fmla="*/ 177226 h 812608"/>
                <a:gd name="connsiteX96" fmla="*/ 10677391 w 14191711"/>
                <a:gd name="connsiteY96" fmla="*/ 258676 h 812608"/>
                <a:gd name="connsiteX97" fmla="*/ 10718671 w 14191711"/>
                <a:gd name="connsiteY97" fmla="*/ 229399 h 812608"/>
                <a:gd name="connsiteX98" fmla="*/ 10992244 w 14191711"/>
                <a:gd name="connsiteY98" fmla="*/ 151993 h 812608"/>
                <a:gd name="connsiteX99" fmla="*/ 11362671 w 14191711"/>
                <a:gd name="connsiteY99" fmla="*/ 300589 h 812608"/>
                <a:gd name="connsiteX100" fmla="*/ 11410877 w 14191711"/>
                <a:gd name="connsiteY100" fmla="*/ 347928 h 812608"/>
                <a:gd name="connsiteX101" fmla="*/ 11415191 w 14191711"/>
                <a:gd name="connsiteY101" fmla="*/ 339305 h 812608"/>
                <a:gd name="connsiteX102" fmla="*/ 11424726 w 14191711"/>
                <a:gd name="connsiteY102" fmla="*/ 356969 h 812608"/>
                <a:gd name="connsiteX103" fmla="*/ 11864556 w 14191711"/>
                <a:gd name="connsiteY103" fmla="*/ 644295 h 812608"/>
                <a:gd name="connsiteX104" fmla="*/ 12287618 w 14191711"/>
                <a:gd name="connsiteY104" fmla="*/ 383862 h 812608"/>
                <a:gd name="connsiteX105" fmla="*/ 12287870 w 14191711"/>
                <a:gd name="connsiteY105" fmla="*/ 383453 h 812608"/>
                <a:gd name="connsiteX106" fmla="*/ 12289362 w 14191711"/>
                <a:gd name="connsiteY106" fmla="*/ 380359 h 812608"/>
                <a:gd name="connsiteX107" fmla="*/ 12316148 w 14191711"/>
                <a:gd name="connsiteY107" fmla="*/ 332389 h 812608"/>
                <a:gd name="connsiteX108" fmla="*/ 12329403 w 14191711"/>
                <a:gd name="connsiteY108" fmla="*/ 311754 h 812608"/>
                <a:gd name="connsiteX109" fmla="*/ 12346892 w 14191711"/>
                <a:gd name="connsiteY109" fmla="*/ 271318 h 812608"/>
                <a:gd name="connsiteX110" fmla="*/ 12339201 w 14191711"/>
                <a:gd name="connsiteY110" fmla="*/ 296502 h 812608"/>
                <a:gd name="connsiteX111" fmla="*/ 12345311 w 14191711"/>
                <a:gd name="connsiteY111" fmla="*/ 286990 h 812608"/>
                <a:gd name="connsiteX112" fmla="*/ 12837063 w 14191711"/>
                <a:gd name="connsiteY112" fmla="*/ 0 h 812608"/>
                <a:gd name="connsiteX113" fmla="*/ 13207490 w 14191711"/>
                <a:gd name="connsiteY113" fmla="*/ 148596 h 812608"/>
                <a:gd name="connsiteX114" fmla="*/ 13255696 w 14191711"/>
                <a:gd name="connsiteY114" fmla="*/ 195935 h 812608"/>
                <a:gd name="connsiteX115" fmla="*/ 13260010 w 14191711"/>
                <a:gd name="connsiteY115" fmla="*/ 187311 h 812608"/>
                <a:gd name="connsiteX116" fmla="*/ 13269546 w 14191711"/>
                <a:gd name="connsiteY116" fmla="*/ 204976 h 812608"/>
                <a:gd name="connsiteX117" fmla="*/ 13709375 w 14191711"/>
                <a:gd name="connsiteY117" fmla="*/ 492302 h 812608"/>
                <a:gd name="connsiteX118" fmla="*/ 14174202 w 14191711"/>
                <a:gd name="connsiteY118" fmla="*/ 159808 h 812608"/>
                <a:gd name="connsiteX119" fmla="*/ 14191711 w 14191711"/>
                <a:gd name="connsiteY119" fmla="*/ 119324 h 812608"/>
                <a:gd name="connsiteX120" fmla="*/ 14174028 w 14191711"/>
                <a:gd name="connsiteY120" fmla="*/ 177225 h 812608"/>
                <a:gd name="connsiteX121" fmla="*/ 13580362 w 14191711"/>
                <a:gd name="connsiteY121" fmla="*/ 660610 h 812608"/>
                <a:gd name="connsiteX122" fmla="*/ 13209935 w 14191711"/>
                <a:gd name="connsiteY122" fmla="*/ 512014 h 812608"/>
                <a:gd name="connsiteX123" fmla="*/ 13161729 w 14191711"/>
                <a:gd name="connsiteY123" fmla="*/ 464675 h 812608"/>
                <a:gd name="connsiteX124" fmla="*/ 13157414 w 14191711"/>
                <a:gd name="connsiteY124" fmla="*/ 473298 h 812608"/>
                <a:gd name="connsiteX125" fmla="*/ 13147879 w 14191711"/>
                <a:gd name="connsiteY125" fmla="*/ 455634 h 812608"/>
                <a:gd name="connsiteX126" fmla="*/ 12708050 w 14191711"/>
                <a:gd name="connsiteY126" fmla="*/ 168308 h 812608"/>
                <a:gd name="connsiteX127" fmla="*/ 12284988 w 14191711"/>
                <a:gd name="connsiteY127" fmla="*/ 428741 h 812608"/>
                <a:gd name="connsiteX128" fmla="*/ 12284736 w 14191711"/>
                <a:gd name="connsiteY128" fmla="*/ 429150 h 812608"/>
                <a:gd name="connsiteX129" fmla="*/ 12283244 w 14191711"/>
                <a:gd name="connsiteY129" fmla="*/ 432244 h 812608"/>
                <a:gd name="connsiteX130" fmla="*/ 12256457 w 14191711"/>
                <a:gd name="connsiteY130" fmla="*/ 480214 h 812608"/>
                <a:gd name="connsiteX131" fmla="*/ 12243203 w 14191711"/>
                <a:gd name="connsiteY131" fmla="*/ 500849 h 812608"/>
                <a:gd name="connsiteX132" fmla="*/ 12225713 w 14191711"/>
                <a:gd name="connsiteY132" fmla="*/ 541285 h 812608"/>
                <a:gd name="connsiteX133" fmla="*/ 12233404 w 14191711"/>
                <a:gd name="connsiteY133" fmla="*/ 516101 h 812608"/>
                <a:gd name="connsiteX134" fmla="*/ 12227295 w 14191711"/>
                <a:gd name="connsiteY134" fmla="*/ 525613 h 812608"/>
                <a:gd name="connsiteX135" fmla="*/ 11735542 w 14191711"/>
                <a:gd name="connsiteY135" fmla="*/ 812603 h 812608"/>
                <a:gd name="connsiteX136" fmla="*/ 11365115 w 14191711"/>
                <a:gd name="connsiteY136" fmla="*/ 664007 h 812608"/>
                <a:gd name="connsiteX137" fmla="*/ 11316909 w 14191711"/>
                <a:gd name="connsiteY137" fmla="*/ 616668 h 812608"/>
                <a:gd name="connsiteX138" fmla="*/ 11312595 w 14191711"/>
                <a:gd name="connsiteY138" fmla="*/ 625292 h 812608"/>
                <a:gd name="connsiteX139" fmla="*/ 11303060 w 14191711"/>
                <a:gd name="connsiteY139" fmla="*/ 607627 h 812608"/>
                <a:gd name="connsiteX140" fmla="*/ 10863231 w 14191711"/>
                <a:gd name="connsiteY140" fmla="*/ 320302 h 812608"/>
                <a:gd name="connsiteX141" fmla="*/ 10597620 w 14191711"/>
                <a:gd name="connsiteY141" fmla="*/ 411089 h 812608"/>
                <a:gd name="connsiteX142" fmla="*/ 10552413 w 14191711"/>
                <a:gd name="connsiteY142" fmla="*/ 449000 h 812608"/>
                <a:gd name="connsiteX143" fmla="*/ 10546840 w 14191711"/>
                <a:gd name="connsiteY143" fmla="*/ 456073 h 812608"/>
                <a:gd name="connsiteX144" fmla="*/ 10512719 w 14191711"/>
                <a:gd name="connsiteY144" fmla="*/ 488902 h 812608"/>
                <a:gd name="connsiteX145" fmla="*/ 10487638 w 14191711"/>
                <a:gd name="connsiteY145" fmla="*/ 515951 h 812608"/>
                <a:gd name="connsiteX146" fmla="*/ 10398403 w 14191711"/>
                <a:gd name="connsiteY146" fmla="*/ 652795 h 812608"/>
                <a:gd name="connsiteX147" fmla="*/ 10380893 w 14191711"/>
                <a:gd name="connsiteY147" fmla="*/ 693279 h 812608"/>
                <a:gd name="connsiteX148" fmla="*/ 10398577 w 14191711"/>
                <a:gd name="connsiteY148" fmla="*/ 635378 h 812608"/>
                <a:gd name="connsiteX149" fmla="*/ 10434916 w 14191711"/>
                <a:gd name="connsiteY149" fmla="*/ 553928 h 812608"/>
                <a:gd name="connsiteX150" fmla="*/ 10393636 w 14191711"/>
                <a:gd name="connsiteY150" fmla="*/ 583206 h 812608"/>
                <a:gd name="connsiteX151" fmla="*/ 10120064 w 14191711"/>
                <a:gd name="connsiteY151" fmla="*/ 660611 h 812608"/>
                <a:gd name="connsiteX152" fmla="*/ 9749637 w 14191711"/>
                <a:gd name="connsiteY152" fmla="*/ 512015 h 812608"/>
                <a:gd name="connsiteX153" fmla="*/ 9701430 w 14191711"/>
                <a:gd name="connsiteY153" fmla="*/ 464676 h 812608"/>
                <a:gd name="connsiteX154" fmla="*/ 9697117 w 14191711"/>
                <a:gd name="connsiteY154" fmla="*/ 473299 h 812608"/>
                <a:gd name="connsiteX155" fmla="*/ 9687581 w 14191711"/>
                <a:gd name="connsiteY155" fmla="*/ 455635 h 812608"/>
                <a:gd name="connsiteX156" fmla="*/ 9247751 w 14191711"/>
                <a:gd name="connsiteY156" fmla="*/ 168309 h 812608"/>
                <a:gd name="connsiteX157" fmla="*/ 8824689 w 14191711"/>
                <a:gd name="connsiteY157" fmla="*/ 428742 h 812608"/>
                <a:gd name="connsiteX158" fmla="*/ 8824438 w 14191711"/>
                <a:gd name="connsiteY158" fmla="*/ 429151 h 812608"/>
                <a:gd name="connsiteX159" fmla="*/ 8822946 w 14191711"/>
                <a:gd name="connsiteY159" fmla="*/ 432245 h 812608"/>
                <a:gd name="connsiteX160" fmla="*/ 8796160 w 14191711"/>
                <a:gd name="connsiteY160" fmla="*/ 480215 h 812608"/>
                <a:gd name="connsiteX161" fmla="*/ 8782904 w 14191711"/>
                <a:gd name="connsiteY161" fmla="*/ 500850 h 812608"/>
                <a:gd name="connsiteX162" fmla="*/ 8765415 w 14191711"/>
                <a:gd name="connsiteY162" fmla="*/ 541286 h 812608"/>
                <a:gd name="connsiteX163" fmla="*/ 8773106 w 14191711"/>
                <a:gd name="connsiteY163" fmla="*/ 516102 h 812608"/>
                <a:gd name="connsiteX164" fmla="*/ 8766996 w 14191711"/>
                <a:gd name="connsiteY164" fmla="*/ 525614 h 812608"/>
                <a:gd name="connsiteX165" fmla="*/ 8275245 w 14191711"/>
                <a:gd name="connsiteY165" fmla="*/ 812604 h 812608"/>
                <a:gd name="connsiteX166" fmla="*/ 7904817 w 14191711"/>
                <a:gd name="connsiteY166" fmla="*/ 664008 h 812608"/>
                <a:gd name="connsiteX167" fmla="*/ 7856611 w 14191711"/>
                <a:gd name="connsiteY167" fmla="*/ 616669 h 812608"/>
                <a:gd name="connsiteX168" fmla="*/ 7852297 w 14191711"/>
                <a:gd name="connsiteY168" fmla="*/ 625293 h 812608"/>
                <a:gd name="connsiteX169" fmla="*/ 7842762 w 14191711"/>
                <a:gd name="connsiteY169" fmla="*/ 607628 h 812608"/>
                <a:gd name="connsiteX170" fmla="*/ 7402932 w 14191711"/>
                <a:gd name="connsiteY170" fmla="*/ 320302 h 812608"/>
                <a:gd name="connsiteX171" fmla="*/ 7137323 w 14191711"/>
                <a:gd name="connsiteY171" fmla="*/ 411089 h 812608"/>
                <a:gd name="connsiteX172" fmla="*/ 7092118 w 14191711"/>
                <a:gd name="connsiteY172" fmla="*/ 448999 h 812608"/>
                <a:gd name="connsiteX173" fmla="*/ 7086542 w 14191711"/>
                <a:gd name="connsiteY173" fmla="*/ 456075 h 812608"/>
                <a:gd name="connsiteX174" fmla="*/ 7052412 w 14191711"/>
                <a:gd name="connsiteY174" fmla="*/ 488913 h 812608"/>
                <a:gd name="connsiteX175" fmla="*/ 7027340 w 14191711"/>
                <a:gd name="connsiteY175" fmla="*/ 515952 h 812608"/>
                <a:gd name="connsiteX176" fmla="*/ 6938105 w 14191711"/>
                <a:gd name="connsiteY176" fmla="*/ 652796 h 812608"/>
                <a:gd name="connsiteX177" fmla="*/ 6920596 w 14191711"/>
                <a:gd name="connsiteY177" fmla="*/ 693280 h 812608"/>
                <a:gd name="connsiteX178" fmla="*/ 6938279 w 14191711"/>
                <a:gd name="connsiteY178" fmla="*/ 635379 h 812608"/>
                <a:gd name="connsiteX179" fmla="*/ 6974617 w 14191711"/>
                <a:gd name="connsiteY179" fmla="*/ 553930 h 812608"/>
                <a:gd name="connsiteX180" fmla="*/ 6933338 w 14191711"/>
                <a:gd name="connsiteY180" fmla="*/ 583208 h 812608"/>
                <a:gd name="connsiteX181" fmla="*/ 6659766 w 14191711"/>
                <a:gd name="connsiteY181" fmla="*/ 660613 h 812608"/>
                <a:gd name="connsiteX182" fmla="*/ 6289339 w 14191711"/>
                <a:gd name="connsiteY182" fmla="*/ 512017 h 812608"/>
                <a:gd name="connsiteX183" fmla="*/ 6241132 w 14191711"/>
                <a:gd name="connsiteY183" fmla="*/ 464678 h 812608"/>
                <a:gd name="connsiteX184" fmla="*/ 6236819 w 14191711"/>
                <a:gd name="connsiteY184" fmla="*/ 473301 h 812608"/>
                <a:gd name="connsiteX185" fmla="*/ 6227283 w 14191711"/>
                <a:gd name="connsiteY185" fmla="*/ 455637 h 812608"/>
                <a:gd name="connsiteX186" fmla="*/ 5787454 w 14191711"/>
                <a:gd name="connsiteY186" fmla="*/ 168311 h 812608"/>
                <a:gd name="connsiteX187" fmla="*/ 5364392 w 14191711"/>
                <a:gd name="connsiteY187" fmla="*/ 428744 h 812608"/>
                <a:gd name="connsiteX188" fmla="*/ 5364140 w 14191711"/>
                <a:gd name="connsiteY188" fmla="*/ 429153 h 812608"/>
                <a:gd name="connsiteX189" fmla="*/ 5362648 w 14191711"/>
                <a:gd name="connsiteY189" fmla="*/ 432247 h 812608"/>
                <a:gd name="connsiteX190" fmla="*/ 5335862 w 14191711"/>
                <a:gd name="connsiteY190" fmla="*/ 480217 h 812608"/>
                <a:gd name="connsiteX191" fmla="*/ 5322606 w 14191711"/>
                <a:gd name="connsiteY191" fmla="*/ 500852 h 812608"/>
                <a:gd name="connsiteX192" fmla="*/ 5305117 w 14191711"/>
                <a:gd name="connsiteY192" fmla="*/ 541288 h 812608"/>
                <a:gd name="connsiteX193" fmla="*/ 5312809 w 14191711"/>
                <a:gd name="connsiteY193" fmla="*/ 516104 h 812608"/>
                <a:gd name="connsiteX194" fmla="*/ 5306698 w 14191711"/>
                <a:gd name="connsiteY194" fmla="*/ 525616 h 812608"/>
                <a:gd name="connsiteX195" fmla="*/ 4814947 w 14191711"/>
                <a:gd name="connsiteY195" fmla="*/ 812606 h 812608"/>
                <a:gd name="connsiteX196" fmla="*/ 4444520 w 14191711"/>
                <a:gd name="connsiteY196" fmla="*/ 664010 h 812608"/>
                <a:gd name="connsiteX197" fmla="*/ 4396313 w 14191711"/>
                <a:gd name="connsiteY197" fmla="*/ 616671 h 812608"/>
                <a:gd name="connsiteX198" fmla="*/ 4392000 w 14191711"/>
                <a:gd name="connsiteY198" fmla="*/ 625295 h 812608"/>
                <a:gd name="connsiteX199" fmla="*/ 4382464 w 14191711"/>
                <a:gd name="connsiteY199" fmla="*/ 607630 h 812608"/>
                <a:gd name="connsiteX200" fmla="*/ 3942635 w 14191711"/>
                <a:gd name="connsiteY200" fmla="*/ 320304 h 812608"/>
                <a:gd name="connsiteX201" fmla="*/ 3677025 w 14191711"/>
                <a:gd name="connsiteY201" fmla="*/ 411091 h 812608"/>
                <a:gd name="connsiteX202" fmla="*/ 3631821 w 14191711"/>
                <a:gd name="connsiteY202" fmla="*/ 449001 h 812608"/>
                <a:gd name="connsiteX203" fmla="*/ 3626244 w 14191711"/>
                <a:gd name="connsiteY203" fmla="*/ 456077 h 812608"/>
                <a:gd name="connsiteX204" fmla="*/ 3592115 w 14191711"/>
                <a:gd name="connsiteY204" fmla="*/ 488915 h 812608"/>
                <a:gd name="connsiteX205" fmla="*/ 3567043 w 14191711"/>
                <a:gd name="connsiteY205" fmla="*/ 515954 h 812608"/>
                <a:gd name="connsiteX206" fmla="*/ 3477808 w 14191711"/>
                <a:gd name="connsiteY206" fmla="*/ 652798 h 812608"/>
                <a:gd name="connsiteX207" fmla="*/ 3460298 w 14191711"/>
                <a:gd name="connsiteY207" fmla="*/ 693282 h 812608"/>
                <a:gd name="connsiteX208" fmla="*/ 3477981 w 14191711"/>
                <a:gd name="connsiteY208" fmla="*/ 635381 h 812608"/>
                <a:gd name="connsiteX209" fmla="*/ 3514319 w 14191711"/>
                <a:gd name="connsiteY209" fmla="*/ 553933 h 812608"/>
                <a:gd name="connsiteX210" fmla="*/ 3473041 w 14191711"/>
                <a:gd name="connsiteY210" fmla="*/ 583210 h 812608"/>
                <a:gd name="connsiteX211" fmla="*/ 3199468 w 14191711"/>
                <a:gd name="connsiteY211" fmla="*/ 660615 h 812608"/>
                <a:gd name="connsiteX212" fmla="*/ 2829041 w 14191711"/>
                <a:gd name="connsiteY212" fmla="*/ 512019 h 812608"/>
                <a:gd name="connsiteX213" fmla="*/ 2780835 w 14191711"/>
                <a:gd name="connsiteY213" fmla="*/ 464680 h 812608"/>
                <a:gd name="connsiteX214" fmla="*/ 2776521 w 14191711"/>
                <a:gd name="connsiteY214" fmla="*/ 473303 h 812608"/>
                <a:gd name="connsiteX215" fmla="*/ 2766985 w 14191711"/>
                <a:gd name="connsiteY215" fmla="*/ 455639 h 812608"/>
                <a:gd name="connsiteX216" fmla="*/ 2327156 w 14191711"/>
                <a:gd name="connsiteY216" fmla="*/ 168313 h 812608"/>
                <a:gd name="connsiteX217" fmla="*/ 1904094 w 14191711"/>
                <a:gd name="connsiteY217" fmla="*/ 428746 h 812608"/>
                <a:gd name="connsiteX218" fmla="*/ 1903842 w 14191711"/>
                <a:gd name="connsiteY218" fmla="*/ 429155 h 812608"/>
                <a:gd name="connsiteX219" fmla="*/ 1902350 w 14191711"/>
                <a:gd name="connsiteY219" fmla="*/ 432249 h 812608"/>
                <a:gd name="connsiteX220" fmla="*/ 1875564 w 14191711"/>
                <a:gd name="connsiteY220" fmla="*/ 480219 h 812608"/>
                <a:gd name="connsiteX221" fmla="*/ 1862308 w 14191711"/>
                <a:gd name="connsiteY221" fmla="*/ 500854 h 812608"/>
                <a:gd name="connsiteX222" fmla="*/ 1844819 w 14191711"/>
                <a:gd name="connsiteY222" fmla="*/ 541290 h 812608"/>
                <a:gd name="connsiteX223" fmla="*/ 1852511 w 14191711"/>
                <a:gd name="connsiteY223" fmla="*/ 516106 h 812608"/>
                <a:gd name="connsiteX224" fmla="*/ 1846400 w 14191711"/>
                <a:gd name="connsiteY224" fmla="*/ 525618 h 812608"/>
                <a:gd name="connsiteX225" fmla="*/ 1354649 w 14191711"/>
                <a:gd name="connsiteY225" fmla="*/ 812608 h 812608"/>
                <a:gd name="connsiteX0" fmla="*/ 1337140 w 14174202"/>
                <a:gd name="connsiteY0" fmla="*/ 812608 h 812608"/>
                <a:gd name="connsiteX1" fmla="*/ 966713 w 14174202"/>
                <a:gd name="connsiteY1" fmla="*/ 664012 h 812608"/>
                <a:gd name="connsiteX2" fmla="*/ 918506 w 14174202"/>
                <a:gd name="connsiteY2" fmla="*/ 616673 h 812608"/>
                <a:gd name="connsiteX3" fmla="*/ 914193 w 14174202"/>
                <a:gd name="connsiteY3" fmla="*/ 625297 h 812608"/>
                <a:gd name="connsiteX4" fmla="*/ 904657 w 14174202"/>
                <a:gd name="connsiteY4" fmla="*/ 607632 h 812608"/>
                <a:gd name="connsiteX5" fmla="*/ 464828 w 14174202"/>
                <a:gd name="connsiteY5" fmla="*/ 320306 h 812608"/>
                <a:gd name="connsiteX6" fmla="*/ 1 w 14174202"/>
                <a:gd name="connsiteY6" fmla="*/ 652800 h 812608"/>
                <a:gd name="connsiteX7" fmla="*/ 593841 w 14174202"/>
                <a:gd name="connsiteY7" fmla="*/ 151998 h 812608"/>
                <a:gd name="connsiteX8" fmla="*/ 964268 w 14174202"/>
                <a:gd name="connsiteY8" fmla="*/ 300594 h 812608"/>
                <a:gd name="connsiteX9" fmla="*/ 1012474 w 14174202"/>
                <a:gd name="connsiteY9" fmla="*/ 347933 h 812608"/>
                <a:gd name="connsiteX10" fmla="*/ 1016788 w 14174202"/>
                <a:gd name="connsiteY10" fmla="*/ 339310 h 812608"/>
                <a:gd name="connsiteX11" fmla="*/ 1026324 w 14174202"/>
                <a:gd name="connsiteY11" fmla="*/ 356974 h 812608"/>
                <a:gd name="connsiteX12" fmla="*/ 1466153 w 14174202"/>
                <a:gd name="connsiteY12" fmla="*/ 644300 h 812608"/>
                <a:gd name="connsiteX13" fmla="*/ 1889215 w 14174202"/>
                <a:gd name="connsiteY13" fmla="*/ 383867 h 812608"/>
                <a:gd name="connsiteX14" fmla="*/ 1889467 w 14174202"/>
                <a:gd name="connsiteY14" fmla="*/ 383458 h 812608"/>
                <a:gd name="connsiteX15" fmla="*/ 1890959 w 14174202"/>
                <a:gd name="connsiteY15" fmla="*/ 380364 h 812608"/>
                <a:gd name="connsiteX16" fmla="*/ 1917745 w 14174202"/>
                <a:gd name="connsiteY16" fmla="*/ 332394 h 812608"/>
                <a:gd name="connsiteX17" fmla="*/ 1931000 w 14174202"/>
                <a:gd name="connsiteY17" fmla="*/ 311759 h 812608"/>
                <a:gd name="connsiteX18" fmla="*/ 1948490 w 14174202"/>
                <a:gd name="connsiteY18" fmla="*/ 271323 h 812608"/>
                <a:gd name="connsiteX19" fmla="*/ 1940798 w 14174202"/>
                <a:gd name="connsiteY19" fmla="*/ 296507 h 812608"/>
                <a:gd name="connsiteX20" fmla="*/ 1946908 w 14174202"/>
                <a:gd name="connsiteY20" fmla="*/ 286995 h 812608"/>
                <a:gd name="connsiteX21" fmla="*/ 2438660 w 14174202"/>
                <a:gd name="connsiteY21" fmla="*/ 5 h 812608"/>
                <a:gd name="connsiteX22" fmla="*/ 2809087 w 14174202"/>
                <a:gd name="connsiteY22" fmla="*/ 148601 h 812608"/>
                <a:gd name="connsiteX23" fmla="*/ 2857293 w 14174202"/>
                <a:gd name="connsiteY23" fmla="*/ 195940 h 812608"/>
                <a:gd name="connsiteX24" fmla="*/ 2861607 w 14174202"/>
                <a:gd name="connsiteY24" fmla="*/ 187316 h 812608"/>
                <a:gd name="connsiteX25" fmla="*/ 2871143 w 14174202"/>
                <a:gd name="connsiteY25" fmla="*/ 204981 h 812608"/>
                <a:gd name="connsiteX26" fmla="*/ 3310972 w 14174202"/>
                <a:gd name="connsiteY26" fmla="*/ 492306 h 812608"/>
                <a:gd name="connsiteX27" fmla="*/ 3576582 w 14174202"/>
                <a:gd name="connsiteY27" fmla="*/ 401519 h 812608"/>
                <a:gd name="connsiteX28" fmla="*/ 3621786 w 14174202"/>
                <a:gd name="connsiteY28" fmla="*/ 363610 h 812608"/>
                <a:gd name="connsiteX29" fmla="*/ 3627363 w 14174202"/>
                <a:gd name="connsiteY29" fmla="*/ 356534 h 812608"/>
                <a:gd name="connsiteX30" fmla="*/ 3661492 w 14174202"/>
                <a:gd name="connsiteY30" fmla="*/ 323696 h 812608"/>
                <a:gd name="connsiteX31" fmla="*/ 3686564 w 14174202"/>
                <a:gd name="connsiteY31" fmla="*/ 296657 h 812608"/>
                <a:gd name="connsiteX32" fmla="*/ 3775799 w 14174202"/>
                <a:gd name="connsiteY32" fmla="*/ 159813 h 812608"/>
                <a:gd name="connsiteX33" fmla="*/ 3793309 w 14174202"/>
                <a:gd name="connsiteY33" fmla="*/ 119329 h 812608"/>
                <a:gd name="connsiteX34" fmla="*/ 3775626 w 14174202"/>
                <a:gd name="connsiteY34" fmla="*/ 177230 h 812608"/>
                <a:gd name="connsiteX35" fmla="*/ 3739288 w 14174202"/>
                <a:gd name="connsiteY35" fmla="*/ 258678 h 812608"/>
                <a:gd name="connsiteX36" fmla="*/ 3780566 w 14174202"/>
                <a:gd name="connsiteY36" fmla="*/ 229401 h 812608"/>
                <a:gd name="connsiteX37" fmla="*/ 4054139 w 14174202"/>
                <a:gd name="connsiteY37" fmla="*/ 151996 h 812608"/>
                <a:gd name="connsiteX38" fmla="*/ 4424566 w 14174202"/>
                <a:gd name="connsiteY38" fmla="*/ 300592 h 812608"/>
                <a:gd name="connsiteX39" fmla="*/ 4472772 w 14174202"/>
                <a:gd name="connsiteY39" fmla="*/ 347931 h 812608"/>
                <a:gd name="connsiteX40" fmla="*/ 4477086 w 14174202"/>
                <a:gd name="connsiteY40" fmla="*/ 339308 h 812608"/>
                <a:gd name="connsiteX41" fmla="*/ 4486622 w 14174202"/>
                <a:gd name="connsiteY41" fmla="*/ 356972 h 812608"/>
                <a:gd name="connsiteX42" fmla="*/ 4926451 w 14174202"/>
                <a:gd name="connsiteY42" fmla="*/ 644298 h 812608"/>
                <a:gd name="connsiteX43" fmla="*/ 5349513 w 14174202"/>
                <a:gd name="connsiteY43" fmla="*/ 383865 h 812608"/>
                <a:gd name="connsiteX44" fmla="*/ 5349765 w 14174202"/>
                <a:gd name="connsiteY44" fmla="*/ 383456 h 812608"/>
                <a:gd name="connsiteX45" fmla="*/ 5351257 w 14174202"/>
                <a:gd name="connsiteY45" fmla="*/ 380362 h 812608"/>
                <a:gd name="connsiteX46" fmla="*/ 5378043 w 14174202"/>
                <a:gd name="connsiteY46" fmla="*/ 332392 h 812608"/>
                <a:gd name="connsiteX47" fmla="*/ 5391298 w 14174202"/>
                <a:gd name="connsiteY47" fmla="*/ 311757 h 812608"/>
                <a:gd name="connsiteX48" fmla="*/ 5408788 w 14174202"/>
                <a:gd name="connsiteY48" fmla="*/ 271321 h 812608"/>
                <a:gd name="connsiteX49" fmla="*/ 5401096 w 14174202"/>
                <a:gd name="connsiteY49" fmla="*/ 296505 h 812608"/>
                <a:gd name="connsiteX50" fmla="*/ 5407206 w 14174202"/>
                <a:gd name="connsiteY50" fmla="*/ 286993 h 812608"/>
                <a:gd name="connsiteX51" fmla="*/ 5898958 w 14174202"/>
                <a:gd name="connsiteY51" fmla="*/ 3 h 812608"/>
                <a:gd name="connsiteX52" fmla="*/ 6269385 w 14174202"/>
                <a:gd name="connsiteY52" fmla="*/ 148599 h 812608"/>
                <a:gd name="connsiteX53" fmla="*/ 6317591 w 14174202"/>
                <a:gd name="connsiteY53" fmla="*/ 195938 h 812608"/>
                <a:gd name="connsiteX54" fmla="*/ 6321905 w 14174202"/>
                <a:gd name="connsiteY54" fmla="*/ 187314 h 812608"/>
                <a:gd name="connsiteX55" fmla="*/ 6331441 w 14174202"/>
                <a:gd name="connsiteY55" fmla="*/ 204979 h 812608"/>
                <a:gd name="connsiteX56" fmla="*/ 6771270 w 14174202"/>
                <a:gd name="connsiteY56" fmla="*/ 492304 h 812608"/>
                <a:gd name="connsiteX57" fmla="*/ 7036880 w 14174202"/>
                <a:gd name="connsiteY57" fmla="*/ 401517 h 812608"/>
                <a:gd name="connsiteX58" fmla="*/ 7082084 w 14174202"/>
                <a:gd name="connsiteY58" fmla="*/ 363608 h 812608"/>
                <a:gd name="connsiteX59" fmla="*/ 7087661 w 14174202"/>
                <a:gd name="connsiteY59" fmla="*/ 356532 h 812608"/>
                <a:gd name="connsiteX60" fmla="*/ 7121790 w 14174202"/>
                <a:gd name="connsiteY60" fmla="*/ 323694 h 812608"/>
                <a:gd name="connsiteX61" fmla="*/ 7146862 w 14174202"/>
                <a:gd name="connsiteY61" fmla="*/ 296655 h 812608"/>
                <a:gd name="connsiteX62" fmla="*/ 7236097 w 14174202"/>
                <a:gd name="connsiteY62" fmla="*/ 159811 h 812608"/>
                <a:gd name="connsiteX63" fmla="*/ 7253607 w 14174202"/>
                <a:gd name="connsiteY63" fmla="*/ 119327 h 812608"/>
                <a:gd name="connsiteX64" fmla="*/ 7235923 w 14174202"/>
                <a:gd name="connsiteY64" fmla="*/ 177228 h 812608"/>
                <a:gd name="connsiteX65" fmla="*/ 7199585 w 14174202"/>
                <a:gd name="connsiteY65" fmla="*/ 258677 h 812608"/>
                <a:gd name="connsiteX66" fmla="*/ 7240864 w 14174202"/>
                <a:gd name="connsiteY66" fmla="*/ 229399 h 812608"/>
                <a:gd name="connsiteX67" fmla="*/ 7514437 w 14174202"/>
                <a:gd name="connsiteY67" fmla="*/ 151994 h 812608"/>
                <a:gd name="connsiteX68" fmla="*/ 7884864 w 14174202"/>
                <a:gd name="connsiteY68" fmla="*/ 300590 h 812608"/>
                <a:gd name="connsiteX69" fmla="*/ 7933070 w 14174202"/>
                <a:gd name="connsiteY69" fmla="*/ 347929 h 812608"/>
                <a:gd name="connsiteX70" fmla="*/ 7937384 w 14174202"/>
                <a:gd name="connsiteY70" fmla="*/ 339306 h 812608"/>
                <a:gd name="connsiteX71" fmla="*/ 7946920 w 14174202"/>
                <a:gd name="connsiteY71" fmla="*/ 356970 h 812608"/>
                <a:gd name="connsiteX72" fmla="*/ 8386748 w 14174202"/>
                <a:gd name="connsiteY72" fmla="*/ 644296 h 812608"/>
                <a:gd name="connsiteX73" fmla="*/ 8809811 w 14174202"/>
                <a:gd name="connsiteY73" fmla="*/ 383863 h 812608"/>
                <a:gd name="connsiteX74" fmla="*/ 8810062 w 14174202"/>
                <a:gd name="connsiteY74" fmla="*/ 383454 h 812608"/>
                <a:gd name="connsiteX75" fmla="*/ 8811555 w 14174202"/>
                <a:gd name="connsiteY75" fmla="*/ 380360 h 812608"/>
                <a:gd name="connsiteX76" fmla="*/ 8838341 w 14174202"/>
                <a:gd name="connsiteY76" fmla="*/ 332390 h 812608"/>
                <a:gd name="connsiteX77" fmla="*/ 8851595 w 14174202"/>
                <a:gd name="connsiteY77" fmla="*/ 311755 h 812608"/>
                <a:gd name="connsiteX78" fmla="*/ 8869086 w 14174202"/>
                <a:gd name="connsiteY78" fmla="*/ 271319 h 812608"/>
                <a:gd name="connsiteX79" fmla="*/ 8861394 w 14174202"/>
                <a:gd name="connsiteY79" fmla="*/ 296503 h 812608"/>
                <a:gd name="connsiteX80" fmla="*/ 8867504 w 14174202"/>
                <a:gd name="connsiteY80" fmla="*/ 286991 h 812608"/>
                <a:gd name="connsiteX81" fmla="*/ 9359256 w 14174202"/>
                <a:gd name="connsiteY81" fmla="*/ 1 h 812608"/>
                <a:gd name="connsiteX82" fmla="*/ 9729683 w 14174202"/>
                <a:gd name="connsiteY82" fmla="*/ 148597 h 812608"/>
                <a:gd name="connsiteX83" fmla="*/ 9777889 w 14174202"/>
                <a:gd name="connsiteY83" fmla="*/ 195936 h 812608"/>
                <a:gd name="connsiteX84" fmla="*/ 9782203 w 14174202"/>
                <a:gd name="connsiteY84" fmla="*/ 187312 h 812608"/>
                <a:gd name="connsiteX85" fmla="*/ 9791739 w 14174202"/>
                <a:gd name="connsiteY85" fmla="*/ 204977 h 812608"/>
                <a:gd name="connsiteX86" fmla="*/ 10231567 w 14174202"/>
                <a:gd name="connsiteY86" fmla="*/ 492302 h 812608"/>
                <a:gd name="connsiteX87" fmla="*/ 10497178 w 14174202"/>
                <a:gd name="connsiteY87" fmla="*/ 401515 h 812608"/>
                <a:gd name="connsiteX88" fmla="*/ 10542385 w 14174202"/>
                <a:gd name="connsiteY88" fmla="*/ 363604 h 812608"/>
                <a:gd name="connsiteX89" fmla="*/ 10547959 w 14174202"/>
                <a:gd name="connsiteY89" fmla="*/ 356531 h 812608"/>
                <a:gd name="connsiteX90" fmla="*/ 10582079 w 14174202"/>
                <a:gd name="connsiteY90" fmla="*/ 323702 h 812608"/>
                <a:gd name="connsiteX91" fmla="*/ 10607160 w 14174202"/>
                <a:gd name="connsiteY91" fmla="*/ 296653 h 812608"/>
                <a:gd name="connsiteX92" fmla="*/ 10696395 w 14174202"/>
                <a:gd name="connsiteY92" fmla="*/ 159809 h 812608"/>
                <a:gd name="connsiteX93" fmla="*/ 10713905 w 14174202"/>
                <a:gd name="connsiteY93" fmla="*/ 119325 h 812608"/>
                <a:gd name="connsiteX94" fmla="*/ 10696221 w 14174202"/>
                <a:gd name="connsiteY94" fmla="*/ 177226 h 812608"/>
                <a:gd name="connsiteX95" fmla="*/ 10659882 w 14174202"/>
                <a:gd name="connsiteY95" fmla="*/ 258676 h 812608"/>
                <a:gd name="connsiteX96" fmla="*/ 10701162 w 14174202"/>
                <a:gd name="connsiteY96" fmla="*/ 229399 h 812608"/>
                <a:gd name="connsiteX97" fmla="*/ 10974735 w 14174202"/>
                <a:gd name="connsiteY97" fmla="*/ 151993 h 812608"/>
                <a:gd name="connsiteX98" fmla="*/ 11345162 w 14174202"/>
                <a:gd name="connsiteY98" fmla="*/ 300589 h 812608"/>
                <a:gd name="connsiteX99" fmla="*/ 11393368 w 14174202"/>
                <a:gd name="connsiteY99" fmla="*/ 347928 h 812608"/>
                <a:gd name="connsiteX100" fmla="*/ 11397682 w 14174202"/>
                <a:gd name="connsiteY100" fmla="*/ 339305 h 812608"/>
                <a:gd name="connsiteX101" fmla="*/ 11407217 w 14174202"/>
                <a:gd name="connsiteY101" fmla="*/ 356969 h 812608"/>
                <a:gd name="connsiteX102" fmla="*/ 11847047 w 14174202"/>
                <a:gd name="connsiteY102" fmla="*/ 644295 h 812608"/>
                <a:gd name="connsiteX103" fmla="*/ 12270109 w 14174202"/>
                <a:gd name="connsiteY103" fmla="*/ 383862 h 812608"/>
                <a:gd name="connsiteX104" fmla="*/ 12270361 w 14174202"/>
                <a:gd name="connsiteY104" fmla="*/ 383453 h 812608"/>
                <a:gd name="connsiteX105" fmla="*/ 12271853 w 14174202"/>
                <a:gd name="connsiteY105" fmla="*/ 380359 h 812608"/>
                <a:gd name="connsiteX106" fmla="*/ 12298639 w 14174202"/>
                <a:gd name="connsiteY106" fmla="*/ 332389 h 812608"/>
                <a:gd name="connsiteX107" fmla="*/ 12311894 w 14174202"/>
                <a:gd name="connsiteY107" fmla="*/ 311754 h 812608"/>
                <a:gd name="connsiteX108" fmla="*/ 12329383 w 14174202"/>
                <a:gd name="connsiteY108" fmla="*/ 271318 h 812608"/>
                <a:gd name="connsiteX109" fmla="*/ 12321692 w 14174202"/>
                <a:gd name="connsiteY109" fmla="*/ 296502 h 812608"/>
                <a:gd name="connsiteX110" fmla="*/ 12327802 w 14174202"/>
                <a:gd name="connsiteY110" fmla="*/ 286990 h 812608"/>
                <a:gd name="connsiteX111" fmla="*/ 12819554 w 14174202"/>
                <a:gd name="connsiteY111" fmla="*/ 0 h 812608"/>
                <a:gd name="connsiteX112" fmla="*/ 13189981 w 14174202"/>
                <a:gd name="connsiteY112" fmla="*/ 148596 h 812608"/>
                <a:gd name="connsiteX113" fmla="*/ 13238187 w 14174202"/>
                <a:gd name="connsiteY113" fmla="*/ 195935 h 812608"/>
                <a:gd name="connsiteX114" fmla="*/ 13242501 w 14174202"/>
                <a:gd name="connsiteY114" fmla="*/ 187311 h 812608"/>
                <a:gd name="connsiteX115" fmla="*/ 13252037 w 14174202"/>
                <a:gd name="connsiteY115" fmla="*/ 204976 h 812608"/>
                <a:gd name="connsiteX116" fmla="*/ 13691866 w 14174202"/>
                <a:gd name="connsiteY116" fmla="*/ 492302 h 812608"/>
                <a:gd name="connsiteX117" fmla="*/ 14156693 w 14174202"/>
                <a:gd name="connsiteY117" fmla="*/ 159808 h 812608"/>
                <a:gd name="connsiteX118" fmla="*/ 14174202 w 14174202"/>
                <a:gd name="connsiteY118" fmla="*/ 119324 h 812608"/>
                <a:gd name="connsiteX119" fmla="*/ 14156519 w 14174202"/>
                <a:gd name="connsiteY119" fmla="*/ 177225 h 812608"/>
                <a:gd name="connsiteX120" fmla="*/ 13562853 w 14174202"/>
                <a:gd name="connsiteY120" fmla="*/ 660610 h 812608"/>
                <a:gd name="connsiteX121" fmla="*/ 13192426 w 14174202"/>
                <a:gd name="connsiteY121" fmla="*/ 512014 h 812608"/>
                <a:gd name="connsiteX122" fmla="*/ 13144220 w 14174202"/>
                <a:gd name="connsiteY122" fmla="*/ 464675 h 812608"/>
                <a:gd name="connsiteX123" fmla="*/ 13139905 w 14174202"/>
                <a:gd name="connsiteY123" fmla="*/ 473298 h 812608"/>
                <a:gd name="connsiteX124" fmla="*/ 13130370 w 14174202"/>
                <a:gd name="connsiteY124" fmla="*/ 455634 h 812608"/>
                <a:gd name="connsiteX125" fmla="*/ 12690541 w 14174202"/>
                <a:gd name="connsiteY125" fmla="*/ 168308 h 812608"/>
                <a:gd name="connsiteX126" fmla="*/ 12267479 w 14174202"/>
                <a:gd name="connsiteY126" fmla="*/ 428741 h 812608"/>
                <a:gd name="connsiteX127" fmla="*/ 12267227 w 14174202"/>
                <a:gd name="connsiteY127" fmla="*/ 429150 h 812608"/>
                <a:gd name="connsiteX128" fmla="*/ 12265735 w 14174202"/>
                <a:gd name="connsiteY128" fmla="*/ 432244 h 812608"/>
                <a:gd name="connsiteX129" fmla="*/ 12238948 w 14174202"/>
                <a:gd name="connsiteY129" fmla="*/ 480214 h 812608"/>
                <a:gd name="connsiteX130" fmla="*/ 12225694 w 14174202"/>
                <a:gd name="connsiteY130" fmla="*/ 500849 h 812608"/>
                <a:gd name="connsiteX131" fmla="*/ 12208204 w 14174202"/>
                <a:gd name="connsiteY131" fmla="*/ 541285 h 812608"/>
                <a:gd name="connsiteX132" fmla="*/ 12215895 w 14174202"/>
                <a:gd name="connsiteY132" fmla="*/ 516101 h 812608"/>
                <a:gd name="connsiteX133" fmla="*/ 12209786 w 14174202"/>
                <a:gd name="connsiteY133" fmla="*/ 525613 h 812608"/>
                <a:gd name="connsiteX134" fmla="*/ 11718033 w 14174202"/>
                <a:gd name="connsiteY134" fmla="*/ 812603 h 812608"/>
                <a:gd name="connsiteX135" fmla="*/ 11347606 w 14174202"/>
                <a:gd name="connsiteY135" fmla="*/ 664007 h 812608"/>
                <a:gd name="connsiteX136" fmla="*/ 11299400 w 14174202"/>
                <a:gd name="connsiteY136" fmla="*/ 616668 h 812608"/>
                <a:gd name="connsiteX137" fmla="*/ 11295086 w 14174202"/>
                <a:gd name="connsiteY137" fmla="*/ 625292 h 812608"/>
                <a:gd name="connsiteX138" fmla="*/ 11285551 w 14174202"/>
                <a:gd name="connsiteY138" fmla="*/ 607627 h 812608"/>
                <a:gd name="connsiteX139" fmla="*/ 10845722 w 14174202"/>
                <a:gd name="connsiteY139" fmla="*/ 320302 h 812608"/>
                <a:gd name="connsiteX140" fmla="*/ 10580111 w 14174202"/>
                <a:gd name="connsiteY140" fmla="*/ 411089 h 812608"/>
                <a:gd name="connsiteX141" fmla="*/ 10534904 w 14174202"/>
                <a:gd name="connsiteY141" fmla="*/ 449000 h 812608"/>
                <a:gd name="connsiteX142" fmla="*/ 10529331 w 14174202"/>
                <a:gd name="connsiteY142" fmla="*/ 456073 h 812608"/>
                <a:gd name="connsiteX143" fmla="*/ 10495210 w 14174202"/>
                <a:gd name="connsiteY143" fmla="*/ 488902 h 812608"/>
                <a:gd name="connsiteX144" fmla="*/ 10470129 w 14174202"/>
                <a:gd name="connsiteY144" fmla="*/ 515951 h 812608"/>
                <a:gd name="connsiteX145" fmla="*/ 10380894 w 14174202"/>
                <a:gd name="connsiteY145" fmla="*/ 652795 h 812608"/>
                <a:gd name="connsiteX146" fmla="*/ 10363384 w 14174202"/>
                <a:gd name="connsiteY146" fmla="*/ 693279 h 812608"/>
                <a:gd name="connsiteX147" fmla="*/ 10381068 w 14174202"/>
                <a:gd name="connsiteY147" fmla="*/ 635378 h 812608"/>
                <a:gd name="connsiteX148" fmla="*/ 10417407 w 14174202"/>
                <a:gd name="connsiteY148" fmla="*/ 553928 h 812608"/>
                <a:gd name="connsiteX149" fmla="*/ 10376127 w 14174202"/>
                <a:gd name="connsiteY149" fmla="*/ 583206 h 812608"/>
                <a:gd name="connsiteX150" fmla="*/ 10102555 w 14174202"/>
                <a:gd name="connsiteY150" fmla="*/ 660611 h 812608"/>
                <a:gd name="connsiteX151" fmla="*/ 9732128 w 14174202"/>
                <a:gd name="connsiteY151" fmla="*/ 512015 h 812608"/>
                <a:gd name="connsiteX152" fmla="*/ 9683921 w 14174202"/>
                <a:gd name="connsiteY152" fmla="*/ 464676 h 812608"/>
                <a:gd name="connsiteX153" fmla="*/ 9679608 w 14174202"/>
                <a:gd name="connsiteY153" fmla="*/ 473299 h 812608"/>
                <a:gd name="connsiteX154" fmla="*/ 9670072 w 14174202"/>
                <a:gd name="connsiteY154" fmla="*/ 455635 h 812608"/>
                <a:gd name="connsiteX155" fmla="*/ 9230242 w 14174202"/>
                <a:gd name="connsiteY155" fmla="*/ 168309 h 812608"/>
                <a:gd name="connsiteX156" fmla="*/ 8807180 w 14174202"/>
                <a:gd name="connsiteY156" fmla="*/ 428742 h 812608"/>
                <a:gd name="connsiteX157" fmla="*/ 8806929 w 14174202"/>
                <a:gd name="connsiteY157" fmla="*/ 429151 h 812608"/>
                <a:gd name="connsiteX158" fmla="*/ 8805437 w 14174202"/>
                <a:gd name="connsiteY158" fmla="*/ 432245 h 812608"/>
                <a:gd name="connsiteX159" fmla="*/ 8778651 w 14174202"/>
                <a:gd name="connsiteY159" fmla="*/ 480215 h 812608"/>
                <a:gd name="connsiteX160" fmla="*/ 8765395 w 14174202"/>
                <a:gd name="connsiteY160" fmla="*/ 500850 h 812608"/>
                <a:gd name="connsiteX161" fmla="*/ 8747906 w 14174202"/>
                <a:gd name="connsiteY161" fmla="*/ 541286 h 812608"/>
                <a:gd name="connsiteX162" fmla="*/ 8755597 w 14174202"/>
                <a:gd name="connsiteY162" fmla="*/ 516102 h 812608"/>
                <a:gd name="connsiteX163" fmla="*/ 8749487 w 14174202"/>
                <a:gd name="connsiteY163" fmla="*/ 525614 h 812608"/>
                <a:gd name="connsiteX164" fmla="*/ 8257736 w 14174202"/>
                <a:gd name="connsiteY164" fmla="*/ 812604 h 812608"/>
                <a:gd name="connsiteX165" fmla="*/ 7887308 w 14174202"/>
                <a:gd name="connsiteY165" fmla="*/ 664008 h 812608"/>
                <a:gd name="connsiteX166" fmla="*/ 7839102 w 14174202"/>
                <a:gd name="connsiteY166" fmla="*/ 616669 h 812608"/>
                <a:gd name="connsiteX167" fmla="*/ 7834788 w 14174202"/>
                <a:gd name="connsiteY167" fmla="*/ 625293 h 812608"/>
                <a:gd name="connsiteX168" fmla="*/ 7825253 w 14174202"/>
                <a:gd name="connsiteY168" fmla="*/ 607628 h 812608"/>
                <a:gd name="connsiteX169" fmla="*/ 7385423 w 14174202"/>
                <a:gd name="connsiteY169" fmla="*/ 320302 h 812608"/>
                <a:gd name="connsiteX170" fmla="*/ 7119814 w 14174202"/>
                <a:gd name="connsiteY170" fmla="*/ 411089 h 812608"/>
                <a:gd name="connsiteX171" fmla="*/ 7074609 w 14174202"/>
                <a:gd name="connsiteY171" fmla="*/ 448999 h 812608"/>
                <a:gd name="connsiteX172" fmla="*/ 7069033 w 14174202"/>
                <a:gd name="connsiteY172" fmla="*/ 456075 h 812608"/>
                <a:gd name="connsiteX173" fmla="*/ 7034903 w 14174202"/>
                <a:gd name="connsiteY173" fmla="*/ 488913 h 812608"/>
                <a:gd name="connsiteX174" fmla="*/ 7009831 w 14174202"/>
                <a:gd name="connsiteY174" fmla="*/ 515952 h 812608"/>
                <a:gd name="connsiteX175" fmla="*/ 6920596 w 14174202"/>
                <a:gd name="connsiteY175" fmla="*/ 652796 h 812608"/>
                <a:gd name="connsiteX176" fmla="*/ 6903087 w 14174202"/>
                <a:gd name="connsiteY176" fmla="*/ 693280 h 812608"/>
                <a:gd name="connsiteX177" fmla="*/ 6920770 w 14174202"/>
                <a:gd name="connsiteY177" fmla="*/ 635379 h 812608"/>
                <a:gd name="connsiteX178" fmla="*/ 6957108 w 14174202"/>
                <a:gd name="connsiteY178" fmla="*/ 553930 h 812608"/>
                <a:gd name="connsiteX179" fmla="*/ 6915829 w 14174202"/>
                <a:gd name="connsiteY179" fmla="*/ 583208 h 812608"/>
                <a:gd name="connsiteX180" fmla="*/ 6642257 w 14174202"/>
                <a:gd name="connsiteY180" fmla="*/ 660613 h 812608"/>
                <a:gd name="connsiteX181" fmla="*/ 6271830 w 14174202"/>
                <a:gd name="connsiteY181" fmla="*/ 512017 h 812608"/>
                <a:gd name="connsiteX182" fmla="*/ 6223623 w 14174202"/>
                <a:gd name="connsiteY182" fmla="*/ 464678 h 812608"/>
                <a:gd name="connsiteX183" fmla="*/ 6219310 w 14174202"/>
                <a:gd name="connsiteY183" fmla="*/ 473301 h 812608"/>
                <a:gd name="connsiteX184" fmla="*/ 6209774 w 14174202"/>
                <a:gd name="connsiteY184" fmla="*/ 455637 h 812608"/>
                <a:gd name="connsiteX185" fmla="*/ 5769945 w 14174202"/>
                <a:gd name="connsiteY185" fmla="*/ 168311 h 812608"/>
                <a:gd name="connsiteX186" fmla="*/ 5346883 w 14174202"/>
                <a:gd name="connsiteY186" fmla="*/ 428744 h 812608"/>
                <a:gd name="connsiteX187" fmla="*/ 5346631 w 14174202"/>
                <a:gd name="connsiteY187" fmla="*/ 429153 h 812608"/>
                <a:gd name="connsiteX188" fmla="*/ 5345139 w 14174202"/>
                <a:gd name="connsiteY188" fmla="*/ 432247 h 812608"/>
                <a:gd name="connsiteX189" fmla="*/ 5318353 w 14174202"/>
                <a:gd name="connsiteY189" fmla="*/ 480217 h 812608"/>
                <a:gd name="connsiteX190" fmla="*/ 5305097 w 14174202"/>
                <a:gd name="connsiteY190" fmla="*/ 500852 h 812608"/>
                <a:gd name="connsiteX191" fmla="*/ 5287608 w 14174202"/>
                <a:gd name="connsiteY191" fmla="*/ 541288 h 812608"/>
                <a:gd name="connsiteX192" fmla="*/ 5295300 w 14174202"/>
                <a:gd name="connsiteY192" fmla="*/ 516104 h 812608"/>
                <a:gd name="connsiteX193" fmla="*/ 5289189 w 14174202"/>
                <a:gd name="connsiteY193" fmla="*/ 525616 h 812608"/>
                <a:gd name="connsiteX194" fmla="*/ 4797438 w 14174202"/>
                <a:gd name="connsiteY194" fmla="*/ 812606 h 812608"/>
                <a:gd name="connsiteX195" fmla="*/ 4427011 w 14174202"/>
                <a:gd name="connsiteY195" fmla="*/ 664010 h 812608"/>
                <a:gd name="connsiteX196" fmla="*/ 4378804 w 14174202"/>
                <a:gd name="connsiteY196" fmla="*/ 616671 h 812608"/>
                <a:gd name="connsiteX197" fmla="*/ 4374491 w 14174202"/>
                <a:gd name="connsiteY197" fmla="*/ 625295 h 812608"/>
                <a:gd name="connsiteX198" fmla="*/ 4364955 w 14174202"/>
                <a:gd name="connsiteY198" fmla="*/ 607630 h 812608"/>
                <a:gd name="connsiteX199" fmla="*/ 3925126 w 14174202"/>
                <a:gd name="connsiteY199" fmla="*/ 320304 h 812608"/>
                <a:gd name="connsiteX200" fmla="*/ 3659516 w 14174202"/>
                <a:gd name="connsiteY200" fmla="*/ 411091 h 812608"/>
                <a:gd name="connsiteX201" fmla="*/ 3614312 w 14174202"/>
                <a:gd name="connsiteY201" fmla="*/ 449001 h 812608"/>
                <a:gd name="connsiteX202" fmla="*/ 3608735 w 14174202"/>
                <a:gd name="connsiteY202" fmla="*/ 456077 h 812608"/>
                <a:gd name="connsiteX203" fmla="*/ 3574606 w 14174202"/>
                <a:gd name="connsiteY203" fmla="*/ 488915 h 812608"/>
                <a:gd name="connsiteX204" fmla="*/ 3549534 w 14174202"/>
                <a:gd name="connsiteY204" fmla="*/ 515954 h 812608"/>
                <a:gd name="connsiteX205" fmla="*/ 3460299 w 14174202"/>
                <a:gd name="connsiteY205" fmla="*/ 652798 h 812608"/>
                <a:gd name="connsiteX206" fmla="*/ 3442789 w 14174202"/>
                <a:gd name="connsiteY206" fmla="*/ 693282 h 812608"/>
                <a:gd name="connsiteX207" fmla="*/ 3460472 w 14174202"/>
                <a:gd name="connsiteY207" fmla="*/ 635381 h 812608"/>
                <a:gd name="connsiteX208" fmla="*/ 3496810 w 14174202"/>
                <a:gd name="connsiteY208" fmla="*/ 553933 h 812608"/>
                <a:gd name="connsiteX209" fmla="*/ 3455532 w 14174202"/>
                <a:gd name="connsiteY209" fmla="*/ 583210 h 812608"/>
                <a:gd name="connsiteX210" fmla="*/ 3181959 w 14174202"/>
                <a:gd name="connsiteY210" fmla="*/ 660615 h 812608"/>
                <a:gd name="connsiteX211" fmla="*/ 2811532 w 14174202"/>
                <a:gd name="connsiteY211" fmla="*/ 512019 h 812608"/>
                <a:gd name="connsiteX212" fmla="*/ 2763326 w 14174202"/>
                <a:gd name="connsiteY212" fmla="*/ 464680 h 812608"/>
                <a:gd name="connsiteX213" fmla="*/ 2759012 w 14174202"/>
                <a:gd name="connsiteY213" fmla="*/ 473303 h 812608"/>
                <a:gd name="connsiteX214" fmla="*/ 2749476 w 14174202"/>
                <a:gd name="connsiteY214" fmla="*/ 455639 h 812608"/>
                <a:gd name="connsiteX215" fmla="*/ 2309647 w 14174202"/>
                <a:gd name="connsiteY215" fmla="*/ 168313 h 812608"/>
                <a:gd name="connsiteX216" fmla="*/ 1886585 w 14174202"/>
                <a:gd name="connsiteY216" fmla="*/ 428746 h 812608"/>
                <a:gd name="connsiteX217" fmla="*/ 1886333 w 14174202"/>
                <a:gd name="connsiteY217" fmla="*/ 429155 h 812608"/>
                <a:gd name="connsiteX218" fmla="*/ 1884841 w 14174202"/>
                <a:gd name="connsiteY218" fmla="*/ 432249 h 812608"/>
                <a:gd name="connsiteX219" fmla="*/ 1858055 w 14174202"/>
                <a:gd name="connsiteY219" fmla="*/ 480219 h 812608"/>
                <a:gd name="connsiteX220" fmla="*/ 1844799 w 14174202"/>
                <a:gd name="connsiteY220" fmla="*/ 500854 h 812608"/>
                <a:gd name="connsiteX221" fmla="*/ 1827310 w 14174202"/>
                <a:gd name="connsiteY221" fmla="*/ 541290 h 812608"/>
                <a:gd name="connsiteX222" fmla="*/ 1835002 w 14174202"/>
                <a:gd name="connsiteY222" fmla="*/ 516106 h 812608"/>
                <a:gd name="connsiteX223" fmla="*/ 1828891 w 14174202"/>
                <a:gd name="connsiteY223" fmla="*/ 525618 h 812608"/>
                <a:gd name="connsiteX224" fmla="*/ 1337140 w 14174202"/>
                <a:gd name="connsiteY224" fmla="*/ 812608 h 812608"/>
                <a:gd name="connsiteX0" fmla="*/ 886791 w 13723853"/>
                <a:gd name="connsiteY0" fmla="*/ 812608 h 812608"/>
                <a:gd name="connsiteX1" fmla="*/ 516364 w 13723853"/>
                <a:gd name="connsiteY1" fmla="*/ 664012 h 812608"/>
                <a:gd name="connsiteX2" fmla="*/ 468157 w 13723853"/>
                <a:gd name="connsiteY2" fmla="*/ 616673 h 812608"/>
                <a:gd name="connsiteX3" fmla="*/ 463844 w 13723853"/>
                <a:gd name="connsiteY3" fmla="*/ 625297 h 812608"/>
                <a:gd name="connsiteX4" fmla="*/ 454308 w 13723853"/>
                <a:gd name="connsiteY4" fmla="*/ 607632 h 812608"/>
                <a:gd name="connsiteX5" fmla="*/ 14479 w 13723853"/>
                <a:gd name="connsiteY5" fmla="*/ 320306 h 812608"/>
                <a:gd name="connsiteX6" fmla="*/ 143492 w 13723853"/>
                <a:gd name="connsiteY6" fmla="*/ 151998 h 812608"/>
                <a:gd name="connsiteX7" fmla="*/ 513919 w 13723853"/>
                <a:gd name="connsiteY7" fmla="*/ 300594 h 812608"/>
                <a:gd name="connsiteX8" fmla="*/ 562125 w 13723853"/>
                <a:gd name="connsiteY8" fmla="*/ 347933 h 812608"/>
                <a:gd name="connsiteX9" fmla="*/ 566439 w 13723853"/>
                <a:gd name="connsiteY9" fmla="*/ 339310 h 812608"/>
                <a:gd name="connsiteX10" fmla="*/ 575975 w 13723853"/>
                <a:gd name="connsiteY10" fmla="*/ 356974 h 812608"/>
                <a:gd name="connsiteX11" fmla="*/ 1015804 w 13723853"/>
                <a:gd name="connsiteY11" fmla="*/ 644300 h 812608"/>
                <a:gd name="connsiteX12" fmla="*/ 1438866 w 13723853"/>
                <a:gd name="connsiteY12" fmla="*/ 383867 h 812608"/>
                <a:gd name="connsiteX13" fmla="*/ 1439118 w 13723853"/>
                <a:gd name="connsiteY13" fmla="*/ 383458 h 812608"/>
                <a:gd name="connsiteX14" fmla="*/ 1440610 w 13723853"/>
                <a:gd name="connsiteY14" fmla="*/ 380364 h 812608"/>
                <a:gd name="connsiteX15" fmla="*/ 1467396 w 13723853"/>
                <a:gd name="connsiteY15" fmla="*/ 332394 h 812608"/>
                <a:gd name="connsiteX16" fmla="*/ 1480651 w 13723853"/>
                <a:gd name="connsiteY16" fmla="*/ 311759 h 812608"/>
                <a:gd name="connsiteX17" fmla="*/ 1498141 w 13723853"/>
                <a:gd name="connsiteY17" fmla="*/ 271323 h 812608"/>
                <a:gd name="connsiteX18" fmla="*/ 1490449 w 13723853"/>
                <a:gd name="connsiteY18" fmla="*/ 296507 h 812608"/>
                <a:gd name="connsiteX19" fmla="*/ 1496559 w 13723853"/>
                <a:gd name="connsiteY19" fmla="*/ 286995 h 812608"/>
                <a:gd name="connsiteX20" fmla="*/ 1988311 w 13723853"/>
                <a:gd name="connsiteY20" fmla="*/ 5 h 812608"/>
                <a:gd name="connsiteX21" fmla="*/ 2358738 w 13723853"/>
                <a:gd name="connsiteY21" fmla="*/ 148601 h 812608"/>
                <a:gd name="connsiteX22" fmla="*/ 2406944 w 13723853"/>
                <a:gd name="connsiteY22" fmla="*/ 195940 h 812608"/>
                <a:gd name="connsiteX23" fmla="*/ 2411258 w 13723853"/>
                <a:gd name="connsiteY23" fmla="*/ 187316 h 812608"/>
                <a:gd name="connsiteX24" fmla="*/ 2420794 w 13723853"/>
                <a:gd name="connsiteY24" fmla="*/ 204981 h 812608"/>
                <a:gd name="connsiteX25" fmla="*/ 2860623 w 13723853"/>
                <a:gd name="connsiteY25" fmla="*/ 492306 h 812608"/>
                <a:gd name="connsiteX26" fmla="*/ 3126233 w 13723853"/>
                <a:gd name="connsiteY26" fmla="*/ 401519 h 812608"/>
                <a:gd name="connsiteX27" fmla="*/ 3171437 w 13723853"/>
                <a:gd name="connsiteY27" fmla="*/ 363610 h 812608"/>
                <a:gd name="connsiteX28" fmla="*/ 3177014 w 13723853"/>
                <a:gd name="connsiteY28" fmla="*/ 356534 h 812608"/>
                <a:gd name="connsiteX29" fmla="*/ 3211143 w 13723853"/>
                <a:gd name="connsiteY29" fmla="*/ 323696 h 812608"/>
                <a:gd name="connsiteX30" fmla="*/ 3236215 w 13723853"/>
                <a:gd name="connsiteY30" fmla="*/ 296657 h 812608"/>
                <a:gd name="connsiteX31" fmla="*/ 3325450 w 13723853"/>
                <a:gd name="connsiteY31" fmla="*/ 159813 h 812608"/>
                <a:gd name="connsiteX32" fmla="*/ 3342960 w 13723853"/>
                <a:gd name="connsiteY32" fmla="*/ 119329 h 812608"/>
                <a:gd name="connsiteX33" fmla="*/ 3325277 w 13723853"/>
                <a:gd name="connsiteY33" fmla="*/ 177230 h 812608"/>
                <a:gd name="connsiteX34" fmla="*/ 3288939 w 13723853"/>
                <a:gd name="connsiteY34" fmla="*/ 258678 h 812608"/>
                <a:gd name="connsiteX35" fmla="*/ 3330217 w 13723853"/>
                <a:gd name="connsiteY35" fmla="*/ 229401 h 812608"/>
                <a:gd name="connsiteX36" fmla="*/ 3603790 w 13723853"/>
                <a:gd name="connsiteY36" fmla="*/ 151996 h 812608"/>
                <a:gd name="connsiteX37" fmla="*/ 3974217 w 13723853"/>
                <a:gd name="connsiteY37" fmla="*/ 300592 h 812608"/>
                <a:gd name="connsiteX38" fmla="*/ 4022423 w 13723853"/>
                <a:gd name="connsiteY38" fmla="*/ 347931 h 812608"/>
                <a:gd name="connsiteX39" fmla="*/ 4026737 w 13723853"/>
                <a:gd name="connsiteY39" fmla="*/ 339308 h 812608"/>
                <a:gd name="connsiteX40" fmla="*/ 4036273 w 13723853"/>
                <a:gd name="connsiteY40" fmla="*/ 356972 h 812608"/>
                <a:gd name="connsiteX41" fmla="*/ 4476102 w 13723853"/>
                <a:gd name="connsiteY41" fmla="*/ 644298 h 812608"/>
                <a:gd name="connsiteX42" fmla="*/ 4899164 w 13723853"/>
                <a:gd name="connsiteY42" fmla="*/ 383865 h 812608"/>
                <a:gd name="connsiteX43" fmla="*/ 4899416 w 13723853"/>
                <a:gd name="connsiteY43" fmla="*/ 383456 h 812608"/>
                <a:gd name="connsiteX44" fmla="*/ 4900908 w 13723853"/>
                <a:gd name="connsiteY44" fmla="*/ 380362 h 812608"/>
                <a:gd name="connsiteX45" fmla="*/ 4927694 w 13723853"/>
                <a:gd name="connsiteY45" fmla="*/ 332392 h 812608"/>
                <a:gd name="connsiteX46" fmla="*/ 4940949 w 13723853"/>
                <a:gd name="connsiteY46" fmla="*/ 311757 h 812608"/>
                <a:gd name="connsiteX47" fmla="*/ 4958439 w 13723853"/>
                <a:gd name="connsiteY47" fmla="*/ 271321 h 812608"/>
                <a:gd name="connsiteX48" fmla="*/ 4950747 w 13723853"/>
                <a:gd name="connsiteY48" fmla="*/ 296505 h 812608"/>
                <a:gd name="connsiteX49" fmla="*/ 4956857 w 13723853"/>
                <a:gd name="connsiteY49" fmla="*/ 286993 h 812608"/>
                <a:gd name="connsiteX50" fmla="*/ 5448609 w 13723853"/>
                <a:gd name="connsiteY50" fmla="*/ 3 h 812608"/>
                <a:gd name="connsiteX51" fmla="*/ 5819036 w 13723853"/>
                <a:gd name="connsiteY51" fmla="*/ 148599 h 812608"/>
                <a:gd name="connsiteX52" fmla="*/ 5867242 w 13723853"/>
                <a:gd name="connsiteY52" fmla="*/ 195938 h 812608"/>
                <a:gd name="connsiteX53" fmla="*/ 5871556 w 13723853"/>
                <a:gd name="connsiteY53" fmla="*/ 187314 h 812608"/>
                <a:gd name="connsiteX54" fmla="*/ 5881092 w 13723853"/>
                <a:gd name="connsiteY54" fmla="*/ 204979 h 812608"/>
                <a:gd name="connsiteX55" fmla="*/ 6320921 w 13723853"/>
                <a:gd name="connsiteY55" fmla="*/ 492304 h 812608"/>
                <a:gd name="connsiteX56" fmla="*/ 6586531 w 13723853"/>
                <a:gd name="connsiteY56" fmla="*/ 401517 h 812608"/>
                <a:gd name="connsiteX57" fmla="*/ 6631735 w 13723853"/>
                <a:gd name="connsiteY57" fmla="*/ 363608 h 812608"/>
                <a:gd name="connsiteX58" fmla="*/ 6637312 w 13723853"/>
                <a:gd name="connsiteY58" fmla="*/ 356532 h 812608"/>
                <a:gd name="connsiteX59" fmla="*/ 6671441 w 13723853"/>
                <a:gd name="connsiteY59" fmla="*/ 323694 h 812608"/>
                <a:gd name="connsiteX60" fmla="*/ 6696513 w 13723853"/>
                <a:gd name="connsiteY60" fmla="*/ 296655 h 812608"/>
                <a:gd name="connsiteX61" fmla="*/ 6785748 w 13723853"/>
                <a:gd name="connsiteY61" fmla="*/ 159811 h 812608"/>
                <a:gd name="connsiteX62" fmla="*/ 6803258 w 13723853"/>
                <a:gd name="connsiteY62" fmla="*/ 119327 h 812608"/>
                <a:gd name="connsiteX63" fmla="*/ 6785574 w 13723853"/>
                <a:gd name="connsiteY63" fmla="*/ 177228 h 812608"/>
                <a:gd name="connsiteX64" fmla="*/ 6749236 w 13723853"/>
                <a:gd name="connsiteY64" fmla="*/ 258677 h 812608"/>
                <a:gd name="connsiteX65" fmla="*/ 6790515 w 13723853"/>
                <a:gd name="connsiteY65" fmla="*/ 229399 h 812608"/>
                <a:gd name="connsiteX66" fmla="*/ 7064088 w 13723853"/>
                <a:gd name="connsiteY66" fmla="*/ 151994 h 812608"/>
                <a:gd name="connsiteX67" fmla="*/ 7434515 w 13723853"/>
                <a:gd name="connsiteY67" fmla="*/ 300590 h 812608"/>
                <a:gd name="connsiteX68" fmla="*/ 7482721 w 13723853"/>
                <a:gd name="connsiteY68" fmla="*/ 347929 h 812608"/>
                <a:gd name="connsiteX69" fmla="*/ 7487035 w 13723853"/>
                <a:gd name="connsiteY69" fmla="*/ 339306 h 812608"/>
                <a:gd name="connsiteX70" fmla="*/ 7496571 w 13723853"/>
                <a:gd name="connsiteY70" fmla="*/ 356970 h 812608"/>
                <a:gd name="connsiteX71" fmla="*/ 7936399 w 13723853"/>
                <a:gd name="connsiteY71" fmla="*/ 644296 h 812608"/>
                <a:gd name="connsiteX72" fmla="*/ 8359462 w 13723853"/>
                <a:gd name="connsiteY72" fmla="*/ 383863 h 812608"/>
                <a:gd name="connsiteX73" fmla="*/ 8359713 w 13723853"/>
                <a:gd name="connsiteY73" fmla="*/ 383454 h 812608"/>
                <a:gd name="connsiteX74" fmla="*/ 8361206 w 13723853"/>
                <a:gd name="connsiteY74" fmla="*/ 380360 h 812608"/>
                <a:gd name="connsiteX75" fmla="*/ 8387992 w 13723853"/>
                <a:gd name="connsiteY75" fmla="*/ 332390 h 812608"/>
                <a:gd name="connsiteX76" fmla="*/ 8401246 w 13723853"/>
                <a:gd name="connsiteY76" fmla="*/ 311755 h 812608"/>
                <a:gd name="connsiteX77" fmla="*/ 8418737 w 13723853"/>
                <a:gd name="connsiteY77" fmla="*/ 271319 h 812608"/>
                <a:gd name="connsiteX78" fmla="*/ 8411045 w 13723853"/>
                <a:gd name="connsiteY78" fmla="*/ 296503 h 812608"/>
                <a:gd name="connsiteX79" fmla="*/ 8417155 w 13723853"/>
                <a:gd name="connsiteY79" fmla="*/ 286991 h 812608"/>
                <a:gd name="connsiteX80" fmla="*/ 8908907 w 13723853"/>
                <a:gd name="connsiteY80" fmla="*/ 1 h 812608"/>
                <a:gd name="connsiteX81" fmla="*/ 9279334 w 13723853"/>
                <a:gd name="connsiteY81" fmla="*/ 148597 h 812608"/>
                <a:gd name="connsiteX82" fmla="*/ 9327540 w 13723853"/>
                <a:gd name="connsiteY82" fmla="*/ 195936 h 812608"/>
                <a:gd name="connsiteX83" fmla="*/ 9331854 w 13723853"/>
                <a:gd name="connsiteY83" fmla="*/ 187312 h 812608"/>
                <a:gd name="connsiteX84" fmla="*/ 9341390 w 13723853"/>
                <a:gd name="connsiteY84" fmla="*/ 204977 h 812608"/>
                <a:gd name="connsiteX85" fmla="*/ 9781218 w 13723853"/>
                <a:gd name="connsiteY85" fmla="*/ 492302 h 812608"/>
                <a:gd name="connsiteX86" fmla="*/ 10046829 w 13723853"/>
                <a:gd name="connsiteY86" fmla="*/ 401515 h 812608"/>
                <a:gd name="connsiteX87" fmla="*/ 10092036 w 13723853"/>
                <a:gd name="connsiteY87" fmla="*/ 363604 h 812608"/>
                <a:gd name="connsiteX88" fmla="*/ 10097610 w 13723853"/>
                <a:gd name="connsiteY88" fmla="*/ 356531 h 812608"/>
                <a:gd name="connsiteX89" fmla="*/ 10131730 w 13723853"/>
                <a:gd name="connsiteY89" fmla="*/ 323702 h 812608"/>
                <a:gd name="connsiteX90" fmla="*/ 10156811 w 13723853"/>
                <a:gd name="connsiteY90" fmla="*/ 296653 h 812608"/>
                <a:gd name="connsiteX91" fmla="*/ 10246046 w 13723853"/>
                <a:gd name="connsiteY91" fmla="*/ 159809 h 812608"/>
                <a:gd name="connsiteX92" fmla="*/ 10263556 w 13723853"/>
                <a:gd name="connsiteY92" fmla="*/ 119325 h 812608"/>
                <a:gd name="connsiteX93" fmla="*/ 10245872 w 13723853"/>
                <a:gd name="connsiteY93" fmla="*/ 177226 h 812608"/>
                <a:gd name="connsiteX94" fmla="*/ 10209533 w 13723853"/>
                <a:gd name="connsiteY94" fmla="*/ 258676 h 812608"/>
                <a:gd name="connsiteX95" fmla="*/ 10250813 w 13723853"/>
                <a:gd name="connsiteY95" fmla="*/ 229399 h 812608"/>
                <a:gd name="connsiteX96" fmla="*/ 10524386 w 13723853"/>
                <a:gd name="connsiteY96" fmla="*/ 151993 h 812608"/>
                <a:gd name="connsiteX97" fmla="*/ 10894813 w 13723853"/>
                <a:gd name="connsiteY97" fmla="*/ 300589 h 812608"/>
                <a:gd name="connsiteX98" fmla="*/ 10943019 w 13723853"/>
                <a:gd name="connsiteY98" fmla="*/ 347928 h 812608"/>
                <a:gd name="connsiteX99" fmla="*/ 10947333 w 13723853"/>
                <a:gd name="connsiteY99" fmla="*/ 339305 h 812608"/>
                <a:gd name="connsiteX100" fmla="*/ 10956868 w 13723853"/>
                <a:gd name="connsiteY100" fmla="*/ 356969 h 812608"/>
                <a:gd name="connsiteX101" fmla="*/ 11396698 w 13723853"/>
                <a:gd name="connsiteY101" fmla="*/ 644295 h 812608"/>
                <a:gd name="connsiteX102" fmla="*/ 11819760 w 13723853"/>
                <a:gd name="connsiteY102" fmla="*/ 383862 h 812608"/>
                <a:gd name="connsiteX103" fmla="*/ 11820012 w 13723853"/>
                <a:gd name="connsiteY103" fmla="*/ 383453 h 812608"/>
                <a:gd name="connsiteX104" fmla="*/ 11821504 w 13723853"/>
                <a:gd name="connsiteY104" fmla="*/ 380359 h 812608"/>
                <a:gd name="connsiteX105" fmla="*/ 11848290 w 13723853"/>
                <a:gd name="connsiteY105" fmla="*/ 332389 h 812608"/>
                <a:gd name="connsiteX106" fmla="*/ 11861545 w 13723853"/>
                <a:gd name="connsiteY106" fmla="*/ 311754 h 812608"/>
                <a:gd name="connsiteX107" fmla="*/ 11879034 w 13723853"/>
                <a:gd name="connsiteY107" fmla="*/ 271318 h 812608"/>
                <a:gd name="connsiteX108" fmla="*/ 11871343 w 13723853"/>
                <a:gd name="connsiteY108" fmla="*/ 296502 h 812608"/>
                <a:gd name="connsiteX109" fmla="*/ 11877453 w 13723853"/>
                <a:gd name="connsiteY109" fmla="*/ 286990 h 812608"/>
                <a:gd name="connsiteX110" fmla="*/ 12369205 w 13723853"/>
                <a:gd name="connsiteY110" fmla="*/ 0 h 812608"/>
                <a:gd name="connsiteX111" fmla="*/ 12739632 w 13723853"/>
                <a:gd name="connsiteY111" fmla="*/ 148596 h 812608"/>
                <a:gd name="connsiteX112" fmla="*/ 12787838 w 13723853"/>
                <a:gd name="connsiteY112" fmla="*/ 195935 h 812608"/>
                <a:gd name="connsiteX113" fmla="*/ 12792152 w 13723853"/>
                <a:gd name="connsiteY113" fmla="*/ 187311 h 812608"/>
                <a:gd name="connsiteX114" fmla="*/ 12801688 w 13723853"/>
                <a:gd name="connsiteY114" fmla="*/ 204976 h 812608"/>
                <a:gd name="connsiteX115" fmla="*/ 13241517 w 13723853"/>
                <a:gd name="connsiteY115" fmla="*/ 492302 h 812608"/>
                <a:gd name="connsiteX116" fmla="*/ 13706344 w 13723853"/>
                <a:gd name="connsiteY116" fmla="*/ 159808 h 812608"/>
                <a:gd name="connsiteX117" fmla="*/ 13723853 w 13723853"/>
                <a:gd name="connsiteY117" fmla="*/ 119324 h 812608"/>
                <a:gd name="connsiteX118" fmla="*/ 13706170 w 13723853"/>
                <a:gd name="connsiteY118" fmla="*/ 177225 h 812608"/>
                <a:gd name="connsiteX119" fmla="*/ 13112504 w 13723853"/>
                <a:gd name="connsiteY119" fmla="*/ 660610 h 812608"/>
                <a:gd name="connsiteX120" fmla="*/ 12742077 w 13723853"/>
                <a:gd name="connsiteY120" fmla="*/ 512014 h 812608"/>
                <a:gd name="connsiteX121" fmla="*/ 12693871 w 13723853"/>
                <a:gd name="connsiteY121" fmla="*/ 464675 h 812608"/>
                <a:gd name="connsiteX122" fmla="*/ 12689556 w 13723853"/>
                <a:gd name="connsiteY122" fmla="*/ 473298 h 812608"/>
                <a:gd name="connsiteX123" fmla="*/ 12680021 w 13723853"/>
                <a:gd name="connsiteY123" fmla="*/ 455634 h 812608"/>
                <a:gd name="connsiteX124" fmla="*/ 12240192 w 13723853"/>
                <a:gd name="connsiteY124" fmla="*/ 168308 h 812608"/>
                <a:gd name="connsiteX125" fmla="*/ 11817130 w 13723853"/>
                <a:gd name="connsiteY125" fmla="*/ 428741 h 812608"/>
                <a:gd name="connsiteX126" fmla="*/ 11816878 w 13723853"/>
                <a:gd name="connsiteY126" fmla="*/ 429150 h 812608"/>
                <a:gd name="connsiteX127" fmla="*/ 11815386 w 13723853"/>
                <a:gd name="connsiteY127" fmla="*/ 432244 h 812608"/>
                <a:gd name="connsiteX128" fmla="*/ 11788599 w 13723853"/>
                <a:gd name="connsiteY128" fmla="*/ 480214 h 812608"/>
                <a:gd name="connsiteX129" fmla="*/ 11775345 w 13723853"/>
                <a:gd name="connsiteY129" fmla="*/ 500849 h 812608"/>
                <a:gd name="connsiteX130" fmla="*/ 11757855 w 13723853"/>
                <a:gd name="connsiteY130" fmla="*/ 541285 h 812608"/>
                <a:gd name="connsiteX131" fmla="*/ 11765546 w 13723853"/>
                <a:gd name="connsiteY131" fmla="*/ 516101 h 812608"/>
                <a:gd name="connsiteX132" fmla="*/ 11759437 w 13723853"/>
                <a:gd name="connsiteY132" fmla="*/ 525613 h 812608"/>
                <a:gd name="connsiteX133" fmla="*/ 11267684 w 13723853"/>
                <a:gd name="connsiteY133" fmla="*/ 812603 h 812608"/>
                <a:gd name="connsiteX134" fmla="*/ 10897257 w 13723853"/>
                <a:gd name="connsiteY134" fmla="*/ 664007 h 812608"/>
                <a:gd name="connsiteX135" fmla="*/ 10849051 w 13723853"/>
                <a:gd name="connsiteY135" fmla="*/ 616668 h 812608"/>
                <a:gd name="connsiteX136" fmla="*/ 10844737 w 13723853"/>
                <a:gd name="connsiteY136" fmla="*/ 625292 h 812608"/>
                <a:gd name="connsiteX137" fmla="*/ 10835202 w 13723853"/>
                <a:gd name="connsiteY137" fmla="*/ 607627 h 812608"/>
                <a:gd name="connsiteX138" fmla="*/ 10395373 w 13723853"/>
                <a:gd name="connsiteY138" fmla="*/ 320302 h 812608"/>
                <a:gd name="connsiteX139" fmla="*/ 10129762 w 13723853"/>
                <a:gd name="connsiteY139" fmla="*/ 411089 h 812608"/>
                <a:gd name="connsiteX140" fmla="*/ 10084555 w 13723853"/>
                <a:gd name="connsiteY140" fmla="*/ 449000 h 812608"/>
                <a:gd name="connsiteX141" fmla="*/ 10078982 w 13723853"/>
                <a:gd name="connsiteY141" fmla="*/ 456073 h 812608"/>
                <a:gd name="connsiteX142" fmla="*/ 10044861 w 13723853"/>
                <a:gd name="connsiteY142" fmla="*/ 488902 h 812608"/>
                <a:gd name="connsiteX143" fmla="*/ 10019780 w 13723853"/>
                <a:gd name="connsiteY143" fmla="*/ 515951 h 812608"/>
                <a:gd name="connsiteX144" fmla="*/ 9930545 w 13723853"/>
                <a:gd name="connsiteY144" fmla="*/ 652795 h 812608"/>
                <a:gd name="connsiteX145" fmla="*/ 9913035 w 13723853"/>
                <a:gd name="connsiteY145" fmla="*/ 693279 h 812608"/>
                <a:gd name="connsiteX146" fmla="*/ 9930719 w 13723853"/>
                <a:gd name="connsiteY146" fmla="*/ 635378 h 812608"/>
                <a:gd name="connsiteX147" fmla="*/ 9967058 w 13723853"/>
                <a:gd name="connsiteY147" fmla="*/ 553928 h 812608"/>
                <a:gd name="connsiteX148" fmla="*/ 9925778 w 13723853"/>
                <a:gd name="connsiteY148" fmla="*/ 583206 h 812608"/>
                <a:gd name="connsiteX149" fmla="*/ 9652206 w 13723853"/>
                <a:gd name="connsiteY149" fmla="*/ 660611 h 812608"/>
                <a:gd name="connsiteX150" fmla="*/ 9281779 w 13723853"/>
                <a:gd name="connsiteY150" fmla="*/ 512015 h 812608"/>
                <a:gd name="connsiteX151" fmla="*/ 9233572 w 13723853"/>
                <a:gd name="connsiteY151" fmla="*/ 464676 h 812608"/>
                <a:gd name="connsiteX152" fmla="*/ 9229259 w 13723853"/>
                <a:gd name="connsiteY152" fmla="*/ 473299 h 812608"/>
                <a:gd name="connsiteX153" fmla="*/ 9219723 w 13723853"/>
                <a:gd name="connsiteY153" fmla="*/ 455635 h 812608"/>
                <a:gd name="connsiteX154" fmla="*/ 8779893 w 13723853"/>
                <a:gd name="connsiteY154" fmla="*/ 168309 h 812608"/>
                <a:gd name="connsiteX155" fmla="*/ 8356831 w 13723853"/>
                <a:gd name="connsiteY155" fmla="*/ 428742 h 812608"/>
                <a:gd name="connsiteX156" fmla="*/ 8356580 w 13723853"/>
                <a:gd name="connsiteY156" fmla="*/ 429151 h 812608"/>
                <a:gd name="connsiteX157" fmla="*/ 8355088 w 13723853"/>
                <a:gd name="connsiteY157" fmla="*/ 432245 h 812608"/>
                <a:gd name="connsiteX158" fmla="*/ 8328302 w 13723853"/>
                <a:gd name="connsiteY158" fmla="*/ 480215 h 812608"/>
                <a:gd name="connsiteX159" fmla="*/ 8315046 w 13723853"/>
                <a:gd name="connsiteY159" fmla="*/ 500850 h 812608"/>
                <a:gd name="connsiteX160" fmla="*/ 8297557 w 13723853"/>
                <a:gd name="connsiteY160" fmla="*/ 541286 h 812608"/>
                <a:gd name="connsiteX161" fmla="*/ 8305248 w 13723853"/>
                <a:gd name="connsiteY161" fmla="*/ 516102 h 812608"/>
                <a:gd name="connsiteX162" fmla="*/ 8299138 w 13723853"/>
                <a:gd name="connsiteY162" fmla="*/ 525614 h 812608"/>
                <a:gd name="connsiteX163" fmla="*/ 7807387 w 13723853"/>
                <a:gd name="connsiteY163" fmla="*/ 812604 h 812608"/>
                <a:gd name="connsiteX164" fmla="*/ 7436959 w 13723853"/>
                <a:gd name="connsiteY164" fmla="*/ 664008 h 812608"/>
                <a:gd name="connsiteX165" fmla="*/ 7388753 w 13723853"/>
                <a:gd name="connsiteY165" fmla="*/ 616669 h 812608"/>
                <a:gd name="connsiteX166" fmla="*/ 7384439 w 13723853"/>
                <a:gd name="connsiteY166" fmla="*/ 625293 h 812608"/>
                <a:gd name="connsiteX167" fmla="*/ 7374904 w 13723853"/>
                <a:gd name="connsiteY167" fmla="*/ 607628 h 812608"/>
                <a:gd name="connsiteX168" fmla="*/ 6935074 w 13723853"/>
                <a:gd name="connsiteY168" fmla="*/ 320302 h 812608"/>
                <a:gd name="connsiteX169" fmla="*/ 6669465 w 13723853"/>
                <a:gd name="connsiteY169" fmla="*/ 411089 h 812608"/>
                <a:gd name="connsiteX170" fmla="*/ 6624260 w 13723853"/>
                <a:gd name="connsiteY170" fmla="*/ 448999 h 812608"/>
                <a:gd name="connsiteX171" fmla="*/ 6618684 w 13723853"/>
                <a:gd name="connsiteY171" fmla="*/ 456075 h 812608"/>
                <a:gd name="connsiteX172" fmla="*/ 6584554 w 13723853"/>
                <a:gd name="connsiteY172" fmla="*/ 488913 h 812608"/>
                <a:gd name="connsiteX173" fmla="*/ 6559482 w 13723853"/>
                <a:gd name="connsiteY173" fmla="*/ 515952 h 812608"/>
                <a:gd name="connsiteX174" fmla="*/ 6470247 w 13723853"/>
                <a:gd name="connsiteY174" fmla="*/ 652796 h 812608"/>
                <a:gd name="connsiteX175" fmla="*/ 6452738 w 13723853"/>
                <a:gd name="connsiteY175" fmla="*/ 693280 h 812608"/>
                <a:gd name="connsiteX176" fmla="*/ 6470421 w 13723853"/>
                <a:gd name="connsiteY176" fmla="*/ 635379 h 812608"/>
                <a:gd name="connsiteX177" fmla="*/ 6506759 w 13723853"/>
                <a:gd name="connsiteY177" fmla="*/ 553930 h 812608"/>
                <a:gd name="connsiteX178" fmla="*/ 6465480 w 13723853"/>
                <a:gd name="connsiteY178" fmla="*/ 583208 h 812608"/>
                <a:gd name="connsiteX179" fmla="*/ 6191908 w 13723853"/>
                <a:gd name="connsiteY179" fmla="*/ 660613 h 812608"/>
                <a:gd name="connsiteX180" fmla="*/ 5821481 w 13723853"/>
                <a:gd name="connsiteY180" fmla="*/ 512017 h 812608"/>
                <a:gd name="connsiteX181" fmla="*/ 5773274 w 13723853"/>
                <a:gd name="connsiteY181" fmla="*/ 464678 h 812608"/>
                <a:gd name="connsiteX182" fmla="*/ 5768961 w 13723853"/>
                <a:gd name="connsiteY182" fmla="*/ 473301 h 812608"/>
                <a:gd name="connsiteX183" fmla="*/ 5759425 w 13723853"/>
                <a:gd name="connsiteY183" fmla="*/ 455637 h 812608"/>
                <a:gd name="connsiteX184" fmla="*/ 5319596 w 13723853"/>
                <a:gd name="connsiteY184" fmla="*/ 168311 h 812608"/>
                <a:gd name="connsiteX185" fmla="*/ 4896534 w 13723853"/>
                <a:gd name="connsiteY185" fmla="*/ 428744 h 812608"/>
                <a:gd name="connsiteX186" fmla="*/ 4896282 w 13723853"/>
                <a:gd name="connsiteY186" fmla="*/ 429153 h 812608"/>
                <a:gd name="connsiteX187" fmla="*/ 4894790 w 13723853"/>
                <a:gd name="connsiteY187" fmla="*/ 432247 h 812608"/>
                <a:gd name="connsiteX188" fmla="*/ 4868004 w 13723853"/>
                <a:gd name="connsiteY188" fmla="*/ 480217 h 812608"/>
                <a:gd name="connsiteX189" fmla="*/ 4854748 w 13723853"/>
                <a:gd name="connsiteY189" fmla="*/ 500852 h 812608"/>
                <a:gd name="connsiteX190" fmla="*/ 4837259 w 13723853"/>
                <a:gd name="connsiteY190" fmla="*/ 541288 h 812608"/>
                <a:gd name="connsiteX191" fmla="*/ 4844951 w 13723853"/>
                <a:gd name="connsiteY191" fmla="*/ 516104 h 812608"/>
                <a:gd name="connsiteX192" fmla="*/ 4838840 w 13723853"/>
                <a:gd name="connsiteY192" fmla="*/ 525616 h 812608"/>
                <a:gd name="connsiteX193" fmla="*/ 4347089 w 13723853"/>
                <a:gd name="connsiteY193" fmla="*/ 812606 h 812608"/>
                <a:gd name="connsiteX194" fmla="*/ 3976662 w 13723853"/>
                <a:gd name="connsiteY194" fmla="*/ 664010 h 812608"/>
                <a:gd name="connsiteX195" fmla="*/ 3928455 w 13723853"/>
                <a:gd name="connsiteY195" fmla="*/ 616671 h 812608"/>
                <a:gd name="connsiteX196" fmla="*/ 3924142 w 13723853"/>
                <a:gd name="connsiteY196" fmla="*/ 625295 h 812608"/>
                <a:gd name="connsiteX197" fmla="*/ 3914606 w 13723853"/>
                <a:gd name="connsiteY197" fmla="*/ 607630 h 812608"/>
                <a:gd name="connsiteX198" fmla="*/ 3474777 w 13723853"/>
                <a:gd name="connsiteY198" fmla="*/ 320304 h 812608"/>
                <a:gd name="connsiteX199" fmla="*/ 3209167 w 13723853"/>
                <a:gd name="connsiteY199" fmla="*/ 411091 h 812608"/>
                <a:gd name="connsiteX200" fmla="*/ 3163963 w 13723853"/>
                <a:gd name="connsiteY200" fmla="*/ 449001 h 812608"/>
                <a:gd name="connsiteX201" fmla="*/ 3158386 w 13723853"/>
                <a:gd name="connsiteY201" fmla="*/ 456077 h 812608"/>
                <a:gd name="connsiteX202" fmla="*/ 3124257 w 13723853"/>
                <a:gd name="connsiteY202" fmla="*/ 488915 h 812608"/>
                <a:gd name="connsiteX203" fmla="*/ 3099185 w 13723853"/>
                <a:gd name="connsiteY203" fmla="*/ 515954 h 812608"/>
                <a:gd name="connsiteX204" fmla="*/ 3009950 w 13723853"/>
                <a:gd name="connsiteY204" fmla="*/ 652798 h 812608"/>
                <a:gd name="connsiteX205" fmla="*/ 2992440 w 13723853"/>
                <a:gd name="connsiteY205" fmla="*/ 693282 h 812608"/>
                <a:gd name="connsiteX206" fmla="*/ 3010123 w 13723853"/>
                <a:gd name="connsiteY206" fmla="*/ 635381 h 812608"/>
                <a:gd name="connsiteX207" fmla="*/ 3046461 w 13723853"/>
                <a:gd name="connsiteY207" fmla="*/ 553933 h 812608"/>
                <a:gd name="connsiteX208" fmla="*/ 3005183 w 13723853"/>
                <a:gd name="connsiteY208" fmla="*/ 583210 h 812608"/>
                <a:gd name="connsiteX209" fmla="*/ 2731610 w 13723853"/>
                <a:gd name="connsiteY209" fmla="*/ 660615 h 812608"/>
                <a:gd name="connsiteX210" fmla="*/ 2361183 w 13723853"/>
                <a:gd name="connsiteY210" fmla="*/ 512019 h 812608"/>
                <a:gd name="connsiteX211" fmla="*/ 2312977 w 13723853"/>
                <a:gd name="connsiteY211" fmla="*/ 464680 h 812608"/>
                <a:gd name="connsiteX212" fmla="*/ 2308663 w 13723853"/>
                <a:gd name="connsiteY212" fmla="*/ 473303 h 812608"/>
                <a:gd name="connsiteX213" fmla="*/ 2299127 w 13723853"/>
                <a:gd name="connsiteY213" fmla="*/ 455639 h 812608"/>
                <a:gd name="connsiteX214" fmla="*/ 1859298 w 13723853"/>
                <a:gd name="connsiteY214" fmla="*/ 168313 h 812608"/>
                <a:gd name="connsiteX215" fmla="*/ 1436236 w 13723853"/>
                <a:gd name="connsiteY215" fmla="*/ 428746 h 812608"/>
                <a:gd name="connsiteX216" fmla="*/ 1435984 w 13723853"/>
                <a:gd name="connsiteY216" fmla="*/ 429155 h 812608"/>
                <a:gd name="connsiteX217" fmla="*/ 1434492 w 13723853"/>
                <a:gd name="connsiteY217" fmla="*/ 432249 h 812608"/>
                <a:gd name="connsiteX218" fmla="*/ 1407706 w 13723853"/>
                <a:gd name="connsiteY218" fmla="*/ 480219 h 812608"/>
                <a:gd name="connsiteX219" fmla="*/ 1394450 w 13723853"/>
                <a:gd name="connsiteY219" fmla="*/ 500854 h 812608"/>
                <a:gd name="connsiteX220" fmla="*/ 1376961 w 13723853"/>
                <a:gd name="connsiteY220" fmla="*/ 541290 h 812608"/>
                <a:gd name="connsiteX221" fmla="*/ 1384653 w 13723853"/>
                <a:gd name="connsiteY221" fmla="*/ 516106 h 812608"/>
                <a:gd name="connsiteX222" fmla="*/ 1378542 w 13723853"/>
                <a:gd name="connsiteY222" fmla="*/ 525618 h 812608"/>
                <a:gd name="connsiteX223" fmla="*/ 886791 w 13723853"/>
                <a:gd name="connsiteY223" fmla="*/ 812608 h 812608"/>
                <a:gd name="connsiteX0" fmla="*/ 886791 w 13723853"/>
                <a:gd name="connsiteY0" fmla="*/ 812608 h 812608"/>
                <a:gd name="connsiteX1" fmla="*/ 516364 w 13723853"/>
                <a:gd name="connsiteY1" fmla="*/ 664012 h 812608"/>
                <a:gd name="connsiteX2" fmla="*/ 468157 w 13723853"/>
                <a:gd name="connsiteY2" fmla="*/ 616673 h 812608"/>
                <a:gd name="connsiteX3" fmla="*/ 463844 w 13723853"/>
                <a:gd name="connsiteY3" fmla="*/ 625297 h 812608"/>
                <a:gd name="connsiteX4" fmla="*/ 14479 w 13723853"/>
                <a:gd name="connsiteY4" fmla="*/ 320306 h 812608"/>
                <a:gd name="connsiteX5" fmla="*/ 143492 w 13723853"/>
                <a:gd name="connsiteY5" fmla="*/ 151998 h 812608"/>
                <a:gd name="connsiteX6" fmla="*/ 513919 w 13723853"/>
                <a:gd name="connsiteY6" fmla="*/ 300594 h 812608"/>
                <a:gd name="connsiteX7" fmla="*/ 562125 w 13723853"/>
                <a:gd name="connsiteY7" fmla="*/ 347933 h 812608"/>
                <a:gd name="connsiteX8" fmla="*/ 566439 w 13723853"/>
                <a:gd name="connsiteY8" fmla="*/ 339310 h 812608"/>
                <a:gd name="connsiteX9" fmla="*/ 575975 w 13723853"/>
                <a:gd name="connsiteY9" fmla="*/ 356974 h 812608"/>
                <a:gd name="connsiteX10" fmla="*/ 1015804 w 13723853"/>
                <a:gd name="connsiteY10" fmla="*/ 644300 h 812608"/>
                <a:gd name="connsiteX11" fmla="*/ 1438866 w 13723853"/>
                <a:gd name="connsiteY11" fmla="*/ 383867 h 812608"/>
                <a:gd name="connsiteX12" fmla="*/ 1439118 w 13723853"/>
                <a:gd name="connsiteY12" fmla="*/ 383458 h 812608"/>
                <a:gd name="connsiteX13" fmla="*/ 1440610 w 13723853"/>
                <a:gd name="connsiteY13" fmla="*/ 380364 h 812608"/>
                <a:gd name="connsiteX14" fmla="*/ 1467396 w 13723853"/>
                <a:gd name="connsiteY14" fmla="*/ 332394 h 812608"/>
                <a:gd name="connsiteX15" fmla="*/ 1480651 w 13723853"/>
                <a:gd name="connsiteY15" fmla="*/ 311759 h 812608"/>
                <a:gd name="connsiteX16" fmla="*/ 1498141 w 13723853"/>
                <a:gd name="connsiteY16" fmla="*/ 271323 h 812608"/>
                <a:gd name="connsiteX17" fmla="*/ 1490449 w 13723853"/>
                <a:gd name="connsiteY17" fmla="*/ 296507 h 812608"/>
                <a:gd name="connsiteX18" fmla="*/ 1496559 w 13723853"/>
                <a:gd name="connsiteY18" fmla="*/ 286995 h 812608"/>
                <a:gd name="connsiteX19" fmla="*/ 1988311 w 13723853"/>
                <a:gd name="connsiteY19" fmla="*/ 5 h 812608"/>
                <a:gd name="connsiteX20" fmla="*/ 2358738 w 13723853"/>
                <a:gd name="connsiteY20" fmla="*/ 148601 h 812608"/>
                <a:gd name="connsiteX21" fmla="*/ 2406944 w 13723853"/>
                <a:gd name="connsiteY21" fmla="*/ 195940 h 812608"/>
                <a:gd name="connsiteX22" fmla="*/ 2411258 w 13723853"/>
                <a:gd name="connsiteY22" fmla="*/ 187316 h 812608"/>
                <a:gd name="connsiteX23" fmla="*/ 2420794 w 13723853"/>
                <a:gd name="connsiteY23" fmla="*/ 204981 h 812608"/>
                <a:gd name="connsiteX24" fmla="*/ 2860623 w 13723853"/>
                <a:gd name="connsiteY24" fmla="*/ 492306 h 812608"/>
                <a:gd name="connsiteX25" fmla="*/ 3126233 w 13723853"/>
                <a:gd name="connsiteY25" fmla="*/ 401519 h 812608"/>
                <a:gd name="connsiteX26" fmla="*/ 3171437 w 13723853"/>
                <a:gd name="connsiteY26" fmla="*/ 363610 h 812608"/>
                <a:gd name="connsiteX27" fmla="*/ 3177014 w 13723853"/>
                <a:gd name="connsiteY27" fmla="*/ 356534 h 812608"/>
                <a:gd name="connsiteX28" fmla="*/ 3211143 w 13723853"/>
                <a:gd name="connsiteY28" fmla="*/ 323696 h 812608"/>
                <a:gd name="connsiteX29" fmla="*/ 3236215 w 13723853"/>
                <a:gd name="connsiteY29" fmla="*/ 296657 h 812608"/>
                <a:gd name="connsiteX30" fmla="*/ 3325450 w 13723853"/>
                <a:gd name="connsiteY30" fmla="*/ 159813 h 812608"/>
                <a:gd name="connsiteX31" fmla="*/ 3342960 w 13723853"/>
                <a:gd name="connsiteY31" fmla="*/ 119329 h 812608"/>
                <a:gd name="connsiteX32" fmla="*/ 3325277 w 13723853"/>
                <a:gd name="connsiteY32" fmla="*/ 177230 h 812608"/>
                <a:gd name="connsiteX33" fmla="*/ 3288939 w 13723853"/>
                <a:gd name="connsiteY33" fmla="*/ 258678 h 812608"/>
                <a:gd name="connsiteX34" fmla="*/ 3330217 w 13723853"/>
                <a:gd name="connsiteY34" fmla="*/ 229401 h 812608"/>
                <a:gd name="connsiteX35" fmla="*/ 3603790 w 13723853"/>
                <a:gd name="connsiteY35" fmla="*/ 151996 h 812608"/>
                <a:gd name="connsiteX36" fmla="*/ 3974217 w 13723853"/>
                <a:gd name="connsiteY36" fmla="*/ 300592 h 812608"/>
                <a:gd name="connsiteX37" fmla="*/ 4022423 w 13723853"/>
                <a:gd name="connsiteY37" fmla="*/ 347931 h 812608"/>
                <a:gd name="connsiteX38" fmla="*/ 4026737 w 13723853"/>
                <a:gd name="connsiteY38" fmla="*/ 339308 h 812608"/>
                <a:gd name="connsiteX39" fmla="*/ 4036273 w 13723853"/>
                <a:gd name="connsiteY39" fmla="*/ 356972 h 812608"/>
                <a:gd name="connsiteX40" fmla="*/ 4476102 w 13723853"/>
                <a:gd name="connsiteY40" fmla="*/ 644298 h 812608"/>
                <a:gd name="connsiteX41" fmla="*/ 4899164 w 13723853"/>
                <a:gd name="connsiteY41" fmla="*/ 383865 h 812608"/>
                <a:gd name="connsiteX42" fmla="*/ 4899416 w 13723853"/>
                <a:gd name="connsiteY42" fmla="*/ 383456 h 812608"/>
                <a:gd name="connsiteX43" fmla="*/ 4900908 w 13723853"/>
                <a:gd name="connsiteY43" fmla="*/ 380362 h 812608"/>
                <a:gd name="connsiteX44" fmla="*/ 4927694 w 13723853"/>
                <a:gd name="connsiteY44" fmla="*/ 332392 h 812608"/>
                <a:gd name="connsiteX45" fmla="*/ 4940949 w 13723853"/>
                <a:gd name="connsiteY45" fmla="*/ 311757 h 812608"/>
                <a:gd name="connsiteX46" fmla="*/ 4958439 w 13723853"/>
                <a:gd name="connsiteY46" fmla="*/ 271321 h 812608"/>
                <a:gd name="connsiteX47" fmla="*/ 4950747 w 13723853"/>
                <a:gd name="connsiteY47" fmla="*/ 296505 h 812608"/>
                <a:gd name="connsiteX48" fmla="*/ 4956857 w 13723853"/>
                <a:gd name="connsiteY48" fmla="*/ 286993 h 812608"/>
                <a:gd name="connsiteX49" fmla="*/ 5448609 w 13723853"/>
                <a:gd name="connsiteY49" fmla="*/ 3 h 812608"/>
                <a:gd name="connsiteX50" fmla="*/ 5819036 w 13723853"/>
                <a:gd name="connsiteY50" fmla="*/ 148599 h 812608"/>
                <a:gd name="connsiteX51" fmla="*/ 5867242 w 13723853"/>
                <a:gd name="connsiteY51" fmla="*/ 195938 h 812608"/>
                <a:gd name="connsiteX52" fmla="*/ 5871556 w 13723853"/>
                <a:gd name="connsiteY52" fmla="*/ 187314 h 812608"/>
                <a:gd name="connsiteX53" fmla="*/ 5881092 w 13723853"/>
                <a:gd name="connsiteY53" fmla="*/ 204979 h 812608"/>
                <a:gd name="connsiteX54" fmla="*/ 6320921 w 13723853"/>
                <a:gd name="connsiteY54" fmla="*/ 492304 h 812608"/>
                <a:gd name="connsiteX55" fmla="*/ 6586531 w 13723853"/>
                <a:gd name="connsiteY55" fmla="*/ 401517 h 812608"/>
                <a:gd name="connsiteX56" fmla="*/ 6631735 w 13723853"/>
                <a:gd name="connsiteY56" fmla="*/ 363608 h 812608"/>
                <a:gd name="connsiteX57" fmla="*/ 6637312 w 13723853"/>
                <a:gd name="connsiteY57" fmla="*/ 356532 h 812608"/>
                <a:gd name="connsiteX58" fmla="*/ 6671441 w 13723853"/>
                <a:gd name="connsiteY58" fmla="*/ 323694 h 812608"/>
                <a:gd name="connsiteX59" fmla="*/ 6696513 w 13723853"/>
                <a:gd name="connsiteY59" fmla="*/ 296655 h 812608"/>
                <a:gd name="connsiteX60" fmla="*/ 6785748 w 13723853"/>
                <a:gd name="connsiteY60" fmla="*/ 159811 h 812608"/>
                <a:gd name="connsiteX61" fmla="*/ 6803258 w 13723853"/>
                <a:gd name="connsiteY61" fmla="*/ 119327 h 812608"/>
                <a:gd name="connsiteX62" fmla="*/ 6785574 w 13723853"/>
                <a:gd name="connsiteY62" fmla="*/ 177228 h 812608"/>
                <a:gd name="connsiteX63" fmla="*/ 6749236 w 13723853"/>
                <a:gd name="connsiteY63" fmla="*/ 258677 h 812608"/>
                <a:gd name="connsiteX64" fmla="*/ 6790515 w 13723853"/>
                <a:gd name="connsiteY64" fmla="*/ 229399 h 812608"/>
                <a:gd name="connsiteX65" fmla="*/ 7064088 w 13723853"/>
                <a:gd name="connsiteY65" fmla="*/ 151994 h 812608"/>
                <a:gd name="connsiteX66" fmla="*/ 7434515 w 13723853"/>
                <a:gd name="connsiteY66" fmla="*/ 300590 h 812608"/>
                <a:gd name="connsiteX67" fmla="*/ 7482721 w 13723853"/>
                <a:gd name="connsiteY67" fmla="*/ 347929 h 812608"/>
                <a:gd name="connsiteX68" fmla="*/ 7487035 w 13723853"/>
                <a:gd name="connsiteY68" fmla="*/ 339306 h 812608"/>
                <a:gd name="connsiteX69" fmla="*/ 7496571 w 13723853"/>
                <a:gd name="connsiteY69" fmla="*/ 356970 h 812608"/>
                <a:gd name="connsiteX70" fmla="*/ 7936399 w 13723853"/>
                <a:gd name="connsiteY70" fmla="*/ 644296 h 812608"/>
                <a:gd name="connsiteX71" fmla="*/ 8359462 w 13723853"/>
                <a:gd name="connsiteY71" fmla="*/ 383863 h 812608"/>
                <a:gd name="connsiteX72" fmla="*/ 8359713 w 13723853"/>
                <a:gd name="connsiteY72" fmla="*/ 383454 h 812608"/>
                <a:gd name="connsiteX73" fmla="*/ 8361206 w 13723853"/>
                <a:gd name="connsiteY73" fmla="*/ 380360 h 812608"/>
                <a:gd name="connsiteX74" fmla="*/ 8387992 w 13723853"/>
                <a:gd name="connsiteY74" fmla="*/ 332390 h 812608"/>
                <a:gd name="connsiteX75" fmla="*/ 8401246 w 13723853"/>
                <a:gd name="connsiteY75" fmla="*/ 311755 h 812608"/>
                <a:gd name="connsiteX76" fmla="*/ 8418737 w 13723853"/>
                <a:gd name="connsiteY76" fmla="*/ 271319 h 812608"/>
                <a:gd name="connsiteX77" fmla="*/ 8411045 w 13723853"/>
                <a:gd name="connsiteY77" fmla="*/ 296503 h 812608"/>
                <a:gd name="connsiteX78" fmla="*/ 8417155 w 13723853"/>
                <a:gd name="connsiteY78" fmla="*/ 286991 h 812608"/>
                <a:gd name="connsiteX79" fmla="*/ 8908907 w 13723853"/>
                <a:gd name="connsiteY79" fmla="*/ 1 h 812608"/>
                <a:gd name="connsiteX80" fmla="*/ 9279334 w 13723853"/>
                <a:gd name="connsiteY80" fmla="*/ 148597 h 812608"/>
                <a:gd name="connsiteX81" fmla="*/ 9327540 w 13723853"/>
                <a:gd name="connsiteY81" fmla="*/ 195936 h 812608"/>
                <a:gd name="connsiteX82" fmla="*/ 9331854 w 13723853"/>
                <a:gd name="connsiteY82" fmla="*/ 187312 h 812608"/>
                <a:gd name="connsiteX83" fmla="*/ 9341390 w 13723853"/>
                <a:gd name="connsiteY83" fmla="*/ 204977 h 812608"/>
                <a:gd name="connsiteX84" fmla="*/ 9781218 w 13723853"/>
                <a:gd name="connsiteY84" fmla="*/ 492302 h 812608"/>
                <a:gd name="connsiteX85" fmla="*/ 10046829 w 13723853"/>
                <a:gd name="connsiteY85" fmla="*/ 401515 h 812608"/>
                <a:gd name="connsiteX86" fmla="*/ 10092036 w 13723853"/>
                <a:gd name="connsiteY86" fmla="*/ 363604 h 812608"/>
                <a:gd name="connsiteX87" fmla="*/ 10097610 w 13723853"/>
                <a:gd name="connsiteY87" fmla="*/ 356531 h 812608"/>
                <a:gd name="connsiteX88" fmla="*/ 10131730 w 13723853"/>
                <a:gd name="connsiteY88" fmla="*/ 323702 h 812608"/>
                <a:gd name="connsiteX89" fmla="*/ 10156811 w 13723853"/>
                <a:gd name="connsiteY89" fmla="*/ 296653 h 812608"/>
                <a:gd name="connsiteX90" fmla="*/ 10246046 w 13723853"/>
                <a:gd name="connsiteY90" fmla="*/ 159809 h 812608"/>
                <a:gd name="connsiteX91" fmla="*/ 10263556 w 13723853"/>
                <a:gd name="connsiteY91" fmla="*/ 119325 h 812608"/>
                <a:gd name="connsiteX92" fmla="*/ 10245872 w 13723853"/>
                <a:gd name="connsiteY92" fmla="*/ 177226 h 812608"/>
                <a:gd name="connsiteX93" fmla="*/ 10209533 w 13723853"/>
                <a:gd name="connsiteY93" fmla="*/ 258676 h 812608"/>
                <a:gd name="connsiteX94" fmla="*/ 10250813 w 13723853"/>
                <a:gd name="connsiteY94" fmla="*/ 229399 h 812608"/>
                <a:gd name="connsiteX95" fmla="*/ 10524386 w 13723853"/>
                <a:gd name="connsiteY95" fmla="*/ 151993 h 812608"/>
                <a:gd name="connsiteX96" fmla="*/ 10894813 w 13723853"/>
                <a:gd name="connsiteY96" fmla="*/ 300589 h 812608"/>
                <a:gd name="connsiteX97" fmla="*/ 10943019 w 13723853"/>
                <a:gd name="connsiteY97" fmla="*/ 347928 h 812608"/>
                <a:gd name="connsiteX98" fmla="*/ 10947333 w 13723853"/>
                <a:gd name="connsiteY98" fmla="*/ 339305 h 812608"/>
                <a:gd name="connsiteX99" fmla="*/ 10956868 w 13723853"/>
                <a:gd name="connsiteY99" fmla="*/ 356969 h 812608"/>
                <a:gd name="connsiteX100" fmla="*/ 11396698 w 13723853"/>
                <a:gd name="connsiteY100" fmla="*/ 644295 h 812608"/>
                <a:gd name="connsiteX101" fmla="*/ 11819760 w 13723853"/>
                <a:gd name="connsiteY101" fmla="*/ 383862 h 812608"/>
                <a:gd name="connsiteX102" fmla="*/ 11820012 w 13723853"/>
                <a:gd name="connsiteY102" fmla="*/ 383453 h 812608"/>
                <a:gd name="connsiteX103" fmla="*/ 11821504 w 13723853"/>
                <a:gd name="connsiteY103" fmla="*/ 380359 h 812608"/>
                <a:gd name="connsiteX104" fmla="*/ 11848290 w 13723853"/>
                <a:gd name="connsiteY104" fmla="*/ 332389 h 812608"/>
                <a:gd name="connsiteX105" fmla="*/ 11861545 w 13723853"/>
                <a:gd name="connsiteY105" fmla="*/ 311754 h 812608"/>
                <a:gd name="connsiteX106" fmla="*/ 11879034 w 13723853"/>
                <a:gd name="connsiteY106" fmla="*/ 271318 h 812608"/>
                <a:gd name="connsiteX107" fmla="*/ 11871343 w 13723853"/>
                <a:gd name="connsiteY107" fmla="*/ 296502 h 812608"/>
                <a:gd name="connsiteX108" fmla="*/ 11877453 w 13723853"/>
                <a:gd name="connsiteY108" fmla="*/ 286990 h 812608"/>
                <a:gd name="connsiteX109" fmla="*/ 12369205 w 13723853"/>
                <a:gd name="connsiteY109" fmla="*/ 0 h 812608"/>
                <a:gd name="connsiteX110" fmla="*/ 12739632 w 13723853"/>
                <a:gd name="connsiteY110" fmla="*/ 148596 h 812608"/>
                <a:gd name="connsiteX111" fmla="*/ 12787838 w 13723853"/>
                <a:gd name="connsiteY111" fmla="*/ 195935 h 812608"/>
                <a:gd name="connsiteX112" fmla="*/ 12792152 w 13723853"/>
                <a:gd name="connsiteY112" fmla="*/ 187311 h 812608"/>
                <a:gd name="connsiteX113" fmla="*/ 12801688 w 13723853"/>
                <a:gd name="connsiteY113" fmla="*/ 204976 h 812608"/>
                <a:gd name="connsiteX114" fmla="*/ 13241517 w 13723853"/>
                <a:gd name="connsiteY114" fmla="*/ 492302 h 812608"/>
                <a:gd name="connsiteX115" fmla="*/ 13706344 w 13723853"/>
                <a:gd name="connsiteY115" fmla="*/ 159808 h 812608"/>
                <a:gd name="connsiteX116" fmla="*/ 13723853 w 13723853"/>
                <a:gd name="connsiteY116" fmla="*/ 119324 h 812608"/>
                <a:gd name="connsiteX117" fmla="*/ 13706170 w 13723853"/>
                <a:gd name="connsiteY117" fmla="*/ 177225 h 812608"/>
                <a:gd name="connsiteX118" fmla="*/ 13112504 w 13723853"/>
                <a:gd name="connsiteY118" fmla="*/ 660610 h 812608"/>
                <a:gd name="connsiteX119" fmla="*/ 12742077 w 13723853"/>
                <a:gd name="connsiteY119" fmla="*/ 512014 h 812608"/>
                <a:gd name="connsiteX120" fmla="*/ 12693871 w 13723853"/>
                <a:gd name="connsiteY120" fmla="*/ 464675 h 812608"/>
                <a:gd name="connsiteX121" fmla="*/ 12689556 w 13723853"/>
                <a:gd name="connsiteY121" fmla="*/ 473298 h 812608"/>
                <a:gd name="connsiteX122" fmla="*/ 12680021 w 13723853"/>
                <a:gd name="connsiteY122" fmla="*/ 455634 h 812608"/>
                <a:gd name="connsiteX123" fmla="*/ 12240192 w 13723853"/>
                <a:gd name="connsiteY123" fmla="*/ 168308 h 812608"/>
                <a:gd name="connsiteX124" fmla="*/ 11817130 w 13723853"/>
                <a:gd name="connsiteY124" fmla="*/ 428741 h 812608"/>
                <a:gd name="connsiteX125" fmla="*/ 11816878 w 13723853"/>
                <a:gd name="connsiteY125" fmla="*/ 429150 h 812608"/>
                <a:gd name="connsiteX126" fmla="*/ 11815386 w 13723853"/>
                <a:gd name="connsiteY126" fmla="*/ 432244 h 812608"/>
                <a:gd name="connsiteX127" fmla="*/ 11788599 w 13723853"/>
                <a:gd name="connsiteY127" fmla="*/ 480214 h 812608"/>
                <a:gd name="connsiteX128" fmla="*/ 11775345 w 13723853"/>
                <a:gd name="connsiteY128" fmla="*/ 500849 h 812608"/>
                <a:gd name="connsiteX129" fmla="*/ 11757855 w 13723853"/>
                <a:gd name="connsiteY129" fmla="*/ 541285 h 812608"/>
                <a:gd name="connsiteX130" fmla="*/ 11765546 w 13723853"/>
                <a:gd name="connsiteY130" fmla="*/ 516101 h 812608"/>
                <a:gd name="connsiteX131" fmla="*/ 11759437 w 13723853"/>
                <a:gd name="connsiteY131" fmla="*/ 525613 h 812608"/>
                <a:gd name="connsiteX132" fmla="*/ 11267684 w 13723853"/>
                <a:gd name="connsiteY132" fmla="*/ 812603 h 812608"/>
                <a:gd name="connsiteX133" fmla="*/ 10897257 w 13723853"/>
                <a:gd name="connsiteY133" fmla="*/ 664007 h 812608"/>
                <a:gd name="connsiteX134" fmla="*/ 10849051 w 13723853"/>
                <a:gd name="connsiteY134" fmla="*/ 616668 h 812608"/>
                <a:gd name="connsiteX135" fmla="*/ 10844737 w 13723853"/>
                <a:gd name="connsiteY135" fmla="*/ 625292 h 812608"/>
                <a:gd name="connsiteX136" fmla="*/ 10835202 w 13723853"/>
                <a:gd name="connsiteY136" fmla="*/ 607627 h 812608"/>
                <a:gd name="connsiteX137" fmla="*/ 10395373 w 13723853"/>
                <a:gd name="connsiteY137" fmla="*/ 320302 h 812608"/>
                <a:gd name="connsiteX138" fmla="*/ 10129762 w 13723853"/>
                <a:gd name="connsiteY138" fmla="*/ 411089 h 812608"/>
                <a:gd name="connsiteX139" fmla="*/ 10084555 w 13723853"/>
                <a:gd name="connsiteY139" fmla="*/ 449000 h 812608"/>
                <a:gd name="connsiteX140" fmla="*/ 10078982 w 13723853"/>
                <a:gd name="connsiteY140" fmla="*/ 456073 h 812608"/>
                <a:gd name="connsiteX141" fmla="*/ 10044861 w 13723853"/>
                <a:gd name="connsiteY141" fmla="*/ 488902 h 812608"/>
                <a:gd name="connsiteX142" fmla="*/ 10019780 w 13723853"/>
                <a:gd name="connsiteY142" fmla="*/ 515951 h 812608"/>
                <a:gd name="connsiteX143" fmla="*/ 9930545 w 13723853"/>
                <a:gd name="connsiteY143" fmla="*/ 652795 h 812608"/>
                <a:gd name="connsiteX144" fmla="*/ 9913035 w 13723853"/>
                <a:gd name="connsiteY144" fmla="*/ 693279 h 812608"/>
                <a:gd name="connsiteX145" fmla="*/ 9930719 w 13723853"/>
                <a:gd name="connsiteY145" fmla="*/ 635378 h 812608"/>
                <a:gd name="connsiteX146" fmla="*/ 9967058 w 13723853"/>
                <a:gd name="connsiteY146" fmla="*/ 553928 h 812608"/>
                <a:gd name="connsiteX147" fmla="*/ 9925778 w 13723853"/>
                <a:gd name="connsiteY147" fmla="*/ 583206 h 812608"/>
                <a:gd name="connsiteX148" fmla="*/ 9652206 w 13723853"/>
                <a:gd name="connsiteY148" fmla="*/ 660611 h 812608"/>
                <a:gd name="connsiteX149" fmla="*/ 9281779 w 13723853"/>
                <a:gd name="connsiteY149" fmla="*/ 512015 h 812608"/>
                <a:gd name="connsiteX150" fmla="*/ 9233572 w 13723853"/>
                <a:gd name="connsiteY150" fmla="*/ 464676 h 812608"/>
                <a:gd name="connsiteX151" fmla="*/ 9229259 w 13723853"/>
                <a:gd name="connsiteY151" fmla="*/ 473299 h 812608"/>
                <a:gd name="connsiteX152" fmla="*/ 9219723 w 13723853"/>
                <a:gd name="connsiteY152" fmla="*/ 455635 h 812608"/>
                <a:gd name="connsiteX153" fmla="*/ 8779893 w 13723853"/>
                <a:gd name="connsiteY153" fmla="*/ 168309 h 812608"/>
                <a:gd name="connsiteX154" fmla="*/ 8356831 w 13723853"/>
                <a:gd name="connsiteY154" fmla="*/ 428742 h 812608"/>
                <a:gd name="connsiteX155" fmla="*/ 8356580 w 13723853"/>
                <a:gd name="connsiteY155" fmla="*/ 429151 h 812608"/>
                <a:gd name="connsiteX156" fmla="*/ 8355088 w 13723853"/>
                <a:gd name="connsiteY156" fmla="*/ 432245 h 812608"/>
                <a:gd name="connsiteX157" fmla="*/ 8328302 w 13723853"/>
                <a:gd name="connsiteY157" fmla="*/ 480215 h 812608"/>
                <a:gd name="connsiteX158" fmla="*/ 8315046 w 13723853"/>
                <a:gd name="connsiteY158" fmla="*/ 500850 h 812608"/>
                <a:gd name="connsiteX159" fmla="*/ 8297557 w 13723853"/>
                <a:gd name="connsiteY159" fmla="*/ 541286 h 812608"/>
                <a:gd name="connsiteX160" fmla="*/ 8305248 w 13723853"/>
                <a:gd name="connsiteY160" fmla="*/ 516102 h 812608"/>
                <a:gd name="connsiteX161" fmla="*/ 8299138 w 13723853"/>
                <a:gd name="connsiteY161" fmla="*/ 525614 h 812608"/>
                <a:gd name="connsiteX162" fmla="*/ 7807387 w 13723853"/>
                <a:gd name="connsiteY162" fmla="*/ 812604 h 812608"/>
                <a:gd name="connsiteX163" fmla="*/ 7436959 w 13723853"/>
                <a:gd name="connsiteY163" fmla="*/ 664008 h 812608"/>
                <a:gd name="connsiteX164" fmla="*/ 7388753 w 13723853"/>
                <a:gd name="connsiteY164" fmla="*/ 616669 h 812608"/>
                <a:gd name="connsiteX165" fmla="*/ 7384439 w 13723853"/>
                <a:gd name="connsiteY165" fmla="*/ 625293 h 812608"/>
                <a:gd name="connsiteX166" fmla="*/ 7374904 w 13723853"/>
                <a:gd name="connsiteY166" fmla="*/ 607628 h 812608"/>
                <a:gd name="connsiteX167" fmla="*/ 6935074 w 13723853"/>
                <a:gd name="connsiteY167" fmla="*/ 320302 h 812608"/>
                <a:gd name="connsiteX168" fmla="*/ 6669465 w 13723853"/>
                <a:gd name="connsiteY168" fmla="*/ 411089 h 812608"/>
                <a:gd name="connsiteX169" fmla="*/ 6624260 w 13723853"/>
                <a:gd name="connsiteY169" fmla="*/ 448999 h 812608"/>
                <a:gd name="connsiteX170" fmla="*/ 6618684 w 13723853"/>
                <a:gd name="connsiteY170" fmla="*/ 456075 h 812608"/>
                <a:gd name="connsiteX171" fmla="*/ 6584554 w 13723853"/>
                <a:gd name="connsiteY171" fmla="*/ 488913 h 812608"/>
                <a:gd name="connsiteX172" fmla="*/ 6559482 w 13723853"/>
                <a:gd name="connsiteY172" fmla="*/ 515952 h 812608"/>
                <a:gd name="connsiteX173" fmla="*/ 6470247 w 13723853"/>
                <a:gd name="connsiteY173" fmla="*/ 652796 h 812608"/>
                <a:gd name="connsiteX174" fmla="*/ 6452738 w 13723853"/>
                <a:gd name="connsiteY174" fmla="*/ 693280 h 812608"/>
                <a:gd name="connsiteX175" fmla="*/ 6470421 w 13723853"/>
                <a:gd name="connsiteY175" fmla="*/ 635379 h 812608"/>
                <a:gd name="connsiteX176" fmla="*/ 6506759 w 13723853"/>
                <a:gd name="connsiteY176" fmla="*/ 553930 h 812608"/>
                <a:gd name="connsiteX177" fmla="*/ 6465480 w 13723853"/>
                <a:gd name="connsiteY177" fmla="*/ 583208 h 812608"/>
                <a:gd name="connsiteX178" fmla="*/ 6191908 w 13723853"/>
                <a:gd name="connsiteY178" fmla="*/ 660613 h 812608"/>
                <a:gd name="connsiteX179" fmla="*/ 5821481 w 13723853"/>
                <a:gd name="connsiteY179" fmla="*/ 512017 h 812608"/>
                <a:gd name="connsiteX180" fmla="*/ 5773274 w 13723853"/>
                <a:gd name="connsiteY180" fmla="*/ 464678 h 812608"/>
                <a:gd name="connsiteX181" fmla="*/ 5768961 w 13723853"/>
                <a:gd name="connsiteY181" fmla="*/ 473301 h 812608"/>
                <a:gd name="connsiteX182" fmla="*/ 5759425 w 13723853"/>
                <a:gd name="connsiteY182" fmla="*/ 455637 h 812608"/>
                <a:gd name="connsiteX183" fmla="*/ 5319596 w 13723853"/>
                <a:gd name="connsiteY183" fmla="*/ 168311 h 812608"/>
                <a:gd name="connsiteX184" fmla="*/ 4896534 w 13723853"/>
                <a:gd name="connsiteY184" fmla="*/ 428744 h 812608"/>
                <a:gd name="connsiteX185" fmla="*/ 4896282 w 13723853"/>
                <a:gd name="connsiteY185" fmla="*/ 429153 h 812608"/>
                <a:gd name="connsiteX186" fmla="*/ 4894790 w 13723853"/>
                <a:gd name="connsiteY186" fmla="*/ 432247 h 812608"/>
                <a:gd name="connsiteX187" fmla="*/ 4868004 w 13723853"/>
                <a:gd name="connsiteY187" fmla="*/ 480217 h 812608"/>
                <a:gd name="connsiteX188" fmla="*/ 4854748 w 13723853"/>
                <a:gd name="connsiteY188" fmla="*/ 500852 h 812608"/>
                <a:gd name="connsiteX189" fmla="*/ 4837259 w 13723853"/>
                <a:gd name="connsiteY189" fmla="*/ 541288 h 812608"/>
                <a:gd name="connsiteX190" fmla="*/ 4844951 w 13723853"/>
                <a:gd name="connsiteY190" fmla="*/ 516104 h 812608"/>
                <a:gd name="connsiteX191" fmla="*/ 4838840 w 13723853"/>
                <a:gd name="connsiteY191" fmla="*/ 525616 h 812608"/>
                <a:gd name="connsiteX192" fmla="*/ 4347089 w 13723853"/>
                <a:gd name="connsiteY192" fmla="*/ 812606 h 812608"/>
                <a:gd name="connsiteX193" fmla="*/ 3976662 w 13723853"/>
                <a:gd name="connsiteY193" fmla="*/ 664010 h 812608"/>
                <a:gd name="connsiteX194" fmla="*/ 3928455 w 13723853"/>
                <a:gd name="connsiteY194" fmla="*/ 616671 h 812608"/>
                <a:gd name="connsiteX195" fmla="*/ 3924142 w 13723853"/>
                <a:gd name="connsiteY195" fmla="*/ 625295 h 812608"/>
                <a:gd name="connsiteX196" fmla="*/ 3914606 w 13723853"/>
                <a:gd name="connsiteY196" fmla="*/ 607630 h 812608"/>
                <a:gd name="connsiteX197" fmla="*/ 3474777 w 13723853"/>
                <a:gd name="connsiteY197" fmla="*/ 320304 h 812608"/>
                <a:gd name="connsiteX198" fmla="*/ 3209167 w 13723853"/>
                <a:gd name="connsiteY198" fmla="*/ 411091 h 812608"/>
                <a:gd name="connsiteX199" fmla="*/ 3163963 w 13723853"/>
                <a:gd name="connsiteY199" fmla="*/ 449001 h 812608"/>
                <a:gd name="connsiteX200" fmla="*/ 3158386 w 13723853"/>
                <a:gd name="connsiteY200" fmla="*/ 456077 h 812608"/>
                <a:gd name="connsiteX201" fmla="*/ 3124257 w 13723853"/>
                <a:gd name="connsiteY201" fmla="*/ 488915 h 812608"/>
                <a:gd name="connsiteX202" fmla="*/ 3099185 w 13723853"/>
                <a:gd name="connsiteY202" fmla="*/ 515954 h 812608"/>
                <a:gd name="connsiteX203" fmla="*/ 3009950 w 13723853"/>
                <a:gd name="connsiteY203" fmla="*/ 652798 h 812608"/>
                <a:gd name="connsiteX204" fmla="*/ 2992440 w 13723853"/>
                <a:gd name="connsiteY204" fmla="*/ 693282 h 812608"/>
                <a:gd name="connsiteX205" fmla="*/ 3010123 w 13723853"/>
                <a:gd name="connsiteY205" fmla="*/ 635381 h 812608"/>
                <a:gd name="connsiteX206" fmla="*/ 3046461 w 13723853"/>
                <a:gd name="connsiteY206" fmla="*/ 553933 h 812608"/>
                <a:gd name="connsiteX207" fmla="*/ 3005183 w 13723853"/>
                <a:gd name="connsiteY207" fmla="*/ 583210 h 812608"/>
                <a:gd name="connsiteX208" fmla="*/ 2731610 w 13723853"/>
                <a:gd name="connsiteY208" fmla="*/ 660615 h 812608"/>
                <a:gd name="connsiteX209" fmla="*/ 2361183 w 13723853"/>
                <a:gd name="connsiteY209" fmla="*/ 512019 h 812608"/>
                <a:gd name="connsiteX210" fmla="*/ 2312977 w 13723853"/>
                <a:gd name="connsiteY210" fmla="*/ 464680 h 812608"/>
                <a:gd name="connsiteX211" fmla="*/ 2308663 w 13723853"/>
                <a:gd name="connsiteY211" fmla="*/ 473303 h 812608"/>
                <a:gd name="connsiteX212" fmla="*/ 2299127 w 13723853"/>
                <a:gd name="connsiteY212" fmla="*/ 455639 h 812608"/>
                <a:gd name="connsiteX213" fmla="*/ 1859298 w 13723853"/>
                <a:gd name="connsiteY213" fmla="*/ 168313 h 812608"/>
                <a:gd name="connsiteX214" fmla="*/ 1436236 w 13723853"/>
                <a:gd name="connsiteY214" fmla="*/ 428746 h 812608"/>
                <a:gd name="connsiteX215" fmla="*/ 1435984 w 13723853"/>
                <a:gd name="connsiteY215" fmla="*/ 429155 h 812608"/>
                <a:gd name="connsiteX216" fmla="*/ 1434492 w 13723853"/>
                <a:gd name="connsiteY216" fmla="*/ 432249 h 812608"/>
                <a:gd name="connsiteX217" fmla="*/ 1407706 w 13723853"/>
                <a:gd name="connsiteY217" fmla="*/ 480219 h 812608"/>
                <a:gd name="connsiteX218" fmla="*/ 1394450 w 13723853"/>
                <a:gd name="connsiteY218" fmla="*/ 500854 h 812608"/>
                <a:gd name="connsiteX219" fmla="*/ 1376961 w 13723853"/>
                <a:gd name="connsiteY219" fmla="*/ 541290 h 812608"/>
                <a:gd name="connsiteX220" fmla="*/ 1384653 w 13723853"/>
                <a:gd name="connsiteY220" fmla="*/ 516106 h 812608"/>
                <a:gd name="connsiteX221" fmla="*/ 1378542 w 13723853"/>
                <a:gd name="connsiteY221" fmla="*/ 525618 h 812608"/>
                <a:gd name="connsiteX222" fmla="*/ 886791 w 13723853"/>
                <a:gd name="connsiteY222" fmla="*/ 812608 h 812608"/>
                <a:gd name="connsiteX0" fmla="*/ 1378542 w 13723853"/>
                <a:gd name="connsiteY0" fmla="*/ 525618 h 812605"/>
                <a:gd name="connsiteX1" fmla="*/ 516364 w 13723853"/>
                <a:gd name="connsiteY1" fmla="*/ 664012 h 812605"/>
                <a:gd name="connsiteX2" fmla="*/ 468157 w 13723853"/>
                <a:gd name="connsiteY2" fmla="*/ 616673 h 812605"/>
                <a:gd name="connsiteX3" fmla="*/ 463844 w 13723853"/>
                <a:gd name="connsiteY3" fmla="*/ 625297 h 812605"/>
                <a:gd name="connsiteX4" fmla="*/ 14479 w 13723853"/>
                <a:gd name="connsiteY4" fmla="*/ 320306 h 812605"/>
                <a:gd name="connsiteX5" fmla="*/ 143492 w 13723853"/>
                <a:gd name="connsiteY5" fmla="*/ 151998 h 812605"/>
                <a:gd name="connsiteX6" fmla="*/ 513919 w 13723853"/>
                <a:gd name="connsiteY6" fmla="*/ 300594 h 812605"/>
                <a:gd name="connsiteX7" fmla="*/ 562125 w 13723853"/>
                <a:gd name="connsiteY7" fmla="*/ 347933 h 812605"/>
                <a:gd name="connsiteX8" fmla="*/ 566439 w 13723853"/>
                <a:gd name="connsiteY8" fmla="*/ 339310 h 812605"/>
                <a:gd name="connsiteX9" fmla="*/ 575975 w 13723853"/>
                <a:gd name="connsiteY9" fmla="*/ 356974 h 812605"/>
                <a:gd name="connsiteX10" fmla="*/ 1015804 w 13723853"/>
                <a:gd name="connsiteY10" fmla="*/ 644300 h 812605"/>
                <a:gd name="connsiteX11" fmla="*/ 1438866 w 13723853"/>
                <a:gd name="connsiteY11" fmla="*/ 383867 h 812605"/>
                <a:gd name="connsiteX12" fmla="*/ 1439118 w 13723853"/>
                <a:gd name="connsiteY12" fmla="*/ 383458 h 812605"/>
                <a:gd name="connsiteX13" fmla="*/ 1440610 w 13723853"/>
                <a:gd name="connsiteY13" fmla="*/ 380364 h 812605"/>
                <a:gd name="connsiteX14" fmla="*/ 1467396 w 13723853"/>
                <a:gd name="connsiteY14" fmla="*/ 332394 h 812605"/>
                <a:gd name="connsiteX15" fmla="*/ 1480651 w 13723853"/>
                <a:gd name="connsiteY15" fmla="*/ 311759 h 812605"/>
                <a:gd name="connsiteX16" fmla="*/ 1498141 w 13723853"/>
                <a:gd name="connsiteY16" fmla="*/ 271323 h 812605"/>
                <a:gd name="connsiteX17" fmla="*/ 1490449 w 13723853"/>
                <a:gd name="connsiteY17" fmla="*/ 296507 h 812605"/>
                <a:gd name="connsiteX18" fmla="*/ 1496559 w 13723853"/>
                <a:gd name="connsiteY18" fmla="*/ 286995 h 812605"/>
                <a:gd name="connsiteX19" fmla="*/ 1988311 w 13723853"/>
                <a:gd name="connsiteY19" fmla="*/ 5 h 812605"/>
                <a:gd name="connsiteX20" fmla="*/ 2358738 w 13723853"/>
                <a:gd name="connsiteY20" fmla="*/ 148601 h 812605"/>
                <a:gd name="connsiteX21" fmla="*/ 2406944 w 13723853"/>
                <a:gd name="connsiteY21" fmla="*/ 195940 h 812605"/>
                <a:gd name="connsiteX22" fmla="*/ 2411258 w 13723853"/>
                <a:gd name="connsiteY22" fmla="*/ 187316 h 812605"/>
                <a:gd name="connsiteX23" fmla="*/ 2420794 w 13723853"/>
                <a:gd name="connsiteY23" fmla="*/ 204981 h 812605"/>
                <a:gd name="connsiteX24" fmla="*/ 2860623 w 13723853"/>
                <a:gd name="connsiteY24" fmla="*/ 492306 h 812605"/>
                <a:gd name="connsiteX25" fmla="*/ 3126233 w 13723853"/>
                <a:gd name="connsiteY25" fmla="*/ 401519 h 812605"/>
                <a:gd name="connsiteX26" fmla="*/ 3171437 w 13723853"/>
                <a:gd name="connsiteY26" fmla="*/ 363610 h 812605"/>
                <a:gd name="connsiteX27" fmla="*/ 3177014 w 13723853"/>
                <a:gd name="connsiteY27" fmla="*/ 356534 h 812605"/>
                <a:gd name="connsiteX28" fmla="*/ 3211143 w 13723853"/>
                <a:gd name="connsiteY28" fmla="*/ 323696 h 812605"/>
                <a:gd name="connsiteX29" fmla="*/ 3236215 w 13723853"/>
                <a:gd name="connsiteY29" fmla="*/ 296657 h 812605"/>
                <a:gd name="connsiteX30" fmla="*/ 3325450 w 13723853"/>
                <a:gd name="connsiteY30" fmla="*/ 159813 h 812605"/>
                <a:gd name="connsiteX31" fmla="*/ 3342960 w 13723853"/>
                <a:gd name="connsiteY31" fmla="*/ 119329 h 812605"/>
                <a:gd name="connsiteX32" fmla="*/ 3325277 w 13723853"/>
                <a:gd name="connsiteY32" fmla="*/ 177230 h 812605"/>
                <a:gd name="connsiteX33" fmla="*/ 3288939 w 13723853"/>
                <a:gd name="connsiteY33" fmla="*/ 258678 h 812605"/>
                <a:gd name="connsiteX34" fmla="*/ 3330217 w 13723853"/>
                <a:gd name="connsiteY34" fmla="*/ 229401 h 812605"/>
                <a:gd name="connsiteX35" fmla="*/ 3603790 w 13723853"/>
                <a:gd name="connsiteY35" fmla="*/ 151996 h 812605"/>
                <a:gd name="connsiteX36" fmla="*/ 3974217 w 13723853"/>
                <a:gd name="connsiteY36" fmla="*/ 300592 h 812605"/>
                <a:gd name="connsiteX37" fmla="*/ 4022423 w 13723853"/>
                <a:gd name="connsiteY37" fmla="*/ 347931 h 812605"/>
                <a:gd name="connsiteX38" fmla="*/ 4026737 w 13723853"/>
                <a:gd name="connsiteY38" fmla="*/ 339308 h 812605"/>
                <a:gd name="connsiteX39" fmla="*/ 4036273 w 13723853"/>
                <a:gd name="connsiteY39" fmla="*/ 356972 h 812605"/>
                <a:gd name="connsiteX40" fmla="*/ 4476102 w 13723853"/>
                <a:gd name="connsiteY40" fmla="*/ 644298 h 812605"/>
                <a:gd name="connsiteX41" fmla="*/ 4899164 w 13723853"/>
                <a:gd name="connsiteY41" fmla="*/ 383865 h 812605"/>
                <a:gd name="connsiteX42" fmla="*/ 4899416 w 13723853"/>
                <a:gd name="connsiteY42" fmla="*/ 383456 h 812605"/>
                <a:gd name="connsiteX43" fmla="*/ 4900908 w 13723853"/>
                <a:gd name="connsiteY43" fmla="*/ 380362 h 812605"/>
                <a:gd name="connsiteX44" fmla="*/ 4927694 w 13723853"/>
                <a:gd name="connsiteY44" fmla="*/ 332392 h 812605"/>
                <a:gd name="connsiteX45" fmla="*/ 4940949 w 13723853"/>
                <a:gd name="connsiteY45" fmla="*/ 311757 h 812605"/>
                <a:gd name="connsiteX46" fmla="*/ 4958439 w 13723853"/>
                <a:gd name="connsiteY46" fmla="*/ 271321 h 812605"/>
                <a:gd name="connsiteX47" fmla="*/ 4950747 w 13723853"/>
                <a:gd name="connsiteY47" fmla="*/ 296505 h 812605"/>
                <a:gd name="connsiteX48" fmla="*/ 4956857 w 13723853"/>
                <a:gd name="connsiteY48" fmla="*/ 286993 h 812605"/>
                <a:gd name="connsiteX49" fmla="*/ 5448609 w 13723853"/>
                <a:gd name="connsiteY49" fmla="*/ 3 h 812605"/>
                <a:gd name="connsiteX50" fmla="*/ 5819036 w 13723853"/>
                <a:gd name="connsiteY50" fmla="*/ 148599 h 812605"/>
                <a:gd name="connsiteX51" fmla="*/ 5867242 w 13723853"/>
                <a:gd name="connsiteY51" fmla="*/ 195938 h 812605"/>
                <a:gd name="connsiteX52" fmla="*/ 5871556 w 13723853"/>
                <a:gd name="connsiteY52" fmla="*/ 187314 h 812605"/>
                <a:gd name="connsiteX53" fmla="*/ 5881092 w 13723853"/>
                <a:gd name="connsiteY53" fmla="*/ 204979 h 812605"/>
                <a:gd name="connsiteX54" fmla="*/ 6320921 w 13723853"/>
                <a:gd name="connsiteY54" fmla="*/ 492304 h 812605"/>
                <a:gd name="connsiteX55" fmla="*/ 6586531 w 13723853"/>
                <a:gd name="connsiteY55" fmla="*/ 401517 h 812605"/>
                <a:gd name="connsiteX56" fmla="*/ 6631735 w 13723853"/>
                <a:gd name="connsiteY56" fmla="*/ 363608 h 812605"/>
                <a:gd name="connsiteX57" fmla="*/ 6637312 w 13723853"/>
                <a:gd name="connsiteY57" fmla="*/ 356532 h 812605"/>
                <a:gd name="connsiteX58" fmla="*/ 6671441 w 13723853"/>
                <a:gd name="connsiteY58" fmla="*/ 323694 h 812605"/>
                <a:gd name="connsiteX59" fmla="*/ 6696513 w 13723853"/>
                <a:gd name="connsiteY59" fmla="*/ 296655 h 812605"/>
                <a:gd name="connsiteX60" fmla="*/ 6785748 w 13723853"/>
                <a:gd name="connsiteY60" fmla="*/ 159811 h 812605"/>
                <a:gd name="connsiteX61" fmla="*/ 6803258 w 13723853"/>
                <a:gd name="connsiteY61" fmla="*/ 119327 h 812605"/>
                <a:gd name="connsiteX62" fmla="*/ 6785574 w 13723853"/>
                <a:gd name="connsiteY62" fmla="*/ 177228 h 812605"/>
                <a:gd name="connsiteX63" fmla="*/ 6749236 w 13723853"/>
                <a:gd name="connsiteY63" fmla="*/ 258677 h 812605"/>
                <a:gd name="connsiteX64" fmla="*/ 6790515 w 13723853"/>
                <a:gd name="connsiteY64" fmla="*/ 229399 h 812605"/>
                <a:gd name="connsiteX65" fmla="*/ 7064088 w 13723853"/>
                <a:gd name="connsiteY65" fmla="*/ 151994 h 812605"/>
                <a:gd name="connsiteX66" fmla="*/ 7434515 w 13723853"/>
                <a:gd name="connsiteY66" fmla="*/ 300590 h 812605"/>
                <a:gd name="connsiteX67" fmla="*/ 7482721 w 13723853"/>
                <a:gd name="connsiteY67" fmla="*/ 347929 h 812605"/>
                <a:gd name="connsiteX68" fmla="*/ 7487035 w 13723853"/>
                <a:gd name="connsiteY68" fmla="*/ 339306 h 812605"/>
                <a:gd name="connsiteX69" fmla="*/ 7496571 w 13723853"/>
                <a:gd name="connsiteY69" fmla="*/ 356970 h 812605"/>
                <a:gd name="connsiteX70" fmla="*/ 7936399 w 13723853"/>
                <a:gd name="connsiteY70" fmla="*/ 644296 h 812605"/>
                <a:gd name="connsiteX71" fmla="*/ 8359462 w 13723853"/>
                <a:gd name="connsiteY71" fmla="*/ 383863 h 812605"/>
                <a:gd name="connsiteX72" fmla="*/ 8359713 w 13723853"/>
                <a:gd name="connsiteY72" fmla="*/ 383454 h 812605"/>
                <a:gd name="connsiteX73" fmla="*/ 8361206 w 13723853"/>
                <a:gd name="connsiteY73" fmla="*/ 380360 h 812605"/>
                <a:gd name="connsiteX74" fmla="*/ 8387992 w 13723853"/>
                <a:gd name="connsiteY74" fmla="*/ 332390 h 812605"/>
                <a:gd name="connsiteX75" fmla="*/ 8401246 w 13723853"/>
                <a:gd name="connsiteY75" fmla="*/ 311755 h 812605"/>
                <a:gd name="connsiteX76" fmla="*/ 8418737 w 13723853"/>
                <a:gd name="connsiteY76" fmla="*/ 271319 h 812605"/>
                <a:gd name="connsiteX77" fmla="*/ 8411045 w 13723853"/>
                <a:gd name="connsiteY77" fmla="*/ 296503 h 812605"/>
                <a:gd name="connsiteX78" fmla="*/ 8417155 w 13723853"/>
                <a:gd name="connsiteY78" fmla="*/ 286991 h 812605"/>
                <a:gd name="connsiteX79" fmla="*/ 8908907 w 13723853"/>
                <a:gd name="connsiteY79" fmla="*/ 1 h 812605"/>
                <a:gd name="connsiteX80" fmla="*/ 9279334 w 13723853"/>
                <a:gd name="connsiteY80" fmla="*/ 148597 h 812605"/>
                <a:gd name="connsiteX81" fmla="*/ 9327540 w 13723853"/>
                <a:gd name="connsiteY81" fmla="*/ 195936 h 812605"/>
                <a:gd name="connsiteX82" fmla="*/ 9331854 w 13723853"/>
                <a:gd name="connsiteY82" fmla="*/ 187312 h 812605"/>
                <a:gd name="connsiteX83" fmla="*/ 9341390 w 13723853"/>
                <a:gd name="connsiteY83" fmla="*/ 204977 h 812605"/>
                <a:gd name="connsiteX84" fmla="*/ 9781218 w 13723853"/>
                <a:gd name="connsiteY84" fmla="*/ 492302 h 812605"/>
                <a:gd name="connsiteX85" fmla="*/ 10046829 w 13723853"/>
                <a:gd name="connsiteY85" fmla="*/ 401515 h 812605"/>
                <a:gd name="connsiteX86" fmla="*/ 10092036 w 13723853"/>
                <a:gd name="connsiteY86" fmla="*/ 363604 h 812605"/>
                <a:gd name="connsiteX87" fmla="*/ 10097610 w 13723853"/>
                <a:gd name="connsiteY87" fmla="*/ 356531 h 812605"/>
                <a:gd name="connsiteX88" fmla="*/ 10131730 w 13723853"/>
                <a:gd name="connsiteY88" fmla="*/ 323702 h 812605"/>
                <a:gd name="connsiteX89" fmla="*/ 10156811 w 13723853"/>
                <a:gd name="connsiteY89" fmla="*/ 296653 h 812605"/>
                <a:gd name="connsiteX90" fmla="*/ 10246046 w 13723853"/>
                <a:gd name="connsiteY90" fmla="*/ 159809 h 812605"/>
                <a:gd name="connsiteX91" fmla="*/ 10263556 w 13723853"/>
                <a:gd name="connsiteY91" fmla="*/ 119325 h 812605"/>
                <a:gd name="connsiteX92" fmla="*/ 10245872 w 13723853"/>
                <a:gd name="connsiteY92" fmla="*/ 177226 h 812605"/>
                <a:gd name="connsiteX93" fmla="*/ 10209533 w 13723853"/>
                <a:gd name="connsiteY93" fmla="*/ 258676 h 812605"/>
                <a:gd name="connsiteX94" fmla="*/ 10250813 w 13723853"/>
                <a:gd name="connsiteY94" fmla="*/ 229399 h 812605"/>
                <a:gd name="connsiteX95" fmla="*/ 10524386 w 13723853"/>
                <a:gd name="connsiteY95" fmla="*/ 151993 h 812605"/>
                <a:gd name="connsiteX96" fmla="*/ 10894813 w 13723853"/>
                <a:gd name="connsiteY96" fmla="*/ 300589 h 812605"/>
                <a:gd name="connsiteX97" fmla="*/ 10943019 w 13723853"/>
                <a:gd name="connsiteY97" fmla="*/ 347928 h 812605"/>
                <a:gd name="connsiteX98" fmla="*/ 10947333 w 13723853"/>
                <a:gd name="connsiteY98" fmla="*/ 339305 h 812605"/>
                <a:gd name="connsiteX99" fmla="*/ 10956868 w 13723853"/>
                <a:gd name="connsiteY99" fmla="*/ 356969 h 812605"/>
                <a:gd name="connsiteX100" fmla="*/ 11396698 w 13723853"/>
                <a:gd name="connsiteY100" fmla="*/ 644295 h 812605"/>
                <a:gd name="connsiteX101" fmla="*/ 11819760 w 13723853"/>
                <a:gd name="connsiteY101" fmla="*/ 383862 h 812605"/>
                <a:gd name="connsiteX102" fmla="*/ 11820012 w 13723853"/>
                <a:gd name="connsiteY102" fmla="*/ 383453 h 812605"/>
                <a:gd name="connsiteX103" fmla="*/ 11821504 w 13723853"/>
                <a:gd name="connsiteY103" fmla="*/ 380359 h 812605"/>
                <a:gd name="connsiteX104" fmla="*/ 11848290 w 13723853"/>
                <a:gd name="connsiteY104" fmla="*/ 332389 h 812605"/>
                <a:gd name="connsiteX105" fmla="*/ 11861545 w 13723853"/>
                <a:gd name="connsiteY105" fmla="*/ 311754 h 812605"/>
                <a:gd name="connsiteX106" fmla="*/ 11879034 w 13723853"/>
                <a:gd name="connsiteY106" fmla="*/ 271318 h 812605"/>
                <a:gd name="connsiteX107" fmla="*/ 11871343 w 13723853"/>
                <a:gd name="connsiteY107" fmla="*/ 296502 h 812605"/>
                <a:gd name="connsiteX108" fmla="*/ 11877453 w 13723853"/>
                <a:gd name="connsiteY108" fmla="*/ 286990 h 812605"/>
                <a:gd name="connsiteX109" fmla="*/ 12369205 w 13723853"/>
                <a:gd name="connsiteY109" fmla="*/ 0 h 812605"/>
                <a:gd name="connsiteX110" fmla="*/ 12739632 w 13723853"/>
                <a:gd name="connsiteY110" fmla="*/ 148596 h 812605"/>
                <a:gd name="connsiteX111" fmla="*/ 12787838 w 13723853"/>
                <a:gd name="connsiteY111" fmla="*/ 195935 h 812605"/>
                <a:gd name="connsiteX112" fmla="*/ 12792152 w 13723853"/>
                <a:gd name="connsiteY112" fmla="*/ 187311 h 812605"/>
                <a:gd name="connsiteX113" fmla="*/ 12801688 w 13723853"/>
                <a:gd name="connsiteY113" fmla="*/ 204976 h 812605"/>
                <a:gd name="connsiteX114" fmla="*/ 13241517 w 13723853"/>
                <a:gd name="connsiteY114" fmla="*/ 492302 h 812605"/>
                <a:gd name="connsiteX115" fmla="*/ 13706344 w 13723853"/>
                <a:gd name="connsiteY115" fmla="*/ 159808 h 812605"/>
                <a:gd name="connsiteX116" fmla="*/ 13723853 w 13723853"/>
                <a:gd name="connsiteY116" fmla="*/ 119324 h 812605"/>
                <a:gd name="connsiteX117" fmla="*/ 13706170 w 13723853"/>
                <a:gd name="connsiteY117" fmla="*/ 177225 h 812605"/>
                <a:gd name="connsiteX118" fmla="*/ 13112504 w 13723853"/>
                <a:gd name="connsiteY118" fmla="*/ 660610 h 812605"/>
                <a:gd name="connsiteX119" fmla="*/ 12742077 w 13723853"/>
                <a:gd name="connsiteY119" fmla="*/ 512014 h 812605"/>
                <a:gd name="connsiteX120" fmla="*/ 12693871 w 13723853"/>
                <a:gd name="connsiteY120" fmla="*/ 464675 h 812605"/>
                <a:gd name="connsiteX121" fmla="*/ 12689556 w 13723853"/>
                <a:gd name="connsiteY121" fmla="*/ 473298 h 812605"/>
                <a:gd name="connsiteX122" fmla="*/ 12680021 w 13723853"/>
                <a:gd name="connsiteY122" fmla="*/ 455634 h 812605"/>
                <a:gd name="connsiteX123" fmla="*/ 12240192 w 13723853"/>
                <a:gd name="connsiteY123" fmla="*/ 168308 h 812605"/>
                <a:gd name="connsiteX124" fmla="*/ 11817130 w 13723853"/>
                <a:gd name="connsiteY124" fmla="*/ 428741 h 812605"/>
                <a:gd name="connsiteX125" fmla="*/ 11816878 w 13723853"/>
                <a:gd name="connsiteY125" fmla="*/ 429150 h 812605"/>
                <a:gd name="connsiteX126" fmla="*/ 11815386 w 13723853"/>
                <a:gd name="connsiteY126" fmla="*/ 432244 h 812605"/>
                <a:gd name="connsiteX127" fmla="*/ 11788599 w 13723853"/>
                <a:gd name="connsiteY127" fmla="*/ 480214 h 812605"/>
                <a:gd name="connsiteX128" fmla="*/ 11775345 w 13723853"/>
                <a:gd name="connsiteY128" fmla="*/ 500849 h 812605"/>
                <a:gd name="connsiteX129" fmla="*/ 11757855 w 13723853"/>
                <a:gd name="connsiteY129" fmla="*/ 541285 h 812605"/>
                <a:gd name="connsiteX130" fmla="*/ 11765546 w 13723853"/>
                <a:gd name="connsiteY130" fmla="*/ 516101 h 812605"/>
                <a:gd name="connsiteX131" fmla="*/ 11759437 w 13723853"/>
                <a:gd name="connsiteY131" fmla="*/ 525613 h 812605"/>
                <a:gd name="connsiteX132" fmla="*/ 11267684 w 13723853"/>
                <a:gd name="connsiteY132" fmla="*/ 812603 h 812605"/>
                <a:gd name="connsiteX133" fmla="*/ 10897257 w 13723853"/>
                <a:gd name="connsiteY133" fmla="*/ 664007 h 812605"/>
                <a:gd name="connsiteX134" fmla="*/ 10849051 w 13723853"/>
                <a:gd name="connsiteY134" fmla="*/ 616668 h 812605"/>
                <a:gd name="connsiteX135" fmla="*/ 10844737 w 13723853"/>
                <a:gd name="connsiteY135" fmla="*/ 625292 h 812605"/>
                <a:gd name="connsiteX136" fmla="*/ 10835202 w 13723853"/>
                <a:gd name="connsiteY136" fmla="*/ 607627 h 812605"/>
                <a:gd name="connsiteX137" fmla="*/ 10395373 w 13723853"/>
                <a:gd name="connsiteY137" fmla="*/ 320302 h 812605"/>
                <a:gd name="connsiteX138" fmla="*/ 10129762 w 13723853"/>
                <a:gd name="connsiteY138" fmla="*/ 411089 h 812605"/>
                <a:gd name="connsiteX139" fmla="*/ 10084555 w 13723853"/>
                <a:gd name="connsiteY139" fmla="*/ 449000 h 812605"/>
                <a:gd name="connsiteX140" fmla="*/ 10078982 w 13723853"/>
                <a:gd name="connsiteY140" fmla="*/ 456073 h 812605"/>
                <a:gd name="connsiteX141" fmla="*/ 10044861 w 13723853"/>
                <a:gd name="connsiteY141" fmla="*/ 488902 h 812605"/>
                <a:gd name="connsiteX142" fmla="*/ 10019780 w 13723853"/>
                <a:gd name="connsiteY142" fmla="*/ 515951 h 812605"/>
                <a:gd name="connsiteX143" fmla="*/ 9930545 w 13723853"/>
                <a:gd name="connsiteY143" fmla="*/ 652795 h 812605"/>
                <a:gd name="connsiteX144" fmla="*/ 9913035 w 13723853"/>
                <a:gd name="connsiteY144" fmla="*/ 693279 h 812605"/>
                <a:gd name="connsiteX145" fmla="*/ 9930719 w 13723853"/>
                <a:gd name="connsiteY145" fmla="*/ 635378 h 812605"/>
                <a:gd name="connsiteX146" fmla="*/ 9967058 w 13723853"/>
                <a:gd name="connsiteY146" fmla="*/ 553928 h 812605"/>
                <a:gd name="connsiteX147" fmla="*/ 9925778 w 13723853"/>
                <a:gd name="connsiteY147" fmla="*/ 583206 h 812605"/>
                <a:gd name="connsiteX148" fmla="*/ 9652206 w 13723853"/>
                <a:gd name="connsiteY148" fmla="*/ 660611 h 812605"/>
                <a:gd name="connsiteX149" fmla="*/ 9281779 w 13723853"/>
                <a:gd name="connsiteY149" fmla="*/ 512015 h 812605"/>
                <a:gd name="connsiteX150" fmla="*/ 9233572 w 13723853"/>
                <a:gd name="connsiteY150" fmla="*/ 464676 h 812605"/>
                <a:gd name="connsiteX151" fmla="*/ 9229259 w 13723853"/>
                <a:gd name="connsiteY151" fmla="*/ 473299 h 812605"/>
                <a:gd name="connsiteX152" fmla="*/ 9219723 w 13723853"/>
                <a:gd name="connsiteY152" fmla="*/ 455635 h 812605"/>
                <a:gd name="connsiteX153" fmla="*/ 8779893 w 13723853"/>
                <a:gd name="connsiteY153" fmla="*/ 168309 h 812605"/>
                <a:gd name="connsiteX154" fmla="*/ 8356831 w 13723853"/>
                <a:gd name="connsiteY154" fmla="*/ 428742 h 812605"/>
                <a:gd name="connsiteX155" fmla="*/ 8356580 w 13723853"/>
                <a:gd name="connsiteY155" fmla="*/ 429151 h 812605"/>
                <a:gd name="connsiteX156" fmla="*/ 8355088 w 13723853"/>
                <a:gd name="connsiteY156" fmla="*/ 432245 h 812605"/>
                <a:gd name="connsiteX157" fmla="*/ 8328302 w 13723853"/>
                <a:gd name="connsiteY157" fmla="*/ 480215 h 812605"/>
                <a:gd name="connsiteX158" fmla="*/ 8315046 w 13723853"/>
                <a:gd name="connsiteY158" fmla="*/ 500850 h 812605"/>
                <a:gd name="connsiteX159" fmla="*/ 8297557 w 13723853"/>
                <a:gd name="connsiteY159" fmla="*/ 541286 h 812605"/>
                <a:gd name="connsiteX160" fmla="*/ 8305248 w 13723853"/>
                <a:gd name="connsiteY160" fmla="*/ 516102 h 812605"/>
                <a:gd name="connsiteX161" fmla="*/ 8299138 w 13723853"/>
                <a:gd name="connsiteY161" fmla="*/ 525614 h 812605"/>
                <a:gd name="connsiteX162" fmla="*/ 7807387 w 13723853"/>
                <a:gd name="connsiteY162" fmla="*/ 812604 h 812605"/>
                <a:gd name="connsiteX163" fmla="*/ 7436959 w 13723853"/>
                <a:gd name="connsiteY163" fmla="*/ 664008 h 812605"/>
                <a:gd name="connsiteX164" fmla="*/ 7388753 w 13723853"/>
                <a:gd name="connsiteY164" fmla="*/ 616669 h 812605"/>
                <a:gd name="connsiteX165" fmla="*/ 7384439 w 13723853"/>
                <a:gd name="connsiteY165" fmla="*/ 625293 h 812605"/>
                <a:gd name="connsiteX166" fmla="*/ 7374904 w 13723853"/>
                <a:gd name="connsiteY166" fmla="*/ 607628 h 812605"/>
                <a:gd name="connsiteX167" fmla="*/ 6935074 w 13723853"/>
                <a:gd name="connsiteY167" fmla="*/ 320302 h 812605"/>
                <a:gd name="connsiteX168" fmla="*/ 6669465 w 13723853"/>
                <a:gd name="connsiteY168" fmla="*/ 411089 h 812605"/>
                <a:gd name="connsiteX169" fmla="*/ 6624260 w 13723853"/>
                <a:gd name="connsiteY169" fmla="*/ 448999 h 812605"/>
                <a:gd name="connsiteX170" fmla="*/ 6618684 w 13723853"/>
                <a:gd name="connsiteY170" fmla="*/ 456075 h 812605"/>
                <a:gd name="connsiteX171" fmla="*/ 6584554 w 13723853"/>
                <a:gd name="connsiteY171" fmla="*/ 488913 h 812605"/>
                <a:gd name="connsiteX172" fmla="*/ 6559482 w 13723853"/>
                <a:gd name="connsiteY172" fmla="*/ 515952 h 812605"/>
                <a:gd name="connsiteX173" fmla="*/ 6470247 w 13723853"/>
                <a:gd name="connsiteY173" fmla="*/ 652796 h 812605"/>
                <a:gd name="connsiteX174" fmla="*/ 6452738 w 13723853"/>
                <a:gd name="connsiteY174" fmla="*/ 693280 h 812605"/>
                <a:gd name="connsiteX175" fmla="*/ 6470421 w 13723853"/>
                <a:gd name="connsiteY175" fmla="*/ 635379 h 812605"/>
                <a:gd name="connsiteX176" fmla="*/ 6506759 w 13723853"/>
                <a:gd name="connsiteY176" fmla="*/ 553930 h 812605"/>
                <a:gd name="connsiteX177" fmla="*/ 6465480 w 13723853"/>
                <a:gd name="connsiteY177" fmla="*/ 583208 h 812605"/>
                <a:gd name="connsiteX178" fmla="*/ 6191908 w 13723853"/>
                <a:gd name="connsiteY178" fmla="*/ 660613 h 812605"/>
                <a:gd name="connsiteX179" fmla="*/ 5821481 w 13723853"/>
                <a:gd name="connsiteY179" fmla="*/ 512017 h 812605"/>
                <a:gd name="connsiteX180" fmla="*/ 5773274 w 13723853"/>
                <a:gd name="connsiteY180" fmla="*/ 464678 h 812605"/>
                <a:gd name="connsiteX181" fmla="*/ 5768961 w 13723853"/>
                <a:gd name="connsiteY181" fmla="*/ 473301 h 812605"/>
                <a:gd name="connsiteX182" fmla="*/ 5759425 w 13723853"/>
                <a:gd name="connsiteY182" fmla="*/ 455637 h 812605"/>
                <a:gd name="connsiteX183" fmla="*/ 5319596 w 13723853"/>
                <a:gd name="connsiteY183" fmla="*/ 168311 h 812605"/>
                <a:gd name="connsiteX184" fmla="*/ 4896534 w 13723853"/>
                <a:gd name="connsiteY184" fmla="*/ 428744 h 812605"/>
                <a:gd name="connsiteX185" fmla="*/ 4896282 w 13723853"/>
                <a:gd name="connsiteY185" fmla="*/ 429153 h 812605"/>
                <a:gd name="connsiteX186" fmla="*/ 4894790 w 13723853"/>
                <a:gd name="connsiteY186" fmla="*/ 432247 h 812605"/>
                <a:gd name="connsiteX187" fmla="*/ 4868004 w 13723853"/>
                <a:gd name="connsiteY187" fmla="*/ 480217 h 812605"/>
                <a:gd name="connsiteX188" fmla="*/ 4854748 w 13723853"/>
                <a:gd name="connsiteY188" fmla="*/ 500852 h 812605"/>
                <a:gd name="connsiteX189" fmla="*/ 4837259 w 13723853"/>
                <a:gd name="connsiteY189" fmla="*/ 541288 h 812605"/>
                <a:gd name="connsiteX190" fmla="*/ 4844951 w 13723853"/>
                <a:gd name="connsiteY190" fmla="*/ 516104 h 812605"/>
                <a:gd name="connsiteX191" fmla="*/ 4838840 w 13723853"/>
                <a:gd name="connsiteY191" fmla="*/ 525616 h 812605"/>
                <a:gd name="connsiteX192" fmla="*/ 4347089 w 13723853"/>
                <a:gd name="connsiteY192" fmla="*/ 812606 h 812605"/>
                <a:gd name="connsiteX193" fmla="*/ 3976662 w 13723853"/>
                <a:gd name="connsiteY193" fmla="*/ 664010 h 812605"/>
                <a:gd name="connsiteX194" fmla="*/ 3928455 w 13723853"/>
                <a:gd name="connsiteY194" fmla="*/ 616671 h 812605"/>
                <a:gd name="connsiteX195" fmla="*/ 3924142 w 13723853"/>
                <a:gd name="connsiteY195" fmla="*/ 625295 h 812605"/>
                <a:gd name="connsiteX196" fmla="*/ 3914606 w 13723853"/>
                <a:gd name="connsiteY196" fmla="*/ 607630 h 812605"/>
                <a:gd name="connsiteX197" fmla="*/ 3474777 w 13723853"/>
                <a:gd name="connsiteY197" fmla="*/ 320304 h 812605"/>
                <a:gd name="connsiteX198" fmla="*/ 3209167 w 13723853"/>
                <a:gd name="connsiteY198" fmla="*/ 411091 h 812605"/>
                <a:gd name="connsiteX199" fmla="*/ 3163963 w 13723853"/>
                <a:gd name="connsiteY199" fmla="*/ 449001 h 812605"/>
                <a:gd name="connsiteX200" fmla="*/ 3158386 w 13723853"/>
                <a:gd name="connsiteY200" fmla="*/ 456077 h 812605"/>
                <a:gd name="connsiteX201" fmla="*/ 3124257 w 13723853"/>
                <a:gd name="connsiteY201" fmla="*/ 488915 h 812605"/>
                <a:gd name="connsiteX202" fmla="*/ 3099185 w 13723853"/>
                <a:gd name="connsiteY202" fmla="*/ 515954 h 812605"/>
                <a:gd name="connsiteX203" fmla="*/ 3009950 w 13723853"/>
                <a:gd name="connsiteY203" fmla="*/ 652798 h 812605"/>
                <a:gd name="connsiteX204" fmla="*/ 2992440 w 13723853"/>
                <a:gd name="connsiteY204" fmla="*/ 693282 h 812605"/>
                <a:gd name="connsiteX205" fmla="*/ 3010123 w 13723853"/>
                <a:gd name="connsiteY205" fmla="*/ 635381 h 812605"/>
                <a:gd name="connsiteX206" fmla="*/ 3046461 w 13723853"/>
                <a:gd name="connsiteY206" fmla="*/ 553933 h 812605"/>
                <a:gd name="connsiteX207" fmla="*/ 3005183 w 13723853"/>
                <a:gd name="connsiteY207" fmla="*/ 583210 h 812605"/>
                <a:gd name="connsiteX208" fmla="*/ 2731610 w 13723853"/>
                <a:gd name="connsiteY208" fmla="*/ 660615 h 812605"/>
                <a:gd name="connsiteX209" fmla="*/ 2361183 w 13723853"/>
                <a:gd name="connsiteY209" fmla="*/ 512019 h 812605"/>
                <a:gd name="connsiteX210" fmla="*/ 2312977 w 13723853"/>
                <a:gd name="connsiteY210" fmla="*/ 464680 h 812605"/>
                <a:gd name="connsiteX211" fmla="*/ 2308663 w 13723853"/>
                <a:gd name="connsiteY211" fmla="*/ 473303 h 812605"/>
                <a:gd name="connsiteX212" fmla="*/ 2299127 w 13723853"/>
                <a:gd name="connsiteY212" fmla="*/ 455639 h 812605"/>
                <a:gd name="connsiteX213" fmla="*/ 1859298 w 13723853"/>
                <a:gd name="connsiteY213" fmla="*/ 168313 h 812605"/>
                <a:gd name="connsiteX214" fmla="*/ 1436236 w 13723853"/>
                <a:gd name="connsiteY214" fmla="*/ 428746 h 812605"/>
                <a:gd name="connsiteX215" fmla="*/ 1435984 w 13723853"/>
                <a:gd name="connsiteY215" fmla="*/ 429155 h 812605"/>
                <a:gd name="connsiteX216" fmla="*/ 1434492 w 13723853"/>
                <a:gd name="connsiteY216" fmla="*/ 432249 h 812605"/>
                <a:gd name="connsiteX217" fmla="*/ 1407706 w 13723853"/>
                <a:gd name="connsiteY217" fmla="*/ 480219 h 812605"/>
                <a:gd name="connsiteX218" fmla="*/ 1394450 w 13723853"/>
                <a:gd name="connsiteY218" fmla="*/ 500854 h 812605"/>
                <a:gd name="connsiteX219" fmla="*/ 1376961 w 13723853"/>
                <a:gd name="connsiteY219" fmla="*/ 541290 h 812605"/>
                <a:gd name="connsiteX220" fmla="*/ 1384653 w 13723853"/>
                <a:gd name="connsiteY220" fmla="*/ 516106 h 812605"/>
                <a:gd name="connsiteX221" fmla="*/ 1378542 w 13723853"/>
                <a:gd name="connsiteY221" fmla="*/ 525618 h 812605"/>
                <a:gd name="connsiteX0" fmla="*/ 1378542 w 13723853"/>
                <a:gd name="connsiteY0" fmla="*/ 525618 h 812606"/>
                <a:gd name="connsiteX1" fmla="*/ 516364 w 13723853"/>
                <a:gd name="connsiteY1" fmla="*/ 664012 h 812606"/>
                <a:gd name="connsiteX2" fmla="*/ 468157 w 13723853"/>
                <a:gd name="connsiteY2" fmla="*/ 616673 h 812606"/>
                <a:gd name="connsiteX3" fmla="*/ 463844 w 13723853"/>
                <a:gd name="connsiteY3" fmla="*/ 625297 h 812606"/>
                <a:gd name="connsiteX4" fmla="*/ 14479 w 13723853"/>
                <a:gd name="connsiteY4" fmla="*/ 320306 h 812606"/>
                <a:gd name="connsiteX5" fmla="*/ 143492 w 13723853"/>
                <a:gd name="connsiteY5" fmla="*/ 151998 h 812606"/>
                <a:gd name="connsiteX6" fmla="*/ 513919 w 13723853"/>
                <a:gd name="connsiteY6" fmla="*/ 300594 h 812606"/>
                <a:gd name="connsiteX7" fmla="*/ 562125 w 13723853"/>
                <a:gd name="connsiteY7" fmla="*/ 347933 h 812606"/>
                <a:gd name="connsiteX8" fmla="*/ 566439 w 13723853"/>
                <a:gd name="connsiteY8" fmla="*/ 339310 h 812606"/>
                <a:gd name="connsiteX9" fmla="*/ 575975 w 13723853"/>
                <a:gd name="connsiteY9" fmla="*/ 356974 h 812606"/>
                <a:gd name="connsiteX10" fmla="*/ 1438866 w 13723853"/>
                <a:gd name="connsiteY10" fmla="*/ 383867 h 812606"/>
                <a:gd name="connsiteX11" fmla="*/ 1439118 w 13723853"/>
                <a:gd name="connsiteY11" fmla="*/ 383458 h 812606"/>
                <a:gd name="connsiteX12" fmla="*/ 1440610 w 13723853"/>
                <a:gd name="connsiteY12" fmla="*/ 380364 h 812606"/>
                <a:gd name="connsiteX13" fmla="*/ 1467396 w 13723853"/>
                <a:gd name="connsiteY13" fmla="*/ 332394 h 812606"/>
                <a:gd name="connsiteX14" fmla="*/ 1480651 w 13723853"/>
                <a:gd name="connsiteY14" fmla="*/ 311759 h 812606"/>
                <a:gd name="connsiteX15" fmla="*/ 1498141 w 13723853"/>
                <a:gd name="connsiteY15" fmla="*/ 271323 h 812606"/>
                <a:gd name="connsiteX16" fmla="*/ 1490449 w 13723853"/>
                <a:gd name="connsiteY16" fmla="*/ 296507 h 812606"/>
                <a:gd name="connsiteX17" fmla="*/ 1496559 w 13723853"/>
                <a:gd name="connsiteY17" fmla="*/ 286995 h 812606"/>
                <a:gd name="connsiteX18" fmla="*/ 1988311 w 13723853"/>
                <a:gd name="connsiteY18" fmla="*/ 5 h 812606"/>
                <a:gd name="connsiteX19" fmla="*/ 2358738 w 13723853"/>
                <a:gd name="connsiteY19" fmla="*/ 148601 h 812606"/>
                <a:gd name="connsiteX20" fmla="*/ 2406944 w 13723853"/>
                <a:gd name="connsiteY20" fmla="*/ 195940 h 812606"/>
                <a:gd name="connsiteX21" fmla="*/ 2411258 w 13723853"/>
                <a:gd name="connsiteY21" fmla="*/ 187316 h 812606"/>
                <a:gd name="connsiteX22" fmla="*/ 2420794 w 13723853"/>
                <a:gd name="connsiteY22" fmla="*/ 204981 h 812606"/>
                <a:gd name="connsiteX23" fmla="*/ 2860623 w 13723853"/>
                <a:gd name="connsiteY23" fmla="*/ 492306 h 812606"/>
                <a:gd name="connsiteX24" fmla="*/ 3126233 w 13723853"/>
                <a:gd name="connsiteY24" fmla="*/ 401519 h 812606"/>
                <a:gd name="connsiteX25" fmla="*/ 3171437 w 13723853"/>
                <a:gd name="connsiteY25" fmla="*/ 363610 h 812606"/>
                <a:gd name="connsiteX26" fmla="*/ 3177014 w 13723853"/>
                <a:gd name="connsiteY26" fmla="*/ 356534 h 812606"/>
                <a:gd name="connsiteX27" fmla="*/ 3211143 w 13723853"/>
                <a:gd name="connsiteY27" fmla="*/ 323696 h 812606"/>
                <a:gd name="connsiteX28" fmla="*/ 3236215 w 13723853"/>
                <a:gd name="connsiteY28" fmla="*/ 296657 h 812606"/>
                <a:gd name="connsiteX29" fmla="*/ 3325450 w 13723853"/>
                <a:gd name="connsiteY29" fmla="*/ 159813 h 812606"/>
                <a:gd name="connsiteX30" fmla="*/ 3342960 w 13723853"/>
                <a:gd name="connsiteY30" fmla="*/ 119329 h 812606"/>
                <a:gd name="connsiteX31" fmla="*/ 3325277 w 13723853"/>
                <a:gd name="connsiteY31" fmla="*/ 177230 h 812606"/>
                <a:gd name="connsiteX32" fmla="*/ 3288939 w 13723853"/>
                <a:gd name="connsiteY32" fmla="*/ 258678 h 812606"/>
                <a:gd name="connsiteX33" fmla="*/ 3330217 w 13723853"/>
                <a:gd name="connsiteY33" fmla="*/ 229401 h 812606"/>
                <a:gd name="connsiteX34" fmla="*/ 3603790 w 13723853"/>
                <a:gd name="connsiteY34" fmla="*/ 151996 h 812606"/>
                <a:gd name="connsiteX35" fmla="*/ 3974217 w 13723853"/>
                <a:gd name="connsiteY35" fmla="*/ 300592 h 812606"/>
                <a:gd name="connsiteX36" fmla="*/ 4022423 w 13723853"/>
                <a:gd name="connsiteY36" fmla="*/ 347931 h 812606"/>
                <a:gd name="connsiteX37" fmla="*/ 4026737 w 13723853"/>
                <a:gd name="connsiteY37" fmla="*/ 339308 h 812606"/>
                <a:gd name="connsiteX38" fmla="*/ 4036273 w 13723853"/>
                <a:gd name="connsiteY38" fmla="*/ 356972 h 812606"/>
                <a:gd name="connsiteX39" fmla="*/ 4476102 w 13723853"/>
                <a:gd name="connsiteY39" fmla="*/ 644298 h 812606"/>
                <a:gd name="connsiteX40" fmla="*/ 4899164 w 13723853"/>
                <a:gd name="connsiteY40" fmla="*/ 383865 h 812606"/>
                <a:gd name="connsiteX41" fmla="*/ 4899416 w 13723853"/>
                <a:gd name="connsiteY41" fmla="*/ 383456 h 812606"/>
                <a:gd name="connsiteX42" fmla="*/ 4900908 w 13723853"/>
                <a:gd name="connsiteY42" fmla="*/ 380362 h 812606"/>
                <a:gd name="connsiteX43" fmla="*/ 4927694 w 13723853"/>
                <a:gd name="connsiteY43" fmla="*/ 332392 h 812606"/>
                <a:gd name="connsiteX44" fmla="*/ 4940949 w 13723853"/>
                <a:gd name="connsiteY44" fmla="*/ 311757 h 812606"/>
                <a:gd name="connsiteX45" fmla="*/ 4958439 w 13723853"/>
                <a:gd name="connsiteY45" fmla="*/ 271321 h 812606"/>
                <a:gd name="connsiteX46" fmla="*/ 4950747 w 13723853"/>
                <a:gd name="connsiteY46" fmla="*/ 296505 h 812606"/>
                <a:gd name="connsiteX47" fmla="*/ 4956857 w 13723853"/>
                <a:gd name="connsiteY47" fmla="*/ 286993 h 812606"/>
                <a:gd name="connsiteX48" fmla="*/ 5448609 w 13723853"/>
                <a:gd name="connsiteY48" fmla="*/ 3 h 812606"/>
                <a:gd name="connsiteX49" fmla="*/ 5819036 w 13723853"/>
                <a:gd name="connsiteY49" fmla="*/ 148599 h 812606"/>
                <a:gd name="connsiteX50" fmla="*/ 5867242 w 13723853"/>
                <a:gd name="connsiteY50" fmla="*/ 195938 h 812606"/>
                <a:gd name="connsiteX51" fmla="*/ 5871556 w 13723853"/>
                <a:gd name="connsiteY51" fmla="*/ 187314 h 812606"/>
                <a:gd name="connsiteX52" fmla="*/ 5881092 w 13723853"/>
                <a:gd name="connsiteY52" fmla="*/ 204979 h 812606"/>
                <a:gd name="connsiteX53" fmla="*/ 6320921 w 13723853"/>
                <a:gd name="connsiteY53" fmla="*/ 492304 h 812606"/>
                <a:gd name="connsiteX54" fmla="*/ 6586531 w 13723853"/>
                <a:gd name="connsiteY54" fmla="*/ 401517 h 812606"/>
                <a:gd name="connsiteX55" fmla="*/ 6631735 w 13723853"/>
                <a:gd name="connsiteY55" fmla="*/ 363608 h 812606"/>
                <a:gd name="connsiteX56" fmla="*/ 6637312 w 13723853"/>
                <a:gd name="connsiteY56" fmla="*/ 356532 h 812606"/>
                <a:gd name="connsiteX57" fmla="*/ 6671441 w 13723853"/>
                <a:gd name="connsiteY57" fmla="*/ 323694 h 812606"/>
                <a:gd name="connsiteX58" fmla="*/ 6696513 w 13723853"/>
                <a:gd name="connsiteY58" fmla="*/ 296655 h 812606"/>
                <a:gd name="connsiteX59" fmla="*/ 6785748 w 13723853"/>
                <a:gd name="connsiteY59" fmla="*/ 159811 h 812606"/>
                <a:gd name="connsiteX60" fmla="*/ 6803258 w 13723853"/>
                <a:gd name="connsiteY60" fmla="*/ 119327 h 812606"/>
                <a:gd name="connsiteX61" fmla="*/ 6785574 w 13723853"/>
                <a:gd name="connsiteY61" fmla="*/ 177228 h 812606"/>
                <a:gd name="connsiteX62" fmla="*/ 6749236 w 13723853"/>
                <a:gd name="connsiteY62" fmla="*/ 258677 h 812606"/>
                <a:gd name="connsiteX63" fmla="*/ 6790515 w 13723853"/>
                <a:gd name="connsiteY63" fmla="*/ 229399 h 812606"/>
                <a:gd name="connsiteX64" fmla="*/ 7064088 w 13723853"/>
                <a:gd name="connsiteY64" fmla="*/ 151994 h 812606"/>
                <a:gd name="connsiteX65" fmla="*/ 7434515 w 13723853"/>
                <a:gd name="connsiteY65" fmla="*/ 300590 h 812606"/>
                <a:gd name="connsiteX66" fmla="*/ 7482721 w 13723853"/>
                <a:gd name="connsiteY66" fmla="*/ 347929 h 812606"/>
                <a:gd name="connsiteX67" fmla="*/ 7487035 w 13723853"/>
                <a:gd name="connsiteY67" fmla="*/ 339306 h 812606"/>
                <a:gd name="connsiteX68" fmla="*/ 7496571 w 13723853"/>
                <a:gd name="connsiteY68" fmla="*/ 356970 h 812606"/>
                <a:gd name="connsiteX69" fmla="*/ 7936399 w 13723853"/>
                <a:gd name="connsiteY69" fmla="*/ 644296 h 812606"/>
                <a:gd name="connsiteX70" fmla="*/ 8359462 w 13723853"/>
                <a:gd name="connsiteY70" fmla="*/ 383863 h 812606"/>
                <a:gd name="connsiteX71" fmla="*/ 8359713 w 13723853"/>
                <a:gd name="connsiteY71" fmla="*/ 383454 h 812606"/>
                <a:gd name="connsiteX72" fmla="*/ 8361206 w 13723853"/>
                <a:gd name="connsiteY72" fmla="*/ 380360 h 812606"/>
                <a:gd name="connsiteX73" fmla="*/ 8387992 w 13723853"/>
                <a:gd name="connsiteY73" fmla="*/ 332390 h 812606"/>
                <a:gd name="connsiteX74" fmla="*/ 8401246 w 13723853"/>
                <a:gd name="connsiteY74" fmla="*/ 311755 h 812606"/>
                <a:gd name="connsiteX75" fmla="*/ 8418737 w 13723853"/>
                <a:gd name="connsiteY75" fmla="*/ 271319 h 812606"/>
                <a:gd name="connsiteX76" fmla="*/ 8411045 w 13723853"/>
                <a:gd name="connsiteY76" fmla="*/ 296503 h 812606"/>
                <a:gd name="connsiteX77" fmla="*/ 8417155 w 13723853"/>
                <a:gd name="connsiteY77" fmla="*/ 286991 h 812606"/>
                <a:gd name="connsiteX78" fmla="*/ 8908907 w 13723853"/>
                <a:gd name="connsiteY78" fmla="*/ 1 h 812606"/>
                <a:gd name="connsiteX79" fmla="*/ 9279334 w 13723853"/>
                <a:gd name="connsiteY79" fmla="*/ 148597 h 812606"/>
                <a:gd name="connsiteX80" fmla="*/ 9327540 w 13723853"/>
                <a:gd name="connsiteY80" fmla="*/ 195936 h 812606"/>
                <a:gd name="connsiteX81" fmla="*/ 9331854 w 13723853"/>
                <a:gd name="connsiteY81" fmla="*/ 187312 h 812606"/>
                <a:gd name="connsiteX82" fmla="*/ 9341390 w 13723853"/>
                <a:gd name="connsiteY82" fmla="*/ 204977 h 812606"/>
                <a:gd name="connsiteX83" fmla="*/ 9781218 w 13723853"/>
                <a:gd name="connsiteY83" fmla="*/ 492302 h 812606"/>
                <a:gd name="connsiteX84" fmla="*/ 10046829 w 13723853"/>
                <a:gd name="connsiteY84" fmla="*/ 401515 h 812606"/>
                <a:gd name="connsiteX85" fmla="*/ 10092036 w 13723853"/>
                <a:gd name="connsiteY85" fmla="*/ 363604 h 812606"/>
                <a:gd name="connsiteX86" fmla="*/ 10097610 w 13723853"/>
                <a:gd name="connsiteY86" fmla="*/ 356531 h 812606"/>
                <a:gd name="connsiteX87" fmla="*/ 10131730 w 13723853"/>
                <a:gd name="connsiteY87" fmla="*/ 323702 h 812606"/>
                <a:gd name="connsiteX88" fmla="*/ 10156811 w 13723853"/>
                <a:gd name="connsiteY88" fmla="*/ 296653 h 812606"/>
                <a:gd name="connsiteX89" fmla="*/ 10246046 w 13723853"/>
                <a:gd name="connsiteY89" fmla="*/ 159809 h 812606"/>
                <a:gd name="connsiteX90" fmla="*/ 10263556 w 13723853"/>
                <a:gd name="connsiteY90" fmla="*/ 119325 h 812606"/>
                <a:gd name="connsiteX91" fmla="*/ 10245872 w 13723853"/>
                <a:gd name="connsiteY91" fmla="*/ 177226 h 812606"/>
                <a:gd name="connsiteX92" fmla="*/ 10209533 w 13723853"/>
                <a:gd name="connsiteY92" fmla="*/ 258676 h 812606"/>
                <a:gd name="connsiteX93" fmla="*/ 10250813 w 13723853"/>
                <a:gd name="connsiteY93" fmla="*/ 229399 h 812606"/>
                <a:gd name="connsiteX94" fmla="*/ 10524386 w 13723853"/>
                <a:gd name="connsiteY94" fmla="*/ 151993 h 812606"/>
                <a:gd name="connsiteX95" fmla="*/ 10894813 w 13723853"/>
                <a:gd name="connsiteY95" fmla="*/ 300589 h 812606"/>
                <a:gd name="connsiteX96" fmla="*/ 10943019 w 13723853"/>
                <a:gd name="connsiteY96" fmla="*/ 347928 h 812606"/>
                <a:gd name="connsiteX97" fmla="*/ 10947333 w 13723853"/>
                <a:gd name="connsiteY97" fmla="*/ 339305 h 812606"/>
                <a:gd name="connsiteX98" fmla="*/ 10956868 w 13723853"/>
                <a:gd name="connsiteY98" fmla="*/ 356969 h 812606"/>
                <a:gd name="connsiteX99" fmla="*/ 11396698 w 13723853"/>
                <a:gd name="connsiteY99" fmla="*/ 644295 h 812606"/>
                <a:gd name="connsiteX100" fmla="*/ 11819760 w 13723853"/>
                <a:gd name="connsiteY100" fmla="*/ 383862 h 812606"/>
                <a:gd name="connsiteX101" fmla="*/ 11820012 w 13723853"/>
                <a:gd name="connsiteY101" fmla="*/ 383453 h 812606"/>
                <a:gd name="connsiteX102" fmla="*/ 11821504 w 13723853"/>
                <a:gd name="connsiteY102" fmla="*/ 380359 h 812606"/>
                <a:gd name="connsiteX103" fmla="*/ 11848290 w 13723853"/>
                <a:gd name="connsiteY103" fmla="*/ 332389 h 812606"/>
                <a:gd name="connsiteX104" fmla="*/ 11861545 w 13723853"/>
                <a:gd name="connsiteY104" fmla="*/ 311754 h 812606"/>
                <a:gd name="connsiteX105" fmla="*/ 11879034 w 13723853"/>
                <a:gd name="connsiteY105" fmla="*/ 271318 h 812606"/>
                <a:gd name="connsiteX106" fmla="*/ 11871343 w 13723853"/>
                <a:gd name="connsiteY106" fmla="*/ 296502 h 812606"/>
                <a:gd name="connsiteX107" fmla="*/ 11877453 w 13723853"/>
                <a:gd name="connsiteY107" fmla="*/ 286990 h 812606"/>
                <a:gd name="connsiteX108" fmla="*/ 12369205 w 13723853"/>
                <a:gd name="connsiteY108" fmla="*/ 0 h 812606"/>
                <a:gd name="connsiteX109" fmla="*/ 12739632 w 13723853"/>
                <a:gd name="connsiteY109" fmla="*/ 148596 h 812606"/>
                <a:gd name="connsiteX110" fmla="*/ 12787838 w 13723853"/>
                <a:gd name="connsiteY110" fmla="*/ 195935 h 812606"/>
                <a:gd name="connsiteX111" fmla="*/ 12792152 w 13723853"/>
                <a:gd name="connsiteY111" fmla="*/ 187311 h 812606"/>
                <a:gd name="connsiteX112" fmla="*/ 12801688 w 13723853"/>
                <a:gd name="connsiteY112" fmla="*/ 204976 h 812606"/>
                <a:gd name="connsiteX113" fmla="*/ 13241517 w 13723853"/>
                <a:gd name="connsiteY113" fmla="*/ 492302 h 812606"/>
                <a:gd name="connsiteX114" fmla="*/ 13706344 w 13723853"/>
                <a:gd name="connsiteY114" fmla="*/ 159808 h 812606"/>
                <a:gd name="connsiteX115" fmla="*/ 13723853 w 13723853"/>
                <a:gd name="connsiteY115" fmla="*/ 119324 h 812606"/>
                <a:gd name="connsiteX116" fmla="*/ 13706170 w 13723853"/>
                <a:gd name="connsiteY116" fmla="*/ 177225 h 812606"/>
                <a:gd name="connsiteX117" fmla="*/ 13112504 w 13723853"/>
                <a:gd name="connsiteY117" fmla="*/ 660610 h 812606"/>
                <a:gd name="connsiteX118" fmla="*/ 12742077 w 13723853"/>
                <a:gd name="connsiteY118" fmla="*/ 512014 h 812606"/>
                <a:gd name="connsiteX119" fmla="*/ 12693871 w 13723853"/>
                <a:gd name="connsiteY119" fmla="*/ 464675 h 812606"/>
                <a:gd name="connsiteX120" fmla="*/ 12689556 w 13723853"/>
                <a:gd name="connsiteY120" fmla="*/ 473298 h 812606"/>
                <a:gd name="connsiteX121" fmla="*/ 12680021 w 13723853"/>
                <a:gd name="connsiteY121" fmla="*/ 455634 h 812606"/>
                <a:gd name="connsiteX122" fmla="*/ 12240192 w 13723853"/>
                <a:gd name="connsiteY122" fmla="*/ 168308 h 812606"/>
                <a:gd name="connsiteX123" fmla="*/ 11817130 w 13723853"/>
                <a:gd name="connsiteY123" fmla="*/ 428741 h 812606"/>
                <a:gd name="connsiteX124" fmla="*/ 11816878 w 13723853"/>
                <a:gd name="connsiteY124" fmla="*/ 429150 h 812606"/>
                <a:gd name="connsiteX125" fmla="*/ 11815386 w 13723853"/>
                <a:gd name="connsiteY125" fmla="*/ 432244 h 812606"/>
                <a:gd name="connsiteX126" fmla="*/ 11788599 w 13723853"/>
                <a:gd name="connsiteY126" fmla="*/ 480214 h 812606"/>
                <a:gd name="connsiteX127" fmla="*/ 11775345 w 13723853"/>
                <a:gd name="connsiteY127" fmla="*/ 500849 h 812606"/>
                <a:gd name="connsiteX128" fmla="*/ 11757855 w 13723853"/>
                <a:gd name="connsiteY128" fmla="*/ 541285 h 812606"/>
                <a:gd name="connsiteX129" fmla="*/ 11765546 w 13723853"/>
                <a:gd name="connsiteY129" fmla="*/ 516101 h 812606"/>
                <a:gd name="connsiteX130" fmla="*/ 11759437 w 13723853"/>
                <a:gd name="connsiteY130" fmla="*/ 525613 h 812606"/>
                <a:gd name="connsiteX131" fmla="*/ 11267684 w 13723853"/>
                <a:gd name="connsiteY131" fmla="*/ 812603 h 812606"/>
                <a:gd name="connsiteX132" fmla="*/ 10897257 w 13723853"/>
                <a:gd name="connsiteY132" fmla="*/ 664007 h 812606"/>
                <a:gd name="connsiteX133" fmla="*/ 10849051 w 13723853"/>
                <a:gd name="connsiteY133" fmla="*/ 616668 h 812606"/>
                <a:gd name="connsiteX134" fmla="*/ 10844737 w 13723853"/>
                <a:gd name="connsiteY134" fmla="*/ 625292 h 812606"/>
                <a:gd name="connsiteX135" fmla="*/ 10835202 w 13723853"/>
                <a:gd name="connsiteY135" fmla="*/ 607627 h 812606"/>
                <a:gd name="connsiteX136" fmla="*/ 10395373 w 13723853"/>
                <a:gd name="connsiteY136" fmla="*/ 320302 h 812606"/>
                <a:gd name="connsiteX137" fmla="*/ 10129762 w 13723853"/>
                <a:gd name="connsiteY137" fmla="*/ 411089 h 812606"/>
                <a:gd name="connsiteX138" fmla="*/ 10084555 w 13723853"/>
                <a:gd name="connsiteY138" fmla="*/ 449000 h 812606"/>
                <a:gd name="connsiteX139" fmla="*/ 10078982 w 13723853"/>
                <a:gd name="connsiteY139" fmla="*/ 456073 h 812606"/>
                <a:gd name="connsiteX140" fmla="*/ 10044861 w 13723853"/>
                <a:gd name="connsiteY140" fmla="*/ 488902 h 812606"/>
                <a:gd name="connsiteX141" fmla="*/ 10019780 w 13723853"/>
                <a:gd name="connsiteY141" fmla="*/ 515951 h 812606"/>
                <a:gd name="connsiteX142" fmla="*/ 9930545 w 13723853"/>
                <a:gd name="connsiteY142" fmla="*/ 652795 h 812606"/>
                <a:gd name="connsiteX143" fmla="*/ 9913035 w 13723853"/>
                <a:gd name="connsiteY143" fmla="*/ 693279 h 812606"/>
                <a:gd name="connsiteX144" fmla="*/ 9930719 w 13723853"/>
                <a:gd name="connsiteY144" fmla="*/ 635378 h 812606"/>
                <a:gd name="connsiteX145" fmla="*/ 9967058 w 13723853"/>
                <a:gd name="connsiteY145" fmla="*/ 553928 h 812606"/>
                <a:gd name="connsiteX146" fmla="*/ 9925778 w 13723853"/>
                <a:gd name="connsiteY146" fmla="*/ 583206 h 812606"/>
                <a:gd name="connsiteX147" fmla="*/ 9652206 w 13723853"/>
                <a:gd name="connsiteY147" fmla="*/ 660611 h 812606"/>
                <a:gd name="connsiteX148" fmla="*/ 9281779 w 13723853"/>
                <a:gd name="connsiteY148" fmla="*/ 512015 h 812606"/>
                <a:gd name="connsiteX149" fmla="*/ 9233572 w 13723853"/>
                <a:gd name="connsiteY149" fmla="*/ 464676 h 812606"/>
                <a:gd name="connsiteX150" fmla="*/ 9229259 w 13723853"/>
                <a:gd name="connsiteY150" fmla="*/ 473299 h 812606"/>
                <a:gd name="connsiteX151" fmla="*/ 9219723 w 13723853"/>
                <a:gd name="connsiteY151" fmla="*/ 455635 h 812606"/>
                <a:gd name="connsiteX152" fmla="*/ 8779893 w 13723853"/>
                <a:gd name="connsiteY152" fmla="*/ 168309 h 812606"/>
                <a:gd name="connsiteX153" fmla="*/ 8356831 w 13723853"/>
                <a:gd name="connsiteY153" fmla="*/ 428742 h 812606"/>
                <a:gd name="connsiteX154" fmla="*/ 8356580 w 13723853"/>
                <a:gd name="connsiteY154" fmla="*/ 429151 h 812606"/>
                <a:gd name="connsiteX155" fmla="*/ 8355088 w 13723853"/>
                <a:gd name="connsiteY155" fmla="*/ 432245 h 812606"/>
                <a:gd name="connsiteX156" fmla="*/ 8328302 w 13723853"/>
                <a:gd name="connsiteY156" fmla="*/ 480215 h 812606"/>
                <a:gd name="connsiteX157" fmla="*/ 8315046 w 13723853"/>
                <a:gd name="connsiteY157" fmla="*/ 500850 h 812606"/>
                <a:gd name="connsiteX158" fmla="*/ 8297557 w 13723853"/>
                <a:gd name="connsiteY158" fmla="*/ 541286 h 812606"/>
                <a:gd name="connsiteX159" fmla="*/ 8305248 w 13723853"/>
                <a:gd name="connsiteY159" fmla="*/ 516102 h 812606"/>
                <a:gd name="connsiteX160" fmla="*/ 8299138 w 13723853"/>
                <a:gd name="connsiteY160" fmla="*/ 525614 h 812606"/>
                <a:gd name="connsiteX161" fmla="*/ 7807387 w 13723853"/>
                <a:gd name="connsiteY161" fmla="*/ 812604 h 812606"/>
                <a:gd name="connsiteX162" fmla="*/ 7436959 w 13723853"/>
                <a:gd name="connsiteY162" fmla="*/ 664008 h 812606"/>
                <a:gd name="connsiteX163" fmla="*/ 7388753 w 13723853"/>
                <a:gd name="connsiteY163" fmla="*/ 616669 h 812606"/>
                <a:gd name="connsiteX164" fmla="*/ 7384439 w 13723853"/>
                <a:gd name="connsiteY164" fmla="*/ 625293 h 812606"/>
                <a:gd name="connsiteX165" fmla="*/ 7374904 w 13723853"/>
                <a:gd name="connsiteY165" fmla="*/ 607628 h 812606"/>
                <a:gd name="connsiteX166" fmla="*/ 6935074 w 13723853"/>
                <a:gd name="connsiteY166" fmla="*/ 320302 h 812606"/>
                <a:gd name="connsiteX167" fmla="*/ 6669465 w 13723853"/>
                <a:gd name="connsiteY167" fmla="*/ 411089 h 812606"/>
                <a:gd name="connsiteX168" fmla="*/ 6624260 w 13723853"/>
                <a:gd name="connsiteY168" fmla="*/ 448999 h 812606"/>
                <a:gd name="connsiteX169" fmla="*/ 6618684 w 13723853"/>
                <a:gd name="connsiteY169" fmla="*/ 456075 h 812606"/>
                <a:gd name="connsiteX170" fmla="*/ 6584554 w 13723853"/>
                <a:gd name="connsiteY170" fmla="*/ 488913 h 812606"/>
                <a:gd name="connsiteX171" fmla="*/ 6559482 w 13723853"/>
                <a:gd name="connsiteY171" fmla="*/ 515952 h 812606"/>
                <a:gd name="connsiteX172" fmla="*/ 6470247 w 13723853"/>
                <a:gd name="connsiteY172" fmla="*/ 652796 h 812606"/>
                <a:gd name="connsiteX173" fmla="*/ 6452738 w 13723853"/>
                <a:gd name="connsiteY173" fmla="*/ 693280 h 812606"/>
                <a:gd name="connsiteX174" fmla="*/ 6470421 w 13723853"/>
                <a:gd name="connsiteY174" fmla="*/ 635379 h 812606"/>
                <a:gd name="connsiteX175" fmla="*/ 6506759 w 13723853"/>
                <a:gd name="connsiteY175" fmla="*/ 553930 h 812606"/>
                <a:gd name="connsiteX176" fmla="*/ 6465480 w 13723853"/>
                <a:gd name="connsiteY176" fmla="*/ 583208 h 812606"/>
                <a:gd name="connsiteX177" fmla="*/ 6191908 w 13723853"/>
                <a:gd name="connsiteY177" fmla="*/ 660613 h 812606"/>
                <a:gd name="connsiteX178" fmla="*/ 5821481 w 13723853"/>
                <a:gd name="connsiteY178" fmla="*/ 512017 h 812606"/>
                <a:gd name="connsiteX179" fmla="*/ 5773274 w 13723853"/>
                <a:gd name="connsiteY179" fmla="*/ 464678 h 812606"/>
                <a:gd name="connsiteX180" fmla="*/ 5768961 w 13723853"/>
                <a:gd name="connsiteY180" fmla="*/ 473301 h 812606"/>
                <a:gd name="connsiteX181" fmla="*/ 5759425 w 13723853"/>
                <a:gd name="connsiteY181" fmla="*/ 455637 h 812606"/>
                <a:gd name="connsiteX182" fmla="*/ 5319596 w 13723853"/>
                <a:gd name="connsiteY182" fmla="*/ 168311 h 812606"/>
                <a:gd name="connsiteX183" fmla="*/ 4896534 w 13723853"/>
                <a:gd name="connsiteY183" fmla="*/ 428744 h 812606"/>
                <a:gd name="connsiteX184" fmla="*/ 4896282 w 13723853"/>
                <a:gd name="connsiteY184" fmla="*/ 429153 h 812606"/>
                <a:gd name="connsiteX185" fmla="*/ 4894790 w 13723853"/>
                <a:gd name="connsiteY185" fmla="*/ 432247 h 812606"/>
                <a:gd name="connsiteX186" fmla="*/ 4868004 w 13723853"/>
                <a:gd name="connsiteY186" fmla="*/ 480217 h 812606"/>
                <a:gd name="connsiteX187" fmla="*/ 4854748 w 13723853"/>
                <a:gd name="connsiteY187" fmla="*/ 500852 h 812606"/>
                <a:gd name="connsiteX188" fmla="*/ 4837259 w 13723853"/>
                <a:gd name="connsiteY188" fmla="*/ 541288 h 812606"/>
                <a:gd name="connsiteX189" fmla="*/ 4844951 w 13723853"/>
                <a:gd name="connsiteY189" fmla="*/ 516104 h 812606"/>
                <a:gd name="connsiteX190" fmla="*/ 4838840 w 13723853"/>
                <a:gd name="connsiteY190" fmla="*/ 525616 h 812606"/>
                <a:gd name="connsiteX191" fmla="*/ 4347089 w 13723853"/>
                <a:gd name="connsiteY191" fmla="*/ 812606 h 812606"/>
                <a:gd name="connsiteX192" fmla="*/ 3976662 w 13723853"/>
                <a:gd name="connsiteY192" fmla="*/ 664010 h 812606"/>
                <a:gd name="connsiteX193" fmla="*/ 3928455 w 13723853"/>
                <a:gd name="connsiteY193" fmla="*/ 616671 h 812606"/>
                <a:gd name="connsiteX194" fmla="*/ 3924142 w 13723853"/>
                <a:gd name="connsiteY194" fmla="*/ 625295 h 812606"/>
                <a:gd name="connsiteX195" fmla="*/ 3914606 w 13723853"/>
                <a:gd name="connsiteY195" fmla="*/ 607630 h 812606"/>
                <a:gd name="connsiteX196" fmla="*/ 3474777 w 13723853"/>
                <a:gd name="connsiteY196" fmla="*/ 320304 h 812606"/>
                <a:gd name="connsiteX197" fmla="*/ 3209167 w 13723853"/>
                <a:gd name="connsiteY197" fmla="*/ 411091 h 812606"/>
                <a:gd name="connsiteX198" fmla="*/ 3163963 w 13723853"/>
                <a:gd name="connsiteY198" fmla="*/ 449001 h 812606"/>
                <a:gd name="connsiteX199" fmla="*/ 3158386 w 13723853"/>
                <a:gd name="connsiteY199" fmla="*/ 456077 h 812606"/>
                <a:gd name="connsiteX200" fmla="*/ 3124257 w 13723853"/>
                <a:gd name="connsiteY200" fmla="*/ 488915 h 812606"/>
                <a:gd name="connsiteX201" fmla="*/ 3099185 w 13723853"/>
                <a:gd name="connsiteY201" fmla="*/ 515954 h 812606"/>
                <a:gd name="connsiteX202" fmla="*/ 3009950 w 13723853"/>
                <a:gd name="connsiteY202" fmla="*/ 652798 h 812606"/>
                <a:gd name="connsiteX203" fmla="*/ 2992440 w 13723853"/>
                <a:gd name="connsiteY203" fmla="*/ 693282 h 812606"/>
                <a:gd name="connsiteX204" fmla="*/ 3010123 w 13723853"/>
                <a:gd name="connsiteY204" fmla="*/ 635381 h 812606"/>
                <a:gd name="connsiteX205" fmla="*/ 3046461 w 13723853"/>
                <a:gd name="connsiteY205" fmla="*/ 553933 h 812606"/>
                <a:gd name="connsiteX206" fmla="*/ 3005183 w 13723853"/>
                <a:gd name="connsiteY206" fmla="*/ 583210 h 812606"/>
                <a:gd name="connsiteX207" fmla="*/ 2731610 w 13723853"/>
                <a:gd name="connsiteY207" fmla="*/ 660615 h 812606"/>
                <a:gd name="connsiteX208" fmla="*/ 2361183 w 13723853"/>
                <a:gd name="connsiteY208" fmla="*/ 512019 h 812606"/>
                <a:gd name="connsiteX209" fmla="*/ 2312977 w 13723853"/>
                <a:gd name="connsiteY209" fmla="*/ 464680 h 812606"/>
                <a:gd name="connsiteX210" fmla="*/ 2308663 w 13723853"/>
                <a:gd name="connsiteY210" fmla="*/ 473303 h 812606"/>
                <a:gd name="connsiteX211" fmla="*/ 2299127 w 13723853"/>
                <a:gd name="connsiteY211" fmla="*/ 455639 h 812606"/>
                <a:gd name="connsiteX212" fmla="*/ 1859298 w 13723853"/>
                <a:gd name="connsiteY212" fmla="*/ 168313 h 812606"/>
                <a:gd name="connsiteX213" fmla="*/ 1436236 w 13723853"/>
                <a:gd name="connsiteY213" fmla="*/ 428746 h 812606"/>
                <a:gd name="connsiteX214" fmla="*/ 1435984 w 13723853"/>
                <a:gd name="connsiteY214" fmla="*/ 429155 h 812606"/>
                <a:gd name="connsiteX215" fmla="*/ 1434492 w 13723853"/>
                <a:gd name="connsiteY215" fmla="*/ 432249 h 812606"/>
                <a:gd name="connsiteX216" fmla="*/ 1407706 w 13723853"/>
                <a:gd name="connsiteY216" fmla="*/ 480219 h 812606"/>
                <a:gd name="connsiteX217" fmla="*/ 1394450 w 13723853"/>
                <a:gd name="connsiteY217" fmla="*/ 500854 h 812606"/>
                <a:gd name="connsiteX218" fmla="*/ 1376961 w 13723853"/>
                <a:gd name="connsiteY218" fmla="*/ 541290 h 812606"/>
                <a:gd name="connsiteX219" fmla="*/ 1384653 w 13723853"/>
                <a:gd name="connsiteY219" fmla="*/ 516106 h 812606"/>
                <a:gd name="connsiteX220" fmla="*/ 1378542 w 13723853"/>
                <a:gd name="connsiteY220" fmla="*/ 525618 h 812606"/>
                <a:gd name="connsiteX0" fmla="*/ 1378542 w 13723853"/>
                <a:gd name="connsiteY0" fmla="*/ 525618 h 812606"/>
                <a:gd name="connsiteX1" fmla="*/ 516364 w 13723853"/>
                <a:gd name="connsiteY1" fmla="*/ 664012 h 812606"/>
                <a:gd name="connsiteX2" fmla="*/ 468157 w 13723853"/>
                <a:gd name="connsiteY2" fmla="*/ 616673 h 812606"/>
                <a:gd name="connsiteX3" fmla="*/ 14479 w 13723853"/>
                <a:gd name="connsiteY3" fmla="*/ 320306 h 812606"/>
                <a:gd name="connsiteX4" fmla="*/ 143492 w 13723853"/>
                <a:gd name="connsiteY4" fmla="*/ 151998 h 812606"/>
                <a:gd name="connsiteX5" fmla="*/ 513919 w 13723853"/>
                <a:gd name="connsiteY5" fmla="*/ 300594 h 812606"/>
                <a:gd name="connsiteX6" fmla="*/ 562125 w 13723853"/>
                <a:gd name="connsiteY6" fmla="*/ 347933 h 812606"/>
                <a:gd name="connsiteX7" fmla="*/ 566439 w 13723853"/>
                <a:gd name="connsiteY7" fmla="*/ 339310 h 812606"/>
                <a:gd name="connsiteX8" fmla="*/ 575975 w 13723853"/>
                <a:gd name="connsiteY8" fmla="*/ 356974 h 812606"/>
                <a:gd name="connsiteX9" fmla="*/ 1438866 w 13723853"/>
                <a:gd name="connsiteY9" fmla="*/ 383867 h 812606"/>
                <a:gd name="connsiteX10" fmla="*/ 1439118 w 13723853"/>
                <a:gd name="connsiteY10" fmla="*/ 383458 h 812606"/>
                <a:gd name="connsiteX11" fmla="*/ 1440610 w 13723853"/>
                <a:gd name="connsiteY11" fmla="*/ 380364 h 812606"/>
                <a:gd name="connsiteX12" fmla="*/ 1467396 w 13723853"/>
                <a:gd name="connsiteY12" fmla="*/ 332394 h 812606"/>
                <a:gd name="connsiteX13" fmla="*/ 1480651 w 13723853"/>
                <a:gd name="connsiteY13" fmla="*/ 311759 h 812606"/>
                <a:gd name="connsiteX14" fmla="*/ 1498141 w 13723853"/>
                <a:gd name="connsiteY14" fmla="*/ 271323 h 812606"/>
                <a:gd name="connsiteX15" fmla="*/ 1490449 w 13723853"/>
                <a:gd name="connsiteY15" fmla="*/ 296507 h 812606"/>
                <a:gd name="connsiteX16" fmla="*/ 1496559 w 13723853"/>
                <a:gd name="connsiteY16" fmla="*/ 286995 h 812606"/>
                <a:gd name="connsiteX17" fmla="*/ 1988311 w 13723853"/>
                <a:gd name="connsiteY17" fmla="*/ 5 h 812606"/>
                <a:gd name="connsiteX18" fmla="*/ 2358738 w 13723853"/>
                <a:gd name="connsiteY18" fmla="*/ 148601 h 812606"/>
                <a:gd name="connsiteX19" fmla="*/ 2406944 w 13723853"/>
                <a:gd name="connsiteY19" fmla="*/ 195940 h 812606"/>
                <a:gd name="connsiteX20" fmla="*/ 2411258 w 13723853"/>
                <a:gd name="connsiteY20" fmla="*/ 187316 h 812606"/>
                <a:gd name="connsiteX21" fmla="*/ 2420794 w 13723853"/>
                <a:gd name="connsiteY21" fmla="*/ 204981 h 812606"/>
                <a:gd name="connsiteX22" fmla="*/ 2860623 w 13723853"/>
                <a:gd name="connsiteY22" fmla="*/ 492306 h 812606"/>
                <a:gd name="connsiteX23" fmla="*/ 3126233 w 13723853"/>
                <a:gd name="connsiteY23" fmla="*/ 401519 h 812606"/>
                <a:gd name="connsiteX24" fmla="*/ 3171437 w 13723853"/>
                <a:gd name="connsiteY24" fmla="*/ 363610 h 812606"/>
                <a:gd name="connsiteX25" fmla="*/ 3177014 w 13723853"/>
                <a:gd name="connsiteY25" fmla="*/ 356534 h 812606"/>
                <a:gd name="connsiteX26" fmla="*/ 3211143 w 13723853"/>
                <a:gd name="connsiteY26" fmla="*/ 323696 h 812606"/>
                <a:gd name="connsiteX27" fmla="*/ 3236215 w 13723853"/>
                <a:gd name="connsiteY27" fmla="*/ 296657 h 812606"/>
                <a:gd name="connsiteX28" fmla="*/ 3325450 w 13723853"/>
                <a:gd name="connsiteY28" fmla="*/ 159813 h 812606"/>
                <a:gd name="connsiteX29" fmla="*/ 3342960 w 13723853"/>
                <a:gd name="connsiteY29" fmla="*/ 119329 h 812606"/>
                <a:gd name="connsiteX30" fmla="*/ 3325277 w 13723853"/>
                <a:gd name="connsiteY30" fmla="*/ 177230 h 812606"/>
                <a:gd name="connsiteX31" fmla="*/ 3288939 w 13723853"/>
                <a:gd name="connsiteY31" fmla="*/ 258678 h 812606"/>
                <a:gd name="connsiteX32" fmla="*/ 3330217 w 13723853"/>
                <a:gd name="connsiteY32" fmla="*/ 229401 h 812606"/>
                <a:gd name="connsiteX33" fmla="*/ 3603790 w 13723853"/>
                <a:gd name="connsiteY33" fmla="*/ 151996 h 812606"/>
                <a:gd name="connsiteX34" fmla="*/ 3974217 w 13723853"/>
                <a:gd name="connsiteY34" fmla="*/ 300592 h 812606"/>
                <a:gd name="connsiteX35" fmla="*/ 4022423 w 13723853"/>
                <a:gd name="connsiteY35" fmla="*/ 347931 h 812606"/>
                <a:gd name="connsiteX36" fmla="*/ 4026737 w 13723853"/>
                <a:gd name="connsiteY36" fmla="*/ 339308 h 812606"/>
                <a:gd name="connsiteX37" fmla="*/ 4036273 w 13723853"/>
                <a:gd name="connsiteY37" fmla="*/ 356972 h 812606"/>
                <a:gd name="connsiteX38" fmla="*/ 4476102 w 13723853"/>
                <a:gd name="connsiteY38" fmla="*/ 644298 h 812606"/>
                <a:gd name="connsiteX39" fmla="*/ 4899164 w 13723853"/>
                <a:gd name="connsiteY39" fmla="*/ 383865 h 812606"/>
                <a:gd name="connsiteX40" fmla="*/ 4899416 w 13723853"/>
                <a:gd name="connsiteY40" fmla="*/ 383456 h 812606"/>
                <a:gd name="connsiteX41" fmla="*/ 4900908 w 13723853"/>
                <a:gd name="connsiteY41" fmla="*/ 380362 h 812606"/>
                <a:gd name="connsiteX42" fmla="*/ 4927694 w 13723853"/>
                <a:gd name="connsiteY42" fmla="*/ 332392 h 812606"/>
                <a:gd name="connsiteX43" fmla="*/ 4940949 w 13723853"/>
                <a:gd name="connsiteY43" fmla="*/ 311757 h 812606"/>
                <a:gd name="connsiteX44" fmla="*/ 4958439 w 13723853"/>
                <a:gd name="connsiteY44" fmla="*/ 271321 h 812606"/>
                <a:gd name="connsiteX45" fmla="*/ 4950747 w 13723853"/>
                <a:gd name="connsiteY45" fmla="*/ 296505 h 812606"/>
                <a:gd name="connsiteX46" fmla="*/ 4956857 w 13723853"/>
                <a:gd name="connsiteY46" fmla="*/ 286993 h 812606"/>
                <a:gd name="connsiteX47" fmla="*/ 5448609 w 13723853"/>
                <a:gd name="connsiteY47" fmla="*/ 3 h 812606"/>
                <a:gd name="connsiteX48" fmla="*/ 5819036 w 13723853"/>
                <a:gd name="connsiteY48" fmla="*/ 148599 h 812606"/>
                <a:gd name="connsiteX49" fmla="*/ 5867242 w 13723853"/>
                <a:gd name="connsiteY49" fmla="*/ 195938 h 812606"/>
                <a:gd name="connsiteX50" fmla="*/ 5871556 w 13723853"/>
                <a:gd name="connsiteY50" fmla="*/ 187314 h 812606"/>
                <a:gd name="connsiteX51" fmla="*/ 5881092 w 13723853"/>
                <a:gd name="connsiteY51" fmla="*/ 204979 h 812606"/>
                <a:gd name="connsiteX52" fmla="*/ 6320921 w 13723853"/>
                <a:gd name="connsiteY52" fmla="*/ 492304 h 812606"/>
                <a:gd name="connsiteX53" fmla="*/ 6586531 w 13723853"/>
                <a:gd name="connsiteY53" fmla="*/ 401517 h 812606"/>
                <a:gd name="connsiteX54" fmla="*/ 6631735 w 13723853"/>
                <a:gd name="connsiteY54" fmla="*/ 363608 h 812606"/>
                <a:gd name="connsiteX55" fmla="*/ 6637312 w 13723853"/>
                <a:gd name="connsiteY55" fmla="*/ 356532 h 812606"/>
                <a:gd name="connsiteX56" fmla="*/ 6671441 w 13723853"/>
                <a:gd name="connsiteY56" fmla="*/ 323694 h 812606"/>
                <a:gd name="connsiteX57" fmla="*/ 6696513 w 13723853"/>
                <a:gd name="connsiteY57" fmla="*/ 296655 h 812606"/>
                <a:gd name="connsiteX58" fmla="*/ 6785748 w 13723853"/>
                <a:gd name="connsiteY58" fmla="*/ 159811 h 812606"/>
                <a:gd name="connsiteX59" fmla="*/ 6803258 w 13723853"/>
                <a:gd name="connsiteY59" fmla="*/ 119327 h 812606"/>
                <a:gd name="connsiteX60" fmla="*/ 6785574 w 13723853"/>
                <a:gd name="connsiteY60" fmla="*/ 177228 h 812606"/>
                <a:gd name="connsiteX61" fmla="*/ 6749236 w 13723853"/>
                <a:gd name="connsiteY61" fmla="*/ 258677 h 812606"/>
                <a:gd name="connsiteX62" fmla="*/ 6790515 w 13723853"/>
                <a:gd name="connsiteY62" fmla="*/ 229399 h 812606"/>
                <a:gd name="connsiteX63" fmla="*/ 7064088 w 13723853"/>
                <a:gd name="connsiteY63" fmla="*/ 151994 h 812606"/>
                <a:gd name="connsiteX64" fmla="*/ 7434515 w 13723853"/>
                <a:gd name="connsiteY64" fmla="*/ 300590 h 812606"/>
                <a:gd name="connsiteX65" fmla="*/ 7482721 w 13723853"/>
                <a:gd name="connsiteY65" fmla="*/ 347929 h 812606"/>
                <a:gd name="connsiteX66" fmla="*/ 7487035 w 13723853"/>
                <a:gd name="connsiteY66" fmla="*/ 339306 h 812606"/>
                <a:gd name="connsiteX67" fmla="*/ 7496571 w 13723853"/>
                <a:gd name="connsiteY67" fmla="*/ 356970 h 812606"/>
                <a:gd name="connsiteX68" fmla="*/ 7936399 w 13723853"/>
                <a:gd name="connsiteY68" fmla="*/ 644296 h 812606"/>
                <a:gd name="connsiteX69" fmla="*/ 8359462 w 13723853"/>
                <a:gd name="connsiteY69" fmla="*/ 383863 h 812606"/>
                <a:gd name="connsiteX70" fmla="*/ 8359713 w 13723853"/>
                <a:gd name="connsiteY70" fmla="*/ 383454 h 812606"/>
                <a:gd name="connsiteX71" fmla="*/ 8361206 w 13723853"/>
                <a:gd name="connsiteY71" fmla="*/ 380360 h 812606"/>
                <a:gd name="connsiteX72" fmla="*/ 8387992 w 13723853"/>
                <a:gd name="connsiteY72" fmla="*/ 332390 h 812606"/>
                <a:gd name="connsiteX73" fmla="*/ 8401246 w 13723853"/>
                <a:gd name="connsiteY73" fmla="*/ 311755 h 812606"/>
                <a:gd name="connsiteX74" fmla="*/ 8418737 w 13723853"/>
                <a:gd name="connsiteY74" fmla="*/ 271319 h 812606"/>
                <a:gd name="connsiteX75" fmla="*/ 8411045 w 13723853"/>
                <a:gd name="connsiteY75" fmla="*/ 296503 h 812606"/>
                <a:gd name="connsiteX76" fmla="*/ 8417155 w 13723853"/>
                <a:gd name="connsiteY76" fmla="*/ 286991 h 812606"/>
                <a:gd name="connsiteX77" fmla="*/ 8908907 w 13723853"/>
                <a:gd name="connsiteY77" fmla="*/ 1 h 812606"/>
                <a:gd name="connsiteX78" fmla="*/ 9279334 w 13723853"/>
                <a:gd name="connsiteY78" fmla="*/ 148597 h 812606"/>
                <a:gd name="connsiteX79" fmla="*/ 9327540 w 13723853"/>
                <a:gd name="connsiteY79" fmla="*/ 195936 h 812606"/>
                <a:gd name="connsiteX80" fmla="*/ 9331854 w 13723853"/>
                <a:gd name="connsiteY80" fmla="*/ 187312 h 812606"/>
                <a:gd name="connsiteX81" fmla="*/ 9341390 w 13723853"/>
                <a:gd name="connsiteY81" fmla="*/ 204977 h 812606"/>
                <a:gd name="connsiteX82" fmla="*/ 9781218 w 13723853"/>
                <a:gd name="connsiteY82" fmla="*/ 492302 h 812606"/>
                <a:gd name="connsiteX83" fmla="*/ 10046829 w 13723853"/>
                <a:gd name="connsiteY83" fmla="*/ 401515 h 812606"/>
                <a:gd name="connsiteX84" fmla="*/ 10092036 w 13723853"/>
                <a:gd name="connsiteY84" fmla="*/ 363604 h 812606"/>
                <a:gd name="connsiteX85" fmla="*/ 10097610 w 13723853"/>
                <a:gd name="connsiteY85" fmla="*/ 356531 h 812606"/>
                <a:gd name="connsiteX86" fmla="*/ 10131730 w 13723853"/>
                <a:gd name="connsiteY86" fmla="*/ 323702 h 812606"/>
                <a:gd name="connsiteX87" fmla="*/ 10156811 w 13723853"/>
                <a:gd name="connsiteY87" fmla="*/ 296653 h 812606"/>
                <a:gd name="connsiteX88" fmla="*/ 10246046 w 13723853"/>
                <a:gd name="connsiteY88" fmla="*/ 159809 h 812606"/>
                <a:gd name="connsiteX89" fmla="*/ 10263556 w 13723853"/>
                <a:gd name="connsiteY89" fmla="*/ 119325 h 812606"/>
                <a:gd name="connsiteX90" fmla="*/ 10245872 w 13723853"/>
                <a:gd name="connsiteY90" fmla="*/ 177226 h 812606"/>
                <a:gd name="connsiteX91" fmla="*/ 10209533 w 13723853"/>
                <a:gd name="connsiteY91" fmla="*/ 258676 h 812606"/>
                <a:gd name="connsiteX92" fmla="*/ 10250813 w 13723853"/>
                <a:gd name="connsiteY92" fmla="*/ 229399 h 812606"/>
                <a:gd name="connsiteX93" fmla="*/ 10524386 w 13723853"/>
                <a:gd name="connsiteY93" fmla="*/ 151993 h 812606"/>
                <a:gd name="connsiteX94" fmla="*/ 10894813 w 13723853"/>
                <a:gd name="connsiteY94" fmla="*/ 300589 h 812606"/>
                <a:gd name="connsiteX95" fmla="*/ 10943019 w 13723853"/>
                <a:gd name="connsiteY95" fmla="*/ 347928 h 812606"/>
                <a:gd name="connsiteX96" fmla="*/ 10947333 w 13723853"/>
                <a:gd name="connsiteY96" fmla="*/ 339305 h 812606"/>
                <a:gd name="connsiteX97" fmla="*/ 10956868 w 13723853"/>
                <a:gd name="connsiteY97" fmla="*/ 356969 h 812606"/>
                <a:gd name="connsiteX98" fmla="*/ 11396698 w 13723853"/>
                <a:gd name="connsiteY98" fmla="*/ 644295 h 812606"/>
                <a:gd name="connsiteX99" fmla="*/ 11819760 w 13723853"/>
                <a:gd name="connsiteY99" fmla="*/ 383862 h 812606"/>
                <a:gd name="connsiteX100" fmla="*/ 11820012 w 13723853"/>
                <a:gd name="connsiteY100" fmla="*/ 383453 h 812606"/>
                <a:gd name="connsiteX101" fmla="*/ 11821504 w 13723853"/>
                <a:gd name="connsiteY101" fmla="*/ 380359 h 812606"/>
                <a:gd name="connsiteX102" fmla="*/ 11848290 w 13723853"/>
                <a:gd name="connsiteY102" fmla="*/ 332389 h 812606"/>
                <a:gd name="connsiteX103" fmla="*/ 11861545 w 13723853"/>
                <a:gd name="connsiteY103" fmla="*/ 311754 h 812606"/>
                <a:gd name="connsiteX104" fmla="*/ 11879034 w 13723853"/>
                <a:gd name="connsiteY104" fmla="*/ 271318 h 812606"/>
                <a:gd name="connsiteX105" fmla="*/ 11871343 w 13723853"/>
                <a:gd name="connsiteY105" fmla="*/ 296502 h 812606"/>
                <a:gd name="connsiteX106" fmla="*/ 11877453 w 13723853"/>
                <a:gd name="connsiteY106" fmla="*/ 286990 h 812606"/>
                <a:gd name="connsiteX107" fmla="*/ 12369205 w 13723853"/>
                <a:gd name="connsiteY107" fmla="*/ 0 h 812606"/>
                <a:gd name="connsiteX108" fmla="*/ 12739632 w 13723853"/>
                <a:gd name="connsiteY108" fmla="*/ 148596 h 812606"/>
                <a:gd name="connsiteX109" fmla="*/ 12787838 w 13723853"/>
                <a:gd name="connsiteY109" fmla="*/ 195935 h 812606"/>
                <a:gd name="connsiteX110" fmla="*/ 12792152 w 13723853"/>
                <a:gd name="connsiteY110" fmla="*/ 187311 h 812606"/>
                <a:gd name="connsiteX111" fmla="*/ 12801688 w 13723853"/>
                <a:gd name="connsiteY111" fmla="*/ 204976 h 812606"/>
                <a:gd name="connsiteX112" fmla="*/ 13241517 w 13723853"/>
                <a:gd name="connsiteY112" fmla="*/ 492302 h 812606"/>
                <a:gd name="connsiteX113" fmla="*/ 13706344 w 13723853"/>
                <a:gd name="connsiteY113" fmla="*/ 159808 h 812606"/>
                <a:gd name="connsiteX114" fmla="*/ 13723853 w 13723853"/>
                <a:gd name="connsiteY114" fmla="*/ 119324 h 812606"/>
                <a:gd name="connsiteX115" fmla="*/ 13706170 w 13723853"/>
                <a:gd name="connsiteY115" fmla="*/ 177225 h 812606"/>
                <a:gd name="connsiteX116" fmla="*/ 13112504 w 13723853"/>
                <a:gd name="connsiteY116" fmla="*/ 660610 h 812606"/>
                <a:gd name="connsiteX117" fmla="*/ 12742077 w 13723853"/>
                <a:gd name="connsiteY117" fmla="*/ 512014 h 812606"/>
                <a:gd name="connsiteX118" fmla="*/ 12693871 w 13723853"/>
                <a:gd name="connsiteY118" fmla="*/ 464675 h 812606"/>
                <a:gd name="connsiteX119" fmla="*/ 12689556 w 13723853"/>
                <a:gd name="connsiteY119" fmla="*/ 473298 h 812606"/>
                <a:gd name="connsiteX120" fmla="*/ 12680021 w 13723853"/>
                <a:gd name="connsiteY120" fmla="*/ 455634 h 812606"/>
                <a:gd name="connsiteX121" fmla="*/ 12240192 w 13723853"/>
                <a:gd name="connsiteY121" fmla="*/ 168308 h 812606"/>
                <a:gd name="connsiteX122" fmla="*/ 11817130 w 13723853"/>
                <a:gd name="connsiteY122" fmla="*/ 428741 h 812606"/>
                <a:gd name="connsiteX123" fmla="*/ 11816878 w 13723853"/>
                <a:gd name="connsiteY123" fmla="*/ 429150 h 812606"/>
                <a:gd name="connsiteX124" fmla="*/ 11815386 w 13723853"/>
                <a:gd name="connsiteY124" fmla="*/ 432244 h 812606"/>
                <a:gd name="connsiteX125" fmla="*/ 11788599 w 13723853"/>
                <a:gd name="connsiteY125" fmla="*/ 480214 h 812606"/>
                <a:gd name="connsiteX126" fmla="*/ 11775345 w 13723853"/>
                <a:gd name="connsiteY126" fmla="*/ 500849 h 812606"/>
                <a:gd name="connsiteX127" fmla="*/ 11757855 w 13723853"/>
                <a:gd name="connsiteY127" fmla="*/ 541285 h 812606"/>
                <a:gd name="connsiteX128" fmla="*/ 11765546 w 13723853"/>
                <a:gd name="connsiteY128" fmla="*/ 516101 h 812606"/>
                <a:gd name="connsiteX129" fmla="*/ 11759437 w 13723853"/>
                <a:gd name="connsiteY129" fmla="*/ 525613 h 812606"/>
                <a:gd name="connsiteX130" fmla="*/ 11267684 w 13723853"/>
                <a:gd name="connsiteY130" fmla="*/ 812603 h 812606"/>
                <a:gd name="connsiteX131" fmla="*/ 10897257 w 13723853"/>
                <a:gd name="connsiteY131" fmla="*/ 664007 h 812606"/>
                <a:gd name="connsiteX132" fmla="*/ 10849051 w 13723853"/>
                <a:gd name="connsiteY132" fmla="*/ 616668 h 812606"/>
                <a:gd name="connsiteX133" fmla="*/ 10844737 w 13723853"/>
                <a:gd name="connsiteY133" fmla="*/ 625292 h 812606"/>
                <a:gd name="connsiteX134" fmla="*/ 10835202 w 13723853"/>
                <a:gd name="connsiteY134" fmla="*/ 607627 h 812606"/>
                <a:gd name="connsiteX135" fmla="*/ 10395373 w 13723853"/>
                <a:gd name="connsiteY135" fmla="*/ 320302 h 812606"/>
                <a:gd name="connsiteX136" fmla="*/ 10129762 w 13723853"/>
                <a:gd name="connsiteY136" fmla="*/ 411089 h 812606"/>
                <a:gd name="connsiteX137" fmla="*/ 10084555 w 13723853"/>
                <a:gd name="connsiteY137" fmla="*/ 449000 h 812606"/>
                <a:gd name="connsiteX138" fmla="*/ 10078982 w 13723853"/>
                <a:gd name="connsiteY138" fmla="*/ 456073 h 812606"/>
                <a:gd name="connsiteX139" fmla="*/ 10044861 w 13723853"/>
                <a:gd name="connsiteY139" fmla="*/ 488902 h 812606"/>
                <a:gd name="connsiteX140" fmla="*/ 10019780 w 13723853"/>
                <a:gd name="connsiteY140" fmla="*/ 515951 h 812606"/>
                <a:gd name="connsiteX141" fmla="*/ 9930545 w 13723853"/>
                <a:gd name="connsiteY141" fmla="*/ 652795 h 812606"/>
                <a:gd name="connsiteX142" fmla="*/ 9913035 w 13723853"/>
                <a:gd name="connsiteY142" fmla="*/ 693279 h 812606"/>
                <a:gd name="connsiteX143" fmla="*/ 9930719 w 13723853"/>
                <a:gd name="connsiteY143" fmla="*/ 635378 h 812606"/>
                <a:gd name="connsiteX144" fmla="*/ 9967058 w 13723853"/>
                <a:gd name="connsiteY144" fmla="*/ 553928 h 812606"/>
                <a:gd name="connsiteX145" fmla="*/ 9925778 w 13723853"/>
                <a:gd name="connsiteY145" fmla="*/ 583206 h 812606"/>
                <a:gd name="connsiteX146" fmla="*/ 9652206 w 13723853"/>
                <a:gd name="connsiteY146" fmla="*/ 660611 h 812606"/>
                <a:gd name="connsiteX147" fmla="*/ 9281779 w 13723853"/>
                <a:gd name="connsiteY147" fmla="*/ 512015 h 812606"/>
                <a:gd name="connsiteX148" fmla="*/ 9233572 w 13723853"/>
                <a:gd name="connsiteY148" fmla="*/ 464676 h 812606"/>
                <a:gd name="connsiteX149" fmla="*/ 9229259 w 13723853"/>
                <a:gd name="connsiteY149" fmla="*/ 473299 h 812606"/>
                <a:gd name="connsiteX150" fmla="*/ 9219723 w 13723853"/>
                <a:gd name="connsiteY150" fmla="*/ 455635 h 812606"/>
                <a:gd name="connsiteX151" fmla="*/ 8779893 w 13723853"/>
                <a:gd name="connsiteY151" fmla="*/ 168309 h 812606"/>
                <a:gd name="connsiteX152" fmla="*/ 8356831 w 13723853"/>
                <a:gd name="connsiteY152" fmla="*/ 428742 h 812606"/>
                <a:gd name="connsiteX153" fmla="*/ 8356580 w 13723853"/>
                <a:gd name="connsiteY153" fmla="*/ 429151 h 812606"/>
                <a:gd name="connsiteX154" fmla="*/ 8355088 w 13723853"/>
                <a:gd name="connsiteY154" fmla="*/ 432245 h 812606"/>
                <a:gd name="connsiteX155" fmla="*/ 8328302 w 13723853"/>
                <a:gd name="connsiteY155" fmla="*/ 480215 h 812606"/>
                <a:gd name="connsiteX156" fmla="*/ 8315046 w 13723853"/>
                <a:gd name="connsiteY156" fmla="*/ 500850 h 812606"/>
                <a:gd name="connsiteX157" fmla="*/ 8297557 w 13723853"/>
                <a:gd name="connsiteY157" fmla="*/ 541286 h 812606"/>
                <a:gd name="connsiteX158" fmla="*/ 8305248 w 13723853"/>
                <a:gd name="connsiteY158" fmla="*/ 516102 h 812606"/>
                <a:gd name="connsiteX159" fmla="*/ 8299138 w 13723853"/>
                <a:gd name="connsiteY159" fmla="*/ 525614 h 812606"/>
                <a:gd name="connsiteX160" fmla="*/ 7807387 w 13723853"/>
                <a:gd name="connsiteY160" fmla="*/ 812604 h 812606"/>
                <a:gd name="connsiteX161" fmla="*/ 7436959 w 13723853"/>
                <a:gd name="connsiteY161" fmla="*/ 664008 h 812606"/>
                <a:gd name="connsiteX162" fmla="*/ 7388753 w 13723853"/>
                <a:gd name="connsiteY162" fmla="*/ 616669 h 812606"/>
                <a:gd name="connsiteX163" fmla="*/ 7384439 w 13723853"/>
                <a:gd name="connsiteY163" fmla="*/ 625293 h 812606"/>
                <a:gd name="connsiteX164" fmla="*/ 7374904 w 13723853"/>
                <a:gd name="connsiteY164" fmla="*/ 607628 h 812606"/>
                <a:gd name="connsiteX165" fmla="*/ 6935074 w 13723853"/>
                <a:gd name="connsiteY165" fmla="*/ 320302 h 812606"/>
                <a:gd name="connsiteX166" fmla="*/ 6669465 w 13723853"/>
                <a:gd name="connsiteY166" fmla="*/ 411089 h 812606"/>
                <a:gd name="connsiteX167" fmla="*/ 6624260 w 13723853"/>
                <a:gd name="connsiteY167" fmla="*/ 448999 h 812606"/>
                <a:gd name="connsiteX168" fmla="*/ 6618684 w 13723853"/>
                <a:gd name="connsiteY168" fmla="*/ 456075 h 812606"/>
                <a:gd name="connsiteX169" fmla="*/ 6584554 w 13723853"/>
                <a:gd name="connsiteY169" fmla="*/ 488913 h 812606"/>
                <a:gd name="connsiteX170" fmla="*/ 6559482 w 13723853"/>
                <a:gd name="connsiteY170" fmla="*/ 515952 h 812606"/>
                <a:gd name="connsiteX171" fmla="*/ 6470247 w 13723853"/>
                <a:gd name="connsiteY171" fmla="*/ 652796 h 812606"/>
                <a:gd name="connsiteX172" fmla="*/ 6452738 w 13723853"/>
                <a:gd name="connsiteY172" fmla="*/ 693280 h 812606"/>
                <a:gd name="connsiteX173" fmla="*/ 6470421 w 13723853"/>
                <a:gd name="connsiteY173" fmla="*/ 635379 h 812606"/>
                <a:gd name="connsiteX174" fmla="*/ 6506759 w 13723853"/>
                <a:gd name="connsiteY174" fmla="*/ 553930 h 812606"/>
                <a:gd name="connsiteX175" fmla="*/ 6465480 w 13723853"/>
                <a:gd name="connsiteY175" fmla="*/ 583208 h 812606"/>
                <a:gd name="connsiteX176" fmla="*/ 6191908 w 13723853"/>
                <a:gd name="connsiteY176" fmla="*/ 660613 h 812606"/>
                <a:gd name="connsiteX177" fmla="*/ 5821481 w 13723853"/>
                <a:gd name="connsiteY177" fmla="*/ 512017 h 812606"/>
                <a:gd name="connsiteX178" fmla="*/ 5773274 w 13723853"/>
                <a:gd name="connsiteY178" fmla="*/ 464678 h 812606"/>
                <a:gd name="connsiteX179" fmla="*/ 5768961 w 13723853"/>
                <a:gd name="connsiteY179" fmla="*/ 473301 h 812606"/>
                <a:gd name="connsiteX180" fmla="*/ 5759425 w 13723853"/>
                <a:gd name="connsiteY180" fmla="*/ 455637 h 812606"/>
                <a:gd name="connsiteX181" fmla="*/ 5319596 w 13723853"/>
                <a:gd name="connsiteY181" fmla="*/ 168311 h 812606"/>
                <a:gd name="connsiteX182" fmla="*/ 4896534 w 13723853"/>
                <a:gd name="connsiteY182" fmla="*/ 428744 h 812606"/>
                <a:gd name="connsiteX183" fmla="*/ 4896282 w 13723853"/>
                <a:gd name="connsiteY183" fmla="*/ 429153 h 812606"/>
                <a:gd name="connsiteX184" fmla="*/ 4894790 w 13723853"/>
                <a:gd name="connsiteY184" fmla="*/ 432247 h 812606"/>
                <a:gd name="connsiteX185" fmla="*/ 4868004 w 13723853"/>
                <a:gd name="connsiteY185" fmla="*/ 480217 h 812606"/>
                <a:gd name="connsiteX186" fmla="*/ 4854748 w 13723853"/>
                <a:gd name="connsiteY186" fmla="*/ 500852 h 812606"/>
                <a:gd name="connsiteX187" fmla="*/ 4837259 w 13723853"/>
                <a:gd name="connsiteY187" fmla="*/ 541288 h 812606"/>
                <a:gd name="connsiteX188" fmla="*/ 4844951 w 13723853"/>
                <a:gd name="connsiteY188" fmla="*/ 516104 h 812606"/>
                <a:gd name="connsiteX189" fmla="*/ 4838840 w 13723853"/>
                <a:gd name="connsiteY189" fmla="*/ 525616 h 812606"/>
                <a:gd name="connsiteX190" fmla="*/ 4347089 w 13723853"/>
                <a:gd name="connsiteY190" fmla="*/ 812606 h 812606"/>
                <a:gd name="connsiteX191" fmla="*/ 3976662 w 13723853"/>
                <a:gd name="connsiteY191" fmla="*/ 664010 h 812606"/>
                <a:gd name="connsiteX192" fmla="*/ 3928455 w 13723853"/>
                <a:gd name="connsiteY192" fmla="*/ 616671 h 812606"/>
                <a:gd name="connsiteX193" fmla="*/ 3924142 w 13723853"/>
                <a:gd name="connsiteY193" fmla="*/ 625295 h 812606"/>
                <a:gd name="connsiteX194" fmla="*/ 3914606 w 13723853"/>
                <a:gd name="connsiteY194" fmla="*/ 607630 h 812606"/>
                <a:gd name="connsiteX195" fmla="*/ 3474777 w 13723853"/>
                <a:gd name="connsiteY195" fmla="*/ 320304 h 812606"/>
                <a:gd name="connsiteX196" fmla="*/ 3209167 w 13723853"/>
                <a:gd name="connsiteY196" fmla="*/ 411091 h 812606"/>
                <a:gd name="connsiteX197" fmla="*/ 3163963 w 13723853"/>
                <a:gd name="connsiteY197" fmla="*/ 449001 h 812606"/>
                <a:gd name="connsiteX198" fmla="*/ 3158386 w 13723853"/>
                <a:gd name="connsiteY198" fmla="*/ 456077 h 812606"/>
                <a:gd name="connsiteX199" fmla="*/ 3124257 w 13723853"/>
                <a:gd name="connsiteY199" fmla="*/ 488915 h 812606"/>
                <a:gd name="connsiteX200" fmla="*/ 3099185 w 13723853"/>
                <a:gd name="connsiteY200" fmla="*/ 515954 h 812606"/>
                <a:gd name="connsiteX201" fmla="*/ 3009950 w 13723853"/>
                <a:gd name="connsiteY201" fmla="*/ 652798 h 812606"/>
                <a:gd name="connsiteX202" fmla="*/ 2992440 w 13723853"/>
                <a:gd name="connsiteY202" fmla="*/ 693282 h 812606"/>
                <a:gd name="connsiteX203" fmla="*/ 3010123 w 13723853"/>
                <a:gd name="connsiteY203" fmla="*/ 635381 h 812606"/>
                <a:gd name="connsiteX204" fmla="*/ 3046461 w 13723853"/>
                <a:gd name="connsiteY204" fmla="*/ 553933 h 812606"/>
                <a:gd name="connsiteX205" fmla="*/ 3005183 w 13723853"/>
                <a:gd name="connsiteY205" fmla="*/ 583210 h 812606"/>
                <a:gd name="connsiteX206" fmla="*/ 2731610 w 13723853"/>
                <a:gd name="connsiteY206" fmla="*/ 660615 h 812606"/>
                <a:gd name="connsiteX207" fmla="*/ 2361183 w 13723853"/>
                <a:gd name="connsiteY207" fmla="*/ 512019 h 812606"/>
                <a:gd name="connsiteX208" fmla="*/ 2312977 w 13723853"/>
                <a:gd name="connsiteY208" fmla="*/ 464680 h 812606"/>
                <a:gd name="connsiteX209" fmla="*/ 2308663 w 13723853"/>
                <a:gd name="connsiteY209" fmla="*/ 473303 h 812606"/>
                <a:gd name="connsiteX210" fmla="*/ 2299127 w 13723853"/>
                <a:gd name="connsiteY210" fmla="*/ 455639 h 812606"/>
                <a:gd name="connsiteX211" fmla="*/ 1859298 w 13723853"/>
                <a:gd name="connsiteY211" fmla="*/ 168313 h 812606"/>
                <a:gd name="connsiteX212" fmla="*/ 1436236 w 13723853"/>
                <a:gd name="connsiteY212" fmla="*/ 428746 h 812606"/>
                <a:gd name="connsiteX213" fmla="*/ 1435984 w 13723853"/>
                <a:gd name="connsiteY213" fmla="*/ 429155 h 812606"/>
                <a:gd name="connsiteX214" fmla="*/ 1434492 w 13723853"/>
                <a:gd name="connsiteY214" fmla="*/ 432249 h 812606"/>
                <a:gd name="connsiteX215" fmla="*/ 1407706 w 13723853"/>
                <a:gd name="connsiteY215" fmla="*/ 480219 h 812606"/>
                <a:gd name="connsiteX216" fmla="*/ 1394450 w 13723853"/>
                <a:gd name="connsiteY216" fmla="*/ 500854 h 812606"/>
                <a:gd name="connsiteX217" fmla="*/ 1376961 w 13723853"/>
                <a:gd name="connsiteY217" fmla="*/ 541290 h 812606"/>
                <a:gd name="connsiteX218" fmla="*/ 1384653 w 13723853"/>
                <a:gd name="connsiteY218" fmla="*/ 516106 h 812606"/>
                <a:gd name="connsiteX219" fmla="*/ 1378542 w 13723853"/>
                <a:gd name="connsiteY219" fmla="*/ 525618 h 812606"/>
                <a:gd name="connsiteX0" fmla="*/ 1378542 w 13723853"/>
                <a:gd name="connsiteY0" fmla="*/ 525618 h 812606"/>
                <a:gd name="connsiteX1" fmla="*/ 516364 w 13723853"/>
                <a:gd name="connsiteY1" fmla="*/ 664012 h 812606"/>
                <a:gd name="connsiteX2" fmla="*/ 14479 w 13723853"/>
                <a:gd name="connsiteY2" fmla="*/ 320306 h 812606"/>
                <a:gd name="connsiteX3" fmla="*/ 143492 w 13723853"/>
                <a:gd name="connsiteY3" fmla="*/ 151998 h 812606"/>
                <a:gd name="connsiteX4" fmla="*/ 513919 w 13723853"/>
                <a:gd name="connsiteY4" fmla="*/ 300594 h 812606"/>
                <a:gd name="connsiteX5" fmla="*/ 562125 w 13723853"/>
                <a:gd name="connsiteY5" fmla="*/ 347933 h 812606"/>
                <a:gd name="connsiteX6" fmla="*/ 566439 w 13723853"/>
                <a:gd name="connsiteY6" fmla="*/ 339310 h 812606"/>
                <a:gd name="connsiteX7" fmla="*/ 575975 w 13723853"/>
                <a:gd name="connsiteY7" fmla="*/ 356974 h 812606"/>
                <a:gd name="connsiteX8" fmla="*/ 1438866 w 13723853"/>
                <a:gd name="connsiteY8" fmla="*/ 383867 h 812606"/>
                <a:gd name="connsiteX9" fmla="*/ 1439118 w 13723853"/>
                <a:gd name="connsiteY9" fmla="*/ 383458 h 812606"/>
                <a:gd name="connsiteX10" fmla="*/ 1440610 w 13723853"/>
                <a:gd name="connsiteY10" fmla="*/ 380364 h 812606"/>
                <a:gd name="connsiteX11" fmla="*/ 1467396 w 13723853"/>
                <a:gd name="connsiteY11" fmla="*/ 332394 h 812606"/>
                <a:gd name="connsiteX12" fmla="*/ 1480651 w 13723853"/>
                <a:gd name="connsiteY12" fmla="*/ 311759 h 812606"/>
                <a:gd name="connsiteX13" fmla="*/ 1498141 w 13723853"/>
                <a:gd name="connsiteY13" fmla="*/ 271323 h 812606"/>
                <a:gd name="connsiteX14" fmla="*/ 1490449 w 13723853"/>
                <a:gd name="connsiteY14" fmla="*/ 296507 h 812606"/>
                <a:gd name="connsiteX15" fmla="*/ 1496559 w 13723853"/>
                <a:gd name="connsiteY15" fmla="*/ 286995 h 812606"/>
                <a:gd name="connsiteX16" fmla="*/ 1988311 w 13723853"/>
                <a:gd name="connsiteY16" fmla="*/ 5 h 812606"/>
                <a:gd name="connsiteX17" fmla="*/ 2358738 w 13723853"/>
                <a:gd name="connsiteY17" fmla="*/ 148601 h 812606"/>
                <a:gd name="connsiteX18" fmla="*/ 2406944 w 13723853"/>
                <a:gd name="connsiteY18" fmla="*/ 195940 h 812606"/>
                <a:gd name="connsiteX19" fmla="*/ 2411258 w 13723853"/>
                <a:gd name="connsiteY19" fmla="*/ 187316 h 812606"/>
                <a:gd name="connsiteX20" fmla="*/ 2420794 w 13723853"/>
                <a:gd name="connsiteY20" fmla="*/ 204981 h 812606"/>
                <a:gd name="connsiteX21" fmla="*/ 2860623 w 13723853"/>
                <a:gd name="connsiteY21" fmla="*/ 492306 h 812606"/>
                <a:gd name="connsiteX22" fmla="*/ 3126233 w 13723853"/>
                <a:gd name="connsiteY22" fmla="*/ 401519 h 812606"/>
                <a:gd name="connsiteX23" fmla="*/ 3171437 w 13723853"/>
                <a:gd name="connsiteY23" fmla="*/ 363610 h 812606"/>
                <a:gd name="connsiteX24" fmla="*/ 3177014 w 13723853"/>
                <a:gd name="connsiteY24" fmla="*/ 356534 h 812606"/>
                <a:gd name="connsiteX25" fmla="*/ 3211143 w 13723853"/>
                <a:gd name="connsiteY25" fmla="*/ 323696 h 812606"/>
                <a:gd name="connsiteX26" fmla="*/ 3236215 w 13723853"/>
                <a:gd name="connsiteY26" fmla="*/ 296657 h 812606"/>
                <a:gd name="connsiteX27" fmla="*/ 3325450 w 13723853"/>
                <a:gd name="connsiteY27" fmla="*/ 159813 h 812606"/>
                <a:gd name="connsiteX28" fmla="*/ 3342960 w 13723853"/>
                <a:gd name="connsiteY28" fmla="*/ 119329 h 812606"/>
                <a:gd name="connsiteX29" fmla="*/ 3325277 w 13723853"/>
                <a:gd name="connsiteY29" fmla="*/ 177230 h 812606"/>
                <a:gd name="connsiteX30" fmla="*/ 3288939 w 13723853"/>
                <a:gd name="connsiteY30" fmla="*/ 258678 h 812606"/>
                <a:gd name="connsiteX31" fmla="*/ 3330217 w 13723853"/>
                <a:gd name="connsiteY31" fmla="*/ 229401 h 812606"/>
                <a:gd name="connsiteX32" fmla="*/ 3603790 w 13723853"/>
                <a:gd name="connsiteY32" fmla="*/ 151996 h 812606"/>
                <a:gd name="connsiteX33" fmla="*/ 3974217 w 13723853"/>
                <a:gd name="connsiteY33" fmla="*/ 300592 h 812606"/>
                <a:gd name="connsiteX34" fmla="*/ 4022423 w 13723853"/>
                <a:gd name="connsiteY34" fmla="*/ 347931 h 812606"/>
                <a:gd name="connsiteX35" fmla="*/ 4026737 w 13723853"/>
                <a:gd name="connsiteY35" fmla="*/ 339308 h 812606"/>
                <a:gd name="connsiteX36" fmla="*/ 4036273 w 13723853"/>
                <a:gd name="connsiteY36" fmla="*/ 356972 h 812606"/>
                <a:gd name="connsiteX37" fmla="*/ 4476102 w 13723853"/>
                <a:gd name="connsiteY37" fmla="*/ 644298 h 812606"/>
                <a:gd name="connsiteX38" fmla="*/ 4899164 w 13723853"/>
                <a:gd name="connsiteY38" fmla="*/ 383865 h 812606"/>
                <a:gd name="connsiteX39" fmla="*/ 4899416 w 13723853"/>
                <a:gd name="connsiteY39" fmla="*/ 383456 h 812606"/>
                <a:gd name="connsiteX40" fmla="*/ 4900908 w 13723853"/>
                <a:gd name="connsiteY40" fmla="*/ 380362 h 812606"/>
                <a:gd name="connsiteX41" fmla="*/ 4927694 w 13723853"/>
                <a:gd name="connsiteY41" fmla="*/ 332392 h 812606"/>
                <a:gd name="connsiteX42" fmla="*/ 4940949 w 13723853"/>
                <a:gd name="connsiteY42" fmla="*/ 311757 h 812606"/>
                <a:gd name="connsiteX43" fmla="*/ 4958439 w 13723853"/>
                <a:gd name="connsiteY43" fmla="*/ 271321 h 812606"/>
                <a:gd name="connsiteX44" fmla="*/ 4950747 w 13723853"/>
                <a:gd name="connsiteY44" fmla="*/ 296505 h 812606"/>
                <a:gd name="connsiteX45" fmla="*/ 4956857 w 13723853"/>
                <a:gd name="connsiteY45" fmla="*/ 286993 h 812606"/>
                <a:gd name="connsiteX46" fmla="*/ 5448609 w 13723853"/>
                <a:gd name="connsiteY46" fmla="*/ 3 h 812606"/>
                <a:gd name="connsiteX47" fmla="*/ 5819036 w 13723853"/>
                <a:gd name="connsiteY47" fmla="*/ 148599 h 812606"/>
                <a:gd name="connsiteX48" fmla="*/ 5867242 w 13723853"/>
                <a:gd name="connsiteY48" fmla="*/ 195938 h 812606"/>
                <a:gd name="connsiteX49" fmla="*/ 5871556 w 13723853"/>
                <a:gd name="connsiteY49" fmla="*/ 187314 h 812606"/>
                <a:gd name="connsiteX50" fmla="*/ 5881092 w 13723853"/>
                <a:gd name="connsiteY50" fmla="*/ 204979 h 812606"/>
                <a:gd name="connsiteX51" fmla="*/ 6320921 w 13723853"/>
                <a:gd name="connsiteY51" fmla="*/ 492304 h 812606"/>
                <a:gd name="connsiteX52" fmla="*/ 6586531 w 13723853"/>
                <a:gd name="connsiteY52" fmla="*/ 401517 h 812606"/>
                <a:gd name="connsiteX53" fmla="*/ 6631735 w 13723853"/>
                <a:gd name="connsiteY53" fmla="*/ 363608 h 812606"/>
                <a:gd name="connsiteX54" fmla="*/ 6637312 w 13723853"/>
                <a:gd name="connsiteY54" fmla="*/ 356532 h 812606"/>
                <a:gd name="connsiteX55" fmla="*/ 6671441 w 13723853"/>
                <a:gd name="connsiteY55" fmla="*/ 323694 h 812606"/>
                <a:gd name="connsiteX56" fmla="*/ 6696513 w 13723853"/>
                <a:gd name="connsiteY56" fmla="*/ 296655 h 812606"/>
                <a:gd name="connsiteX57" fmla="*/ 6785748 w 13723853"/>
                <a:gd name="connsiteY57" fmla="*/ 159811 h 812606"/>
                <a:gd name="connsiteX58" fmla="*/ 6803258 w 13723853"/>
                <a:gd name="connsiteY58" fmla="*/ 119327 h 812606"/>
                <a:gd name="connsiteX59" fmla="*/ 6785574 w 13723853"/>
                <a:gd name="connsiteY59" fmla="*/ 177228 h 812606"/>
                <a:gd name="connsiteX60" fmla="*/ 6749236 w 13723853"/>
                <a:gd name="connsiteY60" fmla="*/ 258677 h 812606"/>
                <a:gd name="connsiteX61" fmla="*/ 6790515 w 13723853"/>
                <a:gd name="connsiteY61" fmla="*/ 229399 h 812606"/>
                <a:gd name="connsiteX62" fmla="*/ 7064088 w 13723853"/>
                <a:gd name="connsiteY62" fmla="*/ 151994 h 812606"/>
                <a:gd name="connsiteX63" fmla="*/ 7434515 w 13723853"/>
                <a:gd name="connsiteY63" fmla="*/ 300590 h 812606"/>
                <a:gd name="connsiteX64" fmla="*/ 7482721 w 13723853"/>
                <a:gd name="connsiteY64" fmla="*/ 347929 h 812606"/>
                <a:gd name="connsiteX65" fmla="*/ 7487035 w 13723853"/>
                <a:gd name="connsiteY65" fmla="*/ 339306 h 812606"/>
                <a:gd name="connsiteX66" fmla="*/ 7496571 w 13723853"/>
                <a:gd name="connsiteY66" fmla="*/ 356970 h 812606"/>
                <a:gd name="connsiteX67" fmla="*/ 7936399 w 13723853"/>
                <a:gd name="connsiteY67" fmla="*/ 644296 h 812606"/>
                <a:gd name="connsiteX68" fmla="*/ 8359462 w 13723853"/>
                <a:gd name="connsiteY68" fmla="*/ 383863 h 812606"/>
                <a:gd name="connsiteX69" fmla="*/ 8359713 w 13723853"/>
                <a:gd name="connsiteY69" fmla="*/ 383454 h 812606"/>
                <a:gd name="connsiteX70" fmla="*/ 8361206 w 13723853"/>
                <a:gd name="connsiteY70" fmla="*/ 380360 h 812606"/>
                <a:gd name="connsiteX71" fmla="*/ 8387992 w 13723853"/>
                <a:gd name="connsiteY71" fmla="*/ 332390 h 812606"/>
                <a:gd name="connsiteX72" fmla="*/ 8401246 w 13723853"/>
                <a:gd name="connsiteY72" fmla="*/ 311755 h 812606"/>
                <a:gd name="connsiteX73" fmla="*/ 8418737 w 13723853"/>
                <a:gd name="connsiteY73" fmla="*/ 271319 h 812606"/>
                <a:gd name="connsiteX74" fmla="*/ 8411045 w 13723853"/>
                <a:gd name="connsiteY74" fmla="*/ 296503 h 812606"/>
                <a:gd name="connsiteX75" fmla="*/ 8417155 w 13723853"/>
                <a:gd name="connsiteY75" fmla="*/ 286991 h 812606"/>
                <a:gd name="connsiteX76" fmla="*/ 8908907 w 13723853"/>
                <a:gd name="connsiteY76" fmla="*/ 1 h 812606"/>
                <a:gd name="connsiteX77" fmla="*/ 9279334 w 13723853"/>
                <a:gd name="connsiteY77" fmla="*/ 148597 h 812606"/>
                <a:gd name="connsiteX78" fmla="*/ 9327540 w 13723853"/>
                <a:gd name="connsiteY78" fmla="*/ 195936 h 812606"/>
                <a:gd name="connsiteX79" fmla="*/ 9331854 w 13723853"/>
                <a:gd name="connsiteY79" fmla="*/ 187312 h 812606"/>
                <a:gd name="connsiteX80" fmla="*/ 9341390 w 13723853"/>
                <a:gd name="connsiteY80" fmla="*/ 204977 h 812606"/>
                <a:gd name="connsiteX81" fmla="*/ 9781218 w 13723853"/>
                <a:gd name="connsiteY81" fmla="*/ 492302 h 812606"/>
                <a:gd name="connsiteX82" fmla="*/ 10046829 w 13723853"/>
                <a:gd name="connsiteY82" fmla="*/ 401515 h 812606"/>
                <a:gd name="connsiteX83" fmla="*/ 10092036 w 13723853"/>
                <a:gd name="connsiteY83" fmla="*/ 363604 h 812606"/>
                <a:gd name="connsiteX84" fmla="*/ 10097610 w 13723853"/>
                <a:gd name="connsiteY84" fmla="*/ 356531 h 812606"/>
                <a:gd name="connsiteX85" fmla="*/ 10131730 w 13723853"/>
                <a:gd name="connsiteY85" fmla="*/ 323702 h 812606"/>
                <a:gd name="connsiteX86" fmla="*/ 10156811 w 13723853"/>
                <a:gd name="connsiteY86" fmla="*/ 296653 h 812606"/>
                <a:gd name="connsiteX87" fmla="*/ 10246046 w 13723853"/>
                <a:gd name="connsiteY87" fmla="*/ 159809 h 812606"/>
                <a:gd name="connsiteX88" fmla="*/ 10263556 w 13723853"/>
                <a:gd name="connsiteY88" fmla="*/ 119325 h 812606"/>
                <a:gd name="connsiteX89" fmla="*/ 10245872 w 13723853"/>
                <a:gd name="connsiteY89" fmla="*/ 177226 h 812606"/>
                <a:gd name="connsiteX90" fmla="*/ 10209533 w 13723853"/>
                <a:gd name="connsiteY90" fmla="*/ 258676 h 812606"/>
                <a:gd name="connsiteX91" fmla="*/ 10250813 w 13723853"/>
                <a:gd name="connsiteY91" fmla="*/ 229399 h 812606"/>
                <a:gd name="connsiteX92" fmla="*/ 10524386 w 13723853"/>
                <a:gd name="connsiteY92" fmla="*/ 151993 h 812606"/>
                <a:gd name="connsiteX93" fmla="*/ 10894813 w 13723853"/>
                <a:gd name="connsiteY93" fmla="*/ 300589 h 812606"/>
                <a:gd name="connsiteX94" fmla="*/ 10943019 w 13723853"/>
                <a:gd name="connsiteY94" fmla="*/ 347928 h 812606"/>
                <a:gd name="connsiteX95" fmla="*/ 10947333 w 13723853"/>
                <a:gd name="connsiteY95" fmla="*/ 339305 h 812606"/>
                <a:gd name="connsiteX96" fmla="*/ 10956868 w 13723853"/>
                <a:gd name="connsiteY96" fmla="*/ 356969 h 812606"/>
                <a:gd name="connsiteX97" fmla="*/ 11396698 w 13723853"/>
                <a:gd name="connsiteY97" fmla="*/ 644295 h 812606"/>
                <a:gd name="connsiteX98" fmla="*/ 11819760 w 13723853"/>
                <a:gd name="connsiteY98" fmla="*/ 383862 h 812606"/>
                <a:gd name="connsiteX99" fmla="*/ 11820012 w 13723853"/>
                <a:gd name="connsiteY99" fmla="*/ 383453 h 812606"/>
                <a:gd name="connsiteX100" fmla="*/ 11821504 w 13723853"/>
                <a:gd name="connsiteY100" fmla="*/ 380359 h 812606"/>
                <a:gd name="connsiteX101" fmla="*/ 11848290 w 13723853"/>
                <a:gd name="connsiteY101" fmla="*/ 332389 h 812606"/>
                <a:gd name="connsiteX102" fmla="*/ 11861545 w 13723853"/>
                <a:gd name="connsiteY102" fmla="*/ 311754 h 812606"/>
                <a:gd name="connsiteX103" fmla="*/ 11879034 w 13723853"/>
                <a:gd name="connsiteY103" fmla="*/ 271318 h 812606"/>
                <a:gd name="connsiteX104" fmla="*/ 11871343 w 13723853"/>
                <a:gd name="connsiteY104" fmla="*/ 296502 h 812606"/>
                <a:gd name="connsiteX105" fmla="*/ 11877453 w 13723853"/>
                <a:gd name="connsiteY105" fmla="*/ 286990 h 812606"/>
                <a:gd name="connsiteX106" fmla="*/ 12369205 w 13723853"/>
                <a:gd name="connsiteY106" fmla="*/ 0 h 812606"/>
                <a:gd name="connsiteX107" fmla="*/ 12739632 w 13723853"/>
                <a:gd name="connsiteY107" fmla="*/ 148596 h 812606"/>
                <a:gd name="connsiteX108" fmla="*/ 12787838 w 13723853"/>
                <a:gd name="connsiteY108" fmla="*/ 195935 h 812606"/>
                <a:gd name="connsiteX109" fmla="*/ 12792152 w 13723853"/>
                <a:gd name="connsiteY109" fmla="*/ 187311 h 812606"/>
                <a:gd name="connsiteX110" fmla="*/ 12801688 w 13723853"/>
                <a:gd name="connsiteY110" fmla="*/ 204976 h 812606"/>
                <a:gd name="connsiteX111" fmla="*/ 13241517 w 13723853"/>
                <a:gd name="connsiteY111" fmla="*/ 492302 h 812606"/>
                <a:gd name="connsiteX112" fmla="*/ 13706344 w 13723853"/>
                <a:gd name="connsiteY112" fmla="*/ 159808 h 812606"/>
                <a:gd name="connsiteX113" fmla="*/ 13723853 w 13723853"/>
                <a:gd name="connsiteY113" fmla="*/ 119324 h 812606"/>
                <a:gd name="connsiteX114" fmla="*/ 13706170 w 13723853"/>
                <a:gd name="connsiteY114" fmla="*/ 177225 h 812606"/>
                <a:gd name="connsiteX115" fmla="*/ 13112504 w 13723853"/>
                <a:gd name="connsiteY115" fmla="*/ 660610 h 812606"/>
                <a:gd name="connsiteX116" fmla="*/ 12742077 w 13723853"/>
                <a:gd name="connsiteY116" fmla="*/ 512014 h 812606"/>
                <a:gd name="connsiteX117" fmla="*/ 12693871 w 13723853"/>
                <a:gd name="connsiteY117" fmla="*/ 464675 h 812606"/>
                <a:gd name="connsiteX118" fmla="*/ 12689556 w 13723853"/>
                <a:gd name="connsiteY118" fmla="*/ 473298 h 812606"/>
                <a:gd name="connsiteX119" fmla="*/ 12680021 w 13723853"/>
                <a:gd name="connsiteY119" fmla="*/ 455634 h 812606"/>
                <a:gd name="connsiteX120" fmla="*/ 12240192 w 13723853"/>
                <a:gd name="connsiteY120" fmla="*/ 168308 h 812606"/>
                <a:gd name="connsiteX121" fmla="*/ 11817130 w 13723853"/>
                <a:gd name="connsiteY121" fmla="*/ 428741 h 812606"/>
                <a:gd name="connsiteX122" fmla="*/ 11816878 w 13723853"/>
                <a:gd name="connsiteY122" fmla="*/ 429150 h 812606"/>
                <a:gd name="connsiteX123" fmla="*/ 11815386 w 13723853"/>
                <a:gd name="connsiteY123" fmla="*/ 432244 h 812606"/>
                <a:gd name="connsiteX124" fmla="*/ 11788599 w 13723853"/>
                <a:gd name="connsiteY124" fmla="*/ 480214 h 812606"/>
                <a:gd name="connsiteX125" fmla="*/ 11775345 w 13723853"/>
                <a:gd name="connsiteY125" fmla="*/ 500849 h 812606"/>
                <a:gd name="connsiteX126" fmla="*/ 11757855 w 13723853"/>
                <a:gd name="connsiteY126" fmla="*/ 541285 h 812606"/>
                <a:gd name="connsiteX127" fmla="*/ 11765546 w 13723853"/>
                <a:gd name="connsiteY127" fmla="*/ 516101 h 812606"/>
                <a:gd name="connsiteX128" fmla="*/ 11759437 w 13723853"/>
                <a:gd name="connsiteY128" fmla="*/ 525613 h 812606"/>
                <a:gd name="connsiteX129" fmla="*/ 11267684 w 13723853"/>
                <a:gd name="connsiteY129" fmla="*/ 812603 h 812606"/>
                <a:gd name="connsiteX130" fmla="*/ 10897257 w 13723853"/>
                <a:gd name="connsiteY130" fmla="*/ 664007 h 812606"/>
                <a:gd name="connsiteX131" fmla="*/ 10849051 w 13723853"/>
                <a:gd name="connsiteY131" fmla="*/ 616668 h 812606"/>
                <a:gd name="connsiteX132" fmla="*/ 10844737 w 13723853"/>
                <a:gd name="connsiteY132" fmla="*/ 625292 h 812606"/>
                <a:gd name="connsiteX133" fmla="*/ 10835202 w 13723853"/>
                <a:gd name="connsiteY133" fmla="*/ 607627 h 812606"/>
                <a:gd name="connsiteX134" fmla="*/ 10395373 w 13723853"/>
                <a:gd name="connsiteY134" fmla="*/ 320302 h 812606"/>
                <a:gd name="connsiteX135" fmla="*/ 10129762 w 13723853"/>
                <a:gd name="connsiteY135" fmla="*/ 411089 h 812606"/>
                <a:gd name="connsiteX136" fmla="*/ 10084555 w 13723853"/>
                <a:gd name="connsiteY136" fmla="*/ 449000 h 812606"/>
                <a:gd name="connsiteX137" fmla="*/ 10078982 w 13723853"/>
                <a:gd name="connsiteY137" fmla="*/ 456073 h 812606"/>
                <a:gd name="connsiteX138" fmla="*/ 10044861 w 13723853"/>
                <a:gd name="connsiteY138" fmla="*/ 488902 h 812606"/>
                <a:gd name="connsiteX139" fmla="*/ 10019780 w 13723853"/>
                <a:gd name="connsiteY139" fmla="*/ 515951 h 812606"/>
                <a:gd name="connsiteX140" fmla="*/ 9930545 w 13723853"/>
                <a:gd name="connsiteY140" fmla="*/ 652795 h 812606"/>
                <a:gd name="connsiteX141" fmla="*/ 9913035 w 13723853"/>
                <a:gd name="connsiteY141" fmla="*/ 693279 h 812606"/>
                <a:gd name="connsiteX142" fmla="*/ 9930719 w 13723853"/>
                <a:gd name="connsiteY142" fmla="*/ 635378 h 812606"/>
                <a:gd name="connsiteX143" fmla="*/ 9967058 w 13723853"/>
                <a:gd name="connsiteY143" fmla="*/ 553928 h 812606"/>
                <a:gd name="connsiteX144" fmla="*/ 9925778 w 13723853"/>
                <a:gd name="connsiteY144" fmla="*/ 583206 h 812606"/>
                <a:gd name="connsiteX145" fmla="*/ 9652206 w 13723853"/>
                <a:gd name="connsiteY145" fmla="*/ 660611 h 812606"/>
                <a:gd name="connsiteX146" fmla="*/ 9281779 w 13723853"/>
                <a:gd name="connsiteY146" fmla="*/ 512015 h 812606"/>
                <a:gd name="connsiteX147" fmla="*/ 9233572 w 13723853"/>
                <a:gd name="connsiteY147" fmla="*/ 464676 h 812606"/>
                <a:gd name="connsiteX148" fmla="*/ 9229259 w 13723853"/>
                <a:gd name="connsiteY148" fmla="*/ 473299 h 812606"/>
                <a:gd name="connsiteX149" fmla="*/ 9219723 w 13723853"/>
                <a:gd name="connsiteY149" fmla="*/ 455635 h 812606"/>
                <a:gd name="connsiteX150" fmla="*/ 8779893 w 13723853"/>
                <a:gd name="connsiteY150" fmla="*/ 168309 h 812606"/>
                <a:gd name="connsiteX151" fmla="*/ 8356831 w 13723853"/>
                <a:gd name="connsiteY151" fmla="*/ 428742 h 812606"/>
                <a:gd name="connsiteX152" fmla="*/ 8356580 w 13723853"/>
                <a:gd name="connsiteY152" fmla="*/ 429151 h 812606"/>
                <a:gd name="connsiteX153" fmla="*/ 8355088 w 13723853"/>
                <a:gd name="connsiteY153" fmla="*/ 432245 h 812606"/>
                <a:gd name="connsiteX154" fmla="*/ 8328302 w 13723853"/>
                <a:gd name="connsiteY154" fmla="*/ 480215 h 812606"/>
                <a:gd name="connsiteX155" fmla="*/ 8315046 w 13723853"/>
                <a:gd name="connsiteY155" fmla="*/ 500850 h 812606"/>
                <a:gd name="connsiteX156" fmla="*/ 8297557 w 13723853"/>
                <a:gd name="connsiteY156" fmla="*/ 541286 h 812606"/>
                <a:gd name="connsiteX157" fmla="*/ 8305248 w 13723853"/>
                <a:gd name="connsiteY157" fmla="*/ 516102 h 812606"/>
                <a:gd name="connsiteX158" fmla="*/ 8299138 w 13723853"/>
                <a:gd name="connsiteY158" fmla="*/ 525614 h 812606"/>
                <a:gd name="connsiteX159" fmla="*/ 7807387 w 13723853"/>
                <a:gd name="connsiteY159" fmla="*/ 812604 h 812606"/>
                <a:gd name="connsiteX160" fmla="*/ 7436959 w 13723853"/>
                <a:gd name="connsiteY160" fmla="*/ 664008 h 812606"/>
                <a:gd name="connsiteX161" fmla="*/ 7388753 w 13723853"/>
                <a:gd name="connsiteY161" fmla="*/ 616669 h 812606"/>
                <a:gd name="connsiteX162" fmla="*/ 7384439 w 13723853"/>
                <a:gd name="connsiteY162" fmla="*/ 625293 h 812606"/>
                <a:gd name="connsiteX163" fmla="*/ 7374904 w 13723853"/>
                <a:gd name="connsiteY163" fmla="*/ 607628 h 812606"/>
                <a:gd name="connsiteX164" fmla="*/ 6935074 w 13723853"/>
                <a:gd name="connsiteY164" fmla="*/ 320302 h 812606"/>
                <a:gd name="connsiteX165" fmla="*/ 6669465 w 13723853"/>
                <a:gd name="connsiteY165" fmla="*/ 411089 h 812606"/>
                <a:gd name="connsiteX166" fmla="*/ 6624260 w 13723853"/>
                <a:gd name="connsiteY166" fmla="*/ 448999 h 812606"/>
                <a:gd name="connsiteX167" fmla="*/ 6618684 w 13723853"/>
                <a:gd name="connsiteY167" fmla="*/ 456075 h 812606"/>
                <a:gd name="connsiteX168" fmla="*/ 6584554 w 13723853"/>
                <a:gd name="connsiteY168" fmla="*/ 488913 h 812606"/>
                <a:gd name="connsiteX169" fmla="*/ 6559482 w 13723853"/>
                <a:gd name="connsiteY169" fmla="*/ 515952 h 812606"/>
                <a:gd name="connsiteX170" fmla="*/ 6470247 w 13723853"/>
                <a:gd name="connsiteY170" fmla="*/ 652796 h 812606"/>
                <a:gd name="connsiteX171" fmla="*/ 6452738 w 13723853"/>
                <a:gd name="connsiteY171" fmla="*/ 693280 h 812606"/>
                <a:gd name="connsiteX172" fmla="*/ 6470421 w 13723853"/>
                <a:gd name="connsiteY172" fmla="*/ 635379 h 812606"/>
                <a:gd name="connsiteX173" fmla="*/ 6506759 w 13723853"/>
                <a:gd name="connsiteY173" fmla="*/ 553930 h 812606"/>
                <a:gd name="connsiteX174" fmla="*/ 6465480 w 13723853"/>
                <a:gd name="connsiteY174" fmla="*/ 583208 h 812606"/>
                <a:gd name="connsiteX175" fmla="*/ 6191908 w 13723853"/>
                <a:gd name="connsiteY175" fmla="*/ 660613 h 812606"/>
                <a:gd name="connsiteX176" fmla="*/ 5821481 w 13723853"/>
                <a:gd name="connsiteY176" fmla="*/ 512017 h 812606"/>
                <a:gd name="connsiteX177" fmla="*/ 5773274 w 13723853"/>
                <a:gd name="connsiteY177" fmla="*/ 464678 h 812606"/>
                <a:gd name="connsiteX178" fmla="*/ 5768961 w 13723853"/>
                <a:gd name="connsiteY178" fmla="*/ 473301 h 812606"/>
                <a:gd name="connsiteX179" fmla="*/ 5759425 w 13723853"/>
                <a:gd name="connsiteY179" fmla="*/ 455637 h 812606"/>
                <a:gd name="connsiteX180" fmla="*/ 5319596 w 13723853"/>
                <a:gd name="connsiteY180" fmla="*/ 168311 h 812606"/>
                <a:gd name="connsiteX181" fmla="*/ 4896534 w 13723853"/>
                <a:gd name="connsiteY181" fmla="*/ 428744 h 812606"/>
                <a:gd name="connsiteX182" fmla="*/ 4896282 w 13723853"/>
                <a:gd name="connsiteY182" fmla="*/ 429153 h 812606"/>
                <a:gd name="connsiteX183" fmla="*/ 4894790 w 13723853"/>
                <a:gd name="connsiteY183" fmla="*/ 432247 h 812606"/>
                <a:gd name="connsiteX184" fmla="*/ 4868004 w 13723853"/>
                <a:gd name="connsiteY184" fmla="*/ 480217 h 812606"/>
                <a:gd name="connsiteX185" fmla="*/ 4854748 w 13723853"/>
                <a:gd name="connsiteY185" fmla="*/ 500852 h 812606"/>
                <a:gd name="connsiteX186" fmla="*/ 4837259 w 13723853"/>
                <a:gd name="connsiteY186" fmla="*/ 541288 h 812606"/>
                <a:gd name="connsiteX187" fmla="*/ 4844951 w 13723853"/>
                <a:gd name="connsiteY187" fmla="*/ 516104 h 812606"/>
                <a:gd name="connsiteX188" fmla="*/ 4838840 w 13723853"/>
                <a:gd name="connsiteY188" fmla="*/ 525616 h 812606"/>
                <a:gd name="connsiteX189" fmla="*/ 4347089 w 13723853"/>
                <a:gd name="connsiteY189" fmla="*/ 812606 h 812606"/>
                <a:gd name="connsiteX190" fmla="*/ 3976662 w 13723853"/>
                <a:gd name="connsiteY190" fmla="*/ 664010 h 812606"/>
                <a:gd name="connsiteX191" fmla="*/ 3928455 w 13723853"/>
                <a:gd name="connsiteY191" fmla="*/ 616671 h 812606"/>
                <a:gd name="connsiteX192" fmla="*/ 3924142 w 13723853"/>
                <a:gd name="connsiteY192" fmla="*/ 625295 h 812606"/>
                <a:gd name="connsiteX193" fmla="*/ 3914606 w 13723853"/>
                <a:gd name="connsiteY193" fmla="*/ 607630 h 812606"/>
                <a:gd name="connsiteX194" fmla="*/ 3474777 w 13723853"/>
                <a:gd name="connsiteY194" fmla="*/ 320304 h 812606"/>
                <a:gd name="connsiteX195" fmla="*/ 3209167 w 13723853"/>
                <a:gd name="connsiteY195" fmla="*/ 411091 h 812606"/>
                <a:gd name="connsiteX196" fmla="*/ 3163963 w 13723853"/>
                <a:gd name="connsiteY196" fmla="*/ 449001 h 812606"/>
                <a:gd name="connsiteX197" fmla="*/ 3158386 w 13723853"/>
                <a:gd name="connsiteY197" fmla="*/ 456077 h 812606"/>
                <a:gd name="connsiteX198" fmla="*/ 3124257 w 13723853"/>
                <a:gd name="connsiteY198" fmla="*/ 488915 h 812606"/>
                <a:gd name="connsiteX199" fmla="*/ 3099185 w 13723853"/>
                <a:gd name="connsiteY199" fmla="*/ 515954 h 812606"/>
                <a:gd name="connsiteX200" fmla="*/ 3009950 w 13723853"/>
                <a:gd name="connsiteY200" fmla="*/ 652798 h 812606"/>
                <a:gd name="connsiteX201" fmla="*/ 2992440 w 13723853"/>
                <a:gd name="connsiteY201" fmla="*/ 693282 h 812606"/>
                <a:gd name="connsiteX202" fmla="*/ 3010123 w 13723853"/>
                <a:gd name="connsiteY202" fmla="*/ 635381 h 812606"/>
                <a:gd name="connsiteX203" fmla="*/ 3046461 w 13723853"/>
                <a:gd name="connsiteY203" fmla="*/ 553933 h 812606"/>
                <a:gd name="connsiteX204" fmla="*/ 3005183 w 13723853"/>
                <a:gd name="connsiteY204" fmla="*/ 583210 h 812606"/>
                <a:gd name="connsiteX205" fmla="*/ 2731610 w 13723853"/>
                <a:gd name="connsiteY205" fmla="*/ 660615 h 812606"/>
                <a:gd name="connsiteX206" fmla="*/ 2361183 w 13723853"/>
                <a:gd name="connsiteY206" fmla="*/ 512019 h 812606"/>
                <a:gd name="connsiteX207" fmla="*/ 2312977 w 13723853"/>
                <a:gd name="connsiteY207" fmla="*/ 464680 h 812606"/>
                <a:gd name="connsiteX208" fmla="*/ 2308663 w 13723853"/>
                <a:gd name="connsiteY208" fmla="*/ 473303 h 812606"/>
                <a:gd name="connsiteX209" fmla="*/ 2299127 w 13723853"/>
                <a:gd name="connsiteY209" fmla="*/ 455639 h 812606"/>
                <a:gd name="connsiteX210" fmla="*/ 1859298 w 13723853"/>
                <a:gd name="connsiteY210" fmla="*/ 168313 h 812606"/>
                <a:gd name="connsiteX211" fmla="*/ 1436236 w 13723853"/>
                <a:gd name="connsiteY211" fmla="*/ 428746 h 812606"/>
                <a:gd name="connsiteX212" fmla="*/ 1435984 w 13723853"/>
                <a:gd name="connsiteY212" fmla="*/ 429155 h 812606"/>
                <a:gd name="connsiteX213" fmla="*/ 1434492 w 13723853"/>
                <a:gd name="connsiteY213" fmla="*/ 432249 h 812606"/>
                <a:gd name="connsiteX214" fmla="*/ 1407706 w 13723853"/>
                <a:gd name="connsiteY214" fmla="*/ 480219 h 812606"/>
                <a:gd name="connsiteX215" fmla="*/ 1394450 w 13723853"/>
                <a:gd name="connsiteY215" fmla="*/ 500854 h 812606"/>
                <a:gd name="connsiteX216" fmla="*/ 1376961 w 13723853"/>
                <a:gd name="connsiteY216" fmla="*/ 541290 h 812606"/>
                <a:gd name="connsiteX217" fmla="*/ 1384653 w 13723853"/>
                <a:gd name="connsiteY217" fmla="*/ 516106 h 812606"/>
                <a:gd name="connsiteX218" fmla="*/ 1378542 w 13723853"/>
                <a:gd name="connsiteY218" fmla="*/ 525618 h 812606"/>
                <a:gd name="connsiteX0" fmla="*/ 1443118 w 13788429"/>
                <a:gd name="connsiteY0" fmla="*/ 525618 h 812606"/>
                <a:gd name="connsiteX1" fmla="*/ 79055 w 13788429"/>
                <a:gd name="connsiteY1" fmla="*/ 320306 h 812606"/>
                <a:gd name="connsiteX2" fmla="*/ 208068 w 13788429"/>
                <a:gd name="connsiteY2" fmla="*/ 151998 h 812606"/>
                <a:gd name="connsiteX3" fmla="*/ 578495 w 13788429"/>
                <a:gd name="connsiteY3" fmla="*/ 300594 h 812606"/>
                <a:gd name="connsiteX4" fmla="*/ 626701 w 13788429"/>
                <a:gd name="connsiteY4" fmla="*/ 347933 h 812606"/>
                <a:gd name="connsiteX5" fmla="*/ 631015 w 13788429"/>
                <a:gd name="connsiteY5" fmla="*/ 339310 h 812606"/>
                <a:gd name="connsiteX6" fmla="*/ 640551 w 13788429"/>
                <a:gd name="connsiteY6" fmla="*/ 356974 h 812606"/>
                <a:gd name="connsiteX7" fmla="*/ 1503442 w 13788429"/>
                <a:gd name="connsiteY7" fmla="*/ 383867 h 812606"/>
                <a:gd name="connsiteX8" fmla="*/ 1503694 w 13788429"/>
                <a:gd name="connsiteY8" fmla="*/ 383458 h 812606"/>
                <a:gd name="connsiteX9" fmla="*/ 1505186 w 13788429"/>
                <a:gd name="connsiteY9" fmla="*/ 380364 h 812606"/>
                <a:gd name="connsiteX10" fmla="*/ 1531972 w 13788429"/>
                <a:gd name="connsiteY10" fmla="*/ 332394 h 812606"/>
                <a:gd name="connsiteX11" fmla="*/ 1545227 w 13788429"/>
                <a:gd name="connsiteY11" fmla="*/ 311759 h 812606"/>
                <a:gd name="connsiteX12" fmla="*/ 1562717 w 13788429"/>
                <a:gd name="connsiteY12" fmla="*/ 271323 h 812606"/>
                <a:gd name="connsiteX13" fmla="*/ 1555025 w 13788429"/>
                <a:gd name="connsiteY13" fmla="*/ 296507 h 812606"/>
                <a:gd name="connsiteX14" fmla="*/ 1561135 w 13788429"/>
                <a:gd name="connsiteY14" fmla="*/ 286995 h 812606"/>
                <a:gd name="connsiteX15" fmla="*/ 2052887 w 13788429"/>
                <a:gd name="connsiteY15" fmla="*/ 5 h 812606"/>
                <a:gd name="connsiteX16" fmla="*/ 2423314 w 13788429"/>
                <a:gd name="connsiteY16" fmla="*/ 148601 h 812606"/>
                <a:gd name="connsiteX17" fmla="*/ 2471520 w 13788429"/>
                <a:gd name="connsiteY17" fmla="*/ 195940 h 812606"/>
                <a:gd name="connsiteX18" fmla="*/ 2475834 w 13788429"/>
                <a:gd name="connsiteY18" fmla="*/ 187316 h 812606"/>
                <a:gd name="connsiteX19" fmla="*/ 2485370 w 13788429"/>
                <a:gd name="connsiteY19" fmla="*/ 204981 h 812606"/>
                <a:gd name="connsiteX20" fmla="*/ 2925199 w 13788429"/>
                <a:gd name="connsiteY20" fmla="*/ 492306 h 812606"/>
                <a:gd name="connsiteX21" fmla="*/ 3190809 w 13788429"/>
                <a:gd name="connsiteY21" fmla="*/ 401519 h 812606"/>
                <a:gd name="connsiteX22" fmla="*/ 3236013 w 13788429"/>
                <a:gd name="connsiteY22" fmla="*/ 363610 h 812606"/>
                <a:gd name="connsiteX23" fmla="*/ 3241590 w 13788429"/>
                <a:gd name="connsiteY23" fmla="*/ 356534 h 812606"/>
                <a:gd name="connsiteX24" fmla="*/ 3275719 w 13788429"/>
                <a:gd name="connsiteY24" fmla="*/ 323696 h 812606"/>
                <a:gd name="connsiteX25" fmla="*/ 3300791 w 13788429"/>
                <a:gd name="connsiteY25" fmla="*/ 296657 h 812606"/>
                <a:gd name="connsiteX26" fmla="*/ 3390026 w 13788429"/>
                <a:gd name="connsiteY26" fmla="*/ 159813 h 812606"/>
                <a:gd name="connsiteX27" fmla="*/ 3407536 w 13788429"/>
                <a:gd name="connsiteY27" fmla="*/ 119329 h 812606"/>
                <a:gd name="connsiteX28" fmla="*/ 3389853 w 13788429"/>
                <a:gd name="connsiteY28" fmla="*/ 177230 h 812606"/>
                <a:gd name="connsiteX29" fmla="*/ 3353515 w 13788429"/>
                <a:gd name="connsiteY29" fmla="*/ 258678 h 812606"/>
                <a:gd name="connsiteX30" fmla="*/ 3394793 w 13788429"/>
                <a:gd name="connsiteY30" fmla="*/ 229401 h 812606"/>
                <a:gd name="connsiteX31" fmla="*/ 3668366 w 13788429"/>
                <a:gd name="connsiteY31" fmla="*/ 151996 h 812606"/>
                <a:gd name="connsiteX32" fmla="*/ 4038793 w 13788429"/>
                <a:gd name="connsiteY32" fmla="*/ 300592 h 812606"/>
                <a:gd name="connsiteX33" fmla="*/ 4086999 w 13788429"/>
                <a:gd name="connsiteY33" fmla="*/ 347931 h 812606"/>
                <a:gd name="connsiteX34" fmla="*/ 4091313 w 13788429"/>
                <a:gd name="connsiteY34" fmla="*/ 339308 h 812606"/>
                <a:gd name="connsiteX35" fmla="*/ 4100849 w 13788429"/>
                <a:gd name="connsiteY35" fmla="*/ 356972 h 812606"/>
                <a:gd name="connsiteX36" fmla="*/ 4540678 w 13788429"/>
                <a:gd name="connsiteY36" fmla="*/ 644298 h 812606"/>
                <a:gd name="connsiteX37" fmla="*/ 4963740 w 13788429"/>
                <a:gd name="connsiteY37" fmla="*/ 383865 h 812606"/>
                <a:gd name="connsiteX38" fmla="*/ 4963992 w 13788429"/>
                <a:gd name="connsiteY38" fmla="*/ 383456 h 812606"/>
                <a:gd name="connsiteX39" fmla="*/ 4965484 w 13788429"/>
                <a:gd name="connsiteY39" fmla="*/ 380362 h 812606"/>
                <a:gd name="connsiteX40" fmla="*/ 4992270 w 13788429"/>
                <a:gd name="connsiteY40" fmla="*/ 332392 h 812606"/>
                <a:gd name="connsiteX41" fmla="*/ 5005525 w 13788429"/>
                <a:gd name="connsiteY41" fmla="*/ 311757 h 812606"/>
                <a:gd name="connsiteX42" fmla="*/ 5023015 w 13788429"/>
                <a:gd name="connsiteY42" fmla="*/ 271321 h 812606"/>
                <a:gd name="connsiteX43" fmla="*/ 5015323 w 13788429"/>
                <a:gd name="connsiteY43" fmla="*/ 296505 h 812606"/>
                <a:gd name="connsiteX44" fmla="*/ 5021433 w 13788429"/>
                <a:gd name="connsiteY44" fmla="*/ 286993 h 812606"/>
                <a:gd name="connsiteX45" fmla="*/ 5513185 w 13788429"/>
                <a:gd name="connsiteY45" fmla="*/ 3 h 812606"/>
                <a:gd name="connsiteX46" fmla="*/ 5883612 w 13788429"/>
                <a:gd name="connsiteY46" fmla="*/ 148599 h 812606"/>
                <a:gd name="connsiteX47" fmla="*/ 5931818 w 13788429"/>
                <a:gd name="connsiteY47" fmla="*/ 195938 h 812606"/>
                <a:gd name="connsiteX48" fmla="*/ 5936132 w 13788429"/>
                <a:gd name="connsiteY48" fmla="*/ 187314 h 812606"/>
                <a:gd name="connsiteX49" fmla="*/ 5945668 w 13788429"/>
                <a:gd name="connsiteY49" fmla="*/ 204979 h 812606"/>
                <a:gd name="connsiteX50" fmla="*/ 6385497 w 13788429"/>
                <a:gd name="connsiteY50" fmla="*/ 492304 h 812606"/>
                <a:gd name="connsiteX51" fmla="*/ 6651107 w 13788429"/>
                <a:gd name="connsiteY51" fmla="*/ 401517 h 812606"/>
                <a:gd name="connsiteX52" fmla="*/ 6696311 w 13788429"/>
                <a:gd name="connsiteY52" fmla="*/ 363608 h 812606"/>
                <a:gd name="connsiteX53" fmla="*/ 6701888 w 13788429"/>
                <a:gd name="connsiteY53" fmla="*/ 356532 h 812606"/>
                <a:gd name="connsiteX54" fmla="*/ 6736017 w 13788429"/>
                <a:gd name="connsiteY54" fmla="*/ 323694 h 812606"/>
                <a:gd name="connsiteX55" fmla="*/ 6761089 w 13788429"/>
                <a:gd name="connsiteY55" fmla="*/ 296655 h 812606"/>
                <a:gd name="connsiteX56" fmla="*/ 6850324 w 13788429"/>
                <a:gd name="connsiteY56" fmla="*/ 159811 h 812606"/>
                <a:gd name="connsiteX57" fmla="*/ 6867834 w 13788429"/>
                <a:gd name="connsiteY57" fmla="*/ 119327 h 812606"/>
                <a:gd name="connsiteX58" fmla="*/ 6850150 w 13788429"/>
                <a:gd name="connsiteY58" fmla="*/ 177228 h 812606"/>
                <a:gd name="connsiteX59" fmla="*/ 6813812 w 13788429"/>
                <a:gd name="connsiteY59" fmla="*/ 258677 h 812606"/>
                <a:gd name="connsiteX60" fmla="*/ 6855091 w 13788429"/>
                <a:gd name="connsiteY60" fmla="*/ 229399 h 812606"/>
                <a:gd name="connsiteX61" fmla="*/ 7128664 w 13788429"/>
                <a:gd name="connsiteY61" fmla="*/ 151994 h 812606"/>
                <a:gd name="connsiteX62" fmla="*/ 7499091 w 13788429"/>
                <a:gd name="connsiteY62" fmla="*/ 300590 h 812606"/>
                <a:gd name="connsiteX63" fmla="*/ 7547297 w 13788429"/>
                <a:gd name="connsiteY63" fmla="*/ 347929 h 812606"/>
                <a:gd name="connsiteX64" fmla="*/ 7551611 w 13788429"/>
                <a:gd name="connsiteY64" fmla="*/ 339306 h 812606"/>
                <a:gd name="connsiteX65" fmla="*/ 7561147 w 13788429"/>
                <a:gd name="connsiteY65" fmla="*/ 356970 h 812606"/>
                <a:gd name="connsiteX66" fmla="*/ 8000975 w 13788429"/>
                <a:gd name="connsiteY66" fmla="*/ 644296 h 812606"/>
                <a:gd name="connsiteX67" fmla="*/ 8424038 w 13788429"/>
                <a:gd name="connsiteY67" fmla="*/ 383863 h 812606"/>
                <a:gd name="connsiteX68" fmla="*/ 8424289 w 13788429"/>
                <a:gd name="connsiteY68" fmla="*/ 383454 h 812606"/>
                <a:gd name="connsiteX69" fmla="*/ 8425782 w 13788429"/>
                <a:gd name="connsiteY69" fmla="*/ 380360 h 812606"/>
                <a:gd name="connsiteX70" fmla="*/ 8452568 w 13788429"/>
                <a:gd name="connsiteY70" fmla="*/ 332390 h 812606"/>
                <a:gd name="connsiteX71" fmla="*/ 8465822 w 13788429"/>
                <a:gd name="connsiteY71" fmla="*/ 311755 h 812606"/>
                <a:gd name="connsiteX72" fmla="*/ 8483313 w 13788429"/>
                <a:gd name="connsiteY72" fmla="*/ 271319 h 812606"/>
                <a:gd name="connsiteX73" fmla="*/ 8475621 w 13788429"/>
                <a:gd name="connsiteY73" fmla="*/ 296503 h 812606"/>
                <a:gd name="connsiteX74" fmla="*/ 8481731 w 13788429"/>
                <a:gd name="connsiteY74" fmla="*/ 286991 h 812606"/>
                <a:gd name="connsiteX75" fmla="*/ 8973483 w 13788429"/>
                <a:gd name="connsiteY75" fmla="*/ 1 h 812606"/>
                <a:gd name="connsiteX76" fmla="*/ 9343910 w 13788429"/>
                <a:gd name="connsiteY76" fmla="*/ 148597 h 812606"/>
                <a:gd name="connsiteX77" fmla="*/ 9392116 w 13788429"/>
                <a:gd name="connsiteY77" fmla="*/ 195936 h 812606"/>
                <a:gd name="connsiteX78" fmla="*/ 9396430 w 13788429"/>
                <a:gd name="connsiteY78" fmla="*/ 187312 h 812606"/>
                <a:gd name="connsiteX79" fmla="*/ 9405966 w 13788429"/>
                <a:gd name="connsiteY79" fmla="*/ 204977 h 812606"/>
                <a:gd name="connsiteX80" fmla="*/ 9845794 w 13788429"/>
                <a:gd name="connsiteY80" fmla="*/ 492302 h 812606"/>
                <a:gd name="connsiteX81" fmla="*/ 10111405 w 13788429"/>
                <a:gd name="connsiteY81" fmla="*/ 401515 h 812606"/>
                <a:gd name="connsiteX82" fmla="*/ 10156612 w 13788429"/>
                <a:gd name="connsiteY82" fmla="*/ 363604 h 812606"/>
                <a:gd name="connsiteX83" fmla="*/ 10162186 w 13788429"/>
                <a:gd name="connsiteY83" fmla="*/ 356531 h 812606"/>
                <a:gd name="connsiteX84" fmla="*/ 10196306 w 13788429"/>
                <a:gd name="connsiteY84" fmla="*/ 323702 h 812606"/>
                <a:gd name="connsiteX85" fmla="*/ 10221387 w 13788429"/>
                <a:gd name="connsiteY85" fmla="*/ 296653 h 812606"/>
                <a:gd name="connsiteX86" fmla="*/ 10310622 w 13788429"/>
                <a:gd name="connsiteY86" fmla="*/ 159809 h 812606"/>
                <a:gd name="connsiteX87" fmla="*/ 10328132 w 13788429"/>
                <a:gd name="connsiteY87" fmla="*/ 119325 h 812606"/>
                <a:gd name="connsiteX88" fmla="*/ 10310448 w 13788429"/>
                <a:gd name="connsiteY88" fmla="*/ 177226 h 812606"/>
                <a:gd name="connsiteX89" fmla="*/ 10274109 w 13788429"/>
                <a:gd name="connsiteY89" fmla="*/ 258676 h 812606"/>
                <a:gd name="connsiteX90" fmla="*/ 10315389 w 13788429"/>
                <a:gd name="connsiteY90" fmla="*/ 229399 h 812606"/>
                <a:gd name="connsiteX91" fmla="*/ 10588962 w 13788429"/>
                <a:gd name="connsiteY91" fmla="*/ 151993 h 812606"/>
                <a:gd name="connsiteX92" fmla="*/ 10959389 w 13788429"/>
                <a:gd name="connsiteY92" fmla="*/ 300589 h 812606"/>
                <a:gd name="connsiteX93" fmla="*/ 11007595 w 13788429"/>
                <a:gd name="connsiteY93" fmla="*/ 347928 h 812606"/>
                <a:gd name="connsiteX94" fmla="*/ 11011909 w 13788429"/>
                <a:gd name="connsiteY94" fmla="*/ 339305 h 812606"/>
                <a:gd name="connsiteX95" fmla="*/ 11021444 w 13788429"/>
                <a:gd name="connsiteY95" fmla="*/ 356969 h 812606"/>
                <a:gd name="connsiteX96" fmla="*/ 11461274 w 13788429"/>
                <a:gd name="connsiteY96" fmla="*/ 644295 h 812606"/>
                <a:gd name="connsiteX97" fmla="*/ 11884336 w 13788429"/>
                <a:gd name="connsiteY97" fmla="*/ 383862 h 812606"/>
                <a:gd name="connsiteX98" fmla="*/ 11884588 w 13788429"/>
                <a:gd name="connsiteY98" fmla="*/ 383453 h 812606"/>
                <a:gd name="connsiteX99" fmla="*/ 11886080 w 13788429"/>
                <a:gd name="connsiteY99" fmla="*/ 380359 h 812606"/>
                <a:gd name="connsiteX100" fmla="*/ 11912866 w 13788429"/>
                <a:gd name="connsiteY100" fmla="*/ 332389 h 812606"/>
                <a:gd name="connsiteX101" fmla="*/ 11926121 w 13788429"/>
                <a:gd name="connsiteY101" fmla="*/ 311754 h 812606"/>
                <a:gd name="connsiteX102" fmla="*/ 11943610 w 13788429"/>
                <a:gd name="connsiteY102" fmla="*/ 271318 h 812606"/>
                <a:gd name="connsiteX103" fmla="*/ 11935919 w 13788429"/>
                <a:gd name="connsiteY103" fmla="*/ 296502 h 812606"/>
                <a:gd name="connsiteX104" fmla="*/ 11942029 w 13788429"/>
                <a:gd name="connsiteY104" fmla="*/ 286990 h 812606"/>
                <a:gd name="connsiteX105" fmla="*/ 12433781 w 13788429"/>
                <a:gd name="connsiteY105" fmla="*/ 0 h 812606"/>
                <a:gd name="connsiteX106" fmla="*/ 12804208 w 13788429"/>
                <a:gd name="connsiteY106" fmla="*/ 148596 h 812606"/>
                <a:gd name="connsiteX107" fmla="*/ 12852414 w 13788429"/>
                <a:gd name="connsiteY107" fmla="*/ 195935 h 812606"/>
                <a:gd name="connsiteX108" fmla="*/ 12856728 w 13788429"/>
                <a:gd name="connsiteY108" fmla="*/ 187311 h 812606"/>
                <a:gd name="connsiteX109" fmla="*/ 12866264 w 13788429"/>
                <a:gd name="connsiteY109" fmla="*/ 204976 h 812606"/>
                <a:gd name="connsiteX110" fmla="*/ 13306093 w 13788429"/>
                <a:gd name="connsiteY110" fmla="*/ 492302 h 812606"/>
                <a:gd name="connsiteX111" fmla="*/ 13770920 w 13788429"/>
                <a:gd name="connsiteY111" fmla="*/ 159808 h 812606"/>
                <a:gd name="connsiteX112" fmla="*/ 13788429 w 13788429"/>
                <a:gd name="connsiteY112" fmla="*/ 119324 h 812606"/>
                <a:gd name="connsiteX113" fmla="*/ 13770746 w 13788429"/>
                <a:gd name="connsiteY113" fmla="*/ 177225 h 812606"/>
                <a:gd name="connsiteX114" fmla="*/ 13177080 w 13788429"/>
                <a:gd name="connsiteY114" fmla="*/ 660610 h 812606"/>
                <a:gd name="connsiteX115" fmla="*/ 12806653 w 13788429"/>
                <a:gd name="connsiteY115" fmla="*/ 512014 h 812606"/>
                <a:gd name="connsiteX116" fmla="*/ 12758447 w 13788429"/>
                <a:gd name="connsiteY116" fmla="*/ 464675 h 812606"/>
                <a:gd name="connsiteX117" fmla="*/ 12754132 w 13788429"/>
                <a:gd name="connsiteY117" fmla="*/ 473298 h 812606"/>
                <a:gd name="connsiteX118" fmla="*/ 12744597 w 13788429"/>
                <a:gd name="connsiteY118" fmla="*/ 455634 h 812606"/>
                <a:gd name="connsiteX119" fmla="*/ 12304768 w 13788429"/>
                <a:gd name="connsiteY119" fmla="*/ 168308 h 812606"/>
                <a:gd name="connsiteX120" fmla="*/ 11881706 w 13788429"/>
                <a:gd name="connsiteY120" fmla="*/ 428741 h 812606"/>
                <a:gd name="connsiteX121" fmla="*/ 11881454 w 13788429"/>
                <a:gd name="connsiteY121" fmla="*/ 429150 h 812606"/>
                <a:gd name="connsiteX122" fmla="*/ 11879962 w 13788429"/>
                <a:gd name="connsiteY122" fmla="*/ 432244 h 812606"/>
                <a:gd name="connsiteX123" fmla="*/ 11853175 w 13788429"/>
                <a:gd name="connsiteY123" fmla="*/ 480214 h 812606"/>
                <a:gd name="connsiteX124" fmla="*/ 11839921 w 13788429"/>
                <a:gd name="connsiteY124" fmla="*/ 500849 h 812606"/>
                <a:gd name="connsiteX125" fmla="*/ 11822431 w 13788429"/>
                <a:gd name="connsiteY125" fmla="*/ 541285 h 812606"/>
                <a:gd name="connsiteX126" fmla="*/ 11830122 w 13788429"/>
                <a:gd name="connsiteY126" fmla="*/ 516101 h 812606"/>
                <a:gd name="connsiteX127" fmla="*/ 11824013 w 13788429"/>
                <a:gd name="connsiteY127" fmla="*/ 525613 h 812606"/>
                <a:gd name="connsiteX128" fmla="*/ 11332260 w 13788429"/>
                <a:gd name="connsiteY128" fmla="*/ 812603 h 812606"/>
                <a:gd name="connsiteX129" fmla="*/ 10961833 w 13788429"/>
                <a:gd name="connsiteY129" fmla="*/ 664007 h 812606"/>
                <a:gd name="connsiteX130" fmla="*/ 10913627 w 13788429"/>
                <a:gd name="connsiteY130" fmla="*/ 616668 h 812606"/>
                <a:gd name="connsiteX131" fmla="*/ 10909313 w 13788429"/>
                <a:gd name="connsiteY131" fmla="*/ 625292 h 812606"/>
                <a:gd name="connsiteX132" fmla="*/ 10899778 w 13788429"/>
                <a:gd name="connsiteY132" fmla="*/ 607627 h 812606"/>
                <a:gd name="connsiteX133" fmla="*/ 10459949 w 13788429"/>
                <a:gd name="connsiteY133" fmla="*/ 320302 h 812606"/>
                <a:gd name="connsiteX134" fmla="*/ 10194338 w 13788429"/>
                <a:gd name="connsiteY134" fmla="*/ 411089 h 812606"/>
                <a:gd name="connsiteX135" fmla="*/ 10149131 w 13788429"/>
                <a:gd name="connsiteY135" fmla="*/ 449000 h 812606"/>
                <a:gd name="connsiteX136" fmla="*/ 10143558 w 13788429"/>
                <a:gd name="connsiteY136" fmla="*/ 456073 h 812606"/>
                <a:gd name="connsiteX137" fmla="*/ 10109437 w 13788429"/>
                <a:gd name="connsiteY137" fmla="*/ 488902 h 812606"/>
                <a:gd name="connsiteX138" fmla="*/ 10084356 w 13788429"/>
                <a:gd name="connsiteY138" fmla="*/ 515951 h 812606"/>
                <a:gd name="connsiteX139" fmla="*/ 9995121 w 13788429"/>
                <a:gd name="connsiteY139" fmla="*/ 652795 h 812606"/>
                <a:gd name="connsiteX140" fmla="*/ 9977611 w 13788429"/>
                <a:gd name="connsiteY140" fmla="*/ 693279 h 812606"/>
                <a:gd name="connsiteX141" fmla="*/ 9995295 w 13788429"/>
                <a:gd name="connsiteY141" fmla="*/ 635378 h 812606"/>
                <a:gd name="connsiteX142" fmla="*/ 10031634 w 13788429"/>
                <a:gd name="connsiteY142" fmla="*/ 553928 h 812606"/>
                <a:gd name="connsiteX143" fmla="*/ 9990354 w 13788429"/>
                <a:gd name="connsiteY143" fmla="*/ 583206 h 812606"/>
                <a:gd name="connsiteX144" fmla="*/ 9716782 w 13788429"/>
                <a:gd name="connsiteY144" fmla="*/ 660611 h 812606"/>
                <a:gd name="connsiteX145" fmla="*/ 9346355 w 13788429"/>
                <a:gd name="connsiteY145" fmla="*/ 512015 h 812606"/>
                <a:gd name="connsiteX146" fmla="*/ 9298148 w 13788429"/>
                <a:gd name="connsiteY146" fmla="*/ 464676 h 812606"/>
                <a:gd name="connsiteX147" fmla="*/ 9293835 w 13788429"/>
                <a:gd name="connsiteY147" fmla="*/ 473299 h 812606"/>
                <a:gd name="connsiteX148" fmla="*/ 9284299 w 13788429"/>
                <a:gd name="connsiteY148" fmla="*/ 455635 h 812606"/>
                <a:gd name="connsiteX149" fmla="*/ 8844469 w 13788429"/>
                <a:gd name="connsiteY149" fmla="*/ 168309 h 812606"/>
                <a:gd name="connsiteX150" fmla="*/ 8421407 w 13788429"/>
                <a:gd name="connsiteY150" fmla="*/ 428742 h 812606"/>
                <a:gd name="connsiteX151" fmla="*/ 8421156 w 13788429"/>
                <a:gd name="connsiteY151" fmla="*/ 429151 h 812606"/>
                <a:gd name="connsiteX152" fmla="*/ 8419664 w 13788429"/>
                <a:gd name="connsiteY152" fmla="*/ 432245 h 812606"/>
                <a:gd name="connsiteX153" fmla="*/ 8392878 w 13788429"/>
                <a:gd name="connsiteY153" fmla="*/ 480215 h 812606"/>
                <a:gd name="connsiteX154" fmla="*/ 8379622 w 13788429"/>
                <a:gd name="connsiteY154" fmla="*/ 500850 h 812606"/>
                <a:gd name="connsiteX155" fmla="*/ 8362133 w 13788429"/>
                <a:gd name="connsiteY155" fmla="*/ 541286 h 812606"/>
                <a:gd name="connsiteX156" fmla="*/ 8369824 w 13788429"/>
                <a:gd name="connsiteY156" fmla="*/ 516102 h 812606"/>
                <a:gd name="connsiteX157" fmla="*/ 8363714 w 13788429"/>
                <a:gd name="connsiteY157" fmla="*/ 525614 h 812606"/>
                <a:gd name="connsiteX158" fmla="*/ 7871963 w 13788429"/>
                <a:gd name="connsiteY158" fmla="*/ 812604 h 812606"/>
                <a:gd name="connsiteX159" fmla="*/ 7501535 w 13788429"/>
                <a:gd name="connsiteY159" fmla="*/ 664008 h 812606"/>
                <a:gd name="connsiteX160" fmla="*/ 7453329 w 13788429"/>
                <a:gd name="connsiteY160" fmla="*/ 616669 h 812606"/>
                <a:gd name="connsiteX161" fmla="*/ 7449015 w 13788429"/>
                <a:gd name="connsiteY161" fmla="*/ 625293 h 812606"/>
                <a:gd name="connsiteX162" fmla="*/ 7439480 w 13788429"/>
                <a:gd name="connsiteY162" fmla="*/ 607628 h 812606"/>
                <a:gd name="connsiteX163" fmla="*/ 6999650 w 13788429"/>
                <a:gd name="connsiteY163" fmla="*/ 320302 h 812606"/>
                <a:gd name="connsiteX164" fmla="*/ 6734041 w 13788429"/>
                <a:gd name="connsiteY164" fmla="*/ 411089 h 812606"/>
                <a:gd name="connsiteX165" fmla="*/ 6688836 w 13788429"/>
                <a:gd name="connsiteY165" fmla="*/ 448999 h 812606"/>
                <a:gd name="connsiteX166" fmla="*/ 6683260 w 13788429"/>
                <a:gd name="connsiteY166" fmla="*/ 456075 h 812606"/>
                <a:gd name="connsiteX167" fmla="*/ 6649130 w 13788429"/>
                <a:gd name="connsiteY167" fmla="*/ 488913 h 812606"/>
                <a:gd name="connsiteX168" fmla="*/ 6624058 w 13788429"/>
                <a:gd name="connsiteY168" fmla="*/ 515952 h 812606"/>
                <a:gd name="connsiteX169" fmla="*/ 6534823 w 13788429"/>
                <a:gd name="connsiteY169" fmla="*/ 652796 h 812606"/>
                <a:gd name="connsiteX170" fmla="*/ 6517314 w 13788429"/>
                <a:gd name="connsiteY170" fmla="*/ 693280 h 812606"/>
                <a:gd name="connsiteX171" fmla="*/ 6534997 w 13788429"/>
                <a:gd name="connsiteY171" fmla="*/ 635379 h 812606"/>
                <a:gd name="connsiteX172" fmla="*/ 6571335 w 13788429"/>
                <a:gd name="connsiteY172" fmla="*/ 553930 h 812606"/>
                <a:gd name="connsiteX173" fmla="*/ 6530056 w 13788429"/>
                <a:gd name="connsiteY173" fmla="*/ 583208 h 812606"/>
                <a:gd name="connsiteX174" fmla="*/ 6256484 w 13788429"/>
                <a:gd name="connsiteY174" fmla="*/ 660613 h 812606"/>
                <a:gd name="connsiteX175" fmla="*/ 5886057 w 13788429"/>
                <a:gd name="connsiteY175" fmla="*/ 512017 h 812606"/>
                <a:gd name="connsiteX176" fmla="*/ 5837850 w 13788429"/>
                <a:gd name="connsiteY176" fmla="*/ 464678 h 812606"/>
                <a:gd name="connsiteX177" fmla="*/ 5833537 w 13788429"/>
                <a:gd name="connsiteY177" fmla="*/ 473301 h 812606"/>
                <a:gd name="connsiteX178" fmla="*/ 5824001 w 13788429"/>
                <a:gd name="connsiteY178" fmla="*/ 455637 h 812606"/>
                <a:gd name="connsiteX179" fmla="*/ 5384172 w 13788429"/>
                <a:gd name="connsiteY179" fmla="*/ 168311 h 812606"/>
                <a:gd name="connsiteX180" fmla="*/ 4961110 w 13788429"/>
                <a:gd name="connsiteY180" fmla="*/ 428744 h 812606"/>
                <a:gd name="connsiteX181" fmla="*/ 4960858 w 13788429"/>
                <a:gd name="connsiteY181" fmla="*/ 429153 h 812606"/>
                <a:gd name="connsiteX182" fmla="*/ 4959366 w 13788429"/>
                <a:gd name="connsiteY182" fmla="*/ 432247 h 812606"/>
                <a:gd name="connsiteX183" fmla="*/ 4932580 w 13788429"/>
                <a:gd name="connsiteY183" fmla="*/ 480217 h 812606"/>
                <a:gd name="connsiteX184" fmla="*/ 4919324 w 13788429"/>
                <a:gd name="connsiteY184" fmla="*/ 500852 h 812606"/>
                <a:gd name="connsiteX185" fmla="*/ 4901835 w 13788429"/>
                <a:gd name="connsiteY185" fmla="*/ 541288 h 812606"/>
                <a:gd name="connsiteX186" fmla="*/ 4909527 w 13788429"/>
                <a:gd name="connsiteY186" fmla="*/ 516104 h 812606"/>
                <a:gd name="connsiteX187" fmla="*/ 4903416 w 13788429"/>
                <a:gd name="connsiteY187" fmla="*/ 525616 h 812606"/>
                <a:gd name="connsiteX188" fmla="*/ 4411665 w 13788429"/>
                <a:gd name="connsiteY188" fmla="*/ 812606 h 812606"/>
                <a:gd name="connsiteX189" fmla="*/ 4041238 w 13788429"/>
                <a:gd name="connsiteY189" fmla="*/ 664010 h 812606"/>
                <a:gd name="connsiteX190" fmla="*/ 3993031 w 13788429"/>
                <a:gd name="connsiteY190" fmla="*/ 616671 h 812606"/>
                <a:gd name="connsiteX191" fmla="*/ 3988718 w 13788429"/>
                <a:gd name="connsiteY191" fmla="*/ 625295 h 812606"/>
                <a:gd name="connsiteX192" fmla="*/ 3979182 w 13788429"/>
                <a:gd name="connsiteY192" fmla="*/ 607630 h 812606"/>
                <a:gd name="connsiteX193" fmla="*/ 3539353 w 13788429"/>
                <a:gd name="connsiteY193" fmla="*/ 320304 h 812606"/>
                <a:gd name="connsiteX194" fmla="*/ 3273743 w 13788429"/>
                <a:gd name="connsiteY194" fmla="*/ 411091 h 812606"/>
                <a:gd name="connsiteX195" fmla="*/ 3228539 w 13788429"/>
                <a:gd name="connsiteY195" fmla="*/ 449001 h 812606"/>
                <a:gd name="connsiteX196" fmla="*/ 3222962 w 13788429"/>
                <a:gd name="connsiteY196" fmla="*/ 456077 h 812606"/>
                <a:gd name="connsiteX197" fmla="*/ 3188833 w 13788429"/>
                <a:gd name="connsiteY197" fmla="*/ 488915 h 812606"/>
                <a:gd name="connsiteX198" fmla="*/ 3163761 w 13788429"/>
                <a:gd name="connsiteY198" fmla="*/ 515954 h 812606"/>
                <a:gd name="connsiteX199" fmla="*/ 3074526 w 13788429"/>
                <a:gd name="connsiteY199" fmla="*/ 652798 h 812606"/>
                <a:gd name="connsiteX200" fmla="*/ 3057016 w 13788429"/>
                <a:gd name="connsiteY200" fmla="*/ 693282 h 812606"/>
                <a:gd name="connsiteX201" fmla="*/ 3074699 w 13788429"/>
                <a:gd name="connsiteY201" fmla="*/ 635381 h 812606"/>
                <a:gd name="connsiteX202" fmla="*/ 3111037 w 13788429"/>
                <a:gd name="connsiteY202" fmla="*/ 553933 h 812606"/>
                <a:gd name="connsiteX203" fmla="*/ 3069759 w 13788429"/>
                <a:gd name="connsiteY203" fmla="*/ 583210 h 812606"/>
                <a:gd name="connsiteX204" fmla="*/ 2796186 w 13788429"/>
                <a:gd name="connsiteY204" fmla="*/ 660615 h 812606"/>
                <a:gd name="connsiteX205" fmla="*/ 2425759 w 13788429"/>
                <a:gd name="connsiteY205" fmla="*/ 512019 h 812606"/>
                <a:gd name="connsiteX206" fmla="*/ 2377553 w 13788429"/>
                <a:gd name="connsiteY206" fmla="*/ 464680 h 812606"/>
                <a:gd name="connsiteX207" fmla="*/ 2373239 w 13788429"/>
                <a:gd name="connsiteY207" fmla="*/ 473303 h 812606"/>
                <a:gd name="connsiteX208" fmla="*/ 2363703 w 13788429"/>
                <a:gd name="connsiteY208" fmla="*/ 455639 h 812606"/>
                <a:gd name="connsiteX209" fmla="*/ 1923874 w 13788429"/>
                <a:gd name="connsiteY209" fmla="*/ 168313 h 812606"/>
                <a:gd name="connsiteX210" fmla="*/ 1500812 w 13788429"/>
                <a:gd name="connsiteY210" fmla="*/ 428746 h 812606"/>
                <a:gd name="connsiteX211" fmla="*/ 1500560 w 13788429"/>
                <a:gd name="connsiteY211" fmla="*/ 429155 h 812606"/>
                <a:gd name="connsiteX212" fmla="*/ 1499068 w 13788429"/>
                <a:gd name="connsiteY212" fmla="*/ 432249 h 812606"/>
                <a:gd name="connsiteX213" fmla="*/ 1472282 w 13788429"/>
                <a:gd name="connsiteY213" fmla="*/ 480219 h 812606"/>
                <a:gd name="connsiteX214" fmla="*/ 1459026 w 13788429"/>
                <a:gd name="connsiteY214" fmla="*/ 500854 h 812606"/>
                <a:gd name="connsiteX215" fmla="*/ 1441537 w 13788429"/>
                <a:gd name="connsiteY215" fmla="*/ 541290 h 812606"/>
                <a:gd name="connsiteX216" fmla="*/ 1449229 w 13788429"/>
                <a:gd name="connsiteY216" fmla="*/ 516106 h 812606"/>
                <a:gd name="connsiteX217" fmla="*/ 1443118 w 13788429"/>
                <a:gd name="connsiteY217" fmla="*/ 525618 h 812606"/>
                <a:gd name="connsiteX0" fmla="*/ 1443118 w 13788429"/>
                <a:gd name="connsiteY0" fmla="*/ 525618 h 812606"/>
                <a:gd name="connsiteX1" fmla="*/ 79055 w 13788429"/>
                <a:gd name="connsiteY1" fmla="*/ 320306 h 812606"/>
                <a:gd name="connsiteX2" fmla="*/ 208068 w 13788429"/>
                <a:gd name="connsiteY2" fmla="*/ 151998 h 812606"/>
                <a:gd name="connsiteX3" fmla="*/ 578495 w 13788429"/>
                <a:gd name="connsiteY3" fmla="*/ 300594 h 812606"/>
                <a:gd name="connsiteX4" fmla="*/ 626701 w 13788429"/>
                <a:gd name="connsiteY4" fmla="*/ 347933 h 812606"/>
                <a:gd name="connsiteX5" fmla="*/ 631015 w 13788429"/>
                <a:gd name="connsiteY5" fmla="*/ 339310 h 812606"/>
                <a:gd name="connsiteX6" fmla="*/ 1503442 w 13788429"/>
                <a:gd name="connsiteY6" fmla="*/ 383867 h 812606"/>
                <a:gd name="connsiteX7" fmla="*/ 1503694 w 13788429"/>
                <a:gd name="connsiteY7" fmla="*/ 383458 h 812606"/>
                <a:gd name="connsiteX8" fmla="*/ 1505186 w 13788429"/>
                <a:gd name="connsiteY8" fmla="*/ 380364 h 812606"/>
                <a:gd name="connsiteX9" fmla="*/ 1531972 w 13788429"/>
                <a:gd name="connsiteY9" fmla="*/ 332394 h 812606"/>
                <a:gd name="connsiteX10" fmla="*/ 1545227 w 13788429"/>
                <a:gd name="connsiteY10" fmla="*/ 311759 h 812606"/>
                <a:gd name="connsiteX11" fmla="*/ 1562717 w 13788429"/>
                <a:gd name="connsiteY11" fmla="*/ 271323 h 812606"/>
                <a:gd name="connsiteX12" fmla="*/ 1555025 w 13788429"/>
                <a:gd name="connsiteY12" fmla="*/ 296507 h 812606"/>
                <a:gd name="connsiteX13" fmla="*/ 1561135 w 13788429"/>
                <a:gd name="connsiteY13" fmla="*/ 286995 h 812606"/>
                <a:gd name="connsiteX14" fmla="*/ 2052887 w 13788429"/>
                <a:gd name="connsiteY14" fmla="*/ 5 h 812606"/>
                <a:gd name="connsiteX15" fmla="*/ 2423314 w 13788429"/>
                <a:gd name="connsiteY15" fmla="*/ 148601 h 812606"/>
                <a:gd name="connsiteX16" fmla="*/ 2471520 w 13788429"/>
                <a:gd name="connsiteY16" fmla="*/ 195940 h 812606"/>
                <a:gd name="connsiteX17" fmla="*/ 2475834 w 13788429"/>
                <a:gd name="connsiteY17" fmla="*/ 187316 h 812606"/>
                <a:gd name="connsiteX18" fmla="*/ 2485370 w 13788429"/>
                <a:gd name="connsiteY18" fmla="*/ 204981 h 812606"/>
                <a:gd name="connsiteX19" fmla="*/ 2925199 w 13788429"/>
                <a:gd name="connsiteY19" fmla="*/ 492306 h 812606"/>
                <a:gd name="connsiteX20" fmla="*/ 3190809 w 13788429"/>
                <a:gd name="connsiteY20" fmla="*/ 401519 h 812606"/>
                <a:gd name="connsiteX21" fmla="*/ 3236013 w 13788429"/>
                <a:gd name="connsiteY21" fmla="*/ 363610 h 812606"/>
                <a:gd name="connsiteX22" fmla="*/ 3241590 w 13788429"/>
                <a:gd name="connsiteY22" fmla="*/ 356534 h 812606"/>
                <a:gd name="connsiteX23" fmla="*/ 3275719 w 13788429"/>
                <a:gd name="connsiteY23" fmla="*/ 323696 h 812606"/>
                <a:gd name="connsiteX24" fmla="*/ 3300791 w 13788429"/>
                <a:gd name="connsiteY24" fmla="*/ 296657 h 812606"/>
                <a:gd name="connsiteX25" fmla="*/ 3390026 w 13788429"/>
                <a:gd name="connsiteY25" fmla="*/ 159813 h 812606"/>
                <a:gd name="connsiteX26" fmla="*/ 3407536 w 13788429"/>
                <a:gd name="connsiteY26" fmla="*/ 119329 h 812606"/>
                <a:gd name="connsiteX27" fmla="*/ 3389853 w 13788429"/>
                <a:gd name="connsiteY27" fmla="*/ 177230 h 812606"/>
                <a:gd name="connsiteX28" fmla="*/ 3353515 w 13788429"/>
                <a:gd name="connsiteY28" fmla="*/ 258678 h 812606"/>
                <a:gd name="connsiteX29" fmla="*/ 3394793 w 13788429"/>
                <a:gd name="connsiteY29" fmla="*/ 229401 h 812606"/>
                <a:gd name="connsiteX30" fmla="*/ 3668366 w 13788429"/>
                <a:gd name="connsiteY30" fmla="*/ 151996 h 812606"/>
                <a:gd name="connsiteX31" fmla="*/ 4038793 w 13788429"/>
                <a:gd name="connsiteY31" fmla="*/ 300592 h 812606"/>
                <a:gd name="connsiteX32" fmla="*/ 4086999 w 13788429"/>
                <a:gd name="connsiteY32" fmla="*/ 347931 h 812606"/>
                <a:gd name="connsiteX33" fmla="*/ 4091313 w 13788429"/>
                <a:gd name="connsiteY33" fmla="*/ 339308 h 812606"/>
                <a:gd name="connsiteX34" fmla="*/ 4100849 w 13788429"/>
                <a:gd name="connsiteY34" fmla="*/ 356972 h 812606"/>
                <a:gd name="connsiteX35" fmla="*/ 4540678 w 13788429"/>
                <a:gd name="connsiteY35" fmla="*/ 644298 h 812606"/>
                <a:gd name="connsiteX36" fmla="*/ 4963740 w 13788429"/>
                <a:gd name="connsiteY36" fmla="*/ 383865 h 812606"/>
                <a:gd name="connsiteX37" fmla="*/ 4963992 w 13788429"/>
                <a:gd name="connsiteY37" fmla="*/ 383456 h 812606"/>
                <a:gd name="connsiteX38" fmla="*/ 4965484 w 13788429"/>
                <a:gd name="connsiteY38" fmla="*/ 380362 h 812606"/>
                <a:gd name="connsiteX39" fmla="*/ 4992270 w 13788429"/>
                <a:gd name="connsiteY39" fmla="*/ 332392 h 812606"/>
                <a:gd name="connsiteX40" fmla="*/ 5005525 w 13788429"/>
                <a:gd name="connsiteY40" fmla="*/ 311757 h 812606"/>
                <a:gd name="connsiteX41" fmla="*/ 5023015 w 13788429"/>
                <a:gd name="connsiteY41" fmla="*/ 271321 h 812606"/>
                <a:gd name="connsiteX42" fmla="*/ 5015323 w 13788429"/>
                <a:gd name="connsiteY42" fmla="*/ 296505 h 812606"/>
                <a:gd name="connsiteX43" fmla="*/ 5021433 w 13788429"/>
                <a:gd name="connsiteY43" fmla="*/ 286993 h 812606"/>
                <a:gd name="connsiteX44" fmla="*/ 5513185 w 13788429"/>
                <a:gd name="connsiteY44" fmla="*/ 3 h 812606"/>
                <a:gd name="connsiteX45" fmla="*/ 5883612 w 13788429"/>
                <a:gd name="connsiteY45" fmla="*/ 148599 h 812606"/>
                <a:gd name="connsiteX46" fmla="*/ 5931818 w 13788429"/>
                <a:gd name="connsiteY46" fmla="*/ 195938 h 812606"/>
                <a:gd name="connsiteX47" fmla="*/ 5936132 w 13788429"/>
                <a:gd name="connsiteY47" fmla="*/ 187314 h 812606"/>
                <a:gd name="connsiteX48" fmla="*/ 5945668 w 13788429"/>
                <a:gd name="connsiteY48" fmla="*/ 204979 h 812606"/>
                <a:gd name="connsiteX49" fmla="*/ 6385497 w 13788429"/>
                <a:gd name="connsiteY49" fmla="*/ 492304 h 812606"/>
                <a:gd name="connsiteX50" fmla="*/ 6651107 w 13788429"/>
                <a:gd name="connsiteY50" fmla="*/ 401517 h 812606"/>
                <a:gd name="connsiteX51" fmla="*/ 6696311 w 13788429"/>
                <a:gd name="connsiteY51" fmla="*/ 363608 h 812606"/>
                <a:gd name="connsiteX52" fmla="*/ 6701888 w 13788429"/>
                <a:gd name="connsiteY52" fmla="*/ 356532 h 812606"/>
                <a:gd name="connsiteX53" fmla="*/ 6736017 w 13788429"/>
                <a:gd name="connsiteY53" fmla="*/ 323694 h 812606"/>
                <a:gd name="connsiteX54" fmla="*/ 6761089 w 13788429"/>
                <a:gd name="connsiteY54" fmla="*/ 296655 h 812606"/>
                <a:gd name="connsiteX55" fmla="*/ 6850324 w 13788429"/>
                <a:gd name="connsiteY55" fmla="*/ 159811 h 812606"/>
                <a:gd name="connsiteX56" fmla="*/ 6867834 w 13788429"/>
                <a:gd name="connsiteY56" fmla="*/ 119327 h 812606"/>
                <a:gd name="connsiteX57" fmla="*/ 6850150 w 13788429"/>
                <a:gd name="connsiteY57" fmla="*/ 177228 h 812606"/>
                <a:gd name="connsiteX58" fmla="*/ 6813812 w 13788429"/>
                <a:gd name="connsiteY58" fmla="*/ 258677 h 812606"/>
                <a:gd name="connsiteX59" fmla="*/ 6855091 w 13788429"/>
                <a:gd name="connsiteY59" fmla="*/ 229399 h 812606"/>
                <a:gd name="connsiteX60" fmla="*/ 7128664 w 13788429"/>
                <a:gd name="connsiteY60" fmla="*/ 151994 h 812606"/>
                <a:gd name="connsiteX61" fmla="*/ 7499091 w 13788429"/>
                <a:gd name="connsiteY61" fmla="*/ 300590 h 812606"/>
                <a:gd name="connsiteX62" fmla="*/ 7547297 w 13788429"/>
                <a:gd name="connsiteY62" fmla="*/ 347929 h 812606"/>
                <a:gd name="connsiteX63" fmla="*/ 7551611 w 13788429"/>
                <a:gd name="connsiteY63" fmla="*/ 339306 h 812606"/>
                <a:gd name="connsiteX64" fmla="*/ 7561147 w 13788429"/>
                <a:gd name="connsiteY64" fmla="*/ 356970 h 812606"/>
                <a:gd name="connsiteX65" fmla="*/ 8000975 w 13788429"/>
                <a:gd name="connsiteY65" fmla="*/ 644296 h 812606"/>
                <a:gd name="connsiteX66" fmla="*/ 8424038 w 13788429"/>
                <a:gd name="connsiteY66" fmla="*/ 383863 h 812606"/>
                <a:gd name="connsiteX67" fmla="*/ 8424289 w 13788429"/>
                <a:gd name="connsiteY67" fmla="*/ 383454 h 812606"/>
                <a:gd name="connsiteX68" fmla="*/ 8425782 w 13788429"/>
                <a:gd name="connsiteY68" fmla="*/ 380360 h 812606"/>
                <a:gd name="connsiteX69" fmla="*/ 8452568 w 13788429"/>
                <a:gd name="connsiteY69" fmla="*/ 332390 h 812606"/>
                <a:gd name="connsiteX70" fmla="*/ 8465822 w 13788429"/>
                <a:gd name="connsiteY70" fmla="*/ 311755 h 812606"/>
                <a:gd name="connsiteX71" fmla="*/ 8483313 w 13788429"/>
                <a:gd name="connsiteY71" fmla="*/ 271319 h 812606"/>
                <a:gd name="connsiteX72" fmla="*/ 8475621 w 13788429"/>
                <a:gd name="connsiteY72" fmla="*/ 296503 h 812606"/>
                <a:gd name="connsiteX73" fmla="*/ 8481731 w 13788429"/>
                <a:gd name="connsiteY73" fmla="*/ 286991 h 812606"/>
                <a:gd name="connsiteX74" fmla="*/ 8973483 w 13788429"/>
                <a:gd name="connsiteY74" fmla="*/ 1 h 812606"/>
                <a:gd name="connsiteX75" fmla="*/ 9343910 w 13788429"/>
                <a:gd name="connsiteY75" fmla="*/ 148597 h 812606"/>
                <a:gd name="connsiteX76" fmla="*/ 9392116 w 13788429"/>
                <a:gd name="connsiteY76" fmla="*/ 195936 h 812606"/>
                <a:gd name="connsiteX77" fmla="*/ 9396430 w 13788429"/>
                <a:gd name="connsiteY77" fmla="*/ 187312 h 812606"/>
                <a:gd name="connsiteX78" fmla="*/ 9405966 w 13788429"/>
                <a:gd name="connsiteY78" fmla="*/ 204977 h 812606"/>
                <a:gd name="connsiteX79" fmla="*/ 9845794 w 13788429"/>
                <a:gd name="connsiteY79" fmla="*/ 492302 h 812606"/>
                <a:gd name="connsiteX80" fmla="*/ 10111405 w 13788429"/>
                <a:gd name="connsiteY80" fmla="*/ 401515 h 812606"/>
                <a:gd name="connsiteX81" fmla="*/ 10156612 w 13788429"/>
                <a:gd name="connsiteY81" fmla="*/ 363604 h 812606"/>
                <a:gd name="connsiteX82" fmla="*/ 10162186 w 13788429"/>
                <a:gd name="connsiteY82" fmla="*/ 356531 h 812606"/>
                <a:gd name="connsiteX83" fmla="*/ 10196306 w 13788429"/>
                <a:gd name="connsiteY83" fmla="*/ 323702 h 812606"/>
                <a:gd name="connsiteX84" fmla="*/ 10221387 w 13788429"/>
                <a:gd name="connsiteY84" fmla="*/ 296653 h 812606"/>
                <a:gd name="connsiteX85" fmla="*/ 10310622 w 13788429"/>
                <a:gd name="connsiteY85" fmla="*/ 159809 h 812606"/>
                <a:gd name="connsiteX86" fmla="*/ 10328132 w 13788429"/>
                <a:gd name="connsiteY86" fmla="*/ 119325 h 812606"/>
                <a:gd name="connsiteX87" fmla="*/ 10310448 w 13788429"/>
                <a:gd name="connsiteY87" fmla="*/ 177226 h 812606"/>
                <a:gd name="connsiteX88" fmla="*/ 10274109 w 13788429"/>
                <a:gd name="connsiteY88" fmla="*/ 258676 h 812606"/>
                <a:gd name="connsiteX89" fmla="*/ 10315389 w 13788429"/>
                <a:gd name="connsiteY89" fmla="*/ 229399 h 812606"/>
                <a:gd name="connsiteX90" fmla="*/ 10588962 w 13788429"/>
                <a:gd name="connsiteY90" fmla="*/ 151993 h 812606"/>
                <a:gd name="connsiteX91" fmla="*/ 10959389 w 13788429"/>
                <a:gd name="connsiteY91" fmla="*/ 300589 h 812606"/>
                <a:gd name="connsiteX92" fmla="*/ 11007595 w 13788429"/>
                <a:gd name="connsiteY92" fmla="*/ 347928 h 812606"/>
                <a:gd name="connsiteX93" fmla="*/ 11011909 w 13788429"/>
                <a:gd name="connsiteY93" fmla="*/ 339305 h 812606"/>
                <a:gd name="connsiteX94" fmla="*/ 11021444 w 13788429"/>
                <a:gd name="connsiteY94" fmla="*/ 356969 h 812606"/>
                <a:gd name="connsiteX95" fmla="*/ 11461274 w 13788429"/>
                <a:gd name="connsiteY95" fmla="*/ 644295 h 812606"/>
                <a:gd name="connsiteX96" fmla="*/ 11884336 w 13788429"/>
                <a:gd name="connsiteY96" fmla="*/ 383862 h 812606"/>
                <a:gd name="connsiteX97" fmla="*/ 11884588 w 13788429"/>
                <a:gd name="connsiteY97" fmla="*/ 383453 h 812606"/>
                <a:gd name="connsiteX98" fmla="*/ 11886080 w 13788429"/>
                <a:gd name="connsiteY98" fmla="*/ 380359 h 812606"/>
                <a:gd name="connsiteX99" fmla="*/ 11912866 w 13788429"/>
                <a:gd name="connsiteY99" fmla="*/ 332389 h 812606"/>
                <a:gd name="connsiteX100" fmla="*/ 11926121 w 13788429"/>
                <a:gd name="connsiteY100" fmla="*/ 311754 h 812606"/>
                <a:gd name="connsiteX101" fmla="*/ 11943610 w 13788429"/>
                <a:gd name="connsiteY101" fmla="*/ 271318 h 812606"/>
                <a:gd name="connsiteX102" fmla="*/ 11935919 w 13788429"/>
                <a:gd name="connsiteY102" fmla="*/ 296502 h 812606"/>
                <a:gd name="connsiteX103" fmla="*/ 11942029 w 13788429"/>
                <a:gd name="connsiteY103" fmla="*/ 286990 h 812606"/>
                <a:gd name="connsiteX104" fmla="*/ 12433781 w 13788429"/>
                <a:gd name="connsiteY104" fmla="*/ 0 h 812606"/>
                <a:gd name="connsiteX105" fmla="*/ 12804208 w 13788429"/>
                <a:gd name="connsiteY105" fmla="*/ 148596 h 812606"/>
                <a:gd name="connsiteX106" fmla="*/ 12852414 w 13788429"/>
                <a:gd name="connsiteY106" fmla="*/ 195935 h 812606"/>
                <a:gd name="connsiteX107" fmla="*/ 12856728 w 13788429"/>
                <a:gd name="connsiteY107" fmla="*/ 187311 h 812606"/>
                <a:gd name="connsiteX108" fmla="*/ 12866264 w 13788429"/>
                <a:gd name="connsiteY108" fmla="*/ 204976 h 812606"/>
                <a:gd name="connsiteX109" fmla="*/ 13306093 w 13788429"/>
                <a:gd name="connsiteY109" fmla="*/ 492302 h 812606"/>
                <a:gd name="connsiteX110" fmla="*/ 13770920 w 13788429"/>
                <a:gd name="connsiteY110" fmla="*/ 159808 h 812606"/>
                <a:gd name="connsiteX111" fmla="*/ 13788429 w 13788429"/>
                <a:gd name="connsiteY111" fmla="*/ 119324 h 812606"/>
                <a:gd name="connsiteX112" fmla="*/ 13770746 w 13788429"/>
                <a:gd name="connsiteY112" fmla="*/ 177225 h 812606"/>
                <a:gd name="connsiteX113" fmla="*/ 13177080 w 13788429"/>
                <a:gd name="connsiteY113" fmla="*/ 660610 h 812606"/>
                <a:gd name="connsiteX114" fmla="*/ 12806653 w 13788429"/>
                <a:gd name="connsiteY114" fmla="*/ 512014 h 812606"/>
                <a:gd name="connsiteX115" fmla="*/ 12758447 w 13788429"/>
                <a:gd name="connsiteY115" fmla="*/ 464675 h 812606"/>
                <a:gd name="connsiteX116" fmla="*/ 12754132 w 13788429"/>
                <a:gd name="connsiteY116" fmla="*/ 473298 h 812606"/>
                <a:gd name="connsiteX117" fmla="*/ 12744597 w 13788429"/>
                <a:gd name="connsiteY117" fmla="*/ 455634 h 812606"/>
                <a:gd name="connsiteX118" fmla="*/ 12304768 w 13788429"/>
                <a:gd name="connsiteY118" fmla="*/ 168308 h 812606"/>
                <a:gd name="connsiteX119" fmla="*/ 11881706 w 13788429"/>
                <a:gd name="connsiteY119" fmla="*/ 428741 h 812606"/>
                <a:gd name="connsiteX120" fmla="*/ 11881454 w 13788429"/>
                <a:gd name="connsiteY120" fmla="*/ 429150 h 812606"/>
                <a:gd name="connsiteX121" fmla="*/ 11879962 w 13788429"/>
                <a:gd name="connsiteY121" fmla="*/ 432244 h 812606"/>
                <a:gd name="connsiteX122" fmla="*/ 11853175 w 13788429"/>
                <a:gd name="connsiteY122" fmla="*/ 480214 h 812606"/>
                <a:gd name="connsiteX123" fmla="*/ 11839921 w 13788429"/>
                <a:gd name="connsiteY123" fmla="*/ 500849 h 812606"/>
                <a:gd name="connsiteX124" fmla="*/ 11822431 w 13788429"/>
                <a:gd name="connsiteY124" fmla="*/ 541285 h 812606"/>
                <a:gd name="connsiteX125" fmla="*/ 11830122 w 13788429"/>
                <a:gd name="connsiteY125" fmla="*/ 516101 h 812606"/>
                <a:gd name="connsiteX126" fmla="*/ 11824013 w 13788429"/>
                <a:gd name="connsiteY126" fmla="*/ 525613 h 812606"/>
                <a:gd name="connsiteX127" fmla="*/ 11332260 w 13788429"/>
                <a:gd name="connsiteY127" fmla="*/ 812603 h 812606"/>
                <a:gd name="connsiteX128" fmla="*/ 10961833 w 13788429"/>
                <a:gd name="connsiteY128" fmla="*/ 664007 h 812606"/>
                <a:gd name="connsiteX129" fmla="*/ 10913627 w 13788429"/>
                <a:gd name="connsiteY129" fmla="*/ 616668 h 812606"/>
                <a:gd name="connsiteX130" fmla="*/ 10909313 w 13788429"/>
                <a:gd name="connsiteY130" fmla="*/ 625292 h 812606"/>
                <a:gd name="connsiteX131" fmla="*/ 10899778 w 13788429"/>
                <a:gd name="connsiteY131" fmla="*/ 607627 h 812606"/>
                <a:gd name="connsiteX132" fmla="*/ 10459949 w 13788429"/>
                <a:gd name="connsiteY132" fmla="*/ 320302 h 812606"/>
                <a:gd name="connsiteX133" fmla="*/ 10194338 w 13788429"/>
                <a:gd name="connsiteY133" fmla="*/ 411089 h 812606"/>
                <a:gd name="connsiteX134" fmla="*/ 10149131 w 13788429"/>
                <a:gd name="connsiteY134" fmla="*/ 449000 h 812606"/>
                <a:gd name="connsiteX135" fmla="*/ 10143558 w 13788429"/>
                <a:gd name="connsiteY135" fmla="*/ 456073 h 812606"/>
                <a:gd name="connsiteX136" fmla="*/ 10109437 w 13788429"/>
                <a:gd name="connsiteY136" fmla="*/ 488902 h 812606"/>
                <a:gd name="connsiteX137" fmla="*/ 10084356 w 13788429"/>
                <a:gd name="connsiteY137" fmla="*/ 515951 h 812606"/>
                <a:gd name="connsiteX138" fmla="*/ 9995121 w 13788429"/>
                <a:gd name="connsiteY138" fmla="*/ 652795 h 812606"/>
                <a:gd name="connsiteX139" fmla="*/ 9977611 w 13788429"/>
                <a:gd name="connsiteY139" fmla="*/ 693279 h 812606"/>
                <a:gd name="connsiteX140" fmla="*/ 9995295 w 13788429"/>
                <a:gd name="connsiteY140" fmla="*/ 635378 h 812606"/>
                <a:gd name="connsiteX141" fmla="*/ 10031634 w 13788429"/>
                <a:gd name="connsiteY141" fmla="*/ 553928 h 812606"/>
                <a:gd name="connsiteX142" fmla="*/ 9990354 w 13788429"/>
                <a:gd name="connsiteY142" fmla="*/ 583206 h 812606"/>
                <a:gd name="connsiteX143" fmla="*/ 9716782 w 13788429"/>
                <a:gd name="connsiteY143" fmla="*/ 660611 h 812606"/>
                <a:gd name="connsiteX144" fmla="*/ 9346355 w 13788429"/>
                <a:gd name="connsiteY144" fmla="*/ 512015 h 812606"/>
                <a:gd name="connsiteX145" fmla="*/ 9298148 w 13788429"/>
                <a:gd name="connsiteY145" fmla="*/ 464676 h 812606"/>
                <a:gd name="connsiteX146" fmla="*/ 9293835 w 13788429"/>
                <a:gd name="connsiteY146" fmla="*/ 473299 h 812606"/>
                <a:gd name="connsiteX147" fmla="*/ 9284299 w 13788429"/>
                <a:gd name="connsiteY147" fmla="*/ 455635 h 812606"/>
                <a:gd name="connsiteX148" fmla="*/ 8844469 w 13788429"/>
                <a:gd name="connsiteY148" fmla="*/ 168309 h 812606"/>
                <a:gd name="connsiteX149" fmla="*/ 8421407 w 13788429"/>
                <a:gd name="connsiteY149" fmla="*/ 428742 h 812606"/>
                <a:gd name="connsiteX150" fmla="*/ 8421156 w 13788429"/>
                <a:gd name="connsiteY150" fmla="*/ 429151 h 812606"/>
                <a:gd name="connsiteX151" fmla="*/ 8419664 w 13788429"/>
                <a:gd name="connsiteY151" fmla="*/ 432245 h 812606"/>
                <a:gd name="connsiteX152" fmla="*/ 8392878 w 13788429"/>
                <a:gd name="connsiteY152" fmla="*/ 480215 h 812606"/>
                <a:gd name="connsiteX153" fmla="*/ 8379622 w 13788429"/>
                <a:gd name="connsiteY153" fmla="*/ 500850 h 812606"/>
                <a:gd name="connsiteX154" fmla="*/ 8362133 w 13788429"/>
                <a:gd name="connsiteY154" fmla="*/ 541286 h 812606"/>
                <a:gd name="connsiteX155" fmla="*/ 8369824 w 13788429"/>
                <a:gd name="connsiteY155" fmla="*/ 516102 h 812606"/>
                <a:gd name="connsiteX156" fmla="*/ 8363714 w 13788429"/>
                <a:gd name="connsiteY156" fmla="*/ 525614 h 812606"/>
                <a:gd name="connsiteX157" fmla="*/ 7871963 w 13788429"/>
                <a:gd name="connsiteY157" fmla="*/ 812604 h 812606"/>
                <a:gd name="connsiteX158" fmla="*/ 7501535 w 13788429"/>
                <a:gd name="connsiteY158" fmla="*/ 664008 h 812606"/>
                <a:gd name="connsiteX159" fmla="*/ 7453329 w 13788429"/>
                <a:gd name="connsiteY159" fmla="*/ 616669 h 812606"/>
                <a:gd name="connsiteX160" fmla="*/ 7449015 w 13788429"/>
                <a:gd name="connsiteY160" fmla="*/ 625293 h 812606"/>
                <a:gd name="connsiteX161" fmla="*/ 7439480 w 13788429"/>
                <a:gd name="connsiteY161" fmla="*/ 607628 h 812606"/>
                <a:gd name="connsiteX162" fmla="*/ 6999650 w 13788429"/>
                <a:gd name="connsiteY162" fmla="*/ 320302 h 812606"/>
                <a:gd name="connsiteX163" fmla="*/ 6734041 w 13788429"/>
                <a:gd name="connsiteY163" fmla="*/ 411089 h 812606"/>
                <a:gd name="connsiteX164" fmla="*/ 6688836 w 13788429"/>
                <a:gd name="connsiteY164" fmla="*/ 448999 h 812606"/>
                <a:gd name="connsiteX165" fmla="*/ 6683260 w 13788429"/>
                <a:gd name="connsiteY165" fmla="*/ 456075 h 812606"/>
                <a:gd name="connsiteX166" fmla="*/ 6649130 w 13788429"/>
                <a:gd name="connsiteY166" fmla="*/ 488913 h 812606"/>
                <a:gd name="connsiteX167" fmla="*/ 6624058 w 13788429"/>
                <a:gd name="connsiteY167" fmla="*/ 515952 h 812606"/>
                <a:gd name="connsiteX168" fmla="*/ 6534823 w 13788429"/>
                <a:gd name="connsiteY168" fmla="*/ 652796 h 812606"/>
                <a:gd name="connsiteX169" fmla="*/ 6517314 w 13788429"/>
                <a:gd name="connsiteY169" fmla="*/ 693280 h 812606"/>
                <a:gd name="connsiteX170" fmla="*/ 6534997 w 13788429"/>
                <a:gd name="connsiteY170" fmla="*/ 635379 h 812606"/>
                <a:gd name="connsiteX171" fmla="*/ 6571335 w 13788429"/>
                <a:gd name="connsiteY171" fmla="*/ 553930 h 812606"/>
                <a:gd name="connsiteX172" fmla="*/ 6530056 w 13788429"/>
                <a:gd name="connsiteY172" fmla="*/ 583208 h 812606"/>
                <a:gd name="connsiteX173" fmla="*/ 6256484 w 13788429"/>
                <a:gd name="connsiteY173" fmla="*/ 660613 h 812606"/>
                <a:gd name="connsiteX174" fmla="*/ 5886057 w 13788429"/>
                <a:gd name="connsiteY174" fmla="*/ 512017 h 812606"/>
                <a:gd name="connsiteX175" fmla="*/ 5837850 w 13788429"/>
                <a:gd name="connsiteY175" fmla="*/ 464678 h 812606"/>
                <a:gd name="connsiteX176" fmla="*/ 5833537 w 13788429"/>
                <a:gd name="connsiteY176" fmla="*/ 473301 h 812606"/>
                <a:gd name="connsiteX177" fmla="*/ 5824001 w 13788429"/>
                <a:gd name="connsiteY177" fmla="*/ 455637 h 812606"/>
                <a:gd name="connsiteX178" fmla="*/ 5384172 w 13788429"/>
                <a:gd name="connsiteY178" fmla="*/ 168311 h 812606"/>
                <a:gd name="connsiteX179" fmla="*/ 4961110 w 13788429"/>
                <a:gd name="connsiteY179" fmla="*/ 428744 h 812606"/>
                <a:gd name="connsiteX180" fmla="*/ 4960858 w 13788429"/>
                <a:gd name="connsiteY180" fmla="*/ 429153 h 812606"/>
                <a:gd name="connsiteX181" fmla="*/ 4959366 w 13788429"/>
                <a:gd name="connsiteY181" fmla="*/ 432247 h 812606"/>
                <a:gd name="connsiteX182" fmla="*/ 4932580 w 13788429"/>
                <a:gd name="connsiteY182" fmla="*/ 480217 h 812606"/>
                <a:gd name="connsiteX183" fmla="*/ 4919324 w 13788429"/>
                <a:gd name="connsiteY183" fmla="*/ 500852 h 812606"/>
                <a:gd name="connsiteX184" fmla="*/ 4901835 w 13788429"/>
                <a:gd name="connsiteY184" fmla="*/ 541288 h 812606"/>
                <a:gd name="connsiteX185" fmla="*/ 4909527 w 13788429"/>
                <a:gd name="connsiteY185" fmla="*/ 516104 h 812606"/>
                <a:gd name="connsiteX186" fmla="*/ 4903416 w 13788429"/>
                <a:gd name="connsiteY186" fmla="*/ 525616 h 812606"/>
                <a:gd name="connsiteX187" fmla="*/ 4411665 w 13788429"/>
                <a:gd name="connsiteY187" fmla="*/ 812606 h 812606"/>
                <a:gd name="connsiteX188" fmla="*/ 4041238 w 13788429"/>
                <a:gd name="connsiteY188" fmla="*/ 664010 h 812606"/>
                <a:gd name="connsiteX189" fmla="*/ 3993031 w 13788429"/>
                <a:gd name="connsiteY189" fmla="*/ 616671 h 812606"/>
                <a:gd name="connsiteX190" fmla="*/ 3988718 w 13788429"/>
                <a:gd name="connsiteY190" fmla="*/ 625295 h 812606"/>
                <a:gd name="connsiteX191" fmla="*/ 3979182 w 13788429"/>
                <a:gd name="connsiteY191" fmla="*/ 607630 h 812606"/>
                <a:gd name="connsiteX192" fmla="*/ 3539353 w 13788429"/>
                <a:gd name="connsiteY192" fmla="*/ 320304 h 812606"/>
                <a:gd name="connsiteX193" fmla="*/ 3273743 w 13788429"/>
                <a:gd name="connsiteY193" fmla="*/ 411091 h 812606"/>
                <a:gd name="connsiteX194" fmla="*/ 3228539 w 13788429"/>
                <a:gd name="connsiteY194" fmla="*/ 449001 h 812606"/>
                <a:gd name="connsiteX195" fmla="*/ 3222962 w 13788429"/>
                <a:gd name="connsiteY195" fmla="*/ 456077 h 812606"/>
                <a:gd name="connsiteX196" fmla="*/ 3188833 w 13788429"/>
                <a:gd name="connsiteY196" fmla="*/ 488915 h 812606"/>
                <a:gd name="connsiteX197" fmla="*/ 3163761 w 13788429"/>
                <a:gd name="connsiteY197" fmla="*/ 515954 h 812606"/>
                <a:gd name="connsiteX198" fmla="*/ 3074526 w 13788429"/>
                <a:gd name="connsiteY198" fmla="*/ 652798 h 812606"/>
                <a:gd name="connsiteX199" fmla="*/ 3057016 w 13788429"/>
                <a:gd name="connsiteY199" fmla="*/ 693282 h 812606"/>
                <a:gd name="connsiteX200" fmla="*/ 3074699 w 13788429"/>
                <a:gd name="connsiteY200" fmla="*/ 635381 h 812606"/>
                <a:gd name="connsiteX201" fmla="*/ 3111037 w 13788429"/>
                <a:gd name="connsiteY201" fmla="*/ 553933 h 812606"/>
                <a:gd name="connsiteX202" fmla="*/ 3069759 w 13788429"/>
                <a:gd name="connsiteY202" fmla="*/ 583210 h 812606"/>
                <a:gd name="connsiteX203" fmla="*/ 2796186 w 13788429"/>
                <a:gd name="connsiteY203" fmla="*/ 660615 h 812606"/>
                <a:gd name="connsiteX204" fmla="*/ 2425759 w 13788429"/>
                <a:gd name="connsiteY204" fmla="*/ 512019 h 812606"/>
                <a:gd name="connsiteX205" fmla="*/ 2377553 w 13788429"/>
                <a:gd name="connsiteY205" fmla="*/ 464680 h 812606"/>
                <a:gd name="connsiteX206" fmla="*/ 2373239 w 13788429"/>
                <a:gd name="connsiteY206" fmla="*/ 473303 h 812606"/>
                <a:gd name="connsiteX207" fmla="*/ 2363703 w 13788429"/>
                <a:gd name="connsiteY207" fmla="*/ 455639 h 812606"/>
                <a:gd name="connsiteX208" fmla="*/ 1923874 w 13788429"/>
                <a:gd name="connsiteY208" fmla="*/ 168313 h 812606"/>
                <a:gd name="connsiteX209" fmla="*/ 1500812 w 13788429"/>
                <a:gd name="connsiteY209" fmla="*/ 428746 h 812606"/>
                <a:gd name="connsiteX210" fmla="*/ 1500560 w 13788429"/>
                <a:gd name="connsiteY210" fmla="*/ 429155 h 812606"/>
                <a:gd name="connsiteX211" fmla="*/ 1499068 w 13788429"/>
                <a:gd name="connsiteY211" fmla="*/ 432249 h 812606"/>
                <a:gd name="connsiteX212" fmla="*/ 1472282 w 13788429"/>
                <a:gd name="connsiteY212" fmla="*/ 480219 h 812606"/>
                <a:gd name="connsiteX213" fmla="*/ 1459026 w 13788429"/>
                <a:gd name="connsiteY213" fmla="*/ 500854 h 812606"/>
                <a:gd name="connsiteX214" fmla="*/ 1441537 w 13788429"/>
                <a:gd name="connsiteY214" fmla="*/ 541290 h 812606"/>
                <a:gd name="connsiteX215" fmla="*/ 1449229 w 13788429"/>
                <a:gd name="connsiteY215" fmla="*/ 516106 h 812606"/>
                <a:gd name="connsiteX216" fmla="*/ 1443118 w 13788429"/>
                <a:gd name="connsiteY216" fmla="*/ 525618 h 812606"/>
                <a:gd name="connsiteX0" fmla="*/ 1443118 w 13788429"/>
                <a:gd name="connsiteY0" fmla="*/ 525618 h 812606"/>
                <a:gd name="connsiteX1" fmla="*/ 79055 w 13788429"/>
                <a:gd name="connsiteY1" fmla="*/ 320306 h 812606"/>
                <a:gd name="connsiteX2" fmla="*/ 208068 w 13788429"/>
                <a:gd name="connsiteY2" fmla="*/ 151998 h 812606"/>
                <a:gd name="connsiteX3" fmla="*/ 578495 w 13788429"/>
                <a:gd name="connsiteY3" fmla="*/ 300594 h 812606"/>
                <a:gd name="connsiteX4" fmla="*/ 626701 w 13788429"/>
                <a:gd name="connsiteY4" fmla="*/ 347933 h 812606"/>
                <a:gd name="connsiteX5" fmla="*/ 1503442 w 13788429"/>
                <a:gd name="connsiteY5" fmla="*/ 383867 h 812606"/>
                <a:gd name="connsiteX6" fmla="*/ 1503694 w 13788429"/>
                <a:gd name="connsiteY6" fmla="*/ 383458 h 812606"/>
                <a:gd name="connsiteX7" fmla="*/ 1505186 w 13788429"/>
                <a:gd name="connsiteY7" fmla="*/ 380364 h 812606"/>
                <a:gd name="connsiteX8" fmla="*/ 1531972 w 13788429"/>
                <a:gd name="connsiteY8" fmla="*/ 332394 h 812606"/>
                <a:gd name="connsiteX9" fmla="*/ 1545227 w 13788429"/>
                <a:gd name="connsiteY9" fmla="*/ 311759 h 812606"/>
                <a:gd name="connsiteX10" fmla="*/ 1562717 w 13788429"/>
                <a:gd name="connsiteY10" fmla="*/ 271323 h 812606"/>
                <a:gd name="connsiteX11" fmla="*/ 1555025 w 13788429"/>
                <a:gd name="connsiteY11" fmla="*/ 296507 h 812606"/>
                <a:gd name="connsiteX12" fmla="*/ 1561135 w 13788429"/>
                <a:gd name="connsiteY12" fmla="*/ 286995 h 812606"/>
                <a:gd name="connsiteX13" fmla="*/ 2052887 w 13788429"/>
                <a:gd name="connsiteY13" fmla="*/ 5 h 812606"/>
                <a:gd name="connsiteX14" fmla="*/ 2423314 w 13788429"/>
                <a:gd name="connsiteY14" fmla="*/ 148601 h 812606"/>
                <a:gd name="connsiteX15" fmla="*/ 2471520 w 13788429"/>
                <a:gd name="connsiteY15" fmla="*/ 195940 h 812606"/>
                <a:gd name="connsiteX16" fmla="*/ 2475834 w 13788429"/>
                <a:gd name="connsiteY16" fmla="*/ 187316 h 812606"/>
                <a:gd name="connsiteX17" fmla="*/ 2485370 w 13788429"/>
                <a:gd name="connsiteY17" fmla="*/ 204981 h 812606"/>
                <a:gd name="connsiteX18" fmla="*/ 2925199 w 13788429"/>
                <a:gd name="connsiteY18" fmla="*/ 492306 h 812606"/>
                <a:gd name="connsiteX19" fmla="*/ 3190809 w 13788429"/>
                <a:gd name="connsiteY19" fmla="*/ 401519 h 812606"/>
                <a:gd name="connsiteX20" fmla="*/ 3236013 w 13788429"/>
                <a:gd name="connsiteY20" fmla="*/ 363610 h 812606"/>
                <a:gd name="connsiteX21" fmla="*/ 3241590 w 13788429"/>
                <a:gd name="connsiteY21" fmla="*/ 356534 h 812606"/>
                <a:gd name="connsiteX22" fmla="*/ 3275719 w 13788429"/>
                <a:gd name="connsiteY22" fmla="*/ 323696 h 812606"/>
                <a:gd name="connsiteX23" fmla="*/ 3300791 w 13788429"/>
                <a:gd name="connsiteY23" fmla="*/ 296657 h 812606"/>
                <a:gd name="connsiteX24" fmla="*/ 3390026 w 13788429"/>
                <a:gd name="connsiteY24" fmla="*/ 159813 h 812606"/>
                <a:gd name="connsiteX25" fmla="*/ 3407536 w 13788429"/>
                <a:gd name="connsiteY25" fmla="*/ 119329 h 812606"/>
                <a:gd name="connsiteX26" fmla="*/ 3389853 w 13788429"/>
                <a:gd name="connsiteY26" fmla="*/ 177230 h 812606"/>
                <a:gd name="connsiteX27" fmla="*/ 3353515 w 13788429"/>
                <a:gd name="connsiteY27" fmla="*/ 258678 h 812606"/>
                <a:gd name="connsiteX28" fmla="*/ 3394793 w 13788429"/>
                <a:gd name="connsiteY28" fmla="*/ 229401 h 812606"/>
                <a:gd name="connsiteX29" fmla="*/ 3668366 w 13788429"/>
                <a:gd name="connsiteY29" fmla="*/ 151996 h 812606"/>
                <a:gd name="connsiteX30" fmla="*/ 4038793 w 13788429"/>
                <a:gd name="connsiteY30" fmla="*/ 300592 h 812606"/>
                <a:gd name="connsiteX31" fmla="*/ 4086999 w 13788429"/>
                <a:gd name="connsiteY31" fmla="*/ 347931 h 812606"/>
                <a:gd name="connsiteX32" fmla="*/ 4091313 w 13788429"/>
                <a:gd name="connsiteY32" fmla="*/ 339308 h 812606"/>
                <a:gd name="connsiteX33" fmla="*/ 4100849 w 13788429"/>
                <a:gd name="connsiteY33" fmla="*/ 356972 h 812606"/>
                <a:gd name="connsiteX34" fmla="*/ 4540678 w 13788429"/>
                <a:gd name="connsiteY34" fmla="*/ 644298 h 812606"/>
                <a:gd name="connsiteX35" fmla="*/ 4963740 w 13788429"/>
                <a:gd name="connsiteY35" fmla="*/ 383865 h 812606"/>
                <a:gd name="connsiteX36" fmla="*/ 4963992 w 13788429"/>
                <a:gd name="connsiteY36" fmla="*/ 383456 h 812606"/>
                <a:gd name="connsiteX37" fmla="*/ 4965484 w 13788429"/>
                <a:gd name="connsiteY37" fmla="*/ 380362 h 812606"/>
                <a:gd name="connsiteX38" fmla="*/ 4992270 w 13788429"/>
                <a:gd name="connsiteY38" fmla="*/ 332392 h 812606"/>
                <a:gd name="connsiteX39" fmla="*/ 5005525 w 13788429"/>
                <a:gd name="connsiteY39" fmla="*/ 311757 h 812606"/>
                <a:gd name="connsiteX40" fmla="*/ 5023015 w 13788429"/>
                <a:gd name="connsiteY40" fmla="*/ 271321 h 812606"/>
                <a:gd name="connsiteX41" fmla="*/ 5015323 w 13788429"/>
                <a:gd name="connsiteY41" fmla="*/ 296505 h 812606"/>
                <a:gd name="connsiteX42" fmla="*/ 5021433 w 13788429"/>
                <a:gd name="connsiteY42" fmla="*/ 286993 h 812606"/>
                <a:gd name="connsiteX43" fmla="*/ 5513185 w 13788429"/>
                <a:gd name="connsiteY43" fmla="*/ 3 h 812606"/>
                <a:gd name="connsiteX44" fmla="*/ 5883612 w 13788429"/>
                <a:gd name="connsiteY44" fmla="*/ 148599 h 812606"/>
                <a:gd name="connsiteX45" fmla="*/ 5931818 w 13788429"/>
                <a:gd name="connsiteY45" fmla="*/ 195938 h 812606"/>
                <a:gd name="connsiteX46" fmla="*/ 5936132 w 13788429"/>
                <a:gd name="connsiteY46" fmla="*/ 187314 h 812606"/>
                <a:gd name="connsiteX47" fmla="*/ 5945668 w 13788429"/>
                <a:gd name="connsiteY47" fmla="*/ 204979 h 812606"/>
                <a:gd name="connsiteX48" fmla="*/ 6385497 w 13788429"/>
                <a:gd name="connsiteY48" fmla="*/ 492304 h 812606"/>
                <a:gd name="connsiteX49" fmla="*/ 6651107 w 13788429"/>
                <a:gd name="connsiteY49" fmla="*/ 401517 h 812606"/>
                <a:gd name="connsiteX50" fmla="*/ 6696311 w 13788429"/>
                <a:gd name="connsiteY50" fmla="*/ 363608 h 812606"/>
                <a:gd name="connsiteX51" fmla="*/ 6701888 w 13788429"/>
                <a:gd name="connsiteY51" fmla="*/ 356532 h 812606"/>
                <a:gd name="connsiteX52" fmla="*/ 6736017 w 13788429"/>
                <a:gd name="connsiteY52" fmla="*/ 323694 h 812606"/>
                <a:gd name="connsiteX53" fmla="*/ 6761089 w 13788429"/>
                <a:gd name="connsiteY53" fmla="*/ 296655 h 812606"/>
                <a:gd name="connsiteX54" fmla="*/ 6850324 w 13788429"/>
                <a:gd name="connsiteY54" fmla="*/ 159811 h 812606"/>
                <a:gd name="connsiteX55" fmla="*/ 6867834 w 13788429"/>
                <a:gd name="connsiteY55" fmla="*/ 119327 h 812606"/>
                <a:gd name="connsiteX56" fmla="*/ 6850150 w 13788429"/>
                <a:gd name="connsiteY56" fmla="*/ 177228 h 812606"/>
                <a:gd name="connsiteX57" fmla="*/ 6813812 w 13788429"/>
                <a:gd name="connsiteY57" fmla="*/ 258677 h 812606"/>
                <a:gd name="connsiteX58" fmla="*/ 6855091 w 13788429"/>
                <a:gd name="connsiteY58" fmla="*/ 229399 h 812606"/>
                <a:gd name="connsiteX59" fmla="*/ 7128664 w 13788429"/>
                <a:gd name="connsiteY59" fmla="*/ 151994 h 812606"/>
                <a:gd name="connsiteX60" fmla="*/ 7499091 w 13788429"/>
                <a:gd name="connsiteY60" fmla="*/ 300590 h 812606"/>
                <a:gd name="connsiteX61" fmla="*/ 7547297 w 13788429"/>
                <a:gd name="connsiteY61" fmla="*/ 347929 h 812606"/>
                <a:gd name="connsiteX62" fmla="*/ 7551611 w 13788429"/>
                <a:gd name="connsiteY62" fmla="*/ 339306 h 812606"/>
                <a:gd name="connsiteX63" fmla="*/ 7561147 w 13788429"/>
                <a:gd name="connsiteY63" fmla="*/ 356970 h 812606"/>
                <a:gd name="connsiteX64" fmla="*/ 8000975 w 13788429"/>
                <a:gd name="connsiteY64" fmla="*/ 644296 h 812606"/>
                <a:gd name="connsiteX65" fmla="*/ 8424038 w 13788429"/>
                <a:gd name="connsiteY65" fmla="*/ 383863 h 812606"/>
                <a:gd name="connsiteX66" fmla="*/ 8424289 w 13788429"/>
                <a:gd name="connsiteY66" fmla="*/ 383454 h 812606"/>
                <a:gd name="connsiteX67" fmla="*/ 8425782 w 13788429"/>
                <a:gd name="connsiteY67" fmla="*/ 380360 h 812606"/>
                <a:gd name="connsiteX68" fmla="*/ 8452568 w 13788429"/>
                <a:gd name="connsiteY68" fmla="*/ 332390 h 812606"/>
                <a:gd name="connsiteX69" fmla="*/ 8465822 w 13788429"/>
                <a:gd name="connsiteY69" fmla="*/ 311755 h 812606"/>
                <a:gd name="connsiteX70" fmla="*/ 8483313 w 13788429"/>
                <a:gd name="connsiteY70" fmla="*/ 271319 h 812606"/>
                <a:gd name="connsiteX71" fmla="*/ 8475621 w 13788429"/>
                <a:gd name="connsiteY71" fmla="*/ 296503 h 812606"/>
                <a:gd name="connsiteX72" fmla="*/ 8481731 w 13788429"/>
                <a:gd name="connsiteY72" fmla="*/ 286991 h 812606"/>
                <a:gd name="connsiteX73" fmla="*/ 8973483 w 13788429"/>
                <a:gd name="connsiteY73" fmla="*/ 1 h 812606"/>
                <a:gd name="connsiteX74" fmla="*/ 9343910 w 13788429"/>
                <a:gd name="connsiteY74" fmla="*/ 148597 h 812606"/>
                <a:gd name="connsiteX75" fmla="*/ 9392116 w 13788429"/>
                <a:gd name="connsiteY75" fmla="*/ 195936 h 812606"/>
                <a:gd name="connsiteX76" fmla="*/ 9396430 w 13788429"/>
                <a:gd name="connsiteY76" fmla="*/ 187312 h 812606"/>
                <a:gd name="connsiteX77" fmla="*/ 9405966 w 13788429"/>
                <a:gd name="connsiteY77" fmla="*/ 204977 h 812606"/>
                <a:gd name="connsiteX78" fmla="*/ 9845794 w 13788429"/>
                <a:gd name="connsiteY78" fmla="*/ 492302 h 812606"/>
                <a:gd name="connsiteX79" fmla="*/ 10111405 w 13788429"/>
                <a:gd name="connsiteY79" fmla="*/ 401515 h 812606"/>
                <a:gd name="connsiteX80" fmla="*/ 10156612 w 13788429"/>
                <a:gd name="connsiteY80" fmla="*/ 363604 h 812606"/>
                <a:gd name="connsiteX81" fmla="*/ 10162186 w 13788429"/>
                <a:gd name="connsiteY81" fmla="*/ 356531 h 812606"/>
                <a:gd name="connsiteX82" fmla="*/ 10196306 w 13788429"/>
                <a:gd name="connsiteY82" fmla="*/ 323702 h 812606"/>
                <a:gd name="connsiteX83" fmla="*/ 10221387 w 13788429"/>
                <a:gd name="connsiteY83" fmla="*/ 296653 h 812606"/>
                <a:gd name="connsiteX84" fmla="*/ 10310622 w 13788429"/>
                <a:gd name="connsiteY84" fmla="*/ 159809 h 812606"/>
                <a:gd name="connsiteX85" fmla="*/ 10328132 w 13788429"/>
                <a:gd name="connsiteY85" fmla="*/ 119325 h 812606"/>
                <a:gd name="connsiteX86" fmla="*/ 10310448 w 13788429"/>
                <a:gd name="connsiteY86" fmla="*/ 177226 h 812606"/>
                <a:gd name="connsiteX87" fmla="*/ 10274109 w 13788429"/>
                <a:gd name="connsiteY87" fmla="*/ 258676 h 812606"/>
                <a:gd name="connsiteX88" fmla="*/ 10315389 w 13788429"/>
                <a:gd name="connsiteY88" fmla="*/ 229399 h 812606"/>
                <a:gd name="connsiteX89" fmla="*/ 10588962 w 13788429"/>
                <a:gd name="connsiteY89" fmla="*/ 151993 h 812606"/>
                <a:gd name="connsiteX90" fmla="*/ 10959389 w 13788429"/>
                <a:gd name="connsiteY90" fmla="*/ 300589 h 812606"/>
                <a:gd name="connsiteX91" fmla="*/ 11007595 w 13788429"/>
                <a:gd name="connsiteY91" fmla="*/ 347928 h 812606"/>
                <a:gd name="connsiteX92" fmla="*/ 11011909 w 13788429"/>
                <a:gd name="connsiteY92" fmla="*/ 339305 h 812606"/>
                <a:gd name="connsiteX93" fmla="*/ 11021444 w 13788429"/>
                <a:gd name="connsiteY93" fmla="*/ 356969 h 812606"/>
                <a:gd name="connsiteX94" fmla="*/ 11461274 w 13788429"/>
                <a:gd name="connsiteY94" fmla="*/ 644295 h 812606"/>
                <a:gd name="connsiteX95" fmla="*/ 11884336 w 13788429"/>
                <a:gd name="connsiteY95" fmla="*/ 383862 h 812606"/>
                <a:gd name="connsiteX96" fmla="*/ 11884588 w 13788429"/>
                <a:gd name="connsiteY96" fmla="*/ 383453 h 812606"/>
                <a:gd name="connsiteX97" fmla="*/ 11886080 w 13788429"/>
                <a:gd name="connsiteY97" fmla="*/ 380359 h 812606"/>
                <a:gd name="connsiteX98" fmla="*/ 11912866 w 13788429"/>
                <a:gd name="connsiteY98" fmla="*/ 332389 h 812606"/>
                <a:gd name="connsiteX99" fmla="*/ 11926121 w 13788429"/>
                <a:gd name="connsiteY99" fmla="*/ 311754 h 812606"/>
                <a:gd name="connsiteX100" fmla="*/ 11943610 w 13788429"/>
                <a:gd name="connsiteY100" fmla="*/ 271318 h 812606"/>
                <a:gd name="connsiteX101" fmla="*/ 11935919 w 13788429"/>
                <a:gd name="connsiteY101" fmla="*/ 296502 h 812606"/>
                <a:gd name="connsiteX102" fmla="*/ 11942029 w 13788429"/>
                <a:gd name="connsiteY102" fmla="*/ 286990 h 812606"/>
                <a:gd name="connsiteX103" fmla="*/ 12433781 w 13788429"/>
                <a:gd name="connsiteY103" fmla="*/ 0 h 812606"/>
                <a:gd name="connsiteX104" fmla="*/ 12804208 w 13788429"/>
                <a:gd name="connsiteY104" fmla="*/ 148596 h 812606"/>
                <a:gd name="connsiteX105" fmla="*/ 12852414 w 13788429"/>
                <a:gd name="connsiteY105" fmla="*/ 195935 h 812606"/>
                <a:gd name="connsiteX106" fmla="*/ 12856728 w 13788429"/>
                <a:gd name="connsiteY106" fmla="*/ 187311 h 812606"/>
                <a:gd name="connsiteX107" fmla="*/ 12866264 w 13788429"/>
                <a:gd name="connsiteY107" fmla="*/ 204976 h 812606"/>
                <a:gd name="connsiteX108" fmla="*/ 13306093 w 13788429"/>
                <a:gd name="connsiteY108" fmla="*/ 492302 h 812606"/>
                <a:gd name="connsiteX109" fmla="*/ 13770920 w 13788429"/>
                <a:gd name="connsiteY109" fmla="*/ 159808 h 812606"/>
                <a:gd name="connsiteX110" fmla="*/ 13788429 w 13788429"/>
                <a:gd name="connsiteY110" fmla="*/ 119324 h 812606"/>
                <a:gd name="connsiteX111" fmla="*/ 13770746 w 13788429"/>
                <a:gd name="connsiteY111" fmla="*/ 177225 h 812606"/>
                <a:gd name="connsiteX112" fmla="*/ 13177080 w 13788429"/>
                <a:gd name="connsiteY112" fmla="*/ 660610 h 812606"/>
                <a:gd name="connsiteX113" fmla="*/ 12806653 w 13788429"/>
                <a:gd name="connsiteY113" fmla="*/ 512014 h 812606"/>
                <a:gd name="connsiteX114" fmla="*/ 12758447 w 13788429"/>
                <a:gd name="connsiteY114" fmla="*/ 464675 h 812606"/>
                <a:gd name="connsiteX115" fmla="*/ 12754132 w 13788429"/>
                <a:gd name="connsiteY115" fmla="*/ 473298 h 812606"/>
                <a:gd name="connsiteX116" fmla="*/ 12744597 w 13788429"/>
                <a:gd name="connsiteY116" fmla="*/ 455634 h 812606"/>
                <a:gd name="connsiteX117" fmla="*/ 12304768 w 13788429"/>
                <a:gd name="connsiteY117" fmla="*/ 168308 h 812606"/>
                <a:gd name="connsiteX118" fmla="*/ 11881706 w 13788429"/>
                <a:gd name="connsiteY118" fmla="*/ 428741 h 812606"/>
                <a:gd name="connsiteX119" fmla="*/ 11881454 w 13788429"/>
                <a:gd name="connsiteY119" fmla="*/ 429150 h 812606"/>
                <a:gd name="connsiteX120" fmla="*/ 11879962 w 13788429"/>
                <a:gd name="connsiteY120" fmla="*/ 432244 h 812606"/>
                <a:gd name="connsiteX121" fmla="*/ 11853175 w 13788429"/>
                <a:gd name="connsiteY121" fmla="*/ 480214 h 812606"/>
                <a:gd name="connsiteX122" fmla="*/ 11839921 w 13788429"/>
                <a:gd name="connsiteY122" fmla="*/ 500849 h 812606"/>
                <a:gd name="connsiteX123" fmla="*/ 11822431 w 13788429"/>
                <a:gd name="connsiteY123" fmla="*/ 541285 h 812606"/>
                <a:gd name="connsiteX124" fmla="*/ 11830122 w 13788429"/>
                <a:gd name="connsiteY124" fmla="*/ 516101 h 812606"/>
                <a:gd name="connsiteX125" fmla="*/ 11824013 w 13788429"/>
                <a:gd name="connsiteY125" fmla="*/ 525613 h 812606"/>
                <a:gd name="connsiteX126" fmla="*/ 11332260 w 13788429"/>
                <a:gd name="connsiteY126" fmla="*/ 812603 h 812606"/>
                <a:gd name="connsiteX127" fmla="*/ 10961833 w 13788429"/>
                <a:gd name="connsiteY127" fmla="*/ 664007 h 812606"/>
                <a:gd name="connsiteX128" fmla="*/ 10913627 w 13788429"/>
                <a:gd name="connsiteY128" fmla="*/ 616668 h 812606"/>
                <a:gd name="connsiteX129" fmla="*/ 10909313 w 13788429"/>
                <a:gd name="connsiteY129" fmla="*/ 625292 h 812606"/>
                <a:gd name="connsiteX130" fmla="*/ 10899778 w 13788429"/>
                <a:gd name="connsiteY130" fmla="*/ 607627 h 812606"/>
                <a:gd name="connsiteX131" fmla="*/ 10459949 w 13788429"/>
                <a:gd name="connsiteY131" fmla="*/ 320302 h 812606"/>
                <a:gd name="connsiteX132" fmla="*/ 10194338 w 13788429"/>
                <a:gd name="connsiteY132" fmla="*/ 411089 h 812606"/>
                <a:gd name="connsiteX133" fmla="*/ 10149131 w 13788429"/>
                <a:gd name="connsiteY133" fmla="*/ 449000 h 812606"/>
                <a:gd name="connsiteX134" fmla="*/ 10143558 w 13788429"/>
                <a:gd name="connsiteY134" fmla="*/ 456073 h 812606"/>
                <a:gd name="connsiteX135" fmla="*/ 10109437 w 13788429"/>
                <a:gd name="connsiteY135" fmla="*/ 488902 h 812606"/>
                <a:gd name="connsiteX136" fmla="*/ 10084356 w 13788429"/>
                <a:gd name="connsiteY136" fmla="*/ 515951 h 812606"/>
                <a:gd name="connsiteX137" fmla="*/ 9995121 w 13788429"/>
                <a:gd name="connsiteY137" fmla="*/ 652795 h 812606"/>
                <a:gd name="connsiteX138" fmla="*/ 9977611 w 13788429"/>
                <a:gd name="connsiteY138" fmla="*/ 693279 h 812606"/>
                <a:gd name="connsiteX139" fmla="*/ 9995295 w 13788429"/>
                <a:gd name="connsiteY139" fmla="*/ 635378 h 812606"/>
                <a:gd name="connsiteX140" fmla="*/ 10031634 w 13788429"/>
                <a:gd name="connsiteY140" fmla="*/ 553928 h 812606"/>
                <a:gd name="connsiteX141" fmla="*/ 9990354 w 13788429"/>
                <a:gd name="connsiteY141" fmla="*/ 583206 h 812606"/>
                <a:gd name="connsiteX142" fmla="*/ 9716782 w 13788429"/>
                <a:gd name="connsiteY142" fmla="*/ 660611 h 812606"/>
                <a:gd name="connsiteX143" fmla="*/ 9346355 w 13788429"/>
                <a:gd name="connsiteY143" fmla="*/ 512015 h 812606"/>
                <a:gd name="connsiteX144" fmla="*/ 9298148 w 13788429"/>
                <a:gd name="connsiteY144" fmla="*/ 464676 h 812606"/>
                <a:gd name="connsiteX145" fmla="*/ 9293835 w 13788429"/>
                <a:gd name="connsiteY145" fmla="*/ 473299 h 812606"/>
                <a:gd name="connsiteX146" fmla="*/ 9284299 w 13788429"/>
                <a:gd name="connsiteY146" fmla="*/ 455635 h 812606"/>
                <a:gd name="connsiteX147" fmla="*/ 8844469 w 13788429"/>
                <a:gd name="connsiteY147" fmla="*/ 168309 h 812606"/>
                <a:gd name="connsiteX148" fmla="*/ 8421407 w 13788429"/>
                <a:gd name="connsiteY148" fmla="*/ 428742 h 812606"/>
                <a:gd name="connsiteX149" fmla="*/ 8421156 w 13788429"/>
                <a:gd name="connsiteY149" fmla="*/ 429151 h 812606"/>
                <a:gd name="connsiteX150" fmla="*/ 8419664 w 13788429"/>
                <a:gd name="connsiteY150" fmla="*/ 432245 h 812606"/>
                <a:gd name="connsiteX151" fmla="*/ 8392878 w 13788429"/>
                <a:gd name="connsiteY151" fmla="*/ 480215 h 812606"/>
                <a:gd name="connsiteX152" fmla="*/ 8379622 w 13788429"/>
                <a:gd name="connsiteY152" fmla="*/ 500850 h 812606"/>
                <a:gd name="connsiteX153" fmla="*/ 8362133 w 13788429"/>
                <a:gd name="connsiteY153" fmla="*/ 541286 h 812606"/>
                <a:gd name="connsiteX154" fmla="*/ 8369824 w 13788429"/>
                <a:gd name="connsiteY154" fmla="*/ 516102 h 812606"/>
                <a:gd name="connsiteX155" fmla="*/ 8363714 w 13788429"/>
                <a:gd name="connsiteY155" fmla="*/ 525614 h 812606"/>
                <a:gd name="connsiteX156" fmla="*/ 7871963 w 13788429"/>
                <a:gd name="connsiteY156" fmla="*/ 812604 h 812606"/>
                <a:gd name="connsiteX157" fmla="*/ 7501535 w 13788429"/>
                <a:gd name="connsiteY157" fmla="*/ 664008 h 812606"/>
                <a:gd name="connsiteX158" fmla="*/ 7453329 w 13788429"/>
                <a:gd name="connsiteY158" fmla="*/ 616669 h 812606"/>
                <a:gd name="connsiteX159" fmla="*/ 7449015 w 13788429"/>
                <a:gd name="connsiteY159" fmla="*/ 625293 h 812606"/>
                <a:gd name="connsiteX160" fmla="*/ 7439480 w 13788429"/>
                <a:gd name="connsiteY160" fmla="*/ 607628 h 812606"/>
                <a:gd name="connsiteX161" fmla="*/ 6999650 w 13788429"/>
                <a:gd name="connsiteY161" fmla="*/ 320302 h 812606"/>
                <a:gd name="connsiteX162" fmla="*/ 6734041 w 13788429"/>
                <a:gd name="connsiteY162" fmla="*/ 411089 h 812606"/>
                <a:gd name="connsiteX163" fmla="*/ 6688836 w 13788429"/>
                <a:gd name="connsiteY163" fmla="*/ 448999 h 812606"/>
                <a:gd name="connsiteX164" fmla="*/ 6683260 w 13788429"/>
                <a:gd name="connsiteY164" fmla="*/ 456075 h 812606"/>
                <a:gd name="connsiteX165" fmla="*/ 6649130 w 13788429"/>
                <a:gd name="connsiteY165" fmla="*/ 488913 h 812606"/>
                <a:gd name="connsiteX166" fmla="*/ 6624058 w 13788429"/>
                <a:gd name="connsiteY166" fmla="*/ 515952 h 812606"/>
                <a:gd name="connsiteX167" fmla="*/ 6534823 w 13788429"/>
                <a:gd name="connsiteY167" fmla="*/ 652796 h 812606"/>
                <a:gd name="connsiteX168" fmla="*/ 6517314 w 13788429"/>
                <a:gd name="connsiteY168" fmla="*/ 693280 h 812606"/>
                <a:gd name="connsiteX169" fmla="*/ 6534997 w 13788429"/>
                <a:gd name="connsiteY169" fmla="*/ 635379 h 812606"/>
                <a:gd name="connsiteX170" fmla="*/ 6571335 w 13788429"/>
                <a:gd name="connsiteY170" fmla="*/ 553930 h 812606"/>
                <a:gd name="connsiteX171" fmla="*/ 6530056 w 13788429"/>
                <a:gd name="connsiteY171" fmla="*/ 583208 h 812606"/>
                <a:gd name="connsiteX172" fmla="*/ 6256484 w 13788429"/>
                <a:gd name="connsiteY172" fmla="*/ 660613 h 812606"/>
                <a:gd name="connsiteX173" fmla="*/ 5886057 w 13788429"/>
                <a:gd name="connsiteY173" fmla="*/ 512017 h 812606"/>
                <a:gd name="connsiteX174" fmla="*/ 5837850 w 13788429"/>
                <a:gd name="connsiteY174" fmla="*/ 464678 h 812606"/>
                <a:gd name="connsiteX175" fmla="*/ 5833537 w 13788429"/>
                <a:gd name="connsiteY175" fmla="*/ 473301 h 812606"/>
                <a:gd name="connsiteX176" fmla="*/ 5824001 w 13788429"/>
                <a:gd name="connsiteY176" fmla="*/ 455637 h 812606"/>
                <a:gd name="connsiteX177" fmla="*/ 5384172 w 13788429"/>
                <a:gd name="connsiteY177" fmla="*/ 168311 h 812606"/>
                <a:gd name="connsiteX178" fmla="*/ 4961110 w 13788429"/>
                <a:gd name="connsiteY178" fmla="*/ 428744 h 812606"/>
                <a:gd name="connsiteX179" fmla="*/ 4960858 w 13788429"/>
                <a:gd name="connsiteY179" fmla="*/ 429153 h 812606"/>
                <a:gd name="connsiteX180" fmla="*/ 4959366 w 13788429"/>
                <a:gd name="connsiteY180" fmla="*/ 432247 h 812606"/>
                <a:gd name="connsiteX181" fmla="*/ 4932580 w 13788429"/>
                <a:gd name="connsiteY181" fmla="*/ 480217 h 812606"/>
                <a:gd name="connsiteX182" fmla="*/ 4919324 w 13788429"/>
                <a:gd name="connsiteY182" fmla="*/ 500852 h 812606"/>
                <a:gd name="connsiteX183" fmla="*/ 4901835 w 13788429"/>
                <a:gd name="connsiteY183" fmla="*/ 541288 h 812606"/>
                <a:gd name="connsiteX184" fmla="*/ 4909527 w 13788429"/>
                <a:gd name="connsiteY184" fmla="*/ 516104 h 812606"/>
                <a:gd name="connsiteX185" fmla="*/ 4903416 w 13788429"/>
                <a:gd name="connsiteY185" fmla="*/ 525616 h 812606"/>
                <a:gd name="connsiteX186" fmla="*/ 4411665 w 13788429"/>
                <a:gd name="connsiteY186" fmla="*/ 812606 h 812606"/>
                <a:gd name="connsiteX187" fmla="*/ 4041238 w 13788429"/>
                <a:gd name="connsiteY187" fmla="*/ 664010 h 812606"/>
                <a:gd name="connsiteX188" fmla="*/ 3993031 w 13788429"/>
                <a:gd name="connsiteY188" fmla="*/ 616671 h 812606"/>
                <a:gd name="connsiteX189" fmla="*/ 3988718 w 13788429"/>
                <a:gd name="connsiteY189" fmla="*/ 625295 h 812606"/>
                <a:gd name="connsiteX190" fmla="*/ 3979182 w 13788429"/>
                <a:gd name="connsiteY190" fmla="*/ 607630 h 812606"/>
                <a:gd name="connsiteX191" fmla="*/ 3539353 w 13788429"/>
                <a:gd name="connsiteY191" fmla="*/ 320304 h 812606"/>
                <a:gd name="connsiteX192" fmla="*/ 3273743 w 13788429"/>
                <a:gd name="connsiteY192" fmla="*/ 411091 h 812606"/>
                <a:gd name="connsiteX193" fmla="*/ 3228539 w 13788429"/>
                <a:gd name="connsiteY193" fmla="*/ 449001 h 812606"/>
                <a:gd name="connsiteX194" fmla="*/ 3222962 w 13788429"/>
                <a:gd name="connsiteY194" fmla="*/ 456077 h 812606"/>
                <a:gd name="connsiteX195" fmla="*/ 3188833 w 13788429"/>
                <a:gd name="connsiteY195" fmla="*/ 488915 h 812606"/>
                <a:gd name="connsiteX196" fmla="*/ 3163761 w 13788429"/>
                <a:gd name="connsiteY196" fmla="*/ 515954 h 812606"/>
                <a:gd name="connsiteX197" fmla="*/ 3074526 w 13788429"/>
                <a:gd name="connsiteY197" fmla="*/ 652798 h 812606"/>
                <a:gd name="connsiteX198" fmla="*/ 3057016 w 13788429"/>
                <a:gd name="connsiteY198" fmla="*/ 693282 h 812606"/>
                <a:gd name="connsiteX199" fmla="*/ 3074699 w 13788429"/>
                <a:gd name="connsiteY199" fmla="*/ 635381 h 812606"/>
                <a:gd name="connsiteX200" fmla="*/ 3111037 w 13788429"/>
                <a:gd name="connsiteY200" fmla="*/ 553933 h 812606"/>
                <a:gd name="connsiteX201" fmla="*/ 3069759 w 13788429"/>
                <a:gd name="connsiteY201" fmla="*/ 583210 h 812606"/>
                <a:gd name="connsiteX202" fmla="*/ 2796186 w 13788429"/>
                <a:gd name="connsiteY202" fmla="*/ 660615 h 812606"/>
                <a:gd name="connsiteX203" fmla="*/ 2425759 w 13788429"/>
                <a:gd name="connsiteY203" fmla="*/ 512019 h 812606"/>
                <a:gd name="connsiteX204" fmla="*/ 2377553 w 13788429"/>
                <a:gd name="connsiteY204" fmla="*/ 464680 h 812606"/>
                <a:gd name="connsiteX205" fmla="*/ 2373239 w 13788429"/>
                <a:gd name="connsiteY205" fmla="*/ 473303 h 812606"/>
                <a:gd name="connsiteX206" fmla="*/ 2363703 w 13788429"/>
                <a:gd name="connsiteY206" fmla="*/ 455639 h 812606"/>
                <a:gd name="connsiteX207" fmla="*/ 1923874 w 13788429"/>
                <a:gd name="connsiteY207" fmla="*/ 168313 h 812606"/>
                <a:gd name="connsiteX208" fmla="*/ 1500812 w 13788429"/>
                <a:gd name="connsiteY208" fmla="*/ 428746 h 812606"/>
                <a:gd name="connsiteX209" fmla="*/ 1500560 w 13788429"/>
                <a:gd name="connsiteY209" fmla="*/ 429155 h 812606"/>
                <a:gd name="connsiteX210" fmla="*/ 1499068 w 13788429"/>
                <a:gd name="connsiteY210" fmla="*/ 432249 h 812606"/>
                <a:gd name="connsiteX211" fmla="*/ 1472282 w 13788429"/>
                <a:gd name="connsiteY211" fmla="*/ 480219 h 812606"/>
                <a:gd name="connsiteX212" fmla="*/ 1459026 w 13788429"/>
                <a:gd name="connsiteY212" fmla="*/ 500854 h 812606"/>
                <a:gd name="connsiteX213" fmla="*/ 1441537 w 13788429"/>
                <a:gd name="connsiteY213" fmla="*/ 541290 h 812606"/>
                <a:gd name="connsiteX214" fmla="*/ 1449229 w 13788429"/>
                <a:gd name="connsiteY214" fmla="*/ 516106 h 812606"/>
                <a:gd name="connsiteX215" fmla="*/ 1443118 w 13788429"/>
                <a:gd name="connsiteY215" fmla="*/ 525618 h 812606"/>
                <a:gd name="connsiteX0" fmla="*/ 1443118 w 13788429"/>
                <a:gd name="connsiteY0" fmla="*/ 525618 h 812606"/>
                <a:gd name="connsiteX1" fmla="*/ 79055 w 13788429"/>
                <a:gd name="connsiteY1" fmla="*/ 320306 h 812606"/>
                <a:gd name="connsiteX2" fmla="*/ 208068 w 13788429"/>
                <a:gd name="connsiteY2" fmla="*/ 151998 h 812606"/>
                <a:gd name="connsiteX3" fmla="*/ 578495 w 13788429"/>
                <a:gd name="connsiteY3" fmla="*/ 300594 h 812606"/>
                <a:gd name="connsiteX4" fmla="*/ 1503442 w 13788429"/>
                <a:gd name="connsiteY4" fmla="*/ 383867 h 812606"/>
                <a:gd name="connsiteX5" fmla="*/ 1503694 w 13788429"/>
                <a:gd name="connsiteY5" fmla="*/ 383458 h 812606"/>
                <a:gd name="connsiteX6" fmla="*/ 1505186 w 13788429"/>
                <a:gd name="connsiteY6" fmla="*/ 380364 h 812606"/>
                <a:gd name="connsiteX7" fmla="*/ 1531972 w 13788429"/>
                <a:gd name="connsiteY7" fmla="*/ 332394 h 812606"/>
                <a:gd name="connsiteX8" fmla="*/ 1545227 w 13788429"/>
                <a:gd name="connsiteY8" fmla="*/ 311759 h 812606"/>
                <a:gd name="connsiteX9" fmla="*/ 1562717 w 13788429"/>
                <a:gd name="connsiteY9" fmla="*/ 271323 h 812606"/>
                <a:gd name="connsiteX10" fmla="*/ 1555025 w 13788429"/>
                <a:gd name="connsiteY10" fmla="*/ 296507 h 812606"/>
                <a:gd name="connsiteX11" fmla="*/ 1561135 w 13788429"/>
                <a:gd name="connsiteY11" fmla="*/ 286995 h 812606"/>
                <a:gd name="connsiteX12" fmla="*/ 2052887 w 13788429"/>
                <a:gd name="connsiteY12" fmla="*/ 5 h 812606"/>
                <a:gd name="connsiteX13" fmla="*/ 2423314 w 13788429"/>
                <a:gd name="connsiteY13" fmla="*/ 148601 h 812606"/>
                <a:gd name="connsiteX14" fmla="*/ 2471520 w 13788429"/>
                <a:gd name="connsiteY14" fmla="*/ 195940 h 812606"/>
                <a:gd name="connsiteX15" fmla="*/ 2475834 w 13788429"/>
                <a:gd name="connsiteY15" fmla="*/ 187316 h 812606"/>
                <a:gd name="connsiteX16" fmla="*/ 2485370 w 13788429"/>
                <a:gd name="connsiteY16" fmla="*/ 204981 h 812606"/>
                <a:gd name="connsiteX17" fmla="*/ 2925199 w 13788429"/>
                <a:gd name="connsiteY17" fmla="*/ 492306 h 812606"/>
                <a:gd name="connsiteX18" fmla="*/ 3190809 w 13788429"/>
                <a:gd name="connsiteY18" fmla="*/ 401519 h 812606"/>
                <a:gd name="connsiteX19" fmla="*/ 3236013 w 13788429"/>
                <a:gd name="connsiteY19" fmla="*/ 363610 h 812606"/>
                <a:gd name="connsiteX20" fmla="*/ 3241590 w 13788429"/>
                <a:gd name="connsiteY20" fmla="*/ 356534 h 812606"/>
                <a:gd name="connsiteX21" fmla="*/ 3275719 w 13788429"/>
                <a:gd name="connsiteY21" fmla="*/ 323696 h 812606"/>
                <a:gd name="connsiteX22" fmla="*/ 3300791 w 13788429"/>
                <a:gd name="connsiteY22" fmla="*/ 296657 h 812606"/>
                <a:gd name="connsiteX23" fmla="*/ 3390026 w 13788429"/>
                <a:gd name="connsiteY23" fmla="*/ 159813 h 812606"/>
                <a:gd name="connsiteX24" fmla="*/ 3407536 w 13788429"/>
                <a:gd name="connsiteY24" fmla="*/ 119329 h 812606"/>
                <a:gd name="connsiteX25" fmla="*/ 3389853 w 13788429"/>
                <a:gd name="connsiteY25" fmla="*/ 177230 h 812606"/>
                <a:gd name="connsiteX26" fmla="*/ 3353515 w 13788429"/>
                <a:gd name="connsiteY26" fmla="*/ 258678 h 812606"/>
                <a:gd name="connsiteX27" fmla="*/ 3394793 w 13788429"/>
                <a:gd name="connsiteY27" fmla="*/ 229401 h 812606"/>
                <a:gd name="connsiteX28" fmla="*/ 3668366 w 13788429"/>
                <a:gd name="connsiteY28" fmla="*/ 151996 h 812606"/>
                <a:gd name="connsiteX29" fmla="*/ 4038793 w 13788429"/>
                <a:gd name="connsiteY29" fmla="*/ 300592 h 812606"/>
                <a:gd name="connsiteX30" fmla="*/ 4086999 w 13788429"/>
                <a:gd name="connsiteY30" fmla="*/ 347931 h 812606"/>
                <a:gd name="connsiteX31" fmla="*/ 4091313 w 13788429"/>
                <a:gd name="connsiteY31" fmla="*/ 339308 h 812606"/>
                <a:gd name="connsiteX32" fmla="*/ 4100849 w 13788429"/>
                <a:gd name="connsiteY32" fmla="*/ 356972 h 812606"/>
                <a:gd name="connsiteX33" fmla="*/ 4540678 w 13788429"/>
                <a:gd name="connsiteY33" fmla="*/ 644298 h 812606"/>
                <a:gd name="connsiteX34" fmla="*/ 4963740 w 13788429"/>
                <a:gd name="connsiteY34" fmla="*/ 383865 h 812606"/>
                <a:gd name="connsiteX35" fmla="*/ 4963992 w 13788429"/>
                <a:gd name="connsiteY35" fmla="*/ 383456 h 812606"/>
                <a:gd name="connsiteX36" fmla="*/ 4965484 w 13788429"/>
                <a:gd name="connsiteY36" fmla="*/ 380362 h 812606"/>
                <a:gd name="connsiteX37" fmla="*/ 4992270 w 13788429"/>
                <a:gd name="connsiteY37" fmla="*/ 332392 h 812606"/>
                <a:gd name="connsiteX38" fmla="*/ 5005525 w 13788429"/>
                <a:gd name="connsiteY38" fmla="*/ 311757 h 812606"/>
                <a:gd name="connsiteX39" fmla="*/ 5023015 w 13788429"/>
                <a:gd name="connsiteY39" fmla="*/ 271321 h 812606"/>
                <a:gd name="connsiteX40" fmla="*/ 5015323 w 13788429"/>
                <a:gd name="connsiteY40" fmla="*/ 296505 h 812606"/>
                <a:gd name="connsiteX41" fmla="*/ 5021433 w 13788429"/>
                <a:gd name="connsiteY41" fmla="*/ 286993 h 812606"/>
                <a:gd name="connsiteX42" fmla="*/ 5513185 w 13788429"/>
                <a:gd name="connsiteY42" fmla="*/ 3 h 812606"/>
                <a:gd name="connsiteX43" fmla="*/ 5883612 w 13788429"/>
                <a:gd name="connsiteY43" fmla="*/ 148599 h 812606"/>
                <a:gd name="connsiteX44" fmla="*/ 5931818 w 13788429"/>
                <a:gd name="connsiteY44" fmla="*/ 195938 h 812606"/>
                <a:gd name="connsiteX45" fmla="*/ 5936132 w 13788429"/>
                <a:gd name="connsiteY45" fmla="*/ 187314 h 812606"/>
                <a:gd name="connsiteX46" fmla="*/ 5945668 w 13788429"/>
                <a:gd name="connsiteY46" fmla="*/ 204979 h 812606"/>
                <a:gd name="connsiteX47" fmla="*/ 6385497 w 13788429"/>
                <a:gd name="connsiteY47" fmla="*/ 492304 h 812606"/>
                <a:gd name="connsiteX48" fmla="*/ 6651107 w 13788429"/>
                <a:gd name="connsiteY48" fmla="*/ 401517 h 812606"/>
                <a:gd name="connsiteX49" fmla="*/ 6696311 w 13788429"/>
                <a:gd name="connsiteY49" fmla="*/ 363608 h 812606"/>
                <a:gd name="connsiteX50" fmla="*/ 6701888 w 13788429"/>
                <a:gd name="connsiteY50" fmla="*/ 356532 h 812606"/>
                <a:gd name="connsiteX51" fmla="*/ 6736017 w 13788429"/>
                <a:gd name="connsiteY51" fmla="*/ 323694 h 812606"/>
                <a:gd name="connsiteX52" fmla="*/ 6761089 w 13788429"/>
                <a:gd name="connsiteY52" fmla="*/ 296655 h 812606"/>
                <a:gd name="connsiteX53" fmla="*/ 6850324 w 13788429"/>
                <a:gd name="connsiteY53" fmla="*/ 159811 h 812606"/>
                <a:gd name="connsiteX54" fmla="*/ 6867834 w 13788429"/>
                <a:gd name="connsiteY54" fmla="*/ 119327 h 812606"/>
                <a:gd name="connsiteX55" fmla="*/ 6850150 w 13788429"/>
                <a:gd name="connsiteY55" fmla="*/ 177228 h 812606"/>
                <a:gd name="connsiteX56" fmla="*/ 6813812 w 13788429"/>
                <a:gd name="connsiteY56" fmla="*/ 258677 h 812606"/>
                <a:gd name="connsiteX57" fmla="*/ 6855091 w 13788429"/>
                <a:gd name="connsiteY57" fmla="*/ 229399 h 812606"/>
                <a:gd name="connsiteX58" fmla="*/ 7128664 w 13788429"/>
                <a:gd name="connsiteY58" fmla="*/ 151994 h 812606"/>
                <a:gd name="connsiteX59" fmla="*/ 7499091 w 13788429"/>
                <a:gd name="connsiteY59" fmla="*/ 300590 h 812606"/>
                <a:gd name="connsiteX60" fmla="*/ 7547297 w 13788429"/>
                <a:gd name="connsiteY60" fmla="*/ 347929 h 812606"/>
                <a:gd name="connsiteX61" fmla="*/ 7551611 w 13788429"/>
                <a:gd name="connsiteY61" fmla="*/ 339306 h 812606"/>
                <a:gd name="connsiteX62" fmla="*/ 7561147 w 13788429"/>
                <a:gd name="connsiteY62" fmla="*/ 356970 h 812606"/>
                <a:gd name="connsiteX63" fmla="*/ 8000975 w 13788429"/>
                <a:gd name="connsiteY63" fmla="*/ 644296 h 812606"/>
                <a:gd name="connsiteX64" fmla="*/ 8424038 w 13788429"/>
                <a:gd name="connsiteY64" fmla="*/ 383863 h 812606"/>
                <a:gd name="connsiteX65" fmla="*/ 8424289 w 13788429"/>
                <a:gd name="connsiteY65" fmla="*/ 383454 h 812606"/>
                <a:gd name="connsiteX66" fmla="*/ 8425782 w 13788429"/>
                <a:gd name="connsiteY66" fmla="*/ 380360 h 812606"/>
                <a:gd name="connsiteX67" fmla="*/ 8452568 w 13788429"/>
                <a:gd name="connsiteY67" fmla="*/ 332390 h 812606"/>
                <a:gd name="connsiteX68" fmla="*/ 8465822 w 13788429"/>
                <a:gd name="connsiteY68" fmla="*/ 311755 h 812606"/>
                <a:gd name="connsiteX69" fmla="*/ 8483313 w 13788429"/>
                <a:gd name="connsiteY69" fmla="*/ 271319 h 812606"/>
                <a:gd name="connsiteX70" fmla="*/ 8475621 w 13788429"/>
                <a:gd name="connsiteY70" fmla="*/ 296503 h 812606"/>
                <a:gd name="connsiteX71" fmla="*/ 8481731 w 13788429"/>
                <a:gd name="connsiteY71" fmla="*/ 286991 h 812606"/>
                <a:gd name="connsiteX72" fmla="*/ 8973483 w 13788429"/>
                <a:gd name="connsiteY72" fmla="*/ 1 h 812606"/>
                <a:gd name="connsiteX73" fmla="*/ 9343910 w 13788429"/>
                <a:gd name="connsiteY73" fmla="*/ 148597 h 812606"/>
                <a:gd name="connsiteX74" fmla="*/ 9392116 w 13788429"/>
                <a:gd name="connsiteY74" fmla="*/ 195936 h 812606"/>
                <a:gd name="connsiteX75" fmla="*/ 9396430 w 13788429"/>
                <a:gd name="connsiteY75" fmla="*/ 187312 h 812606"/>
                <a:gd name="connsiteX76" fmla="*/ 9405966 w 13788429"/>
                <a:gd name="connsiteY76" fmla="*/ 204977 h 812606"/>
                <a:gd name="connsiteX77" fmla="*/ 9845794 w 13788429"/>
                <a:gd name="connsiteY77" fmla="*/ 492302 h 812606"/>
                <a:gd name="connsiteX78" fmla="*/ 10111405 w 13788429"/>
                <a:gd name="connsiteY78" fmla="*/ 401515 h 812606"/>
                <a:gd name="connsiteX79" fmla="*/ 10156612 w 13788429"/>
                <a:gd name="connsiteY79" fmla="*/ 363604 h 812606"/>
                <a:gd name="connsiteX80" fmla="*/ 10162186 w 13788429"/>
                <a:gd name="connsiteY80" fmla="*/ 356531 h 812606"/>
                <a:gd name="connsiteX81" fmla="*/ 10196306 w 13788429"/>
                <a:gd name="connsiteY81" fmla="*/ 323702 h 812606"/>
                <a:gd name="connsiteX82" fmla="*/ 10221387 w 13788429"/>
                <a:gd name="connsiteY82" fmla="*/ 296653 h 812606"/>
                <a:gd name="connsiteX83" fmla="*/ 10310622 w 13788429"/>
                <a:gd name="connsiteY83" fmla="*/ 159809 h 812606"/>
                <a:gd name="connsiteX84" fmla="*/ 10328132 w 13788429"/>
                <a:gd name="connsiteY84" fmla="*/ 119325 h 812606"/>
                <a:gd name="connsiteX85" fmla="*/ 10310448 w 13788429"/>
                <a:gd name="connsiteY85" fmla="*/ 177226 h 812606"/>
                <a:gd name="connsiteX86" fmla="*/ 10274109 w 13788429"/>
                <a:gd name="connsiteY86" fmla="*/ 258676 h 812606"/>
                <a:gd name="connsiteX87" fmla="*/ 10315389 w 13788429"/>
                <a:gd name="connsiteY87" fmla="*/ 229399 h 812606"/>
                <a:gd name="connsiteX88" fmla="*/ 10588962 w 13788429"/>
                <a:gd name="connsiteY88" fmla="*/ 151993 h 812606"/>
                <a:gd name="connsiteX89" fmla="*/ 10959389 w 13788429"/>
                <a:gd name="connsiteY89" fmla="*/ 300589 h 812606"/>
                <a:gd name="connsiteX90" fmla="*/ 11007595 w 13788429"/>
                <a:gd name="connsiteY90" fmla="*/ 347928 h 812606"/>
                <a:gd name="connsiteX91" fmla="*/ 11011909 w 13788429"/>
                <a:gd name="connsiteY91" fmla="*/ 339305 h 812606"/>
                <a:gd name="connsiteX92" fmla="*/ 11021444 w 13788429"/>
                <a:gd name="connsiteY92" fmla="*/ 356969 h 812606"/>
                <a:gd name="connsiteX93" fmla="*/ 11461274 w 13788429"/>
                <a:gd name="connsiteY93" fmla="*/ 644295 h 812606"/>
                <a:gd name="connsiteX94" fmla="*/ 11884336 w 13788429"/>
                <a:gd name="connsiteY94" fmla="*/ 383862 h 812606"/>
                <a:gd name="connsiteX95" fmla="*/ 11884588 w 13788429"/>
                <a:gd name="connsiteY95" fmla="*/ 383453 h 812606"/>
                <a:gd name="connsiteX96" fmla="*/ 11886080 w 13788429"/>
                <a:gd name="connsiteY96" fmla="*/ 380359 h 812606"/>
                <a:gd name="connsiteX97" fmla="*/ 11912866 w 13788429"/>
                <a:gd name="connsiteY97" fmla="*/ 332389 h 812606"/>
                <a:gd name="connsiteX98" fmla="*/ 11926121 w 13788429"/>
                <a:gd name="connsiteY98" fmla="*/ 311754 h 812606"/>
                <a:gd name="connsiteX99" fmla="*/ 11943610 w 13788429"/>
                <a:gd name="connsiteY99" fmla="*/ 271318 h 812606"/>
                <a:gd name="connsiteX100" fmla="*/ 11935919 w 13788429"/>
                <a:gd name="connsiteY100" fmla="*/ 296502 h 812606"/>
                <a:gd name="connsiteX101" fmla="*/ 11942029 w 13788429"/>
                <a:gd name="connsiteY101" fmla="*/ 286990 h 812606"/>
                <a:gd name="connsiteX102" fmla="*/ 12433781 w 13788429"/>
                <a:gd name="connsiteY102" fmla="*/ 0 h 812606"/>
                <a:gd name="connsiteX103" fmla="*/ 12804208 w 13788429"/>
                <a:gd name="connsiteY103" fmla="*/ 148596 h 812606"/>
                <a:gd name="connsiteX104" fmla="*/ 12852414 w 13788429"/>
                <a:gd name="connsiteY104" fmla="*/ 195935 h 812606"/>
                <a:gd name="connsiteX105" fmla="*/ 12856728 w 13788429"/>
                <a:gd name="connsiteY105" fmla="*/ 187311 h 812606"/>
                <a:gd name="connsiteX106" fmla="*/ 12866264 w 13788429"/>
                <a:gd name="connsiteY106" fmla="*/ 204976 h 812606"/>
                <a:gd name="connsiteX107" fmla="*/ 13306093 w 13788429"/>
                <a:gd name="connsiteY107" fmla="*/ 492302 h 812606"/>
                <a:gd name="connsiteX108" fmla="*/ 13770920 w 13788429"/>
                <a:gd name="connsiteY108" fmla="*/ 159808 h 812606"/>
                <a:gd name="connsiteX109" fmla="*/ 13788429 w 13788429"/>
                <a:gd name="connsiteY109" fmla="*/ 119324 h 812606"/>
                <a:gd name="connsiteX110" fmla="*/ 13770746 w 13788429"/>
                <a:gd name="connsiteY110" fmla="*/ 177225 h 812606"/>
                <a:gd name="connsiteX111" fmla="*/ 13177080 w 13788429"/>
                <a:gd name="connsiteY111" fmla="*/ 660610 h 812606"/>
                <a:gd name="connsiteX112" fmla="*/ 12806653 w 13788429"/>
                <a:gd name="connsiteY112" fmla="*/ 512014 h 812606"/>
                <a:gd name="connsiteX113" fmla="*/ 12758447 w 13788429"/>
                <a:gd name="connsiteY113" fmla="*/ 464675 h 812606"/>
                <a:gd name="connsiteX114" fmla="*/ 12754132 w 13788429"/>
                <a:gd name="connsiteY114" fmla="*/ 473298 h 812606"/>
                <a:gd name="connsiteX115" fmla="*/ 12744597 w 13788429"/>
                <a:gd name="connsiteY115" fmla="*/ 455634 h 812606"/>
                <a:gd name="connsiteX116" fmla="*/ 12304768 w 13788429"/>
                <a:gd name="connsiteY116" fmla="*/ 168308 h 812606"/>
                <a:gd name="connsiteX117" fmla="*/ 11881706 w 13788429"/>
                <a:gd name="connsiteY117" fmla="*/ 428741 h 812606"/>
                <a:gd name="connsiteX118" fmla="*/ 11881454 w 13788429"/>
                <a:gd name="connsiteY118" fmla="*/ 429150 h 812606"/>
                <a:gd name="connsiteX119" fmla="*/ 11879962 w 13788429"/>
                <a:gd name="connsiteY119" fmla="*/ 432244 h 812606"/>
                <a:gd name="connsiteX120" fmla="*/ 11853175 w 13788429"/>
                <a:gd name="connsiteY120" fmla="*/ 480214 h 812606"/>
                <a:gd name="connsiteX121" fmla="*/ 11839921 w 13788429"/>
                <a:gd name="connsiteY121" fmla="*/ 500849 h 812606"/>
                <a:gd name="connsiteX122" fmla="*/ 11822431 w 13788429"/>
                <a:gd name="connsiteY122" fmla="*/ 541285 h 812606"/>
                <a:gd name="connsiteX123" fmla="*/ 11830122 w 13788429"/>
                <a:gd name="connsiteY123" fmla="*/ 516101 h 812606"/>
                <a:gd name="connsiteX124" fmla="*/ 11824013 w 13788429"/>
                <a:gd name="connsiteY124" fmla="*/ 525613 h 812606"/>
                <a:gd name="connsiteX125" fmla="*/ 11332260 w 13788429"/>
                <a:gd name="connsiteY125" fmla="*/ 812603 h 812606"/>
                <a:gd name="connsiteX126" fmla="*/ 10961833 w 13788429"/>
                <a:gd name="connsiteY126" fmla="*/ 664007 h 812606"/>
                <a:gd name="connsiteX127" fmla="*/ 10913627 w 13788429"/>
                <a:gd name="connsiteY127" fmla="*/ 616668 h 812606"/>
                <a:gd name="connsiteX128" fmla="*/ 10909313 w 13788429"/>
                <a:gd name="connsiteY128" fmla="*/ 625292 h 812606"/>
                <a:gd name="connsiteX129" fmla="*/ 10899778 w 13788429"/>
                <a:gd name="connsiteY129" fmla="*/ 607627 h 812606"/>
                <a:gd name="connsiteX130" fmla="*/ 10459949 w 13788429"/>
                <a:gd name="connsiteY130" fmla="*/ 320302 h 812606"/>
                <a:gd name="connsiteX131" fmla="*/ 10194338 w 13788429"/>
                <a:gd name="connsiteY131" fmla="*/ 411089 h 812606"/>
                <a:gd name="connsiteX132" fmla="*/ 10149131 w 13788429"/>
                <a:gd name="connsiteY132" fmla="*/ 449000 h 812606"/>
                <a:gd name="connsiteX133" fmla="*/ 10143558 w 13788429"/>
                <a:gd name="connsiteY133" fmla="*/ 456073 h 812606"/>
                <a:gd name="connsiteX134" fmla="*/ 10109437 w 13788429"/>
                <a:gd name="connsiteY134" fmla="*/ 488902 h 812606"/>
                <a:gd name="connsiteX135" fmla="*/ 10084356 w 13788429"/>
                <a:gd name="connsiteY135" fmla="*/ 515951 h 812606"/>
                <a:gd name="connsiteX136" fmla="*/ 9995121 w 13788429"/>
                <a:gd name="connsiteY136" fmla="*/ 652795 h 812606"/>
                <a:gd name="connsiteX137" fmla="*/ 9977611 w 13788429"/>
                <a:gd name="connsiteY137" fmla="*/ 693279 h 812606"/>
                <a:gd name="connsiteX138" fmla="*/ 9995295 w 13788429"/>
                <a:gd name="connsiteY138" fmla="*/ 635378 h 812606"/>
                <a:gd name="connsiteX139" fmla="*/ 10031634 w 13788429"/>
                <a:gd name="connsiteY139" fmla="*/ 553928 h 812606"/>
                <a:gd name="connsiteX140" fmla="*/ 9990354 w 13788429"/>
                <a:gd name="connsiteY140" fmla="*/ 583206 h 812606"/>
                <a:gd name="connsiteX141" fmla="*/ 9716782 w 13788429"/>
                <a:gd name="connsiteY141" fmla="*/ 660611 h 812606"/>
                <a:gd name="connsiteX142" fmla="*/ 9346355 w 13788429"/>
                <a:gd name="connsiteY142" fmla="*/ 512015 h 812606"/>
                <a:gd name="connsiteX143" fmla="*/ 9298148 w 13788429"/>
                <a:gd name="connsiteY143" fmla="*/ 464676 h 812606"/>
                <a:gd name="connsiteX144" fmla="*/ 9293835 w 13788429"/>
                <a:gd name="connsiteY144" fmla="*/ 473299 h 812606"/>
                <a:gd name="connsiteX145" fmla="*/ 9284299 w 13788429"/>
                <a:gd name="connsiteY145" fmla="*/ 455635 h 812606"/>
                <a:gd name="connsiteX146" fmla="*/ 8844469 w 13788429"/>
                <a:gd name="connsiteY146" fmla="*/ 168309 h 812606"/>
                <a:gd name="connsiteX147" fmla="*/ 8421407 w 13788429"/>
                <a:gd name="connsiteY147" fmla="*/ 428742 h 812606"/>
                <a:gd name="connsiteX148" fmla="*/ 8421156 w 13788429"/>
                <a:gd name="connsiteY148" fmla="*/ 429151 h 812606"/>
                <a:gd name="connsiteX149" fmla="*/ 8419664 w 13788429"/>
                <a:gd name="connsiteY149" fmla="*/ 432245 h 812606"/>
                <a:gd name="connsiteX150" fmla="*/ 8392878 w 13788429"/>
                <a:gd name="connsiteY150" fmla="*/ 480215 h 812606"/>
                <a:gd name="connsiteX151" fmla="*/ 8379622 w 13788429"/>
                <a:gd name="connsiteY151" fmla="*/ 500850 h 812606"/>
                <a:gd name="connsiteX152" fmla="*/ 8362133 w 13788429"/>
                <a:gd name="connsiteY152" fmla="*/ 541286 h 812606"/>
                <a:gd name="connsiteX153" fmla="*/ 8369824 w 13788429"/>
                <a:gd name="connsiteY153" fmla="*/ 516102 h 812606"/>
                <a:gd name="connsiteX154" fmla="*/ 8363714 w 13788429"/>
                <a:gd name="connsiteY154" fmla="*/ 525614 h 812606"/>
                <a:gd name="connsiteX155" fmla="*/ 7871963 w 13788429"/>
                <a:gd name="connsiteY155" fmla="*/ 812604 h 812606"/>
                <a:gd name="connsiteX156" fmla="*/ 7501535 w 13788429"/>
                <a:gd name="connsiteY156" fmla="*/ 664008 h 812606"/>
                <a:gd name="connsiteX157" fmla="*/ 7453329 w 13788429"/>
                <a:gd name="connsiteY157" fmla="*/ 616669 h 812606"/>
                <a:gd name="connsiteX158" fmla="*/ 7449015 w 13788429"/>
                <a:gd name="connsiteY158" fmla="*/ 625293 h 812606"/>
                <a:gd name="connsiteX159" fmla="*/ 7439480 w 13788429"/>
                <a:gd name="connsiteY159" fmla="*/ 607628 h 812606"/>
                <a:gd name="connsiteX160" fmla="*/ 6999650 w 13788429"/>
                <a:gd name="connsiteY160" fmla="*/ 320302 h 812606"/>
                <a:gd name="connsiteX161" fmla="*/ 6734041 w 13788429"/>
                <a:gd name="connsiteY161" fmla="*/ 411089 h 812606"/>
                <a:gd name="connsiteX162" fmla="*/ 6688836 w 13788429"/>
                <a:gd name="connsiteY162" fmla="*/ 448999 h 812606"/>
                <a:gd name="connsiteX163" fmla="*/ 6683260 w 13788429"/>
                <a:gd name="connsiteY163" fmla="*/ 456075 h 812606"/>
                <a:gd name="connsiteX164" fmla="*/ 6649130 w 13788429"/>
                <a:gd name="connsiteY164" fmla="*/ 488913 h 812606"/>
                <a:gd name="connsiteX165" fmla="*/ 6624058 w 13788429"/>
                <a:gd name="connsiteY165" fmla="*/ 515952 h 812606"/>
                <a:gd name="connsiteX166" fmla="*/ 6534823 w 13788429"/>
                <a:gd name="connsiteY166" fmla="*/ 652796 h 812606"/>
                <a:gd name="connsiteX167" fmla="*/ 6517314 w 13788429"/>
                <a:gd name="connsiteY167" fmla="*/ 693280 h 812606"/>
                <a:gd name="connsiteX168" fmla="*/ 6534997 w 13788429"/>
                <a:gd name="connsiteY168" fmla="*/ 635379 h 812606"/>
                <a:gd name="connsiteX169" fmla="*/ 6571335 w 13788429"/>
                <a:gd name="connsiteY169" fmla="*/ 553930 h 812606"/>
                <a:gd name="connsiteX170" fmla="*/ 6530056 w 13788429"/>
                <a:gd name="connsiteY170" fmla="*/ 583208 h 812606"/>
                <a:gd name="connsiteX171" fmla="*/ 6256484 w 13788429"/>
                <a:gd name="connsiteY171" fmla="*/ 660613 h 812606"/>
                <a:gd name="connsiteX172" fmla="*/ 5886057 w 13788429"/>
                <a:gd name="connsiteY172" fmla="*/ 512017 h 812606"/>
                <a:gd name="connsiteX173" fmla="*/ 5837850 w 13788429"/>
                <a:gd name="connsiteY173" fmla="*/ 464678 h 812606"/>
                <a:gd name="connsiteX174" fmla="*/ 5833537 w 13788429"/>
                <a:gd name="connsiteY174" fmla="*/ 473301 h 812606"/>
                <a:gd name="connsiteX175" fmla="*/ 5824001 w 13788429"/>
                <a:gd name="connsiteY175" fmla="*/ 455637 h 812606"/>
                <a:gd name="connsiteX176" fmla="*/ 5384172 w 13788429"/>
                <a:gd name="connsiteY176" fmla="*/ 168311 h 812606"/>
                <a:gd name="connsiteX177" fmla="*/ 4961110 w 13788429"/>
                <a:gd name="connsiteY177" fmla="*/ 428744 h 812606"/>
                <a:gd name="connsiteX178" fmla="*/ 4960858 w 13788429"/>
                <a:gd name="connsiteY178" fmla="*/ 429153 h 812606"/>
                <a:gd name="connsiteX179" fmla="*/ 4959366 w 13788429"/>
                <a:gd name="connsiteY179" fmla="*/ 432247 h 812606"/>
                <a:gd name="connsiteX180" fmla="*/ 4932580 w 13788429"/>
                <a:gd name="connsiteY180" fmla="*/ 480217 h 812606"/>
                <a:gd name="connsiteX181" fmla="*/ 4919324 w 13788429"/>
                <a:gd name="connsiteY181" fmla="*/ 500852 h 812606"/>
                <a:gd name="connsiteX182" fmla="*/ 4901835 w 13788429"/>
                <a:gd name="connsiteY182" fmla="*/ 541288 h 812606"/>
                <a:gd name="connsiteX183" fmla="*/ 4909527 w 13788429"/>
                <a:gd name="connsiteY183" fmla="*/ 516104 h 812606"/>
                <a:gd name="connsiteX184" fmla="*/ 4903416 w 13788429"/>
                <a:gd name="connsiteY184" fmla="*/ 525616 h 812606"/>
                <a:gd name="connsiteX185" fmla="*/ 4411665 w 13788429"/>
                <a:gd name="connsiteY185" fmla="*/ 812606 h 812606"/>
                <a:gd name="connsiteX186" fmla="*/ 4041238 w 13788429"/>
                <a:gd name="connsiteY186" fmla="*/ 664010 h 812606"/>
                <a:gd name="connsiteX187" fmla="*/ 3993031 w 13788429"/>
                <a:gd name="connsiteY187" fmla="*/ 616671 h 812606"/>
                <a:gd name="connsiteX188" fmla="*/ 3988718 w 13788429"/>
                <a:gd name="connsiteY188" fmla="*/ 625295 h 812606"/>
                <a:gd name="connsiteX189" fmla="*/ 3979182 w 13788429"/>
                <a:gd name="connsiteY189" fmla="*/ 607630 h 812606"/>
                <a:gd name="connsiteX190" fmla="*/ 3539353 w 13788429"/>
                <a:gd name="connsiteY190" fmla="*/ 320304 h 812606"/>
                <a:gd name="connsiteX191" fmla="*/ 3273743 w 13788429"/>
                <a:gd name="connsiteY191" fmla="*/ 411091 h 812606"/>
                <a:gd name="connsiteX192" fmla="*/ 3228539 w 13788429"/>
                <a:gd name="connsiteY192" fmla="*/ 449001 h 812606"/>
                <a:gd name="connsiteX193" fmla="*/ 3222962 w 13788429"/>
                <a:gd name="connsiteY193" fmla="*/ 456077 h 812606"/>
                <a:gd name="connsiteX194" fmla="*/ 3188833 w 13788429"/>
                <a:gd name="connsiteY194" fmla="*/ 488915 h 812606"/>
                <a:gd name="connsiteX195" fmla="*/ 3163761 w 13788429"/>
                <a:gd name="connsiteY195" fmla="*/ 515954 h 812606"/>
                <a:gd name="connsiteX196" fmla="*/ 3074526 w 13788429"/>
                <a:gd name="connsiteY196" fmla="*/ 652798 h 812606"/>
                <a:gd name="connsiteX197" fmla="*/ 3057016 w 13788429"/>
                <a:gd name="connsiteY197" fmla="*/ 693282 h 812606"/>
                <a:gd name="connsiteX198" fmla="*/ 3074699 w 13788429"/>
                <a:gd name="connsiteY198" fmla="*/ 635381 h 812606"/>
                <a:gd name="connsiteX199" fmla="*/ 3111037 w 13788429"/>
                <a:gd name="connsiteY199" fmla="*/ 553933 h 812606"/>
                <a:gd name="connsiteX200" fmla="*/ 3069759 w 13788429"/>
                <a:gd name="connsiteY200" fmla="*/ 583210 h 812606"/>
                <a:gd name="connsiteX201" fmla="*/ 2796186 w 13788429"/>
                <a:gd name="connsiteY201" fmla="*/ 660615 h 812606"/>
                <a:gd name="connsiteX202" fmla="*/ 2425759 w 13788429"/>
                <a:gd name="connsiteY202" fmla="*/ 512019 h 812606"/>
                <a:gd name="connsiteX203" fmla="*/ 2377553 w 13788429"/>
                <a:gd name="connsiteY203" fmla="*/ 464680 h 812606"/>
                <a:gd name="connsiteX204" fmla="*/ 2373239 w 13788429"/>
                <a:gd name="connsiteY204" fmla="*/ 473303 h 812606"/>
                <a:gd name="connsiteX205" fmla="*/ 2363703 w 13788429"/>
                <a:gd name="connsiteY205" fmla="*/ 455639 h 812606"/>
                <a:gd name="connsiteX206" fmla="*/ 1923874 w 13788429"/>
                <a:gd name="connsiteY206" fmla="*/ 168313 h 812606"/>
                <a:gd name="connsiteX207" fmla="*/ 1500812 w 13788429"/>
                <a:gd name="connsiteY207" fmla="*/ 428746 h 812606"/>
                <a:gd name="connsiteX208" fmla="*/ 1500560 w 13788429"/>
                <a:gd name="connsiteY208" fmla="*/ 429155 h 812606"/>
                <a:gd name="connsiteX209" fmla="*/ 1499068 w 13788429"/>
                <a:gd name="connsiteY209" fmla="*/ 432249 h 812606"/>
                <a:gd name="connsiteX210" fmla="*/ 1472282 w 13788429"/>
                <a:gd name="connsiteY210" fmla="*/ 480219 h 812606"/>
                <a:gd name="connsiteX211" fmla="*/ 1459026 w 13788429"/>
                <a:gd name="connsiteY211" fmla="*/ 500854 h 812606"/>
                <a:gd name="connsiteX212" fmla="*/ 1441537 w 13788429"/>
                <a:gd name="connsiteY212" fmla="*/ 541290 h 812606"/>
                <a:gd name="connsiteX213" fmla="*/ 1449229 w 13788429"/>
                <a:gd name="connsiteY213" fmla="*/ 516106 h 812606"/>
                <a:gd name="connsiteX214" fmla="*/ 1443118 w 13788429"/>
                <a:gd name="connsiteY214" fmla="*/ 525618 h 812606"/>
                <a:gd name="connsiteX0" fmla="*/ 1265476 w 13610787"/>
                <a:gd name="connsiteY0" fmla="*/ 525618 h 812606"/>
                <a:gd name="connsiteX1" fmla="*/ 30426 w 13610787"/>
                <a:gd name="connsiteY1" fmla="*/ 151998 h 812606"/>
                <a:gd name="connsiteX2" fmla="*/ 400853 w 13610787"/>
                <a:gd name="connsiteY2" fmla="*/ 300594 h 812606"/>
                <a:gd name="connsiteX3" fmla="*/ 1325800 w 13610787"/>
                <a:gd name="connsiteY3" fmla="*/ 383867 h 812606"/>
                <a:gd name="connsiteX4" fmla="*/ 1326052 w 13610787"/>
                <a:gd name="connsiteY4" fmla="*/ 383458 h 812606"/>
                <a:gd name="connsiteX5" fmla="*/ 1327544 w 13610787"/>
                <a:gd name="connsiteY5" fmla="*/ 380364 h 812606"/>
                <a:gd name="connsiteX6" fmla="*/ 1354330 w 13610787"/>
                <a:gd name="connsiteY6" fmla="*/ 332394 h 812606"/>
                <a:gd name="connsiteX7" fmla="*/ 1367585 w 13610787"/>
                <a:gd name="connsiteY7" fmla="*/ 311759 h 812606"/>
                <a:gd name="connsiteX8" fmla="*/ 1385075 w 13610787"/>
                <a:gd name="connsiteY8" fmla="*/ 271323 h 812606"/>
                <a:gd name="connsiteX9" fmla="*/ 1377383 w 13610787"/>
                <a:gd name="connsiteY9" fmla="*/ 296507 h 812606"/>
                <a:gd name="connsiteX10" fmla="*/ 1383493 w 13610787"/>
                <a:gd name="connsiteY10" fmla="*/ 286995 h 812606"/>
                <a:gd name="connsiteX11" fmla="*/ 1875245 w 13610787"/>
                <a:gd name="connsiteY11" fmla="*/ 5 h 812606"/>
                <a:gd name="connsiteX12" fmla="*/ 2245672 w 13610787"/>
                <a:gd name="connsiteY12" fmla="*/ 148601 h 812606"/>
                <a:gd name="connsiteX13" fmla="*/ 2293878 w 13610787"/>
                <a:gd name="connsiteY13" fmla="*/ 195940 h 812606"/>
                <a:gd name="connsiteX14" fmla="*/ 2298192 w 13610787"/>
                <a:gd name="connsiteY14" fmla="*/ 187316 h 812606"/>
                <a:gd name="connsiteX15" fmla="*/ 2307728 w 13610787"/>
                <a:gd name="connsiteY15" fmla="*/ 204981 h 812606"/>
                <a:gd name="connsiteX16" fmla="*/ 2747557 w 13610787"/>
                <a:gd name="connsiteY16" fmla="*/ 492306 h 812606"/>
                <a:gd name="connsiteX17" fmla="*/ 3013167 w 13610787"/>
                <a:gd name="connsiteY17" fmla="*/ 401519 h 812606"/>
                <a:gd name="connsiteX18" fmla="*/ 3058371 w 13610787"/>
                <a:gd name="connsiteY18" fmla="*/ 363610 h 812606"/>
                <a:gd name="connsiteX19" fmla="*/ 3063948 w 13610787"/>
                <a:gd name="connsiteY19" fmla="*/ 356534 h 812606"/>
                <a:gd name="connsiteX20" fmla="*/ 3098077 w 13610787"/>
                <a:gd name="connsiteY20" fmla="*/ 323696 h 812606"/>
                <a:gd name="connsiteX21" fmla="*/ 3123149 w 13610787"/>
                <a:gd name="connsiteY21" fmla="*/ 296657 h 812606"/>
                <a:gd name="connsiteX22" fmla="*/ 3212384 w 13610787"/>
                <a:gd name="connsiteY22" fmla="*/ 159813 h 812606"/>
                <a:gd name="connsiteX23" fmla="*/ 3229894 w 13610787"/>
                <a:gd name="connsiteY23" fmla="*/ 119329 h 812606"/>
                <a:gd name="connsiteX24" fmla="*/ 3212211 w 13610787"/>
                <a:gd name="connsiteY24" fmla="*/ 177230 h 812606"/>
                <a:gd name="connsiteX25" fmla="*/ 3175873 w 13610787"/>
                <a:gd name="connsiteY25" fmla="*/ 258678 h 812606"/>
                <a:gd name="connsiteX26" fmla="*/ 3217151 w 13610787"/>
                <a:gd name="connsiteY26" fmla="*/ 229401 h 812606"/>
                <a:gd name="connsiteX27" fmla="*/ 3490724 w 13610787"/>
                <a:gd name="connsiteY27" fmla="*/ 151996 h 812606"/>
                <a:gd name="connsiteX28" fmla="*/ 3861151 w 13610787"/>
                <a:gd name="connsiteY28" fmla="*/ 300592 h 812606"/>
                <a:gd name="connsiteX29" fmla="*/ 3909357 w 13610787"/>
                <a:gd name="connsiteY29" fmla="*/ 347931 h 812606"/>
                <a:gd name="connsiteX30" fmla="*/ 3913671 w 13610787"/>
                <a:gd name="connsiteY30" fmla="*/ 339308 h 812606"/>
                <a:gd name="connsiteX31" fmla="*/ 3923207 w 13610787"/>
                <a:gd name="connsiteY31" fmla="*/ 356972 h 812606"/>
                <a:gd name="connsiteX32" fmla="*/ 4363036 w 13610787"/>
                <a:gd name="connsiteY32" fmla="*/ 644298 h 812606"/>
                <a:gd name="connsiteX33" fmla="*/ 4786098 w 13610787"/>
                <a:gd name="connsiteY33" fmla="*/ 383865 h 812606"/>
                <a:gd name="connsiteX34" fmla="*/ 4786350 w 13610787"/>
                <a:gd name="connsiteY34" fmla="*/ 383456 h 812606"/>
                <a:gd name="connsiteX35" fmla="*/ 4787842 w 13610787"/>
                <a:gd name="connsiteY35" fmla="*/ 380362 h 812606"/>
                <a:gd name="connsiteX36" fmla="*/ 4814628 w 13610787"/>
                <a:gd name="connsiteY36" fmla="*/ 332392 h 812606"/>
                <a:gd name="connsiteX37" fmla="*/ 4827883 w 13610787"/>
                <a:gd name="connsiteY37" fmla="*/ 311757 h 812606"/>
                <a:gd name="connsiteX38" fmla="*/ 4845373 w 13610787"/>
                <a:gd name="connsiteY38" fmla="*/ 271321 h 812606"/>
                <a:gd name="connsiteX39" fmla="*/ 4837681 w 13610787"/>
                <a:gd name="connsiteY39" fmla="*/ 296505 h 812606"/>
                <a:gd name="connsiteX40" fmla="*/ 4843791 w 13610787"/>
                <a:gd name="connsiteY40" fmla="*/ 286993 h 812606"/>
                <a:gd name="connsiteX41" fmla="*/ 5335543 w 13610787"/>
                <a:gd name="connsiteY41" fmla="*/ 3 h 812606"/>
                <a:gd name="connsiteX42" fmla="*/ 5705970 w 13610787"/>
                <a:gd name="connsiteY42" fmla="*/ 148599 h 812606"/>
                <a:gd name="connsiteX43" fmla="*/ 5754176 w 13610787"/>
                <a:gd name="connsiteY43" fmla="*/ 195938 h 812606"/>
                <a:gd name="connsiteX44" fmla="*/ 5758490 w 13610787"/>
                <a:gd name="connsiteY44" fmla="*/ 187314 h 812606"/>
                <a:gd name="connsiteX45" fmla="*/ 5768026 w 13610787"/>
                <a:gd name="connsiteY45" fmla="*/ 204979 h 812606"/>
                <a:gd name="connsiteX46" fmla="*/ 6207855 w 13610787"/>
                <a:gd name="connsiteY46" fmla="*/ 492304 h 812606"/>
                <a:gd name="connsiteX47" fmla="*/ 6473465 w 13610787"/>
                <a:gd name="connsiteY47" fmla="*/ 401517 h 812606"/>
                <a:gd name="connsiteX48" fmla="*/ 6518669 w 13610787"/>
                <a:gd name="connsiteY48" fmla="*/ 363608 h 812606"/>
                <a:gd name="connsiteX49" fmla="*/ 6524246 w 13610787"/>
                <a:gd name="connsiteY49" fmla="*/ 356532 h 812606"/>
                <a:gd name="connsiteX50" fmla="*/ 6558375 w 13610787"/>
                <a:gd name="connsiteY50" fmla="*/ 323694 h 812606"/>
                <a:gd name="connsiteX51" fmla="*/ 6583447 w 13610787"/>
                <a:gd name="connsiteY51" fmla="*/ 296655 h 812606"/>
                <a:gd name="connsiteX52" fmla="*/ 6672682 w 13610787"/>
                <a:gd name="connsiteY52" fmla="*/ 159811 h 812606"/>
                <a:gd name="connsiteX53" fmla="*/ 6690192 w 13610787"/>
                <a:gd name="connsiteY53" fmla="*/ 119327 h 812606"/>
                <a:gd name="connsiteX54" fmla="*/ 6672508 w 13610787"/>
                <a:gd name="connsiteY54" fmla="*/ 177228 h 812606"/>
                <a:gd name="connsiteX55" fmla="*/ 6636170 w 13610787"/>
                <a:gd name="connsiteY55" fmla="*/ 258677 h 812606"/>
                <a:gd name="connsiteX56" fmla="*/ 6677449 w 13610787"/>
                <a:gd name="connsiteY56" fmla="*/ 229399 h 812606"/>
                <a:gd name="connsiteX57" fmla="*/ 6951022 w 13610787"/>
                <a:gd name="connsiteY57" fmla="*/ 151994 h 812606"/>
                <a:gd name="connsiteX58" fmla="*/ 7321449 w 13610787"/>
                <a:gd name="connsiteY58" fmla="*/ 300590 h 812606"/>
                <a:gd name="connsiteX59" fmla="*/ 7369655 w 13610787"/>
                <a:gd name="connsiteY59" fmla="*/ 347929 h 812606"/>
                <a:gd name="connsiteX60" fmla="*/ 7373969 w 13610787"/>
                <a:gd name="connsiteY60" fmla="*/ 339306 h 812606"/>
                <a:gd name="connsiteX61" fmla="*/ 7383505 w 13610787"/>
                <a:gd name="connsiteY61" fmla="*/ 356970 h 812606"/>
                <a:gd name="connsiteX62" fmla="*/ 7823333 w 13610787"/>
                <a:gd name="connsiteY62" fmla="*/ 644296 h 812606"/>
                <a:gd name="connsiteX63" fmla="*/ 8246396 w 13610787"/>
                <a:gd name="connsiteY63" fmla="*/ 383863 h 812606"/>
                <a:gd name="connsiteX64" fmla="*/ 8246647 w 13610787"/>
                <a:gd name="connsiteY64" fmla="*/ 383454 h 812606"/>
                <a:gd name="connsiteX65" fmla="*/ 8248140 w 13610787"/>
                <a:gd name="connsiteY65" fmla="*/ 380360 h 812606"/>
                <a:gd name="connsiteX66" fmla="*/ 8274926 w 13610787"/>
                <a:gd name="connsiteY66" fmla="*/ 332390 h 812606"/>
                <a:gd name="connsiteX67" fmla="*/ 8288180 w 13610787"/>
                <a:gd name="connsiteY67" fmla="*/ 311755 h 812606"/>
                <a:gd name="connsiteX68" fmla="*/ 8305671 w 13610787"/>
                <a:gd name="connsiteY68" fmla="*/ 271319 h 812606"/>
                <a:gd name="connsiteX69" fmla="*/ 8297979 w 13610787"/>
                <a:gd name="connsiteY69" fmla="*/ 296503 h 812606"/>
                <a:gd name="connsiteX70" fmla="*/ 8304089 w 13610787"/>
                <a:gd name="connsiteY70" fmla="*/ 286991 h 812606"/>
                <a:gd name="connsiteX71" fmla="*/ 8795841 w 13610787"/>
                <a:gd name="connsiteY71" fmla="*/ 1 h 812606"/>
                <a:gd name="connsiteX72" fmla="*/ 9166268 w 13610787"/>
                <a:gd name="connsiteY72" fmla="*/ 148597 h 812606"/>
                <a:gd name="connsiteX73" fmla="*/ 9214474 w 13610787"/>
                <a:gd name="connsiteY73" fmla="*/ 195936 h 812606"/>
                <a:gd name="connsiteX74" fmla="*/ 9218788 w 13610787"/>
                <a:gd name="connsiteY74" fmla="*/ 187312 h 812606"/>
                <a:gd name="connsiteX75" fmla="*/ 9228324 w 13610787"/>
                <a:gd name="connsiteY75" fmla="*/ 204977 h 812606"/>
                <a:gd name="connsiteX76" fmla="*/ 9668152 w 13610787"/>
                <a:gd name="connsiteY76" fmla="*/ 492302 h 812606"/>
                <a:gd name="connsiteX77" fmla="*/ 9933763 w 13610787"/>
                <a:gd name="connsiteY77" fmla="*/ 401515 h 812606"/>
                <a:gd name="connsiteX78" fmla="*/ 9978970 w 13610787"/>
                <a:gd name="connsiteY78" fmla="*/ 363604 h 812606"/>
                <a:gd name="connsiteX79" fmla="*/ 9984544 w 13610787"/>
                <a:gd name="connsiteY79" fmla="*/ 356531 h 812606"/>
                <a:gd name="connsiteX80" fmla="*/ 10018664 w 13610787"/>
                <a:gd name="connsiteY80" fmla="*/ 323702 h 812606"/>
                <a:gd name="connsiteX81" fmla="*/ 10043745 w 13610787"/>
                <a:gd name="connsiteY81" fmla="*/ 296653 h 812606"/>
                <a:gd name="connsiteX82" fmla="*/ 10132980 w 13610787"/>
                <a:gd name="connsiteY82" fmla="*/ 159809 h 812606"/>
                <a:gd name="connsiteX83" fmla="*/ 10150490 w 13610787"/>
                <a:gd name="connsiteY83" fmla="*/ 119325 h 812606"/>
                <a:gd name="connsiteX84" fmla="*/ 10132806 w 13610787"/>
                <a:gd name="connsiteY84" fmla="*/ 177226 h 812606"/>
                <a:gd name="connsiteX85" fmla="*/ 10096467 w 13610787"/>
                <a:gd name="connsiteY85" fmla="*/ 258676 h 812606"/>
                <a:gd name="connsiteX86" fmla="*/ 10137747 w 13610787"/>
                <a:gd name="connsiteY86" fmla="*/ 229399 h 812606"/>
                <a:gd name="connsiteX87" fmla="*/ 10411320 w 13610787"/>
                <a:gd name="connsiteY87" fmla="*/ 151993 h 812606"/>
                <a:gd name="connsiteX88" fmla="*/ 10781747 w 13610787"/>
                <a:gd name="connsiteY88" fmla="*/ 300589 h 812606"/>
                <a:gd name="connsiteX89" fmla="*/ 10829953 w 13610787"/>
                <a:gd name="connsiteY89" fmla="*/ 347928 h 812606"/>
                <a:gd name="connsiteX90" fmla="*/ 10834267 w 13610787"/>
                <a:gd name="connsiteY90" fmla="*/ 339305 h 812606"/>
                <a:gd name="connsiteX91" fmla="*/ 10843802 w 13610787"/>
                <a:gd name="connsiteY91" fmla="*/ 356969 h 812606"/>
                <a:gd name="connsiteX92" fmla="*/ 11283632 w 13610787"/>
                <a:gd name="connsiteY92" fmla="*/ 644295 h 812606"/>
                <a:gd name="connsiteX93" fmla="*/ 11706694 w 13610787"/>
                <a:gd name="connsiteY93" fmla="*/ 383862 h 812606"/>
                <a:gd name="connsiteX94" fmla="*/ 11706946 w 13610787"/>
                <a:gd name="connsiteY94" fmla="*/ 383453 h 812606"/>
                <a:gd name="connsiteX95" fmla="*/ 11708438 w 13610787"/>
                <a:gd name="connsiteY95" fmla="*/ 380359 h 812606"/>
                <a:gd name="connsiteX96" fmla="*/ 11735224 w 13610787"/>
                <a:gd name="connsiteY96" fmla="*/ 332389 h 812606"/>
                <a:gd name="connsiteX97" fmla="*/ 11748479 w 13610787"/>
                <a:gd name="connsiteY97" fmla="*/ 311754 h 812606"/>
                <a:gd name="connsiteX98" fmla="*/ 11765968 w 13610787"/>
                <a:gd name="connsiteY98" fmla="*/ 271318 h 812606"/>
                <a:gd name="connsiteX99" fmla="*/ 11758277 w 13610787"/>
                <a:gd name="connsiteY99" fmla="*/ 296502 h 812606"/>
                <a:gd name="connsiteX100" fmla="*/ 11764387 w 13610787"/>
                <a:gd name="connsiteY100" fmla="*/ 286990 h 812606"/>
                <a:gd name="connsiteX101" fmla="*/ 12256139 w 13610787"/>
                <a:gd name="connsiteY101" fmla="*/ 0 h 812606"/>
                <a:gd name="connsiteX102" fmla="*/ 12626566 w 13610787"/>
                <a:gd name="connsiteY102" fmla="*/ 148596 h 812606"/>
                <a:gd name="connsiteX103" fmla="*/ 12674772 w 13610787"/>
                <a:gd name="connsiteY103" fmla="*/ 195935 h 812606"/>
                <a:gd name="connsiteX104" fmla="*/ 12679086 w 13610787"/>
                <a:gd name="connsiteY104" fmla="*/ 187311 h 812606"/>
                <a:gd name="connsiteX105" fmla="*/ 12688622 w 13610787"/>
                <a:gd name="connsiteY105" fmla="*/ 204976 h 812606"/>
                <a:gd name="connsiteX106" fmla="*/ 13128451 w 13610787"/>
                <a:gd name="connsiteY106" fmla="*/ 492302 h 812606"/>
                <a:gd name="connsiteX107" fmla="*/ 13593278 w 13610787"/>
                <a:gd name="connsiteY107" fmla="*/ 159808 h 812606"/>
                <a:gd name="connsiteX108" fmla="*/ 13610787 w 13610787"/>
                <a:gd name="connsiteY108" fmla="*/ 119324 h 812606"/>
                <a:gd name="connsiteX109" fmla="*/ 13593104 w 13610787"/>
                <a:gd name="connsiteY109" fmla="*/ 177225 h 812606"/>
                <a:gd name="connsiteX110" fmla="*/ 12999438 w 13610787"/>
                <a:gd name="connsiteY110" fmla="*/ 660610 h 812606"/>
                <a:gd name="connsiteX111" fmla="*/ 12629011 w 13610787"/>
                <a:gd name="connsiteY111" fmla="*/ 512014 h 812606"/>
                <a:gd name="connsiteX112" fmla="*/ 12580805 w 13610787"/>
                <a:gd name="connsiteY112" fmla="*/ 464675 h 812606"/>
                <a:gd name="connsiteX113" fmla="*/ 12576490 w 13610787"/>
                <a:gd name="connsiteY113" fmla="*/ 473298 h 812606"/>
                <a:gd name="connsiteX114" fmla="*/ 12566955 w 13610787"/>
                <a:gd name="connsiteY114" fmla="*/ 455634 h 812606"/>
                <a:gd name="connsiteX115" fmla="*/ 12127126 w 13610787"/>
                <a:gd name="connsiteY115" fmla="*/ 168308 h 812606"/>
                <a:gd name="connsiteX116" fmla="*/ 11704064 w 13610787"/>
                <a:gd name="connsiteY116" fmla="*/ 428741 h 812606"/>
                <a:gd name="connsiteX117" fmla="*/ 11703812 w 13610787"/>
                <a:gd name="connsiteY117" fmla="*/ 429150 h 812606"/>
                <a:gd name="connsiteX118" fmla="*/ 11702320 w 13610787"/>
                <a:gd name="connsiteY118" fmla="*/ 432244 h 812606"/>
                <a:gd name="connsiteX119" fmla="*/ 11675533 w 13610787"/>
                <a:gd name="connsiteY119" fmla="*/ 480214 h 812606"/>
                <a:gd name="connsiteX120" fmla="*/ 11662279 w 13610787"/>
                <a:gd name="connsiteY120" fmla="*/ 500849 h 812606"/>
                <a:gd name="connsiteX121" fmla="*/ 11644789 w 13610787"/>
                <a:gd name="connsiteY121" fmla="*/ 541285 h 812606"/>
                <a:gd name="connsiteX122" fmla="*/ 11652480 w 13610787"/>
                <a:gd name="connsiteY122" fmla="*/ 516101 h 812606"/>
                <a:gd name="connsiteX123" fmla="*/ 11646371 w 13610787"/>
                <a:gd name="connsiteY123" fmla="*/ 525613 h 812606"/>
                <a:gd name="connsiteX124" fmla="*/ 11154618 w 13610787"/>
                <a:gd name="connsiteY124" fmla="*/ 812603 h 812606"/>
                <a:gd name="connsiteX125" fmla="*/ 10784191 w 13610787"/>
                <a:gd name="connsiteY125" fmla="*/ 664007 h 812606"/>
                <a:gd name="connsiteX126" fmla="*/ 10735985 w 13610787"/>
                <a:gd name="connsiteY126" fmla="*/ 616668 h 812606"/>
                <a:gd name="connsiteX127" fmla="*/ 10731671 w 13610787"/>
                <a:gd name="connsiteY127" fmla="*/ 625292 h 812606"/>
                <a:gd name="connsiteX128" fmla="*/ 10722136 w 13610787"/>
                <a:gd name="connsiteY128" fmla="*/ 607627 h 812606"/>
                <a:gd name="connsiteX129" fmla="*/ 10282307 w 13610787"/>
                <a:gd name="connsiteY129" fmla="*/ 320302 h 812606"/>
                <a:gd name="connsiteX130" fmla="*/ 10016696 w 13610787"/>
                <a:gd name="connsiteY130" fmla="*/ 411089 h 812606"/>
                <a:gd name="connsiteX131" fmla="*/ 9971489 w 13610787"/>
                <a:gd name="connsiteY131" fmla="*/ 449000 h 812606"/>
                <a:gd name="connsiteX132" fmla="*/ 9965916 w 13610787"/>
                <a:gd name="connsiteY132" fmla="*/ 456073 h 812606"/>
                <a:gd name="connsiteX133" fmla="*/ 9931795 w 13610787"/>
                <a:gd name="connsiteY133" fmla="*/ 488902 h 812606"/>
                <a:gd name="connsiteX134" fmla="*/ 9906714 w 13610787"/>
                <a:gd name="connsiteY134" fmla="*/ 515951 h 812606"/>
                <a:gd name="connsiteX135" fmla="*/ 9817479 w 13610787"/>
                <a:gd name="connsiteY135" fmla="*/ 652795 h 812606"/>
                <a:gd name="connsiteX136" fmla="*/ 9799969 w 13610787"/>
                <a:gd name="connsiteY136" fmla="*/ 693279 h 812606"/>
                <a:gd name="connsiteX137" fmla="*/ 9817653 w 13610787"/>
                <a:gd name="connsiteY137" fmla="*/ 635378 h 812606"/>
                <a:gd name="connsiteX138" fmla="*/ 9853992 w 13610787"/>
                <a:gd name="connsiteY138" fmla="*/ 553928 h 812606"/>
                <a:gd name="connsiteX139" fmla="*/ 9812712 w 13610787"/>
                <a:gd name="connsiteY139" fmla="*/ 583206 h 812606"/>
                <a:gd name="connsiteX140" fmla="*/ 9539140 w 13610787"/>
                <a:gd name="connsiteY140" fmla="*/ 660611 h 812606"/>
                <a:gd name="connsiteX141" fmla="*/ 9168713 w 13610787"/>
                <a:gd name="connsiteY141" fmla="*/ 512015 h 812606"/>
                <a:gd name="connsiteX142" fmla="*/ 9120506 w 13610787"/>
                <a:gd name="connsiteY142" fmla="*/ 464676 h 812606"/>
                <a:gd name="connsiteX143" fmla="*/ 9116193 w 13610787"/>
                <a:gd name="connsiteY143" fmla="*/ 473299 h 812606"/>
                <a:gd name="connsiteX144" fmla="*/ 9106657 w 13610787"/>
                <a:gd name="connsiteY144" fmla="*/ 455635 h 812606"/>
                <a:gd name="connsiteX145" fmla="*/ 8666827 w 13610787"/>
                <a:gd name="connsiteY145" fmla="*/ 168309 h 812606"/>
                <a:gd name="connsiteX146" fmla="*/ 8243765 w 13610787"/>
                <a:gd name="connsiteY146" fmla="*/ 428742 h 812606"/>
                <a:gd name="connsiteX147" fmla="*/ 8243514 w 13610787"/>
                <a:gd name="connsiteY147" fmla="*/ 429151 h 812606"/>
                <a:gd name="connsiteX148" fmla="*/ 8242022 w 13610787"/>
                <a:gd name="connsiteY148" fmla="*/ 432245 h 812606"/>
                <a:gd name="connsiteX149" fmla="*/ 8215236 w 13610787"/>
                <a:gd name="connsiteY149" fmla="*/ 480215 h 812606"/>
                <a:gd name="connsiteX150" fmla="*/ 8201980 w 13610787"/>
                <a:gd name="connsiteY150" fmla="*/ 500850 h 812606"/>
                <a:gd name="connsiteX151" fmla="*/ 8184491 w 13610787"/>
                <a:gd name="connsiteY151" fmla="*/ 541286 h 812606"/>
                <a:gd name="connsiteX152" fmla="*/ 8192182 w 13610787"/>
                <a:gd name="connsiteY152" fmla="*/ 516102 h 812606"/>
                <a:gd name="connsiteX153" fmla="*/ 8186072 w 13610787"/>
                <a:gd name="connsiteY153" fmla="*/ 525614 h 812606"/>
                <a:gd name="connsiteX154" fmla="*/ 7694321 w 13610787"/>
                <a:gd name="connsiteY154" fmla="*/ 812604 h 812606"/>
                <a:gd name="connsiteX155" fmla="*/ 7323893 w 13610787"/>
                <a:gd name="connsiteY155" fmla="*/ 664008 h 812606"/>
                <a:gd name="connsiteX156" fmla="*/ 7275687 w 13610787"/>
                <a:gd name="connsiteY156" fmla="*/ 616669 h 812606"/>
                <a:gd name="connsiteX157" fmla="*/ 7271373 w 13610787"/>
                <a:gd name="connsiteY157" fmla="*/ 625293 h 812606"/>
                <a:gd name="connsiteX158" fmla="*/ 7261838 w 13610787"/>
                <a:gd name="connsiteY158" fmla="*/ 607628 h 812606"/>
                <a:gd name="connsiteX159" fmla="*/ 6822008 w 13610787"/>
                <a:gd name="connsiteY159" fmla="*/ 320302 h 812606"/>
                <a:gd name="connsiteX160" fmla="*/ 6556399 w 13610787"/>
                <a:gd name="connsiteY160" fmla="*/ 411089 h 812606"/>
                <a:gd name="connsiteX161" fmla="*/ 6511194 w 13610787"/>
                <a:gd name="connsiteY161" fmla="*/ 448999 h 812606"/>
                <a:gd name="connsiteX162" fmla="*/ 6505618 w 13610787"/>
                <a:gd name="connsiteY162" fmla="*/ 456075 h 812606"/>
                <a:gd name="connsiteX163" fmla="*/ 6471488 w 13610787"/>
                <a:gd name="connsiteY163" fmla="*/ 488913 h 812606"/>
                <a:gd name="connsiteX164" fmla="*/ 6446416 w 13610787"/>
                <a:gd name="connsiteY164" fmla="*/ 515952 h 812606"/>
                <a:gd name="connsiteX165" fmla="*/ 6357181 w 13610787"/>
                <a:gd name="connsiteY165" fmla="*/ 652796 h 812606"/>
                <a:gd name="connsiteX166" fmla="*/ 6339672 w 13610787"/>
                <a:gd name="connsiteY166" fmla="*/ 693280 h 812606"/>
                <a:gd name="connsiteX167" fmla="*/ 6357355 w 13610787"/>
                <a:gd name="connsiteY167" fmla="*/ 635379 h 812606"/>
                <a:gd name="connsiteX168" fmla="*/ 6393693 w 13610787"/>
                <a:gd name="connsiteY168" fmla="*/ 553930 h 812606"/>
                <a:gd name="connsiteX169" fmla="*/ 6352414 w 13610787"/>
                <a:gd name="connsiteY169" fmla="*/ 583208 h 812606"/>
                <a:gd name="connsiteX170" fmla="*/ 6078842 w 13610787"/>
                <a:gd name="connsiteY170" fmla="*/ 660613 h 812606"/>
                <a:gd name="connsiteX171" fmla="*/ 5708415 w 13610787"/>
                <a:gd name="connsiteY171" fmla="*/ 512017 h 812606"/>
                <a:gd name="connsiteX172" fmla="*/ 5660208 w 13610787"/>
                <a:gd name="connsiteY172" fmla="*/ 464678 h 812606"/>
                <a:gd name="connsiteX173" fmla="*/ 5655895 w 13610787"/>
                <a:gd name="connsiteY173" fmla="*/ 473301 h 812606"/>
                <a:gd name="connsiteX174" fmla="*/ 5646359 w 13610787"/>
                <a:gd name="connsiteY174" fmla="*/ 455637 h 812606"/>
                <a:gd name="connsiteX175" fmla="*/ 5206530 w 13610787"/>
                <a:gd name="connsiteY175" fmla="*/ 168311 h 812606"/>
                <a:gd name="connsiteX176" fmla="*/ 4783468 w 13610787"/>
                <a:gd name="connsiteY176" fmla="*/ 428744 h 812606"/>
                <a:gd name="connsiteX177" fmla="*/ 4783216 w 13610787"/>
                <a:gd name="connsiteY177" fmla="*/ 429153 h 812606"/>
                <a:gd name="connsiteX178" fmla="*/ 4781724 w 13610787"/>
                <a:gd name="connsiteY178" fmla="*/ 432247 h 812606"/>
                <a:gd name="connsiteX179" fmla="*/ 4754938 w 13610787"/>
                <a:gd name="connsiteY179" fmla="*/ 480217 h 812606"/>
                <a:gd name="connsiteX180" fmla="*/ 4741682 w 13610787"/>
                <a:gd name="connsiteY180" fmla="*/ 500852 h 812606"/>
                <a:gd name="connsiteX181" fmla="*/ 4724193 w 13610787"/>
                <a:gd name="connsiteY181" fmla="*/ 541288 h 812606"/>
                <a:gd name="connsiteX182" fmla="*/ 4731885 w 13610787"/>
                <a:gd name="connsiteY182" fmla="*/ 516104 h 812606"/>
                <a:gd name="connsiteX183" fmla="*/ 4725774 w 13610787"/>
                <a:gd name="connsiteY183" fmla="*/ 525616 h 812606"/>
                <a:gd name="connsiteX184" fmla="*/ 4234023 w 13610787"/>
                <a:gd name="connsiteY184" fmla="*/ 812606 h 812606"/>
                <a:gd name="connsiteX185" fmla="*/ 3863596 w 13610787"/>
                <a:gd name="connsiteY185" fmla="*/ 664010 h 812606"/>
                <a:gd name="connsiteX186" fmla="*/ 3815389 w 13610787"/>
                <a:gd name="connsiteY186" fmla="*/ 616671 h 812606"/>
                <a:gd name="connsiteX187" fmla="*/ 3811076 w 13610787"/>
                <a:gd name="connsiteY187" fmla="*/ 625295 h 812606"/>
                <a:gd name="connsiteX188" fmla="*/ 3801540 w 13610787"/>
                <a:gd name="connsiteY188" fmla="*/ 607630 h 812606"/>
                <a:gd name="connsiteX189" fmla="*/ 3361711 w 13610787"/>
                <a:gd name="connsiteY189" fmla="*/ 320304 h 812606"/>
                <a:gd name="connsiteX190" fmla="*/ 3096101 w 13610787"/>
                <a:gd name="connsiteY190" fmla="*/ 411091 h 812606"/>
                <a:gd name="connsiteX191" fmla="*/ 3050897 w 13610787"/>
                <a:gd name="connsiteY191" fmla="*/ 449001 h 812606"/>
                <a:gd name="connsiteX192" fmla="*/ 3045320 w 13610787"/>
                <a:gd name="connsiteY192" fmla="*/ 456077 h 812606"/>
                <a:gd name="connsiteX193" fmla="*/ 3011191 w 13610787"/>
                <a:gd name="connsiteY193" fmla="*/ 488915 h 812606"/>
                <a:gd name="connsiteX194" fmla="*/ 2986119 w 13610787"/>
                <a:gd name="connsiteY194" fmla="*/ 515954 h 812606"/>
                <a:gd name="connsiteX195" fmla="*/ 2896884 w 13610787"/>
                <a:gd name="connsiteY195" fmla="*/ 652798 h 812606"/>
                <a:gd name="connsiteX196" fmla="*/ 2879374 w 13610787"/>
                <a:gd name="connsiteY196" fmla="*/ 693282 h 812606"/>
                <a:gd name="connsiteX197" fmla="*/ 2897057 w 13610787"/>
                <a:gd name="connsiteY197" fmla="*/ 635381 h 812606"/>
                <a:gd name="connsiteX198" fmla="*/ 2933395 w 13610787"/>
                <a:gd name="connsiteY198" fmla="*/ 553933 h 812606"/>
                <a:gd name="connsiteX199" fmla="*/ 2892117 w 13610787"/>
                <a:gd name="connsiteY199" fmla="*/ 583210 h 812606"/>
                <a:gd name="connsiteX200" fmla="*/ 2618544 w 13610787"/>
                <a:gd name="connsiteY200" fmla="*/ 660615 h 812606"/>
                <a:gd name="connsiteX201" fmla="*/ 2248117 w 13610787"/>
                <a:gd name="connsiteY201" fmla="*/ 512019 h 812606"/>
                <a:gd name="connsiteX202" fmla="*/ 2199911 w 13610787"/>
                <a:gd name="connsiteY202" fmla="*/ 464680 h 812606"/>
                <a:gd name="connsiteX203" fmla="*/ 2195597 w 13610787"/>
                <a:gd name="connsiteY203" fmla="*/ 473303 h 812606"/>
                <a:gd name="connsiteX204" fmla="*/ 2186061 w 13610787"/>
                <a:gd name="connsiteY204" fmla="*/ 455639 h 812606"/>
                <a:gd name="connsiteX205" fmla="*/ 1746232 w 13610787"/>
                <a:gd name="connsiteY205" fmla="*/ 168313 h 812606"/>
                <a:gd name="connsiteX206" fmla="*/ 1323170 w 13610787"/>
                <a:gd name="connsiteY206" fmla="*/ 428746 h 812606"/>
                <a:gd name="connsiteX207" fmla="*/ 1322918 w 13610787"/>
                <a:gd name="connsiteY207" fmla="*/ 429155 h 812606"/>
                <a:gd name="connsiteX208" fmla="*/ 1321426 w 13610787"/>
                <a:gd name="connsiteY208" fmla="*/ 432249 h 812606"/>
                <a:gd name="connsiteX209" fmla="*/ 1294640 w 13610787"/>
                <a:gd name="connsiteY209" fmla="*/ 480219 h 812606"/>
                <a:gd name="connsiteX210" fmla="*/ 1281384 w 13610787"/>
                <a:gd name="connsiteY210" fmla="*/ 500854 h 812606"/>
                <a:gd name="connsiteX211" fmla="*/ 1263895 w 13610787"/>
                <a:gd name="connsiteY211" fmla="*/ 541290 h 812606"/>
                <a:gd name="connsiteX212" fmla="*/ 1271587 w 13610787"/>
                <a:gd name="connsiteY212" fmla="*/ 516106 h 812606"/>
                <a:gd name="connsiteX213" fmla="*/ 1265476 w 13610787"/>
                <a:gd name="connsiteY213" fmla="*/ 525618 h 812606"/>
                <a:gd name="connsiteX0" fmla="*/ 864624 w 13209935"/>
                <a:gd name="connsiteY0" fmla="*/ 525618 h 812606"/>
                <a:gd name="connsiteX1" fmla="*/ 1 w 13209935"/>
                <a:gd name="connsiteY1" fmla="*/ 300594 h 812606"/>
                <a:gd name="connsiteX2" fmla="*/ 924948 w 13209935"/>
                <a:gd name="connsiteY2" fmla="*/ 383867 h 812606"/>
                <a:gd name="connsiteX3" fmla="*/ 925200 w 13209935"/>
                <a:gd name="connsiteY3" fmla="*/ 383458 h 812606"/>
                <a:gd name="connsiteX4" fmla="*/ 926692 w 13209935"/>
                <a:gd name="connsiteY4" fmla="*/ 380364 h 812606"/>
                <a:gd name="connsiteX5" fmla="*/ 953478 w 13209935"/>
                <a:gd name="connsiteY5" fmla="*/ 332394 h 812606"/>
                <a:gd name="connsiteX6" fmla="*/ 966733 w 13209935"/>
                <a:gd name="connsiteY6" fmla="*/ 311759 h 812606"/>
                <a:gd name="connsiteX7" fmla="*/ 984223 w 13209935"/>
                <a:gd name="connsiteY7" fmla="*/ 271323 h 812606"/>
                <a:gd name="connsiteX8" fmla="*/ 976531 w 13209935"/>
                <a:gd name="connsiteY8" fmla="*/ 296507 h 812606"/>
                <a:gd name="connsiteX9" fmla="*/ 982641 w 13209935"/>
                <a:gd name="connsiteY9" fmla="*/ 286995 h 812606"/>
                <a:gd name="connsiteX10" fmla="*/ 1474393 w 13209935"/>
                <a:gd name="connsiteY10" fmla="*/ 5 h 812606"/>
                <a:gd name="connsiteX11" fmla="*/ 1844820 w 13209935"/>
                <a:gd name="connsiteY11" fmla="*/ 148601 h 812606"/>
                <a:gd name="connsiteX12" fmla="*/ 1893026 w 13209935"/>
                <a:gd name="connsiteY12" fmla="*/ 195940 h 812606"/>
                <a:gd name="connsiteX13" fmla="*/ 1897340 w 13209935"/>
                <a:gd name="connsiteY13" fmla="*/ 187316 h 812606"/>
                <a:gd name="connsiteX14" fmla="*/ 1906876 w 13209935"/>
                <a:gd name="connsiteY14" fmla="*/ 204981 h 812606"/>
                <a:gd name="connsiteX15" fmla="*/ 2346705 w 13209935"/>
                <a:gd name="connsiteY15" fmla="*/ 492306 h 812606"/>
                <a:gd name="connsiteX16" fmla="*/ 2612315 w 13209935"/>
                <a:gd name="connsiteY16" fmla="*/ 401519 h 812606"/>
                <a:gd name="connsiteX17" fmla="*/ 2657519 w 13209935"/>
                <a:gd name="connsiteY17" fmla="*/ 363610 h 812606"/>
                <a:gd name="connsiteX18" fmla="*/ 2663096 w 13209935"/>
                <a:gd name="connsiteY18" fmla="*/ 356534 h 812606"/>
                <a:gd name="connsiteX19" fmla="*/ 2697225 w 13209935"/>
                <a:gd name="connsiteY19" fmla="*/ 323696 h 812606"/>
                <a:gd name="connsiteX20" fmla="*/ 2722297 w 13209935"/>
                <a:gd name="connsiteY20" fmla="*/ 296657 h 812606"/>
                <a:gd name="connsiteX21" fmla="*/ 2811532 w 13209935"/>
                <a:gd name="connsiteY21" fmla="*/ 159813 h 812606"/>
                <a:gd name="connsiteX22" fmla="*/ 2829042 w 13209935"/>
                <a:gd name="connsiteY22" fmla="*/ 119329 h 812606"/>
                <a:gd name="connsiteX23" fmla="*/ 2811359 w 13209935"/>
                <a:gd name="connsiteY23" fmla="*/ 177230 h 812606"/>
                <a:gd name="connsiteX24" fmla="*/ 2775021 w 13209935"/>
                <a:gd name="connsiteY24" fmla="*/ 258678 h 812606"/>
                <a:gd name="connsiteX25" fmla="*/ 2816299 w 13209935"/>
                <a:gd name="connsiteY25" fmla="*/ 229401 h 812606"/>
                <a:gd name="connsiteX26" fmla="*/ 3089872 w 13209935"/>
                <a:gd name="connsiteY26" fmla="*/ 151996 h 812606"/>
                <a:gd name="connsiteX27" fmla="*/ 3460299 w 13209935"/>
                <a:gd name="connsiteY27" fmla="*/ 300592 h 812606"/>
                <a:gd name="connsiteX28" fmla="*/ 3508505 w 13209935"/>
                <a:gd name="connsiteY28" fmla="*/ 347931 h 812606"/>
                <a:gd name="connsiteX29" fmla="*/ 3512819 w 13209935"/>
                <a:gd name="connsiteY29" fmla="*/ 339308 h 812606"/>
                <a:gd name="connsiteX30" fmla="*/ 3522355 w 13209935"/>
                <a:gd name="connsiteY30" fmla="*/ 356972 h 812606"/>
                <a:gd name="connsiteX31" fmla="*/ 3962184 w 13209935"/>
                <a:gd name="connsiteY31" fmla="*/ 644298 h 812606"/>
                <a:gd name="connsiteX32" fmla="*/ 4385246 w 13209935"/>
                <a:gd name="connsiteY32" fmla="*/ 383865 h 812606"/>
                <a:gd name="connsiteX33" fmla="*/ 4385498 w 13209935"/>
                <a:gd name="connsiteY33" fmla="*/ 383456 h 812606"/>
                <a:gd name="connsiteX34" fmla="*/ 4386990 w 13209935"/>
                <a:gd name="connsiteY34" fmla="*/ 380362 h 812606"/>
                <a:gd name="connsiteX35" fmla="*/ 4413776 w 13209935"/>
                <a:gd name="connsiteY35" fmla="*/ 332392 h 812606"/>
                <a:gd name="connsiteX36" fmla="*/ 4427031 w 13209935"/>
                <a:gd name="connsiteY36" fmla="*/ 311757 h 812606"/>
                <a:gd name="connsiteX37" fmla="*/ 4444521 w 13209935"/>
                <a:gd name="connsiteY37" fmla="*/ 271321 h 812606"/>
                <a:gd name="connsiteX38" fmla="*/ 4436829 w 13209935"/>
                <a:gd name="connsiteY38" fmla="*/ 296505 h 812606"/>
                <a:gd name="connsiteX39" fmla="*/ 4442939 w 13209935"/>
                <a:gd name="connsiteY39" fmla="*/ 286993 h 812606"/>
                <a:gd name="connsiteX40" fmla="*/ 4934691 w 13209935"/>
                <a:gd name="connsiteY40" fmla="*/ 3 h 812606"/>
                <a:gd name="connsiteX41" fmla="*/ 5305118 w 13209935"/>
                <a:gd name="connsiteY41" fmla="*/ 148599 h 812606"/>
                <a:gd name="connsiteX42" fmla="*/ 5353324 w 13209935"/>
                <a:gd name="connsiteY42" fmla="*/ 195938 h 812606"/>
                <a:gd name="connsiteX43" fmla="*/ 5357638 w 13209935"/>
                <a:gd name="connsiteY43" fmla="*/ 187314 h 812606"/>
                <a:gd name="connsiteX44" fmla="*/ 5367174 w 13209935"/>
                <a:gd name="connsiteY44" fmla="*/ 204979 h 812606"/>
                <a:gd name="connsiteX45" fmla="*/ 5807003 w 13209935"/>
                <a:gd name="connsiteY45" fmla="*/ 492304 h 812606"/>
                <a:gd name="connsiteX46" fmla="*/ 6072613 w 13209935"/>
                <a:gd name="connsiteY46" fmla="*/ 401517 h 812606"/>
                <a:gd name="connsiteX47" fmla="*/ 6117817 w 13209935"/>
                <a:gd name="connsiteY47" fmla="*/ 363608 h 812606"/>
                <a:gd name="connsiteX48" fmla="*/ 6123394 w 13209935"/>
                <a:gd name="connsiteY48" fmla="*/ 356532 h 812606"/>
                <a:gd name="connsiteX49" fmla="*/ 6157523 w 13209935"/>
                <a:gd name="connsiteY49" fmla="*/ 323694 h 812606"/>
                <a:gd name="connsiteX50" fmla="*/ 6182595 w 13209935"/>
                <a:gd name="connsiteY50" fmla="*/ 296655 h 812606"/>
                <a:gd name="connsiteX51" fmla="*/ 6271830 w 13209935"/>
                <a:gd name="connsiteY51" fmla="*/ 159811 h 812606"/>
                <a:gd name="connsiteX52" fmla="*/ 6289340 w 13209935"/>
                <a:gd name="connsiteY52" fmla="*/ 119327 h 812606"/>
                <a:gd name="connsiteX53" fmla="*/ 6271656 w 13209935"/>
                <a:gd name="connsiteY53" fmla="*/ 177228 h 812606"/>
                <a:gd name="connsiteX54" fmla="*/ 6235318 w 13209935"/>
                <a:gd name="connsiteY54" fmla="*/ 258677 h 812606"/>
                <a:gd name="connsiteX55" fmla="*/ 6276597 w 13209935"/>
                <a:gd name="connsiteY55" fmla="*/ 229399 h 812606"/>
                <a:gd name="connsiteX56" fmla="*/ 6550170 w 13209935"/>
                <a:gd name="connsiteY56" fmla="*/ 151994 h 812606"/>
                <a:gd name="connsiteX57" fmla="*/ 6920597 w 13209935"/>
                <a:gd name="connsiteY57" fmla="*/ 300590 h 812606"/>
                <a:gd name="connsiteX58" fmla="*/ 6968803 w 13209935"/>
                <a:gd name="connsiteY58" fmla="*/ 347929 h 812606"/>
                <a:gd name="connsiteX59" fmla="*/ 6973117 w 13209935"/>
                <a:gd name="connsiteY59" fmla="*/ 339306 h 812606"/>
                <a:gd name="connsiteX60" fmla="*/ 6982653 w 13209935"/>
                <a:gd name="connsiteY60" fmla="*/ 356970 h 812606"/>
                <a:gd name="connsiteX61" fmla="*/ 7422481 w 13209935"/>
                <a:gd name="connsiteY61" fmla="*/ 644296 h 812606"/>
                <a:gd name="connsiteX62" fmla="*/ 7845544 w 13209935"/>
                <a:gd name="connsiteY62" fmla="*/ 383863 h 812606"/>
                <a:gd name="connsiteX63" fmla="*/ 7845795 w 13209935"/>
                <a:gd name="connsiteY63" fmla="*/ 383454 h 812606"/>
                <a:gd name="connsiteX64" fmla="*/ 7847288 w 13209935"/>
                <a:gd name="connsiteY64" fmla="*/ 380360 h 812606"/>
                <a:gd name="connsiteX65" fmla="*/ 7874074 w 13209935"/>
                <a:gd name="connsiteY65" fmla="*/ 332390 h 812606"/>
                <a:gd name="connsiteX66" fmla="*/ 7887328 w 13209935"/>
                <a:gd name="connsiteY66" fmla="*/ 311755 h 812606"/>
                <a:gd name="connsiteX67" fmla="*/ 7904819 w 13209935"/>
                <a:gd name="connsiteY67" fmla="*/ 271319 h 812606"/>
                <a:gd name="connsiteX68" fmla="*/ 7897127 w 13209935"/>
                <a:gd name="connsiteY68" fmla="*/ 296503 h 812606"/>
                <a:gd name="connsiteX69" fmla="*/ 7903237 w 13209935"/>
                <a:gd name="connsiteY69" fmla="*/ 286991 h 812606"/>
                <a:gd name="connsiteX70" fmla="*/ 8394989 w 13209935"/>
                <a:gd name="connsiteY70" fmla="*/ 1 h 812606"/>
                <a:gd name="connsiteX71" fmla="*/ 8765416 w 13209935"/>
                <a:gd name="connsiteY71" fmla="*/ 148597 h 812606"/>
                <a:gd name="connsiteX72" fmla="*/ 8813622 w 13209935"/>
                <a:gd name="connsiteY72" fmla="*/ 195936 h 812606"/>
                <a:gd name="connsiteX73" fmla="*/ 8817936 w 13209935"/>
                <a:gd name="connsiteY73" fmla="*/ 187312 h 812606"/>
                <a:gd name="connsiteX74" fmla="*/ 8827472 w 13209935"/>
                <a:gd name="connsiteY74" fmla="*/ 204977 h 812606"/>
                <a:gd name="connsiteX75" fmla="*/ 9267300 w 13209935"/>
                <a:gd name="connsiteY75" fmla="*/ 492302 h 812606"/>
                <a:gd name="connsiteX76" fmla="*/ 9532911 w 13209935"/>
                <a:gd name="connsiteY76" fmla="*/ 401515 h 812606"/>
                <a:gd name="connsiteX77" fmla="*/ 9578118 w 13209935"/>
                <a:gd name="connsiteY77" fmla="*/ 363604 h 812606"/>
                <a:gd name="connsiteX78" fmla="*/ 9583692 w 13209935"/>
                <a:gd name="connsiteY78" fmla="*/ 356531 h 812606"/>
                <a:gd name="connsiteX79" fmla="*/ 9617812 w 13209935"/>
                <a:gd name="connsiteY79" fmla="*/ 323702 h 812606"/>
                <a:gd name="connsiteX80" fmla="*/ 9642893 w 13209935"/>
                <a:gd name="connsiteY80" fmla="*/ 296653 h 812606"/>
                <a:gd name="connsiteX81" fmla="*/ 9732128 w 13209935"/>
                <a:gd name="connsiteY81" fmla="*/ 159809 h 812606"/>
                <a:gd name="connsiteX82" fmla="*/ 9749638 w 13209935"/>
                <a:gd name="connsiteY82" fmla="*/ 119325 h 812606"/>
                <a:gd name="connsiteX83" fmla="*/ 9731954 w 13209935"/>
                <a:gd name="connsiteY83" fmla="*/ 177226 h 812606"/>
                <a:gd name="connsiteX84" fmla="*/ 9695615 w 13209935"/>
                <a:gd name="connsiteY84" fmla="*/ 258676 h 812606"/>
                <a:gd name="connsiteX85" fmla="*/ 9736895 w 13209935"/>
                <a:gd name="connsiteY85" fmla="*/ 229399 h 812606"/>
                <a:gd name="connsiteX86" fmla="*/ 10010468 w 13209935"/>
                <a:gd name="connsiteY86" fmla="*/ 151993 h 812606"/>
                <a:gd name="connsiteX87" fmla="*/ 10380895 w 13209935"/>
                <a:gd name="connsiteY87" fmla="*/ 300589 h 812606"/>
                <a:gd name="connsiteX88" fmla="*/ 10429101 w 13209935"/>
                <a:gd name="connsiteY88" fmla="*/ 347928 h 812606"/>
                <a:gd name="connsiteX89" fmla="*/ 10433415 w 13209935"/>
                <a:gd name="connsiteY89" fmla="*/ 339305 h 812606"/>
                <a:gd name="connsiteX90" fmla="*/ 10442950 w 13209935"/>
                <a:gd name="connsiteY90" fmla="*/ 356969 h 812606"/>
                <a:gd name="connsiteX91" fmla="*/ 10882780 w 13209935"/>
                <a:gd name="connsiteY91" fmla="*/ 644295 h 812606"/>
                <a:gd name="connsiteX92" fmla="*/ 11305842 w 13209935"/>
                <a:gd name="connsiteY92" fmla="*/ 383862 h 812606"/>
                <a:gd name="connsiteX93" fmla="*/ 11306094 w 13209935"/>
                <a:gd name="connsiteY93" fmla="*/ 383453 h 812606"/>
                <a:gd name="connsiteX94" fmla="*/ 11307586 w 13209935"/>
                <a:gd name="connsiteY94" fmla="*/ 380359 h 812606"/>
                <a:gd name="connsiteX95" fmla="*/ 11334372 w 13209935"/>
                <a:gd name="connsiteY95" fmla="*/ 332389 h 812606"/>
                <a:gd name="connsiteX96" fmla="*/ 11347627 w 13209935"/>
                <a:gd name="connsiteY96" fmla="*/ 311754 h 812606"/>
                <a:gd name="connsiteX97" fmla="*/ 11365116 w 13209935"/>
                <a:gd name="connsiteY97" fmla="*/ 271318 h 812606"/>
                <a:gd name="connsiteX98" fmla="*/ 11357425 w 13209935"/>
                <a:gd name="connsiteY98" fmla="*/ 296502 h 812606"/>
                <a:gd name="connsiteX99" fmla="*/ 11363535 w 13209935"/>
                <a:gd name="connsiteY99" fmla="*/ 286990 h 812606"/>
                <a:gd name="connsiteX100" fmla="*/ 11855287 w 13209935"/>
                <a:gd name="connsiteY100" fmla="*/ 0 h 812606"/>
                <a:gd name="connsiteX101" fmla="*/ 12225714 w 13209935"/>
                <a:gd name="connsiteY101" fmla="*/ 148596 h 812606"/>
                <a:gd name="connsiteX102" fmla="*/ 12273920 w 13209935"/>
                <a:gd name="connsiteY102" fmla="*/ 195935 h 812606"/>
                <a:gd name="connsiteX103" fmla="*/ 12278234 w 13209935"/>
                <a:gd name="connsiteY103" fmla="*/ 187311 h 812606"/>
                <a:gd name="connsiteX104" fmla="*/ 12287770 w 13209935"/>
                <a:gd name="connsiteY104" fmla="*/ 204976 h 812606"/>
                <a:gd name="connsiteX105" fmla="*/ 12727599 w 13209935"/>
                <a:gd name="connsiteY105" fmla="*/ 492302 h 812606"/>
                <a:gd name="connsiteX106" fmla="*/ 13192426 w 13209935"/>
                <a:gd name="connsiteY106" fmla="*/ 159808 h 812606"/>
                <a:gd name="connsiteX107" fmla="*/ 13209935 w 13209935"/>
                <a:gd name="connsiteY107" fmla="*/ 119324 h 812606"/>
                <a:gd name="connsiteX108" fmla="*/ 13192252 w 13209935"/>
                <a:gd name="connsiteY108" fmla="*/ 177225 h 812606"/>
                <a:gd name="connsiteX109" fmla="*/ 12598586 w 13209935"/>
                <a:gd name="connsiteY109" fmla="*/ 660610 h 812606"/>
                <a:gd name="connsiteX110" fmla="*/ 12228159 w 13209935"/>
                <a:gd name="connsiteY110" fmla="*/ 512014 h 812606"/>
                <a:gd name="connsiteX111" fmla="*/ 12179953 w 13209935"/>
                <a:gd name="connsiteY111" fmla="*/ 464675 h 812606"/>
                <a:gd name="connsiteX112" fmla="*/ 12175638 w 13209935"/>
                <a:gd name="connsiteY112" fmla="*/ 473298 h 812606"/>
                <a:gd name="connsiteX113" fmla="*/ 12166103 w 13209935"/>
                <a:gd name="connsiteY113" fmla="*/ 455634 h 812606"/>
                <a:gd name="connsiteX114" fmla="*/ 11726274 w 13209935"/>
                <a:gd name="connsiteY114" fmla="*/ 168308 h 812606"/>
                <a:gd name="connsiteX115" fmla="*/ 11303212 w 13209935"/>
                <a:gd name="connsiteY115" fmla="*/ 428741 h 812606"/>
                <a:gd name="connsiteX116" fmla="*/ 11302960 w 13209935"/>
                <a:gd name="connsiteY116" fmla="*/ 429150 h 812606"/>
                <a:gd name="connsiteX117" fmla="*/ 11301468 w 13209935"/>
                <a:gd name="connsiteY117" fmla="*/ 432244 h 812606"/>
                <a:gd name="connsiteX118" fmla="*/ 11274681 w 13209935"/>
                <a:gd name="connsiteY118" fmla="*/ 480214 h 812606"/>
                <a:gd name="connsiteX119" fmla="*/ 11261427 w 13209935"/>
                <a:gd name="connsiteY119" fmla="*/ 500849 h 812606"/>
                <a:gd name="connsiteX120" fmla="*/ 11243937 w 13209935"/>
                <a:gd name="connsiteY120" fmla="*/ 541285 h 812606"/>
                <a:gd name="connsiteX121" fmla="*/ 11251628 w 13209935"/>
                <a:gd name="connsiteY121" fmla="*/ 516101 h 812606"/>
                <a:gd name="connsiteX122" fmla="*/ 11245519 w 13209935"/>
                <a:gd name="connsiteY122" fmla="*/ 525613 h 812606"/>
                <a:gd name="connsiteX123" fmla="*/ 10753766 w 13209935"/>
                <a:gd name="connsiteY123" fmla="*/ 812603 h 812606"/>
                <a:gd name="connsiteX124" fmla="*/ 10383339 w 13209935"/>
                <a:gd name="connsiteY124" fmla="*/ 664007 h 812606"/>
                <a:gd name="connsiteX125" fmla="*/ 10335133 w 13209935"/>
                <a:gd name="connsiteY125" fmla="*/ 616668 h 812606"/>
                <a:gd name="connsiteX126" fmla="*/ 10330819 w 13209935"/>
                <a:gd name="connsiteY126" fmla="*/ 625292 h 812606"/>
                <a:gd name="connsiteX127" fmla="*/ 10321284 w 13209935"/>
                <a:gd name="connsiteY127" fmla="*/ 607627 h 812606"/>
                <a:gd name="connsiteX128" fmla="*/ 9881455 w 13209935"/>
                <a:gd name="connsiteY128" fmla="*/ 320302 h 812606"/>
                <a:gd name="connsiteX129" fmla="*/ 9615844 w 13209935"/>
                <a:gd name="connsiteY129" fmla="*/ 411089 h 812606"/>
                <a:gd name="connsiteX130" fmla="*/ 9570637 w 13209935"/>
                <a:gd name="connsiteY130" fmla="*/ 449000 h 812606"/>
                <a:gd name="connsiteX131" fmla="*/ 9565064 w 13209935"/>
                <a:gd name="connsiteY131" fmla="*/ 456073 h 812606"/>
                <a:gd name="connsiteX132" fmla="*/ 9530943 w 13209935"/>
                <a:gd name="connsiteY132" fmla="*/ 488902 h 812606"/>
                <a:gd name="connsiteX133" fmla="*/ 9505862 w 13209935"/>
                <a:gd name="connsiteY133" fmla="*/ 515951 h 812606"/>
                <a:gd name="connsiteX134" fmla="*/ 9416627 w 13209935"/>
                <a:gd name="connsiteY134" fmla="*/ 652795 h 812606"/>
                <a:gd name="connsiteX135" fmla="*/ 9399117 w 13209935"/>
                <a:gd name="connsiteY135" fmla="*/ 693279 h 812606"/>
                <a:gd name="connsiteX136" fmla="*/ 9416801 w 13209935"/>
                <a:gd name="connsiteY136" fmla="*/ 635378 h 812606"/>
                <a:gd name="connsiteX137" fmla="*/ 9453140 w 13209935"/>
                <a:gd name="connsiteY137" fmla="*/ 553928 h 812606"/>
                <a:gd name="connsiteX138" fmla="*/ 9411860 w 13209935"/>
                <a:gd name="connsiteY138" fmla="*/ 583206 h 812606"/>
                <a:gd name="connsiteX139" fmla="*/ 9138288 w 13209935"/>
                <a:gd name="connsiteY139" fmla="*/ 660611 h 812606"/>
                <a:gd name="connsiteX140" fmla="*/ 8767861 w 13209935"/>
                <a:gd name="connsiteY140" fmla="*/ 512015 h 812606"/>
                <a:gd name="connsiteX141" fmla="*/ 8719654 w 13209935"/>
                <a:gd name="connsiteY141" fmla="*/ 464676 h 812606"/>
                <a:gd name="connsiteX142" fmla="*/ 8715341 w 13209935"/>
                <a:gd name="connsiteY142" fmla="*/ 473299 h 812606"/>
                <a:gd name="connsiteX143" fmla="*/ 8705805 w 13209935"/>
                <a:gd name="connsiteY143" fmla="*/ 455635 h 812606"/>
                <a:gd name="connsiteX144" fmla="*/ 8265975 w 13209935"/>
                <a:gd name="connsiteY144" fmla="*/ 168309 h 812606"/>
                <a:gd name="connsiteX145" fmla="*/ 7842913 w 13209935"/>
                <a:gd name="connsiteY145" fmla="*/ 428742 h 812606"/>
                <a:gd name="connsiteX146" fmla="*/ 7842662 w 13209935"/>
                <a:gd name="connsiteY146" fmla="*/ 429151 h 812606"/>
                <a:gd name="connsiteX147" fmla="*/ 7841170 w 13209935"/>
                <a:gd name="connsiteY147" fmla="*/ 432245 h 812606"/>
                <a:gd name="connsiteX148" fmla="*/ 7814384 w 13209935"/>
                <a:gd name="connsiteY148" fmla="*/ 480215 h 812606"/>
                <a:gd name="connsiteX149" fmla="*/ 7801128 w 13209935"/>
                <a:gd name="connsiteY149" fmla="*/ 500850 h 812606"/>
                <a:gd name="connsiteX150" fmla="*/ 7783639 w 13209935"/>
                <a:gd name="connsiteY150" fmla="*/ 541286 h 812606"/>
                <a:gd name="connsiteX151" fmla="*/ 7791330 w 13209935"/>
                <a:gd name="connsiteY151" fmla="*/ 516102 h 812606"/>
                <a:gd name="connsiteX152" fmla="*/ 7785220 w 13209935"/>
                <a:gd name="connsiteY152" fmla="*/ 525614 h 812606"/>
                <a:gd name="connsiteX153" fmla="*/ 7293469 w 13209935"/>
                <a:gd name="connsiteY153" fmla="*/ 812604 h 812606"/>
                <a:gd name="connsiteX154" fmla="*/ 6923041 w 13209935"/>
                <a:gd name="connsiteY154" fmla="*/ 664008 h 812606"/>
                <a:gd name="connsiteX155" fmla="*/ 6874835 w 13209935"/>
                <a:gd name="connsiteY155" fmla="*/ 616669 h 812606"/>
                <a:gd name="connsiteX156" fmla="*/ 6870521 w 13209935"/>
                <a:gd name="connsiteY156" fmla="*/ 625293 h 812606"/>
                <a:gd name="connsiteX157" fmla="*/ 6860986 w 13209935"/>
                <a:gd name="connsiteY157" fmla="*/ 607628 h 812606"/>
                <a:gd name="connsiteX158" fmla="*/ 6421156 w 13209935"/>
                <a:gd name="connsiteY158" fmla="*/ 320302 h 812606"/>
                <a:gd name="connsiteX159" fmla="*/ 6155547 w 13209935"/>
                <a:gd name="connsiteY159" fmla="*/ 411089 h 812606"/>
                <a:gd name="connsiteX160" fmla="*/ 6110342 w 13209935"/>
                <a:gd name="connsiteY160" fmla="*/ 448999 h 812606"/>
                <a:gd name="connsiteX161" fmla="*/ 6104766 w 13209935"/>
                <a:gd name="connsiteY161" fmla="*/ 456075 h 812606"/>
                <a:gd name="connsiteX162" fmla="*/ 6070636 w 13209935"/>
                <a:gd name="connsiteY162" fmla="*/ 488913 h 812606"/>
                <a:gd name="connsiteX163" fmla="*/ 6045564 w 13209935"/>
                <a:gd name="connsiteY163" fmla="*/ 515952 h 812606"/>
                <a:gd name="connsiteX164" fmla="*/ 5956329 w 13209935"/>
                <a:gd name="connsiteY164" fmla="*/ 652796 h 812606"/>
                <a:gd name="connsiteX165" fmla="*/ 5938820 w 13209935"/>
                <a:gd name="connsiteY165" fmla="*/ 693280 h 812606"/>
                <a:gd name="connsiteX166" fmla="*/ 5956503 w 13209935"/>
                <a:gd name="connsiteY166" fmla="*/ 635379 h 812606"/>
                <a:gd name="connsiteX167" fmla="*/ 5992841 w 13209935"/>
                <a:gd name="connsiteY167" fmla="*/ 553930 h 812606"/>
                <a:gd name="connsiteX168" fmla="*/ 5951562 w 13209935"/>
                <a:gd name="connsiteY168" fmla="*/ 583208 h 812606"/>
                <a:gd name="connsiteX169" fmla="*/ 5677990 w 13209935"/>
                <a:gd name="connsiteY169" fmla="*/ 660613 h 812606"/>
                <a:gd name="connsiteX170" fmla="*/ 5307563 w 13209935"/>
                <a:gd name="connsiteY170" fmla="*/ 512017 h 812606"/>
                <a:gd name="connsiteX171" fmla="*/ 5259356 w 13209935"/>
                <a:gd name="connsiteY171" fmla="*/ 464678 h 812606"/>
                <a:gd name="connsiteX172" fmla="*/ 5255043 w 13209935"/>
                <a:gd name="connsiteY172" fmla="*/ 473301 h 812606"/>
                <a:gd name="connsiteX173" fmla="*/ 5245507 w 13209935"/>
                <a:gd name="connsiteY173" fmla="*/ 455637 h 812606"/>
                <a:gd name="connsiteX174" fmla="*/ 4805678 w 13209935"/>
                <a:gd name="connsiteY174" fmla="*/ 168311 h 812606"/>
                <a:gd name="connsiteX175" fmla="*/ 4382616 w 13209935"/>
                <a:gd name="connsiteY175" fmla="*/ 428744 h 812606"/>
                <a:gd name="connsiteX176" fmla="*/ 4382364 w 13209935"/>
                <a:gd name="connsiteY176" fmla="*/ 429153 h 812606"/>
                <a:gd name="connsiteX177" fmla="*/ 4380872 w 13209935"/>
                <a:gd name="connsiteY177" fmla="*/ 432247 h 812606"/>
                <a:gd name="connsiteX178" fmla="*/ 4354086 w 13209935"/>
                <a:gd name="connsiteY178" fmla="*/ 480217 h 812606"/>
                <a:gd name="connsiteX179" fmla="*/ 4340830 w 13209935"/>
                <a:gd name="connsiteY179" fmla="*/ 500852 h 812606"/>
                <a:gd name="connsiteX180" fmla="*/ 4323341 w 13209935"/>
                <a:gd name="connsiteY180" fmla="*/ 541288 h 812606"/>
                <a:gd name="connsiteX181" fmla="*/ 4331033 w 13209935"/>
                <a:gd name="connsiteY181" fmla="*/ 516104 h 812606"/>
                <a:gd name="connsiteX182" fmla="*/ 4324922 w 13209935"/>
                <a:gd name="connsiteY182" fmla="*/ 525616 h 812606"/>
                <a:gd name="connsiteX183" fmla="*/ 3833171 w 13209935"/>
                <a:gd name="connsiteY183" fmla="*/ 812606 h 812606"/>
                <a:gd name="connsiteX184" fmla="*/ 3462744 w 13209935"/>
                <a:gd name="connsiteY184" fmla="*/ 664010 h 812606"/>
                <a:gd name="connsiteX185" fmla="*/ 3414537 w 13209935"/>
                <a:gd name="connsiteY185" fmla="*/ 616671 h 812606"/>
                <a:gd name="connsiteX186" fmla="*/ 3410224 w 13209935"/>
                <a:gd name="connsiteY186" fmla="*/ 625295 h 812606"/>
                <a:gd name="connsiteX187" fmla="*/ 3400688 w 13209935"/>
                <a:gd name="connsiteY187" fmla="*/ 607630 h 812606"/>
                <a:gd name="connsiteX188" fmla="*/ 2960859 w 13209935"/>
                <a:gd name="connsiteY188" fmla="*/ 320304 h 812606"/>
                <a:gd name="connsiteX189" fmla="*/ 2695249 w 13209935"/>
                <a:gd name="connsiteY189" fmla="*/ 411091 h 812606"/>
                <a:gd name="connsiteX190" fmla="*/ 2650045 w 13209935"/>
                <a:gd name="connsiteY190" fmla="*/ 449001 h 812606"/>
                <a:gd name="connsiteX191" fmla="*/ 2644468 w 13209935"/>
                <a:gd name="connsiteY191" fmla="*/ 456077 h 812606"/>
                <a:gd name="connsiteX192" fmla="*/ 2610339 w 13209935"/>
                <a:gd name="connsiteY192" fmla="*/ 488915 h 812606"/>
                <a:gd name="connsiteX193" fmla="*/ 2585267 w 13209935"/>
                <a:gd name="connsiteY193" fmla="*/ 515954 h 812606"/>
                <a:gd name="connsiteX194" fmla="*/ 2496032 w 13209935"/>
                <a:gd name="connsiteY194" fmla="*/ 652798 h 812606"/>
                <a:gd name="connsiteX195" fmla="*/ 2478522 w 13209935"/>
                <a:gd name="connsiteY195" fmla="*/ 693282 h 812606"/>
                <a:gd name="connsiteX196" fmla="*/ 2496205 w 13209935"/>
                <a:gd name="connsiteY196" fmla="*/ 635381 h 812606"/>
                <a:gd name="connsiteX197" fmla="*/ 2532543 w 13209935"/>
                <a:gd name="connsiteY197" fmla="*/ 553933 h 812606"/>
                <a:gd name="connsiteX198" fmla="*/ 2491265 w 13209935"/>
                <a:gd name="connsiteY198" fmla="*/ 583210 h 812606"/>
                <a:gd name="connsiteX199" fmla="*/ 2217692 w 13209935"/>
                <a:gd name="connsiteY199" fmla="*/ 660615 h 812606"/>
                <a:gd name="connsiteX200" fmla="*/ 1847265 w 13209935"/>
                <a:gd name="connsiteY200" fmla="*/ 512019 h 812606"/>
                <a:gd name="connsiteX201" fmla="*/ 1799059 w 13209935"/>
                <a:gd name="connsiteY201" fmla="*/ 464680 h 812606"/>
                <a:gd name="connsiteX202" fmla="*/ 1794745 w 13209935"/>
                <a:gd name="connsiteY202" fmla="*/ 473303 h 812606"/>
                <a:gd name="connsiteX203" fmla="*/ 1785209 w 13209935"/>
                <a:gd name="connsiteY203" fmla="*/ 455639 h 812606"/>
                <a:gd name="connsiteX204" fmla="*/ 1345380 w 13209935"/>
                <a:gd name="connsiteY204" fmla="*/ 168313 h 812606"/>
                <a:gd name="connsiteX205" fmla="*/ 922318 w 13209935"/>
                <a:gd name="connsiteY205" fmla="*/ 428746 h 812606"/>
                <a:gd name="connsiteX206" fmla="*/ 922066 w 13209935"/>
                <a:gd name="connsiteY206" fmla="*/ 429155 h 812606"/>
                <a:gd name="connsiteX207" fmla="*/ 920574 w 13209935"/>
                <a:gd name="connsiteY207" fmla="*/ 432249 h 812606"/>
                <a:gd name="connsiteX208" fmla="*/ 893788 w 13209935"/>
                <a:gd name="connsiteY208" fmla="*/ 480219 h 812606"/>
                <a:gd name="connsiteX209" fmla="*/ 880532 w 13209935"/>
                <a:gd name="connsiteY209" fmla="*/ 500854 h 812606"/>
                <a:gd name="connsiteX210" fmla="*/ 863043 w 13209935"/>
                <a:gd name="connsiteY210" fmla="*/ 541290 h 812606"/>
                <a:gd name="connsiteX211" fmla="*/ 870735 w 13209935"/>
                <a:gd name="connsiteY211" fmla="*/ 516106 h 812606"/>
                <a:gd name="connsiteX212" fmla="*/ 864624 w 13209935"/>
                <a:gd name="connsiteY212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48490 w 12346893"/>
                <a:gd name="connsiteY20" fmla="*/ 159813 h 812606"/>
                <a:gd name="connsiteX21" fmla="*/ 1966000 w 12346893"/>
                <a:gd name="connsiteY21" fmla="*/ 119329 h 812606"/>
                <a:gd name="connsiteX22" fmla="*/ 1948317 w 12346893"/>
                <a:gd name="connsiteY22" fmla="*/ 177230 h 812606"/>
                <a:gd name="connsiteX23" fmla="*/ 1911979 w 12346893"/>
                <a:gd name="connsiteY23" fmla="*/ 258678 h 812606"/>
                <a:gd name="connsiteX24" fmla="*/ 1953257 w 12346893"/>
                <a:gd name="connsiteY24" fmla="*/ 229401 h 812606"/>
                <a:gd name="connsiteX25" fmla="*/ 2226830 w 12346893"/>
                <a:gd name="connsiteY25" fmla="*/ 151996 h 812606"/>
                <a:gd name="connsiteX26" fmla="*/ 2597257 w 12346893"/>
                <a:gd name="connsiteY26" fmla="*/ 300592 h 812606"/>
                <a:gd name="connsiteX27" fmla="*/ 2645463 w 12346893"/>
                <a:gd name="connsiteY27" fmla="*/ 347931 h 812606"/>
                <a:gd name="connsiteX28" fmla="*/ 2649777 w 12346893"/>
                <a:gd name="connsiteY28" fmla="*/ 339308 h 812606"/>
                <a:gd name="connsiteX29" fmla="*/ 2659313 w 12346893"/>
                <a:gd name="connsiteY29" fmla="*/ 356972 h 812606"/>
                <a:gd name="connsiteX30" fmla="*/ 3099142 w 12346893"/>
                <a:gd name="connsiteY30" fmla="*/ 644298 h 812606"/>
                <a:gd name="connsiteX31" fmla="*/ 3522204 w 12346893"/>
                <a:gd name="connsiteY31" fmla="*/ 383865 h 812606"/>
                <a:gd name="connsiteX32" fmla="*/ 3522456 w 12346893"/>
                <a:gd name="connsiteY32" fmla="*/ 383456 h 812606"/>
                <a:gd name="connsiteX33" fmla="*/ 3523948 w 12346893"/>
                <a:gd name="connsiteY33" fmla="*/ 380362 h 812606"/>
                <a:gd name="connsiteX34" fmla="*/ 3550734 w 12346893"/>
                <a:gd name="connsiteY34" fmla="*/ 332392 h 812606"/>
                <a:gd name="connsiteX35" fmla="*/ 3563989 w 12346893"/>
                <a:gd name="connsiteY35" fmla="*/ 311757 h 812606"/>
                <a:gd name="connsiteX36" fmla="*/ 3581479 w 12346893"/>
                <a:gd name="connsiteY36" fmla="*/ 271321 h 812606"/>
                <a:gd name="connsiteX37" fmla="*/ 3573787 w 12346893"/>
                <a:gd name="connsiteY37" fmla="*/ 296505 h 812606"/>
                <a:gd name="connsiteX38" fmla="*/ 3579897 w 12346893"/>
                <a:gd name="connsiteY38" fmla="*/ 286993 h 812606"/>
                <a:gd name="connsiteX39" fmla="*/ 4071649 w 12346893"/>
                <a:gd name="connsiteY39" fmla="*/ 3 h 812606"/>
                <a:gd name="connsiteX40" fmla="*/ 4442076 w 12346893"/>
                <a:gd name="connsiteY40" fmla="*/ 148599 h 812606"/>
                <a:gd name="connsiteX41" fmla="*/ 4490282 w 12346893"/>
                <a:gd name="connsiteY41" fmla="*/ 195938 h 812606"/>
                <a:gd name="connsiteX42" fmla="*/ 4494596 w 12346893"/>
                <a:gd name="connsiteY42" fmla="*/ 187314 h 812606"/>
                <a:gd name="connsiteX43" fmla="*/ 4504132 w 12346893"/>
                <a:gd name="connsiteY43" fmla="*/ 204979 h 812606"/>
                <a:gd name="connsiteX44" fmla="*/ 4943961 w 12346893"/>
                <a:gd name="connsiteY44" fmla="*/ 492304 h 812606"/>
                <a:gd name="connsiteX45" fmla="*/ 5209571 w 12346893"/>
                <a:gd name="connsiteY45" fmla="*/ 401517 h 812606"/>
                <a:gd name="connsiteX46" fmla="*/ 5254775 w 12346893"/>
                <a:gd name="connsiteY46" fmla="*/ 363608 h 812606"/>
                <a:gd name="connsiteX47" fmla="*/ 5260352 w 12346893"/>
                <a:gd name="connsiteY47" fmla="*/ 356532 h 812606"/>
                <a:gd name="connsiteX48" fmla="*/ 5294481 w 12346893"/>
                <a:gd name="connsiteY48" fmla="*/ 323694 h 812606"/>
                <a:gd name="connsiteX49" fmla="*/ 5319553 w 12346893"/>
                <a:gd name="connsiteY49" fmla="*/ 296655 h 812606"/>
                <a:gd name="connsiteX50" fmla="*/ 5408788 w 12346893"/>
                <a:gd name="connsiteY50" fmla="*/ 159811 h 812606"/>
                <a:gd name="connsiteX51" fmla="*/ 5426298 w 12346893"/>
                <a:gd name="connsiteY51" fmla="*/ 119327 h 812606"/>
                <a:gd name="connsiteX52" fmla="*/ 5408614 w 12346893"/>
                <a:gd name="connsiteY52" fmla="*/ 177228 h 812606"/>
                <a:gd name="connsiteX53" fmla="*/ 5372276 w 12346893"/>
                <a:gd name="connsiteY53" fmla="*/ 258677 h 812606"/>
                <a:gd name="connsiteX54" fmla="*/ 5413555 w 12346893"/>
                <a:gd name="connsiteY54" fmla="*/ 229399 h 812606"/>
                <a:gd name="connsiteX55" fmla="*/ 5687128 w 12346893"/>
                <a:gd name="connsiteY55" fmla="*/ 151994 h 812606"/>
                <a:gd name="connsiteX56" fmla="*/ 6057555 w 12346893"/>
                <a:gd name="connsiteY56" fmla="*/ 300590 h 812606"/>
                <a:gd name="connsiteX57" fmla="*/ 6105761 w 12346893"/>
                <a:gd name="connsiteY57" fmla="*/ 347929 h 812606"/>
                <a:gd name="connsiteX58" fmla="*/ 6110075 w 12346893"/>
                <a:gd name="connsiteY58" fmla="*/ 339306 h 812606"/>
                <a:gd name="connsiteX59" fmla="*/ 6119611 w 12346893"/>
                <a:gd name="connsiteY59" fmla="*/ 356970 h 812606"/>
                <a:gd name="connsiteX60" fmla="*/ 6559439 w 12346893"/>
                <a:gd name="connsiteY60" fmla="*/ 644296 h 812606"/>
                <a:gd name="connsiteX61" fmla="*/ 6982502 w 12346893"/>
                <a:gd name="connsiteY61" fmla="*/ 383863 h 812606"/>
                <a:gd name="connsiteX62" fmla="*/ 6982753 w 12346893"/>
                <a:gd name="connsiteY62" fmla="*/ 383454 h 812606"/>
                <a:gd name="connsiteX63" fmla="*/ 6984246 w 12346893"/>
                <a:gd name="connsiteY63" fmla="*/ 380360 h 812606"/>
                <a:gd name="connsiteX64" fmla="*/ 7011032 w 12346893"/>
                <a:gd name="connsiteY64" fmla="*/ 332390 h 812606"/>
                <a:gd name="connsiteX65" fmla="*/ 7024286 w 12346893"/>
                <a:gd name="connsiteY65" fmla="*/ 311755 h 812606"/>
                <a:gd name="connsiteX66" fmla="*/ 7041777 w 12346893"/>
                <a:gd name="connsiteY66" fmla="*/ 271319 h 812606"/>
                <a:gd name="connsiteX67" fmla="*/ 7034085 w 12346893"/>
                <a:gd name="connsiteY67" fmla="*/ 296503 h 812606"/>
                <a:gd name="connsiteX68" fmla="*/ 7040195 w 12346893"/>
                <a:gd name="connsiteY68" fmla="*/ 286991 h 812606"/>
                <a:gd name="connsiteX69" fmla="*/ 7531947 w 12346893"/>
                <a:gd name="connsiteY69" fmla="*/ 1 h 812606"/>
                <a:gd name="connsiteX70" fmla="*/ 7902374 w 12346893"/>
                <a:gd name="connsiteY70" fmla="*/ 148597 h 812606"/>
                <a:gd name="connsiteX71" fmla="*/ 7950580 w 12346893"/>
                <a:gd name="connsiteY71" fmla="*/ 195936 h 812606"/>
                <a:gd name="connsiteX72" fmla="*/ 7954894 w 12346893"/>
                <a:gd name="connsiteY72" fmla="*/ 187312 h 812606"/>
                <a:gd name="connsiteX73" fmla="*/ 7964430 w 12346893"/>
                <a:gd name="connsiteY73" fmla="*/ 204977 h 812606"/>
                <a:gd name="connsiteX74" fmla="*/ 8404258 w 12346893"/>
                <a:gd name="connsiteY74" fmla="*/ 492302 h 812606"/>
                <a:gd name="connsiteX75" fmla="*/ 8669869 w 12346893"/>
                <a:gd name="connsiteY75" fmla="*/ 401515 h 812606"/>
                <a:gd name="connsiteX76" fmla="*/ 8715076 w 12346893"/>
                <a:gd name="connsiteY76" fmla="*/ 363604 h 812606"/>
                <a:gd name="connsiteX77" fmla="*/ 8720650 w 12346893"/>
                <a:gd name="connsiteY77" fmla="*/ 356531 h 812606"/>
                <a:gd name="connsiteX78" fmla="*/ 8754770 w 12346893"/>
                <a:gd name="connsiteY78" fmla="*/ 323702 h 812606"/>
                <a:gd name="connsiteX79" fmla="*/ 8779851 w 12346893"/>
                <a:gd name="connsiteY79" fmla="*/ 296653 h 812606"/>
                <a:gd name="connsiteX80" fmla="*/ 8869086 w 12346893"/>
                <a:gd name="connsiteY80" fmla="*/ 159809 h 812606"/>
                <a:gd name="connsiteX81" fmla="*/ 8886596 w 12346893"/>
                <a:gd name="connsiteY81" fmla="*/ 119325 h 812606"/>
                <a:gd name="connsiteX82" fmla="*/ 8868912 w 12346893"/>
                <a:gd name="connsiteY82" fmla="*/ 177226 h 812606"/>
                <a:gd name="connsiteX83" fmla="*/ 8832573 w 12346893"/>
                <a:gd name="connsiteY83" fmla="*/ 258676 h 812606"/>
                <a:gd name="connsiteX84" fmla="*/ 8873853 w 12346893"/>
                <a:gd name="connsiteY84" fmla="*/ 229399 h 812606"/>
                <a:gd name="connsiteX85" fmla="*/ 9147426 w 12346893"/>
                <a:gd name="connsiteY85" fmla="*/ 151993 h 812606"/>
                <a:gd name="connsiteX86" fmla="*/ 9517853 w 12346893"/>
                <a:gd name="connsiteY86" fmla="*/ 300589 h 812606"/>
                <a:gd name="connsiteX87" fmla="*/ 9566059 w 12346893"/>
                <a:gd name="connsiteY87" fmla="*/ 347928 h 812606"/>
                <a:gd name="connsiteX88" fmla="*/ 9570373 w 12346893"/>
                <a:gd name="connsiteY88" fmla="*/ 339305 h 812606"/>
                <a:gd name="connsiteX89" fmla="*/ 9579908 w 12346893"/>
                <a:gd name="connsiteY89" fmla="*/ 356969 h 812606"/>
                <a:gd name="connsiteX90" fmla="*/ 10019738 w 12346893"/>
                <a:gd name="connsiteY90" fmla="*/ 644295 h 812606"/>
                <a:gd name="connsiteX91" fmla="*/ 10442800 w 12346893"/>
                <a:gd name="connsiteY91" fmla="*/ 383862 h 812606"/>
                <a:gd name="connsiteX92" fmla="*/ 10443052 w 12346893"/>
                <a:gd name="connsiteY92" fmla="*/ 383453 h 812606"/>
                <a:gd name="connsiteX93" fmla="*/ 10444544 w 12346893"/>
                <a:gd name="connsiteY93" fmla="*/ 380359 h 812606"/>
                <a:gd name="connsiteX94" fmla="*/ 10471330 w 12346893"/>
                <a:gd name="connsiteY94" fmla="*/ 332389 h 812606"/>
                <a:gd name="connsiteX95" fmla="*/ 10484585 w 12346893"/>
                <a:gd name="connsiteY95" fmla="*/ 311754 h 812606"/>
                <a:gd name="connsiteX96" fmla="*/ 10502074 w 12346893"/>
                <a:gd name="connsiteY96" fmla="*/ 271318 h 812606"/>
                <a:gd name="connsiteX97" fmla="*/ 10494383 w 12346893"/>
                <a:gd name="connsiteY97" fmla="*/ 296502 h 812606"/>
                <a:gd name="connsiteX98" fmla="*/ 10500493 w 12346893"/>
                <a:gd name="connsiteY98" fmla="*/ 286990 h 812606"/>
                <a:gd name="connsiteX99" fmla="*/ 10992245 w 12346893"/>
                <a:gd name="connsiteY99" fmla="*/ 0 h 812606"/>
                <a:gd name="connsiteX100" fmla="*/ 11362672 w 12346893"/>
                <a:gd name="connsiteY100" fmla="*/ 148596 h 812606"/>
                <a:gd name="connsiteX101" fmla="*/ 11410878 w 12346893"/>
                <a:gd name="connsiteY101" fmla="*/ 195935 h 812606"/>
                <a:gd name="connsiteX102" fmla="*/ 11415192 w 12346893"/>
                <a:gd name="connsiteY102" fmla="*/ 187311 h 812606"/>
                <a:gd name="connsiteX103" fmla="*/ 11424728 w 12346893"/>
                <a:gd name="connsiteY103" fmla="*/ 204976 h 812606"/>
                <a:gd name="connsiteX104" fmla="*/ 11864557 w 12346893"/>
                <a:gd name="connsiteY104" fmla="*/ 492302 h 812606"/>
                <a:gd name="connsiteX105" fmla="*/ 12329384 w 12346893"/>
                <a:gd name="connsiteY105" fmla="*/ 159808 h 812606"/>
                <a:gd name="connsiteX106" fmla="*/ 12346893 w 12346893"/>
                <a:gd name="connsiteY106" fmla="*/ 119324 h 812606"/>
                <a:gd name="connsiteX107" fmla="*/ 12329210 w 12346893"/>
                <a:gd name="connsiteY107" fmla="*/ 177225 h 812606"/>
                <a:gd name="connsiteX108" fmla="*/ 11735544 w 12346893"/>
                <a:gd name="connsiteY108" fmla="*/ 660610 h 812606"/>
                <a:gd name="connsiteX109" fmla="*/ 11365117 w 12346893"/>
                <a:gd name="connsiteY109" fmla="*/ 512014 h 812606"/>
                <a:gd name="connsiteX110" fmla="*/ 11316911 w 12346893"/>
                <a:gd name="connsiteY110" fmla="*/ 464675 h 812606"/>
                <a:gd name="connsiteX111" fmla="*/ 11312596 w 12346893"/>
                <a:gd name="connsiteY111" fmla="*/ 473298 h 812606"/>
                <a:gd name="connsiteX112" fmla="*/ 11303061 w 12346893"/>
                <a:gd name="connsiteY112" fmla="*/ 455634 h 812606"/>
                <a:gd name="connsiteX113" fmla="*/ 10863232 w 12346893"/>
                <a:gd name="connsiteY113" fmla="*/ 168308 h 812606"/>
                <a:gd name="connsiteX114" fmla="*/ 10440170 w 12346893"/>
                <a:gd name="connsiteY114" fmla="*/ 428741 h 812606"/>
                <a:gd name="connsiteX115" fmla="*/ 10439918 w 12346893"/>
                <a:gd name="connsiteY115" fmla="*/ 429150 h 812606"/>
                <a:gd name="connsiteX116" fmla="*/ 10438426 w 12346893"/>
                <a:gd name="connsiteY116" fmla="*/ 432244 h 812606"/>
                <a:gd name="connsiteX117" fmla="*/ 10411639 w 12346893"/>
                <a:gd name="connsiteY117" fmla="*/ 480214 h 812606"/>
                <a:gd name="connsiteX118" fmla="*/ 10398385 w 12346893"/>
                <a:gd name="connsiteY118" fmla="*/ 500849 h 812606"/>
                <a:gd name="connsiteX119" fmla="*/ 10380895 w 12346893"/>
                <a:gd name="connsiteY119" fmla="*/ 541285 h 812606"/>
                <a:gd name="connsiteX120" fmla="*/ 10388586 w 12346893"/>
                <a:gd name="connsiteY120" fmla="*/ 516101 h 812606"/>
                <a:gd name="connsiteX121" fmla="*/ 10382477 w 12346893"/>
                <a:gd name="connsiteY121" fmla="*/ 525613 h 812606"/>
                <a:gd name="connsiteX122" fmla="*/ 9890724 w 12346893"/>
                <a:gd name="connsiteY122" fmla="*/ 812603 h 812606"/>
                <a:gd name="connsiteX123" fmla="*/ 9520297 w 12346893"/>
                <a:gd name="connsiteY123" fmla="*/ 664007 h 812606"/>
                <a:gd name="connsiteX124" fmla="*/ 9472091 w 12346893"/>
                <a:gd name="connsiteY124" fmla="*/ 616668 h 812606"/>
                <a:gd name="connsiteX125" fmla="*/ 9467777 w 12346893"/>
                <a:gd name="connsiteY125" fmla="*/ 625292 h 812606"/>
                <a:gd name="connsiteX126" fmla="*/ 9458242 w 12346893"/>
                <a:gd name="connsiteY126" fmla="*/ 607627 h 812606"/>
                <a:gd name="connsiteX127" fmla="*/ 9018413 w 12346893"/>
                <a:gd name="connsiteY127" fmla="*/ 320302 h 812606"/>
                <a:gd name="connsiteX128" fmla="*/ 8752802 w 12346893"/>
                <a:gd name="connsiteY128" fmla="*/ 411089 h 812606"/>
                <a:gd name="connsiteX129" fmla="*/ 8707595 w 12346893"/>
                <a:gd name="connsiteY129" fmla="*/ 449000 h 812606"/>
                <a:gd name="connsiteX130" fmla="*/ 8702022 w 12346893"/>
                <a:gd name="connsiteY130" fmla="*/ 456073 h 812606"/>
                <a:gd name="connsiteX131" fmla="*/ 8667901 w 12346893"/>
                <a:gd name="connsiteY131" fmla="*/ 488902 h 812606"/>
                <a:gd name="connsiteX132" fmla="*/ 8642820 w 12346893"/>
                <a:gd name="connsiteY132" fmla="*/ 515951 h 812606"/>
                <a:gd name="connsiteX133" fmla="*/ 8553585 w 12346893"/>
                <a:gd name="connsiteY133" fmla="*/ 652795 h 812606"/>
                <a:gd name="connsiteX134" fmla="*/ 8536075 w 12346893"/>
                <a:gd name="connsiteY134" fmla="*/ 693279 h 812606"/>
                <a:gd name="connsiteX135" fmla="*/ 8553759 w 12346893"/>
                <a:gd name="connsiteY135" fmla="*/ 635378 h 812606"/>
                <a:gd name="connsiteX136" fmla="*/ 8590098 w 12346893"/>
                <a:gd name="connsiteY136" fmla="*/ 553928 h 812606"/>
                <a:gd name="connsiteX137" fmla="*/ 8548818 w 12346893"/>
                <a:gd name="connsiteY137" fmla="*/ 583206 h 812606"/>
                <a:gd name="connsiteX138" fmla="*/ 8275246 w 12346893"/>
                <a:gd name="connsiteY138" fmla="*/ 660611 h 812606"/>
                <a:gd name="connsiteX139" fmla="*/ 7904819 w 12346893"/>
                <a:gd name="connsiteY139" fmla="*/ 512015 h 812606"/>
                <a:gd name="connsiteX140" fmla="*/ 7856612 w 12346893"/>
                <a:gd name="connsiteY140" fmla="*/ 464676 h 812606"/>
                <a:gd name="connsiteX141" fmla="*/ 7852299 w 12346893"/>
                <a:gd name="connsiteY141" fmla="*/ 473299 h 812606"/>
                <a:gd name="connsiteX142" fmla="*/ 7842763 w 12346893"/>
                <a:gd name="connsiteY142" fmla="*/ 455635 h 812606"/>
                <a:gd name="connsiteX143" fmla="*/ 7402933 w 12346893"/>
                <a:gd name="connsiteY143" fmla="*/ 168309 h 812606"/>
                <a:gd name="connsiteX144" fmla="*/ 6979871 w 12346893"/>
                <a:gd name="connsiteY144" fmla="*/ 428742 h 812606"/>
                <a:gd name="connsiteX145" fmla="*/ 6979620 w 12346893"/>
                <a:gd name="connsiteY145" fmla="*/ 429151 h 812606"/>
                <a:gd name="connsiteX146" fmla="*/ 6978128 w 12346893"/>
                <a:gd name="connsiteY146" fmla="*/ 432245 h 812606"/>
                <a:gd name="connsiteX147" fmla="*/ 6951342 w 12346893"/>
                <a:gd name="connsiteY147" fmla="*/ 480215 h 812606"/>
                <a:gd name="connsiteX148" fmla="*/ 6938086 w 12346893"/>
                <a:gd name="connsiteY148" fmla="*/ 500850 h 812606"/>
                <a:gd name="connsiteX149" fmla="*/ 6920597 w 12346893"/>
                <a:gd name="connsiteY149" fmla="*/ 541286 h 812606"/>
                <a:gd name="connsiteX150" fmla="*/ 6928288 w 12346893"/>
                <a:gd name="connsiteY150" fmla="*/ 516102 h 812606"/>
                <a:gd name="connsiteX151" fmla="*/ 6922178 w 12346893"/>
                <a:gd name="connsiteY151" fmla="*/ 525614 h 812606"/>
                <a:gd name="connsiteX152" fmla="*/ 6430427 w 12346893"/>
                <a:gd name="connsiteY152" fmla="*/ 812604 h 812606"/>
                <a:gd name="connsiteX153" fmla="*/ 6059999 w 12346893"/>
                <a:gd name="connsiteY153" fmla="*/ 664008 h 812606"/>
                <a:gd name="connsiteX154" fmla="*/ 6011793 w 12346893"/>
                <a:gd name="connsiteY154" fmla="*/ 616669 h 812606"/>
                <a:gd name="connsiteX155" fmla="*/ 6007479 w 12346893"/>
                <a:gd name="connsiteY155" fmla="*/ 625293 h 812606"/>
                <a:gd name="connsiteX156" fmla="*/ 5997944 w 12346893"/>
                <a:gd name="connsiteY156" fmla="*/ 607628 h 812606"/>
                <a:gd name="connsiteX157" fmla="*/ 5558114 w 12346893"/>
                <a:gd name="connsiteY157" fmla="*/ 320302 h 812606"/>
                <a:gd name="connsiteX158" fmla="*/ 5292505 w 12346893"/>
                <a:gd name="connsiteY158" fmla="*/ 411089 h 812606"/>
                <a:gd name="connsiteX159" fmla="*/ 5247300 w 12346893"/>
                <a:gd name="connsiteY159" fmla="*/ 448999 h 812606"/>
                <a:gd name="connsiteX160" fmla="*/ 5241724 w 12346893"/>
                <a:gd name="connsiteY160" fmla="*/ 456075 h 812606"/>
                <a:gd name="connsiteX161" fmla="*/ 5207594 w 12346893"/>
                <a:gd name="connsiteY161" fmla="*/ 488913 h 812606"/>
                <a:gd name="connsiteX162" fmla="*/ 5182522 w 12346893"/>
                <a:gd name="connsiteY162" fmla="*/ 515952 h 812606"/>
                <a:gd name="connsiteX163" fmla="*/ 5093287 w 12346893"/>
                <a:gd name="connsiteY163" fmla="*/ 652796 h 812606"/>
                <a:gd name="connsiteX164" fmla="*/ 5075778 w 12346893"/>
                <a:gd name="connsiteY164" fmla="*/ 693280 h 812606"/>
                <a:gd name="connsiteX165" fmla="*/ 5093461 w 12346893"/>
                <a:gd name="connsiteY165" fmla="*/ 635379 h 812606"/>
                <a:gd name="connsiteX166" fmla="*/ 5129799 w 12346893"/>
                <a:gd name="connsiteY166" fmla="*/ 553930 h 812606"/>
                <a:gd name="connsiteX167" fmla="*/ 5088520 w 12346893"/>
                <a:gd name="connsiteY167" fmla="*/ 583208 h 812606"/>
                <a:gd name="connsiteX168" fmla="*/ 4814948 w 12346893"/>
                <a:gd name="connsiteY168" fmla="*/ 660613 h 812606"/>
                <a:gd name="connsiteX169" fmla="*/ 4444521 w 12346893"/>
                <a:gd name="connsiteY169" fmla="*/ 512017 h 812606"/>
                <a:gd name="connsiteX170" fmla="*/ 4396314 w 12346893"/>
                <a:gd name="connsiteY170" fmla="*/ 464678 h 812606"/>
                <a:gd name="connsiteX171" fmla="*/ 4392001 w 12346893"/>
                <a:gd name="connsiteY171" fmla="*/ 473301 h 812606"/>
                <a:gd name="connsiteX172" fmla="*/ 4382465 w 12346893"/>
                <a:gd name="connsiteY172" fmla="*/ 455637 h 812606"/>
                <a:gd name="connsiteX173" fmla="*/ 3942636 w 12346893"/>
                <a:gd name="connsiteY173" fmla="*/ 168311 h 812606"/>
                <a:gd name="connsiteX174" fmla="*/ 3519574 w 12346893"/>
                <a:gd name="connsiteY174" fmla="*/ 428744 h 812606"/>
                <a:gd name="connsiteX175" fmla="*/ 3519322 w 12346893"/>
                <a:gd name="connsiteY175" fmla="*/ 429153 h 812606"/>
                <a:gd name="connsiteX176" fmla="*/ 3517830 w 12346893"/>
                <a:gd name="connsiteY176" fmla="*/ 432247 h 812606"/>
                <a:gd name="connsiteX177" fmla="*/ 3491044 w 12346893"/>
                <a:gd name="connsiteY177" fmla="*/ 480217 h 812606"/>
                <a:gd name="connsiteX178" fmla="*/ 3477788 w 12346893"/>
                <a:gd name="connsiteY178" fmla="*/ 500852 h 812606"/>
                <a:gd name="connsiteX179" fmla="*/ 3460299 w 12346893"/>
                <a:gd name="connsiteY179" fmla="*/ 541288 h 812606"/>
                <a:gd name="connsiteX180" fmla="*/ 3467991 w 12346893"/>
                <a:gd name="connsiteY180" fmla="*/ 516104 h 812606"/>
                <a:gd name="connsiteX181" fmla="*/ 3461880 w 12346893"/>
                <a:gd name="connsiteY181" fmla="*/ 525616 h 812606"/>
                <a:gd name="connsiteX182" fmla="*/ 2970129 w 12346893"/>
                <a:gd name="connsiteY182" fmla="*/ 812606 h 812606"/>
                <a:gd name="connsiteX183" fmla="*/ 2599702 w 12346893"/>
                <a:gd name="connsiteY183" fmla="*/ 664010 h 812606"/>
                <a:gd name="connsiteX184" fmla="*/ 2551495 w 12346893"/>
                <a:gd name="connsiteY184" fmla="*/ 616671 h 812606"/>
                <a:gd name="connsiteX185" fmla="*/ 2547182 w 12346893"/>
                <a:gd name="connsiteY185" fmla="*/ 625295 h 812606"/>
                <a:gd name="connsiteX186" fmla="*/ 2537646 w 12346893"/>
                <a:gd name="connsiteY186" fmla="*/ 607630 h 812606"/>
                <a:gd name="connsiteX187" fmla="*/ 2097817 w 12346893"/>
                <a:gd name="connsiteY187" fmla="*/ 320304 h 812606"/>
                <a:gd name="connsiteX188" fmla="*/ 1832207 w 12346893"/>
                <a:gd name="connsiteY188" fmla="*/ 411091 h 812606"/>
                <a:gd name="connsiteX189" fmla="*/ 1787003 w 12346893"/>
                <a:gd name="connsiteY189" fmla="*/ 449001 h 812606"/>
                <a:gd name="connsiteX190" fmla="*/ 1781426 w 12346893"/>
                <a:gd name="connsiteY190" fmla="*/ 456077 h 812606"/>
                <a:gd name="connsiteX191" fmla="*/ 1747297 w 12346893"/>
                <a:gd name="connsiteY191" fmla="*/ 488915 h 812606"/>
                <a:gd name="connsiteX192" fmla="*/ 1722225 w 12346893"/>
                <a:gd name="connsiteY192" fmla="*/ 515954 h 812606"/>
                <a:gd name="connsiteX193" fmla="*/ 1632990 w 12346893"/>
                <a:gd name="connsiteY193" fmla="*/ 652798 h 812606"/>
                <a:gd name="connsiteX194" fmla="*/ 1615480 w 12346893"/>
                <a:gd name="connsiteY194" fmla="*/ 693282 h 812606"/>
                <a:gd name="connsiteX195" fmla="*/ 1633163 w 12346893"/>
                <a:gd name="connsiteY195" fmla="*/ 635381 h 812606"/>
                <a:gd name="connsiteX196" fmla="*/ 1669501 w 12346893"/>
                <a:gd name="connsiteY196" fmla="*/ 553933 h 812606"/>
                <a:gd name="connsiteX197" fmla="*/ 1628223 w 12346893"/>
                <a:gd name="connsiteY197" fmla="*/ 583210 h 812606"/>
                <a:gd name="connsiteX198" fmla="*/ 1354650 w 12346893"/>
                <a:gd name="connsiteY198" fmla="*/ 660615 h 812606"/>
                <a:gd name="connsiteX199" fmla="*/ 984223 w 12346893"/>
                <a:gd name="connsiteY199" fmla="*/ 512019 h 812606"/>
                <a:gd name="connsiteX200" fmla="*/ 936017 w 12346893"/>
                <a:gd name="connsiteY200" fmla="*/ 464680 h 812606"/>
                <a:gd name="connsiteX201" fmla="*/ 931703 w 12346893"/>
                <a:gd name="connsiteY201" fmla="*/ 473303 h 812606"/>
                <a:gd name="connsiteX202" fmla="*/ 922167 w 12346893"/>
                <a:gd name="connsiteY202" fmla="*/ 455639 h 812606"/>
                <a:gd name="connsiteX203" fmla="*/ 482338 w 12346893"/>
                <a:gd name="connsiteY203" fmla="*/ 168313 h 812606"/>
                <a:gd name="connsiteX204" fmla="*/ 59276 w 12346893"/>
                <a:gd name="connsiteY204" fmla="*/ 428746 h 812606"/>
                <a:gd name="connsiteX205" fmla="*/ 59024 w 12346893"/>
                <a:gd name="connsiteY205" fmla="*/ 429155 h 812606"/>
                <a:gd name="connsiteX206" fmla="*/ 57532 w 12346893"/>
                <a:gd name="connsiteY206" fmla="*/ 432249 h 812606"/>
                <a:gd name="connsiteX207" fmla="*/ 30746 w 12346893"/>
                <a:gd name="connsiteY207" fmla="*/ 480219 h 812606"/>
                <a:gd name="connsiteX208" fmla="*/ 17490 w 12346893"/>
                <a:gd name="connsiteY208" fmla="*/ 500854 h 812606"/>
                <a:gd name="connsiteX209" fmla="*/ 1 w 12346893"/>
                <a:gd name="connsiteY209" fmla="*/ 541290 h 812606"/>
                <a:gd name="connsiteX210" fmla="*/ 7693 w 12346893"/>
                <a:gd name="connsiteY210" fmla="*/ 516106 h 812606"/>
                <a:gd name="connsiteX211" fmla="*/ 1582 w 12346893"/>
                <a:gd name="connsiteY211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859253 w 12346891"/>
                <a:gd name="connsiteY19" fmla="*/ 296657 h 812606"/>
                <a:gd name="connsiteX20" fmla="*/ 1948488 w 12346891"/>
                <a:gd name="connsiteY20" fmla="*/ 159813 h 812606"/>
                <a:gd name="connsiteX21" fmla="*/ 1948315 w 12346891"/>
                <a:gd name="connsiteY21" fmla="*/ 177230 h 812606"/>
                <a:gd name="connsiteX22" fmla="*/ 1911977 w 12346891"/>
                <a:gd name="connsiteY22" fmla="*/ 258678 h 812606"/>
                <a:gd name="connsiteX23" fmla="*/ 1953255 w 12346891"/>
                <a:gd name="connsiteY23" fmla="*/ 229401 h 812606"/>
                <a:gd name="connsiteX24" fmla="*/ 2226828 w 12346891"/>
                <a:gd name="connsiteY24" fmla="*/ 151996 h 812606"/>
                <a:gd name="connsiteX25" fmla="*/ 2597255 w 12346891"/>
                <a:gd name="connsiteY25" fmla="*/ 300592 h 812606"/>
                <a:gd name="connsiteX26" fmla="*/ 2645461 w 12346891"/>
                <a:gd name="connsiteY26" fmla="*/ 347931 h 812606"/>
                <a:gd name="connsiteX27" fmla="*/ 2649775 w 12346891"/>
                <a:gd name="connsiteY27" fmla="*/ 339308 h 812606"/>
                <a:gd name="connsiteX28" fmla="*/ 2659311 w 12346891"/>
                <a:gd name="connsiteY28" fmla="*/ 356972 h 812606"/>
                <a:gd name="connsiteX29" fmla="*/ 3099140 w 12346891"/>
                <a:gd name="connsiteY29" fmla="*/ 644298 h 812606"/>
                <a:gd name="connsiteX30" fmla="*/ 3522202 w 12346891"/>
                <a:gd name="connsiteY30" fmla="*/ 383865 h 812606"/>
                <a:gd name="connsiteX31" fmla="*/ 3522454 w 12346891"/>
                <a:gd name="connsiteY31" fmla="*/ 383456 h 812606"/>
                <a:gd name="connsiteX32" fmla="*/ 3523946 w 12346891"/>
                <a:gd name="connsiteY32" fmla="*/ 380362 h 812606"/>
                <a:gd name="connsiteX33" fmla="*/ 3550732 w 12346891"/>
                <a:gd name="connsiteY33" fmla="*/ 332392 h 812606"/>
                <a:gd name="connsiteX34" fmla="*/ 3563987 w 12346891"/>
                <a:gd name="connsiteY34" fmla="*/ 311757 h 812606"/>
                <a:gd name="connsiteX35" fmla="*/ 3581477 w 12346891"/>
                <a:gd name="connsiteY35" fmla="*/ 271321 h 812606"/>
                <a:gd name="connsiteX36" fmla="*/ 3573785 w 12346891"/>
                <a:gd name="connsiteY36" fmla="*/ 296505 h 812606"/>
                <a:gd name="connsiteX37" fmla="*/ 3579895 w 12346891"/>
                <a:gd name="connsiteY37" fmla="*/ 286993 h 812606"/>
                <a:gd name="connsiteX38" fmla="*/ 4071647 w 12346891"/>
                <a:gd name="connsiteY38" fmla="*/ 3 h 812606"/>
                <a:gd name="connsiteX39" fmla="*/ 4442074 w 12346891"/>
                <a:gd name="connsiteY39" fmla="*/ 148599 h 812606"/>
                <a:gd name="connsiteX40" fmla="*/ 4490280 w 12346891"/>
                <a:gd name="connsiteY40" fmla="*/ 195938 h 812606"/>
                <a:gd name="connsiteX41" fmla="*/ 4494594 w 12346891"/>
                <a:gd name="connsiteY41" fmla="*/ 187314 h 812606"/>
                <a:gd name="connsiteX42" fmla="*/ 4504130 w 12346891"/>
                <a:gd name="connsiteY42" fmla="*/ 204979 h 812606"/>
                <a:gd name="connsiteX43" fmla="*/ 4943959 w 12346891"/>
                <a:gd name="connsiteY43" fmla="*/ 492304 h 812606"/>
                <a:gd name="connsiteX44" fmla="*/ 5209569 w 12346891"/>
                <a:gd name="connsiteY44" fmla="*/ 401517 h 812606"/>
                <a:gd name="connsiteX45" fmla="*/ 5254773 w 12346891"/>
                <a:gd name="connsiteY45" fmla="*/ 363608 h 812606"/>
                <a:gd name="connsiteX46" fmla="*/ 5260350 w 12346891"/>
                <a:gd name="connsiteY46" fmla="*/ 356532 h 812606"/>
                <a:gd name="connsiteX47" fmla="*/ 5294479 w 12346891"/>
                <a:gd name="connsiteY47" fmla="*/ 323694 h 812606"/>
                <a:gd name="connsiteX48" fmla="*/ 5319551 w 12346891"/>
                <a:gd name="connsiteY48" fmla="*/ 296655 h 812606"/>
                <a:gd name="connsiteX49" fmla="*/ 5408786 w 12346891"/>
                <a:gd name="connsiteY49" fmla="*/ 159811 h 812606"/>
                <a:gd name="connsiteX50" fmla="*/ 5426296 w 12346891"/>
                <a:gd name="connsiteY50" fmla="*/ 119327 h 812606"/>
                <a:gd name="connsiteX51" fmla="*/ 5408612 w 12346891"/>
                <a:gd name="connsiteY51" fmla="*/ 177228 h 812606"/>
                <a:gd name="connsiteX52" fmla="*/ 5372274 w 12346891"/>
                <a:gd name="connsiteY52" fmla="*/ 258677 h 812606"/>
                <a:gd name="connsiteX53" fmla="*/ 5413553 w 12346891"/>
                <a:gd name="connsiteY53" fmla="*/ 229399 h 812606"/>
                <a:gd name="connsiteX54" fmla="*/ 5687126 w 12346891"/>
                <a:gd name="connsiteY54" fmla="*/ 151994 h 812606"/>
                <a:gd name="connsiteX55" fmla="*/ 6057553 w 12346891"/>
                <a:gd name="connsiteY55" fmla="*/ 300590 h 812606"/>
                <a:gd name="connsiteX56" fmla="*/ 6105759 w 12346891"/>
                <a:gd name="connsiteY56" fmla="*/ 347929 h 812606"/>
                <a:gd name="connsiteX57" fmla="*/ 6110073 w 12346891"/>
                <a:gd name="connsiteY57" fmla="*/ 339306 h 812606"/>
                <a:gd name="connsiteX58" fmla="*/ 6119609 w 12346891"/>
                <a:gd name="connsiteY58" fmla="*/ 356970 h 812606"/>
                <a:gd name="connsiteX59" fmla="*/ 6559437 w 12346891"/>
                <a:gd name="connsiteY59" fmla="*/ 644296 h 812606"/>
                <a:gd name="connsiteX60" fmla="*/ 6982500 w 12346891"/>
                <a:gd name="connsiteY60" fmla="*/ 383863 h 812606"/>
                <a:gd name="connsiteX61" fmla="*/ 6982751 w 12346891"/>
                <a:gd name="connsiteY61" fmla="*/ 383454 h 812606"/>
                <a:gd name="connsiteX62" fmla="*/ 6984244 w 12346891"/>
                <a:gd name="connsiteY62" fmla="*/ 380360 h 812606"/>
                <a:gd name="connsiteX63" fmla="*/ 7011030 w 12346891"/>
                <a:gd name="connsiteY63" fmla="*/ 332390 h 812606"/>
                <a:gd name="connsiteX64" fmla="*/ 7024284 w 12346891"/>
                <a:gd name="connsiteY64" fmla="*/ 311755 h 812606"/>
                <a:gd name="connsiteX65" fmla="*/ 7041775 w 12346891"/>
                <a:gd name="connsiteY65" fmla="*/ 271319 h 812606"/>
                <a:gd name="connsiteX66" fmla="*/ 7034083 w 12346891"/>
                <a:gd name="connsiteY66" fmla="*/ 296503 h 812606"/>
                <a:gd name="connsiteX67" fmla="*/ 7040193 w 12346891"/>
                <a:gd name="connsiteY67" fmla="*/ 286991 h 812606"/>
                <a:gd name="connsiteX68" fmla="*/ 7531945 w 12346891"/>
                <a:gd name="connsiteY68" fmla="*/ 1 h 812606"/>
                <a:gd name="connsiteX69" fmla="*/ 7902372 w 12346891"/>
                <a:gd name="connsiteY69" fmla="*/ 148597 h 812606"/>
                <a:gd name="connsiteX70" fmla="*/ 7950578 w 12346891"/>
                <a:gd name="connsiteY70" fmla="*/ 195936 h 812606"/>
                <a:gd name="connsiteX71" fmla="*/ 7954892 w 12346891"/>
                <a:gd name="connsiteY71" fmla="*/ 187312 h 812606"/>
                <a:gd name="connsiteX72" fmla="*/ 7964428 w 12346891"/>
                <a:gd name="connsiteY72" fmla="*/ 204977 h 812606"/>
                <a:gd name="connsiteX73" fmla="*/ 8404256 w 12346891"/>
                <a:gd name="connsiteY73" fmla="*/ 492302 h 812606"/>
                <a:gd name="connsiteX74" fmla="*/ 8669867 w 12346891"/>
                <a:gd name="connsiteY74" fmla="*/ 401515 h 812606"/>
                <a:gd name="connsiteX75" fmla="*/ 8715074 w 12346891"/>
                <a:gd name="connsiteY75" fmla="*/ 363604 h 812606"/>
                <a:gd name="connsiteX76" fmla="*/ 8720648 w 12346891"/>
                <a:gd name="connsiteY76" fmla="*/ 356531 h 812606"/>
                <a:gd name="connsiteX77" fmla="*/ 8754768 w 12346891"/>
                <a:gd name="connsiteY77" fmla="*/ 323702 h 812606"/>
                <a:gd name="connsiteX78" fmla="*/ 8779849 w 12346891"/>
                <a:gd name="connsiteY78" fmla="*/ 296653 h 812606"/>
                <a:gd name="connsiteX79" fmla="*/ 8869084 w 12346891"/>
                <a:gd name="connsiteY79" fmla="*/ 159809 h 812606"/>
                <a:gd name="connsiteX80" fmla="*/ 8886594 w 12346891"/>
                <a:gd name="connsiteY80" fmla="*/ 119325 h 812606"/>
                <a:gd name="connsiteX81" fmla="*/ 8868910 w 12346891"/>
                <a:gd name="connsiteY81" fmla="*/ 177226 h 812606"/>
                <a:gd name="connsiteX82" fmla="*/ 8832571 w 12346891"/>
                <a:gd name="connsiteY82" fmla="*/ 258676 h 812606"/>
                <a:gd name="connsiteX83" fmla="*/ 8873851 w 12346891"/>
                <a:gd name="connsiteY83" fmla="*/ 229399 h 812606"/>
                <a:gd name="connsiteX84" fmla="*/ 9147424 w 12346891"/>
                <a:gd name="connsiteY84" fmla="*/ 151993 h 812606"/>
                <a:gd name="connsiteX85" fmla="*/ 9517851 w 12346891"/>
                <a:gd name="connsiteY85" fmla="*/ 300589 h 812606"/>
                <a:gd name="connsiteX86" fmla="*/ 9566057 w 12346891"/>
                <a:gd name="connsiteY86" fmla="*/ 347928 h 812606"/>
                <a:gd name="connsiteX87" fmla="*/ 9570371 w 12346891"/>
                <a:gd name="connsiteY87" fmla="*/ 339305 h 812606"/>
                <a:gd name="connsiteX88" fmla="*/ 9579906 w 12346891"/>
                <a:gd name="connsiteY88" fmla="*/ 356969 h 812606"/>
                <a:gd name="connsiteX89" fmla="*/ 10019736 w 12346891"/>
                <a:gd name="connsiteY89" fmla="*/ 644295 h 812606"/>
                <a:gd name="connsiteX90" fmla="*/ 10442798 w 12346891"/>
                <a:gd name="connsiteY90" fmla="*/ 383862 h 812606"/>
                <a:gd name="connsiteX91" fmla="*/ 10443050 w 12346891"/>
                <a:gd name="connsiteY91" fmla="*/ 383453 h 812606"/>
                <a:gd name="connsiteX92" fmla="*/ 10444542 w 12346891"/>
                <a:gd name="connsiteY92" fmla="*/ 380359 h 812606"/>
                <a:gd name="connsiteX93" fmla="*/ 10471328 w 12346891"/>
                <a:gd name="connsiteY93" fmla="*/ 332389 h 812606"/>
                <a:gd name="connsiteX94" fmla="*/ 10484583 w 12346891"/>
                <a:gd name="connsiteY94" fmla="*/ 311754 h 812606"/>
                <a:gd name="connsiteX95" fmla="*/ 10502072 w 12346891"/>
                <a:gd name="connsiteY95" fmla="*/ 271318 h 812606"/>
                <a:gd name="connsiteX96" fmla="*/ 10494381 w 12346891"/>
                <a:gd name="connsiteY96" fmla="*/ 296502 h 812606"/>
                <a:gd name="connsiteX97" fmla="*/ 10500491 w 12346891"/>
                <a:gd name="connsiteY97" fmla="*/ 286990 h 812606"/>
                <a:gd name="connsiteX98" fmla="*/ 10992243 w 12346891"/>
                <a:gd name="connsiteY98" fmla="*/ 0 h 812606"/>
                <a:gd name="connsiteX99" fmla="*/ 11362670 w 12346891"/>
                <a:gd name="connsiteY99" fmla="*/ 148596 h 812606"/>
                <a:gd name="connsiteX100" fmla="*/ 11410876 w 12346891"/>
                <a:gd name="connsiteY100" fmla="*/ 195935 h 812606"/>
                <a:gd name="connsiteX101" fmla="*/ 11415190 w 12346891"/>
                <a:gd name="connsiteY101" fmla="*/ 187311 h 812606"/>
                <a:gd name="connsiteX102" fmla="*/ 11424726 w 12346891"/>
                <a:gd name="connsiteY102" fmla="*/ 204976 h 812606"/>
                <a:gd name="connsiteX103" fmla="*/ 11864555 w 12346891"/>
                <a:gd name="connsiteY103" fmla="*/ 492302 h 812606"/>
                <a:gd name="connsiteX104" fmla="*/ 12329382 w 12346891"/>
                <a:gd name="connsiteY104" fmla="*/ 159808 h 812606"/>
                <a:gd name="connsiteX105" fmla="*/ 12346891 w 12346891"/>
                <a:gd name="connsiteY105" fmla="*/ 119324 h 812606"/>
                <a:gd name="connsiteX106" fmla="*/ 12329208 w 12346891"/>
                <a:gd name="connsiteY106" fmla="*/ 177225 h 812606"/>
                <a:gd name="connsiteX107" fmla="*/ 11735542 w 12346891"/>
                <a:gd name="connsiteY107" fmla="*/ 660610 h 812606"/>
                <a:gd name="connsiteX108" fmla="*/ 11365115 w 12346891"/>
                <a:gd name="connsiteY108" fmla="*/ 512014 h 812606"/>
                <a:gd name="connsiteX109" fmla="*/ 11316909 w 12346891"/>
                <a:gd name="connsiteY109" fmla="*/ 464675 h 812606"/>
                <a:gd name="connsiteX110" fmla="*/ 11312594 w 12346891"/>
                <a:gd name="connsiteY110" fmla="*/ 473298 h 812606"/>
                <a:gd name="connsiteX111" fmla="*/ 11303059 w 12346891"/>
                <a:gd name="connsiteY111" fmla="*/ 455634 h 812606"/>
                <a:gd name="connsiteX112" fmla="*/ 10863230 w 12346891"/>
                <a:gd name="connsiteY112" fmla="*/ 168308 h 812606"/>
                <a:gd name="connsiteX113" fmla="*/ 10440168 w 12346891"/>
                <a:gd name="connsiteY113" fmla="*/ 428741 h 812606"/>
                <a:gd name="connsiteX114" fmla="*/ 10439916 w 12346891"/>
                <a:gd name="connsiteY114" fmla="*/ 429150 h 812606"/>
                <a:gd name="connsiteX115" fmla="*/ 10438424 w 12346891"/>
                <a:gd name="connsiteY115" fmla="*/ 432244 h 812606"/>
                <a:gd name="connsiteX116" fmla="*/ 10411637 w 12346891"/>
                <a:gd name="connsiteY116" fmla="*/ 480214 h 812606"/>
                <a:gd name="connsiteX117" fmla="*/ 10398383 w 12346891"/>
                <a:gd name="connsiteY117" fmla="*/ 500849 h 812606"/>
                <a:gd name="connsiteX118" fmla="*/ 10380893 w 12346891"/>
                <a:gd name="connsiteY118" fmla="*/ 541285 h 812606"/>
                <a:gd name="connsiteX119" fmla="*/ 10388584 w 12346891"/>
                <a:gd name="connsiteY119" fmla="*/ 516101 h 812606"/>
                <a:gd name="connsiteX120" fmla="*/ 10382475 w 12346891"/>
                <a:gd name="connsiteY120" fmla="*/ 525613 h 812606"/>
                <a:gd name="connsiteX121" fmla="*/ 9890722 w 12346891"/>
                <a:gd name="connsiteY121" fmla="*/ 812603 h 812606"/>
                <a:gd name="connsiteX122" fmla="*/ 9520295 w 12346891"/>
                <a:gd name="connsiteY122" fmla="*/ 664007 h 812606"/>
                <a:gd name="connsiteX123" fmla="*/ 9472089 w 12346891"/>
                <a:gd name="connsiteY123" fmla="*/ 616668 h 812606"/>
                <a:gd name="connsiteX124" fmla="*/ 9467775 w 12346891"/>
                <a:gd name="connsiteY124" fmla="*/ 625292 h 812606"/>
                <a:gd name="connsiteX125" fmla="*/ 9458240 w 12346891"/>
                <a:gd name="connsiteY125" fmla="*/ 607627 h 812606"/>
                <a:gd name="connsiteX126" fmla="*/ 9018411 w 12346891"/>
                <a:gd name="connsiteY126" fmla="*/ 320302 h 812606"/>
                <a:gd name="connsiteX127" fmla="*/ 8752800 w 12346891"/>
                <a:gd name="connsiteY127" fmla="*/ 411089 h 812606"/>
                <a:gd name="connsiteX128" fmla="*/ 8707593 w 12346891"/>
                <a:gd name="connsiteY128" fmla="*/ 449000 h 812606"/>
                <a:gd name="connsiteX129" fmla="*/ 8702020 w 12346891"/>
                <a:gd name="connsiteY129" fmla="*/ 456073 h 812606"/>
                <a:gd name="connsiteX130" fmla="*/ 8667899 w 12346891"/>
                <a:gd name="connsiteY130" fmla="*/ 488902 h 812606"/>
                <a:gd name="connsiteX131" fmla="*/ 8642818 w 12346891"/>
                <a:gd name="connsiteY131" fmla="*/ 515951 h 812606"/>
                <a:gd name="connsiteX132" fmla="*/ 8553583 w 12346891"/>
                <a:gd name="connsiteY132" fmla="*/ 652795 h 812606"/>
                <a:gd name="connsiteX133" fmla="*/ 8536073 w 12346891"/>
                <a:gd name="connsiteY133" fmla="*/ 693279 h 812606"/>
                <a:gd name="connsiteX134" fmla="*/ 8553757 w 12346891"/>
                <a:gd name="connsiteY134" fmla="*/ 635378 h 812606"/>
                <a:gd name="connsiteX135" fmla="*/ 8590096 w 12346891"/>
                <a:gd name="connsiteY135" fmla="*/ 553928 h 812606"/>
                <a:gd name="connsiteX136" fmla="*/ 8548816 w 12346891"/>
                <a:gd name="connsiteY136" fmla="*/ 583206 h 812606"/>
                <a:gd name="connsiteX137" fmla="*/ 8275244 w 12346891"/>
                <a:gd name="connsiteY137" fmla="*/ 660611 h 812606"/>
                <a:gd name="connsiteX138" fmla="*/ 7904817 w 12346891"/>
                <a:gd name="connsiteY138" fmla="*/ 512015 h 812606"/>
                <a:gd name="connsiteX139" fmla="*/ 7856610 w 12346891"/>
                <a:gd name="connsiteY139" fmla="*/ 464676 h 812606"/>
                <a:gd name="connsiteX140" fmla="*/ 7852297 w 12346891"/>
                <a:gd name="connsiteY140" fmla="*/ 473299 h 812606"/>
                <a:gd name="connsiteX141" fmla="*/ 7842761 w 12346891"/>
                <a:gd name="connsiteY141" fmla="*/ 455635 h 812606"/>
                <a:gd name="connsiteX142" fmla="*/ 7402931 w 12346891"/>
                <a:gd name="connsiteY142" fmla="*/ 168309 h 812606"/>
                <a:gd name="connsiteX143" fmla="*/ 6979869 w 12346891"/>
                <a:gd name="connsiteY143" fmla="*/ 428742 h 812606"/>
                <a:gd name="connsiteX144" fmla="*/ 6979618 w 12346891"/>
                <a:gd name="connsiteY144" fmla="*/ 429151 h 812606"/>
                <a:gd name="connsiteX145" fmla="*/ 6978126 w 12346891"/>
                <a:gd name="connsiteY145" fmla="*/ 432245 h 812606"/>
                <a:gd name="connsiteX146" fmla="*/ 6951340 w 12346891"/>
                <a:gd name="connsiteY146" fmla="*/ 480215 h 812606"/>
                <a:gd name="connsiteX147" fmla="*/ 6938084 w 12346891"/>
                <a:gd name="connsiteY147" fmla="*/ 500850 h 812606"/>
                <a:gd name="connsiteX148" fmla="*/ 6920595 w 12346891"/>
                <a:gd name="connsiteY148" fmla="*/ 541286 h 812606"/>
                <a:gd name="connsiteX149" fmla="*/ 6928286 w 12346891"/>
                <a:gd name="connsiteY149" fmla="*/ 516102 h 812606"/>
                <a:gd name="connsiteX150" fmla="*/ 6922176 w 12346891"/>
                <a:gd name="connsiteY150" fmla="*/ 525614 h 812606"/>
                <a:gd name="connsiteX151" fmla="*/ 6430425 w 12346891"/>
                <a:gd name="connsiteY151" fmla="*/ 812604 h 812606"/>
                <a:gd name="connsiteX152" fmla="*/ 6059997 w 12346891"/>
                <a:gd name="connsiteY152" fmla="*/ 664008 h 812606"/>
                <a:gd name="connsiteX153" fmla="*/ 6011791 w 12346891"/>
                <a:gd name="connsiteY153" fmla="*/ 616669 h 812606"/>
                <a:gd name="connsiteX154" fmla="*/ 6007477 w 12346891"/>
                <a:gd name="connsiteY154" fmla="*/ 625293 h 812606"/>
                <a:gd name="connsiteX155" fmla="*/ 5997942 w 12346891"/>
                <a:gd name="connsiteY155" fmla="*/ 607628 h 812606"/>
                <a:gd name="connsiteX156" fmla="*/ 5558112 w 12346891"/>
                <a:gd name="connsiteY156" fmla="*/ 320302 h 812606"/>
                <a:gd name="connsiteX157" fmla="*/ 5292503 w 12346891"/>
                <a:gd name="connsiteY157" fmla="*/ 411089 h 812606"/>
                <a:gd name="connsiteX158" fmla="*/ 5247298 w 12346891"/>
                <a:gd name="connsiteY158" fmla="*/ 448999 h 812606"/>
                <a:gd name="connsiteX159" fmla="*/ 5241722 w 12346891"/>
                <a:gd name="connsiteY159" fmla="*/ 456075 h 812606"/>
                <a:gd name="connsiteX160" fmla="*/ 5207592 w 12346891"/>
                <a:gd name="connsiteY160" fmla="*/ 488913 h 812606"/>
                <a:gd name="connsiteX161" fmla="*/ 5182520 w 12346891"/>
                <a:gd name="connsiteY161" fmla="*/ 515952 h 812606"/>
                <a:gd name="connsiteX162" fmla="*/ 5093285 w 12346891"/>
                <a:gd name="connsiteY162" fmla="*/ 652796 h 812606"/>
                <a:gd name="connsiteX163" fmla="*/ 5075776 w 12346891"/>
                <a:gd name="connsiteY163" fmla="*/ 693280 h 812606"/>
                <a:gd name="connsiteX164" fmla="*/ 5093459 w 12346891"/>
                <a:gd name="connsiteY164" fmla="*/ 635379 h 812606"/>
                <a:gd name="connsiteX165" fmla="*/ 5129797 w 12346891"/>
                <a:gd name="connsiteY165" fmla="*/ 553930 h 812606"/>
                <a:gd name="connsiteX166" fmla="*/ 5088518 w 12346891"/>
                <a:gd name="connsiteY166" fmla="*/ 583208 h 812606"/>
                <a:gd name="connsiteX167" fmla="*/ 4814946 w 12346891"/>
                <a:gd name="connsiteY167" fmla="*/ 660613 h 812606"/>
                <a:gd name="connsiteX168" fmla="*/ 4444519 w 12346891"/>
                <a:gd name="connsiteY168" fmla="*/ 512017 h 812606"/>
                <a:gd name="connsiteX169" fmla="*/ 4396312 w 12346891"/>
                <a:gd name="connsiteY169" fmla="*/ 464678 h 812606"/>
                <a:gd name="connsiteX170" fmla="*/ 4391999 w 12346891"/>
                <a:gd name="connsiteY170" fmla="*/ 473301 h 812606"/>
                <a:gd name="connsiteX171" fmla="*/ 4382463 w 12346891"/>
                <a:gd name="connsiteY171" fmla="*/ 455637 h 812606"/>
                <a:gd name="connsiteX172" fmla="*/ 3942634 w 12346891"/>
                <a:gd name="connsiteY172" fmla="*/ 168311 h 812606"/>
                <a:gd name="connsiteX173" fmla="*/ 3519572 w 12346891"/>
                <a:gd name="connsiteY173" fmla="*/ 428744 h 812606"/>
                <a:gd name="connsiteX174" fmla="*/ 3519320 w 12346891"/>
                <a:gd name="connsiteY174" fmla="*/ 429153 h 812606"/>
                <a:gd name="connsiteX175" fmla="*/ 3517828 w 12346891"/>
                <a:gd name="connsiteY175" fmla="*/ 432247 h 812606"/>
                <a:gd name="connsiteX176" fmla="*/ 3491042 w 12346891"/>
                <a:gd name="connsiteY176" fmla="*/ 480217 h 812606"/>
                <a:gd name="connsiteX177" fmla="*/ 3477786 w 12346891"/>
                <a:gd name="connsiteY177" fmla="*/ 500852 h 812606"/>
                <a:gd name="connsiteX178" fmla="*/ 3460297 w 12346891"/>
                <a:gd name="connsiteY178" fmla="*/ 541288 h 812606"/>
                <a:gd name="connsiteX179" fmla="*/ 3467989 w 12346891"/>
                <a:gd name="connsiteY179" fmla="*/ 516104 h 812606"/>
                <a:gd name="connsiteX180" fmla="*/ 3461878 w 12346891"/>
                <a:gd name="connsiteY180" fmla="*/ 525616 h 812606"/>
                <a:gd name="connsiteX181" fmla="*/ 2970127 w 12346891"/>
                <a:gd name="connsiteY181" fmla="*/ 812606 h 812606"/>
                <a:gd name="connsiteX182" fmla="*/ 2599700 w 12346891"/>
                <a:gd name="connsiteY182" fmla="*/ 664010 h 812606"/>
                <a:gd name="connsiteX183" fmla="*/ 2551493 w 12346891"/>
                <a:gd name="connsiteY183" fmla="*/ 616671 h 812606"/>
                <a:gd name="connsiteX184" fmla="*/ 2547180 w 12346891"/>
                <a:gd name="connsiteY184" fmla="*/ 625295 h 812606"/>
                <a:gd name="connsiteX185" fmla="*/ 2537644 w 12346891"/>
                <a:gd name="connsiteY185" fmla="*/ 607630 h 812606"/>
                <a:gd name="connsiteX186" fmla="*/ 2097815 w 12346891"/>
                <a:gd name="connsiteY186" fmla="*/ 320304 h 812606"/>
                <a:gd name="connsiteX187" fmla="*/ 1832205 w 12346891"/>
                <a:gd name="connsiteY187" fmla="*/ 411091 h 812606"/>
                <a:gd name="connsiteX188" fmla="*/ 1787001 w 12346891"/>
                <a:gd name="connsiteY188" fmla="*/ 449001 h 812606"/>
                <a:gd name="connsiteX189" fmla="*/ 1781424 w 12346891"/>
                <a:gd name="connsiteY189" fmla="*/ 456077 h 812606"/>
                <a:gd name="connsiteX190" fmla="*/ 1747295 w 12346891"/>
                <a:gd name="connsiteY190" fmla="*/ 488915 h 812606"/>
                <a:gd name="connsiteX191" fmla="*/ 1722223 w 12346891"/>
                <a:gd name="connsiteY191" fmla="*/ 515954 h 812606"/>
                <a:gd name="connsiteX192" fmla="*/ 1632988 w 12346891"/>
                <a:gd name="connsiteY192" fmla="*/ 652798 h 812606"/>
                <a:gd name="connsiteX193" fmla="*/ 1615478 w 12346891"/>
                <a:gd name="connsiteY193" fmla="*/ 693282 h 812606"/>
                <a:gd name="connsiteX194" fmla="*/ 1633161 w 12346891"/>
                <a:gd name="connsiteY194" fmla="*/ 635381 h 812606"/>
                <a:gd name="connsiteX195" fmla="*/ 1669499 w 12346891"/>
                <a:gd name="connsiteY195" fmla="*/ 553933 h 812606"/>
                <a:gd name="connsiteX196" fmla="*/ 1628221 w 12346891"/>
                <a:gd name="connsiteY196" fmla="*/ 583210 h 812606"/>
                <a:gd name="connsiteX197" fmla="*/ 1354648 w 12346891"/>
                <a:gd name="connsiteY197" fmla="*/ 660615 h 812606"/>
                <a:gd name="connsiteX198" fmla="*/ 984221 w 12346891"/>
                <a:gd name="connsiteY198" fmla="*/ 512019 h 812606"/>
                <a:gd name="connsiteX199" fmla="*/ 936015 w 12346891"/>
                <a:gd name="connsiteY199" fmla="*/ 464680 h 812606"/>
                <a:gd name="connsiteX200" fmla="*/ 931701 w 12346891"/>
                <a:gd name="connsiteY200" fmla="*/ 473303 h 812606"/>
                <a:gd name="connsiteX201" fmla="*/ 922165 w 12346891"/>
                <a:gd name="connsiteY201" fmla="*/ 455639 h 812606"/>
                <a:gd name="connsiteX202" fmla="*/ 482336 w 12346891"/>
                <a:gd name="connsiteY202" fmla="*/ 168313 h 812606"/>
                <a:gd name="connsiteX203" fmla="*/ 59274 w 12346891"/>
                <a:gd name="connsiteY203" fmla="*/ 428746 h 812606"/>
                <a:gd name="connsiteX204" fmla="*/ 59022 w 12346891"/>
                <a:gd name="connsiteY204" fmla="*/ 429155 h 812606"/>
                <a:gd name="connsiteX205" fmla="*/ 57530 w 12346891"/>
                <a:gd name="connsiteY205" fmla="*/ 432249 h 812606"/>
                <a:gd name="connsiteX206" fmla="*/ 30744 w 12346891"/>
                <a:gd name="connsiteY206" fmla="*/ 480219 h 812606"/>
                <a:gd name="connsiteX207" fmla="*/ 17488 w 12346891"/>
                <a:gd name="connsiteY207" fmla="*/ 500854 h 812606"/>
                <a:gd name="connsiteX208" fmla="*/ -1 w 12346891"/>
                <a:gd name="connsiteY208" fmla="*/ 541290 h 812606"/>
                <a:gd name="connsiteX209" fmla="*/ 7691 w 12346891"/>
                <a:gd name="connsiteY209" fmla="*/ 516106 h 812606"/>
                <a:gd name="connsiteX210" fmla="*/ 1580 w 12346891"/>
                <a:gd name="connsiteY210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48317 w 12346893"/>
                <a:gd name="connsiteY20" fmla="*/ 177230 h 812606"/>
                <a:gd name="connsiteX21" fmla="*/ 1911979 w 12346893"/>
                <a:gd name="connsiteY21" fmla="*/ 258678 h 812606"/>
                <a:gd name="connsiteX22" fmla="*/ 1953257 w 12346893"/>
                <a:gd name="connsiteY22" fmla="*/ 229401 h 812606"/>
                <a:gd name="connsiteX23" fmla="*/ 2226830 w 12346893"/>
                <a:gd name="connsiteY23" fmla="*/ 151996 h 812606"/>
                <a:gd name="connsiteX24" fmla="*/ 2597257 w 12346893"/>
                <a:gd name="connsiteY24" fmla="*/ 300592 h 812606"/>
                <a:gd name="connsiteX25" fmla="*/ 2645463 w 12346893"/>
                <a:gd name="connsiteY25" fmla="*/ 347931 h 812606"/>
                <a:gd name="connsiteX26" fmla="*/ 2649777 w 12346893"/>
                <a:gd name="connsiteY26" fmla="*/ 339308 h 812606"/>
                <a:gd name="connsiteX27" fmla="*/ 2659313 w 12346893"/>
                <a:gd name="connsiteY27" fmla="*/ 356972 h 812606"/>
                <a:gd name="connsiteX28" fmla="*/ 3099142 w 12346893"/>
                <a:gd name="connsiteY28" fmla="*/ 644298 h 812606"/>
                <a:gd name="connsiteX29" fmla="*/ 3522204 w 12346893"/>
                <a:gd name="connsiteY29" fmla="*/ 383865 h 812606"/>
                <a:gd name="connsiteX30" fmla="*/ 3522456 w 12346893"/>
                <a:gd name="connsiteY30" fmla="*/ 383456 h 812606"/>
                <a:gd name="connsiteX31" fmla="*/ 3523948 w 12346893"/>
                <a:gd name="connsiteY31" fmla="*/ 380362 h 812606"/>
                <a:gd name="connsiteX32" fmla="*/ 3550734 w 12346893"/>
                <a:gd name="connsiteY32" fmla="*/ 332392 h 812606"/>
                <a:gd name="connsiteX33" fmla="*/ 3563989 w 12346893"/>
                <a:gd name="connsiteY33" fmla="*/ 311757 h 812606"/>
                <a:gd name="connsiteX34" fmla="*/ 3581479 w 12346893"/>
                <a:gd name="connsiteY34" fmla="*/ 271321 h 812606"/>
                <a:gd name="connsiteX35" fmla="*/ 3573787 w 12346893"/>
                <a:gd name="connsiteY35" fmla="*/ 296505 h 812606"/>
                <a:gd name="connsiteX36" fmla="*/ 3579897 w 12346893"/>
                <a:gd name="connsiteY36" fmla="*/ 286993 h 812606"/>
                <a:gd name="connsiteX37" fmla="*/ 4071649 w 12346893"/>
                <a:gd name="connsiteY37" fmla="*/ 3 h 812606"/>
                <a:gd name="connsiteX38" fmla="*/ 4442076 w 12346893"/>
                <a:gd name="connsiteY38" fmla="*/ 148599 h 812606"/>
                <a:gd name="connsiteX39" fmla="*/ 4490282 w 12346893"/>
                <a:gd name="connsiteY39" fmla="*/ 195938 h 812606"/>
                <a:gd name="connsiteX40" fmla="*/ 4494596 w 12346893"/>
                <a:gd name="connsiteY40" fmla="*/ 187314 h 812606"/>
                <a:gd name="connsiteX41" fmla="*/ 4504132 w 12346893"/>
                <a:gd name="connsiteY41" fmla="*/ 204979 h 812606"/>
                <a:gd name="connsiteX42" fmla="*/ 4943961 w 12346893"/>
                <a:gd name="connsiteY42" fmla="*/ 492304 h 812606"/>
                <a:gd name="connsiteX43" fmla="*/ 5209571 w 12346893"/>
                <a:gd name="connsiteY43" fmla="*/ 401517 h 812606"/>
                <a:gd name="connsiteX44" fmla="*/ 5254775 w 12346893"/>
                <a:gd name="connsiteY44" fmla="*/ 363608 h 812606"/>
                <a:gd name="connsiteX45" fmla="*/ 5260352 w 12346893"/>
                <a:gd name="connsiteY45" fmla="*/ 356532 h 812606"/>
                <a:gd name="connsiteX46" fmla="*/ 5294481 w 12346893"/>
                <a:gd name="connsiteY46" fmla="*/ 323694 h 812606"/>
                <a:gd name="connsiteX47" fmla="*/ 5319553 w 12346893"/>
                <a:gd name="connsiteY47" fmla="*/ 296655 h 812606"/>
                <a:gd name="connsiteX48" fmla="*/ 5408788 w 12346893"/>
                <a:gd name="connsiteY48" fmla="*/ 159811 h 812606"/>
                <a:gd name="connsiteX49" fmla="*/ 5426298 w 12346893"/>
                <a:gd name="connsiteY49" fmla="*/ 119327 h 812606"/>
                <a:gd name="connsiteX50" fmla="*/ 5408614 w 12346893"/>
                <a:gd name="connsiteY50" fmla="*/ 177228 h 812606"/>
                <a:gd name="connsiteX51" fmla="*/ 5372276 w 12346893"/>
                <a:gd name="connsiteY51" fmla="*/ 258677 h 812606"/>
                <a:gd name="connsiteX52" fmla="*/ 5413555 w 12346893"/>
                <a:gd name="connsiteY52" fmla="*/ 229399 h 812606"/>
                <a:gd name="connsiteX53" fmla="*/ 5687128 w 12346893"/>
                <a:gd name="connsiteY53" fmla="*/ 151994 h 812606"/>
                <a:gd name="connsiteX54" fmla="*/ 6057555 w 12346893"/>
                <a:gd name="connsiteY54" fmla="*/ 300590 h 812606"/>
                <a:gd name="connsiteX55" fmla="*/ 6105761 w 12346893"/>
                <a:gd name="connsiteY55" fmla="*/ 347929 h 812606"/>
                <a:gd name="connsiteX56" fmla="*/ 6110075 w 12346893"/>
                <a:gd name="connsiteY56" fmla="*/ 339306 h 812606"/>
                <a:gd name="connsiteX57" fmla="*/ 6119611 w 12346893"/>
                <a:gd name="connsiteY57" fmla="*/ 356970 h 812606"/>
                <a:gd name="connsiteX58" fmla="*/ 6559439 w 12346893"/>
                <a:gd name="connsiteY58" fmla="*/ 644296 h 812606"/>
                <a:gd name="connsiteX59" fmla="*/ 6982502 w 12346893"/>
                <a:gd name="connsiteY59" fmla="*/ 383863 h 812606"/>
                <a:gd name="connsiteX60" fmla="*/ 6982753 w 12346893"/>
                <a:gd name="connsiteY60" fmla="*/ 383454 h 812606"/>
                <a:gd name="connsiteX61" fmla="*/ 6984246 w 12346893"/>
                <a:gd name="connsiteY61" fmla="*/ 380360 h 812606"/>
                <a:gd name="connsiteX62" fmla="*/ 7011032 w 12346893"/>
                <a:gd name="connsiteY62" fmla="*/ 332390 h 812606"/>
                <a:gd name="connsiteX63" fmla="*/ 7024286 w 12346893"/>
                <a:gd name="connsiteY63" fmla="*/ 311755 h 812606"/>
                <a:gd name="connsiteX64" fmla="*/ 7041777 w 12346893"/>
                <a:gd name="connsiteY64" fmla="*/ 271319 h 812606"/>
                <a:gd name="connsiteX65" fmla="*/ 7034085 w 12346893"/>
                <a:gd name="connsiteY65" fmla="*/ 296503 h 812606"/>
                <a:gd name="connsiteX66" fmla="*/ 7040195 w 12346893"/>
                <a:gd name="connsiteY66" fmla="*/ 286991 h 812606"/>
                <a:gd name="connsiteX67" fmla="*/ 7531947 w 12346893"/>
                <a:gd name="connsiteY67" fmla="*/ 1 h 812606"/>
                <a:gd name="connsiteX68" fmla="*/ 7902374 w 12346893"/>
                <a:gd name="connsiteY68" fmla="*/ 148597 h 812606"/>
                <a:gd name="connsiteX69" fmla="*/ 7950580 w 12346893"/>
                <a:gd name="connsiteY69" fmla="*/ 195936 h 812606"/>
                <a:gd name="connsiteX70" fmla="*/ 7954894 w 12346893"/>
                <a:gd name="connsiteY70" fmla="*/ 187312 h 812606"/>
                <a:gd name="connsiteX71" fmla="*/ 7964430 w 12346893"/>
                <a:gd name="connsiteY71" fmla="*/ 204977 h 812606"/>
                <a:gd name="connsiteX72" fmla="*/ 8404258 w 12346893"/>
                <a:gd name="connsiteY72" fmla="*/ 492302 h 812606"/>
                <a:gd name="connsiteX73" fmla="*/ 8669869 w 12346893"/>
                <a:gd name="connsiteY73" fmla="*/ 401515 h 812606"/>
                <a:gd name="connsiteX74" fmla="*/ 8715076 w 12346893"/>
                <a:gd name="connsiteY74" fmla="*/ 363604 h 812606"/>
                <a:gd name="connsiteX75" fmla="*/ 8720650 w 12346893"/>
                <a:gd name="connsiteY75" fmla="*/ 356531 h 812606"/>
                <a:gd name="connsiteX76" fmla="*/ 8754770 w 12346893"/>
                <a:gd name="connsiteY76" fmla="*/ 323702 h 812606"/>
                <a:gd name="connsiteX77" fmla="*/ 8779851 w 12346893"/>
                <a:gd name="connsiteY77" fmla="*/ 296653 h 812606"/>
                <a:gd name="connsiteX78" fmla="*/ 8869086 w 12346893"/>
                <a:gd name="connsiteY78" fmla="*/ 159809 h 812606"/>
                <a:gd name="connsiteX79" fmla="*/ 8886596 w 12346893"/>
                <a:gd name="connsiteY79" fmla="*/ 119325 h 812606"/>
                <a:gd name="connsiteX80" fmla="*/ 8868912 w 12346893"/>
                <a:gd name="connsiteY80" fmla="*/ 177226 h 812606"/>
                <a:gd name="connsiteX81" fmla="*/ 8832573 w 12346893"/>
                <a:gd name="connsiteY81" fmla="*/ 258676 h 812606"/>
                <a:gd name="connsiteX82" fmla="*/ 8873853 w 12346893"/>
                <a:gd name="connsiteY82" fmla="*/ 229399 h 812606"/>
                <a:gd name="connsiteX83" fmla="*/ 9147426 w 12346893"/>
                <a:gd name="connsiteY83" fmla="*/ 151993 h 812606"/>
                <a:gd name="connsiteX84" fmla="*/ 9517853 w 12346893"/>
                <a:gd name="connsiteY84" fmla="*/ 300589 h 812606"/>
                <a:gd name="connsiteX85" fmla="*/ 9566059 w 12346893"/>
                <a:gd name="connsiteY85" fmla="*/ 347928 h 812606"/>
                <a:gd name="connsiteX86" fmla="*/ 9570373 w 12346893"/>
                <a:gd name="connsiteY86" fmla="*/ 339305 h 812606"/>
                <a:gd name="connsiteX87" fmla="*/ 9579908 w 12346893"/>
                <a:gd name="connsiteY87" fmla="*/ 356969 h 812606"/>
                <a:gd name="connsiteX88" fmla="*/ 10019738 w 12346893"/>
                <a:gd name="connsiteY88" fmla="*/ 644295 h 812606"/>
                <a:gd name="connsiteX89" fmla="*/ 10442800 w 12346893"/>
                <a:gd name="connsiteY89" fmla="*/ 383862 h 812606"/>
                <a:gd name="connsiteX90" fmla="*/ 10443052 w 12346893"/>
                <a:gd name="connsiteY90" fmla="*/ 383453 h 812606"/>
                <a:gd name="connsiteX91" fmla="*/ 10444544 w 12346893"/>
                <a:gd name="connsiteY91" fmla="*/ 380359 h 812606"/>
                <a:gd name="connsiteX92" fmla="*/ 10471330 w 12346893"/>
                <a:gd name="connsiteY92" fmla="*/ 332389 h 812606"/>
                <a:gd name="connsiteX93" fmla="*/ 10484585 w 12346893"/>
                <a:gd name="connsiteY93" fmla="*/ 311754 h 812606"/>
                <a:gd name="connsiteX94" fmla="*/ 10502074 w 12346893"/>
                <a:gd name="connsiteY94" fmla="*/ 271318 h 812606"/>
                <a:gd name="connsiteX95" fmla="*/ 10494383 w 12346893"/>
                <a:gd name="connsiteY95" fmla="*/ 296502 h 812606"/>
                <a:gd name="connsiteX96" fmla="*/ 10500493 w 12346893"/>
                <a:gd name="connsiteY96" fmla="*/ 286990 h 812606"/>
                <a:gd name="connsiteX97" fmla="*/ 10992245 w 12346893"/>
                <a:gd name="connsiteY97" fmla="*/ 0 h 812606"/>
                <a:gd name="connsiteX98" fmla="*/ 11362672 w 12346893"/>
                <a:gd name="connsiteY98" fmla="*/ 148596 h 812606"/>
                <a:gd name="connsiteX99" fmla="*/ 11410878 w 12346893"/>
                <a:gd name="connsiteY99" fmla="*/ 195935 h 812606"/>
                <a:gd name="connsiteX100" fmla="*/ 11415192 w 12346893"/>
                <a:gd name="connsiteY100" fmla="*/ 187311 h 812606"/>
                <a:gd name="connsiteX101" fmla="*/ 11424728 w 12346893"/>
                <a:gd name="connsiteY101" fmla="*/ 204976 h 812606"/>
                <a:gd name="connsiteX102" fmla="*/ 11864557 w 12346893"/>
                <a:gd name="connsiteY102" fmla="*/ 492302 h 812606"/>
                <a:gd name="connsiteX103" fmla="*/ 12329384 w 12346893"/>
                <a:gd name="connsiteY103" fmla="*/ 159808 h 812606"/>
                <a:gd name="connsiteX104" fmla="*/ 12346893 w 12346893"/>
                <a:gd name="connsiteY104" fmla="*/ 119324 h 812606"/>
                <a:gd name="connsiteX105" fmla="*/ 12329210 w 12346893"/>
                <a:gd name="connsiteY105" fmla="*/ 177225 h 812606"/>
                <a:gd name="connsiteX106" fmla="*/ 11735544 w 12346893"/>
                <a:gd name="connsiteY106" fmla="*/ 660610 h 812606"/>
                <a:gd name="connsiteX107" fmla="*/ 11365117 w 12346893"/>
                <a:gd name="connsiteY107" fmla="*/ 512014 h 812606"/>
                <a:gd name="connsiteX108" fmla="*/ 11316911 w 12346893"/>
                <a:gd name="connsiteY108" fmla="*/ 464675 h 812606"/>
                <a:gd name="connsiteX109" fmla="*/ 11312596 w 12346893"/>
                <a:gd name="connsiteY109" fmla="*/ 473298 h 812606"/>
                <a:gd name="connsiteX110" fmla="*/ 11303061 w 12346893"/>
                <a:gd name="connsiteY110" fmla="*/ 455634 h 812606"/>
                <a:gd name="connsiteX111" fmla="*/ 10863232 w 12346893"/>
                <a:gd name="connsiteY111" fmla="*/ 168308 h 812606"/>
                <a:gd name="connsiteX112" fmla="*/ 10440170 w 12346893"/>
                <a:gd name="connsiteY112" fmla="*/ 428741 h 812606"/>
                <a:gd name="connsiteX113" fmla="*/ 10439918 w 12346893"/>
                <a:gd name="connsiteY113" fmla="*/ 429150 h 812606"/>
                <a:gd name="connsiteX114" fmla="*/ 10438426 w 12346893"/>
                <a:gd name="connsiteY114" fmla="*/ 432244 h 812606"/>
                <a:gd name="connsiteX115" fmla="*/ 10411639 w 12346893"/>
                <a:gd name="connsiteY115" fmla="*/ 480214 h 812606"/>
                <a:gd name="connsiteX116" fmla="*/ 10398385 w 12346893"/>
                <a:gd name="connsiteY116" fmla="*/ 500849 h 812606"/>
                <a:gd name="connsiteX117" fmla="*/ 10380895 w 12346893"/>
                <a:gd name="connsiteY117" fmla="*/ 541285 h 812606"/>
                <a:gd name="connsiteX118" fmla="*/ 10388586 w 12346893"/>
                <a:gd name="connsiteY118" fmla="*/ 516101 h 812606"/>
                <a:gd name="connsiteX119" fmla="*/ 10382477 w 12346893"/>
                <a:gd name="connsiteY119" fmla="*/ 525613 h 812606"/>
                <a:gd name="connsiteX120" fmla="*/ 9890724 w 12346893"/>
                <a:gd name="connsiteY120" fmla="*/ 812603 h 812606"/>
                <a:gd name="connsiteX121" fmla="*/ 9520297 w 12346893"/>
                <a:gd name="connsiteY121" fmla="*/ 664007 h 812606"/>
                <a:gd name="connsiteX122" fmla="*/ 9472091 w 12346893"/>
                <a:gd name="connsiteY122" fmla="*/ 616668 h 812606"/>
                <a:gd name="connsiteX123" fmla="*/ 9467777 w 12346893"/>
                <a:gd name="connsiteY123" fmla="*/ 625292 h 812606"/>
                <a:gd name="connsiteX124" fmla="*/ 9458242 w 12346893"/>
                <a:gd name="connsiteY124" fmla="*/ 607627 h 812606"/>
                <a:gd name="connsiteX125" fmla="*/ 9018413 w 12346893"/>
                <a:gd name="connsiteY125" fmla="*/ 320302 h 812606"/>
                <a:gd name="connsiteX126" fmla="*/ 8752802 w 12346893"/>
                <a:gd name="connsiteY126" fmla="*/ 411089 h 812606"/>
                <a:gd name="connsiteX127" fmla="*/ 8707595 w 12346893"/>
                <a:gd name="connsiteY127" fmla="*/ 449000 h 812606"/>
                <a:gd name="connsiteX128" fmla="*/ 8702022 w 12346893"/>
                <a:gd name="connsiteY128" fmla="*/ 456073 h 812606"/>
                <a:gd name="connsiteX129" fmla="*/ 8667901 w 12346893"/>
                <a:gd name="connsiteY129" fmla="*/ 488902 h 812606"/>
                <a:gd name="connsiteX130" fmla="*/ 8642820 w 12346893"/>
                <a:gd name="connsiteY130" fmla="*/ 515951 h 812606"/>
                <a:gd name="connsiteX131" fmla="*/ 8553585 w 12346893"/>
                <a:gd name="connsiteY131" fmla="*/ 652795 h 812606"/>
                <a:gd name="connsiteX132" fmla="*/ 8536075 w 12346893"/>
                <a:gd name="connsiteY132" fmla="*/ 693279 h 812606"/>
                <a:gd name="connsiteX133" fmla="*/ 8553759 w 12346893"/>
                <a:gd name="connsiteY133" fmla="*/ 635378 h 812606"/>
                <a:gd name="connsiteX134" fmla="*/ 8590098 w 12346893"/>
                <a:gd name="connsiteY134" fmla="*/ 553928 h 812606"/>
                <a:gd name="connsiteX135" fmla="*/ 8548818 w 12346893"/>
                <a:gd name="connsiteY135" fmla="*/ 583206 h 812606"/>
                <a:gd name="connsiteX136" fmla="*/ 8275246 w 12346893"/>
                <a:gd name="connsiteY136" fmla="*/ 660611 h 812606"/>
                <a:gd name="connsiteX137" fmla="*/ 7904819 w 12346893"/>
                <a:gd name="connsiteY137" fmla="*/ 512015 h 812606"/>
                <a:gd name="connsiteX138" fmla="*/ 7856612 w 12346893"/>
                <a:gd name="connsiteY138" fmla="*/ 464676 h 812606"/>
                <a:gd name="connsiteX139" fmla="*/ 7852299 w 12346893"/>
                <a:gd name="connsiteY139" fmla="*/ 473299 h 812606"/>
                <a:gd name="connsiteX140" fmla="*/ 7842763 w 12346893"/>
                <a:gd name="connsiteY140" fmla="*/ 455635 h 812606"/>
                <a:gd name="connsiteX141" fmla="*/ 7402933 w 12346893"/>
                <a:gd name="connsiteY141" fmla="*/ 168309 h 812606"/>
                <a:gd name="connsiteX142" fmla="*/ 6979871 w 12346893"/>
                <a:gd name="connsiteY142" fmla="*/ 428742 h 812606"/>
                <a:gd name="connsiteX143" fmla="*/ 6979620 w 12346893"/>
                <a:gd name="connsiteY143" fmla="*/ 429151 h 812606"/>
                <a:gd name="connsiteX144" fmla="*/ 6978128 w 12346893"/>
                <a:gd name="connsiteY144" fmla="*/ 432245 h 812606"/>
                <a:gd name="connsiteX145" fmla="*/ 6951342 w 12346893"/>
                <a:gd name="connsiteY145" fmla="*/ 480215 h 812606"/>
                <a:gd name="connsiteX146" fmla="*/ 6938086 w 12346893"/>
                <a:gd name="connsiteY146" fmla="*/ 500850 h 812606"/>
                <a:gd name="connsiteX147" fmla="*/ 6920597 w 12346893"/>
                <a:gd name="connsiteY147" fmla="*/ 541286 h 812606"/>
                <a:gd name="connsiteX148" fmla="*/ 6928288 w 12346893"/>
                <a:gd name="connsiteY148" fmla="*/ 516102 h 812606"/>
                <a:gd name="connsiteX149" fmla="*/ 6922178 w 12346893"/>
                <a:gd name="connsiteY149" fmla="*/ 525614 h 812606"/>
                <a:gd name="connsiteX150" fmla="*/ 6430427 w 12346893"/>
                <a:gd name="connsiteY150" fmla="*/ 812604 h 812606"/>
                <a:gd name="connsiteX151" fmla="*/ 6059999 w 12346893"/>
                <a:gd name="connsiteY151" fmla="*/ 664008 h 812606"/>
                <a:gd name="connsiteX152" fmla="*/ 6011793 w 12346893"/>
                <a:gd name="connsiteY152" fmla="*/ 616669 h 812606"/>
                <a:gd name="connsiteX153" fmla="*/ 6007479 w 12346893"/>
                <a:gd name="connsiteY153" fmla="*/ 625293 h 812606"/>
                <a:gd name="connsiteX154" fmla="*/ 5997944 w 12346893"/>
                <a:gd name="connsiteY154" fmla="*/ 607628 h 812606"/>
                <a:gd name="connsiteX155" fmla="*/ 5558114 w 12346893"/>
                <a:gd name="connsiteY155" fmla="*/ 320302 h 812606"/>
                <a:gd name="connsiteX156" fmla="*/ 5292505 w 12346893"/>
                <a:gd name="connsiteY156" fmla="*/ 411089 h 812606"/>
                <a:gd name="connsiteX157" fmla="*/ 5247300 w 12346893"/>
                <a:gd name="connsiteY157" fmla="*/ 448999 h 812606"/>
                <a:gd name="connsiteX158" fmla="*/ 5241724 w 12346893"/>
                <a:gd name="connsiteY158" fmla="*/ 456075 h 812606"/>
                <a:gd name="connsiteX159" fmla="*/ 5207594 w 12346893"/>
                <a:gd name="connsiteY159" fmla="*/ 488913 h 812606"/>
                <a:gd name="connsiteX160" fmla="*/ 5182522 w 12346893"/>
                <a:gd name="connsiteY160" fmla="*/ 515952 h 812606"/>
                <a:gd name="connsiteX161" fmla="*/ 5093287 w 12346893"/>
                <a:gd name="connsiteY161" fmla="*/ 652796 h 812606"/>
                <a:gd name="connsiteX162" fmla="*/ 5075778 w 12346893"/>
                <a:gd name="connsiteY162" fmla="*/ 693280 h 812606"/>
                <a:gd name="connsiteX163" fmla="*/ 5093461 w 12346893"/>
                <a:gd name="connsiteY163" fmla="*/ 635379 h 812606"/>
                <a:gd name="connsiteX164" fmla="*/ 5129799 w 12346893"/>
                <a:gd name="connsiteY164" fmla="*/ 553930 h 812606"/>
                <a:gd name="connsiteX165" fmla="*/ 5088520 w 12346893"/>
                <a:gd name="connsiteY165" fmla="*/ 583208 h 812606"/>
                <a:gd name="connsiteX166" fmla="*/ 4814948 w 12346893"/>
                <a:gd name="connsiteY166" fmla="*/ 660613 h 812606"/>
                <a:gd name="connsiteX167" fmla="*/ 4444521 w 12346893"/>
                <a:gd name="connsiteY167" fmla="*/ 512017 h 812606"/>
                <a:gd name="connsiteX168" fmla="*/ 4396314 w 12346893"/>
                <a:gd name="connsiteY168" fmla="*/ 464678 h 812606"/>
                <a:gd name="connsiteX169" fmla="*/ 4392001 w 12346893"/>
                <a:gd name="connsiteY169" fmla="*/ 473301 h 812606"/>
                <a:gd name="connsiteX170" fmla="*/ 4382465 w 12346893"/>
                <a:gd name="connsiteY170" fmla="*/ 455637 h 812606"/>
                <a:gd name="connsiteX171" fmla="*/ 3942636 w 12346893"/>
                <a:gd name="connsiteY171" fmla="*/ 168311 h 812606"/>
                <a:gd name="connsiteX172" fmla="*/ 3519574 w 12346893"/>
                <a:gd name="connsiteY172" fmla="*/ 428744 h 812606"/>
                <a:gd name="connsiteX173" fmla="*/ 3519322 w 12346893"/>
                <a:gd name="connsiteY173" fmla="*/ 429153 h 812606"/>
                <a:gd name="connsiteX174" fmla="*/ 3517830 w 12346893"/>
                <a:gd name="connsiteY174" fmla="*/ 432247 h 812606"/>
                <a:gd name="connsiteX175" fmla="*/ 3491044 w 12346893"/>
                <a:gd name="connsiteY175" fmla="*/ 480217 h 812606"/>
                <a:gd name="connsiteX176" fmla="*/ 3477788 w 12346893"/>
                <a:gd name="connsiteY176" fmla="*/ 500852 h 812606"/>
                <a:gd name="connsiteX177" fmla="*/ 3460299 w 12346893"/>
                <a:gd name="connsiteY177" fmla="*/ 541288 h 812606"/>
                <a:gd name="connsiteX178" fmla="*/ 3467991 w 12346893"/>
                <a:gd name="connsiteY178" fmla="*/ 516104 h 812606"/>
                <a:gd name="connsiteX179" fmla="*/ 3461880 w 12346893"/>
                <a:gd name="connsiteY179" fmla="*/ 525616 h 812606"/>
                <a:gd name="connsiteX180" fmla="*/ 2970129 w 12346893"/>
                <a:gd name="connsiteY180" fmla="*/ 812606 h 812606"/>
                <a:gd name="connsiteX181" fmla="*/ 2599702 w 12346893"/>
                <a:gd name="connsiteY181" fmla="*/ 664010 h 812606"/>
                <a:gd name="connsiteX182" fmla="*/ 2551495 w 12346893"/>
                <a:gd name="connsiteY182" fmla="*/ 616671 h 812606"/>
                <a:gd name="connsiteX183" fmla="*/ 2547182 w 12346893"/>
                <a:gd name="connsiteY183" fmla="*/ 625295 h 812606"/>
                <a:gd name="connsiteX184" fmla="*/ 2537646 w 12346893"/>
                <a:gd name="connsiteY184" fmla="*/ 607630 h 812606"/>
                <a:gd name="connsiteX185" fmla="*/ 2097817 w 12346893"/>
                <a:gd name="connsiteY185" fmla="*/ 320304 h 812606"/>
                <a:gd name="connsiteX186" fmla="*/ 1832207 w 12346893"/>
                <a:gd name="connsiteY186" fmla="*/ 411091 h 812606"/>
                <a:gd name="connsiteX187" fmla="*/ 1787003 w 12346893"/>
                <a:gd name="connsiteY187" fmla="*/ 449001 h 812606"/>
                <a:gd name="connsiteX188" fmla="*/ 1781426 w 12346893"/>
                <a:gd name="connsiteY188" fmla="*/ 456077 h 812606"/>
                <a:gd name="connsiteX189" fmla="*/ 1747297 w 12346893"/>
                <a:gd name="connsiteY189" fmla="*/ 488915 h 812606"/>
                <a:gd name="connsiteX190" fmla="*/ 1722225 w 12346893"/>
                <a:gd name="connsiteY190" fmla="*/ 515954 h 812606"/>
                <a:gd name="connsiteX191" fmla="*/ 1632990 w 12346893"/>
                <a:gd name="connsiteY191" fmla="*/ 652798 h 812606"/>
                <a:gd name="connsiteX192" fmla="*/ 1615480 w 12346893"/>
                <a:gd name="connsiteY192" fmla="*/ 693282 h 812606"/>
                <a:gd name="connsiteX193" fmla="*/ 1633163 w 12346893"/>
                <a:gd name="connsiteY193" fmla="*/ 635381 h 812606"/>
                <a:gd name="connsiteX194" fmla="*/ 1669501 w 12346893"/>
                <a:gd name="connsiteY194" fmla="*/ 553933 h 812606"/>
                <a:gd name="connsiteX195" fmla="*/ 1628223 w 12346893"/>
                <a:gd name="connsiteY195" fmla="*/ 583210 h 812606"/>
                <a:gd name="connsiteX196" fmla="*/ 1354650 w 12346893"/>
                <a:gd name="connsiteY196" fmla="*/ 660615 h 812606"/>
                <a:gd name="connsiteX197" fmla="*/ 984223 w 12346893"/>
                <a:gd name="connsiteY197" fmla="*/ 512019 h 812606"/>
                <a:gd name="connsiteX198" fmla="*/ 936017 w 12346893"/>
                <a:gd name="connsiteY198" fmla="*/ 464680 h 812606"/>
                <a:gd name="connsiteX199" fmla="*/ 931703 w 12346893"/>
                <a:gd name="connsiteY199" fmla="*/ 473303 h 812606"/>
                <a:gd name="connsiteX200" fmla="*/ 922167 w 12346893"/>
                <a:gd name="connsiteY200" fmla="*/ 455639 h 812606"/>
                <a:gd name="connsiteX201" fmla="*/ 482338 w 12346893"/>
                <a:gd name="connsiteY201" fmla="*/ 168313 h 812606"/>
                <a:gd name="connsiteX202" fmla="*/ 59276 w 12346893"/>
                <a:gd name="connsiteY202" fmla="*/ 428746 h 812606"/>
                <a:gd name="connsiteX203" fmla="*/ 59024 w 12346893"/>
                <a:gd name="connsiteY203" fmla="*/ 429155 h 812606"/>
                <a:gd name="connsiteX204" fmla="*/ 57532 w 12346893"/>
                <a:gd name="connsiteY204" fmla="*/ 432249 h 812606"/>
                <a:gd name="connsiteX205" fmla="*/ 30746 w 12346893"/>
                <a:gd name="connsiteY205" fmla="*/ 480219 h 812606"/>
                <a:gd name="connsiteX206" fmla="*/ 17490 w 12346893"/>
                <a:gd name="connsiteY206" fmla="*/ 500854 h 812606"/>
                <a:gd name="connsiteX207" fmla="*/ 1 w 12346893"/>
                <a:gd name="connsiteY207" fmla="*/ 541290 h 812606"/>
                <a:gd name="connsiteX208" fmla="*/ 7693 w 12346893"/>
                <a:gd name="connsiteY208" fmla="*/ 516106 h 812606"/>
                <a:gd name="connsiteX209" fmla="*/ 1582 w 12346893"/>
                <a:gd name="connsiteY209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859253 w 12346891"/>
                <a:gd name="connsiteY19" fmla="*/ 296657 h 812606"/>
                <a:gd name="connsiteX20" fmla="*/ 1948315 w 12346891"/>
                <a:gd name="connsiteY20" fmla="*/ 177230 h 812606"/>
                <a:gd name="connsiteX21" fmla="*/ 1911977 w 12346891"/>
                <a:gd name="connsiteY21" fmla="*/ 258678 h 812606"/>
                <a:gd name="connsiteX22" fmla="*/ 1953255 w 12346891"/>
                <a:gd name="connsiteY22" fmla="*/ 229401 h 812606"/>
                <a:gd name="connsiteX23" fmla="*/ 2226828 w 12346891"/>
                <a:gd name="connsiteY23" fmla="*/ 151996 h 812606"/>
                <a:gd name="connsiteX24" fmla="*/ 2597255 w 12346891"/>
                <a:gd name="connsiteY24" fmla="*/ 300592 h 812606"/>
                <a:gd name="connsiteX25" fmla="*/ 2645461 w 12346891"/>
                <a:gd name="connsiteY25" fmla="*/ 347931 h 812606"/>
                <a:gd name="connsiteX26" fmla="*/ 2649775 w 12346891"/>
                <a:gd name="connsiteY26" fmla="*/ 339308 h 812606"/>
                <a:gd name="connsiteX27" fmla="*/ 2659311 w 12346891"/>
                <a:gd name="connsiteY27" fmla="*/ 356972 h 812606"/>
                <a:gd name="connsiteX28" fmla="*/ 3099140 w 12346891"/>
                <a:gd name="connsiteY28" fmla="*/ 644298 h 812606"/>
                <a:gd name="connsiteX29" fmla="*/ 3522202 w 12346891"/>
                <a:gd name="connsiteY29" fmla="*/ 383865 h 812606"/>
                <a:gd name="connsiteX30" fmla="*/ 3522454 w 12346891"/>
                <a:gd name="connsiteY30" fmla="*/ 383456 h 812606"/>
                <a:gd name="connsiteX31" fmla="*/ 3523946 w 12346891"/>
                <a:gd name="connsiteY31" fmla="*/ 380362 h 812606"/>
                <a:gd name="connsiteX32" fmla="*/ 3550732 w 12346891"/>
                <a:gd name="connsiteY32" fmla="*/ 332392 h 812606"/>
                <a:gd name="connsiteX33" fmla="*/ 3563987 w 12346891"/>
                <a:gd name="connsiteY33" fmla="*/ 311757 h 812606"/>
                <a:gd name="connsiteX34" fmla="*/ 3581477 w 12346891"/>
                <a:gd name="connsiteY34" fmla="*/ 271321 h 812606"/>
                <a:gd name="connsiteX35" fmla="*/ 3573785 w 12346891"/>
                <a:gd name="connsiteY35" fmla="*/ 296505 h 812606"/>
                <a:gd name="connsiteX36" fmla="*/ 3579895 w 12346891"/>
                <a:gd name="connsiteY36" fmla="*/ 286993 h 812606"/>
                <a:gd name="connsiteX37" fmla="*/ 4071647 w 12346891"/>
                <a:gd name="connsiteY37" fmla="*/ 3 h 812606"/>
                <a:gd name="connsiteX38" fmla="*/ 4442074 w 12346891"/>
                <a:gd name="connsiteY38" fmla="*/ 148599 h 812606"/>
                <a:gd name="connsiteX39" fmla="*/ 4490280 w 12346891"/>
                <a:gd name="connsiteY39" fmla="*/ 195938 h 812606"/>
                <a:gd name="connsiteX40" fmla="*/ 4494594 w 12346891"/>
                <a:gd name="connsiteY40" fmla="*/ 187314 h 812606"/>
                <a:gd name="connsiteX41" fmla="*/ 4504130 w 12346891"/>
                <a:gd name="connsiteY41" fmla="*/ 204979 h 812606"/>
                <a:gd name="connsiteX42" fmla="*/ 4943959 w 12346891"/>
                <a:gd name="connsiteY42" fmla="*/ 492304 h 812606"/>
                <a:gd name="connsiteX43" fmla="*/ 5209569 w 12346891"/>
                <a:gd name="connsiteY43" fmla="*/ 401517 h 812606"/>
                <a:gd name="connsiteX44" fmla="*/ 5254773 w 12346891"/>
                <a:gd name="connsiteY44" fmla="*/ 363608 h 812606"/>
                <a:gd name="connsiteX45" fmla="*/ 5260350 w 12346891"/>
                <a:gd name="connsiteY45" fmla="*/ 356532 h 812606"/>
                <a:gd name="connsiteX46" fmla="*/ 5294479 w 12346891"/>
                <a:gd name="connsiteY46" fmla="*/ 323694 h 812606"/>
                <a:gd name="connsiteX47" fmla="*/ 5319551 w 12346891"/>
                <a:gd name="connsiteY47" fmla="*/ 296655 h 812606"/>
                <a:gd name="connsiteX48" fmla="*/ 5408786 w 12346891"/>
                <a:gd name="connsiteY48" fmla="*/ 159811 h 812606"/>
                <a:gd name="connsiteX49" fmla="*/ 5426296 w 12346891"/>
                <a:gd name="connsiteY49" fmla="*/ 119327 h 812606"/>
                <a:gd name="connsiteX50" fmla="*/ 5408612 w 12346891"/>
                <a:gd name="connsiteY50" fmla="*/ 177228 h 812606"/>
                <a:gd name="connsiteX51" fmla="*/ 5372274 w 12346891"/>
                <a:gd name="connsiteY51" fmla="*/ 258677 h 812606"/>
                <a:gd name="connsiteX52" fmla="*/ 5413553 w 12346891"/>
                <a:gd name="connsiteY52" fmla="*/ 229399 h 812606"/>
                <a:gd name="connsiteX53" fmla="*/ 5687126 w 12346891"/>
                <a:gd name="connsiteY53" fmla="*/ 151994 h 812606"/>
                <a:gd name="connsiteX54" fmla="*/ 6057553 w 12346891"/>
                <a:gd name="connsiteY54" fmla="*/ 300590 h 812606"/>
                <a:gd name="connsiteX55" fmla="*/ 6105759 w 12346891"/>
                <a:gd name="connsiteY55" fmla="*/ 347929 h 812606"/>
                <a:gd name="connsiteX56" fmla="*/ 6110073 w 12346891"/>
                <a:gd name="connsiteY56" fmla="*/ 339306 h 812606"/>
                <a:gd name="connsiteX57" fmla="*/ 6119609 w 12346891"/>
                <a:gd name="connsiteY57" fmla="*/ 356970 h 812606"/>
                <a:gd name="connsiteX58" fmla="*/ 6559437 w 12346891"/>
                <a:gd name="connsiteY58" fmla="*/ 644296 h 812606"/>
                <a:gd name="connsiteX59" fmla="*/ 6982500 w 12346891"/>
                <a:gd name="connsiteY59" fmla="*/ 383863 h 812606"/>
                <a:gd name="connsiteX60" fmla="*/ 6982751 w 12346891"/>
                <a:gd name="connsiteY60" fmla="*/ 383454 h 812606"/>
                <a:gd name="connsiteX61" fmla="*/ 6984244 w 12346891"/>
                <a:gd name="connsiteY61" fmla="*/ 380360 h 812606"/>
                <a:gd name="connsiteX62" fmla="*/ 7011030 w 12346891"/>
                <a:gd name="connsiteY62" fmla="*/ 332390 h 812606"/>
                <a:gd name="connsiteX63" fmla="*/ 7024284 w 12346891"/>
                <a:gd name="connsiteY63" fmla="*/ 311755 h 812606"/>
                <a:gd name="connsiteX64" fmla="*/ 7041775 w 12346891"/>
                <a:gd name="connsiteY64" fmla="*/ 271319 h 812606"/>
                <a:gd name="connsiteX65" fmla="*/ 7034083 w 12346891"/>
                <a:gd name="connsiteY65" fmla="*/ 296503 h 812606"/>
                <a:gd name="connsiteX66" fmla="*/ 7040193 w 12346891"/>
                <a:gd name="connsiteY66" fmla="*/ 286991 h 812606"/>
                <a:gd name="connsiteX67" fmla="*/ 7531945 w 12346891"/>
                <a:gd name="connsiteY67" fmla="*/ 1 h 812606"/>
                <a:gd name="connsiteX68" fmla="*/ 7902372 w 12346891"/>
                <a:gd name="connsiteY68" fmla="*/ 148597 h 812606"/>
                <a:gd name="connsiteX69" fmla="*/ 7950578 w 12346891"/>
                <a:gd name="connsiteY69" fmla="*/ 195936 h 812606"/>
                <a:gd name="connsiteX70" fmla="*/ 7954892 w 12346891"/>
                <a:gd name="connsiteY70" fmla="*/ 187312 h 812606"/>
                <a:gd name="connsiteX71" fmla="*/ 7964428 w 12346891"/>
                <a:gd name="connsiteY71" fmla="*/ 204977 h 812606"/>
                <a:gd name="connsiteX72" fmla="*/ 8404256 w 12346891"/>
                <a:gd name="connsiteY72" fmla="*/ 492302 h 812606"/>
                <a:gd name="connsiteX73" fmla="*/ 8669867 w 12346891"/>
                <a:gd name="connsiteY73" fmla="*/ 401515 h 812606"/>
                <a:gd name="connsiteX74" fmla="*/ 8715074 w 12346891"/>
                <a:gd name="connsiteY74" fmla="*/ 363604 h 812606"/>
                <a:gd name="connsiteX75" fmla="*/ 8720648 w 12346891"/>
                <a:gd name="connsiteY75" fmla="*/ 356531 h 812606"/>
                <a:gd name="connsiteX76" fmla="*/ 8754768 w 12346891"/>
                <a:gd name="connsiteY76" fmla="*/ 323702 h 812606"/>
                <a:gd name="connsiteX77" fmla="*/ 8779849 w 12346891"/>
                <a:gd name="connsiteY77" fmla="*/ 296653 h 812606"/>
                <a:gd name="connsiteX78" fmla="*/ 8869084 w 12346891"/>
                <a:gd name="connsiteY78" fmla="*/ 159809 h 812606"/>
                <a:gd name="connsiteX79" fmla="*/ 8886594 w 12346891"/>
                <a:gd name="connsiteY79" fmla="*/ 119325 h 812606"/>
                <a:gd name="connsiteX80" fmla="*/ 8868910 w 12346891"/>
                <a:gd name="connsiteY80" fmla="*/ 177226 h 812606"/>
                <a:gd name="connsiteX81" fmla="*/ 8832571 w 12346891"/>
                <a:gd name="connsiteY81" fmla="*/ 258676 h 812606"/>
                <a:gd name="connsiteX82" fmla="*/ 8873851 w 12346891"/>
                <a:gd name="connsiteY82" fmla="*/ 229399 h 812606"/>
                <a:gd name="connsiteX83" fmla="*/ 9147424 w 12346891"/>
                <a:gd name="connsiteY83" fmla="*/ 151993 h 812606"/>
                <a:gd name="connsiteX84" fmla="*/ 9517851 w 12346891"/>
                <a:gd name="connsiteY84" fmla="*/ 300589 h 812606"/>
                <a:gd name="connsiteX85" fmla="*/ 9566057 w 12346891"/>
                <a:gd name="connsiteY85" fmla="*/ 347928 h 812606"/>
                <a:gd name="connsiteX86" fmla="*/ 9570371 w 12346891"/>
                <a:gd name="connsiteY86" fmla="*/ 339305 h 812606"/>
                <a:gd name="connsiteX87" fmla="*/ 9579906 w 12346891"/>
                <a:gd name="connsiteY87" fmla="*/ 356969 h 812606"/>
                <a:gd name="connsiteX88" fmla="*/ 10019736 w 12346891"/>
                <a:gd name="connsiteY88" fmla="*/ 644295 h 812606"/>
                <a:gd name="connsiteX89" fmla="*/ 10442798 w 12346891"/>
                <a:gd name="connsiteY89" fmla="*/ 383862 h 812606"/>
                <a:gd name="connsiteX90" fmla="*/ 10443050 w 12346891"/>
                <a:gd name="connsiteY90" fmla="*/ 383453 h 812606"/>
                <a:gd name="connsiteX91" fmla="*/ 10444542 w 12346891"/>
                <a:gd name="connsiteY91" fmla="*/ 380359 h 812606"/>
                <a:gd name="connsiteX92" fmla="*/ 10471328 w 12346891"/>
                <a:gd name="connsiteY92" fmla="*/ 332389 h 812606"/>
                <a:gd name="connsiteX93" fmla="*/ 10484583 w 12346891"/>
                <a:gd name="connsiteY93" fmla="*/ 311754 h 812606"/>
                <a:gd name="connsiteX94" fmla="*/ 10502072 w 12346891"/>
                <a:gd name="connsiteY94" fmla="*/ 271318 h 812606"/>
                <a:gd name="connsiteX95" fmla="*/ 10494381 w 12346891"/>
                <a:gd name="connsiteY95" fmla="*/ 296502 h 812606"/>
                <a:gd name="connsiteX96" fmla="*/ 10500491 w 12346891"/>
                <a:gd name="connsiteY96" fmla="*/ 286990 h 812606"/>
                <a:gd name="connsiteX97" fmla="*/ 10992243 w 12346891"/>
                <a:gd name="connsiteY97" fmla="*/ 0 h 812606"/>
                <a:gd name="connsiteX98" fmla="*/ 11362670 w 12346891"/>
                <a:gd name="connsiteY98" fmla="*/ 148596 h 812606"/>
                <a:gd name="connsiteX99" fmla="*/ 11410876 w 12346891"/>
                <a:gd name="connsiteY99" fmla="*/ 195935 h 812606"/>
                <a:gd name="connsiteX100" fmla="*/ 11415190 w 12346891"/>
                <a:gd name="connsiteY100" fmla="*/ 187311 h 812606"/>
                <a:gd name="connsiteX101" fmla="*/ 11424726 w 12346891"/>
                <a:gd name="connsiteY101" fmla="*/ 204976 h 812606"/>
                <a:gd name="connsiteX102" fmla="*/ 11864555 w 12346891"/>
                <a:gd name="connsiteY102" fmla="*/ 492302 h 812606"/>
                <a:gd name="connsiteX103" fmla="*/ 12329382 w 12346891"/>
                <a:gd name="connsiteY103" fmla="*/ 159808 h 812606"/>
                <a:gd name="connsiteX104" fmla="*/ 12346891 w 12346891"/>
                <a:gd name="connsiteY104" fmla="*/ 119324 h 812606"/>
                <a:gd name="connsiteX105" fmla="*/ 12329208 w 12346891"/>
                <a:gd name="connsiteY105" fmla="*/ 177225 h 812606"/>
                <a:gd name="connsiteX106" fmla="*/ 11735542 w 12346891"/>
                <a:gd name="connsiteY106" fmla="*/ 660610 h 812606"/>
                <a:gd name="connsiteX107" fmla="*/ 11365115 w 12346891"/>
                <a:gd name="connsiteY107" fmla="*/ 512014 h 812606"/>
                <a:gd name="connsiteX108" fmla="*/ 11316909 w 12346891"/>
                <a:gd name="connsiteY108" fmla="*/ 464675 h 812606"/>
                <a:gd name="connsiteX109" fmla="*/ 11312594 w 12346891"/>
                <a:gd name="connsiteY109" fmla="*/ 473298 h 812606"/>
                <a:gd name="connsiteX110" fmla="*/ 11303059 w 12346891"/>
                <a:gd name="connsiteY110" fmla="*/ 455634 h 812606"/>
                <a:gd name="connsiteX111" fmla="*/ 10863230 w 12346891"/>
                <a:gd name="connsiteY111" fmla="*/ 168308 h 812606"/>
                <a:gd name="connsiteX112" fmla="*/ 10440168 w 12346891"/>
                <a:gd name="connsiteY112" fmla="*/ 428741 h 812606"/>
                <a:gd name="connsiteX113" fmla="*/ 10439916 w 12346891"/>
                <a:gd name="connsiteY113" fmla="*/ 429150 h 812606"/>
                <a:gd name="connsiteX114" fmla="*/ 10438424 w 12346891"/>
                <a:gd name="connsiteY114" fmla="*/ 432244 h 812606"/>
                <a:gd name="connsiteX115" fmla="*/ 10411637 w 12346891"/>
                <a:gd name="connsiteY115" fmla="*/ 480214 h 812606"/>
                <a:gd name="connsiteX116" fmla="*/ 10398383 w 12346891"/>
                <a:gd name="connsiteY116" fmla="*/ 500849 h 812606"/>
                <a:gd name="connsiteX117" fmla="*/ 10380893 w 12346891"/>
                <a:gd name="connsiteY117" fmla="*/ 541285 h 812606"/>
                <a:gd name="connsiteX118" fmla="*/ 10388584 w 12346891"/>
                <a:gd name="connsiteY118" fmla="*/ 516101 h 812606"/>
                <a:gd name="connsiteX119" fmla="*/ 10382475 w 12346891"/>
                <a:gd name="connsiteY119" fmla="*/ 525613 h 812606"/>
                <a:gd name="connsiteX120" fmla="*/ 9890722 w 12346891"/>
                <a:gd name="connsiteY120" fmla="*/ 812603 h 812606"/>
                <a:gd name="connsiteX121" fmla="*/ 9520295 w 12346891"/>
                <a:gd name="connsiteY121" fmla="*/ 664007 h 812606"/>
                <a:gd name="connsiteX122" fmla="*/ 9472089 w 12346891"/>
                <a:gd name="connsiteY122" fmla="*/ 616668 h 812606"/>
                <a:gd name="connsiteX123" fmla="*/ 9467775 w 12346891"/>
                <a:gd name="connsiteY123" fmla="*/ 625292 h 812606"/>
                <a:gd name="connsiteX124" fmla="*/ 9458240 w 12346891"/>
                <a:gd name="connsiteY124" fmla="*/ 607627 h 812606"/>
                <a:gd name="connsiteX125" fmla="*/ 9018411 w 12346891"/>
                <a:gd name="connsiteY125" fmla="*/ 320302 h 812606"/>
                <a:gd name="connsiteX126" fmla="*/ 8752800 w 12346891"/>
                <a:gd name="connsiteY126" fmla="*/ 411089 h 812606"/>
                <a:gd name="connsiteX127" fmla="*/ 8707593 w 12346891"/>
                <a:gd name="connsiteY127" fmla="*/ 449000 h 812606"/>
                <a:gd name="connsiteX128" fmla="*/ 8702020 w 12346891"/>
                <a:gd name="connsiteY128" fmla="*/ 456073 h 812606"/>
                <a:gd name="connsiteX129" fmla="*/ 8667899 w 12346891"/>
                <a:gd name="connsiteY129" fmla="*/ 488902 h 812606"/>
                <a:gd name="connsiteX130" fmla="*/ 8642818 w 12346891"/>
                <a:gd name="connsiteY130" fmla="*/ 515951 h 812606"/>
                <a:gd name="connsiteX131" fmla="*/ 8553583 w 12346891"/>
                <a:gd name="connsiteY131" fmla="*/ 652795 h 812606"/>
                <a:gd name="connsiteX132" fmla="*/ 8536073 w 12346891"/>
                <a:gd name="connsiteY132" fmla="*/ 693279 h 812606"/>
                <a:gd name="connsiteX133" fmla="*/ 8553757 w 12346891"/>
                <a:gd name="connsiteY133" fmla="*/ 635378 h 812606"/>
                <a:gd name="connsiteX134" fmla="*/ 8590096 w 12346891"/>
                <a:gd name="connsiteY134" fmla="*/ 553928 h 812606"/>
                <a:gd name="connsiteX135" fmla="*/ 8548816 w 12346891"/>
                <a:gd name="connsiteY135" fmla="*/ 583206 h 812606"/>
                <a:gd name="connsiteX136" fmla="*/ 8275244 w 12346891"/>
                <a:gd name="connsiteY136" fmla="*/ 660611 h 812606"/>
                <a:gd name="connsiteX137" fmla="*/ 7904817 w 12346891"/>
                <a:gd name="connsiteY137" fmla="*/ 512015 h 812606"/>
                <a:gd name="connsiteX138" fmla="*/ 7856610 w 12346891"/>
                <a:gd name="connsiteY138" fmla="*/ 464676 h 812606"/>
                <a:gd name="connsiteX139" fmla="*/ 7852297 w 12346891"/>
                <a:gd name="connsiteY139" fmla="*/ 473299 h 812606"/>
                <a:gd name="connsiteX140" fmla="*/ 7842761 w 12346891"/>
                <a:gd name="connsiteY140" fmla="*/ 455635 h 812606"/>
                <a:gd name="connsiteX141" fmla="*/ 7402931 w 12346891"/>
                <a:gd name="connsiteY141" fmla="*/ 168309 h 812606"/>
                <a:gd name="connsiteX142" fmla="*/ 6979869 w 12346891"/>
                <a:gd name="connsiteY142" fmla="*/ 428742 h 812606"/>
                <a:gd name="connsiteX143" fmla="*/ 6979618 w 12346891"/>
                <a:gd name="connsiteY143" fmla="*/ 429151 h 812606"/>
                <a:gd name="connsiteX144" fmla="*/ 6978126 w 12346891"/>
                <a:gd name="connsiteY144" fmla="*/ 432245 h 812606"/>
                <a:gd name="connsiteX145" fmla="*/ 6951340 w 12346891"/>
                <a:gd name="connsiteY145" fmla="*/ 480215 h 812606"/>
                <a:gd name="connsiteX146" fmla="*/ 6938084 w 12346891"/>
                <a:gd name="connsiteY146" fmla="*/ 500850 h 812606"/>
                <a:gd name="connsiteX147" fmla="*/ 6920595 w 12346891"/>
                <a:gd name="connsiteY147" fmla="*/ 541286 h 812606"/>
                <a:gd name="connsiteX148" fmla="*/ 6928286 w 12346891"/>
                <a:gd name="connsiteY148" fmla="*/ 516102 h 812606"/>
                <a:gd name="connsiteX149" fmla="*/ 6922176 w 12346891"/>
                <a:gd name="connsiteY149" fmla="*/ 525614 h 812606"/>
                <a:gd name="connsiteX150" fmla="*/ 6430425 w 12346891"/>
                <a:gd name="connsiteY150" fmla="*/ 812604 h 812606"/>
                <a:gd name="connsiteX151" fmla="*/ 6059997 w 12346891"/>
                <a:gd name="connsiteY151" fmla="*/ 664008 h 812606"/>
                <a:gd name="connsiteX152" fmla="*/ 6011791 w 12346891"/>
                <a:gd name="connsiteY152" fmla="*/ 616669 h 812606"/>
                <a:gd name="connsiteX153" fmla="*/ 6007477 w 12346891"/>
                <a:gd name="connsiteY153" fmla="*/ 625293 h 812606"/>
                <a:gd name="connsiteX154" fmla="*/ 5997942 w 12346891"/>
                <a:gd name="connsiteY154" fmla="*/ 607628 h 812606"/>
                <a:gd name="connsiteX155" fmla="*/ 5558112 w 12346891"/>
                <a:gd name="connsiteY155" fmla="*/ 320302 h 812606"/>
                <a:gd name="connsiteX156" fmla="*/ 5292503 w 12346891"/>
                <a:gd name="connsiteY156" fmla="*/ 411089 h 812606"/>
                <a:gd name="connsiteX157" fmla="*/ 5247298 w 12346891"/>
                <a:gd name="connsiteY157" fmla="*/ 448999 h 812606"/>
                <a:gd name="connsiteX158" fmla="*/ 5241722 w 12346891"/>
                <a:gd name="connsiteY158" fmla="*/ 456075 h 812606"/>
                <a:gd name="connsiteX159" fmla="*/ 5207592 w 12346891"/>
                <a:gd name="connsiteY159" fmla="*/ 488913 h 812606"/>
                <a:gd name="connsiteX160" fmla="*/ 5182520 w 12346891"/>
                <a:gd name="connsiteY160" fmla="*/ 515952 h 812606"/>
                <a:gd name="connsiteX161" fmla="*/ 5093285 w 12346891"/>
                <a:gd name="connsiteY161" fmla="*/ 652796 h 812606"/>
                <a:gd name="connsiteX162" fmla="*/ 5075776 w 12346891"/>
                <a:gd name="connsiteY162" fmla="*/ 693280 h 812606"/>
                <a:gd name="connsiteX163" fmla="*/ 5093459 w 12346891"/>
                <a:gd name="connsiteY163" fmla="*/ 635379 h 812606"/>
                <a:gd name="connsiteX164" fmla="*/ 5129797 w 12346891"/>
                <a:gd name="connsiteY164" fmla="*/ 553930 h 812606"/>
                <a:gd name="connsiteX165" fmla="*/ 5088518 w 12346891"/>
                <a:gd name="connsiteY165" fmla="*/ 583208 h 812606"/>
                <a:gd name="connsiteX166" fmla="*/ 4814946 w 12346891"/>
                <a:gd name="connsiteY166" fmla="*/ 660613 h 812606"/>
                <a:gd name="connsiteX167" fmla="*/ 4444519 w 12346891"/>
                <a:gd name="connsiteY167" fmla="*/ 512017 h 812606"/>
                <a:gd name="connsiteX168" fmla="*/ 4396312 w 12346891"/>
                <a:gd name="connsiteY168" fmla="*/ 464678 h 812606"/>
                <a:gd name="connsiteX169" fmla="*/ 4391999 w 12346891"/>
                <a:gd name="connsiteY169" fmla="*/ 473301 h 812606"/>
                <a:gd name="connsiteX170" fmla="*/ 4382463 w 12346891"/>
                <a:gd name="connsiteY170" fmla="*/ 455637 h 812606"/>
                <a:gd name="connsiteX171" fmla="*/ 3942634 w 12346891"/>
                <a:gd name="connsiteY171" fmla="*/ 168311 h 812606"/>
                <a:gd name="connsiteX172" fmla="*/ 3519572 w 12346891"/>
                <a:gd name="connsiteY172" fmla="*/ 428744 h 812606"/>
                <a:gd name="connsiteX173" fmla="*/ 3519320 w 12346891"/>
                <a:gd name="connsiteY173" fmla="*/ 429153 h 812606"/>
                <a:gd name="connsiteX174" fmla="*/ 3517828 w 12346891"/>
                <a:gd name="connsiteY174" fmla="*/ 432247 h 812606"/>
                <a:gd name="connsiteX175" fmla="*/ 3491042 w 12346891"/>
                <a:gd name="connsiteY175" fmla="*/ 480217 h 812606"/>
                <a:gd name="connsiteX176" fmla="*/ 3477786 w 12346891"/>
                <a:gd name="connsiteY176" fmla="*/ 500852 h 812606"/>
                <a:gd name="connsiteX177" fmla="*/ 3460297 w 12346891"/>
                <a:gd name="connsiteY177" fmla="*/ 541288 h 812606"/>
                <a:gd name="connsiteX178" fmla="*/ 3467989 w 12346891"/>
                <a:gd name="connsiteY178" fmla="*/ 516104 h 812606"/>
                <a:gd name="connsiteX179" fmla="*/ 3461878 w 12346891"/>
                <a:gd name="connsiteY179" fmla="*/ 525616 h 812606"/>
                <a:gd name="connsiteX180" fmla="*/ 2970127 w 12346891"/>
                <a:gd name="connsiteY180" fmla="*/ 812606 h 812606"/>
                <a:gd name="connsiteX181" fmla="*/ 2599700 w 12346891"/>
                <a:gd name="connsiteY181" fmla="*/ 664010 h 812606"/>
                <a:gd name="connsiteX182" fmla="*/ 2551493 w 12346891"/>
                <a:gd name="connsiteY182" fmla="*/ 616671 h 812606"/>
                <a:gd name="connsiteX183" fmla="*/ 2547180 w 12346891"/>
                <a:gd name="connsiteY183" fmla="*/ 625295 h 812606"/>
                <a:gd name="connsiteX184" fmla="*/ 2537644 w 12346891"/>
                <a:gd name="connsiteY184" fmla="*/ 607630 h 812606"/>
                <a:gd name="connsiteX185" fmla="*/ 2097815 w 12346891"/>
                <a:gd name="connsiteY185" fmla="*/ 320304 h 812606"/>
                <a:gd name="connsiteX186" fmla="*/ 1832205 w 12346891"/>
                <a:gd name="connsiteY186" fmla="*/ 411091 h 812606"/>
                <a:gd name="connsiteX187" fmla="*/ 1787001 w 12346891"/>
                <a:gd name="connsiteY187" fmla="*/ 449001 h 812606"/>
                <a:gd name="connsiteX188" fmla="*/ 1781424 w 12346891"/>
                <a:gd name="connsiteY188" fmla="*/ 456077 h 812606"/>
                <a:gd name="connsiteX189" fmla="*/ 1747295 w 12346891"/>
                <a:gd name="connsiteY189" fmla="*/ 488915 h 812606"/>
                <a:gd name="connsiteX190" fmla="*/ 1722223 w 12346891"/>
                <a:gd name="connsiteY190" fmla="*/ 515954 h 812606"/>
                <a:gd name="connsiteX191" fmla="*/ 1632988 w 12346891"/>
                <a:gd name="connsiteY191" fmla="*/ 652798 h 812606"/>
                <a:gd name="connsiteX192" fmla="*/ 1633161 w 12346891"/>
                <a:gd name="connsiteY192" fmla="*/ 635381 h 812606"/>
                <a:gd name="connsiteX193" fmla="*/ 1669499 w 12346891"/>
                <a:gd name="connsiteY193" fmla="*/ 553933 h 812606"/>
                <a:gd name="connsiteX194" fmla="*/ 1628221 w 12346891"/>
                <a:gd name="connsiteY194" fmla="*/ 583210 h 812606"/>
                <a:gd name="connsiteX195" fmla="*/ 1354648 w 12346891"/>
                <a:gd name="connsiteY195" fmla="*/ 660615 h 812606"/>
                <a:gd name="connsiteX196" fmla="*/ 984221 w 12346891"/>
                <a:gd name="connsiteY196" fmla="*/ 512019 h 812606"/>
                <a:gd name="connsiteX197" fmla="*/ 936015 w 12346891"/>
                <a:gd name="connsiteY197" fmla="*/ 464680 h 812606"/>
                <a:gd name="connsiteX198" fmla="*/ 931701 w 12346891"/>
                <a:gd name="connsiteY198" fmla="*/ 473303 h 812606"/>
                <a:gd name="connsiteX199" fmla="*/ 922165 w 12346891"/>
                <a:gd name="connsiteY199" fmla="*/ 455639 h 812606"/>
                <a:gd name="connsiteX200" fmla="*/ 482336 w 12346891"/>
                <a:gd name="connsiteY200" fmla="*/ 168313 h 812606"/>
                <a:gd name="connsiteX201" fmla="*/ 59274 w 12346891"/>
                <a:gd name="connsiteY201" fmla="*/ 428746 h 812606"/>
                <a:gd name="connsiteX202" fmla="*/ 59022 w 12346891"/>
                <a:gd name="connsiteY202" fmla="*/ 429155 h 812606"/>
                <a:gd name="connsiteX203" fmla="*/ 57530 w 12346891"/>
                <a:gd name="connsiteY203" fmla="*/ 432249 h 812606"/>
                <a:gd name="connsiteX204" fmla="*/ 30744 w 12346891"/>
                <a:gd name="connsiteY204" fmla="*/ 480219 h 812606"/>
                <a:gd name="connsiteX205" fmla="*/ 17488 w 12346891"/>
                <a:gd name="connsiteY205" fmla="*/ 500854 h 812606"/>
                <a:gd name="connsiteX206" fmla="*/ -1 w 12346891"/>
                <a:gd name="connsiteY206" fmla="*/ 541290 h 812606"/>
                <a:gd name="connsiteX207" fmla="*/ 7691 w 12346891"/>
                <a:gd name="connsiteY207" fmla="*/ 516106 h 812606"/>
                <a:gd name="connsiteX208" fmla="*/ 1580 w 12346891"/>
                <a:gd name="connsiteY208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48317 w 12346893"/>
                <a:gd name="connsiteY20" fmla="*/ 177230 h 812606"/>
                <a:gd name="connsiteX21" fmla="*/ 1911979 w 12346893"/>
                <a:gd name="connsiteY21" fmla="*/ 258678 h 812606"/>
                <a:gd name="connsiteX22" fmla="*/ 1953257 w 12346893"/>
                <a:gd name="connsiteY22" fmla="*/ 229401 h 812606"/>
                <a:gd name="connsiteX23" fmla="*/ 2226830 w 12346893"/>
                <a:gd name="connsiteY23" fmla="*/ 151996 h 812606"/>
                <a:gd name="connsiteX24" fmla="*/ 2597257 w 12346893"/>
                <a:gd name="connsiteY24" fmla="*/ 300592 h 812606"/>
                <a:gd name="connsiteX25" fmla="*/ 2645463 w 12346893"/>
                <a:gd name="connsiteY25" fmla="*/ 347931 h 812606"/>
                <a:gd name="connsiteX26" fmla="*/ 2649777 w 12346893"/>
                <a:gd name="connsiteY26" fmla="*/ 339308 h 812606"/>
                <a:gd name="connsiteX27" fmla="*/ 2659313 w 12346893"/>
                <a:gd name="connsiteY27" fmla="*/ 356972 h 812606"/>
                <a:gd name="connsiteX28" fmla="*/ 3099142 w 12346893"/>
                <a:gd name="connsiteY28" fmla="*/ 644298 h 812606"/>
                <a:gd name="connsiteX29" fmla="*/ 3522204 w 12346893"/>
                <a:gd name="connsiteY29" fmla="*/ 383865 h 812606"/>
                <a:gd name="connsiteX30" fmla="*/ 3522456 w 12346893"/>
                <a:gd name="connsiteY30" fmla="*/ 383456 h 812606"/>
                <a:gd name="connsiteX31" fmla="*/ 3523948 w 12346893"/>
                <a:gd name="connsiteY31" fmla="*/ 380362 h 812606"/>
                <a:gd name="connsiteX32" fmla="*/ 3550734 w 12346893"/>
                <a:gd name="connsiteY32" fmla="*/ 332392 h 812606"/>
                <a:gd name="connsiteX33" fmla="*/ 3563989 w 12346893"/>
                <a:gd name="connsiteY33" fmla="*/ 311757 h 812606"/>
                <a:gd name="connsiteX34" fmla="*/ 3581479 w 12346893"/>
                <a:gd name="connsiteY34" fmla="*/ 271321 h 812606"/>
                <a:gd name="connsiteX35" fmla="*/ 3573787 w 12346893"/>
                <a:gd name="connsiteY35" fmla="*/ 296505 h 812606"/>
                <a:gd name="connsiteX36" fmla="*/ 3579897 w 12346893"/>
                <a:gd name="connsiteY36" fmla="*/ 286993 h 812606"/>
                <a:gd name="connsiteX37" fmla="*/ 4071649 w 12346893"/>
                <a:gd name="connsiteY37" fmla="*/ 3 h 812606"/>
                <a:gd name="connsiteX38" fmla="*/ 4442076 w 12346893"/>
                <a:gd name="connsiteY38" fmla="*/ 148599 h 812606"/>
                <a:gd name="connsiteX39" fmla="*/ 4490282 w 12346893"/>
                <a:gd name="connsiteY39" fmla="*/ 195938 h 812606"/>
                <a:gd name="connsiteX40" fmla="*/ 4494596 w 12346893"/>
                <a:gd name="connsiteY40" fmla="*/ 187314 h 812606"/>
                <a:gd name="connsiteX41" fmla="*/ 4504132 w 12346893"/>
                <a:gd name="connsiteY41" fmla="*/ 204979 h 812606"/>
                <a:gd name="connsiteX42" fmla="*/ 4943961 w 12346893"/>
                <a:gd name="connsiteY42" fmla="*/ 492304 h 812606"/>
                <a:gd name="connsiteX43" fmla="*/ 5209571 w 12346893"/>
                <a:gd name="connsiteY43" fmla="*/ 401517 h 812606"/>
                <a:gd name="connsiteX44" fmla="*/ 5254775 w 12346893"/>
                <a:gd name="connsiteY44" fmla="*/ 363608 h 812606"/>
                <a:gd name="connsiteX45" fmla="*/ 5260352 w 12346893"/>
                <a:gd name="connsiteY45" fmla="*/ 356532 h 812606"/>
                <a:gd name="connsiteX46" fmla="*/ 5294481 w 12346893"/>
                <a:gd name="connsiteY46" fmla="*/ 323694 h 812606"/>
                <a:gd name="connsiteX47" fmla="*/ 5319553 w 12346893"/>
                <a:gd name="connsiteY47" fmla="*/ 296655 h 812606"/>
                <a:gd name="connsiteX48" fmla="*/ 5408788 w 12346893"/>
                <a:gd name="connsiteY48" fmla="*/ 159811 h 812606"/>
                <a:gd name="connsiteX49" fmla="*/ 5426298 w 12346893"/>
                <a:gd name="connsiteY49" fmla="*/ 119327 h 812606"/>
                <a:gd name="connsiteX50" fmla="*/ 5408614 w 12346893"/>
                <a:gd name="connsiteY50" fmla="*/ 177228 h 812606"/>
                <a:gd name="connsiteX51" fmla="*/ 5372276 w 12346893"/>
                <a:gd name="connsiteY51" fmla="*/ 258677 h 812606"/>
                <a:gd name="connsiteX52" fmla="*/ 5413555 w 12346893"/>
                <a:gd name="connsiteY52" fmla="*/ 229399 h 812606"/>
                <a:gd name="connsiteX53" fmla="*/ 5687128 w 12346893"/>
                <a:gd name="connsiteY53" fmla="*/ 151994 h 812606"/>
                <a:gd name="connsiteX54" fmla="*/ 6057555 w 12346893"/>
                <a:gd name="connsiteY54" fmla="*/ 300590 h 812606"/>
                <a:gd name="connsiteX55" fmla="*/ 6105761 w 12346893"/>
                <a:gd name="connsiteY55" fmla="*/ 347929 h 812606"/>
                <a:gd name="connsiteX56" fmla="*/ 6110075 w 12346893"/>
                <a:gd name="connsiteY56" fmla="*/ 339306 h 812606"/>
                <a:gd name="connsiteX57" fmla="*/ 6119611 w 12346893"/>
                <a:gd name="connsiteY57" fmla="*/ 356970 h 812606"/>
                <a:gd name="connsiteX58" fmla="*/ 6559439 w 12346893"/>
                <a:gd name="connsiteY58" fmla="*/ 644296 h 812606"/>
                <a:gd name="connsiteX59" fmla="*/ 6982502 w 12346893"/>
                <a:gd name="connsiteY59" fmla="*/ 383863 h 812606"/>
                <a:gd name="connsiteX60" fmla="*/ 6982753 w 12346893"/>
                <a:gd name="connsiteY60" fmla="*/ 383454 h 812606"/>
                <a:gd name="connsiteX61" fmla="*/ 6984246 w 12346893"/>
                <a:gd name="connsiteY61" fmla="*/ 380360 h 812606"/>
                <a:gd name="connsiteX62" fmla="*/ 7011032 w 12346893"/>
                <a:gd name="connsiteY62" fmla="*/ 332390 h 812606"/>
                <a:gd name="connsiteX63" fmla="*/ 7024286 w 12346893"/>
                <a:gd name="connsiteY63" fmla="*/ 311755 h 812606"/>
                <a:gd name="connsiteX64" fmla="*/ 7041777 w 12346893"/>
                <a:gd name="connsiteY64" fmla="*/ 271319 h 812606"/>
                <a:gd name="connsiteX65" fmla="*/ 7034085 w 12346893"/>
                <a:gd name="connsiteY65" fmla="*/ 296503 h 812606"/>
                <a:gd name="connsiteX66" fmla="*/ 7040195 w 12346893"/>
                <a:gd name="connsiteY66" fmla="*/ 286991 h 812606"/>
                <a:gd name="connsiteX67" fmla="*/ 7531947 w 12346893"/>
                <a:gd name="connsiteY67" fmla="*/ 1 h 812606"/>
                <a:gd name="connsiteX68" fmla="*/ 7902374 w 12346893"/>
                <a:gd name="connsiteY68" fmla="*/ 148597 h 812606"/>
                <a:gd name="connsiteX69" fmla="*/ 7950580 w 12346893"/>
                <a:gd name="connsiteY69" fmla="*/ 195936 h 812606"/>
                <a:gd name="connsiteX70" fmla="*/ 7954894 w 12346893"/>
                <a:gd name="connsiteY70" fmla="*/ 187312 h 812606"/>
                <a:gd name="connsiteX71" fmla="*/ 7964430 w 12346893"/>
                <a:gd name="connsiteY71" fmla="*/ 204977 h 812606"/>
                <a:gd name="connsiteX72" fmla="*/ 8404258 w 12346893"/>
                <a:gd name="connsiteY72" fmla="*/ 492302 h 812606"/>
                <a:gd name="connsiteX73" fmla="*/ 8669869 w 12346893"/>
                <a:gd name="connsiteY73" fmla="*/ 401515 h 812606"/>
                <a:gd name="connsiteX74" fmla="*/ 8715076 w 12346893"/>
                <a:gd name="connsiteY74" fmla="*/ 363604 h 812606"/>
                <a:gd name="connsiteX75" fmla="*/ 8720650 w 12346893"/>
                <a:gd name="connsiteY75" fmla="*/ 356531 h 812606"/>
                <a:gd name="connsiteX76" fmla="*/ 8754770 w 12346893"/>
                <a:gd name="connsiteY76" fmla="*/ 323702 h 812606"/>
                <a:gd name="connsiteX77" fmla="*/ 8779851 w 12346893"/>
                <a:gd name="connsiteY77" fmla="*/ 296653 h 812606"/>
                <a:gd name="connsiteX78" fmla="*/ 8869086 w 12346893"/>
                <a:gd name="connsiteY78" fmla="*/ 159809 h 812606"/>
                <a:gd name="connsiteX79" fmla="*/ 8886596 w 12346893"/>
                <a:gd name="connsiteY79" fmla="*/ 119325 h 812606"/>
                <a:gd name="connsiteX80" fmla="*/ 8868912 w 12346893"/>
                <a:gd name="connsiteY80" fmla="*/ 177226 h 812606"/>
                <a:gd name="connsiteX81" fmla="*/ 8832573 w 12346893"/>
                <a:gd name="connsiteY81" fmla="*/ 258676 h 812606"/>
                <a:gd name="connsiteX82" fmla="*/ 8873853 w 12346893"/>
                <a:gd name="connsiteY82" fmla="*/ 229399 h 812606"/>
                <a:gd name="connsiteX83" fmla="*/ 9147426 w 12346893"/>
                <a:gd name="connsiteY83" fmla="*/ 151993 h 812606"/>
                <a:gd name="connsiteX84" fmla="*/ 9517853 w 12346893"/>
                <a:gd name="connsiteY84" fmla="*/ 300589 h 812606"/>
                <a:gd name="connsiteX85" fmla="*/ 9566059 w 12346893"/>
                <a:gd name="connsiteY85" fmla="*/ 347928 h 812606"/>
                <a:gd name="connsiteX86" fmla="*/ 9570373 w 12346893"/>
                <a:gd name="connsiteY86" fmla="*/ 339305 h 812606"/>
                <a:gd name="connsiteX87" fmla="*/ 9579908 w 12346893"/>
                <a:gd name="connsiteY87" fmla="*/ 356969 h 812606"/>
                <a:gd name="connsiteX88" fmla="*/ 10019738 w 12346893"/>
                <a:gd name="connsiteY88" fmla="*/ 644295 h 812606"/>
                <a:gd name="connsiteX89" fmla="*/ 10442800 w 12346893"/>
                <a:gd name="connsiteY89" fmla="*/ 383862 h 812606"/>
                <a:gd name="connsiteX90" fmla="*/ 10443052 w 12346893"/>
                <a:gd name="connsiteY90" fmla="*/ 383453 h 812606"/>
                <a:gd name="connsiteX91" fmla="*/ 10444544 w 12346893"/>
                <a:gd name="connsiteY91" fmla="*/ 380359 h 812606"/>
                <a:gd name="connsiteX92" fmla="*/ 10471330 w 12346893"/>
                <a:gd name="connsiteY92" fmla="*/ 332389 h 812606"/>
                <a:gd name="connsiteX93" fmla="*/ 10484585 w 12346893"/>
                <a:gd name="connsiteY93" fmla="*/ 311754 h 812606"/>
                <a:gd name="connsiteX94" fmla="*/ 10502074 w 12346893"/>
                <a:gd name="connsiteY94" fmla="*/ 271318 h 812606"/>
                <a:gd name="connsiteX95" fmla="*/ 10494383 w 12346893"/>
                <a:gd name="connsiteY95" fmla="*/ 296502 h 812606"/>
                <a:gd name="connsiteX96" fmla="*/ 10500493 w 12346893"/>
                <a:gd name="connsiteY96" fmla="*/ 286990 h 812606"/>
                <a:gd name="connsiteX97" fmla="*/ 10992245 w 12346893"/>
                <a:gd name="connsiteY97" fmla="*/ 0 h 812606"/>
                <a:gd name="connsiteX98" fmla="*/ 11362672 w 12346893"/>
                <a:gd name="connsiteY98" fmla="*/ 148596 h 812606"/>
                <a:gd name="connsiteX99" fmla="*/ 11410878 w 12346893"/>
                <a:gd name="connsiteY99" fmla="*/ 195935 h 812606"/>
                <a:gd name="connsiteX100" fmla="*/ 11415192 w 12346893"/>
                <a:gd name="connsiteY100" fmla="*/ 187311 h 812606"/>
                <a:gd name="connsiteX101" fmla="*/ 11424728 w 12346893"/>
                <a:gd name="connsiteY101" fmla="*/ 204976 h 812606"/>
                <a:gd name="connsiteX102" fmla="*/ 11864557 w 12346893"/>
                <a:gd name="connsiteY102" fmla="*/ 492302 h 812606"/>
                <a:gd name="connsiteX103" fmla="*/ 12329384 w 12346893"/>
                <a:gd name="connsiteY103" fmla="*/ 159808 h 812606"/>
                <a:gd name="connsiteX104" fmla="*/ 12346893 w 12346893"/>
                <a:gd name="connsiteY104" fmla="*/ 119324 h 812606"/>
                <a:gd name="connsiteX105" fmla="*/ 12329210 w 12346893"/>
                <a:gd name="connsiteY105" fmla="*/ 177225 h 812606"/>
                <a:gd name="connsiteX106" fmla="*/ 11735544 w 12346893"/>
                <a:gd name="connsiteY106" fmla="*/ 660610 h 812606"/>
                <a:gd name="connsiteX107" fmla="*/ 11365117 w 12346893"/>
                <a:gd name="connsiteY107" fmla="*/ 512014 h 812606"/>
                <a:gd name="connsiteX108" fmla="*/ 11316911 w 12346893"/>
                <a:gd name="connsiteY108" fmla="*/ 464675 h 812606"/>
                <a:gd name="connsiteX109" fmla="*/ 11312596 w 12346893"/>
                <a:gd name="connsiteY109" fmla="*/ 473298 h 812606"/>
                <a:gd name="connsiteX110" fmla="*/ 11303061 w 12346893"/>
                <a:gd name="connsiteY110" fmla="*/ 455634 h 812606"/>
                <a:gd name="connsiteX111" fmla="*/ 10863232 w 12346893"/>
                <a:gd name="connsiteY111" fmla="*/ 168308 h 812606"/>
                <a:gd name="connsiteX112" fmla="*/ 10440170 w 12346893"/>
                <a:gd name="connsiteY112" fmla="*/ 428741 h 812606"/>
                <a:gd name="connsiteX113" fmla="*/ 10439918 w 12346893"/>
                <a:gd name="connsiteY113" fmla="*/ 429150 h 812606"/>
                <a:gd name="connsiteX114" fmla="*/ 10438426 w 12346893"/>
                <a:gd name="connsiteY114" fmla="*/ 432244 h 812606"/>
                <a:gd name="connsiteX115" fmla="*/ 10411639 w 12346893"/>
                <a:gd name="connsiteY115" fmla="*/ 480214 h 812606"/>
                <a:gd name="connsiteX116" fmla="*/ 10398385 w 12346893"/>
                <a:gd name="connsiteY116" fmla="*/ 500849 h 812606"/>
                <a:gd name="connsiteX117" fmla="*/ 10380895 w 12346893"/>
                <a:gd name="connsiteY117" fmla="*/ 541285 h 812606"/>
                <a:gd name="connsiteX118" fmla="*/ 10388586 w 12346893"/>
                <a:gd name="connsiteY118" fmla="*/ 516101 h 812606"/>
                <a:gd name="connsiteX119" fmla="*/ 10382477 w 12346893"/>
                <a:gd name="connsiteY119" fmla="*/ 525613 h 812606"/>
                <a:gd name="connsiteX120" fmla="*/ 9890724 w 12346893"/>
                <a:gd name="connsiteY120" fmla="*/ 812603 h 812606"/>
                <a:gd name="connsiteX121" fmla="*/ 9520297 w 12346893"/>
                <a:gd name="connsiteY121" fmla="*/ 664007 h 812606"/>
                <a:gd name="connsiteX122" fmla="*/ 9472091 w 12346893"/>
                <a:gd name="connsiteY122" fmla="*/ 616668 h 812606"/>
                <a:gd name="connsiteX123" fmla="*/ 9467777 w 12346893"/>
                <a:gd name="connsiteY123" fmla="*/ 625292 h 812606"/>
                <a:gd name="connsiteX124" fmla="*/ 9458242 w 12346893"/>
                <a:gd name="connsiteY124" fmla="*/ 607627 h 812606"/>
                <a:gd name="connsiteX125" fmla="*/ 9018413 w 12346893"/>
                <a:gd name="connsiteY125" fmla="*/ 320302 h 812606"/>
                <a:gd name="connsiteX126" fmla="*/ 8752802 w 12346893"/>
                <a:gd name="connsiteY126" fmla="*/ 411089 h 812606"/>
                <a:gd name="connsiteX127" fmla="*/ 8707595 w 12346893"/>
                <a:gd name="connsiteY127" fmla="*/ 449000 h 812606"/>
                <a:gd name="connsiteX128" fmla="*/ 8702022 w 12346893"/>
                <a:gd name="connsiteY128" fmla="*/ 456073 h 812606"/>
                <a:gd name="connsiteX129" fmla="*/ 8667901 w 12346893"/>
                <a:gd name="connsiteY129" fmla="*/ 488902 h 812606"/>
                <a:gd name="connsiteX130" fmla="*/ 8642820 w 12346893"/>
                <a:gd name="connsiteY130" fmla="*/ 515951 h 812606"/>
                <a:gd name="connsiteX131" fmla="*/ 8553585 w 12346893"/>
                <a:gd name="connsiteY131" fmla="*/ 652795 h 812606"/>
                <a:gd name="connsiteX132" fmla="*/ 8536075 w 12346893"/>
                <a:gd name="connsiteY132" fmla="*/ 693279 h 812606"/>
                <a:gd name="connsiteX133" fmla="*/ 8553759 w 12346893"/>
                <a:gd name="connsiteY133" fmla="*/ 635378 h 812606"/>
                <a:gd name="connsiteX134" fmla="*/ 8590098 w 12346893"/>
                <a:gd name="connsiteY134" fmla="*/ 553928 h 812606"/>
                <a:gd name="connsiteX135" fmla="*/ 8548818 w 12346893"/>
                <a:gd name="connsiteY135" fmla="*/ 583206 h 812606"/>
                <a:gd name="connsiteX136" fmla="*/ 8275246 w 12346893"/>
                <a:gd name="connsiteY136" fmla="*/ 660611 h 812606"/>
                <a:gd name="connsiteX137" fmla="*/ 7904819 w 12346893"/>
                <a:gd name="connsiteY137" fmla="*/ 512015 h 812606"/>
                <a:gd name="connsiteX138" fmla="*/ 7856612 w 12346893"/>
                <a:gd name="connsiteY138" fmla="*/ 464676 h 812606"/>
                <a:gd name="connsiteX139" fmla="*/ 7852299 w 12346893"/>
                <a:gd name="connsiteY139" fmla="*/ 473299 h 812606"/>
                <a:gd name="connsiteX140" fmla="*/ 7842763 w 12346893"/>
                <a:gd name="connsiteY140" fmla="*/ 455635 h 812606"/>
                <a:gd name="connsiteX141" fmla="*/ 7402933 w 12346893"/>
                <a:gd name="connsiteY141" fmla="*/ 168309 h 812606"/>
                <a:gd name="connsiteX142" fmla="*/ 6979871 w 12346893"/>
                <a:gd name="connsiteY142" fmla="*/ 428742 h 812606"/>
                <a:gd name="connsiteX143" fmla="*/ 6979620 w 12346893"/>
                <a:gd name="connsiteY143" fmla="*/ 429151 h 812606"/>
                <a:gd name="connsiteX144" fmla="*/ 6978128 w 12346893"/>
                <a:gd name="connsiteY144" fmla="*/ 432245 h 812606"/>
                <a:gd name="connsiteX145" fmla="*/ 6951342 w 12346893"/>
                <a:gd name="connsiteY145" fmla="*/ 480215 h 812606"/>
                <a:gd name="connsiteX146" fmla="*/ 6938086 w 12346893"/>
                <a:gd name="connsiteY146" fmla="*/ 500850 h 812606"/>
                <a:gd name="connsiteX147" fmla="*/ 6920597 w 12346893"/>
                <a:gd name="connsiteY147" fmla="*/ 541286 h 812606"/>
                <a:gd name="connsiteX148" fmla="*/ 6928288 w 12346893"/>
                <a:gd name="connsiteY148" fmla="*/ 516102 h 812606"/>
                <a:gd name="connsiteX149" fmla="*/ 6922178 w 12346893"/>
                <a:gd name="connsiteY149" fmla="*/ 525614 h 812606"/>
                <a:gd name="connsiteX150" fmla="*/ 6430427 w 12346893"/>
                <a:gd name="connsiteY150" fmla="*/ 812604 h 812606"/>
                <a:gd name="connsiteX151" fmla="*/ 6059999 w 12346893"/>
                <a:gd name="connsiteY151" fmla="*/ 664008 h 812606"/>
                <a:gd name="connsiteX152" fmla="*/ 6011793 w 12346893"/>
                <a:gd name="connsiteY152" fmla="*/ 616669 h 812606"/>
                <a:gd name="connsiteX153" fmla="*/ 6007479 w 12346893"/>
                <a:gd name="connsiteY153" fmla="*/ 625293 h 812606"/>
                <a:gd name="connsiteX154" fmla="*/ 5997944 w 12346893"/>
                <a:gd name="connsiteY154" fmla="*/ 607628 h 812606"/>
                <a:gd name="connsiteX155" fmla="*/ 5558114 w 12346893"/>
                <a:gd name="connsiteY155" fmla="*/ 320302 h 812606"/>
                <a:gd name="connsiteX156" fmla="*/ 5292505 w 12346893"/>
                <a:gd name="connsiteY156" fmla="*/ 411089 h 812606"/>
                <a:gd name="connsiteX157" fmla="*/ 5247300 w 12346893"/>
                <a:gd name="connsiteY157" fmla="*/ 448999 h 812606"/>
                <a:gd name="connsiteX158" fmla="*/ 5241724 w 12346893"/>
                <a:gd name="connsiteY158" fmla="*/ 456075 h 812606"/>
                <a:gd name="connsiteX159" fmla="*/ 5207594 w 12346893"/>
                <a:gd name="connsiteY159" fmla="*/ 488913 h 812606"/>
                <a:gd name="connsiteX160" fmla="*/ 5182522 w 12346893"/>
                <a:gd name="connsiteY160" fmla="*/ 515952 h 812606"/>
                <a:gd name="connsiteX161" fmla="*/ 5093287 w 12346893"/>
                <a:gd name="connsiteY161" fmla="*/ 652796 h 812606"/>
                <a:gd name="connsiteX162" fmla="*/ 5075778 w 12346893"/>
                <a:gd name="connsiteY162" fmla="*/ 693280 h 812606"/>
                <a:gd name="connsiteX163" fmla="*/ 5093461 w 12346893"/>
                <a:gd name="connsiteY163" fmla="*/ 635379 h 812606"/>
                <a:gd name="connsiteX164" fmla="*/ 5129799 w 12346893"/>
                <a:gd name="connsiteY164" fmla="*/ 553930 h 812606"/>
                <a:gd name="connsiteX165" fmla="*/ 5088520 w 12346893"/>
                <a:gd name="connsiteY165" fmla="*/ 583208 h 812606"/>
                <a:gd name="connsiteX166" fmla="*/ 4814948 w 12346893"/>
                <a:gd name="connsiteY166" fmla="*/ 660613 h 812606"/>
                <a:gd name="connsiteX167" fmla="*/ 4444521 w 12346893"/>
                <a:gd name="connsiteY167" fmla="*/ 512017 h 812606"/>
                <a:gd name="connsiteX168" fmla="*/ 4396314 w 12346893"/>
                <a:gd name="connsiteY168" fmla="*/ 464678 h 812606"/>
                <a:gd name="connsiteX169" fmla="*/ 4392001 w 12346893"/>
                <a:gd name="connsiteY169" fmla="*/ 473301 h 812606"/>
                <a:gd name="connsiteX170" fmla="*/ 4382465 w 12346893"/>
                <a:gd name="connsiteY170" fmla="*/ 455637 h 812606"/>
                <a:gd name="connsiteX171" fmla="*/ 3942636 w 12346893"/>
                <a:gd name="connsiteY171" fmla="*/ 168311 h 812606"/>
                <a:gd name="connsiteX172" fmla="*/ 3519574 w 12346893"/>
                <a:gd name="connsiteY172" fmla="*/ 428744 h 812606"/>
                <a:gd name="connsiteX173" fmla="*/ 3519322 w 12346893"/>
                <a:gd name="connsiteY173" fmla="*/ 429153 h 812606"/>
                <a:gd name="connsiteX174" fmla="*/ 3517830 w 12346893"/>
                <a:gd name="connsiteY174" fmla="*/ 432247 h 812606"/>
                <a:gd name="connsiteX175" fmla="*/ 3491044 w 12346893"/>
                <a:gd name="connsiteY175" fmla="*/ 480217 h 812606"/>
                <a:gd name="connsiteX176" fmla="*/ 3477788 w 12346893"/>
                <a:gd name="connsiteY176" fmla="*/ 500852 h 812606"/>
                <a:gd name="connsiteX177" fmla="*/ 3460299 w 12346893"/>
                <a:gd name="connsiteY177" fmla="*/ 541288 h 812606"/>
                <a:gd name="connsiteX178" fmla="*/ 3467991 w 12346893"/>
                <a:gd name="connsiteY178" fmla="*/ 516104 h 812606"/>
                <a:gd name="connsiteX179" fmla="*/ 3461880 w 12346893"/>
                <a:gd name="connsiteY179" fmla="*/ 525616 h 812606"/>
                <a:gd name="connsiteX180" fmla="*/ 2970129 w 12346893"/>
                <a:gd name="connsiteY180" fmla="*/ 812606 h 812606"/>
                <a:gd name="connsiteX181" fmla="*/ 2599702 w 12346893"/>
                <a:gd name="connsiteY181" fmla="*/ 664010 h 812606"/>
                <a:gd name="connsiteX182" fmla="*/ 2551495 w 12346893"/>
                <a:gd name="connsiteY182" fmla="*/ 616671 h 812606"/>
                <a:gd name="connsiteX183" fmla="*/ 2547182 w 12346893"/>
                <a:gd name="connsiteY183" fmla="*/ 625295 h 812606"/>
                <a:gd name="connsiteX184" fmla="*/ 2537646 w 12346893"/>
                <a:gd name="connsiteY184" fmla="*/ 607630 h 812606"/>
                <a:gd name="connsiteX185" fmla="*/ 2097817 w 12346893"/>
                <a:gd name="connsiteY185" fmla="*/ 320304 h 812606"/>
                <a:gd name="connsiteX186" fmla="*/ 1832207 w 12346893"/>
                <a:gd name="connsiteY186" fmla="*/ 411091 h 812606"/>
                <a:gd name="connsiteX187" fmla="*/ 1787003 w 12346893"/>
                <a:gd name="connsiteY187" fmla="*/ 449001 h 812606"/>
                <a:gd name="connsiteX188" fmla="*/ 1781426 w 12346893"/>
                <a:gd name="connsiteY188" fmla="*/ 456077 h 812606"/>
                <a:gd name="connsiteX189" fmla="*/ 1747297 w 12346893"/>
                <a:gd name="connsiteY189" fmla="*/ 488915 h 812606"/>
                <a:gd name="connsiteX190" fmla="*/ 1722225 w 12346893"/>
                <a:gd name="connsiteY190" fmla="*/ 515954 h 812606"/>
                <a:gd name="connsiteX191" fmla="*/ 1632990 w 12346893"/>
                <a:gd name="connsiteY191" fmla="*/ 652798 h 812606"/>
                <a:gd name="connsiteX192" fmla="*/ 1669501 w 12346893"/>
                <a:gd name="connsiteY192" fmla="*/ 553933 h 812606"/>
                <a:gd name="connsiteX193" fmla="*/ 1628223 w 12346893"/>
                <a:gd name="connsiteY193" fmla="*/ 583210 h 812606"/>
                <a:gd name="connsiteX194" fmla="*/ 1354650 w 12346893"/>
                <a:gd name="connsiteY194" fmla="*/ 660615 h 812606"/>
                <a:gd name="connsiteX195" fmla="*/ 984223 w 12346893"/>
                <a:gd name="connsiteY195" fmla="*/ 512019 h 812606"/>
                <a:gd name="connsiteX196" fmla="*/ 936017 w 12346893"/>
                <a:gd name="connsiteY196" fmla="*/ 464680 h 812606"/>
                <a:gd name="connsiteX197" fmla="*/ 931703 w 12346893"/>
                <a:gd name="connsiteY197" fmla="*/ 473303 h 812606"/>
                <a:gd name="connsiteX198" fmla="*/ 922167 w 12346893"/>
                <a:gd name="connsiteY198" fmla="*/ 455639 h 812606"/>
                <a:gd name="connsiteX199" fmla="*/ 482338 w 12346893"/>
                <a:gd name="connsiteY199" fmla="*/ 168313 h 812606"/>
                <a:gd name="connsiteX200" fmla="*/ 59276 w 12346893"/>
                <a:gd name="connsiteY200" fmla="*/ 428746 h 812606"/>
                <a:gd name="connsiteX201" fmla="*/ 59024 w 12346893"/>
                <a:gd name="connsiteY201" fmla="*/ 429155 h 812606"/>
                <a:gd name="connsiteX202" fmla="*/ 57532 w 12346893"/>
                <a:gd name="connsiteY202" fmla="*/ 432249 h 812606"/>
                <a:gd name="connsiteX203" fmla="*/ 30746 w 12346893"/>
                <a:gd name="connsiteY203" fmla="*/ 480219 h 812606"/>
                <a:gd name="connsiteX204" fmla="*/ 17490 w 12346893"/>
                <a:gd name="connsiteY204" fmla="*/ 500854 h 812606"/>
                <a:gd name="connsiteX205" fmla="*/ 1 w 12346893"/>
                <a:gd name="connsiteY205" fmla="*/ 541290 h 812606"/>
                <a:gd name="connsiteX206" fmla="*/ 7693 w 12346893"/>
                <a:gd name="connsiteY206" fmla="*/ 516106 h 812606"/>
                <a:gd name="connsiteX207" fmla="*/ 1582 w 12346893"/>
                <a:gd name="connsiteY207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859253 w 12346891"/>
                <a:gd name="connsiteY19" fmla="*/ 296657 h 812606"/>
                <a:gd name="connsiteX20" fmla="*/ 1948315 w 12346891"/>
                <a:gd name="connsiteY20" fmla="*/ 177230 h 812606"/>
                <a:gd name="connsiteX21" fmla="*/ 1911977 w 12346891"/>
                <a:gd name="connsiteY21" fmla="*/ 258678 h 812606"/>
                <a:gd name="connsiteX22" fmla="*/ 1953255 w 12346891"/>
                <a:gd name="connsiteY22" fmla="*/ 229401 h 812606"/>
                <a:gd name="connsiteX23" fmla="*/ 2226828 w 12346891"/>
                <a:gd name="connsiteY23" fmla="*/ 151996 h 812606"/>
                <a:gd name="connsiteX24" fmla="*/ 2597255 w 12346891"/>
                <a:gd name="connsiteY24" fmla="*/ 300592 h 812606"/>
                <a:gd name="connsiteX25" fmla="*/ 2645461 w 12346891"/>
                <a:gd name="connsiteY25" fmla="*/ 347931 h 812606"/>
                <a:gd name="connsiteX26" fmla="*/ 2649775 w 12346891"/>
                <a:gd name="connsiteY26" fmla="*/ 339308 h 812606"/>
                <a:gd name="connsiteX27" fmla="*/ 2659311 w 12346891"/>
                <a:gd name="connsiteY27" fmla="*/ 356972 h 812606"/>
                <a:gd name="connsiteX28" fmla="*/ 3099140 w 12346891"/>
                <a:gd name="connsiteY28" fmla="*/ 644298 h 812606"/>
                <a:gd name="connsiteX29" fmla="*/ 3522202 w 12346891"/>
                <a:gd name="connsiteY29" fmla="*/ 383865 h 812606"/>
                <a:gd name="connsiteX30" fmla="*/ 3522454 w 12346891"/>
                <a:gd name="connsiteY30" fmla="*/ 383456 h 812606"/>
                <a:gd name="connsiteX31" fmla="*/ 3523946 w 12346891"/>
                <a:gd name="connsiteY31" fmla="*/ 380362 h 812606"/>
                <a:gd name="connsiteX32" fmla="*/ 3550732 w 12346891"/>
                <a:gd name="connsiteY32" fmla="*/ 332392 h 812606"/>
                <a:gd name="connsiteX33" fmla="*/ 3563987 w 12346891"/>
                <a:gd name="connsiteY33" fmla="*/ 311757 h 812606"/>
                <a:gd name="connsiteX34" fmla="*/ 3581477 w 12346891"/>
                <a:gd name="connsiteY34" fmla="*/ 271321 h 812606"/>
                <a:gd name="connsiteX35" fmla="*/ 3573785 w 12346891"/>
                <a:gd name="connsiteY35" fmla="*/ 296505 h 812606"/>
                <a:gd name="connsiteX36" fmla="*/ 3579895 w 12346891"/>
                <a:gd name="connsiteY36" fmla="*/ 286993 h 812606"/>
                <a:gd name="connsiteX37" fmla="*/ 4071647 w 12346891"/>
                <a:gd name="connsiteY37" fmla="*/ 3 h 812606"/>
                <a:gd name="connsiteX38" fmla="*/ 4442074 w 12346891"/>
                <a:gd name="connsiteY38" fmla="*/ 148599 h 812606"/>
                <a:gd name="connsiteX39" fmla="*/ 4490280 w 12346891"/>
                <a:gd name="connsiteY39" fmla="*/ 195938 h 812606"/>
                <a:gd name="connsiteX40" fmla="*/ 4494594 w 12346891"/>
                <a:gd name="connsiteY40" fmla="*/ 187314 h 812606"/>
                <a:gd name="connsiteX41" fmla="*/ 4504130 w 12346891"/>
                <a:gd name="connsiteY41" fmla="*/ 204979 h 812606"/>
                <a:gd name="connsiteX42" fmla="*/ 4943959 w 12346891"/>
                <a:gd name="connsiteY42" fmla="*/ 492304 h 812606"/>
                <a:gd name="connsiteX43" fmla="*/ 5209569 w 12346891"/>
                <a:gd name="connsiteY43" fmla="*/ 401517 h 812606"/>
                <a:gd name="connsiteX44" fmla="*/ 5254773 w 12346891"/>
                <a:gd name="connsiteY44" fmla="*/ 363608 h 812606"/>
                <a:gd name="connsiteX45" fmla="*/ 5260350 w 12346891"/>
                <a:gd name="connsiteY45" fmla="*/ 356532 h 812606"/>
                <a:gd name="connsiteX46" fmla="*/ 5294479 w 12346891"/>
                <a:gd name="connsiteY46" fmla="*/ 323694 h 812606"/>
                <a:gd name="connsiteX47" fmla="*/ 5319551 w 12346891"/>
                <a:gd name="connsiteY47" fmla="*/ 296655 h 812606"/>
                <a:gd name="connsiteX48" fmla="*/ 5408786 w 12346891"/>
                <a:gd name="connsiteY48" fmla="*/ 159811 h 812606"/>
                <a:gd name="connsiteX49" fmla="*/ 5426296 w 12346891"/>
                <a:gd name="connsiteY49" fmla="*/ 119327 h 812606"/>
                <a:gd name="connsiteX50" fmla="*/ 5408612 w 12346891"/>
                <a:gd name="connsiteY50" fmla="*/ 177228 h 812606"/>
                <a:gd name="connsiteX51" fmla="*/ 5372274 w 12346891"/>
                <a:gd name="connsiteY51" fmla="*/ 258677 h 812606"/>
                <a:gd name="connsiteX52" fmla="*/ 5413553 w 12346891"/>
                <a:gd name="connsiteY52" fmla="*/ 229399 h 812606"/>
                <a:gd name="connsiteX53" fmla="*/ 5687126 w 12346891"/>
                <a:gd name="connsiteY53" fmla="*/ 151994 h 812606"/>
                <a:gd name="connsiteX54" fmla="*/ 6057553 w 12346891"/>
                <a:gd name="connsiteY54" fmla="*/ 300590 h 812606"/>
                <a:gd name="connsiteX55" fmla="*/ 6105759 w 12346891"/>
                <a:gd name="connsiteY55" fmla="*/ 347929 h 812606"/>
                <a:gd name="connsiteX56" fmla="*/ 6110073 w 12346891"/>
                <a:gd name="connsiteY56" fmla="*/ 339306 h 812606"/>
                <a:gd name="connsiteX57" fmla="*/ 6119609 w 12346891"/>
                <a:gd name="connsiteY57" fmla="*/ 356970 h 812606"/>
                <a:gd name="connsiteX58" fmla="*/ 6559437 w 12346891"/>
                <a:gd name="connsiteY58" fmla="*/ 644296 h 812606"/>
                <a:gd name="connsiteX59" fmla="*/ 6982500 w 12346891"/>
                <a:gd name="connsiteY59" fmla="*/ 383863 h 812606"/>
                <a:gd name="connsiteX60" fmla="*/ 6982751 w 12346891"/>
                <a:gd name="connsiteY60" fmla="*/ 383454 h 812606"/>
                <a:gd name="connsiteX61" fmla="*/ 6984244 w 12346891"/>
                <a:gd name="connsiteY61" fmla="*/ 380360 h 812606"/>
                <a:gd name="connsiteX62" fmla="*/ 7011030 w 12346891"/>
                <a:gd name="connsiteY62" fmla="*/ 332390 h 812606"/>
                <a:gd name="connsiteX63" fmla="*/ 7024284 w 12346891"/>
                <a:gd name="connsiteY63" fmla="*/ 311755 h 812606"/>
                <a:gd name="connsiteX64" fmla="*/ 7041775 w 12346891"/>
                <a:gd name="connsiteY64" fmla="*/ 271319 h 812606"/>
                <a:gd name="connsiteX65" fmla="*/ 7034083 w 12346891"/>
                <a:gd name="connsiteY65" fmla="*/ 296503 h 812606"/>
                <a:gd name="connsiteX66" fmla="*/ 7040193 w 12346891"/>
                <a:gd name="connsiteY66" fmla="*/ 286991 h 812606"/>
                <a:gd name="connsiteX67" fmla="*/ 7531945 w 12346891"/>
                <a:gd name="connsiteY67" fmla="*/ 1 h 812606"/>
                <a:gd name="connsiteX68" fmla="*/ 7902372 w 12346891"/>
                <a:gd name="connsiteY68" fmla="*/ 148597 h 812606"/>
                <a:gd name="connsiteX69" fmla="*/ 7950578 w 12346891"/>
                <a:gd name="connsiteY69" fmla="*/ 195936 h 812606"/>
                <a:gd name="connsiteX70" fmla="*/ 7954892 w 12346891"/>
                <a:gd name="connsiteY70" fmla="*/ 187312 h 812606"/>
                <a:gd name="connsiteX71" fmla="*/ 7964428 w 12346891"/>
                <a:gd name="connsiteY71" fmla="*/ 204977 h 812606"/>
                <a:gd name="connsiteX72" fmla="*/ 8404256 w 12346891"/>
                <a:gd name="connsiteY72" fmla="*/ 492302 h 812606"/>
                <a:gd name="connsiteX73" fmla="*/ 8669867 w 12346891"/>
                <a:gd name="connsiteY73" fmla="*/ 401515 h 812606"/>
                <a:gd name="connsiteX74" fmla="*/ 8715074 w 12346891"/>
                <a:gd name="connsiteY74" fmla="*/ 363604 h 812606"/>
                <a:gd name="connsiteX75" fmla="*/ 8720648 w 12346891"/>
                <a:gd name="connsiteY75" fmla="*/ 356531 h 812606"/>
                <a:gd name="connsiteX76" fmla="*/ 8754768 w 12346891"/>
                <a:gd name="connsiteY76" fmla="*/ 323702 h 812606"/>
                <a:gd name="connsiteX77" fmla="*/ 8779849 w 12346891"/>
                <a:gd name="connsiteY77" fmla="*/ 296653 h 812606"/>
                <a:gd name="connsiteX78" fmla="*/ 8869084 w 12346891"/>
                <a:gd name="connsiteY78" fmla="*/ 159809 h 812606"/>
                <a:gd name="connsiteX79" fmla="*/ 8886594 w 12346891"/>
                <a:gd name="connsiteY79" fmla="*/ 119325 h 812606"/>
                <a:gd name="connsiteX80" fmla="*/ 8868910 w 12346891"/>
                <a:gd name="connsiteY80" fmla="*/ 177226 h 812606"/>
                <a:gd name="connsiteX81" fmla="*/ 8832571 w 12346891"/>
                <a:gd name="connsiteY81" fmla="*/ 258676 h 812606"/>
                <a:gd name="connsiteX82" fmla="*/ 8873851 w 12346891"/>
                <a:gd name="connsiteY82" fmla="*/ 229399 h 812606"/>
                <a:gd name="connsiteX83" fmla="*/ 9147424 w 12346891"/>
                <a:gd name="connsiteY83" fmla="*/ 151993 h 812606"/>
                <a:gd name="connsiteX84" fmla="*/ 9517851 w 12346891"/>
                <a:gd name="connsiteY84" fmla="*/ 300589 h 812606"/>
                <a:gd name="connsiteX85" fmla="*/ 9566057 w 12346891"/>
                <a:gd name="connsiteY85" fmla="*/ 347928 h 812606"/>
                <a:gd name="connsiteX86" fmla="*/ 9570371 w 12346891"/>
                <a:gd name="connsiteY86" fmla="*/ 339305 h 812606"/>
                <a:gd name="connsiteX87" fmla="*/ 9579906 w 12346891"/>
                <a:gd name="connsiteY87" fmla="*/ 356969 h 812606"/>
                <a:gd name="connsiteX88" fmla="*/ 10019736 w 12346891"/>
                <a:gd name="connsiteY88" fmla="*/ 644295 h 812606"/>
                <a:gd name="connsiteX89" fmla="*/ 10442798 w 12346891"/>
                <a:gd name="connsiteY89" fmla="*/ 383862 h 812606"/>
                <a:gd name="connsiteX90" fmla="*/ 10443050 w 12346891"/>
                <a:gd name="connsiteY90" fmla="*/ 383453 h 812606"/>
                <a:gd name="connsiteX91" fmla="*/ 10444542 w 12346891"/>
                <a:gd name="connsiteY91" fmla="*/ 380359 h 812606"/>
                <a:gd name="connsiteX92" fmla="*/ 10471328 w 12346891"/>
                <a:gd name="connsiteY92" fmla="*/ 332389 h 812606"/>
                <a:gd name="connsiteX93" fmla="*/ 10484583 w 12346891"/>
                <a:gd name="connsiteY93" fmla="*/ 311754 h 812606"/>
                <a:gd name="connsiteX94" fmla="*/ 10502072 w 12346891"/>
                <a:gd name="connsiteY94" fmla="*/ 271318 h 812606"/>
                <a:gd name="connsiteX95" fmla="*/ 10494381 w 12346891"/>
                <a:gd name="connsiteY95" fmla="*/ 296502 h 812606"/>
                <a:gd name="connsiteX96" fmla="*/ 10500491 w 12346891"/>
                <a:gd name="connsiteY96" fmla="*/ 286990 h 812606"/>
                <a:gd name="connsiteX97" fmla="*/ 10992243 w 12346891"/>
                <a:gd name="connsiteY97" fmla="*/ 0 h 812606"/>
                <a:gd name="connsiteX98" fmla="*/ 11362670 w 12346891"/>
                <a:gd name="connsiteY98" fmla="*/ 148596 h 812606"/>
                <a:gd name="connsiteX99" fmla="*/ 11410876 w 12346891"/>
                <a:gd name="connsiteY99" fmla="*/ 195935 h 812606"/>
                <a:gd name="connsiteX100" fmla="*/ 11415190 w 12346891"/>
                <a:gd name="connsiteY100" fmla="*/ 187311 h 812606"/>
                <a:gd name="connsiteX101" fmla="*/ 11424726 w 12346891"/>
                <a:gd name="connsiteY101" fmla="*/ 204976 h 812606"/>
                <a:gd name="connsiteX102" fmla="*/ 11864555 w 12346891"/>
                <a:gd name="connsiteY102" fmla="*/ 492302 h 812606"/>
                <a:gd name="connsiteX103" fmla="*/ 12329382 w 12346891"/>
                <a:gd name="connsiteY103" fmla="*/ 159808 h 812606"/>
                <a:gd name="connsiteX104" fmla="*/ 12346891 w 12346891"/>
                <a:gd name="connsiteY104" fmla="*/ 119324 h 812606"/>
                <a:gd name="connsiteX105" fmla="*/ 12329208 w 12346891"/>
                <a:gd name="connsiteY105" fmla="*/ 177225 h 812606"/>
                <a:gd name="connsiteX106" fmla="*/ 11735542 w 12346891"/>
                <a:gd name="connsiteY106" fmla="*/ 660610 h 812606"/>
                <a:gd name="connsiteX107" fmla="*/ 11365115 w 12346891"/>
                <a:gd name="connsiteY107" fmla="*/ 512014 h 812606"/>
                <a:gd name="connsiteX108" fmla="*/ 11316909 w 12346891"/>
                <a:gd name="connsiteY108" fmla="*/ 464675 h 812606"/>
                <a:gd name="connsiteX109" fmla="*/ 11312594 w 12346891"/>
                <a:gd name="connsiteY109" fmla="*/ 473298 h 812606"/>
                <a:gd name="connsiteX110" fmla="*/ 11303059 w 12346891"/>
                <a:gd name="connsiteY110" fmla="*/ 455634 h 812606"/>
                <a:gd name="connsiteX111" fmla="*/ 10863230 w 12346891"/>
                <a:gd name="connsiteY111" fmla="*/ 168308 h 812606"/>
                <a:gd name="connsiteX112" fmla="*/ 10440168 w 12346891"/>
                <a:gd name="connsiteY112" fmla="*/ 428741 h 812606"/>
                <a:gd name="connsiteX113" fmla="*/ 10439916 w 12346891"/>
                <a:gd name="connsiteY113" fmla="*/ 429150 h 812606"/>
                <a:gd name="connsiteX114" fmla="*/ 10438424 w 12346891"/>
                <a:gd name="connsiteY114" fmla="*/ 432244 h 812606"/>
                <a:gd name="connsiteX115" fmla="*/ 10411637 w 12346891"/>
                <a:gd name="connsiteY115" fmla="*/ 480214 h 812606"/>
                <a:gd name="connsiteX116" fmla="*/ 10398383 w 12346891"/>
                <a:gd name="connsiteY116" fmla="*/ 500849 h 812606"/>
                <a:gd name="connsiteX117" fmla="*/ 10380893 w 12346891"/>
                <a:gd name="connsiteY117" fmla="*/ 541285 h 812606"/>
                <a:gd name="connsiteX118" fmla="*/ 10388584 w 12346891"/>
                <a:gd name="connsiteY118" fmla="*/ 516101 h 812606"/>
                <a:gd name="connsiteX119" fmla="*/ 10382475 w 12346891"/>
                <a:gd name="connsiteY119" fmla="*/ 525613 h 812606"/>
                <a:gd name="connsiteX120" fmla="*/ 9890722 w 12346891"/>
                <a:gd name="connsiteY120" fmla="*/ 812603 h 812606"/>
                <a:gd name="connsiteX121" fmla="*/ 9520295 w 12346891"/>
                <a:gd name="connsiteY121" fmla="*/ 664007 h 812606"/>
                <a:gd name="connsiteX122" fmla="*/ 9472089 w 12346891"/>
                <a:gd name="connsiteY122" fmla="*/ 616668 h 812606"/>
                <a:gd name="connsiteX123" fmla="*/ 9467775 w 12346891"/>
                <a:gd name="connsiteY123" fmla="*/ 625292 h 812606"/>
                <a:gd name="connsiteX124" fmla="*/ 9458240 w 12346891"/>
                <a:gd name="connsiteY124" fmla="*/ 607627 h 812606"/>
                <a:gd name="connsiteX125" fmla="*/ 9018411 w 12346891"/>
                <a:gd name="connsiteY125" fmla="*/ 320302 h 812606"/>
                <a:gd name="connsiteX126" fmla="*/ 8752800 w 12346891"/>
                <a:gd name="connsiteY126" fmla="*/ 411089 h 812606"/>
                <a:gd name="connsiteX127" fmla="*/ 8707593 w 12346891"/>
                <a:gd name="connsiteY127" fmla="*/ 449000 h 812606"/>
                <a:gd name="connsiteX128" fmla="*/ 8702020 w 12346891"/>
                <a:gd name="connsiteY128" fmla="*/ 456073 h 812606"/>
                <a:gd name="connsiteX129" fmla="*/ 8667899 w 12346891"/>
                <a:gd name="connsiteY129" fmla="*/ 488902 h 812606"/>
                <a:gd name="connsiteX130" fmla="*/ 8642818 w 12346891"/>
                <a:gd name="connsiteY130" fmla="*/ 515951 h 812606"/>
                <a:gd name="connsiteX131" fmla="*/ 8553583 w 12346891"/>
                <a:gd name="connsiteY131" fmla="*/ 652795 h 812606"/>
                <a:gd name="connsiteX132" fmla="*/ 8536073 w 12346891"/>
                <a:gd name="connsiteY132" fmla="*/ 693279 h 812606"/>
                <a:gd name="connsiteX133" fmla="*/ 8553757 w 12346891"/>
                <a:gd name="connsiteY133" fmla="*/ 635378 h 812606"/>
                <a:gd name="connsiteX134" fmla="*/ 8590096 w 12346891"/>
                <a:gd name="connsiteY134" fmla="*/ 553928 h 812606"/>
                <a:gd name="connsiteX135" fmla="*/ 8548816 w 12346891"/>
                <a:gd name="connsiteY135" fmla="*/ 583206 h 812606"/>
                <a:gd name="connsiteX136" fmla="*/ 8275244 w 12346891"/>
                <a:gd name="connsiteY136" fmla="*/ 660611 h 812606"/>
                <a:gd name="connsiteX137" fmla="*/ 7904817 w 12346891"/>
                <a:gd name="connsiteY137" fmla="*/ 512015 h 812606"/>
                <a:gd name="connsiteX138" fmla="*/ 7856610 w 12346891"/>
                <a:gd name="connsiteY138" fmla="*/ 464676 h 812606"/>
                <a:gd name="connsiteX139" fmla="*/ 7852297 w 12346891"/>
                <a:gd name="connsiteY139" fmla="*/ 473299 h 812606"/>
                <a:gd name="connsiteX140" fmla="*/ 7842761 w 12346891"/>
                <a:gd name="connsiteY140" fmla="*/ 455635 h 812606"/>
                <a:gd name="connsiteX141" fmla="*/ 7402931 w 12346891"/>
                <a:gd name="connsiteY141" fmla="*/ 168309 h 812606"/>
                <a:gd name="connsiteX142" fmla="*/ 6979869 w 12346891"/>
                <a:gd name="connsiteY142" fmla="*/ 428742 h 812606"/>
                <a:gd name="connsiteX143" fmla="*/ 6979618 w 12346891"/>
                <a:gd name="connsiteY143" fmla="*/ 429151 h 812606"/>
                <a:gd name="connsiteX144" fmla="*/ 6978126 w 12346891"/>
                <a:gd name="connsiteY144" fmla="*/ 432245 h 812606"/>
                <a:gd name="connsiteX145" fmla="*/ 6951340 w 12346891"/>
                <a:gd name="connsiteY145" fmla="*/ 480215 h 812606"/>
                <a:gd name="connsiteX146" fmla="*/ 6938084 w 12346891"/>
                <a:gd name="connsiteY146" fmla="*/ 500850 h 812606"/>
                <a:gd name="connsiteX147" fmla="*/ 6920595 w 12346891"/>
                <a:gd name="connsiteY147" fmla="*/ 541286 h 812606"/>
                <a:gd name="connsiteX148" fmla="*/ 6928286 w 12346891"/>
                <a:gd name="connsiteY148" fmla="*/ 516102 h 812606"/>
                <a:gd name="connsiteX149" fmla="*/ 6922176 w 12346891"/>
                <a:gd name="connsiteY149" fmla="*/ 525614 h 812606"/>
                <a:gd name="connsiteX150" fmla="*/ 6430425 w 12346891"/>
                <a:gd name="connsiteY150" fmla="*/ 812604 h 812606"/>
                <a:gd name="connsiteX151" fmla="*/ 6059997 w 12346891"/>
                <a:gd name="connsiteY151" fmla="*/ 664008 h 812606"/>
                <a:gd name="connsiteX152" fmla="*/ 6011791 w 12346891"/>
                <a:gd name="connsiteY152" fmla="*/ 616669 h 812606"/>
                <a:gd name="connsiteX153" fmla="*/ 6007477 w 12346891"/>
                <a:gd name="connsiteY153" fmla="*/ 625293 h 812606"/>
                <a:gd name="connsiteX154" fmla="*/ 5997942 w 12346891"/>
                <a:gd name="connsiteY154" fmla="*/ 607628 h 812606"/>
                <a:gd name="connsiteX155" fmla="*/ 5558112 w 12346891"/>
                <a:gd name="connsiteY155" fmla="*/ 320302 h 812606"/>
                <a:gd name="connsiteX156" fmla="*/ 5292503 w 12346891"/>
                <a:gd name="connsiteY156" fmla="*/ 411089 h 812606"/>
                <a:gd name="connsiteX157" fmla="*/ 5247298 w 12346891"/>
                <a:gd name="connsiteY157" fmla="*/ 448999 h 812606"/>
                <a:gd name="connsiteX158" fmla="*/ 5241722 w 12346891"/>
                <a:gd name="connsiteY158" fmla="*/ 456075 h 812606"/>
                <a:gd name="connsiteX159" fmla="*/ 5207592 w 12346891"/>
                <a:gd name="connsiteY159" fmla="*/ 488913 h 812606"/>
                <a:gd name="connsiteX160" fmla="*/ 5182520 w 12346891"/>
                <a:gd name="connsiteY160" fmla="*/ 515952 h 812606"/>
                <a:gd name="connsiteX161" fmla="*/ 5093285 w 12346891"/>
                <a:gd name="connsiteY161" fmla="*/ 652796 h 812606"/>
                <a:gd name="connsiteX162" fmla="*/ 5093459 w 12346891"/>
                <a:gd name="connsiteY162" fmla="*/ 635379 h 812606"/>
                <a:gd name="connsiteX163" fmla="*/ 5129797 w 12346891"/>
                <a:gd name="connsiteY163" fmla="*/ 553930 h 812606"/>
                <a:gd name="connsiteX164" fmla="*/ 5088518 w 12346891"/>
                <a:gd name="connsiteY164" fmla="*/ 583208 h 812606"/>
                <a:gd name="connsiteX165" fmla="*/ 4814946 w 12346891"/>
                <a:gd name="connsiteY165" fmla="*/ 660613 h 812606"/>
                <a:gd name="connsiteX166" fmla="*/ 4444519 w 12346891"/>
                <a:gd name="connsiteY166" fmla="*/ 512017 h 812606"/>
                <a:gd name="connsiteX167" fmla="*/ 4396312 w 12346891"/>
                <a:gd name="connsiteY167" fmla="*/ 464678 h 812606"/>
                <a:gd name="connsiteX168" fmla="*/ 4391999 w 12346891"/>
                <a:gd name="connsiteY168" fmla="*/ 473301 h 812606"/>
                <a:gd name="connsiteX169" fmla="*/ 4382463 w 12346891"/>
                <a:gd name="connsiteY169" fmla="*/ 455637 h 812606"/>
                <a:gd name="connsiteX170" fmla="*/ 3942634 w 12346891"/>
                <a:gd name="connsiteY170" fmla="*/ 168311 h 812606"/>
                <a:gd name="connsiteX171" fmla="*/ 3519572 w 12346891"/>
                <a:gd name="connsiteY171" fmla="*/ 428744 h 812606"/>
                <a:gd name="connsiteX172" fmla="*/ 3519320 w 12346891"/>
                <a:gd name="connsiteY172" fmla="*/ 429153 h 812606"/>
                <a:gd name="connsiteX173" fmla="*/ 3517828 w 12346891"/>
                <a:gd name="connsiteY173" fmla="*/ 432247 h 812606"/>
                <a:gd name="connsiteX174" fmla="*/ 3491042 w 12346891"/>
                <a:gd name="connsiteY174" fmla="*/ 480217 h 812606"/>
                <a:gd name="connsiteX175" fmla="*/ 3477786 w 12346891"/>
                <a:gd name="connsiteY175" fmla="*/ 500852 h 812606"/>
                <a:gd name="connsiteX176" fmla="*/ 3460297 w 12346891"/>
                <a:gd name="connsiteY176" fmla="*/ 541288 h 812606"/>
                <a:gd name="connsiteX177" fmla="*/ 3467989 w 12346891"/>
                <a:gd name="connsiteY177" fmla="*/ 516104 h 812606"/>
                <a:gd name="connsiteX178" fmla="*/ 3461878 w 12346891"/>
                <a:gd name="connsiteY178" fmla="*/ 525616 h 812606"/>
                <a:gd name="connsiteX179" fmla="*/ 2970127 w 12346891"/>
                <a:gd name="connsiteY179" fmla="*/ 812606 h 812606"/>
                <a:gd name="connsiteX180" fmla="*/ 2599700 w 12346891"/>
                <a:gd name="connsiteY180" fmla="*/ 664010 h 812606"/>
                <a:gd name="connsiteX181" fmla="*/ 2551493 w 12346891"/>
                <a:gd name="connsiteY181" fmla="*/ 616671 h 812606"/>
                <a:gd name="connsiteX182" fmla="*/ 2547180 w 12346891"/>
                <a:gd name="connsiteY182" fmla="*/ 625295 h 812606"/>
                <a:gd name="connsiteX183" fmla="*/ 2537644 w 12346891"/>
                <a:gd name="connsiteY183" fmla="*/ 607630 h 812606"/>
                <a:gd name="connsiteX184" fmla="*/ 2097815 w 12346891"/>
                <a:gd name="connsiteY184" fmla="*/ 320304 h 812606"/>
                <a:gd name="connsiteX185" fmla="*/ 1832205 w 12346891"/>
                <a:gd name="connsiteY185" fmla="*/ 411091 h 812606"/>
                <a:gd name="connsiteX186" fmla="*/ 1787001 w 12346891"/>
                <a:gd name="connsiteY186" fmla="*/ 449001 h 812606"/>
                <a:gd name="connsiteX187" fmla="*/ 1781424 w 12346891"/>
                <a:gd name="connsiteY187" fmla="*/ 456077 h 812606"/>
                <a:gd name="connsiteX188" fmla="*/ 1747295 w 12346891"/>
                <a:gd name="connsiteY188" fmla="*/ 488915 h 812606"/>
                <a:gd name="connsiteX189" fmla="*/ 1722223 w 12346891"/>
                <a:gd name="connsiteY189" fmla="*/ 515954 h 812606"/>
                <a:gd name="connsiteX190" fmla="*/ 1632988 w 12346891"/>
                <a:gd name="connsiteY190" fmla="*/ 652798 h 812606"/>
                <a:gd name="connsiteX191" fmla="*/ 1669499 w 12346891"/>
                <a:gd name="connsiteY191" fmla="*/ 553933 h 812606"/>
                <a:gd name="connsiteX192" fmla="*/ 1628221 w 12346891"/>
                <a:gd name="connsiteY192" fmla="*/ 583210 h 812606"/>
                <a:gd name="connsiteX193" fmla="*/ 1354648 w 12346891"/>
                <a:gd name="connsiteY193" fmla="*/ 660615 h 812606"/>
                <a:gd name="connsiteX194" fmla="*/ 984221 w 12346891"/>
                <a:gd name="connsiteY194" fmla="*/ 512019 h 812606"/>
                <a:gd name="connsiteX195" fmla="*/ 936015 w 12346891"/>
                <a:gd name="connsiteY195" fmla="*/ 464680 h 812606"/>
                <a:gd name="connsiteX196" fmla="*/ 931701 w 12346891"/>
                <a:gd name="connsiteY196" fmla="*/ 473303 h 812606"/>
                <a:gd name="connsiteX197" fmla="*/ 922165 w 12346891"/>
                <a:gd name="connsiteY197" fmla="*/ 455639 h 812606"/>
                <a:gd name="connsiteX198" fmla="*/ 482336 w 12346891"/>
                <a:gd name="connsiteY198" fmla="*/ 168313 h 812606"/>
                <a:gd name="connsiteX199" fmla="*/ 59274 w 12346891"/>
                <a:gd name="connsiteY199" fmla="*/ 428746 h 812606"/>
                <a:gd name="connsiteX200" fmla="*/ 59022 w 12346891"/>
                <a:gd name="connsiteY200" fmla="*/ 429155 h 812606"/>
                <a:gd name="connsiteX201" fmla="*/ 57530 w 12346891"/>
                <a:gd name="connsiteY201" fmla="*/ 432249 h 812606"/>
                <a:gd name="connsiteX202" fmla="*/ 30744 w 12346891"/>
                <a:gd name="connsiteY202" fmla="*/ 480219 h 812606"/>
                <a:gd name="connsiteX203" fmla="*/ 17488 w 12346891"/>
                <a:gd name="connsiteY203" fmla="*/ 500854 h 812606"/>
                <a:gd name="connsiteX204" fmla="*/ -1 w 12346891"/>
                <a:gd name="connsiteY204" fmla="*/ 541290 h 812606"/>
                <a:gd name="connsiteX205" fmla="*/ 7691 w 12346891"/>
                <a:gd name="connsiteY205" fmla="*/ 516106 h 812606"/>
                <a:gd name="connsiteX206" fmla="*/ 1580 w 12346891"/>
                <a:gd name="connsiteY206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48317 w 12346893"/>
                <a:gd name="connsiteY20" fmla="*/ 177230 h 812606"/>
                <a:gd name="connsiteX21" fmla="*/ 1911979 w 12346893"/>
                <a:gd name="connsiteY21" fmla="*/ 258678 h 812606"/>
                <a:gd name="connsiteX22" fmla="*/ 1953257 w 12346893"/>
                <a:gd name="connsiteY22" fmla="*/ 229401 h 812606"/>
                <a:gd name="connsiteX23" fmla="*/ 2226830 w 12346893"/>
                <a:gd name="connsiteY23" fmla="*/ 151996 h 812606"/>
                <a:gd name="connsiteX24" fmla="*/ 2597257 w 12346893"/>
                <a:gd name="connsiteY24" fmla="*/ 300592 h 812606"/>
                <a:gd name="connsiteX25" fmla="*/ 2645463 w 12346893"/>
                <a:gd name="connsiteY25" fmla="*/ 347931 h 812606"/>
                <a:gd name="connsiteX26" fmla="*/ 2649777 w 12346893"/>
                <a:gd name="connsiteY26" fmla="*/ 339308 h 812606"/>
                <a:gd name="connsiteX27" fmla="*/ 2659313 w 12346893"/>
                <a:gd name="connsiteY27" fmla="*/ 356972 h 812606"/>
                <a:gd name="connsiteX28" fmla="*/ 3099142 w 12346893"/>
                <a:gd name="connsiteY28" fmla="*/ 644298 h 812606"/>
                <a:gd name="connsiteX29" fmla="*/ 3522204 w 12346893"/>
                <a:gd name="connsiteY29" fmla="*/ 383865 h 812606"/>
                <a:gd name="connsiteX30" fmla="*/ 3522456 w 12346893"/>
                <a:gd name="connsiteY30" fmla="*/ 383456 h 812606"/>
                <a:gd name="connsiteX31" fmla="*/ 3523948 w 12346893"/>
                <a:gd name="connsiteY31" fmla="*/ 380362 h 812606"/>
                <a:gd name="connsiteX32" fmla="*/ 3550734 w 12346893"/>
                <a:gd name="connsiteY32" fmla="*/ 332392 h 812606"/>
                <a:gd name="connsiteX33" fmla="*/ 3563989 w 12346893"/>
                <a:gd name="connsiteY33" fmla="*/ 311757 h 812606"/>
                <a:gd name="connsiteX34" fmla="*/ 3581479 w 12346893"/>
                <a:gd name="connsiteY34" fmla="*/ 271321 h 812606"/>
                <a:gd name="connsiteX35" fmla="*/ 3573787 w 12346893"/>
                <a:gd name="connsiteY35" fmla="*/ 296505 h 812606"/>
                <a:gd name="connsiteX36" fmla="*/ 3579897 w 12346893"/>
                <a:gd name="connsiteY36" fmla="*/ 286993 h 812606"/>
                <a:gd name="connsiteX37" fmla="*/ 4071649 w 12346893"/>
                <a:gd name="connsiteY37" fmla="*/ 3 h 812606"/>
                <a:gd name="connsiteX38" fmla="*/ 4442076 w 12346893"/>
                <a:gd name="connsiteY38" fmla="*/ 148599 h 812606"/>
                <a:gd name="connsiteX39" fmla="*/ 4490282 w 12346893"/>
                <a:gd name="connsiteY39" fmla="*/ 195938 h 812606"/>
                <a:gd name="connsiteX40" fmla="*/ 4494596 w 12346893"/>
                <a:gd name="connsiteY40" fmla="*/ 187314 h 812606"/>
                <a:gd name="connsiteX41" fmla="*/ 4504132 w 12346893"/>
                <a:gd name="connsiteY41" fmla="*/ 204979 h 812606"/>
                <a:gd name="connsiteX42" fmla="*/ 4943961 w 12346893"/>
                <a:gd name="connsiteY42" fmla="*/ 492304 h 812606"/>
                <a:gd name="connsiteX43" fmla="*/ 5209571 w 12346893"/>
                <a:gd name="connsiteY43" fmla="*/ 401517 h 812606"/>
                <a:gd name="connsiteX44" fmla="*/ 5254775 w 12346893"/>
                <a:gd name="connsiteY44" fmla="*/ 363608 h 812606"/>
                <a:gd name="connsiteX45" fmla="*/ 5260352 w 12346893"/>
                <a:gd name="connsiteY45" fmla="*/ 356532 h 812606"/>
                <a:gd name="connsiteX46" fmla="*/ 5294481 w 12346893"/>
                <a:gd name="connsiteY46" fmla="*/ 323694 h 812606"/>
                <a:gd name="connsiteX47" fmla="*/ 5319553 w 12346893"/>
                <a:gd name="connsiteY47" fmla="*/ 296655 h 812606"/>
                <a:gd name="connsiteX48" fmla="*/ 5408788 w 12346893"/>
                <a:gd name="connsiteY48" fmla="*/ 159811 h 812606"/>
                <a:gd name="connsiteX49" fmla="*/ 5426298 w 12346893"/>
                <a:gd name="connsiteY49" fmla="*/ 119327 h 812606"/>
                <a:gd name="connsiteX50" fmla="*/ 5408614 w 12346893"/>
                <a:gd name="connsiteY50" fmla="*/ 177228 h 812606"/>
                <a:gd name="connsiteX51" fmla="*/ 5372276 w 12346893"/>
                <a:gd name="connsiteY51" fmla="*/ 258677 h 812606"/>
                <a:gd name="connsiteX52" fmla="*/ 5413555 w 12346893"/>
                <a:gd name="connsiteY52" fmla="*/ 229399 h 812606"/>
                <a:gd name="connsiteX53" fmla="*/ 5687128 w 12346893"/>
                <a:gd name="connsiteY53" fmla="*/ 151994 h 812606"/>
                <a:gd name="connsiteX54" fmla="*/ 6057555 w 12346893"/>
                <a:gd name="connsiteY54" fmla="*/ 300590 h 812606"/>
                <a:gd name="connsiteX55" fmla="*/ 6105761 w 12346893"/>
                <a:gd name="connsiteY55" fmla="*/ 347929 h 812606"/>
                <a:gd name="connsiteX56" fmla="*/ 6110075 w 12346893"/>
                <a:gd name="connsiteY56" fmla="*/ 339306 h 812606"/>
                <a:gd name="connsiteX57" fmla="*/ 6119611 w 12346893"/>
                <a:gd name="connsiteY57" fmla="*/ 356970 h 812606"/>
                <a:gd name="connsiteX58" fmla="*/ 6559439 w 12346893"/>
                <a:gd name="connsiteY58" fmla="*/ 644296 h 812606"/>
                <a:gd name="connsiteX59" fmla="*/ 6982502 w 12346893"/>
                <a:gd name="connsiteY59" fmla="*/ 383863 h 812606"/>
                <a:gd name="connsiteX60" fmla="*/ 6982753 w 12346893"/>
                <a:gd name="connsiteY60" fmla="*/ 383454 h 812606"/>
                <a:gd name="connsiteX61" fmla="*/ 6984246 w 12346893"/>
                <a:gd name="connsiteY61" fmla="*/ 380360 h 812606"/>
                <a:gd name="connsiteX62" fmla="*/ 7011032 w 12346893"/>
                <a:gd name="connsiteY62" fmla="*/ 332390 h 812606"/>
                <a:gd name="connsiteX63" fmla="*/ 7024286 w 12346893"/>
                <a:gd name="connsiteY63" fmla="*/ 311755 h 812606"/>
                <a:gd name="connsiteX64" fmla="*/ 7041777 w 12346893"/>
                <a:gd name="connsiteY64" fmla="*/ 271319 h 812606"/>
                <a:gd name="connsiteX65" fmla="*/ 7034085 w 12346893"/>
                <a:gd name="connsiteY65" fmla="*/ 296503 h 812606"/>
                <a:gd name="connsiteX66" fmla="*/ 7040195 w 12346893"/>
                <a:gd name="connsiteY66" fmla="*/ 286991 h 812606"/>
                <a:gd name="connsiteX67" fmla="*/ 7531947 w 12346893"/>
                <a:gd name="connsiteY67" fmla="*/ 1 h 812606"/>
                <a:gd name="connsiteX68" fmla="*/ 7902374 w 12346893"/>
                <a:gd name="connsiteY68" fmla="*/ 148597 h 812606"/>
                <a:gd name="connsiteX69" fmla="*/ 7950580 w 12346893"/>
                <a:gd name="connsiteY69" fmla="*/ 195936 h 812606"/>
                <a:gd name="connsiteX70" fmla="*/ 7954894 w 12346893"/>
                <a:gd name="connsiteY70" fmla="*/ 187312 h 812606"/>
                <a:gd name="connsiteX71" fmla="*/ 7964430 w 12346893"/>
                <a:gd name="connsiteY71" fmla="*/ 204977 h 812606"/>
                <a:gd name="connsiteX72" fmla="*/ 8404258 w 12346893"/>
                <a:gd name="connsiteY72" fmla="*/ 492302 h 812606"/>
                <a:gd name="connsiteX73" fmla="*/ 8669869 w 12346893"/>
                <a:gd name="connsiteY73" fmla="*/ 401515 h 812606"/>
                <a:gd name="connsiteX74" fmla="*/ 8715076 w 12346893"/>
                <a:gd name="connsiteY74" fmla="*/ 363604 h 812606"/>
                <a:gd name="connsiteX75" fmla="*/ 8720650 w 12346893"/>
                <a:gd name="connsiteY75" fmla="*/ 356531 h 812606"/>
                <a:gd name="connsiteX76" fmla="*/ 8754770 w 12346893"/>
                <a:gd name="connsiteY76" fmla="*/ 323702 h 812606"/>
                <a:gd name="connsiteX77" fmla="*/ 8779851 w 12346893"/>
                <a:gd name="connsiteY77" fmla="*/ 296653 h 812606"/>
                <a:gd name="connsiteX78" fmla="*/ 8869086 w 12346893"/>
                <a:gd name="connsiteY78" fmla="*/ 159809 h 812606"/>
                <a:gd name="connsiteX79" fmla="*/ 8886596 w 12346893"/>
                <a:gd name="connsiteY79" fmla="*/ 119325 h 812606"/>
                <a:gd name="connsiteX80" fmla="*/ 8868912 w 12346893"/>
                <a:gd name="connsiteY80" fmla="*/ 177226 h 812606"/>
                <a:gd name="connsiteX81" fmla="*/ 8832573 w 12346893"/>
                <a:gd name="connsiteY81" fmla="*/ 258676 h 812606"/>
                <a:gd name="connsiteX82" fmla="*/ 8873853 w 12346893"/>
                <a:gd name="connsiteY82" fmla="*/ 229399 h 812606"/>
                <a:gd name="connsiteX83" fmla="*/ 9147426 w 12346893"/>
                <a:gd name="connsiteY83" fmla="*/ 151993 h 812606"/>
                <a:gd name="connsiteX84" fmla="*/ 9517853 w 12346893"/>
                <a:gd name="connsiteY84" fmla="*/ 300589 h 812606"/>
                <a:gd name="connsiteX85" fmla="*/ 9566059 w 12346893"/>
                <a:gd name="connsiteY85" fmla="*/ 347928 h 812606"/>
                <a:gd name="connsiteX86" fmla="*/ 9570373 w 12346893"/>
                <a:gd name="connsiteY86" fmla="*/ 339305 h 812606"/>
                <a:gd name="connsiteX87" fmla="*/ 9579908 w 12346893"/>
                <a:gd name="connsiteY87" fmla="*/ 356969 h 812606"/>
                <a:gd name="connsiteX88" fmla="*/ 10019738 w 12346893"/>
                <a:gd name="connsiteY88" fmla="*/ 644295 h 812606"/>
                <a:gd name="connsiteX89" fmla="*/ 10442800 w 12346893"/>
                <a:gd name="connsiteY89" fmla="*/ 383862 h 812606"/>
                <a:gd name="connsiteX90" fmla="*/ 10443052 w 12346893"/>
                <a:gd name="connsiteY90" fmla="*/ 383453 h 812606"/>
                <a:gd name="connsiteX91" fmla="*/ 10444544 w 12346893"/>
                <a:gd name="connsiteY91" fmla="*/ 380359 h 812606"/>
                <a:gd name="connsiteX92" fmla="*/ 10471330 w 12346893"/>
                <a:gd name="connsiteY92" fmla="*/ 332389 h 812606"/>
                <a:gd name="connsiteX93" fmla="*/ 10484585 w 12346893"/>
                <a:gd name="connsiteY93" fmla="*/ 311754 h 812606"/>
                <a:gd name="connsiteX94" fmla="*/ 10502074 w 12346893"/>
                <a:gd name="connsiteY94" fmla="*/ 271318 h 812606"/>
                <a:gd name="connsiteX95" fmla="*/ 10494383 w 12346893"/>
                <a:gd name="connsiteY95" fmla="*/ 296502 h 812606"/>
                <a:gd name="connsiteX96" fmla="*/ 10500493 w 12346893"/>
                <a:gd name="connsiteY96" fmla="*/ 286990 h 812606"/>
                <a:gd name="connsiteX97" fmla="*/ 10992245 w 12346893"/>
                <a:gd name="connsiteY97" fmla="*/ 0 h 812606"/>
                <a:gd name="connsiteX98" fmla="*/ 11362672 w 12346893"/>
                <a:gd name="connsiteY98" fmla="*/ 148596 h 812606"/>
                <a:gd name="connsiteX99" fmla="*/ 11410878 w 12346893"/>
                <a:gd name="connsiteY99" fmla="*/ 195935 h 812606"/>
                <a:gd name="connsiteX100" fmla="*/ 11415192 w 12346893"/>
                <a:gd name="connsiteY100" fmla="*/ 187311 h 812606"/>
                <a:gd name="connsiteX101" fmla="*/ 11424728 w 12346893"/>
                <a:gd name="connsiteY101" fmla="*/ 204976 h 812606"/>
                <a:gd name="connsiteX102" fmla="*/ 11864557 w 12346893"/>
                <a:gd name="connsiteY102" fmla="*/ 492302 h 812606"/>
                <a:gd name="connsiteX103" fmla="*/ 12329384 w 12346893"/>
                <a:gd name="connsiteY103" fmla="*/ 159808 h 812606"/>
                <a:gd name="connsiteX104" fmla="*/ 12346893 w 12346893"/>
                <a:gd name="connsiteY104" fmla="*/ 119324 h 812606"/>
                <a:gd name="connsiteX105" fmla="*/ 12329210 w 12346893"/>
                <a:gd name="connsiteY105" fmla="*/ 177225 h 812606"/>
                <a:gd name="connsiteX106" fmla="*/ 11735544 w 12346893"/>
                <a:gd name="connsiteY106" fmla="*/ 660610 h 812606"/>
                <a:gd name="connsiteX107" fmla="*/ 11365117 w 12346893"/>
                <a:gd name="connsiteY107" fmla="*/ 512014 h 812606"/>
                <a:gd name="connsiteX108" fmla="*/ 11316911 w 12346893"/>
                <a:gd name="connsiteY108" fmla="*/ 464675 h 812606"/>
                <a:gd name="connsiteX109" fmla="*/ 11312596 w 12346893"/>
                <a:gd name="connsiteY109" fmla="*/ 473298 h 812606"/>
                <a:gd name="connsiteX110" fmla="*/ 11303061 w 12346893"/>
                <a:gd name="connsiteY110" fmla="*/ 455634 h 812606"/>
                <a:gd name="connsiteX111" fmla="*/ 10863232 w 12346893"/>
                <a:gd name="connsiteY111" fmla="*/ 168308 h 812606"/>
                <a:gd name="connsiteX112" fmla="*/ 10440170 w 12346893"/>
                <a:gd name="connsiteY112" fmla="*/ 428741 h 812606"/>
                <a:gd name="connsiteX113" fmla="*/ 10439918 w 12346893"/>
                <a:gd name="connsiteY113" fmla="*/ 429150 h 812606"/>
                <a:gd name="connsiteX114" fmla="*/ 10438426 w 12346893"/>
                <a:gd name="connsiteY114" fmla="*/ 432244 h 812606"/>
                <a:gd name="connsiteX115" fmla="*/ 10411639 w 12346893"/>
                <a:gd name="connsiteY115" fmla="*/ 480214 h 812606"/>
                <a:gd name="connsiteX116" fmla="*/ 10398385 w 12346893"/>
                <a:gd name="connsiteY116" fmla="*/ 500849 h 812606"/>
                <a:gd name="connsiteX117" fmla="*/ 10380895 w 12346893"/>
                <a:gd name="connsiteY117" fmla="*/ 541285 h 812606"/>
                <a:gd name="connsiteX118" fmla="*/ 10388586 w 12346893"/>
                <a:gd name="connsiteY118" fmla="*/ 516101 h 812606"/>
                <a:gd name="connsiteX119" fmla="*/ 10382477 w 12346893"/>
                <a:gd name="connsiteY119" fmla="*/ 525613 h 812606"/>
                <a:gd name="connsiteX120" fmla="*/ 9890724 w 12346893"/>
                <a:gd name="connsiteY120" fmla="*/ 812603 h 812606"/>
                <a:gd name="connsiteX121" fmla="*/ 9520297 w 12346893"/>
                <a:gd name="connsiteY121" fmla="*/ 664007 h 812606"/>
                <a:gd name="connsiteX122" fmla="*/ 9472091 w 12346893"/>
                <a:gd name="connsiteY122" fmla="*/ 616668 h 812606"/>
                <a:gd name="connsiteX123" fmla="*/ 9467777 w 12346893"/>
                <a:gd name="connsiteY123" fmla="*/ 625292 h 812606"/>
                <a:gd name="connsiteX124" fmla="*/ 9458242 w 12346893"/>
                <a:gd name="connsiteY124" fmla="*/ 607627 h 812606"/>
                <a:gd name="connsiteX125" fmla="*/ 9018413 w 12346893"/>
                <a:gd name="connsiteY125" fmla="*/ 320302 h 812606"/>
                <a:gd name="connsiteX126" fmla="*/ 8752802 w 12346893"/>
                <a:gd name="connsiteY126" fmla="*/ 411089 h 812606"/>
                <a:gd name="connsiteX127" fmla="*/ 8707595 w 12346893"/>
                <a:gd name="connsiteY127" fmla="*/ 449000 h 812606"/>
                <a:gd name="connsiteX128" fmla="*/ 8702022 w 12346893"/>
                <a:gd name="connsiteY128" fmla="*/ 456073 h 812606"/>
                <a:gd name="connsiteX129" fmla="*/ 8667901 w 12346893"/>
                <a:gd name="connsiteY129" fmla="*/ 488902 h 812606"/>
                <a:gd name="connsiteX130" fmla="*/ 8642820 w 12346893"/>
                <a:gd name="connsiteY130" fmla="*/ 515951 h 812606"/>
                <a:gd name="connsiteX131" fmla="*/ 8553585 w 12346893"/>
                <a:gd name="connsiteY131" fmla="*/ 652795 h 812606"/>
                <a:gd name="connsiteX132" fmla="*/ 8536075 w 12346893"/>
                <a:gd name="connsiteY132" fmla="*/ 693279 h 812606"/>
                <a:gd name="connsiteX133" fmla="*/ 8553759 w 12346893"/>
                <a:gd name="connsiteY133" fmla="*/ 635378 h 812606"/>
                <a:gd name="connsiteX134" fmla="*/ 8590098 w 12346893"/>
                <a:gd name="connsiteY134" fmla="*/ 553928 h 812606"/>
                <a:gd name="connsiteX135" fmla="*/ 8548818 w 12346893"/>
                <a:gd name="connsiteY135" fmla="*/ 583206 h 812606"/>
                <a:gd name="connsiteX136" fmla="*/ 8275246 w 12346893"/>
                <a:gd name="connsiteY136" fmla="*/ 660611 h 812606"/>
                <a:gd name="connsiteX137" fmla="*/ 7904819 w 12346893"/>
                <a:gd name="connsiteY137" fmla="*/ 512015 h 812606"/>
                <a:gd name="connsiteX138" fmla="*/ 7856612 w 12346893"/>
                <a:gd name="connsiteY138" fmla="*/ 464676 h 812606"/>
                <a:gd name="connsiteX139" fmla="*/ 7852299 w 12346893"/>
                <a:gd name="connsiteY139" fmla="*/ 473299 h 812606"/>
                <a:gd name="connsiteX140" fmla="*/ 7842763 w 12346893"/>
                <a:gd name="connsiteY140" fmla="*/ 455635 h 812606"/>
                <a:gd name="connsiteX141" fmla="*/ 7402933 w 12346893"/>
                <a:gd name="connsiteY141" fmla="*/ 168309 h 812606"/>
                <a:gd name="connsiteX142" fmla="*/ 6979871 w 12346893"/>
                <a:gd name="connsiteY142" fmla="*/ 428742 h 812606"/>
                <a:gd name="connsiteX143" fmla="*/ 6979620 w 12346893"/>
                <a:gd name="connsiteY143" fmla="*/ 429151 h 812606"/>
                <a:gd name="connsiteX144" fmla="*/ 6978128 w 12346893"/>
                <a:gd name="connsiteY144" fmla="*/ 432245 h 812606"/>
                <a:gd name="connsiteX145" fmla="*/ 6951342 w 12346893"/>
                <a:gd name="connsiteY145" fmla="*/ 480215 h 812606"/>
                <a:gd name="connsiteX146" fmla="*/ 6938086 w 12346893"/>
                <a:gd name="connsiteY146" fmla="*/ 500850 h 812606"/>
                <a:gd name="connsiteX147" fmla="*/ 6920597 w 12346893"/>
                <a:gd name="connsiteY147" fmla="*/ 541286 h 812606"/>
                <a:gd name="connsiteX148" fmla="*/ 6928288 w 12346893"/>
                <a:gd name="connsiteY148" fmla="*/ 516102 h 812606"/>
                <a:gd name="connsiteX149" fmla="*/ 6922178 w 12346893"/>
                <a:gd name="connsiteY149" fmla="*/ 525614 h 812606"/>
                <a:gd name="connsiteX150" fmla="*/ 6430427 w 12346893"/>
                <a:gd name="connsiteY150" fmla="*/ 812604 h 812606"/>
                <a:gd name="connsiteX151" fmla="*/ 6059999 w 12346893"/>
                <a:gd name="connsiteY151" fmla="*/ 664008 h 812606"/>
                <a:gd name="connsiteX152" fmla="*/ 6011793 w 12346893"/>
                <a:gd name="connsiteY152" fmla="*/ 616669 h 812606"/>
                <a:gd name="connsiteX153" fmla="*/ 6007479 w 12346893"/>
                <a:gd name="connsiteY153" fmla="*/ 625293 h 812606"/>
                <a:gd name="connsiteX154" fmla="*/ 5997944 w 12346893"/>
                <a:gd name="connsiteY154" fmla="*/ 607628 h 812606"/>
                <a:gd name="connsiteX155" fmla="*/ 5558114 w 12346893"/>
                <a:gd name="connsiteY155" fmla="*/ 320302 h 812606"/>
                <a:gd name="connsiteX156" fmla="*/ 5292505 w 12346893"/>
                <a:gd name="connsiteY156" fmla="*/ 411089 h 812606"/>
                <a:gd name="connsiteX157" fmla="*/ 5247300 w 12346893"/>
                <a:gd name="connsiteY157" fmla="*/ 448999 h 812606"/>
                <a:gd name="connsiteX158" fmla="*/ 5241724 w 12346893"/>
                <a:gd name="connsiteY158" fmla="*/ 456075 h 812606"/>
                <a:gd name="connsiteX159" fmla="*/ 5207594 w 12346893"/>
                <a:gd name="connsiteY159" fmla="*/ 488913 h 812606"/>
                <a:gd name="connsiteX160" fmla="*/ 5182522 w 12346893"/>
                <a:gd name="connsiteY160" fmla="*/ 515952 h 812606"/>
                <a:gd name="connsiteX161" fmla="*/ 5093287 w 12346893"/>
                <a:gd name="connsiteY161" fmla="*/ 652796 h 812606"/>
                <a:gd name="connsiteX162" fmla="*/ 5129799 w 12346893"/>
                <a:gd name="connsiteY162" fmla="*/ 553930 h 812606"/>
                <a:gd name="connsiteX163" fmla="*/ 5088520 w 12346893"/>
                <a:gd name="connsiteY163" fmla="*/ 583208 h 812606"/>
                <a:gd name="connsiteX164" fmla="*/ 4814948 w 12346893"/>
                <a:gd name="connsiteY164" fmla="*/ 660613 h 812606"/>
                <a:gd name="connsiteX165" fmla="*/ 4444521 w 12346893"/>
                <a:gd name="connsiteY165" fmla="*/ 512017 h 812606"/>
                <a:gd name="connsiteX166" fmla="*/ 4396314 w 12346893"/>
                <a:gd name="connsiteY166" fmla="*/ 464678 h 812606"/>
                <a:gd name="connsiteX167" fmla="*/ 4392001 w 12346893"/>
                <a:gd name="connsiteY167" fmla="*/ 473301 h 812606"/>
                <a:gd name="connsiteX168" fmla="*/ 4382465 w 12346893"/>
                <a:gd name="connsiteY168" fmla="*/ 455637 h 812606"/>
                <a:gd name="connsiteX169" fmla="*/ 3942636 w 12346893"/>
                <a:gd name="connsiteY169" fmla="*/ 168311 h 812606"/>
                <a:gd name="connsiteX170" fmla="*/ 3519574 w 12346893"/>
                <a:gd name="connsiteY170" fmla="*/ 428744 h 812606"/>
                <a:gd name="connsiteX171" fmla="*/ 3519322 w 12346893"/>
                <a:gd name="connsiteY171" fmla="*/ 429153 h 812606"/>
                <a:gd name="connsiteX172" fmla="*/ 3517830 w 12346893"/>
                <a:gd name="connsiteY172" fmla="*/ 432247 h 812606"/>
                <a:gd name="connsiteX173" fmla="*/ 3491044 w 12346893"/>
                <a:gd name="connsiteY173" fmla="*/ 480217 h 812606"/>
                <a:gd name="connsiteX174" fmla="*/ 3477788 w 12346893"/>
                <a:gd name="connsiteY174" fmla="*/ 500852 h 812606"/>
                <a:gd name="connsiteX175" fmla="*/ 3460299 w 12346893"/>
                <a:gd name="connsiteY175" fmla="*/ 541288 h 812606"/>
                <a:gd name="connsiteX176" fmla="*/ 3467991 w 12346893"/>
                <a:gd name="connsiteY176" fmla="*/ 516104 h 812606"/>
                <a:gd name="connsiteX177" fmla="*/ 3461880 w 12346893"/>
                <a:gd name="connsiteY177" fmla="*/ 525616 h 812606"/>
                <a:gd name="connsiteX178" fmla="*/ 2970129 w 12346893"/>
                <a:gd name="connsiteY178" fmla="*/ 812606 h 812606"/>
                <a:gd name="connsiteX179" fmla="*/ 2599702 w 12346893"/>
                <a:gd name="connsiteY179" fmla="*/ 664010 h 812606"/>
                <a:gd name="connsiteX180" fmla="*/ 2551495 w 12346893"/>
                <a:gd name="connsiteY180" fmla="*/ 616671 h 812606"/>
                <a:gd name="connsiteX181" fmla="*/ 2547182 w 12346893"/>
                <a:gd name="connsiteY181" fmla="*/ 625295 h 812606"/>
                <a:gd name="connsiteX182" fmla="*/ 2537646 w 12346893"/>
                <a:gd name="connsiteY182" fmla="*/ 607630 h 812606"/>
                <a:gd name="connsiteX183" fmla="*/ 2097817 w 12346893"/>
                <a:gd name="connsiteY183" fmla="*/ 320304 h 812606"/>
                <a:gd name="connsiteX184" fmla="*/ 1832207 w 12346893"/>
                <a:gd name="connsiteY184" fmla="*/ 411091 h 812606"/>
                <a:gd name="connsiteX185" fmla="*/ 1787003 w 12346893"/>
                <a:gd name="connsiteY185" fmla="*/ 449001 h 812606"/>
                <a:gd name="connsiteX186" fmla="*/ 1781426 w 12346893"/>
                <a:gd name="connsiteY186" fmla="*/ 456077 h 812606"/>
                <a:gd name="connsiteX187" fmla="*/ 1747297 w 12346893"/>
                <a:gd name="connsiteY187" fmla="*/ 488915 h 812606"/>
                <a:gd name="connsiteX188" fmla="*/ 1722225 w 12346893"/>
                <a:gd name="connsiteY188" fmla="*/ 515954 h 812606"/>
                <a:gd name="connsiteX189" fmla="*/ 1632990 w 12346893"/>
                <a:gd name="connsiteY189" fmla="*/ 652798 h 812606"/>
                <a:gd name="connsiteX190" fmla="*/ 1669501 w 12346893"/>
                <a:gd name="connsiteY190" fmla="*/ 553933 h 812606"/>
                <a:gd name="connsiteX191" fmla="*/ 1628223 w 12346893"/>
                <a:gd name="connsiteY191" fmla="*/ 583210 h 812606"/>
                <a:gd name="connsiteX192" fmla="*/ 1354650 w 12346893"/>
                <a:gd name="connsiteY192" fmla="*/ 660615 h 812606"/>
                <a:gd name="connsiteX193" fmla="*/ 984223 w 12346893"/>
                <a:gd name="connsiteY193" fmla="*/ 512019 h 812606"/>
                <a:gd name="connsiteX194" fmla="*/ 936017 w 12346893"/>
                <a:gd name="connsiteY194" fmla="*/ 464680 h 812606"/>
                <a:gd name="connsiteX195" fmla="*/ 931703 w 12346893"/>
                <a:gd name="connsiteY195" fmla="*/ 473303 h 812606"/>
                <a:gd name="connsiteX196" fmla="*/ 922167 w 12346893"/>
                <a:gd name="connsiteY196" fmla="*/ 455639 h 812606"/>
                <a:gd name="connsiteX197" fmla="*/ 482338 w 12346893"/>
                <a:gd name="connsiteY197" fmla="*/ 168313 h 812606"/>
                <a:gd name="connsiteX198" fmla="*/ 59276 w 12346893"/>
                <a:gd name="connsiteY198" fmla="*/ 428746 h 812606"/>
                <a:gd name="connsiteX199" fmla="*/ 59024 w 12346893"/>
                <a:gd name="connsiteY199" fmla="*/ 429155 h 812606"/>
                <a:gd name="connsiteX200" fmla="*/ 57532 w 12346893"/>
                <a:gd name="connsiteY200" fmla="*/ 432249 h 812606"/>
                <a:gd name="connsiteX201" fmla="*/ 30746 w 12346893"/>
                <a:gd name="connsiteY201" fmla="*/ 480219 h 812606"/>
                <a:gd name="connsiteX202" fmla="*/ 17490 w 12346893"/>
                <a:gd name="connsiteY202" fmla="*/ 500854 h 812606"/>
                <a:gd name="connsiteX203" fmla="*/ 1 w 12346893"/>
                <a:gd name="connsiteY203" fmla="*/ 541290 h 812606"/>
                <a:gd name="connsiteX204" fmla="*/ 7693 w 12346893"/>
                <a:gd name="connsiteY204" fmla="*/ 516106 h 812606"/>
                <a:gd name="connsiteX205" fmla="*/ 1582 w 12346893"/>
                <a:gd name="connsiteY205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859253 w 12346891"/>
                <a:gd name="connsiteY19" fmla="*/ 296657 h 812606"/>
                <a:gd name="connsiteX20" fmla="*/ 1948315 w 12346891"/>
                <a:gd name="connsiteY20" fmla="*/ 177230 h 812606"/>
                <a:gd name="connsiteX21" fmla="*/ 1911977 w 12346891"/>
                <a:gd name="connsiteY21" fmla="*/ 258678 h 812606"/>
                <a:gd name="connsiteX22" fmla="*/ 1953255 w 12346891"/>
                <a:gd name="connsiteY22" fmla="*/ 229401 h 812606"/>
                <a:gd name="connsiteX23" fmla="*/ 2226828 w 12346891"/>
                <a:gd name="connsiteY23" fmla="*/ 151996 h 812606"/>
                <a:gd name="connsiteX24" fmla="*/ 2597255 w 12346891"/>
                <a:gd name="connsiteY24" fmla="*/ 300592 h 812606"/>
                <a:gd name="connsiteX25" fmla="*/ 2645461 w 12346891"/>
                <a:gd name="connsiteY25" fmla="*/ 347931 h 812606"/>
                <a:gd name="connsiteX26" fmla="*/ 2649775 w 12346891"/>
                <a:gd name="connsiteY26" fmla="*/ 339308 h 812606"/>
                <a:gd name="connsiteX27" fmla="*/ 2659311 w 12346891"/>
                <a:gd name="connsiteY27" fmla="*/ 356972 h 812606"/>
                <a:gd name="connsiteX28" fmla="*/ 3099140 w 12346891"/>
                <a:gd name="connsiteY28" fmla="*/ 644298 h 812606"/>
                <a:gd name="connsiteX29" fmla="*/ 3522202 w 12346891"/>
                <a:gd name="connsiteY29" fmla="*/ 383865 h 812606"/>
                <a:gd name="connsiteX30" fmla="*/ 3522454 w 12346891"/>
                <a:gd name="connsiteY30" fmla="*/ 383456 h 812606"/>
                <a:gd name="connsiteX31" fmla="*/ 3523946 w 12346891"/>
                <a:gd name="connsiteY31" fmla="*/ 380362 h 812606"/>
                <a:gd name="connsiteX32" fmla="*/ 3550732 w 12346891"/>
                <a:gd name="connsiteY32" fmla="*/ 332392 h 812606"/>
                <a:gd name="connsiteX33" fmla="*/ 3563987 w 12346891"/>
                <a:gd name="connsiteY33" fmla="*/ 311757 h 812606"/>
                <a:gd name="connsiteX34" fmla="*/ 3581477 w 12346891"/>
                <a:gd name="connsiteY34" fmla="*/ 271321 h 812606"/>
                <a:gd name="connsiteX35" fmla="*/ 3573785 w 12346891"/>
                <a:gd name="connsiteY35" fmla="*/ 296505 h 812606"/>
                <a:gd name="connsiteX36" fmla="*/ 3579895 w 12346891"/>
                <a:gd name="connsiteY36" fmla="*/ 286993 h 812606"/>
                <a:gd name="connsiteX37" fmla="*/ 4071647 w 12346891"/>
                <a:gd name="connsiteY37" fmla="*/ 3 h 812606"/>
                <a:gd name="connsiteX38" fmla="*/ 4442074 w 12346891"/>
                <a:gd name="connsiteY38" fmla="*/ 148599 h 812606"/>
                <a:gd name="connsiteX39" fmla="*/ 4490280 w 12346891"/>
                <a:gd name="connsiteY39" fmla="*/ 195938 h 812606"/>
                <a:gd name="connsiteX40" fmla="*/ 4494594 w 12346891"/>
                <a:gd name="connsiteY40" fmla="*/ 187314 h 812606"/>
                <a:gd name="connsiteX41" fmla="*/ 4504130 w 12346891"/>
                <a:gd name="connsiteY41" fmla="*/ 204979 h 812606"/>
                <a:gd name="connsiteX42" fmla="*/ 4943959 w 12346891"/>
                <a:gd name="connsiteY42" fmla="*/ 492304 h 812606"/>
                <a:gd name="connsiteX43" fmla="*/ 5209569 w 12346891"/>
                <a:gd name="connsiteY43" fmla="*/ 401517 h 812606"/>
                <a:gd name="connsiteX44" fmla="*/ 5254773 w 12346891"/>
                <a:gd name="connsiteY44" fmla="*/ 363608 h 812606"/>
                <a:gd name="connsiteX45" fmla="*/ 5260350 w 12346891"/>
                <a:gd name="connsiteY45" fmla="*/ 356532 h 812606"/>
                <a:gd name="connsiteX46" fmla="*/ 5294479 w 12346891"/>
                <a:gd name="connsiteY46" fmla="*/ 323694 h 812606"/>
                <a:gd name="connsiteX47" fmla="*/ 5319551 w 12346891"/>
                <a:gd name="connsiteY47" fmla="*/ 296655 h 812606"/>
                <a:gd name="connsiteX48" fmla="*/ 5426296 w 12346891"/>
                <a:gd name="connsiteY48" fmla="*/ 119327 h 812606"/>
                <a:gd name="connsiteX49" fmla="*/ 5408612 w 12346891"/>
                <a:gd name="connsiteY49" fmla="*/ 177228 h 812606"/>
                <a:gd name="connsiteX50" fmla="*/ 5372274 w 12346891"/>
                <a:gd name="connsiteY50" fmla="*/ 258677 h 812606"/>
                <a:gd name="connsiteX51" fmla="*/ 5413553 w 12346891"/>
                <a:gd name="connsiteY51" fmla="*/ 229399 h 812606"/>
                <a:gd name="connsiteX52" fmla="*/ 5687126 w 12346891"/>
                <a:gd name="connsiteY52" fmla="*/ 151994 h 812606"/>
                <a:gd name="connsiteX53" fmla="*/ 6057553 w 12346891"/>
                <a:gd name="connsiteY53" fmla="*/ 300590 h 812606"/>
                <a:gd name="connsiteX54" fmla="*/ 6105759 w 12346891"/>
                <a:gd name="connsiteY54" fmla="*/ 347929 h 812606"/>
                <a:gd name="connsiteX55" fmla="*/ 6110073 w 12346891"/>
                <a:gd name="connsiteY55" fmla="*/ 339306 h 812606"/>
                <a:gd name="connsiteX56" fmla="*/ 6119609 w 12346891"/>
                <a:gd name="connsiteY56" fmla="*/ 356970 h 812606"/>
                <a:gd name="connsiteX57" fmla="*/ 6559437 w 12346891"/>
                <a:gd name="connsiteY57" fmla="*/ 644296 h 812606"/>
                <a:gd name="connsiteX58" fmla="*/ 6982500 w 12346891"/>
                <a:gd name="connsiteY58" fmla="*/ 383863 h 812606"/>
                <a:gd name="connsiteX59" fmla="*/ 6982751 w 12346891"/>
                <a:gd name="connsiteY59" fmla="*/ 383454 h 812606"/>
                <a:gd name="connsiteX60" fmla="*/ 6984244 w 12346891"/>
                <a:gd name="connsiteY60" fmla="*/ 380360 h 812606"/>
                <a:gd name="connsiteX61" fmla="*/ 7011030 w 12346891"/>
                <a:gd name="connsiteY61" fmla="*/ 332390 h 812606"/>
                <a:gd name="connsiteX62" fmla="*/ 7024284 w 12346891"/>
                <a:gd name="connsiteY62" fmla="*/ 311755 h 812606"/>
                <a:gd name="connsiteX63" fmla="*/ 7041775 w 12346891"/>
                <a:gd name="connsiteY63" fmla="*/ 271319 h 812606"/>
                <a:gd name="connsiteX64" fmla="*/ 7034083 w 12346891"/>
                <a:gd name="connsiteY64" fmla="*/ 296503 h 812606"/>
                <a:gd name="connsiteX65" fmla="*/ 7040193 w 12346891"/>
                <a:gd name="connsiteY65" fmla="*/ 286991 h 812606"/>
                <a:gd name="connsiteX66" fmla="*/ 7531945 w 12346891"/>
                <a:gd name="connsiteY66" fmla="*/ 1 h 812606"/>
                <a:gd name="connsiteX67" fmla="*/ 7902372 w 12346891"/>
                <a:gd name="connsiteY67" fmla="*/ 148597 h 812606"/>
                <a:gd name="connsiteX68" fmla="*/ 7950578 w 12346891"/>
                <a:gd name="connsiteY68" fmla="*/ 195936 h 812606"/>
                <a:gd name="connsiteX69" fmla="*/ 7954892 w 12346891"/>
                <a:gd name="connsiteY69" fmla="*/ 187312 h 812606"/>
                <a:gd name="connsiteX70" fmla="*/ 7964428 w 12346891"/>
                <a:gd name="connsiteY70" fmla="*/ 204977 h 812606"/>
                <a:gd name="connsiteX71" fmla="*/ 8404256 w 12346891"/>
                <a:gd name="connsiteY71" fmla="*/ 492302 h 812606"/>
                <a:gd name="connsiteX72" fmla="*/ 8669867 w 12346891"/>
                <a:gd name="connsiteY72" fmla="*/ 401515 h 812606"/>
                <a:gd name="connsiteX73" fmla="*/ 8715074 w 12346891"/>
                <a:gd name="connsiteY73" fmla="*/ 363604 h 812606"/>
                <a:gd name="connsiteX74" fmla="*/ 8720648 w 12346891"/>
                <a:gd name="connsiteY74" fmla="*/ 356531 h 812606"/>
                <a:gd name="connsiteX75" fmla="*/ 8754768 w 12346891"/>
                <a:gd name="connsiteY75" fmla="*/ 323702 h 812606"/>
                <a:gd name="connsiteX76" fmla="*/ 8779849 w 12346891"/>
                <a:gd name="connsiteY76" fmla="*/ 296653 h 812606"/>
                <a:gd name="connsiteX77" fmla="*/ 8869084 w 12346891"/>
                <a:gd name="connsiteY77" fmla="*/ 159809 h 812606"/>
                <a:gd name="connsiteX78" fmla="*/ 8886594 w 12346891"/>
                <a:gd name="connsiteY78" fmla="*/ 119325 h 812606"/>
                <a:gd name="connsiteX79" fmla="*/ 8868910 w 12346891"/>
                <a:gd name="connsiteY79" fmla="*/ 177226 h 812606"/>
                <a:gd name="connsiteX80" fmla="*/ 8832571 w 12346891"/>
                <a:gd name="connsiteY80" fmla="*/ 258676 h 812606"/>
                <a:gd name="connsiteX81" fmla="*/ 8873851 w 12346891"/>
                <a:gd name="connsiteY81" fmla="*/ 229399 h 812606"/>
                <a:gd name="connsiteX82" fmla="*/ 9147424 w 12346891"/>
                <a:gd name="connsiteY82" fmla="*/ 151993 h 812606"/>
                <a:gd name="connsiteX83" fmla="*/ 9517851 w 12346891"/>
                <a:gd name="connsiteY83" fmla="*/ 300589 h 812606"/>
                <a:gd name="connsiteX84" fmla="*/ 9566057 w 12346891"/>
                <a:gd name="connsiteY84" fmla="*/ 347928 h 812606"/>
                <a:gd name="connsiteX85" fmla="*/ 9570371 w 12346891"/>
                <a:gd name="connsiteY85" fmla="*/ 339305 h 812606"/>
                <a:gd name="connsiteX86" fmla="*/ 9579906 w 12346891"/>
                <a:gd name="connsiteY86" fmla="*/ 356969 h 812606"/>
                <a:gd name="connsiteX87" fmla="*/ 10019736 w 12346891"/>
                <a:gd name="connsiteY87" fmla="*/ 644295 h 812606"/>
                <a:gd name="connsiteX88" fmla="*/ 10442798 w 12346891"/>
                <a:gd name="connsiteY88" fmla="*/ 383862 h 812606"/>
                <a:gd name="connsiteX89" fmla="*/ 10443050 w 12346891"/>
                <a:gd name="connsiteY89" fmla="*/ 383453 h 812606"/>
                <a:gd name="connsiteX90" fmla="*/ 10444542 w 12346891"/>
                <a:gd name="connsiteY90" fmla="*/ 380359 h 812606"/>
                <a:gd name="connsiteX91" fmla="*/ 10471328 w 12346891"/>
                <a:gd name="connsiteY91" fmla="*/ 332389 h 812606"/>
                <a:gd name="connsiteX92" fmla="*/ 10484583 w 12346891"/>
                <a:gd name="connsiteY92" fmla="*/ 311754 h 812606"/>
                <a:gd name="connsiteX93" fmla="*/ 10502072 w 12346891"/>
                <a:gd name="connsiteY93" fmla="*/ 271318 h 812606"/>
                <a:gd name="connsiteX94" fmla="*/ 10494381 w 12346891"/>
                <a:gd name="connsiteY94" fmla="*/ 296502 h 812606"/>
                <a:gd name="connsiteX95" fmla="*/ 10500491 w 12346891"/>
                <a:gd name="connsiteY95" fmla="*/ 286990 h 812606"/>
                <a:gd name="connsiteX96" fmla="*/ 10992243 w 12346891"/>
                <a:gd name="connsiteY96" fmla="*/ 0 h 812606"/>
                <a:gd name="connsiteX97" fmla="*/ 11362670 w 12346891"/>
                <a:gd name="connsiteY97" fmla="*/ 148596 h 812606"/>
                <a:gd name="connsiteX98" fmla="*/ 11410876 w 12346891"/>
                <a:gd name="connsiteY98" fmla="*/ 195935 h 812606"/>
                <a:gd name="connsiteX99" fmla="*/ 11415190 w 12346891"/>
                <a:gd name="connsiteY99" fmla="*/ 187311 h 812606"/>
                <a:gd name="connsiteX100" fmla="*/ 11424726 w 12346891"/>
                <a:gd name="connsiteY100" fmla="*/ 204976 h 812606"/>
                <a:gd name="connsiteX101" fmla="*/ 11864555 w 12346891"/>
                <a:gd name="connsiteY101" fmla="*/ 492302 h 812606"/>
                <a:gd name="connsiteX102" fmla="*/ 12329382 w 12346891"/>
                <a:gd name="connsiteY102" fmla="*/ 159808 h 812606"/>
                <a:gd name="connsiteX103" fmla="*/ 12346891 w 12346891"/>
                <a:gd name="connsiteY103" fmla="*/ 119324 h 812606"/>
                <a:gd name="connsiteX104" fmla="*/ 12329208 w 12346891"/>
                <a:gd name="connsiteY104" fmla="*/ 177225 h 812606"/>
                <a:gd name="connsiteX105" fmla="*/ 11735542 w 12346891"/>
                <a:gd name="connsiteY105" fmla="*/ 660610 h 812606"/>
                <a:gd name="connsiteX106" fmla="*/ 11365115 w 12346891"/>
                <a:gd name="connsiteY106" fmla="*/ 512014 h 812606"/>
                <a:gd name="connsiteX107" fmla="*/ 11316909 w 12346891"/>
                <a:gd name="connsiteY107" fmla="*/ 464675 h 812606"/>
                <a:gd name="connsiteX108" fmla="*/ 11312594 w 12346891"/>
                <a:gd name="connsiteY108" fmla="*/ 473298 h 812606"/>
                <a:gd name="connsiteX109" fmla="*/ 11303059 w 12346891"/>
                <a:gd name="connsiteY109" fmla="*/ 455634 h 812606"/>
                <a:gd name="connsiteX110" fmla="*/ 10863230 w 12346891"/>
                <a:gd name="connsiteY110" fmla="*/ 168308 h 812606"/>
                <a:gd name="connsiteX111" fmla="*/ 10440168 w 12346891"/>
                <a:gd name="connsiteY111" fmla="*/ 428741 h 812606"/>
                <a:gd name="connsiteX112" fmla="*/ 10439916 w 12346891"/>
                <a:gd name="connsiteY112" fmla="*/ 429150 h 812606"/>
                <a:gd name="connsiteX113" fmla="*/ 10438424 w 12346891"/>
                <a:gd name="connsiteY113" fmla="*/ 432244 h 812606"/>
                <a:gd name="connsiteX114" fmla="*/ 10411637 w 12346891"/>
                <a:gd name="connsiteY114" fmla="*/ 480214 h 812606"/>
                <a:gd name="connsiteX115" fmla="*/ 10398383 w 12346891"/>
                <a:gd name="connsiteY115" fmla="*/ 500849 h 812606"/>
                <a:gd name="connsiteX116" fmla="*/ 10380893 w 12346891"/>
                <a:gd name="connsiteY116" fmla="*/ 541285 h 812606"/>
                <a:gd name="connsiteX117" fmla="*/ 10388584 w 12346891"/>
                <a:gd name="connsiteY117" fmla="*/ 516101 h 812606"/>
                <a:gd name="connsiteX118" fmla="*/ 10382475 w 12346891"/>
                <a:gd name="connsiteY118" fmla="*/ 525613 h 812606"/>
                <a:gd name="connsiteX119" fmla="*/ 9890722 w 12346891"/>
                <a:gd name="connsiteY119" fmla="*/ 812603 h 812606"/>
                <a:gd name="connsiteX120" fmla="*/ 9520295 w 12346891"/>
                <a:gd name="connsiteY120" fmla="*/ 664007 h 812606"/>
                <a:gd name="connsiteX121" fmla="*/ 9472089 w 12346891"/>
                <a:gd name="connsiteY121" fmla="*/ 616668 h 812606"/>
                <a:gd name="connsiteX122" fmla="*/ 9467775 w 12346891"/>
                <a:gd name="connsiteY122" fmla="*/ 625292 h 812606"/>
                <a:gd name="connsiteX123" fmla="*/ 9458240 w 12346891"/>
                <a:gd name="connsiteY123" fmla="*/ 607627 h 812606"/>
                <a:gd name="connsiteX124" fmla="*/ 9018411 w 12346891"/>
                <a:gd name="connsiteY124" fmla="*/ 320302 h 812606"/>
                <a:gd name="connsiteX125" fmla="*/ 8752800 w 12346891"/>
                <a:gd name="connsiteY125" fmla="*/ 411089 h 812606"/>
                <a:gd name="connsiteX126" fmla="*/ 8707593 w 12346891"/>
                <a:gd name="connsiteY126" fmla="*/ 449000 h 812606"/>
                <a:gd name="connsiteX127" fmla="*/ 8702020 w 12346891"/>
                <a:gd name="connsiteY127" fmla="*/ 456073 h 812606"/>
                <a:gd name="connsiteX128" fmla="*/ 8667899 w 12346891"/>
                <a:gd name="connsiteY128" fmla="*/ 488902 h 812606"/>
                <a:gd name="connsiteX129" fmla="*/ 8642818 w 12346891"/>
                <a:gd name="connsiteY129" fmla="*/ 515951 h 812606"/>
                <a:gd name="connsiteX130" fmla="*/ 8553583 w 12346891"/>
                <a:gd name="connsiteY130" fmla="*/ 652795 h 812606"/>
                <a:gd name="connsiteX131" fmla="*/ 8536073 w 12346891"/>
                <a:gd name="connsiteY131" fmla="*/ 693279 h 812606"/>
                <a:gd name="connsiteX132" fmla="*/ 8553757 w 12346891"/>
                <a:gd name="connsiteY132" fmla="*/ 635378 h 812606"/>
                <a:gd name="connsiteX133" fmla="*/ 8590096 w 12346891"/>
                <a:gd name="connsiteY133" fmla="*/ 553928 h 812606"/>
                <a:gd name="connsiteX134" fmla="*/ 8548816 w 12346891"/>
                <a:gd name="connsiteY134" fmla="*/ 583206 h 812606"/>
                <a:gd name="connsiteX135" fmla="*/ 8275244 w 12346891"/>
                <a:gd name="connsiteY135" fmla="*/ 660611 h 812606"/>
                <a:gd name="connsiteX136" fmla="*/ 7904817 w 12346891"/>
                <a:gd name="connsiteY136" fmla="*/ 512015 h 812606"/>
                <a:gd name="connsiteX137" fmla="*/ 7856610 w 12346891"/>
                <a:gd name="connsiteY137" fmla="*/ 464676 h 812606"/>
                <a:gd name="connsiteX138" fmla="*/ 7852297 w 12346891"/>
                <a:gd name="connsiteY138" fmla="*/ 473299 h 812606"/>
                <a:gd name="connsiteX139" fmla="*/ 7842761 w 12346891"/>
                <a:gd name="connsiteY139" fmla="*/ 455635 h 812606"/>
                <a:gd name="connsiteX140" fmla="*/ 7402931 w 12346891"/>
                <a:gd name="connsiteY140" fmla="*/ 168309 h 812606"/>
                <a:gd name="connsiteX141" fmla="*/ 6979869 w 12346891"/>
                <a:gd name="connsiteY141" fmla="*/ 428742 h 812606"/>
                <a:gd name="connsiteX142" fmla="*/ 6979618 w 12346891"/>
                <a:gd name="connsiteY142" fmla="*/ 429151 h 812606"/>
                <a:gd name="connsiteX143" fmla="*/ 6978126 w 12346891"/>
                <a:gd name="connsiteY143" fmla="*/ 432245 h 812606"/>
                <a:gd name="connsiteX144" fmla="*/ 6951340 w 12346891"/>
                <a:gd name="connsiteY144" fmla="*/ 480215 h 812606"/>
                <a:gd name="connsiteX145" fmla="*/ 6938084 w 12346891"/>
                <a:gd name="connsiteY145" fmla="*/ 500850 h 812606"/>
                <a:gd name="connsiteX146" fmla="*/ 6920595 w 12346891"/>
                <a:gd name="connsiteY146" fmla="*/ 541286 h 812606"/>
                <a:gd name="connsiteX147" fmla="*/ 6928286 w 12346891"/>
                <a:gd name="connsiteY147" fmla="*/ 516102 h 812606"/>
                <a:gd name="connsiteX148" fmla="*/ 6922176 w 12346891"/>
                <a:gd name="connsiteY148" fmla="*/ 525614 h 812606"/>
                <a:gd name="connsiteX149" fmla="*/ 6430425 w 12346891"/>
                <a:gd name="connsiteY149" fmla="*/ 812604 h 812606"/>
                <a:gd name="connsiteX150" fmla="*/ 6059997 w 12346891"/>
                <a:gd name="connsiteY150" fmla="*/ 664008 h 812606"/>
                <a:gd name="connsiteX151" fmla="*/ 6011791 w 12346891"/>
                <a:gd name="connsiteY151" fmla="*/ 616669 h 812606"/>
                <a:gd name="connsiteX152" fmla="*/ 6007477 w 12346891"/>
                <a:gd name="connsiteY152" fmla="*/ 625293 h 812606"/>
                <a:gd name="connsiteX153" fmla="*/ 5997942 w 12346891"/>
                <a:gd name="connsiteY153" fmla="*/ 607628 h 812606"/>
                <a:gd name="connsiteX154" fmla="*/ 5558112 w 12346891"/>
                <a:gd name="connsiteY154" fmla="*/ 320302 h 812606"/>
                <a:gd name="connsiteX155" fmla="*/ 5292503 w 12346891"/>
                <a:gd name="connsiteY155" fmla="*/ 411089 h 812606"/>
                <a:gd name="connsiteX156" fmla="*/ 5247298 w 12346891"/>
                <a:gd name="connsiteY156" fmla="*/ 448999 h 812606"/>
                <a:gd name="connsiteX157" fmla="*/ 5241722 w 12346891"/>
                <a:gd name="connsiteY157" fmla="*/ 456075 h 812606"/>
                <a:gd name="connsiteX158" fmla="*/ 5207592 w 12346891"/>
                <a:gd name="connsiteY158" fmla="*/ 488913 h 812606"/>
                <a:gd name="connsiteX159" fmla="*/ 5182520 w 12346891"/>
                <a:gd name="connsiteY159" fmla="*/ 515952 h 812606"/>
                <a:gd name="connsiteX160" fmla="*/ 5093285 w 12346891"/>
                <a:gd name="connsiteY160" fmla="*/ 652796 h 812606"/>
                <a:gd name="connsiteX161" fmla="*/ 5129797 w 12346891"/>
                <a:gd name="connsiteY161" fmla="*/ 553930 h 812606"/>
                <a:gd name="connsiteX162" fmla="*/ 5088518 w 12346891"/>
                <a:gd name="connsiteY162" fmla="*/ 583208 h 812606"/>
                <a:gd name="connsiteX163" fmla="*/ 4814946 w 12346891"/>
                <a:gd name="connsiteY163" fmla="*/ 660613 h 812606"/>
                <a:gd name="connsiteX164" fmla="*/ 4444519 w 12346891"/>
                <a:gd name="connsiteY164" fmla="*/ 512017 h 812606"/>
                <a:gd name="connsiteX165" fmla="*/ 4396312 w 12346891"/>
                <a:gd name="connsiteY165" fmla="*/ 464678 h 812606"/>
                <a:gd name="connsiteX166" fmla="*/ 4391999 w 12346891"/>
                <a:gd name="connsiteY166" fmla="*/ 473301 h 812606"/>
                <a:gd name="connsiteX167" fmla="*/ 4382463 w 12346891"/>
                <a:gd name="connsiteY167" fmla="*/ 455637 h 812606"/>
                <a:gd name="connsiteX168" fmla="*/ 3942634 w 12346891"/>
                <a:gd name="connsiteY168" fmla="*/ 168311 h 812606"/>
                <a:gd name="connsiteX169" fmla="*/ 3519572 w 12346891"/>
                <a:gd name="connsiteY169" fmla="*/ 428744 h 812606"/>
                <a:gd name="connsiteX170" fmla="*/ 3519320 w 12346891"/>
                <a:gd name="connsiteY170" fmla="*/ 429153 h 812606"/>
                <a:gd name="connsiteX171" fmla="*/ 3517828 w 12346891"/>
                <a:gd name="connsiteY171" fmla="*/ 432247 h 812606"/>
                <a:gd name="connsiteX172" fmla="*/ 3491042 w 12346891"/>
                <a:gd name="connsiteY172" fmla="*/ 480217 h 812606"/>
                <a:gd name="connsiteX173" fmla="*/ 3477786 w 12346891"/>
                <a:gd name="connsiteY173" fmla="*/ 500852 h 812606"/>
                <a:gd name="connsiteX174" fmla="*/ 3460297 w 12346891"/>
                <a:gd name="connsiteY174" fmla="*/ 541288 h 812606"/>
                <a:gd name="connsiteX175" fmla="*/ 3467989 w 12346891"/>
                <a:gd name="connsiteY175" fmla="*/ 516104 h 812606"/>
                <a:gd name="connsiteX176" fmla="*/ 3461878 w 12346891"/>
                <a:gd name="connsiteY176" fmla="*/ 525616 h 812606"/>
                <a:gd name="connsiteX177" fmla="*/ 2970127 w 12346891"/>
                <a:gd name="connsiteY177" fmla="*/ 812606 h 812606"/>
                <a:gd name="connsiteX178" fmla="*/ 2599700 w 12346891"/>
                <a:gd name="connsiteY178" fmla="*/ 664010 h 812606"/>
                <a:gd name="connsiteX179" fmla="*/ 2551493 w 12346891"/>
                <a:gd name="connsiteY179" fmla="*/ 616671 h 812606"/>
                <a:gd name="connsiteX180" fmla="*/ 2547180 w 12346891"/>
                <a:gd name="connsiteY180" fmla="*/ 625295 h 812606"/>
                <a:gd name="connsiteX181" fmla="*/ 2537644 w 12346891"/>
                <a:gd name="connsiteY181" fmla="*/ 607630 h 812606"/>
                <a:gd name="connsiteX182" fmla="*/ 2097815 w 12346891"/>
                <a:gd name="connsiteY182" fmla="*/ 320304 h 812606"/>
                <a:gd name="connsiteX183" fmla="*/ 1832205 w 12346891"/>
                <a:gd name="connsiteY183" fmla="*/ 411091 h 812606"/>
                <a:gd name="connsiteX184" fmla="*/ 1787001 w 12346891"/>
                <a:gd name="connsiteY184" fmla="*/ 449001 h 812606"/>
                <a:gd name="connsiteX185" fmla="*/ 1781424 w 12346891"/>
                <a:gd name="connsiteY185" fmla="*/ 456077 h 812606"/>
                <a:gd name="connsiteX186" fmla="*/ 1747295 w 12346891"/>
                <a:gd name="connsiteY186" fmla="*/ 488915 h 812606"/>
                <a:gd name="connsiteX187" fmla="*/ 1722223 w 12346891"/>
                <a:gd name="connsiteY187" fmla="*/ 515954 h 812606"/>
                <a:gd name="connsiteX188" fmla="*/ 1632988 w 12346891"/>
                <a:gd name="connsiteY188" fmla="*/ 652798 h 812606"/>
                <a:gd name="connsiteX189" fmla="*/ 1669499 w 12346891"/>
                <a:gd name="connsiteY189" fmla="*/ 553933 h 812606"/>
                <a:gd name="connsiteX190" fmla="*/ 1628221 w 12346891"/>
                <a:gd name="connsiteY190" fmla="*/ 583210 h 812606"/>
                <a:gd name="connsiteX191" fmla="*/ 1354648 w 12346891"/>
                <a:gd name="connsiteY191" fmla="*/ 660615 h 812606"/>
                <a:gd name="connsiteX192" fmla="*/ 984221 w 12346891"/>
                <a:gd name="connsiteY192" fmla="*/ 512019 h 812606"/>
                <a:gd name="connsiteX193" fmla="*/ 936015 w 12346891"/>
                <a:gd name="connsiteY193" fmla="*/ 464680 h 812606"/>
                <a:gd name="connsiteX194" fmla="*/ 931701 w 12346891"/>
                <a:gd name="connsiteY194" fmla="*/ 473303 h 812606"/>
                <a:gd name="connsiteX195" fmla="*/ 922165 w 12346891"/>
                <a:gd name="connsiteY195" fmla="*/ 455639 h 812606"/>
                <a:gd name="connsiteX196" fmla="*/ 482336 w 12346891"/>
                <a:gd name="connsiteY196" fmla="*/ 168313 h 812606"/>
                <a:gd name="connsiteX197" fmla="*/ 59274 w 12346891"/>
                <a:gd name="connsiteY197" fmla="*/ 428746 h 812606"/>
                <a:gd name="connsiteX198" fmla="*/ 59022 w 12346891"/>
                <a:gd name="connsiteY198" fmla="*/ 429155 h 812606"/>
                <a:gd name="connsiteX199" fmla="*/ 57530 w 12346891"/>
                <a:gd name="connsiteY199" fmla="*/ 432249 h 812606"/>
                <a:gd name="connsiteX200" fmla="*/ 30744 w 12346891"/>
                <a:gd name="connsiteY200" fmla="*/ 480219 h 812606"/>
                <a:gd name="connsiteX201" fmla="*/ 17488 w 12346891"/>
                <a:gd name="connsiteY201" fmla="*/ 500854 h 812606"/>
                <a:gd name="connsiteX202" fmla="*/ -1 w 12346891"/>
                <a:gd name="connsiteY202" fmla="*/ 541290 h 812606"/>
                <a:gd name="connsiteX203" fmla="*/ 7691 w 12346891"/>
                <a:gd name="connsiteY203" fmla="*/ 516106 h 812606"/>
                <a:gd name="connsiteX204" fmla="*/ 1580 w 12346891"/>
                <a:gd name="connsiteY204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48317 w 12346893"/>
                <a:gd name="connsiteY20" fmla="*/ 177230 h 812606"/>
                <a:gd name="connsiteX21" fmla="*/ 1911979 w 12346893"/>
                <a:gd name="connsiteY21" fmla="*/ 258678 h 812606"/>
                <a:gd name="connsiteX22" fmla="*/ 1953257 w 12346893"/>
                <a:gd name="connsiteY22" fmla="*/ 229401 h 812606"/>
                <a:gd name="connsiteX23" fmla="*/ 2226830 w 12346893"/>
                <a:gd name="connsiteY23" fmla="*/ 151996 h 812606"/>
                <a:gd name="connsiteX24" fmla="*/ 2597257 w 12346893"/>
                <a:gd name="connsiteY24" fmla="*/ 300592 h 812606"/>
                <a:gd name="connsiteX25" fmla="*/ 2645463 w 12346893"/>
                <a:gd name="connsiteY25" fmla="*/ 347931 h 812606"/>
                <a:gd name="connsiteX26" fmla="*/ 2649777 w 12346893"/>
                <a:gd name="connsiteY26" fmla="*/ 339308 h 812606"/>
                <a:gd name="connsiteX27" fmla="*/ 2659313 w 12346893"/>
                <a:gd name="connsiteY27" fmla="*/ 356972 h 812606"/>
                <a:gd name="connsiteX28" fmla="*/ 3099142 w 12346893"/>
                <a:gd name="connsiteY28" fmla="*/ 644298 h 812606"/>
                <a:gd name="connsiteX29" fmla="*/ 3522204 w 12346893"/>
                <a:gd name="connsiteY29" fmla="*/ 383865 h 812606"/>
                <a:gd name="connsiteX30" fmla="*/ 3522456 w 12346893"/>
                <a:gd name="connsiteY30" fmla="*/ 383456 h 812606"/>
                <a:gd name="connsiteX31" fmla="*/ 3523948 w 12346893"/>
                <a:gd name="connsiteY31" fmla="*/ 380362 h 812606"/>
                <a:gd name="connsiteX32" fmla="*/ 3550734 w 12346893"/>
                <a:gd name="connsiteY32" fmla="*/ 332392 h 812606"/>
                <a:gd name="connsiteX33" fmla="*/ 3563989 w 12346893"/>
                <a:gd name="connsiteY33" fmla="*/ 311757 h 812606"/>
                <a:gd name="connsiteX34" fmla="*/ 3581479 w 12346893"/>
                <a:gd name="connsiteY34" fmla="*/ 271321 h 812606"/>
                <a:gd name="connsiteX35" fmla="*/ 3573787 w 12346893"/>
                <a:gd name="connsiteY35" fmla="*/ 296505 h 812606"/>
                <a:gd name="connsiteX36" fmla="*/ 3579897 w 12346893"/>
                <a:gd name="connsiteY36" fmla="*/ 286993 h 812606"/>
                <a:gd name="connsiteX37" fmla="*/ 4071649 w 12346893"/>
                <a:gd name="connsiteY37" fmla="*/ 3 h 812606"/>
                <a:gd name="connsiteX38" fmla="*/ 4442076 w 12346893"/>
                <a:gd name="connsiteY38" fmla="*/ 148599 h 812606"/>
                <a:gd name="connsiteX39" fmla="*/ 4490282 w 12346893"/>
                <a:gd name="connsiteY39" fmla="*/ 195938 h 812606"/>
                <a:gd name="connsiteX40" fmla="*/ 4494596 w 12346893"/>
                <a:gd name="connsiteY40" fmla="*/ 187314 h 812606"/>
                <a:gd name="connsiteX41" fmla="*/ 4504132 w 12346893"/>
                <a:gd name="connsiteY41" fmla="*/ 204979 h 812606"/>
                <a:gd name="connsiteX42" fmla="*/ 4943961 w 12346893"/>
                <a:gd name="connsiteY42" fmla="*/ 492304 h 812606"/>
                <a:gd name="connsiteX43" fmla="*/ 5209571 w 12346893"/>
                <a:gd name="connsiteY43" fmla="*/ 401517 h 812606"/>
                <a:gd name="connsiteX44" fmla="*/ 5254775 w 12346893"/>
                <a:gd name="connsiteY44" fmla="*/ 363608 h 812606"/>
                <a:gd name="connsiteX45" fmla="*/ 5260352 w 12346893"/>
                <a:gd name="connsiteY45" fmla="*/ 356532 h 812606"/>
                <a:gd name="connsiteX46" fmla="*/ 5294481 w 12346893"/>
                <a:gd name="connsiteY46" fmla="*/ 323694 h 812606"/>
                <a:gd name="connsiteX47" fmla="*/ 5319553 w 12346893"/>
                <a:gd name="connsiteY47" fmla="*/ 296655 h 812606"/>
                <a:gd name="connsiteX48" fmla="*/ 5408614 w 12346893"/>
                <a:gd name="connsiteY48" fmla="*/ 177228 h 812606"/>
                <a:gd name="connsiteX49" fmla="*/ 5372276 w 12346893"/>
                <a:gd name="connsiteY49" fmla="*/ 258677 h 812606"/>
                <a:gd name="connsiteX50" fmla="*/ 5413555 w 12346893"/>
                <a:gd name="connsiteY50" fmla="*/ 229399 h 812606"/>
                <a:gd name="connsiteX51" fmla="*/ 5687128 w 12346893"/>
                <a:gd name="connsiteY51" fmla="*/ 151994 h 812606"/>
                <a:gd name="connsiteX52" fmla="*/ 6057555 w 12346893"/>
                <a:gd name="connsiteY52" fmla="*/ 300590 h 812606"/>
                <a:gd name="connsiteX53" fmla="*/ 6105761 w 12346893"/>
                <a:gd name="connsiteY53" fmla="*/ 347929 h 812606"/>
                <a:gd name="connsiteX54" fmla="*/ 6110075 w 12346893"/>
                <a:gd name="connsiteY54" fmla="*/ 339306 h 812606"/>
                <a:gd name="connsiteX55" fmla="*/ 6119611 w 12346893"/>
                <a:gd name="connsiteY55" fmla="*/ 356970 h 812606"/>
                <a:gd name="connsiteX56" fmla="*/ 6559439 w 12346893"/>
                <a:gd name="connsiteY56" fmla="*/ 644296 h 812606"/>
                <a:gd name="connsiteX57" fmla="*/ 6982502 w 12346893"/>
                <a:gd name="connsiteY57" fmla="*/ 383863 h 812606"/>
                <a:gd name="connsiteX58" fmla="*/ 6982753 w 12346893"/>
                <a:gd name="connsiteY58" fmla="*/ 383454 h 812606"/>
                <a:gd name="connsiteX59" fmla="*/ 6984246 w 12346893"/>
                <a:gd name="connsiteY59" fmla="*/ 380360 h 812606"/>
                <a:gd name="connsiteX60" fmla="*/ 7011032 w 12346893"/>
                <a:gd name="connsiteY60" fmla="*/ 332390 h 812606"/>
                <a:gd name="connsiteX61" fmla="*/ 7024286 w 12346893"/>
                <a:gd name="connsiteY61" fmla="*/ 311755 h 812606"/>
                <a:gd name="connsiteX62" fmla="*/ 7041777 w 12346893"/>
                <a:gd name="connsiteY62" fmla="*/ 271319 h 812606"/>
                <a:gd name="connsiteX63" fmla="*/ 7034085 w 12346893"/>
                <a:gd name="connsiteY63" fmla="*/ 296503 h 812606"/>
                <a:gd name="connsiteX64" fmla="*/ 7040195 w 12346893"/>
                <a:gd name="connsiteY64" fmla="*/ 286991 h 812606"/>
                <a:gd name="connsiteX65" fmla="*/ 7531947 w 12346893"/>
                <a:gd name="connsiteY65" fmla="*/ 1 h 812606"/>
                <a:gd name="connsiteX66" fmla="*/ 7902374 w 12346893"/>
                <a:gd name="connsiteY66" fmla="*/ 148597 h 812606"/>
                <a:gd name="connsiteX67" fmla="*/ 7950580 w 12346893"/>
                <a:gd name="connsiteY67" fmla="*/ 195936 h 812606"/>
                <a:gd name="connsiteX68" fmla="*/ 7954894 w 12346893"/>
                <a:gd name="connsiteY68" fmla="*/ 187312 h 812606"/>
                <a:gd name="connsiteX69" fmla="*/ 7964430 w 12346893"/>
                <a:gd name="connsiteY69" fmla="*/ 204977 h 812606"/>
                <a:gd name="connsiteX70" fmla="*/ 8404258 w 12346893"/>
                <a:gd name="connsiteY70" fmla="*/ 492302 h 812606"/>
                <a:gd name="connsiteX71" fmla="*/ 8669869 w 12346893"/>
                <a:gd name="connsiteY71" fmla="*/ 401515 h 812606"/>
                <a:gd name="connsiteX72" fmla="*/ 8715076 w 12346893"/>
                <a:gd name="connsiteY72" fmla="*/ 363604 h 812606"/>
                <a:gd name="connsiteX73" fmla="*/ 8720650 w 12346893"/>
                <a:gd name="connsiteY73" fmla="*/ 356531 h 812606"/>
                <a:gd name="connsiteX74" fmla="*/ 8754770 w 12346893"/>
                <a:gd name="connsiteY74" fmla="*/ 323702 h 812606"/>
                <a:gd name="connsiteX75" fmla="*/ 8779851 w 12346893"/>
                <a:gd name="connsiteY75" fmla="*/ 296653 h 812606"/>
                <a:gd name="connsiteX76" fmla="*/ 8869086 w 12346893"/>
                <a:gd name="connsiteY76" fmla="*/ 159809 h 812606"/>
                <a:gd name="connsiteX77" fmla="*/ 8886596 w 12346893"/>
                <a:gd name="connsiteY77" fmla="*/ 119325 h 812606"/>
                <a:gd name="connsiteX78" fmla="*/ 8868912 w 12346893"/>
                <a:gd name="connsiteY78" fmla="*/ 177226 h 812606"/>
                <a:gd name="connsiteX79" fmla="*/ 8832573 w 12346893"/>
                <a:gd name="connsiteY79" fmla="*/ 258676 h 812606"/>
                <a:gd name="connsiteX80" fmla="*/ 8873853 w 12346893"/>
                <a:gd name="connsiteY80" fmla="*/ 229399 h 812606"/>
                <a:gd name="connsiteX81" fmla="*/ 9147426 w 12346893"/>
                <a:gd name="connsiteY81" fmla="*/ 151993 h 812606"/>
                <a:gd name="connsiteX82" fmla="*/ 9517853 w 12346893"/>
                <a:gd name="connsiteY82" fmla="*/ 300589 h 812606"/>
                <a:gd name="connsiteX83" fmla="*/ 9566059 w 12346893"/>
                <a:gd name="connsiteY83" fmla="*/ 347928 h 812606"/>
                <a:gd name="connsiteX84" fmla="*/ 9570373 w 12346893"/>
                <a:gd name="connsiteY84" fmla="*/ 339305 h 812606"/>
                <a:gd name="connsiteX85" fmla="*/ 9579908 w 12346893"/>
                <a:gd name="connsiteY85" fmla="*/ 356969 h 812606"/>
                <a:gd name="connsiteX86" fmla="*/ 10019738 w 12346893"/>
                <a:gd name="connsiteY86" fmla="*/ 644295 h 812606"/>
                <a:gd name="connsiteX87" fmla="*/ 10442800 w 12346893"/>
                <a:gd name="connsiteY87" fmla="*/ 383862 h 812606"/>
                <a:gd name="connsiteX88" fmla="*/ 10443052 w 12346893"/>
                <a:gd name="connsiteY88" fmla="*/ 383453 h 812606"/>
                <a:gd name="connsiteX89" fmla="*/ 10444544 w 12346893"/>
                <a:gd name="connsiteY89" fmla="*/ 380359 h 812606"/>
                <a:gd name="connsiteX90" fmla="*/ 10471330 w 12346893"/>
                <a:gd name="connsiteY90" fmla="*/ 332389 h 812606"/>
                <a:gd name="connsiteX91" fmla="*/ 10484585 w 12346893"/>
                <a:gd name="connsiteY91" fmla="*/ 311754 h 812606"/>
                <a:gd name="connsiteX92" fmla="*/ 10502074 w 12346893"/>
                <a:gd name="connsiteY92" fmla="*/ 271318 h 812606"/>
                <a:gd name="connsiteX93" fmla="*/ 10494383 w 12346893"/>
                <a:gd name="connsiteY93" fmla="*/ 296502 h 812606"/>
                <a:gd name="connsiteX94" fmla="*/ 10500493 w 12346893"/>
                <a:gd name="connsiteY94" fmla="*/ 286990 h 812606"/>
                <a:gd name="connsiteX95" fmla="*/ 10992245 w 12346893"/>
                <a:gd name="connsiteY95" fmla="*/ 0 h 812606"/>
                <a:gd name="connsiteX96" fmla="*/ 11362672 w 12346893"/>
                <a:gd name="connsiteY96" fmla="*/ 148596 h 812606"/>
                <a:gd name="connsiteX97" fmla="*/ 11410878 w 12346893"/>
                <a:gd name="connsiteY97" fmla="*/ 195935 h 812606"/>
                <a:gd name="connsiteX98" fmla="*/ 11415192 w 12346893"/>
                <a:gd name="connsiteY98" fmla="*/ 187311 h 812606"/>
                <a:gd name="connsiteX99" fmla="*/ 11424728 w 12346893"/>
                <a:gd name="connsiteY99" fmla="*/ 204976 h 812606"/>
                <a:gd name="connsiteX100" fmla="*/ 11864557 w 12346893"/>
                <a:gd name="connsiteY100" fmla="*/ 492302 h 812606"/>
                <a:gd name="connsiteX101" fmla="*/ 12329384 w 12346893"/>
                <a:gd name="connsiteY101" fmla="*/ 159808 h 812606"/>
                <a:gd name="connsiteX102" fmla="*/ 12346893 w 12346893"/>
                <a:gd name="connsiteY102" fmla="*/ 119324 h 812606"/>
                <a:gd name="connsiteX103" fmla="*/ 12329210 w 12346893"/>
                <a:gd name="connsiteY103" fmla="*/ 177225 h 812606"/>
                <a:gd name="connsiteX104" fmla="*/ 11735544 w 12346893"/>
                <a:gd name="connsiteY104" fmla="*/ 660610 h 812606"/>
                <a:gd name="connsiteX105" fmla="*/ 11365117 w 12346893"/>
                <a:gd name="connsiteY105" fmla="*/ 512014 h 812606"/>
                <a:gd name="connsiteX106" fmla="*/ 11316911 w 12346893"/>
                <a:gd name="connsiteY106" fmla="*/ 464675 h 812606"/>
                <a:gd name="connsiteX107" fmla="*/ 11312596 w 12346893"/>
                <a:gd name="connsiteY107" fmla="*/ 473298 h 812606"/>
                <a:gd name="connsiteX108" fmla="*/ 11303061 w 12346893"/>
                <a:gd name="connsiteY108" fmla="*/ 455634 h 812606"/>
                <a:gd name="connsiteX109" fmla="*/ 10863232 w 12346893"/>
                <a:gd name="connsiteY109" fmla="*/ 168308 h 812606"/>
                <a:gd name="connsiteX110" fmla="*/ 10440170 w 12346893"/>
                <a:gd name="connsiteY110" fmla="*/ 428741 h 812606"/>
                <a:gd name="connsiteX111" fmla="*/ 10439918 w 12346893"/>
                <a:gd name="connsiteY111" fmla="*/ 429150 h 812606"/>
                <a:gd name="connsiteX112" fmla="*/ 10438426 w 12346893"/>
                <a:gd name="connsiteY112" fmla="*/ 432244 h 812606"/>
                <a:gd name="connsiteX113" fmla="*/ 10411639 w 12346893"/>
                <a:gd name="connsiteY113" fmla="*/ 480214 h 812606"/>
                <a:gd name="connsiteX114" fmla="*/ 10398385 w 12346893"/>
                <a:gd name="connsiteY114" fmla="*/ 500849 h 812606"/>
                <a:gd name="connsiteX115" fmla="*/ 10380895 w 12346893"/>
                <a:gd name="connsiteY115" fmla="*/ 541285 h 812606"/>
                <a:gd name="connsiteX116" fmla="*/ 10388586 w 12346893"/>
                <a:gd name="connsiteY116" fmla="*/ 516101 h 812606"/>
                <a:gd name="connsiteX117" fmla="*/ 10382477 w 12346893"/>
                <a:gd name="connsiteY117" fmla="*/ 525613 h 812606"/>
                <a:gd name="connsiteX118" fmla="*/ 9890724 w 12346893"/>
                <a:gd name="connsiteY118" fmla="*/ 812603 h 812606"/>
                <a:gd name="connsiteX119" fmla="*/ 9520297 w 12346893"/>
                <a:gd name="connsiteY119" fmla="*/ 664007 h 812606"/>
                <a:gd name="connsiteX120" fmla="*/ 9472091 w 12346893"/>
                <a:gd name="connsiteY120" fmla="*/ 616668 h 812606"/>
                <a:gd name="connsiteX121" fmla="*/ 9467777 w 12346893"/>
                <a:gd name="connsiteY121" fmla="*/ 625292 h 812606"/>
                <a:gd name="connsiteX122" fmla="*/ 9458242 w 12346893"/>
                <a:gd name="connsiteY122" fmla="*/ 607627 h 812606"/>
                <a:gd name="connsiteX123" fmla="*/ 9018413 w 12346893"/>
                <a:gd name="connsiteY123" fmla="*/ 320302 h 812606"/>
                <a:gd name="connsiteX124" fmla="*/ 8752802 w 12346893"/>
                <a:gd name="connsiteY124" fmla="*/ 411089 h 812606"/>
                <a:gd name="connsiteX125" fmla="*/ 8707595 w 12346893"/>
                <a:gd name="connsiteY125" fmla="*/ 449000 h 812606"/>
                <a:gd name="connsiteX126" fmla="*/ 8702022 w 12346893"/>
                <a:gd name="connsiteY126" fmla="*/ 456073 h 812606"/>
                <a:gd name="connsiteX127" fmla="*/ 8667901 w 12346893"/>
                <a:gd name="connsiteY127" fmla="*/ 488902 h 812606"/>
                <a:gd name="connsiteX128" fmla="*/ 8642820 w 12346893"/>
                <a:gd name="connsiteY128" fmla="*/ 515951 h 812606"/>
                <a:gd name="connsiteX129" fmla="*/ 8553585 w 12346893"/>
                <a:gd name="connsiteY129" fmla="*/ 652795 h 812606"/>
                <a:gd name="connsiteX130" fmla="*/ 8536075 w 12346893"/>
                <a:gd name="connsiteY130" fmla="*/ 693279 h 812606"/>
                <a:gd name="connsiteX131" fmla="*/ 8553759 w 12346893"/>
                <a:gd name="connsiteY131" fmla="*/ 635378 h 812606"/>
                <a:gd name="connsiteX132" fmla="*/ 8590098 w 12346893"/>
                <a:gd name="connsiteY132" fmla="*/ 553928 h 812606"/>
                <a:gd name="connsiteX133" fmla="*/ 8548818 w 12346893"/>
                <a:gd name="connsiteY133" fmla="*/ 583206 h 812606"/>
                <a:gd name="connsiteX134" fmla="*/ 8275246 w 12346893"/>
                <a:gd name="connsiteY134" fmla="*/ 660611 h 812606"/>
                <a:gd name="connsiteX135" fmla="*/ 7904819 w 12346893"/>
                <a:gd name="connsiteY135" fmla="*/ 512015 h 812606"/>
                <a:gd name="connsiteX136" fmla="*/ 7856612 w 12346893"/>
                <a:gd name="connsiteY136" fmla="*/ 464676 h 812606"/>
                <a:gd name="connsiteX137" fmla="*/ 7852299 w 12346893"/>
                <a:gd name="connsiteY137" fmla="*/ 473299 h 812606"/>
                <a:gd name="connsiteX138" fmla="*/ 7842763 w 12346893"/>
                <a:gd name="connsiteY138" fmla="*/ 455635 h 812606"/>
                <a:gd name="connsiteX139" fmla="*/ 7402933 w 12346893"/>
                <a:gd name="connsiteY139" fmla="*/ 168309 h 812606"/>
                <a:gd name="connsiteX140" fmla="*/ 6979871 w 12346893"/>
                <a:gd name="connsiteY140" fmla="*/ 428742 h 812606"/>
                <a:gd name="connsiteX141" fmla="*/ 6979620 w 12346893"/>
                <a:gd name="connsiteY141" fmla="*/ 429151 h 812606"/>
                <a:gd name="connsiteX142" fmla="*/ 6978128 w 12346893"/>
                <a:gd name="connsiteY142" fmla="*/ 432245 h 812606"/>
                <a:gd name="connsiteX143" fmla="*/ 6951342 w 12346893"/>
                <a:gd name="connsiteY143" fmla="*/ 480215 h 812606"/>
                <a:gd name="connsiteX144" fmla="*/ 6938086 w 12346893"/>
                <a:gd name="connsiteY144" fmla="*/ 500850 h 812606"/>
                <a:gd name="connsiteX145" fmla="*/ 6920597 w 12346893"/>
                <a:gd name="connsiteY145" fmla="*/ 541286 h 812606"/>
                <a:gd name="connsiteX146" fmla="*/ 6928288 w 12346893"/>
                <a:gd name="connsiteY146" fmla="*/ 516102 h 812606"/>
                <a:gd name="connsiteX147" fmla="*/ 6922178 w 12346893"/>
                <a:gd name="connsiteY147" fmla="*/ 525614 h 812606"/>
                <a:gd name="connsiteX148" fmla="*/ 6430427 w 12346893"/>
                <a:gd name="connsiteY148" fmla="*/ 812604 h 812606"/>
                <a:gd name="connsiteX149" fmla="*/ 6059999 w 12346893"/>
                <a:gd name="connsiteY149" fmla="*/ 664008 h 812606"/>
                <a:gd name="connsiteX150" fmla="*/ 6011793 w 12346893"/>
                <a:gd name="connsiteY150" fmla="*/ 616669 h 812606"/>
                <a:gd name="connsiteX151" fmla="*/ 6007479 w 12346893"/>
                <a:gd name="connsiteY151" fmla="*/ 625293 h 812606"/>
                <a:gd name="connsiteX152" fmla="*/ 5997944 w 12346893"/>
                <a:gd name="connsiteY152" fmla="*/ 607628 h 812606"/>
                <a:gd name="connsiteX153" fmla="*/ 5558114 w 12346893"/>
                <a:gd name="connsiteY153" fmla="*/ 320302 h 812606"/>
                <a:gd name="connsiteX154" fmla="*/ 5292505 w 12346893"/>
                <a:gd name="connsiteY154" fmla="*/ 411089 h 812606"/>
                <a:gd name="connsiteX155" fmla="*/ 5247300 w 12346893"/>
                <a:gd name="connsiteY155" fmla="*/ 448999 h 812606"/>
                <a:gd name="connsiteX156" fmla="*/ 5241724 w 12346893"/>
                <a:gd name="connsiteY156" fmla="*/ 456075 h 812606"/>
                <a:gd name="connsiteX157" fmla="*/ 5207594 w 12346893"/>
                <a:gd name="connsiteY157" fmla="*/ 488913 h 812606"/>
                <a:gd name="connsiteX158" fmla="*/ 5182522 w 12346893"/>
                <a:gd name="connsiteY158" fmla="*/ 515952 h 812606"/>
                <a:gd name="connsiteX159" fmla="*/ 5093287 w 12346893"/>
                <a:gd name="connsiteY159" fmla="*/ 652796 h 812606"/>
                <a:gd name="connsiteX160" fmla="*/ 5129799 w 12346893"/>
                <a:gd name="connsiteY160" fmla="*/ 553930 h 812606"/>
                <a:gd name="connsiteX161" fmla="*/ 5088520 w 12346893"/>
                <a:gd name="connsiteY161" fmla="*/ 583208 h 812606"/>
                <a:gd name="connsiteX162" fmla="*/ 4814948 w 12346893"/>
                <a:gd name="connsiteY162" fmla="*/ 660613 h 812606"/>
                <a:gd name="connsiteX163" fmla="*/ 4444521 w 12346893"/>
                <a:gd name="connsiteY163" fmla="*/ 512017 h 812606"/>
                <a:gd name="connsiteX164" fmla="*/ 4396314 w 12346893"/>
                <a:gd name="connsiteY164" fmla="*/ 464678 h 812606"/>
                <a:gd name="connsiteX165" fmla="*/ 4392001 w 12346893"/>
                <a:gd name="connsiteY165" fmla="*/ 473301 h 812606"/>
                <a:gd name="connsiteX166" fmla="*/ 4382465 w 12346893"/>
                <a:gd name="connsiteY166" fmla="*/ 455637 h 812606"/>
                <a:gd name="connsiteX167" fmla="*/ 3942636 w 12346893"/>
                <a:gd name="connsiteY167" fmla="*/ 168311 h 812606"/>
                <a:gd name="connsiteX168" fmla="*/ 3519574 w 12346893"/>
                <a:gd name="connsiteY168" fmla="*/ 428744 h 812606"/>
                <a:gd name="connsiteX169" fmla="*/ 3519322 w 12346893"/>
                <a:gd name="connsiteY169" fmla="*/ 429153 h 812606"/>
                <a:gd name="connsiteX170" fmla="*/ 3517830 w 12346893"/>
                <a:gd name="connsiteY170" fmla="*/ 432247 h 812606"/>
                <a:gd name="connsiteX171" fmla="*/ 3491044 w 12346893"/>
                <a:gd name="connsiteY171" fmla="*/ 480217 h 812606"/>
                <a:gd name="connsiteX172" fmla="*/ 3477788 w 12346893"/>
                <a:gd name="connsiteY172" fmla="*/ 500852 h 812606"/>
                <a:gd name="connsiteX173" fmla="*/ 3460299 w 12346893"/>
                <a:gd name="connsiteY173" fmla="*/ 541288 h 812606"/>
                <a:gd name="connsiteX174" fmla="*/ 3467991 w 12346893"/>
                <a:gd name="connsiteY174" fmla="*/ 516104 h 812606"/>
                <a:gd name="connsiteX175" fmla="*/ 3461880 w 12346893"/>
                <a:gd name="connsiteY175" fmla="*/ 525616 h 812606"/>
                <a:gd name="connsiteX176" fmla="*/ 2970129 w 12346893"/>
                <a:gd name="connsiteY176" fmla="*/ 812606 h 812606"/>
                <a:gd name="connsiteX177" fmla="*/ 2599702 w 12346893"/>
                <a:gd name="connsiteY177" fmla="*/ 664010 h 812606"/>
                <a:gd name="connsiteX178" fmla="*/ 2551495 w 12346893"/>
                <a:gd name="connsiteY178" fmla="*/ 616671 h 812606"/>
                <a:gd name="connsiteX179" fmla="*/ 2547182 w 12346893"/>
                <a:gd name="connsiteY179" fmla="*/ 625295 h 812606"/>
                <a:gd name="connsiteX180" fmla="*/ 2537646 w 12346893"/>
                <a:gd name="connsiteY180" fmla="*/ 607630 h 812606"/>
                <a:gd name="connsiteX181" fmla="*/ 2097817 w 12346893"/>
                <a:gd name="connsiteY181" fmla="*/ 320304 h 812606"/>
                <a:gd name="connsiteX182" fmla="*/ 1832207 w 12346893"/>
                <a:gd name="connsiteY182" fmla="*/ 411091 h 812606"/>
                <a:gd name="connsiteX183" fmla="*/ 1787003 w 12346893"/>
                <a:gd name="connsiteY183" fmla="*/ 449001 h 812606"/>
                <a:gd name="connsiteX184" fmla="*/ 1781426 w 12346893"/>
                <a:gd name="connsiteY184" fmla="*/ 456077 h 812606"/>
                <a:gd name="connsiteX185" fmla="*/ 1747297 w 12346893"/>
                <a:gd name="connsiteY185" fmla="*/ 488915 h 812606"/>
                <a:gd name="connsiteX186" fmla="*/ 1722225 w 12346893"/>
                <a:gd name="connsiteY186" fmla="*/ 515954 h 812606"/>
                <a:gd name="connsiteX187" fmla="*/ 1632990 w 12346893"/>
                <a:gd name="connsiteY187" fmla="*/ 652798 h 812606"/>
                <a:gd name="connsiteX188" fmla="*/ 1669501 w 12346893"/>
                <a:gd name="connsiteY188" fmla="*/ 553933 h 812606"/>
                <a:gd name="connsiteX189" fmla="*/ 1628223 w 12346893"/>
                <a:gd name="connsiteY189" fmla="*/ 583210 h 812606"/>
                <a:gd name="connsiteX190" fmla="*/ 1354650 w 12346893"/>
                <a:gd name="connsiteY190" fmla="*/ 660615 h 812606"/>
                <a:gd name="connsiteX191" fmla="*/ 984223 w 12346893"/>
                <a:gd name="connsiteY191" fmla="*/ 512019 h 812606"/>
                <a:gd name="connsiteX192" fmla="*/ 936017 w 12346893"/>
                <a:gd name="connsiteY192" fmla="*/ 464680 h 812606"/>
                <a:gd name="connsiteX193" fmla="*/ 931703 w 12346893"/>
                <a:gd name="connsiteY193" fmla="*/ 473303 h 812606"/>
                <a:gd name="connsiteX194" fmla="*/ 922167 w 12346893"/>
                <a:gd name="connsiteY194" fmla="*/ 455639 h 812606"/>
                <a:gd name="connsiteX195" fmla="*/ 482338 w 12346893"/>
                <a:gd name="connsiteY195" fmla="*/ 168313 h 812606"/>
                <a:gd name="connsiteX196" fmla="*/ 59276 w 12346893"/>
                <a:gd name="connsiteY196" fmla="*/ 428746 h 812606"/>
                <a:gd name="connsiteX197" fmla="*/ 59024 w 12346893"/>
                <a:gd name="connsiteY197" fmla="*/ 429155 h 812606"/>
                <a:gd name="connsiteX198" fmla="*/ 57532 w 12346893"/>
                <a:gd name="connsiteY198" fmla="*/ 432249 h 812606"/>
                <a:gd name="connsiteX199" fmla="*/ 30746 w 12346893"/>
                <a:gd name="connsiteY199" fmla="*/ 480219 h 812606"/>
                <a:gd name="connsiteX200" fmla="*/ 17490 w 12346893"/>
                <a:gd name="connsiteY200" fmla="*/ 500854 h 812606"/>
                <a:gd name="connsiteX201" fmla="*/ 1 w 12346893"/>
                <a:gd name="connsiteY201" fmla="*/ 541290 h 812606"/>
                <a:gd name="connsiteX202" fmla="*/ 7693 w 12346893"/>
                <a:gd name="connsiteY202" fmla="*/ 516106 h 812606"/>
                <a:gd name="connsiteX203" fmla="*/ 1582 w 12346893"/>
                <a:gd name="connsiteY203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859253 w 12346891"/>
                <a:gd name="connsiteY19" fmla="*/ 296657 h 812606"/>
                <a:gd name="connsiteX20" fmla="*/ 1948315 w 12346891"/>
                <a:gd name="connsiteY20" fmla="*/ 177230 h 812606"/>
                <a:gd name="connsiteX21" fmla="*/ 1911977 w 12346891"/>
                <a:gd name="connsiteY21" fmla="*/ 258678 h 812606"/>
                <a:gd name="connsiteX22" fmla="*/ 1953255 w 12346891"/>
                <a:gd name="connsiteY22" fmla="*/ 229401 h 812606"/>
                <a:gd name="connsiteX23" fmla="*/ 2226828 w 12346891"/>
                <a:gd name="connsiteY23" fmla="*/ 151996 h 812606"/>
                <a:gd name="connsiteX24" fmla="*/ 2597255 w 12346891"/>
                <a:gd name="connsiteY24" fmla="*/ 300592 h 812606"/>
                <a:gd name="connsiteX25" fmla="*/ 2645461 w 12346891"/>
                <a:gd name="connsiteY25" fmla="*/ 347931 h 812606"/>
                <a:gd name="connsiteX26" fmla="*/ 2649775 w 12346891"/>
                <a:gd name="connsiteY26" fmla="*/ 339308 h 812606"/>
                <a:gd name="connsiteX27" fmla="*/ 2659311 w 12346891"/>
                <a:gd name="connsiteY27" fmla="*/ 356972 h 812606"/>
                <a:gd name="connsiteX28" fmla="*/ 3099140 w 12346891"/>
                <a:gd name="connsiteY28" fmla="*/ 644298 h 812606"/>
                <a:gd name="connsiteX29" fmla="*/ 3522202 w 12346891"/>
                <a:gd name="connsiteY29" fmla="*/ 383865 h 812606"/>
                <a:gd name="connsiteX30" fmla="*/ 3522454 w 12346891"/>
                <a:gd name="connsiteY30" fmla="*/ 383456 h 812606"/>
                <a:gd name="connsiteX31" fmla="*/ 3523946 w 12346891"/>
                <a:gd name="connsiteY31" fmla="*/ 380362 h 812606"/>
                <a:gd name="connsiteX32" fmla="*/ 3550732 w 12346891"/>
                <a:gd name="connsiteY32" fmla="*/ 332392 h 812606"/>
                <a:gd name="connsiteX33" fmla="*/ 3563987 w 12346891"/>
                <a:gd name="connsiteY33" fmla="*/ 311757 h 812606"/>
                <a:gd name="connsiteX34" fmla="*/ 3581477 w 12346891"/>
                <a:gd name="connsiteY34" fmla="*/ 271321 h 812606"/>
                <a:gd name="connsiteX35" fmla="*/ 3573785 w 12346891"/>
                <a:gd name="connsiteY35" fmla="*/ 296505 h 812606"/>
                <a:gd name="connsiteX36" fmla="*/ 3579895 w 12346891"/>
                <a:gd name="connsiteY36" fmla="*/ 286993 h 812606"/>
                <a:gd name="connsiteX37" fmla="*/ 4071647 w 12346891"/>
                <a:gd name="connsiteY37" fmla="*/ 3 h 812606"/>
                <a:gd name="connsiteX38" fmla="*/ 4442074 w 12346891"/>
                <a:gd name="connsiteY38" fmla="*/ 148599 h 812606"/>
                <a:gd name="connsiteX39" fmla="*/ 4490280 w 12346891"/>
                <a:gd name="connsiteY39" fmla="*/ 195938 h 812606"/>
                <a:gd name="connsiteX40" fmla="*/ 4494594 w 12346891"/>
                <a:gd name="connsiteY40" fmla="*/ 187314 h 812606"/>
                <a:gd name="connsiteX41" fmla="*/ 4504130 w 12346891"/>
                <a:gd name="connsiteY41" fmla="*/ 204979 h 812606"/>
                <a:gd name="connsiteX42" fmla="*/ 4943959 w 12346891"/>
                <a:gd name="connsiteY42" fmla="*/ 492304 h 812606"/>
                <a:gd name="connsiteX43" fmla="*/ 5209569 w 12346891"/>
                <a:gd name="connsiteY43" fmla="*/ 401517 h 812606"/>
                <a:gd name="connsiteX44" fmla="*/ 5254773 w 12346891"/>
                <a:gd name="connsiteY44" fmla="*/ 363608 h 812606"/>
                <a:gd name="connsiteX45" fmla="*/ 5260350 w 12346891"/>
                <a:gd name="connsiteY45" fmla="*/ 356532 h 812606"/>
                <a:gd name="connsiteX46" fmla="*/ 5294479 w 12346891"/>
                <a:gd name="connsiteY46" fmla="*/ 323694 h 812606"/>
                <a:gd name="connsiteX47" fmla="*/ 5319551 w 12346891"/>
                <a:gd name="connsiteY47" fmla="*/ 296655 h 812606"/>
                <a:gd name="connsiteX48" fmla="*/ 5408612 w 12346891"/>
                <a:gd name="connsiteY48" fmla="*/ 177228 h 812606"/>
                <a:gd name="connsiteX49" fmla="*/ 5372274 w 12346891"/>
                <a:gd name="connsiteY49" fmla="*/ 258677 h 812606"/>
                <a:gd name="connsiteX50" fmla="*/ 5413553 w 12346891"/>
                <a:gd name="connsiteY50" fmla="*/ 229399 h 812606"/>
                <a:gd name="connsiteX51" fmla="*/ 5687126 w 12346891"/>
                <a:gd name="connsiteY51" fmla="*/ 151994 h 812606"/>
                <a:gd name="connsiteX52" fmla="*/ 6057553 w 12346891"/>
                <a:gd name="connsiteY52" fmla="*/ 300590 h 812606"/>
                <a:gd name="connsiteX53" fmla="*/ 6105759 w 12346891"/>
                <a:gd name="connsiteY53" fmla="*/ 347929 h 812606"/>
                <a:gd name="connsiteX54" fmla="*/ 6110073 w 12346891"/>
                <a:gd name="connsiteY54" fmla="*/ 339306 h 812606"/>
                <a:gd name="connsiteX55" fmla="*/ 6119609 w 12346891"/>
                <a:gd name="connsiteY55" fmla="*/ 356970 h 812606"/>
                <a:gd name="connsiteX56" fmla="*/ 6559437 w 12346891"/>
                <a:gd name="connsiteY56" fmla="*/ 644296 h 812606"/>
                <a:gd name="connsiteX57" fmla="*/ 6982500 w 12346891"/>
                <a:gd name="connsiteY57" fmla="*/ 383863 h 812606"/>
                <a:gd name="connsiteX58" fmla="*/ 6982751 w 12346891"/>
                <a:gd name="connsiteY58" fmla="*/ 383454 h 812606"/>
                <a:gd name="connsiteX59" fmla="*/ 6984244 w 12346891"/>
                <a:gd name="connsiteY59" fmla="*/ 380360 h 812606"/>
                <a:gd name="connsiteX60" fmla="*/ 7011030 w 12346891"/>
                <a:gd name="connsiteY60" fmla="*/ 332390 h 812606"/>
                <a:gd name="connsiteX61" fmla="*/ 7024284 w 12346891"/>
                <a:gd name="connsiteY61" fmla="*/ 311755 h 812606"/>
                <a:gd name="connsiteX62" fmla="*/ 7041775 w 12346891"/>
                <a:gd name="connsiteY62" fmla="*/ 271319 h 812606"/>
                <a:gd name="connsiteX63" fmla="*/ 7034083 w 12346891"/>
                <a:gd name="connsiteY63" fmla="*/ 296503 h 812606"/>
                <a:gd name="connsiteX64" fmla="*/ 7040193 w 12346891"/>
                <a:gd name="connsiteY64" fmla="*/ 286991 h 812606"/>
                <a:gd name="connsiteX65" fmla="*/ 7531945 w 12346891"/>
                <a:gd name="connsiteY65" fmla="*/ 1 h 812606"/>
                <a:gd name="connsiteX66" fmla="*/ 7902372 w 12346891"/>
                <a:gd name="connsiteY66" fmla="*/ 148597 h 812606"/>
                <a:gd name="connsiteX67" fmla="*/ 7950578 w 12346891"/>
                <a:gd name="connsiteY67" fmla="*/ 195936 h 812606"/>
                <a:gd name="connsiteX68" fmla="*/ 7954892 w 12346891"/>
                <a:gd name="connsiteY68" fmla="*/ 187312 h 812606"/>
                <a:gd name="connsiteX69" fmla="*/ 7964428 w 12346891"/>
                <a:gd name="connsiteY69" fmla="*/ 204977 h 812606"/>
                <a:gd name="connsiteX70" fmla="*/ 8404256 w 12346891"/>
                <a:gd name="connsiteY70" fmla="*/ 492302 h 812606"/>
                <a:gd name="connsiteX71" fmla="*/ 8669867 w 12346891"/>
                <a:gd name="connsiteY71" fmla="*/ 401515 h 812606"/>
                <a:gd name="connsiteX72" fmla="*/ 8715074 w 12346891"/>
                <a:gd name="connsiteY72" fmla="*/ 363604 h 812606"/>
                <a:gd name="connsiteX73" fmla="*/ 8720648 w 12346891"/>
                <a:gd name="connsiteY73" fmla="*/ 356531 h 812606"/>
                <a:gd name="connsiteX74" fmla="*/ 8754768 w 12346891"/>
                <a:gd name="connsiteY74" fmla="*/ 323702 h 812606"/>
                <a:gd name="connsiteX75" fmla="*/ 8779849 w 12346891"/>
                <a:gd name="connsiteY75" fmla="*/ 296653 h 812606"/>
                <a:gd name="connsiteX76" fmla="*/ 8869084 w 12346891"/>
                <a:gd name="connsiteY76" fmla="*/ 159809 h 812606"/>
                <a:gd name="connsiteX77" fmla="*/ 8886594 w 12346891"/>
                <a:gd name="connsiteY77" fmla="*/ 119325 h 812606"/>
                <a:gd name="connsiteX78" fmla="*/ 8868910 w 12346891"/>
                <a:gd name="connsiteY78" fmla="*/ 177226 h 812606"/>
                <a:gd name="connsiteX79" fmla="*/ 8832571 w 12346891"/>
                <a:gd name="connsiteY79" fmla="*/ 258676 h 812606"/>
                <a:gd name="connsiteX80" fmla="*/ 8873851 w 12346891"/>
                <a:gd name="connsiteY80" fmla="*/ 229399 h 812606"/>
                <a:gd name="connsiteX81" fmla="*/ 9147424 w 12346891"/>
                <a:gd name="connsiteY81" fmla="*/ 151993 h 812606"/>
                <a:gd name="connsiteX82" fmla="*/ 9517851 w 12346891"/>
                <a:gd name="connsiteY82" fmla="*/ 300589 h 812606"/>
                <a:gd name="connsiteX83" fmla="*/ 9566057 w 12346891"/>
                <a:gd name="connsiteY83" fmla="*/ 347928 h 812606"/>
                <a:gd name="connsiteX84" fmla="*/ 9570371 w 12346891"/>
                <a:gd name="connsiteY84" fmla="*/ 339305 h 812606"/>
                <a:gd name="connsiteX85" fmla="*/ 9579906 w 12346891"/>
                <a:gd name="connsiteY85" fmla="*/ 356969 h 812606"/>
                <a:gd name="connsiteX86" fmla="*/ 10019736 w 12346891"/>
                <a:gd name="connsiteY86" fmla="*/ 644295 h 812606"/>
                <a:gd name="connsiteX87" fmla="*/ 10442798 w 12346891"/>
                <a:gd name="connsiteY87" fmla="*/ 383862 h 812606"/>
                <a:gd name="connsiteX88" fmla="*/ 10443050 w 12346891"/>
                <a:gd name="connsiteY88" fmla="*/ 383453 h 812606"/>
                <a:gd name="connsiteX89" fmla="*/ 10444542 w 12346891"/>
                <a:gd name="connsiteY89" fmla="*/ 380359 h 812606"/>
                <a:gd name="connsiteX90" fmla="*/ 10471328 w 12346891"/>
                <a:gd name="connsiteY90" fmla="*/ 332389 h 812606"/>
                <a:gd name="connsiteX91" fmla="*/ 10484583 w 12346891"/>
                <a:gd name="connsiteY91" fmla="*/ 311754 h 812606"/>
                <a:gd name="connsiteX92" fmla="*/ 10502072 w 12346891"/>
                <a:gd name="connsiteY92" fmla="*/ 271318 h 812606"/>
                <a:gd name="connsiteX93" fmla="*/ 10494381 w 12346891"/>
                <a:gd name="connsiteY93" fmla="*/ 296502 h 812606"/>
                <a:gd name="connsiteX94" fmla="*/ 10500491 w 12346891"/>
                <a:gd name="connsiteY94" fmla="*/ 286990 h 812606"/>
                <a:gd name="connsiteX95" fmla="*/ 10992243 w 12346891"/>
                <a:gd name="connsiteY95" fmla="*/ 0 h 812606"/>
                <a:gd name="connsiteX96" fmla="*/ 11362670 w 12346891"/>
                <a:gd name="connsiteY96" fmla="*/ 148596 h 812606"/>
                <a:gd name="connsiteX97" fmla="*/ 11410876 w 12346891"/>
                <a:gd name="connsiteY97" fmla="*/ 195935 h 812606"/>
                <a:gd name="connsiteX98" fmla="*/ 11415190 w 12346891"/>
                <a:gd name="connsiteY98" fmla="*/ 187311 h 812606"/>
                <a:gd name="connsiteX99" fmla="*/ 11424726 w 12346891"/>
                <a:gd name="connsiteY99" fmla="*/ 204976 h 812606"/>
                <a:gd name="connsiteX100" fmla="*/ 11864555 w 12346891"/>
                <a:gd name="connsiteY100" fmla="*/ 492302 h 812606"/>
                <a:gd name="connsiteX101" fmla="*/ 12329382 w 12346891"/>
                <a:gd name="connsiteY101" fmla="*/ 159808 h 812606"/>
                <a:gd name="connsiteX102" fmla="*/ 12346891 w 12346891"/>
                <a:gd name="connsiteY102" fmla="*/ 119324 h 812606"/>
                <a:gd name="connsiteX103" fmla="*/ 12329208 w 12346891"/>
                <a:gd name="connsiteY103" fmla="*/ 177225 h 812606"/>
                <a:gd name="connsiteX104" fmla="*/ 11735542 w 12346891"/>
                <a:gd name="connsiteY104" fmla="*/ 660610 h 812606"/>
                <a:gd name="connsiteX105" fmla="*/ 11365115 w 12346891"/>
                <a:gd name="connsiteY105" fmla="*/ 512014 h 812606"/>
                <a:gd name="connsiteX106" fmla="*/ 11316909 w 12346891"/>
                <a:gd name="connsiteY106" fmla="*/ 464675 h 812606"/>
                <a:gd name="connsiteX107" fmla="*/ 11312594 w 12346891"/>
                <a:gd name="connsiteY107" fmla="*/ 473298 h 812606"/>
                <a:gd name="connsiteX108" fmla="*/ 11303059 w 12346891"/>
                <a:gd name="connsiteY108" fmla="*/ 455634 h 812606"/>
                <a:gd name="connsiteX109" fmla="*/ 10863230 w 12346891"/>
                <a:gd name="connsiteY109" fmla="*/ 168308 h 812606"/>
                <a:gd name="connsiteX110" fmla="*/ 10440168 w 12346891"/>
                <a:gd name="connsiteY110" fmla="*/ 428741 h 812606"/>
                <a:gd name="connsiteX111" fmla="*/ 10439916 w 12346891"/>
                <a:gd name="connsiteY111" fmla="*/ 429150 h 812606"/>
                <a:gd name="connsiteX112" fmla="*/ 10438424 w 12346891"/>
                <a:gd name="connsiteY112" fmla="*/ 432244 h 812606"/>
                <a:gd name="connsiteX113" fmla="*/ 10411637 w 12346891"/>
                <a:gd name="connsiteY113" fmla="*/ 480214 h 812606"/>
                <a:gd name="connsiteX114" fmla="*/ 10398383 w 12346891"/>
                <a:gd name="connsiteY114" fmla="*/ 500849 h 812606"/>
                <a:gd name="connsiteX115" fmla="*/ 10380893 w 12346891"/>
                <a:gd name="connsiteY115" fmla="*/ 541285 h 812606"/>
                <a:gd name="connsiteX116" fmla="*/ 10388584 w 12346891"/>
                <a:gd name="connsiteY116" fmla="*/ 516101 h 812606"/>
                <a:gd name="connsiteX117" fmla="*/ 10382475 w 12346891"/>
                <a:gd name="connsiteY117" fmla="*/ 525613 h 812606"/>
                <a:gd name="connsiteX118" fmla="*/ 9890722 w 12346891"/>
                <a:gd name="connsiteY118" fmla="*/ 812603 h 812606"/>
                <a:gd name="connsiteX119" fmla="*/ 9520295 w 12346891"/>
                <a:gd name="connsiteY119" fmla="*/ 664007 h 812606"/>
                <a:gd name="connsiteX120" fmla="*/ 9472089 w 12346891"/>
                <a:gd name="connsiteY120" fmla="*/ 616668 h 812606"/>
                <a:gd name="connsiteX121" fmla="*/ 9467775 w 12346891"/>
                <a:gd name="connsiteY121" fmla="*/ 625292 h 812606"/>
                <a:gd name="connsiteX122" fmla="*/ 9458240 w 12346891"/>
                <a:gd name="connsiteY122" fmla="*/ 607627 h 812606"/>
                <a:gd name="connsiteX123" fmla="*/ 9018411 w 12346891"/>
                <a:gd name="connsiteY123" fmla="*/ 320302 h 812606"/>
                <a:gd name="connsiteX124" fmla="*/ 8752800 w 12346891"/>
                <a:gd name="connsiteY124" fmla="*/ 411089 h 812606"/>
                <a:gd name="connsiteX125" fmla="*/ 8707593 w 12346891"/>
                <a:gd name="connsiteY125" fmla="*/ 449000 h 812606"/>
                <a:gd name="connsiteX126" fmla="*/ 8702020 w 12346891"/>
                <a:gd name="connsiteY126" fmla="*/ 456073 h 812606"/>
                <a:gd name="connsiteX127" fmla="*/ 8667899 w 12346891"/>
                <a:gd name="connsiteY127" fmla="*/ 488902 h 812606"/>
                <a:gd name="connsiteX128" fmla="*/ 8642818 w 12346891"/>
                <a:gd name="connsiteY128" fmla="*/ 515951 h 812606"/>
                <a:gd name="connsiteX129" fmla="*/ 8553583 w 12346891"/>
                <a:gd name="connsiteY129" fmla="*/ 652795 h 812606"/>
                <a:gd name="connsiteX130" fmla="*/ 8536073 w 12346891"/>
                <a:gd name="connsiteY130" fmla="*/ 693279 h 812606"/>
                <a:gd name="connsiteX131" fmla="*/ 8553757 w 12346891"/>
                <a:gd name="connsiteY131" fmla="*/ 635378 h 812606"/>
                <a:gd name="connsiteX132" fmla="*/ 8590096 w 12346891"/>
                <a:gd name="connsiteY132" fmla="*/ 553928 h 812606"/>
                <a:gd name="connsiteX133" fmla="*/ 8548816 w 12346891"/>
                <a:gd name="connsiteY133" fmla="*/ 583206 h 812606"/>
                <a:gd name="connsiteX134" fmla="*/ 8275244 w 12346891"/>
                <a:gd name="connsiteY134" fmla="*/ 660611 h 812606"/>
                <a:gd name="connsiteX135" fmla="*/ 7904817 w 12346891"/>
                <a:gd name="connsiteY135" fmla="*/ 512015 h 812606"/>
                <a:gd name="connsiteX136" fmla="*/ 7856610 w 12346891"/>
                <a:gd name="connsiteY136" fmla="*/ 464676 h 812606"/>
                <a:gd name="connsiteX137" fmla="*/ 7852297 w 12346891"/>
                <a:gd name="connsiteY137" fmla="*/ 473299 h 812606"/>
                <a:gd name="connsiteX138" fmla="*/ 7842761 w 12346891"/>
                <a:gd name="connsiteY138" fmla="*/ 455635 h 812606"/>
                <a:gd name="connsiteX139" fmla="*/ 7402931 w 12346891"/>
                <a:gd name="connsiteY139" fmla="*/ 168309 h 812606"/>
                <a:gd name="connsiteX140" fmla="*/ 6979869 w 12346891"/>
                <a:gd name="connsiteY140" fmla="*/ 428742 h 812606"/>
                <a:gd name="connsiteX141" fmla="*/ 6979618 w 12346891"/>
                <a:gd name="connsiteY141" fmla="*/ 429151 h 812606"/>
                <a:gd name="connsiteX142" fmla="*/ 6978126 w 12346891"/>
                <a:gd name="connsiteY142" fmla="*/ 432245 h 812606"/>
                <a:gd name="connsiteX143" fmla="*/ 6951340 w 12346891"/>
                <a:gd name="connsiteY143" fmla="*/ 480215 h 812606"/>
                <a:gd name="connsiteX144" fmla="*/ 6938084 w 12346891"/>
                <a:gd name="connsiteY144" fmla="*/ 500850 h 812606"/>
                <a:gd name="connsiteX145" fmla="*/ 6920595 w 12346891"/>
                <a:gd name="connsiteY145" fmla="*/ 541286 h 812606"/>
                <a:gd name="connsiteX146" fmla="*/ 6928286 w 12346891"/>
                <a:gd name="connsiteY146" fmla="*/ 516102 h 812606"/>
                <a:gd name="connsiteX147" fmla="*/ 6922176 w 12346891"/>
                <a:gd name="connsiteY147" fmla="*/ 525614 h 812606"/>
                <a:gd name="connsiteX148" fmla="*/ 6430425 w 12346891"/>
                <a:gd name="connsiteY148" fmla="*/ 812604 h 812606"/>
                <a:gd name="connsiteX149" fmla="*/ 6059997 w 12346891"/>
                <a:gd name="connsiteY149" fmla="*/ 664008 h 812606"/>
                <a:gd name="connsiteX150" fmla="*/ 6011791 w 12346891"/>
                <a:gd name="connsiteY150" fmla="*/ 616669 h 812606"/>
                <a:gd name="connsiteX151" fmla="*/ 6007477 w 12346891"/>
                <a:gd name="connsiteY151" fmla="*/ 625293 h 812606"/>
                <a:gd name="connsiteX152" fmla="*/ 5997942 w 12346891"/>
                <a:gd name="connsiteY152" fmla="*/ 607628 h 812606"/>
                <a:gd name="connsiteX153" fmla="*/ 5558112 w 12346891"/>
                <a:gd name="connsiteY153" fmla="*/ 320302 h 812606"/>
                <a:gd name="connsiteX154" fmla="*/ 5292503 w 12346891"/>
                <a:gd name="connsiteY154" fmla="*/ 411089 h 812606"/>
                <a:gd name="connsiteX155" fmla="*/ 5247298 w 12346891"/>
                <a:gd name="connsiteY155" fmla="*/ 448999 h 812606"/>
                <a:gd name="connsiteX156" fmla="*/ 5241722 w 12346891"/>
                <a:gd name="connsiteY156" fmla="*/ 456075 h 812606"/>
                <a:gd name="connsiteX157" fmla="*/ 5207592 w 12346891"/>
                <a:gd name="connsiteY157" fmla="*/ 488913 h 812606"/>
                <a:gd name="connsiteX158" fmla="*/ 5182520 w 12346891"/>
                <a:gd name="connsiteY158" fmla="*/ 515952 h 812606"/>
                <a:gd name="connsiteX159" fmla="*/ 5129797 w 12346891"/>
                <a:gd name="connsiteY159" fmla="*/ 553930 h 812606"/>
                <a:gd name="connsiteX160" fmla="*/ 5088518 w 12346891"/>
                <a:gd name="connsiteY160" fmla="*/ 583208 h 812606"/>
                <a:gd name="connsiteX161" fmla="*/ 4814946 w 12346891"/>
                <a:gd name="connsiteY161" fmla="*/ 660613 h 812606"/>
                <a:gd name="connsiteX162" fmla="*/ 4444519 w 12346891"/>
                <a:gd name="connsiteY162" fmla="*/ 512017 h 812606"/>
                <a:gd name="connsiteX163" fmla="*/ 4396312 w 12346891"/>
                <a:gd name="connsiteY163" fmla="*/ 464678 h 812606"/>
                <a:gd name="connsiteX164" fmla="*/ 4391999 w 12346891"/>
                <a:gd name="connsiteY164" fmla="*/ 473301 h 812606"/>
                <a:gd name="connsiteX165" fmla="*/ 4382463 w 12346891"/>
                <a:gd name="connsiteY165" fmla="*/ 455637 h 812606"/>
                <a:gd name="connsiteX166" fmla="*/ 3942634 w 12346891"/>
                <a:gd name="connsiteY166" fmla="*/ 168311 h 812606"/>
                <a:gd name="connsiteX167" fmla="*/ 3519572 w 12346891"/>
                <a:gd name="connsiteY167" fmla="*/ 428744 h 812606"/>
                <a:gd name="connsiteX168" fmla="*/ 3519320 w 12346891"/>
                <a:gd name="connsiteY168" fmla="*/ 429153 h 812606"/>
                <a:gd name="connsiteX169" fmla="*/ 3517828 w 12346891"/>
                <a:gd name="connsiteY169" fmla="*/ 432247 h 812606"/>
                <a:gd name="connsiteX170" fmla="*/ 3491042 w 12346891"/>
                <a:gd name="connsiteY170" fmla="*/ 480217 h 812606"/>
                <a:gd name="connsiteX171" fmla="*/ 3477786 w 12346891"/>
                <a:gd name="connsiteY171" fmla="*/ 500852 h 812606"/>
                <a:gd name="connsiteX172" fmla="*/ 3460297 w 12346891"/>
                <a:gd name="connsiteY172" fmla="*/ 541288 h 812606"/>
                <a:gd name="connsiteX173" fmla="*/ 3467989 w 12346891"/>
                <a:gd name="connsiteY173" fmla="*/ 516104 h 812606"/>
                <a:gd name="connsiteX174" fmla="*/ 3461878 w 12346891"/>
                <a:gd name="connsiteY174" fmla="*/ 525616 h 812606"/>
                <a:gd name="connsiteX175" fmla="*/ 2970127 w 12346891"/>
                <a:gd name="connsiteY175" fmla="*/ 812606 h 812606"/>
                <a:gd name="connsiteX176" fmla="*/ 2599700 w 12346891"/>
                <a:gd name="connsiteY176" fmla="*/ 664010 h 812606"/>
                <a:gd name="connsiteX177" fmla="*/ 2551493 w 12346891"/>
                <a:gd name="connsiteY177" fmla="*/ 616671 h 812606"/>
                <a:gd name="connsiteX178" fmla="*/ 2547180 w 12346891"/>
                <a:gd name="connsiteY178" fmla="*/ 625295 h 812606"/>
                <a:gd name="connsiteX179" fmla="*/ 2537644 w 12346891"/>
                <a:gd name="connsiteY179" fmla="*/ 607630 h 812606"/>
                <a:gd name="connsiteX180" fmla="*/ 2097815 w 12346891"/>
                <a:gd name="connsiteY180" fmla="*/ 320304 h 812606"/>
                <a:gd name="connsiteX181" fmla="*/ 1832205 w 12346891"/>
                <a:gd name="connsiteY181" fmla="*/ 411091 h 812606"/>
                <a:gd name="connsiteX182" fmla="*/ 1787001 w 12346891"/>
                <a:gd name="connsiteY182" fmla="*/ 449001 h 812606"/>
                <a:gd name="connsiteX183" fmla="*/ 1781424 w 12346891"/>
                <a:gd name="connsiteY183" fmla="*/ 456077 h 812606"/>
                <a:gd name="connsiteX184" fmla="*/ 1747295 w 12346891"/>
                <a:gd name="connsiteY184" fmla="*/ 488915 h 812606"/>
                <a:gd name="connsiteX185" fmla="*/ 1722223 w 12346891"/>
                <a:gd name="connsiteY185" fmla="*/ 515954 h 812606"/>
                <a:gd name="connsiteX186" fmla="*/ 1632988 w 12346891"/>
                <a:gd name="connsiteY186" fmla="*/ 652798 h 812606"/>
                <a:gd name="connsiteX187" fmla="*/ 1669499 w 12346891"/>
                <a:gd name="connsiteY187" fmla="*/ 553933 h 812606"/>
                <a:gd name="connsiteX188" fmla="*/ 1628221 w 12346891"/>
                <a:gd name="connsiteY188" fmla="*/ 583210 h 812606"/>
                <a:gd name="connsiteX189" fmla="*/ 1354648 w 12346891"/>
                <a:gd name="connsiteY189" fmla="*/ 660615 h 812606"/>
                <a:gd name="connsiteX190" fmla="*/ 984221 w 12346891"/>
                <a:gd name="connsiteY190" fmla="*/ 512019 h 812606"/>
                <a:gd name="connsiteX191" fmla="*/ 936015 w 12346891"/>
                <a:gd name="connsiteY191" fmla="*/ 464680 h 812606"/>
                <a:gd name="connsiteX192" fmla="*/ 931701 w 12346891"/>
                <a:gd name="connsiteY192" fmla="*/ 473303 h 812606"/>
                <a:gd name="connsiteX193" fmla="*/ 922165 w 12346891"/>
                <a:gd name="connsiteY193" fmla="*/ 455639 h 812606"/>
                <a:gd name="connsiteX194" fmla="*/ 482336 w 12346891"/>
                <a:gd name="connsiteY194" fmla="*/ 168313 h 812606"/>
                <a:gd name="connsiteX195" fmla="*/ 59274 w 12346891"/>
                <a:gd name="connsiteY195" fmla="*/ 428746 h 812606"/>
                <a:gd name="connsiteX196" fmla="*/ 59022 w 12346891"/>
                <a:gd name="connsiteY196" fmla="*/ 429155 h 812606"/>
                <a:gd name="connsiteX197" fmla="*/ 57530 w 12346891"/>
                <a:gd name="connsiteY197" fmla="*/ 432249 h 812606"/>
                <a:gd name="connsiteX198" fmla="*/ 30744 w 12346891"/>
                <a:gd name="connsiteY198" fmla="*/ 480219 h 812606"/>
                <a:gd name="connsiteX199" fmla="*/ 17488 w 12346891"/>
                <a:gd name="connsiteY199" fmla="*/ 500854 h 812606"/>
                <a:gd name="connsiteX200" fmla="*/ -1 w 12346891"/>
                <a:gd name="connsiteY200" fmla="*/ 541290 h 812606"/>
                <a:gd name="connsiteX201" fmla="*/ 7691 w 12346891"/>
                <a:gd name="connsiteY201" fmla="*/ 516106 h 812606"/>
                <a:gd name="connsiteX202" fmla="*/ 1580 w 12346891"/>
                <a:gd name="connsiteY202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48317 w 12346893"/>
                <a:gd name="connsiteY20" fmla="*/ 177230 h 812606"/>
                <a:gd name="connsiteX21" fmla="*/ 1911979 w 12346893"/>
                <a:gd name="connsiteY21" fmla="*/ 258678 h 812606"/>
                <a:gd name="connsiteX22" fmla="*/ 1953257 w 12346893"/>
                <a:gd name="connsiteY22" fmla="*/ 229401 h 812606"/>
                <a:gd name="connsiteX23" fmla="*/ 2226830 w 12346893"/>
                <a:gd name="connsiteY23" fmla="*/ 151996 h 812606"/>
                <a:gd name="connsiteX24" fmla="*/ 2597257 w 12346893"/>
                <a:gd name="connsiteY24" fmla="*/ 300592 h 812606"/>
                <a:gd name="connsiteX25" fmla="*/ 2645463 w 12346893"/>
                <a:gd name="connsiteY25" fmla="*/ 347931 h 812606"/>
                <a:gd name="connsiteX26" fmla="*/ 2649777 w 12346893"/>
                <a:gd name="connsiteY26" fmla="*/ 339308 h 812606"/>
                <a:gd name="connsiteX27" fmla="*/ 2659313 w 12346893"/>
                <a:gd name="connsiteY27" fmla="*/ 356972 h 812606"/>
                <a:gd name="connsiteX28" fmla="*/ 3099142 w 12346893"/>
                <a:gd name="connsiteY28" fmla="*/ 644298 h 812606"/>
                <a:gd name="connsiteX29" fmla="*/ 3522204 w 12346893"/>
                <a:gd name="connsiteY29" fmla="*/ 383865 h 812606"/>
                <a:gd name="connsiteX30" fmla="*/ 3522456 w 12346893"/>
                <a:gd name="connsiteY30" fmla="*/ 383456 h 812606"/>
                <a:gd name="connsiteX31" fmla="*/ 3523948 w 12346893"/>
                <a:gd name="connsiteY31" fmla="*/ 380362 h 812606"/>
                <a:gd name="connsiteX32" fmla="*/ 3550734 w 12346893"/>
                <a:gd name="connsiteY32" fmla="*/ 332392 h 812606"/>
                <a:gd name="connsiteX33" fmla="*/ 3563989 w 12346893"/>
                <a:gd name="connsiteY33" fmla="*/ 311757 h 812606"/>
                <a:gd name="connsiteX34" fmla="*/ 3581479 w 12346893"/>
                <a:gd name="connsiteY34" fmla="*/ 271321 h 812606"/>
                <a:gd name="connsiteX35" fmla="*/ 3573787 w 12346893"/>
                <a:gd name="connsiteY35" fmla="*/ 296505 h 812606"/>
                <a:gd name="connsiteX36" fmla="*/ 3579897 w 12346893"/>
                <a:gd name="connsiteY36" fmla="*/ 286993 h 812606"/>
                <a:gd name="connsiteX37" fmla="*/ 4071649 w 12346893"/>
                <a:gd name="connsiteY37" fmla="*/ 3 h 812606"/>
                <a:gd name="connsiteX38" fmla="*/ 4442076 w 12346893"/>
                <a:gd name="connsiteY38" fmla="*/ 148599 h 812606"/>
                <a:gd name="connsiteX39" fmla="*/ 4490282 w 12346893"/>
                <a:gd name="connsiteY39" fmla="*/ 195938 h 812606"/>
                <a:gd name="connsiteX40" fmla="*/ 4494596 w 12346893"/>
                <a:gd name="connsiteY40" fmla="*/ 187314 h 812606"/>
                <a:gd name="connsiteX41" fmla="*/ 4504132 w 12346893"/>
                <a:gd name="connsiteY41" fmla="*/ 204979 h 812606"/>
                <a:gd name="connsiteX42" fmla="*/ 4943961 w 12346893"/>
                <a:gd name="connsiteY42" fmla="*/ 492304 h 812606"/>
                <a:gd name="connsiteX43" fmla="*/ 5209571 w 12346893"/>
                <a:gd name="connsiteY43" fmla="*/ 401517 h 812606"/>
                <a:gd name="connsiteX44" fmla="*/ 5254775 w 12346893"/>
                <a:gd name="connsiteY44" fmla="*/ 363608 h 812606"/>
                <a:gd name="connsiteX45" fmla="*/ 5260352 w 12346893"/>
                <a:gd name="connsiteY45" fmla="*/ 356532 h 812606"/>
                <a:gd name="connsiteX46" fmla="*/ 5294481 w 12346893"/>
                <a:gd name="connsiteY46" fmla="*/ 323694 h 812606"/>
                <a:gd name="connsiteX47" fmla="*/ 5319553 w 12346893"/>
                <a:gd name="connsiteY47" fmla="*/ 296655 h 812606"/>
                <a:gd name="connsiteX48" fmla="*/ 5408614 w 12346893"/>
                <a:gd name="connsiteY48" fmla="*/ 177228 h 812606"/>
                <a:gd name="connsiteX49" fmla="*/ 5372276 w 12346893"/>
                <a:gd name="connsiteY49" fmla="*/ 258677 h 812606"/>
                <a:gd name="connsiteX50" fmla="*/ 5413555 w 12346893"/>
                <a:gd name="connsiteY50" fmla="*/ 229399 h 812606"/>
                <a:gd name="connsiteX51" fmla="*/ 5687128 w 12346893"/>
                <a:gd name="connsiteY51" fmla="*/ 151994 h 812606"/>
                <a:gd name="connsiteX52" fmla="*/ 6057555 w 12346893"/>
                <a:gd name="connsiteY52" fmla="*/ 300590 h 812606"/>
                <a:gd name="connsiteX53" fmla="*/ 6105761 w 12346893"/>
                <a:gd name="connsiteY53" fmla="*/ 347929 h 812606"/>
                <a:gd name="connsiteX54" fmla="*/ 6110075 w 12346893"/>
                <a:gd name="connsiteY54" fmla="*/ 339306 h 812606"/>
                <a:gd name="connsiteX55" fmla="*/ 6119611 w 12346893"/>
                <a:gd name="connsiteY55" fmla="*/ 356970 h 812606"/>
                <a:gd name="connsiteX56" fmla="*/ 6559439 w 12346893"/>
                <a:gd name="connsiteY56" fmla="*/ 644296 h 812606"/>
                <a:gd name="connsiteX57" fmla="*/ 6982502 w 12346893"/>
                <a:gd name="connsiteY57" fmla="*/ 383863 h 812606"/>
                <a:gd name="connsiteX58" fmla="*/ 6982753 w 12346893"/>
                <a:gd name="connsiteY58" fmla="*/ 383454 h 812606"/>
                <a:gd name="connsiteX59" fmla="*/ 6984246 w 12346893"/>
                <a:gd name="connsiteY59" fmla="*/ 380360 h 812606"/>
                <a:gd name="connsiteX60" fmla="*/ 7011032 w 12346893"/>
                <a:gd name="connsiteY60" fmla="*/ 332390 h 812606"/>
                <a:gd name="connsiteX61" fmla="*/ 7024286 w 12346893"/>
                <a:gd name="connsiteY61" fmla="*/ 311755 h 812606"/>
                <a:gd name="connsiteX62" fmla="*/ 7041777 w 12346893"/>
                <a:gd name="connsiteY62" fmla="*/ 271319 h 812606"/>
                <a:gd name="connsiteX63" fmla="*/ 7034085 w 12346893"/>
                <a:gd name="connsiteY63" fmla="*/ 296503 h 812606"/>
                <a:gd name="connsiteX64" fmla="*/ 7040195 w 12346893"/>
                <a:gd name="connsiteY64" fmla="*/ 286991 h 812606"/>
                <a:gd name="connsiteX65" fmla="*/ 7531947 w 12346893"/>
                <a:gd name="connsiteY65" fmla="*/ 1 h 812606"/>
                <a:gd name="connsiteX66" fmla="*/ 7902374 w 12346893"/>
                <a:gd name="connsiteY66" fmla="*/ 148597 h 812606"/>
                <a:gd name="connsiteX67" fmla="*/ 7950580 w 12346893"/>
                <a:gd name="connsiteY67" fmla="*/ 195936 h 812606"/>
                <a:gd name="connsiteX68" fmla="*/ 7954894 w 12346893"/>
                <a:gd name="connsiteY68" fmla="*/ 187312 h 812606"/>
                <a:gd name="connsiteX69" fmla="*/ 7964430 w 12346893"/>
                <a:gd name="connsiteY69" fmla="*/ 204977 h 812606"/>
                <a:gd name="connsiteX70" fmla="*/ 8404258 w 12346893"/>
                <a:gd name="connsiteY70" fmla="*/ 492302 h 812606"/>
                <a:gd name="connsiteX71" fmla="*/ 8669869 w 12346893"/>
                <a:gd name="connsiteY71" fmla="*/ 401515 h 812606"/>
                <a:gd name="connsiteX72" fmla="*/ 8715076 w 12346893"/>
                <a:gd name="connsiteY72" fmla="*/ 363604 h 812606"/>
                <a:gd name="connsiteX73" fmla="*/ 8720650 w 12346893"/>
                <a:gd name="connsiteY73" fmla="*/ 356531 h 812606"/>
                <a:gd name="connsiteX74" fmla="*/ 8754770 w 12346893"/>
                <a:gd name="connsiteY74" fmla="*/ 323702 h 812606"/>
                <a:gd name="connsiteX75" fmla="*/ 8779851 w 12346893"/>
                <a:gd name="connsiteY75" fmla="*/ 296653 h 812606"/>
                <a:gd name="connsiteX76" fmla="*/ 8869086 w 12346893"/>
                <a:gd name="connsiteY76" fmla="*/ 159809 h 812606"/>
                <a:gd name="connsiteX77" fmla="*/ 8886596 w 12346893"/>
                <a:gd name="connsiteY77" fmla="*/ 119325 h 812606"/>
                <a:gd name="connsiteX78" fmla="*/ 8868912 w 12346893"/>
                <a:gd name="connsiteY78" fmla="*/ 177226 h 812606"/>
                <a:gd name="connsiteX79" fmla="*/ 8832573 w 12346893"/>
                <a:gd name="connsiteY79" fmla="*/ 258676 h 812606"/>
                <a:gd name="connsiteX80" fmla="*/ 8873853 w 12346893"/>
                <a:gd name="connsiteY80" fmla="*/ 229399 h 812606"/>
                <a:gd name="connsiteX81" fmla="*/ 9147426 w 12346893"/>
                <a:gd name="connsiteY81" fmla="*/ 151993 h 812606"/>
                <a:gd name="connsiteX82" fmla="*/ 9517853 w 12346893"/>
                <a:gd name="connsiteY82" fmla="*/ 300589 h 812606"/>
                <a:gd name="connsiteX83" fmla="*/ 9566059 w 12346893"/>
                <a:gd name="connsiteY83" fmla="*/ 347928 h 812606"/>
                <a:gd name="connsiteX84" fmla="*/ 9570373 w 12346893"/>
                <a:gd name="connsiteY84" fmla="*/ 339305 h 812606"/>
                <a:gd name="connsiteX85" fmla="*/ 9579908 w 12346893"/>
                <a:gd name="connsiteY85" fmla="*/ 356969 h 812606"/>
                <a:gd name="connsiteX86" fmla="*/ 10019738 w 12346893"/>
                <a:gd name="connsiteY86" fmla="*/ 644295 h 812606"/>
                <a:gd name="connsiteX87" fmla="*/ 10442800 w 12346893"/>
                <a:gd name="connsiteY87" fmla="*/ 383862 h 812606"/>
                <a:gd name="connsiteX88" fmla="*/ 10443052 w 12346893"/>
                <a:gd name="connsiteY88" fmla="*/ 383453 h 812606"/>
                <a:gd name="connsiteX89" fmla="*/ 10444544 w 12346893"/>
                <a:gd name="connsiteY89" fmla="*/ 380359 h 812606"/>
                <a:gd name="connsiteX90" fmla="*/ 10471330 w 12346893"/>
                <a:gd name="connsiteY90" fmla="*/ 332389 h 812606"/>
                <a:gd name="connsiteX91" fmla="*/ 10484585 w 12346893"/>
                <a:gd name="connsiteY91" fmla="*/ 311754 h 812606"/>
                <a:gd name="connsiteX92" fmla="*/ 10502074 w 12346893"/>
                <a:gd name="connsiteY92" fmla="*/ 271318 h 812606"/>
                <a:gd name="connsiteX93" fmla="*/ 10494383 w 12346893"/>
                <a:gd name="connsiteY93" fmla="*/ 296502 h 812606"/>
                <a:gd name="connsiteX94" fmla="*/ 10500493 w 12346893"/>
                <a:gd name="connsiteY94" fmla="*/ 286990 h 812606"/>
                <a:gd name="connsiteX95" fmla="*/ 10992245 w 12346893"/>
                <a:gd name="connsiteY95" fmla="*/ 0 h 812606"/>
                <a:gd name="connsiteX96" fmla="*/ 11362672 w 12346893"/>
                <a:gd name="connsiteY96" fmla="*/ 148596 h 812606"/>
                <a:gd name="connsiteX97" fmla="*/ 11410878 w 12346893"/>
                <a:gd name="connsiteY97" fmla="*/ 195935 h 812606"/>
                <a:gd name="connsiteX98" fmla="*/ 11415192 w 12346893"/>
                <a:gd name="connsiteY98" fmla="*/ 187311 h 812606"/>
                <a:gd name="connsiteX99" fmla="*/ 11424728 w 12346893"/>
                <a:gd name="connsiteY99" fmla="*/ 204976 h 812606"/>
                <a:gd name="connsiteX100" fmla="*/ 11864557 w 12346893"/>
                <a:gd name="connsiteY100" fmla="*/ 492302 h 812606"/>
                <a:gd name="connsiteX101" fmla="*/ 12329384 w 12346893"/>
                <a:gd name="connsiteY101" fmla="*/ 159808 h 812606"/>
                <a:gd name="connsiteX102" fmla="*/ 12346893 w 12346893"/>
                <a:gd name="connsiteY102" fmla="*/ 119324 h 812606"/>
                <a:gd name="connsiteX103" fmla="*/ 12329210 w 12346893"/>
                <a:gd name="connsiteY103" fmla="*/ 177225 h 812606"/>
                <a:gd name="connsiteX104" fmla="*/ 11735544 w 12346893"/>
                <a:gd name="connsiteY104" fmla="*/ 660610 h 812606"/>
                <a:gd name="connsiteX105" fmla="*/ 11365117 w 12346893"/>
                <a:gd name="connsiteY105" fmla="*/ 512014 h 812606"/>
                <a:gd name="connsiteX106" fmla="*/ 11316911 w 12346893"/>
                <a:gd name="connsiteY106" fmla="*/ 464675 h 812606"/>
                <a:gd name="connsiteX107" fmla="*/ 11312596 w 12346893"/>
                <a:gd name="connsiteY107" fmla="*/ 473298 h 812606"/>
                <a:gd name="connsiteX108" fmla="*/ 11303061 w 12346893"/>
                <a:gd name="connsiteY108" fmla="*/ 455634 h 812606"/>
                <a:gd name="connsiteX109" fmla="*/ 10863232 w 12346893"/>
                <a:gd name="connsiteY109" fmla="*/ 168308 h 812606"/>
                <a:gd name="connsiteX110" fmla="*/ 10440170 w 12346893"/>
                <a:gd name="connsiteY110" fmla="*/ 428741 h 812606"/>
                <a:gd name="connsiteX111" fmla="*/ 10439918 w 12346893"/>
                <a:gd name="connsiteY111" fmla="*/ 429150 h 812606"/>
                <a:gd name="connsiteX112" fmla="*/ 10438426 w 12346893"/>
                <a:gd name="connsiteY112" fmla="*/ 432244 h 812606"/>
                <a:gd name="connsiteX113" fmla="*/ 10411639 w 12346893"/>
                <a:gd name="connsiteY113" fmla="*/ 480214 h 812606"/>
                <a:gd name="connsiteX114" fmla="*/ 10398385 w 12346893"/>
                <a:gd name="connsiteY114" fmla="*/ 500849 h 812606"/>
                <a:gd name="connsiteX115" fmla="*/ 10380895 w 12346893"/>
                <a:gd name="connsiteY115" fmla="*/ 541285 h 812606"/>
                <a:gd name="connsiteX116" fmla="*/ 10388586 w 12346893"/>
                <a:gd name="connsiteY116" fmla="*/ 516101 h 812606"/>
                <a:gd name="connsiteX117" fmla="*/ 10382477 w 12346893"/>
                <a:gd name="connsiteY117" fmla="*/ 525613 h 812606"/>
                <a:gd name="connsiteX118" fmla="*/ 9890724 w 12346893"/>
                <a:gd name="connsiteY118" fmla="*/ 812603 h 812606"/>
                <a:gd name="connsiteX119" fmla="*/ 9520297 w 12346893"/>
                <a:gd name="connsiteY119" fmla="*/ 664007 h 812606"/>
                <a:gd name="connsiteX120" fmla="*/ 9472091 w 12346893"/>
                <a:gd name="connsiteY120" fmla="*/ 616668 h 812606"/>
                <a:gd name="connsiteX121" fmla="*/ 9467777 w 12346893"/>
                <a:gd name="connsiteY121" fmla="*/ 625292 h 812606"/>
                <a:gd name="connsiteX122" fmla="*/ 9458242 w 12346893"/>
                <a:gd name="connsiteY122" fmla="*/ 607627 h 812606"/>
                <a:gd name="connsiteX123" fmla="*/ 9018413 w 12346893"/>
                <a:gd name="connsiteY123" fmla="*/ 320302 h 812606"/>
                <a:gd name="connsiteX124" fmla="*/ 8752802 w 12346893"/>
                <a:gd name="connsiteY124" fmla="*/ 411089 h 812606"/>
                <a:gd name="connsiteX125" fmla="*/ 8707595 w 12346893"/>
                <a:gd name="connsiteY125" fmla="*/ 449000 h 812606"/>
                <a:gd name="connsiteX126" fmla="*/ 8702022 w 12346893"/>
                <a:gd name="connsiteY126" fmla="*/ 456073 h 812606"/>
                <a:gd name="connsiteX127" fmla="*/ 8667901 w 12346893"/>
                <a:gd name="connsiteY127" fmla="*/ 488902 h 812606"/>
                <a:gd name="connsiteX128" fmla="*/ 8642820 w 12346893"/>
                <a:gd name="connsiteY128" fmla="*/ 515951 h 812606"/>
                <a:gd name="connsiteX129" fmla="*/ 8553585 w 12346893"/>
                <a:gd name="connsiteY129" fmla="*/ 652795 h 812606"/>
                <a:gd name="connsiteX130" fmla="*/ 8536075 w 12346893"/>
                <a:gd name="connsiteY130" fmla="*/ 693279 h 812606"/>
                <a:gd name="connsiteX131" fmla="*/ 8553759 w 12346893"/>
                <a:gd name="connsiteY131" fmla="*/ 635378 h 812606"/>
                <a:gd name="connsiteX132" fmla="*/ 8590098 w 12346893"/>
                <a:gd name="connsiteY132" fmla="*/ 553928 h 812606"/>
                <a:gd name="connsiteX133" fmla="*/ 8548818 w 12346893"/>
                <a:gd name="connsiteY133" fmla="*/ 583206 h 812606"/>
                <a:gd name="connsiteX134" fmla="*/ 8275246 w 12346893"/>
                <a:gd name="connsiteY134" fmla="*/ 660611 h 812606"/>
                <a:gd name="connsiteX135" fmla="*/ 7904819 w 12346893"/>
                <a:gd name="connsiteY135" fmla="*/ 512015 h 812606"/>
                <a:gd name="connsiteX136" fmla="*/ 7856612 w 12346893"/>
                <a:gd name="connsiteY136" fmla="*/ 464676 h 812606"/>
                <a:gd name="connsiteX137" fmla="*/ 7852299 w 12346893"/>
                <a:gd name="connsiteY137" fmla="*/ 473299 h 812606"/>
                <a:gd name="connsiteX138" fmla="*/ 7842763 w 12346893"/>
                <a:gd name="connsiteY138" fmla="*/ 455635 h 812606"/>
                <a:gd name="connsiteX139" fmla="*/ 7402933 w 12346893"/>
                <a:gd name="connsiteY139" fmla="*/ 168309 h 812606"/>
                <a:gd name="connsiteX140" fmla="*/ 6979871 w 12346893"/>
                <a:gd name="connsiteY140" fmla="*/ 428742 h 812606"/>
                <a:gd name="connsiteX141" fmla="*/ 6979620 w 12346893"/>
                <a:gd name="connsiteY141" fmla="*/ 429151 h 812606"/>
                <a:gd name="connsiteX142" fmla="*/ 6978128 w 12346893"/>
                <a:gd name="connsiteY142" fmla="*/ 432245 h 812606"/>
                <a:gd name="connsiteX143" fmla="*/ 6951342 w 12346893"/>
                <a:gd name="connsiteY143" fmla="*/ 480215 h 812606"/>
                <a:gd name="connsiteX144" fmla="*/ 6938086 w 12346893"/>
                <a:gd name="connsiteY144" fmla="*/ 500850 h 812606"/>
                <a:gd name="connsiteX145" fmla="*/ 6920597 w 12346893"/>
                <a:gd name="connsiteY145" fmla="*/ 541286 h 812606"/>
                <a:gd name="connsiteX146" fmla="*/ 6928288 w 12346893"/>
                <a:gd name="connsiteY146" fmla="*/ 516102 h 812606"/>
                <a:gd name="connsiteX147" fmla="*/ 6922178 w 12346893"/>
                <a:gd name="connsiteY147" fmla="*/ 525614 h 812606"/>
                <a:gd name="connsiteX148" fmla="*/ 6430427 w 12346893"/>
                <a:gd name="connsiteY148" fmla="*/ 812604 h 812606"/>
                <a:gd name="connsiteX149" fmla="*/ 6059999 w 12346893"/>
                <a:gd name="connsiteY149" fmla="*/ 664008 h 812606"/>
                <a:gd name="connsiteX150" fmla="*/ 6011793 w 12346893"/>
                <a:gd name="connsiteY150" fmla="*/ 616669 h 812606"/>
                <a:gd name="connsiteX151" fmla="*/ 6007479 w 12346893"/>
                <a:gd name="connsiteY151" fmla="*/ 625293 h 812606"/>
                <a:gd name="connsiteX152" fmla="*/ 5997944 w 12346893"/>
                <a:gd name="connsiteY152" fmla="*/ 607628 h 812606"/>
                <a:gd name="connsiteX153" fmla="*/ 5558114 w 12346893"/>
                <a:gd name="connsiteY153" fmla="*/ 320302 h 812606"/>
                <a:gd name="connsiteX154" fmla="*/ 5292505 w 12346893"/>
                <a:gd name="connsiteY154" fmla="*/ 411089 h 812606"/>
                <a:gd name="connsiteX155" fmla="*/ 5247300 w 12346893"/>
                <a:gd name="connsiteY155" fmla="*/ 448999 h 812606"/>
                <a:gd name="connsiteX156" fmla="*/ 5241724 w 12346893"/>
                <a:gd name="connsiteY156" fmla="*/ 456075 h 812606"/>
                <a:gd name="connsiteX157" fmla="*/ 5207594 w 12346893"/>
                <a:gd name="connsiteY157" fmla="*/ 488913 h 812606"/>
                <a:gd name="connsiteX158" fmla="*/ 5182522 w 12346893"/>
                <a:gd name="connsiteY158" fmla="*/ 515952 h 812606"/>
                <a:gd name="connsiteX159" fmla="*/ 5129799 w 12346893"/>
                <a:gd name="connsiteY159" fmla="*/ 553930 h 812606"/>
                <a:gd name="connsiteX160" fmla="*/ 5088520 w 12346893"/>
                <a:gd name="connsiteY160" fmla="*/ 583208 h 812606"/>
                <a:gd name="connsiteX161" fmla="*/ 4814948 w 12346893"/>
                <a:gd name="connsiteY161" fmla="*/ 660613 h 812606"/>
                <a:gd name="connsiteX162" fmla="*/ 4444521 w 12346893"/>
                <a:gd name="connsiteY162" fmla="*/ 512017 h 812606"/>
                <a:gd name="connsiteX163" fmla="*/ 4396314 w 12346893"/>
                <a:gd name="connsiteY163" fmla="*/ 464678 h 812606"/>
                <a:gd name="connsiteX164" fmla="*/ 4392001 w 12346893"/>
                <a:gd name="connsiteY164" fmla="*/ 473301 h 812606"/>
                <a:gd name="connsiteX165" fmla="*/ 4382465 w 12346893"/>
                <a:gd name="connsiteY165" fmla="*/ 455637 h 812606"/>
                <a:gd name="connsiteX166" fmla="*/ 3942636 w 12346893"/>
                <a:gd name="connsiteY166" fmla="*/ 168311 h 812606"/>
                <a:gd name="connsiteX167" fmla="*/ 3519574 w 12346893"/>
                <a:gd name="connsiteY167" fmla="*/ 428744 h 812606"/>
                <a:gd name="connsiteX168" fmla="*/ 3519322 w 12346893"/>
                <a:gd name="connsiteY168" fmla="*/ 429153 h 812606"/>
                <a:gd name="connsiteX169" fmla="*/ 3517830 w 12346893"/>
                <a:gd name="connsiteY169" fmla="*/ 432247 h 812606"/>
                <a:gd name="connsiteX170" fmla="*/ 3491044 w 12346893"/>
                <a:gd name="connsiteY170" fmla="*/ 480217 h 812606"/>
                <a:gd name="connsiteX171" fmla="*/ 3477788 w 12346893"/>
                <a:gd name="connsiteY171" fmla="*/ 500852 h 812606"/>
                <a:gd name="connsiteX172" fmla="*/ 3460299 w 12346893"/>
                <a:gd name="connsiteY172" fmla="*/ 541288 h 812606"/>
                <a:gd name="connsiteX173" fmla="*/ 3467991 w 12346893"/>
                <a:gd name="connsiteY173" fmla="*/ 516104 h 812606"/>
                <a:gd name="connsiteX174" fmla="*/ 3461880 w 12346893"/>
                <a:gd name="connsiteY174" fmla="*/ 525616 h 812606"/>
                <a:gd name="connsiteX175" fmla="*/ 2970129 w 12346893"/>
                <a:gd name="connsiteY175" fmla="*/ 812606 h 812606"/>
                <a:gd name="connsiteX176" fmla="*/ 2599702 w 12346893"/>
                <a:gd name="connsiteY176" fmla="*/ 664010 h 812606"/>
                <a:gd name="connsiteX177" fmla="*/ 2551495 w 12346893"/>
                <a:gd name="connsiteY177" fmla="*/ 616671 h 812606"/>
                <a:gd name="connsiteX178" fmla="*/ 2547182 w 12346893"/>
                <a:gd name="connsiteY178" fmla="*/ 625295 h 812606"/>
                <a:gd name="connsiteX179" fmla="*/ 2537646 w 12346893"/>
                <a:gd name="connsiteY179" fmla="*/ 607630 h 812606"/>
                <a:gd name="connsiteX180" fmla="*/ 2097817 w 12346893"/>
                <a:gd name="connsiteY180" fmla="*/ 320304 h 812606"/>
                <a:gd name="connsiteX181" fmla="*/ 1832207 w 12346893"/>
                <a:gd name="connsiteY181" fmla="*/ 411091 h 812606"/>
                <a:gd name="connsiteX182" fmla="*/ 1787003 w 12346893"/>
                <a:gd name="connsiteY182" fmla="*/ 449001 h 812606"/>
                <a:gd name="connsiteX183" fmla="*/ 1781426 w 12346893"/>
                <a:gd name="connsiteY183" fmla="*/ 456077 h 812606"/>
                <a:gd name="connsiteX184" fmla="*/ 1747297 w 12346893"/>
                <a:gd name="connsiteY184" fmla="*/ 488915 h 812606"/>
                <a:gd name="connsiteX185" fmla="*/ 1722225 w 12346893"/>
                <a:gd name="connsiteY185" fmla="*/ 515954 h 812606"/>
                <a:gd name="connsiteX186" fmla="*/ 1669501 w 12346893"/>
                <a:gd name="connsiteY186" fmla="*/ 553933 h 812606"/>
                <a:gd name="connsiteX187" fmla="*/ 1628223 w 12346893"/>
                <a:gd name="connsiteY187" fmla="*/ 583210 h 812606"/>
                <a:gd name="connsiteX188" fmla="*/ 1354650 w 12346893"/>
                <a:gd name="connsiteY188" fmla="*/ 660615 h 812606"/>
                <a:gd name="connsiteX189" fmla="*/ 984223 w 12346893"/>
                <a:gd name="connsiteY189" fmla="*/ 512019 h 812606"/>
                <a:gd name="connsiteX190" fmla="*/ 936017 w 12346893"/>
                <a:gd name="connsiteY190" fmla="*/ 464680 h 812606"/>
                <a:gd name="connsiteX191" fmla="*/ 931703 w 12346893"/>
                <a:gd name="connsiteY191" fmla="*/ 473303 h 812606"/>
                <a:gd name="connsiteX192" fmla="*/ 922167 w 12346893"/>
                <a:gd name="connsiteY192" fmla="*/ 455639 h 812606"/>
                <a:gd name="connsiteX193" fmla="*/ 482338 w 12346893"/>
                <a:gd name="connsiteY193" fmla="*/ 168313 h 812606"/>
                <a:gd name="connsiteX194" fmla="*/ 59276 w 12346893"/>
                <a:gd name="connsiteY194" fmla="*/ 428746 h 812606"/>
                <a:gd name="connsiteX195" fmla="*/ 59024 w 12346893"/>
                <a:gd name="connsiteY195" fmla="*/ 429155 h 812606"/>
                <a:gd name="connsiteX196" fmla="*/ 57532 w 12346893"/>
                <a:gd name="connsiteY196" fmla="*/ 432249 h 812606"/>
                <a:gd name="connsiteX197" fmla="*/ 30746 w 12346893"/>
                <a:gd name="connsiteY197" fmla="*/ 480219 h 812606"/>
                <a:gd name="connsiteX198" fmla="*/ 17490 w 12346893"/>
                <a:gd name="connsiteY198" fmla="*/ 500854 h 812606"/>
                <a:gd name="connsiteX199" fmla="*/ 1 w 12346893"/>
                <a:gd name="connsiteY199" fmla="*/ 541290 h 812606"/>
                <a:gd name="connsiteX200" fmla="*/ 7693 w 12346893"/>
                <a:gd name="connsiteY200" fmla="*/ 516106 h 812606"/>
                <a:gd name="connsiteX201" fmla="*/ 1582 w 12346893"/>
                <a:gd name="connsiteY201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859253 w 12346891"/>
                <a:gd name="connsiteY19" fmla="*/ 296657 h 812606"/>
                <a:gd name="connsiteX20" fmla="*/ 1911977 w 12346891"/>
                <a:gd name="connsiteY20" fmla="*/ 258678 h 812606"/>
                <a:gd name="connsiteX21" fmla="*/ 1953255 w 12346891"/>
                <a:gd name="connsiteY21" fmla="*/ 229401 h 812606"/>
                <a:gd name="connsiteX22" fmla="*/ 2226828 w 12346891"/>
                <a:gd name="connsiteY22" fmla="*/ 151996 h 812606"/>
                <a:gd name="connsiteX23" fmla="*/ 2597255 w 12346891"/>
                <a:gd name="connsiteY23" fmla="*/ 300592 h 812606"/>
                <a:gd name="connsiteX24" fmla="*/ 2645461 w 12346891"/>
                <a:gd name="connsiteY24" fmla="*/ 347931 h 812606"/>
                <a:gd name="connsiteX25" fmla="*/ 2649775 w 12346891"/>
                <a:gd name="connsiteY25" fmla="*/ 339308 h 812606"/>
                <a:gd name="connsiteX26" fmla="*/ 2659311 w 12346891"/>
                <a:gd name="connsiteY26" fmla="*/ 356972 h 812606"/>
                <a:gd name="connsiteX27" fmla="*/ 3099140 w 12346891"/>
                <a:gd name="connsiteY27" fmla="*/ 644298 h 812606"/>
                <a:gd name="connsiteX28" fmla="*/ 3522202 w 12346891"/>
                <a:gd name="connsiteY28" fmla="*/ 383865 h 812606"/>
                <a:gd name="connsiteX29" fmla="*/ 3522454 w 12346891"/>
                <a:gd name="connsiteY29" fmla="*/ 383456 h 812606"/>
                <a:gd name="connsiteX30" fmla="*/ 3523946 w 12346891"/>
                <a:gd name="connsiteY30" fmla="*/ 380362 h 812606"/>
                <a:gd name="connsiteX31" fmla="*/ 3550732 w 12346891"/>
                <a:gd name="connsiteY31" fmla="*/ 332392 h 812606"/>
                <a:gd name="connsiteX32" fmla="*/ 3563987 w 12346891"/>
                <a:gd name="connsiteY32" fmla="*/ 311757 h 812606"/>
                <a:gd name="connsiteX33" fmla="*/ 3581477 w 12346891"/>
                <a:gd name="connsiteY33" fmla="*/ 271321 h 812606"/>
                <a:gd name="connsiteX34" fmla="*/ 3573785 w 12346891"/>
                <a:gd name="connsiteY34" fmla="*/ 296505 h 812606"/>
                <a:gd name="connsiteX35" fmla="*/ 3579895 w 12346891"/>
                <a:gd name="connsiteY35" fmla="*/ 286993 h 812606"/>
                <a:gd name="connsiteX36" fmla="*/ 4071647 w 12346891"/>
                <a:gd name="connsiteY36" fmla="*/ 3 h 812606"/>
                <a:gd name="connsiteX37" fmla="*/ 4442074 w 12346891"/>
                <a:gd name="connsiteY37" fmla="*/ 148599 h 812606"/>
                <a:gd name="connsiteX38" fmla="*/ 4490280 w 12346891"/>
                <a:gd name="connsiteY38" fmla="*/ 195938 h 812606"/>
                <a:gd name="connsiteX39" fmla="*/ 4494594 w 12346891"/>
                <a:gd name="connsiteY39" fmla="*/ 187314 h 812606"/>
                <a:gd name="connsiteX40" fmla="*/ 4504130 w 12346891"/>
                <a:gd name="connsiteY40" fmla="*/ 204979 h 812606"/>
                <a:gd name="connsiteX41" fmla="*/ 4943959 w 12346891"/>
                <a:gd name="connsiteY41" fmla="*/ 492304 h 812606"/>
                <a:gd name="connsiteX42" fmla="*/ 5209569 w 12346891"/>
                <a:gd name="connsiteY42" fmla="*/ 401517 h 812606"/>
                <a:gd name="connsiteX43" fmla="*/ 5254773 w 12346891"/>
                <a:gd name="connsiteY43" fmla="*/ 363608 h 812606"/>
                <a:gd name="connsiteX44" fmla="*/ 5260350 w 12346891"/>
                <a:gd name="connsiteY44" fmla="*/ 356532 h 812606"/>
                <a:gd name="connsiteX45" fmla="*/ 5294479 w 12346891"/>
                <a:gd name="connsiteY45" fmla="*/ 323694 h 812606"/>
                <a:gd name="connsiteX46" fmla="*/ 5319551 w 12346891"/>
                <a:gd name="connsiteY46" fmla="*/ 296655 h 812606"/>
                <a:gd name="connsiteX47" fmla="*/ 5408612 w 12346891"/>
                <a:gd name="connsiteY47" fmla="*/ 177228 h 812606"/>
                <a:gd name="connsiteX48" fmla="*/ 5372274 w 12346891"/>
                <a:gd name="connsiteY48" fmla="*/ 258677 h 812606"/>
                <a:gd name="connsiteX49" fmla="*/ 5413553 w 12346891"/>
                <a:gd name="connsiteY49" fmla="*/ 229399 h 812606"/>
                <a:gd name="connsiteX50" fmla="*/ 5687126 w 12346891"/>
                <a:gd name="connsiteY50" fmla="*/ 151994 h 812606"/>
                <a:gd name="connsiteX51" fmla="*/ 6057553 w 12346891"/>
                <a:gd name="connsiteY51" fmla="*/ 300590 h 812606"/>
                <a:gd name="connsiteX52" fmla="*/ 6105759 w 12346891"/>
                <a:gd name="connsiteY52" fmla="*/ 347929 h 812606"/>
                <a:gd name="connsiteX53" fmla="*/ 6110073 w 12346891"/>
                <a:gd name="connsiteY53" fmla="*/ 339306 h 812606"/>
                <a:gd name="connsiteX54" fmla="*/ 6119609 w 12346891"/>
                <a:gd name="connsiteY54" fmla="*/ 356970 h 812606"/>
                <a:gd name="connsiteX55" fmla="*/ 6559437 w 12346891"/>
                <a:gd name="connsiteY55" fmla="*/ 644296 h 812606"/>
                <a:gd name="connsiteX56" fmla="*/ 6982500 w 12346891"/>
                <a:gd name="connsiteY56" fmla="*/ 383863 h 812606"/>
                <a:gd name="connsiteX57" fmla="*/ 6982751 w 12346891"/>
                <a:gd name="connsiteY57" fmla="*/ 383454 h 812606"/>
                <a:gd name="connsiteX58" fmla="*/ 6984244 w 12346891"/>
                <a:gd name="connsiteY58" fmla="*/ 380360 h 812606"/>
                <a:gd name="connsiteX59" fmla="*/ 7011030 w 12346891"/>
                <a:gd name="connsiteY59" fmla="*/ 332390 h 812606"/>
                <a:gd name="connsiteX60" fmla="*/ 7024284 w 12346891"/>
                <a:gd name="connsiteY60" fmla="*/ 311755 h 812606"/>
                <a:gd name="connsiteX61" fmla="*/ 7041775 w 12346891"/>
                <a:gd name="connsiteY61" fmla="*/ 271319 h 812606"/>
                <a:gd name="connsiteX62" fmla="*/ 7034083 w 12346891"/>
                <a:gd name="connsiteY62" fmla="*/ 296503 h 812606"/>
                <a:gd name="connsiteX63" fmla="*/ 7040193 w 12346891"/>
                <a:gd name="connsiteY63" fmla="*/ 286991 h 812606"/>
                <a:gd name="connsiteX64" fmla="*/ 7531945 w 12346891"/>
                <a:gd name="connsiteY64" fmla="*/ 1 h 812606"/>
                <a:gd name="connsiteX65" fmla="*/ 7902372 w 12346891"/>
                <a:gd name="connsiteY65" fmla="*/ 148597 h 812606"/>
                <a:gd name="connsiteX66" fmla="*/ 7950578 w 12346891"/>
                <a:gd name="connsiteY66" fmla="*/ 195936 h 812606"/>
                <a:gd name="connsiteX67" fmla="*/ 7954892 w 12346891"/>
                <a:gd name="connsiteY67" fmla="*/ 187312 h 812606"/>
                <a:gd name="connsiteX68" fmla="*/ 7964428 w 12346891"/>
                <a:gd name="connsiteY68" fmla="*/ 204977 h 812606"/>
                <a:gd name="connsiteX69" fmla="*/ 8404256 w 12346891"/>
                <a:gd name="connsiteY69" fmla="*/ 492302 h 812606"/>
                <a:gd name="connsiteX70" fmla="*/ 8669867 w 12346891"/>
                <a:gd name="connsiteY70" fmla="*/ 401515 h 812606"/>
                <a:gd name="connsiteX71" fmla="*/ 8715074 w 12346891"/>
                <a:gd name="connsiteY71" fmla="*/ 363604 h 812606"/>
                <a:gd name="connsiteX72" fmla="*/ 8720648 w 12346891"/>
                <a:gd name="connsiteY72" fmla="*/ 356531 h 812606"/>
                <a:gd name="connsiteX73" fmla="*/ 8754768 w 12346891"/>
                <a:gd name="connsiteY73" fmla="*/ 323702 h 812606"/>
                <a:gd name="connsiteX74" fmla="*/ 8779849 w 12346891"/>
                <a:gd name="connsiteY74" fmla="*/ 296653 h 812606"/>
                <a:gd name="connsiteX75" fmla="*/ 8869084 w 12346891"/>
                <a:gd name="connsiteY75" fmla="*/ 159809 h 812606"/>
                <a:gd name="connsiteX76" fmla="*/ 8886594 w 12346891"/>
                <a:gd name="connsiteY76" fmla="*/ 119325 h 812606"/>
                <a:gd name="connsiteX77" fmla="*/ 8868910 w 12346891"/>
                <a:gd name="connsiteY77" fmla="*/ 177226 h 812606"/>
                <a:gd name="connsiteX78" fmla="*/ 8832571 w 12346891"/>
                <a:gd name="connsiteY78" fmla="*/ 258676 h 812606"/>
                <a:gd name="connsiteX79" fmla="*/ 8873851 w 12346891"/>
                <a:gd name="connsiteY79" fmla="*/ 229399 h 812606"/>
                <a:gd name="connsiteX80" fmla="*/ 9147424 w 12346891"/>
                <a:gd name="connsiteY80" fmla="*/ 151993 h 812606"/>
                <a:gd name="connsiteX81" fmla="*/ 9517851 w 12346891"/>
                <a:gd name="connsiteY81" fmla="*/ 300589 h 812606"/>
                <a:gd name="connsiteX82" fmla="*/ 9566057 w 12346891"/>
                <a:gd name="connsiteY82" fmla="*/ 347928 h 812606"/>
                <a:gd name="connsiteX83" fmla="*/ 9570371 w 12346891"/>
                <a:gd name="connsiteY83" fmla="*/ 339305 h 812606"/>
                <a:gd name="connsiteX84" fmla="*/ 9579906 w 12346891"/>
                <a:gd name="connsiteY84" fmla="*/ 356969 h 812606"/>
                <a:gd name="connsiteX85" fmla="*/ 10019736 w 12346891"/>
                <a:gd name="connsiteY85" fmla="*/ 644295 h 812606"/>
                <a:gd name="connsiteX86" fmla="*/ 10442798 w 12346891"/>
                <a:gd name="connsiteY86" fmla="*/ 383862 h 812606"/>
                <a:gd name="connsiteX87" fmla="*/ 10443050 w 12346891"/>
                <a:gd name="connsiteY87" fmla="*/ 383453 h 812606"/>
                <a:gd name="connsiteX88" fmla="*/ 10444542 w 12346891"/>
                <a:gd name="connsiteY88" fmla="*/ 380359 h 812606"/>
                <a:gd name="connsiteX89" fmla="*/ 10471328 w 12346891"/>
                <a:gd name="connsiteY89" fmla="*/ 332389 h 812606"/>
                <a:gd name="connsiteX90" fmla="*/ 10484583 w 12346891"/>
                <a:gd name="connsiteY90" fmla="*/ 311754 h 812606"/>
                <a:gd name="connsiteX91" fmla="*/ 10502072 w 12346891"/>
                <a:gd name="connsiteY91" fmla="*/ 271318 h 812606"/>
                <a:gd name="connsiteX92" fmla="*/ 10494381 w 12346891"/>
                <a:gd name="connsiteY92" fmla="*/ 296502 h 812606"/>
                <a:gd name="connsiteX93" fmla="*/ 10500491 w 12346891"/>
                <a:gd name="connsiteY93" fmla="*/ 286990 h 812606"/>
                <a:gd name="connsiteX94" fmla="*/ 10992243 w 12346891"/>
                <a:gd name="connsiteY94" fmla="*/ 0 h 812606"/>
                <a:gd name="connsiteX95" fmla="*/ 11362670 w 12346891"/>
                <a:gd name="connsiteY95" fmla="*/ 148596 h 812606"/>
                <a:gd name="connsiteX96" fmla="*/ 11410876 w 12346891"/>
                <a:gd name="connsiteY96" fmla="*/ 195935 h 812606"/>
                <a:gd name="connsiteX97" fmla="*/ 11415190 w 12346891"/>
                <a:gd name="connsiteY97" fmla="*/ 187311 h 812606"/>
                <a:gd name="connsiteX98" fmla="*/ 11424726 w 12346891"/>
                <a:gd name="connsiteY98" fmla="*/ 204976 h 812606"/>
                <a:gd name="connsiteX99" fmla="*/ 11864555 w 12346891"/>
                <a:gd name="connsiteY99" fmla="*/ 492302 h 812606"/>
                <a:gd name="connsiteX100" fmla="*/ 12329382 w 12346891"/>
                <a:gd name="connsiteY100" fmla="*/ 159808 h 812606"/>
                <a:gd name="connsiteX101" fmla="*/ 12346891 w 12346891"/>
                <a:gd name="connsiteY101" fmla="*/ 119324 h 812606"/>
                <a:gd name="connsiteX102" fmla="*/ 12329208 w 12346891"/>
                <a:gd name="connsiteY102" fmla="*/ 177225 h 812606"/>
                <a:gd name="connsiteX103" fmla="*/ 11735542 w 12346891"/>
                <a:gd name="connsiteY103" fmla="*/ 660610 h 812606"/>
                <a:gd name="connsiteX104" fmla="*/ 11365115 w 12346891"/>
                <a:gd name="connsiteY104" fmla="*/ 512014 h 812606"/>
                <a:gd name="connsiteX105" fmla="*/ 11316909 w 12346891"/>
                <a:gd name="connsiteY105" fmla="*/ 464675 h 812606"/>
                <a:gd name="connsiteX106" fmla="*/ 11312594 w 12346891"/>
                <a:gd name="connsiteY106" fmla="*/ 473298 h 812606"/>
                <a:gd name="connsiteX107" fmla="*/ 11303059 w 12346891"/>
                <a:gd name="connsiteY107" fmla="*/ 455634 h 812606"/>
                <a:gd name="connsiteX108" fmla="*/ 10863230 w 12346891"/>
                <a:gd name="connsiteY108" fmla="*/ 168308 h 812606"/>
                <a:gd name="connsiteX109" fmla="*/ 10440168 w 12346891"/>
                <a:gd name="connsiteY109" fmla="*/ 428741 h 812606"/>
                <a:gd name="connsiteX110" fmla="*/ 10439916 w 12346891"/>
                <a:gd name="connsiteY110" fmla="*/ 429150 h 812606"/>
                <a:gd name="connsiteX111" fmla="*/ 10438424 w 12346891"/>
                <a:gd name="connsiteY111" fmla="*/ 432244 h 812606"/>
                <a:gd name="connsiteX112" fmla="*/ 10411637 w 12346891"/>
                <a:gd name="connsiteY112" fmla="*/ 480214 h 812606"/>
                <a:gd name="connsiteX113" fmla="*/ 10398383 w 12346891"/>
                <a:gd name="connsiteY113" fmla="*/ 500849 h 812606"/>
                <a:gd name="connsiteX114" fmla="*/ 10380893 w 12346891"/>
                <a:gd name="connsiteY114" fmla="*/ 541285 h 812606"/>
                <a:gd name="connsiteX115" fmla="*/ 10388584 w 12346891"/>
                <a:gd name="connsiteY115" fmla="*/ 516101 h 812606"/>
                <a:gd name="connsiteX116" fmla="*/ 10382475 w 12346891"/>
                <a:gd name="connsiteY116" fmla="*/ 525613 h 812606"/>
                <a:gd name="connsiteX117" fmla="*/ 9890722 w 12346891"/>
                <a:gd name="connsiteY117" fmla="*/ 812603 h 812606"/>
                <a:gd name="connsiteX118" fmla="*/ 9520295 w 12346891"/>
                <a:gd name="connsiteY118" fmla="*/ 664007 h 812606"/>
                <a:gd name="connsiteX119" fmla="*/ 9472089 w 12346891"/>
                <a:gd name="connsiteY119" fmla="*/ 616668 h 812606"/>
                <a:gd name="connsiteX120" fmla="*/ 9467775 w 12346891"/>
                <a:gd name="connsiteY120" fmla="*/ 625292 h 812606"/>
                <a:gd name="connsiteX121" fmla="*/ 9458240 w 12346891"/>
                <a:gd name="connsiteY121" fmla="*/ 607627 h 812606"/>
                <a:gd name="connsiteX122" fmla="*/ 9018411 w 12346891"/>
                <a:gd name="connsiteY122" fmla="*/ 320302 h 812606"/>
                <a:gd name="connsiteX123" fmla="*/ 8752800 w 12346891"/>
                <a:gd name="connsiteY123" fmla="*/ 411089 h 812606"/>
                <a:gd name="connsiteX124" fmla="*/ 8707593 w 12346891"/>
                <a:gd name="connsiteY124" fmla="*/ 449000 h 812606"/>
                <a:gd name="connsiteX125" fmla="*/ 8702020 w 12346891"/>
                <a:gd name="connsiteY125" fmla="*/ 456073 h 812606"/>
                <a:gd name="connsiteX126" fmla="*/ 8667899 w 12346891"/>
                <a:gd name="connsiteY126" fmla="*/ 488902 h 812606"/>
                <a:gd name="connsiteX127" fmla="*/ 8642818 w 12346891"/>
                <a:gd name="connsiteY127" fmla="*/ 515951 h 812606"/>
                <a:gd name="connsiteX128" fmla="*/ 8553583 w 12346891"/>
                <a:gd name="connsiteY128" fmla="*/ 652795 h 812606"/>
                <a:gd name="connsiteX129" fmla="*/ 8536073 w 12346891"/>
                <a:gd name="connsiteY129" fmla="*/ 693279 h 812606"/>
                <a:gd name="connsiteX130" fmla="*/ 8553757 w 12346891"/>
                <a:gd name="connsiteY130" fmla="*/ 635378 h 812606"/>
                <a:gd name="connsiteX131" fmla="*/ 8590096 w 12346891"/>
                <a:gd name="connsiteY131" fmla="*/ 553928 h 812606"/>
                <a:gd name="connsiteX132" fmla="*/ 8548816 w 12346891"/>
                <a:gd name="connsiteY132" fmla="*/ 583206 h 812606"/>
                <a:gd name="connsiteX133" fmla="*/ 8275244 w 12346891"/>
                <a:gd name="connsiteY133" fmla="*/ 660611 h 812606"/>
                <a:gd name="connsiteX134" fmla="*/ 7904817 w 12346891"/>
                <a:gd name="connsiteY134" fmla="*/ 512015 h 812606"/>
                <a:gd name="connsiteX135" fmla="*/ 7856610 w 12346891"/>
                <a:gd name="connsiteY135" fmla="*/ 464676 h 812606"/>
                <a:gd name="connsiteX136" fmla="*/ 7852297 w 12346891"/>
                <a:gd name="connsiteY136" fmla="*/ 473299 h 812606"/>
                <a:gd name="connsiteX137" fmla="*/ 7842761 w 12346891"/>
                <a:gd name="connsiteY137" fmla="*/ 455635 h 812606"/>
                <a:gd name="connsiteX138" fmla="*/ 7402931 w 12346891"/>
                <a:gd name="connsiteY138" fmla="*/ 168309 h 812606"/>
                <a:gd name="connsiteX139" fmla="*/ 6979869 w 12346891"/>
                <a:gd name="connsiteY139" fmla="*/ 428742 h 812606"/>
                <a:gd name="connsiteX140" fmla="*/ 6979618 w 12346891"/>
                <a:gd name="connsiteY140" fmla="*/ 429151 h 812606"/>
                <a:gd name="connsiteX141" fmla="*/ 6978126 w 12346891"/>
                <a:gd name="connsiteY141" fmla="*/ 432245 h 812606"/>
                <a:gd name="connsiteX142" fmla="*/ 6951340 w 12346891"/>
                <a:gd name="connsiteY142" fmla="*/ 480215 h 812606"/>
                <a:gd name="connsiteX143" fmla="*/ 6938084 w 12346891"/>
                <a:gd name="connsiteY143" fmla="*/ 500850 h 812606"/>
                <a:gd name="connsiteX144" fmla="*/ 6920595 w 12346891"/>
                <a:gd name="connsiteY144" fmla="*/ 541286 h 812606"/>
                <a:gd name="connsiteX145" fmla="*/ 6928286 w 12346891"/>
                <a:gd name="connsiteY145" fmla="*/ 516102 h 812606"/>
                <a:gd name="connsiteX146" fmla="*/ 6922176 w 12346891"/>
                <a:gd name="connsiteY146" fmla="*/ 525614 h 812606"/>
                <a:gd name="connsiteX147" fmla="*/ 6430425 w 12346891"/>
                <a:gd name="connsiteY147" fmla="*/ 812604 h 812606"/>
                <a:gd name="connsiteX148" fmla="*/ 6059997 w 12346891"/>
                <a:gd name="connsiteY148" fmla="*/ 664008 h 812606"/>
                <a:gd name="connsiteX149" fmla="*/ 6011791 w 12346891"/>
                <a:gd name="connsiteY149" fmla="*/ 616669 h 812606"/>
                <a:gd name="connsiteX150" fmla="*/ 6007477 w 12346891"/>
                <a:gd name="connsiteY150" fmla="*/ 625293 h 812606"/>
                <a:gd name="connsiteX151" fmla="*/ 5997942 w 12346891"/>
                <a:gd name="connsiteY151" fmla="*/ 607628 h 812606"/>
                <a:gd name="connsiteX152" fmla="*/ 5558112 w 12346891"/>
                <a:gd name="connsiteY152" fmla="*/ 320302 h 812606"/>
                <a:gd name="connsiteX153" fmla="*/ 5292503 w 12346891"/>
                <a:gd name="connsiteY153" fmla="*/ 411089 h 812606"/>
                <a:gd name="connsiteX154" fmla="*/ 5247298 w 12346891"/>
                <a:gd name="connsiteY154" fmla="*/ 448999 h 812606"/>
                <a:gd name="connsiteX155" fmla="*/ 5241722 w 12346891"/>
                <a:gd name="connsiteY155" fmla="*/ 456075 h 812606"/>
                <a:gd name="connsiteX156" fmla="*/ 5207592 w 12346891"/>
                <a:gd name="connsiteY156" fmla="*/ 488913 h 812606"/>
                <a:gd name="connsiteX157" fmla="*/ 5182520 w 12346891"/>
                <a:gd name="connsiteY157" fmla="*/ 515952 h 812606"/>
                <a:gd name="connsiteX158" fmla="*/ 5129797 w 12346891"/>
                <a:gd name="connsiteY158" fmla="*/ 553930 h 812606"/>
                <a:gd name="connsiteX159" fmla="*/ 5088518 w 12346891"/>
                <a:gd name="connsiteY159" fmla="*/ 583208 h 812606"/>
                <a:gd name="connsiteX160" fmla="*/ 4814946 w 12346891"/>
                <a:gd name="connsiteY160" fmla="*/ 660613 h 812606"/>
                <a:gd name="connsiteX161" fmla="*/ 4444519 w 12346891"/>
                <a:gd name="connsiteY161" fmla="*/ 512017 h 812606"/>
                <a:gd name="connsiteX162" fmla="*/ 4396312 w 12346891"/>
                <a:gd name="connsiteY162" fmla="*/ 464678 h 812606"/>
                <a:gd name="connsiteX163" fmla="*/ 4391999 w 12346891"/>
                <a:gd name="connsiteY163" fmla="*/ 473301 h 812606"/>
                <a:gd name="connsiteX164" fmla="*/ 4382463 w 12346891"/>
                <a:gd name="connsiteY164" fmla="*/ 455637 h 812606"/>
                <a:gd name="connsiteX165" fmla="*/ 3942634 w 12346891"/>
                <a:gd name="connsiteY165" fmla="*/ 168311 h 812606"/>
                <a:gd name="connsiteX166" fmla="*/ 3519572 w 12346891"/>
                <a:gd name="connsiteY166" fmla="*/ 428744 h 812606"/>
                <a:gd name="connsiteX167" fmla="*/ 3519320 w 12346891"/>
                <a:gd name="connsiteY167" fmla="*/ 429153 h 812606"/>
                <a:gd name="connsiteX168" fmla="*/ 3517828 w 12346891"/>
                <a:gd name="connsiteY168" fmla="*/ 432247 h 812606"/>
                <a:gd name="connsiteX169" fmla="*/ 3491042 w 12346891"/>
                <a:gd name="connsiteY169" fmla="*/ 480217 h 812606"/>
                <a:gd name="connsiteX170" fmla="*/ 3477786 w 12346891"/>
                <a:gd name="connsiteY170" fmla="*/ 500852 h 812606"/>
                <a:gd name="connsiteX171" fmla="*/ 3460297 w 12346891"/>
                <a:gd name="connsiteY171" fmla="*/ 541288 h 812606"/>
                <a:gd name="connsiteX172" fmla="*/ 3467989 w 12346891"/>
                <a:gd name="connsiteY172" fmla="*/ 516104 h 812606"/>
                <a:gd name="connsiteX173" fmla="*/ 3461878 w 12346891"/>
                <a:gd name="connsiteY173" fmla="*/ 525616 h 812606"/>
                <a:gd name="connsiteX174" fmla="*/ 2970127 w 12346891"/>
                <a:gd name="connsiteY174" fmla="*/ 812606 h 812606"/>
                <a:gd name="connsiteX175" fmla="*/ 2599700 w 12346891"/>
                <a:gd name="connsiteY175" fmla="*/ 664010 h 812606"/>
                <a:gd name="connsiteX176" fmla="*/ 2551493 w 12346891"/>
                <a:gd name="connsiteY176" fmla="*/ 616671 h 812606"/>
                <a:gd name="connsiteX177" fmla="*/ 2547180 w 12346891"/>
                <a:gd name="connsiteY177" fmla="*/ 625295 h 812606"/>
                <a:gd name="connsiteX178" fmla="*/ 2537644 w 12346891"/>
                <a:gd name="connsiteY178" fmla="*/ 607630 h 812606"/>
                <a:gd name="connsiteX179" fmla="*/ 2097815 w 12346891"/>
                <a:gd name="connsiteY179" fmla="*/ 320304 h 812606"/>
                <a:gd name="connsiteX180" fmla="*/ 1832205 w 12346891"/>
                <a:gd name="connsiteY180" fmla="*/ 411091 h 812606"/>
                <a:gd name="connsiteX181" fmla="*/ 1787001 w 12346891"/>
                <a:gd name="connsiteY181" fmla="*/ 449001 h 812606"/>
                <a:gd name="connsiteX182" fmla="*/ 1781424 w 12346891"/>
                <a:gd name="connsiteY182" fmla="*/ 456077 h 812606"/>
                <a:gd name="connsiteX183" fmla="*/ 1747295 w 12346891"/>
                <a:gd name="connsiteY183" fmla="*/ 488915 h 812606"/>
                <a:gd name="connsiteX184" fmla="*/ 1722223 w 12346891"/>
                <a:gd name="connsiteY184" fmla="*/ 515954 h 812606"/>
                <a:gd name="connsiteX185" fmla="*/ 1669499 w 12346891"/>
                <a:gd name="connsiteY185" fmla="*/ 553933 h 812606"/>
                <a:gd name="connsiteX186" fmla="*/ 1628221 w 12346891"/>
                <a:gd name="connsiteY186" fmla="*/ 583210 h 812606"/>
                <a:gd name="connsiteX187" fmla="*/ 1354648 w 12346891"/>
                <a:gd name="connsiteY187" fmla="*/ 660615 h 812606"/>
                <a:gd name="connsiteX188" fmla="*/ 984221 w 12346891"/>
                <a:gd name="connsiteY188" fmla="*/ 512019 h 812606"/>
                <a:gd name="connsiteX189" fmla="*/ 936015 w 12346891"/>
                <a:gd name="connsiteY189" fmla="*/ 464680 h 812606"/>
                <a:gd name="connsiteX190" fmla="*/ 931701 w 12346891"/>
                <a:gd name="connsiteY190" fmla="*/ 473303 h 812606"/>
                <a:gd name="connsiteX191" fmla="*/ 922165 w 12346891"/>
                <a:gd name="connsiteY191" fmla="*/ 455639 h 812606"/>
                <a:gd name="connsiteX192" fmla="*/ 482336 w 12346891"/>
                <a:gd name="connsiteY192" fmla="*/ 168313 h 812606"/>
                <a:gd name="connsiteX193" fmla="*/ 59274 w 12346891"/>
                <a:gd name="connsiteY193" fmla="*/ 428746 h 812606"/>
                <a:gd name="connsiteX194" fmla="*/ 59022 w 12346891"/>
                <a:gd name="connsiteY194" fmla="*/ 429155 h 812606"/>
                <a:gd name="connsiteX195" fmla="*/ 57530 w 12346891"/>
                <a:gd name="connsiteY195" fmla="*/ 432249 h 812606"/>
                <a:gd name="connsiteX196" fmla="*/ 30744 w 12346891"/>
                <a:gd name="connsiteY196" fmla="*/ 480219 h 812606"/>
                <a:gd name="connsiteX197" fmla="*/ 17488 w 12346891"/>
                <a:gd name="connsiteY197" fmla="*/ 500854 h 812606"/>
                <a:gd name="connsiteX198" fmla="*/ -1 w 12346891"/>
                <a:gd name="connsiteY198" fmla="*/ 541290 h 812606"/>
                <a:gd name="connsiteX199" fmla="*/ 7691 w 12346891"/>
                <a:gd name="connsiteY199" fmla="*/ 516106 h 812606"/>
                <a:gd name="connsiteX200" fmla="*/ 1580 w 12346891"/>
                <a:gd name="connsiteY200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11979 w 12346893"/>
                <a:gd name="connsiteY20" fmla="*/ 258678 h 812606"/>
                <a:gd name="connsiteX21" fmla="*/ 1953257 w 12346893"/>
                <a:gd name="connsiteY21" fmla="*/ 229401 h 812606"/>
                <a:gd name="connsiteX22" fmla="*/ 2226830 w 12346893"/>
                <a:gd name="connsiteY22" fmla="*/ 151996 h 812606"/>
                <a:gd name="connsiteX23" fmla="*/ 2597257 w 12346893"/>
                <a:gd name="connsiteY23" fmla="*/ 300592 h 812606"/>
                <a:gd name="connsiteX24" fmla="*/ 2645463 w 12346893"/>
                <a:gd name="connsiteY24" fmla="*/ 347931 h 812606"/>
                <a:gd name="connsiteX25" fmla="*/ 2649777 w 12346893"/>
                <a:gd name="connsiteY25" fmla="*/ 339308 h 812606"/>
                <a:gd name="connsiteX26" fmla="*/ 2659313 w 12346893"/>
                <a:gd name="connsiteY26" fmla="*/ 356972 h 812606"/>
                <a:gd name="connsiteX27" fmla="*/ 3099142 w 12346893"/>
                <a:gd name="connsiteY27" fmla="*/ 644298 h 812606"/>
                <a:gd name="connsiteX28" fmla="*/ 3522204 w 12346893"/>
                <a:gd name="connsiteY28" fmla="*/ 383865 h 812606"/>
                <a:gd name="connsiteX29" fmla="*/ 3522456 w 12346893"/>
                <a:gd name="connsiteY29" fmla="*/ 383456 h 812606"/>
                <a:gd name="connsiteX30" fmla="*/ 3550734 w 12346893"/>
                <a:gd name="connsiteY30" fmla="*/ 332392 h 812606"/>
                <a:gd name="connsiteX31" fmla="*/ 3563989 w 12346893"/>
                <a:gd name="connsiteY31" fmla="*/ 311757 h 812606"/>
                <a:gd name="connsiteX32" fmla="*/ 3581479 w 12346893"/>
                <a:gd name="connsiteY32" fmla="*/ 271321 h 812606"/>
                <a:gd name="connsiteX33" fmla="*/ 3573787 w 12346893"/>
                <a:gd name="connsiteY33" fmla="*/ 296505 h 812606"/>
                <a:gd name="connsiteX34" fmla="*/ 3579897 w 12346893"/>
                <a:gd name="connsiteY34" fmla="*/ 286993 h 812606"/>
                <a:gd name="connsiteX35" fmla="*/ 4071649 w 12346893"/>
                <a:gd name="connsiteY35" fmla="*/ 3 h 812606"/>
                <a:gd name="connsiteX36" fmla="*/ 4442076 w 12346893"/>
                <a:gd name="connsiteY36" fmla="*/ 148599 h 812606"/>
                <a:gd name="connsiteX37" fmla="*/ 4490282 w 12346893"/>
                <a:gd name="connsiteY37" fmla="*/ 195938 h 812606"/>
                <a:gd name="connsiteX38" fmla="*/ 4494596 w 12346893"/>
                <a:gd name="connsiteY38" fmla="*/ 187314 h 812606"/>
                <a:gd name="connsiteX39" fmla="*/ 4504132 w 12346893"/>
                <a:gd name="connsiteY39" fmla="*/ 204979 h 812606"/>
                <a:gd name="connsiteX40" fmla="*/ 4943961 w 12346893"/>
                <a:gd name="connsiteY40" fmla="*/ 492304 h 812606"/>
                <a:gd name="connsiteX41" fmla="*/ 5209571 w 12346893"/>
                <a:gd name="connsiteY41" fmla="*/ 401517 h 812606"/>
                <a:gd name="connsiteX42" fmla="*/ 5254775 w 12346893"/>
                <a:gd name="connsiteY42" fmla="*/ 363608 h 812606"/>
                <a:gd name="connsiteX43" fmla="*/ 5260352 w 12346893"/>
                <a:gd name="connsiteY43" fmla="*/ 356532 h 812606"/>
                <a:gd name="connsiteX44" fmla="*/ 5294481 w 12346893"/>
                <a:gd name="connsiteY44" fmla="*/ 323694 h 812606"/>
                <a:gd name="connsiteX45" fmla="*/ 5319553 w 12346893"/>
                <a:gd name="connsiteY45" fmla="*/ 296655 h 812606"/>
                <a:gd name="connsiteX46" fmla="*/ 5408614 w 12346893"/>
                <a:gd name="connsiteY46" fmla="*/ 177228 h 812606"/>
                <a:gd name="connsiteX47" fmla="*/ 5372276 w 12346893"/>
                <a:gd name="connsiteY47" fmla="*/ 258677 h 812606"/>
                <a:gd name="connsiteX48" fmla="*/ 5413555 w 12346893"/>
                <a:gd name="connsiteY48" fmla="*/ 229399 h 812606"/>
                <a:gd name="connsiteX49" fmla="*/ 5687128 w 12346893"/>
                <a:gd name="connsiteY49" fmla="*/ 151994 h 812606"/>
                <a:gd name="connsiteX50" fmla="*/ 6057555 w 12346893"/>
                <a:gd name="connsiteY50" fmla="*/ 300590 h 812606"/>
                <a:gd name="connsiteX51" fmla="*/ 6105761 w 12346893"/>
                <a:gd name="connsiteY51" fmla="*/ 347929 h 812606"/>
                <a:gd name="connsiteX52" fmla="*/ 6110075 w 12346893"/>
                <a:gd name="connsiteY52" fmla="*/ 339306 h 812606"/>
                <a:gd name="connsiteX53" fmla="*/ 6119611 w 12346893"/>
                <a:gd name="connsiteY53" fmla="*/ 356970 h 812606"/>
                <a:gd name="connsiteX54" fmla="*/ 6559439 w 12346893"/>
                <a:gd name="connsiteY54" fmla="*/ 644296 h 812606"/>
                <a:gd name="connsiteX55" fmla="*/ 6982502 w 12346893"/>
                <a:gd name="connsiteY55" fmla="*/ 383863 h 812606"/>
                <a:gd name="connsiteX56" fmla="*/ 6982753 w 12346893"/>
                <a:gd name="connsiteY56" fmla="*/ 383454 h 812606"/>
                <a:gd name="connsiteX57" fmla="*/ 6984246 w 12346893"/>
                <a:gd name="connsiteY57" fmla="*/ 380360 h 812606"/>
                <a:gd name="connsiteX58" fmla="*/ 7011032 w 12346893"/>
                <a:gd name="connsiteY58" fmla="*/ 332390 h 812606"/>
                <a:gd name="connsiteX59" fmla="*/ 7024286 w 12346893"/>
                <a:gd name="connsiteY59" fmla="*/ 311755 h 812606"/>
                <a:gd name="connsiteX60" fmla="*/ 7041777 w 12346893"/>
                <a:gd name="connsiteY60" fmla="*/ 271319 h 812606"/>
                <a:gd name="connsiteX61" fmla="*/ 7034085 w 12346893"/>
                <a:gd name="connsiteY61" fmla="*/ 296503 h 812606"/>
                <a:gd name="connsiteX62" fmla="*/ 7040195 w 12346893"/>
                <a:gd name="connsiteY62" fmla="*/ 286991 h 812606"/>
                <a:gd name="connsiteX63" fmla="*/ 7531947 w 12346893"/>
                <a:gd name="connsiteY63" fmla="*/ 1 h 812606"/>
                <a:gd name="connsiteX64" fmla="*/ 7902374 w 12346893"/>
                <a:gd name="connsiteY64" fmla="*/ 148597 h 812606"/>
                <a:gd name="connsiteX65" fmla="*/ 7950580 w 12346893"/>
                <a:gd name="connsiteY65" fmla="*/ 195936 h 812606"/>
                <a:gd name="connsiteX66" fmla="*/ 7954894 w 12346893"/>
                <a:gd name="connsiteY66" fmla="*/ 187312 h 812606"/>
                <a:gd name="connsiteX67" fmla="*/ 7964430 w 12346893"/>
                <a:gd name="connsiteY67" fmla="*/ 204977 h 812606"/>
                <a:gd name="connsiteX68" fmla="*/ 8404258 w 12346893"/>
                <a:gd name="connsiteY68" fmla="*/ 492302 h 812606"/>
                <a:gd name="connsiteX69" fmla="*/ 8669869 w 12346893"/>
                <a:gd name="connsiteY69" fmla="*/ 401515 h 812606"/>
                <a:gd name="connsiteX70" fmla="*/ 8715076 w 12346893"/>
                <a:gd name="connsiteY70" fmla="*/ 363604 h 812606"/>
                <a:gd name="connsiteX71" fmla="*/ 8720650 w 12346893"/>
                <a:gd name="connsiteY71" fmla="*/ 356531 h 812606"/>
                <a:gd name="connsiteX72" fmla="*/ 8754770 w 12346893"/>
                <a:gd name="connsiteY72" fmla="*/ 323702 h 812606"/>
                <a:gd name="connsiteX73" fmla="*/ 8779851 w 12346893"/>
                <a:gd name="connsiteY73" fmla="*/ 296653 h 812606"/>
                <a:gd name="connsiteX74" fmla="*/ 8869086 w 12346893"/>
                <a:gd name="connsiteY74" fmla="*/ 159809 h 812606"/>
                <a:gd name="connsiteX75" fmla="*/ 8886596 w 12346893"/>
                <a:gd name="connsiteY75" fmla="*/ 119325 h 812606"/>
                <a:gd name="connsiteX76" fmla="*/ 8868912 w 12346893"/>
                <a:gd name="connsiteY76" fmla="*/ 177226 h 812606"/>
                <a:gd name="connsiteX77" fmla="*/ 8832573 w 12346893"/>
                <a:gd name="connsiteY77" fmla="*/ 258676 h 812606"/>
                <a:gd name="connsiteX78" fmla="*/ 8873853 w 12346893"/>
                <a:gd name="connsiteY78" fmla="*/ 229399 h 812606"/>
                <a:gd name="connsiteX79" fmla="*/ 9147426 w 12346893"/>
                <a:gd name="connsiteY79" fmla="*/ 151993 h 812606"/>
                <a:gd name="connsiteX80" fmla="*/ 9517853 w 12346893"/>
                <a:gd name="connsiteY80" fmla="*/ 300589 h 812606"/>
                <a:gd name="connsiteX81" fmla="*/ 9566059 w 12346893"/>
                <a:gd name="connsiteY81" fmla="*/ 347928 h 812606"/>
                <a:gd name="connsiteX82" fmla="*/ 9570373 w 12346893"/>
                <a:gd name="connsiteY82" fmla="*/ 339305 h 812606"/>
                <a:gd name="connsiteX83" fmla="*/ 9579908 w 12346893"/>
                <a:gd name="connsiteY83" fmla="*/ 356969 h 812606"/>
                <a:gd name="connsiteX84" fmla="*/ 10019738 w 12346893"/>
                <a:gd name="connsiteY84" fmla="*/ 644295 h 812606"/>
                <a:gd name="connsiteX85" fmla="*/ 10442800 w 12346893"/>
                <a:gd name="connsiteY85" fmla="*/ 383862 h 812606"/>
                <a:gd name="connsiteX86" fmla="*/ 10443052 w 12346893"/>
                <a:gd name="connsiteY86" fmla="*/ 383453 h 812606"/>
                <a:gd name="connsiteX87" fmla="*/ 10444544 w 12346893"/>
                <a:gd name="connsiteY87" fmla="*/ 380359 h 812606"/>
                <a:gd name="connsiteX88" fmla="*/ 10471330 w 12346893"/>
                <a:gd name="connsiteY88" fmla="*/ 332389 h 812606"/>
                <a:gd name="connsiteX89" fmla="*/ 10484585 w 12346893"/>
                <a:gd name="connsiteY89" fmla="*/ 311754 h 812606"/>
                <a:gd name="connsiteX90" fmla="*/ 10502074 w 12346893"/>
                <a:gd name="connsiteY90" fmla="*/ 271318 h 812606"/>
                <a:gd name="connsiteX91" fmla="*/ 10494383 w 12346893"/>
                <a:gd name="connsiteY91" fmla="*/ 296502 h 812606"/>
                <a:gd name="connsiteX92" fmla="*/ 10500493 w 12346893"/>
                <a:gd name="connsiteY92" fmla="*/ 286990 h 812606"/>
                <a:gd name="connsiteX93" fmla="*/ 10992245 w 12346893"/>
                <a:gd name="connsiteY93" fmla="*/ 0 h 812606"/>
                <a:gd name="connsiteX94" fmla="*/ 11362672 w 12346893"/>
                <a:gd name="connsiteY94" fmla="*/ 148596 h 812606"/>
                <a:gd name="connsiteX95" fmla="*/ 11410878 w 12346893"/>
                <a:gd name="connsiteY95" fmla="*/ 195935 h 812606"/>
                <a:gd name="connsiteX96" fmla="*/ 11415192 w 12346893"/>
                <a:gd name="connsiteY96" fmla="*/ 187311 h 812606"/>
                <a:gd name="connsiteX97" fmla="*/ 11424728 w 12346893"/>
                <a:gd name="connsiteY97" fmla="*/ 204976 h 812606"/>
                <a:gd name="connsiteX98" fmla="*/ 11864557 w 12346893"/>
                <a:gd name="connsiteY98" fmla="*/ 492302 h 812606"/>
                <a:gd name="connsiteX99" fmla="*/ 12329384 w 12346893"/>
                <a:gd name="connsiteY99" fmla="*/ 159808 h 812606"/>
                <a:gd name="connsiteX100" fmla="*/ 12346893 w 12346893"/>
                <a:gd name="connsiteY100" fmla="*/ 119324 h 812606"/>
                <a:gd name="connsiteX101" fmla="*/ 12329210 w 12346893"/>
                <a:gd name="connsiteY101" fmla="*/ 177225 h 812606"/>
                <a:gd name="connsiteX102" fmla="*/ 11735544 w 12346893"/>
                <a:gd name="connsiteY102" fmla="*/ 660610 h 812606"/>
                <a:gd name="connsiteX103" fmla="*/ 11365117 w 12346893"/>
                <a:gd name="connsiteY103" fmla="*/ 512014 h 812606"/>
                <a:gd name="connsiteX104" fmla="*/ 11316911 w 12346893"/>
                <a:gd name="connsiteY104" fmla="*/ 464675 h 812606"/>
                <a:gd name="connsiteX105" fmla="*/ 11312596 w 12346893"/>
                <a:gd name="connsiteY105" fmla="*/ 473298 h 812606"/>
                <a:gd name="connsiteX106" fmla="*/ 11303061 w 12346893"/>
                <a:gd name="connsiteY106" fmla="*/ 455634 h 812606"/>
                <a:gd name="connsiteX107" fmla="*/ 10863232 w 12346893"/>
                <a:gd name="connsiteY107" fmla="*/ 168308 h 812606"/>
                <a:gd name="connsiteX108" fmla="*/ 10440170 w 12346893"/>
                <a:gd name="connsiteY108" fmla="*/ 428741 h 812606"/>
                <a:gd name="connsiteX109" fmla="*/ 10439918 w 12346893"/>
                <a:gd name="connsiteY109" fmla="*/ 429150 h 812606"/>
                <a:gd name="connsiteX110" fmla="*/ 10438426 w 12346893"/>
                <a:gd name="connsiteY110" fmla="*/ 432244 h 812606"/>
                <a:gd name="connsiteX111" fmla="*/ 10411639 w 12346893"/>
                <a:gd name="connsiteY111" fmla="*/ 480214 h 812606"/>
                <a:gd name="connsiteX112" fmla="*/ 10398385 w 12346893"/>
                <a:gd name="connsiteY112" fmla="*/ 500849 h 812606"/>
                <a:gd name="connsiteX113" fmla="*/ 10380895 w 12346893"/>
                <a:gd name="connsiteY113" fmla="*/ 541285 h 812606"/>
                <a:gd name="connsiteX114" fmla="*/ 10388586 w 12346893"/>
                <a:gd name="connsiteY114" fmla="*/ 516101 h 812606"/>
                <a:gd name="connsiteX115" fmla="*/ 10382477 w 12346893"/>
                <a:gd name="connsiteY115" fmla="*/ 525613 h 812606"/>
                <a:gd name="connsiteX116" fmla="*/ 9890724 w 12346893"/>
                <a:gd name="connsiteY116" fmla="*/ 812603 h 812606"/>
                <a:gd name="connsiteX117" fmla="*/ 9520297 w 12346893"/>
                <a:gd name="connsiteY117" fmla="*/ 664007 h 812606"/>
                <a:gd name="connsiteX118" fmla="*/ 9472091 w 12346893"/>
                <a:gd name="connsiteY118" fmla="*/ 616668 h 812606"/>
                <a:gd name="connsiteX119" fmla="*/ 9467777 w 12346893"/>
                <a:gd name="connsiteY119" fmla="*/ 625292 h 812606"/>
                <a:gd name="connsiteX120" fmla="*/ 9458242 w 12346893"/>
                <a:gd name="connsiteY120" fmla="*/ 607627 h 812606"/>
                <a:gd name="connsiteX121" fmla="*/ 9018413 w 12346893"/>
                <a:gd name="connsiteY121" fmla="*/ 320302 h 812606"/>
                <a:gd name="connsiteX122" fmla="*/ 8752802 w 12346893"/>
                <a:gd name="connsiteY122" fmla="*/ 411089 h 812606"/>
                <a:gd name="connsiteX123" fmla="*/ 8707595 w 12346893"/>
                <a:gd name="connsiteY123" fmla="*/ 449000 h 812606"/>
                <a:gd name="connsiteX124" fmla="*/ 8702022 w 12346893"/>
                <a:gd name="connsiteY124" fmla="*/ 456073 h 812606"/>
                <a:gd name="connsiteX125" fmla="*/ 8667901 w 12346893"/>
                <a:gd name="connsiteY125" fmla="*/ 488902 h 812606"/>
                <a:gd name="connsiteX126" fmla="*/ 8642820 w 12346893"/>
                <a:gd name="connsiteY126" fmla="*/ 515951 h 812606"/>
                <a:gd name="connsiteX127" fmla="*/ 8553585 w 12346893"/>
                <a:gd name="connsiteY127" fmla="*/ 652795 h 812606"/>
                <a:gd name="connsiteX128" fmla="*/ 8536075 w 12346893"/>
                <a:gd name="connsiteY128" fmla="*/ 693279 h 812606"/>
                <a:gd name="connsiteX129" fmla="*/ 8553759 w 12346893"/>
                <a:gd name="connsiteY129" fmla="*/ 635378 h 812606"/>
                <a:gd name="connsiteX130" fmla="*/ 8590098 w 12346893"/>
                <a:gd name="connsiteY130" fmla="*/ 553928 h 812606"/>
                <a:gd name="connsiteX131" fmla="*/ 8548818 w 12346893"/>
                <a:gd name="connsiteY131" fmla="*/ 583206 h 812606"/>
                <a:gd name="connsiteX132" fmla="*/ 8275246 w 12346893"/>
                <a:gd name="connsiteY132" fmla="*/ 660611 h 812606"/>
                <a:gd name="connsiteX133" fmla="*/ 7904819 w 12346893"/>
                <a:gd name="connsiteY133" fmla="*/ 512015 h 812606"/>
                <a:gd name="connsiteX134" fmla="*/ 7856612 w 12346893"/>
                <a:gd name="connsiteY134" fmla="*/ 464676 h 812606"/>
                <a:gd name="connsiteX135" fmla="*/ 7852299 w 12346893"/>
                <a:gd name="connsiteY135" fmla="*/ 473299 h 812606"/>
                <a:gd name="connsiteX136" fmla="*/ 7842763 w 12346893"/>
                <a:gd name="connsiteY136" fmla="*/ 455635 h 812606"/>
                <a:gd name="connsiteX137" fmla="*/ 7402933 w 12346893"/>
                <a:gd name="connsiteY137" fmla="*/ 168309 h 812606"/>
                <a:gd name="connsiteX138" fmla="*/ 6979871 w 12346893"/>
                <a:gd name="connsiteY138" fmla="*/ 428742 h 812606"/>
                <a:gd name="connsiteX139" fmla="*/ 6979620 w 12346893"/>
                <a:gd name="connsiteY139" fmla="*/ 429151 h 812606"/>
                <a:gd name="connsiteX140" fmla="*/ 6978128 w 12346893"/>
                <a:gd name="connsiteY140" fmla="*/ 432245 h 812606"/>
                <a:gd name="connsiteX141" fmla="*/ 6951342 w 12346893"/>
                <a:gd name="connsiteY141" fmla="*/ 480215 h 812606"/>
                <a:gd name="connsiteX142" fmla="*/ 6938086 w 12346893"/>
                <a:gd name="connsiteY142" fmla="*/ 500850 h 812606"/>
                <a:gd name="connsiteX143" fmla="*/ 6920597 w 12346893"/>
                <a:gd name="connsiteY143" fmla="*/ 541286 h 812606"/>
                <a:gd name="connsiteX144" fmla="*/ 6928288 w 12346893"/>
                <a:gd name="connsiteY144" fmla="*/ 516102 h 812606"/>
                <a:gd name="connsiteX145" fmla="*/ 6922178 w 12346893"/>
                <a:gd name="connsiteY145" fmla="*/ 525614 h 812606"/>
                <a:gd name="connsiteX146" fmla="*/ 6430427 w 12346893"/>
                <a:gd name="connsiteY146" fmla="*/ 812604 h 812606"/>
                <a:gd name="connsiteX147" fmla="*/ 6059999 w 12346893"/>
                <a:gd name="connsiteY147" fmla="*/ 664008 h 812606"/>
                <a:gd name="connsiteX148" fmla="*/ 6011793 w 12346893"/>
                <a:gd name="connsiteY148" fmla="*/ 616669 h 812606"/>
                <a:gd name="connsiteX149" fmla="*/ 6007479 w 12346893"/>
                <a:gd name="connsiteY149" fmla="*/ 625293 h 812606"/>
                <a:gd name="connsiteX150" fmla="*/ 5997944 w 12346893"/>
                <a:gd name="connsiteY150" fmla="*/ 607628 h 812606"/>
                <a:gd name="connsiteX151" fmla="*/ 5558114 w 12346893"/>
                <a:gd name="connsiteY151" fmla="*/ 320302 h 812606"/>
                <a:gd name="connsiteX152" fmla="*/ 5292505 w 12346893"/>
                <a:gd name="connsiteY152" fmla="*/ 411089 h 812606"/>
                <a:gd name="connsiteX153" fmla="*/ 5247300 w 12346893"/>
                <a:gd name="connsiteY153" fmla="*/ 448999 h 812606"/>
                <a:gd name="connsiteX154" fmla="*/ 5241724 w 12346893"/>
                <a:gd name="connsiteY154" fmla="*/ 456075 h 812606"/>
                <a:gd name="connsiteX155" fmla="*/ 5207594 w 12346893"/>
                <a:gd name="connsiteY155" fmla="*/ 488913 h 812606"/>
                <a:gd name="connsiteX156" fmla="*/ 5182522 w 12346893"/>
                <a:gd name="connsiteY156" fmla="*/ 515952 h 812606"/>
                <a:gd name="connsiteX157" fmla="*/ 5129799 w 12346893"/>
                <a:gd name="connsiteY157" fmla="*/ 553930 h 812606"/>
                <a:gd name="connsiteX158" fmla="*/ 5088520 w 12346893"/>
                <a:gd name="connsiteY158" fmla="*/ 583208 h 812606"/>
                <a:gd name="connsiteX159" fmla="*/ 4814948 w 12346893"/>
                <a:gd name="connsiteY159" fmla="*/ 660613 h 812606"/>
                <a:gd name="connsiteX160" fmla="*/ 4444521 w 12346893"/>
                <a:gd name="connsiteY160" fmla="*/ 512017 h 812606"/>
                <a:gd name="connsiteX161" fmla="*/ 4396314 w 12346893"/>
                <a:gd name="connsiteY161" fmla="*/ 464678 h 812606"/>
                <a:gd name="connsiteX162" fmla="*/ 4392001 w 12346893"/>
                <a:gd name="connsiteY162" fmla="*/ 473301 h 812606"/>
                <a:gd name="connsiteX163" fmla="*/ 4382465 w 12346893"/>
                <a:gd name="connsiteY163" fmla="*/ 455637 h 812606"/>
                <a:gd name="connsiteX164" fmla="*/ 3942636 w 12346893"/>
                <a:gd name="connsiteY164" fmla="*/ 168311 h 812606"/>
                <a:gd name="connsiteX165" fmla="*/ 3519574 w 12346893"/>
                <a:gd name="connsiteY165" fmla="*/ 428744 h 812606"/>
                <a:gd name="connsiteX166" fmla="*/ 3519322 w 12346893"/>
                <a:gd name="connsiteY166" fmla="*/ 429153 h 812606"/>
                <a:gd name="connsiteX167" fmla="*/ 3517830 w 12346893"/>
                <a:gd name="connsiteY167" fmla="*/ 432247 h 812606"/>
                <a:gd name="connsiteX168" fmla="*/ 3491044 w 12346893"/>
                <a:gd name="connsiteY168" fmla="*/ 480217 h 812606"/>
                <a:gd name="connsiteX169" fmla="*/ 3477788 w 12346893"/>
                <a:gd name="connsiteY169" fmla="*/ 500852 h 812606"/>
                <a:gd name="connsiteX170" fmla="*/ 3460299 w 12346893"/>
                <a:gd name="connsiteY170" fmla="*/ 541288 h 812606"/>
                <a:gd name="connsiteX171" fmla="*/ 3467991 w 12346893"/>
                <a:gd name="connsiteY171" fmla="*/ 516104 h 812606"/>
                <a:gd name="connsiteX172" fmla="*/ 3461880 w 12346893"/>
                <a:gd name="connsiteY172" fmla="*/ 525616 h 812606"/>
                <a:gd name="connsiteX173" fmla="*/ 2970129 w 12346893"/>
                <a:gd name="connsiteY173" fmla="*/ 812606 h 812606"/>
                <a:gd name="connsiteX174" fmla="*/ 2599702 w 12346893"/>
                <a:gd name="connsiteY174" fmla="*/ 664010 h 812606"/>
                <a:gd name="connsiteX175" fmla="*/ 2551495 w 12346893"/>
                <a:gd name="connsiteY175" fmla="*/ 616671 h 812606"/>
                <a:gd name="connsiteX176" fmla="*/ 2547182 w 12346893"/>
                <a:gd name="connsiteY176" fmla="*/ 625295 h 812606"/>
                <a:gd name="connsiteX177" fmla="*/ 2537646 w 12346893"/>
                <a:gd name="connsiteY177" fmla="*/ 607630 h 812606"/>
                <a:gd name="connsiteX178" fmla="*/ 2097817 w 12346893"/>
                <a:gd name="connsiteY178" fmla="*/ 320304 h 812606"/>
                <a:gd name="connsiteX179" fmla="*/ 1832207 w 12346893"/>
                <a:gd name="connsiteY179" fmla="*/ 411091 h 812606"/>
                <a:gd name="connsiteX180" fmla="*/ 1787003 w 12346893"/>
                <a:gd name="connsiteY180" fmla="*/ 449001 h 812606"/>
                <a:gd name="connsiteX181" fmla="*/ 1781426 w 12346893"/>
                <a:gd name="connsiteY181" fmla="*/ 456077 h 812606"/>
                <a:gd name="connsiteX182" fmla="*/ 1747297 w 12346893"/>
                <a:gd name="connsiteY182" fmla="*/ 488915 h 812606"/>
                <a:gd name="connsiteX183" fmla="*/ 1722225 w 12346893"/>
                <a:gd name="connsiteY183" fmla="*/ 515954 h 812606"/>
                <a:gd name="connsiteX184" fmla="*/ 1669501 w 12346893"/>
                <a:gd name="connsiteY184" fmla="*/ 553933 h 812606"/>
                <a:gd name="connsiteX185" fmla="*/ 1628223 w 12346893"/>
                <a:gd name="connsiteY185" fmla="*/ 583210 h 812606"/>
                <a:gd name="connsiteX186" fmla="*/ 1354650 w 12346893"/>
                <a:gd name="connsiteY186" fmla="*/ 660615 h 812606"/>
                <a:gd name="connsiteX187" fmla="*/ 984223 w 12346893"/>
                <a:gd name="connsiteY187" fmla="*/ 512019 h 812606"/>
                <a:gd name="connsiteX188" fmla="*/ 936017 w 12346893"/>
                <a:gd name="connsiteY188" fmla="*/ 464680 h 812606"/>
                <a:gd name="connsiteX189" fmla="*/ 931703 w 12346893"/>
                <a:gd name="connsiteY189" fmla="*/ 473303 h 812606"/>
                <a:gd name="connsiteX190" fmla="*/ 922167 w 12346893"/>
                <a:gd name="connsiteY190" fmla="*/ 455639 h 812606"/>
                <a:gd name="connsiteX191" fmla="*/ 482338 w 12346893"/>
                <a:gd name="connsiteY191" fmla="*/ 168313 h 812606"/>
                <a:gd name="connsiteX192" fmla="*/ 59276 w 12346893"/>
                <a:gd name="connsiteY192" fmla="*/ 428746 h 812606"/>
                <a:gd name="connsiteX193" fmla="*/ 59024 w 12346893"/>
                <a:gd name="connsiteY193" fmla="*/ 429155 h 812606"/>
                <a:gd name="connsiteX194" fmla="*/ 57532 w 12346893"/>
                <a:gd name="connsiteY194" fmla="*/ 432249 h 812606"/>
                <a:gd name="connsiteX195" fmla="*/ 30746 w 12346893"/>
                <a:gd name="connsiteY195" fmla="*/ 480219 h 812606"/>
                <a:gd name="connsiteX196" fmla="*/ 17490 w 12346893"/>
                <a:gd name="connsiteY196" fmla="*/ 500854 h 812606"/>
                <a:gd name="connsiteX197" fmla="*/ 1 w 12346893"/>
                <a:gd name="connsiteY197" fmla="*/ 541290 h 812606"/>
                <a:gd name="connsiteX198" fmla="*/ 7693 w 12346893"/>
                <a:gd name="connsiteY198" fmla="*/ 516106 h 812606"/>
                <a:gd name="connsiteX199" fmla="*/ 1582 w 12346893"/>
                <a:gd name="connsiteY199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859253 w 12346891"/>
                <a:gd name="connsiteY19" fmla="*/ 296657 h 812606"/>
                <a:gd name="connsiteX20" fmla="*/ 1911977 w 12346891"/>
                <a:gd name="connsiteY20" fmla="*/ 258678 h 812606"/>
                <a:gd name="connsiteX21" fmla="*/ 1953255 w 12346891"/>
                <a:gd name="connsiteY21" fmla="*/ 229401 h 812606"/>
                <a:gd name="connsiteX22" fmla="*/ 2226828 w 12346891"/>
                <a:gd name="connsiteY22" fmla="*/ 151996 h 812606"/>
                <a:gd name="connsiteX23" fmla="*/ 2597255 w 12346891"/>
                <a:gd name="connsiteY23" fmla="*/ 300592 h 812606"/>
                <a:gd name="connsiteX24" fmla="*/ 2645461 w 12346891"/>
                <a:gd name="connsiteY24" fmla="*/ 347931 h 812606"/>
                <a:gd name="connsiteX25" fmla="*/ 2649775 w 12346891"/>
                <a:gd name="connsiteY25" fmla="*/ 339308 h 812606"/>
                <a:gd name="connsiteX26" fmla="*/ 2659311 w 12346891"/>
                <a:gd name="connsiteY26" fmla="*/ 356972 h 812606"/>
                <a:gd name="connsiteX27" fmla="*/ 3099140 w 12346891"/>
                <a:gd name="connsiteY27" fmla="*/ 644298 h 812606"/>
                <a:gd name="connsiteX28" fmla="*/ 3522202 w 12346891"/>
                <a:gd name="connsiteY28" fmla="*/ 383865 h 812606"/>
                <a:gd name="connsiteX29" fmla="*/ 3522454 w 12346891"/>
                <a:gd name="connsiteY29" fmla="*/ 383456 h 812606"/>
                <a:gd name="connsiteX30" fmla="*/ 3550732 w 12346891"/>
                <a:gd name="connsiteY30" fmla="*/ 332392 h 812606"/>
                <a:gd name="connsiteX31" fmla="*/ 3581477 w 12346891"/>
                <a:gd name="connsiteY31" fmla="*/ 271321 h 812606"/>
                <a:gd name="connsiteX32" fmla="*/ 3573785 w 12346891"/>
                <a:gd name="connsiteY32" fmla="*/ 296505 h 812606"/>
                <a:gd name="connsiteX33" fmla="*/ 3579895 w 12346891"/>
                <a:gd name="connsiteY33" fmla="*/ 286993 h 812606"/>
                <a:gd name="connsiteX34" fmla="*/ 4071647 w 12346891"/>
                <a:gd name="connsiteY34" fmla="*/ 3 h 812606"/>
                <a:gd name="connsiteX35" fmla="*/ 4442074 w 12346891"/>
                <a:gd name="connsiteY35" fmla="*/ 148599 h 812606"/>
                <a:gd name="connsiteX36" fmla="*/ 4490280 w 12346891"/>
                <a:gd name="connsiteY36" fmla="*/ 195938 h 812606"/>
                <a:gd name="connsiteX37" fmla="*/ 4494594 w 12346891"/>
                <a:gd name="connsiteY37" fmla="*/ 187314 h 812606"/>
                <a:gd name="connsiteX38" fmla="*/ 4504130 w 12346891"/>
                <a:gd name="connsiteY38" fmla="*/ 204979 h 812606"/>
                <a:gd name="connsiteX39" fmla="*/ 4943959 w 12346891"/>
                <a:gd name="connsiteY39" fmla="*/ 492304 h 812606"/>
                <a:gd name="connsiteX40" fmla="*/ 5209569 w 12346891"/>
                <a:gd name="connsiteY40" fmla="*/ 401517 h 812606"/>
                <a:gd name="connsiteX41" fmla="*/ 5254773 w 12346891"/>
                <a:gd name="connsiteY41" fmla="*/ 363608 h 812606"/>
                <a:gd name="connsiteX42" fmla="*/ 5260350 w 12346891"/>
                <a:gd name="connsiteY42" fmla="*/ 356532 h 812606"/>
                <a:gd name="connsiteX43" fmla="*/ 5294479 w 12346891"/>
                <a:gd name="connsiteY43" fmla="*/ 323694 h 812606"/>
                <a:gd name="connsiteX44" fmla="*/ 5319551 w 12346891"/>
                <a:gd name="connsiteY44" fmla="*/ 296655 h 812606"/>
                <a:gd name="connsiteX45" fmla="*/ 5408612 w 12346891"/>
                <a:gd name="connsiteY45" fmla="*/ 177228 h 812606"/>
                <a:gd name="connsiteX46" fmla="*/ 5372274 w 12346891"/>
                <a:gd name="connsiteY46" fmla="*/ 258677 h 812606"/>
                <a:gd name="connsiteX47" fmla="*/ 5413553 w 12346891"/>
                <a:gd name="connsiteY47" fmla="*/ 229399 h 812606"/>
                <a:gd name="connsiteX48" fmla="*/ 5687126 w 12346891"/>
                <a:gd name="connsiteY48" fmla="*/ 151994 h 812606"/>
                <a:gd name="connsiteX49" fmla="*/ 6057553 w 12346891"/>
                <a:gd name="connsiteY49" fmla="*/ 300590 h 812606"/>
                <a:gd name="connsiteX50" fmla="*/ 6105759 w 12346891"/>
                <a:gd name="connsiteY50" fmla="*/ 347929 h 812606"/>
                <a:gd name="connsiteX51" fmla="*/ 6110073 w 12346891"/>
                <a:gd name="connsiteY51" fmla="*/ 339306 h 812606"/>
                <a:gd name="connsiteX52" fmla="*/ 6119609 w 12346891"/>
                <a:gd name="connsiteY52" fmla="*/ 356970 h 812606"/>
                <a:gd name="connsiteX53" fmla="*/ 6559437 w 12346891"/>
                <a:gd name="connsiteY53" fmla="*/ 644296 h 812606"/>
                <a:gd name="connsiteX54" fmla="*/ 6982500 w 12346891"/>
                <a:gd name="connsiteY54" fmla="*/ 383863 h 812606"/>
                <a:gd name="connsiteX55" fmla="*/ 6982751 w 12346891"/>
                <a:gd name="connsiteY55" fmla="*/ 383454 h 812606"/>
                <a:gd name="connsiteX56" fmla="*/ 6984244 w 12346891"/>
                <a:gd name="connsiteY56" fmla="*/ 380360 h 812606"/>
                <a:gd name="connsiteX57" fmla="*/ 7011030 w 12346891"/>
                <a:gd name="connsiteY57" fmla="*/ 332390 h 812606"/>
                <a:gd name="connsiteX58" fmla="*/ 7024284 w 12346891"/>
                <a:gd name="connsiteY58" fmla="*/ 311755 h 812606"/>
                <a:gd name="connsiteX59" fmla="*/ 7041775 w 12346891"/>
                <a:gd name="connsiteY59" fmla="*/ 271319 h 812606"/>
                <a:gd name="connsiteX60" fmla="*/ 7034083 w 12346891"/>
                <a:gd name="connsiteY60" fmla="*/ 296503 h 812606"/>
                <a:gd name="connsiteX61" fmla="*/ 7040193 w 12346891"/>
                <a:gd name="connsiteY61" fmla="*/ 286991 h 812606"/>
                <a:gd name="connsiteX62" fmla="*/ 7531945 w 12346891"/>
                <a:gd name="connsiteY62" fmla="*/ 1 h 812606"/>
                <a:gd name="connsiteX63" fmla="*/ 7902372 w 12346891"/>
                <a:gd name="connsiteY63" fmla="*/ 148597 h 812606"/>
                <a:gd name="connsiteX64" fmla="*/ 7950578 w 12346891"/>
                <a:gd name="connsiteY64" fmla="*/ 195936 h 812606"/>
                <a:gd name="connsiteX65" fmla="*/ 7954892 w 12346891"/>
                <a:gd name="connsiteY65" fmla="*/ 187312 h 812606"/>
                <a:gd name="connsiteX66" fmla="*/ 7964428 w 12346891"/>
                <a:gd name="connsiteY66" fmla="*/ 204977 h 812606"/>
                <a:gd name="connsiteX67" fmla="*/ 8404256 w 12346891"/>
                <a:gd name="connsiteY67" fmla="*/ 492302 h 812606"/>
                <a:gd name="connsiteX68" fmla="*/ 8669867 w 12346891"/>
                <a:gd name="connsiteY68" fmla="*/ 401515 h 812606"/>
                <a:gd name="connsiteX69" fmla="*/ 8715074 w 12346891"/>
                <a:gd name="connsiteY69" fmla="*/ 363604 h 812606"/>
                <a:gd name="connsiteX70" fmla="*/ 8720648 w 12346891"/>
                <a:gd name="connsiteY70" fmla="*/ 356531 h 812606"/>
                <a:gd name="connsiteX71" fmla="*/ 8754768 w 12346891"/>
                <a:gd name="connsiteY71" fmla="*/ 323702 h 812606"/>
                <a:gd name="connsiteX72" fmla="*/ 8779849 w 12346891"/>
                <a:gd name="connsiteY72" fmla="*/ 296653 h 812606"/>
                <a:gd name="connsiteX73" fmla="*/ 8869084 w 12346891"/>
                <a:gd name="connsiteY73" fmla="*/ 159809 h 812606"/>
                <a:gd name="connsiteX74" fmla="*/ 8886594 w 12346891"/>
                <a:gd name="connsiteY74" fmla="*/ 119325 h 812606"/>
                <a:gd name="connsiteX75" fmla="*/ 8868910 w 12346891"/>
                <a:gd name="connsiteY75" fmla="*/ 177226 h 812606"/>
                <a:gd name="connsiteX76" fmla="*/ 8832571 w 12346891"/>
                <a:gd name="connsiteY76" fmla="*/ 258676 h 812606"/>
                <a:gd name="connsiteX77" fmla="*/ 8873851 w 12346891"/>
                <a:gd name="connsiteY77" fmla="*/ 229399 h 812606"/>
                <a:gd name="connsiteX78" fmla="*/ 9147424 w 12346891"/>
                <a:gd name="connsiteY78" fmla="*/ 151993 h 812606"/>
                <a:gd name="connsiteX79" fmla="*/ 9517851 w 12346891"/>
                <a:gd name="connsiteY79" fmla="*/ 300589 h 812606"/>
                <a:gd name="connsiteX80" fmla="*/ 9566057 w 12346891"/>
                <a:gd name="connsiteY80" fmla="*/ 347928 h 812606"/>
                <a:gd name="connsiteX81" fmla="*/ 9570371 w 12346891"/>
                <a:gd name="connsiteY81" fmla="*/ 339305 h 812606"/>
                <a:gd name="connsiteX82" fmla="*/ 9579906 w 12346891"/>
                <a:gd name="connsiteY82" fmla="*/ 356969 h 812606"/>
                <a:gd name="connsiteX83" fmla="*/ 10019736 w 12346891"/>
                <a:gd name="connsiteY83" fmla="*/ 644295 h 812606"/>
                <a:gd name="connsiteX84" fmla="*/ 10442798 w 12346891"/>
                <a:gd name="connsiteY84" fmla="*/ 383862 h 812606"/>
                <a:gd name="connsiteX85" fmla="*/ 10443050 w 12346891"/>
                <a:gd name="connsiteY85" fmla="*/ 383453 h 812606"/>
                <a:gd name="connsiteX86" fmla="*/ 10444542 w 12346891"/>
                <a:gd name="connsiteY86" fmla="*/ 380359 h 812606"/>
                <a:gd name="connsiteX87" fmla="*/ 10471328 w 12346891"/>
                <a:gd name="connsiteY87" fmla="*/ 332389 h 812606"/>
                <a:gd name="connsiteX88" fmla="*/ 10484583 w 12346891"/>
                <a:gd name="connsiteY88" fmla="*/ 311754 h 812606"/>
                <a:gd name="connsiteX89" fmla="*/ 10502072 w 12346891"/>
                <a:gd name="connsiteY89" fmla="*/ 271318 h 812606"/>
                <a:gd name="connsiteX90" fmla="*/ 10494381 w 12346891"/>
                <a:gd name="connsiteY90" fmla="*/ 296502 h 812606"/>
                <a:gd name="connsiteX91" fmla="*/ 10500491 w 12346891"/>
                <a:gd name="connsiteY91" fmla="*/ 286990 h 812606"/>
                <a:gd name="connsiteX92" fmla="*/ 10992243 w 12346891"/>
                <a:gd name="connsiteY92" fmla="*/ 0 h 812606"/>
                <a:gd name="connsiteX93" fmla="*/ 11362670 w 12346891"/>
                <a:gd name="connsiteY93" fmla="*/ 148596 h 812606"/>
                <a:gd name="connsiteX94" fmla="*/ 11410876 w 12346891"/>
                <a:gd name="connsiteY94" fmla="*/ 195935 h 812606"/>
                <a:gd name="connsiteX95" fmla="*/ 11415190 w 12346891"/>
                <a:gd name="connsiteY95" fmla="*/ 187311 h 812606"/>
                <a:gd name="connsiteX96" fmla="*/ 11424726 w 12346891"/>
                <a:gd name="connsiteY96" fmla="*/ 204976 h 812606"/>
                <a:gd name="connsiteX97" fmla="*/ 11864555 w 12346891"/>
                <a:gd name="connsiteY97" fmla="*/ 492302 h 812606"/>
                <a:gd name="connsiteX98" fmla="*/ 12329382 w 12346891"/>
                <a:gd name="connsiteY98" fmla="*/ 159808 h 812606"/>
                <a:gd name="connsiteX99" fmla="*/ 12346891 w 12346891"/>
                <a:gd name="connsiteY99" fmla="*/ 119324 h 812606"/>
                <a:gd name="connsiteX100" fmla="*/ 12329208 w 12346891"/>
                <a:gd name="connsiteY100" fmla="*/ 177225 h 812606"/>
                <a:gd name="connsiteX101" fmla="*/ 11735542 w 12346891"/>
                <a:gd name="connsiteY101" fmla="*/ 660610 h 812606"/>
                <a:gd name="connsiteX102" fmla="*/ 11365115 w 12346891"/>
                <a:gd name="connsiteY102" fmla="*/ 512014 h 812606"/>
                <a:gd name="connsiteX103" fmla="*/ 11316909 w 12346891"/>
                <a:gd name="connsiteY103" fmla="*/ 464675 h 812606"/>
                <a:gd name="connsiteX104" fmla="*/ 11312594 w 12346891"/>
                <a:gd name="connsiteY104" fmla="*/ 473298 h 812606"/>
                <a:gd name="connsiteX105" fmla="*/ 11303059 w 12346891"/>
                <a:gd name="connsiteY105" fmla="*/ 455634 h 812606"/>
                <a:gd name="connsiteX106" fmla="*/ 10863230 w 12346891"/>
                <a:gd name="connsiteY106" fmla="*/ 168308 h 812606"/>
                <a:gd name="connsiteX107" fmla="*/ 10440168 w 12346891"/>
                <a:gd name="connsiteY107" fmla="*/ 428741 h 812606"/>
                <a:gd name="connsiteX108" fmla="*/ 10439916 w 12346891"/>
                <a:gd name="connsiteY108" fmla="*/ 429150 h 812606"/>
                <a:gd name="connsiteX109" fmla="*/ 10438424 w 12346891"/>
                <a:gd name="connsiteY109" fmla="*/ 432244 h 812606"/>
                <a:gd name="connsiteX110" fmla="*/ 10411637 w 12346891"/>
                <a:gd name="connsiteY110" fmla="*/ 480214 h 812606"/>
                <a:gd name="connsiteX111" fmla="*/ 10398383 w 12346891"/>
                <a:gd name="connsiteY111" fmla="*/ 500849 h 812606"/>
                <a:gd name="connsiteX112" fmla="*/ 10380893 w 12346891"/>
                <a:gd name="connsiteY112" fmla="*/ 541285 h 812606"/>
                <a:gd name="connsiteX113" fmla="*/ 10388584 w 12346891"/>
                <a:gd name="connsiteY113" fmla="*/ 516101 h 812606"/>
                <a:gd name="connsiteX114" fmla="*/ 10382475 w 12346891"/>
                <a:gd name="connsiteY114" fmla="*/ 525613 h 812606"/>
                <a:gd name="connsiteX115" fmla="*/ 9890722 w 12346891"/>
                <a:gd name="connsiteY115" fmla="*/ 812603 h 812606"/>
                <a:gd name="connsiteX116" fmla="*/ 9520295 w 12346891"/>
                <a:gd name="connsiteY116" fmla="*/ 664007 h 812606"/>
                <a:gd name="connsiteX117" fmla="*/ 9472089 w 12346891"/>
                <a:gd name="connsiteY117" fmla="*/ 616668 h 812606"/>
                <a:gd name="connsiteX118" fmla="*/ 9467775 w 12346891"/>
                <a:gd name="connsiteY118" fmla="*/ 625292 h 812606"/>
                <a:gd name="connsiteX119" fmla="*/ 9458240 w 12346891"/>
                <a:gd name="connsiteY119" fmla="*/ 607627 h 812606"/>
                <a:gd name="connsiteX120" fmla="*/ 9018411 w 12346891"/>
                <a:gd name="connsiteY120" fmla="*/ 320302 h 812606"/>
                <a:gd name="connsiteX121" fmla="*/ 8752800 w 12346891"/>
                <a:gd name="connsiteY121" fmla="*/ 411089 h 812606"/>
                <a:gd name="connsiteX122" fmla="*/ 8707593 w 12346891"/>
                <a:gd name="connsiteY122" fmla="*/ 449000 h 812606"/>
                <a:gd name="connsiteX123" fmla="*/ 8702020 w 12346891"/>
                <a:gd name="connsiteY123" fmla="*/ 456073 h 812606"/>
                <a:gd name="connsiteX124" fmla="*/ 8667899 w 12346891"/>
                <a:gd name="connsiteY124" fmla="*/ 488902 h 812606"/>
                <a:gd name="connsiteX125" fmla="*/ 8642818 w 12346891"/>
                <a:gd name="connsiteY125" fmla="*/ 515951 h 812606"/>
                <a:gd name="connsiteX126" fmla="*/ 8553583 w 12346891"/>
                <a:gd name="connsiteY126" fmla="*/ 652795 h 812606"/>
                <a:gd name="connsiteX127" fmla="*/ 8536073 w 12346891"/>
                <a:gd name="connsiteY127" fmla="*/ 693279 h 812606"/>
                <a:gd name="connsiteX128" fmla="*/ 8553757 w 12346891"/>
                <a:gd name="connsiteY128" fmla="*/ 635378 h 812606"/>
                <a:gd name="connsiteX129" fmla="*/ 8590096 w 12346891"/>
                <a:gd name="connsiteY129" fmla="*/ 553928 h 812606"/>
                <a:gd name="connsiteX130" fmla="*/ 8548816 w 12346891"/>
                <a:gd name="connsiteY130" fmla="*/ 583206 h 812606"/>
                <a:gd name="connsiteX131" fmla="*/ 8275244 w 12346891"/>
                <a:gd name="connsiteY131" fmla="*/ 660611 h 812606"/>
                <a:gd name="connsiteX132" fmla="*/ 7904817 w 12346891"/>
                <a:gd name="connsiteY132" fmla="*/ 512015 h 812606"/>
                <a:gd name="connsiteX133" fmla="*/ 7856610 w 12346891"/>
                <a:gd name="connsiteY133" fmla="*/ 464676 h 812606"/>
                <a:gd name="connsiteX134" fmla="*/ 7852297 w 12346891"/>
                <a:gd name="connsiteY134" fmla="*/ 473299 h 812606"/>
                <a:gd name="connsiteX135" fmla="*/ 7842761 w 12346891"/>
                <a:gd name="connsiteY135" fmla="*/ 455635 h 812606"/>
                <a:gd name="connsiteX136" fmla="*/ 7402931 w 12346891"/>
                <a:gd name="connsiteY136" fmla="*/ 168309 h 812606"/>
                <a:gd name="connsiteX137" fmla="*/ 6979869 w 12346891"/>
                <a:gd name="connsiteY137" fmla="*/ 428742 h 812606"/>
                <a:gd name="connsiteX138" fmla="*/ 6979618 w 12346891"/>
                <a:gd name="connsiteY138" fmla="*/ 429151 h 812606"/>
                <a:gd name="connsiteX139" fmla="*/ 6978126 w 12346891"/>
                <a:gd name="connsiteY139" fmla="*/ 432245 h 812606"/>
                <a:gd name="connsiteX140" fmla="*/ 6951340 w 12346891"/>
                <a:gd name="connsiteY140" fmla="*/ 480215 h 812606"/>
                <a:gd name="connsiteX141" fmla="*/ 6938084 w 12346891"/>
                <a:gd name="connsiteY141" fmla="*/ 500850 h 812606"/>
                <a:gd name="connsiteX142" fmla="*/ 6920595 w 12346891"/>
                <a:gd name="connsiteY142" fmla="*/ 541286 h 812606"/>
                <a:gd name="connsiteX143" fmla="*/ 6928286 w 12346891"/>
                <a:gd name="connsiteY143" fmla="*/ 516102 h 812606"/>
                <a:gd name="connsiteX144" fmla="*/ 6922176 w 12346891"/>
                <a:gd name="connsiteY144" fmla="*/ 525614 h 812606"/>
                <a:gd name="connsiteX145" fmla="*/ 6430425 w 12346891"/>
                <a:gd name="connsiteY145" fmla="*/ 812604 h 812606"/>
                <a:gd name="connsiteX146" fmla="*/ 6059997 w 12346891"/>
                <a:gd name="connsiteY146" fmla="*/ 664008 h 812606"/>
                <a:gd name="connsiteX147" fmla="*/ 6011791 w 12346891"/>
                <a:gd name="connsiteY147" fmla="*/ 616669 h 812606"/>
                <a:gd name="connsiteX148" fmla="*/ 6007477 w 12346891"/>
                <a:gd name="connsiteY148" fmla="*/ 625293 h 812606"/>
                <a:gd name="connsiteX149" fmla="*/ 5997942 w 12346891"/>
                <a:gd name="connsiteY149" fmla="*/ 607628 h 812606"/>
                <a:gd name="connsiteX150" fmla="*/ 5558112 w 12346891"/>
                <a:gd name="connsiteY150" fmla="*/ 320302 h 812606"/>
                <a:gd name="connsiteX151" fmla="*/ 5292503 w 12346891"/>
                <a:gd name="connsiteY151" fmla="*/ 411089 h 812606"/>
                <a:gd name="connsiteX152" fmla="*/ 5247298 w 12346891"/>
                <a:gd name="connsiteY152" fmla="*/ 448999 h 812606"/>
                <a:gd name="connsiteX153" fmla="*/ 5241722 w 12346891"/>
                <a:gd name="connsiteY153" fmla="*/ 456075 h 812606"/>
                <a:gd name="connsiteX154" fmla="*/ 5207592 w 12346891"/>
                <a:gd name="connsiteY154" fmla="*/ 488913 h 812606"/>
                <a:gd name="connsiteX155" fmla="*/ 5182520 w 12346891"/>
                <a:gd name="connsiteY155" fmla="*/ 515952 h 812606"/>
                <a:gd name="connsiteX156" fmla="*/ 5129797 w 12346891"/>
                <a:gd name="connsiteY156" fmla="*/ 553930 h 812606"/>
                <a:gd name="connsiteX157" fmla="*/ 5088518 w 12346891"/>
                <a:gd name="connsiteY157" fmla="*/ 583208 h 812606"/>
                <a:gd name="connsiteX158" fmla="*/ 4814946 w 12346891"/>
                <a:gd name="connsiteY158" fmla="*/ 660613 h 812606"/>
                <a:gd name="connsiteX159" fmla="*/ 4444519 w 12346891"/>
                <a:gd name="connsiteY159" fmla="*/ 512017 h 812606"/>
                <a:gd name="connsiteX160" fmla="*/ 4396312 w 12346891"/>
                <a:gd name="connsiteY160" fmla="*/ 464678 h 812606"/>
                <a:gd name="connsiteX161" fmla="*/ 4391999 w 12346891"/>
                <a:gd name="connsiteY161" fmla="*/ 473301 h 812606"/>
                <a:gd name="connsiteX162" fmla="*/ 4382463 w 12346891"/>
                <a:gd name="connsiteY162" fmla="*/ 455637 h 812606"/>
                <a:gd name="connsiteX163" fmla="*/ 3942634 w 12346891"/>
                <a:gd name="connsiteY163" fmla="*/ 168311 h 812606"/>
                <a:gd name="connsiteX164" fmla="*/ 3519572 w 12346891"/>
                <a:gd name="connsiteY164" fmla="*/ 428744 h 812606"/>
                <a:gd name="connsiteX165" fmla="*/ 3519320 w 12346891"/>
                <a:gd name="connsiteY165" fmla="*/ 429153 h 812606"/>
                <a:gd name="connsiteX166" fmla="*/ 3517828 w 12346891"/>
                <a:gd name="connsiteY166" fmla="*/ 432247 h 812606"/>
                <a:gd name="connsiteX167" fmla="*/ 3491042 w 12346891"/>
                <a:gd name="connsiteY167" fmla="*/ 480217 h 812606"/>
                <a:gd name="connsiteX168" fmla="*/ 3477786 w 12346891"/>
                <a:gd name="connsiteY168" fmla="*/ 500852 h 812606"/>
                <a:gd name="connsiteX169" fmla="*/ 3460297 w 12346891"/>
                <a:gd name="connsiteY169" fmla="*/ 541288 h 812606"/>
                <a:gd name="connsiteX170" fmla="*/ 3467989 w 12346891"/>
                <a:gd name="connsiteY170" fmla="*/ 516104 h 812606"/>
                <a:gd name="connsiteX171" fmla="*/ 3461878 w 12346891"/>
                <a:gd name="connsiteY171" fmla="*/ 525616 h 812606"/>
                <a:gd name="connsiteX172" fmla="*/ 2970127 w 12346891"/>
                <a:gd name="connsiteY172" fmla="*/ 812606 h 812606"/>
                <a:gd name="connsiteX173" fmla="*/ 2599700 w 12346891"/>
                <a:gd name="connsiteY173" fmla="*/ 664010 h 812606"/>
                <a:gd name="connsiteX174" fmla="*/ 2551493 w 12346891"/>
                <a:gd name="connsiteY174" fmla="*/ 616671 h 812606"/>
                <a:gd name="connsiteX175" fmla="*/ 2547180 w 12346891"/>
                <a:gd name="connsiteY175" fmla="*/ 625295 h 812606"/>
                <a:gd name="connsiteX176" fmla="*/ 2537644 w 12346891"/>
                <a:gd name="connsiteY176" fmla="*/ 607630 h 812606"/>
                <a:gd name="connsiteX177" fmla="*/ 2097815 w 12346891"/>
                <a:gd name="connsiteY177" fmla="*/ 320304 h 812606"/>
                <a:gd name="connsiteX178" fmla="*/ 1832205 w 12346891"/>
                <a:gd name="connsiteY178" fmla="*/ 411091 h 812606"/>
                <a:gd name="connsiteX179" fmla="*/ 1787001 w 12346891"/>
                <a:gd name="connsiteY179" fmla="*/ 449001 h 812606"/>
                <a:gd name="connsiteX180" fmla="*/ 1781424 w 12346891"/>
                <a:gd name="connsiteY180" fmla="*/ 456077 h 812606"/>
                <a:gd name="connsiteX181" fmla="*/ 1747295 w 12346891"/>
                <a:gd name="connsiteY181" fmla="*/ 488915 h 812606"/>
                <a:gd name="connsiteX182" fmla="*/ 1722223 w 12346891"/>
                <a:gd name="connsiteY182" fmla="*/ 515954 h 812606"/>
                <a:gd name="connsiteX183" fmla="*/ 1669499 w 12346891"/>
                <a:gd name="connsiteY183" fmla="*/ 553933 h 812606"/>
                <a:gd name="connsiteX184" fmla="*/ 1628221 w 12346891"/>
                <a:gd name="connsiteY184" fmla="*/ 583210 h 812606"/>
                <a:gd name="connsiteX185" fmla="*/ 1354648 w 12346891"/>
                <a:gd name="connsiteY185" fmla="*/ 660615 h 812606"/>
                <a:gd name="connsiteX186" fmla="*/ 984221 w 12346891"/>
                <a:gd name="connsiteY186" fmla="*/ 512019 h 812606"/>
                <a:gd name="connsiteX187" fmla="*/ 936015 w 12346891"/>
                <a:gd name="connsiteY187" fmla="*/ 464680 h 812606"/>
                <a:gd name="connsiteX188" fmla="*/ 931701 w 12346891"/>
                <a:gd name="connsiteY188" fmla="*/ 473303 h 812606"/>
                <a:gd name="connsiteX189" fmla="*/ 922165 w 12346891"/>
                <a:gd name="connsiteY189" fmla="*/ 455639 h 812606"/>
                <a:gd name="connsiteX190" fmla="*/ 482336 w 12346891"/>
                <a:gd name="connsiteY190" fmla="*/ 168313 h 812606"/>
                <a:gd name="connsiteX191" fmla="*/ 59274 w 12346891"/>
                <a:gd name="connsiteY191" fmla="*/ 428746 h 812606"/>
                <a:gd name="connsiteX192" fmla="*/ 59022 w 12346891"/>
                <a:gd name="connsiteY192" fmla="*/ 429155 h 812606"/>
                <a:gd name="connsiteX193" fmla="*/ 57530 w 12346891"/>
                <a:gd name="connsiteY193" fmla="*/ 432249 h 812606"/>
                <a:gd name="connsiteX194" fmla="*/ 30744 w 12346891"/>
                <a:gd name="connsiteY194" fmla="*/ 480219 h 812606"/>
                <a:gd name="connsiteX195" fmla="*/ 17488 w 12346891"/>
                <a:gd name="connsiteY195" fmla="*/ 500854 h 812606"/>
                <a:gd name="connsiteX196" fmla="*/ -1 w 12346891"/>
                <a:gd name="connsiteY196" fmla="*/ 541290 h 812606"/>
                <a:gd name="connsiteX197" fmla="*/ 7691 w 12346891"/>
                <a:gd name="connsiteY197" fmla="*/ 516106 h 812606"/>
                <a:gd name="connsiteX198" fmla="*/ 1580 w 12346891"/>
                <a:gd name="connsiteY198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11979 w 12346893"/>
                <a:gd name="connsiteY20" fmla="*/ 258678 h 812606"/>
                <a:gd name="connsiteX21" fmla="*/ 1953257 w 12346893"/>
                <a:gd name="connsiteY21" fmla="*/ 229401 h 812606"/>
                <a:gd name="connsiteX22" fmla="*/ 2226830 w 12346893"/>
                <a:gd name="connsiteY22" fmla="*/ 151996 h 812606"/>
                <a:gd name="connsiteX23" fmla="*/ 2597257 w 12346893"/>
                <a:gd name="connsiteY23" fmla="*/ 300592 h 812606"/>
                <a:gd name="connsiteX24" fmla="*/ 2645463 w 12346893"/>
                <a:gd name="connsiteY24" fmla="*/ 347931 h 812606"/>
                <a:gd name="connsiteX25" fmla="*/ 2649777 w 12346893"/>
                <a:gd name="connsiteY25" fmla="*/ 339308 h 812606"/>
                <a:gd name="connsiteX26" fmla="*/ 2659313 w 12346893"/>
                <a:gd name="connsiteY26" fmla="*/ 356972 h 812606"/>
                <a:gd name="connsiteX27" fmla="*/ 3099142 w 12346893"/>
                <a:gd name="connsiteY27" fmla="*/ 644298 h 812606"/>
                <a:gd name="connsiteX28" fmla="*/ 3522204 w 12346893"/>
                <a:gd name="connsiteY28" fmla="*/ 383865 h 812606"/>
                <a:gd name="connsiteX29" fmla="*/ 3522456 w 12346893"/>
                <a:gd name="connsiteY29" fmla="*/ 383456 h 812606"/>
                <a:gd name="connsiteX30" fmla="*/ 3550734 w 12346893"/>
                <a:gd name="connsiteY30" fmla="*/ 332392 h 812606"/>
                <a:gd name="connsiteX31" fmla="*/ 3581479 w 12346893"/>
                <a:gd name="connsiteY31" fmla="*/ 271321 h 812606"/>
                <a:gd name="connsiteX32" fmla="*/ 3573787 w 12346893"/>
                <a:gd name="connsiteY32" fmla="*/ 296505 h 812606"/>
                <a:gd name="connsiteX33" fmla="*/ 3579897 w 12346893"/>
                <a:gd name="connsiteY33" fmla="*/ 286993 h 812606"/>
                <a:gd name="connsiteX34" fmla="*/ 4071649 w 12346893"/>
                <a:gd name="connsiteY34" fmla="*/ 3 h 812606"/>
                <a:gd name="connsiteX35" fmla="*/ 4442076 w 12346893"/>
                <a:gd name="connsiteY35" fmla="*/ 148599 h 812606"/>
                <a:gd name="connsiteX36" fmla="*/ 4490282 w 12346893"/>
                <a:gd name="connsiteY36" fmla="*/ 195938 h 812606"/>
                <a:gd name="connsiteX37" fmla="*/ 4494596 w 12346893"/>
                <a:gd name="connsiteY37" fmla="*/ 187314 h 812606"/>
                <a:gd name="connsiteX38" fmla="*/ 4504132 w 12346893"/>
                <a:gd name="connsiteY38" fmla="*/ 204979 h 812606"/>
                <a:gd name="connsiteX39" fmla="*/ 4943961 w 12346893"/>
                <a:gd name="connsiteY39" fmla="*/ 492304 h 812606"/>
                <a:gd name="connsiteX40" fmla="*/ 5209571 w 12346893"/>
                <a:gd name="connsiteY40" fmla="*/ 401517 h 812606"/>
                <a:gd name="connsiteX41" fmla="*/ 5254775 w 12346893"/>
                <a:gd name="connsiteY41" fmla="*/ 363608 h 812606"/>
                <a:gd name="connsiteX42" fmla="*/ 5260352 w 12346893"/>
                <a:gd name="connsiteY42" fmla="*/ 356532 h 812606"/>
                <a:gd name="connsiteX43" fmla="*/ 5294481 w 12346893"/>
                <a:gd name="connsiteY43" fmla="*/ 323694 h 812606"/>
                <a:gd name="connsiteX44" fmla="*/ 5319553 w 12346893"/>
                <a:gd name="connsiteY44" fmla="*/ 296655 h 812606"/>
                <a:gd name="connsiteX45" fmla="*/ 5408614 w 12346893"/>
                <a:gd name="connsiteY45" fmla="*/ 177228 h 812606"/>
                <a:gd name="connsiteX46" fmla="*/ 5372276 w 12346893"/>
                <a:gd name="connsiteY46" fmla="*/ 258677 h 812606"/>
                <a:gd name="connsiteX47" fmla="*/ 5413555 w 12346893"/>
                <a:gd name="connsiteY47" fmla="*/ 229399 h 812606"/>
                <a:gd name="connsiteX48" fmla="*/ 5687128 w 12346893"/>
                <a:gd name="connsiteY48" fmla="*/ 151994 h 812606"/>
                <a:gd name="connsiteX49" fmla="*/ 6057555 w 12346893"/>
                <a:gd name="connsiteY49" fmla="*/ 300590 h 812606"/>
                <a:gd name="connsiteX50" fmla="*/ 6105761 w 12346893"/>
                <a:gd name="connsiteY50" fmla="*/ 347929 h 812606"/>
                <a:gd name="connsiteX51" fmla="*/ 6110075 w 12346893"/>
                <a:gd name="connsiteY51" fmla="*/ 339306 h 812606"/>
                <a:gd name="connsiteX52" fmla="*/ 6119611 w 12346893"/>
                <a:gd name="connsiteY52" fmla="*/ 356970 h 812606"/>
                <a:gd name="connsiteX53" fmla="*/ 6559439 w 12346893"/>
                <a:gd name="connsiteY53" fmla="*/ 644296 h 812606"/>
                <a:gd name="connsiteX54" fmla="*/ 6982502 w 12346893"/>
                <a:gd name="connsiteY54" fmla="*/ 383863 h 812606"/>
                <a:gd name="connsiteX55" fmla="*/ 6982753 w 12346893"/>
                <a:gd name="connsiteY55" fmla="*/ 383454 h 812606"/>
                <a:gd name="connsiteX56" fmla="*/ 6984246 w 12346893"/>
                <a:gd name="connsiteY56" fmla="*/ 380360 h 812606"/>
                <a:gd name="connsiteX57" fmla="*/ 7011032 w 12346893"/>
                <a:gd name="connsiteY57" fmla="*/ 332390 h 812606"/>
                <a:gd name="connsiteX58" fmla="*/ 7024286 w 12346893"/>
                <a:gd name="connsiteY58" fmla="*/ 311755 h 812606"/>
                <a:gd name="connsiteX59" fmla="*/ 7041777 w 12346893"/>
                <a:gd name="connsiteY59" fmla="*/ 271319 h 812606"/>
                <a:gd name="connsiteX60" fmla="*/ 7034085 w 12346893"/>
                <a:gd name="connsiteY60" fmla="*/ 296503 h 812606"/>
                <a:gd name="connsiteX61" fmla="*/ 7040195 w 12346893"/>
                <a:gd name="connsiteY61" fmla="*/ 286991 h 812606"/>
                <a:gd name="connsiteX62" fmla="*/ 7531947 w 12346893"/>
                <a:gd name="connsiteY62" fmla="*/ 1 h 812606"/>
                <a:gd name="connsiteX63" fmla="*/ 7902374 w 12346893"/>
                <a:gd name="connsiteY63" fmla="*/ 148597 h 812606"/>
                <a:gd name="connsiteX64" fmla="*/ 7950580 w 12346893"/>
                <a:gd name="connsiteY64" fmla="*/ 195936 h 812606"/>
                <a:gd name="connsiteX65" fmla="*/ 7954894 w 12346893"/>
                <a:gd name="connsiteY65" fmla="*/ 187312 h 812606"/>
                <a:gd name="connsiteX66" fmla="*/ 7964430 w 12346893"/>
                <a:gd name="connsiteY66" fmla="*/ 204977 h 812606"/>
                <a:gd name="connsiteX67" fmla="*/ 8404258 w 12346893"/>
                <a:gd name="connsiteY67" fmla="*/ 492302 h 812606"/>
                <a:gd name="connsiteX68" fmla="*/ 8669869 w 12346893"/>
                <a:gd name="connsiteY68" fmla="*/ 401515 h 812606"/>
                <a:gd name="connsiteX69" fmla="*/ 8715076 w 12346893"/>
                <a:gd name="connsiteY69" fmla="*/ 363604 h 812606"/>
                <a:gd name="connsiteX70" fmla="*/ 8720650 w 12346893"/>
                <a:gd name="connsiteY70" fmla="*/ 356531 h 812606"/>
                <a:gd name="connsiteX71" fmla="*/ 8754770 w 12346893"/>
                <a:gd name="connsiteY71" fmla="*/ 323702 h 812606"/>
                <a:gd name="connsiteX72" fmla="*/ 8779851 w 12346893"/>
                <a:gd name="connsiteY72" fmla="*/ 296653 h 812606"/>
                <a:gd name="connsiteX73" fmla="*/ 8869086 w 12346893"/>
                <a:gd name="connsiteY73" fmla="*/ 159809 h 812606"/>
                <a:gd name="connsiteX74" fmla="*/ 8886596 w 12346893"/>
                <a:gd name="connsiteY74" fmla="*/ 119325 h 812606"/>
                <a:gd name="connsiteX75" fmla="*/ 8868912 w 12346893"/>
                <a:gd name="connsiteY75" fmla="*/ 177226 h 812606"/>
                <a:gd name="connsiteX76" fmla="*/ 8832573 w 12346893"/>
                <a:gd name="connsiteY76" fmla="*/ 258676 h 812606"/>
                <a:gd name="connsiteX77" fmla="*/ 8873853 w 12346893"/>
                <a:gd name="connsiteY77" fmla="*/ 229399 h 812606"/>
                <a:gd name="connsiteX78" fmla="*/ 9147426 w 12346893"/>
                <a:gd name="connsiteY78" fmla="*/ 151993 h 812606"/>
                <a:gd name="connsiteX79" fmla="*/ 9517853 w 12346893"/>
                <a:gd name="connsiteY79" fmla="*/ 300589 h 812606"/>
                <a:gd name="connsiteX80" fmla="*/ 9566059 w 12346893"/>
                <a:gd name="connsiteY80" fmla="*/ 347928 h 812606"/>
                <a:gd name="connsiteX81" fmla="*/ 9570373 w 12346893"/>
                <a:gd name="connsiteY81" fmla="*/ 339305 h 812606"/>
                <a:gd name="connsiteX82" fmla="*/ 9579908 w 12346893"/>
                <a:gd name="connsiteY82" fmla="*/ 356969 h 812606"/>
                <a:gd name="connsiteX83" fmla="*/ 10019738 w 12346893"/>
                <a:gd name="connsiteY83" fmla="*/ 644295 h 812606"/>
                <a:gd name="connsiteX84" fmla="*/ 10442800 w 12346893"/>
                <a:gd name="connsiteY84" fmla="*/ 383862 h 812606"/>
                <a:gd name="connsiteX85" fmla="*/ 10443052 w 12346893"/>
                <a:gd name="connsiteY85" fmla="*/ 383453 h 812606"/>
                <a:gd name="connsiteX86" fmla="*/ 10444544 w 12346893"/>
                <a:gd name="connsiteY86" fmla="*/ 380359 h 812606"/>
                <a:gd name="connsiteX87" fmla="*/ 10471330 w 12346893"/>
                <a:gd name="connsiteY87" fmla="*/ 332389 h 812606"/>
                <a:gd name="connsiteX88" fmla="*/ 10484585 w 12346893"/>
                <a:gd name="connsiteY88" fmla="*/ 311754 h 812606"/>
                <a:gd name="connsiteX89" fmla="*/ 10502074 w 12346893"/>
                <a:gd name="connsiteY89" fmla="*/ 271318 h 812606"/>
                <a:gd name="connsiteX90" fmla="*/ 10494383 w 12346893"/>
                <a:gd name="connsiteY90" fmla="*/ 296502 h 812606"/>
                <a:gd name="connsiteX91" fmla="*/ 10500493 w 12346893"/>
                <a:gd name="connsiteY91" fmla="*/ 286990 h 812606"/>
                <a:gd name="connsiteX92" fmla="*/ 10992245 w 12346893"/>
                <a:gd name="connsiteY92" fmla="*/ 0 h 812606"/>
                <a:gd name="connsiteX93" fmla="*/ 11362672 w 12346893"/>
                <a:gd name="connsiteY93" fmla="*/ 148596 h 812606"/>
                <a:gd name="connsiteX94" fmla="*/ 11410878 w 12346893"/>
                <a:gd name="connsiteY94" fmla="*/ 195935 h 812606"/>
                <a:gd name="connsiteX95" fmla="*/ 11415192 w 12346893"/>
                <a:gd name="connsiteY95" fmla="*/ 187311 h 812606"/>
                <a:gd name="connsiteX96" fmla="*/ 11424728 w 12346893"/>
                <a:gd name="connsiteY96" fmla="*/ 204976 h 812606"/>
                <a:gd name="connsiteX97" fmla="*/ 11864557 w 12346893"/>
                <a:gd name="connsiteY97" fmla="*/ 492302 h 812606"/>
                <a:gd name="connsiteX98" fmla="*/ 12329384 w 12346893"/>
                <a:gd name="connsiteY98" fmla="*/ 159808 h 812606"/>
                <a:gd name="connsiteX99" fmla="*/ 12346893 w 12346893"/>
                <a:gd name="connsiteY99" fmla="*/ 119324 h 812606"/>
                <a:gd name="connsiteX100" fmla="*/ 12329210 w 12346893"/>
                <a:gd name="connsiteY100" fmla="*/ 177225 h 812606"/>
                <a:gd name="connsiteX101" fmla="*/ 11735544 w 12346893"/>
                <a:gd name="connsiteY101" fmla="*/ 660610 h 812606"/>
                <a:gd name="connsiteX102" fmla="*/ 11365117 w 12346893"/>
                <a:gd name="connsiteY102" fmla="*/ 512014 h 812606"/>
                <a:gd name="connsiteX103" fmla="*/ 11316911 w 12346893"/>
                <a:gd name="connsiteY103" fmla="*/ 464675 h 812606"/>
                <a:gd name="connsiteX104" fmla="*/ 11312596 w 12346893"/>
                <a:gd name="connsiteY104" fmla="*/ 473298 h 812606"/>
                <a:gd name="connsiteX105" fmla="*/ 11303061 w 12346893"/>
                <a:gd name="connsiteY105" fmla="*/ 455634 h 812606"/>
                <a:gd name="connsiteX106" fmla="*/ 10863232 w 12346893"/>
                <a:gd name="connsiteY106" fmla="*/ 168308 h 812606"/>
                <a:gd name="connsiteX107" fmla="*/ 10440170 w 12346893"/>
                <a:gd name="connsiteY107" fmla="*/ 428741 h 812606"/>
                <a:gd name="connsiteX108" fmla="*/ 10439918 w 12346893"/>
                <a:gd name="connsiteY108" fmla="*/ 429150 h 812606"/>
                <a:gd name="connsiteX109" fmla="*/ 10438426 w 12346893"/>
                <a:gd name="connsiteY109" fmla="*/ 432244 h 812606"/>
                <a:gd name="connsiteX110" fmla="*/ 10411639 w 12346893"/>
                <a:gd name="connsiteY110" fmla="*/ 480214 h 812606"/>
                <a:gd name="connsiteX111" fmla="*/ 10398385 w 12346893"/>
                <a:gd name="connsiteY111" fmla="*/ 500849 h 812606"/>
                <a:gd name="connsiteX112" fmla="*/ 10380895 w 12346893"/>
                <a:gd name="connsiteY112" fmla="*/ 541285 h 812606"/>
                <a:gd name="connsiteX113" fmla="*/ 10388586 w 12346893"/>
                <a:gd name="connsiteY113" fmla="*/ 516101 h 812606"/>
                <a:gd name="connsiteX114" fmla="*/ 10382477 w 12346893"/>
                <a:gd name="connsiteY114" fmla="*/ 525613 h 812606"/>
                <a:gd name="connsiteX115" fmla="*/ 9890724 w 12346893"/>
                <a:gd name="connsiteY115" fmla="*/ 812603 h 812606"/>
                <a:gd name="connsiteX116" fmla="*/ 9520297 w 12346893"/>
                <a:gd name="connsiteY116" fmla="*/ 664007 h 812606"/>
                <a:gd name="connsiteX117" fmla="*/ 9472091 w 12346893"/>
                <a:gd name="connsiteY117" fmla="*/ 616668 h 812606"/>
                <a:gd name="connsiteX118" fmla="*/ 9467777 w 12346893"/>
                <a:gd name="connsiteY118" fmla="*/ 625292 h 812606"/>
                <a:gd name="connsiteX119" fmla="*/ 9458242 w 12346893"/>
                <a:gd name="connsiteY119" fmla="*/ 607627 h 812606"/>
                <a:gd name="connsiteX120" fmla="*/ 9018413 w 12346893"/>
                <a:gd name="connsiteY120" fmla="*/ 320302 h 812606"/>
                <a:gd name="connsiteX121" fmla="*/ 8752802 w 12346893"/>
                <a:gd name="connsiteY121" fmla="*/ 411089 h 812606"/>
                <a:gd name="connsiteX122" fmla="*/ 8707595 w 12346893"/>
                <a:gd name="connsiteY122" fmla="*/ 449000 h 812606"/>
                <a:gd name="connsiteX123" fmla="*/ 8702022 w 12346893"/>
                <a:gd name="connsiteY123" fmla="*/ 456073 h 812606"/>
                <a:gd name="connsiteX124" fmla="*/ 8667901 w 12346893"/>
                <a:gd name="connsiteY124" fmla="*/ 488902 h 812606"/>
                <a:gd name="connsiteX125" fmla="*/ 8642820 w 12346893"/>
                <a:gd name="connsiteY125" fmla="*/ 515951 h 812606"/>
                <a:gd name="connsiteX126" fmla="*/ 8553585 w 12346893"/>
                <a:gd name="connsiteY126" fmla="*/ 652795 h 812606"/>
                <a:gd name="connsiteX127" fmla="*/ 8536075 w 12346893"/>
                <a:gd name="connsiteY127" fmla="*/ 693279 h 812606"/>
                <a:gd name="connsiteX128" fmla="*/ 8553759 w 12346893"/>
                <a:gd name="connsiteY128" fmla="*/ 635378 h 812606"/>
                <a:gd name="connsiteX129" fmla="*/ 8590098 w 12346893"/>
                <a:gd name="connsiteY129" fmla="*/ 553928 h 812606"/>
                <a:gd name="connsiteX130" fmla="*/ 8548818 w 12346893"/>
                <a:gd name="connsiteY130" fmla="*/ 583206 h 812606"/>
                <a:gd name="connsiteX131" fmla="*/ 8275246 w 12346893"/>
                <a:gd name="connsiteY131" fmla="*/ 660611 h 812606"/>
                <a:gd name="connsiteX132" fmla="*/ 7904819 w 12346893"/>
                <a:gd name="connsiteY132" fmla="*/ 512015 h 812606"/>
                <a:gd name="connsiteX133" fmla="*/ 7856612 w 12346893"/>
                <a:gd name="connsiteY133" fmla="*/ 464676 h 812606"/>
                <a:gd name="connsiteX134" fmla="*/ 7852299 w 12346893"/>
                <a:gd name="connsiteY134" fmla="*/ 473299 h 812606"/>
                <a:gd name="connsiteX135" fmla="*/ 7842763 w 12346893"/>
                <a:gd name="connsiteY135" fmla="*/ 455635 h 812606"/>
                <a:gd name="connsiteX136" fmla="*/ 7402933 w 12346893"/>
                <a:gd name="connsiteY136" fmla="*/ 168309 h 812606"/>
                <a:gd name="connsiteX137" fmla="*/ 6979871 w 12346893"/>
                <a:gd name="connsiteY137" fmla="*/ 428742 h 812606"/>
                <a:gd name="connsiteX138" fmla="*/ 6979620 w 12346893"/>
                <a:gd name="connsiteY138" fmla="*/ 429151 h 812606"/>
                <a:gd name="connsiteX139" fmla="*/ 6978128 w 12346893"/>
                <a:gd name="connsiteY139" fmla="*/ 432245 h 812606"/>
                <a:gd name="connsiteX140" fmla="*/ 6951342 w 12346893"/>
                <a:gd name="connsiteY140" fmla="*/ 480215 h 812606"/>
                <a:gd name="connsiteX141" fmla="*/ 6938086 w 12346893"/>
                <a:gd name="connsiteY141" fmla="*/ 500850 h 812606"/>
                <a:gd name="connsiteX142" fmla="*/ 6920597 w 12346893"/>
                <a:gd name="connsiteY142" fmla="*/ 541286 h 812606"/>
                <a:gd name="connsiteX143" fmla="*/ 6928288 w 12346893"/>
                <a:gd name="connsiteY143" fmla="*/ 516102 h 812606"/>
                <a:gd name="connsiteX144" fmla="*/ 6922178 w 12346893"/>
                <a:gd name="connsiteY144" fmla="*/ 525614 h 812606"/>
                <a:gd name="connsiteX145" fmla="*/ 6430427 w 12346893"/>
                <a:gd name="connsiteY145" fmla="*/ 812604 h 812606"/>
                <a:gd name="connsiteX146" fmla="*/ 6059999 w 12346893"/>
                <a:gd name="connsiteY146" fmla="*/ 664008 h 812606"/>
                <a:gd name="connsiteX147" fmla="*/ 6011793 w 12346893"/>
                <a:gd name="connsiteY147" fmla="*/ 616669 h 812606"/>
                <a:gd name="connsiteX148" fmla="*/ 6007479 w 12346893"/>
                <a:gd name="connsiteY148" fmla="*/ 625293 h 812606"/>
                <a:gd name="connsiteX149" fmla="*/ 5997944 w 12346893"/>
                <a:gd name="connsiteY149" fmla="*/ 607628 h 812606"/>
                <a:gd name="connsiteX150" fmla="*/ 5558114 w 12346893"/>
                <a:gd name="connsiteY150" fmla="*/ 320302 h 812606"/>
                <a:gd name="connsiteX151" fmla="*/ 5292505 w 12346893"/>
                <a:gd name="connsiteY151" fmla="*/ 411089 h 812606"/>
                <a:gd name="connsiteX152" fmla="*/ 5247300 w 12346893"/>
                <a:gd name="connsiteY152" fmla="*/ 448999 h 812606"/>
                <a:gd name="connsiteX153" fmla="*/ 5241724 w 12346893"/>
                <a:gd name="connsiteY153" fmla="*/ 456075 h 812606"/>
                <a:gd name="connsiteX154" fmla="*/ 5207594 w 12346893"/>
                <a:gd name="connsiteY154" fmla="*/ 488913 h 812606"/>
                <a:gd name="connsiteX155" fmla="*/ 5182522 w 12346893"/>
                <a:gd name="connsiteY155" fmla="*/ 515952 h 812606"/>
                <a:gd name="connsiteX156" fmla="*/ 5129799 w 12346893"/>
                <a:gd name="connsiteY156" fmla="*/ 553930 h 812606"/>
                <a:gd name="connsiteX157" fmla="*/ 5088520 w 12346893"/>
                <a:gd name="connsiteY157" fmla="*/ 583208 h 812606"/>
                <a:gd name="connsiteX158" fmla="*/ 4814948 w 12346893"/>
                <a:gd name="connsiteY158" fmla="*/ 660613 h 812606"/>
                <a:gd name="connsiteX159" fmla="*/ 4444521 w 12346893"/>
                <a:gd name="connsiteY159" fmla="*/ 512017 h 812606"/>
                <a:gd name="connsiteX160" fmla="*/ 4396314 w 12346893"/>
                <a:gd name="connsiteY160" fmla="*/ 464678 h 812606"/>
                <a:gd name="connsiteX161" fmla="*/ 4392001 w 12346893"/>
                <a:gd name="connsiteY161" fmla="*/ 473301 h 812606"/>
                <a:gd name="connsiteX162" fmla="*/ 4382465 w 12346893"/>
                <a:gd name="connsiteY162" fmla="*/ 455637 h 812606"/>
                <a:gd name="connsiteX163" fmla="*/ 3942636 w 12346893"/>
                <a:gd name="connsiteY163" fmla="*/ 168311 h 812606"/>
                <a:gd name="connsiteX164" fmla="*/ 3519574 w 12346893"/>
                <a:gd name="connsiteY164" fmla="*/ 428744 h 812606"/>
                <a:gd name="connsiteX165" fmla="*/ 3519322 w 12346893"/>
                <a:gd name="connsiteY165" fmla="*/ 429153 h 812606"/>
                <a:gd name="connsiteX166" fmla="*/ 3517830 w 12346893"/>
                <a:gd name="connsiteY166" fmla="*/ 432247 h 812606"/>
                <a:gd name="connsiteX167" fmla="*/ 3491044 w 12346893"/>
                <a:gd name="connsiteY167" fmla="*/ 480217 h 812606"/>
                <a:gd name="connsiteX168" fmla="*/ 3477788 w 12346893"/>
                <a:gd name="connsiteY168" fmla="*/ 500852 h 812606"/>
                <a:gd name="connsiteX169" fmla="*/ 3460299 w 12346893"/>
                <a:gd name="connsiteY169" fmla="*/ 541288 h 812606"/>
                <a:gd name="connsiteX170" fmla="*/ 3467991 w 12346893"/>
                <a:gd name="connsiteY170" fmla="*/ 516104 h 812606"/>
                <a:gd name="connsiteX171" fmla="*/ 3461880 w 12346893"/>
                <a:gd name="connsiteY171" fmla="*/ 525616 h 812606"/>
                <a:gd name="connsiteX172" fmla="*/ 2970129 w 12346893"/>
                <a:gd name="connsiteY172" fmla="*/ 812606 h 812606"/>
                <a:gd name="connsiteX173" fmla="*/ 2599702 w 12346893"/>
                <a:gd name="connsiteY173" fmla="*/ 664010 h 812606"/>
                <a:gd name="connsiteX174" fmla="*/ 2551495 w 12346893"/>
                <a:gd name="connsiteY174" fmla="*/ 616671 h 812606"/>
                <a:gd name="connsiteX175" fmla="*/ 2547182 w 12346893"/>
                <a:gd name="connsiteY175" fmla="*/ 625295 h 812606"/>
                <a:gd name="connsiteX176" fmla="*/ 2537646 w 12346893"/>
                <a:gd name="connsiteY176" fmla="*/ 607630 h 812606"/>
                <a:gd name="connsiteX177" fmla="*/ 2097817 w 12346893"/>
                <a:gd name="connsiteY177" fmla="*/ 320304 h 812606"/>
                <a:gd name="connsiteX178" fmla="*/ 1832207 w 12346893"/>
                <a:gd name="connsiteY178" fmla="*/ 411091 h 812606"/>
                <a:gd name="connsiteX179" fmla="*/ 1787003 w 12346893"/>
                <a:gd name="connsiteY179" fmla="*/ 449001 h 812606"/>
                <a:gd name="connsiteX180" fmla="*/ 1747297 w 12346893"/>
                <a:gd name="connsiteY180" fmla="*/ 488915 h 812606"/>
                <a:gd name="connsiteX181" fmla="*/ 1722225 w 12346893"/>
                <a:gd name="connsiteY181" fmla="*/ 515954 h 812606"/>
                <a:gd name="connsiteX182" fmla="*/ 1669501 w 12346893"/>
                <a:gd name="connsiteY182" fmla="*/ 553933 h 812606"/>
                <a:gd name="connsiteX183" fmla="*/ 1628223 w 12346893"/>
                <a:gd name="connsiteY183" fmla="*/ 583210 h 812606"/>
                <a:gd name="connsiteX184" fmla="*/ 1354650 w 12346893"/>
                <a:gd name="connsiteY184" fmla="*/ 660615 h 812606"/>
                <a:gd name="connsiteX185" fmla="*/ 984223 w 12346893"/>
                <a:gd name="connsiteY185" fmla="*/ 512019 h 812606"/>
                <a:gd name="connsiteX186" fmla="*/ 936017 w 12346893"/>
                <a:gd name="connsiteY186" fmla="*/ 464680 h 812606"/>
                <a:gd name="connsiteX187" fmla="*/ 931703 w 12346893"/>
                <a:gd name="connsiteY187" fmla="*/ 473303 h 812606"/>
                <a:gd name="connsiteX188" fmla="*/ 922167 w 12346893"/>
                <a:gd name="connsiteY188" fmla="*/ 455639 h 812606"/>
                <a:gd name="connsiteX189" fmla="*/ 482338 w 12346893"/>
                <a:gd name="connsiteY189" fmla="*/ 168313 h 812606"/>
                <a:gd name="connsiteX190" fmla="*/ 59276 w 12346893"/>
                <a:gd name="connsiteY190" fmla="*/ 428746 h 812606"/>
                <a:gd name="connsiteX191" fmla="*/ 59024 w 12346893"/>
                <a:gd name="connsiteY191" fmla="*/ 429155 h 812606"/>
                <a:gd name="connsiteX192" fmla="*/ 57532 w 12346893"/>
                <a:gd name="connsiteY192" fmla="*/ 432249 h 812606"/>
                <a:gd name="connsiteX193" fmla="*/ 30746 w 12346893"/>
                <a:gd name="connsiteY193" fmla="*/ 480219 h 812606"/>
                <a:gd name="connsiteX194" fmla="*/ 17490 w 12346893"/>
                <a:gd name="connsiteY194" fmla="*/ 500854 h 812606"/>
                <a:gd name="connsiteX195" fmla="*/ 1 w 12346893"/>
                <a:gd name="connsiteY195" fmla="*/ 541290 h 812606"/>
                <a:gd name="connsiteX196" fmla="*/ 7693 w 12346893"/>
                <a:gd name="connsiteY196" fmla="*/ 516106 h 812606"/>
                <a:gd name="connsiteX197" fmla="*/ 1582 w 12346893"/>
                <a:gd name="connsiteY197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911977 w 12346891"/>
                <a:gd name="connsiteY19" fmla="*/ 258678 h 812606"/>
                <a:gd name="connsiteX20" fmla="*/ 1953255 w 12346891"/>
                <a:gd name="connsiteY20" fmla="*/ 229401 h 812606"/>
                <a:gd name="connsiteX21" fmla="*/ 2226828 w 12346891"/>
                <a:gd name="connsiteY21" fmla="*/ 151996 h 812606"/>
                <a:gd name="connsiteX22" fmla="*/ 2597255 w 12346891"/>
                <a:gd name="connsiteY22" fmla="*/ 300592 h 812606"/>
                <a:gd name="connsiteX23" fmla="*/ 2645461 w 12346891"/>
                <a:gd name="connsiteY23" fmla="*/ 347931 h 812606"/>
                <a:gd name="connsiteX24" fmla="*/ 2649775 w 12346891"/>
                <a:gd name="connsiteY24" fmla="*/ 339308 h 812606"/>
                <a:gd name="connsiteX25" fmla="*/ 2659311 w 12346891"/>
                <a:gd name="connsiteY25" fmla="*/ 356972 h 812606"/>
                <a:gd name="connsiteX26" fmla="*/ 3099140 w 12346891"/>
                <a:gd name="connsiteY26" fmla="*/ 644298 h 812606"/>
                <a:gd name="connsiteX27" fmla="*/ 3522202 w 12346891"/>
                <a:gd name="connsiteY27" fmla="*/ 383865 h 812606"/>
                <a:gd name="connsiteX28" fmla="*/ 3522454 w 12346891"/>
                <a:gd name="connsiteY28" fmla="*/ 383456 h 812606"/>
                <a:gd name="connsiteX29" fmla="*/ 3550732 w 12346891"/>
                <a:gd name="connsiteY29" fmla="*/ 332392 h 812606"/>
                <a:gd name="connsiteX30" fmla="*/ 3581477 w 12346891"/>
                <a:gd name="connsiteY30" fmla="*/ 271321 h 812606"/>
                <a:gd name="connsiteX31" fmla="*/ 3573785 w 12346891"/>
                <a:gd name="connsiteY31" fmla="*/ 296505 h 812606"/>
                <a:gd name="connsiteX32" fmla="*/ 3579895 w 12346891"/>
                <a:gd name="connsiteY32" fmla="*/ 286993 h 812606"/>
                <a:gd name="connsiteX33" fmla="*/ 4071647 w 12346891"/>
                <a:gd name="connsiteY33" fmla="*/ 3 h 812606"/>
                <a:gd name="connsiteX34" fmla="*/ 4442074 w 12346891"/>
                <a:gd name="connsiteY34" fmla="*/ 148599 h 812606"/>
                <a:gd name="connsiteX35" fmla="*/ 4490280 w 12346891"/>
                <a:gd name="connsiteY35" fmla="*/ 195938 h 812606"/>
                <a:gd name="connsiteX36" fmla="*/ 4494594 w 12346891"/>
                <a:gd name="connsiteY36" fmla="*/ 187314 h 812606"/>
                <a:gd name="connsiteX37" fmla="*/ 4504130 w 12346891"/>
                <a:gd name="connsiteY37" fmla="*/ 204979 h 812606"/>
                <a:gd name="connsiteX38" fmla="*/ 4943959 w 12346891"/>
                <a:gd name="connsiteY38" fmla="*/ 492304 h 812606"/>
                <a:gd name="connsiteX39" fmla="*/ 5209569 w 12346891"/>
                <a:gd name="connsiteY39" fmla="*/ 401517 h 812606"/>
                <a:gd name="connsiteX40" fmla="*/ 5254773 w 12346891"/>
                <a:gd name="connsiteY40" fmla="*/ 363608 h 812606"/>
                <a:gd name="connsiteX41" fmla="*/ 5260350 w 12346891"/>
                <a:gd name="connsiteY41" fmla="*/ 356532 h 812606"/>
                <a:gd name="connsiteX42" fmla="*/ 5294479 w 12346891"/>
                <a:gd name="connsiteY42" fmla="*/ 323694 h 812606"/>
                <a:gd name="connsiteX43" fmla="*/ 5319551 w 12346891"/>
                <a:gd name="connsiteY43" fmla="*/ 296655 h 812606"/>
                <a:gd name="connsiteX44" fmla="*/ 5408612 w 12346891"/>
                <a:gd name="connsiteY44" fmla="*/ 177228 h 812606"/>
                <a:gd name="connsiteX45" fmla="*/ 5372274 w 12346891"/>
                <a:gd name="connsiteY45" fmla="*/ 258677 h 812606"/>
                <a:gd name="connsiteX46" fmla="*/ 5413553 w 12346891"/>
                <a:gd name="connsiteY46" fmla="*/ 229399 h 812606"/>
                <a:gd name="connsiteX47" fmla="*/ 5687126 w 12346891"/>
                <a:gd name="connsiteY47" fmla="*/ 151994 h 812606"/>
                <a:gd name="connsiteX48" fmla="*/ 6057553 w 12346891"/>
                <a:gd name="connsiteY48" fmla="*/ 300590 h 812606"/>
                <a:gd name="connsiteX49" fmla="*/ 6105759 w 12346891"/>
                <a:gd name="connsiteY49" fmla="*/ 347929 h 812606"/>
                <a:gd name="connsiteX50" fmla="*/ 6110073 w 12346891"/>
                <a:gd name="connsiteY50" fmla="*/ 339306 h 812606"/>
                <a:gd name="connsiteX51" fmla="*/ 6119609 w 12346891"/>
                <a:gd name="connsiteY51" fmla="*/ 356970 h 812606"/>
                <a:gd name="connsiteX52" fmla="*/ 6559437 w 12346891"/>
                <a:gd name="connsiteY52" fmla="*/ 644296 h 812606"/>
                <a:gd name="connsiteX53" fmla="*/ 6982500 w 12346891"/>
                <a:gd name="connsiteY53" fmla="*/ 383863 h 812606"/>
                <a:gd name="connsiteX54" fmla="*/ 6982751 w 12346891"/>
                <a:gd name="connsiteY54" fmla="*/ 383454 h 812606"/>
                <a:gd name="connsiteX55" fmla="*/ 6984244 w 12346891"/>
                <a:gd name="connsiteY55" fmla="*/ 380360 h 812606"/>
                <a:gd name="connsiteX56" fmla="*/ 7011030 w 12346891"/>
                <a:gd name="connsiteY56" fmla="*/ 332390 h 812606"/>
                <a:gd name="connsiteX57" fmla="*/ 7024284 w 12346891"/>
                <a:gd name="connsiteY57" fmla="*/ 311755 h 812606"/>
                <a:gd name="connsiteX58" fmla="*/ 7041775 w 12346891"/>
                <a:gd name="connsiteY58" fmla="*/ 271319 h 812606"/>
                <a:gd name="connsiteX59" fmla="*/ 7034083 w 12346891"/>
                <a:gd name="connsiteY59" fmla="*/ 296503 h 812606"/>
                <a:gd name="connsiteX60" fmla="*/ 7040193 w 12346891"/>
                <a:gd name="connsiteY60" fmla="*/ 286991 h 812606"/>
                <a:gd name="connsiteX61" fmla="*/ 7531945 w 12346891"/>
                <a:gd name="connsiteY61" fmla="*/ 1 h 812606"/>
                <a:gd name="connsiteX62" fmla="*/ 7902372 w 12346891"/>
                <a:gd name="connsiteY62" fmla="*/ 148597 h 812606"/>
                <a:gd name="connsiteX63" fmla="*/ 7950578 w 12346891"/>
                <a:gd name="connsiteY63" fmla="*/ 195936 h 812606"/>
                <a:gd name="connsiteX64" fmla="*/ 7954892 w 12346891"/>
                <a:gd name="connsiteY64" fmla="*/ 187312 h 812606"/>
                <a:gd name="connsiteX65" fmla="*/ 7964428 w 12346891"/>
                <a:gd name="connsiteY65" fmla="*/ 204977 h 812606"/>
                <a:gd name="connsiteX66" fmla="*/ 8404256 w 12346891"/>
                <a:gd name="connsiteY66" fmla="*/ 492302 h 812606"/>
                <a:gd name="connsiteX67" fmla="*/ 8669867 w 12346891"/>
                <a:gd name="connsiteY67" fmla="*/ 401515 h 812606"/>
                <a:gd name="connsiteX68" fmla="*/ 8715074 w 12346891"/>
                <a:gd name="connsiteY68" fmla="*/ 363604 h 812606"/>
                <a:gd name="connsiteX69" fmla="*/ 8720648 w 12346891"/>
                <a:gd name="connsiteY69" fmla="*/ 356531 h 812606"/>
                <a:gd name="connsiteX70" fmla="*/ 8754768 w 12346891"/>
                <a:gd name="connsiteY70" fmla="*/ 323702 h 812606"/>
                <a:gd name="connsiteX71" fmla="*/ 8779849 w 12346891"/>
                <a:gd name="connsiteY71" fmla="*/ 296653 h 812606"/>
                <a:gd name="connsiteX72" fmla="*/ 8869084 w 12346891"/>
                <a:gd name="connsiteY72" fmla="*/ 159809 h 812606"/>
                <a:gd name="connsiteX73" fmla="*/ 8886594 w 12346891"/>
                <a:gd name="connsiteY73" fmla="*/ 119325 h 812606"/>
                <a:gd name="connsiteX74" fmla="*/ 8868910 w 12346891"/>
                <a:gd name="connsiteY74" fmla="*/ 177226 h 812606"/>
                <a:gd name="connsiteX75" fmla="*/ 8832571 w 12346891"/>
                <a:gd name="connsiteY75" fmla="*/ 258676 h 812606"/>
                <a:gd name="connsiteX76" fmla="*/ 8873851 w 12346891"/>
                <a:gd name="connsiteY76" fmla="*/ 229399 h 812606"/>
                <a:gd name="connsiteX77" fmla="*/ 9147424 w 12346891"/>
                <a:gd name="connsiteY77" fmla="*/ 151993 h 812606"/>
                <a:gd name="connsiteX78" fmla="*/ 9517851 w 12346891"/>
                <a:gd name="connsiteY78" fmla="*/ 300589 h 812606"/>
                <a:gd name="connsiteX79" fmla="*/ 9566057 w 12346891"/>
                <a:gd name="connsiteY79" fmla="*/ 347928 h 812606"/>
                <a:gd name="connsiteX80" fmla="*/ 9570371 w 12346891"/>
                <a:gd name="connsiteY80" fmla="*/ 339305 h 812606"/>
                <a:gd name="connsiteX81" fmla="*/ 9579906 w 12346891"/>
                <a:gd name="connsiteY81" fmla="*/ 356969 h 812606"/>
                <a:gd name="connsiteX82" fmla="*/ 10019736 w 12346891"/>
                <a:gd name="connsiteY82" fmla="*/ 644295 h 812606"/>
                <a:gd name="connsiteX83" fmla="*/ 10442798 w 12346891"/>
                <a:gd name="connsiteY83" fmla="*/ 383862 h 812606"/>
                <a:gd name="connsiteX84" fmla="*/ 10443050 w 12346891"/>
                <a:gd name="connsiteY84" fmla="*/ 383453 h 812606"/>
                <a:gd name="connsiteX85" fmla="*/ 10444542 w 12346891"/>
                <a:gd name="connsiteY85" fmla="*/ 380359 h 812606"/>
                <a:gd name="connsiteX86" fmla="*/ 10471328 w 12346891"/>
                <a:gd name="connsiteY86" fmla="*/ 332389 h 812606"/>
                <a:gd name="connsiteX87" fmla="*/ 10484583 w 12346891"/>
                <a:gd name="connsiteY87" fmla="*/ 311754 h 812606"/>
                <a:gd name="connsiteX88" fmla="*/ 10502072 w 12346891"/>
                <a:gd name="connsiteY88" fmla="*/ 271318 h 812606"/>
                <a:gd name="connsiteX89" fmla="*/ 10494381 w 12346891"/>
                <a:gd name="connsiteY89" fmla="*/ 296502 h 812606"/>
                <a:gd name="connsiteX90" fmla="*/ 10500491 w 12346891"/>
                <a:gd name="connsiteY90" fmla="*/ 286990 h 812606"/>
                <a:gd name="connsiteX91" fmla="*/ 10992243 w 12346891"/>
                <a:gd name="connsiteY91" fmla="*/ 0 h 812606"/>
                <a:gd name="connsiteX92" fmla="*/ 11362670 w 12346891"/>
                <a:gd name="connsiteY92" fmla="*/ 148596 h 812606"/>
                <a:gd name="connsiteX93" fmla="*/ 11410876 w 12346891"/>
                <a:gd name="connsiteY93" fmla="*/ 195935 h 812606"/>
                <a:gd name="connsiteX94" fmla="*/ 11415190 w 12346891"/>
                <a:gd name="connsiteY94" fmla="*/ 187311 h 812606"/>
                <a:gd name="connsiteX95" fmla="*/ 11424726 w 12346891"/>
                <a:gd name="connsiteY95" fmla="*/ 204976 h 812606"/>
                <a:gd name="connsiteX96" fmla="*/ 11864555 w 12346891"/>
                <a:gd name="connsiteY96" fmla="*/ 492302 h 812606"/>
                <a:gd name="connsiteX97" fmla="*/ 12329382 w 12346891"/>
                <a:gd name="connsiteY97" fmla="*/ 159808 h 812606"/>
                <a:gd name="connsiteX98" fmla="*/ 12346891 w 12346891"/>
                <a:gd name="connsiteY98" fmla="*/ 119324 h 812606"/>
                <a:gd name="connsiteX99" fmla="*/ 12329208 w 12346891"/>
                <a:gd name="connsiteY99" fmla="*/ 177225 h 812606"/>
                <a:gd name="connsiteX100" fmla="*/ 11735542 w 12346891"/>
                <a:gd name="connsiteY100" fmla="*/ 660610 h 812606"/>
                <a:gd name="connsiteX101" fmla="*/ 11365115 w 12346891"/>
                <a:gd name="connsiteY101" fmla="*/ 512014 h 812606"/>
                <a:gd name="connsiteX102" fmla="*/ 11316909 w 12346891"/>
                <a:gd name="connsiteY102" fmla="*/ 464675 h 812606"/>
                <a:gd name="connsiteX103" fmla="*/ 11312594 w 12346891"/>
                <a:gd name="connsiteY103" fmla="*/ 473298 h 812606"/>
                <a:gd name="connsiteX104" fmla="*/ 11303059 w 12346891"/>
                <a:gd name="connsiteY104" fmla="*/ 455634 h 812606"/>
                <a:gd name="connsiteX105" fmla="*/ 10863230 w 12346891"/>
                <a:gd name="connsiteY105" fmla="*/ 168308 h 812606"/>
                <a:gd name="connsiteX106" fmla="*/ 10440168 w 12346891"/>
                <a:gd name="connsiteY106" fmla="*/ 428741 h 812606"/>
                <a:gd name="connsiteX107" fmla="*/ 10439916 w 12346891"/>
                <a:gd name="connsiteY107" fmla="*/ 429150 h 812606"/>
                <a:gd name="connsiteX108" fmla="*/ 10438424 w 12346891"/>
                <a:gd name="connsiteY108" fmla="*/ 432244 h 812606"/>
                <a:gd name="connsiteX109" fmla="*/ 10411637 w 12346891"/>
                <a:gd name="connsiteY109" fmla="*/ 480214 h 812606"/>
                <a:gd name="connsiteX110" fmla="*/ 10398383 w 12346891"/>
                <a:gd name="connsiteY110" fmla="*/ 500849 h 812606"/>
                <a:gd name="connsiteX111" fmla="*/ 10380893 w 12346891"/>
                <a:gd name="connsiteY111" fmla="*/ 541285 h 812606"/>
                <a:gd name="connsiteX112" fmla="*/ 10388584 w 12346891"/>
                <a:gd name="connsiteY112" fmla="*/ 516101 h 812606"/>
                <a:gd name="connsiteX113" fmla="*/ 10382475 w 12346891"/>
                <a:gd name="connsiteY113" fmla="*/ 525613 h 812606"/>
                <a:gd name="connsiteX114" fmla="*/ 9890722 w 12346891"/>
                <a:gd name="connsiteY114" fmla="*/ 812603 h 812606"/>
                <a:gd name="connsiteX115" fmla="*/ 9520295 w 12346891"/>
                <a:gd name="connsiteY115" fmla="*/ 664007 h 812606"/>
                <a:gd name="connsiteX116" fmla="*/ 9472089 w 12346891"/>
                <a:gd name="connsiteY116" fmla="*/ 616668 h 812606"/>
                <a:gd name="connsiteX117" fmla="*/ 9467775 w 12346891"/>
                <a:gd name="connsiteY117" fmla="*/ 625292 h 812606"/>
                <a:gd name="connsiteX118" fmla="*/ 9458240 w 12346891"/>
                <a:gd name="connsiteY118" fmla="*/ 607627 h 812606"/>
                <a:gd name="connsiteX119" fmla="*/ 9018411 w 12346891"/>
                <a:gd name="connsiteY119" fmla="*/ 320302 h 812606"/>
                <a:gd name="connsiteX120" fmla="*/ 8752800 w 12346891"/>
                <a:gd name="connsiteY120" fmla="*/ 411089 h 812606"/>
                <a:gd name="connsiteX121" fmla="*/ 8707593 w 12346891"/>
                <a:gd name="connsiteY121" fmla="*/ 449000 h 812606"/>
                <a:gd name="connsiteX122" fmla="*/ 8702020 w 12346891"/>
                <a:gd name="connsiteY122" fmla="*/ 456073 h 812606"/>
                <a:gd name="connsiteX123" fmla="*/ 8667899 w 12346891"/>
                <a:gd name="connsiteY123" fmla="*/ 488902 h 812606"/>
                <a:gd name="connsiteX124" fmla="*/ 8642818 w 12346891"/>
                <a:gd name="connsiteY124" fmla="*/ 515951 h 812606"/>
                <a:gd name="connsiteX125" fmla="*/ 8553583 w 12346891"/>
                <a:gd name="connsiteY125" fmla="*/ 652795 h 812606"/>
                <a:gd name="connsiteX126" fmla="*/ 8536073 w 12346891"/>
                <a:gd name="connsiteY126" fmla="*/ 693279 h 812606"/>
                <a:gd name="connsiteX127" fmla="*/ 8553757 w 12346891"/>
                <a:gd name="connsiteY127" fmla="*/ 635378 h 812606"/>
                <a:gd name="connsiteX128" fmla="*/ 8590096 w 12346891"/>
                <a:gd name="connsiteY128" fmla="*/ 553928 h 812606"/>
                <a:gd name="connsiteX129" fmla="*/ 8548816 w 12346891"/>
                <a:gd name="connsiteY129" fmla="*/ 583206 h 812606"/>
                <a:gd name="connsiteX130" fmla="*/ 8275244 w 12346891"/>
                <a:gd name="connsiteY130" fmla="*/ 660611 h 812606"/>
                <a:gd name="connsiteX131" fmla="*/ 7904817 w 12346891"/>
                <a:gd name="connsiteY131" fmla="*/ 512015 h 812606"/>
                <a:gd name="connsiteX132" fmla="*/ 7856610 w 12346891"/>
                <a:gd name="connsiteY132" fmla="*/ 464676 h 812606"/>
                <a:gd name="connsiteX133" fmla="*/ 7852297 w 12346891"/>
                <a:gd name="connsiteY133" fmla="*/ 473299 h 812606"/>
                <a:gd name="connsiteX134" fmla="*/ 7842761 w 12346891"/>
                <a:gd name="connsiteY134" fmla="*/ 455635 h 812606"/>
                <a:gd name="connsiteX135" fmla="*/ 7402931 w 12346891"/>
                <a:gd name="connsiteY135" fmla="*/ 168309 h 812606"/>
                <a:gd name="connsiteX136" fmla="*/ 6979869 w 12346891"/>
                <a:gd name="connsiteY136" fmla="*/ 428742 h 812606"/>
                <a:gd name="connsiteX137" fmla="*/ 6979618 w 12346891"/>
                <a:gd name="connsiteY137" fmla="*/ 429151 h 812606"/>
                <a:gd name="connsiteX138" fmla="*/ 6978126 w 12346891"/>
                <a:gd name="connsiteY138" fmla="*/ 432245 h 812606"/>
                <a:gd name="connsiteX139" fmla="*/ 6951340 w 12346891"/>
                <a:gd name="connsiteY139" fmla="*/ 480215 h 812606"/>
                <a:gd name="connsiteX140" fmla="*/ 6938084 w 12346891"/>
                <a:gd name="connsiteY140" fmla="*/ 500850 h 812606"/>
                <a:gd name="connsiteX141" fmla="*/ 6920595 w 12346891"/>
                <a:gd name="connsiteY141" fmla="*/ 541286 h 812606"/>
                <a:gd name="connsiteX142" fmla="*/ 6928286 w 12346891"/>
                <a:gd name="connsiteY142" fmla="*/ 516102 h 812606"/>
                <a:gd name="connsiteX143" fmla="*/ 6922176 w 12346891"/>
                <a:gd name="connsiteY143" fmla="*/ 525614 h 812606"/>
                <a:gd name="connsiteX144" fmla="*/ 6430425 w 12346891"/>
                <a:gd name="connsiteY144" fmla="*/ 812604 h 812606"/>
                <a:gd name="connsiteX145" fmla="*/ 6059997 w 12346891"/>
                <a:gd name="connsiteY145" fmla="*/ 664008 h 812606"/>
                <a:gd name="connsiteX146" fmla="*/ 6011791 w 12346891"/>
                <a:gd name="connsiteY146" fmla="*/ 616669 h 812606"/>
                <a:gd name="connsiteX147" fmla="*/ 6007477 w 12346891"/>
                <a:gd name="connsiteY147" fmla="*/ 625293 h 812606"/>
                <a:gd name="connsiteX148" fmla="*/ 5997942 w 12346891"/>
                <a:gd name="connsiteY148" fmla="*/ 607628 h 812606"/>
                <a:gd name="connsiteX149" fmla="*/ 5558112 w 12346891"/>
                <a:gd name="connsiteY149" fmla="*/ 320302 h 812606"/>
                <a:gd name="connsiteX150" fmla="*/ 5292503 w 12346891"/>
                <a:gd name="connsiteY150" fmla="*/ 411089 h 812606"/>
                <a:gd name="connsiteX151" fmla="*/ 5247298 w 12346891"/>
                <a:gd name="connsiteY151" fmla="*/ 448999 h 812606"/>
                <a:gd name="connsiteX152" fmla="*/ 5241722 w 12346891"/>
                <a:gd name="connsiteY152" fmla="*/ 456075 h 812606"/>
                <a:gd name="connsiteX153" fmla="*/ 5207592 w 12346891"/>
                <a:gd name="connsiteY153" fmla="*/ 488913 h 812606"/>
                <a:gd name="connsiteX154" fmla="*/ 5182520 w 12346891"/>
                <a:gd name="connsiteY154" fmla="*/ 515952 h 812606"/>
                <a:gd name="connsiteX155" fmla="*/ 5129797 w 12346891"/>
                <a:gd name="connsiteY155" fmla="*/ 553930 h 812606"/>
                <a:gd name="connsiteX156" fmla="*/ 5088518 w 12346891"/>
                <a:gd name="connsiteY156" fmla="*/ 583208 h 812606"/>
                <a:gd name="connsiteX157" fmla="*/ 4814946 w 12346891"/>
                <a:gd name="connsiteY157" fmla="*/ 660613 h 812606"/>
                <a:gd name="connsiteX158" fmla="*/ 4444519 w 12346891"/>
                <a:gd name="connsiteY158" fmla="*/ 512017 h 812606"/>
                <a:gd name="connsiteX159" fmla="*/ 4396312 w 12346891"/>
                <a:gd name="connsiteY159" fmla="*/ 464678 h 812606"/>
                <a:gd name="connsiteX160" fmla="*/ 4391999 w 12346891"/>
                <a:gd name="connsiteY160" fmla="*/ 473301 h 812606"/>
                <a:gd name="connsiteX161" fmla="*/ 4382463 w 12346891"/>
                <a:gd name="connsiteY161" fmla="*/ 455637 h 812606"/>
                <a:gd name="connsiteX162" fmla="*/ 3942634 w 12346891"/>
                <a:gd name="connsiteY162" fmla="*/ 168311 h 812606"/>
                <a:gd name="connsiteX163" fmla="*/ 3519572 w 12346891"/>
                <a:gd name="connsiteY163" fmla="*/ 428744 h 812606"/>
                <a:gd name="connsiteX164" fmla="*/ 3519320 w 12346891"/>
                <a:gd name="connsiteY164" fmla="*/ 429153 h 812606"/>
                <a:gd name="connsiteX165" fmla="*/ 3517828 w 12346891"/>
                <a:gd name="connsiteY165" fmla="*/ 432247 h 812606"/>
                <a:gd name="connsiteX166" fmla="*/ 3491042 w 12346891"/>
                <a:gd name="connsiteY166" fmla="*/ 480217 h 812606"/>
                <a:gd name="connsiteX167" fmla="*/ 3477786 w 12346891"/>
                <a:gd name="connsiteY167" fmla="*/ 500852 h 812606"/>
                <a:gd name="connsiteX168" fmla="*/ 3460297 w 12346891"/>
                <a:gd name="connsiteY168" fmla="*/ 541288 h 812606"/>
                <a:gd name="connsiteX169" fmla="*/ 3467989 w 12346891"/>
                <a:gd name="connsiteY169" fmla="*/ 516104 h 812606"/>
                <a:gd name="connsiteX170" fmla="*/ 3461878 w 12346891"/>
                <a:gd name="connsiteY170" fmla="*/ 525616 h 812606"/>
                <a:gd name="connsiteX171" fmla="*/ 2970127 w 12346891"/>
                <a:gd name="connsiteY171" fmla="*/ 812606 h 812606"/>
                <a:gd name="connsiteX172" fmla="*/ 2599700 w 12346891"/>
                <a:gd name="connsiteY172" fmla="*/ 664010 h 812606"/>
                <a:gd name="connsiteX173" fmla="*/ 2551493 w 12346891"/>
                <a:gd name="connsiteY173" fmla="*/ 616671 h 812606"/>
                <a:gd name="connsiteX174" fmla="*/ 2547180 w 12346891"/>
                <a:gd name="connsiteY174" fmla="*/ 625295 h 812606"/>
                <a:gd name="connsiteX175" fmla="*/ 2537644 w 12346891"/>
                <a:gd name="connsiteY175" fmla="*/ 607630 h 812606"/>
                <a:gd name="connsiteX176" fmla="*/ 2097815 w 12346891"/>
                <a:gd name="connsiteY176" fmla="*/ 320304 h 812606"/>
                <a:gd name="connsiteX177" fmla="*/ 1832205 w 12346891"/>
                <a:gd name="connsiteY177" fmla="*/ 411091 h 812606"/>
                <a:gd name="connsiteX178" fmla="*/ 1787001 w 12346891"/>
                <a:gd name="connsiteY178" fmla="*/ 449001 h 812606"/>
                <a:gd name="connsiteX179" fmla="*/ 1747295 w 12346891"/>
                <a:gd name="connsiteY179" fmla="*/ 488915 h 812606"/>
                <a:gd name="connsiteX180" fmla="*/ 1722223 w 12346891"/>
                <a:gd name="connsiteY180" fmla="*/ 515954 h 812606"/>
                <a:gd name="connsiteX181" fmla="*/ 1669499 w 12346891"/>
                <a:gd name="connsiteY181" fmla="*/ 553933 h 812606"/>
                <a:gd name="connsiteX182" fmla="*/ 1628221 w 12346891"/>
                <a:gd name="connsiteY182" fmla="*/ 583210 h 812606"/>
                <a:gd name="connsiteX183" fmla="*/ 1354648 w 12346891"/>
                <a:gd name="connsiteY183" fmla="*/ 660615 h 812606"/>
                <a:gd name="connsiteX184" fmla="*/ 984221 w 12346891"/>
                <a:gd name="connsiteY184" fmla="*/ 512019 h 812606"/>
                <a:gd name="connsiteX185" fmla="*/ 936015 w 12346891"/>
                <a:gd name="connsiteY185" fmla="*/ 464680 h 812606"/>
                <a:gd name="connsiteX186" fmla="*/ 931701 w 12346891"/>
                <a:gd name="connsiteY186" fmla="*/ 473303 h 812606"/>
                <a:gd name="connsiteX187" fmla="*/ 922165 w 12346891"/>
                <a:gd name="connsiteY187" fmla="*/ 455639 h 812606"/>
                <a:gd name="connsiteX188" fmla="*/ 482336 w 12346891"/>
                <a:gd name="connsiteY188" fmla="*/ 168313 h 812606"/>
                <a:gd name="connsiteX189" fmla="*/ 59274 w 12346891"/>
                <a:gd name="connsiteY189" fmla="*/ 428746 h 812606"/>
                <a:gd name="connsiteX190" fmla="*/ 59022 w 12346891"/>
                <a:gd name="connsiteY190" fmla="*/ 429155 h 812606"/>
                <a:gd name="connsiteX191" fmla="*/ 57530 w 12346891"/>
                <a:gd name="connsiteY191" fmla="*/ 432249 h 812606"/>
                <a:gd name="connsiteX192" fmla="*/ 30744 w 12346891"/>
                <a:gd name="connsiteY192" fmla="*/ 480219 h 812606"/>
                <a:gd name="connsiteX193" fmla="*/ 17488 w 12346891"/>
                <a:gd name="connsiteY193" fmla="*/ 500854 h 812606"/>
                <a:gd name="connsiteX194" fmla="*/ -1 w 12346891"/>
                <a:gd name="connsiteY194" fmla="*/ 541290 h 812606"/>
                <a:gd name="connsiteX195" fmla="*/ 7691 w 12346891"/>
                <a:gd name="connsiteY195" fmla="*/ 516106 h 812606"/>
                <a:gd name="connsiteX196" fmla="*/ 1580 w 12346891"/>
                <a:gd name="connsiteY196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90436 w 12346893"/>
                <a:gd name="connsiteY3" fmla="*/ 332394 h 812606"/>
                <a:gd name="connsiteX4" fmla="*/ 103691 w 12346893"/>
                <a:gd name="connsiteY4" fmla="*/ 311759 h 812606"/>
                <a:gd name="connsiteX5" fmla="*/ 121181 w 12346893"/>
                <a:gd name="connsiteY5" fmla="*/ 271323 h 812606"/>
                <a:gd name="connsiteX6" fmla="*/ 113489 w 12346893"/>
                <a:gd name="connsiteY6" fmla="*/ 296507 h 812606"/>
                <a:gd name="connsiteX7" fmla="*/ 119599 w 12346893"/>
                <a:gd name="connsiteY7" fmla="*/ 286995 h 812606"/>
                <a:gd name="connsiteX8" fmla="*/ 611351 w 12346893"/>
                <a:gd name="connsiteY8" fmla="*/ 5 h 812606"/>
                <a:gd name="connsiteX9" fmla="*/ 981778 w 12346893"/>
                <a:gd name="connsiteY9" fmla="*/ 148601 h 812606"/>
                <a:gd name="connsiteX10" fmla="*/ 1029984 w 12346893"/>
                <a:gd name="connsiteY10" fmla="*/ 195940 h 812606"/>
                <a:gd name="connsiteX11" fmla="*/ 1034298 w 12346893"/>
                <a:gd name="connsiteY11" fmla="*/ 187316 h 812606"/>
                <a:gd name="connsiteX12" fmla="*/ 1043834 w 12346893"/>
                <a:gd name="connsiteY12" fmla="*/ 204981 h 812606"/>
                <a:gd name="connsiteX13" fmla="*/ 1483663 w 12346893"/>
                <a:gd name="connsiteY13" fmla="*/ 492306 h 812606"/>
                <a:gd name="connsiteX14" fmla="*/ 1749273 w 12346893"/>
                <a:gd name="connsiteY14" fmla="*/ 401519 h 812606"/>
                <a:gd name="connsiteX15" fmla="*/ 1794477 w 12346893"/>
                <a:gd name="connsiteY15" fmla="*/ 363610 h 812606"/>
                <a:gd name="connsiteX16" fmla="*/ 1800054 w 12346893"/>
                <a:gd name="connsiteY16" fmla="*/ 356534 h 812606"/>
                <a:gd name="connsiteX17" fmla="*/ 1834183 w 12346893"/>
                <a:gd name="connsiteY17" fmla="*/ 323696 h 812606"/>
                <a:gd name="connsiteX18" fmla="*/ 1911979 w 12346893"/>
                <a:gd name="connsiteY18" fmla="*/ 258678 h 812606"/>
                <a:gd name="connsiteX19" fmla="*/ 1953257 w 12346893"/>
                <a:gd name="connsiteY19" fmla="*/ 229401 h 812606"/>
                <a:gd name="connsiteX20" fmla="*/ 2226830 w 12346893"/>
                <a:gd name="connsiteY20" fmla="*/ 151996 h 812606"/>
                <a:gd name="connsiteX21" fmla="*/ 2597257 w 12346893"/>
                <a:gd name="connsiteY21" fmla="*/ 300592 h 812606"/>
                <a:gd name="connsiteX22" fmla="*/ 2645463 w 12346893"/>
                <a:gd name="connsiteY22" fmla="*/ 347931 h 812606"/>
                <a:gd name="connsiteX23" fmla="*/ 2649777 w 12346893"/>
                <a:gd name="connsiteY23" fmla="*/ 339308 h 812606"/>
                <a:gd name="connsiteX24" fmla="*/ 2659313 w 12346893"/>
                <a:gd name="connsiteY24" fmla="*/ 356972 h 812606"/>
                <a:gd name="connsiteX25" fmla="*/ 3099142 w 12346893"/>
                <a:gd name="connsiteY25" fmla="*/ 644298 h 812606"/>
                <a:gd name="connsiteX26" fmla="*/ 3522204 w 12346893"/>
                <a:gd name="connsiteY26" fmla="*/ 383865 h 812606"/>
                <a:gd name="connsiteX27" fmla="*/ 3522456 w 12346893"/>
                <a:gd name="connsiteY27" fmla="*/ 383456 h 812606"/>
                <a:gd name="connsiteX28" fmla="*/ 3550734 w 12346893"/>
                <a:gd name="connsiteY28" fmla="*/ 332392 h 812606"/>
                <a:gd name="connsiteX29" fmla="*/ 3581479 w 12346893"/>
                <a:gd name="connsiteY29" fmla="*/ 271321 h 812606"/>
                <a:gd name="connsiteX30" fmla="*/ 3573787 w 12346893"/>
                <a:gd name="connsiteY30" fmla="*/ 296505 h 812606"/>
                <a:gd name="connsiteX31" fmla="*/ 3579897 w 12346893"/>
                <a:gd name="connsiteY31" fmla="*/ 286993 h 812606"/>
                <a:gd name="connsiteX32" fmla="*/ 4071649 w 12346893"/>
                <a:gd name="connsiteY32" fmla="*/ 3 h 812606"/>
                <a:gd name="connsiteX33" fmla="*/ 4442076 w 12346893"/>
                <a:gd name="connsiteY33" fmla="*/ 148599 h 812606"/>
                <a:gd name="connsiteX34" fmla="*/ 4490282 w 12346893"/>
                <a:gd name="connsiteY34" fmla="*/ 195938 h 812606"/>
                <a:gd name="connsiteX35" fmla="*/ 4494596 w 12346893"/>
                <a:gd name="connsiteY35" fmla="*/ 187314 h 812606"/>
                <a:gd name="connsiteX36" fmla="*/ 4504132 w 12346893"/>
                <a:gd name="connsiteY36" fmla="*/ 204979 h 812606"/>
                <a:gd name="connsiteX37" fmla="*/ 4943961 w 12346893"/>
                <a:gd name="connsiteY37" fmla="*/ 492304 h 812606"/>
                <a:gd name="connsiteX38" fmla="*/ 5209571 w 12346893"/>
                <a:gd name="connsiteY38" fmla="*/ 401517 h 812606"/>
                <a:gd name="connsiteX39" fmla="*/ 5254775 w 12346893"/>
                <a:gd name="connsiteY39" fmla="*/ 363608 h 812606"/>
                <a:gd name="connsiteX40" fmla="*/ 5260352 w 12346893"/>
                <a:gd name="connsiteY40" fmla="*/ 356532 h 812606"/>
                <a:gd name="connsiteX41" fmla="*/ 5294481 w 12346893"/>
                <a:gd name="connsiteY41" fmla="*/ 323694 h 812606"/>
                <a:gd name="connsiteX42" fmla="*/ 5319553 w 12346893"/>
                <a:gd name="connsiteY42" fmla="*/ 296655 h 812606"/>
                <a:gd name="connsiteX43" fmla="*/ 5408614 w 12346893"/>
                <a:gd name="connsiteY43" fmla="*/ 177228 h 812606"/>
                <a:gd name="connsiteX44" fmla="*/ 5372276 w 12346893"/>
                <a:gd name="connsiteY44" fmla="*/ 258677 h 812606"/>
                <a:gd name="connsiteX45" fmla="*/ 5413555 w 12346893"/>
                <a:gd name="connsiteY45" fmla="*/ 229399 h 812606"/>
                <a:gd name="connsiteX46" fmla="*/ 5687128 w 12346893"/>
                <a:gd name="connsiteY46" fmla="*/ 151994 h 812606"/>
                <a:gd name="connsiteX47" fmla="*/ 6057555 w 12346893"/>
                <a:gd name="connsiteY47" fmla="*/ 300590 h 812606"/>
                <a:gd name="connsiteX48" fmla="*/ 6105761 w 12346893"/>
                <a:gd name="connsiteY48" fmla="*/ 347929 h 812606"/>
                <a:gd name="connsiteX49" fmla="*/ 6110075 w 12346893"/>
                <a:gd name="connsiteY49" fmla="*/ 339306 h 812606"/>
                <a:gd name="connsiteX50" fmla="*/ 6119611 w 12346893"/>
                <a:gd name="connsiteY50" fmla="*/ 356970 h 812606"/>
                <a:gd name="connsiteX51" fmla="*/ 6559439 w 12346893"/>
                <a:gd name="connsiteY51" fmla="*/ 644296 h 812606"/>
                <a:gd name="connsiteX52" fmla="*/ 6982502 w 12346893"/>
                <a:gd name="connsiteY52" fmla="*/ 383863 h 812606"/>
                <a:gd name="connsiteX53" fmla="*/ 6982753 w 12346893"/>
                <a:gd name="connsiteY53" fmla="*/ 383454 h 812606"/>
                <a:gd name="connsiteX54" fmla="*/ 6984246 w 12346893"/>
                <a:gd name="connsiteY54" fmla="*/ 380360 h 812606"/>
                <a:gd name="connsiteX55" fmla="*/ 7011032 w 12346893"/>
                <a:gd name="connsiteY55" fmla="*/ 332390 h 812606"/>
                <a:gd name="connsiteX56" fmla="*/ 7024286 w 12346893"/>
                <a:gd name="connsiteY56" fmla="*/ 311755 h 812606"/>
                <a:gd name="connsiteX57" fmla="*/ 7041777 w 12346893"/>
                <a:gd name="connsiteY57" fmla="*/ 271319 h 812606"/>
                <a:gd name="connsiteX58" fmla="*/ 7034085 w 12346893"/>
                <a:gd name="connsiteY58" fmla="*/ 296503 h 812606"/>
                <a:gd name="connsiteX59" fmla="*/ 7040195 w 12346893"/>
                <a:gd name="connsiteY59" fmla="*/ 286991 h 812606"/>
                <a:gd name="connsiteX60" fmla="*/ 7531947 w 12346893"/>
                <a:gd name="connsiteY60" fmla="*/ 1 h 812606"/>
                <a:gd name="connsiteX61" fmla="*/ 7902374 w 12346893"/>
                <a:gd name="connsiteY61" fmla="*/ 148597 h 812606"/>
                <a:gd name="connsiteX62" fmla="*/ 7950580 w 12346893"/>
                <a:gd name="connsiteY62" fmla="*/ 195936 h 812606"/>
                <a:gd name="connsiteX63" fmla="*/ 7954894 w 12346893"/>
                <a:gd name="connsiteY63" fmla="*/ 187312 h 812606"/>
                <a:gd name="connsiteX64" fmla="*/ 7964430 w 12346893"/>
                <a:gd name="connsiteY64" fmla="*/ 204977 h 812606"/>
                <a:gd name="connsiteX65" fmla="*/ 8404258 w 12346893"/>
                <a:gd name="connsiteY65" fmla="*/ 492302 h 812606"/>
                <a:gd name="connsiteX66" fmla="*/ 8669869 w 12346893"/>
                <a:gd name="connsiteY66" fmla="*/ 401515 h 812606"/>
                <a:gd name="connsiteX67" fmla="*/ 8715076 w 12346893"/>
                <a:gd name="connsiteY67" fmla="*/ 363604 h 812606"/>
                <a:gd name="connsiteX68" fmla="*/ 8720650 w 12346893"/>
                <a:gd name="connsiteY68" fmla="*/ 356531 h 812606"/>
                <a:gd name="connsiteX69" fmla="*/ 8754770 w 12346893"/>
                <a:gd name="connsiteY69" fmla="*/ 323702 h 812606"/>
                <a:gd name="connsiteX70" fmla="*/ 8779851 w 12346893"/>
                <a:gd name="connsiteY70" fmla="*/ 296653 h 812606"/>
                <a:gd name="connsiteX71" fmla="*/ 8869086 w 12346893"/>
                <a:gd name="connsiteY71" fmla="*/ 159809 h 812606"/>
                <a:gd name="connsiteX72" fmla="*/ 8886596 w 12346893"/>
                <a:gd name="connsiteY72" fmla="*/ 119325 h 812606"/>
                <a:gd name="connsiteX73" fmla="*/ 8868912 w 12346893"/>
                <a:gd name="connsiteY73" fmla="*/ 177226 h 812606"/>
                <a:gd name="connsiteX74" fmla="*/ 8832573 w 12346893"/>
                <a:gd name="connsiteY74" fmla="*/ 258676 h 812606"/>
                <a:gd name="connsiteX75" fmla="*/ 8873853 w 12346893"/>
                <a:gd name="connsiteY75" fmla="*/ 229399 h 812606"/>
                <a:gd name="connsiteX76" fmla="*/ 9147426 w 12346893"/>
                <a:gd name="connsiteY76" fmla="*/ 151993 h 812606"/>
                <a:gd name="connsiteX77" fmla="*/ 9517853 w 12346893"/>
                <a:gd name="connsiteY77" fmla="*/ 300589 h 812606"/>
                <a:gd name="connsiteX78" fmla="*/ 9566059 w 12346893"/>
                <a:gd name="connsiteY78" fmla="*/ 347928 h 812606"/>
                <a:gd name="connsiteX79" fmla="*/ 9570373 w 12346893"/>
                <a:gd name="connsiteY79" fmla="*/ 339305 h 812606"/>
                <a:gd name="connsiteX80" fmla="*/ 9579908 w 12346893"/>
                <a:gd name="connsiteY80" fmla="*/ 356969 h 812606"/>
                <a:gd name="connsiteX81" fmla="*/ 10019738 w 12346893"/>
                <a:gd name="connsiteY81" fmla="*/ 644295 h 812606"/>
                <a:gd name="connsiteX82" fmla="*/ 10442800 w 12346893"/>
                <a:gd name="connsiteY82" fmla="*/ 383862 h 812606"/>
                <a:gd name="connsiteX83" fmla="*/ 10443052 w 12346893"/>
                <a:gd name="connsiteY83" fmla="*/ 383453 h 812606"/>
                <a:gd name="connsiteX84" fmla="*/ 10444544 w 12346893"/>
                <a:gd name="connsiteY84" fmla="*/ 380359 h 812606"/>
                <a:gd name="connsiteX85" fmla="*/ 10471330 w 12346893"/>
                <a:gd name="connsiteY85" fmla="*/ 332389 h 812606"/>
                <a:gd name="connsiteX86" fmla="*/ 10484585 w 12346893"/>
                <a:gd name="connsiteY86" fmla="*/ 311754 h 812606"/>
                <a:gd name="connsiteX87" fmla="*/ 10502074 w 12346893"/>
                <a:gd name="connsiteY87" fmla="*/ 271318 h 812606"/>
                <a:gd name="connsiteX88" fmla="*/ 10494383 w 12346893"/>
                <a:gd name="connsiteY88" fmla="*/ 296502 h 812606"/>
                <a:gd name="connsiteX89" fmla="*/ 10500493 w 12346893"/>
                <a:gd name="connsiteY89" fmla="*/ 286990 h 812606"/>
                <a:gd name="connsiteX90" fmla="*/ 10992245 w 12346893"/>
                <a:gd name="connsiteY90" fmla="*/ 0 h 812606"/>
                <a:gd name="connsiteX91" fmla="*/ 11362672 w 12346893"/>
                <a:gd name="connsiteY91" fmla="*/ 148596 h 812606"/>
                <a:gd name="connsiteX92" fmla="*/ 11410878 w 12346893"/>
                <a:gd name="connsiteY92" fmla="*/ 195935 h 812606"/>
                <a:gd name="connsiteX93" fmla="*/ 11415192 w 12346893"/>
                <a:gd name="connsiteY93" fmla="*/ 187311 h 812606"/>
                <a:gd name="connsiteX94" fmla="*/ 11424728 w 12346893"/>
                <a:gd name="connsiteY94" fmla="*/ 204976 h 812606"/>
                <a:gd name="connsiteX95" fmla="*/ 11864557 w 12346893"/>
                <a:gd name="connsiteY95" fmla="*/ 492302 h 812606"/>
                <a:gd name="connsiteX96" fmla="*/ 12329384 w 12346893"/>
                <a:gd name="connsiteY96" fmla="*/ 159808 h 812606"/>
                <a:gd name="connsiteX97" fmla="*/ 12346893 w 12346893"/>
                <a:gd name="connsiteY97" fmla="*/ 119324 h 812606"/>
                <a:gd name="connsiteX98" fmla="*/ 12329210 w 12346893"/>
                <a:gd name="connsiteY98" fmla="*/ 177225 h 812606"/>
                <a:gd name="connsiteX99" fmla="*/ 11735544 w 12346893"/>
                <a:gd name="connsiteY99" fmla="*/ 660610 h 812606"/>
                <a:gd name="connsiteX100" fmla="*/ 11365117 w 12346893"/>
                <a:gd name="connsiteY100" fmla="*/ 512014 h 812606"/>
                <a:gd name="connsiteX101" fmla="*/ 11316911 w 12346893"/>
                <a:gd name="connsiteY101" fmla="*/ 464675 h 812606"/>
                <a:gd name="connsiteX102" fmla="*/ 11312596 w 12346893"/>
                <a:gd name="connsiteY102" fmla="*/ 473298 h 812606"/>
                <a:gd name="connsiteX103" fmla="*/ 11303061 w 12346893"/>
                <a:gd name="connsiteY103" fmla="*/ 455634 h 812606"/>
                <a:gd name="connsiteX104" fmla="*/ 10863232 w 12346893"/>
                <a:gd name="connsiteY104" fmla="*/ 168308 h 812606"/>
                <a:gd name="connsiteX105" fmla="*/ 10440170 w 12346893"/>
                <a:gd name="connsiteY105" fmla="*/ 428741 h 812606"/>
                <a:gd name="connsiteX106" fmla="*/ 10439918 w 12346893"/>
                <a:gd name="connsiteY106" fmla="*/ 429150 h 812606"/>
                <a:gd name="connsiteX107" fmla="*/ 10438426 w 12346893"/>
                <a:gd name="connsiteY107" fmla="*/ 432244 h 812606"/>
                <a:gd name="connsiteX108" fmla="*/ 10411639 w 12346893"/>
                <a:gd name="connsiteY108" fmla="*/ 480214 h 812606"/>
                <a:gd name="connsiteX109" fmla="*/ 10398385 w 12346893"/>
                <a:gd name="connsiteY109" fmla="*/ 500849 h 812606"/>
                <a:gd name="connsiteX110" fmla="*/ 10380895 w 12346893"/>
                <a:gd name="connsiteY110" fmla="*/ 541285 h 812606"/>
                <a:gd name="connsiteX111" fmla="*/ 10388586 w 12346893"/>
                <a:gd name="connsiteY111" fmla="*/ 516101 h 812606"/>
                <a:gd name="connsiteX112" fmla="*/ 10382477 w 12346893"/>
                <a:gd name="connsiteY112" fmla="*/ 525613 h 812606"/>
                <a:gd name="connsiteX113" fmla="*/ 9890724 w 12346893"/>
                <a:gd name="connsiteY113" fmla="*/ 812603 h 812606"/>
                <a:gd name="connsiteX114" fmla="*/ 9520297 w 12346893"/>
                <a:gd name="connsiteY114" fmla="*/ 664007 h 812606"/>
                <a:gd name="connsiteX115" fmla="*/ 9472091 w 12346893"/>
                <a:gd name="connsiteY115" fmla="*/ 616668 h 812606"/>
                <a:gd name="connsiteX116" fmla="*/ 9467777 w 12346893"/>
                <a:gd name="connsiteY116" fmla="*/ 625292 h 812606"/>
                <a:gd name="connsiteX117" fmla="*/ 9458242 w 12346893"/>
                <a:gd name="connsiteY117" fmla="*/ 607627 h 812606"/>
                <a:gd name="connsiteX118" fmla="*/ 9018413 w 12346893"/>
                <a:gd name="connsiteY118" fmla="*/ 320302 h 812606"/>
                <a:gd name="connsiteX119" fmla="*/ 8752802 w 12346893"/>
                <a:gd name="connsiteY119" fmla="*/ 411089 h 812606"/>
                <a:gd name="connsiteX120" fmla="*/ 8707595 w 12346893"/>
                <a:gd name="connsiteY120" fmla="*/ 449000 h 812606"/>
                <a:gd name="connsiteX121" fmla="*/ 8702022 w 12346893"/>
                <a:gd name="connsiteY121" fmla="*/ 456073 h 812606"/>
                <a:gd name="connsiteX122" fmla="*/ 8667901 w 12346893"/>
                <a:gd name="connsiteY122" fmla="*/ 488902 h 812606"/>
                <a:gd name="connsiteX123" fmla="*/ 8642820 w 12346893"/>
                <a:gd name="connsiteY123" fmla="*/ 515951 h 812606"/>
                <a:gd name="connsiteX124" fmla="*/ 8553585 w 12346893"/>
                <a:gd name="connsiteY124" fmla="*/ 652795 h 812606"/>
                <a:gd name="connsiteX125" fmla="*/ 8536075 w 12346893"/>
                <a:gd name="connsiteY125" fmla="*/ 693279 h 812606"/>
                <a:gd name="connsiteX126" fmla="*/ 8553759 w 12346893"/>
                <a:gd name="connsiteY126" fmla="*/ 635378 h 812606"/>
                <a:gd name="connsiteX127" fmla="*/ 8590098 w 12346893"/>
                <a:gd name="connsiteY127" fmla="*/ 553928 h 812606"/>
                <a:gd name="connsiteX128" fmla="*/ 8548818 w 12346893"/>
                <a:gd name="connsiteY128" fmla="*/ 583206 h 812606"/>
                <a:gd name="connsiteX129" fmla="*/ 8275246 w 12346893"/>
                <a:gd name="connsiteY129" fmla="*/ 660611 h 812606"/>
                <a:gd name="connsiteX130" fmla="*/ 7904819 w 12346893"/>
                <a:gd name="connsiteY130" fmla="*/ 512015 h 812606"/>
                <a:gd name="connsiteX131" fmla="*/ 7856612 w 12346893"/>
                <a:gd name="connsiteY131" fmla="*/ 464676 h 812606"/>
                <a:gd name="connsiteX132" fmla="*/ 7852299 w 12346893"/>
                <a:gd name="connsiteY132" fmla="*/ 473299 h 812606"/>
                <a:gd name="connsiteX133" fmla="*/ 7842763 w 12346893"/>
                <a:gd name="connsiteY133" fmla="*/ 455635 h 812606"/>
                <a:gd name="connsiteX134" fmla="*/ 7402933 w 12346893"/>
                <a:gd name="connsiteY134" fmla="*/ 168309 h 812606"/>
                <a:gd name="connsiteX135" fmla="*/ 6979871 w 12346893"/>
                <a:gd name="connsiteY135" fmla="*/ 428742 h 812606"/>
                <a:gd name="connsiteX136" fmla="*/ 6979620 w 12346893"/>
                <a:gd name="connsiteY136" fmla="*/ 429151 h 812606"/>
                <a:gd name="connsiteX137" fmla="*/ 6978128 w 12346893"/>
                <a:gd name="connsiteY137" fmla="*/ 432245 h 812606"/>
                <a:gd name="connsiteX138" fmla="*/ 6951342 w 12346893"/>
                <a:gd name="connsiteY138" fmla="*/ 480215 h 812606"/>
                <a:gd name="connsiteX139" fmla="*/ 6938086 w 12346893"/>
                <a:gd name="connsiteY139" fmla="*/ 500850 h 812606"/>
                <a:gd name="connsiteX140" fmla="*/ 6920597 w 12346893"/>
                <a:gd name="connsiteY140" fmla="*/ 541286 h 812606"/>
                <a:gd name="connsiteX141" fmla="*/ 6928288 w 12346893"/>
                <a:gd name="connsiteY141" fmla="*/ 516102 h 812606"/>
                <a:gd name="connsiteX142" fmla="*/ 6922178 w 12346893"/>
                <a:gd name="connsiteY142" fmla="*/ 525614 h 812606"/>
                <a:gd name="connsiteX143" fmla="*/ 6430427 w 12346893"/>
                <a:gd name="connsiteY143" fmla="*/ 812604 h 812606"/>
                <a:gd name="connsiteX144" fmla="*/ 6059999 w 12346893"/>
                <a:gd name="connsiteY144" fmla="*/ 664008 h 812606"/>
                <a:gd name="connsiteX145" fmla="*/ 6011793 w 12346893"/>
                <a:gd name="connsiteY145" fmla="*/ 616669 h 812606"/>
                <a:gd name="connsiteX146" fmla="*/ 6007479 w 12346893"/>
                <a:gd name="connsiteY146" fmla="*/ 625293 h 812606"/>
                <a:gd name="connsiteX147" fmla="*/ 5997944 w 12346893"/>
                <a:gd name="connsiteY147" fmla="*/ 607628 h 812606"/>
                <a:gd name="connsiteX148" fmla="*/ 5558114 w 12346893"/>
                <a:gd name="connsiteY148" fmla="*/ 320302 h 812606"/>
                <a:gd name="connsiteX149" fmla="*/ 5292505 w 12346893"/>
                <a:gd name="connsiteY149" fmla="*/ 411089 h 812606"/>
                <a:gd name="connsiteX150" fmla="*/ 5247300 w 12346893"/>
                <a:gd name="connsiteY150" fmla="*/ 448999 h 812606"/>
                <a:gd name="connsiteX151" fmla="*/ 5241724 w 12346893"/>
                <a:gd name="connsiteY151" fmla="*/ 456075 h 812606"/>
                <a:gd name="connsiteX152" fmla="*/ 5207594 w 12346893"/>
                <a:gd name="connsiteY152" fmla="*/ 488913 h 812606"/>
                <a:gd name="connsiteX153" fmla="*/ 5182522 w 12346893"/>
                <a:gd name="connsiteY153" fmla="*/ 515952 h 812606"/>
                <a:gd name="connsiteX154" fmla="*/ 5129799 w 12346893"/>
                <a:gd name="connsiteY154" fmla="*/ 553930 h 812606"/>
                <a:gd name="connsiteX155" fmla="*/ 5088520 w 12346893"/>
                <a:gd name="connsiteY155" fmla="*/ 583208 h 812606"/>
                <a:gd name="connsiteX156" fmla="*/ 4814948 w 12346893"/>
                <a:gd name="connsiteY156" fmla="*/ 660613 h 812606"/>
                <a:gd name="connsiteX157" fmla="*/ 4444521 w 12346893"/>
                <a:gd name="connsiteY157" fmla="*/ 512017 h 812606"/>
                <a:gd name="connsiteX158" fmla="*/ 4396314 w 12346893"/>
                <a:gd name="connsiteY158" fmla="*/ 464678 h 812606"/>
                <a:gd name="connsiteX159" fmla="*/ 4392001 w 12346893"/>
                <a:gd name="connsiteY159" fmla="*/ 473301 h 812606"/>
                <a:gd name="connsiteX160" fmla="*/ 4382465 w 12346893"/>
                <a:gd name="connsiteY160" fmla="*/ 455637 h 812606"/>
                <a:gd name="connsiteX161" fmla="*/ 3942636 w 12346893"/>
                <a:gd name="connsiteY161" fmla="*/ 168311 h 812606"/>
                <a:gd name="connsiteX162" fmla="*/ 3519574 w 12346893"/>
                <a:gd name="connsiteY162" fmla="*/ 428744 h 812606"/>
                <a:gd name="connsiteX163" fmla="*/ 3519322 w 12346893"/>
                <a:gd name="connsiteY163" fmla="*/ 429153 h 812606"/>
                <a:gd name="connsiteX164" fmla="*/ 3517830 w 12346893"/>
                <a:gd name="connsiteY164" fmla="*/ 432247 h 812606"/>
                <a:gd name="connsiteX165" fmla="*/ 3491044 w 12346893"/>
                <a:gd name="connsiteY165" fmla="*/ 480217 h 812606"/>
                <a:gd name="connsiteX166" fmla="*/ 3477788 w 12346893"/>
                <a:gd name="connsiteY166" fmla="*/ 500852 h 812606"/>
                <a:gd name="connsiteX167" fmla="*/ 3460299 w 12346893"/>
                <a:gd name="connsiteY167" fmla="*/ 541288 h 812606"/>
                <a:gd name="connsiteX168" fmla="*/ 3467991 w 12346893"/>
                <a:gd name="connsiteY168" fmla="*/ 516104 h 812606"/>
                <a:gd name="connsiteX169" fmla="*/ 3461880 w 12346893"/>
                <a:gd name="connsiteY169" fmla="*/ 525616 h 812606"/>
                <a:gd name="connsiteX170" fmla="*/ 2970129 w 12346893"/>
                <a:gd name="connsiteY170" fmla="*/ 812606 h 812606"/>
                <a:gd name="connsiteX171" fmla="*/ 2599702 w 12346893"/>
                <a:gd name="connsiteY171" fmla="*/ 664010 h 812606"/>
                <a:gd name="connsiteX172" fmla="*/ 2551495 w 12346893"/>
                <a:gd name="connsiteY172" fmla="*/ 616671 h 812606"/>
                <a:gd name="connsiteX173" fmla="*/ 2547182 w 12346893"/>
                <a:gd name="connsiteY173" fmla="*/ 625295 h 812606"/>
                <a:gd name="connsiteX174" fmla="*/ 2537646 w 12346893"/>
                <a:gd name="connsiteY174" fmla="*/ 607630 h 812606"/>
                <a:gd name="connsiteX175" fmla="*/ 2097817 w 12346893"/>
                <a:gd name="connsiteY175" fmla="*/ 320304 h 812606"/>
                <a:gd name="connsiteX176" fmla="*/ 1832207 w 12346893"/>
                <a:gd name="connsiteY176" fmla="*/ 411091 h 812606"/>
                <a:gd name="connsiteX177" fmla="*/ 1787003 w 12346893"/>
                <a:gd name="connsiteY177" fmla="*/ 449001 h 812606"/>
                <a:gd name="connsiteX178" fmla="*/ 1747297 w 12346893"/>
                <a:gd name="connsiteY178" fmla="*/ 488915 h 812606"/>
                <a:gd name="connsiteX179" fmla="*/ 1722225 w 12346893"/>
                <a:gd name="connsiteY179" fmla="*/ 515954 h 812606"/>
                <a:gd name="connsiteX180" fmla="*/ 1669501 w 12346893"/>
                <a:gd name="connsiteY180" fmla="*/ 553933 h 812606"/>
                <a:gd name="connsiteX181" fmla="*/ 1628223 w 12346893"/>
                <a:gd name="connsiteY181" fmla="*/ 583210 h 812606"/>
                <a:gd name="connsiteX182" fmla="*/ 1354650 w 12346893"/>
                <a:gd name="connsiteY182" fmla="*/ 660615 h 812606"/>
                <a:gd name="connsiteX183" fmla="*/ 984223 w 12346893"/>
                <a:gd name="connsiteY183" fmla="*/ 512019 h 812606"/>
                <a:gd name="connsiteX184" fmla="*/ 936017 w 12346893"/>
                <a:gd name="connsiteY184" fmla="*/ 464680 h 812606"/>
                <a:gd name="connsiteX185" fmla="*/ 931703 w 12346893"/>
                <a:gd name="connsiteY185" fmla="*/ 473303 h 812606"/>
                <a:gd name="connsiteX186" fmla="*/ 922167 w 12346893"/>
                <a:gd name="connsiteY186" fmla="*/ 455639 h 812606"/>
                <a:gd name="connsiteX187" fmla="*/ 482338 w 12346893"/>
                <a:gd name="connsiteY187" fmla="*/ 168313 h 812606"/>
                <a:gd name="connsiteX188" fmla="*/ 59276 w 12346893"/>
                <a:gd name="connsiteY188" fmla="*/ 428746 h 812606"/>
                <a:gd name="connsiteX189" fmla="*/ 59024 w 12346893"/>
                <a:gd name="connsiteY189" fmla="*/ 429155 h 812606"/>
                <a:gd name="connsiteX190" fmla="*/ 57532 w 12346893"/>
                <a:gd name="connsiteY190" fmla="*/ 432249 h 812606"/>
                <a:gd name="connsiteX191" fmla="*/ 30746 w 12346893"/>
                <a:gd name="connsiteY191" fmla="*/ 480219 h 812606"/>
                <a:gd name="connsiteX192" fmla="*/ 17490 w 12346893"/>
                <a:gd name="connsiteY192" fmla="*/ 500854 h 812606"/>
                <a:gd name="connsiteX193" fmla="*/ 1 w 12346893"/>
                <a:gd name="connsiteY193" fmla="*/ 541290 h 812606"/>
                <a:gd name="connsiteX194" fmla="*/ 7693 w 12346893"/>
                <a:gd name="connsiteY194" fmla="*/ 516106 h 812606"/>
                <a:gd name="connsiteX195" fmla="*/ 1582 w 12346893"/>
                <a:gd name="connsiteY195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90434 w 12346891"/>
                <a:gd name="connsiteY2" fmla="*/ 332394 h 812606"/>
                <a:gd name="connsiteX3" fmla="*/ 103689 w 12346891"/>
                <a:gd name="connsiteY3" fmla="*/ 311759 h 812606"/>
                <a:gd name="connsiteX4" fmla="*/ 121179 w 12346891"/>
                <a:gd name="connsiteY4" fmla="*/ 271323 h 812606"/>
                <a:gd name="connsiteX5" fmla="*/ 113487 w 12346891"/>
                <a:gd name="connsiteY5" fmla="*/ 296507 h 812606"/>
                <a:gd name="connsiteX6" fmla="*/ 119597 w 12346891"/>
                <a:gd name="connsiteY6" fmla="*/ 286995 h 812606"/>
                <a:gd name="connsiteX7" fmla="*/ 611349 w 12346891"/>
                <a:gd name="connsiteY7" fmla="*/ 5 h 812606"/>
                <a:gd name="connsiteX8" fmla="*/ 981776 w 12346891"/>
                <a:gd name="connsiteY8" fmla="*/ 148601 h 812606"/>
                <a:gd name="connsiteX9" fmla="*/ 1029982 w 12346891"/>
                <a:gd name="connsiteY9" fmla="*/ 195940 h 812606"/>
                <a:gd name="connsiteX10" fmla="*/ 1034296 w 12346891"/>
                <a:gd name="connsiteY10" fmla="*/ 187316 h 812606"/>
                <a:gd name="connsiteX11" fmla="*/ 1043832 w 12346891"/>
                <a:gd name="connsiteY11" fmla="*/ 204981 h 812606"/>
                <a:gd name="connsiteX12" fmla="*/ 1483661 w 12346891"/>
                <a:gd name="connsiteY12" fmla="*/ 492306 h 812606"/>
                <a:gd name="connsiteX13" fmla="*/ 1749271 w 12346891"/>
                <a:gd name="connsiteY13" fmla="*/ 401519 h 812606"/>
                <a:gd name="connsiteX14" fmla="*/ 1794475 w 12346891"/>
                <a:gd name="connsiteY14" fmla="*/ 363610 h 812606"/>
                <a:gd name="connsiteX15" fmla="*/ 1800052 w 12346891"/>
                <a:gd name="connsiteY15" fmla="*/ 356534 h 812606"/>
                <a:gd name="connsiteX16" fmla="*/ 1834181 w 12346891"/>
                <a:gd name="connsiteY16" fmla="*/ 323696 h 812606"/>
                <a:gd name="connsiteX17" fmla="*/ 1911977 w 12346891"/>
                <a:gd name="connsiteY17" fmla="*/ 258678 h 812606"/>
                <a:gd name="connsiteX18" fmla="*/ 1953255 w 12346891"/>
                <a:gd name="connsiteY18" fmla="*/ 229401 h 812606"/>
                <a:gd name="connsiteX19" fmla="*/ 2226828 w 12346891"/>
                <a:gd name="connsiteY19" fmla="*/ 151996 h 812606"/>
                <a:gd name="connsiteX20" fmla="*/ 2597255 w 12346891"/>
                <a:gd name="connsiteY20" fmla="*/ 300592 h 812606"/>
                <a:gd name="connsiteX21" fmla="*/ 2645461 w 12346891"/>
                <a:gd name="connsiteY21" fmla="*/ 347931 h 812606"/>
                <a:gd name="connsiteX22" fmla="*/ 2649775 w 12346891"/>
                <a:gd name="connsiteY22" fmla="*/ 339308 h 812606"/>
                <a:gd name="connsiteX23" fmla="*/ 2659311 w 12346891"/>
                <a:gd name="connsiteY23" fmla="*/ 356972 h 812606"/>
                <a:gd name="connsiteX24" fmla="*/ 3099140 w 12346891"/>
                <a:gd name="connsiteY24" fmla="*/ 644298 h 812606"/>
                <a:gd name="connsiteX25" fmla="*/ 3522202 w 12346891"/>
                <a:gd name="connsiteY25" fmla="*/ 383865 h 812606"/>
                <a:gd name="connsiteX26" fmla="*/ 3522454 w 12346891"/>
                <a:gd name="connsiteY26" fmla="*/ 383456 h 812606"/>
                <a:gd name="connsiteX27" fmla="*/ 3550732 w 12346891"/>
                <a:gd name="connsiteY27" fmla="*/ 332392 h 812606"/>
                <a:gd name="connsiteX28" fmla="*/ 3581477 w 12346891"/>
                <a:gd name="connsiteY28" fmla="*/ 271321 h 812606"/>
                <a:gd name="connsiteX29" fmla="*/ 3573785 w 12346891"/>
                <a:gd name="connsiteY29" fmla="*/ 296505 h 812606"/>
                <a:gd name="connsiteX30" fmla="*/ 3579895 w 12346891"/>
                <a:gd name="connsiteY30" fmla="*/ 286993 h 812606"/>
                <a:gd name="connsiteX31" fmla="*/ 4071647 w 12346891"/>
                <a:gd name="connsiteY31" fmla="*/ 3 h 812606"/>
                <a:gd name="connsiteX32" fmla="*/ 4442074 w 12346891"/>
                <a:gd name="connsiteY32" fmla="*/ 148599 h 812606"/>
                <a:gd name="connsiteX33" fmla="*/ 4490280 w 12346891"/>
                <a:gd name="connsiteY33" fmla="*/ 195938 h 812606"/>
                <a:gd name="connsiteX34" fmla="*/ 4494594 w 12346891"/>
                <a:gd name="connsiteY34" fmla="*/ 187314 h 812606"/>
                <a:gd name="connsiteX35" fmla="*/ 4504130 w 12346891"/>
                <a:gd name="connsiteY35" fmla="*/ 204979 h 812606"/>
                <a:gd name="connsiteX36" fmla="*/ 4943959 w 12346891"/>
                <a:gd name="connsiteY36" fmla="*/ 492304 h 812606"/>
                <a:gd name="connsiteX37" fmla="*/ 5209569 w 12346891"/>
                <a:gd name="connsiteY37" fmla="*/ 401517 h 812606"/>
                <a:gd name="connsiteX38" fmla="*/ 5254773 w 12346891"/>
                <a:gd name="connsiteY38" fmla="*/ 363608 h 812606"/>
                <a:gd name="connsiteX39" fmla="*/ 5260350 w 12346891"/>
                <a:gd name="connsiteY39" fmla="*/ 356532 h 812606"/>
                <a:gd name="connsiteX40" fmla="*/ 5294479 w 12346891"/>
                <a:gd name="connsiteY40" fmla="*/ 323694 h 812606"/>
                <a:gd name="connsiteX41" fmla="*/ 5319551 w 12346891"/>
                <a:gd name="connsiteY41" fmla="*/ 296655 h 812606"/>
                <a:gd name="connsiteX42" fmla="*/ 5408612 w 12346891"/>
                <a:gd name="connsiteY42" fmla="*/ 177228 h 812606"/>
                <a:gd name="connsiteX43" fmla="*/ 5372274 w 12346891"/>
                <a:gd name="connsiteY43" fmla="*/ 258677 h 812606"/>
                <a:gd name="connsiteX44" fmla="*/ 5413553 w 12346891"/>
                <a:gd name="connsiteY44" fmla="*/ 229399 h 812606"/>
                <a:gd name="connsiteX45" fmla="*/ 5687126 w 12346891"/>
                <a:gd name="connsiteY45" fmla="*/ 151994 h 812606"/>
                <a:gd name="connsiteX46" fmla="*/ 6057553 w 12346891"/>
                <a:gd name="connsiteY46" fmla="*/ 300590 h 812606"/>
                <a:gd name="connsiteX47" fmla="*/ 6105759 w 12346891"/>
                <a:gd name="connsiteY47" fmla="*/ 347929 h 812606"/>
                <a:gd name="connsiteX48" fmla="*/ 6110073 w 12346891"/>
                <a:gd name="connsiteY48" fmla="*/ 339306 h 812606"/>
                <a:gd name="connsiteX49" fmla="*/ 6119609 w 12346891"/>
                <a:gd name="connsiteY49" fmla="*/ 356970 h 812606"/>
                <a:gd name="connsiteX50" fmla="*/ 6559437 w 12346891"/>
                <a:gd name="connsiteY50" fmla="*/ 644296 h 812606"/>
                <a:gd name="connsiteX51" fmla="*/ 6982500 w 12346891"/>
                <a:gd name="connsiteY51" fmla="*/ 383863 h 812606"/>
                <a:gd name="connsiteX52" fmla="*/ 6982751 w 12346891"/>
                <a:gd name="connsiteY52" fmla="*/ 383454 h 812606"/>
                <a:gd name="connsiteX53" fmla="*/ 6984244 w 12346891"/>
                <a:gd name="connsiteY53" fmla="*/ 380360 h 812606"/>
                <a:gd name="connsiteX54" fmla="*/ 7011030 w 12346891"/>
                <a:gd name="connsiteY54" fmla="*/ 332390 h 812606"/>
                <a:gd name="connsiteX55" fmla="*/ 7024284 w 12346891"/>
                <a:gd name="connsiteY55" fmla="*/ 311755 h 812606"/>
                <a:gd name="connsiteX56" fmla="*/ 7041775 w 12346891"/>
                <a:gd name="connsiteY56" fmla="*/ 271319 h 812606"/>
                <a:gd name="connsiteX57" fmla="*/ 7034083 w 12346891"/>
                <a:gd name="connsiteY57" fmla="*/ 296503 h 812606"/>
                <a:gd name="connsiteX58" fmla="*/ 7040193 w 12346891"/>
                <a:gd name="connsiteY58" fmla="*/ 286991 h 812606"/>
                <a:gd name="connsiteX59" fmla="*/ 7531945 w 12346891"/>
                <a:gd name="connsiteY59" fmla="*/ 1 h 812606"/>
                <a:gd name="connsiteX60" fmla="*/ 7902372 w 12346891"/>
                <a:gd name="connsiteY60" fmla="*/ 148597 h 812606"/>
                <a:gd name="connsiteX61" fmla="*/ 7950578 w 12346891"/>
                <a:gd name="connsiteY61" fmla="*/ 195936 h 812606"/>
                <a:gd name="connsiteX62" fmla="*/ 7954892 w 12346891"/>
                <a:gd name="connsiteY62" fmla="*/ 187312 h 812606"/>
                <a:gd name="connsiteX63" fmla="*/ 7964428 w 12346891"/>
                <a:gd name="connsiteY63" fmla="*/ 204977 h 812606"/>
                <a:gd name="connsiteX64" fmla="*/ 8404256 w 12346891"/>
                <a:gd name="connsiteY64" fmla="*/ 492302 h 812606"/>
                <a:gd name="connsiteX65" fmla="*/ 8669867 w 12346891"/>
                <a:gd name="connsiteY65" fmla="*/ 401515 h 812606"/>
                <a:gd name="connsiteX66" fmla="*/ 8715074 w 12346891"/>
                <a:gd name="connsiteY66" fmla="*/ 363604 h 812606"/>
                <a:gd name="connsiteX67" fmla="*/ 8720648 w 12346891"/>
                <a:gd name="connsiteY67" fmla="*/ 356531 h 812606"/>
                <a:gd name="connsiteX68" fmla="*/ 8754768 w 12346891"/>
                <a:gd name="connsiteY68" fmla="*/ 323702 h 812606"/>
                <a:gd name="connsiteX69" fmla="*/ 8779849 w 12346891"/>
                <a:gd name="connsiteY69" fmla="*/ 296653 h 812606"/>
                <a:gd name="connsiteX70" fmla="*/ 8869084 w 12346891"/>
                <a:gd name="connsiteY70" fmla="*/ 159809 h 812606"/>
                <a:gd name="connsiteX71" fmla="*/ 8886594 w 12346891"/>
                <a:gd name="connsiteY71" fmla="*/ 119325 h 812606"/>
                <a:gd name="connsiteX72" fmla="*/ 8868910 w 12346891"/>
                <a:gd name="connsiteY72" fmla="*/ 177226 h 812606"/>
                <a:gd name="connsiteX73" fmla="*/ 8832571 w 12346891"/>
                <a:gd name="connsiteY73" fmla="*/ 258676 h 812606"/>
                <a:gd name="connsiteX74" fmla="*/ 8873851 w 12346891"/>
                <a:gd name="connsiteY74" fmla="*/ 229399 h 812606"/>
                <a:gd name="connsiteX75" fmla="*/ 9147424 w 12346891"/>
                <a:gd name="connsiteY75" fmla="*/ 151993 h 812606"/>
                <a:gd name="connsiteX76" fmla="*/ 9517851 w 12346891"/>
                <a:gd name="connsiteY76" fmla="*/ 300589 h 812606"/>
                <a:gd name="connsiteX77" fmla="*/ 9566057 w 12346891"/>
                <a:gd name="connsiteY77" fmla="*/ 347928 h 812606"/>
                <a:gd name="connsiteX78" fmla="*/ 9570371 w 12346891"/>
                <a:gd name="connsiteY78" fmla="*/ 339305 h 812606"/>
                <a:gd name="connsiteX79" fmla="*/ 9579906 w 12346891"/>
                <a:gd name="connsiteY79" fmla="*/ 356969 h 812606"/>
                <a:gd name="connsiteX80" fmla="*/ 10019736 w 12346891"/>
                <a:gd name="connsiteY80" fmla="*/ 644295 h 812606"/>
                <a:gd name="connsiteX81" fmla="*/ 10442798 w 12346891"/>
                <a:gd name="connsiteY81" fmla="*/ 383862 h 812606"/>
                <a:gd name="connsiteX82" fmla="*/ 10443050 w 12346891"/>
                <a:gd name="connsiteY82" fmla="*/ 383453 h 812606"/>
                <a:gd name="connsiteX83" fmla="*/ 10444542 w 12346891"/>
                <a:gd name="connsiteY83" fmla="*/ 380359 h 812606"/>
                <a:gd name="connsiteX84" fmla="*/ 10471328 w 12346891"/>
                <a:gd name="connsiteY84" fmla="*/ 332389 h 812606"/>
                <a:gd name="connsiteX85" fmla="*/ 10484583 w 12346891"/>
                <a:gd name="connsiteY85" fmla="*/ 311754 h 812606"/>
                <a:gd name="connsiteX86" fmla="*/ 10502072 w 12346891"/>
                <a:gd name="connsiteY86" fmla="*/ 271318 h 812606"/>
                <a:gd name="connsiteX87" fmla="*/ 10494381 w 12346891"/>
                <a:gd name="connsiteY87" fmla="*/ 296502 h 812606"/>
                <a:gd name="connsiteX88" fmla="*/ 10500491 w 12346891"/>
                <a:gd name="connsiteY88" fmla="*/ 286990 h 812606"/>
                <a:gd name="connsiteX89" fmla="*/ 10992243 w 12346891"/>
                <a:gd name="connsiteY89" fmla="*/ 0 h 812606"/>
                <a:gd name="connsiteX90" fmla="*/ 11362670 w 12346891"/>
                <a:gd name="connsiteY90" fmla="*/ 148596 h 812606"/>
                <a:gd name="connsiteX91" fmla="*/ 11410876 w 12346891"/>
                <a:gd name="connsiteY91" fmla="*/ 195935 h 812606"/>
                <a:gd name="connsiteX92" fmla="*/ 11415190 w 12346891"/>
                <a:gd name="connsiteY92" fmla="*/ 187311 h 812606"/>
                <a:gd name="connsiteX93" fmla="*/ 11424726 w 12346891"/>
                <a:gd name="connsiteY93" fmla="*/ 204976 h 812606"/>
                <a:gd name="connsiteX94" fmla="*/ 11864555 w 12346891"/>
                <a:gd name="connsiteY94" fmla="*/ 492302 h 812606"/>
                <a:gd name="connsiteX95" fmla="*/ 12329382 w 12346891"/>
                <a:gd name="connsiteY95" fmla="*/ 159808 h 812606"/>
                <a:gd name="connsiteX96" fmla="*/ 12346891 w 12346891"/>
                <a:gd name="connsiteY96" fmla="*/ 119324 h 812606"/>
                <a:gd name="connsiteX97" fmla="*/ 12329208 w 12346891"/>
                <a:gd name="connsiteY97" fmla="*/ 177225 h 812606"/>
                <a:gd name="connsiteX98" fmla="*/ 11735542 w 12346891"/>
                <a:gd name="connsiteY98" fmla="*/ 660610 h 812606"/>
                <a:gd name="connsiteX99" fmla="*/ 11365115 w 12346891"/>
                <a:gd name="connsiteY99" fmla="*/ 512014 h 812606"/>
                <a:gd name="connsiteX100" fmla="*/ 11316909 w 12346891"/>
                <a:gd name="connsiteY100" fmla="*/ 464675 h 812606"/>
                <a:gd name="connsiteX101" fmla="*/ 11312594 w 12346891"/>
                <a:gd name="connsiteY101" fmla="*/ 473298 h 812606"/>
                <a:gd name="connsiteX102" fmla="*/ 11303059 w 12346891"/>
                <a:gd name="connsiteY102" fmla="*/ 455634 h 812606"/>
                <a:gd name="connsiteX103" fmla="*/ 10863230 w 12346891"/>
                <a:gd name="connsiteY103" fmla="*/ 168308 h 812606"/>
                <a:gd name="connsiteX104" fmla="*/ 10440168 w 12346891"/>
                <a:gd name="connsiteY104" fmla="*/ 428741 h 812606"/>
                <a:gd name="connsiteX105" fmla="*/ 10439916 w 12346891"/>
                <a:gd name="connsiteY105" fmla="*/ 429150 h 812606"/>
                <a:gd name="connsiteX106" fmla="*/ 10438424 w 12346891"/>
                <a:gd name="connsiteY106" fmla="*/ 432244 h 812606"/>
                <a:gd name="connsiteX107" fmla="*/ 10411637 w 12346891"/>
                <a:gd name="connsiteY107" fmla="*/ 480214 h 812606"/>
                <a:gd name="connsiteX108" fmla="*/ 10398383 w 12346891"/>
                <a:gd name="connsiteY108" fmla="*/ 500849 h 812606"/>
                <a:gd name="connsiteX109" fmla="*/ 10380893 w 12346891"/>
                <a:gd name="connsiteY109" fmla="*/ 541285 h 812606"/>
                <a:gd name="connsiteX110" fmla="*/ 10388584 w 12346891"/>
                <a:gd name="connsiteY110" fmla="*/ 516101 h 812606"/>
                <a:gd name="connsiteX111" fmla="*/ 10382475 w 12346891"/>
                <a:gd name="connsiteY111" fmla="*/ 525613 h 812606"/>
                <a:gd name="connsiteX112" fmla="*/ 9890722 w 12346891"/>
                <a:gd name="connsiteY112" fmla="*/ 812603 h 812606"/>
                <a:gd name="connsiteX113" fmla="*/ 9520295 w 12346891"/>
                <a:gd name="connsiteY113" fmla="*/ 664007 h 812606"/>
                <a:gd name="connsiteX114" fmla="*/ 9472089 w 12346891"/>
                <a:gd name="connsiteY114" fmla="*/ 616668 h 812606"/>
                <a:gd name="connsiteX115" fmla="*/ 9467775 w 12346891"/>
                <a:gd name="connsiteY115" fmla="*/ 625292 h 812606"/>
                <a:gd name="connsiteX116" fmla="*/ 9458240 w 12346891"/>
                <a:gd name="connsiteY116" fmla="*/ 607627 h 812606"/>
                <a:gd name="connsiteX117" fmla="*/ 9018411 w 12346891"/>
                <a:gd name="connsiteY117" fmla="*/ 320302 h 812606"/>
                <a:gd name="connsiteX118" fmla="*/ 8752800 w 12346891"/>
                <a:gd name="connsiteY118" fmla="*/ 411089 h 812606"/>
                <a:gd name="connsiteX119" fmla="*/ 8707593 w 12346891"/>
                <a:gd name="connsiteY119" fmla="*/ 449000 h 812606"/>
                <a:gd name="connsiteX120" fmla="*/ 8702020 w 12346891"/>
                <a:gd name="connsiteY120" fmla="*/ 456073 h 812606"/>
                <a:gd name="connsiteX121" fmla="*/ 8667899 w 12346891"/>
                <a:gd name="connsiteY121" fmla="*/ 488902 h 812606"/>
                <a:gd name="connsiteX122" fmla="*/ 8642818 w 12346891"/>
                <a:gd name="connsiteY122" fmla="*/ 515951 h 812606"/>
                <a:gd name="connsiteX123" fmla="*/ 8553583 w 12346891"/>
                <a:gd name="connsiteY123" fmla="*/ 652795 h 812606"/>
                <a:gd name="connsiteX124" fmla="*/ 8536073 w 12346891"/>
                <a:gd name="connsiteY124" fmla="*/ 693279 h 812606"/>
                <a:gd name="connsiteX125" fmla="*/ 8553757 w 12346891"/>
                <a:gd name="connsiteY125" fmla="*/ 635378 h 812606"/>
                <a:gd name="connsiteX126" fmla="*/ 8590096 w 12346891"/>
                <a:gd name="connsiteY126" fmla="*/ 553928 h 812606"/>
                <a:gd name="connsiteX127" fmla="*/ 8548816 w 12346891"/>
                <a:gd name="connsiteY127" fmla="*/ 583206 h 812606"/>
                <a:gd name="connsiteX128" fmla="*/ 8275244 w 12346891"/>
                <a:gd name="connsiteY128" fmla="*/ 660611 h 812606"/>
                <a:gd name="connsiteX129" fmla="*/ 7904817 w 12346891"/>
                <a:gd name="connsiteY129" fmla="*/ 512015 h 812606"/>
                <a:gd name="connsiteX130" fmla="*/ 7856610 w 12346891"/>
                <a:gd name="connsiteY130" fmla="*/ 464676 h 812606"/>
                <a:gd name="connsiteX131" fmla="*/ 7852297 w 12346891"/>
                <a:gd name="connsiteY131" fmla="*/ 473299 h 812606"/>
                <a:gd name="connsiteX132" fmla="*/ 7842761 w 12346891"/>
                <a:gd name="connsiteY132" fmla="*/ 455635 h 812606"/>
                <a:gd name="connsiteX133" fmla="*/ 7402931 w 12346891"/>
                <a:gd name="connsiteY133" fmla="*/ 168309 h 812606"/>
                <a:gd name="connsiteX134" fmla="*/ 6979869 w 12346891"/>
                <a:gd name="connsiteY134" fmla="*/ 428742 h 812606"/>
                <a:gd name="connsiteX135" fmla="*/ 6979618 w 12346891"/>
                <a:gd name="connsiteY135" fmla="*/ 429151 h 812606"/>
                <a:gd name="connsiteX136" fmla="*/ 6978126 w 12346891"/>
                <a:gd name="connsiteY136" fmla="*/ 432245 h 812606"/>
                <a:gd name="connsiteX137" fmla="*/ 6951340 w 12346891"/>
                <a:gd name="connsiteY137" fmla="*/ 480215 h 812606"/>
                <a:gd name="connsiteX138" fmla="*/ 6938084 w 12346891"/>
                <a:gd name="connsiteY138" fmla="*/ 500850 h 812606"/>
                <a:gd name="connsiteX139" fmla="*/ 6920595 w 12346891"/>
                <a:gd name="connsiteY139" fmla="*/ 541286 h 812606"/>
                <a:gd name="connsiteX140" fmla="*/ 6928286 w 12346891"/>
                <a:gd name="connsiteY140" fmla="*/ 516102 h 812606"/>
                <a:gd name="connsiteX141" fmla="*/ 6922176 w 12346891"/>
                <a:gd name="connsiteY141" fmla="*/ 525614 h 812606"/>
                <a:gd name="connsiteX142" fmla="*/ 6430425 w 12346891"/>
                <a:gd name="connsiteY142" fmla="*/ 812604 h 812606"/>
                <a:gd name="connsiteX143" fmla="*/ 6059997 w 12346891"/>
                <a:gd name="connsiteY143" fmla="*/ 664008 h 812606"/>
                <a:gd name="connsiteX144" fmla="*/ 6011791 w 12346891"/>
                <a:gd name="connsiteY144" fmla="*/ 616669 h 812606"/>
                <a:gd name="connsiteX145" fmla="*/ 6007477 w 12346891"/>
                <a:gd name="connsiteY145" fmla="*/ 625293 h 812606"/>
                <a:gd name="connsiteX146" fmla="*/ 5997942 w 12346891"/>
                <a:gd name="connsiteY146" fmla="*/ 607628 h 812606"/>
                <a:gd name="connsiteX147" fmla="*/ 5558112 w 12346891"/>
                <a:gd name="connsiteY147" fmla="*/ 320302 h 812606"/>
                <a:gd name="connsiteX148" fmla="*/ 5292503 w 12346891"/>
                <a:gd name="connsiteY148" fmla="*/ 411089 h 812606"/>
                <a:gd name="connsiteX149" fmla="*/ 5247298 w 12346891"/>
                <a:gd name="connsiteY149" fmla="*/ 448999 h 812606"/>
                <a:gd name="connsiteX150" fmla="*/ 5241722 w 12346891"/>
                <a:gd name="connsiteY150" fmla="*/ 456075 h 812606"/>
                <a:gd name="connsiteX151" fmla="*/ 5207592 w 12346891"/>
                <a:gd name="connsiteY151" fmla="*/ 488913 h 812606"/>
                <a:gd name="connsiteX152" fmla="*/ 5182520 w 12346891"/>
                <a:gd name="connsiteY152" fmla="*/ 515952 h 812606"/>
                <a:gd name="connsiteX153" fmla="*/ 5129797 w 12346891"/>
                <a:gd name="connsiteY153" fmla="*/ 553930 h 812606"/>
                <a:gd name="connsiteX154" fmla="*/ 5088518 w 12346891"/>
                <a:gd name="connsiteY154" fmla="*/ 583208 h 812606"/>
                <a:gd name="connsiteX155" fmla="*/ 4814946 w 12346891"/>
                <a:gd name="connsiteY155" fmla="*/ 660613 h 812606"/>
                <a:gd name="connsiteX156" fmla="*/ 4444519 w 12346891"/>
                <a:gd name="connsiteY156" fmla="*/ 512017 h 812606"/>
                <a:gd name="connsiteX157" fmla="*/ 4396312 w 12346891"/>
                <a:gd name="connsiteY157" fmla="*/ 464678 h 812606"/>
                <a:gd name="connsiteX158" fmla="*/ 4391999 w 12346891"/>
                <a:gd name="connsiteY158" fmla="*/ 473301 h 812606"/>
                <a:gd name="connsiteX159" fmla="*/ 4382463 w 12346891"/>
                <a:gd name="connsiteY159" fmla="*/ 455637 h 812606"/>
                <a:gd name="connsiteX160" fmla="*/ 3942634 w 12346891"/>
                <a:gd name="connsiteY160" fmla="*/ 168311 h 812606"/>
                <a:gd name="connsiteX161" fmla="*/ 3519572 w 12346891"/>
                <a:gd name="connsiteY161" fmla="*/ 428744 h 812606"/>
                <a:gd name="connsiteX162" fmla="*/ 3519320 w 12346891"/>
                <a:gd name="connsiteY162" fmla="*/ 429153 h 812606"/>
                <a:gd name="connsiteX163" fmla="*/ 3517828 w 12346891"/>
                <a:gd name="connsiteY163" fmla="*/ 432247 h 812606"/>
                <a:gd name="connsiteX164" fmla="*/ 3491042 w 12346891"/>
                <a:gd name="connsiteY164" fmla="*/ 480217 h 812606"/>
                <a:gd name="connsiteX165" fmla="*/ 3477786 w 12346891"/>
                <a:gd name="connsiteY165" fmla="*/ 500852 h 812606"/>
                <a:gd name="connsiteX166" fmla="*/ 3460297 w 12346891"/>
                <a:gd name="connsiteY166" fmla="*/ 541288 h 812606"/>
                <a:gd name="connsiteX167" fmla="*/ 3467989 w 12346891"/>
                <a:gd name="connsiteY167" fmla="*/ 516104 h 812606"/>
                <a:gd name="connsiteX168" fmla="*/ 3461878 w 12346891"/>
                <a:gd name="connsiteY168" fmla="*/ 525616 h 812606"/>
                <a:gd name="connsiteX169" fmla="*/ 2970127 w 12346891"/>
                <a:gd name="connsiteY169" fmla="*/ 812606 h 812606"/>
                <a:gd name="connsiteX170" fmla="*/ 2599700 w 12346891"/>
                <a:gd name="connsiteY170" fmla="*/ 664010 h 812606"/>
                <a:gd name="connsiteX171" fmla="*/ 2551493 w 12346891"/>
                <a:gd name="connsiteY171" fmla="*/ 616671 h 812606"/>
                <a:gd name="connsiteX172" fmla="*/ 2547180 w 12346891"/>
                <a:gd name="connsiteY172" fmla="*/ 625295 h 812606"/>
                <a:gd name="connsiteX173" fmla="*/ 2537644 w 12346891"/>
                <a:gd name="connsiteY173" fmla="*/ 607630 h 812606"/>
                <a:gd name="connsiteX174" fmla="*/ 2097815 w 12346891"/>
                <a:gd name="connsiteY174" fmla="*/ 320304 h 812606"/>
                <a:gd name="connsiteX175" fmla="*/ 1832205 w 12346891"/>
                <a:gd name="connsiteY175" fmla="*/ 411091 h 812606"/>
                <a:gd name="connsiteX176" fmla="*/ 1787001 w 12346891"/>
                <a:gd name="connsiteY176" fmla="*/ 449001 h 812606"/>
                <a:gd name="connsiteX177" fmla="*/ 1747295 w 12346891"/>
                <a:gd name="connsiteY177" fmla="*/ 488915 h 812606"/>
                <a:gd name="connsiteX178" fmla="*/ 1722223 w 12346891"/>
                <a:gd name="connsiteY178" fmla="*/ 515954 h 812606"/>
                <a:gd name="connsiteX179" fmla="*/ 1669499 w 12346891"/>
                <a:gd name="connsiteY179" fmla="*/ 553933 h 812606"/>
                <a:gd name="connsiteX180" fmla="*/ 1628221 w 12346891"/>
                <a:gd name="connsiteY180" fmla="*/ 583210 h 812606"/>
                <a:gd name="connsiteX181" fmla="*/ 1354648 w 12346891"/>
                <a:gd name="connsiteY181" fmla="*/ 660615 h 812606"/>
                <a:gd name="connsiteX182" fmla="*/ 984221 w 12346891"/>
                <a:gd name="connsiteY182" fmla="*/ 512019 h 812606"/>
                <a:gd name="connsiteX183" fmla="*/ 936015 w 12346891"/>
                <a:gd name="connsiteY183" fmla="*/ 464680 h 812606"/>
                <a:gd name="connsiteX184" fmla="*/ 931701 w 12346891"/>
                <a:gd name="connsiteY184" fmla="*/ 473303 h 812606"/>
                <a:gd name="connsiteX185" fmla="*/ 922165 w 12346891"/>
                <a:gd name="connsiteY185" fmla="*/ 455639 h 812606"/>
                <a:gd name="connsiteX186" fmla="*/ 482336 w 12346891"/>
                <a:gd name="connsiteY186" fmla="*/ 168313 h 812606"/>
                <a:gd name="connsiteX187" fmla="*/ 59274 w 12346891"/>
                <a:gd name="connsiteY187" fmla="*/ 428746 h 812606"/>
                <a:gd name="connsiteX188" fmla="*/ 59022 w 12346891"/>
                <a:gd name="connsiteY188" fmla="*/ 429155 h 812606"/>
                <a:gd name="connsiteX189" fmla="*/ 57530 w 12346891"/>
                <a:gd name="connsiteY189" fmla="*/ 432249 h 812606"/>
                <a:gd name="connsiteX190" fmla="*/ 30744 w 12346891"/>
                <a:gd name="connsiteY190" fmla="*/ 480219 h 812606"/>
                <a:gd name="connsiteX191" fmla="*/ 17488 w 12346891"/>
                <a:gd name="connsiteY191" fmla="*/ 500854 h 812606"/>
                <a:gd name="connsiteX192" fmla="*/ -1 w 12346891"/>
                <a:gd name="connsiteY192" fmla="*/ 541290 h 812606"/>
                <a:gd name="connsiteX193" fmla="*/ 7691 w 12346891"/>
                <a:gd name="connsiteY193" fmla="*/ 516106 h 812606"/>
                <a:gd name="connsiteX194" fmla="*/ 1580 w 12346891"/>
                <a:gd name="connsiteY194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90436 w 12346893"/>
                <a:gd name="connsiteY2" fmla="*/ 332394 h 812606"/>
                <a:gd name="connsiteX3" fmla="*/ 103691 w 12346893"/>
                <a:gd name="connsiteY3" fmla="*/ 311759 h 812606"/>
                <a:gd name="connsiteX4" fmla="*/ 121181 w 12346893"/>
                <a:gd name="connsiteY4" fmla="*/ 271323 h 812606"/>
                <a:gd name="connsiteX5" fmla="*/ 113489 w 12346893"/>
                <a:gd name="connsiteY5" fmla="*/ 296507 h 812606"/>
                <a:gd name="connsiteX6" fmla="*/ 119599 w 12346893"/>
                <a:gd name="connsiteY6" fmla="*/ 286995 h 812606"/>
                <a:gd name="connsiteX7" fmla="*/ 611351 w 12346893"/>
                <a:gd name="connsiteY7" fmla="*/ 5 h 812606"/>
                <a:gd name="connsiteX8" fmla="*/ 981778 w 12346893"/>
                <a:gd name="connsiteY8" fmla="*/ 148601 h 812606"/>
                <a:gd name="connsiteX9" fmla="*/ 1029984 w 12346893"/>
                <a:gd name="connsiteY9" fmla="*/ 195940 h 812606"/>
                <a:gd name="connsiteX10" fmla="*/ 1034298 w 12346893"/>
                <a:gd name="connsiteY10" fmla="*/ 187316 h 812606"/>
                <a:gd name="connsiteX11" fmla="*/ 1043834 w 12346893"/>
                <a:gd name="connsiteY11" fmla="*/ 204981 h 812606"/>
                <a:gd name="connsiteX12" fmla="*/ 1483663 w 12346893"/>
                <a:gd name="connsiteY12" fmla="*/ 492306 h 812606"/>
                <a:gd name="connsiteX13" fmla="*/ 1749273 w 12346893"/>
                <a:gd name="connsiteY13" fmla="*/ 401519 h 812606"/>
                <a:gd name="connsiteX14" fmla="*/ 1794477 w 12346893"/>
                <a:gd name="connsiteY14" fmla="*/ 363610 h 812606"/>
                <a:gd name="connsiteX15" fmla="*/ 1800054 w 12346893"/>
                <a:gd name="connsiteY15" fmla="*/ 356534 h 812606"/>
                <a:gd name="connsiteX16" fmla="*/ 1834183 w 12346893"/>
                <a:gd name="connsiteY16" fmla="*/ 323696 h 812606"/>
                <a:gd name="connsiteX17" fmla="*/ 1911979 w 12346893"/>
                <a:gd name="connsiteY17" fmla="*/ 258678 h 812606"/>
                <a:gd name="connsiteX18" fmla="*/ 1953257 w 12346893"/>
                <a:gd name="connsiteY18" fmla="*/ 229401 h 812606"/>
                <a:gd name="connsiteX19" fmla="*/ 2226830 w 12346893"/>
                <a:gd name="connsiteY19" fmla="*/ 151996 h 812606"/>
                <a:gd name="connsiteX20" fmla="*/ 2597257 w 12346893"/>
                <a:gd name="connsiteY20" fmla="*/ 300592 h 812606"/>
                <a:gd name="connsiteX21" fmla="*/ 2645463 w 12346893"/>
                <a:gd name="connsiteY21" fmla="*/ 347931 h 812606"/>
                <a:gd name="connsiteX22" fmla="*/ 2649777 w 12346893"/>
                <a:gd name="connsiteY22" fmla="*/ 339308 h 812606"/>
                <a:gd name="connsiteX23" fmla="*/ 2659313 w 12346893"/>
                <a:gd name="connsiteY23" fmla="*/ 356972 h 812606"/>
                <a:gd name="connsiteX24" fmla="*/ 3099142 w 12346893"/>
                <a:gd name="connsiteY24" fmla="*/ 644298 h 812606"/>
                <a:gd name="connsiteX25" fmla="*/ 3522204 w 12346893"/>
                <a:gd name="connsiteY25" fmla="*/ 383865 h 812606"/>
                <a:gd name="connsiteX26" fmla="*/ 3522456 w 12346893"/>
                <a:gd name="connsiteY26" fmla="*/ 383456 h 812606"/>
                <a:gd name="connsiteX27" fmla="*/ 3550734 w 12346893"/>
                <a:gd name="connsiteY27" fmla="*/ 332392 h 812606"/>
                <a:gd name="connsiteX28" fmla="*/ 3581479 w 12346893"/>
                <a:gd name="connsiteY28" fmla="*/ 271321 h 812606"/>
                <a:gd name="connsiteX29" fmla="*/ 3573787 w 12346893"/>
                <a:gd name="connsiteY29" fmla="*/ 296505 h 812606"/>
                <a:gd name="connsiteX30" fmla="*/ 3579897 w 12346893"/>
                <a:gd name="connsiteY30" fmla="*/ 286993 h 812606"/>
                <a:gd name="connsiteX31" fmla="*/ 4071649 w 12346893"/>
                <a:gd name="connsiteY31" fmla="*/ 3 h 812606"/>
                <a:gd name="connsiteX32" fmla="*/ 4442076 w 12346893"/>
                <a:gd name="connsiteY32" fmla="*/ 148599 h 812606"/>
                <a:gd name="connsiteX33" fmla="*/ 4490282 w 12346893"/>
                <a:gd name="connsiteY33" fmla="*/ 195938 h 812606"/>
                <a:gd name="connsiteX34" fmla="*/ 4494596 w 12346893"/>
                <a:gd name="connsiteY34" fmla="*/ 187314 h 812606"/>
                <a:gd name="connsiteX35" fmla="*/ 4504132 w 12346893"/>
                <a:gd name="connsiteY35" fmla="*/ 204979 h 812606"/>
                <a:gd name="connsiteX36" fmla="*/ 4943961 w 12346893"/>
                <a:gd name="connsiteY36" fmla="*/ 492304 h 812606"/>
                <a:gd name="connsiteX37" fmla="*/ 5209571 w 12346893"/>
                <a:gd name="connsiteY37" fmla="*/ 401517 h 812606"/>
                <a:gd name="connsiteX38" fmla="*/ 5254775 w 12346893"/>
                <a:gd name="connsiteY38" fmla="*/ 363608 h 812606"/>
                <a:gd name="connsiteX39" fmla="*/ 5260352 w 12346893"/>
                <a:gd name="connsiteY39" fmla="*/ 356532 h 812606"/>
                <a:gd name="connsiteX40" fmla="*/ 5294481 w 12346893"/>
                <a:gd name="connsiteY40" fmla="*/ 323694 h 812606"/>
                <a:gd name="connsiteX41" fmla="*/ 5319553 w 12346893"/>
                <a:gd name="connsiteY41" fmla="*/ 296655 h 812606"/>
                <a:gd name="connsiteX42" fmla="*/ 5408614 w 12346893"/>
                <a:gd name="connsiteY42" fmla="*/ 177228 h 812606"/>
                <a:gd name="connsiteX43" fmla="*/ 5372276 w 12346893"/>
                <a:gd name="connsiteY43" fmla="*/ 258677 h 812606"/>
                <a:gd name="connsiteX44" fmla="*/ 5413555 w 12346893"/>
                <a:gd name="connsiteY44" fmla="*/ 229399 h 812606"/>
                <a:gd name="connsiteX45" fmla="*/ 5687128 w 12346893"/>
                <a:gd name="connsiteY45" fmla="*/ 151994 h 812606"/>
                <a:gd name="connsiteX46" fmla="*/ 6057555 w 12346893"/>
                <a:gd name="connsiteY46" fmla="*/ 300590 h 812606"/>
                <a:gd name="connsiteX47" fmla="*/ 6105761 w 12346893"/>
                <a:gd name="connsiteY47" fmla="*/ 347929 h 812606"/>
                <a:gd name="connsiteX48" fmla="*/ 6110075 w 12346893"/>
                <a:gd name="connsiteY48" fmla="*/ 339306 h 812606"/>
                <a:gd name="connsiteX49" fmla="*/ 6119611 w 12346893"/>
                <a:gd name="connsiteY49" fmla="*/ 356970 h 812606"/>
                <a:gd name="connsiteX50" fmla="*/ 6559439 w 12346893"/>
                <a:gd name="connsiteY50" fmla="*/ 644296 h 812606"/>
                <a:gd name="connsiteX51" fmla="*/ 6982502 w 12346893"/>
                <a:gd name="connsiteY51" fmla="*/ 383863 h 812606"/>
                <a:gd name="connsiteX52" fmla="*/ 6982753 w 12346893"/>
                <a:gd name="connsiteY52" fmla="*/ 383454 h 812606"/>
                <a:gd name="connsiteX53" fmla="*/ 6984246 w 12346893"/>
                <a:gd name="connsiteY53" fmla="*/ 380360 h 812606"/>
                <a:gd name="connsiteX54" fmla="*/ 7011032 w 12346893"/>
                <a:gd name="connsiteY54" fmla="*/ 332390 h 812606"/>
                <a:gd name="connsiteX55" fmla="*/ 7024286 w 12346893"/>
                <a:gd name="connsiteY55" fmla="*/ 311755 h 812606"/>
                <a:gd name="connsiteX56" fmla="*/ 7041777 w 12346893"/>
                <a:gd name="connsiteY56" fmla="*/ 271319 h 812606"/>
                <a:gd name="connsiteX57" fmla="*/ 7034085 w 12346893"/>
                <a:gd name="connsiteY57" fmla="*/ 296503 h 812606"/>
                <a:gd name="connsiteX58" fmla="*/ 7040195 w 12346893"/>
                <a:gd name="connsiteY58" fmla="*/ 286991 h 812606"/>
                <a:gd name="connsiteX59" fmla="*/ 7531947 w 12346893"/>
                <a:gd name="connsiteY59" fmla="*/ 1 h 812606"/>
                <a:gd name="connsiteX60" fmla="*/ 7902374 w 12346893"/>
                <a:gd name="connsiteY60" fmla="*/ 148597 h 812606"/>
                <a:gd name="connsiteX61" fmla="*/ 7950580 w 12346893"/>
                <a:gd name="connsiteY61" fmla="*/ 195936 h 812606"/>
                <a:gd name="connsiteX62" fmla="*/ 7954894 w 12346893"/>
                <a:gd name="connsiteY62" fmla="*/ 187312 h 812606"/>
                <a:gd name="connsiteX63" fmla="*/ 7964430 w 12346893"/>
                <a:gd name="connsiteY63" fmla="*/ 204977 h 812606"/>
                <a:gd name="connsiteX64" fmla="*/ 8404258 w 12346893"/>
                <a:gd name="connsiteY64" fmla="*/ 492302 h 812606"/>
                <a:gd name="connsiteX65" fmla="*/ 8669869 w 12346893"/>
                <a:gd name="connsiteY65" fmla="*/ 401515 h 812606"/>
                <a:gd name="connsiteX66" fmla="*/ 8715076 w 12346893"/>
                <a:gd name="connsiteY66" fmla="*/ 363604 h 812606"/>
                <a:gd name="connsiteX67" fmla="*/ 8720650 w 12346893"/>
                <a:gd name="connsiteY67" fmla="*/ 356531 h 812606"/>
                <a:gd name="connsiteX68" fmla="*/ 8754770 w 12346893"/>
                <a:gd name="connsiteY68" fmla="*/ 323702 h 812606"/>
                <a:gd name="connsiteX69" fmla="*/ 8779851 w 12346893"/>
                <a:gd name="connsiteY69" fmla="*/ 296653 h 812606"/>
                <a:gd name="connsiteX70" fmla="*/ 8869086 w 12346893"/>
                <a:gd name="connsiteY70" fmla="*/ 159809 h 812606"/>
                <a:gd name="connsiteX71" fmla="*/ 8886596 w 12346893"/>
                <a:gd name="connsiteY71" fmla="*/ 119325 h 812606"/>
                <a:gd name="connsiteX72" fmla="*/ 8868912 w 12346893"/>
                <a:gd name="connsiteY72" fmla="*/ 177226 h 812606"/>
                <a:gd name="connsiteX73" fmla="*/ 8832573 w 12346893"/>
                <a:gd name="connsiteY73" fmla="*/ 258676 h 812606"/>
                <a:gd name="connsiteX74" fmla="*/ 8873853 w 12346893"/>
                <a:gd name="connsiteY74" fmla="*/ 229399 h 812606"/>
                <a:gd name="connsiteX75" fmla="*/ 9147426 w 12346893"/>
                <a:gd name="connsiteY75" fmla="*/ 151993 h 812606"/>
                <a:gd name="connsiteX76" fmla="*/ 9517853 w 12346893"/>
                <a:gd name="connsiteY76" fmla="*/ 300589 h 812606"/>
                <a:gd name="connsiteX77" fmla="*/ 9566059 w 12346893"/>
                <a:gd name="connsiteY77" fmla="*/ 347928 h 812606"/>
                <a:gd name="connsiteX78" fmla="*/ 9570373 w 12346893"/>
                <a:gd name="connsiteY78" fmla="*/ 339305 h 812606"/>
                <a:gd name="connsiteX79" fmla="*/ 9579908 w 12346893"/>
                <a:gd name="connsiteY79" fmla="*/ 356969 h 812606"/>
                <a:gd name="connsiteX80" fmla="*/ 10019738 w 12346893"/>
                <a:gd name="connsiteY80" fmla="*/ 644295 h 812606"/>
                <a:gd name="connsiteX81" fmla="*/ 10442800 w 12346893"/>
                <a:gd name="connsiteY81" fmla="*/ 383862 h 812606"/>
                <a:gd name="connsiteX82" fmla="*/ 10443052 w 12346893"/>
                <a:gd name="connsiteY82" fmla="*/ 383453 h 812606"/>
                <a:gd name="connsiteX83" fmla="*/ 10444544 w 12346893"/>
                <a:gd name="connsiteY83" fmla="*/ 380359 h 812606"/>
                <a:gd name="connsiteX84" fmla="*/ 10471330 w 12346893"/>
                <a:gd name="connsiteY84" fmla="*/ 332389 h 812606"/>
                <a:gd name="connsiteX85" fmla="*/ 10484585 w 12346893"/>
                <a:gd name="connsiteY85" fmla="*/ 311754 h 812606"/>
                <a:gd name="connsiteX86" fmla="*/ 10502074 w 12346893"/>
                <a:gd name="connsiteY86" fmla="*/ 271318 h 812606"/>
                <a:gd name="connsiteX87" fmla="*/ 10494383 w 12346893"/>
                <a:gd name="connsiteY87" fmla="*/ 296502 h 812606"/>
                <a:gd name="connsiteX88" fmla="*/ 10500493 w 12346893"/>
                <a:gd name="connsiteY88" fmla="*/ 286990 h 812606"/>
                <a:gd name="connsiteX89" fmla="*/ 10992245 w 12346893"/>
                <a:gd name="connsiteY89" fmla="*/ 0 h 812606"/>
                <a:gd name="connsiteX90" fmla="*/ 11362672 w 12346893"/>
                <a:gd name="connsiteY90" fmla="*/ 148596 h 812606"/>
                <a:gd name="connsiteX91" fmla="*/ 11410878 w 12346893"/>
                <a:gd name="connsiteY91" fmla="*/ 195935 h 812606"/>
                <a:gd name="connsiteX92" fmla="*/ 11415192 w 12346893"/>
                <a:gd name="connsiteY92" fmla="*/ 187311 h 812606"/>
                <a:gd name="connsiteX93" fmla="*/ 11424728 w 12346893"/>
                <a:gd name="connsiteY93" fmla="*/ 204976 h 812606"/>
                <a:gd name="connsiteX94" fmla="*/ 11864557 w 12346893"/>
                <a:gd name="connsiteY94" fmla="*/ 492302 h 812606"/>
                <a:gd name="connsiteX95" fmla="*/ 12329384 w 12346893"/>
                <a:gd name="connsiteY95" fmla="*/ 159808 h 812606"/>
                <a:gd name="connsiteX96" fmla="*/ 12346893 w 12346893"/>
                <a:gd name="connsiteY96" fmla="*/ 119324 h 812606"/>
                <a:gd name="connsiteX97" fmla="*/ 12329210 w 12346893"/>
                <a:gd name="connsiteY97" fmla="*/ 177225 h 812606"/>
                <a:gd name="connsiteX98" fmla="*/ 11735544 w 12346893"/>
                <a:gd name="connsiteY98" fmla="*/ 660610 h 812606"/>
                <a:gd name="connsiteX99" fmla="*/ 11365117 w 12346893"/>
                <a:gd name="connsiteY99" fmla="*/ 512014 h 812606"/>
                <a:gd name="connsiteX100" fmla="*/ 11316911 w 12346893"/>
                <a:gd name="connsiteY100" fmla="*/ 464675 h 812606"/>
                <a:gd name="connsiteX101" fmla="*/ 11312596 w 12346893"/>
                <a:gd name="connsiteY101" fmla="*/ 473298 h 812606"/>
                <a:gd name="connsiteX102" fmla="*/ 11303061 w 12346893"/>
                <a:gd name="connsiteY102" fmla="*/ 455634 h 812606"/>
                <a:gd name="connsiteX103" fmla="*/ 10863232 w 12346893"/>
                <a:gd name="connsiteY103" fmla="*/ 168308 h 812606"/>
                <a:gd name="connsiteX104" fmla="*/ 10440170 w 12346893"/>
                <a:gd name="connsiteY104" fmla="*/ 428741 h 812606"/>
                <a:gd name="connsiteX105" fmla="*/ 10439918 w 12346893"/>
                <a:gd name="connsiteY105" fmla="*/ 429150 h 812606"/>
                <a:gd name="connsiteX106" fmla="*/ 10438426 w 12346893"/>
                <a:gd name="connsiteY106" fmla="*/ 432244 h 812606"/>
                <a:gd name="connsiteX107" fmla="*/ 10411639 w 12346893"/>
                <a:gd name="connsiteY107" fmla="*/ 480214 h 812606"/>
                <a:gd name="connsiteX108" fmla="*/ 10398385 w 12346893"/>
                <a:gd name="connsiteY108" fmla="*/ 500849 h 812606"/>
                <a:gd name="connsiteX109" fmla="*/ 10380895 w 12346893"/>
                <a:gd name="connsiteY109" fmla="*/ 541285 h 812606"/>
                <a:gd name="connsiteX110" fmla="*/ 10388586 w 12346893"/>
                <a:gd name="connsiteY110" fmla="*/ 516101 h 812606"/>
                <a:gd name="connsiteX111" fmla="*/ 10382477 w 12346893"/>
                <a:gd name="connsiteY111" fmla="*/ 525613 h 812606"/>
                <a:gd name="connsiteX112" fmla="*/ 9890724 w 12346893"/>
                <a:gd name="connsiteY112" fmla="*/ 812603 h 812606"/>
                <a:gd name="connsiteX113" fmla="*/ 9520297 w 12346893"/>
                <a:gd name="connsiteY113" fmla="*/ 664007 h 812606"/>
                <a:gd name="connsiteX114" fmla="*/ 9472091 w 12346893"/>
                <a:gd name="connsiteY114" fmla="*/ 616668 h 812606"/>
                <a:gd name="connsiteX115" fmla="*/ 9467777 w 12346893"/>
                <a:gd name="connsiteY115" fmla="*/ 625292 h 812606"/>
                <a:gd name="connsiteX116" fmla="*/ 9458242 w 12346893"/>
                <a:gd name="connsiteY116" fmla="*/ 607627 h 812606"/>
                <a:gd name="connsiteX117" fmla="*/ 9018413 w 12346893"/>
                <a:gd name="connsiteY117" fmla="*/ 320302 h 812606"/>
                <a:gd name="connsiteX118" fmla="*/ 8752802 w 12346893"/>
                <a:gd name="connsiteY118" fmla="*/ 411089 h 812606"/>
                <a:gd name="connsiteX119" fmla="*/ 8707595 w 12346893"/>
                <a:gd name="connsiteY119" fmla="*/ 449000 h 812606"/>
                <a:gd name="connsiteX120" fmla="*/ 8702022 w 12346893"/>
                <a:gd name="connsiteY120" fmla="*/ 456073 h 812606"/>
                <a:gd name="connsiteX121" fmla="*/ 8667901 w 12346893"/>
                <a:gd name="connsiteY121" fmla="*/ 488902 h 812606"/>
                <a:gd name="connsiteX122" fmla="*/ 8642820 w 12346893"/>
                <a:gd name="connsiteY122" fmla="*/ 515951 h 812606"/>
                <a:gd name="connsiteX123" fmla="*/ 8553585 w 12346893"/>
                <a:gd name="connsiteY123" fmla="*/ 652795 h 812606"/>
                <a:gd name="connsiteX124" fmla="*/ 8536075 w 12346893"/>
                <a:gd name="connsiteY124" fmla="*/ 693279 h 812606"/>
                <a:gd name="connsiteX125" fmla="*/ 8553759 w 12346893"/>
                <a:gd name="connsiteY125" fmla="*/ 635378 h 812606"/>
                <a:gd name="connsiteX126" fmla="*/ 8590098 w 12346893"/>
                <a:gd name="connsiteY126" fmla="*/ 553928 h 812606"/>
                <a:gd name="connsiteX127" fmla="*/ 8548818 w 12346893"/>
                <a:gd name="connsiteY127" fmla="*/ 583206 h 812606"/>
                <a:gd name="connsiteX128" fmla="*/ 8275246 w 12346893"/>
                <a:gd name="connsiteY128" fmla="*/ 660611 h 812606"/>
                <a:gd name="connsiteX129" fmla="*/ 7904819 w 12346893"/>
                <a:gd name="connsiteY129" fmla="*/ 512015 h 812606"/>
                <a:gd name="connsiteX130" fmla="*/ 7856612 w 12346893"/>
                <a:gd name="connsiteY130" fmla="*/ 464676 h 812606"/>
                <a:gd name="connsiteX131" fmla="*/ 7852299 w 12346893"/>
                <a:gd name="connsiteY131" fmla="*/ 473299 h 812606"/>
                <a:gd name="connsiteX132" fmla="*/ 7842763 w 12346893"/>
                <a:gd name="connsiteY132" fmla="*/ 455635 h 812606"/>
                <a:gd name="connsiteX133" fmla="*/ 7402933 w 12346893"/>
                <a:gd name="connsiteY133" fmla="*/ 168309 h 812606"/>
                <a:gd name="connsiteX134" fmla="*/ 6979871 w 12346893"/>
                <a:gd name="connsiteY134" fmla="*/ 428742 h 812606"/>
                <a:gd name="connsiteX135" fmla="*/ 6979620 w 12346893"/>
                <a:gd name="connsiteY135" fmla="*/ 429151 h 812606"/>
                <a:gd name="connsiteX136" fmla="*/ 6978128 w 12346893"/>
                <a:gd name="connsiteY136" fmla="*/ 432245 h 812606"/>
                <a:gd name="connsiteX137" fmla="*/ 6951342 w 12346893"/>
                <a:gd name="connsiteY137" fmla="*/ 480215 h 812606"/>
                <a:gd name="connsiteX138" fmla="*/ 6938086 w 12346893"/>
                <a:gd name="connsiteY138" fmla="*/ 500850 h 812606"/>
                <a:gd name="connsiteX139" fmla="*/ 6920597 w 12346893"/>
                <a:gd name="connsiteY139" fmla="*/ 541286 h 812606"/>
                <a:gd name="connsiteX140" fmla="*/ 6928288 w 12346893"/>
                <a:gd name="connsiteY140" fmla="*/ 516102 h 812606"/>
                <a:gd name="connsiteX141" fmla="*/ 6922178 w 12346893"/>
                <a:gd name="connsiteY141" fmla="*/ 525614 h 812606"/>
                <a:gd name="connsiteX142" fmla="*/ 6430427 w 12346893"/>
                <a:gd name="connsiteY142" fmla="*/ 812604 h 812606"/>
                <a:gd name="connsiteX143" fmla="*/ 6059999 w 12346893"/>
                <a:gd name="connsiteY143" fmla="*/ 664008 h 812606"/>
                <a:gd name="connsiteX144" fmla="*/ 6011793 w 12346893"/>
                <a:gd name="connsiteY144" fmla="*/ 616669 h 812606"/>
                <a:gd name="connsiteX145" fmla="*/ 6007479 w 12346893"/>
                <a:gd name="connsiteY145" fmla="*/ 625293 h 812606"/>
                <a:gd name="connsiteX146" fmla="*/ 5997944 w 12346893"/>
                <a:gd name="connsiteY146" fmla="*/ 607628 h 812606"/>
                <a:gd name="connsiteX147" fmla="*/ 5558114 w 12346893"/>
                <a:gd name="connsiteY147" fmla="*/ 320302 h 812606"/>
                <a:gd name="connsiteX148" fmla="*/ 5292505 w 12346893"/>
                <a:gd name="connsiteY148" fmla="*/ 411089 h 812606"/>
                <a:gd name="connsiteX149" fmla="*/ 5247300 w 12346893"/>
                <a:gd name="connsiteY149" fmla="*/ 448999 h 812606"/>
                <a:gd name="connsiteX150" fmla="*/ 5241724 w 12346893"/>
                <a:gd name="connsiteY150" fmla="*/ 456075 h 812606"/>
                <a:gd name="connsiteX151" fmla="*/ 5207594 w 12346893"/>
                <a:gd name="connsiteY151" fmla="*/ 488913 h 812606"/>
                <a:gd name="connsiteX152" fmla="*/ 5182522 w 12346893"/>
                <a:gd name="connsiteY152" fmla="*/ 515952 h 812606"/>
                <a:gd name="connsiteX153" fmla="*/ 5129799 w 12346893"/>
                <a:gd name="connsiteY153" fmla="*/ 553930 h 812606"/>
                <a:gd name="connsiteX154" fmla="*/ 5088520 w 12346893"/>
                <a:gd name="connsiteY154" fmla="*/ 583208 h 812606"/>
                <a:gd name="connsiteX155" fmla="*/ 4814948 w 12346893"/>
                <a:gd name="connsiteY155" fmla="*/ 660613 h 812606"/>
                <a:gd name="connsiteX156" fmla="*/ 4444521 w 12346893"/>
                <a:gd name="connsiteY156" fmla="*/ 512017 h 812606"/>
                <a:gd name="connsiteX157" fmla="*/ 4396314 w 12346893"/>
                <a:gd name="connsiteY157" fmla="*/ 464678 h 812606"/>
                <a:gd name="connsiteX158" fmla="*/ 4392001 w 12346893"/>
                <a:gd name="connsiteY158" fmla="*/ 473301 h 812606"/>
                <a:gd name="connsiteX159" fmla="*/ 4382465 w 12346893"/>
                <a:gd name="connsiteY159" fmla="*/ 455637 h 812606"/>
                <a:gd name="connsiteX160" fmla="*/ 3942636 w 12346893"/>
                <a:gd name="connsiteY160" fmla="*/ 168311 h 812606"/>
                <a:gd name="connsiteX161" fmla="*/ 3519574 w 12346893"/>
                <a:gd name="connsiteY161" fmla="*/ 428744 h 812606"/>
                <a:gd name="connsiteX162" fmla="*/ 3519322 w 12346893"/>
                <a:gd name="connsiteY162" fmla="*/ 429153 h 812606"/>
                <a:gd name="connsiteX163" fmla="*/ 3517830 w 12346893"/>
                <a:gd name="connsiteY163" fmla="*/ 432247 h 812606"/>
                <a:gd name="connsiteX164" fmla="*/ 3491044 w 12346893"/>
                <a:gd name="connsiteY164" fmla="*/ 480217 h 812606"/>
                <a:gd name="connsiteX165" fmla="*/ 3477788 w 12346893"/>
                <a:gd name="connsiteY165" fmla="*/ 500852 h 812606"/>
                <a:gd name="connsiteX166" fmla="*/ 3460299 w 12346893"/>
                <a:gd name="connsiteY166" fmla="*/ 541288 h 812606"/>
                <a:gd name="connsiteX167" fmla="*/ 3467991 w 12346893"/>
                <a:gd name="connsiteY167" fmla="*/ 516104 h 812606"/>
                <a:gd name="connsiteX168" fmla="*/ 3461880 w 12346893"/>
                <a:gd name="connsiteY168" fmla="*/ 525616 h 812606"/>
                <a:gd name="connsiteX169" fmla="*/ 2970129 w 12346893"/>
                <a:gd name="connsiteY169" fmla="*/ 812606 h 812606"/>
                <a:gd name="connsiteX170" fmla="*/ 2599702 w 12346893"/>
                <a:gd name="connsiteY170" fmla="*/ 664010 h 812606"/>
                <a:gd name="connsiteX171" fmla="*/ 2551495 w 12346893"/>
                <a:gd name="connsiteY171" fmla="*/ 616671 h 812606"/>
                <a:gd name="connsiteX172" fmla="*/ 2547182 w 12346893"/>
                <a:gd name="connsiteY172" fmla="*/ 625295 h 812606"/>
                <a:gd name="connsiteX173" fmla="*/ 2537646 w 12346893"/>
                <a:gd name="connsiteY173" fmla="*/ 607630 h 812606"/>
                <a:gd name="connsiteX174" fmla="*/ 2097817 w 12346893"/>
                <a:gd name="connsiteY174" fmla="*/ 320304 h 812606"/>
                <a:gd name="connsiteX175" fmla="*/ 1832207 w 12346893"/>
                <a:gd name="connsiteY175" fmla="*/ 411091 h 812606"/>
                <a:gd name="connsiteX176" fmla="*/ 1787003 w 12346893"/>
                <a:gd name="connsiteY176" fmla="*/ 449001 h 812606"/>
                <a:gd name="connsiteX177" fmla="*/ 1747297 w 12346893"/>
                <a:gd name="connsiteY177" fmla="*/ 488915 h 812606"/>
                <a:gd name="connsiteX178" fmla="*/ 1722225 w 12346893"/>
                <a:gd name="connsiteY178" fmla="*/ 515954 h 812606"/>
                <a:gd name="connsiteX179" fmla="*/ 1669501 w 12346893"/>
                <a:gd name="connsiteY179" fmla="*/ 553933 h 812606"/>
                <a:gd name="connsiteX180" fmla="*/ 1628223 w 12346893"/>
                <a:gd name="connsiteY180" fmla="*/ 583210 h 812606"/>
                <a:gd name="connsiteX181" fmla="*/ 1354650 w 12346893"/>
                <a:gd name="connsiteY181" fmla="*/ 660615 h 812606"/>
                <a:gd name="connsiteX182" fmla="*/ 984223 w 12346893"/>
                <a:gd name="connsiteY182" fmla="*/ 512019 h 812606"/>
                <a:gd name="connsiteX183" fmla="*/ 936017 w 12346893"/>
                <a:gd name="connsiteY183" fmla="*/ 464680 h 812606"/>
                <a:gd name="connsiteX184" fmla="*/ 931703 w 12346893"/>
                <a:gd name="connsiteY184" fmla="*/ 473303 h 812606"/>
                <a:gd name="connsiteX185" fmla="*/ 922167 w 12346893"/>
                <a:gd name="connsiteY185" fmla="*/ 455639 h 812606"/>
                <a:gd name="connsiteX186" fmla="*/ 482338 w 12346893"/>
                <a:gd name="connsiteY186" fmla="*/ 168313 h 812606"/>
                <a:gd name="connsiteX187" fmla="*/ 59276 w 12346893"/>
                <a:gd name="connsiteY187" fmla="*/ 428746 h 812606"/>
                <a:gd name="connsiteX188" fmla="*/ 59024 w 12346893"/>
                <a:gd name="connsiteY188" fmla="*/ 429155 h 812606"/>
                <a:gd name="connsiteX189" fmla="*/ 30746 w 12346893"/>
                <a:gd name="connsiteY189" fmla="*/ 480219 h 812606"/>
                <a:gd name="connsiteX190" fmla="*/ 17490 w 12346893"/>
                <a:gd name="connsiteY190" fmla="*/ 500854 h 812606"/>
                <a:gd name="connsiteX191" fmla="*/ 1 w 12346893"/>
                <a:gd name="connsiteY191" fmla="*/ 541290 h 812606"/>
                <a:gd name="connsiteX192" fmla="*/ 7693 w 12346893"/>
                <a:gd name="connsiteY192" fmla="*/ 516106 h 812606"/>
                <a:gd name="connsiteX193" fmla="*/ 1582 w 12346893"/>
                <a:gd name="connsiteY193" fmla="*/ 525618 h 812606"/>
                <a:gd name="connsiteX0" fmla="*/ 90434 w 12346891"/>
                <a:gd name="connsiteY0" fmla="*/ 332394 h 812606"/>
                <a:gd name="connsiteX1" fmla="*/ 103689 w 12346891"/>
                <a:gd name="connsiteY1" fmla="*/ 311759 h 812606"/>
                <a:gd name="connsiteX2" fmla="*/ 121179 w 12346891"/>
                <a:gd name="connsiteY2" fmla="*/ 271323 h 812606"/>
                <a:gd name="connsiteX3" fmla="*/ 113487 w 12346891"/>
                <a:gd name="connsiteY3" fmla="*/ 296507 h 812606"/>
                <a:gd name="connsiteX4" fmla="*/ 119597 w 12346891"/>
                <a:gd name="connsiteY4" fmla="*/ 286995 h 812606"/>
                <a:gd name="connsiteX5" fmla="*/ 611349 w 12346891"/>
                <a:gd name="connsiteY5" fmla="*/ 5 h 812606"/>
                <a:gd name="connsiteX6" fmla="*/ 981776 w 12346891"/>
                <a:gd name="connsiteY6" fmla="*/ 148601 h 812606"/>
                <a:gd name="connsiteX7" fmla="*/ 1029982 w 12346891"/>
                <a:gd name="connsiteY7" fmla="*/ 195940 h 812606"/>
                <a:gd name="connsiteX8" fmla="*/ 1034296 w 12346891"/>
                <a:gd name="connsiteY8" fmla="*/ 187316 h 812606"/>
                <a:gd name="connsiteX9" fmla="*/ 1043832 w 12346891"/>
                <a:gd name="connsiteY9" fmla="*/ 204981 h 812606"/>
                <a:gd name="connsiteX10" fmla="*/ 1483661 w 12346891"/>
                <a:gd name="connsiteY10" fmla="*/ 492306 h 812606"/>
                <a:gd name="connsiteX11" fmla="*/ 1749271 w 12346891"/>
                <a:gd name="connsiteY11" fmla="*/ 401519 h 812606"/>
                <a:gd name="connsiteX12" fmla="*/ 1794475 w 12346891"/>
                <a:gd name="connsiteY12" fmla="*/ 363610 h 812606"/>
                <a:gd name="connsiteX13" fmla="*/ 1800052 w 12346891"/>
                <a:gd name="connsiteY13" fmla="*/ 356534 h 812606"/>
                <a:gd name="connsiteX14" fmla="*/ 1834181 w 12346891"/>
                <a:gd name="connsiteY14" fmla="*/ 323696 h 812606"/>
                <a:gd name="connsiteX15" fmla="*/ 1911977 w 12346891"/>
                <a:gd name="connsiteY15" fmla="*/ 258678 h 812606"/>
                <a:gd name="connsiteX16" fmla="*/ 1953255 w 12346891"/>
                <a:gd name="connsiteY16" fmla="*/ 229401 h 812606"/>
                <a:gd name="connsiteX17" fmla="*/ 2226828 w 12346891"/>
                <a:gd name="connsiteY17" fmla="*/ 151996 h 812606"/>
                <a:gd name="connsiteX18" fmla="*/ 2597255 w 12346891"/>
                <a:gd name="connsiteY18" fmla="*/ 300592 h 812606"/>
                <a:gd name="connsiteX19" fmla="*/ 2645461 w 12346891"/>
                <a:gd name="connsiteY19" fmla="*/ 347931 h 812606"/>
                <a:gd name="connsiteX20" fmla="*/ 2649775 w 12346891"/>
                <a:gd name="connsiteY20" fmla="*/ 339308 h 812606"/>
                <a:gd name="connsiteX21" fmla="*/ 2659311 w 12346891"/>
                <a:gd name="connsiteY21" fmla="*/ 356972 h 812606"/>
                <a:gd name="connsiteX22" fmla="*/ 3099140 w 12346891"/>
                <a:gd name="connsiteY22" fmla="*/ 644298 h 812606"/>
                <a:gd name="connsiteX23" fmla="*/ 3522202 w 12346891"/>
                <a:gd name="connsiteY23" fmla="*/ 383865 h 812606"/>
                <a:gd name="connsiteX24" fmla="*/ 3522454 w 12346891"/>
                <a:gd name="connsiteY24" fmla="*/ 383456 h 812606"/>
                <a:gd name="connsiteX25" fmla="*/ 3550732 w 12346891"/>
                <a:gd name="connsiteY25" fmla="*/ 332392 h 812606"/>
                <a:gd name="connsiteX26" fmla="*/ 3581477 w 12346891"/>
                <a:gd name="connsiteY26" fmla="*/ 271321 h 812606"/>
                <a:gd name="connsiteX27" fmla="*/ 3573785 w 12346891"/>
                <a:gd name="connsiteY27" fmla="*/ 296505 h 812606"/>
                <a:gd name="connsiteX28" fmla="*/ 3579895 w 12346891"/>
                <a:gd name="connsiteY28" fmla="*/ 286993 h 812606"/>
                <a:gd name="connsiteX29" fmla="*/ 4071647 w 12346891"/>
                <a:gd name="connsiteY29" fmla="*/ 3 h 812606"/>
                <a:gd name="connsiteX30" fmla="*/ 4442074 w 12346891"/>
                <a:gd name="connsiteY30" fmla="*/ 148599 h 812606"/>
                <a:gd name="connsiteX31" fmla="*/ 4490280 w 12346891"/>
                <a:gd name="connsiteY31" fmla="*/ 195938 h 812606"/>
                <a:gd name="connsiteX32" fmla="*/ 4494594 w 12346891"/>
                <a:gd name="connsiteY32" fmla="*/ 187314 h 812606"/>
                <a:gd name="connsiteX33" fmla="*/ 4504130 w 12346891"/>
                <a:gd name="connsiteY33" fmla="*/ 204979 h 812606"/>
                <a:gd name="connsiteX34" fmla="*/ 4943959 w 12346891"/>
                <a:gd name="connsiteY34" fmla="*/ 492304 h 812606"/>
                <a:gd name="connsiteX35" fmla="*/ 5209569 w 12346891"/>
                <a:gd name="connsiteY35" fmla="*/ 401517 h 812606"/>
                <a:gd name="connsiteX36" fmla="*/ 5254773 w 12346891"/>
                <a:gd name="connsiteY36" fmla="*/ 363608 h 812606"/>
                <a:gd name="connsiteX37" fmla="*/ 5260350 w 12346891"/>
                <a:gd name="connsiteY37" fmla="*/ 356532 h 812606"/>
                <a:gd name="connsiteX38" fmla="*/ 5294479 w 12346891"/>
                <a:gd name="connsiteY38" fmla="*/ 323694 h 812606"/>
                <a:gd name="connsiteX39" fmla="*/ 5319551 w 12346891"/>
                <a:gd name="connsiteY39" fmla="*/ 296655 h 812606"/>
                <a:gd name="connsiteX40" fmla="*/ 5408612 w 12346891"/>
                <a:gd name="connsiteY40" fmla="*/ 177228 h 812606"/>
                <a:gd name="connsiteX41" fmla="*/ 5372274 w 12346891"/>
                <a:gd name="connsiteY41" fmla="*/ 258677 h 812606"/>
                <a:gd name="connsiteX42" fmla="*/ 5413553 w 12346891"/>
                <a:gd name="connsiteY42" fmla="*/ 229399 h 812606"/>
                <a:gd name="connsiteX43" fmla="*/ 5687126 w 12346891"/>
                <a:gd name="connsiteY43" fmla="*/ 151994 h 812606"/>
                <a:gd name="connsiteX44" fmla="*/ 6057553 w 12346891"/>
                <a:gd name="connsiteY44" fmla="*/ 300590 h 812606"/>
                <a:gd name="connsiteX45" fmla="*/ 6105759 w 12346891"/>
                <a:gd name="connsiteY45" fmla="*/ 347929 h 812606"/>
                <a:gd name="connsiteX46" fmla="*/ 6110073 w 12346891"/>
                <a:gd name="connsiteY46" fmla="*/ 339306 h 812606"/>
                <a:gd name="connsiteX47" fmla="*/ 6119609 w 12346891"/>
                <a:gd name="connsiteY47" fmla="*/ 356970 h 812606"/>
                <a:gd name="connsiteX48" fmla="*/ 6559437 w 12346891"/>
                <a:gd name="connsiteY48" fmla="*/ 644296 h 812606"/>
                <a:gd name="connsiteX49" fmla="*/ 6982500 w 12346891"/>
                <a:gd name="connsiteY49" fmla="*/ 383863 h 812606"/>
                <a:gd name="connsiteX50" fmla="*/ 6982751 w 12346891"/>
                <a:gd name="connsiteY50" fmla="*/ 383454 h 812606"/>
                <a:gd name="connsiteX51" fmla="*/ 6984244 w 12346891"/>
                <a:gd name="connsiteY51" fmla="*/ 380360 h 812606"/>
                <a:gd name="connsiteX52" fmla="*/ 7011030 w 12346891"/>
                <a:gd name="connsiteY52" fmla="*/ 332390 h 812606"/>
                <a:gd name="connsiteX53" fmla="*/ 7024284 w 12346891"/>
                <a:gd name="connsiteY53" fmla="*/ 311755 h 812606"/>
                <a:gd name="connsiteX54" fmla="*/ 7041775 w 12346891"/>
                <a:gd name="connsiteY54" fmla="*/ 271319 h 812606"/>
                <a:gd name="connsiteX55" fmla="*/ 7034083 w 12346891"/>
                <a:gd name="connsiteY55" fmla="*/ 296503 h 812606"/>
                <a:gd name="connsiteX56" fmla="*/ 7040193 w 12346891"/>
                <a:gd name="connsiteY56" fmla="*/ 286991 h 812606"/>
                <a:gd name="connsiteX57" fmla="*/ 7531945 w 12346891"/>
                <a:gd name="connsiteY57" fmla="*/ 1 h 812606"/>
                <a:gd name="connsiteX58" fmla="*/ 7902372 w 12346891"/>
                <a:gd name="connsiteY58" fmla="*/ 148597 h 812606"/>
                <a:gd name="connsiteX59" fmla="*/ 7950578 w 12346891"/>
                <a:gd name="connsiteY59" fmla="*/ 195936 h 812606"/>
                <a:gd name="connsiteX60" fmla="*/ 7954892 w 12346891"/>
                <a:gd name="connsiteY60" fmla="*/ 187312 h 812606"/>
                <a:gd name="connsiteX61" fmla="*/ 7964428 w 12346891"/>
                <a:gd name="connsiteY61" fmla="*/ 204977 h 812606"/>
                <a:gd name="connsiteX62" fmla="*/ 8404256 w 12346891"/>
                <a:gd name="connsiteY62" fmla="*/ 492302 h 812606"/>
                <a:gd name="connsiteX63" fmla="*/ 8669867 w 12346891"/>
                <a:gd name="connsiteY63" fmla="*/ 401515 h 812606"/>
                <a:gd name="connsiteX64" fmla="*/ 8715074 w 12346891"/>
                <a:gd name="connsiteY64" fmla="*/ 363604 h 812606"/>
                <a:gd name="connsiteX65" fmla="*/ 8720648 w 12346891"/>
                <a:gd name="connsiteY65" fmla="*/ 356531 h 812606"/>
                <a:gd name="connsiteX66" fmla="*/ 8754768 w 12346891"/>
                <a:gd name="connsiteY66" fmla="*/ 323702 h 812606"/>
                <a:gd name="connsiteX67" fmla="*/ 8779849 w 12346891"/>
                <a:gd name="connsiteY67" fmla="*/ 296653 h 812606"/>
                <a:gd name="connsiteX68" fmla="*/ 8869084 w 12346891"/>
                <a:gd name="connsiteY68" fmla="*/ 159809 h 812606"/>
                <a:gd name="connsiteX69" fmla="*/ 8886594 w 12346891"/>
                <a:gd name="connsiteY69" fmla="*/ 119325 h 812606"/>
                <a:gd name="connsiteX70" fmla="*/ 8868910 w 12346891"/>
                <a:gd name="connsiteY70" fmla="*/ 177226 h 812606"/>
                <a:gd name="connsiteX71" fmla="*/ 8832571 w 12346891"/>
                <a:gd name="connsiteY71" fmla="*/ 258676 h 812606"/>
                <a:gd name="connsiteX72" fmla="*/ 8873851 w 12346891"/>
                <a:gd name="connsiteY72" fmla="*/ 229399 h 812606"/>
                <a:gd name="connsiteX73" fmla="*/ 9147424 w 12346891"/>
                <a:gd name="connsiteY73" fmla="*/ 151993 h 812606"/>
                <a:gd name="connsiteX74" fmla="*/ 9517851 w 12346891"/>
                <a:gd name="connsiteY74" fmla="*/ 300589 h 812606"/>
                <a:gd name="connsiteX75" fmla="*/ 9566057 w 12346891"/>
                <a:gd name="connsiteY75" fmla="*/ 347928 h 812606"/>
                <a:gd name="connsiteX76" fmla="*/ 9570371 w 12346891"/>
                <a:gd name="connsiteY76" fmla="*/ 339305 h 812606"/>
                <a:gd name="connsiteX77" fmla="*/ 9579906 w 12346891"/>
                <a:gd name="connsiteY77" fmla="*/ 356969 h 812606"/>
                <a:gd name="connsiteX78" fmla="*/ 10019736 w 12346891"/>
                <a:gd name="connsiteY78" fmla="*/ 644295 h 812606"/>
                <a:gd name="connsiteX79" fmla="*/ 10442798 w 12346891"/>
                <a:gd name="connsiteY79" fmla="*/ 383862 h 812606"/>
                <a:gd name="connsiteX80" fmla="*/ 10443050 w 12346891"/>
                <a:gd name="connsiteY80" fmla="*/ 383453 h 812606"/>
                <a:gd name="connsiteX81" fmla="*/ 10444542 w 12346891"/>
                <a:gd name="connsiteY81" fmla="*/ 380359 h 812606"/>
                <a:gd name="connsiteX82" fmla="*/ 10471328 w 12346891"/>
                <a:gd name="connsiteY82" fmla="*/ 332389 h 812606"/>
                <a:gd name="connsiteX83" fmla="*/ 10484583 w 12346891"/>
                <a:gd name="connsiteY83" fmla="*/ 311754 h 812606"/>
                <a:gd name="connsiteX84" fmla="*/ 10502072 w 12346891"/>
                <a:gd name="connsiteY84" fmla="*/ 271318 h 812606"/>
                <a:gd name="connsiteX85" fmla="*/ 10494381 w 12346891"/>
                <a:gd name="connsiteY85" fmla="*/ 296502 h 812606"/>
                <a:gd name="connsiteX86" fmla="*/ 10500491 w 12346891"/>
                <a:gd name="connsiteY86" fmla="*/ 286990 h 812606"/>
                <a:gd name="connsiteX87" fmla="*/ 10992243 w 12346891"/>
                <a:gd name="connsiteY87" fmla="*/ 0 h 812606"/>
                <a:gd name="connsiteX88" fmla="*/ 11362670 w 12346891"/>
                <a:gd name="connsiteY88" fmla="*/ 148596 h 812606"/>
                <a:gd name="connsiteX89" fmla="*/ 11410876 w 12346891"/>
                <a:gd name="connsiteY89" fmla="*/ 195935 h 812606"/>
                <a:gd name="connsiteX90" fmla="*/ 11415190 w 12346891"/>
                <a:gd name="connsiteY90" fmla="*/ 187311 h 812606"/>
                <a:gd name="connsiteX91" fmla="*/ 11424726 w 12346891"/>
                <a:gd name="connsiteY91" fmla="*/ 204976 h 812606"/>
                <a:gd name="connsiteX92" fmla="*/ 11864555 w 12346891"/>
                <a:gd name="connsiteY92" fmla="*/ 492302 h 812606"/>
                <a:gd name="connsiteX93" fmla="*/ 12329382 w 12346891"/>
                <a:gd name="connsiteY93" fmla="*/ 159808 h 812606"/>
                <a:gd name="connsiteX94" fmla="*/ 12346891 w 12346891"/>
                <a:gd name="connsiteY94" fmla="*/ 119324 h 812606"/>
                <a:gd name="connsiteX95" fmla="*/ 12329208 w 12346891"/>
                <a:gd name="connsiteY95" fmla="*/ 177225 h 812606"/>
                <a:gd name="connsiteX96" fmla="*/ 11735542 w 12346891"/>
                <a:gd name="connsiteY96" fmla="*/ 660610 h 812606"/>
                <a:gd name="connsiteX97" fmla="*/ 11365115 w 12346891"/>
                <a:gd name="connsiteY97" fmla="*/ 512014 h 812606"/>
                <a:gd name="connsiteX98" fmla="*/ 11316909 w 12346891"/>
                <a:gd name="connsiteY98" fmla="*/ 464675 h 812606"/>
                <a:gd name="connsiteX99" fmla="*/ 11312594 w 12346891"/>
                <a:gd name="connsiteY99" fmla="*/ 473298 h 812606"/>
                <a:gd name="connsiteX100" fmla="*/ 11303059 w 12346891"/>
                <a:gd name="connsiteY100" fmla="*/ 455634 h 812606"/>
                <a:gd name="connsiteX101" fmla="*/ 10863230 w 12346891"/>
                <a:gd name="connsiteY101" fmla="*/ 168308 h 812606"/>
                <a:gd name="connsiteX102" fmla="*/ 10440168 w 12346891"/>
                <a:gd name="connsiteY102" fmla="*/ 428741 h 812606"/>
                <a:gd name="connsiteX103" fmla="*/ 10439916 w 12346891"/>
                <a:gd name="connsiteY103" fmla="*/ 429150 h 812606"/>
                <a:gd name="connsiteX104" fmla="*/ 10438424 w 12346891"/>
                <a:gd name="connsiteY104" fmla="*/ 432244 h 812606"/>
                <a:gd name="connsiteX105" fmla="*/ 10411637 w 12346891"/>
                <a:gd name="connsiteY105" fmla="*/ 480214 h 812606"/>
                <a:gd name="connsiteX106" fmla="*/ 10398383 w 12346891"/>
                <a:gd name="connsiteY106" fmla="*/ 500849 h 812606"/>
                <a:gd name="connsiteX107" fmla="*/ 10380893 w 12346891"/>
                <a:gd name="connsiteY107" fmla="*/ 541285 h 812606"/>
                <a:gd name="connsiteX108" fmla="*/ 10388584 w 12346891"/>
                <a:gd name="connsiteY108" fmla="*/ 516101 h 812606"/>
                <a:gd name="connsiteX109" fmla="*/ 10382475 w 12346891"/>
                <a:gd name="connsiteY109" fmla="*/ 525613 h 812606"/>
                <a:gd name="connsiteX110" fmla="*/ 9890722 w 12346891"/>
                <a:gd name="connsiteY110" fmla="*/ 812603 h 812606"/>
                <a:gd name="connsiteX111" fmla="*/ 9520295 w 12346891"/>
                <a:gd name="connsiteY111" fmla="*/ 664007 h 812606"/>
                <a:gd name="connsiteX112" fmla="*/ 9472089 w 12346891"/>
                <a:gd name="connsiteY112" fmla="*/ 616668 h 812606"/>
                <a:gd name="connsiteX113" fmla="*/ 9467775 w 12346891"/>
                <a:gd name="connsiteY113" fmla="*/ 625292 h 812606"/>
                <a:gd name="connsiteX114" fmla="*/ 9458240 w 12346891"/>
                <a:gd name="connsiteY114" fmla="*/ 607627 h 812606"/>
                <a:gd name="connsiteX115" fmla="*/ 9018411 w 12346891"/>
                <a:gd name="connsiteY115" fmla="*/ 320302 h 812606"/>
                <a:gd name="connsiteX116" fmla="*/ 8752800 w 12346891"/>
                <a:gd name="connsiteY116" fmla="*/ 411089 h 812606"/>
                <a:gd name="connsiteX117" fmla="*/ 8707593 w 12346891"/>
                <a:gd name="connsiteY117" fmla="*/ 449000 h 812606"/>
                <a:gd name="connsiteX118" fmla="*/ 8702020 w 12346891"/>
                <a:gd name="connsiteY118" fmla="*/ 456073 h 812606"/>
                <a:gd name="connsiteX119" fmla="*/ 8667899 w 12346891"/>
                <a:gd name="connsiteY119" fmla="*/ 488902 h 812606"/>
                <a:gd name="connsiteX120" fmla="*/ 8642818 w 12346891"/>
                <a:gd name="connsiteY120" fmla="*/ 515951 h 812606"/>
                <a:gd name="connsiteX121" fmla="*/ 8553583 w 12346891"/>
                <a:gd name="connsiteY121" fmla="*/ 652795 h 812606"/>
                <a:gd name="connsiteX122" fmla="*/ 8536073 w 12346891"/>
                <a:gd name="connsiteY122" fmla="*/ 693279 h 812606"/>
                <a:gd name="connsiteX123" fmla="*/ 8553757 w 12346891"/>
                <a:gd name="connsiteY123" fmla="*/ 635378 h 812606"/>
                <a:gd name="connsiteX124" fmla="*/ 8590096 w 12346891"/>
                <a:gd name="connsiteY124" fmla="*/ 553928 h 812606"/>
                <a:gd name="connsiteX125" fmla="*/ 8548816 w 12346891"/>
                <a:gd name="connsiteY125" fmla="*/ 583206 h 812606"/>
                <a:gd name="connsiteX126" fmla="*/ 8275244 w 12346891"/>
                <a:gd name="connsiteY126" fmla="*/ 660611 h 812606"/>
                <a:gd name="connsiteX127" fmla="*/ 7904817 w 12346891"/>
                <a:gd name="connsiteY127" fmla="*/ 512015 h 812606"/>
                <a:gd name="connsiteX128" fmla="*/ 7856610 w 12346891"/>
                <a:gd name="connsiteY128" fmla="*/ 464676 h 812606"/>
                <a:gd name="connsiteX129" fmla="*/ 7852297 w 12346891"/>
                <a:gd name="connsiteY129" fmla="*/ 473299 h 812606"/>
                <a:gd name="connsiteX130" fmla="*/ 7842761 w 12346891"/>
                <a:gd name="connsiteY130" fmla="*/ 455635 h 812606"/>
                <a:gd name="connsiteX131" fmla="*/ 7402931 w 12346891"/>
                <a:gd name="connsiteY131" fmla="*/ 168309 h 812606"/>
                <a:gd name="connsiteX132" fmla="*/ 6979869 w 12346891"/>
                <a:gd name="connsiteY132" fmla="*/ 428742 h 812606"/>
                <a:gd name="connsiteX133" fmla="*/ 6979618 w 12346891"/>
                <a:gd name="connsiteY133" fmla="*/ 429151 h 812606"/>
                <a:gd name="connsiteX134" fmla="*/ 6978126 w 12346891"/>
                <a:gd name="connsiteY134" fmla="*/ 432245 h 812606"/>
                <a:gd name="connsiteX135" fmla="*/ 6951340 w 12346891"/>
                <a:gd name="connsiteY135" fmla="*/ 480215 h 812606"/>
                <a:gd name="connsiteX136" fmla="*/ 6938084 w 12346891"/>
                <a:gd name="connsiteY136" fmla="*/ 500850 h 812606"/>
                <a:gd name="connsiteX137" fmla="*/ 6920595 w 12346891"/>
                <a:gd name="connsiteY137" fmla="*/ 541286 h 812606"/>
                <a:gd name="connsiteX138" fmla="*/ 6928286 w 12346891"/>
                <a:gd name="connsiteY138" fmla="*/ 516102 h 812606"/>
                <a:gd name="connsiteX139" fmla="*/ 6922176 w 12346891"/>
                <a:gd name="connsiteY139" fmla="*/ 525614 h 812606"/>
                <a:gd name="connsiteX140" fmla="*/ 6430425 w 12346891"/>
                <a:gd name="connsiteY140" fmla="*/ 812604 h 812606"/>
                <a:gd name="connsiteX141" fmla="*/ 6059997 w 12346891"/>
                <a:gd name="connsiteY141" fmla="*/ 664008 h 812606"/>
                <a:gd name="connsiteX142" fmla="*/ 6011791 w 12346891"/>
                <a:gd name="connsiteY142" fmla="*/ 616669 h 812606"/>
                <a:gd name="connsiteX143" fmla="*/ 6007477 w 12346891"/>
                <a:gd name="connsiteY143" fmla="*/ 625293 h 812606"/>
                <a:gd name="connsiteX144" fmla="*/ 5997942 w 12346891"/>
                <a:gd name="connsiteY144" fmla="*/ 607628 h 812606"/>
                <a:gd name="connsiteX145" fmla="*/ 5558112 w 12346891"/>
                <a:gd name="connsiteY145" fmla="*/ 320302 h 812606"/>
                <a:gd name="connsiteX146" fmla="*/ 5292503 w 12346891"/>
                <a:gd name="connsiteY146" fmla="*/ 411089 h 812606"/>
                <a:gd name="connsiteX147" fmla="*/ 5247298 w 12346891"/>
                <a:gd name="connsiteY147" fmla="*/ 448999 h 812606"/>
                <a:gd name="connsiteX148" fmla="*/ 5241722 w 12346891"/>
                <a:gd name="connsiteY148" fmla="*/ 456075 h 812606"/>
                <a:gd name="connsiteX149" fmla="*/ 5207592 w 12346891"/>
                <a:gd name="connsiteY149" fmla="*/ 488913 h 812606"/>
                <a:gd name="connsiteX150" fmla="*/ 5182520 w 12346891"/>
                <a:gd name="connsiteY150" fmla="*/ 515952 h 812606"/>
                <a:gd name="connsiteX151" fmla="*/ 5129797 w 12346891"/>
                <a:gd name="connsiteY151" fmla="*/ 553930 h 812606"/>
                <a:gd name="connsiteX152" fmla="*/ 5088518 w 12346891"/>
                <a:gd name="connsiteY152" fmla="*/ 583208 h 812606"/>
                <a:gd name="connsiteX153" fmla="*/ 4814946 w 12346891"/>
                <a:gd name="connsiteY153" fmla="*/ 660613 h 812606"/>
                <a:gd name="connsiteX154" fmla="*/ 4444519 w 12346891"/>
                <a:gd name="connsiteY154" fmla="*/ 512017 h 812606"/>
                <a:gd name="connsiteX155" fmla="*/ 4396312 w 12346891"/>
                <a:gd name="connsiteY155" fmla="*/ 464678 h 812606"/>
                <a:gd name="connsiteX156" fmla="*/ 4391999 w 12346891"/>
                <a:gd name="connsiteY156" fmla="*/ 473301 h 812606"/>
                <a:gd name="connsiteX157" fmla="*/ 4382463 w 12346891"/>
                <a:gd name="connsiteY157" fmla="*/ 455637 h 812606"/>
                <a:gd name="connsiteX158" fmla="*/ 3942634 w 12346891"/>
                <a:gd name="connsiteY158" fmla="*/ 168311 h 812606"/>
                <a:gd name="connsiteX159" fmla="*/ 3519572 w 12346891"/>
                <a:gd name="connsiteY159" fmla="*/ 428744 h 812606"/>
                <a:gd name="connsiteX160" fmla="*/ 3519320 w 12346891"/>
                <a:gd name="connsiteY160" fmla="*/ 429153 h 812606"/>
                <a:gd name="connsiteX161" fmla="*/ 3517828 w 12346891"/>
                <a:gd name="connsiteY161" fmla="*/ 432247 h 812606"/>
                <a:gd name="connsiteX162" fmla="*/ 3491042 w 12346891"/>
                <a:gd name="connsiteY162" fmla="*/ 480217 h 812606"/>
                <a:gd name="connsiteX163" fmla="*/ 3477786 w 12346891"/>
                <a:gd name="connsiteY163" fmla="*/ 500852 h 812606"/>
                <a:gd name="connsiteX164" fmla="*/ 3460297 w 12346891"/>
                <a:gd name="connsiteY164" fmla="*/ 541288 h 812606"/>
                <a:gd name="connsiteX165" fmla="*/ 3467989 w 12346891"/>
                <a:gd name="connsiteY165" fmla="*/ 516104 h 812606"/>
                <a:gd name="connsiteX166" fmla="*/ 3461878 w 12346891"/>
                <a:gd name="connsiteY166" fmla="*/ 525616 h 812606"/>
                <a:gd name="connsiteX167" fmla="*/ 2970127 w 12346891"/>
                <a:gd name="connsiteY167" fmla="*/ 812606 h 812606"/>
                <a:gd name="connsiteX168" fmla="*/ 2599700 w 12346891"/>
                <a:gd name="connsiteY168" fmla="*/ 664010 h 812606"/>
                <a:gd name="connsiteX169" fmla="*/ 2551493 w 12346891"/>
                <a:gd name="connsiteY169" fmla="*/ 616671 h 812606"/>
                <a:gd name="connsiteX170" fmla="*/ 2547180 w 12346891"/>
                <a:gd name="connsiteY170" fmla="*/ 625295 h 812606"/>
                <a:gd name="connsiteX171" fmla="*/ 2537644 w 12346891"/>
                <a:gd name="connsiteY171" fmla="*/ 607630 h 812606"/>
                <a:gd name="connsiteX172" fmla="*/ 2097815 w 12346891"/>
                <a:gd name="connsiteY172" fmla="*/ 320304 h 812606"/>
                <a:gd name="connsiteX173" fmla="*/ 1832205 w 12346891"/>
                <a:gd name="connsiteY173" fmla="*/ 411091 h 812606"/>
                <a:gd name="connsiteX174" fmla="*/ 1787001 w 12346891"/>
                <a:gd name="connsiteY174" fmla="*/ 449001 h 812606"/>
                <a:gd name="connsiteX175" fmla="*/ 1747295 w 12346891"/>
                <a:gd name="connsiteY175" fmla="*/ 488915 h 812606"/>
                <a:gd name="connsiteX176" fmla="*/ 1722223 w 12346891"/>
                <a:gd name="connsiteY176" fmla="*/ 515954 h 812606"/>
                <a:gd name="connsiteX177" fmla="*/ 1669499 w 12346891"/>
                <a:gd name="connsiteY177" fmla="*/ 553933 h 812606"/>
                <a:gd name="connsiteX178" fmla="*/ 1628221 w 12346891"/>
                <a:gd name="connsiteY178" fmla="*/ 583210 h 812606"/>
                <a:gd name="connsiteX179" fmla="*/ 1354648 w 12346891"/>
                <a:gd name="connsiteY179" fmla="*/ 660615 h 812606"/>
                <a:gd name="connsiteX180" fmla="*/ 984221 w 12346891"/>
                <a:gd name="connsiteY180" fmla="*/ 512019 h 812606"/>
                <a:gd name="connsiteX181" fmla="*/ 936015 w 12346891"/>
                <a:gd name="connsiteY181" fmla="*/ 464680 h 812606"/>
                <a:gd name="connsiteX182" fmla="*/ 931701 w 12346891"/>
                <a:gd name="connsiteY182" fmla="*/ 473303 h 812606"/>
                <a:gd name="connsiteX183" fmla="*/ 922165 w 12346891"/>
                <a:gd name="connsiteY183" fmla="*/ 455639 h 812606"/>
                <a:gd name="connsiteX184" fmla="*/ 482336 w 12346891"/>
                <a:gd name="connsiteY184" fmla="*/ 168313 h 812606"/>
                <a:gd name="connsiteX185" fmla="*/ 59274 w 12346891"/>
                <a:gd name="connsiteY185" fmla="*/ 428746 h 812606"/>
                <a:gd name="connsiteX186" fmla="*/ 59022 w 12346891"/>
                <a:gd name="connsiteY186" fmla="*/ 429155 h 812606"/>
                <a:gd name="connsiteX187" fmla="*/ 30744 w 12346891"/>
                <a:gd name="connsiteY187" fmla="*/ 480219 h 812606"/>
                <a:gd name="connsiteX188" fmla="*/ 17488 w 12346891"/>
                <a:gd name="connsiteY188" fmla="*/ 500854 h 812606"/>
                <a:gd name="connsiteX189" fmla="*/ -1 w 12346891"/>
                <a:gd name="connsiteY189" fmla="*/ 541290 h 812606"/>
                <a:gd name="connsiteX190" fmla="*/ 7691 w 12346891"/>
                <a:gd name="connsiteY190" fmla="*/ 516106 h 812606"/>
                <a:gd name="connsiteX191" fmla="*/ 1580 w 12346891"/>
                <a:gd name="connsiteY191" fmla="*/ 525618 h 812606"/>
                <a:gd name="connsiteX192" fmla="*/ 61904 w 12346891"/>
                <a:gd name="connsiteY192" fmla="*/ 383867 h 812606"/>
                <a:gd name="connsiteX193" fmla="*/ 247792 w 12346891"/>
                <a:gd name="connsiteY193" fmla="*/ 397912 h 812606"/>
                <a:gd name="connsiteX0" fmla="*/ 90436 w 12346893"/>
                <a:gd name="connsiteY0" fmla="*/ 332394 h 812606"/>
                <a:gd name="connsiteX1" fmla="*/ 103691 w 12346893"/>
                <a:gd name="connsiteY1" fmla="*/ 311759 h 812606"/>
                <a:gd name="connsiteX2" fmla="*/ 121181 w 12346893"/>
                <a:gd name="connsiteY2" fmla="*/ 271323 h 812606"/>
                <a:gd name="connsiteX3" fmla="*/ 113489 w 12346893"/>
                <a:gd name="connsiteY3" fmla="*/ 296507 h 812606"/>
                <a:gd name="connsiteX4" fmla="*/ 119599 w 12346893"/>
                <a:gd name="connsiteY4" fmla="*/ 286995 h 812606"/>
                <a:gd name="connsiteX5" fmla="*/ 611351 w 12346893"/>
                <a:gd name="connsiteY5" fmla="*/ 5 h 812606"/>
                <a:gd name="connsiteX6" fmla="*/ 981778 w 12346893"/>
                <a:gd name="connsiteY6" fmla="*/ 148601 h 812606"/>
                <a:gd name="connsiteX7" fmla="*/ 1029984 w 12346893"/>
                <a:gd name="connsiteY7" fmla="*/ 195940 h 812606"/>
                <a:gd name="connsiteX8" fmla="*/ 1034298 w 12346893"/>
                <a:gd name="connsiteY8" fmla="*/ 187316 h 812606"/>
                <a:gd name="connsiteX9" fmla="*/ 1043834 w 12346893"/>
                <a:gd name="connsiteY9" fmla="*/ 204981 h 812606"/>
                <a:gd name="connsiteX10" fmla="*/ 1483663 w 12346893"/>
                <a:gd name="connsiteY10" fmla="*/ 492306 h 812606"/>
                <a:gd name="connsiteX11" fmla="*/ 1749273 w 12346893"/>
                <a:gd name="connsiteY11" fmla="*/ 401519 h 812606"/>
                <a:gd name="connsiteX12" fmla="*/ 1794477 w 12346893"/>
                <a:gd name="connsiteY12" fmla="*/ 363610 h 812606"/>
                <a:gd name="connsiteX13" fmla="*/ 1800054 w 12346893"/>
                <a:gd name="connsiteY13" fmla="*/ 356534 h 812606"/>
                <a:gd name="connsiteX14" fmla="*/ 1834183 w 12346893"/>
                <a:gd name="connsiteY14" fmla="*/ 323696 h 812606"/>
                <a:gd name="connsiteX15" fmla="*/ 1911979 w 12346893"/>
                <a:gd name="connsiteY15" fmla="*/ 258678 h 812606"/>
                <a:gd name="connsiteX16" fmla="*/ 1953257 w 12346893"/>
                <a:gd name="connsiteY16" fmla="*/ 229401 h 812606"/>
                <a:gd name="connsiteX17" fmla="*/ 2226830 w 12346893"/>
                <a:gd name="connsiteY17" fmla="*/ 151996 h 812606"/>
                <a:gd name="connsiteX18" fmla="*/ 2597257 w 12346893"/>
                <a:gd name="connsiteY18" fmla="*/ 300592 h 812606"/>
                <a:gd name="connsiteX19" fmla="*/ 2645463 w 12346893"/>
                <a:gd name="connsiteY19" fmla="*/ 347931 h 812606"/>
                <a:gd name="connsiteX20" fmla="*/ 2649777 w 12346893"/>
                <a:gd name="connsiteY20" fmla="*/ 339308 h 812606"/>
                <a:gd name="connsiteX21" fmla="*/ 2659313 w 12346893"/>
                <a:gd name="connsiteY21" fmla="*/ 356972 h 812606"/>
                <a:gd name="connsiteX22" fmla="*/ 3099142 w 12346893"/>
                <a:gd name="connsiteY22" fmla="*/ 644298 h 812606"/>
                <a:gd name="connsiteX23" fmla="*/ 3522204 w 12346893"/>
                <a:gd name="connsiteY23" fmla="*/ 383865 h 812606"/>
                <a:gd name="connsiteX24" fmla="*/ 3522456 w 12346893"/>
                <a:gd name="connsiteY24" fmla="*/ 383456 h 812606"/>
                <a:gd name="connsiteX25" fmla="*/ 3550734 w 12346893"/>
                <a:gd name="connsiteY25" fmla="*/ 332392 h 812606"/>
                <a:gd name="connsiteX26" fmla="*/ 3581479 w 12346893"/>
                <a:gd name="connsiteY26" fmla="*/ 271321 h 812606"/>
                <a:gd name="connsiteX27" fmla="*/ 3573787 w 12346893"/>
                <a:gd name="connsiteY27" fmla="*/ 296505 h 812606"/>
                <a:gd name="connsiteX28" fmla="*/ 3579897 w 12346893"/>
                <a:gd name="connsiteY28" fmla="*/ 286993 h 812606"/>
                <a:gd name="connsiteX29" fmla="*/ 4071649 w 12346893"/>
                <a:gd name="connsiteY29" fmla="*/ 3 h 812606"/>
                <a:gd name="connsiteX30" fmla="*/ 4442076 w 12346893"/>
                <a:gd name="connsiteY30" fmla="*/ 148599 h 812606"/>
                <a:gd name="connsiteX31" fmla="*/ 4490282 w 12346893"/>
                <a:gd name="connsiteY31" fmla="*/ 195938 h 812606"/>
                <a:gd name="connsiteX32" fmla="*/ 4494596 w 12346893"/>
                <a:gd name="connsiteY32" fmla="*/ 187314 h 812606"/>
                <a:gd name="connsiteX33" fmla="*/ 4504132 w 12346893"/>
                <a:gd name="connsiteY33" fmla="*/ 204979 h 812606"/>
                <a:gd name="connsiteX34" fmla="*/ 4943961 w 12346893"/>
                <a:gd name="connsiteY34" fmla="*/ 492304 h 812606"/>
                <a:gd name="connsiteX35" fmla="*/ 5209571 w 12346893"/>
                <a:gd name="connsiteY35" fmla="*/ 401517 h 812606"/>
                <a:gd name="connsiteX36" fmla="*/ 5254775 w 12346893"/>
                <a:gd name="connsiteY36" fmla="*/ 363608 h 812606"/>
                <a:gd name="connsiteX37" fmla="*/ 5260352 w 12346893"/>
                <a:gd name="connsiteY37" fmla="*/ 356532 h 812606"/>
                <a:gd name="connsiteX38" fmla="*/ 5294481 w 12346893"/>
                <a:gd name="connsiteY38" fmla="*/ 323694 h 812606"/>
                <a:gd name="connsiteX39" fmla="*/ 5319553 w 12346893"/>
                <a:gd name="connsiteY39" fmla="*/ 296655 h 812606"/>
                <a:gd name="connsiteX40" fmla="*/ 5408614 w 12346893"/>
                <a:gd name="connsiteY40" fmla="*/ 177228 h 812606"/>
                <a:gd name="connsiteX41" fmla="*/ 5372276 w 12346893"/>
                <a:gd name="connsiteY41" fmla="*/ 258677 h 812606"/>
                <a:gd name="connsiteX42" fmla="*/ 5413555 w 12346893"/>
                <a:gd name="connsiteY42" fmla="*/ 229399 h 812606"/>
                <a:gd name="connsiteX43" fmla="*/ 5687128 w 12346893"/>
                <a:gd name="connsiteY43" fmla="*/ 151994 h 812606"/>
                <a:gd name="connsiteX44" fmla="*/ 6057555 w 12346893"/>
                <a:gd name="connsiteY44" fmla="*/ 300590 h 812606"/>
                <a:gd name="connsiteX45" fmla="*/ 6105761 w 12346893"/>
                <a:gd name="connsiteY45" fmla="*/ 347929 h 812606"/>
                <a:gd name="connsiteX46" fmla="*/ 6110075 w 12346893"/>
                <a:gd name="connsiteY46" fmla="*/ 339306 h 812606"/>
                <a:gd name="connsiteX47" fmla="*/ 6119611 w 12346893"/>
                <a:gd name="connsiteY47" fmla="*/ 356970 h 812606"/>
                <a:gd name="connsiteX48" fmla="*/ 6559439 w 12346893"/>
                <a:gd name="connsiteY48" fmla="*/ 644296 h 812606"/>
                <a:gd name="connsiteX49" fmla="*/ 6982502 w 12346893"/>
                <a:gd name="connsiteY49" fmla="*/ 383863 h 812606"/>
                <a:gd name="connsiteX50" fmla="*/ 6982753 w 12346893"/>
                <a:gd name="connsiteY50" fmla="*/ 383454 h 812606"/>
                <a:gd name="connsiteX51" fmla="*/ 6984246 w 12346893"/>
                <a:gd name="connsiteY51" fmla="*/ 380360 h 812606"/>
                <a:gd name="connsiteX52" fmla="*/ 7011032 w 12346893"/>
                <a:gd name="connsiteY52" fmla="*/ 332390 h 812606"/>
                <a:gd name="connsiteX53" fmla="*/ 7024286 w 12346893"/>
                <a:gd name="connsiteY53" fmla="*/ 311755 h 812606"/>
                <a:gd name="connsiteX54" fmla="*/ 7041777 w 12346893"/>
                <a:gd name="connsiteY54" fmla="*/ 271319 h 812606"/>
                <a:gd name="connsiteX55" fmla="*/ 7034085 w 12346893"/>
                <a:gd name="connsiteY55" fmla="*/ 296503 h 812606"/>
                <a:gd name="connsiteX56" fmla="*/ 7040195 w 12346893"/>
                <a:gd name="connsiteY56" fmla="*/ 286991 h 812606"/>
                <a:gd name="connsiteX57" fmla="*/ 7531947 w 12346893"/>
                <a:gd name="connsiteY57" fmla="*/ 1 h 812606"/>
                <a:gd name="connsiteX58" fmla="*/ 7902374 w 12346893"/>
                <a:gd name="connsiteY58" fmla="*/ 148597 h 812606"/>
                <a:gd name="connsiteX59" fmla="*/ 7950580 w 12346893"/>
                <a:gd name="connsiteY59" fmla="*/ 195936 h 812606"/>
                <a:gd name="connsiteX60" fmla="*/ 7954894 w 12346893"/>
                <a:gd name="connsiteY60" fmla="*/ 187312 h 812606"/>
                <a:gd name="connsiteX61" fmla="*/ 7964430 w 12346893"/>
                <a:gd name="connsiteY61" fmla="*/ 204977 h 812606"/>
                <a:gd name="connsiteX62" fmla="*/ 8404258 w 12346893"/>
                <a:gd name="connsiteY62" fmla="*/ 492302 h 812606"/>
                <a:gd name="connsiteX63" fmla="*/ 8669869 w 12346893"/>
                <a:gd name="connsiteY63" fmla="*/ 401515 h 812606"/>
                <a:gd name="connsiteX64" fmla="*/ 8715076 w 12346893"/>
                <a:gd name="connsiteY64" fmla="*/ 363604 h 812606"/>
                <a:gd name="connsiteX65" fmla="*/ 8720650 w 12346893"/>
                <a:gd name="connsiteY65" fmla="*/ 356531 h 812606"/>
                <a:gd name="connsiteX66" fmla="*/ 8754770 w 12346893"/>
                <a:gd name="connsiteY66" fmla="*/ 323702 h 812606"/>
                <a:gd name="connsiteX67" fmla="*/ 8779851 w 12346893"/>
                <a:gd name="connsiteY67" fmla="*/ 296653 h 812606"/>
                <a:gd name="connsiteX68" fmla="*/ 8869086 w 12346893"/>
                <a:gd name="connsiteY68" fmla="*/ 159809 h 812606"/>
                <a:gd name="connsiteX69" fmla="*/ 8886596 w 12346893"/>
                <a:gd name="connsiteY69" fmla="*/ 119325 h 812606"/>
                <a:gd name="connsiteX70" fmla="*/ 8868912 w 12346893"/>
                <a:gd name="connsiteY70" fmla="*/ 177226 h 812606"/>
                <a:gd name="connsiteX71" fmla="*/ 8832573 w 12346893"/>
                <a:gd name="connsiteY71" fmla="*/ 258676 h 812606"/>
                <a:gd name="connsiteX72" fmla="*/ 8873853 w 12346893"/>
                <a:gd name="connsiteY72" fmla="*/ 229399 h 812606"/>
                <a:gd name="connsiteX73" fmla="*/ 9147426 w 12346893"/>
                <a:gd name="connsiteY73" fmla="*/ 151993 h 812606"/>
                <a:gd name="connsiteX74" fmla="*/ 9517853 w 12346893"/>
                <a:gd name="connsiteY74" fmla="*/ 300589 h 812606"/>
                <a:gd name="connsiteX75" fmla="*/ 9566059 w 12346893"/>
                <a:gd name="connsiteY75" fmla="*/ 347928 h 812606"/>
                <a:gd name="connsiteX76" fmla="*/ 9570373 w 12346893"/>
                <a:gd name="connsiteY76" fmla="*/ 339305 h 812606"/>
                <a:gd name="connsiteX77" fmla="*/ 9579908 w 12346893"/>
                <a:gd name="connsiteY77" fmla="*/ 356969 h 812606"/>
                <a:gd name="connsiteX78" fmla="*/ 10019738 w 12346893"/>
                <a:gd name="connsiteY78" fmla="*/ 644295 h 812606"/>
                <a:gd name="connsiteX79" fmla="*/ 10442800 w 12346893"/>
                <a:gd name="connsiteY79" fmla="*/ 383862 h 812606"/>
                <a:gd name="connsiteX80" fmla="*/ 10443052 w 12346893"/>
                <a:gd name="connsiteY80" fmla="*/ 383453 h 812606"/>
                <a:gd name="connsiteX81" fmla="*/ 10444544 w 12346893"/>
                <a:gd name="connsiteY81" fmla="*/ 380359 h 812606"/>
                <a:gd name="connsiteX82" fmla="*/ 10471330 w 12346893"/>
                <a:gd name="connsiteY82" fmla="*/ 332389 h 812606"/>
                <a:gd name="connsiteX83" fmla="*/ 10484585 w 12346893"/>
                <a:gd name="connsiteY83" fmla="*/ 311754 h 812606"/>
                <a:gd name="connsiteX84" fmla="*/ 10502074 w 12346893"/>
                <a:gd name="connsiteY84" fmla="*/ 271318 h 812606"/>
                <a:gd name="connsiteX85" fmla="*/ 10494383 w 12346893"/>
                <a:gd name="connsiteY85" fmla="*/ 296502 h 812606"/>
                <a:gd name="connsiteX86" fmla="*/ 10500493 w 12346893"/>
                <a:gd name="connsiteY86" fmla="*/ 286990 h 812606"/>
                <a:gd name="connsiteX87" fmla="*/ 10992245 w 12346893"/>
                <a:gd name="connsiteY87" fmla="*/ 0 h 812606"/>
                <a:gd name="connsiteX88" fmla="*/ 11362672 w 12346893"/>
                <a:gd name="connsiteY88" fmla="*/ 148596 h 812606"/>
                <a:gd name="connsiteX89" fmla="*/ 11410878 w 12346893"/>
                <a:gd name="connsiteY89" fmla="*/ 195935 h 812606"/>
                <a:gd name="connsiteX90" fmla="*/ 11415192 w 12346893"/>
                <a:gd name="connsiteY90" fmla="*/ 187311 h 812606"/>
                <a:gd name="connsiteX91" fmla="*/ 11424728 w 12346893"/>
                <a:gd name="connsiteY91" fmla="*/ 204976 h 812606"/>
                <a:gd name="connsiteX92" fmla="*/ 11864557 w 12346893"/>
                <a:gd name="connsiteY92" fmla="*/ 492302 h 812606"/>
                <a:gd name="connsiteX93" fmla="*/ 12329384 w 12346893"/>
                <a:gd name="connsiteY93" fmla="*/ 159808 h 812606"/>
                <a:gd name="connsiteX94" fmla="*/ 12346893 w 12346893"/>
                <a:gd name="connsiteY94" fmla="*/ 119324 h 812606"/>
                <a:gd name="connsiteX95" fmla="*/ 12329210 w 12346893"/>
                <a:gd name="connsiteY95" fmla="*/ 177225 h 812606"/>
                <a:gd name="connsiteX96" fmla="*/ 11735544 w 12346893"/>
                <a:gd name="connsiteY96" fmla="*/ 660610 h 812606"/>
                <a:gd name="connsiteX97" fmla="*/ 11365117 w 12346893"/>
                <a:gd name="connsiteY97" fmla="*/ 512014 h 812606"/>
                <a:gd name="connsiteX98" fmla="*/ 11316911 w 12346893"/>
                <a:gd name="connsiteY98" fmla="*/ 464675 h 812606"/>
                <a:gd name="connsiteX99" fmla="*/ 11312596 w 12346893"/>
                <a:gd name="connsiteY99" fmla="*/ 473298 h 812606"/>
                <a:gd name="connsiteX100" fmla="*/ 11303061 w 12346893"/>
                <a:gd name="connsiteY100" fmla="*/ 455634 h 812606"/>
                <a:gd name="connsiteX101" fmla="*/ 10863232 w 12346893"/>
                <a:gd name="connsiteY101" fmla="*/ 168308 h 812606"/>
                <a:gd name="connsiteX102" fmla="*/ 10440170 w 12346893"/>
                <a:gd name="connsiteY102" fmla="*/ 428741 h 812606"/>
                <a:gd name="connsiteX103" fmla="*/ 10439918 w 12346893"/>
                <a:gd name="connsiteY103" fmla="*/ 429150 h 812606"/>
                <a:gd name="connsiteX104" fmla="*/ 10438426 w 12346893"/>
                <a:gd name="connsiteY104" fmla="*/ 432244 h 812606"/>
                <a:gd name="connsiteX105" fmla="*/ 10411639 w 12346893"/>
                <a:gd name="connsiteY105" fmla="*/ 480214 h 812606"/>
                <a:gd name="connsiteX106" fmla="*/ 10398385 w 12346893"/>
                <a:gd name="connsiteY106" fmla="*/ 500849 h 812606"/>
                <a:gd name="connsiteX107" fmla="*/ 10380895 w 12346893"/>
                <a:gd name="connsiteY107" fmla="*/ 541285 h 812606"/>
                <a:gd name="connsiteX108" fmla="*/ 10388586 w 12346893"/>
                <a:gd name="connsiteY108" fmla="*/ 516101 h 812606"/>
                <a:gd name="connsiteX109" fmla="*/ 10382477 w 12346893"/>
                <a:gd name="connsiteY109" fmla="*/ 525613 h 812606"/>
                <a:gd name="connsiteX110" fmla="*/ 9890724 w 12346893"/>
                <a:gd name="connsiteY110" fmla="*/ 812603 h 812606"/>
                <a:gd name="connsiteX111" fmla="*/ 9520297 w 12346893"/>
                <a:gd name="connsiteY111" fmla="*/ 664007 h 812606"/>
                <a:gd name="connsiteX112" fmla="*/ 9472091 w 12346893"/>
                <a:gd name="connsiteY112" fmla="*/ 616668 h 812606"/>
                <a:gd name="connsiteX113" fmla="*/ 9467777 w 12346893"/>
                <a:gd name="connsiteY113" fmla="*/ 625292 h 812606"/>
                <a:gd name="connsiteX114" fmla="*/ 9458242 w 12346893"/>
                <a:gd name="connsiteY114" fmla="*/ 607627 h 812606"/>
                <a:gd name="connsiteX115" fmla="*/ 9018413 w 12346893"/>
                <a:gd name="connsiteY115" fmla="*/ 320302 h 812606"/>
                <a:gd name="connsiteX116" fmla="*/ 8752802 w 12346893"/>
                <a:gd name="connsiteY116" fmla="*/ 411089 h 812606"/>
                <a:gd name="connsiteX117" fmla="*/ 8707595 w 12346893"/>
                <a:gd name="connsiteY117" fmla="*/ 449000 h 812606"/>
                <a:gd name="connsiteX118" fmla="*/ 8702022 w 12346893"/>
                <a:gd name="connsiteY118" fmla="*/ 456073 h 812606"/>
                <a:gd name="connsiteX119" fmla="*/ 8667901 w 12346893"/>
                <a:gd name="connsiteY119" fmla="*/ 488902 h 812606"/>
                <a:gd name="connsiteX120" fmla="*/ 8642820 w 12346893"/>
                <a:gd name="connsiteY120" fmla="*/ 515951 h 812606"/>
                <a:gd name="connsiteX121" fmla="*/ 8553585 w 12346893"/>
                <a:gd name="connsiteY121" fmla="*/ 652795 h 812606"/>
                <a:gd name="connsiteX122" fmla="*/ 8536075 w 12346893"/>
                <a:gd name="connsiteY122" fmla="*/ 693279 h 812606"/>
                <a:gd name="connsiteX123" fmla="*/ 8553759 w 12346893"/>
                <a:gd name="connsiteY123" fmla="*/ 635378 h 812606"/>
                <a:gd name="connsiteX124" fmla="*/ 8590098 w 12346893"/>
                <a:gd name="connsiteY124" fmla="*/ 553928 h 812606"/>
                <a:gd name="connsiteX125" fmla="*/ 8548818 w 12346893"/>
                <a:gd name="connsiteY125" fmla="*/ 583206 h 812606"/>
                <a:gd name="connsiteX126" fmla="*/ 8275246 w 12346893"/>
                <a:gd name="connsiteY126" fmla="*/ 660611 h 812606"/>
                <a:gd name="connsiteX127" fmla="*/ 7904819 w 12346893"/>
                <a:gd name="connsiteY127" fmla="*/ 512015 h 812606"/>
                <a:gd name="connsiteX128" fmla="*/ 7856612 w 12346893"/>
                <a:gd name="connsiteY128" fmla="*/ 464676 h 812606"/>
                <a:gd name="connsiteX129" fmla="*/ 7852299 w 12346893"/>
                <a:gd name="connsiteY129" fmla="*/ 473299 h 812606"/>
                <a:gd name="connsiteX130" fmla="*/ 7842763 w 12346893"/>
                <a:gd name="connsiteY130" fmla="*/ 455635 h 812606"/>
                <a:gd name="connsiteX131" fmla="*/ 7402933 w 12346893"/>
                <a:gd name="connsiteY131" fmla="*/ 168309 h 812606"/>
                <a:gd name="connsiteX132" fmla="*/ 6979871 w 12346893"/>
                <a:gd name="connsiteY132" fmla="*/ 428742 h 812606"/>
                <a:gd name="connsiteX133" fmla="*/ 6979620 w 12346893"/>
                <a:gd name="connsiteY133" fmla="*/ 429151 h 812606"/>
                <a:gd name="connsiteX134" fmla="*/ 6978128 w 12346893"/>
                <a:gd name="connsiteY134" fmla="*/ 432245 h 812606"/>
                <a:gd name="connsiteX135" fmla="*/ 6951342 w 12346893"/>
                <a:gd name="connsiteY135" fmla="*/ 480215 h 812606"/>
                <a:gd name="connsiteX136" fmla="*/ 6938086 w 12346893"/>
                <a:gd name="connsiteY136" fmla="*/ 500850 h 812606"/>
                <a:gd name="connsiteX137" fmla="*/ 6920597 w 12346893"/>
                <a:gd name="connsiteY137" fmla="*/ 541286 h 812606"/>
                <a:gd name="connsiteX138" fmla="*/ 6928288 w 12346893"/>
                <a:gd name="connsiteY138" fmla="*/ 516102 h 812606"/>
                <a:gd name="connsiteX139" fmla="*/ 6922178 w 12346893"/>
                <a:gd name="connsiteY139" fmla="*/ 525614 h 812606"/>
                <a:gd name="connsiteX140" fmla="*/ 6430427 w 12346893"/>
                <a:gd name="connsiteY140" fmla="*/ 812604 h 812606"/>
                <a:gd name="connsiteX141" fmla="*/ 6059999 w 12346893"/>
                <a:gd name="connsiteY141" fmla="*/ 664008 h 812606"/>
                <a:gd name="connsiteX142" fmla="*/ 6011793 w 12346893"/>
                <a:gd name="connsiteY142" fmla="*/ 616669 h 812606"/>
                <a:gd name="connsiteX143" fmla="*/ 6007479 w 12346893"/>
                <a:gd name="connsiteY143" fmla="*/ 625293 h 812606"/>
                <a:gd name="connsiteX144" fmla="*/ 5997944 w 12346893"/>
                <a:gd name="connsiteY144" fmla="*/ 607628 h 812606"/>
                <a:gd name="connsiteX145" fmla="*/ 5558114 w 12346893"/>
                <a:gd name="connsiteY145" fmla="*/ 320302 h 812606"/>
                <a:gd name="connsiteX146" fmla="*/ 5292505 w 12346893"/>
                <a:gd name="connsiteY146" fmla="*/ 411089 h 812606"/>
                <a:gd name="connsiteX147" fmla="*/ 5247300 w 12346893"/>
                <a:gd name="connsiteY147" fmla="*/ 448999 h 812606"/>
                <a:gd name="connsiteX148" fmla="*/ 5241724 w 12346893"/>
                <a:gd name="connsiteY148" fmla="*/ 456075 h 812606"/>
                <a:gd name="connsiteX149" fmla="*/ 5207594 w 12346893"/>
                <a:gd name="connsiteY149" fmla="*/ 488913 h 812606"/>
                <a:gd name="connsiteX150" fmla="*/ 5182522 w 12346893"/>
                <a:gd name="connsiteY150" fmla="*/ 515952 h 812606"/>
                <a:gd name="connsiteX151" fmla="*/ 5129799 w 12346893"/>
                <a:gd name="connsiteY151" fmla="*/ 553930 h 812606"/>
                <a:gd name="connsiteX152" fmla="*/ 5088520 w 12346893"/>
                <a:gd name="connsiteY152" fmla="*/ 583208 h 812606"/>
                <a:gd name="connsiteX153" fmla="*/ 4814948 w 12346893"/>
                <a:gd name="connsiteY153" fmla="*/ 660613 h 812606"/>
                <a:gd name="connsiteX154" fmla="*/ 4444521 w 12346893"/>
                <a:gd name="connsiteY154" fmla="*/ 512017 h 812606"/>
                <a:gd name="connsiteX155" fmla="*/ 4396314 w 12346893"/>
                <a:gd name="connsiteY155" fmla="*/ 464678 h 812606"/>
                <a:gd name="connsiteX156" fmla="*/ 4392001 w 12346893"/>
                <a:gd name="connsiteY156" fmla="*/ 473301 h 812606"/>
                <a:gd name="connsiteX157" fmla="*/ 4382465 w 12346893"/>
                <a:gd name="connsiteY157" fmla="*/ 455637 h 812606"/>
                <a:gd name="connsiteX158" fmla="*/ 3942636 w 12346893"/>
                <a:gd name="connsiteY158" fmla="*/ 168311 h 812606"/>
                <a:gd name="connsiteX159" fmla="*/ 3519574 w 12346893"/>
                <a:gd name="connsiteY159" fmla="*/ 428744 h 812606"/>
                <a:gd name="connsiteX160" fmla="*/ 3519322 w 12346893"/>
                <a:gd name="connsiteY160" fmla="*/ 429153 h 812606"/>
                <a:gd name="connsiteX161" fmla="*/ 3517830 w 12346893"/>
                <a:gd name="connsiteY161" fmla="*/ 432247 h 812606"/>
                <a:gd name="connsiteX162" fmla="*/ 3491044 w 12346893"/>
                <a:gd name="connsiteY162" fmla="*/ 480217 h 812606"/>
                <a:gd name="connsiteX163" fmla="*/ 3477788 w 12346893"/>
                <a:gd name="connsiteY163" fmla="*/ 500852 h 812606"/>
                <a:gd name="connsiteX164" fmla="*/ 3460299 w 12346893"/>
                <a:gd name="connsiteY164" fmla="*/ 541288 h 812606"/>
                <a:gd name="connsiteX165" fmla="*/ 3467991 w 12346893"/>
                <a:gd name="connsiteY165" fmla="*/ 516104 h 812606"/>
                <a:gd name="connsiteX166" fmla="*/ 3461880 w 12346893"/>
                <a:gd name="connsiteY166" fmla="*/ 525616 h 812606"/>
                <a:gd name="connsiteX167" fmla="*/ 2970129 w 12346893"/>
                <a:gd name="connsiteY167" fmla="*/ 812606 h 812606"/>
                <a:gd name="connsiteX168" fmla="*/ 2599702 w 12346893"/>
                <a:gd name="connsiteY168" fmla="*/ 664010 h 812606"/>
                <a:gd name="connsiteX169" fmla="*/ 2551495 w 12346893"/>
                <a:gd name="connsiteY169" fmla="*/ 616671 h 812606"/>
                <a:gd name="connsiteX170" fmla="*/ 2547182 w 12346893"/>
                <a:gd name="connsiteY170" fmla="*/ 625295 h 812606"/>
                <a:gd name="connsiteX171" fmla="*/ 2537646 w 12346893"/>
                <a:gd name="connsiteY171" fmla="*/ 607630 h 812606"/>
                <a:gd name="connsiteX172" fmla="*/ 2097817 w 12346893"/>
                <a:gd name="connsiteY172" fmla="*/ 320304 h 812606"/>
                <a:gd name="connsiteX173" fmla="*/ 1832207 w 12346893"/>
                <a:gd name="connsiteY173" fmla="*/ 411091 h 812606"/>
                <a:gd name="connsiteX174" fmla="*/ 1787003 w 12346893"/>
                <a:gd name="connsiteY174" fmla="*/ 449001 h 812606"/>
                <a:gd name="connsiteX175" fmla="*/ 1722225 w 12346893"/>
                <a:gd name="connsiteY175" fmla="*/ 515954 h 812606"/>
                <a:gd name="connsiteX176" fmla="*/ 1669501 w 12346893"/>
                <a:gd name="connsiteY176" fmla="*/ 553933 h 812606"/>
                <a:gd name="connsiteX177" fmla="*/ 1628223 w 12346893"/>
                <a:gd name="connsiteY177" fmla="*/ 583210 h 812606"/>
                <a:gd name="connsiteX178" fmla="*/ 1354650 w 12346893"/>
                <a:gd name="connsiteY178" fmla="*/ 660615 h 812606"/>
                <a:gd name="connsiteX179" fmla="*/ 984223 w 12346893"/>
                <a:gd name="connsiteY179" fmla="*/ 512019 h 812606"/>
                <a:gd name="connsiteX180" fmla="*/ 936017 w 12346893"/>
                <a:gd name="connsiteY180" fmla="*/ 464680 h 812606"/>
                <a:gd name="connsiteX181" fmla="*/ 931703 w 12346893"/>
                <a:gd name="connsiteY181" fmla="*/ 473303 h 812606"/>
                <a:gd name="connsiteX182" fmla="*/ 922167 w 12346893"/>
                <a:gd name="connsiteY182" fmla="*/ 455639 h 812606"/>
                <a:gd name="connsiteX183" fmla="*/ 482338 w 12346893"/>
                <a:gd name="connsiteY183" fmla="*/ 168313 h 812606"/>
                <a:gd name="connsiteX184" fmla="*/ 59276 w 12346893"/>
                <a:gd name="connsiteY184" fmla="*/ 428746 h 812606"/>
                <a:gd name="connsiteX185" fmla="*/ 59024 w 12346893"/>
                <a:gd name="connsiteY185" fmla="*/ 429155 h 812606"/>
                <a:gd name="connsiteX186" fmla="*/ 30746 w 12346893"/>
                <a:gd name="connsiteY186" fmla="*/ 480219 h 812606"/>
                <a:gd name="connsiteX187" fmla="*/ 17490 w 12346893"/>
                <a:gd name="connsiteY187" fmla="*/ 500854 h 812606"/>
                <a:gd name="connsiteX188" fmla="*/ 1 w 12346893"/>
                <a:gd name="connsiteY188" fmla="*/ 541290 h 812606"/>
                <a:gd name="connsiteX189" fmla="*/ 7693 w 12346893"/>
                <a:gd name="connsiteY189" fmla="*/ 516106 h 812606"/>
                <a:gd name="connsiteX190" fmla="*/ 1582 w 12346893"/>
                <a:gd name="connsiteY190" fmla="*/ 525618 h 812606"/>
                <a:gd name="connsiteX191" fmla="*/ 61906 w 12346893"/>
                <a:gd name="connsiteY191" fmla="*/ 383867 h 812606"/>
                <a:gd name="connsiteX192" fmla="*/ 247794 w 12346893"/>
                <a:gd name="connsiteY192" fmla="*/ 397912 h 812606"/>
                <a:gd name="connsiteX0" fmla="*/ 90434 w 12346891"/>
                <a:gd name="connsiteY0" fmla="*/ 332394 h 812606"/>
                <a:gd name="connsiteX1" fmla="*/ 103689 w 12346891"/>
                <a:gd name="connsiteY1" fmla="*/ 311759 h 812606"/>
                <a:gd name="connsiteX2" fmla="*/ 121179 w 12346891"/>
                <a:gd name="connsiteY2" fmla="*/ 271323 h 812606"/>
                <a:gd name="connsiteX3" fmla="*/ 113487 w 12346891"/>
                <a:gd name="connsiteY3" fmla="*/ 296507 h 812606"/>
                <a:gd name="connsiteX4" fmla="*/ 119597 w 12346891"/>
                <a:gd name="connsiteY4" fmla="*/ 286995 h 812606"/>
                <a:gd name="connsiteX5" fmla="*/ 611349 w 12346891"/>
                <a:gd name="connsiteY5" fmla="*/ 5 h 812606"/>
                <a:gd name="connsiteX6" fmla="*/ 981776 w 12346891"/>
                <a:gd name="connsiteY6" fmla="*/ 148601 h 812606"/>
                <a:gd name="connsiteX7" fmla="*/ 1029982 w 12346891"/>
                <a:gd name="connsiteY7" fmla="*/ 195940 h 812606"/>
                <a:gd name="connsiteX8" fmla="*/ 1034296 w 12346891"/>
                <a:gd name="connsiteY8" fmla="*/ 187316 h 812606"/>
                <a:gd name="connsiteX9" fmla="*/ 1043832 w 12346891"/>
                <a:gd name="connsiteY9" fmla="*/ 204981 h 812606"/>
                <a:gd name="connsiteX10" fmla="*/ 1483661 w 12346891"/>
                <a:gd name="connsiteY10" fmla="*/ 492306 h 812606"/>
                <a:gd name="connsiteX11" fmla="*/ 1749271 w 12346891"/>
                <a:gd name="connsiteY11" fmla="*/ 401519 h 812606"/>
                <a:gd name="connsiteX12" fmla="*/ 1794475 w 12346891"/>
                <a:gd name="connsiteY12" fmla="*/ 363610 h 812606"/>
                <a:gd name="connsiteX13" fmla="*/ 1800052 w 12346891"/>
                <a:gd name="connsiteY13" fmla="*/ 356534 h 812606"/>
                <a:gd name="connsiteX14" fmla="*/ 1834181 w 12346891"/>
                <a:gd name="connsiteY14" fmla="*/ 323696 h 812606"/>
                <a:gd name="connsiteX15" fmla="*/ 1911977 w 12346891"/>
                <a:gd name="connsiteY15" fmla="*/ 258678 h 812606"/>
                <a:gd name="connsiteX16" fmla="*/ 1953255 w 12346891"/>
                <a:gd name="connsiteY16" fmla="*/ 229401 h 812606"/>
                <a:gd name="connsiteX17" fmla="*/ 2226828 w 12346891"/>
                <a:gd name="connsiteY17" fmla="*/ 151996 h 812606"/>
                <a:gd name="connsiteX18" fmla="*/ 2597255 w 12346891"/>
                <a:gd name="connsiteY18" fmla="*/ 300592 h 812606"/>
                <a:gd name="connsiteX19" fmla="*/ 2645461 w 12346891"/>
                <a:gd name="connsiteY19" fmla="*/ 347931 h 812606"/>
                <a:gd name="connsiteX20" fmla="*/ 2649775 w 12346891"/>
                <a:gd name="connsiteY20" fmla="*/ 339308 h 812606"/>
                <a:gd name="connsiteX21" fmla="*/ 2659311 w 12346891"/>
                <a:gd name="connsiteY21" fmla="*/ 356972 h 812606"/>
                <a:gd name="connsiteX22" fmla="*/ 3099140 w 12346891"/>
                <a:gd name="connsiteY22" fmla="*/ 644298 h 812606"/>
                <a:gd name="connsiteX23" fmla="*/ 3522202 w 12346891"/>
                <a:gd name="connsiteY23" fmla="*/ 383865 h 812606"/>
                <a:gd name="connsiteX24" fmla="*/ 3522454 w 12346891"/>
                <a:gd name="connsiteY24" fmla="*/ 383456 h 812606"/>
                <a:gd name="connsiteX25" fmla="*/ 3550732 w 12346891"/>
                <a:gd name="connsiteY25" fmla="*/ 332392 h 812606"/>
                <a:gd name="connsiteX26" fmla="*/ 3581477 w 12346891"/>
                <a:gd name="connsiteY26" fmla="*/ 271321 h 812606"/>
                <a:gd name="connsiteX27" fmla="*/ 3573785 w 12346891"/>
                <a:gd name="connsiteY27" fmla="*/ 296505 h 812606"/>
                <a:gd name="connsiteX28" fmla="*/ 3579895 w 12346891"/>
                <a:gd name="connsiteY28" fmla="*/ 286993 h 812606"/>
                <a:gd name="connsiteX29" fmla="*/ 4071647 w 12346891"/>
                <a:gd name="connsiteY29" fmla="*/ 3 h 812606"/>
                <a:gd name="connsiteX30" fmla="*/ 4442074 w 12346891"/>
                <a:gd name="connsiteY30" fmla="*/ 148599 h 812606"/>
                <a:gd name="connsiteX31" fmla="*/ 4490280 w 12346891"/>
                <a:gd name="connsiteY31" fmla="*/ 195938 h 812606"/>
                <a:gd name="connsiteX32" fmla="*/ 4494594 w 12346891"/>
                <a:gd name="connsiteY32" fmla="*/ 187314 h 812606"/>
                <a:gd name="connsiteX33" fmla="*/ 4504130 w 12346891"/>
                <a:gd name="connsiteY33" fmla="*/ 204979 h 812606"/>
                <a:gd name="connsiteX34" fmla="*/ 4943959 w 12346891"/>
                <a:gd name="connsiteY34" fmla="*/ 492304 h 812606"/>
                <a:gd name="connsiteX35" fmla="*/ 5209569 w 12346891"/>
                <a:gd name="connsiteY35" fmla="*/ 401517 h 812606"/>
                <a:gd name="connsiteX36" fmla="*/ 5254773 w 12346891"/>
                <a:gd name="connsiteY36" fmla="*/ 363608 h 812606"/>
                <a:gd name="connsiteX37" fmla="*/ 5260350 w 12346891"/>
                <a:gd name="connsiteY37" fmla="*/ 356532 h 812606"/>
                <a:gd name="connsiteX38" fmla="*/ 5294479 w 12346891"/>
                <a:gd name="connsiteY38" fmla="*/ 323694 h 812606"/>
                <a:gd name="connsiteX39" fmla="*/ 5319551 w 12346891"/>
                <a:gd name="connsiteY39" fmla="*/ 296655 h 812606"/>
                <a:gd name="connsiteX40" fmla="*/ 5408612 w 12346891"/>
                <a:gd name="connsiteY40" fmla="*/ 177228 h 812606"/>
                <a:gd name="connsiteX41" fmla="*/ 5372274 w 12346891"/>
                <a:gd name="connsiteY41" fmla="*/ 258677 h 812606"/>
                <a:gd name="connsiteX42" fmla="*/ 5413553 w 12346891"/>
                <a:gd name="connsiteY42" fmla="*/ 229399 h 812606"/>
                <a:gd name="connsiteX43" fmla="*/ 5687126 w 12346891"/>
                <a:gd name="connsiteY43" fmla="*/ 151994 h 812606"/>
                <a:gd name="connsiteX44" fmla="*/ 6057553 w 12346891"/>
                <a:gd name="connsiteY44" fmla="*/ 300590 h 812606"/>
                <a:gd name="connsiteX45" fmla="*/ 6105759 w 12346891"/>
                <a:gd name="connsiteY45" fmla="*/ 347929 h 812606"/>
                <a:gd name="connsiteX46" fmla="*/ 6110073 w 12346891"/>
                <a:gd name="connsiteY46" fmla="*/ 339306 h 812606"/>
                <a:gd name="connsiteX47" fmla="*/ 6119609 w 12346891"/>
                <a:gd name="connsiteY47" fmla="*/ 356970 h 812606"/>
                <a:gd name="connsiteX48" fmla="*/ 6559437 w 12346891"/>
                <a:gd name="connsiteY48" fmla="*/ 644296 h 812606"/>
                <a:gd name="connsiteX49" fmla="*/ 6982500 w 12346891"/>
                <a:gd name="connsiteY49" fmla="*/ 383863 h 812606"/>
                <a:gd name="connsiteX50" fmla="*/ 6982751 w 12346891"/>
                <a:gd name="connsiteY50" fmla="*/ 383454 h 812606"/>
                <a:gd name="connsiteX51" fmla="*/ 6984244 w 12346891"/>
                <a:gd name="connsiteY51" fmla="*/ 380360 h 812606"/>
                <a:gd name="connsiteX52" fmla="*/ 7011030 w 12346891"/>
                <a:gd name="connsiteY52" fmla="*/ 332390 h 812606"/>
                <a:gd name="connsiteX53" fmla="*/ 7024284 w 12346891"/>
                <a:gd name="connsiteY53" fmla="*/ 311755 h 812606"/>
                <a:gd name="connsiteX54" fmla="*/ 7041775 w 12346891"/>
                <a:gd name="connsiteY54" fmla="*/ 271319 h 812606"/>
                <a:gd name="connsiteX55" fmla="*/ 7034083 w 12346891"/>
                <a:gd name="connsiteY55" fmla="*/ 296503 h 812606"/>
                <a:gd name="connsiteX56" fmla="*/ 7040193 w 12346891"/>
                <a:gd name="connsiteY56" fmla="*/ 286991 h 812606"/>
                <a:gd name="connsiteX57" fmla="*/ 7531945 w 12346891"/>
                <a:gd name="connsiteY57" fmla="*/ 1 h 812606"/>
                <a:gd name="connsiteX58" fmla="*/ 7902372 w 12346891"/>
                <a:gd name="connsiteY58" fmla="*/ 148597 h 812606"/>
                <a:gd name="connsiteX59" fmla="*/ 7950578 w 12346891"/>
                <a:gd name="connsiteY59" fmla="*/ 195936 h 812606"/>
                <a:gd name="connsiteX60" fmla="*/ 7954892 w 12346891"/>
                <a:gd name="connsiteY60" fmla="*/ 187312 h 812606"/>
                <a:gd name="connsiteX61" fmla="*/ 7964428 w 12346891"/>
                <a:gd name="connsiteY61" fmla="*/ 204977 h 812606"/>
                <a:gd name="connsiteX62" fmla="*/ 8404256 w 12346891"/>
                <a:gd name="connsiteY62" fmla="*/ 492302 h 812606"/>
                <a:gd name="connsiteX63" fmla="*/ 8669867 w 12346891"/>
                <a:gd name="connsiteY63" fmla="*/ 401515 h 812606"/>
                <a:gd name="connsiteX64" fmla="*/ 8715074 w 12346891"/>
                <a:gd name="connsiteY64" fmla="*/ 363604 h 812606"/>
                <a:gd name="connsiteX65" fmla="*/ 8720648 w 12346891"/>
                <a:gd name="connsiteY65" fmla="*/ 356531 h 812606"/>
                <a:gd name="connsiteX66" fmla="*/ 8754768 w 12346891"/>
                <a:gd name="connsiteY66" fmla="*/ 323702 h 812606"/>
                <a:gd name="connsiteX67" fmla="*/ 8779849 w 12346891"/>
                <a:gd name="connsiteY67" fmla="*/ 296653 h 812606"/>
                <a:gd name="connsiteX68" fmla="*/ 8869084 w 12346891"/>
                <a:gd name="connsiteY68" fmla="*/ 159809 h 812606"/>
                <a:gd name="connsiteX69" fmla="*/ 8886594 w 12346891"/>
                <a:gd name="connsiteY69" fmla="*/ 119325 h 812606"/>
                <a:gd name="connsiteX70" fmla="*/ 8868910 w 12346891"/>
                <a:gd name="connsiteY70" fmla="*/ 177226 h 812606"/>
                <a:gd name="connsiteX71" fmla="*/ 8832571 w 12346891"/>
                <a:gd name="connsiteY71" fmla="*/ 258676 h 812606"/>
                <a:gd name="connsiteX72" fmla="*/ 8873851 w 12346891"/>
                <a:gd name="connsiteY72" fmla="*/ 229399 h 812606"/>
                <a:gd name="connsiteX73" fmla="*/ 9147424 w 12346891"/>
                <a:gd name="connsiteY73" fmla="*/ 151993 h 812606"/>
                <a:gd name="connsiteX74" fmla="*/ 9517851 w 12346891"/>
                <a:gd name="connsiteY74" fmla="*/ 300589 h 812606"/>
                <a:gd name="connsiteX75" fmla="*/ 9566057 w 12346891"/>
                <a:gd name="connsiteY75" fmla="*/ 347928 h 812606"/>
                <a:gd name="connsiteX76" fmla="*/ 9570371 w 12346891"/>
                <a:gd name="connsiteY76" fmla="*/ 339305 h 812606"/>
                <a:gd name="connsiteX77" fmla="*/ 9579906 w 12346891"/>
                <a:gd name="connsiteY77" fmla="*/ 356969 h 812606"/>
                <a:gd name="connsiteX78" fmla="*/ 10019736 w 12346891"/>
                <a:gd name="connsiteY78" fmla="*/ 644295 h 812606"/>
                <a:gd name="connsiteX79" fmla="*/ 10442798 w 12346891"/>
                <a:gd name="connsiteY79" fmla="*/ 383862 h 812606"/>
                <a:gd name="connsiteX80" fmla="*/ 10443050 w 12346891"/>
                <a:gd name="connsiteY80" fmla="*/ 383453 h 812606"/>
                <a:gd name="connsiteX81" fmla="*/ 10444542 w 12346891"/>
                <a:gd name="connsiteY81" fmla="*/ 380359 h 812606"/>
                <a:gd name="connsiteX82" fmla="*/ 10471328 w 12346891"/>
                <a:gd name="connsiteY82" fmla="*/ 332389 h 812606"/>
                <a:gd name="connsiteX83" fmla="*/ 10484583 w 12346891"/>
                <a:gd name="connsiteY83" fmla="*/ 311754 h 812606"/>
                <a:gd name="connsiteX84" fmla="*/ 10502072 w 12346891"/>
                <a:gd name="connsiteY84" fmla="*/ 271318 h 812606"/>
                <a:gd name="connsiteX85" fmla="*/ 10494381 w 12346891"/>
                <a:gd name="connsiteY85" fmla="*/ 296502 h 812606"/>
                <a:gd name="connsiteX86" fmla="*/ 10500491 w 12346891"/>
                <a:gd name="connsiteY86" fmla="*/ 286990 h 812606"/>
                <a:gd name="connsiteX87" fmla="*/ 10992243 w 12346891"/>
                <a:gd name="connsiteY87" fmla="*/ 0 h 812606"/>
                <a:gd name="connsiteX88" fmla="*/ 11362670 w 12346891"/>
                <a:gd name="connsiteY88" fmla="*/ 148596 h 812606"/>
                <a:gd name="connsiteX89" fmla="*/ 11410876 w 12346891"/>
                <a:gd name="connsiteY89" fmla="*/ 195935 h 812606"/>
                <a:gd name="connsiteX90" fmla="*/ 11415190 w 12346891"/>
                <a:gd name="connsiteY90" fmla="*/ 187311 h 812606"/>
                <a:gd name="connsiteX91" fmla="*/ 11424726 w 12346891"/>
                <a:gd name="connsiteY91" fmla="*/ 204976 h 812606"/>
                <a:gd name="connsiteX92" fmla="*/ 11864555 w 12346891"/>
                <a:gd name="connsiteY92" fmla="*/ 492302 h 812606"/>
                <a:gd name="connsiteX93" fmla="*/ 12329382 w 12346891"/>
                <a:gd name="connsiteY93" fmla="*/ 159808 h 812606"/>
                <a:gd name="connsiteX94" fmla="*/ 12346891 w 12346891"/>
                <a:gd name="connsiteY94" fmla="*/ 119324 h 812606"/>
                <a:gd name="connsiteX95" fmla="*/ 12329208 w 12346891"/>
                <a:gd name="connsiteY95" fmla="*/ 177225 h 812606"/>
                <a:gd name="connsiteX96" fmla="*/ 11735542 w 12346891"/>
                <a:gd name="connsiteY96" fmla="*/ 660610 h 812606"/>
                <a:gd name="connsiteX97" fmla="*/ 11365115 w 12346891"/>
                <a:gd name="connsiteY97" fmla="*/ 512014 h 812606"/>
                <a:gd name="connsiteX98" fmla="*/ 11316909 w 12346891"/>
                <a:gd name="connsiteY98" fmla="*/ 464675 h 812606"/>
                <a:gd name="connsiteX99" fmla="*/ 11312594 w 12346891"/>
                <a:gd name="connsiteY99" fmla="*/ 473298 h 812606"/>
                <a:gd name="connsiteX100" fmla="*/ 11303059 w 12346891"/>
                <a:gd name="connsiteY100" fmla="*/ 455634 h 812606"/>
                <a:gd name="connsiteX101" fmla="*/ 10863230 w 12346891"/>
                <a:gd name="connsiteY101" fmla="*/ 168308 h 812606"/>
                <a:gd name="connsiteX102" fmla="*/ 10440168 w 12346891"/>
                <a:gd name="connsiteY102" fmla="*/ 428741 h 812606"/>
                <a:gd name="connsiteX103" fmla="*/ 10439916 w 12346891"/>
                <a:gd name="connsiteY103" fmla="*/ 429150 h 812606"/>
                <a:gd name="connsiteX104" fmla="*/ 10438424 w 12346891"/>
                <a:gd name="connsiteY104" fmla="*/ 432244 h 812606"/>
                <a:gd name="connsiteX105" fmla="*/ 10411637 w 12346891"/>
                <a:gd name="connsiteY105" fmla="*/ 480214 h 812606"/>
                <a:gd name="connsiteX106" fmla="*/ 10398383 w 12346891"/>
                <a:gd name="connsiteY106" fmla="*/ 500849 h 812606"/>
                <a:gd name="connsiteX107" fmla="*/ 10380893 w 12346891"/>
                <a:gd name="connsiteY107" fmla="*/ 541285 h 812606"/>
                <a:gd name="connsiteX108" fmla="*/ 10388584 w 12346891"/>
                <a:gd name="connsiteY108" fmla="*/ 516101 h 812606"/>
                <a:gd name="connsiteX109" fmla="*/ 10382475 w 12346891"/>
                <a:gd name="connsiteY109" fmla="*/ 525613 h 812606"/>
                <a:gd name="connsiteX110" fmla="*/ 9890722 w 12346891"/>
                <a:gd name="connsiteY110" fmla="*/ 812603 h 812606"/>
                <a:gd name="connsiteX111" fmla="*/ 9520295 w 12346891"/>
                <a:gd name="connsiteY111" fmla="*/ 664007 h 812606"/>
                <a:gd name="connsiteX112" fmla="*/ 9472089 w 12346891"/>
                <a:gd name="connsiteY112" fmla="*/ 616668 h 812606"/>
                <a:gd name="connsiteX113" fmla="*/ 9467775 w 12346891"/>
                <a:gd name="connsiteY113" fmla="*/ 625292 h 812606"/>
                <a:gd name="connsiteX114" fmla="*/ 9458240 w 12346891"/>
                <a:gd name="connsiteY114" fmla="*/ 607627 h 812606"/>
                <a:gd name="connsiteX115" fmla="*/ 9018411 w 12346891"/>
                <a:gd name="connsiteY115" fmla="*/ 320302 h 812606"/>
                <a:gd name="connsiteX116" fmla="*/ 8752800 w 12346891"/>
                <a:gd name="connsiteY116" fmla="*/ 411089 h 812606"/>
                <a:gd name="connsiteX117" fmla="*/ 8707593 w 12346891"/>
                <a:gd name="connsiteY117" fmla="*/ 449000 h 812606"/>
                <a:gd name="connsiteX118" fmla="*/ 8702020 w 12346891"/>
                <a:gd name="connsiteY118" fmla="*/ 456073 h 812606"/>
                <a:gd name="connsiteX119" fmla="*/ 8667899 w 12346891"/>
                <a:gd name="connsiteY119" fmla="*/ 488902 h 812606"/>
                <a:gd name="connsiteX120" fmla="*/ 8642818 w 12346891"/>
                <a:gd name="connsiteY120" fmla="*/ 515951 h 812606"/>
                <a:gd name="connsiteX121" fmla="*/ 8553583 w 12346891"/>
                <a:gd name="connsiteY121" fmla="*/ 652795 h 812606"/>
                <a:gd name="connsiteX122" fmla="*/ 8536073 w 12346891"/>
                <a:gd name="connsiteY122" fmla="*/ 693279 h 812606"/>
                <a:gd name="connsiteX123" fmla="*/ 8553757 w 12346891"/>
                <a:gd name="connsiteY123" fmla="*/ 635378 h 812606"/>
                <a:gd name="connsiteX124" fmla="*/ 8590096 w 12346891"/>
                <a:gd name="connsiteY124" fmla="*/ 553928 h 812606"/>
                <a:gd name="connsiteX125" fmla="*/ 8548816 w 12346891"/>
                <a:gd name="connsiteY125" fmla="*/ 583206 h 812606"/>
                <a:gd name="connsiteX126" fmla="*/ 8275244 w 12346891"/>
                <a:gd name="connsiteY126" fmla="*/ 660611 h 812606"/>
                <a:gd name="connsiteX127" fmla="*/ 7904817 w 12346891"/>
                <a:gd name="connsiteY127" fmla="*/ 512015 h 812606"/>
                <a:gd name="connsiteX128" fmla="*/ 7856610 w 12346891"/>
                <a:gd name="connsiteY128" fmla="*/ 464676 h 812606"/>
                <a:gd name="connsiteX129" fmla="*/ 7852297 w 12346891"/>
                <a:gd name="connsiteY129" fmla="*/ 473299 h 812606"/>
                <a:gd name="connsiteX130" fmla="*/ 7842761 w 12346891"/>
                <a:gd name="connsiteY130" fmla="*/ 455635 h 812606"/>
                <a:gd name="connsiteX131" fmla="*/ 7402931 w 12346891"/>
                <a:gd name="connsiteY131" fmla="*/ 168309 h 812606"/>
                <a:gd name="connsiteX132" fmla="*/ 6979869 w 12346891"/>
                <a:gd name="connsiteY132" fmla="*/ 428742 h 812606"/>
                <a:gd name="connsiteX133" fmla="*/ 6979618 w 12346891"/>
                <a:gd name="connsiteY133" fmla="*/ 429151 h 812606"/>
                <a:gd name="connsiteX134" fmla="*/ 6978126 w 12346891"/>
                <a:gd name="connsiteY134" fmla="*/ 432245 h 812606"/>
                <a:gd name="connsiteX135" fmla="*/ 6951340 w 12346891"/>
                <a:gd name="connsiteY135" fmla="*/ 480215 h 812606"/>
                <a:gd name="connsiteX136" fmla="*/ 6938084 w 12346891"/>
                <a:gd name="connsiteY136" fmla="*/ 500850 h 812606"/>
                <a:gd name="connsiteX137" fmla="*/ 6920595 w 12346891"/>
                <a:gd name="connsiteY137" fmla="*/ 541286 h 812606"/>
                <a:gd name="connsiteX138" fmla="*/ 6928286 w 12346891"/>
                <a:gd name="connsiteY138" fmla="*/ 516102 h 812606"/>
                <a:gd name="connsiteX139" fmla="*/ 6922176 w 12346891"/>
                <a:gd name="connsiteY139" fmla="*/ 525614 h 812606"/>
                <a:gd name="connsiteX140" fmla="*/ 6430425 w 12346891"/>
                <a:gd name="connsiteY140" fmla="*/ 812604 h 812606"/>
                <a:gd name="connsiteX141" fmla="*/ 6059997 w 12346891"/>
                <a:gd name="connsiteY141" fmla="*/ 664008 h 812606"/>
                <a:gd name="connsiteX142" fmla="*/ 6011791 w 12346891"/>
                <a:gd name="connsiteY142" fmla="*/ 616669 h 812606"/>
                <a:gd name="connsiteX143" fmla="*/ 6007477 w 12346891"/>
                <a:gd name="connsiteY143" fmla="*/ 625293 h 812606"/>
                <a:gd name="connsiteX144" fmla="*/ 5997942 w 12346891"/>
                <a:gd name="connsiteY144" fmla="*/ 607628 h 812606"/>
                <a:gd name="connsiteX145" fmla="*/ 5558112 w 12346891"/>
                <a:gd name="connsiteY145" fmla="*/ 320302 h 812606"/>
                <a:gd name="connsiteX146" fmla="*/ 5292503 w 12346891"/>
                <a:gd name="connsiteY146" fmla="*/ 411089 h 812606"/>
                <a:gd name="connsiteX147" fmla="*/ 5247298 w 12346891"/>
                <a:gd name="connsiteY147" fmla="*/ 448999 h 812606"/>
                <a:gd name="connsiteX148" fmla="*/ 5241722 w 12346891"/>
                <a:gd name="connsiteY148" fmla="*/ 456075 h 812606"/>
                <a:gd name="connsiteX149" fmla="*/ 5207592 w 12346891"/>
                <a:gd name="connsiteY149" fmla="*/ 488913 h 812606"/>
                <a:gd name="connsiteX150" fmla="*/ 5182520 w 12346891"/>
                <a:gd name="connsiteY150" fmla="*/ 515952 h 812606"/>
                <a:gd name="connsiteX151" fmla="*/ 5129797 w 12346891"/>
                <a:gd name="connsiteY151" fmla="*/ 553930 h 812606"/>
                <a:gd name="connsiteX152" fmla="*/ 5088518 w 12346891"/>
                <a:gd name="connsiteY152" fmla="*/ 583208 h 812606"/>
                <a:gd name="connsiteX153" fmla="*/ 4814946 w 12346891"/>
                <a:gd name="connsiteY153" fmla="*/ 660613 h 812606"/>
                <a:gd name="connsiteX154" fmla="*/ 4444519 w 12346891"/>
                <a:gd name="connsiteY154" fmla="*/ 512017 h 812606"/>
                <a:gd name="connsiteX155" fmla="*/ 4396312 w 12346891"/>
                <a:gd name="connsiteY155" fmla="*/ 464678 h 812606"/>
                <a:gd name="connsiteX156" fmla="*/ 4391999 w 12346891"/>
                <a:gd name="connsiteY156" fmla="*/ 473301 h 812606"/>
                <a:gd name="connsiteX157" fmla="*/ 4382463 w 12346891"/>
                <a:gd name="connsiteY157" fmla="*/ 455637 h 812606"/>
                <a:gd name="connsiteX158" fmla="*/ 3942634 w 12346891"/>
                <a:gd name="connsiteY158" fmla="*/ 168311 h 812606"/>
                <a:gd name="connsiteX159" fmla="*/ 3519572 w 12346891"/>
                <a:gd name="connsiteY159" fmla="*/ 428744 h 812606"/>
                <a:gd name="connsiteX160" fmla="*/ 3519320 w 12346891"/>
                <a:gd name="connsiteY160" fmla="*/ 429153 h 812606"/>
                <a:gd name="connsiteX161" fmla="*/ 3517828 w 12346891"/>
                <a:gd name="connsiteY161" fmla="*/ 432247 h 812606"/>
                <a:gd name="connsiteX162" fmla="*/ 3491042 w 12346891"/>
                <a:gd name="connsiteY162" fmla="*/ 480217 h 812606"/>
                <a:gd name="connsiteX163" fmla="*/ 3477786 w 12346891"/>
                <a:gd name="connsiteY163" fmla="*/ 500852 h 812606"/>
                <a:gd name="connsiteX164" fmla="*/ 3460297 w 12346891"/>
                <a:gd name="connsiteY164" fmla="*/ 541288 h 812606"/>
                <a:gd name="connsiteX165" fmla="*/ 3467989 w 12346891"/>
                <a:gd name="connsiteY165" fmla="*/ 516104 h 812606"/>
                <a:gd name="connsiteX166" fmla="*/ 3461878 w 12346891"/>
                <a:gd name="connsiteY166" fmla="*/ 525616 h 812606"/>
                <a:gd name="connsiteX167" fmla="*/ 2970127 w 12346891"/>
                <a:gd name="connsiteY167" fmla="*/ 812606 h 812606"/>
                <a:gd name="connsiteX168" fmla="*/ 2599700 w 12346891"/>
                <a:gd name="connsiteY168" fmla="*/ 664010 h 812606"/>
                <a:gd name="connsiteX169" fmla="*/ 2551493 w 12346891"/>
                <a:gd name="connsiteY169" fmla="*/ 616671 h 812606"/>
                <a:gd name="connsiteX170" fmla="*/ 2547180 w 12346891"/>
                <a:gd name="connsiteY170" fmla="*/ 625295 h 812606"/>
                <a:gd name="connsiteX171" fmla="*/ 2537644 w 12346891"/>
                <a:gd name="connsiteY171" fmla="*/ 607630 h 812606"/>
                <a:gd name="connsiteX172" fmla="*/ 2097815 w 12346891"/>
                <a:gd name="connsiteY172" fmla="*/ 320304 h 812606"/>
                <a:gd name="connsiteX173" fmla="*/ 1832205 w 12346891"/>
                <a:gd name="connsiteY173" fmla="*/ 411091 h 812606"/>
                <a:gd name="connsiteX174" fmla="*/ 1722223 w 12346891"/>
                <a:gd name="connsiteY174" fmla="*/ 515954 h 812606"/>
                <a:gd name="connsiteX175" fmla="*/ 1669499 w 12346891"/>
                <a:gd name="connsiteY175" fmla="*/ 553933 h 812606"/>
                <a:gd name="connsiteX176" fmla="*/ 1628221 w 12346891"/>
                <a:gd name="connsiteY176" fmla="*/ 583210 h 812606"/>
                <a:gd name="connsiteX177" fmla="*/ 1354648 w 12346891"/>
                <a:gd name="connsiteY177" fmla="*/ 660615 h 812606"/>
                <a:gd name="connsiteX178" fmla="*/ 984221 w 12346891"/>
                <a:gd name="connsiteY178" fmla="*/ 512019 h 812606"/>
                <a:gd name="connsiteX179" fmla="*/ 936015 w 12346891"/>
                <a:gd name="connsiteY179" fmla="*/ 464680 h 812606"/>
                <a:gd name="connsiteX180" fmla="*/ 931701 w 12346891"/>
                <a:gd name="connsiteY180" fmla="*/ 473303 h 812606"/>
                <a:gd name="connsiteX181" fmla="*/ 922165 w 12346891"/>
                <a:gd name="connsiteY181" fmla="*/ 455639 h 812606"/>
                <a:gd name="connsiteX182" fmla="*/ 482336 w 12346891"/>
                <a:gd name="connsiteY182" fmla="*/ 168313 h 812606"/>
                <a:gd name="connsiteX183" fmla="*/ 59274 w 12346891"/>
                <a:gd name="connsiteY183" fmla="*/ 428746 h 812606"/>
                <a:gd name="connsiteX184" fmla="*/ 59022 w 12346891"/>
                <a:gd name="connsiteY184" fmla="*/ 429155 h 812606"/>
                <a:gd name="connsiteX185" fmla="*/ 30744 w 12346891"/>
                <a:gd name="connsiteY185" fmla="*/ 480219 h 812606"/>
                <a:gd name="connsiteX186" fmla="*/ 17488 w 12346891"/>
                <a:gd name="connsiteY186" fmla="*/ 500854 h 812606"/>
                <a:gd name="connsiteX187" fmla="*/ -1 w 12346891"/>
                <a:gd name="connsiteY187" fmla="*/ 541290 h 812606"/>
                <a:gd name="connsiteX188" fmla="*/ 7691 w 12346891"/>
                <a:gd name="connsiteY188" fmla="*/ 516106 h 812606"/>
                <a:gd name="connsiteX189" fmla="*/ 1580 w 12346891"/>
                <a:gd name="connsiteY189" fmla="*/ 525618 h 812606"/>
                <a:gd name="connsiteX190" fmla="*/ 61904 w 12346891"/>
                <a:gd name="connsiteY190" fmla="*/ 383867 h 812606"/>
                <a:gd name="connsiteX191" fmla="*/ 247792 w 12346891"/>
                <a:gd name="connsiteY191" fmla="*/ 397912 h 812606"/>
                <a:gd name="connsiteX0" fmla="*/ 90436 w 12346893"/>
                <a:gd name="connsiteY0" fmla="*/ 332394 h 812606"/>
                <a:gd name="connsiteX1" fmla="*/ 103691 w 12346893"/>
                <a:gd name="connsiteY1" fmla="*/ 311759 h 812606"/>
                <a:gd name="connsiteX2" fmla="*/ 121181 w 12346893"/>
                <a:gd name="connsiteY2" fmla="*/ 271323 h 812606"/>
                <a:gd name="connsiteX3" fmla="*/ 113489 w 12346893"/>
                <a:gd name="connsiteY3" fmla="*/ 296507 h 812606"/>
                <a:gd name="connsiteX4" fmla="*/ 119599 w 12346893"/>
                <a:gd name="connsiteY4" fmla="*/ 286995 h 812606"/>
                <a:gd name="connsiteX5" fmla="*/ 611351 w 12346893"/>
                <a:gd name="connsiteY5" fmla="*/ 5 h 812606"/>
                <a:gd name="connsiteX6" fmla="*/ 981778 w 12346893"/>
                <a:gd name="connsiteY6" fmla="*/ 148601 h 812606"/>
                <a:gd name="connsiteX7" fmla="*/ 1029984 w 12346893"/>
                <a:gd name="connsiteY7" fmla="*/ 195940 h 812606"/>
                <a:gd name="connsiteX8" fmla="*/ 1034298 w 12346893"/>
                <a:gd name="connsiteY8" fmla="*/ 187316 h 812606"/>
                <a:gd name="connsiteX9" fmla="*/ 1043834 w 12346893"/>
                <a:gd name="connsiteY9" fmla="*/ 204981 h 812606"/>
                <a:gd name="connsiteX10" fmla="*/ 1483663 w 12346893"/>
                <a:gd name="connsiteY10" fmla="*/ 492306 h 812606"/>
                <a:gd name="connsiteX11" fmla="*/ 1749273 w 12346893"/>
                <a:gd name="connsiteY11" fmla="*/ 401519 h 812606"/>
                <a:gd name="connsiteX12" fmla="*/ 1794477 w 12346893"/>
                <a:gd name="connsiteY12" fmla="*/ 363610 h 812606"/>
                <a:gd name="connsiteX13" fmla="*/ 1800054 w 12346893"/>
                <a:gd name="connsiteY13" fmla="*/ 356534 h 812606"/>
                <a:gd name="connsiteX14" fmla="*/ 1911979 w 12346893"/>
                <a:gd name="connsiteY14" fmla="*/ 258678 h 812606"/>
                <a:gd name="connsiteX15" fmla="*/ 1953257 w 12346893"/>
                <a:gd name="connsiteY15" fmla="*/ 229401 h 812606"/>
                <a:gd name="connsiteX16" fmla="*/ 2226830 w 12346893"/>
                <a:gd name="connsiteY16" fmla="*/ 151996 h 812606"/>
                <a:gd name="connsiteX17" fmla="*/ 2597257 w 12346893"/>
                <a:gd name="connsiteY17" fmla="*/ 300592 h 812606"/>
                <a:gd name="connsiteX18" fmla="*/ 2645463 w 12346893"/>
                <a:gd name="connsiteY18" fmla="*/ 347931 h 812606"/>
                <a:gd name="connsiteX19" fmla="*/ 2649777 w 12346893"/>
                <a:gd name="connsiteY19" fmla="*/ 339308 h 812606"/>
                <a:gd name="connsiteX20" fmla="*/ 2659313 w 12346893"/>
                <a:gd name="connsiteY20" fmla="*/ 356972 h 812606"/>
                <a:gd name="connsiteX21" fmla="*/ 3099142 w 12346893"/>
                <a:gd name="connsiteY21" fmla="*/ 644298 h 812606"/>
                <a:gd name="connsiteX22" fmla="*/ 3522204 w 12346893"/>
                <a:gd name="connsiteY22" fmla="*/ 383865 h 812606"/>
                <a:gd name="connsiteX23" fmla="*/ 3522456 w 12346893"/>
                <a:gd name="connsiteY23" fmla="*/ 383456 h 812606"/>
                <a:gd name="connsiteX24" fmla="*/ 3550734 w 12346893"/>
                <a:gd name="connsiteY24" fmla="*/ 332392 h 812606"/>
                <a:gd name="connsiteX25" fmla="*/ 3581479 w 12346893"/>
                <a:gd name="connsiteY25" fmla="*/ 271321 h 812606"/>
                <a:gd name="connsiteX26" fmla="*/ 3573787 w 12346893"/>
                <a:gd name="connsiteY26" fmla="*/ 296505 h 812606"/>
                <a:gd name="connsiteX27" fmla="*/ 3579897 w 12346893"/>
                <a:gd name="connsiteY27" fmla="*/ 286993 h 812606"/>
                <a:gd name="connsiteX28" fmla="*/ 4071649 w 12346893"/>
                <a:gd name="connsiteY28" fmla="*/ 3 h 812606"/>
                <a:gd name="connsiteX29" fmla="*/ 4442076 w 12346893"/>
                <a:gd name="connsiteY29" fmla="*/ 148599 h 812606"/>
                <a:gd name="connsiteX30" fmla="*/ 4490282 w 12346893"/>
                <a:gd name="connsiteY30" fmla="*/ 195938 h 812606"/>
                <a:gd name="connsiteX31" fmla="*/ 4494596 w 12346893"/>
                <a:gd name="connsiteY31" fmla="*/ 187314 h 812606"/>
                <a:gd name="connsiteX32" fmla="*/ 4504132 w 12346893"/>
                <a:gd name="connsiteY32" fmla="*/ 204979 h 812606"/>
                <a:gd name="connsiteX33" fmla="*/ 4943961 w 12346893"/>
                <a:gd name="connsiteY33" fmla="*/ 492304 h 812606"/>
                <a:gd name="connsiteX34" fmla="*/ 5209571 w 12346893"/>
                <a:gd name="connsiteY34" fmla="*/ 401517 h 812606"/>
                <a:gd name="connsiteX35" fmla="*/ 5254775 w 12346893"/>
                <a:gd name="connsiteY35" fmla="*/ 363608 h 812606"/>
                <a:gd name="connsiteX36" fmla="*/ 5260352 w 12346893"/>
                <a:gd name="connsiteY36" fmla="*/ 356532 h 812606"/>
                <a:gd name="connsiteX37" fmla="*/ 5294481 w 12346893"/>
                <a:gd name="connsiteY37" fmla="*/ 323694 h 812606"/>
                <a:gd name="connsiteX38" fmla="*/ 5319553 w 12346893"/>
                <a:gd name="connsiteY38" fmla="*/ 296655 h 812606"/>
                <a:gd name="connsiteX39" fmla="*/ 5408614 w 12346893"/>
                <a:gd name="connsiteY39" fmla="*/ 177228 h 812606"/>
                <a:gd name="connsiteX40" fmla="*/ 5372276 w 12346893"/>
                <a:gd name="connsiteY40" fmla="*/ 258677 h 812606"/>
                <a:gd name="connsiteX41" fmla="*/ 5413555 w 12346893"/>
                <a:gd name="connsiteY41" fmla="*/ 229399 h 812606"/>
                <a:gd name="connsiteX42" fmla="*/ 5687128 w 12346893"/>
                <a:gd name="connsiteY42" fmla="*/ 151994 h 812606"/>
                <a:gd name="connsiteX43" fmla="*/ 6057555 w 12346893"/>
                <a:gd name="connsiteY43" fmla="*/ 300590 h 812606"/>
                <a:gd name="connsiteX44" fmla="*/ 6105761 w 12346893"/>
                <a:gd name="connsiteY44" fmla="*/ 347929 h 812606"/>
                <a:gd name="connsiteX45" fmla="*/ 6110075 w 12346893"/>
                <a:gd name="connsiteY45" fmla="*/ 339306 h 812606"/>
                <a:gd name="connsiteX46" fmla="*/ 6119611 w 12346893"/>
                <a:gd name="connsiteY46" fmla="*/ 356970 h 812606"/>
                <a:gd name="connsiteX47" fmla="*/ 6559439 w 12346893"/>
                <a:gd name="connsiteY47" fmla="*/ 644296 h 812606"/>
                <a:gd name="connsiteX48" fmla="*/ 6982502 w 12346893"/>
                <a:gd name="connsiteY48" fmla="*/ 383863 h 812606"/>
                <a:gd name="connsiteX49" fmla="*/ 6982753 w 12346893"/>
                <a:gd name="connsiteY49" fmla="*/ 383454 h 812606"/>
                <a:gd name="connsiteX50" fmla="*/ 6984246 w 12346893"/>
                <a:gd name="connsiteY50" fmla="*/ 380360 h 812606"/>
                <a:gd name="connsiteX51" fmla="*/ 7011032 w 12346893"/>
                <a:gd name="connsiteY51" fmla="*/ 332390 h 812606"/>
                <a:gd name="connsiteX52" fmla="*/ 7024286 w 12346893"/>
                <a:gd name="connsiteY52" fmla="*/ 311755 h 812606"/>
                <a:gd name="connsiteX53" fmla="*/ 7041777 w 12346893"/>
                <a:gd name="connsiteY53" fmla="*/ 271319 h 812606"/>
                <a:gd name="connsiteX54" fmla="*/ 7034085 w 12346893"/>
                <a:gd name="connsiteY54" fmla="*/ 296503 h 812606"/>
                <a:gd name="connsiteX55" fmla="*/ 7040195 w 12346893"/>
                <a:gd name="connsiteY55" fmla="*/ 286991 h 812606"/>
                <a:gd name="connsiteX56" fmla="*/ 7531947 w 12346893"/>
                <a:gd name="connsiteY56" fmla="*/ 1 h 812606"/>
                <a:gd name="connsiteX57" fmla="*/ 7902374 w 12346893"/>
                <a:gd name="connsiteY57" fmla="*/ 148597 h 812606"/>
                <a:gd name="connsiteX58" fmla="*/ 7950580 w 12346893"/>
                <a:gd name="connsiteY58" fmla="*/ 195936 h 812606"/>
                <a:gd name="connsiteX59" fmla="*/ 7954894 w 12346893"/>
                <a:gd name="connsiteY59" fmla="*/ 187312 h 812606"/>
                <a:gd name="connsiteX60" fmla="*/ 7964430 w 12346893"/>
                <a:gd name="connsiteY60" fmla="*/ 204977 h 812606"/>
                <a:gd name="connsiteX61" fmla="*/ 8404258 w 12346893"/>
                <a:gd name="connsiteY61" fmla="*/ 492302 h 812606"/>
                <a:gd name="connsiteX62" fmla="*/ 8669869 w 12346893"/>
                <a:gd name="connsiteY62" fmla="*/ 401515 h 812606"/>
                <a:gd name="connsiteX63" fmla="*/ 8715076 w 12346893"/>
                <a:gd name="connsiteY63" fmla="*/ 363604 h 812606"/>
                <a:gd name="connsiteX64" fmla="*/ 8720650 w 12346893"/>
                <a:gd name="connsiteY64" fmla="*/ 356531 h 812606"/>
                <a:gd name="connsiteX65" fmla="*/ 8754770 w 12346893"/>
                <a:gd name="connsiteY65" fmla="*/ 323702 h 812606"/>
                <a:gd name="connsiteX66" fmla="*/ 8779851 w 12346893"/>
                <a:gd name="connsiteY66" fmla="*/ 296653 h 812606"/>
                <a:gd name="connsiteX67" fmla="*/ 8869086 w 12346893"/>
                <a:gd name="connsiteY67" fmla="*/ 159809 h 812606"/>
                <a:gd name="connsiteX68" fmla="*/ 8886596 w 12346893"/>
                <a:gd name="connsiteY68" fmla="*/ 119325 h 812606"/>
                <a:gd name="connsiteX69" fmla="*/ 8868912 w 12346893"/>
                <a:gd name="connsiteY69" fmla="*/ 177226 h 812606"/>
                <a:gd name="connsiteX70" fmla="*/ 8832573 w 12346893"/>
                <a:gd name="connsiteY70" fmla="*/ 258676 h 812606"/>
                <a:gd name="connsiteX71" fmla="*/ 8873853 w 12346893"/>
                <a:gd name="connsiteY71" fmla="*/ 229399 h 812606"/>
                <a:gd name="connsiteX72" fmla="*/ 9147426 w 12346893"/>
                <a:gd name="connsiteY72" fmla="*/ 151993 h 812606"/>
                <a:gd name="connsiteX73" fmla="*/ 9517853 w 12346893"/>
                <a:gd name="connsiteY73" fmla="*/ 300589 h 812606"/>
                <a:gd name="connsiteX74" fmla="*/ 9566059 w 12346893"/>
                <a:gd name="connsiteY74" fmla="*/ 347928 h 812606"/>
                <a:gd name="connsiteX75" fmla="*/ 9570373 w 12346893"/>
                <a:gd name="connsiteY75" fmla="*/ 339305 h 812606"/>
                <a:gd name="connsiteX76" fmla="*/ 9579908 w 12346893"/>
                <a:gd name="connsiteY76" fmla="*/ 356969 h 812606"/>
                <a:gd name="connsiteX77" fmla="*/ 10019738 w 12346893"/>
                <a:gd name="connsiteY77" fmla="*/ 644295 h 812606"/>
                <a:gd name="connsiteX78" fmla="*/ 10442800 w 12346893"/>
                <a:gd name="connsiteY78" fmla="*/ 383862 h 812606"/>
                <a:gd name="connsiteX79" fmla="*/ 10443052 w 12346893"/>
                <a:gd name="connsiteY79" fmla="*/ 383453 h 812606"/>
                <a:gd name="connsiteX80" fmla="*/ 10444544 w 12346893"/>
                <a:gd name="connsiteY80" fmla="*/ 380359 h 812606"/>
                <a:gd name="connsiteX81" fmla="*/ 10471330 w 12346893"/>
                <a:gd name="connsiteY81" fmla="*/ 332389 h 812606"/>
                <a:gd name="connsiteX82" fmla="*/ 10484585 w 12346893"/>
                <a:gd name="connsiteY82" fmla="*/ 311754 h 812606"/>
                <a:gd name="connsiteX83" fmla="*/ 10502074 w 12346893"/>
                <a:gd name="connsiteY83" fmla="*/ 271318 h 812606"/>
                <a:gd name="connsiteX84" fmla="*/ 10494383 w 12346893"/>
                <a:gd name="connsiteY84" fmla="*/ 296502 h 812606"/>
                <a:gd name="connsiteX85" fmla="*/ 10500493 w 12346893"/>
                <a:gd name="connsiteY85" fmla="*/ 286990 h 812606"/>
                <a:gd name="connsiteX86" fmla="*/ 10992245 w 12346893"/>
                <a:gd name="connsiteY86" fmla="*/ 0 h 812606"/>
                <a:gd name="connsiteX87" fmla="*/ 11362672 w 12346893"/>
                <a:gd name="connsiteY87" fmla="*/ 148596 h 812606"/>
                <a:gd name="connsiteX88" fmla="*/ 11410878 w 12346893"/>
                <a:gd name="connsiteY88" fmla="*/ 195935 h 812606"/>
                <a:gd name="connsiteX89" fmla="*/ 11415192 w 12346893"/>
                <a:gd name="connsiteY89" fmla="*/ 187311 h 812606"/>
                <a:gd name="connsiteX90" fmla="*/ 11424728 w 12346893"/>
                <a:gd name="connsiteY90" fmla="*/ 204976 h 812606"/>
                <a:gd name="connsiteX91" fmla="*/ 11864557 w 12346893"/>
                <a:gd name="connsiteY91" fmla="*/ 492302 h 812606"/>
                <a:gd name="connsiteX92" fmla="*/ 12329384 w 12346893"/>
                <a:gd name="connsiteY92" fmla="*/ 159808 h 812606"/>
                <a:gd name="connsiteX93" fmla="*/ 12346893 w 12346893"/>
                <a:gd name="connsiteY93" fmla="*/ 119324 h 812606"/>
                <a:gd name="connsiteX94" fmla="*/ 12329210 w 12346893"/>
                <a:gd name="connsiteY94" fmla="*/ 177225 h 812606"/>
                <a:gd name="connsiteX95" fmla="*/ 11735544 w 12346893"/>
                <a:gd name="connsiteY95" fmla="*/ 660610 h 812606"/>
                <a:gd name="connsiteX96" fmla="*/ 11365117 w 12346893"/>
                <a:gd name="connsiteY96" fmla="*/ 512014 h 812606"/>
                <a:gd name="connsiteX97" fmla="*/ 11316911 w 12346893"/>
                <a:gd name="connsiteY97" fmla="*/ 464675 h 812606"/>
                <a:gd name="connsiteX98" fmla="*/ 11312596 w 12346893"/>
                <a:gd name="connsiteY98" fmla="*/ 473298 h 812606"/>
                <a:gd name="connsiteX99" fmla="*/ 11303061 w 12346893"/>
                <a:gd name="connsiteY99" fmla="*/ 455634 h 812606"/>
                <a:gd name="connsiteX100" fmla="*/ 10863232 w 12346893"/>
                <a:gd name="connsiteY100" fmla="*/ 168308 h 812606"/>
                <a:gd name="connsiteX101" fmla="*/ 10440170 w 12346893"/>
                <a:gd name="connsiteY101" fmla="*/ 428741 h 812606"/>
                <a:gd name="connsiteX102" fmla="*/ 10439918 w 12346893"/>
                <a:gd name="connsiteY102" fmla="*/ 429150 h 812606"/>
                <a:gd name="connsiteX103" fmla="*/ 10438426 w 12346893"/>
                <a:gd name="connsiteY103" fmla="*/ 432244 h 812606"/>
                <a:gd name="connsiteX104" fmla="*/ 10411639 w 12346893"/>
                <a:gd name="connsiteY104" fmla="*/ 480214 h 812606"/>
                <a:gd name="connsiteX105" fmla="*/ 10398385 w 12346893"/>
                <a:gd name="connsiteY105" fmla="*/ 500849 h 812606"/>
                <a:gd name="connsiteX106" fmla="*/ 10380895 w 12346893"/>
                <a:gd name="connsiteY106" fmla="*/ 541285 h 812606"/>
                <a:gd name="connsiteX107" fmla="*/ 10388586 w 12346893"/>
                <a:gd name="connsiteY107" fmla="*/ 516101 h 812606"/>
                <a:gd name="connsiteX108" fmla="*/ 10382477 w 12346893"/>
                <a:gd name="connsiteY108" fmla="*/ 525613 h 812606"/>
                <a:gd name="connsiteX109" fmla="*/ 9890724 w 12346893"/>
                <a:gd name="connsiteY109" fmla="*/ 812603 h 812606"/>
                <a:gd name="connsiteX110" fmla="*/ 9520297 w 12346893"/>
                <a:gd name="connsiteY110" fmla="*/ 664007 h 812606"/>
                <a:gd name="connsiteX111" fmla="*/ 9472091 w 12346893"/>
                <a:gd name="connsiteY111" fmla="*/ 616668 h 812606"/>
                <a:gd name="connsiteX112" fmla="*/ 9467777 w 12346893"/>
                <a:gd name="connsiteY112" fmla="*/ 625292 h 812606"/>
                <a:gd name="connsiteX113" fmla="*/ 9458242 w 12346893"/>
                <a:gd name="connsiteY113" fmla="*/ 607627 h 812606"/>
                <a:gd name="connsiteX114" fmla="*/ 9018413 w 12346893"/>
                <a:gd name="connsiteY114" fmla="*/ 320302 h 812606"/>
                <a:gd name="connsiteX115" fmla="*/ 8752802 w 12346893"/>
                <a:gd name="connsiteY115" fmla="*/ 411089 h 812606"/>
                <a:gd name="connsiteX116" fmla="*/ 8707595 w 12346893"/>
                <a:gd name="connsiteY116" fmla="*/ 449000 h 812606"/>
                <a:gd name="connsiteX117" fmla="*/ 8702022 w 12346893"/>
                <a:gd name="connsiteY117" fmla="*/ 456073 h 812606"/>
                <a:gd name="connsiteX118" fmla="*/ 8667901 w 12346893"/>
                <a:gd name="connsiteY118" fmla="*/ 488902 h 812606"/>
                <a:gd name="connsiteX119" fmla="*/ 8642820 w 12346893"/>
                <a:gd name="connsiteY119" fmla="*/ 515951 h 812606"/>
                <a:gd name="connsiteX120" fmla="*/ 8553585 w 12346893"/>
                <a:gd name="connsiteY120" fmla="*/ 652795 h 812606"/>
                <a:gd name="connsiteX121" fmla="*/ 8536075 w 12346893"/>
                <a:gd name="connsiteY121" fmla="*/ 693279 h 812606"/>
                <a:gd name="connsiteX122" fmla="*/ 8553759 w 12346893"/>
                <a:gd name="connsiteY122" fmla="*/ 635378 h 812606"/>
                <a:gd name="connsiteX123" fmla="*/ 8590098 w 12346893"/>
                <a:gd name="connsiteY123" fmla="*/ 553928 h 812606"/>
                <a:gd name="connsiteX124" fmla="*/ 8548818 w 12346893"/>
                <a:gd name="connsiteY124" fmla="*/ 583206 h 812606"/>
                <a:gd name="connsiteX125" fmla="*/ 8275246 w 12346893"/>
                <a:gd name="connsiteY125" fmla="*/ 660611 h 812606"/>
                <a:gd name="connsiteX126" fmla="*/ 7904819 w 12346893"/>
                <a:gd name="connsiteY126" fmla="*/ 512015 h 812606"/>
                <a:gd name="connsiteX127" fmla="*/ 7856612 w 12346893"/>
                <a:gd name="connsiteY127" fmla="*/ 464676 h 812606"/>
                <a:gd name="connsiteX128" fmla="*/ 7852299 w 12346893"/>
                <a:gd name="connsiteY128" fmla="*/ 473299 h 812606"/>
                <a:gd name="connsiteX129" fmla="*/ 7842763 w 12346893"/>
                <a:gd name="connsiteY129" fmla="*/ 455635 h 812606"/>
                <a:gd name="connsiteX130" fmla="*/ 7402933 w 12346893"/>
                <a:gd name="connsiteY130" fmla="*/ 168309 h 812606"/>
                <a:gd name="connsiteX131" fmla="*/ 6979871 w 12346893"/>
                <a:gd name="connsiteY131" fmla="*/ 428742 h 812606"/>
                <a:gd name="connsiteX132" fmla="*/ 6979620 w 12346893"/>
                <a:gd name="connsiteY132" fmla="*/ 429151 h 812606"/>
                <a:gd name="connsiteX133" fmla="*/ 6978128 w 12346893"/>
                <a:gd name="connsiteY133" fmla="*/ 432245 h 812606"/>
                <a:gd name="connsiteX134" fmla="*/ 6951342 w 12346893"/>
                <a:gd name="connsiteY134" fmla="*/ 480215 h 812606"/>
                <a:gd name="connsiteX135" fmla="*/ 6938086 w 12346893"/>
                <a:gd name="connsiteY135" fmla="*/ 500850 h 812606"/>
                <a:gd name="connsiteX136" fmla="*/ 6920597 w 12346893"/>
                <a:gd name="connsiteY136" fmla="*/ 541286 h 812606"/>
                <a:gd name="connsiteX137" fmla="*/ 6928288 w 12346893"/>
                <a:gd name="connsiteY137" fmla="*/ 516102 h 812606"/>
                <a:gd name="connsiteX138" fmla="*/ 6922178 w 12346893"/>
                <a:gd name="connsiteY138" fmla="*/ 525614 h 812606"/>
                <a:gd name="connsiteX139" fmla="*/ 6430427 w 12346893"/>
                <a:gd name="connsiteY139" fmla="*/ 812604 h 812606"/>
                <a:gd name="connsiteX140" fmla="*/ 6059999 w 12346893"/>
                <a:gd name="connsiteY140" fmla="*/ 664008 h 812606"/>
                <a:gd name="connsiteX141" fmla="*/ 6011793 w 12346893"/>
                <a:gd name="connsiteY141" fmla="*/ 616669 h 812606"/>
                <a:gd name="connsiteX142" fmla="*/ 6007479 w 12346893"/>
                <a:gd name="connsiteY142" fmla="*/ 625293 h 812606"/>
                <a:gd name="connsiteX143" fmla="*/ 5997944 w 12346893"/>
                <a:gd name="connsiteY143" fmla="*/ 607628 h 812606"/>
                <a:gd name="connsiteX144" fmla="*/ 5558114 w 12346893"/>
                <a:gd name="connsiteY144" fmla="*/ 320302 h 812606"/>
                <a:gd name="connsiteX145" fmla="*/ 5292505 w 12346893"/>
                <a:gd name="connsiteY145" fmla="*/ 411089 h 812606"/>
                <a:gd name="connsiteX146" fmla="*/ 5247300 w 12346893"/>
                <a:gd name="connsiteY146" fmla="*/ 448999 h 812606"/>
                <a:gd name="connsiteX147" fmla="*/ 5241724 w 12346893"/>
                <a:gd name="connsiteY147" fmla="*/ 456075 h 812606"/>
                <a:gd name="connsiteX148" fmla="*/ 5207594 w 12346893"/>
                <a:gd name="connsiteY148" fmla="*/ 488913 h 812606"/>
                <a:gd name="connsiteX149" fmla="*/ 5182522 w 12346893"/>
                <a:gd name="connsiteY149" fmla="*/ 515952 h 812606"/>
                <a:gd name="connsiteX150" fmla="*/ 5129799 w 12346893"/>
                <a:gd name="connsiteY150" fmla="*/ 553930 h 812606"/>
                <a:gd name="connsiteX151" fmla="*/ 5088520 w 12346893"/>
                <a:gd name="connsiteY151" fmla="*/ 583208 h 812606"/>
                <a:gd name="connsiteX152" fmla="*/ 4814948 w 12346893"/>
                <a:gd name="connsiteY152" fmla="*/ 660613 h 812606"/>
                <a:gd name="connsiteX153" fmla="*/ 4444521 w 12346893"/>
                <a:gd name="connsiteY153" fmla="*/ 512017 h 812606"/>
                <a:gd name="connsiteX154" fmla="*/ 4396314 w 12346893"/>
                <a:gd name="connsiteY154" fmla="*/ 464678 h 812606"/>
                <a:gd name="connsiteX155" fmla="*/ 4392001 w 12346893"/>
                <a:gd name="connsiteY155" fmla="*/ 473301 h 812606"/>
                <a:gd name="connsiteX156" fmla="*/ 4382465 w 12346893"/>
                <a:gd name="connsiteY156" fmla="*/ 455637 h 812606"/>
                <a:gd name="connsiteX157" fmla="*/ 3942636 w 12346893"/>
                <a:gd name="connsiteY157" fmla="*/ 168311 h 812606"/>
                <a:gd name="connsiteX158" fmla="*/ 3519574 w 12346893"/>
                <a:gd name="connsiteY158" fmla="*/ 428744 h 812606"/>
                <a:gd name="connsiteX159" fmla="*/ 3519322 w 12346893"/>
                <a:gd name="connsiteY159" fmla="*/ 429153 h 812606"/>
                <a:gd name="connsiteX160" fmla="*/ 3517830 w 12346893"/>
                <a:gd name="connsiteY160" fmla="*/ 432247 h 812606"/>
                <a:gd name="connsiteX161" fmla="*/ 3491044 w 12346893"/>
                <a:gd name="connsiteY161" fmla="*/ 480217 h 812606"/>
                <a:gd name="connsiteX162" fmla="*/ 3477788 w 12346893"/>
                <a:gd name="connsiteY162" fmla="*/ 500852 h 812606"/>
                <a:gd name="connsiteX163" fmla="*/ 3460299 w 12346893"/>
                <a:gd name="connsiteY163" fmla="*/ 541288 h 812606"/>
                <a:gd name="connsiteX164" fmla="*/ 3467991 w 12346893"/>
                <a:gd name="connsiteY164" fmla="*/ 516104 h 812606"/>
                <a:gd name="connsiteX165" fmla="*/ 3461880 w 12346893"/>
                <a:gd name="connsiteY165" fmla="*/ 525616 h 812606"/>
                <a:gd name="connsiteX166" fmla="*/ 2970129 w 12346893"/>
                <a:gd name="connsiteY166" fmla="*/ 812606 h 812606"/>
                <a:gd name="connsiteX167" fmla="*/ 2599702 w 12346893"/>
                <a:gd name="connsiteY167" fmla="*/ 664010 h 812606"/>
                <a:gd name="connsiteX168" fmla="*/ 2551495 w 12346893"/>
                <a:gd name="connsiteY168" fmla="*/ 616671 h 812606"/>
                <a:gd name="connsiteX169" fmla="*/ 2547182 w 12346893"/>
                <a:gd name="connsiteY169" fmla="*/ 625295 h 812606"/>
                <a:gd name="connsiteX170" fmla="*/ 2537646 w 12346893"/>
                <a:gd name="connsiteY170" fmla="*/ 607630 h 812606"/>
                <a:gd name="connsiteX171" fmla="*/ 2097817 w 12346893"/>
                <a:gd name="connsiteY171" fmla="*/ 320304 h 812606"/>
                <a:gd name="connsiteX172" fmla="*/ 1832207 w 12346893"/>
                <a:gd name="connsiteY172" fmla="*/ 411091 h 812606"/>
                <a:gd name="connsiteX173" fmla="*/ 1722225 w 12346893"/>
                <a:gd name="connsiteY173" fmla="*/ 515954 h 812606"/>
                <a:gd name="connsiteX174" fmla="*/ 1669501 w 12346893"/>
                <a:gd name="connsiteY174" fmla="*/ 553933 h 812606"/>
                <a:gd name="connsiteX175" fmla="*/ 1628223 w 12346893"/>
                <a:gd name="connsiteY175" fmla="*/ 583210 h 812606"/>
                <a:gd name="connsiteX176" fmla="*/ 1354650 w 12346893"/>
                <a:gd name="connsiteY176" fmla="*/ 660615 h 812606"/>
                <a:gd name="connsiteX177" fmla="*/ 984223 w 12346893"/>
                <a:gd name="connsiteY177" fmla="*/ 512019 h 812606"/>
                <a:gd name="connsiteX178" fmla="*/ 936017 w 12346893"/>
                <a:gd name="connsiteY178" fmla="*/ 464680 h 812606"/>
                <a:gd name="connsiteX179" fmla="*/ 931703 w 12346893"/>
                <a:gd name="connsiteY179" fmla="*/ 473303 h 812606"/>
                <a:gd name="connsiteX180" fmla="*/ 922167 w 12346893"/>
                <a:gd name="connsiteY180" fmla="*/ 455639 h 812606"/>
                <a:gd name="connsiteX181" fmla="*/ 482338 w 12346893"/>
                <a:gd name="connsiteY181" fmla="*/ 168313 h 812606"/>
                <a:gd name="connsiteX182" fmla="*/ 59276 w 12346893"/>
                <a:gd name="connsiteY182" fmla="*/ 428746 h 812606"/>
                <a:gd name="connsiteX183" fmla="*/ 59024 w 12346893"/>
                <a:gd name="connsiteY183" fmla="*/ 429155 h 812606"/>
                <a:gd name="connsiteX184" fmla="*/ 30746 w 12346893"/>
                <a:gd name="connsiteY184" fmla="*/ 480219 h 812606"/>
                <a:gd name="connsiteX185" fmla="*/ 17490 w 12346893"/>
                <a:gd name="connsiteY185" fmla="*/ 500854 h 812606"/>
                <a:gd name="connsiteX186" fmla="*/ 1 w 12346893"/>
                <a:gd name="connsiteY186" fmla="*/ 541290 h 812606"/>
                <a:gd name="connsiteX187" fmla="*/ 7693 w 12346893"/>
                <a:gd name="connsiteY187" fmla="*/ 516106 h 812606"/>
                <a:gd name="connsiteX188" fmla="*/ 1582 w 12346893"/>
                <a:gd name="connsiteY188" fmla="*/ 525618 h 812606"/>
                <a:gd name="connsiteX189" fmla="*/ 61906 w 12346893"/>
                <a:gd name="connsiteY189" fmla="*/ 383867 h 812606"/>
                <a:gd name="connsiteX190" fmla="*/ 247794 w 12346893"/>
                <a:gd name="connsiteY190" fmla="*/ 397912 h 812606"/>
                <a:gd name="connsiteX0" fmla="*/ 90434 w 12346891"/>
                <a:gd name="connsiteY0" fmla="*/ 332394 h 812606"/>
                <a:gd name="connsiteX1" fmla="*/ 103689 w 12346891"/>
                <a:gd name="connsiteY1" fmla="*/ 311759 h 812606"/>
                <a:gd name="connsiteX2" fmla="*/ 121179 w 12346891"/>
                <a:gd name="connsiteY2" fmla="*/ 271323 h 812606"/>
                <a:gd name="connsiteX3" fmla="*/ 113487 w 12346891"/>
                <a:gd name="connsiteY3" fmla="*/ 296507 h 812606"/>
                <a:gd name="connsiteX4" fmla="*/ 119597 w 12346891"/>
                <a:gd name="connsiteY4" fmla="*/ 286995 h 812606"/>
                <a:gd name="connsiteX5" fmla="*/ 611349 w 12346891"/>
                <a:gd name="connsiteY5" fmla="*/ 5 h 812606"/>
                <a:gd name="connsiteX6" fmla="*/ 981776 w 12346891"/>
                <a:gd name="connsiteY6" fmla="*/ 148601 h 812606"/>
                <a:gd name="connsiteX7" fmla="*/ 1029982 w 12346891"/>
                <a:gd name="connsiteY7" fmla="*/ 195940 h 812606"/>
                <a:gd name="connsiteX8" fmla="*/ 1034296 w 12346891"/>
                <a:gd name="connsiteY8" fmla="*/ 187316 h 812606"/>
                <a:gd name="connsiteX9" fmla="*/ 1043832 w 12346891"/>
                <a:gd name="connsiteY9" fmla="*/ 204981 h 812606"/>
                <a:gd name="connsiteX10" fmla="*/ 1483661 w 12346891"/>
                <a:gd name="connsiteY10" fmla="*/ 492306 h 812606"/>
                <a:gd name="connsiteX11" fmla="*/ 1749271 w 12346891"/>
                <a:gd name="connsiteY11" fmla="*/ 401519 h 812606"/>
                <a:gd name="connsiteX12" fmla="*/ 1794475 w 12346891"/>
                <a:gd name="connsiteY12" fmla="*/ 363610 h 812606"/>
                <a:gd name="connsiteX13" fmla="*/ 1800052 w 12346891"/>
                <a:gd name="connsiteY13" fmla="*/ 356534 h 812606"/>
                <a:gd name="connsiteX14" fmla="*/ 1911977 w 12346891"/>
                <a:gd name="connsiteY14" fmla="*/ 258678 h 812606"/>
                <a:gd name="connsiteX15" fmla="*/ 1953255 w 12346891"/>
                <a:gd name="connsiteY15" fmla="*/ 229401 h 812606"/>
                <a:gd name="connsiteX16" fmla="*/ 2226828 w 12346891"/>
                <a:gd name="connsiteY16" fmla="*/ 151996 h 812606"/>
                <a:gd name="connsiteX17" fmla="*/ 2597255 w 12346891"/>
                <a:gd name="connsiteY17" fmla="*/ 300592 h 812606"/>
                <a:gd name="connsiteX18" fmla="*/ 2645461 w 12346891"/>
                <a:gd name="connsiteY18" fmla="*/ 347931 h 812606"/>
                <a:gd name="connsiteX19" fmla="*/ 2649775 w 12346891"/>
                <a:gd name="connsiteY19" fmla="*/ 339308 h 812606"/>
                <a:gd name="connsiteX20" fmla="*/ 2659311 w 12346891"/>
                <a:gd name="connsiteY20" fmla="*/ 356972 h 812606"/>
                <a:gd name="connsiteX21" fmla="*/ 3099140 w 12346891"/>
                <a:gd name="connsiteY21" fmla="*/ 644298 h 812606"/>
                <a:gd name="connsiteX22" fmla="*/ 3522202 w 12346891"/>
                <a:gd name="connsiteY22" fmla="*/ 383865 h 812606"/>
                <a:gd name="connsiteX23" fmla="*/ 3522454 w 12346891"/>
                <a:gd name="connsiteY23" fmla="*/ 383456 h 812606"/>
                <a:gd name="connsiteX24" fmla="*/ 3550732 w 12346891"/>
                <a:gd name="connsiteY24" fmla="*/ 332392 h 812606"/>
                <a:gd name="connsiteX25" fmla="*/ 3581477 w 12346891"/>
                <a:gd name="connsiteY25" fmla="*/ 271321 h 812606"/>
                <a:gd name="connsiteX26" fmla="*/ 3573785 w 12346891"/>
                <a:gd name="connsiteY26" fmla="*/ 296505 h 812606"/>
                <a:gd name="connsiteX27" fmla="*/ 3579895 w 12346891"/>
                <a:gd name="connsiteY27" fmla="*/ 286993 h 812606"/>
                <a:gd name="connsiteX28" fmla="*/ 4071647 w 12346891"/>
                <a:gd name="connsiteY28" fmla="*/ 3 h 812606"/>
                <a:gd name="connsiteX29" fmla="*/ 4442074 w 12346891"/>
                <a:gd name="connsiteY29" fmla="*/ 148599 h 812606"/>
                <a:gd name="connsiteX30" fmla="*/ 4490280 w 12346891"/>
                <a:gd name="connsiteY30" fmla="*/ 195938 h 812606"/>
                <a:gd name="connsiteX31" fmla="*/ 4494594 w 12346891"/>
                <a:gd name="connsiteY31" fmla="*/ 187314 h 812606"/>
                <a:gd name="connsiteX32" fmla="*/ 4504130 w 12346891"/>
                <a:gd name="connsiteY32" fmla="*/ 204979 h 812606"/>
                <a:gd name="connsiteX33" fmla="*/ 4943959 w 12346891"/>
                <a:gd name="connsiteY33" fmla="*/ 492304 h 812606"/>
                <a:gd name="connsiteX34" fmla="*/ 5209569 w 12346891"/>
                <a:gd name="connsiteY34" fmla="*/ 401517 h 812606"/>
                <a:gd name="connsiteX35" fmla="*/ 5254773 w 12346891"/>
                <a:gd name="connsiteY35" fmla="*/ 363608 h 812606"/>
                <a:gd name="connsiteX36" fmla="*/ 5260350 w 12346891"/>
                <a:gd name="connsiteY36" fmla="*/ 356532 h 812606"/>
                <a:gd name="connsiteX37" fmla="*/ 5294479 w 12346891"/>
                <a:gd name="connsiteY37" fmla="*/ 323694 h 812606"/>
                <a:gd name="connsiteX38" fmla="*/ 5319551 w 12346891"/>
                <a:gd name="connsiteY38" fmla="*/ 296655 h 812606"/>
                <a:gd name="connsiteX39" fmla="*/ 5408612 w 12346891"/>
                <a:gd name="connsiteY39" fmla="*/ 177228 h 812606"/>
                <a:gd name="connsiteX40" fmla="*/ 5372274 w 12346891"/>
                <a:gd name="connsiteY40" fmla="*/ 258677 h 812606"/>
                <a:gd name="connsiteX41" fmla="*/ 5413553 w 12346891"/>
                <a:gd name="connsiteY41" fmla="*/ 229399 h 812606"/>
                <a:gd name="connsiteX42" fmla="*/ 5687126 w 12346891"/>
                <a:gd name="connsiteY42" fmla="*/ 151994 h 812606"/>
                <a:gd name="connsiteX43" fmla="*/ 6057553 w 12346891"/>
                <a:gd name="connsiteY43" fmla="*/ 300590 h 812606"/>
                <a:gd name="connsiteX44" fmla="*/ 6105759 w 12346891"/>
                <a:gd name="connsiteY44" fmla="*/ 347929 h 812606"/>
                <a:gd name="connsiteX45" fmla="*/ 6110073 w 12346891"/>
                <a:gd name="connsiteY45" fmla="*/ 339306 h 812606"/>
                <a:gd name="connsiteX46" fmla="*/ 6119609 w 12346891"/>
                <a:gd name="connsiteY46" fmla="*/ 356970 h 812606"/>
                <a:gd name="connsiteX47" fmla="*/ 6559437 w 12346891"/>
                <a:gd name="connsiteY47" fmla="*/ 644296 h 812606"/>
                <a:gd name="connsiteX48" fmla="*/ 6982500 w 12346891"/>
                <a:gd name="connsiteY48" fmla="*/ 383863 h 812606"/>
                <a:gd name="connsiteX49" fmla="*/ 6982751 w 12346891"/>
                <a:gd name="connsiteY49" fmla="*/ 383454 h 812606"/>
                <a:gd name="connsiteX50" fmla="*/ 6984244 w 12346891"/>
                <a:gd name="connsiteY50" fmla="*/ 380360 h 812606"/>
                <a:gd name="connsiteX51" fmla="*/ 7011030 w 12346891"/>
                <a:gd name="connsiteY51" fmla="*/ 332390 h 812606"/>
                <a:gd name="connsiteX52" fmla="*/ 7024284 w 12346891"/>
                <a:gd name="connsiteY52" fmla="*/ 311755 h 812606"/>
                <a:gd name="connsiteX53" fmla="*/ 7041775 w 12346891"/>
                <a:gd name="connsiteY53" fmla="*/ 271319 h 812606"/>
                <a:gd name="connsiteX54" fmla="*/ 7034083 w 12346891"/>
                <a:gd name="connsiteY54" fmla="*/ 296503 h 812606"/>
                <a:gd name="connsiteX55" fmla="*/ 7040193 w 12346891"/>
                <a:gd name="connsiteY55" fmla="*/ 286991 h 812606"/>
                <a:gd name="connsiteX56" fmla="*/ 7531945 w 12346891"/>
                <a:gd name="connsiteY56" fmla="*/ 1 h 812606"/>
                <a:gd name="connsiteX57" fmla="*/ 7902372 w 12346891"/>
                <a:gd name="connsiteY57" fmla="*/ 148597 h 812606"/>
                <a:gd name="connsiteX58" fmla="*/ 7950578 w 12346891"/>
                <a:gd name="connsiteY58" fmla="*/ 195936 h 812606"/>
                <a:gd name="connsiteX59" fmla="*/ 7954892 w 12346891"/>
                <a:gd name="connsiteY59" fmla="*/ 187312 h 812606"/>
                <a:gd name="connsiteX60" fmla="*/ 7964428 w 12346891"/>
                <a:gd name="connsiteY60" fmla="*/ 204977 h 812606"/>
                <a:gd name="connsiteX61" fmla="*/ 8404256 w 12346891"/>
                <a:gd name="connsiteY61" fmla="*/ 492302 h 812606"/>
                <a:gd name="connsiteX62" fmla="*/ 8669867 w 12346891"/>
                <a:gd name="connsiteY62" fmla="*/ 401515 h 812606"/>
                <a:gd name="connsiteX63" fmla="*/ 8715074 w 12346891"/>
                <a:gd name="connsiteY63" fmla="*/ 363604 h 812606"/>
                <a:gd name="connsiteX64" fmla="*/ 8720648 w 12346891"/>
                <a:gd name="connsiteY64" fmla="*/ 356531 h 812606"/>
                <a:gd name="connsiteX65" fmla="*/ 8754768 w 12346891"/>
                <a:gd name="connsiteY65" fmla="*/ 323702 h 812606"/>
                <a:gd name="connsiteX66" fmla="*/ 8779849 w 12346891"/>
                <a:gd name="connsiteY66" fmla="*/ 296653 h 812606"/>
                <a:gd name="connsiteX67" fmla="*/ 8869084 w 12346891"/>
                <a:gd name="connsiteY67" fmla="*/ 159809 h 812606"/>
                <a:gd name="connsiteX68" fmla="*/ 8886594 w 12346891"/>
                <a:gd name="connsiteY68" fmla="*/ 119325 h 812606"/>
                <a:gd name="connsiteX69" fmla="*/ 8868910 w 12346891"/>
                <a:gd name="connsiteY69" fmla="*/ 177226 h 812606"/>
                <a:gd name="connsiteX70" fmla="*/ 8832571 w 12346891"/>
                <a:gd name="connsiteY70" fmla="*/ 258676 h 812606"/>
                <a:gd name="connsiteX71" fmla="*/ 8873851 w 12346891"/>
                <a:gd name="connsiteY71" fmla="*/ 229399 h 812606"/>
                <a:gd name="connsiteX72" fmla="*/ 9147424 w 12346891"/>
                <a:gd name="connsiteY72" fmla="*/ 151993 h 812606"/>
                <a:gd name="connsiteX73" fmla="*/ 9517851 w 12346891"/>
                <a:gd name="connsiteY73" fmla="*/ 300589 h 812606"/>
                <a:gd name="connsiteX74" fmla="*/ 9566057 w 12346891"/>
                <a:gd name="connsiteY74" fmla="*/ 347928 h 812606"/>
                <a:gd name="connsiteX75" fmla="*/ 9570371 w 12346891"/>
                <a:gd name="connsiteY75" fmla="*/ 339305 h 812606"/>
                <a:gd name="connsiteX76" fmla="*/ 9579906 w 12346891"/>
                <a:gd name="connsiteY76" fmla="*/ 356969 h 812606"/>
                <a:gd name="connsiteX77" fmla="*/ 10019736 w 12346891"/>
                <a:gd name="connsiteY77" fmla="*/ 644295 h 812606"/>
                <a:gd name="connsiteX78" fmla="*/ 10442798 w 12346891"/>
                <a:gd name="connsiteY78" fmla="*/ 383862 h 812606"/>
                <a:gd name="connsiteX79" fmla="*/ 10443050 w 12346891"/>
                <a:gd name="connsiteY79" fmla="*/ 383453 h 812606"/>
                <a:gd name="connsiteX80" fmla="*/ 10444542 w 12346891"/>
                <a:gd name="connsiteY80" fmla="*/ 380359 h 812606"/>
                <a:gd name="connsiteX81" fmla="*/ 10471328 w 12346891"/>
                <a:gd name="connsiteY81" fmla="*/ 332389 h 812606"/>
                <a:gd name="connsiteX82" fmla="*/ 10484583 w 12346891"/>
                <a:gd name="connsiteY82" fmla="*/ 311754 h 812606"/>
                <a:gd name="connsiteX83" fmla="*/ 10502072 w 12346891"/>
                <a:gd name="connsiteY83" fmla="*/ 271318 h 812606"/>
                <a:gd name="connsiteX84" fmla="*/ 10494381 w 12346891"/>
                <a:gd name="connsiteY84" fmla="*/ 296502 h 812606"/>
                <a:gd name="connsiteX85" fmla="*/ 10500491 w 12346891"/>
                <a:gd name="connsiteY85" fmla="*/ 286990 h 812606"/>
                <a:gd name="connsiteX86" fmla="*/ 10992243 w 12346891"/>
                <a:gd name="connsiteY86" fmla="*/ 0 h 812606"/>
                <a:gd name="connsiteX87" fmla="*/ 11362670 w 12346891"/>
                <a:gd name="connsiteY87" fmla="*/ 148596 h 812606"/>
                <a:gd name="connsiteX88" fmla="*/ 11410876 w 12346891"/>
                <a:gd name="connsiteY88" fmla="*/ 195935 h 812606"/>
                <a:gd name="connsiteX89" fmla="*/ 11415190 w 12346891"/>
                <a:gd name="connsiteY89" fmla="*/ 187311 h 812606"/>
                <a:gd name="connsiteX90" fmla="*/ 11424726 w 12346891"/>
                <a:gd name="connsiteY90" fmla="*/ 204976 h 812606"/>
                <a:gd name="connsiteX91" fmla="*/ 11864555 w 12346891"/>
                <a:gd name="connsiteY91" fmla="*/ 492302 h 812606"/>
                <a:gd name="connsiteX92" fmla="*/ 12329382 w 12346891"/>
                <a:gd name="connsiteY92" fmla="*/ 159808 h 812606"/>
                <a:gd name="connsiteX93" fmla="*/ 12346891 w 12346891"/>
                <a:gd name="connsiteY93" fmla="*/ 119324 h 812606"/>
                <a:gd name="connsiteX94" fmla="*/ 12329208 w 12346891"/>
                <a:gd name="connsiteY94" fmla="*/ 177225 h 812606"/>
                <a:gd name="connsiteX95" fmla="*/ 11735542 w 12346891"/>
                <a:gd name="connsiteY95" fmla="*/ 660610 h 812606"/>
                <a:gd name="connsiteX96" fmla="*/ 11365115 w 12346891"/>
                <a:gd name="connsiteY96" fmla="*/ 512014 h 812606"/>
                <a:gd name="connsiteX97" fmla="*/ 11316909 w 12346891"/>
                <a:gd name="connsiteY97" fmla="*/ 464675 h 812606"/>
                <a:gd name="connsiteX98" fmla="*/ 11312594 w 12346891"/>
                <a:gd name="connsiteY98" fmla="*/ 473298 h 812606"/>
                <a:gd name="connsiteX99" fmla="*/ 11303059 w 12346891"/>
                <a:gd name="connsiteY99" fmla="*/ 455634 h 812606"/>
                <a:gd name="connsiteX100" fmla="*/ 10863230 w 12346891"/>
                <a:gd name="connsiteY100" fmla="*/ 168308 h 812606"/>
                <a:gd name="connsiteX101" fmla="*/ 10440168 w 12346891"/>
                <a:gd name="connsiteY101" fmla="*/ 428741 h 812606"/>
                <a:gd name="connsiteX102" fmla="*/ 10439916 w 12346891"/>
                <a:gd name="connsiteY102" fmla="*/ 429150 h 812606"/>
                <a:gd name="connsiteX103" fmla="*/ 10438424 w 12346891"/>
                <a:gd name="connsiteY103" fmla="*/ 432244 h 812606"/>
                <a:gd name="connsiteX104" fmla="*/ 10411637 w 12346891"/>
                <a:gd name="connsiteY104" fmla="*/ 480214 h 812606"/>
                <a:gd name="connsiteX105" fmla="*/ 10398383 w 12346891"/>
                <a:gd name="connsiteY105" fmla="*/ 500849 h 812606"/>
                <a:gd name="connsiteX106" fmla="*/ 10380893 w 12346891"/>
                <a:gd name="connsiteY106" fmla="*/ 541285 h 812606"/>
                <a:gd name="connsiteX107" fmla="*/ 10388584 w 12346891"/>
                <a:gd name="connsiteY107" fmla="*/ 516101 h 812606"/>
                <a:gd name="connsiteX108" fmla="*/ 10382475 w 12346891"/>
                <a:gd name="connsiteY108" fmla="*/ 525613 h 812606"/>
                <a:gd name="connsiteX109" fmla="*/ 9890722 w 12346891"/>
                <a:gd name="connsiteY109" fmla="*/ 812603 h 812606"/>
                <a:gd name="connsiteX110" fmla="*/ 9520295 w 12346891"/>
                <a:gd name="connsiteY110" fmla="*/ 664007 h 812606"/>
                <a:gd name="connsiteX111" fmla="*/ 9472089 w 12346891"/>
                <a:gd name="connsiteY111" fmla="*/ 616668 h 812606"/>
                <a:gd name="connsiteX112" fmla="*/ 9467775 w 12346891"/>
                <a:gd name="connsiteY112" fmla="*/ 625292 h 812606"/>
                <a:gd name="connsiteX113" fmla="*/ 9458240 w 12346891"/>
                <a:gd name="connsiteY113" fmla="*/ 607627 h 812606"/>
                <a:gd name="connsiteX114" fmla="*/ 9018411 w 12346891"/>
                <a:gd name="connsiteY114" fmla="*/ 320302 h 812606"/>
                <a:gd name="connsiteX115" fmla="*/ 8752800 w 12346891"/>
                <a:gd name="connsiteY115" fmla="*/ 411089 h 812606"/>
                <a:gd name="connsiteX116" fmla="*/ 8707593 w 12346891"/>
                <a:gd name="connsiteY116" fmla="*/ 449000 h 812606"/>
                <a:gd name="connsiteX117" fmla="*/ 8702020 w 12346891"/>
                <a:gd name="connsiteY117" fmla="*/ 456073 h 812606"/>
                <a:gd name="connsiteX118" fmla="*/ 8667899 w 12346891"/>
                <a:gd name="connsiteY118" fmla="*/ 488902 h 812606"/>
                <a:gd name="connsiteX119" fmla="*/ 8642818 w 12346891"/>
                <a:gd name="connsiteY119" fmla="*/ 515951 h 812606"/>
                <a:gd name="connsiteX120" fmla="*/ 8553583 w 12346891"/>
                <a:gd name="connsiteY120" fmla="*/ 652795 h 812606"/>
                <a:gd name="connsiteX121" fmla="*/ 8536073 w 12346891"/>
                <a:gd name="connsiteY121" fmla="*/ 693279 h 812606"/>
                <a:gd name="connsiteX122" fmla="*/ 8553757 w 12346891"/>
                <a:gd name="connsiteY122" fmla="*/ 635378 h 812606"/>
                <a:gd name="connsiteX123" fmla="*/ 8590096 w 12346891"/>
                <a:gd name="connsiteY123" fmla="*/ 553928 h 812606"/>
                <a:gd name="connsiteX124" fmla="*/ 8548816 w 12346891"/>
                <a:gd name="connsiteY124" fmla="*/ 583206 h 812606"/>
                <a:gd name="connsiteX125" fmla="*/ 8275244 w 12346891"/>
                <a:gd name="connsiteY125" fmla="*/ 660611 h 812606"/>
                <a:gd name="connsiteX126" fmla="*/ 7904817 w 12346891"/>
                <a:gd name="connsiteY126" fmla="*/ 512015 h 812606"/>
                <a:gd name="connsiteX127" fmla="*/ 7856610 w 12346891"/>
                <a:gd name="connsiteY127" fmla="*/ 464676 h 812606"/>
                <a:gd name="connsiteX128" fmla="*/ 7852297 w 12346891"/>
                <a:gd name="connsiteY128" fmla="*/ 473299 h 812606"/>
                <a:gd name="connsiteX129" fmla="*/ 7842761 w 12346891"/>
                <a:gd name="connsiteY129" fmla="*/ 455635 h 812606"/>
                <a:gd name="connsiteX130" fmla="*/ 7402931 w 12346891"/>
                <a:gd name="connsiteY130" fmla="*/ 168309 h 812606"/>
                <a:gd name="connsiteX131" fmla="*/ 6979869 w 12346891"/>
                <a:gd name="connsiteY131" fmla="*/ 428742 h 812606"/>
                <a:gd name="connsiteX132" fmla="*/ 6979618 w 12346891"/>
                <a:gd name="connsiteY132" fmla="*/ 429151 h 812606"/>
                <a:gd name="connsiteX133" fmla="*/ 6978126 w 12346891"/>
                <a:gd name="connsiteY133" fmla="*/ 432245 h 812606"/>
                <a:gd name="connsiteX134" fmla="*/ 6951340 w 12346891"/>
                <a:gd name="connsiteY134" fmla="*/ 480215 h 812606"/>
                <a:gd name="connsiteX135" fmla="*/ 6938084 w 12346891"/>
                <a:gd name="connsiteY135" fmla="*/ 500850 h 812606"/>
                <a:gd name="connsiteX136" fmla="*/ 6920595 w 12346891"/>
                <a:gd name="connsiteY136" fmla="*/ 541286 h 812606"/>
                <a:gd name="connsiteX137" fmla="*/ 6928286 w 12346891"/>
                <a:gd name="connsiteY137" fmla="*/ 516102 h 812606"/>
                <a:gd name="connsiteX138" fmla="*/ 6922176 w 12346891"/>
                <a:gd name="connsiteY138" fmla="*/ 525614 h 812606"/>
                <a:gd name="connsiteX139" fmla="*/ 6430425 w 12346891"/>
                <a:gd name="connsiteY139" fmla="*/ 812604 h 812606"/>
                <a:gd name="connsiteX140" fmla="*/ 6059997 w 12346891"/>
                <a:gd name="connsiteY140" fmla="*/ 664008 h 812606"/>
                <a:gd name="connsiteX141" fmla="*/ 6011791 w 12346891"/>
                <a:gd name="connsiteY141" fmla="*/ 616669 h 812606"/>
                <a:gd name="connsiteX142" fmla="*/ 6007477 w 12346891"/>
                <a:gd name="connsiteY142" fmla="*/ 625293 h 812606"/>
                <a:gd name="connsiteX143" fmla="*/ 5997942 w 12346891"/>
                <a:gd name="connsiteY143" fmla="*/ 607628 h 812606"/>
                <a:gd name="connsiteX144" fmla="*/ 5558112 w 12346891"/>
                <a:gd name="connsiteY144" fmla="*/ 320302 h 812606"/>
                <a:gd name="connsiteX145" fmla="*/ 5292503 w 12346891"/>
                <a:gd name="connsiteY145" fmla="*/ 411089 h 812606"/>
                <a:gd name="connsiteX146" fmla="*/ 5247298 w 12346891"/>
                <a:gd name="connsiteY146" fmla="*/ 448999 h 812606"/>
                <a:gd name="connsiteX147" fmla="*/ 5241722 w 12346891"/>
                <a:gd name="connsiteY147" fmla="*/ 456075 h 812606"/>
                <a:gd name="connsiteX148" fmla="*/ 5207592 w 12346891"/>
                <a:gd name="connsiteY148" fmla="*/ 488913 h 812606"/>
                <a:gd name="connsiteX149" fmla="*/ 5182520 w 12346891"/>
                <a:gd name="connsiteY149" fmla="*/ 515952 h 812606"/>
                <a:gd name="connsiteX150" fmla="*/ 5129797 w 12346891"/>
                <a:gd name="connsiteY150" fmla="*/ 553930 h 812606"/>
                <a:gd name="connsiteX151" fmla="*/ 5088518 w 12346891"/>
                <a:gd name="connsiteY151" fmla="*/ 583208 h 812606"/>
                <a:gd name="connsiteX152" fmla="*/ 4814946 w 12346891"/>
                <a:gd name="connsiteY152" fmla="*/ 660613 h 812606"/>
                <a:gd name="connsiteX153" fmla="*/ 4444519 w 12346891"/>
                <a:gd name="connsiteY153" fmla="*/ 512017 h 812606"/>
                <a:gd name="connsiteX154" fmla="*/ 4396312 w 12346891"/>
                <a:gd name="connsiteY154" fmla="*/ 464678 h 812606"/>
                <a:gd name="connsiteX155" fmla="*/ 4391999 w 12346891"/>
                <a:gd name="connsiteY155" fmla="*/ 473301 h 812606"/>
                <a:gd name="connsiteX156" fmla="*/ 4382463 w 12346891"/>
                <a:gd name="connsiteY156" fmla="*/ 455637 h 812606"/>
                <a:gd name="connsiteX157" fmla="*/ 3942634 w 12346891"/>
                <a:gd name="connsiteY157" fmla="*/ 168311 h 812606"/>
                <a:gd name="connsiteX158" fmla="*/ 3519572 w 12346891"/>
                <a:gd name="connsiteY158" fmla="*/ 428744 h 812606"/>
                <a:gd name="connsiteX159" fmla="*/ 3519320 w 12346891"/>
                <a:gd name="connsiteY159" fmla="*/ 429153 h 812606"/>
                <a:gd name="connsiteX160" fmla="*/ 3517828 w 12346891"/>
                <a:gd name="connsiteY160" fmla="*/ 432247 h 812606"/>
                <a:gd name="connsiteX161" fmla="*/ 3491042 w 12346891"/>
                <a:gd name="connsiteY161" fmla="*/ 480217 h 812606"/>
                <a:gd name="connsiteX162" fmla="*/ 3477786 w 12346891"/>
                <a:gd name="connsiteY162" fmla="*/ 500852 h 812606"/>
                <a:gd name="connsiteX163" fmla="*/ 3460297 w 12346891"/>
                <a:gd name="connsiteY163" fmla="*/ 541288 h 812606"/>
                <a:gd name="connsiteX164" fmla="*/ 3467989 w 12346891"/>
                <a:gd name="connsiteY164" fmla="*/ 516104 h 812606"/>
                <a:gd name="connsiteX165" fmla="*/ 3461878 w 12346891"/>
                <a:gd name="connsiteY165" fmla="*/ 525616 h 812606"/>
                <a:gd name="connsiteX166" fmla="*/ 2970127 w 12346891"/>
                <a:gd name="connsiteY166" fmla="*/ 812606 h 812606"/>
                <a:gd name="connsiteX167" fmla="*/ 2599700 w 12346891"/>
                <a:gd name="connsiteY167" fmla="*/ 664010 h 812606"/>
                <a:gd name="connsiteX168" fmla="*/ 2551493 w 12346891"/>
                <a:gd name="connsiteY168" fmla="*/ 616671 h 812606"/>
                <a:gd name="connsiteX169" fmla="*/ 2547180 w 12346891"/>
                <a:gd name="connsiteY169" fmla="*/ 625295 h 812606"/>
                <a:gd name="connsiteX170" fmla="*/ 2537644 w 12346891"/>
                <a:gd name="connsiteY170" fmla="*/ 607630 h 812606"/>
                <a:gd name="connsiteX171" fmla="*/ 2097815 w 12346891"/>
                <a:gd name="connsiteY171" fmla="*/ 320304 h 812606"/>
                <a:gd name="connsiteX172" fmla="*/ 1832205 w 12346891"/>
                <a:gd name="connsiteY172" fmla="*/ 411091 h 812606"/>
                <a:gd name="connsiteX173" fmla="*/ 1722223 w 12346891"/>
                <a:gd name="connsiteY173" fmla="*/ 515954 h 812606"/>
                <a:gd name="connsiteX174" fmla="*/ 1669499 w 12346891"/>
                <a:gd name="connsiteY174" fmla="*/ 553933 h 812606"/>
                <a:gd name="connsiteX175" fmla="*/ 1628221 w 12346891"/>
                <a:gd name="connsiteY175" fmla="*/ 583210 h 812606"/>
                <a:gd name="connsiteX176" fmla="*/ 1354648 w 12346891"/>
                <a:gd name="connsiteY176" fmla="*/ 660615 h 812606"/>
                <a:gd name="connsiteX177" fmla="*/ 984221 w 12346891"/>
                <a:gd name="connsiteY177" fmla="*/ 512019 h 812606"/>
                <a:gd name="connsiteX178" fmla="*/ 936015 w 12346891"/>
                <a:gd name="connsiteY178" fmla="*/ 464680 h 812606"/>
                <a:gd name="connsiteX179" fmla="*/ 931701 w 12346891"/>
                <a:gd name="connsiteY179" fmla="*/ 473303 h 812606"/>
                <a:gd name="connsiteX180" fmla="*/ 922165 w 12346891"/>
                <a:gd name="connsiteY180" fmla="*/ 455639 h 812606"/>
                <a:gd name="connsiteX181" fmla="*/ 482336 w 12346891"/>
                <a:gd name="connsiteY181" fmla="*/ 168313 h 812606"/>
                <a:gd name="connsiteX182" fmla="*/ 59274 w 12346891"/>
                <a:gd name="connsiteY182" fmla="*/ 428746 h 812606"/>
                <a:gd name="connsiteX183" fmla="*/ 59022 w 12346891"/>
                <a:gd name="connsiteY183" fmla="*/ 429155 h 812606"/>
                <a:gd name="connsiteX184" fmla="*/ 30744 w 12346891"/>
                <a:gd name="connsiteY184" fmla="*/ 480219 h 812606"/>
                <a:gd name="connsiteX185" fmla="*/ 17488 w 12346891"/>
                <a:gd name="connsiteY185" fmla="*/ 500854 h 812606"/>
                <a:gd name="connsiteX186" fmla="*/ -1 w 12346891"/>
                <a:gd name="connsiteY186" fmla="*/ 541290 h 812606"/>
                <a:gd name="connsiteX187" fmla="*/ 7691 w 12346891"/>
                <a:gd name="connsiteY187" fmla="*/ 516106 h 812606"/>
                <a:gd name="connsiteX188" fmla="*/ 1580 w 12346891"/>
                <a:gd name="connsiteY188" fmla="*/ 525618 h 812606"/>
                <a:gd name="connsiteX189" fmla="*/ 247792 w 12346891"/>
                <a:gd name="connsiteY189" fmla="*/ 397912 h 812606"/>
                <a:gd name="connsiteX0" fmla="*/ 90436 w 12346893"/>
                <a:gd name="connsiteY0" fmla="*/ 332394 h 812606"/>
                <a:gd name="connsiteX1" fmla="*/ 103691 w 12346893"/>
                <a:gd name="connsiteY1" fmla="*/ 311759 h 812606"/>
                <a:gd name="connsiteX2" fmla="*/ 121181 w 12346893"/>
                <a:gd name="connsiteY2" fmla="*/ 271323 h 812606"/>
                <a:gd name="connsiteX3" fmla="*/ 113489 w 12346893"/>
                <a:gd name="connsiteY3" fmla="*/ 296507 h 812606"/>
                <a:gd name="connsiteX4" fmla="*/ 119599 w 12346893"/>
                <a:gd name="connsiteY4" fmla="*/ 286995 h 812606"/>
                <a:gd name="connsiteX5" fmla="*/ 611351 w 12346893"/>
                <a:gd name="connsiteY5" fmla="*/ 5 h 812606"/>
                <a:gd name="connsiteX6" fmla="*/ 981778 w 12346893"/>
                <a:gd name="connsiteY6" fmla="*/ 148601 h 812606"/>
                <a:gd name="connsiteX7" fmla="*/ 1029984 w 12346893"/>
                <a:gd name="connsiteY7" fmla="*/ 195940 h 812606"/>
                <a:gd name="connsiteX8" fmla="*/ 1034298 w 12346893"/>
                <a:gd name="connsiteY8" fmla="*/ 187316 h 812606"/>
                <a:gd name="connsiteX9" fmla="*/ 1043834 w 12346893"/>
                <a:gd name="connsiteY9" fmla="*/ 204981 h 812606"/>
                <a:gd name="connsiteX10" fmla="*/ 1483663 w 12346893"/>
                <a:gd name="connsiteY10" fmla="*/ 492306 h 812606"/>
                <a:gd name="connsiteX11" fmla="*/ 1749273 w 12346893"/>
                <a:gd name="connsiteY11" fmla="*/ 401519 h 812606"/>
                <a:gd name="connsiteX12" fmla="*/ 1794477 w 12346893"/>
                <a:gd name="connsiteY12" fmla="*/ 363610 h 812606"/>
                <a:gd name="connsiteX13" fmla="*/ 1800054 w 12346893"/>
                <a:gd name="connsiteY13" fmla="*/ 356534 h 812606"/>
                <a:gd name="connsiteX14" fmla="*/ 1911979 w 12346893"/>
                <a:gd name="connsiteY14" fmla="*/ 258678 h 812606"/>
                <a:gd name="connsiteX15" fmla="*/ 1953257 w 12346893"/>
                <a:gd name="connsiteY15" fmla="*/ 229401 h 812606"/>
                <a:gd name="connsiteX16" fmla="*/ 2226830 w 12346893"/>
                <a:gd name="connsiteY16" fmla="*/ 151996 h 812606"/>
                <a:gd name="connsiteX17" fmla="*/ 2597257 w 12346893"/>
                <a:gd name="connsiteY17" fmla="*/ 300592 h 812606"/>
                <a:gd name="connsiteX18" fmla="*/ 2645463 w 12346893"/>
                <a:gd name="connsiteY18" fmla="*/ 347931 h 812606"/>
                <a:gd name="connsiteX19" fmla="*/ 2649777 w 12346893"/>
                <a:gd name="connsiteY19" fmla="*/ 339308 h 812606"/>
                <a:gd name="connsiteX20" fmla="*/ 2659313 w 12346893"/>
                <a:gd name="connsiteY20" fmla="*/ 356972 h 812606"/>
                <a:gd name="connsiteX21" fmla="*/ 3099142 w 12346893"/>
                <a:gd name="connsiteY21" fmla="*/ 644298 h 812606"/>
                <a:gd name="connsiteX22" fmla="*/ 3522204 w 12346893"/>
                <a:gd name="connsiteY22" fmla="*/ 383865 h 812606"/>
                <a:gd name="connsiteX23" fmla="*/ 3522456 w 12346893"/>
                <a:gd name="connsiteY23" fmla="*/ 383456 h 812606"/>
                <a:gd name="connsiteX24" fmla="*/ 3550734 w 12346893"/>
                <a:gd name="connsiteY24" fmla="*/ 332392 h 812606"/>
                <a:gd name="connsiteX25" fmla="*/ 3581479 w 12346893"/>
                <a:gd name="connsiteY25" fmla="*/ 271321 h 812606"/>
                <a:gd name="connsiteX26" fmla="*/ 3573787 w 12346893"/>
                <a:gd name="connsiteY26" fmla="*/ 296505 h 812606"/>
                <a:gd name="connsiteX27" fmla="*/ 3579897 w 12346893"/>
                <a:gd name="connsiteY27" fmla="*/ 286993 h 812606"/>
                <a:gd name="connsiteX28" fmla="*/ 4071649 w 12346893"/>
                <a:gd name="connsiteY28" fmla="*/ 3 h 812606"/>
                <a:gd name="connsiteX29" fmla="*/ 4442076 w 12346893"/>
                <a:gd name="connsiteY29" fmla="*/ 148599 h 812606"/>
                <a:gd name="connsiteX30" fmla="*/ 4490282 w 12346893"/>
                <a:gd name="connsiteY30" fmla="*/ 195938 h 812606"/>
                <a:gd name="connsiteX31" fmla="*/ 4494596 w 12346893"/>
                <a:gd name="connsiteY31" fmla="*/ 187314 h 812606"/>
                <a:gd name="connsiteX32" fmla="*/ 4504132 w 12346893"/>
                <a:gd name="connsiteY32" fmla="*/ 204979 h 812606"/>
                <a:gd name="connsiteX33" fmla="*/ 4943961 w 12346893"/>
                <a:gd name="connsiteY33" fmla="*/ 492304 h 812606"/>
                <a:gd name="connsiteX34" fmla="*/ 5209571 w 12346893"/>
                <a:gd name="connsiteY34" fmla="*/ 401517 h 812606"/>
                <a:gd name="connsiteX35" fmla="*/ 5254775 w 12346893"/>
                <a:gd name="connsiteY35" fmla="*/ 363608 h 812606"/>
                <a:gd name="connsiteX36" fmla="*/ 5260352 w 12346893"/>
                <a:gd name="connsiteY36" fmla="*/ 356532 h 812606"/>
                <a:gd name="connsiteX37" fmla="*/ 5294481 w 12346893"/>
                <a:gd name="connsiteY37" fmla="*/ 323694 h 812606"/>
                <a:gd name="connsiteX38" fmla="*/ 5319553 w 12346893"/>
                <a:gd name="connsiteY38" fmla="*/ 296655 h 812606"/>
                <a:gd name="connsiteX39" fmla="*/ 5408614 w 12346893"/>
                <a:gd name="connsiteY39" fmla="*/ 177228 h 812606"/>
                <a:gd name="connsiteX40" fmla="*/ 5372276 w 12346893"/>
                <a:gd name="connsiteY40" fmla="*/ 258677 h 812606"/>
                <a:gd name="connsiteX41" fmla="*/ 5413555 w 12346893"/>
                <a:gd name="connsiteY41" fmla="*/ 229399 h 812606"/>
                <a:gd name="connsiteX42" fmla="*/ 5687128 w 12346893"/>
                <a:gd name="connsiteY42" fmla="*/ 151994 h 812606"/>
                <a:gd name="connsiteX43" fmla="*/ 6057555 w 12346893"/>
                <a:gd name="connsiteY43" fmla="*/ 300590 h 812606"/>
                <a:gd name="connsiteX44" fmla="*/ 6105761 w 12346893"/>
                <a:gd name="connsiteY44" fmla="*/ 347929 h 812606"/>
                <a:gd name="connsiteX45" fmla="*/ 6110075 w 12346893"/>
                <a:gd name="connsiteY45" fmla="*/ 339306 h 812606"/>
                <a:gd name="connsiteX46" fmla="*/ 6119611 w 12346893"/>
                <a:gd name="connsiteY46" fmla="*/ 356970 h 812606"/>
                <a:gd name="connsiteX47" fmla="*/ 6559439 w 12346893"/>
                <a:gd name="connsiteY47" fmla="*/ 644296 h 812606"/>
                <a:gd name="connsiteX48" fmla="*/ 6982502 w 12346893"/>
                <a:gd name="connsiteY48" fmla="*/ 383863 h 812606"/>
                <a:gd name="connsiteX49" fmla="*/ 6982753 w 12346893"/>
                <a:gd name="connsiteY49" fmla="*/ 383454 h 812606"/>
                <a:gd name="connsiteX50" fmla="*/ 6984246 w 12346893"/>
                <a:gd name="connsiteY50" fmla="*/ 380360 h 812606"/>
                <a:gd name="connsiteX51" fmla="*/ 7011032 w 12346893"/>
                <a:gd name="connsiteY51" fmla="*/ 332390 h 812606"/>
                <a:gd name="connsiteX52" fmla="*/ 7024286 w 12346893"/>
                <a:gd name="connsiteY52" fmla="*/ 311755 h 812606"/>
                <a:gd name="connsiteX53" fmla="*/ 7041777 w 12346893"/>
                <a:gd name="connsiteY53" fmla="*/ 271319 h 812606"/>
                <a:gd name="connsiteX54" fmla="*/ 7034085 w 12346893"/>
                <a:gd name="connsiteY54" fmla="*/ 296503 h 812606"/>
                <a:gd name="connsiteX55" fmla="*/ 7040195 w 12346893"/>
                <a:gd name="connsiteY55" fmla="*/ 286991 h 812606"/>
                <a:gd name="connsiteX56" fmla="*/ 7531947 w 12346893"/>
                <a:gd name="connsiteY56" fmla="*/ 1 h 812606"/>
                <a:gd name="connsiteX57" fmla="*/ 7902374 w 12346893"/>
                <a:gd name="connsiteY57" fmla="*/ 148597 h 812606"/>
                <a:gd name="connsiteX58" fmla="*/ 7950580 w 12346893"/>
                <a:gd name="connsiteY58" fmla="*/ 195936 h 812606"/>
                <a:gd name="connsiteX59" fmla="*/ 7954894 w 12346893"/>
                <a:gd name="connsiteY59" fmla="*/ 187312 h 812606"/>
                <a:gd name="connsiteX60" fmla="*/ 7964430 w 12346893"/>
                <a:gd name="connsiteY60" fmla="*/ 204977 h 812606"/>
                <a:gd name="connsiteX61" fmla="*/ 8404258 w 12346893"/>
                <a:gd name="connsiteY61" fmla="*/ 492302 h 812606"/>
                <a:gd name="connsiteX62" fmla="*/ 8669869 w 12346893"/>
                <a:gd name="connsiteY62" fmla="*/ 401515 h 812606"/>
                <a:gd name="connsiteX63" fmla="*/ 8715076 w 12346893"/>
                <a:gd name="connsiteY63" fmla="*/ 363604 h 812606"/>
                <a:gd name="connsiteX64" fmla="*/ 8720650 w 12346893"/>
                <a:gd name="connsiteY64" fmla="*/ 356531 h 812606"/>
                <a:gd name="connsiteX65" fmla="*/ 8754770 w 12346893"/>
                <a:gd name="connsiteY65" fmla="*/ 323702 h 812606"/>
                <a:gd name="connsiteX66" fmla="*/ 8779851 w 12346893"/>
                <a:gd name="connsiteY66" fmla="*/ 296653 h 812606"/>
                <a:gd name="connsiteX67" fmla="*/ 8869086 w 12346893"/>
                <a:gd name="connsiteY67" fmla="*/ 159809 h 812606"/>
                <a:gd name="connsiteX68" fmla="*/ 8886596 w 12346893"/>
                <a:gd name="connsiteY68" fmla="*/ 119325 h 812606"/>
                <a:gd name="connsiteX69" fmla="*/ 8868912 w 12346893"/>
                <a:gd name="connsiteY69" fmla="*/ 177226 h 812606"/>
                <a:gd name="connsiteX70" fmla="*/ 8832573 w 12346893"/>
                <a:gd name="connsiteY70" fmla="*/ 258676 h 812606"/>
                <a:gd name="connsiteX71" fmla="*/ 8873853 w 12346893"/>
                <a:gd name="connsiteY71" fmla="*/ 229399 h 812606"/>
                <a:gd name="connsiteX72" fmla="*/ 9147426 w 12346893"/>
                <a:gd name="connsiteY72" fmla="*/ 151993 h 812606"/>
                <a:gd name="connsiteX73" fmla="*/ 9517853 w 12346893"/>
                <a:gd name="connsiteY73" fmla="*/ 300589 h 812606"/>
                <a:gd name="connsiteX74" fmla="*/ 9566059 w 12346893"/>
                <a:gd name="connsiteY74" fmla="*/ 347928 h 812606"/>
                <a:gd name="connsiteX75" fmla="*/ 9570373 w 12346893"/>
                <a:gd name="connsiteY75" fmla="*/ 339305 h 812606"/>
                <a:gd name="connsiteX76" fmla="*/ 9579908 w 12346893"/>
                <a:gd name="connsiteY76" fmla="*/ 356969 h 812606"/>
                <a:gd name="connsiteX77" fmla="*/ 10019738 w 12346893"/>
                <a:gd name="connsiteY77" fmla="*/ 644295 h 812606"/>
                <a:gd name="connsiteX78" fmla="*/ 10442800 w 12346893"/>
                <a:gd name="connsiteY78" fmla="*/ 383862 h 812606"/>
                <a:gd name="connsiteX79" fmla="*/ 10443052 w 12346893"/>
                <a:gd name="connsiteY79" fmla="*/ 383453 h 812606"/>
                <a:gd name="connsiteX80" fmla="*/ 10444544 w 12346893"/>
                <a:gd name="connsiteY80" fmla="*/ 380359 h 812606"/>
                <a:gd name="connsiteX81" fmla="*/ 10471330 w 12346893"/>
                <a:gd name="connsiteY81" fmla="*/ 332389 h 812606"/>
                <a:gd name="connsiteX82" fmla="*/ 10484585 w 12346893"/>
                <a:gd name="connsiteY82" fmla="*/ 311754 h 812606"/>
                <a:gd name="connsiteX83" fmla="*/ 10502074 w 12346893"/>
                <a:gd name="connsiteY83" fmla="*/ 271318 h 812606"/>
                <a:gd name="connsiteX84" fmla="*/ 10494383 w 12346893"/>
                <a:gd name="connsiteY84" fmla="*/ 296502 h 812606"/>
                <a:gd name="connsiteX85" fmla="*/ 10500493 w 12346893"/>
                <a:gd name="connsiteY85" fmla="*/ 286990 h 812606"/>
                <a:gd name="connsiteX86" fmla="*/ 10992245 w 12346893"/>
                <a:gd name="connsiteY86" fmla="*/ 0 h 812606"/>
                <a:gd name="connsiteX87" fmla="*/ 11362672 w 12346893"/>
                <a:gd name="connsiteY87" fmla="*/ 148596 h 812606"/>
                <a:gd name="connsiteX88" fmla="*/ 11410878 w 12346893"/>
                <a:gd name="connsiteY88" fmla="*/ 195935 h 812606"/>
                <a:gd name="connsiteX89" fmla="*/ 11415192 w 12346893"/>
                <a:gd name="connsiteY89" fmla="*/ 187311 h 812606"/>
                <a:gd name="connsiteX90" fmla="*/ 11424728 w 12346893"/>
                <a:gd name="connsiteY90" fmla="*/ 204976 h 812606"/>
                <a:gd name="connsiteX91" fmla="*/ 11864557 w 12346893"/>
                <a:gd name="connsiteY91" fmla="*/ 492302 h 812606"/>
                <a:gd name="connsiteX92" fmla="*/ 12329384 w 12346893"/>
                <a:gd name="connsiteY92" fmla="*/ 159808 h 812606"/>
                <a:gd name="connsiteX93" fmla="*/ 12346893 w 12346893"/>
                <a:gd name="connsiteY93" fmla="*/ 119324 h 812606"/>
                <a:gd name="connsiteX94" fmla="*/ 12329210 w 12346893"/>
                <a:gd name="connsiteY94" fmla="*/ 177225 h 812606"/>
                <a:gd name="connsiteX95" fmla="*/ 11735544 w 12346893"/>
                <a:gd name="connsiteY95" fmla="*/ 660610 h 812606"/>
                <a:gd name="connsiteX96" fmla="*/ 11365117 w 12346893"/>
                <a:gd name="connsiteY96" fmla="*/ 512014 h 812606"/>
                <a:gd name="connsiteX97" fmla="*/ 11316911 w 12346893"/>
                <a:gd name="connsiteY97" fmla="*/ 464675 h 812606"/>
                <a:gd name="connsiteX98" fmla="*/ 11312596 w 12346893"/>
                <a:gd name="connsiteY98" fmla="*/ 473298 h 812606"/>
                <a:gd name="connsiteX99" fmla="*/ 11303061 w 12346893"/>
                <a:gd name="connsiteY99" fmla="*/ 455634 h 812606"/>
                <a:gd name="connsiteX100" fmla="*/ 10863232 w 12346893"/>
                <a:gd name="connsiteY100" fmla="*/ 168308 h 812606"/>
                <a:gd name="connsiteX101" fmla="*/ 10440170 w 12346893"/>
                <a:gd name="connsiteY101" fmla="*/ 428741 h 812606"/>
                <a:gd name="connsiteX102" fmla="*/ 10439918 w 12346893"/>
                <a:gd name="connsiteY102" fmla="*/ 429150 h 812606"/>
                <a:gd name="connsiteX103" fmla="*/ 10438426 w 12346893"/>
                <a:gd name="connsiteY103" fmla="*/ 432244 h 812606"/>
                <a:gd name="connsiteX104" fmla="*/ 10411639 w 12346893"/>
                <a:gd name="connsiteY104" fmla="*/ 480214 h 812606"/>
                <a:gd name="connsiteX105" fmla="*/ 10398385 w 12346893"/>
                <a:gd name="connsiteY105" fmla="*/ 500849 h 812606"/>
                <a:gd name="connsiteX106" fmla="*/ 10380895 w 12346893"/>
                <a:gd name="connsiteY106" fmla="*/ 541285 h 812606"/>
                <a:gd name="connsiteX107" fmla="*/ 10388586 w 12346893"/>
                <a:gd name="connsiteY107" fmla="*/ 516101 h 812606"/>
                <a:gd name="connsiteX108" fmla="*/ 10382477 w 12346893"/>
                <a:gd name="connsiteY108" fmla="*/ 525613 h 812606"/>
                <a:gd name="connsiteX109" fmla="*/ 9890724 w 12346893"/>
                <a:gd name="connsiteY109" fmla="*/ 812603 h 812606"/>
                <a:gd name="connsiteX110" fmla="*/ 9520297 w 12346893"/>
                <a:gd name="connsiteY110" fmla="*/ 664007 h 812606"/>
                <a:gd name="connsiteX111" fmla="*/ 9472091 w 12346893"/>
                <a:gd name="connsiteY111" fmla="*/ 616668 h 812606"/>
                <a:gd name="connsiteX112" fmla="*/ 9467777 w 12346893"/>
                <a:gd name="connsiteY112" fmla="*/ 625292 h 812606"/>
                <a:gd name="connsiteX113" fmla="*/ 9458242 w 12346893"/>
                <a:gd name="connsiteY113" fmla="*/ 607627 h 812606"/>
                <a:gd name="connsiteX114" fmla="*/ 9018413 w 12346893"/>
                <a:gd name="connsiteY114" fmla="*/ 320302 h 812606"/>
                <a:gd name="connsiteX115" fmla="*/ 8752802 w 12346893"/>
                <a:gd name="connsiteY115" fmla="*/ 411089 h 812606"/>
                <a:gd name="connsiteX116" fmla="*/ 8707595 w 12346893"/>
                <a:gd name="connsiteY116" fmla="*/ 449000 h 812606"/>
                <a:gd name="connsiteX117" fmla="*/ 8702022 w 12346893"/>
                <a:gd name="connsiteY117" fmla="*/ 456073 h 812606"/>
                <a:gd name="connsiteX118" fmla="*/ 8667901 w 12346893"/>
                <a:gd name="connsiteY118" fmla="*/ 488902 h 812606"/>
                <a:gd name="connsiteX119" fmla="*/ 8642820 w 12346893"/>
                <a:gd name="connsiteY119" fmla="*/ 515951 h 812606"/>
                <a:gd name="connsiteX120" fmla="*/ 8553585 w 12346893"/>
                <a:gd name="connsiteY120" fmla="*/ 652795 h 812606"/>
                <a:gd name="connsiteX121" fmla="*/ 8536075 w 12346893"/>
                <a:gd name="connsiteY121" fmla="*/ 693279 h 812606"/>
                <a:gd name="connsiteX122" fmla="*/ 8553759 w 12346893"/>
                <a:gd name="connsiteY122" fmla="*/ 635378 h 812606"/>
                <a:gd name="connsiteX123" fmla="*/ 8590098 w 12346893"/>
                <a:gd name="connsiteY123" fmla="*/ 553928 h 812606"/>
                <a:gd name="connsiteX124" fmla="*/ 8548818 w 12346893"/>
                <a:gd name="connsiteY124" fmla="*/ 583206 h 812606"/>
                <a:gd name="connsiteX125" fmla="*/ 8275246 w 12346893"/>
                <a:gd name="connsiteY125" fmla="*/ 660611 h 812606"/>
                <a:gd name="connsiteX126" fmla="*/ 7904819 w 12346893"/>
                <a:gd name="connsiteY126" fmla="*/ 512015 h 812606"/>
                <a:gd name="connsiteX127" fmla="*/ 7856612 w 12346893"/>
                <a:gd name="connsiteY127" fmla="*/ 464676 h 812606"/>
                <a:gd name="connsiteX128" fmla="*/ 7852299 w 12346893"/>
                <a:gd name="connsiteY128" fmla="*/ 473299 h 812606"/>
                <a:gd name="connsiteX129" fmla="*/ 7842763 w 12346893"/>
                <a:gd name="connsiteY129" fmla="*/ 455635 h 812606"/>
                <a:gd name="connsiteX130" fmla="*/ 7402933 w 12346893"/>
                <a:gd name="connsiteY130" fmla="*/ 168309 h 812606"/>
                <a:gd name="connsiteX131" fmla="*/ 6979871 w 12346893"/>
                <a:gd name="connsiteY131" fmla="*/ 428742 h 812606"/>
                <a:gd name="connsiteX132" fmla="*/ 6979620 w 12346893"/>
                <a:gd name="connsiteY132" fmla="*/ 429151 h 812606"/>
                <a:gd name="connsiteX133" fmla="*/ 6978128 w 12346893"/>
                <a:gd name="connsiteY133" fmla="*/ 432245 h 812606"/>
                <a:gd name="connsiteX134" fmla="*/ 6951342 w 12346893"/>
                <a:gd name="connsiteY134" fmla="*/ 480215 h 812606"/>
                <a:gd name="connsiteX135" fmla="*/ 6938086 w 12346893"/>
                <a:gd name="connsiteY135" fmla="*/ 500850 h 812606"/>
                <a:gd name="connsiteX136" fmla="*/ 6920597 w 12346893"/>
                <a:gd name="connsiteY136" fmla="*/ 541286 h 812606"/>
                <a:gd name="connsiteX137" fmla="*/ 6928288 w 12346893"/>
                <a:gd name="connsiteY137" fmla="*/ 516102 h 812606"/>
                <a:gd name="connsiteX138" fmla="*/ 6922178 w 12346893"/>
                <a:gd name="connsiteY138" fmla="*/ 525614 h 812606"/>
                <a:gd name="connsiteX139" fmla="*/ 6430427 w 12346893"/>
                <a:gd name="connsiteY139" fmla="*/ 812604 h 812606"/>
                <a:gd name="connsiteX140" fmla="*/ 6059999 w 12346893"/>
                <a:gd name="connsiteY140" fmla="*/ 664008 h 812606"/>
                <a:gd name="connsiteX141" fmla="*/ 6011793 w 12346893"/>
                <a:gd name="connsiteY141" fmla="*/ 616669 h 812606"/>
                <a:gd name="connsiteX142" fmla="*/ 6007479 w 12346893"/>
                <a:gd name="connsiteY142" fmla="*/ 625293 h 812606"/>
                <a:gd name="connsiteX143" fmla="*/ 5997944 w 12346893"/>
                <a:gd name="connsiteY143" fmla="*/ 607628 h 812606"/>
                <a:gd name="connsiteX144" fmla="*/ 5558114 w 12346893"/>
                <a:gd name="connsiteY144" fmla="*/ 320302 h 812606"/>
                <a:gd name="connsiteX145" fmla="*/ 5292505 w 12346893"/>
                <a:gd name="connsiteY145" fmla="*/ 411089 h 812606"/>
                <a:gd name="connsiteX146" fmla="*/ 5247300 w 12346893"/>
                <a:gd name="connsiteY146" fmla="*/ 448999 h 812606"/>
                <a:gd name="connsiteX147" fmla="*/ 5241724 w 12346893"/>
                <a:gd name="connsiteY147" fmla="*/ 456075 h 812606"/>
                <a:gd name="connsiteX148" fmla="*/ 5207594 w 12346893"/>
                <a:gd name="connsiteY148" fmla="*/ 488913 h 812606"/>
                <a:gd name="connsiteX149" fmla="*/ 5182522 w 12346893"/>
                <a:gd name="connsiteY149" fmla="*/ 515952 h 812606"/>
                <a:gd name="connsiteX150" fmla="*/ 5129799 w 12346893"/>
                <a:gd name="connsiteY150" fmla="*/ 553930 h 812606"/>
                <a:gd name="connsiteX151" fmla="*/ 5088520 w 12346893"/>
                <a:gd name="connsiteY151" fmla="*/ 583208 h 812606"/>
                <a:gd name="connsiteX152" fmla="*/ 4814948 w 12346893"/>
                <a:gd name="connsiteY152" fmla="*/ 660613 h 812606"/>
                <a:gd name="connsiteX153" fmla="*/ 4444521 w 12346893"/>
                <a:gd name="connsiteY153" fmla="*/ 512017 h 812606"/>
                <a:gd name="connsiteX154" fmla="*/ 4396314 w 12346893"/>
                <a:gd name="connsiteY154" fmla="*/ 464678 h 812606"/>
                <a:gd name="connsiteX155" fmla="*/ 4392001 w 12346893"/>
                <a:gd name="connsiteY155" fmla="*/ 473301 h 812606"/>
                <a:gd name="connsiteX156" fmla="*/ 4382465 w 12346893"/>
                <a:gd name="connsiteY156" fmla="*/ 455637 h 812606"/>
                <a:gd name="connsiteX157" fmla="*/ 3942636 w 12346893"/>
                <a:gd name="connsiteY157" fmla="*/ 168311 h 812606"/>
                <a:gd name="connsiteX158" fmla="*/ 3519574 w 12346893"/>
                <a:gd name="connsiteY158" fmla="*/ 428744 h 812606"/>
                <a:gd name="connsiteX159" fmla="*/ 3519322 w 12346893"/>
                <a:gd name="connsiteY159" fmla="*/ 429153 h 812606"/>
                <a:gd name="connsiteX160" fmla="*/ 3517830 w 12346893"/>
                <a:gd name="connsiteY160" fmla="*/ 432247 h 812606"/>
                <a:gd name="connsiteX161" fmla="*/ 3491044 w 12346893"/>
                <a:gd name="connsiteY161" fmla="*/ 480217 h 812606"/>
                <a:gd name="connsiteX162" fmla="*/ 3477788 w 12346893"/>
                <a:gd name="connsiteY162" fmla="*/ 500852 h 812606"/>
                <a:gd name="connsiteX163" fmla="*/ 3460299 w 12346893"/>
                <a:gd name="connsiteY163" fmla="*/ 541288 h 812606"/>
                <a:gd name="connsiteX164" fmla="*/ 3467991 w 12346893"/>
                <a:gd name="connsiteY164" fmla="*/ 516104 h 812606"/>
                <a:gd name="connsiteX165" fmla="*/ 3461880 w 12346893"/>
                <a:gd name="connsiteY165" fmla="*/ 525616 h 812606"/>
                <a:gd name="connsiteX166" fmla="*/ 2970129 w 12346893"/>
                <a:gd name="connsiteY166" fmla="*/ 812606 h 812606"/>
                <a:gd name="connsiteX167" fmla="*/ 2599702 w 12346893"/>
                <a:gd name="connsiteY167" fmla="*/ 664010 h 812606"/>
                <a:gd name="connsiteX168" fmla="*/ 2551495 w 12346893"/>
                <a:gd name="connsiteY168" fmla="*/ 616671 h 812606"/>
                <a:gd name="connsiteX169" fmla="*/ 2547182 w 12346893"/>
                <a:gd name="connsiteY169" fmla="*/ 625295 h 812606"/>
                <a:gd name="connsiteX170" fmla="*/ 2537646 w 12346893"/>
                <a:gd name="connsiteY170" fmla="*/ 607630 h 812606"/>
                <a:gd name="connsiteX171" fmla="*/ 2097817 w 12346893"/>
                <a:gd name="connsiteY171" fmla="*/ 320304 h 812606"/>
                <a:gd name="connsiteX172" fmla="*/ 1832207 w 12346893"/>
                <a:gd name="connsiteY172" fmla="*/ 411091 h 812606"/>
                <a:gd name="connsiteX173" fmla="*/ 1722225 w 12346893"/>
                <a:gd name="connsiteY173" fmla="*/ 515954 h 812606"/>
                <a:gd name="connsiteX174" fmla="*/ 1669501 w 12346893"/>
                <a:gd name="connsiteY174" fmla="*/ 553933 h 812606"/>
                <a:gd name="connsiteX175" fmla="*/ 1628223 w 12346893"/>
                <a:gd name="connsiteY175" fmla="*/ 583210 h 812606"/>
                <a:gd name="connsiteX176" fmla="*/ 1354650 w 12346893"/>
                <a:gd name="connsiteY176" fmla="*/ 660615 h 812606"/>
                <a:gd name="connsiteX177" fmla="*/ 984223 w 12346893"/>
                <a:gd name="connsiteY177" fmla="*/ 512019 h 812606"/>
                <a:gd name="connsiteX178" fmla="*/ 936017 w 12346893"/>
                <a:gd name="connsiteY178" fmla="*/ 464680 h 812606"/>
                <a:gd name="connsiteX179" fmla="*/ 931703 w 12346893"/>
                <a:gd name="connsiteY179" fmla="*/ 473303 h 812606"/>
                <a:gd name="connsiteX180" fmla="*/ 922167 w 12346893"/>
                <a:gd name="connsiteY180" fmla="*/ 455639 h 812606"/>
                <a:gd name="connsiteX181" fmla="*/ 482338 w 12346893"/>
                <a:gd name="connsiteY181" fmla="*/ 168313 h 812606"/>
                <a:gd name="connsiteX182" fmla="*/ 59276 w 12346893"/>
                <a:gd name="connsiteY182" fmla="*/ 428746 h 812606"/>
                <a:gd name="connsiteX183" fmla="*/ 59024 w 12346893"/>
                <a:gd name="connsiteY183" fmla="*/ 429155 h 812606"/>
                <a:gd name="connsiteX184" fmla="*/ 30746 w 12346893"/>
                <a:gd name="connsiteY184" fmla="*/ 480219 h 812606"/>
                <a:gd name="connsiteX185" fmla="*/ 17490 w 12346893"/>
                <a:gd name="connsiteY185" fmla="*/ 500854 h 812606"/>
                <a:gd name="connsiteX186" fmla="*/ 1 w 12346893"/>
                <a:gd name="connsiteY186" fmla="*/ 541290 h 812606"/>
                <a:gd name="connsiteX187" fmla="*/ 7693 w 12346893"/>
                <a:gd name="connsiteY187" fmla="*/ 516106 h 812606"/>
                <a:gd name="connsiteX188" fmla="*/ 247794 w 12346893"/>
                <a:gd name="connsiteY188" fmla="*/ 397912 h 812606"/>
                <a:gd name="connsiteX0" fmla="*/ 90434 w 12346891"/>
                <a:gd name="connsiteY0" fmla="*/ 332394 h 812606"/>
                <a:gd name="connsiteX1" fmla="*/ 103689 w 12346891"/>
                <a:gd name="connsiteY1" fmla="*/ 311759 h 812606"/>
                <a:gd name="connsiteX2" fmla="*/ 121179 w 12346891"/>
                <a:gd name="connsiteY2" fmla="*/ 271323 h 812606"/>
                <a:gd name="connsiteX3" fmla="*/ 113487 w 12346891"/>
                <a:gd name="connsiteY3" fmla="*/ 296507 h 812606"/>
                <a:gd name="connsiteX4" fmla="*/ 119597 w 12346891"/>
                <a:gd name="connsiteY4" fmla="*/ 286995 h 812606"/>
                <a:gd name="connsiteX5" fmla="*/ 611349 w 12346891"/>
                <a:gd name="connsiteY5" fmla="*/ 5 h 812606"/>
                <a:gd name="connsiteX6" fmla="*/ 981776 w 12346891"/>
                <a:gd name="connsiteY6" fmla="*/ 148601 h 812606"/>
                <a:gd name="connsiteX7" fmla="*/ 1029982 w 12346891"/>
                <a:gd name="connsiteY7" fmla="*/ 195940 h 812606"/>
                <a:gd name="connsiteX8" fmla="*/ 1034296 w 12346891"/>
                <a:gd name="connsiteY8" fmla="*/ 187316 h 812606"/>
                <a:gd name="connsiteX9" fmla="*/ 1043832 w 12346891"/>
                <a:gd name="connsiteY9" fmla="*/ 204981 h 812606"/>
                <a:gd name="connsiteX10" fmla="*/ 1483661 w 12346891"/>
                <a:gd name="connsiteY10" fmla="*/ 492306 h 812606"/>
                <a:gd name="connsiteX11" fmla="*/ 1749271 w 12346891"/>
                <a:gd name="connsiteY11" fmla="*/ 401519 h 812606"/>
                <a:gd name="connsiteX12" fmla="*/ 1794475 w 12346891"/>
                <a:gd name="connsiteY12" fmla="*/ 363610 h 812606"/>
                <a:gd name="connsiteX13" fmla="*/ 1800052 w 12346891"/>
                <a:gd name="connsiteY13" fmla="*/ 356534 h 812606"/>
                <a:gd name="connsiteX14" fmla="*/ 1911977 w 12346891"/>
                <a:gd name="connsiteY14" fmla="*/ 258678 h 812606"/>
                <a:gd name="connsiteX15" fmla="*/ 1953255 w 12346891"/>
                <a:gd name="connsiteY15" fmla="*/ 229401 h 812606"/>
                <a:gd name="connsiteX16" fmla="*/ 2226828 w 12346891"/>
                <a:gd name="connsiteY16" fmla="*/ 151996 h 812606"/>
                <a:gd name="connsiteX17" fmla="*/ 2597255 w 12346891"/>
                <a:gd name="connsiteY17" fmla="*/ 300592 h 812606"/>
                <a:gd name="connsiteX18" fmla="*/ 2645461 w 12346891"/>
                <a:gd name="connsiteY18" fmla="*/ 347931 h 812606"/>
                <a:gd name="connsiteX19" fmla="*/ 2649775 w 12346891"/>
                <a:gd name="connsiteY19" fmla="*/ 339308 h 812606"/>
                <a:gd name="connsiteX20" fmla="*/ 2659311 w 12346891"/>
                <a:gd name="connsiteY20" fmla="*/ 356972 h 812606"/>
                <a:gd name="connsiteX21" fmla="*/ 3099140 w 12346891"/>
                <a:gd name="connsiteY21" fmla="*/ 644298 h 812606"/>
                <a:gd name="connsiteX22" fmla="*/ 3522202 w 12346891"/>
                <a:gd name="connsiteY22" fmla="*/ 383865 h 812606"/>
                <a:gd name="connsiteX23" fmla="*/ 3522454 w 12346891"/>
                <a:gd name="connsiteY23" fmla="*/ 383456 h 812606"/>
                <a:gd name="connsiteX24" fmla="*/ 3550732 w 12346891"/>
                <a:gd name="connsiteY24" fmla="*/ 332392 h 812606"/>
                <a:gd name="connsiteX25" fmla="*/ 3581477 w 12346891"/>
                <a:gd name="connsiteY25" fmla="*/ 271321 h 812606"/>
                <a:gd name="connsiteX26" fmla="*/ 3573785 w 12346891"/>
                <a:gd name="connsiteY26" fmla="*/ 296505 h 812606"/>
                <a:gd name="connsiteX27" fmla="*/ 3579895 w 12346891"/>
                <a:gd name="connsiteY27" fmla="*/ 286993 h 812606"/>
                <a:gd name="connsiteX28" fmla="*/ 4071647 w 12346891"/>
                <a:gd name="connsiteY28" fmla="*/ 3 h 812606"/>
                <a:gd name="connsiteX29" fmla="*/ 4442074 w 12346891"/>
                <a:gd name="connsiteY29" fmla="*/ 148599 h 812606"/>
                <a:gd name="connsiteX30" fmla="*/ 4490280 w 12346891"/>
                <a:gd name="connsiteY30" fmla="*/ 195938 h 812606"/>
                <a:gd name="connsiteX31" fmla="*/ 4494594 w 12346891"/>
                <a:gd name="connsiteY31" fmla="*/ 187314 h 812606"/>
                <a:gd name="connsiteX32" fmla="*/ 4504130 w 12346891"/>
                <a:gd name="connsiteY32" fmla="*/ 204979 h 812606"/>
                <a:gd name="connsiteX33" fmla="*/ 4943959 w 12346891"/>
                <a:gd name="connsiteY33" fmla="*/ 492304 h 812606"/>
                <a:gd name="connsiteX34" fmla="*/ 5209569 w 12346891"/>
                <a:gd name="connsiteY34" fmla="*/ 401517 h 812606"/>
                <a:gd name="connsiteX35" fmla="*/ 5254773 w 12346891"/>
                <a:gd name="connsiteY35" fmla="*/ 363608 h 812606"/>
                <a:gd name="connsiteX36" fmla="*/ 5260350 w 12346891"/>
                <a:gd name="connsiteY36" fmla="*/ 356532 h 812606"/>
                <a:gd name="connsiteX37" fmla="*/ 5294479 w 12346891"/>
                <a:gd name="connsiteY37" fmla="*/ 323694 h 812606"/>
                <a:gd name="connsiteX38" fmla="*/ 5319551 w 12346891"/>
                <a:gd name="connsiteY38" fmla="*/ 296655 h 812606"/>
                <a:gd name="connsiteX39" fmla="*/ 5408612 w 12346891"/>
                <a:gd name="connsiteY39" fmla="*/ 177228 h 812606"/>
                <a:gd name="connsiteX40" fmla="*/ 5372274 w 12346891"/>
                <a:gd name="connsiteY40" fmla="*/ 258677 h 812606"/>
                <a:gd name="connsiteX41" fmla="*/ 5413553 w 12346891"/>
                <a:gd name="connsiteY41" fmla="*/ 229399 h 812606"/>
                <a:gd name="connsiteX42" fmla="*/ 5687126 w 12346891"/>
                <a:gd name="connsiteY42" fmla="*/ 151994 h 812606"/>
                <a:gd name="connsiteX43" fmla="*/ 6057553 w 12346891"/>
                <a:gd name="connsiteY43" fmla="*/ 300590 h 812606"/>
                <a:gd name="connsiteX44" fmla="*/ 6105759 w 12346891"/>
                <a:gd name="connsiteY44" fmla="*/ 347929 h 812606"/>
                <a:gd name="connsiteX45" fmla="*/ 6110073 w 12346891"/>
                <a:gd name="connsiteY45" fmla="*/ 339306 h 812606"/>
                <a:gd name="connsiteX46" fmla="*/ 6119609 w 12346891"/>
                <a:gd name="connsiteY46" fmla="*/ 356970 h 812606"/>
                <a:gd name="connsiteX47" fmla="*/ 6559437 w 12346891"/>
                <a:gd name="connsiteY47" fmla="*/ 644296 h 812606"/>
                <a:gd name="connsiteX48" fmla="*/ 6982500 w 12346891"/>
                <a:gd name="connsiteY48" fmla="*/ 383863 h 812606"/>
                <a:gd name="connsiteX49" fmla="*/ 6982751 w 12346891"/>
                <a:gd name="connsiteY49" fmla="*/ 383454 h 812606"/>
                <a:gd name="connsiteX50" fmla="*/ 6984244 w 12346891"/>
                <a:gd name="connsiteY50" fmla="*/ 380360 h 812606"/>
                <a:gd name="connsiteX51" fmla="*/ 7011030 w 12346891"/>
                <a:gd name="connsiteY51" fmla="*/ 332390 h 812606"/>
                <a:gd name="connsiteX52" fmla="*/ 7024284 w 12346891"/>
                <a:gd name="connsiteY52" fmla="*/ 311755 h 812606"/>
                <a:gd name="connsiteX53" fmla="*/ 7041775 w 12346891"/>
                <a:gd name="connsiteY53" fmla="*/ 271319 h 812606"/>
                <a:gd name="connsiteX54" fmla="*/ 7034083 w 12346891"/>
                <a:gd name="connsiteY54" fmla="*/ 296503 h 812606"/>
                <a:gd name="connsiteX55" fmla="*/ 7040193 w 12346891"/>
                <a:gd name="connsiteY55" fmla="*/ 286991 h 812606"/>
                <a:gd name="connsiteX56" fmla="*/ 7531945 w 12346891"/>
                <a:gd name="connsiteY56" fmla="*/ 1 h 812606"/>
                <a:gd name="connsiteX57" fmla="*/ 7902372 w 12346891"/>
                <a:gd name="connsiteY57" fmla="*/ 148597 h 812606"/>
                <a:gd name="connsiteX58" fmla="*/ 7950578 w 12346891"/>
                <a:gd name="connsiteY58" fmla="*/ 195936 h 812606"/>
                <a:gd name="connsiteX59" fmla="*/ 7954892 w 12346891"/>
                <a:gd name="connsiteY59" fmla="*/ 187312 h 812606"/>
                <a:gd name="connsiteX60" fmla="*/ 7964428 w 12346891"/>
                <a:gd name="connsiteY60" fmla="*/ 204977 h 812606"/>
                <a:gd name="connsiteX61" fmla="*/ 8404256 w 12346891"/>
                <a:gd name="connsiteY61" fmla="*/ 492302 h 812606"/>
                <a:gd name="connsiteX62" fmla="*/ 8669867 w 12346891"/>
                <a:gd name="connsiteY62" fmla="*/ 401515 h 812606"/>
                <a:gd name="connsiteX63" fmla="*/ 8715074 w 12346891"/>
                <a:gd name="connsiteY63" fmla="*/ 363604 h 812606"/>
                <a:gd name="connsiteX64" fmla="*/ 8720648 w 12346891"/>
                <a:gd name="connsiteY64" fmla="*/ 356531 h 812606"/>
                <a:gd name="connsiteX65" fmla="*/ 8754768 w 12346891"/>
                <a:gd name="connsiteY65" fmla="*/ 323702 h 812606"/>
                <a:gd name="connsiteX66" fmla="*/ 8779849 w 12346891"/>
                <a:gd name="connsiteY66" fmla="*/ 296653 h 812606"/>
                <a:gd name="connsiteX67" fmla="*/ 8869084 w 12346891"/>
                <a:gd name="connsiteY67" fmla="*/ 159809 h 812606"/>
                <a:gd name="connsiteX68" fmla="*/ 8886594 w 12346891"/>
                <a:gd name="connsiteY68" fmla="*/ 119325 h 812606"/>
                <a:gd name="connsiteX69" fmla="*/ 8868910 w 12346891"/>
                <a:gd name="connsiteY69" fmla="*/ 177226 h 812606"/>
                <a:gd name="connsiteX70" fmla="*/ 8832571 w 12346891"/>
                <a:gd name="connsiteY70" fmla="*/ 258676 h 812606"/>
                <a:gd name="connsiteX71" fmla="*/ 8873851 w 12346891"/>
                <a:gd name="connsiteY71" fmla="*/ 229399 h 812606"/>
                <a:gd name="connsiteX72" fmla="*/ 9147424 w 12346891"/>
                <a:gd name="connsiteY72" fmla="*/ 151993 h 812606"/>
                <a:gd name="connsiteX73" fmla="*/ 9517851 w 12346891"/>
                <a:gd name="connsiteY73" fmla="*/ 300589 h 812606"/>
                <a:gd name="connsiteX74" fmla="*/ 9566057 w 12346891"/>
                <a:gd name="connsiteY74" fmla="*/ 347928 h 812606"/>
                <a:gd name="connsiteX75" fmla="*/ 9570371 w 12346891"/>
                <a:gd name="connsiteY75" fmla="*/ 339305 h 812606"/>
                <a:gd name="connsiteX76" fmla="*/ 9579906 w 12346891"/>
                <a:gd name="connsiteY76" fmla="*/ 356969 h 812606"/>
                <a:gd name="connsiteX77" fmla="*/ 10019736 w 12346891"/>
                <a:gd name="connsiteY77" fmla="*/ 644295 h 812606"/>
                <a:gd name="connsiteX78" fmla="*/ 10442798 w 12346891"/>
                <a:gd name="connsiteY78" fmla="*/ 383862 h 812606"/>
                <a:gd name="connsiteX79" fmla="*/ 10443050 w 12346891"/>
                <a:gd name="connsiteY79" fmla="*/ 383453 h 812606"/>
                <a:gd name="connsiteX80" fmla="*/ 10444542 w 12346891"/>
                <a:gd name="connsiteY80" fmla="*/ 380359 h 812606"/>
                <a:gd name="connsiteX81" fmla="*/ 10471328 w 12346891"/>
                <a:gd name="connsiteY81" fmla="*/ 332389 h 812606"/>
                <a:gd name="connsiteX82" fmla="*/ 10484583 w 12346891"/>
                <a:gd name="connsiteY82" fmla="*/ 311754 h 812606"/>
                <a:gd name="connsiteX83" fmla="*/ 10502072 w 12346891"/>
                <a:gd name="connsiteY83" fmla="*/ 271318 h 812606"/>
                <a:gd name="connsiteX84" fmla="*/ 10494381 w 12346891"/>
                <a:gd name="connsiteY84" fmla="*/ 296502 h 812606"/>
                <a:gd name="connsiteX85" fmla="*/ 10500491 w 12346891"/>
                <a:gd name="connsiteY85" fmla="*/ 286990 h 812606"/>
                <a:gd name="connsiteX86" fmla="*/ 10992243 w 12346891"/>
                <a:gd name="connsiteY86" fmla="*/ 0 h 812606"/>
                <a:gd name="connsiteX87" fmla="*/ 11362670 w 12346891"/>
                <a:gd name="connsiteY87" fmla="*/ 148596 h 812606"/>
                <a:gd name="connsiteX88" fmla="*/ 11410876 w 12346891"/>
                <a:gd name="connsiteY88" fmla="*/ 195935 h 812606"/>
                <a:gd name="connsiteX89" fmla="*/ 11415190 w 12346891"/>
                <a:gd name="connsiteY89" fmla="*/ 187311 h 812606"/>
                <a:gd name="connsiteX90" fmla="*/ 11424726 w 12346891"/>
                <a:gd name="connsiteY90" fmla="*/ 204976 h 812606"/>
                <a:gd name="connsiteX91" fmla="*/ 11864555 w 12346891"/>
                <a:gd name="connsiteY91" fmla="*/ 492302 h 812606"/>
                <a:gd name="connsiteX92" fmla="*/ 12329382 w 12346891"/>
                <a:gd name="connsiteY92" fmla="*/ 159808 h 812606"/>
                <a:gd name="connsiteX93" fmla="*/ 12346891 w 12346891"/>
                <a:gd name="connsiteY93" fmla="*/ 119324 h 812606"/>
                <a:gd name="connsiteX94" fmla="*/ 12329208 w 12346891"/>
                <a:gd name="connsiteY94" fmla="*/ 177225 h 812606"/>
                <a:gd name="connsiteX95" fmla="*/ 11735542 w 12346891"/>
                <a:gd name="connsiteY95" fmla="*/ 660610 h 812606"/>
                <a:gd name="connsiteX96" fmla="*/ 11365115 w 12346891"/>
                <a:gd name="connsiteY96" fmla="*/ 512014 h 812606"/>
                <a:gd name="connsiteX97" fmla="*/ 11316909 w 12346891"/>
                <a:gd name="connsiteY97" fmla="*/ 464675 h 812606"/>
                <a:gd name="connsiteX98" fmla="*/ 11312594 w 12346891"/>
                <a:gd name="connsiteY98" fmla="*/ 473298 h 812606"/>
                <a:gd name="connsiteX99" fmla="*/ 11303059 w 12346891"/>
                <a:gd name="connsiteY99" fmla="*/ 455634 h 812606"/>
                <a:gd name="connsiteX100" fmla="*/ 10863230 w 12346891"/>
                <a:gd name="connsiteY100" fmla="*/ 168308 h 812606"/>
                <a:gd name="connsiteX101" fmla="*/ 10440168 w 12346891"/>
                <a:gd name="connsiteY101" fmla="*/ 428741 h 812606"/>
                <a:gd name="connsiteX102" fmla="*/ 10439916 w 12346891"/>
                <a:gd name="connsiteY102" fmla="*/ 429150 h 812606"/>
                <a:gd name="connsiteX103" fmla="*/ 10438424 w 12346891"/>
                <a:gd name="connsiteY103" fmla="*/ 432244 h 812606"/>
                <a:gd name="connsiteX104" fmla="*/ 10411637 w 12346891"/>
                <a:gd name="connsiteY104" fmla="*/ 480214 h 812606"/>
                <a:gd name="connsiteX105" fmla="*/ 10398383 w 12346891"/>
                <a:gd name="connsiteY105" fmla="*/ 500849 h 812606"/>
                <a:gd name="connsiteX106" fmla="*/ 10380893 w 12346891"/>
                <a:gd name="connsiteY106" fmla="*/ 541285 h 812606"/>
                <a:gd name="connsiteX107" fmla="*/ 10388584 w 12346891"/>
                <a:gd name="connsiteY107" fmla="*/ 516101 h 812606"/>
                <a:gd name="connsiteX108" fmla="*/ 10382475 w 12346891"/>
                <a:gd name="connsiteY108" fmla="*/ 525613 h 812606"/>
                <a:gd name="connsiteX109" fmla="*/ 9890722 w 12346891"/>
                <a:gd name="connsiteY109" fmla="*/ 812603 h 812606"/>
                <a:gd name="connsiteX110" fmla="*/ 9520295 w 12346891"/>
                <a:gd name="connsiteY110" fmla="*/ 664007 h 812606"/>
                <a:gd name="connsiteX111" fmla="*/ 9472089 w 12346891"/>
                <a:gd name="connsiteY111" fmla="*/ 616668 h 812606"/>
                <a:gd name="connsiteX112" fmla="*/ 9467775 w 12346891"/>
                <a:gd name="connsiteY112" fmla="*/ 625292 h 812606"/>
                <a:gd name="connsiteX113" fmla="*/ 9458240 w 12346891"/>
                <a:gd name="connsiteY113" fmla="*/ 607627 h 812606"/>
                <a:gd name="connsiteX114" fmla="*/ 9018411 w 12346891"/>
                <a:gd name="connsiteY114" fmla="*/ 320302 h 812606"/>
                <a:gd name="connsiteX115" fmla="*/ 8752800 w 12346891"/>
                <a:gd name="connsiteY115" fmla="*/ 411089 h 812606"/>
                <a:gd name="connsiteX116" fmla="*/ 8707593 w 12346891"/>
                <a:gd name="connsiteY116" fmla="*/ 449000 h 812606"/>
                <a:gd name="connsiteX117" fmla="*/ 8702020 w 12346891"/>
                <a:gd name="connsiteY117" fmla="*/ 456073 h 812606"/>
                <a:gd name="connsiteX118" fmla="*/ 8667899 w 12346891"/>
                <a:gd name="connsiteY118" fmla="*/ 488902 h 812606"/>
                <a:gd name="connsiteX119" fmla="*/ 8642818 w 12346891"/>
                <a:gd name="connsiteY119" fmla="*/ 515951 h 812606"/>
                <a:gd name="connsiteX120" fmla="*/ 8553583 w 12346891"/>
                <a:gd name="connsiteY120" fmla="*/ 652795 h 812606"/>
                <a:gd name="connsiteX121" fmla="*/ 8536073 w 12346891"/>
                <a:gd name="connsiteY121" fmla="*/ 693279 h 812606"/>
                <a:gd name="connsiteX122" fmla="*/ 8553757 w 12346891"/>
                <a:gd name="connsiteY122" fmla="*/ 635378 h 812606"/>
                <a:gd name="connsiteX123" fmla="*/ 8590096 w 12346891"/>
                <a:gd name="connsiteY123" fmla="*/ 553928 h 812606"/>
                <a:gd name="connsiteX124" fmla="*/ 8548816 w 12346891"/>
                <a:gd name="connsiteY124" fmla="*/ 583206 h 812606"/>
                <a:gd name="connsiteX125" fmla="*/ 8275244 w 12346891"/>
                <a:gd name="connsiteY125" fmla="*/ 660611 h 812606"/>
                <a:gd name="connsiteX126" fmla="*/ 7904817 w 12346891"/>
                <a:gd name="connsiteY126" fmla="*/ 512015 h 812606"/>
                <a:gd name="connsiteX127" fmla="*/ 7856610 w 12346891"/>
                <a:gd name="connsiteY127" fmla="*/ 464676 h 812606"/>
                <a:gd name="connsiteX128" fmla="*/ 7852297 w 12346891"/>
                <a:gd name="connsiteY128" fmla="*/ 473299 h 812606"/>
                <a:gd name="connsiteX129" fmla="*/ 7842761 w 12346891"/>
                <a:gd name="connsiteY129" fmla="*/ 455635 h 812606"/>
                <a:gd name="connsiteX130" fmla="*/ 7402931 w 12346891"/>
                <a:gd name="connsiteY130" fmla="*/ 168309 h 812606"/>
                <a:gd name="connsiteX131" fmla="*/ 6979869 w 12346891"/>
                <a:gd name="connsiteY131" fmla="*/ 428742 h 812606"/>
                <a:gd name="connsiteX132" fmla="*/ 6979618 w 12346891"/>
                <a:gd name="connsiteY132" fmla="*/ 429151 h 812606"/>
                <a:gd name="connsiteX133" fmla="*/ 6978126 w 12346891"/>
                <a:gd name="connsiteY133" fmla="*/ 432245 h 812606"/>
                <a:gd name="connsiteX134" fmla="*/ 6951340 w 12346891"/>
                <a:gd name="connsiteY134" fmla="*/ 480215 h 812606"/>
                <a:gd name="connsiteX135" fmla="*/ 6938084 w 12346891"/>
                <a:gd name="connsiteY135" fmla="*/ 500850 h 812606"/>
                <a:gd name="connsiteX136" fmla="*/ 6920595 w 12346891"/>
                <a:gd name="connsiteY136" fmla="*/ 541286 h 812606"/>
                <a:gd name="connsiteX137" fmla="*/ 6928286 w 12346891"/>
                <a:gd name="connsiteY137" fmla="*/ 516102 h 812606"/>
                <a:gd name="connsiteX138" fmla="*/ 6922176 w 12346891"/>
                <a:gd name="connsiteY138" fmla="*/ 525614 h 812606"/>
                <a:gd name="connsiteX139" fmla="*/ 6430425 w 12346891"/>
                <a:gd name="connsiteY139" fmla="*/ 812604 h 812606"/>
                <a:gd name="connsiteX140" fmla="*/ 6059997 w 12346891"/>
                <a:gd name="connsiteY140" fmla="*/ 664008 h 812606"/>
                <a:gd name="connsiteX141" fmla="*/ 6011791 w 12346891"/>
                <a:gd name="connsiteY141" fmla="*/ 616669 h 812606"/>
                <a:gd name="connsiteX142" fmla="*/ 6007477 w 12346891"/>
                <a:gd name="connsiteY142" fmla="*/ 625293 h 812606"/>
                <a:gd name="connsiteX143" fmla="*/ 5997942 w 12346891"/>
                <a:gd name="connsiteY143" fmla="*/ 607628 h 812606"/>
                <a:gd name="connsiteX144" fmla="*/ 5558112 w 12346891"/>
                <a:gd name="connsiteY144" fmla="*/ 320302 h 812606"/>
                <a:gd name="connsiteX145" fmla="*/ 5292503 w 12346891"/>
                <a:gd name="connsiteY145" fmla="*/ 411089 h 812606"/>
                <a:gd name="connsiteX146" fmla="*/ 5247298 w 12346891"/>
                <a:gd name="connsiteY146" fmla="*/ 448999 h 812606"/>
                <a:gd name="connsiteX147" fmla="*/ 5241722 w 12346891"/>
                <a:gd name="connsiteY147" fmla="*/ 456075 h 812606"/>
                <a:gd name="connsiteX148" fmla="*/ 5207592 w 12346891"/>
                <a:gd name="connsiteY148" fmla="*/ 488913 h 812606"/>
                <a:gd name="connsiteX149" fmla="*/ 5182520 w 12346891"/>
                <a:gd name="connsiteY149" fmla="*/ 515952 h 812606"/>
                <a:gd name="connsiteX150" fmla="*/ 5129797 w 12346891"/>
                <a:gd name="connsiteY150" fmla="*/ 553930 h 812606"/>
                <a:gd name="connsiteX151" fmla="*/ 5088518 w 12346891"/>
                <a:gd name="connsiteY151" fmla="*/ 583208 h 812606"/>
                <a:gd name="connsiteX152" fmla="*/ 4814946 w 12346891"/>
                <a:gd name="connsiteY152" fmla="*/ 660613 h 812606"/>
                <a:gd name="connsiteX153" fmla="*/ 4444519 w 12346891"/>
                <a:gd name="connsiteY153" fmla="*/ 512017 h 812606"/>
                <a:gd name="connsiteX154" fmla="*/ 4396312 w 12346891"/>
                <a:gd name="connsiteY154" fmla="*/ 464678 h 812606"/>
                <a:gd name="connsiteX155" fmla="*/ 4391999 w 12346891"/>
                <a:gd name="connsiteY155" fmla="*/ 473301 h 812606"/>
                <a:gd name="connsiteX156" fmla="*/ 4382463 w 12346891"/>
                <a:gd name="connsiteY156" fmla="*/ 455637 h 812606"/>
                <a:gd name="connsiteX157" fmla="*/ 3942634 w 12346891"/>
                <a:gd name="connsiteY157" fmla="*/ 168311 h 812606"/>
                <a:gd name="connsiteX158" fmla="*/ 3519572 w 12346891"/>
                <a:gd name="connsiteY158" fmla="*/ 428744 h 812606"/>
                <a:gd name="connsiteX159" fmla="*/ 3519320 w 12346891"/>
                <a:gd name="connsiteY159" fmla="*/ 429153 h 812606"/>
                <a:gd name="connsiteX160" fmla="*/ 3517828 w 12346891"/>
                <a:gd name="connsiteY160" fmla="*/ 432247 h 812606"/>
                <a:gd name="connsiteX161" fmla="*/ 3491042 w 12346891"/>
                <a:gd name="connsiteY161" fmla="*/ 480217 h 812606"/>
                <a:gd name="connsiteX162" fmla="*/ 3477786 w 12346891"/>
                <a:gd name="connsiteY162" fmla="*/ 500852 h 812606"/>
                <a:gd name="connsiteX163" fmla="*/ 3460297 w 12346891"/>
                <a:gd name="connsiteY163" fmla="*/ 541288 h 812606"/>
                <a:gd name="connsiteX164" fmla="*/ 3467989 w 12346891"/>
                <a:gd name="connsiteY164" fmla="*/ 516104 h 812606"/>
                <a:gd name="connsiteX165" fmla="*/ 3461878 w 12346891"/>
                <a:gd name="connsiteY165" fmla="*/ 525616 h 812606"/>
                <a:gd name="connsiteX166" fmla="*/ 2970127 w 12346891"/>
                <a:gd name="connsiteY166" fmla="*/ 812606 h 812606"/>
                <a:gd name="connsiteX167" fmla="*/ 2599700 w 12346891"/>
                <a:gd name="connsiteY167" fmla="*/ 664010 h 812606"/>
                <a:gd name="connsiteX168" fmla="*/ 2551493 w 12346891"/>
                <a:gd name="connsiteY168" fmla="*/ 616671 h 812606"/>
                <a:gd name="connsiteX169" fmla="*/ 2547180 w 12346891"/>
                <a:gd name="connsiteY169" fmla="*/ 625295 h 812606"/>
                <a:gd name="connsiteX170" fmla="*/ 2537644 w 12346891"/>
                <a:gd name="connsiteY170" fmla="*/ 607630 h 812606"/>
                <a:gd name="connsiteX171" fmla="*/ 2097815 w 12346891"/>
                <a:gd name="connsiteY171" fmla="*/ 320304 h 812606"/>
                <a:gd name="connsiteX172" fmla="*/ 1832205 w 12346891"/>
                <a:gd name="connsiteY172" fmla="*/ 411091 h 812606"/>
                <a:gd name="connsiteX173" fmla="*/ 1722223 w 12346891"/>
                <a:gd name="connsiteY173" fmla="*/ 515954 h 812606"/>
                <a:gd name="connsiteX174" fmla="*/ 1669499 w 12346891"/>
                <a:gd name="connsiteY174" fmla="*/ 553933 h 812606"/>
                <a:gd name="connsiteX175" fmla="*/ 1628221 w 12346891"/>
                <a:gd name="connsiteY175" fmla="*/ 583210 h 812606"/>
                <a:gd name="connsiteX176" fmla="*/ 1354648 w 12346891"/>
                <a:gd name="connsiteY176" fmla="*/ 660615 h 812606"/>
                <a:gd name="connsiteX177" fmla="*/ 984221 w 12346891"/>
                <a:gd name="connsiteY177" fmla="*/ 512019 h 812606"/>
                <a:gd name="connsiteX178" fmla="*/ 936015 w 12346891"/>
                <a:gd name="connsiteY178" fmla="*/ 464680 h 812606"/>
                <a:gd name="connsiteX179" fmla="*/ 931701 w 12346891"/>
                <a:gd name="connsiteY179" fmla="*/ 473303 h 812606"/>
                <a:gd name="connsiteX180" fmla="*/ 922165 w 12346891"/>
                <a:gd name="connsiteY180" fmla="*/ 455639 h 812606"/>
                <a:gd name="connsiteX181" fmla="*/ 482336 w 12346891"/>
                <a:gd name="connsiteY181" fmla="*/ 168313 h 812606"/>
                <a:gd name="connsiteX182" fmla="*/ 59274 w 12346891"/>
                <a:gd name="connsiteY182" fmla="*/ 428746 h 812606"/>
                <a:gd name="connsiteX183" fmla="*/ 59022 w 12346891"/>
                <a:gd name="connsiteY183" fmla="*/ 429155 h 812606"/>
                <a:gd name="connsiteX184" fmla="*/ 30744 w 12346891"/>
                <a:gd name="connsiteY184" fmla="*/ 480219 h 812606"/>
                <a:gd name="connsiteX185" fmla="*/ 17488 w 12346891"/>
                <a:gd name="connsiteY185" fmla="*/ 500854 h 812606"/>
                <a:gd name="connsiteX186" fmla="*/ -1 w 12346891"/>
                <a:gd name="connsiteY186" fmla="*/ 541290 h 812606"/>
                <a:gd name="connsiteX187" fmla="*/ 247792 w 12346891"/>
                <a:gd name="connsiteY187" fmla="*/ 397912 h 812606"/>
                <a:gd name="connsiteX0" fmla="*/ 90436 w 12346893"/>
                <a:gd name="connsiteY0" fmla="*/ 332394 h 812606"/>
                <a:gd name="connsiteX1" fmla="*/ 103691 w 12346893"/>
                <a:gd name="connsiteY1" fmla="*/ 311759 h 812606"/>
                <a:gd name="connsiteX2" fmla="*/ 121181 w 12346893"/>
                <a:gd name="connsiteY2" fmla="*/ 271323 h 812606"/>
                <a:gd name="connsiteX3" fmla="*/ 113489 w 12346893"/>
                <a:gd name="connsiteY3" fmla="*/ 296507 h 812606"/>
                <a:gd name="connsiteX4" fmla="*/ 119599 w 12346893"/>
                <a:gd name="connsiteY4" fmla="*/ 286995 h 812606"/>
                <a:gd name="connsiteX5" fmla="*/ 611351 w 12346893"/>
                <a:gd name="connsiteY5" fmla="*/ 5 h 812606"/>
                <a:gd name="connsiteX6" fmla="*/ 981778 w 12346893"/>
                <a:gd name="connsiteY6" fmla="*/ 148601 h 812606"/>
                <a:gd name="connsiteX7" fmla="*/ 1029984 w 12346893"/>
                <a:gd name="connsiteY7" fmla="*/ 195940 h 812606"/>
                <a:gd name="connsiteX8" fmla="*/ 1034298 w 12346893"/>
                <a:gd name="connsiteY8" fmla="*/ 187316 h 812606"/>
                <a:gd name="connsiteX9" fmla="*/ 1043834 w 12346893"/>
                <a:gd name="connsiteY9" fmla="*/ 204981 h 812606"/>
                <a:gd name="connsiteX10" fmla="*/ 1483663 w 12346893"/>
                <a:gd name="connsiteY10" fmla="*/ 492306 h 812606"/>
                <a:gd name="connsiteX11" fmla="*/ 1749273 w 12346893"/>
                <a:gd name="connsiteY11" fmla="*/ 401519 h 812606"/>
                <a:gd name="connsiteX12" fmla="*/ 1794477 w 12346893"/>
                <a:gd name="connsiteY12" fmla="*/ 363610 h 812606"/>
                <a:gd name="connsiteX13" fmla="*/ 1800054 w 12346893"/>
                <a:gd name="connsiteY13" fmla="*/ 356534 h 812606"/>
                <a:gd name="connsiteX14" fmla="*/ 1911979 w 12346893"/>
                <a:gd name="connsiteY14" fmla="*/ 258678 h 812606"/>
                <a:gd name="connsiteX15" fmla="*/ 1953257 w 12346893"/>
                <a:gd name="connsiteY15" fmla="*/ 229401 h 812606"/>
                <a:gd name="connsiteX16" fmla="*/ 2226830 w 12346893"/>
                <a:gd name="connsiteY16" fmla="*/ 151996 h 812606"/>
                <a:gd name="connsiteX17" fmla="*/ 2597257 w 12346893"/>
                <a:gd name="connsiteY17" fmla="*/ 300592 h 812606"/>
                <a:gd name="connsiteX18" fmla="*/ 2645463 w 12346893"/>
                <a:gd name="connsiteY18" fmla="*/ 347931 h 812606"/>
                <a:gd name="connsiteX19" fmla="*/ 2649777 w 12346893"/>
                <a:gd name="connsiteY19" fmla="*/ 339308 h 812606"/>
                <a:gd name="connsiteX20" fmla="*/ 2659313 w 12346893"/>
                <a:gd name="connsiteY20" fmla="*/ 356972 h 812606"/>
                <a:gd name="connsiteX21" fmla="*/ 3099142 w 12346893"/>
                <a:gd name="connsiteY21" fmla="*/ 644298 h 812606"/>
                <a:gd name="connsiteX22" fmla="*/ 3522204 w 12346893"/>
                <a:gd name="connsiteY22" fmla="*/ 383865 h 812606"/>
                <a:gd name="connsiteX23" fmla="*/ 3522456 w 12346893"/>
                <a:gd name="connsiteY23" fmla="*/ 383456 h 812606"/>
                <a:gd name="connsiteX24" fmla="*/ 3550734 w 12346893"/>
                <a:gd name="connsiteY24" fmla="*/ 332392 h 812606"/>
                <a:gd name="connsiteX25" fmla="*/ 3581479 w 12346893"/>
                <a:gd name="connsiteY25" fmla="*/ 271321 h 812606"/>
                <a:gd name="connsiteX26" fmla="*/ 3573787 w 12346893"/>
                <a:gd name="connsiteY26" fmla="*/ 296505 h 812606"/>
                <a:gd name="connsiteX27" fmla="*/ 3579897 w 12346893"/>
                <a:gd name="connsiteY27" fmla="*/ 286993 h 812606"/>
                <a:gd name="connsiteX28" fmla="*/ 4071649 w 12346893"/>
                <a:gd name="connsiteY28" fmla="*/ 3 h 812606"/>
                <a:gd name="connsiteX29" fmla="*/ 4442076 w 12346893"/>
                <a:gd name="connsiteY29" fmla="*/ 148599 h 812606"/>
                <a:gd name="connsiteX30" fmla="*/ 4490282 w 12346893"/>
                <a:gd name="connsiteY30" fmla="*/ 195938 h 812606"/>
                <a:gd name="connsiteX31" fmla="*/ 4494596 w 12346893"/>
                <a:gd name="connsiteY31" fmla="*/ 187314 h 812606"/>
                <a:gd name="connsiteX32" fmla="*/ 4504132 w 12346893"/>
                <a:gd name="connsiteY32" fmla="*/ 204979 h 812606"/>
                <a:gd name="connsiteX33" fmla="*/ 4943961 w 12346893"/>
                <a:gd name="connsiteY33" fmla="*/ 492304 h 812606"/>
                <a:gd name="connsiteX34" fmla="*/ 5209571 w 12346893"/>
                <a:gd name="connsiteY34" fmla="*/ 401517 h 812606"/>
                <a:gd name="connsiteX35" fmla="*/ 5254775 w 12346893"/>
                <a:gd name="connsiteY35" fmla="*/ 363608 h 812606"/>
                <a:gd name="connsiteX36" fmla="*/ 5260352 w 12346893"/>
                <a:gd name="connsiteY36" fmla="*/ 356532 h 812606"/>
                <a:gd name="connsiteX37" fmla="*/ 5294481 w 12346893"/>
                <a:gd name="connsiteY37" fmla="*/ 323694 h 812606"/>
                <a:gd name="connsiteX38" fmla="*/ 5319553 w 12346893"/>
                <a:gd name="connsiteY38" fmla="*/ 296655 h 812606"/>
                <a:gd name="connsiteX39" fmla="*/ 5408614 w 12346893"/>
                <a:gd name="connsiteY39" fmla="*/ 177228 h 812606"/>
                <a:gd name="connsiteX40" fmla="*/ 5372276 w 12346893"/>
                <a:gd name="connsiteY40" fmla="*/ 258677 h 812606"/>
                <a:gd name="connsiteX41" fmla="*/ 5413555 w 12346893"/>
                <a:gd name="connsiteY41" fmla="*/ 229399 h 812606"/>
                <a:gd name="connsiteX42" fmla="*/ 5687128 w 12346893"/>
                <a:gd name="connsiteY42" fmla="*/ 151994 h 812606"/>
                <a:gd name="connsiteX43" fmla="*/ 6057555 w 12346893"/>
                <a:gd name="connsiteY43" fmla="*/ 300590 h 812606"/>
                <a:gd name="connsiteX44" fmla="*/ 6105761 w 12346893"/>
                <a:gd name="connsiteY44" fmla="*/ 347929 h 812606"/>
                <a:gd name="connsiteX45" fmla="*/ 6110075 w 12346893"/>
                <a:gd name="connsiteY45" fmla="*/ 339306 h 812606"/>
                <a:gd name="connsiteX46" fmla="*/ 6119611 w 12346893"/>
                <a:gd name="connsiteY46" fmla="*/ 356970 h 812606"/>
                <a:gd name="connsiteX47" fmla="*/ 6559439 w 12346893"/>
                <a:gd name="connsiteY47" fmla="*/ 644296 h 812606"/>
                <a:gd name="connsiteX48" fmla="*/ 6982502 w 12346893"/>
                <a:gd name="connsiteY48" fmla="*/ 383863 h 812606"/>
                <a:gd name="connsiteX49" fmla="*/ 6982753 w 12346893"/>
                <a:gd name="connsiteY49" fmla="*/ 383454 h 812606"/>
                <a:gd name="connsiteX50" fmla="*/ 6984246 w 12346893"/>
                <a:gd name="connsiteY50" fmla="*/ 380360 h 812606"/>
                <a:gd name="connsiteX51" fmla="*/ 7011032 w 12346893"/>
                <a:gd name="connsiteY51" fmla="*/ 332390 h 812606"/>
                <a:gd name="connsiteX52" fmla="*/ 7024286 w 12346893"/>
                <a:gd name="connsiteY52" fmla="*/ 311755 h 812606"/>
                <a:gd name="connsiteX53" fmla="*/ 7041777 w 12346893"/>
                <a:gd name="connsiteY53" fmla="*/ 271319 h 812606"/>
                <a:gd name="connsiteX54" fmla="*/ 7034085 w 12346893"/>
                <a:gd name="connsiteY54" fmla="*/ 296503 h 812606"/>
                <a:gd name="connsiteX55" fmla="*/ 7040195 w 12346893"/>
                <a:gd name="connsiteY55" fmla="*/ 286991 h 812606"/>
                <a:gd name="connsiteX56" fmla="*/ 7531947 w 12346893"/>
                <a:gd name="connsiteY56" fmla="*/ 1 h 812606"/>
                <a:gd name="connsiteX57" fmla="*/ 7902374 w 12346893"/>
                <a:gd name="connsiteY57" fmla="*/ 148597 h 812606"/>
                <a:gd name="connsiteX58" fmla="*/ 7950580 w 12346893"/>
                <a:gd name="connsiteY58" fmla="*/ 195936 h 812606"/>
                <a:gd name="connsiteX59" fmla="*/ 7954894 w 12346893"/>
                <a:gd name="connsiteY59" fmla="*/ 187312 h 812606"/>
                <a:gd name="connsiteX60" fmla="*/ 7964430 w 12346893"/>
                <a:gd name="connsiteY60" fmla="*/ 204977 h 812606"/>
                <a:gd name="connsiteX61" fmla="*/ 8404258 w 12346893"/>
                <a:gd name="connsiteY61" fmla="*/ 492302 h 812606"/>
                <a:gd name="connsiteX62" fmla="*/ 8669869 w 12346893"/>
                <a:gd name="connsiteY62" fmla="*/ 401515 h 812606"/>
                <a:gd name="connsiteX63" fmla="*/ 8715076 w 12346893"/>
                <a:gd name="connsiteY63" fmla="*/ 363604 h 812606"/>
                <a:gd name="connsiteX64" fmla="*/ 8720650 w 12346893"/>
                <a:gd name="connsiteY64" fmla="*/ 356531 h 812606"/>
                <a:gd name="connsiteX65" fmla="*/ 8754770 w 12346893"/>
                <a:gd name="connsiteY65" fmla="*/ 323702 h 812606"/>
                <a:gd name="connsiteX66" fmla="*/ 8779851 w 12346893"/>
                <a:gd name="connsiteY66" fmla="*/ 296653 h 812606"/>
                <a:gd name="connsiteX67" fmla="*/ 8869086 w 12346893"/>
                <a:gd name="connsiteY67" fmla="*/ 159809 h 812606"/>
                <a:gd name="connsiteX68" fmla="*/ 8886596 w 12346893"/>
                <a:gd name="connsiteY68" fmla="*/ 119325 h 812606"/>
                <a:gd name="connsiteX69" fmla="*/ 8868912 w 12346893"/>
                <a:gd name="connsiteY69" fmla="*/ 177226 h 812606"/>
                <a:gd name="connsiteX70" fmla="*/ 8832573 w 12346893"/>
                <a:gd name="connsiteY70" fmla="*/ 258676 h 812606"/>
                <a:gd name="connsiteX71" fmla="*/ 8873853 w 12346893"/>
                <a:gd name="connsiteY71" fmla="*/ 229399 h 812606"/>
                <a:gd name="connsiteX72" fmla="*/ 9147426 w 12346893"/>
                <a:gd name="connsiteY72" fmla="*/ 151993 h 812606"/>
                <a:gd name="connsiteX73" fmla="*/ 9517853 w 12346893"/>
                <a:gd name="connsiteY73" fmla="*/ 300589 h 812606"/>
                <a:gd name="connsiteX74" fmla="*/ 9566059 w 12346893"/>
                <a:gd name="connsiteY74" fmla="*/ 347928 h 812606"/>
                <a:gd name="connsiteX75" fmla="*/ 9570373 w 12346893"/>
                <a:gd name="connsiteY75" fmla="*/ 339305 h 812606"/>
                <a:gd name="connsiteX76" fmla="*/ 9579908 w 12346893"/>
                <a:gd name="connsiteY76" fmla="*/ 356969 h 812606"/>
                <a:gd name="connsiteX77" fmla="*/ 10019738 w 12346893"/>
                <a:gd name="connsiteY77" fmla="*/ 644295 h 812606"/>
                <a:gd name="connsiteX78" fmla="*/ 10442800 w 12346893"/>
                <a:gd name="connsiteY78" fmla="*/ 383862 h 812606"/>
                <a:gd name="connsiteX79" fmla="*/ 10443052 w 12346893"/>
                <a:gd name="connsiteY79" fmla="*/ 383453 h 812606"/>
                <a:gd name="connsiteX80" fmla="*/ 10444544 w 12346893"/>
                <a:gd name="connsiteY80" fmla="*/ 380359 h 812606"/>
                <a:gd name="connsiteX81" fmla="*/ 10471330 w 12346893"/>
                <a:gd name="connsiteY81" fmla="*/ 332389 h 812606"/>
                <a:gd name="connsiteX82" fmla="*/ 10484585 w 12346893"/>
                <a:gd name="connsiteY82" fmla="*/ 311754 h 812606"/>
                <a:gd name="connsiteX83" fmla="*/ 10502074 w 12346893"/>
                <a:gd name="connsiteY83" fmla="*/ 271318 h 812606"/>
                <a:gd name="connsiteX84" fmla="*/ 10494383 w 12346893"/>
                <a:gd name="connsiteY84" fmla="*/ 296502 h 812606"/>
                <a:gd name="connsiteX85" fmla="*/ 10500493 w 12346893"/>
                <a:gd name="connsiteY85" fmla="*/ 286990 h 812606"/>
                <a:gd name="connsiteX86" fmla="*/ 10992245 w 12346893"/>
                <a:gd name="connsiteY86" fmla="*/ 0 h 812606"/>
                <a:gd name="connsiteX87" fmla="*/ 11362672 w 12346893"/>
                <a:gd name="connsiteY87" fmla="*/ 148596 h 812606"/>
                <a:gd name="connsiteX88" fmla="*/ 11410878 w 12346893"/>
                <a:gd name="connsiteY88" fmla="*/ 195935 h 812606"/>
                <a:gd name="connsiteX89" fmla="*/ 11415192 w 12346893"/>
                <a:gd name="connsiteY89" fmla="*/ 187311 h 812606"/>
                <a:gd name="connsiteX90" fmla="*/ 11424728 w 12346893"/>
                <a:gd name="connsiteY90" fmla="*/ 204976 h 812606"/>
                <a:gd name="connsiteX91" fmla="*/ 11864557 w 12346893"/>
                <a:gd name="connsiteY91" fmla="*/ 492302 h 812606"/>
                <a:gd name="connsiteX92" fmla="*/ 12329384 w 12346893"/>
                <a:gd name="connsiteY92" fmla="*/ 159808 h 812606"/>
                <a:gd name="connsiteX93" fmla="*/ 12346893 w 12346893"/>
                <a:gd name="connsiteY93" fmla="*/ 119324 h 812606"/>
                <a:gd name="connsiteX94" fmla="*/ 12329210 w 12346893"/>
                <a:gd name="connsiteY94" fmla="*/ 177225 h 812606"/>
                <a:gd name="connsiteX95" fmla="*/ 11735544 w 12346893"/>
                <a:gd name="connsiteY95" fmla="*/ 660610 h 812606"/>
                <a:gd name="connsiteX96" fmla="*/ 11365117 w 12346893"/>
                <a:gd name="connsiteY96" fmla="*/ 512014 h 812606"/>
                <a:gd name="connsiteX97" fmla="*/ 11316911 w 12346893"/>
                <a:gd name="connsiteY97" fmla="*/ 464675 h 812606"/>
                <a:gd name="connsiteX98" fmla="*/ 11312596 w 12346893"/>
                <a:gd name="connsiteY98" fmla="*/ 473298 h 812606"/>
                <a:gd name="connsiteX99" fmla="*/ 11303061 w 12346893"/>
                <a:gd name="connsiteY99" fmla="*/ 455634 h 812606"/>
                <a:gd name="connsiteX100" fmla="*/ 10863232 w 12346893"/>
                <a:gd name="connsiteY100" fmla="*/ 168308 h 812606"/>
                <a:gd name="connsiteX101" fmla="*/ 10440170 w 12346893"/>
                <a:gd name="connsiteY101" fmla="*/ 428741 h 812606"/>
                <a:gd name="connsiteX102" fmla="*/ 10439918 w 12346893"/>
                <a:gd name="connsiteY102" fmla="*/ 429150 h 812606"/>
                <a:gd name="connsiteX103" fmla="*/ 10438426 w 12346893"/>
                <a:gd name="connsiteY103" fmla="*/ 432244 h 812606"/>
                <a:gd name="connsiteX104" fmla="*/ 10411639 w 12346893"/>
                <a:gd name="connsiteY104" fmla="*/ 480214 h 812606"/>
                <a:gd name="connsiteX105" fmla="*/ 10398385 w 12346893"/>
                <a:gd name="connsiteY105" fmla="*/ 500849 h 812606"/>
                <a:gd name="connsiteX106" fmla="*/ 10380895 w 12346893"/>
                <a:gd name="connsiteY106" fmla="*/ 541285 h 812606"/>
                <a:gd name="connsiteX107" fmla="*/ 10388586 w 12346893"/>
                <a:gd name="connsiteY107" fmla="*/ 516101 h 812606"/>
                <a:gd name="connsiteX108" fmla="*/ 10382477 w 12346893"/>
                <a:gd name="connsiteY108" fmla="*/ 525613 h 812606"/>
                <a:gd name="connsiteX109" fmla="*/ 9890724 w 12346893"/>
                <a:gd name="connsiteY109" fmla="*/ 812603 h 812606"/>
                <a:gd name="connsiteX110" fmla="*/ 9520297 w 12346893"/>
                <a:gd name="connsiteY110" fmla="*/ 664007 h 812606"/>
                <a:gd name="connsiteX111" fmla="*/ 9472091 w 12346893"/>
                <a:gd name="connsiteY111" fmla="*/ 616668 h 812606"/>
                <a:gd name="connsiteX112" fmla="*/ 9467777 w 12346893"/>
                <a:gd name="connsiteY112" fmla="*/ 625292 h 812606"/>
                <a:gd name="connsiteX113" fmla="*/ 9458242 w 12346893"/>
                <a:gd name="connsiteY113" fmla="*/ 607627 h 812606"/>
                <a:gd name="connsiteX114" fmla="*/ 9018413 w 12346893"/>
                <a:gd name="connsiteY114" fmla="*/ 320302 h 812606"/>
                <a:gd name="connsiteX115" fmla="*/ 8752802 w 12346893"/>
                <a:gd name="connsiteY115" fmla="*/ 411089 h 812606"/>
                <a:gd name="connsiteX116" fmla="*/ 8707595 w 12346893"/>
                <a:gd name="connsiteY116" fmla="*/ 449000 h 812606"/>
                <a:gd name="connsiteX117" fmla="*/ 8702022 w 12346893"/>
                <a:gd name="connsiteY117" fmla="*/ 456073 h 812606"/>
                <a:gd name="connsiteX118" fmla="*/ 8667901 w 12346893"/>
                <a:gd name="connsiteY118" fmla="*/ 488902 h 812606"/>
                <a:gd name="connsiteX119" fmla="*/ 8642820 w 12346893"/>
                <a:gd name="connsiteY119" fmla="*/ 515951 h 812606"/>
                <a:gd name="connsiteX120" fmla="*/ 8553585 w 12346893"/>
                <a:gd name="connsiteY120" fmla="*/ 652795 h 812606"/>
                <a:gd name="connsiteX121" fmla="*/ 8536075 w 12346893"/>
                <a:gd name="connsiteY121" fmla="*/ 693279 h 812606"/>
                <a:gd name="connsiteX122" fmla="*/ 8553759 w 12346893"/>
                <a:gd name="connsiteY122" fmla="*/ 635378 h 812606"/>
                <a:gd name="connsiteX123" fmla="*/ 8590098 w 12346893"/>
                <a:gd name="connsiteY123" fmla="*/ 553928 h 812606"/>
                <a:gd name="connsiteX124" fmla="*/ 8548818 w 12346893"/>
                <a:gd name="connsiteY124" fmla="*/ 583206 h 812606"/>
                <a:gd name="connsiteX125" fmla="*/ 8275246 w 12346893"/>
                <a:gd name="connsiteY125" fmla="*/ 660611 h 812606"/>
                <a:gd name="connsiteX126" fmla="*/ 7904819 w 12346893"/>
                <a:gd name="connsiteY126" fmla="*/ 512015 h 812606"/>
                <a:gd name="connsiteX127" fmla="*/ 7856612 w 12346893"/>
                <a:gd name="connsiteY127" fmla="*/ 464676 h 812606"/>
                <a:gd name="connsiteX128" fmla="*/ 7852299 w 12346893"/>
                <a:gd name="connsiteY128" fmla="*/ 473299 h 812606"/>
                <a:gd name="connsiteX129" fmla="*/ 7842763 w 12346893"/>
                <a:gd name="connsiteY129" fmla="*/ 455635 h 812606"/>
                <a:gd name="connsiteX130" fmla="*/ 7402933 w 12346893"/>
                <a:gd name="connsiteY130" fmla="*/ 168309 h 812606"/>
                <a:gd name="connsiteX131" fmla="*/ 6979871 w 12346893"/>
                <a:gd name="connsiteY131" fmla="*/ 428742 h 812606"/>
                <a:gd name="connsiteX132" fmla="*/ 6979620 w 12346893"/>
                <a:gd name="connsiteY132" fmla="*/ 429151 h 812606"/>
                <a:gd name="connsiteX133" fmla="*/ 6978128 w 12346893"/>
                <a:gd name="connsiteY133" fmla="*/ 432245 h 812606"/>
                <a:gd name="connsiteX134" fmla="*/ 6951342 w 12346893"/>
                <a:gd name="connsiteY134" fmla="*/ 480215 h 812606"/>
                <a:gd name="connsiteX135" fmla="*/ 6938086 w 12346893"/>
                <a:gd name="connsiteY135" fmla="*/ 500850 h 812606"/>
                <a:gd name="connsiteX136" fmla="*/ 6920597 w 12346893"/>
                <a:gd name="connsiteY136" fmla="*/ 541286 h 812606"/>
                <a:gd name="connsiteX137" fmla="*/ 6928288 w 12346893"/>
                <a:gd name="connsiteY137" fmla="*/ 516102 h 812606"/>
                <a:gd name="connsiteX138" fmla="*/ 6922178 w 12346893"/>
                <a:gd name="connsiteY138" fmla="*/ 525614 h 812606"/>
                <a:gd name="connsiteX139" fmla="*/ 6430427 w 12346893"/>
                <a:gd name="connsiteY139" fmla="*/ 812604 h 812606"/>
                <a:gd name="connsiteX140" fmla="*/ 6059999 w 12346893"/>
                <a:gd name="connsiteY140" fmla="*/ 664008 h 812606"/>
                <a:gd name="connsiteX141" fmla="*/ 6011793 w 12346893"/>
                <a:gd name="connsiteY141" fmla="*/ 616669 h 812606"/>
                <a:gd name="connsiteX142" fmla="*/ 6007479 w 12346893"/>
                <a:gd name="connsiteY142" fmla="*/ 625293 h 812606"/>
                <a:gd name="connsiteX143" fmla="*/ 5997944 w 12346893"/>
                <a:gd name="connsiteY143" fmla="*/ 607628 h 812606"/>
                <a:gd name="connsiteX144" fmla="*/ 5558114 w 12346893"/>
                <a:gd name="connsiteY144" fmla="*/ 320302 h 812606"/>
                <a:gd name="connsiteX145" fmla="*/ 5292505 w 12346893"/>
                <a:gd name="connsiteY145" fmla="*/ 411089 h 812606"/>
                <a:gd name="connsiteX146" fmla="*/ 5247300 w 12346893"/>
                <a:gd name="connsiteY146" fmla="*/ 448999 h 812606"/>
                <a:gd name="connsiteX147" fmla="*/ 5241724 w 12346893"/>
                <a:gd name="connsiteY147" fmla="*/ 456075 h 812606"/>
                <a:gd name="connsiteX148" fmla="*/ 5207594 w 12346893"/>
                <a:gd name="connsiteY148" fmla="*/ 488913 h 812606"/>
                <a:gd name="connsiteX149" fmla="*/ 5182522 w 12346893"/>
                <a:gd name="connsiteY149" fmla="*/ 515952 h 812606"/>
                <a:gd name="connsiteX150" fmla="*/ 5129799 w 12346893"/>
                <a:gd name="connsiteY150" fmla="*/ 553930 h 812606"/>
                <a:gd name="connsiteX151" fmla="*/ 5088520 w 12346893"/>
                <a:gd name="connsiteY151" fmla="*/ 583208 h 812606"/>
                <a:gd name="connsiteX152" fmla="*/ 4814948 w 12346893"/>
                <a:gd name="connsiteY152" fmla="*/ 660613 h 812606"/>
                <a:gd name="connsiteX153" fmla="*/ 4444521 w 12346893"/>
                <a:gd name="connsiteY153" fmla="*/ 512017 h 812606"/>
                <a:gd name="connsiteX154" fmla="*/ 4396314 w 12346893"/>
                <a:gd name="connsiteY154" fmla="*/ 464678 h 812606"/>
                <a:gd name="connsiteX155" fmla="*/ 4392001 w 12346893"/>
                <a:gd name="connsiteY155" fmla="*/ 473301 h 812606"/>
                <a:gd name="connsiteX156" fmla="*/ 4382465 w 12346893"/>
                <a:gd name="connsiteY156" fmla="*/ 455637 h 812606"/>
                <a:gd name="connsiteX157" fmla="*/ 3942636 w 12346893"/>
                <a:gd name="connsiteY157" fmla="*/ 168311 h 812606"/>
                <a:gd name="connsiteX158" fmla="*/ 3519574 w 12346893"/>
                <a:gd name="connsiteY158" fmla="*/ 428744 h 812606"/>
                <a:gd name="connsiteX159" fmla="*/ 3519322 w 12346893"/>
                <a:gd name="connsiteY159" fmla="*/ 429153 h 812606"/>
                <a:gd name="connsiteX160" fmla="*/ 3517830 w 12346893"/>
                <a:gd name="connsiteY160" fmla="*/ 432247 h 812606"/>
                <a:gd name="connsiteX161" fmla="*/ 3491044 w 12346893"/>
                <a:gd name="connsiteY161" fmla="*/ 480217 h 812606"/>
                <a:gd name="connsiteX162" fmla="*/ 3477788 w 12346893"/>
                <a:gd name="connsiteY162" fmla="*/ 500852 h 812606"/>
                <a:gd name="connsiteX163" fmla="*/ 3460299 w 12346893"/>
                <a:gd name="connsiteY163" fmla="*/ 541288 h 812606"/>
                <a:gd name="connsiteX164" fmla="*/ 3467991 w 12346893"/>
                <a:gd name="connsiteY164" fmla="*/ 516104 h 812606"/>
                <a:gd name="connsiteX165" fmla="*/ 3461880 w 12346893"/>
                <a:gd name="connsiteY165" fmla="*/ 525616 h 812606"/>
                <a:gd name="connsiteX166" fmla="*/ 2970129 w 12346893"/>
                <a:gd name="connsiteY166" fmla="*/ 812606 h 812606"/>
                <a:gd name="connsiteX167" fmla="*/ 2599702 w 12346893"/>
                <a:gd name="connsiteY167" fmla="*/ 664010 h 812606"/>
                <a:gd name="connsiteX168" fmla="*/ 2551495 w 12346893"/>
                <a:gd name="connsiteY168" fmla="*/ 616671 h 812606"/>
                <a:gd name="connsiteX169" fmla="*/ 2547182 w 12346893"/>
                <a:gd name="connsiteY169" fmla="*/ 625295 h 812606"/>
                <a:gd name="connsiteX170" fmla="*/ 2537646 w 12346893"/>
                <a:gd name="connsiteY170" fmla="*/ 607630 h 812606"/>
                <a:gd name="connsiteX171" fmla="*/ 2097817 w 12346893"/>
                <a:gd name="connsiteY171" fmla="*/ 320304 h 812606"/>
                <a:gd name="connsiteX172" fmla="*/ 1832207 w 12346893"/>
                <a:gd name="connsiteY172" fmla="*/ 411091 h 812606"/>
                <a:gd name="connsiteX173" fmla="*/ 1722225 w 12346893"/>
                <a:gd name="connsiteY173" fmla="*/ 515954 h 812606"/>
                <a:gd name="connsiteX174" fmla="*/ 1669501 w 12346893"/>
                <a:gd name="connsiteY174" fmla="*/ 553933 h 812606"/>
                <a:gd name="connsiteX175" fmla="*/ 1628223 w 12346893"/>
                <a:gd name="connsiteY175" fmla="*/ 583210 h 812606"/>
                <a:gd name="connsiteX176" fmla="*/ 1354650 w 12346893"/>
                <a:gd name="connsiteY176" fmla="*/ 660615 h 812606"/>
                <a:gd name="connsiteX177" fmla="*/ 984223 w 12346893"/>
                <a:gd name="connsiteY177" fmla="*/ 512019 h 812606"/>
                <a:gd name="connsiteX178" fmla="*/ 936017 w 12346893"/>
                <a:gd name="connsiteY178" fmla="*/ 464680 h 812606"/>
                <a:gd name="connsiteX179" fmla="*/ 931703 w 12346893"/>
                <a:gd name="connsiteY179" fmla="*/ 473303 h 812606"/>
                <a:gd name="connsiteX180" fmla="*/ 922167 w 12346893"/>
                <a:gd name="connsiteY180" fmla="*/ 455639 h 812606"/>
                <a:gd name="connsiteX181" fmla="*/ 482338 w 12346893"/>
                <a:gd name="connsiteY181" fmla="*/ 168313 h 812606"/>
                <a:gd name="connsiteX182" fmla="*/ 59276 w 12346893"/>
                <a:gd name="connsiteY182" fmla="*/ 428746 h 812606"/>
                <a:gd name="connsiteX183" fmla="*/ 59024 w 12346893"/>
                <a:gd name="connsiteY183" fmla="*/ 429155 h 812606"/>
                <a:gd name="connsiteX184" fmla="*/ 30746 w 12346893"/>
                <a:gd name="connsiteY184" fmla="*/ 480219 h 812606"/>
                <a:gd name="connsiteX185" fmla="*/ 1 w 12346893"/>
                <a:gd name="connsiteY185" fmla="*/ 541290 h 812606"/>
                <a:gd name="connsiteX186" fmla="*/ 247794 w 12346893"/>
                <a:gd name="connsiteY186" fmla="*/ 397912 h 812606"/>
                <a:gd name="connsiteX0" fmla="*/ 90434 w 12346891"/>
                <a:gd name="connsiteY0" fmla="*/ 332394 h 812606"/>
                <a:gd name="connsiteX1" fmla="*/ 121179 w 12346891"/>
                <a:gd name="connsiteY1" fmla="*/ 271323 h 812606"/>
                <a:gd name="connsiteX2" fmla="*/ 113487 w 12346891"/>
                <a:gd name="connsiteY2" fmla="*/ 296507 h 812606"/>
                <a:gd name="connsiteX3" fmla="*/ 119597 w 12346891"/>
                <a:gd name="connsiteY3" fmla="*/ 286995 h 812606"/>
                <a:gd name="connsiteX4" fmla="*/ 611349 w 12346891"/>
                <a:gd name="connsiteY4" fmla="*/ 5 h 812606"/>
                <a:gd name="connsiteX5" fmla="*/ 981776 w 12346891"/>
                <a:gd name="connsiteY5" fmla="*/ 148601 h 812606"/>
                <a:gd name="connsiteX6" fmla="*/ 1029982 w 12346891"/>
                <a:gd name="connsiteY6" fmla="*/ 195940 h 812606"/>
                <a:gd name="connsiteX7" fmla="*/ 1034296 w 12346891"/>
                <a:gd name="connsiteY7" fmla="*/ 187316 h 812606"/>
                <a:gd name="connsiteX8" fmla="*/ 1043832 w 12346891"/>
                <a:gd name="connsiteY8" fmla="*/ 204981 h 812606"/>
                <a:gd name="connsiteX9" fmla="*/ 1483661 w 12346891"/>
                <a:gd name="connsiteY9" fmla="*/ 492306 h 812606"/>
                <a:gd name="connsiteX10" fmla="*/ 1749271 w 12346891"/>
                <a:gd name="connsiteY10" fmla="*/ 401519 h 812606"/>
                <a:gd name="connsiteX11" fmla="*/ 1794475 w 12346891"/>
                <a:gd name="connsiteY11" fmla="*/ 363610 h 812606"/>
                <a:gd name="connsiteX12" fmla="*/ 1800052 w 12346891"/>
                <a:gd name="connsiteY12" fmla="*/ 356534 h 812606"/>
                <a:gd name="connsiteX13" fmla="*/ 1911977 w 12346891"/>
                <a:gd name="connsiteY13" fmla="*/ 258678 h 812606"/>
                <a:gd name="connsiteX14" fmla="*/ 1953255 w 12346891"/>
                <a:gd name="connsiteY14" fmla="*/ 229401 h 812606"/>
                <a:gd name="connsiteX15" fmla="*/ 2226828 w 12346891"/>
                <a:gd name="connsiteY15" fmla="*/ 151996 h 812606"/>
                <a:gd name="connsiteX16" fmla="*/ 2597255 w 12346891"/>
                <a:gd name="connsiteY16" fmla="*/ 300592 h 812606"/>
                <a:gd name="connsiteX17" fmla="*/ 2645461 w 12346891"/>
                <a:gd name="connsiteY17" fmla="*/ 347931 h 812606"/>
                <a:gd name="connsiteX18" fmla="*/ 2649775 w 12346891"/>
                <a:gd name="connsiteY18" fmla="*/ 339308 h 812606"/>
                <a:gd name="connsiteX19" fmla="*/ 2659311 w 12346891"/>
                <a:gd name="connsiteY19" fmla="*/ 356972 h 812606"/>
                <a:gd name="connsiteX20" fmla="*/ 3099140 w 12346891"/>
                <a:gd name="connsiteY20" fmla="*/ 644298 h 812606"/>
                <a:gd name="connsiteX21" fmla="*/ 3522202 w 12346891"/>
                <a:gd name="connsiteY21" fmla="*/ 383865 h 812606"/>
                <a:gd name="connsiteX22" fmla="*/ 3522454 w 12346891"/>
                <a:gd name="connsiteY22" fmla="*/ 383456 h 812606"/>
                <a:gd name="connsiteX23" fmla="*/ 3550732 w 12346891"/>
                <a:gd name="connsiteY23" fmla="*/ 332392 h 812606"/>
                <a:gd name="connsiteX24" fmla="*/ 3581477 w 12346891"/>
                <a:gd name="connsiteY24" fmla="*/ 271321 h 812606"/>
                <a:gd name="connsiteX25" fmla="*/ 3573785 w 12346891"/>
                <a:gd name="connsiteY25" fmla="*/ 296505 h 812606"/>
                <a:gd name="connsiteX26" fmla="*/ 3579895 w 12346891"/>
                <a:gd name="connsiteY26" fmla="*/ 286993 h 812606"/>
                <a:gd name="connsiteX27" fmla="*/ 4071647 w 12346891"/>
                <a:gd name="connsiteY27" fmla="*/ 3 h 812606"/>
                <a:gd name="connsiteX28" fmla="*/ 4442074 w 12346891"/>
                <a:gd name="connsiteY28" fmla="*/ 148599 h 812606"/>
                <a:gd name="connsiteX29" fmla="*/ 4490280 w 12346891"/>
                <a:gd name="connsiteY29" fmla="*/ 195938 h 812606"/>
                <a:gd name="connsiteX30" fmla="*/ 4494594 w 12346891"/>
                <a:gd name="connsiteY30" fmla="*/ 187314 h 812606"/>
                <a:gd name="connsiteX31" fmla="*/ 4504130 w 12346891"/>
                <a:gd name="connsiteY31" fmla="*/ 204979 h 812606"/>
                <a:gd name="connsiteX32" fmla="*/ 4943959 w 12346891"/>
                <a:gd name="connsiteY32" fmla="*/ 492304 h 812606"/>
                <a:gd name="connsiteX33" fmla="*/ 5209569 w 12346891"/>
                <a:gd name="connsiteY33" fmla="*/ 401517 h 812606"/>
                <a:gd name="connsiteX34" fmla="*/ 5254773 w 12346891"/>
                <a:gd name="connsiteY34" fmla="*/ 363608 h 812606"/>
                <a:gd name="connsiteX35" fmla="*/ 5260350 w 12346891"/>
                <a:gd name="connsiteY35" fmla="*/ 356532 h 812606"/>
                <a:gd name="connsiteX36" fmla="*/ 5294479 w 12346891"/>
                <a:gd name="connsiteY36" fmla="*/ 323694 h 812606"/>
                <a:gd name="connsiteX37" fmla="*/ 5319551 w 12346891"/>
                <a:gd name="connsiteY37" fmla="*/ 296655 h 812606"/>
                <a:gd name="connsiteX38" fmla="*/ 5408612 w 12346891"/>
                <a:gd name="connsiteY38" fmla="*/ 177228 h 812606"/>
                <a:gd name="connsiteX39" fmla="*/ 5372274 w 12346891"/>
                <a:gd name="connsiteY39" fmla="*/ 258677 h 812606"/>
                <a:gd name="connsiteX40" fmla="*/ 5413553 w 12346891"/>
                <a:gd name="connsiteY40" fmla="*/ 229399 h 812606"/>
                <a:gd name="connsiteX41" fmla="*/ 5687126 w 12346891"/>
                <a:gd name="connsiteY41" fmla="*/ 151994 h 812606"/>
                <a:gd name="connsiteX42" fmla="*/ 6057553 w 12346891"/>
                <a:gd name="connsiteY42" fmla="*/ 300590 h 812606"/>
                <a:gd name="connsiteX43" fmla="*/ 6105759 w 12346891"/>
                <a:gd name="connsiteY43" fmla="*/ 347929 h 812606"/>
                <a:gd name="connsiteX44" fmla="*/ 6110073 w 12346891"/>
                <a:gd name="connsiteY44" fmla="*/ 339306 h 812606"/>
                <a:gd name="connsiteX45" fmla="*/ 6119609 w 12346891"/>
                <a:gd name="connsiteY45" fmla="*/ 356970 h 812606"/>
                <a:gd name="connsiteX46" fmla="*/ 6559437 w 12346891"/>
                <a:gd name="connsiteY46" fmla="*/ 644296 h 812606"/>
                <a:gd name="connsiteX47" fmla="*/ 6982500 w 12346891"/>
                <a:gd name="connsiteY47" fmla="*/ 383863 h 812606"/>
                <a:gd name="connsiteX48" fmla="*/ 6982751 w 12346891"/>
                <a:gd name="connsiteY48" fmla="*/ 383454 h 812606"/>
                <a:gd name="connsiteX49" fmla="*/ 6984244 w 12346891"/>
                <a:gd name="connsiteY49" fmla="*/ 380360 h 812606"/>
                <a:gd name="connsiteX50" fmla="*/ 7011030 w 12346891"/>
                <a:gd name="connsiteY50" fmla="*/ 332390 h 812606"/>
                <a:gd name="connsiteX51" fmla="*/ 7024284 w 12346891"/>
                <a:gd name="connsiteY51" fmla="*/ 311755 h 812606"/>
                <a:gd name="connsiteX52" fmla="*/ 7041775 w 12346891"/>
                <a:gd name="connsiteY52" fmla="*/ 271319 h 812606"/>
                <a:gd name="connsiteX53" fmla="*/ 7034083 w 12346891"/>
                <a:gd name="connsiteY53" fmla="*/ 296503 h 812606"/>
                <a:gd name="connsiteX54" fmla="*/ 7040193 w 12346891"/>
                <a:gd name="connsiteY54" fmla="*/ 286991 h 812606"/>
                <a:gd name="connsiteX55" fmla="*/ 7531945 w 12346891"/>
                <a:gd name="connsiteY55" fmla="*/ 1 h 812606"/>
                <a:gd name="connsiteX56" fmla="*/ 7902372 w 12346891"/>
                <a:gd name="connsiteY56" fmla="*/ 148597 h 812606"/>
                <a:gd name="connsiteX57" fmla="*/ 7950578 w 12346891"/>
                <a:gd name="connsiteY57" fmla="*/ 195936 h 812606"/>
                <a:gd name="connsiteX58" fmla="*/ 7954892 w 12346891"/>
                <a:gd name="connsiteY58" fmla="*/ 187312 h 812606"/>
                <a:gd name="connsiteX59" fmla="*/ 7964428 w 12346891"/>
                <a:gd name="connsiteY59" fmla="*/ 204977 h 812606"/>
                <a:gd name="connsiteX60" fmla="*/ 8404256 w 12346891"/>
                <a:gd name="connsiteY60" fmla="*/ 492302 h 812606"/>
                <a:gd name="connsiteX61" fmla="*/ 8669867 w 12346891"/>
                <a:gd name="connsiteY61" fmla="*/ 401515 h 812606"/>
                <a:gd name="connsiteX62" fmla="*/ 8715074 w 12346891"/>
                <a:gd name="connsiteY62" fmla="*/ 363604 h 812606"/>
                <a:gd name="connsiteX63" fmla="*/ 8720648 w 12346891"/>
                <a:gd name="connsiteY63" fmla="*/ 356531 h 812606"/>
                <a:gd name="connsiteX64" fmla="*/ 8754768 w 12346891"/>
                <a:gd name="connsiteY64" fmla="*/ 323702 h 812606"/>
                <a:gd name="connsiteX65" fmla="*/ 8779849 w 12346891"/>
                <a:gd name="connsiteY65" fmla="*/ 296653 h 812606"/>
                <a:gd name="connsiteX66" fmla="*/ 8869084 w 12346891"/>
                <a:gd name="connsiteY66" fmla="*/ 159809 h 812606"/>
                <a:gd name="connsiteX67" fmla="*/ 8886594 w 12346891"/>
                <a:gd name="connsiteY67" fmla="*/ 119325 h 812606"/>
                <a:gd name="connsiteX68" fmla="*/ 8868910 w 12346891"/>
                <a:gd name="connsiteY68" fmla="*/ 177226 h 812606"/>
                <a:gd name="connsiteX69" fmla="*/ 8832571 w 12346891"/>
                <a:gd name="connsiteY69" fmla="*/ 258676 h 812606"/>
                <a:gd name="connsiteX70" fmla="*/ 8873851 w 12346891"/>
                <a:gd name="connsiteY70" fmla="*/ 229399 h 812606"/>
                <a:gd name="connsiteX71" fmla="*/ 9147424 w 12346891"/>
                <a:gd name="connsiteY71" fmla="*/ 151993 h 812606"/>
                <a:gd name="connsiteX72" fmla="*/ 9517851 w 12346891"/>
                <a:gd name="connsiteY72" fmla="*/ 300589 h 812606"/>
                <a:gd name="connsiteX73" fmla="*/ 9566057 w 12346891"/>
                <a:gd name="connsiteY73" fmla="*/ 347928 h 812606"/>
                <a:gd name="connsiteX74" fmla="*/ 9570371 w 12346891"/>
                <a:gd name="connsiteY74" fmla="*/ 339305 h 812606"/>
                <a:gd name="connsiteX75" fmla="*/ 9579906 w 12346891"/>
                <a:gd name="connsiteY75" fmla="*/ 356969 h 812606"/>
                <a:gd name="connsiteX76" fmla="*/ 10019736 w 12346891"/>
                <a:gd name="connsiteY76" fmla="*/ 644295 h 812606"/>
                <a:gd name="connsiteX77" fmla="*/ 10442798 w 12346891"/>
                <a:gd name="connsiteY77" fmla="*/ 383862 h 812606"/>
                <a:gd name="connsiteX78" fmla="*/ 10443050 w 12346891"/>
                <a:gd name="connsiteY78" fmla="*/ 383453 h 812606"/>
                <a:gd name="connsiteX79" fmla="*/ 10444542 w 12346891"/>
                <a:gd name="connsiteY79" fmla="*/ 380359 h 812606"/>
                <a:gd name="connsiteX80" fmla="*/ 10471328 w 12346891"/>
                <a:gd name="connsiteY80" fmla="*/ 332389 h 812606"/>
                <a:gd name="connsiteX81" fmla="*/ 10484583 w 12346891"/>
                <a:gd name="connsiteY81" fmla="*/ 311754 h 812606"/>
                <a:gd name="connsiteX82" fmla="*/ 10502072 w 12346891"/>
                <a:gd name="connsiteY82" fmla="*/ 271318 h 812606"/>
                <a:gd name="connsiteX83" fmla="*/ 10494381 w 12346891"/>
                <a:gd name="connsiteY83" fmla="*/ 296502 h 812606"/>
                <a:gd name="connsiteX84" fmla="*/ 10500491 w 12346891"/>
                <a:gd name="connsiteY84" fmla="*/ 286990 h 812606"/>
                <a:gd name="connsiteX85" fmla="*/ 10992243 w 12346891"/>
                <a:gd name="connsiteY85" fmla="*/ 0 h 812606"/>
                <a:gd name="connsiteX86" fmla="*/ 11362670 w 12346891"/>
                <a:gd name="connsiteY86" fmla="*/ 148596 h 812606"/>
                <a:gd name="connsiteX87" fmla="*/ 11410876 w 12346891"/>
                <a:gd name="connsiteY87" fmla="*/ 195935 h 812606"/>
                <a:gd name="connsiteX88" fmla="*/ 11415190 w 12346891"/>
                <a:gd name="connsiteY88" fmla="*/ 187311 h 812606"/>
                <a:gd name="connsiteX89" fmla="*/ 11424726 w 12346891"/>
                <a:gd name="connsiteY89" fmla="*/ 204976 h 812606"/>
                <a:gd name="connsiteX90" fmla="*/ 11864555 w 12346891"/>
                <a:gd name="connsiteY90" fmla="*/ 492302 h 812606"/>
                <a:gd name="connsiteX91" fmla="*/ 12329382 w 12346891"/>
                <a:gd name="connsiteY91" fmla="*/ 159808 h 812606"/>
                <a:gd name="connsiteX92" fmla="*/ 12346891 w 12346891"/>
                <a:gd name="connsiteY92" fmla="*/ 119324 h 812606"/>
                <a:gd name="connsiteX93" fmla="*/ 12329208 w 12346891"/>
                <a:gd name="connsiteY93" fmla="*/ 177225 h 812606"/>
                <a:gd name="connsiteX94" fmla="*/ 11735542 w 12346891"/>
                <a:gd name="connsiteY94" fmla="*/ 660610 h 812606"/>
                <a:gd name="connsiteX95" fmla="*/ 11365115 w 12346891"/>
                <a:gd name="connsiteY95" fmla="*/ 512014 h 812606"/>
                <a:gd name="connsiteX96" fmla="*/ 11316909 w 12346891"/>
                <a:gd name="connsiteY96" fmla="*/ 464675 h 812606"/>
                <a:gd name="connsiteX97" fmla="*/ 11312594 w 12346891"/>
                <a:gd name="connsiteY97" fmla="*/ 473298 h 812606"/>
                <a:gd name="connsiteX98" fmla="*/ 11303059 w 12346891"/>
                <a:gd name="connsiteY98" fmla="*/ 455634 h 812606"/>
                <a:gd name="connsiteX99" fmla="*/ 10863230 w 12346891"/>
                <a:gd name="connsiteY99" fmla="*/ 168308 h 812606"/>
                <a:gd name="connsiteX100" fmla="*/ 10440168 w 12346891"/>
                <a:gd name="connsiteY100" fmla="*/ 428741 h 812606"/>
                <a:gd name="connsiteX101" fmla="*/ 10439916 w 12346891"/>
                <a:gd name="connsiteY101" fmla="*/ 429150 h 812606"/>
                <a:gd name="connsiteX102" fmla="*/ 10438424 w 12346891"/>
                <a:gd name="connsiteY102" fmla="*/ 432244 h 812606"/>
                <a:gd name="connsiteX103" fmla="*/ 10411637 w 12346891"/>
                <a:gd name="connsiteY103" fmla="*/ 480214 h 812606"/>
                <a:gd name="connsiteX104" fmla="*/ 10398383 w 12346891"/>
                <a:gd name="connsiteY104" fmla="*/ 500849 h 812606"/>
                <a:gd name="connsiteX105" fmla="*/ 10380893 w 12346891"/>
                <a:gd name="connsiteY105" fmla="*/ 541285 h 812606"/>
                <a:gd name="connsiteX106" fmla="*/ 10388584 w 12346891"/>
                <a:gd name="connsiteY106" fmla="*/ 516101 h 812606"/>
                <a:gd name="connsiteX107" fmla="*/ 10382475 w 12346891"/>
                <a:gd name="connsiteY107" fmla="*/ 525613 h 812606"/>
                <a:gd name="connsiteX108" fmla="*/ 9890722 w 12346891"/>
                <a:gd name="connsiteY108" fmla="*/ 812603 h 812606"/>
                <a:gd name="connsiteX109" fmla="*/ 9520295 w 12346891"/>
                <a:gd name="connsiteY109" fmla="*/ 664007 h 812606"/>
                <a:gd name="connsiteX110" fmla="*/ 9472089 w 12346891"/>
                <a:gd name="connsiteY110" fmla="*/ 616668 h 812606"/>
                <a:gd name="connsiteX111" fmla="*/ 9467775 w 12346891"/>
                <a:gd name="connsiteY111" fmla="*/ 625292 h 812606"/>
                <a:gd name="connsiteX112" fmla="*/ 9458240 w 12346891"/>
                <a:gd name="connsiteY112" fmla="*/ 607627 h 812606"/>
                <a:gd name="connsiteX113" fmla="*/ 9018411 w 12346891"/>
                <a:gd name="connsiteY113" fmla="*/ 320302 h 812606"/>
                <a:gd name="connsiteX114" fmla="*/ 8752800 w 12346891"/>
                <a:gd name="connsiteY114" fmla="*/ 411089 h 812606"/>
                <a:gd name="connsiteX115" fmla="*/ 8707593 w 12346891"/>
                <a:gd name="connsiteY115" fmla="*/ 449000 h 812606"/>
                <a:gd name="connsiteX116" fmla="*/ 8702020 w 12346891"/>
                <a:gd name="connsiteY116" fmla="*/ 456073 h 812606"/>
                <a:gd name="connsiteX117" fmla="*/ 8667899 w 12346891"/>
                <a:gd name="connsiteY117" fmla="*/ 488902 h 812606"/>
                <a:gd name="connsiteX118" fmla="*/ 8642818 w 12346891"/>
                <a:gd name="connsiteY118" fmla="*/ 515951 h 812606"/>
                <a:gd name="connsiteX119" fmla="*/ 8553583 w 12346891"/>
                <a:gd name="connsiteY119" fmla="*/ 652795 h 812606"/>
                <a:gd name="connsiteX120" fmla="*/ 8536073 w 12346891"/>
                <a:gd name="connsiteY120" fmla="*/ 693279 h 812606"/>
                <a:gd name="connsiteX121" fmla="*/ 8553757 w 12346891"/>
                <a:gd name="connsiteY121" fmla="*/ 635378 h 812606"/>
                <a:gd name="connsiteX122" fmla="*/ 8590096 w 12346891"/>
                <a:gd name="connsiteY122" fmla="*/ 553928 h 812606"/>
                <a:gd name="connsiteX123" fmla="*/ 8548816 w 12346891"/>
                <a:gd name="connsiteY123" fmla="*/ 583206 h 812606"/>
                <a:gd name="connsiteX124" fmla="*/ 8275244 w 12346891"/>
                <a:gd name="connsiteY124" fmla="*/ 660611 h 812606"/>
                <a:gd name="connsiteX125" fmla="*/ 7904817 w 12346891"/>
                <a:gd name="connsiteY125" fmla="*/ 512015 h 812606"/>
                <a:gd name="connsiteX126" fmla="*/ 7856610 w 12346891"/>
                <a:gd name="connsiteY126" fmla="*/ 464676 h 812606"/>
                <a:gd name="connsiteX127" fmla="*/ 7852297 w 12346891"/>
                <a:gd name="connsiteY127" fmla="*/ 473299 h 812606"/>
                <a:gd name="connsiteX128" fmla="*/ 7842761 w 12346891"/>
                <a:gd name="connsiteY128" fmla="*/ 455635 h 812606"/>
                <a:gd name="connsiteX129" fmla="*/ 7402931 w 12346891"/>
                <a:gd name="connsiteY129" fmla="*/ 168309 h 812606"/>
                <a:gd name="connsiteX130" fmla="*/ 6979869 w 12346891"/>
                <a:gd name="connsiteY130" fmla="*/ 428742 h 812606"/>
                <a:gd name="connsiteX131" fmla="*/ 6979618 w 12346891"/>
                <a:gd name="connsiteY131" fmla="*/ 429151 h 812606"/>
                <a:gd name="connsiteX132" fmla="*/ 6978126 w 12346891"/>
                <a:gd name="connsiteY132" fmla="*/ 432245 h 812606"/>
                <a:gd name="connsiteX133" fmla="*/ 6951340 w 12346891"/>
                <a:gd name="connsiteY133" fmla="*/ 480215 h 812606"/>
                <a:gd name="connsiteX134" fmla="*/ 6938084 w 12346891"/>
                <a:gd name="connsiteY134" fmla="*/ 500850 h 812606"/>
                <a:gd name="connsiteX135" fmla="*/ 6920595 w 12346891"/>
                <a:gd name="connsiteY135" fmla="*/ 541286 h 812606"/>
                <a:gd name="connsiteX136" fmla="*/ 6928286 w 12346891"/>
                <a:gd name="connsiteY136" fmla="*/ 516102 h 812606"/>
                <a:gd name="connsiteX137" fmla="*/ 6922176 w 12346891"/>
                <a:gd name="connsiteY137" fmla="*/ 525614 h 812606"/>
                <a:gd name="connsiteX138" fmla="*/ 6430425 w 12346891"/>
                <a:gd name="connsiteY138" fmla="*/ 812604 h 812606"/>
                <a:gd name="connsiteX139" fmla="*/ 6059997 w 12346891"/>
                <a:gd name="connsiteY139" fmla="*/ 664008 h 812606"/>
                <a:gd name="connsiteX140" fmla="*/ 6011791 w 12346891"/>
                <a:gd name="connsiteY140" fmla="*/ 616669 h 812606"/>
                <a:gd name="connsiteX141" fmla="*/ 6007477 w 12346891"/>
                <a:gd name="connsiteY141" fmla="*/ 625293 h 812606"/>
                <a:gd name="connsiteX142" fmla="*/ 5997942 w 12346891"/>
                <a:gd name="connsiteY142" fmla="*/ 607628 h 812606"/>
                <a:gd name="connsiteX143" fmla="*/ 5558112 w 12346891"/>
                <a:gd name="connsiteY143" fmla="*/ 320302 h 812606"/>
                <a:gd name="connsiteX144" fmla="*/ 5292503 w 12346891"/>
                <a:gd name="connsiteY144" fmla="*/ 411089 h 812606"/>
                <a:gd name="connsiteX145" fmla="*/ 5247298 w 12346891"/>
                <a:gd name="connsiteY145" fmla="*/ 448999 h 812606"/>
                <a:gd name="connsiteX146" fmla="*/ 5241722 w 12346891"/>
                <a:gd name="connsiteY146" fmla="*/ 456075 h 812606"/>
                <a:gd name="connsiteX147" fmla="*/ 5207592 w 12346891"/>
                <a:gd name="connsiteY147" fmla="*/ 488913 h 812606"/>
                <a:gd name="connsiteX148" fmla="*/ 5182520 w 12346891"/>
                <a:gd name="connsiteY148" fmla="*/ 515952 h 812606"/>
                <a:gd name="connsiteX149" fmla="*/ 5129797 w 12346891"/>
                <a:gd name="connsiteY149" fmla="*/ 553930 h 812606"/>
                <a:gd name="connsiteX150" fmla="*/ 5088518 w 12346891"/>
                <a:gd name="connsiteY150" fmla="*/ 583208 h 812606"/>
                <a:gd name="connsiteX151" fmla="*/ 4814946 w 12346891"/>
                <a:gd name="connsiteY151" fmla="*/ 660613 h 812606"/>
                <a:gd name="connsiteX152" fmla="*/ 4444519 w 12346891"/>
                <a:gd name="connsiteY152" fmla="*/ 512017 h 812606"/>
                <a:gd name="connsiteX153" fmla="*/ 4396312 w 12346891"/>
                <a:gd name="connsiteY153" fmla="*/ 464678 h 812606"/>
                <a:gd name="connsiteX154" fmla="*/ 4391999 w 12346891"/>
                <a:gd name="connsiteY154" fmla="*/ 473301 h 812606"/>
                <a:gd name="connsiteX155" fmla="*/ 4382463 w 12346891"/>
                <a:gd name="connsiteY155" fmla="*/ 455637 h 812606"/>
                <a:gd name="connsiteX156" fmla="*/ 3942634 w 12346891"/>
                <a:gd name="connsiteY156" fmla="*/ 168311 h 812606"/>
                <a:gd name="connsiteX157" fmla="*/ 3519572 w 12346891"/>
                <a:gd name="connsiteY157" fmla="*/ 428744 h 812606"/>
                <a:gd name="connsiteX158" fmla="*/ 3519320 w 12346891"/>
                <a:gd name="connsiteY158" fmla="*/ 429153 h 812606"/>
                <a:gd name="connsiteX159" fmla="*/ 3517828 w 12346891"/>
                <a:gd name="connsiteY159" fmla="*/ 432247 h 812606"/>
                <a:gd name="connsiteX160" fmla="*/ 3491042 w 12346891"/>
                <a:gd name="connsiteY160" fmla="*/ 480217 h 812606"/>
                <a:gd name="connsiteX161" fmla="*/ 3477786 w 12346891"/>
                <a:gd name="connsiteY161" fmla="*/ 500852 h 812606"/>
                <a:gd name="connsiteX162" fmla="*/ 3460297 w 12346891"/>
                <a:gd name="connsiteY162" fmla="*/ 541288 h 812606"/>
                <a:gd name="connsiteX163" fmla="*/ 3467989 w 12346891"/>
                <a:gd name="connsiteY163" fmla="*/ 516104 h 812606"/>
                <a:gd name="connsiteX164" fmla="*/ 3461878 w 12346891"/>
                <a:gd name="connsiteY164" fmla="*/ 525616 h 812606"/>
                <a:gd name="connsiteX165" fmla="*/ 2970127 w 12346891"/>
                <a:gd name="connsiteY165" fmla="*/ 812606 h 812606"/>
                <a:gd name="connsiteX166" fmla="*/ 2599700 w 12346891"/>
                <a:gd name="connsiteY166" fmla="*/ 664010 h 812606"/>
                <a:gd name="connsiteX167" fmla="*/ 2551493 w 12346891"/>
                <a:gd name="connsiteY167" fmla="*/ 616671 h 812606"/>
                <a:gd name="connsiteX168" fmla="*/ 2547180 w 12346891"/>
                <a:gd name="connsiteY168" fmla="*/ 625295 h 812606"/>
                <a:gd name="connsiteX169" fmla="*/ 2537644 w 12346891"/>
                <a:gd name="connsiteY169" fmla="*/ 607630 h 812606"/>
                <a:gd name="connsiteX170" fmla="*/ 2097815 w 12346891"/>
                <a:gd name="connsiteY170" fmla="*/ 320304 h 812606"/>
                <a:gd name="connsiteX171" fmla="*/ 1832205 w 12346891"/>
                <a:gd name="connsiteY171" fmla="*/ 411091 h 812606"/>
                <a:gd name="connsiteX172" fmla="*/ 1722223 w 12346891"/>
                <a:gd name="connsiteY172" fmla="*/ 515954 h 812606"/>
                <a:gd name="connsiteX173" fmla="*/ 1669499 w 12346891"/>
                <a:gd name="connsiteY173" fmla="*/ 553933 h 812606"/>
                <a:gd name="connsiteX174" fmla="*/ 1628221 w 12346891"/>
                <a:gd name="connsiteY174" fmla="*/ 583210 h 812606"/>
                <a:gd name="connsiteX175" fmla="*/ 1354648 w 12346891"/>
                <a:gd name="connsiteY175" fmla="*/ 660615 h 812606"/>
                <a:gd name="connsiteX176" fmla="*/ 984221 w 12346891"/>
                <a:gd name="connsiteY176" fmla="*/ 512019 h 812606"/>
                <a:gd name="connsiteX177" fmla="*/ 936015 w 12346891"/>
                <a:gd name="connsiteY177" fmla="*/ 464680 h 812606"/>
                <a:gd name="connsiteX178" fmla="*/ 931701 w 12346891"/>
                <a:gd name="connsiteY178" fmla="*/ 473303 h 812606"/>
                <a:gd name="connsiteX179" fmla="*/ 922165 w 12346891"/>
                <a:gd name="connsiteY179" fmla="*/ 455639 h 812606"/>
                <a:gd name="connsiteX180" fmla="*/ 482336 w 12346891"/>
                <a:gd name="connsiteY180" fmla="*/ 168313 h 812606"/>
                <a:gd name="connsiteX181" fmla="*/ 59274 w 12346891"/>
                <a:gd name="connsiteY181" fmla="*/ 428746 h 812606"/>
                <a:gd name="connsiteX182" fmla="*/ 59022 w 12346891"/>
                <a:gd name="connsiteY182" fmla="*/ 429155 h 812606"/>
                <a:gd name="connsiteX183" fmla="*/ 30744 w 12346891"/>
                <a:gd name="connsiteY183" fmla="*/ 480219 h 812606"/>
                <a:gd name="connsiteX184" fmla="*/ -1 w 12346891"/>
                <a:gd name="connsiteY184" fmla="*/ 541290 h 812606"/>
                <a:gd name="connsiteX185" fmla="*/ 247792 w 12346891"/>
                <a:gd name="connsiteY185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22456 w 12346893"/>
                <a:gd name="connsiteY21" fmla="*/ 383456 h 812606"/>
                <a:gd name="connsiteX22" fmla="*/ 3550734 w 12346893"/>
                <a:gd name="connsiteY22" fmla="*/ 332392 h 812606"/>
                <a:gd name="connsiteX23" fmla="*/ 3581479 w 12346893"/>
                <a:gd name="connsiteY23" fmla="*/ 271321 h 812606"/>
                <a:gd name="connsiteX24" fmla="*/ 3573787 w 12346893"/>
                <a:gd name="connsiteY24" fmla="*/ 296505 h 812606"/>
                <a:gd name="connsiteX25" fmla="*/ 3579897 w 12346893"/>
                <a:gd name="connsiteY25" fmla="*/ 286993 h 812606"/>
                <a:gd name="connsiteX26" fmla="*/ 4071649 w 12346893"/>
                <a:gd name="connsiteY26" fmla="*/ 3 h 812606"/>
                <a:gd name="connsiteX27" fmla="*/ 4442076 w 12346893"/>
                <a:gd name="connsiteY27" fmla="*/ 148599 h 812606"/>
                <a:gd name="connsiteX28" fmla="*/ 4490282 w 12346893"/>
                <a:gd name="connsiteY28" fmla="*/ 195938 h 812606"/>
                <a:gd name="connsiteX29" fmla="*/ 4494596 w 12346893"/>
                <a:gd name="connsiteY29" fmla="*/ 187314 h 812606"/>
                <a:gd name="connsiteX30" fmla="*/ 4504132 w 12346893"/>
                <a:gd name="connsiteY30" fmla="*/ 204979 h 812606"/>
                <a:gd name="connsiteX31" fmla="*/ 4943961 w 12346893"/>
                <a:gd name="connsiteY31" fmla="*/ 492304 h 812606"/>
                <a:gd name="connsiteX32" fmla="*/ 5209571 w 12346893"/>
                <a:gd name="connsiteY32" fmla="*/ 401517 h 812606"/>
                <a:gd name="connsiteX33" fmla="*/ 5254775 w 12346893"/>
                <a:gd name="connsiteY33" fmla="*/ 363608 h 812606"/>
                <a:gd name="connsiteX34" fmla="*/ 5260352 w 12346893"/>
                <a:gd name="connsiteY34" fmla="*/ 356532 h 812606"/>
                <a:gd name="connsiteX35" fmla="*/ 5294481 w 12346893"/>
                <a:gd name="connsiteY35" fmla="*/ 323694 h 812606"/>
                <a:gd name="connsiteX36" fmla="*/ 5319553 w 12346893"/>
                <a:gd name="connsiteY36" fmla="*/ 296655 h 812606"/>
                <a:gd name="connsiteX37" fmla="*/ 5408614 w 12346893"/>
                <a:gd name="connsiteY37" fmla="*/ 177228 h 812606"/>
                <a:gd name="connsiteX38" fmla="*/ 5372276 w 12346893"/>
                <a:gd name="connsiteY38" fmla="*/ 258677 h 812606"/>
                <a:gd name="connsiteX39" fmla="*/ 5413555 w 12346893"/>
                <a:gd name="connsiteY39" fmla="*/ 229399 h 812606"/>
                <a:gd name="connsiteX40" fmla="*/ 5687128 w 12346893"/>
                <a:gd name="connsiteY40" fmla="*/ 151994 h 812606"/>
                <a:gd name="connsiteX41" fmla="*/ 6057555 w 12346893"/>
                <a:gd name="connsiteY41" fmla="*/ 300590 h 812606"/>
                <a:gd name="connsiteX42" fmla="*/ 6105761 w 12346893"/>
                <a:gd name="connsiteY42" fmla="*/ 347929 h 812606"/>
                <a:gd name="connsiteX43" fmla="*/ 6110075 w 12346893"/>
                <a:gd name="connsiteY43" fmla="*/ 339306 h 812606"/>
                <a:gd name="connsiteX44" fmla="*/ 6119611 w 12346893"/>
                <a:gd name="connsiteY44" fmla="*/ 356970 h 812606"/>
                <a:gd name="connsiteX45" fmla="*/ 6559439 w 12346893"/>
                <a:gd name="connsiteY45" fmla="*/ 644296 h 812606"/>
                <a:gd name="connsiteX46" fmla="*/ 6982502 w 12346893"/>
                <a:gd name="connsiteY46" fmla="*/ 383863 h 812606"/>
                <a:gd name="connsiteX47" fmla="*/ 6982753 w 12346893"/>
                <a:gd name="connsiteY47" fmla="*/ 383454 h 812606"/>
                <a:gd name="connsiteX48" fmla="*/ 6984246 w 12346893"/>
                <a:gd name="connsiteY48" fmla="*/ 380360 h 812606"/>
                <a:gd name="connsiteX49" fmla="*/ 7011032 w 12346893"/>
                <a:gd name="connsiteY49" fmla="*/ 332390 h 812606"/>
                <a:gd name="connsiteX50" fmla="*/ 7024286 w 12346893"/>
                <a:gd name="connsiteY50" fmla="*/ 311755 h 812606"/>
                <a:gd name="connsiteX51" fmla="*/ 7041777 w 12346893"/>
                <a:gd name="connsiteY51" fmla="*/ 271319 h 812606"/>
                <a:gd name="connsiteX52" fmla="*/ 7034085 w 12346893"/>
                <a:gd name="connsiteY52" fmla="*/ 296503 h 812606"/>
                <a:gd name="connsiteX53" fmla="*/ 7040195 w 12346893"/>
                <a:gd name="connsiteY53" fmla="*/ 286991 h 812606"/>
                <a:gd name="connsiteX54" fmla="*/ 7531947 w 12346893"/>
                <a:gd name="connsiteY54" fmla="*/ 1 h 812606"/>
                <a:gd name="connsiteX55" fmla="*/ 7902374 w 12346893"/>
                <a:gd name="connsiteY55" fmla="*/ 148597 h 812606"/>
                <a:gd name="connsiteX56" fmla="*/ 7950580 w 12346893"/>
                <a:gd name="connsiteY56" fmla="*/ 195936 h 812606"/>
                <a:gd name="connsiteX57" fmla="*/ 7954894 w 12346893"/>
                <a:gd name="connsiteY57" fmla="*/ 187312 h 812606"/>
                <a:gd name="connsiteX58" fmla="*/ 7964430 w 12346893"/>
                <a:gd name="connsiteY58" fmla="*/ 204977 h 812606"/>
                <a:gd name="connsiteX59" fmla="*/ 8404258 w 12346893"/>
                <a:gd name="connsiteY59" fmla="*/ 492302 h 812606"/>
                <a:gd name="connsiteX60" fmla="*/ 8669869 w 12346893"/>
                <a:gd name="connsiteY60" fmla="*/ 401515 h 812606"/>
                <a:gd name="connsiteX61" fmla="*/ 8715076 w 12346893"/>
                <a:gd name="connsiteY61" fmla="*/ 363604 h 812606"/>
                <a:gd name="connsiteX62" fmla="*/ 8720650 w 12346893"/>
                <a:gd name="connsiteY62" fmla="*/ 356531 h 812606"/>
                <a:gd name="connsiteX63" fmla="*/ 8754770 w 12346893"/>
                <a:gd name="connsiteY63" fmla="*/ 323702 h 812606"/>
                <a:gd name="connsiteX64" fmla="*/ 8779851 w 12346893"/>
                <a:gd name="connsiteY64" fmla="*/ 296653 h 812606"/>
                <a:gd name="connsiteX65" fmla="*/ 8869086 w 12346893"/>
                <a:gd name="connsiteY65" fmla="*/ 159809 h 812606"/>
                <a:gd name="connsiteX66" fmla="*/ 8886596 w 12346893"/>
                <a:gd name="connsiteY66" fmla="*/ 119325 h 812606"/>
                <a:gd name="connsiteX67" fmla="*/ 8868912 w 12346893"/>
                <a:gd name="connsiteY67" fmla="*/ 177226 h 812606"/>
                <a:gd name="connsiteX68" fmla="*/ 8832573 w 12346893"/>
                <a:gd name="connsiteY68" fmla="*/ 258676 h 812606"/>
                <a:gd name="connsiteX69" fmla="*/ 8873853 w 12346893"/>
                <a:gd name="connsiteY69" fmla="*/ 229399 h 812606"/>
                <a:gd name="connsiteX70" fmla="*/ 9147426 w 12346893"/>
                <a:gd name="connsiteY70" fmla="*/ 151993 h 812606"/>
                <a:gd name="connsiteX71" fmla="*/ 9517853 w 12346893"/>
                <a:gd name="connsiteY71" fmla="*/ 300589 h 812606"/>
                <a:gd name="connsiteX72" fmla="*/ 9566059 w 12346893"/>
                <a:gd name="connsiteY72" fmla="*/ 347928 h 812606"/>
                <a:gd name="connsiteX73" fmla="*/ 9570373 w 12346893"/>
                <a:gd name="connsiteY73" fmla="*/ 339305 h 812606"/>
                <a:gd name="connsiteX74" fmla="*/ 9579908 w 12346893"/>
                <a:gd name="connsiteY74" fmla="*/ 356969 h 812606"/>
                <a:gd name="connsiteX75" fmla="*/ 10019738 w 12346893"/>
                <a:gd name="connsiteY75" fmla="*/ 644295 h 812606"/>
                <a:gd name="connsiteX76" fmla="*/ 10442800 w 12346893"/>
                <a:gd name="connsiteY76" fmla="*/ 383862 h 812606"/>
                <a:gd name="connsiteX77" fmla="*/ 10443052 w 12346893"/>
                <a:gd name="connsiteY77" fmla="*/ 383453 h 812606"/>
                <a:gd name="connsiteX78" fmla="*/ 10444544 w 12346893"/>
                <a:gd name="connsiteY78" fmla="*/ 380359 h 812606"/>
                <a:gd name="connsiteX79" fmla="*/ 10471330 w 12346893"/>
                <a:gd name="connsiteY79" fmla="*/ 332389 h 812606"/>
                <a:gd name="connsiteX80" fmla="*/ 10484585 w 12346893"/>
                <a:gd name="connsiteY80" fmla="*/ 311754 h 812606"/>
                <a:gd name="connsiteX81" fmla="*/ 10502074 w 12346893"/>
                <a:gd name="connsiteY81" fmla="*/ 271318 h 812606"/>
                <a:gd name="connsiteX82" fmla="*/ 10494383 w 12346893"/>
                <a:gd name="connsiteY82" fmla="*/ 296502 h 812606"/>
                <a:gd name="connsiteX83" fmla="*/ 10500493 w 12346893"/>
                <a:gd name="connsiteY83" fmla="*/ 286990 h 812606"/>
                <a:gd name="connsiteX84" fmla="*/ 10992245 w 12346893"/>
                <a:gd name="connsiteY84" fmla="*/ 0 h 812606"/>
                <a:gd name="connsiteX85" fmla="*/ 11362672 w 12346893"/>
                <a:gd name="connsiteY85" fmla="*/ 148596 h 812606"/>
                <a:gd name="connsiteX86" fmla="*/ 11410878 w 12346893"/>
                <a:gd name="connsiteY86" fmla="*/ 195935 h 812606"/>
                <a:gd name="connsiteX87" fmla="*/ 11415192 w 12346893"/>
                <a:gd name="connsiteY87" fmla="*/ 187311 h 812606"/>
                <a:gd name="connsiteX88" fmla="*/ 11424728 w 12346893"/>
                <a:gd name="connsiteY88" fmla="*/ 204976 h 812606"/>
                <a:gd name="connsiteX89" fmla="*/ 11864557 w 12346893"/>
                <a:gd name="connsiteY89" fmla="*/ 492302 h 812606"/>
                <a:gd name="connsiteX90" fmla="*/ 12329384 w 12346893"/>
                <a:gd name="connsiteY90" fmla="*/ 159808 h 812606"/>
                <a:gd name="connsiteX91" fmla="*/ 12346893 w 12346893"/>
                <a:gd name="connsiteY91" fmla="*/ 119324 h 812606"/>
                <a:gd name="connsiteX92" fmla="*/ 12329210 w 12346893"/>
                <a:gd name="connsiteY92" fmla="*/ 177225 h 812606"/>
                <a:gd name="connsiteX93" fmla="*/ 11735544 w 12346893"/>
                <a:gd name="connsiteY93" fmla="*/ 660610 h 812606"/>
                <a:gd name="connsiteX94" fmla="*/ 11365117 w 12346893"/>
                <a:gd name="connsiteY94" fmla="*/ 512014 h 812606"/>
                <a:gd name="connsiteX95" fmla="*/ 11316911 w 12346893"/>
                <a:gd name="connsiteY95" fmla="*/ 464675 h 812606"/>
                <a:gd name="connsiteX96" fmla="*/ 11312596 w 12346893"/>
                <a:gd name="connsiteY96" fmla="*/ 473298 h 812606"/>
                <a:gd name="connsiteX97" fmla="*/ 11303061 w 12346893"/>
                <a:gd name="connsiteY97" fmla="*/ 455634 h 812606"/>
                <a:gd name="connsiteX98" fmla="*/ 10863232 w 12346893"/>
                <a:gd name="connsiteY98" fmla="*/ 168308 h 812606"/>
                <a:gd name="connsiteX99" fmla="*/ 10440170 w 12346893"/>
                <a:gd name="connsiteY99" fmla="*/ 428741 h 812606"/>
                <a:gd name="connsiteX100" fmla="*/ 10439918 w 12346893"/>
                <a:gd name="connsiteY100" fmla="*/ 429150 h 812606"/>
                <a:gd name="connsiteX101" fmla="*/ 10438426 w 12346893"/>
                <a:gd name="connsiteY101" fmla="*/ 432244 h 812606"/>
                <a:gd name="connsiteX102" fmla="*/ 10411639 w 12346893"/>
                <a:gd name="connsiteY102" fmla="*/ 480214 h 812606"/>
                <a:gd name="connsiteX103" fmla="*/ 10398385 w 12346893"/>
                <a:gd name="connsiteY103" fmla="*/ 500849 h 812606"/>
                <a:gd name="connsiteX104" fmla="*/ 10380895 w 12346893"/>
                <a:gd name="connsiteY104" fmla="*/ 541285 h 812606"/>
                <a:gd name="connsiteX105" fmla="*/ 10388586 w 12346893"/>
                <a:gd name="connsiteY105" fmla="*/ 516101 h 812606"/>
                <a:gd name="connsiteX106" fmla="*/ 10382477 w 12346893"/>
                <a:gd name="connsiteY106" fmla="*/ 525613 h 812606"/>
                <a:gd name="connsiteX107" fmla="*/ 9890724 w 12346893"/>
                <a:gd name="connsiteY107" fmla="*/ 812603 h 812606"/>
                <a:gd name="connsiteX108" fmla="*/ 9520297 w 12346893"/>
                <a:gd name="connsiteY108" fmla="*/ 664007 h 812606"/>
                <a:gd name="connsiteX109" fmla="*/ 9472091 w 12346893"/>
                <a:gd name="connsiteY109" fmla="*/ 616668 h 812606"/>
                <a:gd name="connsiteX110" fmla="*/ 9467777 w 12346893"/>
                <a:gd name="connsiteY110" fmla="*/ 625292 h 812606"/>
                <a:gd name="connsiteX111" fmla="*/ 9458242 w 12346893"/>
                <a:gd name="connsiteY111" fmla="*/ 607627 h 812606"/>
                <a:gd name="connsiteX112" fmla="*/ 9018413 w 12346893"/>
                <a:gd name="connsiteY112" fmla="*/ 320302 h 812606"/>
                <a:gd name="connsiteX113" fmla="*/ 8752802 w 12346893"/>
                <a:gd name="connsiteY113" fmla="*/ 411089 h 812606"/>
                <a:gd name="connsiteX114" fmla="*/ 8707595 w 12346893"/>
                <a:gd name="connsiteY114" fmla="*/ 449000 h 812606"/>
                <a:gd name="connsiteX115" fmla="*/ 8702022 w 12346893"/>
                <a:gd name="connsiteY115" fmla="*/ 456073 h 812606"/>
                <a:gd name="connsiteX116" fmla="*/ 8667901 w 12346893"/>
                <a:gd name="connsiteY116" fmla="*/ 488902 h 812606"/>
                <a:gd name="connsiteX117" fmla="*/ 8642820 w 12346893"/>
                <a:gd name="connsiteY117" fmla="*/ 515951 h 812606"/>
                <a:gd name="connsiteX118" fmla="*/ 8553585 w 12346893"/>
                <a:gd name="connsiteY118" fmla="*/ 652795 h 812606"/>
                <a:gd name="connsiteX119" fmla="*/ 8536075 w 12346893"/>
                <a:gd name="connsiteY119" fmla="*/ 693279 h 812606"/>
                <a:gd name="connsiteX120" fmla="*/ 8553759 w 12346893"/>
                <a:gd name="connsiteY120" fmla="*/ 635378 h 812606"/>
                <a:gd name="connsiteX121" fmla="*/ 8590098 w 12346893"/>
                <a:gd name="connsiteY121" fmla="*/ 553928 h 812606"/>
                <a:gd name="connsiteX122" fmla="*/ 8548818 w 12346893"/>
                <a:gd name="connsiteY122" fmla="*/ 583206 h 812606"/>
                <a:gd name="connsiteX123" fmla="*/ 8275246 w 12346893"/>
                <a:gd name="connsiteY123" fmla="*/ 660611 h 812606"/>
                <a:gd name="connsiteX124" fmla="*/ 7904819 w 12346893"/>
                <a:gd name="connsiteY124" fmla="*/ 512015 h 812606"/>
                <a:gd name="connsiteX125" fmla="*/ 7856612 w 12346893"/>
                <a:gd name="connsiteY125" fmla="*/ 464676 h 812606"/>
                <a:gd name="connsiteX126" fmla="*/ 7852299 w 12346893"/>
                <a:gd name="connsiteY126" fmla="*/ 473299 h 812606"/>
                <a:gd name="connsiteX127" fmla="*/ 7842763 w 12346893"/>
                <a:gd name="connsiteY127" fmla="*/ 455635 h 812606"/>
                <a:gd name="connsiteX128" fmla="*/ 7402933 w 12346893"/>
                <a:gd name="connsiteY128" fmla="*/ 168309 h 812606"/>
                <a:gd name="connsiteX129" fmla="*/ 6979871 w 12346893"/>
                <a:gd name="connsiteY129" fmla="*/ 428742 h 812606"/>
                <a:gd name="connsiteX130" fmla="*/ 6979620 w 12346893"/>
                <a:gd name="connsiteY130" fmla="*/ 429151 h 812606"/>
                <a:gd name="connsiteX131" fmla="*/ 6978128 w 12346893"/>
                <a:gd name="connsiteY131" fmla="*/ 432245 h 812606"/>
                <a:gd name="connsiteX132" fmla="*/ 6951342 w 12346893"/>
                <a:gd name="connsiteY132" fmla="*/ 480215 h 812606"/>
                <a:gd name="connsiteX133" fmla="*/ 6938086 w 12346893"/>
                <a:gd name="connsiteY133" fmla="*/ 500850 h 812606"/>
                <a:gd name="connsiteX134" fmla="*/ 6920597 w 12346893"/>
                <a:gd name="connsiteY134" fmla="*/ 541286 h 812606"/>
                <a:gd name="connsiteX135" fmla="*/ 6928288 w 12346893"/>
                <a:gd name="connsiteY135" fmla="*/ 516102 h 812606"/>
                <a:gd name="connsiteX136" fmla="*/ 6922178 w 12346893"/>
                <a:gd name="connsiteY136" fmla="*/ 525614 h 812606"/>
                <a:gd name="connsiteX137" fmla="*/ 6430427 w 12346893"/>
                <a:gd name="connsiteY137" fmla="*/ 812604 h 812606"/>
                <a:gd name="connsiteX138" fmla="*/ 6059999 w 12346893"/>
                <a:gd name="connsiteY138" fmla="*/ 664008 h 812606"/>
                <a:gd name="connsiteX139" fmla="*/ 6011793 w 12346893"/>
                <a:gd name="connsiteY139" fmla="*/ 616669 h 812606"/>
                <a:gd name="connsiteX140" fmla="*/ 6007479 w 12346893"/>
                <a:gd name="connsiteY140" fmla="*/ 625293 h 812606"/>
                <a:gd name="connsiteX141" fmla="*/ 5997944 w 12346893"/>
                <a:gd name="connsiteY141" fmla="*/ 607628 h 812606"/>
                <a:gd name="connsiteX142" fmla="*/ 5558114 w 12346893"/>
                <a:gd name="connsiteY142" fmla="*/ 320302 h 812606"/>
                <a:gd name="connsiteX143" fmla="*/ 5292505 w 12346893"/>
                <a:gd name="connsiteY143" fmla="*/ 411089 h 812606"/>
                <a:gd name="connsiteX144" fmla="*/ 5247300 w 12346893"/>
                <a:gd name="connsiteY144" fmla="*/ 448999 h 812606"/>
                <a:gd name="connsiteX145" fmla="*/ 5241724 w 12346893"/>
                <a:gd name="connsiteY145" fmla="*/ 456075 h 812606"/>
                <a:gd name="connsiteX146" fmla="*/ 5207594 w 12346893"/>
                <a:gd name="connsiteY146" fmla="*/ 488913 h 812606"/>
                <a:gd name="connsiteX147" fmla="*/ 5182522 w 12346893"/>
                <a:gd name="connsiteY147" fmla="*/ 515952 h 812606"/>
                <a:gd name="connsiteX148" fmla="*/ 5129799 w 12346893"/>
                <a:gd name="connsiteY148" fmla="*/ 553930 h 812606"/>
                <a:gd name="connsiteX149" fmla="*/ 5088520 w 12346893"/>
                <a:gd name="connsiteY149" fmla="*/ 583208 h 812606"/>
                <a:gd name="connsiteX150" fmla="*/ 4814948 w 12346893"/>
                <a:gd name="connsiteY150" fmla="*/ 660613 h 812606"/>
                <a:gd name="connsiteX151" fmla="*/ 4444521 w 12346893"/>
                <a:gd name="connsiteY151" fmla="*/ 512017 h 812606"/>
                <a:gd name="connsiteX152" fmla="*/ 4396314 w 12346893"/>
                <a:gd name="connsiteY152" fmla="*/ 464678 h 812606"/>
                <a:gd name="connsiteX153" fmla="*/ 4392001 w 12346893"/>
                <a:gd name="connsiteY153" fmla="*/ 473301 h 812606"/>
                <a:gd name="connsiteX154" fmla="*/ 4382465 w 12346893"/>
                <a:gd name="connsiteY154" fmla="*/ 455637 h 812606"/>
                <a:gd name="connsiteX155" fmla="*/ 3942636 w 12346893"/>
                <a:gd name="connsiteY155" fmla="*/ 168311 h 812606"/>
                <a:gd name="connsiteX156" fmla="*/ 3519574 w 12346893"/>
                <a:gd name="connsiteY156" fmla="*/ 428744 h 812606"/>
                <a:gd name="connsiteX157" fmla="*/ 3519322 w 12346893"/>
                <a:gd name="connsiteY157" fmla="*/ 429153 h 812606"/>
                <a:gd name="connsiteX158" fmla="*/ 3517830 w 12346893"/>
                <a:gd name="connsiteY158" fmla="*/ 432247 h 812606"/>
                <a:gd name="connsiteX159" fmla="*/ 3491044 w 12346893"/>
                <a:gd name="connsiteY159" fmla="*/ 480217 h 812606"/>
                <a:gd name="connsiteX160" fmla="*/ 3477788 w 12346893"/>
                <a:gd name="connsiteY160" fmla="*/ 500852 h 812606"/>
                <a:gd name="connsiteX161" fmla="*/ 3460299 w 12346893"/>
                <a:gd name="connsiteY161" fmla="*/ 541288 h 812606"/>
                <a:gd name="connsiteX162" fmla="*/ 3467991 w 12346893"/>
                <a:gd name="connsiteY162" fmla="*/ 516104 h 812606"/>
                <a:gd name="connsiteX163" fmla="*/ 3461880 w 12346893"/>
                <a:gd name="connsiteY163" fmla="*/ 525616 h 812606"/>
                <a:gd name="connsiteX164" fmla="*/ 2970129 w 12346893"/>
                <a:gd name="connsiteY164" fmla="*/ 812606 h 812606"/>
                <a:gd name="connsiteX165" fmla="*/ 2599702 w 12346893"/>
                <a:gd name="connsiteY165" fmla="*/ 664010 h 812606"/>
                <a:gd name="connsiteX166" fmla="*/ 2551495 w 12346893"/>
                <a:gd name="connsiteY166" fmla="*/ 616671 h 812606"/>
                <a:gd name="connsiteX167" fmla="*/ 2547182 w 12346893"/>
                <a:gd name="connsiteY167" fmla="*/ 625295 h 812606"/>
                <a:gd name="connsiteX168" fmla="*/ 2537646 w 12346893"/>
                <a:gd name="connsiteY168" fmla="*/ 607630 h 812606"/>
                <a:gd name="connsiteX169" fmla="*/ 2097817 w 12346893"/>
                <a:gd name="connsiteY169" fmla="*/ 320304 h 812606"/>
                <a:gd name="connsiteX170" fmla="*/ 1832207 w 12346893"/>
                <a:gd name="connsiteY170" fmla="*/ 411091 h 812606"/>
                <a:gd name="connsiteX171" fmla="*/ 1722225 w 12346893"/>
                <a:gd name="connsiteY171" fmla="*/ 515954 h 812606"/>
                <a:gd name="connsiteX172" fmla="*/ 1669501 w 12346893"/>
                <a:gd name="connsiteY172" fmla="*/ 553933 h 812606"/>
                <a:gd name="connsiteX173" fmla="*/ 1628223 w 12346893"/>
                <a:gd name="connsiteY173" fmla="*/ 583210 h 812606"/>
                <a:gd name="connsiteX174" fmla="*/ 1354650 w 12346893"/>
                <a:gd name="connsiteY174" fmla="*/ 660615 h 812606"/>
                <a:gd name="connsiteX175" fmla="*/ 984223 w 12346893"/>
                <a:gd name="connsiteY175" fmla="*/ 512019 h 812606"/>
                <a:gd name="connsiteX176" fmla="*/ 936017 w 12346893"/>
                <a:gd name="connsiteY176" fmla="*/ 464680 h 812606"/>
                <a:gd name="connsiteX177" fmla="*/ 931703 w 12346893"/>
                <a:gd name="connsiteY177" fmla="*/ 473303 h 812606"/>
                <a:gd name="connsiteX178" fmla="*/ 922167 w 12346893"/>
                <a:gd name="connsiteY178" fmla="*/ 455639 h 812606"/>
                <a:gd name="connsiteX179" fmla="*/ 482338 w 12346893"/>
                <a:gd name="connsiteY179" fmla="*/ 168313 h 812606"/>
                <a:gd name="connsiteX180" fmla="*/ 59276 w 12346893"/>
                <a:gd name="connsiteY180" fmla="*/ 428746 h 812606"/>
                <a:gd name="connsiteX181" fmla="*/ 59024 w 12346893"/>
                <a:gd name="connsiteY181" fmla="*/ 429155 h 812606"/>
                <a:gd name="connsiteX182" fmla="*/ 30746 w 12346893"/>
                <a:gd name="connsiteY182" fmla="*/ 480219 h 812606"/>
                <a:gd name="connsiteX183" fmla="*/ 1 w 12346893"/>
                <a:gd name="connsiteY183" fmla="*/ 541290 h 812606"/>
                <a:gd name="connsiteX184" fmla="*/ 247794 w 12346893"/>
                <a:gd name="connsiteY184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19551 w 12346891"/>
                <a:gd name="connsiteY35" fmla="*/ 296655 h 812606"/>
                <a:gd name="connsiteX36" fmla="*/ 5408612 w 12346891"/>
                <a:gd name="connsiteY36" fmla="*/ 177228 h 812606"/>
                <a:gd name="connsiteX37" fmla="*/ 5372274 w 12346891"/>
                <a:gd name="connsiteY37" fmla="*/ 258677 h 812606"/>
                <a:gd name="connsiteX38" fmla="*/ 5413553 w 12346891"/>
                <a:gd name="connsiteY38" fmla="*/ 229399 h 812606"/>
                <a:gd name="connsiteX39" fmla="*/ 5687126 w 12346891"/>
                <a:gd name="connsiteY39" fmla="*/ 151994 h 812606"/>
                <a:gd name="connsiteX40" fmla="*/ 6057553 w 12346891"/>
                <a:gd name="connsiteY40" fmla="*/ 300590 h 812606"/>
                <a:gd name="connsiteX41" fmla="*/ 6105759 w 12346891"/>
                <a:gd name="connsiteY41" fmla="*/ 347929 h 812606"/>
                <a:gd name="connsiteX42" fmla="*/ 6110073 w 12346891"/>
                <a:gd name="connsiteY42" fmla="*/ 339306 h 812606"/>
                <a:gd name="connsiteX43" fmla="*/ 6119609 w 12346891"/>
                <a:gd name="connsiteY43" fmla="*/ 356970 h 812606"/>
                <a:gd name="connsiteX44" fmla="*/ 6559437 w 12346891"/>
                <a:gd name="connsiteY44" fmla="*/ 644296 h 812606"/>
                <a:gd name="connsiteX45" fmla="*/ 6982500 w 12346891"/>
                <a:gd name="connsiteY45" fmla="*/ 383863 h 812606"/>
                <a:gd name="connsiteX46" fmla="*/ 6982751 w 12346891"/>
                <a:gd name="connsiteY46" fmla="*/ 383454 h 812606"/>
                <a:gd name="connsiteX47" fmla="*/ 6984244 w 12346891"/>
                <a:gd name="connsiteY47" fmla="*/ 380360 h 812606"/>
                <a:gd name="connsiteX48" fmla="*/ 7011030 w 12346891"/>
                <a:gd name="connsiteY48" fmla="*/ 332390 h 812606"/>
                <a:gd name="connsiteX49" fmla="*/ 7024284 w 12346891"/>
                <a:gd name="connsiteY49" fmla="*/ 311755 h 812606"/>
                <a:gd name="connsiteX50" fmla="*/ 7041775 w 12346891"/>
                <a:gd name="connsiteY50" fmla="*/ 271319 h 812606"/>
                <a:gd name="connsiteX51" fmla="*/ 7034083 w 12346891"/>
                <a:gd name="connsiteY51" fmla="*/ 296503 h 812606"/>
                <a:gd name="connsiteX52" fmla="*/ 7040193 w 12346891"/>
                <a:gd name="connsiteY52" fmla="*/ 286991 h 812606"/>
                <a:gd name="connsiteX53" fmla="*/ 7531945 w 12346891"/>
                <a:gd name="connsiteY53" fmla="*/ 1 h 812606"/>
                <a:gd name="connsiteX54" fmla="*/ 7902372 w 12346891"/>
                <a:gd name="connsiteY54" fmla="*/ 148597 h 812606"/>
                <a:gd name="connsiteX55" fmla="*/ 7950578 w 12346891"/>
                <a:gd name="connsiteY55" fmla="*/ 195936 h 812606"/>
                <a:gd name="connsiteX56" fmla="*/ 7954892 w 12346891"/>
                <a:gd name="connsiteY56" fmla="*/ 187312 h 812606"/>
                <a:gd name="connsiteX57" fmla="*/ 7964428 w 12346891"/>
                <a:gd name="connsiteY57" fmla="*/ 204977 h 812606"/>
                <a:gd name="connsiteX58" fmla="*/ 8404256 w 12346891"/>
                <a:gd name="connsiteY58" fmla="*/ 492302 h 812606"/>
                <a:gd name="connsiteX59" fmla="*/ 8669867 w 12346891"/>
                <a:gd name="connsiteY59" fmla="*/ 401515 h 812606"/>
                <a:gd name="connsiteX60" fmla="*/ 8715074 w 12346891"/>
                <a:gd name="connsiteY60" fmla="*/ 363604 h 812606"/>
                <a:gd name="connsiteX61" fmla="*/ 8720648 w 12346891"/>
                <a:gd name="connsiteY61" fmla="*/ 356531 h 812606"/>
                <a:gd name="connsiteX62" fmla="*/ 8754768 w 12346891"/>
                <a:gd name="connsiteY62" fmla="*/ 323702 h 812606"/>
                <a:gd name="connsiteX63" fmla="*/ 8779849 w 12346891"/>
                <a:gd name="connsiteY63" fmla="*/ 296653 h 812606"/>
                <a:gd name="connsiteX64" fmla="*/ 8869084 w 12346891"/>
                <a:gd name="connsiteY64" fmla="*/ 159809 h 812606"/>
                <a:gd name="connsiteX65" fmla="*/ 8886594 w 12346891"/>
                <a:gd name="connsiteY65" fmla="*/ 119325 h 812606"/>
                <a:gd name="connsiteX66" fmla="*/ 8868910 w 12346891"/>
                <a:gd name="connsiteY66" fmla="*/ 177226 h 812606"/>
                <a:gd name="connsiteX67" fmla="*/ 8832571 w 12346891"/>
                <a:gd name="connsiteY67" fmla="*/ 258676 h 812606"/>
                <a:gd name="connsiteX68" fmla="*/ 8873851 w 12346891"/>
                <a:gd name="connsiteY68" fmla="*/ 229399 h 812606"/>
                <a:gd name="connsiteX69" fmla="*/ 9147424 w 12346891"/>
                <a:gd name="connsiteY69" fmla="*/ 151993 h 812606"/>
                <a:gd name="connsiteX70" fmla="*/ 9517851 w 12346891"/>
                <a:gd name="connsiteY70" fmla="*/ 300589 h 812606"/>
                <a:gd name="connsiteX71" fmla="*/ 9566057 w 12346891"/>
                <a:gd name="connsiteY71" fmla="*/ 347928 h 812606"/>
                <a:gd name="connsiteX72" fmla="*/ 9570371 w 12346891"/>
                <a:gd name="connsiteY72" fmla="*/ 339305 h 812606"/>
                <a:gd name="connsiteX73" fmla="*/ 9579906 w 12346891"/>
                <a:gd name="connsiteY73" fmla="*/ 356969 h 812606"/>
                <a:gd name="connsiteX74" fmla="*/ 10019736 w 12346891"/>
                <a:gd name="connsiteY74" fmla="*/ 644295 h 812606"/>
                <a:gd name="connsiteX75" fmla="*/ 10442798 w 12346891"/>
                <a:gd name="connsiteY75" fmla="*/ 383862 h 812606"/>
                <a:gd name="connsiteX76" fmla="*/ 10443050 w 12346891"/>
                <a:gd name="connsiteY76" fmla="*/ 383453 h 812606"/>
                <a:gd name="connsiteX77" fmla="*/ 10444542 w 12346891"/>
                <a:gd name="connsiteY77" fmla="*/ 380359 h 812606"/>
                <a:gd name="connsiteX78" fmla="*/ 10471328 w 12346891"/>
                <a:gd name="connsiteY78" fmla="*/ 332389 h 812606"/>
                <a:gd name="connsiteX79" fmla="*/ 10484583 w 12346891"/>
                <a:gd name="connsiteY79" fmla="*/ 311754 h 812606"/>
                <a:gd name="connsiteX80" fmla="*/ 10502072 w 12346891"/>
                <a:gd name="connsiteY80" fmla="*/ 271318 h 812606"/>
                <a:gd name="connsiteX81" fmla="*/ 10494381 w 12346891"/>
                <a:gd name="connsiteY81" fmla="*/ 296502 h 812606"/>
                <a:gd name="connsiteX82" fmla="*/ 10500491 w 12346891"/>
                <a:gd name="connsiteY82" fmla="*/ 286990 h 812606"/>
                <a:gd name="connsiteX83" fmla="*/ 10992243 w 12346891"/>
                <a:gd name="connsiteY83" fmla="*/ 0 h 812606"/>
                <a:gd name="connsiteX84" fmla="*/ 11362670 w 12346891"/>
                <a:gd name="connsiteY84" fmla="*/ 148596 h 812606"/>
                <a:gd name="connsiteX85" fmla="*/ 11410876 w 12346891"/>
                <a:gd name="connsiteY85" fmla="*/ 195935 h 812606"/>
                <a:gd name="connsiteX86" fmla="*/ 11415190 w 12346891"/>
                <a:gd name="connsiteY86" fmla="*/ 187311 h 812606"/>
                <a:gd name="connsiteX87" fmla="*/ 11424726 w 12346891"/>
                <a:gd name="connsiteY87" fmla="*/ 204976 h 812606"/>
                <a:gd name="connsiteX88" fmla="*/ 11864555 w 12346891"/>
                <a:gd name="connsiteY88" fmla="*/ 492302 h 812606"/>
                <a:gd name="connsiteX89" fmla="*/ 12329382 w 12346891"/>
                <a:gd name="connsiteY89" fmla="*/ 159808 h 812606"/>
                <a:gd name="connsiteX90" fmla="*/ 12346891 w 12346891"/>
                <a:gd name="connsiteY90" fmla="*/ 119324 h 812606"/>
                <a:gd name="connsiteX91" fmla="*/ 12329208 w 12346891"/>
                <a:gd name="connsiteY91" fmla="*/ 177225 h 812606"/>
                <a:gd name="connsiteX92" fmla="*/ 11735542 w 12346891"/>
                <a:gd name="connsiteY92" fmla="*/ 660610 h 812606"/>
                <a:gd name="connsiteX93" fmla="*/ 11365115 w 12346891"/>
                <a:gd name="connsiteY93" fmla="*/ 512014 h 812606"/>
                <a:gd name="connsiteX94" fmla="*/ 11316909 w 12346891"/>
                <a:gd name="connsiteY94" fmla="*/ 464675 h 812606"/>
                <a:gd name="connsiteX95" fmla="*/ 11312594 w 12346891"/>
                <a:gd name="connsiteY95" fmla="*/ 473298 h 812606"/>
                <a:gd name="connsiteX96" fmla="*/ 11303059 w 12346891"/>
                <a:gd name="connsiteY96" fmla="*/ 455634 h 812606"/>
                <a:gd name="connsiteX97" fmla="*/ 10863230 w 12346891"/>
                <a:gd name="connsiteY97" fmla="*/ 168308 h 812606"/>
                <a:gd name="connsiteX98" fmla="*/ 10440168 w 12346891"/>
                <a:gd name="connsiteY98" fmla="*/ 428741 h 812606"/>
                <a:gd name="connsiteX99" fmla="*/ 10439916 w 12346891"/>
                <a:gd name="connsiteY99" fmla="*/ 429150 h 812606"/>
                <a:gd name="connsiteX100" fmla="*/ 10438424 w 12346891"/>
                <a:gd name="connsiteY100" fmla="*/ 432244 h 812606"/>
                <a:gd name="connsiteX101" fmla="*/ 10411637 w 12346891"/>
                <a:gd name="connsiteY101" fmla="*/ 480214 h 812606"/>
                <a:gd name="connsiteX102" fmla="*/ 10398383 w 12346891"/>
                <a:gd name="connsiteY102" fmla="*/ 500849 h 812606"/>
                <a:gd name="connsiteX103" fmla="*/ 10380893 w 12346891"/>
                <a:gd name="connsiteY103" fmla="*/ 541285 h 812606"/>
                <a:gd name="connsiteX104" fmla="*/ 10388584 w 12346891"/>
                <a:gd name="connsiteY104" fmla="*/ 516101 h 812606"/>
                <a:gd name="connsiteX105" fmla="*/ 10382475 w 12346891"/>
                <a:gd name="connsiteY105" fmla="*/ 525613 h 812606"/>
                <a:gd name="connsiteX106" fmla="*/ 9890722 w 12346891"/>
                <a:gd name="connsiteY106" fmla="*/ 812603 h 812606"/>
                <a:gd name="connsiteX107" fmla="*/ 9520295 w 12346891"/>
                <a:gd name="connsiteY107" fmla="*/ 664007 h 812606"/>
                <a:gd name="connsiteX108" fmla="*/ 9472089 w 12346891"/>
                <a:gd name="connsiteY108" fmla="*/ 616668 h 812606"/>
                <a:gd name="connsiteX109" fmla="*/ 9467775 w 12346891"/>
                <a:gd name="connsiteY109" fmla="*/ 625292 h 812606"/>
                <a:gd name="connsiteX110" fmla="*/ 9458240 w 12346891"/>
                <a:gd name="connsiteY110" fmla="*/ 607627 h 812606"/>
                <a:gd name="connsiteX111" fmla="*/ 9018411 w 12346891"/>
                <a:gd name="connsiteY111" fmla="*/ 320302 h 812606"/>
                <a:gd name="connsiteX112" fmla="*/ 8752800 w 12346891"/>
                <a:gd name="connsiteY112" fmla="*/ 411089 h 812606"/>
                <a:gd name="connsiteX113" fmla="*/ 8707593 w 12346891"/>
                <a:gd name="connsiteY113" fmla="*/ 449000 h 812606"/>
                <a:gd name="connsiteX114" fmla="*/ 8702020 w 12346891"/>
                <a:gd name="connsiteY114" fmla="*/ 456073 h 812606"/>
                <a:gd name="connsiteX115" fmla="*/ 8667899 w 12346891"/>
                <a:gd name="connsiteY115" fmla="*/ 488902 h 812606"/>
                <a:gd name="connsiteX116" fmla="*/ 8642818 w 12346891"/>
                <a:gd name="connsiteY116" fmla="*/ 515951 h 812606"/>
                <a:gd name="connsiteX117" fmla="*/ 8553583 w 12346891"/>
                <a:gd name="connsiteY117" fmla="*/ 652795 h 812606"/>
                <a:gd name="connsiteX118" fmla="*/ 8536073 w 12346891"/>
                <a:gd name="connsiteY118" fmla="*/ 693279 h 812606"/>
                <a:gd name="connsiteX119" fmla="*/ 8553757 w 12346891"/>
                <a:gd name="connsiteY119" fmla="*/ 635378 h 812606"/>
                <a:gd name="connsiteX120" fmla="*/ 8590096 w 12346891"/>
                <a:gd name="connsiteY120" fmla="*/ 553928 h 812606"/>
                <a:gd name="connsiteX121" fmla="*/ 8548816 w 12346891"/>
                <a:gd name="connsiteY121" fmla="*/ 583206 h 812606"/>
                <a:gd name="connsiteX122" fmla="*/ 8275244 w 12346891"/>
                <a:gd name="connsiteY122" fmla="*/ 660611 h 812606"/>
                <a:gd name="connsiteX123" fmla="*/ 7904817 w 12346891"/>
                <a:gd name="connsiteY123" fmla="*/ 512015 h 812606"/>
                <a:gd name="connsiteX124" fmla="*/ 7856610 w 12346891"/>
                <a:gd name="connsiteY124" fmla="*/ 464676 h 812606"/>
                <a:gd name="connsiteX125" fmla="*/ 7852297 w 12346891"/>
                <a:gd name="connsiteY125" fmla="*/ 473299 h 812606"/>
                <a:gd name="connsiteX126" fmla="*/ 7842761 w 12346891"/>
                <a:gd name="connsiteY126" fmla="*/ 455635 h 812606"/>
                <a:gd name="connsiteX127" fmla="*/ 7402931 w 12346891"/>
                <a:gd name="connsiteY127" fmla="*/ 168309 h 812606"/>
                <a:gd name="connsiteX128" fmla="*/ 6979869 w 12346891"/>
                <a:gd name="connsiteY128" fmla="*/ 428742 h 812606"/>
                <a:gd name="connsiteX129" fmla="*/ 6979618 w 12346891"/>
                <a:gd name="connsiteY129" fmla="*/ 429151 h 812606"/>
                <a:gd name="connsiteX130" fmla="*/ 6978126 w 12346891"/>
                <a:gd name="connsiteY130" fmla="*/ 432245 h 812606"/>
                <a:gd name="connsiteX131" fmla="*/ 6951340 w 12346891"/>
                <a:gd name="connsiteY131" fmla="*/ 480215 h 812606"/>
                <a:gd name="connsiteX132" fmla="*/ 6938084 w 12346891"/>
                <a:gd name="connsiteY132" fmla="*/ 500850 h 812606"/>
                <a:gd name="connsiteX133" fmla="*/ 6920595 w 12346891"/>
                <a:gd name="connsiteY133" fmla="*/ 541286 h 812606"/>
                <a:gd name="connsiteX134" fmla="*/ 6928286 w 12346891"/>
                <a:gd name="connsiteY134" fmla="*/ 516102 h 812606"/>
                <a:gd name="connsiteX135" fmla="*/ 6922176 w 12346891"/>
                <a:gd name="connsiteY135" fmla="*/ 525614 h 812606"/>
                <a:gd name="connsiteX136" fmla="*/ 6430425 w 12346891"/>
                <a:gd name="connsiteY136" fmla="*/ 812604 h 812606"/>
                <a:gd name="connsiteX137" fmla="*/ 6059997 w 12346891"/>
                <a:gd name="connsiteY137" fmla="*/ 664008 h 812606"/>
                <a:gd name="connsiteX138" fmla="*/ 6011791 w 12346891"/>
                <a:gd name="connsiteY138" fmla="*/ 616669 h 812606"/>
                <a:gd name="connsiteX139" fmla="*/ 6007477 w 12346891"/>
                <a:gd name="connsiteY139" fmla="*/ 625293 h 812606"/>
                <a:gd name="connsiteX140" fmla="*/ 5997942 w 12346891"/>
                <a:gd name="connsiteY140" fmla="*/ 607628 h 812606"/>
                <a:gd name="connsiteX141" fmla="*/ 5558112 w 12346891"/>
                <a:gd name="connsiteY141" fmla="*/ 320302 h 812606"/>
                <a:gd name="connsiteX142" fmla="*/ 5292503 w 12346891"/>
                <a:gd name="connsiteY142" fmla="*/ 411089 h 812606"/>
                <a:gd name="connsiteX143" fmla="*/ 5247298 w 12346891"/>
                <a:gd name="connsiteY143" fmla="*/ 448999 h 812606"/>
                <a:gd name="connsiteX144" fmla="*/ 5241722 w 12346891"/>
                <a:gd name="connsiteY144" fmla="*/ 456075 h 812606"/>
                <a:gd name="connsiteX145" fmla="*/ 5207592 w 12346891"/>
                <a:gd name="connsiteY145" fmla="*/ 488913 h 812606"/>
                <a:gd name="connsiteX146" fmla="*/ 5182520 w 12346891"/>
                <a:gd name="connsiteY146" fmla="*/ 515952 h 812606"/>
                <a:gd name="connsiteX147" fmla="*/ 5129797 w 12346891"/>
                <a:gd name="connsiteY147" fmla="*/ 553930 h 812606"/>
                <a:gd name="connsiteX148" fmla="*/ 5088518 w 12346891"/>
                <a:gd name="connsiteY148" fmla="*/ 583208 h 812606"/>
                <a:gd name="connsiteX149" fmla="*/ 4814946 w 12346891"/>
                <a:gd name="connsiteY149" fmla="*/ 660613 h 812606"/>
                <a:gd name="connsiteX150" fmla="*/ 4444519 w 12346891"/>
                <a:gd name="connsiteY150" fmla="*/ 512017 h 812606"/>
                <a:gd name="connsiteX151" fmla="*/ 4396312 w 12346891"/>
                <a:gd name="connsiteY151" fmla="*/ 464678 h 812606"/>
                <a:gd name="connsiteX152" fmla="*/ 4391999 w 12346891"/>
                <a:gd name="connsiteY152" fmla="*/ 473301 h 812606"/>
                <a:gd name="connsiteX153" fmla="*/ 4382463 w 12346891"/>
                <a:gd name="connsiteY153" fmla="*/ 455637 h 812606"/>
                <a:gd name="connsiteX154" fmla="*/ 3942634 w 12346891"/>
                <a:gd name="connsiteY154" fmla="*/ 168311 h 812606"/>
                <a:gd name="connsiteX155" fmla="*/ 3519572 w 12346891"/>
                <a:gd name="connsiteY155" fmla="*/ 428744 h 812606"/>
                <a:gd name="connsiteX156" fmla="*/ 3519320 w 12346891"/>
                <a:gd name="connsiteY156" fmla="*/ 429153 h 812606"/>
                <a:gd name="connsiteX157" fmla="*/ 3517828 w 12346891"/>
                <a:gd name="connsiteY157" fmla="*/ 432247 h 812606"/>
                <a:gd name="connsiteX158" fmla="*/ 3491042 w 12346891"/>
                <a:gd name="connsiteY158" fmla="*/ 480217 h 812606"/>
                <a:gd name="connsiteX159" fmla="*/ 3477786 w 12346891"/>
                <a:gd name="connsiteY159" fmla="*/ 500852 h 812606"/>
                <a:gd name="connsiteX160" fmla="*/ 3460297 w 12346891"/>
                <a:gd name="connsiteY160" fmla="*/ 541288 h 812606"/>
                <a:gd name="connsiteX161" fmla="*/ 3467989 w 12346891"/>
                <a:gd name="connsiteY161" fmla="*/ 516104 h 812606"/>
                <a:gd name="connsiteX162" fmla="*/ 3461878 w 12346891"/>
                <a:gd name="connsiteY162" fmla="*/ 525616 h 812606"/>
                <a:gd name="connsiteX163" fmla="*/ 2970127 w 12346891"/>
                <a:gd name="connsiteY163" fmla="*/ 812606 h 812606"/>
                <a:gd name="connsiteX164" fmla="*/ 2599700 w 12346891"/>
                <a:gd name="connsiteY164" fmla="*/ 664010 h 812606"/>
                <a:gd name="connsiteX165" fmla="*/ 2551493 w 12346891"/>
                <a:gd name="connsiteY165" fmla="*/ 616671 h 812606"/>
                <a:gd name="connsiteX166" fmla="*/ 2547180 w 12346891"/>
                <a:gd name="connsiteY166" fmla="*/ 625295 h 812606"/>
                <a:gd name="connsiteX167" fmla="*/ 2537644 w 12346891"/>
                <a:gd name="connsiteY167" fmla="*/ 607630 h 812606"/>
                <a:gd name="connsiteX168" fmla="*/ 2097815 w 12346891"/>
                <a:gd name="connsiteY168" fmla="*/ 320304 h 812606"/>
                <a:gd name="connsiteX169" fmla="*/ 1832205 w 12346891"/>
                <a:gd name="connsiteY169" fmla="*/ 411091 h 812606"/>
                <a:gd name="connsiteX170" fmla="*/ 1722223 w 12346891"/>
                <a:gd name="connsiteY170" fmla="*/ 515954 h 812606"/>
                <a:gd name="connsiteX171" fmla="*/ 1669499 w 12346891"/>
                <a:gd name="connsiteY171" fmla="*/ 553933 h 812606"/>
                <a:gd name="connsiteX172" fmla="*/ 1628221 w 12346891"/>
                <a:gd name="connsiteY172" fmla="*/ 583210 h 812606"/>
                <a:gd name="connsiteX173" fmla="*/ 1354648 w 12346891"/>
                <a:gd name="connsiteY173" fmla="*/ 660615 h 812606"/>
                <a:gd name="connsiteX174" fmla="*/ 984221 w 12346891"/>
                <a:gd name="connsiteY174" fmla="*/ 512019 h 812606"/>
                <a:gd name="connsiteX175" fmla="*/ 936015 w 12346891"/>
                <a:gd name="connsiteY175" fmla="*/ 464680 h 812606"/>
                <a:gd name="connsiteX176" fmla="*/ 931701 w 12346891"/>
                <a:gd name="connsiteY176" fmla="*/ 473303 h 812606"/>
                <a:gd name="connsiteX177" fmla="*/ 922165 w 12346891"/>
                <a:gd name="connsiteY177" fmla="*/ 455639 h 812606"/>
                <a:gd name="connsiteX178" fmla="*/ 482336 w 12346891"/>
                <a:gd name="connsiteY178" fmla="*/ 168313 h 812606"/>
                <a:gd name="connsiteX179" fmla="*/ 59274 w 12346891"/>
                <a:gd name="connsiteY179" fmla="*/ 428746 h 812606"/>
                <a:gd name="connsiteX180" fmla="*/ 59022 w 12346891"/>
                <a:gd name="connsiteY180" fmla="*/ 429155 h 812606"/>
                <a:gd name="connsiteX181" fmla="*/ 30744 w 12346891"/>
                <a:gd name="connsiteY181" fmla="*/ 480219 h 812606"/>
                <a:gd name="connsiteX182" fmla="*/ -1 w 12346891"/>
                <a:gd name="connsiteY182" fmla="*/ 541290 h 812606"/>
                <a:gd name="connsiteX183" fmla="*/ 247792 w 12346891"/>
                <a:gd name="connsiteY183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19553 w 12346893"/>
                <a:gd name="connsiteY35" fmla="*/ 296655 h 812606"/>
                <a:gd name="connsiteX36" fmla="*/ 5408614 w 12346893"/>
                <a:gd name="connsiteY36" fmla="*/ 177228 h 812606"/>
                <a:gd name="connsiteX37" fmla="*/ 5372276 w 12346893"/>
                <a:gd name="connsiteY37" fmla="*/ 258677 h 812606"/>
                <a:gd name="connsiteX38" fmla="*/ 5413555 w 12346893"/>
                <a:gd name="connsiteY38" fmla="*/ 229399 h 812606"/>
                <a:gd name="connsiteX39" fmla="*/ 5687128 w 12346893"/>
                <a:gd name="connsiteY39" fmla="*/ 151994 h 812606"/>
                <a:gd name="connsiteX40" fmla="*/ 6057555 w 12346893"/>
                <a:gd name="connsiteY40" fmla="*/ 300590 h 812606"/>
                <a:gd name="connsiteX41" fmla="*/ 6105761 w 12346893"/>
                <a:gd name="connsiteY41" fmla="*/ 347929 h 812606"/>
                <a:gd name="connsiteX42" fmla="*/ 6110075 w 12346893"/>
                <a:gd name="connsiteY42" fmla="*/ 339306 h 812606"/>
                <a:gd name="connsiteX43" fmla="*/ 6119611 w 12346893"/>
                <a:gd name="connsiteY43" fmla="*/ 356970 h 812606"/>
                <a:gd name="connsiteX44" fmla="*/ 6559439 w 12346893"/>
                <a:gd name="connsiteY44" fmla="*/ 644296 h 812606"/>
                <a:gd name="connsiteX45" fmla="*/ 6982502 w 12346893"/>
                <a:gd name="connsiteY45" fmla="*/ 383863 h 812606"/>
                <a:gd name="connsiteX46" fmla="*/ 6982753 w 12346893"/>
                <a:gd name="connsiteY46" fmla="*/ 383454 h 812606"/>
                <a:gd name="connsiteX47" fmla="*/ 6984246 w 12346893"/>
                <a:gd name="connsiteY47" fmla="*/ 380360 h 812606"/>
                <a:gd name="connsiteX48" fmla="*/ 7011032 w 12346893"/>
                <a:gd name="connsiteY48" fmla="*/ 332390 h 812606"/>
                <a:gd name="connsiteX49" fmla="*/ 7024286 w 12346893"/>
                <a:gd name="connsiteY49" fmla="*/ 311755 h 812606"/>
                <a:gd name="connsiteX50" fmla="*/ 7041777 w 12346893"/>
                <a:gd name="connsiteY50" fmla="*/ 271319 h 812606"/>
                <a:gd name="connsiteX51" fmla="*/ 7034085 w 12346893"/>
                <a:gd name="connsiteY51" fmla="*/ 296503 h 812606"/>
                <a:gd name="connsiteX52" fmla="*/ 7040195 w 12346893"/>
                <a:gd name="connsiteY52" fmla="*/ 286991 h 812606"/>
                <a:gd name="connsiteX53" fmla="*/ 7531947 w 12346893"/>
                <a:gd name="connsiteY53" fmla="*/ 1 h 812606"/>
                <a:gd name="connsiteX54" fmla="*/ 7902374 w 12346893"/>
                <a:gd name="connsiteY54" fmla="*/ 148597 h 812606"/>
                <a:gd name="connsiteX55" fmla="*/ 7950580 w 12346893"/>
                <a:gd name="connsiteY55" fmla="*/ 195936 h 812606"/>
                <a:gd name="connsiteX56" fmla="*/ 7954894 w 12346893"/>
                <a:gd name="connsiteY56" fmla="*/ 187312 h 812606"/>
                <a:gd name="connsiteX57" fmla="*/ 7964430 w 12346893"/>
                <a:gd name="connsiteY57" fmla="*/ 204977 h 812606"/>
                <a:gd name="connsiteX58" fmla="*/ 8404258 w 12346893"/>
                <a:gd name="connsiteY58" fmla="*/ 492302 h 812606"/>
                <a:gd name="connsiteX59" fmla="*/ 8669869 w 12346893"/>
                <a:gd name="connsiteY59" fmla="*/ 401515 h 812606"/>
                <a:gd name="connsiteX60" fmla="*/ 8715076 w 12346893"/>
                <a:gd name="connsiteY60" fmla="*/ 363604 h 812606"/>
                <a:gd name="connsiteX61" fmla="*/ 8720650 w 12346893"/>
                <a:gd name="connsiteY61" fmla="*/ 356531 h 812606"/>
                <a:gd name="connsiteX62" fmla="*/ 8754770 w 12346893"/>
                <a:gd name="connsiteY62" fmla="*/ 323702 h 812606"/>
                <a:gd name="connsiteX63" fmla="*/ 8779851 w 12346893"/>
                <a:gd name="connsiteY63" fmla="*/ 296653 h 812606"/>
                <a:gd name="connsiteX64" fmla="*/ 8869086 w 12346893"/>
                <a:gd name="connsiteY64" fmla="*/ 159809 h 812606"/>
                <a:gd name="connsiteX65" fmla="*/ 8886596 w 12346893"/>
                <a:gd name="connsiteY65" fmla="*/ 119325 h 812606"/>
                <a:gd name="connsiteX66" fmla="*/ 8868912 w 12346893"/>
                <a:gd name="connsiteY66" fmla="*/ 177226 h 812606"/>
                <a:gd name="connsiteX67" fmla="*/ 8832573 w 12346893"/>
                <a:gd name="connsiteY67" fmla="*/ 258676 h 812606"/>
                <a:gd name="connsiteX68" fmla="*/ 8873853 w 12346893"/>
                <a:gd name="connsiteY68" fmla="*/ 229399 h 812606"/>
                <a:gd name="connsiteX69" fmla="*/ 9147426 w 12346893"/>
                <a:gd name="connsiteY69" fmla="*/ 151993 h 812606"/>
                <a:gd name="connsiteX70" fmla="*/ 9517853 w 12346893"/>
                <a:gd name="connsiteY70" fmla="*/ 300589 h 812606"/>
                <a:gd name="connsiteX71" fmla="*/ 9566059 w 12346893"/>
                <a:gd name="connsiteY71" fmla="*/ 347928 h 812606"/>
                <a:gd name="connsiteX72" fmla="*/ 9570373 w 12346893"/>
                <a:gd name="connsiteY72" fmla="*/ 339305 h 812606"/>
                <a:gd name="connsiteX73" fmla="*/ 9579908 w 12346893"/>
                <a:gd name="connsiteY73" fmla="*/ 356969 h 812606"/>
                <a:gd name="connsiteX74" fmla="*/ 10019738 w 12346893"/>
                <a:gd name="connsiteY74" fmla="*/ 644295 h 812606"/>
                <a:gd name="connsiteX75" fmla="*/ 10442800 w 12346893"/>
                <a:gd name="connsiteY75" fmla="*/ 383862 h 812606"/>
                <a:gd name="connsiteX76" fmla="*/ 10443052 w 12346893"/>
                <a:gd name="connsiteY76" fmla="*/ 383453 h 812606"/>
                <a:gd name="connsiteX77" fmla="*/ 10444544 w 12346893"/>
                <a:gd name="connsiteY77" fmla="*/ 380359 h 812606"/>
                <a:gd name="connsiteX78" fmla="*/ 10471330 w 12346893"/>
                <a:gd name="connsiteY78" fmla="*/ 332389 h 812606"/>
                <a:gd name="connsiteX79" fmla="*/ 10484585 w 12346893"/>
                <a:gd name="connsiteY79" fmla="*/ 311754 h 812606"/>
                <a:gd name="connsiteX80" fmla="*/ 10502074 w 12346893"/>
                <a:gd name="connsiteY80" fmla="*/ 271318 h 812606"/>
                <a:gd name="connsiteX81" fmla="*/ 10494383 w 12346893"/>
                <a:gd name="connsiteY81" fmla="*/ 296502 h 812606"/>
                <a:gd name="connsiteX82" fmla="*/ 10500493 w 12346893"/>
                <a:gd name="connsiteY82" fmla="*/ 286990 h 812606"/>
                <a:gd name="connsiteX83" fmla="*/ 10992245 w 12346893"/>
                <a:gd name="connsiteY83" fmla="*/ 0 h 812606"/>
                <a:gd name="connsiteX84" fmla="*/ 11362672 w 12346893"/>
                <a:gd name="connsiteY84" fmla="*/ 148596 h 812606"/>
                <a:gd name="connsiteX85" fmla="*/ 11410878 w 12346893"/>
                <a:gd name="connsiteY85" fmla="*/ 195935 h 812606"/>
                <a:gd name="connsiteX86" fmla="*/ 11415192 w 12346893"/>
                <a:gd name="connsiteY86" fmla="*/ 187311 h 812606"/>
                <a:gd name="connsiteX87" fmla="*/ 11424728 w 12346893"/>
                <a:gd name="connsiteY87" fmla="*/ 204976 h 812606"/>
                <a:gd name="connsiteX88" fmla="*/ 11864557 w 12346893"/>
                <a:gd name="connsiteY88" fmla="*/ 492302 h 812606"/>
                <a:gd name="connsiteX89" fmla="*/ 12329384 w 12346893"/>
                <a:gd name="connsiteY89" fmla="*/ 159808 h 812606"/>
                <a:gd name="connsiteX90" fmla="*/ 12346893 w 12346893"/>
                <a:gd name="connsiteY90" fmla="*/ 119324 h 812606"/>
                <a:gd name="connsiteX91" fmla="*/ 12329210 w 12346893"/>
                <a:gd name="connsiteY91" fmla="*/ 177225 h 812606"/>
                <a:gd name="connsiteX92" fmla="*/ 11735544 w 12346893"/>
                <a:gd name="connsiteY92" fmla="*/ 660610 h 812606"/>
                <a:gd name="connsiteX93" fmla="*/ 11365117 w 12346893"/>
                <a:gd name="connsiteY93" fmla="*/ 512014 h 812606"/>
                <a:gd name="connsiteX94" fmla="*/ 11316911 w 12346893"/>
                <a:gd name="connsiteY94" fmla="*/ 464675 h 812606"/>
                <a:gd name="connsiteX95" fmla="*/ 11312596 w 12346893"/>
                <a:gd name="connsiteY95" fmla="*/ 473298 h 812606"/>
                <a:gd name="connsiteX96" fmla="*/ 11303061 w 12346893"/>
                <a:gd name="connsiteY96" fmla="*/ 455634 h 812606"/>
                <a:gd name="connsiteX97" fmla="*/ 10863232 w 12346893"/>
                <a:gd name="connsiteY97" fmla="*/ 168308 h 812606"/>
                <a:gd name="connsiteX98" fmla="*/ 10440170 w 12346893"/>
                <a:gd name="connsiteY98" fmla="*/ 428741 h 812606"/>
                <a:gd name="connsiteX99" fmla="*/ 10439918 w 12346893"/>
                <a:gd name="connsiteY99" fmla="*/ 429150 h 812606"/>
                <a:gd name="connsiteX100" fmla="*/ 10438426 w 12346893"/>
                <a:gd name="connsiteY100" fmla="*/ 432244 h 812606"/>
                <a:gd name="connsiteX101" fmla="*/ 10411639 w 12346893"/>
                <a:gd name="connsiteY101" fmla="*/ 480214 h 812606"/>
                <a:gd name="connsiteX102" fmla="*/ 10398385 w 12346893"/>
                <a:gd name="connsiteY102" fmla="*/ 500849 h 812606"/>
                <a:gd name="connsiteX103" fmla="*/ 10380895 w 12346893"/>
                <a:gd name="connsiteY103" fmla="*/ 541285 h 812606"/>
                <a:gd name="connsiteX104" fmla="*/ 10388586 w 12346893"/>
                <a:gd name="connsiteY104" fmla="*/ 516101 h 812606"/>
                <a:gd name="connsiteX105" fmla="*/ 10382477 w 12346893"/>
                <a:gd name="connsiteY105" fmla="*/ 525613 h 812606"/>
                <a:gd name="connsiteX106" fmla="*/ 9890724 w 12346893"/>
                <a:gd name="connsiteY106" fmla="*/ 812603 h 812606"/>
                <a:gd name="connsiteX107" fmla="*/ 9520297 w 12346893"/>
                <a:gd name="connsiteY107" fmla="*/ 664007 h 812606"/>
                <a:gd name="connsiteX108" fmla="*/ 9472091 w 12346893"/>
                <a:gd name="connsiteY108" fmla="*/ 616668 h 812606"/>
                <a:gd name="connsiteX109" fmla="*/ 9467777 w 12346893"/>
                <a:gd name="connsiteY109" fmla="*/ 625292 h 812606"/>
                <a:gd name="connsiteX110" fmla="*/ 9458242 w 12346893"/>
                <a:gd name="connsiteY110" fmla="*/ 607627 h 812606"/>
                <a:gd name="connsiteX111" fmla="*/ 9018413 w 12346893"/>
                <a:gd name="connsiteY111" fmla="*/ 320302 h 812606"/>
                <a:gd name="connsiteX112" fmla="*/ 8752802 w 12346893"/>
                <a:gd name="connsiteY112" fmla="*/ 411089 h 812606"/>
                <a:gd name="connsiteX113" fmla="*/ 8707595 w 12346893"/>
                <a:gd name="connsiteY113" fmla="*/ 449000 h 812606"/>
                <a:gd name="connsiteX114" fmla="*/ 8702022 w 12346893"/>
                <a:gd name="connsiteY114" fmla="*/ 456073 h 812606"/>
                <a:gd name="connsiteX115" fmla="*/ 8667901 w 12346893"/>
                <a:gd name="connsiteY115" fmla="*/ 488902 h 812606"/>
                <a:gd name="connsiteX116" fmla="*/ 8642820 w 12346893"/>
                <a:gd name="connsiteY116" fmla="*/ 515951 h 812606"/>
                <a:gd name="connsiteX117" fmla="*/ 8553585 w 12346893"/>
                <a:gd name="connsiteY117" fmla="*/ 652795 h 812606"/>
                <a:gd name="connsiteX118" fmla="*/ 8536075 w 12346893"/>
                <a:gd name="connsiteY118" fmla="*/ 693279 h 812606"/>
                <a:gd name="connsiteX119" fmla="*/ 8553759 w 12346893"/>
                <a:gd name="connsiteY119" fmla="*/ 635378 h 812606"/>
                <a:gd name="connsiteX120" fmla="*/ 8590098 w 12346893"/>
                <a:gd name="connsiteY120" fmla="*/ 553928 h 812606"/>
                <a:gd name="connsiteX121" fmla="*/ 8548818 w 12346893"/>
                <a:gd name="connsiteY121" fmla="*/ 583206 h 812606"/>
                <a:gd name="connsiteX122" fmla="*/ 8275246 w 12346893"/>
                <a:gd name="connsiteY122" fmla="*/ 660611 h 812606"/>
                <a:gd name="connsiteX123" fmla="*/ 7904819 w 12346893"/>
                <a:gd name="connsiteY123" fmla="*/ 512015 h 812606"/>
                <a:gd name="connsiteX124" fmla="*/ 7856612 w 12346893"/>
                <a:gd name="connsiteY124" fmla="*/ 464676 h 812606"/>
                <a:gd name="connsiteX125" fmla="*/ 7852299 w 12346893"/>
                <a:gd name="connsiteY125" fmla="*/ 473299 h 812606"/>
                <a:gd name="connsiteX126" fmla="*/ 7842763 w 12346893"/>
                <a:gd name="connsiteY126" fmla="*/ 455635 h 812606"/>
                <a:gd name="connsiteX127" fmla="*/ 7402933 w 12346893"/>
                <a:gd name="connsiteY127" fmla="*/ 168309 h 812606"/>
                <a:gd name="connsiteX128" fmla="*/ 6979871 w 12346893"/>
                <a:gd name="connsiteY128" fmla="*/ 428742 h 812606"/>
                <a:gd name="connsiteX129" fmla="*/ 6979620 w 12346893"/>
                <a:gd name="connsiteY129" fmla="*/ 429151 h 812606"/>
                <a:gd name="connsiteX130" fmla="*/ 6978128 w 12346893"/>
                <a:gd name="connsiteY130" fmla="*/ 432245 h 812606"/>
                <a:gd name="connsiteX131" fmla="*/ 6951342 w 12346893"/>
                <a:gd name="connsiteY131" fmla="*/ 480215 h 812606"/>
                <a:gd name="connsiteX132" fmla="*/ 6938086 w 12346893"/>
                <a:gd name="connsiteY132" fmla="*/ 500850 h 812606"/>
                <a:gd name="connsiteX133" fmla="*/ 6920597 w 12346893"/>
                <a:gd name="connsiteY133" fmla="*/ 541286 h 812606"/>
                <a:gd name="connsiteX134" fmla="*/ 6928288 w 12346893"/>
                <a:gd name="connsiteY134" fmla="*/ 516102 h 812606"/>
                <a:gd name="connsiteX135" fmla="*/ 6922178 w 12346893"/>
                <a:gd name="connsiteY135" fmla="*/ 525614 h 812606"/>
                <a:gd name="connsiteX136" fmla="*/ 6430427 w 12346893"/>
                <a:gd name="connsiteY136" fmla="*/ 812604 h 812606"/>
                <a:gd name="connsiteX137" fmla="*/ 6059999 w 12346893"/>
                <a:gd name="connsiteY137" fmla="*/ 664008 h 812606"/>
                <a:gd name="connsiteX138" fmla="*/ 6011793 w 12346893"/>
                <a:gd name="connsiteY138" fmla="*/ 616669 h 812606"/>
                <a:gd name="connsiteX139" fmla="*/ 6007479 w 12346893"/>
                <a:gd name="connsiteY139" fmla="*/ 625293 h 812606"/>
                <a:gd name="connsiteX140" fmla="*/ 5997944 w 12346893"/>
                <a:gd name="connsiteY140" fmla="*/ 607628 h 812606"/>
                <a:gd name="connsiteX141" fmla="*/ 5558114 w 12346893"/>
                <a:gd name="connsiteY141" fmla="*/ 320302 h 812606"/>
                <a:gd name="connsiteX142" fmla="*/ 5292505 w 12346893"/>
                <a:gd name="connsiteY142" fmla="*/ 411089 h 812606"/>
                <a:gd name="connsiteX143" fmla="*/ 5247300 w 12346893"/>
                <a:gd name="connsiteY143" fmla="*/ 448999 h 812606"/>
                <a:gd name="connsiteX144" fmla="*/ 5241724 w 12346893"/>
                <a:gd name="connsiteY144" fmla="*/ 456075 h 812606"/>
                <a:gd name="connsiteX145" fmla="*/ 5207594 w 12346893"/>
                <a:gd name="connsiteY145" fmla="*/ 488913 h 812606"/>
                <a:gd name="connsiteX146" fmla="*/ 5182522 w 12346893"/>
                <a:gd name="connsiteY146" fmla="*/ 515952 h 812606"/>
                <a:gd name="connsiteX147" fmla="*/ 5129799 w 12346893"/>
                <a:gd name="connsiteY147" fmla="*/ 553930 h 812606"/>
                <a:gd name="connsiteX148" fmla="*/ 5088520 w 12346893"/>
                <a:gd name="connsiteY148" fmla="*/ 583208 h 812606"/>
                <a:gd name="connsiteX149" fmla="*/ 4814948 w 12346893"/>
                <a:gd name="connsiteY149" fmla="*/ 660613 h 812606"/>
                <a:gd name="connsiteX150" fmla="*/ 4444521 w 12346893"/>
                <a:gd name="connsiteY150" fmla="*/ 512017 h 812606"/>
                <a:gd name="connsiteX151" fmla="*/ 4396314 w 12346893"/>
                <a:gd name="connsiteY151" fmla="*/ 464678 h 812606"/>
                <a:gd name="connsiteX152" fmla="*/ 4392001 w 12346893"/>
                <a:gd name="connsiteY152" fmla="*/ 473301 h 812606"/>
                <a:gd name="connsiteX153" fmla="*/ 4382465 w 12346893"/>
                <a:gd name="connsiteY153" fmla="*/ 455637 h 812606"/>
                <a:gd name="connsiteX154" fmla="*/ 3942636 w 12346893"/>
                <a:gd name="connsiteY154" fmla="*/ 168311 h 812606"/>
                <a:gd name="connsiteX155" fmla="*/ 3519574 w 12346893"/>
                <a:gd name="connsiteY155" fmla="*/ 428744 h 812606"/>
                <a:gd name="connsiteX156" fmla="*/ 3519322 w 12346893"/>
                <a:gd name="connsiteY156" fmla="*/ 429153 h 812606"/>
                <a:gd name="connsiteX157" fmla="*/ 3491044 w 12346893"/>
                <a:gd name="connsiteY157" fmla="*/ 480217 h 812606"/>
                <a:gd name="connsiteX158" fmla="*/ 3477788 w 12346893"/>
                <a:gd name="connsiteY158" fmla="*/ 500852 h 812606"/>
                <a:gd name="connsiteX159" fmla="*/ 3460299 w 12346893"/>
                <a:gd name="connsiteY159" fmla="*/ 541288 h 812606"/>
                <a:gd name="connsiteX160" fmla="*/ 3467991 w 12346893"/>
                <a:gd name="connsiteY160" fmla="*/ 516104 h 812606"/>
                <a:gd name="connsiteX161" fmla="*/ 3461880 w 12346893"/>
                <a:gd name="connsiteY161" fmla="*/ 525616 h 812606"/>
                <a:gd name="connsiteX162" fmla="*/ 2970129 w 12346893"/>
                <a:gd name="connsiteY162" fmla="*/ 812606 h 812606"/>
                <a:gd name="connsiteX163" fmla="*/ 2599702 w 12346893"/>
                <a:gd name="connsiteY163" fmla="*/ 664010 h 812606"/>
                <a:gd name="connsiteX164" fmla="*/ 2551495 w 12346893"/>
                <a:gd name="connsiteY164" fmla="*/ 616671 h 812606"/>
                <a:gd name="connsiteX165" fmla="*/ 2547182 w 12346893"/>
                <a:gd name="connsiteY165" fmla="*/ 625295 h 812606"/>
                <a:gd name="connsiteX166" fmla="*/ 2537646 w 12346893"/>
                <a:gd name="connsiteY166" fmla="*/ 607630 h 812606"/>
                <a:gd name="connsiteX167" fmla="*/ 2097817 w 12346893"/>
                <a:gd name="connsiteY167" fmla="*/ 320304 h 812606"/>
                <a:gd name="connsiteX168" fmla="*/ 1832207 w 12346893"/>
                <a:gd name="connsiteY168" fmla="*/ 411091 h 812606"/>
                <a:gd name="connsiteX169" fmla="*/ 1722225 w 12346893"/>
                <a:gd name="connsiteY169" fmla="*/ 515954 h 812606"/>
                <a:gd name="connsiteX170" fmla="*/ 1669501 w 12346893"/>
                <a:gd name="connsiteY170" fmla="*/ 553933 h 812606"/>
                <a:gd name="connsiteX171" fmla="*/ 1628223 w 12346893"/>
                <a:gd name="connsiteY171" fmla="*/ 583210 h 812606"/>
                <a:gd name="connsiteX172" fmla="*/ 1354650 w 12346893"/>
                <a:gd name="connsiteY172" fmla="*/ 660615 h 812606"/>
                <a:gd name="connsiteX173" fmla="*/ 984223 w 12346893"/>
                <a:gd name="connsiteY173" fmla="*/ 512019 h 812606"/>
                <a:gd name="connsiteX174" fmla="*/ 936017 w 12346893"/>
                <a:gd name="connsiteY174" fmla="*/ 464680 h 812606"/>
                <a:gd name="connsiteX175" fmla="*/ 931703 w 12346893"/>
                <a:gd name="connsiteY175" fmla="*/ 473303 h 812606"/>
                <a:gd name="connsiteX176" fmla="*/ 922167 w 12346893"/>
                <a:gd name="connsiteY176" fmla="*/ 455639 h 812606"/>
                <a:gd name="connsiteX177" fmla="*/ 482338 w 12346893"/>
                <a:gd name="connsiteY177" fmla="*/ 168313 h 812606"/>
                <a:gd name="connsiteX178" fmla="*/ 59276 w 12346893"/>
                <a:gd name="connsiteY178" fmla="*/ 428746 h 812606"/>
                <a:gd name="connsiteX179" fmla="*/ 59024 w 12346893"/>
                <a:gd name="connsiteY179" fmla="*/ 429155 h 812606"/>
                <a:gd name="connsiteX180" fmla="*/ 30746 w 12346893"/>
                <a:gd name="connsiteY180" fmla="*/ 480219 h 812606"/>
                <a:gd name="connsiteX181" fmla="*/ 1 w 12346893"/>
                <a:gd name="connsiteY181" fmla="*/ 541290 h 812606"/>
                <a:gd name="connsiteX182" fmla="*/ 247794 w 12346893"/>
                <a:gd name="connsiteY182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19551 w 12346891"/>
                <a:gd name="connsiteY35" fmla="*/ 296655 h 812606"/>
                <a:gd name="connsiteX36" fmla="*/ 5408612 w 12346891"/>
                <a:gd name="connsiteY36" fmla="*/ 177228 h 812606"/>
                <a:gd name="connsiteX37" fmla="*/ 5372274 w 12346891"/>
                <a:gd name="connsiteY37" fmla="*/ 258677 h 812606"/>
                <a:gd name="connsiteX38" fmla="*/ 5413553 w 12346891"/>
                <a:gd name="connsiteY38" fmla="*/ 229399 h 812606"/>
                <a:gd name="connsiteX39" fmla="*/ 5687126 w 12346891"/>
                <a:gd name="connsiteY39" fmla="*/ 151994 h 812606"/>
                <a:gd name="connsiteX40" fmla="*/ 6057553 w 12346891"/>
                <a:gd name="connsiteY40" fmla="*/ 300590 h 812606"/>
                <a:gd name="connsiteX41" fmla="*/ 6105759 w 12346891"/>
                <a:gd name="connsiteY41" fmla="*/ 347929 h 812606"/>
                <a:gd name="connsiteX42" fmla="*/ 6110073 w 12346891"/>
                <a:gd name="connsiteY42" fmla="*/ 339306 h 812606"/>
                <a:gd name="connsiteX43" fmla="*/ 6119609 w 12346891"/>
                <a:gd name="connsiteY43" fmla="*/ 356970 h 812606"/>
                <a:gd name="connsiteX44" fmla="*/ 6559437 w 12346891"/>
                <a:gd name="connsiteY44" fmla="*/ 644296 h 812606"/>
                <a:gd name="connsiteX45" fmla="*/ 6982500 w 12346891"/>
                <a:gd name="connsiteY45" fmla="*/ 383863 h 812606"/>
                <a:gd name="connsiteX46" fmla="*/ 6982751 w 12346891"/>
                <a:gd name="connsiteY46" fmla="*/ 383454 h 812606"/>
                <a:gd name="connsiteX47" fmla="*/ 6984244 w 12346891"/>
                <a:gd name="connsiteY47" fmla="*/ 380360 h 812606"/>
                <a:gd name="connsiteX48" fmla="*/ 7011030 w 12346891"/>
                <a:gd name="connsiteY48" fmla="*/ 332390 h 812606"/>
                <a:gd name="connsiteX49" fmla="*/ 7024284 w 12346891"/>
                <a:gd name="connsiteY49" fmla="*/ 311755 h 812606"/>
                <a:gd name="connsiteX50" fmla="*/ 7041775 w 12346891"/>
                <a:gd name="connsiteY50" fmla="*/ 271319 h 812606"/>
                <a:gd name="connsiteX51" fmla="*/ 7034083 w 12346891"/>
                <a:gd name="connsiteY51" fmla="*/ 296503 h 812606"/>
                <a:gd name="connsiteX52" fmla="*/ 7040193 w 12346891"/>
                <a:gd name="connsiteY52" fmla="*/ 286991 h 812606"/>
                <a:gd name="connsiteX53" fmla="*/ 7531945 w 12346891"/>
                <a:gd name="connsiteY53" fmla="*/ 1 h 812606"/>
                <a:gd name="connsiteX54" fmla="*/ 7902372 w 12346891"/>
                <a:gd name="connsiteY54" fmla="*/ 148597 h 812606"/>
                <a:gd name="connsiteX55" fmla="*/ 7950578 w 12346891"/>
                <a:gd name="connsiteY55" fmla="*/ 195936 h 812606"/>
                <a:gd name="connsiteX56" fmla="*/ 7954892 w 12346891"/>
                <a:gd name="connsiteY56" fmla="*/ 187312 h 812606"/>
                <a:gd name="connsiteX57" fmla="*/ 7964428 w 12346891"/>
                <a:gd name="connsiteY57" fmla="*/ 204977 h 812606"/>
                <a:gd name="connsiteX58" fmla="*/ 8404256 w 12346891"/>
                <a:gd name="connsiteY58" fmla="*/ 492302 h 812606"/>
                <a:gd name="connsiteX59" fmla="*/ 8669867 w 12346891"/>
                <a:gd name="connsiteY59" fmla="*/ 401515 h 812606"/>
                <a:gd name="connsiteX60" fmla="*/ 8715074 w 12346891"/>
                <a:gd name="connsiteY60" fmla="*/ 363604 h 812606"/>
                <a:gd name="connsiteX61" fmla="*/ 8720648 w 12346891"/>
                <a:gd name="connsiteY61" fmla="*/ 356531 h 812606"/>
                <a:gd name="connsiteX62" fmla="*/ 8754768 w 12346891"/>
                <a:gd name="connsiteY62" fmla="*/ 323702 h 812606"/>
                <a:gd name="connsiteX63" fmla="*/ 8779849 w 12346891"/>
                <a:gd name="connsiteY63" fmla="*/ 296653 h 812606"/>
                <a:gd name="connsiteX64" fmla="*/ 8869084 w 12346891"/>
                <a:gd name="connsiteY64" fmla="*/ 159809 h 812606"/>
                <a:gd name="connsiteX65" fmla="*/ 8886594 w 12346891"/>
                <a:gd name="connsiteY65" fmla="*/ 119325 h 812606"/>
                <a:gd name="connsiteX66" fmla="*/ 8868910 w 12346891"/>
                <a:gd name="connsiteY66" fmla="*/ 177226 h 812606"/>
                <a:gd name="connsiteX67" fmla="*/ 8832571 w 12346891"/>
                <a:gd name="connsiteY67" fmla="*/ 258676 h 812606"/>
                <a:gd name="connsiteX68" fmla="*/ 8873851 w 12346891"/>
                <a:gd name="connsiteY68" fmla="*/ 229399 h 812606"/>
                <a:gd name="connsiteX69" fmla="*/ 9147424 w 12346891"/>
                <a:gd name="connsiteY69" fmla="*/ 151993 h 812606"/>
                <a:gd name="connsiteX70" fmla="*/ 9517851 w 12346891"/>
                <a:gd name="connsiteY70" fmla="*/ 300589 h 812606"/>
                <a:gd name="connsiteX71" fmla="*/ 9566057 w 12346891"/>
                <a:gd name="connsiteY71" fmla="*/ 347928 h 812606"/>
                <a:gd name="connsiteX72" fmla="*/ 9570371 w 12346891"/>
                <a:gd name="connsiteY72" fmla="*/ 339305 h 812606"/>
                <a:gd name="connsiteX73" fmla="*/ 9579906 w 12346891"/>
                <a:gd name="connsiteY73" fmla="*/ 356969 h 812606"/>
                <a:gd name="connsiteX74" fmla="*/ 10019736 w 12346891"/>
                <a:gd name="connsiteY74" fmla="*/ 644295 h 812606"/>
                <a:gd name="connsiteX75" fmla="*/ 10442798 w 12346891"/>
                <a:gd name="connsiteY75" fmla="*/ 383862 h 812606"/>
                <a:gd name="connsiteX76" fmla="*/ 10443050 w 12346891"/>
                <a:gd name="connsiteY76" fmla="*/ 383453 h 812606"/>
                <a:gd name="connsiteX77" fmla="*/ 10444542 w 12346891"/>
                <a:gd name="connsiteY77" fmla="*/ 380359 h 812606"/>
                <a:gd name="connsiteX78" fmla="*/ 10471328 w 12346891"/>
                <a:gd name="connsiteY78" fmla="*/ 332389 h 812606"/>
                <a:gd name="connsiteX79" fmla="*/ 10484583 w 12346891"/>
                <a:gd name="connsiteY79" fmla="*/ 311754 h 812606"/>
                <a:gd name="connsiteX80" fmla="*/ 10502072 w 12346891"/>
                <a:gd name="connsiteY80" fmla="*/ 271318 h 812606"/>
                <a:gd name="connsiteX81" fmla="*/ 10494381 w 12346891"/>
                <a:gd name="connsiteY81" fmla="*/ 296502 h 812606"/>
                <a:gd name="connsiteX82" fmla="*/ 10500491 w 12346891"/>
                <a:gd name="connsiteY82" fmla="*/ 286990 h 812606"/>
                <a:gd name="connsiteX83" fmla="*/ 10992243 w 12346891"/>
                <a:gd name="connsiteY83" fmla="*/ 0 h 812606"/>
                <a:gd name="connsiteX84" fmla="*/ 11362670 w 12346891"/>
                <a:gd name="connsiteY84" fmla="*/ 148596 h 812606"/>
                <a:gd name="connsiteX85" fmla="*/ 11410876 w 12346891"/>
                <a:gd name="connsiteY85" fmla="*/ 195935 h 812606"/>
                <a:gd name="connsiteX86" fmla="*/ 11415190 w 12346891"/>
                <a:gd name="connsiteY86" fmla="*/ 187311 h 812606"/>
                <a:gd name="connsiteX87" fmla="*/ 11424726 w 12346891"/>
                <a:gd name="connsiteY87" fmla="*/ 204976 h 812606"/>
                <a:gd name="connsiteX88" fmla="*/ 11864555 w 12346891"/>
                <a:gd name="connsiteY88" fmla="*/ 492302 h 812606"/>
                <a:gd name="connsiteX89" fmla="*/ 12329382 w 12346891"/>
                <a:gd name="connsiteY89" fmla="*/ 159808 h 812606"/>
                <a:gd name="connsiteX90" fmla="*/ 12346891 w 12346891"/>
                <a:gd name="connsiteY90" fmla="*/ 119324 h 812606"/>
                <a:gd name="connsiteX91" fmla="*/ 12329208 w 12346891"/>
                <a:gd name="connsiteY91" fmla="*/ 177225 h 812606"/>
                <a:gd name="connsiteX92" fmla="*/ 11735542 w 12346891"/>
                <a:gd name="connsiteY92" fmla="*/ 660610 h 812606"/>
                <a:gd name="connsiteX93" fmla="*/ 11365115 w 12346891"/>
                <a:gd name="connsiteY93" fmla="*/ 512014 h 812606"/>
                <a:gd name="connsiteX94" fmla="*/ 11316909 w 12346891"/>
                <a:gd name="connsiteY94" fmla="*/ 464675 h 812606"/>
                <a:gd name="connsiteX95" fmla="*/ 11312594 w 12346891"/>
                <a:gd name="connsiteY95" fmla="*/ 473298 h 812606"/>
                <a:gd name="connsiteX96" fmla="*/ 11303059 w 12346891"/>
                <a:gd name="connsiteY96" fmla="*/ 455634 h 812606"/>
                <a:gd name="connsiteX97" fmla="*/ 10863230 w 12346891"/>
                <a:gd name="connsiteY97" fmla="*/ 168308 h 812606"/>
                <a:gd name="connsiteX98" fmla="*/ 10440168 w 12346891"/>
                <a:gd name="connsiteY98" fmla="*/ 428741 h 812606"/>
                <a:gd name="connsiteX99" fmla="*/ 10439916 w 12346891"/>
                <a:gd name="connsiteY99" fmla="*/ 429150 h 812606"/>
                <a:gd name="connsiteX100" fmla="*/ 10438424 w 12346891"/>
                <a:gd name="connsiteY100" fmla="*/ 432244 h 812606"/>
                <a:gd name="connsiteX101" fmla="*/ 10411637 w 12346891"/>
                <a:gd name="connsiteY101" fmla="*/ 480214 h 812606"/>
                <a:gd name="connsiteX102" fmla="*/ 10398383 w 12346891"/>
                <a:gd name="connsiteY102" fmla="*/ 500849 h 812606"/>
                <a:gd name="connsiteX103" fmla="*/ 10380893 w 12346891"/>
                <a:gd name="connsiteY103" fmla="*/ 541285 h 812606"/>
                <a:gd name="connsiteX104" fmla="*/ 10388584 w 12346891"/>
                <a:gd name="connsiteY104" fmla="*/ 516101 h 812606"/>
                <a:gd name="connsiteX105" fmla="*/ 10382475 w 12346891"/>
                <a:gd name="connsiteY105" fmla="*/ 525613 h 812606"/>
                <a:gd name="connsiteX106" fmla="*/ 9890722 w 12346891"/>
                <a:gd name="connsiteY106" fmla="*/ 812603 h 812606"/>
                <a:gd name="connsiteX107" fmla="*/ 9520295 w 12346891"/>
                <a:gd name="connsiteY107" fmla="*/ 664007 h 812606"/>
                <a:gd name="connsiteX108" fmla="*/ 9472089 w 12346891"/>
                <a:gd name="connsiteY108" fmla="*/ 616668 h 812606"/>
                <a:gd name="connsiteX109" fmla="*/ 9467775 w 12346891"/>
                <a:gd name="connsiteY109" fmla="*/ 625292 h 812606"/>
                <a:gd name="connsiteX110" fmla="*/ 9458240 w 12346891"/>
                <a:gd name="connsiteY110" fmla="*/ 607627 h 812606"/>
                <a:gd name="connsiteX111" fmla="*/ 9018411 w 12346891"/>
                <a:gd name="connsiteY111" fmla="*/ 320302 h 812606"/>
                <a:gd name="connsiteX112" fmla="*/ 8752800 w 12346891"/>
                <a:gd name="connsiteY112" fmla="*/ 411089 h 812606"/>
                <a:gd name="connsiteX113" fmla="*/ 8707593 w 12346891"/>
                <a:gd name="connsiteY113" fmla="*/ 449000 h 812606"/>
                <a:gd name="connsiteX114" fmla="*/ 8702020 w 12346891"/>
                <a:gd name="connsiteY114" fmla="*/ 456073 h 812606"/>
                <a:gd name="connsiteX115" fmla="*/ 8667899 w 12346891"/>
                <a:gd name="connsiteY115" fmla="*/ 488902 h 812606"/>
                <a:gd name="connsiteX116" fmla="*/ 8642818 w 12346891"/>
                <a:gd name="connsiteY116" fmla="*/ 515951 h 812606"/>
                <a:gd name="connsiteX117" fmla="*/ 8553583 w 12346891"/>
                <a:gd name="connsiteY117" fmla="*/ 652795 h 812606"/>
                <a:gd name="connsiteX118" fmla="*/ 8536073 w 12346891"/>
                <a:gd name="connsiteY118" fmla="*/ 693279 h 812606"/>
                <a:gd name="connsiteX119" fmla="*/ 8553757 w 12346891"/>
                <a:gd name="connsiteY119" fmla="*/ 635378 h 812606"/>
                <a:gd name="connsiteX120" fmla="*/ 8590096 w 12346891"/>
                <a:gd name="connsiteY120" fmla="*/ 553928 h 812606"/>
                <a:gd name="connsiteX121" fmla="*/ 8548816 w 12346891"/>
                <a:gd name="connsiteY121" fmla="*/ 583206 h 812606"/>
                <a:gd name="connsiteX122" fmla="*/ 8275244 w 12346891"/>
                <a:gd name="connsiteY122" fmla="*/ 660611 h 812606"/>
                <a:gd name="connsiteX123" fmla="*/ 7904817 w 12346891"/>
                <a:gd name="connsiteY123" fmla="*/ 512015 h 812606"/>
                <a:gd name="connsiteX124" fmla="*/ 7856610 w 12346891"/>
                <a:gd name="connsiteY124" fmla="*/ 464676 h 812606"/>
                <a:gd name="connsiteX125" fmla="*/ 7852297 w 12346891"/>
                <a:gd name="connsiteY125" fmla="*/ 473299 h 812606"/>
                <a:gd name="connsiteX126" fmla="*/ 7842761 w 12346891"/>
                <a:gd name="connsiteY126" fmla="*/ 455635 h 812606"/>
                <a:gd name="connsiteX127" fmla="*/ 7402931 w 12346891"/>
                <a:gd name="connsiteY127" fmla="*/ 168309 h 812606"/>
                <a:gd name="connsiteX128" fmla="*/ 6979869 w 12346891"/>
                <a:gd name="connsiteY128" fmla="*/ 428742 h 812606"/>
                <a:gd name="connsiteX129" fmla="*/ 6979618 w 12346891"/>
                <a:gd name="connsiteY129" fmla="*/ 429151 h 812606"/>
                <a:gd name="connsiteX130" fmla="*/ 6978126 w 12346891"/>
                <a:gd name="connsiteY130" fmla="*/ 432245 h 812606"/>
                <a:gd name="connsiteX131" fmla="*/ 6951340 w 12346891"/>
                <a:gd name="connsiteY131" fmla="*/ 480215 h 812606"/>
                <a:gd name="connsiteX132" fmla="*/ 6938084 w 12346891"/>
                <a:gd name="connsiteY132" fmla="*/ 500850 h 812606"/>
                <a:gd name="connsiteX133" fmla="*/ 6920595 w 12346891"/>
                <a:gd name="connsiteY133" fmla="*/ 541286 h 812606"/>
                <a:gd name="connsiteX134" fmla="*/ 6928286 w 12346891"/>
                <a:gd name="connsiteY134" fmla="*/ 516102 h 812606"/>
                <a:gd name="connsiteX135" fmla="*/ 6922176 w 12346891"/>
                <a:gd name="connsiteY135" fmla="*/ 525614 h 812606"/>
                <a:gd name="connsiteX136" fmla="*/ 6430425 w 12346891"/>
                <a:gd name="connsiteY136" fmla="*/ 812604 h 812606"/>
                <a:gd name="connsiteX137" fmla="*/ 6059997 w 12346891"/>
                <a:gd name="connsiteY137" fmla="*/ 664008 h 812606"/>
                <a:gd name="connsiteX138" fmla="*/ 6011791 w 12346891"/>
                <a:gd name="connsiteY138" fmla="*/ 616669 h 812606"/>
                <a:gd name="connsiteX139" fmla="*/ 6007477 w 12346891"/>
                <a:gd name="connsiteY139" fmla="*/ 625293 h 812606"/>
                <a:gd name="connsiteX140" fmla="*/ 5997942 w 12346891"/>
                <a:gd name="connsiteY140" fmla="*/ 607628 h 812606"/>
                <a:gd name="connsiteX141" fmla="*/ 5558112 w 12346891"/>
                <a:gd name="connsiteY141" fmla="*/ 320302 h 812606"/>
                <a:gd name="connsiteX142" fmla="*/ 5292503 w 12346891"/>
                <a:gd name="connsiteY142" fmla="*/ 411089 h 812606"/>
                <a:gd name="connsiteX143" fmla="*/ 5247298 w 12346891"/>
                <a:gd name="connsiteY143" fmla="*/ 448999 h 812606"/>
                <a:gd name="connsiteX144" fmla="*/ 5241722 w 12346891"/>
                <a:gd name="connsiteY144" fmla="*/ 456075 h 812606"/>
                <a:gd name="connsiteX145" fmla="*/ 5207592 w 12346891"/>
                <a:gd name="connsiteY145" fmla="*/ 488913 h 812606"/>
                <a:gd name="connsiteX146" fmla="*/ 5182520 w 12346891"/>
                <a:gd name="connsiteY146" fmla="*/ 515952 h 812606"/>
                <a:gd name="connsiteX147" fmla="*/ 5129797 w 12346891"/>
                <a:gd name="connsiteY147" fmla="*/ 553930 h 812606"/>
                <a:gd name="connsiteX148" fmla="*/ 5088518 w 12346891"/>
                <a:gd name="connsiteY148" fmla="*/ 583208 h 812606"/>
                <a:gd name="connsiteX149" fmla="*/ 4814946 w 12346891"/>
                <a:gd name="connsiteY149" fmla="*/ 660613 h 812606"/>
                <a:gd name="connsiteX150" fmla="*/ 4444519 w 12346891"/>
                <a:gd name="connsiteY150" fmla="*/ 512017 h 812606"/>
                <a:gd name="connsiteX151" fmla="*/ 4396312 w 12346891"/>
                <a:gd name="connsiteY151" fmla="*/ 464678 h 812606"/>
                <a:gd name="connsiteX152" fmla="*/ 4391999 w 12346891"/>
                <a:gd name="connsiteY152" fmla="*/ 473301 h 812606"/>
                <a:gd name="connsiteX153" fmla="*/ 4382463 w 12346891"/>
                <a:gd name="connsiteY153" fmla="*/ 455637 h 812606"/>
                <a:gd name="connsiteX154" fmla="*/ 3942634 w 12346891"/>
                <a:gd name="connsiteY154" fmla="*/ 168311 h 812606"/>
                <a:gd name="connsiteX155" fmla="*/ 3519572 w 12346891"/>
                <a:gd name="connsiteY155" fmla="*/ 428744 h 812606"/>
                <a:gd name="connsiteX156" fmla="*/ 3491042 w 12346891"/>
                <a:gd name="connsiteY156" fmla="*/ 480217 h 812606"/>
                <a:gd name="connsiteX157" fmla="*/ 3477786 w 12346891"/>
                <a:gd name="connsiteY157" fmla="*/ 500852 h 812606"/>
                <a:gd name="connsiteX158" fmla="*/ 3460297 w 12346891"/>
                <a:gd name="connsiteY158" fmla="*/ 541288 h 812606"/>
                <a:gd name="connsiteX159" fmla="*/ 3467989 w 12346891"/>
                <a:gd name="connsiteY159" fmla="*/ 516104 h 812606"/>
                <a:gd name="connsiteX160" fmla="*/ 3461878 w 12346891"/>
                <a:gd name="connsiteY160" fmla="*/ 525616 h 812606"/>
                <a:gd name="connsiteX161" fmla="*/ 2970127 w 12346891"/>
                <a:gd name="connsiteY161" fmla="*/ 812606 h 812606"/>
                <a:gd name="connsiteX162" fmla="*/ 2599700 w 12346891"/>
                <a:gd name="connsiteY162" fmla="*/ 664010 h 812606"/>
                <a:gd name="connsiteX163" fmla="*/ 2551493 w 12346891"/>
                <a:gd name="connsiteY163" fmla="*/ 616671 h 812606"/>
                <a:gd name="connsiteX164" fmla="*/ 2547180 w 12346891"/>
                <a:gd name="connsiteY164" fmla="*/ 625295 h 812606"/>
                <a:gd name="connsiteX165" fmla="*/ 2537644 w 12346891"/>
                <a:gd name="connsiteY165" fmla="*/ 607630 h 812606"/>
                <a:gd name="connsiteX166" fmla="*/ 2097815 w 12346891"/>
                <a:gd name="connsiteY166" fmla="*/ 320304 h 812606"/>
                <a:gd name="connsiteX167" fmla="*/ 1832205 w 12346891"/>
                <a:gd name="connsiteY167" fmla="*/ 411091 h 812606"/>
                <a:gd name="connsiteX168" fmla="*/ 1722223 w 12346891"/>
                <a:gd name="connsiteY168" fmla="*/ 515954 h 812606"/>
                <a:gd name="connsiteX169" fmla="*/ 1669499 w 12346891"/>
                <a:gd name="connsiteY169" fmla="*/ 553933 h 812606"/>
                <a:gd name="connsiteX170" fmla="*/ 1628221 w 12346891"/>
                <a:gd name="connsiteY170" fmla="*/ 583210 h 812606"/>
                <a:gd name="connsiteX171" fmla="*/ 1354648 w 12346891"/>
                <a:gd name="connsiteY171" fmla="*/ 660615 h 812606"/>
                <a:gd name="connsiteX172" fmla="*/ 984221 w 12346891"/>
                <a:gd name="connsiteY172" fmla="*/ 512019 h 812606"/>
                <a:gd name="connsiteX173" fmla="*/ 936015 w 12346891"/>
                <a:gd name="connsiteY173" fmla="*/ 464680 h 812606"/>
                <a:gd name="connsiteX174" fmla="*/ 931701 w 12346891"/>
                <a:gd name="connsiteY174" fmla="*/ 473303 h 812606"/>
                <a:gd name="connsiteX175" fmla="*/ 922165 w 12346891"/>
                <a:gd name="connsiteY175" fmla="*/ 455639 h 812606"/>
                <a:gd name="connsiteX176" fmla="*/ 482336 w 12346891"/>
                <a:gd name="connsiteY176" fmla="*/ 168313 h 812606"/>
                <a:gd name="connsiteX177" fmla="*/ 59274 w 12346891"/>
                <a:gd name="connsiteY177" fmla="*/ 428746 h 812606"/>
                <a:gd name="connsiteX178" fmla="*/ 59022 w 12346891"/>
                <a:gd name="connsiteY178" fmla="*/ 429155 h 812606"/>
                <a:gd name="connsiteX179" fmla="*/ 30744 w 12346891"/>
                <a:gd name="connsiteY179" fmla="*/ 480219 h 812606"/>
                <a:gd name="connsiteX180" fmla="*/ -1 w 12346891"/>
                <a:gd name="connsiteY180" fmla="*/ 541290 h 812606"/>
                <a:gd name="connsiteX181" fmla="*/ 247792 w 12346891"/>
                <a:gd name="connsiteY181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19553 w 12346893"/>
                <a:gd name="connsiteY35" fmla="*/ 296655 h 812606"/>
                <a:gd name="connsiteX36" fmla="*/ 5408614 w 12346893"/>
                <a:gd name="connsiteY36" fmla="*/ 177228 h 812606"/>
                <a:gd name="connsiteX37" fmla="*/ 5372276 w 12346893"/>
                <a:gd name="connsiteY37" fmla="*/ 258677 h 812606"/>
                <a:gd name="connsiteX38" fmla="*/ 5413555 w 12346893"/>
                <a:gd name="connsiteY38" fmla="*/ 229399 h 812606"/>
                <a:gd name="connsiteX39" fmla="*/ 5687128 w 12346893"/>
                <a:gd name="connsiteY39" fmla="*/ 151994 h 812606"/>
                <a:gd name="connsiteX40" fmla="*/ 6057555 w 12346893"/>
                <a:gd name="connsiteY40" fmla="*/ 300590 h 812606"/>
                <a:gd name="connsiteX41" fmla="*/ 6105761 w 12346893"/>
                <a:gd name="connsiteY41" fmla="*/ 347929 h 812606"/>
                <a:gd name="connsiteX42" fmla="*/ 6110075 w 12346893"/>
                <a:gd name="connsiteY42" fmla="*/ 339306 h 812606"/>
                <a:gd name="connsiteX43" fmla="*/ 6119611 w 12346893"/>
                <a:gd name="connsiteY43" fmla="*/ 356970 h 812606"/>
                <a:gd name="connsiteX44" fmla="*/ 6559439 w 12346893"/>
                <a:gd name="connsiteY44" fmla="*/ 644296 h 812606"/>
                <a:gd name="connsiteX45" fmla="*/ 6982502 w 12346893"/>
                <a:gd name="connsiteY45" fmla="*/ 383863 h 812606"/>
                <a:gd name="connsiteX46" fmla="*/ 6982753 w 12346893"/>
                <a:gd name="connsiteY46" fmla="*/ 383454 h 812606"/>
                <a:gd name="connsiteX47" fmla="*/ 6984246 w 12346893"/>
                <a:gd name="connsiteY47" fmla="*/ 380360 h 812606"/>
                <a:gd name="connsiteX48" fmla="*/ 7011032 w 12346893"/>
                <a:gd name="connsiteY48" fmla="*/ 332390 h 812606"/>
                <a:gd name="connsiteX49" fmla="*/ 7024286 w 12346893"/>
                <a:gd name="connsiteY49" fmla="*/ 311755 h 812606"/>
                <a:gd name="connsiteX50" fmla="*/ 7041777 w 12346893"/>
                <a:gd name="connsiteY50" fmla="*/ 271319 h 812606"/>
                <a:gd name="connsiteX51" fmla="*/ 7034085 w 12346893"/>
                <a:gd name="connsiteY51" fmla="*/ 296503 h 812606"/>
                <a:gd name="connsiteX52" fmla="*/ 7040195 w 12346893"/>
                <a:gd name="connsiteY52" fmla="*/ 286991 h 812606"/>
                <a:gd name="connsiteX53" fmla="*/ 7531947 w 12346893"/>
                <a:gd name="connsiteY53" fmla="*/ 1 h 812606"/>
                <a:gd name="connsiteX54" fmla="*/ 7902374 w 12346893"/>
                <a:gd name="connsiteY54" fmla="*/ 148597 h 812606"/>
                <a:gd name="connsiteX55" fmla="*/ 7950580 w 12346893"/>
                <a:gd name="connsiteY55" fmla="*/ 195936 h 812606"/>
                <a:gd name="connsiteX56" fmla="*/ 7954894 w 12346893"/>
                <a:gd name="connsiteY56" fmla="*/ 187312 h 812606"/>
                <a:gd name="connsiteX57" fmla="*/ 7964430 w 12346893"/>
                <a:gd name="connsiteY57" fmla="*/ 204977 h 812606"/>
                <a:gd name="connsiteX58" fmla="*/ 8404258 w 12346893"/>
                <a:gd name="connsiteY58" fmla="*/ 492302 h 812606"/>
                <a:gd name="connsiteX59" fmla="*/ 8669869 w 12346893"/>
                <a:gd name="connsiteY59" fmla="*/ 401515 h 812606"/>
                <a:gd name="connsiteX60" fmla="*/ 8715076 w 12346893"/>
                <a:gd name="connsiteY60" fmla="*/ 363604 h 812606"/>
                <a:gd name="connsiteX61" fmla="*/ 8720650 w 12346893"/>
                <a:gd name="connsiteY61" fmla="*/ 356531 h 812606"/>
                <a:gd name="connsiteX62" fmla="*/ 8754770 w 12346893"/>
                <a:gd name="connsiteY62" fmla="*/ 323702 h 812606"/>
                <a:gd name="connsiteX63" fmla="*/ 8779851 w 12346893"/>
                <a:gd name="connsiteY63" fmla="*/ 296653 h 812606"/>
                <a:gd name="connsiteX64" fmla="*/ 8869086 w 12346893"/>
                <a:gd name="connsiteY64" fmla="*/ 159809 h 812606"/>
                <a:gd name="connsiteX65" fmla="*/ 8886596 w 12346893"/>
                <a:gd name="connsiteY65" fmla="*/ 119325 h 812606"/>
                <a:gd name="connsiteX66" fmla="*/ 8868912 w 12346893"/>
                <a:gd name="connsiteY66" fmla="*/ 177226 h 812606"/>
                <a:gd name="connsiteX67" fmla="*/ 8832573 w 12346893"/>
                <a:gd name="connsiteY67" fmla="*/ 258676 h 812606"/>
                <a:gd name="connsiteX68" fmla="*/ 8873853 w 12346893"/>
                <a:gd name="connsiteY68" fmla="*/ 229399 h 812606"/>
                <a:gd name="connsiteX69" fmla="*/ 9147426 w 12346893"/>
                <a:gd name="connsiteY69" fmla="*/ 151993 h 812606"/>
                <a:gd name="connsiteX70" fmla="*/ 9517853 w 12346893"/>
                <a:gd name="connsiteY70" fmla="*/ 300589 h 812606"/>
                <a:gd name="connsiteX71" fmla="*/ 9566059 w 12346893"/>
                <a:gd name="connsiteY71" fmla="*/ 347928 h 812606"/>
                <a:gd name="connsiteX72" fmla="*/ 9570373 w 12346893"/>
                <a:gd name="connsiteY72" fmla="*/ 339305 h 812606"/>
                <a:gd name="connsiteX73" fmla="*/ 9579908 w 12346893"/>
                <a:gd name="connsiteY73" fmla="*/ 356969 h 812606"/>
                <a:gd name="connsiteX74" fmla="*/ 10019738 w 12346893"/>
                <a:gd name="connsiteY74" fmla="*/ 644295 h 812606"/>
                <a:gd name="connsiteX75" fmla="*/ 10442800 w 12346893"/>
                <a:gd name="connsiteY75" fmla="*/ 383862 h 812606"/>
                <a:gd name="connsiteX76" fmla="*/ 10443052 w 12346893"/>
                <a:gd name="connsiteY76" fmla="*/ 383453 h 812606"/>
                <a:gd name="connsiteX77" fmla="*/ 10444544 w 12346893"/>
                <a:gd name="connsiteY77" fmla="*/ 380359 h 812606"/>
                <a:gd name="connsiteX78" fmla="*/ 10471330 w 12346893"/>
                <a:gd name="connsiteY78" fmla="*/ 332389 h 812606"/>
                <a:gd name="connsiteX79" fmla="*/ 10484585 w 12346893"/>
                <a:gd name="connsiteY79" fmla="*/ 311754 h 812606"/>
                <a:gd name="connsiteX80" fmla="*/ 10502074 w 12346893"/>
                <a:gd name="connsiteY80" fmla="*/ 271318 h 812606"/>
                <a:gd name="connsiteX81" fmla="*/ 10494383 w 12346893"/>
                <a:gd name="connsiteY81" fmla="*/ 296502 h 812606"/>
                <a:gd name="connsiteX82" fmla="*/ 10500493 w 12346893"/>
                <a:gd name="connsiteY82" fmla="*/ 286990 h 812606"/>
                <a:gd name="connsiteX83" fmla="*/ 10992245 w 12346893"/>
                <a:gd name="connsiteY83" fmla="*/ 0 h 812606"/>
                <a:gd name="connsiteX84" fmla="*/ 11362672 w 12346893"/>
                <a:gd name="connsiteY84" fmla="*/ 148596 h 812606"/>
                <a:gd name="connsiteX85" fmla="*/ 11410878 w 12346893"/>
                <a:gd name="connsiteY85" fmla="*/ 195935 h 812606"/>
                <a:gd name="connsiteX86" fmla="*/ 11415192 w 12346893"/>
                <a:gd name="connsiteY86" fmla="*/ 187311 h 812606"/>
                <a:gd name="connsiteX87" fmla="*/ 11424728 w 12346893"/>
                <a:gd name="connsiteY87" fmla="*/ 204976 h 812606"/>
                <a:gd name="connsiteX88" fmla="*/ 11864557 w 12346893"/>
                <a:gd name="connsiteY88" fmla="*/ 492302 h 812606"/>
                <a:gd name="connsiteX89" fmla="*/ 12329384 w 12346893"/>
                <a:gd name="connsiteY89" fmla="*/ 159808 h 812606"/>
                <a:gd name="connsiteX90" fmla="*/ 12346893 w 12346893"/>
                <a:gd name="connsiteY90" fmla="*/ 119324 h 812606"/>
                <a:gd name="connsiteX91" fmla="*/ 12329210 w 12346893"/>
                <a:gd name="connsiteY91" fmla="*/ 177225 h 812606"/>
                <a:gd name="connsiteX92" fmla="*/ 11735544 w 12346893"/>
                <a:gd name="connsiteY92" fmla="*/ 660610 h 812606"/>
                <a:gd name="connsiteX93" fmla="*/ 11365117 w 12346893"/>
                <a:gd name="connsiteY93" fmla="*/ 512014 h 812606"/>
                <a:gd name="connsiteX94" fmla="*/ 11316911 w 12346893"/>
                <a:gd name="connsiteY94" fmla="*/ 464675 h 812606"/>
                <a:gd name="connsiteX95" fmla="*/ 11312596 w 12346893"/>
                <a:gd name="connsiteY95" fmla="*/ 473298 h 812606"/>
                <a:gd name="connsiteX96" fmla="*/ 11303061 w 12346893"/>
                <a:gd name="connsiteY96" fmla="*/ 455634 h 812606"/>
                <a:gd name="connsiteX97" fmla="*/ 10863232 w 12346893"/>
                <a:gd name="connsiteY97" fmla="*/ 168308 h 812606"/>
                <a:gd name="connsiteX98" fmla="*/ 10440170 w 12346893"/>
                <a:gd name="connsiteY98" fmla="*/ 428741 h 812606"/>
                <a:gd name="connsiteX99" fmla="*/ 10439918 w 12346893"/>
                <a:gd name="connsiteY99" fmla="*/ 429150 h 812606"/>
                <a:gd name="connsiteX100" fmla="*/ 10438426 w 12346893"/>
                <a:gd name="connsiteY100" fmla="*/ 432244 h 812606"/>
                <a:gd name="connsiteX101" fmla="*/ 10411639 w 12346893"/>
                <a:gd name="connsiteY101" fmla="*/ 480214 h 812606"/>
                <a:gd name="connsiteX102" fmla="*/ 10398385 w 12346893"/>
                <a:gd name="connsiteY102" fmla="*/ 500849 h 812606"/>
                <a:gd name="connsiteX103" fmla="*/ 10380895 w 12346893"/>
                <a:gd name="connsiteY103" fmla="*/ 541285 h 812606"/>
                <a:gd name="connsiteX104" fmla="*/ 10388586 w 12346893"/>
                <a:gd name="connsiteY104" fmla="*/ 516101 h 812606"/>
                <a:gd name="connsiteX105" fmla="*/ 10382477 w 12346893"/>
                <a:gd name="connsiteY105" fmla="*/ 525613 h 812606"/>
                <a:gd name="connsiteX106" fmla="*/ 9890724 w 12346893"/>
                <a:gd name="connsiteY106" fmla="*/ 812603 h 812606"/>
                <a:gd name="connsiteX107" fmla="*/ 9520297 w 12346893"/>
                <a:gd name="connsiteY107" fmla="*/ 664007 h 812606"/>
                <a:gd name="connsiteX108" fmla="*/ 9472091 w 12346893"/>
                <a:gd name="connsiteY108" fmla="*/ 616668 h 812606"/>
                <a:gd name="connsiteX109" fmla="*/ 9467777 w 12346893"/>
                <a:gd name="connsiteY109" fmla="*/ 625292 h 812606"/>
                <a:gd name="connsiteX110" fmla="*/ 9458242 w 12346893"/>
                <a:gd name="connsiteY110" fmla="*/ 607627 h 812606"/>
                <a:gd name="connsiteX111" fmla="*/ 9018413 w 12346893"/>
                <a:gd name="connsiteY111" fmla="*/ 320302 h 812606"/>
                <a:gd name="connsiteX112" fmla="*/ 8752802 w 12346893"/>
                <a:gd name="connsiteY112" fmla="*/ 411089 h 812606"/>
                <a:gd name="connsiteX113" fmla="*/ 8707595 w 12346893"/>
                <a:gd name="connsiteY113" fmla="*/ 449000 h 812606"/>
                <a:gd name="connsiteX114" fmla="*/ 8702022 w 12346893"/>
                <a:gd name="connsiteY114" fmla="*/ 456073 h 812606"/>
                <a:gd name="connsiteX115" fmla="*/ 8667901 w 12346893"/>
                <a:gd name="connsiteY115" fmla="*/ 488902 h 812606"/>
                <a:gd name="connsiteX116" fmla="*/ 8642820 w 12346893"/>
                <a:gd name="connsiteY116" fmla="*/ 515951 h 812606"/>
                <a:gd name="connsiteX117" fmla="*/ 8553585 w 12346893"/>
                <a:gd name="connsiteY117" fmla="*/ 652795 h 812606"/>
                <a:gd name="connsiteX118" fmla="*/ 8536075 w 12346893"/>
                <a:gd name="connsiteY118" fmla="*/ 693279 h 812606"/>
                <a:gd name="connsiteX119" fmla="*/ 8553759 w 12346893"/>
                <a:gd name="connsiteY119" fmla="*/ 635378 h 812606"/>
                <a:gd name="connsiteX120" fmla="*/ 8590098 w 12346893"/>
                <a:gd name="connsiteY120" fmla="*/ 553928 h 812606"/>
                <a:gd name="connsiteX121" fmla="*/ 8548818 w 12346893"/>
                <a:gd name="connsiteY121" fmla="*/ 583206 h 812606"/>
                <a:gd name="connsiteX122" fmla="*/ 8275246 w 12346893"/>
                <a:gd name="connsiteY122" fmla="*/ 660611 h 812606"/>
                <a:gd name="connsiteX123" fmla="*/ 7904819 w 12346893"/>
                <a:gd name="connsiteY123" fmla="*/ 512015 h 812606"/>
                <a:gd name="connsiteX124" fmla="*/ 7856612 w 12346893"/>
                <a:gd name="connsiteY124" fmla="*/ 464676 h 812606"/>
                <a:gd name="connsiteX125" fmla="*/ 7852299 w 12346893"/>
                <a:gd name="connsiteY125" fmla="*/ 473299 h 812606"/>
                <a:gd name="connsiteX126" fmla="*/ 7842763 w 12346893"/>
                <a:gd name="connsiteY126" fmla="*/ 455635 h 812606"/>
                <a:gd name="connsiteX127" fmla="*/ 7402933 w 12346893"/>
                <a:gd name="connsiteY127" fmla="*/ 168309 h 812606"/>
                <a:gd name="connsiteX128" fmla="*/ 6979871 w 12346893"/>
                <a:gd name="connsiteY128" fmla="*/ 428742 h 812606"/>
                <a:gd name="connsiteX129" fmla="*/ 6979620 w 12346893"/>
                <a:gd name="connsiteY129" fmla="*/ 429151 h 812606"/>
                <a:gd name="connsiteX130" fmla="*/ 6978128 w 12346893"/>
                <a:gd name="connsiteY130" fmla="*/ 432245 h 812606"/>
                <a:gd name="connsiteX131" fmla="*/ 6951342 w 12346893"/>
                <a:gd name="connsiteY131" fmla="*/ 480215 h 812606"/>
                <a:gd name="connsiteX132" fmla="*/ 6938086 w 12346893"/>
                <a:gd name="connsiteY132" fmla="*/ 500850 h 812606"/>
                <a:gd name="connsiteX133" fmla="*/ 6920597 w 12346893"/>
                <a:gd name="connsiteY133" fmla="*/ 541286 h 812606"/>
                <a:gd name="connsiteX134" fmla="*/ 6928288 w 12346893"/>
                <a:gd name="connsiteY134" fmla="*/ 516102 h 812606"/>
                <a:gd name="connsiteX135" fmla="*/ 6922178 w 12346893"/>
                <a:gd name="connsiteY135" fmla="*/ 525614 h 812606"/>
                <a:gd name="connsiteX136" fmla="*/ 6430427 w 12346893"/>
                <a:gd name="connsiteY136" fmla="*/ 812604 h 812606"/>
                <a:gd name="connsiteX137" fmla="*/ 6059999 w 12346893"/>
                <a:gd name="connsiteY137" fmla="*/ 664008 h 812606"/>
                <a:gd name="connsiteX138" fmla="*/ 6011793 w 12346893"/>
                <a:gd name="connsiteY138" fmla="*/ 616669 h 812606"/>
                <a:gd name="connsiteX139" fmla="*/ 6007479 w 12346893"/>
                <a:gd name="connsiteY139" fmla="*/ 625293 h 812606"/>
                <a:gd name="connsiteX140" fmla="*/ 5997944 w 12346893"/>
                <a:gd name="connsiteY140" fmla="*/ 607628 h 812606"/>
                <a:gd name="connsiteX141" fmla="*/ 5558114 w 12346893"/>
                <a:gd name="connsiteY141" fmla="*/ 320302 h 812606"/>
                <a:gd name="connsiteX142" fmla="*/ 5292505 w 12346893"/>
                <a:gd name="connsiteY142" fmla="*/ 411089 h 812606"/>
                <a:gd name="connsiteX143" fmla="*/ 5247300 w 12346893"/>
                <a:gd name="connsiteY143" fmla="*/ 448999 h 812606"/>
                <a:gd name="connsiteX144" fmla="*/ 5241724 w 12346893"/>
                <a:gd name="connsiteY144" fmla="*/ 456075 h 812606"/>
                <a:gd name="connsiteX145" fmla="*/ 5207594 w 12346893"/>
                <a:gd name="connsiteY145" fmla="*/ 488913 h 812606"/>
                <a:gd name="connsiteX146" fmla="*/ 5182522 w 12346893"/>
                <a:gd name="connsiteY146" fmla="*/ 515952 h 812606"/>
                <a:gd name="connsiteX147" fmla="*/ 5129799 w 12346893"/>
                <a:gd name="connsiteY147" fmla="*/ 553930 h 812606"/>
                <a:gd name="connsiteX148" fmla="*/ 5088520 w 12346893"/>
                <a:gd name="connsiteY148" fmla="*/ 583208 h 812606"/>
                <a:gd name="connsiteX149" fmla="*/ 4814948 w 12346893"/>
                <a:gd name="connsiteY149" fmla="*/ 660613 h 812606"/>
                <a:gd name="connsiteX150" fmla="*/ 4444521 w 12346893"/>
                <a:gd name="connsiteY150" fmla="*/ 512017 h 812606"/>
                <a:gd name="connsiteX151" fmla="*/ 4396314 w 12346893"/>
                <a:gd name="connsiteY151" fmla="*/ 464678 h 812606"/>
                <a:gd name="connsiteX152" fmla="*/ 4392001 w 12346893"/>
                <a:gd name="connsiteY152" fmla="*/ 473301 h 812606"/>
                <a:gd name="connsiteX153" fmla="*/ 4382465 w 12346893"/>
                <a:gd name="connsiteY153" fmla="*/ 455637 h 812606"/>
                <a:gd name="connsiteX154" fmla="*/ 3942636 w 12346893"/>
                <a:gd name="connsiteY154" fmla="*/ 168311 h 812606"/>
                <a:gd name="connsiteX155" fmla="*/ 3519574 w 12346893"/>
                <a:gd name="connsiteY155" fmla="*/ 428744 h 812606"/>
                <a:gd name="connsiteX156" fmla="*/ 3491044 w 12346893"/>
                <a:gd name="connsiteY156" fmla="*/ 480217 h 812606"/>
                <a:gd name="connsiteX157" fmla="*/ 3477788 w 12346893"/>
                <a:gd name="connsiteY157" fmla="*/ 500852 h 812606"/>
                <a:gd name="connsiteX158" fmla="*/ 3467991 w 12346893"/>
                <a:gd name="connsiteY158" fmla="*/ 516104 h 812606"/>
                <a:gd name="connsiteX159" fmla="*/ 3461880 w 12346893"/>
                <a:gd name="connsiteY159" fmla="*/ 525616 h 812606"/>
                <a:gd name="connsiteX160" fmla="*/ 2970129 w 12346893"/>
                <a:gd name="connsiteY160" fmla="*/ 812606 h 812606"/>
                <a:gd name="connsiteX161" fmla="*/ 2599702 w 12346893"/>
                <a:gd name="connsiteY161" fmla="*/ 664010 h 812606"/>
                <a:gd name="connsiteX162" fmla="*/ 2551495 w 12346893"/>
                <a:gd name="connsiteY162" fmla="*/ 616671 h 812606"/>
                <a:gd name="connsiteX163" fmla="*/ 2547182 w 12346893"/>
                <a:gd name="connsiteY163" fmla="*/ 625295 h 812606"/>
                <a:gd name="connsiteX164" fmla="*/ 2537646 w 12346893"/>
                <a:gd name="connsiteY164" fmla="*/ 607630 h 812606"/>
                <a:gd name="connsiteX165" fmla="*/ 2097817 w 12346893"/>
                <a:gd name="connsiteY165" fmla="*/ 320304 h 812606"/>
                <a:gd name="connsiteX166" fmla="*/ 1832207 w 12346893"/>
                <a:gd name="connsiteY166" fmla="*/ 411091 h 812606"/>
                <a:gd name="connsiteX167" fmla="*/ 1722225 w 12346893"/>
                <a:gd name="connsiteY167" fmla="*/ 515954 h 812606"/>
                <a:gd name="connsiteX168" fmla="*/ 1669501 w 12346893"/>
                <a:gd name="connsiteY168" fmla="*/ 553933 h 812606"/>
                <a:gd name="connsiteX169" fmla="*/ 1628223 w 12346893"/>
                <a:gd name="connsiteY169" fmla="*/ 583210 h 812606"/>
                <a:gd name="connsiteX170" fmla="*/ 1354650 w 12346893"/>
                <a:gd name="connsiteY170" fmla="*/ 660615 h 812606"/>
                <a:gd name="connsiteX171" fmla="*/ 984223 w 12346893"/>
                <a:gd name="connsiteY171" fmla="*/ 512019 h 812606"/>
                <a:gd name="connsiteX172" fmla="*/ 936017 w 12346893"/>
                <a:gd name="connsiteY172" fmla="*/ 464680 h 812606"/>
                <a:gd name="connsiteX173" fmla="*/ 931703 w 12346893"/>
                <a:gd name="connsiteY173" fmla="*/ 473303 h 812606"/>
                <a:gd name="connsiteX174" fmla="*/ 922167 w 12346893"/>
                <a:gd name="connsiteY174" fmla="*/ 455639 h 812606"/>
                <a:gd name="connsiteX175" fmla="*/ 482338 w 12346893"/>
                <a:gd name="connsiteY175" fmla="*/ 168313 h 812606"/>
                <a:gd name="connsiteX176" fmla="*/ 59276 w 12346893"/>
                <a:gd name="connsiteY176" fmla="*/ 428746 h 812606"/>
                <a:gd name="connsiteX177" fmla="*/ 59024 w 12346893"/>
                <a:gd name="connsiteY177" fmla="*/ 429155 h 812606"/>
                <a:gd name="connsiteX178" fmla="*/ 30746 w 12346893"/>
                <a:gd name="connsiteY178" fmla="*/ 480219 h 812606"/>
                <a:gd name="connsiteX179" fmla="*/ 1 w 12346893"/>
                <a:gd name="connsiteY179" fmla="*/ 541290 h 812606"/>
                <a:gd name="connsiteX180" fmla="*/ 247794 w 12346893"/>
                <a:gd name="connsiteY180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19551 w 12346891"/>
                <a:gd name="connsiteY35" fmla="*/ 296655 h 812606"/>
                <a:gd name="connsiteX36" fmla="*/ 5408612 w 12346891"/>
                <a:gd name="connsiteY36" fmla="*/ 177228 h 812606"/>
                <a:gd name="connsiteX37" fmla="*/ 5372274 w 12346891"/>
                <a:gd name="connsiteY37" fmla="*/ 258677 h 812606"/>
                <a:gd name="connsiteX38" fmla="*/ 5413553 w 12346891"/>
                <a:gd name="connsiteY38" fmla="*/ 229399 h 812606"/>
                <a:gd name="connsiteX39" fmla="*/ 5687126 w 12346891"/>
                <a:gd name="connsiteY39" fmla="*/ 151994 h 812606"/>
                <a:gd name="connsiteX40" fmla="*/ 6057553 w 12346891"/>
                <a:gd name="connsiteY40" fmla="*/ 300590 h 812606"/>
                <a:gd name="connsiteX41" fmla="*/ 6105759 w 12346891"/>
                <a:gd name="connsiteY41" fmla="*/ 347929 h 812606"/>
                <a:gd name="connsiteX42" fmla="*/ 6110073 w 12346891"/>
                <a:gd name="connsiteY42" fmla="*/ 339306 h 812606"/>
                <a:gd name="connsiteX43" fmla="*/ 6119609 w 12346891"/>
                <a:gd name="connsiteY43" fmla="*/ 356970 h 812606"/>
                <a:gd name="connsiteX44" fmla="*/ 6559437 w 12346891"/>
                <a:gd name="connsiteY44" fmla="*/ 644296 h 812606"/>
                <a:gd name="connsiteX45" fmla="*/ 6982500 w 12346891"/>
                <a:gd name="connsiteY45" fmla="*/ 383863 h 812606"/>
                <a:gd name="connsiteX46" fmla="*/ 6982751 w 12346891"/>
                <a:gd name="connsiteY46" fmla="*/ 383454 h 812606"/>
                <a:gd name="connsiteX47" fmla="*/ 6984244 w 12346891"/>
                <a:gd name="connsiteY47" fmla="*/ 380360 h 812606"/>
                <a:gd name="connsiteX48" fmla="*/ 7011030 w 12346891"/>
                <a:gd name="connsiteY48" fmla="*/ 332390 h 812606"/>
                <a:gd name="connsiteX49" fmla="*/ 7024284 w 12346891"/>
                <a:gd name="connsiteY49" fmla="*/ 311755 h 812606"/>
                <a:gd name="connsiteX50" fmla="*/ 7041775 w 12346891"/>
                <a:gd name="connsiteY50" fmla="*/ 271319 h 812606"/>
                <a:gd name="connsiteX51" fmla="*/ 7034083 w 12346891"/>
                <a:gd name="connsiteY51" fmla="*/ 296503 h 812606"/>
                <a:gd name="connsiteX52" fmla="*/ 7040193 w 12346891"/>
                <a:gd name="connsiteY52" fmla="*/ 286991 h 812606"/>
                <a:gd name="connsiteX53" fmla="*/ 7531945 w 12346891"/>
                <a:gd name="connsiteY53" fmla="*/ 1 h 812606"/>
                <a:gd name="connsiteX54" fmla="*/ 7902372 w 12346891"/>
                <a:gd name="connsiteY54" fmla="*/ 148597 h 812606"/>
                <a:gd name="connsiteX55" fmla="*/ 7950578 w 12346891"/>
                <a:gd name="connsiteY55" fmla="*/ 195936 h 812606"/>
                <a:gd name="connsiteX56" fmla="*/ 7954892 w 12346891"/>
                <a:gd name="connsiteY56" fmla="*/ 187312 h 812606"/>
                <a:gd name="connsiteX57" fmla="*/ 7964428 w 12346891"/>
                <a:gd name="connsiteY57" fmla="*/ 204977 h 812606"/>
                <a:gd name="connsiteX58" fmla="*/ 8404256 w 12346891"/>
                <a:gd name="connsiteY58" fmla="*/ 492302 h 812606"/>
                <a:gd name="connsiteX59" fmla="*/ 8669867 w 12346891"/>
                <a:gd name="connsiteY59" fmla="*/ 401515 h 812606"/>
                <a:gd name="connsiteX60" fmla="*/ 8715074 w 12346891"/>
                <a:gd name="connsiteY60" fmla="*/ 363604 h 812606"/>
                <a:gd name="connsiteX61" fmla="*/ 8720648 w 12346891"/>
                <a:gd name="connsiteY61" fmla="*/ 356531 h 812606"/>
                <a:gd name="connsiteX62" fmla="*/ 8754768 w 12346891"/>
                <a:gd name="connsiteY62" fmla="*/ 323702 h 812606"/>
                <a:gd name="connsiteX63" fmla="*/ 8779849 w 12346891"/>
                <a:gd name="connsiteY63" fmla="*/ 296653 h 812606"/>
                <a:gd name="connsiteX64" fmla="*/ 8869084 w 12346891"/>
                <a:gd name="connsiteY64" fmla="*/ 159809 h 812606"/>
                <a:gd name="connsiteX65" fmla="*/ 8886594 w 12346891"/>
                <a:gd name="connsiteY65" fmla="*/ 119325 h 812606"/>
                <a:gd name="connsiteX66" fmla="*/ 8868910 w 12346891"/>
                <a:gd name="connsiteY66" fmla="*/ 177226 h 812606"/>
                <a:gd name="connsiteX67" fmla="*/ 8832571 w 12346891"/>
                <a:gd name="connsiteY67" fmla="*/ 258676 h 812606"/>
                <a:gd name="connsiteX68" fmla="*/ 8873851 w 12346891"/>
                <a:gd name="connsiteY68" fmla="*/ 229399 h 812606"/>
                <a:gd name="connsiteX69" fmla="*/ 9147424 w 12346891"/>
                <a:gd name="connsiteY69" fmla="*/ 151993 h 812606"/>
                <a:gd name="connsiteX70" fmla="*/ 9517851 w 12346891"/>
                <a:gd name="connsiteY70" fmla="*/ 300589 h 812606"/>
                <a:gd name="connsiteX71" fmla="*/ 9566057 w 12346891"/>
                <a:gd name="connsiteY71" fmla="*/ 347928 h 812606"/>
                <a:gd name="connsiteX72" fmla="*/ 9570371 w 12346891"/>
                <a:gd name="connsiteY72" fmla="*/ 339305 h 812606"/>
                <a:gd name="connsiteX73" fmla="*/ 9579906 w 12346891"/>
                <a:gd name="connsiteY73" fmla="*/ 356969 h 812606"/>
                <a:gd name="connsiteX74" fmla="*/ 10019736 w 12346891"/>
                <a:gd name="connsiteY74" fmla="*/ 644295 h 812606"/>
                <a:gd name="connsiteX75" fmla="*/ 10442798 w 12346891"/>
                <a:gd name="connsiteY75" fmla="*/ 383862 h 812606"/>
                <a:gd name="connsiteX76" fmla="*/ 10443050 w 12346891"/>
                <a:gd name="connsiteY76" fmla="*/ 383453 h 812606"/>
                <a:gd name="connsiteX77" fmla="*/ 10444542 w 12346891"/>
                <a:gd name="connsiteY77" fmla="*/ 380359 h 812606"/>
                <a:gd name="connsiteX78" fmla="*/ 10471328 w 12346891"/>
                <a:gd name="connsiteY78" fmla="*/ 332389 h 812606"/>
                <a:gd name="connsiteX79" fmla="*/ 10484583 w 12346891"/>
                <a:gd name="connsiteY79" fmla="*/ 311754 h 812606"/>
                <a:gd name="connsiteX80" fmla="*/ 10502072 w 12346891"/>
                <a:gd name="connsiteY80" fmla="*/ 271318 h 812606"/>
                <a:gd name="connsiteX81" fmla="*/ 10494381 w 12346891"/>
                <a:gd name="connsiteY81" fmla="*/ 296502 h 812606"/>
                <a:gd name="connsiteX82" fmla="*/ 10500491 w 12346891"/>
                <a:gd name="connsiteY82" fmla="*/ 286990 h 812606"/>
                <a:gd name="connsiteX83" fmla="*/ 10992243 w 12346891"/>
                <a:gd name="connsiteY83" fmla="*/ 0 h 812606"/>
                <a:gd name="connsiteX84" fmla="*/ 11362670 w 12346891"/>
                <a:gd name="connsiteY84" fmla="*/ 148596 h 812606"/>
                <a:gd name="connsiteX85" fmla="*/ 11410876 w 12346891"/>
                <a:gd name="connsiteY85" fmla="*/ 195935 h 812606"/>
                <a:gd name="connsiteX86" fmla="*/ 11415190 w 12346891"/>
                <a:gd name="connsiteY86" fmla="*/ 187311 h 812606"/>
                <a:gd name="connsiteX87" fmla="*/ 11424726 w 12346891"/>
                <a:gd name="connsiteY87" fmla="*/ 204976 h 812606"/>
                <a:gd name="connsiteX88" fmla="*/ 11864555 w 12346891"/>
                <a:gd name="connsiteY88" fmla="*/ 492302 h 812606"/>
                <a:gd name="connsiteX89" fmla="*/ 12329382 w 12346891"/>
                <a:gd name="connsiteY89" fmla="*/ 159808 h 812606"/>
                <a:gd name="connsiteX90" fmla="*/ 12346891 w 12346891"/>
                <a:gd name="connsiteY90" fmla="*/ 119324 h 812606"/>
                <a:gd name="connsiteX91" fmla="*/ 12329208 w 12346891"/>
                <a:gd name="connsiteY91" fmla="*/ 177225 h 812606"/>
                <a:gd name="connsiteX92" fmla="*/ 11735542 w 12346891"/>
                <a:gd name="connsiteY92" fmla="*/ 660610 h 812606"/>
                <a:gd name="connsiteX93" fmla="*/ 11365115 w 12346891"/>
                <a:gd name="connsiteY93" fmla="*/ 512014 h 812606"/>
                <a:gd name="connsiteX94" fmla="*/ 11316909 w 12346891"/>
                <a:gd name="connsiteY94" fmla="*/ 464675 h 812606"/>
                <a:gd name="connsiteX95" fmla="*/ 11312594 w 12346891"/>
                <a:gd name="connsiteY95" fmla="*/ 473298 h 812606"/>
                <a:gd name="connsiteX96" fmla="*/ 11303059 w 12346891"/>
                <a:gd name="connsiteY96" fmla="*/ 455634 h 812606"/>
                <a:gd name="connsiteX97" fmla="*/ 10863230 w 12346891"/>
                <a:gd name="connsiteY97" fmla="*/ 168308 h 812606"/>
                <a:gd name="connsiteX98" fmla="*/ 10440168 w 12346891"/>
                <a:gd name="connsiteY98" fmla="*/ 428741 h 812606"/>
                <a:gd name="connsiteX99" fmla="*/ 10439916 w 12346891"/>
                <a:gd name="connsiteY99" fmla="*/ 429150 h 812606"/>
                <a:gd name="connsiteX100" fmla="*/ 10438424 w 12346891"/>
                <a:gd name="connsiteY100" fmla="*/ 432244 h 812606"/>
                <a:gd name="connsiteX101" fmla="*/ 10411637 w 12346891"/>
                <a:gd name="connsiteY101" fmla="*/ 480214 h 812606"/>
                <a:gd name="connsiteX102" fmla="*/ 10398383 w 12346891"/>
                <a:gd name="connsiteY102" fmla="*/ 500849 h 812606"/>
                <a:gd name="connsiteX103" fmla="*/ 10380893 w 12346891"/>
                <a:gd name="connsiteY103" fmla="*/ 541285 h 812606"/>
                <a:gd name="connsiteX104" fmla="*/ 10388584 w 12346891"/>
                <a:gd name="connsiteY104" fmla="*/ 516101 h 812606"/>
                <a:gd name="connsiteX105" fmla="*/ 10382475 w 12346891"/>
                <a:gd name="connsiteY105" fmla="*/ 525613 h 812606"/>
                <a:gd name="connsiteX106" fmla="*/ 9890722 w 12346891"/>
                <a:gd name="connsiteY106" fmla="*/ 812603 h 812606"/>
                <a:gd name="connsiteX107" fmla="*/ 9520295 w 12346891"/>
                <a:gd name="connsiteY107" fmla="*/ 664007 h 812606"/>
                <a:gd name="connsiteX108" fmla="*/ 9472089 w 12346891"/>
                <a:gd name="connsiteY108" fmla="*/ 616668 h 812606"/>
                <a:gd name="connsiteX109" fmla="*/ 9467775 w 12346891"/>
                <a:gd name="connsiteY109" fmla="*/ 625292 h 812606"/>
                <a:gd name="connsiteX110" fmla="*/ 9458240 w 12346891"/>
                <a:gd name="connsiteY110" fmla="*/ 607627 h 812606"/>
                <a:gd name="connsiteX111" fmla="*/ 9018411 w 12346891"/>
                <a:gd name="connsiteY111" fmla="*/ 320302 h 812606"/>
                <a:gd name="connsiteX112" fmla="*/ 8752800 w 12346891"/>
                <a:gd name="connsiteY112" fmla="*/ 411089 h 812606"/>
                <a:gd name="connsiteX113" fmla="*/ 8707593 w 12346891"/>
                <a:gd name="connsiteY113" fmla="*/ 449000 h 812606"/>
                <a:gd name="connsiteX114" fmla="*/ 8702020 w 12346891"/>
                <a:gd name="connsiteY114" fmla="*/ 456073 h 812606"/>
                <a:gd name="connsiteX115" fmla="*/ 8667899 w 12346891"/>
                <a:gd name="connsiteY115" fmla="*/ 488902 h 812606"/>
                <a:gd name="connsiteX116" fmla="*/ 8642818 w 12346891"/>
                <a:gd name="connsiteY116" fmla="*/ 515951 h 812606"/>
                <a:gd name="connsiteX117" fmla="*/ 8553583 w 12346891"/>
                <a:gd name="connsiteY117" fmla="*/ 652795 h 812606"/>
                <a:gd name="connsiteX118" fmla="*/ 8536073 w 12346891"/>
                <a:gd name="connsiteY118" fmla="*/ 693279 h 812606"/>
                <a:gd name="connsiteX119" fmla="*/ 8553757 w 12346891"/>
                <a:gd name="connsiteY119" fmla="*/ 635378 h 812606"/>
                <a:gd name="connsiteX120" fmla="*/ 8590096 w 12346891"/>
                <a:gd name="connsiteY120" fmla="*/ 553928 h 812606"/>
                <a:gd name="connsiteX121" fmla="*/ 8548816 w 12346891"/>
                <a:gd name="connsiteY121" fmla="*/ 583206 h 812606"/>
                <a:gd name="connsiteX122" fmla="*/ 8275244 w 12346891"/>
                <a:gd name="connsiteY122" fmla="*/ 660611 h 812606"/>
                <a:gd name="connsiteX123" fmla="*/ 7904817 w 12346891"/>
                <a:gd name="connsiteY123" fmla="*/ 512015 h 812606"/>
                <a:gd name="connsiteX124" fmla="*/ 7856610 w 12346891"/>
                <a:gd name="connsiteY124" fmla="*/ 464676 h 812606"/>
                <a:gd name="connsiteX125" fmla="*/ 7852297 w 12346891"/>
                <a:gd name="connsiteY125" fmla="*/ 473299 h 812606"/>
                <a:gd name="connsiteX126" fmla="*/ 7842761 w 12346891"/>
                <a:gd name="connsiteY126" fmla="*/ 455635 h 812606"/>
                <a:gd name="connsiteX127" fmla="*/ 7402931 w 12346891"/>
                <a:gd name="connsiteY127" fmla="*/ 168309 h 812606"/>
                <a:gd name="connsiteX128" fmla="*/ 6979869 w 12346891"/>
                <a:gd name="connsiteY128" fmla="*/ 428742 h 812606"/>
                <a:gd name="connsiteX129" fmla="*/ 6979618 w 12346891"/>
                <a:gd name="connsiteY129" fmla="*/ 429151 h 812606"/>
                <a:gd name="connsiteX130" fmla="*/ 6978126 w 12346891"/>
                <a:gd name="connsiteY130" fmla="*/ 432245 h 812606"/>
                <a:gd name="connsiteX131" fmla="*/ 6951340 w 12346891"/>
                <a:gd name="connsiteY131" fmla="*/ 480215 h 812606"/>
                <a:gd name="connsiteX132" fmla="*/ 6938084 w 12346891"/>
                <a:gd name="connsiteY132" fmla="*/ 500850 h 812606"/>
                <a:gd name="connsiteX133" fmla="*/ 6920595 w 12346891"/>
                <a:gd name="connsiteY133" fmla="*/ 541286 h 812606"/>
                <a:gd name="connsiteX134" fmla="*/ 6928286 w 12346891"/>
                <a:gd name="connsiteY134" fmla="*/ 516102 h 812606"/>
                <a:gd name="connsiteX135" fmla="*/ 6922176 w 12346891"/>
                <a:gd name="connsiteY135" fmla="*/ 525614 h 812606"/>
                <a:gd name="connsiteX136" fmla="*/ 6430425 w 12346891"/>
                <a:gd name="connsiteY136" fmla="*/ 812604 h 812606"/>
                <a:gd name="connsiteX137" fmla="*/ 6059997 w 12346891"/>
                <a:gd name="connsiteY137" fmla="*/ 664008 h 812606"/>
                <a:gd name="connsiteX138" fmla="*/ 6011791 w 12346891"/>
                <a:gd name="connsiteY138" fmla="*/ 616669 h 812606"/>
                <a:gd name="connsiteX139" fmla="*/ 6007477 w 12346891"/>
                <a:gd name="connsiteY139" fmla="*/ 625293 h 812606"/>
                <a:gd name="connsiteX140" fmla="*/ 5997942 w 12346891"/>
                <a:gd name="connsiteY140" fmla="*/ 607628 h 812606"/>
                <a:gd name="connsiteX141" fmla="*/ 5558112 w 12346891"/>
                <a:gd name="connsiteY141" fmla="*/ 320302 h 812606"/>
                <a:gd name="connsiteX142" fmla="*/ 5292503 w 12346891"/>
                <a:gd name="connsiteY142" fmla="*/ 411089 h 812606"/>
                <a:gd name="connsiteX143" fmla="*/ 5247298 w 12346891"/>
                <a:gd name="connsiteY143" fmla="*/ 448999 h 812606"/>
                <a:gd name="connsiteX144" fmla="*/ 5241722 w 12346891"/>
                <a:gd name="connsiteY144" fmla="*/ 456075 h 812606"/>
                <a:gd name="connsiteX145" fmla="*/ 5207592 w 12346891"/>
                <a:gd name="connsiteY145" fmla="*/ 488913 h 812606"/>
                <a:gd name="connsiteX146" fmla="*/ 5182520 w 12346891"/>
                <a:gd name="connsiteY146" fmla="*/ 515952 h 812606"/>
                <a:gd name="connsiteX147" fmla="*/ 5129797 w 12346891"/>
                <a:gd name="connsiteY147" fmla="*/ 553930 h 812606"/>
                <a:gd name="connsiteX148" fmla="*/ 5088518 w 12346891"/>
                <a:gd name="connsiteY148" fmla="*/ 583208 h 812606"/>
                <a:gd name="connsiteX149" fmla="*/ 4814946 w 12346891"/>
                <a:gd name="connsiteY149" fmla="*/ 660613 h 812606"/>
                <a:gd name="connsiteX150" fmla="*/ 4444519 w 12346891"/>
                <a:gd name="connsiteY150" fmla="*/ 512017 h 812606"/>
                <a:gd name="connsiteX151" fmla="*/ 4396312 w 12346891"/>
                <a:gd name="connsiteY151" fmla="*/ 464678 h 812606"/>
                <a:gd name="connsiteX152" fmla="*/ 4391999 w 12346891"/>
                <a:gd name="connsiteY152" fmla="*/ 473301 h 812606"/>
                <a:gd name="connsiteX153" fmla="*/ 4382463 w 12346891"/>
                <a:gd name="connsiteY153" fmla="*/ 455637 h 812606"/>
                <a:gd name="connsiteX154" fmla="*/ 3942634 w 12346891"/>
                <a:gd name="connsiteY154" fmla="*/ 168311 h 812606"/>
                <a:gd name="connsiteX155" fmla="*/ 3519572 w 12346891"/>
                <a:gd name="connsiteY155" fmla="*/ 428744 h 812606"/>
                <a:gd name="connsiteX156" fmla="*/ 3477786 w 12346891"/>
                <a:gd name="connsiteY156" fmla="*/ 500852 h 812606"/>
                <a:gd name="connsiteX157" fmla="*/ 3467989 w 12346891"/>
                <a:gd name="connsiteY157" fmla="*/ 516104 h 812606"/>
                <a:gd name="connsiteX158" fmla="*/ 3461878 w 12346891"/>
                <a:gd name="connsiteY158" fmla="*/ 525616 h 812606"/>
                <a:gd name="connsiteX159" fmla="*/ 2970127 w 12346891"/>
                <a:gd name="connsiteY159" fmla="*/ 812606 h 812606"/>
                <a:gd name="connsiteX160" fmla="*/ 2599700 w 12346891"/>
                <a:gd name="connsiteY160" fmla="*/ 664010 h 812606"/>
                <a:gd name="connsiteX161" fmla="*/ 2551493 w 12346891"/>
                <a:gd name="connsiteY161" fmla="*/ 616671 h 812606"/>
                <a:gd name="connsiteX162" fmla="*/ 2547180 w 12346891"/>
                <a:gd name="connsiteY162" fmla="*/ 625295 h 812606"/>
                <a:gd name="connsiteX163" fmla="*/ 2537644 w 12346891"/>
                <a:gd name="connsiteY163" fmla="*/ 607630 h 812606"/>
                <a:gd name="connsiteX164" fmla="*/ 2097815 w 12346891"/>
                <a:gd name="connsiteY164" fmla="*/ 320304 h 812606"/>
                <a:gd name="connsiteX165" fmla="*/ 1832205 w 12346891"/>
                <a:gd name="connsiteY165" fmla="*/ 411091 h 812606"/>
                <a:gd name="connsiteX166" fmla="*/ 1722223 w 12346891"/>
                <a:gd name="connsiteY166" fmla="*/ 515954 h 812606"/>
                <a:gd name="connsiteX167" fmla="*/ 1669499 w 12346891"/>
                <a:gd name="connsiteY167" fmla="*/ 553933 h 812606"/>
                <a:gd name="connsiteX168" fmla="*/ 1628221 w 12346891"/>
                <a:gd name="connsiteY168" fmla="*/ 583210 h 812606"/>
                <a:gd name="connsiteX169" fmla="*/ 1354648 w 12346891"/>
                <a:gd name="connsiteY169" fmla="*/ 660615 h 812606"/>
                <a:gd name="connsiteX170" fmla="*/ 984221 w 12346891"/>
                <a:gd name="connsiteY170" fmla="*/ 512019 h 812606"/>
                <a:gd name="connsiteX171" fmla="*/ 936015 w 12346891"/>
                <a:gd name="connsiteY171" fmla="*/ 464680 h 812606"/>
                <a:gd name="connsiteX172" fmla="*/ 931701 w 12346891"/>
                <a:gd name="connsiteY172" fmla="*/ 473303 h 812606"/>
                <a:gd name="connsiteX173" fmla="*/ 922165 w 12346891"/>
                <a:gd name="connsiteY173" fmla="*/ 455639 h 812606"/>
                <a:gd name="connsiteX174" fmla="*/ 482336 w 12346891"/>
                <a:gd name="connsiteY174" fmla="*/ 168313 h 812606"/>
                <a:gd name="connsiteX175" fmla="*/ 59274 w 12346891"/>
                <a:gd name="connsiteY175" fmla="*/ 428746 h 812606"/>
                <a:gd name="connsiteX176" fmla="*/ 59022 w 12346891"/>
                <a:gd name="connsiteY176" fmla="*/ 429155 h 812606"/>
                <a:gd name="connsiteX177" fmla="*/ 30744 w 12346891"/>
                <a:gd name="connsiteY177" fmla="*/ 480219 h 812606"/>
                <a:gd name="connsiteX178" fmla="*/ -1 w 12346891"/>
                <a:gd name="connsiteY178" fmla="*/ 541290 h 812606"/>
                <a:gd name="connsiteX179" fmla="*/ 247792 w 12346891"/>
                <a:gd name="connsiteY179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19553 w 12346893"/>
                <a:gd name="connsiteY35" fmla="*/ 296655 h 812606"/>
                <a:gd name="connsiteX36" fmla="*/ 5408614 w 12346893"/>
                <a:gd name="connsiteY36" fmla="*/ 177228 h 812606"/>
                <a:gd name="connsiteX37" fmla="*/ 5372276 w 12346893"/>
                <a:gd name="connsiteY37" fmla="*/ 258677 h 812606"/>
                <a:gd name="connsiteX38" fmla="*/ 5413555 w 12346893"/>
                <a:gd name="connsiteY38" fmla="*/ 229399 h 812606"/>
                <a:gd name="connsiteX39" fmla="*/ 5687128 w 12346893"/>
                <a:gd name="connsiteY39" fmla="*/ 151994 h 812606"/>
                <a:gd name="connsiteX40" fmla="*/ 6057555 w 12346893"/>
                <a:gd name="connsiteY40" fmla="*/ 300590 h 812606"/>
                <a:gd name="connsiteX41" fmla="*/ 6105761 w 12346893"/>
                <a:gd name="connsiteY41" fmla="*/ 347929 h 812606"/>
                <a:gd name="connsiteX42" fmla="*/ 6110075 w 12346893"/>
                <a:gd name="connsiteY42" fmla="*/ 339306 h 812606"/>
                <a:gd name="connsiteX43" fmla="*/ 6119611 w 12346893"/>
                <a:gd name="connsiteY43" fmla="*/ 356970 h 812606"/>
                <a:gd name="connsiteX44" fmla="*/ 6559439 w 12346893"/>
                <a:gd name="connsiteY44" fmla="*/ 644296 h 812606"/>
                <a:gd name="connsiteX45" fmla="*/ 6982502 w 12346893"/>
                <a:gd name="connsiteY45" fmla="*/ 383863 h 812606"/>
                <a:gd name="connsiteX46" fmla="*/ 6982753 w 12346893"/>
                <a:gd name="connsiteY46" fmla="*/ 383454 h 812606"/>
                <a:gd name="connsiteX47" fmla="*/ 6984246 w 12346893"/>
                <a:gd name="connsiteY47" fmla="*/ 380360 h 812606"/>
                <a:gd name="connsiteX48" fmla="*/ 7011032 w 12346893"/>
                <a:gd name="connsiteY48" fmla="*/ 332390 h 812606"/>
                <a:gd name="connsiteX49" fmla="*/ 7024286 w 12346893"/>
                <a:gd name="connsiteY49" fmla="*/ 311755 h 812606"/>
                <a:gd name="connsiteX50" fmla="*/ 7041777 w 12346893"/>
                <a:gd name="connsiteY50" fmla="*/ 271319 h 812606"/>
                <a:gd name="connsiteX51" fmla="*/ 7034085 w 12346893"/>
                <a:gd name="connsiteY51" fmla="*/ 296503 h 812606"/>
                <a:gd name="connsiteX52" fmla="*/ 7040195 w 12346893"/>
                <a:gd name="connsiteY52" fmla="*/ 286991 h 812606"/>
                <a:gd name="connsiteX53" fmla="*/ 7531947 w 12346893"/>
                <a:gd name="connsiteY53" fmla="*/ 1 h 812606"/>
                <a:gd name="connsiteX54" fmla="*/ 7902374 w 12346893"/>
                <a:gd name="connsiteY54" fmla="*/ 148597 h 812606"/>
                <a:gd name="connsiteX55" fmla="*/ 7950580 w 12346893"/>
                <a:gd name="connsiteY55" fmla="*/ 195936 h 812606"/>
                <a:gd name="connsiteX56" fmla="*/ 7954894 w 12346893"/>
                <a:gd name="connsiteY56" fmla="*/ 187312 h 812606"/>
                <a:gd name="connsiteX57" fmla="*/ 7964430 w 12346893"/>
                <a:gd name="connsiteY57" fmla="*/ 204977 h 812606"/>
                <a:gd name="connsiteX58" fmla="*/ 8404258 w 12346893"/>
                <a:gd name="connsiteY58" fmla="*/ 492302 h 812606"/>
                <a:gd name="connsiteX59" fmla="*/ 8669869 w 12346893"/>
                <a:gd name="connsiteY59" fmla="*/ 401515 h 812606"/>
                <a:gd name="connsiteX60" fmla="*/ 8715076 w 12346893"/>
                <a:gd name="connsiteY60" fmla="*/ 363604 h 812606"/>
                <a:gd name="connsiteX61" fmla="*/ 8720650 w 12346893"/>
                <a:gd name="connsiteY61" fmla="*/ 356531 h 812606"/>
                <a:gd name="connsiteX62" fmla="*/ 8754770 w 12346893"/>
                <a:gd name="connsiteY62" fmla="*/ 323702 h 812606"/>
                <a:gd name="connsiteX63" fmla="*/ 8779851 w 12346893"/>
                <a:gd name="connsiteY63" fmla="*/ 296653 h 812606"/>
                <a:gd name="connsiteX64" fmla="*/ 8869086 w 12346893"/>
                <a:gd name="connsiteY64" fmla="*/ 159809 h 812606"/>
                <a:gd name="connsiteX65" fmla="*/ 8886596 w 12346893"/>
                <a:gd name="connsiteY65" fmla="*/ 119325 h 812606"/>
                <a:gd name="connsiteX66" fmla="*/ 8868912 w 12346893"/>
                <a:gd name="connsiteY66" fmla="*/ 177226 h 812606"/>
                <a:gd name="connsiteX67" fmla="*/ 8832573 w 12346893"/>
                <a:gd name="connsiteY67" fmla="*/ 258676 h 812606"/>
                <a:gd name="connsiteX68" fmla="*/ 8873853 w 12346893"/>
                <a:gd name="connsiteY68" fmla="*/ 229399 h 812606"/>
                <a:gd name="connsiteX69" fmla="*/ 9147426 w 12346893"/>
                <a:gd name="connsiteY69" fmla="*/ 151993 h 812606"/>
                <a:gd name="connsiteX70" fmla="*/ 9517853 w 12346893"/>
                <a:gd name="connsiteY70" fmla="*/ 300589 h 812606"/>
                <a:gd name="connsiteX71" fmla="*/ 9566059 w 12346893"/>
                <a:gd name="connsiteY71" fmla="*/ 347928 h 812606"/>
                <a:gd name="connsiteX72" fmla="*/ 9570373 w 12346893"/>
                <a:gd name="connsiteY72" fmla="*/ 339305 h 812606"/>
                <a:gd name="connsiteX73" fmla="*/ 9579908 w 12346893"/>
                <a:gd name="connsiteY73" fmla="*/ 356969 h 812606"/>
                <a:gd name="connsiteX74" fmla="*/ 10019738 w 12346893"/>
                <a:gd name="connsiteY74" fmla="*/ 644295 h 812606"/>
                <a:gd name="connsiteX75" fmla="*/ 10442800 w 12346893"/>
                <a:gd name="connsiteY75" fmla="*/ 383862 h 812606"/>
                <a:gd name="connsiteX76" fmla="*/ 10443052 w 12346893"/>
                <a:gd name="connsiteY76" fmla="*/ 383453 h 812606"/>
                <a:gd name="connsiteX77" fmla="*/ 10444544 w 12346893"/>
                <a:gd name="connsiteY77" fmla="*/ 380359 h 812606"/>
                <a:gd name="connsiteX78" fmla="*/ 10471330 w 12346893"/>
                <a:gd name="connsiteY78" fmla="*/ 332389 h 812606"/>
                <a:gd name="connsiteX79" fmla="*/ 10484585 w 12346893"/>
                <a:gd name="connsiteY79" fmla="*/ 311754 h 812606"/>
                <a:gd name="connsiteX80" fmla="*/ 10502074 w 12346893"/>
                <a:gd name="connsiteY80" fmla="*/ 271318 h 812606"/>
                <a:gd name="connsiteX81" fmla="*/ 10494383 w 12346893"/>
                <a:gd name="connsiteY81" fmla="*/ 296502 h 812606"/>
                <a:gd name="connsiteX82" fmla="*/ 10500493 w 12346893"/>
                <a:gd name="connsiteY82" fmla="*/ 286990 h 812606"/>
                <a:gd name="connsiteX83" fmla="*/ 10992245 w 12346893"/>
                <a:gd name="connsiteY83" fmla="*/ 0 h 812606"/>
                <a:gd name="connsiteX84" fmla="*/ 11362672 w 12346893"/>
                <a:gd name="connsiteY84" fmla="*/ 148596 h 812606"/>
                <a:gd name="connsiteX85" fmla="*/ 11410878 w 12346893"/>
                <a:gd name="connsiteY85" fmla="*/ 195935 h 812606"/>
                <a:gd name="connsiteX86" fmla="*/ 11415192 w 12346893"/>
                <a:gd name="connsiteY86" fmla="*/ 187311 h 812606"/>
                <a:gd name="connsiteX87" fmla="*/ 11424728 w 12346893"/>
                <a:gd name="connsiteY87" fmla="*/ 204976 h 812606"/>
                <a:gd name="connsiteX88" fmla="*/ 11864557 w 12346893"/>
                <a:gd name="connsiteY88" fmla="*/ 492302 h 812606"/>
                <a:gd name="connsiteX89" fmla="*/ 12329384 w 12346893"/>
                <a:gd name="connsiteY89" fmla="*/ 159808 h 812606"/>
                <a:gd name="connsiteX90" fmla="*/ 12346893 w 12346893"/>
                <a:gd name="connsiteY90" fmla="*/ 119324 h 812606"/>
                <a:gd name="connsiteX91" fmla="*/ 12329210 w 12346893"/>
                <a:gd name="connsiteY91" fmla="*/ 177225 h 812606"/>
                <a:gd name="connsiteX92" fmla="*/ 11735544 w 12346893"/>
                <a:gd name="connsiteY92" fmla="*/ 660610 h 812606"/>
                <a:gd name="connsiteX93" fmla="*/ 11365117 w 12346893"/>
                <a:gd name="connsiteY93" fmla="*/ 512014 h 812606"/>
                <a:gd name="connsiteX94" fmla="*/ 11316911 w 12346893"/>
                <a:gd name="connsiteY94" fmla="*/ 464675 h 812606"/>
                <a:gd name="connsiteX95" fmla="*/ 11312596 w 12346893"/>
                <a:gd name="connsiteY95" fmla="*/ 473298 h 812606"/>
                <a:gd name="connsiteX96" fmla="*/ 11303061 w 12346893"/>
                <a:gd name="connsiteY96" fmla="*/ 455634 h 812606"/>
                <a:gd name="connsiteX97" fmla="*/ 10863232 w 12346893"/>
                <a:gd name="connsiteY97" fmla="*/ 168308 h 812606"/>
                <a:gd name="connsiteX98" fmla="*/ 10440170 w 12346893"/>
                <a:gd name="connsiteY98" fmla="*/ 428741 h 812606"/>
                <a:gd name="connsiteX99" fmla="*/ 10439918 w 12346893"/>
                <a:gd name="connsiteY99" fmla="*/ 429150 h 812606"/>
                <a:gd name="connsiteX100" fmla="*/ 10438426 w 12346893"/>
                <a:gd name="connsiteY100" fmla="*/ 432244 h 812606"/>
                <a:gd name="connsiteX101" fmla="*/ 10411639 w 12346893"/>
                <a:gd name="connsiteY101" fmla="*/ 480214 h 812606"/>
                <a:gd name="connsiteX102" fmla="*/ 10398385 w 12346893"/>
                <a:gd name="connsiteY102" fmla="*/ 500849 h 812606"/>
                <a:gd name="connsiteX103" fmla="*/ 10380895 w 12346893"/>
                <a:gd name="connsiteY103" fmla="*/ 541285 h 812606"/>
                <a:gd name="connsiteX104" fmla="*/ 10388586 w 12346893"/>
                <a:gd name="connsiteY104" fmla="*/ 516101 h 812606"/>
                <a:gd name="connsiteX105" fmla="*/ 10382477 w 12346893"/>
                <a:gd name="connsiteY105" fmla="*/ 525613 h 812606"/>
                <a:gd name="connsiteX106" fmla="*/ 9890724 w 12346893"/>
                <a:gd name="connsiteY106" fmla="*/ 812603 h 812606"/>
                <a:gd name="connsiteX107" fmla="*/ 9520297 w 12346893"/>
                <a:gd name="connsiteY107" fmla="*/ 664007 h 812606"/>
                <a:gd name="connsiteX108" fmla="*/ 9472091 w 12346893"/>
                <a:gd name="connsiteY108" fmla="*/ 616668 h 812606"/>
                <a:gd name="connsiteX109" fmla="*/ 9467777 w 12346893"/>
                <a:gd name="connsiteY109" fmla="*/ 625292 h 812606"/>
                <a:gd name="connsiteX110" fmla="*/ 9458242 w 12346893"/>
                <a:gd name="connsiteY110" fmla="*/ 607627 h 812606"/>
                <a:gd name="connsiteX111" fmla="*/ 9018413 w 12346893"/>
                <a:gd name="connsiteY111" fmla="*/ 320302 h 812606"/>
                <a:gd name="connsiteX112" fmla="*/ 8752802 w 12346893"/>
                <a:gd name="connsiteY112" fmla="*/ 411089 h 812606"/>
                <a:gd name="connsiteX113" fmla="*/ 8707595 w 12346893"/>
                <a:gd name="connsiteY113" fmla="*/ 449000 h 812606"/>
                <a:gd name="connsiteX114" fmla="*/ 8702022 w 12346893"/>
                <a:gd name="connsiteY114" fmla="*/ 456073 h 812606"/>
                <a:gd name="connsiteX115" fmla="*/ 8667901 w 12346893"/>
                <a:gd name="connsiteY115" fmla="*/ 488902 h 812606"/>
                <a:gd name="connsiteX116" fmla="*/ 8642820 w 12346893"/>
                <a:gd name="connsiteY116" fmla="*/ 515951 h 812606"/>
                <a:gd name="connsiteX117" fmla="*/ 8553585 w 12346893"/>
                <a:gd name="connsiteY117" fmla="*/ 652795 h 812606"/>
                <a:gd name="connsiteX118" fmla="*/ 8536075 w 12346893"/>
                <a:gd name="connsiteY118" fmla="*/ 693279 h 812606"/>
                <a:gd name="connsiteX119" fmla="*/ 8553759 w 12346893"/>
                <a:gd name="connsiteY119" fmla="*/ 635378 h 812606"/>
                <a:gd name="connsiteX120" fmla="*/ 8590098 w 12346893"/>
                <a:gd name="connsiteY120" fmla="*/ 553928 h 812606"/>
                <a:gd name="connsiteX121" fmla="*/ 8548818 w 12346893"/>
                <a:gd name="connsiteY121" fmla="*/ 583206 h 812606"/>
                <a:gd name="connsiteX122" fmla="*/ 8275246 w 12346893"/>
                <a:gd name="connsiteY122" fmla="*/ 660611 h 812606"/>
                <a:gd name="connsiteX123" fmla="*/ 7904819 w 12346893"/>
                <a:gd name="connsiteY123" fmla="*/ 512015 h 812606"/>
                <a:gd name="connsiteX124" fmla="*/ 7856612 w 12346893"/>
                <a:gd name="connsiteY124" fmla="*/ 464676 h 812606"/>
                <a:gd name="connsiteX125" fmla="*/ 7852299 w 12346893"/>
                <a:gd name="connsiteY125" fmla="*/ 473299 h 812606"/>
                <a:gd name="connsiteX126" fmla="*/ 7842763 w 12346893"/>
                <a:gd name="connsiteY126" fmla="*/ 455635 h 812606"/>
                <a:gd name="connsiteX127" fmla="*/ 7402933 w 12346893"/>
                <a:gd name="connsiteY127" fmla="*/ 168309 h 812606"/>
                <a:gd name="connsiteX128" fmla="*/ 6979871 w 12346893"/>
                <a:gd name="connsiteY128" fmla="*/ 428742 h 812606"/>
                <a:gd name="connsiteX129" fmla="*/ 6979620 w 12346893"/>
                <a:gd name="connsiteY129" fmla="*/ 429151 h 812606"/>
                <a:gd name="connsiteX130" fmla="*/ 6978128 w 12346893"/>
                <a:gd name="connsiteY130" fmla="*/ 432245 h 812606"/>
                <a:gd name="connsiteX131" fmla="*/ 6951342 w 12346893"/>
                <a:gd name="connsiteY131" fmla="*/ 480215 h 812606"/>
                <a:gd name="connsiteX132" fmla="*/ 6938086 w 12346893"/>
                <a:gd name="connsiteY132" fmla="*/ 500850 h 812606"/>
                <a:gd name="connsiteX133" fmla="*/ 6920597 w 12346893"/>
                <a:gd name="connsiteY133" fmla="*/ 541286 h 812606"/>
                <a:gd name="connsiteX134" fmla="*/ 6928288 w 12346893"/>
                <a:gd name="connsiteY134" fmla="*/ 516102 h 812606"/>
                <a:gd name="connsiteX135" fmla="*/ 6922178 w 12346893"/>
                <a:gd name="connsiteY135" fmla="*/ 525614 h 812606"/>
                <a:gd name="connsiteX136" fmla="*/ 6430427 w 12346893"/>
                <a:gd name="connsiteY136" fmla="*/ 812604 h 812606"/>
                <a:gd name="connsiteX137" fmla="*/ 6059999 w 12346893"/>
                <a:gd name="connsiteY137" fmla="*/ 664008 h 812606"/>
                <a:gd name="connsiteX138" fmla="*/ 6011793 w 12346893"/>
                <a:gd name="connsiteY138" fmla="*/ 616669 h 812606"/>
                <a:gd name="connsiteX139" fmla="*/ 6007479 w 12346893"/>
                <a:gd name="connsiteY139" fmla="*/ 625293 h 812606"/>
                <a:gd name="connsiteX140" fmla="*/ 5997944 w 12346893"/>
                <a:gd name="connsiteY140" fmla="*/ 607628 h 812606"/>
                <a:gd name="connsiteX141" fmla="*/ 5558114 w 12346893"/>
                <a:gd name="connsiteY141" fmla="*/ 320302 h 812606"/>
                <a:gd name="connsiteX142" fmla="*/ 5292505 w 12346893"/>
                <a:gd name="connsiteY142" fmla="*/ 411089 h 812606"/>
                <a:gd name="connsiteX143" fmla="*/ 5247300 w 12346893"/>
                <a:gd name="connsiteY143" fmla="*/ 448999 h 812606"/>
                <a:gd name="connsiteX144" fmla="*/ 5241724 w 12346893"/>
                <a:gd name="connsiteY144" fmla="*/ 456075 h 812606"/>
                <a:gd name="connsiteX145" fmla="*/ 5207594 w 12346893"/>
                <a:gd name="connsiteY145" fmla="*/ 488913 h 812606"/>
                <a:gd name="connsiteX146" fmla="*/ 5182522 w 12346893"/>
                <a:gd name="connsiteY146" fmla="*/ 515952 h 812606"/>
                <a:gd name="connsiteX147" fmla="*/ 5129799 w 12346893"/>
                <a:gd name="connsiteY147" fmla="*/ 553930 h 812606"/>
                <a:gd name="connsiteX148" fmla="*/ 5088520 w 12346893"/>
                <a:gd name="connsiteY148" fmla="*/ 583208 h 812606"/>
                <a:gd name="connsiteX149" fmla="*/ 4814948 w 12346893"/>
                <a:gd name="connsiteY149" fmla="*/ 660613 h 812606"/>
                <a:gd name="connsiteX150" fmla="*/ 4444521 w 12346893"/>
                <a:gd name="connsiteY150" fmla="*/ 512017 h 812606"/>
                <a:gd name="connsiteX151" fmla="*/ 4396314 w 12346893"/>
                <a:gd name="connsiteY151" fmla="*/ 464678 h 812606"/>
                <a:gd name="connsiteX152" fmla="*/ 4392001 w 12346893"/>
                <a:gd name="connsiteY152" fmla="*/ 473301 h 812606"/>
                <a:gd name="connsiteX153" fmla="*/ 4382465 w 12346893"/>
                <a:gd name="connsiteY153" fmla="*/ 455637 h 812606"/>
                <a:gd name="connsiteX154" fmla="*/ 3942636 w 12346893"/>
                <a:gd name="connsiteY154" fmla="*/ 168311 h 812606"/>
                <a:gd name="connsiteX155" fmla="*/ 3519574 w 12346893"/>
                <a:gd name="connsiteY155" fmla="*/ 428744 h 812606"/>
                <a:gd name="connsiteX156" fmla="*/ 3477788 w 12346893"/>
                <a:gd name="connsiteY156" fmla="*/ 500852 h 812606"/>
                <a:gd name="connsiteX157" fmla="*/ 3467991 w 12346893"/>
                <a:gd name="connsiteY157" fmla="*/ 516104 h 812606"/>
                <a:gd name="connsiteX158" fmla="*/ 3461880 w 12346893"/>
                <a:gd name="connsiteY158" fmla="*/ 525616 h 812606"/>
                <a:gd name="connsiteX159" fmla="*/ 2970129 w 12346893"/>
                <a:gd name="connsiteY159" fmla="*/ 812606 h 812606"/>
                <a:gd name="connsiteX160" fmla="*/ 2599702 w 12346893"/>
                <a:gd name="connsiteY160" fmla="*/ 664010 h 812606"/>
                <a:gd name="connsiteX161" fmla="*/ 2551495 w 12346893"/>
                <a:gd name="connsiteY161" fmla="*/ 616671 h 812606"/>
                <a:gd name="connsiteX162" fmla="*/ 2547182 w 12346893"/>
                <a:gd name="connsiteY162" fmla="*/ 625295 h 812606"/>
                <a:gd name="connsiteX163" fmla="*/ 2537646 w 12346893"/>
                <a:gd name="connsiteY163" fmla="*/ 607630 h 812606"/>
                <a:gd name="connsiteX164" fmla="*/ 2097817 w 12346893"/>
                <a:gd name="connsiteY164" fmla="*/ 320304 h 812606"/>
                <a:gd name="connsiteX165" fmla="*/ 1832207 w 12346893"/>
                <a:gd name="connsiteY165" fmla="*/ 411091 h 812606"/>
                <a:gd name="connsiteX166" fmla="*/ 1722225 w 12346893"/>
                <a:gd name="connsiteY166" fmla="*/ 515954 h 812606"/>
                <a:gd name="connsiteX167" fmla="*/ 1628223 w 12346893"/>
                <a:gd name="connsiteY167" fmla="*/ 583210 h 812606"/>
                <a:gd name="connsiteX168" fmla="*/ 1354650 w 12346893"/>
                <a:gd name="connsiteY168" fmla="*/ 660615 h 812606"/>
                <a:gd name="connsiteX169" fmla="*/ 984223 w 12346893"/>
                <a:gd name="connsiteY169" fmla="*/ 512019 h 812606"/>
                <a:gd name="connsiteX170" fmla="*/ 936017 w 12346893"/>
                <a:gd name="connsiteY170" fmla="*/ 464680 h 812606"/>
                <a:gd name="connsiteX171" fmla="*/ 931703 w 12346893"/>
                <a:gd name="connsiteY171" fmla="*/ 473303 h 812606"/>
                <a:gd name="connsiteX172" fmla="*/ 922167 w 12346893"/>
                <a:gd name="connsiteY172" fmla="*/ 455639 h 812606"/>
                <a:gd name="connsiteX173" fmla="*/ 482338 w 12346893"/>
                <a:gd name="connsiteY173" fmla="*/ 168313 h 812606"/>
                <a:gd name="connsiteX174" fmla="*/ 59276 w 12346893"/>
                <a:gd name="connsiteY174" fmla="*/ 428746 h 812606"/>
                <a:gd name="connsiteX175" fmla="*/ 59024 w 12346893"/>
                <a:gd name="connsiteY175" fmla="*/ 429155 h 812606"/>
                <a:gd name="connsiteX176" fmla="*/ 30746 w 12346893"/>
                <a:gd name="connsiteY176" fmla="*/ 480219 h 812606"/>
                <a:gd name="connsiteX177" fmla="*/ 1 w 12346893"/>
                <a:gd name="connsiteY177" fmla="*/ 541290 h 812606"/>
                <a:gd name="connsiteX178" fmla="*/ 247794 w 12346893"/>
                <a:gd name="connsiteY178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19551 w 12346891"/>
                <a:gd name="connsiteY35" fmla="*/ 296655 h 812606"/>
                <a:gd name="connsiteX36" fmla="*/ 5408612 w 12346891"/>
                <a:gd name="connsiteY36" fmla="*/ 177228 h 812606"/>
                <a:gd name="connsiteX37" fmla="*/ 5372274 w 12346891"/>
                <a:gd name="connsiteY37" fmla="*/ 258677 h 812606"/>
                <a:gd name="connsiteX38" fmla="*/ 5413553 w 12346891"/>
                <a:gd name="connsiteY38" fmla="*/ 229399 h 812606"/>
                <a:gd name="connsiteX39" fmla="*/ 5687126 w 12346891"/>
                <a:gd name="connsiteY39" fmla="*/ 151994 h 812606"/>
                <a:gd name="connsiteX40" fmla="*/ 6057553 w 12346891"/>
                <a:gd name="connsiteY40" fmla="*/ 300590 h 812606"/>
                <a:gd name="connsiteX41" fmla="*/ 6105759 w 12346891"/>
                <a:gd name="connsiteY41" fmla="*/ 347929 h 812606"/>
                <a:gd name="connsiteX42" fmla="*/ 6110073 w 12346891"/>
                <a:gd name="connsiteY42" fmla="*/ 339306 h 812606"/>
                <a:gd name="connsiteX43" fmla="*/ 6119609 w 12346891"/>
                <a:gd name="connsiteY43" fmla="*/ 356970 h 812606"/>
                <a:gd name="connsiteX44" fmla="*/ 6559437 w 12346891"/>
                <a:gd name="connsiteY44" fmla="*/ 644296 h 812606"/>
                <a:gd name="connsiteX45" fmla="*/ 6982500 w 12346891"/>
                <a:gd name="connsiteY45" fmla="*/ 383863 h 812606"/>
                <a:gd name="connsiteX46" fmla="*/ 6982751 w 12346891"/>
                <a:gd name="connsiteY46" fmla="*/ 383454 h 812606"/>
                <a:gd name="connsiteX47" fmla="*/ 6984244 w 12346891"/>
                <a:gd name="connsiteY47" fmla="*/ 380360 h 812606"/>
                <a:gd name="connsiteX48" fmla="*/ 7011030 w 12346891"/>
                <a:gd name="connsiteY48" fmla="*/ 332390 h 812606"/>
                <a:gd name="connsiteX49" fmla="*/ 7024284 w 12346891"/>
                <a:gd name="connsiteY49" fmla="*/ 311755 h 812606"/>
                <a:gd name="connsiteX50" fmla="*/ 7041775 w 12346891"/>
                <a:gd name="connsiteY50" fmla="*/ 271319 h 812606"/>
                <a:gd name="connsiteX51" fmla="*/ 7034083 w 12346891"/>
                <a:gd name="connsiteY51" fmla="*/ 296503 h 812606"/>
                <a:gd name="connsiteX52" fmla="*/ 7040193 w 12346891"/>
                <a:gd name="connsiteY52" fmla="*/ 286991 h 812606"/>
                <a:gd name="connsiteX53" fmla="*/ 7531945 w 12346891"/>
                <a:gd name="connsiteY53" fmla="*/ 1 h 812606"/>
                <a:gd name="connsiteX54" fmla="*/ 7902372 w 12346891"/>
                <a:gd name="connsiteY54" fmla="*/ 148597 h 812606"/>
                <a:gd name="connsiteX55" fmla="*/ 7950578 w 12346891"/>
                <a:gd name="connsiteY55" fmla="*/ 195936 h 812606"/>
                <a:gd name="connsiteX56" fmla="*/ 7954892 w 12346891"/>
                <a:gd name="connsiteY56" fmla="*/ 187312 h 812606"/>
                <a:gd name="connsiteX57" fmla="*/ 7964428 w 12346891"/>
                <a:gd name="connsiteY57" fmla="*/ 204977 h 812606"/>
                <a:gd name="connsiteX58" fmla="*/ 8404256 w 12346891"/>
                <a:gd name="connsiteY58" fmla="*/ 492302 h 812606"/>
                <a:gd name="connsiteX59" fmla="*/ 8669867 w 12346891"/>
                <a:gd name="connsiteY59" fmla="*/ 401515 h 812606"/>
                <a:gd name="connsiteX60" fmla="*/ 8715074 w 12346891"/>
                <a:gd name="connsiteY60" fmla="*/ 363604 h 812606"/>
                <a:gd name="connsiteX61" fmla="*/ 8720648 w 12346891"/>
                <a:gd name="connsiteY61" fmla="*/ 356531 h 812606"/>
                <a:gd name="connsiteX62" fmla="*/ 8754768 w 12346891"/>
                <a:gd name="connsiteY62" fmla="*/ 323702 h 812606"/>
                <a:gd name="connsiteX63" fmla="*/ 8779849 w 12346891"/>
                <a:gd name="connsiteY63" fmla="*/ 296653 h 812606"/>
                <a:gd name="connsiteX64" fmla="*/ 8869084 w 12346891"/>
                <a:gd name="connsiteY64" fmla="*/ 159809 h 812606"/>
                <a:gd name="connsiteX65" fmla="*/ 8886594 w 12346891"/>
                <a:gd name="connsiteY65" fmla="*/ 119325 h 812606"/>
                <a:gd name="connsiteX66" fmla="*/ 8868910 w 12346891"/>
                <a:gd name="connsiteY66" fmla="*/ 177226 h 812606"/>
                <a:gd name="connsiteX67" fmla="*/ 8832571 w 12346891"/>
                <a:gd name="connsiteY67" fmla="*/ 258676 h 812606"/>
                <a:gd name="connsiteX68" fmla="*/ 8873851 w 12346891"/>
                <a:gd name="connsiteY68" fmla="*/ 229399 h 812606"/>
                <a:gd name="connsiteX69" fmla="*/ 9147424 w 12346891"/>
                <a:gd name="connsiteY69" fmla="*/ 151993 h 812606"/>
                <a:gd name="connsiteX70" fmla="*/ 9517851 w 12346891"/>
                <a:gd name="connsiteY70" fmla="*/ 300589 h 812606"/>
                <a:gd name="connsiteX71" fmla="*/ 9566057 w 12346891"/>
                <a:gd name="connsiteY71" fmla="*/ 347928 h 812606"/>
                <a:gd name="connsiteX72" fmla="*/ 9570371 w 12346891"/>
                <a:gd name="connsiteY72" fmla="*/ 339305 h 812606"/>
                <a:gd name="connsiteX73" fmla="*/ 9579906 w 12346891"/>
                <a:gd name="connsiteY73" fmla="*/ 356969 h 812606"/>
                <a:gd name="connsiteX74" fmla="*/ 10019736 w 12346891"/>
                <a:gd name="connsiteY74" fmla="*/ 644295 h 812606"/>
                <a:gd name="connsiteX75" fmla="*/ 10442798 w 12346891"/>
                <a:gd name="connsiteY75" fmla="*/ 383862 h 812606"/>
                <a:gd name="connsiteX76" fmla="*/ 10443050 w 12346891"/>
                <a:gd name="connsiteY76" fmla="*/ 383453 h 812606"/>
                <a:gd name="connsiteX77" fmla="*/ 10444542 w 12346891"/>
                <a:gd name="connsiteY77" fmla="*/ 380359 h 812606"/>
                <a:gd name="connsiteX78" fmla="*/ 10471328 w 12346891"/>
                <a:gd name="connsiteY78" fmla="*/ 332389 h 812606"/>
                <a:gd name="connsiteX79" fmla="*/ 10484583 w 12346891"/>
                <a:gd name="connsiteY79" fmla="*/ 311754 h 812606"/>
                <a:gd name="connsiteX80" fmla="*/ 10502072 w 12346891"/>
                <a:gd name="connsiteY80" fmla="*/ 271318 h 812606"/>
                <a:gd name="connsiteX81" fmla="*/ 10494381 w 12346891"/>
                <a:gd name="connsiteY81" fmla="*/ 296502 h 812606"/>
                <a:gd name="connsiteX82" fmla="*/ 10500491 w 12346891"/>
                <a:gd name="connsiteY82" fmla="*/ 286990 h 812606"/>
                <a:gd name="connsiteX83" fmla="*/ 10992243 w 12346891"/>
                <a:gd name="connsiteY83" fmla="*/ 0 h 812606"/>
                <a:gd name="connsiteX84" fmla="*/ 11362670 w 12346891"/>
                <a:gd name="connsiteY84" fmla="*/ 148596 h 812606"/>
                <a:gd name="connsiteX85" fmla="*/ 11410876 w 12346891"/>
                <a:gd name="connsiteY85" fmla="*/ 195935 h 812606"/>
                <a:gd name="connsiteX86" fmla="*/ 11415190 w 12346891"/>
                <a:gd name="connsiteY86" fmla="*/ 187311 h 812606"/>
                <a:gd name="connsiteX87" fmla="*/ 11424726 w 12346891"/>
                <a:gd name="connsiteY87" fmla="*/ 204976 h 812606"/>
                <a:gd name="connsiteX88" fmla="*/ 11864555 w 12346891"/>
                <a:gd name="connsiteY88" fmla="*/ 492302 h 812606"/>
                <a:gd name="connsiteX89" fmla="*/ 12329382 w 12346891"/>
                <a:gd name="connsiteY89" fmla="*/ 159808 h 812606"/>
                <a:gd name="connsiteX90" fmla="*/ 12346891 w 12346891"/>
                <a:gd name="connsiteY90" fmla="*/ 119324 h 812606"/>
                <a:gd name="connsiteX91" fmla="*/ 12329208 w 12346891"/>
                <a:gd name="connsiteY91" fmla="*/ 177225 h 812606"/>
                <a:gd name="connsiteX92" fmla="*/ 11735542 w 12346891"/>
                <a:gd name="connsiteY92" fmla="*/ 660610 h 812606"/>
                <a:gd name="connsiteX93" fmla="*/ 11365115 w 12346891"/>
                <a:gd name="connsiteY93" fmla="*/ 512014 h 812606"/>
                <a:gd name="connsiteX94" fmla="*/ 11316909 w 12346891"/>
                <a:gd name="connsiteY94" fmla="*/ 464675 h 812606"/>
                <a:gd name="connsiteX95" fmla="*/ 11312594 w 12346891"/>
                <a:gd name="connsiteY95" fmla="*/ 473298 h 812606"/>
                <a:gd name="connsiteX96" fmla="*/ 11303059 w 12346891"/>
                <a:gd name="connsiteY96" fmla="*/ 455634 h 812606"/>
                <a:gd name="connsiteX97" fmla="*/ 10863230 w 12346891"/>
                <a:gd name="connsiteY97" fmla="*/ 168308 h 812606"/>
                <a:gd name="connsiteX98" fmla="*/ 10440168 w 12346891"/>
                <a:gd name="connsiteY98" fmla="*/ 428741 h 812606"/>
                <a:gd name="connsiteX99" fmla="*/ 10439916 w 12346891"/>
                <a:gd name="connsiteY99" fmla="*/ 429150 h 812606"/>
                <a:gd name="connsiteX100" fmla="*/ 10438424 w 12346891"/>
                <a:gd name="connsiteY100" fmla="*/ 432244 h 812606"/>
                <a:gd name="connsiteX101" fmla="*/ 10411637 w 12346891"/>
                <a:gd name="connsiteY101" fmla="*/ 480214 h 812606"/>
                <a:gd name="connsiteX102" fmla="*/ 10398383 w 12346891"/>
                <a:gd name="connsiteY102" fmla="*/ 500849 h 812606"/>
                <a:gd name="connsiteX103" fmla="*/ 10380893 w 12346891"/>
                <a:gd name="connsiteY103" fmla="*/ 541285 h 812606"/>
                <a:gd name="connsiteX104" fmla="*/ 10388584 w 12346891"/>
                <a:gd name="connsiteY104" fmla="*/ 516101 h 812606"/>
                <a:gd name="connsiteX105" fmla="*/ 10382475 w 12346891"/>
                <a:gd name="connsiteY105" fmla="*/ 525613 h 812606"/>
                <a:gd name="connsiteX106" fmla="*/ 9890722 w 12346891"/>
                <a:gd name="connsiteY106" fmla="*/ 812603 h 812606"/>
                <a:gd name="connsiteX107" fmla="*/ 9520295 w 12346891"/>
                <a:gd name="connsiteY107" fmla="*/ 664007 h 812606"/>
                <a:gd name="connsiteX108" fmla="*/ 9472089 w 12346891"/>
                <a:gd name="connsiteY108" fmla="*/ 616668 h 812606"/>
                <a:gd name="connsiteX109" fmla="*/ 9467775 w 12346891"/>
                <a:gd name="connsiteY109" fmla="*/ 625292 h 812606"/>
                <a:gd name="connsiteX110" fmla="*/ 9458240 w 12346891"/>
                <a:gd name="connsiteY110" fmla="*/ 607627 h 812606"/>
                <a:gd name="connsiteX111" fmla="*/ 9018411 w 12346891"/>
                <a:gd name="connsiteY111" fmla="*/ 320302 h 812606"/>
                <a:gd name="connsiteX112" fmla="*/ 8752800 w 12346891"/>
                <a:gd name="connsiteY112" fmla="*/ 411089 h 812606"/>
                <a:gd name="connsiteX113" fmla="*/ 8707593 w 12346891"/>
                <a:gd name="connsiteY113" fmla="*/ 449000 h 812606"/>
                <a:gd name="connsiteX114" fmla="*/ 8702020 w 12346891"/>
                <a:gd name="connsiteY114" fmla="*/ 456073 h 812606"/>
                <a:gd name="connsiteX115" fmla="*/ 8667899 w 12346891"/>
                <a:gd name="connsiteY115" fmla="*/ 488902 h 812606"/>
                <a:gd name="connsiteX116" fmla="*/ 8642818 w 12346891"/>
                <a:gd name="connsiteY116" fmla="*/ 515951 h 812606"/>
                <a:gd name="connsiteX117" fmla="*/ 8553583 w 12346891"/>
                <a:gd name="connsiteY117" fmla="*/ 652795 h 812606"/>
                <a:gd name="connsiteX118" fmla="*/ 8536073 w 12346891"/>
                <a:gd name="connsiteY118" fmla="*/ 693279 h 812606"/>
                <a:gd name="connsiteX119" fmla="*/ 8553757 w 12346891"/>
                <a:gd name="connsiteY119" fmla="*/ 635378 h 812606"/>
                <a:gd name="connsiteX120" fmla="*/ 8590096 w 12346891"/>
                <a:gd name="connsiteY120" fmla="*/ 553928 h 812606"/>
                <a:gd name="connsiteX121" fmla="*/ 8548816 w 12346891"/>
                <a:gd name="connsiteY121" fmla="*/ 583206 h 812606"/>
                <a:gd name="connsiteX122" fmla="*/ 8275244 w 12346891"/>
                <a:gd name="connsiteY122" fmla="*/ 660611 h 812606"/>
                <a:gd name="connsiteX123" fmla="*/ 7904817 w 12346891"/>
                <a:gd name="connsiteY123" fmla="*/ 512015 h 812606"/>
                <a:gd name="connsiteX124" fmla="*/ 7856610 w 12346891"/>
                <a:gd name="connsiteY124" fmla="*/ 464676 h 812606"/>
                <a:gd name="connsiteX125" fmla="*/ 7852297 w 12346891"/>
                <a:gd name="connsiteY125" fmla="*/ 473299 h 812606"/>
                <a:gd name="connsiteX126" fmla="*/ 7842761 w 12346891"/>
                <a:gd name="connsiteY126" fmla="*/ 455635 h 812606"/>
                <a:gd name="connsiteX127" fmla="*/ 7402931 w 12346891"/>
                <a:gd name="connsiteY127" fmla="*/ 168309 h 812606"/>
                <a:gd name="connsiteX128" fmla="*/ 6979869 w 12346891"/>
                <a:gd name="connsiteY128" fmla="*/ 428742 h 812606"/>
                <a:gd name="connsiteX129" fmla="*/ 6979618 w 12346891"/>
                <a:gd name="connsiteY129" fmla="*/ 429151 h 812606"/>
                <a:gd name="connsiteX130" fmla="*/ 6978126 w 12346891"/>
                <a:gd name="connsiteY130" fmla="*/ 432245 h 812606"/>
                <a:gd name="connsiteX131" fmla="*/ 6951340 w 12346891"/>
                <a:gd name="connsiteY131" fmla="*/ 480215 h 812606"/>
                <a:gd name="connsiteX132" fmla="*/ 6938084 w 12346891"/>
                <a:gd name="connsiteY132" fmla="*/ 500850 h 812606"/>
                <a:gd name="connsiteX133" fmla="*/ 6920595 w 12346891"/>
                <a:gd name="connsiteY133" fmla="*/ 541286 h 812606"/>
                <a:gd name="connsiteX134" fmla="*/ 6928286 w 12346891"/>
                <a:gd name="connsiteY134" fmla="*/ 516102 h 812606"/>
                <a:gd name="connsiteX135" fmla="*/ 6922176 w 12346891"/>
                <a:gd name="connsiteY135" fmla="*/ 525614 h 812606"/>
                <a:gd name="connsiteX136" fmla="*/ 6430425 w 12346891"/>
                <a:gd name="connsiteY136" fmla="*/ 812604 h 812606"/>
                <a:gd name="connsiteX137" fmla="*/ 6059997 w 12346891"/>
                <a:gd name="connsiteY137" fmla="*/ 664008 h 812606"/>
                <a:gd name="connsiteX138" fmla="*/ 6011791 w 12346891"/>
                <a:gd name="connsiteY138" fmla="*/ 616669 h 812606"/>
                <a:gd name="connsiteX139" fmla="*/ 6007477 w 12346891"/>
                <a:gd name="connsiteY139" fmla="*/ 625293 h 812606"/>
                <a:gd name="connsiteX140" fmla="*/ 5997942 w 12346891"/>
                <a:gd name="connsiteY140" fmla="*/ 607628 h 812606"/>
                <a:gd name="connsiteX141" fmla="*/ 5558112 w 12346891"/>
                <a:gd name="connsiteY141" fmla="*/ 320302 h 812606"/>
                <a:gd name="connsiteX142" fmla="*/ 5292503 w 12346891"/>
                <a:gd name="connsiteY142" fmla="*/ 411089 h 812606"/>
                <a:gd name="connsiteX143" fmla="*/ 5247298 w 12346891"/>
                <a:gd name="connsiteY143" fmla="*/ 448999 h 812606"/>
                <a:gd name="connsiteX144" fmla="*/ 5241722 w 12346891"/>
                <a:gd name="connsiteY144" fmla="*/ 456075 h 812606"/>
                <a:gd name="connsiteX145" fmla="*/ 5207592 w 12346891"/>
                <a:gd name="connsiteY145" fmla="*/ 488913 h 812606"/>
                <a:gd name="connsiteX146" fmla="*/ 5129797 w 12346891"/>
                <a:gd name="connsiteY146" fmla="*/ 553930 h 812606"/>
                <a:gd name="connsiteX147" fmla="*/ 5088518 w 12346891"/>
                <a:gd name="connsiteY147" fmla="*/ 583208 h 812606"/>
                <a:gd name="connsiteX148" fmla="*/ 4814946 w 12346891"/>
                <a:gd name="connsiteY148" fmla="*/ 660613 h 812606"/>
                <a:gd name="connsiteX149" fmla="*/ 4444519 w 12346891"/>
                <a:gd name="connsiteY149" fmla="*/ 512017 h 812606"/>
                <a:gd name="connsiteX150" fmla="*/ 4396312 w 12346891"/>
                <a:gd name="connsiteY150" fmla="*/ 464678 h 812606"/>
                <a:gd name="connsiteX151" fmla="*/ 4391999 w 12346891"/>
                <a:gd name="connsiteY151" fmla="*/ 473301 h 812606"/>
                <a:gd name="connsiteX152" fmla="*/ 4382463 w 12346891"/>
                <a:gd name="connsiteY152" fmla="*/ 455637 h 812606"/>
                <a:gd name="connsiteX153" fmla="*/ 3942634 w 12346891"/>
                <a:gd name="connsiteY153" fmla="*/ 168311 h 812606"/>
                <a:gd name="connsiteX154" fmla="*/ 3519572 w 12346891"/>
                <a:gd name="connsiteY154" fmla="*/ 428744 h 812606"/>
                <a:gd name="connsiteX155" fmla="*/ 3477786 w 12346891"/>
                <a:gd name="connsiteY155" fmla="*/ 500852 h 812606"/>
                <a:gd name="connsiteX156" fmla="*/ 3467989 w 12346891"/>
                <a:gd name="connsiteY156" fmla="*/ 516104 h 812606"/>
                <a:gd name="connsiteX157" fmla="*/ 3461878 w 12346891"/>
                <a:gd name="connsiteY157" fmla="*/ 525616 h 812606"/>
                <a:gd name="connsiteX158" fmla="*/ 2970127 w 12346891"/>
                <a:gd name="connsiteY158" fmla="*/ 812606 h 812606"/>
                <a:gd name="connsiteX159" fmla="*/ 2599700 w 12346891"/>
                <a:gd name="connsiteY159" fmla="*/ 664010 h 812606"/>
                <a:gd name="connsiteX160" fmla="*/ 2551493 w 12346891"/>
                <a:gd name="connsiteY160" fmla="*/ 616671 h 812606"/>
                <a:gd name="connsiteX161" fmla="*/ 2547180 w 12346891"/>
                <a:gd name="connsiteY161" fmla="*/ 625295 h 812606"/>
                <a:gd name="connsiteX162" fmla="*/ 2537644 w 12346891"/>
                <a:gd name="connsiteY162" fmla="*/ 607630 h 812606"/>
                <a:gd name="connsiteX163" fmla="*/ 2097815 w 12346891"/>
                <a:gd name="connsiteY163" fmla="*/ 320304 h 812606"/>
                <a:gd name="connsiteX164" fmla="*/ 1832205 w 12346891"/>
                <a:gd name="connsiteY164" fmla="*/ 411091 h 812606"/>
                <a:gd name="connsiteX165" fmla="*/ 1722223 w 12346891"/>
                <a:gd name="connsiteY165" fmla="*/ 515954 h 812606"/>
                <a:gd name="connsiteX166" fmla="*/ 1628221 w 12346891"/>
                <a:gd name="connsiteY166" fmla="*/ 583210 h 812606"/>
                <a:gd name="connsiteX167" fmla="*/ 1354648 w 12346891"/>
                <a:gd name="connsiteY167" fmla="*/ 660615 h 812606"/>
                <a:gd name="connsiteX168" fmla="*/ 984221 w 12346891"/>
                <a:gd name="connsiteY168" fmla="*/ 512019 h 812606"/>
                <a:gd name="connsiteX169" fmla="*/ 936015 w 12346891"/>
                <a:gd name="connsiteY169" fmla="*/ 464680 h 812606"/>
                <a:gd name="connsiteX170" fmla="*/ 931701 w 12346891"/>
                <a:gd name="connsiteY170" fmla="*/ 473303 h 812606"/>
                <a:gd name="connsiteX171" fmla="*/ 922165 w 12346891"/>
                <a:gd name="connsiteY171" fmla="*/ 455639 h 812606"/>
                <a:gd name="connsiteX172" fmla="*/ 482336 w 12346891"/>
                <a:gd name="connsiteY172" fmla="*/ 168313 h 812606"/>
                <a:gd name="connsiteX173" fmla="*/ 59274 w 12346891"/>
                <a:gd name="connsiteY173" fmla="*/ 428746 h 812606"/>
                <a:gd name="connsiteX174" fmla="*/ 59022 w 12346891"/>
                <a:gd name="connsiteY174" fmla="*/ 429155 h 812606"/>
                <a:gd name="connsiteX175" fmla="*/ 30744 w 12346891"/>
                <a:gd name="connsiteY175" fmla="*/ 480219 h 812606"/>
                <a:gd name="connsiteX176" fmla="*/ -1 w 12346891"/>
                <a:gd name="connsiteY176" fmla="*/ 541290 h 812606"/>
                <a:gd name="connsiteX177" fmla="*/ 247792 w 12346891"/>
                <a:gd name="connsiteY177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408614 w 12346893"/>
                <a:gd name="connsiteY35" fmla="*/ 177228 h 812606"/>
                <a:gd name="connsiteX36" fmla="*/ 5372276 w 12346893"/>
                <a:gd name="connsiteY36" fmla="*/ 258677 h 812606"/>
                <a:gd name="connsiteX37" fmla="*/ 5413555 w 12346893"/>
                <a:gd name="connsiteY37" fmla="*/ 229399 h 812606"/>
                <a:gd name="connsiteX38" fmla="*/ 5687128 w 12346893"/>
                <a:gd name="connsiteY38" fmla="*/ 151994 h 812606"/>
                <a:gd name="connsiteX39" fmla="*/ 6057555 w 12346893"/>
                <a:gd name="connsiteY39" fmla="*/ 300590 h 812606"/>
                <a:gd name="connsiteX40" fmla="*/ 6105761 w 12346893"/>
                <a:gd name="connsiteY40" fmla="*/ 347929 h 812606"/>
                <a:gd name="connsiteX41" fmla="*/ 6110075 w 12346893"/>
                <a:gd name="connsiteY41" fmla="*/ 339306 h 812606"/>
                <a:gd name="connsiteX42" fmla="*/ 6119611 w 12346893"/>
                <a:gd name="connsiteY42" fmla="*/ 356970 h 812606"/>
                <a:gd name="connsiteX43" fmla="*/ 6559439 w 12346893"/>
                <a:gd name="connsiteY43" fmla="*/ 644296 h 812606"/>
                <a:gd name="connsiteX44" fmla="*/ 6982502 w 12346893"/>
                <a:gd name="connsiteY44" fmla="*/ 383863 h 812606"/>
                <a:gd name="connsiteX45" fmla="*/ 6982753 w 12346893"/>
                <a:gd name="connsiteY45" fmla="*/ 383454 h 812606"/>
                <a:gd name="connsiteX46" fmla="*/ 6984246 w 12346893"/>
                <a:gd name="connsiteY46" fmla="*/ 380360 h 812606"/>
                <a:gd name="connsiteX47" fmla="*/ 7011032 w 12346893"/>
                <a:gd name="connsiteY47" fmla="*/ 332390 h 812606"/>
                <a:gd name="connsiteX48" fmla="*/ 7024286 w 12346893"/>
                <a:gd name="connsiteY48" fmla="*/ 311755 h 812606"/>
                <a:gd name="connsiteX49" fmla="*/ 7041777 w 12346893"/>
                <a:gd name="connsiteY49" fmla="*/ 271319 h 812606"/>
                <a:gd name="connsiteX50" fmla="*/ 7034085 w 12346893"/>
                <a:gd name="connsiteY50" fmla="*/ 296503 h 812606"/>
                <a:gd name="connsiteX51" fmla="*/ 7040195 w 12346893"/>
                <a:gd name="connsiteY51" fmla="*/ 286991 h 812606"/>
                <a:gd name="connsiteX52" fmla="*/ 7531947 w 12346893"/>
                <a:gd name="connsiteY52" fmla="*/ 1 h 812606"/>
                <a:gd name="connsiteX53" fmla="*/ 7902374 w 12346893"/>
                <a:gd name="connsiteY53" fmla="*/ 148597 h 812606"/>
                <a:gd name="connsiteX54" fmla="*/ 7950580 w 12346893"/>
                <a:gd name="connsiteY54" fmla="*/ 195936 h 812606"/>
                <a:gd name="connsiteX55" fmla="*/ 7954894 w 12346893"/>
                <a:gd name="connsiteY55" fmla="*/ 187312 h 812606"/>
                <a:gd name="connsiteX56" fmla="*/ 7964430 w 12346893"/>
                <a:gd name="connsiteY56" fmla="*/ 204977 h 812606"/>
                <a:gd name="connsiteX57" fmla="*/ 8404258 w 12346893"/>
                <a:gd name="connsiteY57" fmla="*/ 492302 h 812606"/>
                <a:gd name="connsiteX58" fmla="*/ 8669869 w 12346893"/>
                <a:gd name="connsiteY58" fmla="*/ 401515 h 812606"/>
                <a:gd name="connsiteX59" fmla="*/ 8715076 w 12346893"/>
                <a:gd name="connsiteY59" fmla="*/ 363604 h 812606"/>
                <a:gd name="connsiteX60" fmla="*/ 8720650 w 12346893"/>
                <a:gd name="connsiteY60" fmla="*/ 356531 h 812606"/>
                <a:gd name="connsiteX61" fmla="*/ 8754770 w 12346893"/>
                <a:gd name="connsiteY61" fmla="*/ 323702 h 812606"/>
                <a:gd name="connsiteX62" fmla="*/ 8779851 w 12346893"/>
                <a:gd name="connsiteY62" fmla="*/ 296653 h 812606"/>
                <a:gd name="connsiteX63" fmla="*/ 8869086 w 12346893"/>
                <a:gd name="connsiteY63" fmla="*/ 159809 h 812606"/>
                <a:gd name="connsiteX64" fmla="*/ 8886596 w 12346893"/>
                <a:gd name="connsiteY64" fmla="*/ 119325 h 812606"/>
                <a:gd name="connsiteX65" fmla="*/ 8868912 w 12346893"/>
                <a:gd name="connsiteY65" fmla="*/ 177226 h 812606"/>
                <a:gd name="connsiteX66" fmla="*/ 8832573 w 12346893"/>
                <a:gd name="connsiteY66" fmla="*/ 258676 h 812606"/>
                <a:gd name="connsiteX67" fmla="*/ 8873853 w 12346893"/>
                <a:gd name="connsiteY67" fmla="*/ 229399 h 812606"/>
                <a:gd name="connsiteX68" fmla="*/ 9147426 w 12346893"/>
                <a:gd name="connsiteY68" fmla="*/ 151993 h 812606"/>
                <a:gd name="connsiteX69" fmla="*/ 9517853 w 12346893"/>
                <a:gd name="connsiteY69" fmla="*/ 300589 h 812606"/>
                <a:gd name="connsiteX70" fmla="*/ 9566059 w 12346893"/>
                <a:gd name="connsiteY70" fmla="*/ 347928 h 812606"/>
                <a:gd name="connsiteX71" fmla="*/ 9570373 w 12346893"/>
                <a:gd name="connsiteY71" fmla="*/ 339305 h 812606"/>
                <a:gd name="connsiteX72" fmla="*/ 9579908 w 12346893"/>
                <a:gd name="connsiteY72" fmla="*/ 356969 h 812606"/>
                <a:gd name="connsiteX73" fmla="*/ 10019738 w 12346893"/>
                <a:gd name="connsiteY73" fmla="*/ 644295 h 812606"/>
                <a:gd name="connsiteX74" fmla="*/ 10442800 w 12346893"/>
                <a:gd name="connsiteY74" fmla="*/ 383862 h 812606"/>
                <a:gd name="connsiteX75" fmla="*/ 10443052 w 12346893"/>
                <a:gd name="connsiteY75" fmla="*/ 383453 h 812606"/>
                <a:gd name="connsiteX76" fmla="*/ 10444544 w 12346893"/>
                <a:gd name="connsiteY76" fmla="*/ 380359 h 812606"/>
                <a:gd name="connsiteX77" fmla="*/ 10471330 w 12346893"/>
                <a:gd name="connsiteY77" fmla="*/ 332389 h 812606"/>
                <a:gd name="connsiteX78" fmla="*/ 10484585 w 12346893"/>
                <a:gd name="connsiteY78" fmla="*/ 311754 h 812606"/>
                <a:gd name="connsiteX79" fmla="*/ 10502074 w 12346893"/>
                <a:gd name="connsiteY79" fmla="*/ 271318 h 812606"/>
                <a:gd name="connsiteX80" fmla="*/ 10494383 w 12346893"/>
                <a:gd name="connsiteY80" fmla="*/ 296502 h 812606"/>
                <a:gd name="connsiteX81" fmla="*/ 10500493 w 12346893"/>
                <a:gd name="connsiteY81" fmla="*/ 286990 h 812606"/>
                <a:gd name="connsiteX82" fmla="*/ 10992245 w 12346893"/>
                <a:gd name="connsiteY82" fmla="*/ 0 h 812606"/>
                <a:gd name="connsiteX83" fmla="*/ 11362672 w 12346893"/>
                <a:gd name="connsiteY83" fmla="*/ 148596 h 812606"/>
                <a:gd name="connsiteX84" fmla="*/ 11410878 w 12346893"/>
                <a:gd name="connsiteY84" fmla="*/ 195935 h 812606"/>
                <a:gd name="connsiteX85" fmla="*/ 11415192 w 12346893"/>
                <a:gd name="connsiteY85" fmla="*/ 187311 h 812606"/>
                <a:gd name="connsiteX86" fmla="*/ 11424728 w 12346893"/>
                <a:gd name="connsiteY86" fmla="*/ 204976 h 812606"/>
                <a:gd name="connsiteX87" fmla="*/ 11864557 w 12346893"/>
                <a:gd name="connsiteY87" fmla="*/ 492302 h 812606"/>
                <a:gd name="connsiteX88" fmla="*/ 12329384 w 12346893"/>
                <a:gd name="connsiteY88" fmla="*/ 159808 h 812606"/>
                <a:gd name="connsiteX89" fmla="*/ 12346893 w 12346893"/>
                <a:gd name="connsiteY89" fmla="*/ 119324 h 812606"/>
                <a:gd name="connsiteX90" fmla="*/ 12329210 w 12346893"/>
                <a:gd name="connsiteY90" fmla="*/ 177225 h 812606"/>
                <a:gd name="connsiteX91" fmla="*/ 11735544 w 12346893"/>
                <a:gd name="connsiteY91" fmla="*/ 660610 h 812606"/>
                <a:gd name="connsiteX92" fmla="*/ 11365117 w 12346893"/>
                <a:gd name="connsiteY92" fmla="*/ 512014 h 812606"/>
                <a:gd name="connsiteX93" fmla="*/ 11316911 w 12346893"/>
                <a:gd name="connsiteY93" fmla="*/ 464675 h 812606"/>
                <a:gd name="connsiteX94" fmla="*/ 11312596 w 12346893"/>
                <a:gd name="connsiteY94" fmla="*/ 473298 h 812606"/>
                <a:gd name="connsiteX95" fmla="*/ 11303061 w 12346893"/>
                <a:gd name="connsiteY95" fmla="*/ 455634 h 812606"/>
                <a:gd name="connsiteX96" fmla="*/ 10863232 w 12346893"/>
                <a:gd name="connsiteY96" fmla="*/ 168308 h 812606"/>
                <a:gd name="connsiteX97" fmla="*/ 10440170 w 12346893"/>
                <a:gd name="connsiteY97" fmla="*/ 428741 h 812606"/>
                <a:gd name="connsiteX98" fmla="*/ 10439918 w 12346893"/>
                <a:gd name="connsiteY98" fmla="*/ 429150 h 812606"/>
                <a:gd name="connsiteX99" fmla="*/ 10438426 w 12346893"/>
                <a:gd name="connsiteY99" fmla="*/ 432244 h 812606"/>
                <a:gd name="connsiteX100" fmla="*/ 10411639 w 12346893"/>
                <a:gd name="connsiteY100" fmla="*/ 480214 h 812606"/>
                <a:gd name="connsiteX101" fmla="*/ 10398385 w 12346893"/>
                <a:gd name="connsiteY101" fmla="*/ 500849 h 812606"/>
                <a:gd name="connsiteX102" fmla="*/ 10380895 w 12346893"/>
                <a:gd name="connsiteY102" fmla="*/ 541285 h 812606"/>
                <a:gd name="connsiteX103" fmla="*/ 10388586 w 12346893"/>
                <a:gd name="connsiteY103" fmla="*/ 516101 h 812606"/>
                <a:gd name="connsiteX104" fmla="*/ 10382477 w 12346893"/>
                <a:gd name="connsiteY104" fmla="*/ 525613 h 812606"/>
                <a:gd name="connsiteX105" fmla="*/ 9890724 w 12346893"/>
                <a:gd name="connsiteY105" fmla="*/ 812603 h 812606"/>
                <a:gd name="connsiteX106" fmla="*/ 9520297 w 12346893"/>
                <a:gd name="connsiteY106" fmla="*/ 664007 h 812606"/>
                <a:gd name="connsiteX107" fmla="*/ 9472091 w 12346893"/>
                <a:gd name="connsiteY107" fmla="*/ 616668 h 812606"/>
                <a:gd name="connsiteX108" fmla="*/ 9467777 w 12346893"/>
                <a:gd name="connsiteY108" fmla="*/ 625292 h 812606"/>
                <a:gd name="connsiteX109" fmla="*/ 9458242 w 12346893"/>
                <a:gd name="connsiteY109" fmla="*/ 607627 h 812606"/>
                <a:gd name="connsiteX110" fmla="*/ 9018413 w 12346893"/>
                <a:gd name="connsiteY110" fmla="*/ 320302 h 812606"/>
                <a:gd name="connsiteX111" fmla="*/ 8752802 w 12346893"/>
                <a:gd name="connsiteY111" fmla="*/ 411089 h 812606"/>
                <a:gd name="connsiteX112" fmla="*/ 8707595 w 12346893"/>
                <a:gd name="connsiteY112" fmla="*/ 449000 h 812606"/>
                <a:gd name="connsiteX113" fmla="*/ 8702022 w 12346893"/>
                <a:gd name="connsiteY113" fmla="*/ 456073 h 812606"/>
                <a:gd name="connsiteX114" fmla="*/ 8667901 w 12346893"/>
                <a:gd name="connsiteY114" fmla="*/ 488902 h 812606"/>
                <a:gd name="connsiteX115" fmla="*/ 8642820 w 12346893"/>
                <a:gd name="connsiteY115" fmla="*/ 515951 h 812606"/>
                <a:gd name="connsiteX116" fmla="*/ 8553585 w 12346893"/>
                <a:gd name="connsiteY116" fmla="*/ 652795 h 812606"/>
                <a:gd name="connsiteX117" fmla="*/ 8536075 w 12346893"/>
                <a:gd name="connsiteY117" fmla="*/ 693279 h 812606"/>
                <a:gd name="connsiteX118" fmla="*/ 8553759 w 12346893"/>
                <a:gd name="connsiteY118" fmla="*/ 635378 h 812606"/>
                <a:gd name="connsiteX119" fmla="*/ 8590098 w 12346893"/>
                <a:gd name="connsiteY119" fmla="*/ 553928 h 812606"/>
                <a:gd name="connsiteX120" fmla="*/ 8548818 w 12346893"/>
                <a:gd name="connsiteY120" fmla="*/ 583206 h 812606"/>
                <a:gd name="connsiteX121" fmla="*/ 8275246 w 12346893"/>
                <a:gd name="connsiteY121" fmla="*/ 660611 h 812606"/>
                <a:gd name="connsiteX122" fmla="*/ 7904819 w 12346893"/>
                <a:gd name="connsiteY122" fmla="*/ 512015 h 812606"/>
                <a:gd name="connsiteX123" fmla="*/ 7856612 w 12346893"/>
                <a:gd name="connsiteY123" fmla="*/ 464676 h 812606"/>
                <a:gd name="connsiteX124" fmla="*/ 7852299 w 12346893"/>
                <a:gd name="connsiteY124" fmla="*/ 473299 h 812606"/>
                <a:gd name="connsiteX125" fmla="*/ 7842763 w 12346893"/>
                <a:gd name="connsiteY125" fmla="*/ 455635 h 812606"/>
                <a:gd name="connsiteX126" fmla="*/ 7402933 w 12346893"/>
                <a:gd name="connsiteY126" fmla="*/ 168309 h 812606"/>
                <a:gd name="connsiteX127" fmla="*/ 6979871 w 12346893"/>
                <a:gd name="connsiteY127" fmla="*/ 428742 h 812606"/>
                <a:gd name="connsiteX128" fmla="*/ 6979620 w 12346893"/>
                <a:gd name="connsiteY128" fmla="*/ 429151 h 812606"/>
                <a:gd name="connsiteX129" fmla="*/ 6978128 w 12346893"/>
                <a:gd name="connsiteY129" fmla="*/ 432245 h 812606"/>
                <a:gd name="connsiteX130" fmla="*/ 6951342 w 12346893"/>
                <a:gd name="connsiteY130" fmla="*/ 480215 h 812606"/>
                <a:gd name="connsiteX131" fmla="*/ 6938086 w 12346893"/>
                <a:gd name="connsiteY131" fmla="*/ 500850 h 812606"/>
                <a:gd name="connsiteX132" fmla="*/ 6920597 w 12346893"/>
                <a:gd name="connsiteY132" fmla="*/ 541286 h 812606"/>
                <a:gd name="connsiteX133" fmla="*/ 6928288 w 12346893"/>
                <a:gd name="connsiteY133" fmla="*/ 516102 h 812606"/>
                <a:gd name="connsiteX134" fmla="*/ 6922178 w 12346893"/>
                <a:gd name="connsiteY134" fmla="*/ 525614 h 812606"/>
                <a:gd name="connsiteX135" fmla="*/ 6430427 w 12346893"/>
                <a:gd name="connsiteY135" fmla="*/ 812604 h 812606"/>
                <a:gd name="connsiteX136" fmla="*/ 6059999 w 12346893"/>
                <a:gd name="connsiteY136" fmla="*/ 664008 h 812606"/>
                <a:gd name="connsiteX137" fmla="*/ 6011793 w 12346893"/>
                <a:gd name="connsiteY137" fmla="*/ 616669 h 812606"/>
                <a:gd name="connsiteX138" fmla="*/ 6007479 w 12346893"/>
                <a:gd name="connsiteY138" fmla="*/ 625293 h 812606"/>
                <a:gd name="connsiteX139" fmla="*/ 5997944 w 12346893"/>
                <a:gd name="connsiteY139" fmla="*/ 607628 h 812606"/>
                <a:gd name="connsiteX140" fmla="*/ 5558114 w 12346893"/>
                <a:gd name="connsiteY140" fmla="*/ 320302 h 812606"/>
                <a:gd name="connsiteX141" fmla="*/ 5292505 w 12346893"/>
                <a:gd name="connsiteY141" fmla="*/ 411089 h 812606"/>
                <a:gd name="connsiteX142" fmla="*/ 5247300 w 12346893"/>
                <a:gd name="connsiteY142" fmla="*/ 448999 h 812606"/>
                <a:gd name="connsiteX143" fmla="*/ 5241724 w 12346893"/>
                <a:gd name="connsiteY143" fmla="*/ 456075 h 812606"/>
                <a:gd name="connsiteX144" fmla="*/ 5207594 w 12346893"/>
                <a:gd name="connsiteY144" fmla="*/ 488913 h 812606"/>
                <a:gd name="connsiteX145" fmla="*/ 5129799 w 12346893"/>
                <a:gd name="connsiteY145" fmla="*/ 553930 h 812606"/>
                <a:gd name="connsiteX146" fmla="*/ 5088520 w 12346893"/>
                <a:gd name="connsiteY146" fmla="*/ 583208 h 812606"/>
                <a:gd name="connsiteX147" fmla="*/ 4814948 w 12346893"/>
                <a:gd name="connsiteY147" fmla="*/ 660613 h 812606"/>
                <a:gd name="connsiteX148" fmla="*/ 4444521 w 12346893"/>
                <a:gd name="connsiteY148" fmla="*/ 512017 h 812606"/>
                <a:gd name="connsiteX149" fmla="*/ 4396314 w 12346893"/>
                <a:gd name="connsiteY149" fmla="*/ 464678 h 812606"/>
                <a:gd name="connsiteX150" fmla="*/ 4392001 w 12346893"/>
                <a:gd name="connsiteY150" fmla="*/ 473301 h 812606"/>
                <a:gd name="connsiteX151" fmla="*/ 4382465 w 12346893"/>
                <a:gd name="connsiteY151" fmla="*/ 455637 h 812606"/>
                <a:gd name="connsiteX152" fmla="*/ 3942636 w 12346893"/>
                <a:gd name="connsiteY152" fmla="*/ 168311 h 812606"/>
                <a:gd name="connsiteX153" fmla="*/ 3519574 w 12346893"/>
                <a:gd name="connsiteY153" fmla="*/ 428744 h 812606"/>
                <a:gd name="connsiteX154" fmla="*/ 3477788 w 12346893"/>
                <a:gd name="connsiteY154" fmla="*/ 500852 h 812606"/>
                <a:gd name="connsiteX155" fmla="*/ 3467991 w 12346893"/>
                <a:gd name="connsiteY155" fmla="*/ 516104 h 812606"/>
                <a:gd name="connsiteX156" fmla="*/ 3461880 w 12346893"/>
                <a:gd name="connsiteY156" fmla="*/ 525616 h 812606"/>
                <a:gd name="connsiteX157" fmla="*/ 2970129 w 12346893"/>
                <a:gd name="connsiteY157" fmla="*/ 812606 h 812606"/>
                <a:gd name="connsiteX158" fmla="*/ 2599702 w 12346893"/>
                <a:gd name="connsiteY158" fmla="*/ 664010 h 812606"/>
                <a:gd name="connsiteX159" fmla="*/ 2551495 w 12346893"/>
                <a:gd name="connsiteY159" fmla="*/ 616671 h 812606"/>
                <a:gd name="connsiteX160" fmla="*/ 2547182 w 12346893"/>
                <a:gd name="connsiteY160" fmla="*/ 625295 h 812606"/>
                <a:gd name="connsiteX161" fmla="*/ 2537646 w 12346893"/>
                <a:gd name="connsiteY161" fmla="*/ 607630 h 812606"/>
                <a:gd name="connsiteX162" fmla="*/ 2097817 w 12346893"/>
                <a:gd name="connsiteY162" fmla="*/ 320304 h 812606"/>
                <a:gd name="connsiteX163" fmla="*/ 1832207 w 12346893"/>
                <a:gd name="connsiteY163" fmla="*/ 411091 h 812606"/>
                <a:gd name="connsiteX164" fmla="*/ 1722225 w 12346893"/>
                <a:gd name="connsiteY164" fmla="*/ 515954 h 812606"/>
                <a:gd name="connsiteX165" fmla="*/ 1628223 w 12346893"/>
                <a:gd name="connsiteY165" fmla="*/ 583210 h 812606"/>
                <a:gd name="connsiteX166" fmla="*/ 1354650 w 12346893"/>
                <a:gd name="connsiteY166" fmla="*/ 660615 h 812606"/>
                <a:gd name="connsiteX167" fmla="*/ 984223 w 12346893"/>
                <a:gd name="connsiteY167" fmla="*/ 512019 h 812606"/>
                <a:gd name="connsiteX168" fmla="*/ 936017 w 12346893"/>
                <a:gd name="connsiteY168" fmla="*/ 464680 h 812606"/>
                <a:gd name="connsiteX169" fmla="*/ 931703 w 12346893"/>
                <a:gd name="connsiteY169" fmla="*/ 473303 h 812606"/>
                <a:gd name="connsiteX170" fmla="*/ 922167 w 12346893"/>
                <a:gd name="connsiteY170" fmla="*/ 455639 h 812606"/>
                <a:gd name="connsiteX171" fmla="*/ 482338 w 12346893"/>
                <a:gd name="connsiteY171" fmla="*/ 168313 h 812606"/>
                <a:gd name="connsiteX172" fmla="*/ 59276 w 12346893"/>
                <a:gd name="connsiteY172" fmla="*/ 428746 h 812606"/>
                <a:gd name="connsiteX173" fmla="*/ 59024 w 12346893"/>
                <a:gd name="connsiteY173" fmla="*/ 429155 h 812606"/>
                <a:gd name="connsiteX174" fmla="*/ 30746 w 12346893"/>
                <a:gd name="connsiteY174" fmla="*/ 480219 h 812606"/>
                <a:gd name="connsiteX175" fmla="*/ 1 w 12346893"/>
                <a:gd name="connsiteY175" fmla="*/ 541290 h 812606"/>
                <a:gd name="connsiteX176" fmla="*/ 247794 w 12346893"/>
                <a:gd name="connsiteY176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11030 w 12346891"/>
                <a:gd name="connsiteY46" fmla="*/ 332390 h 812606"/>
                <a:gd name="connsiteX47" fmla="*/ 7024284 w 12346891"/>
                <a:gd name="connsiteY47" fmla="*/ 311755 h 812606"/>
                <a:gd name="connsiteX48" fmla="*/ 7041775 w 12346891"/>
                <a:gd name="connsiteY48" fmla="*/ 271319 h 812606"/>
                <a:gd name="connsiteX49" fmla="*/ 7034083 w 12346891"/>
                <a:gd name="connsiteY49" fmla="*/ 296503 h 812606"/>
                <a:gd name="connsiteX50" fmla="*/ 7040193 w 12346891"/>
                <a:gd name="connsiteY50" fmla="*/ 286991 h 812606"/>
                <a:gd name="connsiteX51" fmla="*/ 7531945 w 12346891"/>
                <a:gd name="connsiteY51" fmla="*/ 1 h 812606"/>
                <a:gd name="connsiteX52" fmla="*/ 7902372 w 12346891"/>
                <a:gd name="connsiteY52" fmla="*/ 148597 h 812606"/>
                <a:gd name="connsiteX53" fmla="*/ 7950578 w 12346891"/>
                <a:gd name="connsiteY53" fmla="*/ 195936 h 812606"/>
                <a:gd name="connsiteX54" fmla="*/ 7954892 w 12346891"/>
                <a:gd name="connsiteY54" fmla="*/ 187312 h 812606"/>
                <a:gd name="connsiteX55" fmla="*/ 7964428 w 12346891"/>
                <a:gd name="connsiteY55" fmla="*/ 204977 h 812606"/>
                <a:gd name="connsiteX56" fmla="*/ 8404256 w 12346891"/>
                <a:gd name="connsiteY56" fmla="*/ 492302 h 812606"/>
                <a:gd name="connsiteX57" fmla="*/ 8669867 w 12346891"/>
                <a:gd name="connsiteY57" fmla="*/ 401515 h 812606"/>
                <a:gd name="connsiteX58" fmla="*/ 8715074 w 12346891"/>
                <a:gd name="connsiteY58" fmla="*/ 363604 h 812606"/>
                <a:gd name="connsiteX59" fmla="*/ 8720648 w 12346891"/>
                <a:gd name="connsiteY59" fmla="*/ 356531 h 812606"/>
                <a:gd name="connsiteX60" fmla="*/ 8754768 w 12346891"/>
                <a:gd name="connsiteY60" fmla="*/ 323702 h 812606"/>
                <a:gd name="connsiteX61" fmla="*/ 8779849 w 12346891"/>
                <a:gd name="connsiteY61" fmla="*/ 296653 h 812606"/>
                <a:gd name="connsiteX62" fmla="*/ 8869084 w 12346891"/>
                <a:gd name="connsiteY62" fmla="*/ 159809 h 812606"/>
                <a:gd name="connsiteX63" fmla="*/ 8886594 w 12346891"/>
                <a:gd name="connsiteY63" fmla="*/ 119325 h 812606"/>
                <a:gd name="connsiteX64" fmla="*/ 8868910 w 12346891"/>
                <a:gd name="connsiteY64" fmla="*/ 177226 h 812606"/>
                <a:gd name="connsiteX65" fmla="*/ 8832571 w 12346891"/>
                <a:gd name="connsiteY65" fmla="*/ 258676 h 812606"/>
                <a:gd name="connsiteX66" fmla="*/ 8873851 w 12346891"/>
                <a:gd name="connsiteY66" fmla="*/ 229399 h 812606"/>
                <a:gd name="connsiteX67" fmla="*/ 9147424 w 12346891"/>
                <a:gd name="connsiteY67" fmla="*/ 151993 h 812606"/>
                <a:gd name="connsiteX68" fmla="*/ 9517851 w 12346891"/>
                <a:gd name="connsiteY68" fmla="*/ 300589 h 812606"/>
                <a:gd name="connsiteX69" fmla="*/ 9566057 w 12346891"/>
                <a:gd name="connsiteY69" fmla="*/ 347928 h 812606"/>
                <a:gd name="connsiteX70" fmla="*/ 9570371 w 12346891"/>
                <a:gd name="connsiteY70" fmla="*/ 339305 h 812606"/>
                <a:gd name="connsiteX71" fmla="*/ 9579906 w 12346891"/>
                <a:gd name="connsiteY71" fmla="*/ 356969 h 812606"/>
                <a:gd name="connsiteX72" fmla="*/ 10019736 w 12346891"/>
                <a:gd name="connsiteY72" fmla="*/ 644295 h 812606"/>
                <a:gd name="connsiteX73" fmla="*/ 10442798 w 12346891"/>
                <a:gd name="connsiteY73" fmla="*/ 383862 h 812606"/>
                <a:gd name="connsiteX74" fmla="*/ 10443050 w 12346891"/>
                <a:gd name="connsiteY74" fmla="*/ 383453 h 812606"/>
                <a:gd name="connsiteX75" fmla="*/ 10444542 w 12346891"/>
                <a:gd name="connsiteY75" fmla="*/ 380359 h 812606"/>
                <a:gd name="connsiteX76" fmla="*/ 10471328 w 12346891"/>
                <a:gd name="connsiteY76" fmla="*/ 332389 h 812606"/>
                <a:gd name="connsiteX77" fmla="*/ 10484583 w 12346891"/>
                <a:gd name="connsiteY77" fmla="*/ 311754 h 812606"/>
                <a:gd name="connsiteX78" fmla="*/ 10502072 w 12346891"/>
                <a:gd name="connsiteY78" fmla="*/ 271318 h 812606"/>
                <a:gd name="connsiteX79" fmla="*/ 10494381 w 12346891"/>
                <a:gd name="connsiteY79" fmla="*/ 296502 h 812606"/>
                <a:gd name="connsiteX80" fmla="*/ 10500491 w 12346891"/>
                <a:gd name="connsiteY80" fmla="*/ 286990 h 812606"/>
                <a:gd name="connsiteX81" fmla="*/ 10992243 w 12346891"/>
                <a:gd name="connsiteY81" fmla="*/ 0 h 812606"/>
                <a:gd name="connsiteX82" fmla="*/ 11362670 w 12346891"/>
                <a:gd name="connsiteY82" fmla="*/ 148596 h 812606"/>
                <a:gd name="connsiteX83" fmla="*/ 11410876 w 12346891"/>
                <a:gd name="connsiteY83" fmla="*/ 195935 h 812606"/>
                <a:gd name="connsiteX84" fmla="*/ 11415190 w 12346891"/>
                <a:gd name="connsiteY84" fmla="*/ 187311 h 812606"/>
                <a:gd name="connsiteX85" fmla="*/ 11424726 w 12346891"/>
                <a:gd name="connsiteY85" fmla="*/ 204976 h 812606"/>
                <a:gd name="connsiteX86" fmla="*/ 11864555 w 12346891"/>
                <a:gd name="connsiteY86" fmla="*/ 492302 h 812606"/>
                <a:gd name="connsiteX87" fmla="*/ 12329382 w 12346891"/>
                <a:gd name="connsiteY87" fmla="*/ 159808 h 812606"/>
                <a:gd name="connsiteX88" fmla="*/ 12346891 w 12346891"/>
                <a:gd name="connsiteY88" fmla="*/ 119324 h 812606"/>
                <a:gd name="connsiteX89" fmla="*/ 12329208 w 12346891"/>
                <a:gd name="connsiteY89" fmla="*/ 177225 h 812606"/>
                <a:gd name="connsiteX90" fmla="*/ 11735542 w 12346891"/>
                <a:gd name="connsiteY90" fmla="*/ 660610 h 812606"/>
                <a:gd name="connsiteX91" fmla="*/ 11365115 w 12346891"/>
                <a:gd name="connsiteY91" fmla="*/ 512014 h 812606"/>
                <a:gd name="connsiteX92" fmla="*/ 11316909 w 12346891"/>
                <a:gd name="connsiteY92" fmla="*/ 464675 h 812606"/>
                <a:gd name="connsiteX93" fmla="*/ 11312594 w 12346891"/>
                <a:gd name="connsiteY93" fmla="*/ 473298 h 812606"/>
                <a:gd name="connsiteX94" fmla="*/ 11303059 w 12346891"/>
                <a:gd name="connsiteY94" fmla="*/ 455634 h 812606"/>
                <a:gd name="connsiteX95" fmla="*/ 10863230 w 12346891"/>
                <a:gd name="connsiteY95" fmla="*/ 168308 h 812606"/>
                <a:gd name="connsiteX96" fmla="*/ 10440168 w 12346891"/>
                <a:gd name="connsiteY96" fmla="*/ 428741 h 812606"/>
                <a:gd name="connsiteX97" fmla="*/ 10439916 w 12346891"/>
                <a:gd name="connsiteY97" fmla="*/ 429150 h 812606"/>
                <a:gd name="connsiteX98" fmla="*/ 10438424 w 12346891"/>
                <a:gd name="connsiteY98" fmla="*/ 432244 h 812606"/>
                <a:gd name="connsiteX99" fmla="*/ 10411637 w 12346891"/>
                <a:gd name="connsiteY99" fmla="*/ 480214 h 812606"/>
                <a:gd name="connsiteX100" fmla="*/ 10398383 w 12346891"/>
                <a:gd name="connsiteY100" fmla="*/ 500849 h 812606"/>
                <a:gd name="connsiteX101" fmla="*/ 10380893 w 12346891"/>
                <a:gd name="connsiteY101" fmla="*/ 541285 h 812606"/>
                <a:gd name="connsiteX102" fmla="*/ 10388584 w 12346891"/>
                <a:gd name="connsiteY102" fmla="*/ 516101 h 812606"/>
                <a:gd name="connsiteX103" fmla="*/ 10382475 w 12346891"/>
                <a:gd name="connsiteY103" fmla="*/ 525613 h 812606"/>
                <a:gd name="connsiteX104" fmla="*/ 9890722 w 12346891"/>
                <a:gd name="connsiteY104" fmla="*/ 812603 h 812606"/>
                <a:gd name="connsiteX105" fmla="*/ 9520295 w 12346891"/>
                <a:gd name="connsiteY105" fmla="*/ 664007 h 812606"/>
                <a:gd name="connsiteX106" fmla="*/ 9472089 w 12346891"/>
                <a:gd name="connsiteY106" fmla="*/ 616668 h 812606"/>
                <a:gd name="connsiteX107" fmla="*/ 9467775 w 12346891"/>
                <a:gd name="connsiteY107" fmla="*/ 625292 h 812606"/>
                <a:gd name="connsiteX108" fmla="*/ 9458240 w 12346891"/>
                <a:gd name="connsiteY108" fmla="*/ 607627 h 812606"/>
                <a:gd name="connsiteX109" fmla="*/ 9018411 w 12346891"/>
                <a:gd name="connsiteY109" fmla="*/ 320302 h 812606"/>
                <a:gd name="connsiteX110" fmla="*/ 8752800 w 12346891"/>
                <a:gd name="connsiteY110" fmla="*/ 411089 h 812606"/>
                <a:gd name="connsiteX111" fmla="*/ 8707593 w 12346891"/>
                <a:gd name="connsiteY111" fmla="*/ 449000 h 812606"/>
                <a:gd name="connsiteX112" fmla="*/ 8702020 w 12346891"/>
                <a:gd name="connsiteY112" fmla="*/ 456073 h 812606"/>
                <a:gd name="connsiteX113" fmla="*/ 8667899 w 12346891"/>
                <a:gd name="connsiteY113" fmla="*/ 488902 h 812606"/>
                <a:gd name="connsiteX114" fmla="*/ 8642818 w 12346891"/>
                <a:gd name="connsiteY114" fmla="*/ 515951 h 812606"/>
                <a:gd name="connsiteX115" fmla="*/ 8553583 w 12346891"/>
                <a:gd name="connsiteY115" fmla="*/ 652795 h 812606"/>
                <a:gd name="connsiteX116" fmla="*/ 8536073 w 12346891"/>
                <a:gd name="connsiteY116" fmla="*/ 693279 h 812606"/>
                <a:gd name="connsiteX117" fmla="*/ 8553757 w 12346891"/>
                <a:gd name="connsiteY117" fmla="*/ 635378 h 812606"/>
                <a:gd name="connsiteX118" fmla="*/ 8590096 w 12346891"/>
                <a:gd name="connsiteY118" fmla="*/ 553928 h 812606"/>
                <a:gd name="connsiteX119" fmla="*/ 8548816 w 12346891"/>
                <a:gd name="connsiteY119" fmla="*/ 583206 h 812606"/>
                <a:gd name="connsiteX120" fmla="*/ 8275244 w 12346891"/>
                <a:gd name="connsiteY120" fmla="*/ 660611 h 812606"/>
                <a:gd name="connsiteX121" fmla="*/ 7904817 w 12346891"/>
                <a:gd name="connsiteY121" fmla="*/ 512015 h 812606"/>
                <a:gd name="connsiteX122" fmla="*/ 7856610 w 12346891"/>
                <a:gd name="connsiteY122" fmla="*/ 464676 h 812606"/>
                <a:gd name="connsiteX123" fmla="*/ 7852297 w 12346891"/>
                <a:gd name="connsiteY123" fmla="*/ 473299 h 812606"/>
                <a:gd name="connsiteX124" fmla="*/ 7842761 w 12346891"/>
                <a:gd name="connsiteY124" fmla="*/ 455635 h 812606"/>
                <a:gd name="connsiteX125" fmla="*/ 7402931 w 12346891"/>
                <a:gd name="connsiteY125" fmla="*/ 168309 h 812606"/>
                <a:gd name="connsiteX126" fmla="*/ 6979869 w 12346891"/>
                <a:gd name="connsiteY126" fmla="*/ 428742 h 812606"/>
                <a:gd name="connsiteX127" fmla="*/ 6979618 w 12346891"/>
                <a:gd name="connsiteY127" fmla="*/ 429151 h 812606"/>
                <a:gd name="connsiteX128" fmla="*/ 6978126 w 12346891"/>
                <a:gd name="connsiteY128" fmla="*/ 432245 h 812606"/>
                <a:gd name="connsiteX129" fmla="*/ 6951340 w 12346891"/>
                <a:gd name="connsiteY129" fmla="*/ 480215 h 812606"/>
                <a:gd name="connsiteX130" fmla="*/ 6938084 w 12346891"/>
                <a:gd name="connsiteY130" fmla="*/ 500850 h 812606"/>
                <a:gd name="connsiteX131" fmla="*/ 6920595 w 12346891"/>
                <a:gd name="connsiteY131" fmla="*/ 541286 h 812606"/>
                <a:gd name="connsiteX132" fmla="*/ 6928286 w 12346891"/>
                <a:gd name="connsiteY132" fmla="*/ 516102 h 812606"/>
                <a:gd name="connsiteX133" fmla="*/ 6922176 w 12346891"/>
                <a:gd name="connsiteY133" fmla="*/ 525614 h 812606"/>
                <a:gd name="connsiteX134" fmla="*/ 6430425 w 12346891"/>
                <a:gd name="connsiteY134" fmla="*/ 812604 h 812606"/>
                <a:gd name="connsiteX135" fmla="*/ 6059997 w 12346891"/>
                <a:gd name="connsiteY135" fmla="*/ 664008 h 812606"/>
                <a:gd name="connsiteX136" fmla="*/ 6011791 w 12346891"/>
                <a:gd name="connsiteY136" fmla="*/ 616669 h 812606"/>
                <a:gd name="connsiteX137" fmla="*/ 6007477 w 12346891"/>
                <a:gd name="connsiteY137" fmla="*/ 625293 h 812606"/>
                <a:gd name="connsiteX138" fmla="*/ 5997942 w 12346891"/>
                <a:gd name="connsiteY138" fmla="*/ 607628 h 812606"/>
                <a:gd name="connsiteX139" fmla="*/ 5558112 w 12346891"/>
                <a:gd name="connsiteY139" fmla="*/ 320302 h 812606"/>
                <a:gd name="connsiteX140" fmla="*/ 5292503 w 12346891"/>
                <a:gd name="connsiteY140" fmla="*/ 411089 h 812606"/>
                <a:gd name="connsiteX141" fmla="*/ 5247298 w 12346891"/>
                <a:gd name="connsiteY141" fmla="*/ 448999 h 812606"/>
                <a:gd name="connsiteX142" fmla="*/ 5241722 w 12346891"/>
                <a:gd name="connsiteY142" fmla="*/ 456075 h 812606"/>
                <a:gd name="connsiteX143" fmla="*/ 5207592 w 12346891"/>
                <a:gd name="connsiteY143" fmla="*/ 488913 h 812606"/>
                <a:gd name="connsiteX144" fmla="*/ 5129797 w 12346891"/>
                <a:gd name="connsiteY144" fmla="*/ 553930 h 812606"/>
                <a:gd name="connsiteX145" fmla="*/ 5088518 w 12346891"/>
                <a:gd name="connsiteY145" fmla="*/ 583208 h 812606"/>
                <a:gd name="connsiteX146" fmla="*/ 4814946 w 12346891"/>
                <a:gd name="connsiteY146" fmla="*/ 660613 h 812606"/>
                <a:gd name="connsiteX147" fmla="*/ 4444519 w 12346891"/>
                <a:gd name="connsiteY147" fmla="*/ 512017 h 812606"/>
                <a:gd name="connsiteX148" fmla="*/ 4396312 w 12346891"/>
                <a:gd name="connsiteY148" fmla="*/ 464678 h 812606"/>
                <a:gd name="connsiteX149" fmla="*/ 4391999 w 12346891"/>
                <a:gd name="connsiteY149" fmla="*/ 473301 h 812606"/>
                <a:gd name="connsiteX150" fmla="*/ 4382463 w 12346891"/>
                <a:gd name="connsiteY150" fmla="*/ 455637 h 812606"/>
                <a:gd name="connsiteX151" fmla="*/ 3942634 w 12346891"/>
                <a:gd name="connsiteY151" fmla="*/ 168311 h 812606"/>
                <a:gd name="connsiteX152" fmla="*/ 3519572 w 12346891"/>
                <a:gd name="connsiteY152" fmla="*/ 428744 h 812606"/>
                <a:gd name="connsiteX153" fmla="*/ 3477786 w 12346891"/>
                <a:gd name="connsiteY153" fmla="*/ 500852 h 812606"/>
                <a:gd name="connsiteX154" fmla="*/ 3467989 w 12346891"/>
                <a:gd name="connsiteY154" fmla="*/ 516104 h 812606"/>
                <a:gd name="connsiteX155" fmla="*/ 3461878 w 12346891"/>
                <a:gd name="connsiteY155" fmla="*/ 525616 h 812606"/>
                <a:gd name="connsiteX156" fmla="*/ 2970127 w 12346891"/>
                <a:gd name="connsiteY156" fmla="*/ 812606 h 812606"/>
                <a:gd name="connsiteX157" fmla="*/ 2599700 w 12346891"/>
                <a:gd name="connsiteY157" fmla="*/ 664010 h 812606"/>
                <a:gd name="connsiteX158" fmla="*/ 2551493 w 12346891"/>
                <a:gd name="connsiteY158" fmla="*/ 616671 h 812606"/>
                <a:gd name="connsiteX159" fmla="*/ 2547180 w 12346891"/>
                <a:gd name="connsiteY159" fmla="*/ 625295 h 812606"/>
                <a:gd name="connsiteX160" fmla="*/ 2537644 w 12346891"/>
                <a:gd name="connsiteY160" fmla="*/ 607630 h 812606"/>
                <a:gd name="connsiteX161" fmla="*/ 2097815 w 12346891"/>
                <a:gd name="connsiteY161" fmla="*/ 320304 h 812606"/>
                <a:gd name="connsiteX162" fmla="*/ 1832205 w 12346891"/>
                <a:gd name="connsiteY162" fmla="*/ 411091 h 812606"/>
                <a:gd name="connsiteX163" fmla="*/ 1722223 w 12346891"/>
                <a:gd name="connsiteY163" fmla="*/ 515954 h 812606"/>
                <a:gd name="connsiteX164" fmla="*/ 1628221 w 12346891"/>
                <a:gd name="connsiteY164" fmla="*/ 583210 h 812606"/>
                <a:gd name="connsiteX165" fmla="*/ 1354648 w 12346891"/>
                <a:gd name="connsiteY165" fmla="*/ 660615 h 812606"/>
                <a:gd name="connsiteX166" fmla="*/ 984221 w 12346891"/>
                <a:gd name="connsiteY166" fmla="*/ 512019 h 812606"/>
                <a:gd name="connsiteX167" fmla="*/ 936015 w 12346891"/>
                <a:gd name="connsiteY167" fmla="*/ 464680 h 812606"/>
                <a:gd name="connsiteX168" fmla="*/ 931701 w 12346891"/>
                <a:gd name="connsiteY168" fmla="*/ 473303 h 812606"/>
                <a:gd name="connsiteX169" fmla="*/ 922165 w 12346891"/>
                <a:gd name="connsiteY169" fmla="*/ 455639 h 812606"/>
                <a:gd name="connsiteX170" fmla="*/ 482336 w 12346891"/>
                <a:gd name="connsiteY170" fmla="*/ 168313 h 812606"/>
                <a:gd name="connsiteX171" fmla="*/ 59274 w 12346891"/>
                <a:gd name="connsiteY171" fmla="*/ 428746 h 812606"/>
                <a:gd name="connsiteX172" fmla="*/ 59022 w 12346891"/>
                <a:gd name="connsiteY172" fmla="*/ 429155 h 812606"/>
                <a:gd name="connsiteX173" fmla="*/ 30744 w 12346891"/>
                <a:gd name="connsiteY173" fmla="*/ 480219 h 812606"/>
                <a:gd name="connsiteX174" fmla="*/ -1 w 12346891"/>
                <a:gd name="connsiteY174" fmla="*/ 541290 h 812606"/>
                <a:gd name="connsiteX175" fmla="*/ 247792 w 12346891"/>
                <a:gd name="connsiteY175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754770 w 12346893"/>
                <a:gd name="connsiteY59" fmla="*/ 323702 h 812606"/>
                <a:gd name="connsiteX60" fmla="*/ 8779851 w 12346893"/>
                <a:gd name="connsiteY60" fmla="*/ 296653 h 812606"/>
                <a:gd name="connsiteX61" fmla="*/ 8869086 w 12346893"/>
                <a:gd name="connsiteY61" fmla="*/ 159809 h 812606"/>
                <a:gd name="connsiteX62" fmla="*/ 8886596 w 12346893"/>
                <a:gd name="connsiteY62" fmla="*/ 119325 h 812606"/>
                <a:gd name="connsiteX63" fmla="*/ 8868912 w 12346893"/>
                <a:gd name="connsiteY63" fmla="*/ 177226 h 812606"/>
                <a:gd name="connsiteX64" fmla="*/ 8832573 w 12346893"/>
                <a:gd name="connsiteY64" fmla="*/ 258676 h 812606"/>
                <a:gd name="connsiteX65" fmla="*/ 8873853 w 12346893"/>
                <a:gd name="connsiteY65" fmla="*/ 229399 h 812606"/>
                <a:gd name="connsiteX66" fmla="*/ 9147426 w 12346893"/>
                <a:gd name="connsiteY66" fmla="*/ 151993 h 812606"/>
                <a:gd name="connsiteX67" fmla="*/ 9517853 w 12346893"/>
                <a:gd name="connsiteY67" fmla="*/ 300589 h 812606"/>
                <a:gd name="connsiteX68" fmla="*/ 9566059 w 12346893"/>
                <a:gd name="connsiteY68" fmla="*/ 347928 h 812606"/>
                <a:gd name="connsiteX69" fmla="*/ 9570373 w 12346893"/>
                <a:gd name="connsiteY69" fmla="*/ 339305 h 812606"/>
                <a:gd name="connsiteX70" fmla="*/ 9579908 w 12346893"/>
                <a:gd name="connsiteY70" fmla="*/ 356969 h 812606"/>
                <a:gd name="connsiteX71" fmla="*/ 10019738 w 12346893"/>
                <a:gd name="connsiteY71" fmla="*/ 644295 h 812606"/>
                <a:gd name="connsiteX72" fmla="*/ 10442800 w 12346893"/>
                <a:gd name="connsiteY72" fmla="*/ 383862 h 812606"/>
                <a:gd name="connsiteX73" fmla="*/ 10443052 w 12346893"/>
                <a:gd name="connsiteY73" fmla="*/ 383453 h 812606"/>
                <a:gd name="connsiteX74" fmla="*/ 10444544 w 12346893"/>
                <a:gd name="connsiteY74" fmla="*/ 380359 h 812606"/>
                <a:gd name="connsiteX75" fmla="*/ 10471330 w 12346893"/>
                <a:gd name="connsiteY75" fmla="*/ 332389 h 812606"/>
                <a:gd name="connsiteX76" fmla="*/ 10484585 w 12346893"/>
                <a:gd name="connsiteY76" fmla="*/ 311754 h 812606"/>
                <a:gd name="connsiteX77" fmla="*/ 10502074 w 12346893"/>
                <a:gd name="connsiteY77" fmla="*/ 271318 h 812606"/>
                <a:gd name="connsiteX78" fmla="*/ 10494383 w 12346893"/>
                <a:gd name="connsiteY78" fmla="*/ 296502 h 812606"/>
                <a:gd name="connsiteX79" fmla="*/ 10500493 w 12346893"/>
                <a:gd name="connsiteY79" fmla="*/ 286990 h 812606"/>
                <a:gd name="connsiteX80" fmla="*/ 10992245 w 12346893"/>
                <a:gd name="connsiteY80" fmla="*/ 0 h 812606"/>
                <a:gd name="connsiteX81" fmla="*/ 11362672 w 12346893"/>
                <a:gd name="connsiteY81" fmla="*/ 148596 h 812606"/>
                <a:gd name="connsiteX82" fmla="*/ 11410878 w 12346893"/>
                <a:gd name="connsiteY82" fmla="*/ 195935 h 812606"/>
                <a:gd name="connsiteX83" fmla="*/ 11415192 w 12346893"/>
                <a:gd name="connsiteY83" fmla="*/ 187311 h 812606"/>
                <a:gd name="connsiteX84" fmla="*/ 11424728 w 12346893"/>
                <a:gd name="connsiteY84" fmla="*/ 204976 h 812606"/>
                <a:gd name="connsiteX85" fmla="*/ 11864557 w 12346893"/>
                <a:gd name="connsiteY85" fmla="*/ 492302 h 812606"/>
                <a:gd name="connsiteX86" fmla="*/ 12329384 w 12346893"/>
                <a:gd name="connsiteY86" fmla="*/ 159808 h 812606"/>
                <a:gd name="connsiteX87" fmla="*/ 12346893 w 12346893"/>
                <a:gd name="connsiteY87" fmla="*/ 119324 h 812606"/>
                <a:gd name="connsiteX88" fmla="*/ 12329210 w 12346893"/>
                <a:gd name="connsiteY88" fmla="*/ 177225 h 812606"/>
                <a:gd name="connsiteX89" fmla="*/ 11735544 w 12346893"/>
                <a:gd name="connsiteY89" fmla="*/ 660610 h 812606"/>
                <a:gd name="connsiteX90" fmla="*/ 11365117 w 12346893"/>
                <a:gd name="connsiteY90" fmla="*/ 512014 h 812606"/>
                <a:gd name="connsiteX91" fmla="*/ 11316911 w 12346893"/>
                <a:gd name="connsiteY91" fmla="*/ 464675 h 812606"/>
                <a:gd name="connsiteX92" fmla="*/ 11312596 w 12346893"/>
                <a:gd name="connsiteY92" fmla="*/ 473298 h 812606"/>
                <a:gd name="connsiteX93" fmla="*/ 11303061 w 12346893"/>
                <a:gd name="connsiteY93" fmla="*/ 455634 h 812606"/>
                <a:gd name="connsiteX94" fmla="*/ 10863232 w 12346893"/>
                <a:gd name="connsiteY94" fmla="*/ 168308 h 812606"/>
                <a:gd name="connsiteX95" fmla="*/ 10440170 w 12346893"/>
                <a:gd name="connsiteY95" fmla="*/ 428741 h 812606"/>
                <a:gd name="connsiteX96" fmla="*/ 10439918 w 12346893"/>
                <a:gd name="connsiteY96" fmla="*/ 429150 h 812606"/>
                <a:gd name="connsiteX97" fmla="*/ 10438426 w 12346893"/>
                <a:gd name="connsiteY97" fmla="*/ 432244 h 812606"/>
                <a:gd name="connsiteX98" fmla="*/ 10411639 w 12346893"/>
                <a:gd name="connsiteY98" fmla="*/ 480214 h 812606"/>
                <a:gd name="connsiteX99" fmla="*/ 10398385 w 12346893"/>
                <a:gd name="connsiteY99" fmla="*/ 500849 h 812606"/>
                <a:gd name="connsiteX100" fmla="*/ 10380895 w 12346893"/>
                <a:gd name="connsiteY100" fmla="*/ 541285 h 812606"/>
                <a:gd name="connsiteX101" fmla="*/ 10388586 w 12346893"/>
                <a:gd name="connsiteY101" fmla="*/ 516101 h 812606"/>
                <a:gd name="connsiteX102" fmla="*/ 10382477 w 12346893"/>
                <a:gd name="connsiteY102" fmla="*/ 525613 h 812606"/>
                <a:gd name="connsiteX103" fmla="*/ 9890724 w 12346893"/>
                <a:gd name="connsiteY103" fmla="*/ 812603 h 812606"/>
                <a:gd name="connsiteX104" fmla="*/ 9520297 w 12346893"/>
                <a:gd name="connsiteY104" fmla="*/ 664007 h 812606"/>
                <a:gd name="connsiteX105" fmla="*/ 9472091 w 12346893"/>
                <a:gd name="connsiteY105" fmla="*/ 616668 h 812606"/>
                <a:gd name="connsiteX106" fmla="*/ 9467777 w 12346893"/>
                <a:gd name="connsiteY106" fmla="*/ 625292 h 812606"/>
                <a:gd name="connsiteX107" fmla="*/ 9458242 w 12346893"/>
                <a:gd name="connsiteY107" fmla="*/ 607627 h 812606"/>
                <a:gd name="connsiteX108" fmla="*/ 9018413 w 12346893"/>
                <a:gd name="connsiteY108" fmla="*/ 320302 h 812606"/>
                <a:gd name="connsiteX109" fmla="*/ 8752802 w 12346893"/>
                <a:gd name="connsiteY109" fmla="*/ 411089 h 812606"/>
                <a:gd name="connsiteX110" fmla="*/ 8707595 w 12346893"/>
                <a:gd name="connsiteY110" fmla="*/ 449000 h 812606"/>
                <a:gd name="connsiteX111" fmla="*/ 8702022 w 12346893"/>
                <a:gd name="connsiteY111" fmla="*/ 456073 h 812606"/>
                <a:gd name="connsiteX112" fmla="*/ 8667901 w 12346893"/>
                <a:gd name="connsiteY112" fmla="*/ 488902 h 812606"/>
                <a:gd name="connsiteX113" fmla="*/ 8642820 w 12346893"/>
                <a:gd name="connsiteY113" fmla="*/ 515951 h 812606"/>
                <a:gd name="connsiteX114" fmla="*/ 8553585 w 12346893"/>
                <a:gd name="connsiteY114" fmla="*/ 652795 h 812606"/>
                <a:gd name="connsiteX115" fmla="*/ 8536075 w 12346893"/>
                <a:gd name="connsiteY115" fmla="*/ 693279 h 812606"/>
                <a:gd name="connsiteX116" fmla="*/ 8553759 w 12346893"/>
                <a:gd name="connsiteY116" fmla="*/ 635378 h 812606"/>
                <a:gd name="connsiteX117" fmla="*/ 8590098 w 12346893"/>
                <a:gd name="connsiteY117" fmla="*/ 553928 h 812606"/>
                <a:gd name="connsiteX118" fmla="*/ 8548818 w 12346893"/>
                <a:gd name="connsiteY118" fmla="*/ 583206 h 812606"/>
                <a:gd name="connsiteX119" fmla="*/ 8275246 w 12346893"/>
                <a:gd name="connsiteY119" fmla="*/ 660611 h 812606"/>
                <a:gd name="connsiteX120" fmla="*/ 7904819 w 12346893"/>
                <a:gd name="connsiteY120" fmla="*/ 512015 h 812606"/>
                <a:gd name="connsiteX121" fmla="*/ 7856612 w 12346893"/>
                <a:gd name="connsiteY121" fmla="*/ 464676 h 812606"/>
                <a:gd name="connsiteX122" fmla="*/ 7852299 w 12346893"/>
                <a:gd name="connsiteY122" fmla="*/ 473299 h 812606"/>
                <a:gd name="connsiteX123" fmla="*/ 7842763 w 12346893"/>
                <a:gd name="connsiteY123" fmla="*/ 455635 h 812606"/>
                <a:gd name="connsiteX124" fmla="*/ 7402933 w 12346893"/>
                <a:gd name="connsiteY124" fmla="*/ 168309 h 812606"/>
                <a:gd name="connsiteX125" fmla="*/ 6979871 w 12346893"/>
                <a:gd name="connsiteY125" fmla="*/ 428742 h 812606"/>
                <a:gd name="connsiteX126" fmla="*/ 6979620 w 12346893"/>
                <a:gd name="connsiteY126" fmla="*/ 429151 h 812606"/>
                <a:gd name="connsiteX127" fmla="*/ 6978128 w 12346893"/>
                <a:gd name="connsiteY127" fmla="*/ 432245 h 812606"/>
                <a:gd name="connsiteX128" fmla="*/ 6951342 w 12346893"/>
                <a:gd name="connsiteY128" fmla="*/ 480215 h 812606"/>
                <a:gd name="connsiteX129" fmla="*/ 6938086 w 12346893"/>
                <a:gd name="connsiteY129" fmla="*/ 500850 h 812606"/>
                <a:gd name="connsiteX130" fmla="*/ 6920597 w 12346893"/>
                <a:gd name="connsiteY130" fmla="*/ 541286 h 812606"/>
                <a:gd name="connsiteX131" fmla="*/ 6928288 w 12346893"/>
                <a:gd name="connsiteY131" fmla="*/ 516102 h 812606"/>
                <a:gd name="connsiteX132" fmla="*/ 6922178 w 12346893"/>
                <a:gd name="connsiteY132" fmla="*/ 525614 h 812606"/>
                <a:gd name="connsiteX133" fmla="*/ 6430427 w 12346893"/>
                <a:gd name="connsiteY133" fmla="*/ 812604 h 812606"/>
                <a:gd name="connsiteX134" fmla="*/ 6059999 w 12346893"/>
                <a:gd name="connsiteY134" fmla="*/ 664008 h 812606"/>
                <a:gd name="connsiteX135" fmla="*/ 6011793 w 12346893"/>
                <a:gd name="connsiteY135" fmla="*/ 616669 h 812606"/>
                <a:gd name="connsiteX136" fmla="*/ 6007479 w 12346893"/>
                <a:gd name="connsiteY136" fmla="*/ 625293 h 812606"/>
                <a:gd name="connsiteX137" fmla="*/ 5997944 w 12346893"/>
                <a:gd name="connsiteY137" fmla="*/ 607628 h 812606"/>
                <a:gd name="connsiteX138" fmla="*/ 5558114 w 12346893"/>
                <a:gd name="connsiteY138" fmla="*/ 320302 h 812606"/>
                <a:gd name="connsiteX139" fmla="*/ 5292505 w 12346893"/>
                <a:gd name="connsiteY139" fmla="*/ 411089 h 812606"/>
                <a:gd name="connsiteX140" fmla="*/ 5247300 w 12346893"/>
                <a:gd name="connsiteY140" fmla="*/ 448999 h 812606"/>
                <a:gd name="connsiteX141" fmla="*/ 5241724 w 12346893"/>
                <a:gd name="connsiteY141" fmla="*/ 456075 h 812606"/>
                <a:gd name="connsiteX142" fmla="*/ 5207594 w 12346893"/>
                <a:gd name="connsiteY142" fmla="*/ 488913 h 812606"/>
                <a:gd name="connsiteX143" fmla="*/ 5129799 w 12346893"/>
                <a:gd name="connsiteY143" fmla="*/ 553930 h 812606"/>
                <a:gd name="connsiteX144" fmla="*/ 5088520 w 12346893"/>
                <a:gd name="connsiteY144" fmla="*/ 583208 h 812606"/>
                <a:gd name="connsiteX145" fmla="*/ 4814948 w 12346893"/>
                <a:gd name="connsiteY145" fmla="*/ 660613 h 812606"/>
                <a:gd name="connsiteX146" fmla="*/ 4444521 w 12346893"/>
                <a:gd name="connsiteY146" fmla="*/ 512017 h 812606"/>
                <a:gd name="connsiteX147" fmla="*/ 4396314 w 12346893"/>
                <a:gd name="connsiteY147" fmla="*/ 464678 h 812606"/>
                <a:gd name="connsiteX148" fmla="*/ 4392001 w 12346893"/>
                <a:gd name="connsiteY148" fmla="*/ 473301 h 812606"/>
                <a:gd name="connsiteX149" fmla="*/ 4382465 w 12346893"/>
                <a:gd name="connsiteY149" fmla="*/ 455637 h 812606"/>
                <a:gd name="connsiteX150" fmla="*/ 3942636 w 12346893"/>
                <a:gd name="connsiteY150" fmla="*/ 168311 h 812606"/>
                <a:gd name="connsiteX151" fmla="*/ 3519574 w 12346893"/>
                <a:gd name="connsiteY151" fmla="*/ 428744 h 812606"/>
                <a:gd name="connsiteX152" fmla="*/ 3477788 w 12346893"/>
                <a:gd name="connsiteY152" fmla="*/ 500852 h 812606"/>
                <a:gd name="connsiteX153" fmla="*/ 3467991 w 12346893"/>
                <a:gd name="connsiteY153" fmla="*/ 516104 h 812606"/>
                <a:gd name="connsiteX154" fmla="*/ 3461880 w 12346893"/>
                <a:gd name="connsiteY154" fmla="*/ 525616 h 812606"/>
                <a:gd name="connsiteX155" fmla="*/ 2970129 w 12346893"/>
                <a:gd name="connsiteY155" fmla="*/ 812606 h 812606"/>
                <a:gd name="connsiteX156" fmla="*/ 2599702 w 12346893"/>
                <a:gd name="connsiteY156" fmla="*/ 664010 h 812606"/>
                <a:gd name="connsiteX157" fmla="*/ 2551495 w 12346893"/>
                <a:gd name="connsiteY157" fmla="*/ 616671 h 812606"/>
                <a:gd name="connsiteX158" fmla="*/ 2547182 w 12346893"/>
                <a:gd name="connsiteY158" fmla="*/ 625295 h 812606"/>
                <a:gd name="connsiteX159" fmla="*/ 2537646 w 12346893"/>
                <a:gd name="connsiteY159" fmla="*/ 607630 h 812606"/>
                <a:gd name="connsiteX160" fmla="*/ 2097817 w 12346893"/>
                <a:gd name="connsiteY160" fmla="*/ 320304 h 812606"/>
                <a:gd name="connsiteX161" fmla="*/ 1832207 w 12346893"/>
                <a:gd name="connsiteY161" fmla="*/ 411091 h 812606"/>
                <a:gd name="connsiteX162" fmla="*/ 1722225 w 12346893"/>
                <a:gd name="connsiteY162" fmla="*/ 515954 h 812606"/>
                <a:gd name="connsiteX163" fmla="*/ 1628223 w 12346893"/>
                <a:gd name="connsiteY163" fmla="*/ 583210 h 812606"/>
                <a:gd name="connsiteX164" fmla="*/ 1354650 w 12346893"/>
                <a:gd name="connsiteY164" fmla="*/ 660615 h 812606"/>
                <a:gd name="connsiteX165" fmla="*/ 984223 w 12346893"/>
                <a:gd name="connsiteY165" fmla="*/ 512019 h 812606"/>
                <a:gd name="connsiteX166" fmla="*/ 936017 w 12346893"/>
                <a:gd name="connsiteY166" fmla="*/ 464680 h 812606"/>
                <a:gd name="connsiteX167" fmla="*/ 931703 w 12346893"/>
                <a:gd name="connsiteY167" fmla="*/ 473303 h 812606"/>
                <a:gd name="connsiteX168" fmla="*/ 922167 w 12346893"/>
                <a:gd name="connsiteY168" fmla="*/ 455639 h 812606"/>
                <a:gd name="connsiteX169" fmla="*/ 482338 w 12346893"/>
                <a:gd name="connsiteY169" fmla="*/ 168313 h 812606"/>
                <a:gd name="connsiteX170" fmla="*/ 59276 w 12346893"/>
                <a:gd name="connsiteY170" fmla="*/ 428746 h 812606"/>
                <a:gd name="connsiteX171" fmla="*/ 59024 w 12346893"/>
                <a:gd name="connsiteY171" fmla="*/ 429155 h 812606"/>
                <a:gd name="connsiteX172" fmla="*/ 30746 w 12346893"/>
                <a:gd name="connsiteY172" fmla="*/ 480219 h 812606"/>
                <a:gd name="connsiteX173" fmla="*/ 1 w 12346893"/>
                <a:gd name="connsiteY173" fmla="*/ 541290 h 812606"/>
                <a:gd name="connsiteX174" fmla="*/ 247794 w 12346893"/>
                <a:gd name="connsiteY174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754768 w 12346891"/>
                <a:gd name="connsiteY59" fmla="*/ 323702 h 812606"/>
                <a:gd name="connsiteX60" fmla="*/ 8779849 w 12346891"/>
                <a:gd name="connsiteY60" fmla="*/ 296653 h 812606"/>
                <a:gd name="connsiteX61" fmla="*/ 8869084 w 12346891"/>
                <a:gd name="connsiteY61" fmla="*/ 159809 h 812606"/>
                <a:gd name="connsiteX62" fmla="*/ 8886594 w 12346891"/>
                <a:gd name="connsiteY62" fmla="*/ 119325 h 812606"/>
                <a:gd name="connsiteX63" fmla="*/ 8868910 w 12346891"/>
                <a:gd name="connsiteY63" fmla="*/ 177226 h 812606"/>
                <a:gd name="connsiteX64" fmla="*/ 8832571 w 12346891"/>
                <a:gd name="connsiteY64" fmla="*/ 258676 h 812606"/>
                <a:gd name="connsiteX65" fmla="*/ 8873851 w 12346891"/>
                <a:gd name="connsiteY65" fmla="*/ 229399 h 812606"/>
                <a:gd name="connsiteX66" fmla="*/ 9147424 w 12346891"/>
                <a:gd name="connsiteY66" fmla="*/ 151993 h 812606"/>
                <a:gd name="connsiteX67" fmla="*/ 9517851 w 12346891"/>
                <a:gd name="connsiteY67" fmla="*/ 300589 h 812606"/>
                <a:gd name="connsiteX68" fmla="*/ 9566057 w 12346891"/>
                <a:gd name="connsiteY68" fmla="*/ 347928 h 812606"/>
                <a:gd name="connsiteX69" fmla="*/ 9570371 w 12346891"/>
                <a:gd name="connsiteY69" fmla="*/ 339305 h 812606"/>
                <a:gd name="connsiteX70" fmla="*/ 9579906 w 12346891"/>
                <a:gd name="connsiteY70" fmla="*/ 356969 h 812606"/>
                <a:gd name="connsiteX71" fmla="*/ 10019736 w 12346891"/>
                <a:gd name="connsiteY71" fmla="*/ 644295 h 812606"/>
                <a:gd name="connsiteX72" fmla="*/ 10442798 w 12346891"/>
                <a:gd name="connsiteY72" fmla="*/ 383862 h 812606"/>
                <a:gd name="connsiteX73" fmla="*/ 10443050 w 12346891"/>
                <a:gd name="connsiteY73" fmla="*/ 383453 h 812606"/>
                <a:gd name="connsiteX74" fmla="*/ 10444542 w 12346891"/>
                <a:gd name="connsiteY74" fmla="*/ 380359 h 812606"/>
                <a:gd name="connsiteX75" fmla="*/ 10471328 w 12346891"/>
                <a:gd name="connsiteY75" fmla="*/ 332389 h 812606"/>
                <a:gd name="connsiteX76" fmla="*/ 10484583 w 12346891"/>
                <a:gd name="connsiteY76" fmla="*/ 311754 h 812606"/>
                <a:gd name="connsiteX77" fmla="*/ 10502072 w 12346891"/>
                <a:gd name="connsiteY77" fmla="*/ 271318 h 812606"/>
                <a:gd name="connsiteX78" fmla="*/ 10494381 w 12346891"/>
                <a:gd name="connsiteY78" fmla="*/ 296502 h 812606"/>
                <a:gd name="connsiteX79" fmla="*/ 10500491 w 12346891"/>
                <a:gd name="connsiteY79" fmla="*/ 286990 h 812606"/>
                <a:gd name="connsiteX80" fmla="*/ 10992243 w 12346891"/>
                <a:gd name="connsiteY80" fmla="*/ 0 h 812606"/>
                <a:gd name="connsiteX81" fmla="*/ 11362670 w 12346891"/>
                <a:gd name="connsiteY81" fmla="*/ 148596 h 812606"/>
                <a:gd name="connsiteX82" fmla="*/ 11410876 w 12346891"/>
                <a:gd name="connsiteY82" fmla="*/ 195935 h 812606"/>
                <a:gd name="connsiteX83" fmla="*/ 11415190 w 12346891"/>
                <a:gd name="connsiteY83" fmla="*/ 187311 h 812606"/>
                <a:gd name="connsiteX84" fmla="*/ 11424726 w 12346891"/>
                <a:gd name="connsiteY84" fmla="*/ 204976 h 812606"/>
                <a:gd name="connsiteX85" fmla="*/ 11864555 w 12346891"/>
                <a:gd name="connsiteY85" fmla="*/ 492302 h 812606"/>
                <a:gd name="connsiteX86" fmla="*/ 12329382 w 12346891"/>
                <a:gd name="connsiteY86" fmla="*/ 159808 h 812606"/>
                <a:gd name="connsiteX87" fmla="*/ 12346891 w 12346891"/>
                <a:gd name="connsiteY87" fmla="*/ 119324 h 812606"/>
                <a:gd name="connsiteX88" fmla="*/ 12329208 w 12346891"/>
                <a:gd name="connsiteY88" fmla="*/ 177225 h 812606"/>
                <a:gd name="connsiteX89" fmla="*/ 11735542 w 12346891"/>
                <a:gd name="connsiteY89" fmla="*/ 660610 h 812606"/>
                <a:gd name="connsiteX90" fmla="*/ 11365115 w 12346891"/>
                <a:gd name="connsiteY90" fmla="*/ 512014 h 812606"/>
                <a:gd name="connsiteX91" fmla="*/ 11316909 w 12346891"/>
                <a:gd name="connsiteY91" fmla="*/ 464675 h 812606"/>
                <a:gd name="connsiteX92" fmla="*/ 11312594 w 12346891"/>
                <a:gd name="connsiteY92" fmla="*/ 473298 h 812606"/>
                <a:gd name="connsiteX93" fmla="*/ 11303059 w 12346891"/>
                <a:gd name="connsiteY93" fmla="*/ 455634 h 812606"/>
                <a:gd name="connsiteX94" fmla="*/ 10863230 w 12346891"/>
                <a:gd name="connsiteY94" fmla="*/ 168308 h 812606"/>
                <a:gd name="connsiteX95" fmla="*/ 10440168 w 12346891"/>
                <a:gd name="connsiteY95" fmla="*/ 428741 h 812606"/>
                <a:gd name="connsiteX96" fmla="*/ 10439916 w 12346891"/>
                <a:gd name="connsiteY96" fmla="*/ 429150 h 812606"/>
                <a:gd name="connsiteX97" fmla="*/ 10438424 w 12346891"/>
                <a:gd name="connsiteY97" fmla="*/ 432244 h 812606"/>
                <a:gd name="connsiteX98" fmla="*/ 10411637 w 12346891"/>
                <a:gd name="connsiteY98" fmla="*/ 480214 h 812606"/>
                <a:gd name="connsiteX99" fmla="*/ 10398383 w 12346891"/>
                <a:gd name="connsiteY99" fmla="*/ 500849 h 812606"/>
                <a:gd name="connsiteX100" fmla="*/ 10380893 w 12346891"/>
                <a:gd name="connsiteY100" fmla="*/ 541285 h 812606"/>
                <a:gd name="connsiteX101" fmla="*/ 10388584 w 12346891"/>
                <a:gd name="connsiteY101" fmla="*/ 516101 h 812606"/>
                <a:gd name="connsiteX102" fmla="*/ 10382475 w 12346891"/>
                <a:gd name="connsiteY102" fmla="*/ 525613 h 812606"/>
                <a:gd name="connsiteX103" fmla="*/ 9890722 w 12346891"/>
                <a:gd name="connsiteY103" fmla="*/ 812603 h 812606"/>
                <a:gd name="connsiteX104" fmla="*/ 9520295 w 12346891"/>
                <a:gd name="connsiteY104" fmla="*/ 664007 h 812606"/>
                <a:gd name="connsiteX105" fmla="*/ 9472089 w 12346891"/>
                <a:gd name="connsiteY105" fmla="*/ 616668 h 812606"/>
                <a:gd name="connsiteX106" fmla="*/ 9467775 w 12346891"/>
                <a:gd name="connsiteY106" fmla="*/ 625292 h 812606"/>
                <a:gd name="connsiteX107" fmla="*/ 9458240 w 12346891"/>
                <a:gd name="connsiteY107" fmla="*/ 607627 h 812606"/>
                <a:gd name="connsiteX108" fmla="*/ 9018411 w 12346891"/>
                <a:gd name="connsiteY108" fmla="*/ 320302 h 812606"/>
                <a:gd name="connsiteX109" fmla="*/ 8752800 w 12346891"/>
                <a:gd name="connsiteY109" fmla="*/ 411089 h 812606"/>
                <a:gd name="connsiteX110" fmla="*/ 8707593 w 12346891"/>
                <a:gd name="connsiteY110" fmla="*/ 449000 h 812606"/>
                <a:gd name="connsiteX111" fmla="*/ 8702020 w 12346891"/>
                <a:gd name="connsiteY111" fmla="*/ 456073 h 812606"/>
                <a:gd name="connsiteX112" fmla="*/ 8667899 w 12346891"/>
                <a:gd name="connsiteY112" fmla="*/ 488902 h 812606"/>
                <a:gd name="connsiteX113" fmla="*/ 8642818 w 12346891"/>
                <a:gd name="connsiteY113" fmla="*/ 515951 h 812606"/>
                <a:gd name="connsiteX114" fmla="*/ 8553583 w 12346891"/>
                <a:gd name="connsiteY114" fmla="*/ 652795 h 812606"/>
                <a:gd name="connsiteX115" fmla="*/ 8536073 w 12346891"/>
                <a:gd name="connsiteY115" fmla="*/ 693279 h 812606"/>
                <a:gd name="connsiteX116" fmla="*/ 8553757 w 12346891"/>
                <a:gd name="connsiteY116" fmla="*/ 635378 h 812606"/>
                <a:gd name="connsiteX117" fmla="*/ 8590096 w 12346891"/>
                <a:gd name="connsiteY117" fmla="*/ 553928 h 812606"/>
                <a:gd name="connsiteX118" fmla="*/ 8548816 w 12346891"/>
                <a:gd name="connsiteY118" fmla="*/ 583206 h 812606"/>
                <a:gd name="connsiteX119" fmla="*/ 8275244 w 12346891"/>
                <a:gd name="connsiteY119" fmla="*/ 660611 h 812606"/>
                <a:gd name="connsiteX120" fmla="*/ 7904817 w 12346891"/>
                <a:gd name="connsiteY120" fmla="*/ 512015 h 812606"/>
                <a:gd name="connsiteX121" fmla="*/ 7856610 w 12346891"/>
                <a:gd name="connsiteY121" fmla="*/ 464676 h 812606"/>
                <a:gd name="connsiteX122" fmla="*/ 7852297 w 12346891"/>
                <a:gd name="connsiteY122" fmla="*/ 473299 h 812606"/>
                <a:gd name="connsiteX123" fmla="*/ 7842761 w 12346891"/>
                <a:gd name="connsiteY123" fmla="*/ 455635 h 812606"/>
                <a:gd name="connsiteX124" fmla="*/ 7402931 w 12346891"/>
                <a:gd name="connsiteY124" fmla="*/ 168309 h 812606"/>
                <a:gd name="connsiteX125" fmla="*/ 6979869 w 12346891"/>
                <a:gd name="connsiteY125" fmla="*/ 428742 h 812606"/>
                <a:gd name="connsiteX126" fmla="*/ 6979618 w 12346891"/>
                <a:gd name="connsiteY126" fmla="*/ 429151 h 812606"/>
                <a:gd name="connsiteX127" fmla="*/ 6978126 w 12346891"/>
                <a:gd name="connsiteY127" fmla="*/ 432245 h 812606"/>
                <a:gd name="connsiteX128" fmla="*/ 6938084 w 12346891"/>
                <a:gd name="connsiteY128" fmla="*/ 500850 h 812606"/>
                <a:gd name="connsiteX129" fmla="*/ 6920595 w 12346891"/>
                <a:gd name="connsiteY129" fmla="*/ 541286 h 812606"/>
                <a:gd name="connsiteX130" fmla="*/ 6928286 w 12346891"/>
                <a:gd name="connsiteY130" fmla="*/ 516102 h 812606"/>
                <a:gd name="connsiteX131" fmla="*/ 6922176 w 12346891"/>
                <a:gd name="connsiteY131" fmla="*/ 525614 h 812606"/>
                <a:gd name="connsiteX132" fmla="*/ 6430425 w 12346891"/>
                <a:gd name="connsiteY132" fmla="*/ 812604 h 812606"/>
                <a:gd name="connsiteX133" fmla="*/ 6059997 w 12346891"/>
                <a:gd name="connsiteY133" fmla="*/ 664008 h 812606"/>
                <a:gd name="connsiteX134" fmla="*/ 6011791 w 12346891"/>
                <a:gd name="connsiteY134" fmla="*/ 616669 h 812606"/>
                <a:gd name="connsiteX135" fmla="*/ 6007477 w 12346891"/>
                <a:gd name="connsiteY135" fmla="*/ 625293 h 812606"/>
                <a:gd name="connsiteX136" fmla="*/ 5997942 w 12346891"/>
                <a:gd name="connsiteY136" fmla="*/ 607628 h 812606"/>
                <a:gd name="connsiteX137" fmla="*/ 5558112 w 12346891"/>
                <a:gd name="connsiteY137" fmla="*/ 320302 h 812606"/>
                <a:gd name="connsiteX138" fmla="*/ 5292503 w 12346891"/>
                <a:gd name="connsiteY138" fmla="*/ 411089 h 812606"/>
                <a:gd name="connsiteX139" fmla="*/ 5247298 w 12346891"/>
                <a:gd name="connsiteY139" fmla="*/ 448999 h 812606"/>
                <a:gd name="connsiteX140" fmla="*/ 5241722 w 12346891"/>
                <a:gd name="connsiteY140" fmla="*/ 456075 h 812606"/>
                <a:gd name="connsiteX141" fmla="*/ 5207592 w 12346891"/>
                <a:gd name="connsiteY141" fmla="*/ 488913 h 812606"/>
                <a:gd name="connsiteX142" fmla="*/ 5129797 w 12346891"/>
                <a:gd name="connsiteY142" fmla="*/ 553930 h 812606"/>
                <a:gd name="connsiteX143" fmla="*/ 5088518 w 12346891"/>
                <a:gd name="connsiteY143" fmla="*/ 583208 h 812606"/>
                <a:gd name="connsiteX144" fmla="*/ 4814946 w 12346891"/>
                <a:gd name="connsiteY144" fmla="*/ 660613 h 812606"/>
                <a:gd name="connsiteX145" fmla="*/ 4444519 w 12346891"/>
                <a:gd name="connsiteY145" fmla="*/ 512017 h 812606"/>
                <a:gd name="connsiteX146" fmla="*/ 4396312 w 12346891"/>
                <a:gd name="connsiteY146" fmla="*/ 464678 h 812606"/>
                <a:gd name="connsiteX147" fmla="*/ 4391999 w 12346891"/>
                <a:gd name="connsiteY147" fmla="*/ 473301 h 812606"/>
                <a:gd name="connsiteX148" fmla="*/ 4382463 w 12346891"/>
                <a:gd name="connsiteY148" fmla="*/ 455637 h 812606"/>
                <a:gd name="connsiteX149" fmla="*/ 3942634 w 12346891"/>
                <a:gd name="connsiteY149" fmla="*/ 168311 h 812606"/>
                <a:gd name="connsiteX150" fmla="*/ 3519572 w 12346891"/>
                <a:gd name="connsiteY150" fmla="*/ 428744 h 812606"/>
                <a:gd name="connsiteX151" fmla="*/ 3477786 w 12346891"/>
                <a:gd name="connsiteY151" fmla="*/ 500852 h 812606"/>
                <a:gd name="connsiteX152" fmla="*/ 3467989 w 12346891"/>
                <a:gd name="connsiteY152" fmla="*/ 516104 h 812606"/>
                <a:gd name="connsiteX153" fmla="*/ 3461878 w 12346891"/>
                <a:gd name="connsiteY153" fmla="*/ 525616 h 812606"/>
                <a:gd name="connsiteX154" fmla="*/ 2970127 w 12346891"/>
                <a:gd name="connsiteY154" fmla="*/ 812606 h 812606"/>
                <a:gd name="connsiteX155" fmla="*/ 2599700 w 12346891"/>
                <a:gd name="connsiteY155" fmla="*/ 664010 h 812606"/>
                <a:gd name="connsiteX156" fmla="*/ 2551493 w 12346891"/>
                <a:gd name="connsiteY156" fmla="*/ 616671 h 812606"/>
                <a:gd name="connsiteX157" fmla="*/ 2547180 w 12346891"/>
                <a:gd name="connsiteY157" fmla="*/ 625295 h 812606"/>
                <a:gd name="connsiteX158" fmla="*/ 2537644 w 12346891"/>
                <a:gd name="connsiteY158" fmla="*/ 607630 h 812606"/>
                <a:gd name="connsiteX159" fmla="*/ 2097815 w 12346891"/>
                <a:gd name="connsiteY159" fmla="*/ 320304 h 812606"/>
                <a:gd name="connsiteX160" fmla="*/ 1832205 w 12346891"/>
                <a:gd name="connsiteY160" fmla="*/ 411091 h 812606"/>
                <a:gd name="connsiteX161" fmla="*/ 1722223 w 12346891"/>
                <a:gd name="connsiteY161" fmla="*/ 515954 h 812606"/>
                <a:gd name="connsiteX162" fmla="*/ 1628221 w 12346891"/>
                <a:gd name="connsiteY162" fmla="*/ 583210 h 812606"/>
                <a:gd name="connsiteX163" fmla="*/ 1354648 w 12346891"/>
                <a:gd name="connsiteY163" fmla="*/ 660615 h 812606"/>
                <a:gd name="connsiteX164" fmla="*/ 984221 w 12346891"/>
                <a:gd name="connsiteY164" fmla="*/ 512019 h 812606"/>
                <a:gd name="connsiteX165" fmla="*/ 936015 w 12346891"/>
                <a:gd name="connsiteY165" fmla="*/ 464680 h 812606"/>
                <a:gd name="connsiteX166" fmla="*/ 931701 w 12346891"/>
                <a:gd name="connsiteY166" fmla="*/ 473303 h 812606"/>
                <a:gd name="connsiteX167" fmla="*/ 922165 w 12346891"/>
                <a:gd name="connsiteY167" fmla="*/ 455639 h 812606"/>
                <a:gd name="connsiteX168" fmla="*/ 482336 w 12346891"/>
                <a:gd name="connsiteY168" fmla="*/ 168313 h 812606"/>
                <a:gd name="connsiteX169" fmla="*/ 59274 w 12346891"/>
                <a:gd name="connsiteY169" fmla="*/ 428746 h 812606"/>
                <a:gd name="connsiteX170" fmla="*/ 59022 w 12346891"/>
                <a:gd name="connsiteY170" fmla="*/ 429155 h 812606"/>
                <a:gd name="connsiteX171" fmla="*/ 30744 w 12346891"/>
                <a:gd name="connsiteY171" fmla="*/ 480219 h 812606"/>
                <a:gd name="connsiteX172" fmla="*/ -1 w 12346891"/>
                <a:gd name="connsiteY172" fmla="*/ 541290 h 812606"/>
                <a:gd name="connsiteX173" fmla="*/ 247792 w 12346891"/>
                <a:gd name="connsiteY173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754770 w 12346893"/>
                <a:gd name="connsiteY59" fmla="*/ 323702 h 812606"/>
                <a:gd name="connsiteX60" fmla="*/ 8779851 w 12346893"/>
                <a:gd name="connsiteY60" fmla="*/ 296653 h 812606"/>
                <a:gd name="connsiteX61" fmla="*/ 8869086 w 12346893"/>
                <a:gd name="connsiteY61" fmla="*/ 159809 h 812606"/>
                <a:gd name="connsiteX62" fmla="*/ 8886596 w 12346893"/>
                <a:gd name="connsiteY62" fmla="*/ 119325 h 812606"/>
                <a:gd name="connsiteX63" fmla="*/ 8868912 w 12346893"/>
                <a:gd name="connsiteY63" fmla="*/ 177226 h 812606"/>
                <a:gd name="connsiteX64" fmla="*/ 8832573 w 12346893"/>
                <a:gd name="connsiteY64" fmla="*/ 258676 h 812606"/>
                <a:gd name="connsiteX65" fmla="*/ 8873853 w 12346893"/>
                <a:gd name="connsiteY65" fmla="*/ 229399 h 812606"/>
                <a:gd name="connsiteX66" fmla="*/ 9147426 w 12346893"/>
                <a:gd name="connsiteY66" fmla="*/ 151993 h 812606"/>
                <a:gd name="connsiteX67" fmla="*/ 9517853 w 12346893"/>
                <a:gd name="connsiteY67" fmla="*/ 300589 h 812606"/>
                <a:gd name="connsiteX68" fmla="*/ 9566059 w 12346893"/>
                <a:gd name="connsiteY68" fmla="*/ 347928 h 812606"/>
                <a:gd name="connsiteX69" fmla="*/ 9570373 w 12346893"/>
                <a:gd name="connsiteY69" fmla="*/ 339305 h 812606"/>
                <a:gd name="connsiteX70" fmla="*/ 9579908 w 12346893"/>
                <a:gd name="connsiteY70" fmla="*/ 356969 h 812606"/>
                <a:gd name="connsiteX71" fmla="*/ 10019738 w 12346893"/>
                <a:gd name="connsiteY71" fmla="*/ 644295 h 812606"/>
                <a:gd name="connsiteX72" fmla="*/ 10442800 w 12346893"/>
                <a:gd name="connsiteY72" fmla="*/ 383862 h 812606"/>
                <a:gd name="connsiteX73" fmla="*/ 10443052 w 12346893"/>
                <a:gd name="connsiteY73" fmla="*/ 383453 h 812606"/>
                <a:gd name="connsiteX74" fmla="*/ 10444544 w 12346893"/>
                <a:gd name="connsiteY74" fmla="*/ 380359 h 812606"/>
                <a:gd name="connsiteX75" fmla="*/ 10471330 w 12346893"/>
                <a:gd name="connsiteY75" fmla="*/ 332389 h 812606"/>
                <a:gd name="connsiteX76" fmla="*/ 10484585 w 12346893"/>
                <a:gd name="connsiteY76" fmla="*/ 311754 h 812606"/>
                <a:gd name="connsiteX77" fmla="*/ 10502074 w 12346893"/>
                <a:gd name="connsiteY77" fmla="*/ 271318 h 812606"/>
                <a:gd name="connsiteX78" fmla="*/ 10494383 w 12346893"/>
                <a:gd name="connsiteY78" fmla="*/ 296502 h 812606"/>
                <a:gd name="connsiteX79" fmla="*/ 10500493 w 12346893"/>
                <a:gd name="connsiteY79" fmla="*/ 286990 h 812606"/>
                <a:gd name="connsiteX80" fmla="*/ 10992245 w 12346893"/>
                <a:gd name="connsiteY80" fmla="*/ 0 h 812606"/>
                <a:gd name="connsiteX81" fmla="*/ 11362672 w 12346893"/>
                <a:gd name="connsiteY81" fmla="*/ 148596 h 812606"/>
                <a:gd name="connsiteX82" fmla="*/ 11410878 w 12346893"/>
                <a:gd name="connsiteY82" fmla="*/ 195935 h 812606"/>
                <a:gd name="connsiteX83" fmla="*/ 11415192 w 12346893"/>
                <a:gd name="connsiteY83" fmla="*/ 187311 h 812606"/>
                <a:gd name="connsiteX84" fmla="*/ 11424728 w 12346893"/>
                <a:gd name="connsiteY84" fmla="*/ 204976 h 812606"/>
                <a:gd name="connsiteX85" fmla="*/ 11864557 w 12346893"/>
                <a:gd name="connsiteY85" fmla="*/ 492302 h 812606"/>
                <a:gd name="connsiteX86" fmla="*/ 12329384 w 12346893"/>
                <a:gd name="connsiteY86" fmla="*/ 159808 h 812606"/>
                <a:gd name="connsiteX87" fmla="*/ 12346893 w 12346893"/>
                <a:gd name="connsiteY87" fmla="*/ 119324 h 812606"/>
                <a:gd name="connsiteX88" fmla="*/ 12329210 w 12346893"/>
                <a:gd name="connsiteY88" fmla="*/ 177225 h 812606"/>
                <a:gd name="connsiteX89" fmla="*/ 11735544 w 12346893"/>
                <a:gd name="connsiteY89" fmla="*/ 660610 h 812606"/>
                <a:gd name="connsiteX90" fmla="*/ 11365117 w 12346893"/>
                <a:gd name="connsiteY90" fmla="*/ 512014 h 812606"/>
                <a:gd name="connsiteX91" fmla="*/ 11316911 w 12346893"/>
                <a:gd name="connsiteY91" fmla="*/ 464675 h 812606"/>
                <a:gd name="connsiteX92" fmla="*/ 11312596 w 12346893"/>
                <a:gd name="connsiteY92" fmla="*/ 473298 h 812606"/>
                <a:gd name="connsiteX93" fmla="*/ 11303061 w 12346893"/>
                <a:gd name="connsiteY93" fmla="*/ 455634 h 812606"/>
                <a:gd name="connsiteX94" fmla="*/ 10863232 w 12346893"/>
                <a:gd name="connsiteY94" fmla="*/ 168308 h 812606"/>
                <a:gd name="connsiteX95" fmla="*/ 10440170 w 12346893"/>
                <a:gd name="connsiteY95" fmla="*/ 428741 h 812606"/>
                <a:gd name="connsiteX96" fmla="*/ 10439918 w 12346893"/>
                <a:gd name="connsiteY96" fmla="*/ 429150 h 812606"/>
                <a:gd name="connsiteX97" fmla="*/ 10438426 w 12346893"/>
                <a:gd name="connsiteY97" fmla="*/ 432244 h 812606"/>
                <a:gd name="connsiteX98" fmla="*/ 10411639 w 12346893"/>
                <a:gd name="connsiteY98" fmla="*/ 480214 h 812606"/>
                <a:gd name="connsiteX99" fmla="*/ 10398385 w 12346893"/>
                <a:gd name="connsiteY99" fmla="*/ 500849 h 812606"/>
                <a:gd name="connsiteX100" fmla="*/ 10380895 w 12346893"/>
                <a:gd name="connsiteY100" fmla="*/ 541285 h 812606"/>
                <a:gd name="connsiteX101" fmla="*/ 10388586 w 12346893"/>
                <a:gd name="connsiteY101" fmla="*/ 516101 h 812606"/>
                <a:gd name="connsiteX102" fmla="*/ 10382477 w 12346893"/>
                <a:gd name="connsiteY102" fmla="*/ 525613 h 812606"/>
                <a:gd name="connsiteX103" fmla="*/ 9890724 w 12346893"/>
                <a:gd name="connsiteY103" fmla="*/ 812603 h 812606"/>
                <a:gd name="connsiteX104" fmla="*/ 9520297 w 12346893"/>
                <a:gd name="connsiteY104" fmla="*/ 664007 h 812606"/>
                <a:gd name="connsiteX105" fmla="*/ 9472091 w 12346893"/>
                <a:gd name="connsiteY105" fmla="*/ 616668 h 812606"/>
                <a:gd name="connsiteX106" fmla="*/ 9467777 w 12346893"/>
                <a:gd name="connsiteY106" fmla="*/ 625292 h 812606"/>
                <a:gd name="connsiteX107" fmla="*/ 9458242 w 12346893"/>
                <a:gd name="connsiteY107" fmla="*/ 607627 h 812606"/>
                <a:gd name="connsiteX108" fmla="*/ 9018413 w 12346893"/>
                <a:gd name="connsiteY108" fmla="*/ 320302 h 812606"/>
                <a:gd name="connsiteX109" fmla="*/ 8752802 w 12346893"/>
                <a:gd name="connsiteY109" fmla="*/ 411089 h 812606"/>
                <a:gd name="connsiteX110" fmla="*/ 8707595 w 12346893"/>
                <a:gd name="connsiteY110" fmla="*/ 449000 h 812606"/>
                <a:gd name="connsiteX111" fmla="*/ 8702022 w 12346893"/>
                <a:gd name="connsiteY111" fmla="*/ 456073 h 812606"/>
                <a:gd name="connsiteX112" fmla="*/ 8667901 w 12346893"/>
                <a:gd name="connsiteY112" fmla="*/ 488902 h 812606"/>
                <a:gd name="connsiteX113" fmla="*/ 8642820 w 12346893"/>
                <a:gd name="connsiteY113" fmla="*/ 515951 h 812606"/>
                <a:gd name="connsiteX114" fmla="*/ 8553585 w 12346893"/>
                <a:gd name="connsiteY114" fmla="*/ 652795 h 812606"/>
                <a:gd name="connsiteX115" fmla="*/ 8536075 w 12346893"/>
                <a:gd name="connsiteY115" fmla="*/ 693279 h 812606"/>
                <a:gd name="connsiteX116" fmla="*/ 8553759 w 12346893"/>
                <a:gd name="connsiteY116" fmla="*/ 635378 h 812606"/>
                <a:gd name="connsiteX117" fmla="*/ 8590098 w 12346893"/>
                <a:gd name="connsiteY117" fmla="*/ 553928 h 812606"/>
                <a:gd name="connsiteX118" fmla="*/ 8548818 w 12346893"/>
                <a:gd name="connsiteY118" fmla="*/ 583206 h 812606"/>
                <a:gd name="connsiteX119" fmla="*/ 8275246 w 12346893"/>
                <a:gd name="connsiteY119" fmla="*/ 660611 h 812606"/>
                <a:gd name="connsiteX120" fmla="*/ 7904819 w 12346893"/>
                <a:gd name="connsiteY120" fmla="*/ 512015 h 812606"/>
                <a:gd name="connsiteX121" fmla="*/ 7856612 w 12346893"/>
                <a:gd name="connsiteY121" fmla="*/ 464676 h 812606"/>
                <a:gd name="connsiteX122" fmla="*/ 7852299 w 12346893"/>
                <a:gd name="connsiteY122" fmla="*/ 473299 h 812606"/>
                <a:gd name="connsiteX123" fmla="*/ 7842763 w 12346893"/>
                <a:gd name="connsiteY123" fmla="*/ 455635 h 812606"/>
                <a:gd name="connsiteX124" fmla="*/ 7402933 w 12346893"/>
                <a:gd name="connsiteY124" fmla="*/ 168309 h 812606"/>
                <a:gd name="connsiteX125" fmla="*/ 6979871 w 12346893"/>
                <a:gd name="connsiteY125" fmla="*/ 428742 h 812606"/>
                <a:gd name="connsiteX126" fmla="*/ 6979620 w 12346893"/>
                <a:gd name="connsiteY126" fmla="*/ 429151 h 812606"/>
                <a:gd name="connsiteX127" fmla="*/ 6978128 w 12346893"/>
                <a:gd name="connsiteY127" fmla="*/ 432245 h 812606"/>
                <a:gd name="connsiteX128" fmla="*/ 6920597 w 12346893"/>
                <a:gd name="connsiteY128" fmla="*/ 541286 h 812606"/>
                <a:gd name="connsiteX129" fmla="*/ 6928288 w 12346893"/>
                <a:gd name="connsiteY129" fmla="*/ 516102 h 812606"/>
                <a:gd name="connsiteX130" fmla="*/ 6922178 w 12346893"/>
                <a:gd name="connsiteY130" fmla="*/ 525614 h 812606"/>
                <a:gd name="connsiteX131" fmla="*/ 6430427 w 12346893"/>
                <a:gd name="connsiteY131" fmla="*/ 812604 h 812606"/>
                <a:gd name="connsiteX132" fmla="*/ 6059999 w 12346893"/>
                <a:gd name="connsiteY132" fmla="*/ 664008 h 812606"/>
                <a:gd name="connsiteX133" fmla="*/ 6011793 w 12346893"/>
                <a:gd name="connsiteY133" fmla="*/ 616669 h 812606"/>
                <a:gd name="connsiteX134" fmla="*/ 6007479 w 12346893"/>
                <a:gd name="connsiteY134" fmla="*/ 625293 h 812606"/>
                <a:gd name="connsiteX135" fmla="*/ 5997944 w 12346893"/>
                <a:gd name="connsiteY135" fmla="*/ 607628 h 812606"/>
                <a:gd name="connsiteX136" fmla="*/ 5558114 w 12346893"/>
                <a:gd name="connsiteY136" fmla="*/ 320302 h 812606"/>
                <a:gd name="connsiteX137" fmla="*/ 5292505 w 12346893"/>
                <a:gd name="connsiteY137" fmla="*/ 411089 h 812606"/>
                <a:gd name="connsiteX138" fmla="*/ 5247300 w 12346893"/>
                <a:gd name="connsiteY138" fmla="*/ 448999 h 812606"/>
                <a:gd name="connsiteX139" fmla="*/ 5241724 w 12346893"/>
                <a:gd name="connsiteY139" fmla="*/ 456075 h 812606"/>
                <a:gd name="connsiteX140" fmla="*/ 5207594 w 12346893"/>
                <a:gd name="connsiteY140" fmla="*/ 488913 h 812606"/>
                <a:gd name="connsiteX141" fmla="*/ 5129799 w 12346893"/>
                <a:gd name="connsiteY141" fmla="*/ 553930 h 812606"/>
                <a:gd name="connsiteX142" fmla="*/ 5088520 w 12346893"/>
                <a:gd name="connsiteY142" fmla="*/ 583208 h 812606"/>
                <a:gd name="connsiteX143" fmla="*/ 4814948 w 12346893"/>
                <a:gd name="connsiteY143" fmla="*/ 660613 h 812606"/>
                <a:gd name="connsiteX144" fmla="*/ 4444521 w 12346893"/>
                <a:gd name="connsiteY144" fmla="*/ 512017 h 812606"/>
                <a:gd name="connsiteX145" fmla="*/ 4396314 w 12346893"/>
                <a:gd name="connsiteY145" fmla="*/ 464678 h 812606"/>
                <a:gd name="connsiteX146" fmla="*/ 4392001 w 12346893"/>
                <a:gd name="connsiteY146" fmla="*/ 473301 h 812606"/>
                <a:gd name="connsiteX147" fmla="*/ 4382465 w 12346893"/>
                <a:gd name="connsiteY147" fmla="*/ 455637 h 812606"/>
                <a:gd name="connsiteX148" fmla="*/ 3942636 w 12346893"/>
                <a:gd name="connsiteY148" fmla="*/ 168311 h 812606"/>
                <a:gd name="connsiteX149" fmla="*/ 3519574 w 12346893"/>
                <a:gd name="connsiteY149" fmla="*/ 428744 h 812606"/>
                <a:gd name="connsiteX150" fmla="*/ 3477788 w 12346893"/>
                <a:gd name="connsiteY150" fmla="*/ 500852 h 812606"/>
                <a:gd name="connsiteX151" fmla="*/ 3467991 w 12346893"/>
                <a:gd name="connsiteY151" fmla="*/ 516104 h 812606"/>
                <a:gd name="connsiteX152" fmla="*/ 3461880 w 12346893"/>
                <a:gd name="connsiteY152" fmla="*/ 525616 h 812606"/>
                <a:gd name="connsiteX153" fmla="*/ 2970129 w 12346893"/>
                <a:gd name="connsiteY153" fmla="*/ 812606 h 812606"/>
                <a:gd name="connsiteX154" fmla="*/ 2599702 w 12346893"/>
                <a:gd name="connsiteY154" fmla="*/ 664010 h 812606"/>
                <a:gd name="connsiteX155" fmla="*/ 2551495 w 12346893"/>
                <a:gd name="connsiteY155" fmla="*/ 616671 h 812606"/>
                <a:gd name="connsiteX156" fmla="*/ 2547182 w 12346893"/>
                <a:gd name="connsiteY156" fmla="*/ 625295 h 812606"/>
                <a:gd name="connsiteX157" fmla="*/ 2537646 w 12346893"/>
                <a:gd name="connsiteY157" fmla="*/ 607630 h 812606"/>
                <a:gd name="connsiteX158" fmla="*/ 2097817 w 12346893"/>
                <a:gd name="connsiteY158" fmla="*/ 320304 h 812606"/>
                <a:gd name="connsiteX159" fmla="*/ 1832207 w 12346893"/>
                <a:gd name="connsiteY159" fmla="*/ 411091 h 812606"/>
                <a:gd name="connsiteX160" fmla="*/ 1722225 w 12346893"/>
                <a:gd name="connsiteY160" fmla="*/ 515954 h 812606"/>
                <a:gd name="connsiteX161" fmla="*/ 1628223 w 12346893"/>
                <a:gd name="connsiteY161" fmla="*/ 583210 h 812606"/>
                <a:gd name="connsiteX162" fmla="*/ 1354650 w 12346893"/>
                <a:gd name="connsiteY162" fmla="*/ 660615 h 812606"/>
                <a:gd name="connsiteX163" fmla="*/ 984223 w 12346893"/>
                <a:gd name="connsiteY163" fmla="*/ 512019 h 812606"/>
                <a:gd name="connsiteX164" fmla="*/ 936017 w 12346893"/>
                <a:gd name="connsiteY164" fmla="*/ 464680 h 812606"/>
                <a:gd name="connsiteX165" fmla="*/ 931703 w 12346893"/>
                <a:gd name="connsiteY165" fmla="*/ 473303 h 812606"/>
                <a:gd name="connsiteX166" fmla="*/ 922167 w 12346893"/>
                <a:gd name="connsiteY166" fmla="*/ 455639 h 812606"/>
                <a:gd name="connsiteX167" fmla="*/ 482338 w 12346893"/>
                <a:gd name="connsiteY167" fmla="*/ 168313 h 812606"/>
                <a:gd name="connsiteX168" fmla="*/ 59276 w 12346893"/>
                <a:gd name="connsiteY168" fmla="*/ 428746 h 812606"/>
                <a:gd name="connsiteX169" fmla="*/ 59024 w 12346893"/>
                <a:gd name="connsiteY169" fmla="*/ 429155 h 812606"/>
                <a:gd name="connsiteX170" fmla="*/ 30746 w 12346893"/>
                <a:gd name="connsiteY170" fmla="*/ 480219 h 812606"/>
                <a:gd name="connsiteX171" fmla="*/ 1 w 12346893"/>
                <a:gd name="connsiteY171" fmla="*/ 541290 h 812606"/>
                <a:gd name="connsiteX172" fmla="*/ 247794 w 12346893"/>
                <a:gd name="connsiteY172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754768 w 12346891"/>
                <a:gd name="connsiteY59" fmla="*/ 323702 h 812606"/>
                <a:gd name="connsiteX60" fmla="*/ 8779849 w 12346891"/>
                <a:gd name="connsiteY60" fmla="*/ 296653 h 812606"/>
                <a:gd name="connsiteX61" fmla="*/ 8869084 w 12346891"/>
                <a:gd name="connsiteY61" fmla="*/ 159809 h 812606"/>
                <a:gd name="connsiteX62" fmla="*/ 8886594 w 12346891"/>
                <a:gd name="connsiteY62" fmla="*/ 119325 h 812606"/>
                <a:gd name="connsiteX63" fmla="*/ 8868910 w 12346891"/>
                <a:gd name="connsiteY63" fmla="*/ 177226 h 812606"/>
                <a:gd name="connsiteX64" fmla="*/ 8832571 w 12346891"/>
                <a:gd name="connsiteY64" fmla="*/ 258676 h 812606"/>
                <a:gd name="connsiteX65" fmla="*/ 8873851 w 12346891"/>
                <a:gd name="connsiteY65" fmla="*/ 229399 h 812606"/>
                <a:gd name="connsiteX66" fmla="*/ 9147424 w 12346891"/>
                <a:gd name="connsiteY66" fmla="*/ 151993 h 812606"/>
                <a:gd name="connsiteX67" fmla="*/ 9517851 w 12346891"/>
                <a:gd name="connsiteY67" fmla="*/ 300589 h 812606"/>
                <a:gd name="connsiteX68" fmla="*/ 9566057 w 12346891"/>
                <a:gd name="connsiteY68" fmla="*/ 347928 h 812606"/>
                <a:gd name="connsiteX69" fmla="*/ 9570371 w 12346891"/>
                <a:gd name="connsiteY69" fmla="*/ 339305 h 812606"/>
                <a:gd name="connsiteX70" fmla="*/ 9579906 w 12346891"/>
                <a:gd name="connsiteY70" fmla="*/ 356969 h 812606"/>
                <a:gd name="connsiteX71" fmla="*/ 10019736 w 12346891"/>
                <a:gd name="connsiteY71" fmla="*/ 644295 h 812606"/>
                <a:gd name="connsiteX72" fmla="*/ 10442798 w 12346891"/>
                <a:gd name="connsiteY72" fmla="*/ 383862 h 812606"/>
                <a:gd name="connsiteX73" fmla="*/ 10443050 w 12346891"/>
                <a:gd name="connsiteY73" fmla="*/ 383453 h 812606"/>
                <a:gd name="connsiteX74" fmla="*/ 10444542 w 12346891"/>
                <a:gd name="connsiteY74" fmla="*/ 380359 h 812606"/>
                <a:gd name="connsiteX75" fmla="*/ 10471328 w 12346891"/>
                <a:gd name="connsiteY75" fmla="*/ 332389 h 812606"/>
                <a:gd name="connsiteX76" fmla="*/ 10484583 w 12346891"/>
                <a:gd name="connsiteY76" fmla="*/ 311754 h 812606"/>
                <a:gd name="connsiteX77" fmla="*/ 10502072 w 12346891"/>
                <a:gd name="connsiteY77" fmla="*/ 271318 h 812606"/>
                <a:gd name="connsiteX78" fmla="*/ 10494381 w 12346891"/>
                <a:gd name="connsiteY78" fmla="*/ 296502 h 812606"/>
                <a:gd name="connsiteX79" fmla="*/ 10500491 w 12346891"/>
                <a:gd name="connsiteY79" fmla="*/ 286990 h 812606"/>
                <a:gd name="connsiteX80" fmla="*/ 10992243 w 12346891"/>
                <a:gd name="connsiteY80" fmla="*/ 0 h 812606"/>
                <a:gd name="connsiteX81" fmla="*/ 11362670 w 12346891"/>
                <a:gd name="connsiteY81" fmla="*/ 148596 h 812606"/>
                <a:gd name="connsiteX82" fmla="*/ 11410876 w 12346891"/>
                <a:gd name="connsiteY82" fmla="*/ 195935 h 812606"/>
                <a:gd name="connsiteX83" fmla="*/ 11415190 w 12346891"/>
                <a:gd name="connsiteY83" fmla="*/ 187311 h 812606"/>
                <a:gd name="connsiteX84" fmla="*/ 11424726 w 12346891"/>
                <a:gd name="connsiteY84" fmla="*/ 204976 h 812606"/>
                <a:gd name="connsiteX85" fmla="*/ 11864555 w 12346891"/>
                <a:gd name="connsiteY85" fmla="*/ 492302 h 812606"/>
                <a:gd name="connsiteX86" fmla="*/ 12329382 w 12346891"/>
                <a:gd name="connsiteY86" fmla="*/ 159808 h 812606"/>
                <a:gd name="connsiteX87" fmla="*/ 12346891 w 12346891"/>
                <a:gd name="connsiteY87" fmla="*/ 119324 h 812606"/>
                <a:gd name="connsiteX88" fmla="*/ 12329208 w 12346891"/>
                <a:gd name="connsiteY88" fmla="*/ 177225 h 812606"/>
                <a:gd name="connsiteX89" fmla="*/ 11735542 w 12346891"/>
                <a:gd name="connsiteY89" fmla="*/ 660610 h 812606"/>
                <a:gd name="connsiteX90" fmla="*/ 11365115 w 12346891"/>
                <a:gd name="connsiteY90" fmla="*/ 512014 h 812606"/>
                <a:gd name="connsiteX91" fmla="*/ 11316909 w 12346891"/>
                <a:gd name="connsiteY91" fmla="*/ 464675 h 812606"/>
                <a:gd name="connsiteX92" fmla="*/ 11312594 w 12346891"/>
                <a:gd name="connsiteY92" fmla="*/ 473298 h 812606"/>
                <a:gd name="connsiteX93" fmla="*/ 11303059 w 12346891"/>
                <a:gd name="connsiteY93" fmla="*/ 455634 h 812606"/>
                <a:gd name="connsiteX94" fmla="*/ 10863230 w 12346891"/>
                <a:gd name="connsiteY94" fmla="*/ 168308 h 812606"/>
                <a:gd name="connsiteX95" fmla="*/ 10440168 w 12346891"/>
                <a:gd name="connsiteY95" fmla="*/ 428741 h 812606"/>
                <a:gd name="connsiteX96" fmla="*/ 10439916 w 12346891"/>
                <a:gd name="connsiteY96" fmla="*/ 429150 h 812606"/>
                <a:gd name="connsiteX97" fmla="*/ 10438424 w 12346891"/>
                <a:gd name="connsiteY97" fmla="*/ 432244 h 812606"/>
                <a:gd name="connsiteX98" fmla="*/ 10411637 w 12346891"/>
                <a:gd name="connsiteY98" fmla="*/ 480214 h 812606"/>
                <a:gd name="connsiteX99" fmla="*/ 10398383 w 12346891"/>
                <a:gd name="connsiteY99" fmla="*/ 500849 h 812606"/>
                <a:gd name="connsiteX100" fmla="*/ 10380893 w 12346891"/>
                <a:gd name="connsiteY100" fmla="*/ 541285 h 812606"/>
                <a:gd name="connsiteX101" fmla="*/ 10388584 w 12346891"/>
                <a:gd name="connsiteY101" fmla="*/ 516101 h 812606"/>
                <a:gd name="connsiteX102" fmla="*/ 10382475 w 12346891"/>
                <a:gd name="connsiteY102" fmla="*/ 525613 h 812606"/>
                <a:gd name="connsiteX103" fmla="*/ 9890722 w 12346891"/>
                <a:gd name="connsiteY103" fmla="*/ 812603 h 812606"/>
                <a:gd name="connsiteX104" fmla="*/ 9520295 w 12346891"/>
                <a:gd name="connsiteY104" fmla="*/ 664007 h 812606"/>
                <a:gd name="connsiteX105" fmla="*/ 9472089 w 12346891"/>
                <a:gd name="connsiteY105" fmla="*/ 616668 h 812606"/>
                <a:gd name="connsiteX106" fmla="*/ 9467775 w 12346891"/>
                <a:gd name="connsiteY106" fmla="*/ 625292 h 812606"/>
                <a:gd name="connsiteX107" fmla="*/ 9458240 w 12346891"/>
                <a:gd name="connsiteY107" fmla="*/ 607627 h 812606"/>
                <a:gd name="connsiteX108" fmla="*/ 9018411 w 12346891"/>
                <a:gd name="connsiteY108" fmla="*/ 320302 h 812606"/>
                <a:gd name="connsiteX109" fmla="*/ 8752800 w 12346891"/>
                <a:gd name="connsiteY109" fmla="*/ 411089 h 812606"/>
                <a:gd name="connsiteX110" fmla="*/ 8707593 w 12346891"/>
                <a:gd name="connsiteY110" fmla="*/ 449000 h 812606"/>
                <a:gd name="connsiteX111" fmla="*/ 8702020 w 12346891"/>
                <a:gd name="connsiteY111" fmla="*/ 456073 h 812606"/>
                <a:gd name="connsiteX112" fmla="*/ 8667899 w 12346891"/>
                <a:gd name="connsiteY112" fmla="*/ 488902 h 812606"/>
                <a:gd name="connsiteX113" fmla="*/ 8642818 w 12346891"/>
                <a:gd name="connsiteY113" fmla="*/ 515951 h 812606"/>
                <a:gd name="connsiteX114" fmla="*/ 8553583 w 12346891"/>
                <a:gd name="connsiteY114" fmla="*/ 652795 h 812606"/>
                <a:gd name="connsiteX115" fmla="*/ 8553757 w 12346891"/>
                <a:gd name="connsiteY115" fmla="*/ 635378 h 812606"/>
                <a:gd name="connsiteX116" fmla="*/ 8590096 w 12346891"/>
                <a:gd name="connsiteY116" fmla="*/ 553928 h 812606"/>
                <a:gd name="connsiteX117" fmla="*/ 8548816 w 12346891"/>
                <a:gd name="connsiteY117" fmla="*/ 583206 h 812606"/>
                <a:gd name="connsiteX118" fmla="*/ 8275244 w 12346891"/>
                <a:gd name="connsiteY118" fmla="*/ 660611 h 812606"/>
                <a:gd name="connsiteX119" fmla="*/ 7904817 w 12346891"/>
                <a:gd name="connsiteY119" fmla="*/ 512015 h 812606"/>
                <a:gd name="connsiteX120" fmla="*/ 7856610 w 12346891"/>
                <a:gd name="connsiteY120" fmla="*/ 464676 h 812606"/>
                <a:gd name="connsiteX121" fmla="*/ 7852297 w 12346891"/>
                <a:gd name="connsiteY121" fmla="*/ 473299 h 812606"/>
                <a:gd name="connsiteX122" fmla="*/ 7842761 w 12346891"/>
                <a:gd name="connsiteY122" fmla="*/ 455635 h 812606"/>
                <a:gd name="connsiteX123" fmla="*/ 7402931 w 12346891"/>
                <a:gd name="connsiteY123" fmla="*/ 168309 h 812606"/>
                <a:gd name="connsiteX124" fmla="*/ 6979869 w 12346891"/>
                <a:gd name="connsiteY124" fmla="*/ 428742 h 812606"/>
                <a:gd name="connsiteX125" fmla="*/ 6979618 w 12346891"/>
                <a:gd name="connsiteY125" fmla="*/ 429151 h 812606"/>
                <a:gd name="connsiteX126" fmla="*/ 6978126 w 12346891"/>
                <a:gd name="connsiteY126" fmla="*/ 432245 h 812606"/>
                <a:gd name="connsiteX127" fmla="*/ 6920595 w 12346891"/>
                <a:gd name="connsiteY127" fmla="*/ 541286 h 812606"/>
                <a:gd name="connsiteX128" fmla="*/ 6928286 w 12346891"/>
                <a:gd name="connsiteY128" fmla="*/ 516102 h 812606"/>
                <a:gd name="connsiteX129" fmla="*/ 6922176 w 12346891"/>
                <a:gd name="connsiteY129" fmla="*/ 525614 h 812606"/>
                <a:gd name="connsiteX130" fmla="*/ 6430425 w 12346891"/>
                <a:gd name="connsiteY130" fmla="*/ 812604 h 812606"/>
                <a:gd name="connsiteX131" fmla="*/ 6059997 w 12346891"/>
                <a:gd name="connsiteY131" fmla="*/ 664008 h 812606"/>
                <a:gd name="connsiteX132" fmla="*/ 6011791 w 12346891"/>
                <a:gd name="connsiteY132" fmla="*/ 616669 h 812606"/>
                <a:gd name="connsiteX133" fmla="*/ 6007477 w 12346891"/>
                <a:gd name="connsiteY133" fmla="*/ 625293 h 812606"/>
                <a:gd name="connsiteX134" fmla="*/ 5997942 w 12346891"/>
                <a:gd name="connsiteY134" fmla="*/ 607628 h 812606"/>
                <a:gd name="connsiteX135" fmla="*/ 5558112 w 12346891"/>
                <a:gd name="connsiteY135" fmla="*/ 320302 h 812606"/>
                <a:gd name="connsiteX136" fmla="*/ 5292503 w 12346891"/>
                <a:gd name="connsiteY136" fmla="*/ 411089 h 812606"/>
                <a:gd name="connsiteX137" fmla="*/ 5247298 w 12346891"/>
                <a:gd name="connsiteY137" fmla="*/ 448999 h 812606"/>
                <a:gd name="connsiteX138" fmla="*/ 5241722 w 12346891"/>
                <a:gd name="connsiteY138" fmla="*/ 456075 h 812606"/>
                <a:gd name="connsiteX139" fmla="*/ 5207592 w 12346891"/>
                <a:gd name="connsiteY139" fmla="*/ 488913 h 812606"/>
                <a:gd name="connsiteX140" fmla="*/ 5129797 w 12346891"/>
                <a:gd name="connsiteY140" fmla="*/ 553930 h 812606"/>
                <a:gd name="connsiteX141" fmla="*/ 5088518 w 12346891"/>
                <a:gd name="connsiteY141" fmla="*/ 583208 h 812606"/>
                <a:gd name="connsiteX142" fmla="*/ 4814946 w 12346891"/>
                <a:gd name="connsiteY142" fmla="*/ 660613 h 812606"/>
                <a:gd name="connsiteX143" fmla="*/ 4444519 w 12346891"/>
                <a:gd name="connsiteY143" fmla="*/ 512017 h 812606"/>
                <a:gd name="connsiteX144" fmla="*/ 4396312 w 12346891"/>
                <a:gd name="connsiteY144" fmla="*/ 464678 h 812606"/>
                <a:gd name="connsiteX145" fmla="*/ 4391999 w 12346891"/>
                <a:gd name="connsiteY145" fmla="*/ 473301 h 812606"/>
                <a:gd name="connsiteX146" fmla="*/ 4382463 w 12346891"/>
                <a:gd name="connsiteY146" fmla="*/ 455637 h 812606"/>
                <a:gd name="connsiteX147" fmla="*/ 3942634 w 12346891"/>
                <a:gd name="connsiteY147" fmla="*/ 168311 h 812606"/>
                <a:gd name="connsiteX148" fmla="*/ 3519572 w 12346891"/>
                <a:gd name="connsiteY148" fmla="*/ 428744 h 812606"/>
                <a:gd name="connsiteX149" fmla="*/ 3477786 w 12346891"/>
                <a:gd name="connsiteY149" fmla="*/ 500852 h 812606"/>
                <a:gd name="connsiteX150" fmla="*/ 3467989 w 12346891"/>
                <a:gd name="connsiteY150" fmla="*/ 516104 h 812606"/>
                <a:gd name="connsiteX151" fmla="*/ 3461878 w 12346891"/>
                <a:gd name="connsiteY151" fmla="*/ 525616 h 812606"/>
                <a:gd name="connsiteX152" fmla="*/ 2970127 w 12346891"/>
                <a:gd name="connsiteY152" fmla="*/ 812606 h 812606"/>
                <a:gd name="connsiteX153" fmla="*/ 2599700 w 12346891"/>
                <a:gd name="connsiteY153" fmla="*/ 664010 h 812606"/>
                <a:gd name="connsiteX154" fmla="*/ 2551493 w 12346891"/>
                <a:gd name="connsiteY154" fmla="*/ 616671 h 812606"/>
                <a:gd name="connsiteX155" fmla="*/ 2547180 w 12346891"/>
                <a:gd name="connsiteY155" fmla="*/ 625295 h 812606"/>
                <a:gd name="connsiteX156" fmla="*/ 2537644 w 12346891"/>
                <a:gd name="connsiteY156" fmla="*/ 607630 h 812606"/>
                <a:gd name="connsiteX157" fmla="*/ 2097815 w 12346891"/>
                <a:gd name="connsiteY157" fmla="*/ 320304 h 812606"/>
                <a:gd name="connsiteX158" fmla="*/ 1832205 w 12346891"/>
                <a:gd name="connsiteY158" fmla="*/ 411091 h 812606"/>
                <a:gd name="connsiteX159" fmla="*/ 1722223 w 12346891"/>
                <a:gd name="connsiteY159" fmla="*/ 515954 h 812606"/>
                <a:gd name="connsiteX160" fmla="*/ 1628221 w 12346891"/>
                <a:gd name="connsiteY160" fmla="*/ 583210 h 812606"/>
                <a:gd name="connsiteX161" fmla="*/ 1354648 w 12346891"/>
                <a:gd name="connsiteY161" fmla="*/ 660615 h 812606"/>
                <a:gd name="connsiteX162" fmla="*/ 984221 w 12346891"/>
                <a:gd name="connsiteY162" fmla="*/ 512019 h 812606"/>
                <a:gd name="connsiteX163" fmla="*/ 936015 w 12346891"/>
                <a:gd name="connsiteY163" fmla="*/ 464680 h 812606"/>
                <a:gd name="connsiteX164" fmla="*/ 931701 w 12346891"/>
                <a:gd name="connsiteY164" fmla="*/ 473303 h 812606"/>
                <a:gd name="connsiteX165" fmla="*/ 922165 w 12346891"/>
                <a:gd name="connsiteY165" fmla="*/ 455639 h 812606"/>
                <a:gd name="connsiteX166" fmla="*/ 482336 w 12346891"/>
                <a:gd name="connsiteY166" fmla="*/ 168313 h 812606"/>
                <a:gd name="connsiteX167" fmla="*/ 59274 w 12346891"/>
                <a:gd name="connsiteY167" fmla="*/ 428746 h 812606"/>
                <a:gd name="connsiteX168" fmla="*/ 59022 w 12346891"/>
                <a:gd name="connsiteY168" fmla="*/ 429155 h 812606"/>
                <a:gd name="connsiteX169" fmla="*/ 30744 w 12346891"/>
                <a:gd name="connsiteY169" fmla="*/ 480219 h 812606"/>
                <a:gd name="connsiteX170" fmla="*/ -1 w 12346891"/>
                <a:gd name="connsiteY170" fmla="*/ 541290 h 812606"/>
                <a:gd name="connsiteX171" fmla="*/ 247792 w 12346891"/>
                <a:gd name="connsiteY171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754770 w 12346893"/>
                <a:gd name="connsiteY59" fmla="*/ 323702 h 812606"/>
                <a:gd name="connsiteX60" fmla="*/ 8779851 w 12346893"/>
                <a:gd name="connsiteY60" fmla="*/ 296653 h 812606"/>
                <a:gd name="connsiteX61" fmla="*/ 8869086 w 12346893"/>
                <a:gd name="connsiteY61" fmla="*/ 159809 h 812606"/>
                <a:gd name="connsiteX62" fmla="*/ 8886596 w 12346893"/>
                <a:gd name="connsiteY62" fmla="*/ 119325 h 812606"/>
                <a:gd name="connsiteX63" fmla="*/ 8868912 w 12346893"/>
                <a:gd name="connsiteY63" fmla="*/ 177226 h 812606"/>
                <a:gd name="connsiteX64" fmla="*/ 8832573 w 12346893"/>
                <a:gd name="connsiteY64" fmla="*/ 258676 h 812606"/>
                <a:gd name="connsiteX65" fmla="*/ 8873853 w 12346893"/>
                <a:gd name="connsiteY65" fmla="*/ 229399 h 812606"/>
                <a:gd name="connsiteX66" fmla="*/ 9147426 w 12346893"/>
                <a:gd name="connsiteY66" fmla="*/ 151993 h 812606"/>
                <a:gd name="connsiteX67" fmla="*/ 9517853 w 12346893"/>
                <a:gd name="connsiteY67" fmla="*/ 300589 h 812606"/>
                <a:gd name="connsiteX68" fmla="*/ 9566059 w 12346893"/>
                <a:gd name="connsiteY68" fmla="*/ 347928 h 812606"/>
                <a:gd name="connsiteX69" fmla="*/ 9570373 w 12346893"/>
                <a:gd name="connsiteY69" fmla="*/ 339305 h 812606"/>
                <a:gd name="connsiteX70" fmla="*/ 9579908 w 12346893"/>
                <a:gd name="connsiteY70" fmla="*/ 356969 h 812606"/>
                <a:gd name="connsiteX71" fmla="*/ 10019738 w 12346893"/>
                <a:gd name="connsiteY71" fmla="*/ 644295 h 812606"/>
                <a:gd name="connsiteX72" fmla="*/ 10442800 w 12346893"/>
                <a:gd name="connsiteY72" fmla="*/ 383862 h 812606"/>
                <a:gd name="connsiteX73" fmla="*/ 10443052 w 12346893"/>
                <a:gd name="connsiteY73" fmla="*/ 383453 h 812606"/>
                <a:gd name="connsiteX74" fmla="*/ 10444544 w 12346893"/>
                <a:gd name="connsiteY74" fmla="*/ 380359 h 812606"/>
                <a:gd name="connsiteX75" fmla="*/ 10471330 w 12346893"/>
                <a:gd name="connsiteY75" fmla="*/ 332389 h 812606"/>
                <a:gd name="connsiteX76" fmla="*/ 10484585 w 12346893"/>
                <a:gd name="connsiteY76" fmla="*/ 311754 h 812606"/>
                <a:gd name="connsiteX77" fmla="*/ 10502074 w 12346893"/>
                <a:gd name="connsiteY77" fmla="*/ 271318 h 812606"/>
                <a:gd name="connsiteX78" fmla="*/ 10494383 w 12346893"/>
                <a:gd name="connsiteY78" fmla="*/ 296502 h 812606"/>
                <a:gd name="connsiteX79" fmla="*/ 10500493 w 12346893"/>
                <a:gd name="connsiteY79" fmla="*/ 286990 h 812606"/>
                <a:gd name="connsiteX80" fmla="*/ 10992245 w 12346893"/>
                <a:gd name="connsiteY80" fmla="*/ 0 h 812606"/>
                <a:gd name="connsiteX81" fmla="*/ 11362672 w 12346893"/>
                <a:gd name="connsiteY81" fmla="*/ 148596 h 812606"/>
                <a:gd name="connsiteX82" fmla="*/ 11410878 w 12346893"/>
                <a:gd name="connsiteY82" fmla="*/ 195935 h 812606"/>
                <a:gd name="connsiteX83" fmla="*/ 11415192 w 12346893"/>
                <a:gd name="connsiteY83" fmla="*/ 187311 h 812606"/>
                <a:gd name="connsiteX84" fmla="*/ 11424728 w 12346893"/>
                <a:gd name="connsiteY84" fmla="*/ 204976 h 812606"/>
                <a:gd name="connsiteX85" fmla="*/ 11864557 w 12346893"/>
                <a:gd name="connsiteY85" fmla="*/ 492302 h 812606"/>
                <a:gd name="connsiteX86" fmla="*/ 12329384 w 12346893"/>
                <a:gd name="connsiteY86" fmla="*/ 159808 h 812606"/>
                <a:gd name="connsiteX87" fmla="*/ 12346893 w 12346893"/>
                <a:gd name="connsiteY87" fmla="*/ 119324 h 812606"/>
                <a:gd name="connsiteX88" fmla="*/ 12329210 w 12346893"/>
                <a:gd name="connsiteY88" fmla="*/ 177225 h 812606"/>
                <a:gd name="connsiteX89" fmla="*/ 11735544 w 12346893"/>
                <a:gd name="connsiteY89" fmla="*/ 660610 h 812606"/>
                <a:gd name="connsiteX90" fmla="*/ 11365117 w 12346893"/>
                <a:gd name="connsiteY90" fmla="*/ 512014 h 812606"/>
                <a:gd name="connsiteX91" fmla="*/ 11316911 w 12346893"/>
                <a:gd name="connsiteY91" fmla="*/ 464675 h 812606"/>
                <a:gd name="connsiteX92" fmla="*/ 11312596 w 12346893"/>
                <a:gd name="connsiteY92" fmla="*/ 473298 h 812606"/>
                <a:gd name="connsiteX93" fmla="*/ 11303061 w 12346893"/>
                <a:gd name="connsiteY93" fmla="*/ 455634 h 812606"/>
                <a:gd name="connsiteX94" fmla="*/ 10863232 w 12346893"/>
                <a:gd name="connsiteY94" fmla="*/ 168308 h 812606"/>
                <a:gd name="connsiteX95" fmla="*/ 10440170 w 12346893"/>
                <a:gd name="connsiteY95" fmla="*/ 428741 h 812606"/>
                <a:gd name="connsiteX96" fmla="*/ 10439918 w 12346893"/>
                <a:gd name="connsiteY96" fmla="*/ 429150 h 812606"/>
                <a:gd name="connsiteX97" fmla="*/ 10438426 w 12346893"/>
                <a:gd name="connsiteY97" fmla="*/ 432244 h 812606"/>
                <a:gd name="connsiteX98" fmla="*/ 10411639 w 12346893"/>
                <a:gd name="connsiteY98" fmla="*/ 480214 h 812606"/>
                <a:gd name="connsiteX99" fmla="*/ 10398385 w 12346893"/>
                <a:gd name="connsiteY99" fmla="*/ 500849 h 812606"/>
                <a:gd name="connsiteX100" fmla="*/ 10380895 w 12346893"/>
                <a:gd name="connsiteY100" fmla="*/ 541285 h 812606"/>
                <a:gd name="connsiteX101" fmla="*/ 10388586 w 12346893"/>
                <a:gd name="connsiteY101" fmla="*/ 516101 h 812606"/>
                <a:gd name="connsiteX102" fmla="*/ 10382477 w 12346893"/>
                <a:gd name="connsiteY102" fmla="*/ 525613 h 812606"/>
                <a:gd name="connsiteX103" fmla="*/ 9890724 w 12346893"/>
                <a:gd name="connsiteY103" fmla="*/ 812603 h 812606"/>
                <a:gd name="connsiteX104" fmla="*/ 9520297 w 12346893"/>
                <a:gd name="connsiteY104" fmla="*/ 664007 h 812606"/>
                <a:gd name="connsiteX105" fmla="*/ 9472091 w 12346893"/>
                <a:gd name="connsiteY105" fmla="*/ 616668 h 812606"/>
                <a:gd name="connsiteX106" fmla="*/ 9467777 w 12346893"/>
                <a:gd name="connsiteY106" fmla="*/ 625292 h 812606"/>
                <a:gd name="connsiteX107" fmla="*/ 9458242 w 12346893"/>
                <a:gd name="connsiteY107" fmla="*/ 607627 h 812606"/>
                <a:gd name="connsiteX108" fmla="*/ 9018413 w 12346893"/>
                <a:gd name="connsiteY108" fmla="*/ 320302 h 812606"/>
                <a:gd name="connsiteX109" fmla="*/ 8752802 w 12346893"/>
                <a:gd name="connsiteY109" fmla="*/ 411089 h 812606"/>
                <a:gd name="connsiteX110" fmla="*/ 8707595 w 12346893"/>
                <a:gd name="connsiteY110" fmla="*/ 449000 h 812606"/>
                <a:gd name="connsiteX111" fmla="*/ 8702022 w 12346893"/>
                <a:gd name="connsiteY111" fmla="*/ 456073 h 812606"/>
                <a:gd name="connsiteX112" fmla="*/ 8667901 w 12346893"/>
                <a:gd name="connsiteY112" fmla="*/ 488902 h 812606"/>
                <a:gd name="connsiteX113" fmla="*/ 8642820 w 12346893"/>
                <a:gd name="connsiteY113" fmla="*/ 515951 h 812606"/>
                <a:gd name="connsiteX114" fmla="*/ 8553759 w 12346893"/>
                <a:gd name="connsiteY114" fmla="*/ 635378 h 812606"/>
                <a:gd name="connsiteX115" fmla="*/ 8590098 w 12346893"/>
                <a:gd name="connsiteY115" fmla="*/ 553928 h 812606"/>
                <a:gd name="connsiteX116" fmla="*/ 8548818 w 12346893"/>
                <a:gd name="connsiteY116" fmla="*/ 583206 h 812606"/>
                <a:gd name="connsiteX117" fmla="*/ 8275246 w 12346893"/>
                <a:gd name="connsiteY117" fmla="*/ 660611 h 812606"/>
                <a:gd name="connsiteX118" fmla="*/ 7904819 w 12346893"/>
                <a:gd name="connsiteY118" fmla="*/ 512015 h 812606"/>
                <a:gd name="connsiteX119" fmla="*/ 7856612 w 12346893"/>
                <a:gd name="connsiteY119" fmla="*/ 464676 h 812606"/>
                <a:gd name="connsiteX120" fmla="*/ 7852299 w 12346893"/>
                <a:gd name="connsiteY120" fmla="*/ 473299 h 812606"/>
                <a:gd name="connsiteX121" fmla="*/ 7842763 w 12346893"/>
                <a:gd name="connsiteY121" fmla="*/ 455635 h 812606"/>
                <a:gd name="connsiteX122" fmla="*/ 7402933 w 12346893"/>
                <a:gd name="connsiteY122" fmla="*/ 168309 h 812606"/>
                <a:gd name="connsiteX123" fmla="*/ 6979871 w 12346893"/>
                <a:gd name="connsiteY123" fmla="*/ 428742 h 812606"/>
                <a:gd name="connsiteX124" fmla="*/ 6979620 w 12346893"/>
                <a:gd name="connsiteY124" fmla="*/ 429151 h 812606"/>
                <a:gd name="connsiteX125" fmla="*/ 6978128 w 12346893"/>
                <a:gd name="connsiteY125" fmla="*/ 432245 h 812606"/>
                <a:gd name="connsiteX126" fmla="*/ 6920597 w 12346893"/>
                <a:gd name="connsiteY126" fmla="*/ 541286 h 812606"/>
                <a:gd name="connsiteX127" fmla="*/ 6928288 w 12346893"/>
                <a:gd name="connsiteY127" fmla="*/ 516102 h 812606"/>
                <a:gd name="connsiteX128" fmla="*/ 6922178 w 12346893"/>
                <a:gd name="connsiteY128" fmla="*/ 525614 h 812606"/>
                <a:gd name="connsiteX129" fmla="*/ 6430427 w 12346893"/>
                <a:gd name="connsiteY129" fmla="*/ 812604 h 812606"/>
                <a:gd name="connsiteX130" fmla="*/ 6059999 w 12346893"/>
                <a:gd name="connsiteY130" fmla="*/ 664008 h 812606"/>
                <a:gd name="connsiteX131" fmla="*/ 6011793 w 12346893"/>
                <a:gd name="connsiteY131" fmla="*/ 616669 h 812606"/>
                <a:gd name="connsiteX132" fmla="*/ 6007479 w 12346893"/>
                <a:gd name="connsiteY132" fmla="*/ 625293 h 812606"/>
                <a:gd name="connsiteX133" fmla="*/ 5997944 w 12346893"/>
                <a:gd name="connsiteY133" fmla="*/ 607628 h 812606"/>
                <a:gd name="connsiteX134" fmla="*/ 5558114 w 12346893"/>
                <a:gd name="connsiteY134" fmla="*/ 320302 h 812606"/>
                <a:gd name="connsiteX135" fmla="*/ 5292505 w 12346893"/>
                <a:gd name="connsiteY135" fmla="*/ 411089 h 812606"/>
                <a:gd name="connsiteX136" fmla="*/ 5247300 w 12346893"/>
                <a:gd name="connsiteY136" fmla="*/ 448999 h 812606"/>
                <a:gd name="connsiteX137" fmla="*/ 5241724 w 12346893"/>
                <a:gd name="connsiteY137" fmla="*/ 456075 h 812606"/>
                <a:gd name="connsiteX138" fmla="*/ 5207594 w 12346893"/>
                <a:gd name="connsiteY138" fmla="*/ 488913 h 812606"/>
                <a:gd name="connsiteX139" fmla="*/ 5129799 w 12346893"/>
                <a:gd name="connsiteY139" fmla="*/ 553930 h 812606"/>
                <a:gd name="connsiteX140" fmla="*/ 5088520 w 12346893"/>
                <a:gd name="connsiteY140" fmla="*/ 583208 h 812606"/>
                <a:gd name="connsiteX141" fmla="*/ 4814948 w 12346893"/>
                <a:gd name="connsiteY141" fmla="*/ 660613 h 812606"/>
                <a:gd name="connsiteX142" fmla="*/ 4444521 w 12346893"/>
                <a:gd name="connsiteY142" fmla="*/ 512017 h 812606"/>
                <a:gd name="connsiteX143" fmla="*/ 4396314 w 12346893"/>
                <a:gd name="connsiteY143" fmla="*/ 464678 h 812606"/>
                <a:gd name="connsiteX144" fmla="*/ 4392001 w 12346893"/>
                <a:gd name="connsiteY144" fmla="*/ 473301 h 812606"/>
                <a:gd name="connsiteX145" fmla="*/ 4382465 w 12346893"/>
                <a:gd name="connsiteY145" fmla="*/ 455637 h 812606"/>
                <a:gd name="connsiteX146" fmla="*/ 3942636 w 12346893"/>
                <a:gd name="connsiteY146" fmla="*/ 168311 h 812606"/>
                <a:gd name="connsiteX147" fmla="*/ 3519574 w 12346893"/>
                <a:gd name="connsiteY147" fmla="*/ 428744 h 812606"/>
                <a:gd name="connsiteX148" fmla="*/ 3477788 w 12346893"/>
                <a:gd name="connsiteY148" fmla="*/ 500852 h 812606"/>
                <a:gd name="connsiteX149" fmla="*/ 3467991 w 12346893"/>
                <a:gd name="connsiteY149" fmla="*/ 516104 h 812606"/>
                <a:gd name="connsiteX150" fmla="*/ 3461880 w 12346893"/>
                <a:gd name="connsiteY150" fmla="*/ 525616 h 812606"/>
                <a:gd name="connsiteX151" fmla="*/ 2970129 w 12346893"/>
                <a:gd name="connsiteY151" fmla="*/ 812606 h 812606"/>
                <a:gd name="connsiteX152" fmla="*/ 2599702 w 12346893"/>
                <a:gd name="connsiteY152" fmla="*/ 664010 h 812606"/>
                <a:gd name="connsiteX153" fmla="*/ 2551495 w 12346893"/>
                <a:gd name="connsiteY153" fmla="*/ 616671 h 812606"/>
                <a:gd name="connsiteX154" fmla="*/ 2547182 w 12346893"/>
                <a:gd name="connsiteY154" fmla="*/ 625295 h 812606"/>
                <a:gd name="connsiteX155" fmla="*/ 2537646 w 12346893"/>
                <a:gd name="connsiteY155" fmla="*/ 607630 h 812606"/>
                <a:gd name="connsiteX156" fmla="*/ 2097817 w 12346893"/>
                <a:gd name="connsiteY156" fmla="*/ 320304 h 812606"/>
                <a:gd name="connsiteX157" fmla="*/ 1832207 w 12346893"/>
                <a:gd name="connsiteY157" fmla="*/ 411091 h 812606"/>
                <a:gd name="connsiteX158" fmla="*/ 1722225 w 12346893"/>
                <a:gd name="connsiteY158" fmla="*/ 515954 h 812606"/>
                <a:gd name="connsiteX159" fmla="*/ 1628223 w 12346893"/>
                <a:gd name="connsiteY159" fmla="*/ 583210 h 812606"/>
                <a:gd name="connsiteX160" fmla="*/ 1354650 w 12346893"/>
                <a:gd name="connsiteY160" fmla="*/ 660615 h 812606"/>
                <a:gd name="connsiteX161" fmla="*/ 984223 w 12346893"/>
                <a:gd name="connsiteY161" fmla="*/ 512019 h 812606"/>
                <a:gd name="connsiteX162" fmla="*/ 936017 w 12346893"/>
                <a:gd name="connsiteY162" fmla="*/ 464680 h 812606"/>
                <a:gd name="connsiteX163" fmla="*/ 931703 w 12346893"/>
                <a:gd name="connsiteY163" fmla="*/ 473303 h 812606"/>
                <a:gd name="connsiteX164" fmla="*/ 922167 w 12346893"/>
                <a:gd name="connsiteY164" fmla="*/ 455639 h 812606"/>
                <a:gd name="connsiteX165" fmla="*/ 482338 w 12346893"/>
                <a:gd name="connsiteY165" fmla="*/ 168313 h 812606"/>
                <a:gd name="connsiteX166" fmla="*/ 59276 w 12346893"/>
                <a:gd name="connsiteY166" fmla="*/ 428746 h 812606"/>
                <a:gd name="connsiteX167" fmla="*/ 59024 w 12346893"/>
                <a:gd name="connsiteY167" fmla="*/ 429155 h 812606"/>
                <a:gd name="connsiteX168" fmla="*/ 30746 w 12346893"/>
                <a:gd name="connsiteY168" fmla="*/ 480219 h 812606"/>
                <a:gd name="connsiteX169" fmla="*/ 1 w 12346893"/>
                <a:gd name="connsiteY169" fmla="*/ 541290 h 812606"/>
                <a:gd name="connsiteX170" fmla="*/ 247794 w 12346893"/>
                <a:gd name="connsiteY170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754768 w 12346891"/>
                <a:gd name="connsiteY59" fmla="*/ 323702 h 812606"/>
                <a:gd name="connsiteX60" fmla="*/ 8779849 w 12346891"/>
                <a:gd name="connsiteY60" fmla="*/ 296653 h 812606"/>
                <a:gd name="connsiteX61" fmla="*/ 8869084 w 12346891"/>
                <a:gd name="connsiteY61" fmla="*/ 159809 h 812606"/>
                <a:gd name="connsiteX62" fmla="*/ 8886594 w 12346891"/>
                <a:gd name="connsiteY62" fmla="*/ 119325 h 812606"/>
                <a:gd name="connsiteX63" fmla="*/ 8868910 w 12346891"/>
                <a:gd name="connsiteY63" fmla="*/ 177226 h 812606"/>
                <a:gd name="connsiteX64" fmla="*/ 8832571 w 12346891"/>
                <a:gd name="connsiteY64" fmla="*/ 258676 h 812606"/>
                <a:gd name="connsiteX65" fmla="*/ 8873851 w 12346891"/>
                <a:gd name="connsiteY65" fmla="*/ 229399 h 812606"/>
                <a:gd name="connsiteX66" fmla="*/ 9147424 w 12346891"/>
                <a:gd name="connsiteY66" fmla="*/ 151993 h 812606"/>
                <a:gd name="connsiteX67" fmla="*/ 9517851 w 12346891"/>
                <a:gd name="connsiteY67" fmla="*/ 300589 h 812606"/>
                <a:gd name="connsiteX68" fmla="*/ 9566057 w 12346891"/>
                <a:gd name="connsiteY68" fmla="*/ 347928 h 812606"/>
                <a:gd name="connsiteX69" fmla="*/ 9570371 w 12346891"/>
                <a:gd name="connsiteY69" fmla="*/ 339305 h 812606"/>
                <a:gd name="connsiteX70" fmla="*/ 9579906 w 12346891"/>
                <a:gd name="connsiteY70" fmla="*/ 356969 h 812606"/>
                <a:gd name="connsiteX71" fmla="*/ 10019736 w 12346891"/>
                <a:gd name="connsiteY71" fmla="*/ 644295 h 812606"/>
                <a:gd name="connsiteX72" fmla="*/ 10442798 w 12346891"/>
                <a:gd name="connsiteY72" fmla="*/ 383862 h 812606"/>
                <a:gd name="connsiteX73" fmla="*/ 10443050 w 12346891"/>
                <a:gd name="connsiteY73" fmla="*/ 383453 h 812606"/>
                <a:gd name="connsiteX74" fmla="*/ 10444542 w 12346891"/>
                <a:gd name="connsiteY74" fmla="*/ 380359 h 812606"/>
                <a:gd name="connsiteX75" fmla="*/ 10471328 w 12346891"/>
                <a:gd name="connsiteY75" fmla="*/ 332389 h 812606"/>
                <a:gd name="connsiteX76" fmla="*/ 10484583 w 12346891"/>
                <a:gd name="connsiteY76" fmla="*/ 311754 h 812606"/>
                <a:gd name="connsiteX77" fmla="*/ 10502072 w 12346891"/>
                <a:gd name="connsiteY77" fmla="*/ 271318 h 812606"/>
                <a:gd name="connsiteX78" fmla="*/ 10494381 w 12346891"/>
                <a:gd name="connsiteY78" fmla="*/ 296502 h 812606"/>
                <a:gd name="connsiteX79" fmla="*/ 10500491 w 12346891"/>
                <a:gd name="connsiteY79" fmla="*/ 286990 h 812606"/>
                <a:gd name="connsiteX80" fmla="*/ 10992243 w 12346891"/>
                <a:gd name="connsiteY80" fmla="*/ 0 h 812606"/>
                <a:gd name="connsiteX81" fmla="*/ 11362670 w 12346891"/>
                <a:gd name="connsiteY81" fmla="*/ 148596 h 812606"/>
                <a:gd name="connsiteX82" fmla="*/ 11410876 w 12346891"/>
                <a:gd name="connsiteY82" fmla="*/ 195935 h 812606"/>
                <a:gd name="connsiteX83" fmla="*/ 11415190 w 12346891"/>
                <a:gd name="connsiteY83" fmla="*/ 187311 h 812606"/>
                <a:gd name="connsiteX84" fmla="*/ 11424726 w 12346891"/>
                <a:gd name="connsiteY84" fmla="*/ 204976 h 812606"/>
                <a:gd name="connsiteX85" fmla="*/ 11864555 w 12346891"/>
                <a:gd name="connsiteY85" fmla="*/ 492302 h 812606"/>
                <a:gd name="connsiteX86" fmla="*/ 12329382 w 12346891"/>
                <a:gd name="connsiteY86" fmla="*/ 159808 h 812606"/>
                <a:gd name="connsiteX87" fmla="*/ 12346891 w 12346891"/>
                <a:gd name="connsiteY87" fmla="*/ 119324 h 812606"/>
                <a:gd name="connsiteX88" fmla="*/ 12329208 w 12346891"/>
                <a:gd name="connsiteY88" fmla="*/ 177225 h 812606"/>
                <a:gd name="connsiteX89" fmla="*/ 11735542 w 12346891"/>
                <a:gd name="connsiteY89" fmla="*/ 660610 h 812606"/>
                <a:gd name="connsiteX90" fmla="*/ 11365115 w 12346891"/>
                <a:gd name="connsiteY90" fmla="*/ 512014 h 812606"/>
                <a:gd name="connsiteX91" fmla="*/ 11316909 w 12346891"/>
                <a:gd name="connsiteY91" fmla="*/ 464675 h 812606"/>
                <a:gd name="connsiteX92" fmla="*/ 11312594 w 12346891"/>
                <a:gd name="connsiteY92" fmla="*/ 473298 h 812606"/>
                <a:gd name="connsiteX93" fmla="*/ 11303059 w 12346891"/>
                <a:gd name="connsiteY93" fmla="*/ 455634 h 812606"/>
                <a:gd name="connsiteX94" fmla="*/ 10863230 w 12346891"/>
                <a:gd name="connsiteY94" fmla="*/ 168308 h 812606"/>
                <a:gd name="connsiteX95" fmla="*/ 10440168 w 12346891"/>
                <a:gd name="connsiteY95" fmla="*/ 428741 h 812606"/>
                <a:gd name="connsiteX96" fmla="*/ 10439916 w 12346891"/>
                <a:gd name="connsiteY96" fmla="*/ 429150 h 812606"/>
                <a:gd name="connsiteX97" fmla="*/ 10438424 w 12346891"/>
                <a:gd name="connsiteY97" fmla="*/ 432244 h 812606"/>
                <a:gd name="connsiteX98" fmla="*/ 10411637 w 12346891"/>
                <a:gd name="connsiteY98" fmla="*/ 480214 h 812606"/>
                <a:gd name="connsiteX99" fmla="*/ 10398383 w 12346891"/>
                <a:gd name="connsiteY99" fmla="*/ 500849 h 812606"/>
                <a:gd name="connsiteX100" fmla="*/ 10380893 w 12346891"/>
                <a:gd name="connsiteY100" fmla="*/ 541285 h 812606"/>
                <a:gd name="connsiteX101" fmla="*/ 10388584 w 12346891"/>
                <a:gd name="connsiteY101" fmla="*/ 516101 h 812606"/>
                <a:gd name="connsiteX102" fmla="*/ 10382475 w 12346891"/>
                <a:gd name="connsiteY102" fmla="*/ 525613 h 812606"/>
                <a:gd name="connsiteX103" fmla="*/ 9890722 w 12346891"/>
                <a:gd name="connsiteY103" fmla="*/ 812603 h 812606"/>
                <a:gd name="connsiteX104" fmla="*/ 9520295 w 12346891"/>
                <a:gd name="connsiteY104" fmla="*/ 664007 h 812606"/>
                <a:gd name="connsiteX105" fmla="*/ 9472089 w 12346891"/>
                <a:gd name="connsiteY105" fmla="*/ 616668 h 812606"/>
                <a:gd name="connsiteX106" fmla="*/ 9467775 w 12346891"/>
                <a:gd name="connsiteY106" fmla="*/ 625292 h 812606"/>
                <a:gd name="connsiteX107" fmla="*/ 9458240 w 12346891"/>
                <a:gd name="connsiteY107" fmla="*/ 607627 h 812606"/>
                <a:gd name="connsiteX108" fmla="*/ 9018411 w 12346891"/>
                <a:gd name="connsiteY108" fmla="*/ 320302 h 812606"/>
                <a:gd name="connsiteX109" fmla="*/ 8752800 w 12346891"/>
                <a:gd name="connsiteY109" fmla="*/ 411089 h 812606"/>
                <a:gd name="connsiteX110" fmla="*/ 8707593 w 12346891"/>
                <a:gd name="connsiteY110" fmla="*/ 449000 h 812606"/>
                <a:gd name="connsiteX111" fmla="*/ 8702020 w 12346891"/>
                <a:gd name="connsiteY111" fmla="*/ 456073 h 812606"/>
                <a:gd name="connsiteX112" fmla="*/ 8667899 w 12346891"/>
                <a:gd name="connsiteY112" fmla="*/ 488902 h 812606"/>
                <a:gd name="connsiteX113" fmla="*/ 8642818 w 12346891"/>
                <a:gd name="connsiteY113" fmla="*/ 515951 h 812606"/>
                <a:gd name="connsiteX114" fmla="*/ 8590096 w 12346891"/>
                <a:gd name="connsiteY114" fmla="*/ 553928 h 812606"/>
                <a:gd name="connsiteX115" fmla="*/ 8548816 w 12346891"/>
                <a:gd name="connsiteY115" fmla="*/ 583206 h 812606"/>
                <a:gd name="connsiteX116" fmla="*/ 8275244 w 12346891"/>
                <a:gd name="connsiteY116" fmla="*/ 660611 h 812606"/>
                <a:gd name="connsiteX117" fmla="*/ 7904817 w 12346891"/>
                <a:gd name="connsiteY117" fmla="*/ 512015 h 812606"/>
                <a:gd name="connsiteX118" fmla="*/ 7856610 w 12346891"/>
                <a:gd name="connsiteY118" fmla="*/ 464676 h 812606"/>
                <a:gd name="connsiteX119" fmla="*/ 7852297 w 12346891"/>
                <a:gd name="connsiteY119" fmla="*/ 473299 h 812606"/>
                <a:gd name="connsiteX120" fmla="*/ 7842761 w 12346891"/>
                <a:gd name="connsiteY120" fmla="*/ 455635 h 812606"/>
                <a:gd name="connsiteX121" fmla="*/ 7402931 w 12346891"/>
                <a:gd name="connsiteY121" fmla="*/ 168309 h 812606"/>
                <a:gd name="connsiteX122" fmla="*/ 6979869 w 12346891"/>
                <a:gd name="connsiteY122" fmla="*/ 428742 h 812606"/>
                <a:gd name="connsiteX123" fmla="*/ 6979618 w 12346891"/>
                <a:gd name="connsiteY123" fmla="*/ 429151 h 812606"/>
                <a:gd name="connsiteX124" fmla="*/ 6978126 w 12346891"/>
                <a:gd name="connsiteY124" fmla="*/ 432245 h 812606"/>
                <a:gd name="connsiteX125" fmla="*/ 6920595 w 12346891"/>
                <a:gd name="connsiteY125" fmla="*/ 541286 h 812606"/>
                <a:gd name="connsiteX126" fmla="*/ 6928286 w 12346891"/>
                <a:gd name="connsiteY126" fmla="*/ 516102 h 812606"/>
                <a:gd name="connsiteX127" fmla="*/ 6922176 w 12346891"/>
                <a:gd name="connsiteY127" fmla="*/ 525614 h 812606"/>
                <a:gd name="connsiteX128" fmla="*/ 6430425 w 12346891"/>
                <a:gd name="connsiteY128" fmla="*/ 812604 h 812606"/>
                <a:gd name="connsiteX129" fmla="*/ 6059997 w 12346891"/>
                <a:gd name="connsiteY129" fmla="*/ 664008 h 812606"/>
                <a:gd name="connsiteX130" fmla="*/ 6011791 w 12346891"/>
                <a:gd name="connsiteY130" fmla="*/ 616669 h 812606"/>
                <a:gd name="connsiteX131" fmla="*/ 6007477 w 12346891"/>
                <a:gd name="connsiteY131" fmla="*/ 625293 h 812606"/>
                <a:gd name="connsiteX132" fmla="*/ 5997942 w 12346891"/>
                <a:gd name="connsiteY132" fmla="*/ 607628 h 812606"/>
                <a:gd name="connsiteX133" fmla="*/ 5558112 w 12346891"/>
                <a:gd name="connsiteY133" fmla="*/ 320302 h 812606"/>
                <a:gd name="connsiteX134" fmla="*/ 5292503 w 12346891"/>
                <a:gd name="connsiteY134" fmla="*/ 411089 h 812606"/>
                <a:gd name="connsiteX135" fmla="*/ 5247298 w 12346891"/>
                <a:gd name="connsiteY135" fmla="*/ 448999 h 812606"/>
                <a:gd name="connsiteX136" fmla="*/ 5241722 w 12346891"/>
                <a:gd name="connsiteY136" fmla="*/ 456075 h 812606"/>
                <a:gd name="connsiteX137" fmla="*/ 5207592 w 12346891"/>
                <a:gd name="connsiteY137" fmla="*/ 488913 h 812606"/>
                <a:gd name="connsiteX138" fmla="*/ 5129797 w 12346891"/>
                <a:gd name="connsiteY138" fmla="*/ 553930 h 812606"/>
                <a:gd name="connsiteX139" fmla="*/ 5088518 w 12346891"/>
                <a:gd name="connsiteY139" fmla="*/ 583208 h 812606"/>
                <a:gd name="connsiteX140" fmla="*/ 4814946 w 12346891"/>
                <a:gd name="connsiteY140" fmla="*/ 660613 h 812606"/>
                <a:gd name="connsiteX141" fmla="*/ 4444519 w 12346891"/>
                <a:gd name="connsiteY141" fmla="*/ 512017 h 812606"/>
                <a:gd name="connsiteX142" fmla="*/ 4396312 w 12346891"/>
                <a:gd name="connsiteY142" fmla="*/ 464678 h 812606"/>
                <a:gd name="connsiteX143" fmla="*/ 4391999 w 12346891"/>
                <a:gd name="connsiteY143" fmla="*/ 473301 h 812606"/>
                <a:gd name="connsiteX144" fmla="*/ 4382463 w 12346891"/>
                <a:gd name="connsiteY144" fmla="*/ 455637 h 812606"/>
                <a:gd name="connsiteX145" fmla="*/ 3942634 w 12346891"/>
                <a:gd name="connsiteY145" fmla="*/ 168311 h 812606"/>
                <a:gd name="connsiteX146" fmla="*/ 3519572 w 12346891"/>
                <a:gd name="connsiteY146" fmla="*/ 428744 h 812606"/>
                <a:gd name="connsiteX147" fmla="*/ 3477786 w 12346891"/>
                <a:gd name="connsiteY147" fmla="*/ 500852 h 812606"/>
                <a:gd name="connsiteX148" fmla="*/ 3467989 w 12346891"/>
                <a:gd name="connsiteY148" fmla="*/ 516104 h 812606"/>
                <a:gd name="connsiteX149" fmla="*/ 3461878 w 12346891"/>
                <a:gd name="connsiteY149" fmla="*/ 525616 h 812606"/>
                <a:gd name="connsiteX150" fmla="*/ 2970127 w 12346891"/>
                <a:gd name="connsiteY150" fmla="*/ 812606 h 812606"/>
                <a:gd name="connsiteX151" fmla="*/ 2599700 w 12346891"/>
                <a:gd name="connsiteY151" fmla="*/ 664010 h 812606"/>
                <a:gd name="connsiteX152" fmla="*/ 2551493 w 12346891"/>
                <a:gd name="connsiteY152" fmla="*/ 616671 h 812606"/>
                <a:gd name="connsiteX153" fmla="*/ 2547180 w 12346891"/>
                <a:gd name="connsiteY153" fmla="*/ 625295 h 812606"/>
                <a:gd name="connsiteX154" fmla="*/ 2537644 w 12346891"/>
                <a:gd name="connsiteY154" fmla="*/ 607630 h 812606"/>
                <a:gd name="connsiteX155" fmla="*/ 2097815 w 12346891"/>
                <a:gd name="connsiteY155" fmla="*/ 320304 h 812606"/>
                <a:gd name="connsiteX156" fmla="*/ 1832205 w 12346891"/>
                <a:gd name="connsiteY156" fmla="*/ 411091 h 812606"/>
                <a:gd name="connsiteX157" fmla="*/ 1722223 w 12346891"/>
                <a:gd name="connsiteY157" fmla="*/ 515954 h 812606"/>
                <a:gd name="connsiteX158" fmla="*/ 1628221 w 12346891"/>
                <a:gd name="connsiteY158" fmla="*/ 583210 h 812606"/>
                <a:gd name="connsiteX159" fmla="*/ 1354648 w 12346891"/>
                <a:gd name="connsiteY159" fmla="*/ 660615 h 812606"/>
                <a:gd name="connsiteX160" fmla="*/ 984221 w 12346891"/>
                <a:gd name="connsiteY160" fmla="*/ 512019 h 812606"/>
                <a:gd name="connsiteX161" fmla="*/ 936015 w 12346891"/>
                <a:gd name="connsiteY161" fmla="*/ 464680 h 812606"/>
                <a:gd name="connsiteX162" fmla="*/ 931701 w 12346891"/>
                <a:gd name="connsiteY162" fmla="*/ 473303 h 812606"/>
                <a:gd name="connsiteX163" fmla="*/ 922165 w 12346891"/>
                <a:gd name="connsiteY163" fmla="*/ 455639 h 812606"/>
                <a:gd name="connsiteX164" fmla="*/ 482336 w 12346891"/>
                <a:gd name="connsiteY164" fmla="*/ 168313 h 812606"/>
                <a:gd name="connsiteX165" fmla="*/ 59274 w 12346891"/>
                <a:gd name="connsiteY165" fmla="*/ 428746 h 812606"/>
                <a:gd name="connsiteX166" fmla="*/ 59022 w 12346891"/>
                <a:gd name="connsiteY166" fmla="*/ 429155 h 812606"/>
                <a:gd name="connsiteX167" fmla="*/ 30744 w 12346891"/>
                <a:gd name="connsiteY167" fmla="*/ 480219 h 812606"/>
                <a:gd name="connsiteX168" fmla="*/ -1 w 12346891"/>
                <a:gd name="connsiteY168" fmla="*/ 541290 h 812606"/>
                <a:gd name="connsiteX169" fmla="*/ 247792 w 12346891"/>
                <a:gd name="connsiteY169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754770 w 12346893"/>
                <a:gd name="connsiteY59" fmla="*/ 323702 h 812606"/>
                <a:gd name="connsiteX60" fmla="*/ 8779851 w 12346893"/>
                <a:gd name="connsiteY60" fmla="*/ 296653 h 812606"/>
                <a:gd name="connsiteX61" fmla="*/ 8869086 w 12346893"/>
                <a:gd name="connsiteY61" fmla="*/ 159809 h 812606"/>
                <a:gd name="connsiteX62" fmla="*/ 8868912 w 12346893"/>
                <a:gd name="connsiteY62" fmla="*/ 177226 h 812606"/>
                <a:gd name="connsiteX63" fmla="*/ 8832573 w 12346893"/>
                <a:gd name="connsiteY63" fmla="*/ 258676 h 812606"/>
                <a:gd name="connsiteX64" fmla="*/ 8873853 w 12346893"/>
                <a:gd name="connsiteY64" fmla="*/ 229399 h 812606"/>
                <a:gd name="connsiteX65" fmla="*/ 9147426 w 12346893"/>
                <a:gd name="connsiteY65" fmla="*/ 151993 h 812606"/>
                <a:gd name="connsiteX66" fmla="*/ 9517853 w 12346893"/>
                <a:gd name="connsiteY66" fmla="*/ 300589 h 812606"/>
                <a:gd name="connsiteX67" fmla="*/ 9566059 w 12346893"/>
                <a:gd name="connsiteY67" fmla="*/ 347928 h 812606"/>
                <a:gd name="connsiteX68" fmla="*/ 9570373 w 12346893"/>
                <a:gd name="connsiteY68" fmla="*/ 339305 h 812606"/>
                <a:gd name="connsiteX69" fmla="*/ 9579908 w 12346893"/>
                <a:gd name="connsiteY69" fmla="*/ 356969 h 812606"/>
                <a:gd name="connsiteX70" fmla="*/ 10019738 w 12346893"/>
                <a:gd name="connsiteY70" fmla="*/ 644295 h 812606"/>
                <a:gd name="connsiteX71" fmla="*/ 10442800 w 12346893"/>
                <a:gd name="connsiteY71" fmla="*/ 383862 h 812606"/>
                <a:gd name="connsiteX72" fmla="*/ 10443052 w 12346893"/>
                <a:gd name="connsiteY72" fmla="*/ 383453 h 812606"/>
                <a:gd name="connsiteX73" fmla="*/ 10444544 w 12346893"/>
                <a:gd name="connsiteY73" fmla="*/ 380359 h 812606"/>
                <a:gd name="connsiteX74" fmla="*/ 10471330 w 12346893"/>
                <a:gd name="connsiteY74" fmla="*/ 332389 h 812606"/>
                <a:gd name="connsiteX75" fmla="*/ 10484585 w 12346893"/>
                <a:gd name="connsiteY75" fmla="*/ 311754 h 812606"/>
                <a:gd name="connsiteX76" fmla="*/ 10502074 w 12346893"/>
                <a:gd name="connsiteY76" fmla="*/ 271318 h 812606"/>
                <a:gd name="connsiteX77" fmla="*/ 10494383 w 12346893"/>
                <a:gd name="connsiteY77" fmla="*/ 296502 h 812606"/>
                <a:gd name="connsiteX78" fmla="*/ 10500493 w 12346893"/>
                <a:gd name="connsiteY78" fmla="*/ 286990 h 812606"/>
                <a:gd name="connsiteX79" fmla="*/ 10992245 w 12346893"/>
                <a:gd name="connsiteY79" fmla="*/ 0 h 812606"/>
                <a:gd name="connsiteX80" fmla="*/ 11362672 w 12346893"/>
                <a:gd name="connsiteY80" fmla="*/ 148596 h 812606"/>
                <a:gd name="connsiteX81" fmla="*/ 11410878 w 12346893"/>
                <a:gd name="connsiteY81" fmla="*/ 195935 h 812606"/>
                <a:gd name="connsiteX82" fmla="*/ 11415192 w 12346893"/>
                <a:gd name="connsiteY82" fmla="*/ 187311 h 812606"/>
                <a:gd name="connsiteX83" fmla="*/ 11424728 w 12346893"/>
                <a:gd name="connsiteY83" fmla="*/ 204976 h 812606"/>
                <a:gd name="connsiteX84" fmla="*/ 11864557 w 12346893"/>
                <a:gd name="connsiteY84" fmla="*/ 492302 h 812606"/>
                <a:gd name="connsiteX85" fmla="*/ 12329384 w 12346893"/>
                <a:gd name="connsiteY85" fmla="*/ 159808 h 812606"/>
                <a:gd name="connsiteX86" fmla="*/ 12346893 w 12346893"/>
                <a:gd name="connsiteY86" fmla="*/ 119324 h 812606"/>
                <a:gd name="connsiteX87" fmla="*/ 12329210 w 12346893"/>
                <a:gd name="connsiteY87" fmla="*/ 177225 h 812606"/>
                <a:gd name="connsiteX88" fmla="*/ 11735544 w 12346893"/>
                <a:gd name="connsiteY88" fmla="*/ 660610 h 812606"/>
                <a:gd name="connsiteX89" fmla="*/ 11365117 w 12346893"/>
                <a:gd name="connsiteY89" fmla="*/ 512014 h 812606"/>
                <a:gd name="connsiteX90" fmla="*/ 11316911 w 12346893"/>
                <a:gd name="connsiteY90" fmla="*/ 464675 h 812606"/>
                <a:gd name="connsiteX91" fmla="*/ 11312596 w 12346893"/>
                <a:gd name="connsiteY91" fmla="*/ 473298 h 812606"/>
                <a:gd name="connsiteX92" fmla="*/ 11303061 w 12346893"/>
                <a:gd name="connsiteY92" fmla="*/ 455634 h 812606"/>
                <a:gd name="connsiteX93" fmla="*/ 10863232 w 12346893"/>
                <a:gd name="connsiteY93" fmla="*/ 168308 h 812606"/>
                <a:gd name="connsiteX94" fmla="*/ 10440170 w 12346893"/>
                <a:gd name="connsiteY94" fmla="*/ 428741 h 812606"/>
                <a:gd name="connsiteX95" fmla="*/ 10439918 w 12346893"/>
                <a:gd name="connsiteY95" fmla="*/ 429150 h 812606"/>
                <a:gd name="connsiteX96" fmla="*/ 10438426 w 12346893"/>
                <a:gd name="connsiteY96" fmla="*/ 432244 h 812606"/>
                <a:gd name="connsiteX97" fmla="*/ 10411639 w 12346893"/>
                <a:gd name="connsiteY97" fmla="*/ 480214 h 812606"/>
                <a:gd name="connsiteX98" fmla="*/ 10398385 w 12346893"/>
                <a:gd name="connsiteY98" fmla="*/ 500849 h 812606"/>
                <a:gd name="connsiteX99" fmla="*/ 10380895 w 12346893"/>
                <a:gd name="connsiteY99" fmla="*/ 541285 h 812606"/>
                <a:gd name="connsiteX100" fmla="*/ 10388586 w 12346893"/>
                <a:gd name="connsiteY100" fmla="*/ 516101 h 812606"/>
                <a:gd name="connsiteX101" fmla="*/ 10382477 w 12346893"/>
                <a:gd name="connsiteY101" fmla="*/ 525613 h 812606"/>
                <a:gd name="connsiteX102" fmla="*/ 9890724 w 12346893"/>
                <a:gd name="connsiteY102" fmla="*/ 812603 h 812606"/>
                <a:gd name="connsiteX103" fmla="*/ 9520297 w 12346893"/>
                <a:gd name="connsiteY103" fmla="*/ 664007 h 812606"/>
                <a:gd name="connsiteX104" fmla="*/ 9472091 w 12346893"/>
                <a:gd name="connsiteY104" fmla="*/ 616668 h 812606"/>
                <a:gd name="connsiteX105" fmla="*/ 9467777 w 12346893"/>
                <a:gd name="connsiteY105" fmla="*/ 625292 h 812606"/>
                <a:gd name="connsiteX106" fmla="*/ 9458242 w 12346893"/>
                <a:gd name="connsiteY106" fmla="*/ 607627 h 812606"/>
                <a:gd name="connsiteX107" fmla="*/ 9018413 w 12346893"/>
                <a:gd name="connsiteY107" fmla="*/ 320302 h 812606"/>
                <a:gd name="connsiteX108" fmla="*/ 8752802 w 12346893"/>
                <a:gd name="connsiteY108" fmla="*/ 411089 h 812606"/>
                <a:gd name="connsiteX109" fmla="*/ 8707595 w 12346893"/>
                <a:gd name="connsiteY109" fmla="*/ 449000 h 812606"/>
                <a:gd name="connsiteX110" fmla="*/ 8702022 w 12346893"/>
                <a:gd name="connsiteY110" fmla="*/ 456073 h 812606"/>
                <a:gd name="connsiteX111" fmla="*/ 8667901 w 12346893"/>
                <a:gd name="connsiteY111" fmla="*/ 488902 h 812606"/>
                <a:gd name="connsiteX112" fmla="*/ 8642820 w 12346893"/>
                <a:gd name="connsiteY112" fmla="*/ 515951 h 812606"/>
                <a:gd name="connsiteX113" fmla="*/ 8590098 w 12346893"/>
                <a:gd name="connsiteY113" fmla="*/ 553928 h 812606"/>
                <a:gd name="connsiteX114" fmla="*/ 8548818 w 12346893"/>
                <a:gd name="connsiteY114" fmla="*/ 583206 h 812606"/>
                <a:gd name="connsiteX115" fmla="*/ 8275246 w 12346893"/>
                <a:gd name="connsiteY115" fmla="*/ 660611 h 812606"/>
                <a:gd name="connsiteX116" fmla="*/ 7904819 w 12346893"/>
                <a:gd name="connsiteY116" fmla="*/ 512015 h 812606"/>
                <a:gd name="connsiteX117" fmla="*/ 7856612 w 12346893"/>
                <a:gd name="connsiteY117" fmla="*/ 464676 h 812606"/>
                <a:gd name="connsiteX118" fmla="*/ 7852299 w 12346893"/>
                <a:gd name="connsiteY118" fmla="*/ 473299 h 812606"/>
                <a:gd name="connsiteX119" fmla="*/ 7842763 w 12346893"/>
                <a:gd name="connsiteY119" fmla="*/ 455635 h 812606"/>
                <a:gd name="connsiteX120" fmla="*/ 7402933 w 12346893"/>
                <a:gd name="connsiteY120" fmla="*/ 168309 h 812606"/>
                <a:gd name="connsiteX121" fmla="*/ 6979871 w 12346893"/>
                <a:gd name="connsiteY121" fmla="*/ 428742 h 812606"/>
                <a:gd name="connsiteX122" fmla="*/ 6979620 w 12346893"/>
                <a:gd name="connsiteY122" fmla="*/ 429151 h 812606"/>
                <a:gd name="connsiteX123" fmla="*/ 6978128 w 12346893"/>
                <a:gd name="connsiteY123" fmla="*/ 432245 h 812606"/>
                <a:gd name="connsiteX124" fmla="*/ 6920597 w 12346893"/>
                <a:gd name="connsiteY124" fmla="*/ 541286 h 812606"/>
                <a:gd name="connsiteX125" fmla="*/ 6928288 w 12346893"/>
                <a:gd name="connsiteY125" fmla="*/ 516102 h 812606"/>
                <a:gd name="connsiteX126" fmla="*/ 6922178 w 12346893"/>
                <a:gd name="connsiteY126" fmla="*/ 525614 h 812606"/>
                <a:gd name="connsiteX127" fmla="*/ 6430427 w 12346893"/>
                <a:gd name="connsiteY127" fmla="*/ 812604 h 812606"/>
                <a:gd name="connsiteX128" fmla="*/ 6059999 w 12346893"/>
                <a:gd name="connsiteY128" fmla="*/ 664008 h 812606"/>
                <a:gd name="connsiteX129" fmla="*/ 6011793 w 12346893"/>
                <a:gd name="connsiteY129" fmla="*/ 616669 h 812606"/>
                <a:gd name="connsiteX130" fmla="*/ 6007479 w 12346893"/>
                <a:gd name="connsiteY130" fmla="*/ 625293 h 812606"/>
                <a:gd name="connsiteX131" fmla="*/ 5997944 w 12346893"/>
                <a:gd name="connsiteY131" fmla="*/ 607628 h 812606"/>
                <a:gd name="connsiteX132" fmla="*/ 5558114 w 12346893"/>
                <a:gd name="connsiteY132" fmla="*/ 320302 h 812606"/>
                <a:gd name="connsiteX133" fmla="*/ 5292505 w 12346893"/>
                <a:gd name="connsiteY133" fmla="*/ 411089 h 812606"/>
                <a:gd name="connsiteX134" fmla="*/ 5247300 w 12346893"/>
                <a:gd name="connsiteY134" fmla="*/ 448999 h 812606"/>
                <a:gd name="connsiteX135" fmla="*/ 5241724 w 12346893"/>
                <a:gd name="connsiteY135" fmla="*/ 456075 h 812606"/>
                <a:gd name="connsiteX136" fmla="*/ 5207594 w 12346893"/>
                <a:gd name="connsiteY136" fmla="*/ 488913 h 812606"/>
                <a:gd name="connsiteX137" fmla="*/ 5129799 w 12346893"/>
                <a:gd name="connsiteY137" fmla="*/ 553930 h 812606"/>
                <a:gd name="connsiteX138" fmla="*/ 5088520 w 12346893"/>
                <a:gd name="connsiteY138" fmla="*/ 583208 h 812606"/>
                <a:gd name="connsiteX139" fmla="*/ 4814948 w 12346893"/>
                <a:gd name="connsiteY139" fmla="*/ 660613 h 812606"/>
                <a:gd name="connsiteX140" fmla="*/ 4444521 w 12346893"/>
                <a:gd name="connsiteY140" fmla="*/ 512017 h 812606"/>
                <a:gd name="connsiteX141" fmla="*/ 4396314 w 12346893"/>
                <a:gd name="connsiteY141" fmla="*/ 464678 h 812606"/>
                <a:gd name="connsiteX142" fmla="*/ 4392001 w 12346893"/>
                <a:gd name="connsiteY142" fmla="*/ 473301 h 812606"/>
                <a:gd name="connsiteX143" fmla="*/ 4382465 w 12346893"/>
                <a:gd name="connsiteY143" fmla="*/ 455637 h 812606"/>
                <a:gd name="connsiteX144" fmla="*/ 3942636 w 12346893"/>
                <a:gd name="connsiteY144" fmla="*/ 168311 h 812606"/>
                <a:gd name="connsiteX145" fmla="*/ 3519574 w 12346893"/>
                <a:gd name="connsiteY145" fmla="*/ 428744 h 812606"/>
                <a:gd name="connsiteX146" fmla="*/ 3477788 w 12346893"/>
                <a:gd name="connsiteY146" fmla="*/ 500852 h 812606"/>
                <a:gd name="connsiteX147" fmla="*/ 3467991 w 12346893"/>
                <a:gd name="connsiteY147" fmla="*/ 516104 h 812606"/>
                <a:gd name="connsiteX148" fmla="*/ 3461880 w 12346893"/>
                <a:gd name="connsiteY148" fmla="*/ 525616 h 812606"/>
                <a:gd name="connsiteX149" fmla="*/ 2970129 w 12346893"/>
                <a:gd name="connsiteY149" fmla="*/ 812606 h 812606"/>
                <a:gd name="connsiteX150" fmla="*/ 2599702 w 12346893"/>
                <a:gd name="connsiteY150" fmla="*/ 664010 h 812606"/>
                <a:gd name="connsiteX151" fmla="*/ 2551495 w 12346893"/>
                <a:gd name="connsiteY151" fmla="*/ 616671 h 812606"/>
                <a:gd name="connsiteX152" fmla="*/ 2547182 w 12346893"/>
                <a:gd name="connsiteY152" fmla="*/ 625295 h 812606"/>
                <a:gd name="connsiteX153" fmla="*/ 2537646 w 12346893"/>
                <a:gd name="connsiteY153" fmla="*/ 607630 h 812606"/>
                <a:gd name="connsiteX154" fmla="*/ 2097817 w 12346893"/>
                <a:gd name="connsiteY154" fmla="*/ 320304 h 812606"/>
                <a:gd name="connsiteX155" fmla="*/ 1832207 w 12346893"/>
                <a:gd name="connsiteY155" fmla="*/ 411091 h 812606"/>
                <a:gd name="connsiteX156" fmla="*/ 1722225 w 12346893"/>
                <a:gd name="connsiteY156" fmla="*/ 515954 h 812606"/>
                <a:gd name="connsiteX157" fmla="*/ 1628223 w 12346893"/>
                <a:gd name="connsiteY157" fmla="*/ 583210 h 812606"/>
                <a:gd name="connsiteX158" fmla="*/ 1354650 w 12346893"/>
                <a:gd name="connsiteY158" fmla="*/ 660615 h 812606"/>
                <a:gd name="connsiteX159" fmla="*/ 984223 w 12346893"/>
                <a:gd name="connsiteY159" fmla="*/ 512019 h 812606"/>
                <a:gd name="connsiteX160" fmla="*/ 936017 w 12346893"/>
                <a:gd name="connsiteY160" fmla="*/ 464680 h 812606"/>
                <a:gd name="connsiteX161" fmla="*/ 931703 w 12346893"/>
                <a:gd name="connsiteY161" fmla="*/ 473303 h 812606"/>
                <a:gd name="connsiteX162" fmla="*/ 922167 w 12346893"/>
                <a:gd name="connsiteY162" fmla="*/ 455639 h 812606"/>
                <a:gd name="connsiteX163" fmla="*/ 482338 w 12346893"/>
                <a:gd name="connsiteY163" fmla="*/ 168313 h 812606"/>
                <a:gd name="connsiteX164" fmla="*/ 59276 w 12346893"/>
                <a:gd name="connsiteY164" fmla="*/ 428746 h 812606"/>
                <a:gd name="connsiteX165" fmla="*/ 59024 w 12346893"/>
                <a:gd name="connsiteY165" fmla="*/ 429155 h 812606"/>
                <a:gd name="connsiteX166" fmla="*/ 30746 w 12346893"/>
                <a:gd name="connsiteY166" fmla="*/ 480219 h 812606"/>
                <a:gd name="connsiteX167" fmla="*/ 1 w 12346893"/>
                <a:gd name="connsiteY167" fmla="*/ 541290 h 812606"/>
                <a:gd name="connsiteX168" fmla="*/ 247794 w 12346893"/>
                <a:gd name="connsiteY168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754768 w 12346891"/>
                <a:gd name="connsiteY59" fmla="*/ 323702 h 812606"/>
                <a:gd name="connsiteX60" fmla="*/ 8779849 w 12346891"/>
                <a:gd name="connsiteY60" fmla="*/ 296653 h 812606"/>
                <a:gd name="connsiteX61" fmla="*/ 8869084 w 12346891"/>
                <a:gd name="connsiteY61" fmla="*/ 159809 h 812606"/>
                <a:gd name="connsiteX62" fmla="*/ 8832571 w 12346891"/>
                <a:gd name="connsiteY62" fmla="*/ 258676 h 812606"/>
                <a:gd name="connsiteX63" fmla="*/ 8873851 w 12346891"/>
                <a:gd name="connsiteY63" fmla="*/ 229399 h 812606"/>
                <a:gd name="connsiteX64" fmla="*/ 9147424 w 12346891"/>
                <a:gd name="connsiteY64" fmla="*/ 151993 h 812606"/>
                <a:gd name="connsiteX65" fmla="*/ 9517851 w 12346891"/>
                <a:gd name="connsiteY65" fmla="*/ 300589 h 812606"/>
                <a:gd name="connsiteX66" fmla="*/ 9566057 w 12346891"/>
                <a:gd name="connsiteY66" fmla="*/ 347928 h 812606"/>
                <a:gd name="connsiteX67" fmla="*/ 9570371 w 12346891"/>
                <a:gd name="connsiteY67" fmla="*/ 339305 h 812606"/>
                <a:gd name="connsiteX68" fmla="*/ 9579906 w 12346891"/>
                <a:gd name="connsiteY68" fmla="*/ 356969 h 812606"/>
                <a:gd name="connsiteX69" fmla="*/ 10019736 w 12346891"/>
                <a:gd name="connsiteY69" fmla="*/ 644295 h 812606"/>
                <a:gd name="connsiteX70" fmla="*/ 10442798 w 12346891"/>
                <a:gd name="connsiteY70" fmla="*/ 383862 h 812606"/>
                <a:gd name="connsiteX71" fmla="*/ 10443050 w 12346891"/>
                <a:gd name="connsiteY71" fmla="*/ 383453 h 812606"/>
                <a:gd name="connsiteX72" fmla="*/ 10444542 w 12346891"/>
                <a:gd name="connsiteY72" fmla="*/ 380359 h 812606"/>
                <a:gd name="connsiteX73" fmla="*/ 10471328 w 12346891"/>
                <a:gd name="connsiteY73" fmla="*/ 332389 h 812606"/>
                <a:gd name="connsiteX74" fmla="*/ 10484583 w 12346891"/>
                <a:gd name="connsiteY74" fmla="*/ 311754 h 812606"/>
                <a:gd name="connsiteX75" fmla="*/ 10502072 w 12346891"/>
                <a:gd name="connsiteY75" fmla="*/ 271318 h 812606"/>
                <a:gd name="connsiteX76" fmla="*/ 10494381 w 12346891"/>
                <a:gd name="connsiteY76" fmla="*/ 296502 h 812606"/>
                <a:gd name="connsiteX77" fmla="*/ 10500491 w 12346891"/>
                <a:gd name="connsiteY77" fmla="*/ 286990 h 812606"/>
                <a:gd name="connsiteX78" fmla="*/ 10992243 w 12346891"/>
                <a:gd name="connsiteY78" fmla="*/ 0 h 812606"/>
                <a:gd name="connsiteX79" fmla="*/ 11362670 w 12346891"/>
                <a:gd name="connsiteY79" fmla="*/ 148596 h 812606"/>
                <a:gd name="connsiteX80" fmla="*/ 11410876 w 12346891"/>
                <a:gd name="connsiteY80" fmla="*/ 195935 h 812606"/>
                <a:gd name="connsiteX81" fmla="*/ 11415190 w 12346891"/>
                <a:gd name="connsiteY81" fmla="*/ 187311 h 812606"/>
                <a:gd name="connsiteX82" fmla="*/ 11424726 w 12346891"/>
                <a:gd name="connsiteY82" fmla="*/ 204976 h 812606"/>
                <a:gd name="connsiteX83" fmla="*/ 11864555 w 12346891"/>
                <a:gd name="connsiteY83" fmla="*/ 492302 h 812606"/>
                <a:gd name="connsiteX84" fmla="*/ 12329382 w 12346891"/>
                <a:gd name="connsiteY84" fmla="*/ 159808 h 812606"/>
                <a:gd name="connsiteX85" fmla="*/ 12346891 w 12346891"/>
                <a:gd name="connsiteY85" fmla="*/ 119324 h 812606"/>
                <a:gd name="connsiteX86" fmla="*/ 12329208 w 12346891"/>
                <a:gd name="connsiteY86" fmla="*/ 177225 h 812606"/>
                <a:gd name="connsiteX87" fmla="*/ 11735542 w 12346891"/>
                <a:gd name="connsiteY87" fmla="*/ 660610 h 812606"/>
                <a:gd name="connsiteX88" fmla="*/ 11365115 w 12346891"/>
                <a:gd name="connsiteY88" fmla="*/ 512014 h 812606"/>
                <a:gd name="connsiteX89" fmla="*/ 11316909 w 12346891"/>
                <a:gd name="connsiteY89" fmla="*/ 464675 h 812606"/>
                <a:gd name="connsiteX90" fmla="*/ 11312594 w 12346891"/>
                <a:gd name="connsiteY90" fmla="*/ 473298 h 812606"/>
                <a:gd name="connsiteX91" fmla="*/ 11303059 w 12346891"/>
                <a:gd name="connsiteY91" fmla="*/ 455634 h 812606"/>
                <a:gd name="connsiteX92" fmla="*/ 10863230 w 12346891"/>
                <a:gd name="connsiteY92" fmla="*/ 168308 h 812606"/>
                <a:gd name="connsiteX93" fmla="*/ 10440168 w 12346891"/>
                <a:gd name="connsiteY93" fmla="*/ 428741 h 812606"/>
                <a:gd name="connsiteX94" fmla="*/ 10439916 w 12346891"/>
                <a:gd name="connsiteY94" fmla="*/ 429150 h 812606"/>
                <a:gd name="connsiteX95" fmla="*/ 10438424 w 12346891"/>
                <a:gd name="connsiteY95" fmla="*/ 432244 h 812606"/>
                <a:gd name="connsiteX96" fmla="*/ 10411637 w 12346891"/>
                <a:gd name="connsiteY96" fmla="*/ 480214 h 812606"/>
                <a:gd name="connsiteX97" fmla="*/ 10398383 w 12346891"/>
                <a:gd name="connsiteY97" fmla="*/ 500849 h 812606"/>
                <a:gd name="connsiteX98" fmla="*/ 10380893 w 12346891"/>
                <a:gd name="connsiteY98" fmla="*/ 541285 h 812606"/>
                <a:gd name="connsiteX99" fmla="*/ 10388584 w 12346891"/>
                <a:gd name="connsiteY99" fmla="*/ 516101 h 812606"/>
                <a:gd name="connsiteX100" fmla="*/ 10382475 w 12346891"/>
                <a:gd name="connsiteY100" fmla="*/ 525613 h 812606"/>
                <a:gd name="connsiteX101" fmla="*/ 9890722 w 12346891"/>
                <a:gd name="connsiteY101" fmla="*/ 812603 h 812606"/>
                <a:gd name="connsiteX102" fmla="*/ 9520295 w 12346891"/>
                <a:gd name="connsiteY102" fmla="*/ 664007 h 812606"/>
                <a:gd name="connsiteX103" fmla="*/ 9472089 w 12346891"/>
                <a:gd name="connsiteY103" fmla="*/ 616668 h 812606"/>
                <a:gd name="connsiteX104" fmla="*/ 9467775 w 12346891"/>
                <a:gd name="connsiteY104" fmla="*/ 625292 h 812606"/>
                <a:gd name="connsiteX105" fmla="*/ 9458240 w 12346891"/>
                <a:gd name="connsiteY105" fmla="*/ 607627 h 812606"/>
                <a:gd name="connsiteX106" fmla="*/ 9018411 w 12346891"/>
                <a:gd name="connsiteY106" fmla="*/ 320302 h 812606"/>
                <a:gd name="connsiteX107" fmla="*/ 8752800 w 12346891"/>
                <a:gd name="connsiteY107" fmla="*/ 411089 h 812606"/>
                <a:gd name="connsiteX108" fmla="*/ 8707593 w 12346891"/>
                <a:gd name="connsiteY108" fmla="*/ 449000 h 812606"/>
                <a:gd name="connsiteX109" fmla="*/ 8702020 w 12346891"/>
                <a:gd name="connsiteY109" fmla="*/ 456073 h 812606"/>
                <a:gd name="connsiteX110" fmla="*/ 8667899 w 12346891"/>
                <a:gd name="connsiteY110" fmla="*/ 488902 h 812606"/>
                <a:gd name="connsiteX111" fmla="*/ 8642818 w 12346891"/>
                <a:gd name="connsiteY111" fmla="*/ 515951 h 812606"/>
                <a:gd name="connsiteX112" fmla="*/ 8590096 w 12346891"/>
                <a:gd name="connsiteY112" fmla="*/ 553928 h 812606"/>
                <a:gd name="connsiteX113" fmla="*/ 8548816 w 12346891"/>
                <a:gd name="connsiteY113" fmla="*/ 583206 h 812606"/>
                <a:gd name="connsiteX114" fmla="*/ 8275244 w 12346891"/>
                <a:gd name="connsiteY114" fmla="*/ 660611 h 812606"/>
                <a:gd name="connsiteX115" fmla="*/ 7904817 w 12346891"/>
                <a:gd name="connsiteY115" fmla="*/ 512015 h 812606"/>
                <a:gd name="connsiteX116" fmla="*/ 7856610 w 12346891"/>
                <a:gd name="connsiteY116" fmla="*/ 464676 h 812606"/>
                <a:gd name="connsiteX117" fmla="*/ 7852297 w 12346891"/>
                <a:gd name="connsiteY117" fmla="*/ 473299 h 812606"/>
                <a:gd name="connsiteX118" fmla="*/ 7842761 w 12346891"/>
                <a:gd name="connsiteY118" fmla="*/ 455635 h 812606"/>
                <a:gd name="connsiteX119" fmla="*/ 7402931 w 12346891"/>
                <a:gd name="connsiteY119" fmla="*/ 168309 h 812606"/>
                <a:gd name="connsiteX120" fmla="*/ 6979869 w 12346891"/>
                <a:gd name="connsiteY120" fmla="*/ 428742 h 812606"/>
                <a:gd name="connsiteX121" fmla="*/ 6979618 w 12346891"/>
                <a:gd name="connsiteY121" fmla="*/ 429151 h 812606"/>
                <a:gd name="connsiteX122" fmla="*/ 6978126 w 12346891"/>
                <a:gd name="connsiteY122" fmla="*/ 432245 h 812606"/>
                <a:gd name="connsiteX123" fmla="*/ 6920595 w 12346891"/>
                <a:gd name="connsiteY123" fmla="*/ 541286 h 812606"/>
                <a:gd name="connsiteX124" fmla="*/ 6928286 w 12346891"/>
                <a:gd name="connsiteY124" fmla="*/ 516102 h 812606"/>
                <a:gd name="connsiteX125" fmla="*/ 6922176 w 12346891"/>
                <a:gd name="connsiteY125" fmla="*/ 525614 h 812606"/>
                <a:gd name="connsiteX126" fmla="*/ 6430425 w 12346891"/>
                <a:gd name="connsiteY126" fmla="*/ 812604 h 812606"/>
                <a:gd name="connsiteX127" fmla="*/ 6059997 w 12346891"/>
                <a:gd name="connsiteY127" fmla="*/ 664008 h 812606"/>
                <a:gd name="connsiteX128" fmla="*/ 6011791 w 12346891"/>
                <a:gd name="connsiteY128" fmla="*/ 616669 h 812606"/>
                <a:gd name="connsiteX129" fmla="*/ 6007477 w 12346891"/>
                <a:gd name="connsiteY129" fmla="*/ 625293 h 812606"/>
                <a:gd name="connsiteX130" fmla="*/ 5997942 w 12346891"/>
                <a:gd name="connsiteY130" fmla="*/ 607628 h 812606"/>
                <a:gd name="connsiteX131" fmla="*/ 5558112 w 12346891"/>
                <a:gd name="connsiteY131" fmla="*/ 320302 h 812606"/>
                <a:gd name="connsiteX132" fmla="*/ 5292503 w 12346891"/>
                <a:gd name="connsiteY132" fmla="*/ 411089 h 812606"/>
                <a:gd name="connsiteX133" fmla="*/ 5247298 w 12346891"/>
                <a:gd name="connsiteY133" fmla="*/ 448999 h 812606"/>
                <a:gd name="connsiteX134" fmla="*/ 5241722 w 12346891"/>
                <a:gd name="connsiteY134" fmla="*/ 456075 h 812606"/>
                <a:gd name="connsiteX135" fmla="*/ 5207592 w 12346891"/>
                <a:gd name="connsiteY135" fmla="*/ 488913 h 812606"/>
                <a:gd name="connsiteX136" fmla="*/ 5129797 w 12346891"/>
                <a:gd name="connsiteY136" fmla="*/ 553930 h 812606"/>
                <a:gd name="connsiteX137" fmla="*/ 5088518 w 12346891"/>
                <a:gd name="connsiteY137" fmla="*/ 583208 h 812606"/>
                <a:gd name="connsiteX138" fmla="*/ 4814946 w 12346891"/>
                <a:gd name="connsiteY138" fmla="*/ 660613 h 812606"/>
                <a:gd name="connsiteX139" fmla="*/ 4444519 w 12346891"/>
                <a:gd name="connsiteY139" fmla="*/ 512017 h 812606"/>
                <a:gd name="connsiteX140" fmla="*/ 4396312 w 12346891"/>
                <a:gd name="connsiteY140" fmla="*/ 464678 h 812606"/>
                <a:gd name="connsiteX141" fmla="*/ 4391999 w 12346891"/>
                <a:gd name="connsiteY141" fmla="*/ 473301 h 812606"/>
                <a:gd name="connsiteX142" fmla="*/ 4382463 w 12346891"/>
                <a:gd name="connsiteY142" fmla="*/ 455637 h 812606"/>
                <a:gd name="connsiteX143" fmla="*/ 3942634 w 12346891"/>
                <a:gd name="connsiteY143" fmla="*/ 168311 h 812606"/>
                <a:gd name="connsiteX144" fmla="*/ 3519572 w 12346891"/>
                <a:gd name="connsiteY144" fmla="*/ 428744 h 812606"/>
                <a:gd name="connsiteX145" fmla="*/ 3477786 w 12346891"/>
                <a:gd name="connsiteY145" fmla="*/ 500852 h 812606"/>
                <a:gd name="connsiteX146" fmla="*/ 3467989 w 12346891"/>
                <a:gd name="connsiteY146" fmla="*/ 516104 h 812606"/>
                <a:gd name="connsiteX147" fmla="*/ 3461878 w 12346891"/>
                <a:gd name="connsiteY147" fmla="*/ 525616 h 812606"/>
                <a:gd name="connsiteX148" fmla="*/ 2970127 w 12346891"/>
                <a:gd name="connsiteY148" fmla="*/ 812606 h 812606"/>
                <a:gd name="connsiteX149" fmla="*/ 2599700 w 12346891"/>
                <a:gd name="connsiteY149" fmla="*/ 664010 h 812606"/>
                <a:gd name="connsiteX150" fmla="*/ 2551493 w 12346891"/>
                <a:gd name="connsiteY150" fmla="*/ 616671 h 812606"/>
                <a:gd name="connsiteX151" fmla="*/ 2547180 w 12346891"/>
                <a:gd name="connsiteY151" fmla="*/ 625295 h 812606"/>
                <a:gd name="connsiteX152" fmla="*/ 2537644 w 12346891"/>
                <a:gd name="connsiteY152" fmla="*/ 607630 h 812606"/>
                <a:gd name="connsiteX153" fmla="*/ 2097815 w 12346891"/>
                <a:gd name="connsiteY153" fmla="*/ 320304 h 812606"/>
                <a:gd name="connsiteX154" fmla="*/ 1832205 w 12346891"/>
                <a:gd name="connsiteY154" fmla="*/ 411091 h 812606"/>
                <a:gd name="connsiteX155" fmla="*/ 1722223 w 12346891"/>
                <a:gd name="connsiteY155" fmla="*/ 515954 h 812606"/>
                <a:gd name="connsiteX156" fmla="*/ 1628221 w 12346891"/>
                <a:gd name="connsiteY156" fmla="*/ 583210 h 812606"/>
                <a:gd name="connsiteX157" fmla="*/ 1354648 w 12346891"/>
                <a:gd name="connsiteY157" fmla="*/ 660615 h 812606"/>
                <a:gd name="connsiteX158" fmla="*/ 984221 w 12346891"/>
                <a:gd name="connsiteY158" fmla="*/ 512019 h 812606"/>
                <a:gd name="connsiteX159" fmla="*/ 936015 w 12346891"/>
                <a:gd name="connsiteY159" fmla="*/ 464680 h 812606"/>
                <a:gd name="connsiteX160" fmla="*/ 931701 w 12346891"/>
                <a:gd name="connsiteY160" fmla="*/ 473303 h 812606"/>
                <a:gd name="connsiteX161" fmla="*/ 922165 w 12346891"/>
                <a:gd name="connsiteY161" fmla="*/ 455639 h 812606"/>
                <a:gd name="connsiteX162" fmla="*/ 482336 w 12346891"/>
                <a:gd name="connsiteY162" fmla="*/ 168313 h 812606"/>
                <a:gd name="connsiteX163" fmla="*/ 59274 w 12346891"/>
                <a:gd name="connsiteY163" fmla="*/ 428746 h 812606"/>
                <a:gd name="connsiteX164" fmla="*/ 59022 w 12346891"/>
                <a:gd name="connsiteY164" fmla="*/ 429155 h 812606"/>
                <a:gd name="connsiteX165" fmla="*/ 30744 w 12346891"/>
                <a:gd name="connsiteY165" fmla="*/ 480219 h 812606"/>
                <a:gd name="connsiteX166" fmla="*/ -1 w 12346891"/>
                <a:gd name="connsiteY166" fmla="*/ 541290 h 812606"/>
                <a:gd name="connsiteX167" fmla="*/ 247792 w 12346891"/>
                <a:gd name="connsiteY167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754770 w 12346893"/>
                <a:gd name="connsiteY59" fmla="*/ 323702 h 812606"/>
                <a:gd name="connsiteX60" fmla="*/ 8779851 w 12346893"/>
                <a:gd name="connsiteY60" fmla="*/ 296653 h 812606"/>
                <a:gd name="connsiteX61" fmla="*/ 8832573 w 12346893"/>
                <a:gd name="connsiteY61" fmla="*/ 258676 h 812606"/>
                <a:gd name="connsiteX62" fmla="*/ 8873853 w 12346893"/>
                <a:gd name="connsiteY62" fmla="*/ 229399 h 812606"/>
                <a:gd name="connsiteX63" fmla="*/ 9147426 w 12346893"/>
                <a:gd name="connsiteY63" fmla="*/ 151993 h 812606"/>
                <a:gd name="connsiteX64" fmla="*/ 9517853 w 12346893"/>
                <a:gd name="connsiteY64" fmla="*/ 300589 h 812606"/>
                <a:gd name="connsiteX65" fmla="*/ 9566059 w 12346893"/>
                <a:gd name="connsiteY65" fmla="*/ 347928 h 812606"/>
                <a:gd name="connsiteX66" fmla="*/ 9570373 w 12346893"/>
                <a:gd name="connsiteY66" fmla="*/ 339305 h 812606"/>
                <a:gd name="connsiteX67" fmla="*/ 9579908 w 12346893"/>
                <a:gd name="connsiteY67" fmla="*/ 356969 h 812606"/>
                <a:gd name="connsiteX68" fmla="*/ 10019738 w 12346893"/>
                <a:gd name="connsiteY68" fmla="*/ 644295 h 812606"/>
                <a:gd name="connsiteX69" fmla="*/ 10442800 w 12346893"/>
                <a:gd name="connsiteY69" fmla="*/ 383862 h 812606"/>
                <a:gd name="connsiteX70" fmla="*/ 10443052 w 12346893"/>
                <a:gd name="connsiteY70" fmla="*/ 383453 h 812606"/>
                <a:gd name="connsiteX71" fmla="*/ 10444544 w 12346893"/>
                <a:gd name="connsiteY71" fmla="*/ 380359 h 812606"/>
                <a:gd name="connsiteX72" fmla="*/ 10471330 w 12346893"/>
                <a:gd name="connsiteY72" fmla="*/ 332389 h 812606"/>
                <a:gd name="connsiteX73" fmla="*/ 10484585 w 12346893"/>
                <a:gd name="connsiteY73" fmla="*/ 311754 h 812606"/>
                <a:gd name="connsiteX74" fmla="*/ 10502074 w 12346893"/>
                <a:gd name="connsiteY74" fmla="*/ 271318 h 812606"/>
                <a:gd name="connsiteX75" fmla="*/ 10494383 w 12346893"/>
                <a:gd name="connsiteY75" fmla="*/ 296502 h 812606"/>
                <a:gd name="connsiteX76" fmla="*/ 10500493 w 12346893"/>
                <a:gd name="connsiteY76" fmla="*/ 286990 h 812606"/>
                <a:gd name="connsiteX77" fmla="*/ 10992245 w 12346893"/>
                <a:gd name="connsiteY77" fmla="*/ 0 h 812606"/>
                <a:gd name="connsiteX78" fmla="*/ 11362672 w 12346893"/>
                <a:gd name="connsiteY78" fmla="*/ 148596 h 812606"/>
                <a:gd name="connsiteX79" fmla="*/ 11410878 w 12346893"/>
                <a:gd name="connsiteY79" fmla="*/ 195935 h 812606"/>
                <a:gd name="connsiteX80" fmla="*/ 11415192 w 12346893"/>
                <a:gd name="connsiteY80" fmla="*/ 187311 h 812606"/>
                <a:gd name="connsiteX81" fmla="*/ 11424728 w 12346893"/>
                <a:gd name="connsiteY81" fmla="*/ 204976 h 812606"/>
                <a:gd name="connsiteX82" fmla="*/ 11864557 w 12346893"/>
                <a:gd name="connsiteY82" fmla="*/ 492302 h 812606"/>
                <a:gd name="connsiteX83" fmla="*/ 12329384 w 12346893"/>
                <a:gd name="connsiteY83" fmla="*/ 159808 h 812606"/>
                <a:gd name="connsiteX84" fmla="*/ 12346893 w 12346893"/>
                <a:gd name="connsiteY84" fmla="*/ 119324 h 812606"/>
                <a:gd name="connsiteX85" fmla="*/ 12329210 w 12346893"/>
                <a:gd name="connsiteY85" fmla="*/ 177225 h 812606"/>
                <a:gd name="connsiteX86" fmla="*/ 11735544 w 12346893"/>
                <a:gd name="connsiteY86" fmla="*/ 660610 h 812606"/>
                <a:gd name="connsiteX87" fmla="*/ 11365117 w 12346893"/>
                <a:gd name="connsiteY87" fmla="*/ 512014 h 812606"/>
                <a:gd name="connsiteX88" fmla="*/ 11316911 w 12346893"/>
                <a:gd name="connsiteY88" fmla="*/ 464675 h 812606"/>
                <a:gd name="connsiteX89" fmla="*/ 11312596 w 12346893"/>
                <a:gd name="connsiteY89" fmla="*/ 473298 h 812606"/>
                <a:gd name="connsiteX90" fmla="*/ 11303061 w 12346893"/>
                <a:gd name="connsiteY90" fmla="*/ 455634 h 812606"/>
                <a:gd name="connsiteX91" fmla="*/ 10863232 w 12346893"/>
                <a:gd name="connsiteY91" fmla="*/ 168308 h 812606"/>
                <a:gd name="connsiteX92" fmla="*/ 10440170 w 12346893"/>
                <a:gd name="connsiteY92" fmla="*/ 428741 h 812606"/>
                <a:gd name="connsiteX93" fmla="*/ 10439918 w 12346893"/>
                <a:gd name="connsiteY93" fmla="*/ 429150 h 812606"/>
                <a:gd name="connsiteX94" fmla="*/ 10438426 w 12346893"/>
                <a:gd name="connsiteY94" fmla="*/ 432244 h 812606"/>
                <a:gd name="connsiteX95" fmla="*/ 10411639 w 12346893"/>
                <a:gd name="connsiteY95" fmla="*/ 480214 h 812606"/>
                <a:gd name="connsiteX96" fmla="*/ 10398385 w 12346893"/>
                <a:gd name="connsiteY96" fmla="*/ 500849 h 812606"/>
                <a:gd name="connsiteX97" fmla="*/ 10380895 w 12346893"/>
                <a:gd name="connsiteY97" fmla="*/ 541285 h 812606"/>
                <a:gd name="connsiteX98" fmla="*/ 10388586 w 12346893"/>
                <a:gd name="connsiteY98" fmla="*/ 516101 h 812606"/>
                <a:gd name="connsiteX99" fmla="*/ 10382477 w 12346893"/>
                <a:gd name="connsiteY99" fmla="*/ 525613 h 812606"/>
                <a:gd name="connsiteX100" fmla="*/ 9890724 w 12346893"/>
                <a:gd name="connsiteY100" fmla="*/ 812603 h 812606"/>
                <a:gd name="connsiteX101" fmla="*/ 9520297 w 12346893"/>
                <a:gd name="connsiteY101" fmla="*/ 664007 h 812606"/>
                <a:gd name="connsiteX102" fmla="*/ 9472091 w 12346893"/>
                <a:gd name="connsiteY102" fmla="*/ 616668 h 812606"/>
                <a:gd name="connsiteX103" fmla="*/ 9467777 w 12346893"/>
                <a:gd name="connsiteY103" fmla="*/ 625292 h 812606"/>
                <a:gd name="connsiteX104" fmla="*/ 9458242 w 12346893"/>
                <a:gd name="connsiteY104" fmla="*/ 607627 h 812606"/>
                <a:gd name="connsiteX105" fmla="*/ 9018413 w 12346893"/>
                <a:gd name="connsiteY105" fmla="*/ 320302 h 812606"/>
                <a:gd name="connsiteX106" fmla="*/ 8752802 w 12346893"/>
                <a:gd name="connsiteY106" fmla="*/ 411089 h 812606"/>
                <a:gd name="connsiteX107" fmla="*/ 8707595 w 12346893"/>
                <a:gd name="connsiteY107" fmla="*/ 449000 h 812606"/>
                <a:gd name="connsiteX108" fmla="*/ 8702022 w 12346893"/>
                <a:gd name="connsiteY108" fmla="*/ 456073 h 812606"/>
                <a:gd name="connsiteX109" fmla="*/ 8667901 w 12346893"/>
                <a:gd name="connsiteY109" fmla="*/ 488902 h 812606"/>
                <a:gd name="connsiteX110" fmla="*/ 8642820 w 12346893"/>
                <a:gd name="connsiteY110" fmla="*/ 515951 h 812606"/>
                <a:gd name="connsiteX111" fmla="*/ 8590098 w 12346893"/>
                <a:gd name="connsiteY111" fmla="*/ 553928 h 812606"/>
                <a:gd name="connsiteX112" fmla="*/ 8548818 w 12346893"/>
                <a:gd name="connsiteY112" fmla="*/ 583206 h 812606"/>
                <a:gd name="connsiteX113" fmla="*/ 8275246 w 12346893"/>
                <a:gd name="connsiteY113" fmla="*/ 660611 h 812606"/>
                <a:gd name="connsiteX114" fmla="*/ 7904819 w 12346893"/>
                <a:gd name="connsiteY114" fmla="*/ 512015 h 812606"/>
                <a:gd name="connsiteX115" fmla="*/ 7856612 w 12346893"/>
                <a:gd name="connsiteY115" fmla="*/ 464676 h 812606"/>
                <a:gd name="connsiteX116" fmla="*/ 7852299 w 12346893"/>
                <a:gd name="connsiteY116" fmla="*/ 473299 h 812606"/>
                <a:gd name="connsiteX117" fmla="*/ 7842763 w 12346893"/>
                <a:gd name="connsiteY117" fmla="*/ 455635 h 812606"/>
                <a:gd name="connsiteX118" fmla="*/ 7402933 w 12346893"/>
                <a:gd name="connsiteY118" fmla="*/ 168309 h 812606"/>
                <a:gd name="connsiteX119" fmla="*/ 6979871 w 12346893"/>
                <a:gd name="connsiteY119" fmla="*/ 428742 h 812606"/>
                <a:gd name="connsiteX120" fmla="*/ 6979620 w 12346893"/>
                <a:gd name="connsiteY120" fmla="*/ 429151 h 812606"/>
                <a:gd name="connsiteX121" fmla="*/ 6978128 w 12346893"/>
                <a:gd name="connsiteY121" fmla="*/ 432245 h 812606"/>
                <a:gd name="connsiteX122" fmla="*/ 6920597 w 12346893"/>
                <a:gd name="connsiteY122" fmla="*/ 541286 h 812606"/>
                <a:gd name="connsiteX123" fmla="*/ 6928288 w 12346893"/>
                <a:gd name="connsiteY123" fmla="*/ 516102 h 812606"/>
                <a:gd name="connsiteX124" fmla="*/ 6922178 w 12346893"/>
                <a:gd name="connsiteY124" fmla="*/ 525614 h 812606"/>
                <a:gd name="connsiteX125" fmla="*/ 6430427 w 12346893"/>
                <a:gd name="connsiteY125" fmla="*/ 812604 h 812606"/>
                <a:gd name="connsiteX126" fmla="*/ 6059999 w 12346893"/>
                <a:gd name="connsiteY126" fmla="*/ 664008 h 812606"/>
                <a:gd name="connsiteX127" fmla="*/ 6011793 w 12346893"/>
                <a:gd name="connsiteY127" fmla="*/ 616669 h 812606"/>
                <a:gd name="connsiteX128" fmla="*/ 6007479 w 12346893"/>
                <a:gd name="connsiteY128" fmla="*/ 625293 h 812606"/>
                <a:gd name="connsiteX129" fmla="*/ 5997944 w 12346893"/>
                <a:gd name="connsiteY129" fmla="*/ 607628 h 812606"/>
                <a:gd name="connsiteX130" fmla="*/ 5558114 w 12346893"/>
                <a:gd name="connsiteY130" fmla="*/ 320302 h 812606"/>
                <a:gd name="connsiteX131" fmla="*/ 5292505 w 12346893"/>
                <a:gd name="connsiteY131" fmla="*/ 411089 h 812606"/>
                <a:gd name="connsiteX132" fmla="*/ 5247300 w 12346893"/>
                <a:gd name="connsiteY132" fmla="*/ 448999 h 812606"/>
                <a:gd name="connsiteX133" fmla="*/ 5241724 w 12346893"/>
                <a:gd name="connsiteY133" fmla="*/ 456075 h 812606"/>
                <a:gd name="connsiteX134" fmla="*/ 5207594 w 12346893"/>
                <a:gd name="connsiteY134" fmla="*/ 488913 h 812606"/>
                <a:gd name="connsiteX135" fmla="*/ 5129799 w 12346893"/>
                <a:gd name="connsiteY135" fmla="*/ 553930 h 812606"/>
                <a:gd name="connsiteX136" fmla="*/ 5088520 w 12346893"/>
                <a:gd name="connsiteY136" fmla="*/ 583208 h 812606"/>
                <a:gd name="connsiteX137" fmla="*/ 4814948 w 12346893"/>
                <a:gd name="connsiteY137" fmla="*/ 660613 h 812606"/>
                <a:gd name="connsiteX138" fmla="*/ 4444521 w 12346893"/>
                <a:gd name="connsiteY138" fmla="*/ 512017 h 812606"/>
                <a:gd name="connsiteX139" fmla="*/ 4396314 w 12346893"/>
                <a:gd name="connsiteY139" fmla="*/ 464678 h 812606"/>
                <a:gd name="connsiteX140" fmla="*/ 4392001 w 12346893"/>
                <a:gd name="connsiteY140" fmla="*/ 473301 h 812606"/>
                <a:gd name="connsiteX141" fmla="*/ 4382465 w 12346893"/>
                <a:gd name="connsiteY141" fmla="*/ 455637 h 812606"/>
                <a:gd name="connsiteX142" fmla="*/ 3942636 w 12346893"/>
                <a:gd name="connsiteY142" fmla="*/ 168311 h 812606"/>
                <a:gd name="connsiteX143" fmla="*/ 3519574 w 12346893"/>
                <a:gd name="connsiteY143" fmla="*/ 428744 h 812606"/>
                <a:gd name="connsiteX144" fmla="*/ 3477788 w 12346893"/>
                <a:gd name="connsiteY144" fmla="*/ 500852 h 812606"/>
                <a:gd name="connsiteX145" fmla="*/ 3467991 w 12346893"/>
                <a:gd name="connsiteY145" fmla="*/ 516104 h 812606"/>
                <a:gd name="connsiteX146" fmla="*/ 3461880 w 12346893"/>
                <a:gd name="connsiteY146" fmla="*/ 525616 h 812606"/>
                <a:gd name="connsiteX147" fmla="*/ 2970129 w 12346893"/>
                <a:gd name="connsiteY147" fmla="*/ 812606 h 812606"/>
                <a:gd name="connsiteX148" fmla="*/ 2599702 w 12346893"/>
                <a:gd name="connsiteY148" fmla="*/ 664010 h 812606"/>
                <a:gd name="connsiteX149" fmla="*/ 2551495 w 12346893"/>
                <a:gd name="connsiteY149" fmla="*/ 616671 h 812606"/>
                <a:gd name="connsiteX150" fmla="*/ 2547182 w 12346893"/>
                <a:gd name="connsiteY150" fmla="*/ 625295 h 812606"/>
                <a:gd name="connsiteX151" fmla="*/ 2537646 w 12346893"/>
                <a:gd name="connsiteY151" fmla="*/ 607630 h 812606"/>
                <a:gd name="connsiteX152" fmla="*/ 2097817 w 12346893"/>
                <a:gd name="connsiteY152" fmla="*/ 320304 h 812606"/>
                <a:gd name="connsiteX153" fmla="*/ 1832207 w 12346893"/>
                <a:gd name="connsiteY153" fmla="*/ 411091 h 812606"/>
                <a:gd name="connsiteX154" fmla="*/ 1722225 w 12346893"/>
                <a:gd name="connsiteY154" fmla="*/ 515954 h 812606"/>
                <a:gd name="connsiteX155" fmla="*/ 1628223 w 12346893"/>
                <a:gd name="connsiteY155" fmla="*/ 583210 h 812606"/>
                <a:gd name="connsiteX156" fmla="*/ 1354650 w 12346893"/>
                <a:gd name="connsiteY156" fmla="*/ 660615 h 812606"/>
                <a:gd name="connsiteX157" fmla="*/ 984223 w 12346893"/>
                <a:gd name="connsiteY157" fmla="*/ 512019 h 812606"/>
                <a:gd name="connsiteX158" fmla="*/ 936017 w 12346893"/>
                <a:gd name="connsiteY158" fmla="*/ 464680 h 812606"/>
                <a:gd name="connsiteX159" fmla="*/ 931703 w 12346893"/>
                <a:gd name="connsiteY159" fmla="*/ 473303 h 812606"/>
                <a:gd name="connsiteX160" fmla="*/ 922167 w 12346893"/>
                <a:gd name="connsiteY160" fmla="*/ 455639 h 812606"/>
                <a:gd name="connsiteX161" fmla="*/ 482338 w 12346893"/>
                <a:gd name="connsiteY161" fmla="*/ 168313 h 812606"/>
                <a:gd name="connsiteX162" fmla="*/ 59276 w 12346893"/>
                <a:gd name="connsiteY162" fmla="*/ 428746 h 812606"/>
                <a:gd name="connsiteX163" fmla="*/ 59024 w 12346893"/>
                <a:gd name="connsiteY163" fmla="*/ 429155 h 812606"/>
                <a:gd name="connsiteX164" fmla="*/ 30746 w 12346893"/>
                <a:gd name="connsiteY164" fmla="*/ 480219 h 812606"/>
                <a:gd name="connsiteX165" fmla="*/ 1 w 12346893"/>
                <a:gd name="connsiteY165" fmla="*/ 541290 h 812606"/>
                <a:gd name="connsiteX166" fmla="*/ 247794 w 12346893"/>
                <a:gd name="connsiteY166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754768 w 12346891"/>
                <a:gd name="connsiteY59" fmla="*/ 323702 h 812606"/>
                <a:gd name="connsiteX60" fmla="*/ 8832571 w 12346891"/>
                <a:gd name="connsiteY60" fmla="*/ 258676 h 812606"/>
                <a:gd name="connsiteX61" fmla="*/ 8873851 w 12346891"/>
                <a:gd name="connsiteY61" fmla="*/ 229399 h 812606"/>
                <a:gd name="connsiteX62" fmla="*/ 9147424 w 12346891"/>
                <a:gd name="connsiteY62" fmla="*/ 151993 h 812606"/>
                <a:gd name="connsiteX63" fmla="*/ 9517851 w 12346891"/>
                <a:gd name="connsiteY63" fmla="*/ 300589 h 812606"/>
                <a:gd name="connsiteX64" fmla="*/ 9566057 w 12346891"/>
                <a:gd name="connsiteY64" fmla="*/ 347928 h 812606"/>
                <a:gd name="connsiteX65" fmla="*/ 9570371 w 12346891"/>
                <a:gd name="connsiteY65" fmla="*/ 339305 h 812606"/>
                <a:gd name="connsiteX66" fmla="*/ 9579906 w 12346891"/>
                <a:gd name="connsiteY66" fmla="*/ 356969 h 812606"/>
                <a:gd name="connsiteX67" fmla="*/ 10019736 w 12346891"/>
                <a:gd name="connsiteY67" fmla="*/ 644295 h 812606"/>
                <a:gd name="connsiteX68" fmla="*/ 10442798 w 12346891"/>
                <a:gd name="connsiteY68" fmla="*/ 383862 h 812606"/>
                <a:gd name="connsiteX69" fmla="*/ 10443050 w 12346891"/>
                <a:gd name="connsiteY69" fmla="*/ 383453 h 812606"/>
                <a:gd name="connsiteX70" fmla="*/ 10444542 w 12346891"/>
                <a:gd name="connsiteY70" fmla="*/ 380359 h 812606"/>
                <a:gd name="connsiteX71" fmla="*/ 10471328 w 12346891"/>
                <a:gd name="connsiteY71" fmla="*/ 332389 h 812606"/>
                <a:gd name="connsiteX72" fmla="*/ 10484583 w 12346891"/>
                <a:gd name="connsiteY72" fmla="*/ 311754 h 812606"/>
                <a:gd name="connsiteX73" fmla="*/ 10502072 w 12346891"/>
                <a:gd name="connsiteY73" fmla="*/ 271318 h 812606"/>
                <a:gd name="connsiteX74" fmla="*/ 10494381 w 12346891"/>
                <a:gd name="connsiteY74" fmla="*/ 296502 h 812606"/>
                <a:gd name="connsiteX75" fmla="*/ 10500491 w 12346891"/>
                <a:gd name="connsiteY75" fmla="*/ 286990 h 812606"/>
                <a:gd name="connsiteX76" fmla="*/ 10992243 w 12346891"/>
                <a:gd name="connsiteY76" fmla="*/ 0 h 812606"/>
                <a:gd name="connsiteX77" fmla="*/ 11362670 w 12346891"/>
                <a:gd name="connsiteY77" fmla="*/ 148596 h 812606"/>
                <a:gd name="connsiteX78" fmla="*/ 11410876 w 12346891"/>
                <a:gd name="connsiteY78" fmla="*/ 195935 h 812606"/>
                <a:gd name="connsiteX79" fmla="*/ 11415190 w 12346891"/>
                <a:gd name="connsiteY79" fmla="*/ 187311 h 812606"/>
                <a:gd name="connsiteX80" fmla="*/ 11424726 w 12346891"/>
                <a:gd name="connsiteY80" fmla="*/ 204976 h 812606"/>
                <a:gd name="connsiteX81" fmla="*/ 11864555 w 12346891"/>
                <a:gd name="connsiteY81" fmla="*/ 492302 h 812606"/>
                <a:gd name="connsiteX82" fmla="*/ 12329382 w 12346891"/>
                <a:gd name="connsiteY82" fmla="*/ 159808 h 812606"/>
                <a:gd name="connsiteX83" fmla="*/ 12346891 w 12346891"/>
                <a:gd name="connsiteY83" fmla="*/ 119324 h 812606"/>
                <a:gd name="connsiteX84" fmla="*/ 12329208 w 12346891"/>
                <a:gd name="connsiteY84" fmla="*/ 177225 h 812606"/>
                <a:gd name="connsiteX85" fmla="*/ 11735542 w 12346891"/>
                <a:gd name="connsiteY85" fmla="*/ 660610 h 812606"/>
                <a:gd name="connsiteX86" fmla="*/ 11365115 w 12346891"/>
                <a:gd name="connsiteY86" fmla="*/ 512014 h 812606"/>
                <a:gd name="connsiteX87" fmla="*/ 11316909 w 12346891"/>
                <a:gd name="connsiteY87" fmla="*/ 464675 h 812606"/>
                <a:gd name="connsiteX88" fmla="*/ 11312594 w 12346891"/>
                <a:gd name="connsiteY88" fmla="*/ 473298 h 812606"/>
                <a:gd name="connsiteX89" fmla="*/ 11303059 w 12346891"/>
                <a:gd name="connsiteY89" fmla="*/ 455634 h 812606"/>
                <a:gd name="connsiteX90" fmla="*/ 10863230 w 12346891"/>
                <a:gd name="connsiteY90" fmla="*/ 168308 h 812606"/>
                <a:gd name="connsiteX91" fmla="*/ 10440168 w 12346891"/>
                <a:gd name="connsiteY91" fmla="*/ 428741 h 812606"/>
                <a:gd name="connsiteX92" fmla="*/ 10439916 w 12346891"/>
                <a:gd name="connsiteY92" fmla="*/ 429150 h 812606"/>
                <a:gd name="connsiteX93" fmla="*/ 10438424 w 12346891"/>
                <a:gd name="connsiteY93" fmla="*/ 432244 h 812606"/>
                <a:gd name="connsiteX94" fmla="*/ 10411637 w 12346891"/>
                <a:gd name="connsiteY94" fmla="*/ 480214 h 812606"/>
                <a:gd name="connsiteX95" fmla="*/ 10398383 w 12346891"/>
                <a:gd name="connsiteY95" fmla="*/ 500849 h 812606"/>
                <a:gd name="connsiteX96" fmla="*/ 10380893 w 12346891"/>
                <a:gd name="connsiteY96" fmla="*/ 541285 h 812606"/>
                <a:gd name="connsiteX97" fmla="*/ 10388584 w 12346891"/>
                <a:gd name="connsiteY97" fmla="*/ 516101 h 812606"/>
                <a:gd name="connsiteX98" fmla="*/ 10382475 w 12346891"/>
                <a:gd name="connsiteY98" fmla="*/ 525613 h 812606"/>
                <a:gd name="connsiteX99" fmla="*/ 9890722 w 12346891"/>
                <a:gd name="connsiteY99" fmla="*/ 812603 h 812606"/>
                <a:gd name="connsiteX100" fmla="*/ 9520295 w 12346891"/>
                <a:gd name="connsiteY100" fmla="*/ 664007 h 812606"/>
                <a:gd name="connsiteX101" fmla="*/ 9472089 w 12346891"/>
                <a:gd name="connsiteY101" fmla="*/ 616668 h 812606"/>
                <a:gd name="connsiteX102" fmla="*/ 9467775 w 12346891"/>
                <a:gd name="connsiteY102" fmla="*/ 625292 h 812606"/>
                <a:gd name="connsiteX103" fmla="*/ 9458240 w 12346891"/>
                <a:gd name="connsiteY103" fmla="*/ 607627 h 812606"/>
                <a:gd name="connsiteX104" fmla="*/ 9018411 w 12346891"/>
                <a:gd name="connsiteY104" fmla="*/ 320302 h 812606"/>
                <a:gd name="connsiteX105" fmla="*/ 8752800 w 12346891"/>
                <a:gd name="connsiteY105" fmla="*/ 411089 h 812606"/>
                <a:gd name="connsiteX106" fmla="*/ 8707593 w 12346891"/>
                <a:gd name="connsiteY106" fmla="*/ 449000 h 812606"/>
                <a:gd name="connsiteX107" fmla="*/ 8702020 w 12346891"/>
                <a:gd name="connsiteY107" fmla="*/ 456073 h 812606"/>
                <a:gd name="connsiteX108" fmla="*/ 8667899 w 12346891"/>
                <a:gd name="connsiteY108" fmla="*/ 488902 h 812606"/>
                <a:gd name="connsiteX109" fmla="*/ 8642818 w 12346891"/>
                <a:gd name="connsiteY109" fmla="*/ 515951 h 812606"/>
                <a:gd name="connsiteX110" fmla="*/ 8590096 w 12346891"/>
                <a:gd name="connsiteY110" fmla="*/ 553928 h 812606"/>
                <a:gd name="connsiteX111" fmla="*/ 8548816 w 12346891"/>
                <a:gd name="connsiteY111" fmla="*/ 583206 h 812606"/>
                <a:gd name="connsiteX112" fmla="*/ 8275244 w 12346891"/>
                <a:gd name="connsiteY112" fmla="*/ 660611 h 812606"/>
                <a:gd name="connsiteX113" fmla="*/ 7904817 w 12346891"/>
                <a:gd name="connsiteY113" fmla="*/ 512015 h 812606"/>
                <a:gd name="connsiteX114" fmla="*/ 7856610 w 12346891"/>
                <a:gd name="connsiteY114" fmla="*/ 464676 h 812606"/>
                <a:gd name="connsiteX115" fmla="*/ 7852297 w 12346891"/>
                <a:gd name="connsiteY115" fmla="*/ 473299 h 812606"/>
                <a:gd name="connsiteX116" fmla="*/ 7842761 w 12346891"/>
                <a:gd name="connsiteY116" fmla="*/ 455635 h 812606"/>
                <a:gd name="connsiteX117" fmla="*/ 7402931 w 12346891"/>
                <a:gd name="connsiteY117" fmla="*/ 168309 h 812606"/>
                <a:gd name="connsiteX118" fmla="*/ 6979869 w 12346891"/>
                <a:gd name="connsiteY118" fmla="*/ 428742 h 812606"/>
                <a:gd name="connsiteX119" fmla="*/ 6979618 w 12346891"/>
                <a:gd name="connsiteY119" fmla="*/ 429151 h 812606"/>
                <a:gd name="connsiteX120" fmla="*/ 6978126 w 12346891"/>
                <a:gd name="connsiteY120" fmla="*/ 432245 h 812606"/>
                <a:gd name="connsiteX121" fmla="*/ 6920595 w 12346891"/>
                <a:gd name="connsiteY121" fmla="*/ 541286 h 812606"/>
                <a:gd name="connsiteX122" fmla="*/ 6928286 w 12346891"/>
                <a:gd name="connsiteY122" fmla="*/ 516102 h 812606"/>
                <a:gd name="connsiteX123" fmla="*/ 6922176 w 12346891"/>
                <a:gd name="connsiteY123" fmla="*/ 525614 h 812606"/>
                <a:gd name="connsiteX124" fmla="*/ 6430425 w 12346891"/>
                <a:gd name="connsiteY124" fmla="*/ 812604 h 812606"/>
                <a:gd name="connsiteX125" fmla="*/ 6059997 w 12346891"/>
                <a:gd name="connsiteY125" fmla="*/ 664008 h 812606"/>
                <a:gd name="connsiteX126" fmla="*/ 6011791 w 12346891"/>
                <a:gd name="connsiteY126" fmla="*/ 616669 h 812606"/>
                <a:gd name="connsiteX127" fmla="*/ 6007477 w 12346891"/>
                <a:gd name="connsiteY127" fmla="*/ 625293 h 812606"/>
                <a:gd name="connsiteX128" fmla="*/ 5997942 w 12346891"/>
                <a:gd name="connsiteY128" fmla="*/ 607628 h 812606"/>
                <a:gd name="connsiteX129" fmla="*/ 5558112 w 12346891"/>
                <a:gd name="connsiteY129" fmla="*/ 320302 h 812606"/>
                <a:gd name="connsiteX130" fmla="*/ 5292503 w 12346891"/>
                <a:gd name="connsiteY130" fmla="*/ 411089 h 812606"/>
                <a:gd name="connsiteX131" fmla="*/ 5247298 w 12346891"/>
                <a:gd name="connsiteY131" fmla="*/ 448999 h 812606"/>
                <a:gd name="connsiteX132" fmla="*/ 5241722 w 12346891"/>
                <a:gd name="connsiteY132" fmla="*/ 456075 h 812606"/>
                <a:gd name="connsiteX133" fmla="*/ 5207592 w 12346891"/>
                <a:gd name="connsiteY133" fmla="*/ 488913 h 812606"/>
                <a:gd name="connsiteX134" fmla="*/ 5129797 w 12346891"/>
                <a:gd name="connsiteY134" fmla="*/ 553930 h 812606"/>
                <a:gd name="connsiteX135" fmla="*/ 5088518 w 12346891"/>
                <a:gd name="connsiteY135" fmla="*/ 583208 h 812606"/>
                <a:gd name="connsiteX136" fmla="*/ 4814946 w 12346891"/>
                <a:gd name="connsiteY136" fmla="*/ 660613 h 812606"/>
                <a:gd name="connsiteX137" fmla="*/ 4444519 w 12346891"/>
                <a:gd name="connsiteY137" fmla="*/ 512017 h 812606"/>
                <a:gd name="connsiteX138" fmla="*/ 4396312 w 12346891"/>
                <a:gd name="connsiteY138" fmla="*/ 464678 h 812606"/>
                <a:gd name="connsiteX139" fmla="*/ 4391999 w 12346891"/>
                <a:gd name="connsiteY139" fmla="*/ 473301 h 812606"/>
                <a:gd name="connsiteX140" fmla="*/ 4382463 w 12346891"/>
                <a:gd name="connsiteY140" fmla="*/ 455637 h 812606"/>
                <a:gd name="connsiteX141" fmla="*/ 3942634 w 12346891"/>
                <a:gd name="connsiteY141" fmla="*/ 168311 h 812606"/>
                <a:gd name="connsiteX142" fmla="*/ 3519572 w 12346891"/>
                <a:gd name="connsiteY142" fmla="*/ 428744 h 812606"/>
                <a:gd name="connsiteX143" fmla="*/ 3477786 w 12346891"/>
                <a:gd name="connsiteY143" fmla="*/ 500852 h 812606"/>
                <a:gd name="connsiteX144" fmla="*/ 3467989 w 12346891"/>
                <a:gd name="connsiteY144" fmla="*/ 516104 h 812606"/>
                <a:gd name="connsiteX145" fmla="*/ 3461878 w 12346891"/>
                <a:gd name="connsiteY145" fmla="*/ 525616 h 812606"/>
                <a:gd name="connsiteX146" fmla="*/ 2970127 w 12346891"/>
                <a:gd name="connsiteY146" fmla="*/ 812606 h 812606"/>
                <a:gd name="connsiteX147" fmla="*/ 2599700 w 12346891"/>
                <a:gd name="connsiteY147" fmla="*/ 664010 h 812606"/>
                <a:gd name="connsiteX148" fmla="*/ 2551493 w 12346891"/>
                <a:gd name="connsiteY148" fmla="*/ 616671 h 812606"/>
                <a:gd name="connsiteX149" fmla="*/ 2547180 w 12346891"/>
                <a:gd name="connsiteY149" fmla="*/ 625295 h 812606"/>
                <a:gd name="connsiteX150" fmla="*/ 2537644 w 12346891"/>
                <a:gd name="connsiteY150" fmla="*/ 607630 h 812606"/>
                <a:gd name="connsiteX151" fmla="*/ 2097815 w 12346891"/>
                <a:gd name="connsiteY151" fmla="*/ 320304 h 812606"/>
                <a:gd name="connsiteX152" fmla="*/ 1832205 w 12346891"/>
                <a:gd name="connsiteY152" fmla="*/ 411091 h 812606"/>
                <a:gd name="connsiteX153" fmla="*/ 1722223 w 12346891"/>
                <a:gd name="connsiteY153" fmla="*/ 515954 h 812606"/>
                <a:gd name="connsiteX154" fmla="*/ 1628221 w 12346891"/>
                <a:gd name="connsiteY154" fmla="*/ 583210 h 812606"/>
                <a:gd name="connsiteX155" fmla="*/ 1354648 w 12346891"/>
                <a:gd name="connsiteY155" fmla="*/ 660615 h 812606"/>
                <a:gd name="connsiteX156" fmla="*/ 984221 w 12346891"/>
                <a:gd name="connsiteY156" fmla="*/ 512019 h 812606"/>
                <a:gd name="connsiteX157" fmla="*/ 936015 w 12346891"/>
                <a:gd name="connsiteY157" fmla="*/ 464680 h 812606"/>
                <a:gd name="connsiteX158" fmla="*/ 931701 w 12346891"/>
                <a:gd name="connsiteY158" fmla="*/ 473303 h 812606"/>
                <a:gd name="connsiteX159" fmla="*/ 922165 w 12346891"/>
                <a:gd name="connsiteY159" fmla="*/ 455639 h 812606"/>
                <a:gd name="connsiteX160" fmla="*/ 482336 w 12346891"/>
                <a:gd name="connsiteY160" fmla="*/ 168313 h 812606"/>
                <a:gd name="connsiteX161" fmla="*/ 59274 w 12346891"/>
                <a:gd name="connsiteY161" fmla="*/ 428746 h 812606"/>
                <a:gd name="connsiteX162" fmla="*/ 59022 w 12346891"/>
                <a:gd name="connsiteY162" fmla="*/ 429155 h 812606"/>
                <a:gd name="connsiteX163" fmla="*/ 30744 w 12346891"/>
                <a:gd name="connsiteY163" fmla="*/ 480219 h 812606"/>
                <a:gd name="connsiteX164" fmla="*/ -1 w 12346891"/>
                <a:gd name="connsiteY164" fmla="*/ 541290 h 812606"/>
                <a:gd name="connsiteX165" fmla="*/ 247792 w 12346891"/>
                <a:gd name="connsiteY165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754770 w 12346893"/>
                <a:gd name="connsiteY59" fmla="*/ 323702 h 812606"/>
                <a:gd name="connsiteX60" fmla="*/ 8832573 w 12346893"/>
                <a:gd name="connsiteY60" fmla="*/ 258676 h 812606"/>
                <a:gd name="connsiteX61" fmla="*/ 8873853 w 12346893"/>
                <a:gd name="connsiteY61" fmla="*/ 229399 h 812606"/>
                <a:gd name="connsiteX62" fmla="*/ 9147426 w 12346893"/>
                <a:gd name="connsiteY62" fmla="*/ 151993 h 812606"/>
                <a:gd name="connsiteX63" fmla="*/ 9517853 w 12346893"/>
                <a:gd name="connsiteY63" fmla="*/ 300589 h 812606"/>
                <a:gd name="connsiteX64" fmla="*/ 9566059 w 12346893"/>
                <a:gd name="connsiteY64" fmla="*/ 347928 h 812606"/>
                <a:gd name="connsiteX65" fmla="*/ 9570373 w 12346893"/>
                <a:gd name="connsiteY65" fmla="*/ 339305 h 812606"/>
                <a:gd name="connsiteX66" fmla="*/ 9579908 w 12346893"/>
                <a:gd name="connsiteY66" fmla="*/ 356969 h 812606"/>
                <a:gd name="connsiteX67" fmla="*/ 10019738 w 12346893"/>
                <a:gd name="connsiteY67" fmla="*/ 644295 h 812606"/>
                <a:gd name="connsiteX68" fmla="*/ 10442800 w 12346893"/>
                <a:gd name="connsiteY68" fmla="*/ 383862 h 812606"/>
                <a:gd name="connsiteX69" fmla="*/ 10443052 w 12346893"/>
                <a:gd name="connsiteY69" fmla="*/ 383453 h 812606"/>
                <a:gd name="connsiteX70" fmla="*/ 10444544 w 12346893"/>
                <a:gd name="connsiteY70" fmla="*/ 380359 h 812606"/>
                <a:gd name="connsiteX71" fmla="*/ 10471330 w 12346893"/>
                <a:gd name="connsiteY71" fmla="*/ 332389 h 812606"/>
                <a:gd name="connsiteX72" fmla="*/ 10484585 w 12346893"/>
                <a:gd name="connsiteY72" fmla="*/ 311754 h 812606"/>
                <a:gd name="connsiteX73" fmla="*/ 10502074 w 12346893"/>
                <a:gd name="connsiteY73" fmla="*/ 271318 h 812606"/>
                <a:gd name="connsiteX74" fmla="*/ 10494383 w 12346893"/>
                <a:gd name="connsiteY74" fmla="*/ 296502 h 812606"/>
                <a:gd name="connsiteX75" fmla="*/ 10500493 w 12346893"/>
                <a:gd name="connsiteY75" fmla="*/ 286990 h 812606"/>
                <a:gd name="connsiteX76" fmla="*/ 10992245 w 12346893"/>
                <a:gd name="connsiteY76" fmla="*/ 0 h 812606"/>
                <a:gd name="connsiteX77" fmla="*/ 11362672 w 12346893"/>
                <a:gd name="connsiteY77" fmla="*/ 148596 h 812606"/>
                <a:gd name="connsiteX78" fmla="*/ 11410878 w 12346893"/>
                <a:gd name="connsiteY78" fmla="*/ 195935 h 812606"/>
                <a:gd name="connsiteX79" fmla="*/ 11415192 w 12346893"/>
                <a:gd name="connsiteY79" fmla="*/ 187311 h 812606"/>
                <a:gd name="connsiteX80" fmla="*/ 11424728 w 12346893"/>
                <a:gd name="connsiteY80" fmla="*/ 204976 h 812606"/>
                <a:gd name="connsiteX81" fmla="*/ 11864557 w 12346893"/>
                <a:gd name="connsiteY81" fmla="*/ 492302 h 812606"/>
                <a:gd name="connsiteX82" fmla="*/ 12329384 w 12346893"/>
                <a:gd name="connsiteY82" fmla="*/ 159808 h 812606"/>
                <a:gd name="connsiteX83" fmla="*/ 12346893 w 12346893"/>
                <a:gd name="connsiteY83" fmla="*/ 119324 h 812606"/>
                <a:gd name="connsiteX84" fmla="*/ 12329210 w 12346893"/>
                <a:gd name="connsiteY84" fmla="*/ 177225 h 812606"/>
                <a:gd name="connsiteX85" fmla="*/ 11735544 w 12346893"/>
                <a:gd name="connsiteY85" fmla="*/ 660610 h 812606"/>
                <a:gd name="connsiteX86" fmla="*/ 11365117 w 12346893"/>
                <a:gd name="connsiteY86" fmla="*/ 512014 h 812606"/>
                <a:gd name="connsiteX87" fmla="*/ 11316911 w 12346893"/>
                <a:gd name="connsiteY87" fmla="*/ 464675 h 812606"/>
                <a:gd name="connsiteX88" fmla="*/ 11312596 w 12346893"/>
                <a:gd name="connsiteY88" fmla="*/ 473298 h 812606"/>
                <a:gd name="connsiteX89" fmla="*/ 11303061 w 12346893"/>
                <a:gd name="connsiteY89" fmla="*/ 455634 h 812606"/>
                <a:gd name="connsiteX90" fmla="*/ 10863232 w 12346893"/>
                <a:gd name="connsiteY90" fmla="*/ 168308 h 812606"/>
                <a:gd name="connsiteX91" fmla="*/ 10440170 w 12346893"/>
                <a:gd name="connsiteY91" fmla="*/ 428741 h 812606"/>
                <a:gd name="connsiteX92" fmla="*/ 10439918 w 12346893"/>
                <a:gd name="connsiteY92" fmla="*/ 429150 h 812606"/>
                <a:gd name="connsiteX93" fmla="*/ 10438426 w 12346893"/>
                <a:gd name="connsiteY93" fmla="*/ 432244 h 812606"/>
                <a:gd name="connsiteX94" fmla="*/ 10411639 w 12346893"/>
                <a:gd name="connsiteY94" fmla="*/ 480214 h 812606"/>
                <a:gd name="connsiteX95" fmla="*/ 10398385 w 12346893"/>
                <a:gd name="connsiteY95" fmla="*/ 500849 h 812606"/>
                <a:gd name="connsiteX96" fmla="*/ 10380895 w 12346893"/>
                <a:gd name="connsiteY96" fmla="*/ 541285 h 812606"/>
                <a:gd name="connsiteX97" fmla="*/ 10388586 w 12346893"/>
                <a:gd name="connsiteY97" fmla="*/ 516101 h 812606"/>
                <a:gd name="connsiteX98" fmla="*/ 10382477 w 12346893"/>
                <a:gd name="connsiteY98" fmla="*/ 525613 h 812606"/>
                <a:gd name="connsiteX99" fmla="*/ 9890724 w 12346893"/>
                <a:gd name="connsiteY99" fmla="*/ 812603 h 812606"/>
                <a:gd name="connsiteX100" fmla="*/ 9520297 w 12346893"/>
                <a:gd name="connsiteY100" fmla="*/ 664007 h 812606"/>
                <a:gd name="connsiteX101" fmla="*/ 9472091 w 12346893"/>
                <a:gd name="connsiteY101" fmla="*/ 616668 h 812606"/>
                <a:gd name="connsiteX102" fmla="*/ 9467777 w 12346893"/>
                <a:gd name="connsiteY102" fmla="*/ 625292 h 812606"/>
                <a:gd name="connsiteX103" fmla="*/ 9458242 w 12346893"/>
                <a:gd name="connsiteY103" fmla="*/ 607627 h 812606"/>
                <a:gd name="connsiteX104" fmla="*/ 9018413 w 12346893"/>
                <a:gd name="connsiteY104" fmla="*/ 320302 h 812606"/>
                <a:gd name="connsiteX105" fmla="*/ 8752802 w 12346893"/>
                <a:gd name="connsiteY105" fmla="*/ 411089 h 812606"/>
                <a:gd name="connsiteX106" fmla="*/ 8707595 w 12346893"/>
                <a:gd name="connsiteY106" fmla="*/ 449000 h 812606"/>
                <a:gd name="connsiteX107" fmla="*/ 8702022 w 12346893"/>
                <a:gd name="connsiteY107" fmla="*/ 456073 h 812606"/>
                <a:gd name="connsiteX108" fmla="*/ 8667901 w 12346893"/>
                <a:gd name="connsiteY108" fmla="*/ 488902 h 812606"/>
                <a:gd name="connsiteX109" fmla="*/ 8590098 w 12346893"/>
                <a:gd name="connsiteY109" fmla="*/ 553928 h 812606"/>
                <a:gd name="connsiteX110" fmla="*/ 8548818 w 12346893"/>
                <a:gd name="connsiteY110" fmla="*/ 583206 h 812606"/>
                <a:gd name="connsiteX111" fmla="*/ 8275246 w 12346893"/>
                <a:gd name="connsiteY111" fmla="*/ 660611 h 812606"/>
                <a:gd name="connsiteX112" fmla="*/ 7904819 w 12346893"/>
                <a:gd name="connsiteY112" fmla="*/ 512015 h 812606"/>
                <a:gd name="connsiteX113" fmla="*/ 7856612 w 12346893"/>
                <a:gd name="connsiteY113" fmla="*/ 464676 h 812606"/>
                <a:gd name="connsiteX114" fmla="*/ 7852299 w 12346893"/>
                <a:gd name="connsiteY114" fmla="*/ 473299 h 812606"/>
                <a:gd name="connsiteX115" fmla="*/ 7842763 w 12346893"/>
                <a:gd name="connsiteY115" fmla="*/ 455635 h 812606"/>
                <a:gd name="connsiteX116" fmla="*/ 7402933 w 12346893"/>
                <a:gd name="connsiteY116" fmla="*/ 168309 h 812606"/>
                <a:gd name="connsiteX117" fmla="*/ 6979871 w 12346893"/>
                <a:gd name="connsiteY117" fmla="*/ 428742 h 812606"/>
                <a:gd name="connsiteX118" fmla="*/ 6979620 w 12346893"/>
                <a:gd name="connsiteY118" fmla="*/ 429151 h 812606"/>
                <a:gd name="connsiteX119" fmla="*/ 6978128 w 12346893"/>
                <a:gd name="connsiteY119" fmla="*/ 432245 h 812606"/>
                <a:gd name="connsiteX120" fmla="*/ 6920597 w 12346893"/>
                <a:gd name="connsiteY120" fmla="*/ 541286 h 812606"/>
                <a:gd name="connsiteX121" fmla="*/ 6928288 w 12346893"/>
                <a:gd name="connsiteY121" fmla="*/ 516102 h 812606"/>
                <a:gd name="connsiteX122" fmla="*/ 6922178 w 12346893"/>
                <a:gd name="connsiteY122" fmla="*/ 525614 h 812606"/>
                <a:gd name="connsiteX123" fmla="*/ 6430427 w 12346893"/>
                <a:gd name="connsiteY123" fmla="*/ 812604 h 812606"/>
                <a:gd name="connsiteX124" fmla="*/ 6059999 w 12346893"/>
                <a:gd name="connsiteY124" fmla="*/ 664008 h 812606"/>
                <a:gd name="connsiteX125" fmla="*/ 6011793 w 12346893"/>
                <a:gd name="connsiteY125" fmla="*/ 616669 h 812606"/>
                <a:gd name="connsiteX126" fmla="*/ 6007479 w 12346893"/>
                <a:gd name="connsiteY126" fmla="*/ 625293 h 812606"/>
                <a:gd name="connsiteX127" fmla="*/ 5997944 w 12346893"/>
                <a:gd name="connsiteY127" fmla="*/ 607628 h 812606"/>
                <a:gd name="connsiteX128" fmla="*/ 5558114 w 12346893"/>
                <a:gd name="connsiteY128" fmla="*/ 320302 h 812606"/>
                <a:gd name="connsiteX129" fmla="*/ 5292505 w 12346893"/>
                <a:gd name="connsiteY129" fmla="*/ 411089 h 812606"/>
                <a:gd name="connsiteX130" fmla="*/ 5247300 w 12346893"/>
                <a:gd name="connsiteY130" fmla="*/ 448999 h 812606"/>
                <a:gd name="connsiteX131" fmla="*/ 5241724 w 12346893"/>
                <a:gd name="connsiteY131" fmla="*/ 456075 h 812606"/>
                <a:gd name="connsiteX132" fmla="*/ 5207594 w 12346893"/>
                <a:gd name="connsiteY132" fmla="*/ 488913 h 812606"/>
                <a:gd name="connsiteX133" fmla="*/ 5129799 w 12346893"/>
                <a:gd name="connsiteY133" fmla="*/ 553930 h 812606"/>
                <a:gd name="connsiteX134" fmla="*/ 5088520 w 12346893"/>
                <a:gd name="connsiteY134" fmla="*/ 583208 h 812606"/>
                <a:gd name="connsiteX135" fmla="*/ 4814948 w 12346893"/>
                <a:gd name="connsiteY135" fmla="*/ 660613 h 812606"/>
                <a:gd name="connsiteX136" fmla="*/ 4444521 w 12346893"/>
                <a:gd name="connsiteY136" fmla="*/ 512017 h 812606"/>
                <a:gd name="connsiteX137" fmla="*/ 4396314 w 12346893"/>
                <a:gd name="connsiteY137" fmla="*/ 464678 h 812606"/>
                <a:gd name="connsiteX138" fmla="*/ 4392001 w 12346893"/>
                <a:gd name="connsiteY138" fmla="*/ 473301 h 812606"/>
                <a:gd name="connsiteX139" fmla="*/ 4382465 w 12346893"/>
                <a:gd name="connsiteY139" fmla="*/ 455637 h 812606"/>
                <a:gd name="connsiteX140" fmla="*/ 3942636 w 12346893"/>
                <a:gd name="connsiteY140" fmla="*/ 168311 h 812606"/>
                <a:gd name="connsiteX141" fmla="*/ 3519574 w 12346893"/>
                <a:gd name="connsiteY141" fmla="*/ 428744 h 812606"/>
                <a:gd name="connsiteX142" fmla="*/ 3477788 w 12346893"/>
                <a:gd name="connsiteY142" fmla="*/ 500852 h 812606"/>
                <a:gd name="connsiteX143" fmla="*/ 3467991 w 12346893"/>
                <a:gd name="connsiteY143" fmla="*/ 516104 h 812606"/>
                <a:gd name="connsiteX144" fmla="*/ 3461880 w 12346893"/>
                <a:gd name="connsiteY144" fmla="*/ 525616 h 812606"/>
                <a:gd name="connsiteX145" fmla="*/ 2970129 w 12346893"/>
                <a:gd name="connsiteY145" fmla="*/ 812606 h 812606"/>
                <a:gd name="connsiteX146" fmla="*/ 2599702 w 12346893"/>
                <a:gd name="connsiteY146" fmla="*/ 664010 h 812606"/>
                <a:gd name="connsiteX147" fmla="*/ 2551495 w 12346893"/>
                <a:gd name="connsiteY147" fmla="*/ 616671 h 812606"/>
                <a:gd name="connsiteX148" fmla="*/ 2547182 w 12346893"/>
                <a:gd name="connsiteY148" fmla="*/ 625295 h 812606"/>
                <a:gd name="connsiteX149" fmla="*/ 2537646 w 12346893"/>
                <a:gd name="connsiteY149" fmla="*/ 607630 h 812606"/>
                <a:gd name="connsiteX150" fmla="*/ 2097817 w 12346893"/>
                <a:gd name="connsiteY150" fmla="*/ 320304 h 812606"/>
                <a:gd name="connsiteX151" fmla="*/ 1832207 w 12346893"/>
                <a:gd name="connsiteY151" fmla="*/ 411091 h 812606"/>
                <a:gd name="connsiteX152" fmla="*/ 1722225 w 12346893"/>
                <a:gd name="connsiteY152" fmla="*/ 515954 h 812606"/>
                <a:gd name="connsiteX153" fmla="*/ 1628223 w 12346893"/>
                <a:gd name="connsiteY153" fmla="*/ 583210 h 812606"/>
                <a:gd name="connsiteX154" fmla="*/ 1354650 w 12346893"/>
                <a:gd name="connsiteY154" fmla="*/ 660615 h 812606"/>
                <a:gd name="connsiteX155" fmla="*/ 984223 w 12346893"/>
                <a:gd name="connsiteY155" fmla="*/ 512019 h 812606"/>
                <a:gd name="connsiteX156" fmla="*/ 936017 w 12346893"/>
                <a:gd name="connsiteY156" fmla="*/ 464680 h 812606"/>
                <a:gd name="connsiteX157" fmla="*/ 931703 w 12346893"/>
                <a:gd name="connsiteY157" fmla="*/ 473303 h 812606"/>
                <a:gd name="connsiteX158" fmla="*/ 922167 w 12346893"/>
                <a:gd name="connsiteY158" fmla="*/ 455639 h 812606"/>
                <a:gd name="connsiteX159" fmla="*/ 482338 w 12346893"/>
                <a:gd name="connsiteY159" fmla="*/ 168313 h 812606"/>
                <a:gd name="connsiteX160" fmla="*/ 59276 w 12346893"/>
                <a:gd name="connsiteY160" fmla="*/ 428746 h 812606"/>
                <a:gd name="connsiteX161" fmla="*/ 59024 w 12346893"/>
                <a:gd name="connsiteY161" fmla="*/ 429155 h 812606"/>
                <a:gd name="connsiteX162" fmla="*/ 30746 w 12346893"/>
                <a:gd name="connsiteY162" fmla="*/ 480219 h 812606"/>
                <a:gd name="connsiteX163" fmla="*/ 1 w 12346893"/>
                <a:gd name="connsiteY163" fmla="*/ 541290 h 812606"/>
                <a:gd name="connsiteX164" fmla="*/ 247794 w 12346893"/>
                <a:gd name="connsiteY164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754768 w 12346891"/>
                <a:gd name="connsiteY59" fmla="*/ 323702 h 812606"/>
                <a:gd name="connsiteX60" fmla="*/ 8832571 w 12346891"/>
                <a:gd name="connsiteY60" fmla="*/ 258676 h 812606"/>
                <a:gd name="connsiteX61" fmla="*/ 8873851 w 12346891"/>
                <a:gd name="connsiteY61" fmla="*/ 229399 h 812606"/>
                <a:gd name="connsiteX62" fmla="*/ 9147424 w 12346891"/>
                <a:gd name="connsiteY62" fmla="*/ 151993 h 812606"/>
                <a:gd name="connsiteX63" fmla="*/ 9517851 w 12346891"/>
                <a:gd name="connsiteY63" fmla="*/ 300589 h 812606"/>
                <a:gd name="connsiteX64" fmla="*/ 9566057 w 12346891"/>
                <a:gd name="connsiteY64" fmla="*/ 347928 h 812606"/>
                <a:gd name="connsiteX65" fmla="*/ 9570371 w 12346891"/>
                <a:gd name="connsiteY65" fmla="*/ 339305 h 812606"/>
                <a:gd name="connsiteX66" fmla="*/ 9579906 w 12346891"/>
                <a:gd name="connsiteY66" fmla="*/ 356969 h 812606"/>
                <a:gd name="connsiteX67" fmla="*/ 10019736 w 12346891"/>
                <a:gd name="connsiteY67" fmla="*/ 644295 h 812606"/>
                <a:gd name="connsiteX68" fmla="*/ 10442798 w 12346891"/>
                <a:gd name="connsiteY68" fmla="*/ 383862 h 812606"/>
                <a:gd name="connsiteX69" fmla="*/ 10443050 w 12346891"/>
                <a:gd name="connsiteY69" fmla="*/ 383453 h 812606"/>
                <a:gd name="connsiteX70" fmla="*/ 10444542 w 12346891"/>
                <a:gd name="connsiteY70" fmla="*/ 380359 h 812606"/>
                <a:gd name="connsiteX71" fmla="*/ 10471328 w 12346891"/>
                <a:gd name="connsiteY71" fmla="*/ 332389 h 812606"/>
                <a:gd name="connsiteX72" fmla="*/ 10484583 w 12346891"/>
                <a:gd name="connsiteY72" fmla="*/ 311754 h 812606"/>
                <a:gd name="connsiteX73" fmla="*/ 10502072 w 12346891"/>
                <a:gd name="connsiteY73" fmla="*/ 271318 h 812606"/>
                <a:gd name="connsiteX74" fmla="*/ 10494381 w 12346891"/>
                <a:gd name="connsiteY74" fmla="*/ 296502 h 812606"/>
                <a:gd name="connsiteX75" fmla="*/ 10500491 w 12346891"/>
                <a:gd name="connsiteY75" fmla="*/ 286990 h 812606"/>
                <a:gd name="connsiteX76" fmla="*/ 10992243 w 12346891"/>
                <a:gd name="connsiteY76" fmla="*/ 0 h 812606"/>
                <a:gd name="connsiteX77" fmla="*/ 11362670 w 12346891"/>
                <a:gd name="connsiteY77" fmla="*/ 148596 h 812606"/>
                <a:gd name="connsiteX78" fmla="*/ 11410876 w 12346891"/>
                <a:gd name="connsiteY78" fmla="*/ 195935 h 812606"/>
                <a:gd name="connsiteX79" fmla="*/ 11415190 w 12346891"/>
                <a:gd name="connsiteY79" fmla="*/ 187311 h 812606"/>
                <a:gd name="connsiteX80" fmla="*/ 11424726 w 12346891"/>
                <a:gd name="connsiteY80" fmla="*/ 204976 h 812606"/>
                <a:gd name="connsiteX81" fmla="*/ 11864555 w 12346891"/>
                <a:gd name="connsiteY81" fmla="*/ 492302 h 812606"/>
                <a:gd name="connsiteX82" fmla="*/ 12329382 w 12346891"/>
                <a:gd name="connsiteY82" fmla="*/ 159808 h 812606"/>
                <a:gd name="connsiteX83" fmla="*/ 12346891 w 12346891"/>
                <a:gd name="connsiteY83" fmla="*/ 119324 h 812606"/>
                <a:gd name="connsiteX84" fmla="*/ 12329208 w 12346891"/>
                <a:gd name="connsiteY84" fmla="*/ 177225 h 812606"/>
                <a:gd name="connsiteX85" fmla="*/ 11735542 w 12346891"/>
                <a:gd name="connsiteY85" fmla="*/ 660610 h 812606"/>
                <a:gd name="connsiteX86" fmla="*/ 11365115 w 12346891"/>
                <a:gd name="connsiteY86" fmla="*/ 512014 h 812606"/>
                <a:gd name="connsiteX87" fmla="*/ 11316909 w 12346891"/>
                <a:gd name="connsiteY87" fmla="*/ 464675 h 812606"/>
                <a:gd name="connsiteX88" fmla="*/ 11312594 w 12346891"/>
                <a:gd name="connsiteY88" fmla="*/ 473298 h 812606"/>
                <a:gd name="connsiteX89" fmla="*/ 11303059 w 12346891"/>
                <a:gd name="connsiteY89" fmla="*/ 455634 h 812606"/>
                <a:gd name="connsiteX90" fmla="*/ 10863230 w 12346891"/>
                <a:gd name="connsiteY90" fmla="*/ 168308 h 812606"/>
                <a:gd name="connsiteX91" fmla="*/ 10440168 w 12346891"/>
                <a:gd name="connsiteY91" fmla="*/ 428741 h 812606"/>
                <a:gd name="connsiteX92" fmla="*/ 10439916 w 12346891"/>
                <a:gd name="connsiteY92" fmla="*/ 429150 h 812606"/>
                <a:gd name="connsiteX93" fmla="*/ 10438424 w 12346891"/>
                <a:gd name="connsiteY93" fmla="*/ 432244 h 812606"/>
                <a:gd name="connsiteX94" fmla="*/ 10411637 w 12346891"/>
                <a:gd name="connsiteY94" fmla="*/ 480214 h 812606"/>
                <a:gd name="connsiteX95" fmla="*/ 10398383 w 12346891"/>
                <a:gd name="connsiteY95" fmla="*/ 500849 h 812606"/>
                <a:gd name="connsiteX96" fmla="*/ 10380893 w 12346891"/>
                <a:gd name="connsiteY96" fmla="*/ 541285 h 812606"/>
                <a:gd name="connsiteX97" fmla="*/ 10388584 w 12346891"/>
                <a:gd name="connsiteY97" fmla="*/ 516101 h 812606"/>
                <a:gd name="connsiteX98" fmla="*/ 10382475 w 12346891"/>
                <a:gd name="connsiteY98" fmla="*/ 525613 h 812606"/>
                <a:gd name="connsiteX99" fmla="*/ 9890722 w 12346891"/>
                <a:gd name="connsiteY99" fmla="*/ 812603 h 812606"/>
                <a:gd name="connsiteX100" fmla="*/ 9520295 w 12346891"/>
                <a:gd name="connsiteY100" fmla="*/ 664007 h 812606"/>
                <a:gd name="connsiteX101" fmla="*/ 9472089 w 12346891"/>
                <a:gd name="connsiteY101" fmla="*/ 616668 h 812606"/>
                <a:gd name="connsiteX102" fmla="*/ 9467775 w 12346891"/>
                <a:gd name="connsiteY102" fmla="*/ 625292 h 812606"/>
                <a:gd name="connsiteX103" fmla="*/ 9458240 w 12346891"/>
                <a:gd name="connsiteY103" fmla="*/ 607627 h 812606"/>
                <a:gd name="connsiteX104" fmla="*/ 9018411 w 12346891"/>
                <a:gd name="connsiteY104" fmla="*/ 320302 h 812606"/>
                <a:gd name="connsiteX105" fmla="*/ 8752800 w 12346891"/>
                <a:gd name="connsiteY105" fmla="*/ 411089 h 812606"/>
                <a:gd name="connsiteX106" fmla="*/ 8707593 w 12346891"/>
                <a:gd name="connsiteY106" fmla="*/ 449000 h 812606"/>
                <a:gd name="connsiteX107" fmla="*/ 8702020 w 12346891"/>
                <a:gd name="connsiteY107" fmla="*/ 456073 h 812606"/>
                <a:gd name="connsiteX108" fmla="*/ 8590096 w 12346891"/>
                <a:gd name="connsiteY108" fmla="*/ 553928 h 812606"/>
                <a:gd name="connsiteX109" fmla="*/ 8548816 w 12346891"/>
                <a:gd name="connsiteY109" fmla="*/ 583206 h 812606"/>
                <a:gd name="connsiteX110" fmla="*/ 8275244 w 12346891"/>
                <a:gd name="connsiteY110" fmla="*/ 660611 h 812606"/>
                <a:gd name="connsiteX111" fmla="*/ 7904817 w 12346891"/>
                <a:gd name="connsiteY111" fmla="*/ 512015 h 812606"/>
                <a:gd name="connsiteX112" fmla="*/ 7856610 w 12346891"/>
                <a:gd name="connsiteY112" fmla="*/ 464676 h 812606"/>
                <a:gd name="connsiteX113" fmla="*/ 7852297 w 12346891"/>
                <a:gd name="connsiteY113" fmla="*/ 473299 h 812606"/>
                <a:gd name="connsiteX114" fmla="*/ 7842761 w 12346891"/>
                <a:gd name="connsiteY114" fmla="*/ 455635 h 812606"/>
                <a:gd name="connsiteX115" fmla="*/ 7402931 w 12346891"/>
                <a:gd name="connsiteY115" fmla="*/ 168309 h 812606"/>
                <a:gd name="connsiteX116" fmla="*/ 6979869 w 12346891"/>
                <a:gd name="connsiteY116" fmla="*/ 428742 h 812606"/>
                <a:gd name="connsiteX117" fmla="*/ 6979618 w 12346891"/>
                <a:gd name="connsiteY117" fmla="*/ 429151 h 812606"/>
                <a:gd name="connsiteX118" fmla="*/ 6978126 w 12346891"/>
                <a:gd name="connsiteY118" fmla="*/ 432245 h 812606"/>
                <a:gd name="connsiteX119" fmla="*/ 6920595 w 12346891"/>
                <a:gd name="connsiteY119" fmla="*/ 541286 h 812606"/>
                <a:gd name="connsiteX120" fmla="*/ 6928286 w 12346891"/>
                <a:gd name="connsiteY120" fmla="*/ 516102 h 812606"/>
                <a:gd name="connsiteX121" fmla="*/ 6922176 w 12346891"/>
                <a:gd name="connsiteY121" fmla="*/ 525614 h 812606"/>
                <a:gd name="connsiteX122" fmla="*/ 6430425 w 12346891"/>
                <a:gd name="connsiteY122" fmla="*/ 812604 h 812606"/>
                <a:gd name="connsiteX123" fmla="*/ 6059997 w 12346891"/>
                <a:gd name="connsiteY123" fmla="*/ 664008 h 812606"/>
                <a:gd name="connsiteX124" fmla="*/ 6011791 w 12346891"/>
                <a:gd name="connsiteY124" fmla="*/ 616669 h 812606"/>
                <a:gd name="connsiteX125" fmla="*/ 6007477 w 12346891"/>
                <a:gd name="connsiteY125" fmla="*/ 625293 h 812606"/>
                <a:gd name="connsiteX126" fmla="*/ 5997942 w 12346891"/>
                <a:gd name="connsiteY126" fmla="*/ 607628 h 812606"/>
                <a:gd name="connsiteX127" fmla="*/ 5558112 w 12346891"/>
                <a:gd name="connsiteY127" fmla="*/ 320302 h 812606"/>
                <a:gd name="connsiteX128" fmla="*/ 5292503 w 12346891"/>
                <a:gd name="connsiteY128" fmla="*/ 411089 h 812606"/>
                <a:gd name="connsiteX129" fmla="*/ 5247298 w 12346891"/>
                <a:gd name="connsiteY129" fmla="*/ 448999 h 812606"/>
                <a:gd name="connsiteX130" fmla="*/ 5241722 w 12346891"/>
                <a:gd name="connsiteY130" fmla="*/ 456075 h 812606"/>
                <a:gd name="connsiteX131" fmla="*/ 5207592 w 12346891"/>
                <a:gd name="connsiteY131" fmla="*/ 488913 h 812606"/>
                <a:gd name="connsiteX132" fmla="*/ 5129797 w 12346891"/>
                <a:gd name="connsiteY132" fmla="*/ 553930 h 812606"/>
                <a:gd name="connsiteX133" fmla="*/ 5088518 w 12346891"/>
                <a:gd name="connsiteY133" fmla="*/ 583208 h 812606"/>
                <a:gd name="connsiteX134" fmla="*/ 4814946 w 12346891"/>
                <a:gd name="connsiteY134" fmla="*/ 660613 h 812606"/>
                <a:gd name="connsiteX135" fmla="*/ 4444519 w 12346891"/>
                <a:gd name="connsiteY135" fmla="*/ 512017 h 812606"/>
                <a:gd name="connsiteX136" fmla="*/ 4396312 w 12346891"/>
                <a:gd name="connsiteY136" fmla="*/ 464678 h 812606"/>
                <a:gd name="connsiteX137" fmla="*/ 4391999 w 12346891"/>
                <a:gd name="connsiteY137" fmla="*/ 473301 h 812606"/>
                <a:gd name="connsiteX138" fmla="*/ 4382463 w 12346891"/>
                <a:gd name="connsiteY138" fmla="*/ 455637 h 812606"/>
                <a:gd name="connsiteX139" fmla="*/ 3942634 w 12346891"/>
                <a:gd name="connsiteY139" fmla="*/ 168311 h 812606"/>
                <a:gd name="connsiteX140" fmla="*/ 3519572 w 12346891"/>
                <a:gd name="connsiteY140" fmla="*/ 428744 h 812606"/>
                <a:gd name="connsiteX141" fmla="*/ 3477786 w 12346891"/>
                <a:gd name="connsiteY141" fmla="*/ 500852 h 812606"/>
                <a:gd name="connsiteX142" fmla="*/ 3467989 w 12346891"/>
                <a:gd name="connsiteY142" fmla="*/ 516104 h 812606"/>
                <a:gd name="connsiteX143" fmla="*/ 3461878 w 12346891"/>
                <a:gd name="connsiteY143" fmla="*/ 525616 h 812606"/>
                <a:gd name="connsiteX144" fmla="*/ 2970127 w 12346891"/>
                <a:gd name="connsiteY144" fmla="*/ 812606 h 812606"/>
                <a:gd name="connsiteX145" fmla="*/ 2599700 w 12346891"/>
                <a:gd name="connsiteY145" fmla="*/ 664010 h 812606"/>
                <a:gd name="connsiteX146" fmla="*/ 2551493 w 12346891"/>
                <a:gd name="connsiteY146" fmla="*/ 616671 h 812606"/>
                <a:gd name="connsiteX147" fmla="*/ 2547180 w 12346891"/>
                <a:gd name="connsiteY147" fmla="*/ 625295 h 812606"/>
                <a:gd name="connsiteX148" fmla="*/ 2537644 w 12346891"/>
                <a:gd name="connsiteY148" fmla="*/ 607630 h 812606"/>
                <a:gd name="connsiteX149" fmla="*/ 2097815 w 12346891"/>
                <a:gd name="connsiteY149" fmla="*/ 320304 h 812606"/>
                <a:gd name="connsiteX150" fmla="*/ 1832205 w 12346891"/>
                <a:gd name="connsiteY150" fmla="*/ 411091 h 812606"/>
                <a:gd name="connsiteX151" fmla="*/ 1722223 w 12346891"/>
                <a:gd name="connsiteY151" fmla="*/ 515954 h 812606"/>
                <a:gd name="connsiteX152" fmla="*/ 1628221 w 12346891"/>
                <a:gd name="connsiteY152" fmla="*/ 583210 h 812606"/>
                <a:gd name="connsiteX153" fmla="*/ 1354648 w 12346891"/>
                <a:gd name="connsiteY153" fmla="*/ 660615 h 812606"/>
                <a:gd name="connsiteX154" fmla="*/ 984221 w 12346891"/>
                <a:gd name="connsiteY154" fmla="*/ 512019 h 812606"/>
                <a:gd name="connsiteX155" fmla="*/ 936015 w 12346891"/>
                <a:gd name="connsiteY155" fmla="*/ 464680 h 812606"/>
                <a:gd name="connsiteX156" fmla="*/ 931701 w 12346891"/>
                <a:gd name="connsiteY156" fmla="*/ 473303 h 812606"/>
                <a:gd name="connsiteX157" fmla="*/ 922165 w 12346891"/>
                <a:gd name="connsiteY157" fmla="*/ 455639 h 812606"/>
                <a:gd name="connsiteX158" fmla="*/ 482336 w 12346891"/>
                <a:gd name="connsiteY158" fmla="*/ 168313 h 812606"/>
                <a:gd name="connsiteX159" fmla="*/ 59274 w 12346891"/>
                <a:gd name="connsiteY159" fmla="*/ 428746 h 812606"/>
                <a:gd name="connsiteX160" fmla="*/ 59022 w 12346891"/>
                <a:gd name="connsiteY160" fmla="*/ 429155 h 812606"/>
                <a:gd name="connsiteX161" fmla="*/ 30744 w 12346891"/>
                <a:gd name="connsiteY161" fmla="*/ 480219 h 812606"/>
                <a:gd name="connsiteX162" fmla="*/ -1 w 12346891"/>
                <a:gd name="connsiteY162" fmla="*/ 541290 h 812606"/>
                <a:gd name="connsiteX163" fmla="*/ 247792 w 12346891"/>
                <a:gd name="connsiteY163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832573 w 12346893"/>
                <a:gd name="connsiteY59" fmla="*/ 258676 h 812606"/>
                <a:gd name="connsiteX60" fmla="*/ 8873853 w 12346893"/>
                <a:gd name="connsiteY60" fmla="*/ 229399 h 812606"/>
                <a:gd name="connsiteX61" fmla="*/ 9147426 w 12346893"/>
                <a:gd name="connsiteY61" fmla="*/ 151993 h 812606"/>
                <a:gd name="connsiteX62" fmla="*/ 9517853 w 12346893"/>
                <a:gd name="connsiteY62" fmla="*/ 300589 h 812606"/>
                <a:gd name="connsiteX63" fmla="*/ 9566059 w 12346893"/>
                <a:gd name="connsiteY63" fmla="*/ 347928 h 812606"/>
                <a:gd name="connsiteX64" fmla="*/ 9570373 w 12346893"/>
                <a:gd name="connsiteY64" fmla="*/ 339305 h 812606"/>
                <a:gd name="connsiteX65" fmla="*/ 9579908 w 12346893"/>
                <a:gd name="connsiteY65" fmla="*/ 356969 h 812606"/>
                <a:gd name="connsiteX66" fmla="*/ 10019738 w 12346893"/>
                <a:gd name="connsiteY66" fmla="*/ 644295 h 812606"/>
                <a:gd name="connsiteX67" fmla="*/ 10442800 w 12346893"/>
                <a:gd name="connsiteY67" fmla="*/ 383862 h 812606"/>
                <a:gd name="connsiteX68" fmla="*/ 10443052 w 12346893"/>
                <a:gd name="connsiteY68" fmla="*/ 383453 h 812606"/>
                <a:gd name="connsiteX69" fmla="*/ 10444544 w 12346893"/>
                <a:gd name="connsiteY69" fmla="*/ 380359 h 812606"/>
                <a:gd name="connsiteX70" fmla="*/ 10471330 w 12346893"/>
                <a:gd name="connsiteY70" fmla="*/ 332389 h 812606"/>
                <a:gd name="connsiteX71" fmla="*/ 10484585 w 12346893"/>
                <a:gd name="connsiteY71" fmla="*/ 311754 h 812606"/>
                <a:gd name="connsiteX72" fmla="*/ 10502074 w 12346893"/>
                <a:gd name="connsiteY72" fmla="*/ 271318 h 812606"/>
                <a:gd name="connsiteX73" fmla="*/ 10494383 w 12346893"/>
                <a:gd name="connsiteY73" fmla="*/ 296502 h 812606"/>
                <a:gd name="connsiteX74" fmla="*/ 10500493 w 12346893"/>
                <a:gd name="connsiteY74" fmla="*/ 286990 h 812606"/>
                <a:gd name="connsiteX75" fmla="*/ 10992245 w 12346893"/>
                <a:gd name="connsiteY75" fmla="*/ 0 h 812606"/>
                <a:gd name="connsiteX76" fmla="*/ 11362672 w 12346893"/>
                <a:gd name="connsiteY76" fmla="*/ 148596 h 812606"/>
                <a:gd name="connsiteX77" fmla="*/ 11410878 w 12346893"/>
                <a:gd name="connsiteY77" fmla="*/ 195935 h 812606"/>
                <a:gd name="connsiteX78" fmla="*/ 11415192 w 12346893"/>
                <a:gd name="connsiteY78" fmla="*/ 187311 h 812606"/>
                <a:gd name="connsiteX79" fmla="*/ 11424728 w 12346893"/>
                <a:gd name="connsiteY79" fmla="*/ 204976 h 812606"/>
                <a:gd name="connsiteX80" fmla="*/ 11864557 w 12346893"/>
                <a:gd name="connsiteY80" fmla="*/ 492302 h 812606"/>
                <a:gd name="connsiteX81" fmla="*/ 12329384 w 12346893"/>
                <a:gd name="connsiteY81" fmla="*/ 159808 h 812606"/>
                <a:gd name="connsiteX82" fmla="*/ 12346893 w 12346893"/>
                <a:gd name="connsiteY82" fmla="*/ 119324 h 812606"/>
                <a:gd name="connsiteX83" fmla="*/ 12329210 w 12346893"/>
                <a:gd name="connsiteY83" fmla="*/ 177225 h 812606"/>
                <a:gd name="connsiteX84" fmla="*/ 11735544 w 12346893"/>
                <a:gd name="connsiteY84" fmla="*/ 660610 h 812606"/>
                <a:gd name="connsiteX85" fmla="*/ 11365117 w 12346893"/>
                <a:gd name="connsiteY85" fmla="*/ 512014 h 812606"/>
                <a:gd name="connsiteX86" fmla="*/ 11316911 w 12346893"/>
                <a:gd name="connsiteY86" fmla="*/ 464675 h 812606"/>
                <a:gd name="connsiteX87" fmla="*/ 11312596 w 12346893"/>
                <a:gd name="connsiteY87" fmla="*/ 473298 h 812606"/>
                <a:gd name="connsiteX88" fmla="*/ 11303061 w 12346893"/>
                <a:gd name="connsiteY88" fmla="*/ 455634 h 812606"/>
                <a:gd name="connsiteX89" fmla="*/ 10863232 w 12346893"/>
                <a:gd name="connsiteY89" fmla="*/ 168308 h 812606"/>
                <a:gd name="connsiteX90" fmla="*/ 10440170 w 12346893"/>
                <a:gd name="connsiteY90" fmla="*/ 428741 h 812606"/>
                <a:gd name="connsiteX91" fmla="*/ 10439918 w 12346893"/>
                <a:gd name="connsiteY91" fmla="*/ 429150 h 812606"/>
                <a:gd name="connsiteX92" fmla="*/ 10438426 w 12346893"/>
                <a:gd name="connsiteY92" fmla="*/ 432244 h 812606"/>
                <a:gd name="connsiteX93" fmla="*/ 10411639 w 12346893"/>
                <a:gd name="connsiteY93" fmla="*/ 480214 h 812606"/>
                <a:gd name="connsiteX94" fmla="*/ 10398385 w 12346893"/>
                <a:gd name="connsiteY94" fmla="*/ 500849 h 812606"/>
                <a:gd name="connsiteX95" fmla="*/ 10380895 w 12346893"/>
                <a:gd name="connsiteY95" fmla="*/ 541285 h 812606"/>
                <a:gd name="connsiteX96" fmla="*/ 10388586 w 12346893"/>
                <a:gd name="connsiteY96" fmla="*/ 516101 h 812606"/>
                <a:gd name="connsiteX97" fmla="*/ 10382477 w 12346893"/>
                <a:gd name="connsiteY97" fmla="*/ 525613 h 812606"/>
                <a:gd name="connsiteX98" fmla="*/ 9890724 w 12346893"/>
                <a:gd name="connsiteY98" fmla="*/ 812603 h 812606"/>
                <a:gd name="connsiteX99" fmla="*/ 9520297 w 12346893"/>
                <a:gd name="connsiteY99" fmla="*/ 664007 h 812606"/>
                <a:gd name="connsiteX100" fmla="*/ 9472091 w 12346893"/>
                <a:gd name="connsiteY100" fmla="*/ 616668 h 812606"/>
                <a:gd name="connsiteX101" fmla="*/ 9467777 w 12346893"/>
                <a:gd name="connsiteY101" fmla="*/ 625292 h 812606"/>
                <a:gd name="connsiteX102" fmla="*/ 9458242 w 12346893"/>
                <a:gd name="connsiteY102" fmla="*/ 607627 h 812606"/>
                <a:gd name="connsiteX103" fmla="*/ 9018413 w 12346893"/>
                <a:gd name="connsiteY103" fmla="*/ 320302 h 812606"/>
                <a:gd name="connsiteX104" fmla="*/ 8752802 w 12346893"/>
                <a:gd name="connsiteY104" fmla="*/ 411089 h 812606"/>
                <a:gd name="connsiteX105" fmla="*/ 8707595 w 12346893"/>
                <a:gd name="connsiteY105" fmla="*/ 449000 h 812606"/>
                <a:gd name="connsiteX106" fmla="*/ 8702022 w 12346893"/>
                <a:gd name="connsiteY106" fmla="*/ 456073 h 812606"/>
                <a:gd name="connsiteX107" fmla="*/ 8590098 w 12346893"/>
                <a:gd name="connsiteY107" fmla="*/ 553928 h 812606"/>
                <a:gd name="connsiteX108" fmla="*/ 8548818 w 12346893"/>
                <a:gd name="connsiteY108" fmla="*/ 583206 h 812606"/>
                <a:gd name="connsiteX109" fmla="*/ 8275246 w 12346893"/>
                <a:gd name="connsiteY109" fmla="*/ 660611 h 812606"/>
                <a:gd name="connsiteX110" fmla="*/ 7904819 w 12346893"/>
                <a:gd name="connsiteY110" fmla="*/ 512015 h 812606"/>
                <a:gd name="connsiteX111" fmla="*/ 7856612 w 12346893"/>
                <a:gd name="connsiteY111" fmla="*/ 464676 h 812606"/>
                <a:gd name="connsiteX112" fmla="*/ 7852299 w 12346893"/>
                <a:gd name="connsiteY112" fmla="*/ 473299 h 812606"/>
                <a:gd name="connsiteX113" fmla="*/ 7842763 w 12346893"/>
                <a:gd name="connsiteY113" fmla="*/ 455635 h 812606"/>
                <a:gd name="connsiteX114" fmla="*/ 7402933 w 12346893"/>
                <a:gd name="connsiteY114" fmla="*/ 168309 h 812606"/>
                <a:gd name="connsiteX115" fmla="*/ 6979871 w 12346893"/>
                <a:gd name="connsiteY115" fmla="*/ 428742 h 812606"/>
                <a:gd name="connsiteX116" fmla="*/ 6979620 w 12346893"/>
                <a:gd name="connsiteY116" fmla="*/ 429151 h 812606"/>
                <a:gd name="connsiteX117" fmla="*/ 6978128 w 12346893"/>
                <a:gd name="connsiteY117" fmla="*/ 432245 h 812606"/>
                <a:gd name="connsiteX118" fmla="*/ 6920597 w 12346893"/>
                <a:gd name="connsiteY118" fmla="*/ 541286 h 812606"/>
                <a:gd name="connsiteX119" fmla="*/ 6928288 w 12346893"/>
                <a:gd name="connsiteY119" fmla="*/ 516102 h 812606"/>
                <a:gd name="connsiteX120" fmla="*/ 6922178 w 12346893"/>
                <a:gd name="connsiteY120" fmla="*/ 525614 h 812606"/>
                <a:gd name="connsiteX121" fmla="*/ 6430427 w 12346893"/>
                <a:gd name="connsiteY121" fmla="*/ 812604 h 812606"/>
                <a:gd name="connsiteX122" fmla="*/ 6059999 w 12346893"/>
                <a:gd name="connsiteY122" fmla="*/ 664008 h 812606"/>
                <a:gd name="connsiteX123" fmla="*/ 6011793 w 12346893"/>
                <a:gd name="connsiteY123" fmla="*/ 616669 h 812606"/>
                <a:gd name="connsiteX124" fmla="*/ 6007479 w 12346893"/>
                <a:gd name="connsiteY124" fmla="*/ 625293 h 812606"/>
                <a:gd name="connsiteX125" fmla="*/ 5997944 w 12346893"/>
                <a:gd name="connsiteY125" fmla="*/ 607628 h 812606"/>
                <a:gd name="connsiteX126" fmla="*/ 5558114 w 12346893"/>
                <a:gd name="connsiteY126" fmla="*/ 320302 h 812606"/>
                <a:gd name="connsiteX127" fmla="*/ 5292505 w 12346893"/>
                <a:gd name="connsiteY127" fmla="*/ 411089 h 812606"/>
                <a:gd name="connsiteX128" fmla="*/ 5247300 w 12346893"/>
                <a:gd name="connsiteY128" fmla="*/ 448999 h 812606"/>
                <a:gd name="connsiteX129" fmla="*/ 5241724 w 12346893"/>
                <a:gd name="connsiteY129" fmla="*/ 456075 h 812606"/>
                <a:gd name="connsiteX130" fmla="*/ 5207594 w 12346893"/>
                <a:gd name="connsiteY130" fmla="*/ 488913 h 812606"/>
                <a:gd name="connsiteX131" fmla="*/ 5129799 w 12346893"/>
                <a:gd name="connsiteY131" fmla="*/ 553930 h 812606"/>
                <a:gd name="connsiteX132" fmla="*/ 5088520 w 12346893"/>
                <a:gd name="connsiteY132" fmla="*/ 583208 h 812606"/>
                <a:gd name="connsiteX133" fmla="*/ 4814948 w 12346893"/>
                <a:gd name="connsiteY133" fmla="*/ 660613 h 812606"/>
                <a:gd name="connsiteX134" fmla="*/ 4444521 w 12346893"/>
                <a:gd name="connsiteY134" fmla="*/ 512017 h 812606"/>
                <a:gd name="connsiteX135" fmla="*/ 4396314 w 12346893"/>
                <a:gd name="connsiteY135" fmla="*/ 464678 h 812606"/>
                <a:gd name="connsiteX136" fmla="*/ 4392001 w 12346893"/>
                <a:gd name="connsiteY136" fmla="*/ 473301 h 812606"/>
                <a:gd name="connsiteX137" fmla="*/ 4382465 w 12346893"/>
                <a:gd name="connsiteY137" fmla="*/ 455637 h 812606"/>
                <a:gd name="connsiteX138" fmla="*/ 3942636 w 12346893"/>
                <a:gd name="connsiteY138" fmla="*/ 168311 h 812606"/>
                <a:gd name="connsiteX139" fmla="*/ 3519574 w 12346893"/>
                <a:gd name="connsiteY139" fmla="*/ 428744 h 812606"/>
                <a:gd name="connsiteX140" fmla="*/ 3477788 w 12346893"/>
                <a:gd name="connsiteY140" fmla="*/ 500852 h 812606"/>
                <a:gd name="connsiteX141" fmla="*/ 3467991 w 12346893"/>
                <a:gd name="connsiteY141" fmla="*/ 516104 h 812606"/>
                <a:gd name="connsiteX142" fmla="*/ 3461880 w 12346893"/>
                <a:gd name="connsiteY142" fmla="*/ 525616 h 812606"/>
                <a:gd name="connsiteX143" fmla="*/ 2970129 w 12346893"/>
                <a:gd name="connsiteY143" fmla="*/ 812606 h 812606"/>
                <a:gd name="connsiteX144" fmla="*/ 2599702 w 12346893"/>
                <a:gd name="connsiteY144" fmla="*/ 664010 h 812606"/>
                <a:gd name="connsiteX145" fmla="*/ 2551495 w 12346893"/>
                <a:gd name="connsiteY145" fmla="*/ 616671 h 812606"/>
                <a:gd name="connsiteX146" fmla="*/ 2547182 w 12346893"/>
                <a:gd name="connsiteY146" fmla="*/ 625295 h 812606"/>
                <a:gd name="connsiteX147" fmla="*/ 2537646 w 12346893"/>
                <a:gd name="connsiteY147" fmla="*/ 607630 h 812606"/>
                <a:gd name="connsiteX148" fmla="*/ 2097817 w 12346893"/>
                <a:gd name="connsiteY148" fmla="*/ 320304 h 812606"/>
                <a:gd name="connsiteX149" fmla="*/ 1832207 w 12346893"/>
                <a:gd name="connsiteY149" fmla="*/ 411091 h 812606"/>
                <a:gd name="connsiteX150" fmla="*/ 1722225 w 12346893"/>
                <a:gd name="connsiteY150" fmla="*/ 515954 h 812606"/>
                <a:gd name="connsiteX151" fmla="*/ 1628223 w 12346893"/>
                <a:gd name="connsiteY151" fmla="*/ 583210 h 812606"/>
                <a:gd name="connsiteX152" fmla="*/ 1354650 w 12346893"/>
                <a:gd name="connsiteY152" fmla="*/ 660615 h 812606"/>
                <a:gd name="connsiteX153" fmla="*/ 984223 w 12346893"/>
                <a:gd name="connsiteY153" fmla="*/ 512019 h 812606"/>
                <a:gd name="connsiteX154" fmla="*/ 936017 w 12346893"/>
                <a:gd name="connsiteY154" fmla="*/ 464680 h 812606"/>
                <a:gd name="connsiteX155" fmla="*/ 931703 w 12346893"/>
                <a:gd name="connsiteY155" fmla="*/ 473303 h 812606"/>
                <a:gd name="connsiteX156" fmla="*/ 922167 w 12346893"/>
                <a:gd name="connsiteY156" fmla="*/ 455639 h 812606"/>
                <a:gd name="connsiteX157" fmla="*/ 482338 w 12346893"/>
                <a:gd name="connsiteY157" fmla="*/ 168313 h 812606"/>
                <a:gd name="connsiteX158" fmla="*/ 59276 w 12346893"/>
                <a:gd name="connsiteY158" fmla="*/ 428746 h 812606"/>
                <a:gd name="connsiteX159" fmla="*/ 59024 w 12346893"/>
                <a:gd name="connsiteY159" fmla="*/ 429155 h 812606"/>
                <a:gd name="connsiteX160" fmla="*/ 30746 w 12346893"/>
                <a:gd name="connsiteY160" fmla="*/ 480219 h 812606"/>
                <a:gd name="connsiteX161" fmla="*/ 1 w 12346893"/>
                <a:gd name="connsiteY161" fmla="*/ 541290 h 812606"/>
                <a:gd name="connsiteX162" fmla="*/ 247794 w 12346893"/>
                <a:gd name="connsiteY162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832571 w 12346891"/>
                <a:gd name="connsiteY59" fmla="*/ 258676 h 812606"/>
                <a:gd name="connsiteX60" fmla="*/ 8873851 w 12346891"/>
                <a:gd name="connsiteY60" fmla="*/ 229399 h 812606"/>
                <a:gd name="connsiteX61" fmla="*/ 9147424 w 12346891"/>
                <a:gd name="connsiteY61" fmla="*/ 151993 h 812606"/>
                <a:gd name="connsiteX62" fmla="*/ 9517851 w 12346891"/>
                <a:gd name="connsiteY62" fmla="*/ 300589 h 812606"/>
                <a:gd name="connsiteX63" fmla="*/ 9566057 w 12346891"/>
                <a:gd name="connsiteY63" fmla="*/ 347928 h 812606"/>
                <a:gd name="connsiteX64" fmla="*/ 9570371 w 12346891"/>
                <a:gd name="connsiteY64" fmla="*/ 339305 h 812606"/>
                <a:gd name="connsiteX65" fmla="*/ 9579906 w 12346891"/>
                <a:gd name="connsiteY65" fmla="*/ 356969 h 812606"/>
                <a:gd name="connsiteX66" fmla="*/ 10019736 w 12346891"/>
                <a:gd name="connsiteY66" fmla="*/ 644295 h 812606"/>
                <a:gd name="connsiteX67" fmla="*/ 10442798 w 12346891"/>
                <a:gd name="connsiteY67" fmla="*/ 383862 h 812606"/>
                <a:gd name="connsiteX68" fmla="*/ 10443050 w 12346891"/>
                <a:gd name="connsiteY68" fmla="*/ 383453 h 812606"/>
                <a:gd name="connsiteX69" fmla="*/ 10444542 w 12346891"/>
                <a:gd name="connsiteY69" fmla="*/ 380359 h 812606"/>
                <a:gd name="connsiteX70" fmla="*/ 10471328 w 12346891"/>
                <a:gd name="connsiteY70" fmla="*/ 332389 h 812606"/>
                <a:gd name="connsiteX71" fmla="*/ 10484583 w 12346891"/>
                <a:gd name="connsiteY71" fmla="*/ 311754 h 812606"/>
                <a:gd name="connsiteX72" fmla="*/ 10502072 w 12346891"/>
                <a:gd name="connsiteY72" fmla="*/ 271318 h 812606"/>
                <a:gd name="connsiteX73" fmla="*/ 10494381 w 12346891"/>
                <a:gd name="connsiteY73" fmla="*/ 296502 h 812606"/>
                <a:gd name="connsiteX74" fmla="*/ 10500491 w 12346891"/>
                <a:gd name="connsiteY74" fmla="*/ 286990 h 812606"/>
                <a:gd name="connsiteX75" fmla="*/ 10992243 w 12346891"/>
                <a:gd name="connsiteY75" fmla="*/ 0 h 812606"/>
                <a:gd name="connsiteX76" fmla="*/ 11362670 w 12346891"/>
                <a:gd name="connsiteY76" fmla="*/ 148596 h 812606"/>
                <a:gd name="connsiteX77" fmla="*/ 11410876 w 12346891"/>
                <a:gd name="connsiteY77" fmla="*/ 195935 h 812606"/>
                <a:gd name="connsiteX78" fmla="*/ 11415190 w 12346891"/>
                <a:gd name="connsiteY78" fmla="*/ 187311 h 812606"/>
                <a:gd name="connsiteX79" fmla="*/ 11424726 w 12346891"/>
                <a:gd name="connsiteY79" fmla="*/ 204976 h 812606"/>
                <a:gd name="connsiteX80" fmla="*/ 11864555 w 12346891"/>
                <a:gd name="connsiteY80" fmla="*/ 492302 h 812606"/>
                <a:gd name="connsiteX81" fmla="*/ 12329382 w 12346891"/>
                <a:gd name="connsiteY81" fmla="*/ 159808 h 812606"/>
                <a:gd name="connsiteX82" fmla="*/ 12346891 w 12346891"/>
                <a:gd name="connsiteY82" fmla="*/ 119324 h 812606"/>
                <a:gd name="connsiteX83" fmla="*/ 12329208 w 12346891"/>
                <a:gd name="connsiteY83" fmla="*/ 177225 h 812606"/>
                <a:gd name="connsiteX84" fmla="*/ 11735542 w 12346891"/>
                <a:gd name="connsiteY84" fmla="*/ 660610 h 812606"/>
                <a:gd name="connsiteX85" fmla="*/ 11365115 w 12346891"/>
                <a:gd name="connsiteY85" fmla="*/ 512014 h 812606"/>
                <a:gd name="connsiteX86" fmla="*/ 11316909 w 12346891"/>
                <a:gd name="connsiteY86" fmla="*/ 464675 h 812606"/>
                <a:gd name="connsiteX87" fmla="*/ 11312594 w 12346891"/>
                <a:gd name="connsiteY87" fmla="*/ 473298 h 812606"/>
                <a:gd name="connsiteX88" fmla="*/ 11303059 w 12346891"/>
                <a:gd name="connsiteY88" fmla="*/ 455634 h 812606"/>
                <a:gd name="connsiteX89" fmla="*/ 10863230 w 12346891"/>
                <a:gd name="connsiteY89" fmla="*/ 168308 h 812606"/>
                <a:gd name="connsiteX90" fmla="*/ 10440168 w 12346891"/>
                <a:gd name="connsiteY90" fmla="*/ 428741 h 812606"/>
                <a:gd name="connsiteX91" fmla="*/ 10439916 w 12346891"/>
                <a:gd name="connsiteY91" fmla="*/ 429150 h 812606"/>
                <a:gd name="connsiteX92" fmla="*/ 10438424 w 12346891"/>
                <a:gd name="connsiteY92" fmla="*/ 432244 h 812606"/>
                <a:gd name="connsiteX93" fmla="*/ 10411637 w 12346891"/>
                <a:gd name="connsiteY93" fmla="*/ 480214 h 812606"/>
                <a:gd name="connsiteX94" fmla="*/ 10398383 w 12346891"/>
                <a:gd name="connsiteY94" fmla="*/ 500849 h 812606"/>
                <a:gd name="connsiteX95" fmla="*/ 10380893 w 12346891"/>
                <a:gd name="connsiteY95" fmla="*/ 541285 h 812606"/>
                <a:gd name="connsiteX96" fmla="*/ 10388584 w 12346891"/>
                <a:gd name="connsiteY96" fmla="*/ 516101 h 812606"/>
                <a:gd name="connsiteX97" fmla="*/ 10382475 w 12346891"/>
                <a:gd name="connsiteY97" fmla="*/ 525613 h 812606"/>
                <a:gd name="connsiteX98" fmla="*/ 9890722 w 12346891"/>
                <a:gd name="connsiteY98" fmla="*/ 812603 h 812606"/>
                <a:gd name="connsiteX99" fmla="*/ 9520295 w 12346891"/>
                <a:gd name="connsiteY99" fmla="*/ 664007 h 812606"/>
                <a:gd name="connsiteX100" fmla="*/ 9472089 w 12346891"/>
                <a:gd name="connsiteY100" fmla="*/ 616668 h 812606"/>
                <a:gd name="connsiteX101" fmla="*/ 9467775 w 12346891"/>
                <a:gd name="connsiteY101" fmla="*/ 625292 h 812606"/>
                <a:gd name="connsiteX102" fmla="*/ 9458240 w 12346891"/>
                <a:gd name="connsiteY102" fmla="*/ 607627 h 812606"/>
                <a:gd name="connsiteX103" fmla="*/ 9018411 w 12346891"/>
                <a:gd name="connsiteY103" fmla="*/ 320302 h 812606"/>
                <a:gd name="connsiteX104" fmla="*/ 8752800 w 12346891"/>
                <a:gd name="connsiteY104" fmla="*/ 411089 h 812606"/>
                <a:gd name="connsiteX105" fmla="*/ 8707593 w 12346891"/>
                <a:gd name="connsiteY105" fmla="*/ 449000 h 812606"/>
                <a:gd name="connsiteX106" fmla="*/ 8702020 w 12346891"/>
                <a:gd name="connsiteY106" fmla="*/ 456073 h 812606"/>
                <a:gd name="connsiteX107" fmla="*/ 8590096 w 12346891"/>
                <a:gd name="connsiteY107" fmla="*/ 553928 h 812606"/>
                <a:gd name="connsiteX108" fmla="*/ 8548816 w 12346891"/>
                <a:gd name="connsiteY108" fmla="*/ 583206 h 812606"/>
                <a:gd name="connsiteX109" fmla="*/ 8275244 w 12346891"/>
                <a:gd name="connsiteY109" fmla="*/ 660611 h 812606"/>
                <a:gd name="connsiteX110" fmla="*/ 7904817 w 12346891"/>
                <a:gd name="connsiteY110" fmla="*/ 512015 h 812606"/>
                <a:gd name="connsiteX111" fmla="*/ 7856610 w 12346891"/>
                <a:gd name="connsiteY111" fmla="*/ 464676 h 812606"/>
                <a:gd name="connsiteX112" fmla="*/ 7852297 w 12346891"/>
                <a:gd name="connsiteY112" fmla="*/ 473299 h 812606"/>
                <a:gd name="connsiteX113" fmla="*/ 7842761 w 12346891"/>
                <a:gd name="connsiteY113" fmla="*/ 455635 h 812606"/>
                <a:gd name="connsiteX114" fmla="*/ 7402931 w 12346891"/>
                <a:gd name="connsiteY114" fmla="*/ 168309 h 812606"/>
                <a:gd name="connsiteX115" fmla="*/ 6979869 w 12346891"/>
                <a:gd name="connsiteY115" fmla="*/ 428742 h 812606"/>
                <a:gd name="connsiteX116" fmla="*/ 6979618 w 12346891"/>
                <a:gd name="connsiteY116" fmla="*/ 429151 h 812606"/>
                <a:gd name="connsiteX117" fmla="*/ 6978126 w 12346891"/>
                <a:gd name="connsiteY117" fmla="*/ 432245 h 812606"/>
                <a:gd name="connsiteX118" fmla="*/ 6920595 w 12346891"/>
                <a:gd name="connsiteY118" fmla="*/ 541286 h 812606"/>
                <a:gd name="connsiteX119" fmla="*/ 6928286 w 12346891"/>
                <a:gd name="connsiteY119" fmla="*/ 516102 h 812606"/>
                <a:gd name="connsiteX120" fmla="*/ 6922176 w 12346891"/>
                <a:gd name="connsiteY120" fmla="*/ 525614 h 812606"/>
                <a:gd name="connsiteX121" fmla="*/ 6430425 w 12346891"/>
                <a:gd name="connsiteY121" fmla="*/ 812604 h 812606"/>
                <a:gd name="connsiteX122" fmla="*/ 6059997 w 12346891"/>
                <a:gd name="connsiteY122" fmla="*/ 664008 h 812606"/>
                <a:gd name="connsiteX123" fmla="*/ 6011791 w 12346891"/>
                <a:gd name="connsiteY123" fmla="*/ 616669 h 812606"/>
                <a:gd name="connsiteX124" fmla="*/ 6007477 w 12346891"/>
                <a:gd name="connsiteY124" fmla="*/ 625293 h 812606"/>
                <a:gd name="connsiteX125" fmla="*/ 5997942 w 12346891"/>
                <a:gd name="connsiteY125" fmla="*/ 607628 h 812606"/>
                <a:gd name="connsiteX126" fmla="*/ 5558112 w 12346891"/>
                <a:gd name="connsiteY126" fmla="*/ 320302 h 812606"/>
                <a:gd name="connsiteX127" fmla="*/ 5292503 w 12346891"/>
                <a:gd name="connsiteY127" fmla="*/ 411089 h 812606"/>
                <a:gd name="connsiteX128" fmla="*/ 5247298 w 12346891"/>
                <a:gd name="connsiteY128" fmla="*/ 448999 h 812606"/>
                <a:gd name="connsiteX129" fmla="*/ 5241722 w 12346891"/>
                <a:gd name="connsiteY129" fmla="*/ 456075 h 812606"/>
                <a:gd name="connsiteX130" fmla="*/ 5207592 w 12346891"/>
                <a:gd name="connsiteY130" fmla="*/ 488913 h 812606"/>
                <a:gd name="connsiteX131" fmla="*/ 5088518 w 12346891"/>
                <a:gd name="connsiteY131" fmla="*/ 583208 h 812606"/>
                <a:gd name="connsiteX132" fmla="*/ 4814946 w 12346891"/>
                <a:gd name="connsiteY132" fmla="*/ 660613 h 812606"/>
                <a:gd name="connsiteX133" fmla="*/ 4444519 w 12346891"/>
                <a:gd name="connsiteY133" fmla="*/ 512017 h 812606"/>
                <a:gd name="connsiteX134" fmla="*/ 4396312 w 12346891"/>
                <a:gd name="connsiteY134" fmla="*/ 464678 h 812606"/>
                <a:gd name="connsiteX135" fmla="*/ 4391999 w 12346891"/>
                <a:gd name="connsiteY135" fmla="*/ 473301 h 812606"/>
                <a:gd name="connsiteX136" fmla="*/ 4382463 w 12346891"/>
                <a:gd name="connsiteY136" fmla="*/ 455637 h 812606"/>
                <a:gd name="connsiteX137" fmla="*/ 3942634 w 12346891"/>
                <a:gd name="connsiteY137" fmla="*/ 168311 h 812606"/>
                <a:gd name="connsiteX138" fmla="*/ 3519572 w 12346891"/>
                <a:gd name="connsiteY138" fmla="*/ 428744 h 812606"/>
                <a:gd name="connsiteX139" fmla="*/ 3477786 w 12346891"/>
                <a:gd name="connsiteY139" fmla="*/ 500852 h 812606"/>
                <a:gd name="connsiteX140" fmla="*/ 3467989 w 12346891"/>
                <a:gd name="connsiteY140" fmla="*/ 516104 h 812606"/>
                <a:gd name="connsiteX141" fmla="*/ 3461878 w 12346891"/>
                <a:gd name="connsiteY141" fmla="*/ 525616 h 812606"/>
                <a:gd name="connsiteX142" fmla="*/ 2970127 w 12346891"/>
                <a:gd name="connsiteY142" fmla="*/ 812606 h 812606"/>
                <a:gd name="connsiteX143" fmla="*/ 2599700 w 12346891"/>
                <a:gd name="connsiteY143" fmla="*/ 664010 h 812606"/>
                <a:gd name="connsiteX144" fmla="*/ 2551493 w 12346891"/>
                <a:gd name="connsiteY144" fmla="*/ 616671 h 812606"/>
                <a:gd name="connsiteX145" fmla="*/ 2547180 w 12346891"/>
                <a:gd name="connsiteY145" fmla="*/ 625295 h 812606"/>
                <a:gd name="connsiteX146" fmla="*/ 2537644 w 12346891"/>
                <a:gd name="connsiteY146" fmla="*/ 607630 h 812606"/>
                <a:gd name="connsiteX147" fmla="*/ 2097815 w 12346891"/>
                <a:gd name="connsiteY147" fmla="*/ 320304 h 812606"/>
                <a:gd name="connsiteX148" fmla="*/ 1832205 w 12346891"/>
                <a:gd name="connsiteY148" fmla="*/ 411091 h 812606"/>
                <a:gd name="connsiteX149" fmla="*/ 1722223 w 12346891"/>
                <a:gd name="connsiteY149" fmla="*/ 515954 h 812606"/>
                <a:gd name="connsiteX150" fmla="*/ 1628221 w 12346891"/>
                <a:gd name="connsiteY150" fmla="*/ 583210 h 812606"/>
                <a:gd name="connsiteX151" fmla="*/ 1354648 w 12346891"/>
                <a:gd name="connsiteY151" fmla="*/ 660615 h 812606"/>
                <a:gd name="connsiteX152" fmla="*/ 984221 w 12346891"/>
                <a:gd name="connsiteY152" fmla="*/ 512019 h 812606"/>
                <a:gd name="connsiteX153" fmla="*/ 936015 w 12346891"/>
                <a:gd name="connsiteY153" fmla="*/ 464680 h 812606"/>
                <a:gd name="connsiteX154" fmla="*/ 931701 w 12346891"/>
                <a:gd name="connsiteY154" fmla="*/ 473303 h 812606"/>
                <a:gd name="connsiteX155" fmla="*/ 922165 w 12346891"/>
                <a:gd name="connsiteY155" fmla="*/ 455639 h 812606"/>
                <a:gd name="connsiteX156" fmla="*/ 482336 w 12346891"/>
                <a:gd name="connsiteY156" fmla="*/ 168313 h 812606"/>
                <a:gd name="connsiteX157" fmla="*/ 59274 w 12346891"/>
                <a:gd name="connsiteY157" fmla="*/ 428746 h 812606"/>
                <a:gd name="connsiteX158" fmla="*/ 59022 w 12346891"/>
                <a:gd name="connsiteY158" fmla="*/ 429155 h 812606"/>
                <a:gd name="connsiteX159" fmla="*/ 30744 w 12346891"/>
                <a:gd name="connsiteY159" fmla="*/ 480219 h 812606"/>
                <a:gd name="connsiteX160" fmla="*/ -1 w 12346891"/>
                <a:gd name="connsiteY160" fmla="*/ 541290 h 812606"/>
                <a:gd name="connsiteX161" fmla="*/ 247792 w 12346891"/>
                <a:gd name="connsiteY161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832573 w 12346893"/>
                <a:gd name="connsiteY59" fmla="*/ 258676 h 812606"/>
                <a:gd name="connsiteX60" fmla="*/ 8873853 w 12346893"/>
                <a:gd name="connsiteY60" fmla="*/ 229399 h 812606"/>
                <a:gd name="connsiteX61" fmla="*/ 9147426 w 12346893"/>
                <a:gd name="connsiteY61" fmla="*/ 151993 h 812606"/>
                <a:gd name="connsiteX62" fmla="*/ 9517853 w 12346893"/>
                <a:gd name="connsiteY62" fmla="*/ 300589 h 812606"/>
                <a:gd name="connsiteX63" fmla="*/ 9566059 w 12346893"/>
                <a:gd name="connsiteY63" fmla="*/ 347928 h 812606"/>
                <a:gd name="connsiteX64" fmla="*/ 9570373 w 12346893"/>
                <a:gd name="connsiteY64" fmla="*/ 339305 h 812606"/>
                <a:gd name="connsiteX65" fmla="*/ 9579908 w 12346893"/>
                <a:gd name="connsiteY65" fmla="*/ 356969 h 812606"/>
                <a:gd name="connsiteX66" fmla="*/ 10019738 w 12346893"/>
                <a:gd name="connsiteY66" fmla="*/ 644295 h 812606"/>
                <a:gd name="connsiteX67" fmla="*/ 10442800 w 12346893"/>
                <a:gd name="connsiteY67" fmla="*/ 383862 h 812606"/>
                <a:gd name="connsiteX68" fmla="*/ 10443052 w 12346893"/>
                <a:gd name="connsiteY68" fmla="*/ 383453 h 812606"/>
                <a:gd name="connsiteX69" fmla="*/ 10444544 w 12346893"/>
                <a:gd name="connsiteY69" fmla="*/ 380359 h 812606"/>
                <a:gd name="connsiteX70" fmla="*/ 10471330 w 12346893"/>
                <a:gd name="connsiteY70" fmla="*/ 332389 h 812606"/>
                <a:gd name="connsiteX71" fmla="*/ 10484585 w 12346893"/>
                <a:gd name="connsiteY71" fmla="*/ 311754 h 812606"/>
                <a:gd name="connsiteX72" fmla="*/ 10502074 w 12346893"/>
                <a:gd name="connsiteY72" fmla="*/ 271318 h 812606"/>
                <a:gd name="connsiteX73" fmla="*/ 10494383 w 12346893"/>
                <a:gd name="connsiteY73" fmla="*/ 296502 h 812606"/>
                <a:gd name="connsiteX74" fmla="*/ 10500493 w 12346893"/>
                <a:gd name="connsiteY74" fmla="*/ 286990 h 812606"/>
                <a:gd name="connsiteX75" fmla="*/ 10992245 w 12346893"/>
                <a:gd name="connsiteY75" fmla="*/ 0 h 812606"/>
                <a:gd name="connsiteX76" fmla="*/ 11362672 w 12346893"/>
                <a:gd name="connsiteY76" fmla="*/ 148596 h 812606"/>
                <a:gd name="connsiteX77" fmla="*/ 11410878 w 12346893"/>
                <a:gd name="connsiteY77" fmla="*/ 195935 h 812606"/>
                <a:gd name="connsiteX78" fmla="*/ 11415192 w 12346893"/>
                <a:gd name="connsiteY78" fmla="*/ 187311 h 812606"/>
                <a:gd name="connsiteX79" fmla="*/ 11424728 w 12346893"/>
                <a:gd name="connsiteY79" fmla="*/ 204976 h 812606"/>
                <a:gd name="connsiteX80" fmla="*/ 11864557 w 12346893"/>
                <a:gd name="connsiteY80" fmla="*/ 492302 h 812606"/>
                <a:gd name="connsiteX81" fmla="*/ 12329384 w 12346893"/>
                <a:gd name="connsiteY81" fmla="*/ 159808 h 812606"/>
                <a:gd name="connsiteX82" fmla="*/ 12346893 w 12346893"/>
                <a:gd name="connsiteY82" fmla="*/ 119324 h 812606"/>
                <a:gd name="connsiteX83" fmla="*/ 12329210 w 12346893"/>
                <a:gd name="connsiteY83" fmla="*/ 177225 h 812606"/>
                <a:gd name="connsiteX84" fmla="*/ 11735544 w 12346893"/>
                <a:gd name="connsiteY84" fmla="*/ 660610 h 812606"/>
                <a:gd name="connsiteX85" fmla="*/ 11365117 w 12346893"/>
                <a:gd name="connsiteY85" fmla="*/ 512014 h 812606"/>
                <a:gd name="connsiteX86" fmla="*/ 11316911 w 12346893"/>
                <a:gd name="connsiteY86" fmla="*/ 464675 h 812606"/>
                <a:gd name="connsiteX87" fmla="*/ 11312596 w 12346893"/>
                <a:gd name="connsiteY87" fmla="*/ 473298 h 812606"/>
                <a:gd name="connsiteX88" fmla="*/ 11303061 w 12346893"/>
                <a:gd name="connsiteY88" fmla="*/ 455634 h 812606"/>
                <a:gd name="connsiteX89" fmla="*/ 10863232 w 12346893"/>
                <a:gd name="connsiteY89" fmla="*/ 168308 h 812606"/>
                <a:gd name="connsiteX90" fmla="*/ 10440170 w 12346893"/>
                <a:gd name="connsiteY90" fmla="*/ 428741 h 812606"/>
                <a:gd name="connsiteX91" fmla="*/ 10439918 w 12346893"/>
                <a:gd name="connsiteY91" fmla="*/ 429150 h 812606"/>
                <a:gd name="connsiteX92" fmla="*/ 10438426 w 12346893"/>
                <a:gd name="connsiteY92" fmla="*/ 432244 h 812606"/>
                <a:gd name="connsiteX93" fmla="*/ 10411639 w 12346893"/>
                <a:gd name="connsiteY93" fmla="*/ 480214 h 812606"/>
                <a:gd name="connsiteX94" fmla="*/ 10398385 w 12346893"/>
                <a:gd name="connsiteY94" fmla="*/ 500849 h 812606"/>
                <a:gd name="connsiteX95" fmla="*/ 10380895 w 12346893"/>
                <a:gd name="connsiteY95" fmla="*/ 541285 h 812606"/>
                <a:gd name="connsiteX96" fmla="*/ 10388586 w 12346893"/>
                <a:gd name="connsiteY96" fmla="*/ 516101 h 812606"/>
                <a:gd name="connsiteX97" fmla="*/ 10382477 w 12346893"/>
                <a:gd name="connsiteY97" fmla="*/ 525613 h 812606"/>
                <a:gd name="connsiteX98" fmla="*/ 9890724 w 12346893"/>
                <a:gd name="connsiteY98" fmla="*/ 812603 h 812606"/>
                <a:gd name="connsiteX99" fmla="*/ 9520297 w 12346893"/>
                <a:gd name="connsiteY99" fmla="*/ 664007 h 812606"/>
                <a:gd name="connsiteX100" fmla="*/ 9472091 w 12346893"/>
                <a:gd name="connsiteY100" fmla="*/ 616668 h 812606"/>
                <a:gd name="connsiteX101" fmla="*/ 9467777 w 12346893"/>
                <a:gd name="connsiteY101" fmla="*/ 625292 h 812606"/>
                <a:gd name="connsiteX102" fmla="*/ 9458242 w 12346893"/>
                <a:gd name="connsiteY102" fmla="*/ 607627 h 812606"/>
                <a:gd name="connsiteX103" fmla="*/ 9018413 w 12346893"/>
                <a:gd name="connsiteY103" fmla="*/ 320302 h 812606"/>
                <a:gd name="connsiteX104" fmla="*/ 8752802 w 12346893"/>
                <a:gd name="connsiteY104" fmla="*/ 411089 h 812606"/>
                <a:gd name="connsiteX105" fmla="*/ 8707595 w 12346893"/>
                <a:gd name="connsiteY105" fmla="*/ 449000 h 812606"/>
                <a:gd name="connsiteX106" fmla="*/ 8702022 w 12346893"/>
                <a:gd name="connsiteY106" fmla="*/ 456073 h 812606"/>
                <a:gd name="connsiteX107" fmla="*/ 8590098 w 12346893"/>
                <a:gd name="connsiteY107" fmla="*/ 553928 h 812606"/>
                <a:gd name="connsiteX108" fmla="*/ 8548818 w 12346893"/>
                <a:gd name="connsiteY108" fmla="*/ 583206 h 812606"/>
                <a:gd name="connsiteX109" fmla="*/ 8275246 w 12346893"/>
                <a:gd name="connsiteY109" fmla="*/ 660611 h 812606"/>
                <a:gd name="connsiteX110" fmla="*/ 7904819 w 12346893"/>
                <a:gd name="connsiteY110" fmla="*/ 512015 h 812606"/>
                <a:gd name="connsiteX111" fmla="*/ 7856612 w 12346893"/>
                <a:gd name="connsiteY111" fmla="*/ 464676 h 812606"/>
                <a:gd name="connsiteX112" fmla="*/ 7852299 w 12346893"/>
                <a:gd name="connsiteY112" fmla="*/ 473299 h 812606"/>
                <a:gd name="connsiteX113" fmla="*/ 7842763 w 12346893"/>
                <a:gd name="connsiteY113" fmla="*/ 455635 h 812606"/>
                <a:gd name="connsiteX114" fmla="*/ 7402933 w 12346893"/>
                <a:gd name="connsiteY114" fmla="*/ 168309 h 812606"/>
                <a:gd name="connsiteX115" fmla="*/ 6979871 w 12346893"/>
                <a:gd name="connsiteY115" fmla="*/ 428742 h 812606"/>
                <a:gd name="connsiteX116" fmla="*/ 6979620 w 12346893"/>
                <a:gd name="connsiteY116" fmla="*/ 429151 h 812606"/>
                <a:gd name="connsiteX117" fmla="*/ 6978128 w 12346893"/>
                <a:gd name="connsiteY117" fmla="*/ 432245 h 812606"/>
                <a:gd name="connsiteX118" fmla="*/ 6920597 w 12346893"/>
                <a:gd name="connsiteY118" fmla="*/ 541286 h 812606"/>
                <a:gd name="connsiteX119" fmla="*/ 6928288 w 12346893"/>
                <a:gd name="connsiteY119" fmla="*/ 516102 h 812606"/>
                <a:gd name="connsiteX120" fmla="*/ 6922178 w 12346893"/>
                <a:gd name="connsiteY120" fmla="*/ 525614 h 812606"/>
                <a:gd name="connsiteX121" fmla="*/ 6430427 w 12346893"/>
                <a:gd name="connsiteY121" fmla="*/ 812604 h 812606"/>
                <a:gd name="connsiteX122" fmla="*/ 6059999 w 12346893"/>
                <a:gd name="connsiteY122" fmla="*/ 664008 h 812606"/>
                <a:gd name="connsiteX123" fmla="*/ 6011793 w 12346893"/>
                <a:gd name="connsiteY123" fmla="*/ 616669 h 812606"/>
                <a:gd name="connsiteX124" fmla="*/ 6007479 w 12346893"/>
                <a:gd name="connsiteY124" fmla="*/ 625293 h 812606"/>
                <a:gd name="connsiteX125" fmla="*/ 5997944 w 12346893"/>
                <a:gd name="connsiteY125" fmla="*/ 607628 h 812606"/>
                <a:gd name="connsiteX126" fmla="*/ 5558114 w 12346893"/>
                <a:gd name="connsiteY126" fmla="*/ 320302 h 812606"/>
                <a:gd name="connsiteX127" fmla="*/ 5292505 w 12346893"/>
                <a:gd name="connsiteY127" fmla="*/ 411089 h 812606"/>
                <a:gd name="connsiteX128" fmla="*/ 5247300 w 12346893"/>
                <a:gd name="connsiteY128" fmla="*/ 448999 h 812606"/>
                <a:gd name="connsiteX129" fmla="*/ 5241724 w 12346893"/>
                <a:gd name="connsiteY129" fmla="*/ 456075 h 812606"/>
                <a:gd name="connsiteX130" fmla="*/ 5207594 w 12346893"/>
                <a:gd name="connsiteY130" fmla="*/ 488913 h 812606"/>
                <a:gd name="connsiteX131" fmla="*/ 5088520 w 12346893"/>
                <a:gd name="connsiteY131" fmla="*/ 583208 h 812606"/>
                <a:gd name="connsiteX132" fmla="*/ 4814948 w 12346893"/>
                <a:gd name="connsiteY132" fmla="*/ 660613 h 812606"/>
                <a:gd name="connsiteX133" fmla="*/ 4444521 w 12346893"/>
                <a:gd name="connsiteY133" fmla="*/ 512017 h 812606"/>
                <a:gd name="connsiteX134" fmla="*/ 4396314 w 12346893"/>
                <a:gd name="connsiteY134" fmla="*/ 464678 h 812606"/>
                <a:gd name="connsiteX135" fmla="*/ 4392001 w 12346893"/>
                <a:gd name="connsiteY135" fmla="*/ 473301 h 812606"/>
                <a:gd name="connsiteX136" fmla="*/ 4382465 w 12346893"/>
                <a:gd name="connsiteY136" fmla="*/ 455637 h 812606"/>
                <a:gd name="connsiteX137" fmla="*/ 3942636 w 12346893"/>
                <a:gd name="connsiteY137" fmla="*/ 168311 h 812606"/>
                <a:gd name="connsiteX138" fmla="*/ 3519574 w 12346893"/>
                <a:gd name="connsiteY138" fmla="*/ 428744 h 812606"/>
                <a:gd name="connsiteX139" fmla="*/ 3477788 w 12346893"/>
                <a:gd name="connsiteY139" fmla="*/ 500852 h 812606"/>
                <a:gd name="connsiteX140" fmla="*/ 3467991 w 12346893"/>
                <a:gd name="connsiteY140" fmla="*/ 516104 h 812606"/>
                <a:gd name="connsiteX141" fmla="*/ 3461880 w 12346893"/>
                <a:gd name="connsiteY141" fmla="*/ 525616 h 812606"/>
                <a:gd name="connsiteX142" fmla="*/ 2970129 w 12346893"/>
                <a:gd name="connsiteY142" fmla="*/ 812606 h 812606"/>
                <a:gd name="connsiteX143" fmla="*/ 2599702 w 12346893"/>
                <a:gd name="connsiteY143" fmla="*/ 664010 h 812606"/>
                <a:gd name="connsiteX144" fmla="*/ 2551495 w 12346893"/>
                <a:gd name="connsiteY144" fmla="*/ 616671 h 812606"/>
                <a:gd name="connsiteX145" fmla="*/ 2547182 w 12346893"/>
                <a:gd name="connsiteY145" fmla="*/ 625295 h 812606"/>
                <a:gd name="connsiteX146" fmla="*/ 2537646 w 12346893"/>
                <a:gd name="connsiteY146" fmla="*/ 607630 h 812606"/>
                <a:gd name="connsiteX147" fmla="*/ 2097817 w 12346893"/>
                <a:gd name="connsiteY147" fmla="*/ 320304 h 812606"/>
                <a:gd name="connsiteX148" fmla="*/ 1832207 w 12346893"/>
                <a:gd name="connsiteY148" fmla="*/ 411091 h 812606"/>
                <a:gd name="connsiteX149" fmla="*/ 1722225 w 12346893"/>
                <a:gd name="connsiteY149" fmla="*/ 515954 h 812606"/>
                <a:gd name="connsiteX150" fmla="*/ 1628223 w 12346893"/>
                <a:gd name="connsiteY150" fmla="*/ 583210 h 812606"/>
                <a:gd name="connsiteX151" fmla="*/ 1354650 w 12346893"/>
                <a:gd name="connsiteY151" fmla="*/ 660615 h 812606"/>
                <a:gd name="connsiteX152" fmla="*/ 984223 w 12346893"/>
                <a:gd name="connsiteY152" fmla="*/ 512019 h 812606"/>
                <a:gd name="connsiteX153" fmla="*/ 936017 w 12346893"/>
                <a:gd name="connsiteY153" fmla="*/ 464680 h 812606"/>
                <a:gd name="connsiteX154" fmla="*/ 931703 w 12346893"/>
                <a:gd name="connsiteY154" fmla="*/ 473303 h 812606"/>
                <a:gd name="connsiteX155" fmla="*/ 922167 w 12346893"/>
                <a:gd name="connsiteY155" fmla="*/ 455639 h 812606"/>
                <a:gd name="connsiteX156" fmla="*/ 482338 w 12346893"/>
                <a:gd name="connsiteY156" fmla="*/ 168313 h 812606"/>
                <a:gd name="connsiteX157" fmla="*/ 59276 w 12346893"/>
                <a:gd name="connsiteY157" fmla="*/ 428746 h 812606"/>
                <a:gd name="connsiteX158" fmla="*/ 59024 w 12346893"/>
                <a:gd name="connsiteY158" fmla="*/ 429155 h 812606"/>
                <a:gd name="connsiteX159" fmla="*/ 30746 w 12346893"/>
                <a:gd name="connsiteY159" fmla="*/ 480219 h 812606"/>
                <a:gd name="connsiteX160" fmla="*/ 1 w 12346893"/>
                <a:gd name="connsiteY160" fmla="*/ 541290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832571 w 12346891"/>
                <a:gd name="connsiteY59" fmla="*/ 258676 h 812606"/>
                <a:gd name="connsiteX60" fmla="*/ 8873851 w 12346891"/>
                <a:gd name="connsiteY60" fmla="*/ 229399 h 812606"/>
                <a:gd name="connsiteX61" fmla="*/ 9147424 w 12346891"/>
                <a:gd name="connsiteY61" fmla="*/ 151993 h 812606"/>
                <a:gd name="connsiteX62" fmla="*/ 9517851 w 12346891"/>
                <a:gd name="connsiteY62" fmla="*/ 300589 h 812606"/>
                <a:gd name="connsiteX63" fmla="*/ 9566057 w 12346891"/>
                <a:gd name="connsiteY63" fmla="*/ 347928 h 812606"/>
                <a:gd name="connsiteX64" fmla="*/ 9570371 w 12346891"/>
                <a:gd name="connsiteY64" fmla="*/ 339305 h 812606"/>
                <a:gd name="connsiteX65" fmla="*/ 9579906 w 12346891"/>
                <a:gd name="connsiteY65" fmla="*/ 356969 h 812606"/>
                <a:gd name="connsiteX66" fmla="*/ 10019736 w 12346891"/>
                <a:gd name="connsiteY66" fmla="*/ 644295 h 812606"/>
                <a:gd name="connsiteX67" fmla="*/ 10442798 w 12346891"/>
                <a:gd name="connsiteY67" fmla="*/ 383862 h 812606"/>
                <a:gd name="connsiteX68" fmla="*/ 10443050 w 12346891"/>
                <a:gd name="connsiteY68" fmla="*/ 383453 h 812606"/>
                <a:gd name="connsiteX69" fmla="*/ 10444542 w 12346891"/>
                <a:gd name="connsiteY69" fmla="*/ 380359 h 812606"/>
                <a:gd name="connsiteX70" fmla="*/ 10471328 w 12346891"/>
                <a:gd name="connsiteY70" fmla="*/ 332389 h 812606"/>
                <a:gd name="connsiteX71" fmla="*/ 10502072 w 12346891"/>
                <a:gd name="connsiteY71" fmla="*/ 271318 h 812606"/>
                <a:gd name="connsiteX72" fmla="*/ 10494381 w 12346891"/>
                <a:gd name="connsiteY72" fmla="*/ 296502 h 812606"/>
                <a:gd name="connsiteX73" fmla="*/ 10500491 w 12346891"/>
                <a:gd name="connsiteY73" fmla="*/ 286990 h 812606"/>
                <a:gd name="connsiteX74" fmla="*/ 10992243 w 12346891"/>
                <a:gd name="connsiteY74" fmla="*/ 0 h 812606"/>
                <a:gd name="connsiteX75" fmla="*/ 11362670 w 12346891"/>
                <a:gd name="connsiteY75" fmla="*/ 148596 h 812606"/>
                <a:gd name="connsiteX76" fmla="*/ 11410876 w 12346891"/>
                <a:gd name="connsiteY76" fmla="*/ 195935 h 812606"/>
                <a:gd name="connsiteX77" fmla="*/ 11415190 w 12346891"/>
                <a:gd name="connsiteY77" fmla="*/ 187311 h 812606"/>
                <a:gd name="connsiteX78" fmla="*/ 11424726 w 12346891"/>
                <a:gd name="connsiteY78" fmla="*/ 204976 h 812606"/>
                <a:gd name="connsiteX79" fmla="*/ 11864555 w 12346891"/>
                <a:gd name="connsiteY79" fmla="*/ 492302 h 812606"/>
                <a:gd name="connsiteX80" fmla="*/ 12329382 w 12346891"/>
                <a:gd name="connsiteY80" fmla="*/ 159808 h 812606"/>
                <a:gd name="connsiteX81" fmla="*/ 12346891 w 12346891"/>
                <a:gd name="connsiteY81" fmla="*/ 119324 h 812606"/>
                <a:gd name="connsiteX82" fmla="*/ 12329208 w 12346891"/>
                <a:gd name="connsiteY82" fmla="*/ 177225 h 812606"/>
                <a:gd name="connsiteX83" fmla="*/ 11735542 w 12346891"/>
                <a:gd name="connsiteY83" fmla="*/ 660610 h 812606"/>
                <a:gd name="connsiteX84" fmla="*/ 11365115 w 12346891"/>
                <a:gd name="connsiteY84" fmla="*/ 512014 h 812606"/>
                <a:gd name="connsiteX85" fmla="*/ 11316909 w 12346891"/>
                <a:gd name="connsiteY85" fmla="*/ 464675 h 812606"/>
                <a:gd name="connsiteX86" fmla="*/ 11312594 w 12346891"/>
                <a:gd name="connsiteY86" fmla="*/ 473298 h 812606"/>
                <a:gd name="connsiteX87" fmla="*/ 11303059 w 12346891"/>
                <a:gd name="connsiteY87" fmla="*/ 455634 h 812606"/>
                <a:gd name="connsiteX88" fmla="*/ 10863230 w 12346891"/>
                <a:gd name="connsiteY88" fmla="*/ 168308 h 812606"/>
                <a:gd name="connsiteX89" fmla="*/ 10440168 w 12346891"/>
                <a:gd name="connsiteY89" fmla="*/ 428741 h 812606"/>
                <a:gd name="connsiteX90" fmla="*/ 10439916 w 12346891"/>
                <a:gd name="connsiteY90" fmla="*/ 429150 h 812606"/>
                <a:gd name="connsiteX91" fmla="*/ 10438424 w 12346891"/>
                <a:gd name="connsiteY91" fmla="*/ 432244 h 812606"/>
                <a:gd name="connsiteX92" fmla="*/ 10411637 w 12346891"/>
                <a:gd name="connsiteY92" fmla="*/ 480214 h 812606"/>
                <a:gd name="connsiteX93" fmla="*/ 10398383 w 12346891"/>
                <a:gd name="connsiteY93" fmla="*/ 500849 h 812606"/>
                <a:gd name="connsiteX94" fmla="*/ 10380893 w 12346891"/>
                <a:gd name="connsiteY94" fmla="*/ 541285 h 812606"/>
                <a:gd name="connsiteX95" fmla="*/ 10388584 w 12346891"/>
                <a:gd name="connsiteY95" fmla="*/ 516101 h 812606"/>
                <a:gd name="connsiteX96" fmla="*/ 10382475 w 12346891"/>
                <a:gd name="connsiteY96" fmla="*/ 525613 h 812606"/>
                <a:gd name="connsiteX97" fmla="*/ 9890722 w 12346891"/>
                <a:gd name="connsiteY97" fmla="*/ 812603 h 812606"/>
                <a:gd name="connsiteX98" fmla="*/ 9520295 w 12346891"/>
                <a:gd name="connsiteY98" fmla="*/ 664007 h 812606"/>
                <a:gd name="connsiteX99" fmla="*/ 9472089 w 12346891"/>
                <a:gd name="connsiteY99" fmla="*/ 616668 h 812606"/>
                <a:gd name="connsiteX100" fmla="*/ 9467775 w 12346891"/>
                <a:gd name="connsiteY100" fmla="*/ 625292 h 812606"/>
                <a:gd name="connsiteX101" fmla="*/ 9458240 w 12346891"/>
                <a:gd name="connsiteY101" fmla="*/ 607627 h 812606"/>
                <a:gd name="connsiteX102" fmla="*/ 9018411 w 12346891"/>
                <a:gd name="connsiteY102" fmla="*/ 320302 h 812606"/>
                <a:gd name="connsiteX103" fmla="*/ 8752800 w 12346891"/>
                <a:gd name="connsiteY103" fmla="*/ 411089 h 812606"/>
                <a:gd name="connsiteX104" fmla="*/ 8707593 w 12346891"/>
                <a:gd name="connsiteY104" fmla="*/ 449000 h 812606"/>
                <a:gd name="connsiteX105" fmla="*/ 8702020 w 12346891"/>
                <a:gd name="connsiteY105" fmla="*/ 456073 h 812606"/>
                <a:gd name="connsiteX106" fmla="*/ 8590096 w 12346891"/>
                <a:gd name="connsiteY106" fmla="*/ 553928 h 812606"/>
                <a:gd name="connsiteX107" fmla="*/ 8548816 w 12346891"/>
                <a:gd name="connsiteY107" fmla="*/ 583206 h 812606"/>
                <a:gd name="connsiteX108" fmla="*/ 8275244 w 12346891"/>
                <a:gd name="connsiteY108" fmla="*/ 660611 h 812606"/>
                <a:gd name="connsiteX109" fmla="*/ 7904817 w 12346891"/>
                <a:gd name="connsiteY109" fmla="*/ 512015 h 812606"/>
                <a:gd name="connsiteX110" fmla="*/ 7856610 w 12346891"/>
                <a:gd name="connsiteY110" fmla="*/ 464676 h 812606"/>
                <a:gd name="connsiteX111" fmla="*/ 7852297 w 12346891"/>
                <a:gd name="connsiteY111" fmla="*/ 473299 h 812606"/>
                <a:gd name="connsiteX112" fmla="*/ 7842761 w 12346891"/>
                <a:gd name="connsiteY112" fmla="*/ 455635 h 812606"/>
                <a:gd name="connsiteX113" fmla="*/ 7402931 w 12346891"/>
                <a:gd name="connsiteY113" fmla="*/ 168309 h 812606"/>
                <a:gd name="connsiteX114" fmla="*/ 6979869 w 12346891"/>
                <a:gd name="connsiteY114" fmla="*/ 428742 h 812606"/>
                <a:gd name="connsiteX115" fmla="*/ 6979618 w 12346891"/>
                <a:gd name="connsiteY115" fmla="*/ 429151 h 812606"/>
                <a:gd name="connsiteX116" fmla="*/ 6978126 w 12346891"/>
                <a:gd name="connsiteY116" fmla="*/ 432245 h 812606"/>
                <a:gd name="connsiteX117" fmla="*/ 6920595 w 12346891"/>
                <a:gd name="connsiteY117" fmla="*/ 541286 h 812606"/>
                <a:gd name="connsiteX118" fmla="*/ 6928286 w 12346891"/>
                <a:gd name="connsiteY118" fmla="*/ 516102 h 812606"/>
                <a:gd name="connsiteX119" fmla="*/ 6922176 w 12346891"/>
                <a:gd name="connsiteY119" fmla="*/ 525614 h 812606"/>
                <a:gd name="connsiteX120" fmla="*/ 6430425 w 12346891"/>
                <a:gd name="connsiteY120" fmla="*/ 812604 h 812606"/>
                <a:gd name="connsiteX121" fmla="*/ 6059997 w 12346891"/>
                <a:gd name="connsiteY121" fmla="*/ 664008 h 812606"/>
                <a:gd name="connsiteX122" fmla="*/ 6011791 w 12346891"/>
                <a:gd name="connsiteY122" fmla="*/ 616669 h 812606"/>
                <a:gd name="connsiteX123" fmla="*/ 6007477 w 12346891"/>
                <a:gd name="connsiteY123" fmla="*/ 625293 h 812606"/>
                <a:gd name="connsiteX124" fmla="*/ 5997942 w 12346891"/>
                <a:gd name="connsiteY124" fmla="*/ 607628 h 812606"/>
                <a:gd name="connsiteX125" fmla="*/ 5558112 w 12346891"/>
                <a:gd name="connsiteY125" fmla="*/ 320302 h 812606"/>
                <a:gd name="connsiteX126" fmla="*/ 5292503 w 12346891"/>
                <a:gd name="connsiteY126" fmla="*/ 411089 h 812606"/>
                <a:gd name="connsiteX127" fmla="*/ 5247298 w 12346891"/>
                <a:gd name="connsiteY127" fmla="*/ 448999 h 812606"/>
                <a:gd name="connsiteX128" fmla="*/ 5241722 w 12346891"/>
                <a:gd name="connsiteY128" fmla="*/ 456075 h 812606"/>
                <a:gd name="connsiteX129" fmla="*/ 5207592 w 12346891"/>
                <a:gd name="connsiteY129" fmla="*/ 488913 h 812606"/>
                <a:gd name="connsiteX130" fmla="*/ 5088518 w 12346891"/>
                <a:gd name="connsiteY130" fmla="*/ 583208 h 812606"/>
                <a:gd name="connsiteX131" fmla="*/ 4814946 w 12346891"/>
                <a:gd name="connsiteY131" fmla="*/ 660613 h 812606"/>
                <a:gd name="connsiteX132" fmla="*/ 4444519 w 12346891"/>
                <a:gd name="connsiteY132" fmla="*/ 512017 h 812606"/>
                <a:gd name="connsiteX133" fmla="*/ 4396312 w 12346891"/>
                <a:gd name="connsiteY133" fmla="*/ 464678 h 812606"/>
                <a:gd name="connsiteX134" fmla="*/ 4391999 w 12346891"/>
                <a:gd name="connsiteY134" fmla="*/ 473301 h 812606"/>
                <a:gd name="connsiteX135" fmla="*/ 4382463 w 12346891"/>
                <a:gd name="connsiteY135" fmla="*/ 455637 h 812606"/>
                <a:gd name="connsiteX136" fmla="*/ 3942634 w 12346891"/>
                <a:gd name="connsiteY136" fmla="*/ 168311 h 812606"/>
                <a:gd name="connsiteX137" fmla="*/ 3519572 w 12346891"/>
                <a:gd name="connsiteY137" fmla="*/ 428744 h 812606"/>
                <a:gd name="connsiteX138" fmla="*/ 3477786 w 12346891"/>
                <a:gd name="connsiteY138" fmla="*/ 500852 h 812606"/>
                <a:gd name="connsiteX139" fmla="*/ 3467989 w 12346891"/>
                <a:gd name="connsiteY139" fmla="*/ 516104 h 812606"/>
                <a:gd name="connsiteX140" fmla="*/ 3461878 w 12346891"/>
                <a:gd name="connsiteY140" fmla="*/ 525616 h 812606"/>
                <a:gd name="connsiteX141" fmla="*/ 2970127 w 12346891"/>
                <a:gd name="connsiteY141" fmla="*/ 812606 h 812606"/>
                <a:gd name="connsiteX142" fmla="*/ 2599700 w 12346891"/>
                <a:gd name="connsiteY142" fmla="*/ 664010 h 812606"/>
                <a:gd name="connsiteX143" fmla="*/ 2551493 w 12346891"/>
                <a:gd name="connsiteY143" fmla="*/ 616671 h 812606"/>
                <a:gd name="connsiteX144" fmla="*/ 2547180 w 12346891"/>
                <a:gd name="connsiteY144" fmla="*/ 625295 h 812606"/>
                <a:gd name="connsiteX145" fmla="*/ 2537644 w 12346891"/>
                <a:gd name="connsiteY145" fmla="*/ 607630 h 812606"/>
                <a:gd name="connsiteX146" fmla="*/ 2097815 w 12346891"/>
                <a:gd name="connsiteY146" fmla="*/ 320304 h 812606"/>
                <a:gd name="connsiteX147" fmla="*/ 1832205 w 12346891"/>
                <a:gd name="connsiteY147" fmla="*/ 411091 h 812606"/>
                <a:gd name="connsiteX148" fmla="*/ 1722223 w 12346891"/>
                <a:gd name="connsiteY148" fmla="*/ 515954 h 812606"/>
                <a:gd name="connsiteX149" fmla="*/ 1628221 w 12346891"/>
                <a:gd name="connsiteY149" fmla="*/ 583210 h 812606"/>
                <a:gd name="connsiteX150" fmla="*/ 1354648 w 12346891"/>
                <a:gd name="connsiteY150" fmla="*/ 660615 h 812606"/>
                <a:gd name="connsiteX151" fmla="*/ 984221 w 12346891"/>
                <a:gd name="connsiteY151" fmla="*/ 512019 h 812606"/>
                <a:gd name="connsiteX152" fmla="*/ 936015 w 12346891"/>
                <a:gd name="connsiteY152" fmla="*/ 464680 h 812606"/>
                <a:gd name="connsiteX153" fmla="*/ 931701 w 12346891"/>
                <a:gd name="connsiteY153" fmla="*/ 473303 h 812606"/>
                <a:gd name="connsiteX154" fmla="*/ 922165 w 12346891"/>
                <a:gd name="connsiteY154" fmla="*/ 455639 h 812606"/>
                <a:gd name="connsiteX155" fmla="*/ 482336 w 12346891"/>
                <a:gd name="connsiteY155" fmla="*/ 168313 h 812606"/>
                <a:gd name="connsiteX156" fmla="*/ 59274 w 12346891"/>
                <a:gd name="connsiteY156" fmla="*/ 428746 h 812606"/>
                <a:gd name="connsiteX157" fmla="*/ 59022 w 12346891"/>
                <a:gd name="connsiteY157" fmla="*/ 429155 h 812606"/>
                <a:gd name="connsiteX158" fmla="*/ 30744 w 12346891"/>
                <a:gd name="connsiteY158" fmla="*/ 480219 h 812606"/>
                <a:gd name="connsiteX159" fmla="*/ -1 w 12346891"/>
                <a:gd name="connsiteY159" fmla="*/ 541290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832573 w 12346893"/>
                <a:gd name="connsiteY59" fmla="*/ 258676 h 812606"/>
                <a:gd name="connsiteX60" fmla="*/ 8873853 w 12346893"/>
                <a:gd name="connsiteY60" fmla="*/ 229399 h 812606"/>
                <a:gd name="connsiteX61" fmla="*/ 9147426 w 12346893"/>
                <a:gd name="connsiteY61" fmla="*/ 151993 h 812606"/>
                <a:gd name="connsiteX62" fmla="*/ 9517853 w 12346893"/>
                <a:gd name="connsiteY62" fmla="*/ 300589 h 812606"/>
                <a:gd name="connsiteX63" fmla="*/ 9566059 w 12346893"/>
                <a:gd name="connsiteY63" fmla="*/ 347928 h 812606"/>
                <a:gd name="connsiteX64" fmla="*/ 9570373 w 12346893"/>
                <a:gd name="connsiteY64" fmla="*/ 339305 h 812606"/>
                <a:gd name="connsiteX65" fmla="*/ 9579908 w 12346893"/>
                <a:gd name="connsiteY65" fmla="*/ 356969 h 812606"/>
                <a:gd name="connsiteX66" fmla="*/ 10019738 w 12346893"/>
                <a:gd name="connsiteY66" fmla="*/ 644295 h 812606"/>
                <a:gd name="connsiteX67" fmla="*/ 10442800 w 12346893"/>
                <a:gd name="connsiteY67" fmla="*/ 383862 h 812606"/>
                <a:gd name="connsiteX68" fmla="*/ 10443052 w 12346893"/>
                <a:gd name="connsiteY68" fmla="*/ 383453 h 812606"/>
                <a:gd name="connsiteX69" fmla="*/ 10444544 w 12346893"/>
                <a:gd name="connsiteY69" fmla="*/ 380359 h 812606"/>
                <a:gd name="connsiteX70" fmla="*/ 10502074 w 12346893"/>
                <a:gd name="connsiteY70" fmla="*/ 271318 h 812606"/>
                <a:gd name="connsiteX71" fmla="*/ 10494383 w 12346893"/>
                <a:gd name="connsiteY71" fmla="*/ 296502 h 812606"/>
                <a:gd name="connsiteX72" fmla="*/ 10500493 w 12346893"/>
                <a:gd name="connsiteY72" fmla="*/ 286990 h 812606"/>
                <a:gd name="connsiteX73" fmla="*/ 10992245 w 12346893"/>
                <a:gd name="connsiteY73" fmla="*/ 0 h 812606"/>
                <a:gd name="connsiteX74" fmla="*/ 11362672 w 12346893"/>
                <a:gd name="connsiteY74" fmla="*/ 148596 h 812606"/>
                <a:gd name="connsiteX75" fmla="*/ 11410878 w 12346893"/>
                <a:gd name="connsiteY75" fmla="*/ 195935 h 812606"/>
                <a:gd name="connsiteX76" fmla="*/ 11415192 w 12346893"/>
                <a:gd name="connsiteY76" fmla="*/ 187311 h 812606"/>
                <a:gd name="connsiteX77" fmla="*/ 11424728 w 12346893"/>
                <a:gd name="connsiteY77" fmla="*/ 204976 h 812606"/>
                <a:gd name="connsiteX78" fmla="*/ 11864557 w 12346893"/>
                <a:gd name="connsiteY78" fmla="*/ 492302 h 812606"/>
                <a:gd name="connsiteX79" fmla="*/ 12329384 w 12346893"/>
                <a:gd name="connsiteY79" fmla="*/ 159808 h 812606"/>
                <a:gd name="connsiteX80" fmla="*/ 12346893 w 12346893"/>
                <a:gd name="connsiteY80" fmla="*/ 119324 h 812606"/>
                <a:gd name="connsiteX81" fmla="*/ 12329210 w 12346893"/>
                <a:gd name="connsiteY81" fmla="*/ 177225 h 812606"/>
                <a:gd name="connsiteX82" fmla="*/ 11735544 w 12346893"/>
                <a:gd name="connsiteY82" fmla="*/ 660610 h 812606"/>
                <a:gd name="connsiteX83" fmla="*/ 11365117 w 12346893"/>
                <a:gd name="connsiteY83" fmla="*/ 512014 h 812606"/>
                <a:gd name="connsiteX84" fmla="*/ 11316911 w 12346893"/>
                <a:gd name="connsiteY84" fmla="*/ 464675 h 812606"/>
                <a:gd name="connsiteX85" fmla="*/ 11312596 w 12346893"/>
                <a:gd name="connsiteY85" fmla="*/ 473298 h 812606"/>
                <a:gd name="connsiteX86" fmla="*/ 11303061 w 12346893"/>
                <a:gd name="connsiteY86" fmla="*/ 455634 h 812606"/>
                <a:gd name="connsiteX87" fmla="*/ 10863232 w 12346893"/>
                <a:gd name="connsiteY87" fmla="*/ 168308 h 812606"/>
                <a:gd name="connsiteX88" fmla="*/ 10440170 w 12346893"/>
                <a:gd name="connsiteY88" fmla="*/ 428741 h 812606"/>
                <a:gd name="connsiteX89" fmla="*/ 10439918 w 12346893"/>
                <a:gd name="connsiteY89" fmla="*/ 429150 h 812606"/>
                <a:gd name="connsiteX90" fmla="*/ 10438426 w 12346893"/>
                <a:gd name="connsiteY90" fmla="*/ 432244 h 812606"/>
                <a:gd name="connsiteX91" fmla="*/ 10411639 w 12346893"/>
                <a:gd name="connsiteY91" fmla="*/ 480214 h 812606"/>
                <a:gd name="connsiteX92" fmla="*/ 10398385 w 12346893"/>
                <a:gd name="connsiteY92" fmla="*/ 500849 h 812606"/>
                <a:gd name="connsiteX93" fmla="*/ 10380895 w 12346893"/>
                <a:gd name="connsiteY93" fmla="*/ 541285 h 812606"/>
                <a:gd name="connsiteX94" fmla="*/ 10388586 w 12346893"/>
                <a:gd name="connsiteY94" fmla="*/ 516101 h 812606"/>
                <a:gd name="connsiteX95" fmla="*/ 10382477 w 12346893"/>
                <a:gd name="connsiteY95" fmla="*/ 525613 h 812606"/>
                <a:gd name="connsiteX96" fmla="*/ 9890724 w 12346893"/>
                <a:gd name="connsiteY96" fmla="*/ 812603 h 812606"/>
                <a:gd name="connsiteX97" fmla="*/ 9520297 w 12346893"/>
                <a:gd name="connsiteY97" fmla="*/ 664007 h 812606"/>
                <a:gd name="connsiteX98" fmla="*/ 9472091 w 12346893"/>
                <a:gd name="connsiteY98" fmla="*/ 616668 h 812606"/>
                <a:gd name="connsiteX99" fmla="*/ 9467777 w 12346893"/>
                <a:gd name="connsiteY99" fmla="*/ 625292 h 812606"/>
                <a:gd name="connsiteX100" fmla="*/ 9458242 w 12346893"/>
                <a:gd name="connsiteY100" fmla="*/ 607627 h 812606"/>
                <a:gd name="connsiteX101" fmla="*/ 9018413 w 12346893"/>
                <a:gd name="connsiteY101" fmla="*/ 320302 h 812606"/>
                <a:gd name="connsiteX102" fmla="*/ 8752802 w 12346893"/>
                <a:gd name="connsiteY102" fmla="*/ 411089 h 812606"/>
                <a:gd name="connsiteX103" fmla="*/ 8707595 w 12346893"/>
                <a:gd name="connsiteY103" fmla="*/ 449000 h 812606"/>
                <a:gd name="connsiteX104" fmla="*/ 8702022 w 12346893"/>
                <a:gd name="connsiteY104" fmla="*/ 456073 h 812606"/>
                <a:gd name="connsiteX105" fmla="*/ 8590098 w 12346893"/>
                <a:gd name="connsiteY105" fmla="*/ 553928 h 812606"/>
                <a:gd name="connsiteX106" fmla="*/ 8548818 w 12346893"/>
                <a:gd name="connsiteY106" fmla="*/ 583206 h 812606"/>
                <a:gd name="connsiteX107" fmla="*/ 8275246 w 12346893"/>
                <a:gd name="connsiteY107" fmla="*/ 660611 h 812606"/>
                <a:gd name="connsiteX108" fmla="*/ 7904819 w 12346893"/>
                <a:gd name="connsiteY108" fmla="*/ 512015 h 812606"/>
                <a:gd name="connsiteX109" fmla="*/ 7856612 w 12346893"/>
                <a:gd name="connsiteY109" fmla="*/ 464676 h 812606"/>
                <a:gd name="connsiteX110" fmla="*/ 7852299 w 12346893"/>
                <a:gd name="connsiteY110" fmla="*/ 473299 h 812606"/>
                <a:gd name="connsiteX111" fmla="*/ 7842763 w 12346893"/>
                <a:gd name="connsiteY111" fmla="*/ 455635 h 812606"/>
                <a:gd name="connsiteX112" fmla="*/ 7402933 w 12346893"/>
                <a:gd name="connsiteY112" fmla="*/ 168309 h 812606"/>
                <a:gd name="connsiteX113" fmla="*/ 6979871 w 12346893"/>
                <a:gd name="connsiteY113" fmla="*/ 428742 h 812606"/>
                <a:gd name="connsiteX114" fmla="*/ 6979620 w 12346893"/>
                <a:gd name="connsiteY114" fmla="*/ 429151 h 812606"/>
                <a:gd name="connsiteX115" fmla="*/ 6978128 w 12346893"/>
                <a:gd name="connsiteY115" fmla="*/ 432245 h 812606"/>
                <a:gd name="connsiteX116" fmla="*/ 6920597 w 12346893"/>
                <a:gd name="connsiteY116" fmla="*/ 541286 h 812606"/>
                <a:gd name="connsiteX117" fmla="*/ 6928288 w 12346893"/>
                <a:gd name="connsiteY117" fmla="*/ 516102 h 812606"/>
                <a:gd name="connsiteX118" fmla="*/ 6922178 w 12346893"/>
                <a:gd name="connsiteY118" fmla="*/ 525614 h 812606"/>
                <a:gd name="connsiteX119" fmla="*/ 6430427 w 12346893"/>
                <a:gd name="connsiteY119" fmla="*/ 812604 h 812606"/>
                <a:gd name="connsiteX120" fmla="*/ 6059999 w 12346893"/>
                <a:gd name="connsiteY120" fmla="*/ 664008 h 812606"/>
                <a:gd name="connsiteX121" fmla="*/ 6011793 w 12346893"/>
                <a:gd name="connsiteY121" fmla="*/ 616669 h 812606"/>
                <a:gd name="connsiteX122" fmla="*/ 6007479 w 12346893"/>
                <a:gd name="connsiteY122" fmla="*/ 625293 h 812606"/>
                <a:gd name="connsiteX123" fmla="*/ 5997944 w 12346893"/>
                <a:gd name="connsiteY123" fmla="*/ 607628 h 812606"/>
                <a:gd name="connsiteX124" fmla="*/ 5558114 w 12346893"/>
                <a:gd name="connsiteY124" fmla="*/ 320302 h 812606"/>
                <a:gd name="connsiteX125" fmla="*/ 5292505 w 12346893"/>
                <a:gd name="connsiteY125" fmla="*/ 411089 h 812606"/>
                <a:gd name="connsiteX126" fmla="*/ 5247300 w 12346893"/>
                <a:gd name="connsiteY126" fmla="*/ 448999 h 812606"/>
                <a:gd name="connsiteX127" fmla="*/ 5241724 w 12346893"/>
                <a:gd name="connsiteY127" fmla="*/ 456075 h 812606"/>
                <a:gd name="connsiteX128" fmla="*/ 5207594 w 12346893"/>
                <a:gd name="connsiteY128" fmla="*/ 488913 h 812606"/>
                <a:gd name="connsiteX129" fmla="*/ 5088520 w 12346893"/>
                <a:gd name="connsiteY129" fmla="*/ 583208 h 812606"/>
                <a:gd name="connsiteX130" fmla="*/ 4814948 w 12346893"/>
                <a:gd name="connsiteY130" fmla="*/ 660613 h 812606"/>
                <a:gd name="connsiteX131" fmla="*/ 4444521 w 12346893"/>
                <a:gd name="connsiteY131" fmla="*/ 512017 h 812606"/>
                <a:gd name="connsiteX132" fmla="*/ 4396314 w 12346893"/>
                <a:gd name="connsiteY132" fmla="*/ 464678 h 812606"/>
                <a:gd name="connsiteX133" fmla="*/ 4392001 w 12346893"/>
                <a:gd name="connsiteY133" fmla="*/ 473301 h 812606"/>
                <a:gd name="connsiteX134" fmla="*/ 4382465 w 12346893"/>
                <a:gd name="connsiteY134" fmla="*/ 455637 h 812606"/>
                <a:gd name="connsiteX135" fmla="*/ 3942636 w 12346893"/>
                <a:gd name="connsiteY135" fmla="*/ 168311 h 812606"/>
                <a:gd name="connsiteX136" fmla="*/ 3519574 w 12346893"/>
                <a:gd name="connsiteY136" fmla="*/ 428744 h 812606"/>
                <a:gd name="connsiteX137" fmla="*/ 3477788 w 12346893"/>
                <a:gd name="connsiteY137" fmla="*/ 500852 h 812606"/>
                <a:gd name="connsiteX138" fmla="*/ 3467991 w 12346893"/>
                <a:gd name="connsiteY138" fmla="*/ 516104 h 812606"/>
                <a:gd name="connsiteX139" fmla="*/ 3461880 w 12346893"/>
                <a:gd name="connsiteY139" fmla="*/ 525616 h 812606"/>
                <a:gd name="connsiteX140" fmla="*/ 2970129 w 12346893"/>
                <a:gd name="connsiteY140" fmla="*/ 812606 h 812606"/>
                <a:gd name="connsiteX141" fmla="*/ 2599702 w 12346893"/>
                <a:gd name="connsiteY141" fmla="*/ 664010 h 812606"/>
                <a:gd name="connsiteX142" fmla="*/ 2551495 w 12346893"/>
                <a:gd name="connsiteY142" fmla="*/ 616671 h 812606"/>
                <a:gd name="connsiteX143" fmla="*/ 2547182 w 12346893"/>
                <a:gd name="connsiteY143" fmla="*/ 625295 h 812606"/>
                <a:gd name="connsiteX144" fmla="*/ 2537646 w 12346893"/>
                <a:gd name="connsiteY144" fmla="*/ 607630 h 812606"/>
                <a:gd name="connsiteX145" fmla="*/ 2097817 w 12346893"/>
                <a:gd name="connsiteY145" fmla="*/ 320304 h 812606"/>
                <a:gd name="connsiteX146" fmla="*/ 1832207 w 12346893"/>
                <a:gd name="connsiteY146" fmla="*/ 411091 h 812606"/>
                <a:gd name="connsiteX147" fmla="*/ 1722225 w 12346893"/>
                <a:gd name="connsiteY147" fmla="*/ 515954 h 812606"/>
                <a:gd name="connsiteX148" fmla="*/ 1628223 w 12346893"/>
                <a:gd name="connsiteY148" fmla="*/ 583210 h 812606"/>
                <a:gd name="connsiteX149" fmla="*/ 1354650 w 12346893"/>
                <a:gd name="connsiteY149" fmla="*/ 660615 h 812606"/>
                <a:gd name="connsiteX150" fmla="*/ 984223 w 12346893"/>
                <a:gd name="connsiteY150" fmla="*/ 512019 h 812606"/>
                <a:gd name="connsiteX151" fmla="*/ 936017 w 12346893"/>
                <a:gd name="connsiteY151" fmla="*/ 464680 h 812606"/>
                <a:gd name="connsiteX152" fmla="*/ 931703 w 12346893"/>
                <a:gd name="connsiteY152" fmla="*/ 473303 h 812606"/>
                <a:gd name="connsiteX153" fmla="*/ 922167 w 12346893"/>
                <a:gd name="connsiteY153" fmla="*/ 455639 h 812606"/>
                <a:gd name="connsiteX154" fmla="*/ 482338 w 12346893"/>
                <a:gd name="connsiteY154" fmla="*/ 168313 h 812606"/>
                <a:gd name="connsiteX155" fmla="*/ 59276 w 12346893"/>
                <a:gd name="connsiteY155" fmla="*/ 428746 h 812606"/>
                <a:gd name="connsiteX156" fmla="*/ 59024 w 12346893"/>
                <a:gd name="connsiteY156" fmla="*/ 429155 h 812606"/>
                <a:gd name="connsiteX157" fmla="*/ 30746 w 12346893"/>
                <a:gd name="connsiteY157" fmla="*/ 480219 h 812606"/>
                <a:gd name="connsiteX158" fmla="*/ 1 w 12346893"/>
                <a:gd name="connsiteY158" fmla="*/ 541290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832571 w 12346891"/>
                <a:gd name="connsiteY59" fmla="*/ 258676 h 812606"/>
                <a:gd name="connsiteX60" fmla="*/ 8873851 w 12346891"/>
                <a:gd name="connsiteY60" fmla="*/ 229399 h 812606"/>
                <a:gd name="connsiteX61" fmla="*/ 9147424 w 12346891"/>
                <a:gd name="connsiteY61" fmla="*/ 151993 h 812606"/>
                <a:gd name="connsiteX62" fmla="*/ 9517851 w 12346891"/>
                <a:gd name="connsiteY62" fmla="*/ 300589 h 812606"/>
                <a:gd name="connsiteX63" fmla="*/ 9566057 w 12346891"/>
                <a:gd name="connsiteY63" fmla="*/ 347928 h 812606"/>
                <a:gd name="connsiteX64" fmla="*/ 9570371 w 12346891"/>
                <a:gd name="connsiteY64" fmla="*/ 339305 h 812606"/>
                <a:gd name="connsiteX65" fmla="*/ 9579906 w 12346891"/>
                <a:gd name="connsiteY65" fmla="*/ 356969 h 812606"/>
                <a:gd name="connsiteX66" fmla="*/ 10019736 w 12346891"/>
                <a:gd name="connsiteY66" fmla="*/ 644295 h 812606"/>
                <a:gd name="connsiteX67" fmla="*/ 10442798 w 12346891"/>
                <a:gd name="connsiteY67" fmla="*/ 383862 h 812606"/>
                <a:gd name="connsiteX68" fmla="*/ 10443050 w 12346891"/>
                <a:gd name="connsiteY68" fmla="*/ 383453 h 812606"/>
                <a:gd name="connsiteX69" fmla="*/ 10444542 w 12346891"/>
                <a:gd name="connsiteY69" fmla="*/ 380359 h 812606"/>
                <a:gd name="connsiteX70" fmla="*/ 10502072 w 12346891"/>
                <a:gd name="connsiteY70" fmla="*/ 271318 h 812606"/>
                <a:gd name="connsiteX71" fmla="*/ 10494381 w 12346891"/>
                <a:gd name="connsiteY71" fmla="*/ 296502 h 812606"/>
                <a:gd name="connsiteX72" fmla="*/ 10500491 w 12346891"/>
                <a:gd name="connsiteY72" fmla="*/ 286990 h 812606"/>
                <a:gd name="connsiteX73" fmla="*/ 10992243 w 12346891"/>
                <a:gd name="connsiteY73" fmla="*/ 0 h 812606"/>
                <a:gd name="connsiteX74" fmla="*/ 11362670 w 12346891"/>
                <a:gd name="connsiteY74" fmla="*/ 148596 h 812606"/>
                <a:gd name="connsiteX75" fmla="*/ 11410876 w 12346891"/>
                <a:gd name="connsiteY75" fmla="*/ 195935 h 812606"/>
                <a:gd name="connsiteX76" fmla="*/ 11415190 w 12346891"/>
                <a:gd name="connsiteY76" fmla="*/ 187311 h 812606"/>
                <a:gd name="connsiteX77" fmla="*/ 11424726 w 12346891"/>
                <a:gd name="connsiteY77" fmla="*/ 204976 h 812606"/>
                <a:gd name="connsiteX78" fmla="*/ 11864555 w 12346891"/>
                <a:gd name="connsiteY78" fmla="*/ 492302 h 812606"/>
                <a:gd name="connsiteX79" fmla="*/ 12329382 w 12346891"/>
                <a:gd name="connsiteY79" fmla="*/ 159808 h 812606"/>
                <a:gd name="connsiteX80" fmla="*/ 12346891 w 12346891"/>
                <a:gd name="connsiteY80" fmla="*/ 119324 h 812606"/>
                <a:gd name="connsiteX81" fmla="*/ 12329208 w 12346891"/>
                <a:gd name="connsiteY81" fmla="*/ 177225 h 812606"/>
                <a:gd name="connsiteX82" fmla="*/ 11735542 w 12346891"/>
                <a:gd name="connsiteY82" fmla="*/ 660610 h 812606"/>
                <a:gd name="connsiteX83" fmla="*/ 11365115 w 12346891"/>
                <a:gd name="connsiteY83" fmla="*/ 512014 h 812606"/>
                <a:gd name="connsiteX84" fmla="*/ 11316909 w 12346891"/>
                <a:gd name="connsiteY84" fmla="*/ 464675 h 812606"/>
                <a:gd name="connsiteX85" fmla="*/ 11312594 w 12346891"/>
                <a:gd name="connsiteY85" fmla="*/ 473298 h 812606"/>
                <a:gd name="connsiteX86" fmla="*/ 11303059 w 12346891"/>
                <a:gd name="connsiteY86" fmla="*/ 455634 h 812606"/>
                <a:gd name="connsiteX87" fmla="*/ 10863230 w 12346891"/>
                <a:gd name="connsiteY87" fmla="*/ 168308 h 812606"/>
                <a:gd name="connsiteX88" fmla="*/ 10440168 w 12346891"/>
                <a:gd name="connsiteY88" fmla="*/ 428741 h 812606"/>
                <a:gd name="connsiteX89" fmla="*/ 10439916 w 12346891"/>
                <a:gd name="connsiteY89" fmla="*/ 429150 h 812606"/>
                <a:gd name="connsiteX90" fmla="*/ 10438424 w 12346891"/>
                <a:gd name="connsiteY90" fmla="*/ 432244 h 812606"/>
                <a:gd name="connsiteX91" fmla="*/ 10398383 w 12346891"/>
                <a:gd name="connsiteY91" fmla="*/ 500849 h 812606"/>
                <a:gd name="connsiteX92" fmla="*/ 10380893 w 12346891"/>
                <a:gd name="connsiteY92" fmla="*/ 541285 h 812606"/>
                <a:gd name="connsiteX93" fmla="*/ 10388584 w 12346891"/>
                <a:gd name="connsiteY93" fmla="*/ 516101 h 812606"/>
                <a:gd name="connsiteX94" fmla="*/ 10382475 w 12346891"/>
                <a:gd name="connsiteY94" fmla="*/ 525613 h 812606"/>
                <a:gd name="connsiteX95" fmla="*/ 9890722 w 12346891"/>
                <a:gd name="connsiteY95" fmla="*/ 812603 h 812606"/>
                <a:gd name="connsiteX96" fmla="*/ 9520295 w 12346891"/>
                <a:gd name="connsiteY96" fmla="*/ 664007 h 812606"/>
                <a:gd name="connsiteX97" fmla="*/ 9472089 w 12346891"/>
                <a:gd name="connsiteY97" fmla="*/ 616668 h 812606"/>
                <a:gd name="connsiteX98" fmla="*/ 9467775 w 12346891"/>
                <a:gd name="connsiteY98" fmla="*/ 625292 h 812606"/>
                <a:gd name="connsiteX99" fmla="*/ 9458240 w 12346891"/>
                <a:gd name="connsiteY99" fmla="*/ 607627 h 812606"/>
                <a:gd name="connsiteX100" fmla="*/ 9018411 w 12346891"/>
                <a:gd name="connsiteY100" fmla="*/ 320302 h 812606"/>
                <a:gd name="connsiteX101" fmla="*/ 8752800 w 12346891"/>
                <a:gd name="connsiteY101" fmla="*/ 411089 h 812606"/>
                <a:gd name="connsiteX102" fmla="*/ 8707593 w 12346891"/>
                <a:gd name="connsiteY102" fmla="*/ 449000 h 812606"/>
                <a:gd name="connsiteX103" fmla="*/ 8702020 w 12346891"/>
                <a:gd name="connsiteY103" fmla="*/ 456073 h 812606"/>
                <a:gd name="connsiteX104" fmla="*/ 8590096 w 12346891"/>
                <a:gd name="connsiteY104" fmla="*/ 553928 h 812606"/>
                <a:gd name="connsiteX105" fmla="*/ 8548816 w 12346891"/>
                <a:gd name="connsiteY105" fmla="*/ 583206 h 812606"/>
                <a:gd name="connsiteX106" fmla="*/ 8275244 w 12346891"/>
                <a:gd name="connsiteY106" fmla="*/ 660611 h 812606"/>
                <a:gd name="connsiteX107" fmla="*/ 7904817 w 12346891"/>
                <a:gd name="connsiteY107" fmla="*/ 512015 h 812606"/>
                <a:gd name="connsiteX108" fmla="*/ 7856610 w 12346891"/>
                <a:gd name="connsiteY108" fmla="*/ 464676 h 812606"/>
                <a:gd name="connsiteX109" fmla="*/ 7852297 w 12346891"/>
                <a:gd name="connsiteY109" fmla="*/ 473299 h 812606"/>
                <a:gd name="connsiteX110" fmla="*/ 7842761 w 12346891"/>
                <a:gd name="connsiteY110" fmla="*/ 455635 h 812606"/>
                <a:gd name="connsiteX111" fmla="*/ 7402931 w 12346891"/>
                <a:gd name="connsiteY111" fmla="*/ 168309 h 812606"/>
                <a:gd name="connsiteX112" fmla="*/ 6979869 w 12346891"/>
                <a:gd name="connsiteY112" fmla="*/ 428742 h 812606"/>
                <a:gd name="connsiteX113" fmla="*/ 6979618 w 12346891"/>
                <a:gd name="connsiteY113" fmla="*/ 429151 h 812606"/>
                <a:gd name="connsiteX114" fmla="*/ 6978126 w 12346891"/>
                <a:gd name="connsiteY114" fmla="*/ 432245 h 812606"/>
                <a:gd name="connsiteX115" fmla="*/ 6920595 w 12346891"/>
                <a:gd name="connsiteY115" fmla="*/ 541286 h 812606"/>
                <a:gd name="connsiteX116" fmla="*/ 6928286 w 12346891"/>
                <a:gd name="connsiteY116" fmla="*/ 516102 h 812606"/>
                <a:gd name="connsiteX117" fmla="*/ 6922176 w 12346891"/>
                <a:gd name="connsiteY117" fmla="*/ 525614 h 812606"/>
                <a:gd name="connsiteX118" fmla="*/ 6430425 w 12346891"/>
                <a:gd name="connsiteY118" fmla="*/ 812604 h 812606"/>
                <a:gd name="connsiteX119" fmla="*/ 6059997 w 12346891"/>
                <a:gd name="connsiteY119" fmla="*/ 664008 h 812606"/>
                <a:gd name="connsiteX120" fmla="*/ 6011791 w 12346891"/>
                <a:gd name="connsiteY120" fmla="*/ 616669 h 812606"/>
                <a:gd name="connsiteX121" fmla="*/ 6007477 w 12346891"/>
                <a:gd name="connsiteY121" fmla="*/ 625293 h 812606"/>
                <a:gd name="connsiteX122" fmla="*/ 5997942 w 12346891"/>
                <a:gd name="connsiteY122" fmla="*/ 607628 h 812606"/>
                <a:gd name="connsiteX123" fmla="*/ 5558112 w 12346891"/>
                <a:gd name="connsiteY123" fmla="*/ 320302 h 812606"/>
                <a:gd name="connsiteX124" fmla="*/ 5292503 w 12346891"/>
                <a:gd name="connsiteY124" fmla="*/ 411089 h 812606"/>
                <a:gd name="connsiteX125" fmla="*/ 5247298 w 12346891"/>
                <a:gd name="connsiteY125" fmla="*/ 448999 h 812606"/>
                <a:gd name="connsiteX126" fmla="*/ 5241722 w 12346891"/>
                <a:gd name="connsiteY126" fmla="*/ 456075 h 812606"/>
                <a:gd name="connsiteX127" fmla="*/ 5207592 w 12346891"/>
                <a:gd name="connsiteY127" fmla="*/ 488913 h 812606"/>
                <a:gd name="connsiteX128" fmla="*/ 5088518 w 12346891"/>
                <a:gd name="connsiteY128" fmla="*/ 583208 h 812606"/>
                <a:gd name="connsiteX129" fmla="*/ 4814946 w 12346891"/>
                <a:gd name="connsiteY129" fmla="*/ 660613 h 812606"/>
                <a:gd name="connsiteX130" fmla="*/ 4444519 w 12346891"/>
                <a:gd name="connsiteY130" fmla="*/ 512017 h 812606"/>
                <a:gd name="connsiteX131" fmla="*/ 4396312 w 12346891"/>
                <a:gd name="connsiteY131" fmla="*/ 464678 h 812606"/>
                <a:gd name="connsiteX132" fmla="*/ 4391999 w 12346891"/>
                <a:gd name="connsiteY132" fmla="*/ 473301 h 812606"/>
                <a:gd name="connsiteX133" fmla="*/ 4382463 w 12346891"/>
                <a:gd name="connsiteY133" fmla="*/ 455637 h 812606"/>
                <a:gd name="connsiteX134" fmla="*/ 3942634 w 12346891"/>
                <a:gd name="connsiteY134" fmla="*/ 168311 h 812606"/>
                <a:gd name="connsiteX135" fmla="*/ 3519572 w 12346891"/>
                <a:gd name="connsiteY135" fmla="*/ 428744 h 812606"/>
                <a:gd name="connsiteX136" fmla="*/ 3477786 w 12346891"/>
                <a:gd name="connsiteY136" fmla="*/ 500852 h 812606"/>
                <a:gd name="connsiteX137" fmla="*/ 3467989 w 12346891"/>
                <a:gd name="connsiteY137" fmla="*/ 516104 h 812606"/>
                <a:gd name="connsiteX138" fmla="*/ 3461878 w 12346891"/>
                <a:gd name="connsiteY138" fmla="*/ 525616 h 812606"/>
                <a:gd name="connsiteX139" fmla="*/ 2970127 w 12346891"/>
                <a:gd name="connsiteY139" fmla="*/ 812606 h 812606"/>
                <a:gd name="connsiteX140" fmla="*/ 2599700 w 12346891"/>
                <a:gd name="connsiteY140" fmla="*/ 664010 h 812606"/>
                <a:gd name="connsiteX141" fmla="*/ 2551493 w 12346891"/>
                <a:gd name="connsiteY141" fmla="*/ 616671 h 812606"/>
                <a:gd name="connsiteX142" fmla="*/ 2547180 w 12346891"/>
                <a:gd name="connsiteY142" fmla="*/ 625295 h 812606"/>
                <a:gd name="connsiteX143" fmla="*/ 2537644 w 12346891"/>
                <a:gd name="connsiteY143" fmla="*/ 607630 h 812606"/>
                <a:gd name="connsiteX144" fmla="*/ 2097815 w 12346891"/>
                <a:gd name="connsiteY144" fmla="*/ 320304 h 812606"/>
                <a:gd name="connsiteX145" fmla="*/ 1832205 w 12346891"/>
                <a:gd name="connsiteY145" fmla="*/ 411091 h 812606"/>
                <a:gd name="connsiteX146" fmla="*/ 1722223 w 12346891"/>
                <a:gd name="connsiteY146" fmla="*/ 515954 h 812606"/>
                <a:gd name="connsiteX147" fmla="*/ 1628221 w 12346891"/>
                <a:gd name="connsiteY147" fmla="*/ 583210 h 812606"/>
                <a:gd name="connsiteX148" fmla="*/ 1354648 w 12346891"/>
                <a:gd name="connsiteY148" fmla="*/ 660615 h 812606"/>
                <a:gd name="connsiteX149" fmla="*/ 984221 w 12346891"/>
                <a:gd name="connsiteY149" fmla="*/ 512019 h 812606"/>
                <a:gd name="connsiteX150" fmla="*/ 936015 w 12346891"/>
                <a:gd name="connsiteY150" fmla="*/ 464680 h 812606"/>
                <a:gd name="connsiteX151" fmla="*/ 931701 w 12346891"/>
                <a:gd name="connsiteY151" fmla="*/ 473303 h 812606"/>
                <a:gd name="connsiteX152" fmla="*/ 922165 w 12346891"/>
                <a:gd name="connsiteY152" fmla="*/ 455639 h 812606"/>
                <a:gd name="connsiteX153" fmla="*/ 482336 w 12346891"/>
                <a:gd name="connsiteY153" fmla="*/ 168313 h 812606"/>
                <a:gd name="connsiteX154" fmla="*/ 59274 w 12346891"/>
                <a:gd name="connsiteY154" fmla="*/ 428746 h 812606"/>
                <a:gd name="connsiteX155" fmla="*/ 59022 w 12346891"/>
                <a:gd name="connsiteY155" fmla="*/ 429155 h 812606"/>
                <a:gd name="connsiteX156" fmla="*/ 30744 w 12346891"/>
                <a:gd name="connsiteY156" fmla="*/ 480219 h 812606"/>
                <a:gd name="connsiteX157" fmla="*/ -1 w 12346891"/>
                <a:gd name="connsiteY157" fmla="*/ 541290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832573 w 12346893"/>
                <a:gd name="connsiteY59" fmla="*/ 258676 h 812606"/>
                <a:gd name="connsiteX60" fmla="*/ 8873853 w 12346893"/>
                <a:gd name="connsiteY60" fmla="*/ 229399 h 812606"/>
                <a:gd name="connsiteX61" fmla="*/ 9147426 w 12346893"/>
                <a:gd name="connsiteY61" fmla="*/ 151993 h 812606"/>
                <a:gd name="connsiteX62" fmla="*/ 9517853 w 12346893"/>
                <a:gd name="connsiteY62" fmla="*/ 300589 h 812606"/>
                <a:gd name="connsiteX63" fmla="*/ 9566059 w 12346893"/>
                <a:gd name="connsiteY63" fmla="*/ 347928 h 812606"/>
                <a:gd name="connsiteX64" fmla="*/ 9570373 w 12346893"/>
                <a:gd name="connsiteY64" fmla="*/ 339305 h 812606"/>
                <a:gd name="connsiteX65" fmla="*/ 9579908 w 12346893"/>
                <a:gd name="connsiteY65" fmla="*/ 356969 h 812606"/>
                <a:gd name="connsiteX66" fmla="*/ 10019738 w 12346893"/>
                <a:gd name="connsiteY66" fmla="*/ 644295 h 812606"/>
                <a:gd name="connsiteX67" fmla="*/ 10442800 w 12346893"/>
                <a:gd name="connsiteY67" fmla="*/ 383862 h 812606"/>
                <a:gd name="connsiteX68" fmla="*/ 10443052 w 12346893"/>
                <a:gd name="connsiteY68" fmla="*/ 383453 h 812606"/>
                <a:gd name="connsiteX69" fmla="*/ 10444544 w 12346893"/>
                <a:gd name="connsiteY69" fmla="*/ 380359 h 812606"/>
                <a:gd name="connsiteX70" fmla="*/ 10502074 w 12346893"/>
                <a:gd name="connsiteY70" fmla="*/ 271318 h 812606"/>
                <a:gd name="connsiteX71" fmla="*/ 10494383 w 12346893"/>
                <a:gd name="connsiteY71" fmla="*/ 296502 h 812606"/>
                <a:gd name="connsiteX72" fmla="*/ 10500493 w 12346893"/>
                <a:gd name="connsiteY72" fmla="*/ 286990 h 812606"/>
                <a:gd name="connsiteX73" fmla="*/ 10992245 w 12346893"/>
                <a:gd name="connsiteY73" fmla="*/ 0 h 812606"/>
                <a:gd name="connsiteX74" fmla="*/ 11362672 w 12346893"/>
                <a:gd name="connsiteY74" fmla="*/ 148596 h 812606"/>
                <a:gd name="connsiteX75" fmla="*/ 11410878 w 12346893"/>
                <a:gd name="connsiteY75" fmla="*/ 195935 h 812606"/>
                <a:gd name="connsiteX76" fmla="*/ 11415192 w 12346893"/>
                <a:gd name="connsiteY76" fmla="*/ 187311 h 812606"/>
                <a:gd name="connsiteX77" fmla="*/ 11424728 w 12346893"/>
                <a:gd name="connsiteY77" fmla="*/ 204976 h 812606"/>
                <a:gd name="connsiteX78" fmla="*/ 11864557 w 12346893"/>
                <a:gd name="connsiteY78" fmla="*/ 492302 h 812606"/>
                <a:gd name="connsiteX79" fmla="*/ 12329384 w 12346893"/>
                <a:gd name="connsiteY79" fmla="*/ 159808 h 812606"/>
                <a:gd name="connsiteX80" fmla="*/ 12346893 w 12346893"/>
                <a:gd name="connsiteY80" fmla="*/ 119324 h 812606"/>
                <a:gd name="connsiteX81" fmla="*/ 12329210 w 12346893"/>
                <a:gd name="connsiteY81" fmla="*/ 177225 h 812606"/>
                <a:gd name="connsiteX82" fmla="*/ 11735544 w 12346893"/>
                <a:gd name="connsiteY82" fmla="*/ 660610 h 812606"/>
                <a:gd name="connsiteX83" fmla="*/ 11365117 w 12346893"/>
                <a:gd name="connsiteY83" fmla="*/ 512014 h 812606"/>
                <a:gd name="connsiteX84" fmla="*/ 11316911 w 12346893"/>
                <a:gd name="connsiteY84" fmla="*/ 464675 h 812606"/>
                <a:gd name="connsiteX85" fmla="*/ 11312596 w 12346893"/>
                <a:gd name="connsiteY85" fmla="*/ 473298 h 812606"/>
                <a:gd name="connsiteX86" fmla="*/ 11303061 w 12346893"/>
                <a:gd name="connsiteY86" fmla="*/ 455634 h 812606"/>
                <a:gd name="connsiteX87" fmla="*/ 10863232 w 12346893"/>
                <a:gd name="connsiteY87" fmla="*/ 168308 h 812606"/>
                <a:gd name="connsiteX88" fmla="*/ 10440170 w 12346893"/>
                <a:gd name="connsiteY88" fmla="*/ 428741 h 812606"/>
                <a:gd name="connsiteX89" fmla="*/ 10439918 w 12346893"/>
                <a:gd name="connsiteY89" fmla="*/ 429150 h 812606"/>
                <a:gd name="connsiteX90" fmla="*/ 10438426 w 12346893"/>
                <a:gd name="connsiteY90" fmla="*/ 432244 h 812606"/>
                <a:gd name="connsiteX91" fmla="*/ 10380895 w 12346893"/>
                <a:gd name="connsiteY91" fmla="*/ 541285 h 812606"/>
                <a:gd name="connsiteX92" fmla="*/ 10388586 w 12346893"/>
                <a:gd name="connsiteY92" fmla="*/ 516101 h 812606"/>
                <a:gd name="connsiteX93" fmla="*/ 10382477 w 12346893"/>
                <a:gd name="connsiteY93" fmla="*/ 525613 h 812606"/>
                <a:gd name="connsiteX94" fmla="*/ 9890724 w 12346893"/>
                <a:gd name="connsiteY94" fmla="*/ 812603 h 812606"/>
                <a:gd name="connsiteX95" fmla="*/ 9520297 w 12346893"/>
                <a:gd name="connsiteY95" fmla="*/ 664007 h 812606"/>
                <a:gd name="connsiteX96" fmla="*/ 9472091 w 12346893"/>
                <a:gd name="connsiteY96" fmla="*/ 616668 h 812606"/>
                <a:gd name="connsiteX97" fmla="*/ 9467777 w 12346893"/>
                <a:gd name="connsiteY97" fmla="*/ 625292 h 812606"/>
                <a:gd name="connsiteX98" fmla="*/ 9458242 w 12346893"/>
                <a:gd name="connsiteY98" fmla="*/ 607627 h 812606"/>
                <a:gd name="connsiteX99" fmla="*/ 9018413 w 12346893"/>
                <a:gd name="connsiteY99" fmla="*/ 320302 h 812606"/>
                <a:gd name="connsiteX100" fmla="*/ 8752802 w 12346893"/>
                <a:gd name="connsiteY100" fmla="*/ 411089 h 812606"/>
                <a:gd name="connsiteX101" fmla="*/ 8707595 w 12346893"/>
                <a:gd name="connsiteY101" fmla="*/ 449000 h 812606"/>
                <a:gd name="connsiteX102" fmla="*/ 8702022 w 12346893"/>
                <a:gd name="connsiteY102" fmla="*/ 456073 h 812606"/>
                <a:gd name="connsiteX103" fmla="*/ 8590098 w 12346893"/>
                <a:gd name="connsiteY103" fmla="*/ 553928 h 812606"/>
                <a:gd name="connsiteX104" fmla="*/ 8548818 w 12346893"/>
                <a:gd name="connsiteY104" fmla="*/ 583206 h 812606"/>
                <a:gd name="connsiteX105" fmla="*/ 8275246 w 12346893"/>
                <a:gd name="connsiteY105" fmla="*/ 660611 h 812606"/>
                <a:gd name="connsiteX106" fmla="*/ 7904819 w 12346893"/>
                <a:gd name="connsiteY106" fmla="*/ 512015 h 812606"/>
                <a:gd name="connsiteX107" fmla="*/ 7856612 w 12346893"/>
                <a:gd name="connsiteY107" fmla="*/ 464676 h 812606"/>
                <a:gd name="connsiteX108" fmla="*/ 7852299 w 12346893"/>
                <a:gd name="connsiteY108" fmla="*/ 473299 h 812606"/>
                <a:gd name="connsiteX109" fmla="*/ 7842763 w 12346893"/>
                <a:gd name="connsiteY109" fmla="*/ 455635 h 812606"/>
                <a:gd name="connsiteX110" fmla="*/ 7402933 w 12346893"/>
                <a:gd name="connsiteY110" fmla="*/ 168309 h 812606"/>
                <a:gd name="connsiteX111" fmla="*/ 6979871 w 12346893"/>
                <a:gd name="connsiteY111" fmla="*/ 428742 h 812606"/>
                <a:gd name="connsiteX112" fmla="*/ 6979620 w 12346893"/>
                <a:gd name="connsiteY112" fmla="*/ 429151 h 812606"/>
                <a:gd name="connsiteX113" fmla="*/ 6978128 w 12346893"/>
                <a:gd name="connsiteY113" fmla="*/ 432245 h 812606"/>
                <a:gd name="connsiteX114" fmla="*/ 6920597 w 12346893"/>
                <a:gd name="connsiteY114" fmla="*/ 541286 h 812606"/>
                <a:gd name="connsiteX115" fmla="*/ 6928288 w 12346893"/>
                <a:gd name="connsiteY115" fmla="*/ 516102 h 812606"/>
                <a:gd name="connsiteX116" fmla="*/ 6922178 w 12346893"/>
                <a:gd name="connsiteY116" fmla="*/ 525614 h 812606"/>
                <a:gd name="connsiteX117" fmla="*/ 6430427 w 12346893"/>
                <a:gd name="connsiteY117" fmla="*/ 812604 h 812606"/>
                <a:gd name="connsiteX118" fmla="*/ 6059999 w 12346893"/>
                <a:gd name="connsiteY118" fmla="*/ 664008 h 812606"/>
                <a:gd name="connsiteX119" fmla="*/ 6011793 w 12346893"/>
                <a:gd name="connsiteY119" fmla="*/ 616669 h 812606"/>
                <a:gd name="connsiteX120" fmla="*/ 6007479 w 12346893"/>
                <a:gd name="connsiteY120" fmla="*/ 625293 h 812606"/>
                <a:gd name="connsiteX121" fmla="*/ 5997944 w 12346893"/>
                <a:gd name="connsiteY121" fmla="*/ 607628 h 812606"/>
                <a:gd name="connsiteX122" fmla="*/ 5558114 w 12346893"/>
                <a:gd name="connsiteY122" fmla="*/ 320302 h 812606"/>
                <a:gd name="connsiteX123" fmla="*/ 5292505 w 12346893"/>
                <a:gd name="connsiteY123" fmla="*/ 411089 h 812606"/>
                <a:gd name="connsiteX124" fmla="*/ 5247300 w 12346893"/>
                <a:gd name="connsiteY124" fmla="*/ 448999 h 812606"/>
                <a:gd name="connsiteX125" fmla="*/ 5241724 w 12346893"/>
                <a:gd name="connsiteY125" fmla="*/ 456075 h 812606"/>
                <a:gd name="connsiteX126" fmla="*/ 5207594 w 12346893"/>
                <a:gd name="connsiteY126" fmla="*/ 488913 h 812606"/>
                <a:gd name="connsiteX127" fmla="*/ 5088520 w 12346893"/>
                <a:gd name="connsiteY127" fmla="*/ 583208 h 812606"/>
                <a:gd name="connsiteX128" fmla="*/ 4814948 w 12346893"/>
                <a:gd name="connsiteY128" fmla="*/ 660613 h 812606"/>
                <a:gd name="connsiteX129" fmla="*/ 4444521 w 12346893"/>
                <a:gd name="connsiteY129" fmla="*/ 512017 h 812606"/>
                <a:gd name="connsiteX130" fmla="*/ 4396314 w 12346893"/>
                <a:gd name="connsiteY130" fmla="*/ 464678 h 812606"/>
                <a:gd name="connsiteX131" fmla="*/ 4392001 w 12346893"/>
                <a:gd name="connsiteY131" fmla="*/ 473301 h 812606"/>
                <a:gd name="connsiteX132" fmla="*/ 4382465 w 12346893"/>
                <a:gd name="connsiteY132" fmla="*/ 455637 h 812606"/>
                <a:gd name="connsiteX133" fmla="*/ 3942636 w 12346893"/>
                <a:gd name="connsiteY133" fmla="*/ 168311 h 812606"/>
                <a:gd name="connsiteX134" fmla="*/ 3519574 w 12346893"/>
                <a:gd name="connsiteY134" fmla="*/ 428744 h 812606"/>
                <a:gd name="connsiteX135" fmla="*/ 3477788 w 12346893"/>
                <a:gd name="connsiteY135" fmla="*/ 500852 h 812606"/>
                <a:gd name="connsiteX136" fmla="*/ 3467991 w 12346893"/>
                <a:gd name="connsiteY136" fmla="*/ 516104 h 812606"/>
                <a:gd name="connsiteX137" fmla="*/ 3461880 w 12346893"/>
                <a:gd name="connsiteY137" fmla="*/ 525616 h 812606"/>
                <a:gd name="connsiteX138" fmla="*/ 2970129 w 12346893"/>
                <a:gd name="connsiteY138" fmla="*/ 812606 h 812606"/>
                <a:gd name="connsiteX139" fmla="*/ 2599702 w 12346893"/>
                <a:gd name="connsiteY139" fmla="*/ 664010 h 812606"/>
                <a:gd name="connsiteX140" fmla="*/ 2551495 w 12346893"/>
                <a:gd name="connsiteY140" fmla="*/ 616671 h 812606"/>
                <a:gd name="connsiteX141" fmla="*/ 2547182 w 12346893"/>
                <a:gd name="connsiteY141" fmla="*/ 625295 h 812606"/>
                <a:gd name="connsiteX142" fmla="*/ 2537646 w 12346893"/>
                <a:gd name="connsiteY142" fmla="*/ 607630 h 812606"/>
                <a:gd name="connsiteX143" fmla="*/ 2097817 w 12346893"/>
                <a:gd name="connsiteY143" fmla="*/ 320304 h 812606"/>
                <a:gd name="connsiteX144" fmla="*/ 1832207 w 12346893"/>
                <a:gd name="connsiteY144" fmla="*/ 411091 h 812606"/>
                <a:gd name="connsiteX145" fmla="*/ 1722225 w 12346893"/>
                <a:gd name="connsiteY145" fmla="*/ 515954 h 812606"/>
                <a:gd name="connsiteX146" fmla="*/ 1628223 w 12346893"/>
                <a:gd name="connsiteY146" fmla="*/ 583210 h 812606"/>
                <a:gd name="connsiteX147" fmla="*/ 1354650 w 12346893"/>
                <a:gd name="connsiteY147" fmla="*/ 660615 h 812606"/>
                <a:gd name="connsiteX148" fmla="*/ 984223 w 12346893"/>
                <a:gd name="connsiteY148" fmla="*/ 512019 h 812606"/>
                <a:gd name="connsiteX149" fmla="*/ 936017 w 12346893"/>
                <a:gd name="connsiteY149" fmla="*/ 464680 h 812606"/>
                <a:gd name="connsiteX150" fmla="*/ 931703 w 12346893"/>
                <a:gd name="connsiteY150" fmla="*/ 473303 h 812606"/>
                <a:gd name="connsiteX151" fmla="*/ 922167 w 12346893"/>
                <a:gd name="connsiteY151" fmla="*/ 455639 h 812606"/>
                <a:gd name="connsiteX152" fmla="*/ 482338 w 12346893"/>
                <a:gd name="connsiteY152" fmla="*/ 168313 h 812606"/>
                <a:gd name="connsiteX153" fmla="*/ 59276 w 12346893"/>
                <a:gd name="connsiteY153" fmla="*/ 428746 h 812606"/>
                <a:gd name="connsiteX154" fmla="*/ 59024 w 12346893"/>
                <a:gd name="connsiteY154" fmla="*/ 429155 h 812606"/>
                <a:gd name="connsiteX155" fmla="*/ 30746 w 12346893"/>
                <a:gd name="connsiteY155" fmla="*/ 480219 h 812606"/>
                <a:gd name="connsiteX156" fmla="*/ 1 w 12346893"/>
                <a:gd name="connsiteY156" fmla="*/ 541290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832571 w 12346891"/>
                <a:gd name="connsiteY59" fmla="*/ 258676 h 812606"/>
                <a:gd name="connsiteX60" fmla="*/ 8873851 w 12346891"/>
                <a:gd name="connsiteY60" fmla="*/ 229399 h 812606"/>
                <a:gd name="connsiteX61" fmla="*/ 9147424 w 12346891"/>
                <a:gd name="connsiteY61" fmla="*/ 151993 h 812606"/>
                <a:gd name="connsiteX62" fmla="*/ 9517851 w 12346891"/>
                <a:gd name="connsiteY62" fmla="*/ 300589 h 812606"/>
                <a:gd name="connsiteX63" fmla="*/ 9566057 w 12346891"/>
                <a:gd name="connsiteY63" fmla="*/ 347928 h 812606"/>
                <a:gd name="connsiteX64" fmla="*/ 9570371 w 12346891"/>
                <a:gd name="connsiteY64" fmla="*/ 339305 h 812606"/>
                <a:gd name="connsiteX65" fmla="*/ 9579906 w 12346891"/>
                <a:gd name="connsiteY65" fmla="*/ 356969 h 812606"/>
                <a:gd name="connsiteX66" fmla="*/ 10019736 w 12346891"/>
                <a:gd name="connsiteY66" fmla="*/ 644295 h 812606"/>
                <a:gd name="connsiteX67" fmla="*/ 10442798 w 12346891"/>
                <a:gd name="connsiteY67" fmla="*/ 383862 h 812606"/>
                <a:gd name="connsiteX68" fmla="*/ 10443050 w 12346891"/>
                <a:gd name="connsiteY68" fmla="*/ 383453 h 812606"/>
                <a:gd name="connsiteX69" fmla="*/ 10444542 w 12346891"/>
                <a:gd name="connsiteY69" fmla="*/ 380359 h 812606"/>
                <a:gd name="connsiteX70" fmla="*/ 10502072 w 12346891"/>
                <a:gd name="connsiteY70" fmla="*/ 271318 h 812606"/>
                <a:gd name="connsiteX71" fmla="*/ 10494381 w 12346891"/>
                <a:gd name="connsiteY71" fmla="*/ 296502 h 812606"/>
                <a:gd name="connsiteX72" fmla="*/ 10500491 w 12346891"/>
                <a:gd name="connsiteY72" fmla="*/ 286990 h 812606"/>
                <a:gd name="connsiteX73" fmla="*/ 10992243 w 12346891"/>
                <a:gd name="connsiteY73" fmla="*/ 0 h 812606"/>
                <a:gd name="connsiteX74" fmla="*/ 11362670 w 12346891"/>
                <a:gd name="connsiteY74" fmla="*/ 148596 h 812606"/>
                <a:gd name="connsiteX75" fmla="*/ 11410876 w 12346891"/>
                <a:gd name="connsiteY75" fmla="*/ 195935 h 812606"/>
                <a:gd name="connsiteX76" fmla="*/ 11424726 w 12346891"/>
                <a:gd name="connsiteY76" fmla="*/ 204976 h 812606"/>
                <a:gd name="connsiteX77" fmla="*/ 11864555 w 12346891"/>
                <a:gd name="connsiteY77" fmla="*/ 492302 h 812606"/>
                <a:gd name="connsiteX78" fmla="*/ 12329382 w 12346891"/>
                <a:gd name="connsiteY78" fmla="*/ 159808 h 812606"/>
                <a:gd name="connsiteX79" fmla="*/ 12346891 w 12346891"/>
                <a:gd name="connsiteY79" fmla="*/ 119324 h 812606"/>
                <a:gd name="connsiteX80" fmla="*/ 12329208 w 12346891"/>
                <a:gd name="connsiteY80" fmla="*/ 177225 h 812606"/>
                <a:gd name="connsiteX81" fmla="*/ 11735542 w 12346891"/>
                <a:gd name="connsiteY81" fmla="*/ 660610 h 812606"/>
                <a:gd name="connsiteX82" fmla="*/ 11365115 w 12346891"/>
                <a:gd name="connsiteY82" fmla="*/ 512014 h 812606"/>
                <a:gd name="connsiteX83" fmla="*/ 11316909 w 12346891"/>
                <a:gd name="connsiteY83" fmla="*/ 464675 h 812606"/>
                <a:gd name="connsiteX84" fmla="*/ 11312594 w 12346891"/>
                <a:gd name="connsiteY84" fmla="*/ 473298 h 812606"/>
                <a:gd name="connsiteX85" fmla="*/ 11303059 w 12346891"/>
                <a:gd name="connsiteY85" fmla="*/ 455634 h 812606"/>
                <a:gd name="connsiteX86" fmla="*/ 10863230 w 12346891"/>
                <a:gd name="connsiteY86" fmla="*/ 168308 h 812606"/>
                <a:gd name="connsiteX87" fmla="*/ 10440168 w 12346891"/>
                <a:gd name="connsiteY87" fmla="*/ 428741 h 812606"/>
                <a:gd name="connsiteX88" fmla="*/ 10439916 w 12346891"/>
                <a:gd name="connsiteY88" fmla="*/ 429150 h 812606"/>
                <a:gd name="connsiteX89" fmla="*/ 10438424 w 12346891"/>
                <a:gd name="connsiteY89" fmla="*/ 432244 h 812606"/>
                <a:gd name="connsiteX90" fmla="*/ 10380893 w 12346891"/>
                <a:gd name="connsiteY90" fmla="*/ 541285 h 812606"/>
                <a:gd name="connsiteX91" fmla="*/ 10388584 w 12346891"/>
                <a:gd name="connsiteY91" fmla="*/ 516101 h 812606"/>
                <a:gd name="connsiteX92" fmla="*/ 10382475 w 12346891"/>
                <a:gd name="connsiteY92" fmla="*/ 525613 h 812606"/>
                <a:gd name="connsiteX93" fmla="*/ 9890722 w 12346891"/>
                <a:gd name="connsiteY93" fmla="*/ 812603 h 812606"/>
                <a:gd name="connsiteX94" fmla="*/ 9520295 w 12346891"/>
                <a:gd name="connsiteY94" fmla="*/ 664007 h 812606"/>
                <a:gd name="connsiteX95" fmla="*/ 9472089 w 12346891"/>
                <a:gd name="connsiteY95" fmla="*/ 616668 h 812606"/>
                <a:gd name="connsiteX96" fmla="*/ 9467775 w 12346891"/>
                <a:gd name="connsiteY96" fmla="*/ 625292 h 812606"/>
                <a:gd name="connsiteX97" fmla="*/ 9458240 w 12346891"/>
                <a:gd name="connsiteY97" fmla="*/ 607627 h 812606"/>
                <a:gd name="connsiteX98" fmla="*/ 9018411 w 12346891"/>
                <a:gd name="connsiteY98" fmla="*/ 320302 h 812606"/>
                <a:gd name="connsiteX99" fmla="*/ 8752800 w 12346891"/>
                <a:gd name="connsiteY99" fmla="*/ 411089 h 812606"/>
                <a:gd name="connsiteX100" fmla="*/ 8707593 w 12346891"/>
                <a:gd name="connsiteY100" fmla="*/ 449000 h 812606"/>
                <a:gd name="connsiteX101" fmla="*/ 8702020 w 12346891"/>
                <a:gd name="connsiteY101" fmla="*/ 456073 h 812606"/>
                <a:gd name="connsiteX102" fmla="*/ 8590096 w 12346891"/>
                <a:gd name="connsiteY102" fmla="*/ 553928 h 812606"/>
                <a:gd name="connsiteX103" fmla="*/ 8548816 w 12346891"/>
                <a:gd name="connsiteY103" fmla="*/ 583206 h 812606"/>
                <a:gd name="connsiteX104" fmla="*/ 8275244 w 12346891"/>
                <a:gd name="connsiteY104" fmla="*/ 660611 h 812606"/>
                <a:gd name="connsiteX105" fmla="*/ 7904817 w 12346891"/>
                <a:gd name="connsiteY105" fmla="*/ 512015 h 812606"/>
                <a:gd name="connsiteX106" fmla="*/ 7856610 w 12346891"/>
                <a:gd name="connsiteY106" fmla="*/ 464676 h 812606"/>
                <a:gd name="connsiteX107" fmla="*/ 7852297 w 12346891"/>
                <a:gd name="connsiteY107" fmla="*/ 473299 h 812606"/>
                <a:gd name="connsiteX108" fmla="*/ 7842761 w 12346891"/>
                <a:gd name="connsiteY108" fmla="*/ 455635 h 812606"/>
                <a:gd name="connsiteX109" fmla="*/ 7402931 w 12346891"/>
                <a:gd name="connsiteY109" fmla="*/ 168309 h 812606"/>
                <a:gd name="connsiteX110" fmla="*/ 6979869 w 12346891"/>
                <a:gd name="connsiteY110" fmla="*/ 428742 h 812606"/>
                <a:gd name="connsiteX111" fmla="*/ 6979618 w 12346891"/>
                <a:gd name="connsiteY111" fmla="*/ 429151 h 812606"/>
                <a:gd name="connsiteX112" fmla="*/ 6978126 w 12346891"/>
                <a:gd name="connsiteY112" fmla="*/ 432245 h 812606"/>
                <a:gd name="connsiteX113" fmla="*/ 6920595 w 12346891"/>
                <a:gd name="connsiteY113" fmla="*/ 541286 h 812606"/>
                <a:gd name="connsiteX114" fmla="*/ 6928286 w 12346891"/>
                <a:gd name="connsiteY114" fmla="*/ 516102 h 812606"/>
                <a:gd name="connsiteX115" fmla="*/ 6922176 w 12346891"/>
                <a:gd name="connsiteY115" fmla="*/ 525614 h 812606"/>
                <a:gd name="connsiteX116" fmla="*/ 6430425 w 12346891"/>
                <a:gd name="connsiteY116" fmla="*/ 812604 h 812606"/>
                <a:gd name="connsiteX117" fmla="*/ 6059997 w 12346891"/>
                <a:gd name="connsiteY117" fmla="*/ 664008 h 812606"/>
                <a:gd name="connsiteX118" fmla="*/ 6011791 w 12346891"/>
                <a:gd name="connsiteY118" fmla="*/ 616669 h 812606"/>
                <a:gd name="connsiteX119" fmla="*/ 6007477 w 12346891"/>
                <a:gd name="connsiteY119" fmla="*/ 625293 h 812606"/>
                <a:gd name="connsiteX120" fmla="*/ 5997942 w 12346891"/>
                <a:gd name="connsiteY120" fmla="*/ 607628 h 812606"/>
                <a:gd name="connsiteX121" fmla="*/ 5558112 w 12346891"/>
                <a:gd name="connsiteY121" fmla="*/ 320302 h 812606"/>
                <a:gd name="connsiteX122" fmla="*/ 5292503 w 12346891"/>
                <a:gd name="connsiteY122" fmla="*/ 411089 h 812606"/>
                <a:gd name="connsiteX123" fmla="*/ 5247298 w 12346891"/>
                <a:gd name="connsiteY123" fmla="*/ 448999 h 812606"/>
                <a:gd name="connsiteX124" fmla="*/ 5241722 w 12346891"/>
                <a:gd name="connsiteY124" fmla="*/ 456075 h 812606"/>
                <a:gd name="connsiteX125" fmla="*/ 5207592 w 12346891"/>
                <a:gd name="connsiteY125" fmla="*/ 488913 h 812606"/>
                <a:gd name="connsiteX126" fmla="*/ 5088518 w 12346891"/>
                <a:gd name="connsiteY126" fmla="*/ 583208 h 812606"/>
                <a:gd name="connsiteX127" fmla="*/ 4814946 w 12346891"/>
                <a:gd name="connsiteY127" fmla="*/ 660613 h 812606"/>
                <a:gd name="connsiteX128" fmla="*/ 4444519 w 12346891"/>
                <a:gd name="connsiteY128" fmla="*/ 512017 h 812606"/>
                <a:gd name="connsiteX129" fmla="*/ 4396312 w 12346891"/>
                <a:gd name="connsiteY129" fmla="*/ 464678 h 812606"/>
                <a:gd name="connsiteX130" fmla="*/ 4391999 w 12346891"/>
                <a:gd name="connsiteY130" fmla="*/ 473301 h 812606"/>
                <a:gd name="connsiteX131" fmla="*/ 4382463 w 12346891"/>
                <a:gd name="connsiteY131" fmla="*/ 455637 h 812606"/>
                <a:gd name="connsiteX132" fmla="*/ 3942634 w 12346891"/>
                <a:gd name="connsiteY132" fmla="*/ 168311 h 812606"/>
                <a:gd name="connsiteX133" fmla="*/ 3519572 w 12346891"/>
                <a:gd name="connsiteY133" fmla="*/ 428744 h 812606"/>
                <a:gd name="connsiteX134" fmla="*/ 3477786 w 12346891"/>
                <a:gd name="connsiteY134" fmla="*/ 500852 h 812606"/>
                <a:gd name="connsiteX135" fmla="*/ 3467989 w 12346891"/>
                <a:gd name="connsiteY135" fmla="*/ 516104 h 812606"/>
                <a:gd name="connsiteX136" fmla="*/ 3461878 w 12346891"/>
                <a:gd name="connsiteY136" fmla="*/ 525616 h 812606"/>
                <a:gd name="connsiteX137" fmla="*/ 2970127 w 12346891"/>
                <a:gd name="connsiteY137" fmla="*/ 812606 h 812606"/>
                <a:gd name="connsiteX138" fmla="*/ 2599700 w 12346891"/>
                <a:gd name="connsiteY138" fmla="*/ 664010 h 812606"/>
                <a:gd name="connsiteX139" fmla="*/ 2551493 w 12346891"/>
                <a:gd name="connsiteY139" fmla="*/ 616671 h 812606"/>
                <a:gd name="connsiteX140" fmla="*/ 2547180 w 12346891"/>
                <a:gd name="connsiteY140" fmla="*/ 625295 h 812606"/>
                <a:gd name="connsiteX141" fmla="*/ 2537644 w 12346891"/>
                <a:gd name="connsiteY141" fmla="*/ 607630 h 812606"/>
                <a:gd name="connsiteX142" fmla="*/ 2097815 w 12346891"/>
                <a:gd name="connsiteY142" fmla="*/ 320304 h 812606"/>
                <a:gd name="connsiteX143" fmla="*/ 1832205 w 12346891"/>
                <a:gd name="connsiteY143" fmla="*/ 411091 h 812606"/>
                <a:gd name="connsiteX144" fmla="*/ 1722223 w 12346891"/>
                <a:gd name="connsiteY144" fmla="*/ 515954 h 812606"/>
                <a:gd name="connsiteX145" fmla="*/ 1628221 w 12346891"/>
                <a:gd name="connsiteY145" fmla="*/ 583210 h 812606"/>
                <a:gd name="connsiteX146" fmla="*/ 1354648 w 12346891"/>
                <a:gd name="connsiteY146" fmla="*/ 660615 h 812606"/>
                <a:gd name="connsiteX147" fmla="*/ 984221 w 12346891"/>
                <a:gd name="connsiteY147" fmla="*/ 512019 h 812606"/>
                <a:gd name="connsiteX148" fmla="*/ 936015 w 12346891"/>
                <a:gd name="connsiteY148" fmla="*/ 464680 h 812606"/>
                <a:gd name="connsiteX149" fmla="*/ 931701 w 12346891"/>
                <a:gd name="connsiteY149" fmla="*/ 473303 h 812606"/>
                <a:gd name="connsiteX150" fmla="*/ 922165 w 12346891"/>
                <a:gd name="connsiteY150" fmla="*/ 455639 h 812606"/>
                <a:gd name="connsiteX151" fmla="*/ 482336 w 12346891"/>
                <a:gd name="connsiteY151" fmla="*/ 168313 h 812606"/>
                <a:gd name="connsiteX152" fmla="*/ 59274 w 12346891"/>
                <a:gd name="connsiteY152" fmla="*/ 428746 h 812606"/>
                <a:gd name="connsiteX153" fmla="*/ 59022 w 12346891"/>
                <a:gd name="connsiteY153" fmla="*/ 429155 h 812606"/>
                <a:gd name="connsiteX154" fmla="*/ 30744 w 12346891"/>
                <a:gd name="connsiteY154" fmla="*/ 480219 h 812606"/>
                <a:gd name="connsiteX155" fmla="*/ -1 w 12346891"/>
                <a:gd name="connsiteY155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50734 w 12329384"/>
                <a:gd name="connsiteY21" fmla="*/ 332392 h 812606"/>
                <a:gd name="connsiteX22" fmla="*/ 3581479 w 12329384"/>
                <a:gd name="connsiteY22" fmla="*/ 271321 h 812606"/>
                <a:gd name="connsiteX23" fmla="*/ 3573787 w 12329384"/>
                <a:gd name="connsiteY23" fmla="*/ 296505 h 812606"/>
                <a:gd name="connsiteX24" fmla="*/ 3579897 w 12329384"/>
                <a:gd name="connsiteY24" fmla="*/ 286993 h 812606"/>
                <a:gd name="connsiteX25" fmla="*/ 4071649 w 12329384"/>
                <a:gd name="connsiteY25" fmla="*/ 3 h 812606"/>
                <a:gd name="connsiteX26" fmla="*/ 4442076 w 12329384"/>
                <a:gd name="connsiteY26" fmla="*/ 148599 h 812606"/>
                <a:gd name="connsiteX27" fmla="*/ 4490282 w 12329384"/>
                <a:gd name="connsiteY27" fmla="*/ 195938 h 812606"/>
                <a:gd name="connsiteX28" fmla="*/ 4494596 w 12329384"/>
                <a:gd name="connsiteY28" fmla="*/ 187314 h 812606"/>
                <a:gd name="connsiteX29" fmla="*/ 4504132 w 12329384"/>
                <a:gd name="connsiteY29" fmla="*/ 204979 h 812606"/>
                <a:gd name="connsiteX30" fmla="*/ 4943961 w 12329384"/>
                <a:gd name="connsiteY30" fmla="*/ 492304 h 812606"/>
                <a:gd name="connsiteX31" fmla="*/ 5209571 w 12329384"/>
                <a:gd name="connsiteY31" fmla="*/ 401517 h 812606"/>
                <a:gd name="connsiteX32" fmla="*/ 5254775 w 12329384"/>
                <a:gd name="connsiteY32" fmla="*/ 363608 h 812606"/>
                <a:gd name="connsiteX33" fmla="*/ 5260352 w 12329384"/>
                <a:gd name="connsiteY33" fmla="*/ 356532 h 812606"/>
                <a:gd name="connsiteX34" fmla="*/ 5294481 w 12329384"/>
                <a:gd name="connsiteY34" fmla="*/ 323694 h 812606"/>
                <a:gd name="connsiteX35" fmla="*/ 5372276 w 12329384"/>
                <a:gd name="connsiteY35" fmla="*/ 258677 h 812606"/>
                <a:gd name="connsiteX36" fmla="*/ 5413555 w 12329384"/>
                <a:gd name="connsiteY36" fmla="*/ 229399 h 812606"/>
                <a:gd name="connsiteX37" fmla="*/ 5687128 w 12329384"/>
                <a:gd name="connsiteY37" fmla="*/ 151994 h 812606"/>
                <a:gd name="connsiteX38" fmla="*/ 6057555 w 12329384"/>
                <a:gd name="connsiteY38" fmla="*/ 300590 h 812606"/>
                <a:gd name="connsiteX39" fmla="*/ 6105761 w 12329384"/>
                <a:gd name="connsiteY39" fmla="*/ 347929 h 812606"/>
                <a:gd name="connsiteX40" fmla="*/ 6110075 w 12329384"/>
                <a:gd name="connsiteY40" fmla="*/ 339306 h 812606"/>
                <a:gd name="connsiteX41" fmla="*/ 6119611 w 12329384"/>
                <a:gd name="connsiteY41" fmla="*/ 356970 h 812606"/>
                <a:gd name="connsiteX42" fmla="*/ 6559439 w 12329384"/>
                <a:gd name="connsiteY42" fmla="*/ 644296 h 812606"/>
                <a:gd name="connsiteX43" fmla="*/ 6982502 w 12329384"/>
                <a:gd name="connsiteY43" fmla="*/ 383863 h 812606"/>
                <a:gd name="connsiteX44" fmla="*/ 6982753 w 12329384"/>
                <a:gd name="connsiteY44" fmla="*/ 383454 h 812606"/>
                <a:gd name="connsiteX45" fmla="*/ 6984246 w 12329384"/>
                <a:gd name="connsiteY45" fmla="*/ 380360 h 812606"/>
                <a:gd name="connsiteX46" fmla="*/ 7024286 w 12329384"/>
                <a:gd name="connsiteY46" fmla="*/ 311755 h 812606"/>
                <a:gd name="connsiteX47" fmla="*/ 7041777 w 12329384"/>
                <a:gd name="connsiteY47" fmla="*/ 271319 h 812606"/>
                <a:gd name="connsiteX48" fmla="*/ 7034085 w 12329384"/>
                <a:gd name="connsiteY48" fmla="*/ 296503 h 812606"/>
                <a:gd name="connsiteX49" fmla="*/ 7040195 w 12329384"/>
                <a:gd name="connsiteY49" fmla="*/ 286991 h 812606"/>
                <a:gd name="connsiteX50" fmla="*/ 7531947 w 12329384"/>
                <a:gd name="connsiteY50" fmla="*/ 1 h 812606"/>
                <a:gd name="connsiteX51" fmla="*/ 7902374 w 12329384"/>
                <a:gd name="connsiteY51" fmla="*/ 148597 h 812606"/>
                <a:gd name="connsiteX52" fmla="*/ 7950580 w 12329384"/>
                <a:gd name="connsiteY52" fmla="*/ 195936 h 812606"/>
                <a:gd name="connsiteX53" fmla="*/ 7954894 w 12329384"/>
                <a:gd name="connsiteY53" fmla="*/ 187312 h 812606"/>
                <a:gd name="connsiteX54" fmla="*/ 7964430 w 12329384"/>
                <a:gd name="connsiteY54" fmla="*/ 204977 h 812606"/>
                <a:gd name="connsiteX55" fmla="*/ 8404258 w 12329384"/>
                <a:gd name="connsiteY55" fmla="*/ 492302 h 812606"/>
                <a:gd name="connsiteX56" fmla="*/ 8669869 w 12329384"/>
                <a:gd name="connsiteY56" fmla="*/ 401515 h 812606"/>
                <a:gd name="connsiteX57" fmla="*/ 8715076 w 12329384"/>
                <a:gd name="connsiteY57" fmla="*/ 363604 h 812606"/>
                <a:gd name="connsiteX58" fmla="*/ 8720650 w 12329384"/>
                <a:gd name="connsiteY58" fmla="*/ 356531 h 812606"/>
                <a:gd name="connsiteX59" fmla="*/ 8832573 w 12329384"/>
                <a:gd name="connsiteY59" fmla="*/ 258676 h 812606"/>
                <a:gd name="connsiteX60" fmla="*/ 8873853 w 12329384"/>
                <a:gd name="connsiteY60" fmla="*/ 229399 h 812606"/>
                <a:gd name="connsiteX61" fmla="*/ 9147426 w 12329384"/>
                <a:gd name="connsiteY61" fmla="*/ 151993 h 812606"/>
                <a:gd name="connsiteX62" fmla="*/ 9517853 w 12329384"/>
                <a:gd name="connsiteY62" fmla="*/ 300589 h 812606"/>
                <a:gd name="connsiteX63" fmla="*/ 9566059 w 12329384"/>
                <a:gd name="connsiteY63" fmla="*/ 347928 h 812606"/>
                <a:gd name="connsiteX64" fmla="*/ 9570373 w 12329384"/>
                <a:gd name="connsiteY64" fmla="*/ 339305 h 812606"/>
                <a:gd name="connsiteX65" fmla="*/ 9579908 w 12329384"/>
                <a:gd name="connsiteY65" fmla="*/ 356969 h 812606"/>
                <a:gd name="connsiteX66" fmla="*/ 10019738 w 12329384"/>
                <a:gd name="connsiteY66" fmla="*/ 644295 h 812606"/>
                <a:gd name="connsiteX67" fmla="*/ 10442800 w 12329384"/>
                <a:gd name="connsiteY67" fmla="*/ 383862 h 812606"/>
                <a:gd name="connsiteX68" fmla="*/ 10443052 w 12329384"/>
                <a:gd name="connsiteY68" fmla="*/ 383453 h 812606"/>
                <a:gd name="connsiteX69" fmla="*/ 10444544 w 12329384"/>
                <a:gd name="connsiteY69" fmla="*/ 380359 h 812606"/>
                <a:gd name="connsiteX70" fmla="*/ 10502074 w 12329384"/>
                <a:gd name="connsiteY70" fmla="*/ 271318 h 812606"/>
                <a:gd name="connsiteX71" fmla="*/ 10494383 w 12329384"/>
                <a:gd name="connsiteY71" fmla="*/ 296502 h 812606"/>
                <a:gd name="connsiteX72" fmla="*/ 10500493 w 12329384"/>
                <a:gd name="connsiteY72" fmla="*/ 286990 h 812606"/>
                <a:gd name="connsiteX73" fmla="*/ 10992245 w 12329384"/>
                <a:gd name="connsiteY73" fmla="*/ 0 h 812606"/>
                <a:gd name="connsiteX74" fmla="*/ 11362672 w 12329384"/>
                <a:gd name="connsiteY74" fmla="*/ 148596 h 812606"/>
                <a:gd name="connsiteX75" fmla="*/ 11410878 w 12329384"/>
                <a:gd name="connsiteY75" fmla="*/ 195935 h 812606"/>
                <a:gd name="connsiteX76" fmla="*/ 11424728 w 12329384"/>
                <a:gd name="connsiteY76" fmla="*/ 204976 h 812606"/>
                <a:gd name="connsiteX77" fmla="*/ 11864557 w 12329384"/>
                <a:gd name="connsiteY77" fmla="*/ 492302 h 812606"/>
                <a:gd name="connsiteX78" fmla="*/ 12329384 w 12329384"/>
                <a:gd name="connsiteY78" fmla="*/ 159808 h 812606"/>
                <a:gd name="connsiteX79" fmla="*/ 12329210 w 12329384"/>
                <a:gd name="connsiteY79" fmla="*/ 177225 h 812606"/>
                <a:gd name="connsiteX80" fmla="*/ 11735544 w 12329384"/>
                <a:gd name="connsiteY80" fmla="*/ 660610 h 812606"/>
                <a:gd name="connsiteX81" fmla="*/ 11365117 w 12329384"/>
                <a:gd name="connsiteY81" fmla="*/ 512014 h 812606"/>
                <a:gd name="connsiteX82" fmla="*/ 11316911 w 12329384"/>
                <a:gd name="connsiteY82" fmla="*/ 464675 h 812606"/>
                <a:gd name="connsiteX83" fmla="*/ 11312596 w 12329384"/>
                <a:gd name="connsiteY83" fmla="*/ 473298 h 812606"/>
                <a:gd name="connsiteX84" fmla="*/ 11303061 w 12329384"/>
                <a:gd name="connsiteY84" fmla="*/ 455634 h 812606"/>
                <a:gd name="connsiteX85" fmla="*/ 10863232 w 12329384"/>
                <a:gd name="connsiteY85" fmla="*/ 168308 h 812606"/>
                <a:gd name="connsiteX86" fmla="*/ 10440170 w 12329384"/>
                <a:gd name="connsiteY86" fmla="*/ 428741 h 812606"/>
                <a:gd name="connsiteX87" fmla="*/ 10439918 w 12329384"/>
                <a:gd name="connsiteY87" fmla="*/ 429150 h 812606"/>
                <a:gd name="connsiteX88" fmla="*/ 10438426 w 12329384"/>
                <a:gd name="connsiteY88" fmla="*/ 432244 h 812606"/>
                <a:gd name="connsiteX89" fmla="*/ 10380895 w 12329384"/>
                <a:gd name="connsiteY89" fmla="*/ 541285 h 812606"/>
                <a:gd name="connsiteX90" fmla="*/ 10388586 w 12329384"/>
                <a:gd name="connsiteY90" fmla="*/ 516101 h 812606"/>
                <a:gd name="connsiteX91" fmla="*/ 10382477 w 12329384"/>
                <a:gd name="connsiteY91" fmla="*/ 525613 h 812606"/>
                <a:gd name="connsiteX92" fmla="*/ 9890724 w 12329384"/>
                <a:gd name="connsiteY92" fmla="*/ 812603 h 812606"/>
                <a:gd name="connsiteX93" fmla="*/ 9520297 w 12329384"/>
                <a:gd name="connsiteY93" fmla="*/ 664007 h 812606"/>
                <a:gd name="connsiteX94" fmla="*/ 9472091 w 12329384"/>
                <a:gd name="connsiteY94" fmla="*/ 616668 h 812606"/>
                <a:gd name="connsiteX95" fmla="*/ 9467777 w 12329384"/>
                <a:gd name="connsiteY95" fmla="*/ 625292 h 812606"/>
                <a:gd name="connsiteX96" fmla="*/ 9458242 w 12329384"/>
                <a:gd name="connsiteY96" fmla="*/ 607627 h 812606"/>
                <a:gd name="connsiteX97" fmla="*/ 9018413 w 12329384"/>
                <a:gd name="connsiteY97" fmla="*/ 320302 h 812606"/>
                <a:gd name="connsiteX98" fmla="*/ 8752802 w 12329384"/>
                <a:gd name="connsiteY98" fmla="*/ 411089 h 812606"/>
                <a:gd name="connsiteX99" fmla="*/ 8707595 w 12329384"/>
                <a:gd name="connsiteY99" fmla="*/ 449000 h 812606"/>
                <a:gd name="connsiteX100" fmla="*/ 8702022 w 12329384"/>
                <a:gd name="connsiteY100" fmla="*/ 456073 h 812606"/>
                <a:gd name="connsiteX101" fmla="*/ 8590098 w 12329384"/>
                <a:gd name="connsiteY101" fmla="*/ 553928 h 812606"/>
                <a:gd name="connsiteX102" fmla="*/ 8548818 w 12329384"/>
                <a:gd name="connsiteY102" fmla="*/ 583206 h 812606"/>
                <a:gd name="connsiteX103" fmla="*/ 8275246 w 12329384"/>
                <a:gd name="connsiteY103" fmla="*/ 660611 h 812606"/>
                <a:gd name="connsiteX104" fmla="*/ 7904819 w 12329384"/>
                <a:gd name="connsiteY104" fmla="*/ 512015 h 812606"/>
                <a:gd name="connsiteX105" fmla="*/ 7856612 w 12329384"/>
                <a:gd name="connsiteY105" fmla="*/ 464676 h 812606"/>
                <a:gd name="connsiteX106" fmla="*/ 7852299 w 12329384"/>
                <a:gd name="connsiteY106" fmla="*/ 473299 h 812606"/>
                <a:gd name="connsiteX107" fmla="*/ 7842763 w 12329384"/>
                <a:gd name="connsiteY107" fmla="*/ 455635 h 812606"/>
                <a:gd name="connsiteX108" fmla="*/ 7402933 w 12329384"/>
                <a:gd name="connsiteY108" fmla="*/ 168309 h 812606"/>
                <a:gd name="connsiteX109" fmla="*/ 6979871 w 12329384"/>
                <a:gd name="connsiteY109" fmla="*/ 428742 h 812606"/>
                <a:gd name="connsiteX110" fmla="*/ 6979620 w 12329384"/>
                <a:gd name="connsiteY110" fmla="*/ 429151 h 812606"/>
                <a:gd name="connsiteX111" fmla="*/ 6978128 w 12329384"/>
                <a:gd name="connsiteY111" fmla="*/ 432245 h 812606"/>
                <a:gd name="connsiteX112" fmla="*/ 6920597 w 12329384"/>
                <a:gd name="connsiteY112" fmla="*/ 541286 h 812606"/>
                <a:gd name="connsiteX113" fmla="*/ 6928288 w 12329384"/>
                <a:gd name="connsiteY113" fmla="*/ 516102 h 812606"/>
                <a:gd name="connsiteX114" fmla="*/ 6922178 w 12329384"/>
                <a:gd name="connsiteY114" fmla="*/ 525614 h 812606"/>
                <a:gd name="connsiteX115" fmla="*/ 6430427 w 12329384"/>
                <a:gd name="connsiteY115" fmla="*/ 812604 h 812606"/>
                <a:gd name="connsiteX116" fmla="*/ 6059999 w 12329384"/>
                <a:gd name="connsiteY116" fmla="*/ 664008 h 812606"/>
                <a:gd name="connsiteX117" fmla="*/ 6011793 w 12329384"/>
                <a:gd name="connsiteY117" fmla="*/ 616669 h 812606"/>
                <a:gd name="connsiteX118" fmla="*/ 6007479 w 12329384"/>
                <a:gd name="connsiteY118" fmla="*/ 625293 h 812606"/>
                <a:gd name="connsiteX119" fmla="*/ 5997944 w 12329384"/>
                <a:gd name="connsiteY119" fmla="*/ 607628 h 812606"/>
                <a:gd name="connsiteX120" fmla="*/ 5558114 w 12329384"/>
                <a:gd name="connsiteY120" fmla="*/ 320302 h 812606"/>
                <a:gd name="connsiteX121" fmla="*/ 5292505 w 12329384"/>
                <a:gd name="connsiteY121" fmla="*/ 411089 h 812606"/>
                <a:gd name="connsiteX122" fmla="*/ 5247300 w 12329384"/>
                <a:gd name="connsiteY122" fmla="*/ 448999 h 812606"/>
                <a:gd name="connsiteX123" fmla="*/ 5241724 w 12329384"/>
                <a:gd name="connsiteY123" fmla="*/ 456075 h 812606"/>
                <a:gd name="connsiteX124" fmla="*/ 5207594 w 12329384"/>
                <a:gd name="connsiteY124" fmla="*/ 488913 h 812606"/>
                <a:gd name="connsiteX125" fmla="*/ 5088520 w 12329384"/>
                <a:gd name="connsiteY125" fmla="*/ 583208 h 812606"/>
                <a:gd name="connsiteX126" fmla="*/ 4814948 w 12329384"/>
                <a:gd name="connsiteY126" fmla="*/ 660613 h 812606"/>
                <a:gd name="connsiteX127" fmla="*/ 4444521 w 12329384"/>
                <a:gd name="connsiteY127" fmla="*/ 512017 h 812606"/>
                <a:gd name="connsiteX128" fmla="*/ 4396314 w 12329384"/>
                <a:gd name="connsiteY128" fmla="*/ 464678 h 812606"/>
                <a:gd name="connsiteX129" fmla="*/ 4392001 w 12329384"/>
                <a:gd name="connsiteY129" fmla="*/ 473301 h 812606"/>
                <a:gd name="connsiteX130" fmla="*/ 4382465 w 12329384"/>
                <a:gd name="connsiteY130" fmla="*/ 455637 h 812606"/>
                <a:gd name="connsiteX131" fmla="*/ 3942636 w 12329384"/>
                <a:gd name="connsiteY131" fmla="*/ 168311 h 812606"/>
                <a:gd name="connsiteX132" fmla="*/ 3519574 w 12329384"/>
                <a:gd name="connsiteY132" fmla="*/ 428744 h 812606"/>
                <a:gd name="connsiteX133" fmla="*/ 3477788 w 12329384"/>
                <a:gd name="connsiteY133" fmla="*/ 500852 h 812606"/>
                <a:gd name="connsiteX134" fmla="*/ 3467991 w 12329384"/>
                <a:gd name="connsiteY134" fmla="*/ 516104 h 812606"/>
                <a:gd name="connsiteX135" fmla="*/ 3461880 w 12329384"/>
                <a:gd name="connsiteY135" fmla="*/ 525616 h 812606"/>
                <a:gd name="connsiteX136" fmla="*/ 2970129 w 12329384"/>
                <a:gd name="connsiteY136" fmla="*/ 812606 h 812606"/>
                <a:gd name="connsiteX137" fmla="*/ 2599702 w 12329384"/>
                <a:gd name="connsiteY137" fmla="*/ 664010 h 812606"/>
                <a:gd name="connsiteX138" fmla="*/ 2551495 w 12329384"/>
                <a:gd name="connsiteY138" fmla="*/ 616671 h 812606"/>
                <a:gd name="connsiteX139" fmla="*/ 2547182 w 12329384"/>
                <a:gd name="connsiteY139" fmla="*/ 625295 h 812606"/>
                <a:gd name="connsiteX140" fmla="*/ 2537646 w 12329384"/>
                <a:gd name="connsiteY140" fmla="*/ 607630 h 812606"/>
                <a:gd name="connsiteX141" fmla="*/ 2097817 w 12329384"/>
                <a:gd name="connsiteY141" fmla="*/ 320304 h 812606"/>
                <a:gd name="connsiteX142" fmla="*/ 1832207 w 12329384"/>
                <a:gd name="connsiteY142" fmla="*/ 411091 h 812606"/>
                <a:gd name="connsiteX143" fmla="*/ 1722225 w 12329384"/>
                <a:gd name="connsiteY143" fmla="*/ 515954 h 812606"/>
                <a:gd name="connsiteX144" fmla="*/ 1628223 w 12329384"/>
                <a:gd name="connsiteY144" fmla="*/ 583210 h 812606"/>
                <a:gd name="connsiteX145" fmla="*/ 1354650 w 12329384"/>
                <a:gd name="connsiteY145" fmla="*/ 660615 h 812606"/>
                <a:gd name="connsiteX146" fmla="*/ 984223 w 12329384"/>
                <a:gd name="connsiteY146" fmla="*/ 512019 h 812606"/>
                <a:gd name="connsiteX147" fmla="*/ 936017 w 12329384"/>
                <a:gd name="connsiteY147" fmla="*/ 464680 h 812606"/>
                <a:gd name="connsiteX148" fmla="*/ 931703 w 12329384"/>
                <a:gd name="connsiteY148" fmla="*/ 473303 h 812606"/>
                <a:gd name="connsiteX149" fmla="*/ 922167 w 12329384"/>
                <a:gd name="connsiteY149" fmla="*/ 455639 h 812606"/>
                <a:gd name="connsiteX150" fmla="*/ 482338 w 12329384"/>
                <a:gd name="connsiteY150" fmla="*/ 168313 h 812606"/>
                <a:gd name="connsiteX151" fmla="*/ 59276 w 12329384"/>
                <a:gd name="connsiteY151" fmla="*/ 428746 h 812606"/>
                <a:gd name="connsiteX152" fmla="*/ 59024 w 12329384"/>
                <a:gd name="connsiteY152" fmla="*/ 429155 h 812606"/>
                <a:gd name="connsiteX153" fmla="*/ 30746 w 12329384"/>
                <a:gd name="connsiteY153" fmla="*/ 480219 h 812606"/>
                <a:gd name="connsiteX154" fmla="*/ 1 w 12329384"/>
                <a:gd name="connsiteY154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50732 w 12329382"/>
                <a:gd name="connsiteY21" fmla="*/ 332392 h 812606"/>
                <a:gd name="connsiteX22" fmla="*/ 3581477 w 12329382"/>
                <a:gd name="connsiteY22" fmla="*/ 271321 h 812606"/>
                <a:gd name="connsiteX23" fmla="*/ 3573785 w 12329382"/>
                <a:gd name="connsiteY23" fmla="*/ 296505 h 812606"/>
                <a:gd name="connsiteX24" fmla="*/ 3579895 w 12329382"/>
                <a:gd name="connsiteY24" fmla="*/ 286993 h 812606"/>
                <a:gd name="connsiteX25" fmla="*/ 4071647 w 12329382"/>
                <a:gd name="connsiteY25" fmla="*/ 3 h 812606"/>
                <a:gd name="connsiteX26" fmla="*/ 4442074 w 12329382"/>
                <a:gd name="connsiteY26" fmla="*/ 148599 h 812606"/>
                <a:gd name="connsiteX27" fmla="*/ 4490280 w 12329382"/>
                <a:gd name="connsiteY27" fmla="*/ 195938 h 812606"/>
                <a:gd name="connsiteX28" fmla="*/ 4494594 w 12329382"/>
                <a:gd name="connsiteY28" fmla="*/ 187314 h 812606"/>
                <a:gd name="connsiteX29" fmla="*/ 4504130 w 12329382"/>
                <a:gd name="connsiteY29" fmla="*/ 204979 h 812606"/>
                <a:gd name="connsiteX30" fmla="*/ 4943959 w 12329382"/>
                <a:gd name="connsiteY30" fmla="*/ 492304 h 812606"/>
                <a:gd name="connsiteX31" fmla="*/ 5209569 w 12329382"/>
                <a:gd name="connsiteY31" fmla="*/ 401517 h 812606"/>
                <a:gd name="connsiteX32" fmla="*/ 5254773 w 12329382"/>
                <a:gd name="connsiteY32" fmla="*/ 363608 h 812606"/>
                <a:gd name="connsiteX33" fmla="*/ 5260350 w 12329382"/>
                <a:gd name="connsiteY33" fmla="*/ 356532 h 812606"/>
                <a:gd name="connsiteX34" fmla="*/ 5294479 w 12329382"/>
                <a:gd name="connsiteY34" fmla="*/ 323694 h 812606"/>
                <a:gd name="connsiteX35" fmla="*/ 5372274 w 12329382"/>
                <a:gd name="connsiteY35" fmla="*/ 258677 h 812606"/>
                <a:gd name="connsiteX36" fmla="*/ 5413553 w 12329382"/>
                <a:gd name="connsiteY36" fmla="*/ 229399 h 812606"/>
                <a:gd name="connsiteX37" fmla="*/ 5687126 w 12329382"/>
                <a:gd name="connsiteY37" fmla="*/ 151994 h 812606"/>
                <a:gd name="connsiteX38" fmla="*/ 6057553 w 12329382"/>
                <a:gd name="connsiteY38" fmla="*/ 300590 h 812606"/>
                <a:gd name="connsiteX39" fmla="*/ 6105759 w 12329382"/>
                <a:gd name="connsiteY39" fmla="*/ 347929 h 812606"/>
                <a:gd name="connsiteX40" fmla="*/ 6110073 w 12329382"/>
                <a:gd name="connsiteY40" fmla="*/ 339306 h 812606"/>
                <a:gd name="connsiteX41" fmla="*/ 6119609 w 12329382"/>
                <a:gd name="connsiteY41" fmla="*/ 356970 h 812606"/>
                <a:gd name="connsiteX42" fmla="*/ 6559437 w 12329382"/>
                <a:gd name="connsiteY42" fmla="*/ 644296 h 812606"/>
                <a:gd name="connsiteX43" fmla="*/ 6982500 w 12329382"/>
                <a:gd name="connsiteY43" fmla="*/ 383863 h 812606"/>
                <a:gd name="connsiteX44" fmla="*/ 6982751 w 12329382"/>
                <a:gd name="connsiteY44" fmla="*/ 383454 h 812606"/>
                <a:gd name="connsiteX45" fmla="*/ 6984244 w 12329382"/>
                <a:gd name="connsiteY45" fmla="*/ 380360 h 812606"/>
                <a:gd name="connsiteX46" fmla="*/ 7024284 w 12329382"/>
                <a:gd name="connsiteY46" fmla="*/ 311755 h 812606"/>
                <a:gd name="connsiteX47" fmla="*/ 7041775 w 12329382"/>
                <a:gd name="connsiteY47" fmla="*/ 271319 h 812606"/>
                <a:gd name="connsiteX48" fmla="*/ 7034083 w 12329382"/>
                <a:gd name="connsiteY48" fmla="*/ 296503 h 812606"/>
                <a:gd name="connsiteX49" fmla="*/ 7040193 w 12329382"/>
                <a:gd name="connsiteY49" fmla="*/ 286991 h 812606"/>
                <a:gd name="connsiteX50" fmla="*/ 7531945 w 12329382"/>
                <a:gd name="connsiteY50" fmla="*/ 1 h 812606"/>
                <a:gd name="connsiteX51" fmla="*/ 7902372 w 12329382"/>
                <a:gd name="connsiteY51" fmla="*/ 148597 h 812606"/>
                <a:gd name="connsiteX52" fmla="*/ 7950578 w 12329382"/>
                <a:gd name="connsiteY52" fmla="*/ 195936 h 812606"/>
                <a:gd name="connsiteX53" fmla="*/ 7954892 w 12329382"/>
                <a:gd name="connsiteY53" fmla="*/ 187312 h 812606"/>
                <a:gd name="connsiteX54" fmla="*/ 7964428 w 12329382"/>
                <a:gd name="connsiteY54" fmla="*/ 204977 h 812606"/>
                <a:gd name="connsiteX55" fmla="*/ 8404256 w 12329382"/>
                <a:gd name="connsiteY55" fmla="*/ 492302 h 812606"/>
                <a:gd name="connsiteX56" fmla="*/ 8669867 w 12329382"/>
                <a:gd name="connsiteY56" fmla="*/ 401515 h 812606"/>
                <a:gd name="connsiteX57" fmla="*/ 8715074 w 12329382"/>
                <a:gd name="connsiteY57" fmla="*/ 363604 h 812606"/>
                <a:gd name="connsiteX58" fmla="*/ 8720648 w 12329382"/>
                <a:gd name="connsiteY58" fmla="*/ 356531 h 812606"/>
                <a:gd name="connsiteX59" fmla="*/ 8832571 w 12329382"/>
                <a:gd name="connsiteY59" fmla="*/ 258676 h 812606"/>
                <a:gd name="connsiteX60" fmla="*/ 8873851 w 12329382"/>
                <a:gd name="connsiteY60" fmla="*/ 229399 h 812606"/>
                <a:gd name="connsiteX61" fmla="*/ 9147424 w 12329382"/>
                <a:gd name="connsiteY61" fmla="*/ 151993 h 812606"/>
                <a:gd name="connsiteX62" fmla="*/ 9517851 w 12329382"/>
                <a:gd name="connsiteY62" fmla="*/ 300589 h 812606"/>
                <a:gd name="connsiteX63" fmla="*/ 9566057 w 12329382"/>
                <a:gd name="connsiteY63" fmla="*/ 347928 h 812606"/>
                <a:gd name="connsiteX64" fmla="*/ 9570371 w 12329382"/>
                <a:gd name="connsiteY64" fmla="*/ 339305 h 812606"/>
                <a:gd name="connsiteX65" fmla="*/ 9579906 w 12329382"/>
                <a:gd name="connsiteY65" fmla="*/ 356969 h 812606"/>
                <a:gd name="connsiteX66" fmla="*/ 10019736 w 12329382"/>
                <a:gd name="connsiteY66" fmla="*/ 644295 h 812606"/>
                <a:gd name="connsiteX67" fmla="*/ 10442798 w 12329382"/>
                <a:gd name="connsiteY67" fmla="*/ 383862 h 812606"/>
                <a:gd name="connsiteX68" fmla="*/ 10443050 w 12329382"/>
                <a:gd name="connsiteY68" fmla="*/ 383453 h 812606"/>
                <a:gd name="connsiteX69" fmla="*/ 10444542 w 12329382"/>
                <a:gd name="connsiteY69" fmla="*/ 380359 h 812606"/>
                <a:gd name="connsiteX70" fmla="*/ 10502072 w 12329382"/>
                <a:gd name="connsiteY70" fmla="*/ 271318 h 812606"/>
                <a:gd name="connsiteX71" fmla="*/ 10494381 w 12329382"/>
                <a:gd name="connsiteY71" fmla="*/ 296502 h 812606"/>
                <a:gd name="connsiteX72" fmla="*/ 10500491 w 12329382"/>
                <a:gd name="connsiteY72" fmla="*/ 286990 h 812606"/>
                <a:gd name="connsiteX73" fmla="*/ 10992243 w 12329382"/>
                <a:gd name="connsiteY73" fmla="*/ 0 h 812606"/>
                <a:gd name="connsiteX74" fmla="*/ 11362670 w 12329382"/>
                <a:gd name="connsiteY74" fmla="*/ 148596 h 812606"/>
                <a:gd name="connsiteX75" fmla="*/ 11410876 w 12329382"/>
                <a:gd name="connsiteY75" fmla="*/ 195935 h 812606"/>
                <a:gd name="connsiteX76" fmla="*/ 11424726 w 12329382"/>
                <a:gd name="connsiteY76" fmla="*/ 204976 h 812606"/>
                <a:gd name="connsiteX77" fmla="*/ 11864555 w 12329382"/>
                <a:gd name="connsiteY77" fmla="*/ 492302 h 812606"/>
                <a:gd name="connsiteX78" fmla="*/ 12329382 w 12329382"/>
                <a:gd name="connsiteY78" fmla="*/ 159808 h 812606"/>
                <a:gd name="connsiteX79" fmla="*/ 12329208 w 12329382"/>
                <a:gd name="connsiteY79" fmla="*/ 177225 h 812606"/>
                <a:gd name="connsiteX80" fmla="*/ 11735542 w 12329382"/>
                <a:gd name="connsiteY80" fmla="*/ 660610 h 812606"/>
                <a:gd name="connsiteX81" fmla="*/ 11365115 w 12329382"/>
                <a:gd name="connsiteY81" fmla="*/ 512014 h 812606"/>
                <a:gd name="connsiteX82" fmla="*/ 11316909 w 12329382"/>
                <a:gd name="connsiteY82" fmla="*/ 464675 h 812606"/>
                <a:gd name="connsiteX83" fmla="*/ 11312594 w 12329382"/>
                <a:gd name="connsiteY83" fmla="*/ 473298 h 812606"/>
                <a:gd name="connsiteX84" fmla="*/ 11303059 w 12329382"/>
                <a:gd name="connsiteY84" fmla="*/ 455634 h 812606"/>
                <a:gd name="connsiteX85" fmla="*/ 10863230 w 12329382"/>
                <a:gd name="connsiteY85" fmla="*/ 168308 h 812606"/>
                <a:gd name="connsiteX86" fmla="*/ 10440168 w 12329382"/>
                <a:gd name="connsiteY86" fmla="*/ 428741 h 812606"/>
                <a:gd name="connsiteX87" fmla="*/ 10439916 w 12329382"/>
                <a:gd name="connsiteY87" fmla="*/ 429150 h 812606"/>
                <a:gd name="connsiteX88" fmla="*/ 10438424 w 12329382"/>
                <a:gd name="connsiteY88" fmla="*/ 432244 h 812606"/>
                <a:gd name="connsiteX89" fmla="*/ 10380893 w 12329382"/>
                <a:gd name="connsiteY89" fmla="*/ 541285 h 812606"/>
                <a:gd name="connsiteX90" fmla="*/ 10388584 w 12329382"/>
                <a:gd name="connsiteY90" fmla="*/ 516101 h 812606"/>
                <a:gd name="connsiteX91" fmla="*/ 10382475 w 12329382"/>
                <a:gd name="connsiteY91" fmla="*/ 525613 h 812606"/>
                <a:gd name="connsiteX92" fmla="*/ 9890722 w 12329382"/>
                <a:gd name="connsiteY92" fmla="*/ 812603 h 812606"/>
                <a:gd name="connsiteX93" fmla="*/ 9520295 w 12329382"/>
                <a:gd name="connsiteY93" fmla="*/ 664007 h 812606"/>
                <a:gd name="connsiteX94" fmla="*/ 9472089 w 12329382"/>
                <a:gd name="connsiteY94" fmla="*/ 616668 h 812606"/>
                <a:gd name="connsiteX95" fmla="*/ 9467775 w 12329382"/>
                <a:gd name="connsiteY95" fmla="*/ 625292 h 812606"/>
                <a:gd name="connsiteX96" fmla="*/ 9458240 w 12329382"/>
                <a:gd name="connsiteY96" fmla="*/ 607627 h 812606"/>
                <a:gd name="connsiteX97" fmla="*/ 9018411 w 12329382"/>
                <a:gd name="connsiteY97" fmla="*/ 320302 h 812606"/>
                <a:gd name="connsiteX98" fmla="*/ 8752800 w 12329382"/>
                <a:gd name="connsiteY98" fmla="*/ 411089 h 812606"/>
                <a:gd name="connsiteX99" fmla="*/ 8707593 w 12329382"/>
                <a:gd name="connsiteY99" fmla="*/ 449000 h 812606"/>
                <a:gd name="connsiteX100" fmla="*/ 8702020 w 12329382"/>
                <a:gd name="connsiteY100" fmla="*/ 456073 h 812606"/>
                <a:gd name="connsiteX101" fmla="*/ 8590096 w 12329382"/>
                <a:gd name="connsiteY101" fmla="*/ 553928 h 812606"/>
                <a:gd name="connsiteX102" fmla="*/ 8548816 w 12329382"/>
                <a:gd name="connsiteY102" fmla="*/ 583206 h 812606"/>
                <a:gd name="connsiteX103" fmla="*/ 8275244 w 12329382"/>
                <a:gd name="connsiteY103" fmla="*/ 660611 h 812606"/>
                <a:gd name="connsiteX104" fmla="*/ 7904817 w 12329382"/>
                <a:gd name="connsiteY104" fmla="*/ 512015 h 812606"/>
                <a:gd name="connsiteX105" fmla="*/ 7856610 w 12329382"/>
                <a:gd name="connsiteY105" fmla="*/ 464676 h 812606"/>
                <a:gd name="connsiteX106" fmla="*/ 7852297 w 12329382"/>
                <a:gd name="connsiteY106" fmla="*/ 473299 h 812606"/>
                <a:gd name="connsiteX107" fmla="*/ 7842761 w 12329382"/>
                <a:gd name="connsiteY107" fmla="*/ 455635 h 812606"/>
                <a:gd name="connsiteX108" fmla="*/ 7402931 w 12329382"/>
                <a:gd name="connsiteY108" fmla="*/ 168309 h 812606"/>
                <a:gd name="connsiteX109" fmla="*/ 6979869 w 12329382"/>
                <a:gd name="connsiteY109" fmla="*/ 428742 h 812606"/>
                <a:gd name="connsiteX110" fmla="*/ 6979618 w 12329382"/>
                <a:gd name="connsiteY110" fmla="*/ 429151 h 812606"/>
                <a:gd name="connsiteX111" fmla="*/ 6978126 w 12329382"/>
                <a:gd name="connsiteY111" fmla="*/ 432245 h 812606"/>
                <a:gd name="connsiteX112" fmla="*/ 6920595 w 12329382"/>
                <a:gd name="connsiteY112" fmla="*/ 541286 h 812606"/>
                <a:gd name="connsiteX113" fmla="*/ 6928286 w 12329382"/>
                <a:gd name="connsiteY113" fmla="*/ 516102 h 812606"/>
                <a:gd name="connsiteX114" fmla="*/ 6922176 w 12329382"/>
                <a:gd name="connsiteY114" fmla="*/ 525614 h 812606"/>
                <a:gd name="connsiteX115" fmla="*/ 6430425 w 12329382"/>
                <a:gd name="connsiteY115" fmla="*/ 812604 h 812606"/>
                <a:gd name="connsiteX116" fmla="*/ 6059997 w 12329382"/>
                <a:gd name="connsiteY116" fmla="*/ 664008 h 812606"/>
                <a:gd name="connsiteX117" fmla="*/ 6011791 w 12329382"/>
                <a:gd name="connsiteY117" fmla="*/ 616669 h 812606"/>
                <a:gd name="connsiteX118" fmla="*/ 6007477 w 12329382"/>
                <a:gd name="connsiteY118" fmla="*/ 625293 h 812606"/>
                <a:gd name="connsiteX119" fmla="*/ 5997942 w 12329382"/>
                <a:gd name="connsiteY119" fmla="*/ 607628 h 812606"/>
                <a:gd name="connsiteX120" fmla="*/ 5558112 w 12329382"/>
                <a:gd name="connsiteY120" fmla="*/ 320302 h 812606"/>
                <a:gd name="connsiteX121" fmla="*/ 5292503 w 12329382"/>
                <a:gd name="connsiteY121" fmla="*/ 411089 h 812606"/>
                <a:gd name="connsiteX122" fmla="*/ 5247298 w 12329382"/>
                <a:gd name="connsiteY122" fmla="*/ 448999 h 812606"/>
                <a:gd name="connsiteX123" fmla="*/ 5207592 w 12329382"/>
                <a:gd name="connsiteY123" fmla="*/ 488913 h 812606"/>
                <a:gd name="connsiteX124" fmla="*/ 5088518 w 12329382"/>
                <a:gd name="connsiteY124" fmla="*/ 583208 h 812606"/>
                <a:gd name="connsiteX125" fmla="*/ 4814946 w 12329382"/>
                <a:gd name="connsiteY125" fmla="*/ 660613 h 812606"/>
                <a:gd name="connsiteX126" fmla="*/ 4444519 w 12329382"/>
                <a:gd name="connsiteY126" fmla="*/ 512017 h 812606"/>
                <a:gd name="connsiteX127" fmla="*/ 4396312 w 12329382"/>
                <a:gd name="connsiteY127" fmla="*/ 464678 h 812606"/>
                <a:gd name="connsiteX128" fmla="*/ 4391999 w 12329382"/>
                <a:gd name="connsiteY128" fmla="*/ 473301 h 812606"/>
                <a:gd name="connsiteX129" fmla="*/ 4382463 w 12329382"/>
                <a:gd name="connsiteY129" fmla="*/ 455637 h 812606"/>
                <a:gd name="connsiteX130" fmla="*/ 3942634 w 12329382"/>
                <a:gd name="connsiteY130" fmla="*/ 168311 h 812606"/>
                <a:gd name="connsiteX131" fmla="*/ 3519572 w 12329382"/>
                <a:gd name="connsiteY131" fmla="*/ 428744 h 812606"/>
                <a:gd name="connsiteX132" fmla="*/ 3477786 w 12329382"/>
                <a:gd name="connsiteY132" fmla="*/ 500852 h 812606"/>
                <a:gd name="connsiteX133" fmla="*/ 3467989 w 12329382"/>
                <a:gd name="connsiteY133" fmla="*/ 516104 h 812606"/>
                <a:gd name="connsiteX134" fmla="*/ 3461878 w 12329382"/>
                <a:gd name="connsiteY134" fmla="*/ 525616 h 812606"/>
                <a:gd name="connsiteX135" fmla="*/ 2970127 w 12329382"/>
                <a:gd name="connsiteY135" fmla="*/ 812606 h 812606"/>
                <a:gd name="connsiteX136" fmla="*/ 2599700 w 12329382"/>
                <a:gd name="connsiteY136" fmla="*/ 664010 h 812606"/>
                <a:gd name="connsiteX137" fmla="*/ 2551493 w 12329382"/>
                <a:gd name="connsiteY137" fmla="*/ 616671 h 812606"/>
                <a:gd name="connsiteX138" fmla="*/ 2547180 w 12329382"/>
                <a:gd name="connsiteY138" fmla="*/ 625295 h 812606"/>
                <a:gd name="connsiteX139" fmla="*/ 2537644 w 12329382"/>
                <a:gd name="connsiteY139" fmla="*/ 607630 h 812606"/>
                <a:gd name="connsiteX140" fmla="*/ 2097815 w 12329382"/>
                <a:gd name="connsiteY140" fmla="*/ 320304 h 812606"/>
                <a:gd name="connsiteX141" fmla="*/ 1832205 w 12329382"/>
                <a:gd name="connsiteY141" fmla="*/ 411091 h 812606"/>
                <a:gd name="connsiteX142" fmla="*/ 1722223 w 12329382"/>
                <a:gd name="connsiteY142" fmla="*/ 515954 h 812606"/>
                <a:gd name="connsiteX143" fmla="*/ 1628221 w 12329382"/>
                <a:gd name="connsiteY143" fmla="*/ 583210 h 812606"/>
                <a:gd name="connsiteX144" fmla="*/ 1354648 w 12329382"/>
                <a:gd name="connsiteY144" fmla="*/ 660615 h 812606"/>
                <a:gd name="connsiteX145" fmla="*/ 984221 w 12329382"/>
                <a:gd name="connsiteY145" fmla="*/ 512019 h 812606"/>
                <a:gd name="connsiteX146" fmla="*/ 936015 w 12329382"/>
                <a:gd name="connsiteY146" fmla="*/ 464680 h 812606"/>
                <a:gd name="connsiteX147" fmla="*/ 931701 w 12329382"/>
                <a:gd name="connsiteY147" fmla="*/ 473303 h 812606"/>
                <a:gd name="connsiteX148" fmla="*/ 922165 w 12329382"/>
                <a:gd name="connsiteY148" fmla="*/ 455639 h 812606"/>
                <a:gd name="connsiteX149" fmla="*/ 482336 w 12329382"/>
                <a:gd name="connsiteY149" fmla="*/ 168313 h 812606"/>
                <a:gd name="connsiteX150" fmla="*/ 59274 w 12329382"/>
                <a:gd name="connsiteY150" fmla="*/ 428746 h 812606"/>
                <a:gd name="connsiteX151" fmla="*/ 59022 w 12329382"/>
                <a:gd name="connsiteY151" fmla="*/ 429155 h 812606"/>
                <a:gd name="connsiteX152" fmla="*/ 30744 w 12329382"/>
                <a:gd name="connsiteY152" fmla="*/ 480219 h 812606"/>
                <a:gd name="connsiteX153" fmla="*/ -1 w 12329382"/>
                <a:gd name="connsiteY153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50734 w 12329384"/>
                <a:gd name="connsiteY21" fmla="*/ 332392 h 812606"/>
                <a:gd name="connsiteX22" fmla="*/ 3581479 w 12329384"/>
                <a:gd name="connsiteY22" fmla="*/ 271321 h 812606"/>
                <a:gd name="connsiteX23" fmla="*/ 3573787 w 12329384"/>
                <a:gd name="connsiteY23" fmla="*/ 296505 h 812606"/>
                <a:gd name="connsiteX24" fmla="*/ 3579897 w 12329384"/>
                <a:gd name="connsiteY24" fmla="*/ 286993 h 812606"/>
                <a:gd name="connsiteX25" fmla="*/ 4071649 w 12329384"/>
                <a:gd name="connsiteY25" fmla="*/ 3 h 812606"/>
                <a:gd name="connsiteX26" fmla="*/ 4442076 w 12329384"/>
                <a:gd name="connsiteY26" fmla="*/ 148599 h 812606"/>
                <a:gd name="connsiteX27" fmla="*/ 4490282 w 12329384"/>
                <a:gd name="connsiteY27" fmla="*/ 195938 h 812606"/>
                <a:gd name="connsiteX28" fmla="*/ 4494596 w 12329384"/>
                <a:gd name="connsiteY28" fmla="*/ 187314 h 812606"/>
                <a:gd name="connsiteX29" fmla="*/ 4504132 w 12329384"/>
                <a:gd name="connsiteY29" fmla="*/ 204979 h 812606"/>
                <a:gd name="connsiteX30" fmla="*/ 4943961 w 12329384"/>
                <a:gd name="connsiteY30" fmla="*/ 492304 h 812606"/>
                <a:gd name="connsiteX31" fmla="*/ 5209571 w 12329384"/>
                <a:gd name="connsiteY31" fmla="*/ 401517 h 812606"/>
                <a:gd name="connsiteX32" fmla="*/ 5254775 w 12329384"/>
                <a:gd name="connsiteY32" fmla="*/ 363608 h 812606"/>
                <a:gd name="connsiteX33" fmla="*/ 5294481 w 12329384"/>
                <a:gd name="connsiteY33" fmla="*/ 323694 h 812606"/>
                <a:gd name="connsiteX34" fmla="*/ 5372276 w 12329384"/>
                <a:gd name="connsiteY34" fmla="*/ 258677 h 812606"/>
                <a:gd name="connsiteX35" fmla="*/ 5413555 w 12329384"/>
                <a:gd name="connsiteY35" fmla="*/ 229399 h 812606"/>
                <a:gd name="connsiteX36" fmla="*/ 5687128 w 12329384"/>
                <a:gd name="connsiteY36" fmla="*/ 151994 h 812606"/>
                <a:gd name="connsiteX37" fmla="*/ 6057555 w 12329384"/>
                <a:gd name="connsiteY37" fmla="*/ 300590 h 812606"/>
                <a:gd name="connsiteX38" fmla="*/ 6105761 w 12329384"/>
                <a:gd name="connsiteY38" fmla="*/ 347929 h 812606"/>
                <a:gd name="connsiteX39" fmla="*/ 6110075 w 12329384"/>
                <a:gd name="connsiteY39" fmla="*/ 339306 h 812606"/>
                <a:gd name="connsiteX40" fmla="*/ 6119611 w 12329384"/>
                <a:gd name="connsiteY40" fmla="*/ 356970 h 812606"/>
                <a:gd name="connsiteX41" fmla="*/ 6559439 w 12329384"/>
                <a:gd name="connsiteY41" fmla="*/ 644296 h 812606"/>
                <a:gd name="connsiteX42" fmla="*/ 6982502 w 12329384"/>
                <a:gd name="connsiteY42" fmla="*/ 383863 h 812606"/>
                <a:gd name="connsiteX43" fmla="*/ 6982753 w 12329384"/>
                <a:gd name="connsiteY43" fmla="*/ 383454 h 812606"/>
                <a:gd name="connsiteX44" fmla="*/ 6984246 w 12329384"/>
                <a:gd name="connsiteY44" fmla="*/ 380360 h 812606"/>
                <a:gd name="connsiteX45" fmla="*/ 7024286 w 12329384"/>
                <a:gd name="connsiteY45" fmla="*/ 311755 h 812606"/>
                <a:gd name="connsiteX46" fmla="*/ 7041777 w 12329384"/>
                <a:gd name="connsiteY46" fmla="*/ 271319 h 812606"/>
                <a:gd name="connsiteX47" fmla="*/ 7034085 w 12329384"/>
                <a:gd name="connsiteY47" fmla="*/ 296503 h 812606"/>
                <a:gd name="connsiteX48" fmla="*/ 7040195 w 12329384"/>
                <a:gd name="connsiteY48" fmla="*/ 286991 h 812606"/>
                <a:gd name="connsiteX49" fmla="*/ 7531947 w 12329384"/>
                <a:gd name="connsiteY49" fmla="*/ 1 h 812606"/>
                <a:gd name="connsiteX50" fmla="*/ 7902374 w 12329384"/>
                <a:gd name="connsiteY50" fmla="*/ 148597 h 812606"/>
                <a:gd name="connsiteX51" fmla="*/ 7950580 w 12329384"/>
                <a:gd name="connsiteY51" fmla="*/ 195936 h 812606"/>
                <a:gd name="connsiteX52" fmla="*/ 7954894 w 12329384"/>
                <a:gd name="connsiteY52" fmla="*/ 187312 h 812606"/>
                <a:gd name="connsiteX53" fmla="*/ 7964430 w 12329384"/>
                <a:gd name="connsiteY53" fmla="*/ 204977 h 812606"/>
                <a:gd name="connsiteX54" fmla="*/ 8404258 w 12329384"/>
                <a:gd name="connsiteY54" fmla="*/ 492302 h 812606"/>
                <a:gd name="connsiteX55" fmla="*/ 8669869 w 12329384"/>
                <a:gd name="connsiteY55" fmla="*/ 401515 h 812606"/>
                <a:gd name="connsiteX56" fmla="*/ 8715076 w 12329384"/>
                <a:gd name="connsiteY56" fmla="*/ 363604 h 812606"/>
                <a:gd name="connsiteX57" fmla="*/ 8720650 w 12329384"/>
                <a:gd name="connsiteY57" fmla="*/ 356531 h 812606"/>
                <a:gd name="connsiteX58" fmla="*/ 8832573 w 12329384"/>
                <a:gd name="connsiteY58" fmla="*/ 258676 h 812606"/>
                <a:gd name="connsiteX59" fmla="*/ 8873853 w 12329384"/>
                <a:gd name="connsiteY59" fmla="*/ 229399 h 812606"/>
                <a:gd name="connsiteX60" fmla="*/ 9147426 w 12329384"/>
                <a:gd name="connsiteY60" fmla="*/ 151993 h 812606"/>
                <a:gd name="connsiteX61" fmla="*/ 9517853 w 12329384"/>
                <a:gd name="connsiteY61" fmla="*/ 300589 h 812606"/>
                <a:gd name="connsiteX62" fmla="*/ 9566059 w 12329384"/>
                <a:gd name="connsiteY62" fmla="*/ 347928 h 812606"/>
                <a:gd name="connsiteX63" fmla="*/ 9570373 w 12329384"/>
                <a:gd name="connsiteY63" fmla="*/ 339305 h 812606"/>
                <a:gd name="connsiteX64" fmla="*/ 9579908 w 12329384"/>
                <a:gd name="connsiteY64" fmla="*/ 356969 h 812606"/>
                <a:gd name="connsiteX65" fmla="*/ 10019738 w 12329384"/>
                <a:gd name="connsiteY65" fmla="*/ 644295 h 812606"/>
                <a:gd name="connsiteX66" fmla="*/ 10442800 w 12329384"/>
                <a:gd name="connsiteY66" fmla="*/ 383862 h 812606"/>
                <a:gd name="connsiteX67" fmla="*/ 10443052 w 12329384"/>
                <a:gd name="connsiteY67" fmla="*/ 383453 h 812606"/>
                <a:gd name="connsiteX68" fmla="*/ 10444544 w 12329384"/>
                <a:gd name="connsiteY68" fmla="*/ 380359 h 812606"/>
                <a:gd name="connsiteX69" fmla="*/ 10502074 w 12329384"/>
                <a:gd name="connsiteY69" fmla="*/ 271318 h 812606"/>
                <a:gd name="connsiteX70" fmla="*/ 10494383 w 12329384"/>
                <a:gd name="connsiteY70" fmla="*/ 296502 h 812606"/>
                <a:gd name="connsiteX71" fmla="*/ 10500493 w 12329384"/>
                <a:gd name="connsiteY71" fmla="*/ 286990 h 812606"/>
                <a:gd name="connsiteX72" fmla="*/ 10992245 w 12329384"/>
                <a:gd name="connsiteY72" fmla="*/ 0 h 812606"/>
                <a:gd name="connsiteX73" fmla="*/ 11362672 w 12329384"/>
                <a:gd name="connsiteY73" fmla="*/ 148596 h 812606"/>
                <a:gd name="connsiteX74" fmla="*/ 11410878 w 12329384"/>
                <a:gd name="connsiteY74" fmla="*/ 195935 h 812606"/>
                <a:gd name="connsiteX75" fmla="*/ 11424728 w 12329384"/>
                <a:gd name="connsiteY75" fmla="*/ 204976 h 812606"/>
                <a:gd name="connsiteX76" fmla="*/ 11864557 w 12329384"/>
                <a:gd name="connsiteY76" fmla="*/ 492302 h 812606"/>
                <a:gd name="connsiteX77" fmla="*/ 12329384 w 12329384"/>
                <a:gd name="connsiteY77" fmla="*/ 159808 h 812606"/>
                <a:gd name="connsiteX78" fmla="*/ 12329210 w 12329384"/>
                <a:gd name="connsiteY78" fmla="*/ 177225 h 812606"/>
                <a:gd name="connsiteX79" fmla="*/ 11735544 w 12329384"/>
                <a:gd name="connsiteY79" fmla="*/ 660610 h 812606"/>
                <a:gd name="connsiteX80" fmla="*/ 11365117 w 12329384"/>
                <a:gd name="connsiteY80" fmla="*/ 512014 h 812606"/>
                <a:gd name="connsiteX81" fmla="*/ 11316911 w 12329384"/>
                <a:gd name="connsiteY81" fmla="*/ 464675 h 812606"/>
                <a:gd name="connsiteX82" fmla="*/ 11312596 w 12329384"/>
                <a:gd name="connsiteY82" fmla="*/ 473298 h 812606"/>
                <a:gd name="connsiteX83" fmla="*/ 11303061 w 12329384"/>
                <a:gd name="connsiteY83" fmla="*/ 455634 h 812606"/>
                <a:gd name="connsiteX84" fmla="*/ 10863232 w 12329384"/>
                <a:gd name="connsiteY84" fmla="*/ 168308 h 812606"/>
                <a:gd name="connsiteX85" fmla="*/ 10440170 w 12329384"/>
                <a:gd name="connsiteY85" fmla="*/ 428741 h 812606"/>
                <a:gd name="connsiteX86" fmla="*/ 10439918 w 12329384"/>
                <a:gd name="connsiteY86" fmla="*/ 429150 h 812606"/>
                <a:gd name="connsiteX87" fmla="*/ 10438426 w 12329384"/>
                <a:gd name="connsiteY87" fmla="*/ 432244 h 812606"/>
                <a:gd name="connsiteX88" fmla="*/ 10380895 w 12329384"/>
                <a:gd name="connsiteY88" fmla="*/ 541285 h 812606"/>
                <a:gd name="connsiteX89" fmla="*/ 10388586 w 12329384"/>
                <a:gd name="connsiteY89" fmla="*/ 516101 h 812606"/>
                <a:gd name="connsiteX90" fmla="*/ 10382477 w 12329384"/>
                <a:gd name="connsiteY90" fmla="*/ 525613 h 812606"/>
                <a:gd name="connsiteX91" fmla="*/ 9890724 w 12329384"/>
                <a:gd name="connsiteY91" fmla="*/ 812603 h 812606"/>
                <a:gd name="connsiteX92" fmla="*/ 9520297 w 12329384"/>
                <a:gd name="connsiteY92" fmla="*/ 664007 h 812606"/>
                <a:gd name="connsiteX93" fmla="*/ 9472091 w 12329384"/>
                <a:gd name="connsiteY93" fmla="*/ 616668 h 812606"/>
                <a:gd name="connsiteX94" fmla="*/ 9467777 w 12329384"/>
                <a:gd name="connsiteY94" fmla="*/ 625292 h 812606"/>
                <a:gd name="connsiteX95" fmla="*/ 9458242 w 12329384"/>
                <a:gd name="connsiteY95" fmla="*/ 607627 h 812606"/>
                <a:gd name="connsiteX96" fmla="*/ 9018413 w 12329384"/>
                <a:gd name="connsiteY96" fmla="*/ 320302 h 812606"/>
                <a:gd name="connsiteX97" fmla="*/ 8752802 w 12329384"/>
                <a:gd name="connsiteY97" fmla="*/ 411089 h 812606"/>
                <a:gd name="connsiteX98" fmla="*/ 8707595 w 12329384"/>
                <a:gd name="connsiteY98" fmla="*/ 449000 h 812606"/>
                <a:gd name="connsiteX99" fmla="*/ 8702022 w 12329384"/>
                <a:gd name="connsiteY99" fmla="*/ 456073 h 812606"/>
                <a:gd name="connsiteX100" fmla="*/ 8590098 w 12329384"/>
                <a:gd name="connsiteY100" fmla="*/ 553928 h 812606"/>
                <a:gd name="connsiteX101" fmla="*/ 8548818 w 12329384"/>
                <a:gd name="connsiteY101" fmla="*/ 583206 h 812606"/>
                <a:gd name="connsiteX102" fmla="*/ 8275246 w 12329384"/>
                <a:gd name="connsiteY102" fmla="*/ 660611 h 812606"/>
                <a:gd name="connsiteX103" fmla="*/ 7904819 w 12329384"/>
                <a:gd name="connsiteY103" fmla="*/ 512015 h 812606"/>
                <a:gd name="connsiteX104" fmla="*/ 7856612 w 12329384"/>
                <a:gd name="connsiteY104" fmla="*/ 464676 h 812606"/>
                <a:gd name="connsiteX105" fmla="*/ 7852299 w 12329384"/>
                <a:gd name="connsiteY105" fmla="*/ 473299 h 812606"/>
                <a:gd name="connsiteX106" fmla="*/ 7842763 w 12329384"/>
                <a:gd name="connsiteY106" fmla="*/ 455635 h 812606"/>
                <a:gd name="connsiteX107" fmla="*/ 7402933 w 12329384"/>
                <a:gd name="connsiteY107" fmla="*/ 168309 h 812606"/>
                <a:gd name="connsiteX108" fmla="*/ 6979871 w 12329384"/>
                <a:gd name="connsiteY108" fmla="*/ 428742 h 812606"/>
                <a:gd name="connsiteX109" fmla="*/ 6979620 w 12329384"/>
                <a:gd name="connsiteY109" fmla="*/ 429151 h 812606"/>
                <a:gd name="connsiteX110" fmla="*/ 6978128 w 12329384"/>
                <a:gd name="connsiteY110" fmla="*/ 432245 h 812606"/>
                <a:gd name="connsiteX111" fmla="*/ 6920597 w 12329384"/>
                <a:gd name="connsiteY111" fmla="*/ 541286 h 812606"/>
                <a:gd name="connsiteX112" fmla="*/ 6928288 w 12329384"/>
                <a:gd name="connsiteY112" fmla="*/ 516102 h 812606"/>
                <a:gd name="connsiteX113" fmla="*/ 6922178 w 12329384"/>
                <a:gd name="connsiteY113" fmla="*/ 525614 h 812606"/>
                <a:gd name="connsiteX114" fmla="*/ 6430427 w 12329384"/>
                <a:gd name="connsiteY114" fmla="*/ 812604 h 812606"/>
                <a:gd name="connsiteX115" fmla="*/ 6059999 w 12329384"/>
                <a:gd name="connsiteY115" fmla="*/ 664008 h 812606"/>
                <a:gd name="connsiteX116" fmla="*/ 6011793 w 12329384"/>
                <a:gd name="connsiteY116" fmla="*/ 616669 h 812606"/>
                <a:gd name="connsiteX117" fmla="*/ 6007479 w 12329384"/>
                <a:gd name="connsiteY117" fmla="*/ 625293 h 812606"/>
                <a:gd name="connsiteX118" fmla="*/ 5997944 w 12329384"/>
                <a:gd name="connsiteY118" fmla="*/ 607628 h 812606"/>
                <a:gd name="connsiteX119" fmla="*/ 5558114 w 12329384"/>
                <a:gd name="connsiteY119" fmla="*/ 320302 h 812606"/>
                <a:gd name="connsiteX120" fmla="*/ 5292505 w 12329384"/>
                <a:gd name="connsiteY120" fmla="*/ 411089 h 812606"/>
                <a:gd name="connsiteX121" fmla="*/ 5247300 w 12329384"/>
                <a:gd name="connsiteY121" fmla="*/ 448999 h 812606"/>
                <a:gd name="connsiteX122" fmla="*/ 5207594 w 12329384"/>
                <a:gd name="connsiteY122" fmla="*/ 488913 h 812606"/>
                <a:gd name="connsiteX123" fmla="*/ 5088520 w 12329384"/>
                <a:gd name="connsiteY123" fmla="*/ 583208 h 812606"/>
                <a:gd name="connsiteX124" fmla="*/ 4814948 w 12329384"/>
                <a:gd name="connsiteY124" fmla="*/ 660613 h 812606"/>
                <a:gd name="connsiteX125" fmla="*/ 4444521 w 12329384"/>
                <a:gd name="connsiteY125" fmla="*/ 512017 h 812606"/>
                <a:gd name="connsiteX126" fmla="*/ 4396314 w 12329384"/>
                <a:gd name="connsiteY126" fmla="*/ 464678 h 812606"/>
                <a:gd name="connsiteX127" fmla="*/ 4392001 w 12329384"/>
                <a:gd name="connsiteY127" fmla="*/ 473301 h 812606"/>
                <a:gd name="connsiteX128" fmla="*/ 4382465 w 12329384"/>
                <a:gd name="connsiteY128" fmla="*/ 455637 h 812606"/>
                <a:gd name="connsiteX129" fmla="*/ 3942636 w 12329384"/>
                <a:gd name="connsiteY129" fmla="*/ 168311 h 812606"/>
                <a:gd name="connsiteX130" fmla="*/ 3519574 w 12329384"/>
                <a:gd name="connsiteY130" fmla="*/ 428744 h 812606"/>
                <a:gd name="connsiteX131" fmla="*/ 3477788 w 12329384"/>
                <a:gd name="connsiteY131" fmla="*/ 500852 h 812606"/>
                <a:gd name="connsiteX132" fmla="*/ 3467991 w 12329384"/>
                <a:gd name="connsiteY132" fmla="*/ 516104 h 812606"/>
                <a:gd name="connsiteX133" fmla="*/ 3461880 w 12329384"/>
                <a:gd name="connsiteY133" fmla="*/ 525616 h 812606"/>
                <a:gd name="connsiteX134" fmla="*/ 2970129 w 12329384"/>
                <a:gd name="connsiteY134" fmla="*/ 812606 h 812606"/>
                <a:gd name="connsiteX135" fmla="*/ 2599702 w 12329384"/>
                <a:gd name="connsiteY135" fmla="*/ 664010 h 812606"/>
                <a:gd name="connsiteX136" fmla="*/ 2551495 w 12329384"/>
                <a:gd name="connsiteY136" fmla="*/ 616671 h 812606"/>
                <a:gd name="connsiteX137" fmla="*/ 2547182 w 12329384"/>
                <a:gd name="connsiteY137" fmla="*/ 625295 h 812606"/>
                <a:gd name="connsiteX138" fmla="*/ 2537646 w 12329384"/>
                <a:gd name="connsiteY138" fmla="*/ 607630 h 812606"/>
                <a:gd name="connsiteX139" fmla="*/ 2097817 w 12329384"/>
                <a:gd name="connsiteY139" fmla="*/ 320304 h 812606"/>
                <a:gd name="connsiteX140" fmla="*/ 1832207 w 12329384"/>
                <a:gd name="connsiteY140" fmla="*/ 411091 h 812606"/>
                <a:gd name="connsiteX141" fmla="*/ 1722225 w 12329384"/>
                <a:gd name="connsiteY141" fmla="*/ 515954 h 812606"/>
                <a:gd name="connsiteX142" fmla="*/ 1628223 w 12329384"/>
                <a:gd name="connsiteY142" fmla="*/ 583210 h 812606"/>
                <a:gd name="connsiteX143" fmla="*/ 1354650 w 12329384"/>
                <a:gd name="connsiteY143" fmla="*/ 660615 h 812606"/>
                <a:gd name="connsiteX144" fmla="*/ 984223 w 12329384"/>
                <a:gd name="connsiteY144" fmla="*/ 512019 h 812606"/>
                <a:gd name="connsiteX145" fmla="*/ 936017 w 12329384"/>
                <a:gd name="connsiteY145" fmla="*/ 464680 h 812606"/>
                <a:gd name="connsiteX146" fmla="*/ 931703 w 12329384"/>
                <a:gd name="connsiteY146" fmla="*/ 473303 h 812606"/>
                <a:gd name="connsiteX147" fmla="*/ 922167 w 12329384"/>
                <a:gd name="connsiteY147" fmla="*/ 455639 h 812606"/>
                <a:gd name="connsiteX148" fmla="*/ 482338 w 12329384"/>
                <a:gd name="connsiteY148" fmla="*/ 168313 h 812606"/>
                <a:gd name="connsiteX149" fmla="*/ 59276 w 12329384"/>
                <a:gd name="connsiteY149" fmla="*/ 428746 h 812606"/>
                <a:gd name="connsiteX150" fmla="*/ 59024 w 12329384"/>
                <a:gd name="connsiteY150" fmla="*/ 429155 h 812606"/>
                <a:gd name="connsiteX151" fmla="*/ 30746 w 12329384"/>
                <a:gd name="connsiteY151" fmla="*/ 480219 h 812606"/>
                <a:gd name="connsiteX152" fmla="*/ 1 w 12329384"/>
                <a:gd name="connsiteY152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50732 w 12329382"/>
                <a:gd name="connsiteY21" fmla="*/ 332392 h 812606"/>
                <a:gd name="connsiteX22" fmla="*/ 3581477 w 12329382"/>
                <a:gd name="connsiteY22" fmla="*/ 271321 h 812606"/>
                <a:gd name="connsiteX23" fmla="*/ 3573785 w 12329382"/>
                <a:gd name="connsiteY23" fmla="*/ 296505 h 812606"/>
                <a:gd name="connsiteX24" fmla="*/ 3579895 w 12329382"/>
                <a:gd name="connsiteY24" fmla="*/ 286993 h 812606"/>
                <a:gd name="connsiteX25" fmla="*/ 4071647 w 12329382"/>
                <a:gd name="connsiteY25" fmla="*/ 3 h 812606"/>
                <a:gd name="connsiteX26" fmla="*/ 4442074 w 12329382"/>
                <a:gd name="connsiteY26" fmla="*/ 148599 h 812606"/>
                <a:gd name="connsiteX27" fmla="*/ 4490280 w 12329382"/>
                <a:gd name="connsiteY27" fmla="*/ 195938 h 812606"/>
                <a:gd name="connsiteX28" fmla="*/ 4494594 w 12329382"/>
                <a:gd name="connsiteY28" fmla="*/ 187314 h 812606"/>
                <a:gd name="connsiteX29" fmla="*/ 4504130 w 12329382"/>
                <a:gd name="connsiteY29" fmla="*/ 204979 h 812606"/>
                <a:gd name="connsiteX30" fmla="*/ 4943959 w 12329382"/>
                <a:gd name="connsiteY30" fmla="*/ 492304 h 812606"/>
                <a:gd name="connsiteX31" fmla="*/ 5209569 w 12329382"/>
                <a:gd name="connsiteY31" fmla="*/ 401517 h 812606"/>
                <a:gd name="connsiteX32" fmla="*/ 5254773 w 12329382"/>
                <a:gd name="connsiteY32" fmla="*/ 363608 h 812606"/>
                <a:gd name="connsiteX33" fmla="*/ 5372274 w 12329382"/>
                <a:gd name="connsiteY33" fmla="*/ 258677 h 812606"/>
                <a:gd name="connsiteX34" fmla="*/ 5413553 w 12329382"/>
                <a:gd name="connsiteY34" fmla="*/ 229399 h 812606"/>
                <a:gd name="connsiteX35" fmla="*/ 5687126 w 12329382"/>
                <a:gd name="connsiteY35" fmla="*/ 151994 h 812606"/>
                <a:gd name="connsiteX36" fmla="*/ 6057553 w 12329382"/>
                <a:gd name="connsiteY36" fmla="*/ 300590 h 812606"/>
                <a:gd name="connsiteX37" fmla="*/ 6105759 w 12329382"/>
                <a:gd name="connsiteY37" fmla="*/ 347929 h 812606"/>
                <a:gd name="connsiteX38" fmla="*/ 6110073 w 12329382"/>
                <a:gd name="connsiteY38" fmla="*/ 339306 h 812606"/>
                <a:gd name="connsiteX39" fmla="*/ 6119609 w 12329382"/>
                <a:gd name="connsiteY39" fmla="*/ 356970 h 812606"/>
                <a:gd name="connsiteX40" fmla="*/ 6559437 w 12329382"/>
                <a:gd name="connsiteY40" fmla="*/ 644296 h 812606"/>
                <a:gd name="connsiteX41" fmla="*/ 6982500 w 12329382"/>
                <a:gd name="connsiteY41" fmla="*/ 383863 h 812606"/>
                <a:gd name="connsiteX42" fmla="*/ 6982751 w 12329382"/>
                <a:gd name="connsiteY42" fmla="*/ 383454 h 812606"/>
                <a:gd name="connsiteX43" fmla="*/ 6984244 w 12329382"/>
                <a:gd name="connsiteY43" fmla="*/ 380360 h 812606"/>
                <a:gd name="connsiteX44" fmla="*/ 7024284 w 12329382"/>
                <a:gd name="connsiteY44" fmla="*/ 311755 h 812606"/>
                <a:gd name="connsiteX45" fmla="*/ 7041775 w 12329382"/>
                <a:gd name="connsiteY45" fmla="*/ 271319 h 812606"/>
                <a:gd name="connsiteX46" fmla="*/ 7034083 w 12329382"/>
                <a:gd name="connsiteY46" fmla="*/ 296503 h 812606"/>
                <a:gd name="connsiteX47" fmla="*/ 7040193 w 12329382"/>
                <a:gd name="connsiteY47" fmla="*/ 286991 h 812606"/>
                <a:gd name="connsiteX48" fmla="*/ 7531945 w 12329382"/>
                <a:gd name="connsiteY48" fmla="*/ 1 h 812606"/>
                <a:gd name="connsiteX49" fmla="*/ 7902372 w 12329382"/>
                <a:gd name="connsiteY49" fmla="*/ 148597 h 812606"/>
                <a:gd name="connsiteX50" fmla="*/ 7950578 w 12329382"/>
                <a:gd name="connsiteY50" fmla="*/ 195936 h 812606"/>
                <a:gd name="connsiteX51" fmla="*/ 7954892 w 12329382"/>
                <a:gd name="connsiteY51" fmla="*/ 187312 h 812606"/>
                <a:gd name="connsiteX52" fmla="*/ 7964428 w 12329382"/>
                <a:gd name="connsiteY52" fmla="*/ 204977 h 812606"/>
                <a:gd name="connsiteX53" fmla="*/ 8404256 w 12329382"/>
                <a:gd name="connsiteY53" fmla="*/ 492302 h 812606"/>
                <a:gd name="connsiteX54" fmla="*/ 8669867 w 12329382"/>
                <a:gd name="connsiteY54" fmla="*/ 401515 h 812606"/>
                <a:gd name="connsiteX55" fmla="*/ 8715074 w 12329382"/>
                <a:gd name="connsiteY55" fmla="*/ 363604 h 812606"/>
                <a:gd name="connsiteX56" fmla="*/ 8720648 w 12329382"/>
                <a:gd name="connsiteY56" fmla="*/ 356531 h 812606"/>
                <a:gd name="connsiteX57" fmla="*/ 8832571 w 12329382"/>
                <a:gd name="connsiteY57" fmla="*/ 258676 h 812606"/>
                <a:gd name="connsiteX58" fmla="*/ 8873851 w 12329382"/>
                <a:gd name="connsiteY58" fmla="*/ 229399 h 812606"/>
                <a:gd name="connsiteX59" fmla="*/ 9147424 w 12329382"/>
                <a:gd name="connsiteY59" fmla="*/ 151993 h 812606"/>
                <a:gd name="connsiteX60" fmla="*/ 9517851 w 12329382"/>
                <a:gd name="connsiteY60" fmla="*/ 300589 h 812606"/>
                <a:gd name="connsiteX61" fmla="*/ 9566057 w 12329382"/>
                <a:gd name="connsiteY61" fmla="*/ 347928 h 812606"/>
                <a:gd name="connsiteX62" fmla="*/ 9570371 w 12329382"/>
                <a:gd name="connsiteY62" fmla="*/ 339305 h 812606"/>
                <a:gd name="connsiteX63" fmla="*/ 9579906 w 12329382"/>
                <a:gd name="connsiteY63" fmla="*/ 356969 h 812606"/>
                <a:gd name="connsiteX64" fmla="*/ 10019736 w 12329382"/>
                <a:gd name="connsiteY64" fmla="*/ 644295 h 812606"/>
                <a:gd name="connsiteX65" fmla="*/ 10442798 w 12329382"/>
                <a:gd name="connsiteY65" fmla="*/ 383862 h 812606"/>
                <a:gd name="connsiteX66" fmla="*/ 10443050 w 12329382"/>
                <a:gd name="connsiteY66" fmla="*/ 383453 h 812606"/>
                <a:gd name="connsiteX67" fmla="*/ 10444542 w 12329382"/>
                <a:gd name="connsiteY67" fmla="*/ 380359 h 812606"/>
                <a:gd name="connsiteX68" fmla="*/ 10502072 w 12329382"/>
                <a:gd name="connsiteY68" fmla="*/ 271318 h 812606"/>
                <a:gd name="connsiteX69" fmla="*/ 10494381 w 12329382"/>
                <a:gd name="connsiteY69" fmla="*/ 296502 h 812606"/>
                <a:gd name="connsiteX70" fmla="*/ 10500491 w 12329382"/>
                <a:gd name="connsiteY70" fmla="*/ 286990 h 812606"/>
                <a:gd name="connsiteX71" fmla="*/ 10992243 w 12329382"/>
                <a:gd name="connsiteY71" fmla="*/ 0 h 812606"/>
                <a:gd name="connsiteX72" fmla="*/ 11362670 w 12329382"/>
                <a:gd name="connsiteY72" fmla="*/ 148596 h 812606"/>
                <a:gd name="connsiteX73" fmla="*/ 11410876 w 12329382"/>
                <a:gd name="connsiteY73" fmla="*/ 195935 h 812606"/>
                <a:gd name="connsiteX74" fmla="*/ 11424726 w 12329382"/>
                <a:gd name="connsiteY74" fmla="*/ 204976 h 812606"/>
                <a:gd name="connsiteX75" fmla="*/ 11864555 w 12329382"/>
                <a:gd name="connsiteY75" fmla="*/ 492302 h 812606"/>
                <a:gd name="connsiteX76" fmla="*/ 12329382 w 12329382"/>
                <a:gd name="connsiteY76" fmla="*/ 159808 h 812606"/>
                <a:gd name="connsiteX77" fmla="*/ 12329208 w 12329382"/>
                <a:gd name="connsiteY77" fmla="*/ 177225 h 812606"/>
                <a:gd name="connsiteX78" fmla="*/ 11735542 w 12329382"/>
                <a:gd name="connsiteY78" fmla="*/ 660610 h 812606"/>
                <a:gd name="connsiteX79" fmla="*/ 11365115 w 12329382"/>
                <a:gd name="connsiteY79" fmla="*/ 512014 h 812606"/>
                <a:gd name="connsiteX80" fmla="*/ 11316909 w 12329382"/>
                <a:gd name="connsiteY80" fmla="*/ 464675 h 812606"/>
                <a:gd name="connsiteX81" fmla="*/ 11312594 w 12329382"/>
                <a:gd name="connsiteY81" fmla="*/ 473298 h 812606"/>
                <a:gd name="connsiteX82" fmla="*/ 11303059 w 12329382"/>
                <a:gd name="connsiteY82" fmla="*/ 455634 h 812606"/>
                <a:gd name="connsiteX83" fmla="*/ 10863230 w 12329382"/>
                <a:gd name="connsiteY83" fmla="*/ 168308 h 812606"/>
                <a:gd name="connsiteX84" fmla="*/ 10440168 w 12329382"/>
                <a:gd name="connsiteY84" fmla="*/ 428741 h 812606"/>
                <a:gd name="connsiteX85" fmla="*/ 10439916 w 12329382"/>
                <a:gd name="connsiteY85" fmla="*/ 429150 h 812606"/>
                <a:gd name="connsiteX86" fmla="*/ 10438424 w 12329382"/>
                <a:gd name="connsiteY86" fmla="*/ 432244 h 812606"/>
                <a:gd name="connsiteX87" fmla="*/ 10380893 w 12329382"/>
                <a:gd name="connsiteY87" fmla="*/ 541285 h 812606"/>
                <a:gd name="connsiteX88" fmla="*/ 10388584 w 12329382"/>
                <a:gd name="connsiteY88" fmla="*/ 516101 h 812606"/>
                <a:gd name="connsiteX89" fmla="*/ 10382475 w 12329382"/>
                <a:gd name="connsiteY89" fmla="*/ 525613 h 812606"/>
                <a:gd name="connsiteX90" fmla="*/ 9890722 w 12329382"/>
                <a:gd name="connsiteY90" fmla="*/ 812603 h 812606"/>
                <a:gd name="connsiteX91" fmla="*/ 9520295 w 12329382"/>
                <a:gd name="connsiteY91" fmla="*/ 664007 h 812606"/>
                <a:gd name="connsiteX92" fmla="*/ 9472089 w 12329382"/>
                <a:gd name="connsiteY92" fmla="*/ 616668 h 812606"/>
                <a:gd name="connsiteX93" fmla="*/ 9467775 w 12329382"/>
                <a:gd name="connsiteY93" fmla="*/ 625292 h 812606"/>
                <a:gd name="connsiteX94" fmla="*/ 9458240 w 12329382"/>
                <a:gd name="connsiteY94" fmla="*/ 607627 h 812606"/>
                <a:gd name="connsiteX95" fmla="*/ 9018411 w 12329382"/>
                <a:gd name="connsiteY95" fmla="*/ 320302 h 812606"/>
                <a:gd name="connsiteX96" fmla="*/ 8752800 w 12329382"/>
                <a:gd name="connsiteY96" fmla="*/ 411089 h 812606"/>
                <a:gd name="connsiteX97" fmla="*/ 8707593 w 12329382"/>
                <a:gd name="connsiteY97" fmla="*/ 449000 h 812606"/>
                <a:gd name="connsiteX98" fmla="*/ 8702020 w 12329382"/>
                <a:gd name="connsiteY98" fmla="*/ 456073 h 812606"/>
                <a:gd name="connsiteX99" fmla="*/ 8590096 w 12329382"/>
                <a:gd name="connsiteY99" fmla="*/ 553928 h 812606"/>
                <a:gd name="connsiteX100" fmla="*/ 8548816 w 12329382"/>
                <a:gd name="connsiteY100" fmla="*/ 583206 h 812606"/>
                <a:gd name="connsiteX101" fmla="*/ 8275244 w 12329382"/>
                <a:gd name="connsiteY101" fmla="*/ 660611 h 812606"/>
                <a:gd name="connsiteX102" fmla="*/ 7904817 w 12329382"/>
                <a:gd name="connsiteY102" fmla="*/ 512015 h 812606"/>
                <a:gd name="connsiteX103" fmla="*/ 7856610 w 12329382"/>
                <a:gd name="connsiteY103" fmla="*/ 464676 h 812606"/>
                <a:gd name="connsiteX104" fmla="*/ 7852297 w 12329382"/>
                <a:gd name="connsiteY104" fmla="*/ 473299 h 812606"/>
                <a:gd name="connsiteX105" fmla="*/ 7842761 w 12329382"/>
                <a:gd name="connsiteY105" fmla="*/ 455635 h 812606"/>
                <a:gd name="connsiteX106" fmla="*/ 7402931 w 12329382"/>
                <a:gd name="connsiteY106" fmla="*/ 168309 h 812606"/>
                <a:gd name="connsiteX107" fmla="*/ 6979869 w 12329382"/>
                <a:gd name="connsiteY107" fmla="*/ 428742 h 812606"/>
                <a:gd name="connsiteX108" fmla="*/ 6979618 w 12329382"/>
                <a:gd name="connsiteY108" fmla="*/ 429151 h 812606"/>
                <a:gd name="connsiteX109" fmla="*/ 6978126 w 12329382"/>
                <a:gd name="connsiteY109" fmla="*/ 432245 h 812606"/>
                <a:gd name="connsiteX110" fmla="*/ 6920595 w 12329382"/>
                <a:gd name="connsiteY110" fmla="*/ 541286 h 812606"/>
                <a:gd name="connsiteX111" fmla="*/ 6928286 w 12329382"/>
                <a:gd name="connsiteY111" fmla="*/ 516102 h 812606"/>
                <a:gd name="connsiteX112" fmla="*/ 6922176 w 12329382"/>
                <a:gd name="connsiteY112" fmla="*/ 525614 h 812606"/>
                <a:gd name="connsiteX113" fmla="*/ 6430425 w 12329382"/>
                <a:gd name="connsiteY113" fmla="*/ 812604 h 812606"/>
                <a:gd name="connsiteX114" fmla="*/ 6059997 w 12329382"/>
                <a:gd name="connsiteY114" fmla="*/ 664008 h 812606"/>
                <a:gd name="connsiteX115" fmla="*/ 6011791 w 12329382"/>
                <a:gd name="connsiteY115" fmla="*/ 616669 h 812606"/>
                <a:gd name="connsiteX116" fmla="*/ 6007477 w 12329382"/>
                <a:gd name="connsiteY116" fmla="*/ 625293 h 812606"/>
                <a:gd name="connsiteX117" fmla="*/ 5997942 w 12329382"/>
                <a:gd name="connsiteY117" fmla="*/ 607628 h 812606"/>
                <a:gd name="connsiteX118" fmla="*/ 5558112 w 12329382"/>
                <a:gd name="connsiteY118" fmla="*/ 320302 h 812606"/>
                <a:gd name="connsiteX119" fmla="*/ 5292503 w 12329382"/>
                <a:gd name="connsiteY119" fmla="*/ 411089 h 812606"/>
                <a:gd name="connsiteX120" fmla="*/ 5247298 w 12329382"/>
                <a:gd name="connsiteY120" fmla="*/ 448999 h 812606"/>
                <a:gd name="connsiteX121" fmla="*/ 5207592 w 12329382"/>
                <a:gd name="connsiteY121" fmla="*/ 488913 h 812606"/>
                <a:gd name="connsiteX122" fmla="*/ 5088518 w 12329382"/>
                <a:gd name="connsiteY122" fmla="*/ 583208 h 812606"/>
                <a:gd name="connsiteX123" fmla="*/ 4814946 w 12329382"/>
                <a:gd name="connsiteY123" fmla="*/ 660613 h 812606"/>
                <a:gd name="connsiteX124" fmla="*/ 4444519 w 12329382"/>
                <a:gd name="connsiteY124" fmla="*/ 512017 h 812606"/>
                <a:gd name="connsiteX125" fmla="*/ 4396312 w 12329382"/>
                <a:gd name="connsiteY125" fmla="*/ 464678 h 812606"/>
                <a:gd name="connsiteX126" fmla="*/ 4391999 w 12329382"/>
                <a:gd name="connsiteY126" fmla="*/ 473301 h 812606"/>
                <a:gd name="connsiteX127" fmla="*/ 4382463 w 12329382"/>
                <a:gd name="connsiteY127" fmla="*/ 455637 h 812606"/>
                <a:gd name="connsiteX128" fmla="*/ 3942634 w 12329382"/>
                <a:gd name="connsiteY128" fmla="*/ 168311 h 812606"/>
                <a:gd name="connsiteX129" fmla="*/ 3519572 w 12329382"/>
                <a:gd name="connsiteY129" fmla="*/ 428744 h 812606"/>
                <a:gd name="connsiteX130" fmla="*/ 3477786 w 12329382"/>
                <a:gd name="connsiteY130" fmla="*/ 500852 h 812606"/>
                <a:gd name="connsiteX131" fmla="*/ 3467989 w 12329382"/>
                <a:gd name="connsiteY131" fmla="*/ 516104 h 812606"/>
                <a:gd name="connsiteX132" fmla="*/ 3461878 w 12329382"/>
                <a:gd name="connsiteY132" fmla="*/ 525616 h 812606"/>
                <a:gd name="connsiteX133" fmla="*/ 2970127 w 12329382"/>
                <a:gd name="connsiteY133" fmla="*/ 812606 h 812606"/>
                <a:gd name="connsiteX134" fmla="*/ 2599700 w 12329382"/>
                <a:gd name="connsiteY134" fmla="*/ 664010 h 812606"/>
                <a:gd name="connsiteX135" fmla="*/ 2551493 w 12329382"/>
                <a:gd name="connsiteY135" fmla="*/ 616671 h 812606"/>
                <a:gd name="connsiteX136" fmla="*/ 2547180 w 12329382"/>
                <a:gd name="connsiteY136" fmla="*/ 625295 h 812606"/>
                <a:gd name="connsiteX137" fmla="*/ 2537644 w 12329382"/>
                <a:gd name="connsiteY137" fmla="*/ 607630 h 812606"/>
                <a:gd name="connsiteX138" fmla="*/ 2097815 w 12329382"/>
                <a:gd name="connsiteY138" fmla="*/ 320304 h 812606"/>
                <a:gd name="connsiteX139" fmla="*/ 1832205 w 12329382"/>
                <a:gd name="connsiteY139" fmla="*/ 411091 h 812606"/>
                <a:gd name="connsiteX140" fmla="*/ 1722223 w 12329382"/>
                <a:gd name="connsiteY140" fmla="*/ 515954 h 812606"/>
                <a:gd name="connsiteX141" fmla="*/ 1628221 w 12329382"/>
                <a:gd name="connsiteY141" fmla="*/ 583210 h 812606"/>
                <a:gd name="connsiteX142" fmla="*/ 1354648 w 12329382"/>
                <a:gd name="connsiteY142" fmla="*/ 660615 h 812606"/>
                <a:gd name="connsiteX143" fmla="*/ 984221 w 12329382"/>
                <a:gd name="connsiteY143" fmla="*/ 512019 h 812606"/>
                <a:gd name="connsiteX144" fmla="*/ 936015 w 12329382"/>
                <a:gd name="connsiteY144" fmla="*/ 464680 h 812606"/>
                <a:gd name="connsiteX145" fmla="*/ 931701 w 12329382"/>
                <a:gd name="connsiteY145" fmla="*/ 473303 h 812606"/>
                <a:gd name="connsiteX146" fmla="*/ 922165 w 12329382"/>
                <a:gd name="connsiteY146" fmla="*/ 455639 h 812606"/>
                <a:gd name="connsiteX147" fmla="*/ 482336 w 12329382"/>
                <a:gd name="connsiteY147" fmla="*/ 168313 h 812606"/>
                <a:gd name="connsiteX148" fmla="*/ 59274 w 12329382"/>
                <a:gd name="connsiteY148" fmla="*/ 428746 h 812606"/>
                <a:gd name="connsiteX149" fmla="*/ 59022 w 12329382"/>
                <a:gd name="connsiteY149" fmla="*/ 429155 h 812606"/>
                <a:gd name="connsiteX150" fmla="*/ 30744 w 12329382"/>
                <a:gd name="connsiteY150" fmla="*/ 480219 h 812606"/>
                <a:gd name="connsiteX151" fmla="*/ -1 w 12329382"/>
                <a:gd name="connsiteY151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50734 w 12329384"/>
                <a:gd name="connsiteY21" fmla="*/ 332392 h 812606"/>
                <a:gd name="connsiteX22" fmla="*/ 3581479 w 12329384"/>
                <a:gd name="connsiteY22" fmla="*/ 271321 h 812606"/>
                <a:gd name="connsiteX23" fmla="*/ 3573787 w 12329384"/>
                <a:gd name="connsiteY23" fmla="*/ 296505 h 812606"/>
                <a:gd name="connsiteX24" fmla="*/ 3579897 w 12329384"/>
                <a:gd name="connsiteY24" fmla="*/ 286993 h 812606"/>
                <a:gd name="connsiteX25" fmla="*/ 4071649 w 12329384"/>
                <a:gd name="connsiteY25" fmla="*/ 3 h 812606"/>
                <a:gd name="connsiteX26" fmla="*/ 4442076 w 12329384"/>
                <a:gd name="connsiteY26" fmla="*/ 148599 h 812606"/>
                <a:gd name="connsiteX27" fmla="*/ 4490282 w 12329384"/>
                <a:gd name="connsiteY27" fmla="*/ 195938 h 812606"/>
                <a:gd name="connsiteX28" fmla="*/ 4494596 w 12329384"/>
                <a:gd name="connsiteY28" fmla="*/ 187314 h 812606"/>
                <a:gd name="connsiteX29" fmla="*/ 4504132 w 12329384"/>
                <a:gd name="connsiteY29" fmla="*/ 204979 h 812606"/>
                <a:gd name="connsiteX30" fmla="*/ 4943961 w 12329384"/>
                <a:gd name="connsiteY30" fmla="*/ 492304 h 812606"/>
                <a:gd name="connsiteX31" fmla="*/ 5209571 w 12329384"/>
                <a:gd name="connsiteY31" fmla="*/ 401517 h 812606"/>
                <a:gd name="connsiteX32" fmla="*/ 5254775 w 12329384"/>
                <a:gd name="connsiteY32" fmla="*/ 363608 h 812606"/>
                <a:gd name="connsiteX33" fmla="*/ 5372276 w 12329384"/>
                <a:gd name="connsiteY33" fmla="*/ 258677 h 812606"/>
                <a:gd name="connsiteX34" fmla="*/ 5413555 w 12329384"/>
                <a:gd name="connsiteY34" fmla="*/ 229399 h 812606"/>
                <a:gd name="connsiteX35" fmla="*/ 5687128 w 12329384"/>
                <a:gd name="connsiteY35" fmla="*/ 151994 h 812606"/>
                <a:gd name="connsiteX36" fmla="*/ 6057555 w 12329384"/>
                <a:gd name="connsiteY36" fmla="*/ 300590 h 812606"/>
                <a:gd name="connsiteX37" fmla="*/ 6105761 w 12329384"/>
                <a:gd name="connsiteY37" fmla="*/ 347929 h 812606"/>
                <a:gd name="connsiteX38" fmla="*/ 6110075 w 12329384"/>
                <a:gd name="connsiteY38" fmla="*/ 339306 h 812606"/>
                <a:gd name="connsiteX39" fmla="*/ 6119611 w 12329384"/>
                <a:gd name="connsiteY39" fmla="*/ 356970 h 812606"/>
                <a:gd name="connsiteX40" fmla="*/ 6559439 w 12329384"/>
                <a:gd name="connsiteY40" fmla="*/ 644296 h 812606"/>
                <a:gd name="connsiteX41" fmla="*/ 6982502 w 12329384"/>
                <a:gd name="connsiteY41" fmla="*/ 383863 h 812606"/>
                <a:gd name="connsiteX42" fmla="*/ 6982753 w 12329384"/>
                <a:gd name="connsiteY42" fmla="*/ 383454 h 812606"/>
                <a:gd name="connsiteX43" fmla="*/ 6984246 w 12329384"/>
                <a:gd name="connsiteY43" fmla="*/ 380360 h 812606"/>
                <a:gd name="connsiteX44" fmla="*/ 7024286 w 12329384"/>
                <a:gd name="connsiteY44" fmla="*/ 311755 h 812606"/>
                <a:gd name="connsiteX45" fmla="*/ 7041777 w 12329384"/>
                <a:gd name="connsiteY45" fmla="*/ 271319 h 812606"/>
                <a:gd name="connsiteX46" fmla="*/ 7034085 w 12329384"/>
                <a:gd name="connsiteY46" fmla="*/ 296503 h 812606"/>
                <a:gd name="connsiteX47" fmla="*/ 7040195 w 12329384"/>
                <a:gd name="connsiteY47" fmla="*/ 286991 h 812606"/>
                <a:gd name="connsiteX48" fmla="*/ 7531947 w 12329384"/>
                <a:gd name="connsiteY48" fmla="*/ 1 h 812606"/>
                <a:gd name="connsiteX49" fmla="*/ 7902374 w 12329384"/>
                <a:gd name="connsiteY49" fmla="*/ 148597 h 812606"/>
                <a:gd name="connsiteX50" fmla="*/ 7950580 w 12329384"/>
                <a:gd name="connsiteY50" fmla="*/ 195936 h 812606"/>
                <a:gd name="connsiteX51" fmla="*/ 7954894 w 12329384"/>
                <a:gd name="connsiteY51" fmla="*/ 187312 h 812606"/>
                <a:gd name="connsiteX52" fmla="*/ 7964430 w 12329384"/>
                <a:gd name="connsiteY52" fmla="*/ 204977 h 812606"/>
                <a:gd name="connsiteX53" fmla="*/ 8404258 w 12329384"/>
                <a:gd name="connsiteY53" fmla="*/ 492302 h 812606"/>
                <a:gd name="connsiteX54" fmla="*/ 8669869 w 12329384"/>
                <a:gd name="connsiteY54" fmla="*/ 401515 h 812606"/>
                <a:gd name="connsiteX55" fmla="*/ 8715076 w 12329384"/>
                <a:gd name="connsiteY55" fmla="*/ 363604 h 812606"/>
                <a:gd name="connsiteX56" fmla="*/ 8720650 w 12329384"/>
                <a:gd name="connsiteY56" fmla="*/ 356531 h 812606"/>
                <a:gd name="connsiteX57" fmla="*/ 8832573 w 12329384"/>
                <a:gd name="connsiteY57" fmla="*/ 258676 h 812606"/>
                <a:gd name="connsiteX58" fmla="*/ 8873853 w 12329384"/>
                <a:gd name="connsiteY58" fmla="*/ 229399 h 812606"/>
                <a:gd name="connsiteX59" fmla="*/ 9147426 w 12329384"/>
                <a:gd name="connsiteY59" fmla="*/ 151993 h 812606"/>
                <a:gd name="connsiteX60" fmla="*/ 9517853 w 12329384"/>
                <a:gd name="connsiteY60" fmla="*/ 300589 h 812606"/>
                <a:gd name="connsiteX61" fmla="*/ 9566059 w 12329384"/>
                <a:gd name="connsiteY61" fmla="*/ 347928 h 812606"/>
                <a:gd name="connsiteX62" fmla="*/ 9570373 w 12329384"/>
                <a:gd name="connsiteY62" fmla="*/ 339305 h 812606"/>
                <a:gd name="connsiteX63" fmla="*/ 9579908 w 12329384"/>
                <a:gd name="connsiteY63" fmla="*/ 356969 h 812606"/>
                <a:gd name="connsiteX64" fmla="*/ 10019738 w 12329384"/>
                <a:gd name="connsiteY64" fmla="*/ 644295 h 812606"/>
                <a:gd name="connsiteX65" fmla="*/ 10442800 w 12329384"/>
                <a:gd name="connsiteY65" fmla="*/ 383862 h 812606"/>
                <a:gd name="connsiteX66" fmla="*/ 10443052 w 12329384"/>
                <a:gd name="connsiteY66" fmla="*/ 383453 h 812606"/>
                <a:gd name="connsiteX67" fmla="*/ 10444544 w 12329384"/>
                <a:gd name="connsiteY67" fmla="*/ 380359 h 812606"/>
                <a:gd name="connsiteX68" fmla="*/ 10502074 w 12329384"/>
                <a:gd name="connsiteY68" fmla="*/ 271318 h 812606"/>
                <a:gd name="connsiteX69" fmla="*/ 10494383 w 12329384"/>
                <a:gd name="connsiteY69" fmla="*/ 296502 h 812606"/>
                <a:gd name="connsiteX70" fmla="*/ 10500493 w 12329384"/>
                <a:gd name="connsiteY70" fmla="*/ 286990 h 812606"/>
                <a:gd name="connsiteX71" fmla="*/ 10992245 w 12329384"/>
                <a:gd name="connsiteY71" fmla="*/ 0 h 812606"/>
                <a:gd name="connsiteX72" fmla="*/ 11362672 w 12329384"/>
                <a:gd name="connsiteY72" fmla="*/ 148596 h 812606"/>
                <a:gd name="connsiteX73" fmla="*/ 11410878 w 12329384"/>
                <a:gd name="connsiteY73" fmla="*/ 195935 h 812606"/>
                <a:gd name="connsiteX74" fmla="*/ 11424728 w 12329384"/>
                <a:gd name="connsiteY74" fmla="*/ 204976 h 812606"/>
                <a:gd name="connsiteX75" fmla="*/ 11864557 w 12329384"/>
                <a:gd name="connsiteY75" fmla="*/ 492302 h 812606"/>
                <a:gd name="connsiteX76" fmla="*/ 12329384 w 12329384"/>
                <a:gd name="connsiteY76" fmla="*/ 159808 h 812606"/>
                <a:gd name="connsiteX77" fmla="*/ 12329210 w 12329384"/>
                <a:gd name="connsiteY77" fmla="*/ 177225 h 812606"/>
                <a:gd name="connsiteX78" fmla="*/ 11735544 w 12329384"/>
                <a:gd name="connsiteY78" fmla="*/ 660610 h 812606"/>
                <a:gd name="connsiteX79" fmla="*/ 11365117 w 12329384"/>
                <a:gd name="connsiteY79" fmla="*/ 512014 h 812606"/>
                <a:gd name="connsiteX80" fmla="*/ 11316911 w 12329384"/>
                <a:gd name="connsiteY80" fmla="*/ 464675 h 812606"/>
                <a:gd name="connsiteX81" fmla="*/ 11312596 w 12329384"/>
                <a:gd name="connsiteY81" fmla="*/ 473298 h 812606"/>
                <a:gd name="connsiteX82" fmla="*/ 11303061 w 12329384"/>
                <a:gd name="connsiteY82" fmla="*/ 455634 h 812606"/>
                <a:gd name="connsiteX83" fmla="*/ 10863232 w 12329384"/>
                <a:gd name="connsiteY83" fmla="*/ 168308 h 812606"/>
                <a:gd name="connsiteX84" fmla="*/ 10440170 w 12329384"/>
                <a:gd name="connsiteY84" fmla="*/ 428741 h 812606"/>
                <a:gd name="connsiteX85" fmla="*/ 10439918 w 12329384"/>
                <a:gd name="connsiteY85" fmla="*/ 429150 h 812606"/>
                <a:gd name="connsiteX86" fmla="*/ 10438426 w 12329384"/>
                <a:gd name="connsiteY86" fmla="*/ 432244 h 812606"/>
                <a:gd name="connsiteX87" fmla="*/ 10388586 w 12329384"/>
                <a:gd name="connsiteY87" fmla="*/ 516101 h 812606"/>
                <a:gd name="connsiteX88" fmla="*/ 10382477 w 12329384"/>
                <a:gd name="connsiteY88" fmla="*/ 525613 h 812606"/>
                <a:gd name="connsiteX89" fmla="*/ 9890724 w 12329384"/>
                <a:gd name="connsiteY89" fmla="*/ 812603 h 812606"/>
                <a:gd name="connsiteX90" fmla="*/ 9520297 w 12329384"/>
                <a:gd name="connsiteY90" fmla="*/ 664007 h 812606"/>
                <a:gd name="connsiteX91" fmla="*/ 9472091 w 12329384"/>
                <a:gd name="connsiteY91" fmla="*/ 616668 h 812606"/>
                <a:gd name="connsiteX92" fmla="*/ 9467777 w 12329384"/>
                <a:gd name="connsiteY92" fmla="*/ 625292 h 812606"/>
                <a:gd name="connsiteX93" fmla="*/ 9458242 w 12329384"/>
                <a:gd name="connsiteY93" fmla="*/ 607627 h 812606"/>
                <a:gd name="connsiteX94" fmla="*/ 9018413 w 12329384"/>
                <a:gd name="connsiteY94" fmla="*/ 320302 h 812606"/>
                <a:gd name="connsiteX95" fmla="*/ 8752802 w 12329384"/>
                <a:gd name="connsiteY95" fmla="*/ 411089 h 812606"/>
                <a:gd name="connsiteX96" fmla="*/ 8707595 w 12329384"/>
                <a:gd name="connsiteY96" fmla="*/ 449000 h 812606"/>
                <a:gd name="connsiteX97" fmla="*/ 8702022 w 12329384"/>
                <a:gd name="connsiteY97" fmla="*/ 456073 h 812606"/>
                <a:gd name="connsiteX98" fmla="*/ 8590098 w 12329384"/>
                <a:gd name="connsiteY98" fmla="*/ 553928 h 812606"/>
                <a:gd name="connsiteX99" fmla="*/ 8548818 w 12329384"/>
                <a:gd name="connsiteY99" fmla="*/ 583206 h 812606"/>
                <a:gd name="connsiteX100" fmla="*/ 8275246 w 12329384"/>
                <a:gd name="connsiteY100" fmla="*/ 660611 h 812606"/>
                <a:gd name="connsiteX101" fmla="*/ 7904819 w 12329384"/>
                <a:gd name="connsiteY101" fmla="*/ 512015 h 812606"/>
                <a:gd name="connsiteX102" fmla="*/ 7856612 w 12329384"/>
                <a:gd name="connsiteY102" fmla="*/ 464676 h 812606"/>
                <a:gd name="connsiteX103" fmla="*/ 7852299 w 12329384"/>
                <a:gd name="connsiteY103" fmla="*/ 473299 h 812606"/>
                <a:gd name="connsiteX104" fmla="*/ 7842763 w 12329384"/>
                <a:gd name="connsiteY104" fmla="*/ 455635 h 812606"/>
                <a:gd name="connsiteX105" fmla="*/ 7402933 w 12329384"/>
                <a:gd name="connsiteY105" fmla="*/ 168309 h 812606"/>
                <a:gd name="connsiteX106" fmla="*/ 6979871 w 12329384"/>
                <a:gd name="connsiteY106" fmla="*/ 428742 h 812606"/>
                <a:gd name="connsiteX107" fmla="*/ 6979620 w 12329384"/>
                <a:gd name="connsiteY107" fmla="*/ 429151 h 812606"/>
                <a:gd name="connsiteX108" fmla="*/ 6978128 w 12329384"/>
                <a:gd name="connsiteY108" fmla="*/ 432245 h 812606"/>
                <a:gd name="connsiteX109" fmla="*/ 6920597 w 12329384"/>
                <a:gd name="connsiteY109" fmla="*/ 541286 h 812606"/>
                <a:gd name="connsiteX110" fmla="*/ 6928288 w 12329384"/>
                <a:gd name="connsiteY110" fmla="*/ 516102 h 812606"/>
                <a:gd name="connsiteX111" fmla="*/ 6922178 w 12329384"/>
                <a:gd name="connsiteY111" fmla="*/ 525614 h 812606"/>
                <a:gd name="connsiteX112" fmla="*/ 6430427 w 12329384"/>
                <a:gd name="connsiteY112" fmla="*/ 812604 h 812606"/>
                <a:gd name="connsiteX113" fmla="*/ 6059999 w 12329384"/>
                <a:gd name="connsiteY113" fmla="*/ 664008 h 812606"/>
                <a:gd name="connsiteX114" fmla="*/ 6011793 w 12329384"/>
                <a:gd name="connsiteY114" fmla="*/ 616669 h 812606"/>
                <a:gd name="connsiteX115" fmla="*/ 6007479 w 12329384"/>
                <a:gd name="connsiteY115" fmla="*/ 625293 h 812606"/>
                <a:gd name="connsiteX116" fmla="*/ 5997944 w 12329384"/>
                <a:gd name="connsiteY116" fmla="*/ 607628 h 812606"/>
                <a:gd name="connsiteX117" fmla="*/ 5558114 w 12329384"/>
                <a:gd name="connsiteY117" fmla="*/ 320302 h 812606"/>
                <a:gd name="connsiteX118" fmla="*/ 5292505 w 12329384"/>
                <a:gd name="connsiteY118" fmla="*/ 411089 h 812606"/>
                <a:gd name="connsiteX119" fmla="*/ 5247300 w 12329384"/>
                <a:gd name="connsiteY119" fmla="*/ 448999 h 812606"/>
                <a:gd name="connsiteX120" fmla="*/ 5207594 w 12329384"/>
                <a:gd name="connsiteY120" fmla="*/ 488913 h 812606"/>
                <a:gd name="connsiteX121" fmla="*/ 5088520 w 12329384"/>
                <a:gd name="connsiteY121" fmla="*/ 583208 h 812606"/>
                <a:gd name="connsiteX122" fmla="*/ 4814948 w 12329384"/>
                <a:gd name="connsiteY122" fmla="*/ 660613 h 812606"/>
                <a:gd name="connsiteX123" fmla="*/ 4444521 w 12329384"/>
                <a:gd name="connsiteY123" fmla="*/ 512017 h 812606"/>
                <a:gd name="connsiteX124" fmla="*/ 4396314 w 12329384"/>
                <a:gd name="connsiteY124" fmla="*/ 464678 h 812606"/>
                <a:gd name="connsiteX125" fmla="*/ 4392001 w 12329384"/>
                <a:gd name="connsiteY125" fmla="*/ 473301 h 812606"/>
                <a:gd name="connsiteX126" fmla="*/ 4382465 w 12329384"/>
                <a:gd name="connsiteY126" fmla="*/ 455637 h 812606"/>
                <a:gd name="connsiteX127" fmla="*/ 3942636 w 12329384"/>
                <a:gd name="connsiteY127" fmla="*/ 168311 h 812606"/>
                <a:gd name="connsiteX128" fmla="*/ 3519574 w 12329384"/>
                <a:gd name="connsiteY128" fmla="*/ 428744 h 812606"/>
                <a:gd name="connsiteX129" fmla="*/ 3477788 w 12329384"/>
                <a:gd name="connsiteY129" fmla="*/ 500852 h 812606"/>
                <a:gd name="connsiteX130" fmla="*/ 3467991 w 12329384"/>
                <a:gd name="connsiteY130" fmla="*/ 516104 h 812606"/>
                <a:gd name="connsiteX131" fmla="*/ 3461880 w 12329384"/>
                <a:gd name="connsiteY131" fmla="*/ 525616 h 812606"/>
                <a:gd name="connsiteX132" fmla="*/ 2970129 w 12329384"/>
                <a:gd name="connsiteY132" fmla="*/ 812606 h 812606"/>
                <a:gd name="connsiteX133" fmla="*/ 2599702 w 12329384"/>
                <a:gd name="connsiteY133" fmla="*/ 664010 h 812606"/>
                <a:gd name="connsiteX134" fmla="*/ 2551495 w 12329384"/>
                <a:gd name="connsiteY134" fmla="*/ 616671 h 812606"/>
                <a:gd name="connsiteX135" fmla="*/ 2547182 w 12329384"/>
                <a:gd name="connsiteY135" fmla="*/ 625295 h 812606"/>
                <a:gd name="connsiteX136" fmla="*/ 2537646 w 12329384"/>
                <a:gd name="connsiteY136" fmla="*/ 607630 h 812606"/>
                <a:gd name="connsiteX137" fmla="*/ 2097817 w 12329384"/>
                <a:gd name="connsiteY137" fmla="*/ 320304 h 812606"/>
                <a:gd name="connsiteX138" fmla="*/ 1832207 w 12329384"/>
                <a:gd name="connsiteY138" fmla="*/ 411091 h 812606"/>
                <a:gd name="connsiteX139" fmla="*/ 1722225 w 12329384"/>
                <a:gd name="connsiteY139" fmla="*/ 515954 h 812606"/>
                <a:gd name="connsiteX140" fmla="*/ 1628223 w 12329384"/>
                <a:gd name="connsiteY140" fmla="*/ 583210 h 812606"/>
                <a:gd name="connsiteX141" fmla="*/ 1354650 w 12329384"/>
                <a:gd name="connsiteY141" fmla="*/ 660615 h 812606"/>
                <a:gd name="connsiteX142" fmla="*/ 984223 w 12329384"/>
                <a:gd name="connsiteY142" fmla="*/ 512019 h 812606"/>
                <a:gd name="connsiteX143" fmla="*/ 936017 w 12329384"/>
                <a:gd name="connsiteY143" fmla="*/ 464680 h 812606"/>
                <a:gd name="connsiteX144" fmla="*/ 931703 w 12329384"/>
                <a:gd name="connsiteY144" fmla="*/ 473303 h 812606"/>
                <a:gd name="connsiteX145" fmla="*/ 922167 w 12329384"/>
                <a:gd name="connsiteY145" fmla="*/ 455639 h 812606"/>
                <a:gd name="connsiteX146" fmla="*/ 482338 w 12329384"/>
                <a:gd name="connsiteY146" fmla="*/ 168313 h 812606"/>
                <a:gd name="connsiteX147" fmla="*/ 59276 w 12329384"/>
                <a:gd name="connsiteY147" fmla="*/ 428746 h 812606"/>
                <a:gd name="connsiteX148" fmla="*/ 59024 w 12329384"/>
                <a:gd name="connsiteY148" fmla="*/ 429155 h 812606"/>
                <a:gd name="connsiteX149" fmla="*/ 30746 w 12329384"/>
                <a:gd name="connsiteY149" fmla="*/ 480219 h 812606"/>
                <a:gd name="connsiteX150" fmla="*/ 1 w 12329384"/>
                <a:gd name="connsiteY150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50732 w 12329382"/>
                <a:gd name="connsiteY21" fmla="*/ 332392 h 812606"/>
                <a:gd name="connsiteX22" fmla="*/ 3581477 w 12329382"/>
                <a:gd name="connsiteY22" fmla="*/ 271321 h 812606"/>
                <a:gd name="connsiteX23" fmla="*/ 3573785 w 12329382"/>
                <a:gd name="connsiteY23" fmla="*/ 296505 h 812606"/>
                <a:gd name="connsiteX24" fmla="*/ 3579895 w 12329382"/>
                <a:gd name="connsiteY24" fmla="*/ 286993 h 812606"/>
                <a:gd name="connsiteX25" fmla="*/ 4071647 w 12329382"/>
                <a:gd name="connsiteY25" fmla="*/ 3 h 812606"/>
                <a:gd name="connsiteX26" fmla="*/ 4442074 w 12329382"/>
                <a:gd name="connsiteY26" fmla="*/ 148599 h 812606"/>
                <a:gd name="connsiteX27" fmla="*/ 4490280 w 12329382"/>
                <a:gd name="connsiteY27" fmla="*/ 195938 h 812606"/>
                <a:gd name="connsiteX28" fmla="*/ 4494594 w 12329382"/>
                <a:gd name="connsiteY28" fmla="*/ 187314 h 812606"/>
                <a:gd name="connsiteX29" fmla="*/ 4504130 w 12329382"/>
                <a:gd name="connsiteY29" fmla="*/ 204979 h 812606"/>
                <a:gd name="connsiteX30" fmla="*/ 4943959 w 12329382"/>
                <a:gd name="connsiteY30" fmla="*/ 492304 h 812606"/>
                <a:gd name="connsiteX31" fmla="*/ 5209569 w 12329382"/>
                <a:gd name="connsiteY31" fmla="*/ 401517 h 812606"/>
                <a:gd name="connsiteX32" fmla="*/ 5254773 w 12329382"/>
                <a:gd name="connsiteY32" fmla="*/ 363608 h 812606"/>
                <a:gd name="connsiteX33" fmla="*/ 5372274 w 12329382"/>
                <a:gd name="connsiteY33" fmla="*/ 258677 h 812606"/>
                <a:gd name="connsiteX34" fmla="*/ 5413553 w 12329382"/>
                <a:gd name="connsiteY34" fmla="*/ 229399 h 812606"/>
                <a:gd name="connsiteX35" fmla="*/ 5687126 w 12329382"/>
                <a:gd name="connsiteY35" fmla="*/ 151994 h 812606"/>
                <a:gd name="connsiteX36" fmla="*/ 6057553 w 12329382"/>
                <a:gd name="connsiteY36" fmla="*/ 300590 h 812606"/>
                <a:gd name="connsiteX37" fmla="*/ 6105759 w 12329382"/>
                <a:gd name="connsiteY37" fmla="*/ 347929 h 812606"/>
                <a:gd name="connsiteX38" fmla="*/ 6110073 w 12329382"/>
                <a:gd name="connsiteY38" fmla="*/ 339306 h 812606"/>
                <a:gd name="connsiteX39" fmla="*/ 6119609 w 12329382"/>
                <a:gd name="connsiteY39" fmla="*/ 356970 h 812606"/>
                <a:gd name="connsiteX40" fmla="*/ 6559437 w 12329382"/>
                <a:gd name="connsiteY40" fmla="*/ 644296 h 812606"/>
                <a:gd name="connsiteX41" fmla="*/ 6982500 w 12329382"/>
                <a:gd name="connsiteY41" fmla="*/ 383863 h 812606"/>
                <a:gd name="connsiteX42" fmla="*/ 6982751 w 12329382"/>
                <a:gd name="connsiteY42" fmla="*/ 383454 h 812606"/>
                <a:gd name="connsiteX43" fmla="*/ 6984244 w 12329382"/>
                <a:gd name="connsiteY43" fmla="*/ 380360 h 812606"/>
                <a:gd name="connsiteX44" fmla="*/ 7041775 w 12329382"/>
                <a:gd name="connsiteY44" fmla="*/ 271319 h 812606"/>
                <a:gd name="connsiteX45" fmla="*/ 7034083 w 12329382"/>
                <a:gd name="connsiteY45" fmla="*/ 296503 h 812606"/>
                <a:gd name="connsiteX46" fmla="*/ 7040193 w 12329382"/>
                <a:gd name="connsiteY46" fmla="*/ 286991 h 812606"/>
                <a:gd name="connsiteX47" fmla="*/ 7531945 w 12329382"/>
                <a:gd name="connsiteY47" fmla="*/ 1 h 812606"/>
                <a:gd name="connsiteX48" fmla="*/ 7902372 w 12329382"/>
                <a:gd name="connsiteY48" fmla="*/ 148597 h 812606"/>
                <a:gd name="connsiteX49" fmla="*/ 7950578 w 12329382"/>
                <a:gd name="connsiteY49" fmla="*/ 195936 h 812606"/>
                <a:gd name="connsiteX50" fmla="*/ 7954892 w 12329382"/>
                <a:gd name="connsiteY50" fmla="*/ 187312 h 812606"/>
                <a:gd name="connsiteX51" fmla="*/ 7964428 w 12329382"/>
                <a:gd name="connsiteY51" fmla="*/ 204977 h 812606"/>
                <a:gd name="connsiteX52" fmla="*/ 8404256 w 12329382"/>
                <a:gd name="connsiteY52" fmla="*/ 492302 h 812606"/>
                <a:gd name="connsiteX53" fmla="*/ 8669867 w 12329382"/>
                <a:gd name="connsiteY53" fmla="*/ 401515 h 812606"/>
                <a:gd name="connsiteX54" fmla="*/ 8715074 w 12329382"/>
                <a:gd name="connsiteY54" fmla="*/ 363604 h 812606"/>
                <a:gd name="connsiteX55" fmla="*/ 8720648 w 12329382"/>
                <a:gd name="connsiteY55" fmla="*/ 356531 h 812606"/>
                <a:gd name="connsiteX56" fmla="*/ 8832571 w 12329382"/>
                <a:gd name="connsiteY56" fmla="*/ 258676 h 812606"/>
                <a:gd name="connsiteX57" fmla="*/ 8873851 w 12329382"/>
                <a:gd name="connsiteY57" fmla="*/ 229399 h 812606"/>
                <a:gd name="connsiteX58" fmla="*/ 9147424 w 12329382"/>
                <a:gd name="connsiteY58" fmla="*/ 151993 h 812606"/>
                <a:gd name="connsiteX59" fmla="*/ 9517851 w 12329382"/>
                <a:gd name="connsiteY59" fmla="*/ 300589 h 812606"/>
                <a:gd name="connsiteX60" fmla="*/ 9566057 w 12329382"/>
                <a:gd name="connsiteY60" fmla="*/ 347928 h 812606"/>
                <a:gd name="connsiteX61" fmla="*/ 9570371 w 12329382"/>
                <a:gd name="connsiteY61" fmla="*/ 339305 h 812606"/>
                <a:gd name="connsiteX62" fmla="*/ 9579906 w 12329382"/>
                <a:gd name="connsiteY62" fmla="*/ 356969 h 812606"/>
                <a:gd name="connsiteX63" fmla="*/ 10019736 w 12329382"/>
                <a:gd name="connsiteY63" fmla="*/ 644295 h 812606"/>
                <a:gd name="connsiteX64" fmla="*/ 10442798 w 12329382"/>
                <a:gd name="connsiteY64" fmla="*/ 383862 h 812606"/>
                <a:gd name="connsiteX65" fmla="*/ 10443050 w 12329382"/>
                <a:gd name="connsiteY65" fmla="*/ 383453 h 812606"/>
                <a:gd name="connsiteX66" fmla="*/ 10444542 w 12329382"/>
                <a:gd name="connsiteY66" fmla="*/ 380359 h 812606"/>
                <a:gd name="connsiteX67" fmla="*/ 10502072 w 12329382"/>
                <a:gd name="connsiteY67" fmla="*/ 271318 h 812606"/>
                <a:gd name="connsiteX68" fmla="*/ 10494381 w 12329382"/>
                <a:gd name="connsiteY68" fmla="*/ 296502 h 812606"/>
                <a:gd name="connsiteX69" fmla="*/ 10500491 w 12329382"/>
                <a:gd name="connsiteY69" fmla="*/ 286990 h 812606"/>
                <a:gd name="connsiteX70" fmla="*/ 10992243 w 12329382"/>
                <a:gd name="connsiteY70" fmla="*/ 0 h 812606"/>
                <a:gd name="connsiteX71" fmla="*/ 11362670 w 12329382"/>
                <a:gd name="connsiteY71" fmla="*/ 148596 h 812606"/>
                <a:gd name="connsiteX72" fmla="*/ 11410876 w 12329382"/>
                <a:gd name="connsiteY72" fmla="*/ 195935 h 812606"/>
                <a:gd name="connsiteX73" fmla="*/ 11424726 w 12329382"/>
                <a:gd name="connsiteY73" fmla="*/ 204976 h 812606"/>
                <a:gd name="connsiteX74" fmla="*/ 11864555 w 12329382"/>
                <a:gd name="connsiteY74" fmla="*/ 492302 h 812606"/>
                <a:gd name="connsiteX75" fmla="*/ 12329382 w 12329382"/>
                <a:gd name="connsiteY75" fmla="*/ 159808 h 812606"/>
                <a:gd name="connsiteX76" fmla="*/ 12329208 w 12329382"/>
                <a:gd name="connsiteY76" fmla="*/ 177225 h 812606"/>
                <a:gd name="connsiteX77" fmla="*/ 11735542 w 12329382"/>
                <a:gd name="connsiteY77" fmla="*/ 660610 h 812606"/>
                <a:gd name="connsiteX78" fmla="*/ 11365115 w 12329382"/>
                <a:gd name="connsiteY78" fmla="*/ 512014 h 812606"/>
                <a:gd name="connsiteX79" fmla="*/ 11316909 w 12329382"/>
                <a:gd name="connsiteY79" fmla="*/ 464675 h 812606"/>
                <a:gd name="connsiteX80" fmla="*/ 11312594 w 12329382"/>
                <a:gd name="connsiteY80" fmla="*/ 473298 h 812606"/>
                <a:gd name="connsiteX81" fmla="*/ 11303059 w 12329382"/>
                <a:gd name="connsiteY81" fmla="*/ 455634 h 812606"/>
                <a:gd name="connsiteX82" fmla="*/ 10863230 w 12329382"/>
                <a:gd name="connsiteY82" fmla="*/ 168308 h 812606"/>
                <a:gd name="connsiteX83" fmla="*/ 10440168 w 12329382"/>
                <a:gd name="connsiteY83" fmla="*/ 428741 h 812606"/>
                <a:gd name="connsiteX84" fmla="*/ 10439916 w 12329382"/>
                <a:gd name="connsiteY84" fmla="*/ 429150 h 812606"/>
                <a:gd name="connsiteX85" fmla="*/ 10438424 w 12329382"/>
                <a:gd name="connsiteY85" fmla="*/ 432244 h 812606"/>
                <a:gd name="connsiteX86" fmla="*/ 10388584 w 12329382"/>
                <a:gd name="connsiteY86" fmla="*/ 516101 h 812606"/>
                <a:gd name="connsiteX87" fmla="*/ 10382475 w 12329382"/>
                <a:gd name="connsiteY87" fmla="*/ 525613 h 812606"/>
                <a:gd name="connsiteX88" fmla="*/ 9890722 w 12329382"/>
                <a:gd name="connsiteY88" fmla="*/ 812603 h 812606"/>
                <a:gd name="connsiteX89" fmla="*/ 9520295 w 12329382"/>
                <a:gd name="connsiteY89" fmla="*/ 664007 h 812606"/>
                <a:gd name="connsiteX90" fmla="*/ 9472089 w 12329382"/>
                <a:gd name="connsiteY90" fmla="*/ 616668 h 812606"/>
                <a:gd name="connsiteX91" fmla="*/ 9467775 w 12329382"/>
                <a:gd name="connsiteY91" fmla="*/ 625292 h 812606"/>
                <a:gd name="connsiteX92" fmla="*/ 9458240 w 12329382"/>
                <a:gd name="connsiteY92" fmla="*/ 607627 h 812606"/>
                <a:gd name="connsiteX93" fmla="*/ 9018411 w 12329382"/>
                <a:gd name="connsiteY93" fmla="*/ 320302 h 812606"/>
                <a:gd name="connsiteX94" fmla="*/ 8752800 w 12329382"/>
                <a:gd name="connsiteY94" fmla="*/ 411089 h 812606"/>
                <a:gd name="connsiteX95" fmla="*/ 8707593 w 12329382"/>
                <a:gd name="connsiteY95" fmla="*/ 449000 h 812606"/>
                <a:gd name="connsiteX96" fmla="*/ 8702020 w 12329382"/>
                <a:gd name="connsiteY96" fmla="*/ 456073 h 812606"/>
                <a:gd name="connsiteX97" fmla="*/ 8590096 w 12329382"/>
                <a:gd name="connsiteY97" fmla="*/ 553928 h 812606"/>
                <a:gd name="connsiteX98" fmla="*/ 8548816 w 12329382"/>
                <a:gd name="connsiteY98" fmla="*/ 583206 h 812606"/>
                <a:gd name="connsiteX99" fmla="*/ 8275244 w 12329382"/>
                <a:gd name="connsiteY99" fmla="*/ 660611 h 812606"/>
                <a:gd name="connsiteX100" fmla="*/ 7904817 w 12329382"/>
                <a:gd name="connsiteY100" fmla="*/ 512015 h 812606"/>
                <a:gd name="connsiteX101" fmla="*/ 7856610 w 12329382"/>
                <a:gd name="connsiteY101" fmla="*/ 464676 h 812606"/>
                <a:gd name="connsiteX102" fmla="*/ 7852297 w 12329382"/>
                <a:gd name="connsiteY102" fmla="*/ 473299 h 812606"/>
                <a:gd name="connsiteX103" fmla="*/ 7842761 w 12329382"/>
                <a:gd name="connsiteY103" fmla="*/ 455635 h 812606"/>
                <a:gd name="connsiteX104" fmla="*/ 7402931 w 12329382"/>
                <a:gd name="connsiteY104" fmla="*/ 168309 h 812606"/>
                <a:gd name="connsiteX105" fmla="*/ 6979869 w 12329382"/>
                <a:gd name="connsiteY105" fmla="*/ 428742 h 812606"/>
                <a:gd name="connsiteX106" fmla="*/ 6979618 w 12329382"/>
                <a:gd name="connsiteY106" fmla="*/ 429151 h 812606"/>
                <a:gd name="connsiteX107" fmla="*/ 6978126 w 12329382"/>
                <a:gd name="connsiteY107" fmla="*/ 432245 h 812606"/>
                <a:gd name="connsiteX108" fmla="*/ 6920595 w 12329382"/>
                <a:gd name="connsiteY108" fmla="*/ 541286 h 812606"/>
                <a:gd name="connsiteX109" fmla="*/ 6928286 w 12329382"/>
                <a:gd name="connsiteY109" fmla="*/ 516102 h 812606"/>
                <a:gd name="connsiteX110" fmla="*/ 6922176 w 12329382"/>
                <a:gd name="connsiteY110" fmla="*/ 525614 h 812606"/>
                <a:gd name="connsiteX111" fmla="*/ 6430425 w 12329382"/>
                <a:gd name="connsiteY111" fmla="*/ 812604 h 812606"/>
                <a:gd name="connsiteX112" fmla="*/ 6059997 w 12329382"/>
                <a:gd name="connsiteY112" fmla="*/ 664008 h 812606"/>
                <a:gd name="connsiteX113" fmla="*/ 6011791 w 12329382"/>
                <a:gd name="connsiteY113" fmla="*/ 616669 h 812606"/>
                <a:gd name="connsiteX114" fmla="*/ 6007477 w 12329382"/>
                <a:gd name="connsiteY114" fmla="*/ 625293 h 812606"/>
                <a:gd name="connsiteX115" fmla="*/ 5997942 w 12329382"/>
                <a:gd name="connsiteY115" fmla="*/ 607628 h 812606"/>
                <a:gd name="connsiteX116" fmla="*/ 5558112 w 12329382"/>
                <a:gd name="connsiteY116" fmla="*/ 320302 h 812606"/>
                <a:gd name="connsiteX117" fmla="*/ 5292503 w 12329382"/>
                <a:gd name="connsiteY117" fmla="*/ 411089 h 812606"/>
                <a:gd name="connsiteX118" fmla="*/ 5247298 w 12329382"/>
                <a:gd name="connsiteY118" fmla="*/ 448999 h 812606"/>
                <a:gd name="connsiteX119" fmla="*/ 5207592 w 12329382"/>
                <a:gd name="connsiteY119" fmla="*/ 488913 h 812606"/>
                <a:gd name="connsiteX120" fmla="*/ 5088518 w 12329382"/>
                <a:gd name="connsiteY120" fmla="*/ 583208 h 812606"/>
                <a:gd name="connsiteX121" fmla="*/ 4814946 w 12329382"/>
                <a:gd name="connsiteY121" fmla="*/ 660613 h 812606"/>
                <a:gd name="connsiteX122" fmla="*/ 4444519 w 12329382"/>
                <a:gd name="connsiteY122" fmla="*/ 512017 h 812606"/>
                <a:gd name="connsiteX123" fmla="*/ 4396312 w 12329382"/>
                <a:gd name="connsiteY123" fmla="*/ 464678 h 812606"/>
                <a:gd name="connsiteX124" fmla="*/ 4391999 w 12329382"/>
                <a:gd name="connsiteY124" fmla="*/ 473301 h 812606"/>
                <a:gd name="connsiteX125" fmla="*/ 4382463 w 12329382"/>
                <a:gd name="connsiteY125" fmla="*/ 455637 h 812606"/>
                <a:gd name="connsiteX126" fmla="*/ 3942634 w 12329382"/>
                <a:gd name="connsiteY126" fmla="*/ 168311 h 812606"/>
                <a:gd name="connsiteX127" fmla="*/ 3519572 w 12329382"/>
                <a:gd name="connsiteY127" fmla="*/ 428744 h 812606"/>
                <a:gd name="connsiteX128" fmla="*/ 3477786 w 12329382"/>
                <a:gd name="connsiteY128" fmla="*/ 500852 h 812606"/>
                <a:gd name="connsiteX129" fmla="*/ 3467989 w 12329382"/>
                <a:gd name="connsiteY129" fmla="*/ 516104 h 812606"/>
                <a:gd name="connsiteX130" fmla="*/ 3461878 w 12329382"/>
                <a:gd name="connsiteY130" fmla="*/ 525616 h 812606"/>
                <a:gd name="connsiteX131" fmla="*/ 2970127 w 12329382"/>
                <a:gd name="connsiteY131" fmla="*/ 812606 h 812606"/>
                <a:gd name="connsiteX132" fmla="*/ 2599700 w 12329382"/>
                <a:gd name="connsiteY132" fmla="*/ 664010 h 812606"/>
                <a:gd name="connsiteX133" fmla="*/ 2551493 w 12329382"/>
                <a:gd name="connsiteY133" fmla="*/ 616671 h 812606"/>
                <a:gd name="connsiteX134" fmla="*/ 2547180 w 12329382"/>
                <a:gd name="connsiteY134" fmla="*/ 625295 h 812606"/>
                <a:gd name="connsiteX135" fmla="*/ 2537644 w 12329382"/>
                <a:gd name="connsiteY135" fmla="*/ 607630 h 812606"/>
                <a:gd name="connsiteX136" fmla="*/ 2097815 w 12329382"/>
                <a:gd name="connsiteY136" fmla="*/ 320304 h 812606"/>
                <a:gd name="connsiteX137" fmla="*/ 1832205 w 12329382"/>
                <a:gd name="connsiteY137" fmla="*/ 411091 h 812606"/>
                <a:gd name="connsiteX138" fmla="*/ 1722223 w 12329382"/>
                <a:gd name="connsiteY138" fmla="*/ 515954 h 812606"/>
                <a:gd name="connsiteX139" fmla="*/ 1628221 w 12329382"/>
                <a:gd name="connsiteY139" fmla="*/ 583210 h 812606"/>
                <a:gd name="connsiteX140" fmla="*/ 1354648 w 12329382"/>
                <a:gd name="connsiteY140" fmla="*/ 660615 h 812606"/>
                <a:gd name="connsiteX141" fmla="*/ 984221 w 12329382"/>
                <a:gd name="connsiteY141" fmla="*/ 512019 h 812606"/>
                <a:gd name="connsiteX142" fmla="*/ 936015 w 12329382"/>
                <a:gd name="connsiteY142" fmla="*/ 464680 h 812606"/>
                <a:gd name="connsiteX143" fmla="*/ 931701 w 12329382"/>
                <a:gd name="connsiteY143" fmla="*/ 473303 h 812606"/>
                <a:gd name="connsiteX144" fmla="*/ 922165 w 12329382"/>
                <a:gd name="connsiteY144" fmla="*/ 455639 h 812606"/>
                <a:gd name="connsiteX145" fmla="*/ 482336 w 12329382"/>
                <a:gd name="connsiteY145" fmla="*/ 168313 h 812606"/>
                <a:gd name="connsiteX146" fmla="*/ 59274 w 12329382"/>
                <a:gd name="connsiteY146" fmla="*/ 428746 h 812606"/>
                <a:gd name="connsiteX147" fmla="*/ 59022 w 12329382"/>
                <a:gd name="connsiteY147" fmla="*/ 429155 h 812606"/>
                <a:gd name="connsiteX148" fmla="*/ 30744 w 12329382"/>
                <a:gd name="connsiteY148" fmla="*/ 480219 h 812606"/>
                <a:gd name="connsiteX149" fmla="*/ -1 w 12329382"/>
                <a:gd name="connsiteY149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50734 w 12329384"/>
                <a:gd name="connsiteY21" fmla="*/ 332392 h 812606"/>
                <a:gd name="connsiteX22" fmla="*/ 3581479 w 12329384"/>
                <a:gd name="connsiteY22" fmla="*/ 271321 h 812606"/>
                <a:gd name="connsiteX23" fmla="*/ 3573787 w 12329384"/>
                <a:gd name="connsiteY23" fmla="*/ 296505 h 812606"/>
                <a:gd name="connsiteX24" fmla="*/ 3579897 w 12329384"/>
                <a:gd name="connsiteY24" fmla="*/ 286993 h 812606"/>
                <a:gd name="connsiteX25" fmla="*/ 4071649 w 12329384"/>
                <a:gd name="connsiteY25" fmla="*/ 3 h 812606"/>
                <a:gd name="connsiteX26" fmla="*/ 4442076 w 12329384"/>
                <a:gd name="connsiteY26" fmla="*/ 148599 h 812606"/>
                <a:gd name="connsiteX27" fmla="*/ 4490282 w 12329384"/>
                <a:gd name="connsiteY27" fmla="*/ 195938 h 812606"/>
                <a:gd name="connsiteX28" fmla="*/ 4494596 w 12329384"/>
                <a:gd name="connsiteY28" fmla="*/ 187314 h 812606"/>
                <a:gd name="connsiteX29" fmla="*/ 4504132 w 12329384"/>
                <a:gd name="connsiteY29" fmla="*/ 204979 h 812606"/>
                <a:gd name="connsiteX30" fmla="*/ 4943961 w 12329384"/>
                <a:gd name="connsiteY30" fmla="*/ 492304 h 812606"/>
                <a:gd name="connsiteX31" fmla="*/ 5209571 w 12329384"/>
                <a:gd name="connsiteY31" fmla="*/ 401517 h 812606"/>
                <a:gd name="connsiteX32" fmla="*/ 5254775 w 12329384"/>
                <a:gd name="connsiteY32" fmla="*/ 363608 h 812606"/>
                <a:gd name="connsiteX33" fmla="*/ 5372276 w 12329384"/>
                <a:gd name="connsiteY33" fmla="*/ 258677 h 812606"/>
                <a:gd name="connsiteX34" fmla="*/ 5413555 w 12329384"/>
                <a:gd name="connsiteY34" fmla="*/ 229399 h 812606"/>
                <a:gd name="connsiteX35" fmla="*/ 5687128 w 12329384"/>
                <a:gd name="connsiteY35" fmla="*/ 151994 h 812606"/>
                <a:gd name="connsiteX36" fmla="*/ 6057555 w 12329384"/>
                <a:gd name="connsiteY36" fmla="*/ 300590 h 812606"/>
                <a:gd name="connsiteX37" fmla="*/ 6105761 w 12329384"/>
                <a:gd name="connsiteY37" fmla="*/ 347929 h 812606"/>
                <a:gd name="connsiteX38" fmla="*/ 6110075 w 12329384"/>
                <a:gd name="connsiteY38" fmla="*/ 339306 h 812606"/>
                <a:gd name="connsiteX39" fmla="*/ 6119611 w 12329384"/>
                <a:gd name="connsiteY39" fmla="*/ 356970 h 812606"/>
                <a:gd name="connsiteX40" fmla="*/ 6559439 w 12329384"/>
                <a:gd name="connsiteY40" fmla="*/ 644296 h 812606"/>
                <a:gd name="connsiteX41" fmla="*/ 6982502 w 12329384"/>
                <a:gd name="connsiteY41" fmla="*/ 383863 h 812606"/>
                <a:gd name="connsiteX42" fmla="*/ 6982753 w 12329384"/>
                <a:gd name="connsiteY42" fmla="*/ 383454 h 812606"/>
                <a:gd name="connsiteX43" fmla="*/ 6984246 w 12329384"/>
                <a:gd name="connsiteY43" fmla="*/ 380360 h 812606"/>
                <a:gd name="connsiteX44" fmla="*/ 7041777 w 12329384"/>
                <a:gd name="connsiteY44" fmla="*/ 271319 h 812606"/>
                <a:gd name="connsiteX45" fmla="*/ 7040195 w 12329384"/>
                <a:gd name="connsiteY45" fmla="*/ 286991 h 812606"/>
                <a:gd name="connsiteX46" fmla="*/ 7531947 w 12329384"/>
                <a:gd name="connsiteY46" fmla="*/ 1 h 812606"/>
                <a:gd name="connsiteX47" fmla="*/ 7902374 w 12329384"/>
                <a:gd name="connsiteY47" fmla="*/ 148597 h 812606"/>
                <a:gd name="connsiteX48" fmla="*/ 7950580 w 12329384"/>
                <a:gd name="connsiteY48" fmla="*/ 195936 h 812606"/>
                <a:gd name="connsiteX49" fmla="*/ 7954894 w 12329384"/>
                <a:gd name="connsiteY49" fmla="*/ 187312 h 812606"/>
                <a:gd name="connsiteX50" fmla="*/ 7964430 w 12329384"/>
                <a:gd name="connsiteY50" fmla="*/ 204977 h 812606"/>
                <a:gd name="connsiteX51" fmla="*/ 8404258 w 12329384"/>
                <a:gd name="connsiteY51" fmla="*/ 492302 h 812606"/>
                <a:gd name="connsiteX52" fmla="*/ 8669869 w 12329384"/>
                <a:gd name="connsiteY52" fmla="*/ 401515 h 812606"/>
                <a:gd name="connsiteX53" fmla="*/ 8715076 w 12329384"/>
                <a:gd name="connsiteY53" fmla="*/ 363604 h 812606"/>
                <a:gd name="connsiteX54" fmla="*/ 8720650 w 12329384"/>
                <a:gd name="connsiteY54" fmla="*/ 356531 h 812606"/>
                <a:gd name="connsiteX55" fmla="*/ 8832573 w 12329384"/>
                <a:gd name="connsiteY55" fmla="*/ 258676 h 812606"/>
                <a:gd name="connsiteX56" fmla="*/ 8873853 w 12329384"/>
                <a:gd name="connsiteY56" fmla="*/ 229399 h 812606"/>
                <a:gd name="connsiteX57" fmla="*/ 9147426 w 12329384"/>
                <a:gd name="connsiteY57" fmla="*/ 151993 h 812606"/>
                <a:gd name="connsiteX58" fmla="*/ 9517853 w 12329384"/>
                <a:gd name="connsiteY58" fmla="*/ 300589 h 812606"/>
                <a:gd name="connsiteX59" fmla="*/ 9566059 w 12329384"/>
                <a:gd name="connsiteY59" fmla="*/ 347928 h 812606"/>
                <a:gd name="connsiteX60" fmla="*/ 9570373 w 12329384"/>
                <a:gd name="connsiteY60" fmla="*/ 339305 h 812606"/>
                <a:gd name="connsiteX61" fmla="*/ 9579908 w 12329384"/>
                <a:gd name="connsiteY61" fmla="*/ 356969 h 812606"/>
                <a:gd name="connsiteX62" fmla="*/ 10019738 w 12329384"/>
                <a:gd name="connsiteY62" fmla="*/ 644295 h 812606"/>
                <a:gd name="connsiteX63" fmla="*/ 10442800 w 12329384"/>
                <a:gd name="connsiteY63" fmla="*/ 383862 h 812606"/>
                <a:gd name="connsiteX64" fmla="*/ 10443052 w 12329384"/>
                <a:gd name="connsiteY64" fmla="*/ 383453 h 812606"/>
                <a:gd name="connsiteX65" fmla="*/ 10444544 w 12329384"/>
                <a:gd name="connsiteY65" fmla="*/ 380359 h 812606"/>
                <a:gd name="connsiteX66" fmla="*/ 10502074 w 12329384"/>
                <a:gd name="connsiteY66" fmla="*/ 271318 h 812606"/>
                <a:gd name="connsiteX67" fmla="*/ 10494383 w 12329384"/>
                <a:gd name="connsiteY67" fmla="*/ 296502 h 812606"/>
                <a:gd name="connsiteX68" fmla="*/ 10500493 w 12329384"/>
                <a:gd name="connsiteY68" fmla="*/ 286990 h 812606"/>
                <a:gd name="connsiteX69" fmla="*/ 10992245 w 12329384"/>
                <a:gd name="connsiteY69" fmla="*/ 0 h 812606"/>
                <a:gd name="connsiteX70" fmla="*/ 11362672 w 12329384"/>
                <a:gd name="connsiteY70" fmla="*/ 148596 h 812606"/>
                <a:gd name="connsiteX71" fmla="*/ 11410878 w 12329384"/>
                <a:gd name="connsiteY71" fmla="*/ 195935 h 812606"/>
                <a:gd name="connsiteX72" fmla="*/ 11424728 w 12329384"/>
                <a:gd name="connsiteY72" fmla="*/ 204976 h 812606"/>
                <a:gd name="connsiteX73" fmla="*/ 11864557 w 12329384"/>
                <a:gd name="connsiteY73" fmla="*/ 492302 h 812606"/>
                <a:gd name="connsiteX74" fmla="*/ 12329384 w 12329384"/>
                <a:gd name="connsiteY74" fmla="*/ 159808 h 812606"/>
                <a:gd name="connsiteX75" fmla="*/ 12329210 w 12329384"/>
                <a:gd name="connsiteY75" fmla="*/ 177225 h 812606"/>
                <a:gd name="connsiteX76" fmla="*/ 11735544 w 12329384"/>
                <a:gd name="connsiteY76" fmla="*/ 660610 h 812606"/>
                <a:gd name="connsiteX77" fmla="*/ 11365117 w 12329384"/>
                <a:gd name="connsiteY77" fmla="*/ 512014 h 812606"/>
                <a:gd name="connsiteX78" fmla="*/ 11316911 w 12329384"/>
                <a:gd name="connsiteY78" fmla="*/ 464675 h 812606"/>
                <a:gd name="connsiteX79" fmla="*/ 11312596 w 12329384"/>
                <a:gd name="connsiteY79" fmla="*/ 473298 h 812606"/>
                <a:gd name="connsiteX80" fmla="*/ 11303061 w 12329384"/>
                <a:gd name="connsiteY80" fmla="*/ 455634 h 812606"/>
                <a:gd name="connsiteX81" fmla="*/ 10863232 w 12329384"/>
                <a:gd name="connsiteY81" fmla="*/ 168308 h 812606"/>
                <a:gd name="connsiteX82" fmla="*/ 10440170 w 12329384"/>
                <a:gd name="connsiteY82" fmla="*/ 428741 h 812606"/>
                <a:gd name="connsiteX83" fmla="*/ 10439918 w 12329384"/>
                <a:gd name="connsiteY83" fmla="*/ 429150 h 812606"/>
                <a:gd name="connsiteX84" fmla="*/ 10438426 w 12329384"/>
                <a:gd name="connsiteY84" fmla="*/ 432244 h 812606"/>
                <a:gd name="connsiteX85" fmla="*/ 10388586 w 12329384"/>
                <a:gd name="connsiteY85" fmla="*/ 516101 h 812606"/>
                <a:gd name="connsiteX86" fmla="*/ 10382477 w 12329384"/>
                <a:gd name="connsiteY86" fmla="*/ 525613 h 812606"/>
                <a:gd name="connsiteX87" fmla="*/ 9890724 w 12329384"/>
                <a:gd name="connsiteY87" fmla="*/ 812603 h 812606"/>
                <a:gd name="connsiteX88" fmla="*/ 9520297 w 12329384"/>
                <a:gd name="connsiteY88" fmla="*/ 664007 h 812606"/>
                <a:gd name="connsiteX89" fmla="*/ 9472091 w 12329384"/>
                <a:gd name="connsiteY89" fmla="*/ 616668 h 812606"/>
                <a:gd name="connsiteX90" fmla="*/ 9467777 w 12329384"/>
                <a:gd name="connsiteY90" fmla="*/ 625292 h 812606"/>
                <a:gd name="connsiteX91" fmla="*/ 9458242 w 12329384"/>
                <a:gd name="connsiteY91" fmla="*/ 607627 h 812606"/>
                <a:gd name="connsiteX92" fmla="*/ 9018413 w 12329384"/>
                <a:gd name="connsiteY92" fmla="*/ 320302 h 812606"/>
                <a:gd name="connsiteX93" fmla="*/ 8752802 w 12329384"/>
                <a:gd name="connsiteY93" fmla="*/ 411089 h 812606"/>
                <a:gd name="connsiteX94" fmla="*/ 8707595 w 12329384"/>
                <a:gd name="connsiteY94" fmla="*/ 449000 h 812606"/>
                <a:gd name="connsiteX95" fmla="*/ 8702022 w 12329384"/>
                <a:gd name="connsiteY95" fmla="*/ 456073 h 812606"/>
                <a:gd name="connsiteX96" fmla="*/ 8590098 w 12329384"/>
                <a:gd name="connsiteY96" fmla="*/ 553928 h 812606"/>
                <a:gd name="connsiteX97" fmla="*/ 8548818 w 12329384"/>
                <a:gd name="connsiteY97" fmla="*/ 583206 h 812606"/>
                <a:gd name="connsiteX98" fmla="*/ 8275246 w 12329384"/>
                <a:gd name="connsiteY98" fmla="*/ 660611 h 812606"/>
                <a:gd name="connsiteX99" fmla="*/ 7904819 w 12329384"/>
                <a:gd name="connsiteY99" fmla="*/ 512015 h 812606"/>
                <a:gd name="connsiteX100" fmla="*/ 7856612 w 12329384"/>
                <a:gd name="connsiteY100" fmla="*/ 464676 h 812606"/>
                <a:gd name="connsiteX101" fmla="*/ 7852299 w 12329384"/>
                <a:gd name="connsiteY101" fmla="*/ 473299 h 812606"/>
                <a:gd name="connsiteX102" fmla="*/ 7842763 w 12329384"/>
                <a:gd name="connsiteY102" fmla="*/ 455635 h 812606"/>
                <a:gd name="connsiteX103" fmla="*/ 7402933 w 12329384"/>
                <a:gd name="connsiteY103" fmla="*/ 168309 h 812606"/>
                <a:gd name="connsiteX104" fmla="*/ 6979871 w 12329384"/>
                <a:gd name="connsiteY104" fmla="*/ 428742 h 812606"/>
                <a:gd name="connsiteX105" fmla="*/ 6979620 w 12329384"/>
                <a:gd name="connsiteY105" fmla="*/ 429151 h 812606"/>
                <a:gd name="connsiteX106" fmla="*/ 6978128 w 12329384"/>
                <a:gd name="connsiteY106" fmla="*/ 432245 h 812606"/>
                <a:gd name="connsiteX107" fmla="*/ 6920597 w 12329384"/>
                <a:gd name="connsiteY107" fmla="*/ 541286 h 812606"/>
                <a:gd name="connsiteX108" fmla="*/ 6928288 w 12329384"/>
                <a:gd name="connsiteY108" fmla="*/ 516102 h 812606"/>
                <a:gd name="connsiteX109" fmla="*/ 6922178 w 12329384"/>
                <a:gd name="connsiteY109" fmla="*/ 525614 h 812606"/>
                <a:gd name="connsiteX110" fmla="*/ 6430427 w 12329384"/>
                <a:gd name="connsiteY110" fmla="*/ 812604 h 812606"/>
                <a:gd name="connsiteX111" fmla="*/ 6059999 w 12329384"/>
                <a:gd name="connsiteY111" fmla="*/ 664008 h 812606"/>
                <a:gd name="connsiteX112" fmla="*/ 6011793 w 12329384"/>
                <a:gd name="connsiteY112" fmla="*/ 616669 h 812606"/>
                <a:gd name="connsiteX113" fmla="*/ 6007479 w 12329384"/>
                <a:gd name="connsiteY113" fmla="*/ 625293 h 812606"/>
                <a:gd name="connsiteX114" fmla="*/ 5997944 w 12329384"/>
                <a:gd name="connsiteY114" fmla="*/ 607628 h 812606"/>
                <a:gd name="connsiteX115" fmla="*/ 5558114 w 12329384"/>
                <a:gd name="connsiteY115" fmla="*/ 320302 h 812606"/>
                <a:gd name="connsiteX116" fmla="*/ 5292505 w 12329384"/>
                <a:gd name="connsiteY116" fmla="*/ 411089 h 812606"/>
                <a:gd name="connsiteX117" fmla="*/ 5247300 w 12329384"/>
                <a:gd name="connsiteY117" fmla="*/ 448999 h 812606"/>
                <a:gd name="connsiteX118" fmla="*/ 5207594 w 12329384"/>
                <a:gd name="connsiteY118" fmla="*/ 488913 h 812606"/>
                <a:gd name="connsiteX119" fmla="*/ 5088520 w 12329384"/>
                <a:gd name="connsiteY119" fmla="*/ 583208 h 812606"/>
                <a:gd name="connsiteX120" fmla="*/ 4814948 w 12329384"/>
                <a:gd name="connsiteY120" fmla="*/ 660613 h 812606"/>
                <a:gd name="connsiteX121" fmla="*/ 4444521 w 12329384"/>
                <a:gd name="connsiteY121" fmla="*/ 512017 h 812606"/>
                <a:gd name="connsiteX122" fmla="*/ 4396314 w 12329384"/>
                <a:gd name="connsiteY122" fmla="*/ 464678 h 812606"/>
                <a:gd name="connsiteX123" fmla="*/ 4392001 w 12329384"/>
                <a:gd name="connsiteY123" fmla="*/ 473301 h 812606"/>
                <a:gd name="connsiteX124" fmla="*/ 4382465 w 12329384"/>
                <a:gd name="connsiteY124" fmla="*/ 455637 h 812606"/>
                <a:gd name="connsiteX125" fmla="*/ 3942636 w 12329384"/>
                <a:gd name="connsiteY125" fmla="*/ 168311 h 812606"/>
                <a:gd name="connsiteX126" fmla="*/ 3519574 w 12329384"/>
                <a:gd name="connsiteY126" fmla="*/ 428744 h 812606"/>
                <a:gd name="connsiteX127" fmla="*/ 3477788 w 12329384"/>
                <a:gd name="connsiteY127" fmla="*/ 500852 h 812606"/>
                <a:gd name="connsiteX128" fmla="*/ 3467991 w 12329384"/>
                <a:gd name="connsiteY128" fmla="*/ 516104 h 812606"/>
                <a:gd name="connsiteX129" fmla="*/ 3461880 w 12329384"/>
                <a:gd name="connsiteY129" fmla="*/ 525616 h 812606"/>
                <a:gd name="connsiteX130" fmla="*/ 2970129 w 12329384"/>
                <a:gd name="connsiteY130" fmla="*/ 812606 h 812606"/>
                <a:gd name="connsiteX131" fmla="*/ 2599702 w 12329384"/>
                <a:gd name="connsiteY131" fmla="*/ 664010 h 812606"/>
                <a:gd name="connsiteX132" fmla="*/ 2551495 w 12329384"/>
                <a:gd name="connsiteY132" fmla="*/ 616671 h 812606"/>
                <a:gd name="connsiteX133" fmla="*/ 2547182 w 12329384"/>
                <a:gd name="connsiteY133" fmla="*/ 625295 h 812606"/>
                <a:gd name="connsiteX134" fmla="*/ 2537646 w 12329384"/>
                <a:gd name="connsiteY134" fmla="*/ 607630 h 812606"/>
                <a:gd name="connsiteX135" fmla="*/ 2097817 w 12329384"/>
                <a:gd name="connsiteY135" fmla="*/ 320304 h 812606"/>
                <a:gd name="connsiteX136" fmla="*/ 1832207 w 12329384"/>
                <a:gd name="connsiteY136" fmla="*/ 411091 h 812606"/>
                <a:gd name="connsiteX137" fmla="*/ 1722225 w 12329384"/>
                <a:gd name="connsiteY137" fmla="*/ 515954 h 812606"/>
                <a:gd name="connsiteX138" fmla="*/ 1628223 w 12329384"/>
                <a:gd name="connsiteY138" fmla="*/ 583210 h 812606"/>
                <a:gd name="connsiteX139" fmla="*/ 1354650 w 12329384"/>
                <a:gd name="connsiteY139" fmla="*/ 660615 h 812606"/>
                <a:gd name="connsiteX140" fmla="*/ 984223 w 12329384"/>
                <a:gd name="connsiteY140" fmla="*/ 512019 h 812606"/>
                <a:gd name="connsiteX141" fmla="*/ 936017 w 12329384"/>
                <a:gd name="connsiteY141" fmla="*/ 464680 h 812606"/>
                <a:gd name="connsiteX142" fmla="*/ 931703 w 12329384"/>
                <a:gd name="connsiteY142" fmla="*/ 473303 h 812606"/>
                <a:gd name="connsiteX143" fmla="*/ 922167 w 12329384"/>
                <a:gd name="connsiteY143" fmla="*/ 455639 h 812606"/>
                <a:gd name="connsiteX144" fmla="*/ 482338 w 12329384"/>
                <a:gd name="connsiteY144" fmla="*/ 168313 h 812606"/>
                <a:gd name="connsiteX145" fmla="*/ 59276 w 12329384"/>
                <a:gd name="connsiteY145" fmla="*/ 428746 h 812606"/>
                <a:gd name="connsiteX146" fmla="*/ 59024 w 12329384"/>
                <a:gd name="connsiteY146" fmla="*/ 429155 h 812606"/>
                <a:gd name="connsiteX147" fmla="*/ 30746 w 12329384"/>
                <a:gd name="connsiteY147" fmla="*/ 480219 h 812606"/>
                <a:gd name="connsiteX148" fmla="*/ 1 w 12329384"/>
                <a:gd name="connsiteY148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50732 w 12329382"/>
                <a:gd name="connsiteY21" fmla="*/ 332392 h 812606"/>
                <a:gd name="connsiteX22" fmla="*/ 3581477 w 12329382"/>
                <a:gd name="connsiteY22" fmla="*/ 271321 h 812606"/>
                <a:gd name="connsiteX23" fmla="*/ 3573785 w 12329382"/>
                <a:gd name="connsiteY23" fmla="*/ 296505 h 812606"/>
                <a:gd name="connsiteX24" fmla="*/ 3579895 w 12329382"/>
                <a:gd name="connsiteY24" fmla="*/ 286993 h 812606"/>
                <a:gd name="connsiteX25" fmla="*/ 4071647 w 12329382"/>
                <a:gd name="connsiteY25" fmla="*/ 3 h 812606"/>
                <a:gd name="connsiteX26" fmla="*/ 4442074 w 12329382"/>
                <a:gd name="connsiteY26" fmla="*/ 148599 h 812606"/>
                <a:gd name="connsiteX27" fmla="*/ 4490280 w 12329382"/>
                <a:gd name="connsiteY27" fmla="*/ 195938 h 812606"/>
                <a:gd name="connsiteX28" fmla="*/ 4494594 w 12329382"/>
                <a:gd name="connsiteY28" fmla="*/ 187314 h 812606"/>
                <a:gd name="connsiteX29" fmla="*/ 4504130 w 12329382"/>
                <a:gd name="connsiteY29" fmla="*/ 204979 h 812606"/>
                <a:gd name="connsiteX30" fmla="*/ 4943959 w 12329382"/>
                <a:gd name="connsiteY30" fmla="*/ 492304 h 812606"/>
                <a:gd name="connsiteX31" fmla="*/ 5209569 w 12329382"/>
                <a:gd name="connsiteY31" fmla="*/ 401517 h 812606"/>
                <a:gd name="connsiteX32" fmla="*/ 5254773 w 12329382"/>
                <a:gd name="connsiteY32" fmla="*/ 363608 h 812606"/>
                <a:gd name="connsiteX33" fmla="*/ 5372274 w 12329382"/>
                <a:gd name="connsiteY33" fmla="*/ 258677 h 812606"/>
                <a:gd name="connsiteX34" fmla="*/ 5413553 w 12329382"/>
                <a:gd name="connsiteY34" fmla="*/ 229399 h 812606"/>
                <a:gd name="connsiteX35" fmla="*/ 5687126 w 12329382"/>
                <a:gd name="connsiteY35" fmla="*/ 151994 h 812606"/>
                <a:gd name="connsiteX36" fmla="*/ 6057553 w 12329382"/>
                <a:gd name="connsiteY36" fmla="*/ 300590 h 812606"/>
                <a:gd name="connsiteX37" fmla="*/ 6105759 w 12329382"/>
                <a:gd name="connsiteY37" fmla="*/ 347929 h 812606"/>
                <a:gd name="connsiteX38" fmla="*/ 6110073 w 12329382"/>
                <a:gd name="connsiteY38" fmla="*/ 339306 h 812606"/>
                <a:gd name="connsiteX39" fmla="*/ 6119609 w 12329382"/>
                <a:gd name="connsiteY39" fmla="*/ 356970 h 812606"/>
                <a:gd name="connsiteX40" fmla="*/ 6559437 w 12329382"/>
                <a:gd name="connsiteY40" fmla="*/ 644296 h 812606"/>
                <a:gd name="connsiteX41" fmla="*/ 6982500 w 12329382"/>
                <a:gd name="connsiteY41" fmla="*/ 383863 h 812606"/>
                <a:gd name="connsiteX42" fmla="*/ 6982751 w 12329382"/>
                <a:gd name="connsiteY42" fmla="*/ 383454 h 812606"/>
                <a:gd name="connsiteX43" fmla="*/ 6984244 w 12329382"/>
                <a:gd name="connsiteY43" fmla="*/ 380360 h 812606"/>
                <a:gd name="connsiteX44" fmla="*/ 7040193 w 12329382"/>
                <a:gd name="connsiteY44" fmla="*/ 286991 h 812606"/>
                <a:gd name="connsiteX45" fmla="*/ 7531945 w 12329382"/>
                <a:gd name="connsiteY45" fmla="*/ 1 h 812606"/>
                <a:gd name="connsiteX46" fmla="*/ 7902372 w 12329382"/>
                <a:gd name="connsiteY46" fmla="*/ 148597 h 812606"/>
                <a:gd name="connsiteX47" fmla="*/ 7950578 w 12329382"/>
                <a:gd name="connsiteY47" fmla="*/ 195936 h 812606"/>
                <a:gd name="connsiteX48" fmla="*/ 7954892 w 12329382"/>
                <a:gd name="connsiteY48" fmla="*/ 187312 h 812606"/>
                <a:gd name="connsiteX49" fmla="*/ 7964428 w 12329382"/>
                <a:gd name="connsiteY49" fmla="*/ 204977 h 812606"/>
                <a:gd name="connsiteX50" fmla="*/ 8404256 w 12329382"/>
                <a:gd name="connsiteY50" fmla="*/ 492302 h 812606"/>
                <a:gd name="connsiteX51" fmla="*/ 8669867 w 12329382"/>
                <a:gd name="connsiteY51" fmla="*/ 401515 h 812606"/>
                <a:gd name="connsiteX52" fmla="*/ 8715074 w 12329382"/>
                <a:gd name="connsiteY52" fmla="*/ 363604 h 812606"/>
                <a:gd name="connsiteX53" fmla="*/ 8720648 w 12329382"/>
                <a:gd name="connsiteY53" fmla="*/ 356531 h 812606"/>
                <a:gd name="connsiteX54" fmla="*/ 8832571 w 12329382"/>
                <a:gd name="connsiteY54" fmla="*/ 258676 h 812606"/>
                <a:gd name="connsiteX55" fmla="*/ 8873851 w 12329382"/>
                <a:gd name="connsiteY55" fmla="*/ 229399 h 812606"/>
                <a:gd name="connsiteX56" fmla="*/ 9147424 w 12329382"/>
                <a:gd name="connsiteY56" fmla="*/ 151993 h 812606"/>
                <a:gd name="connsiteX57" fmla="*/ 9517851 w 12329382"/>
                <a:gd name="connsiteY57" fmla="*/ 300589 h 812606"/>
                <a:gd name="connsiteX58" fmla="*/ 9566057 w 12329382"/>
                <a:gd name="connsiteY58" fmla="*/ 347928 h 812606"/>
                <a:gd name="connsiteX59" fmla="*/ 9570371 w 12329382"/>
                <a:gd name="connsiteY59" fmla="*/ 339305 h 812606"/>
                <a:gd name="connsiteX60" fmla="*/ 9579906 w 12329382"/>
                <a:gd name="connsiteY60" fmla="*/ 356969 h 812606"/>
                <a:gd name="connsiteX61" fmla="*/ 10019736 w 12329382"/>
                <a:gd name="connsiteY61" fmla="*/ 644295 h 812606"/>
                <a:gd name="connsiteX62" fmla="*/ 10442798 w 12329382"/>
                <a:gd name="connsiteY62" fmla="*/ 383862 h 812606"/>
                <a:gd name="connsiteX63" fmla="*/ 10443050 w 12329382"/>
                <a:gd name="connsiteY63" fmla="*/ 383453 h 812606"/>
                <a:gd name="connsiteX64" fmla="*/ 10444542 w 12329382"/>
                <a:gd name="connsiteY64" fmla="*/ 380359 h 812606"/>
                <a:gd name="connsiteX65" fmla="*/ 10502072 w 12329382"/>
                <a:gd name="connsiteY65" fmla="*/ 271318 h 812606"/>
                <a:gd name="connsiteX66" fmla="*/ 10494381 w 12329382"/>
                <a:gd name="connsiteY66" fmla="*/ 296502 h 812606"/>
                <a:gd name="connsiteX67" fmla="*/ 10500491 w 12329382"/>
                <a:gd name="connsiteY67" fmla="*/ 286990 h 812606"/>
                <a:gd name="connsiteX68" fmla="*/ 10992243 w 12329382"/>
                <a:gd name="connsiteY68" fmla="*/ 0 h 812606"/>
                <a:gd name="connsiteX69" fmla="*/ 11362670 w 12329382"/>
                <a:gd name="connsiteY69" fmla="*/ 148596 h 812606"/>
                <a:gd name="connsiteX70" fmla="*/ 11410876 w 12329382"/>
                <a:gd name="connsiteY70" fmla="*/ 195935 h 812606"/>
                <a:gd name="connsiteX71" fmla="*/ 11424726 w 12329382"/>
                <a:gd name="connsiteY71" fmla="*/ 204976 h 812606"/>
                <a:gd name="connsiteX72" fmla="*/ 11864555 w 12329382"/>
                <a:gd name="connsiteY72" fmla="*/ 492302 h 812606"/>
                <a:gd name="connsiteX73" fmla="*/ 12329382 w 12329382"/>
                <a:gd name="connsiteY73" fmla="*/ 159808 h 812606"/>
                <a:gd name="connsiteX74" fmla="*/ 12329208 w 12329382"/>
                <a:gd name="connsiteY74" fmla="*/ 177225 h 812606"/>
                <a:gd name="connsiteX75" fmla="*/ 11735542 w 12329382"/>
                <a:gd name="connsiteY75" fmla="*/ 660610 h 812606"/>
                <a:gd name="connsiteX76" fmla="*/ 11365115 w 12329382"/>
                <a:gd name="connsiteY76" fmla="*/ 512014 h 812606"/>
                <a:gd name="connsiteX77" fmla="*/ 11316909 w 12329382"/>
                <a:gd name="connsiteY77" fmla="*/ 464675 h 812606"/>
                <a:gd name="connsiteX78" fmla="*/ 11312594 w 12329382"/>
                <a:gd name="connsiteY78" fmla="*/ 473298 h 812606"/>
                <a:gd name="connsiteX79" fmla="*/ 11303059 w 12329382"/>
                <a:gd name="connsiteY79" fmla="*/ 455634 h 812606"/>
                <a:gd name="connsiteX80" fmla="*/ 10863230 w 12329382"/>
                <a:gd name="connsiteY80" fmla="*/ 168308 h 812606"/>
                <a:gd name="connsiteX81" fmla="*/ 10440168 w 12329382"/>
                <a:gd name="connsiteY81" fmla="*/ 428741 h 812606"/>
                <a:gd name="connsiteX82" fmla="*/ 10439916 w 12329382"/>
                <a:gd name="connsiteY82" fmla="*/ 429150 h 812606"/>
                <a:gd name="connsiteX83" fmla="*/ 10438424 w 12329382"/>
                <a:gd name="connsiteY83" fmla="*/ 432244 h 812606"/>
                <a:gd name="connsiteX84" fmla="*/ 10388584 w 12329382"/>
                <a:gd name="connsiteY84" fmla="*/ 516101 h 812606"/>
                <a:gd name="connsiteX85" fmla="*/ 10382475 w 12329382"/>
                <a:gd name="connsiteY85" fmla="*/ 525613 h 812606"/>
                <a:gd name="connsiteX86" fmla="*/ 9890722 w 12329382"/>
                <a:gd name="connsiteY86" fmla="*/ 812603 h 812606"/>
                <a:gd name="connsiteX87" fmla="*/ 9520295 w 12329382"/>
                <a:gd name="connsiteY87" fmla="*/ 664007 h 812606"/>
                <a:gd name="connsiteX88" fmla="*/ 9472089 w 12329382"/>
                <a:gd name="connsiteY88" fmla="*/ 616668 h 812606"/>
                <a:gd name="connsiteX89" fmla="*/ 9467775 w 12329382"/>
                <a:gd name="connsiteY89" fmla="*/ 625292 h 812606"/>
                <a:gd name="connsiteX90" fmla="*/ 9458240 w 12329382"/>
                <a:gd name="connsiteY90" fmla="*/ 607627 h 812606"/>
                <a:gd name="connsiteX91" fmla="*/ 9018411 w 12329382"/>
                <a:gd name="connsiteY91" fmla="*/ 320302 h 812606"/>
                <a:gd name="connsiteX92" fmla="*/ 8752800 w 12329382"/>
                <a:gd name="connsiteY92" fmla="*/ 411089 h 812606"/>
                <a:gd name="connsiteX93" fmla="*/ 8707593 w 12329382"/>
                <a:gd name="connsiteY93" fmla="*/ 449000 h 812606"/>
                <a:gd name="connsiteX94" fmla="*/ 8702020 w 12329382"/>
                <a:gd name="connsiteY94" fmla="*/ 456073 h 812606"/>
                <a:gd name="connsiteX95" fmla="*/ 8590096 w 12329382"/>
                <a:gd name="connsiteY95" fmla="*/ 553928 h 812606"/>
                <a:gd name="connsiteX96" fmla="*/ 8548816 w 12329382"/>
                <a:gd name="connsiteY96" fmla="*/ 583206 h 812606"/>
                <a:gd name="connsiteX97" fmla="*/ 8275244 w 12329382"/>
                <a:gd name="connsiteY97" fmla="*/ 660611 h 812606"/>
                <a:gd name="connsiteX98" fmla="*/ 7904817 w 12329382"/>
                <a:gd name="connsiteY98" fmla="*/ 512015 h 812606"/>
                <a:gd name="connsiteX99" fmla="*/ 7856610 w 12329382"/>
                <a:gd name="connsiteY99" fmla="*/ 464676 h 812606"/>
                <a:gd name="connsiteX100" fmla="*/ 7852297 w 12329382"/>
                <a:gd name="connsiteY100" fmla="*/ 473299 h 812606"/>
                <a:gd name="connsiteX101" fmla="*/ 7842761 w 12329382"/>
                <a:gd name="connsiteY101" fmla="*/ 455635 h 812606"/>
                <a:gd name="connsiteX102" fmla="*/ 7402931 w 12329382"/>
                <a:gd name="connsiteY102" fmla="*/ 168309 h 812606"/>
                <a:gd name="connsiteX103" fmla="*/ 6979869 w 12329382"/>
                <a:gd name="connsiteY103" fmla="*/ 428742 h 812606"/>
                <a:gd name="connsiteX104" fmla="*/ 6979618 w 12329382"/>
                <a:gd name="connsiteY104" fmla="*/ 429151 h 812606"/>
                <a:gd name="connsiteX105" fmla="*/ 6978126 w 12329382"/>
                <a:gd name="connsiteY105" fmla="*/ 432245 h 812606"/>
                <a:gd name="connsiteX106" fmla="*/ 6920595 w 12329382"/>
                <a:gd name="connsiteY106" fmla="*/ 541286 h 812606"/>
                <a:gd name="connsiteX107" fmla="*/ 6928286 w 12329382"/>
                <a:gd name="connsiteY107" fmla="*/ 516102 h 812606"/>
                <a:gd name="connsiteX108" fmla="*/ 6922176 w 12329382"/>
                <a:gd name="connsiteY108" fmla="*/ 525614 h 812606"/>
                <a:gd name="connsiteX109" fmla="*/ 6430425 w 12329382"/>
                <a:gd name="connsiteY109" fmla="*/ 812604 h 812606"/>
                <a:gd name="connsiteX110" fmla="*/ 6059997 w 12329382"/>
                <a:gd name="connsiteY110" fmla="*/ 664008 h 812606"/>
                <a:gd name="connsiteX111" fmla="*/ 6011791 w 12329382"/>
                <a:gd name="connsiteY111" fmla="*/ 616669 h 812606"/>
                <a:gd name="connsiteX112" fmla="*/ 6007477 w 12329382"/>
                <a:gd name="connsiteY112" fmla="*/ 625293 h 812606"/>
                <a:gd name="connsiteX113" fmla="*/ 5997942 w 12329382"/>
                <a:gd name="connsiteY113" fmla="*/ 607628 h 812606"/>
                <a:gd name="connsiteX114" fmla="*/ 5558112 w 12329382"/>
                <a:gd name="connsiteY114" fmla="*/ 320302 h 812606"/>
                <a:gd name="connsiteX115" fmla="*/ 5292503 w 12329382"/>
                <a:gd name="connsiteY115" fmla="*/ 411089 h 812606"/>
                <a:gd name="connsiteX116" fmla="*/ 5247298 w 12329382"/>
                <a:gd name="connsiteY116" fmla="*/ 448999 h 812606"/>
                <a:gd name="connsiteX117" fmla="*/ 5207592 w 12329382"/>
                <a:gd name="connsiteY117" fmla="*/ 488913 h 812606"/>
                <a:gd name="connsiteX118" fmla="*/ 5088518 w 12329382"/>
                <a:gd name="connsiteY118" fmla="*/ 583208 h 812606"/>
                <a:gd name="connsiteX119" fmla="*/ 4814946 w 12329382"/>
                <a:gd name="connsiteY119" fmla="*/ 660613 h 812606"/>
                <a:gd name="connsiteX120" fmla="*/ 4444519 w 12329382"/>
                <a:gd name="connsiteY120" fmla="*/ 512017 h 812606"/>
                <a:gd name="connsiteX121" fmla="*/ 4396312 w 12329382"/>
                <a:gd name="connsiteY121" fmla="*/ 464678 h 812606"/>
                <a:gd name="connsiteX122" fmla="*/ 4391999 w 12329382"/>
                <a:gd name="connsiteY122" fmla="*/ 473301 h 812606"/>
                <a:gd name="connsiteX123" fmla="*/ 4382463 w 12329382"/>
                <a:gd name="connsiteY123" fmla="*/ 455637 h 812606"/>
                <a:gd name="connsiteX124" fmla="*/ 3942634 w 12329382"/>
                <a:gd name="connsiteY124" fmla="*/ 168311 h 812606"/>
                <a:gd name="connsiteX125" fmla="*/ 3519572 w 12329382"/>
                <a:gd name="connsiteY125" fmla="*/ 428744 h 812606"/>
                <a:gd name="connsiteX126" fmla="*/ 3477786 w 12329382"/>
                <a:gd name="connsiteY126" fmla="*/ 500852 h 812606"/>
                <a:gd name="connsiteX127" fmla="*/ 3467989 w 12329382"/>
                <a:gd name="connsiteY127" fmla="*/ 516104 h 812606"/>
                <a:gd name="connsiteX128" fmla="*/ 3461878 w 12329382"/>
                <a:gd name="connsiteY128" fmla="*/ 525616 h 812606"/>
                <a:gd name="connsiteX129" fmla="*/ 2970127 w 12329382"/>
                <a:gd name="connsiteY129" fmla="*/ 812606 h 812606"/>
                <a:gd name="connsiteX130" fmla="*/ 2599700 w 12329382"/>
                <a:gd name="connsiteY130" fmla="*/ 664010 h 812606"/>
                <a:gd name="connsiteX131" fmla="*/ 2551493 w 12329382"/>
                <a:gd name="connsiteY131" fmla="*/ 616671 h 812606"/>
                <a:gd name="connsiteX132" fmla="*/ 2547180 w 12329382"/>
                <a:gd name="connsiteY132" fmla="*/ 625295 h 812606"/>
                <a:gd name="connsiteX133" fmla="*/ 2537644 w 12329382"/>
                <a:gd name="connsiteY133" fmla="*/ 607630 h 812606"/>
                <a:gd name="connsiteX134" fmla="*/ 2097815 w 12329382"/>
                <a:gd name="connsiteY134" fmla="*/ 320304 h 812606"/>
                <a:gd name="connsiteX135" fmla="*/ 1832205 w 12329382"/>
                <a:gd name="connsiteY135" fmla="*/ 411091 h 812606"/>
                <a:gd name="connsiteX136" fmla="*/ 1722223 w 12329382"/>
                <a:gd name="connsiteY136" fmla="*/ 515954 h 812606"/>
                <a:gd name="connsiteX137" fmla="*/ 1628221 w 12329382"/>
                <a:gd name="connsiteY137" fmla="*/ 583210 h 812606"/>
                <a:gd name="connsiteX138" fmla="*/ 1354648 w 12329382"/>
                <a:gd name="connsiteY138" fmla="*/ 660615 h 812606"/>
                <a:gd name="connsiteX139" fmla="*/ 984221 w 12329382"/>
                <a:gd name="connsiteY139" fmla="*/ 512019 h 812606"/>
                <a:gd name="connsiteX140" fmla="*/ 936015 w 12329382"/>
                <a:gd name="connsiteY140" fmla="*/ 464680 h 812606"/>
                <a:gd name="connsiteX141" fmla="*/ 931701 w 12329382"/>
                <a:gd name="connsiteY141" fmla="*/ 473303 h 812606"/>
                <a:gd name="connsiteX142" fmla="*/ 922165 w 12329382"/>
                <a:gd name="connsiteY142" fmla="*/ 455639 h 812606"/>
                <a:gd name="connsiteX143" fmla="*/ 482336 w 12329382"/>
                <a:gd name="connsiteY143" fmla="*/ 168313 h 812606"/>
                <a:gd name="connsiteX144" fmla="*/ 59274 w 12329382"/>
                <a:gd name="connsiteY144" fmla="*/ 428746 h 812606"/>
                <a:gd name="connsiteX145" fmla="*/ 59022 w 12329382"/>
                <a:gd name="connsiteY145" fmla="*/ 429155 h 812606"/>
                <a:gd name="connsiteX146" fmla="*/ 30744 w 12329382"/>
                <a:gd name="connsiteY146" fmla="*/ 480219 h 812606"/>
                <a:gd name="connsiteX147" fmla="*/ -1 w 12329382"/>
                <a:gd name="connsiteY147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50734 w 12329384"/>
                <a:gd name="connsiteY21" fmla="*/ 332392 h 812606"/>
                <a:gd name="connsiteX22" fmla="*/ 3581479 w 12329384"/>
                <a:gd name="connsiteY22" fmla="*/ 271321 h 812606"/>
                <a:gd name="connsiteX23" fmla="*/ 3573787 w 12329384"/>
                <a:gd name="connsiteY23" fmla="*/ 296505 h 812606"/>
                <a:gd name="connsiteX24" fmla="*/ 3579897 w 12329384"/>
                <a:gd name="connsiteY24" fmla="*/ 286993 h 812606"/>
                <a:gd name="connsiteX25" fmla="*/ 4071649 w 12329384"/>
                <a:gd name="connsiteY25" fmla="*/ 3 h 812606"/>
                <a:gd name="connsiteX26" fmla="*/ 4442076 w 12329384"/>
                <a:gd name="connsiteY26" fmla="*/ 148599 h 812606"/>
                <a:gd name="connsiteX27" fmla="*/ 4490282 w 12329384"/>
                <a:gd name="connsiteY27" fmla="*/ 195938 h 812606"/>
                <a:gd name="connsiteX28" fmla="*/ 4494596 w 12329384"/>
                <a:gd name="connsiteY28" fmla="*/ 187314 h 812606"/>
                <a:gd name="connsiteX29" fmla="*/ 4504132 w 12329384"/>
                <a:gd name="connsiteY29" fmla="*/ 204979 h 812606"/>
                <a:gd name="connsiteX30" fmla="*/ 4943961 w 12329384"/>
                <a:gd name="connsiteY30" fmla="*/ 492304 h 812606"/>
                <a:gd name="connsiteX31" fmla="*/ 5209571 w 12329384"/>
                <a:gd name="connsiteY31" fmla="*/ 401517 h 812606"/>
                <a:gd name="connsiteX32" fmla="*/ 5254775 w 12329384"/>
                <a:gd name="connsiteY32" fmla="*/ 363608 h 812606"/>
                <a:gd name="connsiteX33" fmla="*/ 5372276 w 12329384"/>
                <a:gd name="connsiteY33" fmla="*/ 258677 h 812606"/>
                <a:gd name="connsiteX34" fmla="*/ 5413555 w 12329384"/>
                <a:gd name="connsiteY34" fmla="*/ 229399 h 812606"/>
                <a:gd name="connsiteX35" fmla="*/ 5687128 w 12329384"/>
                <a:gd name="connsiteY35" fmla="*/ 151994 h 812606"/>
                <a:gd name="connsiteX36" fmla="*/ 6057555 w 12329384"/>
                <a:gd name="connsiteY36" fmla="*/ 300590 h 812606"/>
                <a:gd name="connsiteX37" fmla="*/ 6105761 w 12329384"/>
                <a:gd name="connsiteY37" fmla="*/ 347929 h 812606"/>
                <a:gd name="connsiteX38" fmla="*/ 6110075 w 12329384"/>
                <a:gd name="connsiteY38" fmla="*/ 339306 h 812606"/>
                <a:gd name="connsiteX39" fmla="*/ 6119611 w 12329384"/>
                <a:gd name="connsiteY39" fmla="*/ 356970 h 812606"/>
                <a:gd name="connsiteX40" fmla="*/ 6559439 w 12329384"/>
                <a:gd name="connsiteY40" fmla="*/ 644296 h 812606"/>
                <a:gd name="connsiteX41" fmla="*/ 6982502 w 12329384"/>
                <a:gd name="connsiteY41" fmla="*/ 383863 h 812606"/>
                <a:gd name="connsiteX42" fmla="*/ 6982753 w 12329384"/>
                <a:gd name="connsiteY42" fmla="*/ 383454 h 812606"/>
                <a:gd name="connsiteX43" fmla="*/ 6984246 w 12329384"/>
                <a:gd name="connsiteY43" fmla="*/ 380360 h 812606"/>
                <a:gd name="connsiteX44" fmla="*/ 7040195 w 12329384"/>
                <a:gd name="connsiteY44" fmla="*/ 286991 h 812606"/>
                <a:gd name="connsiteX45" fmla="*/ 7531947 w 12329384"/>
                <a:gd name="connsiteY45" fmla="*/ 1 h 812606"/>
                <a:gd name="connsiteX46" fmla="*/ 7902374 w 12329384"/>
                <a:gd name="connsiteY46" fmla="*/ 148597 h 812606"/>
                <a:gd name="connsiteX47" fmla="*/ 7950580 w 12329384"/>
                <a:gd name="connsiteY47" fmla="*/ 195936 h 812606"/>
                <a:gd name="connsiteX48" fmla="*/ 7954894 w 12329384"/>
                <a:gd name="connsiteY48" fmla="*/ 187312 h 812606"/>
                <a:gd name="connsiteX49" fmla="*/ 7964430 w 12329384"/>
                <a:gd name="connsiteY49" fmla="*/ 204977 h 812606"/>
                <a:gd name="connsiteX50" fmla="*/ 8404258 w 12329384"/>
                <a:gd name="connsiteY50" fmla="*/ 492302 h 812606"/>
                <a:gd name="connsiteX51" fmla="*/ 8669869 w 12329384"/>
                <a:gd name="connsiteY51" fmla="*/ 401515 h 812606"/>
                <a:gd name="connsiteX52" fmla="*/ 8715076 w 12329384"/>
                <a:gd name="connsiteY52" fmla="*/ 363604 h 812606"/>
                <a:gd name="connsiteX53" fmla="*/ 8720650 w 12329384"/>
                <a:gd name="connsiteY53" fmla="*/ 356531 h 812606"/>
                <a:gd name="connsiteX54" fmla="*/ 8832573 w 12329384"/>
                <a:gd name="connsiteY54" fmla="*/ 258676 h 812606"/>
                <a:gd name="connsiteX55" fmla="*/ 8873853 w 12329384"/>
                <a:gd name="connsiteY55" fmla="*/ 229399 h 812606"/>
                <a:gd name="connsiteX56" fmla="*/ 9147426 w 12329384"/>
                <a:gd name="connsiteY56" fmla="*/ 151993 h 812606"/>
                <a:gd name="connsiteX57" fmla="*/ 9517853 w 12329384"/>
                <a:gd name="connsiteY57" fmla="*/ 300589 h 812606"/>
                <a:gd name="connsiteX58" fmla="*/ 9566059 w 12329384"/>
                <a:gd name="connsiteY58" fmla="*/ 347928 h 812606"/>
                <a:gd name="connsiteX59" fmla="*/ 9570373 w 12329384"/>
                <a:gd name="connsiteY59" fmla="*/ 339305 h 812606"/>
                <a:gd name="connsiteX60" fmla="*/ 9579908 w 12329384"/>
                <a:gd name="connsiteY60" fmla="*/ 356969 h 812606"/>
                <a:gd name="connsiteX61" fmla="*/ 10019738 w 12329384"/>
                <a:gd name="connsiteY61" fmla="*/ 644295 h 812606"/>
                <a:gd name="connsiteX62" fmla="*/ 10442800 w 12329384"/>
                <a:gd name="connsiteY62" fmla="*/ 383862 h 812606"/>
                <a:gd name="connsiteX63" fmla="*/ 10443052 w 12329384"/>
                <a:gd name="connsiteY63" fmla="*/ 383453 h 812606"/>
                <a:gd name="connsiteX64" fmla="*/ 10444544 w 12329384"/>
                <a:gd name="connsiteY64" fmla="*/ 380359 h 812606"/>
                <a:gd name="connsiteX65" fmla="*/ 10502074 w 12329384"/>
                <a:gd name="connsiteY65" fmla="*/ 271318 h 812606"/>
                <a:gd name="connsiteX66" fmla="*/ 10494383 w 12329384"/>
                <a:gd name="connsiteY66" fmla="*/ 296502 h 812606"/>
                <a:gd name="connsiteX67" fmla="*/ 10500493 w 12329384"/>
                <a:gd name="connsiteY67" fmla="*/ 286990 h 812606"/>
                <a:gd name="connsiteX68" fmla="*/ 10992245 w 12329384"/>
                <a:gd name="connsiteY68" fmla="*/ 0 h 812606"/>
                <a:gd name="connsiteX69" fmla="*/ 11362672 w 12329384"/>
                <a:gd name="connsiteY69" fmla="*/ 148596 h 812606"/>
                <a:gd name="connsiteX70" fmla="*/ 11410878 w 12329384"/>
                <a:gd name="connsiteY70" fmla="*/ 195935 h 812606"/>
                <a:gd name="connsiteX71" fmla="*/ 11424728 w 12329384"/>
                <a:gd name="connsiteY71" fmla="*/ 204976 h 812606"/>
                <a:gd name="connsiteX72" fmla="*/ 11864557 w 12329384"/>
                <a:gd name="connsiteY72" fmla="*/ 492302 h 812606"/>
                <a:gd name="connsiteX73" fmla="*/ 12329384 w 12329384"/>
                <a:gd name="connsiteY73" fmla="*/ 159808 h 812606"/>
                <a:gd name="connsiteX74" fmla="*/ 12329210 w 12329384"/>
                <a:gd name="connsiteY74" fmla="*/ 177225 h 812606"/>
                <a:gd name="connsiteX75" fmla="*/ 11735544 w 12329384"/>
                <a:gd name="connsiteY75" fmla="*/ 660610 h 812606"/>
                <a:gd name="connsiteX76" fmla="*/ 11365117 w 12329384"/>
                <a:gd name="connsiteY76" fmla="*/ 512014 h 812606"/>
                <a:gd name="connsiteX77" fmla="*/ 11316911 w 12329384"/>
                <a:gd name="connsiteY77" fmla="*/ 464675 h 812606"/>
                <a:gd name="connsiteX78" fmla="*/ 11312596 w 12329384"/>
                <a:gd name="connsiteY78" fmla="*/ 473298 h 812606"/>
                <a:gd name="connsiteX79" fmla="*/ 11303061 w 12329384"/>
                <a:gd name="connsiteY79" fmla="*/ 455634 h 812606"/>
                <a:gd name="connsiteX80" fmla="*/ 10863232 w 12329384"/>
                <a:gd name="connsiteY80" fmla="*/ 168308 h 812606"/>
                <a:gd name="connsiteX81" fmla="*/ 10440170 w 12329384"/>
                <a:gd name="connsiteY81" fmla="*/ 428741 h 812606"/>
                <a:gd name="connsiteX82" fmla="*/ 10439918 w 12329384"/>
                <a:gd name="connsiteY82" fmla="*/ 429150 h 812606"/>
                <a:gd name="connsiteX83" fmla="*/ 10438426 w 12329384"/>
                <a:gd name="connsiteY83" fmla="*/ 432244 h 812606"/>
                <a:gd name="connsiteX84" fmla="*/ 10388586 w 12329384"/>
                <a:gd name="connsiteY84" fmla="*/ 516101 h 812606"/>
                <a:gd name="connsiteX85" fmla="*/ 10382477 w 12329384"/>
                <a:gd name="connsiteY85" fmla="*/ 525613 h 812606"/>
                <a:gd name="connsiteX86" fmla="*/ 9890724 w 12329384"/>
                <a:gd name="connsiteY86" fmla="*/ 812603 h 812606"/>
                <a:gd name="connsiteX87" fmla="*/ 9520297 w 12329384"/>
                <a:gd name="connsiteY87" fmla="*/ 664007 h 812606"/>
                <a:gd name="connsiteX88" fmla="*/ 9472091 w 12329384"/>
                <a:gd name="connsiteY88" fmla="*/ 616668 h 812606"/>
                <a:gd name="connsiteX89" fmla="*/ 9467777 w 12329384"/>
                <a:gd name="connsiteY89" fmla="*/ 625292 h 812606"/>
                <a:gd name="connsiteX90" fmla="*/ 9458242 w 12329384"/>
                <a:gd name="connsiteY90" fmla="*/ 607627 h 812606"/>
                <a:gd name="connsiteX91" fmla="*/ 9018413 w 12329384"/>
                <a:gd name="connsiteY91" fmla="*/ 320302 h 812606"/>
                <a:gd name="connsiteX92" fmla="*/ 8752802 w 12329384"/>
                <a:gd name="connsiteY92" fmla="*/ 411089 h 812606"/>
                <a:gd name="connsiteX93" fmla="*/ 8707595 w 12329384"/>
                <a:gd name="connsiteY93" fmla="*/ 449000 h 812606"/>
                <a:gd name="connsiteX94" fmla="*/ 8702022 w 12329384"/>
                <a:gd name="connsiteY94" fmla="*/ 456073 h 812606"/>
                <a:gd name="connsiteX95" fmla="*/ 8590098 w 12329384"/>
                <a:gd name="connsiteY95" fmla="*/ 553928 h 812606"/>
                <a:gd name="connsiteX96" fmla="*/ 8548818 w 12329384"/>
                <a:gd name="connsiteY96" fmla="*/ 583206 h 812606"/>
                <a:gd name="connsiteX97" fmla="*/ 8275246 w 12329384"/>
                <a:gd name="connsiteY97" fmla="*/ 660611 h 812606"/>
                <a:gd name="connsiteX98" fmla="*/ 7904819 w 12329384"/>
                <a:gd name="connsiteY98" fmla="*/ 512015 h 812606"/>
                <a:gd name="connsiteX99" fmla="*/ 7856612 w 12329384"/>
                <a:gd name="connsiteY99" fmla="*/ 464676 h 812606"/>
                <a:gd name="connsiteX100" fmla="*/ 7852299 w 12329384"/>
                <a:gd name="connsiteY100" fmla="*/ 473299 h 812606"/>
                <a:gd name="connsiteX101" fmla="*/ 7842763 w 12329384"/>
                <a:gd name="connsiteY101" fmla="*/ 455635 h 812606"/>
                <a:gd name="connsiteX102" fmla="*/ 7402933 w 12329384"/>
                <a:gd name="connsiteY102" fmla="*/ 168309 h 812606"/>
                <a:gd name="connsiteX103" fmla="*/ 6979871 w 12329384"/>
                <a:gd name="connsiteY103" fmla="*/ 428742 h 812606"/>
                <a:gd name="connsiteX104" fmla="*/ 6979620 w 12329384"/>
                <a:gd name="connsiteY104" fmla="*/ 429151 h 812606"/>
                <a:gd name="connsiteX105" fmla="*/ 6978128 w 12329384"/>
                <a:gd name="connsiteY105" fmla="*/ 432245 h 812606"/>
                <a:gd name="connsiteX106" fmla="*/ 6920597 w 12329384"/>
                <a:gd name="connsiteY106" fmla="*/ 541286 h 812606"/>
                <a:gd name="connsiteX107" fmla="*/ 6922178 w 12329384"/>
                <a:gd name="connsiteY107" fmla="*/ 525614 h 812606"/>
                <a:gd name="connsiteX108" fmla="*/ 6430427 w 12329384"/>
                <a:gd name="connsiteY108" fmla="*/ 812604 h 812606"/>
                <a:gd name="connsiteX109" fmla="*/ 6059999 w 12329384"/>
                <a:gd name="connsiteY109" fmla="*/ 664008 h 812606"/>
                <a:gd name="connsiteX110" fmla="*/ 6011793 w 12329384"/>
                <a:gd name="connsiteY110" fmla="*/ 616669 h 812606"/>
                <a:gd name="connsiteX111" fmla="*/ 6007479 w 12329384"/>
                <a:gd name="connsiteY111" fmla="*/ 625293 h 812606"/>
                <a:gd name="connsiteX112" fmla="*/ 5997944 w 12329384"/>
                <a:gd name="connsiteY112" fmla="*/ 607628 h 812606"/>
                <a:gd name="connsiteX113" fmla="*/ 5558114 w 12329384"/>
                <a:gd name="connsiteY113" fmla="*/ 320302 h 812606"/>
                <a:gd name="connsiteX114" fmla="*/ 5292505 w 12329384"/>
                <a:gd name="connsiteY114" fmla="*/ 411089 h 812606"/>
                <a:gd name="connsiteX115" fmla="*/ 5247300 w 12329384"/>
                <a:gd name="connsiteY115" fmla="*/ 448999 h 812606"/>
                <a:gd name="connsiteX116" fmla="*/ 5207594 w 12329384"/>
                <a:gd name="connsiteY116" fmla="*/ 488913 h 812606"/>
                <a:gd name="connsiteX117" fmla="*/ 5088520 w 12329384"/>
                <a:gd name="connsiteY117" fmla="*/ 583208 h 812606"/>
                <a:gd name="connsiteX118" fmla="*/ 4814948 w 12329384"/>
                <a:gd name="connsiteY118" fmla="*/ 660613 h 812606"/>
                <a:gd name="connsiteX119" fmla="*/ 4444521 w 12329384"/>
                <a:gd name="connsiteY119" fmla="*/ 512017 h 812606"/>
                <a:gd name="connsiteX120" fmla="*/ 4396314 w 12329384"/>
                <a:gd name="connsiteY120" fmla="*/ 464678 h 812606"/>
                <a:gd name="connsiteX121" fmla="*/ 4392001 w 12329384"/>
                <a:gd name="connsiteY121" fmla="*/ 473301 h 812606"/>
                <a:gd name="connsiteX122" fmla="*/ 4382465 w 12329384"/>
                <a:gd name="connsiteY122" fmla="*/ 455637 h 812606"/>
                <a:gd name="connsiteX123" fmla="*/ 3942636 w 12329384"/>
                <a:gd name="connsiteY123" fmla="*/ 168311 h 812606"/>
                <a:gd name="connsiteX124" fmla="*/ 3519574 w 12329384"/>
                <a:gd name="connsiteY124" fmla="*/ 428744 h 812606"/>
                <a:gd name="connsiteX125" fmla="*/ 3477788 w 12329384"/>
                <a:gd name="connsiteY125" fmla="*/ 500852 h 812606"/>
                <a:gd name="connsiteX126" fmla="*/ 3467991 w 12329384"/>
                <a:gd name="connsiteY126" fmla="*/ 516104 h 812606"/>
                <a:gd name="connsiteX127" fmla="*/ 3461880 w 12329384"/>
                <a:gd name="connsiteY127" fmla="*/ 525616 h 812606"/>
                <a:gd name="connsiteX128" fmla="*/ 2970129 w 12329384"/>
                <a:gd name="connsiteY128" fmla="*/ 812606 h 812606"/>
                <a:gd name="connsiteX129" fmla="*/ 2599702 w 12329384"/>
                <a:gd name="connsiteY129" fmla="*/ 664010 h 812606"/>
                <a:gd name="connsiteX130" fmla="*/ 2551495 w 12329384"/>
                <a:gd name="connsiteY130" fmla="*/ 616671 h 812606"/>
                <a:gd name="connsiteX131" fmla="*/ 2547182 w 12329384"/>
                <a:gd name="connsiteY131" fmla="*/ 625295 h 812606"/>
                <a:gd name="connsiteX132" fmla="*/ 2537646 w 12329384"/>
                <a:gd name="connsiteY132" fmla="*/ 607630 h 812606"/>
                <a:gd name="connsiteX133" fmla="*/ 2097817 w 12329384"/>
                <a:gd name="connsiteY133" fmla="*/ 320304 h 812606"/>
                <a:gd name="connsiteX134" fmla="*/ 1832207 w 12329384"/>
                <a:gd name="connsiteY134" fmla="*/ 411091 h 812606"/>
                <a:gd name="connsiteX135" fmla="*/ 1722225 w 12329384"/>
                <a:gd name="connsiteY135" fmla="*/ 515954 h 812606"/>
                <a:gd name="connsiteX136" fmla="*/ 1628223 w 12329384"/>
                <a:gd name="connsiteY136" fmla="*/ 583210 h 812606"/>
                <a:gd name="connsiteX137" fmla="*/ 1354650 w 12329384"/>
                <a:gd name="connsiteY137" fmla="*/ 660615 h 812606"/>
                <a:gd name="connsiteX138" fmla="*/ 984223 w 12329384"/>
                <a:gd name="connsiteY138" fmla="*/ 512019 h 812606"/>
                <a:gd name="connsiteX139" fmla="*/ 936017 w 12329384"/>
                <a:gd name="connsiteY139" fmla="*/ 464680 h 812606"/>
                <a:gd name="connsiteX140" fmla="*/ 931703 w 12329384"/>
                <a:gd name="connsiteY140" fmla="*/ 473303 h 812606"/>
                <a:gd name="connsiteX141" fmla="*/ 922167 w 12329384"/>
                <a:gd name="connsiteY141" fmla="*/ 455639 h 812606"/>
                <a:gd name="connsiteX142" fmla="*/ 482338 w 12329384"/>
                <a:gd name="connsiteY142" fmla="*/ 168313 h 812606"/>
                <a:gd name="connsiteX143" fmla="*/ 59276 w 12329384"/>
                <a:gd name="connsiteY143" fmla="*/ 428746 h 812606"/>
                <a:gd name="connsiteX144" fmla="*/ 59024 w 12329384"/>
                <a:gd name="connsiteY144" fmla="*/ 429155 h 812606"/>
                <a:gd name="connsiteX145" fmla="*/ 30746 w 12329384"/>
                <a:gd name="connsiteY145" fmla="*/ 480219 h 812606"/>
                <a:gd name="connsiteX146" fmla="*/ 1 w 12329384"/>
                <a:gd name="connsiteY146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50732 w 12329382"/>
                <a:gd name="connsiteY21" fmla="*/ 332392 h 812606"/>
                <a:gd name="connsiteX22" fmla="*/ 3581477 w 12329382"/>
                <a:gd name="connsiteY22" fmla="*/ 271321 h 812606"/>
                <a:gd name="connsiteX23" fmla="*/ 3573785 w 12329382"/>
                <a:gd name="connsiteY23" fmla="*/ 296505 h 812606"/>
                <a:gd name="connsiteX24" fmla="*/ 3579895 w 12329382"/>
                <a:gd name="connsiteY24" fmla="*/ 286993 h 812606"/>
                <a:gd name="connsiteX25" fmla="*/ 4071647 w 12329382"/>
                <a:gd name="connsiteY25" fmla="*/ 3 h 812606"/>
                <a:gd name="connsiteX26" fmla="*/ 4442074 w 12329382"/>
                <a:gd name="connsiteY26" fmla="*/ 148599 h 812606"/>
                <a:gd name="connsiteX27" fmla="*/ 4490280 w 12329382"/>
                <a:gd name="connsiteY27" fmla="*/ 195938 h 812606"/>
                <a:gd name="connsiteX28" fmla="*/ 4494594 w 12329382"/>
                <a:gd name="connsiteY28" fmla="*/ 187314 h 812606"/>
                <a:gd name="connsiteX29" fmla="*/ 4504130 w 12329382"/>
                <a:gd name="connsiteY29" fmla="*/ 204979 h 812606"/>
                <a:gd name="connsiteX30" fmla="*/ 4943959 w 12329382"/>
                <a:gd name="connsiteY30" fmla="*/ 492304 h 812606"/>
                <a:gd name="connsiteX31" fmla="*/ 5209569 w 12329382"/>
                <a:gd name="connsiteY31" fmla="*/ 401517 h 812606"/>
                <a:gd name="connsiteX32" fmla="*/ 5254773 w 12329382"/>
                <a:gd name="connsiteY32" fmla="*/ 363608 h 812606"/>
                <a:gd name="connsiteX33" fmla="*/ 5372274 w 12329382"/>
                <a:gd name="connsiteY33" fmla="*/ 258677 h 812606"/>
                <a:gd name="connsiteX34" fmla="*/ 5413553 w 12329382"/>
                <a:gd name="connsiteY34" fmla="*/ 229399 h 812606"/>
                <a:gd name="connsiteX35" fmla="*/ 5687126 w 12329382"/>
                <a:gd name="connsiteY35" fmla="*/ 151994 h 812606"/>
                <a:gd name="connsiteX36" fmla="*/ 6057553 w 12329382"/>
                <a:gd name="connsiteY36" fmla="*/ 300590 h 812606"/>
                <a:gd name="connsiteX37" fmla="*/ 6105759 w 12329382"/>
                <a:gd name="connsiteY37" fmla="*/ 347929 h 812606"/>
                <a:gd name="connsiteX38" fmla="*/ 6110073 w 12329382"/>
                <a:gd name="connsiteY38" fmla="*/ 339306 h 812606"/>
                <a:gd name="connsiteX39" fmla="*/ 6119609 w 12329382"/>
                <a:gd name="connsiteY39" fmla="*/ 356970 h 812606"/>
                <a:gd name="connsiteX40" fmla="*/ 6559437 w 12329382"/>
                <a:gd name="connsiteY40" fmla="*/ 644296 h 812606"/>
                <a:gd name="connsiteX41" fmla="*/ 6982500 w 12329382"/>
                <a:gd name="connsiteY41" fmla="*/ 383863 h 812606"/>
                <a:gd name="connsiteX42" fmla="*/ 6982751 w 12329382"/>
                <a:gd name="connsiteY42" fmla="*/ 383454 h 812606"/>
                <a:gd name="connsiteX43" fmla="*/ 6984244 w 12329382"/>
                <a:gd name="connsiteY43" fmla="*/ 380360 h 812606"/>
                <a:gd name="connsiteX44" fmla="*/ 7040193 w 12329382"/>
                <a:gd name="connsiteY44" fmla="*/ 286991 h 812606"/>
                <a:gd name="connsiteX45" fmla="*/ 7531945 w 12329382"/>
                <a:gd name="connsiteY45" fmla="*/ 1 h 812606"/>
                <a:gd name="connsiteX46" fmla="*/ 7902372 w 12329382"/>
                <a:gd name="connsiteY46" fmla="*/ 148597 h 812606"/>
                <a:gd name="connsiteX47" fmla="*/ 7950578 w 12329382"/>
                <a:gd name="connsiteY47" fmla="*/ 195936 h 812606"/>
                <a:gd name="connsiteX48" fmla="*/ 7954892 w 12329382"/>
                <a:gd name="connsiteY48" fmla="*/ 187312 h 812606"/>
                <a:gd name="connsiteX49" fmla="*/ 7964428 w 12329382"/>
                <a:gd name="connsiteY49" fmla="*/ 204977 h 812606"/>
                <a:gd name="connsiteX50" fmla="*/ 8404256 w 12329382"/>
                <a:gd name="connsiteY50" fmla="*/ 492302 h 812606"/>
                <a:gd name="connsiteX51" fmla="*/ 8669867 w 12329382"/>
                <a:gd name="connsiteY51" fmla="*/ 401515 h 812606"/>
                <a:gd name="connsiteX52" fmla="*/ 8715074 w 12329382"/>
                <a:gd name="connsiteY52" fmla="*/ 363604 h 812606"/>
                <a:gd name="connsiteX53" fmla="*/ 8720648 w 12329382"/>
                <a:gd name="connsiteY53" fmla="*/ 356531 h 812606"/>
                <a:gd name="connsiteX54" fmla="*/ 8832571 w 12329382"/>
                <a:gd name="connsiteY54" fmla="*/ 258676 h 812606"/>
                <a:gd name="connsiteX55" fmla="*/ 8873851 w 12329382"/>
                <a:gd name="connsiteY55" fmla="*/ 229399 h 812606"/>
                <a:gd name="connsiteX56" fmla="*/ 9147424 w 12329382"/>
                <a:gd name="connsiteY56" fmla="*/ 151993 h 812606"/>
                <a:gd name="connsiteX57" fmla="*/ 9517851 w 12329382"/>
                <a:gd name="connsiteY57" fmla="*/ 300589 h 812606"/>
                <a:gd name="connsiteX58" fmla="*/ 9566057 w 12329382"/>
                <a:gd name="connsiteY58" fmla="*/ 347928 h 812606"/>
                <a:gd name="connsiteX59" fmla="*/ 9570371 w 12329382"/>
                <a:gd name="connsiteY59" fmla="*/ 339305 h 812606"/>
                <a:gd name="connsiteX60" fmla="*/ 9579906 w 12329382"/>
                <a:gd name="connsiteY60" fmla="*/ 356969 h 812606"/>
                <a:gd name="connsiteX61" fmla="*/ 10019736 w 12329382"/>
                <a:gd name="connsiteY61" fmla="*/ 644295 h 812606"/>
                <a:gd name="connsiteX62" fmla="*/ 10442798 w 12329382"/>
                <a:gd name="connsiteY62" fmla="*/ 383862 h 812606"/>
                <a:gd name="connsiteX63" fmla="*/ 10443050 w 12329382"/>
                <a:gd name="connsiteY63" fmla="*/ 383453 h 812606"/>
                <a:gd name="connsiteX64" fmla="*/ 10444542 w 12329382"/>
                <a:gd name="connsiteY64" fmla="*/ 380359 h 812606"/>
                <a:gd name="connsiteX65" fmla="*/ 10502072 w 12329382"/>
                <a:gd name="connsiteY65" fmla="*/ 271318 h 812606"/>
                <a:gd name="connsiteX66" fmla="*/ 10500491 w 12329382"/>
                <a:gd name="connsiteY66" fmla="*/ 286990 h 812606"/>
                <a:gd name="connsiteX67" fmla="*/ 10992243 w 12329382"/>
                <a:gd name="connsiteY67" fmla="*/ 0 h 812606"/>
                <a:gd name="connsiteX68" fmla="*/ 11362670 w 12329382"/>
                <a:gd name="connsiteY68" fmla="*/ 148596 h 812606"/>
                <a:gd name="connsiteX69" fmla="*/ 11410876 w 12329382"/>
                <a:gd name="connsiteY69" fmla="*/ 195935 h 812606"/>
                <a:gd name="connsiteX70" fmla="*/ 11424726 w 12329382"/>
                <a:gd name="connsiteY70" fmla="*/ 204976 h 812606"/>
                <a:gd name="connsiteX71" fmla="*/ 11864555 w 12329382"/>
                <a:gd name="connsiteY71" fmla="*/ 492302 h 812606"/>
                <a:gd name="connsiteX72" fmla="*/ 12329382 w 12329382"/>
                <a:gd name="connsiteY72" fmla="*/ 159808 h 812606"/>
                <a:gd name="connsiteX73" fmla="*/ 12329208 w 12329382"/>
                <a:gd name="connsiteY73" fmla="*/ 177225 h 812606"/>
                <a:gd name="connsiteX74" fmla="*/ 11735542 w 12329382"/>
                <a:gd name="connsiteY74" fmla="*/ 660610 h 812606"/>
                <a:gd name="connsiteX75" fmla="*/ 11365115 w 12329382"/>
                <a:gd name="connsiteY75" fmla="*/ 512014 h 812606"/>
                <a:gd name="connsiteX76" fmla="*/ 11316909 w 12329382"/>
                <a:gd name="connsiteY76" fmla="*/ 464675 h 812606"/>
                <a:gd name="connsiteX77" fmla="*/ 11312594 w 12329382"/>
                <a:gd name="connsiteY77" fmla="*/ 473298 h 812606"/>
                <a:gd name="connsiteX78" fmla="*/ 11303059 w 12329382"/>
                <a:gd name="connsiteY78" fmla="*/ 455634 h 812606"/>
                <a:gd name="connsiteX79" fmla="*/ 10863230 w 12329382"/>
                <a:gd name="connsiteY79" fmla="*/ 168308 h 812606"/>
                <a:gd name="connsiteX80" fmla="*/ 10440168 w 12329382"/>
                <a:gd name="connsiteY80" fmla="*/ 428741 h 812606"/>
                <a:gd name="connsiteX81" fmla="*/ 10439916 w 12329382"/>
                <a:gd name="connsiteY81" fmla="*/ 429150 h 812606"/>
                <a:gd name="connsiteX82" fmla="*/ 10438424 w 12329382"/>
                <a:gd name="connsiteY82" fmla="*/ 432244 h 812606"/>
                <a:gd name="connsiteX83" fmla="*/ 10388584 w 12329382"/>
                <a:gd name="connsiteY83" fmla="*/ 516101 h 812606"/>
                <a:gd name="connsiteX84" fmla="*/ 10382475 w 12329382"/>
                <a:gd name="connsiteY84" fmla="*/ 525613 h 812606"/>
                <a:gd name="connsiteX85" fmla="*/ 9890722 w 12329382"/>
                <a:gd name="connsiteY85" fmla="*/ 812603 h 812606"/>
                <a:gd name="connsiteX86" fmla="*/ 9520295 w 12329382"/>
                <a:gd name="connsiteY86" fmla="*/ 664007 h 812606"/>
                <a:gd name="connsiteX87" fmla="*/ 9472089 w 12329382"/>
                <a:gd name="connsiteY87" fmla="*/ 616668 h 812606"/>
                <a:gd name="connsiteX88" fmla="*/ 9467775 w 12329382"/>
                <a:gd name="connsiteY88" fmla="*/ 625292 h 812606"/>
                <a:gd name="connsiteX89" fmla="*/ 9458240 w 12329382"/>
                <a:gd name="connsiteY89" fmla="*/ 607627 h 812606"/>
                <a:gd name="connsiteX90" fmla="*/ 9018411 w 12329382"/>
                <a:gd name="connsiteY90" fmla="*/ 320302 h 812606"/>
                <a:gd name="connsiteX91" fmla="*/ 8752800 w 12329382"/>
                <a:gd name="connsiteY91" fmla="*/ 411089 h 812606"/>
                <a:gd name="connsiteX92" fmla="*/ 8707593 w 12329382"/>
                <a:gd name="connsiteY92" fmla="*/ 449000 h 812606"/>
                <a:gd name="connsiteX93" fmla="*/ 8702020 w 12329382"/>
                <a:gd name="connsiteY93" fmla="*/ 456073 h 812606"/>
                <a:gd name="connsiteX94" fmla="*/ 8590096 w 12329382"/>
                <a:gd name="connsiteY94" fmla="*/ 553928 h 812606"/>
                <a:gd name="connsiteX95" fmla="*/ 8548816 w 12329382"/>
                <a:gd name="connsiteY95" fmla="*/ 583206 h 812606"/>
                <a:gd name="connsiteX96" fmla="*/ 8275244 w 12329382"/>
                <a:gd name="connsiteY96" fmla="*/ 660611 h 812606"/>
                <a:gd name="connsiteX97" fmla="*/ 7904817 w 12329382"/>
                <a:gd name="connsiteY97" fmla="*/ 512015 h 812606"/>
                <a:gd name="connsiteX98" fmla="*/ 7856610 w 12329382"/>
                <a:gd name="connsiteY98" fmla="*/ 464676 h 812606"/>
                <a:gd name="connsiteX99" fmla="*/ 7852297 w 12329382"/>
                <a:gd name="connsiteY99" fmla="*/ 473299 h 812606"/>
                <a:gd name="connsiteX100" fmla="*/ 7842761 w 12329382"/>
                <a:gd name="connsiteY100" fmla="*/ 455635 h 812606"/>
                <a:gd name="connsiteX101" fmla="*/ 7402931 w 12329382"/>
                <a:gd name="connsiteY101" fmla="*/ 168309 h 812606"/>
                <a:gd name="connsiteX102" fmla="*/ 6979869 w 12329382"/>
                <a:gd name="connsiteY102" fmla="*/ 428742 h 812606"/>
                <a:gd name="connsiteX103" fmla="*/ 6979618 w 12329382"/>
                <a:gd name="connsiteY103" fmla="*/ 429151 h 812606"/>
                <a:gd name="connsiteX104" fmla="*/ 6978126 w 12329382"/>
                <a:gd name="connsiteY104" fmla="*/ 432245 h 812606"/>
                <a:gd name="connsiteX105" fmla="*/ 6920595 w 12329382"/>
                <a:gd name="connsiteY105" fmla="*/ 541286 h 812606"/>
                <a:gd name="connsiteX106" fmla="*/ 6922176 w 12329382"/>
                <a:gd name="connsiteY106" fmla="*/ 525614 h 812606"/>
                <a:gd name="connsiteX107" fmla="*/ 6430425 w 12329382"/>
                <a:gd name="connsiteY107" fmla="*/ 812604 h 812606"/>
                <a:gd name="connsiteX108" fmla="*/ 6059997 w 12329382"/>
                <a:gd name="connsiteY108" fmla="*/ 664008 h 812606"/>
                <a:gd name="connsiteX109" fmla="*/ 6011791 w 12329382"/>
                <a:gd name="connsiteY109" fmla="*/ 616669 h 812606"/>
                <a:gd name="connsiteX110" fmla="*/ 6007477 w 12329382"/>
                <a:gd name="connsiteY110" fmla="*/ 625293 h 812606"/>
                <a:gd name="connsiteX111" fmla="*/ 5997942 w 12329382"/>
                <a:gd name="connsiteY111" fmla="*/ 607628 h 812606"/>
                <a:gd name="connsiteX112" fmla="*/ 5558112 w 12329382"/>
                <a:gd name="connsiteY112" fmla="*/ 320302 h 812606"/>
                <a:gd name="connsiteX113" fmla="*/ 5292503 w 12329382"/>
                <a:gd name="connsiteY113" fmla="*/ 411089 h 812606"/>
                <a:gd name="connsiteX114" fmla="*/ 5247298 w 12329382"/>
                <a:gd name="connsiteY114" fmla="*/ 448999 h 812606"/>
                <a:gd name="connsiteX115" fmla="*/ 5207592 w 12329382"/>
                <a:gd name="connsiteY115" fmla="*/ 488913 h 812606"/>
                <a:gd name="connsiteX116" fmla="*/ 5088518 w 12329382"/>
                <a:gd name="connsiteY116" fmla="*/ 583208 h 812606"/>
                <a:gd name="connsiteX117" fmla="*/ 4814946 w 12329382"/>
                <a:gd name="connsiteY117" fmla="*/ 660613 h 812606"/>
                <a:gd name="connsiteX118" fmla="*/ 4444519 w 12329382"/>
                <a:gd name="connsiteY118" fmla="*/ 512017 h 812606"/>
                <a:gd name="connsiteX119" fmla="*/ 4396312 w 12329382"/>
                <a:gd name="connsiteY119" fmla="*/ 464678 h 812606"/>
                <a:gd name="connsiteX120" fmla="*/ 4391999 w 12329382"/>
                <a:gd name="connsiteY120" fmla="*/ 473301 h 812606"/>
                <a:gd name="connsiteX121" fmla="*/ 4382463 w 12329382"/>
                <a:gd name="connsiteY121" fmla="*/ 455637 h 812606"/>
                <a:gd name="connsiteX122" fmla="*/ 3942634 w 12329382"/>
                <a:gd name="connsiteY122" fmla="*/ 168311 h 812606"/>
                <a:gd name="connsiteX123" fmla="*/ 3519572 w 12329382"/>
                <a:gd name="connsiteY123" fmla="*/ 428744 h 812606"/>
                <a:gd name="connsiteX124" fmla="*/ 3477786 w 12329382"/>
                <a:gd name="connsiteY124" fmla="*/ 500852 h 812606"/>
                <a:gd name="connsiteX125" fmla="*/ 3467989 w 12329382"/>
                <a:gd name="connsiteY125" fmla="*/ 516104 h 812606"/>
                <a:gd name="connsiteX126" fmla="*/ 3461878 w 12329382"/>
                <a:gd name="connsiteY126" fmla="*/ 525616 h 812606"/>
                <a:gd name="connsiteX127" fmla="*/ 2970127 w 12329382"/>
                <a:gd name="connsiteY127" fmla="*/ 812606 h 812606"/>
                <a:gd name="connsiteX128" fmla="*/ 2599700 w 12329382"/>
                <a:gd name="connsiteY128" fmla="*/ 664010 h 812606"/>
                <a:gd name="connsiteX129" fmla="*/ 2551493 w 12329382"/>
                <a:gd name="connsiteY129" fmla="*/ 616671 h 812606"/>
                <a:gd name="connsiteX130" fmla="*/ 2547180 w 12329382"/>
                <a:gd name="connsiteY130" fmla="*/ 625295 h 812606"/>
                <a:gd name="connsiteX131" fmla="*/ 2537644 w 12329382"/>
                <a:gd name="connsiteY131" fmla="*/ 607630 h 812606"/>
                <a:gd name="connsiteX132" fmla="*/ 2097815 w 12329382"/>
                <a:gd name="connsiteY132" fmla="*/ 320304 h 812606"/>
                <a:gd name="connsiteX133" fmla="*/ 1832205 w 12329382"/>
                <a:gd name="connsiteY133" fmla="*/ 411091 h 812606"/>
                <a:gd name="connsiteX134" fmla="*/ 1722223 w 12329382"/>
                <a:gd name="connsiteY134" fmla="*/ 515954 h 812606"/>
                <a:gd name="connsiteX135" fmla="*/ 1628221 w 12329382"/>
                <a:gd name="connsiteY135" fmla="*/ 583210 h 812606"/>
                <a:gd name="connsiteX136" fmla="*/ 1354648 w 12329382"/>
                <a:gd name="connsiteY136" fmla="*/ 660615 h 812606"/>
                <a:gd name="connsiteX137" fmla="*/ 984221 w 12329382"/>
                <a:gd name="connsiteY137" fmla="*/ 512019 h 812606"/>
                <a:gd name="connsiteX138" fmla="*/ 936015 w 12329382"/>
                <a:gd name="connsiteY138" fmla="*/ 464680 h 812606"/>
                <a:gd name="connsiteX139" fmla="*/ 931701 w 12329382"/>
                <a:gd name="connsiteY139" fmla="*/ 473303 h 812606"/>
                <a:gd name="connsiteX140" fmla="*/ 922165 w 12329382"/>
                <a:gd name="connsiteY140" fmla="*/ 455639 h 812606"/>
                <a:gd name="connsiteX141" fmla="*/ 482336 w 12329382"/>
                <a:gd name="connsiteY141" fmla="*/ 168313 h 812606"/>
                <a:gd name="connsiteX142" fmla="*/ 59274 w 12329382"/>
                <a:gd name="connsiteY142" fmla="*/ 428746 h 812606"/>
                <a:gd name="connsiteX143" fmla="*/ 59022 w 12329382"/>
                <a:gd name="connsiteY143" fmla="*/ 429155 h 812606"/>
                <a:gd name="connsiteX144" fmla="*/ 30744 w 12329382"/>
                <a:gd name="connsiteY144" fmla="*/ 480219 h 812606"/>
                <a:gd name="connsiteX145" fmla="*/ -1 w 12329382"/>
                <a:gd name="connsiteY145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50734 w 12329384"/>
                <a:gd name="connsiteY21" fmla="*/ 332392 h 812606"/>
                <a:gd name="connsiteX22" fmla="*/ 3581479 w 12329384"/>
                <a:gd name="connsiteY22" fmla="*/ 271321 h 812606"/>
                <a:gd name="connsiteX23" fmla="*/ 3573787 w 12329384"/>
                <a:gd name="connsiteY23" fmla="*/ 296505 h 812606"/>
                <a:gd name="connsiteX24" fmla="*/ 3579897 w 12329384"/>
                <a:gd name="connsiteY24" fmla="*/ 286993 h 812606"/>
                <a:gd name="connsiteX25" fmla="*/ 4071649 w 12329384"/>
                <a:gd name="connsiteY25" fmla="*/ 3 h 812606"/>
                <a:gd name="connsiteX26" fmla="*/ 4442076 w 12329384"/>
                <a:gd name="connsiteY26" fmla="*/ 148599 h 812606"/>
                <a:gd name="connsiteX27" fmla="*/ 4490282 w 12329384"/>
                <a:gd name="connsiteY27" fmla="*/ 195938 h 812606"/>
                <a:gd name="connsiteX28" fmla="*/ 4494596 w 12329384"/>
                <a:gd name="connsiteY28" fmla="*/ 187314 h 812606"/>
                <a:gd name="connsiteX29" fmla="*/ 4504132 w 12329384"/>
                <a:gd name="connsiteY29" fmla="*/ 204979 h 812606"/>
                <a:gd name="connsiteX30" fmla="*/ 4943961 w 12329384"/>
                <a:gd name="connsiteY30" fmla="*/ 492304 h 812606"/>
                <a:gd name="connsiteX31" fmla="*/ 5209571 w 12329384"/>
                <a:gd name="connsiteY31" fmla="*/ 401517 h 812606"/>
                <a:gd name="connsiteX32" fmla="*/ 5254775 w 12329384"/>
                <a:gd name="connsiteY32" fmla="*/ 363608 h 812606"/>
                <a:gd name="connsiteX33" fmla="*/ 5372276 w 12329384"/>
                <a:gd name="connsiteY33" fmla="*/ 258677 h 812606"/>
                <a:gd name="connsiteX34" fmla="*/ 5413555 w 12329384"/>
                <a:gd name="connsiteY34" fmla="*/ 229399 h 812606"/>
                <a:gd name="connsiteX35" fmla="*/ 5687128 w 12329384"/>
                <a:gd name="connsiteY35" fmla="*/ 151994 h 812606"/>
                <a:gd name="connsiteX36" fmla="*/ 6057555 w 12329384"/>
                <a:gd name="connsiteY36" fmla="*/ 300590 h 812606"/>
                <a:gd name="connsiteX37" fmla="*/ 6105761 w 12329384"/>
                <a:gd name="connsiteY37" fmla="*/ 347929 h 812606"/>
                <a:gd name="connsiteX38" fmla="*/ 6110075 w 12329384"/>
                <a:gd name="connsiteY38" fmla="*/ 339306 h 812606"/>
                <a:gd name="connsiteX39" fmla="*/ 6119611 w 12329384"/>
                <a:gd name="connsiteY39" fmla="*/ 356970 h 812606"/>
                <a:gd name="connsiteX40" fmla="*/ 6559439 w 12329384"/>
                <a:gd name="connsiteY40" fmla="*/ 644296 h 812606"/>
                <a:gd name="connsiteX41" fmla="*/ 6982502 w 12329384"/>
                <a:gd name="connsiteY41" fmla="*/ 383863 h 812606"/>
                <a:gd name="connsiteX42" fmla="*/ 6982753 w 12329384"/>
                <a:gd name="connsiteY42" fmla="*/ 383454 h 812606"/>
                <a:gd name="connsiteX43" fmla="*/ 6984246 w 12329384"/>
                <a:gd name="connsiteY43" fmla="*/ 380360 h 812606"/>
                <a:gd name="connsiteX44" fmla="*/ 7040195 w 12329384"/>
                <a:gd name="connsiteY44" fmla="*/ 286991 h 812606"/>
                <a:gd name="connsiteX45" fmla="*/ 7531947 w 12329384"/>
                <a:gd name="connsiteY45" fmla="*/ 1 h 812606"/>
                <a:gd name="connsiteX46" fmla="*/ 7902374 w 12329384"/>
                <a:gd name="connsiteY46" fmla="*/ 148597 h 812606"/>
                <a:gd name="connsiteX47" fmla="*/ 7950580 w 12329384"/>
                <a:gd name="connsiteY47" fmla="*/ 195936 h 812606"/>
                <a:gd name="connsiteX48" fmla="*/ 7954894 w 12329384"/>
                <a:gd name="connsiteY48" fmla="*/ 187312 h 812606"/>
                <a:gd name="connsiteX49" fmla="*/ 7964430 w 12329384"/>
                <a:gd name="connsiteY49" fmla="*/ 204977 h 812606"/>
                <a:gd name="connsiteX50" fmla="*/ 8404258 w 12329384"/>
                <a:gd name="connsiteY50" fmla="*/ 492302 h 812606"/>
                <a:gd name="connsiteX51" fmla="*/ 8669869 w 12329384"/>
                <a:gd name="connsiteY51" fmla="*/ 401515 h 812606"/>
                <a:gd name="connsiteX52" fmla="*/ 8715076 w 12329384"/>
                <a:gd name="connsiteY52" fmla="*/ 363604 h 812606"/>
                <a:gd name="connsiteX53" fmla="*/ 8720650 w 12329384"/>
                <a:gd name="connsiteY53" fmla="*/ 356531 h 812606"/>
                <a:gd name="connsiteX54" fmla="*/ 8832573 w 12329384"/>
                <a:gd name="connsiteY54" fmla="*/ 258676 h 812606"/>
                <a:gd name="connsiteX55" fmla="*/ 8873853 w 12329384"/>
                <a:gd name="connsiteY55" fmla="*/ 229399 h 812606"/>
                <a:gd name="connsiteX56" fmla="*/ 9147426 w 12329384"/>
                <a:gd name="connsiteY56" fmla="*/ 151993 h 812606"/>
                <a:gd name="connsiteX57" fmla="*/ 9517853 w 12329384"/>
                <a:gd name="connsiteY57" fmla="*/ 300589 h 812606"/>
                <a:gd name="connsiteX58" fmla="*/ 9566059 w 12329384"/>
                <a:gd name="connsiteY58" fmla="*/ 347928 h 812606"/>
                <a:gd name="connsiteX59" fmla="*/ 9570373 w 12329384"/>
                <a:gd name="connsiteY59" fmla="*/ 339305 h 812606"/>
                <a:gd name="connsiteX60" fmla="*/ 9579908 w 12329384"/>
                <a:gd name="connsiteY60" fmla="*/ 356969 h 812606"/>
                <a:gd name="connsiteX61" fmla="*/ 10019738 w 12329384"/>
                <a:gd name="connsiteY61" fmla="*/ 644295 h 812606"/>
                <a:gd name="connsiteX62" fmla="*/ 10442800 w 12329384"/>
                <a:gd name="connsiteY62" fmla="*/ 383862 h 812606"/>
                <a:gd name="connsiteX63" fmla="*/ 10443052 w 12329384"/>
                <a:gd name="connsiteY63" fmla="*/ 383453 h 812606"/>
                <a:gd name="connsiteX64" fmla="*/ 10444544 w 12329384"/>
                <a:gd name="connsiteY64" fmla="*/ 380359 h 812606"/>
                <a:gd name="connsiteX65" fmla="*/ 10502074 w 12329384"/>
                <a:gd name="connsiteY65" fmla="*/ 271318 h 812606"/>
                <a:gd name="connsiteX66" fmla="*/ 10500493 w 12329384"/>
                <a:gd name="connsiteY66" fmla="*/ 286990 h 812606"/>
                <a:gd name="connsiteX67" fmla="*/ 10992245 w 12329384"/>
                <a:gd name="connsiteY67" fmla="*/ 0 h 812606"/>
                <a:gd name="connsiteX68" fmla="*/ 11362672 w 12329384"/>
                <a:gd name="connsiteY68" fmla="*/ 148596 h 812606"/>
                <a:gd name="connsiteX69" fmla="*/ 11410878 w 12329384"/>
                <a:gd name="connsiteY69" fmla="*/ 195935 h 812606"/>
                <a:gd name="connsiteX70" fmla="*/ 11424728 w 12329384"/>
                <a:gd name="connsiteY70" fmla="*/ 204976 h 812606"/>
                <a:gd name="connsiteX71" fmla="*/ 11864557 w 12329384"/>
                <a:gd name="connsiteY71" fmla="*/ 492302 h 812606"/>
                <a:gd name="connsiteX72" fmla="*/ 12329384 w 12329384"/>
                <a:gd name="connsiteY72" fmla="*/ 159808 h 812606"/>
                <a:gd name="connsiteX73" fmla="*/ 12329210 w 12329384"/>
                <a:gd name="connsiteY73" fmla="*/ 177225 h 812606"/>
                <a:gd name="connsiteX74" fmla="*/ 11735544 w 12329384"/>
                <a:gd name="connsiteY74" fmla="*/ 660610 h 812606"/>
                <a:gd name="connsiteX75" fmla="*/ 11365117 w 12329384"/>
                <a:gd name="connsiteY75" fmla="*/ 512014 h 812606"/>
                <a:gd name="connsiteX76" fmla="*/ 11316911 w 12329384"/>
                <a:gd name="connsiteY76" fmla="*/ 464675 h 812606"/>
                <a:gd name="connsiteX77" fmla="*/ 11312596 w 12329384"/>
                <a:gd name="connsiteY77" fmla="*/ 473298 h 812606"/>
                <a:gd name="connsiteX78" fmla="*/ 11303061 w 12329384"/>
                <a:gd name="connsiteY78" fmla="*/ 455634 h 812606"/>
                <a:gd name="connsiteX79" fmla="*/ 10863232 w 12329384"/>
                <a:gd name="connsiteY79" fmla="*/ 168308 h 812606"/>
                <a:gd name="connsiteX80" fmla="*/ 10440170 w 12329384"/>
                <a:gd name="connsiteY80" fmla="*/ 428741 h 812606"/>
                <a:gd name="connsiteX81" fmla="*/ 10439918 w 12329384"/>
                <a:gd name="connsiteY81" fmla="*/ 429150 h 812606"/>
                <a:gd name="connsiteX82" fmla="*/ 10438426 w 12329384"/>
                <a:gd name="connsiteY82" fmla="*/ 432244 h 812606"/>
                <a:gd name="connsiteX83" fmla="*/ 10388586 w 12329384"/>
                <a:gd name="connsiteY83" fmla="*/ 516101 h 812606"/>
                <a:gd name="connsiteX84" fmla="*/ 10382477 w 12329384"/>
                <a:gd name="connsiteY84" fmla="*/ 525613 h 812606"/>
                <a:gd name="connsiteX85" fmla="*/ 9890724 w 12329384"/>
                <a:gd name="connsiteY85" fmla="*/ 812603 h 812606"/>
                <a:gd name="connsiteX86" fmla="*/ 9520297 w 12329384"/>
                <a:gd name="connsiteY86" fmla="*/ 664007 h 812606"/>
                <a:gd name="connsiteX87" fmla="*/ 9472091 w 12329384"/>
                <a:gd name="connsiteY87" fmla="*/ 616668 h 812606"/>
                <a:gd name="connsiteX88" fmla="*/ 9467777 w 12329384"/>
                <a:gd name="connsiteY88" fmla="*/ 625292 h 812606"/>
                <a:gd name="connsiteX89" fmla="*/ 9458242 w 12329384"/>
                <a:gd name="connsiteY89" fmla="*/ 607627 h 812606"/>
                <a:gd name="connsiteX90" fmla="*/ 9018413 w 12329384"/>
                <a:gd name="connsiteY90" fmla="*/ 320302 h 812606"/>
                <a:gd name="connsiteX91" fmla="*/ 8752802 w 12329384"/>
                <a:gd name="connsiteY91" fmla="*/ 411089 h 812606"/>
                <a:gd name="connsiteX92" fmla="*/ 8707595 w 12329384"/>
                <a:gd name="connsiteY92" fmla="*/ 449000 h 812606"/>
                <a:gd name="connsiteX93" fmla="*/ 8702022 w 12329384"/>
                <a:gd name="connsiteY93" fmla="*/ 456073 h 812606"/>
                <a:gd name="connsiteX94" fmla="*/ 8590098 w 12329384"/>
                <a:gd name="connsiteY94" fmla="*/ 553928 h 812606"/>
                <a:gd name="connsiteX95" fmla="*/ 8548818 w 12329384"/>
                <a:gd name="connsiteY95" fmla="*/ 583206 h 812606"/>
                <a:gd name="connsiteX96" fmla="*/ 8275246 w 12329384"/>
                <a:gd name="connsiteY96" fmla="*/ 660611 h 812606"/>
                <a:gd name="connsiteX97" fmla="*/ 7904819 w 12329384"/>
                <a:gd name="connsiteY97" fmla="*/ 512015 h 812606"/>
                <a:gd name="connsiteX98" fmla="*/ 7856612 w 12329384"/>
                <a:gd name="connsiteY98" fmla="*/ 464676 h 812606"/>
                <a:gd name="connsiteX99" fmla="*/ 7852299 w 12329384"/>
                <a:gd name="connsiteY99" fmla="*/ 473299 h 812606"/>
                <a:gd name="connsiteX100" fmla="*/ 7842763 w 12329384"/>
                <a:gd name="connsiteY100" fmla="*/ 455635 h 812606"/>
                <a:gd name="connsiteX101" fmla="*/ 7402933 w 12329384"/>
                <a:gd name="connsiteY101" fmla="*/ 168309 h 812606"/>
                <a:gd name="connsiteX102" fmla="*/ 6979871 w 12329384"/>
                <a:gd name="connsiteY102" fmla="*/ 428742 h 812606"/>
                <a:gd name="connsiteX103" fmla="*/ 6979620 w 12329384"/>
                <a:gd name="connsiteY103" fmla="*/ 429151 h 812606"/>
                <a:gd name="connsiteX104" fmla="*/ 6978128 w 12329384"/>
                <a:gd name="connsiteY104" fmla="*/ 432245 h 812606"/>
                <a:gd name="connsiteX105" fmla="*/ 6922178 w 12329384"/>
                <a:gd name="connsiteY105" fmla="*/ 525614 h 812606"/>
                <a:gd name="connsiteX106" fmla="*/ 6430427 w 12329384"/>
                <a:gd name="connsiteY106" fmla="*/ 812604 h 812606"/>
                <a:gd name="connsiteX107" fmla="*/ 6059999 w 12329384"/>
                <a:gd name="connsiteY107" fmla="*/ 664008 h 812606"/>
                <a:gd name="connsiteX108" fmla="*/ 6011793 w 12329384"/>
                <a:gd name="connsiteY108" fmla="*/ 616669 h 812606"/>
                <a:gd name="connsiteX109" fmla="*/ 6007479 w 12329384"/>
                <a:gd name="connsiteY109" fmla="*/ 625293 h 812606"/>
                <a:gd name="connsiteX110" fmla="*/ 5997944 w 12329384"/>
                <a:gd name="connsiteY110" fmla="*/ 607628 h 812606"/>
                <a:gd name="connsiteX111" fmla="*/ 5558114 w 12329384"/>
                <a:gd name="connsiteY111" fmla="*/ 320302 h 812606"/>
                <a:gd name="connsiteX112" fmla="*/ 5292505 w 12329384"/>
                <a:gd name="connsiteY112" fmla="*/ 411089 h 812606"/>
                <a:gd name="connsiteX113" fmla="*/ 5247300 w 12329384"/>
                <a:gd name="connsiteY113" fmla="*/ 448999 h 812606"/>
                <a:gd name="connsiteX114" fmla="*/ 5207594 w 12329384"/>
                <a:gd name="connsiteY114" fmla="*/ 488913 h 812606"/>
                <a:gd name="connsiteX115" fmla="*/ 5088520 w 12329384"/>
                <a:gd name="connsiteY115" fmla="*/ 583208 h 812606"/>
                <a:gd name="connsiteX116" fmla="*/ 4814948 w 12329384"/>
                <a:gd name="connsiteY116" fmla="*/ 660613 h 812606"/>
                <a:gd name="connsiteX117" fmla="*/ 4444521 w 12329384"/>
                <a:gd name="connsiteY117" fmla="*/ 512017 h 812606"/>
                <a:gd name="connsiteX118" fmla="*/ 4396314 w 12329384"/>
                <a:gd name="connsiteY118" fmla="*/ 464678 h 812606"/>
                <a:gd name="connsiteX119" fmla="*/ 4392001 w 12329384"/>
                <a:gd name="connsiteY119" fmla="*/ 473301 h 812606"/>
                <a:gd name="connsiteX120" fmla="*/ 4382465 w 12329384"/>
                <a:gd name="connsiteY120" fmla="*/ 455637 h 812606"/>
                <a:gd name="connsiteX121" fmla="*/ 3942636 w 12329384"/>
                <a:gd name="connsiteY121" fmla="*/ 168311 h 812606"/>
                <a:gd name="connsiteX122" fmla="*/ 3519574 w 12329384"/>
                <a:gd name="connsiteY122" fmla="*/ 428744 h 812606"/>
                <a:gd name="connsiteX123" fmla="*/ 3477788 w 12329384"/>
                <a:gd name="connsiteY123" fmla="*/ 500852 h 812606"/>
                <a:gd name="connsiteX124" fmla="*/ 3467991 w 12329384"/>
                <a:gd name="connsiteY124" fmla="*/ 516104 h 812606"/>
                <a:gd name="connsiteX125" fmla="*/ 3461880 w 12329384"/>
                <a:gd name="connsiteY125" fmla="*/ 525616 h 812606"/>
                <a:gd name="connsiteX126" fmla="*/ 2970129 w 12329384"/>
                <a:gd name="connsiteY126" fmla="*/ 812606 h 812606"/>
                <a:gd name="connsiteX127" fmla="*/ 2599702 w 12329384"/>
                <a:gd name="connsiteY127" fmla="*/ 664010 h 812606"/>
                <a:gd name="connsiteX128" fmla="*/ 2551495 w 12329384"/>
                <a:gd name="connsiteY128" fmla="*/ 616671 h 812606"/>
                <a:gd name="connsiteX129" fmla="*/ 2547182 w 12329384"/>
                <a:gd name="connsiteY129" fmla="*/ 625295 h 812606"/>
                <a:gd name="connsiteX130" fmla="*/ 2537646 w 12329384"/>
                <a:gd name="connsiteY130" fmla="*/ 607630 h 812606"/>
                <a:gd name="connsiteX131" fmla="*/ 2097817 w 12329384"/>
                <a:gd name="connsiteY131" fmla="*/ 320304 h 812606"/>
                <a:gd name="connsiteX132" fmla="*/ 1832207 w 12329384"/>
                <a:gd name="connsiteY132" fmla="*/ 411091 h 812606"/>
                <a:gd name="connsiteX133" fmla="*/ 1722225 w 12329384"/>
                <a:gd name="connsiteY133" fmla="*/ 515954 h 812606"/>
                <a:gd name="connsiteX134" fmla="*/ 1628223 w 12329384"/>
                <a:gd name="connsiteY134" fmla="*/ 583210 h 812606"/>
                <a:gd name="connsiteX135" fmla="*/ 1354650 w 12329384"/>
                <a:gd name="connsiteY135" fmla="*/ 660615 h 812606"/>
                <a:gd name="connsiteX136" fmla="*/ 984223 w 12329384"/>
                <a:gd name="connsiteY136" fmla="*/ 512019 h 812606"/>
                <a:gd name="connsiteX137" fmla="*/ 936017 w 12329384"/>
                <a:gd name="connsiteY137" fmla="*/ 464680 h 812606"/>
                <a:gd name="connsiteX138" fmla="*/ 931703 w 12329384"/>
                <a:gd name="connsiteY138" fmla="*/ 473303 h 812606"/>
                <a:gd name="connsiteX139" fmla="*/ 922167 w 12329384"/>
                <a:gd name="connsiteY139" fmla="*/ 455639 h 812606"/>
                <a:gd name="connsiteX140" fmla="*/ 482338 w 12329384"/>
                <a:gd name="connsiteY140" fmla="*/ 168313 h 812606"/>
                <a:gd name="connsiteX141" fmla="*/ 59276 w 12329384"/>
                <a:gd name="connsiteY141" fmla="*/ 428746 h 812606"/>
                <a:gd name="connsiteX142" fmla="*/ 59024 w 12329384"/>
                <a:gd name="connsiteY142" fmla="*/ 429155 h 812606"/>
                <a:gd name="connsiteX143" fmla="*/ 30746 w 12329384"/>
                <a:gd name="connsiteY143" fmla="*/ 480219 h 812606"/>
                <a:gd name="connsiteX144" fmla="*/ 1 w 12329384"/>
                <a:gd name="connsiteY144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50732 w 12329382"/>
                <a:gd name="connsiteY21" fmla="*/ 332392 h 812606"/>
                <a:gd name="connsiteX22" fmla="*/ 3581477 w 12329382"/>
                <a:gd name="connsiteY22" fmla="*/ 271321 h 812606"/>
                <a:gd name="connsiteX23" fmla="*/ 3573785 w 12329382"/>
                <a:gd name="connsiteY23" fmla="*/ 296505 h 812606"/>
                <a:gd name="connsiteX24" fmla="*/ 3579895 w 12329382"/>
                <a:gd name="connsiteY24" fmla="*/ 286993 h 812606"/>
                <a:gd name="connsiteX25" fmla="*/ 4071647 w 12329382"/>
                <a:gd name="connsiteY25" fmla="*/ 3 h 812606"/>
                <a:gd name="connsiteX26" fmla="*/ 4442074 w 12329382"/>
                <a:gd name="connsiteY26" fmla="*/ 148599 h 812606"/>
                <a:gd name="connsiteX27" fmla="*/ 4490280 w 12329382"/>
                <a:gd name="connsiteY27" fmla="*/ 195938 h 812606"/>
                <a:gd name="connsiteX28" fmla="*/ 4494594 w 12329382"/>
                <a:gd name="connsiteY28" fmla="*/ 187314 h 812606"/>
                <a:gd name="connsiteX29" fmla="*/ 4504130 w 12329382"/>
                <a:gd name="connsiteY29" fmla="*/ 204979 h 812606"/>
                <a:gd name="connsiteX30" fmla="*/ 4943959 w 12329382"/>
                <a:gd name="connsiteY30" fmla="*/ 492304 h 812606"/>
                <a:gd name="connsiteX31" fmla="*/ 5209569 w 12329382"/>
                <a:gd name="connsiteY31" fmla="*/ 401517 h 812606"/>
                <a:gd name="connsiteX32" fmla="*/ 5254773 w 12329382"/>
                <a:gd name="connsiteY32" fmla="*/ 363608 h 812606"/>
                <a:gd name="connsiteX33" fmla="*/ 5372274 w 12329382"/>
                <a:gd name="connsiteY33" fmla="*/ 258677 h 812606"/>
                <a:gd name="connsiteX34" fmla="*/ 5413553 w 12329382"/>
                <a:gd name="connsiteY34" fmla="*/ 229399 h 812606"/>
                <a:gd name="connsiteX35" fmla="*/ 5687126 w 12329382"/>
                <a:gd name="connsiteY35" fmla="*/ 151994 h 812606"/>
                <a:gd name="connsiteX36" fmla="*/ 6057553 w 12329382"/>
                <a:gd name="connsiteY36" fmla="*/ 300590 h 812606"/>
                <a:gd name="connsiteX37" fmla="*/ 6105759 w 12329382"/>
                <a:gd name="connsiteY37" fmla="*/ 347929 h 812606"/>
                <a:gd name="connsiteX38" fmla="*/ 6110073 w 12329382"/>
                <a:gd name="connsiteY38" fmla="*/ 339306 h 812606"/>
                <a:gd name="connsiteX39" fmla="*/ 6119609 w 12329382"/>
                <a:gd name="connsiteY39" fmla="*/ 356970 h 812606"/>
                <a:gd name="connsiteX40" fmla="*/ 6559437 w 12329382"/>
                <a:gd name="connsiteY40" fmla="*/ 644296 h 812606"/>
                <a:gd name="connsiteX41" fmla="*/ 6982500 w 12329382"/>
                <a:gd name="connsiteY41" fmla="*/ 383863 h 812606"/>
                <a:gd name="connsiteX42" fmla="*/ 6982751 w 12329382"/>
                <a:gd name="connsiteY42" fmla="*/ 383454 h 812606"/>
                <a:gd name="connsiteX43" fmla="*/ 6984244 w 12329382"/>
                <a:gd name="connsiteY43" fmla="*/ 380360 h 812606"/>
                <a:gd name="connsiteX44" fmla="*/ 7040193 w 12329382"/>
                <a:gd name="connsiteY44" fmla="*/ 286991 h 812606"/>
                <a:gd name="connsiteX45" fmla="*/ 7531945 w 12329382"/>
                <a:gd name="connsiteY45" fmla="*/ 1 h 812606"/>
                <a:gd name="connsiteX46" fmla="*/ 7902372 w 12329382"/>
                <a:gd name="connsiteY46" fmla="*/ 148597 h 812606"/>
                <a:gd name="connsiteX47" fmla="*/ 7950578 w 12329382"/>
                <a:gd name="connsiteY47" fmla="*/ 195936 h 812606"/>
                <a:gd name="connsiteX48" fmla="*/ 7954892 w 12329382"/>
                <a:gd name="connsiteY48" fmla="*/ 187312 h 812606"/>
                <a:gd name="connsiteX49" fmla="*/ 7964428 w 12329382"/>
                <a:gd name="connsiteY49" fmla="*/ 204977 h 812606"/>
                <a:gd name="connsiteX50" fmla="*/ 8404256 w 12329382"/>
                <a:gd name="connsiteY50" fmla="*/ 492302 h 812606"/>
                <a:gd name="connsiteX51" fmla="*/ 8669867 w 12329382"/>
                <a:gd name="connsiteY51" fmla="*/ 401515 h 812606"/>
                <a:gd name="connsiteX52" fmla="*/ 8715074 w 12329382"/>
                <a:gd name="connsiteY52" fmla="*/ 363604 h 812606"/>
                <a:gd name="connsiteX53" fmla="*/ 8720648 w 12329382"/>
                <a:gd name="connsiteY53" fmla="*/ 356531 h 812606"/>
                <a:gd name="connsiteX54" fmla="*/ 8832571 w 12329382"/>
                <a:gd name="connsiteY54" fmla="*/ 258676 h 812606"/>
                <a:gd name="connsiteX55" fmla="*/ 8873851 w 12329382"/>
                <a:gd name="connsiteY55" fmla="*/ 229399 h 812606"/>
                <a:gd name="connsiteX56" fmla="*/ 9147424 w 12329382"/>
                <a:gd name="connsiteY56" fmla="*/ 151993 h 812606"/>
                <a:gd name="connsiteX57" fmla="*/ 9517851 w 12329382"/>
                <a:gd name="connsiteY57" fmla="*/ 300589 h 812606"/>
                <a:gd name="connsiteX58" fmla="*/ 9566057 w 12329382"/>
                <a:gd name="connsiteY58" fmla="*/ 347928 h 812606"/>
                <a:gd name="connsiteX59" fmla="*/ 9570371 w 12329382"/>
                <a:gd name="connsiteY59" fmla="*/ 339305 h 812606"/>
                <a:gd name="connsiteX60" fmla="*/ 9579906 w 12329382"/>
                <a:gd name="connsiteY60" fmla="*/ 356969 h 812606"/>
                <a:gd name="connsiteX61" fmla="*/ 10019736 w 12329382"/>
                <a:gd name="connsiteY61" fmla="*/ 644295 h 812606"/>
                <a:gd name="connsiteX62" fmla="*/ 10442798 w 12329382"/>
                <a:gd name="connsiteY62" fmla="*/ 383862 h 812606"/>
                <a:gd name="connsiteX63" fmla="*/ 10443050 w 12329382"/>
                <a:gd name="connsiteY63" fmla="*/ 383453 h 812606"/>
                <a:gd name="connsiteX64" fmla="*/ 10444542 w 12329382"/>
                <a:gd name="connsiteY64" fmla="*/ 380359 h 812606"/>
                <a:gd name="connsiteX65" fmla="*/ 10502072 w 12329382"/>
                <a:gd name="connsiteY65" fmla="*/ 271318 h 812606"/>
                <a:gd name="connsiteX66" fmla="*/ 10500491 w 12329382"/>
                <a:gd name="connsiteY66" fmla="*/ 286990 h 812606"/>
                <a:gd name="connsiteX67" fmla="*/ 10992243 w 12329382"/>
                <a:gd name="connsiteY67" fmla="*/ 0 h 812606"/>
                <a:gd name="connsiteX68" fmla="*/ 11362670 w 12329382"/>
                <a:gd name="connsiteY68" fmla="*/ 148596 h 812606"/>
                <a:gd name="connsiteX69" fmla="*/ 11410876 w 12329382"/>
                <a:gd name="connsiteY69" fmla="*/ 195935 h 812606"/>
                <a:gd name="connsiteX70" fmla="*/ 11424726 w 12329382"/>
                <a:gd name="connsiteY70" fmla="*/ 204976 h 812606"/>
                <a:gd name="connsiteX71" fmla="*/ 11864555 w 12329382"/>
                <a:gd name="connsiteY71" fmla="*/ 492302 h 812606"/>
                <a:gd name="connsiteX72" fmla="*/ 12329382 w 12329382"/>
                <a:gd name="connsiteY72" fmla="*/ 159808 h 812606"/>
                <a:gd name="connsiteX73" fmla="*/ 12329208 w 12329382"/>
                <a:gd name="connsiteY73" fmla="*/ 177225 h 812606"/>
                <a:gd name="connsiteX74" fmla="*/ 11735542 w 12329382"/>
                <a:gd name="connsiteY74" fmla="*/ 660610 h 812606"/>
                <a:gd name="connsiteX75" fmla="*/ 11365115 w 12329382"/>
                <a:gd name="connsiteY75" fmla="*/ 512014 h 812606"/>
                <a:gd name="connsiteX76" fmla="*/ 11316909 w 12329382"/>
                <a:gd name="connsiteY76" fmla="*/ 464675 h 812606"/>
                <a:gd name="connsiteX77" fmla="*/ 11312594 w 12329382"/>
                <a:gd name="connsiteY77" fmla="*/ 473298 h 812606"/>
                <a:gd name="connsiteX78" fmla="*/ 11303059 w 12329382"/>
                <a:gd name="connsiteY78" fmla="*/ 455634 h 812606"/>
                <a:gd name="connsiteX79" fmla="*/ 10863230 w 12329382"/>
                <a:gd name="connsiteY79" fmla="*/ 168308 h 812606"/>
                <a:gd name="connsiteX80" fmla="*/ 10440168 w 12329382"/>
                <a:gd name="connsiteY80" fmla="*/ 428741 h 812606"/>
                <a:gd name="connsiteX81" fmla="*/ 10439916 w 12329382"/>
                <a:gd name="connsiteY81" fmla="*/ 429150 h 812606"/>
                <a:gd name="connsiteX82" fmla="*/ 10438424 w 12329382"/>
                <a:gd name="connsiteY82" fmla="*/ 432244 h 812606"/>
                <a:gd name="connsiteX83" fmla="*/ 10388584 w 12329382"/>
                <a:gd name="connsiteY83" fmla="*/ 516101 h 812606"/>
                <a:gd name="connsiteX84" fmla="*/ 10382475 w 12329382"/>
                <a:gd name="connsiteY84" fmla="*/ 525613 h 812606"/>
                <a:gd name="connsiteX85" fmla="*/ 9890722 w 12329382"/>
                <a:gd name="connsiteY85" fmla="*/ 812603 h 812606"/>
                <a:gd name="connsiteX86" fmla="*/ 9520295 w 12329382"/>
                <a:gd name="connsiteY86" fmla="*/ 664007 h 812606"/>
                <a:gd name="connsiteX87" fmla="*/ 9472089 w 12329382"/>
                <a:gd name="connsiteY87" fmla="*/ 616668 h 812606"/>
                <a:gd name="connsiteX88" fmla="*/ 9467775 w 12329382"/>
                <a:gd name="connsiteY88" fmla="*/ 625292 h 812606"/>
                <a:gd name="connsiteX89" fmla="*/ 9458240 w 12329382"/>
                <a:gd name="connsiteY89" fmla="*/ 607627 h 812606"/>
                <a:gd name="connsiteX90" fmla="*/ 9018411 w 12329382"/>
                <a:gd name="connsiteY90" fmla="*/ 320302 h 812606"/>
                <a:gd name="connsiteX91" fmla="*/ 8752800 w 12329382"/>
                <a:gd name="connsiteY91" fmla="*/ 411089 h 812606"/>
                <a:gd name="connsiteX92" fmla="*/ 8707593 w 12329382"/>
                <a:gd name="connsiteY92" fmla="*/ 449000 h 812606"/>
                <a:gd name="connsiteX93" fmla="*/ 8702020 w 12329382"/>
                <a:gd name="connsiteY93" fmla="*/ 456073 h 812606"/>
                <a:gd name="connsiteX94" fmla="*/ 8590096 w 12329382"/>
                <a:gd name="connsiteY94" fmla="*/ 553928 h 812606"/>
                <a:gd name="connsiteX95" fmla="*/ 8548816 w 12329382"/>
                <a:gd name="connsiteY95" fmla="*/ 583206 h 812606"/>
                <a:gd name="connsiteX96" fmla="*/ 8275244 w 12329382"/>
                <a:gd name="connsiteY96" fmla="*/ 660611 h 812606"/>
                <a:gd name="connsiteX97" fmla="*/ 7904817 w 12329382"/>
                <a:gd name="connsiteY97" fmla="*/ 512015 h 812606"/>
                <a:gd name="connsiteX98" fmla="*/ 7856610 w 12329382"/>
                <a:gd name="connsiteY98" fmla="*/ 464676 h 812606"/>
                <a:gd name="connsiteX99" fmla="*/ 7852297 w 12329382"/>
                <a:gd name="connsiteY99" fmla="*/ 473299 h 812606"/>
                <a:gd name="connsiteX100" fmla="*/ 7842761 w 12329382"/>
                <a:gd name="connsiteY100" fmla="*/ 455635 h 812606"/>
                <a:gd name="connsiteX101" fmla="*/ 7402931 w 12329382"/>
                <a:gd name="connsiteY101" fmla="*/ 168309 h 812606"/>
                <a:gd name="connsiteX102" fmla="*/ 6979869 w 12329382"/>
                <a:gd name="connsiteY102" fmla="*/ 428742 h 812606"/>
                <a:gd name="connsiteX103" fmla="*/ 6979618 w 12329382"/>
                <a:gd name="connsiteY103" fmla="*/ 429151 h 812606"/>
                <a:gd name="connsiteX104" fmla="*/ 6978126 w 12329382"/>
                <a:gd name="connsiteY104" fmla="*/ 432245 h 812606"/>
                <a:gd name="connsiteX105" fmla="*/ 6922176 w 12329382"/>
                <a:gd name="connsiteY105" fmla="*/ 525614 h 812606"/>
                <a:gd name="connsiteX106" fmla="*/ 6430425 w 12329382"/>
                <a:gd name="connsiteY106" fmla="*/ 812604 h 812606"/>
                <a:gd name="connsiteX107" fmla="*/ 6059997 w 12329382"/>
                <a:gd name="connsiteY107" fmla="*/ 664008 h 812606"/>
                <a:gd name="connsiteX108" fmla="*/ 6011791 w 12329382"/>
                <a:gd name="connsiteY108" fmla="*/ 616669 h 812606"/>
                <a:gd name="connsiteX109" fmla="*/ 6007477 w 12329382"/>
                <a:gd name="connsiteY109" fmla="*/ 625293 h 812606"/>
                <a:gd name="connsiteX110" fmla="*/ 5997942 w 12329382"/>
                <a:gd name="connsiteY110" fmla="*/ 607628 h 812606"/>
                <a:gd name="connsiteX111" fmla="*/ 5558112 w 12329382"/>
                <a:gd name="connsiteY111" fmla="*/ 320302 h 812606"/>
                <a:gd name="connsiteX112" fmla="*/ 5292503 w 12329382"/>
                <a:gd name="connsiteY112" fmla="*/ 411089 h 812606"/>
                <a:gd name="connsiteX113" fmla="*/ 5207592 w 12329382"/>
                <a:gd name="connsiteY113" fmla="*/ 488913 h 812606"/>
                <a:gd name="connsiteX114" fmla="*/ 5088518 w 12329382"/>
                <a:gd name="connsiteY114" fmla="*/ 583208 h 812606"/>
                <a:gd name="connsiteX115" fmla="*/ 4814946 w 12329382"/>
                <a:gd name="connsiteY115" fmla="*/ 660613 h 812606"/>
                <a:gd name="connsiteX116" fmla="*/ 4444519 w 12329382"/>
                <a:gd name="connsiteY116" fmla="*/ 512017 h 812606"/>
                <a:gd name="connsiteX117" fmla="*/ 4396312 w 12329382"/>
                <a:gd name="connsiteY117" fmla="*/ 464678 h 812606"/>
                <a:gd name="connsiteX118" fmla="*/ 4391999 w 12329382"/>
                <a:gd name="connsiteY118" fmla="*/ 473301 h 812606"/>
                <a:gd name="connsiteX119" fmla="*/ 4382463 w 12329382"/>
                <a:gd name="connsiteY119" fmla="*/ 455637 h 812606"/>
                <a:gd name="connsiteX120" fmla="*/ 3942634 w 12329382"/>
                <a:gd name="connsiteY120" fmla="*/ 168311 h 812606"/>
                <a:gd name="connsiteX121" fmla="*/ 3519572 w 12329382"/>
                <a:gd name="connsiteY121" fmla="*/ 428744 h 812606"/>
                <a:gd name="connsiteX122" fmla="*/ 3477786 w 12329382"/>
                <a:gd name="connsiteY122" fmla="*/ 500852 h 812606"/>
                <a:gd name="connsiteX123" fmla="*/ 3467989 w 12329382"/>
                <a:gd name="connsiteY123" fmla="*/ 516104 h 812606"/>
                <a:gd name="connsiteX124" fmla="*/ 3461878 w 12329382"/>
                <a:gd name="connsiteY124" fmla="*/ 525616 h 812606"/>
                <a:gd name="connsiteX125" fmla="*/ 2970127 w 12329382"/>
                <a:gd name="connsiteY125" fmla="*/ 812606 h 812606"/>
                <a:gd name="connsiteX126" fmla="*/ 2599700 w 12329382"/>
                <a:gd name="connsiteY126" fmla="*/ 664010 h 812606"/>
                <a:gd name="connsiteX127" fmla="*/ 2551493 w 12329382"/>
                <a:gd name="connsiteY127" fmla="*/ 616671 h 812606"/>
                <a:gd name="connsiteX128" fmla="*/ 2547180 w 12329382"/>
                <a:gd name="connsiteY128" fmla="*/ 625295 h 812606"/>
                <a:gd name="connsiteX129" fmla="*/ 2537644 w 12329382"/>
                <a:gd name="connsiteY129" fmla="*/ 607630 h 812606"/>
                <a:gd name="connsiteX130" fmla="*/ 2097815 w 12329382"/>
                <a:gd name="connsiteY130" fmla="*/ 320304 h 812606"/>
                <a:gd name="connsiteX131" fmla="*/ 1832205 w 12329382"/>
                <a:gd name="connsiteY131" fmla="*/ 411091 h 812606"/>
                <a:gd name="connsiteX132" fmla="*/ 1722223 w 12329382"/>
                <a:gd name="connsiteY132" fmla="*/ 515954 h 812606"/>
                <a:gd name="connsiteX133" fmla="*/ 1628221 w 12329382"/>
                <a:gd name="connsiteY133" fmla="*/ 583210 h 812606"/>
                <a:gd name="connsiteX134" fmla="*/ 1354648 w 12329382"/>
                <a:gd name="connsiteY134" fmla="*/ 660615 h 812606"/>
                <a:gd name="connsiteX135" fmla="*/ 984221 w 12329382"/>
                <a:gd name="connsiteY135" fmla="*/ 512019 h 812606"/>
                <a:gd name="connsiteX136" fmla="*/ 936015 w 12329382"/>
                <a:gd name="connsiteY136" fmla="*/ 464680 h 812606"/>
                <a:gd name="connsiteX137" fmla="*/ 931701 w 12329382"/>
                <a:gd name="connsiteY137" fmla="*/ 473303 h 812606"/>
                <a:gd name="connsiteX138" fmla="*/ 922165 w 12329382"/>
                <a:gd name="connsiteY138" fmla="*/ 455639 h 812606"/>
                <a:gd name="connsiteX139" fmla="*/ 482336 w 12329382"/>
                <a:gd name="connsiteY139" fmla="*/ 168313 h 812606"/>
                <a:gd name="connsiteX140" fmla="*/ 59274 w 12329382"/>
                <a:gd name="connsiteY140" fmla="*/ 428746 h 812606"/>
                <a:gd name="connsiteX141" fmla="*/ 59022 w 12329382"/>
                <a:gd name="connsiteY141" fmla="*/ 429155 h 812606"/>
                <a:gd name="connsiteX142" fmla="*/ 30744 w 12329382"/>
                <a:gd name="connsiteY142" fmla="*/ 480219 h 812606"/>
                <a:gd name="connsiteX143" fmla="*/ -1 w 12329382"/>
                <a:gd name="connsiteY143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50734 w 12329384"/>
                <a:gd name="connsiteY21" fmla="*/ 332392 h 812606"/>
                <a:gd name="connsiteX22" fmla="*/ 3581479 w 12329384"/>
                <a:gd name="connsiteY22" fmla="*/ 271321 h 812606"/>
                <a:gd name="connsiteX23" fmla="*/ 3573787 w 12329384"/>
                <a:gd name="connsiteY23" fmla="*/ 296505 h 812606"/>
                <a:gd name="connsiteX24" fmla="*/ 3579897 w 12329384"/>
                <a:gd name="connsiteY24" fmla="*/ 286993 h 812606"/>
                <a:gd name="connsiteX25" fmla="*/ 4071649 w 12329384"/>
                <a:gd name="connsiteY25" fmla="*/ 3 h 812606"/>
                <a:gd name="connsiteX26" fmla="*/ 4442076 w 12329384"/>
                <a:gd name="connsiteY26" fmla="*/ 148599 h 812606"/>
                <a:gd name="connsiteX27" fmla="*/ 4490282 w 12329384"/>
                <a:gd name="connsiteY27" fmla="*/ 195938 h 812606"/>
                <a:gd name="connsiteX28" fmla="*/ 4494596 w 12329384"/>
                <a:gd name="connsiteY28" fmla="*/ 187314 h 812606"/>
                <a:gd name="connsiteX29" fmla="*/ 4504132 w 12329384"/>
                <a:gd name="connsiteY29" fmla="*/ 204979 h 812606"/>
                <a:gd name="connsiteX30" fmla="*/ 4943961 w 12329384"/>
                <a:gd name="connsiteY30" fmla="*/ 492304 h 812606"/>
                <a:gd name="connsiteX31" fmla="*/ 5209571 w 12329384"/>
                <a:gd name="connsiteY31" fmla="*/ 401517 h 812606"/>
                <a:gd name="connsiteX32" fmla="*/ 5254775 w 12329384"/>
                <a:gd name="connsiteY32" fmla="*/ 363608 h 812606"/>
                <a:gd name="connsiteX33" fmla="*/ 5372276 w 12329384"/>
                <a:gd name="connsiteY33" fmla="*/ 258677 h 812606"/>
                <a:gd name="connsiteX34" fmla="*/ 5413555 w 12329384"/>
                <a:gd name="connsiteY34" fmla="*/ 229399 h 812606"/>
                <a:gd name="connsiteX35" fmla="*/ 5687128 w 12329384"/>
                <a:gd name="connsiteY35" fmla="*/ 151994 h 812606"/>
                <a:gd name="connsiteX36" fmla="*/ 6057555 w 12329384"/>
                <a:gd name="connsiteY36" fmla="*/ 300590 h 812606"/>
                <a:gd name="connsiteX37" fmla="*/ 6105761 w 12329384"/>
                <a:gd name="connsiteY37" fmla="*/ 347929 h 812606"/>
                <a:gd name="connsiteX38" fmla="*/ 6110075 w 12329384"/>
                <a:gd name="connsiteY38" fmla="*/ 339306 h 812606"/>
                <a:gd name="connsiteX39" fmla="*/ 6119611 w 12329384"/>
                <a:gd name="connsiteY39" fmla="*/ 356970 h 812606"/>
                <a:gd name="connsiteX40" fmla="*/ 6559439 w 12329384"/>
                <a:gd name="connsiteY40" fmla="*/ 644296 h 812606"/>
                <a:gd name="connsiteX41" fmla="*/ 6982502 w 12329384"/>
                <a:gd name="connsiteY41" fmla="*/ 383863 h 812606"/>
                <a:gd name="connsiteX42" fmla="*/ 6982753 w 12329384"/>
                <a:gd name="connsiteY42" fmla="*/ 383454 h 812606"/>
                <a:gd name="connsiteX43" fmla="*/ 6984246 w 12329384"/>
                <a:gd name="connsiteY43" fmla="*/ 380360 h 812606"/>
                <a:gd name="connsiteX44" fmla="*/ 7040195 w 12329384"/>
                <a:gd name="connsiteY44" fmla="*/ 286991 h 812606"/>
                <a:gd name="connsiteX45" fmla="*/ 7531947 w 12329384"/>
                <a:gd name="connsiteY45" fmla="*/ 1 h 812606"/>
                <a:gd name="connsiteX46" fmla="*/ 7902374 w 12329384"/>
                <a:gd name="connsiteY46" fmla="*/ 148597 h 812606"/>
                <a:gd name="connsiteX47" fmla="*/ 7950580 w 12329384"/>
                <a:gd name="connsiteY47" fmla="*/ 195936 h 812606"/>
                <a:gd name="connsiteX48" fmla="*/ 7954894 w 12329384"/>
                <a:gd name="connsiteY48" fmla="*/ 187312 h 812606"/>
                <a:gd name="connsiteX49" fmla="*/ 7964430 w 12329384"/>
                <a:gd name="connsiteY49" fmla="*/ 204977 h 812606"/>
                <a:gd name="connsiteX50" fmla="*/ 8404258 w 12329384"/>
                <a:gd name="connsiteY50" fmla="*/ 492302 h 812606"/>
                <a:gd name="connsiteX51" fmla="*/ 8669869 w 12329384"/>
                <a:gd name="connsiteY51" fmla="*/ 401515 h 812606"/>
                <a:gd name="connsiteX52" fmla="*/ 8715076 w 12329384"/>
                <a:gd name="connsiteY52" fmla="*/ 363604 h 812606"/>
                <a:gd name="connsiteX53" fmla="*/ 8720650 w 12329384"/>
                <a:gd name="connsiteY53" fmla="*/ 356531 h 812606"/>
                <a:gd name="connsiteX54" fmla="*/ 8832573 w 12329384"/>
                <a:gd name="connsiteY54" fmla="*/ 258676 h 812606"/>
                <a:gd name="connsiteX55" fmla="*/ 8873853 w 12329384"/>
                <a:gd name="connsiteY55" fmla="*/ 229399 h 812606"/>
                <a:gd name="connsiteX56" fmla="*/ 9147426 w 12329384"/>
                <a:gd name="connsiteY56" fmla="*/ 151993 h 812606"/>
                <a:gd name="connsiteX57" fmla="*/ 9517853 w 12329384"/>
                <a:gd name="connsiteY57" fmla="*/ 300589 h 812606"/>
                <a:gd name="connsiteX58" fmla="*/ 9566059 w 12329384"/>
                <a:gd name="connsiteY58" fmla="*/ 347928 h 812606"/>
                <a:gd name="connsiteX59" fmla="*/ 9570373 w 12329384"/>
                <a:gd name="connsiteY59" fmla="*/ 339305 h 812606"/>
                <a:gd name="connsiteX60" fmla="*/ 9579908 w 12329384"/>
                <a:gd name="connsiteY60" fmla="*/ 356969 h 812606"/>
                <a:gd name="connsiteX61" fmla="*/ 10019738 w 12329384"/>
                <a:gd name="connsiteY61" fmla="*/ 644295 h 812606"/>
                <a:gd name="connsiteX62" fmla="*/ 10442800 w 12329384"/>
                <a:gd name="connsiteY62" fmla="*/ 383862 h 812606"/>
                <a:gd name="connsiteX63" fmla="*/ 10443052 w 12329384"/>
                <a:gd name="connsiteY63" fmla="*/ 383453 h 812606"/>
                <a:gd name="connsiteX64" fmla="*/ 10444544 w 12329384"/>
                <a:gd name="connsiteY64" fmla="*/ 380359 h 812606"/>
                <a:gd name="connsiteX65" fmla="*/ 10502074 w 12329384"/>
                <a:gd name="connsiteY65" fmla="*/ 271318 h 812606"/>
                <a:gd name="connsiteX66" fmla="*/ 10500493 w 12329384"/>
                <a:gd name="connsiteY66" fmla="*/ 286990 h 812606"/>
                <a:gd name="connsiteX67" fmla="*/ 10992245 w 12329384"/>
                <a:gd name="connsiteY67" fmla="*/ 0 h 812606"/>
                <a:gd name="connsiteX68" fmla="*/ 11362672 w 12329384"/>
                <a:gd name="connsiteY68" fmla="*/ 148596 h 812606"/>
                <a:gd name="connsiteX69" fmla="*/ 11410878 w 12329384"/>
                <a:gd name="connsiteY69" fmla="*/ 195935 h 812606"/>
                <a:gd name="connsiteX70" fmla="*/ 11424728 w 12329384"/>
                <a:gd name="connsiteY70" fmla="*/ 204976 h 812606"/>
                <a:gd name="connsiteX71" fmla="*/ 11864557 w 12329384"/>
                <a:gd name="connsiteY71" fmla="*/ 492302 h 812606"/>
                <a:gd name="connsiteX72" fmla="*/ 12329384 w 12329384"/>
                <a:gd name="connsiteY72" fmla="*/ 159808 h 812606"/>
                <a:gd name="connsiteX73" fmla="*/ 12329210 w 12329384"/>
                <a:gd name="connsiteY73" fmla="*/ 177225 h 812606"/>
                <a:gd name="connsiteX74" fmla="*/ 11735544 w 12329384"/>
                <a:gd name="connsiteY74" fmla="*/ 660610 h 812606"/>
                <a:gd name="connsiteX75" fmla="*/ 11365117 w 12329384"/>
                <a:gd name="connsiteY75" fmla="*/ 512014 h 812606"/>
                <a:gd name="connsiteX76" fmla="*/ 11316911 w 12329384"/>
                <a:gd name="connsiteY76" fmla="*/ 464675 h 812606"/>
                <a:gd name="connsiteX77" fmla="*/ 11312596 w 12329384"/>
                <a:gd name="connsiteY77" fmla="*/ 473298 h 812606"/>
                <a:gd name="connsiteX78" fmla="*/ 11303061 w 12329384"/>
                <a:gd name="connsiteY78" fmla="*/ 455634 h 812606"/>
                <a:gd name="connsiteX79" fmla="*/ 10863232 w 12329384"/>
                <a:gd name="connsiteY79" fmla="*/ 168308 h 812606"/>
                <a:gd name="connsiteX80" fmla="*/ 10440170 w 12329384"/>
                <a:gd name="connsiteY80" fmla="*/ 428741 h 812606"/>
                <a:gd name="connsiteX81" fmla="*/ 10439918 w 12329384"/>
                <a:gd name="connsiteY81" fmla="*/ 429150 h 812606"/>
                <a:gd name="connsiteX82" fmla="*/ 10438426 w 12329384"/>
                <a:gd name="connsiteY82" fmla="*/ 432244 h 812606"/>
                <a:gd name="connsiteX83" fmla="*/ 10388586 w 12329384"/>
                <a:gd name="connsiteY83" fmla="*/ 516101 h 812606"/>
                <a:gd name="connsiteX84" fmla="*/ 10382477 w 12329384"/>
                <a:gd name="connsiteY84" fmla="*/ 525613 h 812606"/>
                <a:gd name="connsiteX85" fmla="*/ 9890724 w 12329384"/>
                <a:gd name="connsiteY85" fmla="*/ 812603 h 812606"/>
                <a:gd name="connsiteX86" fmla="*/ 9520297 w 12329384"/>
                <a:gd name="connsiteY86" fmla="*/ 664007 h 812606"/>
                <a:gd name="connsiteX87" fmla="*/ 9472091 w 12329384"/>
                <a:gd name="connsiteY87" fmla="*/ 616668 h 812606"/>
                <a:gd name="connsiteX88" fmla="*/ 9467777 w 12329384"/>
                <a:gd name="connsiteY88" fmla="*/ 625292 h 812606"/>
                <a:gd name="connsiteX89" fmla="*/ 9458242 w 12329384"/>
                <a:gd name="connsiteY89" fmla="*/ 607627 h 812606"/>
                <a:gd name="connsiteX90" fmla="*/ 9018413 w 12329384"/>
                <a:gd name="connsiteY90" fmla="*/ 320302 h 812606"/>
                <a:gd name="connsiteX91" fmla="*/ 8752802 w 12329384"/>
                <a:gd name="connsiteY91" fmla="*/ 411089 h 812606"/>
                <a:gd name="connsiteX92" fmla="*/ 8707595 w 12329384"/>
                <a:gd name="connsiteY92" fmla="*/ 449000 h 812606"/>
                <a:gd name="connsiteX93" fmla="*/ 8702022 w 12329384"/>
                <a:gd name="connsiteY93" fmla="*/ 456073 h 812606"/>
                <a:gd name="connsiteX94" fmla="*/ 8590098 w 12329384"/>
                <a:gd name="connsiteY94" fmla="*/ 553928 h 812606"/>
                <a:gd name="connsiteX95" fmla="*/ 8548818 w 12329384"/>
                <a:gd name="connsiteY95" fmla="*/ 583206 h 812606"/>
                <a:gd name="connsiteX96" fmla="*/ 8275246 w 12329384"/>
                <a:gd name="connsiteY96" fmla="*/ 660611 h 812606"/>
                <a:gd name="connsiteX97" fmla="*/ 7904819 w 12329384"/>
                <a:gd name="connsiteY97" fmla="*/ 512015 h 812606"/>
                <a:gd name="connsiteX98" fmla="*/ 7856612 w 12329384"/>
                <a:gd name="connsiteY98" fmla="*/ 464676 h 812606"/>
                <a:gd name="connsiteX99" fmla="*/ 7852299 w 12329384"/>
                <a:gd name="connsiteY99" fmla="*/ 473299 h 812606"/>
                <a:gd name="connsiteX100" fmla="*/ 7842763 w 12329384"/>
                <a:gd name="connsiteY100" fmla="*/ 455635 h 812606"/>
                <a:gd name="connsiteX101" fmla="*/ 7402933 w 12329384"/>
                <a:gd name="connsiteY101" fmla="*/ 168309 h 812606"/>
                <a:gd name="connsiteX102" fmla="*/ 6979871 w 12329384"/>
                <a:gd name="connsiteY102" fmla="*/ 428742 h 812606"/>
                <a:gd name="connsiteX103" fmla="*/ 6979620 w 12329384"/>
                <a:gd name="connsiteY103" fmla="*/ 429151 h 812606"/>
                <a:gd name="connsiteX104" fmla="*/ 6978128 w 12329384"/>
                <a:gd name="connsiteY104" fmla="*/ 432245 h 812606"/>
                <a:gd name="connsiteX105" fmla="*/ 6922178 w 12329384"/>
                <a:gd name="connsiteY105" fmla="*/ 525614 h 812606"/>
                <a:gd name="connsiteX106" fmla="*/ 6430427 w 12329384"/>
                <a:gd name="connsiteY106" fmla="*/ 812604 h 812606"/>
                <a:gd name="connsiteX107" fmla="*/ 6059999 w 12329384"/>
                <a:gd name="connsiteY107" fmla="*/ 664008 h 812606"/>
                <a:gd name="connsiteX108" fmla="*/ 6011793 w 12329384"/>
                <a:gd name="connsiteY108" fmla="*/ 616669 h 812606"/>
                <a:gd name="connsiteX109" fmla="*/ 5997944 w 12329384"/>
                <a:gd name="connsiteY109" fmla="*/ 607628 h 812606"/>
                <a:gd name="connsiteX110" fmla="*/ 5558114 w 12329384"/>
                <a:gd name="connsiteY110" fmla="*/ 320302 h 812606"/>
                <a:gd name="connsiteX111" fmla="*/ 5292505 w 12329384"/>
                <a:gd name="connsiteY111" fmla="*/ 411089 h 812606"/>
                <a:gd name="connsiteX112" fmla="*/ 5207594 w 12329384"/>
                <a:gd name="connsiteY112" fmla="*/ 488913 h 812606"/>
                <a:gd name="connsiteX113" fmla="*/ 5088520 w 12329384"/>
                <a:gd name="connsiteY113" fmla="*/ 583208 h 812606"/>
                <a:gd name="connsiteX114" fmla="*/ 4814948 w 12329384"/>
                <a:gd name="connsiteY114" fmla="*/ 660613 h 812606"/>
                <a:gd name="connsiteX115" fmla="*/ 4444521 w 12329384"/>
                <a:gd name="connsiteY115" fmla="*/ 512017 h 812606"/>
                <a:gd name="connsiteX116" fmla="*/ 4396314 w 12329384"/>
                <a:gd name="connsiteY116" fmla="*/ 464678 h 812606"/>
                <a:gd name="connsiteX117" fmla="*/ 4392001 w 12329384"/>
                <a:gd name="connsiteY117" fmla="*/ 473301 h 812606"/>
                <a:gd name="connsiteX118" fmla="*/ 4382465 w 12329384"/>
                <a:gd name="connsiteY118" fmla="*/ 455637 h 812606"/>
                <a:gd name="connsiteX119" fmla="*/ 3942636 w 12329384"/>
                <a:gd name="connsiteY119" fmla="*/ 168311 h 812606"/>
                <a:gd name="connsiteX120" fmla="*/ 3519574 w 12329384"/>
                <a:gd name="connsiteY120" fmla="*/ 428744 h 812606"/>
                <a:gd name="connsiteX121" fmla="*/ 3477788 w 12329384"/>
                <a:gd name="connsiteY121" fmla="*/ 500852 h 812606"/>
                <a:gd name="connsiteX122" fmla="*/ 3467991 w 12329384"/>
                <a:gd name="connsiteY122" fmla="*/ 516104 h 812606"/>
                <a:gd name="connsiteX123" fmla="*/ 3461880 w 12329384"/>
                <a:gd name="connsiteY123" fmla="*/ 525616 h 812606"/>
                <a:gd name="connsiteX124" fmla="*/ 2970129 w 12329384"/>
                <a:gd name="connsiteY124" fmla="*/ 812606 h 812606"/>
                <a:gd name="connsiteX125" fmla="*/ 2599702 w 12329384"/>
                <a:gd name="connsiteY125" fmla="*/ 664010 h 812606"/>
                <a:gd name="connsiteX126" fmla="*/ 2551495 w 12329384"/>
                <a:gd name="connsiteY126" fmla="*/ 616671 h 812606"/>
                <a:gd name="connsiteX127" fmla="*/ 2547182 w 12329384"/>
                <a:gd name="connsiteY127" fmla="*/ 625295 h 812606"/>
                <a:gd name="connsiteX128" fmla="*/ 2537646 w 12329384"/>
                <a:gd name="connsiteY128" fmla="*/ 607630 h 812606"/>
                <a:gd name="connsiteX129" fmla="*/ 2097817 w 12329384"/>
                <a:gd name="connsiteY129" fmla="*/ 320304 h 812606"/>
                <a:gd name="connsiteX130" fmla="*/ 1832207 w 12329384"/>
                <a:gd name="connsiteY130" fmla="*/ 411091 h 812606"/>
                <a:gd name="connsiteX131" fmla="*/ 1722225 w 12329384"/>
                <a:gd name="connsiteY131" fmla="*/ 515954 h 812606"/>
                <a:gd name="connsiteX132" fmla="*/ 1628223 w 12329384"/>
                <a:gd name="connsiteY132" fmla="*/ 583210 h 812606"/>
                <a:gd name="connsiteX133" fmla="*/ 1354650 w 12329384"/>
                <a:gd name="connsiteY133" fmla="*/ 660615 h 812606"/>
                <a:gd name="connsiteX134" fmla="*/ 984223 w 12329384"/>
                <a:gd name="connsiteY134" fmla="*/ 512019 h 812606"/>
                <a:gd name="connsiteX135" fmla="*/ 936017 w 12329384"/>
                <a:gd name="connsiteY135" fmla="*/ 464680 h 812606"/>
                <a:gd name="connsiteX136" fmla="*/ 931703 w 12329384"/>
                <a:gd name="connsiteY136" fmla="*/ 473303 h 812606"/>
                <a:gd name="connsiteX137" fmla="*/ 922167 w 12329384"/>
                <a:gd name="connsiteY137" fmla="*/ 455639 h 812606"/>
                <a:gd name="connsiteX138" fmla="*/ 482338 w 12329384"/>
                <a:gd name="connsiteY138" fmla="*/ 168313 h 812606"/>
                <a:gd name="connsiteX139" fmla="*/ 59276 w 12329384"/>
                <a:gd name="connsiteY139" fmla="*/ 428746 h 812606"/>
                <a:gd name="connsiteX140" fmla="*/ 59024 w 12329384"/>
                <a:gd name="connsiteY140" fmla="*/ 429155 h 812606"/>
                <a:gd name="connsiteX141" fmla="*/ 30746 w 12329384"/>
                <a:gd name="connsiteY141" fmla="*/ 480219 h 812606"/>
                <a:gd name="connsiteX142" fmla="*/ 1 w 12329384"/>
                <a:gd name="connsiteY142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81477 w 12329382"/>
                <a:gd name="connsiteY21" fmla="*/ 271321 h 812606"/>
                <a:gd name="connsiteX22" fmla="*/ 3573785 w 12329382"/>
                <a:gd name="connsiteY22" fmla="*/ 296505 h 812606"/>
                <a:gd name="connsiteX23" fmla="*/ 3579895 w 12329382"/>
                <a:gd name="connsiteY23" fmla="*/ 286993 h 812606"/>
                <a:gd name="connsiteX24" fmla="*/ 4071647 w 12329382"/>
                <a:gd name="connsiteY24" fmla="*/ 3 h 812606"/>
                <a:gd name="connsiteX25" fmla="*/ 4442074 w 12329382"/>
                <a:gd name="connsiteY25" fmla="*/ 148599 h 812606"/>
                <a:gd name="connsiteX26" fmla="*/ 4490280 w 12329382"/>
                <a:gd name="connsiteY26" fmla="*/ 195938 h 812606"/>
                <a:gd name="connsiteX27" fmla="*/ 4494594 w 12329382"/>
                <a:gd name="connsiteY27" fmla="*/ 187314 h 812606"/>
                <a:gd name="connsiteX28" fmla="*/ 4504130 w 12329382"/>
                <a:gd name="connsiteY28" fmla="*/ 204979 h 812606"/>
                <a:gd name="connsiteX29" fmla="*/ 4943959 w 12329382"/>
                <a:gd name="connsiteY29" fmla="*/ 492304 h 812606"/>
                <a:gd name="connsiteX30" fmla="*/ 5209569 w 12329382"/>
                <a:gd name="connsiteY30" fmla="*/ 401517 h 812606"/>
                <a:gd name="connsiteX31" fmla="*/ 5254773 w 12329382"/>
                <a:gd name="connsiteY31" fmla="*/ 363608 h 812606"/>
                <a:gd name="connsiteX32" fmla="*/ 5372274 w 12329382"/>
                <a:gd name="connsiteY32" fmla="*/ 258677 h 812606"/>
                <a:gd name="connsiteX33" fmla="*/ 5413553 w 12329382"/>
                <a:gd name="connsiteY33" fmla="*/ 229399 h 812606"/>
                <a:gd name="connsiteX34" fmla="*/ 5687126 w 12329382"/>
                <a:gd name="connsiteY34" fmla="*/ 151994 h 812606"/>
                <a:gd name="connsiteX35" fmla="*/ 6057553 w 12329382"/>
                <a:gd name="connsiteY35" fmla="*/ 300590 h 812606"/>
                <a:gd name="connsiteX36" fmla="*/ 6105759 w 12329382"/>
                <a:gd name="connsiteY36" fmla="*/ 347929 h 812606"/>
                <a:gd name="connsiteX37" fmla="*/ 6110073 w 12329382"/>
                <a:gd name="connsiteY37" fmla="*/ 339306 h 812606"/>
                <a:gd name="connsiteX38" fmla="*/ 6119609 w 12329382"/>
                <a:gd name="connsiteY38" fmla="*/ 356970 h 812606"/>
                <a:gd name="connsiteX39" fmla="*/ 6559437 w 12329382"/>
                <a:gd name="connsiteY39" fmla="*/ 644296 h 812606"/>
                <a:gd name="connsiteX40" fmla="*/ 6982500 w 12329382"/>
                <a:gd name="connsiteY40" fmla="*/ 383863 h 812606"/>
                <a:gd name="connsiteX41" fmla="*/ 6982751 w 12329382"/>
                <a:gd name="connsiteY41" fmla="*/ 383454 h 812606"/>
                <a:gd name="connsiteX42" fmla="*/ 6984244 w 12329382"/>
                <a:gd name="connsiteY42" fmla="*/ 380360 h 812606"/>
                <a:gd name="connsiteX43" fmla="*/ 7040193 w 12329382"/>
                <a:gd name="connsiteY43" fmla="*/ 286991 h 812606"/>
                <a:gd name="connsiteX44" fmla="*/ 7531945 w 12329382"/>
                <a:gd name="connsiteY44" fmla="*/ 1 h 812606"/>
                <a:gd name="connsiteX45" fmla="*/ 7902372 w 12329382"/>
                <a:gd name="connsiteY45" fmla="*/ 148597 h 812606"/>
                <a:gd name="connsiteX46" fmla="*/ 7950578 w 12329382"/>
                <a:gd name="connsiteY46" fmla="*/ 195936 h 812606"/>
                <a:gd name="connsiteX47" fmla="*/ 7954892 w 12329382"/>
                <a:gd name="connsiteY47" fmla="*/ 187312 h 812606"/>
                <a:gd name="connsiteX48" fmla="*/ 7964428 w 12329382"/>
                <a:gd name="connsiteY48" fmla="*/ 204977 h 812606"/>
                <a:gd name="connsiteX49" fmla="*/ 8404256 w 12329382"/>
                <a:gd name="connsiteY49" fmla="*/ 492302 h 812606"/>
                <a:gd name="connsiteX50" fmla="*/ 8669867 w 12329382"/>
                <a:gd name="connsiteY50" fmla="*/ 401515 h 812606"/>
                <a:gd name="connsiteX51" fmla="*/ 8715074 w 12329382"/>
                <a:gd name="connsiteY51" fmla="*/ 363604 h 812606"/>
                <a:gd name="connsiteX52" fmla="*/ 8720648 w 12329382"/>
                <a:gd name="connsiteY52" fmla="*/ 356531 h 812606"/>
                <a:gd name="connsiteX53" fmla="*/ 8832571 w 12329382"/>
                <a:gd name="connsiteY53" fmla="*/ 258676 h 812606"/>
                <a:gd name="connsiteX54" fmla="*/ 8873851 w 12329382"/>
                <a:gd name="connsiteY54" fmla="*/ 229399 h 812606"/>
                <a:gd name="connsiteX55" fmla="*/ 9147424 w 12329382"/>
                <a:gd name="connsiteY55" fmla="*/ 151993 h 812606"/>
                <a:gd name="connsiteX56" fmla="*/ 9517851 w 12329382"/>
                <a:gd name="connsiteY56" fmla="*/ 300589 h 812606"/>
                <a:gd name="connsiteX57" fmla="*/ 9566057 w 12329382"/>
                <a:gd name="connsiteY57" fmla="*/ 347928 h 812606"/>
                <a:gd name="connsiteX58" fmla="*/ 9570371 w 12329382"/>
                <a:gd name="connsiteY58" fmla="*/ 339305 h 812606"/>
                <a:gd name="connsiteX59" fmla="*/ 9579906 w 12329382"/>
                <a:gd name="connsiteY59" fmla="*/ 356969 h 812606"/>
                <a:gd name="connsiteX60" fmla="*/ 10019736 w 12329382"/>
                <a:gd name="connsiteY60" fmla="*/ 644295 h 812606"/>
                <a:gd name="connsiteX61" fmla="*/ 10442798 w 12329382"/>
                <a:gd name="connsiteY61" fmla="*/ 383862 h 812606"/>
                <a:gd name="connsiteX62" fmla="*/ 10443050 w 12329382"/>
                <a:gd name="connsiteY62" fmla="*/ 383453 h 812606"/>
                <a:gd name="connsiteX63" fmla="*/ 10444542 w 12329382"/>
                <a:gd name="connsiteY63" fmla="*/ 380359 h 812606"/>
                <a:gd name="connsiteX64" fmla="*/ 10502072 w 12329382"/>
                <a:gd name="connsiteY64" fmla="*/ 271318 h 812606"/>
                <a:gd name="connsiteX65" fmla="*/ 10500491 w 12329382"/>
                <a:gd name="connsiteY65" fmla="*/ 286990 h 812606"/>
                <a:gd name="connsiteX66" fmla="*/ 10992243 w 12329382"/>
                <a:gd name="connsiteY66" fmla="*/ 0 h 812606"/>
                <a:gd name="connsiteX67" fmla="*/ 11362670 w 12329382"/>
                <a:gd name="connsiteY67" fmla="*/ 148596 h 812606"/>
                <a:gd name="connsiteX68" fmla="*/ 11410876 w 12329382"/>
                <a:gd name="connsiteY68" fmla="*/ 195935 h 812606"/>
                <a:gd name="connsiteX69" fmla="*/ 11424726 w 12329382"/>
                <a:gd name="connsiteY69" fmla="*/ 204976 h 812606"/>
                <a:gd name="connsiteX70" fmla="*/ 11864555 w 12329382"/>
                <a:gd name="connsiteY70" fmla="*/ 492302 h 812606"/>
                <a:gd name="connsiteX71" fmla="*/ 12329382 w 12329382"/>
                <a:gd name="connsiteY71" fmla="*/ 159808 h 812606"/>
                <a:gd name="connsiteX72" fmla="*/ 12329208 w 12329382"/>
                <a:gd name="connsiteY72" fmla="*/ 177225 h 812606"/>
                <a:gd name="connsiteX73" fmla="*/ 11735542 w 12329382"/>
                <a:gd name="connsiteY73" fmla="*/ 660610 h 812606"/>
                <a:gd name="connsiteX74" fmla="*/ 11365115 w 12329382"/>
                <a:gd name="connsiteY74" fmla="*/ 512014 h 812606"/>
                <a:gd name="connsiteX75" fmla="*/ 11316909 w 12329382"/>
                <a:gd name="connsiteY75" fmla="*/ 464675 h 812606"/>
                <a:gd name="connsiteX76" fmla="*/ 11312594 w 12329382"/>
                <a:gd name="connsiteY76" fmla="*/ 473298 h 812606"/>
                <a:gd name="connsiteX77" fmla="*/ 11303059 w 12329382"/>
                <a:gd name="connsiteY77" fmla="*/ 455634 h 812606"/>
                <a:gd name="connsiteX78" fmla="*/ 10863230 w 12329382"/>
                <a:gd name="connsiteY78" fmla="*/ 168308 h 812606"/>
                <a:gd name="connsiteX79" fmla="*/ 10440168 w 12329382"/>
                <a:gd name="connsiteY79" fmla="*/ 428741 h 812606"/>
                <a:gd name="connsiteX80" fmla="*/ 10439916 w 12329382"/>
                <a:gd name="connsiteY80" fmla="*/ 429150 h 812606"/>
                <a:gd name="connsiteX81" fmla="*/ 10438424 w 12329382"/>
                <a:gd name="connsiteY81" fmla="*/ 432244 h 812606"/>
                <a:gd name="connsiteX82" fmla="*/ 10388584 w 12329382"/>
                <a:gd name="connsiteY82" fmla="*/ 516101 h 812606"/>
                <a:gd name="connsiteX83" fmla="*/ 10382475 w 12329382"/>
                <a:gd name="connsiteY83" fmla="*/ 525613 h 812606"/>
                <a:gd name="connsiteX84" fmla="*/ 9890722 w 12329382"/>
                <a:gd name="connsiteY84" fmla="*/ 812603 h 812606"/>
                <a:gd name="connsiteX85" fmla="*/ 9520295 w 12329382"/>
                <a:gd name="connsiteY85" fmla="*/ 664007 h 812606"/>
                <a:gd name="connsiteX86" fmla="*/ 9472089 w 12329382"/>
                <a:gd name="connsiteY86" fmla="*/ 616668 h 812606"/>
                <a:gd name="connsiteX87" fmla="*/ 9467775 w 12329382"/>
                <a:gd name="connsiteY87" fmla="*/ 625292 h 812606"/>
                <a:gd name="connsiteX88" fmla="*/ 9458240 w 12329382"/>
                <a:gd name="connsiteY88" fmla="*/ 607627 h 812606"/>
                <a:gd name="connsiteX89" fmla="*/ 9018411 w 12329382"/>
                <a:gd name="connsiteY89" fmla="*/ 320302 h 812606"/>
                <a:gd name="connsiteX90" fmla="*/ 8752800 w 12329382"/>
                <a:gd name="connsiteY90" fmla="*/ 411089 h 812606"/>
                <a:gd name="connsiteX91" fmla="*/ 8707593 w 12329382"/>
                <a:gd name="connsiteY91" fmla="*/ 449000 h 812606"/>
                <a:gd name="connsiteX92" fmla="*/ 8702020 w 12329382"/>
                <a:gd name="connsiteY92" fmla="*/ 456073 h 812606"/>
                <a:gd name="connsiteX93" fmla="*/ 8590096 w 12329382"/>
                <a:gd name="connsiteY93" fmla="*/ 553928 h 812606"/>
                <a:gd name="connsiteX94" fmla="*/ 8548816 w 12329382"/>
                <a:gd name="connsiteY94" fmla="*/ 583206 h 812606"/>
                <a:gd name="connsiteX95" fmla="*/ 8275244 w 12329382"/>
                <a:gd name="connsiteY95" fmla="*/ 660611 h 812606"/>
                <a:gd name="connsiteX96" fmla="*/ 7904817 w 12329382"/>
                <a:gd name="connsiteY96" fmla="*/ 512015 h 812606"/>
                <a:gd name="connsiteX97" fmla="*/ 7856610 w 12329382"/>
                <a:gd name="connsiteY97" fmla="*/ 464676 h 812606"/>
                <a:gd name="connsiteX98" fmla="*/ 7852297 w 12329382"/>
                <a:gd name="connsiteY98" fmla="*/ 473299 h 812606"/>
                <a:gd name="connsiteX99" fmla="*/ 7842761 w 12329382"/>
                <a:gd name="connsiteY99" fmla="*/ 455635 h 812606"/>
                <a:gd name="connsiteX100" fmla="*/ 7402931 w 12329382"/>
                <a:gd name="connsiteY100" fmla="*/ 168309 h 812606"/>
                <a:gd name="connsiteX101" fmla="*/ 6979869 w 12329382"/>
                <a:gd name="connsiteY101" fmla="*/ 428742 h 812606"/>
                <a:gd name="connsiteX102" fmla="*/ 6979618 w 12329382"/>
                <a:gd name="connsiteY102" fmla="*/ 429151 h 812606"/>
                <a:gd name="connsiteX103" fmla="*/ 6978126 w 12329382"/>
                <a:gd name="connsiteY103" fmla="*/ 432245 h 812606"/>
                <a:gd name="connsiteX104" fmla="*/ 6922176 w 12329382"/>
                <a:gd name="connsiteY104" fmla="*/ 525614 h 812606"/>
                <a:gd name="connsiteX105" fmla="*/ 6430425 w 12329382"/>
                <a:gd name="connsiteY105" fmla="*/ 812604 h 812606"/>
                <a:gd name="connsiteX106" fmla="*/ 6059997 w 12329382"/>
                <a:gd name="connsiteY106" fmla="*/ 664008 h 812606"/>
                <a:gd name="connsiteX107" fmla="*/ 6011791 w 12329382"/>
                <a:gd name="connsiteY107" fmla="*/ 616669 h 812606"/>
                <a:gd name="connsiteX108" fmla="*/ 5997942 w 12329382"/>
                <a:gd name="connsiteY108" fmla="*/ 607628 h 812606"/>
                <a:gd name="connsiteX109" fmla="*/ 5558112 w 12329382"/>
                <a:gd name="connsiteY109" fmla="*/ 320302 h 812606"/>
                <a:gd name="connsiteX110" fmla="*/ 5292503 w 12329382"/>
                <a:gd name="connsiteY110" fmla="*/ 411089 h 812606"/>
                <a:gd name="connsiteX111" fmla="*/ 5207592 w 12329382"/>
                <a:gd name="connsiteY111" fmla="*/ 488913 h 812606"/>
                <a:gd name="connsiteX112" fmla="*/ 5088518 w 12329382"/>
                <a:gd name="connsiteY112" fmla="*/ 583208 h 812606"/>
                <a:gd name="connsiteX113" fmla="*/ 4814946 w 12329382"/>
                <a:gd name="connsiteY113" fmla="*/ 660613 h 812606"/>
                <a:gd name="connsiteX114" fmla="*/ 4444519 w 12329382"/>
                <a:gd name="connsiteY114" fmla="*/ 512017 h 812606"/>
                <a:gd name="connsiteX115" fmla="*/ 4396312 w 12329382"/>
                <a:gd name="connsiteY115" fmla="*/ 464678 h 812606"/>
                <a:gd name="connsiteX116" fmla="*/ 4391999 w 12329382"/>
                <a:gd name="connsiteY116" fmla="*/ 473301 h 812606"/>
                <a:gd name="connsiteX117" fmla="*/ 4382463 w 12329382"/>
                <a:gd name="connsiteY117" fmla="*/ 455637 h 812606"/>
                <a:gd name="connsiteX118" fmla="*/ 3942634 w 12329382"/>
                <a:gd name="connsiteY118" fmla="*/ 168311 h 812606"/>
                <a:gd name="connsiteX119" fmla="*/ 3519572 w 12329382"/>
                <a:gd name="connsiteY119" fmla="*/ 428744 h 812606"/>
                <a:gd name="connsiteX120" fmla="*/ 3477786 w 12329382"/>
                <a:gd name="connsiteY120" fmla="*/ 500852 h 812606"/>
                <a:gd name="connsiteX121" fmla="*/ 3467989 w 12329382"/>
                <a:gd name="connsiteY121" fmla="*/ 516104 h 812606"/>
                <a:gd name="connsiteX122" fmla="*/ 3461878 w 12329382"/>
                <a:gd name="connsiteY122" fmla="*/ 525616 h 812606"/>
                <a:gd name="connsiteX123" fmla="*/ 2970127 w 12329382"/>
                <a:gd name="connsiteY123" fmla="*/ 812606 h 812606"/>
                <a:gd name="connsiteX124" fmla="*/ 2599700 w 12329382"/>
                <a:gd name="connsiteY124" fmla="*/ 664010 h 812606"/>
                <a:gd name="connsiteX125" fmla="*/ 2551493 w 12329382"/>
                <a:gd name="connsiteY125" fmla="*/ 616671 h 812606"/>
                <a:gd name="connsiteX126" fmla="*/ 2547180 w 12329382"/>
                <a:gd name="connsiteY126" fmla="*/ 625295 h 812606"/>
                <a:gd name="connsiteX127" fmla="*/ 2537644 w 12329382"/>
                <a:gd name="connsiteY127" fmla="*/ 607630 h 812606"/>
                <a:gd name="connsiteX128" fmla="*/ 2097815 w 12329382"/>
                <a:gd name="connsiteY128" fmla="*/ 320304 h 812606"/>
                <a:gd name="connsiteX129" fmla="*/ 1832205 w 12329382"/>
                <a:gd name="connsiteY129" fmla="*/ 411091 h 812606"/>
                <a:gd name="connsiteX130" fmla="*/ 1722223 w 12329382"/>
                <a:gd name="connsiteY130" fmla="*/ 515954 h 812606"/>
                <a:gd name="connsiteX131" fmla="*/ 1628221 w 12329382"/>
                <a:gd name="connsiteY131" fmla="*/ 583210 h 812606"/>
                <a:gd name="connsiteX132" fmla="*/ 1354648 w 12329382"/>
                <a:gd name="connsiteY132" fmla="*/ 660615 h 812606"/>
                <a:gd name="connsiteX133" fmla="*/ 984221 w 12329382"/>
                <a:gd name="connsiteY133" fmla="*/ 512019 h 812606"/>
                <a:gd name="connsiteX134" fmla="*/ 936015 w 12329382"/>
                <a:gd name="connsiteY134" fmla="*/ 464680 h 812606"/>
                <a:gd name="connsiteX135" fmla="*/ 931701 w 12329382"/>
                <a:gd name="connsiteY135" fmla="*/ 473303 h 812606"/>
                <a:gd name="connsiteX136" fmla="*/ 922165 w 12329382"/>
                <a:gd name="connsiteY136" fmla="*/ 455639 h 812606"/>
                <a:gd name="connsiteX137" fmla="*/ 482336 w 12329382"/>
                <a:gd name="connsiteY137" fmla="*/ 168313 h 812606"/>
                <a:gd name="connsiteX138" fmla="*/ 59274 w 12329382"/>
                <a:gd name="connsiteY138" fmla="*/ 428746 h 812606"/>
                <a:gd name="connsiteX139" fmla="*/ 59022 w 12329382"/>
                <a:gd name="connsiteY139" fmla="*/ 429155 h 812606"/>
                <a:gd name="connsiteX140" fmla="*/ 30744 w 12329382"/>
                <a:gd name="connsiteY140" fmla="*/ 480219 h 812606"/>
                <a:gd name="connsiteX141" fmla="*/ -1 w 12329382"/>
                <a:gd name="connsiteY141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73787 w 12329384"/>
                <a:gd name="connsiteY21" fmla="*/ 296505 h 812606"/>
                <a:gd name="connsiteX22" fmla="*/ 3579897 w 12329384"/>
                <a:gd name="connsiteY22" fmla="*/ 286993 h 812606"/>
                <a:gd name="connsiteX23" fmla="*/ 4071649 w 12329384"/>
                <a:gd name="connsiteY23" fmla="*/ 3 h 812606"/>
                <a:gd name="connsiteX24" fmla="*/ 4442076 w 12329384"/>
                <a:gd name="connsiteY24" fmla="*/ 148599 h 812606"/>
                <a:gd name="connsiteX25" fmla="*/ 4490282 w 12329384"/>
                <a:gd name="connsiteY25" fmla="*/ 195938 h 812606"/>
                <a:gd name="connsiteX26" fmla="*/ 4494596 w 12329384"/>
                <a:gd name="connsiteY26" fmla="*/ 187314 h 812606"/>
                <a:gd name="connsiteX27" fmla="*/ 4504132 w 12329384"/>
                <a:gd name="connsiteY27" fmla="*/ 204979 h 812606"/>
                <a:gd name="connsiteX28" fmla="*/ 4943961 w 12329384"/>
                <a:gd name="connsiteY28" fmla="*/ 492304 h 812606"/>
                <a:gd name="connsiteX29" fmla="*/ 5209571 w 12329384"/>
                <a:gd name="connsiteY29" fmla="*/ 401517 h 812606"/>
                <a:gd name="connsiteX30" fmla="*/ 5254775 w 12329384"/>
                <a:gd name="connsiteY30" fmla="*/ 363608 h 812606"/>
                <a:gd name="connsiteX31" fmla="*/ 5372276 w 12329384"/>
                <a:gd name="connsiteY31" fmla="*/ 258677 h 812606"/>
                <a:gd name="connsiteX32" fmla="*/ 5413555 w 12329384"/>
                <a:gd name="connsiteY32" fmla="*/ 229399 h 812606"/>
                <a:gd name="connsiteX33" fmla="*/ 5687128 w 12329384"/>
                <a:gd name="connsiteY33" fmla="*/ 151994 h 812606"/>
                <a:gd name="connsiteX34" fmla="*/ 6057555 w 12329384"/>
                <a:gd name="connsiteY34" fmla="*/ 300590 h 812606"/>
                <a:gd name="connsiteX35" fmla="*/ 6105761 w 12329384"/>
                <a:gd name="connsiteY35" fmla="*/ 347929 h 812606"/>
                <a:gd name="connsiteX36" fmla="*/ 6110075 w 12329384"/>
                <a:gd name="connsiteY36" fmla="*/ 339306 h 812606"/>
                <a:gd name="connsiteX37" fmla="*/ 6119611 w 12329384"/>
                <a:gd name="connsiteY37" fmla="*/ 356970 h 812606"/>
                <a:gd name="connsiteX38" fmla="*/ 6559439 w 12329384"/>
                <a:gd name="connsiteY38" fmla="*/ 644296 h 812606"/>
                <a:gd name="connsiteX39" fmla="*/ 6982502 w 12329384"/>
                <a:gd name="connsiteY39" fmla="*/ 383863 h 812606"/>
                <a:gd name="connsiteX40" fmla="*/ 6982753 w 12329384"/>
                <a:gd name="connsiteY40" fmla="*/ 383454 h 812606"/>
                <a:gd name="connsiteX41" fmla="*/ 6984246 w 12329384"/>
                <a:gd name="connsiteY41" fmla="*/ 380360 h 812606"/>
                <a:gd name="connsiteX42" fmla="*/ 7040195 w 12329384"/>
                <a:gd name="connsiteY42" fmla="*/ 286991 h 812606"/>
                <a:gd name="connsiteX43" fmla="*/ 7531947 w 12329384"/>
                <a:gd name="connsiteY43" fmla="*/ 1 h 812606"/>
                <a:gd name="connsiteX44" fmla="*/ 7902374 w 12329384"/>
                <a:gd name="connsiteY44" fmla="*/ 148597 h 812606"/>
                <a:gd name="connsiteX45" fmla="*/ 7950580 w 12329384"/>
                <a:gd name="connsiteY45" fmla="*/ 195936 h 812606"/>
                <a:gd name="connsiteX46" fmla="*/ 7954894 w 12329384"/>
                <a:gd name="connsiteY46" fmla="*/ 187312 h 812606"/>
                <a:gd name="connsiteX47" fmla="*/ 7964430 w 12329384"/>
                <a:gd name="connsiteY47" fmla="*/ 204977 h 812606"/>
                <a:gd name="connsiteX48" fmla="*/ 8404258 w 12329384"/>
                <a:gd name="connsiteY48" fmla="*/ 492302 h 812606"/>
                <a:gd name="connsiteX49" fmla="*/ 8669869 w 12329384"/>
                <a:gd name="connsiteY49" fmla="*/ 401515 h 812606"/>
                <a:gd name="connsiteX50" fmla="*/ 8715076 w 12329384"/>
                <a:gd name="connsiteY50" fmla="*/ 363604 h 812606"/>
                <a:gd name="connsiteX51" fmla="*/ 8720650 w 12329384"/>
                <a:gd name="connsiteY51" fmla="*/ 356531 h 812606"/>
                <a:gd name="connsiteX52" fmla="*/ 8832573 w 12329384"/>
                <a:gd name="connsiteY52" fmla="*/ 258676 h 812606"/>
                <a:gd name="connsiteX53" fmla="*/ 8873853 w 12329384"/>
                <a:gd name="connsiteY53" fmla="*/ 229399 h 812606"/>
                <a:gd name="connsiteX54" fmla="*/ 9147426 w 12329384"/>
                <a:gd name="connsiteY54" fmla="*/ 151993 h 812606"/>
                <a:gd name="connsiteX55" fmla="*/ 9517853 w 12329384"/>
                <a:gd name="connsiteY55" fmla="*/ 300589 h 812606"/>
                <a:gd name="connsiteX56" fmla="*/ 9566059 w 12329384"/>
                <a:gd name="connsiteY56" fmla="*/ 347928 h 812606"/>
                <a:gd name="connsiteX57" fmla="*/ 9570373 w 12329384"/>
                <a:gd name="connsiteY57" fmla="*/ 339305 h 812606"/>
                <a:gd name="connsiteX58" fmla="*/ 9579908 w 12329384"/>
                <a:gd name="connsiteY58" fmla="*/ 356969 h 812606"/>
                <a:gd name="connsiteX59" fmla="*/ 10019738 w 12329384"/>
                <a:gd name="connsiteY59" fmla="*/ 644295 h 812606"/>
                <a:gd name="connsiteX60" fmla="*/ 10442800 w 12329384"/>
                <a:gd name="connsiteY60" fmla="*/ 383862 h 812606"/>
                <a:gd name="connsiteX61" fmla="*/ 10443052 w 12329384"/>
                <a:gd name="connsiteY61" fmla="*/ 383453 h 812606"/>
                <a:gd name="connsiteX62" fmla="*/ 10444544 w 12329384"/>
                <a:gd name="connsiteY62" fmla="*/ 380359 h 812606"/>
                <a:gd name="connsiteX63" fmla="*/ 10502074 w 12329384"/>
                <a:gd name="connsiteY63" fmla="*/ 271318 h 812606"/>
                <a:gd name="connsiteX64" fmla="*/ 10500493 w 12329384"/>
                <a:gd name="connsiteY64" fmla="*/ 286990 h 812606"/>
                <a:gd name="connsiteX65" fmla="*/ 10992245 w 12329384"/>
                <a:gd name="connsiteY65" fmla="*/ 0 h 812606"/>
                <a:gd name="connsiteX66" fmla="*/ 11362672 w 12329384"/>
                <a:gd name="connsiteY66" fmla="*/ 148596 h 812606"/>
                <a:gd name="connsiteX67" fmla="*/ 11410878 w 12329384"/>
                <a:gd name="connsiteY67" fmla="*/ 195935 h 812606"/>
                <a:gd name="connsiteX68" fmla="*/ 11424728 w 12329384"/>
                <a:gd name="connsiteY68" fmla="*/ 204976 h 812606"/>
                <a:gd name="connsiteX69" fmla="*/ 11864557 w 12329384"/>
                <a:gd name="connsiteY69" fmla="*/ 492302 h 812606"/>
                <a:gd name="connsiteX70" fmla="*/ 12329384 w 12329384"/>
                <a:gd name="connsiteY70" fmla="*/ 159808 h 812606"/>
                <a:gd name="connsiteX71" fmla="*/ 12329210 w 12329384"/>
                <a:gd name="connsiteY71" fmla="*/ 177225 h 812606"/>
                <a:gd name="connsiteX72" fmla="*/ 11735544 w 12329384"/>
                <a:gd name="connsiteY72" fmla="*/ 660610 h 812606"/>
                <a:gd name="connsiteX73" fmla="*/ 11365117 w 12329384"/>
                <a:gd name="connsiteY73" fmla="*/ 512014 h 812606"/>
                <a:gd name="connsiteX74" fmla="*/ 11316911 w 12329384"/>
                <a:gd name="connsiteY74" fmla="*/ 464675 h 812606"/>
                <a:gd name="connsiteX75" fmla="*/ 11312596 w 12329384"/>
                <a:gd name="connsiteY75" fmla="*/ 473298 h 812606"/>
                <a:gd name="connsiteX76" fmla="*/ 11303061 w 12329384"/>
                <a:gd name="connsiteY76" fmla="*/ 455634 h 812606"/>
                <a:gd name="connsiteX77" fmla="*/ 10863232 w 12329384"/>
                <a:gd name="connsiteY77" fmla="*/ 168308 h 812606"/>
                <a:gd name="connsiteX78" fmla="*/ 10440170 w 12329384"/>
                <a:gd name="connsiteY78" fmla="*/ 428741 h 812606"/>
                <a:gd name="connsiteX79" fmla="*/ 10439918 w 12329384"/>
                <a:gd name="connsiteY79" fmla="*/ 429150 h 812606"/>
                <a:gd name="connsiteX80" fmla="*/ 10438426 w 12329384"/>
                <a:gd name="connsiteY80" fmla="*/ 432244 h 812606"/>
                <a:gd name="connsiteX81" fmla="*/ 10388586 w 12329384"/>
                <a:gd name="connsiteY81" fmla="*/ 516101 h 812606"/>
                <a:gd name="connsiteX82" fmla="*/ 10382477 w 12329384"/>
                <a:gd name="connsiteY82" fmla="*/ 525613 h 812606"/>
                <a:gd name="connsiteX83" fmla="*/ 9890724 w 12329384"/>
                <a:gd name="connsiteY83" fmla="*/ 812603 h 812606"/>
                <a:gd name="connsiteX84" fmla="*/ 9520297 w 12329384"/>
                <a:gd name="connsiteY84" fmla="*/ 664007 h 812606"/>
                <a:gd name="connsiteX85" fmla="*/ 9472091 w 12329384"/>
                <a:gd name="connsiteY85" fmla="*/ 616668 h 812606"/>
                <a:gd name="connsiteX86" fmla="*/ 9467777 w 12329384"/>
                <a:gd name="connsiteY86" fmla="*/ 625292 h 812606"/>
                <a:gd name="connsiteX87" fmla="*/ 9458242 w 12329384"/>
                <a:gd name="connsiteY87" fmla="*/ 607627 h 812606"/>
                <a:gd name="connsiteX88" fmla="*/ 9018413 w 12329384"/>
                <a:gd name="connsiteY88" fmla="*/ 320302 h 812606"/>
                <a:gd name="connsiteX89" fmla="*/ 8752802 w 12329384"/>
                <a:gd name="connsiteY89" fmla="*/ 411089 h 812606"/>
                <a:gd name="connsiteX90" fmla="*/ 8707595 w 12329384"/>
                <a:gd name="connsiteY90" fmla="*/ 449000 h 812606"/>
                <a:gd name="connsiteX91" fmla="*/ 8702022 w 12329384"/>
                <a:gd name="connsiteY91" fmla="*/ 456073 h 812606"/>
                <a:gd name="connsiteX92" fmla="*/ 8590098 w 12329384"/>
                <a:gd name="connsiteY92" fmla="*/ 553928 h 812606"/>
                <a:gd name="connsiteX93" fmla="*/ 8548818 w 12329384"/>
                <a:gd name="connsiteY93" fmla="*/ 583206 h 812606"/>
                <a:gd name="connsiteX94" fmla="*/ 8275246 w 12329384"/>
                <a:gd name="connsiteY94" fmla="*/ 660611 h 812606"/>
                <a:gd name="connsiteX95" fmla="*/ 7904819 w 12329384"/>
                <a:gd name="connsiteY95" fmla="*/ 512015 h 812606"/>
                <a:gd name="connsiteX96" fmla="*/ 7856612 w 12329384"/>
                <a:gd name="connsiteY96" fmla="*/ 464676 h 812606"/>
                <a:gd name="connsiteX97" fmla="*/ 7852299 w 12329384"/>
                <a:gd name="connsiteY97" fmla="*/ 473299 h 812606"/>
                <a:gd name="connsiteX98" fmla="*/ 7842763 w 12329384"/>
                <a:gd name="connsiteY98" fmla="*/ 455635 h 812606"/>
                <a:gd name="connsiteX99" fmla="*/ 7402933 w 12329384"/>
                <a:gd name="connsiteY99" fmla="*/ 168309 h 812606"/>
                <a:gd name="connsiteX100" fmla="*/ 6979871 w 12329384"/>
                <a:gd name="connsiteY100" fmla="*/ 428742 h 812606"/>
                <a:gd name="connsiteX101" fmla="*/ 6979620 w 12329384"/>
                <a:gd name="connsiteY101" fmla="*/ 429151 h 812606"/>
                <a:gd name="connsiteX102" fmla="*/ 6978128 w 12329384"/>
                <a:gd name="connsiteY102" fmla="*/ 432245 h 812606"/>
                <a:gd name="connsiteX103" fmla="*/ 6922178 w 12329384"/>
                <a:gd name="connsiteY103" fmla="*/ 525614 h 812606"/>
                <a:gd name="connsiteX104" fmla="*/ 6430427 w 12329384"/>
                <a:gd name="connsiteY104" fmla="*/ 812604 h 812606"/>
                <a:gd name="connsiteX105" fmla="*/ 6059999 w 12329384"/>
                <a:gd name="connsiteY105" fmla="*/ 664008 h 812606"/>
                <a:gd name="connsiteX106" fmla="*/ 6011793 w 12329384"/>
                <a:gd name="connsiteY106" fmla="*/ 616669 h 812606"/>
                <a:gd name="connsiteX107" fmla="*/ 5997944 w 12329384"/>
                <a:gd name="connsiteY107" fmla="*/ 607628 h 812606"/>
                <a:gd name="connsiteX108" fmla="*/ 5558114 w 12329384"/>
                <a:gd name="connsiteY108" fmla="*/ 320302 h 812606"/>
                <a:gd name="connsiteX109" fmla="*/ 5292505 w 12329384"/>
                <a:gd name="connsiteY109" fmla="*/ 411089 h 812606"/>
                <a:gd name="connsiteX110" fmla="*/ 5207594 w 12329384"/>
                <a:gd name="connsiteY110" fmla="*/ 488913 h 812606"/>
                <a:gd name="connsiteX111" fmla="*/ 5088520 w 12329384"/>
                <a:gd name="connsiteY111" fmla="*/ 583208 h 812606"/>
                <a:gd name="connsiteX112" fmla="*/ 4814948 w 12329384"/>
                <a:gd name="connsiteY112" fmla="*/ 660613 h 812606"/>
                <a:gd name="connsiteX113" fmla="*/ 4444521 w 12329384"/>
                <a:gd name="connsiteY113" fmla="*/ 512017 h 812606"/>
                <a:gd name="connsiteX114" fmla="*/ 4396314 w 12329384"/>
                <a:gd name="connsiteY114" fmla="*/ 464678 h 812606"/>
                <a:gd name="connsiteX115" fmla="*/ 4392001 w 12329384"/>
                <a:gd name="connsiteY115" fmla="*/ 473301 h 812606"/>
                <a:gd name="connsiteX116" fmla="*/ 4382465 w 12329384"/>
                <a:gd name="connsiteY116" fmla="*/ 455637 h 812606"/>
                <a:gd name="connsiteX117" fmla="*/ 3942636 w 12329384"/>
                <a:gd name="connsiteY117" fmla="*/ 168311 h 812606"/>
                <a:gd name="connsiteX118" fmla="*/ 3519574 w 12329384"/>
                <a:gd name="connsiteY118" fmla="*/ 428744 h 812606"/>
                <a:gd name="connsiteX119" fmla="*/ 3477788 w 12329384"/>
                <a:gd name="connsiteY119" fmla="*/ 500852 h 812606"/>
                <a:gd name="connsiteX120" fmla="*/ 3467991 w 12329384"/>
                <a:gd name="connsiteY120" fmla="*/ 516104 h 812606"/>
                <a:gd name="connsiteX121" fmla="*/ 3461880 w 12329384"/>
                <a:gd name="connsiteY121" fmla="*/ 525616 h 812606"/>
                <a:gd name="connsiteX122" fmla="*/ 2970129 w 12329384"/>
                <a:gd name="connsiteY122" fmla="*/ 812606 h 812606"/>
                <a:gd name="connsiteX123" fmla="*/ 2599702 w 12329384"/>
                <a:gd name="connsiteY123" fmla="*/ 664010 h 812606"/>
                <a:gd name="connsiteX124" fmla="*/ 2551495 w 12329384"/>
                <a:gd name="connsiteY124" fmla="*/ 616671 h 812606"/>
                <a:gd name="connsiteX125" fmla="*/ 2547182 w 12329384"/>
                <a:gd name="connsiteY125" fmla="*/ 625295 h 812606"/>
                <a:gd name="connsiteX126" fmla="*/ 2537646 w 12329384"/>
                <a:gd name="connsiteY126" fmla="*/ 607630 h 812606"/>
                <a:gd name="connsiteX127" fmla="*/ 2097817 w 12329384"/>
                <a:gd name="connsiteY127" fmla="*/ 320304 h 812606"/>
                <a:gd name="connsiteX128" fmla="*/ 1832207 w 12329384"/>
                <a:gd name="connsiteY128" fmla="*/ 411091 h 812606"/>
                <a:gd name="connsiteX129" fmla="*/ 1722225 w 12329384"/>
                <a:gd name="connsiteY129" fmla="*/ 515954 h 812606"/>
                <a:gd name="connsiteX130" fmla="*/ 1628223 w 12329384"/>
                <a:gd name="connsiteY130" fmla="*/ 583210 h 812606"/>
                <a:gd name="connsiteX131" fmla="*/ 1354650 w 12329384"/>
                <a:gd name="connsiteY131" fmla="*/ 660615 h 812606"/>
                <a:gd name="connsiteX132" fmla="*/ 984223 w 12329384"/>
                <a:gd name="connsiteY132" fmla="*/ 512019 h 812606"/>
                <a:gd name="connsiteX133" fmla="*/ 936017 w 12329384"/>
                <a:gd name="connsiteY133" fmla="*/ 464680 h 812606"/>
                <a:gd name="connsiteX134" fmla="*/ 931703 w 12329384"/>
                <a:gd name="connsiteY134" fmla="*/ 473303 h 812606"/>
                <a:gd name="connsiteX135" fmla="*/ 922167 w 12329384"/>
                <a:gd name="connsiteY135" fmla="*/ 455639 h 812606"/>
                <a:gd name="connsiteX136" fmla="*/ 482338 w 12329384"/>
                <a:gd name="connsiteY136" fmla="*/ 168313 h 812606"/>
                <a:gd name="connsiteX137" fmla="*/ 59276 w 12329384"/>
                <a:gd name="connsiteY137" fmla="*/ 428746 h 812606"/>
                <a:gd name="connsiteX138" fmla="*/ 59024 w 12329384"/>
                <a:gd name="connsiteY138" fmla="*/ 429155 h 812606"/>
                <a:gd name="connsiteX139" fmla="*/ 30746 w 12329384"/>
                <a:gd name="connsiteY139" fmla="*/ 480219 h 812606"/>
                <a:gd name="connsiteX140" fmla="*/ 1 w 12329384"/>
                <a:gd name="connsiteY140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73785 w 12329382"/>
                <a:gd name="connsiteY21" fmla="*/ 296505 h 812606"/>
                <a:gd name="connsiteX22" fmla="*/ 3579895 w 12329382"/>
                <a:gd name="connsiteY22" fmla="*/ 286993 h 812606"/>
                <a:gd name="connsiteX23" fmla="*/ 4071647 w 12329382"/>
                <a:gd name="connsiteY23" fmla="*/ 3 h 812606"/>
                <a:gd name="connsiteX24" fmla="*/ 4442074 w 12329382"/>
                <a:gd name="connsiteY24" fmla="*/ 148599 h 812606"/>
                <a:gd name="connsiteX25" fmla="*/ 4490280 w 12329382"/>
                <a:gd name="connsiteY25" fmla="*/ 195938 h 812606"/>
                <a:gd name="connsiteX26" fmla="*/ 4504130 w 12329382"/>
                <a:gd name="connsiteY26" fmla="*/ 204979 h 812606"/>
                <a:gd name="connsiteX27" fmla="*/ 4943959 w 12329382"/>
                <a:gd name="connsiteY27" fmla="*/ 492304 h 812606"/>
                <a:gd name="connsiteX28" fmla="*/ 5209569 w 12329382"/>
                <a:gd name="connsiteY28" fmla="*/ 401517 h 812606"/>
                <a:gd name="connsiteX29" fmla="*/ 5254773 w 12329382"/>
                <a:gd name="connsiteY29" fmla="*/ 363608 h 812606"/>
                <a:gd name="connsiteX30" fmla="*/ 5372274 w 12329382"/>
                <a:gd name="connsiteY30" fmla="*/ 258677 h 812606"/>
                <a:gd name="connsiteX31" fmla="*/ 5413553 w 12329382"/>
                <a:gd name="connsiteY31" fmla="*/ 229399 h 812606"/>
                <a:gd name="connsiteX32" fmla="*/ 5687126 w 12329382"/>
                <a:gd name="connsiteY32" fmla="*/ 151994 h 812606"/>
                <a:gd name="connsiteX33" fmla="*/ 6057553 w 12329382"/>
                <a:gd name="connsiteY33" fmla="*/ 300590 h 812606"/>
                <a:gd name="connsiteX34" fmla="*/ 6105759 w 12329382"/>
                <a:gd name="connsiteY34" fmla="*/ 347929 h 812606"/>
                <a:gd name="connsiteX35" fmla="*/ 6110073 w 12329382"/>
                <a:gd name="connsiteY35" fmla="*/ 339306 h 812606"/>
                <a:gd name="connsiteX36" fmla="*/ 6119609 w 12329382"/>
                <a:gd name="connsiteY36" fmla="*/ 356970 h 812606"/>
                <a:gd name="connsiteX37" fmla="*/ 6559437 w 12329382"/>
                <a:gd name="connsiteY37" fmla="*/ 644296 h 812606"/>
                <a:gd name="connsiteX38" fmla="*/ 6982500 w 12329382"/>
                <a:gd name="connsiteY38" fmla="*/ 383863 h 812606"/>
                <a:gd name="connsiteX39" fmla="*/ 6982751 w 12329382"/>
                <a:gd name="connsiteY39" fmla="*/ 383454 h 812606"/>
                <a:gd name="connsiteX40" fmla="*/ 6984244 w 12329382"/>
                <a:gd name="connsiteY40" fmla="*/ 380360 h 812606"/>
                <a:gd name="connsiteX41" fmla="*/ 7040193 w 12329382"/>
                <a:gd name="connsiteY41" fmla="*/ 286991 h 812606"/>
                <a:gd name="connsiteX42" fmla="*/ 7531945 w 12329382"/>
                <a:gd name="connsiteY42" fmla="*/ 1 h 812606"/>
                <a:gd name="connsiteX43" fmla="*/ 7902372 w 12329382"/>
                <a:gd name="connsiteY43" fmla="*/ 148597 h 812606"/>
                <a:gd name="connsiteX44" fmla="*/ 7950578 w 12329382"/>
                <a:gd name="connsiteY44" fmla="*/ 195936 h 812606"/>
                <a:gd name="connsiteX45" fmla="*/ 7954892 w 12329382"/>
                <a:gd name="connsiteY45" fmla="*/ 187312 h 812606"/>
                <a:gd name="connsiteX46" fmla="*/ 7964428 w 12329382"/>
                <a:gd name="connsiteY46" fmla="*/ 204977 h 812606"/>
                <a:gd name="connsiteX47" fmla="*/ 8404256 w 12329382"/>
                <a:gd name="connsiteY47" fmla="*/ 492302 h 812606"/>
                <a:gd name="connsiteX48" fmla="*/ 8669867 w 12329382"/>
                <a:gd name="connsiteY48" fmla="*/ 401515 h 812606"/>
                <a:gd name="connsiteX49" fmla="*/ 8715074 w 12329382"/>
                <a:gd name="connsiteY49" fmla="*/ 363604 h 812606"/>
                <a:gd name="connsiteX50" fmla="*/ 8720648 w 12329382"/>
                <a:gd name="connsiteY50" fmla="*/ 356531 h 812606"/>
                <a:gd name="connsiteX51" fmla="*/ 8832571 w 12329382"/>
                <a:gd name="connsiteY51" fmla="*/ 258676 h 812606"/>
                <a:gd name="connsiteX52" fmla="*/ 8873851 w 12329382"/>
                <a:gd name="connsiteY52" fmla="*/ 229399 h 812606"/>
                <a:gd name="connsiteX53" fmla="*/ 9147424 w 12329382"/>
                <a:gd name="connsiteY53" fmla="*/ 151993 h 812606"/>
                <a:gd name="connsiteX54" fmla="*/ 9517851 w 12329382"/>
                <a:gd name="connsiteY54" fmla="*/ 300589 h 812606"/>
                <a:gd name="connsiteX55" fmla="*/ 9566057 w 12329382"/>
                <a:gd name="connsiteY55" fmla="*/ 347928 h 812606"/>
                <a:gd name="connsiteX56" fmla="*/ 9570371 w 12329382"/>
                <a:gd name="connsiteY56" fmla="*/ 339305 h 812606"/>
                <a:gd name="connsiteX57" fmla="*/ 9579906 w 12329382"/>
                <a:gd name="connsiteY57" fmla="*/ 356969 h 812606"/>
                <a:gd name="connsiteX58" fmla="*/ 10019736 w 12329382"/>
                <a:gd name="connsiteY58" fmla="*/ 644295 h 812606"/>
                <a:gd name="connsiteX59" fmla="*/ 10442798 w 12329382"/>
                <a:gd name="connsiteY59" fmla="*/ 383862 h 812606"/>
                <a:gd name="connsiteX60" fmla="*/ 10443050 w 12329382"/>
                <a:gd name="connsiteY60" fmla="*/ 383453 h 812606"/>
                <a:gd name="connsiteX61" fmla="*/ 10444542 w 12329382"/>
                <a:gd name="connsiteY61" fmla="*/ 380359 h 812606"/>
                <a:gd name="connsiteX62" fmla="*/ 10502072 w 12329382"/>
                <a:gd name="connsiteY62" fmla="*/ 271318 h 812606"/>
                <a:gd name="connsiteX63" fmla="*/ 10500491 w 12329382"/>
                <a:gd name="connsiteY63" fmla="*/ 286990 h 812606"/>
                <a:gd name="connsiteX64" fmla="*/ 10992243 w 12329382"/>
                <a:gd name="connsiteY64" fmla="*/ 0 h 812606"/>
                <a:gd name="connsiteX65" fmla="*/ 11362670 w 12329382"/>
                <a:gd name="connsiteY65" fmla="*/ 148596 h 812606"/>
                <a:gd name="connsiteX66" fmla="*/ 11410876 w 12329382"/>
                <a:gd name="connsiteY66" fmla="*/ 195935 h 812606"/>
                <a:gd name="connsiteX67" fmla="*/ 11424726 w 12329382"/>
                <a:gd name="connsiteY67" fmla="*/ 204976 h 812606"/>
                <a:gd name="connsiteX68" fmla="*/ 11864555 w 12329382"/>
                <a:gd name="connsiteY68" fmla="*/ 492302 h 812606"/>
                <a:gd name="connsiteX69" fmla="*/ 12329382 w 12329382"/>
                <a:gd name="connsiteY69" fmla="*/ 159808 h 812606"/>
                <a:gd name="connsiteX70" fmla="*/ 12329208 w 12329382"/>
                <a:gd name="connsiteY70" fmla="*/ 177225 h 812606"/>
                <a:gd name="connsiteX71" fmla="*/ 11735542 w 12329382"/>
                <a:gd name="connsiteY71" fmla="*/ 660610 h 812606"/>
                <a:gd name="connsiteX72" fmla="*/ 11365115 w 12329382"/>
                <a:gd name="connsiteY72" fmla="*/ 512014 h 812606"/>
                <a:gd name="connsiteX73" fmla="*/ 11316909 w 12329382"/>
                <a:gd name="connsiteY73" fmla="*/ 464675 h 812606"/>
                <a:gd name="connsiteX74" fmla="*/ 11312594 w 12329382"/>
                <a:gd name="connsiteY74" fmla="*/ 473298 h 812606"/>
                <a:gd name="connsiteX75" fmla="*/ 11303059 w 12329382"/>
                <a:gd name="connsiteY75" fmla="*/ 455634 h 812606"/>
                <a:gd name="connsiteX76" fmla="*/ 10863230 w 12329382"/>
                <a:gd name="connsiteY76" fmla="*/ 168308 h 812606"/>
                <a:gd name="connsiteX77" fmla="*/ 10440168 w 12329382"/>
                <a:gd name="connsiteY77" fmla="*/ 428741 h 812606"/>
                <a:gd name="connsiteX78" fmla="*/ 10439916 w 12329382"/>
                <a:gd name="connsiteY78" fmla="*/ 429150 h 812606"/>
                <a:gd name="connsiteX79" fmla="*/ 10438424 w 12329382"/>
                <a:gd name="connsiteY79" fmla="*/ 432244 h 812606"/>
                <a:gd name="connsiteX80" fmla="*/ 10388584 w 12329382"/>
                <a:gd name="connsiteY80" fmla="*/ 516101 h 812606"/>
                <a:gd name="connsiteX81" fmla="*/ 10382475 w 12329382"/>
                <a:gd name="connsiteY81" fmla="*/ 525613 h 812606"/>
                <a:gd name="connsiteX82" fmla="*/ 9890722 w 12329382"/>
                <a:gd name="connsiteY82" fmla="*/ 812603 h 812606"/>
                <a:gd name="connsiteX83" fmla="*/ 9520295 w 12329382"/>
                <a:gd name="connsiteY83" fmla="*/ 664007 h 812606"/>
                <a:gd name="connsiteX84" fmla="*/ 9472089 w 12329382"/>
                <a:gd name="connsiteY84" fmla="*/ 616668 h 812606"/>
                <a:gd name="connsiteX85" fmla="*/ 9467775 w 12329382"/>
                <a:gd name="connsiteY85" fmla="*/ 625292 h 812606"/>
                <a:gd name="connsiteX86" fmla="*/ 9458240 w 12329382"/>
                <a:gd name="connsiteY86" fmla="*/ 607627 h 812606"/>
                <a:gd name="connsiteX87" fmla="*/ 9018411 w 12329382"/>
                <a:gd name="connsiteY87" fmla="*/ 320302 h 812606"/>
                <a:gd name="connsiteX88" fmla="*/ 8752800 w 12329382"/>
                <a:gd name="connsiteY88" fmla="*/ 411089 h 812606"/>
                <a:gd name="connsiteX89" fmla="*/ 8707593 w 12329382"/>
                <a:gd name="connsiteY89" fmla="*/ 449000 h 812606"/>
                <a:gd name="connsiteX90" fmla="*/ 8702020 w 12329382"/>
                <a:gd name="connsiteY90" fmla="*/ 456073 h 812606"/>
                <a:gd name="connsiteX91" fmla="*/ 8590096 w 12329382"/>
                <a:gd name="connsiteY91" fmla="*/ 553928 h 812606"/>
                <a:gd name="connsiteX92" fmla="*/ 8548816 w 12329382"/>
                <a:gd name="connsiteY92" fmla="*/ 583206 h 812606"/>
                <a:gd name="connsiteX93" fmla="*/ 8275244 w 12329382"/>
                <a:gd name="connsiteY93" fmla="*/ 660611 h 812606"/>
                <a:gd name="connsiteX94" fmla="*/ 7904817 w 12329382"/>
                <a:gd name="connsiteY94" fmla="*/ 512015 h 812606"/>
                <a:gd name="connsiteX95" fmla="*/ 7856610 w 12329382"/>
                <a:gd name="connsiteY95" fmla="*/ 464676 h 812606"/>
                <a:gd name="connsiteX96" fmla="*/ 7852297 w 12329382"/>
                <a:gd name="connsiteY96" fmla="*/ 473299 h 812606"/>
                <a:gd name="connsiteX97" fmla="*/ 7842761 w 12329382"/>
                <a:gd name="connsiteY97" fmla="*/ 455635 h 812606"/>
                <a:gd name="connsiteX98" fmla="*/ 7402931 w 12329382"/>
                <a:gd name="connsiteY98" fmla="*/ 168309 h 812606"/>
                <a:gd name="connsiteX99" fmla="*/ 6979869 w 12329382"/>
                <a:gd name="connsiteY99" fmla="*/ 428742 h 812606"/>
                <a:gd name="connsiteX100" fmla="*/ 6979618 w 12329382"/>
                <a:gd name="connsiteY100" fmla="*/ 429151 h 812606"/>
                <a:gd name="connsiteX101" fmla="*/ 6978126 w 12329382"/>
                <a:gd name="connsiteY101" fmla="*/ 432245 h 812606"/>
                <a:gd name="connsiteX102" fmla="*/ 6922176 w 12329382"/>
                <a:gd name="connsiteY102" fmla="*/ 525614 h 812606"/>
                <a:gd name="connsiteX103" fmla="*/ 6430425 w 12329382"/>
                <a:gd name="connsiteY103" fmla="*/ 812604 h 812606"/>
                <a:gd name="connsiteX104" fmla="*/ 6059997 w 12329382"/>
                <a:gd name="connsiteY104" fmla="*/ 664008 h 812606"/>
                <a:gd name="connsiteX105" fmla="*/ 6011791 w 12329382"/>
                <a:gd name="connsiteY105" fmla="*/ 616669 h 812606"/>
                <a:gd name="connsiteX106" fmla="*/ 5997942 w 12329382"/>
                <a:gd name="connsiteY106" fmla="*/ 607628 h 812606"/>
                <a:gd name="connsiteX107" fmla="*/ 5558112 w 12329382"/>
                <a:gd name="connsiteY107" fmla="*/ 320302 h 812606"/>
                <a:gd name="connsiteX108" fmla="*/ 5292503 w 12329382"/>
                <a:gd name="connsiteY108" fmla="*/ 411089 h 812606"/>
                <a:gd name="connsiteX109" fmla="*/ 5207592 w 12329382"/>
                <a:gd name="connsiteY109" fmla="*/ 488913 h 812606"/>
                <a:gd name="connsiteX110" fmla="*/ 5088518 w 12329382"/>
                <a:gd name="connsiteY110" fmla="*/ 583208 h 812606"/>
                <a:gd name="connsiteX111" fmla="*/ 4814946 w 12329382"/>
                <a:gd name="connsiteY111" fmla="*/ 660613 h 812606"/>
                <a:gd name="connsiteX112" fmla="*/ 4444519 w 12329382"/>
                <a:gd name="connsiteY112" fmla="*/ 512017 h 812606"/>
                <a:gd name="connsiteX113" fmla="*/ 4396312 w 12329382"/>
                <a:gd name="connsiteY113" fmla="*/ 464678 h 812606"/>
                <a:gd name="connsiteX114" fmla="*/ 4391999 w 12329382"/>
                <a:gd name="connsiteY114" fmla="*/ 473301 h 812606"/>
                <a:gd name="connsiteX115" fmla="*/ 4382463 w 12329382"/>
                <a:gd name="connsiteY115" fmla="*/ 455637 h 812606"/>
                <a:gd name="connsiteX116" fmla="*/ 3942634 w 12329382"/>
                <a:gd name="connsiteY116" fmla="*/ 168311 h 812606"/>
                <a:gd name="connsiteX117" fmla="*/ 3519572 w 12329382"/>
                <a:gd name="connsiteY117" fmla="*/ 428744 h 812606"/>
                <a:gd name="connsiteX118" fmla="*/ 3477786 w 12329382"/>
                <a:gd name="connsiteY118" fmla="*/ 500852 h 812606"/>
                <a:gd name="connsiteX119" fmla="*/ 3467989 w 12329382"/>
                <a:gd name="connsiteY119" fmla="*/ 516104 h 812606"/>
                <a:gd name="connsiteX120" fmla="*/ 3461878 w 12329382"/>
                <a:gd name="connsiteY120" fmla="*/ 525616 h 812606"/>
                <a:gd name="connsiteX121" fmla="*/ 2970127 w 12329382"/>
                <a:gd name="connsiteY121" fmla="*/ 812606 h 812606"/>
                <a:gd name="connsiteX122" fmla="*/ 2599700 w 12329382"/>
                <a:gd name="connsiteY122" fmla="*/ 664010 h 812606"/>
                <a:gd name="connsiteX123" fmla="*/ 2551493 w 12329382"/>
                <a:gd name="connsiteY123" fmla="*/ 616671 h 812606"/>
                <a:gd name="connsiteX124" fmla="*/ 2547180 w 12329382"/>
                <a:gd name="connsiteY124" fmla="*/ 625295 h 812606"/>
                <a:gd name="connsiteX125" fmla="*/ 2537644 w 12329382"/>
                <a:gd name="connsiteY125" fmla="*/ 607630 h 812606"/>
                <a:gd name="connsiteX126" fmla="*/ 2097815 w 12329382"/>
                <a:gd name="connsiteY126" fmla="*/ 320304 h 812606"/>
                <a:gd name="connsiteX127" fmla="*/ 1832205 w 12329382"/>
                <a:gd name="connsiteY127" fmla="*/ 411091 h 812606"/>
                <a:gd name="connsiteX128" fmla="*/ 1722223 w 12329382"/>
                <a:gd name="connsiteY128" fmla="*/ 515954 h 812606"/>
                <a:gd name="connsiteX129" fmla="*/ 1628221 w 12329382"/>
                <a:gd name="connsiteY129" fmla="*/ 583210 h 812606"/>
                <a:gd name="connsiteX130" fmla="*/ 1354648 w 12329382"/>
                <a:gd name="connsiteY130" fmla="*/ 660615 h 812606"/>
                <a:gd name="connsiteX131" fmla="*/ 984221 w 12329382"/>
                <a:gd name="connsiteY131" fmla="*/ 512019 h 812606"/>
                <a:gd name="connsiteX132" fmla="*/ 936015 w 12329382"/>
                <a:gd name="connsiteY132" fmla="*/ 464680 h 812606"/>
                <a:gd name="connsiteX133" fmla="*/ 931701 w 12329382"/>
                <a:gd name="connsiteY133" fmla="*/ 473303 h 812606"/>
                <a:gd name="connsiteX134" fmla="*/ 922165 w 12329382"/>
                <a:gd name="connsiteY134" fmla="*/ 455639 h 812606"/>
                <a:gd name="connsiteX135" fmla="*/ 482336 w 12329382"/>
                <a:gd name="connsiteY135" fmla="*/ 168313 h 812606"/>
                <a:gd name="connsiteX136" fmla="*/ 59274 w 12329382"/>
                <a:gd name="connsiteY136" fmla="*/ 428746 h 812606"/>
                <a:gd name="connsiteX137" fmla="*/ 59022 w 12329382"/>
                <a:gd name="connsiteY137" fmla="*/ 429155 h 812606"/>
                <a:gd name="connsiteX138" fmla="*/ 30744 w 12329382"/>
                <a:gd name="connsiteY138" fmla="*/ 480219 h 812606"/>
                <a:gd name="connsiteX139" fmla="*/ -1 w 12329382"/>
                <a:gd name="connsiteY139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53257 w 12329384"/>
                <a:gd name="connsiteY12" fmla="*/ 229401 h 812606"/>
                <a:gd name="connsiteX13" fmla="*/ 2226830 w 12329384"/>
                <a:gd name="connsiteY13" fmla="*/ 151996 h 812606"/>
                <a:gd name="connsiteX14" fmla="*/ 2597257 w 12329384"/>
                <a:gd name="connsiteY14" fmla="*/ 300592 h 812606"/>
                <a:gd name="connsiteX15" fmla="*/ 2645463 w 12329384"/>
                <a:gd name="connsiteY15" fmla="*/ 347931 h 812606"/>
                <a:gd name="connsiteX16" fmla="*/ 2649777 w 12329384"/>
                <a:gd name="connsiteY16" fmla="*/ 339308 h 812606"/>
                <a:gd name="connsiteX17" fmla="*/ 2659313 w 12329384"/>
                <a:gd name="connsiteY17" fmla="*/ 356972 h 812606"/>
                <a:gd name="connsiteX18" fmla="*/ 3099142 w 12329384"/>
                <a:gd name="connsiteY18" fmla="*/ 644298 h 812606"/>
                <a:gd name="connsiteX19" fmla="*/ 3522204 w 12329384"/>
                <a:gd name="connsiteY19" fmla="*/ 383865 h 812606"/>
                <a:gd name="connsiteX20" fmla="*/ 3573787 w 12329384"/>
                <a:gd name="connsiteY20" fmla="*/ 296505 h 812606"/>
                <a:gd name="connsiteX21" fmla="*/ 3579897 w 12329384"/>
                <a:gd name="connsiteY21" fmla="*/ 286993 h 812606"/>
                <a:gd name="connsiteX22" fmla="*/ 4071649 w 12329384"/>
                <a:gd name="connsiteY22" fmla="*/ 3 h 812606"/>
                <a:gd name="connsiteX23" fmla="*/ 4442076 w 12329384"/>
                <a:gd name="connsiteY23" fmla="*/ 148599 h 812606"/>
                <a:gd name="connsiteX24" fmla="*/ 4490282 w 12329384"/>
                <a:gd name="connsiteY24" fmla="*/ 195938 h 812606"/>
                <a:gd name="connsiteX25" fmla="*/ 4504132 w 12329384"/>
                <a:gd name="connsiteY25" fmla="*/ 204979 h 812606"/>
                <a:gd name="connsiteX26" fmla="*/ 4943961 w 12329384"/>
                <a:gd name="connsiteY26" fmla="*/ 492304 h 812606"/>
                <a:gd name="connsiteX27" fmla="*/ 5209571 w 12329384"/>
                <a:gd name="connsiteY27" fmla="*/ 401517 h 812606"/>
                <a:gd name="connsiteX28" fmla="*/ 5254775 w 12329384"/>
                <a:gd name="connsiteY28" fmla="*/ 363608 h 812606"/>
                <a:gd name="connsiteX29" fmla="*/ 5372276 w 12329384"/>
                <a:gd name="connsiteY29" fmla="*/ 258677 h 812606"/>
                <a:gd name="connsiteX30" fmla="*/ 5413555 w 12329384"/>
                <a:gd name="connsiteY30" fmla="*/ 229399 h 812606"/>
                <a:gd name="connsiteX31" fmla="*/ 5687128 w 12329384"/>
                <a:gd name="connsiteY31" fmla="*/ 151994 h 812606"/>
                <a:gd name="connsiteX32" fmla="*/ 6057555 w 12329384"/>
                <a:gd name="connsiteY32" fmla="*/ 300590 h 812606"/>
                <a:gd name="connsiteX33" fmla="*/ 6105761 w 12329384"/>
                <a:gd name="connsiteY33" fmla="*/ 347929 h 812606"/>
                <a:gd name="connsiteX34" fmla="*/ 6110075 w 12329384"/>
                <a:gd name="connsiteY34" fmla="*/ 339306 h 812606"/>
                <a:gd name="connsiteX35" fmla="*/ 6119611 w 12329384"/>
                <a:gd name="connsiteY35" fmla="*/ 356970 h 812606"/>
                <a:gd name="connsiteX36" fmla="*/ 6559439 w 12329384"/>
                <a:gd name="connsiteY36" fmla="*/ 644296 h 812606"/>
                <a:gd name="connsiteX37" fmla="*/ 6982502 w 12329384"/>
                <a:gd name="connsiteY37" fmla="*/ 383863 h 812606"/>
                <a:gd name="connsiteX38" fmla="*/ 6982753 w 12329384"/>
                <a:gd name="connsiteY38" fmla="*/ 383454 h 812606"/>
                <a:gd name="connsiteX39" fmla="*/ 6984246 w 12329384"/>
                <a:gd name="connsiteY39" fmla="*/ 380360 h 812606"/>
                <a:gd name="connsiteX40" fmla="*/ 7040195 w 12329384"/>
                <a:gd name="connsiteY40" fmla="*/ 286991 h 812606"/>
                <a:gd name="connsiteX41" fmla="*/ 7531947 w 12329384"/>
                <a:gd name="connsiteY41" fmla="*/ 1 h 812606"/>
                <a:gd name="connsiteX42" fmla="*/ 7902374 w 12329384"/>
                <a:gd name="connsiteY42" fmla="*/ 148597 h 812606"/>
                <a:gd name="connsiteX43" fmla="*/ 7950580 w 12329384"/>
                <a:gd name="connsiteY43" fmla="*/ 195936 h 812606"/>
                <a:gd name="connsiteX44" fmla="*/ 7954894 w 12329384"/>
                <a:gd name="connsiteY44" fmla="*/ 187312 h 812606"/>
                <a:gd name="connsiteX45" fmla="*/ 7964430 w 12329384"/>
                <a:gd name="connsiteY45" fmla="*/ 204977 h 812606"/>
                <a:gd name="connsiteX46" fmla="*/ 8404258 w 12329384"/>
                <a:gd name="connsiteY46" fmla="*/ 492302 h 812606"/>
                <a:gd name="connsiteX47" fmla="*/ 8669869 w 12329384"/>
                <a:gd name="connsiteY47" fmla="*/ 401515 h 812606"/>
                <a:gd name="connsiteX48" fmla="*/ 8715076 w 12329384"/>
                <a:gd name="connsiteY48" fmla="*/ 363604 h 812606"/>
                <a:gd name="connsiteX49" fmla="*/ 8720650 w 12329384"/>
                <a:gd name="connsiteY49" fmla="*/ 356531 h 812606"/>
                <a:gd name="connsiteX50" fmla="*/ 8832573 w 12329384"/>
                <a:gd name="connsiteY50" fmla="*/ 258676 h 812606"/>
                <a:gd name="connsiteX51" fmla="*/ 8873853 w 12329384"/>
                <a:gd name="connsiteY51" fmla="*/ 229399 h 812606"/>
                <a:gd name="connsiteX52" fmla="*/ 9147426 w 12329384"/>
                <a:gd name="connsiteY52" fmla="*/ 151993 h 812606"/>
                <a:gd name="connsiteX53" fmla="*/ 9517853 w 12329384"/>
                <a:gd name="connsiteY53" fmla="*/ 300589 h 812606"/>
                <a:gd name="connsiteX54" fmla="*/ 9566059 w 12329384"/>
                <a:gd name="connsiteY54" fmla="*/ 347928 h 812606"/>
                <a:gd name="connsiteX55" fmla="*/ 9570373 w 12329384"/>
                <a:gd name="connsiteY55" fmla="*/ 339305 h 812606"/>
                <a:gd name="connsiteX56" fmla="*/ 9579908 w 12329384"/>
                <a:gd name="connsiteY56" fmla="*/ 356969 h 812606"/>
                <a:gd name="connsiteX57" fmla="*/ 10019738 w 12329384"/>
                <a:gd name="connsiteY57" fmla="*/ 644295 h 812606"/>
                <a:gd name="connsiteX58" fmla="*/ 10442800 w 12329384"/>
                <a:gd name="connsiteY58" fmla="*/ 383862 h 812606"/>
                <a:gd name="connsiteX59" fmla="*/ 10443052 w 12329384"/>
                <a:gd name="connsiteY59" fmla="*/ 383453 h 812606"/>
                <a:gd name="connsiteX60" fmla="*/ 10444544 w 12329384"/>
                <a:gd name="connsiteY60" fmla="*/ 380359 h 812606"/>
                <a:gd name="connsiteX61" fmla="*/ 10502074 w 12329384"/>
                <a:gd name="connsiteY61" fmla="*/ 271318 h 812606"/>
                <a:gd name="connsiteX62" fmla="*/ 10500493 w 12329384"/>
                <a:gd name="connsiteY62" fmla="*/ 286990 h 812606"/>
                <a:gd name="connsiteX63" fmla="*/ 10992245 w 12329384"/>
                <a:gd name="connsiteY63" fmla="*/ 0 h 812606"/>
                <a:gd name="connsiteX64" fmla="*/ 11362672 w 12329384"/>
                <a:gd name="connsiteY64" fmla="*/ 148596 h 812606"/>
                <a:gd name="connsiteX65" fmla="*/ 11410878 w 12329384"/>
                <a:gd name="connsiteY65" fmla="*/ 195935 h 812606"/>
                <a:gd name="connsiteX66" fmla="*/ 11424728 w 12329384"/>
                <a:gd name="connsiteY66" fmla="*/ 204976 h 812606"/>
                <a:gd name="connsiteX67" fmla="*/ 11864557 w 12329384"/>
                <a:gd name="connsiteY67" fmla="*/ 492302 h 812606"/>
                <a:gd name="connsiteX68" fmla="*/ 12329384 w 12329384"/>
                <a:gd name="connsiteY68" fmla="*/ 159808 h 812606"/>
                <a:gd name="connsiteX69" fmla="*/ 12329210 w 12329384"/>
                <a:gd name="connsiteY69" fmla="*/ 177225 h 812606"/>
                <a:gd name="connsiteX70" fmla="*/ 11735544 w 12329384"/>
                <a:gd name="connsiteY70" fmla="*/ 660610 h 812606"/>
                <a:gd name="connsiteX71" fmla="*/ 11365117 w 12329384"/>
                <a:gd name="connsiteY71" fmla="*/ 512014 h 812606"/>
                <a:gd name="connsiteX72" fmla="*/ 11316911 w 12329384"/>
                <a:gd name="connsiteY72" fmla="*/ 464675 h 812606"/>
                <a:gd name="connsiteX73" fmla="*/ 11312596 w 12329384"/>
                <a:gd name="connsiteY73" fmla="*/ 473298 h 812606"/>
                <a:gd name="connsiteX74" fmla="*/ 11303061 w 12329384"/>
                <a:gd name="connsiteY74" fmla="*/ 455634 h 812606"/>
                <a:gd name="connsiteX75" fmla="*/ 10863232 w 12329384"/>
                <a:gd name="connsiteY75" fmla="*/ 168308 h 812606"/>
                <a:gd name="connsiteX76" fmla="*/ 10440170 w 12329384"/>
                <a:gd name="connsiteY76" fmla="*/ 428741 h 812606"/>
                <a:gd name="connsiteX77" fmla="*/ 10439918 w 12329384"/>
                <a:gd name="connsiteY77" fmla="*/ 429150 h 812606"/>
                <a:gd name="connsiteX78" fmla="*/ 10438426 w 12329384"/>
                <a:gd name="connsiteY78" fmla="*/ 432244 h 812606"/>
                <a:gd name="connsiteX79" fmla="*/ 10388586 w 12329384"/>
                <a:gd name="connsiteY79" fmla="*/ 516101 h 812606"/>
                <a:gd name="connsiteX80" fmla="*/ 10382477 w 12329384"/>
                <a:gd name="connsiteY80" fmla="*/ 525613 h 812606"/>
                <a:gd name="connsiteX81" fmla="*/ 9890724 w 12329384"/>
                <a:gd name="connsiteY81" fmla="*/ 812603 h 812606"/>
                <a:gd name="connsiteX82" fmla="*/ 9520297 w 12329384"/>
                <a:gd name="connsiteY82" fmla="*/ 664007 h 812606"/>
                <a:gd name="connsiteX83" fmla="*/ 9472091 w 12329384"/>
                <a:gd name="connsiteY83" fmla="*/ 616668 h 812606"/>
                <a:gd name="connsiteX84" fmla="*/ 9467777 w 12329384"/>
                <a:gd name="connsiteY84" fmla="*/ 625292 h 812606"/>
                <a:gd name="connsiteX85" fmla="*/ 9458242 w 12329384"/>
                <a:gd name="connsiteY85" fmla="*/ 607627 h 812606"/>
                <a:gd name="connsiteX86" fmla="*/ 9018413 w 12329384"/>
                <a:gd name="connsiteY86" fmla="*/ 320302 h 812606"/>
                <a:gd name="connsiteX87" fmla="*/ 8752802 w 12329384"/>
                <a:gd name="connsiteY87" fmla="*/ 411089 h 812606"/>
                <a:gd name="connsiteX88" fmla="*/ 8707595 w 12329384"/>
                <a:gd name="connsiteY88" fmla="*/ 449000 h 812606"/>
                <a:gd name="connsiteX89" fmla="*/ 8702022 w 12329384"/>
                <a:gd name="connsiteY89" fmla="*/ 456073 h 812606"/>
                <a:gd name="connsiteX90" fmla="*/ 8590098 w 12329384"/>
                <a:gd name="connsiteY90" fmla="*/ 553928 h 812606"/>
                <a:gd name="connsiteX91" fmla="*/ 8548818 w 12329384"/>
                <a:gd name="connsiteY91" fmla="*/ 583206 h 812606"/>
                <a:gd name="connsiteX92" fmla="*/ 8275246 w 12329384"/>
                <a:gd name="connsiteY92" fmla="*/ 660611 h 812606"/>
                <a:gd name="connsiteX93" fmla="*/ 7904819 w 12329384"/>
                <a:gd name="connsiteY93" fmla="*/ 512015 h 812606"/>
                <a:gd name="connsiteX94" fmla="*/ 7856612 w 12329384"/>
                <a:gd name="connsiteY94" fmla="*/ 464676 h 812606"/>
                <a:gd name="connsiteX95" fmla="*/ 7852299 w 12329384"/>
                <a:gd name="connsiteY95" fmla="*/ 473299 h 812606"/>
                <a:gd name="connsiteX96" fmla="*/ 7842763 w 12329384"/>
                <a:gd name="connsiteY96" fmla="*/ 455635 h 812606"/>
                <a:gd name="connsiteX97" fmla="*/ 7402933 w 12329384"/>
                <a:gd name="connsiteY97" fmla="*/ 168309 h 812606"/>
                <a:gd name="connsiteX98" fmla="*/ 6979871 w 12329384"/>
                <a:gd name="connsiteY98" fmla="*/ 428742 h 812606"/>
                <a:gd name="connsiteX99" fmla="*/ 6979620 w 12329384"/>
                <a:gd name="connsiteY99" fmla="*/ 429151 h 812606"/>
                <a:gd name="connsiteX100" fmla="*/ 6978128 w 12329384"/>
                <a:gd name="connsiteY100" fmla="*/ 432245 h 812606"/>
                <a:gd name="connsiteX101" fmla="*/ 6922178 w 12329384"/>
                <a:gd name="connsiteY101" fmla="*/ 525614 h 812606"/>
                <a:gd name="connsiteX102" fmla="*/ 6430427 w 12329384"/>
                <a:gd name="connsiteY102" fmla="*/ 812604 h 812606"/>
                <a:gd name="connsiteX103" fmla="*/ 6059999 w 12329384"/>
                <a:gd name="connsiteY103" fmla="*/ 664008 h 812606"/>
                <a:gd name="connsiteX104" fmla="*/ 6011793 w 12329384"/>
                <a:gd name="connsiteY104" fmla="*/ 616669 h 812606"/>
                <a:gd name="connsiteX105" fmla="*/ 5997944 w 12329384"/>
                <a:gd name="connsiteY105" fmla="*/ 607628 h 812606"/>
                <a:gd name="connsiteX106" fmla="*/ 5558114 w 12329384"/>
                <a:gd name="connsiteY106" fmla="*/ 320302 h 812606"/>
                <a:gd name="connsiteX107" fmla="*/ 5292505 w 12329384"/>
                <a:gd name="connsiteY107" fmla="*/ 411089 h 812606"/>
                <a:gd name="connsiteX108" fmla="*/ 5207594 w 12329384"/>
                <a:gd name="connsiteY108" fmla="*/ 488913 h 812606"/>
                <a:gd name="connsiteX109" fmla="*/ 5088520 w 12329384"/>
                <a:gd name="connsiteY109" fmla="*/ 583208 h 812606"/>
                <a:gd name="connsiteX110" fmla="*/ 4814948 w 12329384"/>
                <a:gd name="connsiteY110" fmla="*/ 660613 h 812606"/>
                <a:gd name="connsiteX111" fmla="*/ 4444521 w 12329384"/>
                <a:gd name="connsiteY111" fmla="*/ 512017 h 812606"/>
                <a:gd name="connsiteX112" fmla="*/ 4396314 w 12329384"/>
                <a:gd name="connsiteY112" fmla="*/ 464678 h 812606"/>
                <a:gd name="connsiteX113" fmla="*/ 4392001 w 12329384"/>
                <a:gd name="connsiteY113" fmla="*/ 473301 h 812606"/>
                <a:gd name="connsiteX114" fmla="*/ 4382465 w 12329384"/>
                <a:gd name="connsiteY114" fmla="*/ 455637 h 812606"/>
                <a:gd name="connsiteX115" fmla="*/ 3942636 w 12329384"/>
                <a:gd name="connsiteY115" fmla="*/ 168311 h 812606"/>
                <a:gd name="connsiteX116" fmla="*/ 3519574 w 12329384"/>
                <a:gd name="connsiteY116" fmla="*/ 428744 h 812606"/>
                <a:gd name="connsiteX117" fmla="*/ 3477788 w 12329384"/>
                <a:gd name="connsiteY117" fmla="*/ 500852 h 812606"/>
                <a:gd name="connsiteX118" fmla="*/ 3467991 w 12329384"/>
                <a:gd name="connsiteY118" fmla="*/ 516104 h 812606"/>
                <a:gd name="connsiteX119" fmla="*/ 3461880 w 12329384"/>
                <a:gd name="connsiteY119" fmla="*/ 525616 h 812606"/>
                <a:gd name="connsiteX120" fmla="*/ 2970129 w 12329384"/>
                <a:gd name="connsiteY120" fmla="*/ 812606 h 812606"/>
                <a:gd name="connsiteX121" fmla="*/ 2599702 w 12329384"/>
                <a:gd name="connsiteY121" fmla="*/ 664010 h 812606"/>
                <a:gd name="connsiteX122" fmla="*/ 2551495 w 12329384"/>
                <a:gd name="connsiteY122" fmla="*/ 616671 h 812606"/>
                <a:gd name="connsiteX123" fmla="*/ 2547182 w 12329384"/>
                <a:gd name="connsiteY123" fmla="*/ 625295 h 812606"/>
                <a:gd name="connsiteX124" fmla="*/ 2537646 w 12329384"/>
                <a:gd name="connsiteY124" fmla="*/ 607630 h 812606"/>
                <a:gd name="connsiteX125" fmla="*/ 2097817 w 12329384"/>
                <a:gd name="connsiteY125" fmla="*/ 320304 h 812606"/>
                <a:gd name="connsiteX126" fmla="*/ 1832207 w 12329384"/>
                <a:gd name="connsiteY126" fmla="*/ 411091 h 812606"/>
                <a:gd name="connsiteX127" fmla="*/ 1722225 w 12329384"/>
                <a:gd name="connsiteY127" fmla="*/ 515954 h 812606"/>
                <a:gd name="connsiteX128" fmla="*/ 1628223 w 12329384"/>
                <a:gd name="connsiteY128" fmla="*/ 583210 h 812606"/>
                <a:gd name="connsiteX129" fmla="*/ 1354650 w 12329384"/>
                <a:gd name="connsiteY129" fmla="*/ 660615 h 812606"/>
                <a:gd name="connsiteX130" fmla="*/ 984223 w 12329384"/>
                <a:gd name="connsiteY130" fmla="*/ 512019 h 812606"/>
                <a:gd name="connsiteX131" fmla="*/ 936017 w 12329384"/>
                <a:gd name="connsiteY131" fmla="*/ 464680 h 812606"/>
                <a:gd name="connsiteX132" fmla="*/ 931703 w 12329384"/>
                <a:gd name="connsiteY132" fmla="*/ 473303 h 812606"/>
                <a:gd name="connsiteX133" fmla="*/ 922167 w 12329384"/>
                <a:gd name="connsiteY133" fmla="*/ 455639 h 812606"/>
                <a:gd name="connsiteX134" fmla="*/ 482338 w 12329384"/>
                <a:gd name="connsiteY134" fmla="*/ 168313 h 812606"/>
                <a:gd name="connsiteX135" fmla="*/ 59276 w 12329384"/>
                <a:gd name="connsiteY135" fmla="*/ 428746 h 812606"/>
                <a:gd name="connsiteX136" fmla="*/ 59024 w 12329384"/>
                <a:gd name="connsiteY136" fmla="*/ 429155 h 812606"/>
                <a:gd name="connsiteX137" fmla="*/ 30746 w 12329384"/>
                <a:gd name="connsiteY137" fmla="*/ 480219 h 812606"/>
                <a:gd name="connsiteX138" fmla="*/ 1 w 12329384"/>
                <a:gd name="connsiteY138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49775 w 12329382"/>
                <a:gd name="connsiteY15" fmla="*/ 339308 h 812606"/>
                <a:gd name="connsiteX16" fmla="*/ 2659311 w 12329382"/>
                <a:gd name="connsiteY16" fmla="*/ 356972 h 812606"/>
                <a:gd name="connsiteX17" fmla="*/ 3099140 w 12329382"/>
                <a:gd name="connsiteY17" fmla="*/ 644298 h 812606"/>
                <a:gd name="connsiteX18" fmla="*/ 3522202 w 12329382"/>
                <a:gd name="connsiteY18" fmla="*/ 383865 h 812606"/>
                <a:gd name="connsiteX19" fmla="*/ 3573785 w 12329382"/>
                <a:gd name="connsiteY19" fmla="*/ 296505 h 812606"/>
                <a:gd name="connsiteX20" fmla="*/ 3579895 w 12329382"/>
                <a:gd name="connsiteY20" fmla="*/ 286993 h 812606"/>
                <a:gd name="connsiteX21" fmla="*/ 4071647 w 12329382"/>
                <a:gd name="connsiteY21" fmla="*/ 3 h 812606"/>
                <a:gd name="connsiteX22" fmla="*/ 4442074 w 12329382"/>
                <a:gd name="connsiteY22" fmla="*/ 148599 h 812606"/>
                <a:gd name="connsiteX23" fmla="*/ 4490280 w 12329382"/>
                <a:gd name="connsiteY23" fmla="*/ 195938 h 812606"/>
                <a:gd name="connsiteX24" fmla="*/ 4504130 w 12329382"/>
                <a:gd name="connsiteY24" fmla="*/ 204979 h 812606"/>
                <a:gd name="connsiteX25" fmla="*/ 4943959 w 12329382"/>
                <a:gd name="connsiteY25" fmla="*/ 492304 h 812606"/>
                <a:gd name="connsiteX26" fmla="*/ 5209569 w 12329382"/>
                <a:gd name="connsiteY26" fmla="*/ 401517 h 812606"/>
                <a:gd name="connsiteX27" fmla="*/ 5254773 w 12329382"/>
                <a:gd name="connsiteY27" fmla="*/ 363608 h 812606"/>
                <a:gd name="connsiteX28" fmla="*/ 5372274 w 12329382"/>
                <a:gd name="connsiteY28" fmla="*/ 258677 h 812606"/>
                <a:gd name="connsiteX29" fmla="*/ 5413553 w 12329382"/>
                <a:gd name="connsiteY29" fmla="*/ 229399 h 812606"/>
                <a:gd name="connsiteX30" fmla="*/ 5687126 w 12329382"/>
                <a:gd name="connsiteY30" fmla="*/ 151994 h 812606"/>
                <a:gd name="connsiteX31" fmla="*/ 6057553 w 12329382"/>
                <a:gd name="connsiteY31" fmla="*/ 300590 h 812606"/>
                <a:gd name="connsiteX32" fmla="*/ 6105759 w 12329382"/>
                <a:gd name="connsiteY32" fmla="*/ 347929 h 812606"/>
                <a:gd name="connsiteX33" fmla="*/ 6110073 w 12329382"/>
                <a:gd name="connsiteY33" fmla="*/ 339306 h 812606"/>
                <a:gd name="connsiteX34" fmla="*/ 6119609 w 12329382"/>
                <a:gd name="connsiteY34" fmla="*/ 356970 h 812606"/>
                <a:gd name="connsiteX35" fmla="*/ 6559437 w 12329382"/>
                <a:gd name="connsiteY35" fmla="*/ 644296 h 812606"/>
                <a:gd name="connsiteX36" fmla="*/ 6982500 w 12329382"/>
                <a:gd name="connsiteY36" fmla="*/ 383863 h 812606"/>
                <a:gd name="connsiteX37" fmla="*/ 6982751 w 12329382"/>
                <a:gd name="connsiteY37" fmla="*/ 383454 h 812606"/>
                <a:gd name="connsiteX38" fmla="*/ 6984244 w 12329382"/>
                <a:gd name="connsiteY38" fmla="*/ 380360 h 812606"/>
                <a:gd name="connsiteX39" fmla="*/ 7040193 w 12329382"/>
                <a:gd name="connsiteY39" fmla="*/ 286991 h 812606"/>
                <a:gd name="connsiteX40" fmla="*/ 7531945 w 12329382"/>
                <a:gd name="connsiteY40" fmla="*/ 1 h 812606"/>
                <a:gd name="connsiteX41" fmla="*/ 7902372 w 12329382"/>
                <a:gd name="connsiteY41" fmla="*/ 148597 h 812606"/>
                <a:gd name="connsiteX42" fmla="*/ 7950578 w 12329382"/>
                <a:gd name="connsiteY42" fmla="*/ 195936 h 812606"/>
                <a:gd name="connsiteX43" fmla="*/ 7954892 w 12329382"/>
                <a:gd name="connsiteY43" fmla="*/ 187312 h 812606"/>
                <a:gd name="connsiteX44" fmla="*/ 7964428 w 12329382"/>
                <a:gd name="connsiteY44" fmla="*/ 204977 h 812606"/>
                <a:gd name="connsiteX45" fmla="*/ 8404256 w 12329382"/>
                <a:gd name="connsiteY45" fmla="*/ 492302 h 812606"/>
                <a:gd name="connsiteX46" fmla="*/ 8669867 w 12329382"/>
                <a:gd name="connsiteY46" fmla="*/ 401515 h 812606"/>
                <a:gd name="connsiteX47" fmla="*/ 8715074 w 12329382"/>
                <a:gd name="connsiteY47" fmla="*/ 363604 h 812606"/>
                <a:gd name="connsiteX48" fmla="*/ 8720648 w 12329382"/>
                <a:gd name="connsiteY48" fmla="*/ 356531 h 812606"/>
                <a:gd name="connsiteX49" fmla="*/ 8832571 w 12329382"/>
                <a:gd name="connsiteY49" fmla="*/ 258676 h 812606"/>
                <a:gd name="connsiteX50" fmla="*/ 8873851 w 12329382"/>
                <a:gd name="connsiteY50" fmla="*/ 229399 h 812606"/>
                <a:gd name="connsiteX51" fmla="*/ 9147424 w 12329382"/>
                <a:gd name="connsiteY51" fmla="*/ 151993 h 812606"/>
                <a:gd name="connsiteX52" fmla="*/ 9517851 w 12329382"/>
                <a:gd name="connsiteY52" fmla="*/ 300589 h 812606"/>
                <a:gd name="connsiteX53" fmla="*/ 9566057 w 12329382"/>
                <a:gd name="connsiteY53" fmla="*/ 347928 h 812606"/>
                <a:gd name="connsiteX54" fmla="*/ 9570371 w 12329382"/>
                <a:gd name="connsiteY54" fmla="*/ 339305 h 812606"/>
                <a:gd name="connsiteX55" fmla="*/ 9579906 w 12329382"/>
                <a:gd name="connsiteY55" fmla="*/ 356969 h 812606"/>
                <a:gd name="connsiteX56" fmla="*/ 10019736 w 12329382"/>
                <a:gd name="connsiteY56" fmla="*/ 644295 h 812606"/>
                <a:gd name="connsiteX57" fmla="*/ 10442798 w 12329382"/>
                <a:gd name="connsiteY57" fmla="*/ 383862 h 812606"/>
                <a:gd name="connsiteX58" fmla="*/ 10443050 w 12329382"/>
                <a:gd name="connsiteY58" fmla="*/ 383453 h 812606"/>
                <a:gd name="connsiteX59" fmla="*/ 10444542 w 12329382"/>
                <a:gd name="connsiteY59" fmla="*/ 380359 h 812606"/>
                <a:gd name="connsiteX60" fmla="*/ 10502072 w 12329382"/>
                <a:gd name="connsiteY60" fmla="*/ 271318 h 812606"/>
                <a:gd name="connsiteX61" fmla="*/ 10500491 w 12329382"/>
                <a:gd name="connsiteY61" fmla="*/ 286990 h 812606"/>
                <a:gd name="connsiteX62" fmla="*/ 10992243 w 12329382"/>
                <a:gd name="connsiteY62" fmla="*/ 0 h 812606"/>
                <a:gd name="connsiteX63" fmla="*/ 11362670 w 12329382"/>
                <a:gd name="connsiteY63" fmla="*/ 148596 h 812606"/>
                <a:gd name="connsiteX64" fmla="*/ 11410876 w 12329382"/>
                <a:gd name="connsiteY64" fmla="*/ 195935 h 812606"/>
                <a:gd name="connsiteX65" fmla="*/ 11424726 w 12329382"/>
                <a:gd name="connsiteY65" fmla="*/ 204976 h 812606"/>
                <a:gd name="connsiteX66" fmla="*/ 11864555 w 12329382"/>
                <a:gd name="connsiteY66" fmla="*/ 492302 h 812606"/>
                <a:gd name="connsiteX67" fmla="*/ 12329382 w 12329382"/>
                <a:gd name="connsiteY67" fmla="*/ 159808 h 812606"/>
                <a:gd name="connsiteX68" fmla="*/ 12329208 w 12329382"/>
                <a:gd name="connsiteY68" fmla="*/ 177225 h 812606"/>
                <a:gd name="connsiteX69" fmla="*/ 11735542 w 12329382"/>
                <a:gd name="connsiteY69" fmla="*/ 660610 h 812606"/>
                <a:gd name="connsiteX70" fmla="*/ 11365115 w 12329382"/>
                <a:gd name="connsiteY70" fmla="*/ 512014 h 812606"/>
                <a:gd name="connsiteX71" fmla="*/ 11316909 w 12329382"/>
                <a:gd name="connsiteY71" fmla="*/ 464675 h 812606"/>
                <a:gd name="connsiteX72" fmla="*/ 11312594 w 12329382"/>
                <a:gd name="connsiteY72" fmla="*/ 473298 h 812606"/>
                <a:gd name="connsiteX73" fmla="*/ 11303059 w 12329382"/>
                <a:gd name="connsiteY73" fmla="*/ 455634 h 812606"/>
                <a:gd name="connsiteX74" fmla="*/ 10863230 w 12329382"/>
                <a:gd name="connsiteY74" fmla="*/ 168308 h 812606"/>
                <a:gd name="connsiteX75" fmla="*/ 10440168 w 12329382"/>
                <a:gd name="connsiteY75" fmla="*/ 428741 h 812606"/>
                <a:gd name="connsiteX76" fmla="*/ 10439916 w 12329382"/>
                <a:gd name="connsiteY76" fmla="*/ 429150 h 812606"/>
                <a:gd name="connsiteX77" fmla="*/ 10438424 w 12329382"/>
                <a:gd name="connsiteY77" fmla="*/ 432244 h 812606"/>
                <a:gd name="connsiteX78" fmla="*/ 10388584 w 12329382"/>
                <a:gd name="connsiteY78" fmla="*/ 516101 h 812606"/>
                <a:gd name="connsiteX79" fmla="*/ 10382475 w 12329382"/>
                <a:gd name="connsiteY79" fmla="*/ 525613 h 812606"/>
                <a:gd name="connsiteX80" fmla="*/ 9890722 w 12329382"/>
                <a:gd name="connsiteY80" fmla="*/ 812603 h 812606"/>
                <a:gd name="connsiteX81" fmla="*/ 9520295 w 12329382"/>
                <a:gd name="connsiteY81" fmla="*/ 664007 h 812606"/>
                <a:gd name="connsiteX82" fmla="*/ 9472089 w 12329382"/>
                <a:gd name="connsiteY82" fmla="*/ 616668 h 812606"/>
                <a:gd name="connsiteX83" fmla="*/ 9467775 w 12329382"/>
                <a:gd name="connsiteY83" fmla="*/ 625292 h 812606"/>
                <a:gd name="connsiteX84" fmla="*/ 9458240 w 12329382"/>
                <a:gd name="connsiteY84" fmla="*/ 607627 h 812606"/>
                <a:gd name="connsiteX85" fmla="*/ 9018411 w 12329382"/>
                <a:gd name="connsiteY85" fmla="*/ 320302 h 812606"/>
                <a:gd name="connsiteX86" fmla="*/ 8752800 w 12329382"/>
                <a:gd name="connsiteY86" fmla="*/ 411089 h 812606"/>
                <a:gd name="connsiteX87" fmla="*/ 8707593 w 12329382"/>
                <a:gd name="connsiteY87" fmla="*/ 449000 h 812606"/>
                <a:gd name="connsiteX88" fmla="*/ 8702020 w 12329382"/>
                <a:gd name="connsiteY88" fmla="*/ 456073 h 812606"/>
                <a:gd name="connsiteX89" fmla="*/ 8590096 w 12329382"/>
                <a:gd name="connsiteY89" fmla="*/ 553928 h 812606"/>
                <a:gd name="connsiteX90" fmla="*/ 8548816 w 12329382"/>
                <a:gd name="connsiteY90" fmla="*/ 583206 h 812606"/>
                <a:gd name="connsiteX91" fmla="*/ 8275244 w 12329382"/>
                <a:gd name="connsiteY91" fmla="*/ 660611 h 812606"/>
                <a:gd name="connsiteX92" fmla="*/ 7904817 w 12329382"/>
                <a:gd name="connsiteY92" fmla="*/ 512015 h 812606"/>
                <a:gd name="connsiteX93" fmla="*/ 7856610 w 12329382"/>
                <a:gd name="connsiteY93" fmla="*/ 464676 h 812606"/>
                <a:gd name="connsiteX94" fmla="*/ 7852297 w 12329382"/>
                <a:gd name="connsiteY94" fmla="*/ 473299 h 812606"/>
                <a:gd name="connsiteX95" fmla="*/ 7842761 w 12329382"/>
                <a:gd name="connsiteY95" fmla="*/ 455635 h 812606"/>
                <a:gd name="connsiteX96" fmla="*/ 7402931 w 12329382"/>
                <a:gd name="connsiteY96" fmla="*/ 168309 h 812606"/>
                <a:gd name="connsiteX97" fmla="*/ 6979869 w 12329382"/>
                <a:gd name="connsiteY97" fmla="*/ 428742 h 812606"/>
                <a:gd name="connsiteX98" fmla="*/ 6979618 w 12329382"/>
                <a:gd name="connsiteY98" fmla="*/ 429151 h 812606"/>
                <a:gd name="connsiteX99" fmla="*/ 6978126 w 12329382"/>
                <a:gd name="connsiteY99" fmla="*/ 432245 h 812606"/>
                <a:gd name="connsiteX100" fmla="*/ 6922176 w 12329382"/>
                <a:gd name="connsiteY100" fmla="*/ 525614 h 812606"/>
                <a:gd name="connsiteX101" fmla="*/ 6430425 w 12329382"/>
                <a:gd name="connsiteY101" fmla="*/ 812604 h 812606"/>
                <a:gd name="connsiteX102" fmla="*/ 6059997 w 12329382"/>
                <a:gd name="connsiteY102" fmla="*/ 664008 h 812606"/>
                <a:gd name="connsiteX103" fmla="*/ 6011791 w 12329382"/>
                <a:gd name="connsiteY103" fmla="*/ 616669 h 812606"/>
                <a:gd name="connsiteX104" fmla="*/ 5997942 w 12329382"/>
                <a:gd name="connsiteY104" fmla="*/ 607628 h 812606"/>
                <a:gd name="connsiteX105" fmla="*/ 5558112 w 12329382"/>
                <a:gd name="connsiteY105" fmla="*/ 320302 h 812606"/>
                <a:gd name="connsiteX106" fmla="*/ 5292503 w 12329382"/>
                <a:gd name="connsiteY106" fmla="*/ 411089 h 812606"/>
                <a:gd name="connsiteX107" fmla="*/ 5207592 w 12329382"/>
                <a:gd name="connsiteY107" fmla="*/ 488913 h 812606"/>
                <a:gd name="connsiteX108" fmla="*/ 5088518 w 12329382"/>
                <a:gd name="connsiteY108" fmla="*/ 583208 h 812606"/>
                <a:gd name="connsiteX109" fmla="*/ 4814946 w 12329382"/>
                <a:gd name="connsiteY109" fmla="*/ 660613 h 812606"/>
                <a:gd name="connsiteX110" fmla="*/ 4444519 w 12329382"/>
                <a:gd name="connsiteY110" fmla="*/ 512017 h 812606"/>
                <a:gd name="connsiteX111" fmla="*/ 4396312 w 12329382"/>
                <a:gd name="connsiteY111" fmla="*/ 464678 h 812606"/>
                <a:gd name="connsiteX112" fmla="*/ 4391999 w 12329382"/>
                <a:gd name="connsiteY112" fmla="*/ 473301 h 812606"/>
                <a:gd name="connsiteX113" fmla="*/ 4382463 w 12329382"/>
                <a:gd name="connsiteY113" fmla="*/ 455637 h 812606"/>
                <a:gd name="connsiteX114" fmla="*/ 3942634 w 12329382"/>
                <a:gd name="connsiteY114" fmla="*/ 168311 h 812606"/>
                <a:gd name="connsiteX115" fmla="*/ 3519572 w 12329382"/>
                <a:gd name="connsiteY115" fmla="*/ 428744 h 812606"/>
                <a:gd name="connsiteX116" fmla="*/ 3477786 w 12329382"/>
                <a:gd name="connsiteY116" fmla="*/ 500852 h 812606"/>
                <a:gd name="connsiteX117" fmla="*/ 3467989 w 12329382"/>
                <a:gd name="connsiteY117" fmla="*/ 516104 h 812606"/>
                <a:gd name="connsiteX118" fmla="*/ 3461878 w 12329382"/>
                <a:gd name="connsiteY118" fmla="*/ 525616 h 812606"/>
                <a:gd name="connsiteX119" fmla="*/ 2970127 w 12329382"/>
                <a:gd name="connsiteY119" fmla="*/ 812606 h 812606"/>
                <a:gd name="connsiteX120" fmla="*/ 2599700 w 12329382"/>
                <a:gd name="connsiteY120" fmla="*/ 664010 h 812606"/>
                <a:gd name="connsiteX121" fmla="*/ 2551493 w 12329382"/>
                <a:gd name="connsiteY121" fmla="*/ 616671 h 812606"/>
                <a:gd name="connsiteX122" fmla="*/ 2547180 w 12329382"/>
                <a:gd name="connsiteY122" fmla="*/ 625295 h 812606"/>
                <a:gd name="connsiteX123" fmla="*/ 2537644 w 12329382"/>
                <a:gd name="connsiteY123" fmla="*/ 607630 h 812606"/>
                <a:gd name="connsiteX124" fmla="*/ 2097815 w 12329382"/>
                <a:gd name="connsiteY124" fmla="*/ 320304 h 812606"/>
                <a:gd name="connsiteX125" fmla="*/ 1832205 w 12329382"/>
                <a:gd name="connsiteY125" fmla="*/ 411091 h 812606"/>
                <a:gd name="connsiteX126" fmla="*/ 1722223 w 12329382"/>
                <a:gd name="connsiteY126" fmla="*/ 515954 h 812606"/>
                <a:gd name="connsiteX127" fmla="*/ 1628221 w 12329382"/>
                <a:gd name="connsiteY127" fmla="*/ 583210 h 812606"/>
                <a:gd name="connsiteX128" fmla="*/ 1354648 w 12329382"/>
                <a:gd name="connsiteY128" fmla="*/ 660615 h 812606"/>
                <a:gd name="connsiteX129" fmla="*/ 984221 w 12329382"/>
                <a:gd name="connsiteY129" fmla="*/ 512019 h 812606"/>
                <a:gd name="connsiteX130" fmla="*/ 936015 w 12329382"/>
                <a:gd name="connsiteY130" fmla="*/ 464680 h 812606"/>
                <a:gd name="connsiteX131" fmla="*/ 931701 w 12329382"/>
                <a:gd name="connsiteY131" fmla="*/ 473303 h 812606"/>
                <a:gd name="connsiteX132" fmla="*/ 922165 w 12329382"/>
                <a:gd name="connsiteY132" fmla="*/ 455639 h 812606"/>
                <a:gd name="connsiteX133" fmla="*/ 482336 w 12329382"/>
                <a:gd name="connsiteY133" fmla="*/ 168313 h 812606"/>
                <a:gd name="connsiteX134" fmla="*/ 59274 w 12329382"/>
                <a:gd name="connsiteY134" fmla="*/ 428746 h 812606"/>
                <a:gd name="connsiteX135" fmla="*/ 59022 w 12329382"/>
                <a:gd name="connsiteY135" fmla="*/ 429155 h 812606"/>
                <a:gd name="connsiteX136" fmla="*/ 30744 w 12329382"/>
                <a:gd name="connsiteY136" fmla="*/ 480219 h 812606"/>
                <a:gd name="connsiteX137" fmla="*/ -1 w 12329382"/>
                <a:gd name="connsiteY137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49777 w 12329384"/>
                <a:gd name="connsiteY15" fmla="*/ 339308 h 812606"/>
                <a:gd name="connsiteX16" fmla="*/ 2659313 w 12329384"/>
                <a:gd name="connsiteY16" fmla="*/ 356972 h 812606"/>
                <a:gd name="connsiteX17" fmla="*/ 3099142 w 12329384"/>
                <a:gd name="connsiteY17" fmla="*/ 644298 h 812606"/>
                <a:gd name="connsiteX18" fmla="*/ 3522204 w 12329384"/>
                <a:gd name="connsiteY18" fmla="*/ 383865 h 812606"/>
                <a:gd name="connsiteX19" fmla="*/ 3573787 w 12329384"/>
                <a:gd name="connsiteY19" fmla="*/ 296505 h 812606"/>
                <a:gd name="connsiteX20" fmla="*/ 3579897 w 12329384"/>
                <a:gd name="connsiteY20" fmla="*/ 286993 h 812606"/>
                <a:gd name="connsiteX21" fmla="*/ 4071649 w 12329384"/>
                <a:gd name="connsiteY21" fmla="*/ 3 h 812606"/>
                <a:gd name="connsiteX22" fmla="*/ 4442076 w 12329384"/>
                <a:gd name="connsiteY22" fmla="*/ 148599 h 812606"/>
                <a:gd name="connsiteX23" fmla="*/ 4490282 w 12329384"/>
                <a:gd name="connsiteY23" fmla="*/ 195938 h 812606"/>
                <a:gd name="connsiteX24" fmla="*/ 4504132 w 12329384"/>
                <a:gd name="connsiteY24" fmla="*/ 204979 h 812606"/>
                <a:gd name="connsiteX25" fmla="*/ 4943961 w 12329384"/>
                <a:gd name="connsiteY25" fmla="*/ 492304 h 812606"/>
                <a:gd name="connsiteX26" fmla="*/ 5209571 w 12329384"/>
                <a:gd name="connsiteY26" fmla="*/ 401517 h 812606"/>
                <a:gd name="connsiteX27" fmla="*/ 5254775 w 12329384"/>
                <a:gd name="connsiteY27" fmla="*/ 363608 h 812606"/>
                <a:gd name="connsiteX28" fmla="*/ 5372276 w 12329384"/>
                <a:gd name="connsiteY28" fmla="*/ 258677 h 812606"/>
                <a:gd name="connsiteX29" fmla="*/ 5413555 w 12329384"/>
                <a:gd name="connsiteY29" fmla="*/ 229399 h 812606"/>
                <a:gd name="connsiteX30" fmla="*/ 5687128 w 12329384"/>
                <a:gd name="connsiteY30" fmla="*/ 151994 h 812606"/>
                <a:gd name="connsiteX31" fmla="*/ 6057555 w 12329384"/>
                <a:gd name="connsiteY31" fmla="*/ 300590 h 812606"/>
                <a:gd name="connsiteX32" fmla="*/ 6105761 w 12329384"/>
                <a:gd name="connsiteY32" fmla="*/ 347929 h 812606"/>
                <a:gd name="connsiteX33" fmla="*/ 6110075 w 12329384"/>
                <a:gd name="connsiteY33" fmla="*/ 339306 h 812606"/>
                <a:gd name="connsiteX34" fmla="*/ 6119611 w 12329384"/>
                <a:gd name="connsiteY34" fmla="*/ 356970 h 812606"/>
                <a:gd name="connsiteX35" fmla="*/ 6559439 w 12329384"/>
                <a:gd name="connsiteY35" fmla="*/ 644296 h 812606"/>
                <a:gd name="connsiteX36" fmla="*/ 6982502 w 12329384"/>
                <a:gd name="connsiteY36" fmla="*/ 383863 h 812606"/>
                <a:gd name="connsiteX37" fmla="*/ 6982753 w 12329384"/>
                <a:gd name="connsiteY37" fmla="*/ 383454 h 812606"/>
                <a:gd name="connsiteX38" fmla="*/ 6984246 w 12329384"/>
                <a:gd name="connsiteY38" fmla="*/ 380360 h 812606"/>
                <a:gd name="connsiteX39" fmla="*/ 7040195 w 12329384"/>
                <a:gd name="connsiteY39" fmla="*/ 286991 h 812606"/>
                <a:gd name="connsiteX40" fmla="*/ 7531947 w 12329384"/>
                <a:gd name="connsiteY40" fmla="*/ 1 h 812606"/>
                <a:gd name="connsiteX41" fmla="*/ 7902374 w 12329384"/>
                <a:gd name="connsiteY41" fmla="*/ 148597 h 812606"/>
                <a:gd name="connsiteX42" fmla="*/ 7950580 w 12329384"/>
                <a:gd name="connsiteY42" fmla="*/ 195936 h 812606"/>
                <a:gd name="connsiteX43" fmla="*/ 7954894 w 12329384"/>
                <a:gd name="connsiteY43" fmla="*/ 187312 h 812606"/>
                <a:gd name="connsiteX44" fmla="*/ 7964430 w 12329384"/>
                <a:gd name="connsiteY44" fmla="*/ 204977 h 812606"/>
                <a:gd name="connsiteX45" fmla="*/ 8404258 w 12329384"/>
                <a:gd name="connsiteY45" fmla="*/ 492302 h 812606"/>
                <a:gd name="connsiteX46" fmla="*/ 8669869 w 12329384"/>
                <a:gd name="connsiteY46" fmla="*/ 401515 h 812606"/>
                <a:gd name="connsiteX47" fmla="*/ 8715076 w 12329384"/>
                <a:gd name="connsiteY47" fmla="*/ 363604 h 812606"/>
                <a:gd name="connsiteX48" fmla="*/ 8720650 w 12329384"/>
                <a:gd name="connsiteY48" fmla="*/ 356531 h 812606"/>
                <a:gd name="connsiteX49" fmla="*/ 8832573 w 12329384"/>
                <a:gd name="connsiteY49" fmla="*/ 258676 h 812606"/>
                <a:gd name="connsiteX50" fmla="*/ 8873853 w 12329384"/>
                <a:gd name="connsiteY50" fmla="*/ 229399 h 812606"/>
                <a:gd name="connsiteX51" fmla="*/ 9147426 w 12329384"/>
                <a:gd name="connsiteY51" fmla="*/ 151993 h 812606"/>
                <a:gd name="connsiteX52" fmla="*/ 9517853 w 12329384"/>
                <a:gd name="connsiteY52" fmla="*/ 300589 h 812606"/>
                <a:gd name="connsiteX53" fmla="*/ 9566059 w 12329384"/>
                <a:gd name="connsiteY53" fmla="*/ 347928 h 812606"/>
                <a:gd name="connsiteX54" fmla="*/ 9570373 w 12329384"/>
                <a:gd name="connsiteY54" fmla="*/ 339305 h 812606"/>
                <a:gd name="connsiteX55" fmla="*/ 9579908 w 12329384"/>
                <a:gd name="connsiteY55" fmla="*/ 356969 h 812606"/>
                <a:gd name="connsiteX56" fmla="*/ 10019738 w 12329384"/>
                <a:gd name="connsiteY56" fmla="*/ 644295 h 812606"/>
                <a:gd name="connsiteX57" fmla="*/ 10442800 w 12329384"/>
                <a:gd name="connsiteY57" fmla="*/ 383862 h 812606"/>
                <a:gd name="connsiteX58" fmla="*/ 10443052 w 12329384"/>
                <a:gd name="connsiteY58" fmla="*/ 383453 h 812606"/>
                <a:gd name="connsiteX59" fmla="*/ 10444544 w 12329384"/>
                <a:gd name="connsiteY59" fmla="*/ 380359 h 812606"/>
                <a:gd name="connsiteX60" fmla="*/ 10502074 w 12329384"/>
                <a:gd name="connsiteY60" fmla="*/ 271318 h 812606"/>
                <a:gd name="connsiteX61" fmla="*/ 10500493 w 12329384"/>
                <a:gd name="connsiteY61" fmla="*/ 286990 h 812606"/>
                <a:gd name="connsiteX62" fmla="*/ 10992245 w 12329384"/>
                <a:gd name="connsiteY62" fmla="*/ 0 h 812606"/>
                <a:gd name="connsiteX63" fmla="*/ 11362672 w 12329384"/>
                <a:gd name="connsiteY63" fmla="*/ 148596 h 812606"/>
                <a:gd name="connsiteX64" fmla="*/ 11410878 w 12329384"/>
                <a:gd name="connsiteY64" fmla="*/ 195935 h 812606"/>
                <a:gd name="connsiteX65" fmla="*/ 11424728 w 12329384"/>
                <a:gd name="connsiteY65" fmla="*/ 204976 h 812606"/>
                <a:gd name="connsiteX66" fmla="*/ 11864557 w 12329384"/>
                <a:gd name="connsiteY66" fmla="*/ 492302 h 812606"/>
                <a:gd name="connsiteX67" fmla="*/ 12329384 w 12329384"/>
                <a:gd name="connsiteY67" fmla="*/ 159808 h 812606"/>
                <a:gd name="connsiteX68" fmla="*/ 12329210 w 12329384"/>
                <a:gd name="connsiteY68" fmla="*/ 177225 h 812606"/>
                <a:gd name="connsiteX69" fmla="*/ 11735544 w 12329384"/>
                <a:gd name="connsiteY69" fmla="*/ 660610 h 812606"/>
                <a:gd name="connsiteX70" fmla="*/ 11365117 w 12329384"/>
                <a:gd name="connsiteY70" fmla="*/ 512014 h 812606"/>
                <a:gd name="connsiteX71" fmla="*/ 11316911 w 12329384"/>
                <a:gd name="connsiteY71" fmla="*/ 464675 h 812606"/>
                <a:gd name="connsiteX72" fmla="*/ 11312596 w 12329384"/>
                <a:gd name="connsiteY72" fmla="*/ 473298 h 812606"/>
                <a:gd name="connsiteX73" fmla="*/ 11303061 w 12329384"/>
                <a:gd name="connsiteY73" fmla="*/ 455634 h 812606"/>
                <a:gd name="connsiteX74" fmla="*/ 10863232 w 12329384"/>
                <a:gd name="connsiteY74" fmla="*/ 168308 h 812606"/>
                <a:gd name="connsiteX75" fmla="*/ 10440170 w 12329384"/>
                <a:gd name="connsiteY75" fmla="*/ 428741 h 812606"/>
                <a:gd name="connsiteX76" fmla="*/ 10439918 w 12329384"/>
                <a:gd name="connsiteY76" fmla="*/ 429150 h 812606"/>
                <a:gd name="connsiteX77" fmla="*/ 10438426 w 12329384"/>
                <a:gd name="connsiteY77" fmla="*/ 432244 h 812606"/>
                <a:gd name="connsiteX78" fmla="*/ 10388586 w 12329384"/>
                <a:gd name="connsiteY78" fmla="*/ 516101 h 812606"/>
                <a:gd name="connsiteX79" fmla="*/ 10382477 w 12329384"/>
                <a:gd name="connsiteY79" fmla="*/ 525613 h 812606"/>
                <a:gd name="connsiteX80" fmla="*/ 9890724 w 12329384"/>
                <a:gd name="connsiteY80" fmla="*/ 812603 h 812606"/>
                <a:gd name="connsiteX81" fmla="*/ 9520297 w 12329384"/>
                <a:gd name="connsiteY81" fmla="*/ 664007 h 812606"/>
                <a:gd name="connsiteX82" fmla="*/ 9472091 w 12329384"/>
                <a:gd name="connsiteY82" fmla="*/ 616668 h 812606"/>
                <a:gd name="connsiteX83" fmla="*/ 9467777 w 12329384"/>
                <a:gd name="connsiteY83" fmla="*/ 625292 h 812606"/>
                <a:gd name="connsiteX84" fmla="*/ 9458242 w 12329384"/>
                <a:gd name="connsiteY84" fmla="*/ 607627 h 812606"/>
                <a:gd name="connsiteX85" fmla="*/ 9018413 w 12329384"/>
                <a:gd name="connsiteY85" fmla="*/ 320302 h 812606"/>
                <a:gd name="connsiteX86" fmla="*/ 8752802 w 12329384"/>
                <a:gd name="connsiteY86" fmla="*/ 411089 h 812606"/>
                <a:gd name="connsiteX87" fmla="*/ 8707595 w 12329384"/>
                <a:gd name="connsiteY87" fmla="*/ 449000 h 812606"/>
                <a:gd name="connsiteX88" fmla="*/ 8702022 w 12329384"/>
                <a:gd name="connsiteY88" fmla="*/ 456073 h 812606"/>
                <a:gd name="connsiteX89" fmla="*/ 8590098 w 12329384"/>
                <a:gd name="connsiteY89" fmla="*/ 553928 h 812606"/>
                <a:gd name="connsiteX90" fmla="*/ 8548818 w 12329384"/>
                <a:gd name="connsiteY90" fmla="*/ 583206 h 812606"/>
                <a:gd name="connsiteX91" fmla="*/ 8275246 w 12329384"/>
                <a:gd name="connsiteY91" fmla="*/ 660611 h 812606"/>
                <a:gd name="connsiteX92" fmla="*/ 7904819 w 12329384"/>
                <a:gd name="connsiteY92" fmla="*/ 512015 h 812606"/>
                <a:gd name="connsiteX93" fmla="*/ 7856612 w 12329384"/>
                <a:gd name="connsiteY93" fmla="*/ 464676 h 812606"/>
                <a:gd name="connsiteX94" fmla="*/ 7852299 w 12329384"/>
                <a:gd name="connsiteY94" fmla="*/ 473299 h 812606"/>
                <a:gd name="connsiteX95" fmla="*/ 7842763 w 12329384"/>
                <a:gd name="connsiteY95" fmla="*/ 455635 h 812606"/>
                <a:gd name="connsiteX96" fmla="*/ 7402933 w 12329384"/>
                <a:gd name="connsiteY96" fmla="*/ 168309 h 812606"/>
                <a:gd name="connsiteX97" fmla="*/ 6979871 w 12329384"/>
                <a:gd name="connsiteY97" fmla="*/ 428742 h 812606"/>
                <a:gd name="connsiteX98" fmla="*/ 6979620 w 12329384"/>
                <a:gd name="connsiteY98" fmla="*/ 429151 h 812606"/>
                <a:gd name="connsiteX99" fmla="*/ 6978128 w 12329384"/>
                <a:gd name="connsiteY99" fmla="*/ 432245 h 812606"/>
                <a:gd name="connsiteX100" fmla="*/ 6922178 w 12329384"/>
                <a:gd name="connsiteY100" fmla="*/ 525614 h 812606"/>
                <a:gd name="connsiteX101" fmla="*/ 6430427 w 12329384"/>
                <a:gd name="connsiteY101" fmla="*/ 812604 h 812606"/>
                <a:gd name="connsiteX102" fmla="*/ 6059999 w 12329384"/>
                <a:gd name="connsiteY102" fmla="*/ 664008 h 812606"/>
                <a:gd name="connsiteX103" fmla="*/ 6011793 w 12329384"/>
                <a:gd name="connsiteY103" fmla="*/ 616669 h 812606"/>
                <a:gd name="connsiteX104" fmla="*/ 5997944 w 12329384"/>
                <a:gd name="connsiteY104" fmla="*/ 607628 h 812606"/>
                <a:gd name="connsiteX105" fmla="*/ 5558114 w 12329384"/>
                <a:gd name="connsiteY105" fmla="*/ 320302 h 812606"/>
                <a:gd name="connsiteX106" fmla="*/ 5292505 w 12329384"/>
                <a:gd name="connsiteY106" fmla="*/ 411089 h 812606"/>
                <a:gd name="connsiteX107" fmla="*/ 5207594 w 12329384"/>
                <a:gd name="connsiteY107" fmla="*/ 488913 h 812606"/>
                <a:gd name="connsiteX108" fmla="*/ 5088520 w 12329384"/>
                <a:gd name="connsiteY108" fmla="*/ 583208 h 812606"/>
                <a:gd name="connsiteX109" fmla="*/ 4814948 w 12329384"/>
                <a:gd name="connsiteY109" fmla="*/ 660613 h 812606"/>
                <a:gd name="connsiteX110" fmla="*/ 4444521 w 12329384"/>
                <a:gd name="connsiteY110" fmla="*/ 512017 h 812606"/>
                <a:gd name="connsiteX111" fmla="*/ 4396314 w 12329384"/>
                <a:gd name="connsiteY111" fmla="*/ 464678 h 812606"/>
                <a:gd name="connsiteX112" fmla="*/ 4392001 w 12329384"/>
                <a:gd name="connsiteY112" fmla="*/ 473301 h 812606"/>
                <a:gd name="connsiteX113" fmla="*/ 4382465 w 12329384"/>
                <a:gd name="connsiteY113" fmla="*/ 455637 h 812606"/>
                <a:gd name="connsiteX114" fmla="*/ 3942636 w 12329384"/>
                <a:gd name="connsiteY114" fmla="*/ 168311 h 812606"/>
                <a:gd name="connsiteX115" fmla="*/ 3519574 w 12329384"/>
                <a:gd name="connsiteY115" fmla="*/ 428744 h 812606"/>
                <a:gd name="connsiteX116" fmla="*/ 3477788 w 12329384"/>
                <a:gd name="connsiteY116" fmla="*/ 500852 h 812606"/>
                <a:gd name="connsiteX117" fmla="*/ 3467991 w 12329384"/>
                <a:gd name="connsiteY117" fmla="*/ 516104 h 812606"/>
                <a:gd name="connsiteX118" fmla="*/ 3461880 w 12329384"/>
                <a:gd name="connsiteY118" fmla="*/ 525616 h 812606"/>
                <a:gd name="connsiteX119" fmla="*/ 2970129 w 12329384"/>
                <a:gd name="connsiteY119" fmla="*/ 812606 h 812606"/>
                <a:gd name="connsiteX120" fmla="*/ 2599702 w 12329384"/>
                <a:gd name="connsiteY120" fmla="*/ 664010 h 812606"/>
                <a:gd name="connsiteX121" fmla="*/ 2551495 w 12329384"/>
                <a:gd name="connsiteY121" fmla="*/ 616671 h 812606"/>
                <a:gd name="connsiteX122" fmla="*/ 2547182 w 12329384"/>
                <a:gd name="connsiteY122" fmla="*/ 625295 h 812606"/>
                <a:gd name="connsiteX123" fmla="*/ 2537646 w 12329384"/>
                <a:gd name="connsiteY123" fmla="*/ 607630 h 812606"/>
                <a:gd name="connsiteX124" fmla="*/ 2097817 w 12329384"/>
                <a:gd name="connsiteY124" fmla="*/ 320304 h 812606"/>
                <a:gd name="connsiteX125" fmla="*/ 1832207 w 12329384"/>
                <a:gd name="connsiteY125" fmla="*/ 411091 h 812606"/>
                <a:gd name="connsiteX126" fmla="*/ 1722225 w 12329384"/>
                <a:gd name="connsiteY126" fmla="*/ 515954 h 812606"/>
                <a:gd name="connsiteX127" fmla="*/ 1628223 w 12329384"/>
                <a:gd name="connsiteY127" fmla="*/ 583210 h 812606"/>
                <a:gd name="connsiteX128" fmla="*/ 1354650 w 12329384"/>
                <a:gd name="connsiteY128" fmla="*/ 660615 h 812606"/>
                <a:gd name="connsiteX129" fmla="*/ 984223 w 12329384"/>
                <a:gd name="connsiteY129" fmla="*/ 512019 h 812606"/>
                <a:gd name="connsiteX130" fmla="*/ 931703 w 12329384"/>
                <a:gd name="connsiteY130" fmla="*/ 473303 h 812606"/>
                <a:gd name="connsiteX131" fmla="*/ 922167 w 12329384"/>
                <a:gd name="connsiteY131" fmla="*/ 455639 h 812606"/>
                <a:gd name="connsiteX132" fmla="*/ 482338 w 12329384"/>
                <a:gd name="connsiteY132" fmla="*/ 168313 h 812606"/>
                <a:gd name="connsiteX133" fmla="*/ 59276 w 12329384"/>
                <a:gd name="connsiteY133" fmla="*/ 428746 h 812606"/>
                <a:gd name="connsiteX134" fmla="*/ 59024 w 12329384"/>
                <a:gd name="connsiteY134" fmla="*/ 429155 h 812606"/>
                <a:gd name="connsiteX135" fmla="*/ 30746 w 12329384"/>
                <a:gd name="connsiteY135" fmla="*/ 480219 h 812606"/>
                <a:gd name="connsiteX136" fmla="*/ 1 w 12329384"/>
                <a:gd name="connsiteY136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49775 w 12329382"/>
                <a:gd name="connsiteY15" fmla="*/ 339308 h 812606"/>
                <a:gd name="connsiteX16" fmla="*/ 2659311 w 12329382"/>
                <a:gd name="connsiteY16" fmla="*/ 356972 h 812606"/>
                <a:gd name="connsiteX17" fmla="*/ 3099140 w 12329382"/>
                <a:gd name="connsiteY17" fmla="*/ 644298 h 812606"/>
                <a:gd name="connsiteX18" fmla="*/ 3522202 w 12329382"/>
                <a:gd name="connsiteY18" fmla="*/ 383865 h 812606"/>
                <a:gd name="connsiteX19" fmla="*/ 3573785 w 12329382"/>
                <a:gd name="connsiteY19" fmla="*/ 296505 h 812606"/>
                <a:gd name="connsiteX20" fmla="*/ 3579895 w 12329382"/>
                <a:gd name="connsiteY20" fmla="*/ 286993 h 812606"/>
                <a:gd name="connsiteX21" fmla="*/ 4071647 w 12329382"/>
                <a:gd name="connsiteY21" fmla="*/ 3 h 812606"/>
                <a:gd name="connsiteX22" fmla="*/ 4442074 w 12329382"/>
                <a:gd name="connsiteY22" fmla="*/ 148599 h 812606"/>
                <a:gd name="connsiteX23" fmla="*/ 4490280 w 12329382"/>
                <a:gd name="connsiteY23" fmla="*/ 195938 h 812606"/>
                <a:gd name="connsiteX24" fmla="*/ 4504130 w 12329382"/>
                <a:gd name="connsiteY24" fmla="*/ 204979 h 812606"/>
                <a:gd name="connsiteX25" fmla="*/ 4943959 w 12329382"/>
                <a:gd name="connsiteY25" fmla="*/ 492304 h 812606"/>
                <a:gd name="connsiteX26" fmla="*/ 5209569 w 12329382"/>
                <a:gd name="connsiteY26" fmla="*/ 401517 h 812606"/>
                <a:gd name="connsiteX27" fmla="*/ 5254773 w 12329382"/>
                <a:gd name="connsiteY27" fmla="*/ 363608 h 812606"/>
                <a:gd name="connsiteX28" fmla="*/ 5372274 w 12329382"/>
                <a:gd name="connsiteY28" fmla="*/ 258677 h 812606"/>
                <a:gd name="connsiteX29" fmla="*/ 5413553 w 12329382"/>
                <a:gd name="connsiteY29" fmla="*/ 229399 h 812606"/>
                <a:gd name="connsiteX30" fmla="*/ 5687126 w 12329382"/>
                <a:gd name="connsiteY30" fmla="*/ 151994 h 812606"/>
                <a:gd name="connsiteX31" fmla="*/ 6057553 w 12329382"/>
                <a:gd name="connsiteY31" fmla="*/ 300590 h 812606"/>
                <a:gd name="connsiteX32" fmla="*/ 6105759 w 12329382"/>
                <a:gd name="connsiteY32" fmla="*/ 347929 h 812606"/>
                <a:gd name="connsiteX33" fmla="*/ 6110073 w 12329382"/>
                <a:gd name="connsiteY33" fmla="*/ 339306 h 812606"/>
                <a:gd name="connsiteX34" fmla="*/ 6119609 w 12329382"/>
                <a:gd name="connsiteY34" fmla="*/ 356970 h 812606"/>
                <a:gd name="connsiteX35" fmla="*/ 6559437 w 12329382"/>
                <a:gd name="connsiteY35" fmla="*/ 644296 h 812606"/>
                <a:gd name="connsiteX36" fmla="*/ 6982500 w 12329382"/>
                <a:gd name="connsiteY36" fmla="*/ 383863 h 812606"/>
                <a:gd name="connsiteX37" fmla="*/ 6982751 w 12329382"/>
                <a:gd name="connsiteY37" fmla="*/ 383454 h 812606"/>
                <a:gd name="connsiteX38" fmla="*/ 6984244 w 12329382"/>
                <a:gd name="connsiteY38" fmla="*/ 380360 h 812606"/>
                <a:gd name="connsiteX39" fmla="*/ 7040193 w 12329382"/>
                <a:gd name="connsiteY39" fmla="*/ 286991 h 812606"/>
                <a:gd name="connsiteX40" fmla="*/ 7531945 w 12329382"/>
                <a:gd name="connsiteY40" fmla="*/ 1 h 812606"/>
                <a:gd name="connsiteX41" fmla="*/ 7902372 w 12329382"/>
                <a:gd name="connsiteY41" fmla="*/ 148597 h 812606"/>
                <a:gd name="connsiteX42" fmla="*/ 7950578 w 12329382"/>
                <a:gd name="connsiteY42" fmla="*/ 195936 h 812606"/>
                <a:gd name="connsiteX43" fmla="*/ 7954892 w 12329382"/>
                <a:gd name="connsiteY43" fmla="*/ 187312 h 812606"/>
                <a:gd name="connsiteX44" fmla="*/ 7964428 w 12329382"/>
                <a:gd name="connsiteY44" fmla="*/ 204977 h 812606"/>
                <a:gd name="connsiteX45" fmla="*/ 8404256 w 12329382"/>
                <a:gd name="connsiteY45" fmla="*/ 492302 h 812606"/>
                <a:gd name="connsiteX46" fmla="*/ 8669867 w 12329382"/>
                <a:gd name="connsiteY46" fmla="*/ 401515 h 812606"/>
                <a:gd name="connsiteX47" fmla="*/ 8715074 w 12329382"/>
                <a:gd name="connsiteY47" fmla="*/ 363604 h 812606"/>
                <a:gd name="connsiteX48" fmla="*/ 8720648 w 12329382"/>
                <a:gd name="connsiteY48" fmla="*/ 356531 h 812606"/>
                <a:gd name="connsiteX49" fmla="*/ 8832571 w 12329382"/>
                <a:gd name="connsiteY49" fmla="*/ 258676 h 812606"/>
                <a:gd name="connsiteX50" fmla="*/ 8873851 w 12329382"/>
                <a:gd name="connsiteY50" fmla="*/ 229399 h 812606"/>
                <a:gd name="connsiteX51" fmla="*/ 9147424 w 12329382"/>
                <a:gd name="connsiteY51" fmla="*/ 151993 h 812606"/>
                <a:gd name="connsiteX52" fmla="*/ 9517851 w 12329382"/>
                <a:gd name="connsiteY52" fmla="*/ 300589 h 812606"/>
                <a:gd name="connsiteX53" fmla="*/ 9566057 w 12329382"/>
                <a:gd name="connsiteY53" fmla="*/ 347928 h 812606"/>
                <a:gd name="connsiteX54" fmla="*/ 9570371 w 12329382"/>
                <a:gd name="connsiteY54" fmla="*/ 339305 h 812606"/>
                <a:gd name="connsiteX55" fmla="*/ 9579906 w 12329382"/>
                <a:gd name="connsiteY55" fmla="*/ 356969 h 812606"/>
                <a:gd name="connsiteX56" fmla="*/ 10019736 w 12329382"/>
                <a:gd name="connsiteY56" fmla="*/ 644295 h 812606"/>
                <a:gd name="connsiteX57" fmla="*/ 10442798 w 12329382"/>
                <a:gd name="connsiteY57" fmla="*/ 383862 h 812606"/>
                <a:gd name="connsiteX58" fmla="*/ 10443050 w 12329382"/>
                <a:gd name="connsiteY58" fmla="*/ 383453 h 812606"/>
                <a:gd name="connsiteX59" fmla="*/ 10444542 w 12329382"/>
                <a:gd name="connsiteY59" fmla="*/ 380359 h 812606"/>
                <a:gd name="connsiteX60" fmla="*/ 10502072 w 12329382"/>
                <a:gd name="connsiteY60" fmla="*/ 271318 h 812606"/>
                <a:gd name="connsiteX61" fmla="*/ 10500491 w 12329382"/>
                <a:gd name="connsiteY61" fmla="*/ 286990 h 812606"/>
                <a:gd name="connsiteX62" fmla="*/ 10992243 w 12329382"/>
                <a:gd name="connsiteY62" fmla="*/ 0 h 812606"/>
                <a:gd name="connsiteX63" fmla="*/ 11362670 w 12329382"/>
                <a:gd name="connsiteY63" fmla="*/ 148596 h 812606"/>
                <a:gd name="connsiteX64" fmla="*/ 11410876 w 12329382"/>
                <a:gd name="connsiteY64" fmla="*/ 195935 h 812606"/>
                <a:gd name="connsiteX65" fmla="*/ 11424726 w 12329382"/>
                <a:gd name="connsiteY65" fmla="*/ 204976 h 812606"/>
                <a:gd name="connsiteX66" fmla="*/ 11864555 w 12329382"/>
                <a:gd name="connsiteY66" fmla="*/ 492302 h 812606"/>
                <a:gd name="connsiteX67" fmla="*/ 12329382 w 12329382"/>
                <a:gd name="connsiteY67" fmla="*/ 159808 h 812606"/>
                <a:gd name="connsiteX68" fmla="*/ 12329208 w 12329382"/>
                <a:gd name="connsiteY68" fmla="*/ 177225 h 812606"/>
                <a:gd name="connsiteX69" fmla="*/ 11735542 w 12329382"/>
                <a:gd name="connsiteY69" fmla="*/ 660610 h 812606"/>
                <a:gd name="connsiteX70" fmla="*/ 11365115 w 12329382"/>
                <a:gd name="connsiteY70" fmla="*/ 512014 h 812606"/>
                <a:gd name="connsiteX71" fmla="*/ 11316909 w 12329382"/>
                <a:gd name="connsiteY71" fmla="*/ 464675 h 812606"/>
                <a:gd name="connsiteX72" fmla="*/ 11312594 w 12329382"/>
                <a:gd name="connsiteY72" fmla="*/ 473298 h 812606"/>
                <a:gd name="connsiteX73" fmla="*/ 11303059 w 12329382"/>
                <a:gd name="connsiteY73" fmla="*/ 455634 h 812606"/>
                <a:gd name="connsiteX74" fmla="*/ 10863230 w 12329382"/>
                <a:gd name="connsiteY74" fmla="*/ 168308 h 812606"/>
                <a:gd name="connsiteX75" fmla="*/ 10440168 w 12329382"/>
                <a:gd name="connsiteY75" fmla="*/ 428741 h 812606"/>
                <a:gd name="connsiteX76" fmla="*/ 10439916 w 12329382"/>
                <a:gd name="connsiteY76" fmla="*/ 429150 h 812606"/>
                <a:gd name="connsiteX77" fmla="*/ 10438424 w 12329382"/>
                <a:gd name="connsiteY77" fmla="*/ 432244 h 812606"/>
                <a:gd name="connsiteX78" fmla="*/ 10388584 w 12329382"/>
                <a:gd name="connsiteY78" fmla="*/ 516101 h 812606"/>
                <a:gd name="connsiteX79" fmla="*/ 10382475 w 12329382"/>
                <a:gd name="connsiteY79" fmla="*/ 525613 h 812606"/>
                <a:gd name="connsiteX80" fmla="*/ 9890722 w 12329382"/>
                <a:gd name="connsiteY80" fmla="*/ 812603 h 812606"/>
                <a:gd name="connsiteX81" fmla="*/ 9520295 w 12329382"/>
                <a:gd name="connsiteY81" fmla="*/ 664007 h 812606"/>
                <a:gd name="connsiteX82" fmla="*/ 9472089 w 12329382"/>
                <a:gd name="connsiteY82" fmla="*/ 616668 h 812606"/>
                <a:gd name="connsiteX83" fmla="*/ 9467775 w 12329382"/>
                <a:gd name="connsiteY83" fmla="*/ 625292 h 812606"/>
                <a:gd name="connsiteX84" fmla="*/ 9458240 w 12329382"/>
                <a:gd name="connsiteY84" fmla="*/ 607627 h 812606"/>
                <a:gd name="connsiteX85" fmla="*/ 9018411 w 12329382"/>
                <a:gd name="connsiteY85" fmla="*/ 320302 h 812606"/>
                <a:gd name="connsiteX86" fmla="*/ 8752800 w 12329382"/>
                <a:gd name="connsiteY86" fmla="*/ 411089 h 812606"/>
                <a:gd name="connsiteX87" fmla="*/ 8707593 w 12329382"/>
                <a:gd name="connsiteY87" fmla="*/ 449000 h 812606"/>
                <a:gd name="connsiteX88" fmla="*/ 8702020 w 12329382"/>
                <a:gd name="connsiteY88" fmla="*/ 456073 h 812606"/>
                <a:gd name="connsiteX89" fmla="*/ 8590096 w 12329382"/>
                <a:gd name="connsiteY89" fmla="*/ 553928 h 812606"/>
                <a:gd name="connsiteX90" fmla="*/ 8548816 w 12329382"/>
                <a:gd name="connsiteY90" fmla="*/ 583206 h 812606"/>
                <a:gd name="connsiteX91" fmla="*/ 8275244 w 12329382"/>
                <a:gd name="connsiteY91" fmla="*/ 660611 h 812606"/>
                <a:gd name="connsiteX92" fmla="*/ 7904817 w 12329382"/>
                <a:gd name="connsiteY92" fmla="*/ 512015 h 812606"/>
                <a:gd name="connsiteX93" fmla="*/ 7856610 w 12329382"/>
                <a:gd name="connsiteY93" fmla="*/ 464676 h 812606"/>
                <a:gd name="connsiteX94" fmla="*/ 7852297 w 12329382"/>
                <a:gd name="connsiteY94" fmla="*/ 473299 h 812606"/>
                <a:gd name="connsiteX95" fmla="*/ 7842761 w 12329382"/>
                <a:gd name="connsiteY95" fmla="*/ 455635 h 812606"/>
                <a:gd name="connsiteX96" fmla="*/ 7402931 w 12329382"/>
                <a:gd name="connsiteY96" fmla="*/ 168309 h 812606"/>
                <a:gd name="connsiteX97" fmla="*/ 6979869 w 12329382"/>
                <a:gd name="connsiteY97" fmla="*/ 428742 h 812606"/>
                <a:gd name="connsiteX98" fmla="*/ 6979618 w 12329382"/>
                <a:gd name="connsiteY98" fmla="*/ 429151 h 812606"/>
                <a:gd name="connsiteX99" fmla="*/ 6978126 w 12329382"/>
                <a:gd name="connsiteY99" fmla="*/ 432245 h 812606"/>
                <a:gd name="connsiteX100" fmla="*/ 6922176 w 12329382"/>
                <a:gd name="connsiteY100" fmla="*/ 525614 h 812606"/>
                <a:gd name="connsiteX101" fmla="*/ 6430425 w 12329382"/>
                <a:gd name="connsiteY101" fmla="*/ 812604 h 812606"/>
                <a:gd name="connsiteX102" fmla="*/ 6059997 w 12329382"/>
                <a:gd name="connsiteY102" fmla="*/ 664008 h 812606"/>
                <a:gd name="connsiteX103" fmla="*/ 6011791 w 12329382"/>
                <a:gd name="connsiteY103" fmla="*/ 616669 h 812606"/>
                <a:gd name="connsiteX104" fmla="*/ 5997942 w 12329382"/>
                <a:gd name="connsiteY104" fmla="*/ 607628 h 812606"/>
                <a:gd name="connsiteX105" fmla="*/ 5558112 w 12329382"/>
                <a:gd name="connsiteY105" fmla="*/ 320302 h 812606"/>
                <a:gd name="connsiteX106" fmla="*/ 5292503 w 12329382"/>
                <a:gd name="connsiteY106" fmla="*/ 411089 h 812606"/>
                <a:gd name="connsiteX107" fmla="*/ 5207592 w 12329382"/>
                <a:gd name="connsiteY107" fmla="*/ 488913 h 812606"/>
                <a:gd name="connsiteX108" fmla="*/ 5088518 w 12329382"/>
                <a:gd name="connsiteY108" fmla="*/ 583208 h 812606"/>
                <a:gd name="connsiteX109" fmla="*/ 4814946 w 12329382"/>
                <a:gd name="connsiteY109" fmla="*/ 660613 h 812606"/>
                <a:gd name="connsiteX110" fmla="*/ 4444519 w 12329382"/>
                <a:gd name="connsiteY110" fmla="*/ 512017 h 812606"/>
                <a:gd name="connsiteX111" fmla="*/ 4396312 w 12329382"/>
                <a:gd name="connsiteY111" fmla="*/ 464678 h 812606"/>
                <a:gd name="connsiteX112" fmla="*/ 4382463 w 12329382"/>
                <a:gd name="connsiteY112" fmla="*/ 455637 h 812606"/>
                <a:gd name="connsiteX113" fmla="*/ 3942634 w 12329382"/>
                <a:gd name="connsiteY113" fmla="*/ 168311 h 812606"/>
                <a:gd name="connsiteX114" fmla="*/ 3519572 w 12329382"/>
                <a:gd name="connsiteY114" fmla="*/ 428744 h 812606"/>
                <a:gd name="connsiteX115" fmla="*/ 3477786 w 12329382"/>
                <a:gd name="connsiteY115" fmla="*/ 500852 h 812606"/>
                <a:gd name="connsiteX116" fmla="*/ 3467989 w 12329382"/>
                <a:gd name="connsiteY116" fmla="*/ 516104 h 812606"/>
                <a:gd name="connsiteX117" fmla="*/ 3461878 w 12329382"/>
                <a:gd name="connsiteY117" fmla="*/ 525616 h 812606"/>
                <a:gd name="connsiteX118" fmla="*/ 2970127 w 12329382"/>
                <a:gd name="connsiteY118" fmla="*/ 812606 h 812606"/>
                <a:gd name="connsiteX119" fmla="*/ 2599700 w 12329382"/>
                <a:gd name="connsiteY119" fmla="*/ 664010 h 812606"/>
                <a:gd name="connsiteX120" fmla="*/ 2551493 w 12329382"/>
                <a:gd name="connsiteY120" fmla="*/ 616671 h 812606"/>
                <a:gd name="connsiteX121" fmla="*/ 2547180 w 12329382"/>
                <a:gd name="connsiteY121" fmla="*/ 625295 h 812606"/>
                <a:gd name="connsiteX122" fmla="*/ 2537644 w 12329382"/>
                <a:gd name="connsiteY122" fmla="*/ 607630 h 812606"/>
                <a:gd name="connsiteX123" fmla="*/ 2097815 w 12329382"/>
                <a:gd name="connsiteY123" fmla="*/ 320304 h 812606"/>
                <a:gd name="connsiteX124" fmla="*/ 1832205 w 12329382"/>
                <a:gd name="connsiteY124" fmla="*/ 411091 h 812606"/>
                <a:gd name="connsiteX125" fmla="*/ 1722223 w 12329382"/>
                <a:gd name="connsiteY125" fmla="*/ 515954 h 812606"/>
                <a:gd name="connsiteX126" fmla="*/ 1628221 w 12329382"/>
                <a:gd name="connsiteY126" fmla="*/ 583210 h 812606"/>
                <a:gd name="connsiteX127" fmla="*/ 1354648 w 12329382"/>
                <a:gd name="connsiteY127" fmla="*/ 660615 h 812606"/>
                <a:gd name="connsiteX128" fmla="*/ 984221 w 12329382"/>
                <a:gd name="connsiteY128" fmla="*/ 512019 h 812606"/>
                <a:gd name="connsiteX129" fmla="*/ 931701 w 12329382"/>
                <a:gd name="connsiteY129" fmla="*/ 473303 h 812606"/>
                <a:gd name="connsiteX130" fmla="*/ 922165 w 12329382"/>
                <a:gd name="connsiteY130" fmla="*/ 455639 h 812606"/>
                <a:gd name="connsiteX131" fmla="*/ 482336 w 12329382"/>
                <a:gd name="connsiteY131" fmla="*/ 168313 h 812606"/>
                <a:gd name="connsiteX132" fmla="*/ 59274 w 12329382"/>
                <a:gd name="connsiteY132" fmla="*/ 428746 h 812606"/>
                <a:gd name="connsiteX133" fmla="*/ 59022 w 12329382"/>
                <a:gd name="connsiteY133" fmla="*/ 429155 h 812606"/>
                <a:gd name="connsiteX134" fmla="*/ 30744 w 12329382"/>
                <a:gd name="connsiteY134" fmla="*/ 480219 h 812606"/>
                <a:gd name="connsiteX135" fmla="*/ -1 w 12329382"/>
                <a:gd name="connsiteY135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49777 w 12329384"/>
                <a:gd name="connsiteY15" fmla="*/ 339308 h 812606"/>
                <a:gd name="connsiteX16" fmla="*/ 2659313 w 12329384"/>
                <a:gd name="connsiteY16" fmla="*/ 356972 h 812606"/>
                <a:gd name="connsiteX17" fmla="*/ 3099142 w 12329384"/>
                <a:gd name="connsiteY17" fmla="*/ 644298 h 812606"/>
                <a:gd name="connsiteX18" fmla="*/ 3522204 w 12329384"/>
                <a:gd name="connsiteY18" fmla="*/ 383865 h 812606"/>
                <a:gd name="connsiteX19" fmla="*/ 3573787 w 12329384"/>
                <a:gd name="connsiteY19" fmla="*/ 296505 h 812606"/>
                <a:gd name="connsiteX20" fmla="*/ 3579897 w 12329384"/>
                <a:gd name="connsiteY20" fmla="*/ 286993 h 812606"/>
                <a:gd name="connsiteX21" fmla="*/ 4071649 w 12329384"/>
                <a:gd name="connsiteY21" fmla="*/ 3 h 812606"/>
                <a:gd name="connsiteX22" fmla="*/ 4442076 w 12329384"/>
                <a:gd name="connsiteY22" fmla="*/ 148599 h 812606"/>
                <a:gd name="connsiteX23" fmla="*/ 4490282 w 12329384"/>
                <a:gd name="connsiteY23" fmla="*/ 195938 h 812606"/>
                <a:gd name="connsiteX24" fmla="*/ 4504132 w 12329384"/>
                <a:gd name="connsiteY24" fmla="*/ 204979 h 812606"/>
                <a:gd name="connsiteX25" fmla="*/ 4943961 w 12329384"/>
                <a:gd name="connsiteY25" fmla="*/ 492304 h 812606"/>
                <a:gd name="connsiteX26" fmla="*/ 5209571 w 12329384"/>
                <a:gd name="connsiteY26" fmla="*/ 401517 h 812606"/>
                <a:gd name="connsiteX27" fmla="*/ 5254775 w 12329384"/>
                <a:gd name="connsiteY27" fmla="*/ 363608 h 812606"/>
                <a:gd name="connsiteX28" fmla="*/ 5372276 w 12329384"/>
                <a:gd name="connsiteY28" fmla="*/ 258677 h 812606"/>
                <a:gd name="connsiteX29" fmla="*/ 5413555 w 12329384"/>
                <a:gd name="connsiteY29" fmla="*/ 229399 h 812606"/>
                <a:gd name="connsiteX30" fmla="*/ 5687128 w 12329384"/>
                <a:gd name="connsiteY30" fmla="*/ 151994 h 812606"/>
                <a:gd name="connsiteX31" fmla="*/ 6057555 w 12329384"/>
                <a:gd name="connsiteY31" fmla="*/ 300590 h 812606"/>
                <a:gd name="connsiteX32" fmla="*/ 6105761 w 12329384"/>
                <a:gd name="connsiteY32" fmla="*/ 347929 h 812606"/>
                <a:gd name="connsiteX33" fmla="*/ 6110075 w 12329384"/>
                <a:gd name="connsiteY33" fmla="*/ 339306 h 812606"/>
                <a:gd name="connsiteX34" fmla="*/ 6119611 w 12329384"/>
                <a:gd name="connsiteY34" fmla="*/ 356970 h 812606"/>
                <a:gd name="connsiteX35" fmla="*/ 6559439 w 12329384"/>
                <a:gd name="connsiteY35" fmla="*/ 644296 h 812606"/>
                <a:gd name="connsiteX36" fmla="*/ 6982502 w 12329384"/>
                <a:gd name="connsiteY36" fmla="*/ 383863 h 812606"/>
                <a:gd name="connsiteX37" fmla="*/ 6982753 w 12329384"/>
                <a:gd name="connsiteY37" fmla="*/ 383454 h 812606"/>
                <a:gd name="connsiteX38" fmla="*/ 6984246 w 12329384"/>
                <a:gd name="connsiteY38" fmla="*/ 380360 h 812606"/>
                <a:gd name="connsiteX39" fmla="*/ 7040195 w 12329384"/>
                <a:gd name="connsiteY39" fmla="*/ 286991 h 812606"/>
                <a:gd name="connsiteX40" fmla="*/ 7531947 w 12329384"/>
                <a:gd name="connsiteY40" fmla="*/ 1 h 812606"/>
                <a:gd name="connsiteX41" fmla="*/ 7902374 w 12329384"/>
                <a:gd name="connsiteY41" fmla="*/ 148597 h 812606"/>
                <a:gd name="connsiteX42" fmla="*/ 7950580 w 12329384"/>
                <a:gd name="connsiteY42" fmla="*/ 195936 h 812606"/>
                <a:gd name="connsiteX43" fmla="*/ 7954894 w 12329384"/>
                <a:gd name="connsiteY43" fmla="*/ 187312 h 812606"/>
                <a:gd name="connsiteX44" fmla="*/ 7964430 w 12329384"/>
                <a:gd name="connsiteY44" fmla="*/ 204977 h 812606"/>
                <a:gd name="connsiteX45" fmla="*/ 8404258 w 12329384"/>
                <a:gd name="connsiteY45" fmla="*/ 492302 h 812606"/>
                <a:gd name="connsiteX46" fmla="*/ 8669869 w 12329384"/>
                <a:gd name="connsiteY46" fmla="*/ 401515 h 812606"/>
                <a:gd name="connsiteX47" fmla="*/ 8715076 w 12329384"/>
                <a:gd name="connsiteY47" fmla="*/ 363604 h 812606"/>
                <a:gd name="connsiteX48" fmla="*/ 8720650 w 12329384"/>
                <a:gd name="connsiteY48" fmla="*/ 356531 h 812606"/>
                <a:gd name="connsiteX49" fmla="*/ 8832573 w 12329384"/>
                <a:gd name="connsiteY49" fmla="*/ 258676 h 812606"/>
                <a:gd name="connsiteX50" fmla="*/ 8873853 w 12329384"/>
                <a:gd name="connsiteY50" fmla="*/ 229399 h 812606"/>
                <a:gd name="connsiteX51" fmla="*/ 9147426 w 12329384"/>
                <a:gd name="connsiteY51" fmla="*/ 151993 h 812606"/>
                <a:gd name="connsiteX52" fmla="*/ 9517853 w 12329384"/>
                <a:gd name="connsiteY52" fmla="*/ 300589 h 812606"/>
                <a:gd name="connsiteX53" fmla="*/ 9566059 w 12329384"/>
                <a:gd name="connsiteY53" fmla="*/ 347928 h 812606"/>
                <a:gd name="connsiteX54" fmla="*/ 9570373 w 12329384"/>
                <a:gd name="connsiteY54" fmla="*/ 339305 h 812606"/>
                <a:gd name="connsiteX55" fmla="*/ 9579908 w 12329384"/>
                <a:gd name="connsiteY55" fmla="*/ 356969 h 812606"/>
                <a:gd name="connsiteX56" fmla="*/ 10019738 w 12329384"/>
                <a:gd name="connsiteY56" fmla="*/ 644295 h 812606"/>
                <a:gd name="connsiteX57" fmla="*/ 10442800 w 12329384"/>
                <a:gd name="connsiteY57" fmla="*/ 383862 h 812606"/>
                <a:gd name="connsiteX58" fmla="*/ 10443052 w 12329384"/>
                <a:gd name="connsiteY58" fmla="*/ 383453 h 812606"/>
                <a:gd name="connsiteX59" fmla="*/ 10444544 w 12329384"/>
                <a:gd name="connsiteY59" fmla="*/ 380359 h 812606"/>
                <a:gd name="connsiteX60" fmla="*/ 10502074 w 12329384"/>
                <a:gd name="connsiteY60" fmla="*/ 271318 h 812606"/>
                <a:gd name="connsiteX61" fmla="*/ 10500493 w 12329384"/>
                <a:gd name="connsiteY61" fmla="*/ 286990 h 812606"/>
                <a:gd name="connsiteX62" fmla="*/ 10992245 w 12329384"/>
                <a:gd name="connsiteY62" fmla="*/ 0 h 812606"/>
                <a:gd name="connsiteX63" fmla="*/ 11362672 w 12329384"/>
                <a:gd name="connsiteY63" fmla="*/ 148596 h 812606"/>
                <a:gd name="connsiteX64" fmla="*/ 11410878 w 12329384"/>
                <a:gd name="connsiteY64" fmla="*/ 195935 h 812606"/>
                <a:gd name="connsiteX65" fmla="*/ 11424728 w 12329384"/>
                <a:gd name="connsiteY65" fmla="*/ 204976 h 812606"/>
                <a:gd name="connsiteX66" fmla="*/ 11864557 w 12329384"/>
                <a:gd name="connsiteY66" fmla="*/ 492302 h 812606"/>
                <a:gd name="connsiteX67" fmla="*/ 12329384 w 12329384"/>
                <a:gd name="connsiteY67" fmla="*/ 159808 h 812606"/>
                <a:gd name="connsiteX68" fmla="*/ 12329210 w 12329384"/>
                <a:gd name="connsiteY68" fmla="*/ 177225 h 812606"/>
                <a:gd name="connsiteX69" fmla="*/ 11735544 w 12329384"/>
                <a:gd name="connsiteY69" fmla="*/ 660610 h 812606"/>
                <a:gd name="connsiteX70" fmla="*/ 11365117 w 12329384"/>
                <a:gd name="connsiteY70" fmla="*/ 512014 h 812606"/>
                <a:gd name="connsiteX71" fmla="*/ 11316911 w 12329384"/>
                <a:gd name="connsiteY71" fmla="*/ 464675 h 812606"/>
                <a:gd name="connsiteX72" fmla="*/ 11312596 w 12329384"/>
                <a:gd name="connsiteY72" fmla="*/ 473298 h 812606"/>
                <a:gd name="connsiteX73" fmla="*/ 11303061 w 12329384"/>
                <a:gd name="connsiteY73" fmla="*/ 455634 h 812606"/>
                <a:gd name="connsiteX74" fmla="*/ 10863232 w 12329384"/>
                <a:gd name="connsiteY74" fmla="*/ 168308 h 812606"/>
                <a:gd name="connsiteX75" fmla="*/ 10440170 w 12329384"/>
                <a:gd name="connsiteY75" fmla="*/ 428741 h 812606"/>
                <a:gd name="connsiteX76" fmla="*/ 10439918 w 12329384"/>
                <a:gd name="connsiteY76" fmla="*/ 429150 h 812606"/>
                <a:gd name="connsiteX77" fmla="*/ 10438426 w 12329384"/>
                <a:gd name="connsiteY77" fmla="*/ 432244 h 812606"/>
                <a:gd name="connsiteX78" fmla="*/ 10388586 w 12329384"/>
                <a:gd name="connsiteY78" fmla="*/ 516101 h 812606"/>
                <a:gd name="connsiteX79" fmla="*/ 10382477 w 12329384"/>
                <a:gd name="connsiteY79" fmla="*/ 525613 h 812606"/>
                <a:gd name="connsiteX80" fmla="*/ 9890724 w 12329384"/>
                <a:gd name="connsiteY80" fmla="*/ 812603 h 812606"/>
                <a:gd name="connsiteX81" fmla="*/ 9520297 w 12329384"/>
                <a:gd name="connsiteY81" fmla="*/ 664007 h 812606"/>
                <a:gd name="connsiteX82" fmla="*/ 9472091 w 12329384"/>
                <a:gd name="connsiteY82" fmla="*/ 616668 h 812606"/>
                <a:gd name="connsiteX83" fmla="*/ 9467777 w 12329384"/>
                <a:gd name="connsiteY83" fmla="*/ 625292 h 812606"/>
                <a:gd name="connsiteX84" fmla="*/ 9458242 w 12329384"/>
                <a:gd name="connsiteY84" fmla="*/ 607627 h 812606"/>
                <a:gd name="connsiteX85" fmla="*/ 9018413 w 12329384"/>
                <a:gd name="connsiteY85" fmla="*/ 320302 h 812606"/>
                <a:gd name="connsiteX86" fmla="*/ 8752802 w 12329384"/>
                <a:gd name="connsiteY86" fmla="*/ 411089 h 812606"/>
                <a:gd name="connsiteX87" fmla="*/ 8707595 w 12329384"/>
                <a:gd name="connsiteY87" fmla="*/ 449000 h 812606"/>
                <a:gd name="connsiteX88" fmla="*/ 8702022 w 12329384"/>
                <a:gd name="connsiteY88" fmla="*/ 456073 h 812606"/>
                <a:gd name="connsiteX89" fmla="*/ 8590098 w 12329384"/>
                <a:gd name="connsiteY89" fmla="*/ 553928 h 812606"/>
                <a:gd name="connsiteX90" fmla="*/ 8548818 w 12329384"/>
                <a:gd name="connsiteY90" fmla="*/ 583206 h 812606"/>
                <a:gd name="connsiteX91" fmla="*/ 8275246 w 12329384"/>
                <a:gd name="connsiteY91" fmla="*/ 660611 h 812606"/>
                <a:gd name="connsiteX92" fmla="*/ 7904819 w 12329384"/>
                <a:gd name="connsiteY92" fmla="*/ 512015 h 812606"/>
                <a:gd name="connsiteX93" fmla="*/ 7856612 w 12329384"/>
                <a:gd name="connsiteY93" fmla="*/ 464676 h 812606"/>
                <a:gd name="connsiteX94" fmla="*/ 7852299 w 12329384"/>
                <a:gd name="connsiteY94" fmla="*/ 473299 h 812606"/>
                <a:gd name="connsiteX95" fmla="*/ 7842763 w 12329384"/>
                <a:gd name="connsiteY95" fmla="*/ 455635 h 812606"/>
                <a:gd name="connsiteX96" fmla="*/ 7402933 w 12329384"/>
                <a:gd name="connsiteY96" fmla="*/ 168309 h 812606"/>
                <a:gd name="connsiteX97" fmla="*/ 6979871 w 12329384"/>
                <a:gd name="connsiteY97" fmla="*/ 428742 h 812606"/>
                <a:gd name="connsiteX98" fmla="*/ 6979620 w 12329384"/>
                <a:gd name="connsiteY98" fmla="*/ 429151 h 812606"/>
                <a:gd name="connsiteX99" fmla="*/ 6978128 w 12329384"/>
                <a:gd name="connsiteY99" fmla="*/ 432245 h 812606"/>
                <a:gd name="connsiteX100" fmla="*/ 6922178 w 12329384"/>
                <a:gd name="connsiteY100" fmla="*/ 525614 h 812606"/>
                <a:gd name="connsiteX101" fmla="*/ 6430427 w 12329384"/>
                <a:gd name="connsiteY101" fmla="*/ 812604 h 812606"/>
                <a:gd name="connsiteX102" fmla="*/ 6059999 w 12329384"/>
                <a:gd name="connsiteY102" fmla="*/ 664008 h 812606"/>
                <a:gd name="connsiteX103" fmla="*/ 6011793 w 12329384"/>
                <a:gd name="connsiteY103" fmla="*/ 616669 h 812606"/>
                <a:gd name="connsiteX104" fmla="*/ 5997944 w 12329384"/>
                <a:gd name="connsiteY104" fmla="*/ 607628 h 812606"/>
                <a:gd name="connsiteX105" fmla="*/ 5558114 w 12329384"/>
                <a:gd name="connsiteY105" fmla="*/ 320302 h 812606"/>
                <a:gd name="connsiteX106" fmla="*/ 5292505 w 12329384"/>
                <a:gd name="connsiteY106" fmla="*/ 411089 h 812606"/>
                <a:gd name="connsiteX107" fmla="*/ 5207594 w 12329384"/>
                <a:gd name="connsiteY107" fmla="*/ 488913 h 812606"/>
                <a:gd name="connsiteX108" fmla="*/ 5088520 w 12329384"/>
                <a:gd name="connsiteY108" fmla="*/ 583208 h 812606"/>
                <a:gd name="connsiteX109" fmla="*/ 4814948 w 12329384"/>
                <a:gd name="connsiteY109" fmla="*/ 660613 h 812606"/>
                <a:gd name="connsiteX110" fmla="*/ 4444521 w 12329384"/>
                <a:gd name="connsiteY110" fmla="*/ 512017 h 812606"/>
                <a:gd name="connsiteX111" fmla="*/ 4396314 w 12329384"/>
                <a:gd name="connsiteY111" fmla="*/ 464678 h 812606"/>
                <a:gd name="connsiteX112" fmla="*/ 4382465 w 12329384"/>
                <a:gd name="connsiteY112" fmla="*/ 455637 h 812606"/>
                <a:gd name="connsiteX113" fmla="*/ 3942636 w 12329384"/>
                <a:gd name="connsiteY113" fmla="*/ 168311 h 812606"/>
                <a:gd name="connsiteX114" fmla="*/ 3519574 w 12329384"/>
                <a:gd name="connsiteY114" fmla="*/ 428744 h 812606"/>
                <a:gd name="connsiteX115" fmla="*/ 3477788 w 12329384"/>
                <a:gd name="connsiteY115" fmla="*/ 500852 h 812606"/>
                <a:gd name="connsiteX116" fmla="*/ 3467991 w 12329384"/>
                <a:gd name="connsiteY116" fmla="*/ 516104 h 812606"/>
                <a:gd name="connsiteX117" fmla="*/ 3461880 w 12329384"/>
                <a:gd name="connsiteY117" fmla="*/ 525616 h 812606"/>
                <a:gd name="connsiteX118" fmla="*/ 2970129 w 12329384"/>
                <a:gd name="connsiteY118" fmla="*/ 812606 h 812606"/>
                <a:gd name="connsiteX119" fmla="*/ 2599702 w 12329384"/>
                <a:gd name="connsiteY119" fmla="*/ 664010 h 812606"/>
                <a:gd name="connsiteX120" fmla="*/ 2551495 w 12329384"/>
                <a:gd name="connsiteY120" fmla="*/ 616671 h 812606"/>
                <a:gd name="connsiteX121" fmla="*/ 2537646 w 12329384"/>
                <a:gd name="connsiteY121" fmla="*/ 607630 h 812606"/>
                <a:gd name="connsiteX122" fmla="*/ 2097817 w 12329384"/>
                <a:gd name="connsiteY122" fmla="*/ 320304 h 812606"/>
                <a:gd name="connsiteX123" fmla="*/ 1832207 w 12329384"/>
                <a:gd name="connsiteY123" fmla="*/ 411091 h 812606"/>
                <a:gd name="connsiteX124" fmla="*/ 1722225 w 12329384"/>
                <a:gd name="connsiteY124" fmla="*/ 515954 h 812606"/>
                <a:gd name="connsiteX125" fmla="*/ 1628223 w 12329384"/>
                <a:gd name="connsiteY125" fmla="*/ 583210 h 812606"/>
                <a:gd name="connsiteX126" fmla="*/ 1354650 w 12329384"/>
                <a:gd name="connsiteY126" fmla="*/ 660615 h 812606"/>
                <a:gd name="connsiteX127" fmla="*/ 984223 w 12329384"/>
                <a:gd name="connsiteY127" fmla="*/ 512019 h 812606"/>
                <a:gd name="connsiteX128" fmla="*/ 931703 w 12329384"/>
                <a:gd name="connsiteY128" fmla="*/ 473303 h 812606"/>
                <a:gd name="connsiteX129" fmla="*/ 922167 w 12329384"/>
                <a:gd name="connsiteY129" fmla="*/ 455639 h 812606"/>
                <a:gd name="connsiteX130" fmla="*/ 482338 w 12329384"/>
                <a:gd name="connsiteY130" fmla="*/ 168313 h 812606"/>
                <a:gd name="connsiteX131" fmla="*/ 59276 w 12329384"/>
                <a:gd name="connsiteY131" fmla="*/ 428746 h 812606"/>
                <a:gd name="connsiteX132" fmla="*/ 59024 w 12329384"/>
                <a:gd name="connsiteY132" fmla="*/ 429155 h 812606"/>
                <a:gd name="connsiteX133" fmla="*/ 30746 w 12329384"/>
                <a:gd name="connsiteY133" fmla="*/ 480219 h 812606"/>
                <a:gd name="connsiteX134" fmla="*/ 1 w 12329384"/>
                <a:gd name="connsiteY134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490280 w 12329382"/>
                <a:gd name="connsiteY22" fmla="*/ 195938 h 812606"/>
                <a:gd name="connsiteX23" fmla="*/ 4504130 w 12329382"/>
                <a:gd name="connsiteY23" fmla="*/ 204979 h 812606"/>
                <a:gd name="connsiteX24" fmla="*/ 4943959 w 12329382"/>
                <a:gd name="connsiteY24" fmla="*/ 492304 h 812606"/>
                <a:gd name="connsiteX25" fmla="*/ 5209569 w 12329382"/>
                <a:gd name="connsiteY25" fmla="*/ 401517 h 812606"/>
                <a:gd name="connsiteX26" fmla="*/ 5254773 w 12329382"/>
                <a:gd name="connsiteY26" fmla="*/ 363608 h 812606"/>
                <a:gd name="connsiteX27" fmla="*/ 5372274 w 12329382"/>
                <a:gd name="connsiteY27" fmla="*/ 258677 h 812606"/>
                <a:gd name="connsiteX28" fmla="*/ 5413553 w 12329382"/>
                <a:gd name="connsiteY28" fmla="*/ 229399 h 812606"/>
                <a:gd name="connsiteX29" fmla="*/ 5687126 w 12329382"/>
                <a:gd name="connsiteY29" fmla="*/ 151994 h 812606"/>
                <a:gd name="connsiteX30" fmla="*/ 6057553 w 12329382"/>
                <a:gd name="connsiteY30" fmla="*/ 300590 h 812606"/>
                <a:gd name="connsiteX31" fmla="*/ 6105759 w 12329382"/>
                <a:gd name="connsiteY31" fmla="*/ 347929 h 812606"/>
                <a:gd name="connsiteX32" fmla="*/ 6110073 w 12329382"/>
                <a:gd name="connsiteY32" fmla="*/ 339306 h 812606"/>
                <a:gd name="connsiteX33" fmla="*/ 6119609 w 12329382"/>
                <a:gd name="connsiteY33" fmla="*/ 356970 h 812606"/>
                <a:gd name="connsiteX34" fmla="*/ 6559437 w 12329382"/>
                <a:gd name="connsiteY34" fmla="*/ 644296 h 812606"/>
                <a:gd name="connsiteX35" fmla="*/ 6982500 w 12329382"/>
                <a:gd name="connsiteY35" fmla="*/ 383863 h 812606"/>
                <a:gd name="connsiteX36" fmla="*/ 6982751 w 12329382"/>
                <a:gd name="connsiteY36" fmla="*/ 383454 h 812606"/>
                <a:gd name="connsiteX37" fmla="*/ 6984244 w 12329382"/>
                <a:gd name="connsiteY37" fmla="*/ 380360 h 812606"/>
                <a:gd name="connsiteX38" fmla="*/ 7040193 w 12329382"/>
                <a:gd name="connsiteY38" fmla="*/ 286991 h 812606"/>
                <a:gd name="connsiteX39" fmla="*/ 7531945 w 12329382"/>
                <a:gd name="connsiteY39" fmla="*/ 1 h 812606"/>
                <a:gd name="connsiteX40" fmla="*/ 7902372 w 12329382"/>
                <a:gd name="connsiteY40" fmla="*/ 148597 h 812606"/>
                <a:gd name="connsiteX41" fmla="*/ 7950578 w 12329382"/>
                <a:gd name="connsiteY41" fmla="*/ 195936 h 812606"/>
                <a:gd name="connsiteX42" fmla="*/ 7954892 w 12329382"/>
                <a:gd name="connsiteY42" fmla="*/ 187312 h 812606"/>
                <a:gd name="connsiteX43" fmla="*/ 7964428 w 12329382"/>
                <a:gd name="connsiteY43" fmla="*/ 204977 h 812606"/>
                <a:gd name="connsiteX44" fmla="*/ 8404256 w 12329382"/>
                <a:gd name="connsiteY44" fmla="*/ 492302 h 812606"/>
                <a:gd name="connsiteX45" fmla="*/ 8669867 w 12329382"/>
                <a:gd name="connsiteY45" fmla="*/ 401515 h 812606"/>
                <a:gd name="connsiteX46" fmla="*/ 8715074 w 12329382"/>
                <a:gd name="connsiteY46" fmla="*/ 363604 h 812606"/>
                <a:gd name="connsiteX47" fmla="*/ 8720648 w 12329382"/>
                <a:gd name="connsiteY47" fmla="*/ 356531 h 812606"/>
                <a:gd name="connsiteX48" fmla="*/ 8832571 w 12329382"/>
                <a:gd name="connsiteY48" fmla="*/ 258676 h 812606"/>
                <a:gd name="connsiteX49" fmla="*/ 8873851 w 12329382"/>
                <a:gd name="connsiteY49" fmla="*/ 229399 h 812606"/>
                <a:gd name="connsiteX50" fmla="*/ 9147424 w 12329382"/>
                <a:gd name="connsiteY50" fmla="*/ 151993 h 812606"/>
                <a:gd name="connsiteX51" fmla="*/ 9517851 w 12329382"/>
                <a:gd name="connsiteY51" fmla="*/ 300589 h 812606"/>
                <a:gd name="connsiteX52" fmla="*/ 9566057 w 12329382"/>
                <a:gd name="connsiteY52" fmla="*/ 347928 h 812606"/>
                <a:gd name="connsiteX53" fmla="*/ 9570371 w 12329382"/>
                <a:gd name="connsiteY53" fmla="*/ 339305 h 812606"/>
                <a:gd name="connsiteX54" fmla="*/ 9579906 w 12329382"/>
                <a:gd name="connsiteY54" fmla="*/ 356969 h 812606"/>
                <a:gd name="connsiteX55" fmla="*/ 10019736 w 12329382"/>
                <a:gd name="connsiteY55" fmla="*/ 644295 h 812606"/>
                <a:gd name="connsiteX56" fmla="*/ 10442798 w 12329382"/>
                <a:gd name="connsiteY56" fmla="*/ 383862 h 812606"/>
                <a:gd name="connsiteX57" fmla="*/ 10443050 w 12329382"/>
                <a:gd name="connsiteY57" fmla="*/ 383453 h 812606"/>
                <a:gd name="connsiteX58" fmla="*/ 10444542 w 12329382"/>
                <a:gd name="connsiteY58" fmla="*/ 380359 h 812606"/>
                <a:gd name="connsiteX59" fmla="*/ 10502072 w 12329382"/>
                <a:gd name="connsiteY59" fmla="*/ 271318 h 812606"/>
                <a:gd name="connsiteX60" fmla="*/ 10500491 w 12329382"/>
                <a:gd name="connsiteY60" fmla="*/ 286990 h 812606"/>
                <a:gd name="connsiteX61" fmla="*/ 10992243 w 12329382"/>
                <a:gd name="connsiteY61" fmla="*/ 0 h 812606"/>
                <a:gd name="connsiteX62" fmla="*/ 11362670 w 12329382"/>
                <a:gd name="connsiteY62" fmla="*/ 148596 h 812606"/>
                <a:gd name="connsiteX63" fmla="*/ 11410876 w 12329382"/>
                <a:gd name="connsiteY63" fmla="*/ 195935 h 812606"/>
                <a:gd name="connsiteX64" fmla="*/ 11424726 w 12329382"/>
                <a:gd name="connsiteY64" fmla="*/ 204976 h 812606"/>
                <a:gd name="connsiteX65" fmla="*/ 11864555 w 12329382"/>
                <a:gd name="connsiteY65" fmla="*/ 492302 h 812606"/>
                <a:gd name="connsiteX66" fmla="*/ 12329382 w 12329382"/>
                <a:gd name="connsiteY66" fmla="*/ 159808 h 812606"/>
                <a:gd name="connsiteX67" fmla="*/ 12329208 w 12329382"/>
                <a:gd name="connsiteY67" fmla="*/ 177225 h 812606"/>
                <a:gd name="connsiteX68" fmla="*/ 11735542 w 12329382"/>
                <a:gd name="connsiteY68" fmla="*/ 660610 h 812606"/>
                <a:gd name="connsiteX69" fmla="*/ 11365115 w 12329382"/>
                <a:gd name="connsiteY69" fmla="*/ 512014 h 812606"/>
                <a:gd name="connsiteX70" fmla="*/ 11316909 w 12329382"/>
                <a:gd name="connsiteY70" fmla="*/ 464675 h 812606"/>
                <a:gd name="connsiteX71" fmla="*/ 11312594 w 12329382"/>
                <a:gd name="connsiteY71" fmla="*/ 473298 h 812606"/>
                <a:gd name="connsiteX72" fmla="*/ 11303059 w 12329382"/>
                <a:gd name="connsiteY72" fmla="*/ 455634 h 812606"/>
                <a:gd name="connsiteX73" fmla="*/ 10863230 w 12329382"/>
                <a:gd name="connsiteY73" fmla="*/ 168308 h 812606"/>
                <a:gd name="connsiteX74" fmla="*/ 10440168 w 12329382"/>
                <a:gd name="connsiteY74" fmla="*/ 428741 h 812606"/>
                <a:gd name="connsiteX75" fmla="*/ 10439916 w 12329382"/>
                <a:gd name="connsiteY75" fmla="*/ 429150 h 812606"/>
                <a:gd name="connsiteX76" fmla="*/ 10438424 w 12329382"/>
                <a:gd name="connsiteY76" fmla="*/ 432244 h 812606"/>
                <a:gd name="connsiteX77" fmla="*/ 10388584 w 12329382"/>
                <a:gd name="connsiteY77" fmla="*/ 516101 h 812606"/>
                <a:gd name="connsiteX78" fmla="*/ 10382475 w 12329382"/>
                <a:gd name="connsiteY78" fmla="*/ 525613 h 812606"/>
                <a:gd name="connsiteX79" fmla="*/ 9890722 w 12329382"/>
                <a:gd name="connsiteY79" fmla="*/ 812603 h 812606"/>
                <a:gd name="connsiteX80" fmla="*/ 9520295 w 12329382"/>
                <a:gd name="connsiteY80" fmla="*/ 664007 h 812606"/>
                <a:gd name="connsiteX81" fmla="*/ 9472089 w 12329382"/>
                <a:gd name="connsiteY81" fmla="*/ 616668 h 812606"/>
                <a:gd name="connsiteX82" fmla="*/ 9467775 w 12329382"/>
                <a:gd name="connsiteY82" fmla="*/ 625292 h 812606"/>
                <a:gd name="connsiteX83" fmla="*/ 9458240 w 12329382"/>
                <a:gd name="connsiteY83" fmla="*/ 607627 h 812606"/>
                <a:gd name="connsiteX84" fmla="*/ 9018411 w 12329382"/>
                <a:gd name="connsiteY84" fmla="*/ 320302 h 812606"/>
                <a:gd name="connsiteX85" fmla="*/ 8752800 w 12329382"/>
                <a:gd name="connsiteY85" fmla="*/ 411089 h 812606"/>
                <a:gd name="connsiteX86" fmla="*/ 8707593 w 12329382"/>
                <a:gd name="connsiteY86" fmla="*/ 449000 h 812606"/>
                <a:gd name="connsiteX87" fmla="*/ 8702020 w 12329382"/>
                <a:gd name="connsiteY87" fmla="*/ 456073 h 812606"/>
                <a:gd name="connsiteX88" fmla="*/ 8590096 w 12329382"/>
                <a:gd name="connsiteY88" fmla="*/ 553928 h 812606"/>
                <a:gd name="connsiteX89" fmla="*/ 8548816 w 12329382"/>
                <a:gd name="connsiteY89" fmla="*/ 583206 h 812606"/>
                <a:gd name="connsiteX90" fmla="*/ 8275244 w 12329382"/>
                <a:gd name="connsiteY90" fmla="*/ 660611 h 812606"/>
                <a:gd name="connsiteX91" fmla="*/ 7904817 w 12329382"/>
                <a:gd name="connsiteY91" fmla="*/ 512015 h 812606"/>
                <a:gd name="connsiteX92" fmla="*/ 7856610 w 12329382"/>
                <a:gd name="connsiteY92" fmla="*/ 464676 h 812606"/>
                <a:gd name="connsiteX93" fmla="*/ 7852297 w 12329382"/>
                <a:gd name="connsiteY93" fmla="*/ 473299 h 812606"/>
                <a:gd name="connsiteX94" fmla="*/ 7842761 w 12329382"/>
                <a:gd name="connsiteY94" fmla="*/ 455635 h 812606"/>
                <a:gd name="connsiteX95" fmla="*/ 7402931 w 12329382"/>
                <a:gd name="connsiteY95" fmla="*/ 168309 h 812606"/>
                <a:gd name="connsiteX96" fmla="*/ 6979869 w 12329382"/>
                <a:gd name="connsiteY96" fmla="*/ 428742 h 812606"/>
                <a:gd name="connsiteX97" fmla="*/ 6979618 w 12329382"/>
                <a:gd name="connsiteY97" fmla="*/ 429151 h 812606"/>
                <a:gd name="connsiteX98" fmla="*/ 6978126 w 12329382"/>
                <a:gd name="connsiteY98" fmla="*/ 432245 h 812606"/>
                <a:gd name="connsiteX99" fmla="*/ 6922176 w 12329382"/>
                <a:gd name="connsiteY99" fmla="*/ 525614 h 812606"/>
                <a:gd name="connsiteX100" fmla="*/ 6430425 w 12329382"/>
                <a:gd name="connsiteY100" fmla="*/ 812604 h 812606"/>
                <a:gd name="connsiteX101" fmla="*/ 6059997 w 12329382"/>
                <a:gd name="connsiteY101" fmla="*/ 664008 h 812606"/>
                <a:gd name="connsiteX102" fmla="*/ 6011791 w 12329382"/>
                <a:gd name="connsiteY102" fmla="*/ 616669 h 812606"/>
                <a:gd name="connsiteX103" fmla="*/ 5997942 w 12329382"/>
                <a:gd name="connsiteY103" fmla="*/ 607628 h 812606"/>
                <a:gd name="connsiteX104" fmla="*/ 5558112 w 12329382"/>
                <a:gd name="connsiteY104" fmla="*/ 320302 h 812606"/>
                <a:gd name="connsiteX105" fmla="*/ 5292503 w 12329382"/>
                <a:gd name="connsiteY105" fmla="*/ 411089 h 812606"/>
                <a:gd name="connsiteX106" fmla="*/ 5207592 w 12329382"/>
                <a:gd name="connsiteY106" fmla="*/ 488913 h 812606"/>
                <a:gd name="connsiteX107" fmla="*/ 5088518 w 12329382"/>
                <a:gd name="connsiteY107" fmla="*/ 583208 h 812606"/>
                <a:gd name="connsiteX108" fmla="*/ 4814946 w 12329382"/>
                <a:gd name="connsiteY108" fmla="*/ 660613 h 812606"/>
                <a:gd name="connsiteX109" fmla="*/ 4444519 w 12329382"/>
                <a:gd name="connsiteY109" fmla="*/ 512017 h 812606"/>
                <a:gd name="connsiteX110" fmla="*/ 4396312 w 12329382"/>
                <a:gd name="connsiteY110" fmla="*/ 464678 h 812606"/>
                <a:gd name="connsiteX111" fmla="*/ 4382463 w 12329382"/>
                <a:gd name="connsiteY111" fmla="*/ 455637 h 812606"/>
                <a:gd name="connsiteX112" fmla="*/ 3942634 w 12329382"/>
                <a:gd name="connsiteY112" fmla="*/ 168311 h 812606"/>
                <a:gd name="connsiteX113" fmla="*/ 3519572 w 12329382"/>
                <a:gd name="connsiteY113" fmla="*/ 428744 h 812606"/>
                <a:gd name="connsiteX114" fmla="*/ 3477786 w 12329382"/>
                <a:gd name="connsiteY114" fmla="*/ 500852 h 812606"/>
                <a:gd name="connsiteX115" fmla="*/ 3467989 w 12329382"/>
                <a:gd name="connsiteY115" fmla="*/ 516104 h 812606"/>
                <a:gd name="connsiteX116" fmla="*/ 3461878 w 12329382"/>
                <a:gd name="connsiteY116" fmla="*/ 525616 h 812606"/>
                <a:gd name="connsiteX117" fmla="*/ 2970127 w 12329382"/>
                <a:gd name="connsiteY117" fmla="*/ 812606 h 812606"/>
                <a:gd name="connsiteX118" fmla="*/ 2599700 w 12329382"/>
                <a:gd name="connsiteY118" fmla="*/ 664010 h 812606"/>
                <a:gd name="connsiteX119" fmla="*/ 2551493 w 12329382"/>
                <a:gd name="connsiteY119" fmla="*/ 616671 h 812606"/>
                <a:gd name="connsiteX120" fmla="*/ 2537644 w 12329382"/>
                <a:gd name="connsiteY120" fmla="*/ 607630 h 812606"/>
                <a:gd name="connsiteX121" fmla="*/ 2097815 w 12329382"/>
                <a:gd name="connsiteY121" fmla="*/ 320304 h 812606"/>
                <a:gd name="connsiteX122" fmla="*/ 1832205 w 12329382"/>
                <a:gd name="connsiteY122" fmla="*/ 411091 h 812606"/>
                <a:gd name="connsiteX123" fmla="*/ 1722223 w 12329382"/>
                <a:gd name="connsiteY123" fmla="*/ 515954 h 812606"/>
                <a:gd name="connsiteX124" fmla="*/ 1628221 w 12329382"/>
                <a:gd name="connsiteY124" fmla="*/ 583210 h 812606"/>
                <a:gd name="connsiteX125" fmla="*/ 1354648 w 12329382"/>
                <a:gd name="connsiteY125" fmla="*/ 660615 h 812606"/>
                <a:gd name="connsiteX126" fmla="*/ 984221 w 12329382"/>
                <a:gd name="connsiteY126" fmla="*/ 512019 h 812606"/>
                <a:gd name="connsiteX127" fmla="*/ 931701 w 12329382"/>
                <a:gd name="connsiteY127" fmla="*/ 473303 h 812606"/>
                <a:gd name="connsiteX128" fmla="*/ 922165 w 12329382"/>
                <a:gd name="connsiteY128" fmla="*/ 455639 h 812606"/>
                <a:gd name="connsiteX129" fmla="*/ 482336 w 12329382"/>
                <a:gd name="connsiteY129" fmla="*/ 168313 h 812606"/>
                <a:gd name="connsiteX130" fmla="*/ 59274 w 12329382"/>
                <a:gd name="connsiteY130" fmla="*/ 428746 h 812606"/>
                <a:gd name="connsiteX131" fmla="*/ 59022 w 12329382"/>
                <a:gd name="connsiteY131" fmla="*/ 429155 h 812606"/>
                <a:gd name="connsiteX132" fmla="*/ 30744 w 12329382"/>
                <a:gd name="connsiteY132" fmla="*/ 480219 h 812606"/>
                <a:gd name="connsiteX133" fmla="*/ -1 w 12329382"/>
                <a:gd name="connsiteY133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59313 w 12329384"/>
                <a:gd name="connsiteY15" fmla="*/ 356972 h 812606"/>
                <a:gd name="connsiteX16" fmla="*/ 3099142 w 12329384"/>
                <a:gd name="connsiteY16" fmla="*/ 644298 h 812606"/>
                <a:gd name="connsiteX17" fmla="*/ 3522204 w 12329384"/>
                <a:gd name="connsiteY17" fmla="*/ 383865 h 812606"/>
                <a:gd name="connsiteX18" fmla="*/ 3573787 w 12329384"/>
                <a:gd name="connsiteY18" fmla="*/ 296505 h 812606"/>
                <a:gd name="connsiteX19" fmla="*/ 3579897 w 12329384"/>
                <a:gd name="connsiteY19" fmla="*/ 286993 h 812606"/>
                <a:gd name="connsiteX20" fmla="*/ 4071649 w 12329384"/>
                <a:gd name="connsiteY20" fmla="*/ 3 h 812606"/>
                <a:gd name="connsiteX21" fmla="*/ 4442076 w 12329384"/>
                <a:gd name="connsiteY21" fmla="*/ 148599 h 812606"/>
                <a:gd name="connsiteX22" fmla="*/ 4490282 w 12329384"/>
                <a:gd name="connsiteY22" fmla="*/ 195938 h 812606"/>
                <a:gd name="connsiteX23" fmla="*/ 4504132 w 12329384"/>
                <a:gd name="connsiteY23" fmla="*/ 204979 h 812606"/>
                <a:gd name="connsiteX24" fmla="*/ 4943961 w 12329384"/>
                <a:gd name="connsiteY24" fmla="*/ 492304 h 812606"/>
                <a:gd name="connsiteX25" fmla="*/ 5209571 w 12329384"/>
                <a:gd name="connsiteY25" fmla="*/ 401517 h 812606"/>
                <a:gd name="connsiteX26" fmla="*/ 5254775 w 12329384"/>
                <a:gd name="connsiteY26" fmla="*/ 363608 h 812606"/>
                <a:gd name="connsiteX27" fmla="*/ 5372276 w 12329384"/>
                <a:gd name="connsiteY27" fmla="*/ 258677 h 812606"/>
                <a:gd name="connsiteX28" fmla="*/ 5413555 w 12329384"/>
                <a:gd name="connsiteY28" fmla="*/ 229399 h 812606"/>
                <a:gd name="connsiteX29" fmla="*/ 5687128 w 12329384"/>
                <a:gd name="connsiteY29" fmla="*/ 151994 h 812606"/>
                <a:gd name="connsiteX30" fmla="*/ 6057555 w 12329384"/>
                <a:gd name="connsiteY30" fmla="*/ 300590 h 812606"/>
                <a:gd name="connsiteX31" fmla="*/ 6105761 w 12329384"/>
                <a:gd name="connsiteY31" fmla="*/ 347929 h 812606"/>
                <a:gd name="connsiteX32" fmla="*/ 6119611 w 12329384"/>
                <a:gd name="connsiteY32" fmla="*/ 356970 h 812606"/>
                <a:gd name="connsiteX33" fmla="*/ 6559439 w 12329384"/>
                <a:gd name="connsiteY33" fmla="*/ 644296 h 812606"/>
                <a:gd name="connsiteX34" fmla="*/ 6982502 w 12329384"/>
                <a:gd name="connsiteY34" fmla="*/ 383863 h 812606"/>
                <a:gd name="connsiteX35" fmla="*/ 6982753 w 12329384"/>
                <a:gd name="connsiteY35" fmla="*/ 383454 h 812606"/>
                <a:gd name="connsiteX36" fmla="*/ 6984246 w 12329384"/>
                <a:gd name="connsiteY36" fmla="*/ 380360 h 812606"/>
                <a:gd name="connsiteX37" fmla="*/ 7040195 w 12329384"/>
                <a:gd name="connsiteY37" fmla="*/ 286991 h 812606"/>
                <a:gd name="connsiteX38" fmla="*/ 7531947 w 12329384"/>
                <a:gd name="connsiteY38" fmla="*/ 1 h 812606"/>
                <a:gd name="connsiteX39" fmla="*/ 7902374 w 12329384"/>
                <a:gd name="connsiteY39" fmla="*/ 148597 h 812606"/>
                <a:gd name="connsiteX40" fmla="*/ 7950580 w 12329384"/>
                <a:gd name="connsiteY40" fmla="*/ 195936 h 812606"/>
                <a:gd name="connsiteX41" fmla="*/ 7954894 w 12329384"/>
                <a:gd name="connsiteY41" fmla="*/ 187312 h 812606"/>
                <a:gd name="connsiteX42" fmla="*/ 7964430 w 12329384"/>
                <a:gd name="connsiteY42" fmla="*/ 204977 h 812606"/>
                <a:gd name="connsiteX43" fmla="*/ 8404258 w 12329384"/>
                <a:gd name="connsiteY43" fmla="*/ 492302 h 812606"/>
                <a:gd name="connsiteX44" fmla="*/ 8669869 w 12329384"/>
                <a:gd name="connsiteY44" fmla="*/ 401515 h 812606"/>
                <a:gd name="connsiteX45" fmla="*/ 8715076 w 12329384"/>
                <a:gd name="connsiteY45" fmla="*/ 363604 h 812606"/>
                <a:gd name="connsiteX46" fmla="*/ 8720650 w 12329384"/>
                <a:gd name="connsiteY46" fmla="*/ 356531 h 812606"/>
                <a:gd name="connsiteX47" fmla="*/ 8832573 w 12329384"/>
                <a:gd name="connsiteY47" fmla="*/ 258676 h 812606"/>
                <a:gd name="connsiteX48" fmla="*/ 8873853 w 12329384"/>
                <a:gd name="connsiteY48" fmla="*/ 229399 h 812606"/>
                <a:gd name="connsiteX49" fmla="*/ 9147426 w 12329384"/>
                <a:gd name="connsiteY49" fmla="*/ 151993 h 812606"/>
                <a:gd name="connsiteX50" fmla="*/ 9517853 w 12329384"/>
                <a:gd name="connsiteY50" fmla="*/ 300589 h 812606"/>
                <a:gd name="connsiteX51" fmla="*/ 9566059 w 12329384"/>
                <a:gd name="connsiteY51" fmla="*/ 347928 h 812606"/>
                <a:gd name="connsiteX52" fmla="*/ 9570373 w 12329384"/>
                <a:gd name="connsiteY52" fmla="*/ 339305 h 812606"/>
                <a:gd name="connsiteX53" fmla="*/ 9579908 w 12329384"/>
                <a:gd name="connsiteY53" fmla="*/ 356969 h 812606"/>
                <a:gd name="connsiteX54" fmla="*/ 10019738 w 12329384"/>
                <a:gd name="connsiteY54" fmla="*/ 644295 h 812606"/>
                <a:gd name="connsiteX55" fmla="*/ 10442800 w 12329384"/>
                <a:gd name="connsiteY55" fmla="*/ 383862 h 812606"/>
                <a:gd name="connsiteX56" fmla="*/ 10443052 w 12329384"/>
                <a:gd name="connsiteY56" fmla="*/ 383453 h 812606"/>
                <a:gd name="connsiteX57" fmla="*/ 10444544 w 12329384"/>
                <a:gd name="connsiteY57" fmla="*/ 380359 h 812606"/>
                <a:gd name="connsiteX58" fmla="*/ 10502074 w 12329384"/>
                <a:gd name="connsiteY58" fmla="*/ 271318 h 812606"/>
                <a:gd name="connsiteX59" fmla="*/ 10500493 w 12329384"/>
                <a:gd name="connsiteY59" fmla="*/ 286990 h 812606"/>
                <a:gd name="connsiteX60" fmla="*/ 10992245 w 12329384"/>
                <a:gd name="connsiteY60" fmla="*/ 0 h 812606"/>
                <a:gd name="connsiteX61" fmla="*/ 11362672 w 12329384"/>
                <a:gd name="connsiteY61" fmla="*/ 148596 h 812606"/>
                <a:gd name="connsiteX62" fmla="*/ 11410878 w 12329384"/>
                <a:gd name="connsiteY62" fmla="*/ 195935 h 812606"/>
                <a:gd name="connsiteX63" fmla="*/ 11424728 w 12329384"/>
                <a:gd name="connsiteY63" fmla="*/ 204976 h 812606"/>
                <a:gd name="connsiteX64" fmla="*/ 11864557 w 12329384"/>
                <a:gd name="connsiteY64" fmla="*/ 492302 h 812606"/>
                <a:gd name="connsiteX65" fmla="*/ 12329384 w 12329384"/>
                <a:gd name="connsiteY65" fmla="*/ 159808 h 812606"/>
                <a:gd name="connsiteX66" fmla="*/ 12329210 w 12329384"/>
                <a:gd name="connsiteY66" fmla="*/ 177225 h 812606"/>
                <a:gd name="connsiteX67" fmla="*/ 11735544 w 12329384"/>
                <a:gd name="connsiteY67" fmla="*/ 660610 h 812606"/>
                <a:gd name="connsiteX68" fmla="*/ 11365117 w 12329384"/>
                <a:gd name="connsiteY68" fmla="*/ 512014 h 812606"/>
                <a:gd name="connsiteX69" fmla="*/ 11316911 w 12329384"/>
                <a:gd name="connsiteY69" fmla="*/ 464675 h 812606"/>
                <a:gd name="connsiteX70" fmla="*/ 11312596 w 12329384"/>
                <a:gd name="connsiteY70" fmla="*/ 473298 h 812606"/>
                <a:gd name="connsiteX71" fmla="*/ 11303061 w 12329384"/>
                <a:gd name="connsiteY71" fmla="*/ 455634 h 812606"/>
                <a:gd name="connsiteX72" fmla="*/ 10863232 w 12329384"/>
                <a:gd name="connsiteY72" fmla="*/ 168308 h 812606"/>
                <a:gd name="connsiteX73" fmla="*/ 10440170 w 12329384"/>
                <a:gd name="connsiteY73" fmla="*/ 428741 h 812606"/>
                <a:gd name="connsiteX74" fmla="*/ 10439918 w 12329384"/>
                <a:gd name="connsiteY74" fmla="*/ 429150 h 812606"/>
                <a:gd name="connsiteX75" fmla="*/ 10438426 w 12329384"/>
                <a:gd name="connsiteY75" fmla="*/ 432244 h 812606"/>
                <a:gd name="connsiteX76" fmla="*/ 10388586 w 12329384"/>
                <a:gd name="connsiteY76" fmla="*/ 516101 h 812606"/>
                <a:gd name="connsiteX77" fmla="*/ 10382477 w 12329384"/>
                <a:gd name="connsiteY77" fmla="*/ 525613 h 812606"/>
                <a:gd name="connsiteX78" fmla="*/ 9890724 w 12329384"/>
                <a:gd name="connsiteY78" fmla="*/ 812603 h 812606"/>
                <a:gd name="connsiteX79" fmla="*/ 9520297 w 12329384"/>
                <a:gd name="connsiteY79" fmla="*/ 664007 h 812606"/>
                <a:gd name="connsiteX80" fmla="*/ 9472091 w 12329384"/>
                <a:gd name="connsiteY80" fmla="*/ 616668 h 812606"/>
                <a:gd name="connsiteX81" fmla="*/ 9467777 w 12329384"/>
                <a:gd name="connsiteY81" fmla="*/ 625292 h 812606"/>
                <a:gd name="connsiteX82" fmla="*/ 9458242 w 12329384"/>
                <a:gd name="connsiteY82" fmla="*/ 607627 h 812606"/>
                <a:gd name="connsiteX83" fmla="*/ 9018413 w 12329384"/>
                <a:gd name="connsiteY83" fmla="*/ 320302 h 812606"/>
                <a:gd name="connsiteX84" fmla="*/ 8752802 w 12329384"/>
                <a:gd name="connsiteY84" fmla="*/ 411089 h 812606"/>
                <a:gd name="connsiteX85" fmla="*/ 8707595 w 12329384"/>
                <a:gd name="connsiteY85" fmla="*/ 449000 h 812606"/>
                <a:gd name="connsiteX86" fmla="*/ 8702022 w 12329384"/>
                <a:gd name="connsiteY86" fmla="*/ 456073 h 812606"/>
                <a:gd name="connsiteX87" fmla="*/ 8590098 w 12329384"/>
                <a:gd name="connsiteY87" fmla="*/ 553928 h 812606"/>
                <a:gd name="connsiteX88" fmla="*/ 8548818 w 12329384"/>
                <a:gd name="connsiteY88" fmla="*/ 583206 h 812606"/>
                <a:gd name="connsiteX89" fmla="*/ 8275246 w 12329384"/>
                <a:gd name="connsiteY89" fmla="*/ 660611 h 812606"/>
                <a:gd name="connsiteX90" fmla="*/ 7904819 w 12329384"/>
                <a:gd name="connsiteY90" fmla="*/ 512015 h 812606"/>
                <a:gd name="connsiteX91" fmla="*/ 7856612 w 12329384"/>
                <a:gd name="connsiteY91" fmla="*/ 464676 h 812606"/>
                <a:gd name="connsiteX92" fmla="*/ 7852299 w 12329384"/>
                <a:gd name="connsiteY92" fmla="*/ 473299 h 812606"/>
                <a:gd name="connsiteX93" fmla="*/ 7842763 w 12329384"/>
                <a:gd name="connsiteY93" fmla="*/ 455635 h 812606"/>
                <a:gd name="connsiteX94" fmla="*/ 7402933 w 12329384"/>
                <a:gd name="connsiteY94" fmla="*/ 168309 h 812606"/>
                <a:gd name="connsiteX95" fmla="*/ 6979871 w 12329384"/>
                <a:gd name="connsiteY95" fmla="*/ 428742 h 812606"/>
                <a:gd name="connsiteX96" fmla="*/ 6979620 w 12329384"/>
                <a:gd name="connsiteY96" fmla="*/ 429151 h 812606"/>
                <a:gd name="connsiteX97" fmla="*/ 6978128 w 12329384"/>
                <a:gd name="connsiteY97" fmla="*/ 432245 h 812606"/>
                <a:gd name="connsiteX98" fmla="*/ 6922178 w 12329384"/>
                <a:gd name="connsiteY98" fmla="*/ 525614 h 812606"/>
                <a:gd name="connsiteX99" fmla="*/ 6430427 w 12329384"/>
                <a:gd name="connsiteY99" fmla="*/ 812604 h 812606"/>
                <a:gd name="connsiteX100" fmla="*/ 6059999 w 12329384"/>
                <a:gd name="connsiteY100" fmla="*/ 664008 h 812606"/>
                <a:gd name="connsiteX101" fmla="*/ 6011793 w 12329384"/>
                <a:gd name="connsiteY101" fmla="*/ 616669 h 812606"/>
                <a:gd name="connsiteX102" fmla="*/ 5997944 w 12329384"/>
                <a:gd name="connsiteY102" fmla="*/ 607628 h 812606"/>
                <a:gd name="connsiteX103" fmla="*/ 5558114 w 12329384"/>
                <a:gd name="connsiteY103" fmla="*/ 320302 h 812606"/>
                <a:gd name="connsiteX104" fmla="*/ 5292505 w 12329384"/>
                <a:gd name="connsiteY104" fmla="*/ 411089 h 812606"/>
                <a:gd name="connsiteX105" fmla="*/ 5207594 w 12329384"/>
                <a:gd name="connsiteY105" fmla="*/ 488913 h 812606"/>
                <a:gd name="connsiteX106" fmla="*/ 5088520 w 12329384"/>
                <a:gd name="connsiteY106" fmla="*/ 583208 h 812606"/>
                <a:gd name="connsiteX107" fmla="*/ 4814948 w 12329384"/>
                <a:gd name="connsiteY107" fmla="*/ 660613 h 812606"/>
                <a:gd name="connsiteX108" fmla="*/ 4444521 w 12329384"/>
                <a:gd name="connsiteY108" fmla="*/ 512017 h 812606"/>
                <a:gd name="connsiteX109" fmla="*/ 4396314 w 12329384"/>
                <a:gd name="connsiteY109" fmla="*/ 464678 h 812606"/>
                <a:gd name="connsiteX110" fmla="*/ 4382465 w 12329384"/>
                <a:gd name="connsiteY110" fmla="*/ 455637 h 812606"/>
                <a:gd name="connsiteX111" fmla="*/ 3942636 w 12329384"/>
                <a:gd name="connsiteY111" fmla="*/ 168311 h 812606"/>
                <a:gd name="connsiteX112" fmla="*/ 3519574 w 12329384"/>
                <a:gd name="connsiteY112" fmla="*/ 428744 h 812606"/>
                <a:gd name="connsiteX113" fmla="*/ 3477788 w 12329384"/>
                <a:gd name="connsiteY113" fmla="*/ 500852 h 812606"/>
                <a:gd name="connsiteX114" fmla="*/ 3467991 w 12329384"/>
                <a:gd name="connsiteY114" fmla="*/ 516104 h 812606"/>
                <a:gd name="connsiteX115" fmla="*/ 3461880 w 12329384"/>
                <a:gd name="connsiteY115" fmla="*/ 525616 h 812606"/>
                <a:gd name="connsiteX116" fmla="*/ 2970129 w 12329384"/>
                <a:gd name="connsiteY116" fmla="*/ 812606 h 812606"/>
                <a:gd name="connsiteX117" fmla="*/ 2599702 w 12329384"/>
                <a:gd name="connsiteY117" fmla="*/ 664010 h 812606"/>
                <a:gd name="connsiteX118" fmla="*/ 2551495 w 12329384"/>
                <a:gd name="connsiteY118" fmla="*/ 616671 h 812606"/>
                <a:gd name="connsiteX119" fmla="*/ 2537646 w 12329384"/>
                <a:gd name="connsiteY119" fmla="*/ 607630 h 812606"/>
                <a:gd name="connsiteX120" fmla="*/ 2097817 w 12329384"/>
                <a:gd name="connsiteY120" fmla="*/ 320304 h 812606"/>
                <a:gd name="connsiteX121" fmla="*/ 1832207 w 12329384"/>
                <a:gd name="connsiteY121" fmla="*/ 411091 h 812606"/>
                <a:gd name="connsiteX122" fmla="*/ 1722225 w 12329384"/>
                <a:gd name="connsiteY122" fmla="*/ 515954 h 812606"/>
                <a:gd name="connsiteX123" fmla="*/ 1628223 w 12329384"/>
                <a:gd name="connsiteY123" fmla="*/ 583210 h 812606"/>
                <a:gd name="connsiteX124" fmla="*/ 1354650 w 12329384"/>
                <a:gd name="connsiteY124" fmla="*/ 660615 h 812606"/>
                <a:gd name="connsiteX125" fmla="*/ 984223 w 12329384"/>
                <a:gd name="connsiteY125" fmla="*/ 512019 h 812606"/>
                <a:gd name="connsiteX126" fmla="*/ 931703 w 12329384"/>
                <a:gd name="connsiteY126" fmla="*/ 473303 h 812606"/>
                <a:gd name="connsiteX127" fmla="*/ 922167 w 12329384"/>
                <a:gd name="connsiteY127" fmla="*/ 455639 h 812606"/>
                <a:gd name="connsiteX128" fmla="*/ 482338 w 12329384"/>
                <a:gd name="connsiteY128" fmla="*/ 168313 h 812606"/>
                <a:gd name="connsiteX129" fmla="*/ 59276 w 12329384"/>
                <a:gd name="connsiteY129" fmla="*/ 428746 h 812606"/>
                <a:gd name="connsiteX130" fmla="*/ 59024 w 12329384"/>
                <a:gd name="connsiteY130" fmla="*/ 429155 h 812606"/>
                <a:gd name="connsiteX131" fmla="*/ 30746 w 12329384"/>
                <a:gd name="connsiteY131" fmla="*/ 480219 h 812606"/>
                <a:gd name="connsiteX132" fmla="*/ 1 w 12329384"/>
                <a:gd name="connsiteY132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490280 w 12329382"/>
                <a:gd name="connsiteY22" fmla="*/ 195938 h 812606"/>
                <a:gd name="connsiteX23" fmla="*/ 4504130 w 12329382"/>
                <a:gd name="connsiteY23" fmla="*/ 204979 h 812606"/>
                <a:gd name="connsiteX24" fmla="*/ 4943959 w 12329382"/>
                <a:gd name="connsiteY24" fmla="*/ 492304 h 812606"/>
                <a:gd name="connsiteX25" fmla="*/ 5209569 w 12329382"/>
                <a:gd name="connsiteY25" fmla="*/ 401517 h 812606"/>
                <a:gd name="connsiteX26" fmla="*/ 5254773 w 12329382"/>
                <a:gd name="connsiteY26" fmla="*/ 363608 h 812606"/>
                <a:gd name="connsiteX27" fmla="*/ 5372274 w 12329382"/>
                <a:gd name="connsiteY27" fmla="*/ 258677 h 812606"/>
                <a:gd name="connsiteX28" fmla="*/ 5413553 w 12329382"/>
                <a:gd name="connsiteY28" fmla="*/ 229399 h 812606"/>
                <a:gd name="connsiteX29" fmla="*/ 5687126 w 12329382"/>
                <a:gd name="connsiteY29" fmla="*/ 151994 h 812606"/>
                <a:gd name="connsiteX30" fmla="*/ 6057553 w 12329382"/>
                <a:gd name="connsiteY30" fmla="*/ 300590 h 812606"/>
                <a:gd name="connsiteX31" fmla="*/ 6119609 w 12329382"/>
                <a:gd name="connsiteY31" fmla="*/ 356970 h 812606"/>
                <a:gd name="connsiteX32" fmla="*/ 6559437 w 12329382"/>
                <a:gd name="connsiteY32" fmla="*/ 644296 h 812606"/>
                <a:gd name="connsiteX33" fmla="*/ 6982500 w 12329382"/>
                <a:gd name="connsiteY33" fmla="*/ 383863 h 812606"/>
                <a:gd name="connsiteX34" fmla="*/ 6982751 w 12329382"/>
                <a:gd name="connsiteY34" fmla="*/ 383454 h 812606"/>
                <a:gd name="connsiteX35" fmla="*/ 6984244 w 12329382"/>
                <a:gd name="connsiteY35" fmla="*/ 380360 h 812606"/>
                <a:gd name="connsiteX36" fmla="*/ 7040193 w 12329382"/>
                <a:gd name="connsiteY36" fmla="*/ 286991 h 812606"/>
                <a:gd name="connsiteX37" fmla="*/ 7531945 w 12329382"/>
                <a:gd name="connsiteY37" fmla="*/ 1 h 812606"/>
                <a:gd name="connsiteX38" fmla="*/ 7902372 w 12329382"/>
                <a:gd name="connsiteY38" fmla="*/ 148597 h 812606"/>
                <a:gd name="connsiteX39" fmla="*/ 7950578 w 12329382"/>
                <a:gd name="connsiteY39" fmla="*/ 195936 h 812606"/>
                <a:gd name="connsiteX40" fmla="*/ 7954892 w 12329382"/>
                <a:gd name="connsiteY40" fmla="*/ 187312 h 812606"/>
                <a:gd name="connsiteX41" fmla="*/ 7964428 w 12329382"/>
                <a:gd name="connsiteY41" fmla="*/ 204977 h 812606"/>
                <a:gd name="connsiteX42" fmla="*/ 8404256 w 12329382"/>
                <a:gd name="connsiteY42" fmla="*/ 492302 h 812606"/>
                <a:gd name="connsiteX43" fmla="*/ 8669867 w 12329382"/>
                <a:gd name="connsiteY43" fmla="*/ 401515 h 812606"/>
                <a:gd name="connsiteX44" fmla="*/ 8715074 w 12329382"/>
                <a:gd name="connsiteY44" fmla="*/ 363604 h 812606"/>
                <a:gd name="connsiteX45" fmla="*/ 8720648 w 12329382"/>
                <a:gd name="connsiteY45" fmla="*/ 356531 h 812606"/>
                <a:gd name="connsiteX46" fmla="*/ 8832571 w 12329382"/>
                <a:gd name="connsiteY46" fmla="*/ 258676 h 812606"/>
                <a:gd name="connsiteX47" fmla="*/ 8873851 w 12329382"/>
                <a:gd name="connsiteY47" fmla="*/ 229399 h 812606"/>
                <a:gd name="connsiteX48" fmla="*/ 9147424 w 12329382"/>
                <a:gd name="connsiteY48" fmla="*/ 151993 h 812606"/>
                <a:gd name="connsiteX49" fmla="*/ 9517851 w 12329382"/>
                <a:gd name="connsiteY49" fmla="*/ 300589 h 812606"/>
                <a:gd name="connsiteX50" fmla="*/ 9566057 w 12329382"/>
                <a:gd name="connsiteY50" fmla="*/ 347928 h 812606"/>
                <a:gd name="connsiteX51" fmla="*/ 9570371 w 12329382"/>
                <a:gd name="connsiteY51" fmla="*/ 339305 h 812606"/>
                <a:gd name="connsiteX52" fmla="*/ 9579906 w 12329382"/>
                <a:gd name="connsiteY52" fmla="*/ 356969 h 812606"/>
                <a:gd name="connsiteX53" fmla="*/ 10019736 w 12329382"/>
                <a:gd name="connsiteY53" fmla="*/ 644295 h 812606"/>
                <a:gd name="connsiteX54" fmla="*/ 10442798 w 12329382"/>
                <a:gd name="connsiteY54" fmla="*/ 383862 h 812606"/>
                <a:gd name="connsiteX55" fmla="*/ 10443050 w 12329382"/>
                <a:gd name="connsiteY55" fmla="*/ 383453 h 812606"/>
                <a:gd name="connsiteX56" fmla="*/ 10444542 w 12329382"/>
                <a:gd name="connsiteY56" fmla="*/ 380359 h 812606"/>
                <a:gd name="connsiteX57" fmla="*/ 10502072 w 12329382"/>
                <a:gd name="connsiteY57" fmla="*/ 271318 h 812606"/>
                <a:gd name="connsiteX58" fmla="*/ 10500491 w 12329382"/>
                <a:gd name="connsiteY58" fmla="*/ 286990 h 812606"/>
                <a:gd name="connsiteX59" fmla="*/ 10992243 w 12329382"/>
                <a:gd name="connsiteY59" fmla="*/ 0 h 812606"/>
                <a:gd name="connsiteX60" fmla="*/ 11362670 w 12329382"/>
                <a:gd name="connsiteY60" fmla="*/ 148596 h 812606"/>
                <a:gd name="connsiteX61" fmla="*/ 11410876 w 12329382"/>
                <a:gd name="connsiteY61" fmla="*/ 195935 h 812606"/>
                <a:gd name="connsiteX62" fmla="*/ 11424726 w 12329382"/>
                <a:gd name="connsiteY62" fmla="*/ 204976 h 812606"/>
                <a:gd name="connsiteX63" fmla="*/ 11864555 w 12329382"/>
                <a:gd name="connsiteY63" fmla="*/ 492302 h 812606"/>
                <a:gd name="connsiteX64" fmla="*/ 12329382 w 12329382"/>
                <a:gd name="connsiteY64" fmla="*/ 159808 h 812606"/>
                <a:gd name="connsiteX65" fmla="*/ 12329208 w 12329382"/>
                <a:gd name="connsiteY65" fmla="*/ 177225 h 812606"/>
                <a:gd name="connsiteX66" fmla="*/ 11735542 w 12329382"/>
                <a:gd name="connsiteY66" fmla="*/ 660610 h 812606"/>
                <a:gd name="connsiteX67" fmla="*/ 11365115 w 12329382"/>
                <a:gd name="connsiteY67" fmla="*/ 512014 h 812606"/>
                <a:gd name="connsiteX68" fmla="*/ 11316909 w 12329382"/>
                <a:gd name="connsiteY68" fmla="*/ 464675 h 812606"/>
                <a:gd name="connsiteX69" fmla="*/ 11312594 w 12329382"/>
                <a:gd name="connsiteY69" fmla="*/ 473298 h 812606"/>
                <a:gd name="connsiteX70" fmla="*/ 11303059 w 12329382"/>
                <a:gd name="connsiteY70" fmla="*/ 455634 h 812606"/>
                <a:gd name="connsiteX71" fmla="*/ 10863230 w 12329382"/>
                <a:gd name="connsiteY71" fmla="*/ 168308 h 812606"/>
                <a:gd name="connsiteX72" fmla="*/ 10440168 w 12329382"/>
                <a:gd name="connsiteY72" fmla="*/ 428741 h 812606"/>
                <a:gd name="connsiteX73" fmla="*/ 10439916 w 12329382"/>
                <a:gd name="connsiteY73" fmla="*/ 429150 h 812606"/>
                <a:gd name="connsiteX74" fmla="*/ 10438424 w 12329382"/>
                <a:gd name="connsiteY74" fmla="*/ 432244 h 812606"/>
                <a:gd name="connsiteX75" fmla="*/ 10388584 w 12329382"/>
                <a:gd name="connsiteY75" fmla="*/ 516101 h 812606"/>
                <a:gd name="connsiteX76" fmla="*/ 10382475 w 12329382"/>
                <a:gd name="connsiteY76" fmla="*/ 525613 h 812606"/>
                <a:gd name="connsiteX77" fmla="*/ 9890722 w 12329382"/>
                <a:gd name="connsiteY77" fmla="*/ 812603 h 812606"/>
                <a:gd name="connsiteX78" fmla="*/ 9520295 w 12329382"/>
                <a:gd name="connsiteY78" fmla="*/ 664007 h 812606"/>
                <a:gd name="connsiteX79" fmla="*/ 9472089 w 12329382"/>
                <a:gd name="connsiteY79" fmla="*/ 616668 h 812606"/>
                <a:gd name="connsiteX80" fmla="*/ 9467775 w 12329382"/>
                <a:gd name="connsiteY80" fmla="*/ 625292 h 812606"/>
                <a:gd name="connsiteX81" fmla="*/ 9458240 w 12329382"/>
                <a:gd name="connsiteY81" fmla="*/ 607627 h 812606"/>
                <a:gd name="connsiteX82" fmla="*/ 9018411 w 12329382"/>
                <a:gd name="connsiteY82" fmla="*/ 320302 h 812606"/>
                <a:gd name="connsiteX83" fmla="*/ 8752800 w 12329382"/>
                <a:gd name="connsiteY83" fmla="*/ 411089 h 812606"/>
                <a:gd name="connsiteX84" fmla="*/ 8707593 w 12329382"/>
                <a:gd name="connsiteY84" fmla="*/ 449000 h 812606"/>
                <a:gd name="connsiteX85" fmla="*/ 8702020 w 12329382"/>
                <a:gd name="connsiteY85" fmla="*/ 456073 h 812606"/>
                <a:gd name="connsiteX86" fmla="*/ 8590096 w 12329382"/>
                <a:gd name="connsiteY86" fmla="*/ 553928 h 812606"/>
                <a:gd name="connsiteX87" fmla="*/ 8548816 w 12329382"/>
                <a:gd name="connsiteY87" fmla="*/ 583206 h 812606"/>
                <a:gd name="connsiteX88" fmla="*/ 8275244 w 12329382"/>
                <a:gd name="connsiteY88" fmla="*/ 660611 h 812606"/>
                <a:gd name="connsiteX89" fmla="*/ 7904817 w 12329382"/>
                <a:gd name="connsiteY89" fmla="*/ 512015 h 812606"/>
                <a:gd name="connsiteX90" fmla="*/ 7856610 w 12329382"/>
                <a:gd name="connsiteY90" fmla="*/ 464676 h 812606"/>
                <a:gd name="connsiteX91" fmla="*/ 7852297 w 12329382"/>
                <a:gd name="connsiteY91" fmla="*/ 473299 h 812606"/>
                <a:gd name="connsiteX92" fmla="*/ 7842761 w 12329382"/>
                <a:gd name="connsiteY92" fmla="*/ 455635 h 812606"/>
                <a:gd name="connsiteX93" fmla="*/ 7402931 w 12329382"/>
                <a:gd name="connsiteY93" fmla="*/ 168309 h 812606"/>
                <a:gd name="connsiteX94" fmla="*/ 6979869 w 12329382"/>
                <a:gd name="connsiteY94" fmla="*/ 428742 h 812606"/>
                <a:gd name="connsiteX95" fmla="*/ 6979618 w 12329382"/>
                <a:gd name="connsiteY95" fmla="*/ 429151 h 812606"/>
                <a:gd name="connsiteX96" fmla="*/ 6978126 w 12329382"/>
                <a:gd name="connsiteY96" fmla="*/ 432245 h 812606"/>
                <a:gd name="connsiteX97" fmla="*/ 6922176 w 12329382"/>
                <a:gd name="connsiteY97" fmla="*/ 525614 h 812606"/>
                <a:gd name="connsiteX98" fmla="*/ 6430425 w 12329382"/>
                <a:gd name="connsiteY98" fmla="*/ 812604 h 812606"/>
                <a:gd name="connsiteX99" fmla="*/ 6059997 w 12329382"/>
                <a:gd name="connsiteY99" fmla="*/ 664008 h 812606"/>
                <a:gd name="connsiteX100" fmla="*/ 6011791 w 12329382"/>
                <a:gd name="connsiteY100" fmla="*/ 616669 h 812606"/>
                <a:gd name="connsiteX101" fmla="*/ 5997942 w 12329382"/>
                <a:gd name="connsiteY101" fmla="*/ 607628 h 812606"/>
                <a:gd name="connsiteX102" fmla="*/ 5558112 w 12329382"/>
                <a:gd name="connsiteY102" fmla="*/ 320302 h 812606"/>
                <a:gd name="connsiteX103" fmla="*/ 5292503 w 12329382"/>
                <a:gd name="connsiteY103" fmla="*/ 411089 h 812606"/>
                <a:gd name="connsiteX104" fmla="*/ 5207592 w 12329382"/>
                <a:gd name="connsiteY104" fmla="*/ 488913 h 812606"/>
                <a:gd name="connsiteX105" fmla="*/ 5088518 w 12329382"/>
                <a:gd name="connsiteY105" fmla="*/ 583208 h 812606"/>
                <a:gd name="connsiteX106" fmla="*/ 4814946 w 12329382"/>
                <a:gd name="connsiteY106" fmla="*/ 660613 h 812606"/>
                <a:gd name="connsiteX107" fmla="*/ 4444519 w 12329382"/>
                <a:gd name="connsiteY107" fmla="*/ 512017 h 812606"/>
                <a:gd name="connsiteX108" fmla="*/ 4396312 w 12329382"/>
                <a:gd name="connsiteY108" fmla="*/ 464678 h 812606"/>
                <a:gd name="connsiteX109" fmla="*/ 4382463 w 12329382"/>
                <a:gd name="connsiteY109" fmla="*/ 455637 h 812606"/>
                <a:gd name="connsiteX110" fmla="*/ 3942634 w 12329382"/>
                <a:gd name="connsiteY110" fmla="*/ 168311 h 812606"/>
                <a:gd name="connsiteX111" fmla="*/ 3519572 w 12329382"/>
                <a:gd name="connsiteY111" fmla="*/ 428744 h 812606"/>
                <a:gd name="connsiteX112" fmla="*/ 3477786 w 12329382"/>
                <a:gd name="connsiteY112" fmla="*/ 500852 h 812606"/>
                <a:gd name="connsiteX113" fmla="*/ 3467989 w 12329382"/>
                <a:gd name="connsiteY113" fmla="*/ 516104 h 812606"/>
                <a:gd name="connsiteX114" fmla="*/ 3461878 w 12329382"/>
                <a:gd name="connsiteY114" fmla="*/ 525616 h 812606"/>
                <a:gd name="connsiteX115" fmla="*/ 2970127 w 12329382"/>
                <a:gd name="connsiteY115" fmla="*/ 812606 h 812606"/>
                <a:gd name="connsiteX116" fmla="*/ 2599700 w 12329382"/>
                <a:gd name="connsiteY116" fmla="*/ 664010 h 812606"/>
                <a:gd name="connsiteX117" fmla="*/ 2551493 w 12329382"/>
                <a:gd name="connsiteY117" fmla="*/ 616671 h 812606"/>
                <a:gd name="connsiteX118" fmla="*/ 2537644 w 12329382"/>
                <a:gd name="connsiteY118" fmla="*/ 607630 h 812606"/>
                <a:gd name="connsiteX119" fmla="*/ 2097815 w 12329382"/>
                <a:gd name="connsiteY119" fmla="*/ 320304 h 812606"/>
                <a:gd name="connsiteX120" fmla="*/ 1832205 w 12329382"/>
                <a:gd name="connsiteY120" fmla="*/ 411091 h 812606"/>
                <a:gd name="connsiteX121" fmla="*/ 1722223 w 12329382"/>
                <a:gd name="connsiteY121" fmla="*/ 515954 h 812606"/>
                <a:gd name="connsiteX122" fmla="*/ 1628221 w 12329382"/>
                <a:gd name="connsiteY122" fmla="*/ 583210 h 812606"/>
                <a:gd name="connsiteX123" fmla="*/ 1354648 w 12329382"/>
                <a:gd name="connsiteY123" fmla="*/ 660615 h 812606"/>
                <a:gd name="connsiteX124" fmla="*/ 984221 w 12329382"/>
                <a:gd name="connsiteY124" fmla="*/ 512019 h 812606"/>
                <a:gd name="connsiteX125" fmla="*/ 931701 w 12329382"/>
                <a:gd name="connsiteY125" fmla="*/ 473303 h 812606"/>
                <a:gd name="connsiteX126" fmla="*/ 922165 w 12329382"/>
                <a:gd name="connsiteY126" fmla="*/ 455639 h 812606"/>
                <a:gd name="connsiteX127" fmla="*/ 482336 w 12329382"/>
                <a:gd name="connsiteY127" fmla="*/ 168313 h 812606"/>
                <a:gd name="connsiteX128" fmla="*/ 59274 w 12329382"/>
                <a:gd name="connsiteY128" fmla="*/ 428746 h 812606"/>
                <a:gd name="connsiteX129" fmla="*/ 59022 w 12329382"/>
                <a:gd name="connsiteY129" fmla="*/ 429155 h 812606"/>
                <a:gd name="connsiteX130" fmla="*/ 30744 w 12329382"/>
                <a:gd name="connsiteY130" fmla="*/ 480219 h 812606"/>
                <a:gd name="connsiteX131" fmla="*/ -1 w 12329382"/>
                <a:gd name="connsiteY131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59313 w 12329384"/>
                <a:gd name="connsiteY15" fmla="*/ 356972 h 812606"/>
                <a:gd name="connsiteX16" fmla="*/ 3099142 w 12329384"/>
                <a:gd name="connsiteY16" fmla="*/ 644298 h 812606"/>
                <a:gd name="connsiteX17" fmla="*/ 3522204 w 12329384"/>
                <a:gd name="connsiteY17" fmla="*/ 383865 h 812606"/>
                <a:gd name="connsiteX18" fmla="*/ 3573787 w 12329384"/>
                <a:gd name="connsiteY18" fmla="*/ 296505 h 812606"/>
                <a:gd name="connsiteX19" fmla="*/ 3579897 w 12329384"/>
                <a:gd name="connsiteY19" fmla="*/ 286993 h 812606"/>
                <a:gd name="connsiteX20" fmla="*/ 4071649 w 12329384"/>
                <a:gd name="connsiteY20" fmla="*/ 3 h 812606"/>
                <a:gd name="connsiteX21" fmla="*/ 4442076 w 12329384"/>
                <a:gd name="connsiteY21" fmla="*/ 148599 h 812606"/>
                <a:gd name="connsiteX22" fmla="*/ 4490282 w 12329384"/>
                <a:gd name="connsiteY22" fmla="*/ 195938 h 812606"/>
                <a:gd name="connsiteX23" fmla="*/ 4504132 w 12329384"/>
                <a:gd name="connsiteY23" fmla="*/ 204979 h 812606"/>
                <a:gd name="connsiteX24" fmla="*/ 4943961 w 12329384"/>
                <a:gd name="connsiteY24" fmla="*/ 492304 h 812606"/>
                <a:gd name="connsiteX25" fmla="*/ 5209571 w 12329384"/>
                <a:gd name="connsiteY25" fmla="*/ 401517 h 812606"/>
                <a:gd name="connsiteX26" fmla="*/ 5254775 w 12329384"/>
                <a:gd name="connsiteY26" fmla="*/ 363608 h 812606"/>
                <a:gd name="connsiteX27" fmla="*/ 5372276 w 12329384"/>
                <a:gd name="connsiteY27" fmla="*/ 258677 h 812606"/>
                <a:gd name="connsiteX28" fmla="*/ 5413555 w 12329384"/>
                <a:gd name="connsiteY28" fmla="*/ 229399 h 812606"/>
                <a:gd name="connsiteX29" fmla="*/ 5687128 w 12329384"/>
                <a:gd name="connsiteY29" fmla="*/ 151994 h 812606"/>
                <a:gd name="connsiteX30" fmla="*/ 6057555 w 12329384"/>
                <a:gd name="connsiteY30" fmla="*/ 300590 h 812606"/>
                <a:gd name="connsiteX31" fmla="*/ 6119611 w 12329384"/>
                <a:gd name="connsiteY31" fmla="*/ 356970 h 812606"/>
                <a:gd name="connsiteX32" fmla="*/ 6559439 w 12329384"/>
                <a:gd name="connsiteY32" fmla="*/ 644296 h 812606"/>
                <a:gd name="connsiteX33" fmla="*/ 6982502 w 12329384"/>
                <a:gd name="connsiteY33" fmla="*/ 383863 h 812606"/>
                <a:gd name="connsiteX34" fmla="*/ 6982753 w 12329384"/>
                <a:gd name="connsiteY34" fmla="*/ 383454 h 812606"/>
                <a:gd name="connsiteX35" fmla="*/ 6984246 w 12329384"/>
                <a:gd name="connsiteY35" fmla="*/ 380360 h 812606"/>
                <a:gd name="connsiteX36" fmla="*/ 7040195 w 12329384"/>
                <a:gd name="connsiteY36" fmla="*/ 286991 h 812606"/>
                <a:gd name="connsiteX37" fmla="*/ 7531947 w 12329384"/>
                <a:gd name="connsiteY37" fmla="*/ 1 h 812606"/>
                <a:gd name="connsiteX38" fmla="*/ 7902374 w 12329384"/>
                <a:gd name="connsiteY38" fmla="*/ 148597 h 812606"/>
                <a:gd name="connsiteX39" fmla="*/ 7950580 w 12329384"/>
                <a:gd name="connsiteY39" fmla="*/ 195936 h 812606"/>
                <a:gd name="connsiteX40" fmla="*/ 7954894 w 12329384"/>
                <a:gd name="connsiteY40" fmla="*/ 187312 h 812606"/>
                <a:gd name="connsiteX41" fmla="*/ 7964430 w 12329384"/>
                <a:gd name="connsiteY41" fmla="*/ 204977 h 812606"/>
                <a:gd name="connsiteX42" fmla="*/ 8404258 w 12329384"/>
                <a:gd name="connsiteY42" fmla="*/ 492302 h 812606"/>
                <a:gd name="connsiteX43" fmla="*/ 8669869 w 12329384"/>
                <a:gd name="connsiteY43" fmla="*/ 401515 h 812606"/>
                <a:gd name="connsiteX44" fmla="*/ 8715076 w 12329384"/>
                <a:gd name="connsiteY44" fmla="*/ 363604 h 812606"/>
                <a:gd name="connsiteX45" fmla="*/ 8720650 w 12329384"/>
                <a:gd name="connsiteY45" fmla="*/ 356531 h 812606"/>
                <a:gd name="connsiteX46" fmla="*/ 8832573 w 12329384"/>
                <a:gd name="connsiteY46" fmla="*/ 258676 h 812606"/>
                <a:gd name="connsiteX47" fmla="*/ 8873853 w 12329384"/>
                <a:gd name="connsiteY47" fmla="*/ 229399 h 812606"/>
                <a:gd name="connsiteX48" fmla="*/ 9147426 w 12329384"/>
                <a:gd name="connsiteY48" fmla="*/ 151993 h 812606"/>
                <a:gd name="connsiteX49" fmla="*/ 9517853 w 12329384"/>
                <a:gd name="connsiteY49" fmla="*/ 300589 h 812606"/>
                <a:gd name="connsiteX50" fmla="*/ 9566059 w 12329384"/>
                <a:gd name="connsiteY50" fmla="*/ 347928 h 812606"/>
                <a:gd name="connsiteX51" fmla="*/ 9570373 w 12329384"/>
                <a:gd name="connsiteY51" fmla="*/ 339305 h 812606"/>
                <a:gd name="connsiteX52" fmla="*/ 9579908 w 12329384"/>
                <a:gd name="connsiteY52" fmla="*/ 356969 h 812606"/>
                <a:gd name="connsiteX53" fmla="*/ 10019738 w 12329384"/>
                <a:gd name="connsiteY53" fmla="*/ 644295 h 812606"/>
                <a:gd name="connsiteX54" fmla="*/ 10442800 w 12329384"/>
                <a:gd name="connsiteY54" fmla="*/ 383862 h 812606"/>
                <a:gd name="connsiteX55" fmla="*/ 10443052 w 12329384"/>
                <a:gd name="connsiteY55" fmla="*/ 383453 h 812606"/>
                <a:gd name="connsiteX56" fmla="*/ 10444544 w 12329384"/>
                <a:gd name="connsiteY56" fmla="*/ 380359 h 812606"/>
                <a:gd name="connsiteX57" fmla="*/ 10502074 w 12329384"/>
                <a:gd name="connsiteY57" fmla="*/ 271318 h 812606"/>
                <a:gd name="connsiteX58" fmla="*/ 10500493 w 12329384"/>
                <a:gd name="connsiteY58" fmla="*/ 286990 h 812606"/>
                <a:gd name="connsiteX59" fmla="*/ 10992245 w 12329384"/>
                <a:gd name="connsiteY59" fmla="*/ 0 h 812606"/>
                <a:gd name="connsiteX60" fmla="*/ 11362672 w 12329384"/>
                <a:gd name="connsiteY60" fmla="*/ 148596 h 812606"/>
                <a:gd name="connsiteX61" fmla="*/ 11410878 w 12329384"/>
                <a:gd name="connsiteY61" fmla="*/ 195935 h 812606"/>
                <a:gd name="connsiteX62" fmla="*/ 11424728 w 12329384"/>
                <a:gd name="connsiteY62" fmla="*/ 204976 h 812606"/>
                <a:gd name="connsiteX63" fmla="*/ 11864557 w 12329384"/>
                <a:gd name="connsiteY63" fmla="*/ 492302 h 812606"/>
                <a:gd name="connsiteX64" fmla="*/ 12329384 w 12329384"/>
                <a:gd name="connsiteY64" fmla="*/ 159808 h 812606"/>
                <a:gd name="connsiteX65" fmla="*/ 12329210 w 12329384"/>
                <a:gd name="connsiteY65" fmla="*/ 177225 h 812606"/>
                <a:gd name="connsiteX66" fmla="*/ 11735544 w 12329384"/>
                <a:gd name="connsiteY66" fmla="*/ 660610 h 812606"/>
                <a:gd name="connsiteX67" fmla="*/ 11365117 w 12329384"/>
                <a:gd name="connsiteY67" fmla="*/ 512014 h 812606"/>
                <a:gd name="connsiteX68" fmla="*/ 11316911 w 12329384"/>
                <a:gd name="connsiteY68" fmla="*/ 464675 h 812606"/>
                <a:gd name="connsiteX69" fmla="*/ 11312596 w 12329384"/>
                <a:gd name="connsiteY69" fmla="*/ 473298 h 812606"/>
                <a:gd name="connsiteX70" fmla="*/ 11303061 w 12329384"/>
                <a:gd name="connsiteY70" fmla="*/ 455634 h 812606"/>
                <a:gd name="connsiteX71" fmla="*/ 10863232 w 12329384"/>
                <a:gd name="connsiteY71" fmla="*/ 168308 h 812606"/>
                <a:gd name="connsiteX72" fmla="*/ 10440170 w 12329384"/>
                <a:gd name="connsiteY72" fmla="*/ 428741 h 812606"/>
                <a:gd name="connsiteX73" fmla="*/ 10439918 w 12329384"/>
                <a:gd name="connsiteY73" fmla="*/ 429150 h 812606"/>
                <a:gd name="connsiteX74" fmla="*/ 10438426 w 12329384"/>
                <a:gd name="connsiteY74" fmla="*/ 432244 h 812606"/>
                <a:gd name="connsiteX75" fmla="*/ 10388586 w 12329384"/>
                <a:gd name="connsiteY75" fmla="*/ 516101 h 812606"/>
                <a:gd name="connsiteX76" fmla="*/ 10382477 w 12329384"/>
                <a:gd name="connsiteY76" fmla="*/ 525613 h 812606"/>
                <a:gd name="connsiteX77" fmla="*/ 9890724 w 12329384"/>
                <a:gd name="connsiteY77" fmla="*/ 812603 h 812606"/>
                <a:gd name="connsiteX78" fmla="*/ 9520297 w 12329384"/>
                <a:gd name="connsiteY78" fmla="*/ 664007 h 812606"/>
                <a:gd name="connsiteX79" fmla="*/ 9472091 w 12329384"/>
                <a:gd name="connsiteY79" fmla="*/ 616668 h 812606"/>
                <a:gd name="connsiteX80" fmla="*/ 9467777 w 12329384"/>
                <a:gd name="connsiteY80" fmla="*/ 625292 h 812606"/>
                <a:gd name="connsiteX81" fmla="*/ 9458242 w 12329384"/>
                <a:gd name="connsiteY81" fmla="*/ 607627 h 812606"/>
                <a:gd name="connsiteX82" fmla="*/ 9018413 w 12329384"/>
                <a:gd name="connsiteY82" fmla="*/ 320302 h 812606"/>
                <a:gd name="connsiteX83" fmla="*/ 8752802 w 12329384"/>
                <a:gd name="connsiteY83" fmla="*/ 411089 h 812606"/>
                <a:gd name="connsiteX84" fmla="*/ 8707595 w 12329384"/>
                <a:gd name="connsiteY84" fmla="*/ 449000 h 812606"/>
                <a:gd name="connsiteX85" fmla="*/ 8702022 w 12329384"/>
                <a:gd name="connsiteY85" fmla="*/ 456073 h 812606"/>
                <a:gd name="connsiteX86" fmla="*/ 8590098 w 12329384"/>
                <a:gd name="connsiteY86" fmla="*/ 553928 h 812606"/>
                <a:gd name="connsiteX87" fmla="*/ 8548818 w 12329384"/>
                <a:gd name="connsiteY87" fmla="*/ 583206 h 812606"/>
                <a:gd name="connsiteX88" fmla="*/ 8275246 w 12329384"/>
                <a:gd name="connsiteY88" fmla="*/ 660611 h 812606"/>
                <a:gd name="connsiteX89" fmla="*/ 7904819 w 12329384"/>
                <a:gd name="connsiteY89" fmla="*/ 512015 h 812606"/>
                <a:gd name="connsiteX90" fmla="*/ 7856612 w 12329384"/>
                <a:gd name="connsiteY90" fmla="*/ 464676 h 812606"/>
                <a:gd name="connsiteX91" fmla="*/ 7852299 w 12329384"/>
                <a:gd name="connsiteY91" fmla="*/ 473299 h 812606"/>
                <a:gd name="connsiteX92" fmla="*/ 7842763 w 12329384"/>
                <a:gd name="connsiteY92" fmla="*/ 455635 h 812606"/>
                <a:gd name="connsiteX93" fmla="*/ 7402933 w 12329384"/>
                <a:gd name="connsiteY93" fmla="*/ 168309 h 812606"/>
                <a:gd name="connsiteX94" fmla="*/ 6979871 w 12329384"/>
                <a:gd name="connsiteY94" fmla="*/ 428742 h 812606"/>
                <a:gd name="connsiteX95" fmla="*/ 6979620 w 12329384"/>
                <a:gd name="connsiteY95" fmla="*/ 429151 h 812606"/>
                <a:gd name="connsiteX96" fmla="*/ 6978128 w 12329384"/>
                <a:gd name="connsiteY96" fmla="*/ 432245 h 812606"/>
                <a:gd name="connsiteX97" fmla="*/ 6922178 w 12329384"/>
                <a:gd name="connsiteY97" fmla="*/ 525614 h 812606"/>
                <a:gd name="connsiteX98" fmla="*/ 6430427 w 12329384"/>
                <a:gd name="connsiteY98" fmla="*/ 812604 h 812606"/>
                <a:gd name="connsiteX99" fmla="*/ 6059999 w 12329384"/>
                <a:gd name="connsiteY99" fmla="*/ 664008 h 812606"/>
                <a:gd name="connsiteX100" fmla="*/ 6011793 w 12329384"/>
                <a:gd name="connsiteY100" fmla="*/ 616669 h 812606"/>
                <a:gd name="connsiteX101" fmla="*/ 5997944 w 12329384"/>
                <a:gd name="connsiteY101" fmla="*/ 607628 h 812606"/>
                <a:gd name="connsiteX102" fmla="*/ 5558114 w 12329384"/>
                <a:gd name="connsiteY102" fmla="*/ 320302 h 812606"/>
                <a:gd name="connsiteX103" fmla="*/ 5292505 w 12329384"/>
                <a:gd name="connsiteY103" fmla="*/ 411089 h 812606"/>
                <a:gd name="connsiteX104" fmla="*/ 5207594 w 12329384"/>
                <a:gd name="connsiteY104" fmla="*/ 488913 h 812606"/>
                <a:gd name="connsiteX105" fmla="*/ 5088520 w 12329384"/>
                <a:gd name="connsiteY105" fmla="*/ 583208 h 812606"/>
                <a:gd name="connsiteX106" fmla="*/ 4814948 w 12329384"/>
                <a:gd name="connsiteY106" fmla="*/ 660613 h 812606"/>
                <a:gd name="connsiteX107" fmla="*/ 4444521 w 12329384"/>
                <a:gd name="connsiteY107" fmla="*/ 512017 h 812606"/>
                <a:gd name="connsiteX108" fmla="*/ 4396314 w 12329384"/>
                <a:gd name="connsiteY108" fmla="*/ 464678 h 812606"/>
                <a:gd name="connsiteX109" fmla="*/ 4382465 w 12329384"/>
                <a:gd name="connsiteY109" fmla="*/ 455637 h 812606"/>
                <a:gd name="connsiteX110" fmla="*/ 3942636 w 12329384"/>
                <a:gd name="connsiteY110" fmla="*/ 168311 h 812606"/>
                <a:gd name="connsiteX111" fmla="*/ 3519574 w 12329384"/>
                <a:gd name="connsiteY111" fmla="*/ 428744 h 812606"/>
                <a:gd name="connsiteX112" fmla="*/ 3477788 w 12329384"/>
                <a:gd name="connsiteY112" fmla="*/ 500852 h 812606"/>
                <a:gd name="connsiteX113" fmla="*/ 3461880 w 12329384"/>
                <a:gd name="connsiteY113" fmla="*/ 525616 h 812606"/>
                <a:gd name="connsiteX114" fmla="*/ 2970129 w 12329384"/>
                <a:gd name="connsiteY114" fmla="*/ 812606 h 812606"/>
                <a:gd name="connsiteX115" fmla="*/ 2599702 w 12329384"/>
                <a:gd name="connsiteY115" fmla="*/ 664010 h 812606"/>
                <a:gd name="connsiteX116" fmla="*/ 2551495 w 12329384"/>
                <a:gd name="connsiteY116" fmla="*/ 616671 h 812606"/>
                <a:gd name="connsiteX117" fmla="*/ 2537646 w 12329384"/>
                <a:gd name="connsiteY117" fmla="*/ 607630 h 812606"/>
                <a:gd name="connsiteX118" fmla="*/ 2097817 w 12329384"/>
                <a:gd name="connsiteY118" fmla="*/ 320304 h 812606"/>
                <a:gd name="connsiteX119" fmla="*/ 1832207 w 12329384"/>
                <a:gd name="connsiteY119" fmla="*/ 411091 h 812606"/>
                <a:gd name="connsiteX120" fmla="*/ 1722225 w 12329384"/>
                <a:gd name="connsiteY120" fmla="*/ 515954 h 812606"/>
                <a:gd name="connsiteX121" fmla="*/ 1628223 w 12329384"/>
                <a:gd name="connsiteY121" fmla="*/ 583210 h 812606"/>
                <a:gd name="connsiteX122" fmla="*/ 1354650 w 12329384"/>
                <a:gd name="connsiteY122" fmla="*/ 660615 h 812606"/>
                <a:gd name="connsiteX123" fmla="*/ 984223 w 12329384"/>
                <a:gd name="connsiteY123" fmla="*/ 512019 h 812606"/>
                <a:gd name="connsiteX124" fmla="*/ 931703 w 12329384"/>
                <a:gd name="connsiteY124" fmla="*/ 473303 h 812606"/>
                <a:gd name="connsiteX125" fmla="*/ 922167 w 12329384"/>
                <a:gd name="connsiteY125" fmla="*/ 455639 h 812606"/>
                <a:gd name="connsiteX126" fmla="*/ 482338 w 12329384"/>
                <a:gd name="connsiteY126" fmla="*/ 168313 h 812606"/>
                <a:gd name="connsiteX127" fmla="*/ 59276 w 12329384"/>
                <a:gd name="connsiteY127" fmla="*/ 428746 h 812606"/>
                <a:gd name="connsiteX128" fmla="*/ 59024 w 12329384"/>
                <a:gd name="connsiteY128" fmla="*/ 429155 h 812606"/>
                <a:gd name="connsiteX129" fmla="*/ 30746 w 12329384"/>
                <a:gd name="connsiteY129" fmla="*/ 480219 h 812606"/>
                <a:gd name="connsiteX130" fmla="*/ 1 w 12329384"/>
                <a:gd name="connsiteY130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490280 w 12329382"/>
                <a:gd name="connsiteY22" fmla="*/ 195938 h 812606"/>
                <a:gd name="connsiteX23" fmla="*/ 4504130 w 12329382"/>
                <a:gd name="connsiteY23" fmla="*/ 204979 h 812606"/>
                <a:gd name="connsiteX24" fmla="*/ 4943959 w 12329382"/>
                <a:gd name="connsiteY24" fmla="*/ 492304 h 812606"/>
                <a:gd name="connsiteX25" fmla="*/ 5209569 w 12329382"/>
                <a:gd name="connsiteY25" fmla="*/ 401517 h 812606"/>
                <a:gd name="connsiteX26" fmla="*/ 5254773 w 12329382"/>
                <a:gd name="connsiteY26" fmla="*/ 363608 h 812606"/>
                <a:gd name="connsiteX27" fmla="*/ 5372274 w 12329382"/>
                <a:gd name="connsiteY27" fmla="*/ 258677 h 812606"/>
                <a:gd name="connsiteX28" fmla="*/ 5413553 w 12329382"/>
                <a:gd name="connsiteY28" fmla="*/ 229399 h 812606"/>
                <a:gd name="connsiteX29" fmla="*/ 5687126 w 12329382"/>
                <a:gd name="connsiteY29" fmla="*/ 151994 h 812606"/>
                <a:gd name="connsiteX30" fmla="*/ 6057553 w 12329382"/>
                <a:gd name="connsiteY30" fmla="*/ 300590 h 812606"/>
                <a:gd name="connsiteX31" fmla="*/ 6119609 w 12329382"/>
                <a:gd name="connsiteY31" fmla="*/ 356970 h 812606"/>
                <a:gd name="connsiteX32" fmla="*/ 6559437 w 12329382"/>
                <a:gd name="connsiteY32" fmla="*/ 644296 h 812606"/>
                <a:gd name="connsiteX33" fmla="*/ 6982500 w 12329382"/>
                <a:gd name="connsiteY33" fmla="*/ 383863 h 812606"/>
                <a:gd name="connsiteX34" fmla="*/ 6982751 w 12329382"/>
                <a:gd name="connsiteY34" fmla="*/ 383454 h 812606"/>
                <a:gd name="connsiteX35" fmla="*/ 6984244 w 12329382"/>
                <a:gd name="connsiteY35" fmla="*/ 380360 h 812606"/>
                <a:gd name="connsiteX36" fmla="*/ 7040193 w 12329382"/>
                <a:gd name="connsiteY36" fmla="*/ 286991 h 812606"/>
                <a:gd name="connsiteX37" fmla="*/ 7531945 w 12329382"/>
                <a:gd name="connsiteY37" fmla="*/ 1 h 812606"/>
                <a:gd name="connsiteX38" fmla="*/ 7902372 w 12329382"/>
                <a:gd name="connsiteY38" fmla="*/ 148597 h 812606"/>
                <a:gd name="connsiteX39" fmla="*/ 7950578 w 12329382"/>
                <a:gd name="connsiteY39" fmla="*/ 195936 h 812606"/>
                <a:gd name="connsiteX40" fmla="*/ 7954892 w 12329382"/>
                <a:gd name="connsiteY40" fmla="*/ 187312 h 812606"/>
                <a:gd name="connsiteX41" fmla="*/ 7964428 w 12329382"/>
                <a:gd name="connsiteY41" fmla="*/ 204977 h 812606"/>
                <a:gd name="connsiteX42" fmla="*/ 8404256 w 12329382"/>
                <a:gd name="connsiteY42" fmla="*/ 492302 h 812606"/>
                <a:gd name="connsiteX43" fmla="*/ 8669867 w 12329382"/>
                <a:gd name="connsiteY43" fmla="*/ 401515 h 812606"/>
                <a:gd name="connsiteX44" fmla="*/ 8715074 w 12329382"/>
                <a:gd name="connsiteY44" fmla="*/ 363604 h 812606"/>
                <a:gd name="connsiteX45" fmla="*/ 8720648 w 12329382"/>
                <a:gd name="connsiteY45" fmla="*/ 356531 h 812606"/>
                <a:gd name="connsiteX46" fmla="*/ 8832571 w 12329382"/>
                <a:gd name="connsiteY46" fmla="*/ 258676 h 812606"/>
                <a:gd name="connsiteX47" fmla="*/ 8873851 w 12329382"/>
                <a:gd name="connsiteY47" fmla="*/ 229399 h 812606"/>
                <a:gd name="connsiteX48" fmla="*/ 9147424 w 12329382"/>
                <a:gd name="connsiteY48" fmla="*/ 151993 h 812606"/>
                <a:gd name="connsiteX49" fmla="*/ 9517851 w 12329382"/>
                <a:gd name="connsiteY49" fmla="*/ 300589 h 812606"/>
                <a:gd name="connsiteX50" fmla="*/ 9566057 w 12329382"/>
                <a:gd name="connsiteY50" fmla="*/ 347928 h 812606"/>
                <a:gd name="connsiteX51" fmla="*/ 9570371 w 12329382"/>
                <a:gd name="connsiteY51" fmla="*/ 339305 h 812606"/>
                <a:gd name="connsiteX52" fmla="*/ 9579906 w 12329382"/>
                <a:gd name="connsiteY52" fmla="*/ 356969 h 812606"/>
                <a:gd name="connsiteX53" fmla="*/ 10019736 w 12329382"/>
                <a:gd name="connsiteY53" fmla="*/ 644295 h 812606"/>
                <a:gd name="connsiteX54" fmla="*/ 10442798 w 12329382"/>
                <a:gd name="connsiteY54" fmla="*/ 383862 h 812606"/>
                <a:gd name="connsiteX55" fmla="*/ 10443050 w 12329382"/>
                <a:gd name="connsiteY55" fmla="*/ 383453 h 812606"/>
                <a:gd name="connsiteX56" fmla="*/ 10444542 w 12329382"/>
                <a:gd name="connsiteY56" fmla="*/ 380359 h 812606"/>
                <a:gd name="connsiteX57" fmla="*/ 10502072 w 12329382"/>
                <a:gd name="connsiteY57" fmla="*/ 271318 h 812606"/>
                <a:gd name="connsiteX58" fmla="*/ 10500491 w 12329382"/>
                <a:gd name="connsiteY58" fmla="*/ 286990 h 812606"/>
                <a:gd name="connsiteX59" fmla="*/ 10992243 w 12329382"/>
                <a:gd name="connsiteY59" fmla="*/ 0 h 812606"/>
                <a:gd name="connsiteX60" fmla="*/ 11362670 w 12329382"/>
                <a:gd name="connsiteY60" fmla="*/ 148596 h 812606"/>
                <a:gd name="connsiteX61" fmla="*/ 11410876 w 12329382"/>
                <a:gd name="connsiteY61" fmla="*/ 195935 h 812606"/>
                <a:gd name="connsiteX62" fmla="*/ 11424726 w 12329382"/>
                <a:gd name="connsiteY62" fmla="*/ 204976 h 812606"/>
                <a:gd name="connsiteX63" fmla="*/ 11864555 w 12329382"/>
                <a:gd name="connsiteY63" fmla="*/ 492302 h 812606"/>
                <a:gd name="connsiteX64" fmla="*/ 12329382 w 12329382"/>
                <a:gd name="connsiteY64" fmla="*/ 159808 h 812606"/>
                <a:gd name="connsiteX65" fmla="*/ 12329208 w 12329382"/>
                <a:gd name="connsiteY65" fmla="*/ 177225 h 812606"/>
                <a:gd name="connsiteX66" fmla="*/ 11735542 w 12329382"/>
                <a:gd name="connsiteY66" fmla="*/ 660610 h 812606"/>
                <a:gd name="connsiteX67" fmla="*/ 11365115 w 12329382"/>
                <a:gd name="connsiteY67" fmla="*/ 512014 h 812606"/>
                <a:gd name="connsiteX68" fmla="*/ 11316909 w 12329382"/>
                <a:gd name="connsiteY68" fmla="*/ 464675 h 812606"/>
                <a:gd name="connsiteX69" fmla="*/ 11312594 w 12329382"/>
                <a:gd name="connsiteY69" fmla="*/ 473298 h 812606"/>
                <a:gd name="connsiteX70" fmla="*/ 11303059 w 12329382"/>
                <a:gd name="connsiteY70" fmla="*/ 455634 h 812606"/>
                <a:gd name="connsiteX71" fmla="*/ 10863230 w 12329382"/>
                <a:gd name="connsiteY71" fmla="*/ 168308 h 812606"/>
                <a:gd name="connsiteX72" fmla="*/ 10440168 w 12329382"/>
                <a:gd name="connsiteY72" fmla="*/ 428741 h 812606"/>
                <a:gd name="connsiteX73" fmla="*/ 10439916 w 12329382"/>
                <a:gd name="connsiteY73" fmla="*/ 429150 h 812606"/>
                <a:gd name="connsiteX74" fmla="*/ 10438424 w 12329382"/>
                <a:gd name="connsiteY74" fmla="*/ 432244 h 812606"/>
                <a:gd name="connsiteX75" fmla="*/ 10388584 w 12329382"/>
                <a:gd name="connsiteY75" fmla="*/ 516101 h 812606"/>
                <a:gd name="connsiteX76" fmla="*/ 10382475 w 12329382"/>
                <a:gd name="connsiteY76" fmla="*/ 525613 h 812606"/>
                <a:gd name="connsiteX77" fmla="*/ 9890722 w 12329382"/>
                <a:gd name="connsiteY77" fmla="*/ 812603 h 812606"/>
                <a:gd name="connsiteX78" fmla="*/ 9520295 w 12329382"/>
                <a:gd name="connsiteY78" fmla="*/ 664007 h 812606"/>
                <a:gd name="connsiteX79" fmla="*/ 9472089 w 12329382"/>
                <a:gd name="connsiteY79" fmla="*/ 616668 h 812606"/>
                <a:gd name="connsiteX80" fmla="*/ 9467775 w 12329382"/>
                <a:gd name="connsiteY80" fmla="*/ 625292 h 812606"/>
                <a:gd name="connsiteX81" fmla="*/ 9458240 w 12329382"/>
                <a:gd name="connsiteY81" fmla="*/ 607627 h 812606"/>
                <a:gd name="connsiteX82" fmla="*/ 9018411 w 12329382"/>
                <a:gd name="connsiteY82" fmla="*/ 320302 h 812606"/>
                <a:gd name="connsiteX83" fmla="*/ 8752800 w 12329382"/>
                <a:gd name="connsiteY83" fmla="*/ 411089 h 812606"/>
                <a:gd name="connsiteX84" fmla="*/ 8707593 w 12329382"/>
                <a:gd name="connsiteY84" fmla="*/ 449000 h 812606"/>
                <a:gd name="connsiteX85" fmla="*/ 8590096 w 12329382"/>
                <a:gd name="connsiteY85" fmla="*/ 553928 h 812606"/>
                <a:gd name="connsiteX86" fmla="*/ 8548816 w 12329382"/>
                <a:gd name="connsiteY86" fmla="*/ 583206 h 812606"/>
                <a:gd name="connsiteX87" fmla="*/ 8275244 w 12329382"/>
                <a:gd name="connsiteY87" fmla="*/ 660611 h 812606"/>
                <a:gd name="connsiteX88" fmla="*/ 7904817 w 12329382"/>
                <a:gd name="connsiteY88" fmla="*/ 512015 h 812606"/>
                <a:gd name="connsiteX89" fmla="*/ 7856610 w 12329382"/>
                <a:gd name="connsiteY89" fmla="*/ 464676 h 812606"/>
                <a:gd name="connsiteX90" fmla="*/ 7852297 w 12329382"/>
                <a:gd name="connsiteY90" fmla="*/ 473299 h 812606"/>
                <a:gd name="connsiteX91" fmla="*/ 7842761 w 12329382"/>
                <a:gd name="connsiteY91" fmla="*/ 455635 h 812606"/>
                <a:gd name="connsiteX92" fmla="*/ 7402931 w 12329382"/>
                <a:gd name="connsiteY92" fmla="*/ 168309 h 812606"/>
                <a:gd name="connsiteX93" fmla="*/ 6979869 w 12329382"/>
                <a:gd name="connsiteY93" fmla="*/ 428742 h 812606"/>
                <a:gd name="connsiteX94" fmla="*/ 6979618 w 12329382"/>
                <a:gd name="connsiteY94" fmla="*/ 429151 h 812606"/>
                <a:gd name="connsiteX95" fmla="*/ 6978126 w 12329382"/>
                <a:gd name="connsiteY95" fmla="*/ 432245 h 812606"/>
                <a:gd name="connsiteX96" fmla="*/ 6922176 w 12329382"/>
                <a:gd name="connsiteY96" fmla="*/ 525614 h 812606"/>
                <a:gd name="connsiteX97" fmla="*/ 6430425 w 12329382"/>
                <a:gd name="connsiteY97" fmla="*/ 812604 h 812606"/>
                <a:gd name="connsiteX98" fmla="*/ 6059997 w 12329382"/>
                <a:gd name="connsiteY98" fmla="*/ 664008 h 812606"/>
                <a:gd name="connsiteX99" fmla="*/ 6011791 w 12329382"/>
                <a:gd name="connsiteY99" fmla="*/ 616669 h 812606"/>
                <a:gd name="connsiteX100" fmla="*/ 5997942 w 12329382"/>
                <a:gd name="connsiteY100" fmla="*/ 607628 h 812606"/>
                <a:gd name="connsiteX101" fmla="*/ 5558112 w 12329382"/>
                <a:gd name="connsiteY101" fmla="*/ 320302 h 812606"/>
                <a:gd name="connsiteX102" fmla="*/ 5292503 w 12329382"/>
                <a:gd name="connsiteY102" fmla="*/ 411089 h 812606"/>
                <a:gd name="connsiteX103" fmla="*/ 5207592 w 12329382"/>
                <a:gd name="connsiteY103" fmla="*/ 488913 h 812606"/>
                <a:gd name="connsiteX104" fmla="*/ 5088518 w 12329382"/>
                <a:gd name="connsiteY104" fmla="*/ 583208 h 812606"/>
                <a:gd name="connsiteX105" fmla="*/ 4814946 w 12329382"/>
                <a:gd name="connsiteY105" fmla="*/ 660613 h 812606"/>
                <a:gd name="connsiteX106" fmla="*/ 4444519 w 12329382"/>
                <a:gd name="connsiteY106" fmla="*/ 512017 h 812606"/>
                <a:gd name="connsiteX107" fmla="*/ 4396312 w 12329382"/>
                <a:gd name="connsiteY107" fmla="*/ 464678 h 812606"/>
                <a:gd name="connsiteX108" fmla="*/ 4382463 w 12329382"/>
                <a:gd name="connsiteY108" fmla="*/ 455637 h 812606"/>
                <a:gd name="connsiteX109" fmla="*/ 3942634 w 12329382"/>
                <a:gd name="connsiteY109" fmla="*/ 168311 h 812606"/>
                <a:gd name="connsiteX110" fmla="*/ 3519572 w 12329382"/>
                <a:gd name="connsiteY110" fmla="*/ 428744 h 812606"/>
                <a:gd name="connsiteX111" fmla="*/ 3477786 w 12329382"/>
                <a:gd name="connsiteY111" fmla="*/ 500852 h 812606"/>
                <a:gd name="connsiteX112" fmla="*/ 3461878 w 12329382"/>
                <a:gd name="connsiteY112" fmla="*/ 525616 h 812606"/>
                <a:gd name="connsiteX113" fmla="*/ 2970127 w 12329382"/>
                <a:gd name="connsiteY113" fmla="*/ 812606 h 812606"/>
                <a:gd name="connsiteX114" fmla="*/ 2599700 w 12329382"/>
                <a:gd name="connsiteY114" fmla="*/ 664010 h 812606"/>
                <a:gd name="connsiteX115" fmla="*/ 2551493 w 12329382"/>
                <a:gd name="connsiteY115" fmla="*/ 616671 h 812606"/>
                <a:gd name="connsiteX116" fmla="*/ 2537644 w 12329382"/>
                <a:gd name="connsiteY116" fmla="*/ 607630 h 812606"/>
                <a:gd name="connsiteX117" fmla="*/ 2097815 w 12329382"/>
                <a:gd name="connsiteY117" fmla="*/ 320304 h 812606"/>
                <a:gd name="connsiteX118" fmla="*/ 1832205 w 12329382"/>
                <a:gd name="connsiteY118" fmla="*/ 411091 h 812606"/>
                <a:gd name="connsiteX119" fmla="*/ 1722223 w 12329382"/>
                <a:gd name="connsiteY119" fmla="*/ 515954 h 812606"/>
                <a:gd name="connsiteX120" fmla="*/ 1628221 w 12329382"/>
                <a:gd name="connsiteY120" fmla="*/ 583210 h 812606"/>
                <a:gd name="connsiteX121" fmla="*/ 1354648 w 12329382"/>
                <a:gd name="connsiteY121" fmla="*/ 660615 h 812606"/>
                <a:gd name="connsiteX122" fmla="*/ 984221 w 12329382"/>
                <a:gd name="connsiteY122" fmla="*/ 512019 h 812606"/>
                <a:gd name="connsiteX123" fmla="*/ 931701 w 12329382"/>
                <a:gd name="connsiteY123" fmla="*/ 473303 h 812606"/>
                <a:gd name="connsiteX124" fmla="*/ 922165 w 12329382"/>
                <a:gd name="connsiteY124" fmla="*/ 455639 h 812606"/>
                <a:gd name="connsiteX125" fmla="*/ 482336 w 12329382"/>
                <a:gd name="connsiteY125" fmla="*/ 168313 h 812606"/>
                <a:gd name="connsiteX126" fmla="*/ 59274 w 12329382"/>
                <a:gd name="connsiteY126" fmla="*/ 428746 h 812606"/>
                <a:gd name="connsiteX127" fmla="*/ 59022 w 12329382"/>
                <a:gd name="connsiteY127" fmla="*/ 429155 h 812606"/>
                <a:gd name="connsiteX128" fmla="*/ 30744 w 12329382"/>
                <a:gd name="connsiteY128" fmla="*/ 480219 h 812606"/>
                <a:gd name="connsiteX129" fmla="*/ -1 w 12329382"/>
                <a:gd name="connsiteY129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59313 w 12329384"/>
                <a:gd name="connsiteY15" fmla="*/ 356972 h 812606"/>
                <a:gd name="connsiteX16" fmla="*/ 3099142 w 12329384"/>
                <a:gd name="connsiteY16" fmla="*/ 644298 h 812606"/>
                <a:gd name="connsiteX17" fmla="*/ 3522204 w 12329384"/>
                <a:gd name="connsiteY17" fmla="*/ 383865 h 812606"/>
                <a:gd name="connsiteX18" fmla="*/ 3573787 w 12329384"/>
                <a:gd name="connsiteY18" fmla="*/ 296505 h 812606"/>
                <a:gd name="connsiteX19" fmla="*/ 3579897 w 12329384"/>
                <a:gd name="connsiteY19" fmla="*/ 286993 h 812606"/>
                <a:gd name="connsiteX20" fmla="*/ 4071649 w 12329384"/>
                <a:gd name="connsiteY20" fmla="*/ 3 h 812606"/>
                <a:gd name="connsiteX21" fmla="*/ 4442076 w 12329384"/>
                <a:gd name="connsiteY21" fmla="*/ 148599 h 812606"/>
                <a:gd name="connsiteX22" fmla="*/ 4490282 w 12329384"/>
                <a:gd name="connsiteY22" fmla="*/ 195938 h 812606"/>
                <a:gd name="connsiteX23" fmla="*/ 4504132 w 12329384"/>
                <a:gd name="connsiteY23" fmla="*/ 204979 h 812606"/>
                <a:gd name="connsiteX24" fmla="*/ 4943961 w 12329384"/>
                <a:gd name="connsiteY24" fmla="*/ 492304 h 812606"/>
                <a:gd name="connsiteX25" fmla="*/ 5209571 w 12329384"/>
                <a:gd name="connsiteY25" fmla="*/ 401517 h 812606"/>
                <a:gd name="connsiteX26" fmla="*/ 5254775 w 12329384"/>
                <a:gd name="connsiteY26" fmla="*/ 363608 h 812606"/>
                <a:gd name="connsiteX27" fmla="*/ 5372276 w 12329384"/>
                <a:gd name="connsiteY27" fmla="*/ 258677 h 812606"/>
                <a:gd name="connsiteX28" fmla="*/ 5413555 w 12329384"/>
                <a:gd name="connsiteY28" fmla="*/ 229399 h 812606"/>
                <a:gd name="connsiteX29" fmla="*/ 5687128 w 12329384"/>
                <a:gd name="connsiteY29" fmla="*/ 151994 h 812606"/>
                <a:gd name="connsiteX30" fmla="*/ 6057555 w 12329384"/>
                <a:gd name="connsiteY30" fmla="*/ 300590 h 812606"/>
                <a:gd name="connsiteX31" fmla="*/ 6119611 w 12329384"/>
                <a:gd name="connsiteY31" fmla="*/ 356970 h 812606"/>
                <a:gd name="connsiteX32" fmla="*/ 6559439 w 12329384"/>
                <a:gd name="connsiteY32" fmla="*/ 644296 h 812606"/>
                <a:gd name="connsiteX33" fmla="*/ 6982502 w 12329384"/>
                <a:gd name="connsiteY33" fmla="*/ 383863 h 812606"/>
                <a:gd name="connsiteX34" fmla="*/ 6982753 w 12329384"/>
                <a:gd name="connsiteY34" fmla="*/ 383454 h 812606"/>
                <a:gd name="connsiteX35" fmla="*/ 6984246 w 12329384"/>
                <a:gd name="connsiteY35" fmla="*/ 380360 h 812606"/>
                <a:gd name="connsiteX36" fmla="*/ 7040195 w 12329384"/>
                <a:gd name="connsiteY36" fmla="*/ 286991 h 812606"/>
                <a:gd name="connsiteX37" fmla="*/ 7531947 w 12329384"/>
                <a:gd name="connsiteY37" fmla="*/ 1 h 812606"/>
                <a:gd name="connsiteX38" fmla="*/ 7902374 w 12329384"/>
                <a:gd name="connsiteY38" fmla="*/ 148597 h 812606"/>
                <a:gd name="connsiteX39" fmla="*/ 7950580 w 12329384"/>
                <a:gd name="connsiteY39" fmla="*/ 195936 h 812606"/>
                <a:gd name="connsiteX40" fmla="*/ 7954894 w 12329384"/>
                <a:gd name="connsiteY40" fmla="*/ 187312 h 812606"/>
                <a:gd name="connsiteX41" fmla="*/ 7964430 w 12329384"/>
                <a:gd name="connsiteY41" fmla="*/ 204977 h 812606"/>
                <a:gd name="connsiteX42" fmla="*/ 8404258 w 12329384"/>
                <a:gd name="connsiteY42" fmla="*/ 492302 h 812606"/>
                <a:gd name="connsiteX43" fmla="*/ 8669869 w 12329384"/>
                <a:gd name="connsiteY43" fmla="*/ 401515 h 812606"/>
                <a:gd name="connsiteX44" fmla="*/ 8715076 w 12329384"/>
                <a:gd name="connsiteY44" fmla="*/ 363604 h 812606"/>
                <a:gd name="connsiteX45" fmla="*/ 8720650 w 12329384"/>
                <a:gd name="connsiteY45" fmla="*/ 356531 h 812606"/>
                <a:gd name="connsiteX46" fmla="*/ 8832573 w 12329384"/>
                <a:gd name="connsiteY46" fmla="*/ 258676 h 812606"/>
                <a:gd name="connsiteX47" fmla="*/ 8873853 w 12329384"/>
                <a:gd name="connsiteY47" fmla="*/ 229399 h 812606"/>
                <a:gd name="connsiteX48" fmla="*/ 9147426 w 12329384"/>
                <a:gd name="connsiteY48" fmla="*/ 151993 h 812606"/>
                <a:gd name="connsiteX49" fmla="*/ 9517853 w 12329384"/>
                <a:gd name="connsiteY49" fmla="*/ 300589 h 812606"/>
                <a:gd name="connsiteX50" fmla="*/ 9566059 w 12329384"/>
                <a:gd name="connsiteY50" fmla="*/ 347928 h 812606"/>
                <a:gd name="connsiteX51" fmla="*/ 9570373 w 12329384"/>
                <a:gd name="connsiteY51" fmla="*/ 339305 h 812606"/>
                <a:gd name="connsiteX52" fmla="*/ 9579908 w 12329384"/>
                <a:gd name="connsiteY52" fmla="*/ 356969 h 812606"/>
                <a:gd name="connsiteX53" fmla="*/ 10019738 w 12329384"/>
                <a:gd name="connsiteY53" fmla="*/ 644295 h 812606"/>
                <a:gd name="connsiteX54" fmla="*/ 10442800 w 12329384"/>
                <a:gd name="connsiteY54" fmla="*/ 383862 h 812606"/>
                <a:gd name="connsiteX55" fmla="*/ 10443052 w 12329384"/>
                <a:gd name="connsiteY55" fmla="*/ 383453 h 812606"/>
                <a:gd name="connsiteX56" fmla="*/ 10444544 w 12329384"/>
                <a:gd name="connsiteY56" fmla="*/ 380359 h 812606"/>
                <a:gd name="connsiteX57" fmla="*/ 10502074 w 12329384"/>
                <a:gd name="connsiteY57" fmla="*/ 271318 h 812606"/>
                <a:gd name="connsiteX58" fmla="*/ 10500493 w 12329384"/>
                <a:gd name="connsiteY58" fmla="*/ 286990 h 812606"/>
                <a:gd name="connsiteX59" fmla="*/ 10992245 w 12329384"/>
                <a:gd name="connsiteY59" fmla="*/ 0 h 812606"/>
                <a:gd name="connsiteX60" fmla="*/ 11362672 w 12329384"/>
                <a:gd name="connsiteY60" fmla="*/ 148596 h 812606"/>
                <a:gd name="connsiteX61" fmla="*/ 11410878 w 12329384"/>
                <a:gd name="connsiteY61" fmla="*/ 195935 h 812606"/>
                <a:gd name="connsiteX62" fmla="*/ 11424728 w 12329384"/>
                <a:gd name="connsiteY62" fmla="*/ 204976 h 812606"/>
                <a:gd name="connsiteX63" fmla="*/ 11864557 w 12329384"/>
                <a:gd name="connsiteY63" fmla="*/ 492302 h 812606"/>
                <a:gd name="connsiteX64" fmla="*/ 12329384 w 12329384"/>
                <a:gd name="connsiteY64" fmla="*/ 159808 h 812606"/>
                <a:gd name="connsiteX65" fmla="*/ 12329210 w 12329384"/>
                <a:gd name="connsiteY65" fmla="*/ 177225 h 812606"/>
                <a:gd name="connsiteX66" fmla="*/ 11735544 w 12329384"/>
                <a:gd name="connsiteY66" fmla="*/ 660610 h 812606"/>
                <a:gd name="connsiteX67" fmla="*/ 11365117 w 12329384"/>
                <a:gd name="connsiteY67" fmla="*/ 512014 h 812606"/>
                <a:gd name="connsiteX68" fmla="*/ 11316911 w 12329384"/>
                <a:gd name="connsiteY68" fmla="*/ 464675 h 812606"/>
                <a:gd name="connsiteX69" fmla="*/ 11312596 w 12329384"/>
                <a:gd name="connsiteY69" fmla="*/ 473298 h 812606"/>
                <a:gd name="connsiteX70" fmla="*/ 11303061 w 12329384"/>
                <a:gd name="connsiteY70" fmla="*/ 455634 h 812606"/>
                <a:gd name="connsiteX71" fmla="*/ 10863232 w 12329384"/>
                <a:gd name="connsiteY71" fmla="*/ 168308 h 812606"/>
                <a:gd name="connsiteX72" fmla="*/ 10440170 w 12329384"/>
                <a:gd name="connsiteY72" fmla="*/ 428741 h 812606"/>
                <a:gd name="connsiteX73" fmla="*/ 10439918 w 12329384"/>
                <a:gd name="connsiteY73" fmla="*/ 429150 h 812606"/>
                <a:gd name="connsiteX74" fmla="*/ 10438426 w 12329384"/>
                <a:gd name="connsiteY74" fmla="*/ 432244 h 812606"/>
                <a:gd name="connsiteX75" fmla="*/ 10388586 w 12329384"/>
                <a:gd name="connsiteY75" fmla="*/ 516101 h 812606"/>
                <a:gd name="connsiteX76" fmla="*/ 10382477 w 12329384"/>
                <a:gd name="connsiteY76" fmla="*/ 525613 h 812606"/>
                <a:gd name="connsiteX77" fmla="*/ 9890724 w 12329384"/>
                <a:gd name="connsiteY77" fmla="*/ 812603 h 812606"/>
                <a:gd name="connsiteX78" fmla="*/ 9520297 w 12329384"/>
                <a:gd name="connsiteY78" fmla="*/ 664007 h 812606"/>
                <a:gd name="connsiteX79" fmla="*/ 9472091 w 12329384"/>
                <a:gd name="connsiteY79" fmla="*/ 616668 h 812606"/>
                <a:gd name="connsiteX80" fmla="*/ 9467777 w 12329384"/>
                <a:gd name="connsiteY80" fmla="*/ 625292 h 812606"/>
                <a:gd name="connsiteX81" fmla="*/ 9458242 w 12329384"/>
                <a:gd name="connsiteY81" fmla="*/ 607627 h 812606"/>
                <a:gd name="connsiteX82" fmla="*/ 9018413 w 12329384"/>
                <a:gd name="connsiteY82" fmla="*/ 320302 h 812606"/>
                <a:gd name="connsiteX83" fmla="*/ 8752802 w 12329384"/>
                <a:gd name="connsiteY83" fmla="*/ 411089 h 812606"/>
                <a:gd name="connsiteX84" fmla="*/ 8707595 w 12329384"/>
                <a:gd name="connsiteY84" fmla="*/ 449000 h 812606"/>
                <a:gd name="connsiteX85" fmla="*/ 8590098 w 12329384"/>
                <a:gd name="connsiteY85" fmla="*/ 553928 h 812606"/>
                <a:gd name="connsiteX86" fmla="*/ 8548818 w 12329384"/>
                <a:gd name="connsiteY86" fmla="*/ 583206 h 812606"/>
                <a:gd name="connsiteX87" fmla="*/ 8275246 w 12329384"/>
                <a:gd name="connsiteY87" fmla="*/ 660611 h 812606"/>
                <a:gd name="connsiteX88" fmla="*/ 7904819 w 12329384"/>
                <a:gd name="connsiteY88" fmla="*/ 512015 h 812606"/>
                <a:gd name="connsiteX89" fmla="*/ 7856612 w 12329384"/>
                <a:gd name="connsiteY89" fmla="*/ 464676 h 812606"/>
                <a:gd name="connsiteX90" fmla="*/ 7842763 w 12329384"/>
                <a:gd name="connsiteY90" fmla="*/ 455635 h 812606"/>
                <a:gd name="connsiteX91" fmla="*/ 7402933 w 12329384"/>
                <a:gd name="connsiteY91" fmla="*/ 168309 h 812606"/>
                <a:gd name="connsiteX92" fmla="*/ 6979871 w 12329384"/>
                <a:gd name="connsiteY92" fmla="*/ 428742 h 812606"/>
                <a:gd name="connsiteX93" fmla="*/ 6979620 w 12329384"/>
                <a:gd name="connsiteY93" fmla="*/ 429151 h 812606"/>
                <a:gd name="connsiteX94" fmla="*/ 6978128 w 12329384"/>
                <a:gd name="connsiteY94" fmla="*/ 432245 h 812606"/>
                <a:gd name="connsiteX95" fmla="*/ 6922178 w 12329384"/>
                <a:gd name="connsiteY95" fmla="*/ 525614 h 812606"/>
                <a:gd name="connsiteX96" fmla="*/ 6430427 w 12329384"/>
                <a:gd name="connsiteY96" fmla="*/ 812604 h 812606"/>
                <a:gd name="connsiteX97" fmla="*/ 6059999 w 12329384"/>
                <a:gd name="connsiteY97" fmla="*/ 664008 h 812606"/>
                <a:gd name="connsiteX98" fmla="*/ 6011793 w 12329384"/>
                <a:gd name="connsiteY98" fmla="*/ 616669 h 812606"/>
                <a:gd name="connsiteX99" fmla="*/ 5997944 w 12329384"/>
                <a:gd name="connsiteY99" fmla="*/ 607628 h 812606"/>
                <a:gd name="connsiteX100" fmla="*/ 5558114 w 12329384"/>
                <a:gd name="connsiteY100" fmla="*/ 320302 h 812606"/>
                <a:gd name="connsiteX101" fmla="*/ 5292505 w 12329384"/>
                <a:gd name="connsiteY101" fmla="*/ 411089 h 812606"/>
                <a:gd name="connsiteX102" fmla="*/ 5207594 w 12329384"/>
                <a:gd name="connsiteY102" fmla="*/ 488913 h 812606"/>
                <a:gd name="connsiteX103" fmla="*/ 5088520 w 12329384"/>
                <a:gd name="connsiteY103" fmla="*/ 583208 h 812606"/>
                <a:gd name="connsiteX104" fmla="*/ 4814948 w 12329384"/>
                <a:gd name="connsiteY104" fmla="*/ 660613 h 812606"/>
                <a:gd name="connsiteX105" fmla="*/ 4444521 w 12329384"/>
                <a:gd name="connsiteY105" fmla="*/ 512017 h 812606"/>
                <a:gd name="connsiteX106" fmla="*/ 4396314 w 12329384"/>
                <a:gd name="connsiteY106" fmla="*/ 464678 h 812606"/>
                <a:gd name="connsiteX107" fmla="*/ 4382465 w 12329384"/>
                <a:gd name="connsiteY107" fmla="*/ 455637 h 812606"/>
                <a:gd name="connsiteX108" fmla="*/ 3942636 w 12329384"/>
                <a:gd name="connsiteY108" fmla="*/ 168311 h 812606"/>
                <a:gd name="connsiteX109" fmla="*/ 3519574 w 12329384"/>
                <a:gd name="connsiteY109" fmla="*/ 428744 h 812606"/>
                <a:gd name="connsiteX110" fmla="*/ 3477788 w 12329384"/>
                <a:gd name="connsiteY110" fmla="*/ 500852 h 812606"/>
                <a:gd name="connsiteX111" fmla="*/ 3461880 w 12329384"/>
                <a:gd name="connsiteY111" fmla="*/ 525616 h 812606"/>
                <a:gd name="connsiteX112" fmla="*/ 2970129 w 12329384"/>
                <a:gd name="connsiteY112" fmla="*/ 812606 h 812606"/>
                <a:gd name="connsiteX113" fmla="*/ 2599702 w 12329384"/>
                <a:gd name="connsiteY113" fmla="*/ 664010 h 812606"/>
                <a:gd name="connsiteX114" fmla="*/ 2551495 w 12329384"/>
                <a:gd name="connsiteY114" fmla="*/ 616671 h 812606"/>
                <a:gd name="connsiteX115" fmla="*/ 2537646 w 12329384"/>
                <a:gd name="connsiteY115" fmla="*/ 607630 h 812606"/>
                <a:gd name="connsiteX116" fmla="*/ 2097817 w 12329384"/>
                <a:gd name="connsiteY116" fmla="*/ 320304 h 812606"/>
                <a:gd name="connsiteX117" fmla="*/ 1832207 w 12329384"/>
                <a:gd name="connsiteY117" fmla="*/ 411091 h 812606"/>
                <a:gd name="connsiteX118" fmla="*/ 1722225 w 12329384"/>
                <a:gd name="connsiteY118" fmla="*/ 515954 h 812606"/>
                <a:gd name="connsiteX119" fmla="*/ 1628223 w 12329384"/>
                <a:gd name="connsiteY119" fmla="*/ 583210 h 812606"/>
                <a:gd name="connsiteX120" fmla="*/ 1354650 w 12329384"/>
                <a:gd name="connsiteY120" fmla="*/ 660615 h 812606"/>
                <a:gd name="connsiteX121" fmla="*/ 984223 w 12329384"/>
                <a:gd name="connsiteY121" fmla="*/ 512019 h 812606"/>
                <a:gd name="connsiteX122" fmla="*/ 931703 w 12329384"/>
                <a:gd name="connsiteY122" fmla="*/ 473303 h 812606"/>
                <a:gd name="connsiteX123" fmla="*/ 922167 w 12329384"/>
                <a:gd name="connsiteY123" fmla="*/ 455639 h 812606"/>
                <a:gd name="connsiteX124" fmla="*/ 482338 w 12329384"/>
                <a:gd name="connsiteY124" fmla="*/ 168313 h 812606"/>
                <a:gd name="connsiteX125" fmla="*/ 59276 w 12329384"/>
                <a:gd name="connsiteY125" fmla="*/ 428746 h 812606"/>
                <a:gd name="connsiteX126" fmla="*/ 59024 w 12329384"/>
                <a:gd name="connsiteY126" fmla="*/ 429155 h 812606"/>
                <a:gd name="connsiteX127" fmla="*/ 30746 w 12329384"/>
                <a:gd name="connsiteY127" fmla="*/ 480219 h 812606"/>
                <a:gd name="connsiteX128" fmla="*/ 1 w 12329384"/>
                <a:gd name="connsiteY128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490280 w 12329382"/>
                <a:gd name="connsiteY22" fmla="*/ 195938 h 812606"/>
                <a:gd name="connsiteX23" fmla="*/ 4504130 w 12329382"/>
                <a:gd name="connsiteY23" fmla="*/ 204979 h 812606"/>
                <a:gd name="connsiteX24" fmla="*/ 4943959 w 12329382"/>
                <a:gd name="connsiteY24" fmla="*/ 492304 h 812606"/>
                <a:gd name="connsiteX25" fmla="*/ 5209569 w 12329382"/>
                <a:gd name="connsiteY25" fmla="*/ 401517 h 812606"/>
                <a:gd name="connsiteX26" fmla="*/ 5254773 w 12329382"/>
                <a:gd name="connsiteY26" fmla="*/ 363608 h 812606"/>
                <a:gd name="connsiteX27" fmla="*/ 5372274 w 12329382"/>
                <a:gd name="connsiteY27" fmla="*/ 258677 h 812606"/>
                <a:gd name="connsiteX28" fmla="*/ 5413553 w 12329382"/>
                <a:gd name="connsiteY28" fmla="*/ 229399 h 812606"/>
                <a:gd name="connsiteX29" fmla="*/ 5687126 w 12329382"/>
                <a:gd name="connsiteY29" fmla="*/ 151994 h 812606"/>
                <a:gd name="connsiteX30" fmla="*/ 6057553 w 12329382"/>
                <a:gd name="connsiteY30" fmla="*/ 300590 h 812606"/>
                <a:gd name="connsiteX31" fmla="*/ 6119609 w 12329382"/>
                <a:gd name="connsiteY31" fmla="*/ 356970 h 812606"/>
                <a:gd name="connsiteX32" fmla="*/ 6559437 w 12329382"/>
                <a:gd name="connsiteY32" fmla="*/ 644296 h 812606"/>
                <a:gd name="connsiteX33" fmla="*/ 6982500 w 12329382"/>
                <a:gd name="connsiteY33" fmla="*/ 383863 h 812606"/>
                <a:gd name="connsiteX34" fmla="*/ 6982751 w 12329382"/>
                <a:gd name="connsiteY34" fmla="*/ 383454 h 812606"/>
                <a:gd name="connsiteX35" fmla="*/ 6984244 w 12329382"/>
                <a:gd name="connsiteY35" fmla="*/ 380360 h 812606"/>
                <a:gd name="connsiteX36" fmla="*/ 7040193 w 12329382"/>
                <a:gd name="connsiteY36" fmla="*/ 286991 h 812606"/>
                <a:gd name="connsiteX37" fmla="*/ 7531945 w 12329382"/>
                <a:gd name="connsiteY37" fmla="*/ 1 h 812606"/>
                <a:gd name="connsiteX38" fmla="*/ 7902372 w 12329382"/>
                <a:gd name="connsiteY38" fmla="*/ 148597 h 812606"/>
                <a:gd name="connsiteX39" fmla="*/ 7950578 w 12329382"/>
                <a:gd name="connsiteY39" fmla="*/ 195936 h 812606"/>
                <a:gd name="connsiteX40" fmla="*/ 7964428 w 12329382"/>
                <a:gd name="connsiteY40" fmla="*/ 204977 h 812606"/>
                <a:gd name="connsiteX41" fmla="*/ 8404256 w 12329382"/>
                <a:gd name="connsiteY41" fmla="*/ 492302 h 812606"/>
                <a:gd name="connsiteX42" fmla="*/ 8669867 w 12329382"/>
                <a:gd name="connsiteY42" fmla="*/ 401515 h 812606"/>
                <a:gd name="connsiteX43" fmla="*/ 8715074 w 12329382"/>
                <a:gd name="connsiteY43" fmla="*/ 363604 h 812606"/>
                <a:gd name="connsiteX44" fmla="*/ 8720648 w 12329382"/>
                <a:gd name="connsiteY44" fmla="*/ 356531 h 812606"/>
                <a:gd name="connsiteX45" fmla="*/ 8832571 w 12329382"/>
                <a:gd name="connsiteY45" fmla="*/ 258676 h 812606"/>
                <a:gd name="connsiteX46" fmla="*/ 8873851 w 12329382"/>
                <a:gd name="connsiteY46" fmla="*/ 229399 h 812606"/>
                <a:gd name="connsiteX47" fmla="*/ 9147424 w 12329382"/>
                <a:gd name="connsiteY47" fmla="*/ 151993 h 812606"/>
                <a:gd name="connsiteX48" fmla="*/ 9517851 w 12329382"/>
                <a:gd name="connsiteY48" fmla="*/ 300589 h 812606"/>
                <a:gd name="connsiteX49" fmla="*/ 9566057 w 12329382"/>
                <a:gd name="connsiteY49" fmla="*/ 347928 h 812606"/>
                <a:gd name="connsiteX50" fmla="*/ 9570371 w 12329382"/>
                <a:gd name="connsiteY50" fmla="*/ 339305 h 812606"/>
                <a:gd name="connsiteX51" fmla="*/ 9579906 w 12329382"/>
                <a:gd name="connsiteY51" fmla="*/ 356969 h 812606"/>
                <a:gd name="connsiteX52" fmla="*/ 10019736 w 12329382"/>
                <a:gd name="connsiteY52" fmla="*/ 644295 h 812606"/>
                <a:gd name="connsiteX53" fmla="*/ 10442798 w 12329382"/>
                <a:gd name="connsiteY53" fmla="*/ 383862 h 812606"/>
                <a:gd name="connsiteX54" fmla="*/ 10443050 w 12329382"/>
                <a:gd name="connsiteY54" fmla="*/ 383453 h 812606"/>
                <a:gd name="connsiteX55" fmla="*/ 10444542 w 12329382"/>
                <a:gd name="connsiteY55" fmla="*/ 380359 h 812606"/>
                <a:gd name="connsiteX56" fmla="*/ 10502072 w 12329382"/>
                <a:gd name="connsiteY56" fmla="*/ 271318 h 812606"/>
                <a:gd name="connsiteX57" fmla="*/ 10500491 w 12329382"/>
                <a:gd name="connsiteY57" fmla="*/ 286990 h 812606"/>
                <a:gd name="connsiteX58" fmla="*/ 10992243 w 12329382"/>
                <a:gd name="connsiteY58" fmla="*/ 0 h 812606"/>
                <a:gd name="connsiteX59" fmla="*/ 11362670 w 12329382"/>
                <a:gd name="connsiteY59" fmla="*/ 148596 h 812606"/>
                <a:gd name="connsiteX60" fmla="*/ 11410876 w 12329382"/>
                <a:gd name="connsiteY60" fmla="*/ 195935 h 812606"/>
                <a:gd name="connsiteX61" fmla="*/ 11424726 w 12329382"/>
                <a:gd name="connsiteY61" fmla="*/ 204976 h 812606"/>
                <a:gd name="connsiteX62" fmla="*/ 11864555 w 12329382"/>
                <a:gd name="connsiteY62" fmla="*/ 492302 h 812606"/>
                <a:gd name="connsiteX63" fmla="*/ 12329382 w 12329382"/>
                <a:gd name="connsiteY63" fmla="*/ 159808 h 812606"/>
                <a:gd name="connsiteX64" fmla="*/ 12329208 w 12329382"/>
                <a:gd name="connsiteY64" fmla="*/ 177225 h 812606"/>
                <a:gd name="connsiteX65" fmla="*/ 11735542 w 12329382"/>
                <a:gd name="connsiteY65" fmla="*/ 660610 h 812606"/>
                <a:gd name="connsiteX66" fmla="*/ 11365115 w 12329382"/>
                <a:gd name="connsiteY66" fmla="*/ 512014 h 812606"/>
                <a:gd name="connsiteX67" fmla="*/ 11316909 w 12329382"/>
                <a:gd name="connsiteY67" fmla="*/ 464675 h 812606"/>
                <a:gd name="connsiteX68" fmla="*/ 11312594 w 12329382"/>
                <a:gd name="connsiteY68" fmla="*/ 473298 h 812606"/>
                <a:gd name="connsiteX69" fmla="*/ 11303059 w 12329382"/>
                <a:gd name="connsiteY69" fmla="*/ 455634 h 812606"/>
                <a:gd name="connsiteX70" fmla="*/ 10863230 w 12329382"/>
                <a:gd name="connsiteY70" fmla="*/ 168308 h 812606"/>
                <a:gd name="connsiteX71" fmla="*/ 10440168 w 12329382"/>
                <a:gd name="connsiteY71" fmla="*/ 428741 h 812606"/>
                <a:gd name="connsiteX72" fmla="*/ 10439916 w 12329382"/>
                <a:gd name="connsiteY72" fmla="*/ 429150 h 812606"/>
                <a:gd name="connsiteX73" fmla="*/ 10438424 w 12329382"/>
                <a:gd name="connsiteY73" fmla="*/ 432244 h 812606"/>
                <a:gd name="connsiteX74" fmla="*/ 10388584 w 12329382"/>
                <a:gd name="connsiteY74" fmla="*/ 516101 h 812606"/>
                <a:gd name="connsiteX75" fmla="*/ 10382475 w 12329382"/>
                <a:gd name="connsiteY75" fmla="*/ 525613 h 812606"/>
                <a:gd name="connsiteX76" fmla="*/ 9890722 w 12329382"/>
                <a:gd name="connsiteY76" fmla="*/ 812603 h 812606"/>
                <a:gd name="connsiteX77" fmla="*/ 9520295 w 12329382"/>
                <a:gd name="connsiteY77" fmla="*/ 664007 h 812606"/>
                <a:gd name="connsiteX78" fmla="*/ 9472089 w 12329382"/>
                <a:gd name="connsiteY78" fmla="*/ 616668 h 812606"/>
                <a:gd name="connsiteX79" fmla="*/ 9467775 w 12329382"/>
                <a:gd name="connsiteY79" fmla="*/ 625292 h 812606"/>
                <a:gd name="connsiteX80" fmla="*/ 9458240 w 12329382"/>
                <a:gd name="connsiteY80" fmla="*/ 607627 h 812606"/>
                <a:gd name="connsiteX81" fmla="*/ 9018411 w 12329382"/>
                <a:gd name="connsiteY81" fmla="*/ 320302 h 812606"/>
                <a:gd name="connsiteX82" fmla="*/ 8752800 w 12329382"/>
                <a:gd name="connsiteY82" fmla="*/ 411089 h 812606"/>
                <a:gd name="connsiteX83" fmla="*/ 8707593 w 12329382"/>
                <a:gd name="connsiteY83" fmla="*/ 449000 h 812606"/>
                <a:gd name="connsiteX84" fmla="*/ 8590096 w 12329382"/>
                <a:gd name="connsiteY84" fmla="*/ 553928 h 812606"/>
                <a:gd name="connsiteX85" fmla="*/ 8548816 w 12329382"/>
                <a:gd name="connsiteY85" fmla="*/ 583206 h 812606"/>
                <a:gd name="connsiteX86" fmla="*/ 8275244 w 12329382"/>
                <a:gd name="connsiteY86" fmla="*/ 660611 h 812606"/>
                <a:gd name="connsiteX87" fmla="*/ 7904817 w 12329382"/>
                <a:gd name="connsiteY87" fmla="*/ 512015 h 812606"/>
                <a:gd name="connsiteX88" fmla="*/ 7856610 w 12329382"/>
                <a:gd name="connsiteY88" fmla="*/ 464676 h 812606"/>
                <a:gd name="connsiteX89" fmla="*/ 7842761 w 12329382"/>
                <a:gd name="connsiteY89" fmla="*/ 455635 h 812606"/>
                <a:gd name="connsiteX90" fmla="*/ 7402931 w 12329382"/>
                <a:gd name="connsiteY90" fmla="*/ 168309 h 812606"/>
                <a:gd name="connsiteX91" fmla="*/ 6979869 w 12329382"/>
                <a:gd name="connsiteY91" fmla="*/ 428742 h 812606"/>
                <a:gd name="connsiteX92" fmla="*/ 6979618 w 12329382"/>
                <a:gd name="connsiteY92" fmla="*/ 429151 h 812606"/>
                <a:gd name="connsiteX93" fmla="*/ 6978126 w 12329382"/>
                <a:gd name="connsiteY93" fmla="*/ 432245 h 812606"/>
                <a:gd name="connsiteX94" fmla="*/ 6922176 w 12329382"/>
                <a:gd name="connsiteY94" fmla="*/ 525614 h 812606"/>
                <a:gd name="connsiteX95" fmla="*/ 6430425 w 12329382"/>
                <a:gd name="connsiteY95" fmla="*/ 812604 h 812606"/>
                <a:gd name="connsiteX96" fmla="*/ 6059997 w 12329382"/>
                <a:gd name="connsiteY96" fmla="*/ 664008 h 812606"/>
                <a:gd name="connsiteX97" fmla="*/ 6011791 w 12329382"/>
                <a:gd name="connsiteY97" fmla="*/ 616669 h 812606"/>
                <a:gd name="connsiteX98" fmla="*/ 5997942 w 12329382"/>
                <a:gd name="connsiteY98" fmla="*/ 607628 h 812606"/>
                <a:gd name="connsiteX99" fmla="*/ 5558112 w 12329382"/>
                <a:gd name="connsiteY99" fmla="*/ 320302 h 812606"/>
                <a:gd name="connsiteX100" fmla="*/ 5292503 w 12329382"/>
                <a:gd name="connsiteY100" fmla="*/ 411089 h 812606"/>
                <a:gd name="connsiteX101" fmla="*/ 5207592 w 12329382"/>
                <a:gd name="connsiteY101" fmla="*/ 488913 h 812606"/>
                <a:gd name="connsiteX102" fmla="*/ 5088518 w 12329382"/>
                <a:gd name="connsiteY102" fmla="*/ 583208 h 812606"/>
                <a:gd name="connsiteX103" fmla="*/ 4814946 w 12329382"/>
                <a:gd name="connsiteY103" fmla="*/ 660613 h 812606"/>
                <a:gd name="connsiteX104" fmla="*/ 4444519 w 12329382"/>
                <a:gd name="connsiteY104" fmla="*/ 512017 h 812606"/>
                <a:gd name="connsiteX105" fmla="*/ 4396312 w 12329382"/>
                <a:gd name="connsiteY105" fmla="*/ 464678 h 812606"/>
                <a:gd name="connsiteX106" fmla="*/ 4382463 w 12329382"/>
                <a:gd name="connsiteY106" fmla="*/ 455637 h 812606"/>
                <a:gd name="connsiteX107" fmla="*/ 3942634 w 12329382"/>
                <a:gd name="connsiteY107" fmla="*/ 168311 h 812606"/>
                <a:gd name="connsiteX108" fmla="*/ 3519572 w 12329382"/>
                <a:gd name="connsiteY108" fmla="*/ 428744 h 812606"/>
                <a:gd name="connsiteX109" fmla="*/ 3477786 w 12329382"/>
                <a:gd name="connsiteY109" fmla="*/ 500852 h 812606"/>
                <a:gd name="connsiteX110" fmla="*/ 3461878 w 12329382"/>
                <a:gd name="connsiteY110" fmla="*/ 525616 h 812606"/>
                <a:gd name="connsiteX111" fmla="*/ 2970127 w 12329382"/>
                <a:gd name="connsiteY111" fmla="*/ 812606 h 812606"/>
                <a:gd name="connsiteX112" fmla="*/ 2599700 w 12329382"/>
                <a:gd name="connsiteY112" fmla="*/ 664010 h 812606"/>
                <a:gd name="connsiteX113" fmla="*/ 2551493 w 12329382"/>
                <a:gd name="connsiteY113" fmla="*/ 616671 h 812606"/>
                <a:gd name="connsiteX114" fmla="*/ 2537644 w 12329382"/>
                <a:gd name="connsiteY114" fmla="*/ 607630 h 812606"/>
                <a:gd name="connsiteX115" fmla="*/ 2097815 w 12329382"/>
                <a:gd name="connsiteY115" fmla="*/ 320304 h 812606"/>
                <a:gd name="connsiteX116" fmla="*/ 1832205 w 12329382"/>
                <a:gd name="connsiteY116" fmla="*/ 411091 h 812606"/>
                <a:gd name="connsiteX117" fmla="*/ 1722223 w 12329382"/>
                <a:gd name="connsiteY117" fmla="*/ 515954 h 812606"/>
                <a:gd name="connsiteX118" fmla="*/ 1628221 w 12329382"/>
                <a:gd name="connsiteY118" fmla="*/ 583210 h 812606"/>
                <a:gd name="connsiteX119" fmla="*/ 1354648 w 12329382"/>
                <a:gd name="connsiteY119" fmla="*/ 660615 h 812606"/>
                <a:gd name="connsiteX120" fmla="*/ 984221 w 12329382"/>
                <a:gd name="connsiteY120" fmla="*/ 512019 h 812606"/>
                <a:gd name="connsiteX121" fmla="*/ 931701 w 12329382"/>
                <a:gd name="connsiteY121" fmla="*/ 473303 h 812606"/>
                <a:gd name="connsiteX122" fmla="*/ 922165 w 12329382"/>
                <a:gd name="connsiteY122" fmla="*/ 455639 h 812606"/>
                <a:gd name="connsiteX123" fmla="*/ 482336 w 12329382"/>
                <a:gd name="connsiteY123" fmla="*/ 168313 h 812606"/>
                <a:gd name="connsiteX124" fmla="*/ 59274 w 12329382"/>
                <a:gd name="connsiteY124" fmla="*/ 428746 h 812606"/>
                <a:gd name="connsiteX125" fmla="*/ 59022 w 12329382"/>
                <a:gd name="connsiteY125" fmla="*/ 429155 h 812606"/>
                <a:gd name="connsiteX126" fmla="*/ 30744 w 12329382"/>
                <a:gd name="connsiteY126" fmla="*/ 480219 h 812606"/>
                <a:gd name="connsiteX127" fmla="*/ -1 w 12329382"/>
                <a:gd name="connsiteY127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59313 w 12329384"/>
                <a:gd name="connsiteY15" fmla="*/ 356972 h 812606"/>
                <a:gd name="connsiteX16" fmla="*/ 3099142 w 12329384"/>
                <a:gd name="connsiteY16" fmla="*/ 644298 h 812606"/>
                <a:gd name="connsiteX17" fmla="*/ 3522204 w 12329384"/>
                <a:gd name="connsiteY17" fmla="*/ 383865 h 812606"/>
                <a:gd name="connsiteX18" fmla="*/ 3573787 w 12329384"/>
                <a:gd name="connsiteY18" fmla="*/ 296505 h 812606"/>
                <a:gd name="connsiteX19" fmla="*/ 3579897 w 12329384"/>
                <a:gd name="connsiteY19" fmla="*/ 286993 h 812606"/>
                <a:gd name="connsiteX20" fmla="*/ 4071649 w 12329384"/>
                <a:gd name="connsiteY20" fmla="*/ 3 h 812606"/>
                <a:gd name="connsiteX21" fmla="*/ 4442076 w 12329384"/>
                <a:gd name="connsiteY21" fmla="*/ 148599 h 812606"/>
                <a:gd name="connsiteX22" fmla="*/ 4490282 w 12329384"/>
                <a:gd name="connsiteY22" fmla="*/ 195938 h 812606"/>
                <a:gd name="connsiteX23" fmla="*/ 4504132 w 12329384"/>
                <a:gd name="connsiteY23" fmla="*/ 204979 h 812606"/>
                <a:gd name="connsiteX24" fmla="*/ 4943961 w 12329384"/>
                <a:gd name="connsiteY24" fmla="*/ 492304 h 812606"/>
                <a:gd name="connsiteX25" fmla="*/ 5209571 w 12329384"/>
                <a:gd name="connsiteY25" fmla="*/ 401517 h 812606"/>
                <a:gd name="connsiteX26" fmla="*/ 5254775 w 12329384"/>
                <a:gd name="connsiteY26" fmla="*/ 363608 h 812606"/>
                <a:gd name="connsiteX27" fmla="*/ 5372276 w 12329384"/>
                <a:gd name="connsiteY27" fmla="*/ 258677 h 812606"/>
                <a:gd name="connsiteX28" fmla="*/ 5413555 w 12329384"/>
                <a:gd name="connsiteY28" fmla="*/ 229399 h 812606"/>
                <a:gd name="connsiteX29" fmla="*/ 5687128 w 12329384"/>
                <a:gd name="connsiteY29" fmla="*/ 151994 h 812606"/>
                <a:gd name="connsiteX30" fmla="*/ 6057555 w 12329384"/>
                <a:gd name="connsiteY30" fmla="*/ 300590 h 812606"/>
                <a:gd name="connsiteX31" fmla="*/ 6119611 w 12329384"/>
                <a:gd name="connsiteY31" fmla="*/ 356970 h 812606"/>
                <a:gd name="connsiteX32" fmla="*/ 6559439 w 12329384"/>
                <a:gd name="connsiteY32" fmla="*/ 644296 h 812606"/>
                <a:gd name="connsiteX33" fmla="*/ 6982502 w 12329384"/>
                <a:gd name="connsiteY33" fmla="*/ 383863 h 812606"/>
                <a:gd name="connsiteX34" fmla="*/ 6982753 w 12329384"/>
                <a:gd name="connsiteY34" fmla="*/ 383454 h 812606"/>
                <a:gd name="connsiteX35" fmla="*/ 6984246 w 12329384"/>
                <a:gd name="connsiteY35" fmla="*/ 380360 h 812606"/>
                <a:gd name="connsiteX36" fmla="*/ 7040195 w 12329384"/>
                <a:gd name="connsiteY36" fmla="*/ 286991 h 812606"/>
                <a:gd name="connsiteX37" fmla="*/ 7531947 w 12329384"/>
                <a:gd name="connsiteY37" fmla="*/ 1 h 812606"/>
                <a:gd name="connsiteX38" fmla="*/ 7902374 w 12329384"/>
                <a:gd name="connsiteY38" fmla="*/ 148597 h 812606"/>
                <a:gd name="connsiteX39" fmla="*/ 7950580 w 12329384"/>
                <a:gd name="connsiteY39" fmla="*/ 195936 h 812606"/>
                <a:gd name="connsiteX40" fmla="*/ 7964430 w 12329384"/>
                <a:gd name="connsiteY40" fmla="*/ 204977 h 812606"/>
                <a:gd name="connsiteX41" fmla="*/ 8404258 w 12329384"/>
                <a:gd name="connsiteY41" fmla="*/ 492302 h 812606"/>
                <a:gd name="connsiteX42" fmla="*/ 8669869 w 12329384"/>
                <a:gd name="connsiteY42" fmla="*/ 401515 h 812606"/>
                <a:gd name="connsiteX43" fmla="*/ 8715076 w 12329384"/>
                <a:gd name="connsiteY43" fmla="*/ 363604 h 812606"/>
                <a:gd name="connsiteX44" fmla="*/ 8720650 w 12329384"/>
                <a:gd name="connsiteY44" fmla="*/ 356531 h 812606"/>
                <a:gd name="connsiteX45" fmla="*/ 8832573 w 12329384"/>
                <a:gd name="connsiteY45" fmla="*/ 258676 h 812606"/>
                <a:gd name="connsiteX46" fmla="*/ 8873853 w 12329384"/>
                <a:gd name="connsiteY46" fmla="*/ 229399 h 812606"/>
                <a:gd name="connsiteX47" fmla="*/ 9147426 w 12329384"/>
                <a:gd name="connsiteY47" fmla="*/ 151993 h 812606"/>
                <a:gd name="connsiteX48" fmla="*/ 9517853 w 12329384"/>
                <a:gd name="connsiteY48" fmla="*/ 300589 h 812606"/>
                <a:gd name="connsiteX49" fmla="*/ 9566059 w 12329384"/>
                <a:gd name="connsiteY49" fmla="*/ 347928 h 812606"/>
                <a:gd name="connsiteX50" fmla="*/ 9570373 w 12329384"/>
                <a:gd name="connsiteY50" fmla="*/ 339305 h 812606"/>
                <a:gd name="connsiteX51" fmla="*/ 9579908 w 12329384"/>
                <a:gd name="connsiteY51" fmla="*/ 356969 h 812606"/>
                <a:gd name="connsiteX52" fmla="*/ 10019738 w 12329384"/>
                <a:gd name="connsiteY52" fmla="*/ 644295 h 812606"/>
                <a:gd name="connsiteX53" fmla="*/ 10442800 w 12329384"/>
                <a:gd name="connsiteY53" fmla="*/ 383862 h 812606"/>
                <a:gd name="connsiteX54" fmla="*/ 10443052 w 12329384"/>
                <a:gd name="connsiteY54" fmla="*/ 383453 h 812606"/>
                <a:gd name="connsiteX55" fmla="*/ 10444544 w 12329384"/>
                <a:gd name="connsiteY55" fmla="*/ 380359 h 812606"/>
                <a:gd name="connsiteX56" fmla="*/ 10502074 w 12329384"/>
                <a:gd name="connsiteY56" fmla="*/ 271318 h 812606"/>
                <a:gd name="connsiteX57" fmla="*/ 10500493 w 12329384"/>
                <a:gd name="connsiteY57" fmla="*/ 286990 h 812606"/>
                <a:gd name="connsiteX58" fmla="*/ 10992245 w 12329384"/>
                <a:gd name="connsiteY58" fmla="*/ 0 h 812606"/>
                <a:gd name="connsiteX59" fmla="*/ 11362672 w 12329384"/>
                <a:gd name="connsiteY59" fmla="*/ 148596 h 812606"/>
                <a:gd name="connsiteX60" fmla="*/ 11410878 w 12329384"/>
                <a:gd name="connsiteY60" fmla="*/ 195935 h 812606"/>
                <a:gd name="connsiteX61" fmla="*/ 11424728 w 12329384"/>
                <a:gd name="connsiteY61" fmla="*/ 204976 h 812606"/>
                <a:gd name="connsiteX62" fmla="*/ 11864557 w 12329384"/>
                <a:gd name="connsiteY62" fmla="*/ 492302 h 812606"/>
                <a:gd name="connsiteX63" fmla="*/ 12329384 w 12329384"/>
                <a:gd name="connsiteY63" fmla="*/ 159808 h 812606"/>
                <a:gd name="connsiteX64" fmla="*/ 12329210 w 12329384"/>
                <a:gd name="connsiteY64" fmla="*/ 177225 h 812606"/>
                <a:gd name="connsiteX65" fmla="*/ 11735544 w 12329384"/>
                <a:gd name="connsiteY65" fmla="*/ 660610 h 812606"/>
                <a:gd name="connsiteX66" fmla="*/ 11365117 w 12329384"/>
                <a:gd name="connsiteY66" fmla="*/ 512014 h 812606"/>
                <a:gd name="connsiteX67" fmla="*/ 11316911 w 12329384"/>
                <a:gd name="connsiteY67" fmla="*/ 464675 h 812606"/>
                <a:gd name="connsiteX68" fmla="*/ 11312596 w 12329384"/>
                <a:gd name="connsiteY68" fmla="*/ 473298 h 812606"/>
                <a:gd name="connsiteX69" fmla="*/ 11303061 w 12329384"/>
                <a:gd name="connsiteY69" fmla="*/ 455634 h 812606"/>
                <a:gd name="connsiteX70" fmla="*/ 10863232 w 12329384"/>
                <a:gd name="connsiteY70" fmla="*/ 168308 h 812606"/>
                <a:gd name="connsiteX71" fmla="*/ 10440170 w 12329384"/>
                <a:gd name="connsiteY71" fmla="*/ 428741 h 812606"/>
                <a:gd name="connsiteX72" fmla="*/ 10439918 w 12329384"/>
                <a:gd name="connsiteY72" fmla="*/ 429150 h 812606"/>
                <a:gd name="connsiteX73" fmla="*/ 10438426 w 12329384"/>
                <a:gd name="connsiteY73" fmla="*/ 432244 h 812606"/>
                <a:gd name="connsiteX74" fmla="*/ 10388586 w 12329384"/>
                <a:gd name="connsiteY74" fmla="*/ 516101 h 812606"/>
                <a:gd name="connsiteX75" fmla="*/ 10382477 w 12329384"/>
                <a:gd name="connsiteY75" fmla="*/ 525613 h 812606"/>
                <a:gd name="connsiteX76" fmla="*/ 9890724 w 12329384"/>
                <a:gd name="connsiteY76" fmla="*/ 812603 h 812606"/>
                <a:gd name="connsiteX77" fmla="*/ 9520297 w 12329384"/>
                <a:gd name="connsiteY77" fmla="*/ 664007 h 812606"/>
                <a:gd name="connsiteX78" fmla="*/ 9472091 w 12329384"/>
                <a:gd name="connsiteY78" fmla="*/ 616668 h 812606"/>
                <a:gd name="connsiteX79" fmla="*/ 9458242 w 12329384"/>
                <a:gd name="connsiteY79" fmla="*/ 607627 h 812606"/>
                <a:gd name="connsiteX80" fmla="*/ 9018413 w 12329384"/>
                <a:gd name="connsiteY80" fmla="*/ 320302 h 812606"/>
                <a:gd name="connsiteX81" fmla="*/ 8752802 w 12329384"/>
                <a:gd name="connsiteY81" fmla="*/ 411089 h 812606"/>
                <a:gd name="connsiteX82" fmla="*/ 8707595 w 12329384"/>
                <a:gd name="connsiteY82" fmla="*/ 449000 h 812606"/>
                <a:gd name="connsiteX83" fmla="*/ 8590098 w 12329384"/>
                <a:gd name="connsiteY83" fmla="*/ 553928 h 812606"/>
                <a:gd name="connsiteX84" fmla="*/ 8548818 w 12329384"/>
                <a:gd name="connsiteY84" fmla="*/ 583206 h 812606"/>
                <a:gd name="connsiteX85" fmla="*/ 8275246 w 12329384"/>
                <a:gd name="connsiteY85" fmla="*/ 660611 h 812606"/>
                <a:gd name="connsiteX86" fmla="*/ 7904819 w 12329384"/>
                <a:gd name="connsiteY86" fmla="*/ 512015 h 812606"/>
                <a:gd name="connsiteX87" fmla="*/ 7856612 w 12329384"/>
                <a:gd name="connsiteY87" fmla="*/ 464676 h 812606"/>
                <a:gd name="connsiteX88" fmla="*/ 7842763 w 12329384"/>
                <a:gd name="connsiteY88" fmla="*/ 455635 h 812606"/>
                <a:gd name="connsiteX89" fmla="*/ 7402933 w 12329384"/>
                <a:gd name="connsiteY89" fmla="*/ 168309 h 812606"/>
                <a:gd name="connsiteX90" fmla="*/ 6979871 w 12329384"/>
                <a:gd name="connsiteY90" fmla="*/ 428742 h 812606"/>
                <a:gd name="connsiteX91" fmla="*/ 6979620 w 12329384"/>
                <a:gd name="connsiteY91" fmla="*/ 429151 h 812606"/>
                <a:gd name="connsiteX92" fmla="*/ 6978128 w 12329384"/>
                <a:gd name="connsiteY92" fmla="*/ 432245 h 812606"/>
                <a:gd name="connsiteX93" fmla="*/ 6922178 w 12329384"/>
                <a:gd name="connsiteY93" fmla="*/ 525614 h 812606"/>
                <a:gd name="connsiteX94" fmla="*/ 6430427 w 12329384"/>
                <a:gd name="connsiteY94" fmla="*/ 812604 h 812606"/>
                <a:gd name="connsiteX95" fmla="*/ 6059999 w 12329384"/>
                <a:gd name="connsiteY95" fmla="*/ 664008 h 812606"/>
                <a:gd name="connsiteX96" fmla="*/ 6011793 w 12329384"/>
                <a:gd name="connsiteY96" fmla="*/ 616669 h 812606"/>
                <a:gd name="connsiteX97" fmla="*/ 5997944 w 12329384"/>
                <a:gd name="connsiteY97" fmla="*/ 607628 h 812606"/>
                <a:gd name="connsiteX98" fmla="*/ 5558114 w 12329384"/>
                <a:gd name="connsiteY98" fmla="*/ 320302 h 812606"/>
                <a:gd name="connsiteX99" fmla="*/ 5292505 w 12329384"/>
                <a:gd name="connsiteY99" fmla="*/ 411089 h 812606"/>
                <a:gd name="connsiteX100" fmla="*/ 5207594 w 12329384"/>
                <a:gd name="connsiteY100" fmla="*/ 488913 h 812606"/>
                <a:gd name="connsiteX101" fmla="*/ 5088520 w 12329384"/>
                <a:gd name="connsiteY101" fmla="*/ 583208 h 812606"/>
                <a:gd name="connsiteX102" fmla="*/ 4814948 w 12329384"/>
                <a:gd name="connsiteY102" fmla="*/ 660613 h 812606"/>
                <a:gd name="connsiteX103" fmla="*/ 4444521 w 12329384"/>
                <a:gd name="connsiteY103" fmla="*/ 512017 h 812606"/>
                <a:gd name="connsiteX104" fmla="*/ 4396314 w 12329384"/>
                <a:gd name="connsiteY104" fmla="*/ 464678 h 812606"/>
                <a:gd name="connsiteX105" fmla="*/ 4382465 w 12329384"/>
                <a:gd name="connsiteY105" fmla="*/ 455637 h 812606"/>
                <a:gd name="connsiteX106" fmla="*/ 3942636 w 12329384"/>
                <a:gd name="connsiteY106" fmla="*/ 168311 h 812606"/>
                <a:gd name="connsiteX107" fmla="*/ 3519574 w 12329384"/>
                <a:gd name="connsiteY107" fmla="*/ 428744 h 812606"/>
                <a:gd name="connsiteX108" fmla="*/ 3477788 w 12329384"/>
                <a:gd name="connsiteY108" fmla="*/ 500852 h 812606"/>
                <a:gd name="connsiteX109" fmla="*/ 3461880 w 12329384"/>
                <a:gd name="connsiteY109" fmla="*/ 525616 h 812606"/>
                <a:gd name="connsiteX110" fmla="*/ 2970129 w 12329384"/>
                <a:gd name="connsiteY110" fmla="*/ 812606 h 812606"/>
                <a:gd name="connsiteX111" fmla="*/ 2599702 w 12329384"/>
                <a:gd name="connsiteY111" fmla="*/ 664010 h 812606"/>
                <a:gd name="connsiteX112" fmla="*/ 2551495 w 12329384"/>
                <a:gd name="connsiteY112" fmla="*/ 616671 h 812606"/>
                <a:gd name="connsiteX113" fmla="*/ 2537646 w 12329384"/>
                <a:gd name="connsiteY113" fmla="*/ 607630 h 812606"/>
                <a:gd name="connsiteX114" fmla="*/ 2097817 w 12329384"/>
                <a:gd name="connsiteY114" fmla="*/ 320304 h 812606"/>
                <a:gd name="connsiteX115" fmla="*/ 1832207 w 12329384"/>
                <a:gd name="connsiteY115" fmla="*/ 411091 h 812606"/>
                <a:gd name="connsiteX116" fmla="*/ 1722225 w 12329384"/>
                <a:gd name="connsiteY116" fmla="*/ 515954 h 812606"/>
                <a:gd name="connsiteX117" fmla="*/ 1628223 w 12329384"/>
                <a:gd name="connsiteY117" fmla="*/ 583210 h 812606"/>
                <a:gd name="connsiteX118" fmla="*/ 1354650 w 12329384"/>
                <a:gd name="connsiteY118" fmla="*/ 660615 h 812606"/>
                <a:gd name="connsiteX119" fmla="*/ 984223 w 12329384"/>
                <a:gd name="connsiteY119" fmla="*/ 512019 h 812606"/>
                <a:gd name="connsiteX120" fmla="*/ 931703 w 12329384"/>
                <a:gd name="connsiteY120" fmla="*/ 473303 h 812606"/>
                <a:gd name="connsiteX121" fmla="*/ 922167 w 12329384"/>
                <a:gd name="connsiteY121" fmla="*/ 455639 h 812606"/>
                <a:gd name="connsiteX122" fmla="*/ 482338 w 12329384"/>
                <a:gd name="connsiteY122" fmla="*/ 168313 h 812606"/>
                <a:gd name="connsiteX123" fmla="*/ 59276 w 12329384"/>
                <a:gd name="connsiteY123" fmla="*/ 428746 h 812606"/>
                <a:gd name="connsiteX124" fmla="*/ 59024 w 12329384"/>
                <a:gd name="connsiteY124" fmla="*/ 429155 h 812606"/>
                <a:gd name="connsiteX125" fmla="*/ 30746 w 12329384"/>
                <a:gd name="connsiteY125" fmla="*/ 480219 h 812606"/>
                <a:gd name="connsiteX126" fmla="*/ 1 w 12329384"/>
                <a:gd name="connsiteY126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490280 w 12329382"/>
                <a:gd name="connsiteY22" fmla="*/ 195938 h 812606"/>
                <a:gd name="connsiteX23" fmla="*/ 4504130 w 12329382"/>
                <a:gd name="connsiteY23" fmla="*/ 204979 h 812606"/>
                <a:gd name="connsiteX24" fmla="*/ 4943959 w 12329382"/>
                <a:gd name="connsiteY24" fmla="*/ 492304 h 812606"/>
                <a:gd name="connsiteX25" fmla="*/ 5209569 w 12329382"/>
                <a:gd name="connsiteY25" fmla="*/ 401517 h 812606"/>
                <a:gd name="connsiteX26" fmla="*/ 5254773 w 12329382"/>
                <a:gd name="connsiteY26" fmla="*/ 363608 h 812606"/>
                <a:gd name="connsiteX27" fmla="*/ 5372274 w 12329382"/>
                <a:gd name="connsiteY27" fmla="*/ 258677 h 812606"/>
                <a:gd name="connsiteX28" fmla="*/ 5413553 w 12329382"/>
                <a:gd name="connsiteY28" fmla="*/ 229399 h 812606"/>
                <a:gd name="connsiteX29" fmla="*/ 5687126 w 12329382"/>
                <a:gd name="connsiteY29" fmla="*/ 151994 h 812606"/>
                <a:gd name="connsiteX30" fmla="*/ 6057553 w 12329382"/>
                <a:gd name="connsiteY30" fmla="*/ 300590 h 812606"/>
                <a:gd name="connsiteX31" fmla="*/ 6119609 w 12329382"/>
                <a:gd name="connsiteY31" fmla="*/ 356970 h 812606"/>
                <a:gd name="connsiteX32" fmla="*/ 6559437 w 12329382"/>
                <a:gd name="connsiteY32" fmla="*/ 644296 h 812606"/>
                <a:gd name="connsiteX33" fmla="*/ 6982500 w 12329382"/>
                <a:gd name="connsiteY33" fmla="*/ 383863 h 812606"/>
                <a:gd name="connsiteX34" fmla="*/ 6982751 w 12329382"/>
                <a:gd name="connsiteY34" fmla="*/ 383454 h 812606"/>
                <a:gd name="connsiteX35" fmla="*/ 6984244 w 12329382"/>
                <a:gd name="connsiteY35" fmla="*/ 380360 h 812606"/>
                <a:gd name="connsiteX36" fmla="*/ 7040193 w 12329382"/>
                <a:gd name="connsiteY36" fmla="*/ 286991 h 812606"/>
                <a:gd name="connsiteX37" fmla="*/ 7531945 w 12329382"/>
                <a:gd name="connsiteY37" fmla="*/ 1 h 812606"/>
                <a:gd name="connsiteX38" fmla="*/ 7902372 w 12329382"/>
                <a:gd name="connsiteY38" fmla="*/ 148597 h 812606"/>
                <a:gd name="connsiteX39" fmla="*/ 7950578 w 12329382"/>
                <a:gd name="connsiteY39" fmla="*/ 195936 h 812606"/>
                <a:gd name="connsiteX40" fmla="*/ 7964428 w 12329382"/>
                <a:gd name="connsiteY40" fmla="*/ 204977 h 812606"/>
                <a:gd name="connsiteX41" fmla="*/ 8404256 w 12329382"/>
                <a:gd name="connsiteY41" fmla="*/ 492302 h 812606"/>
                <a:gd name="connsiteX42" fmla="*/ 8669867 w 12329382"/>
                <a:gd name="connsiteY42" fmla="*/ 401515 h 812606"/>
                <a:gd name="connsiteX43" fmla="*/ 8715074 w 12329382"/>
                <a:gd name="connsiteY43" fmla="*/ 363604 h 812606"/>
                <a:gd name="connsiteX44" fmla="*/ 8720648 w 12329382"/>
                <a:gd name="connsiteY44" fmla="*/ 356531 h 812606"/>
                <a:gd name="connsiteX45" fmla="*/ 8832571 w 12329382"/>
                <a:gd name="connsiteY45" fmla="*/ 258676 h 812606"/>
                <a:gd name="connsiteX46" fmla="*/ 8873851 w 12329382"/>
                <a:gd name="connsiteY46" fmla="*/ 229399 h 812606"/>
                <a:gd name="connsiteX47" fmla="*/ 9147424 w 12329382"/>
                <a:gd name="connsiteY47" fmla="*/ 151993 h 812606"/>
                <a:gd name="connsiteX48" fmla="*/ 9517851 w 12329382"/>
                <a:gd name="connsiteY48" fmla="*/ 300589 h 812606"/>
                <a:gd name="connsiteX49" fmla="*/ 9566057 w 12329382"/>
                <a:gd name="connsiteY49" fmla="*/ 347928 h 812606"/>
                <a:gd name="connsiteX50" fmla="*/ 9579906 w 12329382"/>
                <a:gd name="connsiteY50" fmla="*/ 356969 h 812606"/>
                <a:gd name="connsiteX51" fmla="*/ 10019736 w 12329382"/>
                <a:gd name="connsiteY51" fmla="*/ 644295 h 812606"/>
                <a:gd name="connsiteX52" fmla="*/ 10442798 w 12329382"/>
                <a:gd name="connsiteY52" fmla="*/ 383862 h 812606"/>
                <a:gd name="connsiteX53" fmla="*/ 10443050 w 12329382"/>
                <a:gd name="connsiteY53" fmla="*/ 383453 h 812606"/>
                <a:gd name="connsiteX54" fmla="*/ 10444542 w 12329382"/>
                <a:gd name="connsiteY54" fmla="*/ 380359 h 812606"/>
                <a:gd name="connsiteX55" fmla="*/ 10502072 w 12329382"/>
                <a:gd name="connsiteY55" fmla="*/ 271318 h 812606"/>
                <a:gd name="connsiteX56" fmla="*/ 10500491 w 12329382"/>
                <a:gd name="connsiteY56" fmla="*/ 286990 h 812606"/>
                <a:gd name="connsiteX57" fmla="*/ 10992243 w 12329382"/>
                <a:gd name="connsiteY57" fmla="*/ 0 h 812606"/>
                <a:gd name="connsiteX58" fmla="*/ 11362670 w 12329382"/>
                <a:gd name="connsiteY58" fmla="*/ 148596 h 812606"/>
                <a:gd name="connsiteX59" fmla="*/ 11410876 w 12329382"/>
                <a:gd name="connsiteY59" fmla="*/ 195935 h 812606"/>
                <a:gd name="connsiteX60" fmla="*/ 11424726 w 12329382"/>
                <a:gd name="connsiteY60" fmla="*/ 204976 h 812606"/>
                <a:gd name="connsiteX61" fmla="*/ 11864555 w 12329382"/>
                <a:gd name="connsiteY61" fmla="*/ 492302 h 812606"/>
                <a:gd name="connsiteX62" fmla="*/ 12329382 w 12329382"/>
                <a:gd name="connsiteY62" fmla="*/ 159808 h 812606"/>
                <a:gd name="connsiteX63" fmla="*/ 12329208 w 12329382"/>
                <a:gd name="connsiteY63" fmla="*/ 177225 h 812606"/>
                <a:gd name="connsiteX64" fmla="*/ 11735542 w 12329382"/>
                <a:gd name="connsiteY64" fmla="*/ 660610 h 812606"/>
                <a:gd name="connsiteX65" fmla="*/ 11365115 w 12329382"/>
                <a:gd name="connsiteY65" fmla="*/ 512014 h 812606"/>
                <a:gd name="connsiteX66" fmla="*/ 11316909 w 12329382"/>
                <a:gd name="connsiteY66" fmla="*/ 464675 h 812606"/>
                <a:gd name="connsiteX67" fmla="*/ 11312594 w 12329382"/>
                <a:gd name="connsiteY67" fmla="*/ 473298 h 812606"/>
                <a:gd name="connsiteX68" fmla="*/ 11303059 w 12329382"/>
                <a:gd name="connsiteY68" fmla="*/ 455634 h 812606"/>
                <a:gd name="connsiteX69" fmla="*/ 10863230 w 12329382"/>
                <a:gd name="connsiteY69" fmla="*/ 168308 h 812606"/>
                <a:gd name="connsiteX70" fmla="*/ 10440168 w 12329382"/>
                <a:gd name="connsiteY70" fmla="*/ 428741 h 812606"/>
                <a:gd name="connsiteX71" fmla="*/ 10439916 w 12329382"/>
                <a:gd name="connsiteY71" fmla="*/ 429150 h 812606"/>
                <a:gd name="connsiteX72" fmla="*/ 10438424 w 12329382"/>
                <a:gd name="connsiteY72" fmla="*/ 432244 h 812606"/>
                <a:gd name="connsiteX73" fmla="*/ 10388584 w 12329382"/>
                <a:gd name="connsiteY73" fmla="*/ 516101 h 812606"/>
                <a:gd name="connsiteX74" fmla="*/ 10382475 w 12329382"/>
                <a:gd name="connsiteY74" fmla="*/ 525613 h 812606"/>
                <a:gd name="connsiteX75" fmla="*/ 9890722 w 12329382"/>
                <a:gd name="connsiteY75" fmla="*/ 812603 h 812606"/>
                <a:gd name="connsiteX76" fmla="*/ 9520295 w 12329382"/>
                <a:gd name="connsiteY76" fmla="*/ 664007 h 812606"/>
                <a:gd name="connsiteX77" fmla="*/ 9472089 w 12329382"/>
                <a:gd name="connsiteY77" fmla="*/ 616668 h 812606"/>
                <a:gd name="connsiteX78" fmla="*/ 9458240 w 12329382"/>
                <a:gd name="connsiteY78" fmla="*/ 607627 h 812606"/>
                <a:gd name="connsiteX79" fmla="*/ 9018411 w 12329382"/>
                <a:gd name="connsiteY79" fmla="*/ 320302 h 812606"/>
                <a:gd name="connsiteX80" fmla="*/ 8752800 w 12329382"/>
                <a:gd name="connsiteY80" fmla="*/ 411089 h 812606"/>
                <a:gd name="connsiteX81" fmla="*/ 8707593 w 12329382"/>
                <a:gd name="connsiteY81" fmla="*/ 449000 h 812606"/>
                <a:gd name="connsiteX82" fmla="*/ 8590096 w 12329382"/>
                <a:gd name="connsiteY82" fmla="*/ 553928 h 812606"/>
                <a:gd name="connsiteX83" fmla="*/ 8548816 w 12329382"/>
                <a:gd name="connsiteY83" fmla="*/ 583206 h 812606"/>
                <a:gd name="connsiteX84" fmla="*/ 8275244 w 12329382"/>
                <a:gd name="connsiteY84" fmla="*/ 660611 h 812606"/>
                <a:gd name="connsiteX85" fmla="*/ 7904817 w 12329382"/>
                <a:gd name="connsiteY85" fmla="*/ 512015 h 812606"/>
                <a:gd name="connsiteX86" fmla="*/ 7856610 w 12329382"/>
                <a:gd name="connsiteY86" fmla="*/ 464676 h 812606"/>
                <a:gd name="connsiteX87" fmla="*/ 7842761 w 12329382"/>
                <a:gd name="connsiteY87" fmla="*/ 455635 h 812606"/>
                <a:gd name="connsiteX88" fmla="*/ 7402931 w 12329382"/>
                <a:gd name="connsiteY88" fmla="*/ 168309 h 812606"/>
                <a:gd name="connsiteX89" fmla="*/ 6979869 w 12329382"/>
                <a:gd name="connsiteY89" fmla="*/ 428742 h 812606"/>
                <a:gd name="connsiteX90" fmla="*/ 6979618 w 12329382"/>
                <a:gd name="connsiteY90" fmla="*/ 429151 h 812606"/>
                <a:gd name="connsiteX91" fmla="*/ 6978126 w 12329382"/>
                <a:gd name="connsiteY91" fmla="*/ 432245 h 812606"/>
                <a:gd name="connsiteX92" fmla="*/ 6922176 w 12329382"/>
                <a:gd name="connsiteY92" fmla="*/ 525614 h 812606"/>
                <a:gd name="connsiteX93" fmla="*/ 6430425 w 12329382"/>
                <a:gd name="connsiteY93" fmla="*/ 812604 h 812606"/>
                <a:gd name="connsiteX94" fmla="*/ 6059997 w 12329382"/>
                <a:gd name="connsiteY94" fmla="*/ 664008 h 812606"/>
                <a:gd name="connsiteX95" fmla="*/ 6011791 w 12329382"/>
                <a:gd name="connsiteY95" fmla="*/ 616669 h 812606"/>
                <a:gd name="connsiteX96" fmla="*/ 5997942 w 12329382"/>
                <a:gd name="connsiteY96" fmla="*/ 607628 h 812606"/>
                <a:gd name="connsiteX97" fmla="*/ 5558112 w 12329382"/>
                <a:gd name="connsiteY97" fmla="*/ 320302 h 812606"/>
                <a:gd name="connsiteX98" fmla="*/ 5292503 w 12329382"/>
                <a:gd name="connsiteY98" fmla="*/ 411089 h 812606"/>
                <a:gd name="connsiteX99" fmla="*/ 5207592 w 12329382"/>
                <a:gd name="connsiteY99" fmla="*/ 488913 h 812606"/>
                <a:gd name="connsiteX100" fmla="*/ 5088518 w 12329382"/>
                <a:gd name="connsiteY100" fmla="*/ 583208 h 812606"/>
                <a:gd name="connsiteX101" fmla="*/ 4814946 w 12329382"/>
                <a:gd name="connsiteY101" fmla="*/ 660613 h 812606"/>
                <a:gd name="connsiteX102" fmla="*/ 4444519 w 12329382"/>
                <a:gd name="connsiteY102" fmla="*/ 512017 h 812606"/>
                <a:gd name="connsiteX103" fmla="*/ 4396312 w 12329382"/>
                <a:gd name="connsiteY103" fmla="*/ 464678 h 812606"/>
                <a:gd name="connsiteX104" fmla="*/ 4382463 w 12329382"/>
                <a:gd name="connsiteY104" fmla="*/ 455637 h 812606"/>
                <a:gd name="connsiteX105" fmla="*/ 3942634 w 12329382"/>
                <a:gd name="connsiteY105" fmla="*/ 168311 h 812606"/>
                <a:gd name="connsiteX106" fmla="*/ 3519572 w 12329382"/>
                <a:gd name="connsiteY106" fmla="*/ 428744 h 812606"/>
                <a:gd name="connsiteX107" fmla="*/ 3477786 w 12329382"/>
                <a:gd name="connsiteY107" fmla="*/ 500852 h 812606"/>
                <a:gd name="connsiteX108" fmla="*/ 3461878 w 12329382"/>
                <a:gd name="connsiteY108" fmla="*/ 525616 h 812606"/>
                <a:gd name="connsiteX109" fmla="*/ 2970127 w 12329382"/>
                <a:gd name="connsiteY109" fmla="*/ 812606 h 812606"/>
                <a:gd name="connsiteX110" fmla="*/ 2599700 w 12329382"/>
                <a:gd name="connsiteY110" fmla="*/ 664010 h 812606"/>
                <a:gd name="connsiteX111" fmla="*/ 2551493 w 12329382"/>
                <a:gd name="connsiteY111" fmla="*/ 616671 h 812606"/>
                <a:gd name="connsiteX112" fmla="*/ 2537644 w 12329382"/>
                <a:gd name="connsiteY112" fmla="*/ 607630 h 812606"/>
                <a:gd name="connsiteX113" fmla="*/ 2097815 w 12329382"/>
                <a:gd name="connsiteY113" fmla="*/ 320304 h 812606"/>
                <a:gd name="connsiteX114" fmla="*/ 1832205 w 12329382"/>
                <a:gd name="connsiteY114" fmla="*/ 411091 h 812606"/>
                <a:gd name="connsiteX115" fmla="*/ 1722223 w 12329382"/>
                <a:gd name="connsiteY115" fmla="*/ 515954 h 812606"/>
                <a:gd name="connsiteX116" fmla="*/ 1628221 w 12329382"/>
                <a:gd name="connsiteY116" fmla="*/ 583210 h 812606"/>
                <a:gd name="connsiteX117" fmla="*/ 1354648 w 12329382"/>
                <a:gd name="connsiteY117" fmla="*/ 660615 h 812606"/>
                <a:gd name="connsiteX118" fmla="*/ 984221 w 12329382"/>
                <a:gd name="connsiteY118" fmla="*/ 512019 h 812606"/>
                <a:gd name="connsiteX119" fmla="*/ 931701 w 12329382"/>
                <a:gd name="connsiteY119" fmla="*/ 473303 h 812606"/>
                <a:gd name="connsiteX120" fmla="*/ 922165 w 12329382"/>
                <a:gd name="connsiteY120" fmla="*/ 455639 h 812606"/>
                <a:gd name="connsiteX121" fmla="*/ 482336 w 12329382"/>
                <a:gd name="connsiteY121" fmla="*/ 168313 h 812606"/>
                <a:gd name="connsiteX122" fmla="*/ 59274 w 12329382"/>
                <a:gd name="connsiteY122" fmla="*/ 428746 h 812606"/>
                <a:gd name="connsiteX123" fmla="*/ 59022 w 12329382"/>
                <a:gd name="connsiteY123" fmla="*/ 429155 h 812606"/>
                <a:gd name="connsiteX124" fmla="*/ 30744 w 12329382"/>
                <a:gd name="connsiteY124" fmla="*/ 480219 h 812606"/>
                <a:gd name="connsiteX125" fmla="*/ -1 w 12329382"/>
                <a:gd name="connsiteY125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59313 w 12329384"/>
                <a:gd name="connsiteY15" fmla="*/ 356972 h 812606"/>
                <a:gd name="connsiteX16" fmla="*/ 3099142 w 12329384"/>
                <a:gd name="connsiteY16" fmla="*/ 644298 h 812606"/>
                <a:gd name="connsiteX17" fmla="*/ 3522204 w 12329384"/>
                <a:gd name="connsiteY17" fmla="*/ 383865 h 812606"/>
                <a:gd name="connsiteX18" fmla="*/ 3573787 w 12329384"/>
                <a:gd name="connsiteY18" fmla="*/ 296505 h 812606"/>
                <a:gd name="connsiteX19" fmla="*/ 3579897 w 12329384"/>
                <a:gd name="connsiteY19" fmla="*/ 286993 h 812606"/>
                <a:gd name="connsiteX20" fmla="*/ 4071649 w 12329384"/>
                <a:gd name="connsiteY20" fmla="*/ 3 h 812606"/>
                <a:gd name="connsiteX21" fmla="*/ 4442076 w 12329384"/>
                <a:gd name="connsiteY21" fmla="*/ 148599 h 812606"/>
                <a:gd name="connsiteX22" fmla="*/ 4490282 w 12329384"/>
                <a:gd name="connsiteY22" fmla="*/ 195938 h 812606"/>
                <a:gd name="connsiteX23" fmla="*/ 4504132 w 12329384"/>
                <a:gd name="connsiteY23" fmla="*/ 204979 h 812606"/>
                <a:gd name="connsiteX24" fmla="*/ 4943961 w 12329384"/>
                <a:gd name="connsiteY24" fmla="*/ 492304 h 812606"/>
                <a:gd name="connsiteX25" fmla="*/ 5209571 w 12329384"/>
                <a:gd name="connsiteY25" fmla="*/ 401517 h 812606"/>
                <a:gd name="connsiteX26" fmla="*/ 5254775 w 12329384"/>
                <a:gd name="connsiteY26" fmla="*/ 363608 h 812606"/>
                <a:gd name="connsiteX27" fmla="*/ 5372276 w 12329384"/>
                <a:gd name="connsiteY27" fmla="*/ 258677 h 812606"/>
                <a:gd name="connsiteX28" fmla="*/ 5413555 w 12329384"/>
                <a:gd name="connsiteY28" fmla="*/ 229399 h 812606"/>
                <a:gd name="connsiteX29" fmla="*/ 5687128 w 12329384"/>
                <a:gd name="connsiteY29" fmla="*/ 151994 h 812606"/>
                <a:gd name="connsiteX30" fmla="*/ 6057555 w 12329384"/>
                <a:gd name="connsiteY30" fmla="*/ 300590 h 812606"/>
                <a:gd name="connsiteX31" fmla="*/ 6119611 w 12329384"/>
                <a:gd name="connsiteY31" fmla="*/ 356970 h 812606"/>
                <a:gd name="connsiteX32" fmla="*/ 6559439 w 12329384"/>
                <a:gd name="connsiteY32" fmla="*/ 644296 h 812606"/>
                <a:gd name="connsiteX33" fmla="*/ 6982502 w 12329384"/>
                <a:gd name="connsiteY33" fmla="*/ 383863 h 812606"/>
                <a:gd name="connsiteX34" fmla="*/ 6982753 w 12329384"/>
                <a:gd name="connsiteY34" fmla="*/ 383454 h 812606"/>
                <a:gd name="connsiteX35" fmla="*/ 6984246 w 12329384"/>
                <a:gd name="connsiteY35" fmla="*/ 380360 h 812606"/>
                <a:gd name="connsiteX36" fmla="*/ 7040195 w 12329384"/>
                <a:gd name="connsiteY36" fmla="*/ 286991 h 812606"/>
                <a:gd name="connsiteX37" fmla="*/ 7531947 w 12329384"/>
                <a:gd name="connsiteY37" fmla="*/ 1 h 812606"/>
                <a:gd name="connsiteX38" fmla="*/ 7902374 w 12329384"/>
                <a:gd name="connsiteY38" fmla="*/ 148597 h 812606"/>
                <a:gd name="connsiteX39" fmla="*/ 7950580 w 12329384"/>
                <a:gd name="connsiteY39" fmla="*/ 195936 h 812606"/>
                <a:gd name="connsiteX40" fmla="*/ 7964430 w 12329384"/>
                <a:gd name="connsiteY40" fmla="*/ 204977 h 812606"/>
                <a:gd name="connsiteX41" fmla="*/ 8404258 w 12329384"/>
                <a:gd name="connsiteY41" fmla="*/ 492302 h 812606"/>
                <a:gd name="connsiteX42" fmla="*/ 8669869 w 12329384"/>
                <a:gd name="connsiteY42" fmla="*/ 401515 h 812606"/>
                <a:gd name="connsiteX43" fmla="*/ 8715076 w 12329384"/>
                <a:gd name="connsiteY43" fmla="*/ 363604 h 812606"/>
                <a:gd name="connsiteX44" fmla="*/ 8720650 w 12329384"/>
                <a:gd name="connsiteY44" fmla="*/ 356531 h 812606"/>
                <a:gd name="connsiteX45" fmla="*/ 8832573 w 12329384"/>
                <a:gd name="connsiteY45" fmla="*/ 258676 h 812606"/>
                <a:gd name="connsiteX46" fmla="*/ 8873853 w 12329384"/>
                <a:gd name="connsiteY46" fmla="*/ 229399 h 812606"/>
                <a:gd name="connsiteX47" fmla="*/ 9147426 w 12329384"/>
                <a:gd name="connsiteY47" fmla="*/ 151993 h 812606"/>
                <a:gd name="connsiteX48" fmla="*/ 9517853 w 12329384"/>
                <a:gd name="connsiteY48" fmla="*/ 300589 h 812606"/>
                <a:gd name="connsiteX49" fmla="*/ 9566059 w 12329384"/>
                <a:gd name="connsiteY49" fmla="*/ 347928 h 812606"/>
                <a:gd name="connsiteX50" fmla="*/ 9579908 w 12329384"/>
                <a:gd name="connsiteY50" fmla="*/ 356969 h 812606"/>
                <a:gd name="connsiteX51" fmla="*/ 10019738 w 12329384"/>
                <a:gd name="connsiteY51" fmla="*/ 644295 h 812606"/>
                <a:gd name="connsiteX52" fmla="*/ 10442800 w 12329384"/>
                <a:gd name="connsiteY52" fmla="*/ 383862 h 812606"/>
                <a:gd name="connsiteX53" fmla="*/ 10443052 w 12329384"/>
                <a:gd name="connsiteY53" fmla="*/ 383453 h 812606"/>
                <a:gd name="connsiteX54" fmla="*/ 10444544 w 12329384"/>
                <a:gd name="connsiteY54" fmla="*/ 380359 h 812606"/>
                <a:gd name="connsiteX55" fmla="*/ 10502074 w 12329384"/>
                <a:gd name="connsiteY55" fmla="*/ 271318 h 812606"/>
                <a:gd name="connsiteX56" fmla="*/ 10500493 w 12329384"/>
                <a:gd name="connsiteY56" fmla="*/ 286990 h 812606"/>
                <a:gd name="connsiteX57" fmla="*/ 10992245 w 12329384"/>
                <a:gd name="connsiteY57" fmla="*/ 0 h 812606"/>
                <a:gd name="connsiteX58" fmla="*/ 11362672 w 12329384"/>
                <a:gd name="connsiteY58" fmla="*/ 148596 h 812606"/>
                <a:gd name="connsiteX59" fmla="*/ 11410878 w 12329384"/>
                <a:gd name="connsiteY59" fmla="*/ 195935 h 812606"/>
                <a:gd name="connsiteX60" fmla="*/ 11424728 w 12329384"/>
                <a:gd name="connsiteY60" fmla="*/ 204976 h 812606"/>
                <a:gd name="connsiteX61" fmla="*/ 11864557 w 12329384"/>
                <a:gd name="connsiteY61" fmla="*/ 492302 h 812606"/>
                <a:gd name="connsiteX62" fmla="*/ 12329384 w 12329384"/>
                <a:gd name="connsiteY62" fmla="*/ 159808 h 812606"/>
                <a:gd name="connsiteX63" fmla="*/ 12329210 w 12329384"/>
                <a:gd name="connsiteY63" fmla="*/ 177225 h 812606"/>
                <a:gd name="connsiteX64" fmla="*/ 11735544 w 12329384"/>
                <a:gd name="connsiteY64" fmla="*/ 660610 h 812606"/>
                <a:gd name="connsiteX65" fmla="*/ 11365117 w 12329384"/>
                <a:gd name="connsiteY65" fmla="*/ 512014 h 812606"/>
                <a:gd name="connsiteX66" fmla="*/ 11316911 w 12329384"/>
                <a:gd name="connsiteY66" fmla="*/ 464675 h 812606"/>
                <a:gd name="connsiteX67" fmla="*/ 11303061 w 12329384"/>
                <a:gd name="connsiteY67" fmla="*/ 455634 h 812606"/>
                <a:gd name="connsiteX68" fmla="*/ 10863232 w 12329384"/>
                <a:gd name="connsiteY68" fmla="*/ 168308 h 812606"/>
                <a:gd name="connsiteX69" fmla="*/ 10440170 w 12329384"/>
                <a:gd name="connsiteY69" fmla="*/ 428741 h 812606"/>
                <a:gd name="connsiteX70" fmla="*/ 10439918 w 12329384"/>
                <a:gd name="connsiteY70" fmla="*/ 429150 h 812606"/>
                <a:gd name="connsiteX71" fmla="*/ 10438426 w 12329384"/>
                <a:gd name="connsiteY71" fmla="*/ 432244 h 812606"/>
                <a:gd name="connsiteX72" fmla="*/ 10388586 w 12329384"/>
                <a:gd name="connsiteY72" fmla="*/ 516101 h 812606"/>
                <a:gd name="connsiteX73" fmla="*/ 10382477 w 12329384"/>
                <a:gd name="connsiteY73" fmla="*/ 525613 h 812606"/>
                <a:gd name="connsiteX74" fmla="*/ 9890724 w 12329384"/>
                <a:gd name="connsiteY74" fmla="*/ 812603 h 812606"/>
                <a:gd name="connsiteX75" fmla="*/ 9520297 w 12329384"/>
                <a:gd name="connsiteY75" fmla="*/ 664007 h 812606"/>
                <a:gd name="connsiteX76" fmla="*/ 9472091 w 12329384"/>
                <a:gd name="connsiteY76" fmla="*/ 616668 h 812606"/>
                <a:gd name="connsiteX77" fmla="*/ 9458242 w 12329384"/>
                <a:gd name="connsiteY77" fmla="*/ 607627 h 812606"/>
                <a:gd name="connsiteX78" fmla="*/ 9018413 w 12329384"/>
                <a:gd name="connsiteY78" fmla="*/ 320302 h 812606"/>
                <a:gd name="connsiteX79" fmla="*/ 8752802 w 12329384"/>
                <a:gd name="connsiteY79" fmla="*/ 411089 h 812606"/>
                <a:gd name="connsiteX80" fmla="*/ 8707595 w 12329384"/>
                <a:gd name="connsiteY80" fmla="*/ 449000 h 812606"/>
                <a:gd name="connsiteX81" fmla="*/ 8590098 w 12329384"/>
                <a:gd name="connsiteY81" fmla="*/ 553928 h 812606"/>
                <a:gd name="connsiteX82" fmla="*/ 8548818 w 12329384"/>
                <a:gd name="connsiteY82" fmla="*/ 583206 h 812606"/>
                <a:gd name="connsiteX83" fmla="*/ 8275246 w 12329384"/>
                <a:gd name="connsiteY83" fmla="*/ 660611 h 812606"/>
                <a:gd name="connsiteX84" fmla="*/ 7904819 w 12329384"/>
                <a:gd name="connsiteY84" fmla="*/ 512015 h 812606"/>
                <a:gd name="connsiteX85" fmla="*/ 7856612 w 12329384"/>
                <a:gd name="connsiteY85" fmla="*/ 464676 h 812606"/>
                <a:gd name="connsiteX86" fmla="*/ 7842763 w 12329384"/>
                <a:gd name="connsiteY86" fmla="*/ 455635 h 812606"/>
                <a:gd name="connsiteX87" fmla="*/ 7402933 w 12329384"/>
                <a:gd name="connsiteY87" fmla="*/ 168309 h 812606"/>
                <a:gd name="connsiteX88" fmla="*/ 6979871 w 12329384"/>
                <a:gd name="connsiteY88" fmla="*/ 428742 h 812606"/>
                <a:gd name="connsiteX89" fmla="*/ 6979620 w 12329384"/>
                <a:gd name="connsiteY89" fmla="*/ 429151 h 812606"/>
                <a:gd name="connsiteX90" fmla="*/ 6978128 w 12329384"/>
                <a:gd name="connsiteY90" fmla="*/ 432245 h 812606"/>
                <a:gd name="connsiteX91" fmla="*/ 6922178 w 12329384"/>
                <a:gd name="connsiteY91" fmla="*/ 525614 h 812606"/>
                <a:gd name="connsiteX92" fmla="*/ 6430427 w 12329384"/>
                <a:gd name="connsiteY92" fmla="*/ 812604 h 812606"/>
                <a:gd name="connsiteX93" fmla="*/ 6059999 w 12329384"/>
                <a:gd name="connsiteY93" fmla="*/ 664008 h 812606"/>
                <a:gd name="connsiteX94" fmla="*/ 6011793 w 12329384"/>
                <a:gd name="connsiteY94" fmla="*/ 616669 h 812606"/>
                <a:gd name="connsiteX95" fmla="*/ 5997944 w 12329384"/>
                <a:gd name="connsiteY95" fmla="*/ 607628 h 812606"/>
                <a:gd name="connsiteX96" fmla="*/ 5558114 w 12329384"/>
                <a:gd name="connsiteY96" fmla="*/ 320302 h 812606"/>
                <a:gd name="connsiteX97" fmla="*/ 5292505 w 12329384"/>
                <a:gd name="connsiteY97" fmla="*/ 411089 h 812606"/>
                <a:gd name="connsiteX98" fmla="*/ 5207594 w 12329384"/>
                <a:gd name="connsiteY98" fmla="*/ 488913 h 812606"/>
                <a:gd name="connsiteX99" fmla="*/ 5088520 w 12329384"/>
                <a:gd name="connsiteY99" fmla="*/ 583208 h 812606"/>
                <a:gd name="connsiteX100" fmla="*/ 4814948 w 12329384"/>
                <a:gd name="connsiteY100" fmla="*/ 660613 h 812606"/>
                <a:gd name="connsiteX101" fmla="*/ 4444521 w 12329384"/>
                <a:gd name="connsiteY101" fmla="*/ 512017 h 812606"/>
                <a:gd name="connsiteX102" fmla="*/ 4396314 w 12329384"/>
                <a:gd name="connsiteY102" fmla="*/ 464678 h 812606"/>
                <a:gd name="connsiteX103" fmla="*/ 4382465 w 12329384"/>
                <a:gd name="connsiteY103" fmla="*/ 455637 h 812606"/>
                <a:gd name="connsiteX104" fmla="*/ 3942636 w 12329384"/>
                <a:gd name="connsiteY104" fmla="*/ 168311 h 812606"/>
                <a:gd name="connsiteX105" fmla="*/ 3519574 w 12329384"/>
                <a:gd name="connsiteY105" fmla="*/ 428744 h 812606"/>
                <a:gd name="connsiteX106" fmla="*/ 3477788 w 12329384"/>
                <a:gd name="connsiteY106" fmla="*/ 500852 h 812606"/>
                <a:gd name="connsiteX107" fmla="*/ 3461880 w 12329384"/>
                <a:gd name="connsiteY107" fmla="*/ 525616 h 812606"/>
                <a:gd name="connsiteX108" fmla="*/ 2970129 w 12329384"/>
                <a:gd name="connsiteY108" fmla="*/ 812606 h 812606"/>
                <a:gd name="connsiteX109" fmla="*/ 2599702 w 12329384"/>
                <a:gd name="connsiteY109" fmla="*/ 664010 h 812606"/>
                <a:gd name="connsiteX110" fmla="*/ 2551495 w 12329384"/>
                <a:gd name="connsiteY110" fmla="*/ 616671 h 812606"/>
                <a:gd name="connsiteX111" fmla="*/ 2537646 w 12329384"/>
                <a:gd name="connsiteY111" fmla="*/ 607630 h 812606"/>
                <a:gd name="connsiteX112" fmla="*/ 2097817 w 12329384"/>
                <a:gd name="connsiteY112" fmla="*/ 320304 h 812606"/>
                <a:gd name="connsiteX113" fmla="*/ 1832207 w 12329384"/>
                <a:gd name="connsiteY113" fmla="*/ 411091 h 812606"/>
                <a:gd name="connsiteX114" fmla="*/ 1722225 w 12329384"/>
                <a:gd name="connsiteY114" fmla="*/ 515954 h 812606"/>
                <a:gd name="connsiteX115" fmla="*/ 1628223 w 12329384"/>
                <a:gd name="connsiteY115" fmla="*/ 583210 h 812606"/>
                <a:gd name="connsiteX116" fmla="*/ 1354650 w 12329384"/>
                <a:gd name="connsiteY116" fmla="*/ 660615 h 812606"/>
                <a:gd name="connsiteX117" fmla="*/ 984223 w 12329384"/>
                <a:gd name="connsiteY117" fmla="*/ 512019 h 812606"/>
                <a:gd name="connsiteX118" fmla="*/ 931703 w 12329384"/>
                <a:gd name="connsiteY118" fmla="*/ 473303 h 812606"/>
                <a:gd name="connsiteX119" fmla="*/ 922167 w 12329384"/>
                <a:gd name="connsiteY119" fmla="*/ 455639 h 812606"/>
                <a:gd name="connsiteX120" fmla="*/ 482338 w 12329384"/>
                <a:gd name="connsiteY120" fmla="*/ 168313 h 812606"/>
                <a:gd name="connsiteX121" fmla="*/ 59276 w 12329384"/>
                <a:gd name="connsiteY121" fmla="*/ 428746 h 812606"/>
                <a:gd name="connsiteX122" fmla="*/ 59024 w 12329384"/>
                <a:gd name="connsiteY122" fmla="*/ 429155 h 812606"/>
                <a:gd name="connsiteX123" fmla="*/ 30746 w 12329384"/>
                <a:gd name="connsiteY123" fmla="*/ 480219 h 812606"/>
                <a:gd name="connsiteX124" fmla="*/ 1 w 12329384"/>
                <a:gd name="connsiteY124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490280 w 12329382"/>
                <a:gd name="connsiteY22" fmla="*/ 195938 h 812606"/>
                <a:gd name="connsiteX23" fmla="*/ 4504130 w 12329382"/>
                <a:gd name="connsiteY23" fmla="*/ 204979 h 812606"/>
                <a:gd name="connsiteX24" fmla="*/ 4943959 w 12329382"/>
                <a:gd name="connsiteY24" fmla="*/ 492304 h 812606"/>
                <a:gd name="connsiteX25" fmla="*/ 5209569 w 12329382"/>
                <a:gd name="connsiteY25" fmla="*/ 401517 h 812606"/>
                <a:gd name="connsiteX26" fmla="*/ 5254773 w 12329382"/>
                <a:gd name="connsiteY26" fmla="*/ 363608 h 812606"/>
                <a:gd name="connsiteX27" fmla="*/ 5372274 w 12329382"/>
                <a:gd name="connsiteY27" fmla="*/ 258677 h 812606"/>
                <a:gd name="connsiteX28" fmla="*/ 5413553 w 12329382"/>
                <a:gd name="connsiteY28" fmla="*/ 229399 h 812606"/>
                <a:gd name="connsiteX29" fmla="*/ 5687126 w 12329382"/>
                <a:gd name="connsiteY29" fmla="*/ 151994 h 812606"/>
                <a:gd name="connsiteX30" fmla="*/ 6057553 w 12329382"/>
                <a:gd name="connsiteY30" fmla="*/ 300590 h 812606"/>
                <a:gd name="connsiteX31" fmla="*/ 6119609 w 12329382"/>
                <a:gd name="connsiteY31" fmla="*/ 356970 h 812606"/>
                <a:gd name="connsiteX32" fmla="*/ 6559437 w 12329382"/>
                <a:gd name="connsiteY32" fmla="*/ 644296 h 812606"/>
                <a:gd name="connsiteX33" fmla="*/ 6982500 w 12329382"/>
                <a:gd name="connsiteY33" fmla="*/ 383863 h 812606"/>
                <a:gd name="connsiteX34" fmla="*/ 6982751 w 12329382"/>
                <a:gd name="connsiteY34" fmla="*/ 383454 h 812606"/>
                <a:gd name="connsiteX35" fmla="*/ 6984244 w 12329382"/>
                <a:gd name="connsiteY35" fmla="*/ 380360 h 812606"/>
                <a:gd name="connsiteX36" fmla="*/ 7040193 w 12329382"/>
                <a:gd name="connsiteY36" fmla="*/ 286991 h 812606"/>
                <a:gd name="connsiteX37" fmla="*/ 7531945 w 12329382"/>
                <a:gd name="connsiteY37" fmla="*/ 1 h 812606"/>
                <a:gd name="connsiteX38" fmla="*/ 7902372 w 12329382"/>
                <a:gd name="connsiteY38" fmla="*/ 148597 h 812606"/>
                <a:gd name="connsiteX39" fmla="*/ 7950578 w 12329382"/>
                <a:gd name="connsiteY39" fmla="*/ 195936 h 812606"/>
                <a:gd name="connsiteX40" fmla="*/ 7964428 w 12329382"/>
                <a:gd name="connsiteY40" fmla="*/ 204977 h 812606"/>
                <a:gd name="connsiteX41" fmla="*/ 8404256 w 12329382"/>
                <a:gd name="connsiteY41" fmla="*/ 492302 h 812606"/>
                <a:gd name="connsiteX42" fmla="*/ 8669867 w 12329382"/>
                <a:gd name="connsiteY42" fmla="*/ 401515 h 812606"/>
                <a:gd name="connsiteX43" fmla="*/ 8720648 w 12329382"/>
                <a:gd name="connsiteY43" fmla="*/ 356531 h 812606"/>
                <a:gd name="connsiteX44" fmla="*/ 8832571 w 12329382"/>
                <a:gd name="connsiteY44" fmla="*/ 258676 h 812606"/>
                <a:gd name="connsiteX45" fmla="*/ 8873851 w 12329382"/>
                <a:gd name="connsiteY45" fmla="*/ 229399 h 812606"/>
                <a:gd name="connsiteX46" fmla="*/ 9147424 w 12329382"/>
                <a:gd name="connsiteY46" fmla="*/ 151993 h 812606"/>
                <a:gd name="connsiteX47" fmla="*/ 9517851 w 12329382"/>
                <a:gd name="connsiteY47" fmla="*/ 300589 h 812606"/>
                <a:gd name="connsiteX48" fmla="*/ 9566057 w 12329382"/>
                <a:gd name="connsiteY48" fmla="*/ 347928 h 812606"/>
                <a:gd name="connsiteX49" fmla="*/ 9579906 w 12329382"/>
                <a:gd name="connsiteY49" fmla="*/ 356969 h 812606"/>
                <a:gd name="connsiteX50" fmla="*/ 10019736 w 12329382"/>
                <a:gd name="connsiteY50" fmla="*/ 644295 h 812606"/>
                <a:gd name="connsiteX51" fmla="*/ 10442798 w 12329382"/>
                <a:gd name="connsiteY51" fmla="*/ 383862 h 812606"/>
                <a:gd name="connsiteX52" fmla="*/ 10443050 w 12329382"/>
                <a:gd name="connsiteY52" fmla="*/ 383453 h 812606"/>
                <a:gd name="connsiteX53" fmla="*/ 10444542 w 12329382"/>
                <a:gd name="connsiteY53" fmla="*/ 380359 h 812606"/>
                <a:gd name="connsiteX54" fmla="*/ 10502072 w 12329382"/>
                <a:gd name="connsiteY54" fmla="*/ 271318 h 812606"/>
                <a:gd name="connsiteX55" fmla="*/ 10500491 w 12329382"/>
                <a:gd name="connsiteY55" fmla="*/ 286990 h 812606"/>
                <a:gd name="connsiteX56" fmla="*/ 10992243 w 12329382"/>
                <a:gd name="connsiteY56" fmla="*/ 0 h 812606"/>
                <a:gd name="connsiteX57" fmla="*/ 11362670 w 12329382"/>
                <a:gd name="connsiteY57" fmla="*/ 148596 h 812606"/>
                <a:gd name="connsiteX58" fmla="*/ 11410876 w 12329382"/>
                <a:gd name="connsiteY58" fmla="*/ 195935 h 812606"/>
                <a:gd name="connsiteX59" fmla="*/ 11424726 w 12329382"/>
                <a:gd name="connsiteY59" fmla="*/ 204976 h 812606"/>
                <a:gd name="connsiteX60" fmla="*/ 11864555 w 12329382"/>
                <a:gd name="connsiteY60" fmla="*/ 492302 h 812606"/>
                <a:gd name="connsiteX61" fmla="*/ 12329382 w 12329382"/>
                <a:gd name="connsiteY61" fmla="*/ 159808 h 812606"/>
                <a:gd name="connsiteX62" fmla="*/ 12329208 w 12329382"/>
                <a:gd name="connsiteY62" fmla="*/ 177225 h 812606"/>
                <a:gd name="connsiteX63" fmla="*/ 11735542 w 12329382"/>
                <a:gd name="connsiteY63" fmla="*/ 660610 h 812606"/>
                <a:gd name="connsiteX64" fmla="*/ 11365115 w 12329382"/>
                <a:gd name="connsiteY64" fmla="*/ 512014 h 812606"/>
                <a:gd name="connsiteX65" fmla="*/ 11316909 w 12329382"/>
                <a:gd name="connsiteY65" fmla="*/ 464675 h 812606"/>
                <a:gd name="connsiteX66" fmla="*/ 11303059 w 12329382"/>
                <a:gd name="connsiteY66" fmla="*/ 455634 h 812606"/>
                <a:gd name="connsiteX67" fmla="*/ 10863230 w 12329382"/>
                <a:gd name="connsiteY67" fmla="*/ 168308 h 812606"/>
                <a:gd name="connsiteX68" fmla="*/ 10440168 w 12329382"/>
                <a:gd name="connsiteY68" fmla="*/ 428741 h 812606"/>
                <a:gd name="connsiteX69" fmla="*/ 10439916 w 12329382"/>
                <a:gd name="connsiteY69" fmla="*/ 429150 h 812606"/>
                <a:gd name="connsiteX70" fmla="*/ 10438424 w 12329382"/>
                <a:gd name="connsiteY70" fmla="*/ 432244 h 812606"/>
                <a:gd name="connsiteX71" fmla="*/ 10388584 w 12329382"/>
                <a:gd name="connsiteY71" fmla="*/ 516101 h 812606"/>
                <a:gd name="connsiteX72" fmla="*/ 10382475 w 12329382"/>
                <a:gd name="connsiteY72" fmla="*/ 525613 h 812606"/>
                <a:gd name="connsiteX73" fmla="*/ 9890722 w 12329382"/>
                <a:gd name="connsiteY73" fmla="*/ 812603 h 812606"/>
                <a:gd name="connsiteX74" fmla="*/ 9520295 w 12329382"/>
                <a:gd name="connsiteY74" fmla="*/ 664007 h 812606"/>
                <a:gd name="connsiteX75" fmla="*/ 9472089 w 12329382"/>
                <a:gd name="connsiteY75" fmla="*/ 616668 h 812606"/>
                <a:gd name="connsiteX76" fmla="*/ 9458240 w 12329382"/>
                <a:gd name="connsiteY76" fmla="*/ 607627 h 812606"/>
                <a:gd name="connsiteX77" fmla="*/ 9018411 w 12329382"/>
                <a:gd name="connsiteY77" fmla="*/ 320302 h 812606"/>
                <a:gd name="connsiteX78" fmla="*/ 8752800 w 12329382"/>
                <a:gd name="connsiteY78" fmla="*/ 411089 h 812606"/>
                <a:gd name="connsiteX79" fmla="*/ 8707593 w 12329382"/>
                <a:gd name="connsiteY79" fmla="*/ 449000 h 812606"/>
                <a:gd name="connsiteX80" fmla="*/ 8590096 w 12329382"/>
                <a:gd name="connsiteY80" fmla="*/ 553928 h 812606"/>
                <a:gd name="connsiteX81" fmla="*/ 8548816 w 12329382"/>
                <a:gd name="connsiteY81" fmla="*/ 583206 h 812606"/>
                <a:gd name="connsiteX82" fmla="*/ 8275244 w 12329382"/>
                <a:gd name="connsiteY82" fmla="*/ 660611 h 812606"/>
                <a:gd name="connsiteX83" fmla="*/ 7904817 w 12329382"/>
                <a:gd name="connsiteY83" fmla="*/ 512015 h 812606"/>
                <a:gd name="connsiteX84" fmla="*/ 7856610 w 12329382"/>
                <a:gd name="connsiteY84" fmla="*/ 464676 h 812606"/>
                <a:gd name="connsiteX85" fmla="*/ 7842761 w 12329382"/>
                <a:gd name="connsiteY85" fmla="*/ 455635 h 812606"/>
                <a:gd name="connsiteX86" fmla="*/ 7402931 w 12329382"/>
                <a:gd name="connsiteY86" fmla="*/ 168309 h 812606"/>
                <a:gd name="connsiteX87" fmla="*/ 6979869 w 12329382"/>
                <a:gd name="connsiteY87" fmla="*/ 428742 h 812606"/>
                <a:gd name="connsiteX88" fmla="*/ 6979618 w 12329382"/>
                <a:gd name="connsiteY88" fmla="*/ 429151 h 812606"/>
                <a:gd name="connsiteX89" fmla="*/ 6978126 w 12329382"/>
                <a:gd name="connsiteY89" fmla="*/ 432245 h 812606"/>
                <a:gd name="connsiteX90" fmla="*/ 6922176 w 12329382"/>
                <a:gd name="connsiteY90" fmla="*/ 525614 h 812606"/>
                <a:gd name="connsiteX91" fmla="*/ 6430425 w 12329382"/>
                <a:gd name="connsiteY91" fmla="*/ 812604 h 812606"/>
                <a:gd name="connsiteX92" fmla="*/ 6059997 w 12329382"/>
                <a:gd name="connsiteY92" fmla="*/ 664008 h 812606"/>
                <a:gd name="connsiteX93" fmla="*/ 6011791 w 12329382"/>
                <a:gd name="connsiteY93" fmla="*/ 616669 h 812606"/>
                <a:gd name="connsiteX94" fmla="*/ 5997942 w 12329382"/>
                <a:gd name="connsiteY94" fmla="*/ 607628 h 812606"/>
                <a:gd name="connsiteX95" fmla="*/ 5558112 w 12329382"/>
                <a:gd name="connsiteY95" fmla="*/ 320302 h 812606"/>
                <a:gd name="connsiteX96" fmla="*/ 5292503 w 12329382"/>
                <a:gd name="connsiteY96" fmla="*/ 411089 h 812606"/>
                <a:gd name="connsiteX97" fmla="*/ 5207592 w 12329382"/>
                <a:gd name="connsiteY97" fmla="*/ 488913 h 812606"/>
                <a:gd name="connsiteX98" fmla="*/ 5088518 w 12329382"/>
                <a:gd name="connsiteY98" fmla="*/ 583208 h 812606"/>
                <a:gd name="connsiteX99" fmla="*/ 4814946 w 12329382"/>
                <a:gd name="connsiteY99" fmla="*/ 660613 h 812606"/>
                <a:gd name="connsiteX100" fmla="*/ 4444519 w 12329382"/>
                <a:gd name="connsiteY100" fmla="*/ 512017 h 812606"/>
                <a:gd name="connsiteX101" fmla="*/ 4396312 w 12329382"/>
                <a:gd name="connsiteY101" fmla="*/ 464678 h 812606"/>
                <a:gd name="connsiteX102" fmla="*/ 4382463 w 12329382"/>
                <a:gd name="connsiteY102" fmla="*/ 455637 h 812606"/>
                <a:gd name="connsiteX103" fmla="*/ 3942634 w 12329382"/>
                <a:gd name="connsiteY103" fmla="*/ 168311 h 812606"/>
                <a:gd name="connsiteX104" fmla="*/ 3519572 w 12329382"/>
                <a:gd name="connsiteY104" fmla="*/ 428744 h 812606"/>
                <a:gd name="connsiteX105" fmla="*/ 3477786 w 12329382"/>
                <a:gd name="connsiteY105" fmla="*/ 500852 h 812606"/>
                <a:gd name="connsiteX106" fmla="*/ 3461878 w 12329382"/>
                <a:gd name="connsiteY106" fmla="*/ 525616 h 812606"/>
                <a:gd name="connsiteX107" fmla="*/ 2970127 w 12329382"/>
                <a:gd name="connsiteY107" fmla="*/ 812606 h 812606"/>
                <a:gd name="connsiteX108" fmla="*/ 2599700 w 12329382"/>
                <a:gd name="connsiteY108" fmla="*/ 664010 h 812606"/>
                <a:gd name="connsiteX109" fmla="*/ 2551493 w 12329382"/>
                <a:gd name="connsiteY109" fmla="*/ 616671 h 812606"/>
                <a:gd name="connsiteX110" fmla="*/ 2537644 w 12329382"/>
                <a:gd name="connsiteY110" fmla="*/ 607630 h 812606"/>
                <a:gd name="connsiteX111" fmla="*/ 2097815 w 12329382"/>
                <a:gd name="connsiteY111" fmla="*/ 320304 h 812606"/>
                <a:gd name="connsiteX112" fmla="*/ 1832205 w 12329382"/>
                <a:gd name="connsiteY112" fmla="*/ 411091 h 812606"/>
                <a:gd name="connsiteX113" fmla="*/ 1722223 w 12329382"/>
                <a:gd name="connsiteY113" fmla="*/ 515954 h 812606"/>
                <a:gd name="connsiteX114" fmla="*/ 1628221 w 12329382"/>
                <a:gd name="connsiteY114" fmla="*/ 583210 h 812606"/>
                <a:gd name="connsiteX115" fmla="*/ 1354648 w 12329382"/>
                <a:gd name="connsiteY115" fmla="*/ 660615 h 812606"/>
                <a:gd name="connsiteX116" fmla="*/ 984221 w 12329382"/>
                <a:gd name="connsiteY116" fmla="*/ 512019 h 812606"/>
                <a:gd name="connsiteX117" fmla="*/ 931701 w 12329382"/>
                <a:gd name="connsiteY117" fmla="*/ 473303 h 812606"/>
                <a:gd name="connsiteX118" fmla="*/ 922165 w 12329382"/>
                <a:gd name="connsiteY118" fmla="*/ 455639 h 812606"/>
                <a:gd name="connsiteX119" fmla="*/ 482336 w 12329382"/>
                <a:gd name="connsiteY119" fmla="*/ 168313 h 812606"/>
                <a:gd name="connsiteX120" fmla="*/ 59274 w 12329382"/>
                <a:gd name="connsiteY120" fmla="*/ 428746 h 812606"/>
                <a:gd name="connsiteX121" fmla="*/ 59022 w 12329382"/>
                <a:gd name="connsiteY121" fmla="*/ 429155 h 812606"/>
                <a:gd name="connsiteX122" fmla="*/ 30744 w 12329382"/>
                <a:gd name="connsiteY122" fmla="*/ 480219 h 812606"/>
                <a:gd name="connsiteX123" fmla="*/ -1 w 12329382"/>
                <a:gd name="connsiteY123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59313 w 12329384"/>
                <a:gd name="connsiteY15" fmla="*/ 356972 h 812606"/>
                <a:gd name="connsiteX16" fmla="*/ 3099142 w 12329384"/>
                <a:gd name="connsiteY16" fmla="*/ 644298 h 812606"/>
                <a:gd name="connsiteX17" fmla="*/ 3522204 w 12329384"/>
                <a:gd name="connsiteY17" fmla="*/ 383865 h 812606"/>
                <a:gd name="connsiteX18" fmla="*/ 3573787 w 12329384"/>
                <a:gd name="connsiteY18" fmla="*/ 296505 h 812606"/>
                <a:gd name="connsiteX19" fmla="*/ 3579897 w 12329384"/>
                <a:gd name="connsiteY19" fmla="*/ 286993 h 812606"/>
                <a:gd name="connsiteX20" fmla="*/ 4071649 w 12329384"/>
                <a:gd name="connsiteY20" fmla="*/ 3 h 812606"/>
                <a:gd name="connsiteX21" fmla="*/ 4442076 w 12329384"/>
                <a:gd name="connsiteY21" fmla="*/ 148599 h 812606"/>
                <a:gd name="connsiteX22" fmla="*/ 4490282 w 12329384"/>
                <a:gd name="connsiteY22" fmla="*/ 195938 h 812606"/>
                <a:gd name="connsiteX23" fmla="*/ 4504132 w 12329384"/>
                <a:gd name="connsiteY23" fmla="*/ 204979 h 812606"/>
                <a:gd name="connsiteX24" fmla="*/ 4943961 w 12329384"/>
                <a:gd name="connsiteY24" fmla="*/ 492304 h 812606"/>
                <a:gd name="connsiteX25" fmla="*/ 5209571 w 12329384"/>
                <a:gd name="connsiteY25" fmla="*/ 401517 h 812606"/>
                <a:gd name="connsiteX26" fmla="*/ 5254775 w 12329384"/>
                <a:gd name="connsiteY26" fmla="*/ 363608 h 812606"/>
                <a:gd name="connsiteX27" fmla="*/ 5372276 w 12329384"/>
                <a:gd name="connsiteY27" fmla="*/ 258677 h 812606"/>
                <a:gd name="connsiteX28" fmla="*/ 5413555 w 12329384"/>
                <a:gd name="connsiteY28" fmla="*/ 229399 h 812606"/>
                <a:gd name="connsiteX29" fmla="*/ 5687128 w 12329384"/>
                <a:gd name="connsiteY29" fmla="*/ 151994 h 812606"/>
                <a:gd name="connsiteX30" fmla="*/ 6057555 w 12329384"/>
                <a:gd name="connsiteY30" fmla="*/ 300590 h 812606"/>
                <a:gd name="connsiteX31" fmla="*/ 6119611 w 12329384"/>
                <a:gd name="connsiteY31" fmla="*/ 356970 h 812606"/>
                <a:gd name="connsiteX32" fmla="*/ 6559439 w 12329384"/>
                <a:gd name="connsiteY32" fmla="*/ 644296 h 812606"/>
                <a:gd name="connsiteX33" fmla="*/ 6982502 w 12329384"/>
                <a:gd name="connsiteY33" fmla="*/ 383863 h 812606"/>
                <a:gd name="connsiteX34" fmla="*/ 6982753 w 12329384"/>
                <a:gd name="connsiteY34" fmla="*/ 383454 h 812606"/>
                <a:gd name="connsiteX35" fmla="*/ 6984246 w 12329384"/>
                <a:gd name="connsiteY35" fmla="*/ 380360 h 812606"/>
                <a:gd name="connsiteX36" fmla="*/ 7040195 w 12329384"/>
                <a:gd name="connsiteY36" fmla="*/ 286991 h 812606"/>
                <a:gd name="connsiteX37" fmla="*/ 7531947 w 12329384"/>
                <a:gd name="connsiteY37" fmla="*/ 1 h 812606"/>
                <a:gd name="connsiteX38" fmla="*/ 7902374 w 12329384"/>
                <a:gd name="connsiteY38" fmla="*/ 148597 h 812606"/>
                <a:gd name="connsiteX39" fmla="*/ 7950580 w 12329384"/>
                <a:gd name="connsiteY39" fmla="*/ 195936 h 812606"/>
                <a:gd name="connsiteX40" fmla="*/ 7964430 w 12329384"/>
                <a:gd name="connsiteY40" fmla="*/ 204977 h 812606"/>
                <a:gd name="connsiteX41" fmla="*/ 8404258 w 12329384"/>
                <a:gd name="connsiteY41" fmla="*/ 492302 h 812606"/>
                <a:gd name="connsiteX42" fmla="*/ 8669869 w 12329384"/>
                <a:gd name="connsiteY42" fmla="*/ 401515 h 812606"/>
                <a:gd name="connsiteX43" fmla="*/ 8832573 w 12329384"/>
                <a:gd name="connsiteY43" fmla="*/ 258676 h 812606"/>
                <a:gd name="connsiteX44" fmla="*/ 8873853 w 12329384"/>
                <a:gd name="connsiteY44" fmla="*/ 229399 h 812606"/>
                <a:gd name="connsiteX45" fmla="*/ 9147426 w 12329384"/>
                <a:gd name="connsiteY45" fmla="*/ 151993 h 812606"/>
                <a:gd name="connsiteX46" fmla="*/ 9517853 w 12329384"/>
                <a:gd name="connsiteY46" fmla="*/ 300589 h 812606"/>
                <a:gd name="connsiteX47" fmla="*/ 9566059 w 12329384"/>
                <a:gd name="connsiteY47" fmla="*/ 347928 h 812606"/>
                <a:gd name="connsiteX48" fmla="*/ 9579908 w 12329384"/>
                <a:gd name="connsiteY48" fmla="*/ 356969 h 812606"/>
                <a:gd name="connsiteX49" fmla="*/ 10019738 w 12329384"/>
                <a:gd name="connsiteY49" fmla="*/ 644295 h 812606"/>
                <a:gd name="connsiteX50" fmla="*/ 10442800 w 12329384"/>
                <a:gd name="connsiteY50" fmla="*/ 383862 h 812606"/>
                <a:gd name="connsiteX51" fmla="*/ 10443052 w 12329384"/>
                <a:gd name="connsiteY51" fmla="*/ 383453 h 812606"/>
                <a:gd name="connsiteX52" fmla="*/ 10444544 w 12329384"/>
                <a:gd name="connsiteY52" fmla="*/ 380359 h 812606"/>
                <a:gd name="connsiteX53" fmla="*/ 10502074 w 12329384"/>
                <a:gd name="connsiteY53" fmla="*/ 271318 h 812606"/>
                <a:gd name="connsiteX54" fmla="*/ 10500493 w 12329384"/>
                <a:gd name="connsiteY54" fmla="*/ 286990 h 812606"/>
                <a:gd name="connsiteX55" fmla="*/ 10992245 w 12329384"/>
                <a:gd name="connsiteY55" fmla="*/ 0 h 812606"/>
                <a:gd name="connsiteX56" fmla="*/ 11362672 w 12329384"/>
                <a:gd name="connsiteY56" fmla="*/ 148596 h 812606"/>
                <a:gd name="connsiteX57" fmla="*/ 11410878 w 12329384"/>
                <a:gd name="connsiteY57" fmla="*/ 195935 h 812606"/>
                <a:gd name="connsiteX58" fmla="*/ 11424728 w 12329384"/>
                <a:gd name="connsiteY58" fmla="*/ 204976 h 812606"/>
                <a:gd name="connsiteX59" fmla="*/ 11864557 w 12329384"/>
                <a:gd name="connsiteY59" fmla="*/ 492302 h 812606"/>
                <a:gd name="connsiteX60" fmla="*/ 12329384 w 12329384"/>
                <a:gd name="connsiteY60" fmla="*/ 159808 h 812606"/>
                <a:gd name="connsiteX61" fmla="*/ 12329210 w 12329384"/>
                <a:gd name="connsiteY61" fmla="*/ 177225 h 812606"/>
                <a:gd name="connsiteX62" fmla="*/ 11735544 w 12329384"/>
                <a:gd name="connsiteY62" fmla="*/ 660610 h 812606"/>
                <a:gd name="connsiteX63" fmla="*/ 11365117 w 12329384"/>
                <a:gd name="connsiteY63" fmla="*/ 512014 h 812606"/>
                <a:gd name="connsiteX64" fmla="*/ 11316911 w 12329384"/>
                <a:gd name="connsiteY64" fmla="*/ 464675 h 812606"/>
                <a:gd name="connsiteX65" fmla="*/ 11303061 w 12329384"/>
                <a:gd name="connsiteY65" fmla="*/ 455634 h 812606"/>
                <a:gd name="connsiteX66" fmla="*/ 10863232 w 12329384"/>
                <a:gd name="connsiteY66" fmla="*/ 168308 h 812606"/>
                <a:gd name="connsiteX67" fmla="*/ 10440170 w 12329384"/>
                <a:gd name="connsiteY67" fmla="*/ 428741 h 812606"/>
                <a:gd name="connsiteX68" fmla="*/ 10439918 w 12329384"/>
                <a:gd name="connsiteY68" fmla="*/ 429150 h 812606"/>
                <a:gd name="connsiteX69" fmla="*/ 10438426 w 12329384"/>
                <a:gd name="connsiteY69" fmla="*/ 432244 h 812606"/>
                <a:gd name="connsiteX70" fmla="*/ 10388586 w 12329384"/>
                <a:gd name="connsiteY70" fmla="*/ 516101 h 812606"/>
                <a:gd name="connsiteX71" fmla="*/ 10382477 w 12329384"/>
                <a:gd name="connsiteY71" fmla="*/ 525613 h 812606"/>
                <a:gd name="connsiteX72" fmla="*/ 9890724 w 12329384"/>
                <a:gd name="connsiteY72" fmla="*/ 812603 h 812606"/>
                <a:gd name="connsiteX73" fmla="*/ 9520297 w 12329384"/>
                <a:gd name="connsiteY73" fmla="*/ 664007 h 812606"/>
                <a:gd name="connsiteX74" fmla="*/ 9472091 w 12329384"/>
                <a:gd name="connsiteY74" fmla="*/ 616668 h 812606"/>
                <a:gd name="connsiteX75" fmla="*/ 9458242 w 12329384"/>
                <a:gd name="connsiteY75" fmla="*/ 607627 h 812606"/>
                <a:gd name="connsiteX76" fmla="*/ 9018413 w 12329384"/>
                <a:gd name="connsiteY76" fmla="*/ 320302 h 812606"/>
                <a:gd name="connsiteX77" fmla="*/ 8752802 w 12329384"/>
                <a:gd name="connsiteY77" fmla="*/ 411089 h 812606"/>
                <a:gd name="connsiteX78" fmla="*/ 8707595 w 12329384"/>
                <a:gd name="connsiteY78" fmla="*/ 449000 h 812606"/>
                <a:gd name="connsiteX79" fmla="*/ 8590098 w 12329384"/>
                <a:gd name="connsiteY79" fmla="*/ 553928 h 812606"/>
                <a:gd name="connsiteX80" fmla="*/ 8548818 w 12329384"/>
                <a:gd name="connsiteY80" fmla="*/ 583206 h 812606"/>
                <a:gd name="connsiteX81" fmla="*/ 8275246 w 12329384"/>
                <a:gd name="connsiteY81" fmla="*/ 660611 h 812606"/>
                <a:gd name="connsiteX82" fmla="*/ 7904819 w 12329384"/>
                <a:gd name="connsiteY82" fmla="*/ 512015 h 812606"/>
                <a:gd name="connsiteX83" fmla="*/ 7856612 w 12329384"/>
                <a:gd name="connsiteY83" fmla="*/ 464676 h 812606"/>
                <a:gd name="connsiteX84" fmla="*/ 7842763 w 12329384"/>
                <a:gd name="connsiteY84" fmla="*/ 455635 h 812606"/>
                <a:gd name="connsiteX85" fmla="*/ 7402933 w 12329384"/>
                <a:gd name="connsiteY85" fmla="*/ 168309 h 812606"/>
                <a:gd name="connsiteX86" fmla="*/ 6979871 w 12329384"/>
                <a:gd name="connsiteY86" fmla="*/ 428742 h 812606"/>
                <a:gd name="connsiteX87" fmla="*/ 6979620 w 12329384"/>
                <a:gd name="connsiteY87" fmla="*/ 429151 h 812606"/>
                <a:gd name="connsiteX88" fmla="*/ 6978128 w 12329384"/>
                <a:gd name="connsiteY88" fmla="*/ 432245 h 812606"/>
                <a:gd name="connsiteX89" fmla="*/ 6922178 w 12329384"/>
                <a:gd name="connsiteY89" fmla="*/ 525614 h 812606"/>
                <a:gd name="connsiteX90" fmla="*/ 6430427 w 12329384"/>
                <a:gd name="connsiteY90" fmla="*/ 812604 h 812606"/>
                <a:gd name="connsiteX91" fmla="*/ 6059999 w 12329384"/>
                <a:gd name="connsiteY91" fmla="*/ 664008 h 812606"/>
                <a:gd name="connsiteX92" fmla="*/ 6011793 w 12329384"/>
                <a:gd name="connsiteY92" fmla="*/ 616669 h 812606"/>
                <a:gd name="connsiteX93" fmla="*/ 5997944 w 12329384"/>
                <a:gd name="connsiteY93" fmla="*/ 607628 h 812606"/>
                <a:gd name="connsiteX94" fmla="*/ 5558114 w 12329384"/>
                <a:gd name="connsiteY94" fmla="*/ 320302 h 812606"/>
                <a:gd name="connsiteX95" fmla="*/ 5292505 w 12329384"/>
                <a:gd name="connsiteY95" fmla="*/ 411089 h 812606"/>
                <a:gd name="connsiteX96" fmla="*/ 5207594 w 12329384"/>
                <a:gd name="connsiteY96" fmla="*/ 488913 h 812606"/>
                <a:gd name="connsiteX97" fmla="*/ 5088520 w 12329384"/>
                <a:gd name="connsiteY97" fmla="*/ 583208 h 812606"/>
                <a:gd name="connsiteX98" fmla="*/ 4814948 w 12329384"/>
                <a:gd name="connsiteY98" fmla="*/ 660613 h 812606"/>
                <a:gd name="connsiteX99" fmla="*/ 4444521 w 12329384"/>
                <a:gd name="connsiteY99" fmla="*/ 512017 h 812606"/>
                <a:gd name="connsiteX100" fmla="*/ 4396314 w 12329384"/>
                <a:gd name="connsiteY100" fmla="*/ 464678 h 812606"/>
                <a:gd name="connsiteX101" fmla="*/ 4382465 w 12329384"/>
                <a:gd name="connsiteY101" fmla="*/ 455637 h 812606"/>
                <a:gd name="connsiteX102" fmla="*/ 3942636 w 12329384"/>
                <a:gd name="connsiteY102" fmla="*/ 168311 h 812606"/>
                <a:gd name="connsiteX103" fmla="*/ 3519574 w 12329384"/>
                <a:gd name="connsiteY103" fmla="*/ 428744 h 812606"/>
                <a:gd name="connsiteX104" fmla="*/ 3477788 w 12329384"/>
                <a:gd name="connsiteY104" fmla="*/ 500852 h 812606"/>
                <a:gd name="connsiteX105" fmla="*/ 3461880 w 12329384"/>
                <a:gd name="connsiteY105" fmla="*/ 525616 h 812606"/>
                <a:gd name="connsiteX106" fmla="*/ 2970129 w 12329384"/>
                <a:gd name="connsiteY106" fmla="*/ 812606 h 812606"/>
                <a:gd name="connsiteX107" fmla="*/ 2599702 w 12329384"/>
                <a:gd name="connsiteY107" fmla="*/ 664010 h 812606"/>
                <a:gd name="connsiteX108" fmla="*/ 2551495 w 12329384"/>
                <a:gd name="connsiteY108" fmla="*/ 616671 h 812606"/>
                <a:gd name="connsiteX109" fmla="*/ 2537646 w 12329384"/>
                <a:gd name="connsiteY109" fmla="*/ 607630 h 812606"/>
                <a:gd name="connsiteX110" fmla="*/ 2097817 w 12329384"/>
                <a:gd name="connsiteY110" fmla="*/ 320304 h 812606"/>
                <a:gd name="connsiteX111" fmla="*/ 1832207 w 12329384"/>
                <a:gd name="connsiteY111" fmla="*/ 411091 h 812606"/>
                <a:gd name="connsiteX112" fmla="*/ 1722225 w 12329384"/>
                <a:gd name="connsiteY112" fmla="*/ 515954 h 812606"/>
                <a:gd name="connsiteX113" fmla="*/ 1628223 w 12329384"/>
                <a:gd name="connsiteY113" fmla="*/ 583210 h 812606"/>
                <a:gd name="connsiteX114" fmla="*/ 1354650 w 12329384"/>
                <a:gd name="connsiteY114" fmla="*/ 660615 h 812606"/>
                <a:gd name="connsiteX115" fmla="*/ 984223 w 12329384"/>
                <a:gd name="connsiteY115" fmla="*/ 512019 h 812606"/>
                <a:gd name="connsiteX116" fmla="*/ 931703 w 12329384"/>
                <a:gd name="connsiteY116" fmla="*/ 473303 h 812606"/>
                <a:gd name="connsiteX117" fmla="*/ 922167 w 12329384"/>
                <a:gd name="connsiteY117" fmla="*/ 455639 h 812606"/>
                <a:gd name="connsiteX118" fmla="*/ 482338 w 12329384"/>
                <a:gd name="connsiteY118" fmla="*/ 168313 h 812606"/>
                <a:gd name="connsiteX119" fmla="*/ 59276 w 12329384"/>
                <a:gd name="connsiteY119" fmla="*/ 428746 h 812606"/>
                <a:gd name="connsiteX120" fmla="*/ 59024 w 12329384"/>
                <a:gd name="connsiteY120" fmla="*/ 429155 h 812606"/>
                <a:gd name="connsiteX121" fmla="*/ 30746 w 12329384"/>
                <a:gd name="connsiteY121" fmla="*/ 480219 h 812606"/>
                <a:gd name="connsiteX122" fmla="*/ 1 w 12329384"/>
                <a:gd name="connsiteY122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490280 w 12329382"/>
                <a:gd name="connsiteY22" fmla="*/ 195938 h 812606"/>
                <a:gd name="connsiteX23" fmla="*/ 4504130 w 12329382"/>
                <a:gd name="connsiteY23" fmla="*/ 204979 h 812606"/>
                <a:gd name="connsiteX24" fmla="*/ 4943959 w 12329382"/>
                <a:gd name="connsiteY24" fmla="*/ 492304 h 812606"/>
                <a:gd name="connsiteX25" fmla="*/ 5209569 w 12329382"/>
                <a:gd name="connsiteY25" fmla="*/ 401517 h 812606"/>
                <a:gd name="connsiteX26" fmla="*/ 5254773 w 12329382"/>
                <a:gd name="connsiteY26" fmla="*/ 363608 h 812606"/>
                <a:gd name="connsiteX27" fmla="*/ 5372274 w 12329382"/>
                <a:gd name="connsiteY27" fmla="*/ 258677 h 812606"/>
                <a:gd name="connsiteX28" fmla="*/ 5413553 w 12329382"/>
                <a:gd name="connsiteY28" fmla="*/ 229399 h 812606"/>
                <a:gd name="connsiteX29" fmla="*/ 5687126 w 12329382"/>
                <a:gd name="connsiteY29" fmla="*/ 151994 h 812606"/>
                <a:gd name="connsiteX30" fmla="*/ 6057553 w 12329382"/>
                <a:gd name="connsiteY30" fmla="*/ 300590 h 812606"/>
                <a:gd name="connsiteX31" fmla="*/ 6119609 w 12329382"/>
                <a:gd name="connsiteY31" fmla="*/ 356970 h 812606"/>
                <a:gd name="connsiteX32" fmla="*/ 6559437 w 12329382"/>
                <a:gd name="connsiteY32" fmla="*/ 644296 h 812606"/>
                <a:gd name="connsiteX33" fmla="*/ 6982500 w 12329382"/>
                <a:gd name="connsiteY33" fmla="*/ 383863 h 812606"/>
                <a:gd name="connsiteX34" fmla="*/ 6982751 w 12329382"/>
                <a:gd name="connsiteY34" fmla="*/ 383454 h 812606"/>
                <a:gd name="connsiteX35" fmla="*/ 6984244 w 12329382"/>
                <a:gd name="connsiteY35" fmla="*/ 380360 h 812606"/>
                <a:gd name="connsiteX36" fmla="*/ 7040193 w 12329382"/>
                <a:gd name="connsiteY36" fmla="*/ 286991 h 812606"/>
                <a:gd name="connsiteX37" fmla="*/ 7531945 w 12329382"/>
                <a:gd name="connsiteY37" fmla="*/ 1 h 812606"/>
                <a:gd name="connsiteX38" fmla="*/ 7902372 w 12329382"/>
                <a:gd name="connsiteY38" fmla="*/ 148597 h 812606"/>
                <a:gd name="connsiteX39" fmla="*/ 7950578 w 12329382"/>
                <a:gd name="connsiteY39" fmla="*/ 195936 h 812606"/>
                <a:gd name="connsiteX40" fmla="*/ 7964428 w 12329382"/>
                <a:gd name="connsiteY40" fmla="*/ 204977 h 812606"/>
                <a:gd name="connsiteX41" fmla="*/ 8404256 w 12329382"/>
                <a:gd name="connsiteY41" fmla="*/ 492302 h 812606"/>
                <a:gd name="connsiteX42" fmla="*/ 8669867 w 12329382"/>
                <a:gd name="connsiteY42" fmla="*/ 401515 h 812606"/>
                <a:gd name="connsiteX43" fmla="*/ 8832571 w 12329382"/>
                <a:gd name="connsiteY43" fmla="*/ 258676 h 812606"/>
                <a:gd name="connsiteX44" fmla="*/ 8873851 w 12329382"/>
                <a:gd name="connsiteY44" fmla="*/ 229399 h 812606"/>
                <a:gd name="connsiteX45" fmla="*/ 9147424 w 12329382"/>
                <a:gd name="connsiteY45" fmla="*/ 151993 h 812606"/>
                <a:gd name="connsiteX46" fmla="*/ 9517851 w 12329382"/>
                <a:gd name="connsiteY46" fmla="*/ 300589 h 812606"/>
                <a:gd name="connsiteX47" fmla="*/ 9566057 w 12329382"/>
                <a:gd name="connsiteY47" fmla="*/ 347928 h 812606"/>
                <a:gd name="connsiteX48" fmla="*/ 9579906 w 12329382"/>
                <a:gd name="connsiteY48" fmla="*/ 356969 h 812606"/>
                <a:gd name="connsiteX49" fmla="*/ 10019736 w 12329382"/>
                <a:gd name="connsiteY49" fmla="*/ 644295 h 812606"/>
                <a:gd name="connsiteX50" fmla="*/ 10442798 w 12329382"/>
                <a:gd name="connsiteY50" fmla="*/ 383862 h 812606"/>
                <a:gd name="connsiteX51" fmla="*/ 10443050 w 12329382"/>
                <a:gd name="connsiteY51" fmla="*/ 383453 h 812606"/>
                <a:gd name="connsiteX52" fmla="*/ 10444542 w 12329382"/>
                <a:gd name="connsiteY52" fmla="*/ 380359 h 812606"/>
                <a:gd name="connsiteX53" fmla="*/ 10502072 w 12329382"/>
                <a:gd name="connsiteY53" fmla="*/ 271318 h 812606"/>
                <a:gd name="connsiteX54" fmla="*/ 10500491 w 12329382"/>
                <a:gd name="connsiteY54" fmla="*/ 286990 h 812606"/>
                <a:gd name="connsiteX55" fmla="*/ 10992243 w 12329382"/>
                <a:gd name="connsiteY55" fmla="*/ 0 h 812606"/>
                <a:gd name="connsiteX56" fmla="*/ 11362670 w 12329382"/>
                <a:gd name="connsiteY56" fmla="*/ 148596 h 812606"/>
                <a:gd name="connsiteX57" fmla="*/ 11410876 w 12329382"/>
                <a:gd name="connsiteY57" fmla="*/ 195935 h 812606"/>
                <a:gd name="connsiteX58" fmla="*/ 11424726 w 12329382"/>
                <a:gd name="connsiteY58" fmla="*/ 204976 h 812606"/>
                <a:gd name="connsiteX59" fmla="*/ 11864555 w 12329382"/>
                <a:gd name="connsiteY59" fmla="*/ 492302 h 812606"/>
                <a:gd name="connsiteX60" fmla="*/ 12329382 w 12329382"/>
                <a:gd name="connsiteY60" fmla="*/ 159808 h 812606"/>
                <a:gd name="connsiteX61" fmla="*/ 12329208 w 12329382"/>
                <a:gd name="connsiteY61" fmla="*/ 177225 h 812606"/>
                <a:gd name="connsiteX62" fmla="*/ 11735542 w 12329382"/>
                <a:gd name="connsiteY62" fmla="*/ 660610 h 812606"/>
                <a:gd name="connsiteX63" fmla="*/ 11365115 w 12329382"/>
                <a:gd name="connsiteY63" fmla="*/ 512014 h 812606"/>
                <a:gd name="connsiteX64" fmla="*/ 11316909 w 12329382"/>
                <a:gd name="connsiteY64" fmla="*/ 464675 h 812606"/>
                <a:gd name="connsiteX65" fmla="*/ 11303059 w 12329382"/>
                <a:gd name="connsiteY65" fmla="*/ 455634 h 812606"/>
                <a:gd name="connsiteX66" fmla="*/ 10863230 w 12329382"/>
                <a:gd name="connsiteY66" fmla="*/ 168308 h 812606"/>
                <a:gd name="connsiteX67" fmla="*/ 10440168 w 12329382"/>
                <a:gd name="connsiteY67" fmla="*/ 428741 h 812606"/>
                <a:gd name="connsiteX68" fmla="*/ 10439916 w 12329382"/>
                <a:gd name="connsiteY68" fmla="*/ 429150 h 812606"/>
                <a:gd name="connsiteX69" fmla="*/ 10438424 w 12329382"/>
                <a:gd name="connsiteY69" fmla="*/ 432244 h 812606"/>
                <a:gd name="connsiteX70" fmla="*/ 10388584 w 12329382"/>
                <a:gd name="connsiteY70" fmla="*/ 516101 h 812606"/>
                <a:gd name="connsiteX71" fmla="*/ 10382475 w 12329382"/>
                <a:gd name="connsiteY71" fmla="*/ 525613 h 812606"/>
                <a:gd name="connsiteX72" fmla="*/ 9890722 w 12329382"/>
                <a:gd name="connsiteY72" fmla="*/ 812603 h 812606"/>
                <a:gd name="connsiteX73" fmla="*/ 9520295 w 12329382"/>
                <a:gd name="connsiteY73" fmla="*/ 664007 h 812606"/>
                <a:gd name="connsiteX74" fmla="*/ 9472089 w 12329382"/>
                <a:gd name="connsiteY74" fmla="*/ 616668 h 812606"/>
                <a:gd name="connsiteX75" fmla="*/ 9458240 w 12329382"/>
                <a:gd name="connsiteY75" fmla="*/ 607627 h 812606"/>
                <a:gd name="connsiteX76" fmla="*/ 9018411 w 12329382"/>
                <a:gd name="connsiteY76" fmla="*/ 320302 h 812606"/>
                <a:gd name="connsiteX77" fmla="*/ 8752800 w 12329382"/>
                <a:gd name="connsiteY77" fmla="*/ 411089 h 812606"/>
                <a:gd name="connsiteX78" fmla="*/ 8707593 w 12329382"/>
                <a:gd name="connsiteY78" fmla="*/ 449000 h 812606"/>
                <a:gd name="connsiteX79" fmla="*/ 8590096 w 12329382"/>
                <a:gd name="connsiteY79" fmla="*/ 553928 h 812606"/>
                <a:gd name="connsiteX80" fmla="*/ 8548816 w 12329382"/>
                <a:gd name="connsiteY80" fmla="*/ 583206 h 812606"/>
                <a:gd name="connsiteX81" fmla="*/ 8275244 w 12329382"/>
                <a:gd name="connsiteY81" fmla="*/ 660611 h 812606"/>
                <a:gd name="connsiteX82" fmla="*/ 7904817 w 12329382"/>
                <a:gd name="connsiteY82" fmla="*/ 512015 h 812606"/>
                <a:gd name="connsiteX83" fmla="*/ 7856610 w 12329382"/>
                <a:gd name="connsiteY83" fmla="*/ 464676 h 812606"/>
                <a:gd name="connsiteX84" fmla="*/ 7842761 w 12329382"/>
                <a:gd name="connsiteY84" fmla="*/ 455635 h 812606"/>
                <a:gd name="connsiteX85" fmla="*/ 7402931 w 12329382"/>
                <a:gd name="connsiteY85" fmla="*/ 168309 h 812606"/>
                <a:gd name="connsiteX86" fmla="*/ 6979869 w 12329382"/>
                <a:gd name="connsiteY86" fmla="*/ 428742 h 812606"/>
                <a:gd name="connsiteX87" fmla="*/ 6979618 w 12329382"/>
                <a:gd name="connsiteY87" fmla="*/ 429151 h 812606"/>
                <a:gd name="connsiteX88" fmla="*/ 6922176 w 12329382"/>
                <a:gd name="connsiteY88" fmla="*/ 525614 h 812606"/>
                <a:gd name="connsiteX89" fmla="*/ 6430425 w 12329382"/>
                <a:gd name="connsiteY89" fmla="*/ 812604 h 812606"/>
                <a:gd name="connsiteX90" fmla="*/ 6059997 w 12329382"/>
                <a:gd name="connsiteY90" fmla="*/ 664008 h 812606"/>
                <a:gd name="connsiteX91" fmla="*/ 6011791 w 12329382"/>
                <a:gd name="connsiteY91" fmla="*/ 616669 h 812606"/>
                <a:gd name="connsiteX92" fmla="*/ 5997942 w 12329382"/>
                <a:gd name="connsiteY92" fmla="*/ 607628 h 812606"/>
                <a:gd name="connsiteX93" fmla="*/ 5558112 w 12329382"/>
                <a:gd name="connsiteY93" fmla="*/ 320302 h 812606"/>
                <a:gd name="connsiteX94" fmla="*/ 5292503 w 12329382"/>
                <a:gd name="connsiteY94" fmla="*/ 411089 h 812606"/>
                <a:gd name="connsiteX95" fmla="*/ 5207592 w 12329382"/>
                <a:gd name="connsiteY95" fmla="*/ 488913 h 812606"/>
                <a:gd name="connsiteX96" fmla="*/ 5088518 w 12329382"/>
                <a:gd name="connsiteY96" fmla="*/ 583208 h 812606"/>
                <a:gd name="connsiteX97" fmla="*/ 4814946 w 12329382"/>
                <a:gd name="connsiteY97" fmla="*/ 660613 h 812606"/>
                <a:gd name="connsiteX98" fmla="*/ 4444519 w 12329382"/>
                <a:gd name="connsiteY98" fmla="*/ 512017 h 812606"/>
                <a:gd name="connsiteX99" fmla="*/ 4396312 w 12329382"/>
                <a:gd name="connsiteY99" fmla="*/ 464678 h 812606"/>
                <a:gd name="connsiteX100" fmla="*/ 4382463 w 12329382"/>
                <a:gd name="connsiteY100" fmla="*/ 455637 h 812606"/>
                <a:gd name="connsiteX101" fmla="*/ 3942634 w 12329382"/>
                <a:gd name="connsiteY101" fmla="*/ 168311 h 812606"/>
                <a:gd name="connsiteX102" fmla="*/ 3519572 w 12329382"/>
                <a:gd name="connsiteY102" fmla="*/ 428744 h 812606"/>
                <a:gd name="connsiteX103" fmla="*/ 3477786 w 12329382"/>
                <a:gd name="connsiteY103" fmla="*/ 500852 h 812606"/>
                <a:gd name="connsiteX104" fmla="*/ 3461878 w 12329382"/>
                <a:gd name="connsiteY104" fmla="*/ 525616 h 812606"/>
                <a:gd name="connsiteX105" fmla="*/ 2970127 w 12329382"/>
                <a:gd name="connsiteY105" fmla="*/ 812606 h 812606"/>
                <a:gd name="connsiteX106" fmla="*/ 2599700 w 12329382"/>
                <a:gd name="connsiteY106" fmla="*/ 664010 h 812606"/>
                <a:gd name="connsiteX107" fmla="*/ 2551493 w 12329382"/>
                <a:gd name="connsiteY107" fmla="*/ 616671 h 812606"/>
                <a:gd name="connsiteX108" fmla="*/ 2537644 w 12329382"/>
                <a:gd name="connsiteY108" fmla="*/ 607630 h 812606"/>
                <a:gd name="connsiteX109" fmla="*/ 2097815 w 12329382"/>
                <a:gd name="connsiteY109" fmla="*/ 320304 h 812606"/>
                <a:gd name="connsiteX110" fmla="*/ 1832205 w 12329382"/>
                <a:gd name="connsiteY110" fmla="*/ 411091 h 812606"/>
                <a:gd name="connsiteX111" fmla="*/ 1722223 w 12329382"/>
                <a:gd name="connsiteY111" fmla="*/ 515954 h 812606"/>
                <a:gd name="connsiteX112" fmla="*/ 1628221 w 12329382"/>
                <a:gd name="connsiteY112" fmla="*/ 583210 h 812606"/>
                <a:gd name="connsiteX113" fmla="*/ 1354648 w 12329382"/>
                <a:gd name="connsiteY113" fmla="*/ 660615 h 812606"/>
                <a:gd name="connsiteX114" fmla="*/ 984221 w 12329382"/>
                <a:gd name="connsiteY114" fmla="*/ 512019 h 812606"/>
                <a:gd name="connsiteX115" fmla="*/ 931701 w 12329382"/>
                <a:gd name="connsiteY115" fmla="*/ 473303 h 812606"/>
                <a:gd name="connsiteX116" fmla="*/ 922165 w 12329382"/>
                <a:gd name="connsiteY116" fmla="*/ 455639 h 812606"/>
                <a:gd name="connsiteX117" fmla="*/ 482336 w 12329382"/>
                <a:gd name="connsiteY117" fmla="*/ 168313 h 812606"/>
                <a:gd name="connsiteX118" fmla="*/ 59274 w 12329382"/>
                <a:gd name="connsiteY118" fmla="*/ 428746 h 812606"/>
                <a:gd name="connsiteX119" fmla="*/ 59022 w 12329382"/>
                <a:gd name="connsiteY119" fmla="*/ 429155 h 812606"/>
                <a:gd name="connsiteX120" fmla="*/ 30744 w 12329382"/>
                <a:gd name="connsiteY120" fmla="*/ 480219 h 812606"/>
                <a:gd name="connsiteX121" fmla="*/ -1 w 12329382"/>
                <a:gd name="connsiteY121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59313 w 12329384"/>
                <a:gd name="connsiteY15" fmla="*/ 356972 h 812606"/>
                <a:gd name="connsiteX16" fmla="*/ 3099142 w 12329384"/>
                <a:gd name="connsiteY16" fmla="*/ 644298 h 812606"/>
                <a:gd name="connsiteX17" fmla="*/ 3522204 w 12329384"/>
                <a:gd name="connsiteY17" fmla="*/ 383865 h 812606"/>
                <a:gd name="connsiteX18" fmla="*/ 3573787 w 12329384"/>
                <a:gd name="connsiteY18" fmla="*/ 296505 h 812606"/>
                <a:gd name="connsiteX19" fmla="*/ 3579897 w 12329384"/>
                <a:gd name="connsiteY19" fmla="*/ 286993 h 812606"/>
                <a:gd name="connsiteX20" fmla="*/ 4071649 w 12329384"/>
                <a:gd name="connsiteY20" fmla="*/ 3 h 812606"/>
                <a:gd name="connsiteX21" fmla="*/ 4442076 w 12329384"/>
                <a:gd name="connsiteY21" fmla="*/ 148599 h 812606"/>
                <a:gd name="connsiteX22" fmla="*/ 4504132 w 12329384"/>
                <a:gd name="connsiteY22" fmla="*/ 204979 h 812606"/>
                <a:gd name="connsiteX23" fmla="*/ 4943961 w 12329384"/>
                <a:gd name="connsiteY23" fmla="*/ 492304 h 812606"/>
                <a:gd name="connsiteX24" fmla="*/ 5209571 w 12329384"/>
                <a:gd name="connsiteY24" fmla="*/ 401517 h 812606"/>
                <a:gd name="connsiteX25" fmla="*/ 5254775 w 12329384"/>
                <a:gd name="connsiteY25" fmla="*/ 363608 h 812606"/>
                <a:gd name="connsiteX26" fmla="*/ 5372276 w 12329384"/>
                <a:gd name="connsiteY26" fmla="*/ 258677 h 812606"/>
                <a:gd name="connsiteX27" fmla="*/ 5413555 w 12329384"/>
                <a:gd name="connsiteY27" fmla="*/ 229399 h 812606"/>
                <a:gd name="connsiteX28" fmla="*/ 5687128 w 12329384"/>
                <a:gd name="connsiteY28" fmla="*/ 151994 h 812606"/>
                <a:gd name="connsiteX29" fmla="*/ 6057555 w 12329384"/>
                <a:gd name="connsiteY29" fmla="*/ 300590 h 812606"/>
                <a:gd name="connsiteX30" fmla="*/ 6119611 w 12329384"/>
                <a:gd name="connsiteY30" fmla="*/ 356970 h 812606"/>
                <a:gd name="connsiteX31" fmla="*/ 6559439 w 12329384"/>
                <a:gd name="connsiteY31" fmla="*/ 644296 h 812606"/>
                <a:gd name="connsiteX32" fmla="*/ 6982502 w 12329384"/>
                <a:gd name="connsiteY32" fmla="*/ 383863 h 812606"/>
                <a:gd name="connsiteX33" fmla="*/ 6982753 w 12329384"/>
                <a:gd name="connsiteY33" fmla="*/ 383454 h 812606"/>
                <a:gd name="connsiteX34" fmla="*/ 6984246 w 12329384"/>
                <a:gd name="connsiteY34" fmla="*/ 380360 h 812606"/>
                <a:gd name="connsiteX35" fmla="*/ 7040195 w 12329384"/>
                <a:gd name="connsiteY35" fmla="*/ 286991 h 812606"/>
                <a:gd name="connsiteX36" fmla="*/ 7531947 w 12329384"/>
                <a:gd name="connsiteY36" fmla="*/ 1 h 812606"/>
                <a:gd name="connsiteX37" fmla="*/ 7902374 w 12329384"/>
                <a:gd name="connsiteY37" fmla="*/ 148597 h 812606"/>
                <a:gd name="connsiteX38" fmla="*/ 7950580 w 12329384"/>
                <a:gd name="connsiteY38" fmla="*/ 195936 h 812606"/>
                <a:gd name="connsiteX39" fmla="*/ 7964430 w 12329384"/>
                <a:gd name="connsiteY39" fmla="*/ 204977 h 812606"/>
                <a:gd name="connsiteX40" fmla="*/ 8404258 w 12329384"/>
                <a:gd name="connsiteY40" fmla="*/ 492302 h 812606"/>
                <a:gd name="connsiteX41" fmla="*/ 8669869 w 12329384"/>
                <a:gd name="connsiteY41" fmla="*/ 401515 h 812606"/>
                <a:gd name="connsiteX42" fmla="*/ 8832573 w 12329384"/>
                <a:gd name="connsiteY42" fmla="*/ 258676 h 812606"/>
                <a:gd name="connsiteX43" fmla="*/ 8873853 w 12329384"/>
                <a:gd name="connsiteY43" fmla="*/ 229399 h 812606"/>
                <a:gd name="connsiteX44" fmla="*/ 9147426 w 12329384"/>
                <a:gd name="connsiteY44" fmla="*/ 151993 h 812606"/>
                <a:gd name="connsiteX45" fmla="*/ 9517853 w 12329384"/>
                <a:gd name="connsiteY45" fmla="*/ 300589 h 812606"/>
                <a:gd name="connsiteX46" fmla="*/ 9566059 w 12329384"/>
                <a:gd name="connsiteY46" fmla="*/ 347928 h 812606"/>
                <a:gd name="connsiteX47" fmla="*/ 9579908 w 12329384"/>
                <a:gd name="connsiteY47" fmla="*/ 356969 h 812606"/>
                <a:gd name="connsiteX48" fmla="*/ 10019738 w 12329384"/>
                <a:gd name="connsiteY48" fmla="*/ 644295 h 812606"/>
                <a:gd name="connsiteX49" fmla="*/ 10442800 w 12329384"/>
                <a:gd name="connsiteY49" fmla="*/ 383862 h 812606"/>
                <a:gd name="connsiteX50" fmla="*/ 10443052 w 12329384"/>
                <a:gd name="connsiteY50" fmla="*/ 383453 h 812606"/>
                <a:gd name="connsiteX51" fmla="*/ 10444544 w 12329384"/>
                <a:gd name="connsiteY51" fmla="*/ 380359 h 812606"/>
                <a:gd name="connsiteX52" fmla="*/ 10502074 w 12329384"/>
                <a:gd name="connsiteY52" fmla="*/ 271318 h 812606"/>
                <a:gd name="connsiteX53" fmla="*/ 10500493 w 12329384"/>
                <a:gd name="connsiteY53" fmla="*/ 286990 h 812606"/>
                <a:gd name="connsiteX54" fmla="*/ 10992245 w 12329384"/>
                <a:gd name="connsiteY54" fmla="*/ 0 h 812606"/>
                <a:gd name="connsiteX55" fmla="*/ 11362672 w 12329384"/>
                <a:gd name="connsiteY55" fmla="*/ 148596 h 812606"/>
                <a:gd name="connsiteX56" fmla="*/ 11410878 w 12329384"/>
                <a:gd name="connsiteY56" fmla="*/ 195935 h 812606"/>
                <a:gd name="connsiteX57" fmla="*/ 11424728 w 12329384"/>
                <a:gd name="connsiteY57" fmla="*/ 204976 h 812606"/>
                <a:gd name="connsiteX58" fmla="*/ 11864557 w 12329384"/>
                <a:gd name="connsiteY58" fmla="*/ 492302 h 812606"/>
                <a:gd name="connsiteX59" fmla="*/ 12329384 w 12329384"/>
                <a:gd name="connsiteY59" fmla="*/ 159808 h 812606"/>
                <a:gd name="connsiteX60" fmla="*/ 12329210 w 12329384"/>
                <a:gd name="connsiteY60" fmla="*/ 177225 h 812606"/>
                <a:gd name="connsiteX61" fmla="*/ 11735544 w 12329384"/>
                <a:gd name="connsiteY61" fmla="*/ 660610 h 812606"/>
                <a:gd name="connsiteX62" fmla="*/ 11365117 w 12329384"/>
                <a:gd name="connsiteY62" fmla="*/ 512014 h 812606"/>
                <a:gd name="connsiteX63" fmla="*/ 11316911 w 12329384"/>
                <a:gd name="connsiteY63" fmla="*/ 464675 h 812606"/>
                <a:gd name="connsiteX64" fmla="*/ 11303061 w 12329384"/>
                <a:gd name="connsiteY64" fmla="*/ 455634 h 812606"/>
                <a:gd name="connsiteX65" fmla="*/ 10863232 w 12329384"/>
                <a:gd name="connsiteY65" fmla="*/ 168308 h 812606"/>
                <a:gd name="connsiteX66" fmla="*/ 10440170 w 12329384"/>
                <a:gd name="connsiteY66" fmla="*/ 428741 h 812606"/>
                <a:gd name="connsiteX67" fmla="*/ 10439918 w 12329384"/>
                <a:gd name="connsiteY67" fmla="*/ 429150 h 812606"/>
                <a:gd name="connsiteX68" fmla="*/ 10438426 w 12329384"/>
                <a:gd name="connsiteY68" fmla="*/ 432244 h 812606"/>
                <a:gd name="connsiteX69" fmla="*/ 10388586 w 12329384"/>
                <a:gd name="connsiteY69" fmla="*/ 516101 h 812606"/>
                <a:gd name="connsiteX70" fmla="*/ 10382477 w 12329384"/>
                <a:gd name="connsiteY70" fmla="*/ 525613 h 812606"/>
                <a:gd name="connsiteX71" fmla="*/ 9890724 w 12329384"/>
                <a:gd name="connsiteY71" fmla="*/ 812603 h 812606"/>
                <a:gd name="connsiteX72" fmla="*/ 9520297 w 12329384"/>
                <a:gd name="connsiteY72" fmla="*/ 664007 h 812606"/>
                <a:gd name="connsiteX73" fmla="*/ 9472091 w 12329384"/>
                <a:gd name="connsiteY73" fmla="*/ 616668 h 812606"/>
                <a:gd name="connsiteX74" fmla="*/ 9458242 w 12329384"/>
                <a:gd name="connsiteY74" fmla="*/ 607627 h 812606"/>
                <a:gd name="connsiteX75" fmla="*/ 9018413 w 12329384"/>
                <a:gd name="connsiteY75" fmla="*/ 320302 h 812606"/>
                <a:gd name="connsiteX76" fmla="*/ 8752802 w 12329384"/>
                <a:gd name="connsiteY76" fmla="*/ 411089 h 812606"/>
                <a:gd name="connsiteX77" fmla="*/ 8707595 w 12329384"/>
                <a:gd name="connsiteY77" fmla="*/ 449000 h 812606"/>
                <a:gd name="connsiteX78" fmla="*/ 8590098 w 12329384"/>
                <a:gd name="connsiteY78" fmla="*/ 553928 h 812606"/>
                <a:gd name="connsiteX79" fmla="*/ 8548818 w 12329384"/>
                <a:gd name="connsiteY79" fmla="*/ 583206 h 812606"/>
                <a:gd name="connsiteX80" fmla="*/ 8275246 w 12329384"/>
                <a:gd name="connsiteY80" fmla="*/ 660611 h 812606"/>
                <a:gd name="connsiteX81" fmla="*/ 7904819 w 12329384"/>
                <a:gd name="connsiteY81" fmla="*/ 512015 h 812606"/>
                <a:gd name="connsiteX82" fmla="*/ 7856612 w 12329384"/>
                <a:gd name="connsiteY82" fmla="*/ 464676 h 812606"/>
                <a:gd name="connsiteX83" fmla="*/ 7842763 w 12329384"/>
                <a:gd name="connsiteY83" fmla="*/ 455635 h 812606"/>
                <a:gd name="connsiteX84" fmla="*/ 7402933 w 12329384"/>
                <a:gd name="connsiteY84" fmla="*/ 168309 h 812606"/>
                <a:gd name="connsiteX85" fmla="*/ 6979871 w 12329384"/>
                <a:gd name="connsiteY85" fmla="*/ 428742 h 812606"/>
                <a:gd name="connsiteX86" fmla="*/ 6979620 w 12329384"/>
                <a:gd name="connsiteY86" fmla="*/ 429151 h 812606"/>
                <a:gd name="connsiteX87" fmla="*/ 6922178 w 12329384"/>
                <a:gd name="connsiteY87" fmla="*/ 525614 h 812606"/>
                <a:gd name="connsiteX88" fmla="*/ 6430427 w 12329384"/>
                <a:gd name="connsiteY88" fmla="*/ 812604 h 812606"/>
                <a:gd name="connsiteX89" fmla="*/ 6059999 w 12329384"/>
                <a:gd name="connsiteY89" fmla="*/ 664008 h 812606"/>
                <a:gd name="connsiteX90" fmla="*/ 6011793 w 12329384"/>
                <a:gd name="connsiteY90" fmla="*/ 616669 h 812606"/>
                <a:gd name="connsiteX91" fmla="*/ 5997944 w 12329384"/>
                <a:gd name="connsiteY91" fmla="*/ 607628 h 812606"/>
                <a:gd name="connsiteX92" fmla="*/ 5558114 w 12329384"/>
                <a:gd name="connsiteY92" fmla="*/ 320302 h 812606"/>
                <a:gd name="connsiteX93" fmla="*/ 5292505 w 12329384"/>
                <a:gd name="connsiteY93" fmla="*/ 411089 h 812606"/>
                <a:gd name="connsiteX94" fmla="*/ 5207594 w 12329384"/>
                <a:gd name="connsiteY94" fmla="*/ 488913 h 812606"/>
                <a:gd name="connsiteX95" fmla="*/ 5088520 w 12329384"/>
                <a:gd name="connsiteY95" fmla="*/ 583208 h 812606"/>
                <a:gd name="connsiteX96" fmla="*/ 4814948 w 12329384"/>
                <a:gd name="connsiteY96" fmla="*/ 660613 h 812606"/>
                <a:gd name="connsiteX97" fmla="*/ 4444521 w 12329384"/>
                <a:gd name="connsiteY97" fmla="*/ 512017 h 812606"/>
                <a:gd name="connsiteX98" fmla="*/ 4396314 w 12329384"/>
                <a:gd name="connsiteY98" fmla="*/ 464678 h 812606"/>
                <a:gd name="connsiteX99" fmla="*/ 4382465 w 12329384"/>
                <a:gd name="connsiteY99" fmla="*/ 455637 h 812606"/>
                <a:gd name="connsiteX100" fmla="*/ 3942636 w 12329384"/>
                <a:gd name="connsiteY100" fmla="*/ 168311 h 812606"/>
                <a:gd name="connsiteX101" fmla="*/ 3519574 w 12329384"/>
                <a:gd name="connsiteY101" fmla="*/ 428744 h 812606"/>
                <a:gd name="connsiteX102" fmla="*/ 3477788 w 12329384"/>
                <a:gd name="connsiteY102" fmla="*/ 500852 h 812606"/>
                <a:gd name="connsiteX103" fmla="*/ 3461880 w 12329384"/>
                <a:gd name="connsiteY103" fmla="*/ 525616 h 812606"/>
                <a:gd name="connsiteX104" fmla="*/ 2970129 w 12329384"/>
                <a:gd name="connsiteY104" fmla="*/ 812606 h 812606"/>
                <a:gd name="connsiteX105" fmla="*/ 2599702 w 12329384"/>
                <a:gd name="connsiteY105" fmla="*/ 664010 h 812606"/>
                <a:gd name="connsiteX106" fmla="*/ 2551495 w 12329384"/>
                <a:gd name="connsiteY106" fmla="*/ 616671 h 812606"/>
                <a:gd name="connsiteX107" fmla="*/ 2537646 w 12329384"/>
                <a:gd name="connsiteY107" fmla="*/ 607630 h 812606"/>
                <a:gd name="connsiteX108" fmla="*/ 2097817 w 12329384"/>
                <a:gd name="connsiteY108" fmla="*/ 320304 h 812606"/>
                <a:gd name="connsiteX109" fmla="*/ 1832207 w 12329384"/>
                <a:gd name="connsiteY109" fmla="*/ 411091 h 812606"/>
                <a:gd name="connsiteX110" fmla="*/ 1722225 w 12329384"/>
                <a:gd name="connsiteY110" fmla="*/ 515954 h 812606"/>
                <a:gd name="connsiteX111" fmla="*/ 1628223 w 12329384"/>
                <a:gd name="connsiteY111" fmla="*/ 583210 h 812606"/>
                <a:gd name="connsiteX112" fmla="*/ 1354650 w 12329384"/>
                <a:gd name="connsiteY112" fmla="*/ 660615 h 812606"/>
                <a:gd name="connsiteX113" fmla="*/ 984223 w 12329384"/>
                <a:gd name="connsiteY113" fmla="*/ 512019 h 812606"/>
                <a:gd name="connsiteX114" fmla="*/ 931703 w 12329384"/>
                <a:gd name="connsiteY114" fmla="*/ 473303 h 812606"/>
                <a:gd name="connsiteX115" fmla="*/ 922167 w 12329384"/>
                <a:gd name="connsiteY115" fmla="*/ 455639 h 812606"/>
                <a:gd name="connsiteX116" fmla="*/ 482338 w 12329384"/>
                <a:gd name="connsiteY116" fmla="*/ 168313 h 812606"/>
                <a:gd name="connsiteX117" fmla="*/ 59276 w 12329384"/>
                <a:gd name="connsiteY117" fmla="*/ 428746 h 812606"/>
                <a:gd name="connsiteX118" fmla="*/ 59024 w 12329384"/>
                <a:gd name="connsiteY118" fmla="*/ 429155 h 812606"/>
                <a:gd name="connsiteX119" fmla="*/ 30746 w 12329384"/>
                <a:gd name="connsiteY119" fmla="*/ 480219 h 812606"/>
                <a:gd name="connsiteX120" fmla="*/ 1 w 12329384"/>
                <a:gd name="connsiteY120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504130 w 12329382"/>
                <a:gd name="connsiteY22" fmla="*/ 204979 h 812606"/>
                <a:gd name="connsiteX23" fmla="*/ 4943959 w 12329382"/>
                <a:gd name="connsiteY23" fmla="*/ 492304 h 812606"/>
                <a:gd name="connsiteX24" fmla="*/ 5209569 w 12329382"/>
                <a:gd name="connsiteY24" fmla="*/ 401517 h 812606"/>
                <a:gd name="connsiteX25" fmla="*/ 5254773 w 12329382"/>
                <a:gd name="connsiteY25" fmla="*/ 363608 h 812606"/>
                <a:gd name="connsiteX26" fmla="*/ 5372274 w 12329382"/>
                <a:gd name="connsiteY26" fmla="*/ 258677 h 812606"/>
                <a:gd name="connsiteX27" fmla="*/ 5413553 w 12329382"/>
                <a:gd name="connsiteY27" fmla="*/ 229399 h 812606"/>
                <a:gd name="connsiteX28" fmla="*/ 5687126 w 12329382"/>
                <a:gd name="connsiteY28" fmla="*/ 151994 h 812606"/>
                <a:gd name="connsiteX29" fmla="*/ 6057553 w 12329382"/>
                <a:gd name="connsiteY29" fmla="*/ 300590 h 812606"/>
                <a:gd name="connsiteX30" fmla="*/ 6119609 w 12329382"/>
                <a:gd name="connsiteY30" fmla="*/ 356970 h 812606"/>
                <a:gd name="connsiteX31" fmla="*/ 6559437 w 12329382"/>
                <a:gd name="connsiteY31" fmla="*/ 644296 h 812606"/>
                <a:gd name="connsiteX32" fmla="*/ 6982500 w 12329382"/>
                <a:gd name="connsiteY32" fmla="*/ 383863 h 812606"/>
                <a:gd name="connsiteX33" fmla="*/ 6982751 w 12329382"/>
                <a:gd name="connsiteY33" fmla="*/ 383454 h 812606"/>
                <a:gd name="connsiteX34" fmla="*/ 6984244 w 12329382"/>
                <a:gd name="connsiteY34" fmla="*/ 380360 h 812606"/>
                <a:gd name="connsiteX35" fmla="*/ 7040193 w 12329382"/>
                <a:gd name="connsiteY35" fmla="*/ 286991 h 812606"/>
                <a:gd name="connsiteX36" fmla="*/ 7531945 w 12329382"/>
                <a:gd name="connsiteY36" fmla="*/ 1 h 812606"/>
                <a:gd name="connsiteX37" fmla="*/ 7902372 w 12329382"/>
                <a:gd name="connsiteY37" fmla="*/ 148597 h 812606"/>
                <a:gd name="connsiteX38" fmla="*/ 7950578 w 12329382"/>
                <a:gd name="connsiteY38" fmla="*/ 195936 h 812606"/>
                <a:gd name="connsiteX39" fmla="*/ 7964428 w 12329382"/>
                <a:gd name="connsiteY39" fmla="*/ 204977 h 812606"/>
                <a:gd name="connsiteX40" fmla="*/ 8404256 w 12329382"/>
                <a:gd name="connsiteY40" fmla="*/ 492302 h 812606"/>
                <a:gd name="connsiteX41" fmla="*/ 8669867 w 12329382"/>
                <a:gd name="connsiteY41" fmla="*/ 401515 h 812606"/>
                <a:gd name="connsiteX42" fmla="*/ 8832571 w 12329382"/>
                <a:gd name="connsiteY42" fmla="*/ 258676 h 812606"/>
                <a:gd name="connsiteX43" fmla="*/ 8873851 w 12329382"/>
                <a:gd name="connsiteY43" fmla="*/ 229399 h 812606"/>
                <a:gd name="connsiteX44" fmla="*/ 9147424 w 12329382"/>
                <a:gd name="connsiteY44" fmla="*/ 151993 h 812606"/>
                <a:gd name="connsiteX45" fmla="*/ 9517851 w 12329382"/>
                <a:gd name="connsiteY45" fmla="*/ 300589 h 812606"/>
                <a:gd name="connsiteX46" fmla="*/ 9566057 w 12329382"/>
                <a:gd name="connsiteY46" fmla="*/ 347928 h 812606"/>
                <a:gd name="connsiteX47" fmla="*/ 9579906 w 12329382"/>
                <a:gd name="connsiteY47" fmla="*/ 356969 h 812606"/>
                <a:gd name="connsiteX48" fmla="*/ 10019736 w 12329382"/>
                <a:gd name="connsiteY48" fmla="*/ 644295 h 812606"/>
                <a:gd name="connsiteX49" fmla="*/ 10442798 w 12329382"/>
                <a:gd name="connsiteY49" fmla="*/ 383862 h 812606"/>
                <a:gd name="connsiteX50" fmla="*/ 10443050 w 12329382"/>
                <a:gd name="connsiteY50" fmla="*/ 383453 h 812606"/>
                <a:gd name="connsiteX51" fmla="*/ 10444542 w 12329382"/>
                <a:gd name="connsiteY51" fmla="*/ 380359 h 812606"/>
                <a:gd name="connsiteX52" fmla="*/ 10502072 w 12329382"/>
                <a:gd name="connsiteY52" fmla="*/ 271318 h 812606"/>
                <a:gd name="connsiteX53" fmla="*/ 10500491 w 12329382"/>
                <a:gd name="connsiteY53" fmla="*/ 286990 h 812606"/>
                <a:gd name="connsiteX54" fmla="*/ 10992243 w 12329382"/>
                <a:gd name="connsiteY54" fmla="*/ 0 h 812606"/>
                <a:gd name="connsiteX55" fmla="*/ 11362670 w 12329382"/>
                <a:gd name="connsiteY55" fmla="*/ 148596 h 812606"/>
                <a:gd name="connsiteX56" fmla="*/ 11410876 w 12329382"/>
                <a:gd name="connsiteY56" fmla="*/ 195935 h 812606"/>
                <a:gd name="connsiteX57" fmla="*/ 11424726 w 12329382"/>
                <a:gd name="connsiteY57" fmla="*/ 204976 h 812606"/>
                <a:gd name="connsiteX58" fmla="*/ 11864555 w 12329382"/>
                <a:gd name="connsiteY58" fmla="*/ 492302 h 812606"/>
                <a:gd name="connsiteX59" fmla="*/ 12329382 w 12329382"/>
                <a:gd name="connsiteY59" fmla="*/ 159808 h 812606"/>
                <a:gd name="connsiteX60" fmla="*/ 12329208 w 12329382"/>
                <a:gd name="connsiteY60" fmla="*/ 177225 h 812606"/>
                <a:gd name="connsiteX61" fmla="*/ 11735542 w 12329382"/>
                <a:gd name="connsiteY61" fmla="*/ 660610 h 812606"/>
                <a:gd name="connsiteX62" fmla="*/ 11365115 w 12329382"/>
                <a:gd name="connsiteY62" fmla="*/ 512014 h 812606"/>
                <a:gd name="connsiteX63" fmla="*/ 11316909 w 12329382"/>
                <a:gd name="connsiteY63" fmla="*/ 464675 h 812606"/>
                <a:gd name="connsiteX64" fmla="*/ 11303059 w 12329382"/>
                <a:gd name="connsiteY64" fmla="*/ 455634 h 812606"/>
                <a:gd name="connsiteX65" fmla="*/ 10863230 w 12329382"/>
                <a:gd name="connsiteY65" fmla="*/ 168308 h 812606"/>
                <a:gd name="connsiteX66" fmla="*/ 10440168 w 12329382"/>
                <a:gd name="connsiteY66" fmla="*/ 428741 h 812606"/>
                <a:gd name="connsiteX67" fmla="*/ 10439916 w 12329382"/>
                <a:gd name="connsiteY67" fmla="*/ 429150 h 812606"/>
                <a:gd name="connsiteX68" fmla="*/ 10438424 w 12329382"/>
                <a:gd name="connsiteY68" fmla="*/ 432244 h 812606"/>
                <a:gd name="connsiteX69" fmla="*/ 10388584 w 12329382"/>
                <a:gd name="connsiteY69" fmla="*/ 516101 h 812606"/>
                <a:gd name="connsiteX70" fmla="*/ 10382475 w 12329382"/>
                <a:gd name="connsiteY70" fmla="*/ 525613 h 812606"/>
                <a:gd name="connsiteX71" fmla="*/ 9890722 w 12329382"/>
                <a:gd name="connsiteY71" fmla="*/ 812603 h 812606"/>
                <a:gd name="connsiteX72" fmla="*/ 9520295 w 12329382"/>
                <a:gd name="connsiteY72" fmla="*/ 664007 h 812606"/>
                <a:gd name="connsiteX73" fmla="*/ 9472089 w 12329382"/>
                <a:gd name="connsiteY73" fmla="*/ 616668 h 812606"/>
                <a:gd name="connsiteX74" fmla="*/ 9458240 w 12329382"/>
                <a:gd name="connsiteY74" fmla="*/ 607627 h 812606"/>
                <a:gd name="connsiteX75" fmla="*/ 9018411 w 12329382"/>
                <a:gd name="connsiteY75" fmla="*/ 320302 h 812606"/>
                <a:gd name="connsiteX76" fmla="*/ 8752800 w 12329382"/>
                <a:gd name="connsiteY76" fmla="*/ 411089 h 812606"/>
                <a:gd name="connsiteX77" fmla="*/ 8707593 w 12329382"/>
                <a:gd name="connsiteY77" fmla="*/ 449000 h 812606"/>
                <a:gd name="connsiteX78" fmla="*/ 8590096 w 12329382"/>
                <a:gd name="connsiteY78" fmla="*/ 553928 h 812606"/>
                <a:gd name="connsiteX79" fmla="*/ 8548816 w 12329382"/>
                <a:gd name="connsiteY79" fmla="*/ 583206 h 812606"/>
                <a:gd name="connsiteX80" fmla="*/ 8275244 w 12329382"/>
                <a:gd name="connsiteY80" fmla="*/ 660611 h 812606"/>
                <a:gd name="connsiteX81" fmla="*/ 7904817 w 12329382"/>
                <a:gd name="connsiteY81" fmla="*/ 512015 h 812606"/>
                <a:gd name="connsiteX82" fmla="*/ 7856610 w 12329382"/>
                <a:gd name="connsiteY82" fmla="*/ 464676 h 812606"/>
                <a:gd name="connsiteX83" fmla="*/ 7842761 w 12329382"/>
                <a:gd name="connsiteY83" fmla="*/ 455635 h 812606"/>
                <a:gd name="connsiteX84" fmla="*/ 7402931 w 12329382"/>
                <a:gd name="connsiteY84" fmla="*/ 168309 h 812606"/>
                <a:gd name="connsiteX85" fmla="*/ 6979869 w 12329382"/>
                <a:gd name="connsiteY85" fmla="*/ 428742 h 812606"/>
                <a:gd name="connsiteX86" fmla="*/ 6979618 w 12329382"/>
                <a:gd name="connsiteY86" fmla="*/ 429151 h 812606"/>
                <a:gd name="connsiteX87" fmla="*/ 6922176 w 12329382"/>
                <a:gd name="connsiteY87" fmla="*/ 525614 h 812606"/>
                <a:gd name="connsiteX88" fmla="*/ 6430425 w 12329382"/>
                <a:gd name="connsiteY88" fmla="*/ 812604 h 812606"/>
                <a:gd name="connsiteX89" fmla="*/ 6059997 w 12329382"/>
                <a:gd name="connsiteY89" fmla="*/ 664008 h 812606"/>
                <a:gd name="connsiteX90" fmla="*/ 6011791 w 12329382"/>
                <a:gd name="connsiteY90" fmla="*/ 616669 h 812606"/>
                <a:gd name="connsiteX91" fmla="*/ 5997942 w 12329382"/>
                <a:gd name="connsiteY91" fmla="*/ 607628 h 812606"/>
                <a:gd name="connsiteX92" fmla="*/ 5558112 w 12329382"/>
                <a:gd name="connsiteY92" fmla="*/ 320302 h 812606"/>
                <a:gd name="connsiteX93" fmla="*/ 5292503 w 12329382"/>
                <a:gd name="connsiteY93" fmla="*/ 411089 h 812606"/>
                <a:gd name="connsiteX94" fmla="*/ 5207592 w 12329382"/>
                <a:gd name="connsiteY94" fmla="*/ 488913 h 812606"/>
                <a:gd name="connsiteX95" fmla="*/ 5088518 w 12329382"/>
                <a:gd name="connsiteY95" fmla="*/ 583208 h 812606"/>
                <a:gd name="connsiteX96" fmla="*/ 4814946 w 12329382"/>
                <a:gd name="connsiteY96" fmla="*/ 660613 h 812606"/>
                <a:gd name="connsiteX97" fmla="*/ 4444519 w 12329382"/>
                <a:gd name="connsiteY97" fmla="*/ 512017 h 812606"/>
                <a:gd name="connsiteX98" fmla="*/ 4396312 w 12329382"/>
                <a:gd name="connsiteY98" fmla="*/ 464678 h 812606"/>
                <a:gd name="connsiteX99" fmla="*/ 4382463 w 12329382"/>
                <a:gd name="connsiteY99" fmla="*/ 455637 h 812606"/>
                <a:gd name="connsiteX100" fmla="*/ 3942634 w 12329382"/>
                <a:gd name="connsiteY100" fmla="*/ 168311 h 812606"/>
                <a:gd name="connsiteX101" fmla="*/ 3519572 w 12329382"/>
                <a:gd name="connsiteY101" fmla="*/ 428744 h 812606"/>
                <a:gd name="connsiteX102" fmla="*/ 3461878 w 12329382"/>
                <a:gd name="connsiteY102" fmla="*/ 525616 h 812606"/>
                <a:gd name="connsiteX103" fmla="*/ 2970127 w 12329382"/>
                <a:gd name="connsiteY103" fmla="*/ 812606 h 812606"/>
                <a:gd name="connsiteX104" fmla="*/ 2599700 w 12329382"/>
                <a:gd name="connsiteY104" fmla="*/ 664010 h 812606"/>
                <a:gd name="connsiteX105" fmla="*/ 2551493 w 12329382"/>
                <a:gd name="connsiteY105" fmla="*/ 616671 h 812606"/>
                <a:gd name="connsiteX106" fmla="*/ 2537644 w 12329382"/>
                <a:gd name="connsiteY106" fmla="*/ 607630 h 812606"/>
                <a:gd name="connsiteX107" fmla="*/ 2097815 w 12329382"/>
                <a:gd name="connsiteY107" fmla="*/ 320304 h 812606"/>
                <a:gd name="connsiteX108" fmla="*/ 1832205 w 12329382"/>
                <a:gd name="connsiteY108" fmla="*/ 411091 h 812606"/>
                <a:gd name="connsiteX109" fmla="*/ 1722223 w 12329382"/>
                <a:gd name="connsiteY109" fmla="*/ 515954 h 812606"/>
                <a:gd name="connsiteX110" fmla="*/ 1628221 w 12329382"/>
                <a:gd name="connsiteY110" fmla="*/ 583210 h 812606"/>
                <a:gd name="connsiteX111" fmla="*/ 1354648 w 12329382"/>
                <a:gd name="connsiteY111" fmla="*/ 660615 h 812606"/>
                <a:gd name="connsiteX112" fmla="*/ 984221 w 12329382"/>
                <a:gd name="connsiteY112" fmla="*/ 512019 h 812606"/>
                <a:gd name="connsiteX113" fmla="*/ 931701 w 12329382"/>
                <a:gd name="connsiteY113" fmla="*/ 473303 h 812606"/>
                <a:gd name="connsiteX114" fmla="*/ 922165 w 12329382"/>
                <a:gd name="connsiteY114" fmla="*/ 455639 h 812606"/>
                <a:gd name="connsiteX115" fmla="*/ 482336 w 12329382"/>
                <a:gd name="connsiteY115" fmla="*/ 168313 h 812606"/>
                <a:gd name="connsiteX116" fmla="*/ 59274 w 12329382"/>
                <a:gd name="connsiteY116" fmla="*/ 428746 h 812606"/>
                <a:gd name="connsiteX117" fmla="*/ 59022 w 12329382"/>
                <a:gd name="connsiteY117" fmla="*/ 429155 h 812606"/>
                <a:gd name="connsiteX118" fmla="*/ 30744 w 12329382"/>
                <a:gd name="connsiteY118" fmla="*/ 480219 h 812606"/>
                <a:gd name="connsiteX119" fmla="*/ -1 w 12329382"/>
                <a:gd name="connsiteY119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800054 w 12329384"/>
                <a:gd name="connsiteY9" fmla="*/ 356534 h 812606"/>
                <a:gd name="connsiteX10" fmla="*/ 1953257 w 12329384"/>
                <a:gd name="connsiteY10" fmla="*/ 229401 h 812606"/>
                <a:gd name="connsiteX11" fmla="*/ 2226830 w 12329384"/>
                <a:gd name="connsiteY11" fmla="*/ 151996 h 812606"/>
                <a:gd name="connsiteX12" fmla="*/ 2597257 w 12329384"/>
                <a:gd name="connsiteY12" fmla="*/ 300592 h 812606"/>
                <a:gd name="connsiteX13" fmla="*/ 2645463 w 12329384"/>
                <a:gd name="connsiteY13" fmla="*/ 347931 h 812606"/>
                <a:gd name="connsiteX14" fmla="*/ 2659313 w 12329384"/>
                <a:gd name="connsiteY14" fmla="*/ 356972 h 812606"/>
                <a:gd name="connsiteX15" fmla="*/ 3099142 w 12329384"/>
                <a:gd name="connsiteY15" fmla="*/ 644298 h 812606"/>
                <a:gd name="connsiteX16" fmla="*/ 3522204 w 12329384"/>
                <a:gd name="connsiteY16" fmla="*/ 383865 h 812606"/>
                <a:gd name="connsiteX17" fmla="*/ 3573787 w 12329384"/>
                <a:gd name="connsiteY17" fmla="*/ 296505 h 812606"/>
                <a:gd name="connsiteX18" fmla="*/ 3579897 w 12329384"/>
                <a:gd name="connsiteY18" fmla="*/ 286993 h 812606"/>
                <a:gd name="connsiteX19" fmla="*/ 4071649 w 12329384"/>
                <a:gd name="connsiteY19" fmla="*/ 3 h 812606"/>
                <a:gd name="connsiteX20" fmla="*/ 4442076 w 12329384"/>
                <a:gd name="connsiteY20" fmla="*/ 148599 h 812606"/>
                <a:gd name="connsiteX21" fmla="*/ 4504132 w 12329384"/>
                <a:gd name="connsiteY21" fmla="*/ 204979 h 812606"/>
                <a:gd name="connsiteX22" fmla="*/ 4943961 w 12329384"/>
                <a:gd name="connsiteY22" fmla="*/ 492304 h 812606"/>
                <a:gd name="connsiteX23" fmla="*/ 5209571 w 12329384"/>
                <a:gd name="connsiteY23" fmla="*/ 401517 h 812606"/>
                <a:gd name="connsiteX24" fmla="*/ 5254775 w 12329384"/>
                <a:gd name="connsiteY24" fmla="*/ 363608 h 812606"/>
                <a:gd name="connsiteX25" fmla="*/ 5372276 w 12329384"/>
                <a:gd name="connsiteY25" fmla="*/ 258677 h 812606"/>
                <a:gd name="connsiteX26" fmla="*/ 5413555 w 12329384"/>
                <a:gd name="connsiteY26" fmla="*/ 229399 h 812606"/>
                <a:gd name="connsiteX27" fmla="*/ 5687128 w 12329384"/>
                <a:gd name="connsiteY27" fmla="*/ 151994 h 812606"/>
                <a:gd name="connsiteX28" fmla="*/ 6057555 w 12329384"/>
                <a:gd name="connsiteY28" fmla="*/ 300590 h 812606"/>
                <a:gd name="connsiteX29" fmla="*/ 6119611 w 12329384"/>
                <a:gd name="connsiteY29" fmla="*/ 356970 h 812606"/>
                <a:gd name="connsiteX30" fmla="*/ 6559439 w 12329384"/>
                <a:gd name="connsiteY30" fmla="*/ 644296 h 812606"/>
                <a:gd name="connsiteX31" fmla="*/ 6982502 w 12329384"/>
                <a:gd name="connsiteY31" fmla="*/ 383863 h 812606"/>
                <a:gd name="connsiteX32" fmla="*/ 6982753 w 12329384"/>
                <a:gd name="connsiteY32" fmla="*/ 383454 h 812606"/>
                <a:gd name="connsiteX33" fmla="*/ 6984246 w 12329384"/>
                <a:gd name="connsiteY33" fmla="*/ 380360 h 812606"/>
                <a:gd name="connsiteX34" fmla="*/ 7040195 w 12329384"/>
                <a:gd name="connsiteY34" fmla="*/ 286991 h 812606"/>
                <a:gd name="connsiteX35" fmla="*/ 7531947 w 12329384"/>
                <a:gd name="connsiteY35" fmla="*/ 1 h 812606"/>
                <a:gd name="connsiteX36" fmla="*/ 7902374 w 12329384"/>
                <a:gd name="connsiteY36" fmla="*/ 148597 h 812606"/>
                <a:gd name="connsiteX37" fmla="*/ 7950580 w 12329384"/>
                <a:gd name="connsiteY37" fmla="*/ 195936 h 812606"/>
                <a:gd name="connsiteX38" fmla="*/ 7964430 w 12329384"/>
                <a:gd name="connsiteY38" fmla="*/ 204977 h 812606"/>
                <a:gd name="connsiteX39" fmla="*/ 8404258 w 12329384"/>
                <a:gd name="connsiteY39" fmla="*/ 492302 h 812606"/>
                <a:gd name="connsiteX40" fmla="*/ 8669869 w 12329384"/>
                <a:gd name="connsiteY40" fmla="*/ 401515 h 812606"/>
                <a:gd name="connsiteX41" fmla="*/ 8832573 w 12329384"/>
                <a:gd name="connsiteY41" fmla="*/ 258676 h 812606"/>
                <a:gd name="connsiteX42" fmla="*/ 8873853 w 12329384"/>
                <a:gd name="connsiteY42" fmla="*/ 229399 h 812606"/>
                <a:gd name="connsiteX43" fmla="*/ 9147426 w 12329384"/>
                <a:gd name="connsiteY43" fmla="*/ 151993 h 812606"/>
                <a:gd name="connsiteX44" fmla="*/ 9517853 w 12329384"/>
                <a:gd name="connsiteY44" fmla="*/ 300589 h 812606"/>
                <a:gd name="connsiteX45" fmla="*/ 9566059 w 12329384"/>
                <a:gd name="connsiteY45" fmla="*/ 347928 h 812606"/>
                <a:gd name="connsiteX46" fmla="*/ 9579908 w 12329384"/>
                <a:gd name="connsiteY46" fmla="*/ 356969 h 812606"/>
                <a:gd name="connsiteX47" fmla="*/ 10019738 w 12329384"/>
                <a:gd name="connsiteY47" fmla="*/ 644295 h 812606"/>
                <a:gd name="connsiteX48" fmla="*/ 10442800 w 12329384"/>
                <a:gd name="connsiteY48" fmla="*/ 383862 h 812606"/>
                <a:gd name="connsiteX49" fmla="*/ 10443052 w 12329384"/>
                <a:gd name="connsiteY49" fmla="*/ 383453 h 812606"/>
                <a:gd name="connsiteX50" fmla="*/ 10444544 w 12329384"/>
                <a:gd name="connsiteY50" fmla="*/ 380359 h 812606"/>
                <a:gd name="connsiteX51" fmla="*/ 10502074 w 12329384"/>
                <a:gd name="connsiteY51" fmla="*/ 271318 h 812606"/>
                <a:gd name="connsiteX52" fmla="*/ 10500493 w 12329384"/>
                <a:gd name="connsiteY52" fmla="*/ 286990 h 812606"/>
                <a:gd name="connsiteX53" fmla="*/ 10992245 w 12329384"/>
                <a:gd name="connsiteY53" fmla="*/ 0 h 812606"/>
                <a:gd name="connsiteX54" fmla="*/ 11362672 w 12329384"/>
                <a:gd name="connsiteY54" fmla="*/ 148596 h 812606"/>
                <a:gd name="connsiteX55" fmla="*/ 11410878 w 12329384"/>
                <a:gd name="connsiteY55" fmla="*/ 195935 h 812606"/>
                <a:gd name="connsiteX56" fmla="*/ 11424728 w 12329384"/>
                <a:gd name="connsiteY56" fmla="*/ 204976 h 812606"/>
                <a:gd name="connsiteX57" fmla="*/ 11864557 w 12329384"/>
                <a:gd name="connsiteY57" fmla="*/ 492302 h 812606"/>
                <a:gd name="connsiteX58" fmla="*/ 12329384 w 12329384"/>
                <a:gd name="connsiteY58" fmla="*/ 159808 h 812606"/>
                <a:gd name="connsiteX59" fmla="*/ 12329210 w 12329384"/>
                <a:gd name="connsiteY59" fmla="*/ 177225 h 812606"/>
                <a:gd name="connsiteX60" fmla="*/ 11735544 w 12329384"/>
                <a:gd name="connsiteY60" fmla="*/ 660610 h 812606"/>
                <a:gd name="connsiteX61" fmla="*/ 11365117 w 12329384"/>
                <a:gd name="connsiteY61" fmla="*/ 512014 h 812606"/>
                <a:gd name="connsiteX62" fmla="*/ 11316911 w 12329384"/>
                <a:gd name="connsiteY62" fmla="*/ 464675 h 812606"/>
                <a:gd name="connsiteX63" fmla="*/ 11303061 w 12329384"/>
                <a:gd name="connsiteY63" fmla="*/ 455634 h 812606"/>
                <a:gd name="connsiteX64" fmla="*/ 10863232 w 12329384"/>
                <a:gd name="connsiteY64" fmla="*/ 168308 h 812606"/>
                <a:gd name="connsiteX65" fmla="*/ 10440170 w 12329384"/>
                <a:gd name="connsiteY65" fmla="*/ 428741 h 812606"/>
                <a:gd name="connsiteX66" fmla="*/ 10439918 w 12329384"/>
                <a:gd name="connsiteY66" fmla="*/ 429150 h 812606"/>
                <a:gd name="connsiteX67" fmla="*/ 10438426 w 12329384"/>
                <a:gd name="connsiteY67" fmla="*/ 432244 h 812606"/>
                <a:gd name="connsiteX68" fmla="*/ 10388586 w 12329384"/>
                <a:gd name="connsiteY68" fmla="*/ 516101 h 812606"/>
                <a:gd name="connsiteX69" fmla="*/ 10382477 w 12329384"/>
                <a:gd name="connsiteY69" fmla="*/ 525613 h 812606"/>
                <a:gd name="connsiteX70" fmla="*/ 9890724 w 12329384"/>
                <a:gd name="connsiteY70" fmla="*/ 812603 h 812606"/>
                <a:gd name="connsiteX71" fmla="*/ 9520297 w 12329384"/>
                <a:gd name="connsiteY71" fmla="*/ 664007 h 812606"/>
                <a:gd name="connsiteX72" fmla="*/ 9472091 w 12329384"/>
                <a:gd name="connsiteY72" fmla="*/ 616668 h 812606"/>
                <a:gd name="connsiteX73" fmla="*/ 9458242 w 12329384"/>
                <a:gd name="connsiteY73" fmla="*/ 607627 h 812606"/>
                <a:gd name="connsiteX74" fmla="*/ 9018413 w 12329384"/>
                <a:gd name="connsiteY74" fmla="*/ 320302 h 812606"/>
                <a:gd name="connsiteX75" fmla="*/ 8752802 w 12329384"/>
                <a:gd name="connsiteY75" fmla="*/ 411089 h 812606"/>
                <a:gd name="connsiteX76" fmla="*/ 8707595 w 12329384"/>
                <a:gd name="connsiteY76" fmla="*/ 449000 h 812606"/>
                <a:gd name="connsiteX77" fmla="*/ 8590098 w 12329384"/>
                <a:gd name="connsiteY77" fmla="*/ 553928 h 812606"/>
                <a:gd name="connsiteX78" fmla="*/ 8548818 w 12329384"/>
                <a:gd name="connsiteY78" fmla="*/ 583206 h 812606"/>
                <a:gd name="connsiteX79" fmla="*/ 8275246 w 12329384"/>
                <a:gd name="connsiteY79" fmla="*/ 660611 h 812606"/>
                <a:gd name="connsiteX80" fmla="*/ 7904819 w 12329384"/>
                <a:gd name="connsiteY80" fmla="*/ 512015 h 812606"/>
                <a:gd name="connsiteX81" fmla="*/ 7856612 w 12329384"/>
                <a:gd name="connsiteY81" fmla="*/ 464676 h 812606"/>
                <a:gd name="connsiteX82" fmla="*/ 7842763 w 12329384"/>
                <a:gd name="connsiteY82" fmla="*/ 455635 h 812606"/>
                <a:gd name="connsiteX83" fmla="*/ 7402933 w 12329384"/>
                <a:gd name="connsiteY83" fmla="*/ 168309 h 812606"/>
                <a:gd name="connsiteX84" fmla="*/ 6979871 w 12329384"/>
                <a:gd name="connsiteY84" fmla="*/ 428742 h 812606"/>
                <a:gd name="connsiteX85" fmla="*/ 6979620 w 12329384"/>
                <a:gd name="connsiteY85" fmla="*/ 429151 h 812606"/>
                <a:gd name="connsiteX86" fmla="*/ 6922178 w 12329384"/>
                <a:gd name="connsiteY86" fmla="*/ 525614 h 812606"/>
                <a:gd name="connsiteX87" fmla="*/ 6430427 w 12329384"/>
                <a:gd name="connsiteY87" fmla="*/ 812604 h 812606"/>
                <a:gd name="connsiteX88" fmla="*/ 6059999 w 12329384"/>
                <a:gd name="connsiteY88" fmla="*/ 664008 h 812606"/>
                <a:gd name="connsiteX89" fmla="*/ 6011793 w 12329384"/>
                <a:gd name="connsiteY89" fmla="*/ 616669 h 812606"/>
                <a:gd name="connsiteX90" fmla="*/ 5997944 w 12329384"/>
                <a:gd name="connsiteY90" fmla="*/ 607628 h 812606"/>
                <a:gd name="connsiteX91" fmla="*/ 5558114 w 12329384"/>
                <a:gd name="connsiteY91" fmla="*/ 320302 h 812606"/>
                <a:gd name="connsiteX92" fmla="*/ 5292505 w 12329384"/>
                <a:gd name="connsiteY92" fmla="*/ 411089 h 812606"/>
                <a:gd name="connsiteX93" fmla="*/ 5207594 w 12329384"/>
                <a:gd name="connsiteY93" fmla="*/ 488913 h 812606"/>
                <a:gd name="connsiteX94" fmla="*/ 5088520 w 12329384"/>
                <a:gd name="connsiteY94" fmla="*/ 583208 h 812606"/>
                <a:gd name="connsiteX95" fmla="*/ 4814948 w 12329384"/>
                <a:gd name="connsiteY95" fmla="*/ 660613 h 812606"/>
                <a:gd name="connsiteX96" fmla="*/ 4444521 w 12329384"/>
                <a:gd name="connsiteY96" fmla="*/ 512017 h 812606"/>
                <a:gd name="connsiteX97" fmla="*/ 4396314 w 12329384"/>
                <a:gd name="connsiteY97" fmla="*/ 464678 h 812606"/>
                <a:gd name="connsiteX98" fmla="*/ 4382465 w 12329384"/>
                <a:gd name="connsiteY98" fmla="*/ 455637 h 812606"/>
                <a:gd name="connsiteX99" fmla="*/ 3942636 w 12329384"/>
                <a:gd name="connsiteY99" fmla="*/ 168311 h 812606"/>
                <a:gd name="connsiteX100" fmla="*/ 3519574 w 12329384"/>
                <a:gd name="connsiteY100" fmla="*/ 428744 h 812606"/>
                <a:gd name="connsiteX101" fmla="*/ 3461880 w 12329384"/>
                <a:gd name="connsiteY101" fmla="*/ 525616 h 812606"/>
                <a:gd name="connsiteX102" fmla="*/ 2970129 w 12329384"/>
                <a:gd name="connsiteY102" fmla="*/ 812606 h 812606"/>
                <a:gd name="connsiteX103" fmla="*/ 2599702 w 12329384"/>
                <a:gd name="connsiteY103" fmla="*/ 664010 h 812606"/>
                <a:gd name="connsiteX104" fmla="*/ 2551495 w 12329384"/>
                <a:gd name="connsiteY104" fmla="*/ 616671 h 812606"/>
                <a:gd name="connsiteX105" fmla="*/ 2537646 w 12329384"/>
                <a:gd name="connsiteY105" fmla="*/ 607630 h 812606"/>
                <a:gd name="connsiteX106" fmla="*/ 2097817 w 12329384"/>
                <a:gd name="connsiteY106" fmla="*/ 320304 h 812606"/>
                <a:gd name="connsiteX107" fmla="*/ 1832207 w 12329384"/>
                <a:gd name="connsiteY107" fmla="*/ 411091 h 812606"/>
                <a:gd name="connsiteX108" fmla="*/ 1722225 w 12329384"/>
                <a:gd name="connsiteY108" fmla="*/ 515954 h 812606"/>
                <a:gd name="connsiteX109" fmla="*/ 1628223 w 12329384"/>
                <a:gd name="connsiteY109" fmla="*/ 583210 h 812606"/>
                <a:gd name="connsiteX110" fmla="*/ 1354650 w 12329384"/>
                <a:gd name="connsiteY110" fmla="*/ 660615 h 812606"/>
                <a:gd name="connsiteX111" fmla="*/ 984223 w 12329384"/>
                <a:gd name="connsiteY111" fmla="*/ 512019 h 812606"/>
                <a:gd name="connsiteX112" fmla="*/ 931703 w 12329384"/>
                <a:gd name="connsiteY112" fmla="*/ 473303 h 812606"/>
                <a:gd name="connsiteX113" fmla="*/ 922167 w 12329384"/>
                <a:gd name="connsiteY113" fmla="*/ 455639 h 812606"/>
                <a:gd name="connsiteX114" fmla="*/ 482338 w 12329384"/>
                <a:gd name="connsiteY114" fmla="*/ 168313 h 812606"/>
                <a:gd name="connsiteX115" fmla="*/ 59276 w 12329384"/>
                <a:gd name="connsiteY115" fmla="*/ 428746 h 812606"/>
                <a:gd name="connsiteX116" fmla="*/ 59024 w 12329384"/>
                <a:gd name="connsiteY116" fmla="*/ 429155 h 812606"/>
                <a:gd name="connsiteX117" fmla="*/ 30746 w 12329384"/>
                <a:gd name="connsiteY117" fmla="*/ 480219 h 812606"/>
                <a:gd name="connsiteX118" fmla="*/ 1 w 12329384"/>
                <a:gd name="connsiteY118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43832 w 12329382"/>
                <a:gd name="connsiteY5" fmla="*/ 204981 h 812606"/>
                <a:gd name="connsiteX6" fmla="*/ 1483661 w 12329382"/>
                <a:gd name="connsiteY6" fmla="*/ 492306 h 812606"/>
                <a:gd name="connsiteX7" fmla="*/ 1749271 w 12329382"/>
                <a:gd name="connsiteY7" fmla="*/ 401519 h 812606"/>
                <a:gd name="connsiteX8" fmla="*/ 1800052 w 12329382"/>
                <a:gd name="connsiteY8" fmla="*/ 356534 h 812606"/>
                <a:gd name="connsiteX9" fmla="*/ 1953255 w 12329382"/>
                <a:gd name="connsiteY9" fmla="*/ 229401 h 812606"/>
                <a:gd name="connsiteX10" fmla="*/ 2226828 w 12329382"/>
                <a:gd name="connsiteY10" fmla="*/ 151996 h 812606"/>
                <a:gd name="connsiteX11" fmla="*/ 2597255 w 12329382"/>
                <a:gd name="connsiteY11" fmla="*/ 300592 h 812606"/>
                <a:gd name="connsiteX12" fmla="*/ 2645461 w 12329382"/>
                <a:gd name="connsiteY12" fmla="*/ 347931 h 812606"/>
                <a:gd name="connsiteX13" fmla="*/ 2659311 w 12329382"/>
                <a:gd name="connsiteY13" fmla="*/ 356972 h 812606"/>
                <a:gd name="connsiteX14" fmla="*/ 3099140 w 12329382"/>
                <a:gd name="connsiteY14" fmla="*/ 644298 h 812606"/>
                <a:gd name="connsiteX15" fmla="*/ 3522202 w 12329382"/>
                <a:gd name="connsiteY15" fmla="*/ 383865 h 812606"/>
                <a:gd name="connsiteX16" fmla="*/ 3573785 w 12329382"/>
                <a:gd name="connsiteY16" fmla="*/ 296505 h 812606"/>
                <a:gd name="connsiteX17" fmla="*/ 3579895 w 12329382"/>
                <a:gd name="connsiteY17" fmla="*/ 286993 h 812606"/>
                <a:gd name="connsiteX18" fmla="*/ 4071647 w 12329382"/>
                <a:gd name="connsiteY18" fmla="*/ 3 h 812606"/>
                <a:gd name="connsiteX19" fmla="*/ 4442074 w 12329382"/>
                <a:gd name="connsiteY19" fmla="*/ 148599 h 812606"/>
                <a:gd name="connsiteX20" fmla="*/ 4504130 w 12329382"/>
                <a:gd name="connsiteY20" fmla="*/ 204979 h 812606"/>
                <a:gd name="connsiteX21" fmla="*/ 4943959 w 12329382"/>
                <a:gd name="connsiteY21" fmla="*/ 492304 h 812606"/>
                <a:gd name="connsiteX22" fmla="*/ 5209569 w 12329382"/>
                <a:gd name="connsiteY22" fmla="*/ 401517 h 812606"/>
                <a:gd name="connsiteX23" fmla="*/ 5254773 w 12329382"/>
                <a:gd name="connsiteY23" fmla="*/ 363608 h 812606"/>
                <a:gd name="connsiteX24" fmla="*/ 5372274 w 12329382"/>
                <a:gd name="connsiteY24" fmla="*/ 258677 h 812606"/>
                <a:gd name="connsiteX25" fmla="*/ 5413553 w 12329382"/>
                <a:gd name="connsiteY25" fmla="*/ 229399 h 812606"/>
                <a:gd name="connsiteX26" fmla="*/ 5687126 w 12329382"/>
                <a:gd name="connsiteY26" fmla="*/ 151994 h 812606"/>
                <a:gd name="connsiteX27" fmla="*/ 6057553 w 12329382"/>
                <a:gd name="connsiteY27" fmla="*/ 300590 h 812606"/>
                <a:gd name="connsiteX28" fmla="*/ 6119609 w 12329382"/>
                <a:gd name="connsiteY28" fmla="*/ 356970 h 812606"/>
                <a:gd name="connsiteX29" fmla="*/ 6559437 w 12329382"/>
                <a:gd name="connsiteY29" fmla="*/ 644296 h 812606"/>
                <a:gd name="connsiteX30" fmla="*/ 6982500 w 12329382"/>
                <a:gd name="connsiteY30" fmla="*/ 383863 h 812606"/>
                <a:gd name="connsiteX31" fmla="*/ 6982751 w 12329382"/>
                <a:gd name="connsiteY31" fmla="*/ 383454 h 812606"/>
                <a:gd name="connsiteX32" fmla="*/ 6984244 w 12329382"/>
                <a:gd name="connsiteY32" fmla="*/ 380360 h 812606"/>
                <a:gd name="connsiteX33" fmla="*/ 7040193 w 12329382"/>
                <a:gd name="connsiteY33" fmla="*/ 286991 h 812606"/>
                <a:gd name="connsiteX34" fmla="*/ 7531945 w 12329382"/>
                <a:gd name="connsiteY34" fmla="*/ 1 h 812606"/>
                <a:gd name="connsiteX35" fmla="*/ 7902372 w 12329382"/>
                <a:gd name="connsiteY35" fmla="*/ 148597 h 812606"/>
                <a:gd name="connsiteX36" fmla="*/ 7950578 w 12329382"/>
                <a:gd name="connsiteY36" fmla="*/ 195936 h 812606"/>
                <a:gd name="connsiteX37" fmla="*/ 7964428 w 12329382"/>
                <a:gd name="connsiteY37" fmla="*/ 204977 h 812606"/>
                <a:gd name="connsiteX38" fmla="*/ 8404256 w 12329382"/>
                <a:gd name="connsiteY38" fmla="*/ 492302 h 812606"/>
                <a:gd name="connsiteX39" fmla="*/ 8669867 w 12329382"/>
                <a:gd name="connsiteY39" fmla="*/ 401515 h 812606"/>
                <a:gd name="connsiteX40" fmla="*/ 8832571 w 12329382"/>
                <a:gd name="connsiteY40" fmla="*/ 258676 h 812606"/>
                <a:gd name="connsiteX41" fmla="*/ 8873851 w 12329382"/>
                <a:gd name="connsiteY41" fmla="*/ 229399 h 812606"/>
                <a:gd name="connsiteX42" fmla="*/ 9147424 w 12329382"/>
                <a:gd name="connsiteY42" fmla="*/ 151993 h 812606"/>
                <a:gd name="connsiteX43" fmla="*/ 9517851 w 12329382"/>
                <a:gd name="connsiteY43" fmla="*/ 300589 h 812606"/>
                <a:gd name="connsiteX44" fmla="*/ 9566057 w 12329382"/>
                <a:gd name="connsiteY44" fmla="*/ 347928 h 812606"/>
                <a:gd name="connsiteX45" fmla="*/ 9579906 w 12329382"/>
                <a:gd name="connsiteY45" fmla="*/ 356969 h 812606"/>
                <a:gd name="connsiteX46" fmla="*/ 10019736 w 12329382"/>
                <a:gd name="connsiteY46" fmla="*/ 644295 h 812606"/>
                <a:gd name="connsiteX47" fmla="*/ 10442798 w 12329382"/>
                <a:gd name="connsiteY47" fmla="*/ 383862 h 812606"/>
                <a:gd name="connsiteX48" fmla="*/ 10443050 w 12329382"/>
                <a:gd name="connsiteY48" fmla="*/ 383453 h 812606"/>
                <a:gd name="connsiteX49" fmla="*/ 10444542 w 12329382"/>
                <a:gd name="connsiteY49" fmla="*/ 380359 h 812606"/>
                <a:gd name="connsiteX50" fmla="*/ 10502072 w 12329382"/>
                <a:gd name="connsiteY50" fmla="*/ 271318 h 812606"/>
                <a:gd name="connsiteX51" fmla="*/ 10500491 w 12329382"/>
                <a:gd name="connsiteY51" fmla="*/ 286990 h 812606"/>
                <a:gd name="connsiteX52" fmla="*/ 10992243 w 12329382"/>
                <a:gd name="connsiteY52" fmla="*/ 0 h 812606"/>
                <a:gd name="connsiteX53" fmla="*/ 11362670 w 12329382"/>
                <a:gd name="connsiteY53" fmla="*/ 148596 h 812606"/>
                <a:gd name="connsiteX54" fmla="*/ 11410876 w 12329382"/>
                <a:gd name="connsiteY54" fmla="*/ 195935 h 812606"/>
                <a:gd name="connsiteX55" fmla="*/ 11424726 w 12329382"/>
                <a:gd name="connsiteY55" fmla="*/ 204976 h 812606"/>
                <a:gd name="connsiteX56" fmla="*/ 11864555 w 12329382"/>
                <a:gd name="connsiteY56" fmla="*/ 492302 h 812606"/>
                <a:gd name="connsiteX57" fmla="*/ 12329382 w 12329382"/>
                <a:gd name="connsiteY57" fmla="*/ 159808 h 812606"/>
                <a:gd name="connsiteX58" fmla="*/ 12329208 w 12329382"/>
                <a:gd name="connsiteY58" fmla="*/ 177225 h 812606"/>
                <a:gd name="connsiteX59" fmla="*/ 11735542 w 12329382"/>
                <a:gd name="connsiteY59" fmla="*/ 660610 h 812606"/>
                <a:gd name="connsiteX60" fmla="*/ 11365115 w 12329382"/>
                <a:gd name="connsiteY60" fmla="*/ 512014 h 812606"/>
                <a:gd name="connsiteX61" fmla="*/ 11316909 w 12329382"/>
                <a:gd name="connsiteY61" fmla="*/ 464675 h 812606"/>
                <a:gd name="connsiteX62" fmla="*/ 11303059 w 12329382"/>
                <a:gd name="connsiteY62" fmla="*/ 455634 h 812606"/>
                <a:gd name="connsiteX63" fmla="*/ 10863230 w 12329382"/>
                <a:gd name="connsiteY63" fmla="*/ 168308 h 812606"/>
                <a:gd name="connsiteX64" fmla="*/ 10440168 w 12329382"/>
                <a:gd name="connsiteY64" fmla="*/ 428741 h 812606"/>
                <a:gd name="connsiteX65" fmla="*/ 10439916 w 12329382"/>
                <a:gd name="connsiteY65" fmla="*/ 429150 h 812606"/>
                <a:gd name="connsiteX66" fmla="*/ 10438424 w 12329382"/>
                <a:gd name="connsiteY66" fmla="*/ 432244 h 812606"/>
                <a:gd name="connsiteX67" fmla="*/ 10388584 w 12329382"/>
                <a:gd name="connsiteY67" fmla="*/ 516101 h 812606"/>
                <a:gd name="connsiteX68" fmla="*/ 10382475 w 12329382"/>
                <a:gd name="connsiteY68" fmla="*/ 525613 h 812606"/>
                <a:gd name="connsiteX69" fmla="*/ 9890722 w 12329382"/>
                <a:gd name="connsiteY69" fmla="*/ 812603 h 812606"/>
                <a:gd name="connsiteX70" fmla="*/ 9520295 w 12329382"/>
                <a:gd name="connsiteY70" fmla="*/ 664007 h 812606"/>
                <a:gd name="connsiteX71" fmla="*/ 9472089 w 12329382"/>
                <a:gd name="connsiteY71" fmla="*/ 616668 h 812606"/>
                <a:gd name="connsiteX72" fmla="*/ 9458240 w 12329382"/>
                <a:gd name="connsiteY72" fmla="*/ 607627 h 812606"/>
                <a:gd name="connsiteX73" fmla="*/ 9018411 w 12329382"/>
                <a:gd name="connsiteY73" fmla="*/ 320302 h 812606"/>
                <a:gd name="connsiteX74" fmla="*/ 8752800 w 12329382"/>
                <a:gd name="connsiteY74" fmla="*/ 411089 h 812606"/>
                <a:gd name="connsiteX75" fmla="*/ 8707593 w 12329382"/>
                <a:gd name="connsiteY75" fmla="*/ 449000 h 812606"/>
                <a:gd name="connsiteX76" fmla="*/ 8590096 w 12329382"/>
                <a:gd name="connsiteY76" fmla="*/ 553928 h 812606"/>
                <a:gd name="connsiteX77" fmla="*/ 8548816 w 12329382"/>
                <a:gd name="connsiteY77" fmla="*/ 583206 h 812606"/>
                <a:gd name="connsiteX78" fmla="*/ 8275244 w 12329382"/>
                <a:gd name="connsiteY78" fmla="*/ 660611 h 812606"/>
                <a:gd name="connsiteX79" fmla="*/ 7904817 w 12329382"/>
                <a:gd name="connsiteY79" fmla="*/ 512015 h 812606"/>
                <a:gd name="connsiteX80" fmla="*/ 7856610 w 12329382"/>
                <a:gd name="connsiteY80" fmla="*/ 464676 h 812606"/>
                <a:gd name="connsiteX81" fmla="*/ 7842761 w 12329382"/>
                <a:gd name="connsiteY81" fmla="*/ 455635 h 812606"/>
                <a:gd name="connsiteX82" fmla="*/ 7402931 w 12329382"/>
                <a:gd name="connsiteY82" fmla="*/ 168309 h 812606"/>
                <a:gd name="connsiteX83" fmla="*/ 6979869 w 12329382"/>
                <a:gd name="connsiteY83" fmla="*/ 428742 h 812606"/>
                <a:gd name="connsiteX84" fmla="*/ 6979618 w 12329382"/>
                <a:gd name="connsiteY84" fmla="*/ 429151 h 812606"/>
                <a:gd name="connsiteX85" fmla="*/ 6922176 w 12329382"/>
                <a:gd name="connsiteY85" fmla="*/ 525614 h 812606"/>
                <a:gd name="connsiteX86" fmla="*/ 6430425 w 12329382"/>
                <a:gd name="connsiteY86" fmla="*/ 812604 h 812606"/>
                <a:gd name="connsiteX87" fmla="*/ 6059997 w 12329382"/>
                <a:gd name="connsiteY87" fmla="*/ 664008 h 812606"/>
                <a:gd name="connsiteX88" fmla="*/ 6011791 w 12329382"/>
                <a:gd name="connsiteY88" fmla="*/ 616669 h 812606"/>
                <a:gd name="connsiteX89" fmla="*/ 5997942 w 12329382"/>
                <a:gd name="connsiteY89" fmla="*/ 607628 h 812606"/>
                <a:gd name="connsiteX90" fmla="*/ 5558112 w 12329382"/>
                <a:gd name="connsiteY90" fmla="*/ 320302 h 812606"/>
                <a:gd name="connsiteX91" fmla="*/ 5292503 w 12329382"/>
                <a:gd name="connsiteY91" fmla="*/ 411089 h 812606"/>
                <a:gd name="connsiteX92" fmla="*/ 5207592 w 12329382"/>
                <a:gd name="connsiteY92" fmla="*/ 488913 h 812606"/>
                <a:gd name="connsiteX93" fmla="*/ 5088518 w 12329382"/>
                <a:gd name="connsiteY93" fmla="*/ 583208 h 812606"/>
                <a:gd name="connsiteX94" fmla="*/ 4814946 w 12329382"/>
                <a:gd name="connsiteY94" fmla="*/ 660613 h 812606"/>
                <a:gd name="connsiteX95" fmla="*/ 4444519 w 12329382"/>
                <a:gd name="connsiteY95" fmla="*/ 512017 h 812606"/>
                <a:gd name="connsiteX96" fmla="*/ 4396312 w 12329382"/>
                <a:gd name="connsiteY96" fmla="*/ 464678 h 812606"/>
                <a:gd name="connsiteX97" fmla="*/ 4382463 w 12329382"/>
                <a:gd name="connsiteY97" fmla="*/ 455637 h 812606"/>
                <a:gd name="connsiteX98" fmla="*/ 3942634 w 12329382"/>
                <a:gd name="connsiteY98" fmla="*/ 168311 h 812606"/>
                <a:gd name="connsiteX99" fmla="*/ 3519572 w 12329382"/>
                <a:gd name="connsiteY99" fmla="*/ 428744 h 812606"/>
                <a:gd name="connsiteX100" fmla="*/ 3461878 w 12329382"/>
                <a:gd name="connsiteY100" fmla="*/ 525616 h 812606"/>
                <a:gd name="connsiteX101" fmla="*/ 2970127 w 12329382"/>
                <a:gd name="connsiteY101" fmla="*/ 812606 h 812606"/>
                <a:gd name="connsiteX102" fmla="*/ 2599700 w 12329382"/>
                <a:gd name="connsiteY102" fmla="*/ 664010 h 812606"/>
                <a:gd name="connsiteX103" fmla="*/ 2551493 w 12329382"/>
                <a:gd name="connsiteY103" fmla="*/ 616671 h 812606"/>
                <a:gd name="connsiteX104" fmla="*/ 2537644 w 12329382"/>
                <a:gd name="connsiteY104" fmla="*/ 607630 h 812606"/>
                <a:gd name="connsiteX105" fmla="*/ 2097815 w 12329382"/>
                <a:gd name="connsiteY105" fmla="*/ 320304 h 812606"/>
                <a:gd name="connsiteX106" fmla="*/ 1832205 w 12329382"/>
                <a:gd name="connsiteY106" fmla="*/ 411091 h 812606"/>
                <a:gd name="connsiteX107" fmla="*/ 1722223 w 12329382"/>
                <a:gd name="connsiteY107" fmla="*/ 515954 h 812606"/>
                <a:gd name="connsiteX108" fmla="*/ 1628221 w 12329382"/>
                <a:gd name="connsiteY108" fmla="*/ 583210 h 812606"/>
                <a:gd name="connsiteX109" fmla="*/ 1354648 w 12329382"/>
                <a:gd name="connsiteY109" fmla="*/ 660615 h 812606"/>
                <a:gd name="connsiteX110" fmla="*/ 984221 w 12329382"/>
                <a:gd name="connsiteY110" fmla="*/ 512019 h 812606"/>
                <a:gd name="connsiteX111" fmla="*/ 931701 w 12329382"/>
                <a:gd name="connsiteY111" fmla="*/ 473303 h 812606"/>
                <a:gd name="connsiteX112" fmla="*/ 922165 w 12329382"/>
                <a:gd name="connsiteY112" fmla="*/ 455639 h 812606"/>
                <a:gd name="connsiteX113" fmla="*/ 482336 w 12329382"/>
                <a:gd name="connsiteY113" fmla="*/ 168313 h 812606"/>
                <a:gd name="connsiteX114" fmla="*/ 59274 w 12329382"/>
                <a:gd name="connsiteY114" fmla="*/ 428746 h 812606"/>
                <a:gd name="connsiteX115" fmla="*/ 59022 w 12329382"/>
                <a:gd name="connsiteY115" fmla="*/ 429155 h 812606"/>
                <a:gd name="connsiteX116" fmla="*/ 30744 w 12329382"/>
                <a:gd name="connsiteY116" fmla="*/ 480219 h 812606"/>
                <a:gd name="connsiteX117" fmla="*/ -1 w 12329382"/>
                <a:gd name="connsiteY117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43834 w 12329384"/>
                <a:gd name="connsiteY5" fmla="*/ 204981 h 812606"/>
                <a:gd name="connsiteX6" fmla="*/ 1483663 w 12329384"/>
                <a:gd name="connsiteY6" fmla="*/ 492306 h 812606"/>
                <a:gd name="connsiteX7" fmla="*/ 1749273 w 12329384"/>
                <a:gd name="connsiteY7" fmla="*/ 401519 h 812606"/>
                <a:gd name="connsiteX8" fmla="*/ 1800054 w 12329384"/>
                <a:gd name="connsiteY8" fmla="*/ 356534 h 812606"/>
                <a:gd name="connsiteX9" fmla="*/ 1953257 w 12329384"/>
                <a:gd name="connsiteY9" fmla="*/ 229401 h 812606"/>
                <a:gd name="connsiteX10" fmla="*/ 2226830 w 12329384"/>
                <a:gd name="connsiteY10" fmla="*/ 151996 h 812606"/>
                <a:gd name="connsiteX11" fmla="*/ 2597257 w 12329384"/>
                <a:gd name="connsiteY11" fmla="*/ 300592 h 812606"/>
                <a:gd name="connsiteX12" fmla="*/ 2645463 w 12329384"/>
                <a:gd name="connsiteY12" fmla="*/ 347931 h 812606"/>
                <a:gd name="connsiteX13" fmla="*/ 2659313 w 12329384"/>
                <a:gd name="connsiteY13" fmla="*/ 356972 h 812606"/>
                <a:gd name="connsiteX14" fmla="*/ 3099142 w 12329384"/>
                <a:gd name="connsiteY14" fmla="*/ 644298 h 812606"/>
                <a:gd name="connsiteX15" fmla="*/ 3522204 w 12329384"/>
                <a:gd name="connsiteY15" fmla="*/ 383865 h 812606"/>
                <a:gd name="connsiteX16" fmla="*/ 3573787 w 12329384"/>
                <a:gd name="connsiteY16" fmla="*/ 296505 h 812606"/>
                <a:gd name="connsiteX17" fmla="*/ 3579897 w 12329384"/>
                <a:gd name="connsiteY17" fmla="*/ 286993 h 812606"/>
                <a:gd name="connsiteX18" fmla="*/ 4071649 w 12329384"/>
                <a:gd name="connsiteY18" fmla="*/ 3 h 812606"/>
                <a:gd name="connsiteX19" fmla="*/ 4442076 w 12329384"/>
                <a:gd name="connsiteY19" fmla="*/ 148599 h 812606"/>
                <a:gd name="connsiteX20" fmla="*/ 4504132 w 12329384"/>
                <a:gd name="connsiteY20" fmla="*/ 204979 h 812606"/>
                <a:gd name="connsiteX21" fmla="*/ 4943961 w 12329384"/>
                <a:gd name="connsiteY21" fmla="*/ 492304 h 812606"/>
                <a:gd name="connsiteX22" fmla="*/ 5209571 w 12329384"/>
                <a:gd name="connsiteY22" fmla="*/ 401517 h 812606"/>
                <a:gd name="connsiteX23" fmla="*/ 5254775 w 12329384"/>
                <a:gd name="connsiteY23" fmla="*/ 363608 h 812606"/>
                <a:gd name="connsiteX24" fmla="*/ 5372276 w 12329384"/>
                <a:gd name="connsiteY24" fmla="*/ 258677 h 812606"/>
                <a:gd name="connsiteX25" fmla="*/ 5413555 w 12329384"/>
                <a:gd name="connsiteY25" fmla="*/ 229399 h 812606"/>
                <a:gd name="connsiteX26" fmla="*/ 5687128 w 12329384"/>
                <a:gd name="connsiteY26" fmla="*/ 151994 h 812606"/>
                <a:gd name="connsiteX27" fmla="*/ 6057555 w 12329384"/>
                <a:gd name="connsiteY27" fmla="*/ 300590 h 812606"/>
                <a:gd name="connsiteX28" fmla="*/ 6119611 w 12329384"/>
                <a:gd name="connsiteY28" fmla="*/ 356970 h 812606"/>
                <a:gd name="connsiteX29" fmla="*/ 6559439 w 12329384"/>
                <a:gd name="connsiteY29" fmla="*/ 644296 h 812606"/>
                <a:gd name="connsiteX30" fmla="*/ 6982502 w 12329384"/>
                <a:gd name="connsiteY30" fmla="*/ 383863 h 812606"/>
                <a:gd name="connsiteX31" fmla="*/ 6982753 w 12329384"/>
                <a:gd name="connsiteY31" fmla="*/ 383454 h 812606"/>
                <a:gd name="connsiteX32" fmla="*/ 6984246 w 12329384"/>
                <a:gd name="connsiteY32" fmla="*/ 380360 h 812606"/>
                <a:gd name="connsiteX33" fmla="*/ 7040195 w 12329384"/>
                <a:gd name="connsiteY33" fmla="*/ 286991 h 812606"/>
                <a:gd name="connsiteX34" fmla="*/ 7531947 w 12329384"/>
                <a:gd name="connsiteY34" fmla="*/ 1 h 812606"/>
                <a:gd name="connsiteX35" fmla="*/ 7902374 w 12329384"/>
                <a:gd name="connsiteY35" fmla="*/ 148597 h 812606"/>
                <a:gd name="connsiteX36" fmla="*/ 7950580 w 12329384"/>
                <a:gd name="connsiteY36" fmla="*/ 195936 h 812606"/>
                <a:gd name="connsiteX37" fmla="*/ 7964430 w 12329384"/>
                <a:gd name="connsiteY37" fmla="*/ 204977 h 812606"/>
                <a:gd name="connsiteX38" fmla="*/ 8404258 w 12329384"/>
                <a:gd name="connsiteY38" fmla="*/ 492302 h 812606"/>
                <a:gd name="connsiteX39" fmla="*/ 8669869 w 12329384"/>
                <a:gd name="connsiteY39" fmla="*/ 401515 h 812606"/>
                <a:gd name="connsiteX40" fmla="*/ 8832573 w 12329384"/>
                <a:gd name="connsiteY40" fmla="*/ 258676 h 812606"/>
                <a:gd name="connsiteX41" fmla="*/ 8873853 w 12329384"/>
                <a:gd name="connsiteY41" fmla="*/ 229399 h 812606"/>
                <a:gd name="connsiteX42" fmla="*/ 9147426 w 12329384"/>
                <a:gd name="connsiteY42" fmla="*/ 151993 h 812606"/>
                <a:gd name="connsiteX43" fmla="*/ 9517853 w 12329384"/>
                <a:gd name="connsiteY43" fmla="*/ 300589 h 812606"/>
                <a:gd name="connsiteX44" fmla="*/ 9566059 w 12329384"/>
                <a:gd name="connsiteY44" fmla="*/ 347928 h 812606"/>
                <a:gd name="connsiteX45" fmla="*/ 9579908 w 12329384"/>
                <a:gd name="connsiteY45" fmla="*/ 356969 h 812606"/>
                <a:gd name="connsiteX46" fmla="*/ 10019738 w 12329384"/>
                <a:gd name="connsiteY46" fmla="*/ 644295 h 812606"/>
                <a:gd name="connsiteX47" fmla="*/ 10442800 w 12329384"/>
                <a:gd name="connsiteY47" fmla="*/ 383862 h 812606"/>
                <a:gd name="connsiteX48" fmla="*/ 10443052 w 12329384"/>
                <a:gd name="connsiteY48" fmla="*/ 383453 h 812606"/>
                <a:gd name="connsiteX49" fmla="*/ 10444544 w 12329384"/>
                <a:gd name="connsiteY49" fmla="*/ 380359 h 812606"/>
                <a:gd name="connsiteX50" fmla="*/ 10502074 w 12329384"/>
                <a:gd name="connsiteY50" fmla="*/ 271318 h 812606"/>
                <a:gd name="connsiteX51" fmla="*/ 10500493 w 12329384"/>
                <a:gd name="connsiteY51" fmla="*/ 286990 h 812606"/>
                <a:gd name="connsiteX52" fmla="*/ 10992245 w 12329384"/>
                <a:gd name="connsiteY52" fmla="*/ 0 h 812606"/>
                <a:gd name="connsiteX53" fmla="*/ 11362672 w 12329384"/>
                <a:gd name="connsiteY53" fmla="*/ 148596 h 812606"/>
                <a:gd name="connsiteX54" fmla="*/ 11410878 w 12329384"/>
                <a:gd name="connsiteY54" fmla="*/ 195935 h 812606"/>
                <a:gd name="connsiteX55" fmla="*/ 11424728 w 12329384"/>
                <a:gd name="connsiteY55" fmla="*/ 204976 h 812606"/>
                <a:gd name="connsiteX56" fmla="*/ 11864557 w 12329384"/>
                <a:gd name="connsiteY56" fmla="*/ 492302 h 812606"/>
                <a:gd name="connsiteX57" fmla="*/ 12329384 w 12329384"/>
                <a:gd name="connsiteY57" fmla="*/ 159808 h 812606"/>
                <a:gd name="connsiteX58" fmla="*/ 12329210 w 12329384"/>
                <a:gd name="connsiteY58" fmla="*/ 177225 h 812606"/>
                <a:gd name="connsiteX59" fmla="*/ 11735544 w 12329384"/>
                <a:gd name="connsiteY59" fmla="*/ 660610 h 812606"/>
                <a:gd name="connsiteX60" fmla="*/ 11365117 w 12329384"/>
                <a:gd name="connsiteY60" fmla="*/ 512014 h 812606"/>
                <a:gd name="connsiteX61" fmla="*/ 11316911 w 12329384"/>
                <a:gd name="connsiteY61" fmla="*/ 464675 h 812606"/>
                <a:gd name="connsiteX62" fmla="*/ 11303061 w 12329384"/>
                <a:gd name="connsiteY62" fmla="*/ 455634 h 812606"/>
                <a:gd name="connsiteX63" fmla="*/ 10863232 w 12329384"/>
                <a:gd name="connsiteY63" fmla="*/ 168308 h 812606"/>
                <a:gd name="connsiteX64" fmla="*/ 10440170 w 12329384"/>
                <a:gd name="connsiteY64" fmla="*/ 428741 h 812606"/>
                <a:gd name="connsiteX65" fmla="*/ 10439918 w 12329384"/>
                <a:gd name="connsiteY65" fmla="*/ 429150 h 812606"/>
                <a:gd name="connsiteX66" fmla="*/ 10438426 w 12329384"/>
                <a:gd name="connsiteY66" fmla="*/ 432244 h 812606"/>
                <a:gd name="connsiteX67" fmla="*/ 10388586 w 12329384"/>
                <a:gd name="connsiteY67" fmla="*/ 516101 h 812606"/>
                <a:gd name="connsiteX68" fmla="*/ 10382477 w 12329384"/>
                <a:gd name="connsiteY68" fmla="*/ 525613 h 812606"/>
                <a:gd name="connsiteX69" fmla="*/ 9890724 w 12329384"/>
                <a:gd name="connsiteY69" fmla="*/ 812603 h 812606"/>
                <a:gd name="connsiteX70" fmla="*/ 9520297 w 12329384"/>
                <a:gd name="connsiteY70" fmla="*/ 664007 h 812606"/>
                <a:gd name="connsiteX71" fmla="*/ 9472091 w 12329384"/>
                <a:gd name="connsiteY71" fmla="*/ 616668 h 812606"/>
                <a:gd name="connsiteX72" fmla="*/ 9458242 w 12329384"/>
                <a:gd name="connsiteY72" fmla="*/ 607627 h 812606"/>
                <a:gd name="connsiteX73" fmla="*/ 9018413 w 12329384"/>
                <a:gd name="connsiteY73" fmla="*/ 320302 h 812606"/>
                <a:gd name="connsiteX74" fmla="*/ 8752802 w 12329384"/>
                <a:gd name="connsiteY74" fmla="*/ 411089 h 812606"/>
                <a:gd name="connsiteX75" fmla="*/ 8707595 w 12329384"/>
                <a:gd name="connsiteY75" fmla="*/ 449000 h 812606"/>
                <a:gd name="connsiteX76" fmla="*/ 8590098 w 12329384"/>
                <a:gd name="connsiteY76" fmla="*/ 553928 h 812606"/>
                <a:gd name="connsiteX77" fmla="*/ 8548818 w 12329384"/>
                <a:gd name="connsiteY77" fmla="*/ 583206 h 812606"/>
                <a:gd name="connsiteX78" fmla="*/ 8275246 w 12329384"/>
                <a:gd name="connsiteY78" fmla="*/ 660611 h 812606"/>
                <a:gd name="connsiteX79" fmla="*/ 7904819 w 12329384"/>
                <a:gd name="connsiteY79" fmla="*/ 512015 h 812606"/>
                <a:gd name="connsiteX80" fmla="*/ 7856612 w 12329384"/>
                <a:gd name="connsiteY80" fmla="*/ 464676 h 812606"/>
                <a:gd name="connsiteX81" fmla="*/ 7842763 w 12329384"/>
                <a:gd name="connsiteY81" fmla="*/ 455635 h 812606"/>
                <a:gd name="connsiteX82" fmla="*/ 7402933 w 12329384"/>
                <a:gd name="connsiteY82" fmla="*/ 168309 h 812606"/>
                <a:gd name="connsiteX83" fmla="*/ 6979871 w 12329384"/>
                <a:gd name="connsiteY83" fmla="*/ 428742 h 812606"/>
                <a:gd name="connsiteX84" fmla="*/ 6979620 w 12329384"/>
                <a:gd name="connsiteY84" fmla="*/ 429151 h 812606"/>
                <a:gd name="connsiteX85" fmla="*/ 6922178 w 12329384"/>
                <a:gd name="connsiteY85" fmla="*/ 525614 h 812606"/>
                <a:gd name="connsiteX86" fmla="*/ 6430427 w 12329384"/>
                <a:gd name="connsiteY86" fmla="*/ 812604 h 812606"/>
                <a:gd name="connsiteX87" fmla="*/ 6059999 w 12329384"/>
                <a:gd name="connsiteY87" fmla="*/ 664008 h 812606"/>
                <a:gd name="connsiteX88" fmla="*/ 6011793 w 12329384"/>
                <a:gd name="connsiteY88" fmla="*/ 616669 h 812606"/>
                <a:gd name="connsiteX89" fmla="*/ 5997944 w 12329384"/>
                <a:gd name="connsiteY89" fmla="*/ 607628 h 812606"/>
                <a:gd name="connsiteX90" fmla="*/ 5558114 w 12329384"/>
                <a:gd name="connsiteY90" fmla="*/ 320302 h 812606"/>
                <a:gd name="connsiteX91" fmla="*/ 5292505 w 12329384"/>
                <a:gd name="connsiteY91" fmla="*/ 411089 h 812606"/>
                <a:gd name="connsiteX92" fmla="*/ 5207594 w 12329384"/>
                <a:gd name="connsiteY92" fmla="*/ 488913 h 812606"/>
                <a:gd name="connsiteX93" fmla="*/ 5088520 w 12329384"/>
                <a:gd name="connsiteY93" fmla="*/ 583208 h 812606"/>
                <a:gd name="connsiteX94" fmla="*/ 4814948 w 12329384"/>
                <a:gd name="connsiteY94" fmla="*/ 660613 h 812606"/>
                <a:gd name="connsiteX95" fmla="*/ 4444521 w 12329384"/>
                <a:gd name="connsiteY95" fmla="*/ 512017 h 812606"/>
                <a:gd name="connsiteX96" fmla="*/ 4396314 w 12329384"/>
                <a:gd name="connsiteY96" fmla="*/ 464678 h 812606"/>
                <a:gd name="connsiteX97" fmla="*/ 4382465 w 12329384"/>
                <a:gd name="connsiteY97" fmla="*/ 455637 h 812606"/>
                <a:gd name="connsiteX98" fmla="*/ 3942636 w 12329384"/>
                <a:gd name="connsiteY98" fmla="*/ 168311 h 812606"/>
                <a:gd name="connsiteX99" fmla="*/ 3519574 w 12329384"/>
                <a:gd name="connsiteY99" fmla="*/ 428744 h 812606"/>
                <a:gd name="connsiteX100" fmla="*/ 3461880 w 12329384"/>
                <a:gd name="connsiteY100" fmla="*/ 525616 h 812606"/>
                <a:gd name="connsiteX101" fmla="*/ 2970129 w 12329384"/>
                <a:gd name="connsiteY101" fmla="*/ 812606 h 812606"/>
                <a:gd name="connsiteX102" fmla="*/ 2599702 w 12329384"/>
                <a:gd name="connsiteY102" fmla="*/ 664010 h 812606"/>
                <a:gd name="connsiteX103" fmla="*/ 2551495 w 12329384"/>
                <a:gd name="connsiteY103" fmla="*/ 616671 h 812606"/>
                <a:gd name="connsiteX104" fmla="*/ 2537646 w 12329384"/>
                <a:gd name="connsiteY104" fmla="*/ 607630 h 812606"/>
                <a:gd name="connsiteX105" fmla="*/ 2097817 w 12329384"/>
                <a:gd name="connsiteY105" fmla="*/ 320304 h 812606"/>
                <a:gd name="connsiteX106" fmla="*/ 1832207 w 12329384"/>
                <a:gd name="connsiteY106" fmla="*/ 411091 h 812606"/>
                <a:gd name="connsiteX107" fmla="*/ 1722225 w 12329384"/>
                <a:gd name="connsiteY107" fmla="*/ 515954 h 812606"/>
                <a:gd name="connsiteX108" fmla="*/ 1628223 w 12329384"/>
                <a:gd name="connsiteY108" fmla="*/ 583210 h 812606"/>
                <a:gd name="connsiteX109" fmla="*/ 1354650 w 12329384"/>
                <a:gd name="connsiteY109" fmla="*/ 660615 h 812606"/>
                <a:gd name="connsiteX110" fmla="*/ 984223 w 12329384"/>
                <a:gd name="connsiteY110" fmla="*/ 512019 h 812606"/>
                <a:gd name="connsiteX111" fmla="*/ 931703 w 12329384"/>
                <a:gd name="connsiteY111" fmla="*/ 473303 h 812606"/>
                <a:gd name="connsiteX112" fmla="*/ 922167 w 12329384"/>
                <a:gd name="connsiteY112" fmla="*/ 455639 h 812606"/>
                <a:gd name="connsiteX113" fmla="*/ 482338 w 12329384"/>
                <a:gd name="connsiteY113" fmla="*/ 168313 h 812606"/>
                <a:gd name="connsiteX114" fmla="*/ 59276 w 12329384"/>
                <a:gd name="connsiteY114" fmla="*/ 428746 h 812606"/>
                <a:gd name="connsiteX115" fmla="*/ 59024 w 12329384"/>
                <a:gd name="connsiteY115" fmla="*/ 429155 h 812606"/>
                <a:gd name="connsiteX116" fmla="*/ 30746 w 12329384"/>
                <a:gd name="connsiteY116" fmla="*/ 480219 h 812606"/>
                <a:gd name="connsiteX117" fmla="*/ 1 w 12329384"/>
                <a:gd name="connsiteY117" fmla="*/ 541290 h 812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</a:cxnLst>
              <a:rect l="l" t="t" r="r" b="b"/>
              <a:pathLst>
                <a:path w="12329384" h="812606">
                  <a:moveTo>
                    <a:pt x="121181" y="271323"/>
                  </a:moveTo>
                  <a:lnTo>
                    <a:pt x="113489" y="296507"/>
                  </a:lnTo>
                  <a:lnTo>
                    <a:pt x="119599" y="286995"/>
                  </a:lnTo>
                  <a:cubicBezTo>
                    <a:pt x="240844" y="110755"/>
                    <a:pt x="416249" y="5"/>
                    <a:pt x="611351" y="5"/>
                  </a:cubicBezTo>
                  <a:cubicBezTo>
                    <a:pt x="748566" y="5"/>
                    <a:pt x="876038" y="54785"/>
                    <a:pt x="981778" y="148601"/>
                  </a:cubicBezTo>
                  <a:lnTo>
                    <a:pt x="1043834" y="204981"/>
                  </a:lnTo>
                  <a:cubicBezTo>
                    <a:pt x="1148378" y="380458"/>
                    <a:pt x="1306591" y="492306"/>
                    <a:pt x="1483663" y="492306"/>
                  </a:cubicBezTo>
                  <a:cubicBezTo>
                    <a:pt x="1579577" y="492306"/>
                    <a:pt x="1669958" y="459490"/>
                    <a:pt x="1749273" y="401519"/>
                  </a:cubicBezTo>
                  <a:lnTo>
                    <a:pt x="1800054" y="356534"/>
                  </a:lnTo>
                  <a:lnTo>
                    <a:pt x="1953257" y="229401"/>
                  </a:lnTo>
                  <a:cubicBezTo>
                    <a:pt x="2036652" y="179684"/>
                    <a:pt x="2129279" y="151996"/>
                    <a:pt x="2226830" y="151996"/>
                  </a:cubicBezTo>
                  <a:cubicBezTo>
                    <a:pt x="2364045" y="151996"/>
                    <a:pt x="2491516" y="206776"/>
                    <a:pt x="2597257" y="300592"/>
                  </a:cubicBezTo>
                  <a:lnTo>
                    <a:pt x="2645463" y="347931"/>
                  </a:lnTo>
                  <a:lnTo>
                    <a:pt x="2659313" y="356972"/>
                  </a:lnTo>
                  <a:cubicBezTo>
                    <a:pt x="2763857" y="532449"/>
                    <a:pt x="2922070" y="644298"/>
                    <a:pt x="3099142" y="644298"/>
                  </a:cubicBezTo>
                  <a:cubicBezTo>
                    <a:pt x="3266991" y="644298"/>
                    <a:pt x="3417895" y="543796"/>
                    <a:pt x="3522204" y="383865"/>
                  </a:cubicBezTo>
                  <a:lnTo>
                    <a:pt x="3573787" y="296505"/>
                  </a:lnTo>
                  <a:lnTo>
                    <a:pt x="3579897" y="286993"/>
                  </a:lnTo>
                  <a:cubicBezTo>
                    <a:pt x="3701142" y="110753"/>
                    <a:pt x="3876547" y="3"/>
                    <a:pt x="4071649" y="3"/>
                  </a:cubicBezTo>
                  <a:cubicBezTo>
                    <a:pt x="4208864" y="3"/>
                    <a:pt x="4336336" y="54783"/>
                    <a:pt x="4442076" y="148599"/>
                  </a:cubicBezTo>
                  <a:lnTo>
                    <a:pt x="4504132" y="204979"/>
                  </a:lnTo>
                  <a:cubicBezTo>
                    <a:pt x="4608676" y="380456"/>
                    <a:pt x="4766889" y="492304"/>
                    <a:pt x="4943961" y="492304"/>
                  </a:cubicBezTo>
                  <a:cubicBezTo>
                    <a:pt x="5039875" y="492304"/>
                    <a:pt x="5130256" y="459488"/>
                    <a:pt x="5209571" y="401517"/>
                  </a:cubicBezTo>
                  <a:lnTo>
                    <a:pt x="5254775" y="363608"/>
                  </a:lnTo>
                  <a:lnTo>
                    <a:pt x="5372276" y="258677"/>
                  </a:lnTo>
                  <a:lnTo>
                    <a:pt x="5413555" y="229399"/>
                  </a:lnTo>
                  <a:cubicBezTo>
                    <a:pt x="5496949" y="179682"/>
                    <a:pt x="5589577" y="151994"/>
                    <a:pt x="5687128" y="151994"/>
                  </a:cubicBezTo>
                  <a:cubicBezTo>
                    <a:pt x="5824342" y="151994"/>
                    <a:pt x="5951814" y="206774"/>
                    <a:pt x="6057555" y="300590"/>
                  </a:cubicBezTo>
                  <a:lnTo>
                    <a:pt x="6119611" y="356970"/>
                  </a:lnTo>
                  <a:cubicBezTo>
                    <a:pt x="6224155" y="532447"/>
                    <a:pt x="6382368" y="644296"/>
                    <a:pt x="6559439" y="644296"/>
                  </a:cubicBezTo>
                  <a:cubicBezTo>
                    <a:pt x="6727289" y="644296"/>
                    <a:pt x="6878193" y="543794"/>
                    <a:pt x="6982502" y="383863"/>
                  </a:cubicBezTo>
                  <a:cubicBezTo>
                    <a:pt x="6982586" y="383727"/>
                    <a:pt x="6982669" y="383590"/>
                    <a:pt x="6982753" y="383454"/>
                  </a:cubicBezTo>
                  <a:lnTo>
                    <a:pt x="6984246" y="380360"/>
                  </a:lnTo>
                  <a:cubicBezTo>
                    <a:pt x="6993820" y="364283"/>
                    <a:pt x="7011745" y="359934"/>
                    <a:pt x="7040195" y="286991"/>
                  </a:cubicBezTo>
                  <a:cubicBezTo>
                    <a:pt x="7161440" y="110751"/>
                    <a:pt x="7336845" y="1"/>
                    <a:pt x="7531947" y="1"/>
                  </a:cubicBezTo>
                  <a:cubicBezTo>
                    <a:pt x="7669161" y="1"/>
                    <a:pt x="7796634" y="54781"/>
                    <a:pt x="7902374" y="148597"/>
                  </a:cubicBezTo>
                  <a:lnTo>
                    <a:pt x="7950580" y="195936"/>
                  </a:lnTo>
                  <a:lnTo>
                    <a:pt x="7964430" y="204977"/>
                  </a:lnTo>
                  <a:cubicBezTo>
                    <a:pt x="8068974" y="380454"/>
                    <a:pt x="8227187" y="492302"/>
                    <a:pt x="8404258" y="492302"/>
                  </a:cubicBezTo>
                  <a:cubicBezTo>
                    <a:pt x="8500172" y="492302"/>
                    <a:pt x="8590554" y="459486"/>
                    <a:pt x="8669869" y="401515"/>
                  </a:cubicBezTo>
                  <a:lnTo>
                    <a:pt x="8832573" y="258676"/>
                  </a:lnTo>
                  <a:lnTo>
                    <a:pt x="8873853" y="229399"/>
                  </a:lnTo>
                  <a:cubicBezTo>
                    <a:pt x="8957248" y="179681"/>
                    <a:pt x="9049875" y="151993"/>
                    <a:pt x="9147426" y="151993"/>
                  </a:cubicBezTo>
                  <a:cubicBezTo>
                    <a:pt x="9284640" y="151993"/>
                    <a:pt x="9412112" y="206773"/>
                    <a:pt x="9517853" y="300589"/>
                  </a:cubicBezTo>
                  <a:lnTo>
                    <a:pt x="9566059" y="347928"/>
                  </a:lnTo>
                  <a:lnTo>
                    <a:pt x="9579908" y="356969"/>
                  </a:lnTo>
                  <a:cubicBezTo>
                    <a:pt x="9684452" y="532446"/>
                    <a:pt x="9842666" y="644295"/>
                    <a:pt x="10019738" y="644295"/>
                  </a:cubicBezTo>
                  <a:cubicBezTo>
                    <a:pt x="10187587" y="644295"/>
                    <a:pt x="10338491" y="543793"/>
                    <a:pt x="10442800" y="383862"/>
                  </a:cubicBezTo>
                  <a:lnTo>
                    <a:pt x="10443052" y="383453"/>
                  </a:lnTo>
                  <a:lnTo>
                    <a:pt x="10444544" y="380359"/>
                  </a:lnTo>
                  <a:cubicBezTo>
                    <a:pt x="10454381" y="361670"/>
                    <a:pt x="10493768" y="285294"/>
                    <a:pt x="10502074" y="271318"/>
                  </a:cubicBezTo>
                  <a:lnTo>
                    <a:pt x="10500493" y="286990"/>
                  </a:lnTo>
                  <a:cubicBezTo>
                    <a:pt x="10621738" y="110750"/>
                    <a:pt x="10797143" y="0"/>
                    <a:pt x="10992245" y="0"/>
                  </a:cubicBezTo>
                  <a:cubicBezTo>
                    <a:pt x="11129460" y="0"/>
                    <a:pt x="11256932" y="54780"/>
                    <a:pt x="11362672" y="148596"/>
                  </a:cubicBezTo>
                  <a:lnTo>
                    <a:pt x="11410878" y="195935"/>
                  </a:lnTo>
                  <a:lnTo>
                    <a:pt x="11424728" y="204976"/>
                  </a:lnTo>
                  <a:cubicBezTo>
                    <a:pt x="11529272" y="380453"/>
                    <a:pt x="11687485" y="492302"/>
                    <a:pt x="11864557" y="492302"/>
                  </a:cubicBezTo>
                  <a:cubicBezTo>
                    <a:pt x="12056385" y="492302"/>
                    <a:pt x="12226080" y="361034"/>
                    <a:pt x="12329384" y="159808"/>
                  </a:cubicBezTo>
                  <a:lnTo>
                    <a:pt x="12329210" y="177225"/>
                  </a:lnTo>
                  <a:cubicBezTo>
                    <a:pt x="12220799" y="463721"/>
                    <a:pt x="11995680" y="660610"/>
                    <a:pt x="11735544" y="660610"/>
                  </a:cubicBezTo>
                  <a:cubicBezTo>
                    <a:pt x="11598329" y="660610"/>
                    <a:pt x="11470857" y="605830"/>
                    <a:pt x="11365117" y="512014"/>
                  </a:cubicBezTo>
                  <a:lnTo>
                    <a:pt x="11316911" y="464675"/>
                  </a:lnTo>
                  <a:lnTo>
                    <a:pt x="11303061" y="455634"/>
                  </a:lnTo>
                  <a:cubicBezTo>
                    <a:pt x="11198517" y="280157"/>
                    <a:pt x="11040303" y="168308"/>
                    <a:pt x="10863232" y="168308"/>
                  </a:cubicBezTo>
                  <a:cubicBezTo>
                    <a:pt x="10695383" y="168308"/>
                    <a:pt x="10544478" y="268810"/>
                    <a:pt x="10440170" y="428741"/>
                  </a:cubicBezTo>
                  <a:lnTo>
                    <a:pt x="10439918" y="429150"/>
                  </a:lnTo>
                  <a:lnTo>
                    <a:pt x="10438426" y="432244"/>
                  </a:lnTo>
                  <a:cubicBezTo>
                    <a:pt x="10429871" y="446736"/>
                    <a:pt x="10397911" y="500540"/>
                    <a:pt x="10388586" y="516101"/>
                  </a:cubicBezTo>
                  <a:lnTo>
                    <a:pt x="10382477" y="525613"/>
                  </a:lnTo>
                  <a:cubicBezTo>
                    <a:pt x="10261232" y="701853"/>
                    <a:pt x="10085826" y="812603"/>
                    <a:pt x="9890724" y="812603"/>
                  </a:cubicBezTo>
                  <a:cubicBezTo>
                    <a:pt x="9753510" y="812603"/>
                    <a:pt x="9626038" y="757823"/>
                    <a:pt x="9520297" y="664007"/>
                  </a:cubicBezTo>
                  <a:lnTo>
                    <a:pt x="9472091" y="616668"/>
                  </a:lnTo>
                  <a:lnTo>
                    <a:pt x="9458242" y="607627"/>
                  </a:lnTo>
                  <a:cubicBezTo>
                    <a:pt x="9353698" y="432150"/>
                    <a:pt x="9195484" y="320302"/>
                    <a:pt x="9018413" y="320302"/>
                  </a:cubicBezTo>
                  <a:cubicBezTo>
                    <a:pt x="8922499" y="320302"/>
                    <a:pt x="8832118" y="353118"/>
                    <a:pt x="8752802" y="411089"/>
                  </a:cubicBezTo>
                  <a:lnTo>
                    <a:pt x="8707595" y="449000"/>
                  </a:lnTo>
                  <a:lnTo>
                    <a:pt x="8590098" y="553928"/>
                  </a:lnTo>
                  <a:lnTo>
                    <a:pt x="8548818" y="583206"/>
                  </a:lnTo>
                  <a:cubicBezTo>
                    <a:pt x="8465423" y="632923"/>
                    <a:pt x="8372797" y="660611"/>
                    <a:pt x="8275246" y="660611"/>
                  </a:cubicBezTo>
                  <a:cubicBezTo>
                    <a:pt x="8138031" y="660611"/>
                    <a:pt x="8010559" y="605831"/>
                    <a:pt x="7904819" y="512015"/>
                  </a:cubicBezTo>
                  <a:lnTo>
                    <a:pt x="7856612" y="464676"/>
                  </a:lnTo>
                  <a:lnTo>
                    <a:pt x="7842763" y="455635"/>
                  </a:lnTo>
                  <a:cubicBezTo>
                    <a:pt x="7738219" y="280158"/>
                    <a:pt x="7580006" y="168309"/>
                    <a:pt x="7402933" y="168309"/>
                  </a:cubicBezTo>
                  <a:cubicBezTo>
                    <a:pt x="7235085" y="168309"/>
                    <a:pt x="7084180" y="268811"/>
                    <a:pt x="6979871" y="428742"/>
                  </a:cubicBezTo>
                  <a:cubicBezTo>
                    <a:pt x="6979787" y="428878"/>
                    <a:pt x="6979704" y="429015"/>
                    <a:pt x="6979620" y="429151"/>
                  </a:cubicBezTo>
                  <a:lnTo>
                    <a:pt x="6922178" y="525614"/>
                  </a:lnTo>
                  <a:cubicBezTo>
                    <a:pt x="6800934" y="701854"/>
                    <a:pt x="6625529" y="812604"/>
                    <a:pt x="6430427" y="812604"/>
                  </a:cubicBezTo>
                  <a:cubicBezTo>
                    <a:pt x="6293211" y="812604"/>
                    <a:pt x="6165740" y="757824"/>
                    <a:pt x="6059999" y="664008"/>
                  </a:cubicBezTo>
                  <a:lnTo>
                    <a:pt x="6011793" y="616669"/>
                  </a:lnTo>
                  <a:lnTo>
                    <a:pt x="5997944" y="607628"/>
                  </a:lnTo>
                  <a:cubicBezTo>
                    <a:pt x="5893400" y="432151"/>
                    <a:pt x="5735186" y="320302"/>
                    <a:pt x="5558114" y="320302"/>
                  </a:cubicBezTo>
                  <a:cubicBezTo>
                    <a:pt x="5462200" y="320302"/>
                    <a:pt x="5371819" y="353119"/>
                    <a:pt x="5292505" y="411089"/>
                  </a:cubicBezTo>
                  <a:lnTo>
                    <a:pt x="5207594" y="488913"/>
                  </a:lnTo>
                  <a:lnTo>
                    <a:pt x="5088520" y="583208"/>
                  </a:lnTo>
                  <a:cubicBezTo>
                    <a:pt x="5005126" y="632925"/>
                    <a:pt x="4912499" y="660613"/>
                    <a:pt x="4814948" y="660613"/>
                  </a:cubicBezTo>
                  <a:cubicBezTo>
                    <a:pt x="4677733" y="660613"/>
                    <a:pt x="4550261" y="605833"/>
                    <a:pt x="4444521" y="512017"/>
                  </a:cubicBezTo>
                  <a:lnTo>
                    <a:pt x="4396314" y="464678"/>
                  </a:lnTo>
                  <a:lnTo>
                    <a:pt x="4382465" y="455637"/>
                  </a:lnTo>
                  <a:cubicBezTo>
                    <a:pt x="4277921" y="280160"/>
                    <a:pt x="4119708" y="168311"/>
                    <a:pt x="3942636" y="168311"/>
                  </a:cubicBezTo>
                  <a:cubicBezTo>
                    <a:pt x="3774787" y="168311"/>
                    <a:pt x="3623883" y="268813"/>
                    <a:pt x="3519574" y="428744"/>
                  </a:cubicBezTo>
                  <a:lnTo>
                    <a:pt x="3461880" y="525616"/>
                  </a:lnTo>
                  <a:cubicBezTo>
                    <a:pt x="3340636" y="701856"/>
                    <a:pt x="3165231" y="812606"/>
                    <a:pt x="2970129" y="812606"/>
                  </a:cubicBezTo>
                  <a:cubicBezTo>
                    <a:pt x="2832914" y="812606"/>
                    <a:pt x="2705442" y="757826"/>
                    <a:pt x="2599702" y="664010"/>
                  </a:cubicBezTo>
                  <a:lnTo>
                    <a:pt x="2551495" y="616671"/>
                  </a:lnTo>
                  <a:lnTo>
                    <a:pt x="2537646" y="607630"/>
                  </a:lnTo>
                  <a:cubicBezTo>
                    <a:pt x="2433102" y="432153"/>
                    <a:pt x="2274888" y="320304"/>
                    <a:pt x="2097817" y="320304"/>
                  </a:cubicBezTo>
                  <a:cubicBezTo>
                    <a:pt x="2001903" y="320304"/>
                    <a:pt x="1911522" y="353121"/>
                    <a:pt x="1832207" y="411091"/>
                  </a:cubicBezTo>
                  <a:lnTo>
                    <a:pt x="1722225" y="515954"/>
                  </a:lnTo>
                  <a:cubicBezTo>
                    <a:pt x="1688228" y="544641"/>
                    <a:pt x="1689486" y="559100"/>
                    <a:pt x="1628223" y="583210"/>
                  </a:cubicBezTo>
                  <a:cubicBezTo>
                    <a:pt x="1544828" y="632927"/>
                    <a:pt x="1452201" y="660615"/>
                    <a:pt x="1354650" y="660615"/>
                  </a:cubicBezTo>
                  <a:cubicBezTo>
                    <a:pt x="1217435" y="660615"/>
                    <a:pt x="1089964" y="605835"/>
                    <a:pt x="984223" y="512019"/>
                  </a:cubicBezTo>
                  <a:lnTo>
                    <a:pt x="931703" y="473303"/>
                  </a:lnTo>
                  <a:lnTo>
                    <a:pt x="922167" y="455639"/>
                  </a:lnTo>
                  <a:cubicBezTo>
                    <a:pt x="817623" y="280162"/>
                    <a:pt x="659410" y="168313"/>
                    <a:pt x="482338" y="168313"/>
                  </a:cubicBezTo>
                  <a:cubicBezTo>
                    <a:pt x="314489" y="168313"/>
                    <a:pt x="163585" y="268815"/>
                    <a:pt x="59276" y="428746"/>
                  </a:cubicBezTo>
                  <a:lnTo>
                    <a:pt x="59024" y="429155"/>
                  </a:lnTo>
                  <a:lnTo>
                    <a:pt x="30746" y="480219"/>
                  </a:lnTo>
                  <a:lnTo>
                    <a:pt x="1" y="541290"/>
                  </a:lnTo>
                </a:path>
              </a:pathLst>
            </a:custGeom>
            <a:solidFill>
              <a:srgbClr val="FF0000">
                <a:alpha val="51000"/>
              </a:srgbClr>
            </a:solidFill>
            <a:ln w="0">
              <a:noFill/>
            </a:ln>
            <a:scene3d>
              <a:camera prst="orthographicFront"/>
              <a:lightRig rig="flat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s-ES" sz="1350"/>
            </a:p>
          </p:txBody>
        </p:sp>
        <p:sp>
          <p:nvSpPr>
            <p:cNvPr id="23" name="Forma libre 26"/>
            <p:cNvSpPr/>
            <p:nvPr/>
          </p:nvSpPr>
          <p:spPr>
            <a:xfrm rot="8754791">
              <a:off x="3211230" y="2908470"/>
              <a:ext cx="6073104" cy="603281"/>
            </a:xfrm>
            <a:custGeom>
              <a:avLst/>
              <a:gdLst>
                <a:gd name="connsiteX0" fmla="*/ 1354649 w 14191711"/>
                <a:gd name="connsiteY0" fmla="*/ 812608 h 812608"/>
                <a:gd name="connsiteX1" fmla="*/ 984222 w 14191711"/>
                <a:gd name="connsiteY1" fmla="*/ 664012 h 812608"/>
                <a:gd name="connsiteX2" fmla="*/ 936015 w 14191711"/>
                <a:gd name="connsiteY2" fmla="*/ 616673 h 812608"/>
                <a:gd name="connsiteX3" fmla="*/ 931702 w 14191711"/>
                <a:gd name="connsiteY3" fmla="*/ 625297 h 812608"/>
                <a:gd name="connsiteX4" fmla="*/ 922166 w 14191711"/>
                <a:gd name="connsiteY4" fmla="*/ 607632 h 812608"/>
                <a:gd name="connsiteX5" fmla="*/ 482337 w 14191711"/>
                <a:gd name="connsiteY5" fmla="*/ 320306 h 812608"/>
                <a:gd name="connsiteX6" fmla="*/ 17510 w 14191711"/>
                <a:gd name="connsiteY6" fmla="*/ 652800 h 812608"/>
                <a:gd name="connsiteX7" fmla="*/ 0 w 14191711"/>
                <a:gd name="connsiteY7" fmla="*/ 693284 h 812608"/>
                <a:gd name="connsiteX8" fmla="*/ 17683 w 14191711"/>
                <a:gd name="connsiteY8" fmla="*/ 635383 h 812608"/>
                <a:gd name="connsiteX9" fmla="*/ 611350 w 14191711"/>
                <a:gd name="connsiteY9" fmla="*/ 151998 h 812608"/>
                <a:gd name="connsiteX10" fmla="*/ 981777 w 14191711"/>
                <a:gd name="connsiteY10" fmla="*/ 300594 h 812608"/>
                <a:gd name="connsiteX11" fmla="*/ 1029983 w 14191711"/>
                <a:gd name="connsiteY11" fmla="*/ 347933 h 812608"/>
                <a:gd name="connsiteX12" fmla="*/ 1034297 w 14191711"/>
                <a:gd name="connsiteY12" fmla="*/ 339310 h 812608"/>
                <a:gd name="connsiteX13" fmla="*/ 1043833 w 14191711"/>
                <a:gd name="connsiteY13" fmla="*/ 356974 h 812608"/>
                <a:gd name="connsiteX14" fmla="*/ 1483662 w 14191711"/>
                <a:gd name="connsiteY14" fmla="*/ 644300 h 812608"/>
                <a:gd name="connsiteX15" fmla="*/ 1906724 w 14191711"/>
                <a:gd name="connsiteY15" fmla="*/ 383867 h 812608"/>
                <a:gd name="connsiteX16" fmla="*/ 1906976 w 14191711"/>
                <a:gd name="connsiteY16" fmla="*/ 383458 h 812608"/>
                <a:gd name="connsiteX17" fmla="*/ 1908468 w 14191711"/>
                <a:gd name="connsiteY17" fmla="*/ 380364 h 812608"/>
                <a:gd name="connsiteX18" fmla="*/ 1935254 w 14191711"/>
                <a:gd name="connsiteY18" fmla="*/ 332394 h 812608"/>
                <a:gd name="connsiteX19" fmla="*/ 1948509 w 14191711"/>
                <a:gd name="connsiteY19" fmla="*/ 311759 h 812608"/>
                <a:gd name="connsiteX20" fmla="*/ 1965999 w 14191711"/>
                <a:gd name="connsiteY20" fmla="*/ 271323 h 812608"/>
                <a:gd name="connsiteX21" fmla="*/ 1958307 w 14191711"/>
                <a:gd name="connsiteY21" fmla="*/ 296507 h 812608"/>
                <a:gd name="connsiteX22" fmla="*/ 1964417 w 14191711"/>
                <a:gd name="connsiteY22" fmla="*/ 286995 h 812608"/>
                <a:gd name="connsiteX23" fmla="*/ 2456169 w 14191711"/>
                <a:gd name="connsiteY23" fmla="*/ 5 h 812608"/>
                <a:gd name="connsiteX24" fmla="*/ 2826596 w 14191711"/>
                <a:gd name="connsiteY24" fmla="*/ 148601 h 812608"/>
                <a:gd name="connsiteX25" fmla="*/ 2874802 w 14191711"/>
                <a:gd name="connsiteY25" fmla="*/ 195940 h 812608"/>
                <a:gd name="connsiteX26" fmla="*/ 2879116 w 14191711"/>
                <a:gd name="connsiteY26" fmla="*/ 187316 h 812608"/>
                <a:gd name="connsiteX27" fmla="*/ 2888652 w 14191711"/>
                <a:gd name="connsiteY27" fmla="*/ 204981 h 812608"/>
                <a:gd name="connsiteX28" fmla="*/ 3328481 w 14191711"/>
                <a:gd name="connsiteY28" fmla="*/ 492306 h 812608"/>
                <a:gd name="connsiteX29" fmla="*/ 3594091 w 14191711"/>
                <a:gd name="connsiteY29" fmla="*/ 401519 h 812608"/>
                <a:gd name="connsiteX30" fmla="*/ 3639295 w 14191711"/>
                <a:gd name="connsiteY30" fmla="*/ 363610 h 812608"/>
                <a:gd name="connsiteX31" fmla="*/ 3644872 w 14191711"/>
                <a:gd name="connsiteY31" fmla="*/ 356534 h 812608"/>
                <a:gd name="connsiteX32" fmla="*/ 3679001 w 14191711"/>
                <a:gd name="connsiteY32" fmla="*/ 323696 h 812608"/>
                <a:gd name="connsiteX33" fmla="*/ 3704073 w 14191711"/>
                <a:gd name="connsiteY33" fmla="*/ 296657 h 812608"/>
                <a:gd name="connsiteX34" fmla="*/ 3793308 w 14191711"/>
                <a:gd name="connsiteY34" fmla="*/ 159813 h 812608"/>
                <a:gd name="connsiteX35" fmla="*/ 3810818 w 14191711"/>
                <a:gd name="connsiteY35" fmla="*/ 119329 h 812608"/>
                <a:gd name="connsiteX36" fmla="*/ 3793135 w 14191711"/>
                <a:gd name="connsiteY36" fmla="*/ 177230 h 812608"/>
                <a:gd name="connsiteX37" fmla="*/ 3756797 w 14191711"/>
                <a:gd name="connsiteY37" fmla="*/ 258678 h 812608"/>
                <a:gd name="connsiteX38" fmla="*/ 3798075 w 14191711"/>
                <a:gd name="connsiteY38" fmla="*/ 229401 h 812608"/>
                <a:gd name="connsiteX39" fmla="*/ 4071648 w 14191711"/>
                <a:gd name="connsiteY39" fmla="*/ 151996 h 812608"/>
                <a:gd name="connsiteX40" fmla="*/ 4442075 w 14191711"/>
                <a:gd name="connsiteY40" fmla="*/ 300592 h 812608"/>
                <a:gd name="connsiteX41" fmla="*/ 4490281 w 14191711"/>
                <a:gd name="connsiteY41" fmla="*/ 347931 h 812608"/>
                <a:gd name="connsiteX42" fmla="*/ 4494595 w 14191711"/>
                <a:gd name="connsiteY42" fmla="*/ 339308 h 812608"/>
                <a:gd name="connsiteX43" fmla="*/ 4504131 w 14191711"/>
                <a:gd name="connsiteY43" fmla="*/ 356972 h 812608"/>
                <a:gd name="connsiteX44" fmla="*/ 4943960 w 14191711"/>
                <a:gd name="connsiteY44" fmla="*/ 644298 h 812608"/>
                <a:gd name="connsiteX45" fmla="*/ 5367022 w 14191711"/>
                <a:gd name="connsiteY45" fmla="*/ 383865 h 812608"/>
                <a:gd name="connsiteX46" fmla="*/ 5367274 w 14191711"/>
                <a:gd name="connsiteY46" fmla="*/ 383456 h 812608"/>
                <a:gd name="connsiteX47" fmla="*/ 5368766 w 14191711"/>
                <a:gd name="connsiteY47" fmla="*/ 380362 h 812608"/>
                <a:gd name="connsiteX48" fmla="*/ 5395552 w 14191711"/>
                <a:gd name="connsiteY48" fmla="*/ 332392 h 812608"/>
                <a:gd name="connsiteX49" fmla="*/ 5408807 w 14191711"/>
                <a:gd name="connsiteY49" fmla="*/ 311757 h 812608"/>
                <a:gd name="connsiteX50" fmla="*/ 5426297 w 14191711"/>
                <a:gd name="connsiteY50" fmla="*/ 271321 h 812608"/>
                <a:gd name="connsiteX51" fmla="*/ 5418605 w 14191711"/>
                <a:gd name="connsiteY51" fmla="*/ 296505 h 812608"/>
                <a:gd name="connsiteX52" fmla="*/ 5424715 w 14191711"/>
                <a:gd name="connsiteY52" fmla="*/ 286993 h 812608"/>
                <a:gd name="connsiteX53" fmla="*/ 5916467 w 14191711"/>
                <a:gd name="connsiteY53" fmla="*/ 3 h 812608"/>
                <a:gd name="connsiteX54" fmla="*/ 6286894 w 14191711"/>
                <a:gd name="connsiteY54" fmla="*/ 148599 h 812608"/>
                <a:gd name="connsiteX55" fmla="*/ 6335100 w 14191711"/>
                <a:gd name="connsiteY55" fmla="*/ 195938 h 812608"/>
                <a:gd name="connsiteX56" fmla="*/ 6339414 w 14191711"/>
                <a:gd name="connsiteY56" fmla="*/ 187314 h 812608"/>
                <a:gd name="connsiteX57" fmla="*/ 6348950 w 14191711"/>
                <a:gd name="connsiteY57" fmla="*/ 204979 h 812608"/>
                <a:gd name="connsiteX58" fmla="*/ 6788779 w 14191711"/>
                <a:gd name="connsiteY58" fmla="*/ 492304 h 812608"/>
                <a:gd name="connsiteX59" fmla="*/ 7054389 w 14191711"/>
                <a:gd name="connsiteY59" fmla="*/ 401517 h 812608"/>
                <a:gd name="connsiteX60" fmla="*/ 7099593 w 14191711"/>
                <a:gd name="connsiteY60" fmla="*/ 363608 h 812608"/>
                <a:gd name="connsiteX61" fmla="*/ 7105170 w 14191711"/>
                <a:gd name="connsiteY61" fmla="*/ 356532 h 812608"/>
                <a:gd name="connsiteX62" fmla="*/ 7139299 w 14191711"/>
                <a:gd name="connsiteY62" fmla="*/ 323694 h 812608"/>
                <a:gd name="connsiteX63" fmla="*/ 7164371 w 14191711"/>
                <a:gd name="connsiteY63" fmla="*/ 296655 h 812608"/>
                <a:gd name="connsiteX64" fmla="*/ 7253606 w 14191711"/>
                <a:gd name="connsiteY64" fmla="*/ 159811 h 812608"/>
                <a:gd name="connsiteX65" fmla="*/ 7271116 w 14191711"/>
                <a:gd name="connsiteY65" fmla="*/ 119327 h 812608"/>
                <a:gd name="connsiteX66" fmla="*/ 7253432 w 14191711"/>
                <a:gd name="connsiteY66" fmla="*/ 177228 h 812608"/>
                <a:gd name="connsiteX67" fmla="*/ 7217094 w 14191711"/>
                <a:gd name="connsiteY67" fmla="*/ 258677 h 812608"/>
                <a:gd name="connsiteX68" fmla="*/ 7258373 w 14191711"/>
                <a:gd name="connsiteY68" fmla="*/ 229399 h 812608"/>
                <a:gd name="connsiteX69" fmla="*/ 7531946 w 14191711"/>
                <a:gd name="connsiteY69" fmla="*/ 151994 h 812608"/>
                <a:gd name="connsiteX70" fmla="*/ 7902373 w 14191711"/>
                <a:gd name="connsiteY70" fmla="*/ 300590 h 812608"/>
                <a:gd name="connsiteX71" fmla="*/ 7950579 w 14191711"/>
                <a:gd name="connsiteY71" fmla="*/ 347929 h 812608"/>
                <a:gd name="connsiteX72" fmla="*/ 7954893 w 14191711"/>
                <a:gd name="connsiteY72" fmla="*/ 339306 h 812608"/>
                <a:gd name="connsiteX73" fmla="*/ 7964429 w 14191711"/>
                <a:gd name="connsiteY73" fmla="*/ 356970 h 812608"/>
                <a:gd name="connsiteX74" fmla="*/ 8404257 w 14191711"/>
                <a:gd name="connsiteY74" fmla="*/ 644296 h 812608"/>
                <a:gd name="connsiteX75" fmla="*/ 8827320 w 14191711"/>
                <a:gd name="connsiteY75" fmla="*/ 383863 h 812608"/>
                <a:gd name="connsiteX76" fmla="*/ 8827571 w 14191711"/>
                <a:gd name="connsiteY76" fmla="*/ 383454 h 812608"/>
                <a:gd name="connsiteX77" fmla="*/ 8829064 w 14191711"/>
                <a:gd name="connsiteY77" fmla="*/ 380360 h 812608"/>
                <a:gd name="connsiteX78" fmla="*/ 8855850 w 14191711"/>
                <a:gd name="connsiteY78" fmla="*/ 332390 h 812608"/>
                <a:gd name="connsiteX79" fmla="*/ 8869104 w 14191711"/>
                <a:gd name="connsiteY79" fmla="*/ 311755 h 812608"/>
                <a:gd name="connsiteX80" fmla="*/ 8886595 w 14191711"/>
                <a:gd name="connsiteY80" fmla="*/ 271319 h 812608"/>
                <a:gd name="connsiteX81" fmla="*/ 8878903 w 14191711"/>
                <a:gd name="connsiteY81" fmla="*/ 296503 h 812608"/>
                <a:gd name="connsiteX82" fmla="*/ 8885013 w 14191711"/>
                <a:gd name="connsiteY82" fmla="*/ 286991 h 812608"/>
                <a:gd name="connsiteX83" fmla="*/ 9376765 w 14191711"/>
                <a:gd name="connsiteY83" fmla="*/ 1 h 812608"/>
                <a:gd name="connsiteX84" fmla="*/ 9747192 w 14191711"/>
                <a:gd name="connsiteY84" fmla="*/ 148597 h 812608"/>
                <a:gd name="connsiteX85" fmla="*/ 9795398 w 14191711"/>
                <a:gd name="connsiteY85" fmla="*/ 195936 h 812608"/>
                <a:gd name="connsiteX86" fmla="*/ 9799712 w 14191711"/>
                <a:gd name="connsiteY86" fmla="*/ 187312 h 812608"/>
                <a:gd name="connsiteX87" fmla="*/ 9809248 w 14191711"/>
                <a:gd name="connsiteY87" fmla="*/ 204977 h 812608"/>
                <a:gd name="connsiteX88" fmla="*/ 10249076 w 14191711"/>
                <a:gd name="connsiteY88" fmla="*/ 492302 h 812608"/>
                <a:gd name="connsiteX89" fmla="*/ 10514687 w 14191711"/>
                <a:gd name="connsiteY89" fmla="*/ 401515 h 812608"/>
                <a:gd name="connsiteX90" fmla="*/ 10559894 w 14191711"/>
                <a:gd name="connsiteY90" fmla="*/ 363604 h 812608"/>
                <a:gd name="connsiteX91" fmla="*/ 10565468 w 14191711"/>
                <a:gd name="connsiteY91" fmla="*/ 356531 h 812608"/>
                <a:gd name="connsiteX92" fmla="*/ 10599588 w 14191711"/>
                <a:gd name="connsiteY92" fmla="*/ 323702 h 812608"/>
                <a:gd name="connsiteX93" fmla="*/ 10624669 w 14191711"/>
                <a:gd name="connsiteY93" fmla="*/ 296653 h 812608"/>
                <a:gd name="connsiteX94" fmla="*/ 10713904 w 14191711"/>
                <a:gd name="connsiteY94" fmla="*/ 159809 h 812608"/>
                <a:gd name="connsiteX95" fmla="*/ 10731414 w 14191711"/>
                <a:gd name="connsiteY95" fmla="*/ 119325 h 812608"/>
                <a:gd name="connsiteX96" fmla="*/ 10713730 w 14191711"/>
                <a:gd name="connsiteY96" fmla="*/ 177226 h 812608"/>
                <a:gd name="connsiteX97" fmla="*/ 10677391 w 14191711"/>
                <a:gd name="connsiteY97" fmla="*/ 258676 h 812608"/>
                <a:gd name="connsiteX98" fmla="*/ 10718671 w 14191711"/>
                <a:gd name="connsiteY98" fmla="*/ 229399 h 812608"/>
                <a:gd name="connsiteX99" fmla="*/ 10992244 w 14191711"/>
                <a:gd name="connsiteY99" fmla="*/ 151993 h 812608"/>
                <a:gd name="connsiteX100" fmla="*/ 11362671 w 14191711"/>
                <a:gd name="connsiteY100" fmla="*/ 300589 h 812608"/>
                <a:gd name="connsiteX101" fmla="*/ 11410877 w 14191711"/>
                <a:gd name="connsiteY101" fmla="*/ 347928 h 812608"/>
                <a:gd name="connsiteX102" fmla="*/ 11415191 w 14191711"/>
                <a:gd name="connsiteY102" fmla="*/ 339305 h 812608"/>
                <a:gd name="connsiteX103" fmla="*/ 11424726 w 14191711"/>
                <a:gd name="connsiteY103" fmla="*/ 356969 h 812608"/>
                <a:gd name="connsiteX104" fmla="*/ 11864556 w 14191711"/>
                <a:gd name="connsiteY104" fmla="*/ 644295 h 812608"/>
                <a:gd name="connsiteX105" fmla="*/ 12287618 w 14191711"/>
                <a:gd name="connsiteY105" fmla="*/ 383862 h 812608"/>
                <a:gd name="connsiteX106" fmla="*/ 12287870 w 14191711"/>
                <a:gd name="connsiteY106" fmla="*/ 383453 h 812608"/>
                <a:gd name="connsiteX107" fmla="*/ 12289362 w 14191711"/>
                <a:gd name="connsiteY107" fmla="*/ 380359 h 812608"/>
                <a:gd name="connsiteX108" fmla="*/ 12316148 w 14191711"/>
                <a:gd name="connsiteY108" fmla="*/ 332389 h 812608"/>
                <a:gd name="connsiteX109" fmla="*/ 12329403 w 14191711"/>
                <a:gd name="connsiteY109" fmla="*/ 311754 h 812608"/>
                <a:gd name="connsiteX110" fmla="*/ 12346892 w 14191711"/>
                <a:gd name="connsiteY110" fmla="*/ 271318 h 812608"/>
                <a:gd name="connsiteX111" fmla="*/ 12339201 w 14191711"/>
                <a:gd name="connsiteY111" fmla="*/ 296502 h 812608"/>
                <a:gd name="connsiteX112" fmla="*/ 12345311 w 14191711"/>
                <a:gd name="connsiteY112" fmla="*/ 286990 h 812608"/>
                <a:gd name="connsiteX113" fmla="*/ 12837063 w 14191711"/>
                <a:gd name="connsiteY113" fmla="*/ 0 h 812608"/>
                <a:gd name="connsiteX114" fmla="*/ 13207490 w 14191711"/>
                <a:gd name="connsiteY114" fmla="*/ 148596 h 812608"/>
                <a:gd name="connsiteX115" fmla="*/ 13255696 w 14191711"/>
                <a:gd name="connsiteY115" fmla="*/ 195935 h 812608"/>
                <a:gd name="connsiteX116" fmla="*/ 13260010 w 14191711"/>
                <a:gd name="connsiteY116" fmla="*/ 187311 h 812608"/>
                <a:gd name="connsiteX117" fmla="*/ 13269546 w 14191711"/>
                <a:gd name="connsiteY117" fmla="*/ 204976 h 812608"/>
                <a:gd name="connsiteX118" fmla="*/ 13709375 w 14191711"/>
                <a:gd name="connsiteY118" fmla="*/ 492302 h 812608"/>
                <a:gd name="connsiteX119" fmla="*/ 14174202 w 14191711"/>
                <a:gd name="connsiteY119" fmla="*/ 159808 h 812608"/>
                <a:gd name="connsiteX120" fmla="*/ 14191711 w 14191711"/>
                <a:gd name="connsiteY120" fmla="*/ 119324 h 812608"/>
                <a:gd name="connsiteX121" fmla="*/ 14174028 w 14191711"/>
                <a:gd name="connsiteY121" fmla="*/ 177225 h 812608"/>
                <a:gd name="connsiteX122" fmla="*/ 13580362 w 14191711"/>
                <a:gd name="connsiteY122" fmla="*/ 660610 h 812608"/>
                <a:gd name="connsiteX123" fmla="*/ 13209935 w 14191711"/>
                <a:gd name="connsiteY123" fmla="*/ 512014 h 812608"/>
                <a:gd name="connsiteX124" fmla="*/ 13161729 w 14191711"/>
                <a:gd name="connsiteY124" fmla="*/ 464675 h 812608"/>
                <a:gd name="connsiteX125" fmla="*/ 13157414 w 14191711"/>
                <a:gd name="connsiteY125" fmla="*/ 473298 h 812608"/>
                <a:gd name="connsiteX126" fmla="*/ 13147879 w 14191711"/>
                <a:gd name="connsiteY126" fmla="*/ 455634 h 812608"/>
                <a:gd name="connsiteX127" fmla="*/ 12708050 w 14191711"/>
                <a:gd name="connsiteY127" fmla="*/ 168308 h 812608"/>
                <a:gd name="connsiteX128" fmla="*/ 12284988 w 14191711"/>
                <a:gd name="connsiteY128" fmla="*/ 428741 h 812608"/>
                <a:gd name="connsiteX129" fmla="*/ 12284736 w 14191711"/>
                <a:gd name="connsiteY129" fmla="*/ 429150 h 812608"/>
                <a:gd name="connsiteX130" fmla="*/ 12283244 w 14191711"/>
                <a:gd name="connsiteY130" fmla="*/ 432244 h 812608"/>
                <a:gd name="connsiteX131" fmla="*/ 12256457 w 14191711"/>
                <a:gd name="connsiteY131" fmla="*/ 480214 h 812608"/>
                <a:gd name="connsiteX132" fmla="*/ 12243203 w 14191711"/>
                <a:gd name="connsiteY132" fmla="*/ 500849 h 812608"/>
                <a:gd name="connsiteX133" fmla="*/ 12225713 w 14191711"/>
                <a:gd name="connsiteY133" fmla="*/ 541285 h 812608"/>
                <a:gd name="connsiteX134" fmla="*/ 12233404 w 14191711"/>
                <a:gd name="connsiteY134" fmla="*/ 516101 h 812608"/>
                <a:gd name="connsiteX135" fmla="*/ 12227295 w 14191711"/>
                <a:gd name="connsiteY135" fmla="*/ 525613 h 812608"/>
                <a:gd name="connsiteX136" fmla="*/ 11735542 w 14191711"/>
                <a:gd name="connsiteY136" fmla="*/ 812603 h 812608"/>
                <a:gd name="connsiteX137" fmla="*/ 11365115 w 14191711"/>
                <a:gd name="connsiteY137" fmla="*/ 664007 h 812608"/>
                <a:gd name="connsiteX138" fmla="*/ 11316909 w 14191711"/>
                <a:gd name="connsiteY138" fmla="*/ 616668 h 812608"/>
                <a:gd name="connsiteX139" fmla="*/ 11312595 w 14191711"/>
                <a:gd name="connsiteY139" fmla="*/ 625292 h 812608"/>
                <a:gd name="connsiteX140" fmla="*/ 11303060 w 14191711"/>
                <a:gd name="connsiteY140" fmla="*/ 607627 h 812608"/>
                <a:gd name="connsiteX141" fmla="*/ 10863231 w 14191711"/>
                <a:gd name="connsiteY141" fmla="*/ 320302 h 812608"/>
                <a:gd name="connsiteX142" fmla="*/ 10597620 w 14191711"/>
                <a:gd name="connsiteY142" fmla="*/ 411089 h 812608"/>
                <a:gd name="connsiteX143" fmla="*/ 10552413 w 14191711"/>
                <a:gd name="connsiteY143" fmla="*/ 449000 h 812608"/>
                <a:gd name="connsiteX144" fmla="*/ 10546840 w 14191711"/>
                <a:gd name="connsiteY144" fmla="*/ 456073 h 812608"/>
                <a:gd name="connsiteX145" fmla="*/ 10512719 w 14191711"/>
                <a:gd name="connsiteY145" fmla="*/ 488902 h 812608"/>
                <a:gd name="connsiteX146" fmla="*/ 10487638 w 14191711"/>
                <a:gd name="connsiteY146" fmla="*/ 515951 h 812608"/>
                <a:gd name="connsiteX147" fmla="*/ 10398403 w 14191711"/>
                <a:gd name="connsiteY147" fmla="*/ 652795 h 812608"/>
                <a:gd name="connsiteX148" fmla="*/ 10380893 w 14191711"/>
                <a:gd name="connsiteY148" fmla="*/ 693279 h 812608"/>
                <a:gd name="connsiteX149" fmla="*/ 10398577 w 14191711"/>
                <a:gd name="connsiteY149" fmla="*/ 635378 h 812608"/>
                <a:gd name="connsiteX150" fmla="*/ 10434916 w 14191711"/>
                <a:gd name="connsiteY150" fmla="*/ 553928 h 812608"/>
                <a:gd name="connsiteX151" fmla="*/ 10393636 w 14191711"/>
                <a:gd name="connsiteY151" fmla="*/ 583206 h 812608"/>
                <a:gd name="connsiteX152" fmla="*/ 10120064 w 14191711"/>
                <a:gd name="connsiteY152" fmla="*/ 660611 h 812608"/>
                <a:gd name="connsiteX153" fmla="*/ 9749637 w 14191711"/>
                <a:gd name="connsiteY153" fmla="*/ 512015 h 812608"/>
                <a:gd name="connsiteX154" fmla="*/ 9701430 w 14191711"/>
                <a:gd name="connsiteY154" fmla="*/ 464676 h 812608"/>
                <a:gd name="connsiteX155" fmla="*/ 9697117 w 14191711"/>
                <a:gd name="connsiteY155" fmla="*/ 473299 h 812608"/>
                <a:gd name="connsiteX156" fmla="*/ 9687581 w 14191711"/>
                <a:gd name="connsiteY156" fmla="*/ 455635 h 812608"/>
                <a:gd name="connsiteX157" fmla="*/ 9247751 w 14191711"/>
                <a:gd name="connsiteY157" fmla="*/ 168309 h 812608"/>
                <a:gd name="connsiteX158" fmla="*/ 8824689 w 14191711"/>
                <a:gd name="connsiteY158" fmla="*/ 428742 h 812608"/>
                <a:gd name="connsiteX159" fmla="*/ 8824438 w 14191711"/>
                <a:gd name="connsiteY159" fmla="*/ 429151 h 812608"/>
                <a:gd name="connsiteX160" fmla="*/ 8822946 w 14191711"/>
                <a:gd name="connsiteY160" fmla="*/ 432245 h 812608"/>
                <a:gd name="connsiteX161" fmla="*/ 8796160 w 14191711"/>
                <a:gd name="connsiteY161" fmla="*/ 480215 h 812608"/>
                <a:gd name="connsiteX162" fmla="*/ 8782904 w 14191711"/>
                <a:gd name="connsiteY162" fmla="*/ 500850 h 812608"/>
                <a:gd name="connsiteX163" fmla="*/ 8765415 w 14191711"/>
                <a:gd name="connsiteY163" fmla="*/ 541286 h 812608"/>
                <a:gd name="connsiteX164" fmla="*/ 8773106 w 14191711"/>
                <a:gd name="connsiteY164" fmla="*/ 516102 h 812608"/>
                <a:gd name="connsiteX165" fmla="*/ 8766996 w 14191711"/>
                <a:gd name="connsiteY165" fmla="*/ 525614 h 812608"/>
                <a:gd name="connsiteX166" fmla="*/ 8275245 w 14191711"/>
                <a:gd name="connsiteY166" fmla="*/ 812604 h 812608"/>
                <a:gd name="connsiteX167" fmla="*/ 7904817 w 14191711"/>
                <a:gd name="connsiteY167" fmla="*/ 664008 h 812608"/>
                <a:gd name="connsiteX168" fmla="*/ 7856611 w 14191711"/>
                <a:gd name="connsiteY168" fmla="*/ 616669 h 812608"/>
                <a:gd name="connsiteX169" fmla="*/ 7852297 w 14191711"/>
                <a:gd name="connsiteY169" fmla="*/ 625293 h 812608"/>
                <a:gd name="connsiteX170" fmla="*/ 7842762 w 14191711"/>
                <a:gd name="connsiteY170" fmla="*/ 607628 h 812608"/>
                <a:gd name="connsiteX171" fmla="*/ 7402932 w 14191711"/>
                <a:gd name="connsiteY171" fmla="*/ 320302 h 812608"/>
                <a:gd name="connsiteX172" fmla="*/ 7137323 w 14191711"/>
                <a:gd name="connsiteY172" fmla="*/ 411089 h 812608"/>
                <a:gd name="connsiteX173" fmla="*/ 7092118 w 14191711"/>
                <a:gd name="connsiteY173" fmla="*/ 448999 h 812608"/>
                <a:gd name="connsiteX174" fmla="*/ 7086542 w 14191711"/>
                <a:gd name="connsiteY174" fmla="*/ 456075 h 812608"/>
                <a:gd name="connsiteX175" fmla="*/ 7052412 w 14191711"/>
                <a:gd name="connsiteY175" fmla="*/ 488913 h 812608"/>
                <a:gd name="connsiteX176" fmla="*/ 7027340 w 14191711"/>
                <a:gd name="connsiteY176" fmla="*/ 515952 h 812608"/>
                <a:gd name="connsiteX177" fmla="*/ 6938105 w 14191711"/>
                <a:gd name="connsiteY177" fmla="*/ 652796 h 812608"/>
                <a:gd name="connsiteX178" fmla="*/ 6920596 w 14191711"/>
                <a:gd name="connsiteY178" fmla="*/ 693280 h 812608"/>
                <a:gd name="connsiteX179" fmla="*/ 6938279 w 14191711"/>
                <a:gd name="connsiteY179" fmla="*/ 635379 h 812608"/>
                <a:gd name="connsiteX180" fmla="*/ 6974617 w 14191711"/>
                <a:gd name="connsiteY180" fmla="*/ 553930 h 812608"/>
                <a:gd name="connsiteX181" fmla="*/ 6933338 w 14191711"/>
                <a:gd name="connsiteY181" fmla="*/ 583208 h 812608"/>
                <a:gd name="connsiteX182" fmla="*/ 6659766 w 14191711"/>
                <a:gd name="connsiteY182" fmla="*/ 660613 h 812608"/>
                <a:gd name="connsiteX183" fmla="*/ 6289339 w 14191711"/>
                <a:gd name="connsiteY183" fmla="*/ 512017 h 812608"/>
                <a:gd name="connsiteX184" fmla="*/ 6241132 w 14191711"/>
                <a:gd name="connsiteY184" fmla="*/ 464678 h 812608"/>
                <a:gd name="connsiteX185" fmla="*/ 6236819 w 14191711"/>
                <a:gd name="connsiteY185" fmla="*/ 473301 h 812608"/>
                <a:gd name="connsiteX186" fmla="*/ 6227283 w 14191711"/>
                <a:gd name="connsiteY186" fmla="*/ 455637 h 812608"/>
                <a:gd name="connsiteX187" fmla="*/ 5787454 w 14191711"/>
                <a:gd name="connsiteY187" fmla="*/ 168311 h 812608"/>
                <a:gd name="connsiteX188" fmla="*/ 5364392 w 14191711"/>
                <a:gd name="connsiteY188" fmla="*/ 428744 h 812608"/>
                <a:gd name="connsiteX189" fmla="*/ 5364140 w 14191711"/>
                <a:gd name="connsiteY189" fmla="*/ 429153 h 812608"/>
                <a:gd name="connsiteX190" fmla="*/ 5362648 w 14191711"/>
                <a:gd name="connsiteY190" fmla="*/ 432247 h 812608"/>
                <a:gd name="connsiteX191" fmla="*/ 5335862 w 14191711"/>
                <a:gd name="connsiteY191" fmla="*/ 480217 h 812608"/>
                <a:gd name="connsiteX192" fmla="*/ 5322606 w 14191711"/>
                <a:gd name="connsiteY192" fmla="*/ 500852 h 812608"/>
                <a:gd name="connsiteX193" fmla="*/ 5305117 w 14191711"/>
                <a:gd name="connsiteY193" fmla="*/ 541288 h 812608"/>
                <a:gd name="connsiteX194" fmla="*/ 5312809 w 14191711"/>
                <a:gd name="connsiteY194" fmla="*/ 516104 h 812608"/>
                <a:gd name="connsiteX195" fmla="*/ 5306698 w 14191711"/>
                <a:gd name="connsiteY195" fmla="*/ 525616 h 812608"/>
                <a:gd name="connsiteX196" fmla="*/ 4814947 w 14191711"/>
                <a:gd name="connsiteY196" fmla="*/ 812606 h 812608"/>
                <a:gd name="connsiteX197" fmla="*/ 4444520 w 14191711"/>
                <a:gd name="connsiteY197" fmla="*/ 664010 h 812608"/>
                <a:gd name="connsiteX198" fmla="*/ 4396313 w 14191711"/>
                <a:gd name="connsiteY198" fmla="*/ 616671 h 812608"/>
                <a:gd name="connsiteX199" fmla="*/ 4392000 w 14191711"/>
                <a:gd name="connsiteY199" fmla="*/ 625295 h 812608"/>
                <a:gd name="connsiteX200" fmla="*/ 4382464 w 14191711"/>
                <a:gd name="connsiteY200" fmla="*/ 607630 h 812608"/>
                <a:gd name="connsiteX201" fmla="*/ 3942635 w 14191711"/>
                <a:gd name="connsiteY201" fmla="*/ 320304 h 812608"/>
                <a:gd name="connsiteX202" fmla="*/ 3677025 w 14191711"/>
                <a:gd name="connsiteY202" fmla="*/ 411091 h 812608"/>
                <a:gd name="connsiteX203" fmla="*/ 3631821 w 14191711"/>
                <a:gd name="connsiteY203" fmla="*/ 449001 h 812608"/>
                <a:gd name="connsiteX204" fmla="*/ 3626244 w 14191711"/>
                <a:gd name="connsiteY204" fmla="*/ 456077 h 812608"/>
                <a:gd name="connsiteX205" fmla="*/ 3592115 w 14191711"/>
                <a:gd name="connsiteY205" fmla="*/ 488915 h 812608"/>
                <a:gd name="connsiteX206" fmla="*/ 3567043 w 14191711"/>
                <a:gd name="connsiteY206" fmla="*/ 515954 h 812608"/>
                <a:gd name="connsiteX207" fmla="*/ 3477808 w 14191711"/>
                <a:gd name="connsiteY207" fmla="*/ 652798 h 812608"/>
                <a:gd name="connsiteX208" fmla="*/ 3460298 w 14191711"/>
                <a:gd name="connsiteY208" fmla="*/ 693282 h 812608"/>
                <a:gd name="connsiteX209" fmla="*/ 3477981 w 14191711"/>
                <a:gd name="connsiteY209" fmla="*/ 635381 h 812608"/>
                <a:gd name="connsiteX210" fmla="*/ 3514319 w 14191711"/>
                <a:gd name="connsiteY210" fmla="*/ 553933 h 812608"/>
                <a:gd name="connsiteX211" fmla="*/ 3473041 w 14191711"/>
                <a:gd name="connsiteY211" fmla="*/ 583210 h 812608"/>
                <a:gd name="connsiteX212" fmla="*/ 3199468 w 14191711"/>
                <a:gd name="connsiteY212" fmla="*/ 660615 h 812608"/>
                <a:gd name="connsiteX213" fmla="*/ 2829041 w 14191711"/>
                <a:gd name="connsiteY213" fmla="*/ 512019 h 812608"/>
                <a:gd name="connsiteX214" fmla="*/ 2780835 w 14191711"/>
                <a:gd name="connsiteY214" fmla="*/ 464680 h 812608"/>
                <a:gd name="connsiteX215" fmla="*/ 2776521 w 14191711"/>
                <a:gd name="connsiteY215" fmla="*/ 473303 h 812608"/>
                <a:gd name="connsiteX216" fmla="*/ 2766985 w 14191711"/>
                <a:gd name="connsiteY216" fmla="*/ 455639 h 812608"/>
                <a:gd name="connsiteX217" fmla="*/ 2327156 w 14191711"/>
                <a:gd name="connsiteY217" fmla="*/ 168313 h 812608"/>
                <a:gd name="connsiteX218" fmla="*/ 1904094 w 14191711"/>
                <a:gd name="connsiteY218" fmla="*/ 428746 h 812608"/>
                <a:gd name="connsiteX219" fmla="*/ 1903842 w 14191711"/>
                <a:gd name="connsiteY219" fmla="*/ 429155 h 812608"/>
                <a:gd name="connsiteX220" fmla="*/ 1902350 w 14191711"/>
                <a:gd name="connsiteY220" fmla="*/ 432249 h 812608"/>
                <a:gd name="connsiteX221" fmla="*/ 1875564 w 14191711"/>
                <a:gd name="connsiteY221" fmla="*/ 480219 h 812608"/>
                <a:gd name="connsiteX222" fmla="*/ 1862308 w 14191711"/>
                <a:gd name="connsiteY222" fmla="*/ 500854 h 812608"/>
                <a:gd name="connsiteX223" fmla="*/ 1844819 w 14191711"/>
                <a:gd name="connsiteY223" fmla="*/ 541290 h 812608"/>
                <a:gd name="connsiteX224" fmla="*/ 1852511 w 14191711"/>
                <a:gd name="connsiteY224" fmla="*/ 516106 h 812608"/>
                <a:gd name="connsiteX225" fmla="*/ 1846400 w 14191711"/>
                <a:gd name="connsiteY225" fmla="*/ 525618 h 812608"/>
                <a:gd name="connsiteX226" fmla="*/ 1354649 w 14191711"/>
                <a:gd name="connsiteY226" fmla="*/ 812608 h 812608"/>
                <a:gd name="connsiteX0" fmla="*/ 1354649 w 14191711"/>
                <a:gd name="connsiteY0" fmla="*/ 812608 h 812608"/>
                <a:gd name="connsiteX1" fmla="*/ 984222 w 14191711"/>
                <a:gd name="connsiteY1" fmla="*/ 664012 h 812608"/>
                <a:gd name="connsiteX2" fmla="*/ 936015 w 14191711"/>
                <a:gd name="connsiteY2" fmla="*/ 616673 h 812608"/>
                <a:gd name="connsiteX3" fmla="*/ 931702 w 14191711"/>
                <a:gd name="connsiteY3" fmla="*/ 625297 h 812608"/>
                <a:gd name="connsiteX4" fmla="*/ 922166 w 14191711"/>
                <a:gd name="connsiteY4" fmla="*/ 607632 h 812608"/>
                <a:gd name="connsiteX5" fmla="*/ 482337 w 14191711"/>
                <a:gd name="connsiteY5" fmla="*/ 320306 h 812608"/>
                <a:gd name="connsiteX6" fmla="*/ 17510 w 14191711"/>
                <a:gd name="connsiteY6" fmla="*/ 652800 h 812608"/>
                <a:gd name="connsiteX7" fmla="*/ 0 w 14191711"/>
                <a:gd name="connsiteY7" fmla="*/ 693284 h 812608"/>
                <a:gd name="connsiteX8" fmla="*/ 611350 w 14191711"/>
                <a:gd name="connsiteY8" fmla="*/ 151998 h 812608"/>
                <a:gd name="connsiteX9" fmla="*/ 981777 w 14191711"/>
                <a:gd name="connsiteY9" fmla="*/ 300594 h 812608"/>
                <a:gd name="connsiteX10" fmla="*/ 1029983 w 14191711"/>
                <a:gd name="connsiteY10" fmla="*/ 347933 h 812608"/>
                <a:gd name="connsiteX11" fmla="*/ 1034297 w 14191711"/>
                <a:gd name="connsiteY11" fmla="*/ 339310 h 812608"/>
                <a:gd name="connsiteX12" fmla="*/ 1043833 w 14191711"/>
                <a:gd name="connsiteY12" fmla="*/ 356974 h 812608"/>
                <a:gd name="connsiteX13" fmla="*/ 1483662 w 14191711"/>
                <a:gd name="connsiteY13" fmla="*/ 644300 h 812608"/>
                <a:gd name="connsiteX14" fmla="*/ 1906724 w 14191711"/>
                <a:gd name="connsiteY14" fmla="*/ 383867 h 812608"/>
                <a:gd name="connsiteX15" fmla="*/ 1906976 w 14191711"/>
                <a:gd name="connsiteY15" fmla="*/ 383458 h 812608"/>
                <a:gd name="connsiteX16" fmla="*/ 1908468 w 14191711"/>
                <a:gd name="connsiteY16" fmla="*/ 380364 h 812608"/>
                <a:gd name="connsiteX17" fmla="*/ 1935254 w 14191711"/>
                <a:gd name="connsiteY17" fmla="*/ 332394 h 812608"/>
                <a:gd name="connsiteX18" fmla="*/ 1948509 w 14191711"/>
                <a:gd name="connsiteY18" fmla="*/ 311759 h 812608"/>
                <a:gd name="connsiteX19" fmla="*/ 1965999 w 14191711"/>
                <a:gd name="connsiteY19" fmla="*/ 271323 h 812608"/>
                <a:gd name="connsiteX20" fmla="*/ 1958307 w 14191711"/>
                <a:gd name="connsiteY20" fmla="*/ 296507 h 812608"/>
                <a:gd name="connsiteX21" fmla="*/ 1964417 w 14191711"/>
                <a:gd name="connsiteY21" fmla="*/ 286995 h 812608"/>
                <a:gd name="connsiteX22" fmla="*/ 2456169 w 14191711"/>
                <a:gd name="connsiteY22" fmla="*/ 5 h 812608"/>
                <a:gd name="connsiteX23" fmla="*/ 2826596 w 14191711"/>
                <a:gd name="connsiteY23" fmla="*/ 148601 h 812608"/>
                <a:gd name="connsiteX24" fmla="*/ 2874802 w 14191711"/>
                <a:gd name="connsiteY24" fmla="*/ 195940 h 812608"/>
                <a:gd name="connsiteX25" fmla="*/ 2879116 w 14191711"/>
                <a:gd name="connsiteY25" fmla="*/ 187316 h 812608"/>
                <a:gd name="connsiteX26" fmla="*/ 2888652 w 14191711"/>
                <a:gd name="connsiteY26" fmla="*/ 204981 h 812608"/>
                <a:gd name="connsiteX27" fmla="*/ 3328481 w 14191711"/>
                <a:gd name="connsiteY27" fmla="*/ 492306 h 812608"/>
                <a:gd name="connsiteX28" fmla="*/ 3594091 w 14191711"/>
                <a:gd name="connsiteY28" fmla="*/ 401519 h 812608"/>
                <a:gd name="connsiteX29" fmla="*/ 3639295 w 14191711"/>
                <a:gd name="connsiteY29" fmla="*/ 363610 h 812608"/>
                <a:gd name="connsiteX30" fmla="*/ 3644872 w 14191711"/>
                <a:gd name="connsiteY30" fmla="*/ 356534 h 812608"/>
                <a:gd name="connsiteX31" fmla="*/ 3679001 w 14191711"/>
                <a:gd name="connsiteY31" fmla="*/ 323696 h 812608"/>
                <a:gd name="connsiteX32" fmla="*/ 3704073 w 14191711"/>
                <a:gd name="connsiteY32" fmla="*/ 296657 h 812608"/>
                <a:gd name="connsiteX33" fmla="*/ 3793308 w 14191711"/>
                <a:gd name="connsiteY33" fmla="*/ 159813 h 812608"/>
                <a:gd name="connsiteX34" fmla="*/ 3810818 w 14191711"/>
                <a:gd name="connsiteY34" fmla="*/ 119329 h 812608"/>
                <a:gd name="connsiteX35" fmla="*/ 3793135 w 14191711"/>
                <a:gd name="connsiteY35" fmla="*/ 177230 h 812608"/>
                <a:gd name="connsiteX36" fmla="*/ 3756797 w 14191711"/>
                <a:gd name="connsiteY36" fmla="*/ 258678 h 812608"/>
                <a:gd name="connsiteX37" fmla="*/ 3798075 w 14191711"/>
                <a:gd name="connsiteY37" fmla="*/ 229401 h 812608"/>
                <a:gd name="connsiteX38" fmla="*/ 4071648 w 14191711"/>
                <a:gd name="connsiteY38" fmla="*/ 151996 h 812608"/>
                <a:gd name="connsiteX39" fmla="*/ 4442075 w 14191711"/>
                <a:gd name="connsiteY39" fmla="*/ 300592 h 812608"/>
                <a:gd name="connsiteX40" fmla="*/ 4490281 w 14191711"/>
                <a:gd name="connsiteY40" fmla="*/ 347931 h 812608"/>
                <a:gd name="connsiteX41" fmla="*/ 4494595 w 14191711"/>
                <a:gd name="connsiteY41" fmla="*/ 339308 h 812608"/>
                <a:gd name="connsiteX42" fmla="*/ 4504131 w 14191711"/>
                <a:gd name="connsiteY42" fmla="*/ 356972 h 812608"/>
                <a:gd name="connsiteX43" fmla="*/ 4943960 w 14191711"/>
                <a:gd name="connsiteY43" fmla="*/ 644298 h 812608"/>
                <a:gd name="connsiteX44" fmla="*/ 5367022 w 14191711"/>
                <a:gd name="connsiteY44" fmla="*/ 383865 h 812608"/>
                <a:gd name="connsiteX45" fmla="*/ 5367274 w 14191711"/>
                <a:gd name="connsiteY45" fmla="*/ 383456 h 812608"/>
                <a:gd name="connsiteX46" fmla="*/ 5368766 w 14191711"/>
                <a:gd name="connsiteY46" fmla="*/ 380362 h 812608"/>
                <a:gd name="connsiteX47" fmla="*/ 5395552 w 14191711"/>
                <a:gd name="connsiteY47" fmla="*/ 332392 h 812608"/>
                <a:gd name="connsiteX48" fmla="*/ 5408807 w 14191711"/>
                <a:gd name="connsiteY48" fmla="*/ 311757 h 812608"/>
                <a:gd name="connsiteX49" fmla="*/ 5426297 w 14191711"/>
                <a:gd name="connsiteY49" fmla="*/ 271321 h 812608"/>
                <a:gd name="connsiteX50" fmla="*/ 5418605 w 14191711"/>
                <a:gd name="connsiteY50" fmla="*/ 296505 h 812608"/>
                <a:gd name="connsiteX51" fmla="*/ 5424715 w 14191711"/>
                <a:gd name="connsiteY51" fmla="*/ 286993 h 812608"/>
                <a:gd name="connsiteX52" fmla="*/ 5916467 w 14191711"/>
                <a:gd name="connsiteY52" fmla="*/ 3 h 812608"/>
                <a:gd name="connsiteX53" fmla="*/ 6286894 w 14191711"/>
                <a:gd name="connsiteY53" fmla="*/ 148599 h 812608"/>
                <a:gd name="connsiteX54" fmla="*/ 6335100 w 14191711"/>
                <a:gd name="connsiteY54" fmla="*/ 195938 h 812608"/>
                <a:gd name="connsiteX55" fmla="*/ 6339414 w 14191711"/>
                <a:gd name="connsiteY55" fmla="*/ 187314 h 812608"/>
                <a:gd name="connsiteX56" fmla="*/ 6348950 w 14191711"/>
                <a:gd name="connsiteY56" fmla="*/ 204979 h 812608"/>
                <a:gd name="connsiteX57" fmla="*/ 6788779 w 14191711"/>
                <a:gd name="connsiteY57" fmla="*/ 492304 h 812608"/>
                <a:gd name="connsiteX58" fmla="*/ 7054389 w 14191711"/>
                <a:gd name="connsiteY58" fmla="*/ 401517 h 812608"/>
                <a:gd name="connsiteX59" fmla="*/ 7099593 w 14191711"/>
                <a:gd name="connsiteY59" fmla="*/ 363608 h 812608"/>
                <a:gd name="connsiteX60" fmla="*/ 7105170 w 14191711"/>
                <a:gd name="connsiteY60" fmla="*/ 356532 h 812608"/>
                <a:gd name="connsiteX61" fmla="*/ 7139299 w 14191711"/>
                <a:gd name="connsiteY61" fmla="*/ 323694 h 812608"/>
                <a:gd name="connsiteX62" fmla="*/ 7164371 w 14191711"/>
                <a:gd name="connsiteY62" fmla="*/ 296655 h 812608"/>
                <a:gd name="connsiteX63" fmla="*/ 7253606 w 14191711"/>
                <a:gd name="connsiteY63" fmla="*/ 159811 h 812608"/>
                <a:gd name="connsiteX64" fmla="*/ 7271116 w 14191711"/>
                <a:gd name="connsiteY64" fmla="*/ 119327 h 812608"/>
                <a:gd name="connsiteX65" fmla="*/ 7253432 w 14191711"/>
                <a:gd name="connsiteY65" fmla="*/ 177228 h 812608"/>
                <a:gd name="connsiteX66" fmla="*/ 7217094 w 14191711"/>
                <a:gd name="connsiteY66" fmla="*/ 258677 h 812608"/>
                <a:gd name="connsiteX67" fmla="*/ 7258373 w 14191711"/>
                <a:gd name="connsiteY67" fmla="*/ 229399 h 812608"/>
                <a:gd name="connsiteX68" fmla="*/ 7531946 w 14191711"/>
                <a:gd name="connsiteY68" fmla="*/ 151994 h 812608"/>
                <a:gd name="connsiteX69" fmla="*/ 7902373 w 14191711"/>
                <a:gd name="connsiteY69" fmla="*/ 300590 h 812608"/>
                <a:gd name="connsiteX70" fmla="*/ 7950579 w 14191711"/>
                <a:gd name="connsiteY70" fmla="*/ 347929 h 812608"/>
                <a:gd name="connsiteX71" fmla="*/ 7954893 w 14191711"/>
                <a:gd name="connsiteY71" fmla="*/ 339306 h 812608"/>
                <a:gd name="connsiteX72" fmla="*/ 7964429 w 14191711"/>
                <a:gd name="connsiteY72" fmla="*/ 356970 h 812608"/>
                <a:gd name="connsiteX73" fmla="*/ 8404257 w 14191711"/>
                <a:gd name="connsiteY73" fmla="*/ 644296 h 812608"/>
                <a:gd name="connsiteX74" fmla="*/ 8827320 w 14191711"/>
                <a:gd name="connsiteY74" fmla="*/ 383863 h 812608"/>
                <a:gd name="connsiteX75" fmla="*/ 8827571 w 14191711"/>
                <a:gd name="connsiteY75" fmla="*/ 383454 h 812608"/>
                <a:gd name="connsiteX76" fmla="*/ 8829064 w 14191711"/>
                <a:gd name="connsiteY76" fmla="*/ 380360 h 812608"/>
                <a:gd name="connsiteX77" fmla="*/ 8855850 w 14191711"/>
                <a:gd name="connsiteY77" fmla="*/ 332390 h 812608"/>
                <a:gd name="connsiteX78" fmla="*/ 8869104 w 14191711"/>
                <a:gd name="connsiteY78" fmla="*/ 311755 h 812608"/>
                <a:gd name="connsiteX79" fmla="*/ 8886595 w 14191711"/>
                <a:gd name="connsiteY79" fmla="*/ 271319 h 812608"/>
                <a:gd name="connsiteX80" fmla="*/ 8878903 w 14191711"/>
                <a:gd name="connsiteY80" fmla="*/ 296503 h 812608"/>
                <a:gd name="connsiteX81" fmla="*/ 8885013 w 14191711"/>
                <a:gd name="connsiteY81" fmla="*/ 286991 h 812608"/>
                <a:gd name="connsiteX82" fmla="*/ 9376765 w 14191711"/>
                <a:gd name="connsiteY82" fmla="*/ 1 h 812608"/>
                <a:gd name="connsiteX83" fmla="*/ 9747192 w 14191711"/>
                <a:gd name="connsiteY83" fmla="*/ 148597 h 812608"/>
                <a:gd name="connsiteX84" fmla="*/ 9795398 w 14191711"/>
                <a:gd name="connsiteY84" fmla="*/ 195936 h 812608"/>
                <a:gd name="connsiteX85" fmla="*/ 9799712 w 14191711"/>
                <a:gd name="connsiteY85" fmla="*/ 187312 h 812608"/>
                <a:gd name="connsiteX86" fmla="*/ 9809248 w 14191711"/>
                <a:gd name="connsiteY86" fmla="*/ 204977 h 812608"/>
                <a:gd name="connsiteX87" fmla="*/ 10249076 w 14191711"/>
                <a:gd name="connsiteY87" fmla="*/ 492302 h 812608"/>
                <a:gd name="connsiteX88" fmla="*/ 10514687 w 14191711"/>
                <a:gd name="connsiteY88" fmla="*/ 401515 h 812608"/>
                <a:gd name="connsiteX89" fmla="*/ 10559894 w 14191711"/>
                <a:gd name="connsiteY89" fmla="*/ 363604 h 812608"/>
                <a:gd name="connsiteX90" fmla="*/ 10565468 w 14191711"/>
                <a:gd name="connsiteY90" fmla="*/ 356531 h 812608"/>
                <a:gd name="connsiteX91" fmla="*/ 10599588 w 14191711"/>
                <a:gd name="connsiteY91" fmla="*/ 323702 h 812608"/>
                <a:gd name="connsiteX92" fmla="*/ 10624669 w 14191711"/>
                <a:gd name="connsiteY92" fmla="*/ 296653 h 812608"/>
                <a:gd name="connsiteX93" fmla="*/ 10713904 w 14191711"/>
                <a:gd name="connsiteY93" fmla="*/ 159809 h 812608"/>
                <a:gd name="connsiteX94" fmla="*/ 10731414 w 14191711"/>
                <a:gd name="connsiteY94" fmla="*/ 119325 h 812608"/>
                <a:gd name="connsiteX95" fmla="*/ 10713730 w 14191711"/>
                <a:gd name="connsiteY95" fmla="*/ 177226 h 812608"/>
                <a:gd name="connsiteX96" fmla="*/ 10677391 w 14191711"/>
                <a:gd name="connsiteY96" fmla="*/ 258676 h 812608"/>
                <a:gd name="connsiteX97" fmla="*/ 10718671 w 14191711"/>
                <a:gd name="connsiteY97" fmla="*/ 229399 h 812608"/>
                <a:gd name="connsiteX98" fmla="*/ 10992244 w 14191711"/>
                <a:gd name="connsiteY98" fmla="*/ 151993 h 812608"/>
                <a:gd name="connsiteX99" fmla="*/ 11362671 w 14191711"/>
                <a:gd name="connsiteY99" fmla="*/ 300589 h 812608"/>
                <a:gd name="connsiteX100" fmla="*/ 11410877 w 14191711"/>
                <a:gd name="connsiteY100" fmla="*/ 347928 h 812608"/>
                <a:gd name="connsiteX101" fmla="*/ 11415191 w 14191711"/>
                <a:gd name="connsiteY101" fmla="*/ 339305 h 812608"/>
                <a:gd name="connsiteX102" fmla="*/ 11424726 w 14191711"/>
                <a:gd name="connsiteY102" fmla="*/ 356969 h 812608"/>
                <a:gd name="connsiteX103" fmla="*/ 11864556 w 14191711"/>
                <a:gd name="connsiteY103" fmla="*/ 644295 h 812608"/>
                <a:gd name="connsiteX104" fmla="*/ 12287618 w 14191711"/>
                <a:gd name="connsiteY104" fmla="*/ 383862 h 812608"/>
                <a:gd name="connsiteX105" fmla="*/ 12287870 w 14191711"/>
                <a:gd name="connsiteY105" fmla="*/ 383453 h 812608"/>
                <a:gd name="connsiteX106" fmla="*/ 12289362 w 14191711"/>
                <a:gd name="connsiteY106" fmla="*/ 380359 h 812608"/>
                <a:gd name="connsiteX107" fmla="*/ 12316148 w 14191711"/>
                <a:gd name="connsiteY107" fmla="*/ 332389 h 812608"/>
                <a:gd name="connsiteX108" fmla="*/ 12329403 w 14191711"/>
                <a:gd name="connsiteY108" fmla="*/ 311754 h 812608"/>
                <a:gd name="connsiteX109" fmla="*/ 12346892 w 14191711"/>
                <a:gd name="connsiteY109" fmla="*/ 271318 h 812608"/>
                <a:gd name="connsiteX110" fmla="*/ 12339201 w 14191711"/>
                <a:gd name="connsiteY110" fmla="*/ 296502 h 812608"/>
                <a:gd name="connsiteX111" fmla="*/ 12345311 w 14191711"/>
                <a:gd name="connsiteY111" fmla="*/ 286990 h 812608"/>
                <a:gd name="connsiteX112" fmla="*/ 12837063 w 14191711"/>
                <a:gd name="connsiteY112" fmla="*/ 0 h 812608"/>
                <a:gd name="connsiteX113" fmla="*/ 13207490 w 14191711"/>
                <a:gd name="connsiteY113" fmla="*/ 148596 h 812608"/>
                <a:gd name="connsiteX114" fmla="*/ 13255696 w 14191711"/>
                <a:gd name="connsiteY114" fmla="*/ 195935 h 812608"/>
                <a:gd name="connsiteX115" fmla="*/ 13260010 w 14191711"/>
                <a:gd name="connsiteY115" fmla="*/ 187311 h 812608"/>
                <a:gd name="connsiteX116" fmla="*/ 13269546 w 14191711"/>
                <a:gd name="connsiteY116" fmla="*/ 204976 h 812608"/>
                <a:gd name="connsiteX117" fmla="*/ 13709375 w 14191711"/>
                <a:gd name="connsiteY117" fmla="*/ 492302 h 812608"/>
                <a:gd name="connsiteX118" fmla="*/ 14174202 w 14191711"/>
                <a:gd name="connsiteY118" fmla="*/ 159808 h 812608"/>
                <a:gd name="connsiteX119" fmla="*/ 14191711 w 14191711"/>
                <a:gd name="connsiteY119" fmla="*/ 119324 h 812608"/>
                <a:gd name="connsiteX120" fmla="*/ 14174028 w 14191711"/>
                <a:gd name="connsiteY120" fmla="*/ 177225 h 812608"/>
                <a:gd name="connsiteX121" fmla="*/ 13580362 w 14191711"/>
                <a:gd name="connsiteY121" fmla="*/ 660610 h 812608"/>
                <a:gd name="connsiteX122" fmla="*/ 13209935 w 14191711"/>
                <a:gd name="connsiteY122" fmla="*/ 512014 h 812608"/>
                <a:gd name="connsiteX123" fmla="*/ 13161729 w 14191711"/>
                <a:gd name="connsiteY123" fmla="*/ 464675 h 812608"/>
                <a:gd name="connsiteX124" fmla="*/ 13157414 w 14191711"/>
                <a:gd name="connsiteY124" fmla="*/ 473298 h 812608"/>
                <a:gd name="connsiteX125" fmla="*/ 13147879 w 14191711"/>
                <a:gd name="connsiteY125" fmla="*/ 455634 h 812608"/>
                <a:gd name="connsiteX126" fmla="*/ 12708050 w 14191711"/>
                <a:gd name="connsiteY126" fmla="*/ 168308 h 812608"/>
                <a:gd name="connsiteX127" fmla="*/ 12284988 w 14191711"/>
                <a:gd name="connsiteY127" fmla="*/ 428741 h 812608"/>
                <a:gd name="connsiteX128" fmla="*/ 12284736 w 14191711"/>
                <a:gd name="connsiteY128" fmla="*/ 429150 h 812608"/>
                <a:gd name="connsiteX129" fmla="*/ 12283244 w 14191711"/>
                <a:gd name="connsiteY129" fmla="*/ 432244 h 812608"/>
                <a:gd name="connsiteX130" fmla="*/ 12256457 w 14191711"/>
                <a:gd name="connsiteY130" fmla="*/ 480214 h 812608"/>
                <a:gd name="connsiteX131" fmla="*/ 12243203 w 14191711"/>
                <a:gd name="connsiteY131" fmla="*/ 500849 h 812608"/>
                <a:gd name="connsiteX132" fmla="*/ 12225713 w 14191711"/>
                <a:gd name="connsiteY132" fmla="*/ 541285 h 812608"/>
                <a:gd name="connsiteX133" fmla="*/ 12233404 w 14191711"/>
                <a:gd name="connsiteY133" fmla="*/ 516101 h 812608"/>
                <a:gd name="connsiteX134" fmla="*/ 12227295 w 14191711"/>
                <a:gd name="connsiteY134" fmla="*/ 525613 h 812608"/>
                <a:gd name="connsiteX135" fmla="*/ 11735542 w 14191711"/>
                <a:gd name="connsiteY135" fmla="*/ 812603 h 812608"/>
                <a:gd name="connsiteX136" fmla="*/ 11365115 w 14191711"/>
                <a:gd name="connsiteY136" fmla="*/ 664007 h 812608"/>
                <a:gd name="connsiteX137" fmla="*/ 11316909 w 14191711"/>
                <a:gd name="connsiteY137" fmla="*/ 616668 h 812608"/>
                <a:gd name="connsiteX138" fmla="*/ 11312595 w 14191711"/>
                <a:gd name="connsiteY138" fmla="*/ 625292 h 812608"/>
                <a:gd name="connsiteX139" fmla="*/ 11303060 w 14191711"/>
                <a:gd name="connsiteY139" fmla="*/ 607627 h 812608"/>
                <a:gd name="connsiteX140" fmla="*/ 10863231 w 14191711"/>
                <a:gd name="connsiteY140" fmla="*/ 320302 h 812608"/>
                <a:gd name="connsiteX141" fmla="*/ 10597620 w 14191711"/>
                <a:gd name="connsiteY141" fmla="*/ 411089 h 812608"/>
                <a:gd name="connsiteX142" fmla="*/ 10552413 w 14191711"/>
                <a:gd name="connsiteY142" fmla="*/ 449000 h 812608"/>
                <a:gd name="connsiteX143" fmla="*/ 10546840 w 14191711"/>
                <a:gd name="connsiteY143" fmla="*/ 456073 h 812608"/>
                <a:gd name="connsiteX144" fmla="*/ 10512719 w 14191711"/>
                <a:gd name="connsiteY144" fmla="*/ 488902 h 812608"/>
                <a:gd name="connsiteX145" fmla="*/ 10487638 w 14191711"/>
                <a:gd name="connsiteY145" fmla="*/ 515951 h 812608"/>
                <a:gd name="connsiteX146" fmla="*/ 10398403 w 14191711"/>
                <a:gd name="connsiteY146" fmla="*/ 652795 h 812608"/>
                <a:gd name="connsiteX147" fmla="*/ 10380893 w 14191711"/>
                <a:gd name="connsiteY147" fmla="*/ 693279 h 812608"/>
                <a:gd name="connsiteX148" fmla="*/ 10398577 w 14191711"/>
                <a:gd name="connsiteY148" fmla="*/ 635378 h 812608"/>
                <a:gd name="connsiteX149" fmla="*/ 10434916 w 14191711"/>
                <a:gd name="connsiteY149" fmla="*/ 553928 h 812608"/>
                <a:gd name="connsiteX150" fmla="*/ 10393636 w 14191711"/>
                <a:gd name="connsiteY150" fmla="*/ 583206 h 812608"/>
                <a:gd name="connsiteX151" fmla="*/ 10120064 w 14191711"/>
                <a:gd name="connsiteY151" fmla="*/ 660611 h 812608"/>
                <a:gd name="connsiteX152" fmla="*/ 9749637 w 14191711"/>
                <a:gd name="connsiteY152" fmla="*/ 512015 h 812608"/>
                <a:gd name="connsiteX153" fmla="*/ 9701430 w 14191711"/>
                <a:gd name="connsiteY153" fmla="*/ 464676 h 812608"/>
                <a:gd name="connsiteX154" fmla="*/ 9697117 w 14191711"/>
                <a:gd name="connsiteY154" fmla="*/ 473299 h 812608"/>
                <a:gd name="connsiteX155" fmla="*/ 9687581 w 14191711"/>
                <a:gd name="connsiteY155" fmla="*/ 455635 h 812608"/>
                <a:gd name="connsiteX156" fmla="*/ 9247751 w 14191711"/>
                <a:gd name="connsiteY156" fmla="*/ 168309 h 812608"/>
                <a:gd name="connsiteX157" fmla="*/ 8824689 w 14191711"/>
                <a:gd name="connsiteY157" fmla="*/ 428742 h 812608"/>
                <a:gd name="connsiteX158" fmla="*/ 8824438 w 14191711"/>
                <a:gd name="connsiteY158" fmla="*/ 429151 h 812608"/>
                <a:gd name="connsiteX159" fmla="*/ 8822946 w 14191711"/>
                <a:gd name="connsiteY159" fmla="*/ 432245 h 812608"/>
                <a:gd name="connsiteX160" fmla="*/ 8796160 w 14191711"/>
                <a:gd name="connsiteY160" fmla="*/ 480215 h 812608"/>
                <a:gd name="connsiteX161" fmla="*/ 8782904 w 14191711"/>
                <a:gd name="connsiteY161" fmla="*/ 500850 h 812608"/>
                <a:gd name="connsiteX162" fmla="*/ 8765415 w 14191711"/>
                <a:gd name="connsiteY162" fmla="*/ 541286 h 812608"/>
                <a:gd name="connsiteX163" fmla="*/ 8773106 w 14191711"/>
                <a:gd name="connsiteY163" fmla="*/ 516102 h 812608"/>
                <a:gd name="connsiteX164" fmla="*/ 8766996 w 14191711"/>
                <a:gd name="connsiteY164" fmla="*/ 525614 h 812608"/>
                <a:gd name="connsiteX165" fmla="*/ 8275245 w 14191711"/>
                <a:gd name="connsiteY165" fmla="*/ 812604 h 812608"/>
                <a:gd name="connsiteX166" fmla="*/ 7904817 w 14191711"/>
                <a:gd name="connsiteY166" fmla="*/ 664008 h 812608"/>
                <a:gd name="connsiteX167" fmla="*/ 7856611 w 14191711"/>
                <a:gd name="connsiteY167" fmla="*/ 616669 h 812608"/>
                <a:gd name="connsiteX168" fmla="*/ 7852297 w 14191711"/>
                <a:gd name="connsiteY168" fmla="*/ 625293 h 812608"/>
                <a:gd name="connsiteX169" fmla="*/ 7842762 w 14191711"/>
                <a:gd name="connsiteY169" fmla="*/ 607628 h 812608"/>
                <a:gd name="connsiteX170" fmla="*/ 7402932 w 14191711"/>
                <a:gd name="connsiteY170" fmla="*/ 320302 h 812608"/>
                <a:gd name="connsiteX171" fmla="*/ 7137323 w 14191711"/>
                <a:gd name="connsiteY171" fmla="*/ 411089 h 812608"/>
                <a:gd name="connsiteX172" fmla="*/ 7092118 w 14191711"/>
                <a:gd name="connsiteY172" fmla="*/ 448999 h 812608"/>
                <a:gd name="connsiteX173" fmla="*/ 7086542 w 14191711"/>
                <a:gd name="connsiteY173" fmla="*/ 456075 h 812608"/>
                <a:gd name="connsiteX174" fmla="*/ 7052412 w 14191711"/>
                <a:gd name="connsiteY174" fmla="*/ 488913 h 812608"/>
                <a:gd name="connsiteX175" fmla="*/ 7027340 w 14191711"/>
                <a:gd name="connsiteY175" fmla="*/ 515952 h 812608"/>
                <a:gd name="connsiteX176" fmla="*/ 6938105 w 14191711"/>
                <a:gd name="connsiteY176" fmla="*/ 652796 h 812608"/>
                <a:gd name="connsiteX177" fmla="*/ 6920596 w 14191711"/>
                <a:gd name="connsiteY177" fmla="*/ 693280 h 812608"/>
                <a:gd name="connsiteX178" fmla="*/ 6938279 w 14191711"/>
                <a:gd name="connsiteY178" fmla="*/ 635379 h 812608"/>
                <a:gd name="connsiteX179" fmla="*/ 6974617 w 14191711"/>
                <a:gd name="connsiteY179" fmla="*/ 553930 h 812608"/>
                <a:gd name="connsiteX180" fmla="*/ 6933338 w 14191711"/>
                <a:gd name="connsiteY180" fmla="*/ 583208 h 812608"/>
                <a:gd name="connsiteX181" fmla="*/ 6659766 w 14191711"/>
                <a:gd name="connsiteY181" fmla="*/ 660613 h 812608"/>
                <a:gd name="connsiteX182" fmla="*/ 6289339 w 14191711"/>
                <a:gd name="connsiteY182" fmla="*/ 512017 h 812608"/>
                <a:gd name="connsiteX183" fmla="*/ 6241132 w 14191711"/>
                <a:gd name="connsiteY183" fmla="*/ 464678 h 812608"/>
                <a:gd name="connsiteX184" fmla="*/ 6236819 w 14191711"/>
                <a:gd name="connsiteY184" fmla="*/ 473301 h 812608"/>
                <a:gd name="connsiteX185" fmla="*/ 6227283 w 14191711"/>
                <a:gd name="connsiteY185" fmla="*/ 455637 h 812608"/>
                <a:gd name="connsiteX186" fmla="*/ 5787454 w 14191711"/>
                <a:gd name="connsiteY186" fmla="*/ 168311 h 812608"/>
                <a:gd name="connsiteX187" fmla="*/ 5364392 w 14191711"/>
                <a:gd name="connsiteY187" fmla="*/ 428744 h 812608"/>
                <a:gd name="connsiteX188" fmla="*/ 5364140 w 14191711"/>
                <a:gd name="connsiteY188" fmla="*/ 429153 h 812608"/>
                <a:gd name="connsiteX189" fmla="*/ 5362648 w 14191711"/>
                <a:gd name="connsiteY189" fmla="*/ 432247 h 812608"/>
                <a:gd name="connsiteX190" fmla="*/ 5335862 w 14191711"/>
                <a:gd name="connsiteY190" fmla="*/ 480217 h 812608"/>
                <a:gd name="connsiteX191" fmla="*/ 5322606 w 14191711"/>
                <a:gd name="connsiteY191" fmla="*/ 500852 h 812608"/>
                <a:gd name="connsiteX192" fmla="*/ 5305117 w 14191711"/>
                <a:gd name="connsiteY192" fmla="*/ 541288 h 812608"/>
                <a:gd name="connsiteX193" fmla="*/ 5312809 w 14191711"/>
                <a:gd name="connsiteY193" fmla="*/ 516104 h 812608"/>
                <a:gd name="connsiteX194" fmla="*/ 5306698 w 14191711"/>
                <a:gd name="connsiteY194" fmla="*/ 525616 h 812608"/>
                <a:gd name="connsiteX195" fmla="*/ 4814947 w 14191711"/>
                <a:gd name="connsiteY195" fmla="*/ 812606 h 812608"/>
                <a:gd name="connsiteX196" fmla="*/ 4444520 w 14191711"/>
                <a:gd name="connsiteY196" fmla="*/ 664010 h 812608"/>
                <a:gd name="connsiteX197" fmla="*/ 4396313 w 14191711"/>
                <a:gd name="connsiteY197" fmla="*/ 616671 h 812608"/>
                <a:gd name="connsiteX198" fmla="*/ 4392000 w 14191711"/>
                <a:gd name="connsiteY198" fmla="*/ 625295 h 812608"/>
                <a:gd name="connsiteX199" fmla="*/ 4382464 w 14191711"/>
                <a:gd name="connsiteY199" fmla="*/ 607630 h 812608"/>
                <a:gd name="connsiteX200" fmla="*/ 3942635 w 14191711"/>
                <a:gd name="connsiteY200" fmla="*/ 320304 h 812608"/>
                <a:gd name="connsiteX201" fmla="*/ 3677025 w 14191711"/>
                <a:gd name="connsiteY201" fmla="*/ 411091 h 812608"/>
                <a:gd name="connsiteX202" fmla="*/ 3631821 w 14191711"/>
                <a:gd name="connsiteY202" fmla="*/ 449001 h 812608"/>
                <a:gd name="connsiteX203" fmla="*/ 3626244 w 14191711"/>
                <a:gd name="connsiteY203" fmla="*/ 456077 h 812608"/>
                <a:gd name="connsiteX204" fmla="*/ 3592115 w 14191711"/>
                <a:gd name="connsiteY204" fmla="*/ 488915 h 812608"/>
                <a:gd name="connsiteX205" fmla="*/ 3567043 w 14191711"/>
                <a:gd name="connsiteY205" fmla="*/ 515954 h 812608"/>
                <a:gd name="connsiteX206" fmla="*/ 3477808 w 14191711"/>
                <a:gd name="connsiteY206" fmla="*/ 652798 h 812608"/>
                <a:gd name="connsiteX207" fmla="*/ 3460298 w 14191711"/>
                <a:gd name="connsiteY207" fmla="*/ 693282 h 812608"/>
                <a:gd name="connsiteX208" fmla="*/ 3477981 w 14191711"/>
                <a:gd name="connsiteY208" fmla="*/ 635381 h 812608"/>
                <a:gd name="connsiteX209" fmla="*/ 3514319 w 14191711"/>
                <a:gd name="connsiteY209" fmla="*/ 553933 h 812608"/>
                <a:gd name="connsiteX210" fmla="*/ 3473041 w 14191711"/>
                <a:gd name="connsiteY210" fmla="*/ 583210 h 812608"/>
                <a:gd name="connsiteX211" fmla="*/ 3199468 w 14191711"/>
                <a:gd name="connsiteY211" fmla="*/ 660615 h 812608"/>
                <a:gd name="connsiteX212" fmla="*/ 2829041 w 14191711"/>
                <a:gd name="connsiteY212" fmla="*/ 512019 h 812608"/>
                <a:gd name="connsiteX213" fmla="*/ 2780835 w 14191711"/>
                <a:gd name="connsiteY213" fmla="*/ 464680 h 812608"/>
                <a:gd name="connsiteX214" fmla="*/ 2776521 w 14191711"/>
                <a:gd name="connsiteY214" fmla="*/ 473303 h 812608"/>
                <a:gd name="connsiteX215" fmla="*/ 2766985 w 14191711"/>
                <a:gd name="connsiteY215" fmla="*/ 455639 h 812608"/>
                <a:gd name="connsiteX216" fmla="*/ 2327156 w 14191711"/>
                <a:gd name="connsiteY216" fmla="*/ 168313 h 812608"/>
                <a:gd name="connsiteX217" fmla="*/ 1904094 w 14191711"/>
                <a:gd name="connsiteY217" fmla="*/ 428746 h 812608"/>
                <a:gd name="connsiteX218" fmla="*/ 1903842 w 14191711"/>
                <a:gd name="connsiteY218" fmla="*/ 429155 h 812608"/>
                <a:gd name="connsiteX219" fmla="*/ 1902350 w 14191711"/>
                <a:gd name="connsiteY219" fmla="*/ 432249 h 812608"/>
                <a:gd name="connsiteX220" fmla="*/ 1875564 w 14191711"/>
                <a:gd name="connsiteY220" fmla="*/ 480219 h 812608"/>
                <a:gd name="connsiteX221" fmla="*/ 1862308 w 14191711"/>
                <a:gd name="connsiteY221" fmla="*/ 500854 h 812608"/>
                <a:gd name="connsiteX222" fmla="*/ 1844819 w 14191711"/>
                <a:gd name="connsiteY222" fmla="*/ 541290 h 812608"/>
                <a:gd name="connsiteX223" fmla="*/ 1852511 w 14191711"/>
                <a:gd name="connsiteY223" fmla="*/ 516106 h 812608"/>
                <a:gd name="connsiteX224" fmla="*/ 1846400 w 14191711"/>
                <a:gd name="connsiteY224" fmla="*/ 525618 h 812608"/>
                <a:gd name="connsiteX225" fmla="*/ 1354649 w 14191711"/>
                <a:gd name="connsiteY225" fmla="*/ 812608 h 812608"/>
                <a:gd name="connsiteX0" fmla="*/ 1337140 w 14174202"/>
                <a:gd name="connsiteY0" fmla="*/ 812608 h 812608"/>
                <a:gd name="connsiteX1" fmla="*/ 966713 w 14174202"/>
                <a:gd name="connsiteY1" fmla="*/ 664012 h 812608"/>
                <a:gd name="connsiteX2" fmla="*/ 918506 w 14174202"/>
                <a:gd name="connsiteY2" fmla="*/ 616673 h 812608"/>
                <a:gd name="connsiteX3" fmla="*/ 914193 w 14174202"/>
                <a:gd name="connsiteY3" fmla="*/ 625297 h 812608"/>
                <a:gd name="connsiteX4" fmla="*/ 904657 w 14174202"/>
                <a:gd name="connsiteY4" fmla="*/ 607632 h 812608"/>
                <a:gd name="connsiteX5" fmla="*/ 464828 w 14174202"/>
                <a:gd name="connsiteY5" fmla="*/ 320306 h 812608"/>
                <a:gd name="connsiteX6" fmla="*/ 1 w 14174202"/>
                <a:gd name="connsiteY6" fmla="*/ 652800 h 812608"/>
                <a:gd name="connsiteX7" fmla="*/ 593841 w 14174202"/>
                <a:gd name="connsiteY7" fmla="*/ 151998 h 812608"/>
                <a:gd name="connsiteX8" fmla="*/ 964268 w 14174202"/>
                <a:gd name="connsiteY8" fmla="*/ 300594 h 812608"/>
                <a:gd name="connsiteX9" fmla="*/ 1012474 w 14174202"/>
                <a:gd name="connsiteY9" fmla="*/ 347933 h 812608"/>
                <a:gd name="connsiteX10" fmla="*/ 1016788 w 14174202"/>
                <a:gd name="connsiteY10" fmla="*/ 339310 h 812608"/>
                <a:gd name="connsiteX11" fmla="*/ 1026324 w 14174202"/>
                <a:gd name="connsiteY11" fmla="*/ 356974 h 812608"/>
                <a:gd name="connsiteX12" fmla="*/ 1466153 w 14174202"/>
                <a:gd name="connsiteY12" fmla="*/ 644300 h 812608"/>
                <a:gd name="connsiteX13" fmla="*/ 1889215 w 14174202"/>
                <a:gd name="connsiteY13" fmla="*/ 383867 h 812608"/>
                <a:gd name="connsiteX14" fmla="*/ 1889467 w 14174202"/>
                <a:gd name="connsiteY14" fmla="*/ 383458 h 812608"/>
                <a:gd name="connsiteX15" fmla="*/ 1890959 w 14174202"/>
                <a:gd name="connsiteY15" fmla="*/ 380364 h 812608"/>
                <a:gd name="connsiteX16" fmla="*/ 1917745 w 14174202"/>
                <a:gd name="connsiteY16" fmla="*/ 332394 h 812608"/>
                <a:gd name="connsiteX17" fmla="*/ 1931000 w 14174202"/>
                <a:gd name="connsiteY17" fmla="*/ 311759 h 812608"/>
                <a:gd name="connsiteX18" fmla="*/ 1948490 w 14174202"/>
                <a:gd name="connsiteY18" fmla="*/ 271323 h 812608"/>
                <a:gd name="connsiteX19" fmla="*/ 1940798 w 14174202"/>
                <a:gd name="connsiteY19" fmla="*/ 296507 h 812608"/>
                <a:gd name="connsiteX20" fmla="*/ 1946908 w 14174202"/>
                <a:gd name="connsiteY20" fmla="*/ 286995 h 812608"/>
                <a:gd name="connsiteX21" fmla="*/ 2438660 w 14174202"/>
                <a:gd name="connsiteY21" fmla="*/ 5 h 812608"/>
                <a:gd name="connsiteX22" fmla="*/ 2809087 w 14174202"/>
                <a:gd name="connsiteY22" fmla="*/ 148601 h 812608"/>
                <a:gd name="connsiteX23" fmla="*/ 2857293 w 14174202"/>
                <a:gd name="connsiteY23" fmla="*/ 195940 h 812608"/>
                <a:gd name="connsiteX24" fmla="*/ 2861607 w 14174202"/>
                <a:gd name="connsiteY24" fmla="*/ 187316 h 812608"/>
                <a:gd name="connsiteX25" fmla="*/ 2871143 w 14174202"/>
                <a:gd name="connsiteY25" fmla="*/ 204981 h 812608"/>
                <a:gd name="connsiteX26" fmla="*/ 3310972 w 14174202"/>
                <a:gd name="connsiteY26" fmla="*/ 492306 h 812608"/>
                <a:gd name="connsiteX27" fmla="*/ 3576582 w 14174202"/>
                <a:gd name="connsiteY27" fmla="*/ 401519 h 812608"/>
                <a:gd name="connsiteX28" fmla="*/ 3621786 w 14174202"/>
                <a:gd name="connsiteY28" fmla="*/ 363610 h 812608"/>
                <a:gd name="connsiteX29" fmla="*/ 3627363 w 14174202"/>
                <a:gd name="connsiteY29" fmla="*/ 356534 h 812608"/>
                <a:gd name="connsiteX30" fmla="*/ 3661492 w 14174202"/>
                <a:gd name="connsiteY30" fmla="*/ 323696 h 812608"/>
                <a:gd name="connsiteX31" fmla="*/ 3686564 w 14174202"/>
                <a:gd name="connsiteY31" fmla="*/ 296657 h 812608"/>
                <a:gd name="connsiteX32" fmla="*/ 3775799 w 14174202"/>
                <a:gd name="connsiteY32" fmla="*/ 159813 h 812608"/>
                <a:gd name="connsiteX33" fmla="*/ 3793309 w 14174202"/>
                <a:gd name="connsiteY33" fmla="*/ 119329 h 812608"/>
                <a:gd name="connsiteX34" fmla="*/ 3775626 w 14174202"/>
                <a:gd name="connsiteY34" fmla="*/ 177230 h 812608"/>
                <a:gd name="connsiteX35" fmla="*/ 3739288 w 14174202"/>
                <a:gd name="connsiteY35" fmla="*/ 258678 h 812608"/>
                <a:gd name="connsiteX36" fmla="*/ 3780566 w 14174202"/>
                <a:gd name="connsiteY36" fmla="*/ 229401 h 812608"/>
                <a:gd name="connsiteX37" fmla="*/ 4054139 w 14174202"/>
                <a:gd name="connsiteY37" fmla="*/ 151996 h 812608"/>
                <a:gd name="connsiteX38" fmla="*/ 4424566 w 14174202"/>
                <a:gd name="connsiteY38" fmla="*/ 300592 h 812608"/>
                <a:gd name="connsiteX39" fmla="*/ 4472772 w 14174202"/>
                <a:gd name="connsiteY39" fmla="*/ 347931 h 812608"/>
                <a:gd name="connsiteX40" fmla="*/ 4477086 w 14174202"/>
                <a:gd name="connsiteY40" fmla="*/ 339308 h 812608"/>
                <a:gd name="connsiteX41" fmla="*/ 4486622 w 14174202"/>
                <a:gd name="connsiteY41" fmla="*/ 356972 h 812608"/>
                <a:gd name="connsiteX42" fmla="*/ 4926451 w 14174202"/>
                <a:gd name="connsiteY42" fmla="*/ 644298 h 812608"/>
                <a:gd name="connsiteX43" fmla="*/ 5349513 w 14174202"/>
                <a:gd name="connsiteY43" fmla="*/ 383865 h 812608"/>
                <a:gd name="connsiteX44" fmla="*/ 5349765 w 14174202"/>
                <a:gd name="connsiteY44" fmla="*/ 383456 h 812608"/>
                <a:gd name="connsiteX45" fmla="*/ 5351257 w 14174202"/>
                <a:gd name="connsiteY45" fmla="*/ 380362 h 812608"/>
                <a:gd name="connsiteX46" fmla="*/ 5378043 w 14174202"/>
                <a:gd name="connsiteY46" fmla="*/ 332392 h 812608"/>
                <a:gd name="connsiteX47" fmla="*/ 5391298 w 14174202"/>
                <a:gd name="connsiteY47" fmla="*/ 311757 h 812608"/>
                <a:gd name="connsiteX48" fmla="*/ 5408788 w 14174202"/>
                <a:gd name="connsiteY48" fmla="*/ 271321 h 812608"/>
                <a:gd name="connsiteX49" fmla="*/ 5401096 w 14174202"/>
                <a:gd name="connsiteY49" fmla="*/ 296505 h 812608"/>
                <a:gd name="connsiteX50" fmla="*/ 5407206 w 14174202"/>
                <a:gd name="connsiteY50" fmla="*/ 286993 h 812608"/>
                <a:gd name="connsiteX51" fmla="*/ 5898958 w 14174202"/>
                <a:gd name="connsiteY51" fmla="*/ 3 h 812608"/>
                <a:gd name="connsiteX52" fmla="*/ 6269385 w 14174202"/>
                <a:gd name="connsiteY52" fmla="*/ 148599 h 812608"/>
                <a:gd name="connsiteX53" fmla="*/ 6317591 w 14174202"/>
                <a:gd name="connsiteY53" fmla="*/ 195938 h 812608"/>
                <a:gd name="connsiteX54" fmla="*/ 6321905 w 14174202"/>
                <a:gd name="connsiteY54" fmla="*/ 187314 h 812608"/>
                <a:gd name="connsiteX55" fmla="*/ 6331441 w 14174202"/>
                <a:gd name="connsiteY55" fmla="*/ 204979 h 812608"/>
                <a:gd name="connsiteX56" fmla="*/ 6771270 w 14174202"/>
                <a:gd name="connsiteY56" fmla="*/ 492304 h 812608"/>
                <a:gd name="connsiteX57" fmla="*/ 7036880 w 14174202"/>
                <a:gd name="connsiteY57" fmla="*/ 401517 h 812608"/>
                <a:gd name="connsiteX58" fmla="*/ 7082084 w 14174202"/>
                <a:gd name="connsiteY58" fmla="*/ 363608 h 812608"/>
                <a:gd name="connsiteX59" fmla="*/ 7087661 w 14174202"/>
                <a:gd name="connsiteY59" fmla="*/ 356532 h 812608"/>
                <a:gd name="connsiteX60" fmla="*/ 7121790 w 14174202"/>
                <a:gd name="connsiteY60" fmla="*/ 323694 h 812608"/>
                <a:gd name="connsiteX61" fmla="*/ 7146862 w 14174202"/>
                <a:gd name="connsiteY61" fmla="*/ 296655 h 812608"/>
                <a:gd name="connsiteX62" fmla="*/ 7236097 w 14174202"/>
                <a:gd name="connsiteY62" fmla="*/ 159811 h 812608"/>
                <a:gd name="connsiteX63" fmla="*/ 7253607 w 14174202"/>
                <a:gd name="connsiteY63" fmla="*/ 119327 h 812608"/>
                <a:gd name="connsiteX64" fmla="*/ 7235923 w 14174202"/>
                <a:gd name="connsiteY64" fmla="*/ 177228 h 812608"/>
                <a:gd name="connsiteX65" fmla="*/ 7199585 w 14174202"/>
                <a:gd name="connsiteY65" fmla="*/ 258677 h 812608"/>
                <a:gd name="connsiteX66" fmla="*/ 7240864 w 14174202"/>
                <a:gd name="connsiteY66" fmla="*/ 229399 h 812608"/>
                <a:gd name="connsiteX67" fmla="*/ 7514437 w 14174202"/>
                <a:gd name="connsiteY67" fmla="*/ 151994 h 812608"/>
                <a:gd name="connsiteX68" fmla="*/ 7884864 w 14174202"/>
                <a:gd name="connsiteY68" fmla="*/ 300590 h 812608"/>
                <a:gd name="connsiteX69" fmla="*/ 7933070 w 14174202"/>
                <a:gd name="connsiteY69" fmla="*/ 347929 h 812608"/>
                <a:gd name="connsiteX70" fmla="*/ 7937384 w 14174202"/>
                <a:gd name="connsiteY70" fmla="*/ 339306 h 812608"/>
                <a:gd name="connsiteX71" fmla="*/ 7946920 w 14174202"/>
                <a:gd name="connsiteY71" fmla="*/ 356970 h 812608"/>
                <a:gd name="connsiteX72" fmla="*/ 8386748 w 14174202"/>
                <a:gd name="connsiteY72" fmla="*/ 644296 h 812608"/>
                <a:gd name="connsiteX73" fmla="*/ 8809811 w 14174202"/>
                <a:gd name="connsiteY73" fmla="*/ 383863 h 812608"/>
                <a:gd name="connsiteX74" fmla="*/ 8810062 w 14174202"/>
                <a:gd name="connsiteY74" fmla="*/ 383454 h 812608"/>
                <a:gd name="connsiteX75" fmla="*/ 8811555 w 14174202"/>
                <a:gd name="connsiteY75" fmla="*/ 380360 h 812608"/>
                <a:gd name="connsiteX76" fmla="*/ 8838341 w 14174202"/>
                <a:gd name="connsiteY76" fmla="*/ 332390 h 812608"/>
                <a:gd name="connsiteX77" fmla="*/ 8851595 w 14174202"/>
                <a:gd name="connsiteY77" fmla="*/ 311755 h 812608"/>
                <a:gd name="connsiteX78" fmla="*/ 8869086 w 14174202"/>
                <a:gd name="connsiteY78" fmla="*/ 271319 h 812608"/>
                <a:gd name="connsiteX79" fmla="*/ 8861394 w 14174202"/>
                <a:gd name="connsiteY79" fmla="*/ 296503 h 812608"/>
                <a:gd name="connsiteX80" fmla="*/ 8867504 w 14174202"/>
                <a:gd name="connsiteY80" fmla="*/ 286991 h 812608"/>
                <a:gd name="connsiteX81" fmla="*/ 9359256 w 14174202"/>
                <a:gd name="connsiteY81" fmla="*/ 1 h 812608"/>
                <a:gd name="connsiteX82" fmla="*/ 9729683 w 14174202"/>
                <a:gd name="connsiteY82" fmla="*/ 148597 h 812608"/>
                <a:gd name="connsiteX83" fmla="*/ 9777889 w 14174202"/>
                <a:gd name="connsiteY83" fmla="*/ 195936 h 812608"/>
                <a:gd name="connsiteX84" fmla="*/ 9782203 w 14174202"/>
                <a:gd name="connsiteY84" fmla="*/ 187312 h 812608"/>
                <a:gd name="connsiteX85" fmla="*/ 9791739 w 14174202"/>
                <a:gd name="connsiteY85" fmla="*/ 204977 h 812608"/>
                <a:gd name="connsiteX86" fmla="*/ 10231567 w 14174202"/>
                <a:gd name="connsiteY86" fmla="*/ 492302 h 812608"/>
                <a:gd name="connsiteX87" fmla="*/ 10497178 w 14174202"/>
                <a:gd name="connsiteY87" fmla="*/ 401515 h 812608"/>
                <a:gd name="connsiteX88" fmla="*/ 10542385 w 14174202"/>
                <a:gd name="connsiteY88" fmla="*/ 363604 h 812608"/>
                <a:gd name="connsiteX89" fmla="*/ 10547959 w 14174202"/>
                <a:gd name="connsiteY89" fmla="*/ 356531 h 812608"/>
                <a:gd name="connsiteX90" fmla="*/ 10582079 w 14174202"/>
                <a:gd name="connsiteY90" fmla="*/ 323702 h 812608"/>
                <a:gd name="connsiteX91" fmla="*/ 10607160 w 14174202"/>
                <a:gd name="connsiteY91" fmla="*/ 296653 h 812608"/>
                <a:gd name="connsiteX92" fmla="*/ 10696395 w 14174202"/>
                <a:gd name="connsiteY92" fmla="*/ 159809 h 812608"/>
                <a:gd name="connsiteX93" fmla="*/ 10713905 w 14174202"/>
                <a:gd name="connsiteY93" fmla="*/ 119325 h 812608"/>
                <a:gd name="connsiteX94" fmla="*/ 10696221 w 14174202"/>
                <a:gd name="connsiteY94" fmla="*/ 177226 h 812608"/>
                <a:gd name="connsiteX95" fmla="*/ 10659882 w 14174202"/>
                <a:gd name="connsiteY95" fmla="*/ 258676 h 812608"/>
                <a:gd name="connsiteX96" fmla="*/ 10701162 w 14174202"/>
                <a:gd name="connsiteY96" fmla="*/ 229399 h 812608"/>
                <a:gd name="connsiteX97" fmla="*/ 10974735 w 14174202"/>
                <a:gd name="connsiteY97" fmla="*/ 151993 h 812608"/>
                <a:gd name="connsiteX98" fmla="*/ 11345162 w 14174202"/>
                <a:gd name="connsiteY98" fmla="*/ 300589 h 812608"/>
                <a:gd name="connsiteX99" fmla="*/ 11393368 w 14174202"/>
                <a:gd name="connsiteY99" fmla="*/ 347928 h 812608"/>
                <a:gd name="connsiteX100" fmla="*/ 11397682 w 14174202"/>
                <a:gd name="connsiteY100" fmla="*/ 339305 h 812608"/>
                <a:gd name="connsiteX101" fmla="*/ 11407217 w 14174202"/>
                <a:gd name="connsiteY101" fmla="*/ 356969 h 812608"/>
                <a:gd name="connsiteX102" fmla="*/ 11847047 w 14174202"/>
                <a:gd name="connsiteY102" fmla="*/ 644295 h 812608"/>
                <a:gd name="connsiteX103" fmla="*/ 12270109 w 14174202"/>
                <a:gd name="connsiteY103" fmla="*/ 383862 h 812608"/>
                <a:gd name="connsiteX104" fmla="*/ 12270361 w 14174202"/>
                <a:gd name="connsiteY104" fmla="*/ 383453 h 812608"/>
                <a:gd name="connsiteX105" fmla="*/ 12271853 w 14174202"/>
                <a:gd name="connsiteY105" fmla="*/ 380359 h 812608"/>
                <a:gd name="connsiteX106" fmla="*/ 12298639 w 14174202"/>
                <a:gd name="connsiteY106" fmla="*/ 332389 h 812608"/>
                <a:gd name="connsiteX107" fmla="*/ 12311894 w 14174202"/>
                <a:gd name="connsiteY107" fmla="*/ 311754 h 812608"/>
                <a:gd name="connsiteX108" fmla="*/ 12329383 w 14174202"/>
                <a:gd name="connsiteY108" fmla="*/ 271318 h 812608"/>
                <a:gd name="connsiteX109" fmla="*/ 12321692 w 14174202"/>
                <a:gd name="connsiteY109" fmla="*/ 296502 h 812608"/>
                <a:gd name="connsiteX110" fmla="*/ 12327802 w 14174202"/>
                <a:gd name="connsiteY110" fmla="*/ 286990 h 812608"/>
                <a:gd name="connsiteX111" fmla="*/ 12819554 w 14174202"/>
                <a:gd name="connsiteY111" fmla="*/ 0 h 812608"/>
                <a:gd name="connsiteX112" fmla="*/ 13189981 w 14174202"/>
                <a:gd name="connsiteY112" fmla="*/ 148596 h 812608"/>
                <a:gd name="connsiteX113" fmla="*/ 13238187 w 14174202"/>
                <a:gd name="connsiteY113" fmla="*/ 195935 h 812608"/>
                <a:gd name="connsiteX114" fmla="*/ 13242501 w 14174202"/>
                <a:gd name="connsiteY114" fmla="*/ 187311 h 812608"/>
                <a:gd name="connsiteX115" fmla="*/ 13252037 w 14174202"/>
                <a:gd name="connsiteY115" fmla="*/ 204976 h 812608"/>
                <a:gd name="connsiteX116" fmla="*/ 13691866 w 14174202"/>
                <a:gd name="connsiteY116" fmla="*/ 492302 h 812608"/>
                <a:gd name="connsiteX117" fmla="*/ 14156693 w 14174202"/>
                <a:gd name="connsiteY117" fmla="*/ 159808 h 812608"/>
                <a:gd name="connsiteX118" fmla="*/ 14174202 w 14174202"/>
                <a:gd name="connsiteY118" fmla="*/ 119324 h 812608"/>
                <a:gd name="connsiteX119" fmla="*/ 14156519 w 14174202"/>
                <a:gd name="connsiteY119" fmla="*/ 177225 h 812608"/>
                <a:gd name="connsiteX120" fmla="*/ 13562853 w 14174202"/>
                <a:gd name="connsiteY120" fmla="*/ 660610 h 812608"/>
                <a:gd name="connsiteX121" fmla="*/ 13192426 w 14174202"/>
                <a:gd name="connsiteY121" fmla="*/ 512014 h 812608"/>
                <a:gd name="connsiteX122" fmla="*/ 13144220 w 14174202"/>
                <a:gd name="connsiteY122" fmla="*/ 464675 h 812608"/>
                <a:gd name="connsiteX123" fmla="*/ 13139905 w 14174202"/>
                <a:gd name="connsiteY123" fmla="*/ 473298 h 812608"/>
                <a:gd name="connsiteX124" fmla="*/ 13130370 w 14174202"/>
                <a:gd name="connsiteY124" fmla="*/ 455634 h 812608"/>
                <a:gd name="connsiteX125" fmla="*/ 12690541 w 14174202"/>
                <a:gd name="connsiteY125" fmla="*/ 168308 h 812608"/>
                <a:gd name="connsiteX126" fmla="*/ 12267479 w 14174202"/>
                <a:gd name="connsiteY126" fmla="*/ 428741 h 812608"/>
                <a:gd name="connsiteX127" fmla="*/ 12267227 w 14174202"/>
                <a:gd name="connsiteY127" fmla="*/ 429150 h 812608"/>
                <a:gd name="connsiteX128" fmla="*/ 12265735 w 14174202"/>
                <a:gd name="connsiteY128" fmla="*/ 432244 h 812608"/>
                <a:gd name="connsiteX129" fmla="*/ 12238948 w 14174202"/>
                <a:gd name="connsiteY129" fmla="*/ 480214 h 812608"/>
                <a:gd name="connsiteX130" fmla="*/ 12225694 w 14174202"/>
                <a:gd name="connsiteY130" fmla="*/ 500849 h 812608"/>
                <a:gd name="connsiteX131" fmla="*/ 12208204 w 14174202"/>
                <a:gd name="connsiteY131" fmla="*/ 541285 h 812608"/>
                <a:gd name="connsiteX132" fmla="*/ 12215895 w 14174202"/>
                <a:gd name="connsiteY132" fmla="*/ 516101 h 812608"/>
                <a:gd name="connsiteX133" fmla="*/ 12209786 w 14174202"/>
                <a:gd name="connsiteY133" fmla="*/ 525613 h 812608"/>
                <a:gd name="connsiteX134" fmla="*/ 11718033 w 14174202"/>
                <a:gd name="connsiteY134" fmla="*/ 812603 h 812608"/>
                <a:gd name="connsiteX135" fmla="*/ 11347606 w 14174202"/>
                <a:gd name="connsiteY135" fmla="*/ 664007 h 812608"/>
                <a:gd name="connsiteX136" fmla="*/ 11299400 w 14174202"/>
                <a:gd name="connsiteY136" fmla="*/ 616668 h 812608"/>
                <a:gd name="connsiteX137" fmla="*/ 11295086 w 14174202"/>
                <a:gd name="connsiteY137" fmla="*/ 625292 h 812608"/>
                <a:gd name="connsiteX138" fmla="*/ 11285551 w 14174202"/>
                <a:gd name="connsiteY138" fmla="*/ 607627 h 812608"/>
                <a:gd name="connsiteX139" fmla="*/ 10845722 w 14174202"/>
                <a:gd name="connsiteY139" fmla="*/ 320302 h 812608"/>
                <a:gd name="connsiteX140" fmla="*/ 10580111 w 14174202"/>
                <a:gd name="connsiteY140" fmla="*/ 411089 h 812608"/>
                <a:gd name="connsiteX141" fmla="*/ 10534904 w 14174202"/>
                <a:gd name="connsiteY141" fmla="*/ 449000 h 812608"/>
                <a:gd name="connsiteX142" fmla="*/ 10529331 w 14174202"/>
                <a:gd name="connsiteY142" fmla="*/ 456073 h 812608"/>
                <a:gd name="connsiteX143" fmla="*/ 10495210 w 14174202"/>
                <a:gd name="connsiteY143" fmla="*/ 488902 h 812608"/>
                <a:gd name="connsiteX144" fmla="*/ 10470129 w 14174202"/>
                <a:gd name="connsiteY144" fmla="*/ 515951 h 812608"/>
                <a:gd name="connsiteX145" fmla="*/ 10380894 w 14174202"/>
                <a:gd name="connsiteY145" fmla="*/ 652795 h 812608"/>
                <a:gd name="connsiteX146" fmla="*/ 10363384 w 14174202"/>
                <a:gd name="connsiteY146" fmla="*/ 693279 h 812608"/>
                <a:gd name="connsiteX147" fmla="*/ 10381068 w 14174202"/>
                <a:gd name="connsiteY147" fmla="*/ 635378 h 812608"/>
                <a:gd name="connsiteX148" fmla="*/ 10417407 w 14174202"/>
                <a:gd name="connsiteY148" fmla="*/ 553928 h 812608"/>
                <a:gd name="connsiteX149" fmla="*/ 10376127 w 14174202"/>
                <a:gd name="connsiteY149" fmla="*/ 583206 h 812608"/>
                <a:gd name="connsiteX150" fmla="*/ 10102555 w 14174202"/>
                <a:gd name="connsiteY150" fmla="*/ 660611 h 812608"/>
                <a:gd name="connsiteX151" fmla="*/ 9732128 w 14174202"/>
                <a:gd name="connsiteY151" fmla="*/ 512015 h 812608"/>
                <a:gd name="connsiteX152" fmla="*/ 9683921 w 14174202"/>
                <a:gd name="connsiteY152" fmla="*/ 464676 h 812608"/>
                <a:gd name="connsiteX153" fmla="*/ 9679608 w 14174202"/>
                <a:gd name="connsiteY153" fmla="*/ 473299 h 812608"/>
                <a:gd name="connsiteX154" fmla="*/ 9670072 w 14174202"/>
                <a:gd name="connsiteY154" fmla="*/ 455635 h 812608"/>
                <a:gd name="connsiteX155" fmla="*/ 9230242 w 14174202"/>
                <a:gd name="connsiteY155" fmla="*/ 168309 h 812608"/>
                <a:gd name="connsiteX156" fmla="*/ 8807180 w 14174202"/>
                <a:gd name="connsiteY156" fmla="*/ 428742 h 812608"/>
                <a:gd name="connsiteX157" fmla="*/ 8806929 w 14174202"/>
                <a:gd name="connsiteY157" fmla="*/ 429151 h 812608"/>
                <a:gd name="connsiteX158" fmla="*/ 8805437 w 14174202"/>
                <a:gd name="connsiteY158" fmla="*/ 432245 h 812608"/>
                <a:gd name="connsiteX159" fmla="*/ 8778651 w 14174202"/>
                <a:gd name="connsiteY159" fmla="*/ 480215 h 812608"/>
                <a:gd name="connsiteX160" fmla="*/ 8765395 w 14174202"/>
                <a:gd name="connsiteY160" fmla="*/ 500850 h 812608"/>
                <a:gd name="connsiteX161" fmla="*/ 8747906 w 14174202"/>
                <a:gd name="connsiteY161" fmla="*/ 541286 h 812608"/>
                <a:gd name="connsiteX162" fmla="*/ 8755597 w 14174202"/>
                <a:gd name="connsiteY162" fmla="*/ 516102 h 812608"/>
                <a:gd name="connsiteX163" fmla="*/ 8749487 w 14174202"/>
                <a:gd name="connsiteY163" fmla="*/ 525614 h 812608"/>
                <a:gd name="connsiteX164" fmla="*/ 8257736 w 14174202"/>
                <a:gd name="connsiteY164" fmla="*/ 812604 h 812608"/>
                <a:gd name="connsiteX165" fmla="*/ 7887308 w 14174202"/>
                <a:gd name="connsiteY165" fmla="*/ 664008 h 812608"/>
                <a:gd name="connsiteX166" fmla="*/ 7839102 w 14174202"/>
                <a:gd name="connsiteY166" fmla="*/ 616669 h 812608"/>
                <a:gd name="connsiteX167" fmla="*/ 7834788 w 14174202"/>
                <a:gd name="connsiteY167" fmla="*/ 625293 h 812608"/>
                <a:gd name="connsiteX168" fmla="*/ 7825253 w 14174202"/>
                <a:gd name="connsiteY168" fmla="*/ 607628 h 812608"/>
                <a:gd name="connsiteX169" fmla="*/ 7385423 w 14174202"/>
                <a:gd name="connsiteY169" fmla="*/ 320302 h 812608"/>
                <a:gd name="connsiteX170" fmla="*/ 7119814 w 14174202"/>
                <a:gd name="connsiteY170" fmla="*/ 411089 h 812608"/>
                <a:gd name="connsiteX171" fmla="*/ 7074609 w 14174202"/>
                <a:gd name="connsiteY171" fmla="*/ 448999 h 812608"/>
                <a:gd name="connsiteX172" fmla="*/ 7069033 w 14174202"/>
                <a:gd name="connsiteY172" fmla="*/ 456075 h 812608"/>
                <a:gd name="connsiteX173" fmla="*/ 7034903 w 14174202"/>
                <a:gd name="connsiteY173" fmla="*/ 488913 h 812608"/>
                <a:gd name="connsiteX174" fmla="*/ 7009831 w 14174202"/>
                <a:gd name="connsiteY174" fmla="*/ 515952 h 812608"/>
                <a:gd name="connsiteX175" fmla="*/ 6920596 w 14174202"/>
                <a:gd name="connsiteY175" fmla="*/ 652796 h 812608"/>
                <a:gd name="connsiteX176" fmla="*/ 6903087 w 14174202"/>
                <a:gd name="connsiteY176" fmla="*/ 693280 h 812608"/>
                <a:gd name="connsiteX177" fmla="*/ 6920770 w 14174202"/>
                <a:gd name="connsiteY177" fmla="*/ 635379 h 812608"/>
                <a:gd name="connsiteX178" fmla="*/ 6957108 w 14174202"/>
                <a:gd name="connsiteY178" fmla="*/ 553930 h 812608"/>
                <a:gd name="connsiteX179" fmla="*/ 6915829 w 14174202"/>
                <a:gd name="connsiteY179" fmla="*/ 583208 h 812608"/>
                <a:gd name="connsiteX180" fmla="*/ 6642257 w 14174202"/>
                <a:gd name="connsiteY180" fmla="*/ 660613 h 812608"/>
                <a:gd name="connsiteX181" fmla="*/ 6271830 w 14174202"/>
                <a:gd name="connsiteY181" fmla="*/ 512017 h 812608"/>
                <a:gd name="connsiteX182" fmla="*/ 6223623 w 14174202"/>
                <a:gd name="connsiteY182" fmla="*/ 464678 h 812608"/>
                <a:gd name="connsiteX183" fmla="*/ 6219310 w 14174202"/>
                <a:gd name="connsiteY183" fmla="*/ 473301 h 812608"/>
                <a:gd name="connsiteX184" fmla="*/ 6209774 w 14174202"/>
                <a:gd name="connsiteY184" fmla="*/ 455637 h 812608"/>
                <a:gd name="connsiteX185" fmla="*/ 5769945 w 14174202"/>
                <a:gd name="connsiteY185" fmla="*/ 168311 h 812608"/>
                <a:gd name="connsiteX186" fmla="*/ 5346883 w 14174202"/>
                <a:gd name="connsiteY186" fmla="*/ 428744 h 812608"/>
                <a:gd name="connsiteX187" fmla="*/ 5346631 w 14174202"/>
                <a:gd name="connsiteY187" fmla="*/ 429153 h 812608"/>
                <a:gd name="connsiteX188" fmla="*/ 5345139 w 14174202"/>
                <a:gd name="connsiteY188" fmla="*/ 432247 h 812608"/>
                <a:gd name="connsiteX189" fmla="*/ 5318353 w 14174202"/>
                <a:gd name="connsiteY189" fmla="*/ 480217 h 812608"/>
                <a:gd name="connsiteX190" fmla="*/ 5305097 w 14174202"/>
                <a:gd name="connsiteY190" fmla="*/ 500852 h 812608"/>
                <a:gd name="connsiteX191" fmla="*/ 5287608 w 14174202"/>
                <a:gd name="connsiteY191" fmla="*/ 541288 h 812608"/>
                <a:gd name="connsiteX192" fmla="*/ 5295300 w 14174202"/>
                <a:gd name="connsiteY192" fmla="*/ 516104 h 812608"/>
                <a:gd name="connsiteX193" fmla="*/ 5289189 w 14174202"/>
                <a:gd name="connsiteY193" fmla="*/ 525616 h 812608"/>
                <a:gd name="connsiteX194" fmla="*/ 4797438 w 14174202"/>
                <a:gd name="connsiteY194" fmla="*/ 812606 h 812608"/>
                <a:gd name="connsiteX195" fmla="*/ 4427011 w 14174202"/>
                <a:gd name="connsiteY195" fmla="*/ 664010 h 812608"/>
                <a:gd name="connsiteX196" fmla="*/ 4378804 w 14174202"/>
                <a:gd name="connsiteY196" fmla="*/ 616671 h 812608"/>
                <a:gd name="connsiteX197" fmla="*/ 4374491 w 14174202"/>
                <a:gd name="connsiteY197" fmla="*/ 625295 h 812608"/>
                <a:gd name="connsiteX198" fmla="*/ 4364955 w 14174202"/>
                <a:gd name="connsiteY198" fmla="*/ 607630 h 812608"/>
                <a:gd name="connsiteX199" fmla="*/ 3925126 w 14174202"/>
                <a:gd name="connsiteY199" fmla="*/ 320304 h 812608"/>
                <a:gd name="connsiteX200" fmla="*/ 3659516 w 14174202"/>
                <a:gd name="connsiteY200" fmla="*/ 411091 h 812608"/>
                <a:gd name="connsiteX201" fmla="*/ 3614312 w 14174202"/>
                <a:gd name="connsiteY201" fmla="*/ 449001 h 812608"/>
                <a:gd name="connsiteX202" fmla="*/ 3608735 w 14174202"/>
                <a:gd name="connsiteY202" fmla="*/ 456077 h 812608"/>
                <a:gd name="connsiteX203" fmla="*/ 3574606 w 14174202"/>
                <a:gd name="connsiteY203" fmla="*/ 488915 h 812608"/>
                <a:gd name="connsiteX204" fmla="*/ 3549534 w 14174202"/>
                <a:gd name="connsiteY204" fmla="*/ 515954 h 812608"/>
                <a:gd name="connsiteX205" fmla="*/ 3460299 w 14174202"/>
                <a:gd name="connsiteY205" fmla="*/ 652798 h 812608"/>
                <a:gd name="connsiteX206" fmla="*/ 3442789 w 14174202"/>
                <a:gd name="connsiteY206" fmla="*/ 693282 h 812608"/>
                <a:gd name="connsiteX207" fmla="*/ 3460472 w 14174202"/>
                <a:gd name="connsiteY207" fmla="*/ 635381 h 812608"/>
                <a:gd name="connsiteX208" fmla="*/ 3496810 w 14174202"/>
                <a:gd name="connsiteY208" fmla="*/ 553933 h 812608"/>
                <a:gd name="connsiteX209" fmla="*/ 3455532 w 14174202"/>
                <a:gd name="connsiteY209" fmla="*/ 583210 h 812608"/>
                <a:gd name="connsiteX210" fmla="*/ 3181959 w 14174202"/>
                <a:gd name="connsiteY210" fmla="*/ 660615 h 812608"/>
                <a:gd name="connsiteX211" fmla="*/ 2811532 w 14174202"/>
                <a:gd name="connsiteY211" fmla="*/ 512019 h 812608"/>
                <a:gd name="connsiteX212" fmla="*/ 2763326 w 14174202"/>
                <a:gd name="connsiteY212" fmla="*/ 464680 h 812608"/>
                <a:gd name="connsiteX213" fmla="*/ 2759012 w 14174202"/>
                <a:gd name="connsiteY213" fmla="*/ 473303 h 812608"/>
                <a:gd name="connsiteX214" fmla="*/ 2749476 w 14174202"/>
                <a:gd name="connsiteY214" fmla="*/ 455639 h 812608"/>
                <a:gd name="connsiteX215" fmla="*/ 2309647 w 14174202"/>
                <a:gd name="connsiteY215" fmla="*/ 168313 h 812608"/>
                <a:gd name="connsiteX216" fmla="*/ 1886585 w 14174202"/>
                <a:gd name="connsiteY216" fmla="*/ 428746 h 812608"/>
                <a:gd name="connsiteX217" fmla="*/ 1886333 w 14174202"/>
                <a:gd name="connsiteY217" fmla="*/ 429155 h 812608"/>
                <a:gd name="connsiteX218" fmla="*/ 1884841 w 14174202"/>
                <a:gd name="connsiteY218" fmla="*/ 432249 h 812608"/>
                <a:gd name="connsiteX219" fmla="*/ 1858055 w 14174202"/>
                <a:gd name="connsiteY219" fmla="*/ 480219 h 812608"/>
                <a:gd name="connsiteX220" fmla="*/ 1844799 w 14174202"/>
                <a:gd name="connsiteY220" fmla="*/ 500854 h 812608"/>
                <a:gd name="connsiteX221" fmla="*/ 1827310 w 14174202"/>
                <a:gd name="connsiteY221" fmla="*/ 541290 h 812608"/>
                <a:gd name="connsiteX222" fmla="*/ 1835002 w 14174202"/>
                <a:gd name="connsiteY222" fmla="*/ 516106 h 812608"/>
                <a:gd name="connsiteX223" fmla="*/ 1828891 w 14174202"/>
                <a:gd name="connsiteY223" fmla="*/ 525618 h 812608"/>
                <a:gd name="connsiteX224" fmla="*/ 1337140 w 14174202"/>
                <a:gd name="connsiteY224" fmla="*/ 812608 h 812608"/>
                <a:gd name="connsiteX0" fmla="*/ 886791 w 13723853"/>
                <a:gd name="connsiteY0" fmla="*/ 812608 h 812608"/>
                <a:gd name="connsiteX1" fmla="*/ 516364 w 13723853"/>
                <a:gd name="connsiteY1" fmla="*/ 664012 h 812608"/>
                <a:gd name="connsiteX2" fmla="*/ 468157 w 13723853"/>
                <a:gd name="connsiteY2" fmla="*/ 616673 h 812608"/>
                <a:gd name="connsiteX3" fmla="*/ 463844 w 13723853"/>
                <a:gd name="connsiteY3" fmla="*/ 625297 h 812608"/>
                <a:gd name="connsiteX4" fmla="*/ 454308 w 13723853"/>
                <a:gd name="connsiteY4" fmla="*/ 607632 h 812608"/>
                <a:gd name="connsiteX5" fmla="*/ 14479 w 13723853"/>
                <a:gd name="connsiteY5" fmla="*/ 320306 h 812608"/>
                <a:gd name="connsiteX6" fmla="*/ 143492 w 13723853"/>
                <a:gd name="connsiteY6" fmla="*/ 151998 h 812608"/>
                <a:gd name="connsiteX7" fmla="*/ 513919 w 13723853"/>
                <a:gd name="connsiteY7" fmla="*/ 300594 h 812608"/>
                <a:gd name="connsiteX8" fmla="*/ 562125 w 13723853"/>
                <a:gd name="connsiteY8" fmla="*/ 347933 h 812608"/>
                <a:gd name="connsiteX9" fmla="*/ 566439 w 13723853"/>
                <a:gd name="connsiteY9" fmla="*/ 339310 h 812608"/>
                <a:gd name="connsiteX10" fmla="*/ 575975 w 13723853"/>
                <a:gd name="connsiteY10" fmla="*/ 356974 h 812608"/>
                <a:gd name="connsiteX11" fmla="*/ 1015804 w 13723853"/>
                <a:gd name="connsiteY11" fmla="*/ 644300 h 812608"/>
                <a:gd name="connsiteX12" fmla="*/ 1438866 w 13723853"/>
                <a:gd name="connsiteY12" fmla="*/ 383867 h 812608"/>
                <a:gd name="connsiteX13" fmla="*/ 1439118 w 13723853"/>
                <a:gd name="connsiteY13" fmla="*/ 383458 h 812608"/>
                <a:gd name="connsiteX14" fmla="*/ 1440610 w 13723853"/>
                <a:gd name="connsiteY14" fmla="*/ 380364 h 812608"/>
                <a:gd name="connsiteX15" fmla="*/ 1467396 w 13723853"/>
                <a:gd name="connsiteY15" fmla="*/ 332394 h 812608"/>
                <a:gd name="connsiteX16" fmla="*/ 1480651 w 13723853"/>
                <a:gd name="connsiteY16" fmla="*/ 311759 h 812608"/>
                <a:gd name="connsiteX17" fmla="*/ 1498141 w 13723853"/>
                <a:gd name="connsiteY17" fmla="*/ 271323 h 812608"/>
                <a:gd name="connsiteX18" fmla="*/ 1490449 w 13723853"/>
                <a:gd name="connsiteY18" fmla="*/ 296507 h 812608"/>
                <a:gd name="connsiteX19" fmla="*/ 1496559 w 13723853"/>
                <a:gd name="connsiteY19" fmla="*/ 286995 h 812608"/>
                <a:gd name="connsiteX20" fmla="*/ 1988311 w 13723853"/>
                <a:gd name="connsiteY20" fmla="*/ 5 h 812608"/>
                <a:gd name="connsiteX21" fmla="*/ 2358738 w 13723853"/>
                <a:gd name="connsiteY21" fmla="*/ 148601 h 812608"/>
                <a:gd name="connsiteX22" fmla="*/ 2406944 w 13723853"/>
                <a:gd name="connsiteY22" fmla="*/ 195940 h 812608"/>
                <a:gd name="connsiteX23" fmla="*/ 2411258 w 13723853"/>
                <a:gd name="connsiteY23" fmla="*/ 187316 h 812608"/>
                <a:gd name="connsiteX24" fmla="*/ 2420794 w 13723853"/>
                <a:gd name="connsiteY24" fmla="*/ 204981 h 812608"/>
                <a:gd name="connsiteX25" fmla="*/ 2860623 w 13723853"/>
                <a:gd name="connsiteY25" fmla="*/ 492306 h 812608"/>
                <a:gd name="connsiteX26" fmla="*/ 3126233 w 13723853"/>
                <a:gd name="connsiteY26" fmla="*/ 401519 h 812608"/>
                <a:gd name="connsiteX27" fmla="*/ 3171437 w 13723853"/>
                <a:gd name="connsiteY27" fmla="*/ 363610 h 812608"/>
                <a:gd name="connsiteX28" fmla="*/ 3177014 w 13723853"/>
                <a:gd name="connsiteY28" fmla="*/ 356534 h 812608"/>
                <a:gd name="connsiteX29" fmla="*/ 3211143 w 13723853"/>
                <a:gd name="connsiteY29" fmla="*/ 323696 h 812608"/>
                <a:gd name="connsiteX30" fmla="*/ 3236215 w 13723853"/>
                <a:gd name="connsiteY30" fmla="*/ 296657 h 812608"/>
                <a:gd name="connsiteX31" fmla="*/ 3325450 w 13723853"/>
                <a:gd name="connsiteY31" fmla="*/ 159813 h 812608"/>
                <a:gd name="connsiteX32" fmla="*/ 3342960 w 13723853"/>
                <a:gd name="connsiteY32" fmla="*/ 119329 h 812608"/>
                <a:gd name="connsiteX33" fmla="*/ 3325277 w 13723853"/>
                <a:gd name="connsiteY33" fmla="*/ 177230 h 812608"/>
                <a:gd name="connsiteX34" fmla="*/ 3288939 w 13723853"/>
                <a:gd name="connsiteY34" fmla="*/ 258678 h 812608"/>
                <a:gd name="connsiteX35" fmla="*/ 3330217 w 13723853"/>
                <a:gd name="connsiteY35" fmla="*/ 229401 h 812608"/>
                <a:gd name="connsiteX36" fmla="*/ 3603790 w 13723853"/>
                <a:gd name="connsiteY36" fmla="*/ 151996 h 812608"/>
                <a:gd name="connsiteX37" fmla="*/ 3974217 w 13723853"/>
                <a:gd name="connsiteY37" fmla="*/ 300592 h 812608"/>
                <a:gd name="connsiteX38" fmla="*/ 4022423 w 13723853"/>
                <a:gd name="connsiteY38" fmla="*/ 347931 h 812608"/>
                <a:gd name="connsiteX39" fmla="*/ 4026737 w 13723853"/>
                <a:gd name="connsiteY39" fmla="*/ 339308 h 812608"/>
                <a:gd name="connsiteX40" fmla="*/ 4036273 w 13723853"/>
                <a:gd name="connsiteY40" fmla="*/ 356972 h 812608"/>
                <a:gd name="connsiteX41" fmla="*/ 4476102 w 13723853"/>
                <a:gd name="connsiteY41" fmla="*/ 644298 h 812608"/>
                <a:gd name="connsiteX42" fmla="*/ 4899164 w 13723853"/>
                <a:gd name="connsiteY42" fmla="*/ 383865 h 812608"/>
                <a:gd name="connsiteX43" fmla="*/ 4899416 w 13723853"/>
                <a:gd name="connsiteY43" fmla="*/ 383456 h 812608"/>
                <a:gd name="connsiteX44" fmla="*/ 4900908 w 13723853"/>
                <a:gd name="connsiteY44" fmla="*/ 380362 h 812608"/>
                <a:gd name="connsiteX45" fmla="*/ 4927694 w 13723853"/>
                <a:gd name="connsiteY45" fmla="*/ 332392 h 812608"/>
                <a:gd name="connsiteX46" fmla="*/ 4940949 w 13723853"/>
                <a:gd name="connsiteY46" fmla="*/ 311757 h 812608"/>
                <a:gd name="connsiteX47" fmla="*/ 4958439 w 13723853"/>
                <a:gd name="connsiteY47" fmla="*/ 271321 h 812608"/>
                <a:gd name="connsiteX48" fmla="*/ 4950747 w 13723853"/>
                <a:gd name="connsiteY48" fmla="*/ 296505 h 812608"/>
                <a:gd name="connsiteX49" fmla="*/ 4956857 w 13723853"/>
                <a:gd name="connsiteY49" fmla="*/ 286993 h 812608"/>
                <a:gd name="connsiteX50" fmla="*/ 5448609 w 13723853"/>
                <a:gd name="connsiteY50" fmla="*/ 3 h 812608"/>
                <a:gd name="connsiteX51" fmla="*/ 5819036 w 13723853"/>
                <a:gd name="connsiteY51" fmla="*/ 148599 h 812608"/>
                <a:gd name="connsiteX52" fmla="*/ 5867242 w 13723853"/>
                <a:gd name="connsiteY52" fmla="*/ 195938 h 812608"/>
                <a:gd name="connsiteX53" fmla="*/ 5871556 w 13723853"/>
                <a:gd name="connsiteY53" fmla="*/ 187314 h 812608"/>
                <a:gd name="connsiteX54" fmla="*/ 5881092 w 13723853"/>
                <a:gd name="connsiteY54" fmla="*/ 204979 h 812608"/>
                <a:gd name="connsiteX55" fmla="*/ 6320921 w 13723853"/>
                <a:gd name="connsiteY55" fmla="*/ 492304 h 812608"/>
                <a:gd name="connsiteX56" fmla="*/ 6586531 w 13723853"/>
                <a:gd name="connsiteY56" fmla="*/ 401517 h 812608"/>
                <a:gd name="connsiteX57" fmla="*/ 6631735 w 13723853"/>
                <a:gd name="connsiteY57" fmla="*/ 363608 h 812608"/>
                <a:gd name="connsiteX58" fmla="*/ 6637312 w 13723853"/>
                <a:gd name="connsiteY58" fmla="*/ 356532 h 812608"/>
                <a:gd name="connsiteX59" fmla="*/ 6671441 w 13723853"/>
                <a:gd name="connsiteY59" fmla="*/ 323694 h 812608"/>
                <a:gd name="connsiteX60" fmla="*/ 6696513 w 13723853"/>
                <a:gd name="connsiteY60" fmla="*/ 296655 h 812608"/>
                <a:gd name="connsiteX61" fmla="*/ 6785748 w 13723853"/>
                <a:gd name="connsiteY61" fmla="*/ 159811 h 812608"/>
                <a:gd name="connsiteX62" fmla="*/ 6803258 w 13723853"/>
                <a:gd name="connsiteY62" fmla="*/ 119327 h 812608"/>
                <a:gd name="connsiteX63" fmla="*/ 6785574 w 13723853"/>
                <a:gd name="connsiteY63" fmla="*/ 177228 h 812608"/>
                <a:gd name="connsiteX64" fmla="*/ 6749236 w 13723853"/>
                <a:gd name="connsiteY64" fmla="*/ 258677 h 812608"/>
                <a:gd name="connsiteX65" fmla="*/ 6790515 w 13723853"/>
                <a:gd name="connsiteY65" fmla="*/ 229399 h 812608"/>
                <a:gd name="connsiteX66" fmla="*/ 7064088 w 13723853"/>
                <a:gd name="connsiteY66" fmla="*/ 151994 h 812608"/>
                <a:gd name="connsiteX67" fmla="*/ 7434515 w 13723853"/>
                <a:gd name="connsiteY67" fmla="*/ 300590 h 812608"/>
                <a:gd name="connsiteX68" fmla="*/ 7482721 w 13723853"/>
                <a:gd name="connsiteY68" fmla="*/ 347929 h 812608"/>
                <a:gd name="connsiteX69" fmla="*/ 7487035 w 13723853"/>
                <a:gd name="connsiteY69" fmla="*/ 339306 h 812608"/>
                <a:gd name="connsiteX70" fmla="*/ 7496571 w 13723853"/>
                <a:gd name="connsiteY70" fmla="*/ 356970 h 812608"/>
                <a:gd name="connsiteX71" fmla="*/ 7936399 w 13723853"/>
                <a:gd name="connsiteY71" fmla="*/ 644296 h 812608"/>
                <a:gd name="connsiteX72" fmla="*/ 8359462 w 13723853"/>
                <a:gd name="connsiteY72" fmla="*/ 383863 h 812608"/>
                <a:gd name="connsiteX73" fmla="*/ 8359713 w 13723853"/>
                <a:gd name="connsiteY73" fmla="*/ 383454 h 812608"/>
                <a:gd name="connsiteX74" fmla="*/ 8361206 w 13723853"/>
                <a:gd name="connsiteY74" fmla="*/ 380360 h 812608"/>
                <a:gd name="connsiteX75" fmla="*/ 8387992 w 13723853"/>
                <a:gd name="connsiteY75" fmla="*/ 332390 h 812608"/>
                <a:gd name="connsiteX76" fmla="*/ 8401246 w 13723853"/>
                <a:gd name="connsiteY76" fmla="*/ 311755 h 812608"/>
                <a:gd name="connsiteX77" fmla="*/ 8418737 w 13723853"/>
                <a:gd name="connsiteY77" fmla="*/ 271319 h 812608"/>
                <a:gd name="connsiteX78" fmla="*/ 8411045 w 13723853"/>
                <a:gd name="connsiteY78" fmla="*/ 296503 h 812608"/>
                <a:gd name="connsiteX79" fmla="*/ 8417155 w 13723853"/>
                <a:gd name="connsiteY79" fmla="*/ 286991 h 812608"/>
                <a:gd name="connsiteX80" fmla="*/ 8908907 w 13723853"/>
                <a:gd name="connsiteY80" fmla="*/ 1 h 812608"/>
                <a:gd name="connsiteX81" fmla="*/ 9279334 w 13723853"/>
                <a:gd name="connsiteY81" fmla="*/ 148597 h 812608"/>
                <a:gd name="connsiteX82" fmla="*/ 9327540 w 13723853"/>
                <a:gd name="connsiteY82" fmla="*/ 195936 h 812608"/>
                <a:gd name="connsiteX83" fmla="*/ 9331854 w 13723853"/>
                <a:gd name="connsiteY83" fmla="*/ 187312 h 812608"/>
                <a:gd name="connsiteX84" fmla="*/ 9341390 w 13723853"/>
                <a:gd name="connsiteY84" fmla="*/ 204977 h 812608"/>
                <a:gd name="connsiteX85" fmla="*/ 9781218 w 13723853"/>
                <a:gd name="connsiteY85" fmla="*/ 492302 h 812608"/>
                <a:gd name="connsiteX86" fmla="*/ 10046829 w 13723853"/>
                <a:gd name="connsiteY86" fmla="*/ 401515 h 812608"/>
                <a:gd name="connsiteX87" fmla="*/ 10092036 w 13723853"/>
                <a:gd name="connsiteY87" fmla="*/ 363604 h 812608"/>
                <a:gd name="connsiteX88" fmla="*/ 10097610 w 13723853"/>
                <a:gd name="connsiteY88" fmla="*/ 356531 h 812608"/>
                <a:gd name="connsiteX89" fmla="*/ 10131730 w 13723853"/>
                <a:gd name="connsiteY89" fmla="*/ 323702 h 812608"/>
                <a:gd name="connsiteX90" fmla="*/ 10156811 w 13723853"/>
                <a:gd name="connsiteY90" fmla="*/ 296653 h 812608"/>
                <a:gd name="connsiteX91" fmla="*/ 10246046 w 13723853"/>
                <a:gd name="connsiteY91" fmla="*/ 159809 h 812608"/>
                <a:gd name="connsiteX92" fmla="*/ 10263556 w 13723853"/>
                <a:gd name="connsiteY92" fmla="*/ 119325 h 812608"/>
                <a:gd name="connsiteX93" fmla="*/ 10245872 w 13723853"/>
                <a:gd name="connsiteY93" fmla="*/ 177226 h 812608"/>
                <a:gd name="connsiteX94" fmla="*/ 10209533 w 13723853"/>
                <a:gd name="connsiteY94" fmla="*/ 258676 h 812608"/>
                <a:gd name="connsiteX95" fmla="*/ 10250813 w 13723853"/>
                <a:gd name="connsiteY95" fmla="*/ 229399 h 812608"/>
                <a:gd name="connsiteX96" fmla="*/ 10524386 w 13723853"/>
                <a:gd name="connsiteY96" fmla="*/ 151993 h 812608"/>
                <a:gd name="connsiteX97" fmla="*/ 10894813 w 13723853"/>
                <a:gd name="connsiteY97" fmla="*/ 300589 h 812608"/>
                <a:gd name="connsiteX98" fmla="*/ 10943019 w 13723853"/>
                <a:gd name="connsiteY98" fmla="*/ 347928 h 812608"/>
                <a:gd name="connsiteX99" fmla="*/ 10947333 w 13723853"/>
                <a:gd name="connsiteY99" fmla="*/ 339305 h 812608"/>
                <a:gd name="connsiteX100" fmla="*/ 10956868 w 13723853"/>
                <a:gd name="connsiteY100" fmla="*/ 356969 h 812608"/>
                <a:gd name="connsiteX101" fmla="*/ 11396698 w 13723853"/>
                <a:gd name="connsiteY101" fmla="*/ 644295 h 812608"/>
                <a:gd name="connsiteX102" fmla="*/ 11819760 w 13723853"/>
                <a:gd name="connsiteY102" fmla="*/ 383862 h 812608"/>
                <a:gd name="connsiteX103" fmla="*/ 11820012 w 13723853"/>
                <a:gd name="connsiteY103" fmla="*/ 383453 h 812608"/>
                <a:gd name="connsiteX104" fmla="*/ 11821504 w 13723853"/>
                <a:gd name="connsiteY104" fmla="*/ 380359 h 812608"/>
                <a:gd name="connsiteX105" fmla="*/ 11848290 w 13723853"/>
                <a:gd name="connsiteY105" fmla="*/ 332389 h 812608"/>
                <a:gd name="connsiteX106" fmla="*/ 11861545 w 13723853"/>
                <a:gd name="connsiteY106" fmla="*/ 311754 h 812608"/>
                <a:gd name="connsiteX107" fmla="*/ 11879034 w 13723853"/>
                <a:gd name="connsiteY107" fmla="*/ 271318 h 812608"/>
                <a:gd name="connsiteX108" fmla="*/ 11871343 w 13723853"/>
                <a:gd name="connsiteY108" fmla="*/ 296502 h 812608"/>
                <a:gd name="connsiteX109" fmla="*/ 11877453 w 13723853"/>
                <a:gd name="connsiteY109" fmla="*/ 286990 h 812608"/>
                <a:gd name="connsiteX110" fmla="*/ 12369205 w 13723853"/>
                <a:gd name="connsiteY110" fmla="*/ 0 h 812608"/>
                <a:gd name="connsiteX111" fmla="*/ 12739632 w 13723853"/>
                <a:gd name="connsiteY111" fmla="*/ 148596 h 812608"/>
                <a:gd name="connsiteX112" fmla="*/ 12787838 w 13723853"/>
                <a:gd name="connsiteY112" fmla="*/ 195935 h 812608"/>
                <a:gd name="connsiteX113" fmla="*/ 12792152 w 13723853"/>
                <a:gd name="connsiteY113" fmla="*/ 187311 h 812608"/>
                <a:gd name="connsiteX114" fmla="*/ 12801688 w 13723853"/>
                <a:gd name="connsiteY114" fmla="*/ 204976 h 812608"/>
                <a:gd name="connsiteX115" fmla="*/ 13241517 w 13723853"/>
                <a:gd name="connsiteY115" fmla="*/ 492302 h 812608"/>
                <a:gd name="connsiteX116" fmla="*/ 13706344 w 13723853"/>
                <a:gd name="connsiteY116" fmla="*/ 159808 h 812608"/>
                <a:gd name="connsiteX117" fmla="*/ 13723853 w 13723853"/>
                <a:gd name="connsiteY117" fmla="*/ 119324 h 812608"/>
                <a:gd name="connsiteX118" fmla="*/ 13706170 w 13723853"/>
                <a:gd name="connsiteY118" fmla="*/ 177225 h 812608"/>
                <a:gd name="connsiteX119" fmla="*/ 13112504 w 13723853"/>
                <a:gd name="connsiteY119" fmla="*/ 660610 h 812608"/>
                <a:gd name="connsiteX120" fmla="*/ 12742077 w 13723853"/>
                <a:gd name="connsiteY120" fmla="*/ 512014 h 812608"/>
                <a:gd name="connsiteX121" fmla="*/ 12693871 w 13723853"/>
                <a:gd name="connsiteY121" fmla="*/ 464675 h 812608"/>
                <a:gd name="connsiteX122" fmla="*/ 12689556 w 13723853"/>
                <a:gd name="connsiteY122" fmla="*/ 473298 h 812608"/>
                <a:gd name="connsiteX123" fmla="*/ 12680021 w 13723853"/>
                <a:gd name="connsiteY123" fmla="*/ 455634 h 812608"/>
                <a:gd name="connsiteX124" fmla="*/ 12240192 w 13723853"/>
                <a:gd name="connsiteY124" fmla="*/ 168308 h 812608"/>
                <a:gd name="connsiteX125" fmla="*/ 11817130 w 13723853"/>
                <a:gd name="connsiteY125" fmla="*/ 428741 h 812608"/>
                <a:gd name="connsiteX126" fmla="*/ 11816878 w 13723853"/>
                <a:gd name="connsiteY126" fmla="*/ 429150 h 812608"/>
                <a:gd name="connsiteX127" fmla="*/ 11815386 w 13723853"/>
                <a:gd name="connsiteY127" fmla="*/ 432244 h 812608"/>
                <a:gd name="connsiteX128" fmla="*/ 11788599 w 13723853"/>
                <a:gd name="connsiteY128" fmla="*/ 480214 h 812608"/>
                <a:gd name="connsiteX129" fmla="*/ 11775345 w 13723853"/>
                <a:gd name="connsiteY129" fmla="*/ 500849 h 812608"/>
                <a:gd name="connsiteX130" fmla="*/ 11757855 w 13723853"/>
                <a:gd name="connsiteY130" fmla="*/ 541285 h 812608"/>
                <a:gd name="connsiteX131" fmla="*/ 11765546 w 13723853"/>
                <a:gd name="connsiteY131" fmla="*/ 516101 h 812608"/>
                <a:gd name="connsiteX132" fmla="*/ 11759437 w 13723853"/>
                <a:gd name="connsiteY132" fmla="*/ 525613 h 812608"/>
                <a:gd name="connsiteX133" fmla="*/ 11267684 w 13723853"/>
                <a:gd name="connsiteY133" fmla="*/ 812603 h 812608"/>
                <a:gd name="connsiteX134" fmla="*/ 10897257 w 13723853"/>
                <a:gd name="connsiteY134" fmla="*/ 664007 h 812608"/>
                <a:gd name="connsiteX135" fmla="*/ 10849051 w 13723853"/>
                <a:gd name="connsiteY135" fmla="*/ 616668 h 812608"/>
                <a:gd name="connsiteX136" fmla="*/ 10844737 w 13723853"/>
                <a:gd name="connsiteY136" fmla="*/ 625292 h 812608"/>
                <a:gd name="connsiteX137" fmla="*/ 10835202 w 13723853"/>
                <a:gd name="connsiteY137" fmla="*/ 607627 h 812608"/>
                <a:gd name="connsiteX138" fmla="*/ 10395373 w 13723853"/>
                <a:gd name="connsiteY138" fmla="*/ 320302 h 812608"/>
                <a:gd name="connsiteX139" fmla="*/ 10129762 w 13723853"/>
                <a:gd name="connsiteY139" fmla="*/ 411089 h 812608"/>
                <a:gd name="connsiteX140" fmla="*/ 10084555 w 13723853"/>
                <a:gd name="connsiteY140" fmla="*/ 449000 h 812608"/>
                <a:gd name="connsiteX141" fmla="*/ 10078982 w 13723853"/>
                <a:gd name="connsiteY141" fmla="*/ 456073 h 812608"/>
                <a:gd name="connsiteX142" fmla="*/ 10044861 w 13723853"/>
                <a:gd name="connsiteY142" fmla="*/ 488902 h 812608"/>
                <a:gd name="connsiteX143" fmla="*/ 10019780 w 13723853"/>
                <a:gd name="connsiteY143" fmla="*/ 515951 h 812608"/>
                <a:gd name="connsiteX144" fmla="*/ 9930545 w 13723853"/>
                <a:gd name="connsiteY144" fmla="*/ 652795 h 812608"/>
                <a:gd name="connsiteX145" fmla="*/ 9913035 w 13723853"/>
                <a:gd name="connsiteY145" fmla="*/ 693279 h 812608"/>
                <a:gd name="connsiteX146" fmla="*/ 9930719 w 13723853"/>
                <a:gd name="connsiteY146" fmla="*/ 635378 h 812608"/>
                <a:gd name="connsiteX147" fmla="*/ 9967058 w 13723853"/>
                <a:gd name="connsiteY147" fmla="*/ 553928 h 812608"/>
                <a:gd name="connsiteX148" fmla="*/ 9925778 w 13723853"/>
                <a:gd name="connsiteY148" fmla="*/ 583206 h 812608"/>
                <a:gd name="connsiteX149" fmla="*/ 9652206 w 13723853"/>
                <a:gd name="connsiteY149" fmla="*/ 660611 h 812608"/>
                <a:gd name="connsiteX150" fmla="*/ 9281779 w 13723853"/>
                <a:gd name="connsiteY150" fmla="*/ 512015 h 812608"/>
                <a:gd name="connsiteX151" fmla="*/ 9233572 w 13723853"/>
                <a:gd name="connsiteY151" fmla="*/ 464676 h 812608"/>
                <a:gd name="connsiteX152" fmla="*/ 9229259 w 13723853"/>
                <a:gd name="connsiteY152" fmla="*/ 473299 h 812608"/>
                <a:gd name="connsiteX153" fmla="*/ 9219723 w 13723853"/>
                <a:gd name="connsiteY153" fmla="*/ 455635 h 812608"/>
                <a:gd name="connsiteX154" fmla="*/ 8779893 w 13723853"/>
                <a:gd name="connsiteY154" fmla="*/ 168309 h 812608"/>
                <a:gd name="connsiteX155" fmla="*/ 8356831 w 13723853"/>
                <a:gd name="connsiteY155" fmla="*/ 428742 h 812608"/>
                <a:gd name="connsiteX156" fmla="*/ 8356580 w 13723853"/>
                <a:gd name="connsiteY156" fmla="*/ 429151 h 812608"/>
                <a:gd name="connsiteX157" fmla="*/ 8355088 w 13723853"/>
                <a:gd name="connsiteY157" fmla="*/ 432245 h 812608"/>
                <a:gd name="connsiteX158" fmla="*/ 8328302 w 13723853"/>
                <a:gd name="connsiteY158" fmla="*/ 480215 h 812608"/>
                <a:gd name="connsiteX159" fmla="*/ 8315046 w 13723853"/>
                <a:gd name="connsiteY159" fmla="*/ 500850 h 812608"/>
                <a:gd name="connsiteX160" fmla="*/ 8297557 w 13723853"/>
                <a:gd name="connsiteY160" fmla="*/ 541286 h 812608"/>
                <a:gd name="connsiteX161" fmla="*/ 8305248 w 13723853"/>
                <a:gd name="connsiteY161" fmla="*/ 516102 h 812608"/>
                <a:gd name="connsiteX162" fmla="*/ 8299138 w 13723853"/>
                <a:gd name="connsiteY162" fmla="*/ 525614 h 812608"/>
                <a:gd name="connsiteX163" fmla="*/ 7807387 w 13723853"/>
                <a:gd name="connsiteY163" fmla="*/ 812604 h 812608"/>
                <a:gd name="connsiteX164" fmla="*/ 7436959 w 13723853"/>
                <a:gd name="connsiteY164" fmla="*/ 664008 h 812608"/>
                <a:gd name="connsiteX165" fmla="*/ 7388753 w 13723853"/>
                <a:gd name="connsiteY165" fmla="*/ 616669 h 812608"/>
                <a:gd name="connsiteX166" fmla="*/ 7384439 w 13723853"/>
                <a:gd name="connsiteY166" fmla="*/ 625293 h 812608"/>
                <a:gd name="connsiteX167" fmla="*/ 7374904 w 13723853"/>
                <a:gd name="connsiteY167" fmla="*/ 607628 h 812608"/>
                <a:gd name="connsiteX168" fmla="*/ 6935074 w 13723853"/>
                <a:gd name="connsiteY168" fmla="*/ 320302 h 812608"/>
                <a:gd name="connsiteX169" fmla="*/ 6669465 w 13723853"/>
                <a:gd name="connsiteY169" fmla="*/ 411089 h 812608"/>
                <a:gd name="connsiteX170" fmla="*/ 6624260 w 13723853"/>
                <a:gd name="connsiteY170" fmla="*/ 448999 h 812608"/>
                <a:gd name="connsiteX171" fmla="*/ 6618684 w 13723853"/>
                <a:gd name="connsiteY171" fmla="*/ 456075 h 812608"/>
                <a:gd name="connsiteX172" fmla="*/ 6584554 w 13723853"/>
                <a:gd name="connsiteY172" fmla="*/ 488913 h 812608"/>
                <a:gd name="connsiteX173" fmla="*/ 6559482 w 13723853"/>
                <a:gd name="connsiteY173" fmla="*/ 515952 h 812608"/>
                <a:gd name="connsiteX174" fmla="*/ 6470247 w 13723853"/>
                <a:gd name="connsiteY174" fmla="*/ 652796 h 812608"/>
                <a:gd name="connsiteX175" fmla="*/ 6452738 w 13723853"/>
                <a:gd name="connsiteY175" fmla="*/ 693280 h 812608"/>
                <a:gd name="connsiteX176" fmla="*/ 6470421 w 13723853"/>
                <a:gd name="connsiteY176" fmla="*/ 635379 h 812608"/>
                <a:gd name="connsiteX177" fmla="*/ 6506759 w 13723853"/>
                <a:gd name="connsiteY177" fmla="*/ 553930 h 812608"/>
                <a:gd name="connsiteX178" fmla="*/ 6465480 w 13723853"/>
                <a:gd name="connsiteY178" fmla="*/ 583208 h 812608"/>
                <a:gd name="connsiteX179" fmla="*/ 6191908 w 13723853"/>
                <a:gd name="connsiteY179" fmla="*/ 660613 h 812608"/>
                <a:gd name="connsiteX180" fmla="*/ 5821481 w 13723853"/>
                <a:gd name="connsiteY180" fmla="*/ 512017 h 812608"/>
                <a:gd name="connsiteX181" fmla="*/ 5773274 w 13723853"/>
                <a:gd name="connsiteY181" fmla="*/ 464678 h 812608"/>
                <a:gd name="connsiteX182" fmla="*/ 5768961 w 13723853"/>
                <a:gd name="connsiteY182" fmla="*/ 473301 h 812608"/>
                <a:gd name="connsiteX183" fmla="*/ 5759425 w 13723853"/>
                <a:gd name="connsiteY183" fmla="*/ 455637 h 812608"/>
                <a:gd name="connsiteX184" fmla="*/ 5319596 w 13723853"/>
                <a:gd name="connsiteY184" fmla="*/ 168311 h 812608"/>
                <a:gd name="connsiteX185" fmla="*/ 4896534 w 13723853"/>
                <a:gd name="connsiteY185" fmla="*/ 428744 h 812608"/>
                <a:gd name="connsiteX186" fmla="*/ 4896282 w 13723853"/>
                <a:gd name="connsiteY186" fmla="*/ 429153 h 812608"/>
                <a:gd name="connsiteX187" fmla="*/ 4894790 w 13723853"/>
                <a:gd name="connsiteY187" fmla="*/ 432247 h 812608"/>
                <a:gd name="connsiteX188" fmla="*/ 4868004 w 13723853"/>
                <a:gd name="connsiteY188" fmla="*/ 480217 h 812608"/>
                <a:gd name="connsiteX189" fmla="*/ 4854748 w 13723853"/>
                <a:gd name="connsiteY189" fmla="*/ 500852 h 812608"/>
                <a:gd name="connsiteX190" fmla="*/ 4837259 w 13723853"/>
                <a:gd name="connsiteY190" fmla="*/ 541288 h 812608"/>
                <a:gd name="connsiteX191" fmla="*/ 4844951 w 13723853"/>
                <a:gd name="connsiteY191" fmla="*/ 516104 h 812608"/>
                <a:gd name="connsiteX192" fmla="*/ 4838840 w 13723853"/>
                <a:gd name="connsiteY192" fmla="*/ 525616 h 812608"/>
                <a:gd name="connsiteX193" fmla="*/ 4347089 w 13723853"/>
                <a:gd name="connsiteY193" fmla="*/ 812606 h 812608"/>
                <a:gd name="connsiteX194" fmla="*/ 3976662 w 13723853"/>
                <a:gd name="connsiteY194" fmla="*/ 664010 h 812608"/>
                <a:gd name="connsiteX195" fmla="*/ 3928455 w 13723853"/>
                <a:gd name="connsiteY195" fmla="*/ 616671 h 812608"/>
                <a:gd name="connsiteX196" fmla="*/ 3924142 w 13723853"/>
                <a:gd name="connsiteY196" fmla="*/ 625295 h 812608"/>
                <a:gd name="connsiteX197" fmla="*/ 3914606 w 13723853"/>
                <a:gd name="connsiteY197" fmla="*/ 607630 h 812608"/>
                <a:gd name="connsiteX198" fmla="*/ 3474777 w 13723853"/>
                <a:gd name="connsiteY198" fmla="*/ 320304 h 812608"/>
                <a:gd name="connsiteX199" fmla="*/ 3209167 w 13723853"/>
                <a:gd name="connsiteY199" fmla="*/ 411091 h 812608"/>
                <a:gd name="connsiteX200" fmla="*/ 3163963 w 13723853"/>
                <a:gd name="connsiteY200" fmla="*/ 449001 h 812608"/>
                <a:gd name="connsiteX201" fmla="*/ 3158386 w 13723853"/>
                <a:gd name="connsiteY201" fmla="*/ 456077 h 812608"/>
                <a:gd name="connsiteX202" fmla="*/ 3124257 w 13723853"/>
                <a:gd name="connsiteY202" fmla="*/ 488915 h 812608"/>
                <a:gd name="connsiteX203" fmla="*/ 3099185 w 13723853"/>
                <a:gd name="connsiteY203" fmla="*/ 515954 h 812608"/>
                <a:gd name="connsiteX204" fmla="*/ 3009950 w 13723853"/>
                <a:gd name="connsiteY204" fmla="*/ 652798 h 812608"/>
                <a:gd name="connsiteX205" fmla="*/ 2992440 w 13723853"/>
                <a:gd name="connsiteY205" fmla="*/ 693282 h 812608"/>
                <a:gd name="connsiteX206" fmla="*/ 3010123 w 13723853"/>
                <a:gd name="connsiteY206" fmla="*/ 635381 h 812608"/>
                <a:gd name="connsiteX207" fmla="*/ 3046461 w 13723853"/>
                <a:gd name="connsiteY207" fmla="*/ 553933 h 812608"/>
                <a:gd name="connsiteX208" fmla="*/ 3005183 w 13723853"/>
                <a:gd name="connsiteY208" fmla="*/ 583210 h 812608"/>
                <a:gd name="connsiteX209" fmla="*/ 2731610 w 13723853"/>
                <a:gd name="connsiteY209" fmla="*/ 660615 h 812608"/>
                <a:gd name="connsiteX210" fmla="*/ 2361183 w 13723853"/>
                <a:gd name="connsiteY210" fmla="*/ 512019 h 812608"/>
                <a:gd name="connsiteX211" fmla="*/ 2312977 w 13723853"/>
                <a:gd name="connsiteY211" fmla="*/ 464680 h 812608"/>
                <a:gd name="connsiteX212" fmla="*/ 2308663 w 13723853"/>
                <a:gd name="connsiteY212" fmla="*/ 473303 h 812608"/>
                <a:gd name="connsiteX213" fmla="*/ 2299127 w 13723853"/>
                <a:gd name="connsiteY213" fmla="*/ 455639 h 812608"/>
                <a:gd name="connsiteX214" fmla="*/ 1859298 w 13723853"/>
                <a:gd name="connsiteY214" fmla="*/ 168313 h 812608"/>
                <a:gd name="connsiteX215" fmla="*/ 1436236 w 13723853"/>
                <a:gd name="connsiteY215" fmla="*/ 428746 h 812608"/>
                <a:gd name="connsiteX216" fmla="*/ 1435984 w 13723853"/>
                <a:gd name="connsiteY216" fmla="*/ 429155 h 812608"/>
                <a:gd name="connsiteX217" fmla="*/ 1434492 w 13723853"/>
                <a:gd name="connsiteY217" fmla="*/ 432249 h 812608"/>
                <a:gd name="connsiteX218" fmla="*/ 1407706 w 13723853"/>
                <a:gd name="connsiteY218" fmla="*/ 480219 h 812608"/>
                <a:gd name="connsiteX219" fmla="*/ 1394450 w 13723853"/>
                <a:gd name="connsiteY219" fmla="*/ 500854 h 812608"/>
                <a:gd name="connsiteX220" fmla="*/ 1376961 w 13723853"/>
                <a:gd name="connsiteY220" fmla="*/ 541290 h 812608"/>
                <a:gd name="connsiteX221" fmla="*/ 1384653 w 13723853"/>
                <a:gd name="connsiteY221" fmla="*/ 516106 h 812608"/>
                <a:gd name="connsiteX222" fmla="*/ 1378542 w 13723853"/>
                <a:gd name="connsiteY222" fmla="*/ 525618 h 812608"/>
                <a:gd name="connsiteX223" fmla="*/ 886791 w 13723853"/>
                <a:gd name="connsiteY223" fmla="*/ 812608 h 812608"/>
                <a:gd name="connsiteX0" fmla="*/ 886791 w 13723853"/>
                <a:gd name="connsiteY0" fmla="*/ 812608 h 812608"/>
                <a:gd name="connsiteX1" fmla="*/ 516364 w 13723853"/>
                <a:gd name="connsiteY1" fmla="*/ 664012 h 812608"/>
                <a:gd name="connsiteX2" fmla="*/ 468157 w 13723853"/>
                <a:gd name="connsiteY2" fmla="*/ 616673 h 812608"/>
                <a:gd name="connsiteX3" fmla="*/ 463844 w 13723853"/>
                <a:gd name="connsiteY3" fmla="*/ 625297 h 812608"/>
                <a:gd name="connsiteX4" fmla="*/ 14479 w 13723853"/>
                <a:gd name="connsiteY4" fmla="*/ 320306 h 812608"/>
                <a:gd name="connsiteX5" fmla="*/ 143492 w 13723853"/>
                <a:gd name="connsiteY5" fmla="*/ 151998 h 812608"/>
                <a:gd name="connsiteX6" fmla="*/ 513919 w 13723853"/>
                <a:gd name="connsiteY6" fmla="*/ 300594 h 812608"/>
                <a:gd name="connsiteX7" fmla="*/ 562125 w 13723853"/>
                <a:gd name="connsiteY7" fmla="*/ 347933 h 812608"/>
                <a:gd name="connsiteX8" fmla="*/ 566439 w 13723853"/>
                <a:gd name="connsiteY8" fmla="*/ 339310 h 812608"/>
                <a:gd name="connsiteX9" fmla="*/ 575975 w 13723853"/>
                <a:gd name="connsiteY9" fmla="*/ 356974 h 812608"/>
                <a:gd name="connsiteX10" fmla="*/ 1015804 w 13723853"/>
                <a:gd name="connsiteY10" fmla="*/ 644300 h 812608"/>
                <a:gd name="connsiteX11" fmla="*/ 1438866 w 13723853"/>
                <a:gd name="connsiteY11" fmla="*/ 383867 h 812608"/>
                <a:gd name="connsiteX12" fmla="*/ 1439118 w 13723853"/>
                <a:gd name="connsiteY12" fmla="*/ 383458 h 812608"/>
                <a:gd name="connsiteX13" fmla="*/ 1440610 w 13723853"/>
                <a:gd name="connsiteY13" fmla="*/ 380364 h 812608"/>
                <a:gd name="connsiteX14" fmla="*/ 1467396 w 13723853"/>
                <a:gd name="connsiteY14" fmla="*/ 332394 h 812608"/>
                <a:gd name="connsiteX15" fmla="*/ 1480651 w 13723853"/>
                <a:gd name="connsiteY15" fmla="*/ 311759 h 812608"/>
                <a:gd name="connsiteX16" fmla="*/ 1498141 w 13723853"/>
                <a:gd name="connsiteY16" fmla="*/ 271323 h 812608"/>
                <a:gd name="connsiteX17" fmla="*/ 1490449 w 13723853"/>
                <a:gd name="connsiteY17" fmla="*/ 296507 h 812608"/>
                <a:gd name="connsiteX18" fmla="*/ 1496559 w 13723853"/>
                <a:gd name="connsiteY18" fmla="*/ 286995 h 812608"/>
                <a:gd name="connsiteX19" fmla="*/ 1988311 w 13723853"/>
                <a:gd name="connsiteY19" fmla="*/ 5 h 812608"/>
                <a:gd name="connsiteX20" fmla="*/ 2358738 w 13723853"/>
                <a:gd name="connsiteY20" fmla="*/ 148601 h 812608"/>
                <a:gd name="connsiteX21" fmla="*/ 2406944 w 13723853"/>
                <a:gd name="connsiteY21" fmla="*/ 195940 h 812608"/>
                <a:gd name="connsiteX22" fmla="*/ 2411258 w 13723853"/>
                <a:gd name="connsiteY22" fmla="*/ 187316 h 812608"/>
                <a:gd name="connsiteX23" fmla="*/ 2420794 w 13723853"/>
                <a:gd name="connsiteY23" fmla="*/ 204981 h 812608"/>
                <a:gd name="connsiteX24" fmla="*/ 2860623 w 13723853"/>
                <a:gd name="connsiteY24" fmla="*/ 492306 h 812608"/>
                <a:gd name="connsiteX25" fmla="*/ 3126233 w 13723853"/>
                <a:gd name="connsiteY25" fmla="*/ 401519 h 812608"/>
                <a:gd name="connsiteX26" fmla="*/ 3171437 w 13723853"/>
                <a:gd name="connsiteY26" fmla="*/ 363610 h 812608"/>
                <a:gd name="connsiteX27" fmla="*/ 3177014 w 13723853"/>
                <a:gd name="connsiteY27" fmla="*/ 356534 h 812608"/>
                <a:gd name="connsiteX28" fmla="*/ 3211143 w 13723853"/>
                <a:gd name="connsiteY28" fmla="*/ 323696 h 812608"/>
                <a:gd name="connsiteX29" fmla="*/ 3236215 w 13723853"/>
                <a:gd name="connsiteY29" fmla="*/ 296657 h 812608"/>
                <a:gd name="connsiteX30" fmla="*/ 3325450 w 13723853"/>
                <a:gd name="connsiteY30" fmla="*/ 159813 h 812608"/>
                <a:gd name="connsiteX31" fmla="*/ 3342960 w 13723853"/>
                <a:gd name="connsiteY31" fmla="*/ 119329 h 812608"/>
                <a:gd name="connsiteX32" fmla="*/ 3325277 w 13723853"/>
                <a:gd name="connsiteY32" fmla="*/ 177230 h 812608"/>
                <a:gd name="connsiteX33" fmla="*/ 3288939 w 13723853"/>
                <a:gd name="connsiteY33" fmla="*/ 258678 h 812608"/>
                <a:gd name="connsiteX34" fmla="*/ 3330217 w 13723853"/>
                <a:gd name="connsiteY34" fmla="*/ 229401 h 812608"/>
                <a:gd name="connsiteX35" fmla="*/ 3603790 w 13723853"/>
                <a:gd name="connsiteY35" fmla="*/ 151996 h 812608"/>
                <a:gd name="connsiteX36" fmla="*/ 3974217 w 13723853"/>
                <a:gd name="connsiteY36" fmla="*/ 300592 h 812608"/>
                <a:gd name="connsiteX37" fmla="*/ 4022423 w 13723853"/>
                <a:gd name="connsiteY37" fmla="*/ 347931 h 812608"/>
                <a:gd name="connsiteX38" fmla="*/ 4026737 w 13723853"/>
                <a:gd name="connsiteY38" fmla="*/ 339308 h 812608"/>
                <a:gd name="connsiteX39" fmla="*/ 4036273 w 13723853"/>
                <a:gd name="connsiteY39" fmla="*/ 356972 h 812608"/>
                <a:gd name="connsiteX40" fmla="*/ 4476102 w 13723853"/>
                <a:gd name="connsiteY40" fmla="*/ 644298 h 812608"/>
                <a:gd name="connsiteX41" fmla="*/ 4899164 w 13723853"/>
                <a:gd name="connsiteY41" fmla="*/ 383865 h 812608"/>
                <a:gd name="connsiteX42" fmla="*/ 4899416 w 13723853"/>
                <a:gd name="connsiteY42" fmla="*/ 383456 h 812608"/>
                <a:gd name="connsiteX43" fmla="*/ 4900908 w 13723853"/>
                <a:gd name="connsiteY43" fmla="*/ 380362 h 812608"/>
                <a:gd name="connsiteX44" fmla="*/ 4927694 w 13723853"/>
                <a:gd name="connsiteY44" fmla="*/ 332392 h 812608"/>
                <a:gd name="connsiteX45" fmla="*/ 4940949 w 13723853"/>
                <a:gd name="connsiteY45" fmla="*/ 311757 h 812608"/>
                <a:gd name="connsiteX46" fmla="*/ 4958439 w 13723853"/>
                <a:gd name="connsiteY46" fmla="*/ 271321 h 812608"/>
                <a:gd name="connsiteX47" fmla="*/ 4950747 w 13723853"/>
                <a:gd name="connsiteY47" fmla="*/ 296505 h 812608"/>
                <a:gd name="connsiteX48" fmla="*/ 4956857 w 13723853"/>
                <a:gd name="connsiteY48" fmla="*/ 286993 h 812608"/>
                <a:gd name="connsiteX49" fmla="*/ 5448609 w 13723853"/>
                <a:gd name="connsiteY49" fmla="*/ 3 h 812608"/>
                <a:gd name="connsiteX50" fmla="*/ 5819036 w 13723853"/>
                <a:gd name="connsiteY50" fmla="*/ 148599 h 812608"/>
                <a:gd name="connsiteX51" fmla="*/ 5867242 w 13723853"/>
                <a:gd name="connsiteY51" fmla="*/ 195938 h 812608"/>
                <a:gd name="connsiteX52" fmla="*/ 5871556 w 13723853"/>
                <a:gd name="connsiteY52" fmla="*/ 187314 h 812608"/>
                <a:gd name="connsiteX53" fmla="*/ 5881092 w 13723853"/>
                <a:gd name="connsiteY53" fmla="*/ 204979 h 812608"/>
                <a:gd name="connsiteX54" fmla="*/ 6320921 w 13723853"/>
                <a:gd name="connsiteY54" fmla="*/ 492304 h 812608"/>
                <a:gd name="connsiteX55" fmla="*/ 6586531 w 13723853"/>
                <a:gd name="connsiteY55" fmla="*/ 401517 h 812608"/>
                <a:gd name="connsiteX56" fmla="*/ 6631735 w 13723853"/>
                <a:gd name="connsiteY56" fmla="*/ 363608 h 812608"/>
                <a:gd name="connsiteX57" fmla="*/ 6637312 w 13723853"/>
                <a:gd name="connsiteY57" fmla="*/ 356532 h 812608"/>
                <a:gd name="connsiteX58" fmla="*/ 6671441 w 13723853"/>
                <a:gd name="connsiteY58" fmla="*/ 323694 h 812608"/>
                <a:gd name="connsiteX59" fmla="*/ 6696513 w 13723853"/>
                <a:gd name="connsiteY59" fmla="*/ 296655 h 812608"/>
                <a:gd name="connsiteX60" fmla="*/ 6785748 w 13723853"/>
                <a:gd name="connsiteY60" fmla="*/ 159811 h 812608"/>
                <a:gd name="connsiteX61" fmla="*/ 6803258 w 13723853"/>
                <a:gd name="connsiteY61" fmla="*/ 119327 h 812608"/>
                <a:gd name="connsiteX62" fmla="*/ 6785574 w 13723853"/>
                <a:gd name="connsiteY62" fmla="*/ 177228 h 812608"/>
                <a:gd name="connsiteX63" fmla="*/ 6749236 w 13723853"/>
                <a:gd name="connsiteY63" fmla="*/ 258677 h 812608"/>
                <a:gd name="connsiteX64" fmla="*/ 6790515 w 13723853"/>
                <a:gd name="connsiteY64" fmla="*/ 229399 h 812608"/>
                <a:gd name="connsiteX65" fmla="*/ 7064088 w 13723853"/>
                <a:gd name="connsiteY65" fmla="*/ 151994 h 812608"/>
                <a:gd name="connsiteX66" fmla="*/ 7434515 w 13723853"/>
                <a:gd name="connsiteY66" fmla="*/ 300590 h 812608"/>
                <a:gd name="connsiteX67" fmla="*/ 7482721 w 13723853"/>
                <a:gd name="connsiteY67" fmla="*/ 347929 h 812608"/>
                <a:gd name="connsiteX68" fmla="*/ 7487035 w 13723853"/>
                <a:gd name="connsiteY68" fmla="*/ 339306 h 812608"/>
                <a:gd name="connsiteX69" fmla="*/ 7496571 w 13723853"/>
                <a:gd name="connsiteY69" fmla="*/ 356970 h 812608"/>
                <a:gd name="connsiteX70" fmla="*/ 7936399 w 13723853"/>
                <a:gd name="connsiteY70" fmla="*/ 644296 h 812608"/>
                <a:gd name="connsiteX71" fmla="*/ 8359462 w 13723853"/>
                <a:gd name="connsiteY71" fmla="*/ 383863 h 812608"/>
                <a:gd name="connsiteX72" fmla="*/ 8359713 w 13723853"/>
                <a:gd name="connsiteY72" fmla="*/ 383454 h 812608"/>
                <a:gd name="connsiteX73" fmla="*/ 8361206 w 13723853"/>
                <a:gd name="connsiteY73" fmla="*/ 380360 h 812608"/>
                <a:gd name="connsiteX74" fmla="*/ 8387992 w 13723853"/>
                <a:gd name="connsiteY74" fmla="*/ 332390 h 812608"/>
                <a:gd name="connsiteX75" fmla="*/ 8401246 w 13723853"/>
                <a:gd name="connsiteY75" fmla="*/ 311755 h 812608"/>
                <a:gd name="connsiteX76" fmla="*/ 8418737 w 13723853"/>
                <a:gd name="connsiteY76" fmla="*/ 271319 h 812608"/>
                <a:gd name="connsiteX77" fmla="*/ 8411045 w 13723853"/>
                <a:gd name="connsiteY77" fmla="*/ 296503 h 812608"/>
                <a:gd name="connsiteX78" fmla="*/ 8417155 w 13723853"/>
                <a:gd name="connsiteY78" fmla="*/ 286991 h 812608"/>
                <a:gd name="connsiteX79" fmla="*/ 8908907 w 13723853"/>
                <a:gd name="connsiteY79" fmla="*/ 1 h 812608"/>
                <a:gd name="connsiteX80" fmla="*/ 9279334 w 13723853"/>
                <a:gd name="connsiteY80" fmla="*/ 148597 h 812608"/>
                <a:gd name="connsiteX81" fmla="*/ 9327540 w 13723853"/>
                <a:gd name="connsiteY81" fmla="*/ 195936 h 812608"/>
                <a:gd name="connsiteX82" fmla="*/ 9331854 w 13723853"/>
                <a:gd name="connsiteY82" fmla="*/ 187312 h 812608"/>
                <a:gd name="connsiteX83" fmla="*/ 9341390 w 13723853"/>
                <a:gd name="connsiteY83" fmla="*/ 204977 h 812608"/>
                <a:gd name="connsiteX84" fmla="*/ 9781218 w 13723853"/>
                <a:gd name="connsiteY84" fmla="*/ 492302 h 812608"/>
                <a:gd name="connsiteX85" fmla="*/ 10046829 w 13723853"/>
                <a:gd name="connsiteY85" fmla="*/ 401515 h 812608"/>
                <a:gd name="connsiteX86" fmla="*/ 10092036 w 13723853"/>
                <a:gd name="connsiteY86" fmla="*/ 363604 h 812608"/>
                <a:gd name="connsiteX87" fmla="*/ 10097610 w 13723853"/>
                <a:gd name="connsiteY87" fmla="*/ 356531 h 812608"/>
                <a:gd name="connsiteX88" fmla="*/ 10131730 w 13723853"/>
                <a:gd name="connsiteY88" fmla="*/ 323702 h 812608"/>
                <a:gd name="connsiteX89" fmla="*/ 10156811 w 13723853"/>
                <a:gd name="connsiteY89" fmla="*/ 296653 h 812608"/>
                <a:gd name="connsiteX90" fmla="*/ 10246046 w 13723853"/>
                <a:gd name="connsiteY90" fmla="*/ 159809 h 812608"/>
                <a:gd name="connsiteX91" fmla="*/ 10263556 w 13723853"/>
                <a:gd name="connsiteY91" fmla="*/ 119325 h 812608"/>
                <a:gd name="connsiteX92" fmla="*/ 10245872 w 13723853"/>
                <a:gd name="connsiteY92" fmla="*/ 177226 h 812608"/>
                <a:gd name="connsiteX93" fmla="*/ 10209533 w 13723853"/>
                <a:gd name="connsiteY93" fmla="*/ 258676 h 812608"/>
                <a:gd name="connsiteX94" fmla="*/ 10250813 w 13723853"/>
                <a:gd name="connsiteY94" fmla="*/ 229399 h 812608"/>
                <a:gd name="connsiteX95" fmla="*/ 10524386 w 13723853"/>
                <a:gd name="connsiteY95" fmla="*/ 151993 h 812608"/>
                <a:gd name="connsiteX96" fmla="*/ 10894813 w 13723853"/>
                <a:gd name="connsiteY96" fmla="*/ 300589 h 812608"/>
                <a:gd name="connsiteX97" fmla="*/ 10943019 w 13723853"/>
                <a:gd name="connsiteY97" fmla="*/ 347928 h 812608"/>
                <a:gd name="connsiteX98" fmla="*/ 10947333 w 13723853"/>
                <a:gd name="connsiteY98" fmla="*/ 339305 h 812608"/>
                <a:gd name="connsiteX99" fmla="*/ 10956868 w 13723853"/>
                <a:gd name="connsiteY99" fmla="*/ 356969 h 812608"/>
                <a:gd name="connsiteX100" fmla="*/ 11396698 w 13723853"/>
                <a:gd name="connsiteY100" fmla="*/ 644295 h 812608"/>
                <a:gd name="connsiteX101" fmla="*/ 11819760 w 13723853"/>
                <a:gd name="connsiteY101" fmla="*/ 383862 h 812608"/>
                <a:gd name="connsiteX102" fmla="*/ 11820012 w 13723853"/>
                <a:gd name="connsiteY102" fmla="*/ 383453 h 812608"/>
                <a:gd name="connsiteX103" fmla="*/ 11821504 w 13723853"/>
                <a:gd name="connsiteY103" fmla="*/ 380359 h 812608"/>
                <a:gd name="connsiteX104" fmla="*/ 11848290 w 13723853"/>
                <a:gd name="connsiteY104" fmla="*/ 332389 h 812608"/>
                <a:gd name="connsiteX105" fmla="*/ 11861545 w 13723853"/>
                <a:gd name="connsiteY105" fmla="*/ 311754 h 812608"/>
                <a:gd name="connsiteX106" fmla="*/ 11879034 w 13723853"/>
                <a:gd name="connsiteY106" fmla="*/ 271318 h 812608"/>
                <a:gd name="connsiteX107" fmla="*/ 11871343 w 13723853"/>
                <a:gd name="connsiteY107" fmla="*/ 296502 h 812608"/>
                <a:gd name="connsiteX108" fmla="*/ 11877453 w 13723853"/>
                <a:gd name="connsiteY108" fmla="*/ 286990 h 812608"/>
                <a:gd name="connsiteX109" fmla="*/ 12369205 w 13723853"/>
                <a:gd name="connsiteY109" fmla="*/ 0 h 812608"/>
                <a:gd name="connsiteX110" fmla="*/ 12739632 w 13723853"/>
                <a:gd name="connsiteY110" fmla="*/ 148596 h 812608"/>
                <a:gd name="connsiteX111" fmla="*/ 12787838 w 13723853"/>
                <a:gd name="connsiteY111" fmla="*/ 195935 h 812608"/>
                <a:gd name="connsiteX112" fmla="*/ 12792152 w 13723853"/>
                <a:gd name="connsiteY112" fmla="*/ 187311 h 812608"/>
                <a:gd name="connsiteX113" fmla="*/ 12801688 w 13723853"/>
                <a:gd name="connsiteY113" fmla="*/ 204976 h 812608"/>
                <a:gd name="connsiteX114" fmla="*/ 13241517 w 13723853"/>
                <a:gd name="connsiteY114" fmla="*/ 492302 h 812608"/>
                <a:gd name="connsiteX115" fmla="*/ 13706344 w 13723853"/>
                <a:gd name="connsiteY115" fmla="*/ 159808 h 812608"/>
                <a:gd name="connsiteX116" fmla="*/ 13723853 w 13723853"/>
                <a:gd name="connsiteY116" fmla="*/ 119324 h 812608"/>
                <a:gd name="connsiteX117" fmla="*/ 13706170 w 13723853"/>
                <a:gd name="connsiteY117" fmla="*/ 177225 h 812608"/>
                <a:gd name="connsiteX118" fmla="*/ 13112504 w 13723853"/>
                <a:gd name="connsiteY118" fmla="*/ 660610 h 812608"/>
                <a:gd name="connsiteX119" fmla="*/ 12742077 w 13723853"/>
                <a:gd name="connsiteY119" fmla="*/ 512014 h 812608"/>
                <a:gd name="connsiteX120" fmla="*/ 12693871 w 13723853"/>
                <a:gd name="connsiteY120" fmla="*/ 464675 h 812608"/>
                <a:gd name="connsiteX121" fmla="*/ 12689556 w 13723853"/>
                <a:gd name="connsiteY121" fmla="*/ 473298 h 812608"/>
                <a:gd name="connsiteX122" fmla="*/ 12680021 w 13723853"/>
                <a:gd name="connsiteY122" fmla="*/ 455634 h 812608"/>
                <a:gd name="connsiteX123" fmla="*/ 12240192 w 13723853"/>
                <a:gd name="connsiteY123" fmla="*/ 168308 h 812608"/>
                <a:gd name="connsiteX124" fmla="*/ 11817130 w 13723853"/>
                <a:gd name="connsiteY124" fmla="*/ 428741 h 812608"/>
                <a:gd name="connsiteX125" fmla="*/ 11816878 w 13723853"/>
                <a:gd name="connsiteY125" fmla="*/ 429150 h 812608"/>
                <a:gd name="connsiteX126" fmla="*/ 11815386 w 13723853"/>
                <a:gd name="connsiteY126" fmla="*/ 432244 h 812608"/>
                <a:gd name="connsiteX127" fmla="*/ 11788599 w 13723853"/>
                <a:gd name="connsiteY127" fmla="*/ 480214 h 812608"/>
                <a:gd name="connsiteX128" fmla="*/ 11775345 w 13723853"/>
                <a:gd name="connsiteY128" fmla="*/ 500849 h 812608"/>
                <a:gd name="connsiteX129" fmla="*/ 11757855 w 13723853"/>
                <a:gd name="connsiteY129" fmla="*/ 541285 h 812608"/>
                <a:gd name="connsiteX130" fmla="*/ 11765546 w 13723853"/>
                <a:gd name="connsiteY130" fmla="*/ 516101 h 812608"/>
                <a:gd name="connsiteX131" fmla="*/ 11759437 w 13723853"/>
                <a:gd name="connsiteY131" fmla="*/ 525613 h 812608"/>
                <a:gd name="connsiteX132" fmla="*/ 11267684 w 13723853"/>
                <a:gd name="connsiteY132" fmla="*/ 812603 h 812608"/>
                <a:gd name="connsiteX133" fmla="*/ 10897257 w 13723853"/>
                <a:gd name="connsiteY133" fmla="*/ 664007 h 812608"/>
                <a:gd name="connsiteX134" fmla="*/ 10849051 w 13723853"/>
                <a:gd name="connsiteY134" fmla="*/ 616668 h 812608"/>
                <a:gd name="connsiteX135" fmla="*/ 10844737 w 13723853"/>
                <a:gd name="connsiteY135" fmla="*/ 625292 h 812608"/>
                <a:gd name="connsiteX136" fmla="*/ 10835202 w 13723853"/>
                <a:gd name="connsiteY136" fmla="*/ 607627 h 812608"/>
                <a:gd name="connsiteX137" fmla="*/ 10395373 w 13723853"/>
                <a:gd name="connsiteY137" fmla="*/ 320302 h 812608"/>
                <a:gd name="connsiteX138" fmla="*/ 10129762 w 13723853"/>
                <a:gd name="connsiteY138" fmla="*/ 411089 h 812608"/>
                <a:gd name="connsiteX139" fmla="*/ 10084555 w 13723853"/>
                <a:gd name="connsiteY139" fmla="*/ 449000 h 812608"/>
                <a:gd name="connsiteX140" fmla="*/ 10078982 w 13723853"/>
                <a:gd name="connsiteY140" fmla="*/ 456073 h 812608"/>
                <a:gd name="connsiteX141" fmla="*/ 10044861 w 13723853"/>
                <a:gd name="connsiteY141" fmla="*/ 488902 h 812608"/>
                <a:gd name="connsiteX142" fmla="*/ 10019780 w 13723853"/>
                <a:gd name="connsiteY142" fmla="*/ 515951 h 812608"/>
                <a:gd name="connsiteX143" fmla="*/ 9930545 w 13723853"/>
                <a:gd name="connsiteY143" fmla="*/ 652795 h 812608"/>
                <a:gd name="connsiteX144" fmla="*/ 9913035 w 13723853"/>
                <a:gd name="connsiteY144" fmla="*/ 693279 h 812608"/>
                <a:gd name="connsiteX145" fmla="*/ 9930719 w 13723853"/>
                <a:gd name="connsiteY145" fmla="*/ 635378 h 812608"/>
                <a:gd name="connsiteX146" fmla="*/ 9967058 w 13723853"/>
                <a:gd name="connsiteY146" fmla="*/ 553928 h 812608"/>
                <a:gd name="connsiteX147" fmla="*/ 9925778 w 13723853"/>
                <a:gd name="connsiteY147" fmla="*/ 583206 h 812608"/>
                <a:gd name="connsiteX148" fmla="*/ 9652206 w 13723853"/>
                <a:gd name="connsiteY148" fmla="*/ 660611 h 812608"/>
                <a:gd name="connsiteX149" fmla="*/ 9281779 w 13723853"/>
                <a:gd name="connsiteY149" fmla="*/ 512015 h 812608"/>
                <a:gd name="connsiteX150" fmla="*/ 9233572 w 13723853"/>
                <a:gd name="connsiteY150" fmla="*/ 464676 h 812608"/>
                <a:gd name="connsiteX151" fmla="*/ 9229259 w 13723853"/>
                <a:gd name="connsiteY151" fmla="*/ 473299 h 812608"/>
                <a:gd name="connsiteX152" fmla="*/ 9219723 w 13723853"/>
                <a:gd name="connsiteY152" fmla="*/ 455635 h 812608"/>
                <a:gd name="connsiteX153" fmla="*/ 8779893 w 13723853"/>
                <a:gd name="connsiteY153" fmla="*/ 168309 h 812608"/>
                <a:gd name="connsiteX154" fmla="*/ 8356831 w 13723853"/>
                <a:gd name="connsiteY154" fmla="*/ 428742 h 812608"/>
                <a:gd name="connsiteX155" fmla="*/ 8356580 w 13723853"/>
                <a:gd name="connsiteY155" fmla="*/ 429151 h 812608"/>
                <a:gd name="connsiteX156" fmla="*/ 8355088 w 13723853"/>
                <a:gd name="connsiteY156" fmla="*/ 432245 h 812608"/>
                <a:gd name="connsiteX157" fmla="*/ 8328302 w 13723853"/>
                <a:gd name="connsiteY157" fmla="*/ 480215 h 812608"/>
                <a:gd name="connsiteX158" fmla="*/ 8315046 w 13723853"/>
                <a:gd name="connsiteY158" fmla="*/ 500850 h 812608"/>
                <a:gd name="connsiteX159" fmla="*/ 8297557 w 13723853"/>
                <a:gd name="connsiteY159" fmla="*/ 541286 h 812608"/>
                <a:gd name="connsiteX160" fmla="*/ 8305248 w 13723853"/>
                <a:gd name="connsiteY160" fmla="*/ 516102 h 812608"/>
                <a:gd name="connsiteX161" fmla="*/ 8299138 w 13723853"/>
                <a:gd name="connsiteY161" fmla="*/ 525614 h 812608"/>
                <a:gd name="connsiteX162" fmla="*/ 7807387 w 13723853"/>
                <a:gd name="connsiteY162" fmla="*/ 812604 h 812608"/>
                <a:gd name="connsiteX163" fmla="*/ 7436959 w 13723853"/>
                <a:gd name="connsiteY163" fmla="*/ 664008 h 812608"/>
                <a:gd name="connsiteX164" fmla="*/ 7388753 w 13723853"/>
                <a:gd name="connsiteY164" fmla="*/ 616669 h 812608"/>
                <a:gd name="connsiteX165" fmla="*/ 7384439 w 13723853"/>
                <a:gd name="connsiteY165" fmla="*/ 625293 h 812608"/>
                <a:gd name="connsiteX166" fmla="*/ 7374904 w 13723853"/>
                <a:gd name="connsiteY166" fmla="*/ 607628 h 812608"/>
                <a:gd name="connsiteX167" fmla="*/ 6935074 w 13723853"/>
                <a:gd name="connsiteY167" fmla="*/ 320302 h 812608"/>
                <a:gd name="connsiteX168" fmla="*/ 6669465 w 13723853"/>
                <a:gd name="connsiteY168" fmla="*/ 411089 h 812608"/>
                <a:gd name="connsiteX169" fmla="*/ 6624260 w 13723853"/>
                <a:gd name="connsiteY169" fmla="*/ 448999 h 812608"/>
                <a:gd name="connsiteX170" fmla="*/ 6618684 w 13723853"/>
                <a:gd name="connsiteY170" fmla="*/ 456075 h 812608"/>
                <a:gd name="connsiteX171" fmla="*/ 6584554 w 13723853"/>
                <a:gd name="connsiteY171" fmla="*/ 488913 h 812608"/>
                <a:gd name="connsiteX172" fmla="*/ 6559482 w 13723853"/>
                <a:gd name="connsiteY172" fmla="*/ 515952 h 812608"/>
                <a:gd name="connsiteX173" fmla="*/ 6470247 w 13723853"/>
                <a:gd name="connsiteY173" fmla="*/ 652796 h 812608"/>
                <a:gd name="connsiteX174" fmla="*/ 6452738 w 13723853"/>
                <a:gd name="connsiteY174" fmla="*/ 693280 h 812608"/>
                <a:gd name="connsiteX175" fmla="*/ 6470421 w 13723853"/>
                <a:gd name="connsiteY175" fmla="*/ 635379 h 812608"/>
                <a:gd name="connsiteX176" fmla="*/ 6506759 w 13723853"/>
                <a:gd name="connsiteY176" fmla="*/ 553930 h 812608"/>
                <a:gd name="connsiteX177" fmla="*/ 6465480 w 13723853"/>
                <a:gd name="connsiteY177" fmla="*/ 583208 h 812608"/>
                <a:gd name="connsiteX178" fmla="*/ 6191908 w 13723853"/>
                <a:gd name="connsiteY178" fmla="*/ 660613 h 812608"/>
                <a:gd name="connsiteX179" fmla="*/ 5821481 w 13723853"/>
                <a:gd name="connsiteY179" fmla="*/ 512017 h 812608"/>
                <a:gd name="connsiteX180" fmla="*/ 5773274 w 13723853"/>
                <a:gd name="connsiteY180" fmla="*/ 464678 h 812608"/>
                <a:gd name="connsiteX181" fmla="*/ 5768961 w 13723853"/>
                <a:gd name="connsiteY181" fmla="*/ 473301 h 812608"/>
                <a:gd name="connsiteX182" fmla="*/ 5759425 w 13723853"/>
                <a:gd name="connsiteY182" fmla="*/ 455637 h 812608"/>
                <a:gd name="connsiteX183" fmla="*/ 5319596 w 13723853"/>
                <a:gd name="connsiteY183" fmla="*/ 168311 h 812608"/>
                <a:gd name="connsiteX184" fmla="*/ 4896534 w 13723853"/>
                <a:gd name="connsiteY184" fmla="*/ 428744 h 812608"/>
                <a:gd name="connsiteX185" fmla="*/ 4896282 w 13723853"/>
                <a:gd name="connsiteY185" fmla="*/ 429153 h 812608"/>
                <a:gd name="connsiteX186" fmla="*/ 4894790 w 13723853"/>
                <a:gd name="connsiteY186" fmla="*/ 432247 h 812608"/>
                <a:gd name="connsiteX187" fmla="*/ 4868004 w 13723853"/>
                <a:gd name="connsiteY187" fmla="*/ 480217 h 812608"/>
                <a:gd name="connsiteX188" fmla="*/ 4854748 w 13723853"/>
                <a:gd name="connsiteY188" fmla="*/ 500852 h 812608"/>
                <a:gd name="connsiteX189" fmla="*/ 4837259 w 13723853"/>
                <a:gd name="connsiteY189" fmla="*/ 541288 h 812608"/>
                <a:gd name="connsiteX190" fmla="*/ 4844951 w 13723853"/>
                <a:gd name="connsiteY190" fmla="*/ 516104 h 812608"/>
                <a:gd name="connsiteX191" fmla="*/ 4838840 w 13723853"/>
                <a:gd name="connsiteY191" fmla="*/ 525616 h 812608"/>
                <a:gd name="connsiteX192" fmla="*/ 4347089 w 13723853"/>
                <a:gd name="connsiteY192" fmla="*/ 812606 h 812608"/>
                <a:gd name="connsiteX193" fmla="*/ 3976662 w 13723853"/>
                <a:gd name="connsiteY193" fmla="*/ 664010 h 812608"/>
                <a:gd name="connsiteX194" fmla="*/ 3928455 w 13723853"/>
                <a:gd name="connsiteY194" fmla="*/ 616671 h 812608"/>
                <a:gd name="connsiteX195" fmla="*/ 3924142 w 13723853"/>
                <a:gd name="connsiteY195" fmla="*/ 625295 h 812608"/>
                <a:gd name="connsiteX196" fmla="*/ 3914606 w 13723853"/>
                <a:gd name="connsiteY196" fmla="*/ 607630 h 812608"/>
                <a:gd name="connsiteX197" fmla="*/ 3474777 w 13723853"/>
                <a:gd name="connsiteY197" fmla="*/ 320304 h 812608"/>
                <a:gd name="connsiteX198" fmla="*/ 3209167 w 13723853"/>
                <a:gd name="connsiteY198" fmla="*/ 411091 h 812608"/>
                <a:gd name="connsiteX199" fmla="*/ 3163963 w 13723853"/>
                <a:gd name="connsiteY199" fmla="*/ 449001 h 812608"/>
                <a:gd name="connsiteX200" fmla="*/ 3158386 w 13723853"/>
                <a:gd name="connsiteY200" fmla="*/ 456077 h 812608"/>
                <a:gd name="connsiteX201" fmla="*/ 3124257 w 13723853"/>
                <a:gd name="connsiteY201" fmla="*/ 488915 h 812608"/>
                <a:gd name="connsiteX202" fmla="*/ 3099185 w 13723853"/>
                <a:gd name="connsiteY202" fmla="*/ 515954 h 812608"/>
                <a:gd name="connsiteX203" fmla="*/ 3009950 w 13723853"/>
                <a:gd name="connsiteY203" fmla="*/ 652798 h 812608"/>
                <a:gd name="connsiteX204" fmla="*/ 2992440 w 13723853"/>
                <a:gd name="connsiteY204" fmla="*/ 693282 h 812608"/>
                <a:gd name="connsiteX205" fmla="*/ 3010123 w 13723853"/>
                <a:gd name="connsiteY205" fmla="*/ 635381 h 812608"/>
                <a:gd name="connsiteX206" fmla="*/ 3046461 w 13723853"/>
                <a:gd name="connsiteY206" fmla="*/ 553933 h 812608"/>
                <a:gd name="connsiteX207" fmla="*/ 3005183 w 13723853"/>
                <a:gd name="connsiteY207" fmla="*/ 583210 h 812608"/>
                <a:gd name="connsiteX208" fmla="*/ 2731610 w 13723853"/>
                <a:gd name="connsiteY208" fmla="*/ 660615 h 812608"/>
                <a:gd name="connsiteX209" fmla="*/ 2361183 w 13723853"/>
                <a:gd name="connsiteY209" fmla="*/ 512019 h 812608"/>
                <a:gd name="connsiteX210" fmla="*/ 2312977 w 13723853"/>
                <a:gd name="connsiteY210" fmla="*/ 464680 h 812608"/>
                <a:gd name="connsiteX211" fmla="*/ 2308663 w 13723853"/>
                <a:gd name="connsiteY211" fmla="*/ 473303 h 812608"/>
                <a:gd name="connsiteX212" fmla="*/ 2299127 w 13723853"/>
                <a:gd name="connsiteY212" fmla="*/ 455639 h 812608"/>
                <a:gd name="connsiteX213" fmla="*/ 1859298 w 13723853"/>
                <a:gd name="connsiteY213" fmla="*/ 168313 h 812608"/>
                <a:gd name="connsiteX214" fmla="*/ 1436236 w 13723853"/>
                <a:gd name="connsiteY214" fmla="*/ 428746 h 812608"/>
                <a:gd name="connsiteX215" fmla="*/ 1435984 w 13723853"/>
                <a:gd name="connsiteY215" fmla="*/ 429155 h 812608"/>
                <a:gd name="connsiteX216" fmla="*/ 1434492 w 13723853"/>
                <a:gd name="connsiteY216" fmla="*/ 432249 h 812608"/>
                <a:gd name="connsiteX217" fmla="*/ 1407706 w 13723853"/>
                <a:gd name="connsiteY217" fmla="*/ 480219 h 812608"/>
                <a:gd name="connsiteX218" fmla="*/ 1394450 w 13723853"/>
                <a:gd name="connsiteY218" fmla="*/ 500854 h 812608"/>
                <a:gd name="connsiteX219" fmla="*/ 1376961 w 13723853"/>
                <a:gd name="connsiteY219" fmla="*/ 541290 h 812608"/>
                <a:gd name="connsiteX220" fmla="*/ 1384653 w 13723853"/>
                <a:gd name="connsiteY220" fmla="*/ 516106 h 812608"/>
                <a:gd name="connsiteX221" fmla="*/ 1378542 w 13723853"/>
                <a:gd name="connsiteY221" fmla="*/ 525618 h 812608"/>
                <a:gd name="connsiteX222" fmla="*/ 886791 w 13723853"/>
                <a:gd name="connsiteY222" fmla="*/ 812608 h 812608"/>
                <a:gd name="connsiteX0" fmla="*/ 1378542 w 13723853"/>
                <a:gd name="connsiteY0" fmla="*/ 525618 h 812605"/>
                <a:gd name="connsiteX1" fmla="*/ 516364 w 13723853"/>
                <a:gd name="connsiteY1" fmla="*/ 664012 h 812605"/>
                <a:gd name="connsiteX2" fmla="*/ 468157 w 13723853"/>
                <a:gd name="connsiteY2" fmla="*/ 616673 h 812605"/>
                <a:gd name="connsiteX3" fmla="*/ 463844 w 13723853"/>
                <a:gd name="connsiteY3" fmla="*/ 625297 h 812605"/>
                <a:gd name="connsiteX4" fmla="*/ 14479 w 13723853"/>
                <a:gd name="connsiteY4" fmla="*/ 320306 h 812605"/>
                <a:gd name="connsiteX5" fmla="*/ 143492 w 13723853"/>
                <a:gd name="connsiteY5" fmla="*/ 151998 h 812605"/>
                <a:gd name="connsiteX6" fmla="*/ 513919 w 13723853"/>
                <a:gd name="connsiteY6" fmla="*/ 300594 h 812605"/>
                <a:gd name="connsiteX7" fmla="*/ 562125 w 13723853"/>
                <a:gd name="connsiteY7" fmla="*/ 347933 h 812605"/>
                <a:gd name="connsiteX8" fmla="*/ 566439 w 13723853"/>
                <a:gd name="connsiteY8" fmla="*/ 339310 h 812605"/>
                <a:gd name="connsiteX9" fmla="*/ 575975 w 13723853"/>
                <a:gd name="connsiteY9" fmla="*/ 356974 h 812605"/>
                <a:gd name="connsiteX10" fmla="*/ 1015804 w 13723853"/>
                <a:gd name="connsiteY10" fmla="*/ 644300 h 812605"/>
                <a:gd name="connsiteX11" fmla="*/ 1438866 w 13723853"/>
                <a:gd name="connsiteY11" fmla="*/ 383867 h 812605"/>
                <a:gd name="connsiteX12" fmla="*/ 1439118 w 13723853"/>
                <a:gd name="connsiteY12" fmla="*/ 383458 h 812605"/>
                <a:gd name="connsiteX13" fmla="*/ 1440610 w 13723853"/>
                <a:gd name="connsiteY13" fmla="*/ 380364 h 812605"/>
                <a:gd name="connsiteX14" fmla="*/ 1467396 w 13723853"/>
                <a:gd name="connsiteY14" fmla="*/ 332394 h 812605"/>
                <a:gd name="connsiteX15" fmla="*/ 1480651 w 13723853"/>
                <a:gd name="connsiteY15" fmla="*/ 311759 h 812605"/>
                <a:gd name="connsiteX16" fmla="*/ 1498141 w 13723853"/>
                <a:gd name="connsiteY16" fmla="*/ 271323 h 812605"/>
                <a:gd name="connsiteX17" fmla="*/ 1490449 w 13723853"/>
                <a:gd name="connsiteY17" fmla="*/ 296507 h 812605"/>
                <a:gd name="connsiteX18" fmla="*/ 1496559 w 13723853"/>
                <a:gd name="connsiteY18" fmla="*/ 286995 h 812605"/>
                <a:gd name="connsiteX19" fmla="*/ 1988311 w 13723853"/>
                <a:gd name="connsiteY19" fmla="*/ 5 h 812605"/>
                <a:gd name="connsiteX20" fmla="*/ 2358738 w 13723853"/>
                <a:gd name="connsiteY20" fmla="*/ 148601 h 812605"/>
                <a:gd name="connsiteX21" fmla="*/ 2406944 w 13723853"/>
                <a:gd name="connsiteY21" fmla="*/ 195940 h 812605"/>
                <a:gd name="connsiteX22" fmla="*/ 2411258 w 13723853"/>
                <a:gd name="connsiteY22" fmla="*/ 187316 h 812605"/>
                <a:gd name="connsiteX23" fmla="*/ 2420794 w 13723853"/>
                <a:gd name="connsiteY23" fmla="*/ 204981 h 812605"/>
                <a:gd name="connsiteX24" fmla="*/ 2860623 w 13723853"/>
                <a:gd name="connsiteY24" fmla="*/ 492306 h 812605"/>
                <a:gd name="connsiteX25" fmla="*/ 3126233 w 13723853"/>
                <a:gd name="connsiteY25" fmla="*/ 401519 h 812605"/>
                <a:gd name="connsiteX26" fmla="*/ 3171437 w 13723853"/>
                <a:gd name="connsiteY26" fmla="*/ 363610 h 812605"/>
                <a:gd name="connsiteX27" fmla="*/ 3177014 w 13723853"/>
                <a:gd name="connsiteY27" fmla="*/ 356534 h 812605"/>
                <a:gd name="connsiteX28" fmla="*/ 3211143 w 13723853"/>
                <a:gd name="connsiteY28" fmla="*/ 323696 h 812605"/>
                <a:gd name="connsiteX29" fmla="*/ 3236215 w 13723853"/>
                <a:gd name="connsiteY29" fmla="*/ 296657 h 812605"/>
                <a:gd name="connsiteX30" fmla="*/ 3325450 w 13723853"/>
                <a:gd name="connsiteY30" fmla="*/ 159813 h 812605"/>
                <a:gd name="connsiteX31" fmla="*/ 3342960 w 13723853"/>
                <a:gd name="connsiteY31" fmla="*/ 119329 h 812605"/>
                <a:gd name="connsiteX32" fmla="*/ 3325277 w 13723853"/>
                <a:gd name="connsiteY32" fmla="*/ 177230 h 812605"/>
                <a:gd name="connsiteX33" fmla="*/ 3288939 w 13723853"/>
                <a:gd name="connsiteY33" fmla="*/ 258678 h 812605"/>
                <a:gd name="connsiteX34" fmla="*/ 3330217 w 13723853"/>
                <a:gd name="connsiteY34" fmla="*/ 229401 h 812605"/>
                <a:gd name="connsiteX35" fmla="*/ 3603790 w 13723853"/>
                <a:gd name="connsiteY35" fmla="*/ 151996 h 812605"/>
                <a:gd name="connsiteX36" fmla="*/ 3974217 w 13723853"/>
                <a:gd name="connsiteY36" fmla="*/ 300592 h 812605"/>
                <a:gd name="connsiteX37" fmla="*/ 4022423 w 13723853"/>
                <a:gd name="connsiteY37" fmla="*/ 347931 h 812605"/>
                <a:gd name="connsiteX38" fmla="*/ 4026737 w 13723853"/>
                <a:gd name="connsiteY38" fmla="*/ 339308 h 812605"/>
                <a:gd name="connsiteX39" fmla="*/ 4036273 w 13723853"/>
                <a:gd name="connsiteY39" fmla="*/ 356972 h 812605"/>
                <a:gd name="connsiteX40" fmla="*/ 4476102 w 13723853"/>
                <a:gd name="connsiteY40" fmla="*/ 644298 h 812605"/>
                <a:gd name="connsiteX41" fmla="*/ 4899164 w 13723853"/>
                <a:gd name="connsiteY41" fmla="*/ 383865 h 812605"/>
                <a:gd name="connsiteX42" fmla="*/ 4899416 w 13723853"/>
                <a:gd name="connsiteY42" fmla="*/ 383456 h 812605"/>
                <a:gd name="connsiteX43" fmla="*/ 4900908 w 13723853"/>
                <a:gd name="connsiteY43" fmla="*/ 380362 h 812605"/>
                <a:gd name="connsiteX44" fmla="*/ 4927694 w 13723853"/>
                <a:gd name="connsiteY44" fmla="*/ 332392 h 812605"/>
                <a:gd name="connsiteX45" fmla="*/ 4940949 w 13723853"/>
                <a:gd name="connsiteY45" fmla="*/ 311757 h 812605"/>
                <a:gd name="connsiteX46" fmla="*/ 4958439 w 13723853"/>
                <a:gd name="connsiteY46" fmla="*/ 271321 h 812605"/>
                <a:gd name="connsiteX47" fmla="*/ 4950747 w 13723853"/>
                <a:gd name="connsiteY47" fmla="*/ 296505 h 812605"/>
                <a:gd name="connsiteX48" fmla="*/ 4956857 w 13723853"/>
                <a:gd name="connsiteY48" fmla="*/ 286993 h 812605"/>
                <a:gd name="connsiteX49" fmla="*/ 5448609 w 13723853"/>
                <a:gd name="connsiteY49" fmla="*/ 3 h 812605"/>
                <a:gd name="connsiteX50" fmla="*/ 5819036 w 13723853"/>
                <a:gd name="connsiteY50" fmla="*/ 148599 h 812605"/>
                <a:gd name="connsiteX51" fmla="*/ 5867242 w 13723853"/>
                <a:gd name="connsiteY51" fmla="*/ 195938 h 812605"/>
                <a:gd name="connsiteX52" fmla="*/ 5871556 w 13723853"/>
                <a:gd name="connsiteY52" fmla="*/ 187314 h 812605"/>
                <a:gd name="connsiteX53" fmla="*/ 5881092 w 13723853"/>
                <a:gd name="connsiteY53" fmla="*/ 204979 h 812605"/>
                <a:gd name="connsiteX54" fmla="*/ 6320921 w 13723853"/>
                <a:gd name="connsiteY54" fmla="*/ 492304 h 812605"/>
                <a:gd name="connsiteX55" fmla="*/ 6586531 w 13723853"/>
                <a:gd name="connsiteY55" fmla="*/ 401517 h 812605"/>
                <a:gd name="connsiteX56" fmla="*/ 6631735 w 13723853"/>
                <a:gd name="connsiteY56" fmla="*/ 363608 h 812605"/>
                <a:gd name="connsiteX57" fmla="*/ 6637312 w 13723853"/>
                <a:gd name="connsiteY57" fmla="*/ 356532 h 812605"/>
                <a:gd name="connsiteX58" fmla="*/ 6671441 w 13723853"/>
                <a:gd name="connsiteY58" fmla="*/ 323694 h 812605"/>
                <a:gd name="connsiteX59" fmla="*/ 6696513 w 13723853"/>
                <a:gd name="connsiteY59" fmla="*/ 296655 h 812605"/>
                <a:gd name="connsiteX60" fmla="*/ 6785748 w 13723853"/>
                <a:gd name="connsiteY60" fmla="*/ 159811 h 812605"/>
                <a:gd name="connsiteX61" fmla="*/ 6803258 w 13723853"/>
                <a:gd name="connsiteY61" fmla="*/ 119327 h 812605"/>
                <a:gd name="connsiteX62" fmla="*/ 6785574 w 13723853"/>
                <a:gd name="connsiteY62" fmla="*/ 177228 h 812605"/>
                <a:gd name="connsiteX63" fmla="*/ 6749236 w 13723853"/>
                <a:gd name="connsiteY63" fmla="*/ 258677 h 812605"/>
                <a:gd name="connsiteX64" fmla="*/ 6790515 w 13723853"/>
                <a:gd name="connsiteY64" fmla="*/ 229399 h 812605"/>
                <a:gd name="connsiteX65" fmla="*/ 7064088 w 13723853"/>
                <a:gd name="connsiteY65" fmla="*/ 151994 h 812605"/>
                <a:gd name="connsiteX66" fmla="*/ 7434515 w 13723853"/>
                <a:gd name="connsiteY66" fmla="*/ 300590 h 812605"/>
                <a:gd name="connsiteX67" fmla="*/ 7482721 w 13723853"/>
                <a:gd name="connsiteY67" fmla="*/ 347929 h 812605"/>
                <a:gd name="connsiteX68" fmla="*/ 7487035 w 13723853"/>
                <a:gd name="connsiteY68" fmla="*/ 339306 h 812605"/>
                <a:gd name="connsiteX69" fmla="*/ 7496571 w 13723853"/>
                <a:gd name="connsiteY69" fmla="*/ 356970 h 812605"/>
                <a:gd name="connsiteX70" fmla="*/ 7936399 w 13723853"/>
                <a:gd name="connsiteY70" fmla="*/ 644296 h 812605"/>
                <a:gd name="connsiteX71" fmla="*/ 8359462 w 13723853"/>
                <a:gd name="connsiteY71" fmla="*/ 383863 h 812605"/>
                <a:gd name="connsiteX72" fmla="*/ 8359713 w 13723853"/>
                <a:gd name="connsiteY72" fmla="*/ 383454 h 812605"/>
                <a:gd name="connsiteX73" fmla="*/ 8361206 w 13723853"/>
                <a:gd name="connsiteY73" fmla="*/ 380360 h 812605"/>
                <a:gd name="connsiteX74" fmla="*/ 8387992 w 13723853"/>
                <a:gd name="connsiteY74" fmla="*/ 332390 h 812605"/>
                <a:gd name="connsiteX75" fmla="*/ 8401246 w 13723853"/>
                <a:gd name="connsiteY75" fmla="*/ 311755 h 812605"/>
                <a:gd name="connsiteX76" fmla="*/ 8418737 w 13723853"/>
                <a:gd name="connsiteY76" fmla="*/ 271319 h 812605"/>
                <a:gd name="connsiteX77" fmla="*/ 8411045 w 13723853"/>
                <a:gd name="connsiteY77" fmla="*/ 296503 h 812605"/>
                <a:gd name="connsiteX78" fmla="*/ 8417155 w 13723853"/>
                <a:gd name="connsiteY78" fmla="*/ 286991 h 812605"/>
                <a:gd name="connsiteX79" fmla="*/ 8908907 w 13723853"/>
                <a:gd name="connsiteY79" fmla="*/ 1 h 812605"/>
                <a:gd name="connsiteX80" fmla="*/ 9279334 w 13723853"/>
                <a:gd name="connsiteY80" fmla="*/ 148597 h 812605"/>
                <a:gd name="connsiteX81" fmla="*/ 9327540 w 13723853"/>
                <a:gd name="connsiteY81" fmla="*/ 195936 h 812605"/>
                <a:gd name="connsiteX82" fmla="*/ 9331854 w 13723853"/>
                <a:gd name="connsiteY82" fmla="*/ 187312 h 812605"/>
                <a:gd name="connsiteX83" fmla="*/ 9341390 w 13723853"/>
                <a:gd name="connsiteY83" fmla="*/ 204977 h 812605"/>
                <a:gd name="connsiteX84" fmla="*/ 9781218 w 13723853"/>
                <a:gd name="connsiteY84" fmla="*/ 492302 h 812605"/>
                <a:gd name="connsiteX85" fmla="*/ 10046829 w 13723853"/>
                <a:gd name="connsiteY85" fmla="*/ 401515 h 812605"/>
                <a:gd name="connsiteX86" fmla="*/ 10092036 w 13723853"/>
                <a:gd name="connsiteY86" fmla="*/ 363604 h 812605"/>
                <a:gd name="connsiteX87" fmla="*/ 10097610 w 13723853"/>
                <a:gd name="connsiteY87" fmla="*/ 356531 h 812605"/>
                <a:gd name="connsiteX88" fmla="*/ 10131730 w 13723853"/>
                <a:gd name="connsiteY88" fmla="*/ 323702 h 812605"/>
                <a:gd name="connsiteX89" fmla="*/ 10156811 w 13723853"/>
                <a:gd name="connsiteY89" fmla="*/ 296653 h 812605"/>
                <a:gd name="connsiteX90" fmla="*/ 10246046 w 13723853"/>
                <a:gd name="connsiteY90" fmla="*/ 159809 h 812605"/>
                <a:gd name="connsiteX91" fmla="*/ 10263556 w 13723853"/>
                <a:gd name="connsiteY91" fmla="*/ 119325 h 812605"/>
                <a:gd name="connsiteX92" fmla="*/ 10245872 w 13723853"/>
                <a:gd name="connsiteY92" fmla="*/ 177226 h 812605"/>
                <a:gd name="connsiteX93" fmla="*/ 10209533 w 13723853"/>
                <a:gd name="connsiteY93" fmla="*/ 258676 h 812605"/>
                <a:gd name="connsiteX94" fmla="*/ 10250813 w 13723853"/>
                <a:gd name="connsiteY94" fmla="*/ 229399 h 812605"/>
                <a:gd name="connsiteX95" fmla="*/ 10524386 w 13723853"/>
                <a:gd name="connsiteY95" fmla="*/ 151993 h 812605"/>
                <a:gd name="connsiteX96" fmla="*/ 10894813 w 13723853"/>
                <a:gd name="connsiteY96" fmla="*/ 300589 h 812605"/>
                <a:gd name="connsiteX97" fmla="*/ 10943019 w 13723853"/>
                <a:gd name="connsiteY97" fmla="*/ 347928 h 812605"/>
                <a:gd name="connsiteX98" fmla="*/ 10947333 w 13723853"/>
                <a:gd name="connsiteY98" fmla="*/ 339305 h 812605"/>
                <a:gd name="connsiteX99" fmla="*/ 10956868 w 13723853"/>
                <a:gd name="connsiteY99" fmla="*/ 356969 h 812605"/>
                <a:gd name="connsiteX100" fmla="*/ 11396698 w 13723853"/>
                <a:gd name="connsiteY100" fmla="*/ 644295 h 812605"/>
                <a:gd name="connsiteX101" fmla="*/ 11819760 w 13723853"/>
                <a:gd name="connsiteY101" fmla="*/ 383862 h 812605"/>
                <a:gd name="connsiteX102" fmla="*/ 11820012 w 13723853"/>
                <a:gd name="connsiteY102" fmla="*/ 383453 h 812605"/>
                <a:gd name="connsiteX103" fmla="*/ 11821504 w 13723853"/>
                <a:gd name="connsiteY103" fmla="*/ 380359 h 812605"/>
                <a:gd name="connsiteX104" fmla="*/ 11848290 w 13723853"/>
                <a:gd name="connsiteY104" fmla="*/ 332389 h 812605"/>
                <a:gd name="connsiteX105" fmla="*/ 11861545 w 13723853"/>
                <a:gd name="connsiteY105" fmla="*/ 311754 h 812605"/>
                <a:gd name="connsiteX106" fmla="*/ 11879034 w 13723853"/>
                <a:gd name="connsiteY106" fmla="*/ 271318 h 812605"/>
                <a:gd name="connsiteX107" fmla="*/ 11871343 w 13723853"/>
                <a:gd name="connsiteY107" fmla="*/ 296502 h 812605"/>
                <a:gd name="connsiteX108" fmla="*/ 11877453 w 13723853"/>
                <a:gd name="connsiteY108" fmla="*/ 286990 h 812605"/>
                <a:gd name="connsiteX109" fmla="*/ 12369205 w 13723853"/>
                <a:gd name="connsiteY109" fmla="*/ 0 h 812605"/>
                <a:gd name="connsiteX110" fmla="*/ 12739632 w 13723853"/>
                <a:gd name="connsiteY110" fmla="*/ 148596 h 812605"/>
                <a:gd name="connsiteX111" fmla="*/ 12787838 w 13723853"/>
                <a:gd name="connsiteY111" fmla="*/ 195935 h 812605"/>
                <a:gd name="connsiteX112" fmla="*/ 12792152 w 13723853"/>
                <a:gd name="connsiteY112" fmla="*/ 187311 h 812605"/>
                <a:gd name="connsiteX113" fmla="*/ 12801688 w 13723853"/>
                <a:gd name="connsiteY113" fmla="*/ 204976 h 812605"/>
                <a:gd name="connsiteX114" fmla="*/ 13241517 w 13723853"/>
                <a:gd name="connsiteY114" fmla="*/ 492302 h 812605"/>
                <a:gd name="connsiteX115" fmla="*/ 13706344 w 13723853"/>
                <a:gd name="connsiteY115" fmla="*/ 159808 h 812605"/>
                <a:gd name="connsiteX116" fmla="*/ 13723853 w 13723853"/>
                <a:gd name="connsiteY116" fmla="*/ 119324 h 812605"/>
                <a:gd name="connsiteX117" fmla="*/ 13706170 w 13723853"/>
                <a:gd name="connsiteY117" fmla="*/ 177225 h 812605"/>
                <a:gd name="connsiteX118" fmla="*/ 13112504 w 13723853"/>
                <a:gd name="connsiteY118" fmla="*/ 660610 h 812605"/>
                <a:gd name="connsiteX119" fmla="*/ 12742077 w 13723853"/>
                <a:gd name="connsiteY119" fmla="*/ 512014 h 812605"/>
                <a:gd name="connsiteX120" fmla="*/ 12693871 w 13723853"/>
                <a:gd name="connsiteY120" fmla="*/ 464675 h 812605"/>
                <a:gd name="connsiteX121" fmla="*/ 12689556 w 13723853"/>
                <a:gd name="connsiteY121" fmla="*/ 473298 h 812605"/>
                <a:gd name="connsiteX122" fmla="*/ 12680021 w 13723853"/>
                <a:gd name="connsiteY122" fmla="*/ 455634 h 812605"/>
                <a:gd name="connsiteX123" fmla="*/ 12240192 w 13723853"/>
                <a:gd name="connsiteY123" fmla="*/ 168308 h 812605"/>
                <a:gd name="connsiteX124" fmla="*/ 11817130 w 13723853"/>
                <a:gd name="connsiteY124" fmla="*/ 428741 h 812605"/>
                <a:gd name="connsiteX125" fmla="*/ 11816878 w 13723853"/>
                <a:gd name="connsiteY125" fmla="*/ 429150 h 812605"/>
                <a:gd name="connsiteX126" fmla="*/ 11815386 w 13723853"/>
                <a:gd name="connsiteY126" fmla="*/ 432244 h 812605"/>
                <a:gd name="connsiteX127" fmla="*/ 11788599 w 13723853"/>
                <a:gd name="connsiteY127" fmla="*/ 480214 h 812605"/>
                <a:gd name="connsiteX128" fmla="*/ 11775345 w 13723853"/>
                <a:gd name="connsiteY128" fmla="*/ 500849 h 812605"/>
                <a:gd name="connsiteX129" fmla="*/ 11757855 w 13723853"/>
                <a:gd name="connsiteY129" fmla="*/ 541285 h 812605"/>
                <a:gd name="connsiteX130" fmla="*/ 11765546 w 13723853"/>
                <a:gd name="connsiteY130" fmla="*/ 516101 h 812605"/>
                <a:gd name="connsiteX131" fmla="*/ 11759437 w 13723853"/>
                <a:gd name="connsiteY131" fmla="*/ 525613 h 812605"/>
                <a:gd name="connsiteX132" fmla="*/ 11267684 w 13723853"/>
                <a:gd name="connsiteY132" fmla="*/ 812603 h 812605"/>
                <a:gd name="connsiteX133" fmla="*/ 10897257 w 13723853"/>
                <a:gd name="connsiteY133" fmla="*/ 664007 h 812605"/>
                <a:gd name="connsiteX134" fmla="*/ 10849051 w 13723853"/>
                <a:gd name="connsiteY134" fmla="*/ 616668 h 812605"/>
                <a:gd name="connsiteX135" fmla="*/ 10844737 w 13723853"/>
                <a:gd name="connsiteY135" fmla="*/ 625292 h 812605"/>
                <a:gd name="connsiteX136" fmla="*/ 10835202 w 13723853"/>
                <a:gd name="connsiteY136" fmla="*/ 607627 h 812605"/>
                <a:gd name="connsiteX137" fmla="*/ 10395373 w 13723853"/>
                <a:gd name="connsiteY137" fmla="*/ 320302 h 812605"/>
                <a:gd name="connsiteX138" fmla="*/ 10129762 w 13723853"/>
                <a:gd name="connsiteY138" fmla="*/ 411089 h 812605"/>
                <a:gd name="connsiteX139" fmla="*/ 10084555 w 13723853"/>
                <a:gd name="connsiteY139" fmla="*/ 449000 h 812605"/>
                <a:gd name="connsiteX140" fmla="*/ 10078982 w 13723853"/>
                <a:gd name="connsiteY140" fmla="*/ 456073 h 812605"/>
                <a:gd name="connsiteX141" fmla="*/ 10044861 w 13723853"/>
                <a:gd name="connsiteY141" fmla="*/ 488902 h 812605"/>
                <a:gd name="connsiteX142" fmla="*/ 10019780 w 13723853"/>
                <a:gd name="connsiteY142" fmla="*/ 515951 h 812605"/>
                <a:gd name="connsiteX143" fmla="*/ 9930545 w 13723853"/>
                <a:gd name="connsiteY143" fmla="*/ 652795 h 812605"/>
                <a:gd name="connsiteX144" fmla="*/ 9913035 w 13723853"/>
                <a:gd name="connsiteY144" fmla="*/ 693279 h 812605"/>
                <a:gd name="connsiteX145" fmla="*/ 9930719 w 13723853"/>
                <a:gd name="connsiteY145" fmla="*/ 635378 h 812605"/>
                <a:gd name="connsiteX146" fmla="*/ 9967058 w 13723853"/>
                <a:gd name="connsiteY146" fmla="*/ 553928 h 812605"/>
                <a:gd name="connsiteX147" fmla="*/ 9925778 w 13723853"/>
                <a:gd name="connsiteY147" fmla="*/ 583206 h 812605"/>
                <a:gd name="connsiteX148" fmla="*/ 9652206 w 13723853"/>
                <a:gd name="connsiteY148" fmla="*/ 660611 h 812605"/>
                <a:gd name="connsiteX149" fmla="*/ 9281779 w 13723853"/>
                <a:gd name="connsiteY149" fmla="*/ 512015 h 812605"/>
                <a:gd name="connsiteX150" fmla="*/ 9233572 w 13723853"/>
                <a:gd name="connsiteY150" fmla="*/ 464676 h 812605"/>
                <a:gd name="connsiteX151" fmla="*/ 9229259 w 13723853"/>
                <a:gd name="connsiteY151" fmla="*/ 473299 h 812605"/>
                <a:gd name="connsiteX152" fmla="*/ 9219723 w 13723853"/>
                <a:gd name="connsiteY152" fmla="*/ 455635 h 812605"/>
                <a:gd name="connsiteX153" fmla="*/ 8779893 w 13723853"/>
                <a:gd name="connsiteY153" fmla="*/ 168309 h 812605"/>
                <a:gd name="connsiteX154" fmla="*/ 8356831 w 13723853"/>
                <a:gd name="connsiteY154" fmla="*/ 428742 h 812605"/>
                <a:gd name="connsiteX155" fmla="*/ 8356580 w 13723853"/>
                <a:gd name="connsiteY155" fmla="*/ 429151 h 812605"/>
                <a:gd name="connsiteX156" fmla="*/ 8355088 w 13723853"/>
                <a:gd name="connsiteY156" fmla="*/ 432245 h 812605"/>
                <a:gd name="connsiteX157" fmla="*/ 8328302 w 13723853"/>
                <a:gd name="connsiteY157" fmla="*/ 480215 h 812605"/>
                <a:gd name="connsiteX158" fmla="*/ 8315046 w 13723853"/>
                <a:gd name="connsiteY158" fmla="*/ 500850 h 812605"/>
                <a:gd name="connsiteX159" fmla="*/ 8297557 w 13723853"/>
                <a:gd name="connsiteY159" fmla="*/ 541286 h 812605"/>
                <a:gd name="connsiteX160" fmla="*/ 8305248 w 13723853"/>
                <a:gd name="connsiteY160" fmla="*/ 516102 h 812605"/>
                <a:gd name="connsiteX161" fmla="*/ 8299138 w 13723853"/>
                <a:gd name="connsiteY161" fmla="*/ 525614 h 812605"/>
                <a:gd name="connsiteX162" fmla="*/ 7807387 w 13723853"/>
                <a:gd name="connsiteY162" fmla="*/ 812604 h 812605"/>
                <a:gd name="connsiteX163" fmla="*/ 7436959 w 13723853"/>
                <a:gd name="connsiteY163" fmla="*/ 664008 h 812605"/>
                <a:gd name="connsiteX164" fmla="*/ 7388753 w 13723853"/>
                <a:gd name="connsiteY164" fmla="*/ 616669 h 812605"/>
                <a:gd name="connsiteX165" fmla="*/ 7384439 w 13723853"/>
                <a:gd name="connsiteY165" fmla="*/ 625293 h 812605"/>
                <a:gd name="connsiteX166" fmla="*/ 7374904 w 13723853"/>
                <a:gd name="connsiteY166" fmla="*/ 607628 h 812605"/>
                <a:gd name="connsiteX167" fmla="*/ 6935074 w 13723853"/>
                <a:gd name="connsiteY167" fmla="*/ 320302 h 812605"/>
                <a:gd name="connsiteX168" fmla="*/ 6669465 w 13723853"/>
                <a:gd name="connsiteY168" fmla="*/ 411089 h 812605"/>
                <a:gd name="connsiteX169" fmla="*/ 6624260 w 13723853"/>
                <a:gd name="connsiteY169" fmla="*/ 448999 h 812605"/>
                <a:gd name="connsiteX170" fmla="*/ 6618684 w 13723853"/>
                <a:gd name="connsiteY170" fmla="*/ 456075 h 812605"/>
                <a:gd name="connsiteX171" fmla="*/ 6584554 w 13723853"/>
                <a:gd name="connsiteY171" fmla="*/ 488913 h 812605"/>
                <a:gd name="connsiteX172" fmla="*/ 6559482 w 13723853"/>
                <a:gd name="connsiteY172" fmla="*/ 515952 h 812605"/>
                <a:gd name="connsiteX173" fmla="*/ 6470247 w 13723853"/>
                <a:gd name="connsiteY173" fmla="*/ 652796 h 812605"/>
                <a:gd name="connsiteX174" fmla="*/ 6452738 w 13723853"/>
                <a:gd name="connsiteY174" fmla="*/ 693280 h 812605"/>
                <a:gd name="connsiteX175" fmla="*/ 6470421 w 13723853"/>
                <a:gd name="connsiteY175" fmla="*/ 635379 h 812605"/>
                <a:gd name="connsiteX176" fmla="*/ 6506759 w 13723853"/>
                <a:gd name="connsiteY176" fmla="*/ 553930 h 812605"/>
                <a:gd name="connsiteX177" fmla="*/ 6465480 w 13723853"/>
                <a:gd name="connsiteY177" fmla="*/ 583208 h 812605"/>
                <a:gd name="connsiteX178" fmla="*/ 6191908 w 13723853"/>
                <a:gd name="connsiteY178" fmla="*/ 660613 h 812605"/>
                <a:gd name="connsiteX179" fmla="*/ 5821481 w 13723853"/>
                <a:gd name="connsiteY179" fmla="*/ 512017 h 812605"/>
                <a:gd name="connsiteX180" fmla="*/ 5773274 w 13723853"/>
                <a:gd name="connsiteY180" fmla="*/ 464678 h 812605"/>
                <a:gd name="connsiteX181" fmla="*/ 5768961 w 13723853"/>
                <a:gd name="connsiteY181" fmla="*/ 473301 h 812605"/>
                <a:gd name="connsiteX182" fmla="*/ 5759425 w 13723853"/>
                <a:gd name="connsiteY182" fmla="*/ 455637 h 812605"/>
                <a:gd name="connsiteX183" fmla="*/ 5319596 w 13723853"/>
                <a:gd name="connsiteY183" fmla="*/ 168311 h 812605"/>
                <a:gd name="connsiteX184" fmla="*/ 4896534 w 13723853"/>
                <a:gd name="connsiteY184" fmla="*/ 428744 h 812605"/>
                <a:gd name="connsiteX185" fmla="*/ 4896282 w 13723853"/>
                <a:gd name="connsiteY185" fmla="*/ 429153 h 812605"/>
                <a:gd name="connsiteX186" fmla="*/ 4894790 w 13723853"/>
                <a:gd name="connsiteY186" fmla="*/ 432247 h 812605"/>
                <a:gd name="connsiteX187" fmla="*/ 4868004 w 13723853"/>
                <a:gd name="connsiteY187" fmla="*/ 480217 h 812605"/>
                <a:gd name="connsiteX188" fmla="*/ 4854748 w 13723853"/>
                <a:gd name="connsiteY188" fmla="*/ 500852 h 812605"/>
                <a:gd name="connsiteX189" fmla="*/ 4837259 w 13723853"/>
                <a:gd name="connsiteY189" fmla="*/ 541288 h 812605"/>
                <a:gd name="connsiteX190" fmla="*/ 4844951 w 13723853"/>
                <a:gd name="connsiteY190" fmla="*/ 516104 h 812605"/>
                <a:gd name="connsiteX191" fmla="*/ 4838840 w 13723853"/>
                <a:gd name="connsiteY191" fmla="*/ 525616 h 812605"/>
                <a:gd name="connsiteX192" fmla="*/ 4347089 w 13723853"/>
                <a:gd name="connsiteY192" fmla="*/ 812606 h 812605"/>
                <a:gd name="connsiteX193" fmla="*/ 3976662 w 13723853"/>
                <a:gd name="connsiteY193" fmla="*/ 664010 h 812605"/>
                <a:gd name="connsiteX194" fmla="*/ 3928455 w 13723853"/>
                <a:gd name="connsiteY194" fmla="*/ 616671 h 812605"/>
                <a:gd name="connsiteX195" fmla="*/ 3924142 w 13723853"/>
                <a:gd name="connsiteY195" fmla="*/ 625295 h 812605"/>
                <a:gd name="connsiteX196" fmla="*/ 3914606 w 13723853"/>
                <a:gd name="connsiteY196" fmla="*/ 607630 h 812605"/>
                <a:gd name="connsiteX197" fmla="*/ 3474777 w 13723853"/>
                <a:gd name="connsiteY197" fmla="*/ 320304 h 812605"/>
                <a:gd name="connsiteX198" fmla="*/ 3209167 w 13723853"/>
                <a:gd name="connsiteY198" fmla="*/ 411091 h 812605"/>
                <a:gd name="connsiteX199" fmla="*/ 3163963 w 13723853"/>
                <a:gd name="connsiteY199" fmla="*/ 449001 h 812605"/>
                <a:gd name="connsiteX200" fmla="*/ 3158386 w 13723853"/>
                <a:gd name="connsiteY200" fmla="*/ 456077 h 812605"/>
                <a:gd name="connsiteX201" fmla="*/ 3124257 w 13723853"/>
                <a:gd name="connsiteY201" fmla="*/ 488915 h 812605"/>
                <a:gd name="connsiteX202" fmla="*/ 3099185 w 13723853"/>
                <a:gd name="connsiteY202" fmla="*/ 515954 h 812605"/>
                <a:gd name="connsiteX203" fmla="*/ 3009950 w 13723853"/>
                <a:gd name="connsiteY203" fmla="*/ 652798 h 812605"/>
                <a:gd name="connsiteX204" fmla="*/ 2992440 w 13723853"/>
                <a:gd name="connsiteY204" fmla="*/ 693282 h 812605"/>
                <a:gd name="connsiteX205" fmla="*/ 3010123 w 13723853"/>
                <a:gd name="connsiteY205" fmla="*/ 635381 h 812605"/>
                <a:gd name="connsiteX206" fmla="*/ 3046461 w 13723853"/>
                <a:gd name="connsiteY206" fmla="*/ 553933 h 812605"/>
                <a:gd name="connsiteX207" fmla="*/ 3005183 w 13723853"/>
                <a:gd name="connsiteY207" fmla="*/ 583210 h 812605"/>
                <a:gd name="connsiteX208" fmla="*/ 2731610 w 13723853"/>
                <a:gd name="connsiteY208" fmla="*/ 660615 h 812605"/>
                <a:gd name="connsiteX209" fmla="*/ 2361183 w 13723853"/>
                <a:gd name="connsiteY209" fmla="*/ 512019 h 812605"/>
                <a:gd name="connsiteX210" fmla="*/ 2312977 w 13723853"/>
                <a:gd name="connsiteY210" fmla="*/ 464680 h 812605"/>
                <a:gd name="connsiteX211" fmla="*/ 2308663 w 13723853"/>
                <a:gd name="connsiteY211" fmla="*/ 473303 h 812605"/>
                <a:gd name="connsiteX212" fmla="*/ 2299127 w 13723853"/>
                <a:gd name="connsiteY212" fmla="*/ 455639 h 812605"/>
                <a:gd name="connsiteX213" fmla="*/ 1859298 w 13723853"/>
                <a:gd name="connsiteY213" fmla="*/ 168313 h 812605"/>
                <a:gd name="connsiteX214" fmla="*/ 1436236 w 13723853"/>
                <a:gd name="connsiteY214" fmla="*/ 428746 h 812605"/>
                <a:gd name="connsiteX215" fmla="*/ 1435984 w 13723853"/>
                <a:gd name="connsiteY215" fmla="*/ 429155 h 812605"/>
                <a:gd name="connsiteX216" fmla="*/ 1434492 w 13723853"/>
                <a:gd name="connsiteY216" fmla="*/ 432249 h 812605"/>
                <a:gd name="connsiteX217" fmla="*/ 1407706 w 13723853"/>
                <a:gd name="connsiteY217" fmla="*/ 480219 h 812605"/>
                <a:gd name="connsiteX218" fmla="*/ 1394450 w 13723853"/>
                <a:gd name="connsiteY218" fmla="*/ 500854 h 812605"/>
                <a:gd name="connsiteX219" fmla="*/ 1376961 w 13723853"/>
                <a:gd name="connsiteY219" fmla="*/ 541290 h 812605"/>
                <a:gd name="connsiteX220" fmla="*/ 1384653 w 13723853"/>
                <a:gd name="connsiteY220" fmla="*/ 516106 h 812605"/>
                <a:gd name="connsiteX221" fmla="*/ 1378542 w 13723853"/>
                <a:gd name="connsiteY221" fmla="*/ 525618 h 812605"/>
                <a:gd name="connsiteX0" fmla="*/ 1378542 w 13723853"/>
                <a:gd name="connsiteY0" fmla="*/ 525618 h 812606"/>
                <a:gd name="connsiteX1" fmla="*/ 516364 w 13723853"/>
                <a:gd name="connsiteY1" fmla="*/ 664012 h 812606"/>
                <a:gd name="connsiteX2" fmla="*/ 468157 w 13723853"/>
                <a:gd name="connsiteY2" fmla="*/ 616673 h 812606"/>
                <a:gd name="connsiteX3" fmla="*/ 463844 w 13723853"/>
                <a:gd name="connsiteY3" fmla="*/ 625297 h 812606"/>
                <a:gd name="connsiteX4" fmla="*/ 14479 w 13723853"/>
                <a:gd name="connsiteY4" fmla="*/ 320306 h 812606"/>
                <a:gd name="connsiteX5" fmla="*/ 143492 w 13723853"/>
                <a:gd name="connsiteY5" fmla="*/ 151998 h 812606"/>
                <a:gd name="connsiteX6" fmla="*/ 513919 w 13723853"/>
                <a:gd name="connsiteY6" fmla="*/ 300594 h 812606"/>
                <a:gd name="connsiteX7" fmla="*/ 562125 w 13723853"/>
                <a:gd name="connsiteY7" fmla="*/ 347933 h 812606"/>
                <a:gd name="connsiteX8" fmla="*/ 566439 w 13723853"/>
                <a:gd name="connsiteY8" fmla="*/ 339310 h 812606"/>
                <a:gd name="connsiteX9" fmla="*/ 575975 w 13723853"/>
                <a:gd name="connsiteY9" fmla="*/ 356974 h 812606"/>
                <a:gd name="connsiteX10" fmla="*/ 1438866 w 13723853"/>
                <a:gd name="connsiteY10" fmla="*/ 383867 h 812606"/>
                <a:gd name="connsiteX11" fmla="*/ 1439118 w 13723853"/>
                <a:gd name="connsiteY11" fmla="*/ 383458 h 812606"/>
                <a:gd name="connsiteX12" fmla="*/ 1440610 w 13723853"/>
                <a:gd name="connsiteY12" fmla="*/ 380364 h 812606"/>
                <a:gd name="connsiteX13" fmla="*/ 1467396 w 13723853"/>
                <a:gd name="connsiteY13" fmla="*/ 332394 h 812606"/>
                <a:gd name="connsiteX14" fmla="*/ 1480651 w 13723853"/>
                <a:gd name="connsiteY14" fmla="*/ 311759 h 812606"/>
                <a:gd name="connsiteX15" fmla="*/ 1498141 w 13723853"/>
                <a:gd name="connsiteY15" fmla="*/ 271323 h 812606"/>
                <a:gd name="connsiteX16" fmla="*/ 1490449 w 13723853"/>
                <a:gd name="connsiteY16" fmla="*/ 296507 h 812606"/>
                <a:gd name="connsiteX17" fmla="*/ 1496559 w 13723853"/>
                <a:gd name="connsiteY17" fmla="*/ 286995 h 812606"/>
                <a:gd name="connsiteX18" fmla="*/ 1988311 w 13723853"/>
                <a:gd name="connsiteY18" fmla="*/ 5 h 812606"/>
                <a:gd name="connsiteX19" fmla="*/ 2358738 w 13723853"/>
                <a:gd name="connsiteY19" fmla="*/ 148601 h 812606"/>
                <a:gd name="connsiteX20" fmla="*/ 2406944 w 13723853"/>
                <a:gd name="connsiteY20" fmla="*/ 195940 h 812606"/>
                <a:gd name="connsiteX21" fmla="*/ 2411258 w 13723853"/>
                <a:gd name="connsiteY21" fmla="*/ 187316 h 812606"/>
                <a:gd name="connsiteX22" fmla="*/ 2420794 w 13723853"/>
                <a:gd name="connsiteY22" fmla="*/ 204981 h 812606"/>
                <a:gd name="connsiteX23" fmla="*/ 2860623 w 13723853"/>
                <a:gd name="connsiteY23" fmla="*/ 492306 h 812606"/>
                <a:gd name="connsiteX24" fmla="*/ 3126233 w 13723853"/>
                <a:gd name="connsiteY24" fmla="*/ 401519 h 812606"/>
                <a:gd name="connsiteX25" fmla="*/ 3171437 w 13723853"/>
                <a:gd name="connsiteY25" fmla="*/ 363610 h 812606"/>
                <a:gd name="connsiteX26" fmla="*/ 3177014 w 13723853"/>
                <a:gd name="connsiteY26" fmla="*/ 356534 h 812606"/>
                <a:gd name="connsiteX27" fmla="*/ 3211143 w 13723853"/>
                <a:gd name="connsiteY27" fmla="*/ 323696 h 812606"/>
                <a:gd name="connsiteX28" fmla="*/ 3236215 w 13723853"/>
                <a:gd name="connsiteY28" fmla="*/ 296657 h 812606"/>
                <a:gd name="connsiteX29" fmla="*/ 3325450 w 13723853"/>
                <a:gd name="connsiteY29" fmla="*/ 159813 h 812606"/>
                <a:gd name="connsiteX30" fmla="*/ 3342960 w 13723853"/>
                <a:gd name="connsiteY30" fmla="*/ 119329 h 812606"/>
                <a:gd name="connsiteX31" fmla="*/ 3325277 w 13723853"/>
                <a:gd name="connsiteY31" fmla="*/ 177230 h 812606"/>
                <a:gd name="connsiteX32" fmla="*/ 3288939 w 13723853"/>
                <a:gd name="connsiteY32" fmla="*/ 258678 h 812606"/>
                <a:gd name="connsiteX33" fmla="*/ 3330217 w 13723853"/>
                <a:gd name="connsiteY33" fmla="*/ 229401 h 812606"/>
                <a:gd name="connsiteX34" fmla="*/ 3603790 w 13723853"/>
                <a:gd name="connsiteY34" fmla="*/ 151996 h 812606"/>
                <a:gd name="connsiteX35" fmla="*/ 3974217 w 13723853"/>
                <a:gd name="connsiteY35" fmla="*/ 300592 h 812606"/>
                <a:gd name="connsiteX36" fmla="*/ 4022423 w 13723853"/>
                <a:gd name="connsiteY36" fmla="*/ 347931 h 812606"/>
                <a:gd name="connsiteX37" fmla="*/ 4026737 w 13723853"/>
                <a:gd name="connsiteY37" fmla="*/ 339308 h 812606"/>
                <a:gd name="connsiteX38" fmla="*/ 4036273 w 13723853"/>
                <a:gd name="connsiteY38" fmla="*/ 356972 h 812606"/>
                <a:gd name="connsiteX39" fmla="*/ 4476102 w 13723853"/>
                <a:gd name="connsiteY39" fmla="*/ 644298 h 812606"/>
                <a:gd name="connsiteX40" fmla="*/ 4899164 w 13723853"/>
                <a:gd name="connsiteY40" fmla="*/ 383865 h 812606"/>
                <a:gd name="connsiteX41" fmla="*/ 4899416 w 13723853"/>
                <a:gd name="connsiteY41" fmla="*/ 383456 h 812606"/>
                <a:gd name="connsiteX42" fmla="*/ 4900908 w 13723853"/>
                <a:gd name="connsiteY42" fmla="*/ 380362 h 812606"/>
                <a:gd name="connsiteX43" fmla="*/ 4927694 w 13723853"/>
                <a:gd name="connsiteY43" fmla="*/ 332392 h 812606"/>
                <a:gd name="connsiteX44" fmla="*/ 4940949 w 13723853"/>
                <a:gd name="connsiteY44" fmla="*/ 311757 h 812606"/>
                <a:gd name="connsiteX45" fmla="*/ 4958439 w 13723853"/>
                <a:gd name="connsiteY45" fmla="*/ 271321 h 812606"/>
                <a:gd name="connsiteX46" fmla="*/ 4950747 w 13723853"/>
                <a:gd name="connsiteY46" fmla="*/ 296505 h 812606"/>
                <a:gd name="connsiteX47" fmla="*/ 4956857 w 13723853"/>
                <a:gd name="connsiteY47" fmla="*/ 286993 h 812606"/>
                <a:gd name="connsiteX48" fmla="*/ 5448609 w 13723853"/>
                <a:gd name="connsiteY48" fmla="*/ 3 h 812606"/>
                <a:gd name="connsiteX49" fmla="*/ 5819036 w 13723853"/>
                <a:gd name="connsiteY49" fmla="*/ 148599 h 812606"/>
                <a:gd name="connsiteX50" fmla="*/ 5867242 w 13723853"/>
                <a:gd name="connsiteY50" fmla="*/ 195938 h 812606"/>
                <a:gd name="connsiteX51" fmla="*/ 5871556 w 13723853"/>
                <a:gd name="connsiteY51" fmla="*/ 187314 h 812606"/>
                <a:gd name="connsiteX52" fmla="*/ 5881092 w 13723853"/>
                <a:gd name="connsiteY52" fmla="*/ 204979 h 812606"/>
                <a:gd name="connsiteX53" fmla="*/ 6320921 w 13723853"/>
                <a:gd name="connsiteY53" fmla="*/ 492304 h 812606"/>
                <a:gd name="connsiteX54" fmla="*/ 6586531 w 13723853"/>
                <a:gd name="connsiteY54" fmla="*/ 401517 h 812606"/>
                <a:gd name="connsiteX55" fmla="*/ 6631735 w 13723853"/>
                <a:gd name="connsiteY55" fmla="*/ 363608 h 812606"/>
                <a:gd name="connsiteX56" fmla="*/ 6637312 w 13723853"/>
                <a:gd name="connsiteY56" fmla="*/ 356532 h 812606"/>
                <a:gd name="connsiteX57" fmla="*/ 6671441 w 13723853"/>
                <a:gd name="connsiteY57" fmla="*/ 323694 h 812606"/>
                <a:gd name="connsiteX58" fmla="*/ 6696513 w 13723853"/>
                <a:gd name="connsiteY58" fmla="*/ 296655 h 812606"/>
                <a:gd name="connsiteX59" fmla="*/ 6785748 w 13723853"/>
                <a:gd name="connsiteY59" fmla="*/ 159811 h 812606"/>
                <a:gd name="connsiteX60" fmla="*/ 6803258 w 13723853"/>
                <a:gd name="connsiteY60" fmla="*/ 119327 h 812606"/>
                <a:gd name="connsiteX61" fmla="*/ 6785574 w 13723853"/>
                <a:gd name="connsiteY61" fmla="*/ 177228 h 812606"/>
                <a:gd name="connsiteX62" fmla="*/ 6749236 w 13723853"/>
                <a:gd name="connsiteY62" fmla="*/ 258677 h 812606"/>
                <a:gd name="connsiteX63" fmla="*/ 6790515 w 13723853"/>
                <a:gd name="connsiteY63" fmla="*/ 229399 h 812606"/>
                <a:gd name="connsiteX64" fmla="*/ 7064088 w 13723853"/>
                <a:gd name="connsiteY64" fmla="*/ 151994 h 812606"/>
                <a:gd name="connsiteX65" fmla="*/ 7434515 w 13723853"/>
                <a:gd name="connsiteY65" fmla="*/ 300590 h 812606"/>
                <a:gd name="connsiteX66" fmla="*/ 7482721 w 13723853"/>
                <a:gd name="connsiteY66" fmla="*/ 347929 h 812606"/>
                <a:gd name="connsiteX67" fmla="*/ 7487035 w 13723853"/>
                <a:gd name="connsiteY67" fmla="*/ 339306 h 812606"/>
                <a:gd name="connsiteX68" fmla="*/ 7496571 w 13723853"/>
                <a:gd name="connsiteY68" fmla="*/ 356970 h 812606"/>
                <a:gd name="connsiteX69" fmla="*/ 7936399 w 13723853"/>
                <a:gd name="connsiteY69" fmla="*/ 644296 h 812606"/>
                <a:gd name="connsiteX70" fmla="*/ 8359462 w 13723853"/>
                <a:gd name="connsiteY70" fmla="*/ 383863 h 812606"/>
                <a:gd name="connsiteX71" fmla="*/ 8359713 w 13723853"/>
                <a:gd name="connsiteY71" fmla="*/ 383454 h 812606"/>
                <a:gd name="connsiteX72" fmla="*/ 8361206 w 13723853"/>
                <a:gd name="connsiteY72" fmla="*/ 380360 h 812606"/>
                <a:gd name="connsiteX73" fmla="*/ 8387992 w 13723853"/>
                <a:gd name="connsiteY73" fmla="*/ 332390 h 812606"/>
                <a:gd name="connsiteX74" fmla="*/ 8401246 w 13723853"/>
                <a:gd name="connsiteY74" fmla="*/ 311755 h 812606"/>
                <a:gd name="connsiteX75" fmla="*/ 8418737 w 13723853"/>
                <a:gd name="connsiteY75" fmla="*/ 271319 h 812606"/>
                <a:gd name="connsiteX76" fmla="*/ 8411045 w 13723853"/>
                <a:gd name="connsiteY76" fmla="*/ 296503 h 812606"/>
                <a:gd name="connsiteX77" fmla="*/ 8417155 w 13723853"/>
                <a:gd name="connsiteY77" fmla="*/ 286991 h 812606"/>
                <a:gd name="connsiteX78" fmla="*/ 8908907 w 13723853"/>
                <a:gd name="connsiteY78" fmla="*/ 1 h 812606"/>
                <a:gd name="connsiteX79" fmla="*/ 9279334 w 13723853"/>
                <a:gd name="connsiteY79" fmla="*/ 148597 h 812606"/>
                <a:gd name="connsiteX80" fmla="*/ 9327540 w 13723853"/>
                <a:gd name="connsiteY80" fmla="*/ 195936 h 812606"/>
                <a:gd name="connsiteX81" fmla="*/ 9331854 w 13723853"/>
                <a:gd name="connsiteY81" fmla="*/ 187312 h 812606"/>
                <a:gd name="connsiteX82" fmla="*/ 9341390 w 13723853"/>
                <a:gd name="connsiteY82" fmla="*/ 204977 h 812606"/>
                <a:gd name="connsiteX83" fmla="*/ 9781218 w 13723853"/>
                <a:gd name="connsiteY83" fmla="*/ 492302 h 812606"/>
                <a:gd name="connsiteX84" fmla="*/ 10046829 w 13723853"/>
                <a:gd name="connsiteY84" fmla="*/ 401515 h 812606"/>
                <a:gd name="connsiteX85" fmla="*/ 10092036 w 13723853"/>
                <a:gd name="connsiteY85" fmla="*/ 363604 h 812606"/>
                <a:gd name="connsiteX86" fmla="*/ 10097610 w 13723853"/>
                <a:gd name="connsiteY86" fmla="*/ 356531 h 812606"/>
                <a:gd name="connsiteX87" fmla="*/ 10131730 w 13723853"/>
                <a:gd name="connsiteY87" fmla="*/ 323702 h 812606"/>
                <a:gd name="connsiteX88" fmla="*/ 10156811 w 13723853"/>
                <a:gd name="connsiteY88" fmla="*/ 296653 h 812606"/>
                <a:gd name="connsiteX89" fmla="*/ 10246046 w 13723853"/>
                <a:gd name="connsiteY89" fmla="*/ 159809 h 812606"/>
                <a:gd name="connsiteX90" fmla="*/ 10263556 w 13723853"/>
                <a:gd name="connsiteY90" fmla="*/ 119325 h 812606"/>
                <a:gd name="connsiteX91" fmla="*/ 10245872 w 13723853"/>
                <a:gd name="connsiteY91" fmla="*/ 177226 h 812606"/>
                <a:gd name="connsiteX92" fmla="*/ 10209533 w 13723853"/>
                <a:gd name="connsiteY92" fmla="*/ 258676 h 812606"/>
                <a:gd name="connsiteX93" fmla="*/ 10250813 w 13723853"/>
                <a:gd name="connsiteY93" fmla="*/ 229399 h 812606"/>
                <a:gd name="connsiteX94" fmla="*/ 10524386 w 13723853"/>
                <a:gd name="connsiteY94" fmla="*/ 151993 h 812606"/>
                <a:gd name="connsiteX95" fmla="*/ 10894813 w 13723853"/>
                <a:gd name="connsiteY95" fmla="*/ 300589 h 812606"/>
                <a:gd name="connsiteX96" fmla="*/ 10943019 w 13723853"/>
                <a:gd name="connsiteY96" fmla="*/ 347928 h 812606"/>
                <a:gd name="connsiteX97" fmla="*/ 10947333 w 13723853"/>
                <a:gd name="connsiteY97" fmla="*/ 339305 h 812606"/>
                <a:gd name="connsiteX98" fmla="*/ 10956868 w 13723853"/>
                <a:gd name="connsiteY98" fmla="*/ 356969 h 812606"/>
                <a:gd name="connsiteX99" fmla="*/ 11396698 w 13723853"/>
                <a:gd name="connsiteY99" fmla="*/ 644295 h 812606"/>
                <a:gd name="connsiteX100" fmla="*/ 11819760 w 13723853"/>
                <a:gd name="connsiteY100" fmla="*/ 383862 h 812606"/>
                <a:gd name="connsiteX101" fmla="*/ 11820012 w 13723853"/>
                <a:gd name="connsiteY101" fmla="*/ 383453 h 812606"/>
                <a:gd name="connsiteX102" fmla="*/ 11821504 w 13723853"/>
                <a:gd name="connsiteY102" fmla="*/ 380359 h 812606"/>
                <a:gd name="connsiteX103" fmla="*/ 11848290 w 13723853"/>
                <a:gd name="connsiteY103" fmla="*/ 332389 h 812606"/>
                <a:gd name="connsiteX104" fmla="*/ 11861545 w 13723853"/>
                <a:gd name="connsiteY104" fmla="*/ 311754 h 812606"/>
                <a:gd name="connsiteX105" fmla="*/ 11879034 w 13723853"/>
                <a:gd name="connsiteY105" fmla="*/ 271318 h 812606"/>
                <a:gd name="connsiteX106" fmla="*/ 11871343 w 13723853"/>
                <a:gd name="connsiteY106" fmla="*/ 296502 h 812606"/>
                <a:gd name="connsiteX107" fmla="*/ 11877453 w 13723853"/>
                <a:gd name="connsiteY107" fmla="*/ 286990 h 812606"/>
                <a:gd name="connsiteX108" fmla="*/ 12369205 w 13723853"/>
                <a:gd name="connsiteY108" fmla="*/ 0 h 812606"/>
                <a:gd name="connsiteX109" fmla="*/ 12739632 w 13723853"/>
                <a:gd name="connsiteY109" fmla="*/ 148596 h 812606"/>
                <a:gd name="connsiteX110" fmla="*/ 12787838 w 13723853"/>
                <a:gd name="connsiteY110" fmla="*/ 195935 h 812606"/>
                <a:gd name="connsiteX111" fmla="*/ 12792152 w 13723853"/>
                <a:gd name="connsiteY111" fmla="*/ 187311 h 812606"/>
                <a:gd name="connsiteX112" fmla="*/ 12801688 w 13723853"/>
                <a:gd name="connsiteY112" fmla="*/ 204976 h 812606"/>
                <a:gd name="connsiteX113" fmla="*/ 13241517 w 13723853"/>
                <a:gd name="connsiteY113" fmla="*/ 492302 h 812606"/>
                <a:gd name="connsiteX114" fmla="*/ 13706344 w 13723853"/>
                <a:gd name="connsiteY114" fmla="*/ 159808 h 812606"/>
                <a:gd name="connsiteX115" fmla="*/ 13723853 w 13723853"/>
                <a:gd name="connsiteY115" fmla="*/ 119324 h 812606"/>
                <a:gd name="connsiteX116" fmla="*/ 13706170 w 13723853"/>
                <a:gd name="connsiteY116" fmla="*/ 177225 h 812606"/>
                <a:gd name="connsiteX117" fmla="*/ 13112504 w 13723853"/>
                <a:gd name="connsiteY117" fmla="*/ 660610 h 812606"/>
                <a:gd name="connsiteX118" fmla="*/ 12742077 w 13723853"/>
                <a:gd name="connsiteY118" fmla="*/ 512014 h 812606"/>
                <a:gd name="connsiteX119" fmla="*/ 12693871 w 13723853"/>
                <a:gd name="connsiteY119" fmla="*/ 464675 h 812606"/>
                <a:gd name="connsiteX120" fmla="*/ 12689556 w 13723853"/>
                <a:gd name="connsiteY120" fmla="*/ 473298 h 812606"/>
                <a:gd name="connsiteX121" fmla="*/ 12680021 w 13723853"/>
                <a:gd name="connsiteY121" fmla="*/ 455634 h 812606"/>
                <a:gd name="connsiteX122" fmla="*/ 12240192 w 13723853"/>
                <a:gd name="connsiteY122" fmla="*/ 168308 h 812606"/>
                <a:gd name="connsiteX123" fmla="*/ 11817130 w 13723853"/>
                <a:gd name="connsiteY123" fmla="*/ 428741 h 812606"/>
                <a:gd name="connsiteX124" fmla="*/ 11816878 w 13723853"/>
                <a:gd name="connsiteY124" fmla="*/ 429150 h 812606"/>
                <a:gd name="connsiteX125" fmla="*/ 11815386 w 13723853"/>
                <a:gd name="connsiteY125" fmla="*/ 432244 h 812606"/>
                <a:gd name="connsiteX126" fmla="*/ 11788599 w 13723853"/>
                <a:gd name="connsiteY126" fmla="*/ 480214 h 812606"/>
                <a:gd name="connsiteX127" fmla="*/ 11775345 w 13723853"/>
                <a:gd name="connsiteY127" fmla="*/ 500849 h 812606"/>
                <a:gd name="connsiteX128" fmla="*/ 11757855 w 13723853"/>
                <a:gd name="connsiteY128" fmla="*/ 541285 h 812606"/>
                <a:gd name="connsiteX129" fmla="*/ 11765546 w 13723853"/>
                <a:gd name="connsiteY129" fmla="*/ 516101 h 812606"/>
                <a:gd name="connsiteX130" fmla="*/ 11759437 w 13723853"/>
                <a:gd name="connsiteY130" fmla="*/ 525613 h 812606"/>
                <a:gd name="connsiteX131" fmla="*/ 11267684 w 13723853"/>
                <a:gd name="connsiteY131" fmla="*/ 812603 h 812606"/>
                <a:gd name="connsiteX132" fmla="*/ 10897257 w 13723853"/>
                <a:gd name="connsiteY132" fmla="*/ 664007 h 812606"/>
                <a:gd name="connsiteX133" fmla="*/ 10849051 w 13723853"/>
                <a:gd name="connsiteY133" fmla="*/ 616668 h 812606"/>
                <a:gd name="connsiteX134" fmla="*/ 10844737 w 13723853"/>
                <a:gd name="connsiteY134" fmla="*/ 625292 h 812606"/>
                <a:gd name="connsiteX135" fmla="*/ 10835202 w 13723853"/>
                <a:gd name="connsiteY135" fmla="*/ 607627 h 812606"/>
                <a:gd name="connsiteX136" fmla="*/ 10395373 w 13723853"/>
                <a:gd name="connsiteY136" fmla="*/ 320302 h 812606"/>
                <a:gd name="connsiteX137" fmla="*/ 10129762 w 13723853"/>
                <a:gd name="connsiteY137" fmla="*/ 411089 h 812606"/>
                <a:gd name="connsiteX138" fmla="*/ 10084555 w 13723853"/>
                <a:gd name="connsiteY138" fmla="*/ 449000 h 812606"/>
                <a:gd name="connsiteX139" fmla="*/ 10078982 w 13723853"/>
                <a:gd name="connsiteY139" fmla="*/ 456073 h 812606"/>
                <a:gd name="connsiteX140" fmla="*/ 10044861 w 13723853"/>
                <a:gd name="connsiteY140" fmla="*/ 488902 h 812606"/>
                <a:gd name="connsiteX141" fmla="*/ 10019780 w 13723853"/>
                <a:gd name="connsiteY141" fmla="*/ 515951 h 812606"/>
                <a:gd name="connsiteX142" fmla="*/ 9930545 w 13723853"/>
                <a:gd name="connsiteY142" fmla="*/ 652795 h 812606"/>
                <a:gd name="connsiteX143" fmla="*/ 9913035 w 13723853"/>
                <a:gd name="connsiteY143" fmla="*/ 693279 h 812606"/>
                <a:gd name="connsiteX144" fmla="*/ 9930719 w 13723853"/>
                <a:gd name="connsiteY144" fmla="*/ 635378 h 812606"/>
                <a:gd name="connsiteX145" fmla="*/ 9967058 w 13723853"/>
                <a:gd name="connsiteY145" fmla="*/ 553928 h 812606"/>
                <a:gd name="connsiteX146" fmla="*/ 9925778 w 13723853"/>
                <a:gd name="connsiteY146" fmla="*/ 583206 h 812606"/>
                <a:gd name="connsiteX147" fmla="*/ 9652206 w 13723853"/>
                <a:gd name="connsiteY147" fmla="*/ 660611 h 812606"/>
                <a:gd name="connsiteX148" fmla="*/ 9281779 w 13723853"/>
                <a:gd name="connsiteY148" fmla="*/ 512015 h 812606"/>
                <a:gd name="connsiteX149" fmla="*/ 9233572 w 13723853"/>
                <a:gd name="connsiteY149" fmla="*/ 464676 h 812606"/>
                <a:gd name="connsiteX150" fmla="*/ 9229259 w 13723853"/>
                <a:gd name="connsiteY150" fmla="*/ 473299 h 812606"/>
                <a:gd name="connsiteX151" fmla="*/ 9219723 w 13723853"/>
                <a:gd name="connsiteY151" fmla="*/ 455635 h 812606"/>
                <a:gd name="connsiteX152" fmla="*/ 8779893 w 13723853"/>
                <a:gd name="connsiteY152" fmla="*/ 168309 h 812606"/>
                <a:gd name="connsiteX153" fmla="*/ 8356831 w 13723853"/>
                <a:gd name="connsiteY153" fmla="*/ 428742 h 812606"/>
                <a:gd name="connsiteX154" fmla="*/ 8356580 w 13723853"/>
                <a:gd name="connsiteY154" fmla="*/ 429151 h 812606"/>
                <a:gd name="connsiteX155" fmla="*/ 8355088 w 13723853"/>
                <a:gd name="connsiteY155" fmla="*/ 432245 h 812606"/>
                <a:gd name="connsiteX156" fmla="*/ 8328302 w 13723853"/>
                <a:gd name="connsiteY156" fmla="*/ 480215 h 812606"/>
                <a:gd name="connsiteX157" fmla="*/ 8315046 w 13723853"/>
                <a:gd name="connsiteY157" fmla="*/ 500850 h 812606"/>
                <a:gd name="connsiteX158" fmla="*/ 8297557 w 13723853"/>
                <a:gd name="connsiteY158" fmla="*/ 541286 h 812606"/>
                <a:gd name="connsiteX159" fmla="*/ 8305248 w 13723853"/>
                <a:gd name="connsiteY159" fmla="*/ 516102 h 812606"/>
                <a:gd name="connsiteX160" fmla="*/ 8299138 w 13723853"/>
                <a:gd name="connsiteY160" fmla="*/ 525614 h 812606"/>
                <a:gd name="connsiteX161" fmla="*/ 7807387 w 13723853"/>
                <a:gd name="connsiteY161" fmla="*/ 812604 h 812606"/>
                <a:gd name="connsiteX162" fmla="*/ 7436959 w 13723853"/>
                <a:gd name="connsiteY162" fmla="*/ 664008 h 812606"/>
                <a:gd name="connsiteX163" fmla="*/ 7388753 w 13723853"/>
                <a:gd name="connsiteY163" fmla="*/ 616669 h 812606"/>
                <a:gd name="connsiteX164" fmla="*/ 7384439 w 13723853"/>
                <a:gd name="connsiteY164" fmla="*/ 625293 h 812606"/>
                <a:gd name="connsiteX165" fmla="*/ 7374904 w 13723853"/>
                <a:gd name="connsiteY165" fmla="*/ 607628 h 812606"/>
                <a:gd name="connsiteX166" fmla="*/ 6935074 w 13723853"/>
                <a:gd name="connsiteY166" fmla="*/ 320302 h 812606"/>
                <a:gd name="connsiteX167" fmla="*/ 6669465 w 13723853"/>
                <a:gd name="connsiteY167" fmla="*/ 411089 h 812606"/>
                <a:gd name="connsiteX168" fmla="*/ 6624260 w 13723853"/>
                <a:gd name="connsiteY168" fmla="*/ 448999 h 812606"/>
                <a:gd name="connsiteX169" fmla="*/ 6618684 w 13723853"/>
                <a:gd name="connsiteY169" fmla="*/ 456075 h 812606"/>
                <a:gd name="connsiteX170" fmla="*/ 6584554 w 13723853"/>
                <a:gd name="connsiteY170" fmla="*/ 488913 h 812606"/>
                <a:gd name="connsiteX171" fmla="*/ 6559482 w 13723853"/>
                <a:gd name="connsiteY171" fmla="*/ 515952 h 812606"/>
                <a:gd name="connsiteX172" fmla="*/ 6470247 w 13723853"/>
                <a:gd name="connsiteY172" fmla="*/ 652796 h 812606"/>
                <a:gd name="connsiteX173" fmla="*/ 6452738 w 13723853"/>
                <a:gd name="connsiteY173" fmla="*/ 693280 h 812606"/>
                <a:gd name="connsiteX174" fmla="*/ 6470421 w 13723853"/>
                <a:gd name="connsiteY174" fmla="*/ 635379 h 812606"/>
                <a:gd name="connsiteX175" fmla="*/ 6506759 w 13723853"/>
                <a:gd name="connsiteY175" fmla="*/ 553930 h 812606"/>
                <a:gd name="connsiteX176" fmla="*/ 6465480 w 13723853"/>
                <a:gd name="connsiteY176" fmla="*/ 583208 h 812606"/>
                <a:gd name="connsiteX177" fmla="*/ 6191908 w 13723853"/>
                <a:gd name="connsiteY177" fmla="*/ 660613 h 812606"/>
                <a:gd name="connsiteX178" fmla="*/ 5821481 w 13723853"/>
                <a:gd name="connsiteY178" fmla="*/ 512017 h 812606"/>
                <a:gd name="connsiteX179" fmla="*/ 5773274 w 13723853"/>
                <a:gd name="connsiteY179" fmla="*/ 464678 h 812606"/>
                <a:gd name="connsiteX180" fmla="*/ 5768961 w 13723853"/>
                <a:gd name="connsiteY180" fmla="*/ 473301 h 812606"/>
                <a:gd name="connsiteX181" fmla="*/ 5759425 w 13723853"/>
                <a:gd name="connsiteY181" fmla="*/ 455637 h 812606"/>
                <a:gd name="connsiteX182" fmla="*/ 5319596 w 13723853"/>
                <a:gd name="connsiteY182" fmla="*/ 168311 h 812606"/>
                <a:gd name="connsiteX183" fmla="*/ 4896534 w 13723853"/>
                <a:gd name="connsiteY183" fmla="*/ 428744 h 812606"/>
                <a:gd name="connsiteX184" fmla="*/ 4896282 w 13723853"/>
                <a:gd name="connsiteY184" fmla="*/ 429153 h 812606"/>
                <a:gd name="connsiteX185" fmla="*/ 4894790 w 13723853"/>
                <a:gd name="connsiteY185" fmla="*/ 432247 h 812606"/>
                <a:gd name="connsiteX186" fmla="*/ 4868004 w 13723853"/>
                <a:gd name="connsiteY186" fmla="*/ 480217 h 812606"/>
                <a:gd name="connsiteX187" fmla="*/ 4854748 w 13723853"/>
                <a:gd name="connsiteY187" fmla="*/ 500852 h 812606"/>
                <a:gd name="connsiteX188" fmla="*/ 4837259 w 13723853"/>
                <a:gd name="connsiteY188" fmla="*/ 541288 h 812606"/>
                <a:gd name="connsiteX189" fmla="*/ 4844951 w 13723853"/>
                <a:gd name="connsiteY189" fmla="*/ 516104 h 812606"/>
                <a:gd name="connsiteX190" fmla="*/ 4838840 w 13723853"/>
                <a:gd name="connsiteY190" fmla="*/ 525616 h 812606"/>
                <a:gd name="connsiteX191" fmla="*/ 4347089 w 13723853"/>
                <a:gd name="connsiteY191" fmla="*/ 812606 h 812606"/>
                <a:gd name="connsiteX192" fmla="*/ 3976662 w 13723853"/>
                <a:gd name="connsiteY192" fmla="*/ 664010 h 812606"/>
                <a:gd name="connsiteX193" fmla="*/ 3928455 w 13723853"/>
                <a:gd name="connsiteY193" fmla="*/ 616671 h 812606"/>
                <a:gd name="connsiteX194" fmla="*/ 3924142 w 13723853"/>
                <a:gd name="connsiteY194" fmla="*/ 625295 h 812606"/>
                <a:gd name="connsiteX195" fmla="*/ 3914606 w 13723853"/>
                <a:gd name="connsiteY195" fmla="*/ 607630 h 812606"/>
                <a:gd name="connsiteX196" fmla="*/ 3474777 w 13723853"/>
                <a:gd name="connsiteY196" fmla="*/ 320304 h 812606"/>
                <a:gd name="connsiteX197" fmla="*/ 3209167 w 13723853"/>
                <a:gd name="connsiteY197" fmla="*/ 411091 h 812606"/>
                <a:gd name="connsiteX198" fmla="*/ 3163963 w 13723853"/>
                <a:gd name="connsiteY198" fmla="*/ 449001 h 812606"/>
                <a:gd name="connsiteX199" fmla="*/ 3158386 w 13723853"/>
                <a:gd name="connsiteY199" fmla="*/ 456077 h 812606"/>
                <a:gd name="connsiteX200" fmla="*/ 3124257 w 13723853"/>
                <a:gd name="connsiteY200" fmla="*/ 488915 h 812606"/>
                <a:gd name="connsiteX201" fmla="*/ 3099185 w 13723853"/>
                <a:gd name="connsiteY201" fmla="*/ 515954 h 812606"/>
                <a:gd name="connsiteX202" fmla="*/ 3009950 w 13723853"/>
                <a:gd name="connsiteY202" fmla="*/ 652798 h 812606"/>
                <a:gd name="connsiteX203" fmla="*/ 2992440 w 13723853"/>
                <a:gd name="connsiteY203" fmla="*/ 693282 h 812606"/>
                <a:gd name="connsiteX204" fmla="*/ 3010123 w 13723853"/>
                <a:gd name="connsiteY204" fmla="*/ 635381 h 812606"/>
                <a:gd name="connsiteX205" fmla="*/ 3046461 w 13723853"/>
                <a:gd name="connsiteY205" fmla="*/ 553933 h 812606"/>
                <a:gd name="connsiteX206" fmla="*/ 3005183 w 13723853"/>
                <a:gd name="connsiteY206" fmla="*/ 583210 h 812606"/>
                <a:gd name="connsiteX207" fmla="*/ 2731610 w 13723853"/>
                <a:gd name="connsiteY207" fmla="*/ 660615 h 812606"/>
                <a:gd name="connsiteX208" fmla="*/ 2361183 w 13723853"/>
                <a:gd name="connsiteY208" fmla="*/ 512019 h 812606"/>
                <a:gd name="connsiteX209" fmla="*/ 2312977 w 13723853"/>
                <a:gd name="connsiteY209" fmla="*/ 464680 h 812606"/>
                <a:gd name="connsiteX210" fmla="*/ 2308663 w 13723853"/>
                <a:gd name="connsiteY210" fmla="*/ 473303 h 812606"/>
                <a:gd name="connsiteX211" fmla="*/ 2299127 w 13723853"/>
                <a:gd name="connsiteY211" fmla="*/ 455639 h 812606"/>
                <a:gd name="connsiteX212" fmla="*/ 1859298 w 13723853"/>
                <a:gd name="connsiteY212" fmla="*/ 168313 h 812606"/>
                <a:gd name="connsiteX213" fmla="*/ 1436236 w 13723853"/>
                <a:gd name="connsiteY213" fmla="*/ 428746 h 812606"/>
                <a:gd name="connsiteX214" fmla="*/ 1435984 w 13723853"/>
                <a:gd name="connsiteY214" fmla="*/ 429155 h 812606"/>
                <a:gd name="connsiteX215" fmla="*/ 1434492 w 13723853"/>
                <a:gd name="connsiteY215" fmla="*/ 432249 h 812606"/>
                <a:gd name="connsiteX216" fmla="*/ 1407706 w 13723853"/>
                <a:gd name="connsiteY216" fmla="*/ 480219 h 812606"/>
                <a:gd name="connsiteX217" fmla="*/ 1394450 w 13723853"/>
                <a:gd name="connsiteY217" fmla="*/ 500854 h 812606"/>
                <a:gd name="connsiteX218" fmla="*/ 1376961 w 13723853"/>
                <a:gd name="connsiteY218" fmla="*/ 541290 h 812606"/>
                <a:gd name="connsiteX219" fmla="*/ 1384653 w 13723853"/>
                <a:gd name="connsiteY219" fmla="*/ 516106 h 812606"/>
                <a:gd name="connsiteX220" fmla="*/ 1378542 w 13723853"/>
                <a:gd name="connsiteY220" fmla="*/ 525618 h 812606"/>
                <a:gd name="connsiteX0" fmla="*/ 1378542 w 13723853"/>
                <a:gd name="connsiteY0" fmla="*/ 525618 h 812606"/>
                <a:gd name="connsiteX1" fmla="*/ 516364 w 13723853"/>
                <a:gd name="connsiteY1" fmla="*/ 664012 h 812606"/>
                <a:gd name="connsiteX2" fmla="*/ 468157 w 13723853"/>
                <a:gd name="connsiteY2" fmla="*/ 616673 h 812606"/>
                <a:gd name="connsiteX3" fmla="*/ 14479 w 13723853"/>
                <a:gd name="connsiteY3" fmla="*/ 320306 h 812606"/>
                <a:gd name="connsiteX4" fmla="*/ 143492 w 13723853"/>
                <a:gd name="connsiteY4" fmla="*/ 151998 h 812606"/>
                <a:gd name="connsiteX5" fmla="*/ 513919 w 13723853"/>
                <a:gd name="connsiteY5" fmla="*/ 300594 h 812606"/>
                <a:gd name="connsiteX6" fmla="*/ 562125 w 13723853"/>
                <a:gd name="connsiteY6" fmla="*/ 347933 h 812606"/>
                <a:gd name="connsiteX7" fmla="*/ 566439 w 13723853"/>
                <a:gd name="connsiteY7" fmla="*/ 339310 h 812606"/>
                <a:gd name="connsiteX8" fmla="*/ 575975 w 13723853"/>
                <a:gd name="connsiteY8" fmla="*/ 356974 h 812606"/>
                <a:gd name="connsiteX9" fmla="*/ 1438866 w 13723853"/>
                <a:gd name="connsiteY9" fmla="*/ 383867 h 812606"/>
                <a:gd name="connsiteX10" fmla="*/ 1439118 w 13723853"/>
                <a:gd name="connsiteY10" fmla="*/ 383458 h 812606"/>
                <a:gd name="connsiteX11" fmla="*/ 1440610 w 13723853"/>
                <a:gd name="connsiteY11" fmla="*/ 380364 h 812606"/>
                <a:gd name="connsiteX12" fmla="*/ 1467396 w 13723853"/>
                <a:gd name="connsiteY12" fmla="*/ 332394 h 812606"/>
                <a:gd name="connsiteX13" fmla="*/ 1480651 w 13723853"/>
                <a:gd name="connsiteY13" fmla="*/ 311759 h 812606"/>
                <a:gd name="connsiteX14" fmla="*/ 1498141 w 13723853"/>
                <a:gd name="connsiteY14" fmla="*/ 271323 h 812606"/>
                <a:gd name="connsiteX15" fmla="*/ 1490449 w 13723853"/>
                <a:gd name="connsiteY15" fmla="*/ 296507 h 812606"/>
                <a:gd name="connsiteX16" fmla="*/ 1496559 w 13723853"/>
                <a:gd name="connsiteY16" fmla="*/ 286995 h 812606"/>
                <a:gd name="connsiteX17" fmla="*/ 1988311 w 13723853"/>
                <a:gd name="connsiteY17" fmla="*/ 5 h 812606"/>
                <a:gd name="connsiteX18" fmla="*/ 2358738 w 13723853"/>
                <a:gd name="connsiteY18" fmla="*/ 148601 h 812606"/>
                <a:gd name="connsiteX19" fmla="*/ 2406944 w 13723853"/>
                <a:gd name="connsiteY19" fmla="*/ 195940 h 812606"/>
                <a:gd name="connsiteX20" fmla="*/ 2411258 w 13723853"/>
                <a:gd name="connsiteY20" fmla="*/ 187316 h 812606"/>
                <a:gd name="connsiteX21" fmla="*/ 2420794 w 13723853"/>
                <a:gd name="connsiteY21" fmla="*/ 204981 h 812606"/>
                <a:gd name="connsiteX22" fmla="*/ 2860623 w 13723853"/>
                <a:gd name="connsiteY22" fmla="*/ 492306 h 812606"/>
                <a:gd name="connsiteX23" fmla="*/ 3126233 w 13723853"/>
                <a:gd name="connsiteY23" fmla="*/ 401519 h 812606"/>
                <a:gd name="connsiteX24" fmla="*/ 3171437 w 13723853"/>
                <a:gd name="connsiteY24" fmla="*/ 363610 h 812606"/>
                <a:gd name="connsiteX25" fmla="*/ 3177014 w 13723853"/>
                <a:gd name="connsiteY25" fmla="*/ 356534 h 812606"/>
                <a:gd name="connsiteX26" fmla="*/ 3211143 w 13723853"/>
                <a:gd name="connsiteY26" fmla="*/ 323696 h 812606"/>
                <a:gd name="connsiteX27" fmla="*/ 3236215 w 13723853"/>
                <a:gd name="connsiteY27" fmla="*/ 296657 h 812606"/>
                <a:gd name="connsiteX28" fmla="*/ 3325450 w 13723853"/>
                <a:gd name="connsiteY28" fmla="*/ 159813 h 812606"/>
                <a:gd name="connsiteX29" fmla="*/ 3342960 w 13723853"/>
                <a:gd name="connsiteY29" fmla="*/ 119329 h 812606"/>
                <a:gd name="connsiteX30" fmla="*/ 3325277 w 13723853"/>
                <a:gd name="connsiteY30" fmla="*/ 177230 h 812606"/>
                <a:gd name="connsiteX31" fmla="*/ 3288939 w 13723853"/>
                <a:gd name="connsiteY31" fmla="*/ 258678 h 812606"/>
                <a:gd name="connsiteX32" fmla="*/ 3330217 w 13723853"/>
                <a:gd name="connsiteY32" fmla="*/ 229401 h 812606"/>
                <a:gd name="connsiteX33" fmla="*/ 3603790 w 13723853"/>
                <a:gd name="connsiteY33" fmla="*/ 151996 h 812606"/>
                <a:gd name="connsiteX34" fmla="*/ 3974217 w 13723853"/>
                <a:gd name="connsiteY34" fmla="*/ 300592 h 812606"/>
                <a:gd name="connsiteX35" fmla="*/ 4022423 w 13723853"/>
                <a:gd name="connsiteY35" fmla="*/ 347931 h 812606"/>
                <a:gd name="connsiteX36" fmla="*/ 4026737 w 13723853"/>
                <a:gd name="connsiteY36" fmla="*/ 339308 h 812606"/>
                <a:gd name="connsiteX37" fmla="*/ 4036273 w 13723853"/>
                <a:gd name="connsiteY37" fmla="*/ 356972 h 812606"/>
                <a:gd name="connsiteX38" fmla="*/ 4476102 w 13723853"/>
                <a:gd name="connsiteY38" fmla="*/ 644298 h 812606"/>
                <a:gd name="connsiteX39" fmla="*/ 4899164 w 13723853"/>
                <a:gd name="connsiteY39" fmla="*/ 383865 h 812606"/>
                <a:gd name="connsiteX40" fmla="*/ 4899416 w 13723853"/>
                <a:gd name="connsiteY40" fmla="*/ 383456 h 812606"/>
                <a:gd name="connsiteX41" fmla="*/ 4900908 w 13723853"/>
                <a:gd name="connsiteY41" fmla="*/ 380362 h 812606"/>
                <a:gd name="connsiteX42" fmla="*/ 4927694 w 13723853"/>
                <a:gd name="connsiteY42" fmla="*/ 332392 h 812606"/>
                <a:gd name="connsiteX43" fmla="*/ 4940949 w 13723853"/>
                <a:gd name="connsiteY43" fmla="*/ 311757 h 812606"/>
                <a:gd name="connsiteX44" fmla="*/ 4958439 w 13723853"/>
                <a:gd name="connsiteY44" fmla="*/ 271321 h 812606"/>
                <a:gd name="connsiteX45" fmla="*/ 4950747 w 13723853"/>
                <a:gd name="connsiteY45" fmla="*/ 296505 h 812606"/>
                <a:gd name="connsiteX46" fmla="*/ 4956857 w 13723853"/>
                <a:gd name="connsiteY46" fmla="*/ 286993 h 812606"/>
                <a:gd name="connsiteX47" fmla="*/ 5448609 w 13723853"/>
                <a:gd name="connsiteY47" fmla="*/ 3 h 812606"/>
                <a:gd name="connsiteX48" fmla="*/ 5819036 w 13723853"/>
                <a:gd name="connsiteY48" fmla="*/ 148599 h 812606"/>
                <a:gd name="connsiteX49" fmla="*/ 5867242 w 13723853"/>
                <a:gd name="connsiteY49" fmla="*/ 195938 h 812606"/>
                <a:gd name="connsiteX50" fmla="*/ 5871556 w 13723853"/>
                <a:gd name="connsiteY50" fmla="*/ 187314 h 812606"/>
                <a:gd name="connsiteX51" fmla="*/ 5881092 w 13723853"/>
                <a:gd name="connsiteY51" fmla="*/ 204979 h 812606"/>
                <a:gd name="connsiteX52" fmla="*/ 6320921 w 13723853"/>
                <a:gd name="connsiteY52" fmla="*/ 492304 h 812606"/>
                <a:gd name="connsiteX53" fmla="*/ 6586531 w 13723853"/>
                <a:gd name="connsiteY53" fmla="*/ 401517 h 812606"/>
                <a:gd name="connsiteX54" fmla="*/ 6631735 w 13723853"/>
                <a:gd name="connsiteY54" fmla="*/ 363608 h 812606"/>
                <a:gd name="connsiteX55" fmla="*/ 6637312 w 13723853"/>
                <a:gd name="connsiteY55" fmla="*/ 356532 h 812606"/>
                <a:gd name="connsiteX56" fmla="*/ 6671441 w 13723853"/>
                <a:gd name="connsiteY56" fmla="*/ 323694 h 812606"/>
                <a:gd name="connsiteX57" fmla="*/ 6696513 w 13723853"/>
                <a:gd name="connsiteY57" fmla="*/ 296655 h 812606"/>
                <a:gd name="connsiteX58" fmla="*/ 6785748 w 13723853"/>
                <a:gd name="connsiteY58" fmla="*/ 159811 h 812606"/>
                <a:gd name="connsiteX59" fmla="*/ 6803258 w 13723853"/>
                <a:gd name="connsiteY59" fmla="*/ 119327 h 812606"/>
                <a:gd name="connsiteX60" fmla="*/ 6785574 w 13723853"/>
                <a:gd name="connsiteY60" fmla="*/ 177228 h 812606"/>
                <a:gd name="connsiteX61" fmla="*/ 6749236 w 13723853"/>
                <a:gd name="connsiteY61" fmla="*/ 258677 h 812606"/>
                <a:gd name="connsiteX62" fmla="*/ 6790515 w 13723853"/>
                <a:gd name="connsiteY62" fmla="*/ 229399 h 812606"/>
                <a:gd name="connsiteX63" fmla="*/ 7064088 w 13723853"/>
                <a:gd name="connsiteY63" fmla="*/ 151994 h 812606"/>
                <a:gd name="connsiteX64" fmla="*/ 7434515 w 13723853"/>
                <a:gd name="connsiteY64" fmla="*/ 300590 h 812606"/>
                <a:gd name="connsiteX65" fmla="*/ 7482721 w 13723853"/>
                <a:gd name="connsiteY65" fmla="*/ 347929 h 812606"/>
                <a:gd name="connsiteX66" fmla="*/ 7487035 w 13723853"/>
                <a:gd name="connsiteY66" fmla="*/ 339306 h 812606"/>
                <a:gd name="connsiteX67" fmla="*/ 7496571 w 13723853"/>
                <a:gd name="connsiteY67" fmla="*/ 356970 h 812606"/>
                <a:gd name="connsiteX68" fmla="*/ 7936399 w 13723853"/>
                <a:gd name="connsiteY68" fmla="*/ 644296 h 812606"/>
                <a:gd name="connsiteX69" fmla="*/ 8359462 w 13723853"/>
                <a:gd name="connsiteY69" fmla="*/ 383863 h 812606"/>
                <a:gd name="connsiteX70" fmla="*/ 8359713 w 13723853"/>
                <a:gd name="connsiteY70" fmla="*/ 383454 h 812606"/>
                <a:gd name="connsiteX71" fmla="*/ 8361206 w 13723853"/>
                <a:gd name="connsiteY71" fmla="*/ 380360 h 812606"/>
                <a:gd name="connsiteX72" fmla="*/ 8387992 w 13723853"/>
                <a:gd name="connsiteY72" fmla="*/ 332390 h 812606"/>
                <a:gd name="connsiteX73" fmla="*/ 8401246 w 13723853"/>
                <a:gd name="connsiteY73" fmla="*/ 311755 h 812606"/>
                <a:gd name="connsiteX74" fmla="*/ 8418737 w 13723853"/>
                <a:gd name="connsiteY74" fmla="*/ 271319 h 812606"/>
                <a:gd name="connsiteX75" fmla="*/ 8411045 w 13723853"/>
                <a:gd name="connsiteY75" fmla="*/ 296503 h 812606"/>
                <a:gd name="connsiteX76" fmla="*/ 8417155 w 13723853"/>
                <a:gd name="connsiteY76" fmla="*/ 286991 h 812606"/>
                <a:gd name="connsiteX77" fmla="*/ 8908907 w 13723853"/>
                <a:gd name="connsiteY77" fmla="*/ 1 h 812606"/>
                <a:gd name="connsiteX78" fmla="*/ 9279334 w 13723853"/>
                <a:gd name="connsiteY78" fmla="*/ 148597 h 812606"/>
                <a:gd name="connsiteX79" fmla="*/ 9327540 w 13723853"/>
                <a:gd name="connsiteY79" fmla="*/ 195936 h 812606"/>
                <a:gd name="connsiteX80" fmla="*/ 9331854 w 13723853"/>
                <a:gd name="connsiteY80" fmla="*/ 187312 h 812606"/>
                <a:gd name="connsiteX81" fmla="*/ 9341390 w 13723853"/>
                <a:gd name="connsiteY81" fmla="*/ 204977 h 812606"/>
                <a:gd name="connsiteX82" fmla="*/ 9781218 w 13723853"/>
                <a:gd name="connsiteY82" fmla="*/ 492302 h 812606"/>
                <a:gd name="connsiteX83" fmla="*/ 10046829 w 13723853"/>
                <a:gd name="connsiteY83" fmla="*/ 401515 h 812606"/>
                <a:gd name="connsiteX84" fmla="*/ 10092036 w 13723853"/>
                <a:gd name="connsiteY84" fmla="*/ 363604 h 812606"/>
                <a:gd name="connsiteX85" fmla="*/ 10097610 w 13723853"/>
                <a:gd name="connsiteY85" fmla="*/ 356531 h 812606"/>
                <a:gd name="connsiteX86" fmla="*/ 10131730 w 13723853"/>
                <a:gd name="connsiteY86" fmla="*/ 323702 h 812606"/>
                <a:gd name="connsiteX87" fmla="*/ 10156811 w 13723853"/>
                <a:gd name="connsiteY87" fmla="*/ 296653 h 812606"/>
                <a:gd name="connsiteX88" fmla="*/ 10246046 w 13723853"/>
                <a:gd name="connsiteY88" fmla="*/ 159809 h 812606"/>
                <a:gd name="connsiteX89" fmla="*/ 10263556 w 13723853"/>
                <a:gd name="connsiteY89" fmla="*/ 119325 h 812606"/>
                <a:gd name="connsiteX90" fmla="*/ 10245872 w 13723853"/>
                <a:gd name="connsiteY90" fmla="*/ 177226 h 812606"/>
                <a:gd name="connsiteX91" fmla="*/ 10209533 w 13723853"/>
                <a:gd name="connsiteY91" fmla="*/ 258676 h 812606"/>
                <a:gd name="connsiteX92" fmla="*/ 10250813 w 13723853"/>
                <a:gd name="connsiteY92" fmla="*/ 229399 h 812606"/>
                <a:gd name="connsiteX93" fmla="*/ 10524386 w 13723853"/>
                <a:gd name="connsiteY93" fmla="*/ 151993 h 812606"/>
                <a:gd name="connsiteX94" fmla="*/ 10894813 w 13723853"/>
                <a:gd name="connsiteY94" fmla="*/ 300589 h 812606"/>
                <a:gd name="connsiteX95" fmla="*/ 10943019 w 13723853"/>
                <a:gd name="connsiteY95" fmla="*/ 347928 h 812606"/>
                <a:gd name="connsiteX96" fmla="*/ 10947333 w 13723853"/>
                <a:gd name="connsiteY96" fmla="*/ 339305 h 812606"/>
                <a:gd name="connsiteX97" fmla="*/ 10956868 w 13723853"/>
                <a:gd name="connsiteY97" fmla="*/ 356969 h 812606"/>
                <a:gd name="connsiteX98" fmla="*/ 11396698 w 13723853"/>
                <a:gd name="connsiteY98" fmla="*/ 644295 h 812606"/>
                <a:gd name="connsiteX99" fmla="*/ 11819760 w 13723853"/>
                <a:gd name="connsiteY99" fmla="*/ 383862 h 812606"/>
                <a:gd name="connsiteX100" fmla="*/ 11820012 w 13723853"/>
                <a:gd name="connsiteY100" fmla="*/ 383453 h 812606"/>
                <a:gd name="connsiteX101" fmla="*/ 11821504 w 13723853"/>
                <a:gd name="connsiteY101" fmla="*/ 380359 h 812606"/>
                <a:gd name="connsiteX102" fmla="*/ 11848290 w 13723853"/>
                <a:gd name="connsiteY102" fmla="*/ 332389 h 812606"/>
                <a:gd name="connsiteX103" fmla="*/ 11861545 w 13723853"/>
                <a:gd name="connsiteY103" fmla="*/ 311754 h 812606"/>
                <a:gd name="connsiteX104" fmla="*/ 11879034 w 13723853"/>
                <a:gd name="connsiteY104" fmla="*/ 271318 h 812606"/>
                <a:gd name="connsiteX105" fmla="*/ 11871343 w 13723853"/>
                <a:gd name="connsiteY105" fmla="*/ 296502 h 812606"/>
                <a:gd name="connsiteX106" fmla="*/ 11877453 w 13723853"/>
                <a:gd name="connsiteY106" fmla="*/ 286990 h 812606"/>
                <a:gd name="connsiteX107" fmla="*/ 12369205 w 13723853"/>
                <a:gd name="connsiteY107" fmla="*/ 0 h 812606"/>
                <a:gd name="connsiteX108" fmla="*/ 12739632 w 13723853"/>
                <a:gd name="connsiteY108" fmla="*/ 148596 h 812606"/>
                <a:gd name="connsiteX109" fmla="*/ 12787838 w 13723853"/>
                <a:gd name="connsiteY109" fmla="*/ 195935 h 812606"/>
                <a:gd name="connsiteX110" fmla="*/ 12792152 w 13723853"/>
                <a:gd name="connsiteY110" fmla="*/ 187311 h 812606"/>
                <a:gd name="connsiteX111" fmla="*/ 12801688 w 13723853"/>
                <a:gd name="connsiteY111" fmla="*/ 204976 h 812606"/>
                <a:gd name="connsiteX112" fmla="*/ 13241517 w 13723853"/>
                <a:gd name="connsiteY112" fmla="*/ 492302 h 812606"/>
                <a:gd name="connsiteX113" fmla="*/ 13706344 w 13723853"/>
                <a:gd name="connsiteY113" fmla="*/ 159808 h 812606"/>
                <a:gd name="connsiteX114" fmla="*/ 13723853 w 13723853"/>
                <a:gd name="connsiteY114" fmla="*/ 119324 h 812606"/>
                <a:gd name="connsiteX115" fmla="*/ 13706170 w 13723853"/>
                <a:gd name="connsiteY115" fmla="*/ 177225 h 812606"/>
                <a:gd name="connsiteX116" fmla="*/ 13112504 w 13723853"/>
                <a:gd name="connsiteY116" fmla="*/ 660610 h 812606"/>
                <a:gd name="connsiteX117" fmla="*/ 12742077 w 13723853"/>
                <a:gd name="connsiteY117" fmla="*/ 512014 h 812606"/>
                <a:gd name="connsiteX118" fmla="*/ 12693871 w 13723853"/>
                <a:gd name="connsiteY118" fmla="*/ 464675 h 812606"/>
                <a:gd name="connsiteX119" fmla="*/ 12689556 w 13723853"/>
                <a:gd name="connsiteY119" fmla="*/ 473298 h 812606"/>
                <a:gd name="connsiteX120" fmla="*/ 12680021 w 13723853"/>
                <a:gd name="connsiteY120" fmla="*/ 455634 h 812606"/>
                <a:gd name="connsiteX121" fmla="*/ 12240192 w 13723853"/>
                <a:gd name="connsiteY121" fmla="*/ 168308 h 812606"/>
                <a:gd name="connsiteX122" fmla="*/ 11817130 w 13723853"/>
                <a:gd name="connsiteY122" fmla="*/ 428741 h 812606"/>
                <a:gd name="connsiteX123" fmla="*/ 11816878 w 13723853"/>
                <a:gd name="connsiteY123" fmla="*/ 429150 h 812606"/>
                <a:gd name="connsiteX124" fmla="*/ 11815386 w 13723853"/>
                <a:gd name="connsiteY124" fmla="*/ 432244 h 812606"/>
                <a:gd name="connsiteX125" fmla="*/ 11788599 w 13723853"/>
                <a:gd name="connsiteY125" fmla="*/ 480214 h 812606"/>
                <a:gd name="connsiteX126" fmla="*/ 11775345 w 13723853"/>
                <a:gd name="connsiteY126" fmla="*/ 500849 h 812606"/>
                <a:gd name="connsiteX127" fmla="*/ 11757855 w 13723853"/>
                <a:gd name="connsiteY127" fmla="*/ 541285 h 812606"/>
                <a:gd name="connsiteX128" fmla="*/ 11765546 w 13723853"/>
                <a:gd name="connsiteY128" fmla="*/ 516101 h 812606"/>
                <a:gd name="connsiteX129" fmla="*/ 11759437 w 13723853"/>
                <a:gd name="connsiteY129" fmla="*/ 525613 h 812606"/>
                <a:gd name="connsiteX130" fmla="*/ 11267684 w 13723853"/>
                <a:gd name="connsiteY130" fmla="*/ 812603 h 812606"/>
                <a:gd name="connsiteX131" fmla="*/ 10897257 w 13723853"/>
                <a:gd name="connsiteY131" fmla="*/ 664007 h 812606"/>
                <a:gd name="connsiteX132" fmla="*/ 10849051 w 13723853"/>
                <a:gd name="connsiteY132" fmla="*/ 616668 h 812606"/>
                <a:gd name="connsiteX133" fmla="*/ 10844737 w 13723853"/>
                <a:gd name="connsiteY133" fmla="*/ 625292 h 812606"/>
                <a:gd name="connsiteX134" fmla="*/ 10835202 w 13723853"/>
                <a:gd name="connsiteY134" fmla="*/ 607627 h 812606"/>
                <a:gd name="connsiteX135" fmla="*/ 10395373 w 13723853"/>
                <a:gd name="connsiteY135" fmla="*/ 320302 h 812606"/>
                <a:gd name="connsiteX136" fmla="*/ 10129762 w 13723853"/>
                <a:gd name="connsiteY136" fmla="*/ 411089 h 812606"/>
                <a:gd name="connsiteX137" fmla="*/ 10084555 w 13723853"/>
                <a:gd name="connsiteY137" fmla="*/ 449000 h 812606"/>
                <a:gd name="connsiteX138" fmla="*/ 10078982 w 13723853"/>
                <a:gd name="connsiteY138" fmla="*/ 456073 h 812606"/>
                <a:gd name="connsiteX139" fmla="*/ 10044861 w 13723853"/>
                <a:gd name="connsiteY139" fmla="*/ 488902 h 812606"/>
                <a:gd name="connsiteX140" fmla="*/ 10019780 w 13723853"/>
                <a:gd name="connsiteY140" fmla="*/ 515951 h 812606"/>
                <a:gd name="connsiteX141" fmla="*/ 9930545 w 13723853"/>
                <a:gd name="connsiteY141" fmla="*/ 652795 h 812606"/>
                <a:gd name="connsiteX142" fmla="*/ 9913035 w 13723853"/>
                <a:gd name="connsiteY142" fmla="*/ 693279 h 812606"/>
                <a:gd name="connsiteX143" fmla="*/ 9930719 w 13723853"/>
                <a:gd name="connsiteY143" fmla="*/ 635378 h 812606"/>
                <a:gd name="connsiteX144" fmla="*/ 9967058 w 13723853"/>
                <a:gd name="connsiteY144" fmla="*/ 553928 h 812606"/>
                <a:gd name="connsiteX145" fmla="*/ 9925778 w 13723853"/>
                <a:gd name="connsiteY145" fmla="*/ 583206 h 812606"/>
                <a:gd name="connsiteX146" fmla="*/ 9652206 w 13723853"/>
                <a:gd name="connsiteY146" fmla="*/ 660611 h 812606"/>
                <a:gd name="connsiteX147" fmla="*/ 9281779 w 13723853"/>
                <a:gd name="connsiteY147" fmla="*/ 512015 h 812606"/>
                <a:gd name="connsiteX148" fmla="*/ 9233572 w 13723853"/>
                <a:gd name="connsiteY148" fmla="*/ 464676 h 812606"/>
                <a:gd name="connsiteX149" fmla="*/ 9229259 w 13723853"/>
                <a:gd name="connsiteY149" fmla="*/ 473299 h 812606"/>
                <a:gd name="connsiteX150" fmla="*/ 9219723 w 13723853"/>
                <a:gd name="connsiteY150" fmla="*/ 455635 h 812606"/>
                <a:gd name="connsiteX151" fmla="*/ 8779893 w 13723853"/>
                <a:gd name="connsiteY151" fmla="*/ 168309 h 812606"/>
                <a:gd name="connsiteX152" fmla="*/ 8356831 w 13723853"/>
                <a:gd name="connsiteY152" fmla="*/ 428742 h 812606"/>
                <a:gd name="connsiteX153" fmla="*/ 8356580 w 13723853"/>
                <a:gd name="connsiteY153" fmla="*/ 429151 h 812606"/>
                <a:gd name="connsiteX154" fmla="*/ 8355088 w 13723853"/>
                <a:gd name="connsiteY154" fmla="*/ 432245 h 812606"/>
                <a:gd name="connsiteX155" fmla="*/ 8328302 w 13723853"/>
                <a:gd name="connsiteY155" fmla="*/ 480215 h 812606"/>
                <a:gd name="connsiteX156" fmla="*/ 8315046 w 13723853"/>
                <a:gd name="connsiteY156" fmla="*/ 500850 h 812606"/>
                <a:gd name="connsiteX157" fmla="*/ 8297557 w 13723853"/>
                <a:gd name="connsiteY157" fmla="*/ 541286 h 812606"/>
                <a:gd name="connsiteX158" fmla="*/ 8305248 w 13723853"/>
                <a:gd name="connsiteY158" fmla="*/ 516102 h 812606"/>
                <a:gd name="connsiteX159" fmla="*/ 8299138 w 13723853"/>
                <a:gd name="connsiteY159" fmla="*/ 525614 h 812606"/>
                <a:gd name="connsiteX160" fmla="*/ 7807387 w 13723853"/>
                <a:gd name="connsiteY160" fmla="*/ 812604 h 812606"/>
                <a:gd name="connsiteX161" fmla="*/ 7436959 w 13723853"/>
                <a:gd name="connsiteY161" fmla="*/ 664008 h 812606"/>
                <a:gd name="connsiteX162" fmla="*/ 7388753 w 13723853"/>
                <a:gd name="connsiteY162" fmla="*/ 616669 h 812606"/>
                <a:gd name="connsiteX163" fmla="*/ 7384439 w 13723853"/>
                <a:gd name="connsiteY163" fmla="*/ 625293 h 812606"/>
                <a:gd name="connsiteX164" fmla="*/ 7374904 w 13723853"/>
                <a:gd name="connsiteY164" fmla="*/ 607628 h 812606"/>
                <a:gd name="connsiteX165" fmla="*/ 6935074 w 13723853"/>
                <a:gd name="connsiteY165" fmla="*/ 320302 h 812606"/>
                <a:gd name="connsiteX166" fmla="*/ 6669465 w 13723853"/>
                <a:gd name="connsiteY166" fmla="*/ 411089 h 812606"/>
                <a:gd name="connsiteX167" fmla="*/ 6624260 w 13723853"/>
                <a:gd name="connsiteY167" fmla="*/ 448999 h 812606"/>
                <a:gd name="connsiteX168" fmla="*/ 6618684 w 13723853"/>
                <a:gd name="connsiteY168" fmla="*/ 456075 h 812606"/>
                <a:gd name="connsiteX169" fmla="*/ 6584554 w 13723853"/>
                <a:gd name="connsiteY169" fmla="*/ 488913 h 812606"/>
                <a:gd name="connsiteX170" fmla="*/ 6559482 w 13723853"/>
                <a:gd name="connsiteY170" fmla="*/ 515952 h 812606"/>
                <a:gd name="connsiteX171" fmla="*/ 6470247 w 13723853"/>
                <a:gd name="connsiteY171" fmla="*/ 652796 h 812606"/>
                <a:gd name="connsiteX172" fmla="*/ 6452738 w 13723853"/>
                <a:gd name="connsiteY172" fmla="*/ 693280 h 812606"/>
                <a:gd name="connsiteX173" fmla="*/ 6470421 w 13723853"/>
                <a:gd name="connsiteY173" fmla="*/ 635379 h 812606"/>
                <a:gd name="connsiteX174" fmla="*/ 6506759 w 13723853"/>
                <a:gd name="connsiteY174" fmla="*/ 553930 h 812606"/>
                <a:gd name="connsiteX175" fmla="*/ 6465480 w 13723853"/>
                <a:gd name="connsiteY175" fmla="*/ 583208 h 812606"/>
                <a:gd name="connsiteX176" fmla="*/ 6191908 w 13723853"/>
                <a:gd name="connsiteY176" fmla="*/ 660613 h 812606"/>
                <a:gd name="connsiteX177" fmla="*/ 5821481 w 13723853"/>
                <a:gd name="connsiteY177" fmla="*/ 512017 h 812606"/>
                <a:gd name="connsiteX178" fmla="*/ 5773274 w 13723853"/>
                <a:gd name="connsiteY178" fmla="*/ 464678 h 812606"/>
                <a:gd name="connsiteX179" fmla="*/ 5768961 w 13723853"/>
                <a:gd name="connsiteY179" fmla="*/ 473301 h 812606"/>
                <a:gd name="connsiteX180" fmla="*/ 5759425 w 13723853"/>
                <a:gd name="connsiteY180" fmla="*/ 455637 h 812606"/>
                <a:gd name="connsiteX181" fmla="*/ 5319596 w 13723853"/>
                <a:gd name="connsiteY181" fmla="*/ 168311 h 812606"/>
                <a:gd name="connsiteX182" fmla="*/ 4896534 w 13723853"/>
                <a:gd name="connsiteY182" fmla="*/ 428744 h 812606"/>
                <a:gd name="connsiteX183" fmla="*/ 4896282 w 13723853"/>
                <a:gd name="connsiteY183" fmla="*/ 429153 h 812606"/>
                <a:gd name="connsiteX184" fmla="*/ 4894790 w 13723853"/>
                <a:gd name="connsiteY184" fmla="*/ 432247 h 812606"/>
                <a:gd name="connsiteX185" fmla="*/ 4868004 w 13723853"/>
                <a:gd name="connsiteY185" fmla="*/ 480217 h 812606"/>
                <a:gd name="connsiteX186" fmla="*/ 4854748 w 13723853"/>
                <a:gd name="connsiteY186" fmla="*/ 500852 h 812606"/>
                <a:gd name="connsiteX187" fmla="*/ 4837259 w 13723853"/>
                <a:gd name="connsiteY187" fmla="*/ 541288 h 812606"/>
                <a:gd name="connsiteX188" fmla="*/ 4844951 w 13723853"/>
                <a:gd name="connsiteY188" fmla="*/ 516104 h 812606"/>
                <a:gd name="connsiteX189" fmla="*/ 4838840 w 13723853"/>
                <a:gd name="connsiteY189" fmla="*/ 525616 h 812606"/>
                <a:gd name="connsiteX190" fmla="*/ 4347089 w 13723853"/>
                <a:gd name="connsiteY190" fmla="*/ 812606 h 812606"/>
                <a:gd name="connsiteX191" fmla="*/ 3976662 w 13723853"/>
                <a:gd name="connsiteY191" fmla="*/ 664010 h 812606"/>
                <a:gd name="connsiteX192" fmla="*/ 3928455 w 13723853"/>
                <a:gd name="connsiteY192" fmla="*/ 616671 h 812606"/>
                <a:gd name="connsiteX193" fmla="*/ 3924142 w 13723853"/>
                <a:gd name="connsiteY193" fmla="*/ 625295 h 812606"/>
                <a:gd name="connsiteX194" fmla="*/ 3914606 w 13723853"/>
                <a:gd name="connsiteY194" fmla="*/ 607630 h 812606"/>
                <a:gd name="connsiteX195" fmla="*/ 3474777 w 13723853"/>
                <a:gd name="connsiteY195" fmla="*/ 320304 h 812606"/>
                <a:gd name="connsiteX196" fmla="*/ 3209167 w 13723853"/>
                <a:gd name="connsiteY196" fmla="*/ 411091 h 812606"/>
                <a:gd name="connsiteX197" fmla="*/ 3163963 w 13723853"/>
                <a:gd name="connsiteY197" fmla="*/ 449001 h 812606"/>
                <a:gd name="connsiteX198" fmla="*/ 3158386 w 13723853"/>
                <a:gd name="connsiteY198" fmla="*/ 456077 h 812606"/>
                <a:gd name="connsiteX199" fmla="*/ 3124257 w 13723853"/>
                <a:gd name="connsiteY199" fmla="*/ 488915 h 812606"/>
                <a:gd name="connsiteX200" fmla="*/ 3099185 w 13723853"/>
                <a:gd name="connsiteY200" fmla="*/ 515954 h 812606"/>
                <a:gd name="connsiteX201" fmla="*/ 3009950 w 13723853"/>
                <a:gd name="connsiteY201" fmla="*/ 652798 h 812606"/>
                <a:gd name="connsiteX202" fmla="*/ 2992440 w 13723853"/>
                <a:gd name="connsiteY202" fmla="*/ 693282 h 812606"/>
                <a:gd name="connsiteX203" fmla="*/ 3010123 w 13723853"/>
                <a:gd name="connsiteY203" fmla="*/ 635381 h 812606"/>
                <a:gd name="connsiteX204" fmla="*/ 3046461 w 13723853"/>
                <a:gd name="connsiteY204" fmla="*/ 553933 h 812606"/>
                <a:gd name="connsiteX205" fmla="*/ 3005183 w 13723853"/>
                <a:gd name="connsiteY205" fmla="*/ 583210 h 812606"/>
                <a:gd name="connsiteX206" fmla="*/ 2731610 w 13723853"/>
                <a:gd name="connsiteY206" fmla="*/ 660615 h 812606"/>
                <a:gd name="connsiteX207" fmla="*/ 2361183 w 13723853"/>
                <a:gd name="connsiteY207" fmla="*/ 512019 h 812606"/>
                <a:gd name="connsiteX208" fmla="*/ 2312977 w 13723853"/>
                <a:gd name="connsiteY208" fmla="*/ 464680 h 812606"/>
                <a:gd name="connsiteX209" fmla="*/ 2308663 w 13723853"/>
                <a:gd name="connsiteY209" fmla="*/ 473303 h 812606"/>
                <a:gd name="connsiteX210" fmla="*/ 2299127 w 13723853"/>
                <a:gd name="connsiteY210" fmla="*/ 455639 h 812606"/>
                <a:gd name="connsiteX211" fmla="*/ 1859298 w 13723853"/>
                <a:gd name="connsiteY211" fmla="*/ 168313 h 812606"/>
                <a:gd name="connsiteX212" fmla="*/ 1436236 w 13723853"/>
                <a:gd name="connsiteY212" fmla="*/ 428746 h 812606"/>
                <a:gd name="connsiteX213" fmla="*/ 1435984 w 13723853"/>
                <a:gd name="connsiteY213" fmla="*/ 429155 h 812606"/>
                <a:gd name="connsiteX214" fmla="*/ 1434492 w 13723853"/>
                <a:gd name="connsiteY214" fmla="*/ 432249 h 812606"/>
                <a:gd name="connsiteX215" fmla="*/ 1407706 w 13723853"/>
                <a:gd name="connsiteY215" fmla="*/ 480219 h 812606"/>
                <a:gd name="connsiteX216" fmla="*/ 1394450 w 13723853"/>
                <a:gd name="connsiteY216" fmla="*/ 500854 h 812606"/>
                <a:gd name="connsiteX217" fmla="*/ 1376961 w 13723853"/>
                <a:gd name="connsiteY217" fmla="*/ 541290 h 812606"/>
                <a:gd name="connsiteX218" fmla="*/ 1384653 w 13723853"/>
                <a:gd name="connsiteY218" fmla="*/ 516106 h 812606"/>
                <a:gd name="connsiteX219" fmla="*/ 1378542 w 13723853"/>
                <a:gd name="connsiteY219" fmla="*/ 525618 h 812606"/>
                <a:gd name="connsiteX0" fmla="*/ 1378542 w 13723853"/>
                <a:gd name="connsiteY0" fmla="*/ 525618 h 812606"/>
                <a:gd name="connsiteX1" fmla="*/ 516364 w 13723853"/>
                <a:gd name="connsiteY1" fmla="*/ 664012 h 812606"/>
                <a:gd name="connsiteX2" fmla="*/ 14479 w 13723853"/>
                <a:gd name="connsiteY2" fmla="*/ 320306 h 812606"/>
                <a:gd name="connsiteX3" fmla="*/ 143492 w 13723853"/>
                <a:gd name="connsiteY3" fmla="*/ 151998 h 812606"/>
                <a:gd name="connsiteX4" fmla="*/ 513919 w 13723853"/>
                <a:gd name="connsiteY4" fmla="*/ 300594 h 812606"/>
                <a:gd name="connsiteX5" fmla="*/ 562125 w 13723853"/>
                <a:gd name="connsiteY5" fmla="*/ 347933 h 812606"/>
                <a:gd name="connsiteX6" fmla="*/ 566439 w 13723853"/>
                <a:gd name="connsiteY6" fmla="*/ 339310 h 812606"/>
                <a:gd name="connsiteX7" fmla="*/ 575975 w 13723853"/>
                <a:gd name="connsiteY7" fmla="*/ 356974 h 812606"/>
                <a:gd name="connsiteX8" fmla="*/ 1438866 w 13723853"/>
                <a:gd name="connsiteY8" fmla="*/ 383867 h 812606"/>
                <a:gd name="connsiteX9" fmla="*/ 1439118 w 13723853"/>
                <a:gd name="connsiteY9" fmla="*/ 383458 h 812606"/>
                <a:gd name="connsiteX10" fmla="*/ 1440610 w 13723853"/>
                <a:gd name="connsiteY10" fmla="*/ 380364 h 812606"/>
                <a:gd name="connsiteX11" fmla="*/ 1467396 w 13723853"/>
                <a:gd name="connsiteY11" fmla="*/ 332394 h 812606"/>
                <a:gd name="connsiteX12" fmla="*/ 1480651 w 13723853"/>
                <a:gd name="connsiteY12" fmla="*/ 311759 h 812606"/>
                <a:gd name="connsiteX13" fmla="*/ 1498141 w 13723853"/>
                <a:gd name="connsiteY13" fmla="*/ 271323 h 812606"/>
                <a:gd name="connsiteX14" fmla="*/ 1490449 w 13723853"/>
                <a:gd name="connsiteY14" fmla="*/ 296507 h 812606"/>
                <a:gd name="connsiteX15" fmla="*/ 1496559 w 13723853"/>
                <a:gd name="connsiteY15" fmla="*/ 286995 h 812606"/>
                <a:gd name="connsiteX16" fmla="*/ 1988311 w 13723853"/>
                <a:gd name="connsiteY16" fmla="*/ 5 h 812606"/>
                <a:gd name="connsiteX17" fmla="*/ 2358738 w 13723853"/>
                <a:gd name="connsiteY17" fmla="*/ 148601 h 812606"/>
                <a:gd name="connsiteX18" fmla="*/ 2406944 w 13723853"/>
                <a:gd name="connsiteY18" fmla="*/ 195940 h 812606"/>
                <a:gd name="connsiteX19" fmla="*/ 2411258 w 13723853"/>
                <a:gd name="connsiteY19" fmla="*/ 187316 h 812606"/>
                <a:gd name="connsiteX20" fmla="*/ 2420794 w 13723853"/>
                <a:gd name="connsiteY20" fmla="*/ 204981 h 812606"/>
                <a:gd name="connsiteX21" fmla="*/ 2860623 w 13723853"/>
                <a:gd name="connsiteY21" fmla="*/ 492306 h 812606"/>
                <a:gd name="connsiteX22" fmla="*/ 3126233 w 13723853"/>
                <a:gd name="connsiteY22" fmla="*/ 401519 h 812606"/>
                <a:gd name="connsiteX23" fmla="*/ 3171437 w 13723853"/>
                <a:gd name="connsiteY23" fmla="*/ 363610 h 812606"/>
                <a:gd name="connsiteX24" fmla="*/ 3177014 w 13723853"/>
                <a:gd name="connsiteY24" fmla="*/ 356534 h 812606"/>
                <a:gd name="connsiteX25" fmla="*/ 3211143 w 13723853"/>
                <a:gd name="connsiteY25" fmla="*/ 323696 h 812606"/>
                <a:gd name="connsiteX26" fmla="*/ 3236215 w 13723853"/>
                <a:gd name="connsiteY26" fmla="*/ 296657 h 812606"/>
                <a:gd name="connsiteX27" fmla="*/ 3325450 w 13723853"/>
                <a:gd name="connsiteY27" fmla="*/ 159813 h 812606"/>
                <a:gd name="connsiteX28" fmla="*/ 3342960 w 13723853"/>
                <a:gd name="connsiteY28" fmla="*/ 119329 h 812606"/>
                <a:gd name="connsiteX29" fmla="*/ 3325277 w 13723853"/>
                <a:gd name="connsiteY29" fmla="*/ 177230 h 812606"/>
                <a:gd name="connsiteX30" fmla="*/ 3288939 w 13723853"/>
                <a:gd name="connsiteY30" fmla="*/ 258678 h 812606"/>
                <a:gd name="connsiteX31" fmla="*/ 3330217 w 13723853"/>
                <a:gd name="connsiteY31" fmla="*/ 229401 h 812606"/>
                <a:gd name="connsiteX32" fmla="*/ 3603790 w 13723853"/>
                <a:gd name="connsiteY32" fmla="*/ 151996 h 812606"/>
                <a:gd name="connsiteX33" fmla="*/ 3974217 w 13723853"/>
                <a:gd name="connsiteY33" fmla="*/ 300592 h 812606"/>
                <a:gd name="connsiteX34" fmla="*/ 4022423 w 13723853"/>
                <a:gd name="connsiteY34" fmla="*/ 347931 h 812606"/>
                <a:gd name="connsiteX35" fmla="*/ 4026737 w 13723853"/>
                <a:gd name="connsiteY35" fmla="*/ 339308 h 812606"/>
                <a:gd name="connsiteX36" fmla="*/ 4036273 w 13723853"/>
                <a:gd name="connsiteY36" fmla="*/ 356972 h 812606"/>
                <a:gd name="connsiteX37" fmla="*/ 4476102 w 13723853"/>
                <a:gd name="connsiteY37" fmla="*/ 644298 h 812606"/>
                <a:gd name="connsiteX38" fmla="*/ 4899164 w 13723853"/>
                <a:gd name="connsiteY38" fmla="*/ 383865 h 812606"/>
                <a:gd name="connsiteX39" fmla="*/ 4899416 w 13723853"/>
                <a:gd name="connsiteY39" fmla="*/ 383456 h 812606"/>
                <a:gd name="connsiteX40" fmla="*/ 4900908 w 13723853"/>
                <a:gd name="connsiteY40" fmla="*/ 380362 h 812606"/>
                <a:gd name="connsiteX41" fmla="*/ 4927694 w 13723853"/>
                <a:gd name="connsiteY41" fmla="*/ 332392 h 812606"/>
                <a:gd name="connsiteX42" fmla="*/ 4940949 w 13723853"/>
                <a:gd name="connsiteY42" fmla="*/ 311757 h 812606"/>
                <a:gd name="connsiteX43" fmla="*/ 4958439 w 13723853"/>
                <a:gd name="connsiteY43" fmla="*/ 271321 h 812606"/>
                <a:gd name="connsiteX44" fmla="*/ 4950747 w 13723853"/>
                <a:gd name="connsiteY44" fmla="*/ 296505 h 812606"/>
                <a:gd name="connsiteX45" fmla="*/ 4956857 w 13723853"/>
                <a:gd name="connsiteY45" fmla="*/ 286993 h 812606"/>
                <a:gd name="connsiteX46" fmla="*/ 5448609 w 13723853"/>
                <a:gd name="connsiteY46" fmla="*/ 3 h 812606"/>
                <a:gd name="connsiteX47" fmla="*/ 5819036 w 13723853"/>
                <a:gd name="connsiteY47" fmla="*/ 148599 h 812606"/>
                <a:gd name="connsiteX48" fmla="*/ 5867242 w 13723853"/>
                <a:gd name="connsiteY48" fmla="*/ 195938 h 812606"/>
                <a:gd name="connsiteX49" fmla="*/ 5871556 w 13723853"/>
                <a:gd name="connsiteY49" fmla="*/ 187314 h 812606"/>
                <a:gd name="connsiteX50" fmla="*/ 5881092 w 13723853"/>
                <a:gd name="connsiteY50" fmla="*/ 204979 h 812606"/>
                <a:gd name="connsiteX51" fmla="*/ 6320921 w 13723853"/>
                <a:gd name="connsiteY51" fmla="*/ 492304 h 812606"/>
                <a:gd name="connsiteX52" fmla="*/ 6586531 w 13723853"/>
                <a:gd name="connsiteY52" fmla="*/ 401517 h 812606"/>
                <a:gd name="connsiteX53" fmla="*/ 6631735 w 13723853"/>
                <a:gd name="connsiteY53" fmla="*/ 363608 h 812606"/>
                <a:gd name="connsiteX54" fmla="*/ 6637312 w 13723853"/>
                <a:gd name="connsiteY54" fmla="*/ 356532 h 812606"/>
                <a:gd name="connsiteX55" fmla="*/ 6671441 w 13723853"/>
                <a:gd name="connsiteY55" fmla="*/ 323694 h 812606"/>
                <a:gd name="connsiteX56" fmla="*/ 6696513 w 13723853"/>
                <a:gd name="connsiteY56" fmla="*/ 296655 h 812606"/>
                <a:gd name="connsiteX57" fmla="*/ 6785748 w 13723853"/>
                <a:gd name="connsiteY57" fmla="*/ 159811 h 812606"/>
                <a:gd name="connsiteX58" fmla="*/ 6803258 w 13723853"/>
                <a:gd name="connsiteY58" fmla="*/ 119327 h 812606"/>
                <a:gd name="connsiteX59" fmla="*/ 6785574 w 13723853"/>
                <a:gd name="connsiteY59" fmla="*/ 177228 h 812606"/>
                <a:gd name="connsiteX60" fmla="*/ 6749236 w 13723853"/>
                <a:gd name="connsiteY60" fmla="*/ 258677 h 812606"/>
                <a:gd name="connsiteX61" fmla="*/ 6790515 w 13723853"/>
                <a:gd name="connsiteY61" fmla="*/ 229399 h 812606"/>
                <a:gd name="connsiteX62" fmla="*/ 7064088 w 13723853"/>
                <a:gd name="connsiteY62" fmla="*/ 151994 h 812606"/>
                <a:gd name="connsiteX63" fmla="*/ 7434515 w 13723853"/>
                <a:gd name="connsiteY63" fmla="*/ 300590 h 812606"/>
                <a:gd name="connsiteX64" fmla="*/ 7482721 w 13723853"/>
                <a:gd name="connsiteY64" fmla="*/ 347929 h 812606"/>
                <a:gd name="connsiteX65" fmla="*/ 7487035 w 13723853"/>
                <a:gd name="connsiteY65" fmla="*/ 339306 h 812606"/>
                <a:gd name="connsiteX66" fmla="*/ 7496571 w 13723853"/>
                <a:gd name="connsiteY66" fmla="*/ 356970 h 812606"/>
                <a:gd name="connsiteX67" fmla="*/ 7936399 w 13723853"/>
                <a:gd name="connsiteY67" fmla="*/ 644296 h 812606"/>
                <a:gd name="connsiteX68" fmla="*/ 8359462 w 13723853"/>
                <a:gd name="connsiteY68" fmla="*/ 383863 h 812606"/>
                <a:gd name="connsiteX69" fmla="*/ 8359713 w 13723853"/>
                <a:gd name="connsiteY69" fmla="*/ 383454 h 812606"/>
                <a:gd name="connsiteX70" fmla="*/ 8361206 w 13723853"/>
                <a:gd name="connsiteY70" fmla="*/ 380360 h 812606"/>
                <a:gd name="connsiteX71" fmla="*/ 8387992 w 13723853"/>
                <a:gd name="connsiteY71" fmla="*/ 332390 h 812606"/>
                <a:gd name="connsiteX72" fmla="*/ 8401246 w 13723853"/>
                <a:gd name="connsiteY72" fmla="*/ 311755 h 812606"/>
                <a:gd name="connsiteX73" fmla="*/ 8418737 w 13723853"/>
                <a:gd name="connsiteY73" fmla="*/ 271319 h 812606"/>
                <a:gd name="connsiteX74" fmla="*/ 8411045 w 13723853"/>
                <a:gd name="connsiteY74" fmla="*/ 296503 h 812606"/>
                <a:gd name="connsiteX75" fmla="*/ 8417155 w 13723853"/>
                <a:gd name="connsiteY75" fmla="*/ 286991 h 812606"/>
                <a:gd name="connsiteX76" fmla="*/ 8908907 w 13723853"/>
                <a:gd name="connsiteY76" fmla="*/ 1 h 812606"/>
                <a:gd name="connsiteX77" fmla="*/ 9279334 w 13723853"/>
                <a:gd name="connsiteY77" fmla="*/ 148597 h 812606"/>
                <a:gd name="connsiteX78" fmla="*/ 9327540 w 13723853"/>
                <a:gd name="connsiteY78" fmla="*/ 195936 h 812606"/>
                <a:gd name="connsiteX79" fmla="*/ 9331854 w 13723853"/>
                <a:gd name="connsiteY79" fmla="*/ 187312 h 812606"/>
                <a:gd name="connsiteX80" fmla="*/ 9341390 w 13723853"/>
                <a:gd name="connsiteY80" fmla="*/ 204977 h 812606"/>
                <a:gd name="connsiteX81" fmla="*/ 9781218 w 13723853"/>
                <a:gd name="connsiteY81" fmla="*/ 492302 h 812606"/>
                <a:gd name="connsiteX82" fmla="*/ 10046829 w 13723853"/>
                <a:gd name="connsiteY82" fmla="*/ 401515 h 812606"/>
                <a:gd name="connsiteX83" fmla="*/ 10092036 w 13723853"/>
                <a:gd name="connsiteY83" fmla="*/ 363604 h 812606"/>
                <a:gd name="connsiteX84" fmla="*/ 10097610 w 13723853"/>
                <a:gd name="connsiteY84" fmla="*/ 356531 h 812606"/>
                <a:gd name="connsiteX85" fmla="*/ 10131730 w 13723853"/>
                <a:gd name="connsiteY85" fmla="*/ 323702 h 812606"/>
                <a:gd name="connsiteX86" fmla="*/ 10156811 w 13723853"/>
                <a:gd name="connsiteY86" fmla="*/ 296653 h 812606"/>
                <a:gd name="connsiteX87" fmla="*/ 10246046 w 13723853"/>
                <a:gd name="connsiteY87" fmla="*/ 159809 h 812606"/>
                <a:gd name="connsiteX88" fmla="*/ 10263556 w 13723853"/>
                <a:gd name="connsiteY88" fmla="*/ 119325 h 812606"/>
                <a:gd name="connsiteX89" fmla="*/ 10245872 w 13723853"/>
                <a:gd name="connsiteY89" fmla="*/ 177226 h 812606"/>
                <a:gd name="connsiteX90" fmla="*/ 10209533 w 13723853"/>
                <a:gd name="connsiteY90" fmla="*/ 258676 h 812606"/>
                <a:gd name="connsiteX91" fmla="*/ 10250813 w 13723853"/>
                <a:gd name="connsiteY91" fmla="*/ 229399 h 812606"/>
                <a:gd name="connsiteX92" fmla="*/ 10524386 w 13723853"/>
                <a:gd name="connsiteY92" fmla="*/ 151993 h 812606"/>
                <a:gd name="connsiteX93" fmla="*/ 10894813 w 13723853"/>
                <a:gd name="connsiteY93" fmla="*/ 300589 h 812606"/>
                <a:gd name="connsiteX94" fmla="*/ 10943019 w 13723853"/>
                <a:gd name="connsiteY94" fmla="*/ 347928 h 812606"/>
                <a:gd name="connsiteX95" fmla="*/ 10947333 w 13723853"/>
                <a:gd name="connsiteY95" fmla="*/ 339305 h 812606"/>
                <a:gd name="connsiteX96" fmla="*/ 10956868 w 13723853"/>
                <a:gd name="connsiteY96" fmla="*/ 356969 h 812606"/>
                <a:gd name="connsiteX97" fmla="*/ 11396698 w 13723853"/>
                <a:gd name="connsiteY97" fmla="*/ 644295 h 812606"/>
                <a:gd name="connsiteX98" fmla="*/ 11819760 w 13723853"/>
                <a:gd name="connsiteY98" fmla="*/ 383862 h 812606"/>
                <a:gd name="connsiteX99" fmla="*/ 11820012 w 13723853"/>
                <a:gd name="connsiteY99" fmla="*/ 383453 h 812606"/>
                <a:gd name="connsiteX100" fmla="*/ 11821504 w 13723853"/>
                <a:gd name="connsiteY100" fmla="*/ 380359 h 812606"/>
                <a:gd name="connsiteX101" fmla="*/ 11848290 w 13723853"/>
                <a:gd name="connsiteY101" fmla="*/ 332389 h 812606"/>
                <a:gd name="connsiteX102" fmla="*/ 11861545 w 13723853"/>
                <a:gd name="connsiteY102" fmla="*/ 311754 h 812606"/>
                <a:gd name="connsiteX103" fmla="*/ 11879034 w 13723853"/>
                <a:gd name="connsiteY103" fmla="*/ 271318 h 812606"/>
                <a:gd name="connsiteX104" fmla="*/ 11871343 w 13723853"/>
                <a:gd name="connsiteY104" fmla="*/ 296502 h 812606"/>
                <a:gd name="connsiteX105" fmla="*/ 11877453 w 13723853"/>
                <a:gd name="connsiteY105" fmla="*/ 286990 h 812606"/>
                <a:gd name="connsiteX106" fmla="*/ 12369205 w 13723853"/>
                <a:gd name="connsiteY106" fmla="*/ 0 h 812606"/>
                <a:gd name="connsiteX107" fmla="*/ 12739632 w 13723853"/>
                <a:gd name="connsiteY107" fmla="*/ 148596 h 812606"/>
                <a:gd name="connsiteX108" fmla="*/ 12787838 w 13723853"/>
                <a:gd name="connsiteY108" fmla="*/ 195935 h 812606"/>
                <a:gd name="connsiteX109" fmla="*/ 12792152 w 13723853"/>
                <a:gd name="connsiteY109" fmla="*/ 187311 h 812606"/>
                <a:gd name="connsiteX110" fmla="*/ 12801688 w 13723853"/>
                <a:gd name="connsiteY110" fmla="*/ 204976 h 812606"/>
                <a:gd name="connsiteX111" fmla="*/ 13241517 w 13723853"/>
                <a:gd name="connsiteY111" fmla="*/ 492302 h 812606"/>
                <a:gd name="connsiteX112" fmla="*/ 13706344 w 13723853"/>
                <a:gd name="connsiteY112" fmla="*/ 159808 h 812606"/>
                <a:gd name="connsiteX113" fmla="*/ 13723853 w 13723853"/>
                <a:gd name="connsiteY113" fmla="*/ 119324 h 812606"/>
                <a:gd name="connsiteX114" fmla="*/ 13706170 w 13723853"/>
                <a:gd name="connsiteY114" fmla="*/ 177225 h 812606"/>
                <a:gd name="connsiteX115" fmla="*/ 13112504 w 13723853"/>
                <a:gd name="connsiteY115" fmla="*/ 660610 h 812606"/>
                <a:gd name="connsiteX116" fmla="*/ 12742077 w 13723853"/>
                <a:gd name="connsiteY116" fmla="*/ 512014 h 812606"/>
                <a:gd name="connsiteX117" fmla="*/ 12693871 w 13723853"/>
                <a:gd name="connsiteY117" fmla="*/ 464675 h 812606"/>
                <a:gd name="connsiteX118" fmla="*/ 12689556 w 13723853"/>
                <a:gd name="connsiteY118" fmla="*/ 473298 h 812606"/>
                <a:gd name="connsiteX119" fmla="*/ 12680021 w 13723853"/>
                <a:gd name="connsiteY119" fmla="*/ 455634 h 812606"/>
                <a:gd name="connsiteX120" fmla="*/ 12240192 w 13723853"/>
                <a:gd name="connsiteY120" fmla="*/ 168308 h 812606"/>
                <a:gd name="connsiteX121" fmla="*/ 11817130 w 13723853"/>
                <a:gd name="connsiteY121" fmla="*/ 428741 h 812606"/>
                <a:gd name="connsiteX122" fmla="*/ 11816878 w 13723853"/>
                <a:gd name="connsiteY122" fmla="*/ 429150 h 812606"/>
                <a:gd name="connsiteX123" fmla="*/ 11815386 w 13723853"/>
                <a:gd name="connsiteY123" fmla="*/ 432244 h 812606"/>
                <a:gd name="connsiteX124" fmla="*/ 11788599 w 13723853"/>
                <a:gd name="connsiteY124" fmla="*/ 480214 h 812606"/>
                <a:gd name="connsiteX125" fmla="*/ 11775345 w 13723853"/>
                <a:gd name="connsiteY125" fmla="*/ 500849 h 812606"/>
                <a:gd name="connsiteX126" fmla="*/ 11757855 w 13723853"/>
                <a:gd name="connsiteY126" fmla="*/ 541285 h 812606"/>
                <a:gd name="connsiteX127" fmla="*/ 11765546 w 13723853"/>
                <a:gd name="connsiteY127" fmla="*/ 516101 h 812606"/>
                <a:gd name="connsiteX128" fmla="*/ 11759437 w 13723853"/>
                <a:gd name="connsiteY128" fmla="*/ 525613 h 812606"/>
                <a:gd name="connsiteX129" fmla="*/ 11267684 w 13723853"/>
                <a:gd name="connsiteY129" fmla="*/ 812603 h 812606"/>
                <a:gd name="connsiteX130" fmla="*/ 10897257 w 13723853"/>
                <a:gd name="connsiteY130" fmla="*/ 664007 h 812606"/>
                <a:gd name="connsiteX131" fmla="*/ 10849051 w 13723853"/>
                <a:gd name="connsiteY131" fmla="*/ 616668 h 812606"/>
                <a:gd name="connsiteX132" fmla="*/ 10844737 w 13723853"/>
                <a:gd name="connsiteY132" fmla="*/ 625292 h 812606"/>
                <a:gd name="connsiteX133" fmla="*/ 10835202 w 13723853"/>
                <a:gd name="connsiteY133" fmla="*/ 607627 h 812606"/>
                <a:gd name="connsiteX134" fmla="*/ 10395373 w 13723853"/>
                <a:gd name="connsiteY134" fmla="*/ 320302 h 812606"/>
                <a:gd name="connsiteX135" fmla="*/ 10129762 w 13723853"/>
                <a:gd name="connsiteY135" fmla="*/ 411089 h 812606"/>
                <a:gd name="connsiteX136" fmla="*/ 10084555 w 13723853"/>
                <a:gd name="connsiteY136" fmla="*/ 449000 h 812606"/>
                <a:gd name="connsiteX137" fmla="*/ 10078982 w 13723853"/>
                <a:gd name="connsiteY137" fmla="*/ 456073 h 812606"/>
                <a:gd name="connsiteX138" fmla="*/ 10044861 w 13723853"/>
                <a:gd name="connsiteY138" fmla="*/ 488902 h 812606"/>
                <a:gd name="connsiteX139" fmla="*/ 10019780 w 13723853"/>
                <a:gd name="connsiteY139" fmla="*/ 515951 h 812606"/>
                <a:gd name="connsiteX140" fmla="*/ 9930545 w 13723853"/>
                <a:gd name="connsiteY140" fmla="*/ 652795 h 812606"/>
                <a:gd name="connsiteX141" fmla="*/ 9913035 w 13723853"/>
                <a:gd name="connsiteY141" fmla="*/ 693279 h 812606"/>
                <a:gd name="connsiteX142" fmla="*/ 9930719 w 13723853"/>
                <a:gd name="connsiteY142" fmla="*/ 635378 h 812606"/>
                <a:gd name="connsiteX143" fmla="*/ 9967058 w 13723853"/>
                <a:gd name="connsiteY143" fmla="*/ 553928 h 812606"/>
                <a:gd name="connsiteX144" fmla="*/ 9925778 w 13723853"/>
                <a:gd name="connsiteY144" fmla="*/ 583206 h 812606"/>
                <a:gd name="connsiteX145" fmla="*/ 9652206 w 13723853"/>
                <a:gd name="connsiteY145" fmla="*/ 660611 h 812606"/>
                <a:gd name="connsiteX146" fmla="*/ 9281779 w 13723853"/>
                <a:gd name="connsiteY146" fmla="*/ 512015 h 812606"/>
                <a:gd name="connsiteX147" fmla="*/ 9233572 w 13723853"/>
                <a:gd name="connsiteY147" fmla="*/ 464676 h 812606"/>
                <a:gd name="connsiteX148" fmla="*/ 9229259 w 13723853"/>
                <a:gd name="connsiteY148" fmla="*/ 473299 h 812606"/>
                <a:gd name="connsiteX149" fmla="*/ 9219723 w 13723853"/>
                <a:gd name="connsiteY149" fmla="*/ 455635 h 812606"/>
                <a:gd name="connsiteX150" fmla="*/ 8779893 w 13723853"/>
                <a:gd name="connsiteY150" fmla="*/ 168309 h 812606"/>
                <a:gd name="connsiteX151" fmla="*/ 8356831 w 13723853"/>
                <a:gd name="connsiteY151" fmla="*/ 428742 h 812606"/>
                <a:gd name="connsiteX152" fmla="*/ 8356580 w 13723853"/>
                <a:gd name="connsiteY152" fmla="*/ 429151 h 812606"/>
                <a:gd name="connsiteX153" fmla="*/ 8355088 w 13723853"/>
                <a:gd name="connsiteY153" fmla="*/ 432245 h 812606"/>
                <a:gd name="connsiteX154" fmla="*/ 8328302 w 13723853"/>
                <a:gd name="connsiteY154" fmla="*/ 480215 h 812606"/>
                <a:gd name="connsiteX155" fmla="*/ 8315046 w 13723853"/>
                <a:gd name="connsiteY155" fmla="*/ 500850 h 812606"/>
                <a:gd name="connsiteX156" fmla="*/ 8297557 w 13723853"/>
                <a:gd name="connsiteY156" fmla="*/ 541286 h 812606"/>
                <a:gd name="connsiteX157" fmla="*/ 8305248 w 13723853"/>
                <a:gd name="connsiteY157" fmla="*/ 516102 h 812606"/>
                <a:gd name="connsiteX158" fmla="*/ 8299138 w 13723853"/>
                <a:gd name="connsiteY158" fmla="*/ 525614 h 812606"/>
                <a:gd name="connsiteX159" fmla="*/ 7807387 w 13723853"/>
                <a:gd name="connsiteY159" fmla="*/ 812604 h 812606"/>
                <a:gd name="connsiteX160" fmla="*/ 7436959 w 13723853"/>
                <a:gd name="connsiteY160" fmla="*/ 664008 h 812606"/>
                <a:gd name="connsiteX161" fmla="*/ 7388753 w 13723853"/>
                <a:gd name="connsiteY161" fmla="*/ 616669 h 812606"/>
                <a:gd name="connsiteX162" fmla="*/ 7384439 w 13723853"/>
                <a:gd name="connsiteY162" fmla="*/ 625293 h 812606"/>
                <a:gd name="connsiteX163" fmla="*/ 7374904 w 13723853"/>
                <a:gd name="connsiteY163" fmla="*/ 607628 h 812606"/>
                <a:gd name="connsiteX164" fmla="*/ 6935074 w 13723853"/>
                <a:gd name="connsiteY164" fmla="*/ 320302 h 812606"/>
                <a:gd name="connsiteX165" fmla="*/ 6669465 w 13723853"/>
                <a:gd name="connsiteY165" fmla="*/ 411089 h 812606"/>
                <a:gd name="connsiteX166" fmla="*/ 6624260 w 13723853"/>
                <a:gd name="connsiteY166" fmla="*/ 448999 h 812606"/>
                <a:gd name="connsiteX167" fmla="*/ 6618684 w 13723853"/>
                <a:gd name="connsiteY167" fmla="*/ 456075 h 812606"/>
                <a:gd name="connsiteX168" fmla="*/ 6584554 w 13723853"/>
                <a:gd name="connsiteY168" fmla="*/ 488913 h 812606"/>
                <a:gd name="connsiteX169" fmla="*/ 6559482 w 13723853"/>
                <a:gd name="connsiteY169" fmla="*/ 515952 h 812606"/>
                <a:gd name="connsiteX170" fmla="*/ 6470247 w 13723853"/>
                <a:gd name="connsiteY170" fmla="*/ 652796 h 812606"/>
                <a:gd name="connsiteX171" fmla="*/ 6452738 w 13723853"/>
                <a:gd name="connsiteY171" fmla="*/ 693280 h 812606"/>
                <a:gd name="connsiteX172" fmla="*/ 6470421 w 13723853"/>
                <a:gd name="connsiteY172" fmla="*/ 635379 h 812606"/>
                <a:gd name="connsiteX173" fmla="*/ 6506759 w 13723853"/>
                <a:gd name="connsiteY173" fmla="*/ 553930 h 812606"/>
                <a:gd name="connsiteX174" fmla="*/ 6465480 w 13723853"/>
                <a:gd name="connsiteY174" fmla="*/ 583208 h 812606"/>
                <a:gd name="connsiteX175" fmla="*/ 6191908 w 13723853"/>
                <a:gd name="connsiteY175" fmla="*/ 660613 h 812606"/>
                <a:gd name="connsiteX176" fmla="*/ 5821481 w 13723853"/>
                <a:gd name="connsiteY176" fmla="*/ 512017 h 812606"/>
                <a:gd name="connsiteX177" fmla="*/ 5773274 w 13723853"/>
                <a:gd name="connsiteY177" fmla="*/ 464678 h 812606"/>
                <a:gd name="connsiteX178" fmla="*/ 5768961 w 13723853"/>
                <a:gd name="connsiteY178" fmla="*/ 473301 h 812606"/>
                <a:gd name="connsiteX179" fmla="*/ 5759425 w 13723853"/>
                <a:gd name="connsiteY179" fmla="*/ 455637 h 812606"/>
                <a:gd name="connsiteX180" fmla="*/ 5319596 w 13723853"/>
                <a:gd name="connsiteY180" fmla="*/ 168311 h 812606"/>
                <a:gd name="connsiteX181" fmla="*/ 4896534 w 13723853"/>
                <a:gd name="connsiteY181" fmla="*/ 428744 h 812606"/>
                <a:gd name="connsiteX182" fmla="*/ 4896282 w 13723853"/>
                <a:gd name="connsiteY182" fmla="*/ 429153 h 812606"/>
                <a:gd name="connsiteX183" fmla="*/ 4894790 w 13723853"/>
                <a:gd name="connsiteY183" fmla="*/ 432247 h 812606"/>
                <a:gd name="connsiteX184" fmla="*/ 4868004 w 13723853"/>
                <a:gd name="connsiteY184" fmla="*/ 480217 h 812606"/>
                <a:gd name="connsiteX185" fmla="*/ 4854748 w 13723853"/>
                <a:gd name="connsiteY185" fmla="*/ 500852 h 812606"/>
                <a:gd name="connsiteX186" fmla="*/ 4837259 w 13723853"/>
                <a:gd name="connsiteY186" fmla="*/ 541288 h 812606"/>
                <a:gd name="connsiteX187" fmla="*/ 4844951 w 13723853"/>
                <a:gd name="connsiteY187" fmla="*/ 516104 h 812606"/>
                <a:gd name="connsiteX188" fmla="*/ 4838840 w 13723853"/>
                <a:gd name="connsiteY188" fmla="*/ 525616 h 812606"/>
                <a:gd name="connsiteX189" fmla="*/ 4347089 w 13723853"/>
                <a:gd name="connsiteY189" fmla="*/ 812606 h 812606"/>
                <a:gd name="connsiteX190" fmla="*/ 3976662 w 13723853"/>
                <a:gd name="connsiteY190" fmla="*/ 664010 h 812606"/>
                <a:gd name="connsiteX191" fmla="*/ 3928455 w 13723853"/>
                <a:gd name="connsiteY191" fmla="*/ 616671 h 812606"/>
                <a:gd name="connsiteX192" fmla="*/ 3924142 w 13723853"/>
                <a:gd name="connsiteY192" fmla="*/ 625295 h 812606"/>
                <a:gd name="connsiteX193" fmla="*/ 3914606 w 13723853"/>
                <a:gd name="connsiteY193" fmla="*/ 607630 h 812606"/>
                <a:gd name="connsiteX194" fmla="*/ 3474777 w 13723853"/>
                <a:gd name="connsiteY194" fmla="*/ 320304 h 812606"/>
                <a:gd name="connsiteX195" fmla="*/ 3209167 w 13723853"/>
                <a:gd name="connsiteY195" fmla="*/ 411091 h 812606"/>
                <a:gd name="connsiteX196" fmla="*/ 3163963 w 13723853"/>
                <a:gd name="connsiteY196" fmla="*/ 449001 h 812606"/>
                <a:gd name="connsiteX197" fmla="*/ 3158386 w 13723853"/>
                <a:gd name="connsiteY197" fmla="*/ 456077 h 812606"/>
                <a:gd name="connsiteX198" fmla="*/ 3124257 w 13723853"/>
                <a:gd name="connsiteY198" fmla="*/ 488915 h 812606"/>
                <a:gd name="connsiteX199" fmla="*/ 3099185 w 13723853"/>
                <a:gd name="connsiteY199" fmla="*/ 515954 h 812606"/>
                <a:gd name="connsiteX200" fmla="*/ 3009950 w 13723853"/>
                <a:gd name="connsiteY200" fmla="*/ 652798 h 812606"/>
                <a:gd name="connsiteX201" fmla="*/ 2992440 w 13723853"/>
                <a:gd name="connsiteY201" fmla="*/ 693282 h 812606"/>
                <a:gd name="connsiteX202" fmla="*/ 3010123 w 13723853"/>
                <a:gd name="connsiteY202" fmla="*/ 635381 h 812606"/>
                <a:gd name="connsiteX203" fmla="*/ 3046461 w 13723853"/>
                <a:gd name="connsiteY203" fmla="*/ 553933 h 812606"/>
                <a:gd name="connsiteX204" fmla="*/ 3005183 w 13723853"/>
                <a:gd name="connsiteY204" fmla="*/ 583210 h 812606"/>
                <a:gd name="connsiteX205" fmla="*/ 2731610 w 13723853"/>
                <a:gd name="connsiteY205" fmla="*/ 660615 h 812606"/>
                <a:gd name="connsiteX206" fmla="*/ 2361183 w 13723853"/>
                <a:gd name="connsiteY206" fmla="*/ 512019 h 812606"/>
                <a:gd name="connsiteX207" fmla="*/ 2312977 w 13723853"/>
                <a:gd name="connsiteY207" fmla="*/ 464680 h 812606"/>
                <a:gd name="connsiteX208" fmla="*/ 2308663 w 13723853"/>
                <a:gd name="connsiteY208" fmla="*/ 473303 h 812606"/>
                <a:gd name="connsiteX209" fmla="*/ 2299127 w 13723853"/>
                <a:gd name="connsiteY209" fmla="*/ 455639 h 812606"/>
                <a:gd name="connsiteX210" fmla="*/ 1859298 w 13723853"/>
                <a:gd name="connsiteY210" fmla="*/ 168313 h 812606"/>
                <a:gd name="connsiteX211" fmla="*/ 1436236 w 13723853"/>
                <a:gd name="connsiteY211" fmla="*/ 428746 h 812606"/>
                <a:gd name="connsiteX212" fmla="*/ 1435984 w 13723853"/>
                <a:gd name="connsiteY212" fmla="*/ 429155 h 812606"/>
                <a:gd name="connsiteX213" fmla="*/ 1434492 w 13723853"/>
                <a:gd name="connsiteY213" fmla="*/ 432249 h 812606"/>
                <a:gd name="connsiteX214" fmla="*/ 1407706 w 13723853"/>
                <a:gd name="connsiteY214" fmla="*/ 480219 h 812606"/>
                <a:gd name="connsiteX215" fmla="*/ 1394450 w 13723853"/>
                <a:gd name="connsiteY215" fmla="*/ 500854 h 812606"/>
                <a:gd name="connsiteX216" fmla="*/ 1376961 w 13723853"/>
                <a:gd name="connsiteY216" fmla="*/ 541290 h 812606"/>
                <a:gd name="connsiteX217" fmla="*/ 1384653 w 13723853"/>
                <a:gd name="connsiteY217" fmla="*/ 516106 h 812606"/>
                <a:gd name="connsiteX218" fmla="*/ 1378542 w 13723853"/>
                <a:gd name="connsiteY218" fmla="*/ 525618 h 812606"/>
                <a:gd name="connsiteX0" fmla="*/ 1443118 w 13788429"/>
                <a:gd name="connsiteY0" fmla="*/ 525618 h 812606"/>
                <a:gd name="connsiteX1" fmla="*/ 79055 w 13788429"/>
                <a:gd name="connsiteY1" fmla="*/ 320306 h 812606"/>
                <a:gd name="connsiteX2" fmla="*/ 208068 w 13788429"/>
                <a:gd name="connsiteY2" fmla="*/ 151998 h 812606"/>
                <a:gd name="connsiteX3" fmla="*/ 578495 w 13788429"/>
                <a:gd name="connsiteY3" fmla="*/ 300594 h 812606"/>
                <a:gd name="connsiteX4" fmla="*/ 626701 w 13788429"/>
                <a:gd name="connsiteY4" fmla="*/ 347933 h 812606"/>
                <a:gd name="connsiteX5" fmla="*/ 631015 w 13788429"/>
                <a:gd name="connsiteY5" fmla="*/ 339310 h 812606"/>
                <a:gd name="connsiteX6" fmla="*/ 640551 w 13788429"/>
                <a:gd name="connsiteY6" fmla="*/ 356974 h 812606"/>
                <a:gd name="connsiteX7" fmla="*/ 1503442 w 13788429"/>
                <a:gd name="connsiteY7" fmla="*/ 383867 h 812606"/>
                <a:gd name="connsiteX8" fmla="*/ 1503694 w 13788429"/>
                <a:gd name="connsiteY8" fmla="*/ 383458 h 812606"/>
                <a:gd name="connsiteX9" fmla="*/ 1505186 w 13788429"/>
                <a:gd name="connsiteY9" fmla="*/ 380364 h 812606"/>
                <a:gd name="connsiteX10" fmla="*/ 1531972 w 13788429"/>
                <a:gd name="connsiteY10" fmla="*/ 332394 h 812606"/>
                <a:gd name="connsiteX11" fmla="*/ 1545227 w 13788429"/>
                <a:gd name="connsiteY11" fmla="*/ 311759 h 812606"/>
                <a:gd name="connsiteX12" fmla="*/ 1562717 w 13788429"/>
                <a:gd name="connsiteY12" fmla="*/ 271323 h 812606"/>
                <a:gd name="connsiteX13" fmla="*/ 1555025 w 13788429"/>
                <a:gd name="connsiteY13" fmla="*/ 296507 h 812606"/>
                <a:gd name="connsiteX14" fmla="*/ 1561135 w 13788429"/>
                <a:gd name="connsiteY14" fmla="*/ 286995 h 812606"/>
                <a:gd name="connsiteX15" fmla="*/ 2052887 w 13788429"/>
                <a:gd name="connsiteY15" fmla="*/ 5 h 812606"/>
                <a:gd name="connsiteX16" fmla="*/ 2423314 w 13788429"/>
                <a:gd name="connsiteY16" fmla="*/ 148601 h 812606"/>
                <a:gd name="connsiteX17" fmla="*/ 2471520 w 13788429"/>
                <a:gd name="connsiteY17" fmla="*/ 195940 h 812606"/>
                <a:gd name="connsiteX18" fmla="*/ 2475834 w 13788429"/>
                <a:gd name="connsiteY18" fmla="*/ 187316 h 812606"/>
                <a:gd name="connsiteX19" fmla="*/ 2485370 w 13788429"/>
                <a:gd name="connsiteY19" fmla="*/ 204981 h 812606"/>
                <a:gd name="connsiteX20" fmla="*/ 2925199 w 13788429"/>
                <a:gd name="connsiteY20" fmla="*/ 492306 h 812606"/>
                <a:gd name="connsiteX21" fmla="*/ 3190809 w 13788429"/>
                <a:gd name="connsiteY21" fmla="*/ 401519 h 812606"/>
                <a:gd name="connsiteX22" fmla="*/ 3236013 w 13788429"/>
                <a:gd name="connsiteY22" fmla="*/ 363610 h 812606"/>
                <a:gd name="connsiteX23" fmla="*/ 3241590 w 13788429"/>
                <a:gd name="connsiteY23" fmla="*/ 356534 h 812606"/>
                <a:gd name="connsiteX24" fmla="*/ 3275719 w 13788429"/>
                <a:gd name="connsiteY24" fmla="*/ 323696 h 812606"/>
                <a:gd name="connsiteX25" fmla="*/ 3300791 w 13788429"/>
                <a:gd name="connsiteY25" fmla="*/ 296657 h 812606"/>
                <a:gd name="connsiteX26" fmla="*/ 3390026 w 13788429"/>
                <a:gd name="connsiteY26" fmla="*/ 159813 h 812606"/>
                <a:gd name="connsiteX27" fmla="*/ 3407536 w 13788429"/>
                <a:gd name="connsiteY27" fmla="*/ 119329 h 812606"/>
                <a:gd name="connsiteX28" fmla="*/ 3389853 w 13788429"/>
                <a:gd name="connsiteY28" fmla="*/ 177230 h 812606"/>
                <a:gd name="connsiteX29" fmla="*/ 3353515 w 13788429"/>
                <a:gd name="connsiteY29" fmla="*/ 258678 h 812606"/>
                <a:gd name="connsiteX30" fmla="*/ 3394793 w 13788429"/>
                <a:gd name="connsiteY30" fmla="*/ 229401 h 812606"/>
                <a:gd name="connsiteX31" fmla="*/ 3668366 w 13788429"/>
                <a:gd name="connsiteY31" fmla="*/ 151996 h 812606"/>
                <a:gd name="connsiteX32" fmla="*/ 4038793 w 13788429"/>
                <a:gd name="connsiteY32" fmla="*/ 300592 h 812606"/>
                <a:gd name="connsiteX33" fmla="*/ 4086999 w 13788429"/>
                <a:gd name="connsiteY33" fmla="*/ 347931 h 812606"/>
                <a:gd name="connsiteX34" fmla="*/ 4091313 w 13788429"/>
                <a:gd name="connsiteY34" fmla="*/ 339308 h 812606"/>
                <a:gd name="connsiteX35" fmla="*/ 4100849 w 13788429"/>
                <a:gd name="connsiteY35" fmla="*/ 356972 h 812606"/>
                <a:gd name="connsiteX36" fmla="*/ 4540678 w 13788429"/>
                <a:gd name="connsiteY36" fmla="*/ 644298 h 812606"/>
                <a:gd name="connsiteX37" fmla="*/ 4963740 w 13788429"/>
                <a:gd name="connsiteY37" fmla="*/ 383865 h 812606"/>
                <a:gd name="connsiteX38" fmla="*/ 4963992 w 13788429"/>
                <a:gd name="connsiteY38" fmla="*/ 383456 h 812606"/>
                <a:gd name="connsiteX39" fmla="*/ 4965484 w 13788429"/>
                <a:gd name="connsiteY39" fmla="*/ 380362 h 812606"/>
                <a:gd name="connsiteX40" fmla="*/ 4992270 w 13788429"/>
                <a:gd name="connsiteY40" fmla="*/ 332392 h 812606"/>
                <a:gd name="connsiteX41" fmla="*/ 5005525 w 13788429"/>
                <a:gd name="connsiteY41" fmla="*/ 311757 h 812606"/>
                <a:gd name="connsiteX42" fmla="*/ 5023015 w 13788429"/>
                <a:gd name="connsiteY42" fmla="*/ 271321 h 812606"/>
                <a:gd name="connsiteX43" fmla="*/ 5015323 w 13788429"/>
                <a:gd name="connsiteY43" fmla="*/ 296505 h 812606"/>
                <a:gd name="connsiteX44" fmla="*/ 5021433 w 13788429"/>
                <a:gd name="connsiteY44" fmla="*/ 286993 h 812606"/>
                <a:gd name="connsiteX45" fmla="*/ 5513185 w 13788429"/>
                <a:gd name="connsiteY45" fmla="*/ 3 h 812606"/>
                <a:gd name="connsiteX46" fmla="*/ 5883612 w 13788429"/>
                <a:gd name="connsiteY46" fmla="*/ 148599 h 812606"/>
                <a:gd name="connsiteX47" fmla="*/ 5931818 w 13788429"/>
                <a:gd name="connsiteY47" fmla="*/ 195938 h 812606"/>
                <a:gd name="connsiteX48" fmla="*/ 5936132 w 13788429"/>
                <a:gd name="connsiteY48" fmla="*/ 187314 h 812606"/>
                <a:gd name="connsiteX49" fmla="*/ 5945668 w 13788429"/>
                <a:gd name="connsiteY49" fmla="*/ 204979 h 812606"/>
                <a:gd name="connsiteX50" fmla="*/ 6385497 w 13788429"/>
                <a:gd name="connsiteY50" fmla="*/ 492304 h 812606"/>
                <a:gd name="connsiteX51" fmla="*/ 6651107 w 13788429"/>
                <a:gd name="connsiteY51" fmla="*/ 401517 h 812606"/>
                <a:gd name="connsiteX52" fmla="*/ 6696311 w 13788429"/>
                <a:gd name="connsiteY52" fmla="*/ 363608 h 812606"/>
                <a:gd name="connsiteX53" fmla="*/ 6701888 w 13788429"/>
                <a:gd name="connsiteY53" fmla="*/ 356532 h 812606"/>
                <a:gd name="connsiteX54" fmla="*/ 6736017 w 13788429"/>
                <a:gd name="connsiteY54" fmla="*/ 323694 h 812606"/>
                <a:gd name="connsiteX55" fmla="*/ 6761089 w 13788429"/>
                <a:gd name="connsiteY55" fmla="*/ 296655 h 812606"/>
                <a:gd name="connsiteX56" fmla="*/ 6850324 w 13788429"/>
                <a:gd name="connsiteY56" fmla="*/ 159811 h 812606"/>
                <a:gd name="connsiteX57" fmla="*/ 6867834 w 13788429"/>
                <a:gd name="connsiteY57" fmla="*/ 119327 h 812606"/>
                <a:gd name="connsiteX58" fmla="*/ 6850150 w 13788429"/>
                <a:gd name="connsiteY58" fmla="*/ 177228 h 812606"/>
                <a:gd name="connsiteX59" fmla="*/ 6813812 w 13788429"/>
                <a:gd name="connsiteY59" fmla="*/ 258677 h 812606"/>
                <a:gd name="connsiteX60" fmla="*/ 6855091 w 13788429"/>
                <a:gd name="connsiteY60" fmla="*/ 229399 h 812606"/>
                <a:gd name="connsiteX61" fmla="*/ 7128664 w 13788429"/>
                <a:gd name="connsiteY61" fmla="*/ 151994 h 812606"/>
                <a:gd name="connsiteX62" fmla="*/ 7499091 w 13788429"/>
                <a:gd name="connsiteY62" fmla="*/ 300590 h 812606"/>
                <a:gd name="connsiteX63" fmla="*/ 7547297 w 13788429"/>
                <a:gd name="connsiteY63" fmla="*/ 347929 h 812606"/>
                <a:gd name="connsiteX64" fmla="*/ 7551611 w 13788429"/>
                <a:gd name="connsiteY64" fmla="*/ 339306 h 812606"/>
                <a:gd name="connsiteX65" fmla="*/ 7561147 w 13788429"/>
                <a:gd name="connsiteY65" fmla="*/ 356970 h 812606"/>
                <a:gd name="connsiteX66" fmla="*/ 8000975 w 13788429"/>
                <a:gd name="connsiteY66" fmla="*/ 644296 h 812606"/>
                <a:gd name="connsiteX67" fmla="*/ 8424038 w 13788429"/>
                <a:gd name="connsiteY67" fmla="*/ 383863 h 812606"/>
                <a:gd name="connsiteX68" fmla="*/ 8424289 w 13788429"/>
                <a:gd name="connsiteY68" fmla="*/ 383454 h 812606"/>
                <a:gd name="connsiteX69" fmla="*/ 8425782 w 13788429"/>
                <a:gd name="connsiteY69" fmla="*/ 380360 h 812606"/>
                <a:gd name="connsiteX70" fmla="*/ 8452568 w 13788429"/>
                <a:gd name="connsiteY70" fmla="*/ 332390 h 812606"/>
                <a:gd name="connsiteX71" fmla="*/ 8465822 w 13788429"/>
                <a:gd name="connsiteY71" fmla="*/ 311755 h 812606"/>
                <a:gd name="connsiteX72" fmla="*/ 8483313 w 13788429"/>
                <a:gd name="connsiteY72" fmla="*/ 271319 h 812606"/>
                <a:gd name="connsiteX73" fmla="*/ 8475621 w 13788429"/>
                <a:gd name="connsiteY73" fmla="*/ 296503 h 812606"/>
                <a:gd name="connsiteX74" fmla="*/ 8481731 w 13788429"/>
                <a:gd name="connsiteY74" fmla="*/ 286991 h 812606"/>
                <a:gd name="connsiteX75" fmla="*/ 8973483 w 13788429"/>
                <a:gd name="connsiteY75" fmla="*/ 1 h 812606"/>
                <a:gd name="connsiteX76" fmla="*/ 9343910 w 13788429"/>
                <a:gd name="connsiteY76" fmla="*/ 148597 h 812606"/>
                <a:gd name="connsiteX77" fmla="*/ 9392116 w 13788429"/>
                <a:gd name="connsiteY77" fmla="*/ 195936 h 812606"/>
                <a:gd name="connsiteX78" fmla="*/ 9396430 w 13788429"/>
                <a:gd name="connsiteY78" fmla="*/ 187312 h 812606"/>
                <a:gd name="connsiteX79" fmla="*/ 9405966 w 13788429"/>
                <a:gd name="connsiteY79" fmla="*/ 204977 h 812606"/>
                <a:gd name="connsiteX80" fmla="*/ 9845794 w 13788429"/>
                <a:gd name="connsiteY80" fmla="*/ 492302 h 812606"/>
                <a:gd name="connsiteX81" fmla="*/ 10111405 w 13788429"/>
                <a:gd name="connsiteY81" fmla="*/ 401515 h 812606"/>
                <a:gd name="connsiteX82" fmla="*/ 10156612 w 13788429"/>
                <a:gd name="connsiteY82" fmla="*/ 363604 h 812606"/>
                <a:gd name="connsiteX83" fmla="*/ 10162186 w 13788429"/>
                <a:gd name="connsiteY83" fmla="*/ 356531 h 812606"/>
                <a:gd name="connsiteX84" fmla="*/ 10196306 w 13788429"/>
                <a:gd name="connsiteY84" fmla="*/ 323702 h 812606"/>
                <a:gd name="connsiteX85" fmla="*/ 10221387 w 13788429"/>
                <a:gd name="connsiteY85" fmla="*/ 296653 h 812606"/>
                <a:gd name="connsiteX86" fmla="*/ 10310622 w 13788429"/>
                <a:gd name="connsiteY86" fmla="*/ 159809 h 812606"/>
                <a:gd name="connsiteX87" fmla="*/ 10328132 w 13788429"/>
                <a:gd name="connsiteY87" fmla="*/ 119325 h 812606"/>
                <a:gd name="connsiteX88" fmla="*/ 10310448 w 13788429"/>
                <a:gd name="connsiteY88" fmla="*/ 177226 h 812606"/>
                <a:gd name="connsiteX89" fmla="*/ 10274109 w 13788429"/>
                <a:gd name="connsiteY89" fmla="*/ 258676 h 812606"/>
                <a:gd name="connsiteX90" fmla="*/ 10315389 w 13788429"/>
                <a:gd name="connsiteY90" fmla="*/ 229399 h 812606"/>
                <a:gd name="connsiteX91" fmla="*/ 10588962 w 13788429"/>
                <a:gd name="connsiteY91" fmla="*/ 151993 h 812606"/>
                <a:gd name="connsiteX92" fmla="*/ 10959389 w 13788429"/>
                <a:gd name="connsiteY92" fmla="*/ 300589 h 812606"/>
                <a:gd name="connsiteX93" fmla="*/ 11007595 w 13788429"/>
                <a:gd name="connsiteY93" fmla="*/ 347928 h 812606"/>
                <a:gd name="connsiteX94" fmla="*/ 11011909 w 13788429"/>
                <a:gd name="connsiteY94" fmla="*/ 339305 h 812606"/>
                <a:gd name="connsiteX95" fmla="*/ 11021444 w 13788429"/>
                <a:gd name="connsiteY95" fmla="*/ 356969 h 812606"/>
                <a:gd name="connsiteX96" fmla="*/ 11461274 w 13788429"/>
                <a:gd name="connsiteY96" fmla="*/ 644295 h 812606"/>
                <a:gd name="connsiteX97" fmla="*/ 11884336 w 13788429"/>
                <a:gd name="connsiteY97" fmla="*/ 383862 h 812606"/>
                <a:gd name="connsiteX98" fmla="*/ 11884588 w 13788429"/>
                <a:gd name="connsiteY98" fmla="*/ 383453 h 812606"/>
                <a:gd name="connsiteX99" fmla="*/ 11886080 w 13788429"/>
                <a:gd name="connsiteY99" fmla="*/ 380359 h 812606"/>
                <a:gd name="connsiteX100" fmla="*/ 11912866 w 13788429"/>
                <a:gd name="connsiteY100" fmla="*/ 332389 h 812606"/>
                <a:gd name="connsiteX101" fmla="*/ 11926121 w 13788429"/>
                <a:gd name="connsiteY101" fmla="*/ 311754 h 812606"/>
                <a:gd name="connsiteX102" fmla="*/ 11943610 w 13788429"/>
                <a:gd name="connsiteY102" fmla="*/ 271318 h 812606"/>
                <a:gd name="connsiteX103" fmla="*/ 11935919 w 13788429"/>
                <a:gd name="connsiteY103" fmla="*/ 296502 h 812606"/>
                <a:gd name="connsiteX104" fmla="*/ 11942029 w 13788429"/>
                <a:gd name="connsiteY104" fmla="*/ 286990 h 812606"/>
                <a:gd name="connsiteX105" fmla="*/ 12433781 w 13788429"/>
                <a:gd name="connsiteY105" fmla="*/ 0 h 812606"/>
                <a:gd name="connsiteX106" fmla="*/ 12804208 w 13788429"/>
                <a:gd name="connsiteY106" fmla="*/ 148596 h 812606"/>
                <a:gd name="connsiteX107" fmla="*/ 12852414 w 13788429"/>
                <a:gd name="connsiteY107" fmla="*/ 195935 h 812606"/>
                <a:gd name="connsiteX108" fmla="*/ 12856728 w 13788429"/>
                <a:gd name="connsiteY108" fmla="*/ 187311 h 812606"/>
                <a:gd name="connsiteX109" fmla="*/ 12866264 w 13788429"/>
                <a:gd name="connsiteY109" fmla="*/ 204976 h 812606"/>
                <a:gd name="connsiteX110" fmla="*/ 13306093 w 13788429"/>
                <a:gd name="connsiteY110" fmla="*/ 492302 h 812606"/>
                <a:gd name="connsiteX111" fmla="*/ 13770920 w 13788429"/>
                <a:gd name="connsiteY111" fmla="*/ 159808 h 812606"/>
                <a:gd name="connsiteX112" fmla="*/ 13788429 w 13788429"/>
                <a:gd name="connsiteY112" fmla="*/ 119324 h 812606"/>
                <a:gd name="connsiteX113" fmla="*/ 13770746 w 13788429"/>
                <a:gd name="connsiteY113" fmla="*/ 177225 h 812606"/>
                <a:gd name="connsiteX114" fmla="*/ 13177080 w 13788429"/>
                <a:gd name="connsiteY114" fmla="*/ 660610 h 812606"/>
                <a:gd name="connsiteX115" fmla="*/ 12806653 w 13788429"/>
                <a:gd name="connsiteY115" fmla="*/ 512014 h 812606"/>
                <a:gd name="connsiteX116" fmla="*/ 12758447 w 13788429"/>
                <a:gd name="connsiteY116" fmla="*/ 464675 h 812606"/>
                <a:gd name="connsiteX117" fmla="*/ 12754132 w 13788429"/>
                <a:gd name="connsiteY117" fmla="*/ 473298 h 812606"/>
                <a:gd name="connsiteX118" fmla="*/ 12744597 w 13788429"/>
                <a:gd name="connsiteY118" fmla="*/ 455634 h 812606"/>
                <a:gd name="connsiteX119" fmla="*/ 12304768 w 13788429"/>
                <a:gd name="connsiteY119" fmla="*/ 168308 h 812606"/>
                <a:gd name="connsiteX120" fmla="*/ 11881706 w 13788429"/>
                <a:gd name="connsiteY120" fmla="*/ 428741 h 812606"/>
                <a:gd name="connsiteX121" fmla="*/ 11881454 w 13788429"/>
                <a:gd name="connsiteY121" fmla="*/ 429150 h 812606"/>
                <a:gd name="connsiteX122" fmla="*/ 11879962 w 13788429"/>
                <a:gd name="connsiteY122" fmla="*/ 432244 h 812606"/>
                <a:gd name="connsiteX123" fmla="*/ 11853175 w 13788429"/>
                <a:gd name="connsiteY123" fmla="*/ 480214 h 812606"/>
                <a:gd name="connsiteX124" fmla="*/ 11839921 w 13788429"/>
                <a:gd name="connsiteY124" fmla="*/ 500849 h 812606"/>
                <a:gd name="connsiteX125" fmla="*/ 11822431 w 13788429"/>
                <a:gd name="connsiteY125" fmla="*/ 541285 h 812606"/>
                <a:gd name="connsiteX126" fmla="*/ 11830122 w 13788429"/>
                <a:gd name="connsiteY126" fmla="*/ 516101 h 812606"/>
                <a:gd name="connsiteX127" fmla="*/ 11824013 w 13788429"/>
                <a:gd name="connsiteY127" fmla="*/ 525613 h 812606"/>
                <a:gd name="connsiteX128" fmla="*/ 11332260 w 13788429"/>
                <a:gd name="connsiteY128" fmla="*/ 812603 h 812606"/>
                <a:gd name="connsiteX129" fmla="*/ 10961833 w 13788429"/>
                <a:gd name="connsiteY129" fmla="*/ 664007 h 812606"/>
                <a:gd name="connsiteX130" fmla="*/ 10913627 w 13788429"/>
                <a:gd name="connsiteY130" fmla="*/ 616668 h 812606"/>
                <a:gd name="connsiteX131" fmla="*/ 10909313 w 13788429"/>
                <a:gd name="connsiteY131" fmla="*/ 625292 h 812606"/>
                <a:gd name="connsiteX132" fmla="*/ 10899778 w 13788429"/>
                <a:gd name="connsiteY132" fmla="*/ 607627 h 812606"/>
                <a:gd name="connsiteX133" fmla="*/ 10459949 w 13788429"/>
                <a:gd name="connsiteY133" fmla="*/ 320302 h 812606"/>
                <a:gd name="connsiteX134" fmla="*/ 10194338 w 13788429"/>
                <a:gd name="connsiteY134" fmla="*/ 411089 h 812606"/>
                <a:gd name="connsiteX135" fmla="*/ 10149131 w 13788429"/>
                <a:gd name="connsiteY135" fmla="*/ 449000 h 812606"/>
                <a:gd name="connsiteX136" fmla="*/ 10143558 w 13788429"/>
                <a:gd name="connsiteY136" fmla="*/ 456073 h 812606"/>
                <a:gd name="connsiteX137" fmla="*/ 10109437 w 13788429"/>
                <a:gd name="connsiteY137" fmla="*/ 488902 h 812606"/>
                <a:gd name="connsiteX138" fmla="*/ 10084356 w 13788429"/>
                <a:gd name="connsiteY138" fmla="*/ 515951 h 812606"/>
                <a:gd name="connsiteX139" fmla="*/ 9995121 w 13788429"/>
                <a:gd name="connsiteY139" fmla="*/ 652795 h 812606"/>
                <a:gd name="connsiteX140" fmla="*/ 9977611 w 13788429"/>
                <a:gd name="connsiteY140" fmla="*/ 693279 h 812606"/>
                <a:gd name="connsiteX141" fmla="*/ 9995295 w 13788429"/>
                <a:gd name="connsiteY141" fmla="*/ 635378 h 812606"/>
                <a:gd name="connsiteX142" fmla="*/ 10031634 w 13788429"/>
                <a:gd name="connsiteY142" fmla="*/ 553928 h 812606"/>
                <a:gd name="connsiteX143" fmla="*/ 9990354 w 13788429"/>
                <a:gd name="connsiteY143" fmla="*/ 583206 h 812606"/>
                <a:gd name="connsiteX144" fmla="*/ 9716782 w 13788429"/>
                <a:gd name="connsiteY144" fmla="*/ 660611 h 812606"/>
                <a:gd name="connsiteX145" fmla="*/ 9346355 w 13788429"/>
                <a:gd name="connsiteY145" fmla="*/ 512015 h 812606"/>
                <a:gd name="connsiteX146" fmla="*/ 9298148 w 13788429"/>
                <a:gd name="connsiteY146" fmla="*/ 464676 h 812606"/>
                <a:gd name="connsiteX147" fmla="*/ 9293835 w 13788429"/>
                <a:gd name="connsiteY147" fmla="*/ 473299 h 812606"/>
                <a:gd name="connsiteX148" fmla="*/ 9284299 w 13788429"/>
                <a:gd name="connsiteY148" fmla="*/ 455635 h 812606"/>
                <a:gd name="connsiteX149" fmla="*/ 8844469 w 13788429"/>
                <a:gd name="connsiteY149" fmla="*/ 168309 h 812606"/>
                <a:gd name="connsiteX150" fmla="*/ 8421407 w 13788429"/>
                <a:gd name="connsiteY150" fmla="*/ 428742 h 812606"/>
                <a:gd name="connsiteX151" fmla="*/ 8421156 w 13788429"/>
                <a:gd name="connsiteY151" fmla="*/ 429151 h 812606"/>
                <a:gd name="connsiteX152" fmla="*/ 8419664 w 13788429"/>
                <a:gd name="connsiteY152" fmla="*/ 432245 h 812606"/>
                <a:gd name="connsiteX153" fmla="*/ 8392878 w 13788429"/>
                <a:gd name="connsiteY153" fmla="*/ 480215 h 812606"/>
                <a:gd name="connsiteX154" fmla="*/ 8379622 w 13788429"/>
                <a:gd name="connsiteY154" fmla="*/ 500850 h 812606"/>
                <a:gd name="connsiteX155" fmla="*/ 8362133 w 13788429"/>
                <a:gd name="connsiteY155" fmla="*/ 541286 h 812606"/>
                <a:gd name="connsiteX156" fmla="*/ 8369824 w 13788429"/>
                <a:gd name="connsiteY156" fmla="*/ 516102 h 812606"/>
                <a:gd name="connsiteX157" fmla="*/ 8363714 w 13788429"/>
                <a:gd name="connsiteY157" fmla="*/ 525614 h 812606"/>
                <a:gd name="connsiteX158" fmla="*/ 7871963 w 13788429"/>
                <a:gd name="connsiteY158" fmla="*/ 812604 h 812606"/>
                <a:gd name="connsiteX159" fmla="*/ 7501535 w 13788429"/>
                <a:gd name="connsiteY159" fmla="*/ 664008 h 812606"/>
                <a:gd name="connsiteX160" fmla="*/ 7453329 w 13788429"/>
                <a:gd name="connsiteY160" fmla="*/ 616669 h 812606"/>
                <a:gd name="connsiteX161" fmla="*/ 7449015 w 13788429"/>
                <a:gd name="connsiteY161" fmla="*/ 625293 h 812606"/>
                <a:gd name="connsiteX162" fmla="*/ 7439480 w 13788429"/>
                <a:gd name="connsiteY162" fmla="*/ 607628 h 812606"/>
                <a:gd name="connsiteX163" fmla="*/ 6999650 w 13788429"/>
                <a:gd name="connsiteY163" fmla="*/ 320302 h 812606"/>
                <a:gd name="connsiteX164" fmla="*/ 6734041 w 13788429"/>
                <a:gd name="connsiteY164" fmla="*/ 411089 h 812606"/>
                <a:gd name="connsiteX165" fmla="*/ 6688836 w 13788429"/>
                <a:gd name="connsiteY165" fmla="*/ 448999 h 812606"/>
                <a:gd name="connsiteX166" fmla="*/ 6683260 w 13788429"/>
                <a:gd name="connsiteY166" fmla="*/ 456075 h 812606"/>
                <a:gd name="connsiteX167" fmla="*/ 6649130 w 13788429"/>
                <a:gd name="connsiteY167" fmla="*/ 488913 h 812606"/>
                <a:gd name="connsiteX168" fmla="*/ 6624058 w 13788429"/>
                <a:gd name="connsiteY168" fmla="*/ 515952 h 812606"/>
                <a:gd name="connsiteX169" fmla="*/ 6534823 w 13788429"/>
                <a:gd name="connsiteY169" fmla="*/ 652796 h 812606"/>
                <a:gd name="connsiteX170" fmla="*/ 6517314 w 13788429"/>
                <a:gd name="connsiteY170" fmla="*/ 693280 h 812606"/>
                <a:gd name="connsiteX171" fmla="*/ 6534997 w 13788429"/>
                <a:gd name="connsiteY171" fmla="*/ 635379 h 812606"/>
                <a:gd name="connsiteX172" fmla="*/ 6571335 w 13788429"/>
                <a:gd name="connsiteY172" fmla="*/ 553930 h 812606"/>
                <a:gd name="connsiteX173" fmla="*/ 6530056 w 13788429"/>
                <a:gd name="connsiteY173" fmla="*/ 583208 h 812606"/>
                <a:gd name="connsiteX174" fmla="*/ 6256484 w 13788429"/>
                <a:gd name="connsiteY174" fmla="*/ 660613 h 812606"/>
                <a:gd name="connsiteX175" fmla="*/ 5886057 w 13788429"/>
                <a:gd name="connsiteY175" fmla="*/ 512017 h 812606"/>
                <a:gd name="connsiteX176" fmla="*/ 5837850 w 13788429"/>
                <a:gd name="connsiteY176" fmla="*/ 464678 h 812606"/>
                <a:gd name="connsiteX177" fmla="*/ 5833537 w 13788429"/>
                <a:gd name="connsiteY177" fmla="*/ 473301 h 812606"/>
                <a:gd name="connsiteX178" fmla="*/ 5824001 w 13788429"/>
                <a:gd name="connsiteY178" fmla="*/ 455637 h 812606"/>
                <a:gd name="connsiteX179" fmla="*/ 5384172 w 13788429"/>
                <a:gd name="connsiteY179" fmla="*/ 168311 h 812606"/>
                <a:gd name="connsiteX180" fmla="*/ 4961110 w 13788429"/>
                <a:gd name="connsiteY180" fmla="*/ 428744 h 812606"/>
                <a:gd name="connsiteX181" fmla="*/ 4960858 w 13788429"/>
                <a:gd name="connsiteY181" fmla="*/ 429153 h 812606"/>
                <a:gd name="connsiteX182" fmla="*/ 4959366 w 13788429"/>
                <a:gd name="connsiteY182" fmla="*/ 432247 h 812606"/>
                <a:gd name="connsiteX183" fmla="*/ 4932580 w 13788429"/>
                <a:gd name="connsiteY183" fmla="*/ 480217 h 812606"/>
                <a:gd name="connsiteX184" fmla="*/ 4919324 w 13788429"/>
                <a:gd name="connsiteY184" fmla="*/ 500852 h 812606"/>
                <a:gd name="connsiteX185" fmla="*/ 4901835 w 13788429"/>
                <a:gd name="connsiteY185" fmla="*/ 541288 h 812606"/>
                <a:gd name="connsiteX186" fmla="*/ 4909527 w 13788429"/>
                <a:gd name="connsiteY186" fmla="*/ 516104 h 812606"/>
                <a:gd name="connsiteX187" fmla="*/ 4903416 w 13788429"/>
                <a:gd name="connsiteY187" fmla="*/ 525616 h 812606"/>
                <a:gd name="connsiteX188" fmla="*/ 4411665 w 13788429"/>
                <a:gd name="connsiteY188" fmla="*/ 812606 h 812606"/>
                <a:gd name="connsiteX189" fmla="*/ 4041238 w 13788429"/>
                <a:gd name="connsiteY189" fmla="*/ 664010 h 812606"/>
                <a:gd name="connsiteX190" fmla="*/ 3993031 w 13788429"/>
                <a:gd name="connsiteY190" fmla="*/ 616671 h 812606"/>
                <a:gd name="connsiteX191" fmla="*/ 3988718 w 13788429"/>
                <a:gd name="connsiteY191" fmla="*/ 625295 h 812606"/>
                <a:gd name="connsiteX192" fmla="*/ 3979182 w 13788429"/>
                <a:gd name="connsiteY192" fmla="*/ 607630 h 812606"/>
                <a:gd name="connsiteX193" fmla="*/ 3539353 w 13788429"/>
                <a:gd name="connsiteY193" fmla="*/ 320304 h 812606"/>
                <a:gd name="connsiteX194" fmla="*/ 3273743 w 13788429"/>
                <a:gd name="connsiteY194" fmla="*/ 411091 h 812606"/>
                <a:gd name="connsiteX195" fmla="*/ 3228539 w 13788429"/>
                <a:gd name="connsiteY195" fmla="*/ 449001 h 812606"/>
                <a:gd name="connsiteX196" fmla="*/ 3222962 w 13788429"/>
                <a:gd name="connsiteY196" fmla="*/ 456077 h 812606"/>
                <a:gd name="connsiteX197" fmla="*/ 3188833 w 13788429"/>
                <a:gd name="connsiteY197" fmla="*/ 488915 h 812606"/>
                <a:gd name="connsiteX198" fmla="*/ 3163761 w 13788429"/>
                <a:gd name="connsiteY198" fmla="*/ 515954 h 812606"/>
                <a:gd name="connsiteX199" fmla="*/ 3074526 w 13788429"/>
                <a:gd name="connsiteY199" fmla="*/ 652798 h 812606"/>
                <a:gd name="connsiteX200" fmla="*/ 3057016 w 13788429"/>
                <a:gd name="connsiteY200" fmla="*/ 693282 h 812606"/>
                <a:gd name="connsiteX201" fmla="*/ 3074699 w 13788429"/>
                <a:gd name="connsiteY201" fmla="*/ 635381 h 812606"/>
                <a:gd name="connsiteX202" fmla="*/ 3111037 w 13788429"/>
                <a:gd name="connsiteY202" fmla="*/ 553933 h 812606"/>
                <a:gd name="connsiteX203" fmla="*/ 3069759 w 13788429"/>
                <a:gd name="connsiteY203" fmla="*/ 583210 h 812606"/>
                <a:gd name="connsiteX204" fmla="*/ 2796186 w 13788429"/>
                <a:gd name="connsiteY204" fmla="*/ 660615 h 812606"/>
                <a:gd name="connsiteX205" fmla="*/ 2425759 w 13788429"/>
                <a:gd name="connsiteY205" fmla="*/ 512019 h 812606"/>
                <a:gd name="connsiteX206" fmla="*/ 2377553 w 13788429"/>
                <a:gd name="connsiteY206" fmla="*/ 464680 h 812606"/>
                <a:gd name="connsiteX207" fmla="*/ 2373239 w 13788429"/>
                <a:gd name="connsiteY207" fmla="*/ 473303 h 812606"/>
                <a:gd name="connsiteX208" fmla="*/ 2363703 w 13788429"/>
                <a:gd name="connsiteY208" fmla="*/ 455639 h 812606"/>
                <a:gd name="connsiteX209" fmla="*/ 1923874 w 13788429"/>
                <a:gd name="connsiteY209" fmla="*/ 168313 h 812606"/>
                <a:gd name="connsiteX210" fmla="*/ 1500812 w 13788429"/>
                <a:gd name="connsiteY210" fmla="*/ 428746 h 812606"/>
                <a:gd name="connsiteX211" fmla="*/ 1500560 w 13788429"/>
                <a:gd name="connsiteY211" fmla="*/ 429155 h 812606"/>
                <a:gd name="connsiteX212" fmla="*/ 1499068 w 13788429"/>
                <a:gd name="connsiteY212" fmla="*/ 432249 h 812606"/>
                <a:gd name="connsiteX213" fmla="*/ 1472282 w 13788429"/>
                <a:gd name="connsiteY213" fmla="*/ 480219 h 812606"/>
                <a:gd name="connsiteX214" fmla="*/ 1459026 w 13788429"/>
                <a:gd name="connsiteY214" fmla="*/ 500854 h 812606"/>
                <a:gd name="connsiteX215" fmla="*/ 1441537 w 13788429"/>
                <a:gd name="connsiteY215" fmla="*/ 541290 h 812606"/>
                <a:gd name="connsiteX216" fmla="*/ 1449229 w 13788429"/>
                <a:gd name="connsiteY216" fmla="*/ 516106 h 812606"/>
                <a:gd name="connsiteX217" fmla="*/ 1443118 w 13788429"/>
                <a:gd name="connsiteY217" fmla="*/ 525618 h 812606"/>
                <a:gd name="connsiteX0" fmla="*/ 1443118 w 13788429"/>
                <a:gd name="connsiteY0" fmla="*/ 525618 h 812606"/>
                <a:gd name="connsiteX1" fmla="*/ 79055 w 13788429"/>
                <a:gd name="connsiteY1" fmla="*/ 320306 h 812606"/>
                <a:gd name="connsiteX2" fmla="*/ 208068 w 13788429"/>
                <a:gd name="connsiteY2" fmla="*/ 151998 h 812606"/>
                <a:gd name="connsiteX3" fmla="*/ 578495 w 13788429"/>
                <a:gd name="connsiteY3" fmla="*/ 300594 h 812606"/>
                <a:gd name="connsiteX4" fmla="*/ 626701 w 13788429"/>
                <a:gd name="connsiteY4" fmla="*/ 347933 h 812606"/>
                <a:gd name="connsiteX5" fmla="*/ 631015 w 13788429"/>
                <a:gd name="connsiteY5" fmla="*/ 339310 h 812606"/>
                <a:gd name="connsiteX6" fmla="*/ 1503442 w 13788429"/>
                <a:gd name="connsiteY6" fmla="*/ 383867 h 812606"/>
                <a:gd name="connsiteX7" fmla="*/ 1503694 w 13788429"/>
                <a:gd name="connsiteY7" fmla="*/ 383458 h 812606"/>
                <a:gd name="connsiteX8" fmla="*/ 1505186 w 13788429"/>
                <a:gd name="connsiteY8" fmla="*/ 380364 h 812606"/>
                <a:gd name="connsiteX9" fmla="*/ 1531972 w 13788429"/>
                <a:gd name="connsiteY9" fmla="*/ 332394 h 812606"/>
                <a:gd name="connsiteX10" fmla="*/ 1545227 w 13788429"/>
                <a:gd name="connsiteY10" fmla="*/ 311759 h 812606"/>
                <a:gd name="connsiteX11" fmla="*/ 1562717 w 13788429"/>
                <a:gd name="connsiteY11" fmla="*/ 271323 h 812606"/>
                <a:gd name="connsiteX12" fmla="*/ 1555025 w 13788429"/>
                <a:gd name="connsiteY12" fmla="*/ 296507 h 812606"/>
                <a:gd name="connsiteX13" fmla="*/ 1561135 w 13788429"/>
                <a:gd name="connsiteY13" fmla="*/ 286995 h 812606"/>
                <a:gd name="connsiteX14" fmla="*/ 2052887 w 13788429"/>
                <a:gd name="connsiteY14" fmla="*/ 5 h 812606"/>
                <a:gd name="connsiteX15" fmla="*/ 2423314 w 13788429"/>
                <a:gd name="connsiteY15" fmla="*/ 148601 h 812606"/>
                <a:gd name="connsiteX16" fmla="*/ 2471520 w 13788429"/>
                <a:gd name="connsiteY16" fmla="*/ 195940 h 812606"/>
                <a:gd name="connsiteX17" fmla="*/ 2475834 w 13788429"/>
                <a:gd name="connsiteY17" fmla="*/ 187316 h 812606"/>
                <a:gd name="connsiteX18" fmla="*/ 2485370 w 13788429"/>
                <a:gd name="connsiteY18" fmla="*/ 204981 h 812606"/>
                <a:gd name="connsiteX19" fmla="*/ 2925199 w 13788429"/>
                <a:gd name="connsiteY19" fmla="*/ 492306 h 812606"/>
                <a:gd name="connsiteX20" fmla="*/ 3190809 w 13788429"/>
                <a:gd name="connsiteY20" fmla="*/ 401519 h 812606"/>
                <a:gd name="connsiteX21" fmla="*/ 3236013 w 13788429"/>
                <a:gd name="connsiteY21" fmla="*/ 363610 h 812606"/>
                <a:gd name="connsiteX22" fmla="*/ 3241590 w 13788429"/>
                <a:gd name="connsiteY22" fmla="*/ 356534 h 812606"/>
                <a:gd name="connsiteX23" fmla="*/ 3275719 w 13788429"/>
                <a:gd name="connsiteY23" fmla="*/ 323696 h 812606"/>
                <a:gd name="connsiteX24" fmla="*/ 3300791 w 13788429"/>
                <a:gd name="connsiteY24" fmla="*/ 296657 h 812606"/>
                <a:gd name="connsiteX25" fmla="*/ 3390026 w 13788429"/>
                <a:gd name="connsiteY25" fmla="*/ 159813 h 812606"/>
                <a:gd name="connsiteX26" fmla="*/ 3407536 w 13788429"/>
                <a:gd name="connsiteY26" fmla="*/ 119329 h 812606"/>
                <a:gd name="connsiteX27" fmla="*/ 3389853 w 13788429"/>
                <a:gd name="connsiteY27" fmla="*/ 177230 h 812606"/>
                <a:gd name="connsiteX28" fmla="*/ 3353515 w 13788429"/>
                <a:gd name="connsiteY28" fmla="*/ 258678 h 812606"/>
                <a:gd name="connsiteX29" fmla="*/ 3394793 w 13788429"/>
                <a:gd name="connsiteY29" fmla="*/ 229401 h 812606"/>
                <a:gd name="connsiteX30" fmla="*/ 3668366 w 13788429"/>
                <a:gd name="connsiteY30" fmla="*/ 151996 h 812606"/>
                <a:gd name="connsiteX31" fmla="*/ 4038793 w 13788429"/>
                <a:gd name="connsiteY31" fmla="*/ 300592 h 812606"/>
                <a:gd name="connsiteX32" fmla="*/ 4086999 w 13788429"/>
                <a:gd name="connsiteY32" fmla="*/ 347931 h 812606"/>
                <a:gd name="connsiteX33" fmla="*/ 4091313 w 13788429"/>
                <a:gd name="connsiteY33" fmla="*/ 339308 h 812606"/>
                <a:gd name="connsiteX34" fmla="*/ 4100849 w 13788429"/>
                <a:gd name="connsiteY34" fmla="*/ 356972 h 812606"/>
                <a:gd name="connsiteX35" fmla="*/ 4540678 w 13788429"/>
                <a:gd name="connsiteY35" fmla="*/ 644298 h 812606"/>
                <a:gd name="connsiteX36" fmla="*/ 4963740 w 13788429"/>
                <a:gd name="connsiteY36" fmla="*/ 383865 h 812606"/>
                <a:gd name="connsiteX37" fmla="*/ 4963992 w 13788429"/>
                <a:gd name="connsiteY37" fmla="*/ 383456 h 812606"/>
                <a:gd name="connsiteX38" fmla="*/ 4965484 w 13788429"/>
                <a:gd name="connsiteY38" fmla="*/ 380362 h 812606"/>
                <a:gd name="connsiteX39" fmla="*/ 4992270 w 13788429"/>
                <a:gd name="connsiteY39" fmla="*/ 332392 h 812606"/>
                <a:gd name="connsiteX40" fmla="*/ 5005525 w 13788429"/>
                <a:gd name="connsiteY40" fmla="*/ 311757 h 812606"/>
                <a:gd name="connsiteX41" fmla="*/ 5023015 w 13788429"/>
                <a:gd name="connsiteY41" fmla="*/ 271321 h 812606"/>
                <a:gd name="connsiteX42" fmla="*/ 5015323 w 13788429"/>
                <a:gd name="connsiteY42" fmla="*/ 296505 h 812606"/>
                <a:gd name="connsiteX43" fmla="*/ 5021433 w 13788429"/>
                <a:gd name="connsiteY43" fmla="*/ 286993 h 812606"/>
                <a:gd name="connsiteX44" fmla="*/ 5513185 w 13788429"/>
                <a:gd name="connsiteY44" fmla="*/ 3 h 812606"/>
                <a:gd name="connsiteX45" fmla="*/ 5883612 w 13788429"/>
                <a:gd name="connsiteY45" fmla="*/ 148599 h 812606"/>
                <a:gd name="connsiteX46" fmla="*/ 5931818 w 13788429"/>
                <a:gd name="connsiteY46" fmla="*/ 195938 h 812606"/>
                <a:gd name="connsiteX47" fmla="*/ 5936132 w 13788429"/>
                <a:gd name="connsiteY47" fmla="*/ 187314 h 812606"/>
                <a:gd name="connsiteX48" fmla="*/ 5945668 w 13788429"/>
                <a:gd name="connsiteY48" fmla="*/ 204979 h 812606"/>
                <a:gd name="connsiteX49" fmla="*/ 6385497 w 13788429"/>
                <a:gd name="connsiteY49" fmla="*/ 492304 h 812606"/>
                <a:gd name="connsiteX50" fmla="*/ 6651107 w 13788429"/>
                <a:gd name="connsiteY50" fmla="*/ 401517 h 812606"/>
                <a:gd name="connsiteX51" fmla="*/ 6696311 w 13788429"/>
                <a:gd name="connsiteY51" fmla="*/ 363608 h 812606"/>
                <a:gd name="connsiteX52" fmla="*/ 6701888 w 13788429"/>
                <a:gd name="connsiteY52" fmla="*/ 356532 h 812606"/>
                <a:gd name="connsiteX53" fmla="*/ 6736017 w 13788429"/>
                <a:gd name="connsiteY53" fmla="*/ 323694 h 812606"/>
                <a:gd name="connsiteX54" fmla="*/ 6761089 w 13788429"/>
                <a:gd name="connsiteY54" fmla="*/ 296655 h 812606"/>
                <a:gd name="connsiteX55" fmla="*/ 6850324 w 13788429"/>
                <a:gd name="connsiteY55" fmla="*/ 159811 h 812606"/>
                <a:gd name="connsiteX56" fmla="*/ 6867834 w 13788429"/>
                <a:gd name="connsiteY56" fmla="*/ 119327 h 812606"/>
                <a:gd name="connsiteX57" fmla="*/ 6850150 w 13788429"/>
                <a:gd name="connsiteY57" fmla="*/ 177228 h 812606"/>
                <a:gd name="connsiteX58" fmla="*/ 6813812 w 13788429"/>
                <a:gd name="connsiteY58" fmla="*/ 258677 h 812606"/>
                <a:gd name="connsiteX59" fmla="*/ 6855091 w 13788429"/>
                <a:gd name="connsiteY59" fmla="*/ 229399 h 812606"/>
                <a:gd name="connsiteX60" fmla="*/ 7128664 w 13788429"/>
                <a:gd name="connsiteY60" fmla="*/ 151994 h 812606"/>
                <a:gd name="connsiteX61" fmla="*/ 7499091 w 13788429"/>
                <a:gd name="connsiteY61" fmla="*/ 300590 h 812606"/>
                <a:gd name="connsiteX62" fmla="*/ 7547297 w 13788429"/>
                <a:gd name="connsiteY62" fmla="*/ 347929 h 812606"/>
                <a:gd name="connsiteX63" fmla="*/ 7551611 w 13788429"/>
                <a:gd name="connsiteY63" fmla="*/ 339306 h 812606"/>
                <a:gd name="connsiteX64" fmla="*/ 7561147 w 13788429"/>
                <a:gd name="connsiteY64" fmla="*/ 356970 h 812606"/>
                <a:gd name="connsiteX65" fmla="*/ 8000975 w 13788429"/>
                <a:gd name="connsiteY65" fmla="*/ 644296 h 812606"/>
                <a:gd name="connsiteX66" fmla="*/ 8424038 w 13788429"/>
                <a:gd name="connsiteY66" fmla="*/ 383863 h 812606"/>
                <a:gd name="connsiteX67" fmla="*/ 8424289 w 13788429"/>
                <a:gd name="connsiteY67" fmla="*/ 383454 h 812606"/>
                <a:gd name="connsiteX68" fmla="*/ 8425782 w 13788429"/>
                <a:gd name="connsiteY68" fmla="*/ 380360 h 812606"/>
                <a:gd name="connsiteX69" fmla="*/ 8452568 w 13788429"/>
                <a:gd name="connsiteY69" fmla="*/ 332390 h 812606"/>
                <a:gd name="connsiteX70" fmla="*/ 8465822 w 13788429"/>
                <a:gd name="connsiteY70" fmla="*/ 311755 h 812606"/>
                <a:gd name="connsiteX71" fmla="*/ 8483313 w 13788429"/>
                <a:gd name="connsiteY71" fmla="*/ 271319 h 812606"/>
                <a:gd name="connsiteX72" fmla="*/ 8475621 w 13788429"/>
                <a:gd name="connsiteY72" fmla="*/ 296503 h 812606"/>
                <a:gd name="connsiteX73" fmla="*/ 8481731 w 13788429"/>
                <a:gd name="connsiteY73" fmla="*/ 286991 h 812606"/>
                <a:gd name="connsiteX74" fmla="*/ 8973483 w 13788429"/>
                <a:gd name="connsiteY74" fmla="*/ 1 h 812606"/>
                <a:gd name="connsiteX75" fmla="*/ 9343910 w 13788429"/>
                <a:gd name="connsiteY75" fmla="*/ 148597 h 812606"/>
                <a:gd name="connsiteX76" fmla="*/ 9392116 w 13788429"/>
                <a:gd name="connsiteY76" fmla="*/ 195936 h 812606"/>
                <a:gd name="connsiteX77" fmla="*/ 9396430 w 13788429"/>
                <a:gd name="connsiteY77" fmla="*/ 187312 h 812606"/>
                <a:gd name="connsiteX78" fmla="*/ 9405966 w 13788429"/>
                <a:gd name="connsiteY78" fmla="*/ 204977 h 812606"/>
                <a:gd name="connsiteX79" fmla="*/ 9845794 w 13788429"/>
                <a:gd name="connsiteY79" fmla="*/ 492302 h 812606"/>
                <a:gd name="connsiteX80" fmla="*/ 10111405 w 13788429"/>
                <a:gd name="connsiteY80" fmla="*/ 401515 h 812606"/>
                <a:gd name="connsiteX81" fmla="*/ 10156612 w 13788429"/>
                <a:gd name="connsiteY81" fmla="*/ 363604 h 812606"/>
                <a:gd name="connsiteX82" fmla="*/ 10162186 w 13788429"/>
                <a:gd name="connsiteY82" fmla="*/ 356531 h 812606"/>
                <a:gd name="connsiteX83" fmla="*/ 10196306 w 13788429"/>
                <a:gd name="connsiteY83" fmla="*/ 323702 h 812606"/>
                <a:gd name="connsiteX84" fmla="*/ 10221387 w 13788429"/>
                <a:gd name="connsiteY84" fmla="*/ 296653 h 812606"/>
                <a:gd name="connsiteX85" fmla="*/ 10310622 w 13788429"/>
                <a:gd name="connsiteY85" fmla="*/ 159809 h 812606"/>
                <a:gd name="connsiteX86" fmla="*/ 10328132 w 13788429"/>
                <a:gd name="connsiteY86" fmla="*/ 119325 h 812606"/>
                <a:gd name="connsiteX87" fmla="*/ 10310448 w 13788429"/>
                <a:gd name="connsiteY87" fmla="*/ 177226 h 812606"/>
                <a:gd name="connsiteX88" fmla="*/ 10274109 w 13788429"/>
                <a:gd name="connsiteY88" fmla="*/ 258676 h 812606"/>
                <a:gd name="connsiteX89" fmla="*/ 10315389 w 13788429"/>
                <a:gd name="connsiteY89" fmla="*/ 229399 h 812606"/>
                <a:gd name="connsiteX90" fmla="*/ 10588962 w 13788429"/>
                <a:gd name="connsiteY90" fmla="*/ 151993 h 812606"/>
                <a:gd name="connsiteX91" fmla="*/ 10959389 w 13788429"/>
                <a:gd name="connsiteY91" fmla="*/ 300589 h 812606"/>
                <a:gd name="connsiteX92" fmla="*/ 11007595 w 13788429"/>
                <a:gd name="connsiteY92" fmla="*/ 347928 h 812606"/>
                <a:gd name="connsiteX93" fmla="*/ 11011909 w 13788429"/>
                <a:gd name="connsiteY93" fmla="*/ 339305 h 812606"/>
                <a:gd name="connsiteX94" fmla="*/ 11021444 w 13788429"/>
                <a:gd name="connsiteY94" fmla="*/ 356969 h 812606"/>
                <a:gd name="connsiteX95" fmla="*/ 11461274 w 13788429"/>
                <a:gd name="connsiteY95" fmla="*/ 644295 h 812606"/>
                <a:gd name="connsiteX96" fmla="*/ 11884336 w 13788429"/>
                <a:gd name="connsiteY96" fmla="*/ 383862 h 812606"/>
                <a:gd name="connsiteX97" fmla="*/ 11884588 w 13788429"/>
                <a:gd name="connsiteY97" fmla="*/ 383453 h 812606"/>
                <a:gd name="connsiteX98" fmla="*/ 11886080 w 13788429"/>
                <a:gd name="connsiteY98" fmla="*/ 380359 h 812606"/>
                <a:gd name="connsiteX99" fmla="*/ 11912866 w 13788429"/>
                <a:gd name="connsiteY99" fmla="*/ 332389 h 812606"/>
                <a:gd name="connsiteX100" fmla="*/ 11926121 w 13788429"/>
                <a:gd name="connsiteY100" fmla="*/ 311754 h 812606"/>
                <a:gd name="connsiteX101" fmla="*/ 11943610 w 13788429"/>
                <a:gd name="connsiteY101" fmla="*/ 271318 h 812606"/>
                <a:gd name="connsiteX102" fmla="*/ 11935919 w 13788429"/>
                <a:gd name="connsiteY102" fmla="*/ 296502 h 812606"/>
                <a:gd name="connsiteX103" fmla="*/ 11942029 w 13788429"/>
                <a:gd name="connsiteY103" fmla="*/ 286990 h 812606"/>
                <a:gd name="connsiteX104" fmla="*/ 12433781 w 13788429"/>
                <a:gd name="connsiteY104" fmla="*/ 0 h 812606"/>
                <a:gd name="connsiteX105" fmla="*/ 12804208 w 13788429"/>
                <a:gd name="connsiteY105" fmla="*/ 148596 h 812606"/>
                <a:gd name="connsiteX106" fmla="*/ 12852414 w 13788429"/>
                <a:gd name="connsiteY106" fmla="*/ 195935 h 812606"/>
                <a:gd name="connsiteX107" fmla="*/ 12856728 w 13788429"/>
                <a:gd name="connsiteY107" fmla="*/ 187311 h 812606"/>
                <a:gd name="connsiteX108" fmla="*/ 12866264 w 13788429"/>
                <a:gd name="connsiteY108" fmla="*/ 204976 h 812606"/>
                <a:gd name="connsiteX109" fmla="*/ 13306093 w 13788429"/>
                <a:gd name="connsiteY109" fmla="*/ 492302 h 812606"/>
                <a:gd name="connsiteX110" fmla="*/ 13770920 w 13788429"/>
                <a:gd name="connsiteY110" fmla="*/ 159808 h 812606"/>
                <a:gd name="connsiteX111" fmla="*/ 13788429 w 13788429"/>
                <a:gd name="connsiteY111" fmla="*/ 119324 h 812606"/>
                <a:gd name="connsiteX112" fmla="*/ 13770746 w 13788429"/>
                <a:gd name="connsiteY112" fmla="*/ 177225 h 812606"/>
                <a:gd name="connsiteX113" fmla="*/ 13177080 w 13788429"/>
                <a:gd name="connsiteY113" fmla="*/ 660610 h 812606"/>
                <a:gd name="connsiteX114" fmla="*/ 12806653 w 13788429"/>
                <a:gd name="connsiteY114" fmla="*/ 512014 h 812606"/>
                <a:gd name="connsiteX115" fmla="*/ 12758447 w 13788429"/>
                <a:gd name="connsiteY115" fmla="*/ 464675 h 812606"/>
                <a:gd name="connsiteX116" fmla="*/ 12754132 w 13788429"/>
                <a:gd name="connsiteY116" fmla="*/ 473298 h 812606"/>
                <a:gd name="connsiteX117" fmla="*/ 12744597 w 13788429"/>
                <a:gd name="connsiteY117" fmla="*/ 455634 h 812606"/>
                <a:gd name="connsiteX118" fmla="*/ 12304768 w 13788429"/>
                <a:gd name="connsiteY118" fmla="*/ 168308 h 812606"/>
                <a:gd name="connsiteX119" fmla="*/ 11881706 w 13788429"/>
                <a:gd name="connsiteY119" fmla="*/ 428741 h 812606"/>
                <a:gd name="connsiteX120" fmla="*/ 11881454 w 13788429"/>
                <a:gd name="connsiteY120" fmla="*/ 429150 h 812606"/>
                <a:gd name="connsiteX121" fmla="*/ 11879962 w 13788429"/>
                <a:gd name="connsiteY121" fmla="*/ 432244 h 812606"/>
                <a:gd name="connsiteX122" fmla="*/ 11853175 w 13788429"/>
                <a:gd name="connsiteY122" fmla="*/ 480214 h 812606"/>
                <a:gd name="connsiteX123" fmla="*/ 11839921 w 13788429"/>
                <a:gd name="connsiteY123" fmla="*/ 500849 h 812606"/>
                <a:gd name="connsiteX124" fmla="*/ 11822431 w 13788429"/>
                <a:gd name="connsiteY124" fmla="*/ 541285 h 812606"/>
                <a:gd name="connsiteX125" fmla="*/ 11830122 w 13788429"/>
                <a:gd name="connsiteY125" fmla="*/ 516101 h 812606"/>
                <a:gd name="connsiteX126" fmla="*/ 11824013 w 13788429"/>
                <a:gd name="connsiteY126" fmla="*/ 525613 h 812606"/>
                <a:gd name="connsiteX127" fmla="*/ 11332260 w 13788429"/>
                <a:gd name="connsiteY127" fmla="*/ 812603 h 812606"/>
                <a:gd name="connsiteX128" fmla="*/ 10961833 w 13788429"/>
                <a:gd name="connsiteY128" fmla="*/ 664007 h 812606"/>
                <a:gd name="connsiteX129" fmla="*/ 10913627 w 13788429"/>
                <a:gd name="connsiteY129" fmla="*/ 616668 h 812606"/>
                <a:gd name="connsiteX130" fmla="*/ 10909313 w 13788429"/>
                <a:gd name="connsiteY130" fmla="*/ 625292 h 812606"/>
                <a:gd name="connsiteX131" fmla="*/ 10899778 w 13788429"/>
                <a:gd name="connsiteY131" fmla="*/ 607627 h 812606"/>
                <a:gd name="connsiteX132" fmla="*/ 10459949 w 13788429"/>
                <a:gd name="connsiteY132" fmla="*/ 320302 h 812606"/>
                <a:gd name="connsiteX133" fmla="*/ 10194338 w 13788429"/>
                <a:gd name="connsiteY133" fmla="*/ 411089 h 812606"/>
                <a:gd name="connsiteX134" fmla="*/ 10149131 w 13788429"/>
                <a:gd name="connsiteY134" fmla="*/ 449000 h 812606"/>
                <a:gd name="connsiteX135" fmla="*/ 10143558 w 13788429"/>
                <a:gd name="connsiteY135" fmla="*/ 456073 h 812606"/>
                <a:gd name="connsiteX136" fmla="*/ 10109437 w 13788429"/>
                <a:gd name="connsiteY136" fmla="*/ 488902 h 812606"/>
                <a:gd name="connsiteX137" fmla="*/ 10084356 w 13788429"/>
                <a:gd name="connsiteY137" fmla="*/ 515951 h 812606"/>
                <a:gd name="connsiteX138" fmla="*/ 9995121 w 13788429"/>
                <a:gd name="connsiteY138" fmla="*/ 652795 h 812606"/>
                <a:gd name="connsiteX139" fmla="*/ 9977611 w 13788429"/>
                <a:gd name="connsiteY139" fmla="*/ 693279 h 812606"/>
                <a:gd name="connsiteX140" fmla="*/ 9995295 w 13788429"/>
                <a:gd name="connsiteY140" fmla="*/ 635378 h 812606"/>
                <a:gd name="connsiteX141" fmla="*/ 10031634 w 13788429"/>
                <a:gd name="connsiteY141" fmla="*/ 553928 h 812606"/>
                <a:gd name="connsiteX142" fmla="*/ 9990354 w 13788429"/>
                <a:gd name="connsiteY142" fmla="*/ 583206 h 812606"/>
                <a:gd name="connsiteX143" fmla="*/ 9716782 w 13788429"/>
                <a:gd name="connsiteY143" fmla="*/ 660611 h 812606"/>
                <a:gd name="connsiteX144" fmla="*/ 9346355 w 13788429"/>
                <a:gd name="connsiteY144" fmla="*/ 512015 h 812606"/>
                <a:gd name="connsiteX145" fmla="*/ 9298148 w 13788429"/>
                <a:gd name="connsiteY145" fmla="*/ 464676 h 812606"/>
                <a:gd name="connsiteX146" fmla="*/ 9293835 w 13788429"/>
                <a:gd name="connsiteY146" fmla="*/ 473299 h 812606"/>
                <a:gd name="connsiteX147" fmla="*/ 9284299 w 13788429"/>
                <a:gd name="connsiteY147" fmla="*/ 455635 h 812606"/>
                <a:gd name="connsiteX148" fmla="*/ 8844469 w 13788429"/>
                <a:gd name="connsiteY148" fmla="*/ 168309 h 812606"/>
                <a:gd name="connsiteX149" fmla="*/ 8421407 w 13788429"/>
                <a:gd name="connsiteY149" fmla="*/ 428742 h 812606"/>
                <a:gd name="connsiteX150" fmla="*/ 8421156 w 13788429"/>
                <a:gd name="connsiteY150" fmla="*/ 429151 h 812606"/>
                <a:gd name="connsiteX151" fmla="*/ 8419664 w 13788429"/>
                <a:gd name="connsiteY151" fmla="*/ 432245 h 812606"/>
                <a:gd name="connsiteX152" fmla="*/ 8392878 w 13788429"/>
                <a:gd name="connsiteY152" fmla="*/ 480215 h 812606"/>
                <a:gd name="connsiteX153" fmla="*/ 8379622 w 13788429"/>
                <a:gd name="connsiteY153" fmla="*/ 500850 h 812606"/>
                <a:gd name="connsiteX154" fmla="*/ 8362133 w 13788429"/>
                <a:gd name="connsiteY154" fmla="*/ 541286 h 812606"/>
                <a:gd name="connsiteX155" fmla="*/ 8369824 w 13788429"/>
                <a:gd name="connsiteY155" fmla="*/ 516102 h 812606"/>
                <a:gd name="connsiteX156" fmla="*/ 8363714 w 13788429"/>
                <a:gd name="connsiteY156" fmla="*/ 525614 h 812606"/>
                <a:gd name="connsiteX157" fmla="*/ 7871963 w 13788429"/>
                <a:gd name="connsiteY157" fmla="*/ 812604 h 812606"/>
                <a:gd name="connsiteX158" fmla="*/ 7501535 w 13788429"/>
                <a:gd name="connsiteY158" fmla="*/ 664008 h 812606"/>
                <a:gd name="connsiteX159" fmla="*/ 7453329 w 13788429"/>
                <a:gd name="connsiteY159" fmla="*/ 616669 h 812606"/>
                <a:gd name="connsiteX160" fmla="*/ 7449015 w 13788429"/>
                <a:gd name="connsiteY160" fmla="*/ 625293 h 812606"/>
                <a:gd name="connsiteX161" fmla="*/ 7439480 w 13788429"/>
                <a:gd name="connsiteY161" fmla="*/ 607628 h 812606"/>
                <a:gd name="connsiteX162" fmla="*/ 6999650 w 13788429"/>
                <a:gd name="connsiteY162" fmla="*/ 320302 h 812606"/>
                <a:gd name="connsiteX163" fmla="*/ 6734041 w 13788429"/>
                <a:gd name="connsiteY163" fmla="*/ 411089 h 812606"/>
                <a:gd name="connsiteX164" fmla="*/ 6688836 w 13788429"/>
                <a:gd name="connsiteY164" fmla="*/ 448999 h 812606"/>
                <a:gd name="connsiteX165" fmla="*/ 6683260 w 13788429"/>
                <a:gd name="connsiteY165" fmla="*/ 456075 h 812606"/>
                <a:gd name="connsiteX166" fmla="*/ 6649130 w 13788429"/>
                <a:gd name="connsiteY166" fmla="*/ 488913 h 812606"/>
                <a:gd name="connsiteX167" fmla="*/ 6624058 w 13788429"/>
                <a:gd name="connsiteY167" fmla="*/ 515952 h 812606"/>
                <a:gd name="connsiteX168" fmla="*/ 6534823 w 13788429"/>
                <a:gd name="connsiteY168" fmla="*/ 652796 h 812606"/>
                <a:gd name="connsiteX169" fmla="*/ 6517314 w 13788429"/>
                <a:gd name="connsiteY169" fmla="*/ 693280 h 812606"/>
                <a:gd name="connsiteX170" fmla="*/ 6534997 w 13788429"/>
                <a:gd name="connsiteY170" fmla="*/ 635379 h 812606"/>
                <a:gd name="connsiteX171" fmla="*/ 6571335 w 13788429"/>
                <a:gd name="connsiteY171" fmla="*/ 553930 h 812606"/>
                <a:gd name="connsiteX172" fmla="*/ 6530056 w 13788429"/>
                <a:gd name="connsiteY172" fmla="*/ 583208 h 812606"/>
                <a:gd name="connsiteX173" fmla="*/ 6256484 w 13788429"/>
                <a:gd name="connsiteY173" fmla="*/ 660613 h 812606"/>
                <a:gd name="connsiteX174" fmla="*/ 5886057 w 13788429"/>
                <a:gd name="connsiteY174" fmla="*/ 512017 h 812606"/>
                <a:gd name="connsiteX175" fmla="*/ 5837850 w 13788429"/>
                <a:gd name="connsiteY175" fmla="*/ 464678 h 812606"/>
                <a:gd name="connsiteX176" fmla="*/ 5833537 w 13788429"/>
                <a:gd name="connsiteY176" fmla="*/ 473301 h 812606"/>
                <a:gd name="connsiteX177" fmla="*/ 5824001 w 13788429"/>
                <a:gd name="connsiteY177" fmla="*/ 455637 h 812606"/>
                <a:gd name="connsiteX178" fmla="*/ 5384172 w 13788429"/>
                <a:gd name="connsiteY178" fmla="*/ 168311 h 812606"/>
                <a:gd name="connsiteX179" fmla="*/ 4961110 w 13788429"/>
                <a:gd name="connsiteY179" fmla="*/ 428744 h 812606"/>
                <a:gd name="connsiteX180" fmla="*/ 4960858 w 13788429"/>
                <a:gd name="connsiteY180" fmla="*/ 429153 h 812606"/>
                <a:gd name="connsiteX181" fmla="*/ 4959366 w 13788429"/>
                <a:gd name="connsiteY181" fmla="*/ 432247 h 812606"/>
                <a:gd name="connsiteX182" fmla="*/ 4932580 w 13788429"/>
                <a:gd name="connsiteY182" fmla="*/ 480217 h 812606"/>
                <a:gd name="connsiteX183" fmla="*/ 4919324 w 13788429"/>
                <a:gd name="connsiteY183" fmla="*/ 500852 h 812606"/>
                <a:gd name="connsiteX184" fmla="*/ 4901835 w 13788429"/>
                <a:gd name="connsiteY184" fmla="*/ 541288 h 812606"/>
                <a:gd name="connsiteX185" fmla="*/ 4909527 w 13788429"/>
                <a:gd name="connsiteY185" fmla="*/ 516104 h 812606"/>
                <a:gd name="connsiteX186" fmla="*/ 4903416 w 13788429"/>
                <a:gd name="connsiteY186" fmla="*/ 525616 h 812606"/>
                <a:gd name="connsiteX187" fmla="*/ 4411665 w 13788429"/>
                <a:gd name="connsiteY187" fmla="*/ 812606 h 812606"/>
                <a:gd name="connsiteX188" fmla="*/ 4041238 w 13788429"/>
                <a:gd name="connsiteY188" fmla="*/ 664010 h 812606"/>
                <a:gd name="connsiteX189" fmla="*/ 3993031 w 13788429"/>
                <a:gd name="connsiteY189" fmla="*/ 616671 h 812606"/>
                <a:gd name="connsiteX190" fmla="*/ 3988718 w 13788429"/>
                <a:gd name="connsiteY190" fmla="*/ 625295 h 812606"/>
                <a:gd name="connsiteX191" fmla="*/ 3979182 w 13788429"/>
                <a:gd name="connsiteY191" fmla="*/ 607630 h 812606"/>
                <a:gd name="connsiteX192" fmla="*/ 3539353 w 13788429"/>
                <a:gd name="connsiteY192" fmla="*/ 320304 h 812606"/>
                <a:gd name="connsiteX193" fmla="*/ 3273743 w 13788429"/>
                <a:gd name="connsiteY193" fmla="*/ 411091 h 812606"/>
                <a:gd name="connsiteX194" fmla="*/ 3228539 w 13788429"/>
                <a:gd name="connsiteY194" fmla="*/ 449001 h 812606"/>
                <a:gd name="connsiteX195" fmla="*/ 3222962 w 13788429"/>
                <a:gd name="connsiteY195" fmla="*/ 456077 h 812606"/>
                <a:gd name="connsiteX196" fmla="*/ 3188833 w 13788429"/>
                <a:gd name="connsiteY196" fmla="*/ 488915 h 812606"/>
                <a:gd name="connsiteX197" fmla="*/ 3163761 w 13788429"/>
                <a:gd name="connsiteY197" fmla="*/ 515954 h 812606"/>
                <a:gd name="connsiteX198" fmla="*/ 3074526 w 13788429"/>
                <a:gd name="connsiteY198" fmla="*/ 652798 h 812606"/>
                <a:gd name="connsiteX199" fmla="*/ 3057016 w 13788429"/>
                <a:gd name="connsiteY199" fmla="*/ 693282 h 812606"/>
                <a:gd name="connsiteX200" fmla="*/ 3074699 w 13788429"/>
                <a:gd name="connsiteY200" fmla="*/ 635381 h 812606"/>
                <a:gd name="connsiteX201" fmla="*/ 3111037 w 13788429"/>
                <a:gd name="connsiteY201" fmla="*/ 553933 h 812606"/>
                <a:gd name="connsiteX202" fmla="*/ 3069759 w 13788429"/>
                <a:gd name="connsiteY202" fmla="*/ 583210 h 812606"/>
                <a:gd name="connsiteX203" fmla="*/ 2796186 w 13788429"/>
                <a:gd name="connsiteY203" fmla="*/ 660615 h 812606"/>
                <a:gd name="connsiteX204" fmla="*/ 2425759 w 13788429"/>
                <a:gd name="connsiteY204" fmla="*/ 512019 h 812606"/>
                <a:gd name="connsiteX205" fmla="*/ 2377553 w 13788429"/>
                <a:gd name="connsiteY205" fmla="*/ 464680 h 812606"/>
                <a:gd name="connsiteX206" fmla="*/ 2373239 w 13788429"/>
                <a:gd name="connsiteY206" fmla="*/ 473303 h 812606"/>
                <a:gd name="connsiteX207" fmla="*/ 2363703 w 13788429"/>
                <a:gd name="connsiteY207" fmla="*/ 455639 h 812606"/>
                <a:gd name="connsiteX208" fmla="*/ 1923874 w 13788429"/>
                <a:gd name="connsiteY208" fmla="*/ 168313 h 812606"/>
                <a:gd name="connsiteX209" fmla="*/ 1500812 w 13788429"/>
                <a:gd name="connsiteY209" fmla="*/ 428746 h 812606"/>
                <a:gd name="connsiteX210" fmla="*/ 1500560 w 13788429"/>
                <a:gd name="connsiteY210" fmla="*/ 429155 h 812606"/>
                <a:gd name="connsiteX211" fmla="*/ 1499068 w 13788429"/>
                <a:gd name="connsiteY211" fmla="*/ 432249 h 812606"/>
                <a:gd name="connsiteX212" fmla="*/ 1472282 w 13788429"/>
                <a:gd name="connsiteY212" fmla="*/ 480219 h 812606"/>
                <a:gd name="connsiteX213" fmla="*/ 1459026 w 13788429"/>
                <a:gd name="connsiteY213" fmla="*/ 500854 h 812606"/>
                <a:gd name="connsiteX214" fmla="*/ 1441537 w 13788429"/>
                <a:gd name="connsiteY214" fmla="*/ 541290 h 812606"/>
                <a:gd name="connsiteX215" fmla="*/ 1449229 w 13788429"/>
                <a:gd name="connsiteY215" fmla="*/ 516106 h 812606"/>
                <a:gd name="connsiteX216" fmla="*/ 1443118 w 13788429"/>
                <a:gd name="connsiteY216" fmla="*/ 525618 h 812606"/>
                <a:gd name="connsiteX0" fmla="*/ 1443118 w 13788429"/>
                <a:gd name="connsiteY0" fmla="*/ 525618 h 812606"/>
                <a:gd name="connsiteX1" fmla="*/ 79055 w 13788429"/>
                <a:gd name="connsiteY1" fmla="*/ 320306 h 812606"/>
                <a:gd name="connsiteX2" fmla="*/ 208068 w 13788429"/>
                <a:gd name="connsiteY2" fmla="*/ 151998 h 812606"/>
                <a:gd name="connsiteX3" fmla="*/ 578495 w 13788429"/>
                <a:gd name="connsiteY3" fmla="*/ 300594 h 812606"/>
                <a:gd name="connsiteX4" fmla="*/ 626701 w 13788429"/>
                <a:gd name="connsiteY4" fmla="*/ 347933 h 812606"/>
                <a:gd name="connsiteX5" fmla="*/ 1503442 w 13788429"/>
                <a:gd name="connsiteY5" fmla="*/ 383867 h 812606"/>
                <a:gd name="connsiteX6" fmla="*/ 1503694 w 13788429"/>
                <a:gd name="connsiteY6" fmla="*/ 383458 h 812606"/>
                <a:gd name="connsiteX7" fmla="*/ 1505186 w 13788429"/>
                <a:gd name="connsiteY7" fmla="*/ 380364 h 812606"/>
                <a:gd name="connsiteX8" fmla="*/ 1531972 w 13788429"/>
                <a:gd name="connsiteY8" fmla="*/ 332394 h 812606"/>
                <a:gd name="connsiteX9" fmla="*/ 1545227 w 13788429"/>
                <a:gd name="connsiteY9" fmla="*/ 311759 h 812606"/>
                <a:gd name="connsiteX10" fmla="*/ 1562717 w 13788429"/>
                <a:gd name="connsiteY10" fmla="*/ 271323 h 812606"/>
                <a:gd name="connsiteX11" fmla="*/ 1555025 w 13788429"/>
                <a:gd name="connsiteY11" fmla="*/ 296507 h 812606"/>
                <a:gd name="connsiteX12" fmla="*/ 1561135 w 13788429"/>
                <a:gd name="connsiteY12" fmla="*/ 286995 h 812606"/>
                <a:gd name="connsiteX13" fmla="*/ 2052887 w 13788429"/>
                <a:gd name="connsiteY13" fmla="*/ 5 h 812606"/>
                <a:gd name="connsiteX14" fmla="*/ 2423314 w 13788429"/>
                <a:gd name="connsiteY14" fmla="*/ 148601 h 812606"/>
                <a:gd name="connsiteX15" fmla="*/ 2471520 w 13788429"/>
                <a:gd name="connsiteY15" fmla="*/ 195940 h 812606"/>
                <a:gd name="connsiteX16" fmla="*/ 2475834 w 13788429"/>
                <a:gd name="connsiteY16" fmla="*/ 187316 h 812606"/>
                <a:gd name="connsiteX17" fmla="*/ 2485370 w 13788429"/>
                <a:gd name="connsiteY17" fmla="*/ 204981 h 812606"/>
                <a:gd name="connsiteX18" fmla="*/ 2925199 w 13788429"/>
                <a:gd name="connsiteY18" fmla="*/ 492306 h 812606"/>
                <a:gd name="connsiteX19" fmla="*/ 3190809 w 13788429"/>
                <a:gd name="connsiteY19" fmla="*/ 401519 h 812606"/>
                <a:gd name="connsiteX20" fmla="*/ 3236013 w 13788429"/>
                <a:gd name="connsiteY20" fmla="*/ 363610 h 812606"/>
                <a:gd name="connsiteX21" fmla="*/ 3241590 w 13788429"/>
                <a:gd name="connsiteY21" fmla="*/ 356534 h 812606"/>
                <a:gd name="connsiteX22" fmla="*/ 3275719 w 13788429"/>
                <a:gd name="connsiteY22" fmla="*/ 323696 h 812606"/>
                <a:gd name="connsiteX23" fmla="*/ 3300791 w 13788429"/>
                <a:gd name="connsiteY23" fmla="*/ 296657 h 812606"/>
                <a:gd name="connsiteX24" fmla="*/ 3390026 w 13788429"/>
                <a:gd name="connsiteY24" fmla="*/ 159813 h 812606"/>
                <a:gd name="connsiteX25" fmla="*/ 3407536 w 13788429"/>
                <a:gd name="connsiteY25" fmla="*/ 119329 h 812606"/>
                <a:gd name="connsiteX26" fmla="*/ 3389853 w 13788429"/>
                <a:gd name="connsiteY26" fmla="*/ 177230 h 812606"/>
                <a:gd name="connsiteX27" fmla="*/ 3353515 w 13788429"/>
                <a:gd name="connsiteY27" fmla="*/ 258678 h 812606"/>
                <a:gd name="connsiteX28" fmla="*/ 3394793 w 13788429"/>
                <a:gd name="connsiteY28" fmla="*/ 229401 h 812606"/>
                <a:gd name="connsiteX29" fmla="*/ 3668366 w 13788429"/>
                <a:gd name="connsiteY29" fmla="*/ 151996 h 812606"/>
                <a:gd name="connsiteX30" fmla="*/ 4038793 w 13788429"/>
                <a:gd name="connsiteY30" fmla="*/ 300592 h 812606"/>
                <a:gd name="connsiteX31" fmla="*/ 4086999 w 13788429"/>
                <a:gd name="connsiteY31" fmla="*/ 347931 h 812606"/>
                <a:gd name="connsiteX32" fmla="*/ 4091313 w 13788429"/>
                <a:gd name="connsiteY32" fmla="*/ 339308 h 812606"/>
                <a:gd name="connsiteX33" fmla="*/ 4100849 w 13788429"/>
                <a:gd name="connsiteY33" fmla="*/ 356972 h 812606"/>
                <a:gd name="connsiteX34" fmla="*/ 4540678 w 13788429"/>
                <a:gd name="connsiteY34" fmla="*/ 644298 h 812606"/>
                <a:gd name="connsiteX35" fmla="*/ 4963740 w 13788429"/>
                <a:gd name="connsiteY35" fmla="*/ 383865 h 812606"/>
                <a:gd name="connsiteX36" fmla="*/ 4963992 w 13788429"/>
                <a:gd name="connsiteY36" fmla="*/ 383456 h 812606"/>
                <a:gd name="connsiteX37" fmla="*/ 4965484 w 13788429"/>
                <a:gd name="connsiteY37" fmla="*/ 380362 h 812606"/>
                <a:gd name="connsiteX38" fmla="*/ 4992270 w 13788429"/>
                <a:gd name="connsiteY38" fmla="*/ 332392 h 812606"/>
                <a:gd name="connsiteX39" fmla="*/ 5005525 w 13788429"/>
                <a:gd name="connsiteY39" fmla="*/ 311757 h 812606"/>
                <a:gd name="connsiteX40" fmla="*/ 5023015 w 13788429"/>
                <a:gd name="connsiteY40" fmla="*/ 271321 h 812606"/>
                <a:gd name="connsiteX41" fmla="*/ 5015323 w 13788429"/>
                <a:gd name="connsiteY41" fmla="*/ 296505 h 812606"/>
                <a:gd name="connsiteX42" fmla="*/ 5021433 w 13788429"/>
                <a:gd name="connsiteY42" fmla="*/ 286993 h 812606"/>
                <a:gd name="connsiteX43" fmla="*/ 5513185 w 13788429"/>
                <a:gd name="connsiteY43" fmla="*/ 3 h 812606"/>
                <a:gd name="connsiteX44" fmla="*/ 5883612 w 13788429"/>
                <a:gd name="connsiteY44" fmla="*/ 148599 h 812606"/>
                <a:gd name="connsiteX45" fmla="*/ 5931818 w 13788429"/>
                <a:gd name="connsiteY45" fmla="*/ 195938 h 812606"/>
                <a:gd name="connsiteX46" fmla="*/ 5936132 w 13788429"/>
                <a:gd name="connsiteY46" fmla="*/ 187314 h 812606"/>
                <a:gd name="connsiteX47" fmla="*/ 5945668 w 13788429"/>
                <a:gd name="connsiteY47" fmla="*/ 204979 h 812606"/>
                <a:gd name="connsiteX48" fmla="*/ 6385497 w 13788429"/>
                <a:gd name="connsiteY48" fmla="*/ 492304 h 812606"/>
                <a:gd name="connsiteX49" fmla="*/ 6651107 w 13788429"/>
                <a:gd name="connsiteY49" fmla="*/ 401517 h 812606"/>
                <a:gd name="connsiteX50" fmla="*/ 6696311 w 13788429"/>
                <a:gd name="connsiteY50" fmla="*/ 363608 h 812606"/>
                <a:gd name="connsiteX51" fmla="*/ 6701888 w 13788429"/>
                <a:gd name="connsiteY51" fmla="*/ 356532 h 812606"/>
                <a:gd name="connsiteX52" fmla="*/ 6736017 w 13788429"/>
                <a:gd name="connsiteY52" fmla="*/ 323694 h 812606"/>
                <a:gd name="connsiteX53" fmla="*/ 6761089 w 13788429"/>
                <a:gd name="connsiteY53" fmla="*/ 296655 h 812606"/>
                <a:gd name="connsiteX54" fmla="*/ 6850324 w 13788429"/>
                <a:gd name="connsiteY54" fmla="*/ 159811 h 812606"/>
                <a:gd name="connsiteX55" fmla="*/ 6867834 w 13788429"/>
                <a:gd name="connsiteY55" fmla="*/ 119327 h 812606"/>
                <a:gd name="connsiteX56" fmla="*/ 6850150 w 13788429"/>
                <a:gd name="connsiteY56" fmla="*/ 177228 h 812606"/>
                <a:gd name="connsiteX57" fmla="*/ 6813812 w 13788429"/>
                <a:gd name="connsiteY57" fmla="*/ 258677 h 812606"/>
                <a:gd name="connsiteX58" fmla="*/ 6855091 w 13788429"/>
                <a:gd name="connsiteY58" fmla="*/ 229399 h 812606"/>
                <a:gd name="connsiteX59" fmla="*/ 7128664 w 13788429"/>
                <a:gd name="connsiteY59" fmla="*/ 151994 h 812606"/>
                <a:gd name="connsiteX60" fmla="*/ 7499091 w 13788429"/>
                <a:gd name="connsiteY60" fmla="*/ 300590 h 812606"/>
                <a:gd name="connsiteX61" fmla="*/ 7547297 w 13788429"/>
                <a:gd name="connsiteY61" fmla="*/ 347929 h 812606"/>
                <a:gd name="connsiteX62" fmla="*/ 7551611 w 13788429"/>
                <a:gd name="connsiteY62" fmla="*/ 339306 h 812606"/>
                <a:gd name="connsiteX63" fmla="*/ 7561147 w 13788429"/>
                <a:gd name="connsiteY63" fmla="*/ 356970 h 812606"/>
                <a:gd name="connsiteX64" fmla="*/ 8000975 w 13788429"/>
                <a:gd name="connsiteY64" fmla="*/ 644296 h 812606"/>
                <a:gd name="connsiteX65" fmla="*/ 8424038 w 13788429"/>
                <a:gd name="connsiteY65" fmla="*/ 383863 h 812606"/>
                <a:gd name="connsiteX66" fmla="*/ 8424289 w 13788429"/>
                <a:gd name="connsiteY66" fmla="*/ 383454 h 812606"/>
                <a:gd name="connsiteX67" fmla="*/ 8425782 w 13788429"/>
                <a:gd name="connsiteY67" fmla="*/ 380360 h 812606"/>
                <a:gd name="connsiteX68" fmla="*/ 8452568 w 13788429"/>
                <a:gd name="connsiteY68" fmla="*/ 332390 h 812606"/>
                <a:gd name="connsiteX69" fmla="*/ 8465822 w 13788429"/>
                <a:gd name="connsiteY69" fmla="*/ 311755 h 812606"/>
                <a:gd name="connsiteX70" fmla="*/ 8483313 w 13788429"/>
                <a:gd name="connsiteY70" fmla="*/ 271319 h 812606"/>
                <a:gd name="connsiteX71" fmla="*/ 8475621 w 13788429"/>
                <a:gd name="connsiteY71" fmla="*/ 296503 h 812606"/>
                <a:gd name="connsiteX72" fmla="*/ 8481731 w 13788429"/>
                <a:gd name="connsiteY72" fmla="*/ 286991 h 812606"/>
                <a:gd name="connsiteX73" fmla="*/ 8973483 w 13788429"/>
                <a:gd name="connsiteY73" fmla="*/ 1 h 812606"/>
                <a:gd name="connsiteX74" fmla="*/ 9343910 w 13788429"/>
                <a:gd name="connsiteY74" fmla="*/ 148597 h 812606"/>
                <a:gd name="connsiteX75" fmla="*/ 9392116 w 13788429"/>
                <a:gd name="connsiteY75" fmla="*/ 195936 h 812606"/>
                <a:gd name="connsiteX76" fmla="*/ 9396430 w 13788429"/>
                <a:gd name="connsiteY76" fmla="*/ 187312 h 812606"/>
                <a:gd name="connsiteX77" fmla="*/ 9405966 w 13788429"/>
                <a:gd name="connsiteY77" fmla="*/ 204977 h 812606"/>
                <a:gd name="connsiteX78" fmla="*/ 9845794 w 13788429"/>
                <a:gd name="connsiteY78" fmla="*/ 492302 h 812606"/>
                <a:gd name="connsiteX79" fmla="*/ 10111405 w 13788429"/>
                <a:gd name="connsiteY79" fmla="*/ 401515 h 812606"/>
                <a:gd name="connsiteX80" fmla="*/ 10156612 w 13788429"/>
                <a:gd name="connsiteY80" fmla="*/ 363604 h 812606"/>
                <a:gd name="connsiteX81" fmla="*/ 10162186 w 13788429"/>
                <a:gd name="connsiteY81" fmla="*/ 356531 h 812606"/>
                <a:gd name="connsiteX82" fmla="*/ 10196306 w 13788429"/>
                <a:gd name="connsiteY82" fmla="*/ 323702 h 812606"/>
                <a:gd name="connsiteX83" fmla="*/ 10221387 w 13788429"/>
                <a:gd name="connsiteY83" fmla="*/ 296653 h 812606"/>
                <a:gd name="connsiteX84" fmla="*/ 10310622 w 13788429"/>
                <a:gd name="connsiteY84" fmla="*/ 159809 h 812606"/>
                <a:gd name="connsiteX85" fmla="*/ 10328132 w 13788429"/>
                <a:gd name="connsiteY85" fmla="*/ 119325 h 812606"/>
                <a:gd name="connsiteX86" fmla="*/ 10310448 w 13788429"/>
                <a:gd name="connsiteY86" fmla="*/ 177226 h 812606"/>
                <a:gd name="connsiteX87" fmla="*/ 10274109 w 13788429"/>
                <a:gd name="connsiteY87" fmla="*/ 258676 h 812606"/>
                <a:gd name="connsiteX88" fmla="*/ 10315389 w 13788429"/>
                <a:gd name="connsiteY88" fmla="*/ 229399 h 812606"/>
                <a:gd name="connsiteX89" fmla="*/ 10588962 w 13788429"/>
                <a:gd name="connsiteY89" fmla="*/ 151993 h 812606"/>
                <a:gd name="connsiteX90" fmla="*/ 10959389 w 13788429"/>
                <a:gd name="connsiteY90" fmla="*/ 300589 h 812606"/>
                <a:gd name="connsiteX91" fmla="*/ 11007595 w 13788429"/>
                <a:gd name="connsiteY91" fmla="*/ 347928 h 812606"/>
                <a:gd name="connsiteX92" fmla="*/ 11011909 w 13788429"/>
                <a:gd name="connsiteY92" fmla="*/ 339305 h 812606"/>
                <a:gd name="connsiteX93" fmla="*/ 11021444 w 13788429"/>
                <a:gd name="connsiteY93" fmla="*/ 356969 h 812606"/>
                <a:gd name="connsiteX94" fmla="*/ 11461274 w 13788429"/>
                <a:gd name="connsiteY94" fmla="*/ 644295 h 812606"/>
                <a:gd name="connsiteX95" fmla="*/ 11884336 w 13788429"/>
                <a:gd name="connsiteY95" fmla="*/ 383862 h 812606"/>
                <a:gd name="connsiteX96" fmla="*/ 11884588 w 13788429"/>
                <a:gd name="connsiteY96" fmla="*/ 383453 h 812606"/>
                <a:gd name="connsiteX97" fmla="*/ 11886080 w 13788429"/>
                <a:gd name="connsiteY97" fmla="*/ 380359 h 812606"/>
                <a:gd name="connsiteX98" fmla="*/ 11912866 w 13788429"/>
                <a:gd name="connsiteY98" fmla="*/ 332389 h 812606"/>
                <a:gd name="connsiteX99" fmla="*/ 11926121 w 13788429"/>
                <a:gd name="connsiteY99" fmla="*/ 311754 h 812606"/>
                <a:gd name="connsiteX100" fmla="*/ 11943610 w 13788429"/>
                <a:gd name="connsiteY100" fmla="*/ 271318 h 812606"/>
                <a:gd name="connsiteX101" fmla="*/ 11935919 w 13788429"/>
                <a:gd name="connsiteY101" fmla="*/ 296502 h 812606"/>
                <a:gd name="connsiteX102" fmla="*/ 11942029 w 13788429"/>
                <a:gd name="connsiteY102" fmla="*/ 286990 h 812606"/>
                <a:gd name="connsiteX103" fmla="*/ 12433781 w 13788429"/>
                <a:gd name="connsiteY103" fmla="*/ 0 h 812606"/>
                <a:gd name="connsiteX104" fmla="*/ 12804208 w 13788429"/>
                <a:gd name="connsiteY104" fmla="*/ 148596 h 812606"/>
                <a:gd name="connsiteX105" fmla="*/ 12852414 w 13788429"/>
                <a:gd name="connsiteY105" fmla="*/ 195935 h 812606"/>
                <a:gd name="connsiteX106" fmla="*/ 12856728 w 13788429"/>
                <a:gd name="connsiteY106" fmla="*/ 187311 h 812606"/>
                <a:gd name="connsiteX107" fmla="*/ 12866264 w 13788429"/>
                <a:gd name="connsiteY107" fmla="*/ 204976 h 812606"/>
                <a:gd name="connsiteX108" fmla="*/ 13306093 w 13788429"/>
                <a:gd name="connsiteY108" fmla="*/ 492302 h 812606"/>
                <a:gd name="connsiteX109" fmla="*/ 13770920 w 13788429"/>
                <a:gd name="connsiteY109" fmla="*/ 159808 h 812606"/>
                <a:gd name="connsiteX110" fmla="*/ 13788429 w 13788429"/>
                <a:gd name="connsiteY110" fmla="*/ 119324 h 812606"/>
                <a:gd name="connsiteX111" fmla="*/ 13770746 w 13788429"/>
                <a:gd name="connsiteY111" fmla="*/ 177225 h 812606"/>
                <a:gd name="connsiteX112" fmla="*/ 13177080 w 13788429"/>
                <a:gd name="connsiteY112" fmla="*/ 660610 h 812606"/>
                <a:gd name="connsiteX113" fmla="*/ 12806653 w 13788429"/>
                <a:gd name="connsiteY113" fmla="*/ 512014 h 812606"/>
                <a:gd name="connsiteX114" fmla="*/ 12758447 w 13788429"/>
                <a:gd name="connsiteY114" fmla="*/ 464675 h 812606"/>
                <a:gd name="connsiteX115" fmla="*/ 12754132 w 13788429"/>
                <a:gd name="connsiteY115" fmla="*/ 473298 h 812606"/>
                <a:gd name="connsiteX116" fmla="*/ 12744597 w 13788429"/>
                <a:gd name="connsiteY116" fmla="*/ 455634 h 812606"/>
                <a:gd name="connsiteX117" fmla="*/ 12304768 w 13788429"/>
                <a:gd name="connsiteY117" fmla="*/ 168308 h 812606"/>
                <a:gd name="connsiteX118" fmla="*/ 11881706 w 13788429"/>
                <a:gd name="connsiteY118" fmla="*/ 428741 h 812606"/>
                <a:gd name="connsiteX119" fmla="*/ 11881454 w 13788429"/>
                <a:gd name="connsiteY119" fmla="*/ 429150 h 812606"/>
                <a:gd name="connsiteX120" fmla="*/ 11879962 w 13788429"/>
                <a:gd name="connsiteY120" fmla="*/ 432244 h 812606"/>
                <a:gd name="connsiteX121" fmla="*/ 11853175 w 13788429"/>
                <a:gd name="connsiteY121" fmla="*/ 480214 h 812606"/>
                <a:gd name="connsiteX122" fmla="*/ 11839921 w 13788429"/>
                <a:gd name="connsiteY122" fmla="*/ 500849 h 812606"/>
                <a:gd name="connsiteX123" fmla="*/ 11822431 w 13788429"/>
                <a:gd name="connsiteY123" fmla="*/ 541285 h 812606"/>
                <a:gd name="connsiteX124" fmla="*/ 11830122 w 13788429"/>
                <a:gd name="connsiteY124" fmla="*/ 516101 h 812606"/>
                <a:gd name="connsiteX125" fmla="*/ 11824013 w 13788429"/>
                <a:gd name="connsiteY125" fmla="*/ 525613 h 812606"/>
                <a:gd name="connsiteX126" fmla="*/ 11332260 w 13788429"/>
                <a:gd name="connsiteY126" fmla="*/ 812603 h 812606"/>
                <a:gd name="connsiteX127" fmla="*/ 10961833 w 13788429"/>
                <a:gd name="connsiteY127" fmla="*/ 664007 h 812606"/>
                <a:gd name="connsiteX128" fmla="*/ 10913627 w 13788429"/>
                <a:gd name="connsiteY128" fmla="*/ 616668 h 812606"/>
                <a:gd name="connsiteX129" fmla="*/ 10909313 w 13788429"/>
                <a:gd name="connsiteY129" fmla="*/ 625292 h 812606"/>
                <a:gd name="connsiteX130" fmla="*/ 10899778 w 13788429"/>
                <a:gd name="connsiteY130" fmla="*/ 607627 h 812606"/>
                <a:gd name="connsiteX131" fmla="*/ 10459949 w 13788429"/>
                <a:gd name="connsiteY131" fmla="*/ 320302 h 812606"/>
                <a:gd name="connsiteX132" fmla="*/ 10194338 w 13788429"/>
                <a:gd name="connsiteY132" fmla="*/ 411089 h 812606"/>
                <a:gd name="connsiteX133" fmla="*/ 10149131 w 13788429"/>
                <a:gd name="connsiteY133" fmla="*/ 449000 h 812606"/>
                <a:gd name="connsiteX134" fmla="*/ 10143558 w 13788429"/>
                <a:gd name="connsiteY134" fmla="*/ 456073 h 812606"/>
                <a:gd name="connsiteX135" fmla="*/ 10109437 w 13788429"/>
                <a:gd name="connsiteY135" fmla="*/ 488902 h 812606"/>
                <a:gd name="connsiteX136" fmla="*/ 10084356 w 13788429"/>
                <a:gd name="connsiteY136" fmla="*/ 515951 h 812606"/>
                <a:gd name="connsiteX137" fmla="*/ 9995121 w 13788429"/>
                <a:gd name="connsiteY137" fmla="*/ 652795 h 812606"/>
                <a:gd name="connsiteX138" fmla="*/ 9977611 w 13788429"/>
                <a:gd name="connsiteY138" fmla="*/ 693279 h 812606"/>
                <a:gd name="connsiteX139" fmla="*/ 9995295 w 13788429"/>
                <a:gd name="connsiteY139" fmla="*/ 635378 h 812606"/>
                <a:gd name="connsiteX140" fmla="*/ 10031634 w 13788429"/>
                <a:gd name="connsiteY140" fmla="*/ 553928 h 812606"/>
                <a:gd name="connsiteX141" fmla="*/ 9990354 w 13788429"/>
                <a:gd name="connsiteY141" fmla="*/ 583206 h 812606"/>
                <a:gd name="connsiteX142" fmla="*/ 9716782 w 13788429"/>
                <a:gd name="connsiteY142" fmla="*/ 660611 h 812606"/>
                <a:gd name="connsiteX143" fmla="*/ 9346355 w 13788429"/>
                <a:gd name="connsiteY143" fmla="*/ 512015 h 812606"/>
                <a:gd name="connsiteX144" fmla="*/ 9298148 w 13788429"/>
                <a:gd name="connsiteY144" fmla="*/ 464676 h 812606"/>
                <a:gd name="connsiteX145" fmla="*/ 9293835 w 13788429"/>
                <a:gd name="connsiteY145" fmla="*/ 473299 h 812606"/>
                <a:gd name="connsiteX146" fmla="*/ 9284299 w 13788429"/>
                <a:gd name="connsiteY146" fmla="*/ 455635 h 812606"/>
                <a:gd name="connsiteX147" fmla="*/ 8844469 w 13788429"/>
                <a:gd name="connsiteY147" fmla="*/ 168309 h 812606"/>
                <a:gd name="connsiteX148" fmla="*/ 8421407 w 13788429"/>
                <a:gd name="connsiteY148" fmla="*/ 428742 h 812606"/>
                <a:gd name="connsiteX149" fmla="*/ 8421156 w 13788429"/>
                <a:gd name="connsiteY149" fmla="*/ 429151 h 812606"/>
                <a:gd name="connsiteX150" fmla="*/ 8419664 w 13788429"/>
                <a:gd name="connsiteY150" fmla="*/ 432245 h 812606"/>
                <a:gd name="connsiteX151" fmla="*/ 8392878 w 13788429"/>
                <a:gd name="connsiteY151" fmla="*/ 480215 h 812606"/>
                <a:gd name="connsiteX152" fmla="*/ 8379622 w 13788429"/>
                <a:gd name="connsiteY152" fmla="*/ 500850 h 812606"/>
                <a:gd name="connsiteX153" fmla="*/ 8362133 w 13788429"/>
                <a:gd name="connsiteY153" fmla="*/ 541286 h 812606"/>
                <a:gd name="connsiteX154" fmla="*/ 8369824 w 13788429"/>
                <a:gd name="connsiteY154" fmla="*/ 516102 h 812606"/>
                <a:gd name="connsiteX155" fmla="*/ 8363714 w 13788429"/>
                <a:gd name="connsiteY155" fmla="*/ 525614 h 812606"/>
                <a:gd name="connsiteX156" fmla="*/ 7871963 w 13788429"/>
                <a:gd name="connsiteY156" fmla="*/ 812604 h 812606"/>
                <a:gd name="connsiteX157" fmla="*/ 7501535 w 13788429"/>
                <a:gd name="connsiteY157" fmla="*/ 664008 h 812606"/>
                <a:gd name="connsiteX158" fmla="*/ 7453329 w 13788429"/>
                <a:gd name="connsiteY158" fmla="*/ 616669 h 812606"/>
                <a:gd name="connsiteX159" fmla="*/ 7449015 w 13788429"/>
                <a:gd name="connsiteY159" fmla="*/ 625293 h 812606"/>
                <a:gd name="connsiteX160" fmla="*/ 7439480 w 13788429"/>
                <a:gd name="connsiteY160" fmla="*/ 607628 h 812606"/>
                <a:gd name="connsiteX161" fmla="*/ 6999650 w 13788429"/>
                <a:gd name="connsiteY161" fmla="*/ 320302 h 812606"/>
                <a:gd name="connsiteX162" fmla="*/ 6734041 w 13788429"/>
                <a:gd name="connsiteY162" fmla="*/ 411089 h 812606"/>
                <a:gd name="connsiteX163" fmla="*/ 6688836 w 13788429"/>
                <a:gd name="connsiteY163" fmla="*/ 448999 h 812606"/>
                <a:gd name="connsiteX164" fmla="*/ 6683260 w 13788429"/>
                <a:gd name="connsiteY164" fmla="*/ 456075 h 812606"/>
                <a:gd name="connsiteX165" fmla="*/ 6649130 w 13788429"/>
                <a:gd name="connsiteY165" fmla="*/ 488913 h 812606"/>
                <a:gd name="connsiteX166" fmla="*/ 6624058 w 13788429"/>
                <a:gd name="connsiteY166" fmla="*/ 515952 h 812606"/>
                <a:gd name="connsiteX167" fmla="*/ 6534823 w 13788429"/>
                <a:gd name="connsiteY167" fmla="*/ 652796 h 812606"/>
                <a:gd name="connsiteX168" fmla="*/ 6517314 w 13788429"/>
                <a:gd name="connsiteY168" fmla="*/ 693280 h 812606"/>
                <a:gd name="connsiteX169" fmla="*/ 6534997 w 13788429"/>
                <a:gd name="connsiteY169" fmla="*/ 635379 h 812606"/>
                <a:gd name="connsiteX170" fmla="*/ 6571335 w 13788429"/>
                <a:gd name="connsiteY170" fmla="*/ 553930 h 812606"/>
                <a:gd name="connsiteX171" fmla="*/ 6530056 w 13788429"/>
                <a:gd name="connsiteY171" fmla="*/ 583208 h 812606"/>
                <a:gd name="connsiteX172" fmla="*/ 6256484 w 13788429"/>
                <a:gd name="connsiteY172" fmla="*/ 660613 h 812606"/>
                <a:gd name="connsiteX173" fmla="*/ 5886057 w 13788429"/>
                <a:gd name="connsiteY173" fmla="*/ 512017 h 812606"/>
                <a:gd name="connsiteX174" fmla="*/ 5837850 w 13788429"/>
                <a:gd name="connsiteY174" fmla="*/ 464678 h 812606"/>
                <a:gd name="connsiteX175" fmla="*/ 5833537 w 13788429"/>
                <a:gd name="connsiteY175" fmla="*/ 473301 h 812606"/>
                <a:gd name="connsiteX176" fmla="*/ 5824001 w 13788429"/>
                <a:gd name="connsiteY176" fmla="*/ 455637 h 812606"/>
                <a:gd name="connsiteX177" fmla="*/ 5384172 w 13788429"/>
                <a:gd name="connsiteY177" fmla="*/ 168311 h 812606"/>
                <a:gd name="connsiteX178" fmla="*/ 4961110 w 13788429"/>
                <a:gd name="connsiteY178" fmla="*/ 428744 h 812606"/>
                <a:gd name="connsiteX179" fmla="*/ 4960858 w 13788429"/>
                <a:gd name="connsiteY179" fmla="*/ 429153 h 812606"/>
                <a:gd name="connsiteX180" fmla="*/ 4959366 w 13788429"/>
                <a:gd name="connsiteY180" fmla="*/ 432247 h 812606"/>
                <a:gd name="connsiteX181" fmla="*/ 4932580 w 13788429"/>
                <a:gd name="connsiteY181" fmla="*/ 480217 h 812606"/>
                <a:gd name="connsiteX182" fmla="*/ 4919324 w 13788429"/>
                <a:gd name="connsiteY182" fmla="*/ 500852 h 812606"/>
                <a:gd name="connsiteX183" fmla="*/ 4901835 w 13788429"/>
                <a:gd name="connsiteY183" fmla="*/ 541288 h 812606"/>
                <a:gd name="connsiteX184" fmla="*/ 4909527 w 13788429"/>
                <a:gd name="connsiteY184" fmla="*/ 516104 h 812606"/>
                <a:gd name="connsiteX185" fmla="*/ 4903416 w 13788429"/>
                <a:gd name="connsiteY185" fmla="*/ 525616 h 812606"/>
                <a:gd name="connsiteX186" fmla="*/ 4411665 w 13788429"/>
                <a:gd name="connsiteY186" fmla="*/ 812606 h 812606"/>
                <a:gd name="connsiteX187" fmla="*/ 4041238 w 13788429"/>
                <a:gd name="connsiteY187" fmla="*/ 664010 h 812606"/>
                <a:gd name="connsiteX188" fmla="*/ 3993031 w 13788429"/>
                <a:gd name="connsiteY188" fmla="*/ 616671 h 812606"/>
                <a:gd name="connsiteX189" fmla="*/ 3988718 w 13788429"/>
                <a:gd name="connsiteY189" fmla="*/ 625295 h 812606"/>
                <a:gd name="connsiteX190" fmla="*/ 3979182 w 13788429"/>
                <a:gd name="connsiteY190" fmla="*/ 607630 h 812606"/>
                <a:gd name="connsiteX191" fmla="*/ 3539353 w 13788429"/>
                <a:gd name="connsiteY191" fmla="*/ 320304 h 812606"/>
                <a:gd name="connsiteX192" fmla="*/ 3273743 w 13788429"/>
                <a:gd name="connsiteY192" fmla="*/ 411091 h 812606"/>
                <a:gd name="connsiteX193" fmla="*/ 3228539 w 13788429"/>
                <a:gd name="connsiteY193" fmla="*/ 449001 h 812606"/>
                <a:gd name="connsiteX194" fmla="*/ 3222962 w 13788429"/>
                <a:gd name="connsiteY194" fmla="*/ 456077 h 812606"/>
                <a:gd name="connsiteX195" fmla="*/ 3188833 w 13788429"/>
                <a:gd name="connsiteY195" fmla="*/ 488915 h 812606"/>
                <a:gd name="connsiteX196" fmla="*/ 3163761 w 13788429"/>
                <a:gd name="connsiteY196" fmla="*/ 515954 h 812606"/>
                <a:gd name="connsiteX197" fmla="*/ 3074526 w 13788429"/>
                <a:gd name="connsiteY197" fmla="*/ 652798 h 812606"/>
                <a:gd name="connsiteX198" fmla="*/ 3057016 w 13788429"/>
                <a:gd name="connsiteY198" fmla="*/ 693282 h 812606"/>
                <a:gd name="connsiteX199" fmla="*/ 3074699 w 13788429"/>
                <a:gd name="connsiteY199" fmla="*/ 635381 h 812606"/>
                <a:gd name="connsiteX200" fmla="*/ 3111037 w 13788429"/>
                <a:gd name="connsiteY200" fmla="*/ 553933 h 812606"/>
                <a:gd name="connsiteX201" fmla="*/ 3069759 w 13788429"/>
                <a:gd name="connsiteY201" fmla="*/ 583210 h 812606"/>
                <a:gd name="connsiteX202" fmla="*/ 2796186 w 13788429"/>
                <a:gd name="connsiteY202" fmla="*/ 660615 h 812606"/>
                <a:gd name="connsiteX203" fmla="*/ 2425759 w 13788429"/>
                <a:gd name="connsiteY203" fmla="*/ 512019 h 812606"/>
                <a:gd name="connsiteX204" fmla="*/ 2377553 w 13788429"/>
                <a:gd name="connsiteY204" fmla="*/ 464680 h 812606"/>
                <a:gd name="connsiteX205" fmla="*/ 2373239 w 13788429"/>
                <a:gd name="connsiteY205" fmla="*/ 473303 h 812606"/>
                <a:gd name="connsiteX206" fmla="*/ 2363703 w 13788429"/>
                <a:gd name="connsiteY206" fmla="*/ 455639 h 812606"/>
                <a:gd name="connsiteX207" fmla="*/ 1923874 w 13788429"/>
                <a:gd name="connsiteY207" fmla="*/ 168313 h 812606"/>
                <a:gd name="connsiteX208" fmla="*/ 1500812 w 13788429"/>
                <a:gd name="connsiteY208" fmla="*/ 428746 h 812606"/>
                <a:gd name="connsiteX209" fmla="*/ 1500560 w 13788429"/>
                <a:gd name="connsiteY209" fmla="*/ 429155 h 812606"/>
                <a:gd name="connsiteX210" fmla="*/ 1499068 w 13788429"/>
                <a:gd name="connsiteY210" fmla="*/ 432249 h 812606"/>
                <a:gd name="connsiteX211" fmla="*/ 1472282 w 13788429"/>
                <a:gd name="connsiteY211" fmla="*/ 480219 h 812606"/>
                <a:gd name="connsiteX212" fmla="*/ 1459026 w 13788429"/>
                <a:gd name="connsiteY212" fmla="*/ 500854 h 812606"/>
                <a:gd name="connsiteX213" fmla="*/ 1441537 w 13788429"/>
                <a:gd name="connsiteY213" fmla="*/ 541290 h 812606"/>
                <a:gd name="connsiteX214" fmla="*/ 1449229 w 13788429"/>
                <a:gd name="connsiteY214" fmla="*/ 516106 h 812606"/>
                <a:gd name="connsiteX215" fmla="*/ 1443118 w 13788429"/>
                <a:gd name="connsiteY215" fmla="*/ 525618 h 812606"/>
                <a:gd name="connsiteX0" fmla="*/ 1443118 w 13788429"/>
                <a:gd name="connsiteY0" fmla="*/ 525618 h 812606"/>
                <a:gd name="connsiteX1" fmla="*/ 79055 w 13788429"/>
                <a:gd name="connsiteY1" fmla="*/ 320306 h 812606"/>
                <a:gd name="connsiteX2" fmla="*/ 208068 w 13788429"/>
                <a:gd name="connsiteY2" fmla="*/ 151998 h 812606"/>
                <a:gd name="connsiteX3" fmla="*/ 578495 w 13788429"/>
                <a:gd name="connsiteY3" fmla="*/ 300594 h 812606"/>
                <a:gd name="connsiteX4" fmla="*/ 1503442 w 13788429"/>
                <a:gd name="connsiteY4" fmla="*/ 383867 h 812606"/>
                <a:gd name="connsiteX5" fmla="*/ 1503694 w 13788429"/>
                <a:gd name="connsiteY5" fmla="*/ 383458 h 812606"/>
                <a:gd name="connsiteX6" fmla="*/ 1505186 w 13788429"/>
                <a:gd name="connsiteY6" fmla="*/ 380364 h 812606"/>
                <a:gd name="connsiteX7" fmla="*/ 1531972 w 13788429"/>
                <a:gd name="connsiteY7" fmla="*/ 332394 h 812606"/>
                <a:gd name="connsiteX8" fmla="*/ 1545227 w 13788429"/>
                <a:gd name="connsiteY8" fmla="*/ 311759 h 812606"/>
                <a:gd name="connsiteX9" fmla="*/ 1562717 w 13788429"/>
                <a:gd name="connsiteY9" fmla="*/ 271323 h 812606"/>
                <a:gd name="connsiteX10" fmla="*/ 1555025 w 13788429"/>
                <a:gd name="connsiteY10" fmla="*/ 296507 h 812606"/>
                <a:gd name="connsiteX11" fmla="*/ 1561135 w 13788429"/>
                <a:gd name="connsiteY11" fmla="*/ 286995 h 812606"/>
                <a:gd name="connsiteX12" fmla="*/ 2052887 w 13788429"/>
                <a:gd name="connsiteY12" fmla="*/ 5 h 812606"/>
                <a:gd name="connsiteX13" fmla="*/ 2423314 w 13788429"/>
                <a:gd name="connsiteY13" fmla="*/ 148601 h 812606"/>
                <a:gd name="connsiteX14" fmla="*/ 2471520 w 13788429"/>
                <a:gd name="connsiteY14" fmla="*/ 195940 h 812606"/>
                <a:gd name="connsiteX15" fmla="*/ 2475834 w 13788429"/>
                <a:gd name="connsiteY15" fmla="*/ 187316 h 812606"/>
                <a:gd name="connsiteX16" fmla="*/ 2485370 w 13788429"/>
                <a:gd name="connsiteY16" fmla="*/ 204981 h 812606"/>
                <a:gd name="connsiteX17" fmla="*/ 2925199 w 13788429"/>
                <a:gd name="connsiteY17" fmla="*/ 492306 h 812606"/>
                <a:gd name="connsiteX18" fmla="*/ 3190809 w 13788429"/>
                <a:gd name="connsiteY18" fmla="*/ 401519 h 812606"/>
                <a:gd name="connsiteX19" fmla="*/ 3236013 w 13788429"/>
                <a:gd name="connsiteY19" fmla="*/ 363610 h 812606"/>
                <a:gd name="connsiteX20" fmla="*/ 3241590 w 13788429"/>
                <a:gd name="connsiteY20" fmla="*/ 356534 h 812606"/>
                <a:gd name="connsiteX21" fmla="*/ 3275719 w 13788429"/>
                <a:gd name="connsiteY21" fmla="*/ 323696 h 812606"/>
                <a:gd name="connsiteX22" fmla="*/ 3300791 w 13788429"/>
                <a:gd name="connsiteY22" fmla="*/ 296657 h 812606"/>
                <a:gd name="connsiteX23" fmla="*/ 3390026 w 13788429"/>
                <a:gd name="connsiteY23" fmla="*/ 159813 h 812606"/>
                <a:gd name="connsiteX24" fmla="*/ 3407536 w 13788429"/>
                <a:gd name="connsiteY24" fmla="*/ 119329 h 812606"/>
                <a:gd name="connsiteX25" fmla="*/ 3389853 w 13788429"/>
                <a:gd name="connsiteY25" fmla="*/ 177230 h 812606"/>
                <a:gd name="connsiteX26" fmla="*/ 3353515 w 13788429"/>
                <a:gd name="connsiteY26" fmla="*/ 258678 h 812606"/>
                <a:gd name="connsiteX27" fmla="*/ 3394793 w 13788429"/>
                <a:gd name="connsiteY27" fmla="*/ 229401 h 812606"/>
                <a:gd name="connsiteX28" fmla="*/ 3668366 w 13788429"/>
                <a:gd name="connsiteY28" fmla="*/ 151996 h 812606"/>
                <a:gd name="connsiteX29" fmla="*/ 4038793 w 13788429"/>
                <a:gd name="connsiteY29" fmla="*/ 300592 h 812606"/>
                <a:gd name="connsiteX30" fmla="*/ 4086999 w 13788429"/>
                <a:gd name="connsiteY30" fmla="*/ 347931 h 812606"/>
                <a:gd name="connsiteX31" fmla="*/ 4091313 w 13788429"/>
                <a:gd name="connsiteY31" fmla="*/ 339308 h 812606"/>
                <a:gd name="connsiteX32" fmla="*/ 4100849 w 13788429"/>
                <a:gd name="connsiteY32" fmla="*/ 356972 h 812606"/>
                <a:gd name="connsiteX33" fmla="*/ 4540678 w 13788429"/>
                <a:gd name="connsiteY33" fmla="*/ 644298 h 812606"/>
                <a:gd name="connsiteX34" fmla="*/ 4963740 w 13788429"/>
                <a:gd name="connsiteY34" fmla="*/ 383865 h 812606"/>
                <a:gd name="connsiteX35" fmla="*/ 4963992 w 13788429"/>
                <a:gd name="connsiteY35" fmla="*/ 383456 h 812606"/>
                <a:gd name="connsiteX36" fmla="*/ 4965484 w 13788429"/>
                <a:gd name="connsiteY36" fmla="*/ 380362 h 812606"/>
                <a:gd name="connsiteX37" fmla="*/ 4992270 w 13788429"/>
                <a:gd name="connsiteY37" fmla="*/ 332392 h 812606"/>
                <a:gd name="connsiteX38" fmla="*/ 5005525 w 13788429"/>
                <a:gd name="connsiteY38" fmla="*/ 311757 h 812606"/>
                <a:gd name="connsiteX39" fmla="*/ 5023015 w 13788429"/>
                <a:gd name="connsiteY39" fmla="*/ 271321 h 812606"/>
                <a:gd name="connsiteX40" fmla="*/ 5015323 w 13788429"/>
                <a:gd name="connsiteY40" fmla="*/ 296505 h 812606"/>
                <a:gd name="connsiteX41" fmla="*/ 5021433 w 13788429"/>
                <a:gd name="connsiteY41" fmla="*/ 286993 h 812606"/>
                <a:gd name="connsiteX42" fmla="*/ 5513185 w 13788429"/>
                <a:gd name="connsiteY42" fmla="*/ 3 h 812606"/>
                <a:gd name="connsiteX43" fmla="*/ 5883612 w 13788429"/>
                <a:gd name="connsiteY43" fmla="*/ 148599 h 812606"/>
                <a:gd name="connsiteX44" fmla="*/ 5931818 w 13788429"/>
                <a:gd name="connsiteY44" fmla="*/ 195938 h 812606"/>
                <a:gd name="connsiteX45" fmla="*/ 5936132 w 13788429"/>
                <a:gd name="connsiteY45" fmla="*/ 187314 h 812606"/>
                <a:gd name="connsiteX46" fmla="*/ 5945668 w 13788429"/>
                <a:gd name="connsiteY46" fmla="*/ 204979 h 812606"/>
                <a:gd name="connsiteX47" fmla="*/ 6385497 w 13788429"/>
                <a:gd name="connsiteY47" fmla="*/ 492304 h 812606"/>
                <a:gd name="connsiteX48" fmla="*/ 6651107 w 13788429"/>
                <a:gd name="connsiteY48" fmla="*/ 401517 h 812606"/>
                <a:gd name="connsiteX49" fmla="*/ 6696311 w 13788429"/>
                <a:gd name="connsiteY49" fmla="*/ 363608 h 812606"/>
                <a:gd name="connsiteX50" fmla="*/ 6701888 w 13788429"/>
                <a:gd name="connsiteY50" fmla="*/ 356532 h 812606"/>
                <a:gd name="connsiteX51" fmla="*/ 6736017 w 13788429"/>
                <a:gd name="connsiteY51" fmla="*/ 323694 h 812606"/>
                <a:gd name="connsiteX52" fmla="*/ 6761089 w 13788429"/>
                <a:gd name="connsiteY52" fmla="*/ 296655 h 812606"/>
                <a:gd name="connsiteX53" fmla="*/ 6850324 w 13788429"/>
                <a:gd name="connsiteY53" fmla="*/ 159811 h 812606"/>
                <a:gd name="connsiteX54" fmla="*/ 6867834 w 13788429"/>
                <a:gd name="connsiteY54" fmla="*/ 119327 h 812606"/>
                <a:gd name="connsiteX55" fmla="*/ 6850150 w 13788429"/>
                <a:gd name="connsiteY55" fmla="*/ 177228 h 812606"/>
                <a:gd name="connsiteX56" fmla="*/ 6813812 w 13788429"/>
                <a:gd name="connsiteY56" fmla="*/ 258677 h 812606"/>
                <a:gd name="connsiteX57" fmla="*/ 6855091 w 13788429"/>
                <a:gd name="connsiteY57" fmla="*/ 229399 h 812606"/>
                <a:gd name="connsiteX58" fmla="*/ 7128664 w 13788429"/>
                <a:gd name="connsiteY58" fmla="*/ 151994 h 812606"/>
                <a:gd name="connsiteX59" fmla="*/ 7499091 w 13788429"/>
                <a:gd name="connsiteY59" fmla="*/ 300590 h 812606"/>
                <a:gd name="connsiteX60" fmla="*/ 7547297 w 13788429"/>
                <a:gd name="connsiteY60" fmla="*/ 347929 h 812606"/>
                <a:gd name="connsiteX61" fmla="*/ 7551611 w 13788429"/>
                <a:gd name="connsiteY61" fmla="*/ 339306 h 812606"/>
                <a:gd name="connsiteX62" fmla="*/ 7561147 w 13788429"/>
                <a:gd name="connsiteY62" fmla="*/ 356970 h 812606"/>
                <a:gd name="connsiteX63" fmla="*/ 8000975 w 13788429"/>
                <a:gd name="connsiteY63" fmla="*/ 644296 h 812606"/>
                <a:gd name="connsiteX64" fmla="*/ 8424038 w 13788429"/>
                <a:gd name="connsiteY64" fmla="*/ 383863 h 812606"/>
                <a:gd name="connsiteX65" fmla="*/ 8424289 w 13788429"/>
                <a:gd name="connsiteY65" fmla="*/ 383454 h 812606"/>
                <a:gd name="connsiteX66" fmla="*/ 8425782 w 13788429"/>
                <a:gd name="connsiteY66" fmla="*/ 380360 h 812606"/>
                <a:gd name="connsiteX67" fmla="*/ 8452568 w 13788429"/>
                <a:gd name="connsiteY67" fmla="*/ 332390 h 812606"/>
                <a:gd name="connsiteX68" fmla="*/ 8465822 w 13788429"/>
                <a:gd name="connsiteY68" fmla="*/ 311755 h 812606"/>
                <a:gd name="connsiteX69" fmla="*/ 8483313 w 13788429"/>
                <a:gd name="connsiteY69" fmla="*/ 271319 h 812606"/>
                <a:gd name="connsiteX70" fmla="*/ 8475621 w 13788429"/>
                <a:gd name="connsiteY70" fmla="*/ 296503 h 812606"/>
                <a:gd name="connsiteX71" fmla="*/ 8481731 w 13788429"/>
                <a:gd name="connsiteY71" fmla="*/ 286991 h 812606"/>
                <a:gd name="connsiteX72" fmla="*/ 8973483 w 13788429"/>
                <a:gd name="connsiteY72" fmla="*/ 1 h 812606"/>
                <a:gd name="connsiteX73" fmla="*/ 9343910 w 13788429"/>
                <a:gd name="connsiteY73" fmla="*/ 148597 h 812606"/>
                <a:gd name="connsiteX74" fmla="*/ 9392116 w 13788429"/>
                <a:gd name="connsiteY74" fmla="*/ 195936 h 812606"/>
                <a:gd name="connsiteX75" fmla="*/ 9396430 w 13788429"/>
                <a:gd name="connsiteY75" fmla="*/ 187312 h 812606"/>
                <a:gd name="connsiteX76" fmla="*/ 9405966 w 13788429"/>
                <a:gd name="connsiteY76" fmla="*/ 204977 h 812606"/>
                <a:gd name="connsiteX77" fmla="*/ 9845794 w 13788429"/>
                <a:gd name="connsiteY77" fmla="*/ 492302 h 812606"/>
                <a:gd name="connsiteX78" fmla="*/ 10111405 w 13788429"/>
                <a:gd name="connsiteY78" fmla="*/ 401515 h 812606"/>
                <a:gd name="connsiteX79" fmla="*/ 10156612 w 13788429"/>
                <a:gd name="connsiteY79" fmla="*/ 363604 h 812606"/>
                <a:gd name="connsiteX80" fmla="*/ 10162186 w 13788429"/>
                <a:gd name="connsiteY80" fmla="*/ 356531 h 812606"/>
                <a:gd name="connsiteX81" fmla="*/ 10196306 w 13788429"/>
                <a:gd name="connsiteY81" fmla="*/ 323702 h 812606"/>
                <a:gd name="connsiteX82" fmla="*/ 10221387 w 13788429"/>
                <a:gd name="connsiteY82" fmla="*/ 296653 h 812606"/>
                <a:gd name="connsiteX83" fmla="*/ 10310622 w 13788429"/>
                <a:gd name="connsiteY83" fmla="*/ 159809 h 812606"/>
                <a:gd name="connsiteX84" fmla="*/ 10328132 w 13788429"/>
                <a:gd name="connsiteY84" fmla="*/ 119325 h 812606"/>
                <a:gd name="connsiteX85" fmla="*/ 10310448 w 13788429"/>
                <a:gd name="connsiteY85" fmla="*/ 177226 h 812606"/>
                <a:gd name="connsiteX86" fmla="*/ 10274109 w 13788429"/>
                <a:gd name="connsiteY86" fmla="*/ 258676 h 812606"/>
                <a:gd name="connsiteX87" fmla="*/ 10315389 w 13788429"/>
                <a:gd name="connsiteY87" fmla="*/ 229399 h 812606"/>
                <a:gd name="connsiteX88" fmla="*/ 10588962 w 13788429"/>
                <a:gd name="connsiteY88" fmla="*/ 151993 h 812606"/>
                <a:gd name="connsiteX89" fmla="*/ 10959389 w 13788429"/>
                <a:gd name="connsiteY89" fmla="*/ 300589 h 812606"/>
                <a:gd name="connsiteX90" fmla="*/ 11007595 w 13788429"/>
                <a:gd name="connsiteY90" fmla="*/ 347928 h 812606"/>
                <a:gd name="connsiteX91" fmla="*/ 11011909 w 13788429"/>
                <a:gd name="connsiteY91" fmla="*/ 339305 h 812606"/>
                <a:gd name="connsiteX92" fmla="*/ 11021444 w 13788429"/>
                <a:gd name="connsiteY92" fmla="*/ 356969 h 812606"/>
                <a:gd name="connsiteX93" fmla="*/ 11461274 w 13788429"/>
                <a:gd name="connsiteY93" fmla="*/ 644295 h 812606"/>
                <a:gd name="connsiteX94" fmla="*/ 11884336 w 13788429"/>
                <a:gd name="connsiteY94" fmla="*/ 383862 h 812606"/>
                <a:gd name="connsiteX95" fmla="*/ 11884588 w 13788429"/>
                <a:gd name="connsiteY95" fmla="*/ 383453 h 812606"/>
                <a:gd name="connsiteX96" fmla="*/ 11886080 w 13788429"/>
                <a:gd name="connsiteY96" fmla="*/ 380359 h 812606"/>
                <a:gd name="connsiteX97" fmla="*/ 11912866 w 13788429"/>
                <a:gd name="connsiteY97" fmla="*/ 332389 h 812606"/>
                <a:gd name="connsiteX98" fmla="*/ 11926121 w 13788429"/>
                <a:gd name="connsiteY98" fmla="*/ 311754 h 812606"/>
                <a:gd name="connsiteX99" fmla="*/ 11943610 w 13788429"/>
                <a:gd name="connsiteY99" fmla="*/ 271318 h 812606"/>
                <a:gd name="connsiteX100" fmla="*/ 11935919 w 13788429"/>
                <a:gd name="connsiteY100" fmla="*/ 296502 h 812606"/>
                <a:gd name="connsiteX101" fmla="*/ 11942029 w 13788429"/>
                <a:gd name="connsiteY101" fmla="*/ 286990 h 812606"/>
                <a:gd name="connsiteX102" fmla="*/ 12433781 w 13788429"/>
                <a:gd name="connsiteY102" fmla="*/ 0 h 812606"/>
                <a:gd name="connsiteX103" fmla="*/ 12804208 w 13788429"/>
                <a:gd name="connsiteY103" fmla="*/ 148596 h 812606"/>
                <a:gd name="connsiteX104" fmla="*/ 12852414 w 13788429"/>
                <a:gd name="connsiteY104" fmla="*/ 195935 h 812606"/>
                <a:gd name="connsiteX105" fmla="*/ 12856728 w 13788429"/>
                <a:gd name="connsiteY105" fmla="*/ 187311 h 812606"/>
                <a:gd name="connsiteX106" fmla="*/ 12866264 w 13788429"/>
                <a:gd name="connsiteY106" fmla="*/ 204976 h 812606"/>
                <a:gd name="connsiteX107" fmla="*/ 13306093 w 13788429"/>
                <a:gd name="connsiteY107" fmla="*/ 492302 h 812606"/>
                <a:gd name="connsiteX108" fmla="*/ 13770920 w 13788429"/>
                <a:gd name="connsiteY108" fmla="*/ 159808 h 812606"/>
                <a:gd name="connsiteX109" fmla="*/ 13788429 w 13788429"/>
                <a:gd name="connsiteY109" fmla="*/ 119324 h 812606"/>
                <a:gd name="connsiteX110" fmla="*/ 13770746 w 13788429"/>
                <a:gd name="connsiteY110" fmla="*/ 177225 h 812606"/>
                <a:gd name="connsiteX111" fmla="*/ 13177080 w 13788429"/>
                <a:gd name="connsiteY111" fmla="*/ 660610 h 812606"/>
                <a:gd name="connsiteX112" fmla="*/ 12806653 w 13788429"/>
                <a:gd name="connsiteY112" fmla="*/ 512014 h 812606"/>
                <a:gd name="connsiteX113" fmla="*/ 12758447 w 13788429"/>
                <a:gd name="connsiteY113" fmla="*/ 464675 h 812606"/>
                <a:gd name="connsiteX114" fmla="*/ 12754132 w 13788429"/>
                <a:gd name="connsiteY114" fmla="*/ 473298 h 812606"/>
                <a:gd name="connsiteX115" fmla="*/ 12744597 w 13788429"/>
                <a:gd name="connsiteY115" fmla="*/ 455634 h 812606"/>
                <a:gd name="connsiteX116" fmla="*/ 12304768 w 13788429"/>
                <a:gd name="connsiteY116" fmla="*/ 168308 h 812606"/>
                <a:gd name="connsiteX117" fmla="*/ 11881706 w 13788429"/>
                <a:gd name="connsiteY117" fmla="*/ 428741 h 812606"/>
                <a:gd name="connsiteX118" fmla="*/ 11881454 w 13788429"/>
                <a:gd name="connsiteY118" fmla="*/ 429150 h 812606"/>
                <a:gd name="connsiteX119" fmla="*/ 11879962 w 13788429"/>
                <a:gd name="connsiteY119" fmla="*/ 432244 h 812606"/>
                <a:gd name="connsiteX120" fmla="*/ 11853175 w 13788429"/>
                <a:gd name="connsiteY120" fmla="*/ 480214 h 812606"/>
                <a:gd name="connsiteX121" fmla="*/ 11839921 w 13788429"/>
                <a:gd name="connsiteY121" fmla="*/ 500849 h 812606"/>
                <a:gd name="connsiteX122" fmla="*/ 11822431 w 13788429"/>
                <a:gd name="connsiteY122" fmla="*/ 541285 h 812606"/>
                <a:gd name="connsiteX123" fmla="*/ 11830122 w 13788429"/>
                <a:gd name="connsiteY123" fmla="*/ 516101 h 812606"/>
                <a:gd name="connsiteX124" fmla="*/ 11824013 w 13788429"/>
                <a:gd name="connsiteY124" fmla="*/ 525613 h 812606"/>
                <a:gd name="connsiteX125" fmla="*/ 11332260 w 13788429"/>
                <a:gd name="connsiteY125" fmla="*/ 812603 h 812606"/>
                <a:gd name="connsiteX126" fmla="*/ 10961833 w 13788429"/>
                <a:gd name="connsiteY126" fmla="*/ 664007 h 812606"/>
                <a:gd name="connsiteX127" fmla="*/ 10913627 w 13788429"/>
                <a:gd name="connsiteY127" fmla="*/ 616668 h 812606"/>
                <a:gd name="connsiteX128" fmla="*/ 10909313 w 13788429"/>
                <a:gd name="connsiteY128" fmla="*/ 625292 h 812606"/>
                <a:gd name="connsiteX129" fmla="*/ 10899778 w 13788429"/>
                <a:gd name="connsiteY129" fmla="*/ 607627 h 812606"/>
                <a:gd name="connsiteX130" fmla="*/ 10459949 w 13788429"/>
                <a:gd name="connsiteY130" fmla="*/ 320302 h 812606"/>
                <a:gd name="connsiteX131" fmla="*/ 10194338 w 13788429"/>
                <a:gd name="connsiteY131" fmla="*/ 411089 h 812606"/>
                <a:gd name="connsiteX132" fmla="*/ 10149131 w 13788429"/>
                <a:gd name="connsiteY132" fmla="*/ 449000 h 812606"/>
                <a:gd name="connsiteX133" fmla="*/ 10143558 w 13788429"/>
                <a:gd name="connsiteY133" fmla="*/ 456073 h 812606"/>
                <a:gd name="connsiteX134" fmla="*/ 10109437 w 13788429"/>
                <a:gd name="connsiteY134" fmla="*/ 488902 h 812606"/>
                <a:gd name="connsiteX135" fmla="*/ 10084356 w 13788429"/>
                <a:gd name="connsiteY135" fmla="*/ 515951 h 812606"/>
                <a:gd name="connsiteX136" fmla="*/ 9995121 w 13788429"/>
                <a:gd name="connsiteY136" fmla="*/ 652795 h 812606"/>
                <a:gd name="connsiteX137" fmla="*/ 9977611 w 13788429"/>
                <a:gd name="connsiteY137" fmla="*/ 693279 h 812606"/>
                <a:gd name="connsiteX138" fmla="*/ 9995295 w 13788429"/>
                <a:gd name="connsiteY138" fmla="*/ 635378 h 812606"/>
                <a:gd name="connsiteX139" fmla="*/ 10031634 w 13788429"/>
                <a:gd name="connsiteY139" fmla="*/ 553928 h 812606"/>
                <a:gd name="connsiteX140" fmla="*/ 9990354 w 13788429"/>
                <a:gd name="connsiteY140" fmla="*/ 583206 h 812606"/>
                <a:gd name="connsiteX141" fmla="*/ 9716782 w 13788429"/>
                <a:gd name="connsiteY141" fmla="*/ 660611 h 812606"/>
                <a:gd name="connsiteX142" fmla="*/ 9346355 w 13788429"/>
                <a:gd name="connsiteY142" fmla="*/ 512015 h 812606"/>
                <a:gd name="connsiteX143" fmla="*/ 9298148 w 13788429"/>
                <a:gd name="connsiteY143" fmla="*/ 464676 h 812606"/>
                <a:gd name="connsiteX144" fmla="*/ 9293835 w 13788429"/>
                <a:gd name="connsiteY144" fmla="*/ 473299 h 812606"/>
                <a:gd name="connsiteX145" fmla="*/ 9284299 w 13788429"/>
                <a:gd name="connsiteY145" fmla="*/ 455635 h 812606"/>
                <a:gd name="connsiteX146" fmla="*/ 8844469 w 13788429"/>
                <a:gd name="connsiteY146" fmla="*/ 168309 h 812606"/>
                <a:gd name="connsiteX147" fmla="*/ 8421407 w 13788429"/>
                <a:gd name="connsiteY147" fmla="*/ 428742 h 812606"/>
                <a:gd name="connsiteX148" fmla="*/ 8421156 w 13788429"/>
                <a:gd name="connsiteY148" fmla="*/ 429151 h 812606"/>
                <a:gd name="connsiteX149" fmla="*/ 8419664 w 13788429"/>
                <a:gd name="connsiteY149" fmla="*/ 432245 h 812606"/>
                <a:gd name="connsiteX150" fmla="*/ 8392878 w 13788429"/>
                <a:gd name="connsiteY150" fmla="*/ 480215 h 812606"/>
                <a:gd name="connsiteX151" fmla="*/ 8379622 w 13788429"/>
                <a:gd name="connsiteY151" fmla="*/ 500850 h 812606"/>
                <a:gd name="connsiteX152" fmla="*/ 8362133 w 13788429"/>
                <a:gd name="connsiteY152" fmla="*/ 541286 h 812606"/>
                <a:gd name="connsiteX153" fmla="*/ 8369824 w 13788429"/>
                <a:gd name="connsiteY153" fmla="*/ 516102 h 812606"/>
                <a:gd name="connsiteX154" fmla="*/ 8363714 w 13788429"/>
                <a:gd name="connsiteY154" fmla="*/ 525614 h 812606"/>
                <a:gd name="connsiteX155" fmla="*/ 7871963 w 13788429"/>
                <a:gd name="connsiteY155" fmla="*/ 812604 h 812606"/>
                <a:gd name="connsiteX156" fmla="*/ 7501535 w 13788429"/>
                <a:gd name="connsiteY156" fmla="*/ 664008 h 812606"/>
                <a:gd name="connsiteX157" fmla="*/ 7453329 w 13788429"/>
                <a:gd name="connsiteY157" fmla="*/ 616669 h 812606"/>
                <a:gd name="connsiteX158" fmla="*/ 7449015 w 13788429"/>
                <a:gd name="connsiteY158" fmla="*/ 625293 h 812606"/>
                <a:gd name="connsiteX159" fmla="*/ 7439480 w 13788429"/>
                <a:gd name="connsiteY159" fmla="*/ 607628 h 812606"/>
                <a:gd name="connsiteX160" fmla="*/ 6999650 w 13788429"/>
                <a:gd name="connsiteY160" fmla="*/ 320302 h 812606"/>
                <a:gd name="connsiteX161" fmla="*/ 6734041 w 13788429"/>
                <a:gd name="connsiteY161" fmla="*/ 411089 h 812606"/>
                <a:gd name="connsiteX162" fmla="*/ 6688836 w 13788429"/>
                <a:gd name="connsiteY162" fmla="*/ 448999 h 812606"/>
                <a:gd name="connsiteX163" fmla="*/ 6683260 w 13788429"/>
                <a:gd name="connsiteY163" fmla="*/ 456075 h 812606"/>
                <a:gd name="connsiteX164" fmla="*/ 6649130 w 13788429"/>
                <a:gd name="connsiteY164" fmla="*/ 488913 h 812606"/>
                <a:gd name="connsiteX165" fmla="*/ 6624058 w 13788429"/>
                <a:gd name="connsiteY165" fmla="*/ 515952 h 812606"/>
                <a:gd name="connsiteX166" fmla="*/ 6534823 w 13788429"/>
                <a:gd name="connsiteY166" fmla="*/ 652796 h 812606"/>
                <a:gd name="connsiteX167" fmla="*/ 6517314 w 13788429"/>
                <a:gd name="connsiteY167" fmla="*/ 693280 h 812606"/>
                <a:gd name="connsiteX168" fmla="*/ 6534997 w 13788429"/>
                <a:gd name="connsiteY168" fmla="*/ 635379 h 812606"/>
                <a:gd name="connsiteX169" fmla="*/ 6571335 w 13788429"/>
                <a:gd name="connsiteY169" fmla="*/ 553930 h 812606"/>
                <a:gd name="connsiteX170" fmla="*/ 6530056 w 13788429"/>
                <a:gd name="connsiteY170" fmla="*/ 583208 h 812606"/>
                <a:gd name="connsiteX171" fmla="*/ 6256484 w 13788429"/>
                <a:gd name="connsiteY171" fmla="*/ 660613 h 812606"/>
                <a:gd name="connsiteX172" fmla="*/ 5886057 w 13788429"/>
                <a:gd name="connsiteY172" fmla="*/ 512017 h 812606"/>
                <a:gd name="connsiteX173" fmla="*/ 5837850 w 13788429"/>
                <a:gd name="connsiteY173" fmla="*/ 464678 h 812606"/>
                <a:gd name="connsiteX174" fmla="*/ 5833537 w 13788429"/>
                <a:gd name="connsiteY174" fmla="*/ 473301 h 812606"/>
                <a:gd name="connsiteX175" fmla="*/ 5824001 w 13788429"/>
                <a:gd name="connsiteY175" fmla="*/ 455637 h 812606"/>
                <a:gd name="connsiteX176" fmla="*/ 5384172 w 13788429"/>
                <a:gd name="connsiteY176" fmla="*/ 168311 h 812606"/>
                <a:gd name="connsiteX177" fmla="*/ 4961110 w 13788429"/>
                <a:gd name="connsiteY177" fmla="*/ 428744 h 812606"/>
                <a:gd name="connsiteX178" fmla="*/ 4960858 w 13788429"/>
                <a:gd name="connsiteY178" fmla="*/ 429153 h 812606"/>
                <a:gd name="connsiteX179" fmla="*/ 4959366 w 13788429"/>
                <a:gd name="connsiteY179" fmla="*/ 432247 h 812606"/>
                <a:gd name="connsiteX180" fmla="*/ 4932580 w 13788429"/>
                <a:gd name="connsiteY180" fmla="*/ 480217 h 812606"/>
                <a:gd name="connsiteX181" fmla="*/ 4919324 w 13788429"/>
                <a:gd name="connsiteY181" fmla="*/ 500852 h 812606"/>
                <a:gd name="connsiteX182" fmla="*/ 4901835 w 13788429"/>
                <a:gd name="connsiteY182" fmla="*/ 541288 h 812606"/>
                <a:gd name="connsiteX183" fmla="*/ 4909527 w 13788429"/>
                <a:gd name="connsiteY183" fmla="*/ 516104 h 812606"/>
                <a:gd name="connsiteX184" fmla="*/ 4903416 w 13788429"/>
                <a:gd name="connsiteY184" fmla="*/ 525616 h 812606"/>
                <a:gd name="connsiteX185" fmla="*/ 4411665 w 13788429"/>
                <a:gd name="connsiteY185" fmla="*/ 812606 h 812606"/>
                <a:gd name="connsiteX186" fmla="*/ 4041238 w 13788429"/>
                <a:gd name="connsiteY186" fmla="*/ 664010 h 812606"/>
                <a:gd name="connsiteX187" fmla="*/ 3993031 w 13788429"/>
                <a:gd name="connsiteY187" fmla="*/ 616671 h 812606"/>
                <a:gd name="connsiteX188" fmla="*/ 3988718 w 13788429"/>
                <a:gd name="connsiteY188" fmla="*/ 625295 h 812606"/>
                <a:gd name="connsiteX189" fmla="*/ 3979182 w 13788429"/>
                <a:gd name="connsiteY189" fmla="*/ 607630 h 812606"/>
                <a:gd name="connsiteX190" fmla="*/ 3539353 w 13788429"/>
                <a:gd name="connsiteY190" fmla="*/ 320304 h 812606"/>
                <a:gd name="connsiteX191" fmla="*/ 3273743 w 13788429"/>
                <a:gd name="connsiteY191" fmla="*/ 411091 h 812606"/>
                <a:gd name="connsiteX192" fmla="*/ 3228539 w 13788429"/>
                <a:gd name="connsiteY192" fmla="*/ 449001 h 812606"/>
                <a:gd name="connsiteX193" fmla="*/ 3222962 w 13788429"/>
                <a:gd name="connsiteY193" fmla="*/ 456077 h 812606"/>
                <a:gd name="connsiteX194" fmla="*/ 3188833 w 13788429"/>
                <a:gd name="connsiteY194" fmla="*/ 488915 h 812606"/>
                <a:gd name="connsiteX195" fmla="*/ 3163761 w 13788429"/>
                <a:gd name="connsiteY195" fmla="*/ 515954 h 812606"/>
                <a:gd name="connsiteX196" fmla="*/ 3074526 w 13788429"/>
                <a:gd name="connsiteY196" fmla="*/ 652798 h 812606"/>
                <a:gd name="connsiteX197" fmla="*/ 3057016 w 13788429"/>
                <a:gd name="connsiteY197" fmla="*/ 693282 h 812606"/>
                <a:gd name="connsiteX198" fmla="*/ 3074699 w 13788429"/>
                <a:gd name="connsiteY198" fmla="*/ 635381 h 812606"/>
                <a:gd name="connsiteX199" fmla="*/ 3111037 w 13788429"/>
                <a:gd name="connsiteY199" fmla="*/ 553933 h 812606"/>
                <a:gd name="connsiteX200" fmla="*/ 3069759 w 13788429"/>
                <a:gd name="connsiteY200" fmla="*/ 583210 h 812606"/>
                <a:gd name="connsiteX201" fmla="*/ 2796186 w 13788429"/>
                <a:gd name="connsiteY201" fmla="*/ 660615 h 812606"/>
                <a:gd name="connsiteX202" fmla="*/ 2425759 w 13788429"/>
                <a:gd name="connsiteY202" fmla="*/ 512019 h 812606"/>
                <a:gd name="connsiteX203" fmla="*/ 2377553 w 13788429"/>
                <a:gd name="connsiteY203" fmla="*/ 464680 h 812606"/>
                <a:gd name="connsiteX204" fmla="*/ 2373239 w 13788429"/>
                <a:gd name="connsiteY204" fmla="*/ 473303 h 812606"/>
                <a:gd name="connsiteX205" fmla="*/ 2363703 w 13788429"/>
                <a:gd name="connsiteY205" fmla="*/ 455639 h 812606"/>
                <a:gd name="connsiteX206" fmla="*/ 1923874 w 13788429"/>
                <a:gd name="connsiteY206" fmla="*/ 168313 h 812606"/>
                <a:gd name="connsiteX207" fmla="*/ 1500812 w 13788429"/>
                <a:gd name="connsiteY207" fmla="*/ 428746 h 812606"/>
                <a:gd name="connsiteX208" fmla="*/ 1500560 w 13788429"/>
                <a:gd name="connsiteY208" fmla="*/ 429155 h 812606"/>
                <a:gd name="connsiteX209" fmla="*/ 1499068 w 13788429"/>
                <a:gd name="connsiteY209" fmla="*/ 432249 h 812606"/>
                <a:gd name="connsiteX210" fmla="*/ 1472282 w 13788429"/>
                <a:gd name="connsiteY210" fmla="*/ 480219 h 812606"/>
                <a:gd name="connsiteX211" fmla="*/ 1459026 w 13788429"/>
                <a:gd name="connsiteY211" fmla="*/ 500854 h 812606"/>
                <a:gd name="connsiteX212" fmla="*/ 1441537 w 13788429"/>
                <a:gd name="connsiteY212" fmla="*/ 541290 h 812606"/>
                <a:gd name="connsiteX213" fmla="*/ 1449229 w 13788429"/>
                <a:gd name="connsiteY213" fmla="*/ 516106 h 812606"/>
                <a:gd name="connsiteX214" fmla="*/ 1443118 w 13788429"/>
                <a:gd name="connsiteY214" fmla="*/ 525618 h 812606"/>
                <a:gd name="connsiteX0" fmla="*/ 1265476 w 13610787"/>
                <a:gd name="connsiteY0" fmla="*/ 525618 h 812606"/>
                <a:gd name="connsiteX1" fmla="*/ 30426 w 13610787"/>
                <a:gd name="connsiteY1" fmla="*/ 151998 h 812606"/>
                <a:gd name="connsiteX2" fmla="*/ 400853 w 13610787"/>
                <a:gd name="connsiteY2" fmla="*/ 300594 h 812606"/>
                <a:gd name="connsiteX3" fmla="*/ 1325800 w 13610787"/>
                <a:gd name="connsiteY3" fmla="*/ 383867 h 812606"/>
                <a:gd name="connsiteX4" fmla="*/ 1326052 w 13610787"/>
                <a:gd name="connsiteY4" fmla="*/ 383458 h 812606"/>
                <a:gd name="connsiteX5" fmla="*/ 1327544 w 13610787"/>
                <a:gd name="connsiteY5" fmla="*/ 380364 h 812606"/>
                <a:gd name="connsiteX6" fmla="*/ 1354330 w 13610787"/>
                <a:gd name="connsiteY6" fmla="*/ 332394 h 812606"/>
                <a:gd name="connsiteX7" fmla="*/ 1367585 w 13610787"/>
                <a:gd name="connsiteY7" fmla="*/ 311759 h 812606"/>
                <a:gd name="connsiteX8" fmla="*/ 1385075 w 13610787"/>
                <a:gd name="connsiteY8" fmla="*/ 271323 h 812606"/>
                <a:gd name="connsiteX9" fmla="*/ 1377383 w 13610787"/>
                <a:gd name="connsiteY9" fmla="*/ 296507 h 812606"/>
                <a:gd name="connsiteX10" fmla="*/ 1383493 w 13610787"/>
                <a:gd name="connsiteY10" fmla="*/ 286995 h 812606"/>
                <a:gd name="connsiteX11" fmla="*/ 1875245 w 13610787"/>
                <a:gd name="connsiteY11" fmla="*/ 5 h 812606"/>
                <a:gd name="connsiteX12" fmla="*/ 2245672 w 13610787"/>
                <a:gd name="connsiteY12" fmla="*/ 148601 h 812606"/>
                <a:gd name="connsiteX13" fmla="*/ 2293878 w 13610787"/>
                <a:gd name="connsiteY13" fmla="*/ 195940 h 812606"/>
                <a:gd name="connsiteX14" fmla="*/ 2298192 w 13610787"/>
                <a:gd name="connsiteY14" fmla="*/ 187316 h 812606"/>
                <a:gd name="connsiteX15" fmla="*/ 2307728 w 13610787"/>
                <a:gd name="connsiteY15" fmla="*/ 204981 h 812606"/>
                <a:gd name="connsiteX16" fmla="*/ 2747557 w 13610787"/>
                <a:gd name="connsiteY16" fmla="*/ 492306 h 812606"/>
                <a:gd name="connsiteX17" fmla="*/ 3013167 w 13610787"/>
                <a:gd name="connsiteY17" fmla="*/ 401519 h 812606"/>
                <a:gd name="connsiteX18" fmla="*/ 3058371 w 13610787"/>
                <a:gd name="connsiteY18" fmla="*/ 363610 h 812606"/>
                <a:gd name="connsiteX19" fmla="*/ 3063948 w 13610787"/>
                <a:gd name="connsiteY19" fmla="*/ 356534 h 812606"/>
                <a:gd name="connsiteX20" fmla="*/ 3098077 w 13610787"/>
                <a:gd name="connsiteY20" fmla="*/ 323696 h 812606"/>
                <a:gd name="connsiteX21" fmla="*/ 3123149 w 13610787"/>
                <a:gd name="connsiteY21" fmla="*/ 296657 h 812606"/>
                <a:gd name="connsiteX22" fmla="*/ 3212384 w 13610787"/>
                <a:gd name="connsiteY22" fmla="*/ 159813 h 812606"/>
                <a:gd name="connsiteX23" fmla="*/ 3229894 w 13610787"/>
                <a:gd name="connsiteY23" fmla="*/ 119329 h 812606"/>
                <a:gd name="connsiteX24" fmla="*/ 3212211 w 13610787"/>
                <a:gd name="connsiteY24" fmla="*/ 177230 h 812606"/>
                <a:gd name="connsiteX25" fmla="*/ 3175873 w 13610787"/>
                <a:gd name="connsiteY25" fmla="*/ 258678 h 812606"/>
                <a:gd name="connsiteX26" fmla="*/ 3217151 w 13610787"/>
                <a:gd name="connsiteY26" fmla="*/ 229401 h 812606"/>
                <a:gd name="connsiteX27" fmla="*/ 3490724 w 13610787"/>
                <a:gd name="connsiteY27" fmla="*/ 151996 h 812606"/>
                <a:gd name="connsiteX28" fmla="*/ 3861151 w 13610787"/>
                <a:gd name="connsiteY28" fmla="*/ 300592 h 812606"/>
                <a:gd name="connsiteX29" fmla="*/ 3909357 w 13610787"/>
                <a:gd name="connsiteY29" fmla="*/ 347931 h 812606"/>
                <a:gd name="connsiteX30" fmla="*/ 3913671 w 13610787"/>
                <a:gd name="connsiteY30" fmla="*/ 339308 h 812606"/>
                <a:gd name="connsiteX31" fmla="*/ 3923207 w 13610787"/>
                <a:gd name="connsiteY31" fmla="*/ 356972 h 812606"/>
                <a:gd name="connsiteX32" fmla="*/ 4363036 w 13610787"/>
                <a:gd name="connsiteY32" fmla="*/ 644298 h 812606"/>
                <a:gd name="connsiteX33" fmla="*/ 4786098 w 13610787"/>
                <a:gd name="connsiteY33" fmla="*/ 383865 h 812606"/>
                <a:gd name="connsiteX34" fmla="*/ 4786350 w 13610787"/>
                <a:gd name="connsiteY34" fmla="*/ 383456 h 812606"/>
                <a:gd name="connsiteX35" fmla="*/ 4787842 w 13610787"/>
                <a:gd name="connsiteY35" fmla="*/ 380362 h 812606"/>
                <a:gd name="connsiteX36" fmla="*/ 4814628 w 13610787"/>
                <a:gd name="connsiteY36" fmla="*/ 332392 h 812606"/>
                <a:gd name="connsiteX37" fmla="*/ 4827883 w 13610787"/>
                <a:gd name="connsiteY37" fmla="*/ 311757 h 812606"/>
                <a:gd name="connsiteX38" fmla="*/ 4845373 w 13610787"/>
                <a:gd name="connsiteY38" fmla="*/ 271321 h 812606"/>
                <a:gd name="connsiteX39" fmla="*/ 4837681 w 13610787"/>
                <a:gd name="connsiteY39" fmla="*/ 296505 h 812606"/>
                <a:gd name="connsiteX40" fmla="*/ 4843791 w 13610787"/>
                <a:gd name="connsiteY40" fmla="*/ 286993 h 812606"/>
                <a:gd name="connsiteX41" fmla="*/ 5335543 w 13610787"/>
                <a:gd name="connsiteY41" fmla="*/ 3 h 812606"/>
                <a:gd name="connsiteX42" fmla="*/ 5705970 w 13610787"/>
                <a:gd name="connsiteY42" fmla="*/ 148599 h 812606"/>
                <a:gd name="connsiteX43" fmla="*/ 5754176 w 13610787"/>
                <a:gd name="connsiteY43" fmla="*/ 195938 h 812606"/>
                <a:gd name="connsiteX44" fmla="*/ 5758490 w 13610787"/>
                <a:gd name="connsiteY44" fmla="*/ 187314 h 812606"/>
                <a:gd name="connsiteX45" fmla="*/ 5768026 w 13610787"/>
                <a:gd name="connsiteY45" fmla="*/ 204979 h 812606"/>
                <a:gd name="connsiteX46" fmla="*/ 6207855 w 13610787"/>
                <a:gd name="connsiteY46" fmla="*/ 492304 h 812606"/>
                <a:gd name="connsiteX47" fmla="*/ 6473465 w 13610787"/>
                <a:gd name="connsiteY47" fmla="*/ 401517 h 812606"/>
                <a:gd name="connsiteX48" fmla="*/ 6518669 w 13610787"/>
                <a:gd name="connsiteY48" fmla="*/ 363608 h 812606"/>
                <a:gd name="connsiteX49" fmla="*/ 6524246 w 13610787"/>
                <a:gd name="connsiteY49" fmla="*/ 356532 h 812606"/>
                <a:gd name="connsiteX50" fmla="*/ 6558375 w 13610787"/>
                <a:gd name="connsiteY50" fmla="*/ 323694 h 812606"/>
                <a:gd name="connsiteX51" fmla="*/ 6583447 w 13610787"/>
                <a:gd name="connsiteY51" fmla="*/ 296655 h 812606"/>
                <a:gd name="connsiteX52" fmla="*/ 6672682 w 13610787"/>
                <a:gd name="connsiteY52" fmla="*/ 159811 h 812606"/>
                <a:gd name="connsiteX53" fmla="*/ 6690192 w 13610787"/>
                <a:gd name="connsiteY53" fmla="*/ 119327 h 812606"/>
                <a:gd name="connsiteX54" fmla="*/ 6672508 w 13610787"/>
                <a:gd name="connsiteY54" fmla="*/ 177228 h 812606"/>
                <a:gd name="connsiteX55" fmla="*/ 6636170 w 13610787"/>
                <a:gd name="connsiteY55" fmla="*/ 258677 h 812606"/>
                <a:gd name="connsiteX56" fmla="*/ 6677449 w 13610787"/>
                <a:gd name="connsiteY56" fmla="*/ 229399 h 812606"/>
                <a:gd name="connsiteX57" fmla="*/ 6951022 w 13610787"/>
                <a:gd name="connsiteY57" fmla="*/ 151994 h 812606"/>
                <a:gd name="connsiteX58" fmla="*/ 7321449 w 13610787"/>
                <a:gd name="connsiteY58" fmla="*/ 300590 h 812606"/>
                <a:gd name="connsiteX59" fmla="*/ 7369655 w 13610787"/>
                <a:gd name="connsiteY59" fmla="*/ 347929 h 812606"/>
                <a:gd name="connsiteX60" fmla="*/ 7373969 w 13610787"/>
                <a:gd name="connsiteY60" fmla="*/ 339306 h 812606"/>
                <a:gd name="connsiteX61" fmla="*/ 7383505 w 13610787"/>
                <a:gd name="connsiteY61" fmla="*/ 356970 h 812606"/>
                <a:gd name="connsiteX62" fmla="*/ 7823333 w 13610787"/>
                <a:gd name="connsiteY62" fmla="*/ 644296 h 812606"/>
                <a:gd name="connsiteX63" fmla="*/ 8246396 w 13610787"/>
                <a:gd name="connsiteY63" fmla="*/ 383863 h 812606"/>
                <a:gd name="connsiteX64" fmla="*/ 8246647 w 13610787"/>
                <a:gd name="connsiteY64" fmla="*/ 383454 h 812606"/>
                <a:gd name="connsiteX65" fmla="*/ 8248140 w 13610787"/>
                <a:gd name="connsiteY65" fmla="*/ 380360 h 812606"/>
                <a:gd name="connsiteX66" fmla="*/ 8274926 w 13610787"/>
                <a:gd name="connsiteY66" fmla="*/ 332390 h 812606"/>
                <a:gd name="connsiteX67" fmla="*/ 8288180 w 13610787"/>
                <a:gd name="connsiteY67" fmla="*/ 311755 h 812606"/>
                <a:gd name="connsiteX68" fmla="*/ 8305671 w 13610787"/>
                <a:gd name="connsiteY68" fmla="*/ 271319 h 812606"/>
                <a:gd name="connsiteX69" fmla="*/ 8297979 w 13610787"/>
                <a:gd name="connsiteY69" fmla="*/ 296503 h 812606"/>
                <a:gd name="connsiteX70" fmla="*/ 8304089 w 13610787"/>
                <a:gd name="connsiteY70" fmla="*/ 286991 h 812606"/>
                <a:gd name="connsiteX71" fmla="*/ 8795841 w 13610787"/>
                <a:gd name="connsiteY71" fmla="*/ 1 h 812606"/>
                <a:gd name="connsiteX72" fmla="*/ 9166268 w 13610787"/>
                <a:gd name="connsiteY72" fmla="*/ 148597 h 812606"/>
                <a:gd name="connsiteX73" fmla="*/ 9214474 w 13610787"/>
                <a:gd name="connsiteY73" fmla="*/ 195936 h 812606"/>
                <a:gd name="connsiteX74" fmla="*/ 9218788 w 13610787"/>
                <a:gd name="connsiteY74" fmla="*/ 187312 h 812606"/>
                <a:gd name="connsiteX75" fmla="*/ 9228324 w 13610787"/>
                <a:gd name="connsiteY75" fmla="*/ 204977 h 812606"/>
                <a:gd name="connsiteX76" fmla="*/ 9668152 w 13610787"/>
                <a:gd name="connsiteY76" fmla="*/ 492302 h 812606"/>
                <a:gd name="connsiteX77" fmla="*/ 9933763 w 13610787"/>
                <a:gd name="connsiteY77" fmla="*/ 401515 h 812606"/>
                <a:gd name="connsiteX78" fmla="*/ 9978970 w 13610787"/>
                <a:gd name="connsiteY78" fmla="*/ 363604 h 812606"/>
                <a:gd name="connsiteX79" fmla="*/ 9984544 w 13610787"/>
                <a:gd name="connsiteY79" fmla="*/ 356531 h 812606"/>
                <a:gd name="connsiteX80" fmla="*/ 10018664 w 13610787"/>
                <a:gd name="connsiteY80" fmla="*/ 323702 h 812606"/>
                <a:gd name="connsiteX81" fmla="*/ 10043745 w 13610787"/>
                <a:gd name="connsiteY81" fmla="*/ 296653 h 812606"/>
                <a:gd name="connsiteX82" fmla="*/ 10132980 w 13610787"/>
                <a:gd name="connsiteY82" fmla="*/ 159809 h 812606"/>
                <a:gd name="connsiteX83" fmla="*/ 10150490 w 13610787"/>
                <a:gd name="connsiteY83" fmla="*/ 119325 h 812606"/>
                <a:gd name="connsiteX84" fmla="*/ 10132806 w 13610787"/>
                <a:gd name="connsiteY84" fmla="*/ 177226 h 812606"/>
                <a:gd name="connsiteX85" fmla="*/ 10096467 w 13610787"/>
                <a:gd name="connsiteY85" fmla="*/ 258676 h 812606"/>
                <a:gd name="connsiteX86" fmla="*/ 10137747 w 13610787"/>
                <a:gd name="connsiteY86" fmla="*/ 229399 h 812606"/>
                <a:gd name="connsiteX87" fmla="*/ 10411320 w 13610787"/>
                <a:gd name="connsiteY87" fmla="*/ 151993 h 812606"/>
                <a:gd name="connsiteX88" fmla="*/ 10781747 w 13610787"/>
                <a:gd name="connsiteY88" fmla="*/ 300589 h 812606"/>
                <a:gd name="connsiteX89" fmla="*/ 10829953 w 13610787"/>
                <a:gd name="connsiteY89" fmla="*/ 347928 h 812606"/>
                <a:gd name="connsiteX90" fmla="*/ 10834267 w 13610787"/>
                <a:gd name="connsiteY90" fmla="*/ 339305 h 812606"/>
                <a:gd name="connsiteX91" fmla="*/ 10843802 w 13610787"/>
                <a:gd name="connsiteY91" fmla="*/ 356969 h 812606"/>
                <a:gd name="connsiteX92" fmla="*/ 11283632 w 13610787"/>
                <a:gd name="connsiteY92" fmla="*/ 644295 h 812606"/>
                <a:gd name="connsiteX93" fmla="*/ 11706694 w 13610787"/>
                <a:gd name="connsiteY93" fmla="*/ 383862 h 812606"/>
                <a:gd name="connsiteX94" fmla="*/ 11706946 w 13610787"/>
                <a:gd name="connsiteY94" fmla="*/ 383453 h 812606"/>
                <a:gd name="connsiteX95" fmla="*/ 11708438 w 13610787"/>
                <a:gd name="connsiteY95" fmla="*/ 380359 h 812606"/>
                <a:gd name="connsiteX96" fmla="*/ 11735224 w 13610787"/>
                <a:gd name="connsiteY96" fmla="*/ 332389 h 812606"/>
                <a:gd name="connsiteX97" fmla="*/ 11748479 w 13610787"/>
                <a:gd name="connsiteY97" fmla="*/ 311754 h 812606"/>
                <a:gd name="connsiteX98" fmla="*/ 11765968 w 13610787"/>
                <a:gd name="connsiteY98" fmla="*/ 271318 h 812606"/>
                <a:gd name="connsiteX99" fmla="*/ 11758277 w 13610787"/>
                <a:gd name="connsiteY99" fmla="*/ 296502 h 812606"/>
                <a:gd name="connsiteX100" fmla="*/ 11764387 w 13610787"/>
                <a:gd name="connsiteY100" fmla="*/ 286990 h 812606"/>
                <a:gd name="connsiteX101" fmla="*/ 12256139 w 13610787"/>
                <a:gd name="connsiteY101" fmla="*/ 0 h 812606"/>
                <a:gd name="connsiteX102" fmla="*/ 12626566 w 13610787"/>
                <a:gd name="connsiteY102" fmla="*/ 148596 h 812606"/>
                <a:gd name="connsiteX103" fmla="*/ 12674772 w 13610787"/>
                <a:gd name="connsiteY103" fmla="*/ 195935 h 812606"/>
                <a:gd name="connsiteX104" fmla="*/ 12679086 w 13610787"/>
                <a:gd name="connsiteY104" fmla="*/ 187311 h 812606"/>
                <a:gd name="connsiteX105" fmla="*/ 12688622 w 13610787"/>
                <a:gd name="connsiteY105" fmla="*/ 204976 h 812606"/>
                <a:gd name="connsiteX106" fmla="*/ 13128451 w 13610787"/>
                <a:gd name="connsiteY106" fmla="*/ 492302 h 812606"/>
                <a:gd name="connsiteX107" fmla="*/ 13593278 w 13610787"/>
                <a:gd name="connsiteY107" fmla="*/ 159808 h 812606"/>
                <a:gd name="connsiteX108" fmla="*/ 13610787 w 13610787"/>
                <a:gd name="connsiteY108" fmla="*/ 119324 h 812606"/>
                <a:gd name="connsiteX109" fmla="*/ 13593104 w 13610787"/>
                <a:gd name="connsiteY109" fmla="*/ 177225 h 812606"/>
                <a:gd name="connsiteX110" fmla="*/ 12999438 w 13610787"/>
                <a:gd name="connsiteY110" fmla="*/ 660610 h 812606"/>
                <a:gd name="connsiteX111" fmla="*/ 12629011 w 13610787"/>
                <a:gd name="connsiteY111" fmla="*/ 512014 h 812606"/>
                <a:gd name="connsiteX112" fmla="*/ 12580805 w 13610787"/>
                <a:gd name="connsiteY112" fmla="*/ 464675 h 812606"/>
                <a:gd name="connsiteX113" fmla="*/ 12576490 w 13610787"/>
                <a:gd name="connsiteY113" fmla="*/ 473298 h 812606"/>
                <a:gd name="connsiteX114" fmla="*/ 12566955 w 13610787"/>
                <a:gd name="connsiteY114" fmla="*/ 455634 h 812606"/>
                <a:gd name="connsiteX115" fmla="*/ 12127126 w 13610787"/>
                <a:gd name="connsiteY115" fmla="*/ 168308 h 812606"/>
                <a:gd name="connsiteX116" fmla="*/ 11704064 w 13610787"/>
                <a:gd name="connsiteY116" fmla="*/ 428741 h 812606"/>
                <a:gd name="connsiteX117" fmla="*/ 11703812 w 13610787"/>
                <a:gd name="connsiteY117" fmla="*/ 429150 h 812606"/>
                <a:gd name="connsiteX118" fmla="*/ 11702320 w 13610787"/>
                <a:gd name="connsiteY118" fmla="*/ 432244 h 812606"/>
                <a:gd name="connsiteX119" fmla="*/ 11675533 w 13610787"/>
                <a:gd name="connsiteY119" fmla="*/ 480214 h 812606"/>
                <a:gd name="connsiteX120" fmla="*/ 11662279 w 13610787"/>
                <a:gd name="connsiteY120" fmla="*/ 500849 h 812606"/>
                <a:gd name="connsiteX121" fmla="*/ 11644789 w 13610787"/>
                <a:gd name="connsiteY121" fmla="*/ 541285 h 812606"/>
                <a:gd name="connsiteX122" fmla="*/ 11652480 w 13610787"/>
                <a:gd name="connsiteY122" fmla="*/ 516101 h 812606"/>
                <a:gd name="connsiteX123" fmla="*/ 11646371 w 13610787"/>
                <a:gd name="connsiteY123" fmla="*/ 525613 h 812606"/>
                <a:gd name="connsiteX124" fmla="*/ 11154618 w 13610787"/>
                <a:gd name="connsiteY124" fmla="*/ 812603 h 812606"/>
                <a:gd name="connsiteX125" fmla="*/ 10784191 w 13610787"/>
                <a:gd name="connsiteY125" fmla="*/ 664007 h 812606"/>
                <a:gd name="connsiteX126" fmla="*/ 10735985 w 13610787"/>
                <a:gd name="connsiteY126" fmla="*/ 616668 h 812606"/>
                <a:gd name="connsiteX127" fmla="*/ 10731671 w 13610787"/>
                <a:gd name="connsiteY127" fmla="*/ 625292 h 812606"/>
                <a:gd name="connsiteX128" fmla="*/ 10722136 w 13610787"/>
                <a:gd name="connsiteY128" fmla="*/ 607627 h 812606"/>
                <a:gd name="connsiteX129" fmla="*/ 10282307 w 13610787"/>
                <a:gd name="connsiteY129" fmla="*/ 320302 h 812606"/>
                <a:gd name="connsiteX130" fmla="*/ 10016696 w 13610787"/>
                <a:gd name="connsiteY130" fmla="*/ 411089 h 812606"/>
                <a:gd name="connsiteX131" fmla="*/ 9971489 w 13610787"/>
                <a:gd name="connsiteY131" fmla="*/ 449000 h 812606"/>
                <a:gd name="connsiteX132" fmla="*/ 9965916 w 13610787"/>
                <a:gd name="connsiteY132" fmla="*/ 456073 h 812606"/>
                <a:gd name="connsiteX133" fmla="*/ 9931795 w 13610787"/>
                <a:gd name="connsiteY133" fmla="*/ 488902 h 812606"/>
                <a:gd name="connsiteX134" fmla="*/ 9906714 w 13610787"/>
                <a:gd name="connsiteY134" fmla="*/ 515951 h 812606"/>
                <a:gd name="connsiteX135" fmla="*/ 9817479 w 13610787"/>
                <a:gd name="connsiteY135" fmla="*/ 652795 h 812606"/>
                <a:gd name="connsiteX136" fmla="*/ 9799969 w 13610787"/>
                <a:gd name="connsiteY136" fmla="*/ 693279 h 812606"/>
                <a:gd name="connsiteX137" fmla="*/ 9817653 w 13610787"/>
                <a:gd name="connsiteY137" fmla="*/ 635378 h 812606"/>
                <a:gd name="connsiteX138" fmla="*/ 9853992 w 13610787"/>
                <a:gd name="connsiteY138" fmla="*/ 553928 h 812606"/>
                <a:gd name="connsiteX139" fmla="*/ 9812712 w 13610787"/>
                <a:gd name="connsiteY139" fmla="*/ 583206 h 812606"/>
                <a:gd name="connsiteX140" fmla="*/ 9539140 w 13610787"/>
                <a:gd name="connsiteY140" fmla="*/ 660611 h 812606"/>
                <a:gd name="connsiteX141" fmla="*/ 9168713 w 13610787"/>
                <a:gd name="connsiteY141" fmla="*/ 512015 h 812606"/>
                <a:gd name="connsiteX142" fmla="*/ 9120506 w 13610787"/>
                <a:gd name="connsiteY142" fmla="*/ 464676 h 812606"/>
                <a:gd name="connsiteX143" fmla="*/ 9116193 w 13610787"/>
                <a:gd name="connsiteY143" fmla="*/ 473299 h 812606"/>
                <a:gd name="connsiteX144" fmla="*/ 9106657 w 13610787"/>
                <a:gd name="connsiteY144" fmla="*/ 455635 h 812606"/>
                <a:gd name="connsiteX145" fmla="*/ 8666827 w 13610787"/>
                <a:gd name="connsiteY145" fmla="*/ 168309 h 812606"/>
                <a:gd name="connsiteX146" fmla="*/ 8243765 w 13610787"/>
                <a:gd name="connsiteY146" fmla="*/ 428742 h 812606"/>
                <a:gd name="connsiteX147" fmla="*/ 8243514 w 13610787"/>
                <a:gd name="connsiteY147" fmla="*/ 429151 h 812606"/>
                <a:gd name="connsiteX148" fmla="*/ 8242022 w 13610787"/>
                <a:gd name="connsiteY148" fmla="*/ 432245 h 812606"/>
                <a:gd name="connsiteX149" fmla="*/ 8215236 w 13610787"/>
                <a:gd name="connsiteY149" fmla="*/ 480215 h 812606"/>
                <a:gd name="connsiteX150" fmla="*/ 8201980 w 13610787"/>
                <a:gd name="connsiteY150" fmla="*/ 500850 h 812606"/>
                <a:gd name="connsiteX151" fmla="*/ 8184491 w 13610787"/>
                <a:gd name="connsiteY151" fmla="*/ 541286 h 812606"/>
                <a:gd name="connsiteX152" fmla="*/ 8192182 w 13610787"/>
                <a:gd name="connsiteY152" fmla="*/ 516102 h 812606"/>
                <a:gd name="connsiteX153" fmla="*/ 8186072 w 13610787"/>
                <a:gd name="connsiteY153" fmla="*/ 525614 h 812606"/>
                <a:gd name="connsiteX154" fmla="*/ 7694321 w 13610787"/>
                <a:gd name="connsiteY154" fmla="*/ 812604 h 812606"/>
                <a:gd name="connsiteX155" fmla="*/ 7323893 w 13610787"/>
                <a:gd name="connsiteY155" fmla="*/ 664008 h 812606"/>
                <a:gd name="connsiteX156" fmla="*/ 7275687 w 13610787"/>
                <a:gd name="connsiteY156" fmla="*/ 616669 h 812606"/>
                <a:gd name="connsiteX157" fmla="*/ 7271373 w 13610787"/>
                <a:gd name="connsiteY157" fmla="*/ 625293 h 812606"/>
                <a:gd name="connsiteX158" fmla="*/ 7261838 w 13610787"/>
                <a:gd name="connsiteY158" fmla="*/ 607628 h 812606"/>
                <a:gd name="connsiteX159" fmla="*/ 6822008 w 13610787"/>
                <a:gd name="connsiteY159" fmla="*/ 320302 h 812606"/>
                <a:gd name="connsiteX160" fmla="*/ 6556399 w 13610787"/>
                <a:gd name="connsiteY160" fmla="*/ 411089 h 812606"/>
                <a:gd name="connsiteX161" fmla="*/ 6511194 w 13610787"/>
                <a:gd name="connsiteY161" fmla="*/ 448999 h 812606"/>
                <a:gd name="connsiteX162" fmla="*/ 6505618 w 13610787"/>
                <a:gd name="connsiteY162" fmla="*/ 456075 h 812606"/>
                <a:gd name="connsiteX163" fmla="*/ 6471488 w 13610787"/>
                <a:gd name="connsiteY163" fmla="*/ 488913 h 812606"/>
                <a:gd name="connsiteX164" fmla="*/ 6446416 w 13610787"/>
                <a:gd name="connsiteY164" fmla="*/ 515952 h 812606"/>
                <a:gd name="connsiteX165" fmla="*/ 6357181 w 13610787"/>
                <a:gd name="connsiteY165" fmla="*/ 652796 h 812606"/>
                <a:gd name="connsiteX166" fmla="*/ 6339672 w 13610787"/>
                <a:gd name="connsiteY166" fmla="*/ 693280 h 812606"/>
                <a:gd name="connsiteX167" fmla="*/ 6357355 w 13610787"/>
                <a:gd name="connsiteY167" fmla="*/ 635379 h 812606"/>
                <a:gd name="connsiteX168" fmla="*/ 6393693 w 13610787"/>
                <a:gd name="connsiteY168" fmla="*/ 553930 h 812606"/>
                <a:gd name="connsiteX169" fmla="*/ 6352414 w 13610787"/>
                <a:gd name="connsiteY169" fmla="*/ 583208 h 812606"/>
                <a:gd name="connsiteX170" fmla="*/ 6078842 w 13610787"/>
                <a:gd name="connsiteY170" fmla="*/ 660613 h 812606"/>
                <a:gd name="connsiteX171" fmla="*/ 5708415 w 13610787"/>
                <a:gd name="connsiteY171" fmla="*/ 512017 h 812606"/>
                <a:gd name="connsiteX172" fmla="*/ 5660208 w 13610787"/>
                <a:gd name="connsiteY172" fmla="*/ 464678 h 812606"/>
                <a:gd name="connsiteX173" fmla="*/ 5655895 w 13610787"/>
                <a:gd name="connsiteY173" fmla="*/ 473301 h 812606"/>
                <a:gd name="connsiteX174" fmla="*/ 5646359 w 13610787"/>
                <a:gd name="connsiteY174" fmla="*/ 455637 h 812606"/>
                <a:gd name="connsiteX175" fmla="*/ 5206530 w 13610787"/>
                <a:gd name="connsiteY175" fmla="*/ 168311 h 812606"/>
                <a:gd name="connsiteX176" fmla="*/ 4783468 w 13610787"/>
                <a:gd name="connsiteY176" fmla="*/ 428744 h 812606"/>
                <a:gd name="connsiteX177" fmla="*/ 4783216 w 13610787"/>
                <a:gd name="connsiteY177" fmla="*/ 429153 h 812606"/>
                <a:gd name="connsiteX178" fmla="*/ 4781724 w 13610787"/>
                <a:gd name="connsiteY178" fmla="*/ 432247 h 812606"/>
                <a:gd name="connsiteX179" fmla="*/ 4754938 w 13610787"/>
                <a:gd name="connsiteY179" fmla="*/ 480217 h 812606"/>
                <a:gd name="connsiteX180" fmla="*/ 4741682 w 13610787"/>
                <a:gd name="connsiteY180" fmla="*/ 500852 h 812606"/>
                <a:gd name="connsiteX181" fmla="*/ 4724193 w 13610787"/>
                <a:gd name="connsiteY181" fmla="*/ 541288 h 812606"/>
                <a:gd name="connsiteX182" fmla="*/ 4731885 w 13610787"/>
                <a:gd name="connsiteY182" fmla="*/ 516104 h 812606"/>
                <a:gd name="connsiteX183" fmla="*/ 4725774 w 13610787"/>
                <a:gd name="connsiteY183" fmla="*/ 525616 h 812606"/>
                <a:gd name="connsiteX184" fmla="*/ 4234023 w 13610787"/>
                <a:gd name="connsiteY184" fmla="*/ 812606 h 812606"/>
                <a:gd name="connsiteX185" fmla="*/ 3863596 w 13610787"/>
                <a:gd name="connsiteY185" fmla="*/ 664010 h 812606"/>
                <a:gd name="connsiteX186" fmla="*/ 3815389 w 13610787"/>
                <a:gd name="connsiteY186" fmla="*/ 616671 h 812606"/>
                <a:gd name="connsiteX187" fmla="*/ 3811076 w 13610787"/>
                <a:gd name="connsiteY187" fmla="*/ 625295 h 812606"/>
                <a:gd name="connsiteX188" fmla="*/ 3801540 w 13610787"/>
                <a:gd name="connsiteY188" fmla="*/ 607630 h 812606"/>
                <a:gd name="connsiteX189" fmla="*/ 3361711 w 13610787"/>
                <a:gd name="connsiteY189" fmla="*/ 320304 h 812606"/>
                <a:gd name="connsiteX190" fmla="*/ 3096101 w 13610787"/>
                <a:gd name="connsiteY190" fmla="*/ 411091 h 812606"/>
                <a:gd name="connsiteX191" fmla="*/ 3050897 w 13610787"/>
                <a:gd name="connsiteY191" fmla="*/ 449001 h 812606"/>
                <a:gd name="connsiteX192" fmla="*/ 3045320 w 13610787"/>
                <a:gd name="connsiteY192" fmla="*/ 456077 h 812606"/>
                <a:gd name="connsiteX193" fmla="*/ 3011191 w 13610787"/>
                <a:gd name="connsiteY193" fmla="*/ 488915 h 812606"/>
                <a:gd name="connsiteX194" fmla="*/ 2986119 w 13610787"/>
                <a:gd name="connsiteY194" fmla="*/ 515954 h 812606"/>
                <a:gd name="connsiteX195" fmla="*/ 2896884 w 13610787"/>
                <a:gd name="connsiteY195" fmla="*/ 652798 h 812606"/>
                <a:gd name="connsiteX196" fmla="*/ 2879374 w 13610787"/>
                <a:gd name="connsiteY196" fmla="*/ 693282 h 812606"/>
                <a:gd name="connsiteX197" fmla="*/ 2897057 w 13610787"/>
                <a:gd name="connsiteY197" fmla="*/ 635381 h 812606"/>
                <a:gd name="connsiteX198" fmla="*/ 2933395 w 13610787"/>
                <a:gd name="connsiteY198" fmla="*/ 553933 h 812606"/>
                <a:gd name="connsiteX199" fmla="*/ 2892117 w 13610787"/>
                <a:gd name="connsiteY199" fmla="*/ 583210 h 812606"/>
                <a:gd name="connsiteX200" fmla="*/ 2618544 w 13610787"/>
                <a:gd name="connsiteY200" fmla="*/ 660615 h 812606"/>
                <a:gd name="connsiteX201" fmla="*/ 2248117 w 13610787"/>
                <a:gd name="connsiteY201" fmla="*/ 512019 h 812606"/>
                <a:gd name="connsiteX202" fmla="*/ 2199911 w 13610787"/>
                <a:gd name="connsiteY202" fmla="*/ 464680 h 812606"/>
                <a:gd name="connsiteX203" fmla="*/ 2195597 w 13610787"/>
                <a:gd name="connsiteY203" fmla="*/ 473303 h 812606"/>
                <a:gd name="connsiteX204" fmla="*/ 2186061 w 13610787"/>
                <a:gd name="connsiteY204" fmla="*/ 455639 h 812606"/>
                <a:gd name="connsiteX205" fmla="*/ 1746232 w 13610787"/>
                <a:gd name="connsiteY205" fmla="*/ 168313 h 812606"/>
                <a:gd name="connsiteX206" fmla="*/ 1323170 w 13610787"/>
                <a:gd name="connsiteY206" fmla="*/ 428746 h 812606"/>
                <a:gd name="connsiteX207" fmla="*/ 1322918 w 13610787"/>
                <a:gd name="connsiteY207" fmla="*/ 429155 h 812606"/>
                <a:gd name="connsiteX208" fmla="*/ 1321426 w 13610787"/>
                <a:gd name="connsiteY208" fmla="*/ 432249 h 812606"/>
                <a:gd name="connsiteX209" fmla="*/ 1294640 w 13610787"/>
                <a:gd name="connsiteY209" fmla="*/ 480219 h 812606"/>
                <a:gd name="connsiteX210" fmla="*/ 1281384 w 13610787"/>
                <a:gd name="connsiteY210" fmla="*/ 500854 h 812606"/>
                <a:gd name="connsiteX211" fmla="*/ 1263895 w 13610787"/>
                <a:gd name="connsiteY211" fmla="*/ 541290 h 812606"/>
                <a:gd name="connsiteX212" fmla="*/ 1271587 w 13610787"/>
                <a:gd name="connsiteY212" fmla="*/ 516106 h 812606"/>
                <a:gd name="connsiteX213" fmla="*/ 1265476 w 13610787"/>
                <a:gd name="connsiteY213" fmla="*/ 525618 h 812606"/>
                <a:gd name="connsiteX0" fmla="*/ 864624 w 13209935"/>
                <a:gd name="connsiteY0" fmla="*/ 525618 h 812606"/>
                <a:gd name="connsiteX1" fmla="*/ 1 w 13209935"/>
                <a:gd name="connsiteY1" fmla="*/ 300594 h 812606"/>
                <a:gd name="connsiteX2" fmla="*/ 924948 w 13209935"/>
                <a:gd name="connsiteY2" fmla="*/ 383867 h 812606"/>
                <a:gd name="connsiteX3" fmla="*/ 925200 w 13209935"/>
                <a:gd name="connsiteY3" fmla="*/ 383458 h 812606"/>
                <a:gd name="connsiteX4" fmla="*/ 926692 w 13209935"/>
                <a:gd name="connsiteY4" fmla="*/ 380364 h 812606"/>
                <a:gd name="connsiteX5" fmla="*/ 953478 w 13209935"/>
                <a:gd name="connsiteY5" fmla="*/ 332394 h 812606"/>
                <a:gd name="connsiteX6" fmla="*/ 966733 w 13209935"/>
                <a:gd name="connsiteY6" fmla="*/ 311759 h 812606"/>
                <a:gd name="connsiteX7" fmla="*/ 984223 w 13209935"/>
                <a:gd name="connsiteY7" fmla="*/ 271323 h 812606"/>
                <a:gd name="connsiteX8" fmla="*/ 976531 w 13209935"/>
                <a:gd name="connsiteY8" fmla="*/ 296507 h 812606"/>
                <a:gd name="connsiteX9" fmla="*/ 982641 w 13209935"/>
                <a:gd name="connsiteY9" fmla="*/ 286995 h 812606"/>
                <a:gd name="connsiteX10" fmla="*/ 1474393 w 13209935"/>
                <a:gd name="connsiteY10" fmla="*/ 5 h 812606"/>
                <a:gd name="connsiteX11" fmla="*/ 1844820 w 13209935"/>
                <a:gd name="connsiteY11" fmla="*/ 148601 h 812606"/>
                <a:gd name="connsiteX12" fmla="*/ 1893026 w 13209935"/>
                <a:gd name="connsiteY12" fmla="*/ 195940 h 812606"/>
                <a:gd name="connsiteX13" fmla="*/ 1897340 w 13209935"/>
                <a:gd name="connsiteY13" fmla="*/ 187316 h 812606"/>
                <a:gd name="connsiteX14" fmla="*/ 1906876 w 13209935"/>
                <a:gd name="connsiteY14" fmla="*/ 204981 h 812606"/>
                <a:gd name="connsiteX15" fmla="*/ 2346705 w 13209935"/>
                <a:gd name="connsiteY15" fmla="*/ 492306 h 812606"/>
                <a:gd name="connsiteX16" fmla="*/ 2612315 w 13209935"/>
                <a:gd name="connsiteY16" fmla="*/ 401519 h 812606"/>
                <a:gd name="connsiteX17" fmla="*/ 2657519 w 13209935"/>
                <a:gd name="connsiteY17" fmla="*/ 363610 h 812606"/>
                <a:gd name="connsiteX18" fmla="*/ 2663096 w 13209935"/>
                <a:gd name="connsiteY18" fmla="*/ 356534 h 812606"/>
                <a:gd name="connsiteX19" fmla="*/ 2697225 w 13209935"/>
                <a:gd name="connsiteY19" fmla="*/ 323696 h 812606"/>
                <a:gd name="connsiteX20" fmla="*/ 2722297 w 13209935"/>
                <a:gd name="connsiteY20" fmla="*/ 296657 h 812606"/>
                <a:gd name="connsiteX21" fmla="*/ 2811532 w 13209935"/>
                <a:gd name="connsiteY21" fmla="*/ 159813 h 812606"/>
                <a:gd name="connsiteX22" fmla="*/ 2829042 w 13209935"/>
                <a:gd name="connsiteY22" fmla="*/ 119329 h 812606"/>
                <a:gd name="connsiteX23" fmla="*/ 2811359 w 13209935"/>
                <a:gd name="connsiteY23" fmla="*/ 177230 h 812606"/>
                <a:gd name="connsiteX24" fmla="*/ 2775021 w 13209935"/>
                <a:gd name="connsiteY24" fmla="*/ 258678 h 812606"/>
                <a:gd name="connsiteX25" fmla="*/ 2816299 w 13209935"/>
                <a:gd name="connsiteY25" fmla="*/ 229401 h 812606"/>
                <a:gd name="connsiteX26" fmla="*/ 3089872 w 13209935"/>
                <a:gd name="connsiteY26" fmla="*/ 151996 h 812606"/>
                <a:gd name="connsiteX27" fmla="*/ 3460299 w 13209935"/>
                <a:gd name="connsiteY27" fmla="*/ 300592 h 812606"/>
                <a:gd name="connsiteX28" fmla="*/ 3508505 w 13209935"/>
                <a:gd name="connsiteY28" fmla="*/ 347931 h 812606"/>
                <a:gd name="connsiteX29" fmla="*/ 3512819 w 13209935"/>
                <a:gd name="connsiteY29" fmla="*/ 339308 h 812606"/>
                <a:gd name="connsiteX30" fmla="*/ 3522355 w 13209935"/>
                <a:gd name="connsiteY30" fmla="*/ 356972 h 812606"/>
                <a:gd name="connsiteX31" fmla="*/ 3962184 w 13209935"/>
                <a:gd name="connsiteY31" fmla="*/ 644298 h 812606"/>
                <a:gd name="connsiteX32" fmla="*/ 4385246 w 13209935"/>
                <a:gd name="connsiteY32" fmla="*/ 383865 h 812606"/>
                <a:gd name="connsiteX33" fmla="*/ 4385498 w 13209935"/>
                <a:gd name="connsiteY33" fmla="*/ 383456 h 812606"/>
                <a:gd name="connsiteX34" fmla="*/ 4386990 w 13209935"/>
                <a:gd name="connsiteY34" fmla="*/ 380362 h 812606"/>
                <a:gd name="connsiteX35" fmla="*/ 4413776 w 13209935"/>
                <a:gd name="connsiteY35" fmla="*/ 332392 h 812606"/>
                <a:gd name="connsiteX36" fmla="*/ 4427031 w 13209935"/>
                <a:gd name="connsiteY36" fmla="*/ 311757 h 812606"/>
                <a:gd name="connsiteX37" fmla="*/ 4444521 w 13209935"/>
                <a:gd name="connsiteY37" fmla="*/ 271321 h 812606"/>
                <a:gd name="connsiteX38" fmla="*/ 4436829 w 13209935"/>
                <a:gd name="connsiteY38" fmla="*/ 296505 h 812606"/>
                <a:gd name="connsiteX39" fmla="*/ 4442939 w 13209935"/>
                <a:gd name="connsiteY39" fmla="*/ 286993 h 812606"/>
                <a:gd name="connsiteX40" fmla="*/ 4934691 w 13209935"/>
                <a:gd name="connsiteY40" fmla="*/ 3 h 812606"/>
                <a:gd name="connsiteX41" fmla="*/ 5305118 w 13209935"/>
                <a:gd name="connsiteY41" fmla="*/ 148599 h 812606"/>
                <a:gd name="connsiteX42" fmla="*/ 5353324 w 13209935"/>
                <a:gd name="connsiteY42" fmla="*/ 195938 h 812606"/>
                <a:gd name="connsiteX43" fmla="*/ 5357638 w 13209935"/>
                <a:gd name="connsiteY43" fmla="*/ 187314 h 812606"/>
                <a:gd name="connsiteX44" fmla="*/ 5367174 w 13209935"/>
                <a:gd name="connsiteY44" fmla="*/ 204979 h 812606"/>
                <a:gd name="connsiteX45" fmla="*/ 5807003 w 13209935"/>
                <a:gd name="connsiteY45" fmla="*/ 492304 h 812606"/>
                <a:gd name="connsiteX46" fmla="*/ 6072613 w 13209935"/>
                <a:gd name="connsiteY46" fmla="*/ 401517 h 812606"/>
                <a:gd name="connsiteX47" fmla="*/ 6117817 w 13209935"/>
                <a:gd name="connsiteY47" fmla="*/ 363608 h 812606"/>
                <a:gd name="connsiteX48" fmla="*/ 6123394 w 13209935"/>
                <a:gd name="connsiteY48" fmla="*/ 356532 h 812606"/>
                <a:gd name="connsiteX49" fmla="*/ 6157523 w 13209935"/>
                <a:gd name="connsiteY49" fmla="*/ 323694 h 812606"/>
                <a:gd name="connsiteX50" fmla="*/ 6182595 w 13209935"/>
                <a:gd name="connsiteY50" fmla="*/ 296655 h 812606"/>
                <a:gd name="connsiteX51" fmla="*/ 6271830 w 13209935"/>
                <a:gd name="connsiteY51" fmla="*/ 159811 h 812606"/>
                <a:gd name="connsiteX52" fmla="*/ 6289340 w 13209935"/>
                <a:gd name="connsiteY52" fmla="*/ 119327 h 812606"/>
                <a:gd name="connsiteX53" fmla="*/ 6271656 w 13209935"/>
                <a:gd name="connsiteY53" fmla="*/ 177228 h 812606"/>
                <a:gd name="connsiteX54" fmla="*/ 6235318 w 13209935"/>
                <a:gd name="connsiteY54" fmla="*/ 258677 h 812606"/>
                <a:gd name="connsiteX55" fmla="*/ 6276597 w 13209935"/>
                <a:gd name="connsiteY55" fmla="*/ 229399 h 812606"/>
                <a:gd name="connsiteX56" fmla="*/ 6550170 w 13209935"/>
                <a:gd name="connsiteY56" fmla="*/ 151994 h 812606"/>
                <a:gd name="connsiteX57" fmla="*/ 6920597 w 13209935"/>
                <a:gd name="connsiteY57" fmla="*/ 300590 h 812606"/>
                <a:gd name="connsiteX58" fmla="*/ 6968803 w 13209935"/>
                <a:gd name="connsiteY58" fmla="*/ 347929 h 812606"/>
                <a:gd name="connsiteX59" fmla="*/ 6973117 w 13209935"/>
                <a:gd name="connsiteY59" fmla="*/ 339306 h 812606"/>
                <a:gd name="connsiteX60" fmla="*/ 6982653 w 13209935"/>
                <a:gd name="connsiteY60" fmla="*/ 356970 h 812606"/>
                <a:gd name="connsiteX61" fmla="*/ 7422481 w 13209935"/>
                <a:gd name="connsiteY61" fmla="*/ 644296 h 812606"/>
                <a:gd name="connsiteX62" fmla="*/ 7845544 w 13209935"/>
                <a:gd name="connsiteY62" fmla="*/ 383863 h 812606"/>
                <a:gd name="connsiteX63" fmla="*/ 7845795 w 13209935"/>
                <a:gd name="connsiteY63" fmla="*/ 383454 h 812606"/>
                <a:gd name="connsiteX64" fmla="*/ 7847288 w 13209935"/>
                <a:gd name="connsiteY64" fmla="*/ 380360 h 812606"/>
                <a:gd name="connsiteX65" fmla="*/ 7874074 w 13209935"/>
                <a:gd name="connsiteY65" fmla="*/ 332390 h 812606"/>
                <a:gd name="connsiteX66" fmla="*/ 7887328 w 13209935"/>
                <a:gd name="connsiteY66" fmla="*/ 311755 h 812606"/>
                <a:gd name="connsiteX67" fmla="*/ 7904819 w 13209935"/>
                <a:gd name="connsiteY67" fmla="*/ 271319 h 812606"/>
                <a:gd name="connsiteX68" fmla="*/ 7897127 w 13209935"/>
                <a:gd name="connsiteY68" fmla="*/ 296503 h 812606"/>
                <a:gd name="connsiteX69" fmla="*/ 7903237 w 13209935"/>
                <a:gd name="connsiteY69" fmla="*/ 286991 h 812606"/>
                <a:gd name="connsiteX70" fmla="*/ 8394989 w 13209935"/>
                <a:gd name="connsiteY70" fmla="*/ 1 h 812606"/>
                <a:gd name="connsiteX71" fmla="*/ 8765416 w 13209935"/>
                <a:gd name="connsiteY71" fmla="*/ 148597 h 812606"/>
                <a:gd name="connsiteX72" fmla="*/ 8813622 w 13209935"/>
                <a:gd name="connsiteY72" fmla="*/ 195936 h 812606"/>
                <a:gd name="connsiteX73" fmla="*/ 8817936 w 13209935"/>
                <a:gd name="connsiteY73" fmla="*/ 187312 h 812606"/>
                <a:gd name="connsiteX74" fmla="*/ 8827472 w 13209935"/>
                <a:gd name="connsiteY74" fmla="*/ 204977 h 812606"/>
                <a:gd name="connsiteX75" fmla="*/ 9267300 w 13209935"/>
                <a:gd name="connsiteY75" fmla="*/ 492302 h 812606"/>
                <a:gd name="connsiteX76" fmla="*/ 9532911 w 13209935"/>
                <a:gd name="connsiteY76" fmla="*/ 401515 h 812606"/>
                <a:gd name="connsiteX77" fmla="*/ 9578118 w 13209935"/>
                <a:gd name="connsiteY77" fmla="*/ 363604 h 812606"/>
                <a:gd name="connsiteX78" fmla="*/ 9583692 w 13209935"/>
                <a:gd name="connsiteY78" fmla="*/ 356531 h 812606"/>
                <a:gd name="connsiteX79" fmla="*/ 9617812 w 13209935"/>
                <a:gd name="connsiteY79" fmla="*/ 323702 h 812606"/>
                <a:gd name="connsiteX80" fmla="*/ 9642893 w 13209935"/>
                <a:gd name="connsiteY80" fmla="*/ 296653 h 812606"/>
                <a:gd name="connsiteX81" fmla="*/ 9732128 w 13209935"/>
                <a:gd name="connsiteY81" fmla="*/ 159809 h 812606"/>
                <a:gd name="connsiteX82" fmla="*/ 9749638 w 13209935"/>
                <a:gd name="connsiteY82" fmla="*/ 119325 h 812606"/>
                <a:gd name="connsiteX83" fmla="*/ 9731954 w 13209935"/>
                <a:gd name="connsiteY83" fmla="*/ 177226 h 812606"/>
                <a:gd name="connsiteX84" fmla="*/ 9695615 w 13209935"/>
                <a:gd name="connsiteY84" fmla="*/ 258676 h 812606"/>
                <a:gd name="connsiteX85" fmla="*/ 9736895 w 13209935"/>
                <a:gd name="connsiteY85" fmla="*/ 229399 h 812606"/>
                <a:gd name="connsiteX86" fmla="*/ 10010468 w 13209935"/>
                <a:gd name="connsiteY86" fmla="*/ 151993 h 812606"/>
                <a:gd name="connsiteX87" fmla="*/ 10380895 w 13209935"/>
                <a:gd name="connsiteY87" fmla="*/ 300589 h 812606"/>
                <a:gd name="connsiteX88" fmla="*/ 10429101 w 13209935"/>
                <a:gd name="connsiteY88" fmla="*/ 347928 h 812606"/>
                <a:gd name="connsiteX89" fmla="*/ 10433415 w 13209935"/>
                <a:gd name="connsiteY89" fmla="*/ 339305 h 812606"/>
                <a:gd name="connsiteX90" fmla="*/ 10442950 w 13209935"/>
                <a:gd name="connsiteY90" fmla="*/ 356969 h 812606"/>
                <a:gd name="connsiteX91" fmla="*/ 10882780 w 13209935"/>
                <a:gd name="connsiteY91" fmla="*/ 644295 h 812606"/>
                <a:gd name="connsiteX92" fmla="*/ 11305842 w 13209935"/>
                <a:gd name="connsiteY92" fmla="*/ 383862 h 812606"/>
                <a:gd name="connsiteX93" fmla="*/ 11306094 w 13209935"/>
                <a:gd name="connsiteY93" fmla="*/ 383453 h 812606"/>
                <a:gd name="connsiteX94" fmla="*/ 11307586 w 13209935"/>
                <a:gd name="connsiteY94" fmla="*/ 380359 h 812606"/>
                <a:gd name="connsiteX95" fmla="*/ 11334372 w 13209935"/>
                <a:gd name="connsiteY95" fmla="*/ 332389 h 812606"/>
                <a:gd name="connsiteX96" fmla="*/ 11347627 w 13209935"/>
                <a:gd name="connsiteY96" fmla="*/ 311754 h 812606"/>
                <a:gd name="connsiteX97" fmla="*/ 11365116 w 13209935"/>
                <a:gd name="connsiteY97" fmla="*/ 271318 h 812606"/>
                <a:gd name="connsiteX98" fmla="*/ 11357425 w 13209935"/>
                <a:gd name="connsiteY98" fmla="*/ 296502 h 812606"/>
                <a:gd name="connsiteX99" fmla="*/ 11363535 w 13209935"/>
                <a:gd name="connsiteY99" fmla="*/ 286990 h 812606"/>
                <a:gd name="connsiteX100" fmla="*/ 11855287 w 13209935"/>
                <a:gd name="connsiteY100" fmla="*/ 0 h 812606"/>
                <a:gd name="connsiteX101" fmla="*/ 12225714 w 13209935"/>
                <a:gd name="connsiteY101" fmla="*/ 148596 h 812606"/>
                <a:gd name="connsiteX102" fmla="*/ 12273920 w 13209935"/>
                <a:gd name="connsiteY102" fmla="*/ 195935 h 812606"/>
                <a:gd name="connsiteX103" fmla="*/ 12278234 w 13209935"/>
                <a:gd name="connsiteY103" fmla="*/ 187311 h 812606"/>
                <a:gd name="connsiteX104" fmla="*/ 12287770 w 13209935"/>
                <a:gd name="connsiteY104" fmla="*/ 204976 h 812606"/>
                <a:gd name="connsiteX105" fmla="*/ 12727599 w 13209935"/>
                <a:gd name="connsiteY105" fmla="*/ 492302 h 812606"/>
                <a:gd name="connsiteX106" fmla="*/ 13192426 w 13209935"/>
                <a:gd name="connsiteY106" fmla="*/ 159808 h 812606"/>
                <a:gd name="connsiteX107" fmla="*/ 13209935 w 13209935"/>
                <a:gd name="connsiteY107" fmla="*/ 119324 h 812606"/>
                <a:gd name="connsiteX108" fmla="*/ 13192252 w 13209935"/>
                <a:gd name="connsiteY108" fmla="*/ 177225 h 812606"/>
                <a:gd name="connsiteX109" fmla="*/ 12598586 w 13209935"/>
                <a:gd name="connsiteY109" fmla="*/ 660610 h 812606"/>
                <a:gd name="connsiteX110" fmla="*/ 12228159 w 13209935"/>
                <a:gd name="connsiteY110" fmla="*/ 512014 h 812606"/>
                <a:gd name="connsiteX111" fmla="*/ 12179953 w 13209935"/>
                <a:gd name="connsiteY111" fmla="*/ 464675 h 812606"/>
                <a:gd name="connsiteX112" fmla="*/ 12175638 w 13209935"/>
                <a:gd name="connsiteY112" fmla="*/ 473298 h 812606"/>
                <a:gd name="connsiteX113" fmla="*/ 12166103 w 13209935"/>
                <a:gd name="connsiteY113" fmla="*/ 455634 h 812606"/>
                <a:gd name="connsiteX114" fmla="*/ 11726274 w 13209935"/>
                <a:gd name="connsiteY114" fmla="*/ 168308 h 812606"/>
                <a:gd name="connsiteX115" fmla="*/ 11303212 w 13209935"/>
                <a:gd name="connsiteY115" fmla="*/ 428741 h 812606"/>
                <a:gd name="connsiteX116" fmla="*/ 11302960 w 13209935"/>
                <a:gd name="connsiteY116" fmla="*/ 429150 h 812606"/>
                <a:gd name="connsiteX117" fmla="*/ 11301468 w 13209935"/>
                <a:gd name="connsiteY117" fmla="*/ 432244 h 812606"/>
                <a:gd name="connsiteX118" fmla="*/ 11274681 w 13209935"/>
                <a:gd name="connsiteY118" fmla="*/ 480214 h 812606"/>
                <a:gd name="connsiteX119" fmla="*/ 11261427 w 13209935"/>
                <a:gd name="connsiteY119" fmla="*/ 500849 h 812606"/>
                <a:gd name="connsiteX120" fmla="*/ 11243937 w 13209935"/>
                <a:gd name="connsiteY120" fmla="*/ 541285 h 812606"/>
                <a:gd name="connsiteX121" fmla="*/ 11251628 w 13209935"/>
                <a:gd name="connsiteY121" fmla="*/ 516101 h 812606"/>
                <a:gd name="connsiteX122" fmla="*/ 11245519 w 13209935"/>
                <a:gd name="connsiteY122" fmla="*/ 525613 h 812606"/>
                <a:gd name="connsiteX123" fmla="*/ 10753766 w 13209935"/>
                <a:gd name="connsiteY123" fmla="*/ 812603 h 812606"/>
                <a:gd name="connsiteX124" fmla="*/ 10383339 w 13209935"/>
                <a:gd name="connsiteY124" fmla="*/ 664007 h 812606"/>
                <a:gd name="connsiteX125" fmla="*/ 10335133 w 13209935"/>
                <a:gd name="connsiteY125" fmla="*/ 616668 h 812606"/>
                <a:gd name="connsiteX126" fmla="*/ 10330819 w 13209935"/>
                <a:gd name="connsiteY126" fmla="*/ 625292 h 812606"/>
                <a:gd name="connsiteX127" fmla="*/ 10321284 w 13209935"/>
                <a:gd name="connsiteY127" fmla="*/ 607627 h 812606"/>
                <a:gd name="connsiteX128" fmla="*/ 9881455 w 13209935"/>
                <a:gd name="connsiteY128" fmla="*/ 320302 h 812606"/>
                <a:gd name="connsiteX129" fmla="*/ 9615844 w 13209935"/>
                <a:gd name="connsiteY129" fmla="*/ 411089 h 812606"/>
                <a:gd name="connsiteX130" fmla="*/ 9570637 w 13209935"/>
                <a:gd name="connsiteY130" fmla="*/ 449000 h 812606"/>
                <a:gd name="connsiteX131" fmla="*/ 9565064 w 13209935"/>
                <a:gd name="connsiteY131" fmla="*/ 456073 h 812606"/>
                <a:gd name="connsiteX132" fmla="*/ 9530943 w 13209935"/>
                <a:gd name="connsiteY132" fmla="*/ 488902 h 812606"/>
                <a:gd name="connsiteX133" fmla="*/ 9505862 w 13209935"/>
                <a:gd name="connsiteY133" fmla="*/ 515951 h 812606"/>
                <a:gd name="connsiteX134" fmla="*/ 9416627 w 13209935"/>
                <a:gd name="connsiteY134" fmla="*/ 652795 h 812606"/>
                <a:gd name="connsiteX135" fmla="*/ 9399117 w 13209935"/>
                <a:gd name="connsiteY135" fmla="*/ 693279 h 812606"/>
                <a:gd name="connsiteX136" fmla="*/ 9416801 w 13209935"/>
                <a:gd name="connsiteY136" fmla="*/ 635378 h 812606"/>
                <a:gd name="connsiteX137" fmla="*/ 9453140 w 13209935"/>
                <a:gd name="connsiteY137" fmla="*/ 553928 h 812606"/>
                <a:gd name="connsiteX138" fmla="*/ 9411860 w 13209935"/>
                <a:gd name="connsiteY138" fmla="*/ 583206 h 812606"/>
                <a:gd name="connsiteX139" fmla="*/ 9138288 w 13209935"/>
                <a:gd name="connsiteY139" fmla="*/ 660611 h 812606"/>
                <a:gd name="connsiteX140" fmla="*/ 8767861 w 13209935"/>
                <a:gd name="connsiteY140" fmla="*/ 512015 h 812606"/>
                <a:gd name="connsiteX141" fmla="*/ 8719654 w 13209935"/>
                <a:gd name="connsiteY141" fmla="*/ 464676 h 812606"/>
                <a:gd name="connsiteX142" fmla="*/ 8715341 w 13209935"/>
                <a:gd name="connsiteY142" fmla="*/ 473299 h 812606"/>
                <a:gd name="connsiteX143" fmla="*/ 8705805 w 13209935"/>
                <a:gd name="connsiteY143" fmla="*/ 455635 h 812606"/>
                <a:gd name="connsiteX144" fmla="*/ 8265975 w 13209935"/>
                <a:gd name="connsiteY144" fmla="*/ 168309 h 812606"/>
                <a:gd name="connsiteX145" fmla="*/ 7842913 w 13209935"/>
                <a:gd name="connsiteY145" fmla="*/ 428742 h 812606"/>
                <a:gd name="connsiteX146" fmla="*/ 7842662 w 13209935"/>
                <a:gd name="connsiteY146" fmla="*/ 429151 h 812606"/>
                <a:gd name="connsiteX147" fmla="*/ 7841170 w 13209935"/>
                <a:gd name="connsiteY147" fmla="*/ 432245 h 812606"/>
                <a:gd name="connsiteX148" fmla="*/ 7814384 w 13209935"/>
                <a:gd name="connsiteY148" fmla="*/ 480215 h 812606"/>
                <a:gd name="connsiteX149" fmla="*/ 7801128 w 13209935"/>
                <a:gd name="connsiteY149" fmla="*/ 500850 h 812606"/>
                <a:gd name="connsiteX150" fmla="*/ 7783639 w 13209935"/>
                <a:gd name="connsiteY150" fmla="*/ 541286 h 812606"/>
                <a:gd name="connsiteX151" fmla="*/ 7791330 w 13209935"/>
                <a:gd name="connsiteY151" fmla="*/ 516102 h 812606"/>
                <a:gd name="connsiteX152" fmla="*/ 7785220 w 13209935"/>
                <a:gd name="connsiteY152" fmla="*/ 525614 h 812606"/>
                <a:gd name="connsiteX153" fmla="*/ 7293469 w 13209935"/>
                <a:gd name="connsiteY153" fmla="*/ 812604 h 812606"/>
                <a:gd name="connsiteX154" fmla="*/ 6923041 w 13209935"/>
                <a:gd name="connsiteY154" fmla="*/ 664008 h 812606"/>
                <a:gd name="connsiteX155" fmla="*/ 6874835 w 13209935"/>
                <a:gd name="connsiteY155" fmla="*/ 616669 h 812606"/>
                <a:gd name="connsiteX156" fmla="*/ 6870521 w 13209935"/>
                <a:gd name="connsiteY156" fmla="*/ 625293 h 812606"/>
                <a:gd name="connsiteX157" fmla="*/ 6860986 w 13209935"/>
                <a:gd name="connsiteY157" fmla="*/ 607628 h 812606"/>
                <a:gd name="connsiteX158" fmla="*/ 6421156 w 13209935"/>
                <a:gd name="connsiteY158" fmla="*/ 320302 h 812606"/>
                <a:gd name="connsiteX159" fmla="*/ 6155547 w 13209935"/>
                <a:gd name="connsiteY159" fmla="*/ 411089 h 812606"/>
                <a:gd name="connsiteX160" fmla="*/ 6110342 w 13209935"/>
                <a:gd name="connsiteY160" fmla="*/ 448999 h 812606"/>
                <a:gd name="connsiteX161" fmla="*/ 6104766 w 13209935"/>
                <a:gd name="connsiteY161" fmla="*/ 456075 h 812606"/>
                <a:gd name="connsiteX162" fmla="*/ 6070636 w 13209935"/>
                <a:gd name="connsiteY162" fmla="*/ 488913 h 812606"/>
                <a:gd name="connsiteX163" fmla="*/ 6045564 w 13209935"/>
                <a:gd name="connsiteY163" fmla="*/ 515952 h 812606"/>
                <a:gd name="connsiteX164" fmla="*/ 5956329 w 13209935"/>
                <a:gd name="connsiteY164" fmla="*/ 652796 h 812606"/>
                <a:gd name="connsiteX165" fmla="*/ 5938820 w 13209935"/>
                <a:gd name="connsiteY165" fmla="*/ 693280 h 812606"/>
                <a:gd name="connsiteX166" fmla="*/ 5956503 w 13209935"/>
                <a:gd name="connsiteY166" fmla="*/ 635379 h 812606"/>
                <a:gd name="connsiteX167" fmla="*/ 5992841 w 13209935"/>
                <a:gd name="connsiteY167" fmla="*/ 553930 h 812606"/>
                <a:gd name="connsiteX168" fmla="*/ 5951562 w 13209935"/>
                <a:gd name="connsiteY168" fmla="*/ 583208 h 812606"/>
                <a:gd name="connsiteX169" fmla="*/ 5677990 w 13209935"/>
                <a:gd name="connsiteY169" fmla="*/ 660613 h 812606"/>
                <a:gd name="connsiteX170" fmla="*/ 5307563 w 13209935"/>
                <a:gd name="connsiteY170" fmla="*/ 512017 h 812606"/>
                <a:gd name="connsiteX171" fmla="*/ 5259356 w 13209935"/>
                <a:gd name="connsiteY171" fmla="*/ 464678 h 812606"/>
                <a:gd name="connsiteX172" fmla="*/ 5255043 w 13209935"/>
                <a:gd name="connsiteY172" fmla="*/ 473301 h 812606"/>
                <a:gd name="connsiteX173" fmla="*/ 5245507 w 13209935"/>
                <a:gd name="connsiteY173" fmla="*/ 455637 h 812606"/>
                <a:gd name="connsiteX174" fmla="*/ 4805678 w 13209935"/>
                <a:gd name="connsiteY174" fmla="*/ 168311 h 812606"/>
                <a:gd name="connsiteX175" fmla="*/ 4382616 w 13209935"/>
                <a:gd name="connsiteY175" fmla="*/ 428744 h 812606"/>
                <a:gd name="connsiteX176" fmla="*/ 4382364 w 13209935"/>
                <a:gd name="connsiteY176" fmla="*/ 429153 h 812606"/>
                <a:gd name="connsiteX177" fmla="*/ 4380872 w 13209935"/>
                <a:gd name="connsiteY177" fmla="*/ 432247 h 812606"/>
                <a:gd name="connsiteX178" fmla="*/ 4354086 w 13209935"/>
                <a:gd name="connsiteY178" fmla="*/ 480217 h 812606"/>
                <a:gd name="connsiteX179" fmla="*/ 4340830 w 13209935"/>
                <a:gd name="connsiteY179" fmla="*/ 500852 h 812606"/>
                <a:gd name="connsiteX180" fmla="*/ 4323341 w 13209935"/>
                <a:gd name="connsiteY180" fmla="*/ 541288 h 812606"/>
                <a:gd name="connsiteX181" fmla="*/ 4331033 w 13209935"/>
                <a:gd name="connsiteY181" fmla="*/ 516104 h 812606"/>
                <a:gd name="connsiteX182" fmla="*/ 4324922 w 13209935"/>
                <a:gd name="connsiteY182" fmla="*/ 525616 h 812606"/>
                <a:gd name="connsiteX183" fmla="*/ 3833171 w 13209935"/>
                <a:gd name="connsiteY183" fmla="*/ 812606 h 812606"/>
                <a:gd name="connsiteX184" fmla="*/ 3462744 w 13209935"/>
                <a:gd name="connsiteY184" fmla="*/ 664010 h 812606"/>
                <a:gd name="connsiteX185" fmla="*/ 3414537 w 13209935"/>
                <a:gd name="connsiteY185" fmla="*/ 616671 h 812606"/>
                <a:gd name="connsiteX186" fmla="*/ 3410224 w 13209935"/>
                <a:gd name="connsiteY186" fmla="*/ 625295 h 812606"/>
                <a:gd name="connsiteX187" fmla="*/ 3400688 w 13209935"/>
                <a:gd name="connsiteY187" fmla="*/ 607630 h 812606"/>
                <a:gd name="connsiteX188" fmla="*/ 2960859 w 13209935"/>
                <a:gd name="connsiteY188" fmla="*/ 320304 h 812606"/>
                <a:gd name="connsiteX189" fmla="*/ 2695249 w 13209935"/>
                <a:gd name="connsiteY189" fmla="*/ 411091 h 812606"/>
                <a:gd name="connsiteX190" fmla="*/ 2650045 w 13209935"/>
                <a:gd name="connsiteY190" fmla="*/ 449001 h 812606"/>
                <a:gd name="connsiteX191" fmla="*/ 2644468 w 13209935"/>
                <a:gd name="connsiteY191" fmla="*/ 456077 h 812606"/>
                <a:gd name="connsiteX192" fmla="*/ 2610339 w 13209935"/>
                <a:gd name="connsiteY192" fmla="*/ 488915 h 812606"/>
                <a:gd name="connsiteX193" fmla="*/ 2585267 w 13209935"/>
                <a:gd name="connsiteY193" fmla="*/ 515954 h 812606"/>
                <a:gd name="connsiteX194" fmla="*/ 2496032 w 13209935"/>
                <a:gd name="connsiteY194" fmla="*/ 652798 h 812606"/>
                <a:gd name="connsiteX195" fmla="*/ 2478522 w 13209935"/>
                <a:gd name="connsiteY195" fmla="*/ 693282 h 812606"/>
                <a:gd name="connsiteX196" fmla="*/ 2496205 w 13209935"/>
                <a:gd name="connsiteY196" fmla="*/ 635381 h 812606"/>
                <a:gd name="connsiteX197" fmla="*/ 2532543 w 13209935"/>
                <a:gd name="connsiteY197" fmla="*/ 553933 h 812606"/>
                <a:gd name="connsiteX198" fmla="*/ 2491265 w 13209935"/>
                <a:gd name="connsiteY198" fmla="*/ 583210 h 812606"/>
                <a:gd name="connsiteX199" fmla="*/ 2217692 w 13209935"/>
                <a:gd name="connsiteY199" fmla="*/ 660615 h 812606"/>
                <a:gd name="connsiteX200" fmla="*/ 1847265 w 13209935"/>
                <a:gd name="connsiteY200" fmla="*/ 512019 h 812606"/>
                <a:gd name="connsiteX201" fmla="*/ 1799059 w 13209935"/>
                <a:gd name="connsiteY201" fmla="*/ 464680 h 812606"/>
                <a:gd name="connsiteX202" fmla="*/ 1794745 w 13209935"/>
                <a:gd name="connsiteY202" fmla="*/ 473303 h 812606"/>
                <a:gd name="connsiteX203" fmla="*/ 1785209 w 13209935"/>
                <a:gd name="connsiteY203" fmla="*/ 455639 h 812606"/>
                <a:gd name="connsiteX204" fmla="*/ 1345380 w 13209935"/>
                <a:gd name="connsiteY204" fmla="*/ 168313 h 812606"/>
                <a:gd name="connsiteX205" fmla="*/ 922318 w 13209935"/>
                <a:gd name="connsiteY205" fmla="*/ 428746 h 812606"/>
                <a:gd name="connsiteX206" fmla="*/ 922066 w 13209935"/>
                <a:gd name="connsiteY206" fmla="*/ 429155 h 812606"/>
                <a:gd name="connsiteX207" fmla="*/ 920574 w 13209935"/>
                <a:gd name="connsiteY207" fmla="*/ 432249 h 812606"/>
                <a:gd name="connsiteX208" fmla="*/ 893788 w 13209935"/>
                <a:gd name="connsiteY208" fmla="*/ 480219 h 812606"/>
                <a:gd name="connsiteX209" fmla="*/ 880532 w 13209935"/>
                <a:gd name="connsiteY209" fmla="*/ 500854 h 812606"/>
                <a:gd name="connsiteX210" fmla="*/ 863043 w 13209935"/>
                <a:gd name="connsiteY210" fmla="*/ 541290 h 812606"/>
                <a:gd name="connsiteX211" fmla="*/ 870735 w 13209935"/>
                <a:gd name="connsiteY211" fmla="*/ 516106 h 812606"/>
                <a:gd name="connsiteX212" fmla="*/ 864624 w 13209935"/>
                <a:gd name="connsiteY212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48490 w 12346893"/>
                <a:gd name="connsiteY20" fmla="*/ 159813 h 812606"/>
                <a:gd name="connsiteX21" fmla="*/ 1966000 w 12346893"/>
                <a:gd name="connsiteY21" fmla="*/ 119329 h 812606"/>
                <a:gd name="connsiteX22" fmla="*/ 1948317 w 12346893"/>
                <a:gd name="connsiteY22" fmla="*/ 177230 h 812606"/>
                <a:gd name="connsiteX23" fmla="*/ 1911979 w 12346893"/>
                <a:gd name="connsiteY23" fmla="*/ 258678 h 812606"/>
                <a:gd name="connsiteX24" fmla="*/ 1953257 w 12346893"/>
                <a:gd name="connsiteY24" fmla="*/ 229401 h 812606"/>
                <a:gd name="connsiteX25" fmla="*/ 2226830 w 12346893"/>
                <a:gd name="connsiteY25" fmla="*/ 151996 h 812606"/>
                <a:gd name="connsiteX26" fmla="*/ 2597257 w 12346893"/>
                <a:gd name="connsiteY26" fmla="*/ 300592 h 812606"/>
                <a:gd name="connsiteX27" fmla="*/ 2645463 w 12346893"/>
                <a:gd name="connsiteY27" fmla="*/ 347931 h 812606"/>
                <a:gd name="connsiteX28" fmla="*/ 2649777 w 12346893"/>
                <a:gd name="connsiteY28" fmla="*/ 339308 h 812606"/>
                <a:gd name="connsiteX29" fmla="*/ 2659313 w 12346893"/>
                <a:gd name="connsiteY29" fmla="*/ 356972 h 812606"/>
                <a:gd name="connsiteX30" fmla="*/ 3099142 w 12346893"/>
                <a:gd name="connsiteY30" fmla="*/ 644298 h 812606"/>
                <a:gd name="connsiteX31" fmla="*/ 3522204 w 12346893"/>
                <a:gd name="connsiteY31" fmla="*/ 383865 h 812606"/>
                <a:gd name="connsiteX32" fmla="*/ 3522456 w 12346893"/>
                <a:gd name="connsiteY32" fmla="*/ 383456 h 812606"/>
                <a:gd name="connsiteX33" fmla="*/ 3523948 w 12346893"/>
                <a:gd name="connsiteY33" fmla="*/ 380362 h 812606"/>
                <a:gd name="connsiteX34" fmla="*/ 3550734 w 12346893"/>
                <a:gd name="connsiteY34" fmla="*/ 332392 h 812606"/>
                <a:gd name="connsiteX35" fmla="*/ 3563989 w 12346893"/>
                <a:gd name="connsiteY35" fmla="*/ 311757 h 812606"/>
                <a:gd name="connsiteX36" fmla="*/ 3581479 w 12346893"/>
                <a:gd name="connsiteY36" fmla="*/ 271321 h 812606"/>
                <a:gd name="connsiteX37" fmla="*/ 3573787 w 12346893"/>
                <a:gd name="connsiteY37" fmla="*/ 296505 h 812606"/>
                <a:gd name="connsiteX38" fmla="*/ 3579897 w 12346893"/>
                <a:gd name="connsiteY38" fmla="*/ 286993 h 812606"/>
                <a:gd name="connsiteX39" fmla="*/ 4071649 w 12346893"/>
                <a:gd name="connsiteY39" fmla="*/ 3 h 812606"/>
                <a:gd name="connsiteX40" fmla="*/ 4442076 w 12346893"/>
                <a:gd name="connsiteY40" fmla="*/ 148599 h 812606"/>
                <a:gd name="connsiteX41" fmla="*/ 4490282 w 12346893"/>
                <a:gd name="connsiteY41" fmla="*/ 195938 h 812606"/>
                <a:gd name="connsiteX42" fmla="*/ 4494596 w 12346893"/>
                <a:gd name="connsiteY42" fmla="*/ 187314 h 812606"/>
                <a:gd name="connsiteX43" fmla="*/ 4504132 w 12346893"/>
                <a:gd name="connsiteY43" fmla="*/ 204979 h 812606"/>
                <a:gd name="connsiteX44" fmla="*/ 4943961 w 12346893"/>
                <a:gd name="connsiteY44" fmla="*/ 492304 h 812606"/>
                <a:gd name="connsiteX45" fmla="*/ 5209571 w 12346893"/>
                <a:gd name="connsiteY45" fmla="*/ 401517 h 812606"/>
                <a:gd name="connsiteX46" fmla="*/ 5254775 w 12346893"/>
                <a:gd name="connsiteY46" fmla="*/ 363608 h 812606"/>
                <a:gd name="connsiteX47" fmla="*/ 5260352 w 12346893"/>
                <a:gd name="connsiteY47" fmla="*/ 356532 h 812606"/>
                <a:gd name="connsiteX48" fmla="*/ 5294481 w 12346893"/>
                <a:gd name="connsiteY48" fmla="*/ 323694 h 812606"/>
                <a:gd name="connsiteX49" fmla="*/ 5319553 w 12346893"/>
                <a:gd name="connsiteY49" fmla="*/ 296655 h 812606"/>
                <a:gd name="connsiteX50" fmla="*/ 5408788 w 12346893"/>
                <a:gd name="connsiteY50" fmla="*/ 159811 h 812606"/>
                <a:gd name="connsiteX51" fmla="*/ 5426298 w 12346893"/>
                <a:gd name="connsiteY51" fmla="*/ 119327 h 812606"/>
                <a:gd name="connsiteX52" fmla="*/ 5408614 w 12346893"/>
                <a:gd name="connsiteY52" fmla="*/ 177228 h 812606"/>
                <a:gd name="connsiteX53" fmla="*/ 5372276 w 12346893"/>
                <a:gd name="connsiteY53" fmla="*/ 258677 h 812606"/>
                <a:gd name="connsiteX54" fmla="*/ 5413555 w 12346893"/>
                <a:gd name="connsiteY54" fmla="*/ 229399 h 812606"/>
                <a:gd name="connsiteX55" fmla="*/ 5687128 w 12346893"/>
                <a:gd name="connsiteY55" fmla="*/ 151994 h 812606"/>
                <a:gd name="connsiteX56" fmla="*/ 6057555 w 12346893"/>
                <a:gd name="connsiteY56" fmla="*/ 300590 h 812606"/>
                <a:gd name="connsiteX57" fmla="*/ 6105761 w 12346893"/>
                <a:gd name="connsiteY57" fmla="*/ 347929 h 812606"/>
                <a:gd name="connsiteX58" fmla="*/ 6110075 w 12346893"/>
                <a:gd name="connsiteY58" fmla="*/ 339306 h 812606"/>
                <a:gd name="connsiteX59" fmla="*/ 6119611 w 12346893"/>
                <a:gd name="connsiteY59" fmla="*/ 356970 h 812606"/>
                <a:gd name="connsiteX60" fmla="*/ 6559439 w 12346893"/>
                <a:gd name="connsiteY60" fmla="*/ 644296 h 812606"/>
                <a:gd name="connsiteX61" fmla="*/ 6982502 w 12346893"/>
                <a:gd name="connsiteY61" fmla="*/ 383863 h 812606"/>
                <a:gd name="connsiteX62" fmla="*/ 6982753 w 12346893"/>
                <a:gd name="connsiteY62" fmla="*/ 383454 h 812606"/>
                <a:gd name="connsiteX63" fmla="*/ 6984246 w 12346893"/>
                <a:gd name="connsiteY63" fmla="*/ 380360 h 812606"/>
                <a:gd name="connsiteX64" fmla="*/ 7011032 w 12346893"/>
                <a:gd name="connsiteY64" fmla="*/ 332390 h 812606"/>
                <a:gd name="connsiteX65" fmla="*/ 7024286 w 12346893"/>
                <a:gd name="connsiteY65" fmla="*/ 311755 h 812606"/>
                <a:gd name="connsiteX66" fmla="*/ 7041777 w 12346893"/>
                <a:gd name="connsiteY66" fmla="*/ 271319 h 812606"/>
                <a:gd name="connsiteX67" fmla="*/ 7034085 w 12346893"/>
                <a:gd name="connsiteY67" fmla="*/ 296503 h 812606"/>
                <a:gd name="connsiteX68" fmla="*/ 7040195 w 12346893"/>
                <a:gd name="connsiteY68" fmla="*/ 286991 h 812606"/>
                <a:gd name="connsiteX69" fmla="*/ 7531947 w 12346893"/>
                <a:gd name="connsiteY69" fmla="*/ 1 h 812606"/>
                <a:gd name="connsiteX70" fmla="*/ 7902374 w 12346893"/>
                <a:gd name="connsiteY70" fmla="*/ 148597 h 812606"/>
                <a:gd name="connsiteX71" fmla="*/ 7950580 w 12346893"/>
                <a:gd name="connsiteY71" fmla="*/ 195936 h 812606"/>
                <a:gd name="connsiteX72" fmla="*/ 7954894 w 12346893"/>
                <a:gd name="connsiteY72" fmla="*/ 187312 h 812606"/>
                <a:gd name="connsiteX73" fmla="*/ 7964430 w 12346893"/>
                <a:gd name="connsiteY73" fmla="*/ 204977 h 812606"/>
                <a:gd name="connsiteX74" fmla="*/ 8404258 w 12346893"/>
                <a:gd name="connsiteY74" fmla="*/ 492302 h 812606"/>
                <a:gd name="connsiteX75" fmla="*/ 8669869 w 12346893"/>
                <a:gd name="connsiteY75" fmla="*/ 401515 h 812606"/>
                <a:gd name="connsiteX76" fmla="*/ 8715076 w 12346893"/>
                <a:gd name="connsiteY76" fmla="*/ 363604 h 812606"/>
                <a:gd name="connsiteX77" fmla="*/ 8720650 w 12346893"/>
                <a:gd name="connsiteY77" fmla="*/ 356531 h 812606"/>
                <a:gd name="connsiteX78" fmla="*/ 8754770 w 12346893"/>
                <a:gd name="connsiteY78" fmla="*/ 323702 h 812606"/>
                <a:gd name="connsiteX79" fmla="*/ 8779851 w 12346893"/>
                <a:gd name="connsiteY79" fmla="*/ 296653 h 812606"/>
                <a:gd name="connsiteX80" fmla="*/ 8869086 w 12346893"/>
                <a:gd name="connsiteY80" fmla="*/ 159809 h 812606"/>
                <a:gd name="connsiteX81" fmla="*/ 8886596 w 12346893"/>
                <a:gd name="connsiteY81" fmla="*/ 119325 h 812606"/>
                <a:gd name="connsiteX82" fmla="*/ 8868912 w 12346893"/>
                <a:gd name="connsiteY82" fmla="*/ 177226 h 812606"/>
                <a:gd name="connsiteX83" fmla="*/ 8832573 w 12346893"/>
                <a:gd name="connsiteY83" fmla="*/ 258676 h 812606"/>
                <a:gd name="connsiteX84" fmla="*/ 8873853 w 12346893"/>
                <a:gd name="connsiteY84" fmla="*/ 229399 h 812606"/>
                <a:gd name="connsiteX85" fmla="*/ 9147426 w 12346893"/>
                <a:gd name="connsiteY85" fmla="*/ 151993 h 812606"/>
                <a:gd name="connsiteX86" fmla="*/ 9517853 w 12346893"/>
                <a:gd name="connsiteY86" fmla="*/ 300589 h 812606"/>
                <a:gd name="connsiteX87" fmla="*/ 9566059 w 12346893"/>
                <a:gd name="connsiteY87" fmla="*/ 347928 h 812606"/>
                <a:gd name="connsiteX88" fmla="*/ 9570373 w 12346893"/>
                <a:gd name="connsiteY88" fmla="*/ 339305 h 812606"/>
                <a:gd name="connsiteX89" fmla="*/ 9579908 w 12346893"/>
                <a:gd name="connsiteY89" fmla="*/ 356969 h 812606"/>
                <a:gd name="connsiteX90" fmla="*/ 10019738 w 12346893"/>
                <a:gd name="connsiteY90" fmla="*/ 644295 h 812606"/>
                <a:gd name="connsiteX91" fmla="*/ 10442800 w 12346893"/>
                <a:gd name="connsiteY91" fmla="*/ 383862 h 812606"/>
                <a:gd name="connsiteX92" fmla="*/ 10443052 w 12346893"/>
                <a:gd name="connsiteY92" fmla="*/ 383453 h 812606"/>
                <a:gd name="connsiteX93" fmla="*/ 10444544 w 12346893"/>
                <a:gd name="connsiteY93" fmla="*/ 380359 h 812606"/>
                <a:gd name="connsiteX94" fmla="*/ 10471330 w 12346893"/>
                <a:gd name="connsiteY94" fmla="*/ 332389 h 812606"/>
                <a:gd name="connsiteX95" fmla="*/ 10484585 w 12346893"/>
                <a:gd name="connsiteY95" fmla="*/ 311754 h 812606"/>
                <a:gd name="connsiteX96" fmla="*/ 10502074 w 12346893"/>
                <a:gd name="connsiteY96" fmla="*/ 271318 h 812606"/>
                <a:gd name="connsiteX97" fmla="*/ 10494383 w 12346893"/>
                <a:gd name="connsiteY97" fmla="*/ 296502 h 812606"/>
                <a:gd name="connsiteX98" fmla="*/ 10500493 w 12346893"/>
                <a:gd name="connsiteY98" fmla="*/ 286990 h 812606"/>
                <a:gd name="connsiteX99" fmla="*/ 10992245 w 12346893"/>
                <a:gd name="connsiteY99" fmla="*/ 0 h 812606"/>
                <a:gd name="connsiteX100" fmla="*/ 11362672 w 12346893"/>
                <a:gd name="connsiteY100" fmla="*/ 148596 h 812606"/>
                <a:gd name="connsiteX101" fmla="*/ 11410878 w 12346893"/>
                <a:gd name="connsiteY101" fmla="*/ 195935 h 812606"/>
                <a:gd name="connsiteX102" fmla="*/ 11415192 w 12346893"/>
                <a:gd name="connsiteY102" fmla="*/ 187311 h 812606"/>
                <a:gd name="connsiteX103" fmla="*/ 11424728 w 12346893"/>
                <a:gd name="connsiteY103" fmla="*/ 204976 h 812606"/>
                <a:gd name="connsiteX104" fmla="*/ 11864557 w 12346893"/>
                <a:gd name="connsiteY104" fmla="*/ 492302 h 812606"/>
                <a:gd name="connsiteX105" fmla="*/ 12329384 w 12346893"/>
                <a:gd name="connsiteY105" fmla="*/ 159808 h 812606"/>
                <a:gd name="connsiteX106" fmla="*/ 12346893 w 12346893"/>
                <a:gd name="connsiteY106" fmla="*/ 119324 h 812606"/>
                <a:gd name="connsiteX107" fmla="*/ 12329210 w 12346893"/>
                <a:gd name="connsiteY107" fmla="*/ 177225 h 812606"/>
                <a:gd name="connsiteX108" fmla="*/ 11735544 w 12346893"/>
                <a:gd name="connsiteY108" fmla="*/ 660610 h 812606"/>
                <a:gd name="connsiteX109" fmla="*/ 11365117 w 12346893"/>
                <a:gd name="connsiteY109" fmla="*/ 512014 h 812606"/>
                <a:gd name="connsiteX110" fmla="*/ 11316911 w 12346893"/>
                <a:gd name="connsiteY110" fmla="*/ 464675 h 812606"/>
                <a:gd name="connsiteX111" fmla="*/ 11312596 w 12346893"/>
                <a:gd name="connsiteY111" fmla="*/ 473298 h 812606"/>
                <a:gd name="connsiteX112" fmla="*/ 11303061 w 12346893"/>
                <a:gd name="connsiteY112" fmla="*/ 455634 h 812606"/>
                <a:gd name="connsiteX113" fmla="*/ 10863232 w 12346893"/>
                <a:gd name="connsiteY113" fmla="*/ 168308 h 812606"/>
                <a:gd name="connsiteX114" fmla="*/ 10440170 w 12346893"/>
                <a:gd name="connsiteY114" fmla="*/ 428741 h 812606"/>
                <a:gd name="connsiteX115" fmla="*/ 10439918 w 12346893"/>
                <a:gd name="connsiteY115" fmla="*/ 429150 h 812606"/>
                <a:gd name="connsiteX116" fmla="*/ 10438426 w 12346893"/>
                <a:gd name="connsiteY116" fmla="*/ 432244 h 812606"/>
                <a:gd name="connsiteX117" fmla="*/ 10411639 w 12346893"/>
                <a:gd name="connsiteY117" fmla="*/ 480214 h 812606"/>
                <a:gd name="connsiteX118" fmla="*/ 10398385 w 12346893"/>
                <a:gd name="connsiteY118" fmla="*/ 500849 h 812606"/>
                <a:gd name="connsiteX119" fmla="*/ 10380895 w 12346893"/>
                <a:gd name="connsiteY119" fmla="*/ 541285 h 812606"/>
                <a:gd name="connsiteX120" fmla="*/ 10388586 w 12346893"/>
                <a:gd name="connsiteY120" fmla="*/ 516101 h 812606"/>
                <a:gd name="connsiteX121" fmla="*/ 10382477 w 12346893"/>
                <a:gd name="connsiteY121" fmla="*/ 525613 h 812606"/>
                <a:gd name="connsiteX122" fmla="*/ 9890724 w 12346893"/>
                <a:gd name="connsiteY122" fmla="*/ 812603 h 812606"/>
                <a:gd name="connsiteX123" fmla="*/ 9520297 w 12346893"/>
                <a:gd name="connsiteY123" fmla="*/ 664007 h 812606"/>
                <a:gd name="connsiteX124" fmla="*/ 9472091 w 12346893"/>
                <a:gd name="connsiteY124" fmla="*/ 616668 h 812606"/>
                <a:gd name="connsiteX125" fmla="*/ 9467777 w 12346893"/>
                <a:gd name="connsiteY125" fmla="*/ 625292 h 812606"/>
                <a:gd name="connsiteX126" fmla="*/ 9458242 w 12346893"/>
                <a:gd name="connsiteY126" fmla="*/ 607627 h 812606"/>
                <a:gd name="connsiteX127" fmla="*/ 9018413 w 12346893"/>
                <a:gd name="connsiteY127" fmla="*/ 320302 h 812606"/>
                <a:gd name="connsiteX128" fmla="*/ 8752802 w 12346893"/>
                <a:gd name="connsiteY128" fmla="*/ 411089 h 812606"/>
                <a:gd name="connsiteX129" fmla="*/ 8707595 w 12346893"/>
                <a:gd name="connsiteY129" fmla="*/ 449000 h 812606"/>
                <a:gd name="connsiteX130" fmla="*/ 8702022 w 12346893"/>
                <a:gd name="connsiteY130" fmla="*/ 456073 h 812606"/>
                <a:gd name="connsiteX131" fmla="*/ 8667901 w 12346893"/>
                <a:gd name="connsiteY131" fmla="*/ 488902 h 812606"/>
                <a:gd name="connsiteX132" fmla="*/ 8642820 w 12346893"/>
                <a:gd name="connsiteY132" fmla="*/ 515951 h 812606"/>
                <a:gd name="connsiteX133" fmla="*/ 8553585 w 12346893"/>
                <a:gd name="connsiteY133" fmla="*/ 652795 h 812606"/>
                <a:gd name="connsiteX134" fmla="*/ 8536075 w 12346893"/>
                <a:gd name="connsiteY134" fmla="*/ 693279 h 812606"/>
                <a:gd name="connsiteX135" fmla="*/ 8553759 w 12346893"/>
                <a:gd name="connsiteY135" fmla="*/ 635378 h 812606"/>
                <a:gd name="connsiteX136" fmla="*/ 8590098 w 12346893"/>
                <a:gd name="connsiteY136" fmla="*/ 553928 h 812606"/>
                <a:gd name="connsiteX137" fmla="*/ 8548818 w 12346893"/>
                <a:gd name="connsiteY137" fmla="*/ 583206 h 812606"/>
                <a:gd name="connsiteX138" fmla="*/ 8275246 w 12346893"/>
                <a:gd name="connsiteY138" fmla="*/ 660611 h 812606"/>
                <a:gd name="connsiteX139" fmla="*/ 7904819 w 12346893"/>
                <a:gd name="connsiteY139" fmla="*/ 512015 h 812606"/>
                <a:gd name="connsiteX140" fmla="*/ 7856612 w 12346893"/>
                <a:gd name="connsiteY140" fmla="*/ 464676 h 812606"/>
                <a:gd name="connsiteX141" fmla="*/ 7852299 w 12346893"/>
                <a:gd name="connsiteY141" fmla="*/ 473299 h 812606"/>
                <a:gd name="connsiteX142" fmla="*/ 7842763 w 12346893"/>
                <a:gd name="connsiteY142" fmla="*/ 455635 h 812606"/>
                <a:gd name="connsiteX143" fmla="*/ 7402933 w 12346893"/>
                <a:gd name="connsiteY143" fmla="*/ 168309 h 812606"/>
                <a:gd name="connsiteX144" fmla="*/ 6979871 w 12346893"/>
                <a:gd name="connsiteY144" fmla="*/ 428742 h 812606"/>
                <a:gd name="connsiteX145" fmla="*/ 6979620 w 12346893"/>
                <a:gd name="connsiteY145" fmla="*/ 429151 h 812606"/>
                <a:gd name="connsiteX146" fmla="*/ 6978128 w 12346893"/>
                <a:gd name="connsiteY146" fmla="*/ 432245 h 812606"/>
                <a:gd name="connsiteX147" fmla="*/ 6951342 w 12346893"/>
                <a:gd name="connsiteY147" fmla="*/ 480215 h 812606"/>
                <a:gd name="connsiteX148" fmla="*/ 6938086 w 12346893"/>
                <a:gd name="connsiteY148" fmla="*/ 500850 h 812606"/>
                <a:gd name="connsiteX149" fmla="*/ 6920597 w 12346893"/>
                <a:gd name="connsiteY149" fmla="*/ 541286 h 812606"/>
                <a:gd name="connsiteX150" fmla="*/ 6928288 w 12346893"/>
                <a:gd name="connsiteY150" fmla="*/ 516102 h 812606"/>
                <a:gd name="connsiteX151" fmla="*/ 6922178 w 12346893"/>
                <a:gd name="connsiteY151" fmla="*/ 525614 h 812606"/>
                <a:gd name="connsiteX152" fmla="*/ 6430427 w 12346893"/>
                <a:gd name="connsiteY152" fmla="*/ 812604 h 812606"/>
                <a:gd name="connsiteX153" fmla="*/ 6059999 w 12346893"/>
                <a:gd name="connsiteY153" fmla="*/ 664008 h 812606"/>
                <a:gd name="connsiteX154" fmla="*/ 6011793 w 12346893"/>
                <a:gd name="connsiteY154" fmla="*/ 616669 h 812606"/>
                <a:gd name="connsiteX155" fmla="*/ 6007479 w 12346893"/>
                <a:gd name="connsiteY155" fmla="*/ 625293 h 812606"/>
                <a:gd name="connsiteX156" fmla="*/ 5997944 w 12346893"/>
                <a:gd name="connsiteY156" fmla="*/ 607628 h 812606"/>
                <a:gd name="connsiteX157" fmla="*/ 5558114 w 12346893"/>
                <a:gd name="connsiteY157" fmla="*/ 320302 h 812606"/>
                <a:gd name="connsiteX158" fmla="*/ 5292505 w 12346893"/>
                <a:gd name="connsiteY158" fmla="*/ 411089 h 812606"/>
                <a:gd name="connsiteX159" fmla="*/ 5247300 w 12346893"/>
                <a:gd name="connsiteY159" fmla="*/ 448999 h 812606"/>
                <a:gd name="connsiteX160" fmla="*/ 5241724 w 12346893"/>
                <a:gd name="connsiteY160" fmla="*/ 456075 h 812606"/>
                <a:gd name="connsiteX161" fmla="*/ 5207594 w 12346893"/>
                <a:gd name="connsiteY161" fmla="*/ 488913 h 812606"/>
                <a:gd name="connsiteX162" fmla="*/ 5182522 w 12346893"/>
                <a:gd name="connsiteY162" fmla="*/ 515952 h 812606"/>
                <a:gd name="connsiteX163" fmla="*/ 5093287 w 12346893"/>
                <a:gd name="connsiteY163" fmla="*/ 652796 h 812606"/>
                <a:gd name="connsiteX164" fmla="*/ 5075778 w 12346893"/>
                <a:gd name="connsiteY164" fmla="*/ 693280 h 812606"/>
                <a:gd name="connsiteX165" fmla="*/ 5093461 w 12346893"/>
                <a:gd name="connsiteY165" fmla="*/ 635379 h 812606"/>
                <a:gd name="connsiteX166" fmla="*/ 5129799 w 12346893"/>
                <a:gd name="connsiteY166" fmla="*/ 553930 h 812606"/>
                <a:gd name="connsiteX167" fmla="*/ 5088520 w 12346893"/>
                <a:gd name="connsiteY167" fmla="*/ 583208 h 812606"/>
                <a:gd name="connsiteX168" fmla="*/ 4814948 w 12346893"/>
                <a:gd name="connsiteY168" fmla="*/ 660613 h 812606"/>
                <a:gd name="connsiteX169" fmla="*/ 4444521 w 12346893"/>
                <a:gd name="connsiteY169" fmla="*/ 512017 h 812606"/>
                <a:gd name="connsiteX170" fmla="*/ 4396314 w 12346893"/>
                <a:gd name="connsiteY170" fmla="*/ 464678 h 812606"/>
                <a:gd name="connsiteX171" fmla="*/ 4392001 w 12346893"/>
                <a:gd name="connsiteY171" fmla="*/ 473301 h 812606"/>
                <a:gd name="connsiteX172" fmla="*/ 4382465 w 12346893"/>
                <a:gd name="connsiteY172" fmla="*/ 455637 h 812606"/>
                <a:gd name="connsiteX173" fmla="*/ 3942636 w 12346893"/>
                <a:gd name="connsiteY173" fmla="*/ 168311 h 812606"/>
                <a:gd name="connsiteX174" fmla="*/ 3519574 w 12346893"/>
                <a:gd name="connsiteY174" fmla="*/ 428744 h 812606"/>
                <a:gd name="connsiteX175" fmla="*/ 3519322 w 12346893"/>
                <a:gd name="connsiteY175" fmla="*/ 429153 h 812606"/>
                <a:gd name="connsiteX176" fmla="*/ 3517830 w 12346893"/>
                <a:gd name="connsiteY176" fmla="*/ 432247 h 812606"/>
                <a:gd name="connsiteX177" fmla="*/ 3491044 w 12346893"/>
                <a:gd name="connsiteY177" fmla="*/ 480217 h 812606"/>
                <a:gd name="connsiteX178" fmla="*/ 3477788 w 12346893"/>
                <a:gd name="connsiteY178" fmla="*/ 500852 h 812606"/>
                <a:gd name="connsiteX179" fmla="*/ 3460299 w 12346893"/>
                <a:gd name="connsiteY179" fmla="*/ 541288 h 812606"/>
                <a:gd name="connsiteX180" fmla="*/ 3467991 w 12346893"/>
                <a:gd name="connsiteY180" fmla="*/ 516104 h 812606"/>
                <a:gd name="connsiteX181" fmla="*/ 3461880 w 12346893"/>
                <a:gd name="connsiteY181" fmla="*/ 525616 h 812606"/>
                <a:gd name="connsiteX182" fmla="*/ 2970129 w 12346893"/>
                <a:gd name="connsiteY182" fmla="*/ 812606 h 812606"/>
                <a:gd name="connsiteX183" fmla="*/ 2599702 w 12346893"/>
                <a:gd name="connsiteY183" fmla="*/ 664010 h 812606"/>
                <a:gd name="connsiteX184" fmla="*/ 2551495 w 12346893"/>
                <a:gd name="connsiteY184" fmla="*/ 616671 h 812606"/>
                <a:gd name="connsiteX185" fmla="*/ 2547182 w 12346893"/>
                <a:gd name="connsiteY185" fmla="*/ 625295 h 812606"/>
                <a:gd name="connsiteX186" fmla="*/ 2537646 w 12346893"/>
                <a:gd name="connsiteY186" fmla="*/ 607630 h 812606"/>
                <a:gd name="connsiteX187" fmla="*/ 2097817 w 12346893"/>
                <a:gd name="connsiteY187" fmla="*/ 320304 h 812606"/>
                <a:gd name="connsiteX188" fmla="*/ 1832207 w 12346893"/>
                <a:gd name="connsiteY188" fmla="*/ 411091 h 812606"/>
                <a:gd name="connsiteX189" fmla="*/ 1787003 w 12346893"/>
                <a:gd name="connsiteY189" fmla="*/ 449001 h 812606"/>
                <a:gd name="connsiteX190" fmla="*/ 1781426 w 12346893"/>
                <a:gd name="connsiteY190" fmla="*/ 456077 h 812606"/>
                <a:gd name="connsiteX191" fmla="*/ 1747297 w 12346893"/>
                <a:gd name="connsiteY191" fmla="*/ 488915 h 812606"/>
                <a:gd name="connsiteX192" fmla="*/ 1722225 w 12346893"/>
                <a:gd name="connsiteY192" fmla="*/ 515954 h 812606"/>
                <a:gd name="connsiteX193" fmla="*/ 1632990 w 12346893"/>
                <a:gd name="connsiteY193" fmla="*/ 652798 h 812606"/>
                <a:gd name="connsiteX194" fmla="*/ 1615480 w 12346893"/>
                <a:gd name="connsiteY194" fmla="*/ 693282 h 812606"/>
                <a:gd name="connsiteX195" fmla="*/ 1633163 w 12346893"/>
                <a:gd name="connsiteY195" fmla="*/ 635381 h 812606"/>
                <a:gd name="connsiteX196" fmla="*/ 1669501 w 12346893"/>
                <a:gd name="connsiteY196" fmla="*/ 553933 h 812606"/>
                <a:gd name="connsiteX197" fmla="*/ 1628223 w 12346893"/>
                <a:gd name="connsiteY197" fmla="*/ 583210 h 812606"/>
                <a:gd name="connsiteX198" fmla="*/ 1354650 w 12346893"/>
                <a:gd name="connsiteY198" fmla="*/ 660615 h 812606"/>
                <a:gd name="connsiteX199" fmla="*/ 984223 w 12346893"/>
                <a:gd name="connsiteY199" fmla="*/ 512019 h 812606"/>
                <a:gd name="connsiteX200" fmla="*/ 936017 w 12346893"/>
                <a:gd name="connsiteY200" fmla="*/ 464680 h 812606"/>
                <a:gd name="connsiteX201" fmla="*/ 931703 w 12346893"/>
                <a:gd name="connsiteY201" fmla="*/ 473303 h 812606"/>
                <a:gd name="connsiteX202" fmla="*/ 922167 w 12346893"/>
                <a:gd name="connsiteY202" fmla="*/ 455639 h 812606"/>
                <a:gd name="connsiteX203" fmla="*/ 482338 w 12346893"/>
                <a:gd name="connsiteY203" fmla="*/ 168313 h 812606"/>
                <a:gd name="connsiteX204" fmla="*/ 59276 w 12346893"/>
                <a:gd name="connsiteY204" fmla="*/ 428746 h 812606"/>
                <a:gd name="connsiteX205" fmla="*/ 59024 w 12346893"/>
                <a:gd name="connsiteY205" fmla="*/ 429155 h 812606"/>
                <a:gd name="connsiteX206" fmla="*/ 57532 w 12346893"/>
                <a:gd name="connsiteY206" fmla="*/ 432249 h 812606"/>
                <a:gd name="connsiteX207" fmla="*/ 30746 w 12346893"/>
                <a:gd name="connsiteY207" fmla="*/ 480219 h 812606"/>
                <a:gd name="connsiteX208" fmla="*/ 17490 w 12346893"/>
                <a:gd name="connsiteY208" fmla="*/ 500854 h 812606"/>
                <a:gd name="connsiteX209" fmla="*/ 1 w 12346893"/>
                <a:gd name="connsiteY209" fmla="*/ 541290 h 812606"/>
                <a:gd name="connsiteX210" fmla="*/ 7693 w 12346893"/>
                <a:gd name="connsiteY210" fmla="*/ 516106 h 812606"/>
                <a:gd name="connsiteX211" fmla="*/ 1582 w 12346893"/>
                <a:gd name="connsiteY211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859253 w 12346891"/>
                <a:gd name="connsiteY19" fmla="*/ 296657 h 812606"/>
                <a:gd name="connsiteX20" fmla="*/ 1948488 w 12346891"/>
                <a:gd name="connsiteY20" fmla="*/ 159813 h 812606"/>
                <a:gd name="connsiteX21" fmla="*/ 1948315 w 12346891"/>
                <a:gd name="connsiteY21" fmla="*/ 177230 h 812606"/>
                <a:gd name="connsiteX22" fmla="*/ 1911977 w 12346891"/>
                <a:gd name="connsiteY22" fmla="*/ 258678 h 812606"/>
                <a:gd name="connsiteX23" fmla="*/ 1953255 w 12346891"/>
                <a:gd name="connsiteY23" fmla="*/ 229401 h 812606"/>
                <a:gd name="connsiteX24" fmla="*/ 2226828 w 12346891"/>
                <a:gd name="connsiteY24" fmla="*/ 151996 h 812606"/>
                <a:gd name="connsiteX25" fmla="*/ 2597255 w 12346891"/>
                <a:gd name="connsiteY25" fmla="*/ 300592 h 812606"/>
                <a:gd name="connsiteX26" fmla="*/ 2645461 w 12346891"/>
                <a:gd name="connsiteY26" fmla="*/ 347931 h 812606"/>
                <a:gd name="connsiteX27" fmla="*/ 2649775 w 12346891"/>
                <a:gd name="connsiteY27" fmla="*/ 339308 h 812606"/>
                <a:gd name="connsiteX28" fmla="*/ 2659311 w 12346891"/>
                <a:gd name="connsiteY28" fmla="*/ 356972 h 812606"/>
                <a:gd name="connsiteX29" fmla="*/ 3099140 w 12346891"/>
                <a:gd name="connsiteY29" fmla="*/ 644298 h 812606"/>
                <a:gd name="connsiteX30" fmla="*/ 3522202 w 12346891"/>
                <a:gd name="connsiteY30" fmla="*/ 383865 h 812606"/>
                <a:gd name="connsiteX31" fmla="*/ 3522454 w 12346891"/>
                <a:gd name="connsiteY31" fmla="*/ 383456 h 812606"/>
                <a:gd name="connsiteX32" fmla="*/ 3523946 w 12346891"/>
                <a:gd name="connsiteY32" fmla="*/ 380362 h 812606"/>
                <a:gd name="connsiteX33" fmla="*/ 3550732 w 12346891"/>
                <a:gd name="connsiteY33" fmla="*/ 332392 h 812606"/>
                <a:gd name="connsiteX34" fmla="*/ 3563987 w 12346891"/>
                <a:gd name="connsiteY34" fmla="*/ 311757 h 812606"/>
                <a:gd name="connsiteX35" fmla="*/ 3581477 w 12346891"/>
                <a:gd name="connsiteY35" fmla="*/ 271321 h 812606"/>
                <a:gd name="connsiteX36" fmla="*/ 3573785 w 12346891"/>
                <a:gd name="connsiteY36" fmla="*/ 296505 h 812606"/>
                <a:gd name="connsiteX37" fmla="*/ 3579895 w 12346891"/>
                <a:gd name="connsiteY37" fmla="*/ 286993 h 812606"/>
                <a:gd name="connsiteX38" fmla="*/ 4071647 w 12346891"/>
                <a:gd name="connsiteY38" fmla="*/ 3 h 812606"/>
                <a:gd name="connsiteX39" fmla="*/ 4442074 w 12346891"/>
                <a:gd name="connsiteY39" fmla="*/ 148599 h 812606"/>
                <a:gd name="connsiteX40" fmla="*/ 4490280 w 12346891"/>
                <a:gd name="connsiteY40" fmla="*/ 195938 h 812606"/>
                <a:gd name="connsiteX41" fmla="*/ 4494594 w 12346891"/>
                <a:gd name="connsiteY41" fmla="*/ 187314 h 812606"/>
                <a:gd name="connsiteX42" fmla="*/ 4504130 w 12346891"/>
                <a:gd name="connsiteY42" fmla="*/ 204979 h 812606"/>
                <a:gd name="connsiteX43" fmla="*/ 4943959 w 12346891"/>
                <a:gd name="connsiteY43" fmla="*/ 492304 h 812606"/>
                <a:gd name="connsiteX44" fmla="*/ 5209569 w 12346891"/>
                <a:gd name="connsiteY44" fmla="*/ 401517 h 812606"/>
                <a:gd name="connsiteX45" fmla="*/ 5254773 w 12346891"/>
                <a:gd name="connsiteY45" fmla="*/ 363608 h 812606"/>
                <a:gd name="connsiteX46" fmla="*/ 5260350 w 12346891"/>
                <a:gd name="connsiteY46" fmla="*/ 356532 h 812606"/>
                <a:gd name="connsiteX47" fmla="*/ 5294479 w 12346891"/>
                <a:gd name="connsiteY47" fmla="*/ 323694 h 812606"/>
                <a:gd name="connsiteX48" fmla="*/ 5319551 w 12346891"/>
                <a:gd name="connsiteY48" fmla="*/ 296655 h 812606"/>
                <a:gd name="connsiteX49" fmla="*/ 5408786 w 12346891"/>
                <a:gd name="connsiteY49" fmla="*/ 159811 h 812606"/>
                <a:gd name="connsiteX50" fmla="*/ 5426296 w 12346891"/>
                <a:gd name="connsiteY50" fmla="*/ 119327 h 812606"/>
                <a:gd name="connsiteX51" fmla="*/ 5408612 w 12346891"/>
                <a:gd name="connsiteY51" fmla="*/ 177228 h 812606"/>
                <a:gd name="connsiteX52" fmla="*/ 5372274 w 12346891"/>
                <a:gd name="connsiteY52" fmla="*/ 258677 h 812606"/>
                <a:gd name="connsiteX53" fmla="*/ 5413553 w 12346891"/>
                <a:gd name="connsiteY53" fmla="*/ 229399 h 812606"/>
                <a:gd name="connsiteX54" fmla="*/ 5687126 w 12346891"/>
                <a:gd name="connsiteY54" fmla="*/ 151994 h 812606"/>
                <a:gd name="connsiteX55" fmla="*/ 6057553 w 12346891"/>
                <a:gd name="connsiteY55" fmla="*/ 300590 h 812606"/>
                <a:gd name="connsiteX56" fmla="*/ 6105759 w 12346891"/>
                <a:gd name="connsiteY56" fmla="*/ 347929 h 812606"/>
                <a:gd name="connsiteX57" fmla="*/ 6110073 w 12346891"/>
                <a:gd name="connsiteY57" fmla="*/ 339306 h 812606"/>
                <a:gd name="connsiteX58" fmla="*/ 6119609 w 12346891"/>
                <a:gd name="connsiteY58" fmla="*/ 356970 h 812606"/>
                <a:gd name="connsiteX59" fmla="*/ 6559437 w 12346891"/>
                <a:gd name="connsiteY59" fmla="*/ 644296 h 812606"/>
                <a:gd name="connsiteX60" fmla="*/ 6982500 w 12346891"/>
                <a:gd name="connsiteY60" fmla="*/ 383863 h 812606"/>
                <a:gd name="connsiteX61" fmla="*/ 6982751 w 12346891"/>
                <a:gd name="connsiteY61" fmla="*/ 383454 h 812606"/>
                <a:gd name="connsiteX62" fmla="*/ 6984244 w 12346891"/>
                <a:gd name="connsiteY62" fmla="*/ 380360 h 812606"/>
                <a:gd name="connsiteX63" fmla="*/ 7011030 w 12346891"/>
                <a:gd name="connsiteY63" fmla="*/ 332390 h 812606"/>
                <a:gd name="connsiteX64" fmla="*/ 7024284 w 12346891"/>
                <a:gd name="connsiteY64" fmla="*/ 311755 h 812606"/>
                <a:gd name="connsiteX65" fmla="*/ 7041775 w 12346891"/>
                <a:gd name="connsiteY65" fmla="*/ 271319 h 812606"/>
                <a:gd name="connsiteX66" fmla="*/ 7034083 w 12346891"/>
                <a:gd name="connsiteY66" fmla="*/ 296503 h 812606"/>
                <a:gd name="connsiteX67" fmla="*/ 7040193 w 12346891"/>
                <a:gd name="connsiteY67" fmla="*/ 286991 h 812606"/>
                <a:gd name="connsiteX68" fmla="*/ 7531945 w 12346891"/>
                <a:gd name="connsiteY68" fmla="*/ 1 h 812606"/>
                <a:gd name="connsiteX69" fmla="*/ 7902372 w 12346891"/>
                <a:gd name="connsiteY69" fmla="*/ 148597 h 812606"/>
                <a:gd name="connsiteX70" fmla="*/ 7950578 w 12346891"/>
                <a:gd name="connsiteY70" fmla="*/ 195936 h 812606"/>
                <a:gd name="connsiteX71" fmla="*/ 7954892 w 12346891"/>
                <a:gd name="connsiteY71" fmla="*/ 187312 h 812606"/>
                <a:gd name="connsiteX72" fmla="*/ 7964428 w 12346891"/>
                <a:gd name="connsiteY72" fmla="*/ 204977 h 812606"/>
                <a:gd name="connsiteX73" fmla="*/ 8404256 w 12346891"/>
                <a:gd name="connsiteY73" fmla="*/ 492302 h 812606"/>
                <a:gd name="connsiteX74" fmla="*/ 8669867 w 12346891"/>
                <a:gd name="connsiteY74" fmla="*/ 401515 h 812606"/>
                <a:gd name="connsiteX75" fmla="*/ 8715074 w 12346891"/>
                <a:gd name="connsiteY75" fmla="*/ 363604 h 812606"/>
                <a:gd name="connsiteX76" fmla="*/ 8720648 w 12346891"/>
                <a:gd name="connsiteY76" fmla="*/ 356531 h 812606"/>
                <a:gd name="connsiteX77" fmla="*/ 8754768 w 12346891"/>
                <a:gd name="connsiteY77" fmla="*/ 323702 h 812606"/>
                <a:gd name="connsiteX78" fmla="*/ 8779849 w 12346891"/>
                <a:gd name="connsiteY78" fmla="*/ 296653 h 812606"/>
                <a:gd name="connsiteX79" fmla="*/ 8869084 w 12346891"/>
                <a:gd name="connsiteY79" fmla="*/ 159809 h 812606"/>
                <a:gd name="connsiteX80" fmla="*/ 8886594 w 12346891"/>
                <a:gd name="connsiteY80" fmla="*/ 119325 h 812606"/>
                <a:gd name="connsiteX81" fmla="*/ 8868910 w 12346891"/>
                <a:gd name="connsiteY81" fmla="*/ 177226 h 812606"/>
                <a:gd name="connsiteX82" fmla="*/ 8832571 w 12346891"/>
                <a:gd name="connsiteY82" fmla="*/ 258676 h 812606"/>
                <a:gd name="connsiteX83" fmla="*/ 8873851 w 12346891"/>
                <a:gd name="connsiteY83" fmla="*/ 229399 h 812606"/>
                <a:gd name="connsiteX84" fmla="*/ 9147424 w 12346891"/>
                <a:gd name="connsiteY84" fmla="*/ 151993 h 812606"/>
                <a:gd name="connsiteX85" fmla="*/ 9517851 w 12346891"/>
                <a:gd name="connsiteY85" fmla="*/ 300589 h 812606"/>
                <a:gd name="connsiteX86" fmla="*/ 9566057 w 12346891"/>
                <a:gd name="connsiteY86" fmla="*/ 347928 h 812606"/>
                <a:gd name="connsiteX87" fmla="*/ 9570371 w 12346891"/>
                <a:gd name="connsiteY87" fmla="*/ 339305 h 812606"/>
                <a:gd name="connsiteX88" fmla="*/ 9579906 w 12346891"/>
                <a:gd name="connsiteY88" fmla="*/ 356969 h 812606"/>
                <a:gd name="connsiteX89" fmla="*/ 10019736 w 12346891"/>
                <a:gd name="connsiteY89" fmla="*/ 644295 h 812606"/>
                <a:gd name="connsiteX90" fmla="*/ 10442798 w 12346891"/>
                <a:gd name="connsiteY90" fmla="*/ 383862 h 812606"/>
                <a:gd name="connsiteX91" fmla="*/ 10443050 w 12346891"/>
                <a:gd name="connsiteY91" fmla="*/ 383453 h 812606"/>
                <a:gd name="connsiteX92" fmla="*/ 10444542 w 12346891"/>
                <a:gd name="connsiteY92" fmla="*/ 380359 h 812606"/>
                <a:gd name="connsiteX93" fmla="*/ 10471328 w 12346891"/>
                <a:gd name="connsiteY93" fmla="*/ 332389 h 812606"/>
                <a:gd name="connsiteX94" fmla="*/ 10484583 w 12346891"/>
                <a:gd name="connsiteY94" fmla="*/ 311754 h 812606"/>
                <a:gd name="connsiteX95" fmla="*/ 10502072 w 12346891"/>
                <a:gd name="connsiteY95" fmla="*/ 271318 h 812606"/>
                <a:gd name="connsiteX96" fmla="*/ 10494381 w 12346891"/>
                <a:gd name="connsiteY96" fmla="*/ 296502 h 812606"/>
                <a:gd name="connsiteX97" fmla="*/ 10500491 w 12346891"/>
                <a:gd name="connsiteY97" fmla="*/ 286990 h 812606"/>
                <a:gd name="connsiteX98" fmla="*/ 10992243 w 12346891"/>
                <a:gd name="connsiteY98" fmla="*/ 0 h 812606"/>
                <a:gd name="connsiteX99" fmla="*/ 11362670 w 12346891"/>
                <a:gd name="connsiteY99" fmla="*/ 148596 h 812606"/>
                <a:gd name="connsiteX100" fmla="*/ 11410876 w 12346891"/>
                <a:gd name="connsiteY100" fmla="*/ 195935 h 812606"/>
                <a:gd name="connsiteX101" fmla="*/ 11415190 w 12346891"/>
                <a:gd name="connsiteY101" fmla="*/ 187311 h 812606"/>
                <a:gd name="connsiteX102" fmla="*/ 11424726 w 12346891"/>
                <a:gd name="connsiteY102" fmla="*/ 204976 h 812606"/>
                <a:gd name="connsiteX103" fmla="*/ 11864555 w 12346891"/>
                <a:gd name="connsiteY103" fmla="*/ 492302 h 812606"/>
                <a:gd name="connsiteX104" fmla="*/ 12329382 w 12346891"/>
                <a:gd name="connsiteY104" fmla="*/ 159808 h 812606"/>
                <a:gd name="connsiteX105" fmla="*/ 12346891 w 12346891"/>
                <a:gd name="connsiteY105" fmla="*/ 119324 h 812606"/>
                <a:gd name="connsiteX106" fmla="*/ 12329208 w 12346891"/>
                <a:gd name="connsiteY106" fmla="*/ 177225 h 812606"/>
                <a:gd name="connsiteX107" fmla="*/ 11735542 w 12346891"/>
                <a:gd name="connsiteY107" fmla="*/ 660610 h 812606"/>
                <a:gd name="connsiteX108" fmla="*/ 11365115 w 12346891"/>
                <a:gd name="connsiteY108" fmla="*/ 512014 h 812606"/>
                <a:gd name="connsiteX109" fmla="*/ 11316909 w 12346891"/>
                <a:gd name="connsiteY109" fmla="*/ 464675 h 812606"/>
                <a:gd name="connsiteX110" fmla="*/ 11312594 w 12346891"/>
                <a:gd name="connsiteY110" fmla="*/ 473298 h 812606"/>
                <a:gd name="connsiteX111" fmla="*/ 11303059 w 12346891"/>
                <a:gd name="connsiteY111" fmla="*/ 455634 h 812606"/>
                <a:gd name="connsiteX112" fmla="*/ 10863230 w 12346891"/>
                <a:gd name="connsiteY112" fmla="*/ 168308 h 812606"/>
                <a:gd name="connsiteX113" fmla="*/ 10440168 w 12346891"/>
                <a:gd name="connsiteY113" fmla="*/ 428741 h 812606"/>
                <a:gd name="connsiteX114" fmla="*/ 10439916 w 12346891"/>
                <a:gd name="connsiteY114" fmla="*/ 429150 h 812606"/>
                <a:gd name="connsiteX115" fmla="*/ 10438424 w 12346891"/>
                <a:gd name="connsiteY115" fmla="*/ 432244 h 812606"/>
                <a:gd name="connsiteX116" fmla="*/ 10411637 w 12346891"/>
                <a:gd name="connsiteY116" fmla="*/ 480214 h 812606"/>
                <a:gd name="connsiteX117" fmla="*/ 10398383 w 12346891"/>
                <a:gd name="connsiteY117" fmla="*/ 500849 h 812606"/>
                <a:gd name="connsiteX118" fmla="*/ 10380893 w 12346891"/>
                <a:gd name="connsiteY118" fmla="*/ 541285 h 812606"/>
                <a:gd name="connsiteX119" fmla="*/ 10388584 w 12346891"/>
                <a:gd name="connsiteY119" fmla="*/ 516101 h 812606"/>
                <a:gd name="connsiteX120" fmla="*/ 10382475 w 12346891"/>
                <a:gd name="connsiteY120" fmla="*/ 525613 h 812606"/>
                <a:gd name="connsiteX121" fmla="*/ 9890722 w 12346891"/>
                <a:gd name="connsiteY121" fmla="*/ 812603 h 812606"/>
                <a:gd name="connsiteX122" fmla="*/ 9520295 w 12346891"/>
                <a:gd name="connsiteY122" fmla="*/ 664007 h 812606"/>
                <a:gd name="connsiteX123" fmla="*/ 9472089 w 12346891"/>
                <a:gd name="connsiteY123" fmla="*/ 616668 h 812606"/>
                <a:gd name="connsiteX124" fmla="*/ 9467775 w 12346891"/>
                <a:gd name="connsiteY124" fmla="*/ 625292 h 812606"/>
                <a:gd name="connsiteX125" fmla="*/ 9458240 w 12346891"/>
                <a:gd name="connsiteY125" fmla="*/ 607627 h 812606"/>
                <a:gd name="connsiteX126" fmla="*/ 9018411 w 12346891"/>
                <a:gd name="connsiteY126" fmla="*/ 320302 h 812606"/>
                <a:gd name="connsiteX127" fmla="*/ 8752800 w 12346891"/>
                <a:gd name="connsiteY127" fmla="*/ 411089 h 812606"/>
                <a:gd name="connsiteX128" fmla="*/ 8707593 w 12346891"/>
                <a:gd name="connsiteY128" fmla="*/ 449000 h 812606"/>
                <a:gd name="connsiteX129" fmla="*/ 8702020 w 12346891"/>
                <a:gd name="connsiteY129" fmla="*/ 456073 h 812606"/>
                <a:gd name="connsiteX130" fmla="*/ 8667899 w 12346891"/>
                <a:gd name="connsiteY130" fmla="*/ 488902 h 812606"/>
                <a:gd name="connsiteX131" fmla="*/ 8642818 w 12346891"/>
                <a:gd name="connsiteY131" fmla="*/ 515951 h 812606"/>
                <a:gd name="connsiteX132" fmla="*/ 8553583 w 12346891"/>
                <a:gd name="connsiteY132" fmla="*/ 652795 h 812606"/>
                <a:gd name="connsiteX133" fmla="*/ 8536073 w 12346891"/>
                <a:gd name="connsiteY133" fmla="*/ 693279 h 812606"/>
                <a:gd name="connsiteX134" fmla="*/ 8553757 w 12346891"/>
                <a:gd name="connsiteY134" fmla="*/ 635378 h 812606"/>
                <a:gd name="connsiteX135" fmla="*/ 8590096 w 12346891"/>
                <a:gd name="connsiteY135" fmla="*/ 553928 h 812606"/>
                <a:gd name="connsiteX136" fmla="*/ 8548816 w 12346891"/>
                <a:gd name="connsiteY136" fmla="*/ 583206 h 812606"/>
                <a:gd name="connsiteX137" fmla="*/ 8275244 w 12346891"/>
                <a:gd name="connsiteY137" fmla="*/ 660611 h 812606"/>
                <a:gd name="connsiteX138" fmla="*/ 7904817 w 12346891"/>
                <a:gd name="connsiteY138" fmla="*/ 512015 h 812606"/>
                <a:gd name="connsiteX139" fmla="*/ 7856610 w 12346891"/>
                <a:gd name="connsiteY139" fmla="*/ 464676 h 812606"/>
                <a:gd name="connsiteX140" fmla="*/ 7852297 w 12346891"/>
                <a:gd name="connsiteY140" fmla="*/ 473299 h 812606"/>
                <a:gd name="connsiteX141" fmla="*/ 7842761 w 12346891"/>
                <a:gd name="connsiteY141" fmla="*/ 455635 h 812606"/>
                <a:gd name="connsiteX142" fmla="*/ 7402931 w 12346891"/>
                <a:gd name="connsiteY142" fmla="*/ 168309 h 812606"/>
                <a:gd name="connsiteX143" fmla="*/ 6979869 w 12346891"/>
                <a:gd name="connsiteY143" fmla="*/ 428742 h 812606"/>
                <a:gd name="connsiteX144" fmla="*/ 6979618 w 12346891"/>
                <a:gd name="connsiteY144" fmla="*/ 429151 h 812606"/>
                <a:gd name="connsiteX145" fmla="*/ 6978126 w 12346891"/>
                <a:gd name="connsiteY145" fmla="*/ 432245 h 812606"/>
                <a:gd name="connsiteX146" fmla="*/ 6951340 w 12346891"/>
                <a:gd name="connsiteY146" fmla="*/ 480215 h 812606"/>
                <a:gd name="connsiteX147" fmla="*/ 6938084 w 12346891"/>
                <a:gd name="connsiteY147" fmla="*/ 500850 h 812606"/>
                <a:gd name="connsiteX148" fmla="*/ 6920595 w 12346891"/>
                <a:gd name="connsiteY148" fmla="*/ 541286 h 812606"/>
                <a:gd name="connsiteX149" fmla="*/ 6928286 w 12346891"/>
                <a:gd name="connsiteY149" fmla="*/ 516102 h 812606"/>
                <a:gd name="connsiteX150" fmla="*/ 6922176 w 12346891"/>
                <a:gd name="connsiteY150" fmla="*/ 525614 h 812606"/>
                <a:gd name="connsiteX151" fmla="*/ 6430425 w 12346891"/>
                <a:gd name="connsiteY151" fmla="*/ 812604 h 812606"/>
                <a:gd name="connsiteX152" fmla="*/ 6059997 w 12346891"/>
                <a:gd name="connsiteY152" fmla="*/ 664008 h 812606"/>
                <a:gd name="connsiteX153" fmla="*/ 6011791 w 12346891"/>
                <a:gd name="connsiteY153" fmla="*/ 616669 h 812606"/>
                <a:gd name="connsiteX154" fmla="*/ 6007477 w 12346891"/>
                <a:gd name="connsiteY154" fmla="*/ 625293 h 812606"/>
                <a:gd name="connsiteX155" fmla="*/ 5997942 w 12346891"/>
                <a:gd name="connsiteY155" fmla="*/ 607628 h 812606"/>
                <a:gd name="connsiteX156" fmla="*/ 5558112 w 12346891"/>
                <a:gd name="connsiteY156" fmla="*/ 320302 h 812606"/>
                <a:gd name="connsiteX157" fmla="*/ 5292503 w 12346891"/>
                <a:gd name="connsiteY157" fmla="*/ 411089 h 812606"/>
                <a:gd name="connsiteX158" fmla="*/ 5247298 w 12346891"/>
                <a:gd name="connsiteY158" fmla="*/ 448999 h 812606"/>
                <a:gd name="connsiteX159" fmla="*/ 5241722 w 12346891"/>
                <a:gd name="connsiteY159" fmla="*/ 456075 h 812606"/>
                <a:gd name="connsiteX160" fmla="*/ 5207592 w 12346891"/>
                <a:gd name="connsiteY160" fmla="*/ 488913 h 812606"/>
                <a:gd name="connsiteX161" fmla="*/ 5182520 w 12346891"/>
                <a:gd name="connsiteY161" fmla="*/ 515952 h 812606"/>
                <a:gd name="connsiteX162" fmla="*/ 5093285 w 12346891"/>
                <a:gd name="connsiteY162" fmla="*/ 652796 h 812606"/>
                <a:gd name="connsiteX163" fmla="*/ 5075776 w 12346891"/>
                <a:gd name="connsiteY163" fmla="*/ 693280 h 812606"/>
                <a:gd name="connsiteX164" fmla="*/ 5093459 w 12346891"/>
                <a:gd name="connsiteY164" fmla="*/ 635379 h 812606"/>
                <a:gd name="connsiteX165" fmla="*/ 5129797 w 12346891"/>
                <a:gd name="connsiteY165" fmla="*/ 553930 h 812606"/>
                <a:gd name="connsiteX166" fmla="*/ 5088518 w 12346891"/>
                <a:gd name="connsiteY166" fmla="*/ 583208 h 812606"/>
                <a:gd name="connsiteX167" fmla="*/ 4814946 w 12346891"/>
                <a:gd name="connsiteY167" fmla="*/ 660613 h 812606"/>
                <a:gd name="connsiteX168" fmla="*/ 4444519 w 12346891"/>
                <a:gd name="connsiteY168" fmla="*/ 512017 h 812606"/>
                <a:gd name="connsiteX169" fmla="*/ 4396312 w 12346891"/>
                <a:gd name="connsiteY169" fmla="*/ 464678 h 812606"/>
                <a:gd name="connsiteX170" fmla="*/ 4391999 w 12346891"/>
                <a:gd name="connsiteY170" fmla="*/ 473301 h 812606"/>
                <a:gd name="connsiteX171" fmla="*/ 4382463 w 12346891"/>
                <a:gd name="connsiteY171" fmla="*/ 455637 h 812606"/>
                <a:gd name="connsiteX172" fmla="*/ 3942634 w 12346891"/>
                <a:gd name="connsiteY172" fmla="*/ 168311 h 812606"/>
                <a:gd name="connsiteX173" fmla="*/ 3519572 w 12346891"/>
                <a:gd name="connsiteY173" fmla="*/ 428744 h 812606"/>
                <a:gd name="connsiteX174" fmla="*/ 3519320 w 12346891"/>
                <a:gd name="connsiteY174" fmla="*/ 429153 h 812606"/>
                <a:gd name="connsiteX175" fmla="*/ 3517828 w 12346891"/>
                <a:gd name="connsiteY175" fmla="*/ 432247 h 812606"/>
                <a:gd name="connsiteX176" fmla="*/ 3491042 w 12346891"/>
                <a:gd name="connsiteY176" fmla="*/ 480217 h 812606"/>
                <a:gd name="connsiteX177" fmla="*/ 3477786 w 12346891"/>
                <a:gd name="connsiteY177" fmla="*/ 500852 h 812606"/>
                <a:gd name="connsiteX178" fmla="*/ 3460297 w 12346891"/>
                <a:gd name="connsiteY178" fmla="*/ 541288 h 812606"/>
                <a:gd name="connsiteX179" fmla="*/ 3467989 w 12346891"/>
                <a:gd name="connsiteY179" fmla="*/ 516104 h 812606"/>
                <a:gd name="connsiteX180" fmla="*/ 3461878 w 12346891"/>
                <a:gd name="connsiteY180" fmla="*/ 525616 h 812606"/>
                <a:gd name="connsiteX181" fmla="*/ 2970127 w 12346891"/>
                <a:gd name="connsiteY181" fmla="*/ 812606 h 812606"/>
                <a:gd name="connsiteX182" fmla="*/ 2599700 w 12346891"/>
                <a:gd name="connsiteY182" fmla="*/ 664010 h 812606"/>
                <a:gd name="connsiteX183" fmla="*/ 2551493 w 12346891"/>
                <a:gd name="connsiteY183" fmla="*/ 616671 h 812606"/>
                <a:gd name="connsiteX184" fmla="*/ 2547180 w 12346891"/>
                <a:gd name="connsiteY184" fmla="*/ 625295 h 812606"/>
                <a:gd name="connsiteX185" fmla="*/ 2537644 w 12346891"/>
                <a:gd name="connsiteY185" fmla="*/ 607630 h 812606"/>
                <a:gd name="connsiteX186" fmla="*/ 2097815 w 12346891"/>
                <a:gd name="connsiteY186" fmla="*/ 320304 h 812606"/>
                <a:gd name="connsiteX187" fmla="*/ 1832205 w 12346891"/>
                <a:gd name="connsiteY187" fmla="*/ 411091 h 812606"/>
                <a:gd name="connsiteX188" fmla="*/ 1787001 w 12346891"/>
                <a:gd name="connsiteY188" fmla="*/ 449001 h 812606"/>
                <a:gd name="connsiteX189" fmla="*/ 1781424 w 12346891"/>
                <a:gd name="connsiteY189" fmla="*/ 456077 h 812606"/>
                <a:gd name="connsiteX190" fmla="*/ 1747295 w 12346891"/>
                <a:gd name="connsiteY190" fmla="*/ 488915 h 812606"/>
                <a:gd name="connsiteX191" fmla="*/ 1722223 w 12346891"/>
                <a:gd name="connsiteY191" fmla="*/ 515954 h 812606"/>
                <a:gd name="connsiteX192" fmla="*/ 1632988 w 12346891"/>
                <a:gd name="connsiteY192" fmla="*/ 652798 h 812606"/>
                <a:gd name="connsiteX193" fmla="*/ 1615478 w 12346891"/>
                <a:gd name="connsiteY193" fmla="*/ 693282 h 812606"/>
                <a:gd name="connsiteX194" fmla="*/ 1633161 w 12346891"/>
                <a:gd name="connsiteY194" fmla="*/ 635381 h 812606"/>
                <a:gd name="connsiteX195" fmla="*/ 1669499 w 12346891"/>
                <a:gd name="connsiteY195" fmla="*/ 553933 h 812606"/>
                <a:gd name="connsiteX196" fmla="*/ 1628221 w 12346891"/>
                <a:gd name="connsiteY196" fmla="*/ 583210 h 812606"/>
                <a:gd name="connsiteX197" fmla="*/ 1354648 w 12346891"/>
                <a:gd name="connsiteY197" fmla="*/ 660615 h 812606"/>
                <a:gd name="connsiteX198" fmla="*/ 984221 w 12346891"/>
                <a:gd name="connsiteY198" fmla="*/ 512019 h 812606"/>
                <a:gd name="connsiteX199" fmla="*/ 936015 w 12346891"/>
                <a:gd name="connsiteY199" fmla="*/ 464680 h 812606"/>
                <a:gd name="connsiteX200" fmla="*/ 931701 w 12346891"/>
                <a:gd name="connsiteY200" fmla="*/ 473303 h 812606"/>
                <a:gd name="connsiteX201" fmla="*/ 922165 w 12346891"/>
                <a:gd name="connsiteY201" fmla="*/ 455639 h 812606"/>
                <a:gd name="connsiteX202" fmla="*/ 482336 w 12346891"/>
                <a:gd name="connsiteY202" fmla="*/ 168313 h 812606"/>
                <a:gd name="connsiteX203" fmla="*/ 59274 w 12346891"/>
                <a:gd name="connsiteY203" fmla="*/ 428746 h 812606"/>
                <a:gd name="connsiteX204" fmla="*/ 59022 w 12346891"/>
                <a:gd name="connsiteY204" fmla="*/ 429155 h 812606"/>
                <a:gd name="connsiteX205" fmla="*/ 57530 w 12346891"/>
                <a:gd name="connsiteY205" fmla="*/ 432249 h 812606"/>
                <a:gd name="connsiteX206" fmla="*/ 30744 w 12346891"/>
                <a:gd name="connsiteY206" fmla="*/ 480219 h 812606"/>
                <a:gd name="connsiteX207" fmla="*/ 17488 w 12346891"/>
                <a:gd name="connsiteY207" fmla="*/ 500854 h 812606"/>
                <a:gd name="connsiteX208" fmla="*/ -1 w 12346891"/>
                <a:gd name="connsiteY208" fmla="*/ 541290 h 812606"/>
                <a:gd name="connsiteX209" fmla="*/ 7691 w 12346891"/>
                <a:gd name="connsiteY209" fmla="*/ 516106 h 812606"/>
                <a:gd name="connsiteX210" fmla="*/ 1580 w 12346891"/>
                <a:gd name="connsiteY210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48317 w 12346893"/>
                <a:gd name="connsiteY20" fmla="*/ 177230 h 812606"/>
                <a:gd name="connsiteX21" fmla="*/ 1911979 w 12346893"/>
                <a:gd name="connsiteY21" fmla="*/ 258678 h 812606"/>
                <a:gd name="connsiteX22" fmla="*/ 1953257 w 12346893"/>
                <a:gd name="connsiteY22" fmla="*/ 229401 h 812606"/>
                <a:gd name="connsiteX23" fmla="*/ 2226830 w 12346893"/>
                <a:gd name="connsiteY23" fmla="*/ 151996 h 812606"/>
                <a:gd name="connsiteX24" fmla="*/ 2597257 w 12346893"/>
                <a:gd name="connsiteY24" fmla="*/ 300592 h 812606"/>
                <a:gd name="connsiteX25" fmla="*/ 2645463 w 12346893"/>
                <a:gd name="connsiteY25" fmla="*/ 347931 h 812606"/>
                <a:gd name="connsiteX26" fmla="*/ 2649777 w 12346893"/>
                <a:gd name="connsiteY26" fmla="*/ 339308 h 812606"/>
                <a:gd name="connsiteX27" fmla="*/ 2659313 w 12346893"/>
                <a:gd name="connsiteY27" fmla="*/ 356972 h 812606"/>
                <a:gd name="connsiteX28" fmla="*/ 3099142 w 12346893"/>
                <a:gd name="connsiteY28" fmla="*/ 644298 h 812606"/>
                <a:gd name="connsiteX29" fmla="*/ 3522204 w 12346893"/>
                <a:gd name="connsiteY29" fmla="*/ 383865 h 812606"/>
                <a:gd name="connsiteX30" fmla="*/ 3522456 w 12346893"/>
                <a:gd name="connsiteY30" fmla="*/ 383456 h 812606"/>
                <a:gd name="connsiteX31" fmla="*/ 3523948 w 12346893"/>
                <a:gd name="connsiteY31" fmla="*/ 380362 h 812606"/>
                <a:gd name="connsiteX32" fmla="*/ 3550734 w 12346893"/>
                <a:gd name="connsiteY32" fmla="*/ 332392 h 812606"/>
                <a:gd name="connsiteX33" fmla="*/ 3563989 w 12346893"/>
                <a:gd name="connsiteY33" fmla="*/ 311757 h 812606"/>
                <a:gd name="connsiteX34" fmla="*/ 3581479 w 12346893"/>
                <a:gd name="connsiteY34" fmla="*/ 271321 h 812606"/>
                <a:gd name="connsiteX35" fmla="*/ 3573787 w 12346893"/>
                <a:gd name="connsiteY35" fmla="*/ 296505 h 812606"/>
                <a:gd name="connsiteX36" fmla="*/ 3579897 w 12346893"/>
                <a:gd name="connsiteY36" fmla="*/ 286993 h 812606"/>
                <a:gd name="connsiteX37" fmla="*/ 4071649 w 12346893"/>
                <a:gd name="connsiteY37" fmla="*/ 3 h 812606"/>
                <a:gd name="connsiteX38" fmla="*/ 4442076 w 12346893"/>
                <a:gd name="connsiteY38" fmla="*/ 148599 h 812606"/>
                <a:gd name="connsiteX39" fmla="*/ 4490282 w 12346893"/>
                <a:gd name="connsiteY39" fmla="*/ 195938 h 812606"/>
                <a:gd name="connsiteX40" fmla="*/ 4494596 w 12346893"/>
                <a:gd name="connsiteY40" fmla="*/ 187314 h 812606"/>
                <a:gd name="connsiteX41" fmla="*/ 4504132 w 12346893"/>
                <a:gd name="connsiteY41" fmla="*/ 204979 h 812606"/>
                <a:gd name="connsiteX42" fmla="*/ 4943961 w 12346893"/>
                <a:gd name="connsiteY42" fmla="*/ 492304 h 812606"/>
                <a:gd name="connsiteX43" fmla="*/ 5209571 w 12346893"/>
                <a:gd name="connsiteY43" fmla="*/ 401517 h 812606"/>
                <a:gd name="connsiteX44" fmla="*/ 5254775 w 12346893"/>
                <a:gd name="connsiteY44" fmla="*/ 363608 h 812606"/>
                <a:gd name="connsiteX45" fmla="*/ 5260352 w 12346893"/>
                <a:gd name="connsiteY45" fmla="*/ 356532 h 812606"/>
                <a:gd name="connsiteX46" fmla="*/ 5294481 w 12346893"/>
                <a:gd name="connsiteY46" fmla="*/ 323694 h 812606"/>
                <a:gd name="connsiteX47" fmla="*/ 5319553 w 12346893"/>
                <a:gd name="connsiteY47" fmla="*/ 296655 h 812606"/>
                <a:gd name="connsiteX48" fmla="*/ 5408788 w 12346893"/>
                <a:gd name="connsiteY48" fmla="*/ 159811 h 812606"/>
                <a:gd name="connsiteX49" fmla="*/ 5426298 w 12346893"/>
                <a:gd name="connsiteY49" fmla="*/ 119327 h 812606"/>
                <a:gd name="connsiteX50" fmla="*/ 5408614 w 12346893"/>
                <a:gd name="connsiteY50" fmla="*/ 177228 h 812606"/>
                <a:gd name="connsiteX51" fmla="*/ 5372276 w 12346893"/>
                <a:gd name="connsiteY51" fmla="*/ 258677 h 812606"/>
                <a:gd name="connsiteX52" fmla="*/ 5413555 w 12346893"/>
                <a:gd name="connsiteY52" fmla="*/ 229399 h 812606"/>
                <a:gd name="connsiteX53" fmla="*/ 5687128 w 12346893"/>
                <a:gd name="connsiteY53" fmla="*/ 151994 h 812606"/>
                <a:gd name="connsiteX54" fmla="*/ 6057555 w 12346893"/>
                <a:gd name="connsiteY54" fmla="*/ 300590 h 812606"/>
                <a:gd name="connsiteX55" fmla="*/ 6105761 w 12346893"/>
                <a:gd name="connsiteY55" fmla="*/ 347929 h 812606"/>
                <a:gd name="connsiteX56" fmla="*/ 6110075 w 12346893"/>
                <a:gd name="connsiteY56" fmla="*/ 339306 h 812606"/>
                <a:gd name="connsiteX57" fmla="*/ 6119611 w 12346893"/>
                <a:gd name="connsiteY57" fmla="*/ 356970 h 812606"/>
                <a:gd name="connsiteX58" fmla="*/ 6559439 w 12346893"/>
                <a:gd name="connsiteY58" fmla="*/ 644296 h 812606"/>
                <a:gd name="connsiteX59" fmla="*/ 6982502 w 12346893"/>
                <a:gd name="connsiteY59" fmla="*/ 383863 h 812606"/>
                <a:gd name="connsiteX60" fmla="*/ 6982753 w 12346893"/>
                <a:gd name="connsiteY60" fmla="*/ 383454 h 812606"/>
                <a:gd name="connsiteX61" fmla="*/ 6984246 w 12346893"/>
                <a:gd name="connsiteY61" fmla="*/ 380360 h 812606"/>
                <a:gd name="connsiteX62" fmla="*/ 7011032 w 12346893"/>
                <a:gd name="connsiteY62" fmla="*/ 332390 h 812606"/>
                <a:gd name="connsiteX63" fmla="*/ 7024286 w 12346893"/>
                <a:gd name="connsiteY63" fmla="*/ 311755 h 812606"/>
                <a:gd name="connsiteX64" fmla="*/ 7041777 w 12346893"/>
                <a:gd name="connsiteY64" fmla="*/ 271319 h 812606"/>
                <a:gd name="connsiteX65" fmla="*/ 7034085 w 12346893"/>
                <a:gd name="connsiteY65" fmla="*/ 296503 h 812606"/>
                <a:gd name="connsiteX66" fmla="*/ 7040195 w 12346893"/>
                <a:gd name="connsiteY66" fmla="*/ 286991 h 812606"/>
                <a:gd name="connsiteX67" fmla="*/ 7531947 w 12346893"/>
                <a:gd name="connsiteY67" fmla="*/ 1 h 812606"/>
                <a:gd name="connsiteX68" fmla="*/ 7902374 w 12346893"/>
                <a:gd name="connsiteY68" fmla="*/ 148597 h 812606"/>
                <a:gd name="connsiteX69" fmla="*/ 7950580 w 12346893"/>
                <a:gd name="connsiteY69" fmla="*/ 195936 h 812606"/>
                <a:gd name="connsiteX70" fmla="*/ 7954894 w 12346893"/>
                <a:gd name="connsiteY70" fmla="*/ 187312 h 812606"/>
                <a:gd name="connsiteX71" fmla="*/ 7964430 w 12346893"/>
                <a:gd name="connsiteY71" fmla="*/ 204977 h 812606"/>
                <a:gd name="connsiteX72" fmla="*/ 8404258 w 12346893"/>
                <a:gd name="connsiteY72" fmla="*/ 492302 h 812606"/>
                <a:gd name="connsiteX73" fmla="*/ 8669869 w 12346893"/>
                <a:gd name="connsiteY73" fmla="*/ 401515 h 812606"/>
                <a:gd name="connsiteX74" fmla="*/ 8715076 w 12346893"/>
                <a:gd name="connsiteY74" fmla="*/ 363604 h 812606"/>
                <a:gd name="connsiteX75" fmla="*/ 8720650 w 12346893"/>
                <a:gd name="connsiteY75" fmla="*/ 356531 h 812606"/>
                <a:gd name="connsiteX76" fmla="*/ 8754770 w 12346893"/>
                <a:gd name="connsiteY76" fmla="*/ 323702 h 812606"/>
                <a:gd name="connsiteX77" fmla="*/ 8779851 w 12346893"/>
                <a:gd name="connsiteY77" fmla="*/ 296653 h 812606"/>
                <a:gd name="connsiteX78" fmla="*/ 8869086 w 12346893"/>
                <a:gd name="connsiteY78" fmla="*/ 159809 h 812606"/>
                <a:gd name="connsiteX79" fmla="*/ 8886596 w 12346893"/>
                <a:gd name="connsiteY79" fmla="*/ 119325 h 812606"/>
                <a:gd name="connsiteX80" fmla="*/ 8868912 w 12346893"/>
                <a:gd name="connsiteY80" fmla="*/ 177226 h 812606"/>
                <a:gd name="connsiteX81" fmla="*/ 8832573 w 12346893"/>
                <a:gd name="connsiteY81" fmla="*/ 258676 h 812606"/>
                <a:gd name="connsiteX82" fmla="*/ 8873853 w 12346893"/>
                <a:gd name="connsiteY82" fmla="*/ 229399 h 812606"/>
                <a:gd name="connsiteX83" fmla="*/ 9147426 w 12346893"/>
                <a:gd name="connsiteY83" fmla="*/ 151993 h 812606"/>
                <a:gd name="connsiteX84" fmla="*/ 9517853 w 12346893"/>
                <a:gd name="connsiteY84" fmla="*/ 300589 h 812606"/>
                <a:gd name="connsiteX85" fmla="*/ 9566059 w 12346893"/>
                <a:gd name="connsiteY85" fmla="*/ 347928 h 812606"/>
                <a:gd name="connsiteX86" fmla="*/ 9570373 w 12346893"/>
                <a:gd name="connsiteY86" fmla="*/ 339305 h 812606"/>
                <a:gd name="connsiteX87" fmla="*/ 9579908 w 12346893"/>
                <a:gd name="connsiteY87" fmla="*/ 356969 h 812606"/>
                <a:gd name="connsiteX88" fmla="*/ 10019738 w 12346893"/>
                <a:gd name="connsiteY88" fmla="*/ 644295 h 812606"/>
                <a:gd name="connsiteX89" fmla="*/ 10442800 w 12346893"/>
                <a:gd name="connsiteY89" fmla="*/ 383862 h 812606"/>
                <a:gd name="connsiteX90" fmla="*/ 10443052 w 12346893"/>
                <a:gd name="connsiteY90" fmla="*/ 383453 h 812606"/>
                <a:gd name="connsiteX91" fmla="*/ 10444544 w 12346893"/>
                <a:gd name="connsiteY91" fmla="*/ 380359 h 812606"/>
                <a:gd name="connsiteX92" fmla="*/ 10471330 w 12346893"/>
                <a:gd name="connsiteY92" fmla="*/ 332389 h 812606"/>
                <a:gd name="connsiteX93" fmla="*/ 10484585 w 12346893"/>
                <a:gd name="connsiteY93" fmla="*/ 311754 h 812606"/>
                <a:gd name="connsiteX94" fmla="*/ 10502074 w 12346893"/>
                <a:gd name="connsiteY94" fmla="*/ 271318 h 812606"/>
                <a:gd name="connsiteX95" fmla="*/ 10494383 w 12346893"/>
                <a:gd name="connsiteY95" fmla="*/ 296502 h 812606"/>
                <a:gd name="connsiteX96" fmla="*/ 10500493 w 12346893"/>
                <a:gd name="connsiteY96" fmla="*/ 286990 h 812606"/>
                <a:gd name="connsiteX97" fmla="*/ 10992245 w 12346893"/>
                <a:gd name="connsiteY97" fmla="*/ 0 h 812606"/>
                <a:gd name="connsiteX98" fmla="*/ 11362672 w 12346893"/>
                <a:gd name="connsiteY98" fmla="*/ 148596 h 812606"/>
                <a:gd name="connsiteX99" fmla="*/ 11410878 w 12346893"/>
                <a:gd name="connsiteY99" fmla="*/ 195935 h 812606"/>
                <a:gd name="connsiteX100" fmla="*/ 11415192 w 12346893"/>
                <a:gd name="connsiteY100" fmla="*/ 187311 h 812606"/>
                <a:gd name="connsiteX101" fmla="*/ 11424728 w 12346893"/>
                <a:gd name="connsiteY101" fmla="*/ 204976 h 812606"/>
                <a:gd name="connsiteX102" fmla="*/ 11864557 w 12346893"/>
                <a:gd name="connsiteY102" fmla="*/ 492302 h 812606"/>
                <a:gd name="connsiteX103" fmla="*/ 12329384 w 12346893"/>
                <a:gd name="connsiteY103" fmla="*/ 159808 h 812606"/>
                <a:gd name="connsiteX104" fmla="*/ 12346893 w 12346893"/>
                <a:gd name="connsiteY104" fmla="*/ 119324 h 812606"/>
                <a:gd name="connsiteX105" fmla="*/ 12329210 w 12346893"/>
                <a:gd name="connsiteY105" fmla="*/ 177225 h 812606"/>
                <a:gd name="connsiteX106" fmla="*/ 11735544 w 12346893"/>
                <a:gd name="connsiteY106" fmla="*/ 660610 h 812606"/>
                <a:gd name="connsiteX107" fmla="*/ 11365117 w 12346893"/>
                <a:gd name="connsiteY107" fmla="*/ 512014 h 812606"/>
                <a:gd name="connsiteX108" fmla="*/ 11316911 w 12346893"/>
                <a:gd name="connsiteY108" fmla="*/ 464675 h 812606"/>
                <a:gd name="connsiteX109" fmla="*/ 11312596 w 12346893"/>
                <a:gd name="connsiteY109" fmla="*/ 473298 h 812606"/>
                <a:gd name="connsiteX110" fmla="*/ 11303061 w 12346893"/>
                <a:gd name="connsiteY110" fmla="*/ 455634 h 812606"/>
                <a:gd name="connsiteX111" fmla="*/ 10863232 w 12346893"/>
                <a:gd name="connsiteY111" fmla="*/ 168308 h 812606"/>
                <a:gd name="connsiteX112" fmla="*/ 10440170 w 12346893"/>
                <a:gd name="connsiteY112" fmla="*/ 428741 h 812606"/>
                <a:gd name="connsiteX113" fmla="*/ 10439918 w 12346893"/>
                <a:gd name="connsiteY113" fmla="*/ 429150 h 812606"/>
                <a:gd name="connsiteX114" fmla="*/ 10438426 w 12346893"/>
                <a:gd name="connsiteY114" fmla="*/ 432244 h 812606"/>
                <a:gd name="connsiteX115" fmla="*/ 10411639 w 12346893"/>
                <a:gd name="connsiteY115" fmla="*/ 480214 h 812606"/>
                <a:gd name="connsiteX116" fmla="*/ 10398385 w 12346893"/>
                <a:gd name="connsiteY116" fmla="*/ 500849 h 812606"/>
                <a:gd name="connsiteX117" fmla="*/ 10380895 w 12346893"/>
                <a:gd name="connsiteY117" fmla="*/ 541285 h 812606"/>
                <a:gd name="connsiteX118" fmla="*/ 10388586 w 12346893"/>
                <a:gd name="connsiteY118" fmla="*/ 516101 h 812606"/>
                <a:gd name="connsiteX119" fmla="*/ 10382477 w 12346893"/>
                <a:gd name="connsiteY119" fmla="*/ 525613 h 812606"/>
                <a:gd name="connsiteX120" fmla="*/ 9890724 w 12346893"/>
                <a:gd name="connsiteY120" fmla="*/ 812603 h 812606"/>
                <a:gd name="connsiteX121" fmla="*/ 9520297 w 12346893"/>
                <a:gd name="connsiteY121" fmla="*/ 664007 h 812606"/>
                <a:gd name="connsiteX122" fmla="*/ 9472091 w 12346893"/>
                <a:gd name="connsiteY122" fmla="*/ 616668 h 812606"/>
                <a:gd name="connsiteX123" fmla="*/ 9467777 w 12346893"/>
                <a:gd name="connsiteY123" fmla="*/ 625292 h 812606"/>
                <a:gd name="connsiteX124" fmla="*/ 9458242 w 12346893"/>
                <a:gd name="connsiteY124" fmla="*/ 607627 h 812606"/>
                <a:gd name="connsiteX125" fmla="*/ 9018413 w 12346893"/>
                <a:gd name="connsiteY125" fmla="*/ 320302 h 812606"/>
                <a:gd name="connsiteX126" fmla="*/ 8752802 w 12346893"/>
                <a:gd name="connsiteY126" fmla="*/ 411089 h 812606"/>
                <a:gd name="connsiteX127" fmla="*/ 8707595 w 12346893"/>
                <a:gd name="connsiteY127" fmla="*/ 449000 h 812606"/>
                <a:gd name="connsiteX128" fmla="*/ 8702022 w 12346893"/>
                <a:gd name="connsiteY128" fmla="*/ 456073 h 812606"/>
                <a:gd name="connsiteX129" fmla="*/ 8667901 w 12346893"/>
                <a:gd name="connsiteY129" fmla="*/ 488902 h 812606"/>
                <a:gd name="connsiteX130" fmla="*/ 8642820 w 12346893"/>
                <a:gd name="connsiteY130" fmla="*/ 515951 h 812606"/>
                <a:gd name="connsiteX131" fmla="*/ 8553585 w 12346893"/>
                <a:gd name="connsiteY131" fmla="*/ 652795 h 812606"/>
                <a:gd name="connsiteX132" fmla="*/ 8536075 w 12346893"/>
                <a:gd name="connsiteY132" fmla="*/ 693279 h 812606"/>
                <a:gd name="connsiteX133" fmla="*/ 8553759 w 12346893"/>
                <a:gd name="connsiteY133" fmla="*/ 635378 h 812606"/>
                <a:gd name="connsiteX134" fmla="*/ 8590098 w 12346893"/>
                <a:gd name="connsiteY134" fmla="*/ 553928 h 812606"/>
                <a:gd name="connsiteX135" fmla="*/ 8548818 w 12346893"/>
                <a:gd name="connsiteY135" fmla="*/ 583206 h 812606"/>
                <a:gd name="connsiteX136" fmla="*/ 8275246 w 12346893"/>
                <a:gd name="connsiteY136" fmla="*/ 660611 h 812606"/>
                <a:gd name="connsiteX137" fmla="*/ 7904819 w 12346893"/>
                <a:gd name="connsiteY137" fmla="*/ 512015 h 812606"/>
                <a:gd name="connsiteX138" fmla="*/ 7856612 w 12346893"/>
                <a:gd name="connsiteY138" fmla="*/ 464676 h 812606"/>
                <a:gd name="connsiteX139" fmla="*/ 7852299 w 12346893"/>
                <a:gd name="connsiteY139" fmla="*/ 473299 h 812606"/>
                <a:gd name="connsiteX140" fmla="*/ 7842763 w 12346893"/>
                <a:gd name="connsiteY140" fmla="*/ 455635 h 812606"/>
                <a:gd name="connsiteX141" fmla="*/ 7402933 w 12346893"/>
                <a:gd name="connsiteY141" fmla="*/ 168309 h 812606"/>
                <a:gd name="connsiteX142" fmla="*/ 6979871 w 12346893"/>
                <a:gd name="connsiteY142" fmla="*/ 428742 h 812606"/>
                <a:gd name="connsiteX143" fmla="*/ 6979620 w 12346893"/>
                <a:gd name="connsiteY143" fmla="*/ 429151 h 812606"/>
                <a:gd name="connsiteX144" fmla="*/ 6978128 w 12346893"/>
                <a:gd name="connsiteY144" fmla="*/ 432245 h 812606"/>
                <a:gd name="connsiteX145" fmla="*/ 6951342 w 12346893"/>
                <a:gd name="connsiteY145" fmla="*/ 480215 h 812606"/>
                <a:gd name="connsiteX146" fmla="*/ 6938086 w 12346893"/>
                <a:gd name="connsiteY146" fmla="*/ 500850 h 812606"/>
                <a:gd name="connsiteX147" fmla="*/ 6920597 w 12346893"/>
                <a:gd name="connsiteY147" fmla="*/ 541286 h 812606"/>
                <a:gd name="connsiteX148" fmla="*/ 6928288 w 12346893"/>
                <a:gd name="connsiteY148" fmla="*/ 516102 h 812606"/>
                <a:gd name="connsiteX149" fmla="*/ 6922178 w 12346893"/>
                <a:gd name="connsiteY149" fmla="*/ 525614 h 812606"/>
                <a:gd name="connsiteX150" fmla="*/ 6430427 w 12346893"/>
                <a:gd name="connsiteY150" fmla="*/ 812604 h 812606"/>
                <a:gd name="connsiteX151" fmla="*/ 6059999 w 12346893"/>
                <a:gd name="connsiteY151" fmla="*/ 664008 h 812606"/>
                <a:gd name="connsiteX152" fmla="*/ 6011793 w 12346893"/>
                <a:gd name="connsiteY152" fmla="*/ 616669 h 812606"/>
                <a:gd name="connsiteX153" fmla="*/ 6007479 w 12346893"/>
                <a:gd name="connsiteY153" fmla="*/ 625293 h 812606"/>
                <a:gd name="connsiteX154" fmla="*/ 5997944 w 12346893"/>
                <a:gd name="connsiteY154" fmla="*/ 607628 h 812606"/>
                <a:gd name="connsiteX155" fmla="*/ 5558114 w 12346893"/>
                <a:gd name="connsiteY155" fmla="*/ 320302 h 812606"/>
                <a:gd name="connsiteX156" fmla="*/ 5292505 w 12346893"/>
                <a:gd name="connsiteY156" fmla="*/ 411089 h 812606"/>
                <a:gd name="connsiteX157" fmla="*/ 5247300 w 12346893"/>
                <a:gd name="connsiteY157" fmla="*/ 448999 h 812606"/>
                <a:gd name="connsiteX158" fmla="*/ 5241724 w 12346893"/>
                <a:gd name="connsiteY158" fmla="*/ 456075 h 812606"/>
                <a:gd name="connsiteX159" fmla="*/ 5207594 w 12346893"/>
                <a:gd name="connsiteY159" fmla="*/ 488913 h 812606"/>
                <a:gd name="connsiteX160" fmla="*/ 5182522 w 12346893"/>
                <a:gd name="connsiteY160" fmla="*/ 515952 h 812606"/>
                <a:gd name="connsiteX161" fmla="*/ 5093287 w 12346893"/>
                <a:gd name="connsiteY161" fmla="*/ 652796 h 812606"/>
                <a:gd name="connsiteX162" fmla="*/ 5075778 w 12346893"/>
                <a:gd name="connsiteY162" fmla="*/ 693280 h 812606"/>
                <a:gd name="connsiteX163" fmla="*/ 5093461 w 12346893"/>
                <a:gd name="connsiteY163" fmla="*/ 635379 h 812606"/>
                <a:gd name="connsiteX164" fmla="*/ 5129799 w 12346893"/>
                <a:gd name="connsiteY164" fmla="*/ 553930 h 812606"/>
                <a:gd name="connsiteX165" fmla="*/ 5088520 w 12346893"/>
                <a:gd name="connsiteY165" fmla="*/ 583208 h 812606"/>
                <a:gd name="connsiteX166" fmla="*/ 4814948 w 12346893"/>
                <a:gd name="connsiteY166" fmla="*/ 660613 h 812606"/>
                <a:gd name="connsiteX167" fmla="*/ 4444521 w 12346893"/>
                <a:gd name="connsiteY167" fmla="*/ 512017 h 812606"/>
                <a:gd name="connsiteX168" fmla="*/ 4396314 w 12346893"/>
                <a:gd name="connsiteY168" fmla="*/ 464678 h 812606"/>
                <a:gd name="connsiteX169" fmla="*/ 4392001 w 12346893"/>
                <a:gd name="connsiteY169" fmla="*/ 473301 h 812606"/>
                <a:gd name="connsiteX170" fmla="*/ 4382465 w 12346893"/>
                <a:gd name="connsiteY170" fmla="*/ 455637 h 812606"/>
                <a:gd name="connsiteX171" fmla="*/ 3942636 w 12346893"/>
                <a:gd name="connsiteY171" fmla="*/ 168311 h 812606"/>
                <a:gd name="connsiteX172" fmla="*/ 3519574 w 12346893"/>
                <a:gd name="connsiteY172" fmla="*/ 428744 h 812606"/>
                <a:gd name="connsiteX173" fmla="*/ 3519322 w 12346893"/>
                <a:gd name="connsiteY173" fmla="*/ 429153 h 812606"/>
                <a:gd name="connsiteX174" fmla="*/ 3517830 w 12346893"/>
                <a:gd name="connsiteY174" fmla="*/ 432247 h 812606"/>
                <a:gd name="connsiteX175" fmla="*/ 3491044 w 12346893"/>
                <a:gd name="connsiteY175" fmla="*/ 480217 h 812606"/>
                <a:gd name="connsiteX176" fmla="*/ 3477788 w 12346893"/>
                <a:gd name="connsiteY176" fmla="*/ 500852 h 812606"/>
                <a:gd name="connsiteX177" fmla="*/ 3460299 w 12346893"/>
                <a:gd name="connsiteY177" fmla="*/ 541288 h 812606"/>
                <a:gd name="connsiteX178" fmla="*/ 3467991 w 12346893"/>
                <a:gd name="connsiteY178" fmla="*/ 516104 h 812606"/>
                <a:gd name="connsiteX179" fmla="*/ 3461880 w 12346893"/>
                <a:gd name="connsiteY179" fmla="*/ 525616 h 812606"/>
                <a:gd name="connsiteX180" fmla="*/ 2970129 w 12346893"/>
                <a:gd name="connsiteY180" fmla="*/ 812606 h 812606"/>
                <a:gd name="connsiteX181" fmla="*/ 2599702 w 12346893"/>
                <a:gd name="connsiteY181" fmla="*/ 664010 h 812606"/>
                <a:gd name="connsiteX182" fmla="*/ 2551495 w 12346893"/>
                <a:gd name="connsiteY182" fmla="*/ 616671 h 812606"/>
                <a:gd name="connsiteX183" fmla="*/ 2547182 w 12346893"/>
                <a:gd name="connsiteY183" fmla="*/ 625295 h 812606"/>
                <a:gd name="connsiteX184" fmla="*/ 2537646 w 12346893"/>
                <a:gd name="connsiteY184" fmla="*/ 607630 h 812606"/>
                <a:gd name="connsiteX185" fmla="*/ 2097817 w 12346893"/>
                <a:gd name="connsiteY185" fmla="*/ 320304 h 812606"/>
                <a:gd name="connsiteX186" fmla="*/ 1832207 w 12346893"/>
                <a:gd name="connsiteY186" fmla="*/ 411091 h 812606"/>
                <a:gd name="connsiteX187" fmla="*/ 1787003 w 12346893"/>
                <a:gd name="connsiteY187" fmla="*/ 449001 h 812606"/>
                <a:gd name="connsiteX188" fmla="*/ 1781426 w 12346893"/>
                <a:gd name="connsiteY188" fmla="*/ 456077 h 812606"/>
                <a:gd name="connsiteX189" fmla="*/ 1747297 w 12346893"/>
                <a:gd name="connsiteY189" fmla="*/ 488915 h 812606"/>
                <a:gd name="connsiteX190" fmla="*/ 1722225 w 12346893"/>
                <a:gd name="connsiteY190" fmla="*/ 515954 h 812606"/>
                <a:gd name="connsiteX191" fmla="*/ 1632990 w 12346893"/>
                <a:gd name="connsiteY191" fmla="*/ 652798 h 812606"/>
                <a:gd name="connsiteX192" fmla="*/ 1615480 w 12346893"/>
                <a:gd name="connsiteY192" fmla="*/ 693282 h 812606"/>
                <a:gd name="connsiteX193" fmla="*/ 1633163 w 12346893"/>
                <a:gd name="connsiteY193" fmla="*/ 635381 h 812606"/>
                <a:gd name="connsiteX194" fmla="*/ 1669501 w 12346893"/>
                <a:gd name="connsiteY194" fmla="*/ 553933 h 812606"/>
                <a:gd name="connsiteX195" fmla="*/ 1628223 w 12346893"/>
                <a:gd name="connsiteY195" fmla="*/ 583210 h 812606"/>
                <a:gd name="connsiteX196" fmla="*/ 1354650 w 12346893"/>
                <a:gd name="connsiteY196" fmla="*/ 660615 h 812606"/>
                <a:gd name="connsiteX197" fmla="*/ 984223 w 12346893"/>
                <a:gd name="connsiteY197" fmla="*/ 512019 h 812606"/>
                <a:gd name="connsiteX198" fmla="*/ 936017 w 12346893"/>
                <a:gd name="connsiteY198" fmla="*/ 464680 h 812606"/>
                <a:gd name="connsiteX199" fmla="*/ 931703 w 12346893"/>
                <a:gd name="connsiteY199" fmla="*/ 473303 h 812606"/>
                <a:gd name="connsiteX200" fmla="*/ 922167 w 12346893"/>
                <a:gd name="connsiteY200" fmla="*/ 455639 h 812606"/>
                <a:gd name="connsiteX201" fmla="*/ 482338 w 12346893"/>
                <a:gd name="connsiteY201" fmla="*/ 168313 h 812606"/>
                <a:gd name="connsiteX202" fmla="*/ 59276 w 12346893"/>
                <a:gd name="connsiteY202" fmla="*/ 428746 h 812606"/>
                <a:gd name="connsiteX203" fmla="*/ 59024 w 12346893"/>
                <a:gd name="connsiteY203" fmla="*/ 429155 h 812606"/>
                <a:gd name="connsiteX204" fmla="*/ 57532 w 12346893"/>
                <a:gd name="connsiteY204" fmla="*/ 432249 h 812606"/>
                <a:gd name="connsiteX205" fmla="*/ 30746 w 12346893"/>
                <a:gd name="connsiteY205" fmla="*/ 480219 h 812606"/>
                <a:gd name="connsiteX206" fmla="*/ 17490 w 12346893"/>
                <a:gd name="connsiteY206" fmla="*/ 500854 h 812606"/>
                <a:gd name="connsiteX207" fmla="*/ 1 w 12346893"/>
                <a:gd name="connsiteY207" fmla="*/ 541290 h 812606"/>
                <a:gd name="connsiteX208" fmla="*/ 7693 w 12346893"/>
                <a:gd name="connsiteY208" fmla="*/ 516106 h 812606"/>
                <a:gd name="connsiteX209" fmla="*/ 1582 w 12346893"/>
                <a:gd name="connsiteY209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859253 w 12346891"/>
                <a:gd name="connsiteY19" fmla="*/ 296657 h 812606"/>
                <a:gd name="connsiteX20" fmla="*/ 1948315 w 12346891"/>
                <a:gd name="connsiteY20" fmla="*/ 177230 h 812606"/>
                <a:gd name="connsiteX21" fmla="*/ 1911977 w 12346891"/>
                <a:gd name="connsiteY21" fmla="*/ 258678 h 812606"/>
                <a:gd name="connsiteX22" fmla="*/ 1953255 w 12346891"/>
                <a:gd name="connsiteY22" fmla="*/ 229401 h 812606"/>
                <a:gd name="connsiteX23" fmla="*/ 2226828 w 12346891"/>
                <a:gd name="connsiteY23" fmla="*/ 151996 h 812606"/>
                <a:gd name="connsiteX24" fmla="*/ 2597255 w 12346891"/>
                <a:gd name="connsiteY24" fmla="*/ 300592 h 812606"/>
                <a:gd name="connsiteX25" fmla="*/ 2645461 w 12346891"/>
                <a:gd name="connsiteY25" fmla="*/ 347931 h 812606"/>
                <a:gd name="connsiteX26" fmla="*/ 2649775 w 12346891"/>
                <a:gd name="connsiteY26" fmla="*/ 339308 h 812606"/>
                <a:gd name="connsiteX27" fmla="*/ 2659311 w 12346891"/>
                <a:gd name="connsiteY27" fmla="*/ 356972 h 812606"/>
                <a:gd name="connsiteX28" fmla="*/ 3099140 w 12346891"/>
                <a:gd name="connsiteY28" fmla="*/ 644298 h 812606"/>
                <a:gd name="connsiteX29" fmla="*/ 3522202 w 12346891"/>
                <a:gd name="connsiteY29" fmla="*/ 383865 h 812606"/>
                <a:gd name="connsiteX30" fmla="*/ 3522454 w 12346891"/>
                <a:gd name="connsiteY30" fmla="*/ 383456 h 812606"/>
                <a:gd name="connsiteX31" fmla="*/ 3523946 w 12346891"/>
                <a:gd name="connsiteY31" fmla="*/ 380362 h 812606"/>
                <a:gd name="connsiteX32" fmla="*/ 3550732 w 12346891"/>
                <a:gd name="connsiteY32" fmla="*/ 332392 h 812606"/>
                <a:gd name="connsiteX33" fmla="*/ 3563987 w 12346891"/>
                <a:gd name="connsiteY33" fmla="*/ 311757 h 812606"/>
                <a:gd name="connsiteX34" fmla="*/ 3581477 w 12346891"/>
                <a:gd name="connsiteY34" fmla="*/ 271321 h 812606"/>
                <a:gd name="connsiteX35" fmla="*/ 3573785 w 12346891"/>
                <a:gd name="connsiteY35" fmla="*/ 296505 h 812606"/>
                <a:gd name="connsiteX36" fmla="*/ 3579895 w 12346891"/>
                <a:gd name="connsiteY36" fmla="*/ 286993 h 812606"/>
                <a:gd name="connsiteX37" fmla="*/ 4071647 w 12346891"/>
                <a:gd name="connsiteY37" fmla="*/ 3 h 812606"/>
                <a:gd name="connsiteX38" fmla="*/ 4442074 w 12346891"/>
                <a:gd name="connsiteY38" fmla="*/ 148599 h 812606"/>
                <a:gd name="connsiteX39" fmla="*/ 4490280 w 12346891"/>
                <a:gd name="connsiteY39" fmla="*/ 195938 h 812606"/>
                <a:gd name="connsiteX40" fmla="*/ 4494594 w 12346891"/>
                <a:gd name="connsiteY40" fmla="*/ 187314 h 812606"/>
                <a:gd name="connsiteX41" fmla="*/ 4504130 w 12346891"/>
                <a:gd name="connsiteY41" fmla="*/ 204979 h 812606"/>
                <a:gd name="connsiteX42" fmla="*/ 4943959 w 12346891"/>
                <a:gd name="connsiteY42" fmla="*/ 492304 h 812606"/>
                <a:gd name="connsiteX43" fmla="*/ 5209569 w 12346891"/>
                <a:gd name="connsiteY43" fmla="*/ 401517 h 812606"/>
                <a:gd name="connsiteX44" fmla="*/ 5254773 w 12346891"/>
                <a:gd name="connsiteY44" fmla="*/ 363608 h 812606"/>
                <a:gd name="connsiteX45" fmla="*/ 5260350 w 12346891"/>
                <a:gd name="connsiteY45" fmla="*/ 356532 h 812606"/>
                <a:gd name="connsiteX46" fmla="*/ 5294479 w 12346891"/>
                <a:gd name="connsiteY46" fmla="*/ 323694 h 812606"/>
                <a:gd name="connsiteX47" fmla="*/ 5319551 w 12346891"/>
                <a:gd name="connsiteY47" fmla="*/ 296655 h 812606"/>
                <a:gd name="connsiteX48" fmla="*/ 5408786 w 12346891"/>
                <a:gd name="connsiteY48" fmla="*/ 159811 h 812606"/>
                <a:gd name="connsiteX49" fmla="*/ 5426296 w 12346891"/>
                <a:gd name="connsiteY49" fmla="*/ 119327 h 812606"/>
                <a:gd name="connsiteX50" fmla="*/ 5408612 w 12346891"/>
                <a:gd name="connsiteY50" fmla="*/ 177228 h 812606"/>
                <a:gd name="connsiteX51" fmla="*/ 5372274 w 12346891"/>
                <a:gd name="connsiteY51" fmla="*/ 258677 h 812606"/>
                <a:gd name="connsiteX52" fmla="*/ 5413553 w 12346891"/>
                <a:gd name="connsiteY52" fmla="*/ 229399 h 812606"/>
                <a:gd name="connsiteX53" fmla="*/ 5687126 w 12346891"/>
                <a:gd name="connsiteY53" fmla="*/ 151994 h 812606"/>
                <a:gd name="connsiteX54" fmla="*/ 6057553 w 12346891"/>
                <a:gd name="connsiteY54" fmla="*/ 300590 h 812606"/>
                <a:gd name="connsiteX55" fmla="*/ 6105759 w 12346891"/>
                <a:gd name="connsiteY55" fmla="*/ 347929 h 812606"/>
                <a:gd name="connsiteX56" fmla="*/ 6110073 w 12346891"/>
                <a:gd name="connsiteY56" fmla="*/ 339306 h 812606"/>
                <a:gd name="connsiteX57" fmla="*/ 6119609 w 12346891"/>
                <a:gd name="connsiteY57" fmla="*/ 356970 h 812606"/>
                <a:gd name="connsiteX58" fmla="*/ 6559437 w 12346891"/>
                <a:gd name="connsiteY58" fmla="*/ 644296 h 812606"/>
                <a:gd name="connsiteX59" fmla="*/ 6982500 w 12346891"/>
                <a:gd name="connsiteY59" fmla="*/ 383863 h 812606"/>
                <a:gd name="connsiteX60" fmla="*/ 6982751 w 12346891"/>
                <a:gd name="connsiteY60" fmla="*/ 383454 h 812606"/>
                <a:gd name="connsiteX61" fmla="*/ 6984244 w 12346891"/>
                <a:gd name="connsiteY61" fmla="*/ 380360 h 812606"/>
                <a:gd name="connsiteX62" fmla="*/ 7011030 w 12346891"/>
                <a:gd name="connsiteY62" fmla="*/ 332390 h 812606"/>
                <a:gd name="connsiteX63" fmla="*/ 7024284 w 12346891"/>
                <a:gd name="connsiteY63" fmla="*/ 311755 h 812606"/>
                <a:gd name="connsiteX64" fmla="*/ 7041775 w 12346891"/>
                <a:gd name="connsiteY64" fmla="*/ 271319 h 812606"/>
                <a:gd name="connsiteX65" fmla="*/ 7034083 w 12346891"/>
                <a:gd name="connsiteY65" fmla="*/ 296503 h 812606"/>
                <a:gd name="connsiteX66" fmla="*/ 7040193 w 12346891"/>
                <a:gd name="connsiteY66" fmla="*/ 286991 h 812606"/>
                <a:gd name="connsiteX67" fmla="*/ 7531945 w 12346891"/>
                <a:gd name="connsiteY67" fmla="*/ 1 h 812606"/>
                <a:gd name="connsiteX68" fmla="*/ 7902372 w 12346891"/>
                <a:gd name="connsiteY68" fmla="*/ 148597 h 812606"/>
                <a:gd name="connsiteX69" fmla="*/ 7950578 w 12346891"/>
                <a:gd name="connsiteY69" fmla="*/ 195936 h 812606"/>
                <a:gd name="connsiteX70" fmla="*/ 7954892 w 12346891"/>
                <a:gd name="connsiteY70" fmla="*/ 187312 h 812606"/>
                <a:gd name="connsiteX71" fmla="*/ 7964428 w 12346891"/>
                <a:gd name="connsiteY71" fmla="*/ 204977 h 812606"/>
                <a:gd name="connsiteX72" fmla="*/ 8404256 w 12346891"/>
                <a:gd name="connsiteY72" fmla="*/ 492302 h 812606"/>
                <a:gd name="connsiteX73" fmla="*/ 8669867 w 12346891"/>
                <a:gd name="connsiteY73" fmla="*/ 401515 h 812606"/>
                <a:gd name="connsiteX74" fmla="*/ 8715074 w 12346891"/>
                <a:gd name="connsiteY74" fmla="*/ 363604 h 812606"/>
                <a:gd name="connsiteX75" fmla="*/ 8720648 w 12346891"/>
                <a:gd name="connsiteY75" fmla="*/ 356531 h 812606"/>
                <a:gd name="connsiteX76" fmla="*/ 8754768 w 12346891"/>
                <a:gd name="connsiteY76" fmla="*/ 323702 h 812606"/>
                <a:gd name="connsiteX77" fmla="*/ 8779849 w 12346891"/>
                <a:gd name="connsiteY77" fmla="*/ 296653 h 812606"/>
                <a:gd name="connsiteX78" fmla="*/ 8869084 w 12346891"/>
                <a:gd name="connsiteY78" fmla="*/ 159809 h 812606"/>
                <a:gd name="connsiteX79" fmla="*/ 8886594 w 12346891"/>
                <a:gd name="connsiteY79" fmla="*/ 119325 h 812606"/>
                <a:gd name="connsiteX80" fmla="*/ 8868910 w 12346891"/>
                <a:gd name="connsiteY80" fmla="*/ 177226 h 812606"/>
                <a:gd name="connsiteX81" fmla="*/ 8832571 w 12346891"/>
                <a:gd name="connsiteY81" fmla="*/ 258676 h 812606"/>
                <a:gd name="connsiteX82" fmla="*/ 8873851 w 12346891"/>
                <a:gd name="connsiteY82" fmla="*/ 229399 h 812606"/>
                <a:gd name="connsiteX83" fmla="*/ 9147424 w 12346891"/>
                <a:gd name="connsiteY83" fmla="*/ 151993 h 812606"/>
                <a:gd name="connsiteX84" fmla="*/ 9517851 w 12346891"/>
                <a:gd name="connsiteY84" fmla="*/ 300589 h 812606"/>
                <a:gd name="connsiteX85" fmla="*/ 9566057 w 12346891"/>
                <a:gd name="connsiteY85" fmla="*/ 347928 h 812606"/>
                <a:gd name="connsiteX86" fmla="*/ 9570371 w 12346891"/>
                <a:gd name="connsiteY86" fmla="*/ 339305 h 812606"/>
                <a:gd name="connsiteX87" fmla="*/ 9579906 w 12346891"/>
                <a:gd name="connsiteY87" fmla="*/ 356969 h 812606"/>
                <a:gd name="connsiteX88" fmla="*/ 10019736 w 12346891"/>
                <a:gd name="connsiteY88" fmla="*/ 644295 h 812606"/>
                <a:gd name="connsiteX89" fmla="*/ 10442798 w 12346891"/>
                <a:gd name="connsiteY89" fmla="*/ 383862 h 812606"/>
                <a:gd name="connsiteX90" fmla="*/ 10443050 w 12346891"/>
                <a:gd name="connsiteY90" fmla="*/ 383453 h 812606"/>
                <a:gd name="connsiteX91" fmla="*/ 10444542 w 12346891"/>
                <a:gd name="connsiteY91" fmla="*/ 380359 h 812606"/>
                <a:gd name="connsiteX92" fmla="*/ 10471328 w 12346891"/>
                <a:gd name="connsiteY92" fmla="*/ 332389 h 812606"/>
                <a:gd name="connsiteX93" fmla="*/ 10484583 w 12346891"/>
                <a:gd name="connsiteY93" fmla="*/ 311754 h 812606"/>
                <a:gd name="connsiteX94" fmla="*/ 10502072 w 12346891"/>
                <a:gd name="connsiteY94" fmla="*/ 271318 h 812606"/>
                <a:gd name="connsiteX95" fmla="*/ 10494381 w 12346891"/>
                <a:gd name="connsiteY95" fmla="*/ 296502 h 812606"/>
                <a:gd name="connsiteX96" fmla="*/ 10500491 w 12346891"/>
                <a:gd name="connsiteY96" fmla="*/ 286990 h 812606"/>
                <a:gd name="connsiteX97" fmla="*/ 10992243 w 12346891"/>
                <a:gd name="connsiteY97" fmla="*/ 0 h 812606"/>
                <a:gd name="connsiteX98" fmla="*/ 11362670 w 12346891"/>
                <a:gd name="connsiteY98" fmla="*/ 148596 h 812606"/>
                <a:gd name="connsiteX99" fmla="*/ 11410876 w 12346891"/>
                <a:gd name="connsiteY99" fmla="*/ 195935 h 812606"/>
                <a:gd name="connsiteX100" fmla="*/ 11415190 w 12346891"/>
                <a:gd name="connsiteY100" fmla="*/ 187311 h 812606"/>
                <a:gd name="connsiteX101" fmla="*/ 11424726 w 12346891"/>
                <a:gd name="connsiteY101" fmla="*/ 204976 h 812606"/>
                <a:gd name="connsiteX102" fmla="*/ 11864555 w 12346891"/>
                <a:gd name="connsiteY102" fmla="*/ 492302 h 812606"/>
                <a:gd name="connsiteX103" fmla="*/ 12329382 w 12346891"/>
                <a:gd name="connsiteY103" fmla="*/ 159808 h 812606"/>
                <a:gd name="connsiteX104" fmla="*/ 12346891 w 12346891"/>
                <a:gd name="connsiteY104" fmla="*/ 119324 h 812606"/>
                <a:gd name="connsiteX105" fmla="*/ 12329208 w 12346891"/>
                <a:gd name="connsiteY105" fmla="*/ 177225 h 812606"/>
                <a:gd name="connsiteX106" fmla="*/ 11735542 w 12346891"/>
                <a:gd name="connsiteY106" fmla="*/ 660610 h 812606"/>
                <a:gd name="connsiteX107" fmla="*/ 11365115 w 12346891"/>
                <a:gd name="connsiteY107" fmla="*/ 512014 h 812606"/>
                <a:gd name="connsiteX108" fmla="*/ 11316909 w 12346891"/>
                <a:gd name="connsiteY108" fmla="*/ 464675 h 812606"/>
                <a:gd name="connsiteX109" fmla="*/ 11312594 w 12346891"/>
                <a:gd name="connsiteY109" fmla="*/ 473298 h 812606"/>
                <a:gd name="connsiteX110" fmla="*/ 11303059 w 12346891"/>
                <a:gd name="connsiteY110" fmla="*/ 455634 h 812606"/>
                <a:gd name="connsiteX111" fmla="*/ 10863230 w 12346891"/>
                <a:gd name="connsiteY111" fmla="*/ 168308 h 812606"/>
                <a:gd name="connsiteX112" fmla="*/ 10440168 w 12346891"/>
                <a:gd name="connsiteY112" fmla="*/ 428741 h 812606"/>
                <a:gd name="connsiteX113" fmla="*/ 10439916 w 12346891"/>
                <a:gd name="connsiteY113" fmla="*/ 429150 h 812606"/>
                <a:gd name="connsiteX114" fmla="*/ 10438424 w 12346891"/>
                <a:gd name="connsiteY114" fmla="*/ 432244 h 812606"/>
                <a:gd name="connsiteX115" fmla="*/ 10411637 w 12346891"/>
                <a:gd name="connsiteY115" fmla="*/ 480214 h 812606"/>
                <a:gd name="connsiteX116" fmla="*/ 10398383 w 12346891"/>
                <a:gd name="connsiteY116" fmla="*/ 500849 h 812606"/>
                <a:gd name="connsiteX117" fmla="*/ 10380893 w 12346891"/>
                <a:gd name="connsiteY117" fmla="*/ 541285 h 812606"/>
                <a:gd name="connsiteX118" fmla="*/ 10388584 w 12346891"/>
                <a:gd name="connsiteY118" fmla="*/ 516101 h 812606"/>
                <a:gd name="connsiteX119" fmla="*/ 10382475 w 12346891"/>
                <a:gd name="connsiteY119" fmla="*/ 525613 h 812606"/>
                <a:gd name="connsiteX120" fmla="*/ 9890722 w 12346891"/>
                <a:gd name="connsiteY120" fmla="*/ 812603 h 812606"/>
                <a:gd name="connsiteX121" fmla="*/ 9520295 w 12346891"/>
                <a:gd name="connsiteY121" fmla="*/ 664007 h 812606"/>
                <a:gd name="connsiteX122" fmla="*/ 9472089 w 12346891"/>
                <a:gd name="connsiteY122" fmla="*/ 616668 h 812606"/>
                <a:gd name="connsiteX123" fmla="*/ 9467775 w 12346891"/>
                <a:gd name="connsiteY123" fmla="*/ 625292 h 812606"/>
                <a:gd name="connsiteX124" fmla="*/ 9458240 w 12346891"/>
                <a:gd name="connsiteY124" fmla="*/ 607627 h 812606"/>
                <a:gd name="connsiteX125" fmla="*/ 9018411 w 12346891"/>
                <a:gd name="connsiteY125" fmla="*/ 320302 h 812606"/>
                <a:gd name="connsiteX126" fmla="*/ 8752800 w 12346891"/>
                <a:gd name="connsiteY126" fmla="*/ 411089 h 812606"/>
                <a:gd name="connsiteX127" fmla="*/ 8707593 w 12346891"/>
                <a:gd name="connsiteY127" fmla="*/ 449000 h 812606"/>
                <a:gd name="connsiteX128" fmla="*/ 8702020 w 12346891"/>
                <a:gd name="connsiteY128" fmla="*/ 456073 h 812606"/>
                <a:gd name="connsiteX129" fmla="*/ 8667899 w 12346891"/>
                <a:gd name="connsiteY129" fmla="*/ 488902 h 812606"/>
                <a:gd name="connsiteX130" fmla="*/ 8642818 w 12346891"/>
                <a:gd name="connsiteY130" fmla="*/ 515951 h 812606"/>
                <a:gd name="connsiteX131" fmla="*/ 8553583 w 12346891"/>
                <a:gd name="connsiteY131" fmla="*/ 652795 h 812606"/>
                <a:gd name="connsiteX132" fmla="*/ 8536073 w 12346891"/>
                <a:gd name="connsiteY132" fmla="*/ 693279 h 812606"/>
                <a:gd name="connsiteX133" fmla="*/ 8553757 w 12346891"/>
                <a:gd name="connsiteY133" fmla="*/ 635378 h 812606"/>
                <a:gd name="connsiteX134" fmla="*/ 8590096 w 12346891"/>
                <a:gd name="connsiteY134" fmla="*/ 553928 h 812606"/>
                <a:gd name="connsiteX135" fmla="*/ 8548816 w 12346891"/>
                <a:gd name="connsiteY135" fmla="*/ 583206 h 812606"/>
                <a:gd name="connsiteX136" fmla="*/ 8275244 w 12346891"/>
                <a:gd name="connsiteY136" fmla="*/ 660611 h 812606"/>
                <a:gd name="connsiteX137" fmla="*/ 7904817 w 12346891"/>
                <a:gd name="connsiteY137" fmla="*/ 512015 h 812606"/>
                <a:gd name="connsiteX138" fmla="*/ 7856610 w 12346891"/>
                <a:gd name="connsiteY138" fmla="*/ 464676 h 812606"/>
                <a:gd name="connsiteX139" fmla="*/ 7852297 w 12346891"/>
                <a:gd name="connsiteY139" fmla="*/ 473299 h 812606"/>
                <a:gd name="connsiteX140" fmla="*/ 7842761 w 12346891"/>
                <a:gd name="connsiteY140" fmla="*/ 455635 h 812606"/>
                <a:gd name="connsiteX141" fmla="*/ 7402931 w 12346891"/>
                <a:gd name="connsiteY141" fmla="*/ 168309 h 812606"/>
                <a:gd name="connsiteX142" fmla="*/ 6979869 w 12346891"/>
                <a:gd name="connsiteY142" fmla="*/ 428742 h 812606"/>
                <a:gd name="connsiteX143" fmla="*/ 6979618 w 12346891"/>
                <a:gd name="connsiteY143" fmla="*/ 429151 h 812606"/>
                <a:gd name="connsiteX144" fmla="*/ 6978126 w 12346891"/>
                <a:gd name="connsiteY144" fmla="*/ 432245 h 812606"/>
                <a:gd name="connsiteX145" fmla="*/ 6951340 w 12346891"/>
                <a:gd name="connsiteY145" fmla="*/ 480215 h 812606"/>
                <a:gd name="connsiteX146" fmla="*/ 6938084 w 12346891"/>
                <a:gd name="connsiteY146" fmla="*/ 500850 h 812606"/>
                <a:gd name="connsiteX147" fmla="*/ 6920595 w 12346891"/>
                <a:gd name="connsiteY147" fmla="*/ 541286 h 812606"/>
                <a:gd name="connsiteX148" fmla="*/ 6928286 w 12346891"/>
                <a:gd name="connsiteY148" fmla="*/ 516102 h 812606"/>
                <a:gd name="connsiteX149" fmla="*/ 6922176 w 12346891"/>
                <a:gd name="connsiteY149" fmla="*/ 525614 h 812606"/>
                <a:gd name="connsiteX150" fmla="*/ 6430425 w 12346891"/>
                <a:gd name="connsiteY150" fmla="*/ 812604 h 812606"/>
                <a:gd name="connsiteX151" fmla="*/ 6059997 w 12346891"/>
                <a:gd name="connsiteY151" fmla="*/ 664008 h 812606"/>
                <a:gd name="connsiteX152" fmla="*/ 6011791 w 12346891"/>
                <a:gd name="connsiteY152" fmla="*/ 616669 h 812606"/>
                <a:gd name="connsiteX153" fmla="*/ 6007477 w 12346891"/>
                <a:gd name="connsiteY153" fmla="*/ 625293 h 812606"/>
                <a:gd name="connsiteX154" fmla="*/ 5997942 w 12346891"/>
                <a:gd name="connsiteY154" fmla="*/ 607628 h 812606"/>
                <a:gd name="connsiteX155" fmla="*/ 5558112 w 12346891"/>
                <a:gd name="connsiteY155" fmla="*/ 320302 h 812606"/>
                <a:gd name="connsiteX156" fmla="*/ 5292503 w 12346891"/>
                <a:gd name="connsiteY156" fmla="*/ 411089 h 812606"/>
                <a:gd name="connsiteX157" fmla="*/ 5247298 w 12346891"/>
                <a:gd name="connsiteY157" fmla="*/ 448999 h 812606"/>
                <a:gd name="connsiteX158" fmla="*/ 5241722 w 12346891"/>
                <a:gd name="connsiteY158" fmla="*/ 456075 h 812606"/>
                <a:gd name="connsiteX159" fmla="*/ 5207592 w 12346891"/>
                <a:gd name="connsiteY159" fmla="*/ 488913 h 812606"/>
                <a:gd name="connsiteX160" fmla="*/ 5182520 w 12346891"/>
                <a:gd name="connsiteY160" fmla="*/ 515952 h 812606"/>
                <a:gd name="connsiteX161" fmla="*/ 5093285 w 12346891"/>
                <a:gd name="connsiteY161" fmla="*/ 652796 h 812606"/>
                <a:gd name="connsiteX162" fmla="*/ 5075776 w 12346891"/>
                <a:gd name="connsiteY162" fmla="*/ 693280 h 812606"/>
                <a:gd name="connsiteX163" fmla="*/ 5093459 w 12346891"/>
                <a:gd name="connsiteY163" fmla="*/ 635379 h 812606"/>
                <a:gd name="connsiteX164" fmla="*/ 5129797 w 12346891"/>
                <a:gd name="connsiteY164" fmla="*/ 553930 h 812606"/>
                <a:gd name="connsiteX165" fmla="*/ 5088518 w 12346891"/>
                <a:gd name="connsiteY165" fmla="*/ 583208 h 812606"/>
                <a:gd name="connsiteX166" fmla="*/ 4814946 w 12346891"/>
                <a:gd name="connsiteY166" fmla="*/ 660613 h 812606"/>
                <a:gd name="connsiteX167" fmla="*/ 4444519 w 12346891"/>
                <a:gd name="connsiteY167" fmla="*/ 512017 h 812606"/>
                <a:gd name="connsiteX168" fmla="*/ 4396312 w 12346891"/>
                <a:gd name="connsiteY168" fmla="*/ 464678 h 812606"/>
                <a:gd name="connsiteX169" fmla="*/ 4391999 w 12346891"/>
                <a:gd name="connsiteY169" fmla="*/ 473301 h 812606"/>
                <a:gd name="connsiteX170" fmla="*/ 4382463 w 12346891"/>
                <a:gd name="connsiteY170" fmla="*/ 455637 h 812606"/>
                <a:gd name="connsiteX171" fmla="*/ 3942634 w 12346891"/>
                <a:gd name="connsiteY171" fmla="*/ 168311 h 812606"/>
                <a:gd name="connsiteX172" fmla="*/ 3519572 w 12346891"/>
                <a:gd name="connsiteY172" fmla="*/ 428744 h 812606"/>
                <a:gd name="connsiteX173" fmla="*/ 3519320 w 12346891"/>
                <a:gd name="connsiteY173" fmla="*/ 429153 h 812606"/>
                <a:gd name="connsiteX174" fmla="*/ 3517828 w 12346891"/>
                <a:gd name="connsiteY174" fmla="*/ 432247 h 812606"/>
                <a:gd name="connsiteX175" fmla="*/ 3491042 w 12346891"/>
                <a:gd name="connsiteY175" fmla="*/ 480217 h 812606"/>
                <a:gd name="connsiteX176" fmla="*/ 3477786 w 12346891"/>
                <a:gd name="connsiteY176" fmla="*/ 500852 h 812606"/>
                <a:gd name="connsiteX177" fmla="*/ 3460297 w 12346891"/>
                <a:gd name="connsiteY177" fmla="*/ 541288 h 812606"/>
                <a:gd name="connsiteX178" fmla="*/ 3467989 w 12346891"/>
                <a:gd name="connsiteY178" fmla="*/ 516104 h 812606"/>
                <a:gd name="connsiteX179" fmla="*/ 3461878 w 12346891"/>
                <a:gd name="connsiteY179" fmla="*/ 525616 h 812606"/>
                <a:gd name="connsiteX180" fmla="*/ 2970127 w 12346891"/>
                <a:gd name="connsiteY180" fmla="*/ 812606 h 812606"/>
                <a:gd name="connsiteX181" fmla="*/ 2599700 w 12346891"/>
                <a:gd name="connsiteY181" fmla="*/ 664010 h 812606"/>
                <a:gd name="connsiteX182" fmla="*/ 2551493 w 12346891"/>
                <a:gd name="connsiteY182" fmla="*/ 616671 h 812606"/>
                <a:gd name="connsiteX183" fmla="*/ 2547180 w 12346891"/>
                <a:gd name="connsiteY183" fmla="*/ 625295 h 812606"/>
                <a:gd name="connsiteX184" fmla="*/ 2537644 w 12346891"/>
                <a:gd name="connsiteY184" fmla="*/ 607630 h 812606"/>
                <a:gd name="connsiteX185" fmla="*/ 2097815 w 12346891"/>
                <a:gd name="connsiteY185" fmla="*/ 320304 h 812606"/>
                <a:gd name="connsiteX186" fmla="*/ 1832205 w 12346891"/>
                <a:gd name="connsiteY186" fmla="*/ 411091 h 812606"/>
                <a:gd name="connsiteX187" fmla="*/ 1787001 w 12346891"/>
                <a:gd name="connsiteY187" fmla="*/ 449001 h 812606"/>
                <a:gd name="connsiteX188" fmla="*/ 1781424 w 12346891"/>
                <a:gd name="connsiteY188" fmla="*/ 456077 h 812606"/>
                <a:gd name="connsiteX189" fmla="*/ 1747295 w 12346891"/>
                <a:gd name="connsiteY189" fmla="*/ 488915 h 812606"/>
                <a:gd name="connsiteX190" fmla="*/ 1722223 w 12346891"/>
                <a:gd name="connsiteY190" fmla="*/ 515954 h 812606"/>
                <a:gd name="connsiteX191" fmla="*/ 1632988 w 12346891"/>
                <a:gd name="connsiteY191" fmla="*/ 652798 h 812606"/>
                <a:gd name="connsiteX192" fmla="*/ 1633161 w 12346891"/>
                <a:gd name="connsiteY192" fmla="*/ 635381 h 812606"/>
                <a:gd name="connsiteX193" fmla="*/ 1669499 w 12346891"/>
                <a:gd name="connsiteY193" fmla="*/ 553933 h 812606"/>
                <a:gd name="connsiteX194" fmla="*/ 1628221 w 12346891"/>
                <a:gd name="connsiteY194" fmla="*/ 583210 h 812606"/>
                <a:gd name="connsiteX195" fmla="*/ 1354648 w 12346891"/>
                <a:gd name="connsiteY195" fmla="*/ 660615 h 812606"/>
                <a:gd name="connsiteX196" fmla="*/ 984221 w 12346891"/>
                <a:gd name="connsiteY196" fmla="*/ 512019 h 812606"/>
                <a:gd name="connsiteX197" fmla="*/ 936015 w 12346891"/>
                <a:gd name="connsiteY197" fmla="*/ 464680 h 812606"/>
                <a:gd name="connsiteX198" fmla="*/ 931701 w 12346891"/>
                <a:gd name="connsiteY198" fmla="*/ 473303 h 812606"/>
                <a:gd name="connsiteX199" fmla="*/ 922165 w 12346891"/>
                <a:gd name="connsiteY199" fmla="*/ 455639 h 812606"/>
                <a:gd name="connsiteX200" fmla="*/ 482336 w 12346891"/>
                <a:gd name="connsiteY200" fmla="*/ 168313 h 812606"/>
                <a:gd name="connsiteX201" fmla="*/ 59274 w 12346891"/>
                <a:gd name="connsiteY201" fmla="*/ 428746 h 812606"/>
                <a:gd name="connsiteX202" fmla="*/ 59022 w 12346891"/>
                <a:gd name="connsiteY202" fmla="*/ 429155 h 812606"/>
                <a:gd name="connsiteX203" fmla="*/ 57530 w 12346891"/>
                <a:gd name="connsiteY203" fmla="*/ 432249 h 812606"/>
                <a:gd name="connsiteX204" fmla="*/ 30744 w 12346891"/>
                <a:gd name="connsiteY204" fmla="*/ 480219 h 812606"/>
                <a:gd name="connsiteX205" fmla="*/ 17488 w 12346891"/>
                <a:gd name="connsiteY205" fmla="*/ 500854 h 812606"/>
                <a:gd name="connsiteX206" fmla="*/ -1 w 12346891"/>
                <a:gd name="connsiteY206" fmla="*/ 541290 h 812606"/>
                <a:gd name="connsiteX207" fmla="*/ 7691 w 12346891"/>
                <a:gd name="connsiteY207" fmla="*/ 516106 h 812606"/>
                <a:gd name="connsiteX208" fmla="*/ 1580 w 12346891"/>
                <a:gd name="connsiteY208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48317 w 12346893"/>
                <a:gd name="connsiteY20" fmla="*/ 177230 h 812606"/>
                <a:gd name="connsiteX21" fmla="*/ 1911979 w 12346893"/>
                <a:gd name="connsiteY21" fmla="*/ 258678 h 812606"/>
                <a:gd name="connsiteX22" fmla="*/ 1953257 w 12346893"/>
                <a:gd name="connsiteY22" fmla="*/ 229401 h 812606"/>
                <a:gd name="connsiteX23" fmla="*/ 2226830 w 12346893"/>
                <a:gd name="connsiteY23" fmla="*/ 151996 h 812606"/>
                <a:gd name="connsiteX24" fmla="*/ 2597257 w 12346893"/>
                <a:gd name="connsiteY24" fmla="*/ 300592 h 812606"/>
                <a:gd name="connsiteX25" fmla="*/ 2645463 w 12346893"/>
                <a:gd name="connsiteY25" fmla="*/ 347931 h 812606"/>
                <a:gd name="connsiteX26" fmla="*/ 2649777 w 12346893"/>
                <a:gd name="connsiteY26" fmla="*/ 339308 h 812606"/>
                <a:gd name="connsiteX27" fmla="*/ 2659313 w 12346893"/>
                <a:gd name="connsiteY27" fmla="*/ 356972 h 812606"/>
                <a:gd name="connsiteX28" fmla="*/ 3099142 w 12346893"/>
                <a:gd name="connsiteY28" fmla="*/ 644298 h 812606"/>
                <a:gd name="connsiteX29" fmla="*/ 3522204 w 12346893"/>
                <a:gd name="connsiteY29" fmla="*/ 383865 h 812606"/>
                <a:gd name="connsiteX30" fmla="*/ 3522456 w 12346893"/>
                <a:gd name="connsiteY30" fmla="*/ 383456 h 812606"/>
                <a:gd name="connsiteX31" fmla="*/ 3523948 w 12346893"/>
                <a:gd name="connsiteY31" fmla="*/ 380362 h 812606"/>
                <a:gd name="connsiteX32" fmla="*/ 3550734 w 12346893"/>
                <a:gd name="connsiteY32" fmla="*/ 332392 h 812606"/>
                <a:gd name="connsiteX33" fmla="*/ 3563989 w 12346893"/>
                <a:gd name="connsiteY33" fmla="*/ 311757 h 812606"/>
                <a:gd name="connsiteX34" fmla="*/ 3581479 w 12346893"/>
                <a:gd name="connsiteY34" fmla="*/ 271321 h 812606"/>
                <a:gd name="connsiteX35" fmla="*/ 3573787 w 12346893"/>
                <a:gd name="connsiteY35" fmla="*/ 296505 h 812606"/>
                <a:gd name="connsiteX36" fmla="*/ 3579897 w 12346893"/>
                <a:gd name="connsiteY36" fmla="*/ 286993 h 812606"/>
                <a:gd name="connsiteX37" fmla="*/ 4071649 w 12346893"/>
                <a:gd name="connsiteY37" fmla="*/ 3 h 812606"/>
                <a:gd name="connsiteX38" fmla="*/ 4442076 w 12346893"/>
                <a:gd name="connsiteY38" fmla="*/ 148599 h 812606"/>
                <a:gd name="connsiteX39" fmla="*/ 4490282 w 12346893"/>
                <a:gd name="connsiteY39" fmla="*/ 195938 h 812606"/>
                <a:gd name="connsiteX40" fmla="*/ 4494596 w 12346893"/>
                <a:gd name="connsiteY40" fmla="*/ 187314 h 812606"/>
                <a:gd name="connsiteX41" fmla="*/ 4504132 w 12346893"/>
                <a:gd name="connsiteY41" fmla="*/ 204979 h 812606"/>
                <a:gd name="connsiteX42" fmla="*/ 4943961 w 12346893"/>
                <a:gd name="connsiteY42" fmla="*/ 492304 h 812606"/>
                <a:gd name="connsiteX43" fmla="*/ 5209571 w 12346893"/>
                <a:gd name="connsiteY43" fmla="*/ 401517 h 812606"/>
                <a:gd name="connsiteX44" fmla="*/ 5254775 w 12346893"/>
                <a:gd name="connsiteY44" fmla="*/ 363608 h 812606"/>
                <a:gd name="connsiteX45" fmla="*/ 5260352 w 12346893"/>
                <a:gd name="connsiteY45" fmla="*/ 356532 h 812606"/>
                <a:gd name="connsiteX46" fmla="*/ 5294481 w 12346893"/>
                <a:gd name="connsiteY46" fmla="*/ 323694 h 812606"/>
                <a:gd name="connsiteX47" fmla="*/ 5319553 w 12346893"/>
                <a:gd name="connsiteY47" fmla="*/ 296655 h 812606"/>
                <a:gd name="connsiteX48" fmla="*/ 5408788 w 12346893"/>
                <a:gd name="connsiteY48" fmla="*/ 159811 h 812606"/>
                <a:gd name="connsiteX49" fmla="*/ 5426298 w 12346893"/>
                <a:gd name="connsiteY49" fmla="*/ 119327 h 812606"/>
                <a:gd name="connsiteX50" fmla="*/ 5408614 w 12346893"/>
                <a:gd name="connsiteY50" fmla="*/ 177228 h 812606"/>
                <a:gd name="connsiteX51" fmla="*/ 5372276 w 12346893"/>
                <a:gd name="connsiteY51" fmla="*/ 258677 h 812606"/>
                <a:gd name="connsiteX52" fmla="*/ 5413555 w 12346893"/>
                <a:gd name="connsiteY52" fmla="*/ 229399 h 812606"/>
                <a:gd name="connsiteX53" fmla="*/ 5687128 w 12346893"/>
                <a:gd name="connsiteY53" fmla="*/ 151994 h 812606"/>
                <a:gd name="connsiteX54" fmla="*/ 6057555 w 12346893"/>
                <a:gd name="connsiteY54" fmla="*/ 300590 h 812606"/>
                <a:gd name="connsiteX55" fmla="*/ 6105761 w 12346893"/>
                <a:gd name="connsiteY55" fmla="*/ 347929 h 812606"/>
                <a:gd name="connsiteX56" fmla="*/ 6110075 w 12346893"/>
                <a:gd name="connsiteY56" fmla="*/ 339306 h 812606"/>
                <a:gd name="connsiteX57" fmla="*/ 6119611 w 12346893"/>
                <a:gd name="connsiteY57" fmla="*/ 356970 h 812606"/>
                <a:gd name="connsiteX58" fmla="*/ 6559439 w 12346893"/>
                <a:gd name="connsiteY58" fmla="*/ 644296 h 812606"/>
                <a:gd name="connsiteX59" fmla="*/ 6982502 w 12346893"/>
                <a:gd name="connsiteY59" fmla="*/ 383863 h 812606"/>
                <a:gd name="connsiteX60" fmla="*/ 6982753 w 12346893"/>
                <a:gd name="connsiteY60" fmla="*/ 383454 h 812606"/>
                <a:gd name="connsiteX61" fmla="*/ 6984246 w 12346893"/>
                <a:gd name="connsiteY61" fmla="*/ 380360 h 812606"/>
                <a:gd name="connsiteX62" fmla="*/ 7011032 w 12346893"/>
                <a:gd name="connsiteY62" fmla="*/ 332390 h 812606"/>
                <a:gd name="connsiteX63" fmla="*/ 7024286 w 12346893"/>
                <a:gd name="connsiteY63" fmla="*/ 311755 h 812606"/>
                <a:gd name="connsiteX64" fmla="*/ 7041777 w 12346893"/>
                <a:gd name="connsiteY64" fmla="*/ 271319 h 812606"/>
                <a:gd name="connsiteX65" fmla="*/ 7034085 w 12346893"/>
                <a:gd name="connsiteY65" fmla="*/ 296503 h 812606"/>
                <a:gd name="connsiteX66" fmla="*/ 7040195 w 12346893"/>
                <a:gd name="connsiteY66" fmla="*/ 286991 h 812606"/>
                <a:gd name="connsiteX67" fmla="*/ 7531947 w 12346893"/>
                <a:gd name="connsiteY67" fmla="*/ 1 h 812606"/>
                <a:gd name="connsiteX68" fmla="*/ 7902374 w 12346893"/>
                <a:gd name="connsiteY68" fmla="*/ 148597 h 812606"/>
                <a:gd name="connsiteX69" fmla="*/ 7950580 w 12346893"/>
                <a:gd name="connsiteY69" fmla="*/ 195936 h 812606"/>
                <a:gd name="connsiteX70" fmla="*/ 7954894 w 12346893"/>
                <a:gd name="connsiteY70" fmla="*/ 187312 h 812606"/>
                <a:gd name="connsiteX71" fmla="*/ 7964430 w 12346893"/>
                <a:gd name="connsiteY71" fmla="*/ 204977 h 812606"/>
                <a:gd name="connsiteX72" fmla="*/ 8404258 w 12346893"/>
                <a:gd name="connsiteY72" fmla="*/ 492302 h 812606"/>
                <a:gd name="connsiteX73" fmla="*/ 8669869 w 12346893"/>
                <a:gd name="connsiteY73" fmla="*/ 401515 h 812606"/>
                <a:gd name="connsiteX74" fmla="*/ 8715076 w 12346893"/>
                <a:gd name="connsiteY74" fmla="*/ 363604 h 812606"/>
                <a:gd name="connsiteX75" fmla="*/ 8720650 w 12346893"/>
                <a:gd name="connsiteY75" fmla="*/ 356531 h 812606"/>
                <a:gd name="connsiteX76" fmla="*/ 8754770 w 12346893"/>
                <a:gd name="connsiteY76" fmla="*/ 323702 h 812606"/>
                <a:gd name="connsiteX77" fmla="*/ 8779851 w 12346893"/>
                <a:gd name="connsiteY77" fmla="*/ 296653 h 812606"/>
                <a:gd name="connsiteX78" fmla="*/ 8869086 w 12346893"/>
                <a:gd name="connsiteY78" fmla="*/ 159809 h 812606"/>
                <a:gd name="connsiteX79" fmla="*/ 8886596 w 12346893"/>
                <a:gd name="connsiteY79" fmla="*/ 119325 h 812606"/>
                <a:gd name="connsiteX80" fmla="*/ 8868912 w 12346893"/>
                <a:gd name="connsiteY80" fmla="*/ 177226 h 812606"/>
                <a:gd name="connsiteX81" fmla="*/ 8832573 w 12346893"/>
                <a:gd name="connsiteY81" fmla="*/ 258676 h 812606"/>
                <a:gd name="connsiteX82" fmla="*/ 8873853 w 12346893"/>
                <a:gd name="connsiteY82" fmla="*/ 229399 h 812606"/>
                <a:gd name="connsiteX83" fmla="*/ 9147426 w 12346893"/>
                <a:gd name="connsiteY83" fmla="*/ 151993 h 812606"/>
                <a:gd name="connsiteX84" fmla="*/ 9517853 w 12346893"/>
                <a:gd name="connsiteY84" fmla="*/ 300589 h 812606"/>
                <a:gd name="connsiteX85" fmla="*/ 9566059 w 12346893"/>
                <a:gd name="connsiteY85" fmla="*/ 347928 h 812606"/>
                <a:gd name="connsiteX86" fmla="*/ 9570373 w 12346893"/>
                <a:gd name="connsiteY86" fmla="*/ 339305 h 812606"/>
                <a:gd name="connsiteX87" fmla="*/ 9579908 w 12346893"/>
                <a:gd name="connsiteY87" fmla="*/ 356969 h 812606"/>
                <a:gd name="connsiteX88" fmla="*/ 10019738 w 12346893"/>
                <a:gd name="connsiteY88" fmla="*/ 644295 h 812606"/>
                <a:gd name="connsiteX89" fmla="*/ 10442800 w 12346893"/>
                <a:gd name="connsiteY89" fmla="*/ 383862 h 812606"/>
                <a:gd name="connsiteX90" fmla="*/ 10443052 w 12346893"/>
                <a:gd name="connsiteY90" fmla="*/ 383453 h 812606"/>
                <a:gd name="connsiteX91" fmla="*/ 10444544 w 12346893"/>
                <a:gd name="connsiteY91" fmla="*/ 380359 h 812606"/>
                <a:gd name="connsiteX92" fmla="*/ 10471330 w 12346893"/>
                <a:gd name="connsiteY92" fmla="*/ 332389 h 812606"/>
                <a:gd name="connsiteX93" fmla="*/ 10484585 w 12346893"/>
                <a:gd name="connsiteY93" fmla="*/ 311754 h 812606"/>
                <a:gd name="connsiteX94" fmla="*/ 10502074 w 12346893"/>
                <a:gd name="connsiteY94" fmla="*/ 271318 h 812606"/>
                <a:gd name="connsiteX95" fmla="*/ 10494383 w 12346893"/>
                <a:gd name="connsiteY95" fmla="*/ 296502 h 812606"/>
                <a:gd name="connsiteX96" fmla="*/ 10500493 w 12346893"/>
                <a:gd name="connsiteY96" fmla="*/ 286990 h 812606"/>
                <a:gd name="connsiteX97" fmla="*/ 10992245 w 12346893"/>
                <a:gd name="connsiteY97" fmla="*/ 0 h 812606"/>
                <a:gd name="connsiteX98" fmla="*/ 11362672 w 12346893"/>
                <a:gd name="connsiteY98" fmla="*/ 148596 h 812606"/>
                <a:gd name="connsiteX99" fmla="*/ 11410878 w 12346893"/>
                <a:gd name="connsiteY99" fmla="*/ 195935 h 812606"/>
                <a:gd name="connsiteX100" fmla="*/ 11415192 w 12346893"/>
                <a:gd name="connsiteY100" fmla="*/ 187311 h 812606"/>
                <a:gd name="connsiteX101" fmla="*/ 11424728 w 12346893"/>
                <a:gd name="connsiteY101" fmla="*/ 204976 h 812606"/>
                <a:gd name="connsiteX102" fmla="*/ 11864557 w 12346893"/>
                <a:gd name="connsiteY102" fmla="*/ 492302 h 812606"/>
                <a:gd name="connsiteX103" fmla="*/ 12329384 w 12346893"/>
                <a:gd name="connsiteY103" fmla="*/ 159808 h 812606"/>
                <a:gd name="connsiteX104" fmla="*/ 12346893 w 12346893"/>
                <a:gd name="connsiteY104" fmla="*/ 119324 h 812606"/>
                <a:gd name="connsiteX105" fmla="*/ 12329210 w 12346893"/>
                <a:gd name="connsiteY105" fmla="*/ 177225 h 812606"/>
                <a:gd name="connsiteX106" fmla="*/ 11735544 w 12346893"/>
                <a:gd name="connsiteY106" fmla="*/ 660610 h 812606"/>
                <a:gd name="connsiteX107" fmla="*/ 11365117 w 12346893"/>
                <a:gd name="connsiteY107" fmla="*/ 512014 h 812606"/>
                <a:gd name="connsiteX108" fmla="*/ 11316911 w 12346893"/>
                <a:gd name="connsiteY108" fmla="*/ 464675 h 812606"/>
                <a:gd name="connsiteX109" fmla="*/ 11312596 w 12346893"/>
                <a:gd name="connsiteY109" fmla="*/ 473298 h 812606"/>
                <a:gd name="connsiteX110" fmla="*/ 11303061 w 12346893"/>
                <a:gd name="connsiteY110" fmla="*/ 455634 h 812606"/>
                <a:gd name="connsiteX111" fmla="*/ 10863232 w 12346893"/>
                <a:gd name="connsiteY111" fmla="*/ 168308 h 812606"/>
                <a:gd name="connsiteX112" fmla="*/ 10440170 w 12346893"/>
                <a:gd name="connsiteY112" fmla="*/ 428741 h 812606"/>
                <a:gd name="connsiteX113" fmla="*/ 10439918 w 12346893"/>
                <a:gd name="connsiteY113" fmla="*/ 429150 h 812606"/>
                <a:gd name="connsiteX114" fmla="*/ 10438426 w 12346893"/>
                <a:gd name="connsiteY114" fmla="*/ 432244 h 812606"/>
                <a:gd name="connsiteX115" fmla="*/ 10411639 w 12346893"/>
                <a:gd name="connsiteY115" fmla="*/ 480214 h 812606"/>
                <a:gd name="connsiteX116" fmla="*/ 10398385 w 12346893"/>
                <a:gd name="connsiteY116" fmla="*/ 500849 h 812606"/>
                <a:gd name="connsiteX117" fmla="*/ 10380895 w 12346893"/>
                <a:gd name="connsiteY117" fmla="*/ 541285 h 812606"/>
                <a:gd name="connsiteX118" fmla="*/ 10388586 w 12346893"/>
                <a:gd name="connsiteY118" fmla="*/ 516101 h 812606"/>
                <a:gd name="connsiteX119" fmla="*/ 10382477 w 12346893"/>
                <a:gd name="connsiteY119" fmla="*/ 525613 h 812606"/>
                <a:gd name="connsiteX120" fmla="*/ 9890724 w 12346893"/>
                <a:gd name="connsiteY120" fmla="*/ 812603 h 812606"/>
                <a:gd name="connsiteX121" fmla="*/ 9520297 w 12346893"/>
                <a:gd name="connsiteY121" fmla="*/ 664007 h 812606"/>
                <a:gd name="connsiteX122" fmla="*/ 9472091 w 12346893"/>
                <a:gd name="connsiteY122" fmla="*/ 616668 h 812606"/>
                <a:gd name="connsiteX123" fmla="*/ 9467777 w 12346893"/>
                <a:gd name="connsiteY123" fmla="*/ 625292 h 812606"/>
                <a:gd name="connsiteX124" fmla="*/ 9458242 w 12346893"/>
                <a:gd name="connsiteY124" fmla="*/ 607627 h 812606"/>
                <a:gd name="connsiteX125" fmla="*/ 9018413 w 12346893"/>
                <a:gd name="connsiteY125" fmla="*/ 320302 h 812606"/>
                <a:gd name="connsiteX126" fmla="*/ 8752802 w 12346893"/>
                <a:gd name="connsiteY126" fmla="*/ 411089 h 812606"/>
                <a:gd name="connsiteX127" fmla="*/ 8707595 w 12346893"/>
                <a:gd name="connsiteY127" fmla="*/ 449000 h 812606"/>
                <a:gd name="connsiteX128" fmla="*/ 8702022 w 12346893"/>
                <a:gd name="connsiteY128" fmla="*/ 456073 h 812606"/>
                <a:gd name="connsiteX129" fmla="*/ 8667901 w 12346893"/>
                <a:gd name="connsiteY129" fmla="*/ 488902 h 812606"/>
                <a:gd name="connsiteX130" fmla="*/ 8642820 w 12346893"/>
                <a:gd name="connsiteY130" fmla="*/ 515951 h 812606"/>
                <a:gd name="connsiteX131" fmla="*/ 8553585 w 12346893"/>
                <a:gd name="connsiteY131" fmla="*/ 652795 h 812606"/>
                <a:gd name="connsiteX132" fmla="*/ 8536075 w 12346893"/>
                <a:gd name="connsiteY132" fmla="*/ 693279 h 812606"/>
                <a:gd name="connsiteX133" fmla="*/ 8553759 w 12346893"/>
                <a:gd name="connsiteY133" fmla="*/ 635378 h 812606"/>
                <a:gd name="connsiteX134" fmla="*/ 8590098 w 12346893"/>
                <a:gd name="connsiteY134" fmla="*/ 553928 h 812606"/>
                <a:gd name="connsiteX135" fmla="*/ 8548818 w 12346893"/>
                <a:gd name="connsiteY135" fmla="*/ 583206 h 812606"/>
                <a:gd name="connsiteX136" fmla="*/ 8275246 w 12346893"/>
                <a:gd name="connsiteY136" fmla="*/ 660611 h 812606"/>
                <a:gd name="connsiteX137" fmla="*/ 7904819 w 12346893"/>
                <a:gd name="connsiteY137" fmla="*/ 512015 h 812606"/>
                <a:gd name="connsiteX138" fmla="*/ 7856612 w 12346893"/>
                <a:gd name="connsiteY138" fmla="*/ 464676 h 812606"/>
                <a:gd name="connsiteX139" fmla="*/ 7852299 w 12346893"/>
                <a:gd name="connsiteY139" fmla="*/ 473299 h 812606"/>
                <a:gd name="connsiteX140" fmla="*/ 7842763 w 12346893"/>
                <a:gd name="connsiteY140" fmla="*/ 455635 h 812606"/>
                <a:gd name="connsiteX141" fmla="*/ 7402933 w 12346893"/>
                <a:gd name="connsiteY141" fmla="*/ 168309 h 812606"/>
                <a:gd name="connsiteX142" fmla="*/ 6979871 w 12346893"/>
                <a:gd name="connsiteY142" fmla="*/ 428742 h 812606"/>
                <a:gd name="connsiteX143" fmla="*/ 6979620 w 12346893"/>
                <a:gd name="connsiteY143" fmla="*/ 429151 h 812606"/>
                <a:gd name="connsiteX144" fmla="*/ 6978128 w 12346893"/>
                <a:gd name="connsiteY144" fmla="*/ 432245 h 812606"/>
                <a:gd name="connsiteX145" fmla="*/ 6951342 w 12346893"/>
                <a:gd name="connsiteY145" fmla="*/ 480215 h 812606"/>
                <a:gd name="connsiteX146" fmla="*/ 6938086 w 12346893"/>
                <a:gd name="connsiteY146" fmla="*/ 500850 h 812606"/>
                <a:gd name="connsiteX147" fmla="*/ 6920597 w 12346893"/>
                <a:gd name="connsiteY147" fmla="*/ 541286 h 812606"/>
                <a:gd name="connsiteX148" fmla="*/ 6928288 w 12346893"/>
                <a:gd name="connsiteY148" fmla="*/ 516102 h 812606"/>
                <a:gd name="connsiteX149" fmla="*/ 6922178 w 12346893"/>
                <a:gd name="connsiteY149" fmla="*/ 525614 h 812606"/>
                <a:gd name="connsiteX150" fmla="*/ 6430427 w 12346893"/>
                <a:gd name="connsiteY150" fmla="*/ 812604 h 812606"/>
                <a:gd name="connsiteX151" fmla="*/ 6059999 w 12346893"/>
                <a:gd name="connsiteY151" fmla="*/ 664008 h 812606"/>
                <a:gd name="connsiteX152" fmla="*/ 6011793 w 12346893"/>
                <a:gd name="connsiteY152" fmla="*/ 616669 h 812606"/>
                <a:gd name="connsiteX153" fmla="*/ 6007479 w 12346893"/>
                <a:gd name="connsiteY153" fmla="*/ 625293 h 812606"/>
                <a:gd name="connsiteX154" fmla="*/ 5997944 w 12346893"/>
                <a:gd name="connsiteY154" fmla="*/ 607628 h 812606"/>
                <a:gd name="connsiteX155" fmla="*/ 5558114 w 12346893"/>
                <a:gd name="connsiteY155" fmla="*/ 320302 h 812606"/>
                <a:gd name="connsiteX156" fmla="*/ 5292505 w 12346893"/>
                <a:gd name="connsiteY156" fmla="*/ 411089 h 812606"/>
                <a:gd name="connsiteX157" fmla="*/ 5247300 w 12346893"/>
                <a:gd name="connsiteY157" fmla="*/ 448999 h 812606"/>
                <a:gd name="connsiteX158" fmla="*/ 5241724 w 12346893"/>
                <a:gd name="connsiteY158" fmla="*/ 456075 h 812606"/>
                <a:gd name="connsiteX159" fmla="*/ 5207594 w 12346893"/>
                <a:gd name="connsiteY159" fmla="*/ 488913 h 812606"/>
                <a:gd name="connsiteX160" fmla="*/ 5182522 w 12346893"/>
                <a:gd name="connsiteY160" fmla="*/ 515952 h 812606"/>
                <a:gd name="connsiteX161" fmla="*/ 5093287 w 12346893"/>
                <a:gd name="connsiteY161" fmla="*/ 652796 h 812606"/>
                <a:gd name="connsiteX162" fmla="*/ 5075778 w 12346893"/>
                <a:gd name="connsiteY162" fmla="*/ 693280 h 812606"/>
                <a:gd name="connsiteX163" fmla="*/ 5093461 w 12346893"/>
                <a:gd name="connsiteY163" fmla="*/ 635379 h 812606"/>
                <a:gd name="connsiteX164" fmla="*/ 5129799 w 12346893"/>
                <a:gd name="connsiteY164" fmla="*/ 553930 h 812606"/>
                <a:gd name="connsiteX165" fmla="*/ 5088520 w 12346893"/>
                <a:gd name="connsiteY165" fmla="*/ 583208 h 812606"/>
                <a:gd name="connsiteX166" fmla="*/ 4814948 w 12346893"/>
                <a:gd name="connsiteY166" fmla="*/ 660613 h 812606"/>
                <a:gd name="connsiteX167" fmla="*/ 4444521 w 12346893"/>
                <a:gd name="connsiteY167" fmla="*/ 512017 h 812606"/>
                <a:gd name="connsiteX168" fmla="*/ 4396314 w 12346893"/>
                <a:gd name="connsiteY168" fmla="*/ 464678 h 812606"/>
                <a:gd name="connsiteX169" fmla="*/ 4392001 w 12346893"/>
                <a:gd name="connsiteY169" fmla="*/ 473301 h 812606"/>
                <a:gd name="connsiteX170" fmla="*/ 4382465 w 12346893"/>
                <a:gd name="connsiteY170" fmla="*/ 455637 h 812606"/>
                <a:gd name="connsiteX171" fmla="*/ 3942636 w 12346893"/>
                <a:gd name="connsiteY171" fmla="*/ 168311 h 812606"/>
                <a:gd name="connsiteX172" fmla="*/ 3519574 w 12346893"/>
                <a:gd name="connsiteY172" fmla="*/ 428744 h 812606"/>
                <a:gd name="connsiteX173" fmla="*/ 3519322 w 12346893"/>
                <a:gd name="connsiteY173" fmla="*/ 429153 h 812606"/>
                <a:gd name="connsiteX174" fmla="*/ 3517830 w 12346893"/>
                <a:gd name="connsiteY174" fmla="*/ 432247 h 812606"/>
                <a:gd name="connsiteX175" fmla="*/ 3491044 w 12346893"/>
                <a:gd name="connsiteY175" fmla="*/ 480217 h 812606"/>
                <a:gd name="connsiteX176" fmla="*/ 3477788 w 12346893"/>
                <a:gd name="connsiteY176" fmla="*/ 500852 h 812606"/>
                <a:gd name="connsiteX177" fmla="*/ 3460299 w 12346893"/>
                <a:gd name="connsiteY177" fmla="*/ 541288 h 812606"/>
                <a:gd name="connsiteX178" fmla="*/ 3467991 w 12346893"/>
                <a:gd name="connsiteY178" fmla="*/ 516104 h 812606"/>
                <a:gd name="connsiteX179" fmla="*/ 3461880 w 12346893"/>
                <a:gd name="connsiteY179" fmla="*/ 525616 h 812606"/>
                <a:gd name="connsiteX180" fmla="*/ 2970129 w 12346893"/>
                <a:gd name="connsiteY180" fmla="*/ 812606 h 812606"/>
                <a:gd name="connsiteX181" fmla="*/ 2599702 w 12346893"/>
                <a:gd name="connsiteY181" fmla="*/ 664010 h 812606"/>
                <a:gd name="connsiteX182" fmla="*/ 2551495 w 12346893"/>
                <a:gd name="connsiteY182" fmla="*/ 616671 h 812606"/>
                <a:gd name="connsiteX183" fmla="*/ 2547182 w 12346893"/>
                <a:gd name="connsiteY183" fmla="*/ 625295 h 812606"/>
                <a:gd name="connsiteX184" fmla="*/ 2537646 w 12346893"/>
                <a:gd name="connsiteY184" fmla="*/ 607630 h 812606"/>
                <a:gd name="connsiteX185" fmla="*/ 2097817 w 12346893"/>
                <a:gd name="connsiteY185" fmla="*/ 320304 h 812606"/>
                <a:gd name="connsiteX186" fmla="*/ 1832207 w 12346893"/>
                <a:gd name="connsiteY186" fmla="*/ 411091 h 812606"/>
                <a:gd name="connsiteX187" fmla="*/ 1787003 w 12346893"/>
                <a:gd name="connsiteY187" fmla="*/ 449001 h 812606"/>
                <a:gd name="connsiteX188" fmla="*/ 1781426 w 12346893"/>
                <a:gd name="connsiteY188" fmla="*/ 456077 h 812606"/>
                <a:gd name="connsiteX189" fmla="*/ 1747297 w 12346893"/>
                <a:gd name="connsiteY189" fmla="*/ 488915 h 812606"/>
                <a:gd name="connsiteX190" fmla="*/ 1722225 w 12346893"/>
                <a:gd name="connsiteY190" fmla="*/ 515954 h 812606"/>
                <a:gd name="connsiteX191" fmla="*/ 1632990 w 12346893"/>
                <a:gd name="connsiteY191" fmla="*/ 652798 h 812606"/>
                <a:gd name="connsiteX192" fmla="*/ 1669501 w 12346893"/>
                <a:gd name="connsiteY192" fmla="*/ 553933 h 812606"/>
                <a:gd name="connsiteX193" fmla="*/ 1628223 w 12346893"/>
                <a:gd name="connsiteY193" fmla="*/ 583210 h 812606"/>
                <a:gd name="connsiteX194" fmla="*/ 1354650 w 12346893"/>
                <a:gd name="connsiteY194" fmla="*/ 660615 h 812606"/>
                <a:gd name="connsiteX195" fmla="*/ 984223 w 12346893"/>
                <a:gd name="connsiteY195" fmla="*/ 512019 h 812606"/>
                <a:gd name="connsiteX196" fmla="*/ 936017 w 12346893"/>
                <a:gd name="connsiteY196" fmla="*/ 464680 h 812606"/>
                <a:gd name="connsiteX197" fmla="*/ 931703 w 12346893"/>
                <a:gd name="connsiteY197" fmla="*/ 473303 h 812606"/>
                <a:gd name="connsiteX198" fmla="*/ 922167 w 12346893"/>
                <a:gd name="connsiteY198" fmla="*/ 455639 h 812606"/>
                <a:gd name="connsiteX199" fmla="*/ 482338 w 12346893"/>
                <a:gd name="connsiteY199" fmla="*/ 168313 h 812606"/>
                <a:gd name="connsiteX200" fmla="*/ 59276 w 12346893"/>
                <a:gd name="connsiteY200" fmla="*/ 428746 h 812606"/>
                <a:gd name="connsiteX201" fmla="*/ 59024 w 12346893"/>
                <a:gd name="connsiteY201" fmla="*/ 429155 h 812606"/>
                <a:gd name="connsiteX202" fmla="*/ 57532 w 12346893"/>
                <a:gd name="connsiteY202" fmla="*/ 432249 h 812606"/>
                <a:gd name="connsiteX203" fmla="*/ 30746 w 12346893"/>
                <a:gd name="connsiteY203" fmla="*/ 480219 h 812606"/>
                <a:gd name="connsiteX204" fmla="*/ 17490 w 12346893"/>
                <a:gd name="connsiteY204" fmla="*/ 500854 h 812606"/>
                <a:gd name="connsiteX205" fmla="*/ 1 w 12346893"/>
                <a:gd name="connsiteY205" fmla="*/ 541290 h 812606"/>
                <a:gd name="connsiteX206" fmla="*/ 7693 w 12346893"/>
                <a:gd name="connsiteY206" fmla="*/ 516106 h 812606"/>
                <a:gd name="connsiteX207" fmla="*/ 1582 w 12346893"/>
                <a:gd name="connsiteY207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859253 w 12346891"/>
                <a:gd name="connsiteY19" fmla="*/ 296657 h 812606"/>
                <a:gd name="connsiteX20" fmla="*/ 1948315 w 12346891"/>
                <a:gd name="connsiteY20" fmla="*/ 177230 h 812606"/>
                <a:gd name="connsiteX21" fmla="*/ 1911977 w 12346891"/>
                <a:gd name="connsiteY21" fmla="*/ 258678 h 812606"/>
                <a:gd name="connsiteX22" fmla="*/ 1953255 w 12346891"/>
                <a:gd name="connsiteY22" fmla="*/ 229401 h 812606"/>
                <a:gd name="connsiteX23" fmla="*/ 2226828 w 12346891"/>
                <a:gd name="connsiteY23" fmla="*/ 151996 h 812606"/>
                <a:gd name="connsiteX24" fmla="*/ 2597255 w 12346891"/>
                <a:gd name="connsiteY24" fmla="*/ 300592 h 812606"/>
                <a:gd name="connsiteX25" fmla="*/ 2645461 w 12346891"/>
                <a:gd name="connsiteY25" fmla="*/ 347931 h 812606"/>
                <a:gd name="connsiteX26" fmla="*/ 2649775 w 12346891"/>
                <a:gd name="connsiteY26" fmla="*/ 339308 h 812606"/>
                <a:gd name="connsiteX27" fmla="*/ 2659311 w 12346891"/>
                <a:gd name="connsiteY27" fmla="*/ 356972 h 812606"/>
                <a:gd name="connsiteX28" fmla="*/ 3099140 w 12346891"/>
                <a:gd name="connsiteY28" fmla="*/ 644298 h 812606"/>
                <a:gd name="connsiteX29" fmla="*/ 3522202 w 12346891"/>
                <a:gd name="connsiteY29" fmla="*/ 383865 h 812606"/>
                <a:gd name="connsiteX30" fmla="*/ 3522454 w 12346891"/>
                <a:gd name="connsiteY30" fmla="*/ 383456 h 812606"/>
                <a:gd name="connsiteX31" fmla="*/ 3523946 w 12346891"/>
                <a:gd name="connsiteY31" fmla="*/ 380362 h 812606"/>
                <a:gd name="connsiteX32" fmla="*/ 3550732 w 12346891"/>
                <a:gd name="connsiteY32" fmla="*/ 332392 h 812606"/>
                <a:gd name="connsiteX33" fmla="*/ 3563987 w 12346891"/>
                <a:gd name="connsiteY33" fmla="*/ 311757 h 812606"/>
                <a:gd name="connsiteX34" fmla="*/ 3581477 w 12346891"/>
                <a:gd name="connsiteY34" fmla="*/ 271321 h 812606"/>
                <a:gd name="connsiteX35" fmla="*/ 3573785 w 12346891"/>
                <a:gd name="connsiteY35" fmla="*/ 296505 h 812606"/>
                <a:gd name="connsiteX36" fmla="*/ 3579895 w 12346891"/>
                <a:gd name="connsiteY36" fmla="*/ 286993 h 812606"/>
                <a:gd name="connsiteX37" fmla="*/ 4071647 w 12346891"/>
                <a:gd name="connsiteY37" fmla="*/ 3 h 812606"/>
                <a:gd name="connsiteX38" fmla="*/ 4442074 w 12346891"/>
                <a:gd name="connsiteY38" fmla="*/ 148599 h 812606"/>
                <a:gd name="connsiteX39" fmla="*/ 4490280 w 12346891"/>
                <a:gd name="connsiteY39" fmla="*/ 195938 h 812606"/>
                <a:gd name="connsiteX40" fmla="*/ 4494594 w 12346891"/>
                <a:gd name="connsiteY40" fmla="*/ 187314 h 812606"/>
                <a:gd name="connsiteX41" fmla="*/ 4504130 w 12346891"/>
                <a:gd name="connsiteY41" fmla="*/ 204979 h 812606"/>
                <a:gd name="connsiteX42" fmla="*/ 4943959 w 12346891"/>
                <a:gd name="connsiteY42" fmla="*/ 492304 h 812606"/>
                <a:gd name="connsiteX43" fmla="*/ 5209569 w 12346891"/>
                <a:gd name="connsiteY43" fmla="*/ 401517 h 812606"/>
                <a:gd name="connsiteX44" fmla="*/ 5254773 w 12346891"/>
                <a:gd name="connsiteY44" fmla="*/ 363608 h 812606"/>
                <a:gd name="connsiteX45" fmla="*/ 5260350 w 12346891"/>
                <a:gd name="connsiteY45" fmla="*/ 356532 h 812606"/>
                <a:gd name="connsiteX46" fmla="*/ 5294479 w 12346891"/>
                <a:gd name="connsiteY46" fmla="*/ 323694 h 812606"/>
                <a:gd name="connsiteX47" fmla="*/ 5319551 w 12346891"/>
                <a:gd name="connsiteY47" fmla="*/ 296655 h 812606"/>
                <a:gd name="connsiteX48" fmla="*/ 5408786 w 12346891"/>
                <a:gd name="connsiteY48" fmla="*/ 159811 h 812606"/>
                <a:gd name="connsiteX49" fmla="*/ 5426296 w 12346891"/>
                <a:gd name="connsiteY49" fmla="*/ 119327 h 812606"/>
                <a:gd name="connsiteX50" fmla="*/ 5408612 w 12346891"/>
                <a:gd name="connsiteY50" fmla="*/ 177228 h 812606"/>
                <a:gd name="connsiteX51" fmla="*/ 5372274 w 12346891"/>
                <a:gd name="connsiteY51" fmla="*/ 258677 h 812606"/>
                <a:gd name="connsiteX52" fmla="*/ 5413553 w 12346891"/>
                <a:gd name="connsiteY52" fmla="*/ 229399 h 812606"/>
                <a:gd name="connsiteX53" fmla="*/ 5687126 w 12346891"/>
                <a:gd name="connsiteY53" fmla="*/ 151994 h 812606"/>
                <a:gd name="connsiteX54" fmla="*/ 6057553 w 12346891"/>
                <a:gd name="connsiteY54" fmla="*/ 300590 h 812606"/>
                <a:gd name="connsiteX55" fmla="*/ 6105759 w 12346891"/>
                <a:gd name="connsiteY55" fmla="*/ 347929 h 812606"/>
                <a:gd name="connsiteX56" fmla="*/ 6110073 w 12346891"/>
                <a:gd name="connsiteY56" fmla="*/ 339306 h 812606"/>
                <a:gd name="connsiteX57" fmla="*/ 6119609 w 12346891"/>
                <a:gd name="connsiteY57" fmla="*/ 356970 h 812606"/>
                <a:gd name="connsiteX58" fmla="*/ 6559437 w 12346891"/>
                <a:gd name="connsiteY58" fmla="*/ 644296 h 812606"/>
                <a:gd name="connsiteX59" fmla="*/ 6982500 w 12346891"/>
                <a:gd name="connsiteY59" fmla="*/ 383863 h 812606"/>
                <a:gd name="connsiteX60" fmla="*/ 6982751 w 12346891"/>
                <a:gd name="connsiteY60" fmla="*/ 383454 h 812606"/>
                <a:gd name="connsiteX61" fmla="*/ 6984244 w 12346891"/>
                <a:gd name="connsiteY61" fmla="*/ 380360 h 812606"/>
                <a:gd name="connsiteX62" fmla="*/ 7011030 w 12346891"/>
                <a:gd name="connsiteY62" fmla="*/ 332390 h 812606"/>
                <a:gd name="connsiteX63" fmla="*/ 7024284 w 12346891"/>
                <a:gd name="connsiteY63" fmla="*/ 311755 h 812606"/>
                <a:gd name="connsiteX64" fmla="*/ 7041775 w 12346891"/>
                <a:gd name="connsiteY64" fmla="*/ 271319 h 812606"/>
                <a:gd name="connsiteX65" fmla="*/ 7034083 w 12346891"/>
                <a:gd name="connsiteY65" fmla="*/ 296503 h 812606"/>
                <a:gd name="connsiteX66" fmla="*/ 7040193 w 12346891"/>
                <a:gd name="connsiteY66" fmla="*/ 286991 h 812606"/>
                <a:gd name="connsiteX67" fmla="*/ 7531945 w 12346891"/>
                <a:gd name="connsiteY67" fmla="*/ 1 h 812606"/>
                <a:gd name="connsiteX68" fmla="*/ 7902372 w 12346891"/>
                <a:gd name="connsiteY68" fmla="*/ 148597 h 812606"/>
                <a:gd name="connsiteX69" fmla="*/ 7950578 w 12346891"/>
                <a:gd name="connsiteY69" fmla="*/ 195936 h 812606"/>
                <a:gd name="connsiteX70" fmla="*/ 7954892 w 12346891"/>
                <a:gd name="connsiteY70" fmla="*/ 187312 h 812606"/>
                <a:gd name="connsiteX71" fmla="*/ 7964428 w 12346891"/>
                <a:gd name="connsiteY71" fmla="*/ 204977 h 812606"/>
                <a:gd name="connsiteX72" fmla="*/ 8404256 w 12346891"/>
                <a:gd name="connsiteY72" fmla="*/ 492302 h 812606"/>
                <a:gd name="connsiteX73" fmla="*/ 8669867 w 12346891"/>
                <a:gd name="connsiteY73" fmla="*/ 401515 h 812606"/>
                <a:gd name="connsiteX74" fmla="*/ 8715074 w 12346891"/>
                <a:gd name="connsiteY74" fmla="*/ 363604 h 812606"/>
                <a:gd name="connsiteX75" fmla="*/ 8720648 w 12346891"/>
                <a:gd name="connsiteY75" fmla="*/ 356531 h 812606"/>
                <a:gd name="connsiteX76" fmla="*/ 8754768 w 12346891"/>
                <a:gd name="connsiteY76" fmla="*/ 323702 h 812606"/>
                <a:gd name="connsiteX77" fmla="*/ 8779849 w 12346891"/>
                <a:gd name="connsiteY77" fmla="*/ 296653 h 812606"/>
                <a:gd name="connsiteX78" fmla="*/ 8869084 w 12346891"/>
                <a:gd name="connsiteY78" fmla="*/ 159809 h 812606"/>
                <a:gd name="connsiteX79" fmla="*/ 8886594 w 12346891"/>
                <a:gd name="connsiteY79" fmla="*/ 119325 h 812606"/>
                <a:gd name="connsiteX80" fmla="*/ 8868910 w 12346891"/>
                <a:gd name="connsiteY80" fmla="*/ 177226 h 812606"/>
                <a:gd name="connsiteX81" fmla="*/ 8832571 w 12346891"/>
                <a:gd name="connsiteY81" fmla="*/ 258676 h 812606"/>
                <a:gd name="connsiteX82" fmla="*/ 8873851 w 12346891"/>
                <a:gd name="connsiteY82" fmla="*/ 229399 h 812606"/>
                <a:gd name="connsiteX83" fmla="*/ 9147424 w 12346891"/>
                <a:gd name="connsiteY83" fmla="*/ 151993 h 812606"/>
                <a:gd name="connsiteX84" fmla="*/ 9517851 w 12346891"/>
                <a:gd name="connsiteY84" fmla="*/ 300589 h 812606"/>
                <a:gd name="connsiteX85" fmla="*/ 9566057 w 12346891"/>
                <a:gd name="connsiteY85" fmla="*/ 347928 h 812606"/>
                <a:gd name="connsiteX86" fmla="*/ 9570371 w 12346891"/>
                <a:gd name="connsiteY86" fmla="*/ 339305 h 812606"/>
                <a:gd name="connsiteX87" fmla="*/ 9579906 w 12346891"/>
                <a:gd name="connsiteY87" fmla="*/ 356969 h 812606"/>
                <a:gd name="connsiteX88" fmla="*/ 10019736 w 12346891"/>
                <a:gd name="connsiteY88" fmla="*/ 644295 h 812606"/>
                <a:gd name="connsiteX89" fmla="*/ 10442798 w 12346891"/>
                <a:gd name="connsiteY89" fmla="*/ 383862 h 812606"/>
                <a:gd name="connsiteX90" fmla="*/ 10443050 w 12346891"/>
                <a:gd name="connsiteY90" fmla="*/ 383453 h 812606"/>
                <a:gd name="connsiteX91" fmla="*/ 10444542 w 12346891"/>
                <a:gd name="connsiteY91" fmla="*/ 380359 h 812606"/>
                <a:gd name="connsiteX92" fmla="*/ 10471328 w 12346891"/>
                <a:gd name="connsiteY92" fmla="*/ 332389 h 812606"/>
                <a:gd name="connsiteX93" fmla="*/ 10484583 w 12346891"/>
                <a:gd name="connsiteY93" fmla="*/ 311754 h 812606"/>
                <a:gd name="connsiteX94" fmla="*/ 10502072 w 12346891"/>
                <a:gd name="connsiteY94" fmla="*/ 271318 h 812606"/>
                <a:gd name="connsiteX95" fmla="*/ 10494381 w 12346891"/>
                <a:gd name="connsiteY95" fmla="*/ 296502 h 812606"/>
                <a:gd name="connsiteX96" fmla="*/ 10500491 w 12346891"/>
                <a:gd name="connsiteY96" fmla="*/ 286990 h 812606"/>
                <a:gd name="connsiteX97" fmla="*/ 10992243 w 12346891"/>
                <a:gd name="connsiteY97" fmla="*/ 0 h 812606"/>
                <a:gd name="connsiteX98" fmla="*/ 11362670 w 12346891"/>
                <a:gd name="connsiteY98" fmla="*/ 148596 h 812606"/>
                <a:gd name="connsiteX99" fmla="*/ 11410876 w 12346891"/>
                <a:gd name="connsiteY99" fmla="*/ 195935 h 812606"/>
                <a:gd name="connsiteX100" fmla="*/ 11415190 w 12346891"/>
                <a:gd name="connsiteY100" fmla="*/ 187311 h 812606"/>
                <a:gd name="connsiteX101" fmla="*/ 11424726 w 12346891"/>
                <a:gd name="connsiteY101" fmla="*/ 204976 h 812606"/>
                <a:gd name="connsiteX102" fmla="*/ 11864555 w 12346891"/>
                <a:gd name="connsiteY102" fmla="*/ 492302 h 812606"/>
                <a:gd name="connsiteX103" fmla="*/ 12329382 w 12346891"/>
                <a:gd name="connsiteY103" fmla="*/ 159808 h 812606"/>
                <a:gd name="connsiteX104" fmla="*/ 12346891 w 12346891"/>
                <a:gd name="connsiteY104" fmla="*/ 119324 h 812606"/>
                <a:gd name="connsiteX105" fmla="*/ 12329208 w 12346891"/>
                <a:gd name="connsiteY105" fmla="*/ 177225 h 812606"/>
                <a:gd name="connsiteX106" fmla="*/ 11735542 w 12346891"/>
                <a:gd name="connsiteY106" fmla="*/ 660610 h 812606"/>
                <a:gd name="connsiteX107" fmla="*/ 11365115 w 12346891"/>
                <a:gd name="connsiteY107" fmla="*/ 512014 h 812606"/>
                <a:gd name="connsiteX108" fmla="*/ 11316909 w 12346891"/>
                <a:gd name="connsiteY108" fmla="*/ 464675 h 812606"/>
                <a:gd name="connsiteX109" fmla="*/ 11312594 w 12346891"/>
                <a:gd name="connsiteY109" fmla="*/ 473298 h 812606"/>
                <a:gd name="connsiteX110" fmla="*/ 11303059 w 12346891"/>
                <a:gd name="connsiteY110" fmla="*/ 455634 h 812606"/>
                <a:gd name="connsiteX111" fmla="*/ 10863230 w 12346891"/>
                <a:gd name="connsiteY111" fmla="*/ 168308 h 812606"/>
                <a:gd name="connsiteX112" fmla="*/ 10440168 w 12346891"/>
                <a:gd name="connsiteY112" fmla="*/ 428741 h 812606"/>
                <a:gd name="connsiteX113" fmla="*/ 10439916 w 12346891"/>
                <a:gd name="connsiteY113" fmla="*/ 429150 h 812606"/>
                <a:gd name="connsiteX114" fmla="*/ 10438424 w 12346891"/>
                <a:gd name="connsiteY114" fmla="*/ 432244 h 812606"/>
                <a:gd name="connsiteX115" fmla="*/ 10411637 w 12346891"/>
                <a:gd name="connsiteY115" fmla="*/ 480214 h 812606"/>
                <a:gd name="connsiteX116" fmla="*/ 10398383 w 12346891"/>
                <a:gd name="connsiteY116" fmla="*/ 500849 h 812606"/>
                <a:gd name="connsiteX117" fmla="*/ 10380893 w 12346891"/>
                <a:gd name="connsiteY117" fmla="*/ 541285 h 812606"/>
                <a:gd name="connsiteX118" fmla="*/ 10388584 w 12346891"/>
                <a:gd name="connsiteY118" fmla="*/ 516101 h 812606"/>
                <a:gd name="connsiteX119" fmla="*/ 10382475 w 12346891"/>
                <a:gd name="connsiteY119" fmla="*/ 525613 h 812606"/>
                <a:gd name="connsiteX120" fmla="*/ 9890722 w 12346891"/>
                <a:gd name="connsiteY120" fmla="*/ 812603 h 812606"/>
                <a:gd name="connsiteX121" fmla="*/ 9520295 w 12346891"/>
                <a:gd name="connsiteY121" fmla="*/ 664007 h 812606"/>
                <a:gd name="connsiteX122" fmla="*/ 9472089 w 12346891"/>
                <a:gd name="connsiteY122" fmla="*/ 616668 h 812606"/>
                <a:gd name="connsiteX123" fmla="*/ 9467775 w 12346891"/>
                <a:gd name="connsiteY123" fmla="*/ 625292 h 812606"/>
                <a:gd name="connsiteX124" fmla="*/ 9458240 w 12346891"/>
                <a:gd name="connsiteY124" fmla="*/ 607627 h 812606"/>
                <a:gd name="connsiteX125" fmla="*/ 9018411 w 12346891"/>
                <a:gd name="connsiteY125" fmla="*/ 320302 h 812606"/>
                <a:gd name="connsiteX126" fmla="*/ 8752800 w 12346891"/>
                <a:gd name="connsiteY126" fmla="*/ 411089 h 812606"/>
                <a:gd name="connsiteX127" fmla="*/ 8707593 w 12346891"/>
                <a:gd name="connsiteY127" fmla="*/ 449000 h 812606"/>
                <a:gd name="connsiteX128" fmla="*/ 8702020 w 12346891"/>
                <a:gd name="connsiteY128" fmla="*/ 456073 h 812606"/>
                <a:gd name="connsiteX129" fmla="*/ 8667899 w 12346891"/>
                <a:gd name="connsiteY129" fmla="*/ 488902 h 812606"/>
                <a:gd name="connsiteX130" fmla="*/ 8642818 w 12346891"/>
                <a:gd name="connsiteY130" fmla="*/ 515951 h 812606"/>
                <a:gd name="connsiteX131" fmla="*/ 8553583 w 12346891"/>
                <a:gd name="connsiteY131" fmla="*/ 652795 h 812606"/>
                <a:gd name="connsiteX132" fmla="*/ 8536073 w 12346891"/>
                <a:gd name="connsiteY132" fmla="*/ 693279 h 812606"/>
                <a:gd name="connsiteX133" fmla="*/ 8553757 w 12346891"/>
                <a:gd name="connsiteY133" fmla="*/ 635378 h 812606"/>
                <a:gd name="connsiteX134" fmla="*/ 8590096 w 12346891"/>
                <a:gd name="connsiteY134" fmla="*/ 553928 h 812606"/>
                <a:gd name="connsiteX135" fmla="*/ 8548816 w 12346891"/>
                <a:gd name="connsiteY135" fmla="*/ 583206 h 812606"/>
                <a:gd name="connsiteX136" fmla="*/ 8275244 w 12346891"/>
                <a:gd name="connsiteY136" fmla="*/ 660611 h 812606"/>
                <a:gd name="connsiteX137" fmla="*/ 7904817 w 12346891"/>
                <a:gd name="connsiteY137" fmla="*/ 512015 h 812606"/>
                <a:gd name="connsiteX138" fmla="*/ 7856610 w 12346891"/>
                <a:gd name="connsiteY138" fmla="*/ 464676 h 812606"/>
                <a:gd name="connsiteX139" fmla="*/ 7852297 w 12346891"/>
                <a:gd name="connsiteY139" fmla="*/ 473299 h 812606"/>
                <a:gd name="connsiteX140" fmla="*/ 7842761 w 12346891"/>
                <a:gd name="connsiteY140" fmla="*/ 455635 h 812606"/>
                <a:gd name="connsiteX141" fmla="*/ 7402931 w 12346891"/>
                <a:gd name="connsiteY141" fmla="*/ 168309 h 812606"/>
                <a:gd name="connsiteX142" fmla="*/ 6979869 w 12346891"/>
                <a:gd name="connsiteY142" fmla="*/ 428742 h 812606"/>
                <a:gd name="connsiteX143" fmla="*/ 6979618 w 12346891"/>
                <a:gd name="connsiteY143" fmla="*/ 429151 h 812606"/>
                <a:gd name="connsiteX144" fmla="*/ 6978126 w 12346891"/>
                <a:gd name="connsiteY144" fmla="*/ 432245 h 812606"/>
                <a:gd name="connsiteX145" fmla="*/ 6951340 w 12346891"/>
                <a:gd name="connsiteY145" fmla="*/ 480215 h 812606"/>
                <a:gd name="connsiteX146" fmla="*/ 6938084 w 12346891"/>
                <a:gd name="connsiteY146" fmla="*/ 500850 h 812606"/>
                <a:gd name="connsiteX147" fmla="*/ 6920595 w 12346891"/>
                <a:gd name="connsiteY147" fmla="*/ 541286 h 812606"/>
                <a:gd name="connsiteX148" fmla="*/ 6928286 w 12346891"/>
                <a:gd name="connsiteY148" fmla="*/ 516102 h 812606"/>
                <a:gd name="connsiteX149" fmla="*/ 6922176 w 12346891"/>
                <a:gd name="connsiteY149" fmla="*/ 525614 h 812606"/>
                <a:gd name="connsiteX150" fmla="*/ 6430425 w 12346891"/>
                <a:gd name="connsiteY150" fmla="*/ 812604 h 812606"/>
                <a:gd name="connsiteX151" fmla="*/ 6059997 w 12346891"/>
                <a:gd name="connsiteY151" fmla="*/ 664008 h 812606"/>
                <a:gd name="connsiteX152" fmla="*/ 6011791 w 12346891"/>
                <a:gd name="connsiteY152" fmla="*/ 616669 h 812606"/>
                <a:gd name="connsiteX153" fmla="*/ 6007477 w 12346891"/>
                <a:gd name="connsiteY153" fmla="*/ 625293 h 812606"/>
                <a:gd name="connsiteX154" fmla="*/ 5997942 w 12346891"/>
                <a:gd name="connsiteY154" fmla="*/ 607628 h 812606"/>
                <a:gd name="connsiteX155" fmla="*/ 5558112 w 12346891"/>
                <a:gd name="connsiteY155" fmla="*/ 320302 h 812606"/>
                <a:gd name="connsiteX156" fmla="*/ 5292503 w 12346891"/>
                <a:gd name="connsiteY156" fmla="*/ 411089 h 812606"/>
                <a:gd name="connsiteX157" fmla="*/ 5247298 w 12346891"/>
                <a:gd name="connsiteY157" fmla="*/ 448999 h 812606"/>
                <a:gd name="connsiteX158" fmla="*/ 5241722 w 12346891"/>
                <a:gd name="connsiteY158" fmla="*/ 456075 h 812606"/>
                <a:gd name="connsiteX159" fmla="*/ 5207592 w 12346891"/>
                <a:gd name="connsiteY159" fmla="*/ 488913 h 812606"/>
                <a:gd name="connsiteX160" fmla="*/ 5182520 w 12346891"/>
                <a:gd name="connsiteY160" fmla="*/ 515952 h 812606"/>
                <a:gd name="connsiteX161" fmla="*/ 5093285 w 12346891"/>
                <a:gd name="connsiteY161" fmla="*/ 652796 h 812606"/>
                <a:gd name="connsiteX162" fmla="*/ 5093459 w 12346891"/>
                <a:gd name="connsiteY162" fmla="*/ 635379 h 812606"/>
                <a:gd name="connsiteX163" fmla="*/ 5129797 w 12346891"/>
                <a:gd name="connsiteY163" fmla="*/ 553930 h 812606"/>
                <a:gd name="connsiteX164" fmla="*/ 5088518 w 12346891"/>
                <a:gd name="connsiteY164" fmla="*/ 583208 h 812606"/>
                <a:gd name="connsiteX165" fmla="*/ 4814946 w 12346891"/>
                <a:gd name="connsiteY165" fmla="*/ 660613 h 812606"/>
                <a:gd name="connsiteX166" fmla="*/ 4444519 w 12346891"/>
                <a:gd name="connsiteY166" fmla="*/ 512017 h 812606"/>
                <a:gd name="connsiteX167" fmla="*/ 4396312 w 12346891"/>
                <a:gd name="connsiteY167" fmla="*/ 464678 h 812606"/>
                <a:gd name="connsiteX168" fmla="*/ 4391999 w 12346891"/>
                <a:gd name="connsiteY168" fmla="*/ 473301 h 812606"/>
                <a:gd name="connsiteX169" fmla="*/ 4382463 w 12346891"/>
                <a:gd name="connsiteY169" fmla="*/ 455637 h 812606"/>
                <a:gd name="connsiteX170" fmla="*/ 3942634 w 12346891"/>
                <a:gd name="connsiteY170" fmla="*/ 168311 h 812606"/>
                <a:gd name="connsiteX171" fmla="*/ 3519572 w 12346891"/>
                <a:gd name="connsiteY171" fmla="*/ 428744 h 812606"/>
                <a:gd name="connsiteX172" fmla="*/ 3519320 w 12346891"/>
                <a:gd name="connsiteY172" fmla="*/ 429153 h 812606"/>
                <a:gd name="connsiteX173" fmla="*/ 3517828 w 12346891"/>
                <a:gd name="connsiteY173" fmla="*/ 432247 h 812606"/>
                <a:gd name="connsiteX174" fmla="*/ 3491042 w 12346891"/>
                <a:gd name="connsiteY174" fmla="*/ 480217 h 812606"/>
                <a:gd name="connsiteX175" fmla="*/ 3477786 w 12346891"/>
                <a:gd name="connsiteY175" fmla="*/ 500852 h 812606"/>
                <a:gd name="connsiteX176" fmla="*/ 3460297 w 12346891"/>
                <a:gd name="connsiteY176" fmla="*/ 541288 h 812606"/>
                <a:gd name="connsiteX177" fmla="*/ 3467989 w 12346891"/>
                <a:gd name="connsiteY177" fmla="*/ 516104 h 812606"/>
                <a:gd name="connsiteX178" fmla="*/ 3461878 w 12346891"/>
                <a:gd name="connsiteY178" fmla="*/ 525616 h 812606"/>
                <a:gd name="connsiteX179" fmla="*/ 2970127 w 12346891"/>
                <a:gd name="connsiteY179" fmla="*/ 812606 h 812606"/>
                <a:gd name="connsiteX180" fmla="*/ 2599700 w 12346891"/>
                <a:gd name="connsiteY180" fmla="*/ 664010 h 812606"/>
                <a:gd name="connsiteX181" fmla="*/ 2551493 w 12346891"/>
                <a:gd name="connsiteY181" fmla="*/ 616671 h 812606"/>
                <a:gd name="connsiteX182" fmla="*/ 2547180 w 12346891"/>
                <a:gd name="connsiteY182" fmla="*/ 625295 h 812606"/>
                <a:gd name="connsiteX183" fmla="*/ 2537644 w 12346891"/>
                <a:gd name="connsiteY183" fmla="*/ 607630 h 812606"/>
                <a:gd name="connsiteX184" fmla="*/ 2097815 w 12346891"/>
                <a:gd name="connsiteY184" fmla="*/ 320304 h 812606"/>
                <a:gd name="connsiteX185" fmla="*/ 1832205 w 12346891"/>
                <a:gd name="connsiteY185" fmla="*/ 411091 h 812606"/>
                <a:gd name="connsiteX186" fmla="*/ 1787001 w 12346891"/>
                <a:gd name="connsiteY186" fmla="*/ 449001 h 812606"/>
                <a:gd name="connsiteX187" fmla="*/ 1781424 w 12346891"/>
                <a:gd name="connsiteY187" fmla="*/ 456077 h 812606"/>
                <a:gd name="connsiteX188" fmla="*/ 1747295 w 12346891"/>
                <a:gd name="connsiteY188" fmla="*/ 488915 h 812606"/>
                <a:gd name="connsiteX189" fmla="*/ 1722223 w 12346891"/>
                <a:gd name="connsiteY189" fmla="*/ 515954 h 812606"/>
                <a:gd name="connsiteX190" fmla="*/ 1632988 w 12346891"/>
                <a:gd name="connsiteY190" fmla="*/ 652798 h 812606"/>
                <a:gd name="connsiteX191" fmla="*/ 1669499 w 12346891"/>
                <a:gd name="connsiteY191" fmla="*/ 553933 h 812606"/>
                <a:gd name="connsiteX192" fmla="*/ 1628221 w 12346891"/>
                <a:gd name="connsiteY192" fmla="*/ 583210 h 812606"/>
                <a:gd name="connsiteX193" fmla="*/ 1354648 w 12346891"/>
                <a:gd name="connsiteY193" fmla="*/ 660615 h 812606"/>
                <a:gd name="connsiteX194" fmla="*/ 984221 w 12346891"/>
                <a:gd name="connsiteY194" fmla="*/ 512019 h 812606"/>
                <a:gd name="connsiteX195" fmla="*/ 936015 w 12346891"/>
                <a:gd name="connsiteY195" fmla="*/ 464680 h 812606"/>
                <a:gd name="connsiteX196" fmla="*/ 931701 w 12346891"/>
                <a:gd name="connsiteY196" fmla="*/ 473303 h 812606"/>
                <a:gd name="connsiteX197" fmla="*/ 922165 w 12346891"/>
                <a:gd name="connsiteY197" fmla="*/ 455639 h 812606"/>
                <a:gd name="connsiteX198" fmla="*/ 482336 w 12346891"/>
                <a:gd name="connsiteY198" fmla="*/ 168313 h 812606"/>
                <a:gd name="connsiteX199" fmla="*/ 59274 w 12346891"/>
                <a:gd name="connsiteY199" fmla="*/ 428746 h 812606"/>
                <a:gd name="connsiteX200" fmla="*/ 59022 w 12346891"/>
                <a:gd name="connsiteY200" fmla="*/ 429155 h 812606"/>
                <a:gd name="connsiteX201" fmla="*/ 57530 w 12346891"/>
                <a:gd name="connsiteY201" fmla="*/ 432249 h 812606"/>
                <a:gd name="connsiteX202" fmla="*/ 30744 w 12346891"/>
                <a:gd name="connsiteY202" fmla="*/ 480219 h 812606"/>
                <a:gd name="connsiteX203" fmla="*/ 17488 w 12346891"/>
                <a:gd name="connsiteY203" fmla="*/ 500854 h 812606"/>
                <a:gd name="connsiteX204" fmla="*/ -1 w 12346891"/>
                <a:gd name="connsiteY204" fmla="*/ 541290 h 812606"/>
                <a:gd name="connsiteX205" fmla="*/ 7691 w 12346891"/>
                <a:gd name="connsiteY205" fmla="*/ 516106 h 812606"/>
                <a:gd name="connsiteX206" fmla="*/ 1580 w 12346891"/>
                <a:gd name="connsiteY206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48317 w 12346893"/>
                <a:gd name="connsiteY20" fmla="*/ 177230 h 812606"/>
                <a:gd name="connsiteX21" fmla="*/ 1911979 w 12346893"/>
                <a:gd name="connsiteY21" fmla="*/ 258678 h 812606"/>
                <a:gd name="connsiteX22" fmla="*/ 1953257 w 12346893"/>
                <a:gd name="connsiteY22" fmla="*/ 229401 h 812606"/>
                <a:gd name="connsiteX23" fmla="*/ 2226830 w 12346893"/>
                <a:gd name="connsiteY23" fmla="*/ 151996 h 812606"/>
                <a:gd name="connsiteX24" fmla="*/ 2597257 w 12346893"/>
                <a:gd name="connsiteY24" fmla="*/ 300592 h 812606"/>
                <a:gd name="connsiteX25" fmla="*/ 2645463 w 12346893"/>
                <a:gd name="connsiteY25" fmla="*/ 347931 h 812606"/>
                <a:gd name="connsiteX26" fmla="*/ 2649777 w 12346893"/>
                <a:gd name="connsiteY26" fmla="*/ 339308 h 812606"/>
                <a:gd name="connsiteX27" fmla="*/ 2659313 w 12346893"/>
                <a:gd name="connsiteY27" fmla="*/ 356972 h 812606"/>
                <a:gd name="connsiteX28" fmla="*/ 3099142 w 12346893"/>
                <a:gd name="connsiteY28" fmla="*/ 644298 h 812606"/>
                <a:gd name="connsiteX29" fmla="*/ 3522204 w 12346893"/>
                <a:gd name="connsiteY29" fmla="*/ 383865 h 812606"/>
                <a:gd name="connsiteX30" fmla="*/ 3522456 w 12346893"/>
                <a:gd name="connsiteY30" fmla="*/ 383456 h 812606"/>
                <a:gd name="connsiteX31" fmla="*/ 3523948 w 12346893"/>
                <a:gd name="connsiteY31" fmla="*/ 380362 h 812606"/>
                <a:gd name="connsiteX32" fmla="*/ 3550734 w 12346893"/>
                <a:gd name="connsiteY32" fmla="*/ 332392 h 812606"/>
                <a:gd name="connsiteX33" fmla="*/ 3563989 w 12346893"/>
                <a:gd name="connsiteY33" fmla="*/ 311757 h 812606"/>
                <a:gd name="connsiteX34" fmla="*/ 3581479 w 12346893"/>
                <a:gd name="connsiteY34" fmla="*/ 271321 h 812606"/>
                <a:gd name="connsiteX35" fmla="*/ 3573787 w 12346893"/>
                <a:gd name="connsiteY35" fmla="*/ 296505 h 812606"/>
                <a:gd name="connsiteX36" fmla="*/ 3579897 w 12346893"/>
                <a:gd name="connsiteY36" fmla="*/ 286993 h 812606"/>
                <a:gd name="connsiteX37" fmla="*/ 4071649 w 12346893"/>
                <a:gd name="connsiteY37" fmla="*/ 3 h 812606"/>
                <a:gd name="connsiteX38" fmla="*/ 4442076 w 12346893"/>
                <a:gd name="connsiteY38" fmla="*/ 148599 h 812606"/>
                <a:gd name="connsiteX39" fmla="*/ 4490282 w 12346893"/>
                <a:gd name="connsiteY39" fmla="*/ 195938 h 812606"/>
                <a:gd name="connsiteX40" fmla="*/ 4494596 w 12346893"/>
                <a:gd name="connsiteY40" fmla="*/ 187314 h 812606"/>
                <a:gd name="connsiteX41" fmla="*/ 4504132 w 12346893"/>
                <a:gd name="connsiteY41" fmla="*/ 204979 h 812606"/>
                <a:gd name="connsiteX42" fmla="*/ 4943961 w 12346893"/>
                <a:gd name="connsiteY42" fmla="*/ 492304 h 812606"/>
                <a:gd name="connsiteX43" fmla="*/ 5209571 w 12346893"/>
                <a:gd name="connsiteY43" fmla="*/ 401517 h 812606"/>
                <a:gd name="connsiteX44" fmla="*/ 5254775 w 12346893"/>
                <a:gd name="connsiteY44" fmla="*/ 363608 h 812606"/>
                <a:gd name="connsiteX45" fmla="*/ 5260352 w 12346893"/>
                <a:gd name="connsiteY45" fmla="*/ 356532 h 812606"/>
                <a:gd name="connsiteX46" fmla="*/ 5294481 w 12346893"/>
                <a:gd name="connsiteY46" fmla="*/ 323694 h 812606"/>
                <a:gd name="connsiteX47" fmla="*/ 5319553 w 12346893"/>
                <a:gd name="connsiteY47" fmla="*/ 296655 h 812606"/>
                <a:gd name="connsiteX48" fmla="*/ 5408788 w 12346893"/>
                <a:gd name="connsiteY48" fmla="*/ 159811 h 812606"/>
                <a:gd name="connsiteX49" fmla="*/ 5426298 w 12346893"/>
                <a:gd name="connsiteY49" fmla="*/ 119327 h 812606"/>
                <a:gd name="connsiteX50" fmla="*/ 5408614 w 12346893"/>
                <a:gd name="connsiteY50" fmla="*/ 177228 h 812606"/>
                <a:gd name="connsiteX51" fmla="*/ 5372276 w 12346893"/>
                <a:gd name="connsiteY51" fmla="*/ 258677 h 812606"/>
                <a:gd name="connsiteX52" fmla="*/ 5413555 w 12346893"/>
                <a:gd name="connsiteY52" fmla="*/ 229399 h 812606"/>
                <a:gd name="connsiteX53" fmla="*/ 5687128 w 12346893"/>
                <a:gd name="connsiteY53" fmla="*/ 151994 h 812606"/>
                <a:gd name="connsiteX54" fmla="*/ 6057555 w 12346893"/>
                <a:gd name="connsiteY54" fmla="*/ 300590 h 812606"/>
                <a:gd name="connsiteX55" fmla="*/ 6105761 w 12346893"/>
                <a:gd name="connsiteY55" fmla="*/ 347929 h 812606"/>
                <a:gd name="connsiteX56" fmla="*/ 6110075 w 12346893"/>
                <a:gd name="connsiteY56" fmla="*/ 339306 h 812606"/>
                <a:gd name="connsiteX57" fmla="*/ 6119611 w 12346893"/>
                <a:gd name="connsiteY57" fmla="*/ 356970 h 812606"/>
                <a:gd name="connsiteX58" fmla="*/ 6559439 w 12346893"/>
                <a:gd name="connsiteY58" fmla="*/ 644296 h 812606"/>
                <a:gd name="connsiteX59" fmla="*/ 6982502 w 12346893"/>
                <a:gd name="connsiteY59" fmla="*/ 383863 h 812606"/>
                <a:gd name="connsiteX60" fmla="*/ 6982753 w 12346893"/>
                <a:gd name="connsiteY60" fmla="*/ 383454 h 812606"/>
                <a:gd name="connsiteX61" fmla="*/ 6984246 w 12346893"/>
                <a:gd name="connsiteY61" fmla="*/ 380360 h 812606"/>
                <a:gd name="connsiteX62" fmla="*/ 7011032 w 12346893"/>
                <a:gd name="connsiteY62" fmla="*/ 332390 h 812606"/>
                <a:gd name="connsiteX63" fmla="*/ 7024286 w 12346893"/>
                <a:gd name="connsiteY63" fmla="*/ 311755 h 812606"/>
                <a:gd name="connsiteX64" fmla="*/ 7041777 w 12346893"/>
                <a:gd name="connsiteY64" fmla="*/ 271319 h 812606"/>
                <a:gd name="connsiteX65" fmla="*/ 7034085 w 12346893"/>
                <a:gd name="connsiteY65" fmla="*/ 296503 h 812606"/>
                <a:gd name="connsiteX66" fmla="*/ 7040195 w 12346893"/>
                <a:gd name="connsiteY66" fmla="*/ 286991 h 812606"/>
                <a:gd name="connsiteX67" fmla="*/ 7531947 w 12346893"/>
                <a:gd name="connsiteY67" fmla="*/ 1 h 812606"/>
                <a:gd name="connsiteX68" fmla="*/ 7902374 w 12346893"/>
                <a:gd name="connsiteY68" fmla="*/ 148597 h 812606"/>
                <a:gd name="connsiteX69" fmla="*/ 7950580 w 12346893"/>
                <a:gd name="connsiteY69" fmla="*/ 195936 h 812606"/>
                <a:gd name="connsiteX70" fmla="*/ 7954894 w 12346893"/>
                <a:gd name="connsiteY70" fmla="*/ 187312 h 812606"/>
                <a:gd name="connsiteX71" fmla="*/ 7964430 w 12346893"/>
                <a:gd name="connsiteY71" fmla="*/ 204977 h 812606"/>
                <a:gd name="connsiteX72" fmla="*/ 8404258 w 12346893"/>
                <a:gd name="connsiteY72" fmla="*/ 492302 h 812606"/>
                <a:gd name="connsiteX73" fmla="*/ 8669869 w 12346893"/>
                <a:gd name="connsiteY73" fmla="*/ 401515 h 812606"/>
                <a:gd name="connsiteX74" fmla="*/ 8715076 w 12346893"/>
                <a:gd name="connsiteY74" fmla="*/ 363604 h 812606"/>
                <a:gd name="connsiteX75" fmla="*/ 8720650 w 12346893"/>
                <a:gd name="connsiteY75" fmla="*/ 356531 h 812606"/>
                <a:gd name="connsiteX76" fmla="*/ 8754770 w 12346893"/>
                <a:gd name="connsiteY76" fmla="*/ 323702 h 812606"/>
                <a:gd name="connsiteX77" fmla="*/ 8779851 w 12346893"/>
                <a:gd name="connsiteY77" fmla="*/ 296653 h 812606"/>
                <a:gd name="connsiteX78" fmla="*/ 8869086 w 12346893"/>
                <a:gd name="connsiteY78" fmla="*/ 159809 h 812606"/>
                <a:gd name="connsiteX79" fmla="*/ 8886596 w 12346893"/>
                <a:gd name="connsiteY79" fmla="*/ 119325 h 812606"/>
                <a:gd name="connsiteX80" fmla="*/ 8868912 w 12346893"/>
                <a:gd name="connsiteY80" fmla="*/ 177226 h 812606"/>
                <a:gd name="connsiteX81" fmla="*/ 8832573 w 12346893"/>
                <a:gd name="connsiteY81" fmla="*/ 258676 h 812606"/>
                <a:gd name="connsiteX82" fmla="*/ 8873853 w 12346893"/>
                <a:gd name="connsiteY82" fmla="*/ 229399 h 812606"/>
                <a:gd name="connsiteX83" fmla="*/ 9147426 w 12346893"/>
                <a:gd name="connsiteY83" fmla="*/ 151993 h 812606"/>
                <a:gd name="connsiteX84" fmla="*/ 9517853 w 12346893"/>
                <a:gd name="connsiteY84" fmla="*/ 300589 h 812606"/>
                <a:gd name="connsiteX85" fmla="*/ 9566059 w 12346893"/>
                <a:gd name="connsiteY85" fmla="*/ 347928 h 812606"/>
                <a:gd name="connsiteX86" fmla="*/ 9570373 w 12346893"/>
                <a:gd name="connsiteY86" fmla="*/ 339305 h 812606"/>
                <a:gd name="connsiteX87" fmla="*/ 9579908 w 12346893"/>
                <a:gd name="connsiteY87" fmla="*/ 356969 h 812606"/>
                <a:gd name="connsiteX88" fmla="*/ 10019738 w 12346893"/>
                <a:gd name="connsiteY88" fmla="*/ 644295 h 812606"/>
                <a:gd name="connsiteX89" fmla="*/ 10442800 w 12346893"/>
                <a:gd name="connsiteY89" fmla="*/ 383862 h 812606"/>
                <a:gd name="connsiteX90" fmla="*/ 10443052 w 12346893"/>
                <a:gd name="connsiteY90" fmla="*/ 383453 h 812606"/>
                <a:gd name="connsiteX91" fmla="*/ 10444544 w 12346893"/>
                <a:gd name="connsiteY91" fmla="*/ 380359 h 812606"/>
                <a:gd name="connsiteX92" fmla="*/ 10471330 w 12346893"/>
                <a:gd name="connsiteY92" fmla="*/ 332389 h 812606"/>
                <a:gd name="connsiteX93" fmla="*/ 10484585 w 12346893"/>
                <a:gd name="connsiteY93" fmla="*/ 311754 h 812606"/>
                <a:gd name="connsiteX94" fmla="*/ 10502074 w 12346893"/>
                <a:gd name="connsiteY94" fmla="*/ 271318 h 812606"/>
                <a:gd name="connsiteX95" fmla="*/ 10494383 w 12346893"/>
                <a:gd name="connsiteY95" fmla="*/ 296502 h 812606"/>
                <a:gd name="connsiteX96" fmla="*/ 10500493 w 12346893"/>
                <a:gd name="connsiteY96" fmla="*/ 286990 h 812606"/>
                <a:gd name="connsiteX97" fmla="*/ 10992245 w 12346893"/>
                <a:gd name="connsiteY97" fmla="*/ 0 h 812606"/>
                <a:gd name="connsiteX98" fmla="*/ 11362672 w 12346893"/>
                <a:gd name="connsiteY98" fmla="*/ 148596 h 812606"/>
                <a:gd name="connsiteX99" fmla="*/ 11410878 w 12346893"/>
                <a:gd name="connsiteY99" fmla="*/ 195935 h 812606"/>
                <a:gd name="connsiteX100" fmla="*/ 11415192 w 12346893"/>
                <a:gd name="connsiteY100" fmla="*/ 187311 h 812606"/>
                <a:gd name="connsiteX101" fmla="*/ 11424728 w 12346893"/>
                <a:gd name="connsiteY101" fmla="*/ 204976 h 812606"/>
                <a:gd name="connsiteX102" fmla="*/ 11864557 w 12346893"/>
                <a:gd name="connsiteY102" fmla="*/ 492302 h 812606"/>
                <a:gd name="connsiteX103" fmla="*/ 12329384 w 12346893"/>
                <a:gd name="connsiteY103" fmla="*/ 159808 h 812606"/>
                <a:gd name="connsiteX104" fmla="*/ 12346893 w 12346893"/>
                <a:gd name="connsiteY104" fmla="*/ 119324 h 812606"/>
                <a:gd name="connsiteX105" fmla="*/ 12329210 w 12346893"/>
                <a:gd name="connsiteY105" fmla="*/ 177225 h 812606"/>
                <a:gd name="connsiteX106" fmla="*/ 11735544 w 12346893"/>
                <a:gd name="connsiteY106" fmla="*/ 660610 h 812606"/>
                <a:gd name="connsiteX107" fmla="*/ 11365117 w 12346893"/>
                <a:gd name="connsiteY107" fmla="*/ 512014 h 812606"/>
                <a:gd name="connsiteX108" fmla="*/ 11316911 w 12346893"/>
                <a:gd name="connsiteY108" fmla="*/ 464675 h 812606"/>
                <a:gd name="connsiteX109" fmla="*/ 11312596 w 12346893"/>
                <a:gd name="connsiteY109" fmla="*/ 473298 h 812606"/>
                <a:gd name="connsiteX110" fmla="*/ 11303061 w 12346893"/>
                <a:gd name="connsiteY110" fmla="*/ 455634 h 812606"/>
                <a:gd name="connsiteX111" fmla="*/ 10863232 w 12346893"/>
                <a:gd name="connsiteY111" fmla="*/ 168308 h 812606"/>
                <a:gd name="connsiteX112" fmla="*/ 10440170 w 12346893"/>
                <a:gd name="connsiteY112" fmla="*/ 428741 h 812606"/>
                <a:gd name="connsiteX113" fmla="*/ 10439918 w 12346893"/>
                <a:gd name="connsiteY113" fmla="*/ 429150 h 812606"/>
                <a:gd name="connsiteX114" fmla="*/ 10438426 w 12346893"/>
                <a:gd name="connsiteY114" fmla="*/ 432244 h 812606"/>
                <a:gd name="connsiteX115" fmla="*/ 10411639 w 12346893"/>
                <a:gd name="connsiteY115" fmla="*/ 480214 h 812606"/>
                <a:gd name="connsiteX116" fmla="*/ 10398385 w 12346893"/>
                <a:gd name="connsiteY116" fmla="*/ 500849 h 812606"/>
                <a:gd name="connsiteX117" fmla="*/ 10380895 w 12346893"/>
                <a:gd name="connsiteY117" fmla="*/ 541285 h 812606"/>
                <a:gd name="connsiteX118" fmla="*/ 10388586 w 12346893"/>
                <a:gd name="connsiteY118" fmla="*/ 516101 h 812606"/>
                <a:gd name="connsiteX119" fmla="*/ 10382477 w 12346893"/>
                <a:gd name="connsiteY119" fmla="*/ 525613 h 812606"/>
                <a:gd name="connsiteX120" fmla="*/ 9890724 w 12346893"/>
                <a:gd name="connsiteY120" fmla="*/ 812603 h 812606"/>
                <a:gd name="connsiteX121" fmla="*/ 9520297 w 12346893"/>
                <a:gd name="connsiteY121" fmla="*/ 664007 h 812606"/>
                <a:gd name="connsiteX122" fmla="*/ 9472091 w 12346893"/>
                <a:gd name="connsiteY122" fmla="*/ 616668 h 812606"/>
                <a:gd name="connsiteX123" fmla="*/ 9467777 w 12346893"/>
                <a:gd name="connsiteY123" fmla="*/ 625292 h 812606"/>
                <a:gd name="connsiteX124" fmla="*/ 9458242 w 12346893"/>
                <a:gd name="connsiteY124" fmla="*/ 607627 h 812606"/>
                <a:gd name="connsiteX125" fmla="*/ 9018413 w 12346893"/>
                <a:gd name="connsiteY125" fmla="*/ 320302 h 812606"/>
                <a:gd name="connsiteX126" fmla="*/ 8752802 w 12346893"/>
                <a:gd name="connsiteY126" fmla="*/ 411089 h 812606"/>
                <a:gd name="connsiteX127" fmla="*/ 8707595 w 12346893"/>
                <a:gd name="connsiteY127" fmla="*/ 449000 h 812606"/>
                <a:gd name="connsiteX128" fmla="*/ 8702022 w 12346893"/>
                <a:gd name="connsiteY128" fmla="*/ 456073 h 812606"/>
                <a:gd name="connsiteX129" fmla="*/ 8667901 w 12346893"/>
                <a:gd name="connsiteY129" fmla="*/ 488902 h 812606"/>
                <a:gd name="connsiteX130" fmla="*/ 8642820 w 12346893"/>
                <a:gd name="connsiteY130" fmla="*/ 515951 h 812606"/>
                <a:gd name="connsiteX131" fmla="*/ 8553585 w 12346893"/>
                <a:gd name="connsiteY131" fmla="*/ 652795 h 812606"/>
                <a:gd name="connsiteX132" fmla="*/ 8536075 w 12346893"/>
                <a:gd name="connsiteY132" fmla="*/ 693279 h 812606"/>
                <a:gd name="connsiteX133" fmla="*/ 8553759 w 12346893"/>
                <a:gd name="connsiteY133" fmla="*/ 635378 h 812606"/>
                <a:gd name="connsiteX134" fmla="*/ 8590098 w 12346893"/>
                <a:gd name="connsiteY134" fmla="*/ 553928 h 812606"/>
                <a:gd name="connsiteX135" fmla="*/ 8548818 w 12346893"/>
                <a:gd name="connsiteY135" fmla="*/ 583206 h 812606"/>
                <a:gd name="connsiteX136" fmla="*/ 8275246 w 12346893"/>
                <a:gd name="connsiteY136" fmla="*/ 660611 h 812606"/>
                <a:gd name="connsiteX137" fmla="*/ 7904819 w 12346893"/>
                <a:gd name="connsiteY137" fmla="*/ 512015 h 812606"/>
                <a:gd name="connsiteX138" fmla="*/ 7856612 w 12346893"/>
                <a:gd name="connsiteY138" fmla="*/ 464676 h 812606"/>
                <a:gd name="connsiteX139" fmla="*/ 7852299 w 12346893"/>
                <a:gd name="connsiteY139" fmla="*/ 473299 h 812606"/>
                <a:gd name="connsiteX140" fmla="*/ 7842763 w 12346893"/>
                <a:gd name="connsiteY140" fmla="*/ 455635 h 812606"/>
                <a:gd name="connsiteX141" fmla="*/ 7402933 w 12346893"/>
                <a:gd name="connsiteY141" fmla="*/ 168309 h 812606"/>
                <a:gd name="connsiteX142" fmla="*/ 6979871 w 12346893"/>
                <a:gd name="connsiteY142" fmla="*/ 428742 h 812606"/>
                <a:gd name="connsiteX143" fmla="*/ 6979620 w 12346893"/>
                <a:gd name="connsiteY143" fmla="*/ 429151 h 812606"/>
                <a:gd name="connsiteX144" fmla="*/ 6978128 w 12346893"/>
                <a:gd name="connsiteY144" fmla="*/ 432245 h 812606"/>
                <a:gd name="connsiteX145" fmla="*/ 6951342 w 12346893"/>
                <a:gd name="connsiteY145" fmla="*/ 480215 h 812606"/>
                <a:gd name="connsiteX146" fmla="*/ 6938086 w 12346893"/>
                <a:gd name="connsiteY146" fmla="*/ 500850 h 812606"/>
                <a:gd name="connsiteX147" fmla="*/ 6920597 w 12346893"/>
                <a:gd name="connsiteY147" fmla="*/ 541286 h 812606"/>
                <a:gd name="connsiteX148" fmla="*/ 6928288 w 12346893"/>
                <a:gd name="connsiteY148" fmla="*/ 516102 h 812606"/>
                <a:gd name="connsiteX149" fmla="*/ 6922178 w 12346893"/>
                <a:gd name="connsiteY149" fmla="*/ 525614 h 812606"/>
                <a:gd name="connsiteX150" fmla="*/ 6430427 w 12346893"/>
                <a:gd name="connsiteY150" fmla="*/ 812604 h 812606"/>
                <a:gd name="connsiteX151" fmla="*/ 6059999 w 12346893"/>
                <a:gd name="connsiteY151" fmla="*/ 664008 h 812606"/>
                <a:gd name="connsiteX152" fmla="*/ 6011793 w 12346893"/>
                <a:gd name="connsiteY152" fmla="*/ 616669 h 812606"/>
                <a:gd name="connsiteX153" fmla="*/ 6007479 w 12346893"/>
                <a:gd name="connsiteY153" fmla="*/ 625293 h 812606"/>
                <a:gd name="connsiteX154" fmla="*/ 5997944 w 12346893"/>
                <a:gd name="connsiteY154" fmla="*/ 607628 h 812606"/>
                <a:gd name="connsiteX155" fmla="*/ 5558114 w 12346893"/>
                <a:gd name="connsiteY155" fmla="*/ 320302 h 812606"/>
                <a:gd name="connsiteX156" fmla="*/ 5292505 w 12346893"/>
                <a:gd name="connsiteY156" fmla="*/ 411089 h 812606"/>
                <a:gd name="connsiteX157" fmla="*/ 5247300 w 12346893"/>
                <a:gd name="connsiteY157" fmla="*/ 448999 h 812606"/>
                <a:gd name="connsiteX158" fmla="*/ 5241724 w 12346893"/>
                <a:gd name="connsiteY158" fmla="*/ 456075 h 812606"/>
                <a:gd name="connsiteX159" fmla="*/ 5207594 w 12346893"/>
                <a:gd name="connsiteY159" fmla="*/ 488913 h 812606"/>
                <a:gd name="connsiteX160" fmla="*/ 5182522 w 12346893"/>
                <a:gd name="connsiteY160" fmla="*/ 515952 h 812606"/>
                <a:gd name="connsiteX161" fmla="*/ 5093287 w 12346893"/>
                <a:gd name="connsiteY161" fmla="*/ 652796 h 812606"/>
                <a:gd name="connsiteX162" fmla="*/ 5129799 w 12346893"/>
                <a:gd name="connsiteY162" fmla="*/ 553930 h 812606"/>
                <a:gd name="connsiteX163" fmla="*/ 5088520 w 12346893"/>
                <a:gd name="connsiteY163" fmla="*/ 583208 h 812606"/>
                <a:gd name="connsiteX164" fmla="*/ 4814948 w 12346893"/>
                <a:gd name="connsiteY164" fmla="*/ 660613 h 812606"/>
                <a:gd name="connsiteX165" fmla="*/ 4444521 w 12346893"/>
                <a:gd name="connsiteY165" fmla="*/ 512017 h 812606"/>
                <a:gd name="connsiteX166" fmla="*/ 4396314 w 12346893"/>
                <a:gd name="connsiteY166" fmla="*/ 464678 h 812606"/>
                <a:gd name="connsiteX167" fmla="*/ 4392001 w 12346893"/>
                <a:gd name="connsiteY167" fmla="*/ 473301 h 812606"/>
                <a:gd name="connsiteX168" fmla="*/ 4382465 w 12346893"/>
                <a:gd name="connsiteY168" fmla="*/ 455637 h 812606"/>
                <a:gd name="connsiteX169" fmla="*/ 3942636 w 12346893"/>
                <a:gd name="connsiteY169" fmla="*/ 168311 h 812606"/>
                <a:gd name="connsiteX170" fmla="*/ 3519574 w 12346893"/>
                <a:gd name="connsiteY170" fmla="*/ 428744 h 812606"/>
                <a:gd name="connsiteX171" fmla="*/ 3519322 w 12346893"/>
                <a:gd name="connsiteY171" fmla="*/ 429153 h 812606"/>
                <a:gd name="connsiteX172" fmla="*/ 3517830 w 12346893"/>
                <a:gd name="connsiteY172" fmla="*/ 432247 h 812606"/>
                <a:gd name="connsiteX173" fmla="*/ 3491044 w 12346893"/>
                <a:gd name="connsiteY173" fmla="*/ 480217 h 812606"/>
                <a:gd name="connsiteX174" fmla="*/ 3477788 w 12346893"/>
                <a:gd name="connsiteY174" fmla="*/ 500852 h 812606"/>
                <a:gd name="connsiteX175" fmla="*/ 3460299 w 12346893"/>
                <a:gd name="connsiteY175" fmla="*/ 541288 h 812606"/>
                <a:gd name="connsiteX176" fmla="*/ 3467991 w 12346893"/>
                <a:gd name="connsiteY176" fmla="*/ 516104 h 812606"/>
                <a:gd name="connsiteX177" fmla="*/ 3461880 w 12346893"/>
                <a:gd name="connsiteY177" fmla="*/ 525616 h 812606"/>
                <a:gd name="connsiteX178" fmla="*/ 2970129 w 12346893"/>
                <a:gd name="connsiteY178" fmla="*/ 812606 h 812606"/>
                <a:gd name="connsiteX179" fmla="*/ 2599702 w 12346893"/>
                <a:gd name="connsiteY179" fmla="*/ 664010 h 812606"/>
                <a:gd name="connsiteX180" fmla="*/ 2551495 w 12346893"/>
                <a:gd name="connsiteY180" fmla="*/ 616671 h 812606"/>
                <a:gd name="connsiteX181" fmla="*/ 2547182 w 12346893"/>
                <a:gd name="connsiteY181" fmla="*/ 625295 h 812606"/>
                <a:gd name="connsiteX182" fmla="*/ 2537646 w 12346893"/>
                <a:gd name="connsiteY182" fmla="*/ 607630 h 812606"/>
                <a:gd name="connsiteX183" fmla="*/ 2097817 w 12346893"/>
                <a:gd name="connsiteY183" fmla="*/ 320304 h 812606"/>
                <a:gd name="connsiteX184" fmla="*/ 1832207 w 12346893"/>
                <a:gd name="connsiteY184" fmla="*/ 411091 h 812606"/>
                <a:gd name="connsiteX185" fmla="*/ 1787003 w 12346893"/>
                <a:gd name="connsiteY185" fmla="*/ 449001 h 812606"/>
                <a:gd name="connsiteX186" fmla="*/ 1781426 w 12346893"/>
                <a:gd name="connsiteY186" fmla="*/ 456077 h 812606"/>
                <a:gd name="connsiteX187" fmla="*/ 1747297 w 12346893"/>
                <a:gd name="connsiteY187" fmla="*/ 488915 h 812606"/>
                <a:gd name="connsiteX188" fmla="*/ 1722225 w 12346893"/>
                <a:gd name="connsiteY188" fmla="*/ 515954 h 812606"/>
                <a:gd name="connsiteX189" fmla="*/ 1632990 w 12346893"/>
                <a:gd name="connsiteY189" fmla="*/ 652798 h 812606"/>
                <a:gd name="connsiteX190" fmla="*/ 1669501 w 12346893"/>
                <a:gd name="connsiteY190" fmla="*/ 553933 h 812606"/>
                <a:gd name="connsiteX191" fmla="*/ 1628223 w 12346893"/>
                <a:gd name="connsiteY191" fmla="*/ 583210 h 812606"/>
                <a:gd name="connsiteX192" fmla="*/ 1354650 w 12346893"/>
                <a:gd name="connsiteY192" fmla="*/ 660615 h 812606"/>
                <a:gd name="connsiteX193" fmla="*/ 984223 w 12346893"/>
                <a:gd name="connsiteY193" fmla="*/ 512019 h 812606"/>
                <a:gd name="connsiteX194" fmla="*/ 936017 w 12346893"/>
                <a:gd name="connsiteY194" fmla="*/ 464680 h 812606"/>
                <a:gd name="connsiteX195" fmla="*/ 931703 w 12346893"/>
                <a:gd name="connsiteY195" fmla="*/ 473303 h 812606"/>
                <a:gd name="connsiteX196" fmla="*/ 922167 w 12346893"/>
                <a:gd name="connsiteY196" fmla="*/ 455639 h 812606"/>
                <a:gd name="connsiteX197" fmla="*/ 482338 w 12346893"/>
                <a:gd name="connsiteY197" fmla="*/ 168313 h 812606"/>
                <a:gd name="connsiteX198" fmla="*/ 59276 w 12346893"/>
                <a:gd name="connsiteY198" fmla="*/ 428746 h 812606"/>
                <a:gd name="connsiteX199" fmla="*/ 59024 w 12346893"/>
                <a:gd name="connsiteY199" fmla="*/ 429155 h 812606"/>
                <a:gd name="connsiteX200" fmla="*/ 57532 w 12346893"/>
                <a:gd name="connsiteY200" fmla="*/ 432249 h 812606"/>
                <a:gd name="connsiteX201" fmla="*/ 30746 w 12346893"/>
                <a:gd name="connsiteY201" fmla="*/ 480219 h 812606"/>
                <a:gd name="connsiteX202" fmla="*/ 17490 w 12346893"/>
                <a:gd name="connsiteY202" fmla="*/ 500854 h 812606"/>
                <a:gd name="connsiteX203" fmla="*/ 1 w 12346893"/>
                <a:gd name="connsiteY203" fmla="*/ 541290 h 812606"/>
                <a:gd name="connsiteX204" fmla="*/ 7693 w 12346893"/>
                <a:gd name="connsiteY204" fmla="*/ 516106 h 812606"/>
                <a:gd name="connsiteX205" fmla="*/ 1582 w 12346893"/>
                <a:gd name="connsiteY205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859253 w 12346891"/>
                <a:gd name="connsiteY19" fmla="*/ 296657 h 812606"/>
                <a:gd name="connsiteX20" fmla="*/ 1948315 w 12346891"/>
                <a:gd name="connsiteY20" fmla="*/ 177230 h 812606"/>
                <a:gd name="connsiteX21" fmla="*/ 1911977 w 12346891"/>
                <a:gd name="connsiteY21" fmla="*/ 258678 h 812606"/>
                <a:gd name="connsiteX22" fmla="*/ 1953255 w 12346891"/>
                <a:gd name="connsiteY22" fmla="*/ 229401 h 812606"/>
                <a:gd name="connsiteX23" fmla="*/ 2226828 w 12346891"/>
                <a:gd name="connsiteY23" fmla="*/ 151996 h 812606"/>
                <a:gd name="connsiteX24" fmla="*/ 2597255 w 12346891"/>
                <a:gd name="connsiteY24" fmla="*/ 300592 h 812606"/>
                <a:gd name="connsiteX25" fmla="*/ 2645461 w 12346891"/>
                <a:gd name="connsiteY25" fmla="*/ 347931 h 812606"/>
                <a:gd name="connsiteX26" fmla="*/ 2649775 w 12346891"/>
                <a:gd name="connsiteY26" fmla="*/ 339308 h 812606"/>
                <a:gd name="connsiteX27" fmla="*/ 2659311 w 12346891"/>
                <a:gd name="connsiteY27" fmla="*/ 356972 h 812606"/>
                <a:gd name="connsiteX28" fmla="*/ 3099140 w 12346891"/>
                <a:gd name="connsiteY28" fmla="*/ 644298 h 812606"/>
                <a:gd name="connsiteX29" fmla="*/ 3522202 w 12346891"/>
                <a:gd name="connsiteY29" fmla="*/ 383865 h 812606"/>
                <a:gd name="connsiteX30" fmla="*/ 3522454 w 12346891"/>
                <a:gd name="connsiteY30" fmla="*/ 383456 h 812606"/>
                <a:gd name="connsiteX31" fmla="*/ 3523946 w 12346891"/>
                <a:gd name="connsiteY31" fmla="*/ 380362 h 812606"/>
                <a:gd name="connsiteX32" fmla="*/ 3550732 w 12346891"/>
                <a:gd name="connsiteY32" fmla="*/ 332392 h 812606"/>
                <a:gd name="connsiteX33" fmla="*/ 3563987 w 12346891"/>
                <a:gd name="connsiteY33" fmla="*/ 311757 h 812606"/>
                <a:gd name="connsiteX34" fmla="*/ 3581477 w 12346891"/>
                <a:gd name="connsiteY34" fmla="*/ 271321 h 812606"/>
                <a:gd name="connsiteX35" fmla="*/ 3573785 w 12346891"/>
                <a:gd name="connsiteY35" fmla="*/ 296505 h 812606"/>
                <a:gd name="connsiteX36" fmla="*/ 3579895 w 12346891"/>
                <a:gd name="connsiteY36" fmla="*/ 286993 h 812606"/>
                <a:gd name="connsiteX37" fmla="*/ 4071647 w 12346891"/>
                <a:gd name="connsiteY37" fmla="*/ 3 h 812606"/>
                <a:gd name="connsiteX38" fmla="*/ 4442074 w 12346891"/>
                <a:gd name="connsiteY38" fmla="*/ 148599 h 812606"/>
                <a:gd name="connsiteX39" fmla="*/ 4490280 w 12346891"/>
                <a:gd name="connsiteY39" fmla="*/ 195938 h 812606"/>
                <a:gd name="connsiteX40" fmla="*/ 4494594 w 12346891"/>
                <a:gd name="connsiteY40" fmla="*/ 187314 h 812606"/>
                <a:gd name="connsiteX41" fmla="*/ 4504130 w 12346891"/>
                <a:gd name="connsiteY41" fmla="*/ 204979 h 812606"/>
                <a:gd name="connsiteX42" fmla="*/ 4943959 w 12346891"/>
                <a:gd name="connsiteY42" fmla="*/ 492304 h 812606"/>
                <a:gd name="connsiteX43" fmla="*/ 5209569 w 12346891"/>
                <a:gd name="connsiteY43" fmla="*/ 401517 h 812606"/>
                <a:gd name="connsiteX44" fmla="*/ 5254773 w 12346891"/>
                <a:gd name="connsiteY44" fmla="*/ 363608 h 812606"/>
                <a:gd name="connsiteX45" fmla="*/ 5260350 w 12346891"/>
                <a:gd name="connsiteY45" fmla="*/ 356532 h 812606"/>
                <a:gd name="connsiteX46" fmla="*/ 5294479 w 12346891"/>
                <a:gd name="connsiteY46" fmla="*/ 323694 h 812606"/>
                <a:gd name="connsiteX47" fmla="*/ 5319551 w 12346891"/>
                <a:gd name="connsiteY47" fmla="*/ 296655 h 812606"/>
                <a:gd name="connsiteX48" fmla="*/ 5426296 w 12346891"/>
                <a:gd name="connsiteY48" fmla="*/ 119327 h 812606"/>
                <a:gd name="connsiteX49" fmla="*/ 5408612 w 12346891"/>
                <a:gd name="connsiteY49" fmla="*/ 177228 h 812606"/>
                <a:gd name="connsiteX50" fmla="*/ 5372274 w 12346891"/>
                <a:gd name="connsiteY50" fmla="*/ 258677 h 812606"/>
                <a:gd name="connsiteX51" fmla="*/ 5413553 w 12346891"/>
                <a:gd name="connsiteY51" fmla="*/ 229399 h 812606"/>
                <a:gd name="connsiteX52" fmla="*/ 5687126 w 12346891"/>
                <a:gd name="connsiteY52" fmla="*/ 151994 h 812606"/>
                <a:gd name="connsiteX53" fmla="*/ 6057553 w 12346891"/>
                <a:gd name="connsiteY53" fmla="*/ 300590 h 812606"/>
                <a:gd name="connsiteX54" fmla="*/ 6105759 w 12346891"/>
                <a:gd name="connsiteY54" fmla="*/ 347929 h 812606"/>
                <a:gd name="connsiteX55" fmla="*/ 6110073 w 12346891"/>
                <a:gd name="connsiteY55" fmla="*/ 339306 h 812606"/>
                <a:gd name="connsiteX56" fmla="*/ 6119609 w 12346891"/>
                <a:gd name="connsiteY56" fmla="*/ 356970 h 812606"/>
                <a:gd name="connsiteX57" fmla="*/ 6559437 w 12346891"/>
                <a:gd name="connsiteY57" fmla="*/ 644296 h 812606"/>
                <a:gd name="connsiteX58" fmla="*/ 6982500 w 12346891"/>
                <a:gd name="connsiteY58" fmla="*/ 383863 h 812606"/>
                <a:gd name="connsiteX59" fmla="*/ 6982751 w 12346891"/>
                <a:gd name="connsiteY59" fmla="*/ 383454 h 812606"/>
                <a:gd name="connsiteX60" fmla="*/ 6984244 w 12346891"/>
                <a:gd name="connsiteY60" fmla="*/ 380360 h 812606"/>
                <a:gd name="connsiteX61" fmla="*/ 7011030 w 12346891"/>
                <a:gd name="connsiteY61" fmla="*/ 332390 h 812606"/>
                <a:gd name="connsiteX62" fmla="*/ 7024284 w 12346891"/>
                <a:gd name="connsiteY62" fmla="*/ 311755 h 812606"/>
                <a:gd name="connsiteX63" fmla="*/ 7041775 w 12346891"/>
                <a:gd name="connsiteY63" fmla="*/ 271319 h 812606"/>
                <a:gd name="connsiteX64" fmla="*/ 7034083 w 12346891"/>
                <a:gd name="connsiteY64" fmla="*/ 296503 h 812606"/>
                <a:gd name="connsiteX65" fmla="*/ 7040193 w 12346891"/>
                <a:gd name="connsiteY65" fmla="*/ 286991 h 812606"/>
                <a:gd name="connsiteX66" fmla="*/ 7531945 w 12346891"/>
                <a:gd name="connsiteY66" fmla="*/ 1 h 812606"/>
                <a:gd name="connsiteX67" fmla="*/ 7902372 w 12346891"/>
                <a:gd name="connsiteY67" fmla="*/ 148597 h 812606"/>
                <a:gd name="connsiteX68" fmla="*/ 7950578 w 12346891"/>
                <a:gd name="connsiteY68" fmla="*/ 195936 h 812606"/>
                <a:gd name="connsiteX69" fmla="*/ 7954892 w 12346891"/>
                <a:gd name="connsiteY69" fmla="*/ 187312 h 812606"/>
                <a:gd name="connsiteX70" fmla="*/ 7964428 w 12346891"/>
                <a:gd name="connsiteY70" fmla="*/ 204977 h 812606"/>
                <a:gd name="connsiteX71" fmla="*/ 8404256 w 12346891"/>
                <a:gd name="connsiteY71" fmla="*/ 492302 h 812606"/>
                <a:gd name="connsiteX72" fmla="*/ 8669867 w 12346891"/>
                <a:gd name="connsiteY72" fmla="*/ 401515 h 812606"/>
                <a:gd name="connsiteX73" fmla="*/ 8715074 w 12346891"/>
                <a:gd name="connsiteY73" fmla="*/ 363604 h 812606"/>
                <a:gd name="connsiteX74" fmla="*/ 8720648 w 12346891"/>
                <a:gd name="connsiteY74" fmla="*/ 356531 h 812606"/>
                <a:gd name="connsiteX75" fmla="*/ 8754768 w 12346891"/>
                <a:gd name="connsiteY75" fmla="*/ 323702 h 812606"/>
                <a:gd name="connsiteX76" fmla="*/ 8779849 w 12346891"/>
                <a:gd name="connsiteY76" fmla="*/ 296653 h 812606"/>
                <a:gd name="connsiteX77" fmla="*/ 8869084 w 12346891"/>
                <a:gd name="connsiteY77" fmla="*/ 159809 h 812606"/>
                <a:gd name="connsiteX78" fmla="*/ 8886594 w 12346891"/>
                <a:gd name="connsiteY78" fmla="*/ 119325 h 812606"/>
                <a:gd name="connsiteX79" fmla="*/ 8868910 w 12346891"/>
                <a:gd name="connsiteY79" fmla="*/ 177226 h 812606"/>
                <a:gd name="connsiteX80" fmla="*/ 8832571 w 12346891"/>
                <a:gd name="connsiteY80" fmla="*/ 258676 h 812606"/>
                <a:gd name="connsiteX81" fmla="*/ 8873851 w 12346891"/>
                <a:gd name="connsiteY81" fmla="*/ 229399 h 812606"/>
                <a:gd name="connsiteX82" fmla="*/ 9147424 w 12346891"/>
                <a:gd name="connsiteY82" fmla="*/ 151993 h 812606"/>
                <a:gd name="connsiteX83" fmla="*/ 9517851 w 12346891"/>
                <a:gd name="connsiteY83" fmla="*/ 300589 h 812606"/>
                <a:gd name="connsiteX84" fmla="*/ 9566057 w 12346891"/>
                <a:gd name="connsiteY84" fmla="*/ 347928 h 812606"/>
                <a:gd name="connsiteX85" fmla="*/ 9570371 w 12346891"/>
                <a:gd name="connsiteY85" fmla="*/ 339305 h 812606"/>
                <a:gd name="connsiteX86" fmla="*/ 9579906 w 12346891"/>
                <a:gd name="connsiteY86" fmla="*/ 356969 h 812606"/>
                <a:gd name="connsiteX87" fmla="*/ 10019736 w 12346891"/>
                <a:gd name="connsiteY87" fmla="*/ 644295 h 812606"/>
                <a:gd name="connsiteX88" fmla="*/ 10442798 w 12346891"/>
                <a:gd name="connsiteY88" fmla="*/ 383862 h 812606"/>
                <a:gd name="connsiteX89" fmla="*/ 10443050 w 12346891"/>
                <a:gd name="connsiteY89" fmla="*/ 383453 h 812606"/>
                <a:gd name="connsiteX90" fmla="*/ 10444542 w 12346891"/>
                <a:gd name="connsiteY90" fmla="*/ 380359 h 812606"/>
                <a:gd name="connsiteX91" fmla="*/ 10471328 w 12346891"/>
                <a:gd name="connsiteY91" fmla="*/ 332389 h 812606"/>
                <a:gd name="connsiteX92" fmla="*/ 10484583 w 12346891"/>
                <a:gd name="connsiteY92" fmla="*/ 311754 h 812606"/>
                <a:gd name="connsiteX93" fmla="*/ 10502072 w 12346891"/>
                <a:gd name="connsiteY93" fmla="*/ 271318 h 812606"/>
                <a:gd name="connsiteX94" fmla="*/ 10494381 w 12346891"/>
                <a:gd name="connsiteY94" fmla="*/ 296502 h 812606"/>
                <a:gd name="connsiteX95" fmla="*/ 10500491 w 12346891"/>
                <a:gd name="connsiteY95" fmla="*/ 286990 h 812606"/>
                <a:gd name="connsiteX96" fmla="*/ 10992243 w 12346891"/>
                <a:gd name="connsiteY96" fmla="*/ 0 h 812606"/>
                <a:gd name="connsiteX97" fmla="*/ 11362670 w 12346891"/>
                <a:gd name="connsiteY97" fmla="*/ 148596 h 812606"/>
                <a:gd name="connsiteX98" fmla="*/ 11410876 w 12346891"/>
                <a:gd name="connsiteY98" fmla="*/ 195935 h 812606"/>
                <a:gd name="connsiteX99" fmla="*/ 11415190 w 12346891"/>
                <a:gd name="connsiteY99" fmla="*/ 187311 h 812606"/>
                <a:gd name="connsiteX100" fmla="*/ 11424726 w 12346891"/>
                <a:gd name="connsiteY100" fmla="*/ 204976 h 812606"/>
                <a:gd name="connsiteX101" fmla="*/ 11864555 w 12346891"/>
                <a:gd name="connsiteY101" fmla="*/ 492302 h 812606"/>
                <a:gd name="connsiteX102" fmla="*/ 12329382 w 12346891"/>
                <a:gd name="connsiteY102" fmla="*/ 159808 h 812606"/>
                <a:gd name="connsiteX103" fmla="*/ 12346891 w 12346891"/>
                <a:gd name="connsiteY103" fmla="*/ 119324 h 812606"/>
                <a:gd name="connsiteX104" fmla="*/ 12329208 w 12346891"/>
                <a:gd name="connsiteY104" fmla="*/ 177225 h 812606"/>
                <a:gd name="connsiteX105" fmla="*/ 11735542 w 12346891"/>
                <a:gd name="connsiteY105" fmla="*/ 660610 h 812606"/>
                <a:gd name="connsiteX106" fmla="*/ 11365115 w 12346891"/>
                <a:gd name="connsiteY106" fmla="*/ 512014 h 812606"/>
                <a:gd name="connsiteX107" fmla="*/ 11316909 w 12346891"/>
                <a:gd name="connsiteY107" fmla="*/ 464675 h 812606"/>
                <a:gd name="connsiteX108" fmla="*/ 11312594 w 12346891"/>
                <a:gd name="connsiteY108" fmla="*/ 473298 h 812606"/>
                <a:gd name="connsiteX109" fmla="*/ 11303059 w 12346891"/>
                <a:gd name="connsiteY109" fmla="*/ 455634 h 812606"/>
                <a:gd name="connsiteX110" fmla="*/ 10863230 w 12346891"/>
                <a:gd name="connsiteY110" fmla="*/ 168308 h 812606"/>
                <a:gd name="connsiteX111" fmla="*/ 10440168 w 12346891"/>
                <a:gd name="connsiteY111" fmla="*/ 428741 h 812606"/>
                <a:gd name="connsiteX112" fmla="*/ 10439916 w 12346891"/>
                <a:gd name="connsiteY112" fmla="*/ 429150 h 812606"/>
                <a:gd name="connsiteX113" fmla="*/ 10438424 w 12346891"/>
                <a:gd name="connsiteY113" fmla="*/ 432244 h 812606"/>
                <a:gd name="connsiteX114" fmla="*/ 10411637 w 12346891"/>
                <a:gd name="connsiteY114" fmla="*/ 480214 h 812606"/>
                <a:gd name="connsiteX115" fmla="*/ 10398383 w 12346891"/>
                <a:gd name="connsiteY115" fmla="*/ 500849 h 812606"/>
                <a:gd name="connsiteX116" fmla="*/ 10380893 w 12346891"/>
                <a:gd name="connsiteY116" fmla="*/ 541285 h 812606"/>
                <a:gd name="connsiteX117" fmla="*/ 10388584 w 12346891"/>
                <a:gd name="connsiteY117" fmla="*/ 516101 h 812606"/>
                <a:gd name="connsiteX118" fmla="*/ 10382475 w 12346891"/>
                <a:gd name="connsiteY118" fmla="*/ 525613 h 812606"/>
                <a:gd name="connsiteX119" fmla="*/ 9890722 w 12346891"/>
                <a:gd name="connsiteY119" fmla="*/ 812603 h 812606"/>
                <a:gd name="connsiteX120" fmla="*/ 9520295 w 12346891"/>
                <a:gd name="connsiteY120" fmla="*/ 664007 h 812606"/>
                <a:gd name="connsiteX121" fmla="*/ 9472089 w 12346891"/>
                <a:gd name="connsiteY121" fmla="*/ 616668 h 812606"/>
                <a:gd name="connsiteX122" fmla="*/ 9467775 w 12346891"/>
                <a:gd name="connsiteY122" fmla="*/ 625292 h 812606"/>
                <a:gd name="connsiteX123" fmla="*/ 9458240 w 12346891"/>
                <a:gd name="connsiteY123" fmla="*/ 607627 h 812606"/>
                <a:gd name="connsiteX124" fmla="*/ 9018411 w 12346891"/>
                <a:gd name="connsiteY124" fmla="*/ 320302 h 812606"/>
                <a:gd name="connsiteX125" fmla="*/ 8752800 w 12346891"/>
                <a:gd name="connsiteY125" fmla="*/ 411089 h 812606"/>
                <a:gd name="connsiteX126" fmla="*/ 8707593 w 12346891"/>
                <a:gd name="connsiteY126" fmla="*/ 449000 h 812606"/>
                <a:gd name="connsiteX127" fmla="*/ 8702020 w 12346891"/>
                <a:gd name="connsiteY127" fmla="*/ 456073 h 812606"/>
                <a:gd name="connsiteX128" fmla="*/ 8667899 w 12346891"/>
                <a:gd name="connsiteY128" fmla="*/ 488902 h 812606"/>
                <a:gd name="connsiteX129" fmla="*/ 8642818 w 12346891"/>
                <a:gd name="connsiteY129" fmla="*/ 515951 h 812606"/>
                <a:gd name="connsiteX130" fmla="*/ 8553583 w 12346891"/>
                <a:gd name="connsiteY130" fmla="*/ 652795 h 812606"/>
                <a:gd name="connsiteX131" fmla="*/ 8536073 w 12346891"/>
                <a:gd name="connsiteY131" fmla="*/ 693279 h 812606"/>
                <a:gd name="connsiteX132" fmla="*/ 8553757 w 12346891"/>
                <a:gd name="connsiteY132" fmla="*/ 635378 h 812606"/>
                <a:gd name="connsiteX133" fmla="*/ 8590096 w 12346891"/>
                <a:gd name="connsiteY133" fmla="*/ 553928 h 812606"/>
                <a:gd name="connsiteX134" fmla="*/ 8548816 w 12346891"/>
                <a:gd name="connsiteY134" fmla="*/ 583206 h 812606"/>
                <a:gd name="connsiteX135" fmla="*/ 8275244 w 12346891"/>
                <a:gd name="connsiteY135" fmla="*/ 660611 h 812606"/>
                <a:gd name="connsiteX136" fmla="*/ 7904817 w 12346891"/>
                <a:gd name="connsiteY136" fmla="*/ 512015 h 812606"/>
                <a:gd name="connsiteX137" fmla="*/ 7856610 w 12346891"/>
                <a:gd name="connsiteY137" fmla="*/ 464676 h 812606"/>
                <a:gd name="connsiteX138" fmla="*/ 7852297 w 12346891"/>
                <a:gd name="connsiteY138" fmla="*/ 473299 h 812606"/>
                <a:gd name="connsiteX139" fmla="*/ 7842761 w 12346891"/>
                <a:gd name="connsiteY139" fmla="*/ 455635 h 812606"/>
                <a:gd name="connsiteX140" fmla="*/ 7402931 w 12346891"/>
                <a:gd name="connsiteY140" fmla="*/ 168309 h 812606"/>
                <a:gd name="connsiteX141" fmla="*/ 6979869 w 12346891"/>
                <a:gd name="connsiteY141" fmla="*/ 428742 h 812606"/>
                <a:gd name="connsiteX142" fmla="*/ 6979618 w 12346891"/>
                <a:gd name="connsiteY142" fmla="*/ 429151 h 812606"/>
                <a:gd name="connsiteX143" fmla="*/ 6978126 w 12346891"/>
                <a:gd name="connsiteY143" fmla="*/ 432245 h 812606"/>
                <a:gd name="connsiteX144" fmla="*/ 6951340 w 12346891"/>
                <a:gd name="connsiteY144" fmla="*/ 480215 h 812606"/>
                <a:gd name="connsiteX145" fmla="*/ 6938084 w 12346891"/>
                <a:gd name="connsiteY145" fmla="*/ 500850 h 812606"/>
                <a:gd name="connsiteX146" fmla="*/ 6920595 w 12346891"/>
                <a:gd name="connsiteY146" fmla="*/ 541286 h 812606"/>
                <a:gd name="connsiteX147" fmla="*/ 6928286 w 12346891"/>
                <a:gd name="connsiteY147" fmla="*/ 516102 h 812606"/>
                <a:gd name="connsiteX148" fmla="*/ 6922176 w 12346891"/>
                <a:gd name="connsiteY148" fmla="*/ 525614 h 812606"/>
                <a:gd name="connsiteX149" fmla="*/ 6430425 w 12346891"/>
                <a:gd name="connsiteY149" fmla="*/ 812604 h 812606"/>
                <a:gd name="connsiteX150" fmla="*/ 6059997 w 12346891"/>
                <a:gd name="connsiteY150" fmla="*/ 664008 h 812606"/>
                <a:gd name="connsiteX151" fmla="*/ 6011791 w 12346891"/>
                <a:gd name="connsiteY151" fmla="*/ 616669 h 812606"/>
                <a:gd name="connsiteX152" fmla="*/ 6007477 w 12346891"/>
                <a:gd name="connsiteY152" fmla="*/ 625293 h 812606"/>
                <a:gd name="connsiteX153" fmla="*/ 5997942 w 12346891"/>
                <a:gd name="connsiteY153" fmla="*/ 607628 h 812606"/>
                <a:gd name="connsiteX154" fmla="*/ 5558112 w 12346891"/>
                <a:gd name="connsiteY154" fmla="*/ 320302 h 812606"/>
                <a:gd name="connsiteX155" fmla="*/ 5292503 w 12346891"/>
                <a:gd name="connsiteY155" fmla="*/ 411089 h 812606"/>
                <a:gd name="connsiteX156" fmla="*/ 5247298 w 12346891"/>
                <a:gd name="connsiteY156" fmla="*/ 448999 h 812606"/>
                <a:gd name="connsiteX157" fmla="*/ 5241722 w 12346891"/>
                <a:gd name="connsiteY157" fmla="*/ 456075 h 812606"/>
                <a:gd name="connsiteX158" fmla="*/ 5207592 w 12346891"/>
                <a:gd name="connsiteY158" fmla="*/ 488913 h 812606"/>
                <a:gd name="connsiteX159" fmla="*/ 5182520 w 12346891"/>
                <a:gd name="connsiteY159" fmla="*/ 515952 h 812606"/>
                <a:gd name="connsiteX160" fmla="*/ 5093285 w 12346891"/>
                <a:gd name="connsiteY160" fmla="*/ 652796 h 812606"/>
                <a:gd name="connsiteX161" fmla="*/ 5129797 w 12346891"/>
                <a:gd name="connsiteY161" fmla="*/ 553930 h 812606"/>
                <a:gd name="connsiteX162" fmla="*/ 5088518 w 12346891"/>
                <a:gd name="connsiteY162" fmla="*/ 583208 h 812606"/>
                <a:gd name="connsiteX163" fmla="*/ 4814946 w 12346891"/>
                <a:gd name="connsiteY163" fmla="*/ 660613 h 812606"/>
                <a:gd name="connsiteX164" fmla="*/ 4444519 w 12346891"/>
                <a:gd name="connsiteY164" fmla="*/ 512017 h 812606"/>
                <a:gd name="connsiteX165" fmla="*/ 4396312 w 12346891"/>
                <a:gd name="connsiteY165" fmla="*/ 464678 h 812606"/>
                <a:gd name="connsiteX166" fmla="*/ 4391999 w 12346891"/>
                <a:gd name="connsiteY166" fmla="*/ 473301 h 812606"/>
                <a:gd name="connsiteX167" fmla="*/ 4382463 w 12346891"/>
                <a:gd name="connsiteY167" fmla="*/ 455637 h 812606"/>
                <a:gd name="connsiteX168" fmla="*/ 3942634 w 12346891"/>
                <a:gd name="connsiteY168" fmla="*/ 168311 h 812606"/>
                <a:gd name="connsiteX169" fmla="*/ 3519572 w 12346891"/>
                <a:gd name="connsiteY169" fmla="*/ 428744 h 812606"/>
                <a:gd name="connsiteX170" fmla="*/ 3519320 w 12346891"/>
                <a:gd name="connsiteY170" fmla="*/ 429153 h 812606"/>
                <a:gd name="connsiteX171" fmla="*/ 3517828 w 12346891"/>
                <a:gd name="connsiteY171" fmla="*/ 432247 h 812606"/>
                <a:gd name="connsiteX172" fmla="*/ 3491042 w 12346891"/>
                <a:gd name="connsiteY172" fmla="*/ 480217 h 812606"/>
                <a:gd name="connsiteX173" fmla="*/ 3477786 w 12346891"/>
                <a:gd name="connsiteY173" fmla="*/ 500852 h 812606"/>
                <a:gd name="connsiteX174" fmla="*/ 3460297 w 12346891"/>
                <a:gd name="connsiteY174" fmla="*/ 541288 h 812606"/>
                <a:gd name="connsiteX175" fmla="*/ 3467989 w 12346891"/>
                <a:gd name="connsiteY175" fmla="*/ 516104 h 812606"/>
                <a:gd name="connsiteX176" fmla="*/ 3461878 w 12346891"/>
                <a:gd name="connsiteY176" fmla="*/ 525616 h 812606"/>
                <a:gd name="connsiteX177" fmla="*/ 2970127 w 12346891"/>
                <a:gd name="connsiteY177" fmla="*/ 812606 h 812606"/>
                <a:gd name="connsiteX178" fmla="*/ 2599700 w 12346891"/>
                <a:gd name="connsiteY178" fmla="*/ 664010 h 812606"/>
                <a:gd name="connsiteX179" fmla="*/ 2551493 w 12346891"/>
                <a:gd name="connsiteY179" fmla="*/ 616671 h 812606"/>
                <a:gd name="connsiteX180" fmla="*/ 2547180 w 12346891"/>
                <a:gd name="connsiteY180" fmla="*/ 625295 h 812606"/>
                <a:gd name="connsiteX181" fmla="*/ 2537644 w 12346891"/>
                <a:gd name="connsiteY181" fmla="*/ 607630 h 812606"/>
                <a:gd name="connsiteX182" fmla="*/ 2097815 w 12346891"/>
                <a:gd name="connsiteY182" fmla="*/ 320304 h 812606"/>
                <a:gd name="connsiteX183" fmla="*/ 1832205 w 12346891"/>
                <a:gd name="connsiteY183" fmla="*/ 411091 h 812606"/>
                <a:gd name="connsiteX184" fmla="*/ 1787001 w 12346891"/>
                <a:gd name="connsiteY184" fmla="*/ 449001 h 812606"/>
                <a:gd name="connsiteX185" fmla="*/ 1781424 w 12346891"/>
                <a:gd name="connsiteY185" fmla="*/ 456077 h 812606"/>
                <a:gd name="connsiteX186" fmla="*/ 1747295 w 12346891"/>
                <a:gd name="connsiteY186" fmla="*/ 488915 h 812606"/>
                <a:gd name="connsiteX187" fmla="*/ 1722223 w 12346891"/>
                <a:gd name="connsiteY187" fmla="*/ 515954 h 812606"/>
                <a:gd name="connsiteX188" fmla="*/ 1632988 w 12346891"/>
                <a:gd name="connsiteY188" fmla="*/ 652798 h 812606"/>
                <a:gd name="connsiteX189" fmla="*/ 1669499 w 12346891"/>
                <a:gd name="connsiteY189" fmla="*/ 553933 h 812606"/>
                <a:gd name="connsiteX190" fmla="*/ 1628221 w 12346891"/>
                <a:gd name="connsiteY190" fmla="*/ 583210 h 812606"/>
                <a:gd name="connsiteX191" fmla="*/ 1354648 w 12346891"/>
                <a:gd name="connsiteY191" fmla="*/ 660615 h 812606"/>
                <a:gd name="connsiteX192" fmla="*/ 984221 w 12346891"/>
                <a:gd name="connsiteY192" fmla="*/ 512019 h 812606"/>
                <a:gd name="connsiteX193" fmla="*/ 936015 w 12346891"/>
                <a:gd name="connsiteY193" fmla="*/ 464680 h 812606"/>
                <a:gd name="connsiteX194" fmla="*/ 931701 w 12346891"/>
                <a:gd name="connsiteY194" fmla="*/ 473303 h 812606"/>
                <a:gd name="connsiteX195" fmla="*/ 922165 w 12346891"/>
                <a:gd name="connsiteY195" fmla="*/ 455639 h 812606"/>
                <a:gd name="connsiteX196" fmla="*/ 482336 w 12346891"/>
                <a:gd name="connsiteY196" fmla="*/ 168313 h 812606"/>
                <a:gd name="connsiteX197" fmla="*/ 59274 w 12346891"/>
                <a:gd name="connsiteY197" fmla="*/ 428746 h 812606"/>
                <a:gd name="connsiteX198" fmla="*/ 59022 w 12346891"/>
                <a:gd name="connsiteY198" fmla="*/ 429155 h 812606"/>
                <a:gd name="connsiteX199" fmla="*/ 57530 w 12346891"/>
                <a:gd name="connsiteY199" fmla="*/ 432249 h 812606"/>
                <a:gd name="connsiteX200" fmla="*/ 30744 w 12346891"/>
                <a:gd name="connsiteY200" fmla="*/ 480219 h 812606"/>
                <a:gd name="connsiteX201" fmla="*/ 17488 w 12346891"/>
                <a:gd name="connsiteY201" fmla="*/ 500854 h 812606"/>
                <a:gd name="connsiteX202" fmla="*/ -1 w 12346891"/>
                <a:gd name="connsiteY202" fmla="*/ 541290 h 812606"/>
                <a:gd name="connsiteX203" fmla="*/ 7691 w 12346891"/>
                <a:gd name="connsiteY203" fmla="*/ 516106 h 812606"/>
                <a:gd name="connsiteX204" fmla="*/ 1580 w 12346891"/>
                <a:gd name="connsiteY204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48317 w 12346893"/>
                <a:gd name="connsiteY20" fmla="*/ 177230 h 812606"/>
                <a:gd name="connsiteX21" fmla="*/ 1911979 w 12346893"/>
                <a:gd name="connsiteY21" fmla="*/ 258678 h 812606"/>
                <a:gd name="connsiteX22" fmla="*/ 1953257 w 12346893"/>
                <a:gd name="connsiteY22" fmla="*/ 229401 h 812606"/>
                <a:gd name="connsiteX23" fmla="*/ 2226830 w 12346893"/>
                <a:gd name="connsiteY23" fmla="*/ 151996 h 812606"/>
                <a:gd name="connsiteX24" fmla="*/ 2597257 w 12346893"/>
                <a:gd name="connsiteY24" fmla="*/ 300592 h 812606"/>
                <a:gd name="connsiteX25" fmla="*/ 2645463 w 12346893"/>
                <a:gd name="connsiteY25" fmla="*/ 347931 h 812606"/>
                <a:gd name="connsiteX26" fmla="*/ 2649777 w 12346893"/>
                <a:gd name="connsiteY26" fmla="*/ 339308 h 812606"/>
                <a:gd name="connsiteX27" fmla="*/ 2659313 w 12346893"/>
                <a:gd name="connsiteY27" fmla="*/ 356972 h 812606"/>
                <a:gd name="connsiteX28" fmla="*/ 3099142 w 12346893"/>
                <a:gd name="connsiteY28" fmla="*/ 644298 h 812606"/>
                <a:gd name="connsiteX29" fmla="*/ 3522204 w 12346893"/>
                <a:gd name="connsiteY29" fmla="*/ 383865 h 812606"/>
                <a:gd name="connsiteX30" fmla="*/ 3522456 w 12346893"/>
                <a:gd name="connsiteY30" fmla="*/ 383456 h 812606"/>
                <a:gd name="connsiteX31" fmla="*/ 3523948 w 12346893"/>
                <a:gd name="connsiteY31" fmla="*/ 380362 h 812606"/>
                <a:gd name="connsiteX32" fmla="*/ 3550734 w 12346893"/>
                <a:gd name="connsiteY32" fmla="*/ 332392 h 812606"/>
                <a:gd name="connsiteX33" fmla="*/ 3563989 w 12346893"/>
                <a:gd name="connsiteY33" fmla="*/ 311757 h 812606"/>
                <a:gd name="connsiteX34" fmla="*/ 3581479 w 12346893"/>
                <a:gd name="connsiteY34" fmla="*/ 271321 h 812606"/>
                <a:gd name="connsiteX35" fmla="*/ 3573787 w 12346893"/>
                <a:gd name="connsiteY35" fmla="*/ 296505 h 812606"/>
                <a:gd name="connsiteX36" fmla="*/ 3579897 w 12346893"/>
                <a:gd name="connsiteY36" fmla="*/ 286993 h 812606"/>
                <a:gd name="connsiteX37" fmla="*/ 4071649 w 12346893"/>
                <a:gd name="connsiteY37" fmla="*/ 3 h 812606"/>
                <a:gd name="connsiteX38" fmla="*/ 4442076 w 12346893"/>
                <a:gd name="connsiteY38" fmla="*/ 148599 h 812606"/>
                <a:gd name="connsiteX39" fmla="*/ 4490282 w 12346893"/>
                <a:gd name="connsiteY39" fmla="*/ 195938 h 812606"/>
                <a:gd name="connsiteX40" fmla="*/ 4494596 w 12346893"/>
                <a:gd name="connsiteY40" fmla="*/ 187314 h 812606"/>
                <a:gd name="connsiteX41" fmla="*/ 4504132 w 12346893"/>
                <a:gd name="connsiteY41" fmla="*/ 204979 h 812606"/>
                <a:gd name="connsiteX42" fmla="*/ 4943961 w 12346893"/>
                <a:gd name="connsiteY42" fmla="*/ 492304 h 812606"/>
                <a:gd name="connsiteX43" fmla="*/ 5209571 w 12346893"/>
                <a:gd name="connsiteY43" fmla="*/ 401517 h 812606"/>
                <a:gd name="connsiteX44" fmla="*/ 5254775 w 12346893"/>
                <a:gd name="connsiteY44" fmla="*/ 363608 h 812606"/>
                <a:gd name="connsiteX45" fmla="*/ 5260352 w 12346893"/>
                <a:gd name="connsiteY45" fmla="*/ 356532 h 812606"/>
                <a:gd name="connsiteX46" fmla="*/ 5294481 w 12346893"/>
                <a:gd name="connsiteY46" fmla="*/ 323694 h 812606"/>
                <a:gd name="connsiteX47" fmla="*/ 5319553 w 12346893"/>
                <a:gd name="connsiteY47" fmla="*/ 296655 h 812606"/>
                <a:gd name="connsiteX48" fmla="*/ 5408614 w 12346893"/>
                <a:gd name="connsiteY48" fmla="*/ 177228 h 812606"/>
                <a:gd name="connsiteX49" fmla="*/ 5372276 w 12346893"/>
                <a:gd name="connsiteY49" fmla="*/ 258677 h 812606"/>
                <a:gd name="connsiteX50" fmla="*/ 5413555 w 12346893"/>
                <a:gd name="connsiteY50" fmla="*/ 229399 h 812606"/>
                <a:gd name="connsiteX51" fmla="*/ 5687128 w 12346893"/>
                <a:gd name="connsiteY51" fmla="*/ 151994 h 812606"/>
                <a:gd name="connsiteX52" fmla="*/ 6057555 w 12346893"/>
                <a:gd name="connsiteY52" fmla="*/ 300590 h 812606"/>
                <a:gd name="connsiteX53" fmla="*/ 6105761 w 12346893"/>
                <a:gd name="connsiteY53" fmla="*/ 347929 h 812606"/>
                <a:gd name="connsiteX54" fmla="*/ 6110075 w 12346893"/>
                <a:gd name="connsiteY54" fmla="*/ 339306 h 812606"/>
                <a:gd name="connsiteX55" fmla="*/ 6119611 w 12346893"/>
                <a:gd name="connsiteY55" fmla="*/ 356970 h 812606"/>
                <a:gd name="connsiteX56" fmla="*/ 6559439 w 12346893"/>
                <a:gd name="connsiteY56" fmla="*/ 644296 h 812606"/>
                <a:gd name="connsiteX57" fmla="*/ 6982502 w 12346893"/>
                <a:gd name="connsiteY57" fmla="*/ 383863 h 812606"/>
                <a:gd name="connsiteX58" fmla="*/ 6982753 w 12346893"/>
                <a:gd name="connsiteY58" fmla="*/ 383454 h 812606"/>
                <a:gd name="connsiteX59" fmla="*/ 6984246 w 12346893"/>
                <a:gd name="connsiteY59" fmla="*/ 380360 h 812606"/>
                <a:gd name="connsiteX60" fmla="*/ 7011032 w 12346893"/>
                <a:gd name="connsiteY60" fmla="*/ 332390 h 812606"/>
                <a:gd name="connsiteX61" fmla="*/ 7024286 w 12346893"/>
                <a:gd name="connsiteY61" fmla="*/ 311755 h 812606"/>
                <a:gd name="connsiteX62" fmla="*/ 7041777 w 12346893"/>
                <a:gd name="connsiteY62" fmla="*/ 271319 h 812606"/>
                <a:gd name="connsiteX63" fmla="*/ 7034085 w 12346893"/>
                <a:gd name="connsiteY63" fmla="*/ 296503 h 812606"/>
                <a:gd name="connsiteX64" fmla="*/ 7040195 w 12346893"/>
                <a:gd name="connsiteY64" fmla="*/ 286991 h 812606"/>
                <a:gd name="connsiteX65" fmla="*/ 7531947 w 12346893"/>
                <a:gd name="connsiteY65" fmla="*/ 1 h 812606"/>
                <a:gd name="connsiteX66" fmla="*/ 7902374 w 12346893"/>
                <a:gd name="connsiteY66" fmla="*/ 148597 h 812606"/>
                <a:gd name="connsiteX67" fmla="*/ 7950580 w 12346893"/>
                <a:gd name="connsiteY67" fmla="*/ 195936 h 812606"/>
                <a:gd name="connsiteX68" fmla="*/ 7954894 w 12346893"/>
                <a:gd name="connsiteY68" fmla="*/ 187312 h 812606"/>
                <a:gd name="connsiteX69" fmla="*/ 7964430 w 12346893"/>
                <a:gd name="connsiteY69" fmla="*/ 204977 h 812606"/>
                <a:gd name="connsiteX70" fmla="*/ 8404258 w 12346893"/>
                <a:gd name="connsiteY70" fmla="*/ 492302 h 812606"/>
                <a:gd name="connsiteX71" fmla="*/ 8669869 w 12346893"/>
                <a:gd name="connsiteY71" fmla="*/ 401515 h 812606"/>
                <a:gd name="connsiteX72" fmla="*/ 8715076 w 12346893"/>
                <a:gd name="connsiteY72" fmla="*/ 363604 h 812606"/>
                <a:gd name="connsiteX73" fmla="*/ 8720650 w 12346893"/>
                <a:gd name="connsiteY73" fmla="*/ 356531 h 812606"/>
                <a:gd name="connsiteX74" fmla="*/ 8754770 w 12346893"/>
                <a:gd name="connsiteY74" fmla="*/ 323702 h 812606"/>
                <a:gd name="connsiteX75" fmla="*/ 8779851 w 12346893"/>
                <a:gd name="connsiteY75" fmla="*/ 296653 h 812606"/>
                <a:gd name="connsiteX76" fmla="*/ 8869086 w 12346893"/>
                <a:gd name="connsiteY76" fmla="*/ 159809 h 812606"/>
                <a:gd name="connsiteX77" fmla="*/ 8886596 w 12346893"/>
                <a:gd name="connsiteY77" fmla="*/ 119325 h 812606"/>
                <a:gd name="connsiteX78" fmla="*/ 8868912 w 12346893"/>
                <a:gd name="connsiteY78" fmla="*/ 177226 h 812606"/>
                <a:gd name="connsiteX79" fmla="*/ 8832573 w 12346893"/>
                <a:gd name="connsiteY79" fmla="*/ 258676 h 812606"/>
                <a:gd name="connsiteX80" fmla="*/ 8873853 w 12346893"/>
                <a:gd name="connsiteY80" fmla="*/ 229399 h 812606"/>
                <a:gd name="connsiteX81" fmla="*/ 9147426 w 12346893"/>
                <a:gd name="connsiteY81" fmla="*/ 151993 h 812606"/>
                <a:gd name="connsiteX82" fmla="*/ 9517853 w 12346893"/>
                <a:gd name="connsiteY82" fmla="*/ 300589 h 812606"/>
                <a:gd name="connsiteX83" fmla="*/ 9566059 w 12346893"/>
                <a:gd name="connsiteY83" fmla="*/ 347928 h 812606"/>
                <a:gd name="connsiteX84" fmla="*/ 9570373 w 12346893"/>
                <a:gd name="connsiteY84" fmla="*/ 339305 h 812606"/>
                <a:gd name="connsiteX85" fmla="*/ 9579908 w 12346893"/>
                <a:gd name="connsiteY85" fmla="*/ 356969 h 812606"/>
                <a:gd name="connsiteX86" fmla="*/ 10019738 w 12346893"/>
                <a:gd name="connsiteY86" fmla="*/ 644295 h 812606"/>
                <a:gd name="connsiteX87" fmla="*/ 10442800 w 12346893"/>
                <a:gd name="connsiteY87" fmla="*/ 383862 h 812606"/>
                <a:gd name="connsiteX88" fmla="*/ 10443052 w 12346893"/>
                <a:gd name="connsiteY88" fmla="*/ 383453 h 812606"/>
                <a:gd name="connsiteX89" fmla="*/ 10444544 w 12346893"/>
                <a:gd name="connsiteY89" fmla="*/ 380359 h 812606"/>
                <a:gd name="connsiteX90" fmla="*/ 10471330 w 12346893"/>
                <a:gd name="connsiteY90" fmla="*/ 332389 h 812606"/>
                <a:gd name="connsiteX91" fmla="*/ 10484585 w 12346893"/>
                <a:gd name="connsiteY91" fmla="*/ 311754 h 812606"/>
                <a:gd name="connsiteX92" fmla="*/ 10502074 w 12346893"/>
                <a:gd name="connsiteY92" fmla="*/ 271318 h 812606"/>
                <a:gd name="connsiteX93" fmla="*/ 10494383 w 12346893"/>
                <a:gd name="connsiteY93" fmla="*/ 296502 h 812606"/>
                <a:gd name="connsiteX94" fmla="*/ 10500493 w 12346893"/>
                <a:gd name="connsiteY94" fmla="*/ 286990 h 812606"/>
                <a:gd name="connsiteX95" fmla="*/ 10992245 w 12346893"/>
                <a:gd name="connsiteY95" fmla="*/ 0 h 812606"/>
                <a:gd name="connsiteX96" fmla="*/ 11362672 w 12346893"/>
                <a:gd name="connsiteY96" fmla="*/ 148596 h 812606"/>
                <a:gd name="connsiteX97" fmla="*/ 11410878 w 12346893"/>
                <a:gd name="connsiteY97" fmla="*/ 195935 h 812606"/>
                <a:gd name="connsiteX98" fmla="*/ 11415192 w 12346893"/>
                <a:gd name="connsiteY98" fmla="*/ 187311 h 812606"/>
                <a:gd name="connsiteX99" fmla="*/ 11424728 w 12346893"/>
                <a:gd name="connsiteY99" fmla="*/ 204976 h 812606"/>
                <a:gd name="connsiteX100" fmla="*/ 11864557 w 12346893"/>
                <a:gd name="connsiteY100" fmla="*/ 492302 h 812606"/>
                <a:gd name="connsiteX101" fmla="*/ 12329384 w 12346893"/>
                <a:gd name="connsiteY101" fmla="*/ 159808 h 812606"/>
                <a:gd name="connsiteX102" fmla="*/ 12346893 w 12346893"/>
                <a:gd name="connsiteY102" fmla="*/ 119324 h 812606"/>
                <a:gd name="connsiteX103" fmla="*/ 12329210 w 12346893"/>
                <a:gd name="connsiteY103" fmla="*/ 177225 h 812606"/>
                <a:gd name="connsiteX104" fmla="*/ 11735544 w 12346893"/>
                <a:gd name="connsiteY104" fmla="*/ 660610 h 812606"/>
                <a:gd name="connsiteX105" fmla="*/ 11365117 w 12346893"/>
                <a:gd name="connsiteY105" fmla="*/ 512014 h 812606"/>
                <a:gd name="connsiteX106" fmla="*/ 11316911 w 12346893"/>
                <a:gd name="connsiteY106" fmla="*/ 464675 h 812606"/>
                <a:gd name="connsiteX107" fmla="*/ 11312596 w 12346893"/>
                <a:gd name="connsiteY107" fmla="*/ 473298 h 812606"/>
                <a:gd name="connsiteX108" fmla="*/ 11303061 w 12346893"/>
                <a:gd name="connsiteY108" fmla="*/ 455634 h 812606"/>
                <a:gd name="connsiteX109" fmla="*/ 10863232 w 12346893"/>
                <a:gd name="connsiteY109" fmla="*/ 168308 h 812606"/>
                <a:gd name="connsiteX110" fmla="*/ 10440170 w 12346893"/>
                <a:gd name="connsiteY110" fmla="*/ 428741 h 812606"/>
                <a:gd name="connsiteX111" fmla="*/ 10439918 w 12346893"/>
                <a:gd name="connsiteY111" fmla="*/ 429150 h 812606"/>
                <a:gd name="connsiteX112" fmla="*/ 10438426 w 12346893"/>
                <a:gd name="connsiteY112" fmla="*/ 432244 h 812606"/>
                <a:gd name="connsiteX113" fmla="*/ 10411639 w 12346893"/>
                <a:gd name="connsiteY113" fmla="*/ 480214 h 812606"/>
                <a:gd name="connsiteX114" fmla="*/ 10398385 w 12346893"/>
                <a:gd name="connsiteY114" fmla="*/ 500849 h 812606"/>
                <a:gd name="connsiteX115" fmla="*/ 10380895 w 12346893"/>
                <a:gd name="connsiteY115" fmla="*/ 541285 h 812606"/>
                <a:gd name="connsiteX116" fmla="*/ 10388586 w 12346893"/>
                <a:gd name="connsiteY116" fmla="*/ 516101 h 812606"/>
                <a:gd name="connsiteX117" fmla="*/ 10382477 w 12346893"/>
                <a:gd name="connsiteY117" fmla="*/ 525613 h 812606"/>
                <a:gd name="connsiteX118" fmla="*/ 9890724 w 12346893"/>
                <a:gd name="connsiteY118" fmla="*/ 812603 h 812606"/>
                <a:gd name="connsiteX119" fmla="*/ 9520297 w 12346893"/>
                <a:gd name="connsiteY119" fmla="*/ 664007 h 812606"/>
                <a:gd name="connsiteX120" fmla="*/ 9472091 w 12346893"/>
                <a:gd name="connsiteY120" fmla="*/ 616668 h 812606"/>
                <a:gd name="connsiteX121" fmla="*/ 9467777 w 12346893"/>
                <a:gd name="connsiteY121" fmla="*/ 625292 h 812606"/>
                <a:gd name="connsiteX122" fmla="*/ 9458242 w 12346893"/>
                <a:gd name="connsiteY122" fmla="*/ 607627 h 812606"/>
                <a:gd name="connsiteX123" fmla="*/ 9018413 w 12346893"/>
                <a:gd name="connsiteY123" fmla="*/ 320302 h 812606"/>
                <a:gd name="connsiteX124" fmla="*/ 8752802 w 12346893"/>
                <a:gd name="connsiteY124" fmla="*/ 411089 h 812606"/>
                <a:gd name="connsiteX125" fmla="*/ 8707595 w 12346893"/>
                <a:gd name="connsiteY125" fmla="*/ 449000 h 812606"/>
                <a:gd name="connsiteX126" fmla="*/ 8702022 w 12346893"/>
                <a:gd name="connsiteY126" fmla="*/ 456073 h 812606"/>
                <a:gd name="connsiteX127" fmla="*/ 8667901 w 12346893"/>
                <a:gd name="connsiteY127" fmla="*/ 488902 h 812606"/>
                <a:gd name="connsiteX128" fmla="*/ 8642820 w 12346893"/>
                <a:gd name="connsiteY128" fmla="*/ 515951 h 812606"/>
                <a:gd name="connsiteX129" fmla="*/ 8553585 w 12346893"/>
                <a:gd name="connsiteY129" fmla="*/ 652795 h 812606"/>
                <a:gd name="connsiteX130" fmla="*/ 8536075 w 12346893"/>
                <a:gd name="connsiteY130" fmla="*/ 693279 h 812606"/>
                <a:gd name="connsiteX131" fmla="*/ 8553759 w 12346893"/>
                <a:gd name="connsiteY131" fmla="*/ 635378 h 812606"/>
                <a:gd name="connsiteX132" fmla="*/ 8590098 w 12346893"/>
                <a:gd name="connsiteY132" fmla="*/ 553928 h 812606"/>
                <a:gd name="connsiteX133" fmla="*/ 8548818 w 12346893"/>
                <a:gd name="connsiteY133" fmla="*/ 583206 h 812606"/>
                <a:gd name="connsiteX134" fmla="*/ 8275246 w 12346893"/>
                <a:gd name="connsiteY134" fmla="*/ 660611 h 812606"/>
                <a:gd name="connsiteX135" fmla="*/ 7904819 w 12346893"/>
                <a:gd name="connsiteY135" fmla="*/ 512015 h 812606"/>
                <a:gd name="connsiteX136" fmla="*/ 7856612 w 12346893"/>
                <a:gd name="connsiteY136" fmla="*/ 464676 h 812606"/>
                <a:gd name="connsiteX137" fmla="*/ 7852299 w 12346893"/>
                <a:gd name="connsiteY137" fmla="*/ 473299 h 812606"/>
                <a:gd name="connsiteX138" fmla="*/ 7842763 w 12346893"/>
                <a:gd name="connsiteY138" fmla="*/ 455635 h 812606"/>
                <a:gd name="connsiteX139" fmla="*/ 7402933 w 12346893"/>
                <a:gd name="connsiteY139" fmla="*/ 168309 h 812606"/>
                <a:gd name="connsiteX140" fmla="*/ 6979871 w 12346893"/>
                <a:gd name="connsiteY140" fmla="*/ 428742 h 812606"/>
                <a:gd name="connsiteX141" fmla="*/ 6979620 w 12346893"/>
                <a:gd name="connsiteY141" fmla="*/ 429151 h 812606"/>
                <a:gd name="connsiteX142" fmla="*/ 6978128 w 12346893"/>
                <a:gd name="connsiteY142" fmla="*/ 432245 h 812606"/>
                <a:gd name="connsiteX143" fmla="*/ 6951342 w 12346893"/>
                <a:gd name="connsiteY143" fmla="*/ 480215 h 812606"/>
                <a:gd name="connsiteX144" fmla="*/ 6938086 w 12346893"/>
                <a:gd name="connsiteY144" fmla="*/ 500850 h 812606"/>
                <a:gd name="connsiteX145" fmla="*/ 6920597 w 12346893"/>
                <a:gd name="connsiteY145" fmla="*/ 541286 h 812606"/>
                <a:gd name="connsiteX146" fmla="*/ 6928288 w 12346893"/>
                <a:gd name="connsiteY146" fmla="*/ 516102 h 812606"/>
                <a:gd name="connsiteX147" fmla="*/ 6922178 w 12346893"/>
                <a:gd name="connsiteY147" fmla="*/ 525614 h 812606"/>
                <a:gd name="connsiteX148" fmla="*/ 6430427 w 12346893"/>
                <a:gd name="connsiteY148" fmla="*/ 812604 h 812606"/>
                <a:gd name="connsiteX149" fmla="*/ 6059999 w 12346893"/>
                <a:gd name="connsiteY149" fmla="*/ 664008 h 812606"/>
                <a:gd name="connsiteX150" fmla="*/ 6011793 w 12346893"/>
                <a:gd name="connsiteY150" fmla="*/ 616669 h 812606"/>
                <a:gd name="connsiteX151" fmla="*/ 6007479 w 12346893"/>
                <a:gd name="connsiteY151" fmla="*/ 625293 h 812606"/>
                <a:gd name="connsiteX152" fmla="*/ 5997944 w 12346893"/>
                <a:gd name="connsiteY152" fmla="*/ 607628 h 812606"/>
                <a:gd name="connsiteX153" fmla="*/ 5558114 w 12346893"/>
                <a:gd name="connsiteY153" fmla="*/ 320302 h 812606"/>
                <a:gd name="connsiteX154" fmla="*/ 5292505 w 12346893"/>
                <a:gd name="connsiteY154" fmla="*/ 411089 h 812606"/>
                <a:gd name="connsiteX155" fmla="*/ 5247300 w 12346893"/>
                <a:gd name="connsiteY155" fmla="*/ 448999 h 812606"/>
                <a:gd name="connsiteX156" fmla="*/ 5241724 w 12346893"/>
                <a:gd name="connsiteY156" fmla="*/ 456075 h 812606"/>
                <a:gd name="connsiteX157" fmla="*/ 5207594 w 12346893"/>
                <a:gd name="connsiteY157" fmla="*/ 488913 h 812606"/>
                <a:gd name="connsiteX158" fmla="*/ 5182522 w 12346893"/>
                <a:gd name="connsiteY158" fmla="*/ 515952 h 812606"/>
                <a:gd name="connsiteX159" fmla="*/ 5093287 w 12346893"/>
                <a:gd name="connsiteY159" fmla="*/ 652796 h 812606"/>
                <a:gd name="connsiteX160" fmla="*/ 5129799 w 12346893"/>
                <a:gd name="connsiteY160" fmla="*/ 553930 h 812606"/>
                <a:gd name="connsiteX161" fmla="*/ 5088520 w 12346893"/>
                <a:gd name="connsiteY161" fmla="*/ 583208 h 812606"/>
                <a:gd name="connsiteX162" fmla="*/ 4814948 w 12346893"/>
                <a:gd name="connsiteY162" fmla="*/ 660613 h 812606"/>
                <a:gd name="connsiteX163" fmla="*/ 4444521 w 12346893"/>
                <a:gd name="connsiteY163" fmla="*/ 512017 h 812606"/>
                <a:gd name="connsiteX164" fmla="*/ 4396314 w 12346893"/>
                <a:gd name="connsiteY164" fmla="*/ 464678 h 812606"/>
                <a:gd name="connsiteX165" fmla="*/ 4392001 w 12346893"/>
                <a:gd name="connsiteY165" fmla="*/ 473301 h 812606"/>
                <a:gd name="connsiteX166" fmla="*/ 4382465 w 12346893"/>
                <a:gd name="connsiteY166" fmla="*/ 455637 h 812606"/>
                <a:gd name="connsiteX167" fmla="*/ 3942636 w 12346893"/>
                <a:gd name="connsiteY167" fmla="*/ 168311 h 812606"/>
                <a:gd name="connsiteX168" fmla="*/ 3519574 w 12346893"/>
                <a:gd name="connsiteY168" fmla="*/ 428744 h 812606"/>
                <a:gd name="connsiteX169" fmla="*/ 3519322 w 12346893"/>
                <a:gd name="connsiteY169" fmla="*/ 429153 h 812606"/>
                <a:gd name="connsiteX170" fmla="*/ 3517830 w 12346893"/>
                <a:gd name="connsiteY170" fmla="*/ 432247 h 812606"/>
                <a:gd name="connsiteX171" fmla="*/ 3491044 w 12346893"/>
                <a:gd name="connsiteY171" fmla="*/ 480217 h 812606"/>
                <a:gd name="connsiteX172" fmla="*/ 3477788 w 12346893"/>
                <a:gd name="connsiteY172" fmla="*/ 500852 h 812606"/>
                <a:gd name="connsiteX173" fmla="*/ 3460299 w 12346893"/>
                <a:gd name="connsiteY173" fmla="*/ 541288 h 812606"/>
                <a:gd name="connsiteX174" fmla="*/ 3467991 w 12346893"/>
                <a:gd name="connsiteY174" fmla="*/ 516104 h 812606"/>
                <a:gd name="connsiteX175" fmla="*/ 3461880 w 12346893"/>
                <a:gd name="connsiteY175" fmla="*/ 525616 h 812606"/>
                <a:gd name="connsiteX176" fmla="*/ 2970129 w 12346893"/>
                <a:gd name="connsiteY176" fmla="*/ 812606 h 812606"/>
                <a:gd name="connsiteX177" fmla="*/ 2599702 w 12346893"/>
                <a:gd name="connsiteY177" fmla="*/ 664010 h 812606"/>
                <a:gd name="connsiteX178" fmla="*/ 2551495 w 12346893"/>
                <a:gd name="connsiteY178" fmla="*/ 616671 h 812606"/>
                <a:gd name="connsiteX179" fmla="*/ 2547182 w 12346893"/>
                <a:gd name="connsiteY179" fmla="*/ 625295 h 812606"/>
                <a:gd name="connsiteX180" fmla="*/ 2537646 w 12346893"/>
                <a:gd name="connsiteY180" fmla="*/ 607630 h 812606"/>
                <a:gd name="connsiteX181" fmla="*/ 2097817 w 12346893"/>
                <a:gd name="connsiteY181" fmla="*/ 320304 h 812606"/>
                <a:gd name="connsiteX182" fmla="*/ 1832207 w 12346893"/>
                <a:gd name="connsiteY182" fmla="*/ 411091 h 812606"/>
                <a:gd name="connsiteX183" fmla="*/ 1787003 w 12346893"/>
                <a:gd name="connsiteY183" fmla="*/ 449001 h 812606"/>
                <a:gd name="connsiteX184" fmla="*/ 1781426 w 12346893"/>
                <a:gd name="connsiteY184" fmla="*/ 456077 h 812606"/>
                <a:gd name="connsiteX185" fmla="*/ 1747297 w 12346893"/>
                <a:gd name="connsiteY185" fmla="*/ 488915 h 812606"/>
                <a:gd name="connsiteX186" fmla="*/ 1722225 w 12346893"/>
                <a:gd name="connsiteY186" fmla="*/ 515954 h 812606"/>
                <a:gd name="connsiteX187" fmla="*/ 1632990 w 12346893"/>
                <a:gd name="connsiteY187" fmla="*/ 652798 h 812606"/>
                <a:gd name="connsiteX188" fmla="*/ 1669501 w 12346893"/>
                <a:gd name="connsiteY188" fmla="*/ 553933 h 812606"/>
                <a:gd name="connsiteX189" fmla="*/ 1628223 w 12346893"/>
                <a:gd name="connsiteY189" fmla="*/ 583210 h 812606"/>
                <a:gd name="connsiteX190" fmla="*/ 1354650 w 12346893"/>
                <a:gd name="connsiteY190" fmla="*/ 660615 h 812606"/>
                <a:gd name="connsiteX191" fmla="*/ 984223 w 12346893"/>
                <a:gd name="connsiteY191" fmla="*/ 512019 h 812606"/>
                <a:gd name="connsiteX192" fmla="*/ 936017 w 12346893"/>
                <a:gd name="connsiteY192" fmla="*/ 464680 h 812606"/>
                <a:gd name="connsiteX193" fmla="*/ 931703 w 12346893"/>
                <a:gd name="connsiteY193" fmla="*/ 473303 h 812606"/>
                <a:gd name="connsiteX194" fmla="*/ 922167 w 12346893"/>
                <a:gd name="connsiteY194" fmla="*/ 455639 h 812606"/>
                <a:gd name="connsiteX195" fmla="*/ 482338 w 12346893"/>
                <a:gd name="connsiteY195" fmla="*/ 168313 h 812606"/>
                <a:gd name="connsiteX196" fmla="*/ 59276 w 12346893"/>
                <a:gd name="connsiteY196" fmla="*/ 428746 h 812606"/>
                <a:gd name="connsiteX197" fmla="*/ 59024 w 12346893"/>
                <a:gd name="connsiteY197" fmla="*/ 429155 h 812606"/>
                <a:gd name="connsiteX198" fmla="*/ 57532 w 12346893"/>
                <a:gd name="connsiteY198" fmla="*/ 432249 h 812606"/>
                <a:gd name="connsiteX199" fmla="*/ 30746 w 12346893"/>
                <a:gd name="connsiteY199" fmla="*/ 480219 h 812606"/>
                <a:gd name="connsiteX200" fmla="*/ 17490 w 12346893"/>
                <a:gd name="connsiteY200" fmla="*/ 500854 h 812606"/>
                <a:gd name="connsiteX201" fmla="*/ 1 w 12346893"/>
                <a:gd name="connsiteY201" fmla="*/ 541290 h 812606"/>
                <a:gd name="connsiteX202" fmla="*/ 7693 w 12346893"/>
                <a:gd name="connsiteY202" fmla="*/ 516106 h 812606"/>
                <a:gd name="connsiteX203" fmla="*/ 1582 w 12346893"/>
                <a:gd name="connsiteY203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859253 w 12346891"/>
                <a:gd name="connsiteY19" fmla="*/ 296657 h 812606"/>
                <a:gd name="connsiteX20" fmla="*/ 1948315 w 12346891"/>
                <a:gd name="connsiteY20" fmla="*/ 177230 h 812606"/>
                <a:gd name="connsiteX21" fmla="*/ 1911977 w 12346891"/>
                <a:gd name="connsiteY21" fmla="*/ 258678 h 812606"/>
                <a:gd name="connsiteX22" fmla="*/ 1953255 w 12346891"/>
                <a:gd name="connsiteY22" fmla="*/ 229401 h 812606"/>
                <a:gd name="connsiteX23" fmla="*/ 2226828 w 12346891"/>
                <a:gd name="connsiteY23" fmla="*/ 151996 h 812606"/>
                <a:gd name="connsiteX24" fmla="*/ 2597255 w 12346891"/>
                <a:gd name="connsiteY24" fmla="*/ 300592 h 812606"/>
                <a:gd name="connsiteX25" fmla="*/ 2645461 w 12346891"/>
                <a:gd name="connsiteY25" fmla="*/ 347931 h 812606"/>
                <a:gd name="connsiteX26" fmla="*/ 2649775 w 12346891"/>
                <a:gd name="connsiteY26" fmla="*/ 339308 h 812606"/>
                <a:gd name="connsiteX27" fmla="*/ 2659311 w 12346891"/>
                <a:gd name="connsiteY27" fmla="*/ 356972 h 812606"/>
                <a:gd name="connsiteX28" fmla="*/ 3099140 w 12346891"/>
                <a:gd name="connsiteY28" fmla="*/ 644298 h 812606"/>
                <a:gd name="connsiteX29" fmla="*/ 3522202 w 12346891"/>
                <a:gd name="connsiteY29" fmla="*/ 383865 h 812606"/>
                <a:gd name="connsiteX30" fmla="*/ 3522454 w 12346891"/>
                <a:gd name="connsiteY30" fmla="*/ 383456 h 812606"/>
                <a:gd name="connsiteX31" fmla="*/ 3523946 w 12346891"/>
                <a:gd name="connsiteY31" fmla="*/ 380362 h 812606"/>
                <a:gd name="connsiteX32" fmla="*/ 3550732 w 12346891"/>
                <a:gd name="connsiteY32" fmla="*/ 332392 h 812606"/>
                <a:gd name="connsiteX33" fmla="*/ 3563987 w 12346891"/>
                <a:gd name="connsiteY33" fmla="*/ 311757 h 812606"/>
                <a:gd name="connsiteX34" fmla="*/ 3581477 w 12346891"/>
                <a:gd name="connsiteY34" fmla="*/ 271321 h 812606"/>
                <a:gd name="connsiteX35" fmla="*/ 3573785 w 12346891"/>
                <a:gd name="connsiteY35" fmla="*/ 296505 h 812606"/>
                <a:gd name="connsiteX36" fmla="*/ 3579895 w 12346891"/>
                <a:gd name="connsiteY36" fmla="*/ 286993 h 812606"/>
                <a:gd name="connsiteX37" fmla="*/ 4071647 w 12346891"/>
                <a:gd name="connsiteY37" fmla="*/ 3 h 812606"/>
                <a:gd name="connsiteX38" fmla="*/ 4442074 w 12346891"/>
                <a:gd name="connsiteY38" fmla="*/ 148599 h 812606"/>
                <a:gd name="connsiteX39" fmla="*/ 4490280 w 12346891"/>
                <a:gd name="connsiteY39" fmla="*/ 195938 h 812606"/>
                <a:gd name="connsiteX40" fmla="*/ 4494594 w 12346891"/>
                <a:gd name="connsiteY40" fmla="*/ 187314 h 812606"/>
                <a:gd name="connsiteX41" fmla="*/ 4504130 w 12346891"/>
                <a:gd name="connsiteY41" fmla="*/ 204979 h 812606"/>
                <a:gd name="connsiteX42" fmla="*/ 4943959 w 12346891"/>
                <a:gd name="connsiteY42" fmla="*/ 492304 h 812606"/>
                <a:gd name="connsiteX43" fmla="*/ 5209569 w 12346891"/>
                <a:gd name="connsiteY43" fmla="*/ 401517 h 812606"/>
                <a:gd name="connsiteX44" fmla="*/ 5254773 w 12346891"/>
                <a:gd name="connsiteY44" fmla="*/ 363608 h 812606"/>
                <a:gd name="connsiteX45" fmla="*/ 5260350 w 12346891"/>
                <a:gd name="connsiteY45" fmla="*/ 356532 h 812606"/>
                <a:gd name="connsiteX46" fmla="*/ 5294479 w 12346891"/>
                <a:gd name="connsiteY46" fmla="*/ 323694 h 812606"/>
                <a:gd name="connsiteX47" fmla="*/ 5319551 w 12346891"/>
                <a:gd name="connsiteY47" fmla="*/ 296655 h 812606"/>
                <a:gd name="connsiteX48" fmla="*/ 5408612 w 12346891"/>
                <a:gd name="connsiteY48" fmla="*/ 177228 h 812606"/>
                <a:gd name="connsiteX49" fmla="*/ 5372274 w 12346891"/>
                <a:gd name="connsiteY49" fmla="*/ 258677 h 812606"/>
                <a:gd name="connsiteX50" fmla="*/ 5413553 w 12346891"/>
                <a:gd name="connsiteY50" fmla="*/ 229399 h 812606"/>
                <a:gd name="connsiteX51" fmla="*/ 5687126 w 12346891"/>
                <a:gd name="connsiteY51" fmla="*/ 151994 h 812606"/>
                <a:gd name="connsiteX52" fmla="*/ 6057553 w 12346891"/>
                <a:gd name="connsiteY52" fmla="*/ 300590 h 812606"/>
                <a:gd name="connsiteX53" fmla="*/ 6105759 w 12346891"/>
                <a:gd name="connsiteY53" fmla="*/ 347929 h 812606"/>
                <a:gd name="connsiteX54" fmla="*/ 6110073 w 12346891"/>
                <a:gd name="connsiteY54" fmla="*/ 339306 h 812606"/>
                <a:gd name="connsiteX55" fmla="*/ 6119609 w 12346891"/>
                <a:gd name="connsiteY55" fmla="*/ 356970 h 812606"/>
                <a:gd name="connsiteX56" fmla="*/ 6559437 w 12346891"/>
                <a:gd name="connsiteY56" fmla="*/ 644296 h 812606"/>
                <a:gd name="connsiteX57" fmla="*/ 6982500 w 12346891"/>
                <a:gd name="connsiteY57" fmla="*/ 383863 h 812606"/>
                <a:gd name="connsiteX58" fmla="*/ 6982751 w 12346891"/>
                <a:gd name="connsiteY58" fmla="*/ 383454 h 812606"/>
                <a:gd name="connsiteX59" fmla="*/ 6984244 w 12346891"/>
                <a:gd name="connsiteY59" fmla="*/ 380360 h 812606"/>
                <a:gd name="connsiteX60" fmla="*/ 7011030 w 12346891"/>
                <a:gd name="connsiteY60" fmla="*/ 332390 h 812606"/>
                <a:gd name="connsiteX61" fmla="*/ 7024284 w 12346891"/>
                <a:gd name="connsiteY61" fmla="*/ 311755 h 812606"/>
                <a:gd name="connsiteX62" fmla="*/ 7041775 w 12346891"/>
                <a:gd name="connsiteY62" fmla="*/ 271319 h 812606"/>
                <a:gd name="connsiteX63" fmla="*/ 7034083 w 12346891"/>
                <a:gd name="connsiteY63" fmla="*/ 296503 h 812606"/>
                <a:gd name="connsiteX64" fmla="*/ 7040193 w 12346891"/>
                <a:gd name="connsiteY64" fmla="*/ 286991 h 812606"/>
                <a:gd name="connsiteX65" fmla="*/ 7531945 w 12346891"/>
                <a:gd name="connsiteY65" fmla="*/ 1 h 812606"/>
                <a:gd name="connsiteX66" fmla="*/ 7902372 w 12346891"/>
                <a:gd name="connsiteY66" fmla="*/ 148597 h 812606"/>
                <a:gd name="connsiteX67" fmla="*/ 7950578 w 12346891"/>
                <a:gd name="connsiteY67" fmla="*/ 195936 h 812606"/>
                <a:gd name="connsiteX68" fmla="*/ 7954892 w 12346891"/>
                <a:gd name="connsiteY68" fmla="*/ 187312 h 812606"/>
                <a:gd name="connsiteX69" fmla="*/ 7964428 w 12346891"/>
                <a:gd name="connsiteY69" fmla="*/ 204977 h 812606"/>
                <a:gd name="connsiteX70" fmla="*/ 8404256 w 12346891"/>
                <a:gd name="connsiteY70" fmla="*/ 492302 h 812606"/>
                <a:gd name="connsiteX71" fmla="*/ 8669867 w 12346891"/>
                <a:gd name="connsiteY71" fmla="*/ 401515 h 812606"/>
                <a:gd name="connsiteX72" fmla="*/ 8715074 w 12346891"/>
                <a:gd name="connsiteY72" fmla="*/ 363604 h 812606"/>
                <a:gd name="connsiteX73" fmla="*/ 8720648 w 12346891"/>
                <a:gd name="connsiteY73" fmla="*/ 356531 h 812606"/>
                <a:gd name="connsiteX74" fmla="*/ 8754768 w 12346891"/>
                <a:gd name="connsiteY74" fmla="*/ 323702 h 812606"/>
                <a:gd name="connsiteX75" fmla="*/ 8779849 w 12346891"/>
                <a:gd name="connsiteY75" fmla="*/ 296653 h 812606"/>
                <a:gd name="connsiteX76" fmla="*/ 8869084 w 12346891"/>
                <a:gd name="connsiteY76" fmla="*/ 159809 h 812606"/>
                <a:gd name="connsiteX77" fmla="*/ 8886594 w 12346891"/>
                <a:gd name="connsiteY77" fmla="*/ 119325 h 812606"/>
                <a:gd name="connsiteX78" fmla="*/ 8868910 w 12346891"/>
                <a:gd name="connsiteY78" fmla="*/ 177226 h 812606"/>
                <a:gd name="connsiteX79" fmla="*/ 8832571 w 12346891"/>
                <a:gd name="connsiteY79" fmla="*/ 258676 h 812606"/>
                <a:gd name="connsiteX80" fmla="*/ 8873851 w 12346891"/>
                <a:gd name="connsiteY80" fmla="*/ 229399 h 812606"/>
                <a:gd name="connsiteX81" fmla="*/ 9147424 w 12346891"/>
                <a:gd name="connsiteY81" fmla="*/ 151993 h 812606"/>
                <a:gd name="connsiteX82" fmla="*/ 9517851 w 12346891"/>
                <a:gd name="connsiteY82" fmla="*/ 300589 h 812606"/>
                <a:gd name="connsiteX83" fmla="*/ 9566057 w 12346891"/>
                <a:gd name="connsiteY83" fmla="*/ 347928 h 812606"/>
                <a:gd name="connsiteX84" fmla="*/ 9570371 w 12346891"/>
                <a:gd name="connsiteY84" fmla="*/ 339305 h 812606"/>
                <a:gd name="connsiteX85" fmla="*/ 9579906 w 12346891"/>
                <a:gd name="connsiteY85" fmla="*/ 356969 h 812606"/>
                <a:gd name="connsiteX86" fmla="*/ 10019736 w 12346891"/>
                <a:gd name="connsiteY86" fmla="*/ 644295 h 812606"/>
                <a:gd name="connsiteX87" fmla="*/ 10442798 w 12346891"/>
                <a:gd name="connsiteY87" fmla="*/ 383862 h 812606"/>
                <a:gd name="connsiteX88" fmla="*/ 10443050 w 12346891"/>
                <a:gd name="connsiteY88" fmla="*/ 383453 h 812606"/>
                <a:gd name="connsiteX89" fmla="*/ 10444542 w 12346891"/>
                <a:gd name="connsiteY89" fmla="*/ 380359 h 812606"/>
                <a:gd name="connsiteX90" fmla="*/ 10471328 w 12346891"/>
                <a:gd name="connsiteY90" fmla="*/ 332389 h 812606"/>
                <a:gd name="connsiteX91" fmla="*/ 10484583 w 12346891"/>
                <a:gd name="connsiteY91" fmla="*/ 311754 h 812606"/>
                <a:gd name="connsiteX92" fmla="*/ 10502072 w 12346891"/>
                <a:gd name="connsiteY92" fmla="*/ 271318 h 812606"/>
                <a:gd name="connsiteX93" fmla="*/ 10494381 w 12346891"/>
                <a:gd name="connsiteY93" fmla="*/ 296502 h 812606"/>
                <a:gd name="connsiteX94" fmla="*/ 10500491 w 12346891"/>
                <a:gd name="connsiteY94" fmla="*/ 286990 h 812606"/>
                <a:gd name="connsiteX95" fmla="*/ 10992243 w 12346891"/>
                <a:gd name="connsiteY95" fmla="*/ 0 h 812606"/>
                <a:gd name="connsiteX96" fmla="*/ 11362670 w 12346891"/>
                <a:gd name="connsiteY96" fmla="*/ 148596 h 812606"/>
                <a:gd name="connsiteX97" fmla="*/ 11410876 w 12346891"/>
                <a:gd name="connsiteY97" fmla="*/ 195935 h 812606"/>
                <a:gd name="connsiteX98" fmla="*/ 11415190 w 12346891"/>
                <a:gd name="connsiteY98" fmla="*/ 187311 h 812606"/>
                <a:gd name="connsiteX99" fmla="*/ 11424726 w 12346891"/>
                <a:gd name="connsiteY99" fmla="*/ 204976 h 812606"/>
                <a:gd name="connsiteX100" fmla="*/ 11864555 w 12346891"/>
                <a:gd name="connsiteY100" fmla="*/ 492302 h 812606"/>
                <a:gd name="connsiteX101" fmla="*/ 12329382 w 12346891"/>
                <a:gd name="connsiteY101" fmla="*/ 159808 h 812606"/>
                <a:gd name="connsiteX102" fmla="*/ 12346891 w 12346891"/>
                <a:gd name="connsiteY102" fmla="*/ 119324 h 812606"/>
                <a:gd name="connsiteX103" fmla="*/ 12329208 w 12346891"/>
                <a:gd name="connsiteY103" fmla="*/ 177225 h 812606"/>
                <a:gd name="connsiteX104" fmla="*/ 11735542 w 12346891"/>
                <a:gd name="connsiteY104" fmla="*/ 660610 h 812606"/>
                <a:gd name="connsiteX105" fmla="*/ 11365115 w 12346891"/>
                <a:gd name="connsiteY105" fmla="*/ 512014 h 812606"/>
                <a:gd name="connsiteX106" fmla="*/ 11316909 w 12346891"/>
                <a:gd name="connsiteY106" fmla="*/ 464675 h 812606"/>
                <a:gd name="connsiteX107" fmla="*/ 11312594 w 12346891"/>
                <a:gd name="connsiteY107" fmla="*/ 473298 h 812606"/>
                <a:gd name="connsiteX108" fmla="*/ 11303059 w 12346891"/>
                <a:gd name="connsiteY108" fmla="*/ 455634 h 812606"/>
                <a:gd name="connsiteX109" fmla="*/ 10863230 w 12346891"/>
                <a:gd name="connsiteY109" fmla="*/ 168308 h 812606"/>
                <a:gd name="connsiteX110" fmla="*/ 10440168 w 12346891"/>
                <a:gd name="connsiteY110" fmla="*/ 428741 h 812606"/>
                <a:gd name="connsiteX111" fmla="*/ 10439916 w 12346891"/>
                <a:gd name="connsiteY111" fmla="*/ 429150 h 812606"/>
                <a:gd name="connsiteX112" fmla="*/ 10438424 w 12346891"/>
                <a:gd name="connsiteY112" fmla="*/ 432244 h 812606"/>
                <a:gd name="connsiteX113" fmla="*/ 10411637 w 12346891"/>
                <a:gd name="connsiteY113" fmla="*/ 480214 h 812606"/>
                <a:gd name="connsiteX114" fmla="*/ 10398383 w 12346891"/>
                <a:gd name="connsiteY114" fmla="*/ 500849 h 812606"/>
                <a:gd name="connsiteX115" fmla="*/ 10380893 w 12346891"/>
                <a:gd name="connsiteY115" fmla="*/ 541285 h 812606"/>
                <a:gd name="connsiteX116" fmla="*/ 10388584 w 12346891"/>
                <a:gd name="connsiteY116" fmla="*/ 516101 h 812606"/>
                <a:gd name="connsiteX117" fmla="*/ 10382475 w 12346891"/>
                <a:gd name="connsiteY117" fmla="*/ 525613 h 812606"/>
                <a:gd name="connsiteX118" fmla="*/ 9890722 w 12346891"/>
                <a:gd name="connsiteY118" fmla="*/ 812603 h 812606"/>
                <a:gd name="connsiteX119" fmla="*/ 9520295 w 12346891"/>
                <a:gd name="connsiteY119" fmla="*/ 664007 h 812606"/>
                <a:gd name="connsiteX120" fmla="*/ 9472089 w 12346891"/>
                <a:gd name="connsiteY120" fmla="*/ 616668 h 812606"/>
                <a:gd name="connsiteX121" fmla="*/ 9467775 w 12346891"/>
                <a:gd name="connsiteY121" fmla="*/ 625292 h 812606"/>
                <a:gd name="connsiteX122" fmla="*/ 9458240 w 12346891"/>
                <a:gd name="connsiteY122" fmla="*/ 607627 h 812606"/>
                <a:gd name="connsiteX123" fmla="*/ 9018411 w 12346891"/>
                <a:gd name="connsiteY123" fmla="*/ 320302 h 812606"/>
                <a:gd name="connsiteX124" fmla="*/ 8752800 w 12346891"/>
                <a:gd name="connsiteY124" fmla="*/ 411089 h 812606"/>
                <a:gd name="connsiteX125" fmla="*/ 8707593 w 12346891"/>
                <a:gd name="connsiteY125" fmla="*/ 449000 h 812606"/>
                <a:gd name="connsiteX126" fmla="*/ 8702020 w 12346891"/>
                <a:gd name="connsiteY126" fmla="*/ 456073 h 812606"/>
                <a:gd name="connsiteX127" fmla="*/ 8667899 w 12346891"/>
                <a:gd name="connsiteY127" fmla="*/ 488902 h 812606"/>
                <a:gd name="connsiteX128" fmla="*/ 8642818 w 12346891"/>
                <a:gd name="connsiteY128" fmla="*/ 515951 h 812606"/>
                <a:gd name="connsiteX129" fmla="*/ 8553583 w 12346891"/>
                <a:gd name="connsiteY129" fmla="*/ 652795 h 812606"/>
                <a:gd name="connsiteX130" fmla="*/ 8536073 w 12346891"/>
                <a:gd name="connsiteY130" fmla="*/ 693279 h 812606"/>
                <a:gd name="connsiteX131" fmla="*/ 8553757 w 12346891"/>
                <a:gd name="connsiteY131" fmla="*/ 635378 h 812606"/>
                <a:gd name="connsiteX132" fmla="*/ 8590096 w 12346891"/>
                <a:gd name="connsiteY132" fmla="*/ 553928 h 812606"/>
                <a:gd name="connsiteX133" fmla="*/ 8548816 w 12346891"/>
                <a:gd name="connsiteY133" fmla="*/ 583206 h 812606"/>
                <a:gd name="connsiteX134" fmla="*/ 8275244 w 12346891"/>
                <a:gd name="connsiteY134" fmla="*/ 660611 h 812606"/>
                <a:gd name="connsiteX135" fmla="*/ 7904817 w 12346891"/>
                <a:gd name="connsiteY135" fmla="*/ 512015 h 812606"/>
                <a:gd name="connsiteX136" fmla="*/ 7856610 w 12346891"/>
                <a:gd name="connsiteY136" fmla="*/ 464676 h 812606"/>
                <a:gd name="connsiteX137" fmla="*/ 7852297 w 12346891"/>
                <a:gd name="connsiteY137" fmla="*/ 473299 h 812606"/>
                <a:gd name="connsiteX138" fmla="*/ 7842761 w 12346891"/>
                <a:gd name="connsiteY138" fmla="*/ 455635 h 812606"/>
                <a:gd name="connsiteX139" fmla="*/ 7402931 w 12346891"/>
                <a:gd name="connsiteY139" fmla="*/ 168309 h 812606"/>
                <a:gd name="connsiteX140" fmla="*/ 6979869 w 12346891"/>
                <a:gd name="connsiteY140" fmla="*/ 428742 h 812606"/>
                <a:gd name="connsiteX141" fmla="*/ 6979618 w 12346891"/>
                <a:gd name="connsiteY141" fmla="*/ 429151 h 812606"/>
                <a:gd name="connsiteX142" fmla="*/ 6978126 w 12346891"/>
                <a:gd name="connsiteY142" fmla="*/ 432245 h 812606"/>
                <a:gd name="connsiteX143" fmla="*/ 6951340 w 12346891"/>
                <a:gd name="connsiteY143" fmla="*/ 480215 h 812606"/>
                <a:gd name="connsiteX144" fmla="*/ 6938084 w 12346891"/>
                <a:gd name="connsiteY144" fmla="*/ 500850 h 812606"/>
                <a:gd name="connsiteX145" fmla="*/ 6920595 w 12346891"/>
                <a:gd name="connsiteY145" fmla="*/ 541286 h 812606"/>
                <a:gd name="connsiteX146" fmla="*/ 6928286 w 12346891"/>
                <a:gd name="connsiteY146" fmla="*/ 516102 h 812606"/>
                <a:gd name="connsiteX147" fmla="*/ 6922176 w 12346891"/>
                <a:gd name="connsiteY147" fmla="*/ 525614 h 812606"/>
                <a:gd name="connsiteX148" fmla="*/ 6430425 w 12346891"/>
                <a:gd name="connsiteY148" fmla="*/ 812604 h 812606"/>
                <a:gd name="connsiteX149" fmla="*/ 6059997 w 12346891"/>
                <a:gd name="connsiteY149" fmla="*/ 664008 h 812606"/>
                <a:gd name="connsiteX150" fmla="*/ 6011791 w 12346891"/>
                <a:gd name="connsiteY150" fmla="*/ 616669 h 812606"/>
                <a:gd name="connsiteX151" fmla="*/ 6007477 w 12346891"/>
                <a:gd name="connsiteY151" fmla="*/ 625293 h 812606"/>
                <a:gd name="connsiteX152" fmla="*/ 5997942 w 12346891"/>
                <a:gd name="connsiteY152" fmla="*/ 607628 h 812606"/>
                <a:gd name="connsiteX153" fmla="*/ 5558112 w 12346891"/>
                <a:gd name="connsiteY153" fmla="*/ 320302 h 812606"/>
                <a:gd name="connsiteX154" fmla="*/ 5292503 w 12346891"/>
                <a:gd name="connsiteY154" fmla="*/ 411089 h 812606"/>
                <a:gd name="connsiteX155" fmla="*/ 5247298 w 12346891"/>
                <a:gd name="connsiteY155" fmla="*/ 448999 h 812606"/>
                <a:gd name="connsiteX156" fmla="*/ 5241722 w 12346891"/>
                <a:gd name="connsiteY156" fmla="*/ 456075 h 812606"/>
                <a:gd name="connsiteX157" fmla="*/ 5207592 w 12346891"/>
                <a:gd name="connsiteY157" fmla="*/ 488913 h 812606"/>
                <a:gd name="connsiteX158" fmla="*/ 5182520 w 12346891"/>
                <a:gd name="connsiteY158" fmla="*/ 515952 h 812606"/>
                <a:gd name="connsiteX159" fmla="*/ 5129797 w 12346891"/>
                <a:gd name="connsiteY159" fmla="*/ 553930 h 812606"/>
                <a:gd name="connsiteX160" fmla="*/ 5088518 w 12346891"/>
                <a:gd name="connsiteY160" fmla="*/ 583208 h 812606"/>
                <a:gd name="connsiteX161" fmla="*/ 4814946 w 12346891"/>
                <a:gd name="connsiteY161" fmla="*/ 660613 h 812606"/>
                <a:gd name="connsiteX162" fmla="*/ 4444519 w 12346891"/>
                <a:gd name="connsiteY162" fmla="*/ 512017 h 812606"/>
                <a:gd name="connsiteX163" fmla="*/ 4396312 w 12346891"/>
                <a:gd name="connsiteY163" fmla="*/ 464678 h 812606"/>
                <a:gd name="connsiteX164" fmla="*/ 4391999 w 12346891"/>
                <a:gd name="connsiteY164" fmla="*/ 473301 h 812606"/>
                <a:gd name="connsiteX165" fmla="*/ 4382463 w 12346891"/>
                <a:gd name="connsiteY165" fmla="*/ 455637 h 812606"/>
                <a:gd name="connsiteX166" fmla="*/ 3942634 w 12346891"/>
                <a:gd name="connsiteY166" fmla="*/ 168311 h 812606"/>
                <a:gd name="connsiteX167" fmla="*/ 3519572 w 12346891"/>
                <a:gd name="connsiteY167" fmla="*/ 428744 h 812606"/>
                <a:gd name="connsiteX168" fmla="*/ 3519320 w 12346891"/>
                <a:gd name="connsiteY168" fmla="*/ 429153 h 812606"/>
                <a:gd name="connsiteX169" fmla="*/ 3517828 w 12346891"/>
                <a:gd name="connsiteY169" fmla="*/ 432247 h 812606"/>
                <a:gd name="connsiteX170" fmla="*/ 3491042 w 12346891"/>
                <a:gd name="connsiteY170" fmla="*/ 480217 h 812606"/>
                <a:gd name="connsiteX171" fmla="*/ 3477786 w 12346891"/>
                <a:gd name="connsiteY171" fmla="*/ 500852 h 812606"/>
                <a:gd name="connsiteX172" fmla="*/ 3460297 w 12346891"/>
                <a:gd name="connsiteY172" fmla="*/ 541288 h 812606"/>
                <a:gd name="connsiteX173" fmla="*/ 3467989 w 12346891"/>
                <a:gd name="connsiteY173" fmla="*/ 516104 h 812606"/>
                <a:gd name="connsiteX174" fmla="*/ 3461878 w 12346891"/>
                <a:gd name="connsiteY174" fmla="*/ 525616 h 812606"/>
                <a:gd name="connsiteX175" fmla="*/ 2970127 w 12346891"/>
                <a:gd name="connsiteY175" fmla="*/ 812606 h 812606"/>
                <a:gd name="connsiteX176" fmla="*/ 2599700 w 12346891"/>
                <a:gd name="connsiteY176" fmla="*/ 664010 h 812606"/>
                <a:gd name="connsiteX177" fmla="*/ 2551493 w 12346891"/>
                <a:gd name="connsiteY177" fmla="*/ 616671 h 812606"/>
                <a:gd name="connsiteX178" fmla="*/ 2547180 w 12346891"/>
                <a:gd name="connsiteY178" fmla="*/ 625295 h 812606"/>
                <a:gd name="connsiteX179" fmla="*/ 2537644 w 12346891"/>
                <a:gd name="connsiteY179" fmla="*/ 607630 h 812606"/>
                <a:gd name="connsiteX180" fmla="*/ 2097815 w 12346891"/>
                <a:gd name="connsiteY180" fmla="*/ 320304 h 812606"/>
                <a:gd name="connsiteX181" fmla="*/ 1832205 w 12346891"/>
                <a:gd name="connsiteY181" fmla="*/ 411091 h 812606"/>
                <a:gd name="connsiteX182" fmla="*/ 1787001 w 12346891"/>
                <a:gd name="connsiteY182" fmla="*/ 449001 h 812606"/>
                <a:gd name="connsiteX183" fmla="*/ 1781424 w 12346891"/>
                <a:gd name="connsiteY183" fmla="*/ 456077 h 812606"/>
                <a:gd name="connsiteX184" fmla="*/ 1747295 w 12346891"/>
                <a:gd name="connsiteY184" fmla="*/ 488915 h 812606"/>
                <a:gd name="connsiteX185" fmla="*/ 1722223 w 12346891"/>
                <a:gd name="connsiteY185" fmla="*/ 515954 h 812606"/>
                <a:gd name="connsiteX186" fmla="*/ 1632988 w 12346891"/>
                <a:gd name="connsiteY186" fmla="*/ 652798 h 812606"/>
                <a:gd name="connsiteX187" fmla="*/ 1669499 w 12346891"/>
                <a:gd name="connsiteY187" fmla="*/ 553933 h 812606"/>
                <a:gd name="connsiteX188" fmla="*/ 1628221 w 12346891"/>
                <a:gd name="connsiteY188" fmla="*/ 583210 h 812606"/>
                <a:gd name="connsiteX189" fmla="*/ 1354648 w 12346891"/>
                <a:gd name="connsiteY189" fmla="*/ 660615 h 812606"/>
                <a:gd name="connsiteX190" fmla="*/ 984221 w 12346891"/>
                <a:gd name="connsiteY190" fmla="*/ 512019 h 812606"/>
                <a:gd name="connsiteX191" fmla="*/ 936015 w 12346891"/>
                <a:gd name="connsiteY191" fmla="*/ 464680 h 812606"/>
                <a:gd name="connsiteX192" fmla="*/ 931701 w 12346891"/>
                <a:gd name="connsiteY192" fmla="*/ 473303 h 812606"/>
                <a:gd name="connsiteX193" fmla="*/ 922165 w 12346891"/>
                <a:gd name="connsiteY193" fmla="*/ 455639 h 812606"/>
                <a:gd name="connsiteX194" fmla="*/ 482336 w 12346891"/>
                <a:gd name="connsiteY194" fmla="*/ 168313 h 812606"/>
                <a:gd name="connsiteX195" fmla="*/ 59274 w 12346891"/>
                <a:gd name="connsiteY195" fmla="*/ 428746 h 812606"/>
                <a:gd name="connsiteX196" fmla="*/ 59022 w 12346891"/>
                <a:gd name="connsiteY196" fmla="*/ 429155 h 812606"/>
                <a:gd name="connsiteX197" fmla="*/ 57530 w 12346891"/>
                <a:gd name="connsiteY197" fmla="*/ 432249 h 812606"/>
                <a:gd name="connsiteX198" fmla="*/ 30744 w 12346891"/>
                <a:gd name="connsiteY198" fmla="*/ 480219 h 812606"/>
                <a:gd name="connsiteX199" fmla="*/ 17488 w 12346891"/>
                <a:gd name="connsiteY199" fmla="*/ 500854 h 812606"/>
                <a:gd name="connsiteX200" fmla="*/ -1 w 12346891"/>
                <a:gd name="connsiteY200" fmla="*/ 541290 h 812606"/>
                <a:gd name="connsiteX201" fmla="*/ 7691 w 12346891"/>
                <a:gd name="connsiteY201" fmla="*/ 516106 h 812606"/>
                <a:gd name="connsiteX202" fmla="*/ 1580 w 12346891"/>
                <a:gd name="connsiteY202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48317 w 12346893"/>
                <a:gd name="connsiteY20" fmla="*/ 177230 h 812606"/>
                <a:gd name="connsiteX21" fmla="*/ 1911979 w 12346893"/>
                <a:gd name="connsiteY21" fmla="*/ 258678 h 812606"/>
                <a:gd name="connsiteX22" fmla="*/ 1953257 w 12346893"/>
                <a:gd name="connsiteY22" fmla="*/ 229401 h 812606"/>
                <a:gd name="connsiteX23" fmla="*/ 2226830 w 12346893"/>
                <a:gd name="connsiteY23" fmla="*/ 151996 h 812606"/>
                <a:gd name="connsiteX24" fmla="*/ 2597257 w 12346893"/>
                <a:gd name="connsiteY24" fmla="*/ 300592 h 812606"/>
                <a:gd name="connsiteX25" fmla="*/ 2645463 w 12346893"/>
                <a:gd name="connsiteY25" fmla="*/ 347931 h 812606"/>
                <a:gd name="connsiteX26" fmla="*/ 2649777 w 12346893"/>
                <a:gd name="connsiteY26" fmla="*/ 339308 h 812606"/>
                <a:gd name="connsiteX27" fmla="*/ 2659313 w 12346893"/>
                <a:gd name="connsiteY27" fmla="*/ 356972 h 812606"/>
                <a:gd name="connsiteX28" fmla="*/ 3099142 w 12346893"/>
                <a:gd name="connsiteY28" fmla="*/ 644298 h 812606"/>
                <a:gd name="connsiteX29" fmla="*/ 3522204 w 12346893"/>
                <a:gd name="connsiteY29" fmla="*/ 383865 h 812606"/>
                <a:gd name="connsiteX30" fmla="*/ 3522456 w 12346893"/>
                <a:gd name="connsiteY30" fmla="*/ 383456 h 812606"/>
                <a:gd name="connsiteX31" fmla="*/ 3523948 w 12346893"/>
                <a:gd name="connsiteY31" fmla="*/ 380362 h 812606"/>
                <a:gd name="connsiteX32" fmla="*/ 3550734 w 12346893"/>
                <a:gd name="connsiteY32" fmla="*/ 332392 h 812606"/>
                <a:gd name="connsiteX33" fmla="*/ 3563989 w 12346893"/>
                <a:gd name="connsiteY33" fmla="*/ 311757 h 812606"/>
                <a:gd name="connsiteX34" fmla="*/ 3581479 w 12346893"/>
                <a:gd name="connsiteY34" fmla="*/ 271321 h 812606"/>
                <a:gd name="connsiteX35" fmla="*/ 3573787 w 12346893"/>
                <a:gd name="connsiteY35" fmla="*/ 296505 h 812606"/>
                <a:gd name="connsiteX36" fmla="*/ 3579897 w 12346893"/>
                <a:gd name="connsiteY36" fmla="*/ 286993 h 812606"/>
                <a:gd name="connsiteX37" fmla="*/ 4071649 w 12346893"/>
                <a:gd name="connsiteY37" fmla="*/ 3 h 812606"/>
                <a:gd name="connsiteX38" fmla="*/ 4442076 w 12346893"/>
                <a:gd name="connsiteY38" fmla="*/ 148599 h 812606"/>
                <a:gd name="connsiteX39" fmla="*/ 4490282 w 12346893"/>
                <a:gd name="connsiteY39" fmla="*/ 195938 h 812606"/>
                <a:gd name="connsiteX40" fmla="*/ 4494596 w 12346893"/>
                <a:gd name="connsiteY40" fmla="*/ 187314 h 812606"/>
                <a:gd name="connsiteX41" fmla="*/ 4504132 w 12346893"/>
                <a:gd name="connsiteY41" fmla="*/ 204979 h 812606"/>
                <a:gd name="connsiteX42" fmla="*/ 4943961 w 12346893"/>
                <a:gd name="connsiteY42" fmla="*/ 492304 h 812606"/>
                <a:gd name="connsiteX43" fmla="*/ 5209571 w 12346893"/>
                <a:gd name="connsiteY43" fmla="*/ 401517 h 812606"/>
                <a:gd name="connsiteX44" fmla="*/ 5254775 w 12346893"/>
                <a:gd name="connsiteY44" fmla="*/ 363608 h 812606"/>
                <a:gd name="connsiteX45" fmla="*/ 5260352 w 12346893"/>
                <a:gd name="connsiteY45" fmla="*/ 356532 h 812606"/>
                <a:gd name="connsiteX46" fmla="*/ 5294481 w 12346893"/>
                <a:gd name="connsiteY46" fmla="*/ 323694 h 812606"/>
                <a:gd name="connsiteX47" fmla="*/ 5319553 w 12346893"/>
                <a:gd name="connsiteY47" fmla="*/ 296655 h 812606"/>
                <a:gd name="connsiteX48" fmla="*/ 5408614 w 12346893"/>
                <a:gd name="connsiteY48" fmla="*/ 177228 h 812606"/>
                <a:gd name="connsiteX49" fmla="*/ 5372276 w 12346893"/>
                <a:gd name="connsiteY49" fmla="*/ 258677 h 812606"/>
                <a:gd name="connsiteX50" fmla="*/ 5413555 w 12346893"/>
                <a:gd name="connsiteY50" fmla="*/ 229399 h 812606"/>
                <a:gd name="connsiteX51" fmla="*/ 5687128 w 12346893"/>
                <a:gd name="connsiteY51" fmla="*/ 151994 h 812606"/>
                <a:gd name="connsiteX52" fmla="*/ 6057555 w 12346893"/>
                <a:gd name="connsiteY52" fmla="*/ 300590 h 812606"/>
                <a:gd name="connsiteX53" fmla="*/ 6105761 w 12346893"/>
                <a:gd name="connsiteY53" fmla="*/ 347929 h 812606"/>
                <a:gd name="connsiteX54" fmla="*/ 6110075 w 12346893"/>
                <a:gd name="connsiteY54" fmla="*/ 339306 h 812606"/>
                <a:gd name="connsiteX55" fmla="*/ 6119611 w 12346893"/>
                <a:gd name="connsiteY55" fmla="*/ 356970 h 812606"/>
                <a:gd name="connsiteX56" fmla="*/ 6559439 w 12346893"/>
                <a:gd name="connsiteY56" fmla="*/ 644296 h 812606"/>
                <a:gd name="connsiteX57" fmla="*/ 6982502 w 12346893"/>
                <a:gd name="connsiteY57" fmla="*/ 383863 h 812606"/>
                <a:gd name="connsiteX58" fmla="*/ 6982753 w 12346893"/>
                <a:gd name="connsiteY58" fmla="*/ 383454 h 812606"/>
                <a:gd name="connsiteX59" fmla="*/ 6984246 w 12346893"/>
                <a:gd name="connsiteY59" fmla="*/ 380360 h 812606"/>
                <a:gd name="connsiteX60" fmla="*/ 7011032 w 12346893"/>
                <a:gd name="connsiteY60" fmla="*/ 332390 h 812606"/>
                <a:gd name="connsiteX61" fmla="*/ 7024286 w 12346893"/>
                <a:gd name="connsiteY61" fmla="*/ 311755 h 812606"/>
                <a:gd name="connsiteX62" fmla="*/ 7041777 w 12346893"/>
                <a:gd name="connsiteY62" fmla="*/ 271319 h 812606"/>
                <a:gd name="connsiteX63" fmla="*/ 7034085 w 12346893"/>
                <a:gd name="connsiteY63" fmla="*/ 296503 h 812606"/>
                <a:gd name="connsiteX64" fmla="*/ 7040195 w 12346893"/>
                <a:gd name="connsiteY64" fmla="*/ 286991 h 812606"/>
                <a:gd name="connsiteX65" fmla="*/ 7531947 w 12346893"/>
                <a:gd name="connsiteY65" fmla="*/ 1 h 812606"/>
                <a:gd name="connsiteX66" fmla="*/ 7902374 w 12346893"/>
                <a:gd name="connsiteY66" fmla="*/ 148597 h 812606"/>
                <a:gd name="connsiteX67" fmla="*/ 7950580 w 12346893"/>
                <a:gd name="connsiteY67" fmla="*/ 195936 h 812606"/>
                <a:gd name="connsiteX68" fmla="*/ 7954894 w 12346893"/>
                <a:gd name="connsiteY68" fmla="*/ 187312 h 812606"/>
                <a:gd name="connsiteX69" fmla="*/ 7964430 w 12346893"/>
                <a:gd name="connsiteY69" fmla="*/ 204977 h 812606"/>
                <a:gd name="connsiteX70" fmla="*/ 8404258 w 12346893"/>
                <a:gd name="connsiteY70" fmla="*/ 492302 h 812606"/>
                <a:gd name="connsiteX71" fmla="*/ 8669869 w 12346893"/>
                <a:gd name="connsiteY71" fmla="*/ 401515 h 812606"/>
                <a:gd name="connsiteX72" fmla="*/ 8715076 w 12346893"/>
                <a:gd name="connsiteY72" fmla="*/ 363604 h 812606"/>
                <a:gd name="connsiteX73" fmla="*/ 8720650 w 12346893"/>
                <a:gd name="connsiteY73" fmla="*/ 356531 h 812606"/>
                <a:gd name="connsiteX74" fmla="*/ 8754770 w 12346893"/>
                <a:gd name="connsiteY74" fmla="*/ 323702 h 812606"/>
                <a:gd name="connsiteX75" fmla="*/ 8779851 w 12346893"/>
                <a:gd name="connsiteY75" fmla="*/ 296653 h 812606"/>
                <a:gd name="connsiteX76" fmla="*/ 8869086 w 12346893"/>
                <a:gd name="connsiteY76" fmla="*/ 159809 h 812606"/>
                <a:gd name="connsiteX77" fmla="*/ 8886596 w 12346893"/>
                <a:gd name="connsiteY77" fmla="*/ 119325 h 812606"/>
                <a:gd name="connsiteX78" fmla="*/ 8868912 w 12346893"/>
                <a:gd name="connsiteY78" fmla="*/ 177226 h 812606"/>
                <a:gd name="connsiteX79" fmla="*/ 8832573 w 12346893"/>
                <a:gd name="connsiteY79" fmla="*/ 258676 h 812606"/>
                <a:gd name="connsiteX80" fmla="*/ 8873853 w 12346893"/>
                <a:gd name="connsiteY80" fmla="*/ 229399 h 812606"/>
                <a:gd name="connsiteX81" fmla="*/ 9147426 w 12346893"/>
                <a:gd name="connsiteY81" fmla="*/ 151993 h 812606"/>
                <a:gd name="connsiteX82" fmla="*/ 9517853 w 12346893"/>
                <a:gd name="connsiteY82" fmla="*/ 300589 h 812606"/>
                <a:gd name="connsiteX83" fmla="*/ 9566059 w 12346893"/>
                <a:gd name="connsiteY83" fmla="*/ 347928 h 812606"/>
                <a:gd name="connsiteX84" fmla="*/ 9570373 w 12346893"/>
                <a:gd name="connsiteY84" fmla="*/ 339305 h 812606"/>
                <a:gd name="connsiteX85" fmla="*/ 9579908 w 12346893"/>
                <a:gd name="connsiteY85" fmla="*/ 356969 h 812606"/>
                <a:gd name="connsiteX86" fmla="*/ 10019738 w 12346893"/>
                <a:gd name="connsiteY86" fmla="*/ 644295 h 812606"/>
                <a:gd name="connsiteX87" fmla="*/ 10442800 w 12346893"/>
                <a:gd name="connsiteY87" fmla="*/ 383862 h 812606"/>
                <a:gd name="connsiteX88" fmla="*/ 10443052 w 12346893"/>
                <a:gd name="connsiteY88" fmla="*/ 383453 h 812606"/>
                <a:gd name="connsiteX89" fmla="*/ 10444544 w 12346893"/>
                <a:gd name="connsiteY89" fmla="*/ 380359 h 812606"/>
                <a:gd name="connsiteX90" fmla="*/ 10471330 w 12346893"/>
                <a:gd name="connsiteY90" fmla="*/ 332389 h 812606"/>
                <a:gd name="connsiteX91" fmla="*/ 10484585 w 12346893"/>
                <a:gd name="connsiteY91" fmla="*/ 311754 h 812606"/>
                <a:gd name="connsiteX92" fmla="*/ 10502074 w 12346893"/>
                <a:gd name="connsiteY92" fmla="*/ 271318 h 812606"/>
                <a:gd name="connsiteX93" fmla="*/ 10494383 w 12346893"/>
                <a:gd name="connsiteY93" fmla="*/ 296502 h 812606"/>
                <a:gd name="connsiteX94" fmla="*/ 10500493 w 12346893"/>
                <a:gd name="connsiteY94" fmla="*/ 286990 h 812606"/>
                <a:gd name="connsiteX95" fmla="*/ 10992245 w 12346893"/>
                <a:gd name="connsiteY95" fmla="*/ 0 h 812606"/>
                <a:gd name="connsiteX96" fmla="*/ 11362672 w 12346893"/>
                <a:gd name="connsiteY96" fmla="*/ 148596 h 812606"/>
                <a:gd name="connsiteX97" fmla="*/ 11410878 w 12346893"/>
                <a:gd name="connsiteY97" fmla="*/ 195935 h 812606"/>
                <a:gd name="connsiteX98" fmla="*/ 11415192 w 12346893"/>
                <a:gd name="connsiteY98" fmla="*/ 187311 h 812606"/>
                <a:gd name="connsiteX99" fmla="*/ 11424728 w 12346893"/>
                <a:gd name="connsiteY99" fmla="*/ 204976 h 812606"/>
                <a:gd name="connsiteX100" fmla="*/ 11864557 w 12346893"/>
                <a:gd name="connsiteY100" fmla="*/ 492302 h 812606"/>
                <a:gd name="connsiteX101" fmla="*/ 12329384 w 12346893"/>
                <a:gd name="connsiteY101" fmla="*/ 159808 h 812606"/>
                <a:gd name="connsiteX102" fmla="*/ 12346893 w 12346893"/>
                <a:gd name="connsiteY102" fmla="*/ 119324 h 812606"/>
                <a:gd name="connsiteX103" fmla="*/ 12329210 w 12346893"/>
                <a:gd name="connsiteY103" fmla="*/ 177225 h 812606"/>
                <a:gd name="connsiteX104" fmla="*/ 11735544 w 12346893"/>
                <a:gd name="connsiteY104" fmla="*/ 660610 h 812606"/>
                <a:gd name="connsiteX105" fmla="*/ 11365117 w 12346893"/>
                <a:gd name="connsiteY105" fmla="*/ 512014 h 812606"/>
                <a:gd name="connsiteX106" fmla="*/ 11316911 w 12346893"/>
                <a:gd name="connsiteY106" fmla="*/ 464675 h 812606"/>
                <a:gd name="connsiteX107" fmla="*/ 11312596 w 12346893"/>
                <a:gd name="connsiteY107" fmla="*/ 473298 h 812606"/>
                <a:gd name="connsiteX108" fmla="*/ 11303061 w 12346893"/>
                <a:gd name="connsiteY108" fmla="*/ 455634 h 812606"/>
                <a:gd name="connsiteX109" fmla="*/ 10863232 w 12346893"/>
                <a:gd name="connsiteY109" fmla="*/ 168308 h 812606"/>
                <a:gd name="connsiteX110" fmla="*/ 10440170 w 12346893"/>
                <a:gd name="connsiteY110" fmla="*/ 428741 h 812606"/>
                <a:gd name="connsiteX111" fmla="*/ 10439918 w 12346893"/>
                <a:gd name="connsiteY111" fmla="*/ 429150 h 812606"/>
                <a:gd name="connsiteX112" fmla="*/ 10438426 w 12346893"/>
                <a:gd name="connsiteY112" fmla="*/ 432244 h 812606"/>
                <a:gd name="connsiteX113" fmla="*/ 10411639 w 12346893"/>
                <a:gd name="connsiteY113" fmla="*/ 480214 h 812606"/>
                <a:gd name="connsiteX114" fmla="*/ 10398385 w 12346893"/>
                <a:gd name="connsiteY114" fmla="*/ 500849 h 812606"/>
                <a:gd name="connsiteX115" fmla="*/ 10380895 w 12346893"/>
                <a:gd name="connsiteY115" fmla="*/ 541285 h 812606"/>
                <a:gd name="connsiteX116" fmla="*/ 10388586 w 12346893"/>
                <a:gd name="connsiteY116" fmla="*/ 516101 h 812606"/>
                <a:gd name="connsiteX117" fmla="*/ 10382477 w 12346893"/>
                <a:gd name="connsiteY117" fmla="*/ 525613 h 812606"/>
                <a:gd name="connsiteX118" fmla="*/ 9890724 w 12346893"/>
                <a:gd name="connsiteY118" fmla="*/ 812603 h 812606"/>
                <a:gd name="connsiteX119" fmla="*/ 9520297 w 12346893"/>
                <a:gd name="connsiteY119" fmla="*/ 664007 h 812606"/>
                <a:gd name="connsiteX120" fmla="*/ 9472091 w 12346893"/>
                <a:gd name="connsiteY120" fmla="*/ 616668 h 812606"/>
                <a:gd name="connsiteX121" fmla="*/ 9467777 w 12346893"/>
                <a:gd name="connsiteY121" fmla="*/ 625292 h 812606"/>
                <a:gd name="connsiteX122" fmla="*/ 9458242 w 12346893"/>
                <a:gd name="connsiteY122" fmla="*/ 607627 h 812606"/>
                <a:gd name="connsiteX123" fmla="*/ 9018413 w 12346893"/>
                <a:gd name="connsiteY123" fmla="*/ 320302 h 812606"/>
                <a:gd name="connsiteX124" fmla="*/ 8752802 w 12346893"/>
                <a:gd name="connsiteY124" fmla="*/ 411089 h 812606"/>
                <a:gd name="connsiteX125" fmla="*/ 8707595 w 12346893"/>
                <a:gd name="connsiteY125" fmla="*/ 449000 h 812606"/>
                <a:gd name="connsiteX126" fmla="*/ 8702022 w 12346893"/>
                <a:gd name="connsiteY126" fmla="*/ 456073 h 812606"/>
                <a:gd name="connsiteX127" fmla="*/ 8667901 w 12346893"/>
                <a:gd name="connsiteY127" fmla="*/ 488902 h 812606"/>
                <a:gd name="connsiteX128" fmla="*/ 8642820 w 12346893"/>
                <a:gd name="connsiteY128" fmla="*/ 515951 h 812606"/>
                <a:gd name="connsiteX129" fmla="*/ 8553585 w 12346893"/>
                <a:gd name="connsiteY129" fmla="*/ 652795 h 812606"/>
                <a:gd name="connsiteX130" fmla="*/ 8536075 w 12346893"/>
                <a:gd name="connsiteY130" fmla="*/ 693279 h 812606"/>
                <a:gd name="connsiteX131" fmla="*/ 8553759 w 12346893"/>
                <a:gd name="connsiteY131" fmla="*/ 635378 h 812606"/>
                <a:gd name="connsiteX132" fmla="*/ 8590098 w 12346893"/>
                <a:gd name="connsiteY132" fmla="*/ 553928 h 812606"/>
                <a:gd name="connsiteX133" fmla="*/ 8548818 w 12346893"/>
                <a:gd name="connsiteY133" fmla="*/ 583206 h 812606"/>
                <a:gd name="connsiteX134" fmla="*/ 8275246 w 12346893"/>
                <a:gd name="connsiteY134" fmla="*/ 660611 h 812606"/>
                <a:gd name="connsiteX135" fmla="*/ 7904819 w 12346893"/>
                <a:gd name="connsiteY135" fmla="*/ 512015 h 812606"/>
                <a:gd name="connsiteX136" fmla="*/ 7856612 w 12346893"/>
                <a:gd name="connsiteY136" fmla="*/ 464676 h 812606"/>
                <a:gd name="connsiteX137" fmla="*/ 7852299 w 12346893"/>
                <a:gd name="connsiteY137" fmla="*/ 473299 h 812606"/>
                <a:gd name="connsiteX138" fmla="*/ 7842763 w 12346893"/>
                <a:gd name="connsiteY138" fmla="*/ 455635 h 812606"/>
                <a:gd name="connsiteX139" fmla="*/ 7402933 w 12346893"/>
                <a:gd name="connsiteY139" fmla="*/ 168309 h 812606"/>
                <a:gd name="connsiteX140" fmla="*/ 6979871 w 12346893"/>
                <a:gd name="connsiteY140" fmla="*/ 428742 h 812606"/>
                <a:gd name="connsiteX141" fmla="*/ 6979620 w 12346893"/>
                <a:gd name="connsiteY141" fmla="*/ 429151 h 812606"/>
                <a:gd name="connsiteX142" fmla="*/ 6978128 w 12346893"/>
                <a:gd name="connsiteY142" fmla="*/ 432245 h 812606"/>
                <a:gd name="connsiteX143" fmla="*/ 6951342 w 12346893"/>
                <a:gd name="connsiteY143" fmla="*/ 480215 h 812606"/>
                <a:gd name="connsiteX144" fmla="*/ 6938086 w 12346893"/>
                <a:gd name="connsiteY144" fmla="*/ 500850 h 812606"/>
                <a:gd name="connsiteX145" fmla="*/ 6920597 w 12346893"/>
                <a:gd name="connsiteY145" fmla="*/ 541286 h 812606"/>
                <a:gd name="connsiteX146" fmla="*/ 6928288 w 12346893"/>
                <a:gd name="connsiteY146" fmla="*/ 516102 h 812606"/>
                <a:gd name="connsiteX147" fmla="*/ 6922178 w 12346893"/>
                <a:gd name="connsiteY147" fmla="*/ 525614 h 812606"/>
                <a:gd name="connsiteX148" fmla="*/ 6430427 w 12346893"/>
                <a:gd name="connsiteY148" fmla="*/ 812604 h 812606"/>
                <a:gd name="connsiteX149" fmla="*/ 6059999 w 12346893"/>
                <a:gd name="connsiteY149" fmla="*/ 664008 h 812606"/>
                <a:gd name="connsiteX150" fmla="*/ 6011793 w 12346893"/>
                <a:gd name="connsiteY150" fmla="*/ 616669 h 812606"/>
                <a:gd name="connsiteX151" fmla="*/ 6007479 w 12346893"/>
                <a:gd name="connsiteY151" fmla="*/ 625293 h 812606"/>
                <a:gd name="connsiteX152" fmla="*/ 5997944 w 12346893"/>
                <a:gd name="connsiteY152" fmla="*/ 607628 h 812606"/>
                <a:gd name="connsiteX153" fmla="*/ 5558114 w 12346893"/>
                <a:gd name="connsiteY153" fmla="*/ 320302 h 812606"/>
                <a:gd name="connsiteX154" fmla="*/ 5292505 w 12346893"/>
                <a:gd name="connsiteY154" fmla="*/ 411089 h 812606"/>
                <a:gd name="connsiteX155" fmla="*/ 5247300 w 12346893"/>
                <a:gd name="connsiteY155" fmla="*/ 448999 h 812606"/>
                <a:gd name="connsiteX156" fmla="*/ 5241724 w 12346893"/>
                <a:gd name="connsiteY156" fmla="*/ 456075 h 812606"/>
                <a:gd name="connsiteX157" fmla="*/ 5207594 w 12346893"/>
                <a:gd name="connsiteY157" fmla="*/ 488913 h 812606"/>
                <a:gd name="connsiteX158" fmla="*/ 5182522 w 12346893"/>
                <a:gd name="connsiteY158" fmla="*/ 515952 h 812606"/>
                <a:gd name="connsiteX159" fmla="*/ 5129799 w 12346893"/>
                <a:gd name="connsiteY159" fmla="*/ 553930 h 812606"/>
                <a:gd name="connsiteX160" fmla="*/ 5088520 w 12346893"/>
                <a:gd name="connsiteY160" fmla="*/ 583208 h 812606"/>
                <a:gd name="connsiteX161" fmla="*/ 4814948 w 12346893"/>
                <a:gd name="connsiteY161" fmla="*/ 660613 h 812606"/>
                <a:gd name="connsiteX162" fmla="*/ 4444521 w 12346893"/>
                <a:gd name="connsiteY162" fmla="*/ 512017 h 812606"/>
                <a:gd name="connsiteX163" fmla="*/ 4396314 w 12346893"/>
                <a:gd name="connsiteY163" fmla="*/ 464678 h 812606"/>
                <a:gd name="connsiteX164" fmla="*/ 4392001 w 12346893"/>
                <a:gd name="connsiteY164" fmla="*/ 473301 h 812606"/>
                <a:gd name="connsiteX165" fmla="*/ 4382465 w 12346893"/>
                <a:gd name="connsiteY165" fmla="*/ 455637 h 812606"/>
                <a:gd name="connsiteX166" fmla="*/ 3942636 w 12346893"/>
                <a:gd name="connsiteY166" fmla="*/ 168311 h 812606"/>
                <a:gd name="connsiteX167" fmla="*/ 3519574 w 12346893"/>
                <a:gd name="connsiteY167" fmla="*/ 428744 h 812606"/>
                <a:gd name="connsiteX168" fmla="*/ 3519322 w 12346893"/>
                <a:gd name="connsiteY168" fmla="*/ 429153 h 812606"/>
                <a:gd name="connsiteX169" fmla="*/ 3517830 w 12346893"/>
                <a:gd name="connsiteY169" fmla="*/ 432247 h 812606"/>
                <a:gd name="connsiteX170" fmla="*/ 3491044 w 12346893"/>
                <a:gd name="connsiteY170" fmla="*/ 480217 h 812606"/>
                <a:gd name="connsiteX171" fmla="*/ 3477788 w 12346893"/>
                <a:gd name="connsiteY171" fmla="*/ 500852 h 812606"/>
                <a:gd name="connsiteX172" fmla="*/ 3460299 w 12346893"/>
                <a:gd name="connsiteY172" fmla="*/ 541288 h 812606"/>
                <a:gd name="connsiteX173" fmla="*/ 3467991 w 12346893"/>
                <a:gd name="connsiteY173" fmla="*/ 516104 h 812606"/>
                <a:gd name="connsiteX174" fmla="*/ 3461880 w 12346893"/>
                <a:gd name="connsiteY174" fmla="*/ 525616 h 812606"/>
                <a:gd name="connsiteX175" fmla="*/ 2970129 w 12346893"/>
                <a:gd name="connsiteY175" fmla="*/ 812606 h 812606"/>
                <a:gd name="connsiteX176" fmla="*/ 2599702 w 12346893"/>
                <a:gd name="connsiteY176" fmla="*/ 664010 h 812606"/>
                <a:gd name="connsiteX177" fmla="*/ 2551495 w 12346893"/>
                <a:gd name="connsiteY177" fmla="*/ 616671 h 812606"/>
                <a:gd name="connsiteX178" fmla="*/ 2547182 w 12346893"/>
                <a:gd name="connsiteY178" fmla="*/ 625295 h 812606"/>
                <a:gd name="connsiteX179" fmla="*/ 2537646 w 12346893"/>
                <a:gd name="connsiteY179" fmla="*/ 607630 h 812606"/>
                <a:gd name="connsiteX180" fmla="*/ 2097817 w 12346893"/>
                <a:gd name="connsiteY180" fmla="*/ 320304 h 812606"/>
                <a:gd name="connsiteX181" fmla="*/ 1832207 w 12346893"/>
                <a:gd name="connsiteY181" fmla="*/ 411091 h 812606"/>
                <a:gd name="connsiteX182" fmla="*/ 1787003 w 12346893"/>
                <a:gd name="connsiteY182" fmla="*/ 449001 h 812606"/>
                <a:gd name="connsiteX183" fmla="*/ 1781426 w 12346893"/>
                <a:gd name="connsiteY183" fmla="*/ 456077 h 812606"/>
                <a:gd name="connsiteX184" fmla="*/ 1747297 w 12346893"/>
                <a:gd name="connsiteY184" fmla="*/ 488915 h 812606"/>
                <a:gd name="connsiteX185" fmla="*/ 1722225 w 12346893"/>
                <a:gd name="connsiteY185" fmla="*/ 515954 h 812606"/>
                <a:gd name="connsiteX186" fmla="*/ 1669501 w 12346893"/>
                <a:gd name="connsiteY186" fmla="*/ 553933 h 812606"/>
                <a:gd name="connsiteX187" fmla="*/ 1628223 w 12346893"/>
                <a:gd name="connsiteY187" fmla="*/ 583210 h 812606"/>
                <a:gd name="connsiteX188" fmla="*/ 1354650 w 12346893"/>
                <a:gd name="connsiteY188" fmla="*/ 660615 h 812606"/>
                <a:gd name="connsiteX189" fmla="*/ 984223 w 12346893"/>
                <a:gd name="connsiteY189" fmla="*/ 512019 h 812606"/>
                <a:gd name="connsiteX190" fmla="*/ 936017 w 12346893"/>
                <a:gd name="connsiteY190" fmla="*/ 464680 h 812606"/>
                <a:gd name="connsiteX191" fmla="*/ 931703 w 12346893"/>
                <a:gd name="connsiteY191" fmla="*/ 473303 h 812606"/>
                <a:gd name="connsiteX192" fmla="*/ 922167 w 12346893"/>
                <a:gd name="connsiteY192" fmla="*/ 455639 h 812606"/>
                <a:gd name="connsiteX193" fmla="*/ 482338 w 12346893"/>
                <a:gd name="connsiteY193" fmla="*/ 168313 h 812606"/>
                <a:gd name="connsiteX194" fmla="*/ 59276 w 12346893"/>
                <a:gd name="connsiteY194" fmla="*/ 428746 h 812606"/>
                <a:gd name="connsiteX195" fmla="*/ 59024 w 12346893"/>
                <a:gd name="connsiteY195" fmla="*/ 429155 h 812606"/>
                <a:gd name="connsiteX196" fmla="*/ 57532 w 12346893"/>
                <a:gd name="connsiteY196" fmla="*/ 432249 h 812606"/>
                <a:gd name="connsiteX197" fmla="*/ 30746 w 12346893"/>
                <a:gd name="connsiteY197" fmla="*/ 480219 h 812606"/>
                <a:gd name="connsiteX198" fmla="*/ 17490 w 12346893"/>
                <a:gd name="connsiteY198" fmla="*/ 500854 h 812606"/>
                <a:gd name="connsiteX199" fmla="*/ 1 w 12346893"/>
                <a:gd name="connsiteY199" fmla="*/ 541290 h 812606"/>
                <a:gd name="connsiteX200" fmla="*/ 7693 w 12346893"/>
                <a:gd name="connsiteY200" fmla="*/ 516106 h 812606"/>
                <a:gd name="connsiteX201" fmla="*/ 1582 w 12346893"/>
                <a:gd name="connsiteY201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859253 w 12346891"/>
                <a:gd name="connsiteY19" fmla="*/ 296657 h 812606"/>
                <a:gd name="connsiteX20" fmla="*/ 1911977 w 12346891"/>
                <a:gd name="connsiteY20" fmla="*/ 258678 h 812606"/>
                <a:gd name="connsiteX21" fmla="*/ 1953255 w 12346891"/>
                <a:gd name="connsiteY21" fmla="*/ 229401 h 812606"/>
                <a:gd name="connsiteX22" fmla="*/ 2226828 w 12346891"/>
                <a:gd name="connsiteY22" fmla="*/ 151996 h 812606"/>
                <a:gd name="connsiteX23" fmla="*/ 2597255 w 12346891"/>
                <a:gd name="connsiteY23" fmla="*/ 300592 h 812606"/>
                <a:gd name="connsiteX24" fmla="*/ 2645461 w 12346891"/>
                <a:gd name="connsiteY24" fmla="*/ 347931 h 812606"/>
                <a:gd name="connsiteX25" fmla="*/ 2649775 w 12346891"/>
                <a:gd name="connsiteY25" fmla="*/ 339308 h 812606"/>
                <a:gd name="connsiteX26" fmla="*/ 2659311 w 12346891"/>
                <a:gd name="connsiteY26" fmla="*/ 356972 h 812606"/>
                <a:gd name="connsiteX27" fmla="*/ 3099140 w 12346891"/>
                <a:gd name="connsiteY27" fmla="*/ 644298 h 812606"/>
                <a:gd name="connsiteX28" fmla="*/ 3522202 w 12346891"/>
                <a:gd name="connsiteY28" fmla="*/ 383865 h 812606"/>
                <a:gd name="connsiteX29" fmla="*/ 3522454 w 12346891"/>
                <a:gd name="connsiteY29" fmla="*/ 383456 h 812606"/>
                <a:gd name="connsiteX30" fmla="*/ 3523946 w 12346891"/>
                <a:gd name="connsiteY30" fmla="*/ 380362 h 812606"/>
                <a:gd name="connsiteX31" fmla="*/ 3550732 w 12346891"/>
                <a:gd name="connsiteY31" fmla="*/ 332392 h 812606"/>
                <a:gd name="connsiteX32" fmla="*/ 3563987 w 12346891"/>
                <a:gd name="connsiteY32" fmla="*/ 311757 h 812606"/>
                <a:gd name="connsiteX33" fmla="*/ 3581477 w 12346891"/>
                <a:gd name="connsiteY33" fmla="*/ 271321 h 812606"/>
                <a:gd name="connsiteX34" fmla="*/ 3573785 w 12346891"/>
                <a:gd name="connsiteY34" fmla="*/ 296505 h 812606"/>
                <a:gd name="connsiteX35" fmla="*/ 3579895 w 12346891"/>
                <a:gd name="connsiteY35" fmla="*/ 286993 h 812606"/>
                <a:gd name="connsiteX36" fmla="*/ 4071647 w 12346891"/>
                <a:gd name="connsiteY36" fmla="*/ 3 h 812606"/>
                <a:gd name="connsiteX37" fmla="*/ 4442074 w 12346891"/>
                <a:gd name="connsiteY37" fmla="*/ 148599 h 812606"/>
                <a:gd name="connsiteX38" fmla="*/ 4490280 w 12346891"/>
                <a:gd name="connsiteY38" fmla="*/ 195938 h 812606"/>
                <a:gd name="connsiteX39" fmla="*/ 4494594 w 12346891"/>
                <a:gd name="connsiteY39" fmla="*/ 187314 h 812606"/>
                <a:gd name="connsiteX40" fmla="*/ 4504130 w 12346891"/>
                <a:gd name="connsiteY40" fmla="*/ 204979 h 812606"/>
                <a:gd name="connsiteX41" fmla="*/ 4943959 w 12346891"/>
                <a:gd name="connsiteY41" fmla="*/ 492304 h 812606"/>
                <a:gd name="connsiteX42" fmla="*/ 5209569 w 12346891"/>
                <a:gd name="connsiteY42" fmla="*/ 401517 h 812606"/>
                <a:gd name="connsiteX43" fmla="*/ 5254773 w 12346891"/>
                <a:gd name="connsiteY43" fmla="*/ 363608 h 812606"/>
                <a:gd name="connsiteX44" fmla="*/ 5260350 w 12346891"/>
                <a:gd name="connsiteY44" fmla="*/ 356532 h 812606"/>
                <a:gd name="connsiteX45" fmla="*/ 5294479 w 12346891"/>
                <a:gd name="connsiteY45" fmla="*/ 323694 h 812606"/>
                <a:gd name="connsiteX46" fmla="*/ 5319551 w 12346891"/>
                <a:gd name="connsiteY46" fmla="*/ 296655 h 812606"/>
                <a:gd name="connsiteX47" fmla="*/ 5408612 w 12346891"/>
                <a:gd name="connsiteY47" fmla="*/ 177228 h 812606"/>
                <a:gd name="connsiteX48" fmla="*/ 5372274 w 12346891"/>
                <a:gd name="connsiteY48" fmla="*/ 258677 h 812606"/>
                <a:gd name="connsiteX49" fmla="*/ 5413553 w 12346891"/>
                <a:gd name="connsiteY49" fmla="*/ 229399 h 812606"/>
                <a:gd name="connsiteX50" fmla="*/ 5687126 w 12346891"/>
                <a:gd name="connsiteY50" fmla="*/ 151994 h 812606"/>
                <a:gd name="connsiteX51" fmla="*/ 6057553 w 12346891"/>
                <a:gd name="connsiteY51" fmla="*/ 300590 h 812606"/>
                <a:gd name="connsiteX52" fmla="*/ 6105759 w 12346891"/>
                <a:gd name="connsiteY52" fmla="*/ 347929 h 812606"/>
                <a:gd name="connsiteX53" fmla="*/ 6110073 w 12346891"/>
                <a:gd name="connsiteY53" fmla="*/ 339306 h 812606"/>
                <a:gd name="connsiteX54" fmla="*/ 6119609 w 12346891"/>
                <a:gd name="connsiteY54" fmla="*/ 356970 h 812606"/>
                <a:gd name="connsiteX55" fmla="*/ 6559437 w 12346891"/>
                <a:gd name="connsiteY55" fmla="*/ 644296 h 812606"/>
                <a:gd name="connsiteX56" fmla="*/ 6982500 w 12346891"/>
                <a:gd name="connsiteY56" fmla="*/ 383863 h 812606"/>
                <a:gd name="connsiteX57" fmla="*/ 6982751 w 12346891"/>
                <a:gd name="connsiteY57" fmla="*/ 383454 h 812606"/>
                <a:gd name="connsiteX58" fmla="*/ 6984244 w 12346891"/>
                <a:gd name="connsiteY58" fmla="*/ 380360 h 812606"/>
                <a:gd name="connsiteX59" fmla="*/ 7011030 w 12346891"/>
                <a:gd name="connsiteY59" fmla="*/ 332390 h 812606"/>
                <a:gd name="connsiteX60" fmla="*/ 7024284 w 12346891"/>
                <a:gd name="connsiteY60" fmla="*/ 311755 h 812606"/>
                <a:gd name="connsiteX61" fmla="*/ 7041775 w 12346891"/>
                <a:gd name="connsiteY61" fmla="*/ 271319 h 812606"/>
                <a:gd name="connsiteX62" fmla="*/ 7034083 w 12346891"/>
                <a:gd name="connsiteY62" fmla="*/ 296503 h 812606"/>
                <a:gd name="connsiteX63" fmla="*/ 7040193 w 12346891"/>
                <a:gd name="connsiteY63" fmla="*/ 286991 h 812606"/>
                <a:gd name="connsiteX64" fmla="*/ 7531945 w 12346891"/>
                <a:gd name="connsiteY64" fmla="*/ 1 h 812606"/>
                <a:gd name="connsiteX65" fmla="*/ 7902372 w 12346891"/>
                <a:gd name="connsiteY65" fmla="*/ 148597 h 812606"/>
                <a:gd name="connsiteX66" fmla="*/ 7950578 w 12346891"/>
                <a:gd name="connsiteY66" fmla="*/ 195936 h 812606"/>
                <a:gd name="connsiteX67" fmla="*/ 7954892 w 12346891"/>
                <a:gd name="connsiteY67" fmla="*/ 187312 h 812606"/>
                <a:gd name="connsiteX68" fmla="*/ 7964428 w 12346891"/>
                <a:gd name="connsiteY68" fmla="*/ 204977 h 812606"/>
                <a:gd name="connsiteX69" fmla="*/ 8404256 w 12346891"/>
                <a:gd name="connsiteY69" fmla="*/ 492302 h 812606"/>
                <a:gd name="connsiteX70" fmla="*/ 8669867 w 12346891"/>
                <a:gd name="connsiteY70" fmla="*/ 401515 h 812606"/>
                <a:gd name="connsiteX71" fmla="*/ 8715074 w 12346891"/>
                <a:gd name="connsiteY71" fmla="*/ 363604 h 812606"/>
                <a:gd name="connsiteX72" fmla="*/ 8720648 w 12346891"/>
                <a:gd name="connsiteY72" fmla="*/ 356531 h 812606"/>
                <a:gd name="connsiteX73" fmla="*/ 8754768 w 12346891"/>
                <a:gd name="connsiteY73" fmla="*/ 323702 h 812606"/>
                <a:gd name="connsiteX74" fmla="*/ 8779849 w 12346891"/>
                <a:gd name="connsiteY74" fmla="*/ 296653 h 812606"/>
                <a:gd name="connsiteX75" fmla="*/ 8869084 w 12346891"/>
                <a:gd name="connsiteY75" fmla="*/ 159809 h 812606"/>
                <a:gd name="connsiteX76" fmla="*/ 8886594 w 12346891"/>
                <a:gd name="connsiteY76" fmla="*/ 119325 h 812606"/>
                <a:gd name="connsiteX77" fmla="*/ 8868910 w 12346891"/>
                <a:gd name="connsiteY77" fmla="*/ 177226 h 812606"/>
                <a:gd name="connsiteX78" fmla="*/ 8832571 w 12346891"/>
                <a:gd name="connsiteY78" fmla="*/ 258676 h 812606"/>
                <a:gd name="connsiteX79" fmla="*/ 8873851 w 12346891"/>
                <a:gd name="connsiteY79" fmla="*/ 229399 h 812606"/>
                <a:gd name="connsiteX80" fmla="*/ 9147424 w 12346891"/>
                <a:gd name="connsiteY80" fmla="*/ 151993 h 812606"/>
                <a:gd name="connsiteX81" fmla="*/ 9517851 w 12346891"/>
                <a:gd name="connsiteY81" fmla="*/ 300589 h 812606"/>
                <a:gd name="connsiteX82" fmla="*/ 9566057 w 12346891"/>
                <a:gd name="connsiteY82" fmla="*/ 347928 h 812606"/>
                <a:gd name="connsiteX83" fmla="*/ 9570371 w 12346891"/>
                <a:gd name="connsiteY83" fmla="*/ 339305 h 812606"/>
                <a:gd name="connsiteX84" fmla="*/ 9579906 w 12346891"/>
                <a:gd name="connsiteY84" fmla="*/ 356969 h 812606"/>
                <a:gd name="connsiteX85" fmla="*/ 10019736 w 12346891"/>
                <a:gd name="connsiteY85" fmla="*/ 644295 h 812606"/>
                <a:gd name="connsiteX86" fmla="*/ 10442798 w 12346891"/>
                <a:gd name="connsiteY86" fmla="*/ 383862 h 812606"/>
                <a:gd name="connsiteX87" fmla="*/ 10443050 w 12346891"/>
                <a:gd name="connsiteY87" fmla="*/ 383453 h 812606"/>
                <a:gd name="connsiteX88" fmla="*/ 10444542 w 12346891"/>
                <a:gd name="connsiteY88" fmla="*/ 380359 h 812606"/>
                <a:gd name="connsiteX89" fmla="*/ 10471328 w 12346891"/>
                <a:gd name="connsiteY89" fmla="*/ 332389 h 812606"/>
                <a:gd name="connsiteX90" fmla="*/ 10484583 w 12346891"/>
                <a:gd name="connsiteY90" fmla="*/ 311754 h 812606"/>
                <a:gd name="connsiteX91" fmla="*/ 10502072 w 12346891"/>
                <a:gd name="connsiteY91" fmla="*/ 271318 h 812606"/>
                <a:gd name="connsiteX92" fmla="*/ 10494381 w 12346891"/>
                <a:gd name="connsiteY92" fmla="*/ 296502 h 812606"/>
                <a:gd name="connsiteX93" fmla="*/ 10500491 w 12346891"/>
                <a:gd name="connsiteY93" fmla="*/ 286990 h 812606"/>
                <a:gd name="connsiteX94" fmla="*/ 10992243 w 12346891"/>
                <a:gd name="connsiteY94" fmla="*/ 0 h 812606"/>
                <a:gd name="connsiteX95" fmla="*/ 11362670 w 12346891"/>
                <a:gd name="connsiteY95" fmla="*/ 148596 h 812606"/>
                <a:gd name="connsiteX96" fmla="*/ 11410876 w 12346891"/>
                <a:gd name="connsiteY96" fmla="*/ 195935 h 812606"/>
                <a:gd name="connsiteX97" fmla="*/ 11415190 w 12346891"/>
                <a:gd name="connsiteY97" fmla="*/ 187311 h 812606"/>
                <a:gd name="connsiteX98" fmla="*/ 11424726 w 12346891"/>
                <a:gd name="connsiteY98" fmla="*/ 204976 h 812606"/>
                <a:gd name="connsiteX99" fmla="*/ 11864555 w 12346891"/>
                <a:gd name="connsiteY99" fmla="*/ 492302 h 812606"/>
                <a:gd name="connsiteX100" fmla="*/ 12329382 w 12346891"/>
                <a:gd name="connsiteY100" fmla="*/ 159808 h 812606"/>
                <a:gd name="connsiteX101" fmla="*/ 12346891 w 12346891"/>
                <a:gd name="connsiteY101" fmla="*/ 119324 h 812606"/>
                <a:gd name="connsiteX102" fmla="*/ 12329208 w 12346891"/>
                <a:gd name="connsiteY102" fmla="*/ 177225 h 812606"/>
                <a:gd name="connsiteX103" fmla="*/ 11735542 w 12346891"/>
                <a:gd name="connsiteY103" fmla="*/ 660610 h 812606"/>
                <a:gd name="connsiteX104" fmla="*/ 11365115 w 12346891"/>
                <a:gd name="connsiteY104" fmla="*/ 512014 h 812606"/>
                <a:gd name="connsiteX105" fmla="*/ 11316909 w 12346891"/>
                <a:gd name="connsiteY105" fmla="*/ 464675 h 812606"/>
                <a:gd name="connsiteX106" fmla="*/ 11312594 w 12346891"/>
                <a:gd name="connsiteY106" fmla="*/ 473298 h 812606"/>
                <a:gd name="connsiteX107" fmla="*/ 11303059 w 12346891"/>
                <a:gd name="connsiteY107" fmla="*/ 455634 h 812606"/>
                <a:gd name="connsiteX108" fmla="*/ 10863230 w 12346891"/>
                <a:gd name="connsiteY108" fmla="*/ 168308 h 812606"/>
                <a:gd name="connsiteX109" fmla="*/ 10440168 w 12346891"/>
                <a:gd name="connsiteY109" fmla="*/ 428741 h 812606"/>
                <a:gd name="connsiteX110" fmla="*/ 10439916 w 12346891"/>
                <a:gd name="connsiteY110" fmla="*/ 429150 h 812606"/>
                <a:gd name="connsiteX111" fmla="*/ 10438424 w 12346891"/>
                <a:gd name="connsiteY111" fmla="*/ 432244 h 812606"/>
                <a:gd name="connsiteX112" fmla="*/ 10411637 w 12346891"/>
                <a:gd name="connsiteY112" fmla="*/ 480214 h 812606"/>
                <a:gd name="connsiteX113" fmla="*/ 10398383 w 12346891"/>
                <a:gd name="connsiteY113" fmla="*/ 500849 h 812606"/>
                <a:gd name="connsiteX114" fmla="*/ 10380893 w 12346891"/>
                <a:gd name="connsiteY114" fmla="*/ 541285 h 812606"/>
                <a:gd name="connsiteX115" fmla="*/ 10388584 w 12346891"/>
                <a:gd name="connsiteY115" fmla="*/ 516101 h 812606"/>
                <a:gd name="connsiteX116" fmla="*/ 10382475 w 12346891"/>
                <a:gd name="connsiteY116" fmla="*/ 525613 h 812606"/>
                <a:gd name="connsiteX117" fmla="*/ 9890722 w 12346891"/>
                <a:gd name="connsiteY117" fmla="*/ 812603 h 812606"/>
                <a:gd name="connsiteX118" fmla="*/ 9520295 w 12346891"/>
                <a:gd name="connsiteY118" fmla="*/ 664007 h 812606"/>
                <a:gd name="connsiteX119" fmla="*/ 9472089 w 12346891"/>
                <a:gd name="connsiteY119" fmla="*/ 616668 h 812606"/>
                <a:gd name="connsiteX120" fmla="*/ 9467775 w 12346891"/>
                <a:gd name="connsiteY120" fmla="*/ 625292 h 812606"/>
                <a:gd name="connsiteX121" fmla="*/ 9458240 w 12346891"/>
                <a:gd name="connsiteY121" fmla="*/ 607627 h 812606"/>
                <a:gd name="connsiteX122" fmla="*/ 9018411 w 12346891"/>
                <a:gd name="connsiteY122" fmla="*/ 320302 h 812606"/>
                <a:gd name="connsiteX123" fmla="*/ 8752800 w 12346891"/>
                <a:gd name="connsiteY123" fmla="*/ 411089 h 812606"/>
                <a:gd name="connsiteX124" fmla="*/ 8707593 w 12346891"/>
                <a:gd name="connsiteY124" fmla="*/ 449000 h 812606"/>
                <a:gd name="connsiteX125" fmla="*/ 8702020 w 12346891"/>
                <a:gd name="connsiteY125" fmla="*/ 456073 h 812606"/>
                <a:gd name="connsiteX126" fmla="*/ 8667899 w 12346891"/>
                <a:gd name="connsiteY126" fmla="*/ 488902 h 812606"/>
                <a:gd name="connsiteX127" fmla="*/ 8642818 w 12346891"/>
                <a:gd name="connsiteY127" fmla="*/ 515951 h 812606"/>
                <a:gd name="connsiteX128" fmla="*/ 8553583 w 12346891"/>
                <a:gd name="connsiteY128" fmla="*/ 652795 h 812606"/>
                <a:gd name="connsiteX129" fmla="*/ 8536073 w 12346891"/>
                <a:gd name="connsiteY129" fmla="*/ 693279 h 812606"/>
                <a:gd name="connsiteX130" fmla="*/ 8553757 w 12346891"/>
                <a:gd name="connsiteY130" fmla="*/ 635378 h 812606"/>
                <a:gd name="connsiteX131" fmla="*/ 8590096 w 12346891"/>
                <a:gd name="connsiteY131" fmla="*/ 553928 h 812606"/>
                <a:gd name="connsiteX132" fmla="*/ 8548816 w 12346891"/>
                <a:gd name="connsiteY132" fmla="*/ 583206 h 812606"/>
                <a:gd name="connsiteX133" fmla="*/ 8275244 w 12346891"/>
                <a:gd name="connsiteY133" fmla="*/ 660611 h 812606"/>
                <a:gd name="connsiteX134" fmla="*/ 7904817 w 12346891"/>
                <a:gd name="connsiteY134" fmla="*/ 512015 h 812606"/>
                <a:gd name="connsiteX135" fmla="*/ 7856610 w 12346891"/>
                <a:gd name="connsiteY135" fmla="*/ 464676 h 812606"/>
                <a:gd name="connsiteX136" fmla="*/ 7852297 w 12346891"/>
                <a:gd name="connsiteY136" fmla="*/ 473299 h 812606"/>
                <a:gd name="connsiteX137" fmla="*/ 7842761 w 12346891"/>
                <a:gd name="connsiteY137" fmla="*/ 455635 h 812606"/>
                <a:gd name="connsiteX138" fmla="*/ 7402931 w 12346891"/>
                <a:gd name="connsiteY138" fmla="*/ 168309 h 812606"/>
                <a:gd name="connsiteX139" fmla="*/ 6979869 w 12346891"/>
                <a:gd name="connsiteY139" fmla="*/ 428742 h 812606"/>
                <a:gd name="connsiteX140" fmla="*/ 6979618 w 12346891"/>
                <a:gd name="connsiteY140" fmla="*/ 429151 h 812606"/>
                <a:gd name="connsiteX141" fmla="*/ 6978126 w 12346891"/>
                <a:gd name="connsiteY141" fmla="*/ 432245 h 812606"/>
                <a:gd name="connsiteX142" fmla="*/ 6951340 w 12346891"/>
                <a:gd name="connsiteY142" fmla="*/ 480215 h 812606"/>
                <a:gd name="connsiteX143" fmla="*/ 6938084 w 12346891"/>
                <a:gd name="connsiteY143" fmla="*/ 500850 h 812606"/>
                <a:gd name="connsiteX144" fmla="*/ 6920595 w 12346891"/>
                <a:gd name="connsiteY144" fmla="*/ 541286 h 812606"/>
                <a:gd name="connsiteX145" fmla="*/ 6928286 w 12346891"/>
                <a:gd name="connsiteY145" fmla="*/ 516102 h 812606"/>
                <a:gd name="connsiteX146" fmla="*/ 6922176 w 12346891"/>
                <a:gd name="connsiteY146" fmla="*/ 525614 h 812606"/>
                <a:gd name="connsiteX147" fmla="*/ 6430425 w 12346891"/>
                <a:gd name="connsiteY147" fmla="*/ 812604 h 812606"/>
                <a:gd name="connsiteX148" fmla="*/ 6059997 w 12346891"/>
                <a:gd name="connsiteY148" fmla="*/ 664008 h 812606"/>
                <a:gd name="connsiteX149" fmla="*/ 6011791 w 12346891"/>
                <a:gd name="connsiteY149" fmla="*/ 616669 h 812606"/>
                <a:gd name="connsiteX150" fmla="*/ 6007477 w 12346891"/>
                <a:gd name="connsiteY150" fmla="*/ 625293 h 812606"/>
                <a:gd name="connsiteX151" fmla="*/ 5997942 w 12346891"/>
                <a:gd name="connsiteY151" fmla="*/ 607628 h 812606"/>
                <a:gd name="connsiteX152" fmla="*/ 5558112 w 12346891"/>
                <a:gd name="connsiteY152" fmla="*/ 320302 h 812606"/>
                <a:gd name="connsiteX153" fmla="*/ 5292503 w 12346891"/>
                <a:gd name="connsiteY153" fmla="*/ 411089 h 812606"/>
                <a:gd name="connsiteX154" fmla="*/ 5247298 w 12346891"/>
                <a:gd name="connsiteY154" fmla="*/ 448999 h 812606"/>
                <a:gd name="connsiteX155" fmla="*/ 5241722 w 12346891"/>
                <a:gd name="connsiteY155" fmla="*/ 456075 h 812606"/>
                <a:gd name="connsiteX156" fmla="*/ 5207592 w 12346891"/>
                <a:gd name="connsiteY156" fmla="*/ 488913 h 812606"/>
                <a:gd name="connsiteX157" fmla="*/ 5182520 w 12346891"/>
                <a:gd name="connsiteY157" fmla="*/ 515952 h 812606"/>
                <a:gd name="connsiteX158" fmla="*/ 5129797 w 12346891"/>
                <a:gd name="connsiteY158" fmla="*/ 553930 h 812606"/>
                <a:gd name="connsiteX159" fmla="*/ 5088518 w 12346891"/>
                <a:gd name="connsiteY159" fmla="*/ 583208 h 812606"/>
                <a:gd name="connsiteX160" fmla="*/ 4814946 w 12346891"/>
                <a:gd name="connsiteY160" fmla="*/ 660613 h 812606"/>
                <a:gd name="connsiteX161" fmla="*/ 4444519 w 12346891"/>
                <a:gd name="connsiteY161" fmla="*/ 512017 h 812606"/>
                <a:gd name="connsiteX162" fmla="*/ 4396312 w 12346891"/>
                <a:gd name="connsiteY162" fmla="*/ 464678 h 812606"/>
                <a:gd name="connsiteX163" fmla="*/ 4391999 w 12346891"/>
                <a:gd name="connsiteY163" fmla="*/ 473301 h 812606"/>
                <a:gd name="connsiteX164" fmla="*/ 4382463 w 12346891"/>
                <a:gd name="connsiteY164" fmla="*/ 455637 h 812606"/>
                <a:gd name="connsiteX165" fmla="*/ 3942634 w 12346891"/>
                <a:gd name="connsiteY165" fmla="*/ 168311 h 812606"/>
                <a:gd name="connsiteX166" fmla="*/ 3519572 w 12346891"/>
                <a:gd name="connsiteY166" fmla="*/ 428744 h 812606"/>
                <a:gd name="connsiteX167" fmla="*/ 3519320 w 12346891"/>
                <a:gd name="connsiteY167" fmla="*/ 429153 h 812606"/>
                <a:gd name="connsiteX168" fmla="*/ 3517828 w 12346891"/>
                <a:gd name="connsiteY168" fmla="*/ 432247 h 812606"/>
                <a:gd name="connsiteX169" fmla="*/ 3491042 w 12346891"/>
                <a:gd name="connsiteY169" fmla="*/ 480217 h 812606"/>
                <a:gd name="connsiteX170" fmla="*/ 3477786 w 12346891"/>
                <a:gd name="connsiteY170" fmla="*/ 500852 h 812606"/>
                <a:gd name="connsiteX171" fmla="*/ 3460297 w 12346891"/>
                <a:gd name="connsiteY171" fmla="*/ 541288 h 812606"/>
                <a:gd name="connsiteX172" fmla="*/ 3467989 w 12346891"/>
                <a:gd name="connsiteY172" fmla="*/ 516104 h 812606"/>
                <a:gd name="connsiteX173" fmla="*/ 3461878 w 12346891"/>
                <a:gd name="connsiteY173" fmla="*/ 525616 h 812606"/>
                <a:gd name="connsiteX174" fmla="*/ 2970127 w 12346891"/>
                <a:gd name="connsiteY174" fmla="*/ 812606 h 812606"/>
                <a:gd name="connsiteX175" fmla="*/ 2599700 w 12346891"/>
                <a:gd name="connsiteY175" fmla="*/ 664010 h 812606"/>
                <a:gd name="connsiteX176" fmla="*/ 2551493 w 12346891"/>
                <a:gd name="connsiteY176" fmla="*/ 616671 h 812606"/>
                <a:gd name="connsiteX177" fmla="*/ 2547180 w 12346891"/>
                <a:gd name="connsiteY177" fmla="*/ 625295 h 812606"/>
                <a:gd name="connsiteX178" fmla="*/ 2537644 w 12346891"/>
                <a:gd name="connsiteY178" fmla="*/ 607630 h 812606"/>
                <a:gd name="connsiteX179" fmla="*/ 2097815 w 12346891"/>
                <a:gd name="connsiteY179" fmla="*/ 320304 h 812606"/>
                <a:gd name="connsiteX180" fmla="*/ 1832205 w 12346891"/>
                <a:gd name="connsiteY180" fmla="*/ 411091 h 812606"/>
                <a:gd name="connsiteX181" fmla="*/ 1787001 w 12346891"/>
                <a:gd name="connsiteY181" fmla="*/ 449001 h 812606"/>
                <a:gd name="connsiteX182" fmla="*/ 1781424 w 12346891"/>
                <a:gd name="connsiteY182" fmla="*/ 456077 h 812606"/>
                <a:gd name="connsiteX183" fmla="*/ 1747295 w 12346891"/>
                <a:gd name="connsiteY183" fmla="*/ 488915 h 812606"/>
                <a:gd name="connsiteX184" fmla="*/ 1722223 w 12346891"/>
                <a:gd name="connsiteY184" fmla="*/ 515954 h 812606"/>
                <a:gd name="connsiteX185" fmla="*/ 1669499 w 12346891"/>
                <a:gd name="connsiteY185" fmla="*/ 553933 h 812606"/>
                <a:gd name="connsiteX186" fmla="*/ 1628221 w 12346891"/>
                <a:gd name="connsiteY186" fmla="*/ 583210 h 812606"/>
                <a:gd name="connsiteX187" fmla="*/ 1354648 w 12346891"/>
                <a:gd name="connsiteY187" fmla="*/ 660615 h 812606"/>
                <a:gd name="connsiteX188" fmla="*/ 984221 w 12346891"/>
                <a:gd name="connsiteY188" fmla="*/ 512019 h 812606"/>
                <a:gd name="connsiteX189" fmla="*/ 936015 w 12346891"/>
                <a:gd name="connsiteY189" fmla="*/ 464680 h 812606"/>
                <a:gd name="connsiteX190" fmla="*/ 931701 w 12346891"/>
                <a:gd name="connsiteY190" fmla="*/ 473303 h 812606"/>
                <a:gd name="connsiteX191" fmla="*/ 922165 w 12346891"/>
                <a:gd name="connsiteY191" fmla="*/ 455639 h 812606"/>
                <a:gd name="connsiteX192" fmla="*/ 482336 w 12346891"/>
                <a:gd name="connsiteY192" fmla="*/ 168313 h 812606"/>
                <a:gd name="connsiteX193" fmla="*/ 59274 w 12346891"/>
                <a:gd name="connsiteY193" fmla="*/ 428746 h 812606"/>
                <a:gd name="connsiteX194" fmla="*/ 59022 w 12346891"/>
                <a:gd name="connsiteY194" fmla="*/ 429155 h 812606"/>
                <a:gd name="connsiteX195" fmla="*/ 57530 w 12346891"/>
                <a:gd name="connsiteY195" fmla="*/ 432249 h 812606"/>
                <a:gd name="connsiteX196" fmla="*/ 30744 w 12346891"/>
                <a:gd name="connsiteY196" fmla="*/ 480219 h 812606"/>
                <a:gd name="connsiteX197" fmla="*/ 17488 w 12346891"/>
                <a:gd name="connsiteY197" fmla="*/ 500854 h 812606"/>
                <a:gd name="connsiteX198" fmla="*/ -1 w 12346891"/>
                <a:gd name="connsiteY198" fmla="*/ 541290 h 812606"/>
                <a:gd name="connsiteX199" fmla="*/ 7691 w 12346891"/>
                <a:gd name="connsiteY199" fmla="*/ 516106 h 812606"/>
                <a:gd name="connsiteX200" fmla="*/ 1580 w 12346891"/>
                <a:gd name="connsiteY200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11979 w 12346893"/>
                <a:gd name="connsiteY20" fmla="*/ 258678 h 812606"/>
                <a:gd name="connsiteX21" fmla="*/ 1953257 w 12346893"/>
                <a:gd name="connsiteY21" fmla="*/ 229401 h 812606"/>
                <a:gd name="connsiteX22" fmla="*/ 2226830 w 12346893"/>
                <a:gd name="connsiteY22" fmla="*/ 151996 h 812606"/>
                <a:gd name="connsiteX23" fmla="*/ 2597257 w 12346893"/>
                <a:gd name="connsiteY23" fmla="*/ 300592 h 812606"/>
                <a:gd name="connsiteX24" fmla="*/ 2645463 w 12346893"/>
                <a:gd name="connsiteY24" fmla="*/ 347931 h 812606"/>
                <a:gd name="connsiteX25" fmla="*/ 2649777 w 12346893"/>
                <a:gd name="connsiteY25" fmla="*/ 339308 h 812606"/>
                <a:gd name="connsiteX26" fmla="*/ 2659313 w 12346893"/>
                <a:gd name="connsiteY26" fmla="*/ 356972 h 812606"/>
                <a:gd name="connsiteX27" fmla="*/ 3099142 w 12346893"/>
                <a:gd name="connsiteY27" fmla="*/ 644298 h 812606"/>
                <a:gd name="connsiteX28" fmla="*/ 3522204 w 12346893"/>
                <a:gd name="connsiteY28" fmla="*/ 383865 h 812606"/>
                <a:gd name="connsiteX29" fmla="*/ 3522456 w 12346893"/>
                <a:gd name="connsiteY29" fmla="*/ 383456 h 812606"/>
                <a:gd name="connsiteX30" fmla="*/ 3550734 w 12346893"/>
                <a:gd name="connsiteY30" fmla="*/ 332392 h 812606"/>
                <a:gd name="connsiteX31" fmla="*/ 3563989 w 12346893"/>
                <a:gd name="connsiteY31" fmla="*/ 311757 h 812606"/>
                <a:gd name="connsiteX32" fmla="*/ 3581479 w 12346893"/>
                <a:gd name="connsiteY32" fmla="*/ 271321 h 812606"/>
                <a:gd name="connsiteX33" fmla="*/ 3573787 w 12346893"/>
                <a:gd name="connsiteY33" fmla="*/ 296505 h 812606"/>
                <a:gd name="connsiteX34" fmla="*/ 3579897 w 12346893"/>
                <a:gd name="connsiteY34" fmla="*/ 286993 h 812606"/>
                <a:gd name="connsiteX35" fmla="*/ 4071649 w 12346893"/>
                <a:gd name="connsiteY35" fmla="*/ 3 h 812606"/>
                <a:gd name="connsiteX36" fmla="*/ 4442076 w 12346893"/>
                <a:gd name="connsiteY36" fmla="*/ 148599 h 812606"/>
                <a:gd name="connsiteX37" fmla="*/ 4490282 w 12346893"/>
                <a:gd name="connsiteY37" fmla="*/ 195938 h 812606"/>
                <a:gd name="connsiteX38" fmla="*/ 4494596 w 12346893"/>
                <a:gd name="connsiteY38" fmla="*/ 187314 h 812606"/>
                <a:gd name="connsiteX39" fmla="*/ 4504132 w 12346893"/>
                <a:gd name="connsiteY39" fmla="*/ 204979 h 812606"/>
                <a:gd name="connsiteX40" fmla="*/ 4943961 w 12346893"/>
                <a:gd name="connsiteY40" fmla="*/ 492304 h 812606"/>
                <a:gd name="connsiteX41" fmla="*/ 5209571 w 12346893"/>
                <a:gd name="connsiteY41" fmla="*/ 401517 h 812606"/>
                <a:gd name="connsiteX42" fmla="*/ 5254775 w 12346893"/>
                <a:gd name="connsiteY42" fmla="*/ 363608 h 812606"/>
                <a:gd name="connsiteX43" fmla="*/ 5260352 w 12346893"/>
                <a:gd name="connsiteY43" fmla="*/ 356532 h 812606"/>
                <a:gd name="connsiteX44" fmla="*/ 5294481 w 12346893"/>
                <a:gd name="connsiteY44" fmla="*/ 323694 h 812606"/>
                <a:gd name="connsiteX45" fmla="*/ 5319553 w 12346893"/>
                <a:gd name="connsiteY45" fmla="*/ 296655 h 812606"/>
                <a:gd name="connsiteX46" fmla="*/ 5408614 w 12346893"/>
                <a:gd name="connsiteY46" fmla="*/ 177228 h 812606"/>
                <a:gd name="connsiteX47" fmla="*/ 5372276 w 12346893"/>
                <a:gd name="connsiteY47" fmla="*/ 258677 h 812606"/>
                <a:gd name="connsiteX48" fmla="*/ 5413555 w 12346893"/>
                <a:gd name="connsiteY48" fmla="*/ 229399 h 812606"/>
                <a:gd name="connsiteX49" fmla="*/ 5687128 w 12346893"/>
                <a:gd name="connsiteY49" fmla="*/ 151994 h 812606"/>
                <a:gd name="connsiteX50" fmla="*/ 6057555 w 12346893"/>
                <a:gd name="connsiteY50" fmla="*/ 300590 h 812606"/>
                <a:gd name="connsiteX51" fmla="*/ 6105761 w 12346893"/>
                <a:gd name="connsiteY51" fmla="*/ 347929 h 812606"/>
                <a:gd name="connsiteX52" fmla="*/ 6110075 w 12346893"/>
                <a:gd name="connsiteY52" fmla="*/ 339306 h 812606"/>
                <a:gd name="connsiteX53" fmla="*/ 6119611 w 12346893"/>
                <a:gd name="connsiteY53" fmla="*/ 356970 h 812606"/>
                <a:gd name="connsiteX54" fmla="*/ 6559439 w 12346893"/>
                <a:gd name="connsiteY54" fmla="*/ 644296 h 812606"/>
                <a:gd name="connsiteX55" fmla="*/ 6982502 w 12346893"/>
                <a:gd name="connsiteY55" fmla="*/ 383863 h 812606"/>
                <a:gd name="connsiteX56" fmla="*/ 6982753 w 12346893"/>
                <a:gd name="connsiteY56" fmla="*/ 383454 h 812606"/>
                <a:gd name="connsiteX57" fmla="*/ 6984246 w 12346893"/>
                <a:gd name="connsiteY57" fmla="*/ 380360 h 812606"/>
                <a:gd name="connsiteX58" fmla="*/ 7011032 w 12346893"/>
                <a:gd name="connsiteY58" fmla="*/ 332390 h 812606"/>
                <a:gd name="connsiteX59" fmla="*/ 7024286 w 12346893"/>
                <a:gd name="connsiteY59" fmla="*/ 311755 h 812606"/>
                <a:gd name="connsiteX60" fmla="*/ 7041777 w 12346893"/>
                <a:gd name="connsiteY60" fmla="*/ 271319 h 812606"/>
                <a:gd name="connsiteX61" fmla="*/ 7034085 w 12346893"/>
                <a:gd name="connsiteY61" fmla="*/ 296503 h 812606"/>
                <a:gd name="connsiteX62" fmla="*/ 7040195 w 12346893"/>
                <a:gd name="connsiteY62" fmla="*/ 286991 h 812606"/>
                <a:gd name="connsiteX63" fmla="*/ 7531947 w 12346893"/>
                <a:gd name="connsiteY63" fmla="*/ 1 h 812606"/>
                <a:gd name="connsiteX64" fmla="*/ 7902374 w 12346893"/>
                <a:gd name="connsiteY64" fmla="*/ 148597 h 812606"/>
                <a:gd name="connsiteX65" fmla="*/ 7950580 w 12346893"/>
                <a:gd name="connsiteY65" fmla="*/ 195936 h 812606"/>
                <a:gd name="connsiteX66" fmla="*/ 7954894 w 12346893"/>
                <a:gd name="connsiteY66" fmla="*/ 187312 h 812606"/>
                <a:gd name="connsiteX67" fmla="*/ 7964430 w 12346893"/>
                <a:gd name="connsiteY67" fmla="*/ 204977 h 812606"/>
                <a:gd name="connsiteX68" fmla="*/ 8404258 w 12346893"/>
                <a:gd name="connsiteY68" fmla="*/ 492302 h 812606"/>
                <a:gd name="connsiteX69" fmla="*/ 8669869 w 12346893"/>
                <a:gd name="connsiteY69" fmla="*/ 401515 h 812606"/>
                <a:gd name="connsiteX70" fmla="*/ 8715076 w 12346893"/>
                <a:gd name="connsiteY70" fmla="*/ 363604 h 812606"/>
                <a:gd name="connsiteX71" fmla="*/ 8720650 w 12346893"/>
                <a:gd name="connsiteY71" fmla="*/ 356531 h 812606"/>
                <a:gd name="connsiteX72" fmla="*/ 8754770 w 12346893"/>
                <a:gd name="connsiteY72" fmla="*/ 323702 h 812606"/>
                <a:gd name="connsiteX73" fmla="*/ 8779851 w 12346893"/>
                <a:gd name="connsiteY73" fmla="*/ 296653 h 812606"/>
                <a:gd name="connsiteX74" fmla="*/ 8869086 w 12346893"/>
                <a:gd name="connsiteY74" fmla="*/ 159809 h 812606"/>
                <a:gd name="connsiteX75" fmla="*/ 8886596 w 12346893"/>
                <a:gd name="connsiteY75" fmla="*/ 119325 h 812606"/>
                <a:gd name="connsiteX76" fmla="*/ 8868912 w 12346893"/>
                <a:gd name="connsiteY76" fmla="*/ 177226 h 812606"/>
                <a:gd name="connsiteX77" fmla="*/ 8832573 w 12346893"/>
                <a:gd name="connsiteY77" fmla="*/ 258676 h 812606"/>
                <a:gd name="connsiteX78" fmla="*/ 8873853 w 12346893"/>
                <a:gd name="connsiteY78" fmla="*/ 229399 h 812606"/>
                <a:gd name="connsiteX79" fmla="*/ 9147426 w 12346893"/>
                <a:gd name="connsiteY79" fmla="*/ 151993 h 812606"/>
                <a:gd name="connsiteX80" fmla="*/ 9517853 w 12346893"/>
                <a:gd name="connsiteY80" fmla="*/ 300589 h 812606"/>
                <a:gd name="connsiteX81" fmla="*/ 9566059 w 12346893"/>
                <a:gd name="connsiteY81" fmla="*/ 347928 h 812606"/>
                <a:gd name="connsiteX82" fmla="*/ 9570373 w 12346893"/>
                <a:gd name="connsiteY82" fmla="*/ 339305 h 812606"/>
                <a:gd name="connsiteX83" fmla="*/ 9579908 w 12346893"/>
                <a:gd name="connsiteY83" fmla="*/ 356969 h 812606"/>
                <a:gd name="connsiteX84" fmla="*/ 10019738 w 12346893"/>
                <a:gd name="connsiteY84" fmla="*/ 644295 h 812606"/>
                <a:gd name="connsiteX85" fmla="*/ 10442800 w 12346893"/>
                <a:gd name="connsiteY85" fmla="*/ 383862 h 812606"/>
                <a:gd name="connsiteX86" fmla="*/ 10443052 w 12346893"/>
                <a:gd name="connsiteY86" fmla="*/ 383453 h 812606"/>
                <a:gd name="connsiteX87" fmla="*/ 10444544 w 12346893"/>
                <a:gd name="connsiteY87" fmla="*/ 380359 h 812606"/>
                <a:gd name="connsiteX88" fmla="*/ 10471330 w 12346893"/>
                <a:gd name="connsiteY88" fmla="*/ 332389 h 812606"/>
                <a:gd name="connsiteX89" fmla="*/ 10484585 w 12346893"/>
                <a:gd name="connsiteY89" fmla="*/ 311754 h 812606"/>
                <a:gd name="connsiteX90" fmla="*/ 10502074 w 12346893"/>
                <a:gd name="connsiteY90" fmla="*/ 271318 h 812606"/>
                <a:gd name="connsiteX91" fmla="*/ 10494383 w 12346893"/>
                <a:gd name="connsiteY91" fmla="*/ 296502 h 812606"/>
                <a:gd name="connsiteX92" fmla="*/ 10500493 w 12346893"/>
                <a:gd name="connsiteY92" fmla="*/ 286990 h 812606"/>
                <a:gd name="connsiteX93" fmla="*/ 10992245 w 12346893"/>
                <a:gd name="connsiteY93" fmla="*/ 0 h 812606"/>
                <a:gd name="connsiteX94" fmla="*/ 11362672 w 12346893"/>
                <a:gd name="connsiteY94" fmla="*/ 148596 h 812606"/>
                <a:gd name="connsiteX95" fmla="*/ 11410878 w 12346893"/>
                <a:gd name="connsiteY95" fmla="*/ 195935 h 812606"/>
                <a:gd name="connsiteX96" fmla="*/ 11415192 w 12346893"/>
                <a:gd name="connsiteY96" fmla="*/ 187311 h 812606"/>
                <a:gd name="connsiteX97" fmla="*/ 11424728 w 12346893"/>
                <a:gd name="connsiteY97" fmla="*/ 204976 h 812606"/>
                <a:gd name="connsiteX98" fmla="*/ 11864557 w 12346893"/>
                <a:gd name="connsiteY98" fmla="*/ 492302 h 812606"/>
                <a:gd name="connsiteX99" fmla="*/ 12329384 w 12346893"/>
                <a:gd name="connsiteY99" fmla="*/ 159808 h 812606"/>
                <a:gd name="connsiteX100" fmla="*/ 12346893 w 12346893"/>
                <a:gd name="connsiteY100" fmla="*/ 119324 h 812606"/>
                <a:gd name="connsiteX101" fmla="*/ 12329210 w 12346893"/>
                <a:gd name="connsiteY101" fmla="*/ 177225 h 812606"/>
                <a:gd name="connsiteX102" fmla="*/ 11735544 w 12346893"/>
                <a:gd name="connsiteY102" fmla="*/ 660610 h 812606"/>
                <a:gd name="connsiteX103" fmla="*/ 11365117 w 12346893"/>
                <a:gd name="connsiteY103" fmla="*/ 512014 h 812606"/>
                <a:gd name="connsiteX104" fmla="*/ 11316911 w 12346893"/>
                <a:gd name="connsiteY104" fmla="*/ 464675 h 812606"/>
                <a:gd name="connsiteX105" fmla="*/ 11312596 w 12346893"/>
                <a:gd name="connsiteY105" fmla="*/ 473298 h 812606"/>
                <a:gd name="connsiteX106" fmla="*/ 11303061 w 12346893"/>
                <a:gd name="connsiteY106" fmla="*/ 455634 h 812606"/>
                <a:gd name="connsiteX107" fmla="*/ 10863232 w 12346893"/>
                <a:gd name="connsiteY107" fmla="*/ 168308 h 812606"/>
                <a:gd name="connsiteX108" fmla="*/ 10440170 w 12346893"/>
                <a:gd name="connsiteY108" fmla="*/ 428741 h 812606"/>
                <a:gd name="connsiteX109" fmla="*/ 10439918 w 12346893"/>
                <a:gd name="connsiteY109" fmla="*/ 429150 h 812606"/>
                <a:gd name="connsiteX110" fmla="*/ 10438426 w 12346893"/>
                <a:gd name="connsiteY110" fmla="*/ 432244 h 812606"/>
                <a:gd name="connsiteX111" fmla="*/ 10411639 w 12346893"/>
                <a:gd name="connsiteY111" fmla="*/ 480214 h 812606"/>
                <a:gd name="connsiteX112" fmla="*/ 10398385 w 12346893"/>
                <a:gd name="connsiteY112" fmla="*/ 500849 h 812606"/>
                <a:gd name="connsiteX113" fmla="*/ 10380895 w 12346893"/>
                <a:gd name="connsiteY113" fmla="*/ 541285 h 812606"/>
                <a:gd name="connsiteX114" fmla="*/ 10388586 w 12346893"/>
                <a:gd name="connsiteY114" fmla="*/ 516101 h 812606"/>
                <a:gd name="connsiteX115" fmla="*/ 10382477 w 12346893"/>
                <a:gd name="connsiteY115" fmla="*/ 525613 h 812606"/>
                <a:gd name="connsiteX116" fmla="*/ 9890724 w 12346893"/>
                <a:gd name="connsiteY116" fmla="*/ 812603 h 812606"/>
                <a:gd name="connsiteX117" fmla="*/ 9520297 w 12346893"/>
                <a:gd name="connsiteY117" fmla="*/ 664007 h 812606"/>
                <a:gd name="connsiteX118" fmla="*/ 9472091 w 12346893"/>
                <a:gd name="connsiteY118" fmla="*/ 616668 h 812606"/>
                <a:gd name="connsiteX119" fmla="*/ 9467777 w 12346893"/>
                <a:gd name="connsiteY119" fmla="*/ 625292 h 812606"/>
                <a:gd name="connsiteX120" fmla="*/ 9458242 w 12346893"/>
                <a:gd name="connsiteY120" fmla="*/ 607627 h 812606"/>
                <a:gd name="connsiteX121" fmla="*/ 9018413 w 12346893"/>
                <a:gd name="connsiteY121" fmla="*/ 320302 h 812606"/>
                <a:gd name="connsiteX122" fmla="*/ 8752802 w 12346893"/>
                <a:gd name="connsiteY122" fmla="*/ 411089 h 812606"/>
                <a:gd name="connsiteX123" fmla="*/ 8707595 w 12346893"/>
                <a:gd name="connsiteY123" fmla="*/ 449000 h 812606"/>
                <a:gd name="connsiteX124" fmla="*/ 8702022 w 12346893"/>
                <a:gd name="connsiteY124" fmla="*/ 456073 h 812606"/>
                <a:gd name="connsiteX125" fmla="*/ 8667901 w 12346893"/>
                <a:gd name="connsiteY125" fmla="*/ 488902 h 812606"/>
                <a:gd name="connsiteX126" fmla="*/ 8642820 w 12346893"/>
                <a:gd name="connsiteY126" fmla="*/ 515951 h 812606"/>
                <a:gd name="connsiteX127" fmla="*/ 8553585 w 12346893"/>
                <a:gd name="connsiteY127" fmla="*/ 652795 h 812606"/>
                <a:gd name="connsiteX128" fmla="*/ 8536075 w 12346893"/>
                <a:gd name="connsiteY128" fmla="*/ 693279 h 812606"/>
                <a:gd name="connsiteX129" fmla="*/ 8553759 w 12346893"/>
                <a:gd name="connsiteY129" fmla="*/ 635378 h 812606"/>
                <a:gd name="connsiteX130" fmla="*/ 8590098 w 12346893"/>
                <a:gd name="connsiteY130" fmla="*/ 553928 h 812606"/>
                <a:gd name="connsiteX131" fmla="*/ 8548818 w 12346893"/>
                <a:gd name="connsiteY131" fmla="*/ 583206 h 812606"/>
                <a:gd name="connsiteX132" fmla="*/ 8275246 w 12346893"/>
                <a:gd name="connsiteY132" fmla="*/ 660611 h 812606"/>
                <a:gd name="connsiteX133" fmla="*/ 7904819 w 12346893"/>
                <a:gd name="connsiteY133" fmla="*/ 512015 h 812606"/>
                <a:gd name="connsiteX134" fmla="*/ 7856612 w 12346893"/>
                <a:gd name="connsiteY134" fmla="*/ 464676 h 812606"/>
                <a:gd name="connsiteX135" fmla="*/ 7852299 w 12346893"/>
                <a:gd name="connsiteY135" fmla="*/ 473299 h 812606"/>
                <a:gd name="connsiteX136" fmla="*/ 7842763 w 12346893"/>
                <a:gd name="connsiteY136" fmla="*/ 455635 h 812606"/>
                <a:gd name="connsiteX137" fmla="*/ 7402933 w 12346893"/>
                <a:gd name="connsiteY137" fmla="*/ 168309 h 812606"/>
                <a:gd name="connsiteX138" fmla="*/ 6979871 w 12346893"/>
                <a:gd name="connsiteY138" fmla="*/ 428742 h 812606"/>
                <a:gd name="connsiteX139" fmla="*/ 6979620 w 12346893"/>
                <a:gd name="connsiteY139" fmla="*/ 429151 h 812606"/>
                <a:gd name="connsiteX140" fmla="*/ 6978128 w 12346893"/>
                <a:gd name="connsiteY140" fmla="*/ 432245 h 812606"/>
                <a:gd name="connsiteX141" fmla="*/ 6951342 w 12346893"/>
                <a:gd name="connsiteY141" fmla="*/ 480215 h 812606"/>
                <a:gd name="connsiteX142" fmla="*/ 6938086 w 12346893"/>
                <a:gd name="connsiteY142" fmla="*/ 500850 h 812606"/>
                <a:gd name="connsiteX143" fmla="*/ 6920597 w 12346893"/>
                <a:gd name="connsiteY143" fmla="*/ 541286 h 812606"/>
                <a:gd name="connsiteX144" fmla="*/ 6928288 w 12346893"/>
                <a:gd name="connsiteY144" fmla="*/ 516102 h 812606"/>
                <a:gd name="connsiteX145" fmla="*/ 6922178 w 12346893"/>
                <a:gd name="connsiteY145" fmla="*/ 525614 h 812606"/>
                <a:gd name="connsiteX146" fmla="*/ 6430427 w 12346893"/>
                <a:gd name="connsiteY146" fmla="*/ 812604 h 812606"/>
                <a:gd name="connsiteX147" fmla="*/ 6059999 w 12346893"/>
                <a:gd name="connsiteY147" fmla="*/ 664008 h 812606"/>
                <a:gd name="connsiteX148" fmla="*/ 6011793 w 12346893"/>
                <a:gd name="connsiteY148" fmla="*/ 616669 h 812606"/>
                <a:gd name="connsiteX149" fmla="*/ 6007479 w 12346893"/>
                <a:gd name="connsiteY149" fmla="*/ 625293 h 812606"/>
                <a:gd name="connsiteX150" fmla="*/ 5997944 w 12346893"/>
                <a:gd name="connsiteY150" fmla="*/ 607628 h 812606"/>
                <a:gd name="connsiteX151" fmla="*/ 5558114 w 12346893"/>
                <a:gd name="connsiteY151" fmla="*/ 320302 h 812606"/>
                <a:gd name="connsiteX152" fmla="*/ 5292505 w 12346893"/>
                <a:gd name="connsiteY152" fmla="*/ 411089 h 812606"/>
                <a:gd name="connsiteX153" fmla="*/ 5247300 w 12346893"/>
                <a:gd name="connsiteY153" fmla="*/ 448999 h 812606"/>
                <a:gd name="connsiteX154" fmla="*/ 5241724 w 12346893"/>
                <a:gd name="connsiteY154" fmla="*/ 456075 h 812606"/>
                <a:gd name="connsiteX155" fmla="*/ 5207594 w 12346893"/>
                <a:gd name="connsiteY155" fmla="*/ 488913 h 812606"/>
                <a:gd name="connsiteX156" fmla="*/ 5182522 w 12346893"/>
                <a:gd name="connsiteY156" fmla="*/ 515952 h 812606"/>
                <a:gd name="connsiteX157" fmla="*/ 5129799 w 12346893"/>
                <a:gd name="connsiteY157" fmla="*/ 553930 h 812606"/>
                <a:gd name="connsiteX158" fmla="*/ 5088520 w 12346893"/>
                <a:gd name="connsiteY158" fmla="*/ 583208 h 812606"/>
                <a:gd name="connsiteX159" fmla="*/ 4814948 w 12346893"/>
                <a:gd name="connsiteY159" fmla="*/ 660613 h 812606"/>
                <a:gd name="connsiteX160" fmla="*/ 4444521 w 12346893"/>
                <a:gd name="connsiteY160" fmla="*/ 512017 h 812606"/>
                <a:gd name="connsiteX161" fmla="*/ 4396314 w 12346893"/>
                <a:gd name="connsiteY161" fmla="*/ 464678 h 812606"/>
                <a:gd name="connsiteX162" fmla="*/ 4392001 w 12346893"/>
                <a:gd name="connsiteY162" fmla="*/ 473301 h 812606"/>
                <a:gd name="connsiteX163" fmla="*/ 4382465 w 12346893"/>
                <a:gd name="connsiteY163" fmla="*/ 455637 h 812606"/>
                <a:gd name="connsiteX164" fmla="*/ 3942636 w 12346893"/>
                <a:gd name="connsiteY164" fmla="*/ 168311 h 812606"/>
                <a:gd name="connsiteX165" fmla="*/ 3519574 w 12346893"/>
                <a:gd name="connsiteY165" fmla="*/ 428744 h 812606"/>
                <a:gd name="connsiteX166" fmla="*/ 3519322 w 12346893"/>
                <a:gd name="connsiteY166" fmla="*/ 429153 h 812606"/>
                <a:gd name="connsiteX167" fmla="*/ 3517830 w 12346893"/>
                <a:gd name="connsiteY167" fmla="*/ 432247 h 812606"/>
                <a:gd name="connsiteX168" fmla="*/ 3491044 w 12346893"/>
                <a:gd name="connsiteY168" fmla="*/ 480217 h 812606"/>
                <a:gd name="connsiteX169" fmla="*/ 3477788 w 12346893"/>
                <a:gd name="connsiteY169" fmla="*/ 500852 h 812606"/>
                <a:gd name="connsiteX170" fmla="*/ 3460299 w 12346893"/>
                <a:gd name="connsiteY170" fmla="*/ 541288 h 812606"/>
                <a:gd name="connsiteX171" fmla="*/ 3467991 w 12346893"/>
                <a:gd name="connsiteY171" fmla="*/ 516104 h 812606"/>
                <a:gd name="connsiteX172" fmla="*/ 3461880 w 12346893"/>
                <a:gd name="connsiteY172" fmla="*/ 525616 h 812606"/>
                <a:gd name="connsiteX173" fmla="*/ 2970129 w 12346893"/>
                <a:gd name="connsiteY173" fmla="*/ 812606 h 812606"/>
                <a:gd name="connsiteX174" fmla="*/ 2599702 w 12346893"/>
                <a:gd name="connsiteY174" fmla="*/ 664010 h 812606"/>
                <a:gd name="connsiteX175" fmla="*/ 2551495 w 12346893"/>
                <a:gd name="connsiteY175" fmla="*/ 616671 h 812606"/>
                <a:gd name="connsiteX176" fmla="*/ 2547182 w 12346893"/>
                <a:gd name="connsiteY176" fmla="*/ 625295 h 812606"/>
                <a:gd name="connsiteX177" fmla="*/ 2537646 w 12346893"/>
                <a:gd name="connsiteY177" fmla="*/ 607630 h 812606"/>
                <a:gd name="connsiteX178" fmla="*/ 2097817 w 12346893"/>
                <a:gd name="connsiteY178" fmla="*/ 320304 h 812606"/>
                <a:gd name="connsiteX179" fmla="*/ 1832207 w 12346893"/>
                <a:gd name="connsiteY179" fmla="*/ 411091 h 812606"/>
                <a:gd name="connsiteX180" fmla="*/ 1787003 w 12346893"/>
                <a:gd name="connsiteY180" fmla="*/ 449001 h 812606"/>
                <a:gd name="connsiteX181" fmla="*/ 1781426 w 12346893"/>
                <a:gd name="connsiteY181" fmla="*/ 456077 h 812606"/>
                <a:gd name="connsiteX182" fmla="*/ 1747297 w 12346893"/>
                <a:gd name="connsiteY182" fmla="*/ 488915 h 812606"/>
                <a:gd name="connsiteX183" fmla="*/ 1722225 w 12346893"/>
                <a:gd name="connsiteY183" fmla="*/ 515954 h 812606"/>
                <a:gd name="connsiteX184" fmla="*/ 1669501 w 12346893"/>
                <a:gd name="connsiteY184" fmla="*/ 553933 h 812606"/>
                <a:gd name="connsiteX185" fmla="*/ 1628223 w 12346893"/>
                <a:gd name="connsiteY185" fmla="*/ 583210 h 812606"/>
                <a:gd name="connsiteX186" fmla="*/ 1354650 w 12346893"/>
                <a:gd name="connsiteY186" fmla="*/ 660615 h 812606"/>
                <a:gd name="connsiteX187" fmla="*/ 984223 w 12346893"/>
                <a:gd name="connsiteY187" fmla="*/ 512019 h 812606"/>
                <a:gd name="connsiteX188" fmla="*/ 936017 w 12346893"/>
                <a:gd name="connsiteY188" fmla="*/ 464680 h 812606"/>
                <a:gd name="connsiteX189" fmla="*/ 931703 w 12346893"/>
                <a:gd name="connsiteY189" fmla="*/ 473303 h 812606"/>
                <a:gd name="connsiteX190" fmla="*/ 922167 w 12346893"/>
                <a:gd name="connsiteY190" fmla="*/ 455639 h 812606"/>
                <a:gd name="connsiteX191" fmla="*/ 482338 w 12346893"/>
                <a:gd name="connsiteY191" fmla="*/ 168313 h 812606"/>
                <a:gd name="connsiteX192" fmla="*/ 59276 w 12346893"/>
                <a:gd name="connsiteY192" fmla="*/ 428746 h 812606"/>
                <a:gd name="connsiteX193" fmla="*/ 59024 w 12346893"/>
                <a:gd name="connsiteY193" fmla="*/ 429155 h 812606"/>
                <a:gd name="connsiteX194" fmla="*/ 57532 w 12346893"/>
                <a:gd name="connsiteY194" fmla="*/ 432249 h 812606"/>
                <a:gd name="connsiteX195" fmla="*/ 30746 w 12346893"/>
                <a:gd name="connsiteY195" fmla="*/ 480219 h 812606"/>
                <a:gd name="connsiteX196" fmla="*/ 17490 w 12346893"/>
                <a:gd name="connsiteY196" fmla="*/ 500854 h 812606"/>
                <a:gd name="connsiteX197" fmla="*/ 1 w 12346893"/>
                <a:gd name="connsiteY197" fmla="*/ 541290 h 812606"/>
                <a:gd name="connsiteX198" fmla="*/ 7693 w 12346893"/>
                <a:gd name="connsiteY198" fmla="*/ 516106 h 812606"/>
                <a:gd name="connsiteX199" fmla="*/ 1582 w 12346893"/>
                <a:gd name="connsiteY199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859253 w 12346891"/>
                <a:gd name="connsiteY19" fmla="*/ 296657 h 812606"/>
                <a:gd name="connsiteX20" fmla="*/ 1911977 w 12346891"/>
                <a:gd name="connsiteY20" fmla="*/ 258678 h 812606"/>
                <a:gd name="connsiteX21" fmla="*/ 1953255 w 12346891"/>
                <a:gd name="connsiteY21" fmla="*/ 229401 h 812606"/>
                <a:gd name="connsiteX22" fmla="*/ 2226828 w 12346891"/>
                <a:gd name="connsiteY22" fmla="*/ 151996 h 812606"/>
                <a:gd name="connsiteX23" fmla="*/ 2597255 w 12346891"/>
                <a:gd name="connsiteY23" fmla="*/ 300592 h 812606"/>
                <a:gd name="connsiteX24" fmla="*/ 2645461 w 12346891"/>
                <a:gd name="connsiteY24" fmla="*/ 347931 h 812606"/>
                <a:gd name="connsiteX25" fmla="*/ 2649775 w 12346891"/>
                <a:gd name="connsiteY25" fmla="*/ 339308 h 812606"/>
                <a:gd name="connsiteX26" fmla="*/ 2659311 w 12346891"/>
                <a:gd name="connsiteY26" fmla="*/ 356972 h 812606"/>
                <a:gd name="connsiteX27" fmla="*/ 3099140 w 12346891"/>
                <a:gd name="connsiteY27" fmla="*/ 644298 h 812606"/>
                <a:gd name="connsiteX28" fmla="*/ 3522202 w 12346891"/>
                <a:gd name="connsiteY28" fmla="*/ 383865 h 812606"/>
                <a:gd name="connsiteX29" fmla="*/ 3522454 w 12346891"/>
                <a:gd name="connsiteY29" fmla="*/ 383456 h 812606"/>
                <a:gd name="connsiteX30" fmla="*/ 3550732 w 12346891"/>
                <a:gd name="connsiteY30" fmla="*/ 332392 h 812606"/>
                <a:gd name="connsiteX31" fmla="*/ 3581477 w 12346891"/>
                <a:gd name="connsiteY31" fmla="*/ 271321 h 812606"/>
                <a:gd name="connsiteX32" fmla="*/ 3573785 w 12346891"/>
                <a:gd name="connsiteY32" fmla="*/ 296505 h 812606"/>
                <a:gd name="connsiteX33" fmla="*/ 3579895 w 12346891"/>
                <a:gd name="connsiteY33" fmla="*/ 286993 h 812606"/>
                <a:gd name="connsiteX34" fmla="*/ 4071647 w 12346891"/>
                <a:gd name="connsiteY34" fmla="*/ 3 h 812606"/>
                <a:gd name="connsiteX35" fmla="*/ 4442074 w 12346891"/>
                <a:gd name="connsiteY35" fmla="*/ 148599 h 812606"/>
                <a:gd name="connsiteX36" fmla="*/ 4490280 w 12346891"/>
                <a:gd name="connsiteY36" fmla="*/ 195938 h 812606"/>
                <a:gd name="connsiteX37" fmla="*/ 4494594 w 12346891"/>
                <a:gd name="connsiteY37" fmla="*/ 187314 h 812606"/>
                <a:gd name="connsiteX38" fmla="*/ 4504130 w 12346891"/>
                <a:gd name="connsiteY38" fmla="*/ 204979 h 812606"/>
                <a:gd name="connsiteX39" fmla="*/ 4943959 w 12346891"/>
                <a:gd name="connsiteY39" fmla="*/ 492304 h 812606"/>
                <a:gd name="connsiteX40" fmla="*/ 5209569 w 12346891"/>
                <a:gd name="connsiteY40" fmla="*/ 401517 h 812606"/>
                <a:gd name="connsiteX41" fmla="*/ 5254773 w 12346891"/>
                <a:gd name="connsiteY41" fmla="*/ 363608 h 812606"/>
                <a:gd name="connsiteX42" fmla="*/ 5260350 w 12346891"/>
                <a:gd name="connsiteY42" fmla="*/ 356532 h 812606"/>
                <a:gd name="connsiteX43" fmla="*/ 5294479 w 12346891"/>
                <a:gd name="connsiteY43" fmla="*/ 323694 h 812606"/>
                <a:gd name="connsiteX44" fmla="*/ 5319551 w 12346891"/>
                <a:gd name="connsiteY44" fmla="*/ 296655 h 812606"/>
                <a:gd name="connsiteX45" fmla="*/ 5408612 w 12346891"/>
                <a:gd name="connsiteY45" fmla="*/ 177228 h 812606"/>
                <a:gd name="connsiteX46" fmla="*/ 5372274 w 12346891"/>
                <a:gd name="connsiteY46" fmla="*/ 258677 h 812606"/>
                <a:gd name="connsiteX47" fmla="*/ 5413553 w 12346891"/>
                <a:gd name="connsiteY47" fmla="*/ 229399 h 812606"/>
                <a:gd name="connsiteX48" fmla="*/ 5687126 w 12346891"/>
                <a:gd name="connsiteY48" fmla="*/ 151994 h 812606"/>
                <a:gd name="connsiteX49" fmla="*/ 6057553 w 12346891"/>
                <a:gd name="connsiteY49" fmla="*/ 300590 h 812606"/>
                <a:gd name="connsiteX50" fmla="*/ 6105759 w 12346891"/>
                <a:gd name="connsiteY50" fmla="*/ 347929 h 812606"/>
                <a:gd name="connsiteX51" fmla="*/ 6110073 w 12346891"/>
                <a:gd name="connsiteY51" fmla="*/ 339306 h 812606"/>
                <a:gd name="connsiteX52" fmla="*/ 6119609 w 12346891"/>
                <a:gd name="connsiteY52" fmla="*/ 356970 h 812606"/>
                <a:gd name="connsiteX53" fmla="*/ 6559437 w 12346891"/>
                <a:gd name="connsiteY53" fmla="*/ 644296 h 812606"/>
                <a:gd name="connsiteX54" fmla="*/ 6982500 w 12346891"/>
                <a:gd name="connsiteY54" fmla="*/ 383863 h 812606"/>
                <a:gd name="connsiteX55" fmla="*/ 6982751 w 12346891"/>
                <a:gd name="connsiteY55" fmla="*/ 383454 h 812606"/>
                <a:gd name="connsiteX56" fmla="*/ 6984244 w 12346891"/>
                <a:gd name="connsiteY56" fmla="*/ 380360 h 812606"/>
                <a:gd name="connsiteX57" fmla="*/ 7011030 w 12346891"/>
                <a:gd name="connsiteY57" fmla="*/ 332390 h 812606"/>
                <a:gd name="connsiteX58" fmla="*/ 7024284 w 12346891"/>
                <a:gd name="connsiteY58" fmla="*/ 311755 h 812606"/>
                <a:gd name="connsiteX59" fmla="*/ 7041775 w 12346891"/>
                <a:gd name="connsiteY59" fmla="*/ 271319 h 812606"/>
                <a:gd name="connsiteX60" fmla="*/ 7034083 w 12346891"/>
                <a:gd name="connsiteY60" fmla="*/ 296503 h 812606"/>
                <a:gd name="connsiteX61" fmla="*/ 7040193 w 12346891"/>
                <a:gd name="connsiteY61" fmla="*/ 286991 h 812606"/>
                <a:gd name="connsiteX62" fmla="*/ 7531945 w 12346891"/>
                <a:gd name="connsiteY62" fmla="*/ 1 h 812606"/>
                <a:gd name="connsiteX63" fmla="*/ 7902372 w 12346891"/>
                <a:gd name="connsiteY63" fmla="*/ 148597 h 812606"/>
                <a:gd name="connsiteX64" fmla="*/ 7950578 w 12346891"/>
                <a:gd name="connsiteY64" fmla="*/ 195936 h 812606"/>
                <a:gd name="connsiteX65" fmla="*/ 7954892 w 12346891"/>
                <a:gd name="connsiteY65" fmla="*/ 187312 h 812606"/>
                <a:gd name="connsiteX66" fmla="*/ 7964428 w 12346891"/>
                <a:gd name="connsiteY66" fmla="*/ 204977 h 812606"/>
                <a:gd name="connsiteX67" fmla="*/ 8404256 w 12346891"/>
                <a:gd name="connsiteY67" fmla="*/ 492302 h 812606"/>
                <a:gd name="connsiteX68" fmla="*/ 8669867 w 12346891"/>
                <a:gd name="connsiteY68" fmla="*/ 401515 h 812606"/>
                <a:gd name="connsiteX69" fmla="*/ 8715074 w 12346891"/>
                <a:gd name="connsiteY69" fmla="*/ 363604 h 812606"/>
                <a:gd name="connsiteX70" fmla="*/ 8720648 w 12346891"/>
                <a:gd name="connsiteY70" fmla="*/ 356531 h 812606"/>
                <a:gd name="connsiteX71" fmla="*/ 8754768 w 12346891"/>
                <a:gd name="connsiteY71" fmla="*/ 323702 h 812606"/>
                <a:gd name="connsiteX72" fmla="*/ 8779849 w 12346891"/>
                <a:gd name="connsiteY72" fmla="*/ 296653 h 812606"/>
                <a:gd name="connsiteX73" fmla="*/ 8869084 w 12346891"/>
                <a:gd name="connsiteY73" fmla="*/ 159809 h 812606"/>
                <a:gd name="connsiteX74" fmla="*/ 8886594 w 12346891"/>
                <a:gd name="connsiteY74" fmla="*/ 119325 h 812606"/>
                <a:gd name="connsiteX75" fmla="*/ 8868910 w 12346891"/>
                <a:gd name="connsiteY75" fmla="*/ 177226 h 812606"/>
                <a:gd name="connsiteX76" fmla="*/ 8832571 w 12346891"/>
                <a:gd name="connsiteY76" fmla="*/ 258676 h 812606"/>
                <a:gd name="connsiteX77" fmla="*/ 8873851 w 12346891"/>
                <a:gd name="connsiteY77" fmla="*/ 229399 h 812606"/>
                <a:gd name="connsiteX78" fmla="*/ 9147424 w 12346891"/>
                <a:gd name="connsiteY78" fmla="*/ 151993 h 812606"/>
                <a:gd name="connsiteX79" fmla="*/ 9517851 w 12346891"/>
                <a:gd name="connsiteY79" fmla="*/ 300589 h 812606"/>
                <a:gd name="connsiteX80" fmla="*/ 9566057 w 12346891"/>
                <a:gd name="connsiteY80" fmla="*/ 347928 h 812606"/>
                <a:gd name="connsiteX81" fmla="*/ 9570371 w 12346891"/>
                <a:gd name="connsiteY81" fmla="*/ 339305 h 812606"/>
                <a:gd name="connsiteX82" fmla="*/ 9579906 w 12346891"/>
                <a:gd name="connsiteY82" fmla="*/ 356969 h 812606"/>
                <a:gd name="connsiteX83" fmla="*/ 10019736 w 12346891"/>
                <a:gd name="connsiteY83" fmla="*/ 644295 h 812606"/>
                <a:gd name="connsiteX84" fmla="*/ 10442798 w 12346891"/>
                <a:gd name="connsiteY84" fmla="*/ 383862 h 812606"/>
                <a:gd name="connsiteX85" fmla="*/ 10443050 w 12346891"/>
                <a:gd name="connsiteY85" fmla="*/ 383453 h 812606"/>
                <a:gd name="connsiteX86" fmla="*/ 10444542 w 12346891"/>
                <a:gd name="connsiteY86" fmla="*/ 380359 h 812606"/>
                <a:gd name="connsiteX87" fmla="*/ 10471328 w 12346891"/>
                <a:gd name="connsiteY87" fmla="*/ 332389 h 812606"/>
                <a:gd name="connsiteX88" fmla="*/ 10484583 w 12346891"/>
                <a:gd name="connsiteY88" fmla="*/ 311754 h 812606"/>
                <a:gd name="connsiteX89" fmla="*/ 10502072 w 12346891"/>
                <a:gd name="connsiteY89" fmla="*/ 271318 h 812606"/>
                <a:gd name="connsiteX90" fmla="*/ 10494381 w 12346891"/>
                <a:gd name="connsiteY90" fmla="*/ 296502 h 812606"/>
                <a:gd name="connsiteX91" fmla="*/ 10500491 w 12346891"/>
                <a:gd name="connsiteY91" fmla="*/ 286990 h 812606"/>
                <a:gd name="connsiteX92" fmla="*/ 10992243 w 12346891"/>
                <a:gd name="connsiteY92" fmla="*/ 0 h 812606"/>
                <a:gd name="connsiteX93" fmla="*/ 11362670 w 12346891"/>
                <a:gd name="connsiteY93" fmla="*/ 148596 h 812606"/>
                <a:gd name="connsiteX94" fmla="*/ 11410876 w 12346891"/>
                <a:gd name="connsiteY94" fmla="*/ 195935 h 812606"/>
                <a:gd name="connsiteX95" fmla="*/ 11415190 w 12346891"/>
                <a:gd name="connsiteY95" fmla="*/ 187311 h 812606"/>
                <a:gd name="connsiteX96" fmla="*/ 11424726 w 12346891"/>
                <a:gd name="connsiteY96" fmla="*/ 204976 h 812606"/>
                <a:gd name="connsiteX97" fmla="*/ 11864555 w 12346891"/>
                <a:gd name="connsiteY97" fmla="*/ 492302 h 812606"/>
                <a:gd name="connsiteX98" fmla="*/ 12329382 w 12346891"/>
                <a:gd name="connsiteY98" fmla="*/ 159808 h 812606"/>
                <a:gd name="connsiteX99" fmla="*/ 12346891 w 12346891"/>
                <a:gd name="connsiteY99" fmla="*/ 119324 h 812606"/>
                <a:gd name="connsiteX100" fmla="*/ 12329208 w 12346891"/>
                <a:gd name="connsiteY100" fmla="*/ 177225 h 812606"/>
                <a:gd name="connsiteX101" fmla="*/ 11735542 w 12346891"/>
                <a:gd name="connsiteY101" fmla="*/ 660610 h 812606"/>
                <a:gd name="connsiteX102" fmla="*/ 11365115 w 12346891"/>
                <a:gd name="connsiteY102" fmla="*/ 512014 h 812606"/>
                <a:gd name="connsiteX103" fmla="*/ 11316909 w 12346891"/>
                <a:gd name="connsiteY103" fmla="*/ 464675 h 812606"/>
                <a:gd name="connsiteX104" fmla="*/ 11312594 w 12346891"/>
                <a:gd name="connsiteY104" fmla="*/ 473298 h 812606"/>
                <a:gd name="connsiteX105" fmla="*/ 11303059 w 12346891"/>
                <a:gd name="connsiteY105" fmla="*/ 455634 h 812606"/>
                <a:gd name="connsiteX106" fmla="*/ 10863230 w 12346891"/>
                <a:gd name="connsiteY106" fmla="*/ 168308 h 812606"/>
                <a:gd name="connsiteX107" fmla="*/ 10440168 w 12346891"/>
                <a:gd name="connsiteY107" fmla="*/ 428741 h 812606"/>
                <a:gd name="connsiteX108" fmla="*/ 10439916 w 12346891"/>
                <a:gd name="connsiteY108" fmla="*/ 429150 h 812606"/>
                <a:gd name="connsiteX109" fmla="*/ 10438424 w 12346891"/>
                <a:gd name="connsiteY109" fmla="*/ 432244 h 812606"/>
                <a:gd name="connsiteX110" fmla="*/ 10411637 w 12346891"/>
                <a:gd name="connsiteY110" fmla="*/ 480214 h 812606"/>
                <a:gd name="connsiteX111" fmla="*/ 10398383 w 12346891"/>
                <a:gd name="connsiteY111" fmla="*/ 500849 h 812606"/>
                <a:gd name="connsiteX112" fmla="*/ 10380893 w 12346891"/>
                <a:gd name="connsiteY112" fmla="*/ 541285 h 812606"/>
                <a:gd name="connsiteX113" fmla="*/ 10388584 w 12346891"/>
                <a:gd name="connsiteY113" fmla="*/ 516101 h 812606"/>
                <a:gd name="connsiteX114" fmla="*/ 10382475 w 12346891"/>
                <a:gd name="connsiteY114" fmla="*/ 525613 h 812606"/>
                <a:gd name="connsiteX115" fmla="*/ 9890722 w 12346891"/>
                <a:gd name="connsiteY115" fmla="*/ 812603 h 812606"/>
                <a:gd name="connsiteX116" fmla="*/ 9520295 w 12346891"/>
                <a:gd name="connsiteY116" fmla="*/ 664007 h 812606"/>
                <a:gd name="connsiteX117" fmla="*/ 9472089 w 12346891"/>
                <a:gd name="connsiteY117" fmla="*/ 616668 h 812606"/>
                <a:gd name="connsiteX118" fmla="*/ 9467775 w 12346891"/>
                <a:gd name="connsiteY118" fmla="*/ 625292 h 812606"/>
                <a:gd name="connsiteX119" fmla="*/ 9458240 w 12346891"/>
                <a:gd name="connsiteY119" fmla="*/ 607627 h 812606"/>
                <a:gd name="connsiteX120" fmla="*/ 9018411 w 12346891"/>
                <a:gd name="connsiteY120" fmla="*/ 320302 h 812606"/>
                <a:gd name="connsiteX121" fmla="*/ 8752800 w 12346891"/>
                <a:gd name="connsiteY121" fmla="*/ 411089 h 812606"/>
                <a:gd name="connsiteX122" fmla="*/ 8707593 w 12346891"/>
                <a:gd name="connsiteY122" fmla="*/ 449000 h 812606"/>
                <a:gd name="connsiteX123" fmla="*/ 8702020 w 12346891"/>
                <a:gd name="connsiteY123" fmla="*/ 456073 h 812606"/>
                <a:gd name="connsiteX124" fmla="*/ 8667899 w 12346891"/>
                <a:gd name="connsiteY124" fmla="*/ 488902 h 812606"/>
                <a:gd name="connsiteX125" fmla="*/ 8642818 w 12346891"/>
                <a:gd name="connsiteY125" fmla="*/ 515951 h 812606"/>
                <a:gd name="connsiteX126" fmla="*/ 8553583 w 12346891"/>
                <a:gd name="connsiteY126" fmla="*/ 652795 h 812606"/>
                <a:gd name="connsiteX127" fmla="*/ 8536073 w 12346891"/>
                <a:gd name="connsiteY127" fmla="*/ 693279 h 812606"/>
                <a:gd name="connsiteX128" fmla="*/ 8553757 w 12346891"/>
                <a:gd name="connsiteY128" fmla="*/ 635378 h 812606"/>
                <a:gd name="connsiteX129" fmla="*/ 8590096 w 12346891"/>
                <a:gd name="connsiteY129" fmla="*/ 553928 h 812606"/>
                <a:gd name="connsiteX130" fmla="*/ 8548816 w 12346891"/>
                <a:gd name="connsiteY130" fmla="*/ 583206 h 812606"/>
                <a:gd name="connsiteX131" fmla="*/ 8275244 w 12346891"/>
                <a:gd name="connsiteY131" fmla="*/ 660611 h 812606"/>
                <a:gd name="connsiteX132" fmla="*/ 7904817 w 12346891"/>
                <a:gd name="connsiteY132" fmla="*/ 512015 h 812606"/>
                <a:gd name="connsiteX133" fmla="*/ 7856610 w 12346891"/>
                <a:gd name="connsiteY133" fmla="*/ 464676 h 812606"/>
                <a:gd name="connsiteX134" fmla="*/ 7852297 w 12346891"/>
                <a:gd name="connsiteY134" fmla="*/ 473299 h 812606"/>
                <a:gd name="connsiteX135" fmla="*/ 7842761 w 12346891"/>
                <a:gd name="connsiteY135" fmla="*/ 455635 h 812606"/>
                <a:gd name="connsiteX136" fmla="*/ 7402931 w 12346891"/>
                <a:gd name="connsiteY136" fmla="*/ 168309 h 812606"/>
                <a:gd name="connsiteX137" fmla="*/ 6979869 w 12346891"/>
                <a:gd name="connsiteY137" fmla="*/ 428742 h 812606"/>
                <a:gd name="connsiteX138" fmla="*/ 6979618 w 12346891"/>
                <a:gd name="connsiteY138" fmla="*/ 429151 h 812606"/>
                <a:gd name="connsiteX139" fmla="*/ 6978126 w 12346891"/>
                <a:gd name="connsiteY139" fmla="*/ 432245 h 812606"/>
                <a:gd name="connsiteX140" fmla="*/ 6951340 w 12346891"/>
                <a:gd name="connsiteY140" fmla="*/ 480215 h 812606"/>
                <a:gd name="connsiteX141" fmla="*/ 6938084 w 12346891"/>
                <a:gd name="connsiteY141" fmla="*/ 500850 h 812606"/>
                <a:gd name="connsiteX142" fmla="*/ 6920595 w 12346891"/>
                <a:gd name="connsiteY142" fmla="*/ 541286 h 812606"/>
                <a:gd name="connsiteX143" fmla="*/ 6928286 w 12346891"/>
                <a:gd name="connsiteY143" fmla="*/ 516102 h 812606"/>
                <a:gd name="connsiteX144" fmla="*/ 6922176 w 12346891"/>
                <a:gd name="connsiteY144" fmla="*/ 525614 h 812606"/>
                <a:gd name="connsiteX145" fmla="*/ 6430425 w 12346891"/>
                <a:gd name="connsiteY145" fmla="*/ 812604 h 812606"/>
                <a:gd name="connsiteX146" fmla="*/ 6059997 w 12346891"/>
                <a:gd name="connsiteY146" fmla="*/ 664008 h 812606"/>
                <a:gd name="connsiteX147" fmla="*/ 6011791 w 12346891"/>
                <a:gd name="connsiteY147" fmla="*/ 616669 h 812606"/>
                <a:gd name="connsiteX148" fmla="*/ 6007477 w 12346891"/>
                <a:gd name="connsiteY148" fmla="*/ 625293 h 812606"/>
                <a:gd name="connsiteX149" fmla="*/ 5997942 w 12346891"/>
                <a:gd name="connsiteY149" fmla="*/ 607628 h 812606"/>
                <a:gd name="connsiteX150" fmla="*/ 5558112 w 12346891"/>
                <a:gd name="connsiteY150" fmla="*/ 320302 h 812606"/>
                <a:gd name="connsiteX151" fmla="*/ 5292503 w 12346891"/>
                <a:gd name="connsiteY151" fmla="*/ 411089 h 812606"/>
                <a:gd name="connsiteX152" fmla="*/ 5247298 w 12346891"/>
                <a:gd name="connsiteY152" fmla="*/ 448999 h 812606"/>
                <a:gd name="connsiteX153" fmla="*/ 5241722 w 12346891"/>
                <a:gd name="connsiteY153" fmla="*/ 456075 h 812606"/>
                <a:gd name="connsiteX154" fmla="*/ 5207592 w 12346891"/>
                <a:gd name="connsiteY154" fmla="*/ 488913 h 812606"/>
                <a:gd name="connsiteX155" fmla="*/ 5182520 w 12346891"/>
                <a:gd name="connsiteY155" fmla="*/ 515952 h 812606"/>
                <a:gd name="connsiteX156" fmla="*/ 5129797 w 12346891"/>
                <a:gd name="connsiteY156" fmla="*/ 553930 h 812606"/>
                <a:gd name="connsiteX157" fmla="*/ 5088518 w 12346891"/>
                <a:gd name="connsiteY157" fmla="*/ 583208 h 812606"/>
                <a:gd name="connsiteX158" fmla="*/ 4814946 w 12346891"/>
                <a:gd name="connsiteY158" fmla="*/ 660613 h 812606"/>
                <a:gd name="connsiteX159" fmla="*/ 4444519 w 12346891"/>
                <a:gd name="connsiteY159" fmla="*/ 512017 h 812606"/>
                <a:gd name="connsiteX160" fmla="*/ 4396312 w 12346891"/>
                <a:gd name="connsiteY160" fmla="*/ 464678 h 812606"/>
                <a:gd name="connsiteX161" fmla="*/ 4391999 w 12346891"/>
                <a:gd name="connsiteY161" fmla="*/ 473301 h 812606"/>
                <a:gd name="connsiteX162" fmla="*/ 4382463 w 12346891"/>
                <a:gd name="connsiteY162" fmla="*/ 455637 h 812606"/>
                <a:gd name="connsiteX163" fmla="*/ 3942634 w 12346891"/>
                <a:gd name="connsiteY163" fmla="*/ 168311 h 812606"/>
                <a:gd name="connsiteX164" fmla="*/ 3519572 w 12346891"/>
                <a:gd name="connsiteY164" fmla="*/ 428744 h 812606"/>
                <a:gd name="connsiteX165" fmla="*/ 3519320 w 12346891"/>
                <a:gd name="connsiteY165" fmla="*/ 429153 h 812606"/>
                <a:gd name="connsiteX166" fmla="*/ 3517828 w 12346891"/>
                <a:gd name="connsiteY166" fmla="*/ 432247 h 812606"/>
                <a:gd name="connsiteX167" fmla="*/ 3491042 w 12346891"/>
                <a:gd name="connsiteY167" fmla="*/ 480217 h 812606"/>
                <a:gd name="connsiteX168" fmla="*/ 3477786 w 12346891"/>
                <a:gd name="connsiteY168" fmla="*/ 500852 h 812606"/>
                <a:gd name="connsiteX169" fmla="*/ 3460297 w 12346891"/>
                <a:gd name="connsiteY169" fmla="*/ 541288 h 812606"/>
                <a:gd name="connsiteX170" fmla="*/ 3467989 w 12346891"/>
                <a:gd name="connsiteY170" fmla="*/ 516104 h 812606"/>
                <a:gd name="connsiteX171" fmla="*/ 3461878 w 12346891"/>
                <a:gd name="connsiteY171" fmla="*/ 525616 h 812606"/>
                <a:gd name="connsiteX172" fmla="*/ 2970127 w 12346891"/>
                <a:gd name="connsiteY172" fmla="*/ 812606 h 812606"/>
                <a:gd name="connsiteX173" fmla="*/ 2599700 w 12346891"/>
                <a:gd name="connsiteY173" fmla="*/ 664010 h 812606"/>
                <a:gd name="connsiteX174" fmla="*/ 2551493 w 12346891"/>
                <a:gd name="connsiteY174" fmla="*/ 616671 h 812606"/>
                <a:gd name="connsiteX175" fmla="*/ 2547180 w 12346891"/>
                <a:gd name="connsiteY175" fmla="*/ 625295 h 812606"/>
                <a:gd name="connsiteX176" fmla="*/ 2537644 w 12346891"/>
                <a:gd name="connsiteY176" fmla="*/ 607630 h 812606"/>
                <a:gd name="connsiteX177" fmla="*/ 2097815 w 12346891"/>
                <a:gd name="connsiteY177" fmla="*/ 320304 h 812606"/>
                <a:gd name="connsiteX178" fmla="*/ 1832205 w 12346891"/>
                <a:gd name="connsiteY178" fmla="*/ 411091 h 812606"/>
                <a:gd name="connsiteX179" fmla="*/ 1787001 w 12346891"/>
                <a:gd name="connsiteY179" fmla="*/ 449001 h 812606"/>
                <a:gd name="connsiteX180" fmla="*/ 1781424 w 12346891"/>
                <a:gd name="connsiteY180" fmla="*/ 456077 h 812606"/>
                <a:gd name="connsiteX181" fmla="*/ 1747295 w 12346891"/>
                <a:gd name="connsiteY181" fmla="*/ 488915 h 812606"/>
                <a:gd name="connsiteX182" fmla="*/ 1722223 w 12346891"/>
                <a:gd name="connsiteY182" fmla="*/ 515954 h 812606"/>
                <a:gd name="connsiteX183" fmla="*/ 1669499 w 12346891"/>
                <a:gd name="connsiteY183" fmla="*/ 553933 h 812606"/>
                <a:gd name="connsiteX184" fmla="*/ 1628221 w 12346891"/>
                <a:gd name="connsiteY184" fmla="*/ 583210 h 812606"/>
                <a:gd name="connsiteX185" fmla="*/ 1354648 w 12346891"/>
                <a:gd name="connsiteY185" fmla="*/ 660615 h 812606"/>
                <a:gd name="connsiteX186" fmla="*/ 984221 w 12346891"/>
                <a:gd name="connsiteY186" fmla="*/ 512019 h 812606"/>
                <a:gd name="connsiteX187" fmla="*/ 936015 w 12346891"/>
                <a:gd name="connsiteY187" fmla="*/ 464680 h 812606"/>
                <a:gd name="connsiteX188" fmla="*/ 931701 w 12346891"/>
                <a:gd name="connsiteY188" fmla="*/ 473303 h 812606"/>
                <a:gd name="connsiteX189" fmla="*/ 922165 w 12346891"/>
                <a:gd name="connsiteY189" fmla="*/ 455639 h 812606"/>
                <a:gd name="connsiteX190" fmla="*/ 482336 w 12346891"/>
                <a:gd name="connsiteY190" fmla="*/ 168313 h 812606"/>
                <a:gd name="connsiteX191" fmla="*/ 59274 w 12346891"/>
                <a:gd name="connsiteY191" fmla="*/ 428746 h 812606"/>
                <a:gd name="connsiteX192" fmla="*/ 59022 w 12346891"/>
                <a:gd name="connsiteY192" fmla="*/ 429155 h 812606"/>
                <a:gd name="connsiteX193" fmla="*/ 57530 w 12346891"/>
                <a:gd name="connsiteY193" fmla="*/ 432249 h 812606"/>
                <a:gd name="connsiteX194" fmla="*/ 30744 w 12346891"/>
                <a:gd name="connsiteY194" fmla="*/ 480219 h 812606"/>
                <a:gd name="connsiteX195" fmla="*/ 17488 w 12346891"/>
                <a:gd name="connsiteY195" fmla="*/ 500854 h 812606"/>
                <a:gd name="connsiteX196" fmla="*/ -1 w 12346891"/>
                <a:gd name="connsiteY196" fmla="*/ 541290 h 812606"/>
                <a:gd name="connsiteX197" fmla="*/ 7691 w 12346891"/>
                <a:gd name="connsiteY197" fmla="*/ 516106 h 812606"/>
                <a:gd name="connsiteX198" fmla="*/ 1580 w 12346891"/>
                <a:gd name="connsiteY198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11979 w 12346893"/>
                <a:gd name="connsiteY20" fmla="*/ 258678 h 812606"/>
                <a:gd name="connsiteX21" fmla="*/ 1953257 w 12346893"/>
                <a:gd name="connsiteY21" fmla="*/ 229401 h 812606"/>
                <a:gd name="connsiteX22" fmla="*/ 2226830 w 12346893"/>
                <a:gd name="connsiteY22" fmla="*/ 151996 h 812606"/>
                <a:gd name="connsiteX23" fmla="*/ 2597257 w 12346893"/>
                <a:gd name="connsiteY23" fmla="*/ 300592 h 812606"/>
                <a:gd name="connsiteX24" fmla="*/ 2645463 w 12346893"/>
                <a:gd name="connsiteY24" fmla="*/ 347931 h 812606"/>
                <a:gd name="connsiteX25" fmla="*/ 2649777 w 12346893"/>
                <a:gd name="connsiteY25" fmla="*/ 339308 h 812606"/>
                <a:gd name="connsiteX26" fmla="*/ 2659313 w 12346893"/>
                <a:gd name="connsiteY26" fmla="*/ 356972 h 812606"/>
                <a:gd name="connsiteX27" fmla="*/ 3099142 w 12346893"/>
                <a:gd name="connsiteY27" fmla="*/ 644298 h 812606"/>
                <a:gd name="connsiteX28" fmla="*/ 3522204 w 12346893"/>
                <a:gd name="connsiteY28" fmla="*/ 383865 h 812606"/>
                <a:gd name="connsiteX29" fmla="*/ 3522456 w 12346893"/>
                <a:gd name="connsiteY29" fmla="*/ 383456 h 812606"/>
                <a:gd name="connsiteX30" fmla="*/ 3550734 w 12346893"/>
                <a:gd name="connsiteY30" fmla="*/ 332392 h 812606"/>
                <a:gd name="connsiteX31" fmla="*/ 3581479 w 12346893"/>
                <a:gd name="connsiteY31" fmla="*/ 271321 h 812606"/>
                <a:gd name="connsiteX32" fmla="*/ 3573787 w 12346893"/>
                <a:gd name="connsiteY32" fmla="*/ 296505 h 812606"/>
                <a:gd name="connsiteX33" fmla="*/ 3579897 w 12346893"/>
                <a:gd name="connsiteY33" fmla="*/ 286993 h 812606"/>
                <a:gd name="connsiteX34" fmla="*/ 4071649 w 12346893"/>
                <a:gd name="connsiteY34" fmla="*/ 3 h 812606"/>
                <a:gd name="connsiteX35" fmla="*/ 4442076 w 12346893"/>
                <a:gd name="connsiteY35" fmla="*/ 148599 h 812606"/>
                <a:gd name="connsiteX36" fmla="*/ 4490282 w 12346893"/>
                <a:gd name="connsiteY36" fmla="*/ 195938 h 812606"/>
                <a:gd name="connsiteX37" fmla="*/ 4494596 w 12346893"/>
                <a:gd name="connsiteY37" fmla="*/ 187314 h 812606"/>
                <a:gd name="connsiteX38" fmla="*/ 4504132 w 12346893"/>
                <a:gd name="connsiteY38" fmla="*/ 204979 h 812606"/>
                <a:gd name="connsiteX39" fmla="*/ 4943961 w 12346893"/>
                <a:gd name="connsiteY39" fmla="*/ 492304 h 812606"/>
                <a:gd name="connsiteX40" fmla="*/ 5209571 w 12346893"/>
                <a:gd name="connsiteY40" fmla="*/ 401517 h 812606"/>
                <a:gd name="connsiteX41" fmla="*/ 5254775 w 12346893"/>
                <a:gd name="connsiteY41" fmla="*/ 363608 h 812606"/>
                <a:gd name="connsiteX42" fmla="*/ 5260352 w 12346893"/>
                <a:gd name="connsiteY42" fmla="*/ 356532 h 812606"/>
                <a:gd name="connsiteX43" fmla="*/ 5294481 w 12346893"/>
                <a:gd name="connsiteY43" fmla="*/ 323694 h 812606"/>
                <a:gd name="connsiteX44" fmla="*/ 5319553 w 12346893"/>
                <a:gd name="connsiteY44" fmla="*/ 296655 h 812606"/>
                <a:gd name="connsiteX45" fmla="*/ 5408614 w 12346893"/>
                <a:gd name="connsiteY45" fmla="*/ 177228 h 812606"/>
                <a:gd name="connsiteX46" fmla="*/ 5372276 w 12346893"/>
                <a:gd name="connsiteY46" fmla="*/ 258677 h 812606"/>
                <a:gd name="connsiteX47" fmla="*/ 5413555 w 12346893"/>
                <a:gd name="connsiteY47" fmla="*/ 229399 h 812606"/>
                <a:gd name="connsiteX48" fmla="*/ 5687128 w 12346893"/>
                <a:gd name="connsiteY48" fmla="*/ 151994 h 812606"/>
                <a:gd name="connsiteX49" fmla="*/ 6057555 w 12346893"/>
                <a:gd name="connsiteY49" fmla="*/ 300590 h 812606"/>
                <a:gd name="connsiteX50" fmla="*/ 6105761 w 12346893"/>
                <a:gd name="connsiteY50" fmla="*/ 347929 h 812606"/>
                <a:gd name="connsiteX51" fmla="*/ 6110075 w 12346893"/>
                <a:gd name="connsiteY51" fmla="*/ 339306 h 812606"/>
                <a:gd name="connsiteX52" fmla="*/ 6119611 w 12346893"/>
                <a:gd name="connsiteY52" fmla="*/ 356970 h 812606"/>
                <a:gd name="connsiteX53" fmla="*/ 6559439 w 12346893"/>
                <a:gd name="connsiteY53" fmla="*/ 644296 h 812606"/>
                <a:gd name="connsiteX54" fmla="*/ 6982502 w 12346893"/>
                <a:gd name="connsiteY54" fmla="*/ 383863 h 812606"/>
                <a:gd name="connsiteX55" fmla="*/ 6982753 w 12346893"/>
                <a:gd name="connsiteY55" fmla="*/ 383454 h 812606"/>
                <a:gd name="connsiteX56" fmla="*/ 6984246 w 12346893"/>
                <a:gd name="connsiteY56" fmla="*/ 380360 h 812606"/>
                <a:gd name="connsiteX57" fmla="*/ 7011032 w 12346893"/>
                <a:gd name="connsiteY57" fmla="*/ 332390 h 812606"/>
                <a:gd name="connsiteX58" fmla="*/ 7024286 w 12346893"/>
                <a:gd name="connsiteY58" fmla="*/ 311755 h 812606"/>
                <a:gd name="connsiteX59" fmla="*/ 7041777 w 12346893"/>
                <a:gd name="connsiteY59" fmla="*/ 271319 h 812606"/>
                <a:gd name="connsiteX60" fmla="*/ 7034085 w 12346893"/>
                <a:gd name="connsiteY60" fmla="*/ 296503 h 812606"/>
                <a:gd name="connsiteX61" fmla="*/ 7040195 w 12346893"/>
                <a:gd name="connsiteY61" fmla="*/ 286991 h 812606"/>
                <a:gd name="connsiteX62" fmla="*/ 7531947 w 12346893"/>
                <a:gd name="connsiteY62" fmla="*/ 1 h 812606"/>
                <a:gd name="connsiteX63" fmla="*/ 7902374 w 12346893"/>
                <a:gd name="connsiteY63" fmla="*/ 148597 h 812606"/>
                <a:gd name="connsiteX64" fmla="*/ 7950580 w 12346893"/>
                <a:gd name="connsiteY64" fmla="*/ 195936 h 812606"/>
                <a:gd name="connsiteX65" fmla="*/ 7954894 w 12346893"/>
                <a:gd name="connsiteY65" fmla="*/ 187312 h 812606"/>
                <a:gd name="connsiteX66" fmla="*/ 7964430 w 12346893"/>
                <a:gd name="connsiteY66" fmla="*/ 204977 h 812606"/>
                <a:gd name="connsiteX67" fmla="*/ 8404258 w 12346893"/>
                <a:gd name="connsiteY67" fmla="*/ 492302 h 812606"/>
                <a:gd name="connsiteX68" fmla="*/ 8669869 w 12346893"/>
                <a:gd name="connsiteY68" fmla="*/ 401515 h 812606"/>
                <a:gd name="connsiteX69" fmla="*/ 8715076 w 12346893"/>
                <a:gd name="connsiteY69" fmla="*/ 363604 h 812606"/>
                <a:gd name="connsiteX70" fmla="*/ 8720650 w 12346893"/>
                <a:gd name="connsiteY70" fmla="*/ 356531 h 812606"/>
                <a:gd name="connsiteX71" fmla="*/ 8754770 w 12346893"/>
                <a:gd name="connsiteY71" fmla="*/ 323702 h 812606"/>
                <a:gd name="connsiteX72" fmla="*/ 8779851 w 12346893"/>
                <a:gd name="connsiteY72" fmla="*/ 296653 h 812606"/>
                <a:gd name="connsiteX73" fmla="*/ 8869086 w 12346893"/>
                <a:gd name="connsiteY73" fmla="*/ 159809 h 812606"/>
                <a:gd name="connsiteX74" fmla="*/ 8886596 w 12346893"/>
                <a:gd name="connsiteY74" fmla="*/ 119325 h 812606"/>
                <a:gd name="connsiteX75" fmla="*/ 8868912 w 12346893"/>
                <a:gd name="connsiteY75" fmla="*/ 177226 h 812606"/>
                <a:gd name="connsiteX76" fmla="*/ 8832573 w 12346893"/>
                <a:gd name="connsiteY76" fmla="*/ 258676 h 812606"/>
                <a:gd name="connsiteX77" fmla="*/ 8873853 w 12346893"/>
                <a:gd name="connsiteY77" fmla="*/ 229399 h 812606"/>
                <a:gd name="connsiteX78" fmla="*/ 9147426 w 12346893"/>
                <a:gd name="connsiteY78" fmla="*/ 151993 h 812606"/>
                <a:gd name="connsiteX79" fmla="*/ 9517853 w 12346893"/>
                <a:gd name="connsiteY79" fmla="*/ 300589 h 812606"/>
                <a:gd name="connsiteX80" fmla="*/ 9566059 w 12346893"/>
                <a:gd name="connsiteY80" fmla="*/ 347928 h 812606"/>
                <a:gd name="connsiteX81" fmla="*/ 9570373 w 12346893"/>
                <a:gd name="connsiteY81" fmla="*/ 339305 h 812606"/>
                <a:gd name="connsiteX82" fmla="*/ 9579908 w 12346893"/>
                <a:gd name="connsiteY82" fmla="*/ 356969 h 812606"/>
                <a:gd name="connsiteX83" fmla="*/ 10019738 w 12346893"/>
                <a:gd name="connsiteY83" fmla="*/ 644295 h 812606"/>
                <a:gd name="connsiteX84" fmla="*/ 10442800 w 12346893"/>
                <a:gd name="connsiteY84" fmla="*/ 383862 h 812606"/>
                <a:gd name="connsiteX85" fmla="*/ 10443052 w 12346893"/>
                <a:gd name="connsiteY85" fmla="*/ 383453 h 812606"/>
                <a:gd name="connsiteX86" fmla="*/ 10444544 w 12346893"/>
                <a:gd name="connsiteY86" fmla="*/ 380359 h 812606"/>
                <a:gd name="connsiteX87" fmla="*/ 10471330 w 12346893"/>
                <a:gd name="connsiteY87" fmla="*/ 332389 h 812606"/>
                <a:gd name="connsiteX88" fmla="*/ 10484585 w 12346893"/>
                <a:gd name="connsiteY88" fmla="*/ 311754 h 812606"/>
                <a:gd name="connsiteX89" fmla="*/ 10502074 w 12346893"/>
                <a:gd name="connsiteY89" fmla="*/ 271318 h 812606"/>
                <a:gd name="connsiteX90" fmla="*/ 10494383 w 12346893"/>
                <a:gd name="connsiteY90" fmla="*/ 296502 h 812606"/>
                <a:gd name="connsiteX91" fmla="*/ 10500493 w 12346893"/>
                <a:gd name="connsiteY91" fmla="*/ 286990 h 812606"/>
                <a:gd name="connsiteX92" fmla="*/ 10992245 w 12346893"/>
                <a:gd name="connsiteY92" fmla="*/ 0 h 812606"/>
                <a:gd name="connsiteX93" fmla="*/ 11362672 w 12346893"/>
                <a:gd name="connsiteY93" fmla="*/ 148596 h 812606"/>
                <a:gd name="connsiteX94" fmla="*/ 11410878 w 12346893"/>
                <a:gd name="connsiteY94" fmla="*/ 195935 h 812606"/>
                <a:gd name="connsiteX95" fmla="*/ 11415192 w 12346893"/>
                <a:gd name="connsiteY95" fmla="*/ 187311 h 812606"/>
                <a:gd name="connsiteX96" fmla="*/ 11424728 w 12346893"/>
                <a:gd name="connsiteY96" fmla="*/ 204976 h 812606"/>
                <a:gd name="connsiteX97" fmla="*/ 11864557 w 12346893"/>
                <a:gd name="connsiteY97" fmla="*/ 492302 h 812606"/>
                <a:gd name="connsiteX98" fmla="*/ 12329384 w 12346893"/>
                <a:gd name="connsiteY98" fmla="*/ 159808 h 812606"/>
                <a:gd name="connsiteX99" fmla="*/ 12346893 w 12346893"/>
                <a:gd name="connsiteY99" fmla="*/ 119324 h 812606"/>
                <a:gd name="connsiteX100" fmla="*/ 12329210 w 12346893"/>
                <a:gd name="connsiteY100" fmla="*/ 177225 h 812606"/>
                <a:gd name="connsiteX101" fmla="*/ 11735544 w 12346893"/>
                <a:gd name="connsiteY101" fmla="*/ 660610 h 812606"/>
                <a:gd name="connsiteX102" fmla="*/ 11365117 w 12346893"/>
                <a:gd name="connsiteY102" fmla="*/ 512014 h 812606"/>
                <a:gd name="connsiteX103" fmla="*/ 11316911 w 12346893"/>
                <a:gd name="connsiteY103" fmla="*/ 464675 h 812606"/>
                <a:gd name="connsiteX104" fmla="*/ 11312596 w 12346893"/>
                <a:gd name="connsiteY104" fmla="*/ 473298 h 812606"/>
                <a:gd name="connsiteX105" fmla="*/ 11303061 w 12346893"/>
                <a:gd name="connsiteY105" fmla="*/ 455634 h 812606"/>
                <a:gd name="connsiteX106" fmla="*/ 10863232 w 12346893"/>
                <a:gd name="connsiteY106" fmla="*/ 168308 h 812606"/>
                <a:gd name="connsiteX107" fmla="*/ 10440170 w 12346893"/>
                <a:gd name="connsiteY107" fmla="*/ 428741 h 812606"/>
                <a:gd name="connsiteX108" fmla="*/ 10439918 w 12346893"/>
                <a:gd name="connsiteY108" fmla="*/ 429150 h 812606"/>
                <a:gd name="connsiteX109" fmla="*/ 10438426 w 12346893"/>
                <a:gd name="connsiteY109" fmla="*/ 432244 h 812606"/>
                <a:gd name="connsiteX110" fmla="*/ 10411639 w 12346893"/>
                <a:gd name="connsiteY110" fmla="*/ 480214 h 812606"/>
                <a:gd name="connsiteX111" fmla="*/ 10398385 w 12346893"/>
                <a:gd name="connsiteY111" fmla="*/ 500849 h 812606"/>
                <a:gd name="connsiteX112" fmla="*/ 10380895 w 12346893"/>
                <a:gd name="connsiteY112" fmla="*/ 541285 h 812606"/>
                <a:gd name="connsiteX113" fmla="*/ 10388586 w 12346893"/>
                <a:gd name="connsiteY113" fmla="*/ 516101 h 812606"/>
                <a:gd name="connsiteX114" fmla="*/ 10382477 w 12346893"/>
                <a:gd name="connsiteY114" fmla="*/ 525613 h 812606"/>
                <a:gd name="connsiteX115" fmla="*/ 9890724 w 12346893"/>
                <a:gd name="connsiteY115" fmla="*/ 812603 h 812606"/>
                <a:gd name="connsiteX116" fmla="*/ 9520297 w 12346893"/>
                <a:gd name="connsiteY116" fmla="*/ 664007 h 812606"/>
                <a:gd name="connsiteX117" fmla="*/ 9472091 w 12346893"/>
                <a:gd name="connsiteY117" fmla="*/ 616668 h 812606"/>
                <a:gd name="connsiteX118" fmla="*/ 9467777 w 12346893"/>
                <a:gd name="connsiteY118" fmla="*/ 625292 h 812606"/>
                <a:gd name="connsiteX119" fmla="*/ 9458242 w 12346893"/>
                <a:gd name="connsiteY119" fmla="*/ 607627 h 812606"/>
                <a:gd name="connsiteX120" fmla="*/ 9018413 w 12346893"/>
                <a:gd name="connsiteY120" fmla="*/ 320302 h 812606"/>
                <a:gd name="connsiteX121" fmla="*/ 8752802 w 12346893"/>
                <a:gd name="connsiteY121" fmla="*/ 411089 h 812606"/>
                <a:gd name="connsiteX122" fmla="*/ 8707595 w 12346893"/>
                <a:gd name="connsiteY122" fmla="*/ 449000 h 812606"/>
                <a:gd name="connsiteX123" fmla="*/ 8702022 w 12346893"/>
                <a:gd name="connsiteY123" fmla="*/ 456073 h 812606"/>
                <a:gd name="connsiteX124" fmla="*/ 8667901 w 12346893"/>
                <a:gd name="connsiteY124" fmla="*/ 488902 h 812606"/>
                <a:gd name="connsiteX125" fmla="*/ 8642820 w 12346893"/>
                <a:gd name="connsiteY125" fmla="*/ 515951 h 812606"/>
                <a:gd name="connsiteX126" fmla="*/ 8553585 w 12346893"/>
                <a:gd name="connsiteY126" fmla="*/ 652795 h 812606"/>
                <a:gd name="connsiteX127" fmla="*/ 8536075 w 12346893"/>
                <a:gd name="connsiteY127" fmla="*/ 693279 h 812606"/>
                <a:gd name="connsiteX128" fmla="*/ 8553759 w 12346893"/>
                <a:gd name="connsiteY128" fmla="*/ 635378 h 812606"/>
                <a:gd name="connsiteX129" fmla="*/ 8590098 w 12346893"/>
                <a:gd name="connsiteY129" fmla="*/ 553928 h 812606"/>
                <a:gd name="connsiteX130" fmla="*/ 8548818 w 12346893"/>
                <a:gd name="connsiteY130" fmla="*/ 583206 h 812606"/>
                <a:gd name="connsiteX131" fmla="*/ 8275246 w 12346893"/>
                <a:gd name="connsiteY131" fmla="*/ 660611 h 812606"/>
                <a:gd name="connsiteX132" fmla="*/ 7904819 w 12346893"/>
                <a:gd name="connsiteY132" fmla="*/ 512015 h 812606"/>
                <a:gd name="connsiteX133" fmla="*/ 7856612 w 12346893"/>
                <a:gd name="connsiteY133" fmla="*/ 464676 h 812606"/>
                <a:gd name="connsiteX134" fmla="*/ 7852299 w 12346893"/>
                <a:gd name="connsiteY134" fmla="*/ 473299 h 812606"/>
                <a:gd name="connsiteX135" fmla="*/ 7842763 w 12346893"/>
                <a:gd name="connsiteY135" fmla="*/ 455635 h 812606"/>
                <a:gd name="connsiteX136" fmla="*/ 7402933 w 12346893"/>
                <a:gd name="connsiteY136" fmla="*/ 168309 h 812606"/>
                <a:gd name="connsiteX137" fmla="*/ 6979871 w 12346893"/>
                <a:gd name="connsiteY137" fmla="*/ 428742 h 812606"/>
                <a:gd name="connsiteX138" fmla="*/ 6979620 w 12346893"/>
                <a:gd name="connsiteY138" fmla="*/ 429151 h 812606"/>
                <a:gd name="connsiteX139" fmla="*/ 6978128 w 12346893"/>
                <a:gd name="connsiteY139" fmla="*/ 432245 h 812606"/>
                <a:gd name="connsiteX140" fmla="*/ 6951342 w 12346893"/>
                <a:gd name="connsiteY140" fmla="*/ 480215 h 812606"/>
                <a:gd name="connsiteX141" fmla="*/ 6938086 w 12346893"/>
                <a:gd name="connsiteY141" fmla="*/ 500850 h 812606"/>
                <a:gd name="connsiteX142" fmla="*/ 6920597 w 12346893"/>
                <a:gd name="connsiteY142" fmla="*/ 541286 h 812606"/>
                <a:gd name="connsiteX143" fmla="*/ 6928288 w 12346893"/>
                <a:gd name="connsiteY143" fmla="*/ 516102 h 812606"/>
                <a:gd name="connsiteX144" fmla="*/ 6922178 w 12346893"/>
                <a:gd name="connsiteY144" fmla="*/ 525614 h 812606"/>
                <a:gd name="connsiteX145" fmla="*/ 6430427 w 12346893"/>
                <a:gd name="connsiteY145" fmla="*/ 812604 h 812606"/>
                <a:gd name="connsiteX146" fmla="*/ 6059999 w 12346893"/>
                <a:gd name="connsiteY146" fmla="*/ 664008 h 812606"/>
                <a:gd name="connsiteX147" fmla="*/ 6011793 w 12346893"/>
                <a:gd name="connsiteY147" fmla="*/ 616669 h 812606"/>
                <a:gd name="connsiteX148" fmla="*/ 6007479 w 12346893"/>
                <a:gd name="connsiteY148" fmla="*/ 625293 h 812606"/>
                <a:gd name="connsiteX149" fmla="*/ 5997944 w 12346893"/>
                <a:gd name="connsiteY149" fmla="*/ 607628 h 812606"/>
                <a:gd name="connsiteX150" fmla="*/ 5558114 w 12346893"/>
                <a:gd name="connsiteY150" fmla="*/ 320302 h 812606"/>
                <a:gd name="connsiteX151" fmla="*/ 5292505 w 12346893"/>
                <a:gd name="connsiteY151" fmla="*/ 411089 h 812606"/>
                <a:gd name="connsiteX152" fmla="*/ 5247300 w 12346893"/>
                <a:gd name="connsiteY152" fmla="*/ 448999 h 812606"/>
                <a:gd name="connsiteX153" fmla="*/ 5241724 w 12346893"/>
                <a:gd name="connsiteY153" fmla="*/ 456075 h 812606"/>
                <a:gd name="connsiteX154" fmla="*/ 5207594 w 12346893"/>
                <a:gd name="connsiteY154" fmla="*/ 488913 h 812606"/>
                <a:gd name="connsiteX155" fmla="*/ 5182522 w 12346893"/>
                <a:gd name="connsiteY155" fmla="*/ 515952 h 812606"/>
                <a:gd name="connsiteX156" fmla="*/ 5129799 w 12346893"/>
                <a:gd name="connsiteY156" fmla="*/ 553930 h 812606"/>
                <a:gd name="connsiteX157" fmla="*/ 5088520 w 12346893"/>
                <a:gd name="connsiteY157" fmla="*/ 583208 h 812606"/>
                <a:gd name="connsiteX158" fmla="*/ 4814948 w 12346893"/>
                <a:gd name="connsiteY158" fmla="*/ 660613 h 812606"/>
                <a:gd name="connsiteX159" fmla="*/ 4444521 w 12346893"/>
                <a:gd name="connsiteY159" fmla="*/ 512017 h 812606"/>
                <a:gd name="connsiteX160" fmla="*/ 4396314 w 12346893"/>
                <a:gd name="connsiteY160" fmla="*/ 464678 h 812606"/>
                <a:gd name="connsiteX161" fmla="*/ 4392001 w 12346893"/>
                <a:gd name="connsiteY161" fmla="*/ 473301 h 812606"/>
                <a:gd name="connsiteX162" fmla="*/ 4382465 w 12346893"/>
                <a:gd name="connsiteY162" fmla="*/ 455637 h 812606"/>
                <a:gd name="connsiteX163" fmla="*/ 3942636 w 12346893"/>
                <a:gd name="connsiteY163" fmla="*/ 168311 h 812606"/>
                <a:gd name="connsiteX164" fmla="*/ 3519574 w 12346893"/>
                <a:gd name="connsiteY164" fmla="*/ 428744 h 812606"/>
                <a:gd name="connsiteX165" fmla="*/ 3519322 w 12346893"/>
                <a:gd name="connsiteY165" fmla="*/ 429153 h 812606"/>
                <a:gd name="connsiteX166" fmla="*/ 3517830 w 12346893"/>
                <a:gd name="connsiteY166" fmla="*/ 432247 h 812606"/>
                <a:gd name="connsiteX167" fmla="*/ 3491044 w 12346893"/>
                <a:gd name="connsiteY167" fmla="*/ 480217 h 812606"/>
                <a:gd name="connsiteX168" fmla="*/ 3477788 w 12346893"/>
                <a:gd name="connsiteY168" fmla="*/ 500852 h 812606"/>
                <a:gd name="connsiteX169" fmla="*/ 3460299 w 12346893"/>
                <a:gd name="connsiteY169" fmla="*/ 541288 h 812606"/>
                <a:gd name="connsiteX170" fmla="*/ 3467991 w 12346893"/>
                <a:gd name="connsiteY170" fmla="*/ 516104 h 812606"/>
                <a:gd name="connsiteX171" fmla="*/ 3461880 w 12346893"/>
                <a:gd name="connsiteY171" fmla="*/ 525616 h 812606"/>
                <a:gd name="connsiteX172" fmla="*/ 2970129 w 12346893"/>
                <a:gd name="connsiteY172" fmla="*/ 812606 h 812606"/>
                <a:gd name="connsiteX173" fmla="*/ 2599702 w 12346893"/>
                <a:gd name="connsiteY173" fmla="*/ 664010 h 812606"/>
                <a:gd name="connsiteX174" fmla="*/ 2551495 w 12346893"/>
                <a:gd name="connsiteY174" fmla="*/ 616671 h 812606"/>
                <a:gd name="connsiteX175" fmla="*/ 2547182 w 12346893"/>
                <a:gd name="connsiteY175" fmla="*/ 625295 h 812606"/>
                <a:gd name="connsiteX176" fmla="*/ 2537646 w 12346893"/>
                <a:gd name="connsiteY176" fmla="*/ 607630 h 812606"/>
                <a:gd name="connsiteX177" fmla="*/ 2097817 w 12346893"/>
                <a:gd name="connsiteY177" fmla="*/ 320304 h 812606"/>
                <a:gd name="connsiteX178" fmla="*/ 1832207 w 12346893"/>
                <a:gd name="connsiteY178" fmla="*/ 411091 h 812606"/>
                <a:gd name="connsiteX179" fmla="*/ 1787003 w 12346893"/>
                <a:gd name="connsiteY179" fmla="*/ 449001 h 812606"/>
                <a:gd name="connsiteX180" fmla="*/ 1747297 w 12346893"/>
                <a:gd name="connsiteY180" fmla="*/ 488915 h 812606"/>
                <a:gd name="connsiteX181" fmla="*/ 1722225 w 12346893"/>
                <a:gd name="connsiteY181" fmla="*/ 515954 h 812606"/>
                <a:gd name="connsiteX182" fmla="*/ 1669501 w 12346893"/>
                <a:gd name="connsiteY182" fmla="*/ 553933 h 812606"/>
                <a:gd name="connsiteX183" fmla="*/ 1628223 w 12346893"/>
                <a:gd name="connsiteY183" fmla="*/ 583210 h 812606"/>
                <a:gd name="connsiteX184" fmla="*/ 1354650 w 12346893"/>
                <a:gd name="connsiteY184" fmla="*/ 660615 h 812606"/>
                <a:gd name="connsiteX185" fmla="*/ 984223 w 12346893"/>
                <a:gd name="connsiteY185" fmla="*/ 512019 h 812606"/>
                <a:gd name="connsiteX186" fmla="*/ 936017 w 12346893"/>
                <a:gd name="connsiteY186" fmla="*/ 464680 h 812606"/>
                <a:gd name="connsiteX187" fmla="*/ 931703 w 12346893"/>
                <a:gd name="connsiteY187" fmla="*/ 473303 h 812606"/>
                <a:gd name="connsiteX188" fmla="*/ 922167 w 12346893"/>
                <a:gd name="connsiteY188" fmla="*/ 455639 h 812606"/>
                <a:gd name="connsiteX189" fmla="*/ 482338 w 12346893"/>
                <a:gd name="connsiteY189" fmla="*/ 168313 h 812606"/>
                <a:gd name="connsiteX190" fmla="*/ 59276 w 12346893"/>
                <a:gd name="connsiteY190" fmla="*/ 428746 h 812606"/>
                <a:gd name="connsiteX191" fmla="*/ 59024 w 12346893"/>
                <a:gd name="connsiteY191" fmla="*/ 429155 h 812606"/>
                <a:gd name="connsiteX192" fmla="*/ 57532 w 12346893"/>
                <a:gd name="connsiteY192" fmla="*/ 432249 h 812606"/>
                <a:gd name="connsiteX193" fmla="*/ 30746 w 12346893"/>
                <a:gd name="connsiteY193" fmla="*/ 480219 h 812606"/>
                <a:gd name="connsiteX194" fmla="*/ 17490 w 12346893"/>
                <a:gd name="connsiteY194" fmla="*/ 500854 h 812606"/>
                <a:gd name="connsiteX195" fmla="*/ 1 w 12346893"/>
                <a:gd name="connsiteY195" fmla="*/ 541290 h 812606"/>
                <a:gd name="connsiteX196" fmla="*/ 7693 w 12346893"/>
                <a:gd name="connsiteY196" fmla="*/ 516106 h 812606"/>
                <a:gd name="connsiteX197" fmla="*/ 1582 w 12346893"/>
                <a:gd name="connsiteY197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911977 w 12346891"/>
                <a:gd name="connsiteY19" fmla="*/ 258678 h 812606"/>
                <a:gd name="connsiteX20" fmla="*/ 1953255 w 12346891"/>
                <a:gd name="connsiteY20" fmla="*/ 229401 h 812606"/>
                <a:gd name="connsiteX21" fmla="*/ 2226828 w 12346891"/>
                <a:gd name="connsiteY21" fmla="*/ 151996 h 812606"/>
                <a:gd name="connsiteX22" fmla="*/ 2597255 w 12346891"/>
                <a:gd name="connsiteY22" fmla="*/ 300592 h 812606"/>
                <a:gd name="connsiteX23" fmla="*/ 2645461 w 12346891"/>
                <a:gd name="connsiteY23" fmla="*/ 347931 h 812606"/>
                <a:gd name="connsiteX24" fmla="*/ 2649775 w 12346891"/>
                <a:gd name="connsiteY24" fmla="*/ 339308 h 812606"/>
                <a:gd name="connsiteX25" fmla="*/ 2659311 w 12346891"/>
                <a:gd name="connsiteY25" fmla="*/ 356972 h 812606"/>
                <a:gd name="connsiteX26" fmla="*/ 3099140 w 12346891"/>
                <a:gd name="connsiteY26" fmla="*/ 644298 h 812606"/>
                <a:gd name="connsiteX27" fmla="*/ 3522202 w 12346891"/>
                <a:gd name="connsiteY27" fmla="*/ 383865 h 812606"/>
                <a:gd name="connsiteX28" fmla="*/ 3522454 w 12346891"/>
                <a:gd name="connsiteY28" fmla="*/ 383456 h 812606"/>
                <a:gd name="connsiteX29" fmla="*/ 3550732 w 12346891"/>
                <a:gd name="connsiteY29" fmla="*/ 332392 h 812606"/>
                <a:gd name="connsiteX30" fmla="*/ 3581477 w 12346891"/>
                <a:gd name="connsiteY30" fmla="*/ 271321 h 812606"/>
                <a:gd name="connsiteX31" fmla="*/ 3573785 w 12346891"/>
                <a:gd name="connsiteY31" fmla="*/ 296505 h 812606"/>
                <a:gd name="connsiteX32" fmla="*/ 3579895 w 12346891"/>
                <a:gd name="connsiteY32" fmla="*/ 286993 h 812606"/>
                <a:gd name="connsiteX33" fmla="*/ 4071647 w 12346891"/>
                <a:gd name="connsiteY33" fmla="*/ 3 h 812606"/>
                <a:gd name="connsiteX34" fmla="*/ 4442074 w 12346891"/>
                <a:gd name="connsiteY34" fmla="*/ 148599 h 812606"/>
                <a:gd name="connsiteX35" fmla="*/ 4490280 w 12346891"/>
                <a:gd name="connsiteY35" fmla="*/ 195938 h 812606"/>
                <a:gd name="connsiteX36" fmla="*/ 4494594 w 12346891"/>
                <a:gd name="connsiteY36" fmla="*/ 187314 h 812606"/>
                <a:gd name="connsiteX37" fmla="*/ 4504130 w 12346891"/>
                <a:gd name="connsiteY37" fmla="*/ 204979 h 812606"/>
                <a:gd name="connsiteX38" fmla="*/ 4943959 w 12346891"/>
                <a:gd name="connsiteY38" fmla="*/ 492304 h 812606"/>
                <a:gd name="connsiteX39" fmla="*/ 5209569 w 12346891"/>
                <a:gd name="connsiteY39" fmla="*/ 401517 h 812606"/>
                <a:gd name="connsiteX40" fmla="*/ 5254773 w 12346891"/>
                <a:gd name="connsiteY40" fmla="*/ 363608 h 812606"/>
                <a:gd name="connsiteX41" fmla="*/ 5260350 w 12346891"/>
                <a:gd name="connsiteY41" fmla="*/ 356532 h 812606"/>
                <a:gd name="connsiteX42" fmla="*/ 5294479 w 12346891"/>
                <a:gd name="connsiteY42" fmla="*/ 323694 h 812606"/>
                <a:gd name="connsiteX43" fmla="*/ 5319551 w 12346891"/>
                <a:gd name="connsiteY43" fmla="*/ 296655 h 812606"/>
                <a:gd name="connsiteX44" fmla="*/ 5408612 w 12346891"/>
                <a:gd name="connsiteY44" fmla="*/ 177228 h 812606"/>
                <a:gd name="connsiteX45" fmla="*/ 5372274 w 12346891"/>
                <a:gd name="connsiteY45" fmla="*/ 258677 h 812606"/>
                <a:gd name="connsiteX46" fmla="*/ 5413553 w 12346891"/>
                <a:gd name="connsiteY46" fmla="*/ 229399 h 812606"/>
                <a:gd name="connsiteX47" fmla="*/ 5687126 w 12346891"/>
                <a:gd name="connsiteY47" fmla="*/ 151994 h 812606"/>
                <a:gd name="connsiteX48" fmla="*/ 6057553 w 12346891"/>
                <a:gd name="connsiteY48" fmla="*/ 300590 h 812606"/>
                <a:gd name="connsiteX49" fmla="*/ 6105759 w 12346891"/>
                <a:gd name="connsiteY49" fmla="*/ 347929 h 812606"/>
                <a:gd name="connsiteX50" fmla="*/ 6110073 w 12346891"/>
                <a:gd name="connsiteY50" fmla="*/ 339306 h 812606"/>
                <a:gd name="connsiteX51" fmla="*/ 6119609 w 12346891"/>
                <a:gd name="connsiteY51" fmla="*/ 356970 h 812606"/>
                <a:gd name="connsiteX52" fmla="*/ 6559437 w 12346891"/>
                <a:gd name="connsiteY52" fmla="*/ 644296 h 812606"/>
                <a:gd name="connsiteX53" fmla="*/ 6982500 w 12346891"/>
                <a:gd name="connsiteY53" fmla="*/ 383863 h 812606"/>
                <a:gd name="connsiteX54" fmla="*/ 6982751 w 12346891"/>
                <a:gd name="connsiteY54" fmla="*/ 383454 h 812606"/>
                <a:gd name="connsiteX55" fmla="*/ 6984244 w 12346891"/>
                <a:gd name="connsiteY55" fmla="*/ 380360 h 812606"/>
                <a:gd name="connsiteX56" fmla="*/ 7011030 w 12346891"/>
                <a:gd name="connsiteY56" fmla="*/ 332390 h 812606"/>
                <a:gd name="connsiteX57" fmla="*/ 7024284 w 12346891"/>
                <a:gd name="connsiteY57" fmla="*/ 311755 h 812606"/>
                <a:gd name="connsiteX58" fmla="*/ 7041775 w 12346891"/>
                <a:gd name="connsiteY58" fmla="*/ 271319 h 812606"/>
                <a:gd name="connsiteX59" fmla="*/ 7034083 w 12346891"/>
                <a:gd name="connsiteY59" fmla="*/ 296503 h 812606"/>
                <a:gd name="connsiteX60" fmla="*/ 7040193 w 12346891"/>
                <a:gd name="connsiteY60" fmla="*/ 286991 h 812606"/>
                <a:gd name="connsiteX61" fmla="*/ 7531945 w 12346891"/>
                <a:gd name="connsiteY61" fmla="*/ 1 h 812606"/>
                <a:gd name="connsiteX62" fmla="*/ 7902372 w 12346891"/>
                <a:gd name="connsiteY62" fmla="*/ 148597 h 812606"/>
                <a:gd name="connsiteX63" fmla="*/ 7950578 w 12346891"/>
                <a:gd name="connsiteY63" fmla="*/ 195936 h 812606"/>
                <a:gd name="connsiteX64" fmla="*/ 7954892 w 12346891"/>
                <a:gd name="connsiteY64" fmla="*/ 187312 h 812606"/>
                <a:gd name="connsiteX65" fmla="*/ 7964428 w 12346891"/>
                <a:gd name="connsiteY65" fmla="*/ 204977 h 812606"/>
                <a:gd name="connsiteX66" fmla="*/ 8404256 w 12346891"/>
                <a:gd name="connsiteY66" fmla="*/ 492302 h 812606"/>
                <a:gd name="connsiteX67" fmla="*/ 8669867 w 12346891"/>
                <a:gd name="connsiteY67" fmla="*/ 401515 h 812606"/>
                <a:gd name="connsiteX68" fmla="*/ 8715074 w 12346891"/>
                <a:gd name="connsiteY68" fmla="*/ 363604 h 812606"/>
                <a:gd name="connsiteX69" fmla="*/ 8720648 w 12346891"/>
                <a:gd name="connsiteY69" fmla="*/ 356531 h 812606"/>
                <a:gd name="connsiteX70" fmla="*/ 8754768 w 12346891"/>
                <a:gd name="connsiteY70" fmla="*/ 323702 h 812606"/>
                <a:gd name="connsiteX71" fmla="*/ 8779849 w 12346891"/>
                <a:gd name="connsiteY71" fmla="*/ 296653 h 812606"/>
                <a:gd name="connsiteX72" fmla="*/ 8869084 w 12346891"/>
                <a:gd name="connsiteY72" fmla="*/ 159809 h 812606"/>
                <a:gd name="connsiteX73" fmla="*/ 8886594 w 12346891"/>
                <a:gd name="connsiteY73" fmla="*/ 119325 h 812606"/>
                <a:gd name="connsiteX74" fmla="*/ 8868910 w 12346891"/>
                <a:gd name="connsiteY74" fmla="*/ 177226 h 812606"/>
                <a:gd name="connsiteX75" fmla="*/ 8832571 w 12346891"/>
                <a:gd name="connsiteY75" fmla="*/ 258676 h 812606"/>
                <a:gd name="connsiteX76" fmla="*/ 8873851 w 12346891"/>
                <a:gd name="connsiteY76" fmla="*/ 229399 h 812606"/>
                <a:gd name="connsiteX77" fmla="*/ 9147424 w 12346891"/>
                <a:gd name="connsiteY77" fmla="*/ 151993 h 812606"/>
                <a:gd name="connsiteX78" fmla="*/ 9517851 w 12346891"/>
                <a:gd name="connsiteY78" fmla="*/ 300589 h 812606"/>
                <a:gd name="connsiteX79" fmla="*/ 9566057 w 12346891"/>
                <a:gd name="connsiteY79" fmla="*/ 347928 h 812606"/>
                <a:gd name="connsiteX80" fmla="*/ 9570371 w 12346891"/>
                <a:gd name="connsiteY80" fmla="*/ 339305 h 812606"/>
                <a:gd name="connsiteX81" fmla="*/ 9579906 w 12346891"/>
                <a:gd name="connsiteY81" fmla="*/ 356969 h 812606"/>
                <a:gd name="connsiteX82" fmla="*/ 10019736 w 12346891"/>
                <a:gd name="connsiteY82" fmla="*/ 644295 h 812606"/>
                <a:gd name="connsiteX83" fmla="*/ 10442798 w 12346891"/>
                <a:gd name="connsiteY83" fmla="*/ 383862 h 812606"/>
                <a:gd name="connsiteX84" fmla="*/ 10443050 w 12346891"/>
                <a:gd name="connsiteY84" fmla="*/ 383453 h 812606"/>
                <a:gd name="connsiteX85" fmla="*/ 10444542 w 12346891"/>
                <a:gd name="connsiteY85" fmla="*/ 380359 h 812606"/>
                <a:gd name="connsiteX86" fmla="*/ 10471328 w 12346891"/>
                <a:gd name="connsiteY86" fmla="*/ 332389 h 812606"/>
                <a:gd name="connsiteX87" fmla="*/ 10484583 w 12346891"/>
                <a:gd name="connsiteY87" fmla="*/ 311754 h 812606"/>
                <a:gd name="connsiteX88" fmla="*/ 10502072 w 12346891"/>
                <a:gd name="connsiteY88" fmla="*/ 271318 h 812606"/>
                <a:gd name="connsiteX89" fmla="*/ 10494381 w 12346891"/>
                <a:gd name="connsiteY89" fmla="*/ 296502 h 812606"/>
                <a:gd name="connsiteX90" fmla="*/ 10500491 w 12346891"/>
                <a:gd name="connsiteY90" fmla="*/ 286990 h 812606"/>
                <a:gd name="connsiteX91" fmla="*/ 10992243 w 12346891"/>
                <a:gd name="connsiteY91" fmla="*/ 0 h 812606"/>
                <a:gd name="connsiteX92" fmla="*/ 11362670 w 12346891"/>
                <a:gd name="connsiteY92" fmla="*/ 148596 h 812606"/>
                <a:gd name="connsiteX93" fmla="*/ 11410876 w 12346891"/>
                <a:gd name="connsiteY93" fmla="*/ 195935 h 812606"/>
                <a:gd name="connsiteX94" fmla="*/ 11415190 w 12346891"/>
                <a:gd name="connsiteY94" fmla="*/ 187311 h 812606"/>
                <a:gd name="connsiteX95" fmla="*/ 11424726 w 12346891"/>
                <a:gd name="connsiteY95" fmla="*/ 204976 h 812606"/>
                <a:gd name="connsiteX96" fmla="*/ 11864555 w 12346891"/>
                <a:gd name="connsiteY96" fmla="*/ 492302 h 812606"/>
                <a:gd name="connsiteX97" fmla="*/ 12329382 w 12346891"/>
                <a:gd name="connsiteY97" fmla="*/ 159808 h 812606"/>
                <a:gd name="connsiteX98" fmla="*/ 12346891 w 12346891"/>
                <a:gd name="connsiteY98" fmla="*/ 119324 h 812606"/>
                <a:gd name="connsiteX99" fmla="*/ 12329208 w 12346891"/>
                <a:gd name="connsiteY99" fmla="*/ 177225 h 812606"/>
                <a:gd name="connsiteX100" fmla="*/ 11735542 w 12346891"/>
                <a:gd name="connsiteY100" fmla="*/ 660610 h 812606"/>
                <a:gd name="connsiteX101" fmla="*/ 11365115 w 12346891"/>
                <a:gd name="connsiteY101" fmla="*/ 512014 h 812606"/>
                <a:gd name="connsiteX102" fmla="*/ 11316909 w 12346891"/>
                <a:gd name="connsiteY102" fmla="*/ 464675 h 812606"/>
                <a:gd name="connsiteX103" fmla="*/ 11312594 w 12346891"/>
                <a:gd name="connsiteY103" fmla="*/ 473298 h 812606"/>
                <a:gd name="connsiteX104" fmla="*/ 11303059 w 12346891"/>
                <a:gd name="connsiteY104" fmla="*/ 455634 h 812606"/>
                <a:gd name="connsiteX105" fmla="*/ 10863230 w 12346891"/>
                <a:gd name="connsiteY105" fmla="*/ 168308 h 812606"/>
                <a:gd name="connsiteX106" fmla="*/ 10440168 w 12346891"/>
                <a:gd name="connsiteY106" fmla="*/ 428741 h 812606"/>
                <a:gd name="connsiteX107" fmla="*/ 10439916 w 12346891"/>
                <a:gd name="connsiteY107" fmla="*/ 429150 h 812606"/>
                <a:gd name="connsiteX108" fmla="*/ 10438424 w 12346891"/>
                <a:gd name="connsiteY108" fmla="*/ 432244 h 812606"/>
                <a:gd name="connsiteX109" fmla="*/ 10411637 w 12346891"/>
                <a:gd name="connsiteY109" fmla="*/ 480214 h 812606"/>
                <a:gd name="connsiteX110" fmla="*/ 10398383 w 12346891"/>
                <a:gd name="connsiteY110" fmla="*/ 500849 h 812606"/>
                <a:gd name="connsiteX111" fmla="*/ 10380893 w 12346891"/>
                <a:gd name="connsiteY111" fmla="*/ 541285 h 812606"/>
                <a:gd name="connsiteX112" fmla="*/ 10388584 w 12346891"/>
                <a:gd name="connsiteY112" fmla="*/ 516101 h 812606"/>
                <a:gd name="connsiteX113" fmla="*/ 10382475 w 12346891"/>
                <a:gd name="connsiteY113" fmla="*/ 525613 h 812606"/>
                <a:gd name="connsiteX114" fmla="*/ 9890722 w 12346891"/>
                <a:gd name="connsiteY114" fmla="*/ 812603 h 812606"/>
                <a:gd name="connsiteX115" fmla="*/ 9520295 w 12346891"/>
                <a:gd name="connsiteY115" fmla="*/ 664007 h 812606"/>
                <a:gd name="connsiteX116" fmla="*/ 9472089 w 12346891"/>
                <a:gd name="connsiteY116" fmla="*/ 616668 h 812606"/>
                <a:gd name="connsiteX117" fmla="*/ 9467775 w 12346891"/>
                <a:gd name="connsiteY117" fmla="*/ 625292 h 812606"/>
                <a:gd name="connsiteX118" fmla="*/ 9458240 w 12346891"/>
                <a:gd name="connsiteY118" fmla="*/ 607627 h 812606"/>
                <a:gd name="connsiteX119" fmla="*/ 9018411 w 12346891"/>
                <a:gd name="connsiteY119" fmla="*/ 320302 h 812606"/>
                <a:gd name="connsiteX120" fmla="*/ 8752800 w 12346891"/>
                <a:gd name="connsiteY120" fmla="*/ 411089 h 812606"/>
                <a:gd name="connsiteX121" fmla="*/ 8707593 w 12346891"/>
                <a:gd name="connsiteY121" fmla="*/ 449000 h 812606"/>
                <a:gd name="connsiteX122" fmla="*/ 8702020 w 12346891"/>
                <a:gd name="connsiteY122" fmla="*/ 456073 h 812606"/>
                <a:gd name="connsiteX123" fmla="*/ 8667899 w 12346891"/>
                <a:gd name="connsiteY123" fmla="*/ 488902 h 812606"/>
                <a:gd name="connsiteX124" fmla="*/ 8642818 w 12346891"/>
                <a:gd name="connsiteY124" fmla="*/ 515951 h 812606"/>
                <a:gd name="connsiteX125" fmla="*/ 8553583 w 12346891"/>
                <a:gd name="connsiteY125" fmla="*/ 652795 h 812606"/>
                <a:gd name="connsiteX126" fmla="*/ 8536073 w 12346891"/>
                <a:gd name="connsiteY126" fmla="*/ 693279 h 812606"/>
                <a:gd name="connsiteX127" fmla="*/ 8553757 w 12346891"/>
                <a:gd name="connsiteY127" fmla="*/ 635378 h 812606"/>
                <a:gd name="connsiteX128" fmla="*/ 8590096 w 12346891"/>
                <a:gd name="connsiteY128" fmla="*/ 553928 h 812606"/>
                <a:gd name="connsiteX129" fmla="*/ 8548816 w 12346891"/>
                <a:gd name="connsiteY129" fmla="*/ 583206 h 812606"/>
                <a:gd name="connsiteX130" fmla="*/ 8275244 w 12346891"/>
                <a:gd name="connsiteY130" fmla="*/ 660611 h 812606"/>
                <a:gd name="connsiteX131" fmla="*/ 7904817 w 12346891"/>
                <a:gd name="connsiteY131" fmla="*/ 512015 h 812606"/>
                <a:gd name="connsiteX132" fmla="*/ 7856610 w 12346891"/>
                <a:gd name="connsiteY132" fmla="*/ 464676 h 812606"/>
                <a:gd name="connsiteX133" fmla="*/ 7852297 w 12346891"/>
                <a:gd name="connsiteY133" fmla="*/ 473299 h 812606"/>
                <a:gd name="connsiteX134" fmla="*/ 7842761 w 12346891"/>
                <a:gd name="connsiteY134" fmla="*/ 455635 h 812606"/>
                <a:gd name="connsiteX135" fmla="*/ 7402931 w 12346891"/>
                <a:gd name="connsiteY135" fmla="*/ 168309 h 812606"/>
                <a:gd name="connsiteX136" fmla="*/ 6979869 w 12346891"/>
                <a:gd name="connsiteY136" fmla="*/ 428742 h 812606"/>
                <a:gd name="connsiteX137" fmla="*/ 6979618 w 12346891"/>
                <a:gd name="connsiteY137" fmla="*/ 429151 h 812606"/>
                <a:gd name="connsiteX138" fmla="*/ 6978126 w 12346891"/>
                <a:gd name="connsiteY138" fmla="*/ 432245 h 812606"/>
                <a:gd name="connsiteX139" fmla="*/ 6951340 w 12346891"/>
                <a:gd name="connsiteY139" fmla="*/ 480215 h 812606"/>
                <a:gd name="connsiteX140" fmla="*/ 6938084 w 12346891"/>
                <a:gd name="connsiteY140" fmla="*/ 500850 h 812606"/>
                <a:gd name="connsiteX141" fmla="*/ 6920595 w 12346891"/>
                <a:gd name="connsiteY141" fmla="*/ 541286 h 812606"/>
                <a:gd name="connsiteX142" fmla="*/ 6928286 w 12346891"/>
                <a:gd name="connsiteY142" fmla="*/ 516102 h 812606"/>
                <a:gd name="connsiteX143" fmla="*/ 6922176 w 12346891"/>
                <a:gd name="connsiteY143" fmla="*/ 525614 h 812606"/>
                <a:gd name="connsiteX144" fmla="*/ 6430425 w 12346891"/>
                <a:gd name="connsiteY144" fmla="*/ 812604 h 812606"/>
                <a:gd name="connsiteX145" fmla="*/ 6059997 w 12346891"/>
                <a:gd name="connsiteY145" fmla="*/ 664008 h 812606"/>
                <a:gd name="connsiteX146" fmla="*/ 6011791 w 12346891"/>
                <a:gd name="connsiteY146" fmla="*/ 616669 h 812606"/>
                <a:gd name="connsiteX147" fmla="*/ 6007477 w 12346891"/>
                <a:gd name="connsiteY147" fmla="*/ 625293 h 812606"/>
                <a:gd name="connsiteX148" fmla="*/ 5997942 w 12346891"/>
                <a:gd name="connsiteY148" fmla="*/ 607628 h 812606"/>
                <a:gd name="connsiteX149" fmla="*/ 5558112 w 12346891"/>
                <a:gd name="connsiteY149" fmla="*/ 320302 h 812606"/>
                <a:gd name="connsiteX150" fmla="*/ 5292503 w 12346891"/>
                <a:gd name="connsiteY150" fmla="*/ 411089 h 812606"/>
                <a:gd name="connsiteX151" fmla="*/ 5247298 w 12346891"/>
                <a:gd name="connsiteY151" fmla="*/ 448999 h 812606"/>
                <a:gd name="connsiteX152" fmla="*/ 5241722 w 12346891"/>
                <a:gd name="connsiteY152" fmla="*/ 456075 h 812606"/>
                <a:gd name="connsiteX153" fmla="*/ 5207592 w 12346891"/>
                <a:gd name="connsiteY153" fmla="*/ 488913 h 812606"/>
                <a:gd name="connsiteX154" fmla="*/ 5182520 w 12346891"/>
                <a:gd name="connsiteY154" fmla="*/ 515952 h 812606"/>
                <a:gd name="connsiteX155" fmla="*/ 5129797 w 12346891"/>
                <a:gd name="connsiteY155" fmla="*/ 553930 h 812606"/>
                <a:gd name="connsiteX156" fmla="*/ 5088518 w 12346891"/>
                <a:gd name="connsiteY156" fmla="*/ 583208 h 812606"/>
                <a:gd name="connsiteX157" fmla="*/ 4814946 w 12346891"/>
                <a:gd name="connsiteY157" fmla="*/ 660613 h 812606"/>
                <a:gd name="connsiteX158" fmla="*/ 4444519 w 12346891"/>
                <a:gd name="connsiteY158" fmla="*/ 512017 h 812606"/>
                <a:gd name="connsiteX159" fmla="*/ 4396312 w 12346891"/>
                <a:gd name="connsiteY159" fmla="*/ 464678 h 812606"/>
                <a:gd name="connsiteX160" fmla="*/ 4391999 w 12346891"/>
                <a:gd name="connsiteY160" fmla="*/ 473301 h 812606"/>
                <a:gd name="connsiteX161" fmla="*/ 4382463 w 12346891"/>
                <a:gd name="connsiteY161" fmla="*/ 455637 h 812606"/>
                <a:gd name="connsiteX162" fmla="*/ 3942634 w 12346891"/>
                <a:gd name="connsiteY162" fmla="*/ 168311 h 812606"/>
                <a:gd name="connsiteX163" fmla="*/ 3519572 w 12346891"/>
                <a:gd name="connsiteY163" fmla="*/ 428744 h 812606"/>
                <a:gd name="connsiteX164" fmla="*/ 3519320 w 12346891"/>
                <a:gd name="connsiteY164" fmla="*/ 429153 h 812606"/>
                <a:gd name="connsiteX165" fmla="*/ 3517828 w 12346891"/>
                <a:gd name="connsiteY165" fmla="*/ 432247 h 812606"/>
                <a:gd name="connsiteX166" fmla="*/ 3491042 w 12346891"/>
                <a:gd name="connsiteY166" fmla="*/ 480217 h 812606"/>
                <a:gd name="connsiteX167" fmla="*/ 3477786 w 12346891"/>
                <a:gd name="connsiteY167" fmla="*/ 500852 h 812606"/>
                <a:gd name="connsiteX168" fmla="*/ 3460297 w 12346891"/>
                <a:gd name="connsiteY168" fmla="*/ 541288 h 812606"/>
                <a:gd name="connsiteX169" fmla="*/ 3467989 w 12346891"/>
                <a:gd name="connsiteY169" fmla="*/ 516104 h 812606"/>
                <a:gd name="connsiteX170" fmla="*/ 3461878 w 12346891"/>
                <a:gd name="connsiteY170" fmla="*/ 525616 h 812606"/>
                <a:gd name="connsiteX171" fmla="*/ 2970127 w 12346891"/>
                <a:gd name="connsiteY171" fmla="*/ 812606 h 812606"/>
                <a:gd name="connsiteX172" fmla="*/ 2599700 w 12346891"/>
                <a:gd name="connsiteY172" fmla="*/ 664010 h 812606"/>
                <a:gd name="connsiteX173" fmla="*/ 2551493 w 12346891"/>
                <a:gd name="connsiteY173" fmla="*/ 616671 h 812606"/>
                <a:gd name="connsiteX174" fmla="*/ 2547180 w 12346891"/>
                <a:gd name="connsiteY174" fmla="*/ 625295 h 812606"/>
                <a:gd name="connsiteX175" fmla="*/ 2537644 w 12346891"/>
                <a:gd name="connsiteY175" fmla="*/ 607630 h 812606"/>
                <a:gd name="connsiteX176" fmla="*/ 2097815 w 12346891"/>
                <a:gd name="connsiteY176" fmla="*/ 320304 h 812606"/>
                <a:gd name="connsiteX177" fmla="*/ 1832205 w 12346891"/>
                <a:gd name="connsiteY177" fmla="*/ 411091 h 812606"/>
                <a:gd name="connsiteX178" fmla="*/ 1787001 w 12346891"/>
                <a:gd name="connsiteY178" fmla="*/ 449001 h 812606"/>
                <a:gd name="connsiteX179" fmla="*/ 1747295 w 12346891"/>
                <a:gd name="connsiteY179" fmla="*/ 488915 h 812606"/>
                <a:gd name="connsiteX180" fmla="*/ 1722223 w 12346891"/>
                <a:gd name="connsiteY180" fmla="*/ 515954 h 812606"/>
                <a:gd name="connsiteX181" fmla="*/ 1669499 w 12346891"/>
                <a:gd name="connsiteY181" fmla="*/ 553933 h 812606"/>
                <a:gd name="connsiteX182" fmla="*/ 1628221 w 12346891"/>
                <a:gd name="connsiteY182" fmla="*/ 583210 h 812606"/>
                <a:gd name="connsiteX183" fmla="*/ 1354648 w 12346891"/>
                <a:gd name="connsiteY183" fmla="*/ 660615 h 812606"/>
                <a:gd name="connsiteX184" fmla="*/ 984221 w 12346891"/>
                <a:gd name="connsiteY184" fmla="*/ 512019 h 812606"/>
                <a:gd name="connsiteX185" fmla="*/ 936015 w 12346891"/>
                <a:gd name="connsiteY185" fmla="*/ 464680 h 812606"/>
                <a:gd name="connsiteX186" fmla="*/ 931701 w 12346891"/>
                <a:gd name="connsiteY186" fmla="*/ 473303 h 812606"/>
                <a:gd name="connsiteX187" fmla="*/ 922165 w 12346891"/>
                <a:gd name="connsiteY187" fmla="*/ 455639 h 812606"/>
                <a:gd name="connsiteX188" fmla="*/ 482336 w 12346891"/>
                <a:gd name="connsiteY188" fmla="*/ 168313 h 812606"/>
                <a:gd name="connsiteX189" fmla="*/ 59274 w 12346891"/>
                <a:gd name="connsiteY189" fmla="*/ 428746 h 812606"/>
                <a:gd name="connsiteX190" fmla="*/ 59022 w 12346891"/>
                <a:gd name="connsiteY190" fmla="*/ 429155 h 812606"/>
                <a:gd name="connsiteX191" fmla="*/ 57530 w 12346891"/>
                <a:gd name="connsiteY191" fmla="*/ 432249 h 812606"/>
                <a:gd name="connsiteX192" fmla="*/ 30744 w 12346891"/>
                <a:gd name="connsiteY192" fmla="*/ 480219 h 812606"/>
                <a:gd name="connsiteX193" fmla="*/ 17488 w 12346891"/>
                <a:gd name="connsiteY193" fmla="*/ 500854 h 812606"/>
                <a:gd name="connsiteX194" fmla="*/ -1 w 12346891"/>
                <a:gd name="connsiteY194" fmla="*/ 541290 h 812606"/>
                <a:gd name="connsiteX195" fmla="*/ 7691 w 12346891"/>
                <a:gd name="connsiteY195" fmla="*/ 516106 h 812606"/>
                <a:gd name="connsiteX196" fmla="*/ 1580 w 12346891"/>
                <a:gd name="connsiteY196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90436 w 12346893"/>
                <a:gd name="connsiteY3" fmla="*/ 332394 h 812606"/>
                <a:gd name="connsiteX4" fmla="*/ 103691 w 12346893"/>
                <a:gd name="connsiteY4" fmla="*/ 311759 h 812606"/>
                <a:gd name="connsiteX5" fmla="*/ 121181 w 12346893"/>
                <a:gd name="connsiteY5" fmla="*/ 271323 h 812606"/>
                <a:gd name="connsiteX6" fmla="*/ 113489 w 12346893"/>
                <a:gd name="connsiteY6" fmla="*/ 296507 h 812606"/>
                <a:gd name="connsiteX7" fmla="*/ 119599 w 12346893"/>
                <a:gd name="connsiteY7" fmla="*/ 286995 h 812606"/>
                <a:gd name="connsiteX8" fmla="*/ 611351 w 12346893"/>
                <a:gd name="connsiteY8" fmla="*/ 5 h 812606"/>
                <a:gd name="connsiteX9" fmla="*/ 981778 w 12346893"/>
                <a:gd name="connsiteY9" fmla="*/ 148601 h 812606"/>
                <a:gd name="connsiteX10" fmla="*/ 1029984 w 12346893"/>
                <a:gd name="connsiteY10" fmla="*/ 195940 h 812606"/>
                <a:gd name="connsiteX11" fmla="*/ 1034298 w 12346893"/>
                <a:gd name="connsiteY11" fmla="*/ 187316 h 812606"/>
                <a:gd name="connsiteX12" fmla="*/ 1043834 w 12346893"/>
                <a:gd name="connsiteY12" fmla="*/ 204981 h 812606"/>
                <a:gd name="connsiteX13" fmla="*/ 1483663 w 12346893"/>
                <a:gd name="connsiteY13" fmla="*/ 492306 h 812606"/>
                <a:gd name="connsiteX14" fmla="*/ 1749273 w 12346893"/>
                <a:gd name="connsiteY14" fmla="*/ 401519 h 812606"/>
                <a:gd name="connsiteX15" fmla="*/ 1794477 w 12346893"/>
                <a:gd name="connsiteY15" fmla="*/ 363610 h 812606"/>
                <a:gd name="connsiteX16" fmla="*/ 1800054 w 12346893"/>
                <a:gd name="connsiteY16" fmla="*/ 356534 h 812606"/>
                <a:gd name="connsiteX17" fmla="*/ 1834183 w 12346893"/>
                <a:gd name="connsiteY17" fmla="*/ 323696 h 812606"/>
                <a:gd name="connsiteX18" fmla="*/ 1911979 w 12346893"/>
                <a:gd name="connsiteY18" fmla="*/ 258678 h 812606"/>
                <a:gd name="connsiteX19" fmla="*/ 1953257 w 12346893"/>
                <a:gd name="connsiteY19" fmla="*/ 229401 h 812606"/>
                <a:gd name="connsiteX20" fmla="*/ 2226830 w 12346893"/>
                <a:gd name="connsiteY20" fmla="*/ 151996 h 812606"/>
                <a:gd name="connsiteX21" fmla="*/ 2597257 w 12346893"/>
                <a:gd name="connsiteY21" fmla="*/ 300592 h 812606"/>
                <a:gd name="connsiteX22" fmla="*/ 2645463 w 12346893"/>
                <a:gd name="connsiteY22" fmla="*/ 347931 h 812606"/>
                <a:gd name="connsiteX23" fmla="*/ 2649777 w 12346893"/>
                <a:gd name="connsiteY23" fmla="*/ 339308 h 812606"/>
                <a:gd name="connsiteX24" fmla="*/ 2659313 w 12346893"/>
                <a:gd name="connsiteY24" fmla="*/ 356972 h 812606"/>
                <a:gd name="connsiteX25" fmla="*/ 3099142 w 12346893"/>
                <a:gd name="connsiteY25" fmla="*/ 644298 h 812606"/>
                <a:gd name="connsiteX26" fmla="*/ 3522204 w 12346893"/>
                <a:gd name="connsiteY26" fmla="*/ 383865 h 812606"/>
                <a:gd name="connsiteX27" fmla="*/ 3522456 w 12346893"/>
                <a:gd name="connsiteY27" fmla="*/ 383456 h 812606"/>
                <a:gd name="connsiteX28" fmla="*/ 3550734 w 12346893"/>
                <a:gd name="connsiteY28" fmla="*/ 332392 h 812606"/>
                <a:gd name="connsiteX29" fmla="*/ 3581479 w 12346893"/>
                <a:gd name="connsiteY29" fmla="*/ 271321 h 812606"/>
                <a:gd name="connsiteX30" fmla="*/ 3573787 w 12346893"/>
                <a:gd name="connsiteY30" fmla="*/ 296505 h 812606"/>
                <a:gd name="connsiteX31" fmla="*/ 3579897 w 12346893"/>
                <a:gd name="connsiteY31" fmla="*/ 286993 h 812606"/>
                <a:gd name="connsiteX32" fmla="*/ 4071649 w 12346893"/>
                <a:gd name="connsiteY32" fmla="*/ 3 h 812606"/>
                <a:gd name="connsiteX33" fmla="*/ 4442076 w 12346893"/>
                <a:gd name="connsiteY33" fmla="*/ 148599 h 812606"/>
                <a:gd name="connsiteX34" fmla="*/ 4490282 w 12346893"/>
                <a:gd name="connsiteY34" fmla="*/ 195938 h 812606"/>
                <a:gd name="connsiteX35" fmla="*/ 4494596 w 12346893"/>
                <a:gd name="connsiteY35" fmla="*/ 187314 h 812606"/>
                <a:gd name="connsiteX36" fmla="*/ 4504132 w 12346893"/>
                <a:gd name="connsiteY36" fmla="*/ 204979 h 812606"/>
                <a:gd name="connsiteX37" fmla="*/ 4943961 w 12346893"/>
                <a:gd name="connsiteY37" fmla="*/ 492304 h 812606"/>
                <a:gd name="connsiteX38" fmla="*/ 5209571 w 12346893"/>
                <a:gd name="connsiteY38" fmla="*/ 401517 h 812606"/>
                <a:gd name="connsiteX39" fmla="*/ 5254775 w 12346893"/>
                <a:gd name="connsiteY39" fmla="*/ 363608 h 812606"/>
                <a:gd name="connsiteX40" fmla="*/ 5260352 w 12346893"/>
                <a:gd name="connsiteY40" fmla="*/ 356532 h 812606"/>
                <a:gd name="connsiteX41" fmla="*/ 5294481 w 12346893"/>
                <a:gd name="connsiteY41" fmla="*/ 323694 h 812606"/>
                <a:gd name="connsiteX42" fmla="*/ 5319553 w 12346893"/>
                <a:gd name="connsiteY42" fmla="*/ 296655 h 812606"/>
                <a:gd name="connsiteX43" fmla="*/ 5408614 w 12346893"/>
                <a:gd name="connsiteY43" fmla="*/ 177228 h 812606"/>
                <a:gd name="connsiteX44" fmla="*/ 5372276 w 12346893"/>
                <a:gd name="connsiteY44" fmla="*/ 258677 h 812606"/>
                <a:gd name="connsiteX45" fmla="*/ 5413555 w 12346893"/>
                <a:gd name="connsiteY45" fmla="*/ 229399 h 812606"/>
                <a:gd name="connsiteX46" fmla="*/ 5687128 w 12346893"/>
                <a:gd name="connsiteY46" fmla="*/ 151994 h 812606"/>
                <a:gd name="connsiteX47" fmla="*/ 6057555 w 12346893"/>
                <a:gd name="connsiteY47" fmla="*/ 300590 h 812606"/>
                <a:gd name="connsiteX48" fmla="*/ 6105761 w 12346893"/>
                <a:gd name="connsiteY48" fmla="*/ 347929 h 812606"/>
                <a:gd name="connsiteX49" fmla="*/ 6110075 w 12346893"/>
                <a:gd name="connsiteY49" fmla="*/ 339306 h 812606"/>
                <a:gd name="connsiteX50" fmla="*/ 6119611 w 12346893"/>
                <a:gd name="connsiteY50" fmla="*/ 356970 h 812606"/>
                <a:gd name="connsiteX51" fmla="*/ 6559439 w 12346893"/>
                <a:gd name="connsiteY51" fmla="*/ 644296 h 812606"/>
                <a:gd name="connsiteX52" fmla="*/ 6982502 w 12346893"/>
                <a:gd name="connsiteY52" fmla="*/ 383863 h 812606"/>
                <a:gd name="connsiteX53" fmla="*/ 6982753 w 12346893"/>
                <a:gd name="connsiteY53" fmla="*/ 383454 h 812606"/>
                <a:gd name="connsiteX54" fmla="*/ 6984246 w 12346893"/>
                <a:gd name="connsiteY54" fmla="*/ 380360 h 812606"/>
                <a:gd name="connsiteX55" fmla="*/ 7011032 w 12346893"/>
                <a:gd name="connsiteY55" fmla="*/ 332390 h 812606"/>
                <a:gd name="connsiteX56" fmla="*/ 7024286 w 12346893"/>
                <a:gd name="connsiteY56" fmla="*/ 311755 h 812606"/>
                <a:gd name="connsiteX57" fmla="*/ 7041777 w 12346893"/>
                <a:gd name="connsiteY57" fmla="*/ 271319 h 812606"/>
                <a:gd name="connsiteX58" fmla="*/ 7034085 w 12346893"/>
                <a:gd name="connsiteY58" fmla="*/ 296503 h 812606"/>
                <a:gd name="connsiteX59" fmla="*/ 7040195 w 12346893"/>
                <a:gd name="connsiteY59" fmla="*/ 286991 h 812606"/>
                <a:gd name="connsiteX60" fmla="*/ 7531947 w 12346893"/>
                <a:gd name="connsiteY60" fmla="*/ 1 h 812606"/>
                <a:gd name="connsiteX61" fmla="*/ 7902374 w 12346893"/>
                <a:gd name="connsiteY61" fmla="*/ 148597 h 812606"/>
                <a:gd name="connsiteX62" fmla="*/ 7950580 w 12346893"/>
                <a:gd name="connsiteY62" fmla="*/ 195936 h 812606"/>
                <a:gd name="connsiteX63" fmla="*/ 7954894 w 12346893"/>
                <a:gd name="connsiteY63" fmla="*/ 187312 h 812606"/>
                <a:gd name="connsiteX64" fmla="*/ 7964430 w 12346893"/>
                <a:gd name="connsiteY64" fmla="*/ 204977 h 812606"/>
                <a:gd name="connsiteX65" fmla="*/ 8404258 w 12346893"/>
                <a:gd name="connsiteY65" fmla="*/ 492302 h 812606"/>
                <a:gd name="connsiteX66" fmla="*/ 8669869 w 12346893"/>
                <a:gd name="connsiteY66" fmla="*/ 401515 h 812606"/>
                <a:gd name="connsiteX67" fmla="*/ 8715076 w 12346893"/>
                <a:gd name="connsiteY67" fmla="*/ 363604 h 812606"/>
                <a:gd name="connsiteX68" fmla="*/ 8720650 w 12346893"/>
                <a:gd name="connsiteY68" fmla="*/ 356531 h 812606"/>
                <a:gd name="connsiteX69" fmla="*/ 8754770 w 12346893"/>
                <a:gd name="connsiteY69" fmla="*/ 323702 h 812606"/>
                <a:gd name="connsiteX70" fmla="*/ 8779851 w 12346893"/>
                <a:gd name="connsiteY70" fmla="*/ 296653 h 812606"/>
                <a:gd name="connsiteX71" fmla="*/ 8869086 w 12346893"/>
                <a:gd name="connsiteY71" fmla="*/ 159809 h 812606"/>
                <a:gd name="connsiteX72" fmla="*/ 8886596 w 12346893"/>
                <a:gd name="connsiteY72" fmla="*/ 119325 h 812606"/>
                <a:gd name="connsiteX73" fmla="*/ 8868912 w 12346893"/>
                <a:gd name="connsiteY73" fmla="*/ 177226 h 812606"/>
                <a:gd name="connsiteX74" fmla="*/ 8832573 w 12346893"/>
                <a:gd name="connsiteY74" fmla="*/ 258676 h 812606"/>
                <a:gd name="connsiteX75" fmla="*/ 8873853 w 12346893"/>
                <a:gd name="connsiteY75" fmla="*/ 229399 h 812606"/>
                <a:gd name="connsiteX76" fmla="*/ 9147426 w 12346893"/>
                <a:gd name="connsiteY76" fmla="*/ 151993 h 812606"/>
                <a:gd name="connsiteX77" fmla="*/ 9517853 w 12346893"/>
                <a:gd name="connsiteY77" fmla="*/ 300589 h 812606"/>
                <a:gd name="connsiteX78" fmla="*/ 9566059 w 12346893"/>
                <a:gd name="connsiteY78" fmla="*/ 347928 h 812606"/>
                <a:gd name="connsiteX79" fmla="*/ 9570373 w 12346893"/>
                <a:gd name="connsiteY79" fmla="*/ 339305 h 812606"/>
                <a:gd name="connsiteX80" fmla="*/ 9579908 w 12346893"/>
                <a:gd name="connsiteY80" fmla="*/ 356969 h 812606"/>
                <a:gd name="connsiteX81" fmla="*/ 10019738 w 12346893"/>
                <a:gd name="connsiteY81" fmla="*/ 644295 h 812606"/>
                <a:gd name="connsiteX82" fmla="*/ 10442800 w 12346893"/>
                <a:gd name="connsiteY82" fmla="*/ 383862 h 812606"/>
                <a:gd name="connsiteX83" fmla="*/ 10443052 w 12346893"/>
                <a:gd name="connsiteY83" fmla="*/ 383453 h 812606"/>
                <a:gd name="connsiteX84" fmla="*/ 10444544 w 12346893"/>
                <a:gd name="connsiteY84" fmla="*/ 380359 h 812606"/>
                <a:gd name="connsiteX85" fmla="*/ 10471330 w 12346893"/>
                <a:gd name="connsiteY85" fmla="*/ 332389 h 812606"/>
                <a:gd name="connsiteX86" fmla="*/ 10484585 w 12346893"/>
                <a:gd name="connsiteY86" fmla="*/ 311754 h 812606"/>
                <a:gd name="connsiteX87" fmla="*/ 10502074 w 12346893"/>
                <a:gd name="connsiteY87" fmla="*/ 271318 h 812606"/>
                <a:gd name="connsiteX88" fmla="*/ 10494383 w 12346893"/>
                <a:gd name="connsiteY88" fmla="*/ 296502 h 812606"/>
                <a:gd name="connsiteX89" fmla="*/ 10500493 w 12346893"/>
                <a:gd name="connsiteY89" fmla="*/ 286990 h 812606"/>
                <a:gd name="connsiteX90" fmla="*/ 10992245 w 12346893"/>
                <a:gd name="connsiteY90" fmla="*/ 0 h 812606"/>
                <a:gd name="connsiteX91" fmla="*/ 11362672 w 12346893"/>
                <a:gd name="connsiteY91" fmla="*/ 148596 h 812606"/>
                <a:gd name="connsiteX92" fmla="*/ 11410878 w 12346893"/>
                <a:gd name="connsiteY92" fmla="*/ 195935 h 812606"/>
                <a:gd name="connsiteX93" fmla="*/ 11415192 w 12346893"/>
                <a:gd name="connsiteY93" fmla="*/ 187311 h 812606"/>
                <a:gd name="connsiteX94" fmla="*/ 11424728 w 12346893"/>
                <a:gd name="connsiteY94" fmla="*/ 204976 h 812606"/>
                <a:gd name="connsiteX95" fmla="*/ 11864557 w 12346893"/>
                <a:gd name="connsiteY95" fmla="*/ 492302 h 812606"/>
                <a:gd name="connsiteX96" fmla="*/ 12329384 w 12346893"/>
                <a:gd name="connsiteY96" fmla="*/ 159808 h 812606"/>
                <a:gd name="connsiteX97" fmla="*/ 12346893 w 12346893"/>
                <a:gd name="connsiteY97" fmla="*/ 119324 h 812606"/>
                <a:gd name="connsiteX98" fmla="*/ 12329210 w 12346893"/>
                <a:gd name="connsiteY98" fmla="*/ 177225 h 812606"/>
                <a:gd name="connsiteX99" fmla="*/ 11735544 w 12346893"/>
                <a:gd name="connsiteY99" fmla="*/ 660610 h 812606"/>
                <a:gd name="connsiteX100" fmla="*/ 11365117 w 12346893"/>
                <a:gd name="connsiteY100" fmla="*/ 512014 h 812606"/>
                <a:gd name="connsiteX101" fmla="*/ 11316911 w 12346893"/>
                <a:gd name="connsiteY101" fmla="*/ 464675 h 812606"/>
                <a:gd name="connsiteX102" fmla="*/ 11312596 w 12346893"/>
                <a:gd name="connsiteY102" fmla="*/ 473298 h 812606"/>
                <a:gd name="connsiteX103" fmla="*/ 11303061 w 12346893"/>
                <a:gd name="connsiteY103" fmla="*/ 455634 h 812606"/>
                <a:gd name="connsiteX104" fmla="*/ 10863232 w 12346893"/>
                <a:gd name="connsiteY104" fmla="*/ 168308 h 812606"/>
                <a:gd name="connsiteX105" fmla="*/ 10440170 w 12346893"/>
                <a:gd name="connsiteY105" fmla="*/ 428741 h 812606"/>
                <a:gd name="connsiteX106" fmla="*/ 10439918 w 12346893"/>
                <a:gd name="connsiteY106" fmla="*/ 429150 h 812606"/>
                <a:gd name="connsiteX107" fmla="*/ 10438426 w 12346893"/>
                <a:gd name="connsiteY107" fmla="*/ 432244 h 812606"/>
                <a:gd name="connsiteX108" fmla="*/ 10411639 w 12346893"/>
                <a:gd name="connsiteY108" fmla="*/ 480214 h 812606"/>
                <a:gd name="connsiteX109" fmla="*/ 10398385 w 12346893"/>
                <a:gd name="connsiteY109" fmla="*/ 500849 h 812606"/>
                <a:gd name="connsiteX110" fmla="*/ 10380895 w 12346893"/>
                <a:gd name="connsiteY110" fmla="*/ 541285 h 812606"/>
                <a:gd name="connsiteX111" fmla="*/ 10388586 w 12346893"/>
                <a:gd name="connsiteY111" fmla="*/ 516101 h 812606"/>
                <a:gd name="connsiteX112" fmla="*/ 10382477 w 12346893"/>
                <a:gd name="connsiteY112" fmla="*/ 525613 h 812606"/>
                <a:gd name="connsiteX113" fmla="*/ 9890724 w 12346893"/>
                <a:gd name="connsiteY113" fmla="*/ 812603 h 812606"/>
                <a:gd name="connsiteX114" fmla="*/ 9520297 w 12346893"/>
                <a:gd name="connsiteY114" fmla="*/ 664007 h 812606"/>
                <a:gd name="connsiteX115" fmla="*/ 9472091 w 12346893"/>
                <a:gd name="connsiteY115" fmla="*/ 616668 h 812606"/>
                <a:gd name="connsiteX116" fmla="*/ 9467777 w 12346893"/>
                <a:gd name="connsiteY116" fmla="*/ 625292 h 812606"/>
                <a:gd name="connsiteX117" fmla="*/ 9458242 w 12346893"/>
                <a:gd name="connsiteY117" fmla="*/ 607627 h 812606"/>
                <a:gd name="connsiteX118" fmla="*/ 9018413 w 12346893"/>
                <a:gd name="connsiteY118" fmla="*/ 320302 h 812606"/>
                <a:gd name="connsiteX119" fmla="*/ 8752802 w 12346893"/>
                <a:gd name="connsiteY119" fmla="*/ 411089 h 812606"/>
                <a:gd name="connsiteX120" fmla="*/ 8707595 w 12346893"/>
                <a:gd name="connsiteY120" fmla="*/ 449000 h 812606"/>
                <a:gd name="connsiteX121" fmla="*/ 8702022 w 12346893"/>
                <a:gd name="connsiteY121" fmla="*/ 456073 h 812606"/>
                <a:gd name="connsiteX122" fmla="*/ 8667901 w 12346893"/>
                <a:gd name="connsiteY122" fmla="*/ 488902 h 812606"/>
                <a:gd name="connsiteX123" fmla="*/ 8642820 w 12346893"/>
                <a:gd name="connsiteY123" fmla="*/ 515951 h 812606"/>
                <a:gd name="connsiteX124" fmla="*/ 8553585 w 12346893"/>
                <a:gd name="connsiteY124" fmla="*/ 652795 h 812606"/>
                <a:gd name="connsiteX125" fmla="*/ 8536075 w 12346893"/>
                <a:gd name="connsiteY125" fmla="*/ 693279 h 812606"/>
                <a:gd name="connsiteX126" fmla="*/ 8553759 w 12346893"/>
                <a:gd name="connsiteY126" fmla="*/ 635378 h 812606"/>
                <a:gd name="connsiteX127" fmla="*/ 8590098 w 12346893"/>
                <a:gd name="connsiteY127" fmla="*/ 553928 h 812606"/>
                <a:gd name="connsiteX128" fmla="*/ 8548818 w 12346893"/>
                <a:gd name="connsiteY128" fmla="*/ 583206 h 812606"/>
                <a:gd name="connsiteX129" fmla="*/ 8275246 w 12346893"/>
                <a:gd name="connsiteY129" fmla="*/ 660611 h 812606"/>
                <a:gd name="connsiteX130" fmla="*/ 7904819 w 12346893"/>
                <a:gd name="connsiteY130" fmla="*/ 512015 h 812606"/>
                <a:gd name="connsiteX131" fmla="*/ 7856612 w 12346893"/>
                <a:gd name="connsiteY131" fmla="*/ 464676 h 812606"/>
                <a:gd name="connsiteX132" fmla="*/ 7852299 w 12346893"/>
                <a:gd name="connsiteY132" fmla="*/ 473299 h 812606"/>
                <a:gd name="connsiteX133" fmla="*/ 7842763 w 12346893"/>
                <a:gd name="connsiteY133" fmla="*/ 455635 h 812606"/>
                <a:gd name="connsiteX134" fmla="*/ 7402933 w 12346893"/>
                <a:gd name="connsiteY134" fmla="*/ 168309 h 812606"/>
                <a:gd name="connsiteX135" fmla="*/ 6979871 w 12346893"/>
                <a:gd name="connsiteY135" fmla="*/ 428742 h 812606"/>
                <a:gd name="connsiteX136" fmla="*/ 6979620 w 12346893"/>
                <a:gd name="connsiteY136" fmla="*/ 429151 h 812606"/>
                <a:gd name="connsiteX137" fmla="*/ 6978128 w 12346893"/>
                <a:gd name="connsiteY137" fmla="*/ 432245 h 812606"/>
                <a:gd name="connsiteX138" fmla="*/ 6951342 w 12346893"/>
                <a:gd name="connsiteY138" fmla="*/ 480215 h 812606"/>
                <a:gd name="connsiteX139" fmla="*/ 6938086 w 12346893"/>
                <a:gd name="connsiteY139" fmla="*/ 500850 h 812606"/>
                <a:gd name="connsiteX140" fmla="*/ 6920597 w 12346893"/>
                <a:gd name="connsiteY140" fmla="*/ 541286 h 812606"/>
                <a:gd name="connsiteX141" fmla="*/ 6928288 w 12346893"/>
                <a:gd name="connsiteY141" fmla="*/ 516102 h 812606"/>
                <a:gd name="connsiteX142" fmla="*/ 6922178 w 12346893"/>
                <a:gd name="connsiteY142" fmla="*/ 525614 h 812606"/>
                <a:gd name="connsiteX143" fmla="*/ 6430427 w 12346893"/>
                <a:gd name="connsiteY143" fmla="*/ 812604 h 812606"/>
                <a:gd name="connsiteX144" fmla="*/ 6059999 w 12346893"/>
                <a:gd name="connsiteY144" fmla="*/ 664008 h 812606"/>
                <a:gd name="connsiteX145" fmla="*/ 6011793 w 12346893"/>
                <a:gd name="connsiteY145" fmla="*/ 616669 h 812606"/>
                <a:gd name="connsiteX146" fmla="*/ 6007479 w 12346893"/>
                <a:gd name="connsiteY146" fmla="*/ 625293 h 812606"/>
                <a:gd name="connsiteX147" fmla="*/ 5997944 w 12346893"/>
                <a:gd name="connsiteY147" fmla="*/ 607628 h 812606"/>
                <a:gd name="connsiteX148" fmla="*/ 5558114 w 12346893"/>
                <a:gd name="connsiteY148" fmla="*/ 320302 h 812606"/>
                <a:gd name="connsiteX149" fmla="*/ 5292505 w 12346893"/>
                <a:gd name="connsiteY149" fmla="*/ 411089 h 812606"/>
                <a:gd name="connsiteX150" fmla="*/ 5247300 w 12346893"/>
                <a:gd name="connsiteY150" fmla="*/ 448999 h 812606"/>
                <a:gd name="connsiteX151" fmla="*/ 5241724 w 12346893"/>
                <a:gd name="connsiteY151" fmla="*/ 456075 h 812606"/>
                <a:gd name="connsiteX152" fmla="*/ 5207594 w 12346893"/>
                <a:gd name="connsiteY152" fmla="*/ 488913 h 812606"/>
                <a:gd name="connsiteX153" fmla="*/ 5182522 w 12346893"/>
                <a:gd name="connsiteY153" fmla="*/ 515952 h 812606"/>
                <a:gd name="connsiteX154" fmla="*/ 5129799 w 12346893"/>
                <a:gd name="connsiteY154" fmla="*/ 553930 h 812606"/>
                <a:gd name="connsiteX155" fmla="*/ 5088520 w 12346893"/>
                <a:gd name="connsiteY155" fmla="*/ 583208 h 812606"/>
                <a:gd name="connsiteX156" fmla="*/ 4814948 w 12346893"/>
                <a:gd name="connsiteY156" fmla="*/ 660613 h 812606"/>
                <a:gd name="connsiteX157" fmla="*/ 4444521 w 12346893"/>
                <a:gd name="connsiteY157" fmla="*/ 512017 h 812606"/>
                <a:gd name="connsiteX158" fmla="*/ 4396314 w 12346893"/>
                <a:gd name="connsiteY158" fmla="*/ 464678 h 812606"/>
                <a:gd name="connsiteX159" fmla="*/ 4392001 w 12346893"/>
                <a:gd name="connsiteY159" fmla="*/ 473301 h 812606"/>
                <a:gd name="connsiteX160" fmla="*/ 4382465 w 12346893"/>
                <a:gd name="connsiteY160" fmla="*/ 455637 h 812606"/>
                <a:gd name="connsiteX161" fmla="*/ 3942636 w 12346893"/>
                <a:gd name="connsiteY161" fmla="*/ 168311 h 812606"/>
                <a:gd name="connsiteX162" fmla="*/ 3519574 w 12346893"/>
                <a:gd name="connsiteY162" fmla="*/ 428744 h 812606"/>
                <a:gd name="connsiteX163" fmla="*/ 3519322 w 12346893"/>
                <a:gd name="connsiteY163" fmla="*/ 429153 h 812606"/>
                <a:gd name="connsiteX164" fmla="*/ 3517830 w 12346893"/>
                <a:gd name="connsiteY164" fmla="*/ 432247 h 812606"/>
                <a:gd name="connsiteX165" fmla="*/ 3491044 w 12346893"/>
                <a:gd name="connsiteY165" fmla="*/ 480217 h 812606"/>
                <a:gd name="connsiteX166" fmla="*/ 3477788 w 12346893"/>
                <a:gd name="connsiteY166" fmla="*/ 500852 h 812606"/>
                <a:gd name="connsiteX167" fmla="*/ 3460299 w 12346893"/>
                <a:gd name="connsiteY167" fmla="*/ 541288 h 812606"/>
                <a:gd name="connsiteX168" fmla="*/ 3467991 w 12346893"/>
                <a:gd name="connsiteY168" fmla="*/ 516104 h 812606"/>
                <a:gd name="connsiteX169" fmla="*/ 3461880 w 12346893"/>
                <a:gd name="connsiteY169" fmla="*/ 525616 h 812606"/>
                <a:gd name="connsiteX170" fmla="*/ 2970129 w 12346893"/>
                <a:gd name="connsiteY170" fmla="*/ 812606 h 812606"/>
                <a:gd name="connsiteX171" fmla="*/ 2599702 w 12346893"/>
                <a:gd name="connsiteY171" fmla="*/ 664010 h 812606"/>
                <a:gd name="connsiteX172" fmla="*/ 2551495 w 12346893"/>
                <a:gd name="connsiteY172" fmla="*/ 616671 h 812606"/>
                <a:gd name="connsiteX173" fmla="*/ 2547182 w 12346893"/>
                <a:gd name="connsiteY173" fmla="*/ 625295 h 812606"/>
                <a:gd name="connsiteX174" fmla="*/ 2537646 w 12346893"/>
                <a:gd name="connsiteY174" fmla="*/ 607630 h 812606"/>
                <a:gd name="connsiteX175" fmla="*/ 2097817 w 12346893"/>
                <a:gd name="connsiteY175" fmla="*/ 320304 h 812606"/>
                <a:gd name="connsiteX176" fmla="*/ 1832207 w 12346893"/>
                <a:gd name="connsiteY176" fmla="*/ 411091 h 812606"/>
                <a:gd name="connsiteX177" fmla="*/ 1787003 w 12346893"/>
                <a:gd name="connsiteY177" fmla="*/ 449001 h 812606"/>
                <a:gd name="connsiteX178" fmla="*/ 1747297 w 12346893"/>
                <a:gd name="connsiteY178" fmla="*/ 488915 h 812606"/>
                <a:gd name="connsiteX179" fmla="*/ 1722225 w 12346893"/>
                <a:gd name="connsiteY179" fmla="*/ 515954 h 812606"/>
                <a:gd name="connsiteX180" fmla="*/ 1669501 w 12346893"/>
                <a:gd name="connsiteY180" fmla="*/ 553933 h 812606"/>
                <a:gd name="connsiteX181" fmla="*/ 1628223 w 12346893"/>
                <a:gd name="connsiteY181" fmla="*/ 583210 h 812606"/>
                <a:gd name="connsiteX182" fmla="*/ 1354650 w 12346893"/>
                <a:gd name="connsiteY182" fmla="*/ 660615 h 812606"/>
                <a:gd name="connsiteX183" fmla="*/ 984223 w 12346893"/>
                <a:gd name="connsiteY183" fmla="*/ 512019 h 812606"/>
                <a:gd name="connsiteX184" fmla="*/ 936017 w 12346893"/>
                <a:gd name="connsiteY184" fmla="*/ 464680 h 812606"/>
                <a:gd name="connsiteX185" fmla="*/ 931703 w 12346893"/>
                <a:gd name="connsiteY185" fmla="*/ 473303 h 812606"/>
                <a:gd name="connsiteX186" fmla="*/ 922167 w 12346893"/>
                <a:gd name="connsiteY186" fmla="*/ 455639 h 812606"/>
                <a:gd name="connsiteX187" fmla="*/ 482338 w 12346893"/>
                <a:gd name="connsiteY187" fmla="*/ 168313 h 812606"/>
                <a:gd name="connsiteX188" fmla="*/ 59276 w 12346893"/>
                <a:gd name="connsiteY188" fmla="*/ 428746 h 812606"/>
                <a:gd name="connsiteX189" fmla="*/ 59024 w 12346893"/>
                <a:gd name="connsiteY189" fmla="*/ 429155 h 812606"/>
                <a:gd name="connsiteX190" fmla="*/ 57532 w 12346893"/>
                <a:gd name="connsiteY190" fmla="*/ 432249 h 812606"/>
                <a:gd name="connsiteX191" fmla="*/ 30746 w 12346893"/>
                <a:gd name="connsiteY191" fmla="*/ 480219 h 812606"/>
                <a:gd name="connsiteX192" fmla="*/ 17490 w 12346893"/>
                <a:gd name="connsiteY192" fmla="*/ 500854 h 812606"/>
                <a:gd name="connsiteX193" fmla="*/ 1 w 12346893"/>
                <a:gd name="connsiteY193" fmla="*/ 541290 h 812606"/>
                <a:gd name="connsiteX194" fmla="*/ 7693 w 12346893"/>
                <a:gd name="connsiteY194" fmla="*/ 516106 h 812606"/>
                <a:gd name="connsiteX195" fmla="*/ 1582 w 12346893"/>
                <a:gd name="connsiteY195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90434 w 12346891"/>
                <a:gd name="connsiteY2" fmla="*/ 332394 h 812606"/>
                <a:gd name="connsiteX3" fmla="*/ 103689 w 12346891"/>
                <a:gd name="connsiteY3" fmla="*/ 311759 h 812606"/>
                <a:gd name="connsiteX4" fmla="*/ 121179 w 12346891"/>
                <a:gd name="connsiteY4" fmla="*/ 271323 h 812606"/>
                <a:gd name="connsiteX5" fmla="*/ 113487 w 12346891"/>
                <a:gd name="connsiteY5" fmla="*/ 296507 h 812606"/>
                <a:gd name="connsiteX6" fmla="*/ 119597 w 12346891"/>
                <a:gd name="connsiteY6" fmla="*/ 286995 h 812606"/>
                <a:gd name="connsiteX7" fmla="*/ 611349 w 12346891"/>
                <a:gd name="connsiteY7" fmla="*/ 5 h 812606"/>
                <a:gd name="connsiteX8" fmla="*/ 981776 w 12346891"/>
                <a:gd name="connsiteY8" fmla="*/ 148601 h 812606"/>
                <a:gd name="connsiteX9" fmla="*/ 1029982 w 12346891"/>
                <a:gd name="connsiteY9" fmla="*/ 195940 h 812606"/>
                <a:gd name="connsiteX10" fmla="*/ 1034296 w 12346891"/>
                <a:gd name="connsiteY10" fmla="*/ 187316 h 812606"/>
                <a:gd name="connsiteX11" fmla="*/ 1043832 w 12346891"/>
                <a:gd name="connsiteY11" fmla="*/ 204981 h 812606"/>
                <a:gd name="connsiteX12" fmla="*/ 1483661 w 12346891"/>
                <a:gd name="connsiteY12" fmla="*/ 492306 h 812606"/>
                <a:gd name="connsiteX13" fmla="*/ 1749271 w 12346891"/>
                <a:gd name="connsiteY13" fmla="*/ 401519 h 812606"/>
                <a:gd name="connsiteX14" fmla="*/ 1794475 w 12346891"/>
                <a:gd name="connsiteY14" fmla="*/ 363610 h 812606"/>
                <a:gd name="connsiteX15" fmla="*/ 1800052 w 12346891"/>
                <a:gd name="connsiteY15" fmla="*/ 356534 h 812606"/>
                <a:gd name="connsiteX16" fmla="*/ 1834181 w 12346891"/>
                <a:gd name="connsiteY16" fmla="*/ 323696 h 812606"/>
                <a:gd name="connsiteX17" fmla="*/ 1911977 w 12346891"/>
                <a:gd name="connsiteY17" fmla="*/ 258678 h 812606"/>
                <a:gd name="connsiteX18" fmla="*/ 1953255 w 12346891"/>
                <a:gd name="connsiteY18" fmla="*/ 229401 h 812606"/>
                <a:gd name="connsiteX19" fmla="*/ 2226828 w 12346891"/>
                <a:gd name="connsiteY19" fmla="*/ 151996 h 812606"/>
                <a:gd name="connsiteX20" fmla="*/ 2597255 w 12346891"/>
                <a:gd name="connsiteY20" fmla="*/ 300592 h 812606"/>
                <a:gd name="connsiteX21" fmla="*/ 2645461 w 12346891"/>
                <a:gd name="connsiteY21" fmla="*/ 347931 h 812606"/>
                <a:gd name="connsiteX22" fmla="*/ 2649775 w 12346891"/>
                <a:gd name="connsiteY22" fmla="*/ 339308 h 812606"/>
                <a:gd name="connsiteX23" fmla="*/ 2659311 w 12346891"/>
                <a:gd name="connsiteY23" fmla="*/ 356972 h 812606"/>
                <a:gd name="connsiteX24" fmla="*/ 3099140 w 12346891"/>
                <a:gd name="connsiteY24" fmla="*/ 644298 h 812606"/>
                <a:gd name="connsiteX25" fmla="*/ 3522202 w 12346891"/>
                <a:gd name="connsiteY25" fmla="*/ 383865 h 812606"/>
                <a:gd name="connsiteX26" fmla="*/ 3522454 w 12346891"/>
                <a:gd name="connsiteY26" fmla="*/ 383456 h 812606"/>
                <a:gd name="connsiteX27" fmla="*/ 3550732 w 12346891"/>
                <a:gd name="connsiteY27" fmla="*/ 332392 h 812606"/>
                <a:gd name="connsiteX28" fmla="*/ 3581477 w 12346891"/>
                <a:gd name="connsiteY28" fmla="*/ 271321 h 812606"/>
                <a:gd name="connsiteX29" fmla="*/ 3573785 w 12346891"/>
                <a:gd name="connsiteY29" fmla="*/ 296505 h 812606"/>
                <a:gd name="connsiteX30" fmla="*/ 3579895 w 12346891"/>
                <a:gd name="connsiteY30" fmla="*/ 286993 h 812606"/>
                <a:gd name="connsiteX31" fmla="*/ 4071647 w 12346891"/>
                <a:gd name="connsiteY31" fmla="*/ 3 h 812606"/>
                <a:gd name="connsiteX32" fmla="*/ 4442074 w 12346891"/>
                <a:gd name="connsiteY32" fmla="*/ 148599 h 812606"/>
                <a:gd name="connsiteX33" fmla="*/ 4490280 w 12346891"/>
                <a:gd name="connsiteY33" fmla="*/ 195938 h 812606"/>
                <a:gd name="connsiteX34" fmla="*/ 4494594 w 12346891"/>
                <a:gd name="connsiteY34" fmla="*/ 187314 h 812606"/>
                <a:gd name="connsiteX35" fmla="*/ 4504130 w 12346891"/>
                <a:gd name="connsiteY35" fmla="*/ 204979 h 812606"/>
                <a:gd name="connsiteX36" fmla="*/ 4943959 w 12346891"/>
                <a:gd name="connsiteY36" fmla="*/ 492304 h 812606"/>
                <a:gd name="connsiteX37" fmla="*/ 5209569 w 12346891"/>
                <a:gd name="connsiteY37" fmla="*/ 401517 h 812606"/>
                <a:gd name="connsiteX38" fmla="*/ 5254773 w 12346891"/>
                <a:gd name="connsiteY38" fmla="*/ 363608 h 812606"/>
                <a:gd name="connsiteX39" fmla="*/ 5260350 w 12346891"/>
                <a:gd name="connsiteY39" fmla="*/ 356532 h 812606"/>
                <a:gd name="connsiteX40" fmla="*/ 5294479 w 12346891"/>
                <a:gd name="connsiteY40" fmla="*/ 323694 h 812606"/>
                <a:gd name="connsiteX41" fmla="*/ 5319551 w 12346891"/>
                <a:gd name="connsiteY41" fmla="*/ 296655 h 812606"/>
                <a:gd name="connsiteX42" fmla="*/ 5408612 w 12346891"/>
                <a:gd name="connsiteY42" fmla="*/ 177228 h 812606"/>
                <a:gd name="connsiteX43" fmla="*/ 5372274 w 12346891"/>
                <a:gd name="connsiteY43" fmla="*/ 258677 h 812606"/>
                <a:gd name="connsiteX44" fmla="*/ 5413553 w 12346891"/>
                <a:gd name="connsiteY44" fmla="*/ 229399 h 812606"/>
                <a:gd name="connsiteX45" fmla="*/ 5687126 w 12346891"/>
                <a:gd name="connsiteY45" fmla="*/ 151994 h 812606"/>
                <a:gd name="connsiteX46" fmla="*/ 6057553 w 12346891"/>
                <a:gd name="connsiteY46" fmla="*/ 300590 h 812606"/>
                <a:gd name="connsiteX47" fmla="*/ 6105759 w 12346891"/>
                <a:gd name="connsiteY47" fmla="*/ 347929 h 812606"/>
                <a:gd name="connsiteX48" fmla="*/ 6110073 w 12346891"/>
                <a:gd name="connsiteY48" fmla="*/ 339306 h 812606"/>
                <a:gd name="connsiteX49" fmla="*/ 6119609 w 12346891"/>
                <a:gd name="connsiteY49" fmla="*/ 356970 h 812606"/>
                <a:gd name="connsiteX50" fmla="*/ 6559437 w 12346891"/>
                <a:gd name="connsiteY50" fmla="*/ 644296 h 812606"/>
                <a:gd name="connsiteX51" fmla="*/ 6982500 w 12346891"/>
                <a:gd name="connsiteY51" fmla="*/ 383863 h 812606"/>
                <a:gd name="connsiteX52" fmla="*/ 6982751 w 12346891"/>
                <a:gd name="connsiteY52" fmla="*/ 383454 h 812606"/>
                <a:gd name="connsiteX53" fmla="*/ 6984244 w 12346891"/>
                <a:gd name="connsiteY53" fmla="*/ 380360 h 812606"/>
                <a:gd name="connsiteX54" fmla="*/ 7011030 w 12346891"/>
                <a:gd name="connsiteY54" fmla="*/ 332390 h 812606"/>
                <a:gd name="connsiteX55" fmla="*/ 7024284 w 12346891"/>
                <a:gd name="connsiteY55" fmla="*/ 311755 h 812606"/>
                <a:gd name="connsiteX56" fmla="*/ 7041775 w 12346891"/>
                <a:gd name="connsiteY56" fmla="*/ 271319 h 812606"/>
                <a:gd name="connsiteX57" fmla="*/ 7034083 w 12346891"/>
                <a:gd name="connsiteY57" fmla="*/ 296503 h 812606"/>
                <a:gd name="connsiteX58" fmla="*/ 7040193 w 12346891"/>
                <a:gd name="connsiteY58" fmla="*/ 286991 h 812606"/>
                <a:gd name="connsiteX59" fmla="*/ 7531945 w 12346891"/>
                <a:gd name="connsiteY59" fmla="*/ 1 h 812606"/>
                <a:gd name="connsiteX60" fmla="*/ 7902372 w 12346891"/>
                <a:gd name="connsiteY60" fmla="*/ 148597 h 812606"/>
                <a:gd name="connsiteX61" fmla="*/ 7950578 w 12346891"/>
                <a:gd name="connsiteY61" fmla="*/ 195936 h 812606"/>
                <a:gd name="connsiteX62" fmla="*/ 7954892 w 12346891"/>
                <a:gd name="connsiteY62" fmla="*/ 187312 h 812606"/>
                <a:gd name="connsiteX63" fmla="*/ 7964428 w 12346891"/>
                <a:gd name="connsiteY63" fmla="*/ 204977 h 812606"/>
                <a:gd name="connsiteX64" fmla="*/ 8404256 w 12346891"/>
                <a:gd name="connsiteY64" fmla="*/ 492302 h 812606"/>
                <a:gd name="connsiteX65" fmla="*/ 8669867 w 12346891"/>
                <a:gd name="connsiteY65" fmla="*/ 401515 h 812606"/>
                <a:gd name="connsiteX66" fmla="*/ 8715074 w 12346891"/>
                <a:gd name="connsiteY66" fmla="*/ 363604 h 812606"/>
                <a:gd name="connsiteX67" fmla="*/ 8720648 w 12346891"/>
                <a:gd name="connsiteY67" fmla="*/ 356531 h 812606"/>
                <a:gd name="connsiteX68" fmla="*/ 8754768 w 12346891"/>
                <a:gd name="connsiteY68" fmla="*/ 323702 h 812606"/>
                <a:gd name="connsiteX69" fmla="*/ 8779849 w 12346891"/>
                <a:gd name="connsiteY69" fmla="*/ 296653 h 812606"/>
                <a:gd name="connsiteX70" fmla="*/ 8869084 w 12346891"/>
                <a:gd name="connsiteY70" fmla="*/ 159809 h 812606"/>
                <a:gd name="connsiteX71" fmla="*/ 8886594 w 12346891"/>
                <a:gd name="connsiteY71" fmla="*/ 119325 h 812606"/>
                <a:gd name="connsiteX72" fmla="*/ 8868910 w 12346891"/>
                <a:gd name="connsiteY72" fmla="*/ 177226 h 812606"/>
                <a:gd name="connsiteX73" fmla="*/ 8832571 w 12346891"/>
                <a:gd name="connsiteY73" fmla="*/ 258676 h 812606"/>
                <a:gd name="connsiteX74" fmla="*/ 8873851 w 12346891"/>
                <a:gd name="connsiteY74" fmla="*/ 229399 h 812606"/>
                <a:gd name="connsiteX75" fmla="*/ 9147424 w 12346891"/>
                <a:gd name="connsiteY75" fmla="*/ 151993 h 812606"/>
                <a:gd name="connsiteX76" fmla="*/ 9517851 w 12346891"/>
                <a:gd name="connsiteY76" fmla="*/ 300589 h 812606"/>
                <a:gd name="connsiteX77" fmla="*/ 9566057 w 12346891"/>
                <a:gd name="connsiteY77" fmla="*/ 347928 h 812606"/>
                <a:gd name="connsiteX78" fmla="*/ 9570371 w 12346891"/>
                <a:gd name="connsiteY78" fmla="*/ 339305 h 812606"/>
                <a:gd name="connsiteX79" fmla="*/ 9579906 w 12346891"/>
                <a:gd name="connsiteY79" fmla="*/ 356969 h 812606"/>
                <a:gd name="connsiteX80" fmla="*/ 10019736 w 12346891"/>
                <a:gd name="connsiteY80" fmla="*/ 644295 h 812606"/>
                <a:gd name="connsiteX81" fmla="*/ 10442798 w 12346891"/>
                <a:gd name="connsiteY81" fmla="*/ 383862 h 812606"/>
                <a:gd name="connsiteX82" fmla="*/ 10443050 w 12346891"/>
                <a:gd name="connsiteY82" fmla="*/ 383453 h 812606"/>
                <a:gd name="connsiteX83" fmla="*/ 10444542 w 12346891"/>
                <a:gd name="connsiteY83" fmla="*/ 380359 h 812606"/>
                <a:gd name="connsiteX84" fmla="*/ 10471328 w 12346891"/>
                <a:gd name="connsiteY84" fmla="*/ 332389 h 812606"/>
                <a:gd name="connsiteX85" fmla="*/ 10484583 w 12346891"/>
                <a:gd name="connsiteY85" fmla="*/ 311754 h 812606"/>
                <a:gd name="connsiteX86" fmla="*/ 10502072 w 12346891"/>
                <a:gd name="connsiteY86" fmla="*/ 271318 h 812606"/>
                <a:gd name="connsiteX87" fmla="*/ 10494381 w 12346891"/>
                <a:gd name="connsiteY87" fmla="*/ 296502 h 812606"/>
                <a:gd name="connsiteX88" fmla="*/ 10500491 w 12346891"/>
                <a:gd name="connsiteY88" fmla="*/ 286990 h 812606"/>
                <a:gd name="connsiteX89" fmla="*/ 10992243 w 12346891"/>
                <a:gd name="connsiteY89" fmla="*/ 0 h 812606"/>
                <a:gd name="connsiteX90" fmla="*/ 11362670 w 12346891"/>
                <a:gd name="connsiteY90" fmla="*/ 148596 h 812606"/>
                <a:gd name="connsiteX91" fmla="*/ 11410876 w 12346891"/>
                <a:gd name="connsiteY91" fmla="*/ 195935 h 812606"/>
                <a:gd name="connsiteX92" fmla="*/ 11415190 w 12346891"/>
                <a:gd name="connsiteY92" fmla="*/ 187311 h 812606"/>
                <a:gd name="connsiteX93" fmla="*/ 11424726 w 12346891"/>
                <a:gd name="connsiteY93" fmla="*/ 204976 h 812606"/>
                <a:gd name="connsiteX94" fmla="*/ 11864555 w 12346891"/>
                <a:gd name="connsiteY94" fmla="*/ 492302 h 812606"/>
                <a:gd name="connsiteX95" fmla="*/ 12329382 w 12346891"/>
                <a:gd name="connsiteY95" fmla="*/ 159808 h 812606"/>
                <a:gd name="connsiteX96" fmla="*/ 12346891 w 12346891"/>
                <a:gd name="connsiteY96" fmla="*/ 119324 h 812606"/>
                <a:gd name="connsiteX97" fmla="*/ 12329208 w 12346891"/>
                <a:gd name="connsiteY97" fmla="*/ 177225 h 812606"/>
                <a:gd name="connsiteX98" fmla="*/ 11735542 w 12346891"/>
                <a:gd name="connsiteY98" fmla="*/ 660610 h 812606"/>
                <a:gd name="connsiteX99" fmla="*/ 11365115 w 12346891"/>
                <a:gd name="connsiteY99" fmla="*/ 512014 h 812606"/>
                <a:gd name="connsiteX100" fmla="*/ 11316909 w 12346891"/>
                <a:gd name="connsiteY100" fmla="*/ 464675 h 812606"/>
                <a:gd name="connsiteX101" fmla="*/ 11312594 w 12346891"/>
                <a:gd name="connsiteY101" fmla="*/ 473298 h 812606"/>
                <a:gd name="connsiteX102" fmla="*/ 11303059 w 12346891"/>
                <a:gd name="connsiteY102" fmla="*/ 455634 h 812606"/>
                <a:gd name="connsiteX103" fmla="*/ 10863230 w 12346891"/>
                <a:gd name="connsiteY103" fmla="*/ 168308 h 812606"/>
                <a:gd name="connsiteX104" fmla="*/ 10440168 w 12346891"/>
                <a:gd name="connsiteY104" fmla="*/ 428741 h 812606"/>
                <a:gd name="connsiteX105" fmla="*/ 10439916 w 12346891"/>
                <a:gd name="connsiteY105" fmla="*/ 429150 h 812606"/>
                <a:gd name="connsiteX106" fmla="*/ 10438424 w 12346891"/>
                <a:gd name="connsiteY106" fmla="*/ 432244 h 812606"/>
                <a:gd name="connsiteX107" fmla="*/ 10411637 w 12346891"/>
                <a:gd name="connsiteY107" fmla="*/ 480214 h 812606"/>
                <a:gd name="connsiteX108" fmla="*/ 10398383 w 12346891"/>
                <a:gd name="connsiteY108" fmla="*/ 500849 h 812606"/>
                <a:gd name="connsiteX109" fmla="*/ 10380893 w 12346891"/>
                <a:gd name="connsiteY109" fmla="*/ 541285 h 812606"/>
                <a:gd name="connsiteX110" fmla="*/ 10388584 w 12346891"/>
                <a:gd name="connsiteY110" fmla="*/ 516101 h 812606"/>
                <a:gd name="connsiteX111" fmla="*/ 10382475 w 12346891"/>
                <a:gd name="connsiteY111" fmla="*/ 525613 h 812606"/>
                <a:gd name="connsiteX112" fmla="*/ 9890722 w 12346891"/>
                <a:gd name="connsiteY112" fmla="*/ 812603 h 812606"/>
                <a:gd name="connsiteX113" fmla="*/ 9520295 w 12346891"/>
                <a:gd name="connsiteY113" fmla="*/ 664007 h 812606"/>
                <a:gd name="connsiteX114" fmla="*/ 9472089 w 12346891"/>
                <a:gd name="connsiteY114" fmla="*/ 616668 h 812606"/>
                <a:gd name="connsiteX115" fmla="*/ 9467775 w 12346891"/>
                <a:gd name="connsiteY115" fmla="*/ 625292 h 812606"/>
                <a:gd name="connsiteX116" fmla="*/ 9458240 w 12346891"/>
                <a:gd name="connsiteY116" fmla="*/ 607627 h 812606"/>
                <a:gd name="connsiteX117" fmla="*/ 9018411 w 12346891"/>
                <a:gd name="connsiteY117" fmla="*/ 320302 h 812606"/>
                <a:gd name="connsiteX118" fmla="*/ 8752800 w 12346891"/>
                <a:gd name="connsiteY118" fmla="*/ 411089 h 812606"/>
                <a:gd name="connsiteX119" fmla="*/ 8707593 w 12346891"/>
                <a:gd name="connsiteY119" fmla="*/ 449000 h 812606"/>
                <a:gd name="connsiteX120" fmla="*/ 8702020 w 12346891"/>
                <a:gd name="connsiteY120" fmla="*/ 456073 h 812606"/>
                <a:gd name="connsiteX121" fmla="*/ 8667899 w 12346891"/>
                <a:gd name="connsiteY121" fmla="*/ 488902 h 812606"/>
                <a:gd name="connsiteX122" fmla="*/ 8642818 w 12346891"/>
                <a:gd name="connsiteY122" fmla="*/ 515951 h 812606"/>
                <a:gd name="connsiteX123" fmla="*/ 8553583 w 12346891"/>
                <a:gd name="connsiteY123" fmla="*/ 652795 h 812606"/>
                <a:gd name="connsiteX124" fmla="*/ 8536073 w 12346891"/>
                <a:gd name="connsiteY124" fmla="*/ 693279 h 812606"/>
                <a:gd name="connsiteX125" fmla="*/ 8553757 w 12346891"/>
                <a:gd name="connsiteY125" fmla="*/ 635378 h 812606"/>
                <a:gd name="connsiteX126" fmla="*/ 8590096 w 12346891"/>
                <a:gd name="connsiteY126" fmla="*/ 553928 h 812606"/>
                <a:gd name="connsiteX127" fmla="*/ 8548816 w 12346891"/>
                <a:gd name="connsiteY127" fmla="*/ 583206 h 812606"/>
                <a:gd name="connsiteX128" fmla="*/ 8275244 w 12346891"/>
                <a:gd name="connsiteY128" fmla="*/ 660611 h 812606"/>
                <a:gd name="connsiteX129" fmla="*/ 7904817 w 12346891"/>
                <a:gd name="connsiteY129" fmla="*/ 512015 h 812606"/>
                <a:gd name="connsiteX130" fmla="*/ 7856610 w 12346891"/>
                <a:gd name="connsiteY130" fmla="*/ 464676 h 812606"/>
                <a:gd name="connsiteX131" fmla="*/ 7852297 w 12346891"/>
                <a:gd name="connsiteY131" fmla="*/ 473299 h 812606"/>
                <a:gd name="connsiteX132" fmla="*/ 7842761 w 12346891"/>
                <a:gd name="connsiteY132" fmla="*/ 455635 h 812606"/>
                <a:gd name="connsiteX133" fmla="*/ 7402931 w 12346891"/>
                <a:gd name="connsiteY133" fmla="*/ 168309 h 812606"/>
                <a:gd name="connsiteX134" fmla="*/ 6979869 w 12346891"/>
                <a:gd name="connsiteY134" fmla="*/ 428742 h 812606"/>
                <a:gd name="connsiteX135" fmla="*/ 6979618 w 12346891"/>
                <a:gd name="connsiteY135" fmla="*/ 429151 h 812606"/>
                <a:gd name="connsiteX136" fmla="*/ 6978126 w 12346891"/>
                <a:gd name="connsiteY136" fmla="*/ 432245 h 812606"/>
                <a:gd name="connsiteX137" fmla="*/ 6951340 w 12346891"/>
                <a:gd name="connsiteY137" fmla="*/ 480215 h 812606"/>
                <a:gd name="connsiteX138" fmla="*/ 6938084 w 12346891"/>
                <a:gd name="connsiteY138" fmla="*/ 500850 h 812606"/>
                <a:gd name="connsiteX139" fmla="*/ 6920595 w 12346891"/>
                <a:gd name="connsiteY139" fmla="*/ 541286 h 812606"/>
                <a:gd name="connsiteX140" fmla="*/ 6928286 w 12346891"/>
                <a:gd name="connsiteY140" fmla="*/ 516102 h 812606"/>
                <a:gd name="connsiteX141" fmla="*/ 6922176 w 12346891"/>
                <a:gd name="connsiteY141" fmla="*/ 525614 h 812606"/>
                <a:gd name="connsiteX142" fmla="*/ 6430425 w 12346891"/>
                <a:gd name="connsiteY142" fmla="*/ 812604 h 812606"/>
                <a:gd name="connsiteX143" fmla="*/ 6059997 w 12346891"/>
                <a:gd name="connsiteY143" fmla="*/ 664008 h 812606"/>
                <a:gd name="connsiteX144" fmla="*/ 6011791 w 12346891"/>
                <a:gd name="connsiteY144" fmla="*/ 616669 h 812606"/>
                <a:gd name="connsiteX145" fmla="*/ 6007477 w 12346891"/>
                <a:gd name="connsiteY145" fmla="*/ 625293 h 812606"/>
                <a:gd name="connsiteX146" fmla="*/ 5997942 w 12346891"/>
                <a:gd name="connsiteY146" fmla="*/ 607628 h 812606"/>
                <a:gd name="connsiteX147" fmla="*/ 5558112 w 12346891"/>
                <a:gd name="connsiteY147" fmla="*/ 320302 h 812606"/>
                <a:gd name="connsiteX148" fmla="*/ 5292503 w 12346891"/>
                <a:gd name="connsiteY148" fmla="*/ 411089 h 812606"/>
                <a:gd name="connsiteX149" fmla="*/ 5247298 w 12346891"/>
                <a:gd name="connsiteY149" fmla="*/ 448999 h 812606"/>
                <a:gd name="connsiteX150" fmla="*/ 5241722 w 12346891"/>
                <a:gd name="connsiteY150" fmla="*/ 456075 h 812606"/>
                <a:gd name="connsiteX151" fmla="*/ 5207592 w 12346891"/>
                <a:gd name="connsiteY151" fmla="*/ 488913 h 812606"/>
                <a:gd name="connsiteX152" fmla="*/ 5182520 w 12346891"/>
                <a:gd name="connsiteY152" fmla="*/ 515952 h 812606"/>
                <a:gd name="connsiteX153" fmla="*/ 5129797 w 12346891"/>
                <a:gd name="connsiteY153" fmla="*/ 553930 h 812606"/>
                <a:gd name="connsiteX154" fmla="*/ 5088518 w 12346891"/>
                <a:gd name="connsiteY154" fmla="*/ 583208 h 812606"/>
                <a:gd name="connsiteX155" fmla="*/ 4814946 w 12346891"/>
                <a:gd name="connsiteY155" fmla="*/ 660613 h 812606"/>
                <a:gd name="connsiteX156" fmla="*/ 4444519 w 12346891"/>
                <a:gd name="connsiteY156" fmla="*/ 512017 h 812606"/>
                <a:gd name="connsiteX157" fmla="*/ 4396312 w 12346891"/>
                <a:gd name="connsiteY157" fmla="*/ 464678 h 812606"/>
                <a:gd name="connsiteX158" fmla="*/ 4391999 w 12346891"/>
                <a:gd name="connsiteY158" fmla="*/ 473301 h 812606"/>
                <a:gd name="connsiteX159" fmla="*/ 4382463 w 12346891"/>
                <a:gd name="connsiteY159" fmla="*/ 455637 h 812606"/>
                <a:gd name="connsiteX160" fmla="*/ 3942634 w 12346891"/>
                <a:gd name="connsiteY160" fmla="*/ 168311 h 812606"/>
                <a:gd name="connsiteX161" fmla="*/ 3519572 w 12346891"/>
                <a:gd name="connsiteY161" fmla="*/ 428744 h 812606"/>
                <a:gd name="connsiteX162" fmla="*/ 3519320 w 12346891"/>
                <a:gd name="connsiteY162" fmla="*/ 429153 h 812606"/>
                <a:gd name="connsiteX163" fmla="*/ 3517828 w 12346891"/>
                <a:gd name="connsiteY163" fmla="*/ 432247 h 812606"/>
                <a:gd name="connsiteX164" fmla="*/ 3491042 w 12346891"/>
                <a:gd name="connsiteY164" fmla="*/ 480217 h 812606"/>
                <a:gd name="connsiteX165" fmla="*/ 3477786 w 12346891"/>
                <a:gd name="connsiteY165" fmla="*/ 500852 h 812606"/>
                <a:gd name="connsiteX166" fmla="*/ 3460297 w 12346891"/>
                <a:gd name="connsiteY166" fmla="*/ 541288 h 812606"/>
                <a:gd name="connsiteX167" fmla="*/ 3467989 w 12346891"/>
                <a:gd name="connsiteY167" fmla="*/ 516104 h 812606"/>
                <a:gd name="connsiteX168" fmla="*/ 3461878 w 12346891"/>
                <a:gd name="connsiteY168" fmla="*/ 525616 h 812606"/>
                <a:gd name="connsiteX169" fmla="*/ 2970127 w 12346891"/>
                <a:gd name="connsiteY169" fmla="*/ 812606 h 812606"/>
                <a:gd name="connsiteX170" fmla="*/ 2599700 w 12346891"/>
                <a:gd name="connsiteY170" fmla="*/ 664010 h 812606"/>
                <a:gd name="connsiteX171" fmla="*/ 2551493 w 12346891"/>
                <a:gd name="connsiteY171" fmla="*/ 616671 h 812606"/>
                <a:gd name="connsiteX172" fmla="*/ 2547180 w 12346891"/>
                <a:gd name="connsiteY172" fmla="*/ 625295 h 812606"/>
                <a:gd name="connsiteX173" fmla="*/ 2537644 w 12346891"/>
                <a:gd name="connsiteY173" fmla="*/ 607630 h 812606"/>
                <a:gd name="connsiteX174" fmla="*/ 2097815 w 12346891"/>
                <a:gd name="connsiteY174" fmla="*/ 320304 h 812606"/>
                <a:gd name="connsiteX175" fmla="*/ 1832205 w 12346891"/>
                <a:gd name="connsiteY175" fmla="*/ 411091 h 812606"/>
                <a:gd name="connsiteX176" fmla="*/ 1787001 w 12346891"/>
                <a:gd name="connsiteY176" fmla="*/ 449001 h 812606"/>
                <a:gd name="connsiteX177" fmla="*/ 1747295 w 12346891"/>
                <a:gd name="connsiteY177" fmla="*/ 488915 h 812606"/>
                <a:gd name="connsiteX178" fmla="*/ 1722223 w 12346891"/>
                <a:gd name="connsiteY178" fmla="*/ 515954 h 812606"/>
                <a:gd name="connsiteX179" fmla="*/ 1669499 w 12346891"/>
                <a:gd name="connsiteY179" fmla="*/ 553933 h 812606"/>
                <a:gd name="connsiteX180" fmla="*/ 1628221 w 12346891"/>
                <a:gd name="connsiteY180" fmla="*/ 583210 h 812606"/>
                <a:gd name="connsiteX181" fmla="*/ 1354648 w 12346891"/>
                <a:gd name="connsiteY181" fmla="*/ 660615 h 812606"/>
                <a:gd name="connsiteX182" fmla="*/ 984221 w 12346891"/>
                <a:gd name="connsiteY182" fmla="*/ 512019 h 812606"/>
                <a:gd name="connsiteX183" fmla="*/ 936015 w 12346891"/>
                <a:gd name="connsiteY183" fmla="*/ 464680 h 812606"/>
                <a:gd name="connsiteX184" fmla="*/ 931701 w 12346891"/>
                <a:gd name="connsiteY184" fmla="*/ 473303 h 812606"/>
                <a:gd name="connsiteX185" fmla="*/ 922165 w 12346891"/>
                <a:gd name="connsiteY185" fmla="*/ 455639 h 812606"/>
                <a:gd name="connsiteX186" fmla="*/ 482336 w 12346891"/>
                <a:gd name="connsiteY186" fmla="*/ 168313 h 812606"/>
                <a:gd name="connsiteX187" fmla="*/ 59274 w 12346891"/>
                <a:gd name="connsiteY187" fmla="*/ 428746 h 812606"/>
                <a:gd name="connsiteX188" fmla="*/ 59022 w 12346891"/>
                <a:gd name="connsiteY188" fmla="*/ 429155 h 812606"/>
                <a:gd name="connsiteX189" fmla="*/ 57530 w 12346891"/>
                <a:gd name="connsiteY189" fmla="*/ 432249 h 812606"/>
                <a:gd name="connsiteX190" fmla="*/ 30744 w 12346891"/>
                <a:gd name="connsiteY190" fmla="*/ 480219 h 812606"/>
                <a:gd name="connsiteX191" fmla="*/ 17488 w 12346891"/>
                <a:gd name="connsiteY191" fmla="*/ 500854 h 812606"/>
                <a:gd name="connsiteX192" fmla="*/ -1 w 12346891"/>
                <a:gd name="connsiteY192" fmla="*/ 541290 h 812606"/>
                <a:gd name="connsiteX193" fmla="*/ 7691 w 12346891"/>
                <a:gd name="connsiteY193" fmla="*/ 516106 h 812606"/>
                <a:gd name="connsiteX194" fmla="*/ 1580 w 12346891"/>
                <a:gd name="connsiteY194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90436 w 12346893"/>
                <a:gd name="connsiteY2" fmla="*/ 332394 h 812606"/>
                <a:gd name="connsiteX3" fmla="*/ 103691 w 12346893"/>
                <a:gd name="connsiteY3" fmla="*/ 311759 h 812606"/>
                <a:gd name="connsiteX4" fmla="*/ 121181 w 12346893"/>
                <a:gd name="connsiteY4" fmla="*/ 271323 h 812606"/>
                <a:gd name="connsiteX5" fmla="*/ 113489 w 12346893"/>
                <a:gd name="connsiteY5" fmla="*/ 296507 h 812606"/>
                <a:gd name="connsiteX6" fmla="*/ 119599 w 12346893"/>
                <a:gd name="connsiteY6" fmla="*/ 286995 h 812606"/>
                <a:gd name="connsiteX7" fmla="*/ 611351 w 12346893"/>
                <a:gd name="connsiteY7" fmla="*/ 5 h 812606"/>
                <a:gd name="connsiteX8" fmla="*/ 981778 w 12346893"/>
                <a:gd name="connsiteY8" fmla="*/ 148601 h 812606"/>
                <a:gd name="connsiteX9" fmla="*/ 1029984 w 12346893"/>
                <a:gd name="connsiteY9" fmla="*/ 195940 h 812606"/>
                <a:gd name="connsiteX10" fmla="*/ 1034298 w 12346893"/>
                <a:gd name="connsiteY10" fmla="*/ 187316 h 812606"/>
                <a:gd name="connsiteX11" fmla="*/ 1043834 w 12346893"/>
                <a:gd name="connsiteY11" fmla="*/ 204981 h 812606"/>
                <a:gd name="connsiteX12" fmla="*/ 1483663 w 12346893"/>
                <a:gd name="connsiteY12" fmla="*/ 492306 h 812606"/>
                <a:gd name="connsiteX13" fmla="*/ 1749273 w 12346893"/>
                <a:gd name="connsiteY13" fmla="*/ 401519 h 812606"/>
                <a:gd name="connsiteX14" fmla="*/ 1794477 w 12346893"/>
                <a:gd name="connsiteY14" fmla="*/ 363610 h 812606"/>
                <a:gd name="connsiteX15" fmla="*/ 1800054 w 12346893"/>
                <a:gd name="connsiteY15" fmla="*/ 356534 h 812606"/>
                <a:gd name="connsiteX16" fmla="*/ 1834183 w 12346893"/>
                <a:gd name="connsiteY16" fmla="*/ 323696 h 812606"/>
                <a:gd name="connsiteX17" fmla="*/ 1911979 w 12346893"/>
                <a:gd name="connsiteY17" fmla="*/ 258678 h 812606"/>
                <a:gd name="connsiteX18" fmla="*/ 1953257 w 12346893"/>
                <a:gd name="connsiteY18" fmla="*/ 229401 h 812606"/>
                <a:gd name="connsiteX19" fmla="*/ 2226830 w 12346893"/>
                <a:gd name="connsiteY19" fmla="*/ 151996 h 812606"/>
                <a:gd name="connsiteX20" fmla="*/ 2597257 w 12346893"/>
                <a:gd name="connsiteY20" fmla="*/ 300592 h 812606"/>
                <a:gd name="connsiteX21" fmla="*/ 2645463 w 12346893"/>
                <a:gd name="connsiteY21" fmla="*/ 347931 h 812606"/>
                <a:gd name="connsiteX22" fmla="*/ 2649777 w 12346893"/>
                <a:gd name="connsiteY22" fmla="*/ 339308 h 812606"/>
                <a:gd name="connsiteX23" fmla="*/ 2659313 w 12346893"/>
                <a:gd name="connsiteY23" fmla="*/ 356972 h 812606"/>
                <a:gd name="connsiteX24" fmla="*/ 3099142 w 12346893"/>
                <a:gd name="connsiteY24" fmla="*/ 644298 h 812606"/>
                <a:gd name="connsiteX25" fmla="*/ 3522204 w 12346893"/>
                <a:gd name="connsiteY25" fmla="*/ 383865 h 812606"/>
                <a:gd name="connsiteX26" fmla="*/ 3522456 w 12346893"/>
                <a:gd name="connsiteY26" fmla="*/ 383456 h 812606"/>
                <a:gd name="connsiteX27" fmla="*/ 3550734 w 12346893"/>
                <a:gd name="connsiteY27" fmla="*/ 332392 h 812606"/>
                <a:gd name="connsiteX28" fmla="*/ 3581479 w 12346893"/>
                <a:gd name="connsiteY28" fmla="*/ 271321 h 812606"/>
                <a:gd name="connsiteX29" fmla="*/ 3573787 w 12346893"/>
                <a:gd name="connsiteY29" fmla="*/ 296505 h 812606"/>
                <a:gd name="connsiteX30" fmla="*/ 3579897 w 12346893"/>
                <a:gd name="connsiteY30" fmla="*/ 286993 h 812606"/>
                <a:gd name="connsiteX31" fmla="*/ 4071649 w 12346893"/>
                <a:gd name="connsiteY31" fmla="*/ 3 h 812606"/>
                <a:gd name="connsiteX32" fmla="*/ 4442076 w 12346893"/>
                <a:gd name="connsiteY32" fmla="*/ 148599 h 812606"/>
                <a:gd name="connsiteX33" fmla="*/ 4490282 w 12346893"/>
                <a:gd name="connsiteY33" fmla="*/ 195938 h 812606"/>
                <a:gd name="connsiteX34" fmla="*/ 4494596 w 12346893"/>
                <a:gd name="connsiteY34" fmla="*/ 187314 h 812606"/>
                <a:gd name="connsiteX35" fmla="*/ 4504132 w 12346893"/>
                <a:gd name="connsiteY35" fmla="*/ 204979 h 812606"/>
                <a:gd name="connsiteX36" fmla="*/ 4943961 w 12346893"/>
                <a:gd name="connsiteY36" fmla="*/ 492304 h 812606"/>
                <a:gd name="connsiteX37" fmla="*/ 5209571 w 12346893"/>
                <a:gd name="connsiteY37" fmla="*/ 401517 h 812606"/>
                <a:gd name="connsiteX38" fmla="*/ 5254775 w 12346893"/>
                <a:gd name="connsiteY38" fmla="*/ 363608 h 812606"/>
                <a:gd name="connsiteX39" fmla="*/ 5260352 w 12346893"/>
                <a:gd name="connsiteY39" fmla="*/ 356532 h 812606"/>
                <a:gd name="connsiteX40" fmla="*/ 5294481 w 12346893"/>
                <a:gd name="connsiteY40" fmla="*/ 323694 h 812606"/>
                <a:gd name="connsiteX41" fmla="*/ 5319553 w 12346893"/>
                <a:gd name="connsiteY41" fmla="*/ 296655 h 812606"/>
                <a:gd name="connsiteX42" fmla="*/ 5408614 w 12346893"/>
                <a:gd name="connsiteY42" fmla="*/ 177228 h 812606"/>
                <a:gd name="connsiteX43" fmla="*/ 5372276 w 12346893"/>
                <a:gd name="connsiteY43" fmla="*/ 258677 h 812606"/>
                <a:gd name="connsiteX44" fmla="*/ 5413555 w 12346893"/>
                <a:gd name="connsiteY44" fmla="*/ 229399 h 812606"/>
                <a:gd name="connsiteX45" fmla="*/ 5687128 w 12346893"/>
                <a:gd name="connsiteY45" fmla="*/ 151994 h 812606"/>
                <a:gd name="connsiteX46" fmla="*/ 6057555 w 12346893"/>
                <a:gd name="connsiteY46" fmla="*/ 300590 h 812606"/>
                <a:gd name="connsiteX47" fmla="*/ 6105761 w 12346893"/>
                <a:gd name="connsiteY47" fmla="*/ 347929 h 812606"/>
                <a:gd name="connsiteX48" fmla="*/ 6110075 w 12346893"/>
                <a:gd name="connsiteY48" fmla="*/ 339306 h 812606"/>
                <a:gd name="connsiteX49" fmla="*/ 6119611 w 12346893"/>
                <a:gd name="connsiteY49" fmla="*/ 356970 h 812606"/>
                <a:gd name="connsiteX50" fmla="*/ 6559439 w 12346893"/>
                <a:gd name="connsiteY50" fmla="*/ 644296 h 812606"/>
                <a:gd name="connsiteX51" fmla="*/ 6982502 w 12346893"/>
                <a:gd name="connsiteY51" fmla="*/ 383863 h 812606"/>
                <a:gd name="connsiteX52" fmla="*/ 6982753 w 12346893"/>
                <a:gd name="connsiteY52" fmla="*/ 383454 h 812606"/>
                <a:gd name="connsiteX53" fmla="*/ 6984246 w 12346893"/>
                <a:gd name="connsiteY53" fmla="*/ 380360 h 812606"/>
                <a:gd name="connsiteX54" fmla="*/ 7011032 w 12346893"/>
                <a:gd name="connsiteY54" fmla="*/ 332390 h 812606"/>
                <a:gd name="connsiteX55" fmla="*/ 7024286 w 12346893"/>
                <a:gd name="connsiteY55" fmla="*/ 311755 h 812606"/>
                <a:gd name="connsiteX56" fmla="*/ 7041777 w 12346893"/>
                <a:gd name="connsiteY56" fmla="*/ 271319 h 812606"/>
                <a:gd name="connsiteX57" fmla="*/ 7034085 w 12346893"/>
                <a:gd name="connsiteY57" fmla="*/ 296503 h 812606"/>
                <a:gd name="connsiteX58" fmla="*/ 7040195 w 12346893"/>
                <a:gd name="connsiteY58" fmla="*/ 286991 h 812606"/>
                <a:gd name="connsiteX59" fmla="*/ 7531947 w 12346893"/>
                <a:gd name="connsiteY59" fmla="*/ 1 h 812606"/>
                <a:gd name="connsiteX60" fmla="*/ 7902374 w 12346893"/>
                <a:gd name="connsiteY60" fmla="*/ 148597 h 812606"/>
                <a:gd name="connsiteX61" fmla="*/ 7950580 w 12346893"/>
                <a:gd name="connsiteY61" fmla="*/ 195936 h 812606"/>
                <a:gd name="connsiteX62" fmla="*/ 7954894 w 12346893"/>
                <a:gd name="connsiteY62" fmla="*/ 187312 h 812606"/>
                <a:gd name="connsiteX63" fmla="*/ 7964430 w 12346893"/>
                <a:gd name="connsiteY63" fmla="*/ 204977 h 812606"/>
                <a:gd name="connsiteX64" fmla="*/ 8404258 w 12346893"/>
                <a:gd name="connsiteY64" fmla="*/ 492302 h 812606"/>
                <a:gd name="connsiteX65" fmla="*/ 8669869 w 12346893"/>
                <a:gd name="connsiteY65" fmla="*/ 401515 h 812606"/>
                <a:gd name="connsiteX66" fmla="*/ 8715076 w 12346893"/>
                <a:gd name="connsiteY66" fmla="*/ 363604 h 812606"/>
                <a:gd name="connsiteX67" fmla="*/ 8720650 w 12346893"/>
                <a:gd name="connsiteY67" fmla="*/ 356531 h 812606"/>
                <a:gd name="connsiteX68" fmla="*/ 8754770 w 12346893"/>
                <a:gd name="connsiteY68" fmla="*/ 323702 h 812606"/>
                <a:gd name="connsiteX69" fmla="*/ 8779851 w 12346893"/>
                <a:gd name="connsiteY69" fmla="*/ 296653 h 812606"/>
                <a:gd name="connsiteX70" fmla="*/ 8869086 w 12346893"/>
                <a:gd name="connsiteY70" fmla="*/ 159809 h 812606"/>
                <a:gd name="connsiteX71" fmla="*/ 8886596 w 12346893"/>
                <a:gd name="connsiteY71" fmla="*/ 119325 h 812606"/>
                <a:gd name="connsiteX72" fmla="*/ 8868912 w 12346893"/>
                <a:gd name="connsiteY72" fmla="*/ 177226 h 812606"/>
                <a:gd name="connsiteX73" fmla="*/ 8832573 w 12346893"/>
                <a:gd name="connsiteY73" fmla="*/ 258676 h 812606"/>
                <a:gd name="connsiteX74" fmla="*/ 8873853 w 12346893"/>
                <a:gd name="connsiteY74" fmla="*/ 229399 h 812606"/>
                <a:gd name="connsiteX75" fmla="*/ 9147426 w 12346893"/>
                <a:gd name="connsiteY75" fmla="*/ 151993 h 812606"/>
                <a:gd name="connsiteX76" fmla="*/ 9517853 w 12346893"/>
                <a:gd name="connsiteY76" fmla="*/ 300589 h 812606"/>
                <a:gd name="connsiteX77" fmla="*/ 9566059 w 12346893"/>
                <a:gd name="connsiteY77" fmla="*/ 347928 h 812606"/>
                <a:gd name="connsiteX78" fmla="*/ 9570373 w 12346893"/>
                <a:gd name="connsiteY78" fmla="*/ 339305 h 812606"/>
                <a:gd name="connsiteX79" fmla="*/ 9579908 w 12346893"/>
                <a:gd name="connsiteY79" fmla="*/ 356969 h 812606"/>
                <a:gd name="connsiteX80" fmla="*/ 10019738 w 12346893"/>
                <a:gd name="connsiteY80" fmla="*/ 644295 h 812606"/>
                <a:gd name="connsiteX81" fmla="*/ 10442800 w 12346893"/>
                <a:gd name="connsiteY81" fmla="*/ 383862 h 812606"/>
                <a:gd name="connsiteX82" fmla="*/ 10443052 w 12346893"/>
                <a:gd name="connsiteY82" fmla="*/ 383453 h 812606"/>
                <a:gd name="connsiteX83" fmla="*/ 10444544 w 12346893"/>
                <a:gd name="connsiteY83" fmla="*/ 380359 h 812606"/>
                <a:gd name="connsiteX84" fmla="*/ 10471330 w 12346893"/>
                <a:gd name="connsiteY84" fmla="*/ 332389 h 812606"/>
                <a:gd name="connsiteX85" fmla="*/ 10484585 w 12346893"/>
                <a:gd name="connsiteY85" fmla="*/ 311754 h 812606"/>
                <a:gd name="connsiteX86" fmla="*/ 10502074 w 12346893"/>
                <a:gd name="connsiteY86" fmla="*/ 271318 h 812606"/>
                <a:gd name="connsiteX87" fmla="*/ 10494383 w 12346893"/>
                <a:gd name="connsiteY87" fmla="*/ 296502 h 812606"/>
                <a:gd name="connsiteX88" fmla="*/ 10500493 w 12346893"/>
                <a:gd name="connsiteY88" fmla="*/ 286990 h 812606"/>
                <a:gd name="connsiteX89" fmla="*/ 10992245 w 12346893"/>
                <a:gd name="connsiteY89" fmla="*/ 0 h 812606"/>
                <a:gd name="connsiteX90" fmla="*/ 11362672 w 12346893"/>
                <a:gd name="connsiteY90" fmla="*/ 148596 h 812606"/>
                <a:gd name="connsiteX91" fmla="*/ 11410878 w 12346893"/>
                <a:gd name="connsiteY91" fmla="*/ 195935 h 812606"/>
                <a:gd name="connsiteX92" fmla="*/ 11415192 w 12346893"/>
                <a:gd name="connsiteY92" fmla="*/ 187311 h 812606"/>
                <a:gd name="connsiteX93" fmla="*/ 11424728 w 12346893"/>
                <a:gd name="connsiteY93" fmla="*/ 204976 h 812606"/>
                <a:gd name="connsiteX94" fmla="*/ 11864557 w 12346893"/>
                <a:gd name="connsiteY94" fmla="*/ 492302 h 812606"/>
                <a:gd name="connsiteX95" fmla="*/ 12329384 w 12346893"/>
                <a:gd name="connsiteY95" fmla="*/ 159808 h 812606"/>
                <a:gd name="connsiteX96" fmla="*/ 12346893 w 12346893"/>
                <a:gd name="connsiteY96" fmla="*/ 119324 h 812606"/>
                <a:gd name="connsiteX97" fmla="*/ 12329210 w 12346893"/>
                <a:gd name="connsiteY97" fmla="*/ 177225 h 812606"/>
                <a:gd name="connsiteX98" fmla="*/ 11735544 w 12346893"/>
                <a:gd name="connsiteY98" fmla="*/ 660610 h 812606"/>
                <a:gd name="connsiteX99" fmla="*/ 11365117 w 12346893"/>
                <a:gd name="connsiteY99" fmla="*/ 512014 h 812606"/>
                <a:gd name="connsiteX100" fmla="*/ 11316911 w 12346893"/>
                <a:gd name="connsiteY100" fmla="*/ 464675 h 812606"/>
                <a:gd name="connsiteX101" fmla="*/ 11312596 w 12346893"/>
                <a:gd name="connsiteY101" fmla="*/ 473298 h 812606"/>
                <a:gd name="connsiteX102" fmla="*/ 11303061 w 12346893"/>
                <a:gd name="connsiteY102" fmla="*/ 455634 h 812606"/>
                <a:gd name="connsiteX103" fmla="*/ 10863232 w 12346893"/>
                <a:gd name="connsiteY103" fmla="*/ 168308 h 812606"/>
                <a:gd name="connsiteX104" fmla="*/ 10440170 w 12346893"/>
                <a:gd name="connsiteY104" fmla="*/ 428741 h 812606"/>
                <a:gd name="connsiteX105" fmla="*/ 10439918 w 12346893"/>
                <a:gd name="connsiteY105" fmla="*/ 429150 h 812606"/>
                <a:gd name="connsiteX106" fmla="*/ 10438426 w 12346893"/>
                <a:gd name="connsiteY106" fmla="*/ 432244 h 812606"/>
                <a:gd name="connsiteX107" fmla="*/ 10411639 w 12346893"/>
                <a:gd name="connsiteY107" fmla="*/ 480214 h 812606"/>
                <a:gd name="connsiteX108" fmla="*/ 10398385 w 12346893"/>
                <a:gd name="connsiteY108" fmla="*/ 500849 h 812606"/>
                <a:gd name="connsiteX109" fmla="*/ 10380895 w 12346893"/>
                <a:gd name="connsiteY109" fmla="*/ 541285 h 812606"/>
                <a:gd name="connsiteX110" fmla="*/ 10388586 w 12346893"/>
                <a:gd name="connsiteY110" fmla="*/ 516101 h 812606"/>
                <a:gd name="connsiteX111" fmla="*/ 10382477 w 12346893"/>
                <a:gd name="connsiteY111" fmla="*/ 525613 h 812606"/>
                <a:gd name="connsiteX112" fmla="*/ 9890724 w 12346893"/>
                <a:gd name="connsiteY112" fmla="*/ 812603 h 812606"/>
                <a:gd name="connsiteX113" fmla="*/ 9520297 w 12346893"/>
                <a:gd name="connsiteY113" fmla="*/ 664007 h 812606"/>
                <a:gd name="connsiteX114" fmla="*/ 9472091 w 12346893"/>
                <a:gd name="connsiteY114" fmla="*/ 616668 h 812606"/>
                <a:gd name="connsiteX115" fmla="*/ 9467777 w 12346893"/>
                <a:gd name="connsiteY115" fmla="*/ 625292 h 812606"/>
                <a:gd name="connsiteX116" fmla="*/ 9458242 w 12346893"/>
                <a:gd name="connsiteY116" fmla="*/ 607627 h 812606"/>
                <a:gd name="connsiteX117" fmla="*/ 9018413 w 12346893"/>
                <a:gd name="connsiteY117" fmla="*/ 320302 h 812606"/>
                <a:gd name="connsiteX118" fmla="*/ 8752802 w 12346893"/>
                <a:gd name="connsiteY118" fmla="*/ 411089 h 812606"/>
                <a:gd name="connsiteX119" fmla="*/ 8707595 w 12346893"/>
                <a:gd name="connsiteY119" fmla="*/ 449000 h 812606"/>
                <a:gd name="connsiteX120" fmla="*/ 8702022 w 12346893"/>
                <a:gd name="connsiteY120" fmla="*/ 456073 h 812606"/>
                <a:gd name="connsiteX121" fmla="*/ 8667901 w 12346893"/>
                <a:gd name="connsiteY121" fmla="*/ 488902 h 812606"/>
                <a:gd name="connsiteX122" fmla="*/ 8642820 w 12346893"/>
                <a:gd name="connsiteY122" fmla="*/ 515951 h 812606"/>
                <a:gd name="connsiteX123" fmla="*/ 8553585 w 12346893"/>
                <a:gd name="connsiteY123" fmla="*/ 652795 h 812606"/>
                <a:gd name="connsiteX124" fmla="*/ 8536075 w 12346893"/>
                <a:gd name="connsiteY124" fmla="*/ 693279 h 812606"/>
                <a:gd name="connsiteX125" fmla="*/ 8553759 w 12346893"/>
                <a:gd name="connsiteY125" fmla="*/ 635378 h 812606"/>
                <a:gd name="connsiteX126" fmla="*/ 8590098 w 12346893"/>
                <a:gd name="connsiteY126" fmla="*/ 553928 h 812606"/>
                <a:gd name="connsiteX127" fmla="*/ 8548818 w 12346893"/>
                <a:gd name="connsiteY127" fmla="*/ 583206 h 812606"/>
                <a:gd name="connsiteX128" fmla="*/ 8275246 w 12346893"/>
                <a:gd name="connsiteY128" fmla="*/ 660611 h 812606"/>
                <a:gd name="connsiteX129" fmla="*/ 7904819 w 12346893"/>
                <a:gd name="connsiteY129" fmla="*/ 512015 h 812606"/>
                <a:gd name="connsiteX130" fmla="*/ 7856612 w 12346893"/>
                <a:gd name="connsiteY130" fmla="*/ 464676 h 812606"/>
                <a:gd name="connsiteX131" fmla="*/ 7852299 w 12346893"/>
                <a:gd name="connsiteY131" fmla="*/ 473299 h 812606"/>
                <a:gd name="connsiteX132" fmla="*/ 7842763 w 12346893"/>
                <a:gd name="connsiteY132" fmla="*/ 455635 h 812606"/>
                <a:gd name="connsiteX133" fmla="*/ 7402933 w 12346893"/>
                <a:gd name="connsiteY133" fmla="*/ 168309 h 812606"/>
                <a:gd name="connsiteX134" fmla="*/ 6979871 w 12346893"/>
                <a:gd name="connsiteY134" fmla="*/ 428742 h 812606"/>
                <a:gd name="connsiteX135" fmla="*/ 6979620 w 12346893"/>
                <a:gd name="connsiteY135" fmla="*/ 429151 h 812606"/>
                <a:gd name="connsiteX136" fmla="*/ 6978128 w 12346893"/>
                <a:gd name="connsiteY136" fmla="*/ 432245 h 812606"/>
                <a:gd name="connsiteX137" fmla="*/ 6951342 w 12346893"/>
                <a:gd name="connsiteY137" fmla="*/ 480215 h 812606"/>
                <a:gd name="connsiteX138" fmla="*/ 6938086 w 12346893"/>
                <a:gd name="connsiteY138" fmla="*/ 500850 h 812606"/>
                <a:gd name="connsiteX139" fmla="*/ 6920597 w 12346893"/>
                <a:gd name="connsiteY139" fmla="*/ 541286 h 812606"/>
                <a:gd name="connsiteX140" fmla="*/ 6928288 w 12346893"/>
                <a:gd name="connsiteY140" fmla="*/ 516102 h 812606"/>
                <a:gd name="connsiteX141" fmla="*/ 6922178 w 12346893"/>
                <a:gd name="connsiteY141" fmla="*/ 525614 h 812606"/>
                <a:gd name="connsiteX142" fmla="*/ 6430427 w 12346893"/>
                <a:gd name="connsiteY142" fmla="*/ 812604 h 812606"/>
                <a:gd name="connsiteX143" fmla="*/ 6059999 w 12346893"/>
                <a:gd name="connsiteY143" fmla="*/ 664008 h 812606"/>
                <a:gd name="connsiteX144" fmla="*/ 6011793 w 12346893"/>
                <a:gd name="connsiteY144" fmla="*/ 616669 h 812606"/>
                <a:gd name="connsiteX145" fmla="*/ 6007479 w 12346893"/>
                <a:gd name="connsiteY145" fmla="*/ 625293 h 812606"/>
                <a:gd name="connsiteX146" fmla="*/ 5997944 w 12346893"/>
                <a:gd name="connsiteY146" fmla="*/ 607628 h 812606"/>
                <a:gd name="connsiteX147" fmla="*/ 5558114 w 12346893"/>
                <a:gd name="connsiteY147" fmla="*/ 320302 h 812606"/>
                <a:gd name="connsiteX148" fmla="*/ 5292505 w 12346893"/>
                <a:gd name="connsiteY148" fmla="*/ 411089 h 812606"/>
                <a:gd name="connsiteX149" fmla="*/ 5247300 w 12346893"/>
                <a:gd name="connsiteY149" fmla="*/ 448999 h 812606"/>
                <a:gd name="connsiteX150" fmla="*/ 5241724 w 12346893"/>
                <a:gd name="connsiteY150" fmla="*/ 456075 h 812606"/>
                <a:gd name="connsiteX151" fmla="*/ 5207594 w 12346893"/>
                <a:gd name="connsiteY151" fmla="*/ 488913 h 812606"/>
                <a:gd name="connsiteX152" fmla="*/ 5182522 w 12346893"/>
                <a:gd name="connsiteY152" fmla="*/ 515952 h 812606"/>
                <a:gd name="connsiteX153" fmla="*/ 5129799 w 12346893"/>
                <a:gd name="connsiteY153" fmla="*/ 553930 h 812606"/>
                <a:gd name="connsiteX154" fmla="*/ 5088520 w 12346893"/>
                <a:gd name="connsiteY154" fmla="*/ 583208 h 812606"/>
                <a:gd name="connsiteX155" fmla="*/ 4814948 w 12346893"/>
                <a:gd name="connsiteY155" fmla="*/ 660613 h 812606"/>
                <a:gd name="connsiteX156" fmla="*/ 4444521 w 12346893"/>
                <a:gd name="connsiteY156" fmla="*/ 512017 h 812606"/>
                <a:gd name="connsiteX157" fmla="*/ 4396314 w 12346893"/>
                <a:gd name="connsiteY157" fmla="*/ 464678 h 812606"/>
                <a:gd name="connsiteX158" fmla="*/ 4392001 w 12346893"/>
                <a:gd name="connsiteY158" fmla="*/ 473301 h 812606"/>
                <a:gd name="connsiteX159" fmla="*/ 4382465 w 12346893"/>
                <a:gd name="connsiteY159" fmla="*/ 455637 h 812606"/>
                <a:gd name="connsiteX160" fmla="*/ 3942636 w 12346893"/>
                <a:gd name="connsiteY160" fmla="*/ 168311 h 812606"/>
                <a:gd name="connsiteX161" fmla="*/ 3519574 w 12346893"/>
                <a:gd name="connsiteY161" fmla="*/ 428744 h 812606"/>
                <a:gd name="connsiteX162" fmla="*/ 3519322 w 12346893"/>
                <a:gd name="connsiteY162" fmla="*/ 429153 h 812606"/>
                <a:gd name="connsiteX163" fmla="*/ 3517830 w 12346893"/>
                <a:gd name="connsiteY163" fmla="*/ 432247 h 812606"/>
                <a:gd name="connsiteX164" fmla="*/ 3491044 w 12346893"/>
                <a:gd name="connsiteY164" fmla="*/ 480217 h 812606"/>
                <a:gd name="connsiteX165" fmla="*/ 3477788 w 12346893"/>
                <a:gd name="connsiteY165" fmla="*/ 500852 h 812606"/>
                <a:gd name="connsiteX166" fmla="*/ 3460299 w 12346893"/>
                <a:gd name="connsiteY166" fmla="*/ 541288 h 812606"/>
                <a:gd name="connsiteX167" fmla="*/ 3467991 w 12346893"/>
                <a:gd name="connsiteY167" fmla="*/ 516104 h 812606"/>
                <a:gd name="connsiteX168" fmla="*/ 3461880 w 12346893"/>
                <a:gd name="connsiteY168" fmla="*/ 525616 h 812606"/>
                <a:gd name="connsiteX169" fmla="*/ 2970129 w 12346893"/>
                <a:gd name="connsiteY169" fmla="*/ 812606 h 812606"/>
                <a:gd name="connsiteX170" fmla="*/ 2599702 w 12346893"/>
                <a:gd name="connsiteY170" fmla="*/ 664010 h 812606"/>
                <a:gd name="connsiteX171" fmla="*/ 2551495 w 12346893"/>
                <a:gd name="connsiteY171" fmla="*/ 616671 h 812606"/>
                <a:gd name="connsiteX172" fmla="*/ 2547182 w 12346893"/>
                <a:gd name="connsiteY172" fmla="*/ 625295 h 812606"/>
                <a:gd name="connsiteX173" fmla="*/ 2537646 w 12346893"/>
                <a:gd name="connsiteY173" fmla="*/ 607630 h 812606"/>
                <a:gd name="connsiteX174" fmla="*/ 2097817 w 12346893"/>
                <a:gd name="connsiteY174" fmla="*/ 320304 h 812606"/>
                <a:gd name="connsiteX175" fmla="*/ 1832207 w 12346893"/>
                <a:gd name="connsiteY175" fmla="*/ 411091 h 812606"/>
                <a:gd name="connsiteX176" fmla="*/ 1787003 w 12346893"/>
                <a:gd name="connsiteY176" fmla="*/ 449001 h 812606"/>
                <a:gd name="connsiteX177" fmla="*/ 1747297 w 12346893"/>
                <a:gd name="connsiteY177" fmla="*/ 488915 h 812606"/>
                <a:gd name="connsiteX178" fmla="*/ 1722225 w 12346893"/>
                <a:gd name="connsiteY178" fmla="*/ 515954 h 812606"/>
                <a:gd name="connsiteX179" fmla="*/ 1669501 w 12346893"/>
                <a:gd name="connsiteY179" fmla="*/ 553933 h 812606"/>
                <a:gd name="connsiteX180" fmla="*/ 1628223 w 12346893"/>
                <a:gd name="connsiteY180" fmla="*/ 583210 h 812606"/>
                <a:gd name="connsiteX181" fmla="*/ 1354650 w 12346893"/>
                <a:gd name="connsiteY181" fmla="*/ 660615 h 812606"/>
                <a:gd name="connsiteX182" fmla="*/ 984223 w 12346893"/>
                <a:gd name="connsiteY182" fmla="*/ 512019 h 812606"/>
                <a:gd name="connsiteX183" fmla="*/ 936017 w 12346893"/>
                <a:gd name="connsiteY183" fmla="*/ 464680 h 812606"/>
                <a:gd name="connsiteX184" fmla="*/ 931703 w 12346893"/>
                <a:gd name="connsiteY184" fmla="*/ 473303 h 812606"/>
                <a:gd name="connsiteX185" fmla="*/ 922167 w 12346893"/>
                <a:gd name="connsiteY185" fmla="*/ 455639 h 812606"/>
                <a:gd name="connsiteX186" fmla="*/ 482338 w 12346893"/>
                <a:gd name="connsiteY186" fmla="*/ 168313 h 812606"/>
                <a:gd name="connsiteX187" fmla="*/ 59276 w 12346893"/>
                <a:gd name="connsiteY187" fmla="*/ 428746 h 812606"/>
                <a:gd name="connsiteX188" fmla="*/ 59024 w 12346893"/>
                <a:gd name="connsiteY188" fmla="*/ 429155 h 812606"/>
                <a:gd name="connsiteX189" fmla="*/ 30746 w 12346893"/>
                <a:gd name="connsiteY189" fmla="*/ 480219 h 812606"/>
                <a:gd name="connsiteX190" fmla="*/ 17490 w 12346893"/>
                <a:gd name="connsiteY190" fmla="*/ 500854 h 812606"/>
                <a:gd name="connsiteX191" fmla="*/ 1 w 12346893"/>
                <a:gd name="connsiteY191" fmla="*/ 541290 h 812606"/>
                <a:gd name="connsiteX192" fmla="*/ 7693 w 12346893"/>
                <a:gd name="connsiteY192" fmla="*/ 516106 h 812606"/>
                <a:gd name="connsiteX193" fmla="*/ 1582 w 12346893"/>
                <a:gd name="connsiteY193" fmla="*/ 525618 h 812606"/>
                <a:gd name="connsiteX0" fmla="*/ 90434 w 12346891"/>
                <a:gd name="connsiteY0" fmla="*/ 332394 h 812606"/>
                <a:gd name="connsiteX1" fmla="*/ 103689 w 12346891"/>
                <a:gd name="connsiteY1" fmla="*/ 311759 h 812606"/>
                <a:gd name="connsiteX2" fmla="*/ 121179 w 12346891"/>
                <a:gd name="connsiteY2" fmla="*/ 271323 h 812606"/>
                <a:gd name="connsiteX3" fmla="*/ 113487 w 12346891"/>
                <a:gd name="connsiteY3" fmla="*/ 296507 h 812606"/>
                <a:gd name="connsiteX4" fmla="*/ 119597 w 12346891"/>
                <a:gd name="connsiteY4" fmla="*/ 286995 h 812606"/>
                <a:gd name="connsiteX5" fmla="*/ 611349 w 12346891"/>
                <a:gd name="connsiteY5" fmla="*/ 5 h 812606"/>
                <a:gd name="connsiteX6" fmla="*/ 981776 w 12346891"/>
                <a:gd name="connsiteY6" fmla="*/ 148601 h 812606"/>
                <a:gd name="connsiteX7" fmla="*/ 1029982 w 12346891"/>
                <a:gd name="connsiteY7" fmla="*/ 195940 h 812606"/>
                <a:gd name="connsiteX8" fmla="*/ 1034296 w 12346891"/>
                <a:gd name="connsiteY8" fmla="*/ 187316 h 812606"/>
                <a:gd name="connsiteX9" fmla="*/ 1043832 w 12346891"/>
                <a:gd name="connsiteY9" fmla="*/ 204981 h 812606"/>
                <a:gd name="connsiteX10" fmla="*/ 1483661 w 12346891"/>
                <a:gd name="connsiteY10" fmla="*/ 492306 h 812606"/>
                <a:gd name="connsiteX11" fmla="*/ 1749271 w 12346891"/>
                <a:gd name="connsiteY11" fmla="*/ 401519 h 812606"/>
                <a:gd name="connsiteX12" fmla="*/ 1794475 w 12346891"/>
                <a:gd name="connsiteY12" fmla="*/ 363610 h 812606"/>
                <a:gd name="connsiteX13" fmla="*/ 1800052 w 12346891"/>
                <a:gd name="connsiteY13" fmla="*/ 356534 h 812606"/>
                <a:gd name="connsiteX14" fmla="*/ 1834181 w 12346891"/>
                <a:gd name="connsiteY14" fmla="*/ 323696 h 812606"/>
                <a:gd name="connsiteX15" fmla="*/ 1911977 w 12346891"/>
                <a:gd name="connsiteY15" fmla="*/ 258678 h 812606"/>
                <a:gd name="connsiteX16" fmla="*/ 1953255 w 12346891"/>
                <a:gd name="connsiteY16" fmla="*/ 229401 h 812606"/>
                <a:gd name="connsiteX17" fmla="*/ 2226828 w 12346891"/>
                <a:gd name="connsiteY17" fmla="*/ 151996 h 812606"/>
                <a:gd name="connsiteX18" fmla="*/ 2597255 w 12346891"/>
                <a:gd name="connsiteY18" fmla="*/ 300592 h 812606"/>
                <a:gd name="connsiteX19" fmla="*/ 2645461 w 12346891"/>
                <a:gd name="connsiteY19" fmla="*/ 347931 h 812606"/>
                <a:gd name="connsiteX20" fmla="*/ 2649775 w 12346891"/>
                <a:gd name="connsiteY20" fmla="*/ 339308 h 812606"/>
                <a:gd name="connsiteX21" fmla="*/ 2659311 w 12346891"/>
                <a:gd name="connsiteY21" fmla="*/ 356972 h 812606"/>
                <a:gd name="connsiteX22" fmla="*/ 3099140 w 12346891"/>
                <a:gd name="connsiteY22" fmla="*/ 644298 h 812606"/>
                <a:gd name="connsiteX23" fmla="*/ 3522202 w 12346891"/>
                <a:gd name="connsiteY23" fmla="*/ 383865 h 812606"/>
                <a:gd name="connsiteX24" fmla="*/ 3522454 w 12346891"/>
                <a:gd name="connsiteY24" fmla="*/ 383456 h 812606"/>
                <a:gd name="connsiteX25" fmla="*/ 3550732 w 12346891"/>
                <a:gd name="connsiteY25" fmla="*/ 332392 h 812606"/>
                <a:gd name="connsiteX26" fmla="*/ 3581477 w 12346891"/>
                <a:gd name="connsiteY26" fmla="*/ 271321 h 812606"/>
                <a:gd name="connsiteX27" fmla="*/ 3573785 w 12346891"/>
                <a:gd name="connsiteY27" fmla="*/ 296505 h 812606"/>
                <a:gd name="connsiteX28" fmla="*/ 3579895 w 12346891"/>
                <a:gd name="connsiteY28" fmla="*/ 286993 h 812606"/>
                <a:gd name="connsiteX29" fmla="*/ 4071647 w 12346891"/>
                <a:gd name="connsiteY29" fmla="*/ 3 h 812606"/>
                <a:gd name="connsiteX30" fmla="*/ 4442074 w 12346891"/>
                <a:gd name="connsiteY30" fmla="*/ 148599 h 812606"/>
                <a:gd name="connsiteX31" fmla="*/ 4490280 w 12346891"/>
                <a:gd name="connsiteY31" fmla="*/ 195938 h 812606"/>
                <a:gd name="connsiteX32" fmla="*/ 4494594 w 12346891"/>
                <a:gd name="connsiteY32" fmla="*/ 187314 h 812606"/>
                <a:gd name="connsiteX33" fmla="*/ 4504130 w 12346891"/>
                <a:gd name="connsiteY33" fmla="*/ 204979 h 812606"/>
                <a:gd name="connsiteX34" fmla="*/ 4943959 w 12346891"/>
                <a:gd name="connsiteY34" fmla="*/ 492304 h 812606"/>
                <a:gd name="connsiteX35" fmla="*/ 5209569 w 12346891"/>
                <a:gd name="connsiteY35" fmla="*/ 401517 h 812606"/>
                <a:gd name="connsiteX36" fmla="*/ 5254773 w 12346891"/>
                <a:gd name="connsiteY36" fmla="*/ 363608 h 812606"/>
                <a:gd name="connsiteX37" fmla="*/ 5260350 w 12346891"/>
                <a:gd name="connsiteY37" fmla="*/ 356532 h 812606"/>
                <a:gd name="connsiteX38" fmla="*/ 5294479 w 12346891"/>
                <a:gd name="connsiteY38" fmla="*/ 323694 h 812606"/>
                <a:gd name="connsiteX39" fmla="*/ 5319551 w 12346891"/>
                <a:gd name="connsiteY39" fmla="*/ 296655 h 812606"/>
                <a:gd name="connsiteX40" fmla="*/ 5408612 w 12346891"/>
                <a:gd name="connsiteY40" fmla="*/ 177228 h 812606"/>
                <a:gd name="connsiteX41" fmla="*/ 5372274 w 12346891"/>
                <a:gd name="connsiteY41" fmla="*/ 258677 h 812606"/>
                <a:gd name="connsiteX42" fmla="*/ 5413553 w 12346891"/>
                <a:gd name="connsiteY42" fmla="*/ 229399 h 812606"/>
                <a:gd name="connsiteX43" fmla="*/ 5687126 w 12346891"/>
                <a:gd name="connsiteY43" fmla="*/ 151994 h 812606"/>
                <a:gd name="connsiteX44" fmla="*/ 6057553 w 12346891"/>
                <a:gd name="connsiteY44" fmla="*/ 300590 h 812606"/>
                <a:gd name="connsiteX45" fmla="*/ 6105759 w 12346891"/>
                <a:gd name="connsiteY45" fmla="*/ 347929 h 812606"/>
                <a:gd name="connsiteX46" fmla="*/ 6110073 w 12346891"/>
                <a:gd name="connsiteY46" fmla="*/ 339306 h 812606"/>
                <a:gd name="connsiteX47" fmla="*/ 6119609 w 12346891"/>
                <a:gd name="connsiteY47" fmla="*/ 356970 h 812606"/>
                <a:gd name="connsiteX48" fmla="*/ 6559437 w 12346891"/>
                <a:gd name="connsiteY48" fmla="*/ 644296 h 812606"/>
                <a:gd name="connsiteX49" fmla="*/ 6982500 w 12346891"/>
                <a:gd name="connsiteY49" fmla="*/ 383863 h 812606"/>
                <a:gd name="connsiteX50" fmla="*/ 6982751 w 12346891"/>
                <a:gd name="connsiteY50" fmla="*/ 383454 h 812606"/>
                <a:gd name="connsiteX51" fmla="*/ 6984244 w 12346891"/>
                <a:gd name="connsiteY51" fmla="*/ 380360 h 812606"/>
                <a:gd name="connsiteX52" fmla="*/ 7011030 w 12346891"/>
                <a:gd name="connsiteY52" fmla="*/ 332390 h 812606"/>
                <a:gd name="connsiteX53" fmla="*/ 7024284 w 12346891"/>
                <a:gd name="connsiteY53" fmla="*/ 311755 h 812606"/>
                <a:gd name="connsiteX54" fmla="*/ 7041775 w 12346891"/>
                <a:gd name="connsiteY54" fmla="*/ 271319 h 812606"/>
                <a:gd name="connsiteX55" fmla="*/ 7034083 w 12346891"/>
                <a:gd name="connsiteY55" fmla="*/ 296503 h 812606"/>
                <a:gd name="connsiteX56" fmla="*/ 7040193 w 12346891"/>
                <a:gd name="connsiteY56" fmla="*/ 286991 h 812606"/>
                <a:gd name="connsiteX57" fmla="*/ 7531945 w 12346891"/>
                <a:gd name="connsiteY57" fmla="*/ 1 h 812606"/>
                <a:gd name="connsiteX58" fmla="*/ 7902372 w 12346891"/>
                <a:gd name="connsiteY58" fmla="*/ 148597 h 812606"/>
                <a:gd name="connsiteX59" fmla="*/ 7950578 w 12346891"/>
                <a:gd name="connsiteY59" fmla="*/ 195936 h 812606"/>
                <a:gd name="connsiteX60" fmla="*/ 7954892 w 12346891"/>
                <a:gd name="connsiteY60" fmla="*/ 187312 h 812606"/>
                <a:gd name="connsiteX61" fmla="*/ 7964428 w 12346891"/>
                <a:gd name="connsiteY61" fmla="*/ 204977 h 812606"/>
                <a:gd name="connsiteX62" fmla="*/ 8404256 w 12346891"/>
                <a:gd name="connsiteY62" fmla="*/ 492302 h 812606"/>
                <a:gd name="connsiteX63" fmla="*/ 8669867 w 12346891"/>
                <a:gd name="connsiteY63" fmla="*/ 401515 h 812606"/>
                <a:gd name="connsiteX64" fmla="*/ 8715074 w 12346891"/>
                <a:gd name="connsiteY64" fmla="*/ 363604 h 812606"/>
                <a:gd name="connsiteX65" fmla="*/ 8720648 w 12346891"/>
                <a:gd name="connsiteY65" fmla="*/ 356531 h 812606"/>
                <a:gd name="connsiteX66" fmla="*/ 8754768 w 12346891"/>
                <a:gd name="connsiteY66" fmla="*/ 323702 h 812606"/>
                <a:gd name="connsiteX67" fmla="*/ 8779849 w 12346891"/>
                <a:gd name="connsiteY67" fmla="*/ 296653 h 812606"/>
                <a:gd name="connsiteX68" fmla="*/ 8869084 w 12346891"/>
                <a:gd name="connsiteY68" fmla="*/ 159809 h 812606"/>
                <a:gd name="connsiteX69" fmla="*/ 8886594 w 12346891"/>
                <a:gd name="connsiteY69" fmla="*/ 119325 h 812606"/>
                <a:gd name="connsiteX70" fmla="*/ 8868910 w 12346891"/>
                <a:gd name="connsiteY70" fmla="*/ 177226 h 812606"/>
                <a:gd name="connsiteX71" fmla="*/ 8832571 w 12346891"/>
                <a:gd name="connsiteY71" fmla="*/ 258676 h 812606"/>
                <a:gd name="connsiteX72" fmla="*/ 8873851 w 12346891"/>
                <a:gd name="connsiteY72" fmla="*/ 229399 h 812606"/>
                <a:gd name="connsiteX73" fmla="*/ 9147424 w 12346891"/>
                <a:gd name="connsiteY73" fmla="*/ 151993 h 812606"/>
                <a:gd name="connsiteX74" fmla="*/ 9517851 w 12346891"/>
                <a:gd name="connsiteY74" fmla="*/ 300589 h 812606"/>
                <a:gd name="connsiteX75" fmla="*/ 9566057 w 12346891"/>
                <a:gd name="connsiteY75" fmla="*/ 347928 h 812606"/>
                <a:gd name="connsiteX76" fmla="*/ 9570371 w 12346891"/>
                <a:gd name="connsiteY76" fmla="*/ 339305 h 812606"/>
                <a:gd name="connsiteX77" fmla="*/ 9579906 w 12346891"/>
                <a:gd name="connsiteY77" fmla="*/ 356969 h 812606"/>
                <a:gd name="connsiteX78" fmla="*/ 10019736 w 12346891"/>
                <a:gd name="connsiteY78" fmla="*/ 644295 h 812606"/>
                <a:gd name="connsiteX79" fmla="*/ 10442798 w 12346891"/>
                <a:gd name="connsiteY79" fmla="*/ 383862 h 812606"/>
                <a:gd name="connsiteX80" fmla="*/ 10443050 w 12346891"/>
                <a:gd name="connsiteY80" fmla="*/ 383453 h 812606"/>
                <a:gd name="connsiteX81" fmla="*/ 10444542 w 12346891"/>
                <a:gd name="connsiteY81" fmla="*/ 380359 h 812606"/>
                <a:gd name="connsiteX82" fmla="*/ 10471328 w 12346891"/>
                <a:gd name="connsiteY82" fmla="*/ 332389 h 812606"/>
                <a:gd name="connsiteX83" fmla="*/ 10484583 w 12346891"/>
                <a:gd name="connsiteY83" fmla="*/ 311754 h 812606"/>
                <a:gd name="connsiteX84" fmla="*/ 10502072 w 12346891"/>
                <a:gd name="connsiteY84" fmla="*/ 271318 h 812606"/>
                <a:gd name="connsiteX85" fmla="*/ 10494381 w 12346891"/>
                <a:gd name="connsiteY85" fmla="*/ 296502 h 812606"/>
                <a:gd name="connsiteX86" fmla="*/ 10500491 w 12346891"/>
                <a:gd name="connsiteY86" fmla="*/ 286990 h 812606"/>
                <a:gd name="connsiteX87" fmla="*/ 10992243 w 12346891"/>
                <a:gd name="connsiteY87" fmla="*/ 0 h 812606"/>
                <a:gd name="connsiteX88" fmla="*/ 11362670 w 12346891"/>
                <a:gd name="connsiteY88" fmla="*/ 148596 h 812606"/>
                <a:gd name="connsiteX89" fmla="*/ 11410876 w 12346891"/>
                <a:gd name="connsiteY89" fmla="*/ 195935 h 812606"/>
                <a:gd name="connsiteX90" fmla="*/ 11415190 w 12346891"/>
                <a:gd name="connsiteY90" fmla="*/ 187311 h 812606"/>
                <a:gd name="connsiteX91" fmla="*/ 11424726 w 12346891"/>
                <a:gd name="connsiteY91" fmla="*/ 204976 h 812606"/>
                <a:gd name="connsiteX92" fmla="*/ 11864555 w 12346891"/>
                <a:gd name="connsiteY92" fmla="*/ 492302 h 812606"/>
                <a:gd name="connsiteX93" fmla="*/ 12329382 w 12346891"/>
                <a:gd name="connsiteY93" fmla="*/ 159808 h 812606"/>
                <a:gd name="connsiteX94" fmla="*/ 12346891 w 12346891"/>
                <a:gd name="connsiteY94" fmla="*/ 119324 h 812606"/>
                <a:gd name="connsiteX95" fmla="*/ 12329208 w 12346891"/>
                <a:gd name="connsiteY95" fmla="*/ 177225 h 812606"/>
                <a:gd name="connsiteX96" fmla="*/ 11735542 w 12346891"/>
                <a:gd name="connsiteY96" fmla="*/ 660610 h 812606"/>
                <a:gd name="connsiteX97" fmla="*/ 11365115 w 12346891"/>
                <a:gd name="connsiteY97" fmla="*/ 512014 h 812606"/>
                <a:gd name="connsiteX98" fmla="*/ 11316909 w 12346891"/>
                <a:gd name="connsiteY98" fmla="*/ 464675 h 812606"/>
                <a:gd name="connsiteX99" fmla="*/ 11312594 w 12346891"/>
                <a:gd name="connsiteY99" fmla="*/ 473298 h 812606"/>
                <a:gd name="connsiteX100" fmla="*/ 11303059 w 12346891"/>
                <a:gd name="connsiteY100" fmla="*/ 455634 h 812606"/>
                <a:gd name="connsiteX101" fmla="*/ 10863230 w 12346891"/>
                <a:gd name="connsiteY101" fmla="*/ 168308 h 812606"/>
                <a:gd name="connsiteX102" fmla="*/ 10440168 w 12346891"/>
                <a:gd name="connsiteY102" fmla="*/ 428741 h 812606"/>
                <a:gd name="connsiteX103" fmla="*/ 10439916 w 12346891"/>
                <a:gd name="connsiteY103" fmla="*/ 429150 h 812606"/>
                <a:gd name="connsiteX104" fmla="*/ 10438424 w 12346891"/>
                <a:gd name="connsiteY104" fmla="*/ 432244 h 812606"/>
                <a:gd name="connsiteX105" fmla="*/ 10411637 w 12346891"/>
                <a:gd name="connsiteY105" fmla="*/ 480214 h 812606"/>
                <a:gd name="connsiteX106" fmla="*/ 10398383 w 12346891"/>
                <a:gd name="connsiteY106" fmla="*/ 500849 h 812606"/>
                <a:gd name="connsiteX107" fmla="*/ 10380893 w 12346891"/>
                <a:gd name="connsiteY107" fmla="*/ 541285 h 812606"/>
                <a:gd name="connsiteX108" fmla="*/ 10388584 w 12346891"/>
                <a:gd name="connsiteY108" fmla="*/ 516101 h 812606"/>
                <a:gd name="connsiteX109" fmla="*/ 10382475 w 12346891"/>
                <a:gd name="connsiteY109" fmla="*/ 525613 h 812606"/>
                <a:gd name="connsiteX110" fmla="*/ 9890722 w 12346891"/>
                <a:gd name="connsiteY110" fmla="*/ 812603 h 812606"/>
                <a:gd name="connsiteX111" fmla="*/ 9520295 w 12346891"/>
                <a:gd name="connsiteY111" fmla="*/ 664007 h 812606"/>
                <a:gd name="connsiteX112" fmla="*/ 9472089 w 12346891"/>
                <a:gd name="connsiteY112" fmla="*/ 616668 h 812606"/>
                <a:gd name="connsiteX113" fmla="*/ 9467775 w 12346891"/>
                <a:gd name="connsiteY113" fmla="*/ 625292 h 812606"/>
                <a:gd name="connsiteX114" fmla="*/ 9458240 w 12346891"/>
                <a:gd name="connsiteY114" fmla="*/ 607627 h 812606"/>
                <a:gd name="connsiteX115" fmla="*/ 9018411 w 12346891"/>
                <a:gd name="connsiteY115" fmla="*/ 320302 h 812606"/>
                <a:gd name="connsiteX116" fmla="*/ 8752800 w 12346891"/>
                <a:gd name="connsiteY116" fmla="*/ 411089 h 812606"/>
                <a:gd name="connsiteX117" fmla="*/ 8707593 w 12346891"/>
                <a:gd name="connsiteY117" fmla="*/ 449000 h 812606"/>
                <a:gd name="connsiteX118" fmla="*/ 8702020 w 12346891"/>
                <a:gd name="connsiteY118" fmla="*/ 456073 h 812606"/>
                <a:gd name="connsiteX119" fmla="*/ 8667899 w 12346891"/>
                <a:gd name="connsiteY119" fmla="*/ 488902 h 812606"/>
                <a:gd name="connsiteX120" fmla="*/ 8642818 w 12346891"/>
                <a:gd name="connsiteY120" fmla="*/ 515951 h 812606"/>
                <a:gd name="connsiteX121" fmla="*/ 8553583 w 12346891"/>
                <a:gd name="connsiteY121" fmla="*/ 652795 h 812606"/>
                <a:gd name="connsiteX122" fmla="*/ 8536073 w 12346891"/>
                <a:gd name="connsiteY122" fmla="*/ 693279 h 812606"/>
                <a:gd name="connsiteX123" fmla="*/ 8553757 w 12346891"/>
                <a:gd name="connsiteY123" fmla="*/ 635378 h 812606"/>
                <a:gd name="connsiteX124" fmla="*/ 8590096 w 12346891"/>
                <a:gd name="connsiteY124" fmla="*/ 553928 h 812606"/>
                <a:gd name="connsiteX125" fmla="*/ 8548816 w 12346891"/>
                <a:gd name="connsiteY125" fmla="*/ 583206 h 812606"/>
                <a:gd name="connsiteX126" fmla="*/ 8275244 w 12346891"/>
                <a:gd name="connsiteY126" fmla="*/ 660611 h 812606"/>
                <a:gd name="connsiteX127" fmla="*/ 7904817 w 12346891"/>
                <a:gd name="connsiteY127" fmla="*/ 512015 h 812606"/>
                <a:gd name="connsiteX128" fmla="*/ 7856610 w 12346891"/>
                <a:gd name="connsiteY128" fmla="*/ 464676 h 812606"/>
                <a:gd name="connsiteX129" fmla="*/ 7852297 w 12346891"/>
                <a:gd name="connsiteY129" fmla="*/ 473299 h 812606"/>
                <a:gd name="connsiteX130" fmla="*/ 7842761 w 12346891"/>
                <a:gd name="connsiteY130" fmla="*/ 455635 h 812606"/>
                <a:gd name="connsiteX131" fmla="*/ 7402931 w 12346891"/>
                <a:gd name="connsiteY131" fmla="*/ 168309 h 812606"/>
                <a:gd name="connsiteX132" fmla="*/ 6979869 w 12346891"/>
                <a:gd name="connsiteY132" fmla="*/ 428742 h 812606"/>
                <a:gd name="connsiteX133" fmla="*/ 6979618 w 12346891"/>
                <a:gd name="connsiteY133" fmla="*/ 429151 h 812606"/>
                <a:gd name="connsiteX134" fmla="*/ 6978126 w 12346891"/>
                <a:gd name="connsiteY134" fmla="*/ 432245 h 812606"/>
                <a:gd name="connsiteX135" fmla="*/ 6951340 w 12346891"/>
                <a:gd name="connsiteY135" fmla="*/ 480215 h 812606"/>
                <a:gd name="connsiteX136" fmla="*/ 6938084 w 12346891"/>
                <a:gd name="connsiteY136" fmla="*/ 500850 h 812606"/>
                <a:gd name="connsiteX137" fmla="*/ 6920595 w 12346891"/>
                <a:gd name="connsiteY137" fmla="*/ 541286 h 812606"/>
                <a:gd name="connsiteX138" fmla="*/ 6928286 w 12346891"/>
                <a:gd name="connsiteY138" fmla="*/ 516102 h 812606"/>
                <a:gd name="connsiteX139" fmla="*/ 6922176 w 12346891"/>
                <a:gd name="connsiteY139" fmla="*/ 525614 h 812606"/>
                <a:gd name="connsiteX140" fmla="*/ 6430425 w 12346891"/>
                <a:gd name="connsiteY140" fmla="*/ 812604 h 812606"/>
                <a:gd name="connsiteX141" fmla="*/ 6059997 w 12346891"/>
                <a:gd name="connsiteY141" fmla="*/ 664008 h 812606"/>
                <a:gd name="connsiteX142" fmla="*/ 6011791 w 12346891"/>
                <a:gd name="connsiteY142" fmla="*/ 616669 h 812606"/>
                <a:gd name="connsiteX143" fmla="*/ 6007477 w 12346891"/>
                <a:gd name="connsiteY143" fmla="*/ 625293 h 812606"/>
                <a:gd name="connsiteX144" fmla="*/ 5997942 w 12346891"/>
                <a:gd name="connsiteY144" fmla="*/ 607628 h 812606"/>
                <a:gd name="connsiteX145" fmla="*/ 5558112 w 12346891"/>
                <a:gd name="connsiteY145" fmla="*/ 320302 h 812606"/>
                <a:gd name="connsiteX146" fmla="*/ 5292503 w 12346891"/>
                <a:gd name="connsiteY146" fmla="*/ 411089 h 812606"/>
                <a:gd name="connsiteX147" fmla="*/ 5247298 w 12346891"/>
                <a:gd name="connsiteY147" fmla="*/ 448999 h 812606"/>
                <a:gd name="connsiteX148" fmla="*/ 5241722 w 12346891"/>
                <a:gd name="connsiteY148" fmla="*/ 456075 h 812606"/>
                <a:gd name="connsiteX149" fmla="*/ 5207592 w 12346891"/>
                <a:gd name="connsiteY149" fmla="*/ 488913 h 812606"/>
                <a:gd name="connsiteX150" fmla="*/ 5182520 w 12346891"/>
                <a:gd name="connsiteY150" fmla="*/ 515952 h 812606"/>
                <a:gd name="connsiteX151" fmla="*/ 5129797 w 12346891"/>
                <a:gd name="connsiteY151" fmla="*/ 553930 h 812606"/>
                <a:gd name="connsiteX152" fmla="*/ 5088518 w 12346891"/>
                <a:gd name="connsiteY152" fmla="*/ 583208 h 812606"/>
                <a:gd name="connsiteX153" fmla="*/ 4814946 w 12346891"/>
                <a:gd name="connsiteY153" fmla="*/ 660613 h 812606"/>
                <a:gd name="connsiteX154" fmla="*/ 4444519 w 12346891"/>
                <a:gd name="connsiteY154" fmla="*/ 512017 h 812606"/>
                <a:gd name="connsiteX155" fmla="*/ 4396312 w 12346891"/>
                <a:gd name="connsiteY155" fmla="*/ 464678 h 812606"/>
                <a:gd name="connsiteX156" fmla="*/ 4391999 w 12346891"/>
                <a:gd name="connsiteY156" fmla="*/ 473301 h 812606"/>
                <a:gd name="connsiteX157" fmla="*/ 4382463 w 12346891"/>
                <a:gd name="connsiteY157" fmla="*/ 455637 h 812606"/>
                <a:gd name="connsiteX158" fmla="*/ 3942634 w 12346891"/>
                <a:gd name="connsiteY158" fmla="*/ 168311 h 812606"/>
                <a:gd name="connsiteX159" fmla="*/ 3519572 w 12346891"/>
                <a:gd name="connsiteY159" fmla="*/ 428744 h 812606"/>
                <a:gd name="connsiteX160" fmla="*/ 3519320 w 12346891"/>
                <a:gd name="connsiteY160" fmla="*/ 429153 h 812606"/>
                <a:gd name="connsiteX161" fmla="*/ 3517828 w 12346891"/>
                <a:gd name="connsiteY161" fmla="*/ 432247 h 812606"/>
                <a:gd name="connsiteX162" fmla="*/ 3491042 w 12346891"/>
                <a:gd name="connsiteY162" fmla="*/ 480217 h 812606"/>
                <a:gd name="connsiteX163" fmla="*/ 3477786 w 12346891"/>
                <a:gd name="connsiteY163" fmla="*/ 500852 h 812606"/>
                <a:gd name="connsiteX164" fmla="*/ 3460297 w 12346891"/>
                <a:gd name="connsiteY164" fmla="*/ 541288 h 812606"/>
                <a:gd name="connsiteX165" fmla="*/ 3467989 w 12346891"/>
                <a:gd name="connsiteY165" fmla="*/ 516104 h 812606"/>
                <a:gd name="connsiteX166" fmla="*/ 3461878 w 12346891"/>
                <a:gd name="connsiteY166" fmla="*/ 525616 h 812606"/>
                <a:gd name="connsiteX167" fmla="*/ 2970127 w 12346891"/>
                <a:gd name="connsiteY167" fmla="*/ 812606 h 812606"/>
                <a:gd name="connsiteX168" fmla="*/ 2599700 w 12346891"/>
                <a:gd name="connsiteY168" fmla="*/ 664010 h 812606"/>
                <a:gd name="connsiteX169" fmla="*/ 2551493 w 12346891"/>
                <a:gd name="connsiteY169" fmla="*/ 616671 h 812606"/>
                <a:gd name="connsiteX170" fmla="*/ 2547180 w 12346891"/>
                <a:gd name="connsiteY170" fmla="*/ 625295 h 812606"/>
                <a:gd name="connsiteX171" fmla="*/ 2537644 w 12346891"/>
                <a:gd name="connsiteY171" fmla="*/ 607630 h 812606"/>
                <a:gd name="connsiteX172" fmla="*/ 2097815 w 12346891"/>
                <a:gd name="connsiteY172" fmla="*/ 320304 h 812606"/>
                <a:gd name="connsiteX173" fmla="*/ 1832205 w 12346891"/>
                <a:gd name="connsiteY173" fmla="*/ 411091 h 812606"/>
                <a:gd name="connsiteX174" fmla="*/ 1787001 w 12346891"/>
                <a:gd name="connsiteY174" fmla="*/ 449001 h 812606"/>
                <a:gd name="connsiteX175" fmla="*/ 1747295 w 12346891"/>
                <a:gd name="connsiteY175" fmla="*/ 488915 h 812606"/>
                <a:gd name="connsiteX176" fmla="*/ 1722223 w 12346891"/>
                <a:gd name="connsiteY176" fmla="*/ 515954 h 812606"/>
                <a:gd name="connsiteX177" fmla="*/ 1669499 w 12346891"/>
                <a:gd name="connsiteY177" fmla="*/ 553933 h 812606"/>
                <a:gd name="connsiteX178" fmla="*/ 1628221 w 12346891"/>
                <a:gd name="connsiteY178" fmla="*/ 583210 h 812606"/>
                <a:gd name="connsiteX179" fmla="*/ 1354648 w 12346891"/>
                <a:gd name="connsiteY179" fmla="*/ 660615 h 812606"/>
                <a:gd name="connsiteX180" fmla="*/ 984221 w 12346891"/>
                <a:gd name="connsiteY180" fmla="*/ 512019 h 812606"/>
                <a:gd name="connsiteX181" fmla="*/ 936015 w 12346891"/>
                <a:gd name="connsiteY181" fmla="*/ 464680 h 812606"/>
                <a:gd name="connsiteX182" fmla="*/ 931701 w 12346891"/>
                <a:gd name="connsiteY182" fmla="*/ 473303 h 812606"/>
                <a:gd name="connsiteX183" fmla="*/ 922165 w 12346891"/>
                <a:gd name="connsiteY183" fmla="*/ 455639 h 812606"/>
                <a:gd name="connsiteX184" fmla="*/ 482336 w 12346891"/>
                <a:gd name="connsiteY184" fmla="*/ 168313 h 812606"/>
                <a:gd name="connsiteX185" fmla="*/ 59274 w 12346891"/>
                <a:gd name="connsiteY185" fmla="*/ 428746 h 812606"/>
                <a:gd name="connsiteX186" fmla="*/ 59022 w 12346891"/>
                <a:gd name="connsiteY186" fmla="*/ 429155 h 812606"/>
                <a:gd name="connsiteX187" fmla="*/ 30744 w 12346891"/>
                <a:gd name="connsiteY187" fmla="*/ 480219 h 812606"/>
                <a:gd name="connsiteX188" fmla="*/ 17488 w 12346891"/>
                <a:gd name="connsiteY188" fmla="*/ 500854 h 812606"/>
                <a:gd name="connsiteX189" fmla="*/ -1 w 12346891"/>
                <a:gd name="connsiteY189" fmla="*/ 541290 h 812606"/>
                <a:gd name="connsiteX190" fmla="*/ 7691 w 12346891"/>
                <a:gd name="connsiteY190" fmla="*/ 516106 h 812606"/>
                <a:gd name="connsiteX191" fmla="*/ 1580 w 12346891"/>
                <a:gd name="connsiteY191" fmla="*/ 525618 h 812606"/>
                <a:gd name="connsiteX192" fmla="*/ 61904 w 12346891"/>
                <a:gd name="connsiteY192" fmla="*/ 383867 h 812606"/>
                <a:gd name="connsiteX193" fmla="*/ 247792 w 12346891"/>
                <a:gd name="connsiteY193" fmla="*/ 397912 h 812606"/>
                <a:gd name="connsiteX0" fmla="*/ 90436 w 12346893"/>
                <a:gd name="connsiteY0" fmla="*/ 332394 h 812606"/>
                <a:gd name="connsiteX1" fmla="*/ 103691 w 12346893"/>
                <a:gd name="connsiteY1" fmla="*/ 311759 h 812606"/>
                <a:gd name="connsiteX2" fmla="*/ 121181 w 12346893"/>
                <a:gd name="connsiteY2" fmla="*/ 271323 h 812606"/>
                <a:gd name="connsiteX3" fmla="*/ 113489 w 12346893"/>
                <a:gd name="connsiteY3" fmla="*/ 296507 h 812606"/>
                <a:gd name="connsiteX4" fmla="*/ 119599 w 12346893"/>
                <a:gd name="connsiteY4" fmla="*/ 286995 h 812606"/>
                <a:gd name="connsiteX5" fmla="*/ 611351 w 12346893"/>
                <a:gd name="connsiteY5" fmla="*/ 5 h 812606"/>
                <a:gd name="connsiteX6" fmla="*/ 981778 w 12346893"/>
                <a:gd name="connsiteY6" fmla="*/ 148601 h 812606"/>
                <a:gd name="connsiteX7" fmla="*/ 1029984 w 12346893"/>
                <a:gd name="connsiteY7" fmla="*/ 195940 h 812606"/>
                <a:gd name="connsiteX8" fmla="*/ 1034298 w 12346893"/>
                <a:gd name="connsiteY8" fmla="*/ 187316 h 812606"/>
                <a:gd name="connsiteX9" fmla="*/ 1043834 w 12346893"/>
                <a:gd name="connsiteY9" fmla="*/ 204981 h 812606"/>
                <a:gd name="connsiteX10" fmla="*/ 1483663 w 12346893"/>
                <a:gd name="connsiteY10" fmla="*/ 492306 h 812606"/>
                <a:gd name="connsiteX11" fmla="*/ 1749273 w 12346893"/>
                <a:gd name="connsiteY11" fmla="*/ 401519 h 812606"/>
                <a:gd name="connsiteX12" fmla="*/ 1794477 w 12346893"/>
                <a:gd name="connsiteY12" fmla="*/ 363610 h 812606"/>
                <a:gd name="connsiteX13" fmla="*/ 1800054 w 12346893"/>
                <a:gd name="connsiteY13" fmla="*/ 356534 h 812606"/>
                <a:gd name="connsiteX14" fmla="*/ 1834183 w 12346893"/>
                <a:gd name="connsiteY14" fmla="*/ 323696 h 812606"/>
                <a:gd name="connsiteX15" fmla="*/ 1911979 w 12346893"/>
                <a:gd name="connsiteY15" fmla="*/ 258678 h 812606"/>
                <a:gd name="connsiteX16" fmla="*/ 1953257 w 12346893"/>
                <a:gd name="connsiteY16" fmla="*/ 229401 h 812606"/>
                <a:gd name="connsiteX17" fmla="*/ 2226830 w 12346893"/>
                <a:gd name="connsiteY17" fmla="*/ 151996 h 812606"/>
                <a:gd name="connsiteX18" fmla="*/ 2597257 w 12346893"/>
                <a:gd name="connsiteY18" fmla="*/ 300592 h 812606"/>
                <a:gd name="connsiteX19" fmla="*/ 2645463 w 12346893"/>
                <a:gd name="connsiteY19" fmla="*/ 347931 h 812606"/>
                <a:gd name="connsiteX20" fmla="*/ 2649777 w 12346893"/>
                <a:gd name="connsiteY20" fmla="*/ 339308 h 812606"/>
                <a:gd name="connsiteX21" fmla="*/ 2659313 w 12346893"/>
                <a:gd name="connsiteY21" fmla="*/ 356972 h 812606"/>
                <a:gd name="connsiteX22" fmla="*/ 3099142 w 12346893"/>
                <a:gd name="connsiteY22" fmla="*/ 644298 h 812606"/>
                <a:gd name="connsiteX23" fmla="*/ 3522204 w 12346893"/>
                <a:gd name="connsiteY23" fmla="*/ 383865 h 812606"/>
                <a:gd name="connsiteX24" fmla="*/ 3522456 w 12346893"/>
                <a:gd name="connsiteY24" fmla="*/ 383456 h 812606"/>
                <a:gd name="connsiteX25" fmla="*/ 3550734 w 12346893"/>
                <a:gd name="connsiteY25" fmla="*/ 332392 h 812606"/>
                <a:gd name="connsiteX26" fmla="*/ 3581479 w 12346893"/>
                <a:gd name="connsiteY26" fmla="*/ 271321 h 812606"/>
                <a:gd name="connsiteX27" fmla="*/ 3573787 w 12346893"/>
                <a:gd name="connsiteY27" fmla="*/ 296505 h 812606"/>
                <a:gd name="connsiteX28" fmla="*/ 3579897 w 12346893"/>
                <a:gd name="connsiteY28" fmla="*/ 286993 h 812606"/>
                <a:gd name="connsiteX29" fmla="*/ 4071649 w 12346893"/>
                <a:gd name="connsiteY29" fmla="*/ 3 h 812606"/>
                <a:gd name="connsiteX30" fmla="*/ 4442076 w 12346893"/>
                <a:gd name="connsiteY30" fmla="*/ 148599 h 812606"/>
                <a:gd name="connsiteX31" fmla="*/ 4490282 w 12346893"/>
                <a:gd name="connsiteY31" fmla="*/ 195938 h 812606"/>
                <a:gd name="connsiteX32" fmla="*/ 4494596 w 12346893"/>
                <a:gd name="connsiteY32" fmla="*/ 187314 h 812606"/>
                <a:gd name="connsiteX33" fmla="*/ 4504132 w 12346893"/>
                <a:gd name="connsiteY33" fmla="*/ 204979 h 812606"/>
                <a:gd name="connsiteX34" fmla="*/ 4943961 w 12346893"/>
                <a:gd name="connsiteY34" fmla="*/ 492304 h 812606"/>
                <a:gd name="connsiteX35" fmla="*/ 5209571 w 12346893"/>
                <a:gd name="connsiteY35" fmla="*/ 401517 h 812606"/>
                <a:gd name="connsiteX36" fmla="*/ 5254775 w 12346893"/>
                <a:gd name="connsiteY36" fmla="*/ 363608 h 812606"/>
                <a:gd name="connsiteX37" fmla="*/ 5260352 w 12346893"/>
                <a:gd name="connsiteY37" fmla="*/ 356532 h 812606"/>
                <a:gd name="connsiteX38" fmla="*/ 5294481 w 12346893"/>
                <a:gd name="connsiteY38" fmla="*/ 323694 h 812606"/>
                <a:gd name="connsiteX39" fmla="*/ 5319553 w 12346893"/>
                <a:gd name="connsiteY39" fmla="*/ 296655 h 812606"/>
                <a:gd name="connsiteX40" fmla="*/ 5408614 w 12346893"/>
                <a:gd name="connsiteY40" fmla="*/ 177228 h 812606"/>
                <a:gd name="connsiteX41" fmla="*/ 5372276 w 12346893"/>
                <a:gd name="connsiteY41" fmla="*/ 258677 h 812606"/>
                <a:gd name="connsiteX42" fmla="*/ 5413555 w 12346893"/>
                <a:gd name="connsiteY42" fmla="*/ 229399 h 812606"/>
                <a:gd name="connsiteX43" fmla="*/ 5687128 w 12346893"/>
                <a:gd name="connsiteY43" fmla="*/ 151994 h 812606"/>
                <a:gd name="connsiteX44" fmla="*/ 6057555 w 12346893"/>
                <a:gd name="connsiteY44" fmla="*/ 300590 h 812606"/>
                <a:gd name="connsiteX45" fmla="*/ 6105761 w 12346893"/>
                <a:gd name="connsiteY45" fmla="*/ 347929 h 812606"/>
                <a:gd name="connsiteX46" fmla="*/ 6110075 w 12346893"/>
                <a:gd name="connsiteY46" fmla="*/ 339306 h 812606"/>
                <a:gd name="connsiteX47" fmla="*/ 6119611 w 12346893"/>
                <a:gd name="connsiteY47" fmla="*/ 356970 h 812606"/>
                <a:gd name="connsiteX48" fmla="*/ 6559439 w 12346893"/>
                <a:gd name="connsiteY48" fmla="*/ 644296 h 812606"/>
                <a:gd name="connsiteX49" fmla="*/ 6982502 w 12346893"/>
                <a:gd name="connsiteY49" fmla="*/ 383863 h 812606"/>
                <a:gd name="connsiteX50" fmla="*/ 6982753 w 12346893"/>
                <a:gd name="connsiteY50" fmla="*/ 383454 h 812606"/>
                <a:gd name="connsiteX51" fmla="*/ 6984246 w 12346893"/>
                <a:gd name="connsiteY51" fmla="*/ 380360 h 812606"/>
                <a:gd name="connsiteX52" fmla="*/ 7011032 w 12346893"/>
                <a:gd name="connsiteY52" fmla="*/ 332390 h 812606"/>
                <a:gd name="connsiteX53" fmla="*/ 7024286 w 12346893"/>
                <a:gd name="connsiteY53" fmla="*/ 311755 h 812606"/>
                <a:gd name="connsiteX54" fmla="*/ 7041777 w 12346893"/>
                <a:gd name="connsiteY54" fmla="*/ 271319 h 812606"/>
                <a:gd name="connsiteX55" fmla="*/ 7034085 w 12346893"/>
                <a:gd name="connsiteY55" fmla="*/ 296503 h 812606"/>
                <a:gd name="connsiteX56" fmla="*/ 7040195 w 12346893"/>
                <a:gd name="connsiteY56" fmla="*/ 286991 h 812606"/>
                <a:gd name="connsiteX57" fmla="*/ 7531947 w 12346893"/>
                <a:gd name="connsiteY57" fmla="*/ 1 h 812606"/>
                <a:gd name="connsiteX58" fmla="*/ 7902374 w 12346893"/>
                <a:gd name="connsiteY58" fmla="*/ 148597 h 812606"/>
                <a:gd name="connsiteX59" fmla="*/ 7950580 w 12346893"/>
                <a:gd name="connsiteY59" fmla="*/ 195936 h 812606"/>
                <a:gd name="connsiteX60" fmla="*/ 7954894 w 12346893"/>
                <a:gd name="connsiteY60" fmla="*/ 187312 h 812606"/>
                <a:gd name="connsiteX61" fmla="*/ 7964430 w 12346893"/>
                <a:gd name="connsiteY61" fmla="*/ 204977 h 812606"/>
                <a:gd name="connsiteX62" fmla="*/ 8404258 w 12346893"/>
                <a:gd name="connsiteY62" fmla="*/ 492302 h 812606"/>
                <a:gd name="connsiteX63" fmla="*/ 8669869 w 12346893"/>
                <a:gd name="connsiteY63" fmla="*/ 401515 h 812606"/>
                <a:gd name="connsiteX64" fmla="*/ 8715076 w 12346893"/>
                <a:gd name="connsiteY64" fmla="*/ 363604 h 812606"/>
                <a:gd name="connsiteX65" fmla="*/ 8720650 w 12346893"/>
                <a:gd name="connsiteY65" fmla="*/ 356531 h 812606"/>
                <a:gd name="connsiteX66" fmla="*/ 8754770 w 12346893"/>
                <a:gd name="connsiteY66" fmla="*/ 323702 h 812606"/>
                <a:gd name="connsiteX67" fmla="*/ 8779851 w 12346893"/>
                <a:gd name="connsiteY67" fmla="*/ 296653 h 812606"/>
                <a:gd name="connsiteX68" fmla="*/ 8869086 w 12346893"/>
                <a:gd name="connsiteY68" fmla="*/ 159809 h 812606"/>
                <a:gd name="connsiteX69" fmla="*/ 8886596 w 12346893"/>
                <a:gd name="connsiteY69" fmla="*/ 119325 h 812606"/>
                <a:gd name="connsiteX70" fmla="*/ 8868912 w 12346893"/>
                <a:gd name="connsiteY70" fmla="*/ 177226 h 812606"/>
                <a:gd name="connsiteX71" fmla="*/ 8832573 w 12346893"/>
                <a:gd name="connsiteY71" fmla="*/ 258676 h 812606"/>
                <a:gd name="connsiteX72" fmla="*/ 8873853 w 12346893"/>
                <a:gd name="connsiteY72" fmla="*/ 229399 h 812606"/>
                <a:gd name="connsiteX73" fmla="*/ 9147426 w 12346893"/>
                <a:gd name="connsiteY73" fmla="*/ 151993 h 812606"/>
                <a:gd name="connsiteX74" fmla="*/ 9517853 w 12346893"/>
                <a:gd name="connsiteY74" fmla="*/ 300589 h 812606"/>
                <a:gd name="connsiteX75" fmla="*/ 9566059 w 12346893"/>
                <a:gd name="connsiteY75" fmla="*/ 347928 h 812606"/>
                <a:gd name="connsiteX76" fmla="*/ 9570373 w 12346893"/>
                <a:gd name="connsiteY76" fmla="*/ 339305 h 812606"/>
                <a:gd name="connsiteX77" fmla="*/ 9579908 w 12346893"/>
                <a:gd name="connsiteY77" fmla="*/ 356969 h 812606"/>
                <a:gd name="connsiteX78" fmla="*/ 10019738 w 12346893"/>
                <a:gd name="connsiteY78" fmla="*/ 644295 h 812606"/>
                <a:gd name="connsiteX79" fmla="*/ 10442800 w 12346893"/>
                <a:gd name="connsiteY79" fmla="*/ 383862 h 812606"/>
                <a:gd name="connsiteX80" fmla="*/ 10443052 w 12346893"/>
                <a:gd name="connsiteY80" fmla="*/ 383453 h 812606"/>
                <a:gd name="connsiteX81" fmla="*/ 10444544 w 12346893"/>
                <a:gd name="connsiteY81" fmla="*/ 380359 h 812606"/>
                <a:gd name="connsiteX82" fmla="*/ 10471330 w 12346893"/>
                <a:gd name="connsiteY82" fmla="*/ 332389 h 812606"/>
                <a:gd name="connsiteX83" fmla="*/ 10484585 w 12346893"/>
                <a:gd name="connsiteY83" fmla="*/ 311754 h 812606"/>
                <a:gd name="connsiteX84" fmla="*/ 10502074 w 12346893"/>
                <a:gd name="connsiteY84" fmla="*/ 271318 h 812606"/>
                <a:gd name="connsiteX85" fmla="*/ 10494383 w 12346893"/>
                <a:gd name="connsiteY85" fmla="*/ 296502 h 812606"/>
                <a:gd name="connsiteX86" fmla="*/ 10500493 w 12346893"/>
                <a:gd name="connsiteY86" fmla="*/ 286990 h 812606"/>
                <a:gd name="connsiteX87" fmla="*/ 10992245 w 12346893"/>
                <a:gd name="connsiteY87" fmla="*/ 0 h 812606"/>
                <a:gd name="connsiteX88" fmla="*/ 11362672 w 12346893"/>
                <a:gd name="connsiteY88" fmla="*/ 148596 h 812606"/>
                <a:gd name="connsiteX89" fmla="*/ 11410878 w 12346893"/>
                <a:gd name="connsiteY89" fmla="*/ 195935 h 812606"/>
                <a:gd name="connsiteX90" fmla="*/ 11415192 w 12346893"/>
                <a:gd name="connsiteY90" fmla="*/ 187311 h 812606"/>
                <a:gd name="connsiteX91" fmla="*/ 11424728 w 12346893"/>
                <a:gd name="connsiteY91" fmla="*/ 204976 h 812606"/>
                <a:gd name="connsiteX92" fmla="*/ 11864557 w 12346893"/>
                <a:gd name="connsiteY92" fmla="*/ 492302 h 812606"/>
                <a:gd name="connsiteX93" fmla="*/ 12329384 w 12346893"/>
                <a:gd name="connsiteY93" fmla="*/ 159808 h 812606"/>
                <a:gd name="connsiteX94" fmla="*/ 12346893 w 12346893"/>
                <a:gd name="connsiteY94" fmla="*/ 119324 h 812606"/>
                <a:gd name="connsiteX95" fmla="*/ 12329210 w 12346893"/>
                <a:gd name="connsiteY95" fmla="*/ 177225 h 812606"/>
                <a:gd name="connsiteX96" fmla="*/ 11735544 w 12346893"/>
                <a:gd name="connsiteY96" fmla="*/ 660610 h 812606"/>
                <a:gd name="connsiteX97" fmla="*/ 11365117 w 12346893"/>
                <a:gd name="connsiteY97" fmla="*/ 512014 h 812606"/>
                <a:gd name="connsiteX98" fmla="*/ 11316911 w 12346893"/>
                <a:gd name="connsiteY98" fmla="*/ 464675 h 812606"/>
                <a:gd name="connsiteX99" fmla="*/ 11312596 w 12346893"/>
                <a:gd name="connsiteY99" fmla="*/ 473298 h 812606"/>
                <a:gd name="connsiteX100" fmla="*/ 11303061 w 12346893"/>
                <a:gd name="connsiteY100" fmla="*/ 455634 h 812606"/>
                <a:gd name="connsiteX101" fmla="*/ 10863232 w 12346893"/>
                <a:gd name="connsiteY101" fmla="*/ 168308 h 812606"/>
                <a:gd name="connsiteX102" fmla="*/ 10440170 w 12346893"/>
                <a:gd name="connsiteY102" fmla="*/ 428741 h 812606"/>
                <a:gd name="connsiteX103" fmla="*/ 10439918 w 12346893"/>
                <a:gd name="connsiteY103" fmla="*/ 429150 h 812606"/>
                <a:gd name="connsiteX104" fmla="*/ 10438426 w 12346893"/>
                <a:gd name="connsiteY104" fmla="*/ 432244 h 812606"/>
                <a:gd name="connsiteX105" fmla="*/ 10411639 w 12346893"/>
                <a:gd name="connsiteY105" fmla="*/ 480214 h 812606"/>
                <a:gd name="connsiteX106" fmla="*/ 10398385 w 12346893"/>
                <a:gd name="connsiteY106" fmla="*/ 500849 h 812606"/>
                <a:gd name="connsiteX107" fmla="*/ 10380895 w 12346893"/>
                <a:gd name="connsiteY107" fmla="*/ 541285 h 812606"/>
                <a:gd name="connsiteX108" fmla="*/ 10388586 w 12346893"/>
                <a:gd name="connsiteY108" fmla="*/ 516101 h 812606"/>
                <a:gd name="connsiteX109" fmla="*/ 10382477 w 12346893"/>
                <a:gd name="connsiteY109" fmla="*/ 525613 h 812606"/>
                <a:gd name="connsiteX110" fmla="*/ 9890724 w 12346893"/>
                <a:gd name="connsiteY110" fmla="*/ 812603 h 812606"/>
                <a:gd name="connsiteX111" fmla="*/ 9520297 w 12346893"/>
                <a:gd name="connsiteY111" fmla="*/ 664007 h 812606"/>
                <a:gd name="connsiteX112" fmla="*/ 9472091 w 12346893"/>
                <a:gd name="connsiteY112" fmla="*/ 616668 h 812606"/>
                <a:gd name="connsiteX113" fmla="*/ 9467777 w 12346893"/>
                <a:gd name="connsiteY113" fmla="*/ 625292 h 812606"/>
                <a:gd name="connsiteX114" fmla="*/ 9458242 w 12346893"/>
                <a:gd name="connsiteY114" fmla="*/ 607627 h 812606"/>
                <a:gd name="connsiteX115" fmla="*/ 9018413 w 12346893"/>
                <a:gd name="connsiteY115" fmla="*/ 320302 h 812606"/>
                <a:gd name="connsiteX116" fmla="*/ 8752802 w 12346893"/>
                <a:gd name="connsiteY116" fmla="*/ 411089 h 812606"/>
                <a:gd name="connsiteX117" fmla="*/ 8707595 w 12346893"/>
                <a:gd name="connsiteY117" fmla="*/ 449000 h 812606"/>
                <a:gd name="connsiteX118" fmla="*/ 8702022 w 12346893"/>
                <a:gd name="connsiteY118" fmla="*/ 456073 h 812606"/>
                <a:gd name="connsiteX119" fmla="*/ 8667901 w 12346893"/>
                <a:gd name="connsiteY119" fmla="*/ 488902 h 812606"/>
                <a:gd name="connsiteX120" fmla="*/ 8642820 w 12346893"/>
                <a:gd name="connsiteY120" fmla="*/ 515951 h 812606"/>
                <a:gd name="connsiteX121" fmla="*/ 8553585 w 12346893"/>
                <a:gd name="connsiteY121" fmla="*/ 652795 h 812606"/>
                <a:gd name="connsiteX122" fmla="*/ 8536075 w 12346893"/>
                <a:gd name="connsiteY122" fmla="*/ 693279 h 812606"/>
                <a:gd name="connsiteX123" fmla="*/ 8553759 w 12346893"/>
                <a:gd name="connsiteY123" fmla="*/ 635378 h 812606"/>
                <a:gd name="connsiteX124" fmla="*/ 8590098 w 12346893"/>
                <a:gd name="connsiteY124" fmla="*/ 553928 h 812606"/>
                <a:gd name="connsiteX125" fmla="*/ 8548818 w 12346893"/>
                <a:gd name="connsiteY125" fmla="*/ 583206 h 812606"/>
                <a:gd name="connsiteX126" fmla="*/ 8275246 w 12346893"/>
                <a:gd name="connsiteY126" fmla="*/ 660611 h 812606"/>
                <a:gd name="connsiteX127" fmla="*/ 7904819 w 12346893"/>
                <a:gd name="connsiteY127" fmla="*/ 512015 h 812606"/>
                <a:gd name="connsiteX128" fmla="*/ 7856612 w 12346893"/>
                <a:gd name="connsiteY128" fmla="*/ 464676 h 812606"/>
                <a:gd name="connsiteX129" fmla="*/ 7852299 w 12346893"/>
                <a:gd name="connsiteY129" fmla="*/ 473299 h 812606"/>
                <a:gd name="connsiteX130" fmla="*/ 7842763 w 12346893"/>
                <a:gd name="connsiteY130" fmla="*/ 455635 h 812606"/>
                <a:gd name="connsiteX131" fmla="*/ 7402933 w 12346893"/>
                <a:gd name="connsiteY131" fmla="*/ 168309 h 812606"/>
                <a:gd name="connsiteX132" fmla="*/ 6979871 w 12346893"/>
                <a:gd name="connsiteY132" fmla="*/ 428742 h 812606"/>
                <a:gd name="connsiteX133" fmla="*/ 6979620 w 12346893"/>
                <a:gd name="connsiteY133" fmla="*/ 429151 h 812606"/>
                <a:gd name="connsiteX134" fmla="*/ 6978128 w 12346893"/>
                <a:gd name="connsiteY134" fmla="*/ 432245 h 812606"/>
                <a:gd name="connsiteX135" fmla="*/ 6951342 w 12346893"/>
                <a:gd name="connsiteY135" fmla="*/ 480215 h 812606"/>
                <a:gd name="connsiteX136" fmla="*/ 6938086 w 12346893"/>
                <a:gd name="connsiteY136" fmla="*/ 500850 h 812606"/>
                <a:gd name="connsiteX137" fmla="*/ 6920597 w 12346893"/>
                <a:gd name="connsiteY137" fmla="*/ 541286 h 812606"/>
                <a:gd name="connsiteX138" fmla="*/ 6928288 w 12346893"/>
                <a:gd name="connsiteY138" fmla="*/ 516102 h 812606"/>
                <a:gd name="connsiteX139" fmla="*/ 6922178 w 12346893"/>
                <a:gd name="connsiteY139" fmla="*/ 525614 h 812606"/>
                <a:gd name="connsiteX140" fmla="*/ 6430427 w 12346893"/>
                <a:gd name="connsiteY140" fmla="*/ 812604 h 812606"/>
                <a:gd name="connsiteX141" fmla="*/ 6059999 w 12346893"/>
                <a:gd name="connsiteY141" fmla="*/ 664008 h 812606"/>
                <a:gd name="connsiteX142" fmla="*/ 6011793 w 12346893"/>
                <a:gd name="connsiteY142" fmla="*/ 616669 h 812606"/>
                <a:gd name="connsiteX143" fmla="*/ 6007479 w 12346893"/>
                <a:gd name="connsiteY143" fmla="*/ 625293 h 812606"/>
                <a:gd name="connsiteX144" fmla="*/ 5997944 w 12346893"/>
                <a:gd name="connsiteY144" fmla="*/ 607628 h 812606"/>
                <a:gd name="connsiteX145" fmla="*/ 5558114 w 12346893"/>
                <a:gd name="connsiteY145" fmla="*/ 320302 h 812606"/>
                <a:gd name="connsiteX146" fmla="*/ 5292505 w 12346893"/>
                <a:gd name="connsiteY146" fmla="*/ 411089 h 812606"/>
                <a:gd name="connsiteX147" fmla="*/ 5247300 w 12346893"/>
                <a:gd name="connsiteY147" fmla="*/ 448999 h 812606"/>
                <a:gd name="connsiteX148" fmla="*/ 5241724 w 12346893"/>
                <a:gd name="connsiteY148" fmla="*/ 456075 h 812606"/>
                <a:gd name="connsiteX149" fmla="*/ 5207594 w 12346893"/>
                <a:gd name="connsiteY149" fmla="*/ 488913 h 812606"/>
                <a:gd name="connsiteX150" fmla="*/ 5182522 w 12346893"/>
                <a:gd name="connsiteY150" fmla="*/ 515952 h 812606"/>
                <a:gd name="connsiteX151" fmla="*/ 5129799 w 12346893"/>
                <a:gd name="connsiteY151" fmla="*/ 553930 h 812606"/>
                <a:gd name="connsiteX152" fmla="*/ 5088520 w 12346893"/>
                <a:gd name="connsiteY152" fmla="*/ 583208 h 812606"/>
                <a:gd name="connsiteX153" fmla="*/ 4814948 w 12346893"/>
                <a:gd name="connsiteY153" fmla="*/ 660613 h 812606"/>
                <a:gd name="connsiteX154" fmla="*/ 4444521 w 12346893"/>
                <a:gd name="connsiteY154" fmla="*/ 512017 h 812606"/>
                <a:gd name="connsiteX155" fmla="*/ 4396314 w 12346893"/>
                <a:gd name="connsiteY155" fmla="*/ 464678 h 812606"/>
                <a:gd name="connsiteX156" fmla="*/ 4392001 w 12346893"/>
                <a:gd name="connsiteY156" fmla="*/ 473301 h 812606"/>
                <a:gd name="connsiteX157" fmla="*/ 4382465 w 12346893"/>
                <a:gd name="connsiteY157" fmla="*/ 455637 h 812606"/>
                <a:gd name="connsiteX158" fmla="*/ 3942636 w 12346893"/>
                <a:gd name="connsiteY158" fmla="*/ 168311 h 812606"/>
                <a:gd name="connsiteX159" fmla="*/ 3519574 w 12346893"/>
                <a:gd name="connsiteY159" fmla="*/ 428744 h 812606"/>
                <a:gd name="connsiteX160" fmla="*/ 3519322 w 12346893"/>
                <a:gd name="connsiteY160" fmla="*/ 429153 h 812606"/>
                <a:gd name="connsiteX161" fmla="*/ 3517830 w 12346893"/>
                <a:gd name="connsiteY161" fmla="*/ 432247 h 812606"/>
                <a:gd name="connsiteX162" fmla="*/ 3491044 w 12346893"/>
                <a:gd name="connsiteY162" fmla="*/ 480217 h 812606"/>
                <a:gd name="connsiteX163" fmla="*/ 3477788 w 12346893"/>
                <a:gd name="connsiteY163" fmla="*/ 500852 h 812606"/>
                <a:gd name="connsiteX164" fmla="*/ 3460299 w 12346893"/>
                <a:gd name="connsiteY164" fmla="*/ 541288 h 812606"/>
                <a:gd name="connsiteX165" fmla="*/ 3467991 w 12346893"/>
                <a:gd name="connsiteY165" fmla="*/ 516104 h 812606"/>
                <a:gd name="connsiteX166" fmla="*/ 3461880 w 12346893"/>
                <a:gd name="connsiteY166" fmla="*/ 525616 h 812606"/>
                <a:gd name="connsiteX167" fmla="*/ 2970129 w 12346893"/>
                <a:gd name="connsiteY167" fmla="*/ 812606 h 812606"/>
                <a:gd name="connsiteX168" fmla="*/ 2599702 w 12346893"/>
                <a:gd name="connsiteY168" fmla="*/ 664010 h 812606"/>
                <a:gd name="connsiteX169" fmla="*/ 2551495 w 12346893"/>
                <a:gd name="connsiteY169" fmla="*/ 616671 h 812606"/>
                <a:gd name="connsiteX170" fmla="*/ 2547182 w 12346893"/>
                <a:gd name="connsiteY170" fmla="*/ 625295 h 812606"/>
                <a:gd name="connsiteX171" fmla="*/ 2537646 w 12346893"/>
                <a:gd name="connsiteY171" fmla="*/ 607630 h 812606"/>
                <a:gd name="connsiteX172" fmla="*/ 2097817 w 12346893"/>
                <a:gd name="connsiteY172" fmla="*/ 320304 h 812606"/>
                <a:gd name="connsiteX173" fmla="*/ 1832207 w 12346893"/>
                <a:gd name="connsiteY173" fmla="*/ 411091 h 812606"/>
                <a:gd name="connsiteX174" fmla="*/ 1787003 w 12346893"/>
                <a:gd name="connsiteY174" fmla="*/ 449001 h 812606"/>
                <a:gd name="connsiteX175" fmla="*/ 1722225 w 12346893"/>
                <a:gd name="connsiteY175" fmla="*/ 515954 h 812606"/>
                <a:gd name="connsiteX176" fmla="*/ 1669501 w 12346893"/>
                <a:gd name="connsiteY176" fmla="*/ 553933 h 812606"/>
                <a:gd name="connsiteX177" fmla="*/ 1628223 w 12346893"/>
                <a:gd name="connsiteY177" fmla="*/ 583210 h 812606"/>
                <a:gd name="connsiteX178" fmla="*/ 1354650 w 12346893"/>
                <a:gd name="connsiteY178" fmla="*/ 660615 h 812606"/>
                <a:gd name="connsiteX179" fmla="*/ 984223 w 12346893"/>
                <a:gd name="connsiteY179" fmla="*/ 512019 h 812606"/>
                <a:gd name="connsiteX180" fmla="*/ 936017 w 12346893"/>
                <a:gd name="connsiteY180" fmla="*/ 464680 h 812606"/>
                <a:gd name="connsiteX181" fmla="*/ 931703 w 12346893"/>
                <a:gd name="connsiteY181" fmla="*/ 473303 h 812606"/>
                <a:gd name="connsiteX182" fmla="*/ 922167 w 12346893"/>
                <a:gd name="connsiteY182" fmla="*/ 455639 h 812606"/>
                <a:gd name="connsiteX183" fmla="*/ 482338 w 12346893"/>
                <a:gd name="connsiteY183" fmla="*/ 168313 h 812606"/>
                <a:gd name="connsiteX184" fmla="*/ 59276 w 12346893"/>
                <a:gd name="connsiteY184" fmla="*/ 428746 h 812606"/>
                <a:gd name="connsiteX185" fmla="*/ 59024 w 12346893"/>
                <a:gd name="connsiteY185" fmla="*/ 429155 h 812606"/>
                <a:gd name="connsiteX186" fmla="*/ 30746 w 12346893"/>
                <a:gd name="connsiteY186" fmla="*/ 480219 h 812606"/>
                <a:gd name="connsiteX187" fmla="*/ 17490 w 12346893"/>
                <a:gd name="connsiteY187" fmla="*/ 500854 h 812606"/>
                <a:gd name="connsiteX188" fmla="*/ 1 w 12346893"/>
                <a:gd name="connsiteY188" fmla="*/ 541290 h 812606"/>
                <a:gd name="connsiteX189" fmla="*/ 7693 w 12346893"/>
                <a:gd name="connsiteY189" fmla="*/ 516106 h 812606"/>
                <a:gd name="connsiteX190" fmla="*/ 1582 w 12346893"/>
                <a:gd name="connsiteY190" fmla="*/ 525618 h 812606"/>
                <a:gd name="connsiteX191" fmla="*/ 61906 w 12346893"/>
                <a:gd name="connsiteY191" fmla="*/ 383867 h 812606"/>
                <a:gd name="connsiteX192" fmla="*/ 247794 w 12346893"/>
                <a:gd name="connsiteY192" fmla="*/ 397912 h 812606"/>
                <a:gd name="connsiteX0" fmla="*/ 90434 w 12346891"/>
                <a:gd name="connsiteY0" fmla="*/ 332394 h 812606"/>
                <a:gd name="connsiteX1" fmla="*/ 103689 w 12346891"/>
                <a:gd name="connsiteY1" fmla="*/ 311759 h 812606"/>
                <a:gd name="connsiteX2" fmla="*/ 121179 w 12346891"/>
                <a:gd name="connsiteY2" fmla="*/ 271323 h 812606"/>
                <a:gd name="connsiteX3" fmla="*/ 113487 w 12346891"/>
                <a:gd name="connsiteY3" fmla="*/ 296507 h 812606"/>
                <a:gd name="connsiteX4" fmla="*/ 119597 w 12346891"/>
                <a:gd name="connsiteY4" fmla="*/ 286995 h 812606"/>
                <a:gd name="connsiteX5" fmla="*/ 611349 w 12346891"/>
                <a:gd name="connsiteY5" fmla="*/ 5 h 812606"/>
                <a:gd name="connsiteX6" fmla="*/ 981776 w 12346891"/>
                <a:gd name="connsiteY6" fmla="*/ 148601 h 812606"/>
                <a:gd name="connsiteX7" fmla="*/ 1029982 w 12346891"/>
                <a:gd name="connsiteY7" fmla="*/ 195940 h 812606"/>
                <a:gd name="connsiteX8" fmla="*/ 1034296 w 12346891"/>
                <a:gd name="connsiteY8" fmla="*/ 187316 h 812606"/>
                <a:gd name="connsiteX9" fmla="*/ 1043832 w 12346891"/>
                <a:gd name="connsiteY9" fmla="*/ 204981 h 812606"/>
                <a:gd name="connsiteX10" fmla="*/ 1483661 w 12346891"/>
                <a:gd name="connsiteY10" fmla="*/ 492306 h 812606"/>
                <a:gd name="connsiteX11" fmla="*/ 1749271 w 12346891"/>
                <a:gd name="connsiteY11" fmla="*/ 401519 h 812606"/>
                <a:gd name="connsiteX12" fmla="*/ 1794475 w 12346891"/>
                <a:gd name="connsiteY12" fmla="*/ 363610 h 812606"/>
                <a:gd name="connsiteX13" fmla="*/ 1800052 w 12346891"/>
                <a:gd name="connsiteY13" fmla="*/ 356534 h 812606"/>
                <a:gd name="connsiteX14" fmla="*/ 1834181 w 12346891"/>
                <a:gd name="connsiteY14" fmla="*/ 323696 h 812606"/>
                <a:gd name="connsiteX15" fmla="*/ 1911977 w 12346891"/>
                <a:gd name="connsiteY15" fmla="*/ 258678 h 812606"/>
                <a:gd name="connsiteX16" fmla="*/ 1953255 w 12346891"/>
                <a:gd name="connsiteY16" fmla="*/ 229401 h 812606"/>
                <a:gd name="connsiteX17" fmla="*/ 2226828 w 12346891"/>
                <a:gd name="connsiteY17" fmla="*/ 151996 h 812606"/>
                <a:gd name="connsiteX18" fmla="*/ 2597255 w 12346891"/>
                <a:gd name="connsiteY18" fmla="*/ 300592 h 812606"/>
                <a:gd name="connsiteX19" fmla="*/ 2645461 w 12346891"/>
                <a:gd name="connsiteY19" fmla="*/ 347931 h 812606"/>
                <a:gd name="connsiteX20" fmla="*/ 2649775 w 12346891"/>
                <a:gd name="connsiteY20" fmla="*/ 339308 h 812606"/>
                <a:gd name="connsiteX21" fmla="*/ 2659311 w 12346891"/>
                <a:gd name="connsiteY21" fmla="*/ 356972 h 812606"/>
                <a:gd name="connsiteX22" fmla="*/ 3099140 w 12346891"/>
                <a:gd name="connsiteY22" fmla="*/ 644298 h 812606"/>
                <a:gd name="connsiteX23" fmla="*/ 3522202 w 12346891"/>
                <a:gd name="connsiteY23" fmla="*/ 383865 h 812606"/>
                <a:gd name="connsiteX24" fmla="*/ 3522454 w 12346891"/>
                <a:gd name="connsiteY24" fmla="*/ 383456 h 812606"/>
                <a:gd name="connsiteX25" fmla="*/ 3550732 w 12346891"/>
                <a:gd name="connsiteY25" fmla="*/ 332392 h 812606"/>
                <a:gd name="connsiteX26" fmla="*/ 3581477 w 12346891"/>
                <a:gd name="connsiteY26" fmla="*/ 271321 h 812606"/>
                <a:gd name="connsiteX27" fmla="*/ 3573785 w 12346891"/>
                <a:gd name="connsiteY27" fmla="*/ 296505 h 812606"/>
                <a:gd name="connsiteX28" fmla="*/ 3579895 w 12346891"/>
                <a:gd name="connsiteY28" fmla="*/ 286993 h 812606"/>
                <a:gd name="connsiteX29" fmla="*/ 4071647 w 12346891"/>
                <a:gd name="connsiteY29" fmla="*/ 3 h 812606"/>
                <a:gd name="connsiteX30" fmla="*/ 4442074 w 12346891"/>
                <a:gd name="connsiteY30" fmla="*/ 148599 h 812606"/>
                <a:gd name="connsiteX31" fmla="*/ 4490280 w 12346891"/>
                <a:gd name="connsiteY31" fmla="*/ 195938 h 812606"/>
                <a:gd name="connsiteX32" fmla="*/ 4494594 w 12346891"/>
                <a:gd name="connsiteY32" fmla="*/ 187314 h 812606"/>
                <a:gd name="connsiteX33" fmla="*/ 4504130 w 12346891"/>
                <a:gd name="connsiteY33" fmla="*/ 204979 h 812606"/>
                <a:gd name="connsiteX34" fmla="*/ 4943959 w 12346891"/>
                <a:gd name="connsiteY34" fmla="*/ 492304 h 812606"/>
                <a:gd name="connsiteX35" fmla="*/ 5209569 w 12346891"/>
                <a:gd name="connsiteY35" fmla="*/ 401517 h 812606"/>
                <a:gd name="connsiteX36" fmla="*/ 5254773 w 12346891"/>
                <a:gd name="connsiteY36" fmla="*/ 363608 h 812606"/>
                <a:gd name="connsiteX37" fmla="*/ 5260350 w 12346891"/>
                <a:gd name="connsiteY37" fmla="*/ 356532 h 812606"/>
                <a:gd name="connsiteX38" fmla="*/ 5294479 w 12346891"/>
                <a:gd name="connsiteY38" fmla="*/ 323694 h 812606"/>
                <a:gd name="connsiteX39" fmla="*/ 5319551 w 12346891"/>
                <a:gd name="connsiteY39" fmla="*/ 296655 h 812606"/>
                <a:gd name="connsiteX40" fmla="*/ 5408612 w 12346891"/>
                <a:gd name="connsiteY40" fmla="*/ 177228 h 812606"/>
                <a:gd name="connsiteX41" fmla="*/ 5372274 w 12346891"/>
                <a:gd name="connsiteY41" fmla="*/ 258677 h 812606"/>
                <a:gd name="connsiteX42" fmla="*/ 5413553 w 12346891"/>
                <a:gd name="connsiteY42" fmla="*/ 229399 h 812606"/>
                <a:gd name="connsiteX43" fmla="*/ 5687126 w 12346891"/>
                <a:gd name="connsiteY43" fmla="*/ 151994 h 812606"/>
                <a:gd name="connsiteX44" fmla="*/ 6057553 w 12346891"/>
                <a:gd name="connsiteY44" fmla="*/ 300590 h 812606"/>
                <a:gd name="connsiteX45" fmla="*/ 6105759 w 12346891"/>
                <a:gd name="connsiteY45" fmla="*/ 347929 h 812606"/>
                <a:gd name="connsiteX46" fmla="*/ 6110073 w 12346891"/>
                <a:gd name="connsiteY46" fmla="*/ 339306 h 812606"/>
                <a:gd name="connsiteX47" fmla="*/ 6119609 w 12346891"/>
                <a:gd name="connsiteY47" fmla="*/ 356970 h 812606"/>
                <a:gd name="connsiteX48" fmla="*/ 6559437 w 12346891"/>
                <a:gd name="connsiteY48" fmla="*/ 644296 h 812606"/>
                <a:gd name="connsiteX49" fmla="*/ 6982500 w 12346891"/>
                <a:gd name="connsiteY49" fmla="*/ 383863 h 812606"/>
                <a:gd name="connsiteX50" fmla="*/ 6982751 w 12346891"/>
                <a:gd name="connsiteY50" fmla="*/ 383454 h 812606"/>
                <a:gd name="connsiteX51" fmla="*/ 6984244 w 12346891"/>
                <a:gd name="connsiteY51" fmla="*/ 380360 h 812606"/>
                <a:gd name="connsiteX52" fmla="*/ 7011030 w 12346891"/>
                <a:gd name="connsiteY52" fmla="*/ 332390 h 812606"/>
                <a:gd name="connsiteX53" fmla="*/ 7024284 w 12346891"/>
                <a:gd name="connsiteY53" fmla="*/ 311755 h 812606"/>
                <a:gd name="connsiteX54" fmla="*/ 7041775 w 12346891"/>
                <a:gd name="connsiteY54" fmla="*/ 271319 h 812606"/>
                <a:gd name="connsiteX55" fmla="*/ 7034083 w 12346891"/>
                <a:gd name="connsiteY55" fmla="*/ 296503 h 812606"/>
                <a:gd name="connsiteX56" fmla="*/ 7040193 w 12346891"/>
                <a:gd name="connsiteY56" fmla="*/ 286991 h 812606"/>
                <a:gd name="connsiteX57" fmla="*/ 7531945 w 12346891"/>
                <a:gd name="connsiteY57" fmla="*/ 1 h 812606"/>
                <a:gd name="connsiteX58" fmla="*/ 7902372 w 12346891"/>
                <a:gd name="connsiteY58" fmla="*/ 148597 h 812606"/>
                <a:gd name="connsiteX59" fmla="*/ 7950578 w 12346891"/>
                <a:gd name="connsiteY59" fmla="*/ 195936 h 812606"/>
                <a:gd name="connsiteX60" fmla="*/ 7954892 w 12346891"/>
                <a:gd name="connsiteY60" fmla="*/ 187312 h 812606"/>
                <a:gd name="connsiteX61" fmla="*/ 7964428 w 12346891"/>
                <a:gd name="connsiteY61" fmla="*/ 204977 h 812606"/>
                <a:gd name="connsiteX62" fmla="*/ 8404256 w 12346891"/>
                <a:gd name="connsiteY62" fmla="*/ 492302 h 812606"/>
                <a:gd name="connsiteX63" fmla="*/ 8669867 w 12346891"/>
                <a:gd name="connsiteY63" fmla="*/ 401515 h 812606"/>
                <a:gd name="connsiteX64" fmla="*/ 8715074 w 12346891"/>
                <a:gd name="connsiteY64" fmla="*/ 363604 h 812606"/>
                <a:gd name="connsiteX65" fmla="*/ 8720648 w 12346891"/>
                <a:gd name="connsiteY65" fmla="*/ 356531 h 812606"/>
                <a:gd name="connsiteX66" fmla="*/ 8754768 w 12346891"/>
                <a:gd name="connsiteY66" fmla="*/ 323702 h 812606"/>
                <a:gd name="connsiteX67" fmla="*/ 8779849 w 12346891"/>
                <a:gd name="connsiteY67" fmla="*/ 296653 h 812606"/>
                <a:gd name="connsiteX68" fmla="*/ 8869084 w 12346891"/>
                <a:gd name="connsiteY68" fmla="*/ 159809 h 812606"/>
                <a:gd name="connsiteX69" fmla="*/ 8886594 w 12346891"/>
                <a:gd name="connsiteY69" fmla="*/ 119325 h 812606"/>
                <a:gd name="connsiteX70" fmla="*/ 8868910 w 12346891"/>
                <a:gd name="connsiteY70" fmla="*/ 177226 h 812606"/>
                <a:gd name="connsiteX71" fmla="*/ 8832571 w 12346891"/>
                <a:gd name="connsiteY71" fmla="*/ 258676 h 812606"/>
                <a:gd name="connsiteX72" fmla="*/ 8873851 w 12346891"/>
                <a:gd name="connsiteY72" fmla="*/ 229399 h 812606"/>
                <a:gd name="connsiteX73" fmla="*/ 9147424 w 12346891"/>
                <a:gd name="connsiteY73" fmla="*/ 151993 h 812606"/>
                <a:gd name="connsiteX74" fmla="*/ 9517851 w 12346891"/>
                <a:gd name="connsiteY74" fmla="*/ 300589 h 812606"/>
                <a:gd name="connsiteX75" fmla="*/ 9566057 w 12346891"/>
                <a:gd name="connsiteY75" fmla="*/ 347928 h 812606"/>
                <a:gd name="connsiteX76" fmla="*/ 9570371 w 12346891"/>
                <a:gd name="connsiteY76" fmla="*/ 339305 h 812606"/>
                <a:gd name="connsiteX77" fmla="*/ 9579906 w 12346891"/>
                <a:gd name="connsiteY77" fmla="*/ 356969 h 812606"/>
                <a:gd name="connsiteX78" fmla="*/ 10019736 w 12346891"/>
                <a:gd name="connsiteY78" fmla="*/ 644295 h 812606"/>
                <a:gd name="connsiteX79" fmla="*/ 10442798 w 12346891"/>
                <a:gd name="connsiteY79" fmla="*/ 383862 h 812606"/>
                <a:gd name="connsiteX80" fmla="*/ 10443050 w 12346891"/>
                <a:gd name="connsiteY80" fmla="*/ 383453 h 812606"/>
                <a:gd name="connsiteX81" fmla="*/ 10444542 w 12346891"/>
                <a:gd name="connsiteY81" fmla="*/ 380359 h 812606"/>
                <a:gd name="connsiteX82" fmla="*/ 10471328 w 12346891"/>
                <a:gd name="connsiteY82" fmla="*/ 332389 h 812606"/>
                <a:gd name="connsiteX83" fmla="*/ 10484583 w 12346891"/>
                <a:gd name="connsiteY83" fmla="*/ 311754 h 812606"/>
                <a:gd name="connsiteX84" fmla="*/ 10502072 w 12346891"/>
                <a:gd name="connsiteY84" fmla="*/ 271318 h 812606"/>
                <a:gd name="connsiteX85" fmla="*/ 10494381 w 12346891"/>
                <a:gd name="connsiteY85" fmla="*/ 296502 h 812606"/>
                <a:gd name="connsiteX86" fmla="*/ 10500491 w 12346891"/>
                <a:gd name="connsiteY86" fmla="*/ 286990 h 812606"/>
                <a:gd name="connsiteX87" fmla="*/ 10992243 w 12346891"/>
                <a:gd name="connsiteY87" fmla="*/ 0 h 812606"/>
                <a:gd name="connsiteX88" fmla="*/ 11362670 w 12346891"/>
                <a:gd name="connsiteY88" fmla="*/ 148596 h 812606"/>
                <a:gd name="connsiteX89" fmla="*/ 11410876 w 12346891"/>
                <a:gd name="connsiteY89" fmla="*/ 195935 h 812606"/>
                <a:gd name="connsiteX90" fmla="*/ 11415190 w 12346891"/>
                <a:gd name="connsiteY90" fmla="*/ 187311 h 812606"/>
                <a:gd name="connsiteX91" fmla="*/ 11424726 w 12346891"/>
                <a:gd name="connsiteY91" fmla="*/ 204976 h 812606"/>
                <a:gd name="connsiteX92" fmla="*/ 11864555 w 12346891"/>
                <a:gd name="connsiteY92" fmla="*/ 492302 h 812606"/>
                <a:gd name="connsiteX93" fmla="*/ 12329382 w 12346891"/>
                <a:gd name="connsiteY93" fmla="*/ 159808 h 812606"/>
                <a:gd name="connsiteX94" fmla="*/ 12346891 w 12346891"/>
                <a:gd name="connsiteY94" fmla="*/ 119324 h 812606"/>
                <a:gd name="connsiteX95" fmla="*/ 12329208 w 12346891"/>
                <a:gd name="connsiteY95" fmla="*/ 177225 h 812606"/>
                <a:gd name="connsiteX96" fmla="*/ 11735542 w 12346891"/>
                <a:gd name="connsiteY96" fmla="*/ 660610 h 812606"/>
                <a:gd name="connsiteX97" fmla="*/ 11365115 w 12346891"/>
                <a:gd name="connsiteY97" fmla="*/ 512014 h 812606"/>
                <a:gd name="connsiteX98" fmla="*/ 11316909 w 12346891"/>
                <a:gd name="connsiteY98" fmla="*/ 464675 h 812606"/>
                <a:gd name="connsiteX99" fmla="*/ 11312594 w 12346891"/>
                <a:gd name="connsiteY99" fmla="*/ 473298 h 812606"/>
                <a:gd name="connsiteX100" fmla="*/ 11303059 w 12346891"/>
                <a:gd name="connsiteY100" fmla="*/ 455634 h 812606"/>
                <a:gd name="connsiteX101" fmla="*/ 10863230 w 12346891"/>
                <a:gd name="connsiteY101" fmla="*/ 168308 h 812606"/>
                <a:gd name="connsiteX102" fmla="*/ 10440168 w 12346891"/>
                <a:gd name="connsiteY102" fmla="*/ 428741 h 812606"/>
                <a:gd name="connsiteX103" fmla="*/ 10439916 w 12346891"/>
                <a:gd name="connsiteY103" fmla="*/ 429150 h 812606"/>
                <a:gd name="connsiteX104" fmla="*/ 10438424 w 12346891"/>
                <a:gd name="connsiteY104" fmla="*/ 432244 h 812606"/>
                <a:gd name="connsiteX105" fmla="*/ 10411637 w 12346891"/>
                <a:gd name="connsiteY105" fmla="*/ 480214 h 812606"/>
                <a:gd name="connsiteX106" fmla="*/ 10398383 w 12346891"/>
                <a:gd name="connsiteY106" fmla="*/ 500849 h 812606"/>
                <a:gd name="connsiteX107" fmla="*/ 10380893 w 12346891"/>
                <a:gd name="connsiteY107" fmla="*/ 541285 h 812606"/>
                <a:gd name="connsiteX108" fmla="*/ 10388584 w 12346891"/>
                <a:gd name="connsiteY108" fmla="*/ 516101 h 812606"/>
                <a:gd name="connsiteX109" fmla="*/ 10382475 w 12346891"/>
                <a:gd name="connsiteY109" fmla="*/ 525613 h 812606"/>
                <a:gd name="connsiteX110" fmla="*/ 9890722 w 12346891"/>
                <a:gd name="connsiteY110" fmla="*/ 812603 h 812606"/>
                <a:gd name="connsiteX111" fmla="*/ 9520295 w 12346891"/>
                <a:gd name="connsiteY111" fmla="*/ 664007 h 812606"/>
                <a:gd name="connsiteX112" fmla="*/ 9472089 w 12346891"/>
                <a:gd name="connsiteY112" fmla="*/ 616668 h 812606"/>
                <a:gd name="connsiteX113" fmla="*/ 9467775 w 12346891"/>
                <a:gd name="connsiteY113" fmla="*/ 625292 h 812606"/>
                <a:gd name="connsiteX114" fmla="*/ 9458240 w 12346891"/>
                <a:gd name="connsiteY114" fmla="*/ 607627 h 812606"/>
                <a:gd name="connsiteX115" fmla="*/ 9018411 w 12346891"/>
                <a:gd name="connsiteY115" fmla="*/ 320302 h 812606"/>
                <a:gd name="connsiteX116" fmla="*/ 8752800 w 12346891"/>
                <a:gd name="connsiteY116" fmla="*/ 411089 h 812606"/>
                <a:gd name="connsiteX117" fmla="*/ 8707593 w 12346891"/>
                <a:gd name="connsiteY117" fmla="*/ 449000 h 812606"/>
                <a:gd name="connsiteX118" fmla="*/ 8702020 w 12346891"/>
                <a:gd name="connsiteY118" fmla="*/ 456073 h 812606"/>
                <a:gd name="connsiteX119" fmla="*/ 8667899 w 12346891"/>
                <a:gd name="connsiteY119" fmla="*/ 488902 h 812606"/>
                <a:gd name="connsiteX120" fmla="*/ 8642818 w 12346891"/>
                <a:gd name="connsiteY120" fmla="*/ 515951 h 812606"/>
                <a:gd name="connsiteX121" fmla="*/ 8553583 w 12346891"/>
                <a:gd name="connsiteY121" fmla="*/ 652795 h 812606"/>
                <a:gd name="connsiteX122" fmla="*/ 8536073 w 12346891"/>
                <a:gd name="connsiteY122" fmla="*/ 693279 h 812606"/>
                <a:gd name="connsiteX123" fmla="*/ 8553757 w 12346891"/>
                <a:gd name="connsiteY123" fmla="*/ 635378 h 812606"/>
                <a:gd name="connsiteX124" fmla="*/ 8590096 w 12346891"/>
                <a:gd name="connsiteY124" fmla="*/ 553928 h 812606"/>
                <a:gd name="connsiteX125" fmla="*/ 8548816 w 12346891"/>
                <a:gd name="connsiteY125" fmla="*/ 583206 h 812606"/>
                <a:gd name="connsiteX126" fmla="*/ 8275244 w 12346891"/>
                <a:gd name="connsiteY126" fmla="*/ 660611 h 812606"/>
                <a:gd name="connsiteX127" fmla="*/ 7904817 w 12346891"/>
                <a:gd name="connsiteY127" fmla="*/ 512015 h 812606"/>
                <a:gd name="connsiteX128" fmla="*/ 7856610 w 12346891"/>
                <a:gd name="connsiteY128" fmla="*/ 464676 h 812606"/>
                <a:gd name="connsiteX129" fmla="*/ 7852297 w 12346891"/>
                <a:gd name="connsiteY129" fmla="*/ 473299 h 812606"/>
                <a:gd name="connsiteX130" fmla="*/ 7842761 w 12346891"/>
                <a:gd name="connsiteY130" fmla="*/ 455635 h 812606"/>
                <a:gd name="connsiteX131" fmla="*/ 7402931 w 12346891"/>
                <a:gd name="connsiteY131" fmla="*/ 168309 h 812606"/>
                <a:gd name="connsiteX132" fmla="*/ 6979869 w 12346891"/>
                <a:gd name="connsiteY132" fmla="*/ 428742 h 812606"/>
                <a:gd name="connsiteX133" fmla="*/ 6979618 w 12346891"/>
                <a:gd name="connsiteY133" fmla="*/ 429151 h 812606"/>
                <a:gd name="connsiteX134" fmla="*/ 6978126 w 12346891"/>
                <a:gd name="connsiteY134" fmla="*/ 432245 h 812606"/>
                <a:gd name="connsiteX135" fmla="*/ 6951340 w 12346891"/>
                <a:gd name="connsiteY135" fmla="*/ 480215 h 812606"/>
                <a:gd name="connsiteX136" fmla="*/ 6938084 w 12346891"/>
                <a:gd name="connsiteY136" fmla="*/ 500850 h 812606"/>
                <a:gd name="connsiteX137" fmla="*/ 6920595 w 12346891"/>
                <a:gd name="connsiteY137" fmla="*/ 541286 h 812606"/>
                <a:gd name="connsiteX138" fmla="*/ 6928286 w 12346891"/>
                <a:gd name="connsiteY138" fmla="*/ 516102 h 812606"/>
                <a:gd name="connsiteX139" fmla="*/ 6922176 w 12346891"/>
                <a:gd name="connsiteY139" fmla="*/ 525614 h 812606"/>
                <a:gd name="connsiteX140" fmla="*/ 6430425 w 12346891"/>
                <a:gd name="connsiteY140" fmla="*/ 812604 h 812606"/>
                <a:gd name="connsiteX141" fmla="*/ 6059997 w 12346891"/>
                <a:gd name="connsiteY141" fmla="*/ 664008 h 812606"/>
                <a:gd name="connsiteX142" fmla="*/ 6011791 w 12346891"/>
                <a:gd name="connsiteY142" fmla="*/ 616669 h 812606"/>
                <a:gd name="connsiteX143" fmla="*/ 6007477 w 12346891"/>
                <a:gd name="connsiteY143" fmla="*/ 625293 h 812606"/>
                <a:gd name="connsiteX144" fmla="*/ 5997942 w 12346891"/>
                <a:gd name="connsiteY144" fmla="*/ 607628 h 812606"/>
                <a:gd name="connsiteX145" fmla="*/ 5558112 w 12346891"/>
                <a:gd name="connsiteY145" fmla="*/ 320302 h 812606"/>
                <a:gd name="connsiteX146" fmla="*/ 5292503 w 12346891"/>
                <a:gd name="connsiteY146" fmla="*/ 411089 h 812606"/>
                <a:gd name="connsiteX147" fmla="*/ 5247298 w 12346891"/>
                <a:gd name="connsiteY147" fmla="*/ 448999 h 812606"/>
                <a:gd name="connsiteX148" fmla="*/ 5241722 w 12346891"/>
                <a:gd name="connsiteY148" fmla="*/ 456075 h 812606"/>
                <a:gd name="connsiteX149" fmla="*/ 5207592 w 12346891"/>
                <a:gd name="connsiteY149" fmla="*/ 488913 h 812606"/>
                <a:gd name="connsiteX150" fmla="*/ 5182520 w 12346891"/>
                <a:gd name="connsiteY150" fmla="*/ 515952 h 812606"/>
                <a:gd name="connsiteX151" fmla="*/ 5129797 w 12346891"/>
                <a:gd name="connsiteY151" fmla="*/ 553930 h 812606"/>
                <a:gd name="connsiteX152" fmla="*/ 5088518 w 12346891"/>
                <a:gd name="connsiteY152" fmla="*/ 583208 h 812606"/>
                <a:gd name="connsiteX153" fmla="*/ 4814946 w 12346891"/>
                <a:gd name="connsiteY153" fmla="*/ 660613 h 812606"/>
                <a:gd name="connsiteX154" fmla="*/ 4444519 w 12346891"/>
                <a:gd name="connsiteY154" fmla="*/ 512017 h 812606"/>
                <a:gd name="connsiteX155" fmla="*/ 4396312 w 12346891"/>
                <a:gd name="connsiteY155" fmla="*/ 464678 h 812606"/>
                <a:gd name="connsiteX156" fmla="*/ 4391999 w 12346891"/>
                <a:gd name="connsiteY156" fmla="*/ 473301 h 812606"/>
                <a:gd name="connsiteX157" fmla="*/ 4382463 w 12346891"/>
                <a:gd name="connsiteY157" fmla="*/ 455637 h 812606"/>
                <a:gd name="connsiteX158" fmla="*/ 3942634 w 12346891"/>
                <a:gd name="connsiteY158" fmla="*/ 168311 h 812606"/>
                <a:gd name="connsiteX159" fmla="*/ 3519572 w 12346891"/>
                <a:gd name="connsiteY159" fmla="*/ 428744 h 812606"/>
                <a:gd name="connsiteX160" fmla="*/ 3519320 w 12346891"/>
                <a:gd name="connsiteY160" fmla="*/ 429153 h 812606"/>
                <a:gd name="connsiteX161" fmla="*/ 3517828 w 12346891"/>
                <a:gd name="connsiteY161" fmla="*/ 432247 h 812606"/>
                <a:gd name="connsiteX162" fmla="*/ 3491042 w 12346891"/>
                <a:gd name="connsiteY162" fmla="*/ 480217 h 812606"/>
                <a:gd name="connsiteX163" fmla="*/ 3477786 w 12346891"/>
                <a:gd name="connsiteY163" fmla="*/ 500852 h 812606"/>
                <a:gd name="connsiteX164" fmla="*/ 3460297 w 12346891"/>
                <a:gd name="connsiteY164" fmla="*/ 541288 h 812606"/>
                <a:gd name="connsiteX165" fmla="*/ 3467989 w 12346891"/>
                <a:gd name="connsiteY165" fmla="*/ 516104 h 812606"/>
                <a:gd name="connsiteX166" fmla="*/ 3461878 w 12346891"/>
                <a:gd name="connsiteY166" fmla="*/ 525616 h 812606"/>
                <a:gd name="connsiteX167" fmla="*/ 2970127 w 12346891"/>
                <a:gd name="connsiteY167" fmla="*/ 812606 h 812606"/>
                <a:gd name="connsiteX168" fmla="*/ 2599700 w 12346891"/>
                <a:gd name="connsiteY168" fmla="*/ 664010 h 812606"/>
                <a:gd name="connsiteX169" fmla="*/ 2551493 w 12346891"/>
                <a:gd name="connsiteY169" fmla="*/ 616671 h 812606"/>
                <a:gd name="connsiteX170" fmla="*/ 2547180 w 12346891"/>
                <a:gd name="connsiteY170" fmla="*/ 625295 h 812606"/>
                <a:gd name="connsiteX171" fmla="*/ 2537644 w 12346891"/>
                <a:gd name="connsiteY171" fmla="*/ 607630 h 812606"/>
                <a:gd name="connsiteX172" fmla="*/ 2097815 w 12346891"/>
                <a:gd name="connsiteY172" fmla="*/ 320304 h 812606"/>
                <a:gd name="connsiteX173" fmla="*/ 1832205 w 12346891"/>
                <a:gd name="connsiteY173" fmla="*/ 411091 h 812606"/>
                <a:gd name="connsiteX174" fmla="*/ 1722223 w 12346891"/>
                <a:gd name="connsiteY174" fmla="*/ 515954 h 812606"/>
                <a:gd name="connsiteX175" fmla="*/ 1669499 w 12346891"/>
                <a:gd name="connsiteY175" fmla="*/ 553933 h 812606"/>
                <a:gd name="connsiteX176" fmla="*/ 1628221 w 12346891"/>
                <a:gd name="connsiteY176" fmla="*/ 583210 h 812606"/>
                <a:gd name="connsiteX177" fmla="*/ 1354648 w 12346891"/>
                <a:gd name="connsiteY177" fmla="*/ 660615 h 812606"/>
                <a:gd name="connsiteX178" fmla="*/ 984221 w 12346891"/>
                <a:gd name="connsiteY178" fmla="*/ 512019 h 812606"/>
                <a:gd name="connsiteX179" fmla="*/ 936015 w 12346891"/>
                <a:gd name="connsiteY179" fmla="*/ 464680 h 812606"/>
                <a:gd name="connsiteX180" fmla="*/ 931701 w 12346891"/>
                <a:gd name="connsiteY180" fmla="*/ 473303 h 812606"/>
                <a:gd name="connsiteX181" fmla="*/ 922165 w 12346891"/>
                <a:gd name="connsiteY181" fmla="*/ 455639 h 812606"/>
                <a:gd name="connsiteX182" fmla="*/ 482336 w 12346891"/>
                <a:gd name="connsiteY182" fmla="*/ 168313 h 812606"/>
                <a:gd name="connsiteX183" fmla="*/ 59274 w 12346891"/>
                <a:gd name="connsiteY183" fmla="*/ 428746 h 812606"/>
                <a:gd name="connsiteX184" fmla="*/ 59022 w 12346891"/>
                <a:gd name="connsiteY184" fmla="*/ 429155 h 812606"/>
                <a:gd name="connsiteX185" fmla="*/ 30744 w 12346891"/>
                <a:gd name="connsiteY185" fmla="*/ 480219 h 812606"/>
                <a:gd name="connsiteX186" fmla="*/ 17488 w 12346891"/>
                <a:gd name="connsiteY186" fmla="*/ 500854 h 812606"/>
                <a:gd name="connsiteX187" fmla="*/ -1 w 12346891"/>
                <a:gd name="connsiteY187" fmla="*/ 541290 h 812606"/>
                <a:gd name="connsiteX188" fmla="*/ 7691 w 12346891"/>
                <a:gd name="connsiteY188" fmla="*/ 516106 h 812606"/>
                <a:gd name="connsiteX189" fmla="*/ 1580 w 12346891"/>
                <a:gd name="connsiteY189" fmla="*/ 525618 h 812606"/>
                <a:gd name="connsiteX190" fmla="*/ 61904 w 12346891"/>
                <a:gd name="connsiteY190" fmla="*/ 383867 h 812606"/>
                <a:gd name="connsiteX191" fmla="*/ 247792 w 12346891"/>
                <a:gd name="connsiteY191" fmla="*/ 397912 h 812606"/>
                <a:gd name="connsiteX0" fmla="*/ 90436 w 12346893"/>
                <a:gd name="connsiteY0" fmla="*/ 332394 h 812606"/>
                <a:gd name="connsiteX1" fmla="*/ 103691 w 12346893"/>
                <a:gd name="connsiteY1" fmla="*/ 311759 h 812606"/>
                <a:gd name="connsiteX2" fmla="*/ 121181 w 12346893"/>
                <a:gd name="connsiteY2" fmla="*/ 271323 h 812606"/>
                <a:gd name="connsiteX3" fmla="*/ 113489 w 12346893"/>
                <a:gd name="connsiteY3" fmla="*/ 296507 h 812606"/>
                <a:gd name="connsiteX4" fmla="*/ 119599 w 12346893"/>
                <a:gd name="connsiteY4" fmla="*/ 286995 h 812606"/>
                <a:gd name="connsiteX5" fmla="*/ 611351 w 12346893"/>
                <a:gd name="connsiteY5" fmla="*/ 5 h 812606"/>
                <a:gd name="connsiteX6" fmla="*/ 981778 w 12346893"/>
                <a:gd name="connsiteY6" fmla="*/ 148601 h 812606"/>
                <a:gd name="connsiteX7" fmla="*/ 1029984 w 12346893"/>
                <a:gd name="connsiteY7" fmla="*/ 195940 h 812606"/>
                <a:gd name="connsiteX8" fmla="*/ 1034298 w 12346893"/>
                <a:gd name="connsiteY8" fmla="*/ 187316 h 812606"/>
                <a:gd name="connsiteX9" fmla="*/ 1043834 w 12346893"/>
                <a:gd name="connsiteY9" fmla="*/ 204981 h 812606"/>
                <a:gd name="connsiteX10" fmla="*/ 1483663 w 12346893"/>
                <a:gd name="connsiteY10" fmla="*/ 492306 h 812606"/>
                <a:gd name="connsiteX11" fmla="*/ 1749273 w 12346893"/>
                <a:gd name="connsiteY11" fmla="*/ 401519 h 812606"/>
                <a:gd name="connsiteX12" fmla="*/ 1794477 w 12346893"/>
                <a:gd name="connsiteY12" fmla="*/ 363610 h 812606"/>
                <a:gd name="connsiteX13" fmla="*/ 1800054 w 12346893"/>
                <a:gd name="connsiteY13" fmla="*/ 356534 h 812606"/>
                <a:gd name="connsiteX14" fmla="*/ 1911979 w 12346893"/>
                <a:gd name="connsiteY14" fmla="*/ 258678 h 812606"/>
                <a:gd name="connsiteX15" fmla="*/ 1953257 w 12346893"/>
                <a:gd name="connsiteY15" fmla="*/ 229401 h 812606"/>
                <a:gd name="connsiteX16" fmla="*/ 2226830 w 12346893"/>
                <a:gd name="connsiteY16" fmla="*/ 151996 h 812606"/>
                <a:gd name="connsiteX17" fmla="*/ 2597257 w 12346893"/>
                <a:gd name="connsiteY17" fmla="*/ 300592 h 812606"/>
                <a:gd name="connsiteX18" fmla="*/ 2645463 w 12346893"/>
                <a:gd name="connsiteY18" fmla="*/ 347931 h 812606"/>
                <a:gd name="connsiteX19" fmla="*/ 2649777 w 12346893"/>
                <a:gd name="connsiteY19" fmla="*/ 339308 h 812606"/>
                <a:gd name="connsiteX20" fmla="*/ 2659313 w 12346893"/>
                <a:gd name="connsiteY20" fmla="*/ 356972 h 812606"/>
                <a:gd name="connsiteX21" fmla="*/ 3099142 w 12346893"/>
                <a:gd name="connsiteY21" fmla="*/ 644298 h 812606"/>
                <a:gd name="connsiteX22" fmla="*/ 3522204 w 12346893"/>
                <a:gd name="connsiteY22" fmla="*/ 383865 h 812606"/>
                <a:gd name="connsiteX23" fmla="*/ 3522456 w 12346893"/>
                <a:gd name="connsiteY23" fmla="*/ 383456 h 812606"/>
                <a:gd name="connsiteX24" fmla="*/ 3550734 w 12346893"/>
                <a:gd name="connsiteY24" fmla="*/ 332392 h 812606"/>
                <a:gd name="connsiteX25" fmla="*/ 3581479 w 12346893"/>
                <a:gd name="connsiteY25" fmla="*/ 271321 h 812606"/>
                <a:gd name="connsiteX26" fmla="*/ 3573787 w 12346893"/>
                <a:gd name="connsiteY26" fmla="*/ 296505 h 812606"/>
                <a:gd name="connsiteX27" fmla="*/ 3579897 w 12346893"/>
                <a:gd name="connsiteY27" fmla="*/ 286993 h 812606"/>
                <a:gd name="connsiteX28" fmla="*/ 4071649 w 12346893"/>
                <a:gd name="connsiteY28" fmla="*/ 3 h 812606"/>
                <a:gd name="connsiteX29" fmla="*/ 4442076 w 12346893"/>
                <a:gd name="connsiteY29" fmla="*/ 148599 h 812606"/>
                <a:gd name="connsiteX30" fmla="*/ 4490282 w 12346893"/>
                <a:gd name="connsiteY30" fmla="*/ 195938 h 812606"/>
                <a:gd name="connsiteX31" fmla="*/ 4494596 w 12346893"/>
                <a:gd name="connsiteY31" fmla="*/ 187314 h 812606"/>
                <a:gd name="connsiteX32" fmla="*/ 4504132 w 12346893"/>
                <a:gd name="connsiteY32" fmla="*/ 204979 h 812606"/>
                <a:gd name="connsiteX33" fmla="*/ 4943961 w 12346893"/>
                <a:gd name="connsiteY33" fmla="*/ 492304 h 812606"/>
                <a:gd name="connsiteX34" fmla="*/ 5209571 w 12346893"/>
                <a:gd name="connsiteY34" fmla="*/ 401517 h 812606"/>
                <a:gd name="connsiteX35" fmla="*/ 5254775 w 12346893"/>
                <a:gd name="connsiteY35" fmla="*/ 363608 h 812606"/>
                <a:gd name="connsiteX36" fmla="*/ 5260352 w 12346893"/>
                <a:gd name="connsiteY36" fmla="*/ 356532 h 812606"/>
                <a:gd name="connsiteX37" fmla="*/ 5294481 w 12346893"/>
                <a:gd name="connsiteY37" fmla="*/ 323694 h 812606"/>
                <a:gd name="connsiteX38" fmla="*/ 5319553 w 12346893"/>
                <a:gd name="connsiteY38" fmla="*/ 296655 h 812606"/>
                <a:gd name="connsiteX39" fmla="*/ 5408614 w 12346893"/>
                <a:gd name="connsiteY39" fmla="*/ 177228 h 812606"/>
                <a:gd name="connsiteX40" fmla="*/ 5372276 w 12346893"/>
                <a:gd name="connsiteY40" fmla="*/ 258677 h 812606"/>
                <a:gd name="connsiteX41" fmla="*/ 5413555 w 12346893"/>
                <a:gd name="connsiteY41" fmla="*/ 229399 h 812606"/>
                <a:gd name="connsiteX42" fmla="*/ 5687128 w 12346893"/>
                <a:gd name="connsiteY42" fmla="*/ 151994 h 812606"/>
                <a:gd name="connsiteX43" fmla="*/ 6057555 w 12346893"/>
                <a:gd name="connsiteY43" fmla="*/ 300590 h 812606"/>
                <a:gd name="connsiteX44" fmla="*/ 6105761 w 12346893"/>
                <a:gd name="connsiteY44" fmla="*/ 347929 h 812606"/>
                <a:gd name="connsiteX45" fmla="*/ 6110075 w 12346893"/>
                <a:gd name="connsiteY45" fmla="*/ 339306 h 812606"/>
                <a:gd name="connsiteX46" fmla="*/ 6119611 w 12346893"/>
                <a:gd name="connsiteY46" fmla="*/ 356970 h 812606"/>
                <a:gd name="connsiteX47" fmla="*/ 6559439 w 12346893"/>
                <a:gd name="connsiteY47" fmla="*/ 644296 h 812606"/>
                <a:gd name="connsiteX48" fmla="*/ 6982502 w 12346893"/>
                <a:gd name="connsiteY48" fmla="*/ 383863 h 812606"/>
                <a:gd name="connsiteX49" fmla="*/ 6982753 w 12346893"/>
                <a:gd name="connsiteY49" fmla="*/ 383454 h 812606"/>
                <a:gd name="connsiteX50" fmla="*/ 6984246 w 12346893"/>
                <a:gd name="connsiteY50" fmla="*/ 380360 h 812606"/>
                <a:gd name="connsiteX51" fmla="*/ 7011032 w 12346893"/>
                <a:gd name="connsiteY51" fmla="*/ 332390 h 812606"/>
                <a:gd name="connsiteX52" fmla="*/ 7024286 w 12346893"/>
                <a:gd name="connsiteY52" fmla="*/ 311755 h 812606"/>
                <a:gd name="connsiteX53" fmla="*/ 7041777 w 12346893"/>
                <a:gd name="connsiteY53" fmla="*/ 271319 h 812606"/>
                <a:gd name="connsiteX54" fmla="*/ 7034085 w 12346893"/>
                <a:gd name="connsiteY54" fmla="*/ 296503 h 812606"/>
                <a:gd name="connsiteX55" fmla="*/ 7040195 w 12346893"/>
                <a:gd name="connsiteY55" fmla="*/ 286991 h 812606"/>
                <a:gd name="connsiteX56" fmla="*/ 7531947 w 12346893"/>
                <a:gd name="connsiteY56" fmla="*/ 1 h 812606"/>
                <a:gd name="connsiteX57" fmla="*/ 7902374 w 12346893"/>
                <a:gd name="connsiteY57" fmla="*/ 148597 h 812606"/>
                <a:gd name="connsiteX58" fmla="*/ 7950580 w 12346893"/>
                <a:gd name="connsiteY58" fmla="*/ 195936 h 812606"/>
                <a:gd name="connsiteX59" fmla="*/ 7954894 w 12346893"/>
                <a:gd name="connsiteY59" fmla="*/ 187312 h 812606"/>
                <a:gd name="connsiteX60" fmla="*/ 7964430 w 12346893"/>
                <a:gd name="connsiteY60" fmla="*/ 204977 h 812606"/>
                <a:gd name="connsiteX61" fmla="*/ 8404258 w 12346893"/>
                <a:gd name="connsiteY61" fmla="*/ 492302 h 812606"/>
                <a:gd name="connsiteX62" fmla="*/ 8669869 w 12346893"/>
                <a:gd name="connsiteY62" fmla="*/ 401515 h 812606"/>
                <a:gd name="connsiteX63" fmla="*/ 8715076 w 12346893"/>
                <a:gd name="connsiteY63" fmla="*/ 363604 h 812606"/>
                <a:gd name="connsiteX64" fmla="*/ 8720650 w 12346893"/>
                <a:gd name="connsiteY64" fmla="*/ 356531 h 812606"/>
                <a:gd name="connsiteX65" fmla="*/ 8754770 w 12346893"/>
                <a:gd name="connsiteY65" fmla="*/ 323702 h 812606"/>
                <a:gd name="connsiteX66" fmla="*/ 8779851 w 12346893"/>
                <a:gd name="connsiteY66" fmla="*/ 296653 h 812606"/>
                <a:gd name="connsiteX67" fmla="*/ 8869086 w 12346893"/>
                <a:gd name="connsiteY67" fmla="*/ 159809 h 812606"/>
                <a:gd name="connsiteX68" fmla="*/ 8886596 w 12346893"/>
                <a:gd name="connsiteY68" fmla="*/ 119325 h 812606"/>
                <a:gd name="connsiteX69" fmla="*/ 8868912 w 12346893"/>
                <a:gd name="connsiteY69" fmla="*/ 177226 h 812606"/>
                <a:gd name="connsiteX70" fmla="*/ 8832573 w 12346893"/>
                <a:gd name="connsiteY70" fmla="*/ 258676 h 812606"/>
                <a:gd name="connsiteX71" fmla="*/ 8873853 w 12346893"/>
                <a:gd name="connsiteY71" fmla="*/ 229399 h 812606"/>
                <a:gd name="connsiteX72" fmla="*/ 9147426 w 12346893"/>
                <a:gd name="connsiteY72" fmla="*/ 151993 h 812606"/>
                <a:gd name="connsiteX73" fmla="*/ 9517853 w 12346893"/>
                <a:gd name="connsiteY73" fmla="*/ 300589 h 812606"/>
                <a:gd name="connsiteX74" fmla="*/ 9566059 w 12346893"/>
                <a:gd name="connsiteY74" fmla="*/ 347928 h 812606"/>
                <a:gd name="connsiteX75" fmla="*/ 9570373 w 12346893"/>
                <a:gd name="connsiteY75" fmla="*/ 339305 h 812606"/>
                <a:gd name="connsiteX76" fmla="*/ 9579908 w 12346893"/>
                <a:gd name="connsiteY76" fmla="*/ 356969 h 812606"/>
                <a:gd name="connsiteX77" fmla="*/ 10019738 w 12346893"/>
                <a:gd name="connsiteY77" fmla="*/ 644295 h 812606"/>
                <a:gd name="connsiteX78" fmla="*/ 10442800 w 12346893"/>
                <a:gd name="connsiteY78" fmla="*/ 383862 h 812606"/>
                <a:gd name="connsiteX79" fmla="*/ 10443052 w 12346893"/>
                <a:gd name="connsiteY79" fmla="*/ 383453 h 812606"/>
                <a:gd name="connsiteX80" fmla="*/ 10444544 w 12346893"/>
                <a:gd name="connsiteY80" fmla="*/ 380359 h 812606"/>
                <a:gd name="connsiteX81" fmla="*/ 10471330 w 12346893"/>
                <a:gd name="connsiteY81" fmla="*/ 332389 h 812606"/>
                <a:gd name="connsiteX82" fmla="*/ 10484585 w 12346893"/>
                <a:gd name="connsiteY82" fmla="*/ 311754 h 812606"/>
                <a:gd name="connsiteX83" fmla="*/ 10502074 w 12346893"/>
                <a:gd name="connsiteY83" fmla="*/ 271318 h 812606"/>
                <a:gd name="connsiteX84" fmla="*/ 10494383 w 12346893"/>
                <a:gd name="connsiteY84" fmla="*/ 296502 h 812606"/>
                <a:gd name="connsiteX85" fmla="*/ 10500493 w 12346893"/>
                <a:gd name="connsiteY85" fmla="*/ 286990 h 812606"/>
                <a:gd name="connsiteX86" fmla="*/ 10992245 w 12346893"/>
                <a:gd name="connsiteY86" fmla="*/ 0 h 812606"/>
                <a:gd name="connsiteX87" fmla="*/ 11362672 w 12346893"/>
                <a:gd name="connsiteY87" fmla="*/ 148596 h 812606"/>
                <a:gd name="connsiteX88" fmla="*/ 11410878 w 12346893"/>
                <a:gd name="connsiteY88" fmla="*/ 195935 h 812606"/>
                <a:gd name="connsiteX89" fmla="*/ 11415192 w 12346893"/>
                <a:gd name="connsiteY89" fmla="*/ 187311 h 812606"/>
                <a:gd name="connsiteX90" fmla="*/ 11424728 w 12346893"/>
                <a:gd name="connsiteY90" fmla="*/ 204976 h 812606"/>
                <a:gd name="connsiteX91" fmla="*/ 11864557 w 12346893"/>
                <a:gd name="connsiteY91" fmla="*/ 492302 h 812606"/>
                <a:gd name="connsiteX92" fmla="*/ 12329384 w 12346893"/>
                <a:gd name="connsiteY92" fmla="*/ 159808 h 812606"/>
                <a:gd name="connsiteX93" fmla="*/ 12346893 w 12346893"/>
                <a:gd name="connsiteY93" fmla="*/ 119324 h 812606"/>
                <a:gd name="connsiteX94" fmla="*/ 12329210 w 12346893"/>
                <a:gd name="connsiteY94" fmla="*/ 177225 h 812606"/>
                <a:gd name="connsiteX95" fmla="*/ 11735544 w 12346893"/>
                <a:gd name="connsiteY95" fmla="*/ 660610 h 812606"/>
                <a:gd name="connsiteX96" fmla="*/ 11365117 w 12346893"/>
                <a:gd name="connsiteY96" fmla="*/ 512014 h 812606"/>
                <a:gd name="connsiteX97" fmla="*/ 11316911 w 12346893"/>
                <a:gd name="connsiteY97" fmla="*/ 464675 h 812606"/>
                <a:gd name="connsiteX98" fmla="*/ 11312596 w 12346893"/>
                <a:gd name="connsiteY98" fmla="*/ 473298 h 812606"/>
                <a:gd name="connsiteX99" fmla="*/ 11303061 w 12346893"/>
                <a:gd name="connsiteY99" fmla="*/ 455634 h 812606"/>
                <a:gd name="connsiteX100" fmla="*/ 10863232 w 12346893"/>
                <a:gd name="connsiteY100" fmla="*/ 168308 h 812606"/>
                <a:gd name="connsiteX101" fmla="*/ 10440170 w 12346893"/>
                <a:gd name="connsiteY101" fmla="*/ 428741 h 812606"/>
                <a:gd name="connsiteX102" fmla="*/ 10439918 w 12346893"/>
                <a:gd name="connsiteY102" fmla="*/ 429150 h 812606"/>
                <a:gd name="connsiteX103" fmla="*/ 10438426 w 12346893"/>
                <a:gd name="connsiteY103" fmla="*/ 432244 h 812606"/>
                <a:gd name="connsiteX104" fmla="*/ 10411639 w 12346893"/>
                <a:gd name="connsiteY104" fmla="*/ 480214 h 812606"/>
                <a:gd name="connsiteX105" fmla="*/ 10398385 w 12346893"/>
                <a:gd name="connsiteY105" fmla="*/ 500849 h 812606"/>
                <a:gd name="connsiteX106" fmla="*/ 10380895 w 12346893"/>
                <a:gd name="connsiteY106" fmla="*/ 541285 h 812606"/>
                <a:gd name="connsiteX107" fmla="*/ 10388586 w 12346893"/>
                <a:gd name="connsiteY107" fmla="*/ 516101 h 812606"/>
                <a:gd name="connsiteX108" fmla="*/ 10382477 w 12346893"/>
                <a:gd name="connsiteY108" fmla="*/ 525613 h 812606"/>
                <a:gd name="connsiteX109" fmla="*/ 9890724 w 12346893"/>
                <a:gd name="connsiteY109" fmla="*/ 812603 h 812606"/>
                <a:gd name="connsiteX110" fmla="*/ 9520297 w 12346893"/>
                <a:gd name="connsiteY110" fmla="*/ 664007 h 812606"/>
                <a:gd name="connsiteX111" fmla="*/ 9472091 w 12346893"/>
                <a:gd name="connsiteY111" fmla="*/ 616668 h 812606"/>
                <a:gd name="connsiteX112" fmla="*/ 9467777 w 12346893"/>
                <a:gd name="connsiteY112" fmla="*/ 625292 h 812606"/>
                <a:gd name="connsiteX113" fmla="*/ 9458242 w 12346893"/>
                <a:gd name="connsiteY113" fmla="*/ 607627 h 812606"/>
                <a:gd name="connsiteX114" fmla="*/ 9018413 w 12346893"/>
                <a:gd name="connsiteY114" fmla="*/ 320302 h 812606"/>
                <a:gd name="connsiteX115" fmla="*/ 8752802 w 12346893"/>
                <a:gd name="connsiteY115" fmla="*/ 411089 h 812606"/>
                <a:gd name="connsiteX116" fmla="*/ 8707595 w 12346893"/>
                <a:gd name="connsiteY116" fmla="*/ 449000 h 812606"/>
                <a:gd name="connsiteX117" fmla="*/ 8702022 w 12346893"/>
                <a:gd name="connsiteY117" fmla="*/ 456073 h 812606"/>
                <a:gd name="connsiteX118" fmla="*/ 8667901 w 12346893"/>
                <a:gd name="connsiteY118" fmla="*/ 488902 h 812606"/>
                <a:gd name="connsiteX119" fmla="*/ 8642820 w 12346893"/>
                <a:gd name="connsiteY119" fmla="*/ 515951 h 812606"/>
                <a:gd name="connsiteX120" fmla="*/ 8553585 w 12346893"/>
                <a:gd name="connsiteY120" fmla="*/ 652795 h 812606"/>
                <a:gd name="connsiteX121" fmla="*/ 8536075 w 12346893"/>
                <a:gd name="connsiteY121" fmla="*/ 693279 h 812606"/>
                <a:gd name="connsiteX122" fmla="*/ 8553759 w 12346893"/>
                <a:gd name="connsiteY122" fmla="*/ 635378 h 812606"/>
                <a:gd name="connsiteX123" fmla="*/ 8590098 w 12346893"/>
                <a:gd name="connsiteY123" fmla="*/ 553928 h 812606"/>
                <a:gd name="connsiteX124" fmla="*/ 8548818 w 12346893"/>
                <a:gd name="connsiteY124" fmla="*/ 583206 h 812606"/>
                <a:gd name="connsiteX125" fmla="*/ 8275246 w 12346893"/>
                <a:gd name="connsiteY125" fmla="*/ 660611 h 812606"/>
                <a:gd name="connsiteX126" fmla="*/ 7904819 w 12346893"/>
                <a:gd name="connsiteY126" fmla="*/ 512015 h 812606"/>
                <a:gd name="connsiteX127" fmla="*/ 7856612 w 12346893"/>
                <a:gd name="connsiteY127" fmla="*/ 464676 h 812606"/>
                <a:gd name="connsiteX128" fmla="*/ 7852299 w 12346893"/>
                <a:gd name="connsiteY128" fmla="*/ 473299 h 812606"/>
                <a:gd name="connsiteX129" fmla="*/ 7842763 w 12346893"/>
                <a:gd name="connsiteY129" fmla="*/ 455635 h 812606"/>
                <a:gd name="connsiteX130" fmla="*/ 7402933 w 12346893"/>
                <a:gd name="connsiteY130" fmla="*/ 168309 h 812606"/>
                <a:gd name="connsiteX131" fmla="*/ 6979871 w 12346893"/>
                <a:gd name="connsiteY131" fmla="*/ 428742 h 812606"/>
                <a:gd name="connsiteX132" fmla="*/ 6979620 w 12346893"/>
                <a:gd name="connsiteY132" fmla="*/ 429151 h 812606"/>
                <a:gd name="connsiteX133" fmla="*/ 6978128 w 12346893"/>
                <a:gd name="connsiteY133" fmla="*/ 432245 h 812606"/>
                <a:gd name="connsiteX134" fmla="*/ 6951342 w 12346893"/>
                <a:gd name="connsiteY134" fmla="*/ 480215 h 812606"/>
                <a:gd name="connsiteX135" fmla="*/ 6938086 w 12346893"/>
                <a:gd name="connsiteY135" fmla="*/ 500850 h 812606"/>
                <a:gd name="connsiteX136" fmla="*/ 6920597 w 12346893"/>
                <a:gd name="connsiteY136" fmla="*/ 541286 h 812606"/>
                <a:gd name="connsiteX137" fmla="*/ 6928288 w 12346893"/>
                <a:gd name="connsiteY137" fmla="*/ 516102 h 812606"/>
                <a:gd name="connsiteX138" fmla="*/ 6922178 w 12346893"/>
                <a:gd name="connsiteY138" fmla="*/ 525614 h 812606"/>
                <a:gd name="connsiteX139" fmla="*/ 6430427 w 12346893"/>
                <a:gd name="connsiteY139" fmla="*/ 812604 h 812606"/>
                <a:gd name="connsiteX140" fmla="*/ 6059999 w 12346893"/>
                <a:gd name="connsiteY140" fmla="*/ 664008 h 812606"/>
                <a:gd name="connsiteX141" fmla="*/ 6011793 w 12346893"/>
                <a:gd name="connsiteY141" fmla="*/ 616669 h 812606"/>
                <a:gd name="connsiteX142" fmla="*/ 6007479 w 12346893"/>
                <a:gd name="connsiteY142" fmla="*/ 625293 h 812606"/>
                <a:gd name="connsiteX143" fmla="*/ 5997944 w 12346893"/>
                <a:gd name="connsiteY143" fmla="*/ 607628 h 812606"/>
                <a:gd name="connsiteX144" fmla="*/ 5558114 w 12346893"/>
                <a:gd name="connsiteY144" fmla="*/ 320302 h 812606"/>
                <a:gd name="connsiteX145" fmla="*/ 5292505 w 12346893"/>
                <a:gd name="connsiteY145" fmla="*/ 411089 h 812606"/>
                <a:gd name="connsiteX146" fmla="*/ 5247300 w 12346893"/>
                <a:gd name="connsiteY146" fmla="*/ 448999 h 812606"/>
                <a:gd name="connsiteX147" fmla="*/ 5241724 w 12346893"/>
                <a:gd name="connsiteY147" fmla="*/ 456075 h 812606"/>
                <a:gd name="connsiteX148" fmla="*/ 5207594 w 12346893"/>
                <a:gd name="connsiteY148" fmla="*/ 488913 h 812606"/>
                <a:gd name="connsiteX149" fmla="*/ 5182522 w 12346893"/>
                <a:gd name="connsiteY149" fmla="*/ 515952 h 812606"/>
                <a:gd name="connsiteX150" fmla="*/ 5129799 w 12346893"/>
                <a:gd name="connsiteY150" fmla="*/ 553930 h 812606"/>
                <a:gd name="connsiteX151" fmla="*/ 5088520 w 12346893"/>
                <a:gd name="connsiteY151" fmla="*/ 583208 h 812606"/>
                <a:gd name="connsiteX152" fmla="*/ 4814948 w 12346893"/>
                <a:gd name="connsiteY152" fmla="*/ 660613 h 812606"/>
                <a:gd name="connsiteX153" fmla="*/ 4444521 w 12346893"/>
                <a:gd name="connsiteY153" fmla="*/ 512017 h 812606"/>
                <a:gd name="connsiteX154" fmla="*/ 4396314 w 12346893"/>
                <a:gd name="connsiteY154" fmla="*/ 464678 h 812606"/>
                <a:gd name="connsiteX155" fmla="*/ 4392001 w 12346893"/>
                <a:gd name="connsiteY155" fmla="*/ 473301 h 812606"/>
                <a:gd name="connsiteX156" fmla="*/ 4382465 w 12346893"/>
                <a:gd name="connsiteY156" fmla="*/ 455637 h 812606"/>
                <a:gd name="connsiteX157" fmla="*/ 3942636 w 12346893"/>
                <a:gd name="connsiteY157" fmla="*/ 168311 h 812606"/>
                <a:gd name="connsiteX158" fmla="*/ 3519574 w 12346893"/>
                <a:gd name="connsiteY158" fmla="*/ 428744 h 812606"/>
                <a:gd name="connsiteX159" fmla="*/ 3519322 w 12346893"/>
                <a:gd name="connsiteY159" fmla="*/ 429153 h 812606"/>
                <a:gd name="connsiteX160" fmla="*/ 3517830 w 12346893"/>
                <a:gd name="connsiteY160" fmla="*/ 432247 h 812606"/>
                <a:gd name="connsiteX161" fmla="*/ 3491044 w 12346893"/>
                <a:gd name="connsiteY161" fmla="*/ 480217 h 812606"/>
                <a:gd name="connsiteX162" fmla="*/ 3477788 w 12346893"/>
                <a:gd name="connsiteY162" fmla="*/ 500852 h 812606"/>
                <a:gd name="connsiteX163" fmla="*/ 3460299 w 12346893"/>
                <a:gd name="connsiteY163" fmla="*/ 541288 h 812606"/>
                <a:gd name="connsiteX164" fmla="*/ 3467991 w 12346893"/>
                <a:gd name="connsiteY164" fmla="*/ 516104 h 812606"/>
                <a:gd name="connsiteX165" fmla="*/ 3461880 w 12346893"/>
                <a:gd name="connsiteY165" fmla="*/ 525616 h 812606"/>
                <a:gd name="connsiteX166" fmla="*/ 2970129 w 12346893"/>
                <a:gd name="connsiteY166" fmla="*/ 812606 h 812606"/>
                <a:gd name="connsiteX167" fmla="*/ 2599702 w 12346893"/>
                <a:gd name="connsiteY167" fmla="*/ 664010 h 812606"/>
                <a:gd name="connsiteX168" fmla="*/ 2551495 w 12346893"/>
                <a:gd name="connsiteY168" fmla="*/ 616671 h 812606"/>
                <a:gd name="connsiteX169" fmla="*/ 2547182 w 12346893"/>
                <a:gd name="connsiteY169" fmla="*/ 625295 h 812606"/>
                <a:gd name="connsiteX170" fmla="*/ 2537646 w 12346893"/>
                <a:gd name="connsiteY170" fmla="*/ 607630 h 812606"/>
                <a:gd name="connsiteX171" fmla="*/ 2097817 w 12346893"/>
                <a:gd name="connsiteY171" fmla="*/ 320304 h 812606"/>
                <a:gd name="connsiteX172" fmla="*/ 1832207 w 12346893"/>
                <a:gd name="connsiteY172" fmla="*/ 411091 h 812606"/>
                <a:gd name="connsiteX173" fmla="*/ 1722225 w 12346893"/>
                <a:gd name="connsiteY173" fmla="*/ 515954 h 812606"/>
                <a:gd name="connsiteX174" fmla="*/ 1669501 w 12346893"/>
                <a:gd name="connsiteY174" fmla="*/ 553933 h 812606"/>
                <a:gd name="connsiteX175" fmla="*/ 1628223 w 12346893"/>
                <a:gd name="connsiteY175" fmla="*/ 583210 h 812606"/>
                <a:gd name="connsiteX176" fmla="*/ 1354650 w 12346893"/>
                <a:gd name="connsiteY176" fmla="*/ 660615 h 812606"/>
                <a:gd name="connsiteX177" fmla="*/ 984223 w 12346893"/>
                <a:gd name="connsiteY177" fmla="*/ 512019 h 812606"/>
                <a:gd name="connsiteX178" fmla="*/ 936017 w 12346893"/>
                <a:gd name="connsiteY178" fmla="*/ 464680 h 812606"/>
                <a:gd name="connsiteX179" fmla="*/ 931703 w 12346893"/>
                <a:gd name="connsiteY179" fmla="*/ 473303 h 812606"/>
                <a:gd name="connsiteX180" fmla="*/ 922167 w 12346893"/>
                <a:gd name="connsiteY180" fmla="*/ 455639 h 812606"/>
                <a:gd name="connsiteX181" fmla="*/ 482338 w 12346893"/>
                <a:gd name="connsiteY181" fmla="*/ 168313 h 812606"/>
                <a:gd name="connsiteX182" fmla="*/ 59276 w 12346893"/>
                <a:gd name="connsiteY182" fmla="*/ 428746 h 812606"/>
                <a:gd name="connsiteX183" fmla="*/ 59024 w 12346893"/>
                <a:gd name="connsiteY183" fmla="*/ 429155 h 812606"/>
                <a:gd name="connsiteX184" fmla="*/ 30746 w 12346893"/>
                <a:gd name="connsiteY184" fmla="*/ 480219 h 812606"/>
                <a:gd name="connsiteX185" fmla="*/ 17490 w 12346893"/>
                <a:gd name="connsiteY185" fmla="*/ 500854 h 812606"/>
                <a:gd name="connsiteX186" fmla="*/ 1 w 12346893"/>
                <a:gd name="connsiteY186" fmla="*/ 541290 h 812606"/>
                <a:gd name="connsiteX187" fmla="*/ 7693 w 12346893"/>
                <a:gd name="connsiteY187" fmla="*/ 516106 h 812606"/>
                <a:gd name="connsiteX188" fmla="*/ 1582 w 12346893"/>
                <a:gd name="connsiteY188" fmla="*/ 525618 h 812606"/>
                <a:gd name="connsiteX189" fmla="*/ 61906 w 12346893"/>
                <a:gd name="connsiteY189" fmla="*/ 383867 h 812606"/>
                <a:gd name="connsiteX190" fmla="*/ 247794 w 12346893"/>
                <a:gd name="connsiteY190" fmla="*/ 397912 h 812606"/>
                <a:gd name="connsiteX0" fmla="*/ 90434 w 12346891"/>
                <a:gd name="connsiteY0" fmla="*/ 332394 h 812606"/>
                <a:gd name="connsiteX1" fmla="*/ 103689 w 12346891"/>
                <a:gd name="connsiteY1" fmla="*/ 311759 h 812606"/>
                <a:gd name="connsiteX2" fmla="*/ 121179 w 12346891"/>
                <a:gd name="connsiteY2" fmla="*/ 271323 h 812606"/>
                <a:gd name="connsiteX3" fmla="*/ 113487 w 12346891"/>
                <a:gd name="connsiteY3" fmla="*/ 296507 h 812606"/>
                <a:gd name="connsiteX4" fmla="*/ 119597 w 12346891"/>
                <a:gd name="connsiteY4" fmla="*/ 286995 h 812606"/>
                <a:gd name="connsiteX5" fmla="*/ 611349 w 12346891"/>
                <a:gd name="connsiteY5" fmla="*/ 5 h 812606"/>
                <a:gd name="connsiteX6" fmla="*/ 981776 w 12346891"/>
                <a:gd name="connsiteY6" fmla="*/ 148601 h 812606"/>
                <a:gd name="connsiteX7" fmla="*/ 1029982 w 12346891"/>
                <a:gd name="connsiteY7" fmla="*/ 195940 h 812606"/>
                <a:gd name="connsiteX8" fmla="*/ 1034296 w 12346891"/>
                <a:gd name="connsiteY8" fmla="*/ 187316 h 812606"/>
                <a:gd name="connsiteX9" fmla="*/ 1043832 w 12346891"/>
                <a:gd name="connsiteY9" fmla="*/ 204981 h 812606"/>
                <a:gd name="connsiteX10" fmla="*/ 1483661 w 12346891"/>
                <a:gd name="connsiteY10" fmla="*/ 492306 h 812606"/>
                <a:gd name="connsiteX11" fmla="*/ 1749271 w 12346891"/>
                <a:gd name="connsiteY11" fmla="*/ 401519 h 812606"/>
                <a:gd name="connsiteX12" fmla="*/ 1794475 w 12346891"/>
                <a:gd name="connsiteY12" fmla="*/ 363610 h 812606"/>
                <a:gd name="connsiteX13" fmla="*/ 1800052 w 12346891"/>
                <a:gd name="connsiteY13" fmla="*/ 356534 h 812606"/>
                <a:gd name="connsiteX14" fmla="*/ 1911977 w 12346891"/>
                <a:gd name="connsiteY14" fmla="*/ 258678 h 812606"/>
                <a:gd name="connsiteX15" fmla="*/ 1953255 w 12346891"/>
                <a:gd name="connsiteY15" fmla="*/ 229401 h 812606"/>
                <a:gd name="connsiteX16" fmla="*/ 2226828 w 12346891"/>
                <a:gd name="connsiteY16" fmla="*/ 151996 h 812606"/>
                <a:gd name="connsiteX17" fmla="*/ 2597255 w 12346891"/>
                <a:gd name="connsiteY17" fmla="*/ 300592 h 812606"/>
                <a:gd name="connsiteX18" fmla="*/ 2645461 w 12346891"/>
                <a:gd name="connsiteY18" fmla="*/ 347931 h 812606"/>
                <a:gd name="connsiteX19" fmla="*/ 2649775 w 12346891"/>
                <a:gd name="connsiteY19" fmla="*/ 339308 h 812606"/>
                <a:gd name="connsiteX20" fmla="*/ 2659311 w 12346891"/>
                <a:gd name="connsiteY20" fmla="*/ 356972 h 812606"/>
                <a:gd name="connsiteX21" fmla="*/ 3099140 w 12346891"/>
                <a:gd name="connsiteY21" fmla="*/ 644298 h 812606"/>
                <a:gd name="connsiteX22" fmla="*/ 3522202 w 12346891"/>
                <a:gd name="connsiteY22" fmla="*/ 383865 h 812606"/>
                <a:gd name="connsiteX23" fmla="*/ 3522454 w 12346891"/>
                <a:gd name="connsiteY23" fmla="*/ 383456 h 812606"/>
                <a:gd name="connsiteX24" fmla="*/ 3550732 w 12346891"/>
                <a:gd name="connsiteY24" fmla="*/ 332392 h 812606"/>
                <a:gd name="connsiteX25" fmla="*/ 3581477 w 12346891"/>
                <a:gd name="connsiteY25" fmla="*/ 271321 h 812606"/>
                <a:gd name="connsiteX26" fmla="*/ 3573785 w 12346891"/>
                <a:gd name="connsiteY26" fmla="*/ 296505 h 812606"/>
                <a:gd name="connsiteX27" fmla="*/ 3579895 w 12346891"/>
                <a:gd name="connsiteY27" fmla="*/ 286993 h 812606"/>
                <a:gd name="connsiteX28" fmla="*/ 4071647 w 12346891"/>
                <a:gd name="connsiteY28" fmla="*/ 3 h 812606"/>
                <a:gd name="connsiteX29" fmla="*/ 4442074 w 12346891"/>
                <a:gd name="connsiteY29" fmla="*/ 148599 h 812606"/>
                <a:gd name="connsiteX30" fmla="*/ 4490280 w 12346891"/>
                <a:gd name="connsiteY30" fmla="*/ 195938 h 812606"/>
                <a:gd name="connsiteX31" fmla="*/ 4494594 w 12346891"/>
                <a:gd name="connsiteY31" fmla="*/ 187314 h 812606"/>
                <a:gd name="connsiteX32" fmla="*/ 4504130 w 12346891"/>
                <a:gd name="connsiteY32" fmla="*/ 204979 h 812606"/>
                <a:gd name="connsiteX33" fmla="*/ 4943959 w 12346891"/>
                <a:gd name="connsiteY33" fmla="*/ 492304 h 812606"/>
                <a:gd name="connsiteX34" fmla="*/ 5209569 w 12346891"/>
                <a:gd name="connsiteY34" fmla="*/ 401517 h 812606"/>
                <a:gd name="connsiteX35" fmla="*/ 5254773 w 12346891"/>
                <a:gd name="connsiteY35" fmla="*/ 363608 h 812606"/>
                <a:gd name="connsiteX36" fmla="*/ 5260350 w 12346891"/>
                <a:gd name="connsiteY36" fmla="*/ 356532 h 812606"/>
                <a:gd name="connsiteX37" fmla="*/ 5294479 w 12346891"/>
                <a:gd name="connsiteY37" fmla="*/ 323694 h 812606"/>
                <a:gd name="connsiteX38" fmla="*/ 5319551 w 12346891"/>
                <a:gd name="connsiteY38" fmla="*/ 296655 h 812606"/>
                <a:gd name="connsiteX39" fmla="*/ 5408612 w 12346891"/>
                <a:gd name="connsiteY39" fmla="*/ 177228 h 812606"/>
                <a:gd name="connsiteX40" fmla="*/ 5372274 w 12346891"/>
                <a:gd name="connsiteY40" fmla="*/ 258677 h 812606"/>
                <a:gd name="connsiteX41" fmla="*/ 5413553 w 12346891"/>
                <a:gd name="connsiteY41" fmla="*/ 229399 h 812606"/>
                <a:gd name="connsiteX42" fmla="*/ 5687126 w 12346891"/>
                <a:gd name="connsiteY42" fmla="*/ 151994 h 812606"/>
                <a:gd name="connsiteX43" fmla="*/ 6057553 w 12346891"/>
                <a:gd name="connsiteY43" fmla="*/ 300590 h 812606"/>
                <a:gd name="connsiteX44" fmla="*/ 6105759 w 12346891"/>
                <a:gd name="connsiteY44" fmla="*/ 347929 h 812606"/>
                <a:gd name="connsiteX45" fmla="*/ 6110073 w 12346891"/>
                <a:gd name="connsiteY45" fmla="*/ 339306 h 812606"/>
                <a:gd name="connsiteX46" fmla="*/ 6119609 w 12346891"/>
                <a:gd name="connsiteY46" fmla="*/ 356970 h 812606"/>
                <a:gd name="connsiteX47" fmla="*/ 6559437 w 12346891"/>
                <a:gd name="connsiteY47" fmla="*/ 644296 h 812606"/>
                <a:gd name="connsiteX48" fmla="*/ 6982500 w 12346891"/>
                <a:gd name="connsiteY48" fmla="*/ 383863 h 812606"/>
                <a:gd name="connsiteX49" fmla="*/ 6982751 w 12346891"/>
                <a:gd name="connsiteY49" fmla="*/ 383454 h 812606"/>
                <a:gd name="connsiteX50" fmla="*/ 6984244 w 12346891"/>
                <a:gd name="connsiteY50" fmla="*/ 380360 h 812606"/>
                <a:gd name="connsiteX51" fmla="*/ 7011030 w 12346891"/>
                <a:gd name="connsiteY51" fmla="*/ 332390 h 812606"/>
                <a:gd name="connsiteX52" fmla="*/ 7024284 w 12346891"/>
                <a:gd name="connsiteY52" fmla="*/ 311755 h 812606"/>
                <a:gd name="connsiteX53" fmla="*/ 7041775 w 12346891"/>
                <a:gd name="connsiteY53" fmla="*/ 271319 h 812606"/>
                <a:gd name="connsiteX54" fmla="*/ 7034083 w 12346891"/>
                <a:gd name="connsiteY54" fmla="*/ 296503 h 812606"/>
                <a:gd name="connsiteX55" fmla="*/ 7040193 w 12346891"/>
                <a:gd name="connsiteY55" fmla="*/ 286991 h 812606"/>
                <a:gd name="connsiteX56" fmla="*/ 7531945 w 12346891"/>
                <a:gd name="connsiteY56" fmla="*/ 1 h 812606"/>
                <a:gd name="connsiteX57" fmla="*/ 7902372 w 12346891"/>
                <a:gd name="connsiteY57" fmla="*/ 148597 h 812606"/>
                <a:gd name="connsiteX58" fmla="*/ 7950578 w 12346891"/>
                <a:gd name="connsiteY58" fmla="*/ 195936 h 812606"/>
                <a:gd name="connsiteX59" fmla="*/ 7954892 w 12346891"/>
                <a:gd name="connsiteY59" fmla="*/ 187312 h 812606"/>
                <a:gd name="connsiteX60" fmla="*/ 7964428 w 12346891"/>
                <a:gd name="connsiteY60" fmla="*/ 204977 h 812606"/>
                <a:gd name="connsiteX61" fmla="*/ 8404256 w 12346891"/>
                <a:gd name="connsiteY61" fmla="*/ 492302 h 812606"/>
                <a:gd name="connsiteX62" fmla="*/ 8669867 w 12346891"/>
                <a:gd name="connsiteY62" fmla="*/ 401515 h 812606"/>
                <a:gd name="connsiteX63" fmla="*/ 8715074 w 12346891"/>
                <a:gd name="connsiteY63" fmla="*/ 363604 h 812606"/>
                <a:gd name="connsiteX64" fmla="*/ 8720648 w 12346891"/>
                <a:gd name="connsiteY64" fmla="*/ 356531 h 812606"/>
                <a:gd name="connsiteX65" fmla="*/ 8754768 w 12346891"/>
                <a:gd name="connsiteY65" fmla="*/ 323702 h 812606"/>
                <a:gd name="connsiteX66" fmla="*/ 8779849 w 12346891"/>
                <a:gd name="connsiteY66" fmla="*/ 296653 h 812606"/>
                <a:gd name="connsiteX67" fmla="*/ 8869084 w 12346891"/>
                <a:gd name="connsiteY67" fmla="*/ 159809 h 812606"/>
                <a:gd name="connsiteX68" fmla="*/ 8886594 w 12346891"/>
                <a:gd name="connsiteY68" fmla="*/ 119325 h 812606"/>
                <a:gd name="connsiteX69" fmla="*/ 8868910 w 12346891"/>
                <a:gd name="connsiteY69" fmla="*/ 177226 h 812606"/>
                <a:gd name="connsiteX70" fmla="*/ 8832571 w 12346891"/>
                <a:gd name="connsiteY70" fmla="*/ 258676 h 812606"/>
                <a:gd name="connsiteX71" fmla="*/ 8873851 w 12346891"/>
                <a:gd name="connsiteY71" fmla="*/ 229399 h 812606"/>
                <a:gd name="connsiteX72" fmla="*/ 9147424 w 12346891"/>
                <a:gd name="connsiteY72" fmla="*/ 151993 h 812606"/>
                <a:gd name="connsiteX73" fmla="*/ 9517851 w 12346891"/>
                <a:gd name="connsiteY73" fmla="*/ 300589 h 812606"/>
                <a:gd name="connsiteX74" fmla="*/ 9566057 w 12346891"/>
                <a:gd name="connsiteY74" fmla="*/ 347928 h 812606"/>
                <a:gd name="connsiteX75" fmla="*/ 9570371 w 12346891"/>
                <a:gd name="connsiteY75" fmla="*/ 339305 h 812606"/>
                <a:gd name="connsiteX76" fmla="*/ 9579906 w 12346891"/>
                <a:gd name="connsiteY76" fmla="*/ 356969 h 812606"/>
                <a:gd name="connsiteX77" fmla="*/ 10019736 w 12346891"/>
                <a:gd name="connsiteY77" fmla="*/ 644295 h 812606"/>
                <a:gd name="connsiteX78" fmla="*/ 10442798 w 12346891"/>
                <a:gd name="connsiteY78" fmla="*/ 383862 h 812606"/>
                <a:gd name="connsiteX79" fmla="*/ 10443050 w 12346891"/>
                <a:gd name="connsiteY79" fmla="*/ 383453 h 812606"/>
                <a:gd name="connsiteX80" fmla="*/ 10444542 w 12346891"/>
                <a:gd name="connsiteY80" fmla="*/ 380359 h 812606"/>
                <a:gd name="connsiteX81" fmla="*/ 10471328 w 12346891"/>
                <a:gd name="connsiteY81" fmla="*/ 332389 h 812606"/>
                <a:gd name="connsiteX82" fmla="*/ 10484583 w 12346891"/>
                <a:gd name="connsiteY82" fmla="*/ 311754 h 812606"/>
                <a:gd name="connsiteX83" fmla="*/ 10502072 w 12346891"/>
                <a:gd name="connsiteY83" fmla="*/ 271318 h 812606"/>
                <a:gd name="connsiteX84" fmla="*/ 10494381 w 12346891"/>
                <a:gd name="connsiteY84" fmla="*/ 296502 h 812606"/>
                <a:gd name="connsiteX85" fmla="*/ 10500491 w 12346891"/>
                <a:gd name="connsiteY85" fmla="*/ 286990 h 812606"/>
                <a:gd name="connsiteX86" fmla="*/ 10992243 w 12346891"/>
                <a:gd name="connsiteY86" fmla="*/ 0 h 812606"/>
                <a:gd name="connsiteX87" fmla="*/ 11362670 w 12346891"/>
                <a:gd name="connsiteY87" fmla="*/ 148596 h 812606"/>
                <a:gd name="connsiteX88" fmla="*/ 11410876 w 12346891"/>
                <a:gd name="connsiteY88" fmla="*/ 195935 h 812606"/>
                <a:gd name="connsiteX89" fmla="*/ 11415190 w 12346891"/>
                <a:gd name="connsiteY89" fmla="*/ 187311 h 812606"/>
                <a:gd name="connsiteX90" fmla="*/ 11424726 w 12346891"/>
                <a:gd name="connsiteY90" fmla="*/ 204976 h 812606"/>
                <a:gd name="connsiteX91" fmla="*/ 11864555 w 12346891"/>
                <a:gd name="connsiteY91" fmla="*/ 492302 h 812606"/>
                <a:gd name="connsiteX92" fmla="*/ 12329382 w 12346891"/>
                <a:gd name="connsiteY92" fmla="*/ 159808 h 812606"/>
                <a:gd name="connsiteX93" fmla="*/ 12346891 w 12346891"/>
                <a:gd name="connsiteY93" fmla="*/ 119324 h 812606"/>
                <a:gd name="connsiteX94" fmla="*/ 12329208 w 12346891"/>
                <a:gd name="connsiteY94" fmla="*/ 177225 h 812606"/>
                <a:gd name="connsiteX95" fmla="*/ 11735542 w 12346891"/>
                <a:gd name="connsiteY95" fmla="*/ 660610 h 812606"/>
                <a:gd name="connsiteX96" fmla="*/ 11365115 w 12346891"/>
                <a:gd name="connsiteY96" fmla="*/ 512014 h 812606"/>
                <a:gd name="connsiteX97" fmla="*/ 11316909 w 12346891"/>
                <a:gd name="connsiteY97" fmla="*/ 464675 h 812606"/>
                <a:gd name="connsiteX98" fmla="*/ 11312594 w 12346891"/>
                <a:gd name="connsiteY98" fmla="*/ 473298 h 812606"/>
                <a:gd name="connsiteX99" fmla="*/ 11303059 w 12346891"/>
                <a:gd name="connsiteY99" fmla="*/ 455634 h 812606"/>
                <a:gd name="connsiteX100" fmla="*/ 10863230 w 12346891"/>
                <a:gd name="connsiteY100" fmla="*/ 168308 h 812606"/>
                <a:gd name="connsiteX101" fmla="*/ 10440168 w 12346891"/>
                <a:gd name="connsiteY101" fmla="*/ 428741 h 812606"/>
                <a:gd name="connsiteX102" fmla="*/ 10439916 w 12346891"/>
                <a:gd name="connsiteY102" fmla="*/ 429150 h 812606"/>
                <a:gd name="connsiteX103" fmla="*/ 10438424 w 12346891"/>
                <a:gd name="connsiteY103" fmla="*/ 432244 h 812606"/>
                <a:gd name="connsiteX104" fmla="*/ 10411637 w 12346891"/>
                <a:gd name="connsiteY104" fmla="*/ 480214 h 812606"/>
                <a:gd name="connsiteX105" fmla="*/ 10398383 w 12346891"/>
                <a:gd name="connsiteY105" fmla="*/ 500849 h 812606"/>
                <a:gd name="connsiteX106" fmla="*/ 10380893 w 12346891"/>
                <a:gd name="connsiteY106" fmla="*/ 541285 h 812606"/>
                <a:gd name="connsiteX107" fmla="*/ 10388584 w 12346891"/>
                <a:gd name="connsiteY107" fmla="*/ 516101 h 812606"/>
                <a:gd name="connsiteX108" fmla="*/ 10382475 w 12346891"/>
                <a:gd name="connsiteY108" fmla="*/ 525613 h 812606"/>
                <a:gd name="connsiteX109" fmla="*/ 9890722 w 12346891"/>
                <a:gd name="connsiteY109" fmla="*/ 812603 h 812606"/>
                <a:gd name="connsiteX110" fmla="*/ 9520295 w 12346891"/>
                <a:gd name="connsiteY110" fmla="*/ 664007 h 812606"/>
                <a:gd name="connsiteX111" fmla="*/ 9472089 w 12346891"/>
                <a:gd name="connsiteY111" fmla="*/ 616668 h 812606"/>
                <a:gd name="connsiteX112" fmla="*/ 9467775 w 12346891"/>
                <a:gd name="connsiteY112" fmla="*/ 625292 h 812606"/>
                <a:gd name="connsiteX113" fmla="*/ 9458240 w 12346891"/>
                <a:gd name="connsiteY113" fmla="*/ 607627 h 812606"/>
                <a:gd name="connsiteX114" fmla="*/ 9018411 w 12346891"/>
                <a:gd name="connsiteY114" fmla="*/ 320302 h 812606"/>
                <a:gd name="connsiteX115" fmla="*/ 8752800 w 12346891"/>
                <a:gd name="connsiteY115" fmla="*/ 411089 h 812606"/>
                <a:gd name="connsiteX116" fmla="*/ 8707593 w 12346891"/>
                <a:gd name="connsiteY116" fmla="*/ 449000 h 812606"/>
                <a:gd name="connsiteX117" fmla="*/ 8702020 w 12346891"/>
                <a:gd name="connsiteY117" fmla="*/ 456073 h 812606"/>
                <a:gd name="connsiteX118" fmla="*/ 8667899 w 12346891"/>
                <a:gd name="connsiteY118" fmla="*/ 488902 h 812606"/>
                <a:gd name="connsiteX119" fmla="*/ 8642818 w 12346891"/>
                <a:gd name="connsiteY119" fmla="*/ 515951 h 812606"/>
                <a:gd name="connsiteX120" fmla="*/ 8553583 w 12346891"/>
                <a:gd name="connsiteY120" fmla="*/ 652795 h 812606"/>
                <a:gd name="connsiteX121" fmla="*/ 8536073 w 12346891"/>
                <a:gd name="connsiteY121" fmla="*/ 693279 h 812606"/>
                <a:gd name="connsiteX122" fmla="*/ 8553757 w 12346891"/>
                <a:gd name="connsiteY122" fmla="*/ 635378 h 812606"/>
                <a:gd name="connsiteX123" fmla="*/ 8590096 w 12346891"/>
                <a:gd name="connsiteY123" fmla="*/ 553928 h 812606"/>
                <a:gd name="connsiteX124" fmla="*/ 8548816 w 12346891"/>
                <a:gd name="connsiteY124" fmla="*/ 583206 h 812606"/>
                <a:gd name="connsiteX125" fmla="*/ 8275244 w 12346891"/>
                <a:gd name="connsiteY125" fmla="*/ 660611 h 812606"/>
                <a:gd name="connsiteX126" fmla="*/ 7904817 w 12346891"/>
                <a:gd name="connsiteY126" fmla="*/ 512015 h 812606"/>
                <a:gd name="connsiteX127" fmla="*/ 7856610 w 12346891"/>
                <a:gd name="connsiteY127" fmla="*/ 464676 h 812606"/>
                <a:gd name="connsiteX128" fmla="*/ 7852297 w 12346891"/>
                <a:gd name="connsiteY128" fmla="*/ 473299 h 812606"/>
                <a:gd name="connsiteX129" fmla="*/ 7842761 w 12346891"/>
                <a:gd name="connsiteY129" fmla="*/ 455635 h 812606"/>
                <a:gd name="connsiteX130" fmla="*/ 7402931 w 12346891"/>
                <a:gd name="connsiteY130" fmla="*/ 168309 h 812606"/>
                <a:gd name="connsiteX131" fmla="*/ 6979869 w 12346891"/>
                <a:gd name="connsiteY131" fmla="*/ 428742 h 812606"/>
                <a:gd name="connsiteX132" fmla="*/ 6979618 w 12346891"/>
                <a:gd name="connsiteY132" fmla="*/ 429151 h 812606"/>
                <a:gd name="connsiteX133" fmla="*/ 6978126 w 12346891"/>
                <a:gd name="connsiteY133" fmla="*/ 432245 h 812606"/>
                <a:gd name="connsiteX134" fmla="*/ 6951340 w 12346891"/>
                <a:gd name="connsiteY134" fmla="*/ 480215 h 812606"/>
                <a:gd name="connsiteX135" fmla="*/ 6938084 w 12346891"/>
                <a:gd name="connsiteY135" fmla="*/ 500850 h 812606"/>
                <a:gd name="connsiteX136" fmla="*/ 6920595 w 12346891"/>
                <a:gd name="connsiteY136" fmla="*/ 541286 h 812606"/>
                <a:gd name="connsiteX137" fmla="*/ 6928286 w 12346891"/>
                <a:gd name="connsiteY137" fmla="*/ 516102 h 812606"/>
                <a:gd name="connsiteX138" fmla="*/ 6922176 w 12346891"/>
                <a:gd name="connsiteY138" fmla="*/ 525614 h 812606"/>
                <a:gd name="connsiteX139" fmla="*/ 6430425 w 12346891"/>
                <a:gd name="connsiteY139" fmla="*/ 812604 h 812606"/>
                <a:gd name="connsiteX140" fmla="*/ 6059997 w 12346891"/>
                <a:gd name="connsiteY140" fmla="*/ 664008 h 812606"/>
                <a:gd name="connsiteX141" fmla="*/ 6011791 w 12346891"/>
                <a:gd name="connsiteY141" fmla="*/ 616669 h 812606"/>
                <a:gd name="connsiteX142" fmla="*/ 6007477 w 12346891"/>
                <a:gd name="connsiteY142" fmla="*/ 625293 h 812606"/>
                <a:gd name="connsiteX143" fmla="*/ 5997942 w 12346891"/>
                <a:gd name="connsiteY143" fmla="*/ 607628 h 812606"/>
                <a:gd name="connsiteX144" fmla="*/ 5558112 w 12346891"/>
                <a:gd name="connsiteY144" fmla="*/ 320302 h 812606"/>
                <a:gd name="connsiteX145" fmla="*/ 5292503 w 12346891"/>
                <a:gd name="connsiteY145" fmla="*/ 411089 h 812606"/>
                <a:gd name="connsiteX146" fmla="*/ 5247298 w 12346891"/>
                <a:gd name="connsiteY146" fmla="*/ 448999 h 812606"/>
                <a:gd name="connsiteX147" fmla="*/ 5241722 w 12346891"/>
                <a:gd name="connsiteY147" fmla="*/ 456075 h 812606"/>
                <a:gd name="connsiteX148" fmla="*/ 5207592 w 12346891"/>
                <a:gd name="connsiteY148" fmla="*/ 488913 h 812606"/>
                <a:gd name="connsiteX149" fmla="*/ 5182520 w 12346891"/>
                <a:gd name="connsiteY149" fmla="*/ 515952 h 812606"/>
                <a:gd name="connsiteX150" fmla="*/ 5129797 w 12346891"/>
                <a:gd name="connsiteY150" fmla="*/ 553930 h 812606"/>
                <a:gd name="connsiteX151" fmla="*/ 5088518 w 12346891"/>
                <a:gd name="connsiteY151" fmla="*/ 583208 h 812606"/>
                <a:gd name="connsiteX152" fmla="*/ 4814946 w 12346891"/>
                <a:gd name="connsiteY152" fmla="*/ 660613 h 812606"/>
                <a:gd name="connsiteX153" fmla="*/ 4444519 w 12346891"/>
                <a:gd name="connsiteY153" fmla="*/ 512017 h 812606"/>
                <a:gd name="connsiteX154" fmla="*/ 4396312 w 12346891"/>
                <a:gd name="connsiteY154" fmla="*/ 464678 h 812606"/>
                <a:gd name="connsiteX155" fmla="*/ 4391999 w 12346891"/>
                <a:gd name="connsiteY155" fmla="*/ 473301 h 812606"/>
                <a:gd name="connsiteX156" fmla="*/ 4382463 w 12346891"/>
                <a:gd name="connsiteY156" fmla="*/ 455637 h 812606"/>
                <a:gd name="connsiteX157" fmla="*/ 3942634 w 12346891"/>
                <a:gd name="connsiteY157" fmla="*/ 168311 h 812606"/>
                <a:gd name="connsiteX158" fmla="*/ 3519572 w 12346891"/>
                <a:gd name="connsiteY158" fmla="*/ 428744 h 812606"/>
                <a:gd name="connsiteX159" fmla="*/ 3519320 w 12346891"/>
                <a:gd name="connsiteY159" fmla="*/ 429153 h 812606"/>
                <a:gd name="connsiteX160" fmla="*/ 3517828 w 12346891"/>
                <a:gd name="connsiteY160" fmla="*/ 432247 h 812606"/>
                <a:gd name="connsiteX161" fmla="*/ 3491042 w 12346891"/>
                <a:gd name="connsiteY161" fmla="*/ 480217 h 812606"/>
                <a:gd name="connsiteX162" fmla="*/ 3477786 w 12346891"/>
                <a:gd name="connsiteY162" fmla="*/ 500852 h 812606"/>
                <a:gd name="connsiteX163" fmla="*/ 3460297 w 12346891"/>
                <a:gd name="connsiteY163" fmla="*/ 541288 h 812606"/>
                <a:gd name="connsiteX164" fmla="*/ 3467989 w 12346891"/>
                <a:gd name="connsiteY164" fmla="*/ 516104 h 812606"/>
                <a:gd name="connsiteX165" fmla="*/ 3461878 w 12346891"/>
                <a:gd name="connsiteY165" fmla="*/ 525616 h 812606"/>
                <a:gd name="connsiteX166" fmla="*/ 2970127 w 12346891"/>
                <a:gd name="connsiteY166" fmla="*/ 812606 h 812606"/>
                <a:gd name="connsiteX167" fmla="*/ 2599700 w 12346891"/>
                <a:gd name="connsiteY167" fmla="*/ 664010 h 812606"/>
                <a:gd name="connsiteX168" fmla="*/ 2551493 w 12346891"/>
                <a:gd name="connsiteY168" fmla="*/ 616671 h 812606"/>
                <a:gd name="connsiteX169" fmla="*/ 2547180 w 12346891"/>
                <a:gd name="connsiteY169" fmla="*/ 625295 h 812606"/>
                <a:gd name="connsiteX170" fmla="*/ 2537644 w 12346891"/>
                <a:gd name="connsiteY170" fmla="*/ 607630 h 812606"/>
                <a:gd name="connsiteX171" fmla="*/ 2097815 w 12346891"/>
                <a:gd name="connsiteY171" fmla="*/ 320304 h 812606"/>
                <a:gd name="connsiteX172" fmla="*/ 1832205 w 12346891"/>
                <a:gd name="connsiteY172" fmla="*/ 411091 h 812606"/>
                <a:gd name="connsiteX173" fmla="*/ 1722223 w 12346891"/>
                <a:gd name="connsiteY173" fmla="*/ 515954 h 812606"/>
                <a:gd name="connsiteX174" fmla="*/ 1669499 w 12346891"/>
                <a:gd name="connsiteY174" fmla="*/ 553933 h 812606"/>
                <a:gd name="connsiteX175" fmla="*/ 1628221 w 12346891"/>
                <a:gd name="connsiteY175" fmla="*/ 583210 h 812606"/>
                <a:gd name="connsiteX176" fmla="*/ 1354648 w 12346891"/>
                <a:gd name="connsiteY176" fmla="*/ 660615 h 812606"/>
                <a:gd name="connsiteX177" fmla="*/ 984221 w 12346891"/>
                <a:gd name="connsiteY177" fmla="*/ 512019 h 812606"/>
                <a:gd name="connsiteX178" fmla="*/ 936015 w 12346891"/>
                <a:gd name="connsiteY178" fmla="*/ 464680 h 812606"/>
                <a:gd name="connsiteX179" fmla="*/ 931701 w 12346891"/>
                <a:gd name="connsiteY179" fmla="*/ 473303 h 812606"/>
                <a:gd name="connsiteX180" fmla="*/ 922165 w 12346891"/>
                <a:gd name="connsiteY180" fmla="*/ 455639 h 812606"/>
                <a:gd name="connsiteX181" fmla="*/ 482336 w 12346891"/>
                <a:gd name="connsiteY181" fmla="*/ 168313 h 812606"/>
                <a:gd name="connsiteX182" fmla="*/ 59274 w 12346891"/>
                <a:gd name="connsiteY182" fmla="*/ 428746 h 812606"/>
                <a:gd name="connsiteX183" fmla="*/ 59022 w 12346891"/>
                <a:gd name="connsiteY183" fmla="*/ 429155 h 812606"/>
                <a:gd name="connsiteX184" fmla="*/ 30744 w 12346891"/>
                <a:gd name="connsiteY184" fmla="*/ 480219 h 812606"/>
                <a:gd name="connsiteX185" fmla="*/ 17488 w 12346891"/>
                <a:gd name="connsiteY185" fmla="*/ 500854 h 812606"/>
                <a:gd name="connsiteX186" fmla="*/ -1 w 12346891"/>
                <a:gd name="connsiteY186" fmla="*/ 541290 h 812606"/>
                <a:gd name="connsiteX187" fmla="*/ 7691 w 12346891"/>
                <a:gd name="connsiteY187" fmla="*/ 516106 h 812606"/>
                <a:gd name="connsiteX188" fmla="*/ 1580 w 12346891"/>
                <a:gd name="connsiteY188" fmla="*/ 525618 h 812606"/>
                <a:gd name="connsiteX189" fmla="*/ 247792 w 12346891"/>
                <a:gd name="connsiteY189" fmla="*/ 397912 h 812606"/>
                <a:gd name="connsiteX0" fmla="*/ 90436 w 12346893"/>
                <a:gd name="connsiteY0" fmla="*/ 332394 h 812606"/>
                <a:gd name="connsiteX1" fmla="*/ 103691 w 12346893"/>
                <a:gd name="connsiteY1" fmla="*/ 311759 h 812606"/>
                <a:gd name="connsiteX2" fmla="*/ 121181 w 12346893"/>
                <a:gd name="connsiteY2" fmla="*/ 271323 h 812606"/>
                <a:gd name="connsiteX3" fmla="*/ 113489 w 12346893"/>
                <a:gd name="connsiteY3" fmla="*/ 296507 h 812606"/>
                <a:gd name="connsiteX4" fmla="*/ 119599 w 12346893"/>
                <a:gd name="connsiteY4" fmla="*/ 286995 h 812606"/>
                <a:gd name="connsiteX5" fmla="*/ 611351 w 12346893"/>
                <a:gd name="connsiteY5" fmla="*/ 5 h 812606"/>
                <a:gd name="connsiteX6" fmla="*/ 981778 w 12346893"/>
                <a:gd name="connsiteY6" fmla="*/ 148601 h 812606"/>
                <a:gd name="connsiteX7" fmla="*/ 1029984 w 12346893"/>
                <a:gd name="connsiteY7" fmla="*/ 195940 h 812606"/>
                <a:gd name="connsiteX8" fmla="*/ 1034298 w 12346893"/>
                <a:gd name="connsiteY8" fmla="*/ 187316 h 812606"/>
                <a:gd name="connsiteX9" fmla="*/ 1043834 w 12346893"/>
                <a:gd name="connsiteY9" fmla="*/ 204981 h 812606"/>
                <a:gd name="connsiteX10" fmla="*/ 1483663 w 12346893"/>
                <a:gd name="connsiteY10" fmla="*/ 492306 h 812606"/>
                <a:gd name="connsiteX11" fmla="*/ 1749273 w 12346893"/>
                <a:gd name="connsiteY11" fmla="*/ 401519 h 812606"/>
                <a:gd name="connsiteX12" fmla="*/ 1794477 w 12346893"/>
                <a:gd name="connsiteY12" fmla="*/ 363610 h 812606"/>
                <a:gd name="connsiteX13" fmla="*/ 1800054 w 12346893"/>
                <a:gd name="connsiteY13" fmla="*/ 356534 h 812606"/>
                <a:gd name="connsiteX14" fmla="*/ 1911979 w 12346893"/>
                <a:gd name="connsiteY14" fmla="*/ 258678 h 812606"/>
                <a:gd name="connsiteX15" fmla="*/ 1953257 w 12346893"/>
                <a:gd name="connsiteY15" fmla="*/ 229401 h 812606"/>
                <a:gd name="connsiteX16" fmla="*/ 2226830 w 12346893"/>
                <a:gd name="connsiteY16" fmla="*/ 151996 h 812606"/>
                <a:gd name="connsiteX17" fmla="*/ 2597257 w 12346893"/>
                <a:gd name="connsiteY17" fmla="*/ 300592 h 812606"/>
                <a:gd name="connsiteX18" fmla="*/ 2645463 w 12346893"/>
                <a:gd name="connsiteY18" fmla="*/ 347931 h 812606"/>
                <a:gd name="connsiteX19" fmla="*/ 2649777 w 12346893"/>
                <a:gd name="connsiteY19" fmla="*/ 339308 h 812606"/>
                <a:gd name="connsiteX20" fmla="*/ 2659313 w 12346893"/>
                <a:gd name="connsiteY20" fmla="*/ 356972 h 812606"/>
                <a:gd name="connsiteX21" fmla="*/ 3099142 w 12346893"/>
                <a:gd name="connsiteY21" fmla="*/ 644298 h 812606"/>
                <a:gd name="connsiteX22" fmla="*/ 3522204 w 12346893"/>
                <a:gd name="connsiteY22" fmla="*/ 383865 h 812606"/>
                <a:gd name="connsiteX23" fmla="*/ 3522456 w 12346893"/>
                <a:gd name="connsiteY23" fmla="*/ 383456 h 812606"/>
                <a:gd name="connsiteX24" fmla="*/ 3550734 w 12346893"/>
                <a:gd name="connsiteY24" fmla="*/ 332392 h 812606"/>
                <a:gd name="connsiteX25" fmla="*/ 3581479 w 12346893"/>
                <a:gd name="connsiteY25" fmla="*/ 271321 h 812606"/>
                <a:gd name="connsiteX26" fmla="*/ 3573787 w 12346893"/>
                <a:gd name="connsiteY26" fmla="*/ 296505 h 812606"/>
                <a:gd name="connsiteX27" fmla="*/ 3579897 w 12346893"/>
                <a:gd name="connsiteY27" fmla="*/ 286993 h 812606"/>
                <a:gd name="connsiteX28" fmla="*/ 4071649 w 12346893"/>
                <a:gd name="connsiteY28" fmla="*/ 3 h 812606"/>
                <a:gd name="connsiteX29" fmla="*/ 4442076 w 12346893"/>
                <a:gd name="connsiteY29" fmla="*/ 148599 h 812606"/>
                <a:gd name="connsiteX30" fmla="*/ 4490282 w 12346893"/>
                <a:gd name="connsiteY30" fmla="*/ 195938 h 812606"/>
                <a:gd name="connsiteX31" fmla="*/ 4494596 w 12346893"/>
                <a:gd name="connsiteY31" fmla="*/ 187314 h 812606"/>
                <a:gd name="connsiteX32" fmla="*/ 4504132 w 12346893"/>
                <a:gd name="connsiteY32" fmla="*/ 204979 h 812606"/>
                <a:gd name="connsiteX33" fmla="*/ 4943961 w 12346893"/>
                <a:gd name="connsiteY33" fmla="*/ 492304 h 812606"/>
                <a:gd name="connsiteX34" fmla="*/ 5209571 w 12346893"/>
                <a:gd name="connsiteY34" fmla="*/ 401517 h 812606"/>
                <a:gd name="connsiteX35" fmla="*/ 5254775 w 12346893"/>
                <a:gd name="connsiteY35" fmla="*/ 363608 h 812606"/>
                <a:gd name="connsiteX36" fmla="*/ 5260352 w 12346893"/>
                <a:gd name="connsiteY36" fmla="*/ 356532 h 812606"/>
                <a:gd name="connsiteX37" fmla="*/ 5294481 w 12346893"/>
                <a:gd name="connsiteY37" fmla="*/ 323694 h 812606"/>
                <a:gd name="connsiteX38" fmla="*/ 5319553 w 12346893"/>
                <a:gd name="connsiteY38" fmla="*/ 296655 h 812606"/>
                <a:gd name="connsiteX39" fmla="*/ 5408614 w 12346893"/>
                <a:gd name="connsiteY39" fmla="*/ 177228 h 812606"/>
                <a:gd name="connsiteX40" fmla="*/ 5372276 w 12346893"/>
                <a:gd name="connsiteY40" fmla="*/ 258677 h 812606"/>
                <a:gd name="connsiteX41" fmla="*/ 5413555 w 12346893"/>
                <a:gd name="connsiteY41" fmla="*/ 229399 h 812606"/>
                <a:gd name="connsiteX42" fmla="*/ 5687128 w 12346893"/>
                <a:gd name="connsiteY42" fmla="*/ 151994 h 812606"/>
                <a:gd name="connsiteX43" fmla="*/ 6057555 w 12346893"/>
                <a:gd name="connsiteY43" fmla="*/ 300590 h 812606"/>
                <a:gd name="connsiteX44" fmla="*/ 6105761 w 12346893"/>
                <a:gd name="connsiteY44" fmla="*/ 347929 h 812606"/>
                <a:gd name="connsiteX45" fmla="*/ 6110075 w 12346893"/>
                <a:gd name="connsiteY45" fmla="*/ 339306 h 812606"/>
                <a:gd name="connsiteX46" fmla="*/ 6119611 w 12346893"/>
                <a:gd name="connsiteY46" fmla="*/ 356970 h 812606"/>
                <a:gd name="connsiteX47" fmla="*/ 6559439 w 12346893"/>
                <a:gd name="connsiteY47" fmla="*/ 644296 h 812606"/>
                <a:gd name="connsiteX48" fmla="*/ 6982502 w 12346893"/>
                <a:gd name="connsiteY48" fmla="*/ 383863 h 812606"/>
                <a:gd name="connsiteX49" fmla="*/ 6982753 w 12346893"/>
                <a:gd name="connsiteY49" fmla="*/ 383454 h 812606"/>
                <a:gd name="connsiteX50" fmla="*/ 6984246 w 12346893"/>
                <a:gd name="connsiteY50" fmla="*/ 380360 h 812606"/>
                <a:gd name="connsiteX51" fmla="*/ 7011032 w 12346893"/>
                <a:gd name="connsiteY51" fmla="*/ 332390 h 812606"/>
                <a:gd name="connsiteX52" fmla="*/ 7024286 w 12346893"/>
                <a:gd name="connsiteY52" fmla="*/ 311755 h 812606"/>
                <a:gd name="connsiteX53" fmla="*/ 7041777 w 12346893"/>
                <a:gd name="connsiteY53" fmla="*/ 271319 h 812606"/>
                <a:gd name="connsiteX54" fmla="*/ 7034085 w 12346893"/>
                <a:gd name="connsiteY54" fmla="*/ 296503 h 812606"/>
                <a:gd name="connsiteX55" fmla="*/ 7040195 w 12346893"/>
                <a:gd name="connsiteY55" fmla="*/ 286991 h 812606"/>
                <a:gd name="connsiteX56" fmla="*/ 7531947 w 12346893"/>
                <a:gd name="connsiteY56" fmla="*/ 1 h 812606"/>
                <a:gd name="connsiteX57" fmla="*/ 7902374 w 12346893"/>
                <a:gd name="connsiteY57" fmla="*/ 148597 h 812606"/>
                <a:gd name="connsiteX58" fmla="*/ 7950580 w 12346893"/>
                <a:gd name="connsiteY58" fmla="*/ 195936 h 812606"/>
                <a:gd name="connsiteX59" fmla="*/ 7954894 w 12346893"/>
                <a:gd name="connsiteY59" fmla="*/ 187312 h 812606"/>
                <a:gd name="connsiteX60" fmla="*/ 7964430 w 12346893"/>
                <a:gd name="connsiteY60" fmla="*/ 204977 h 812606"/>
                <a:gd name="connsiteX61" fmla="*/ 8404258 w 12346893"/>
                <a:gd name="connsiteY61" fmla="*/ 492302 h 812606"/>
                <a:gd name="connsiteX62" fmla="*/ 8669869 w 12346893"/>
                <a:gd name="connsiteY62" fmla="*/ 401515 h 812606"/>
                <a:gd name="connsiteX63" fmla="*/ 8715076 w 12346893"/>
                <a:gd name="connsiteY63" fmla="*/ 363604 h 812606"/>
                <a:gd name="connsiteX64" fmla="*/ 8720650 w 12346893"/>
                <a:gd name="connsiteY64" fmla="*/ 356531 h 812606"/>
                <a:gd name="connsiteX65" fmla="*/ 8754770 w 12346893"/>
                <a:gd name="connsiteY65" fmla="*/ 323702 h 812606"/>
                <a:gd name="connsiteX66" fmla="*/ 8779851 w 12346893"/>
                <a:gd name="connsiteY66" fmla="*/ 296653 h 812606"/>
                <a:gd name="connsiteX67" fmla="*/ 8869086 w 12346893"/>
                <a:gd name="connsiteY67" fmla="*/ 159809 h 812606"/>
                <a:gd name="connsiteX68" fmla="*/ 8886596 w 12346893"/>
                <a:gd name="connsiteY68" fmla="*/ 119325 h 812606"/>
                <a:gd name="connsiteX69" fmla="*/ 8868912 w 12346893"/>
                <a:gd name="connsiteY69" fmla="*/ 177226 h 812606"/>
                <a:gd name="connsiteX70" fmla="*/ 8832573 w 12346893"/>
                <a:gd name="connsiteY70" fmla="*/ 258676 h 812606"/>
                <a:gd name="connsiteX71" fmla="*/ 8873853 w 12346893"/>
                <a:gd name="connsiteY71" fmla="*/ 229399 h 812606"/>
                <a:gd name="connsiteX72" fmla="*/ 9147426 w 12346893"/>
                <a:gd name="connsiteY72" fmla="*/ 151993 h 812606"/>
                <a:gd name="connsiteX73" fmla="*/ 9517853 w 12346893"/>
                <a:gd name="connsiteY73" fmla="*/ 300589 h 812606"/>
                <a:gd name="connsiteX74" fmla="*/ 9566059 w 12346893"/>
                <a:gd name="connsiteY74" fmla="*/ 347928 h 812606"/>
                <a:gd name="connsiteX75" fmla="*/ 9570373 w 12346893"/>
                <a:gd name="connsiteY75" fmla="*/ 339305 h 812606"/>
                <a:gd name="connsiteX76" fmla="*/ 9579908 w 12346893"/>
                <a:gd name="connsiteY76" fmla="*/ 356969 h 812606"/>
                <a:gd name="connsiteX77" fmla="*/ 10019738 w 12346893"/>
                <a:gd name="connsiteY77" fmla="*/ 644295 h 812606"/>
                <a:gd name="connsiteX78" fmla="*/ 10442800 w 12346893"/>
                <a:gd name="connsiteY78" fmla="*/ 383862 h 812606"/>
                <a:gd name="connsiteX79" fmla="*/ 10443052 w 12346893"/>
                <a:gd name="connsiteY79" fmla="*/ 383453 h 812606"/>
                <a:gd name="connsiteX80" fmla="*/ 10444544 w 12346893"/>
                <a:gd name="connsiteY80" fmla="*/ 380359 h 812606"/>
                <a:gd name="connsiteX81" fmla="*/ 10471330 w 12346893"/>
                <a:gd name="connsiteY81" fmla="*/ 332389 h 812606"/>
                <a:gd name="connsiteX82" fmla="*/ 10484585 w 12346893"/>
                <a:gd name="connsiteY82" fmla="*/ 311754 h 812606"/>
                <a:gd name="connsiteX83" fmla="*/ 10502074 w 12346893"/>
                <a:gd name="connsiteY83" fmla="*/ 271318 h 812606"/>
                <a:gd name="connsiteX84" fmla="*/ 10494383 w 12346893"/>
                <a:gd name="connsiteY84" fmla="*/ 296502 h 812606"/>
                <a:gd name="connsiteX85" fmla="*/ 10500493 w 12346893"/>
                <a:gd name="connsiteY85" fmla="*/ 286990 h 812606"/>
                <a:gd name="connsiteX86" fmla="*/ 10992245 w 12346893"/>
                <a:gd name="connsiteY86" fmla="*/ 0 h 812606"/>
                <a:gd name="connsiteX87" fmla="*/ 11362672 w 12346893"/>
                <a:gd name="connsiteY87" fmla="*/ 148596 h 812606"/>
                <a:gd name="connsiteX88" fmla="*/ 11410878 w 12346893"/>
                <a:gd name="connsiteY88" fmla="*/ 195935 h 812606"/>
                <a:gd name="connsiteX89" fmla="*/ 11415192 w 12346893"/>
                <a:gd name="connsiteY89" fmla="*/ 187311 h 812606"/>
                <a:gd name="connsiteX90" fmla="*/ 11424728 w 12346893"/>
                <a:gd name="connsiteY90" fmla="*/ 204976 h 812606"/>
                <a:gd name="connsiteX91" fmla="*/ 11864557 w 12346893"/>
                <a:gd name="connsiteY91" fmla="*/ 492302 h 812606"/>
                <a:gd name="connsiteX92" fmla="*/ 12329384 w 12346893"/>
                <a:gd name="connsiteY92" fmla="*/ 159808 h 812606"/>
                <a:gd name="connsiteX93" fmla="*/ 12346893 w 12346893"/>
                <a:gd name="connsiteY93" fmla="*/ 119324 h 812606"/>
                <a:gd name="connsiteX94" fmla="*/ 12329210 w 12346893"/>
                <a:gd name="connsiteY94" fmla="*/ 177225 h 812606"/>
                <a:gd name="connsiteX95" fmla="*/ 11735544 w 12346893"/>
                <a:gd name="connsiteY95" fmla="*/ 660610 h 812606"/>
                <a:gd name="connsiteX96" fmla="*/ 11365117 w 12346893"/>
                <a:gd name="connsiteY96" fmla="*/ 512014 h 812606"/>
                <a:gd name="connsiteX97" fmla="*/ 11316911 w 12346893"/>
                <a:gd name="connsiteY97" fmla="*/ 464675 h 812606"/>
                <a:gd name="connsiteX98" fmla="*/ 11312596 w 12346893"/>
                <a:gd name="connsiteY98" fmla="*/ 473298 h 812606"/>
                <a:gd name="connsiteX99" fmla="*/ 11303061 w 12346893"/>
                <a:gd name="connsiteY99" fmla="*/ 455634 h 812606"/>
                <a:gd name="connsiteX100" fmla="*/ 10863232 w 12346893"/>
                <a:gd name="connsiteY100" fmla="*/ 168308 h 812606"/>
                <a:gd name="connsiteX101" fmla="*/ 10440170 w 12346893"/>
                <a:gd name="connsiteY101" fmla="*/ 428741 h 812606"/>
                <a:gd name="connsiteX102" fmla="*/ 10439918 w 12346893"/>
                <a:gd name="connsiteY102" fmla="*/ 429150 h 812606"/>
                <a:gd name="connsiteX103" fmla="*/ 10438426 w 12346893"/>
                <a:gd name="connsiteY103" fmla="*/ 432244 h 812606"/>
                <a:gd name="connsiteX104" fmla="*/ 10411639 w 12346893"/>
                <a:gd name="connsiteY104" fmla="*/ 480214 h 812606"/>
                <a:gd name="connsiteX105" fmla="*/ 10398385 w 12346893"/>
                <a:gd name="connsiteY105" fmla="*/ 500849 h 812606"/>
                <a:gd name="connsiteX106" fmla="*/ 10380895 w 12346893"/>
                <a:gd name="connsiteY106" fmla="*/ 541285 h 812606"/>
                <a:gd name="connsiteX107" fmla="*/ 10388586 w 12346893"/>
                <a:gd name="connsiteY107" fmla="*/ 516101 h 812606"/>
                <a:gd name="connsiteX108" fmla="*/ 10382477 w 12346893"/>
                <a:gd name="connsiteY108" fmla="*/ 525613 h 812606"/>
                <a:gd name="connsiteX109" fmla="*/ 9890724 w 12346893"/>
                <a:gd name="connsiteY109" fmla="*/ 812603 h 812606"/>
                <a:gd name="connsiteX110" fmla="*/ 9520297 w 12346893"/>
                <a:gd name="connsiteY110" fmla="*/ 664007 h 812606"/>
                <a:gd name="connsiteX111" fmla="*/ 9472091 w 12346893"/>
                <a:gd name="connsiteY111" fmla="*/ 616668 h 812606"/>
                <a:gd name="connsiteX112" fmla="*/ 9467777 w 12346893"/>
                <a:gd name="connsiteY112" fmla="*/ 625292 h 812606"/>
                <a:gd name="connsiteX113" fmla="*/ 9458242 w 12346893"/>
                <a:gd name="connsiteY113" fmla="*/ 607627 h 812606"/>
                <a:gd name="connsiteX114" fmla="*/ 9018413 w 12346893"/>
                <a:gd name="connsiteY114" fmla="*/ 320302 h 812606"/>
                <a:gd name="connsiteX115" fmla="*/ 8752802 w 12346893"/>
                <a:gd name="connsiteY115" fmla="*/ 411089 h 812606"/>
                <a:gd name="connsiteX116" fmla="*/ 8707595 w 12346893"/>
                <a:gd name="connsiteY116" fmla="*/ 449000 h 812606"/>
                <a:gd name="connsiteX117" fmla="*/ 8702022 w 12346893"/>
                <a:gd name="connsiteY117" fmla="*/ 456073 h 812606"/>
                <a:gd name="connsiteX118" fmla="*/ 8667901 w 12346893"/>
                <a:gd name="connsiteY118" fmla="*/ 488902 h 812606"/>
                <a:gd name="connsiteX119" fmla="*/ 8642820 w 12346893"/>
                <a:gd name="connsiteY119" fmla="*/ 515951 h 812606"/>
                <a:gd name="connsiteX120" fmla="*/ 8553585 w 12346893"/>
                <a:gd name="connsiteY120" fmla="*/ 652795 h 812606"/>
                <a:gd name="connsiteX121" fmla="*/ 8536075 w 12346893"/>
                <a:gd name="connsiteY121" fmla="*/ 693279 h 812606"/>
                <a:gd name="connsiteX122" fmla="*/ 8553759 w 12346893"/>
                <a:gd name="connsiteY122" fmla="*/ 635378 h 812606"/>
                <a:gd name="connsiteX123" fmla="*/ 8590098 w 12346893"/>
                <a:gd name="connsiteY123" fmla="*/ 553928 h 812606"/>
                <a:gd name="connsiteX124" fmla="*/ 8548818 w 12346893"/>
                <a:gd name="connsiteY124" fmla="*/ 583206 h 812606"/>
                <a:gd name="connsiteX125" fmla="*/ 8275246 w 12346893"/>
                <a:gd name="connsiteY125" fmla="*/ 660611 h 812606"/>
                <a:gd name="connsiteX126" fmla="*/ 7904819 w 12346893"/>
                <a:gd name="connsiteY126" fmla="*/ 512015 h 812606"/>
                <a:gd name="connsiteX127" fmla="*/ 7856612 w 12346893"/>
                <a:gd name="connsiteY127" fmla="*/ 464676 h 812606"/>
                <a:gd name="connsiteX128" fmla="*/ 7852299 w 12346893"/>
                <a:gd name="connsiteY128" fmla="*/ 473299 h 812606"/>
                <a:gd name="connsiteX129" fmla="*/ 7842763 w 12346893"/>
                <a:gd name="connsiteY129" fmla="*/ 455635 h 812606"/>
                <a:gd name="connsiteX130" fmla="*/ 7402933 w 12346893"/>
                <a:gd name="connsiteY130" fmla="*/ 168309 h 812606"/>
                <a:gd name="connsiteX131" fmla="*/ 6979871 w 12346893"/>
                <a:gd name="connsiteY131" fmla="*/ 428742 h 812606"/>
                <a:gd name="connsiteX132" fmla="*/ 6979620 w 12346893"/>
                <a:gd name="connsiteY132" fmla="*/ 429151 h 812606"/>
                <a:gd name="connsiteX133" fmla="*/ 6978128 w 12346893"/>
                <a:gd name="connsiteY133" fmla="*/ 432245 h 812606"/>
                <a:gd name="connsiteX134" fmla="*/ 6951342 w 12346893"/>
                <a:gd name="connsiteY134" fmla="*/ 480215 h 812606"/>
                <a:gd name="connsiteX135" fmla="*/ 6938086 w 12346893"/>
                <a:gd name="connsiteY135" fmla="*/ 500850 h 812606"/>
                <a:gd name="connsiteX136" fmla="*/ 6920597 w 12346893"/>
                <a:gd name="connsiteY136" fmla="*/ 541286 h 812606"/>
                <a:gd name="connsiteX137" fmla="*/ 6928288 w 12346893"/>
                <a:gd name="connsiteY137" fmla="*/ 516102 h 812606"/>
                <a:gd name="connsiteX138" fmla="*/ 6922178 w 12346893"/>
                <a:gd name="connsiteY138" fmla="*/ 525614 h 812606"/>
                <a:gd name="connsiteX139" fmla="*/ 6430427 w 12346893"/>
                <a:gd name="connsiteY139" fmla="*/ 812604 h 812606"/>
                <a:gd name="connsiteX140" fmla="*/ 6059999 w 12346893"/>
                <a:gd name="connsiteY140" fmla="*/ 664008 h 812606"/>
                <a:gd name="connsiteX141" fmla="*/ 6011793 w 12346893"/>
                <a:gd name="connsiteY141" fmla="*/ 616669 h 812606"/>
                <a:gd name="connsiteX142" fmla="*/ 6007479 w 12346893"/>
                <a:gd name="connsiteY142" fmla="*/ 625293 h 812606"/>
                <a:gd name="connsiteX143" fmla="*/ 5997944 w 12346893"/>
                <a:gd name="connsiteY143" fmla="*/ 607628 h 812606"/>
                <a:gd name="connsiteX144" fmla="*/ 5558114 w 12346893"/>
                <a:gd name="connsiteY144" fmla="*/ 320302 h 812606"/>
                <a:gd name="connsiteX145" fmla="*/ 5292505 w 12346893"/>
                <a:gd name="connsiteY145" fmla="*/ 411089 h 812606"/>
                <a:gd name="connsiteX146" fmla="*/ 5247300 w 12346893"/>
                <a:gd name="connsiteY146" fmla="*/ 448999 h 812606"/>
                <a:gd name="connsiteX147" fmla="*/ 5241724 w 12346893"/>
                <a:gd name="connsiteY147" fmla="*/ 456075 h 812606"/>
                <a:gd name="connsiteX148" fmla="*/ 5207594 w 12346893"/>
                <a:gd name="connsiteY148" fmla="*/ 488913 h 812606"/>
                <a:gd name="connsiteX149" fmla="*/ 5182522 w 12346893"/>
                <a:gd name="connsiteY149" fmla="*/ 515952 h 812606"/>
                <a:gd name="connsiteX150" fmla="*/ 5129799 w 12346893"/>
                <a:gd name="connsiteY150" fmla="*/ 553930 h 812606"/>
                <a:gd name="connsiteX151" fmla="*/ 5088520 w 12346893"/>
                <a:gd name="connsiteY151" fmla="*/ 583208 h 812606"/>
                <a:gd name="connsiteX152" fmla="*/ 4814948 w 12346893"/>
                <a:gd name="connsiteY152" fmla="*/ 660613 h 812606"/>
                <a:gd name="connsiteX153" fmla="*/ 4444521 w 12346893"/>
                <a:gd name="connsiteY153" fmla="*/ 512017 h 812606"/>
                <a:gd name="connsiteX154" fmla="*/ 4396314 w 12346893"/>
                <a:gd name="connsiteY154" fmla="*/ 464678 h 812606"/>
                <a:gd name="connsiteX155" fmla="*/ 4392001 w 12346893"/>
                <a:gd name="connsiteY155" fmla="*/ 473301 h 812606"/>
                <a:gd name="connsiteX156" fmla="*/ 4382465 w 12346893"/>
                <a:gd name="connsiteY156" fmla="*/ 455637 h 812606"/>
                <a:gd name="connsiteX157" fmla="*/ 3942636 w 12346893"/>
                <a:gd name="connsiteY157" fmla="*/ 168311 h 812606"/>
                <a:gd name="connsiteX158" fmla="*/ 3519574 w 12346893"/>
                <a:gd name="connsiteY158" fmla="*/ 428744 h 812606"/>
                <a:gd name="connsiteX159" fmla="*/ 3519322 w 12346893"/>
                <a:gd name="connsiteY159" fmla="*/ 429153 h 812606"/>
                <a:gd name="connsiteX160" fmla="*/ 3517830 w 12346893"/>
                <a:gd name="connsiteY160" fmla="*/ 432247 h 812606"/>
                <a:gd name="connsiteX161" fmla="*/ 3491044 w 12346893"/>
                <a:gd name="connsiteY161" fmla="*/ 480217 h 812606"/>
                <a:gd name="connsiteX162" fmla="*/ 3477788 w 12346893"/>
                <a:gd name="connsiteY162" fmla="*/ 500852 h 812606"/>
                <a:gd name="connsiteX163" fmla="*/ 3460299 w 12346893"/>
                <a:gd name="connsiteY163" fmla="*/ 541288 h 812606"/>
                <a:gd name="connsiteX164" fmla="*/ 3467991 w 12346893"/>
                <a:gd name="connsiteY164" fmla="*/ 516104 h 812606"/>
                <a:gd name="connsiteX165" fmla="*/ 3461880 w 12346893"/>
                <a:gd name="connsiteY165" fmla="*/ 525616 h 812606"/>
                <a:gd name="connsiteX166" fmla="*/ 2970129 w 12346893"/>
                <a:gd name="connsiteY166" fmla="*/ 812606 h 812606"/>
                <a:gd name="connsiteX167" fmla="*/ 2599702 w 12346893"/>
                <a:gd name="connsiteY167" fmla="*/ 664010 h 812606"/>
                <a:gd name="connsiteX168" fmla="*/ 2551495 w 12346893"/>
                <a:gd name="connsiteY168" fmla="*/ 616671 h 812606"/>
                <a:gd name="connsiteX169" fmla="*/ 2547182 w 12346893"/>
                <a:gd name="connsiteY169" fmla="*/ 625295 h 812606"/>
                <a:gd name="connsiteX170" fmla="*/ 2537646 w 12346893"/>
                <a:gd name="connsiteY170" fmla="*/ 607630 h 812606"/>
                <a:gd name="connsiteX171" fmla="*/ 2097817 w 12346893"/>
                <a:gd name="connsiteY171" fmla="*/ 320304 h 812606"/>
                <a:gd name="connsiteX172" fmla="*/ 1832207 w 12346893"/>
                <a:gd name="connsiteY172" fmla="*/ 411091 h 812606"/>
                <a:gd name="connsiteX173" fmla="*/ 1722225 w 12346893"/>
                <a:gd name="connsiteY173" fmla="*/ 515954 h 812606"/>
                <a:gd name="connsiteX174" fmla="*/ 1669501 w 12346893"/>
                <a:gd name="connsiteY174" fmla="*/ 553933 h 812606"/>
                <a:gd name="connsiteX175" fmla="*/ 1628223 w 12346893"/>
                <a:gd name="connsiteY175" fmla="*/ 583210 h 812606"/>
                <a:gd name="connsiteX176" fmla="*/ 1354650 w 12346893"/>
                <a:gd name="connsiteY176" fmla="*/ 660615 h 812606"/>
                <a:gd name="connsiteX177" fmla="*/ 984223 w 12346893"/>
                <a:gd name="connsiteY177" fmla="*/ 512019 h 812606"/>
                <a:gd name="connsiteX178" fmla="*/ 936017 w 12346893"/>
                <a:gd name="connsiteY178" fmla="*/ 464680 h 812606"/>
                <a:gd name="connsiteX179" fmla="*/ 931703 w 12346893"/>
                <a:gd name="connsiteY179" fmla="*/ 473303 h 812606"/>
                <a:gd name="connsiteX180" fmla="*/ 922167 w 12346893"/>
                <a:gd name="connsiteY180" fmla="*/ 455639 h 812606"/>
                <a:gd name="connsiteX181" fmla="*/ 482338 w 12346893"/>
                <a:gd name="connsiteY181" fmla="*/ 168313 h 812606"/>
                <a:gd name="connsiteX182" fmla="*/ 59276 w 12346893"/>
                <a:gd name="connsiteY182" fmla="*/ 428746 h 812606"/>
                <a:gd name="connsiteX183" fmla="*/ 59024 w 12346893"/>
                <a:gd name="connsiteY183" fmla="*/ 429155 h 812606"/>
                <a:gd name="connsiteX184" fmla="*/ 30746 w 12346893"/>
                <a:gd name="connsiteY184" fmla="*/ 480219 h 812606"/>
                <a:gd name="connsiteX185" fmla="*/ 17490 w 12346893"/>
                <a:gd name="connsiteY185" fmla="*/ 500854 h 812606"/>
                <a:gd name="connsiteX186" fmla="*/ 1 w 12346893"/>
                <a:gd name="connsiteY186" fmla="*/ 541290 h 812606"/>
                <a:gd name="connsiteX187" fmla="*/ 7693 w 12346893"/>
                <a:gd name="connsiteY187" fmla="*/ 516106 h 812606"/>
                <a:gd name="connsiteX188" fmla="*/ 247794 w 12346893"/>
                <a:gd name="connsiteY188" fmla="*/ 397912 h 812606"/>
                <a:gd name="connsiteX0" fmla="*/ 90434 w 12346891"/>
                <a:gd name="connsiteY0" fmla="*/ 332394 h 812606"/>
                <a:gd name="connsiteX1" fmla="*/ 103689 w 12346891"/>
                <a:gd name="connsiteY1" fmla="*/ 311759 h 812606"/>
                <a:gd name="connsiteX2" fmla="*/ 121179 w 12346891"/>
                <a:gd name="connsiteY2" fmla="*/ 271323 h 812606"/>
                <a:gd name="connsiteX3" fmla="*/ 113487 w 12346891"/>
                <a:gd name="connsiteY3" fmla="*/ 296507 h 812606"/>
                <a:gd name="connsiteX4" fmla="*/ 119597 w 12346891"/>
                <a:gd name="connsiteY4" fmla="*/ 286995 h 812606"/>
                <a:gd name="connsiteX5" fmla="*/ 611349 w 12346891"/>
                <a:gd name="connsiteY5" fmla="*/ 5 h 812606"/>
                <a:gd name="connsiteX6" fmla="*/ 981776 w 12346891"/>
                <a:gd name="connsiteY6" fmla="*/ 148601 h 812606"/>
                <a:gd name="connsiteX7" fmla="*/ 1029982 w 12346891"/>
                <a:gd name="connsiteY7" fmla="*/ 195940 h 812606"/>
                <a:gd name="connsiteX8" fmla="*/ 1034296 w 12346891"/>
                <a:gd name="connsiteY8" fmla="*/ 187316 h 812606"/>
                <a:gd name="connsiteX9" fmla="*/ 1043832 w 12346891"/>
                <a:gd name="connsiteY9" fmla="*/ 204981 h 812606"/>
                <a:gd name="connsiteX10" fmla="*/ 1483661 w 12346891"/>
                <a:gd name="connsiteY10" fmla="*/ 492306 h 812606"/>
                <a:gd name="connsiteX11" fmla="*/ 1749271 w 12346891"/>
                <a:gd name="connsiteY11" fmla="*/ 401519 h 812606"/>
                <a:gd name="connsiteX12" fmla="*/ 1794475 w 12346891"/>
                <a:gd name="connsiteY12" fmla="*/ 363610 h 812606"/>
                <a:gd name="connsiteX13" fmla="*/ 1800052 w 12346891"/>
                <a:gd name="connsiteY13" fmla="*/ 356534 h 812606"/>
                <a:gd name="connsiteX14" fmla="*/ 1911977 w 12346891"/>
                <a:gd name="connsiteY14" fmla="*/ 258678 h 812606"/>
                <a:gd name="connsiteX15" fmla="*/ 1953255 w 12346891"/>
                <a:gd name="connsiteY15" fmla="*/ 229401 h 812606"/>
                <a:gd name="connsiteX16" fmla="*/ 2226828 w 12346891"/>
                <a:gd name="connsiteY16" fmla="*/ 151996 h 812606"/>
                <a:gd name="connsiteX17" fmla="*/ 2597255 w 12346891"/>
                <a:gd name="connsiteY17" fmla="*/ 300592 h 812606"/>
                <a:gd name="connsiteX18" fmla="*/ 2645461 w 12346891"/>
                <a:gd name="connsiteY18" fmla="*/ 347931 h 812606"/>
                <a:gd name="connsiteX19" fmla="*/ 2649775 w 12346891"/>
                <a:gd name="connsiteY19" fmla="*/ 339308 h 812606"/>
                <a:gd name="connsiteX20" fmla="*/ 2659311 w 12346891"/>
                <a:gd name="connsiteY20" fmla="*/ 356972 h 812606"/>
                <a:gd name="connsiteX21" fmla="*/ 3099140 w 12346891"/>
                <a:gd name="connsiteY21" fmla="*/ 644298 h 812606"/>
                <a:gd name="connsiteX22" fmla="*/ 3522202 w 12346891"/>
                <a:gd name="connsiteY22" fmla="*/ 383865 h 812606"/>
                <a:gd name="connsiteX23" fmla="*/ 3522454 w 12346891"/>
                <a:gd name="connsiteY23" fmla="*/ 383456 h 812606"/>
                <a:gd name="connsiteX24" fmla="*/ 3550732 w 12346891"/>
                <a:gd name="connsiteY24" fmla="*/ 332392 h 812606"/>
                <a:gd name="connsiteX25" fmla="*/ 3581477 w 12346891"/>
                <a:gd name="connsiteY25" fmla="*/ 271321 h 812606"/>
                <a:gd name="connsiteX26" fmla="*/ 3573785 w 12346891"/>
                <a:gd name="connsiteY26" fmla="*/ 296505 h 812606"/>
                <a:gd name="connsiteX27" fmla="*/ 3579895 w 12346891"/>
                <a:gd name="connsiteY27" fmla="*/ 286993 h 812606"/>
                <a:gd name="connsiteX28" fmla="*/ 4071647 w 12346891"/>
                <a:gd name="connsiteY28" fmla="*/ 3 h 812606"/>
                <a:gd name="connsiteX29" fmla="*/ 4442074 w 12346891"/>
                <a:gd name="connsiteY29" fmla="*/ 148599 h 812606"/>
                <a:gd name="connsiteX30" fmla="*/ 4490280 w 12346891"/>
                <a:gd name="connsiteY30" fmla="*/ 195938 h 812606"/>
                <a:gd name="connsiteX31" fmla="*/ 4494594 w 12346891"/>
                <a:gd name="connsiteY31" fmla="*/ 187314 h 812606"/>
                <a:gd name="connsiteX32" fmla="*/ 4504130 w 12346891"/>
                <a:gd name="connsiteY32" fmla="*/ 204979 h 812606"/>
                <a:gd name="connsiteX33" fmla="*/ 4943959 w 12346891"/>
                <a:gd name="connsiteY33" fmla="*/ 492304 h 812606"/>
                <a:gd name="connsiteX34" fmla="*/ 5209569 w 12346891"/>
                <a:gd name="connsiteY34" fmla="*/ 401517 h 812606"/>
                <a:gd name="connsiteX35" fmla="*/ 5254773 w 12346891"/>
                <a:gd name="connsiteY35" fmla="*/ 363608 h 812606"/>
                <a:gd name="connsiteX36" fmla="*/ 5260350 w 12346891"/>
                <a:gd name="connsiteY36" fmla="*/ 356532 h 812606"/>
                <a:gd name="connsiteX37" fmla="*/ 5294479 w 12346891"/>
                <a:gd name="connsiteY37" fmla="*/ 323694 h 812606"/>
                <a:gd name="connsiteX38" fmla="*/ 5319551 w 12346891"/>
                <a:gd name="connsiteY38" fmla="*/ 296655 h 812606"/>
                <a:gd name="connsiteX39" fmla="*/ 5408612 w 12346891"/>
                <a:gd name="connsiteY39" fmla="*/ 177228 h 812606"/>
                <a:gd name="connsiteX40" fmla="*/ 5372274 w 12346891"/>
                <a:gd name="connsiteY40" fmla="*/ 258677 h 812606"/>
                <a:gd name="connsiteX41" fmla="*/ 5413553 w 12346891"/>
                <a:gd name="connsiteY41" fmla="*/ 229399 h 812606"/>
                <a:gd name="connsiteX42" fmla="*/ 5687126 w 12346891"/>
                <a:gd name="connsiteY42" fmla="*/ 151994 h 812606"/>
                <a:gd name="connsiteX43" fmla="*/ 6057553 w 12346891"/>
                <a:gd name="connsiteY43" fmla="*/ 300590 h 812606"/>
                <a:gd name="connsiteX44" fmla="*/ 6105759 w 12346891"/>
                <a:gd name="connsiteY44" fmla="*/ 347929 h 812606"/>
                <a:gd name="connsiteX45" fmla="*/ 6110073 w 12346891"/>
                <a:gd name="connsiteY45" fmla="*/ 339306 h 812606"/>
                <a:gd name="connsiteX46" fmla="*/ 6119609 w 12346891"/>
                <a:gd name="connsiteY46" fmla="*/ 356970 h 812606"/>
                <a:gd name="connsiteX47" fmla="*/ 6559437 w 12346891"/>
                <a:gd name="connsiteY47" fmla="*/ 644296 h 812606"/>
                <a:gd name="connsiteX48" fmla="*/ 6982500 w 12346891"/>
                <a:gd name="connsiteY48" fmla="*/ 383863 h 812606"/>
                <a:gd name="connsiteX49" fmla="*/ 6982751 w 12346891"/>
                <a:gd name="connsiteY49" fmla="*/ 383454 h 812606"/>
                <a:gd name="connsiteX50" fmla="*/ 6984244 w 12346891"/>
                <a:gd name="connsiteY50" fmla="*/ 380360 h 812606"/>
                <a:gd name="connsiteX51" fmla="*/ 7011030 w 12346891"/>
                <a:gd name="connsiteY51" fmla="*/ 332390 h 812606"/>
                <a:gd name="connsiteX52" fmla="*/ 7024284 w 12346891"/>
                <a:gd name="connsiteY52" fmla="*/ 311755 h 812606"/>
                <a:gd name="connsiteX53" fmla="*/ 7041775 w 12346891"/>
                <a:gd name="connsiteY53" fmla="*/ 271319 h 812606"/>
                <a:gd name="connsiteX54" fmla="*/ 7034083 w 12346891"/>
                <a:gd name="connsiteY54" fmla="*/ 296503 h 812606"/>
                <a:gd name="connsiteX55" fmla="*/ 7040193 w 12346891"/>
                <a:gd name="connsiteY55" fmla="*/ 286991 h 812606"/>
                <a:gd name="connsiteX56" fmla="*/ 7531945 w 12346891"/>
                <a:gd name="connsiteY56" fmla="*/ 1 h 812606"/>
                <a:gd name="connsiteX57" fmla="*/ 7902372 w 12346891"/>
                <a:gd name="connsiteY57" fmla="*/ 148597 h 812606"/>
                <a:gd name="connsiteX58" fmla="*/ 7950578 w 12346891"/>
                <a:gd name="connsiteY58" fmla="*/ 195936 h 812606"/>
                <a:gd name="connsiteX59" fmla="*/ 7954892 w 12346891"/>
                <a:gd name="connsiteY59" fmla="*/ 187312 h 812606"/>
                <a:gd name="connsiteX60" fmla="*/ 7964428 w 12346891"/>
                <a:gd name="connsiteY60" fmla="*/ 204977 h 812606"/>
                <a:gd name="connsiteX61" fmla="*/ 8404256 w 12346891"/>
                <a:gd name="connsiteY61" fmla="*/ 492302 h 812606"/>
                <a:gd name="connsiteX62" fmla="*/ 8669867 w 12346891"/>
                <a:gd name="connsiteY62" fmla="*/ 401515 h 812606"/>
                <a:gd name="connsiteX63" fmla="*/ 8715074 w 12346891"/>
                <a:gd name="connsiteY63" fmla="*/ 363604 h 812606"/>
                <a:gd name="connsiteX64" fmla="*/ 8720648 w 12346891"/>
                <a:gd name="connsiteY64" fmla="*/ 356531 h 812606"/>
                <a:gd name="connsiteX65" fmla="*/ 8754768 w 12346891"/>
                <a:gd name="connsiteY65" fmla="*/ 323702 h 812606"/>
                <a:gd name="connsiteX66" fmla="*/ 8779849 w 12346891"/>
                <a:gd name="connsiteY66" fmla="*/ 296653 h 812606"/>
                <a:gd name="connsiteX67" fmla="*/ 8869084 w 12346891"/>
                <a:gd name="connsiteY67" fmla="*/ 159809 h 812606"/>
                <a:gd name="connsiteX68" fmla="*/ 8886594 w 12346891"/>
                <a:gd name="connsiteY68" fmla="*/ 119325 h 812606"/>
                <a:gd name="connsiteX69" fmla="*/ 8868910 w 12346891"/>
                <a:gd name="connsiteY69" fmla="*/ 177226 h 812606"/>
                <a:gd name="connsiteX70" fmla="*/ 8832571 w 12346891"/>
                <a:gd name="connsiteY70" fmla="*/ 258676 h 812606"/>
                <a:gd name="connsiteX71" fmla="*/ 8873851 w 12346891"/>
                <a:gd name="connsiteY71" fmla="*/ 229399 h 812606"/>
                <a:gd name="connsiteX72" fmla="*/ 9147424 w 12346891"/>
                <a:gd name="connsiteY72" fmla="*/ 151993 h 812606"/>
                <a:gd name="connsiteX73" fmla="*/ 9517851 w 12346891"/>
                <a:gd name="connsiteY73" fmla="*/ 300589 h 812606"/>
                <a:gd name="connsiteX74" fmla="*/ 9566057 w 12346891"/>
                <a:gd name="connsiteY74" fmla="*/ 347928 h 812606"/>
                <a:gd name="connsiteX75" fmla="*/ 9570371 w 12346891"/>
                <a:gd name="connsiteY75" fmla="*/ 339305 h 812606"/>
                <a:gd name="connsiteX76" fmla="*/ 9579906 w 12346891"/>
                <a:gd name="connsiteY76" fmla="*/ 356969 h 812606"/>
                <a:gd name="connsiteX77" fmla="*/ 10019736 w 12346891"/>
                <a:gd name="connsiteY77" fmla="*/ 644295 h 812606"/>
                <a:gd name="connsiteX78" fmla="*/ 10442798 w 12346891"/>
                <a:gd name="connsiteY78" fmla="*/ 383862 h 812606"/>
                <a:gd name="connsiteX79" fmla="*/ 10443050 w 12346891"/>
                <a:gd name="connsiteY79" fmla="*/ 383453 h 812606"/>
                <a:gd name="connsiteX80" fmla="*/ 10444542 w 12346891"/>
                <a:gd name="connsiteY80" fmla="*/ 380359 h 812606"/>
                <a:gd name="connsiteX81" fmla="*/ 10471328 w 12346891"/>
                <a:gd name="connsiteY81" fmla="*/ 332389 h 812606"/>
                <a:gd name="connsiteX82" fmla="*/ 10484583 w 12346891"/>
                <a:gd name="connsiteY82" fmla="*/ 311754 h 812606"/>
                <a:gd name="connsiteX83" fmla="*/ 10502072 w 12346891"/>
                <a:gd name="connsiteY83" fmla="*/ 271318 h 812606"/>
                <a:gd name="connsiteX84" fmla="*/ 10494381 w 12346891"/>
                <a:gd name="connsiteY84" fmla="*/ 296502 h 812606"/>
                <a:gd name="connsiteX85" fmla="*/ 10500491 w 12346891"/>
                <a:gd name="connsiteY85" fmla="*/ 286990 h 812606"/>
                <a:gd name="connsiteX86" fmla="*/ 10992243 w 12346891"/>
                <a:gd name="connsiteY86" fmla="*/ 0 h 812606"/>
                <a:gd name="connsiteX87" fmla="*/ 11362670 w 12346891"/>
                <a:gd name="connsiteY87" fmla="*/ 148596 h 812606"/>
                <a:gd name="connsiteX88" fmla="*/ 11410876 w 12346891"/>
                <a:gd name="connsiteY88" fmla="*/ 195935 h 812606"/>
                <a:gd name="connsiteX89" fmla="*/ 11415190 w 12346891"/>
                <a:gd name="connsiteY89" fmla="*/ 187311 h 812606"/>
                <a:gd name="connsiteX90" fmla="*/ 11424726 w 12346891"/>
                <a:gd name="connsiteY90" fmla="*/ 204976 h 812606"/>
                <a:gd name="connsiteX91" fmla="*/ 11864555 w 12346891"/>
                <a:gd name="connsiteY91" fmla="*/ 492302 h 812606"/>
                <a:gd name="connsiteX92" fmla="*/ 12329382 w 12346891"/>
                <a:gd name="connsiteY92" fmla="*/ 159808 h 812606"/>
                <a:gd name="connsiteX93" fmla="*/ 12346891 w 12346891"/>
                <a:gd name="connsiteY93" fmla="*/ 119324 h 812606"/>
                <a:gd name="connsiteX94" fmla="*/ 12329208 w 12346891"/>
                <a:gd name="connsiteY94" fmla="*/ 177225 h 812606"/>
                <a:gd name="connsiteX95" fmla="*/ 11735542 w 12346891"/>
                <a:gd name="connsiteY95" fmla="*/ 660610 h 812606"/>
                <a:gd name="connsiteX96" fmla="*/ 11365115 w 12346891"/>
                <a:gd name="connsiteY96" fmla="*/ 512014 h 812606"/>
                <a:gd name="connsiteX97" fmla="*/ 11316909 w 12346891"/>
                <a:gd name="connsiteY97" fmla="*/ 464675 h 812606"/>
                <a:gd name="connsiteX98" fmla="*/ 11312594 w 12346891"/>
                <a:gd name="connsiteY98" fmla="*/ 473298 h 812606"/>
                <a:gd name="connsiteX99" fmla="*/ 11303059 w 12346891"/>
                <a:gd name="connsiteY99" fmla="*/ 455634 h 812606"/>
                <a:gd name="connsiteX100" fmla="*/ 10863230 w 12346891"/>
                <a:gd name="connsiteY100" fmla="*/ 168308 h 812606"/>
                <a:gd name="connsiteX101" fmla="*/ 10440168 w 12346891"/>
                <a:gd name="connsiteY101" fmla="*/ 428741 h 812606"/>
                <a:gd name="connsiteX102" fmla="*/ 10439916 w 12346891"/>
                <a:gd name="connsiteY102" fmla="*/ 429150 h 812606"/>
                <a:gd name="connsiteX103" fmla="*/ 10438424 w 12346891"/>
                <a:gd name="connsiteY103" fmla="*/ 432244 h 812606"/>
                <a:gd name="connsiteX104" fmla="*/ 10411637 w 12346891"/>
                <a:gd name="connsiteY104" fmla="*/ 480214 h 812606"/>
                <a:gd name="connsiteX105" fmla="*/ 10398383 w 12346891"/>
                <a:gd name="connsiteY105" fmla="*/ 500849 h 812606"/>
                <a:gd name="connsiteX106" fmla="*/ 10380893 w 12346891"/>
                <a:gd name="connsiteY106" fmla="*/ 541285 h 812606"/>
                <a:gd name="connsiteX107" fmla="*/ 10388584 w 12346891"/>
                <a:gd name="connsiteY107" fmla="*/ 516101 h 812606"/>
                <a:gd name="connsiteX108" fmla="*/ 10382475 w 12346891"/>
                <a:gd name="connsiteY108" fmla="*/ 525613 h 812606"/>
                <a:gd name="connsiteX109" fmla="*/ 9890722 w 12346891"/>
                <a:gd name="connsiteY109" fmla="*/ 812603 h 812606"/>
                <a:gd name="connsiteX110" fmla="*/ 9520295 w 12346891"/>
                <a:gd name="connsiteY110" fmla="*/ 664007 h 812606"/>
                <a:gd name="connsiteX111" fmla="*/ 9472089 w 12346891"/>
                <a:gd name="connsiteY111" fmla="*/ 616668 h 812606"/>
                <a:gd name="connsiteX112" fmla="*/ 9467775 w 12346891"/>
                <a:gd name="connsiteY112" fmla="*/ 625292 h 812606"/>
                <a:gd name="connsiteX113" fmla="*/ 9458240 w 12346891"/>
                <a:gd name="connsiteY113" fmla="*/ 607627 h 812606"/>
                <a:gd name="connsiteX114" fmla="*/ 9018411 w 12346891"/>
                <a:gd name="connsiteY114" fmla="*/ 320302 h 812606"/>
                <a:gd name="connsiteX115" fmla="*/ 8752800 w 12346891"/>
                <a:gd name="connsiteY115" fmla="*/ 411089 h 812606"/>
                <a:gd name="connsiteX116" fmla="*/ 8707593 w 12346891"/>
                <a:gd name="connsiteY116" fmla="*/ 449000 h 812606"/>
                <a:gd name="connsiteX117" fmla="*/ 8702020 w 12346891"/>
                <a:gd name="connsiteY117" fmla="*/ 456073 h 812606"/>
                <a:gd name="connsiteX118" fmla="*/ 8667899 w 12346891"/>
                <a:gd name="connsiteY118" fmla="*/ 488902 h 812606"/>
                <a:gd name="connsiteX119" fmla="*/ 8642818 w 12346891"/>
                <a:gd name="connsiteY119" fmla="*/ 515951 h 812606"/>
                <a:gd name="connsiteX120" fmla="*/ 8553583 w 12346891"/>
                <a:gd name="connsiteY120" fmla="*/ 652795 h 812606"/>
                <a:gd name="connsiteX121" fmla="*/ 8536073 w 12346891"/>
                <a:gd name="connsiteY121" fmla="*/ 693279 h 812606"/>
                <a:gd name="connsiteX122" fmla="*/ 8553757 w 12346891"/>
                <a:gd name="connsiteY122" fmla="*/ 635378 h 812606"/>
                <a:gd name="connsiteX123" fmla="*/ 8590096 w 12346891"/>
                <a:gd name="connsiteY123" fmla="*/ 553928 h 812606"/>
                <a:gd name="connsiteX124" fmla="*/ 8548816 w 12346891"/>
                <a:gd name="connsiteY124" fmla="*/ 583206 h 812606"/>
                <a:gd name="connsiteX125" fmla="*/ 8275244 w 12346891"/>
                <a:gd name="connsiteY125" fmla="*/ 660611 h 812606"/>
                <a:gd name="connsiteX126" fmla="*/ 7904817 w 12346891"/>
                <a:gd name="connsiteY126" fmla="*/ 512015 h 812606"/>
                <a:gd name="connsiteX127" fmla="*/ 7856610 w 12346891"/>
                <a:gd name="connsiteY127" fmla="*/ 464676 h 812606"/>
                <a:gd name="connsiteX128" fmla="*/ 7852297 w 12346891"/>
                <a:gd name="connsiteY128" fmla="*/ 473299 h 812606"/>
                <a:gd name="connsiteX129" fmla="*/ 7842761 w 12346891"/>
                <a:gd name="connsiteY129" fmla="*/ 455635 h 812606"/>
                <a:gd name="connsiteX130" fmla="*/ 7402931 w 12346891"/>
                <a:gd name="connsiteY130" fmla="*/ 168309 h 812606"/>
                <a:gd name="connsiteX131" fmla="*/ 6979869 w 12346891"/>
                <a:gd name="connsiteY131" fmla="*/ 428742 h 812606"/>
                <a:gd name="connsiteX132" fmla="*/ 6979618 w 12346891"/>
                <a:gd name="connsiteY132" fmla="*/ 429151 h 812606"/>
                <a:gd name="connsiteX133" fmla="*/ 6978126 w 12346891"/>
                <a:gd name="connsiteY133" fmla="*/ 432245 h 812606"/>
                <a:gd name="connsiteX134" fmla="*/ 6951340 w 12346891"/>
                <a:gd name="connsiteY134" fmla="*/ 480215 h 812606"/>
                <a:gd name="connsiteX135" fmla="*/ 6938084 w 12346891"/>
                <a:gd name="connsiteY135" fmla="*/ 500850 h 812606"/>
                <a:gd name="connsiteX136" fmla="*/ 6920595 w 12346891"/>
                <a:gd name="connsiteY136" fmla="*/ 541286 h 812606"/>
                <a:gd name="connsiteX137" fmla="*/ 6928286 w 12346891"/>
                <a:gd name="connsiteY137" fmla="*/ 516102 h 812606"/>
                <a:gd name="connsiteX138" fmla="*/ 6922176 w 12346891"/>
                <a:gd name="connsiteY138" fmla="*/ 525614 h 812606"/>
                <a:gd name="connsiteX139" fmla="*/ 6430425 w 12346891"/>
                <a:gd name="connsiteY139" fmla="*/ 812604 h 812606"/>
                <a:gd name="connsiteX140" fmla="*/ 6059997 w 12346891"/>
                <a:gd name="connsiteY140" fmla="*/ 664008 h 812606"/>
                <a:gd name="connsiteX141" fmla="*/ 6011791 w 12346891"/>
                <a:gd name="connsiteY141" fmla="*/ 616669 h 812606"/>
                <a:gd name="connsiteX142" fmla="*/ 6007477 w 12346891"/>
                <a:gd name="connsiteY142" fmla="*/ 625293 h 812606"/>
                <a:gd name="connsiteX143" fmla="*/ 5997942 w 12346891"/>
                <a:gd name="connsiteY143" fmla="*/ 607628 h 812606"/>
                <a:gd name="connsiteX144" fmla="*/ 5558112 w 12346891"/>
                <a:gd name="connsiteY144" fmla="*/ 320302 h 812606"/>
                <a:gd name="connsiteX145" fmla="*/ 5292503 w 12346891"/>
                <a:gd name="connsiteY145" fmla="*/ 411089 h 812606"/>
                <a:gd name="connsiteX146" fmla="*/ 5247298 w 12346891"/>
                <a:gd name="connsiteY146" fmla="*/ 448999 h 812606"/>
                <a:gd name="connsiteX147" fmla="*/ 5241722 w 12346891"/>
                <a:gd name="connsiteY147" fmla="*/ 456075 h 812606"/>
                <a:gd name="connsiteX148" fmla="*/ 5207592 w 12346891"/>
                <a:gd name="connsiteY148" fmla="*/ 488913 h 812606"/>
                <a:gd name="connsiteX149" fmla="*/ 5182520 w 12346891"/>
                <a:gd name="connsiteY149" fmla="*/ 515952 h 812606"/>
                <a:gd name="connsiteX150" fmla="*/ 5129797 w 12346891"/>
                <a:gd name="connsiteY150" fmla="*/ 553930 h 812606"/>
                <a:gd name="connsiteX151" fmla="*/ 5088518 w 12346891"/>
                <a:gd name="connsiteY151" fmla="*/ 583208 h 812606"/>
                <a:gd name="connsiteX152" fmla="*/ 4814946 w 12346891"/>
                <a:gd name="connsiteY152" fmla="*/ 660613 h 812606"/>
                <a:gd name="connsiteX153" fmla="*/ 4444519 w 12346891"/>
                <a:gd name="connsiteY153" fmla="*/ 512017 h 812606"/>
                <a:gd name="connsiteX154" fmla="*/ 4396312 w 12346891"/>
                <a:gd name="connsiteY154" fmla="*/ 464678 h 812606"/>
                <a:gd name="connsiteX155" fmla="*/ 4391999 w 12346891"/>
                <a:gd name="connsiteY155" fmla="*/ 473301 h 812606"/>
                <a:gd name="connsiteX156" fmla="*/ 4382463 w 12346891"/>
                <a:gd name="connsiteY156" fmla="*/ 455637 h 812606"/>
                <a:gd name="connsiteX157" fmla="*/ 3942634 w 12346891"/>
                <a:gd name="connsiteY157" fmla="*/ 168311 h 812606"/>
                <a:gd name="connsiteX158" fmla="*/ 3519572 w 12346891"/>
                <a:gd name="connsiteY158" fmla="*/ 428744 h 812606"/>
                <a:gd name="connsiteX159" fmla="*/ 3519320 w 12346891"/>
                <a:gd name="connsiteY159" fmla="*/ 429153 h 812606"/>
                <a:gd name="connsiteX160" fmla="*/ 3517828 w 12346891"/>
                <a:gd name="connsiteY160" fmla="*/ 432247 h 812606"/>
                <a:gd name="connsiteX161" fmla="*/ 3491042 w 12346891"/>
                <a:gd name="connsiteY161" fmla="*/ 480217 h 812606"/>
                <a:gd name="connsiteX162" fmla="*/ 3477786 w 12346891"/>
                <a:gd name="connsiteY162" fmla="*/ 500852 h 812606"/>
                <a:gd name="connsiteX163" fmla="*/ 3460297 w 12346891"/>
                <a:gd name="connsiteY163" fmla="*/ 541288 h 812606"/>
                <a:gd name="connsiteX164" fmla="*/ 3467989 w 12346891"/>
                <a:gd name="connsiteY164" fmla="*/ 516104 h 812606"/>
                <a:gd name="connsiteX165" fmla="*/ 3461878 w 12346891"/>
                <a:gd name="connsiteY165" fmla="*/ 525616 h 812606"/>
                <a:gd name="connsiteX166" fmla="*/ 2970127 w 12346891"/>
                <a:gd name="connsiteY166" fmla="*/ 812606 h 812606"/>
                <a:gd name="connsiteX167" fmla="*/ 2599700 w 12346891"/>
                <a:gd name="connsiteY167" fmla="*/ 664010 h 812606"/>
                <a:gd name="connsiteX168" fmla="*/ 2551493 w 12346891"/>
                <a:gd name="connsiteY168" fmla="*/ 616671 h 812606"/>
                <a:gd name="connsiteX169" fmla="*/ 2547180 w 12346891"/>
                <a:gd name="connsiteY169" fmla="*/ 625295 h 812606"/>
                <a:gd name="connsiteX170" fmla="*/ 2537644 w 12346891"/>
                <a:gd name="connsiteY170" fmla="*/ 607630 h 812606"/>
                <a:gd name="connsiteX171" fmla="*/ 2097815 w 12346891"/>
                <a:gd name="connsiteY171" fmla="*/ 320304 h 812606"/>
                <a:gd name="connsiteX172" fmla="*/ 1832205 w 12346891"/>
                <a:gd name="connsiteY172" fmla="*/ 411091 h 812606"/>
                <a:gd name="connsiteX173" fmla="*/ 1722223 w 12346891"/>
                <a:gd name="connsiteY173" fmla="*/ 515954 h 812606"/>
                <a:gd name="connsiteX174" fmla="*/ 1669499 w 12346891"/>
                <a:gd name="connsiteY174" fmla="*/ 553933 h 812606"/>
                <a:gd name="connsiteX175" fmla="*/ 1628221 w 12346891"/>
                <a:gd name="connsiteY175" fmla="*/ 583210 h 812606"/>
                <a:gd name="connsiteX176" fmla="*/ 1354648 w 12346891"/>
                <a:gd name="connsiteY176" fmla="*/ 660615 h 812606"/>
                <a:gd name="connsiteX177" fmla="*/ 984221 w 12346891"/>
                <a:gd name="connsiteY177" fmla="*/ 512019 h 812606"/>
                <a:gd name="connsiteX178" fmla="*/ 936015 w 12346891"/>
                <a:gd name="connsiteY178" fmla="*/ 464680 h 812606"/>
                <a:gd name="connsiteX179" fmla="*/ 931701 w 12346891"/>
                <a:gd name="connsiteY179" fmla="*/ 473303 h 812606"/>
                <a:gd name="connsiteX180" fmla="*/ 922165 w 12346891"/>
                <a:gd name="connsiteY180" fmla="*/ 455639 h 812606"/>
                <a:gd name="connsiteX181" fmla="*/ 482336 w 12346891"/>
                <a:gd name="connsiteY181" fmla="*/ 168313 h 812606"/>
                <a:gd name="connsiteX182" fmla="*/ 59274 w 12346891"/>
                <a:gd name="connsiteY182" fmla="*/ 428746 h 812606"/>
                <a:gd name="connsiteX183" fmla="*/ 59022 w 12346891"/>
                <a:gd name="connsiteY183" fmla="*/ 429155 h 812606"/>
                <a:gd name="connsiteX184" fmla="*/ 30744 w 12346891"/>
                <a:gd name="connsiteY184" fmla="*/ 480219 h 812606"/>
                <a:gd name="connsiteX185" fmla="*/ 17488 w 12346891"/>
                <a:gd name="connsiteY185" fmla="*/ 500854 h 812606"/>
                <a:gd name="connsiteX186" fmla="*/ -1 w 12346891"/>
                <a:gd name="connsiteY186" fmla="*/ 541290 h 812606"/>
                <a:gd name="connsiteX187" fmla="*/ 247792 w 12346891"/>
                <a:gd name="connsiteY187" fmla="*/ 397912 h 812606"/>
                <a:gd name="connsiteX0" fmla="*/ 90436 w 12346893"/>
                <a:gd name="connsiteY0" fmla="*/ 332394 h 812606"/>
                <a:gd name="connsiteX1" fmla="*/ 103691 w 12346893"/>
                <a:gd name="connsiteY1" fmla="*/ 311759 h 812606"/>
                <a:gd name="connsiteX2" fmla="*/ 121181 w 12346893"/>
                <a:gd name="connsiteY2" fmla="*/ 271323 h 812606"/>
                <a:gd name="connsiteX3" fmla="*/ 113489 w 12346893"/>
                <a:gd name="connsiteY3" fmla="*/ 296507 h 812606"/>
                <a:gd name="connsiteX4" fmla="*/ 119599 w 12346893"/>
                <a:gd name="connsiteY4" fmla="*/ 286995 h 812606"/>
                <a:gd name="connsiteX5" fmla="*/ 611351 w 12346893"/>
                <a:gd name="connsiteY5" fmla="*/ 5 h 812606"/>
                <a:gd name="connsiteX6" fmla="*/ 981778 w 12346893"/>
                <a:gd name="connsiteY6" fmla="*/ 148601 h 812606"/>
                <a:gd name="connsiteX7" fmla="*/ 1029984 w 12346893"/>
                <a:gd name="connsiteY7" fmla="*/ 195940 h 812606"/>
                <a:gd name="connsiteX8" fmla="*/ 1034298 w 12346893"/>
                <a:gd name="connsiteY8" fmla="*/ 187316 h 812606"/>
                <a:gd name="connsiteX9" fmla="*/ 1043834 w 12346893"/>
                <a:gd name="connsiteY9" fmla="*/ 204981 h 812606"/>
                <a:gd name="connsiteX10" fmla="*/ 1483663 w 12346893"/>
                <a:gd name="connsiteY10" fmla="*/ 492306 h 812606"/>
                <a:gd name="connsiteX11" fmla="*/ 1749273 w 12346893"/>
                <a:gd name="connsiteY11" fmla="*/ 401519 h 812606"/>
                <a:gd name="connsiteX12" fmla="*/ 1794477 w 12346893"/>
                <a:gd name="connsiteY12" fmla="*/ 363610 h 812606"/>
                <a:gd name="connsiteX13" fmla="*/ 1800054 w 12346893"/>
                <a:gd name="connsiteY13" fmla="*/ 356534 h 812606"/>
                <a:gd name="connsiteX14" fmla="*/ 1911979 w 12346893"/>
                <a:gd name="connsiteY14" fmla="*/ 258678 h 812606"/>
                <a:gd name="connsiteX15" fmla="*/ 1953257 w 12346893"/>
                <a:gd name="connsiteY15" fmla="*/ 229401 h 812606"/>
                <a:gd name="connsiteX16" fmla="*/ 2226830 w 12346893"/>
                <a:gd name="connsiteY16" fmla="*/ 151996 h 812606"/>
                <a:gd name="connsiteX17" fmla="*/ 2597257 w 12346893"/>
                <a:gd name="connsiteY17" fmla="*/ 300592 h 812606"/>
                <a:gd name="connsiteX18" fmla="*/ 2645463 w 12346893"/>
                <a:gd name="connsiteY18" fmla="*/ 347931 h 812606"/>
                <a:gd name="connsiteX19" fmla="*/ 2649777 w 12346893"/>
                <a:gd name="connsiteY19" fmla="*/ 339308 h 812606"/>
                <a:gd name="connsiteX20" fmla="*/ 2659313 w 12346893"/>
                <a:gd name="connsiteY20" fmla="*/ 356972 h 812606"/>
                <a:gd name="connsiteX21" fmla="*/ 3099142 w 12346893"/>
                <a:gd name="connsiteY21" fmla="*/ 644298 h 812606"/>
                <a:gd name="connsiteX22" fmla="*/ 3522204 w 12346893"/>
                <a:gd name="connsiteY22" fmla="*/ 383865 h 812606"/>
                <a:gd name="connsiteX23" fmla="*/ 3522456 w 12346893"/>
                <a:gd name="connsiteY23" fmla="*/ 383456 h 812606"/>
                <a:gd name="connsiteX24" fmla="*/ 3550734 w 12346893"/>
                <a:gd name="connsiteY24" fmla="*/ 332392 h 812606"/>
                <a:gd name="connsiteX25" fmla="*/ 3581479 w 12346893"/>
                <a:gd name="connsiteY25" fmla="*/ 271321 h 812606"/>
                <a:gd name="connsiteX26" fmla="*/ 3573787 w 12346893"/>
                <a:gd name="connsiteY26" fmla="*/ 296505 h 812606"/>
                <a:gd name="connsiteX27" fmla="*/ 3579897 w 12346893"/>
                <a:gd name="connsiteY27" fmla="*/ 286993 h 812606"/>
                <a:gd name="connsiteX28" fmla="*/ 4071649 w 12346893"/>
                <a:gd name="connsiteY28" fmla="*/ 3 h 812606"/>
                <a:gd name="connsiteX29" fmla="*/ 4442076 w 12346893"/>
                <a:gd name="connsiteY29" fmla="*/ 148599 h 812606"/>
                <a:gd name="connsiteX30" fmla="*/ 4490282 w 12346893"/>
                <a:gd name="connsiteY30" fmla="*/ 195938 h 812606"/>
                <a:gd name="connsiteX31" fmla="*/ 4494596 w 12346893"/>
                <a:gd name="connsiteY31" fmla="*/ 187314 h 812606"/>
                <a:gd name="connsiteX32" fmla="*/ 4504132 w 12346893"/>
                <a:gd name="connsiteY32" fmla="*/ 204979 h 812606"/>
                <a:gd name="connsiteX33" fmla="*/ 4943961 w 12346893"/>
                <a:gd name="connsiteY33" fmla="*/ 492304 h 812606"/>
                <a:gd name="connsiteX34" fmla="*/ 5209571 w 12346893"/>
                <a:gd name="connsiteY34" fmla="*/ 401517 h 812606"/>
                <a:gd name="connsiteX35" fmla="*/ 5254775 w 12346893"/>
                <a:gd name="connsiteY35" fmla="*/ 363608 h 812606"/>
                <a:gd name="connsiteX36" fmla="*/ 5260352 w 12346893"/>
                <a:gd name="connsiteY36" fmla="*/ 356532 h 812606"/>
                <a:gd name="connsiteX37" fmla="*/ 5294481 w 12346893"/>
                <a:gd name="connsiteY37" fmla="*/ 323694 h 812606"/>
                <a:gd name="connsiteX38" fmla="*/ 5319553 w 12346893"/>
                <a:gd name="connsiteY38" fmla="*/ 296655 h 812606"/>
                <a:gd name="connsiteX39" fmla="*/ 5408614 w 12346893"/>
                <a:gd name="connsiteY39" fmla="*/ 177228 h 812606"/>
                <a:gd name="connsiteX40" fmla="*/ 5372276 w 12346893"/>
                <a:gd name="connsiteY40" fmla="*/ 258677 h 812606"/>
                <a:gd name="connsiteX41" fmla="*/ 5413555 w 12346893"/>
                <a:gd name="connsiteY41" fmla="*/ 229399 h 812606"/>
                <a:gd name="connsiteX42" fmla="*/ 5687128 w 12346893"/>
                <a:gd name="connsiteY42" fmla="*/ 151994 h 812606"/>
                <a:gd name="connsiteX43" fmla="*/ 6057555 w 12346893"/>
                <a:gd name="connsiteY43" fmla="*/ 300590 h 812606"/>
                <a:gd name="connsiteX44" fmla="*/ 6105761 w 12346893"/>
                <a:gd name="connsiteY44" fmla="*/ 347929 h 812606"/>
                <a:gd name="connsiteX45" fmla="*/ 6110075 w 12346893"/>
                <a:gd name="connsiteY45" fmla="*/ 339306 h 812606"/>
                <a:gd name="connsiteX46" fmla="*/ 6119611 w 12346893"/>
                <a:gd name="connsiteY46" fmla="*/ 356970 h 812606"/>
                <a:gd name="connsiteX47" fmla="*/ 6559439 w 12346893"/>
                <a:gd name="connsiteY47" fmla="*/ 644296 h 812606"/>
                <a:gd name="connsiteX48" fmla="*/ 6982502 w 12346893"/>
                <a:gd name="connsiteY48" fmla="*/ 383863 h 812606"/>
                <a:gd name="connsiteX49" fmla="*/ 6982753 w 12346893"/>
                <a:gd name="connsiteY49" fmla="*/ 383454 h 812606"/>
                <a:gd name="connsiteX50" fmla="*/ 6984246 w 12346893"/>
                <a:gd name="connsiteY50" fmla="*/ 380360 h 812606"/>
                <a:gd name="connsiteX51" fmla="*/ 7011032 w 12346893"/>
                <a:gd name="connsiteY51" fmla="*/ 332390 h 812606"/>
                <a:gd name="connsiteX52" fmla="*/ 7024286 w 12346893"/>
                <a:gd name="connsiteY52" fmla="*/ 311755 h 812606"/>
                <a:gd name="connsiteX53" fmla="*/ 7041777 w 12346893"/>
                <a:gd name="connsiteY53" fmla="*/ 271319 h 812606"/>
                <a:gd name="connsiteX54" fmla="*/ 7034085 w 12346893"/>
                <a:gd name="connsiteY54" fmla="*/ 296503 h 812606"/>
                <a:gd name="connsiteX55" fmla="*/ 7040195 w 12346893"/>
                <a:gd name="connsiteY55" fmla="*/ 286991 h 812606"/>
                <a:gd name="connsiteX56" fmla="*/ 7531947 w 12346893"/>
                <a:gd name="connsiteY56" fmla="*/ 1 h 812606"/>
                <a:gd name="connsiteX57" fmla="*/ 7902374 w 12346893"/>
                <a:gd name="connsiteY57" fmla="*/ 148597 h 812606"/>
                <a:gd name="connsiteX58" fmla="*/ 7950580 w 12346893"/>
                <a:gd name="connsiteY58" fmla="*/ 195936 h 812606"/>
                <a:gd name="connsiteX59" fmla="*/ 7954894 w 12346893"/>
                <a:gd name="connsiteY59" fmla="*/ 187312 h 812606"/>
                <a:gd name="connsiteX60" fmla="*/ 7964430 w 12346893"/>
                <a:gd name="connsiteY60" fmla="*/ 204977 h 812606"/>
                <a:gd name="connsiteX61" fmla="*/ 8404258 w 12346893"/>
                <a:gd name="connsiteY61" fmla="*/ 492302 h 812606"/>
                <a:gd name="connsiteX62" fmla="*/ 8669869 w 12346893"/>
                <a:gd name="connsiteY62" fmla="*/ 401515 h 812606"/>
                <a:gd name="connsiteX63" fmla="*/ 8715076 w 12346893"/>
                <a:gd name="connsiteY63" fmla="*/ 363604 h 812606"/>
                <a:gd name="connsiteX64" fmla="*/ 8720650 w 12346893"/>
                <a:gd name="connsiteY64" fmla="*/ 356531 h 812606"/>
                <a:gd name="connsiteX65" fmla="*/ 8754770 w 12346893"/>
                <a:gd name="connsiteY65" fmla="*/ 323702 h 812606"/>
                <a:gd name="connsiteX66" fmla="*/ 8779851 w 12346893"/>
                <a:gd name="connsiteY66" fmla="*/ 296653 h 812606"/>
                <a:gd name="connsiteX67" fmla="*/ 8869086 w 12346893"/>
                <a:gd name="connsiteY67" fmla="*/ 159809 h 812606"/>
                <a:gd name="connsiteX68" fmla="*/ 8886596 w 12346893"/>
                <a:gd name="connsiteY68" fmla="*/ 119325 h 812606"/>
                <a:gd name="connsiteX69" fmla="*/ 8868912 w 12346893"/>
                <a:gd name="connsiteY69" fmla="*/ 177226 h 812606"/>
                <a:gd name="connsiteX70" fmla="*/ 8832573 w 12346893"/>
                <a:gd name="connsiteY70" fmla="*/ 258676 h 812606"/>
                <a:gd name="connsiteX71" fmla="*/ 8873853 w 12346893"/>
                <a:gd name="connsiteY71" fmla="*/ 229399 h 812606"/>
                <a:gd name="connsiteX72" fmla="*/ 9147426 w 12346893"/>
                <a:gd name="connsiteY72" fmla="*/ 151993 h 812606"/>
                <a:gd name="connsiteX73" fmla="*/ 9517853 w 12346893"/>
                <a:gd name="connsiteY73" fmla="*/ 300589 h 812606"/>
                <a:gd name="connsiteX74" fmla="*/ 9566059 w 12346893"/>
                <a:gd name="connsiteY74" fmla="*/ 347928 h 812606"/>
                <a:gd name="connsiteX75" fmla="*/ 9570373 w 12346893"/>
                <a:gd name="connsiteY75" fmla="*/ 339305 h 812606"/>
                <a:gd name="connsiteX76" fmla="*/ 9579908 w 12346893"/>
                <a:gd name="connsiteY76" fmla="*/ 356969 h 812606"/>
                <a:gd name="connsiteX77" fmla="*/ 10019738 w 12346893"/>
                <a:gd name="connsiteY77" fmla="*/ 644295 h 812606"/>
                <a:gd name="connsiteX78" fmla="*/ 10442800 w 12346893"/>
                <a:gd name="connsiteY78" fmla="*/ 383862 h 812606"/>
                <a:gd name="connsiteX79" fmla="*/ 10443052 w 12346893"/>
                <a:gd name="connsiteY79" fmla="*/ 383453 h 812606"/>
                <a:gd name="connsiteX80" fmla="*/ 10444544 w 12346893"/>
                <a:gd name="connsiteY80" fmla="*/ 380359 h 812606"/>
                <a:gd name="connsiteX81" fmla="*/ 10471330 w 12346893"/>
                <a:gd name="connsiteY81" fmla="*/ 332389 h 812606"/>
                <a:gd name="connsiteX82" fmla="*/ 10484585 w 12346893"/>
                <a:gd name="connsiteY82" fmla="*/ 311754 h 812606"/>
                <a:gd name="connsiteX83" fmla="*/ 10502074 w 12346893"/>
                <a:gd name="connsiteY83" fmla="*/ 271318 h 812606"/>
                <a:gd name="connsiteX84" fmla="*/ 10494383 w 12346893"/>
                <a:gd name="connsiteY84" fmla="*/ 296502 h 812606"/>
                <a:gd name="connsiteX85" fmla="*/ 10500493 w 12346893"/>
                <a:gd name="connsiteY85" fmla="*/ 286990 h 812606"/>
                <a:gd name="connsiteX86" fmla="*/ 10992245 w 12346893"/>
                <a:gd name="connsiteY86" fmla="*/ 0 h 812606"/>
                <a:gd name="connsiteX87" fmla="*/ 11362672 w 12346893"/>
                <a:gd name="connsiteY87" fmla="*/ 148596 h 812606"/>
                <a:gd name="connsiteX88" fmla="*/ 11410878 w 12346893"/>
                <a:gd name="connsiteY88" fmla="*/ 195935 h 812606"/>
                <a:gd name="connsiteX89" fmla="*/ 11415192 w 12346893"/>
                <a:gd name="connsiteY89" fmla="*/ 187311 h 812606"/>
                <a:gd name="connsiteX90" fmla="*/ 11424728 w 12346893"/>
                <a:gd name="connsiteY90" fmla="*/ 204976 h 812606"/>
                <a:gd name="connsiteX91" fmla="*/ 11864557 w 12346893"/>
                <a:gd name="connsiteY91" fmla="*/ 492302 h 812606"/>
                <a:gd name="connsiteX92" fmla="*/ 12329384 w 12346893"/>
                <a:gd name="connsiteY92" fmla="*/ 159808 h 812606"/>
                <a:gd name="connsiteX93" fmla="*/ 12346893 w 12346893"/>
                <a:gd name="connsiteY93" fmla="*/ 119324 h 812606"/>
                <a:gd name="connsiteX94" fmla="*/ 12329210 w 12346893"/>
                <a:gd name="connsiteY94" fmla="*/ 177225 h 812606"/>
                <a:gd name="connsiteX95" fmla="*/ 11735544 w 12346893"/>
                <a:gd name="connsiteY95" fmla="*/ 660610 h 812606"/>
                <a:gd name="connsiteX96" fmla="*/ 11365117 w 12346893"/>
                <a:gd name="connsiteY96" fmla="*/ 512014 h 812606"/>
                <a:gd name="connsiteX97" fmla="*/ 11316911 w 12346893"/>
                <a:gd name="connsiteY97" fmla="*/ 464675 h 812606"/>
                <a:gd name="connsiteX98" fmla="*/ 11312596 w 12346893"/>
                <a:gd name="connsiteY98" fmla="*/ 473298 h 812606"/>
                <a:gd name="connsiteX99" fmla="*/ 11303061 w 12346893"/>
                <a:gd name="connsiteY99" fmla="*/ 455634 h 812606"/>
                <a:gd name="connsiteX100" fmla="*/ 10863232 w 12346893"/>
                <a:gd name="connsiteY100" fmla="*/ 168308 h 812606"/>
                <a:gd name="connsiteX101" fmla="*/ 10440170 w 12346893"/>
                <a:gd name="connsiteY101" fmla="*/ 428741 h 812606"/>
                <a:gd name="connsiteX102" fmla="*/ 10439918 w 12346893"/>
                <a:gd name="connsiteY102" fmla="*/ 429150 h 812606"/>
                <a:gd name="connsiteX103" fmla="*/ 10438426 w 12346893"/>
                <a:gd name="connsiteY103" fmla="*/ 432244 h 812606"/>
                <a:gd name="connsiteX104" fmla="*/ 10411639 w 12346893"/>
                <a:gd name="connsiteY104" fmla="*/ 480214 h 812606"/>
                <a:gd name="connsiteX105" fmla="*/ 10398385 w 12346893"/>
                <a:gd name="connsiteY105" fmla="*/ 500849 h 812606"/>
                <a:gd name="connsiteX106" fmla="*/ 10380895 w 12346893"/>
                <a:gd name="connsiteY106" fmla="*/ 541285 h 812606"/>
                <a:gd name="connsiteX107" fmla="*/ 10388586 w 12346893"/>
                <a:gd name="connsiteY107" fmla="*/ 516101 h 812606"/>
                <a:gd name="connsiteX108" fmla="*/ 10382477 w 12346893"/>
                <a:gd name="connsiteY108" fmla="*/ 525613 h 812606"/>
                <a:gd name="connsiteX109" fmla="*/ 9890724 w 12346893"/>
                <a:gd name="connsiteY109" fmla="*/ 812603 h 812606"/>
                <a:gd name="connsiteX110" fmla="*/ 9520297 w 12346893"/>
                <a:gd name="connsiteY110" fmla="*/ 664007 h 812606"/>
                <a:gd name="connsiteX111" fmla="*/ 9472091 w 12346893"/>
                <a:gd name="connsiteY111" fmla="*/ 616668 h 812606"/>
                <a:gd name="connsiteX112" fmla="*/ 9467777 w 12346893"/>
                <a:gd name="connsiteY112" fmla="*/ 625292 h 812606"/>
                <a:gd name="connsiteX113" fmla="*/ 9458242 w 12346893"/>
                <a:gd name="connsiteY113" fmla="*/ 607627 h 812606"/>
                <a:gd name="connsiteX114" fmla="*/ 9018413 w 12346893"/>
                <a:gd name="connsiteY114" fmla="*/ 320302 h 812606"/>
                <a:gd name="connsiteX115" fmla="*/ 8752802 w 12346893"/>
                <a:gd name="connsiteY115" fmla="*/ 411089 h 812606"/>
                <a:gd name="connsiteX116" fmla="*/ 8707595 w 12346893"/>
                <a:gd name="connsiteY116" fmla="*/ 449000 h 812606"/>
                <a:gd name="connsiteX117" fmla="*/ 8702022 w 12346893"/>
                <a:gd name="connsiteY117" fmla="*/ 456073 h 812606"/>
                <a:gd name="connsiteX118" fmla="*/ 8667901 w 12346893"/>
                <a:gd name="connsiteY118" fmla="*/ 488902 h 812606"/>
                <a:gd name="connsiteX119" fmla="*/ 8642820 w 12346893"/>
                <a:gd name="connsiteY119" fmla="*/ 515951 h 812606"/>
                <a:gd name="connsiteX120" fmla="*/ 8553585 w 12346893"/>
                <a:gd name="connsiteY120" fmla="*/ 652795 h 812606"/>
                <a:gd name="connsiteX121" fmla="*/ 8536075 w 12346893"/>
                <a:gd name="connsiteY121" fmla="*/ 693279 h 812606"/>
                <a:gd name="connsiteX122" fmla="*/ 8553759 w 12346893"/>
                <a:gd name="connsiteY122" fmla="*/ 635378 h 812606"/>
                <a:gd name="connsiteX123" fmla="*/ 8590098 w 12346893"/>
                <a:gd name="connsiteY123" fmla="*/ 553928 h 812606"/>
                <a:gd name="connsiteX124" fmla="*/ 8548818 w 12346893"/>
                <a:gd name="connsiteY124" fmla="*/ 583206 h 812606"/>
                <a:gd name="connsiteX125" fmla="*/ 8275246 w 12346893"/>
                <a:gd name="connsiteY125" fmla="*/ 660611 h 812606"/>
                <a:gd name="connsiteX126" fmla="*/ 7904819 w 12346893"/>
                <a:gd name="connsiteY126" fmla="*/ 512015 h 812606"/>
                <a:gd name="connsiteX127" fmla="*/ 7856612 w 12346893"/>
                <a:gd name="connsiteY127" fmla="*/ 464676 h 812606"/>
                <a:gd name="connsiteX128" fmla="*/ 7852299 w 12346893"/>
                <a:gd name="connsiteY128" fmla="*/ 473299 h 812606"/>
                <a:gd name="connsiteX129" fmla="*/ 7842763 w 12346893"/>
                <a:gd name="connsiteY129" fmla="*/ 455635 h 812606"/>
                <a:gd name="connsiteX130" fmla="*/ 7402933 w 12346893"/>
                <a:gd name="connsiteY130" fmla="*/ 168309 h 812606"/>
                <a:gd name="connsiteX131" fmla="*/ 6979871 w 12346893"/>
                <a:gd name="connsiteY131" fmla="*/ 428742 h 812606"/>
                <a:gd name="connsiteX132" fmla="*/ 6979620 w 12346893"/>
                <a:gd name="connsiteY132" fmla="*/ 429151 h 812606"/>
                <a:gd name="connsiteX133" fmla="*/ 6978128 w 12346893"/>
                <a:gd name="connsiteY133" fmla="*/ 432245 h 812606"/>
                <a:gd name="connsiteX134" fmla="*/ 6951342 w 12346893"/>
                <a:gd name="connsiteY134" fmla="*/ 480215 h 812606"/>
                <a:gd name="connsiteX135" fmla="*/ 6938086 w 12346893"/>
                <a:gd name="connsiteY135" fmla="*/ 500850 h 812606"/>
                <a:gd name="connsiteX136" fmla="*/ 6920597 w 12346893"/>
                <a:gd name="connsiteY136" fmla="*/ 541286 h 812606"/>
                <a:gd name="connsiteX137" fmla="*/ 6928288 w 12346893"/>
                <a:gd name="connsiteY137" fmla="*/ 516102 h 812606"/>
                <a:gd name="connsiteX138" fmla="*/ 6922178 w 12346893"/>
                <a:gd name="connsiteY138" fmla="*/ 525614 h 812606"/>
                <a:gd name="connsiteX139" fmla="*/ 6430427 w 12346893"/>
                <a:gd name="connsiteY139" fmla="*/ 812604 h 812606"/>
                <a:gd name="connsiteX140" fmla="*/ 6059999 w 12346893"/>
                <a:gd name="connsiteY140" fmla="*/ 664008 h 812606"/>
                <a:gd name="connsiteX141" fmla="*/ 6011793 w 12346893"/>
                <a:gd name="connsiteY141" fmla="*/ 616669 h 812606"/>
                <a:gd name="connsiteX142" fmla="*/ 6007479 w 12346893"/>
                <a:gd name="connsiteY142" fmla="*/ 625293 h 812606"/>
                <a:gd name="connsiteX143" fmla="*/ 5997944 w 12346893"/>
                <a:gd name="connsiteY143" fmla="*/ 607628 h 812606"/>
                <a:gd name="connsiteX144" fmla="*/ 5558114 w 12346893"/>
                <a:gd name="connsiteY144" fmla="*/ 320302 h 812606"/>
                <a:gd name="connsiteX145" fmla="*/ 5292505 w 12346893"/>
                <a:gd name="connsiteY145" fmla="*/ 411089 h 812606"/>
                <a:gd name="connsiteX146" fmla="*/ 5247300 w 12346893"/>
                <a:gd name="connsiteY146" fmla="*/ 448999 h 812606"/>
                <a:gd name="connsiteX147" fmla="*/ 5241724 w 12346893"/>
                <a:gd name="connsiteY147" fmla="*/ 456075 h 812606"/>
                <a:gd name="connsiteX148" fmla="*/ 5207594 w 12346893"/>
                <a:gd name="connsiteY148" fmla="*/ 488913 h 812606"/>
                <a:gd name="connsiteX149" fmla="*/ 5182522 w 12346893"/>
                <a:gd name="connsiteY149" fmla="*/ 515952 h 812606"/>
                <a:gd name="connsiteX150" fmla="*/ 5129799 w 12346893"/>
                <a:gd name="connsiteY150" fmla="*/ 553930 h 812606"/>
                <a:gd name="connsiteX151" fmla="*/ 5088520 w 12346893"/>
                <a:gd name="connsiteY151" fmla="*/ 583208 h 812606"/>
                <a:gd name="connsiteX152" fmla="*/ 4814948 w 12346893"/>
                <a:gd name="connsiteY152" fmla="*/ 660613 h 812606"/>
                <a:gd name="connsiteX153" fmla="*/ 4444521 w 12346893"/>
                <a:gd name="connsiteY153" fmla="*/ 512017 h 812606"/>
                <a:gd name="connsiteX154" fmla="*/ 4396314 w 12346893"/>
                <a:gd name="connsiteY154" fmla="*/ 464678 h 812606"/>
                <a:gd name="connsiteX155" fmla="*/ 4392001 w 12346893"/>
                <a:gd name="connsiteY155" fmla="*/ 473301 h 812606"/>
                <a:gd name="connsiteX156" fmla="*/ 4382465 w 12346893"/>
                <a:gd name="connsiteY156" fmla="*/ 455637 h 812606"/>
                <a:gd name="connsiteX157" fmla="*/ 3942636 w 12346893"/>
                <a:gd name="connsiteY157" fmla="*/ 168311 h 812606"/>
                <a:gd name="connsiteX158" fmla="*/ 3519574 w 12346893"/>
                <a:gd name="connsiteY158" fmla="*/ 428744 h 812606"/>
                <a:gd name="connsiteX159" fmla="*/ 3519322 w 12346893"/>
                <a:gd name="connsiteY159" fmla="*/ 429153 h 812606"/>
                <a:gd name="connsiteX160" fmla="*/ 3517830 w 12346893"/>
                <a:gd name="connsiteY160" fmla="*/ 432247 h 812606"/>
                <a:gd name="connsiteX161" fmla="*/ 3491044 w 12346893"/>
                <a:gd name="connsiteY161" fmla="*/ 480217 h 812606"/>
                <a:gd name="connsiteX162" fmla="*/ 3477788 w 12346893"/>
                <a:gd name="connsiteY162" fmla="*/ 500852 h 812606"/>
                <a:gd name="connsiteX163" fmla="*/ 3460299 w 12346893"/>
                <a:gd name="connsiteY163" fmla="*/ 541288 h 812606"/>
                <a:gd name="connsiteX164" fmla="*/ 3467991 w 12346893"/>
                <a:gd name="connsiteY164" fmla="*/ 516104 h 812606"/>
                <a:gd name="connsiteX165" fmla="*/ 3461880 w 12346893"/>
                <a:gd name="connsiteY165" fmla="*/ 525616 h 812606"/>
                <a:gd name="connsiteX166" fmla="*/ 2970129 w 12346893"/>
                <a:gd name="connsiteY166" fmla="*/ 812606 h 812606"/>
                <a:gd name="connsiteX167" fmla="*/ 2599702 w 12346893"/>
                <a:gd name="connsiteY167" fmla="*/ 664010 h 812606"/>
                <a:gd name="connsiteX168" fmla="*/ 2551495 w 12346893"/>
                <a:gd name="connsiteY168" fmla="*/ 616671 h 812606"/>
                <a:gd name="connsiteX169" fmla="*/ 2547182 w 12346893"/>
                <a:gd name="connsiteY169" fmla="*/ 625295 h 812606"/>
                <a:gd name="connsiteX170" fmla="*/ 2537646 w 12346893"/>
                <a:gd name="connsiteY170" fmla="*/ 607630 h 812606"/>
                <a:gd name="connsiteX171" fmla="*/ 2097817 w 12346893"/>
                <a:gd name="connsiteY171" fmla="*/ 320304 h 812606"/>
                <a:gd name="connsiteX172" fmla="*/ 1832207 w 12346893"/>
                <a:gd name="connsiteY172" fmla="*/ 411091 h 812606"/>
                <a:gd name="connsiteX173" fmla="*/ 1722225 w 12346893"/>
                <a:gd name="connsiteY173" fmla="*/ 515954 h 812606"/>
                <a:gd name="connsiteX174" fmla="*/ 1669501 w 12346893"/>
                <a:gd name="connsiteY174" fmla="*/ 553933 h 812606"/>
                <a:gd name="connsiteX175" fmla="*/ 1628223 w 12346893"/>
                <a:gd name="connsiteY175" fmla="*/ 583210 h 812606"/>
                <a:gd name="connsiteX176" fmla="*/ 1354650 w 12346893"/>
                <a:gd name="connsiteY176" fmla="*/ 660615 h 812606"/>
                <a:gd name="connsiteX177" fmla="*/ 984223 w 12346893"/>
                <a:gd name="connsiteY177" fmla="*/ 512019 h 812606"/>
                <a:gd name="connsiteX178" fmla="*/ 936017 w 12346893"/>
                <a:gd name="connsiteY178" fmla="*/ 464680 h 812606"/>
                <a:gd name="connsiteX179" fmla="*/ 931703 w 12346893"/>
                <a:gd name="connsiteY179" fmla="*/ 473303 h 812606"/>
                <a:gd name="connsiteX180" fmla="*/ 922167 w 12346893"/>
                <a:gd name="connsiteY180" fmla="*/ 455639 h 812606"/>
                <a:gd name="connsiteX181" fmla="*/ 482338 w 12346893"/>
                <a:gd name="connsiteY181" fmla="*/ 168313 h 812606"/>
                <a:gd name="connsiteX182" fmla="*/ 59276 w 12346893"/>
                <a:gd name="connsiteY182" fmla="*/ 428746 h 812606"/>
                <a:gd name="connsiteX183" fmla="*/ 59024 w 12346893"/>
                <a:gd name="connsiteY183" fmla="*/ 429155 h 812606"/>
                <a:gd name="connsiteX184" fmla="*/ 30746 w 12346893"/>
                <a:gd name="connsiteY184" fmla="*/ 480219 h 812606"/>
                <a:gd name="connsiteX185" fmla="*/ 1 w 12346893"/>
                <a:gd name="connsiteY185" fmla="*/ 541290 h 812606"/>
                <a:gd name="connsiteX186" fmla="*/ 247794 w 12346893"/>
                <a:gd name="connsiteY186" fmla="*/ 397912 h 812606"/>
                <a:gd name="connsiteX0" fmla="*/ 90434 w 12346891"/>
                <a:gd name="connsiteY0" fmla="*/ 332394 h 812606"/>
                <a:gd name="connsiteX1" fmla="*/ 121179 w 12346891"/>
                <a:gd name="connsiteY1" fmla="*/ 271323 h 812606"/>
                <a:gd name="connsiteX2" fmla="*/ 113487 w 12346891"/>
                <a:gd name="connsiteY2" fmla="*/ 296507 h 812606"/>
                <a:gd name="connsiteX3" fmla="*/ 119597 w 12346891"/>
                <a:gd name="connsiteY3" fmla="*/ 286995 h 812606"/>
                <a:gd name="connsiteX4" fmla="*/ 611349 w 12346891"/>
                <a:gd name="connsiteY4" fmla="*/ 5 h 812606"/>
                <a:gd name="connsiteX5" fmla="*/ 981776 w 12346891"/>
                <a:gd name="connsiteY5" fmla="*/ 148601 h 812606"/>
                <a:gd name="connsiteX6" fmla="*/ 1029982 w 12346891"/>
                <a:gd name="connsiteY6" fmla="*/ 195940 h 812606"/>
                <a:gd name="connsiteX7" fmla="*/ 1034296 w 12346891"/>
                <a:gd name="connsiteY7" fmla="*/ 187316 h 812606"/>
                <a:gd name="connsiteX8" fmla="*/ 1043832 w 12346891"/>
                <a:gd name="connsiteY8" fmla="*/ 204981 h 812606"/>
                <a:gd name="connsiteX9" fmla="*/ 1483661 w 12346891"/>
                <a:gd name="connsiteY9" fmla="*/ 492306 h 812606"/>
                <a:gd name="connsiteX10" fmla="*/ 1749271 w 12346891"/>
                <a:gd name="connsiteY10" fmla="*/ 401519 h 812606"/>
                <a:gd name="connsiteX11" fmla="*/ 1794475 w 12346891"/>
                <a:gd name="connsiteY11" fmla="*/ 363610 h 812606"/>
                <a:gd name="connsiteX12" fmla="*/ 1800052 w 12346891"/>
                <a:gd name="connsiteY12" fmla="*/ 356534 h 812606"/>
                <a:gd name="connsiteX13" fmla="*/ 1911977 w 12346891"/>
                <a:gd name="connsiteY13" fmla="*/ 258678 h 812606"/>
                <a:gd name="connsiteX14" fmla="*/ 1953255 w 12346891"/>
                <a:gd name="connsiteY14" fmla="*/ 229401 h 812606"/>
                <a:gd name="connsiteX15" fmla="*/ 2226828 w 12346891"/>
                <a:gd name="connsiteY15" fmla="*/ 151996 h 812606"/>
                <a:gd name="connsiteX16" fmla="*/ 2597255 w 12346891"/>
                <a:gd name="connsiteY16" fmla="*/ 300592 h 812606"/>
                <a:gd name="connsiteX17" fmla="*/ 2645461 w 12346891"/>
                <a:gd name="connsiteY17" fmla="*/ 347931 h 812606"/>
                <a:gd name="connsiteX18" fmla="*/ 2649775 w 12346891"/>
                <a:gd name="connsiteY18" fmla="*/ 339308 h 812606"/>
                <a:gd name="connsiteX19" fmla="*/ 2659311 w 12346891"/>
                <a:gd name="connsiteY19" fmla="*/ 356972 h 812606"/>
                <a:gd name="connsiteX20" fmla="*/ 3099140 w 12346891"/>
                <a:gd name="connsiteY20" fmla="*/ 644298 h 812606"/>
                <a:gd name="connsiteX21" fmla="*/ 3522202 w 12346891"/>
                <a:gd name="connsiteY21" fmla="*/ 383865 h 812606"/>
                <a:gd name="connsiteX22" fmla="*/ 3522454 w 12346891"/>
                <a:gd name="connsiteY22" fmla="*/ 383456 h 812606"/>
                <a:gd name="connsiteX23" fmla="*/ 3550732 w 12346891"/>
                <a:gd name="connsiteY23" fmla="*/ 332392 h 812606"/>
                <a:gd name="connsiteX24" fmla="*/ 3581477 w 12346891"/>
                <a:gd name="connsiteY24" fmla="*/ 271321 h 812606"/>
                <a:gd name="connsiteX25" fmla="*/ 3573785 w 12346891"/>
                <a:gd name="connsiteY25" fmla="*/ 296505 h 812606"/>
                <a:gd name="connsiteX26" fmla="*/ 3579895 w 12346891"/>
                <a:gd name="connsiteY26" fmla="*/ 286993 h 812606"/>
                <a:gd name="connsiteX27" fmla="*/ 4071647 w 12346891"/>
                <a:gd name="connsiteY27" fmla="*/ 3 h 812606"/>
                <a:gd name="connsiteX28" fmla="*/ 4442074 w 12346891"/>
                <a:gd name="connsiteY28" fmla="*/ 148599 h 812606"/>
                <a:gd name="connsiteX29" fmla="*/ 4490280 w 12346891"/>
                <a:gd name="connsiteY29" fmla="*/ 195938 h 812606"/>
                <a:gd name="connsiteX30" fmla="*/ 4494594 w 12346891"/>
                <a:gd name="connsiteY30" fmla="*/ 187314 h 812606"/>
                <a:gd name="connsiteX31" fmla="*/ 4504130 w 12346891"/>
                <a:gd name="connsiteY31" fmla="*/ 204979 h 812606"/>
                <a:gd name="connsiteX32" fmla="*/ 4943959 w 12346891"/>
                <a:gd name="connsiteY32" fmla="*/ 492304 h 812606"/>
                <a:gd name="connsiteX33" fmla="*/ 5209569 w 12346891"/>
                <a:gd name="connsiteY33" fmla="*/ 401517 h 812606"/>
                <a:gd name="connsiteX34" fmla="*/ 5254773 w 12346891"/>
                <a:gd name="connsiteY34" fmla="*/ 363608 h 812606"/>
                <a:gd name="connsiteX35" fmla="*/ 5260350 w 12346891"/>
                <a:gd name="connsiteY35" fmla="*/ 356532 h 812606"/>
                <a:gd name="connsiteX36" fmla="*/ 5294479 w 12346891"/>
                <a:gd name="connsiteY36" fmla="*/ 323694 h 812606"/>
                <a:gd name="connsiteX37" fmla="*/ 5319551 w 12346891"/>
                <a:gd name="connsiteY37" fmla="*/ 296655 h 812606"/>
                <a:gd name="connsiteX38" fmla="*/ 5408612 w 12346891"/>
                <a:gd name="connsiteY38" fmla="*/ 177228 h 812606"/>
                <a:gd name="connsiteX39" fmla="*/ 5372274 w 12346891"/>
                <a:gd name="connsiteY39" fmla="*/ 258677 h 812606"/>
                <a:gd name="connsiteX40" fmla="*/ 5413553 w 12346891"/>
                <a:gd name="connsiteY40" fmla="*/ 229399 h 812606"/>
                <a:gd name="connsiteX41" fmla="*/ 5687126 w 12346891"/>
                <a:gd name="connsiteY41" fmla="*/ 151994 h 812606"/>
                <a:gd name="connsiteX42" fmla="*/ 6057553 w 12346891"/>
                <a:gd name="connsiteY42" fmla="*/ 300590 h 812606"/>
                <a:gd name="connsiteX43" fmla="*/ 6105759 w 12346891"/>
                <a:gd name="connsiteY43" fmla="*/ 347929 h 812606"/>
                <a:gd name="connsiteX44" fmla="*/ 6110073 w 12346891"/>
                <a:gd name="connsiteY44" fmla="*/ 339306 h 812606"/>
                <a:gd name="connsiteX45" fmla="*/ 6119609 w 12346891"/>
                <a:gd name="connsiteY45" fmla="*/ 356970 h 812606"/>
                <a:gd name="connsiteX46" fmla="*/ 6559437 w 12346891"/>
                <a:gd name="connsiteY46" fmla="*/ 644296 h 812606"/>
                <a:gd name="connsiteX47" fmla="*/ 6982500 w 12346891"/>
                <a:gd name="connsiteY47" fmla="*/ 383863 h 812606"/>
                <a:gd name="connsiteX48" fmla="*/ 6982751 w 12346891"/>
                <a:gd name="connsiteY48" fmla="*/ 383454 h 812606"/>
                <a:gd name="connsiteX49" fmla="*/ 6984244 w 12346891"/>
                <a:gd name="connsiteY49" fmla="*/ 380360 h 812606"/>
                <a:gd name="connsiteX50" fmla="*/ 7011030 w 12346891"/>
                <a:gd name="connsiteY50" fmla="*/ 332390 h 812606"/>
                <a:gd name="connsiteX51" fmla="*/ 7024284 w 12346891"/>
                <a:gd name="connsiteY51" fmla="*/ 311755 h 812606"/>
                <a:gd name="connsiteX52" fmla="*/ 7041775 w 12346891"/>
                <a:gd name="connsiteY52" fmla="*/ 271319 h 812606"/>
                <a:gd name="connsiteX53" fmla="*/ 7034083 w 12346891"/>
                <a:gd name="connsiteY53" fmla="*/ 296503 h 812606"/>
                <a:gd name="connsiteX54" fmla="*/ 7040193 w 12346891"/>
                <a:gd name="connsiteY54" fmla="*/ 286991 h 812606"/>
                <a:gd name="connsiteX55" fmla="*/ 7531945 w 12346891"/>
                <a:gd name="connsiteY55" fmla="*/ 1 h 812606"/>
                <a:gd name="connsiteX56" fmla="*/ 7902372 w 12346891"/>
                <a:gd name="connsiteY56" fmla="*/ 148597 h 812606"/>
                <a:gd name="connsiteX57" fmla="*/ 7950578 w 12346891"/>
                <a:gd name="connsiteY57" fmla="*/ 195936 h 812606"/>
                <a:gd name="connsiteX58" fmla="*/ 7954892 w 12346891"/>
                <a:gd name="connsiteY58" fmla="*/ 187312 h 812606"/>
                <a:gd name="connsiteX59" fmla="*/ 7964428 w 12346891"/>
                <a:gd name="connsiteY59" fmla="*/ 204977 h 812606"/>
                <a:gd name="connsiteX60" fmla="*/ 8404256 w 12346891"/>
                <a:gd name="connsiteY60" fmla="*/ 492302 h 812606"/>
                <a:gd name="connsiteX61" fmla="*/ 8669867 w 12346891"/>
                <a:gd name="connsiteY61" fmla="*/ 401515 h 812606"/>
                <a:gd name="connsiteX62" fmla="*/ 8715074 w 12346891"/>
                <a:gd name="connsiteY62" fmla="*/ 363604 h 812606"/>
                <a:gd name="connsiteX63" fmla="*/ 8720648 w 12346891"/>
                <a:gd name="connsiteY63" fmla="*/ 356531 h 812606"/>
                <a:gd name="connsiteX64" fmla="*/ 8754768 w 12346891"/>
                <a:gd name="connsiteY64" fmla="*/ 323702 h 812606"/>
                <a:gd name="connsiteX65" fmla="*/ 8779849 w 12346891"/>
                <a:gd name="connsiteY65" fmla="*/ 296653 h 812606"/>
                <a:gd name="connsiteX66" fmla="*/ 8869084 w 12346891"/>
                <a:gd name="connsiteY66" fmla="*/ 159809 h 812606"/>
                <a:gd name="connsiteX67" fmla="*/ 8886594 w 12346891"/>
                <a:gd name="connsiteY67" fmla="*/ 119325 h 812606"/>
                <a:gd name="connsiteX68" fmla="*/ 8868910 w 12346891"/>
                <a:gd name="connsiteY68" fmla="*/ 177226 h 812606"/>
                <a:gd name="connsiteX69" fmla="*/ 8832571 w 12346891"/>
                <a:gd name="connsiteY69" fmla="*/ 258676 h 812606"/>
                <a:gd name="connsiteX70" fmla="*/ 8873851 w 12346891"/>
                <a:gd name="connsiteY70" fmla="*/ 229399 h 812606"/>
                <a:gd name="connsiteX71" fmla="*/ 9147424 w 12346891"/>
                <a:gd name="connsiteY71" fmla="*/ 151993 h 812606"/>
                <a:gd name="connsiteX72" fmla="*/ 9517851 w 12346891"/>
                <a:gd name="connsiteY72" fmla="*/ 300589 h 812606"/>
                <a:gd name="connsiteX73" fmla="*/ 9566057 w 12346891"/>
                <a:gd name="connsiteY73" fmla="*/ 347928 h 812606"/>
                <a:gd name="connsiteX74" fmla="*/ 9570371 w 12346891"/>
                <a:gd name="connsiteY74" fmla="*/ 339305 h 812606"/>
                <a:gd name="connsiteX75" fmla="*/ 9579906 w 12346891"/>
                <a:gd name="connsiteY75" fmla="*/ 356969 h 812606"/>
                <a:gd name="connsiteX76" fmla="*/ 10019736 w 12346891"/>
                <a:gd name="connsiteY76" fmla="*/ 644295 h 812606"/>
                <a:gd name="connsiteX77" fmla="*/ 10442798 w 12346891"/>
                <a:gd name="connsiteY77" fmla="*/ 383862 h 812606"/>
                <a:gd name="connsiteX78" fmla="*/ 10443050 w 12346891"/>
                <a:gd name="connsiteY78" fmla="*/ 383453 h 812606"/>
                <a:gd name="connsiteX79" fmla="*/ 10444542 w 12346891"/>
                <a:gd name="connsiteY79" fmla="*/ 380359 h 812606"/>
                <a:gd name="connsiteX80" fmla="*/ 10471328 w 12346891"/>
                <a:gd name="connsiteY80" fmla="*/ 332389 h 812606"/>
                <a:gd name="connsiteX81" fmla="*/ 10484583 w 12346891"/>
                <a:gd name="connsiteY81" fmla="*/ 311754 h 812606"/>
                <a:gd name="connsiteX82" fmla="*/ 10502072 w 12346891"/>
                <a:gd name="connsiteY82" fmla="*/ 271318 h 812606"/>
                <a:gd name="connsiteX83" fmla="*/ 10494381 w 12346891"/>
                <a:gd name="connsiteY83" fmla="*/ 296502 h 812606"/>
                <a:gd name="connsiteX84" fmla="*/ 10500491 w 12346891"/>
                <a:gd name="connsiteY84" fmla="*/ 286990 h 812606"/>
                <a:gd name="connsiteX85" fmla="*/ 10992243 w 12346891"/>
                <a:gd name="connsiteY85" fmla="*/ 0 h 812606"/>
                <a:gd name="connsiteX86" fmla="*/ 11362670 w 12346891"/>
                <a:gd name="connsiteY86" fmla="*/ 148596 h 812606"/>
                <a:gd name="connsiteX87" fmla="*/ 11410876 w 12346891"/>
                <a:gd name="connsiteY87" fmla="*/ 195935 h 812606"/>
                <a:gd name="connsiteX88" fmla="*/ 11415190 w 12346891"/>
                <a:gd name="connsiteY88" fmla="*/ 187311 h 812606"/>
                <a:gd name="connsiteX89" fmla="*/ 11424726 w 12346891"/>
                <a:gd name="connsiteY89" fmla="*/ 204976 h 812606"/>
                <a:gd name="connsiteX90" fmla="*/ 11864555 w 12346891"/>
                <a:gd name="connsiteY90" fmla="*/ 492302 h 812606"/>
                <a:gd name="connsiteX91" fmla="*/ 12329382 w 12346891"/>
                <a:gd name="connsiteY91" fmla="*/ 159808 h 812606"/>
                <a:gd name="connsiteX92" fmla="*/ 12346891 w 12346891"/>
                <a:gd name="connsiteY92" fmla="*/ 119324 h 812606"/>
                <a:gd name="connsiteX93" fmla="*/ 12329208 w 12346891"/>
                <a:gd name="connsiteY93" fmla="*/ 177225 h 812606"/>
                <a:gd name="connsiteX94" fmla="*/ 11735542 w 12346891"/>
                <a:gd name="connsiteY94" fmla="*/ 660610 h 812606"/>
                <a:gd name="connsiteX95" fmla="*/ 11365115 w 12346891"/>
                <a:gd name="connsiteY95" fmla="*/ 512014 h 812606"/>
                <a:gd name="connsiteX96" fmla="*/ 11316909 w 12346891"/>
                <a:gd name="connsiteY96" fmla="*/ 464675 h 812606"/>
                <a:gd name="connsiteX97" fmla="*/ 11312594 w 12346891"/>
                <a:gd name="connsiteY97" fmla="*/ 473298 h 812606"/>
                <a:gd name="connsiteX98" fmla="*/ 11303059 w 12346891"/>
                <a:gd name="connsiteY98" fmla="*/ 455634 h 812606"/>
                <a:gd name="connsiteX99" fmla="*/ 10863230 w 12346891"/>
                <a:gd name="connsiteY99" fmla="*/ 168308 h 812606"/>
                <a:gd name="connsiteX100" fmla="*/ 10440168 w 12346891"/>
                <a:gd name="connsiteY100" fmla="*/ 428741 h 812606"/>
                <a:gd name="connsiteX101" fmla="*/ 10439916 w 12346891"/>
                <a:gd name="connsiteY101" fmla="*/ 429150 h 812606"/>
                <a:gd name="connsiteX102" fmla="*/ 10438424 w 12346891"/>
                <a:gd name="connsiteY102" fmla="*/ 432244 h 812606"/>
                <a:gd name="connsiteX103" fmla="*/ 10411637 w 12346891"/>
                <a:gd name="connsiteY103" fmla="*/ 480214 h 812606"/>
                <a:gd name="connsiteX104" fmla="*/ 10398383 w 12346891"/>
                <a:gd name="connsiteY104" fmla="*/ 500849 h 812606"/>
                <a:gd name="connsiteX105" fmla="*/ 10380893 w 12346891"/>
                <a:gd name="connsiteY105" fmla="*/ 541285 h 812606"/>
                <a:gd name="connsiteX106" fmla="*/ 10388584 w 12346891"/>
                <a:gd name="connsiteY106" fmla="*/ 516101 h 812606"/>
                <a:gd name="connsiteX107" fmla="*/ 10382475 w 12346891"/>
                <a:gd name="connsiteY107" fmla="*/ 525613 h 812606"/>
                <a:gd name="connsiteX108" fmla="*/ 9890722 w 12346891"/>
                <a:gd name="connsiteY108" fmla="*/ 812603 h 812606"/>
                <a:gd name="connsiteX109" fmla="*/ 9520295 w 12346891"/>
                <a:gd name="connsiteY109" fmla="*/ 664007 h 812606"/>
                <a:gd name="connsiteX110" fmla="*/ 9472089 w 12346891"/>
                <a:gd name="connsiteY110" fmla="*/ 616668 h 812606"/>
                <a:gd name="connsiteX111" fmla="*/ 9467775 w 12346891"/>
                <a:gd name="connsiteY111" fmla="*/ 625292 h 812606"/>
                <a:gd name="connsiteX112" fmla="*/ 9458240 w 12346891"/>
                <a:gd name="connsiteY112" fmla="*/ 607627 h 812606"/>
                <a:gd name="connsiteX113" fmla="*/ 9018411 w 12346891"/>
                <a:gd name="connsiteY113" fmla="*/ 320302 h 812606"/>
                <a:gd name="connsiteX114" fmla="*/ 8752800 w 12346891"/>
                <a:gd name="connsiteY114" fmla="*/ 411089 h 812606"/>
                <a:gd name="connsiteX115" fmla="*/ 8707593 w 12346891"/>
                <a:gd name="connsiteY115" fmla="*/ 449000 h 812606"/>
                <a:gd name="connsiteX116" fmla="*/ 8702020 w 12346891"/>
                <a:gd name="connsiteY116" fmla="*/ 456073 h 812606"/>
                <a:gd name="connsiteX117" fmla="*/ 8667899 w 12346891"/>
                <a:gd name="connsiteY117" fmla="*/ 488902 h 812606"/>
                <a:gd name="connsiteX118" fmla="*/ 8642818 w 12346891"/>
                <a:gd name="connsiteY118" fmla="*/ 515951 h 812606"/>
                <a:gd name="connsiteX119" fmla="*/ 8553583 w 12346891"/>
                <a:gd name="connsiteY119" fmla="*/ 652795 h 812606"/>
                <a:gd name="connsiteX120" fmla="*/ 8536073 w 12346891"/>
                <a:gd name="connsiteY120" fmla="*/ 693279 h 812606"/>
                <a:gd name="connsiteX121" fmla="*/ 8553757 w 12346891"/>
                <a:gd name="connsiteY121" fmla="*/ 635378 h 812606"/>
                <a:gd name="connsiteX122" fmla="*/ 8590096 w 12346891"/>
                <a:gd name="connsiteY122" fmla="*/ 553928 h 812606"/>
                <a:gd name="connsiteX123" fmla="*/ 8548816 w 12346891"/>
                <a:gd name="connsiteY123" fmla="*/ 583206 h 812606"/>
                <a:gd name="connsiteX124" fmla="*/ 8275244 w 12346891"/>
                <a:gd name="connsiteY124" fmla="*/ 660611 h 812606"/>
                <a:gd name="connsiteX125" fmla="*/ 7904817 w 12346891"/>
                <a:gd name="connsiteY125" fmla="*/ 512015 h 812606"/>
                <a:gd name="connsiteX126" fmla="*/ 7856610 w 12346891"/>
                <a:gd name="connsiteY126" fmla="*/ 464676 h 812606"/>
                <a:gd name="connsiteX127" fmla="*/ 7852297 w 12346891"/>
                <a:gd name="connsiteY127" fmla="*/ 473299 h 812606"/>
                <a:gd name="connsiteX128" fmla="*/ 7842761 w 12346891"/>
                <a:gd name="connsiteY128" fmla="*/ 455635 h 812606"/>
                <a:gd name="connsiteX129" fmla="*/ 7402931 w 12346891"/>
                <a:gd name="connsiteY129" fmla="*/ 168309 h 812606"/>
                <a:gd name="connsiteX130" fmla="*/ 6979869 w 12346891"/>
                <a:gd name="connsiteY130" fmla="*/ 428742 h 812606"/>
                <a:gd name="connsiteX131" fmla="*/ 6979618 w 12346891"/>
                <a:gd name="connsiteY131" fmla="*/ 429151 h 812606"/>
                <a:gd name="connsiteX132" fmla="*/ 6978126 w 12346891"/>
                <a:gd name="connsiteY132" fmla="*/ 432245 h 812606"/>
                <a:gd name="connsiteX133" fmla="*/ 6951340 w 12346891"/>
                <a:gd name="connsiteY133" fmla="*/ 480215 h 812606"/>
                <a:gd name="connsiteX134" fmla="*/ 6938084 w 12346891"/>
                <a:gd name="connsiteY134" fmla="*/ 500850 h 812606"/>
                <a:gd name="connsiteX135" fmla="*/ 6920595 w 12346891"/>
                <a:gd name="connsiteY135" fmla="*/ 541286 h 812606"/>
                <a:gd name="connsiteX136" fmla="*/ 6928286 w 12346891"/>
                <a:gd name="connsiteY136" fmla="*/ 516102 h 812606"/>
                <a:gd name="connsiteX137" fmla="*/ 6922176 w 12346891"/>
                <a:gd name="connsiteY137" fmla="*/ 525614 h 812606"/>
                <a:gd name="connsiteX138" fmla="*/ 6430425 w 12346891"/>
                <a:gd name="connsiteY138" fmla="*/ 812604 h 812606"/>
                <a:gd name="connsiteX139" fmla="*/ 6059997 w 12346891"/>
                <a:gd name="connsiteY139" fmla="*/ 664008 h 812606"/>
                <a:gd name="connsiteX140" fmla="*/ 6011791 w 12346891"/>
                <a:gd name="connsiteY140" fmla="*/ 616669 h 812606"/>
                <a:gd name="connsiteX141" fmla="*/ 6007477 w 12346891"/>
                <a:gd name="connsiteY141" fmla="*/ 625293 h 812606"/>
                <a:gd name="connsiteX142" fmla="*/ 5997942 w 12346891"/>
                <a:gd name="connsiteY142" fmla="*/ 607628 h 812606"/>
                <a:gd name="connsiteX143" fmla="*/ 5558112 w 12346891"/>
                <a:gd name="connsiteY143" fmla="*/ 320302 h 812606"/>
                <a:gd name="connsiteX144" fmla="*/ 5292503 w 12346891"/>
                <a:gd name="connsiteY144" fmla="*/ 411089 h 812606"/>
                <a:gd name="connsiteX145" fmla="*/ 5247298 w 12346891"/>
                <a:gd name="connsiteY145" fmla="*/ 448999 h 812606"/>
                <a:gd name="connsiteX146" fmla="*/ 5241722 w 12346891"/>
                <a:gd name="connsiteY146" fmla="*/ 456075 h 812606"/>
                <a:gd name="connsiteX147" fmla="*/ 5207592 w 12346891"/>
                <a:gd name="connsiteY147" fmla="*/ 488913 h 812606"/>
                <a:gd name="connsiteX148" fmla="*/ 5182520 w 12346891"/>
                <a:gd name="connsiteY148" fmla="*/ 515952 h 812606"/>
                <a:gd name="connsiteX149" fmla="*/ 5129797 w 12346891"/>
                <a:gd name="connsiteY149" fmla="*/ 553930 h 812606"/>
                <a:gd name="connsiteX150" fmla="*/ 5088518 w 12346891"/>
                <a:gd name="connsiteY150" fmla="*/ 583208 h 812606"/>
                <a:gd name="connsiteX151" fmla="*/ 4814946 w 12346891"/>
                <a:gd name="connsiteY151" fmla="*/ 660613 h 812606"/>
                <a:gd name="connsiteX152" fmla="*/ 4444519 w 12346891"/>
                <a:gd name="connsiteY152" fmla="*/ 512017 h 812606"/>
                <a:gd name="connsiteX153" fmla="*/ 4396312 w 12346891"/>
                <a:gd name="connsiteY153" fmla="*/ 464678 h 812606"/>
                <a:gd name="connsiteX154" fmla="*/ 4391999 w 12346891"/>
                <a:gd name="connsiteY154" fmla="*/ 473301 h 812606"/>
                <a:gd name="connsiteX155" fmla="*/ 4382463 w 12346891"/>
                <a:gd name="connsiteY155" fmla="*/ 455637 h 812606"/>
                <a:gd name="connsiteX156" fmla="*/ 3942634 w 12346891"/>
                <a:gd name="connsiteY156" fmla="*/ 168311 h 812606"/>
                <a:gd name="connsiteX157" fmla="*/ 3519572 w 12346891"/>
                <a:gd name="connsiteY157" fmla="*/ 428744 h 812606"/>
                <a:gd name="connsiteX158" fmla="*/ 3519320 w 12346891"/>
                <a:gd name="connsiteY158" fmla="*/ 429153 h 812606"/>
                <a:gd name="connsiteX159" fmla="*/ 3517828 w 12346891"/>
                <a:gd name="connsiteY159" fmla="*/ 432247 h 812606"/>
                <a:gd name="connsiteX160" fmla="*/ 3491042 w 12346891"/>
                <a:gd name="connsiteY160" fmla="*/ 480217 h 812606"/>
                <a:gd name="connsiteX161" fmla="*/ 3477786 w 12346891"/>
                <a:gd name="connsiteY161" fmla="*/ 500852 h 812606"/>
                <a:gd name="connsiteX162" fmla="*/ 3460297 w 12346891"/>
                <a:gd name="connsiteY162" fmla="*/ 541288 h 812606"/>
                <a:gd name="connsiteX163" fmla="*/ 3467989 w 12346891"/>
                <a:gd name="connsiteY163" fmla="*/ 516104 h 812606"/>
                <a:gd name="connsiteX164" fmla="*/ 3461878 w 12346891"/>
                <a:gd name="connsiteY164" fmla="*/ 525616 h 812606"/>
                <a:gd name="connsiteX165" fmla="*/ 2970127 w 12346891"/>
                <a:gd name="connsiteY165" fmla="*/ 812606 h 812606"/>
                <a:gd name="connsiteX166" fmla="*/ 2599700 w 12346891"/>
                <a:gd name="connsiteY166" fmla="*/ 664010 h 812606"/>
                <a:gd name="connsiteX167" fmla="*/ 2551493 w 12346891"/>
                <a:gd name="connsiteY167" fmla="*/ 616671 h 812606"/>
                <a:gd name="connsiteX168" fmla="*/ 2547180 w 12346891"/>
                <a:gd name="connsiteY168" fmla="*/ 625295 h 812606"/>
                <a:gd name="connsiteX169" fmla="*/ 2537644 w 12346891"/>
                <a:gd name="connsiteY169" fmla="*/ 607630 h 812606"/>
                <a:gd name="connsiteX170" fmla="*/ 2097815 w 12346891"/>
                <a:gd name="connsiteY170" fmla="*/ 320304 h 812606"/>
                <a:gd name="connsiteX171" fmla="*/ 1832205 w 12346891"/>
                <a:gd name="connsiteY171" fmla="*/ 411091 h 812606"/>
                <a:gd name="connsiteX172" fmla="*/ 1722223 w 12346891"/>
                <a:gd name="connsiteY172" fmla="*/ 515954 h 812606"/>
                <a:gd name="connsiteX173" fmla="*/ 1669499 w 12346891"/>
                <a:gd name="connsiteY173" fmla="*/ 553933 h 812606"/>
                <a:gd name="connsiteX174" fmla="*/ 1628221 w 12346891"/>
                <a:gd name="connsiteY174" fmla="*/ 583210 h 812606"/>
                <a:gd name="connsiteX175" fmla="*/ 1354648 w 12346891"/>
                <a:gd name="connsiteY175" fmla="*/ 660615 h 812606"/>
                <a:gd name="connsiteX176" fmla="*/ 984221 w 12346891"/>
                <a:gd name="connsiteY176" fmla="*/ 512019 h 812606"/>
                <a:gd name="connsiteX177" fmla="*/ 936015 w 12346891"/>
                <a:gd name="connsiteY177" fmla="*/ 464680 h 812606"/>
                <a:gd name="connsiteX178" fmla="*/ 931701 w 12346891"/>
                <a:gd name="connsiteY178" fmla="*/ 473303 h 812606"/>
                <a:gd name="connsiteX179" fmla="*/ 922165 w 12346891"/>
                <a:gd name="connsiteY179" fmla="*/ 455639 h 812606"/>
                <a:gd name="connsiteX180" fmla="*/ 482336 w 12346891"/>
                <a:gd name="connsiteY180" fmla="*/ 168313 h 812606"/>
                <a:gd name="connsiteX181" fmla="*/ 59274 w 12346891"/>
                <a:gd name="connsiteY181" fmla="*/ 428746 h 812606"/>
                <a:gd name="connsiteX182" fmla="*/ 59022 w 12346891"/>
                <a:gd name="connsiteY182" fmla="*/ 429155 h 812606"/>
                <a:gd name="connsiteX183" fmla="*/ 30744 w 12346891"/>
                <a:gd name="connsiteY183" fmla="*/ 480219 h 812606"/>
                <a:gd name="connsiteX184" fmla="*/ -1 w 12346891"/>
                <a:gd name="connsiteY184" fmla="*/ 541290 h 812606"/>
                <a:gd name="connsiteX185" fmla="*/ 247792 w 12346891"/>
                <a:gd name="connsiteY185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22456 w 12346893"/>
                <a:gd name="connsiteY21" fmla="*/ 383456 h 812606"/>
                <a:gd name="connsiteX22" fmla="*/ 3550734 w 12346893"/>
                <a:gd name="connsiteY22" fmla="*/ 332392 h 812606"/>
                <a:gd name="connsiteX23" fmla="*/ 3581479 w 12346893"/>
                <a:gd name="connsiteY23" fmla="*/ 271321 h 812606"/>
                <a:gd name="connsiteX24" fmla="*/ 3573787 w 12346893"/>
                <a:gd name="connsiteY24" fmla="*/ 296505 h 812606"/>
                <a:gd name="connsiteX25" fmla="*/ 3579897 w 12346893"/>
                <a:gd name="connsiteY25" fmla="*/ 286993 h 812606"/>
                <a:gd name="connsiteX26" fmla="*/ 4071649 w 12346893"/>
                <a:gd name="connsiteY26" fmla="*/ 3 h 812606"/>
                <a:gd name="connsiteX27" fmla="*/ 4442076 w 12346893"/>
                <a:gd name="connsiteY27" fmla="*/ 148599 h 812606"/>
                <a:gd name="connsiteX28" fmla="*/ 4490282 w 12346893"/>
                <a:gd name="connsiteY28" fmla="*/ 195938 h 812606"/>
                <a:gd name="connsiteX29" fmla="*/ 4494596 w 12346893"/>
                <a:gd name="connsiteY29" fmla="*/ 187314 h 812606"/>
                <a:gd name="connsiteX30" fmla="*/ 4504132 w 12346893"/>
                <a:gd name="connsiteY30" fmla="*/ 204979 h 812606"/>
                <a:gd name="connsiteX31" fmla="*/ 4943961 w 12346893"/>
                <a:gd name="connsiteY31" fmla="*/ 492304 h 812606"/>
                <a:gd name="connsiteX32" fmla="*/ 5209571 w 12346893"/>
                <a:gd name="connsiteY32" fmla="*/ 401517 h 812606"/>
                <a:gd name="connsiteX33" fmla="*/ 5254775 w 12346893"/>
                <a:gd name="connsiteY33" fmla="*/ 363608 h 812606"/>
                <a:gd name="connsiteX34" fmla="*/ 5260352 w 12346893"/>
                <a:gd name="connsiteY34" fmla="*/ 356532 h 812606"/>
                <a:gd name="connsiteX35" fmla="*/ 5294481 w 12346893"/>
                <a:gd name="connsiteY35" fmla="*/ 323694 h 812606"/>
                <a:gd name="connsiteX36" fmla="*/ 5319553 w 12346893"/>
                <a:gd name="connsiteY36" fmla="*/ 296655 h 812606"/>
                <a:gd name="connsiteX37" fmla="*/ 5408614 w 12346893"/>
                <a:gd name="connsiteY37" fmla="*/ 177228 h 812606"/>
                <a:gd name="connsiteX38" fmla="*/ 5372276 w 12346893"/>
                <a:gd name="connsiteY38" fmla="*/ 258677 h 812606"/>
                <a:gd name="connsiteX39" fmla="*/ 5413555 w 12346893"/>
                <a:gd name="connsiteY39" fmla="*/ 229399 h 812606"/>
                <a:gd name="connsiteX40" fmla="*/ 5687128 w 12346893"/>
                <a:gd name="connsiteY40" fmla="*/ 151994 h 812606"/>
                <a:gd name="connsiteX41" fmla="*/ 6057555 w 12346893"/>
                <a:gd name="connsiteY41" fmla="*/ 300590 h 812606"/>
                <a:gd name="connsiteX42" fmla="*/ 6105761 w 12346893"/>
                <a:gd name="connsiteY42" fmla="*/ 347929 h 812606"/>
                <a:gd name="connsiteX43" fmla="*/ 6110075 w 12346893"/>
                <a:gd name="connsiteY43" fmla="*/ 339306 h 812606"/>
                <a:gd name="connsiteX44" fmla="*/ 6119611 w 12346893"/>
                <a:gd name="connsiteY44" fmla="*/ 356970 h 812606"/>
                <a:gd name="connsiteX45" fmla="*/ 6559439 w 12346893"/>
                <a:gd name="connsiteY45" fmla="*/ 644296 h 812606"/>
                <a:gd name="connsiteX46" fmla="*/ 6982502 w 12346893"/>
                <a:gd name="connsiteY46" fmla="*/ 383863 h 812606"/>
                <a:gd name="connsiteX47" fmla="*/ 6982753 w 12346893"/>
                <a:gd name="connsiteY47" fmla="*/ 383454 h 812606"/>
                <a:gd name="connsiteX48" fmla="*/ 6984246 w 12346893"/>
                <a:gd name="connsiteY48" fmla="*/ 380360 h 812606"/>
                <a:gd name="connsiteX49" fmla="*/ 7011032 w 12346893"/>
                <a:gd name="connsiteY49" fmla="*/ 332390 h 812606"/>
                <a:gd name="connsiteX50" fmla="*/ 7024286 w 12346893"/>
                <a:gd name="connsiteY50" fmla="*/ 311755 h 812606"/>
                <a:gd name="connsiteX51" fmla="*/ 7041777 w 12346893"/>
                <a:gd name="connsiteY51" fmla="*/ 271319 h 812606"/>
                <a:gd name="connsiteX52" fmla="*/ 7034085 w 12346893"/>
                <a:gd name="connsiteY52" fmla="*/ 296503 h 812606"/>
                <a:gd name="connsiteX53" fmla="*/ 7040195 w 12346893"/>
                <a:gd name="connsiteY53" fmla="*/ 286991 h 812606"/>
                <a:gd name="connsiteX54" fmla="*/ 7531947 w 12346893"/>
                <a:gd name="connsiteY54" fmla="*/ 1 h 812606"/>
                <a:gd name="connsiteX55" fmla="*/ 7902374 w 12346893"/>
                <a:gd name="connsiteY55" fmla="*/ 148597 h 812606"/>
                <a:gd name="connsiteX56" fmla="*/ 7950580 w 12346893"/>
                <a:gd name="connsiteY56" fmla="*/ 195936 h 812606"/>
                <a:gd name="connsiteX57" fmla="*/ 7954894 w 12346893"/>
                <a:gd name="connsiteY57" fmla="*/ 187312 h 812606"/>
                <a:gd name="connsiteX58" fmla="*/ 7964430 w 12346893"/>
                <a:gd name="connsiteY58" fmla="*/ 204977 h 812606"/>
                <a:gd name="connsiteX59" fmla="*/ 8404258 w 12346893"/>
                <a:gd name="connsiteY59" fmla="*/ 492302 h 812606"/>
                <a:gd name="connsiteX60" fmla="*/ 8669869 w 12346893"/>
                <a:gd name="connsiteY60" fmla="*/ 401515 h 812606"/>
                <a:gd name="connsiteX61" fmla="*/ 8715076 w 12346893"/>
                <a:gd name="connsiteY61" fmla="*/ 363604 h 812606"/>
                <a:gd name="connsiteX62" fmla="*/ 8720650 w 12346893"/>
                <a:gd name="connsiteY62" fmla="*/ 356531 h 812606"/>
                <a:gd name="connsiteX63" fmla="*/ 8754770 w 12346893"/>
                <a:gd name="connsiteY63" fmla="*/ 323702 h 812606"/>
                <a:gd name="connsiteX64" fmla="*/ 8779851 w 12346893"/>
                <a:gd name="connsiteY64" fmla="*/ 296653 h 812606"/>
                <a:gd name="connsiteX65" fmla="*/ 8869086 w 12346893"/>
                <a:gd name="connsiteY65" fmla="*/ 159809 h 812606"/>
                <a:gd name="connsiteX66" fmla="*/ 8886596 w 12346893"/>
                <a:gd name="connsiteY66" fmla="*/ 119325 h 812606"/>
                <a:gd name="connsiteX67" fmla="*/ 8868912 w 12346893"/>
                <a:gd name="connsiteY67" fmla="*/ 177226 h 812606"/>
                <a:gd name="connsiteX68" fmla="*/ 8832573 w 12346893"/>
                <a:gd name="connsiteY68" fmla="*/ 258676 h 812606"/>
                <a:gd name="connsiteX69" fmla="*/ 8873853 w 12346893"/>
                <a:gd name="connsiteY69" fmla="*/ 229399 h 812606"/>
                <a:gd name="connsiteX70" fmla="*/ 9147426 w 12346893"/>
                <a:gd name="connsiteY70" fmla="*/ 151993 h 812606"/>
                <a:gd name="connsiteX71" fmla="*/ 9517853 w 12346893"/>
                <a:gd name="connsiteY71" fmla="*/ 300589 h 812606"/>
                <a:gd name="connsiteX72" fmla="*/ 9566059 w 12346893"/>
                <a:gd name="connsiteY72" fmla="*/ 347928 h 812606"/>
                <a:gd name="connsiteX73" fmla="*/ 9570373 w 12346893"/>
                <a:gd name="connsiteY73" fmla="*/ 339305 h 812606"/>
                <a:gd name="connsiteX74" fmla="*/ 9579908 w 12346893"/>
                <a:gd name="connsiteY74" fmla="*/ 356969 h 812606"/>
                <a:gd name="connsiteX75" fmla="*/ 10019738 w 12346893"/>
                <a:gd name="connsiteY75" fmla="*/ 644295 h 812606"/>
                <a:gd name="connsiteX76" fmla="*/ 10442800 w 12346893"/>
                <a:gd name="connsiteY76" fmla="*/ 383862 h 812606"/>
                <a:gd name="connsiteX77" fmla="*/ 10443052 w 12346893"/>
                <a:gd name="connsiteY77" fmla="*/ 383453 h 812606"/>
                <a:gd name="connsiteX78" fmla="*/ 10444544 w 12346893"/>
                <a:gd name="connsiteY78" fmla="*/ 380359 h 812606"/>
                <a:gd name="connsiteX79" fmla="*/ 10471330 w 12346893"/>
                <a:gd name="connsiteY79" fmla="*/ 332389 h 812606"/>
                <a:gd name="connsiteX80" fmla="*/ 10484585 w 12346893"/>
                <a:gd name="connsiteY80" fmla="*/ 311754 h 812606"/>
                <a:gd name="connsiteX81" fmla="*/ 10502074 w 12346893"/>
                <a:gd name="connsiteY81" fmla="*/ 271318 h 812606"/>
                <a:gd name="connsiteX82" fmla="*/ 10494383 w 12346893"/>
                <a:gd name="connsiteY82" fmla="*/ 296502 h 812606"/>
                <a:gd name="connsiteX83" fmla="*/ 10500493 w 12346893"/>
                <a:gd name="connsiteY83" fmla="*/ 286990 h 812606"/>
                <a:gd name="connsiteX84" fmla="*/ 10992245 w 12346893"/>
                <a:gd name="connsiteY84" fmla="*/ 0 h 812606"/>
                <a:gd name="connsiteX85" fmla="*/ 11362672 w 12346893"/>
                <a:gd name="connsiteY85" fmla="*/ 148596 h 812606"/>
                <a:gd name="connsiteX86" fmla="*/ 11410878 w 12346893"/>
                <a:gd name="connsiteY86" fmla="*/ 195935 h 812606"/>
                <a:gd name="connsiteX87" fmla="*/ 11415192 w 12346893"/>
                <a:gd name="connsiteY87" fmla="*/ 187311 h 812606"/>
                <a:gd name="connsiteX88" fmla="*/ 11424728 w 12346893"/>
                <a:gd name="connsiteY88" fmla="*/ 204976 h 812606"/>
                <a:gd name="connsiteX89" fmla="*/ 11864557 w 12346893"/>
                <a:gd name="connsiteY89" fmla="*/ 492302 h 812606"/>
                <a:gd name="connsiteX90" fmla="*/ 12329384 w 12346893"/>
                <a:gd name="connsiteY90" fmla="*/ 159808 h 812606"/>
                <a:gd name="connsiteX91" fmla="*/ 12346893 w 12346893"/>
                <a:gd name="connsiteY91" fmla="*/ 119324 h 812606"/>
                <a:gd name="connsiteX92" fmla="*/ 12329210 w 12346893"/>
                <a:gd name="connsiteY92" fmla="*/ 177225 h 812606"/>
                <a:gd name="connsiteX93" fmla="*/ 11735544 w 12346893"/>
                <a:gd name="connsiteY93" fmla="*/ 660610 h 812606"/>
                <a:gd name="connsiteX94" fmla="*/ 11365117 w 12346893"/>
                <a:gd name="connsiteY94" fmla="*/ 512014 h 812606"/>
                <a:gd name="connsiteX95" fmla="*/ 11316911 w 12346893"/>
                <a:gd name="connsiteY95" fmla="*/ 464675 h 812606"/>
                <a:gd name="connsiteX96" fmla="*/ 11312596 w 12346893"/>
                <a:gd name="connsiteY96" fmla="*/ 473298 h 812606"/>
                <a:gd name="connsiteX97" fmla="*/ 11303061 w 12346893"/>
                <a:gd name="connsiteY97" fmla="*/ 455634 h 812606"/>
                <a:gd name="connsiteX98" fmla="*/ 10863232 w 12346893"/>
                <a:gd name="connsiteY98" fmla="*/ 168308 h 812606"/>
                <a:gd name="connsiteX99" fmla="*/ 10440170 w 12346893"/>
                <a:gd name="connsiteY99" fmla="*/ 428741 h 812606"/>
                <a:gd name="connsiteX100" fmla="*/ 10439918 w 12346893"/>
                <a:gd name="connsiteY100" fmla="*/ 429150 h 812606"/>
                <a:gd name="connsiteX101" fmla="*/ 10438426 w 12346893"/>
                <a:gd name="connsiteY101" fmla="*/ 432244 h 812606"/>
                <a:gd name="connsiteX102" fmla="*/ 10411639 w 12346893"/>
                <a:gd name="connsiteY102" fmla="*/ 480214 h 812606"/>
                <a:gd name="connsiteX103" fmla="*/ 10398385 w 12346893"/>
                <a:gd name="connsiteY103" fmla="*/ 500849 h 812606"/>
                <a:gd name="connsiteX104" fmla="*/ 10380895 w 12346893"/>
                <a:gd name="connsiteY104" fmla="*/ 541285 h 812606"/>
                <a:gd name="connsiteX105" fmla="*/ 10388586 w 12346893"/>
                <a:gd name="connsiteY105" fmla="*/ 516101 h 812606"/>
                <a:gd name="connsiteX106" fmla="*/ 10382477 w 12346893"/>
                <a:gd name="connsiteY106" fmla="*/ 525613 h 812606"/>
                <a:gd name="connsiteX107" fmla="*/ 9890724 w 12346893"/>
                <a:gd name="connsiteY107" fmla="*/ 812603 h 812606"/>
                <a:gd name="connsiteX108" fmla="*/ 9520297 w 12346893"/>
                <a:gd name="connsiteY108" fmla="*/ 664007 h 812606"/>
                <a:gd name="connsiteX109" fmla="*/ 9472091 w 12346893"/>
                <a:gd name="connsiteY109" fmla="*/ 616668 h 812606"/>
                <a:gd name="connsiteX110" fmla="*/ 9467777 w 12346893"/>
                <a:gd name="connsiteY110" fmla="*/ 625292 h 812606"/>
                <a:gd name="connsiteX111" fmla="*/ 9458242 w 12346893"/>
                <a:gd name="connsiteY111" fmla="*/ 607627 h 812606"/>
                <a:gd name="connsiteX112" fmla="*/ 9018413 w 12346893"/>
                <a:gd name="connsiteY112" fmla="*/ 320302 h 812606"/>
                <a:gd name="connsiteX113" fmla="*/ 8752802 w 12346893"/>
                <a:gd name="connsiteY113" fmla="*/ 411089 h 812606"/>
                <a:gd name="connsiteX114" fmla="*/ 8707595 w 12346893"/>
                <a:gd name="connsiteY114" fmla="*/ 449000 h 812606"/>
                <a:gd name="connsiteX115" fmla="*/ 8702022 w 12346893"/>
                <a:gd name="connsiteY115" fmla="*/ 456073 h 812606"/>
                <a:gd name="connsiteX116" fmla="*/ 8667901 w 12346893"/>
                <a:gd name="connsiteY116" fmla="*/ 488902 h 812606"/>
                <a:gd name="connsiteX117" fmla="*/ 8642820 w 12346893"/>
                <a:gd name="connsiteY117" fmla="*/ 515951 h 812606"/>
                <a:gd name="connsiteX118" fmla="*/ 8553585 w 12346893"/>
                <a:gd name="connsiteY118" fmla="*/ 652795 h 812606"/>
                <a:gd name="connsiteX119" fmla="*/ 8536075 w 12346893"/>
                <a:gd name="connsiteY119" fmla="*/ 693279 h 812606"/>
                <a:gd name="connsiteX120" fmla="*/ 8553759 w 12346893"/>
                <a:gd name="connsiteY120" fmla="*/ 635378 h 812606"/>
                <a:gd name="connsiteX121" fmla="*/ 8590098 w 12346893"/>
                <a:gd name="connsiteY121" fmla="*/ 553928 h 812606"/>
                <a:gd name="connsiteX122" fmla="*/ 8548818 w 12346893"/>
                <a:gd name="connsiteY122" fmla="*/ 583206 h 812606"/>
                <a:gd name="connsiteX123" fmla="*/ 8275246 w 12346893"/>
                <a:gd name="connsiteY123" fmla="*/ 660611 h 812606"/>
                <a:gd name="connsiteX124" fmla="*/ 7904819 w 12346893"/>
                <a:gd name="connsiteY124" fmla="*/ 512015 h 812606"/>
                <a:gd name="connsiteX125" fmla="*/ 7856612 w 12346893"/>
                <a:gd name="connsiteY125" fmla="*/ 464676 h 812606"/>
                <a:gd name="connsiteX126" fmla="*/ 7852299 w 12346893"/>
                <a:gd name="connsiteY126" fmla="*/ 473299 h 812606"/>
                <a:gd name="connsiteX127" fmla="*/ 7842763 w 12346893"/>
                <a:gd name="connsiteY127" fmla="*/ 455635 h 812606"/>
                <a:gd name="connsiteX128" fmla="*/ 7402933 w 12346893"/>
                <a:gd name="connsiteY128" fmla="*/ 168309 h 812606"/>
                <a:gd name="connsiteX129" fmla="*/ 6979871 w 12346893"/>
                <a:gd name="connsiteY129" fmla="*/ 428742 h 812606"/>
                <a:gd name="connsiteX130" fmla="*/ 6979620 w 12346893"/>
                <a:gd name="connsiteY130" fmla="*/ 429151 h 812606"/>
                <a:gd name="connsiteX131" fmla="*/ 6978128 w 12346893"/>
                <a:gd name="connsiteY131" fmla="*/ 432245 h 812606"/>
                <a:gd name="connsiteX132" fmla="*/ 6951342 w 12346893"/>
                <a:gd name="connsiteY132" fmla="*/ 480215 h 812606"/>
                <a:gd name="connsiteX133" fmla="*/ 6938086 w 12346893"/>
                <a:gd name="connsiteY133" fmla="*/ 500850 h 812606"/>
                <a:gd name="connsiteX134" fmla="*/ 6920597 w 12346893"/>
                <a:gd name="connsiteY134" fmla="*/ 541286 h 812606"/>
                <a:gd name="connsiteX135" fmla="*/ 6928288 w 12346893"/>
                <a:gd name="connsiteY135" fmla="*/ 516102 h 812606"/>
                <a:gd name="connsiteX136" fmla="*/ 6922178 w 12346893"/>
                <a:gd name="connsiteY136" fmla="*/ 525614 h 812606"/>
                <a:gd name="connsiteX137" fmla="*/ 6430427 w 12346893"/>
                <a:gd name="connsiteY137" fmla="*/ 812604 h 812606"/>
                <a:gd name="connsiteX138" fmla="*/ 6059999 w 12346893"/>
                <a:gd name="connsiteY138" fmla="*/ 664008 h 812606"/>
                <a:gd name="connsiteX139" fmla="*/ 6011793 w 12346893"/>
                <a:gd name="connsiteY139" fmla="*/ 616669 h 812606"/>
                <a:gd name="connsiteX140" fmla="*/ 6007479 w 12346893"/>
                <a:gd name="connsiteY140" fmla="*/ 625293 h 812606"/>
                <a:gd name="connsiteX141" fmla="*/ 5997944 w 12346893"/>
                <a:gd name="connsiteY141" fmla="*/ 607628 h 812606"/>
                <a:gd name="connsiteX142" fmla="*/ 5558114 w 12346893"/>
                <a:gd name="connsiteY142" fmla="*/ 320302 h 812606"/>
                <a:gd name="connsiteX143" fmla="*/ 5292505 w 12346893"/>
                <a:gd name="connsiteY143" fmla="*/ 411089 h 812606"/>
                <a:gd name="connsiteX144" fmla="*/ 5247300 w 12346893"/>
                <a:gd name="connsiteY144" fmla="*/ 448999 h 812606"/>
                <a:gd name="connsiteX145" fmla="*/ 5241724 w 12346893"/>
                <a:gd name="connsiteY145" fmla="*/ 456075 h 812606"/>
                <a:gd name="connsiteX146" fmla="*/ 5207594 w 12346893"/>
                <a:gd name="connsiteY146" fmla="*/ 488913 h 812606"/>
                <a:gd name="connsiteX147" fmla="*/ 5182522 w 12346893"/>
                <a:gd name="connsiteY147" fmla="*/ 515952 h 812606"/>
                <a:gd name="connsiteX148" fmla="*/ 5129799 w 12346893"/>
                <a:gd name="connsiteY148" fmla="*/ 553930 h 812606"/>
                <a:gd name="connsiteX149" fmla="*/ 5088520 w 12346893"/>
                <a:gd name="connsiteY149" fmla="*/ 583208 h 812606"/>
                <a:gd name="connsiteX150" fmla="*/ 4814948 w 12346893"/>
                <a:gd name="connsiteY150" fmla="*/ 660613 h 812606"/>
                <a:gd name="connsiteX151" fmla="*/ 4444521 w 12346893"/>
                <a:gd name="connsiteY151" fmla="*/ 512017 h 812606"/>
                <a:gd name="connsiteX152" fmla="*/ 4396314 w 12346893"/>
                <a:gd name="connsiteY152" fmla="*/ 464678 h 812606"/>
                <a:gd name="connsiteX153" fmla="*/ 4392001 w 12346893"/>
                <a:gd name="connsiteY153" fmla="*/ 473301 h 812606"/>
                <a:gd name="connsiteX154" fmla="*/ 4382465 w 12346893"/>
                <a:gd name="connsiteY154" fmla="*/ 455637 h 812606"/>
                <a:gd name="connsiteX155" fmla="*/ 3942636 w 12346893"/>
                <a:gd name="connsiteY155" fmla="*/ 168311 h 812606"/>
                <a:gd name="connsiteX156" fmla="*/ 3519574 w 12346893"/>
                <a:gd name="connsiteY156" fmla="*/ 428744 h 812606"/>
                <a:gd name="connsiteX157" fmla="*/ 3519322 w 12346893"/>
                <a:gd name="connsiteY157" fmla="*/ 429153 h 812606"/>
                <a:gd name="connsiteX158" fmla="*/ 3517830 w 12346893"/>
                <a:gd name="connsiteY158" fmla="*/ 432247 h 812606"/>
                <a:gd name="connsiteX159" fmla="*/ 3491044 w 12346893"/>
                <a:gd name="connsiteY159" fmla="*/ 480217 h 812606"/>
                <a:gd name="connsiteX160" fmla="*/ 3477788 w 12346893"/>
                <a:gd name="connsiteY160" fmla="*/ 500852 h 812606"/>
                <a:gd name="connsiteX161" fmla="*/ 3460299 w 12346893"/>
                <a:gd name="connsiteY161" fmla="*/ 541288 h 812606"/>
                <a:gd name="connsiteX162" fmla="*/ 3467991 w 12346893"/>
                <a:gd name="connsiteY162" fmla="*/ 516104 h 812606"/>
                <a:gd name="connsiteX163" fmla="*/ 3461880 w 12346893"/>
                <a:gd name="connsiteY163" fmla="*/ 525616 h 812606"/>
                <a:gd name="connsiteX164" fmla="*/ 2970129 w 12346893"/>
                <a:gd name="connsiteY164" fmla="*/ 812606 h 812606"/>
                <a:gd name="connsiteX165" fmla="*/ 2599702 w 12346893"/>
                <a:gd name="connsiteY165" fmla="*/ 664010 h 812606"/>
                <a:gd name="connsiteX166" fmla="*/ 2551495 w 12346893"/>
                <a:gd name="connsiteY166" fmla="*/ 616671 h 812606"/>
                <a:gd name="connsiteX167" fmla="*/ 2547182 w 12346893"/>
                <a:gd name="connsiteY167" fmla="*/ 625295 h 812606"/>
                <a:gd name="connsiteX168" fmla="*/ 2537646 w 12346893"/>
                <a:gd name="connsiteY168" fmla="*/ 607630 h 812606"/>
                <a:gd name="connsiteX169" fmla="*/ 2097817 w 12346893"/>
                <a:gd name="connsiteY169" fmla="*/ 320304 h 812606"/>
                <a:gd name="connsiteX170" fmla="*/ 1832207 w 12346893"/>
                <a:gd name="connsiteY170" fmla="*/ 411091 h 812606"/>
                <a:gd name="connsiteX171" fmla="*/ 1722225 w 12346893"/>
                <a:gd name="connsiteY171" fmla="*/ 515954 h 812606"/>
                <a:gd name="connsiteX172" fmla="*/ 1669501 w 12346893"/>
                <a:gd name="connsiteY172" fmla="*/ 553933 h 812606"/>
                <a:gd name="connsiteX173" fmla="*/ 1628223 w 12346893"/>
                <a:gd name="connsiteY173" fmla="*/ 583210 h 812606"/>
                <a:gd name="connsiteX174" fmla="*/ 1354650 w 12346893"/>
                <a:gd name="connsiteY174" fmla="*/ 660615 h 812606"/>
                <a:gd name="connsiteX175" fmla="*/ 984223 w 12346893"/>
                <a:gd name="connsiteY175" fmla="*/ 512019 h 812606"/>
                <a:gd name="connsiteX176" fmla="*/ 936017 w 12346893"/>
                <a:gd name="connsiteY176" fmla="*/ 464680 h 812606"/>
                <a:gd name="connsiteX177" fmla="*/ 931703 w 12346893"/>
                <a:gd name="connsiteY177" fmla="*/ 473303 h 812606"/>
                <a:gd name="connsiteX178" fmla="*/ 922167 w 12346893"/>
                <a:gd name="connsiteY178" fmla="*/ 455639 h 812606"/>
                <a:gd name="connsiteX179" fmla="*/ 482338 w 12346893"/>
                <a:gd name="connsiteY179" fmla="*/ 168313 h 812606"/>
                <a:gd name="connsiteX180" fmla="*/ 59276 w 12346893"/>
                <a:gd name="connsiteY180" fmla="*/ 428746 h 812606"/>
                <a:gd name="connsiteX181" fmla="*/ 59024 w 12346893"/>
                <a:gd name="connsiteY181" fmla="*/ 429155 h 812606"/>
                <a:gd name="connsiteX182" fmla="*/ 30746 w 12346893"/>
                <a:gd name="connsiteY182" fmla="*/ 480219 h 812606"/>
                <a:gd name="connsiteX183" fmla="*/ 1 w 12346893"/>
                <a:gd name="connsiteY183" fmla="*/ 541290 h 812606"/>
                <a:gd name="connsiteX184" fmla="*/ 247794 w 12346893"/>
                <a:gd name="connsiteY184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19551 w 12346891"/>
                <a:gd name="connsiteY35" fmla="*/ 296655 h 812606"/>
                <a:gd name="connsiteX36" fmla="*/ 5408612 w 12346891"/>
                <a:gd name="connsiteY36" fmla="*/ 177228 h 812606"/>
                <a:gd name="connsiteX37" fmla="*/ 5372274 w 12346891"/>
                <a:gd name="connsiteY37" fmla="*/ 258677 h 812606"/>
                <a:gd name="connsiteX38" fmla="*/ 5413553 w 12346891"/>
                <a:gd name="connsiteY38" fmla="*/ 229399 h 812606"/>
                <a:gd name="connsiteX39" fmla="*/ 5687126 w 12346891"/>
                <a:gd name="connsiteY39" fmla="*/ 151994 h 812606"/>
                <a:gd name="connsiteX40" fmla="*/ 6057553 w 12346891"/>
                <a:gd name="connsiteY40" fmla="*/ 300590 h 812606"/>
                <a:gd name="connsiteX41" fmla="*/ 6105759 w 12346891"/>
                <a:gd name="connsiteY41" fmla="*/ 347929 h 812606"/>
                <a:gd name="connsiteX42" fmla="*/ 6110073 w 12346891"/>
                <a:gd name="connsiteY42" fmla="*/ 339306 h 812606"/>
                <a:gd name="connsiteX43" fmla="*/ 6119609 w 12346891"/>
                <a:gd name="connsiteY43" fmla="*/ 356970 h 812606"/>
                <a:gd name="connsiteX44" fmla="*/ 6559437 w 12346891"/>
                <a:gd name="connsiteY44" fmla="*/ 644296 h 812606"/>
                <a:gd name="connsiteX45" fmla="*/ 6982500 w 12346891"/>
                <a:gd name="connsiteY45" fmla="*/ 383863 h 812606"/>
                <a:gd name="connsiteX46" fmla="*/ 6982751 w 12346891"/>
                <a:gd name="connsiteY46" fmla="*/ 383454 h 812606"/>
                <a:gd name="connsiteX47" fmla="*/ 6984244 w 12346891"/>
                <a:gd name="connsiteY47" fmla="*/ 380360 h 812606"/>
                <a:gd name="connsiteX48" fmla="*/ 7011030 w 12346891"/>
                <a:gd name="connsiteY48" fmla="*/ 332390 h 812606"/>
                <a:gd name="connsiteX49" fmla="*/ 7024284 w 12346891"/>
                <a:gd name="connsiteY49" fmla="*/ 311755 h 812606"/>
                <a:gd name="connsiteX50" fmla="*/ 7041775 w 12346891"/>
                <a:gd name="connsiteY50" fmla="*/ 271319 h 812606"/>
                <a:gd name="connsiteX51" fmla="*/ 7034083 w 12346891"/>
                <a:gd name="connsiteY51" fmla="*/ 296503 h 812606"/>
                <a:gd name="connsiteX52" fmla="*/ 7040193 w 12346891"/>
                <a:gd name="connsiteY52" fmla="*/ 286991 h 812606"/>
                <a:gd name="connsiteX53" fmla="*/ 7531945 w 12346891"/>
                <a:gd name="connsiteY53" fmla="*/ 1 h 812606"/>
                <a:gd name="connsiteX54" fmla="*/ 7902372 w 12346891"/>
                <a:gd name="connsiteY54" fmla="*/ 148597 h 812606"/>
                <a:gd name="connsiteX55" fmla="*/ 7950578 w 12346891"/>
                <a:gd name="connsiteY55" fmla="*/ 195936 h 812606"/>
                <a:gd name="connsiteX56" fmla="*/ 7954892 w 12346891"/>
                <a:gd name="connsiteY56" fmla="*/ 187312 h 812606"/>
                <a:gd name="connsiteX57" fmla="*/ 7964428 w 12346891"/>
                <a:gd name="connsiteY57" fmla="*/ 204977 h 812606"/>
                <a:gd name="connsiteX58" fmla="*/ 8404256 w 12346891"/>
                <a:gd name="connsiteY58" fmla="*/ 492302 h 812606"/>
                <a:gd name="connsiteX59" fmla="*/ 8669867 w 12346891"/>
                <a:gd name="connsiteY59" fmla="*/ 401515 h 812606"/>
                <a:gd name="connsiteX60" fmla="*/ 8715074 w 12346891"/>
                <a:gd name="connsiteY60" fmla="*/ 363604 h 812606"/>
                <a:gd name="connsiteX61" fmla="*/ 8720648 w 12346891"/>
                <a:gd name="connsiteY61" fmla="*/ 356531 h 812606"/>
                <a:gd name="connsiteX62" fmla="*/ 8754768 w 12346891"/>
                <a:gd name="connsiteY62" fmla="*/ 323702 h 812606"/>
                <a:gd name="connsiteX63" fmla="*/ 8779849 w 12346891"/>
                <a:gd name="connsiteY63" fmla="*/ 296653 h 812606"/>
                <a:gd name="connsiteX64" fmla="*/ 8869084 w 12346891"/>
                <a:gd name="connsiteY64" fmla="*/ 159809 h 812606"/>
                <a:gd name="connsiteX65" fmla="*/ 8886594 w 12346891"/>
                <a:gd name="connsiteY65" fmla="*/ 119325 h 812606"/>
                <a:gd name="connsiteX66" fmla="*/ 8868910 w 12346891"/>
                <a:gd name="connsiteY66" fmla="*/ 177226 h 812606"/>
                <a:gd name="connsiteX67" fmla="*/ 8832571 w 12346891"/>
                <a:gd name="connsiteY67" fmla="*/ 258676 h 812606"/>
                <a:gd name="connsiteX68" fmla="*/ 8873851 w 12346891"/>
                <a:gd name="connsiteY68" fmla="*/ 229399 h 812606"/>
                <a:gd name="connsiteX69" fmla="*/ 9147424 w 12346891"/>
                <a:gd name="connsiteY69" fmla="*/ 151993 h 812606"/>
                <a:gd name="connsiteX70" fmla="*/ 9517851 w 12346891"/>
                <a:gd name="connsiteY70" fmla="*/ 300589 h 812606"/>
                <a:gd name="connsiteX71" fmla="*/ 9566057 w 12346891"/>
                <a:gd name="connsiteY71" fmla="*/ 347928 h 812606"/>
                <a:gd name="connsiteX72" fmla="*/ 9570371 w 12346891"/>
                <a:gd name="connsiteY72" fmla="*/ 339305 h 812606"/>
                <a:gd name="connsiteX73" fmla="*/ 9579906 w 12346891"/>
                <a:gd name="connsiteY73" fmla="*/ 356969 h 812606"/>
                <a:gd name="connsiteX74" fmla="*/ 10019736 w 12346891"/>
                <a:gd name="connsiteY74" fmla="*/ 644295 h 812606"/>
                <a:gd name="connsiteX75" fmla="*/ 10442798 w 12346891"/>
                <a:gd name="connsiteY75" fmla="*/ 383862 h 812606"/>
                <a:gd name="connsiteX76" fmla="*/ 10443050 w 12346891"/>
                <a:gd name="connsiteY76" fmla="*/ 383453 h 812606"/>
                <a:gd name="connsiteX77" fmla="*/ 10444542 w 12346891"/>
                <a:gd name="connsiteY77" fmla="*/ 380359 h 812606"/>
                <a:gd name="connsiteX78" fmla="*/ 10471328 w 12346891"/>
                <a:gd name="connsiteY78" fmla="*/ 332389 h 812606"/>
                <a:gd name="connsiteX79" fmla="*/ 10484583 w 12346891"/>
                <a:gd name="connsiteY79" fmla="*/ 311754 h 812606"/>
                <a:gd name="connsiteX80" fmla="*/ 10502072 w 12346891"/>
                <a:gd name="connsiteY80" fmla="*/ 271318 h 812606"/>
                <a:gd name="connsiteX81" fmla="*/ 10494381 w 12346891"/>
                <a:gd name="connsiteY81" fmla="*/ 296502 h 812606"/>
                <a:gd name="connsiteX82" fmla="*/ 10500491 w 12346891"/>
                <a:gd name="connsiteY82" fmla="*/ 286990 h 812606"/>
                <a:gd name="connsiteX83" fmla="*/ 10992243 w 12346891"/>
                <a:gd name="connsiteY83" fmla="*/ 0 h 812606"/>
                <a:gd name="connsiteX84" fmla="*/ 11362670 w 12346891"/>
                <a:gd name="connsiteY84" fmla="*/ 148596 h 812606"/>
                <a:gd name="connsiteX85" fmla="*/ 11410876 w 12346891"/>
                <a:gd name="connsiteY85" fmla="*/ 195935 h 812606"/>
                <a:gd name="connsiteX86" fmla="*/ 11415190 w 12346891"/>
                <a:gd name="connsiteY86" fmla="*/ 187311 h 812606"/>
                <a:gd name="connsiteX87" fmla="*/ 11424726 w 12346891"/>
                <a:gd name="connsiteY87" fmla="*/ 204976 h 812606"/>
                <a:gd name="connsiteX88" fmla="*/ 11864555 w 12346891"/>
                <a:gd name="connsiteY88" fmla="*/ 492302 h 812606"/>
                <a:gd name="connsiteX89" fmla="*/ 12329382 w 12346891"/>
                <a:gd name="connsiteY89" fmla="*/ 159808 h 812606"/>
                <a:gd name="connsiteX90" fmla="*/ 12346891 w 12346891"/>
                <a:gd name="connsiteY90" fmla="*/ 119324 h 812606"/>
                <a:gd name="connsiteX91" fmla="*/ 12329208 w 12346891"/>
                <a:gd name="connsiteY91" fmla="*/ 177225 h 812606"/>
                <a:gd name="connsiteX92" fmla="*/ 11735542 w 12346891"/>
                <a:gd name="connsiteY92" fmla="*/ 660610 h 812606"/>
                <a:gd name="connsiteX93" fmla="*/ 11365115 w 12346891"/>
                <a:gd name="connsiteY93" fmla="*/ 512014 h 812606"/>
                <a:gd name="connsiteX94" fmla="*/ 11316909 w 12346891"/>
                <a:gd name="connsiteY94" fmla="*/ 464675 h 812606"/>
                <a:gd name="connsiteX95" fmla="*/ 11312594 w 12346891"/>
                <a:gd name="connsiteY95" fmla="*/ 473298 h 812606"/>
                <a:gd name="connsiteX96" fmla="*/ 11303059 w 12346891"/>
                <a:gd name="connsiteY96" fmla="*/ 455634 h 812606"/>
                <a:gd name="connsiteX97" fmla="*/ 10863230 w 12346891"/>
                <a:gd name="connsiteY97" fmla="*/ 168308 h 812606"/>
                <a:gd name="connsiteX98" fmla="*/ 10440168 w 12346891"/>
                <a:gd name="connsiteY98" fmla="*/ 428741 h 812606"/>
                <a:gd name="connsiteX99" fmla="*/ 10439916 w 12346891"/>
                <a:gd name="connsiteY99" fmla="*/ 429150 h 812606"/>
                <a:gd name="connsiteX100" fmla="*/ 10438424 w 12346891"/>
                <a:gd name="connsiteY100" fmla="*/ 432244 h 812606"/>
                <a:gd name="connsiteX101" fmla="*/ 10411637 w 12346891"/>
                <a:gd name="connsiteY101" fmla="*/ 480214 h 812606"/>
                <a:gd name="connsiteX102" fmla="*/ 10398383 w 12346891"/>
                <a:gd name="connsiteY102" fmla="*/ 500849 h 812606"/>
                <a:gd name="connsiteX103" fmla="*/ 10380893 w 12346891"/>
                <a:gd name="connsiteY103" fmla="*/ 541285 h 812606"/>
                <a:gd name="connsiteX104" fmla="*/ 10388584 w 12346891"/>
                <a:gd name="connsiteY104" fmla="*/ 516101 h 812606"/>
                <a:gd name="connsiteX105" fmla="*/ 10382475 w 12346891"/>
                <a:gd name="connsiteY105" fmla="*/ 525613 h 812606"/>
                <a:gd name="connsiteX106" fmla="*/ 9890722 w 12346891"/>
                <a:gd name="connsiteY106" fmla="*/ 812603 h 812606"/>
                <a:gd name="connsiteX107" fmla="*/ 9520295 w 12346891"/>
                <a:gd name="connsiteY107" fmla="*/ 664007 h 812606"/>
                <a:gd name="connsiteX108" fmla="*/ 9472089 w 12346891"/>
                <a:gd name="connsiteY108" fmla="*/ 616668 h 812606"/>
                <a:gd name="connsiteX109" fmla="*/ 9467775 w 12346891"/>
                <a:gd name="connsiteY109" fmla="*/ 625292 h 812606"/>
                <a:gd name="connsiteX110" fmla="*/ 9458240 w 12346891"/>
                <a:gd name="connsiteY110" fmla="*/ 607627 h 812606"/>
                <a:gd name="connsiteX111" fmla="*/ 9018411 w 12346891"/>
                <a:gd name="connsiteY111" fmla="*/ 320302 h 812606"/>
                <a:gd name="connsiteX112" fmla="*/ 8752800 w 12346891"/>
                <a:gd name="connsiteY112" fmla="*/ 411089 h 812606"/>
                <a:gd name="connsiteX113" fmla="*/ 8707593 w 12346891"/>
                <a:gd name="connsiteY113" fmla="*/ 449000 h 812606"/>
                <a:gd name="connsiteX114" fmla="*/ 8702020 w 12346891"/>
                <a:gd name="connsiteY114" fmla="*/ 456073 h 812606"/>
                <a:gd name="connsiteX115" fmla="*/ 8667899 w 12346891"/>
                <a:gd name="connsiteY115" fmla="*/ 488902 h 812606"/>
                <a:gd name="connsiteX116" fmla="*/ 8642818 w 12346891"/>
                <a:gd name="connsiteY116" fmla="*/ 515951 h 812606"/>
                <a:gd name="connsiteX117" fmla="*/ 8553583 w 12346891"/>
                <a:gd name="connsiteY117" fmla="*/ 652795 h 812606"/>
                <a:gd name="connsiteX118" fmla="*/ 8536073 w 12346891"/>
                <a:gd name="connsiteY118" fmla="*/ 693279 h 812606"/>
                <a:gd name="connsiteX119" fmla="*/ 8553757 w 12346891"/>
                <a:gd name="connsiteY119" fmla="*/ 635378 h 812606"/>
                <a:gd name="connsiteX120" fmla="*/ 8590096 w 12346891"/>
                <a:gd name="connsiteY120" fmla="*/ 553928 h 812606"/>
                <a:gd name="connsiteX121" fmla="*/ 8548816 w 12346891"/>
                <a:gd name="connsiteY121" fmla="*/ 583206 h 812606"/>
                <a:gd name="connsiteX122" fmla="*/ 8275244 w 12346891"/>
                <a:gd name="connsiteY122" fmla="*/ 660611 h 812606"/>
                <a:gd name="connsiteX123" fmla="*/ 7904817 w 12346891"/>
                <a:gd name="connsiteY123" fmla="*/ 512015 h 812606"/>
                <a:gd name="connsiteX124" fmla="*/ 7856610 w 12346891"/>
                <a:gd name="connsiteY124" fmla="*/ 464676 h 812606"/>
                <a:gd name="connsiteX125" fmla="*/ 7852297 w 12346891"/>
                <a:gd name="connsiteY125" fmla="*/ 473299 h 812606"/>
                <a:gd name="connsiteX126" fmla="*/ 7842761 w 12346891"/>
                <a:gd name="connsiteY126" fmla="*/ 455635 h 812606"/>
                <a:gd name="connsiteX127" fmla="*/ 7402931 w 12346891"/>
                <a:gd name="connsiteY127" fmla="*/ 168309 h 812606"/>
                <a:gd name="connsiteX128" fmla="*/ 6979869 w 12346891"/>
                <a:gd name="connsiteY128" fmla="*/ 428742 h 812606"/>
                <a:gd name="connsiteX129" fmla="*/ 6979618 w 12346891"/>
                <a:gd name="connsiteY129" fmla="*/ 429151 h 812606"/>
                <a:gd name="connsiteX130" fmla="*/ 6978126 w 12346891"/>
                <a:gd name="connsiteY130" fmla="*/ 432245 h 812606"/>
                <a:gd name="connsiteX131" fmla="*/ 6951340 w 12346891"/>
                <a:gd name="connsiteY131" fmla="*/ 480215 h 812606"/>
                <a:gd name="connsiteX132" fmla="*/ 6938084 w 12346891"/>
                <a:gd name="connsiteY132" fmla="*/ 500850 h 812606"/>
                <a:gd name="connsiteX133" fmla="*/ 6920595 w 12346891"/>
                <a:gd name="connsiteY133" fmla="*/ 541286 h 812606"/>
                <a:gd name="connsiteX134" fmla="*/ 6928286 w 12346891"/>
                <a:gd name="connsiteY134" fmla="*/ 516102 h 812606"/>
                <a:gd name="connsiteX135" fmla="*/ 6922176 w 12346891"/>
                <a:gd name="connsiteY135" fmla="*/ 525614 h 812606"/>
                <a:gd name="connsiteX136" fmla="*/ 6430425 w 12346891"/>
                <a:gd name="connsiteY136" fmla="*/ 812604 h 812606"/>
                <a:gd name="connsiteX137" fmla="*/ 6059997 w 12346891"/>
                <a:gd name="connsiteY137" fmla="*/ 664008 h 812606"/>
                <a:gd name="connsiteX138" fmla="*/ 6011791 w 12346891"/>
                <a:gd name="connsiteY138" fmla="*/ 616669 h 812606"/>
                <a:gd name="connsiteX139" fmla="*/ 6007477 w 12346891"/>
                <a:gd name="connsiteY139" fmla="*/ 625293 h 812606"/>
                <a:gd name="connsiteX140" fmla="*/ 5997942 w 12346891"/>
                <a:gd name="connsiteY140" fmla="*/ 607628 h 812606"/>
                <a:gd name="connsiteX141" fmla="*/ 5558112 w 12346891"/>
                <a:gd name="connsiteY141" fmla="*/ 320302 h 812606"/>
                <a:gd name="connsiteX142" fmla="*/ 5292503 w 12346891"/>
                <a:gd name="connsiteY142" fmla="*/ 411089 h 812606"/>
                <a:gd name="connsiteX143" fmla="*/ 5247298 w 12346891"/>
                <a:gd name="connsiteY143" fmla="*/ 448999 h 812606"/>
                <a:gd name="connsiteX144" fmla="*/ 5241722 w 12346891"/>
                <a:gd name="connsiteY144" fmla="*/ 456075 h 812606"/>
                <a:gd name="connsiteX145" fmla="*/ 5207592 w 12346891"/>
                <a:gd name="connsiteY145" fmla="*/ 488913 h 812606"/>
                <a:gd name="connsiteX146" fmla="*/ 5182520 w 12346891"/>
                <a:gd name="connsiteY146" fmla="*/ 515952 h 812606"/>
                <a:gd name="connsiteX147" fmla="*/ 5129797 w 12346891"/>
                <a:gd name="connsiteY147" fmla="*/ 553930 h 812606"/>
                <a:gd name="connsiteX148" fmla="*/ 5088518 w 12346891"/>
                <a:gd name="connsiteY148" fmla="*/ 583208 h 812606"/>
                <a:gd name="connsiteX149" fmla="*/ 4814946 w 12346891"/>
                <a:gd name="connsiteY149" fmla="*/ 660613 h 812606"/>
                <a:gd name="connsiteX150" fmla="*/ 4444519 w 12346891"/>
                <a:gd name="connsiteY150" fmla="*/ 512017 h 812606"/>
                <a:gd name="connsiteX151" fmla="*/ 4396312 w 12346891"/>
                <a:gd name="connsiteY151" fmla="*/ 464678 h 812606"/>
                <a:gd name="connsiteX152" fmla="*/ 4391999 w 12346891"/>
                <a:gd name="connsiteY152" fmla="*/ 473301 h 812606"/>
                <a:gd name="connsiteX153" fmla="*/ 4382463 w 12346891"/>
                <a:gd name="connsiteY153" fmla="*/ 455637 h 812606"/>
                <a:gd name="connsiteX154" fmla="*/ 3942634 w 12346891"/>
                <a:gd name="connsiteY154" fmla="*/ 168311 h 812606"/>
                <a:gd name="connsiteX155" fmla="*/ 3519572 w 12346891"/>
                <a:gd name="connsiteY155" fmla="*/ 428744 h 812606"/>
                <a:gd name="connsiteX156" fmla="*/ 3519320 w 12346891"/>
                <a:gd name="connsiteY156" fmla="*/ 429153 h 812606"/>
                <a:gd name="connsiteX157" fmla="*/ 3517828 w 12346891"/>
                <a:gd name="connsiteY157" fmla="*/ 432247 h 812606"/>
                <a:gd name="connsiteX158" fmla="*/ 3491042 w 12346891"/>
                <a:gd name="connsiteY158" fmla="*/ 480217 h 812606"/>
                <a:gd name="connsiteX159" fmla="*/ 3477786 w 12346891"/>
                <a:gd name="connsiteY159" fmla="*/ 500852 h 812606"/>
                <a:gd name="connsiteX160" fmla="*/ 3460297 w 12346891"/>
                <a:gd name="connsiteY160" fmla="*/ 541288 h 812606"/>
                <a:gd name="connsiteX161" fmla="*/ 3467989 w 12346891"/>
                <a:gd name="connsiteY161" fmla="*/ 516104 h 812606"/>
                <a:gd name="connsiteX162" fmla="*/ 3461878 w 12346891"/>
                <a:gd name="connsiteY162" fmla="*/ 525616 h 812606"/>
                <a:gd name="connsiteX163" fmla="*/ 2970127 w 12346891"/>
                <a:gd name="connsiteY163" fmla="*/ 812606 h 812606"/>
                <a:gd name="connsiteX164" fmla="*/ 2599700 w 12346891"/>
                <a:gd name="connsiteY164" fmla="*/ 664010 h 812606"/>
                <a:gd name="connsiteX165" fmla="*/ 2551493 w 12346891"/>
                <a:gd name="connsiteY165" fmla="*/ 616671 h 812606"/>
                <a:gd name="connsiteX166" fmla="*/ 2547180 w 12346891"/>
                <a:gd name="connsiteY166" fmla="*/ 625295 h 812606"/>
                <a:gd name="connsiteX167" fmla="*/ 2537644 w 12346891"/>
                <a:gd name="connsiteY167" fmla="*/ 607630 h 812606"/>
                <a:gd name="connsiteX168" fmla="*/ 2097815 w 12346891"/>
                <a:gd name="connsiteY168" fmla="*/ 320304 h 812606"/>
                <a:gd name="connsiteX169" fmla="*/ 1832205 w 12346891"/>
                <a:gd name="connsiteY169" fmla="*/ 411091 h 812606"/>
                <a:gd name="connsiteX170" fmla="*/ 1722223 w 12346891"/>
                <a:gd name="connsiteY170" fmla="*/ 515954 h 812606"/>
                <a:gd name="connsiteX171" fmla="*/ 1669499 w 12346891"/>
                <a:gd name="connsiteY171" fmla="*/ 553933 h 812606"/>
                <a:gd name="connsiteX172" fmla="*/ 1628221 w 12346891"/>
                <a:gd name="connsiteY172" fmla="*/ 583210 h 812606"/>
                <a:gd name="connsiteX173" fmla="*/ 1354648 w 12346891"/>
                <a:gd name="connsiteY173" fmla="*/ 660615 h 812606"/>
                <a:gd name="connsiteX174" fmla="*/ 984221 w 12346891"/>
                <a:gd name="connsiteY174" fmla="*/ 512019 h 812606"/>
                <a:gd name="connsiteX175" fmla="*/ 936015 w 12346891"/>
                <a:gd name="connsiteY175" fmla="*/ 464680 h 812606"/>
                <a:gd name="connsiteX176" fmla="*/ 931701 w 12346891"/>
                <a:gd name="connsiteY176" fmla="*/ 473303 h 812606"/>
                <a:gd name="connsiteX177" fmla="*/ 922165 w 12346891"/>
                <a:gd name="connsiteY177" fmla="*/ 455639 h 812606"/>
                <a:gd name="connsiteX178" fmla="*/ 482336 w 12346891"/>
                <a:gd name="connsiteY178" fmla="*/ 168313 h 812606"/>
                <a:gd name="connsiteX179" fmla="*/ 59274 w 12346891"/>
                <a:gd name="connsiteY179" fmla="*/ 428746 h 812606"/>
                <a:gd name="connsiteX180" fmla="*/ 59022 w 12346891"/>
                <a:gd name="connsiteY180" fmla="*/ 429155 h 812606"/>
                <a:gd name="connsiteX181" fmla="*/ 30744 w 12346891"/>
                <a:gd name="connsiteY181" fmla="*/ 480219 h 812606"/>
                <a:gd name="connsiteX182" fmla="*/ -1 w 12346891"/>
                <a:gd name="connsiteY182" fmla="*/ 541290 h 812606"/>
                <a:gd name="connsiteX183" fmla="*/ 247792 w 12346891"/>
                <a:gd name="connsiteY183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19553 w 12346893"/>
                <a:gd name="connsiteY35" fmla="*/ 296655 h 812606"/>
                <a:gd name="connsiteX36" fmla="*/ 5408614 w 12346893"/>
                <a:gd name="connsiteY36" fmla="*/ 177228 h 812606"/>
                <a:gd name="connsiteX37" fmla="*/ 5372276 w 12346893"/>
                <a:gd name="connsiteY37" fmla="*/ 258677 h 812606"/>
                <a:gd name="connsiteX38" fmla="*/ 5413555 w 12346893"/>
                <a:gd name="connsiteY38" fmla="*/ 229399 h 812606"/>
                <a:gd name="connsiteX39" fmla="*/ 5687128 w 12346893"/>
                <a:gd name="connsiteY39" fmla="*/ 151994 h 812606"/>
                <a:gd name="connsiteX40" fmla="*/ 6057555 w 12346893"/>
                <a:gd name="connsiteY40" fmla="*/ 300590 h 812606"/>
                <a:gd name="connsiteX41" fmla="*/ 6105761 w 12346893"/>
                <a:gd name="connsiteY41" fmla="*/ 347929 h 812606"/>
                <a:gd name="connsiteX42" fmla="*/ 6110075 w 12346893"/>
                <a:gd name="connsiteY42" fmla="*/ 339306 h 812606"/>
                <a:gd name="connsiteX43" fmla="*/ 6119611 w 12346893"/>
                <a:gd name="connsiteY43" fmla="*/ 356970 h 812606"/>
                <a:gd name="connsiteX44" fmla="*/ 6559439 w 12346893"/>
                <a:gd name="connsiteY44" fmla="*/ 644296 h 812606"/>
                <a:gd name="connsiteX45" fmla="*/ 6982502 w 12346893"/>
                <a:gd name="connsiteY45" fmla="*/ 383863 h 812606"/>
                <a:gd name="connsiteX46" fmla="*/ 6982753 w 12346893"/>
                <a:gd name="connsiteY46" fmla="*/ 383454 h 812606"/>
                <a:gd name="connsiteX47" fmla="*/ 6984246 w 12346893"/>
                <a:gd name="connsiteY47" fmla="*/ 380360 h 812606"/>
                <a:gd name="connsiteX48" fmla="*/ 7011032 w 12346893"/>
                <a:gd name="connsiteY48" fmla="*/ 332390 h 812606"/>
                <a:gd name="connsiteX49" fmla="*/ 7024286 w 12346893"/>
                <a:gd name="connsiteY49" fmla="*/ 311755 h 812606"/>
                <a:gd name="connsiteX50" fmla="*/ 7041777 w 12346893"/>
                <a:gd name="connsiteY50" fmla="*/ 271319 h 812606"/>
                <a:gd name="connsiteX51" fmla="*/ 7034085 w 12346893"/>
                <a:gd name="connsiteY51" fmla="*/ 296503 h 812606"/>
                <a:gd name="connsiteX52" fmla="*/ 7040195 w 12346893"/>
                <a:gd name="connsiteY52" fmla="*/ 286991 h 812606"/>
                <a:gd name="connsiteX53" fmla="*/ 7531947 w 12346893"/>
                <a:gd name="connsiteY53" fmla="*/ 1 h 812606"/>
                <a:gd name="connsiteX54" fmla="*/ 7902374 w 12346893"/>
                <a:gd name="connsiteY54" fmla="*/ 148597 h 812606"/>
                <a:gd name="connsiteX55" fmla="*/ 7950580 w 12346893"/>
                <a:gd name="connsiteY55" fmla="*/ 195936 h 812606"/>
                <a:gd name="connsiteX56" fmla="*/ 7954894 w 12346893"/>
                <a:gd name="connsiteY56" fmla="*/ 187312 h 812606"/>
                <a:gd name="connsiteX57" fmla="*/ 7964430 w 12346893"/>
                <a:gd name="connsiteY57" fmla="*/ 204977 h 812606"/>
                <a:gd name="connsiteX58" fmla="*/ 8404258 w 12346893"/>
                <a:gd name="connsiteY58" fmla="*/ 492302 h 812606"/>
                <a:gd name="connsiteX59" fmla="*/ 8669869 w 12346893"/>
                <a:gd name="connsiteY59" fmla="*/ 401515 h 812606"/>
                <a:gd name="connsiteX60" fmla="*/ 8715076 w 12346893"/>
                <a:gd name="connsiteY60" fmla="*/ 363604 h 812606"/>
                <a:gd name="connsiteX61" fmla="*/ 8720650 w 12346893"/>
                <a:gd name="connsiteY61" fmla="*/ 356531 h 812606"/>
                <a:gd name="connsiteX62" fmla="*/ 8754770 w 12346893"/>
                <a:gd name="connsiteY62" fmla="*/ 323702 h 812606"/>
                <a:gd name="connsiteX63" fmla="*/ 8779851 w 12346893"/>
                <a:gd name="connsiteY63" fmla="*/ 296653 h 812606"/>
                <a:gd name="connsiteX64" fmla="*/ 8869086 w 12346893"/>
                <a:gd name="connsiteY64" fmla="*/ 159809 h 812606"/>
                <a:gd name="connsiteX65" fmla="*/ 8886596 w 12346893"/>
                <a:gd name="connsiteY65" fmla="*/ 119325 h 812606"/>
                <a:gd name="connsiteX66" fmla="*/ 8868912 w 12346893"/>
                <a:gd name="connsiteY66" fmla="*/ 177226 h 812606"/>
                <a:gd name="connsiteX67" fmla="*/ 8832573 w 12346893"/>
                <a:gd name="connsiteY67" fmla="*/ 258676 h 812606"/>
                <a:gd name="connsiteX68" fmla="*/ 8873853 w 12346893"/>
                <a:gd name="connsiteY68" fmla="*/ 229399 h 812606"/>
                <a:gd name="connsiteX69" fmla="*/ 9147426 w 12346893"/>
                <a:gd name="connsiteY69" fmla="*/ 151993 h 812606"/>
                <a:gd name="connsiteX70" fmla="*/ 9517853 w 12346893"/>
                <a:gd name="connsiteY70" fmla="*/ 300589 h 812606"/>
                <a:gd name="connsiteX71" fmla="*/ 9566059 w 12346893"/>
                <a:gd name="connsiteY71" fmla="*/ 347928 h 812606"/>
                <a:gd name="connsiteX72" fmla="*/ 9570373 w 12346893"/>
                <a:gd name="connsiteY72" fmla="*/ 339305 h 812606"/>
                <a:gd name="connsiteX73" fmla="*/ 9579908 w 12346893"/>
                <a:gd name="connsiteY73" fmla="*/ 356969 h 812606"/>
                <a:gd name="connsiteX74" fmla="*/ 10019738 w 12346893"/>
                <a:gd name="connsiteY74" fmla="*/ 644295 h 812606"/>
                <a:gd name="connsiteX75" fmla="*/ 10442800 w 12346893"/>
                <a:gd name="connsiteY75" fmla="*/ 383862 h 812606"/>
                <a:gd name="connsiteX76" fmla="*/ 10443052 w 12346893"/>
                <a:gd name="connsiteY76" fmla="*/ 383453 h 812606"/>
                <a:gd name="connsiteX77" fmla="*/ 10444544 w 12346893"/>
                <a:gd name="connsiteY77" fmla="*/ 380359 h 812606"/>
                <a:gd name="connsiteX78" fmla="*/ 10471330 w 12346893"/>
                <a:gd name="connsiteY78" fmla="*/ 332389 h 812606"/>
                <a:gd name="connsiteX79" fmla="*/ 10484585 w 12346893"/>
                <a:gd name="connsiteY79" fmla="*/ 311754 h 812606"/>
                <a:gd name="connsiteX80" fmla="*/ 10502074 w 12346893"/>
                <a:gd name="connsiteY80" fmla="*/ 271318 h 812606"/>
                <a:gd name="connsiteX81" fmla="*/ 10494383 w 12346893"/>
                <a:gd name="connsiteY81" fmla="*/ 296502 h 812606"/>
                <a:gd name="connsiteX82" fmla="*/ 10500493 w 12346893"/>
                <a:gd name="connsiteY82" fmla="*/ 286990 h 812606"/>
                <a:gd name="connsiteX83" fmla="*/ 10992245 w 12346893"/>
                <a:gd name="connsiteY83" fmla="*/ 0 h 812606"/>
                <a:gd name="connsiteX84" fmla="*/ 11362672 w 12346893"/>
                <a:gd name="connsiteY84" fmla="*/ 148596 h 812606"/>
                <a:gd name="connsiteX85" fmla="*/ 11410878 w 12346893"/>
                <a:gd name="connsiteY85" fmla="*/ 195935 h 812606"/>
                <a:gd name="connsiteX86" fmla="*/ 11415192 w 12346893"/>
                <a:gd name="connsiteY86" fmla="*/ 187311 h 812606"/>
                <a:gd name="connsiteX87" fmla="*/ 11424728 w 12346893"/>
                <a:gd name="connsiteY87" fmla="*/ 204976 h 812606"/>
                <a:gd name="connsiteX88" fmla="*/ 11864557 w 12346893"/>
                <a:gd name="connsiteY88" fmla="*/ 492302 h 812606"/>
                <a:gd name="connsiteX89" fmla="*/ 12329384 w 12346893"/>
                <a:gd name="connsiteY89" fmla="*/ 159808 h 812606"/>
                <a:gd name="connsiteX90" fmla="*/ 12346893 w 12346893"/>
                <a:gd name="connsiteY90" fmla="*/ 119324 h 812606"/>
                <a:gd name="connsiteX91" fmla="*/ 12329210 w 12346893"/>
                <a:gd name="connsiteY91" fmla="*/ 177225 h 812606"/>
                <a:gd name="connsiteX92" fmla="*/ 11735544 w 12346893"/>
                <a:gd name="connsiteY92" fmla="*/ 660610 h 812606"/>
                <a:gd name="connsiteX93" fmla="*/ 11365117 w 12346893"/>
                <a:gd name="connsiteY93" fmla="*/ 512014 h 812606"/>
                <a:gd name="connsiteX94" fmla="*/ 11316911 w 12346893"/>
                <a:gd name="connsiteY94" fmla="*/ 464675 h 812606"/>
                <a:gd name="connsiteX95" fmla="*/ 11312596 w 12346893"/>
                <a:gd name="connsiteY95" fmla="*/ 473298 h 812606"/>
                <a:gd name="connsiteX96" fmla="*/ 11303061 w 12346893"/>
                <a:gd name="connsiteY96" fmla="*/ 455634 h 812606"/>
                <a:gd name="connsiteX97" fmla="*/ 10863232 w 12346893"/>
                <a:gd name="connsiteY97" fmla="*/ 168308 h 812606"/>
                <a:gd name="connsiteX98" fmla="*/ 10440170 w 12346893"/>
                <a:gd name="connsiteY98" fmla="*/ 428741 h 812606"/>
                <a:gd name="connsiteX99" fmla="*/ 10439918 w 12346893"/>
                <a:gd name="connsiteY99" fmla="*/ 429150 h 812606"/>
                <a:gd name="connsiteX100" fmla="*/ 10438426 w 12346893"/>
                <a:gd name="connsiteY100" fmla="*/ 432244 h 812606"/>
                <a:gd name="connsiteX101" fmla="*/ 10411639 w 12346893"/>
                <a:gd name="connsiteY101" fmla="*/ 480214 h 812606"/>
                <a:gd name="connsiteX102" fmla="*/ 10398385 w 12346893"/>
                <a:gd name="connsiteY102" fmla="*/ 500849 h 812606"/>
                <a:gd name="connsiteX103" fmla="*/ 10380895 w 12346893"/>
                <a:gd name="connsiteY103" fmla="*/ 541285 h 812606"/>
                <a:gd name="connsiteX104" fmla="*/ 10388586 w 12346893"/>
                <a:gd name="connsiteY104" fmla="*/ 516101 h 812606"/>
                <a:gd name="connsiteX105" fmla="*/ 10382477 w 12346893"/>
                <a:gd name="connsiteY105" fmla="*/ 525613 h 812606"/>
                <a:gd name="connsiteX106" fmla="*/ 9890724 w 12346893"/>
                <a:gd name="connsiteY106" fmla="*/ 812603 h 812606"/>
                <a:gd name="connsiteX107" fmla="*/ 9520297 w 12346893"/>
                <a:gd name="connsiteY107" fmla="*/ 664007 h 812606"/>
                <a:gd name="connsiteX108" fmla="*/ 9472091 w 12346893"/>
                <a:gd name="connsiteY108" fmla="*/ 616668 h 812606"/>
                <a:gd name="connsiteX109" fmla="*/ 9467777 w 12346893"/>
                <a:gd name="connsiteY109" fmla="*/ 625292 h 812606"/>
                <a:gd name="connsiteX110" fmla="*/ 9458242 w 12346893"/>
                <a:gd name="connsiteY110" fmla="*/ 607627 h 812606"/>
                <a:gd name="connsiteX111" fmla="*/ 9018413 w 12346893"/>
                <a:gd name="connsiteY111" fmla="*/ 320302 h 812606"/>
                <a:gd name="connsiteX112" fmla="*/ 8752802 w 12346893"/>
                <a:gd name="connsiteY112" fmla="*/ 411089 h 812606"/>
                <a:gd name="connsiteX113" fmla="*/ 8707595 w 12346893"/>
                <a:gd name="connsiteY113" fmla="*/ 449000 h 812606"/>
                <a:gd name="connsiteX114" fmla="*/ 8702022 w 12346893"/>
                <a:gd name="connsiteY114" fmla="*/ 456073 h 812606"/>
                <a:gd name="connsiteX115" fmla="*/ 8667901 w 12346893"/>
                <a:gd name="connsiteY115" fmla="*/ 488902 h 812606"/>
                <a:gd name="connsiteX116" fmla="*/ 8642820 w 12346893"/>
                <a:gd name="connsiteY116" fmla="*/ 515951 h 812606"/>
                <a:gd name="connsiteX117" fmla="*/ 8553585 w 12346893"/>
                <a:gd name="connsiteY117" fmla="*/ 652795 h 812606"/>
                <a:gd name="connsiteX118" fmla="*/ 8536075 w 12346893"/>
                <a:gd name="connsiteY118" fmla="*/ 693279 h 812606"/>
                <a:gd name="connsiteX119" fmla="*/ 8553759 w 12346893"/>
                <a:gd name="connsiteY119" fmla="*/ 635378 h 812606"/>
                <a:gd name="connsiteX120" fmla="*/ 8590098 w 12346893"/>
                <a:gd name="connsiteY120" fmla="*/ 553928 h 812606"/>
                <a:gd name="connsiteX121" fmla="*/ 8548818 w 12346893"/>
                <a:gd name="connsiteY121" fmla="*/ 583206 h 812606"/>
                <a:gd name="connsiteX122" fmla="*/ 8275246 w 12346893"/>
                <a:gd name="connsiteY122" fmla="*/ 660611 h 812606"/>
                <a:gd name="connsiteX123" fmla="*/ 7904819 w 12346893"/>
                <a:gd name="connsiteY123" fmla="*/ 512015 h 812606"/>
                <a:gd name="connsiteX124" fmla="*/ 7856612 w 12346893"/>
                <a:gd name="connsiteY124" fmla="*/ 464676 h 812606"/>
                <a:gd name="connsiteX125" fmla="*/ 7852299 w 12346893"/>
                <a:gd name="connsiteY125" fmla="*/ 473299 h 812606"/>
                <a:gd name="connsiteX126" fmla="*/ 7842763 w 12346893"/>
                <a:gd name="connsiteY126" fmla="*/ 455635 h 812606"/>
                <a:gd name="connsiteX127" fmla="*/ 7402933 w 12346893"/>
                <a:gd name="connsiteY127" fmla="*/ 168309 h 812606"/>
                <a:gd name="connsiteX128" fmla="*/ 6979871 w 12346893"/>
                <a:gd name="connsiteY128" fmla="*/ 428742 h 812606"/>
                <a:gd name="connsiteX129" fmla="*/ 6979620 w 12346893"/>
                <a:gd name="connsiteY129" fmla="*/ 429151 h 812606"/>
                <a:gd name="connsiteX130" fmla="*/ 6978128 w 12346893"/>
                <a:gd name="connsiteY130" fmla="*/ 432245 h 812606"/>
                <a:gd name="connsiteX131" fmla="*/ 6951342 w 12346893"/>
                <a:gd name="connsiteY131" fmla="*/ 480215 h 812606"/>
                <a:gd name="connsiteX132" fmla="*/ 6938086 w 12346893"/>
                <a:gd name="connsiteY132" fmla="*/ 500850 h 812606"/>
                <a:gd name="connsiteX133" fmla="*/ 6920597 w 12346893"/>
                <a:gd name="connsiteY133" fmla="*/ 541286 h 812606"/>
                <a:gd name="connsiteX134" fmla="*/ 6928288 w 12346893"/>
                <a:gd name="connsiteY134" fmla="*/ 516102 h 812606"/>
                <a:gd name="connsiteX135" fmla="*/ 6922178 w 12346893"/>
                <a:gd name="connsiteY135" fmla="*/ 525614 h 812606"/>
                <a:gd name="connsiteX136" fmla="*/ 6430427 w 12346893"/>
                <a:gd name="connsiteY136" fmla="*/ 812604 h 812606"/>
                <a:gd name="connsiteX137" fmla="*/ 6059999 w 12346893"/>
                <a:gd name="connsiteY137" fmla="*/ 664008 h 812606"/>
                <a:gd name="connsiteX138" fmla="*/ 6011793 w 12346893"/>
                <a:gd name="connsiteY138" fmla="*/ 616669 h 812606"/>
                <a:gd name="connsiteX139" fmla="*/ 6007479 w 12346893"/>
                <a:gd name="connsiteY139" fmla="*/ 625293 h 812606"/>
                <a:gd name="connsiteX140" fmla="*/ 5997944 w 12346893"/>
                <a:gd name="connsiteY140" fmla="*/ 607628 h 812606"/>
                <a:gd name="connsiteX141" fmla="*/ 5558114 w 12346893"/>
                <a:gd name="connsiteY141" fmla="*/ 320302 h 812606"/>
                <a:gd name="connsiteX142" fmla="*/ 5292505 w 12346893"/>
                <a:gd name="connsiteY142" fmla="*/ 411089 h 812606"/>
                <a:gd name="connsiteX143" fmla="*/ 5247300 w 12346893"/>
                <a:gd name="connsiteY143" fmla="*/ 448999 h 812606"/>
                <a:gd name="connsiteX144" fmla="*/ 5241724 w 12346893"/>
                <a:gd name="connsiteY144" fmla="*/ 456075 h 812606"/>
                <a:gd name="connsiteX145" fmla="*/ 5207594 w 12346893"/>
                <a:gd name="connsiteY145" fmla="*/ 488913 h 812606"/>
                <a:gd name="connsiteX146" fmla="*/ 5182522 w 12346893"/>
                <a:gd name="connsiteY146" fmla="*/ 515952 h 812606"/>
                <a:gd name="connsiteX147" fmla="*/ 5129799 w 12346893"/>
                <a:gd name="connsiteY147" fmla="*/ 553930 h 812606"/>
                <a:gd name="connsiteX148" fmla="*/ 5088520 w 12346893"/>
                <a:gd name="connsiteY148" fmla="*/ 583208 h 812606"/>
                <a:gd name="connsiteX149" fmla="*/ 4814948 w 12346893"/>
                <a:gd name="connsiteY149" fmla="*/ 660613 h 812606"/>
                <a:gd name="connsiteX150" fmla="*/ 4444521 w 12346893"/>
                <a:gd name="connsiteY150" fmla="*/ 512017 h 812606"/>
                <a:gd name="connsiteX151" fmla="*/ 4396314 w 12346893"/>
                <a:gd name="connsiteY151" fmla="*/ 464678 h 812606"/>
                <a:gd name="connsiteX152" fmla="*/ 4392001 w 12346893"/>
                <a:gd name="connsiteY152" fmla="*/ 473301 h 812606"/>
                <a:gd name="connsiteX153" fmla="*/ 4382465 w 12346893"/>
                <a:gd name="connsiteY153" fmla="*/ 455637 h 812606"/>
                <a:gd name="connsiteX154" fmla="*/ 3942636 w 12346893"/>
                <a:gd name="connsiteY154" fmla="*/ 168311 h 812606"/>
                <a:gd name="connsiteX155" fmla="*/ 3519574 w 12346893"/>
                <a:gd name="connsiteY155" fmla="*/ 428744 h 812606"/>
                <a:gd name="connsiteX156" fmla="*/ 3519322 w 12346893"/>
                <a:gd name="connsiteY156" fmla="*/ 429153 h 812606"/>
                <a:gd name="connsiteX157" fmla="*/ 3491044 w 12346893"/>
                <a:gd name="connsiteY157" fmla="*/ 480217 h 812606"/>
                <a:gd name="connsiteX158" fmla="*/ 3477788 w 12346893"/>
                <a:gd name="connsiteY158" fmla="*/ 500852 h 812606"/>
                <a:gd name="connsiteX159" fmla="*/ 3460299 w 12346893"/>
                <a:gd name="connsiteY159" fmla="*/ 541288 h 812606"/>
                <a:gd name="connsiteX160" fmla="*/ 3467991 w 12346893"/>
                <a:gd name="connsiteY160" fmla="*/ 516104 h 812606"/>
                <a:gd name="connsiteX161" fmla="*/ 3461880 w 12346893"/>
                <a:gd name="connsiteY161" fmla="*/ 525616 h 812606"/>
                <a:gd name="connsiteX162" fmla="*/ 2970129 w 12346893"/>
                <a:gd name="connsiteY162" fmla="*/ 812606 h 812606"/>
                <a:gd name="connsiteX163" fmla="*/ 2599702 w 12346893"/>
                <a:gd name="connsiteY163" fmla="*/ 664010 h 812606"/>
                <a:gd name="connsiteX164" fmla="*/ 2551495 w 12346893"/>
                <a:gd name="connsiteY164" fmla="*/ 616671 h 812606"/>
                <a:gd name="connsiteX165" fmla="*/ 2547182 w 12346893"/>
                <a:gd name="connsiteY165" fmla="*/ 625295 h 812606"/>
                <a:gd name="connsiteX166" fmla="*/ 2537646 w 12346893"/>
                <a:gd name="connsiteY166" fmla="*/ 607630 h 812606"/>
                <a:gd name="connsiteX167" fmla="*/ 2097817 w 12346893"/>
                <a:gd name="connsiteY167" fmla="*/ 320304 h 812606"/>
                <a:gd name="connsiteX168" fmla="*/ 1832207 w 12346893"/>
                <a:gd name="connsiteY168" fmla="*/ 411091 h 812606"/>
                <a:gd name="connsiteX169" fmla="*/ 1722225 w 12346893"/>
                <a:gd name="connsiteY169" fmla="*/ 515954 h 812606"/>
                <a:gd name="connsiteX170" fmla="*/ 1669501 w 12346893"/>
                <a:gd name="connsiteY170" fmla="*/ 553933 h 812606"/>
                <a:gd name="connsiteX171" fmla="*/ 1628223 w 12346893"/>
                <a:gd name="connsiteY171" fmla="*/ 583210 h 812606"/>
                <a:gd name="connsiteX172" fmla="*/ 1354650 w 12346893"/>
                <a:gd name="connsiteY172" fmla="*/ 660615 h 812606"/>
                <a:gd name="connsiteX173" fmla="*/ 984223 w 12346893"/>
                <a:gd name="connsiteY173" fmla="*/ 512019 h 812606"/>
                <a:gd name="connsiteX174" fmla="*/ 936017 w 12346893"/>
                <a:gd name="connsiteY174" fmla="*/ 464680 h 812606"/>
                <a:gd name="connsiteX175" fmla="*/ 931703 w 12346893"/>
                <a:gd name="connsiteY175" fmla="*/ 473303 h 812606"/>
                <a:gd name="connsiteX176" fmla="*/ 922167 w 12346893"/>
                <a:gd name="connsiteY176" fmla="*/ 455639 h 812606"/>
                <a:gd name="connsiteX177" fmla="*/ 482338 w 12346893"/>
                <a:gd name="connsiteY177" fmla="*/ 168313 h 812606"/>
                <a:gd name="connsiteX178" fmla="*/ 59276 w 12346893"/>
                <a:gd name="connsiteY178" fmla="*/ 428746 h 812606"/>
                <a:gd name="connsiteX179" fmla="*/ 59024 w 12346893"/>
                <a:gd name="connsiteY179" fmla="*/ 429155 h 812606"/>
                <a:gd name="connsiteX180" fmla="*/ 30746 w 12346893"/>
                <a:gd name="connsiteY180" fmla="*/ 480219 h 812606"/>
                <a:gd name="connsiteX181" fmla="*/ 1 w 12346893"/>
                <a:gd name="connsiteY181" fmla="*/ 541290 h 812606"/>
                <a:gd name="connsiteX182" fmla="*/ 247794 w 12346893"/>
                <a:gd name="connsiteY182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19551 w 12346891"/>
                <a:gd name="connsiteY35" fmla="*/ 296655 h 812606"/>
                <a:gd name="connsiteX36" fmla="*/ 5408612 w 12346891"/>
                <a:gd name="connsiteY36" fmla="*/ 177228 h 812606"/>
                <a:gd name="connsiteX37" fmla="*/ 5372274 w 12346891"/>
                <a:gd name="connsiteY37" fmla="*/ 258677 h 812606"/>
                <a:gd name="connsiteX38" fmla="*/ 5413553 w 12346891"/>
                <a:gd name="connsiteY38" fmla="*/ 229399 h 812606"/>
                <a:gd name="connsiteX39" fmla="*/ 5687126 w 12346891"/>
                <a:gd name="connsiteY39" fmla="*/ 151994 h 812606"/>
                <a:gd name="connsiteX40" fmla="*/ 6057553 w 12346891"/>
                <a:gd name="connsiteY40" fmla="*/ 300590 h 812606"/>
                <a:gd name="connsiteX41" fmla="*/ 6105759 w 12346891"/>
                <a:gd name="connsiteY41" fmla="*/ 347929 h 812606"/>
                <a:gd name="connsiteX42" fmla="*/ 6110073 w 12346891"/>
                <a:gd name="connsiteY42" fmla="*/ 339306 h 812606"/>
                <a:gd name="connsiteX43" fmla="*/ 6119609 w 12346891"/>
                <a:gd name="connsiteY43" fmla="*/ 356970 h 812606"/>
                <a:gd name="connsiteX44" fmla="*/ 6559437 w 12346891"/>
                <a:gd name="connsiteY44" fmla="*/ 644296 h 812606"/>
                <a:gd name="connsiteX45" fmla="*/ 6982500 w 12346891"/>
                <a:gd name="connsiteY45" fmla="*/ 383863 h 812606"/>
                <a:gd name="connsiteX46" fmla="*/ 6982751 w 12346891"/>
                <a:gd name="connsiteY46" fmla="*/ 383454 h 812606"/>
                <a:gd name="connsiteX47" fmla="*/ 6984244 w 12346891"/>
                <a:gd name="connsiteY47" fmla="*/ 380360 h 812606"/>
                <a:gd name="connsiteX48" fmla="*/ 7011030 w 12346891"/>
                <a:gd name="connsiteY48" fmla="*/ 332390 h 812606"/>
                <a:gd name="connsiteX49" fmla="*/ 7024284 w 12346891"/>
                <a:gd name="connsiteY49" fmla="*/ 311755 h 812606"/>
                <a:gd name="connsiteX50" fmla="*/ 7041775 w 12346891"/>
                <a:gd name="connsiteY50" fmla="*/ 271319 h 812606"/>
                <a:gd name="connsiteX51" fmla="*/ 7034083 w 12346891"/>
                <a:gd name="connsiteY51" fmla="*/ 296503 h 812606"/>
                <a:gd name="connsiteX52" fmla="*/ 7040193 w 12346891"/>
                <a:gd name="connsiteY52" fmla="*/ 286991 h 812606"/>
                <a:gd name="connsiteX53" fmla="*/ 7531945 w 12346891"/>
                <a:gd name="connsiteY53" fmla="*/ 1 h 812606"/>
                <a:gd name="connsiteX54" fmla="*/ 7902372 w 12346891"/>
                <a:gd name="connsiteY54" fmla="*/ 148597 h 812606"/>
                <a:gd name="connsiteX55" fmla="*/ 7950578 w 12346891"/>
                <a:gd name="connsiteY55" fmla="*/ 195936 h 812606"/>
                <a:gd name="connsiteX56" fmla="*/ 7954892 w 12346891"/>
                <a:gd name="connsiteY56" fmla="*/ 187312 h 812606"/>
                <a:gd name="connsiteX57" fmla="*/ 7964428 w 12346891"/>
                <a:gd name="connsiteY57" fmla="*/ 204977 h 812606"/>
                <a:gd name="connsiteX58" fmla="*/ 8404256 w 12346891"/>
                <a:gd name="connsiteY58" fmla="*/ 492302 h 812606"/>
                <a:gd name="connsiteX59" fmla="*/ 8669867 w 12346891"/>
                <a:gd name="connsiteY59" fmla="*/ 401515 h 812606"/>
                <a:gd name="connsiteX60" fmla="*/ 8715074 w 12346891"/>
                <a:gd name="connsiteY60" fmla="*/ 363604 h 812606"/>
                <a:gd name="connsiteX61" fmla="*/ 8720648 w 12346891"/>
                <a:gd name="connsiteY61" fmla="*/ 356531 h 812606"/>
                <a:gd name="connsiteX62" fmla="*/ 8754768 w 12346891"/>
                <a:gd name="connsiteY62" fmla="*/ 323702 h 812606"/>
                <a:gd name="connsiteX63" fmla="*/ 8779849 w 12346891"/>
                <a:gd name="connsiteY63" fmla="*/ 296653 h 812606"/>
                <a:gd name="connsiteX64" fmla="*/ 8869084 w 12346891"/>
                <a:gd name="connsiteY64" fmla="*/ 159809 h 812606"/>
                <a:gd name="connsiteX65" fmla="*/ 8886594 w 12346891"/>
                <a:gd name="connsiteY65" fmla="*/ 119325 h 812606"/>
                <a:gd name="connsiteX66" fmla="*/ 8868910 w 12346891"/>
                <a:gd name="connsiteY66" fmla="*/ 177226 h 812606"/>
                <a:gd name="connsiteX67" fmla="*/ 8832571 w 12346891"/>
                <a:gd name="connsiteY67" fmla="*/ 258676 h 812606"/>
                <a:gd name="connsiteX68" fmla="*/ 8873851 w 12346891"/>
                <a:gd name="connsiteY68" fmla="*/ 229399 h 812606"/>
                <a:gd name="connsiteX69" fmla="*/ 9147424 w 12346891"/>
                <a:gd name="connsiteY69" fmla="*/ 151993 h 812606"/>
                <a:gd name="connsiteX70" fmla="*/ 9517851 w 12346891"/>
                <a:gd name="connsiteY70" fmla="*/ 300589 h 812606"/>
                <a:gd name="connsiteX71" fmla="*/ 9566057 w 12346891"/>
                <a:gd name="connsiteY71" fmla="*/ 347928 h 812606"/>
                <a:gd name="connsiteX72" fmla="*/ 9570371 w 12346891"/>
                <a:gd name="connsiteY72" fmla="*/ 339305 h 812606"/>
                <a:gd name="connsiteX73" fmla="*/ 9579906 w 12346891"/>
                <a:gd name="connsiteY73" fmla="*/ 356969 h 812606"/>
                <a:gd name="connsiteX74" fmla="*/ 10019736 w 12346891"/>
                <a:gd name="connsiteY74" fmla="*/ 644295 h 812606"/>
                <a:gd name="connsiteX75" fmla="*/ 10442798 w 12346891"/>
                <a:gd name="connsiteY75" fmla="*/ 383862 h 812606"/>
                <a:gd name="connsiteX76" fmla="*/ 10443050 w 12346891"/>
                <a:gd name="connsiteY76" fmla="*/ 383453 h 812606"/>
                <a:gd name="connsiteX77" fmla="*/ 10444542 w 12346891"/>
                <a:gd name="connsiteY77" fmla="*/ 380359 h 812606"/>
                <a:gd name="connsiteX78" fmla="*/ 10471328 w 12346891"/>
                <a:gd name="connsiteY78" fmla="*/ 332389 h 812606"/>
                <a:gd name="connsiteX79" fmla="*/ 10484583 w 12346891"/>
                <a:gd name="connsiteY79" fmla="*/ 311754 h 812606"/>
                <a:gd name="connsiteX80" fmla="*/ 10502072 w 12346891"/>
                <a:gd name="connsiteY80" fmla="*/ 271318 h 812606"/>
                <a:gd name="connsiteX81" fmla="*/ 10494381 w 12346891"/>
                <a:gd name="connsiteY81" fmla="*/ 296502 h 812606"/>
                <a:gd name="connsiteX82" fmla="*/ 10500491 w 12346891"/>
                <a:gd name="connsiteY82" fmla="*/ 286990 h 812606"/>
                <a:gd name="connsiteX83" fmla="*/ 10992243 w 12346891"/>
                <a:gd name="connsiteY83" fmla="*/ 0 h 812606"/>
                <a:gd name="connsiteX84" fmla="*/ 11362670 w 12346891"/>
                <a:gd name="connsiteY84" fmla="*/ 148596 h 812606"/>
                <a:gd name="connsiteX85" fmla="*/ 11410876 w 12346891"/>
                <a:gd name="connsiteY85" fmla="*/ 195935 h 812606"/>
                <a:gd name="connsiteX86" fmla="*/ 11415190 w 12346891"/>
                <a:gd name="connsiteY86" fmla="*/ 187311 h 812606"/>
                <a:gd name="connsiteX87" fmla="*/ 11424726 w 12346891"/>
                <a:gd name="connsiteY87" fmla="*/ 204976 h 812606"/>
                <a:gd name="connsiteX88" fmla="*/ 11864555 w 12346891"/>
                <a:gd name="connsiteY88" fmla="*/ 492302 h 812606"/>
                <a:gd name="connsiteX89" fmla="*/ 12329382 w 12346891"/>
                <a:gd name="connsiteY89" fmla="*/ 159808 h 812606"/>
                <a:gd name="connsiteX90" fmla="*/ 12346891 w 12346891"/>
                <a:gd name="connsiteY90" fmla="*/ 119324 h 812606"/>
                <a:gd name="connsiteX91" fmla="*/ 12329208 w 12346891"/>
                <a:gd name="connsiteY91" fmla="*/ 177225 h 812606"/>
                <a:gd name="connsiteX92" fmla="*/ 11735542 w 12346891"/>
                <a:gd name="connsiteY92" fmla="*/ 660610 h 812606"/>
                <a:gd name="connsiteX93" fmla="*/ 11365115 w 12346891"/>
                <a:gd name="connsiteY93" fmla="*/ 512014 h 812606"/>
                <a:gd name="connsiteX94" fmla="*/ 11316909 w 12346891"/>
                <a:gd name="connsiteY94" fmla="*/ 464675 h 812606"/>
                <a:gd name="connsiteX95" fmla="*/ 11312594 w 12346891"/>
                <a:gd name="connsiteY95" fmla="*/ 473298 h 812606"/>
                <a:gd name="connsiteX96" fmla="*/ 11303059 w 12346891"/>
                <a:gd name="connsiteY96" fmla="*/ 455634 h 812606"/>
                <a:gd name="connsiteX97" fmla="*/ 10863230 w 12346891"/>
                <a:gd name="connsiteY97" fmla="*/ 168308 h 812606"/>
                <a:gd name="connsiteX98" fmla="*/ 10440168 w 12346891"/>
                <a:gd name="connsiteY98" fmla="*/ 428741 h 812606"/>
                <a:gd name="connsiteX99" fmla="*/ 10439916 w 12346891"/>
                <a:gd name="connsiteY99" fmla="*/ 429150 h 812606"/>
                <a:gd name="connsiteX100" fmla="*/ 10438424 w 12346891"/>
                <a:gd name="connsiteY100" fmla="*/ 432244 h 812606"/>
                <a:gd name="connsiteX101" fmla="*/ 10411637 w 12346891"/>
                <a:gd name="connsiteY101" fmla="*/ 480214 h 812606"/>
                <a:gd name="connsiteX102" fmla="*/ 10398383 w 12346891"/>
                <a:gd name="connsiteY102" fmla="*/ 500849 h 812606"/>
                <a:gd name="connsiteX103" fmla="*/ 10380893 w 12346891"/>
                <a:gd name="connsiteY103" fmla="*/ 541285 h 812606"/>
                <a:gd name="connsiteX104" fmla="*/ 10388584 w 12346891"/>
                <a:gd name="connsiteY104" fmla="*/ 516101 h 812606"/>
                <a:gd name="connsiteX105" fmla="*/ 10382475 w 12346891"/>
                <a:gd name="connsiteY105" fmla="*/ 525613 h 812606"/>
                <a:gd name="connsiteX106" fmla="*/ 9890722 w 12346891"/>
                <a:gd name="connsiteY106" fmla="*/ 812603 h 812606"/>
                <a:gd name="connsiteX107" fmla="*/ 9520295 w 12346891"/>
                <a:gd name="connsiteY107" fmla="*/ 664007 h 812606"/>
                <a:gd name="connsiteX108" fmla="*/ 9472089 w 12346891"/>
                <a:gd name="connsiteY108" fmla="*/ 616668 h 812606"/>
                <a:gd name="connsiteX109" fmla="*/ 9467775 w 12346891"/>
                <a:gd name="connsiteY109" fmla="*/ 625292 h 812606"/>
                <a:gd name="connsiteX110" fmla="*/ 9458240 w 12346891"/>
                <a:gd name="connsiteY110" fmla="*/ 607627 h 812606"/>
                <a:gd name="connsiteX111" fmla="*/ 9018411 w 12346891"/>
                <a:gd name="connsiteY111" fmla="*/ 320302 h 812606"/>
                <a:gd name="connsiteX112" fmla="*/ 8752800 w 12346891"/>
                <a:gd name="connsiteY112" fmla="*/ 411089 h 812606"/>
                <a:gd name="connsiteX113" fmla="*/ 8707593 w 12346891"/>
                <a:gd name="connsiteY113" fmla="*/ 449000 h 812606"/>
                <a:gd name="connsiteX114" fmla="*/ 8702020 w 12346891"/>
                <a:gd name="connsiteY114" fmla="*/ 456073 h 812606"/>
                <a:gd name="connsiteX115" fmla="*/ 8667899 w 12346891"/>
                <a:gd name="connsiteY115" fmla="*/ 488902 h 812606"/>
                <a:gd name="connsiteX116" fmla="*/ 8642818 w 12346891"/>
                <a:gd name="connsiteY116" fmla="*/ 515951 h 812606"/>
                <a:gd name="connsiteX117" fmla="*/ 8553583 w 12346891"/>
                <a:gd name="connsiteY117" fmla="*/ 652795 h 812606"/>
                <a:gd name="connsiteX118" fmla="*/ 8536073 w 12346891"/>
                <a:gd name="connsiteY118" fmla="*/ 693279 h 812606"/>
                <a:gd name="connsiteX119" fmla="*/ 8553757 w 12346891"/>
                <a:gd name="connsiteY119" fmla="*/ 635378 h 812606"/>
                <a:gd name="connsiteX120" fmla="*/ 8590096 w 12346891"/>
                <a:gd name="connsiteY120" fmla="*/ 553928 h 812606"/>
                <a:gd name="connsiteX121" fmla="*/ 8548816 w 12346891"/>
                <a:gd name="connsiteY121" fmla="*/ 583206 h 812606"/>
                <a:gd name="connsiteX122" fmla="*/ 8275244 w 12346891"/>
                <a:gd name="connsiteY122" fmla="*/ 660611 h 812606"/>
                <a:gd name="connsiteX123" fmla="*/ 7904817 w 12346891"/>
                <a:gd name="connsiteY123" fmla="*/ 512015 h 812606"/>
                <a:gd name="connsiteX124" fmla="*/ 7856610 w 12346891"/>
                <a:gd name="connsiteY124" fmla="*/ 464676 h 812606"/>
                <a:gd name="connsiteX125" fmla="*/ 7852297 w 12346891"/>
                <a:gd name="connsiteY125" fmla="*/ 473299 h 812606"/>
                <a:gd name="connsiteX126" fmla="*/ 7842761 w 12346891"/>
                <a:gd name="connsiteY126" fmla="*/ 455635 h 812606"/>
                <a:gd name="connsiteX127" fmla="*/ 7402931 w 12346891"/>
                <a:gd name="connsiteY127" fmla="*/ 168309 h 812606"/>
                <a:gd name="connsiteX128" fmla="*/ 6979869 w 12346891"/>
                <a:gd name="connsiteY128" fmla="*/ 428742 h 812606"/>
                <a:gd name="connsiteX129" fmla="*/ 6979618 w 12346891"/>
                <a:gd name="connsiteY129" fmla="*/ 429151 h 812606"/>
                <a:gd name="connsiteX130" fmla="*/ 6978126 w 12346891"/>
                <a:gd name="connsiteY130" fmla="*/ 432245 h 812606"/>
                <a:gd name="connsiteX131" fmla="*/ 6951340 w 12346891"/>
                <a:gd name="connsiteY131" fmla="*/ 480215 h 812606"/>
                <a:gd name="connsiteX132" fmla="*/ 6938084 w 12346891"/>
                <a:gd name="connsiteY132" fmla="*/ 500850 h 812606"/>
                <a:gd name="connsiteX133" fmla="*/ 6920595 w 12346891"/>
                <a:gd name="connsiteY133" fmla="*/ 541286 h 812606"/>
                <a:gd name="connsiteX134" fmla="*/ 6928286 w 12346891"/>
                <a:gd name="connsiteY134" fmla="*/ 516102 h 812606"/>
                <a:gd name="connsiteX135" fmla="*/ 6922176 w 12346891"/>
                <a:gd name="connsiteY135" fmla="*/ 525614 h 812606"/>
                <a:gd name="connsiteX136" fmla="*/ 6430425 w 12346891"/>
                <a:gd name="connsiteY136" fmla="*/ 812604 h 812606"/>
                <a:gd name="connsiteX137" fmla="*/ 6059997 w 12346891"/>
                <a:gd name="connsiteY137" fmla="*/ 664008 h 812606"/>
                <a:gd name="connsiteX138" fmla="*/ 6011791 w 12346891"/>
                <a:gd name="connsiteY138" fmla="*/ 616669 h 812606"/>
                <a:gd name="connsiteX139" fmla="*/ 6007477 w 12346891"/>
                <a:gd name="connsiteY139" fmla="*/ 625293 h 812606"/>
                <a:gd name="connsiteX140" fmla="*/ 5997942 w 12346891"/>
                <a:gd name="connsiteY140" fmla="*/ 607628 h 812606"/>
                <a:gd name="connsiteX141" fmla="*/ 5558112 w 12346891"/>
                <a:gd name="connsiteY141" fmla="*/ 320302 h 812606"/>
                <a:gd name="connsiteX142" fmla="*/ 5292503 w 12346891"/>
                <a:gd name="connsiteY142" fmla="*/ 411089 h 812606"/>
                <a:gd name="connsiteX143" fmla="*/ 5247298 w 12346891"/>
                <a:gd name="connsiteY143" fmla="*/ 448999 h 812606"/>
                <a:gd name="connsiteX144" fmla="*/ 5241722 w 12346891"/>
                <a:gd name="connsiteY144" fmla="*/ 456075 h 812606"/>
                <a:gd name="connsiteX145" fmla="*/ 5207592 w 12346891"/>
                <a:gd name="connsiteY145" fmla="*/ 488913 h 812606"/>
                <a:gd name="connsiteX146" fmla="*/ 5182520 w 12346891"/>
                <a:gd name="connsiteY146" fmla="*/ 515952 h 812606"/>
                <a:gd name="connsiteX147" fmla="*/ 5129797 w 12346891"/>
                <a:gd name="connsiteY147" fmla="*/ 553930 h 812606"/>
                <a:gd name="connsiteX148" fmla="*/ 5088518 w 12346891"/>
                <a:gd name="connsiteY148" fmla="*/ 583208 h 812606"/>
                <a:gd name="connsiteX149" fmla="*/ 4814946 w 12346891"/>
                <a:gd name="connsiteY149" fmla="*/ 660613 h 812606"/>
                <a:gd name="connsiteX150" fmla="*/ 4444519 w 12346891"/>
                <a:gd name="connsiteY150" fmla="*/ 512017 h 812606"/>
                <a:gd name="connsiteX151" fmla="*/ 4396312 w 12346891"/>
                <a:gd name="connsiteY151" fmla="*/ 464678 h 812606"/>
                <a:gd name="connsiteX152" fmla="*/ 4391999 w 12346891"/>
                <a:gd name="connsiteY152" fmla="*/ 473301 h 812606"/>
                <a:gd name="connsiteX153" fmla="*/ 4382463 w 12346891"/>
                <a:gd name="connsiteY153" fmla="*/ 455637 h 812606"/>
                <a:gd name="connsiteX154" fmla="*/ 3942634 w 12346891"/>
                <a:gd name="connsiteY154" fmla="*/ 168311 h 812606"/>
                <a:gd name="connsiteX155" fmla="*/ 3519572 w 12346891"/>
                <a:gd name="connsiteY155" fmla="*/ 428744 h 812606"/>
                <a:gd name="connsiteX156" fmla="*/ 3491042 w 12346891"/>
                <a:gd name="connsiteY156" fmla="*/ 480217 h 812606"/>
                <a:gd name="connsiteX157" fmla="*/ 3477786 w 12346891"/>
                <a:gd name="connsiteY157" fmla="*/ 500852 h 812606"/>
                <a:gd name="connsiteX158" fmla="*/ 3460297 w 12346891"/>
                <a:gd name="connsiteY158" fmla="*/ 541288 h 812606"/>
                <a:gd name="connsiteX159" fmla="*/ 3467989 w 12346891"/>
                <a:gd name="connsiteY159" fmla="*/ 516104 h 812606"/>
                <a:gd name="connsiteX160" fmla="*/ 3461878 w 12346891"/>
                <a:gd name="connsiteY160" fmla="*/ 525616 h 812606"/>
                <a:gd name="connsiteX161" fmla="*/ 2970127 w 12346891"/>
                <a:gd name="connsiteY161" fmla="*/ 812606 h 812606"/>
                <a:gd name="connsiteX162" fmla="*/ 2599700 w 12346891"/>
                <a:gd name="connsiteY162" fmla="*/ 664010 h 812606"/>
                <a:gd name="connsiteX163" fmla="*/ 2551493 w 12346891"/>
                <a:gd name="connsiteY163" fmla="*/ 616671 h 812606"/>
                <a:gd name="connsiteX164" fmla="*/ 2547180 w 12346891"/>
                <a:gd name="connsiteY164" fmla="*/ 625295 h 812606"/>
                <a:gd name="connsiteX165" fmla="*/ 2537644 w 12346891"/>
                <a:gd name="connsiteY165" fmla="*/ 607630 h 812606"/>
                <a:gd name="connsiteX166" fmla="*/ 2097815 w 12346891"/>
                <a:gd name="connsiteY166" fmla="*/ 320304 h 812606"/>
                <a:gd name="connsiteX167" fmla="*/ 1832205 w 12346891"/>
                <a:gd name="connsiteY167" fmla="*/ 411091 h 812606"/>
                <a:gd name="connsiteX168" fmla="*/ 1722223 w 12346891"/>
                <a:gd name="connsiteY168" fmla="*/ 515954 h 812606"/>
                <a:gd name="connsiteX169" fmla="*/ 1669499 w 12346891"/>
                <a:gd name="connsiteY169" fmla="*/ 553933 h 812606"/>
                <a:gd name="connsiteX170" fmla="*/ 1628221 w 12346891"/>
                <a:gd name="connsiteY170" fmla="*/ 583210 h 812606"/>
                <a:gd name="connsiteX171" fmla="*/ 1354648 w 12346891"/>
                <a:gd name="connsiteY171" fmla="*/ 660615 h 812606"/>
                <a:gd name="connsiteX172" fmla="*/ 984221 w 12346891"/>
                <a:gd name="connsiteY172" fmla="*/ 512019 h 812606"/>
                <a:gd name="connsiteX173" fmla="*/ 936015 w 12346891"/>
                <a:gd name="connsiteY173" fmla="*/ 464680 h 812606"/>
                <a:gd name="connsiteX174" fmla="*/ 931701 w 12346891"/>
                <a:gd name="connsiteY174" fmla="*/ 473303 h 812606"/>
                <a:gd name="connsiteX175" fmla="*/ 922165 w 12346891"/>
                <a:gd name="connsiteY175" fmla="*/ 455639 h 812606"/>
                <a:gd name="connsiteX176" fmla="*/ 482336 w 12346891"/>
                <a:gd name="connsiteY176" fmla="*/ 168313 h 812606"/>
                <a:gd name="connsiteX177" fmla="*/ 59274 w 12346891"/>
                <a:gd name="connsiteY177" fmla="*/ 428746 h 812606"/>
                <a:gd name="connsiteX178" fmla="*/ 59022 w 12346891"/>
                <a:gd name="connsiteY178" fmla="*/ 429155 h 812606"/>
                <a:gd name="connsiteX179" fmla="*/ 30744 w 12346891"/>
                <a:gd name="connsiteY179" fmla="*/ 480219 h 812606"/>
                <a:gd name="connsiteX180" fmla="*/ -1 w 12346891"/>
                <a:gd name="connsiteY180" fmla="*/ 541290 h 812606"/>
                <a:gd name="connsiteX181" fmla="*/ 247792 w 12346891"/>
                <a:gd name="connsiteY181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19553 w 12346893"/>
                <a:gd name="connsiteY35" fmla="*/ 296655 h 812606"/>
                <a:gd name="connsiteX36" fmla="*/ 5408614 w 12346893"/>
                <a:gd name="connsiteY36" fmla="*/ 177228 h 812606"/>
                <a:gd name="connsiteX37" fmla="*/ 5372276 w 12346893"/>
                <a:gd name="connsiteY37" fmla="*/ 258677 h 812606"/>
                <a:gd name="connsiteX38" fmla="*/ 5413555 w 12346893"/>
                <a:gd name="connsiteY38" fmla="*/ 229399 h 812606"/>
                <a:gd name="connsiteX39" fmla="*/ 5687128 w 12346893"/>
                <a:gd name="connsiteY39" fmla="*/ 151994 h 812606"/>
                <a:gd name="connsiteX40" fmla="*/ 6057555 w 12346893"/>
                <a:gd name="connsiteY40" fmla="*/ 300590 h 812606"/>
                <a:gd name="connsiteX41" fmla="*/ 6105761 w 12346893"/>
                <a:gd name="connsiteY41" fmla="*/ 347929 h 812606"/>
                <a:gd name="connsiteX42" fmla="*/ 6110075 w 12346893"/>
                <a:gd name="connsiteY42" fmla="*/ 339306 h 812606"/>
                <a:gd name="connsiteX43" fmla="*/ 6119611 w 12346893"/>
                <a:gd name="connsiteY43" fmla="*/ 356970 h 812606"/>
                <a:gd name="connsiteX44" fmla="*/ 6559439 w 12346893"/>
                <a:gd name="connsiteY44" fmla="*/ 644296 h 812606"/>
                <a:gd name="connsiteX45" fmla="*/ 6982502 w 12346893"/>
                <a:gd name="connsiteY45" fmla="*/ 383863 h 812606"/>
                <a:gd name="connsiteX46" fmla="*/ 6982753 w 12346893"/>
                <a:gd name="connsiteY46" fmla="*/ 383454 h 812606"/>
                <a:gd name="connsiteX47" fmla="*/ 6984246 w 12346893"/>
                <a:gd name="connsiteY47" fmla="*/ 380360 h 812606"/>
                <a:gd name="connsiteX48" fmla="*/ 7011032 w 12346893"/>
                <a:gd name="connsiteY48" fmla="*/ 332390 h 812606"/>
                <a:gd name="connsiteX49" fmla="*/ 7024286 w 12346893"/>
                <a:gd name="connsiteY49" fmla="*/ 311755 h 812606"/>
                <a:gd name="connsiteX50" fmla="*/ 7041777 w 12346893"/>
                <a:gd name="connsiteY50" fmla="*/ 271319 h 812606"/>
                <a:gd name="connsiteX51" fmla="*/ 7034085 w 12346893"/>
                <a:gd name="connsiteY51" fmla="*/ 296503 h 812606"/>
                <a:gd name="connsiteX52" fmla="*/ 7040195 w 12346893"/>
                <a:gd name="connsiteY52" fmla="*/ 286991 h 812606"/>
                <a:gd name="connsiteX53" fmla="*/ 7531947 w 12346893"/>
                <a:gd name="connsiteY53" fmla="*/ 1 h 812606"/>
                <a:gd name="connsiteX54" fmla="*/ 7902374 w 12346893"/>
                <a:gd name="connsiteY54" fmla="*/ 148597 h 812606"/>
                <a:gd name="connsiteX55" fmla="*/ 7950580 w 12346893"/>
                <a:gd name="connsiteY55" fmla="*/ 195936 h 812606"/>
                <a:gd name="connsiteX56" fmla="*/ 7954894 w 12346893"/>
                <a:gd name="connsiteY56" fmla="*/ 187312 h 812606"/>
                <a:gd name="connsiteX57" fmla="*/ 7964430 w 12346893"/>
                <a:gd name="connsiteY57" fmla="*/ 204977 h 812606"/>
                <a:gd name="connsiteX58" fmla="*/ 8404258 w 12346893"/>
                <a:gd name="connsiteY58" fmla="*/ 492302 h 812606"/>
                <a:gd name="connsiteX59" fmla="*/ 8669869 w 12346893"/>
                <a:gd name="connsiteY59" fmla="*/ 401515 h 812606"/>
                <a:gd name="connsiteX60" fmla="*/ 8715076 w 12346893"/>
                <a:gd name="connsiteY60" fmla="*/ 363604 h 812606"/>
                <a:gd name="connsiteX61" fmla="*/ 8720650 w 12346893"/>
                <a:gd name="connsiteY61" fmla="*/ 356531 h 812606"/>
                <a:gd name="connsiteX62" fmla="*/ 8754770 w 12346893"/>
                <a:gd name="connsiteY62" fmla="*/ 323702 h 812606"/>
                <a:gd name="connsiteX63" fmla="*/ 8779851 w 12346893"/>
                <a:gd name="connsiteY63" fmla="*/ 296653 h 812606"/>
                <a:gd name="connsiteX64" fmla="*/ 8869086 w 12346893"/>
                <a:gd name="connsiteY64" fmla="*/ 159809 h 812606"/>
                <a:gd name="connsiteX65" fmla="*/ 8886596 w 12346893"/>
                <a:gd name="connsiteY65" fmla="*/ 119325 h 812606"/>
                <a:gd name="connsiteX66" fmla="*/ 8868912 w 12346893"/>
                <a:gd name="connsiteY66" fmla="*/ 177226 h 812606"/>
                <a:gd name="connsiteX67" fmla="*/ 8832573 w 12346893"/>
                <a:gd name="connsiteY67" fmla="*/ 258676 h 812606"/>
                <a:gd name="connsiteX68" fmla="*/ 8873853 w 12346893"/>
                <a:gd name="connsiteY68" fmla="*/ 229399 h 812606"/>
                <a:gd name="connsiteX69" fmla="*/ 9147426 w 12346893"/>
                <a:gd name="connsiteY69" fmla="*/ 151993 h 812606"/>
                <a:gd name="connsiteX70" fmla="*/ 9517853 w 12346893"/>
                <a:gd name="connsiteY70" fmla="*/ 300589 h 812606"/>
                <a:gd name="connsiteX71" fmla="*/ 9566059 w 12346893"/>
                <a:gd name="connsiteY71" fmla="*/ 347928 h 812606"/>
                <a:gd name="connsiteX72" fmla="*/ 9570373 w 12346893"/>
                <a:gd name="connsiteY72" fmla="*/ 339305 h 812606"/>
                <a:gd name="connsiteX73" fmla="*/ 9579908 w 12346893"/>
                <a:gd name="connsiteY73" fmla="*/ 356969 h 812606"/>
                <a:gd name="connsiteX74" fmla="*/ 10019738 w 12346893"/>
                <a:gd name="connsiteY74" fmla="*/ 644295 h 812606"/>
                <a:gd name="connsiteX75" fmla="*/ 10442800 w 12346893"/>
                <a:gd name="connsiteY75" fmla="*/ 383862 h 812606"/>
                <a:gd name="connsiteX76" fmla="*/ 10443052 w 12346893"/>
                <a:gd name="connsiteY76" fmla="*/ 383453 h 812606"/>
                <a:gd name="connsiteX77" fmla="*/ 10444544 w 12346893"/>
                <a:gd name="connsiteY77" fmla="*/ 380359 h 812606"/>
                <a:gd name="connsiteX78" fmla="*/ 10471330 w 12346893"/>
                <a:gd name="connsiteY78" fmla="*/ 332389 h 812606"/>
                <a:gd name="connsiteX79" fmla="*/ 10484585 w 12346893"/>
                <a:gd name="connsiteY79" fmla="*/ 311754 h 812606"/>
                <a:gd name="connsiteX80" fmla="*/ 10502074 w 12346893"/>
                <a:gd name="connsiteY80" fmla="*/ 271318 h 812606"/>
                <a:gd name="connsiteX81" fmla="*/ 10494383 w 12346893"/>
                <a:gd name="connsiteY81" fmla="*/ 296502 h 812606"/>
                <a:gd name="connsiteX82" fmla="*/ 10500493 w 12346893"/>
                <a:gd name="connsiteY82" fmla="*/ 286990 h 812606"/>
                <a:gd name="connsiteX83" fmla="*/ 10992245 w 12346893"/>
                <a:gd name="connsiteY83" fmla="*/ 0 h 812606"/>
                <a:gd name="connsiteX84" fmla="*/ 11362672 w 12346893"/>
                <a:gd name="connsiteY84" fmla="*/ 148596 h 812606"/>
                <a:gd name="connsiteX85" fmla="*/ 11410878 w 12346893"/>
                <a:gd name="connsiteY85" fmla="*/ 195935 h 812606"/>
                <a:gd name="connsiteX86" fmla="*/ 11415192 w 12346893"/>
                <a:gd name="connsiteY86" fmla="*/ 187311 h 812606"/>
                <a:gd name="connsiteX87" fmla="*/ 11424728 w 12346893"/>
                <a:gd name="connsiteY87" fmla="*/ 204976 h 812606"/>
                <a:gd name="connsiteX88" fmla="*/ 11864557 w 12346893"/>
                <a:gd name="connsiteY88" fmla="*/ 492302 h 812606"/>
                <a:gd name="connsiteX89" fmla="*/ 12329384 w 12346893"/>
                <a:gd name="connsiteY89" fmla="*/ 159808 h 812606"/>
                <a:gd name="connsiteX90" fmla="*/ 12346893 w 12346893"/>
                <a:gd name="connsiteY90" fmla="*/ 119324 h 812606"/>
                <a:gd name="connsiteX91" fmla="*/ 12329210 w 12346893"/>
                <a:gd name="connsiteY91" fmla="*/ 177225 h 812606"/>
                <a:gd name="connsiteX92" fmla="*/ 11735544 w 12346893"/>
                <a:gd name="connsiteY92" fmla="*/ 660610 h 812606"/>
                <a:gd name="connsiteX93" fmla="*/ 11365117 w 12346893"/>
                <a:gd name="connsiteY93" fmla="*/ 512014 h 812606"/>
                <a:gd name="connsiteX94" fmla="*/ 11316911 w 12346893"/>
                <a:gd name="connsiteY94" fmla="*/ 464675 h 812606"/>
                <a:gd name="connsiteX95" fmla="*/ 11312596 w 12346893"/>
                <a:gd name="connsiteY95" fmla="*/ 473298 h 812606"/>
                <a:gd name="connsiteX96" fmla="*/ 11303061 w 12346893"/>
                <a:gd name="connsiteY96" fmla="*/ 455634 h 812606"/>
                <a:gd name="connsiteX97" fmla="*/ 10863232 w 12346893"/>
                <a:gd name="connsiteY97" fmla="*/ 168308 h 812606"/>
                <a:gd name="connsiteX98" fmla="*/ 10440170 w 12346893"/>
                <a:gd name="connsiteY98" fmla="*/ 428741 h 812606"/>
                <a:gd name="connsiteX99" fmla="*/ 10439918 w 12346893"/>
                <a:gd name="connsiteY99" fmla="*/ 429150 h 812606"/>
                <a:gd name="connsiteX100" fmla="*/ 10438426 w 12346893"/>
                <a:gd name="connsiteY100" fmla="*/ 432244 h 812606"/>
                <a:gd name="connsiteX101" fmla="*/ 10411639 w 12346893"/>
                <a:gd name="connsiteY101" fmla="*/ 480214 h 812606"/>
                <a:gd name="connsiteX102" fmla="*/ 10398385 w 12346893"/>
                <a:gd name="connsiteY102" fmla="*/ 500849 h 812606"/>
                <a:gd name="connsiteX103" fmla="*/ 10380895 w 12346893"/>
                <a:gd name="connsiteY103" fmla="*/ 541285 h 812606"/>
                <a:gd name="connsiteX104" fmla="*/ 10388586 w 12346893"/>
                <a:gd name="connsiteY104" fmla="*/ 516101 h 812606"/>
                <a:gd name="connsiteX105" fmla="*/ 10382477 w 12346893"/>
                <a:gd name="connsiteY105" fmla="*/ 525613 h 812606"/>
                <a:gd name="connsiteX106" fmla="*/ 9890724 w 12346893"/>
                <a:gd name="connsiteY106" fmla="*/ 812603 h 812606"/>
                <a:gd name="connsiteX107" fmla="*/ 9520297 w 12346893"/>
                <a:gd name="connsiteY107" fmla="*/ 664007 h 812606"/>
                <a:gd name="connsiteX108" fmla="*/ 9472091 w 12346893"/>
                <a:gd name="connsiteY108" fmla="*/ 616668 h 812606"/>
                <a:gd name="connsiteX109" fmla="*/ 9467777 w 12346893"/>
                <a:gd name="connsiteY109" fmla="*/ 625292 h 812606"/>
                <a:gd name="connsiteX110" fmla="*/ 9458242 w 12346893"/>
                <a:gd name="connsiteY110" fmla="*/ 607627 h 812606"/>
                <a:gd name="connsiteX111" fmla="*/ 9018413 w 12346893"/>
                <a:gd name="connsiteY111" fmla="*/ 320302 h 812606"/>
                <a:gd name="connsiteX112" fmla="*/ 8752802 w 12346893"/>
                <a:gd name="connsiteY112" fmla="*/ 411089 h 812606"/>
                <a:gd name="connsiteX113" fmla="*/ 8707595 w 12346893"/>
                <a:gd name="connsiteY113" fmla="*/ 449000 h 812606"/>
                <a:gd name="connsiteX114" fmla="*/ 8702022 w 12346893"/>
                <a:gd name="connsiteY114" fmla="*/ 456073 h 812606"/>
                <a:gd name="connsiteX115" fmla="*/ 8667901 w 12346893"/>
                <a:gd name="connsiteY115" fmla="*/ 488902 h 812606"/>
                <a:gd name="connsiteX116" fmla="*/ 8642820 w 12346893"/>
                <a:gd name="connsiteY116" fmla="*/ 515951 h 812606"/>
                <a:gd name="connsiteX117" fmla="*/ 8553585 w 12346893"/>
                <a:gd name="connsiteY117" fmla="*/ 652795 h 812606"/>
                <a:gd name="connsiteX118" fmla="*/ 8536075 w 12346893"/>
                <a:gd name="connsiteY118" fmla="*/ 693279 h 812606"/>
                <a:gd name="connsiteX119" fmla="*/ 8553759 w 12346893"/>
                <a:gd name="connsiteY119" fmla="*/ 635378 h 812606"/>
                <a:gd name="connsiteX120" fmla="*/ 8590098 w 12346893"/>
                <a:gd name="connsiteY120" fmla="*/ 553928 h 812606"/>
                <a:gd name="connsiteX121" fmla="*/ 8548818 w 12346893"/>
                <a:gd name="connsiteY121" fmla="*/ 583206 h 812606"/>
                <a:gd name="connsiteX122" fmla="*/ 8275246 w 12346893"/>
                <a:gd name="connsiteY122" fmla="*/ 660611 h 812606"/>
                <a:gd name="connsiteX123" fmla="*/ 7904819 w 12346893"/>
                <a:gd name="connsiteY123" fmla="*/ 512015 h 812606"/>
                <a:gd name="connsiteX124" fmla="*/ 7856612 w 12346893"/>
                <a:gd name="connsiteY124" fmla="*/ 464676 h 812606"/>
                <a:gd name="connsiteX125" fmla="*/ 7852299 w 12346893"/>
                <a:gd name="connsiteY125" fmla="*/ 473299 h 812606"/>
                <a:gd name="connsiteX126" fmla="*/ 7842763 w 12346893"/>
                <a:gd name="connsiteY126" fmla="*/ 455635 h 812606"/>
                <a:gd name="connsiteX127" fmla="*/ 7402933 w 12346893"/>
                <a:gd name="connsiteY127" fmla="*/ 168309 h 812606"/>
                <a:gd name="connsiteX128" fmla="*/ 6979871 w 12346893"/>
                <a:gd name="connsiteY128" fmla="*/ 428742 h 812606"/>
                <a:gd name="connsiteX129" fmla="*/ 6979620 w 12346893"/>
                <a:gd name="connsiteY129" fmla="*/ 429151 h 812606"/>
                <a:gd name="connsiteX130" fmla="*/ 6978128 w 12346893"/>
                <a:gd name="connsiteY130" fmla="*/ 432245 h 812606"/>
                <a:gd name="connsiteX131" fmla="*/ 6951342 w 12346893"/>
                <a:gd name="connsiteY131" fmla="*/ 480215 h 812606"/>
                <a:gd name="connsiteX132" fmla="*/ 6938086 w 12346893"/>
                <a:gd name="connsiteY132" fmla="*/ 500850 h 812606"/>
                <a:gd name="connsiteX133" fmla="*/ 6920597 w 12346893"/>
                <a:gd name="connsiteY133" fmla="*/ 541286 h 812606"/>
                <a:gd name="connsiteX134" fmla="*/ 6928288 w 12346893"/>
                <a:gd name="connsiteY134" fmla="*/ 516102 h 812606"/>
                <a:gd name="connsiteX135" fmla="*/ 6922178 w 12346893"/>
                <a:gd name="connsiteY135" fmla="*/ 525614 h 812606"/>
                <a:gd name="connsiteX136" fmla="*/ 6430427 w 12346893"/>
                <a:gd name="connsiteY136" fmla="*/ 812604 h 812606"/>
                <a:gd name="connsiteX137" fmla="*/ 6059999 w 12346893"/>
                <a:gd name="connsiteY137" fmla="*/ 664008 h 812606"/>
                <a:gd name="connsiteX138" fmla="*/ 6011793 w 12346893"/>
                <a:gd name="connsiteY138" fmla="*/ 616669 h 812606"/>
                <a:gd name="connsiteX139" fmla="*/ 6007479 w 12346893"/>
                <a:gd name="connsiteY139" fmla="*/ 625293 h 812606"/>
                <a:gd name="connsiteX140" fmla="*/ 5997944 w 12346893"/>
                <a:gd name="connsiteY140" fmla="*/ 607628 h 812606"/>
                <a:gd name="connsiteX141" fmla="*/ 5558114 w 12346893"/>
                <a:gd name="connsiteY141" fmla="*/ 320302 h 812606"/>
                <a:gd name="connsiteX142" fmla="*/ 5292505 w 12346893"/>
                <a:gd name="connsiteY142" fmla="*/ 411089 h 812606"/>
                <a:gd name="connsiteX143" fmla="*/ 5247300 w 12346893"/>
                <a:gd name="connsiteY143" fmla="*/ 448999 h 812606"/>
                <a:gd name="connsiteX144" fmla="*/ 5241724 w 12346893"/>
                <a:gd name="connsiteY144" fmla="*/ 456075 h 812606"/>
                <a:gd name="connsiteX145" fmla="*/ 5207594 w 12346893"/>
                <a:gd name="connsiteY145" fmla="*/ 488913 h 812606"/>
                <a:gd name="connsiteX146" fmla="*/ 5182522 w 12346893"/>
                <a:gd name="connsiteY146" fmla="*/ 515952 h 812606"/>
                <a:gd name="connsiteX147" fmla="*/ 5129799 w 12346893"/>
                <a:gd name="connsiteY147" fmla="*/ 553930 h 812606"/>
                <a:gd name="connsiteX148" fmla="*/ 5088520 w 12346893"/>
                <a:gd name="connsiteY148" fmla="*/ 583208 h 812606"/>
                <a:gd name="connsiteX149" fmla="*/ 4814948 w 12346893"/>
                <a:gd name="connsiteY149" fmla="*/ 660613 h 812606"/>
                <a:gd name="connsiteX150" fmla="*/ 4444521 w 12346893"/>
                <a:gd name="connsiteY150" fmla="*/ 512017 h 812606"/>
                <a:gd name="connsiteX151" fmla="*/ 4396314 w 12346893"/>
                <a:gd name="connsiteY151" fmla="*/ 464678 h 812606"/>
                <a:gd name="connsiteX152" fmla="*/ 4392001 w 12346893"/>
                <a:gd name="connsiteY152" fmla="*/ 473301 h 812606"/>
                <a:gd name="connsiteX153" fmla="*/ 4382465 w 12346893"/>
                <a:gd name="connsiteY153" fmla="*/ 455637 h 812606"/>
                <a:gd name="connsiteX154" fmla="*/ 3942636 w 12346893"/>
                <a:gd name="connsiteY154" fmla="*/ 168311 h 812606"/>
                <a:gd name="connsiteX155" fmla="*/ 3519574 w 12346893"/>
                <a:gd name="connsiteY155" fmla="*/ 428744 h 812606"/>
                <a:gd name="connsiteX156" fmla="*/ 3491044 w 12346893"/>
                <a:gd name="connsiteY156" fmla="*/ 480217 h 812606"/>
                <a:gd name="connsiteX157" fmla="*/ 3477788 w 12346893"/>
                <a:gd name="connsiteY157" fmla="*/ 500852 h 812606"/>
                <a:gd name="connsiteX158" fmla="*/ 3467991 w 12346893"/>
                <a:gd name="connsiteY158" fmla="*/ 516104 h 812606"/>
                <a:gd name="connsiteX159" fmla="*/ 3461880 w 12346893"/>
                <a:gd name="connsiteY159" fmla="*/ 525616 h 812606"/>
                <a:gd name="connsiteX160" fmla="*/ 2970129 w 12346893"/>
                <a:gd name="connsiteY160" fmla="*/ 812606 h 812606"/>
                <a:gd name="connsiteX161" fmla="*/ 2599702 w 12346893"/>
                <a:gd name="connsiteY161" fmla="*/ 664010 h 812606"/>
                <a:gd name="connsiteX162" fmla="*/ 2551495 w 12346893"/>
                <a:gd name="connsiteY162" fmla="*/ 616671 h 812606"/>
                <a:gd name="connsiteX163" fmla="*/ 2547182 w 12346893"/>
                <a:gd name="connsiteY163" fmla="*/ 625295 h 812606"/>
                <a:gd name="connsiteX164" fmla="*/ 2537646 w 12346893"/>
                <a:gd name="connsiteY164" fmla="*/ 607630 h 812606"/>
                <a:gd name="connsiteX165" fmla="*/ 2097817 w 12346893"/>
                <a:gd name="connsiteY165" fmla="*/ 320304 h 812606"/>
                <a:gd name="connsiteX166" fmla="*/ 1832207 w 12346893"/>
                <a:gd name="connsiteY166" fmla="*/ 411091 h 812606"/>
                <a:gd name="connsiteX167" fmla="*/ 1722225 w 12346893"/>
                <a:gd name="connsiteY167" fmla="*/ 515954 h 812606"/>
                <a:gd name="connsiteX168" fmla="*/ 1669501 w 12346893"/>
                <a:gd name="connsiteY168" fmla="*/ 553933 h 812606"/>
                <a:gd name="connsiteX169" fmla="*/ 1628223 w 12346893"/>
                <a:gd name="connsiteY169" fmla="*/ 583210 h 812606"/>
                <a:gd name="connsiteX170" fmla="*/ 1354650 w 12346893"/>
                <a:gd name="connsiteY170" fmla="*/ 660615 h 812606"/>
                <a:gd name="connsiteX171" fmla="*/ 984223 w 12346893"/>
                <a:gd name="connsiteY171" fmla="*/ 512019 h 812606"/>
                <a:gd name="connsiteX172" fmla="*/ 936017 w 12346893"/>
                <a:gd name="connsiteY172" fmla="*/ 464680 h 812606"/>
                <a:gd name="connsiteX173" fmla="*/ 931703 w 12346893"/>
                <a:gd name="connsiteY173" fmla="*/ 473303 h 812606"/>
                <a:gd name="connsiteX174" fmla="*/ 922167 w 12346893"/>
                <a:gd name="connsiteY174" fmla="*/ 455639 h 812606"/>
                <a:gd name="connsiteX175" fmla="*/ 482338 w 12346893"/>
                <a:gd name="connsiteY175" fmla="*/ 168313 h 812606"/>
                <a:gd name="connsiteX176" fmla="*/ 59276 w 12346893"/>
                <a:gd name="connsiteY176" fmla="*/ 428746 h 812606"/>
                <a:gd name="connsiteX177" fmla="*/ 59024 w 12346893"/>
                <a:gd name="connsiteY177" fmla="*/ 429155 h 812606"/>
                <a:gd name="connsiteX178" fmla="*/ 30746 w 12346893"/>
                <a:gd name="connsiteY178" fmla="*/ 480219 h 812606"/>
                <a:gd name="connsiteX179" fmla="*/ 1 w 12346893"/>
                <a:gd name="connsiteY179" fmla="*/ 541290 h 812606"/>
                <a:gd name="connsiteX180" fmla="*/ 247794 w 12346893"/>
                <a:gd name="connsiteY180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19551 w 12346891"/>
                <a:gd name="connsiteY35" fmla="*/ 296655 h 812606"/>
                <a:gd name="connsiteX36" fmla="*/ 5408612 w 12346891"/>
                <a:gd name="connsiteY36" fmla="*/ 177228 h 812606"/>
                <a:gd name="connsiteX37" fmla="*/ 5372274 w 12346891"/>
                <a:gd name="connsiteY37" fmla="*/ 258677 h 812606"/>
                <a:gd name="connsiteX38" fmla="*/ 5413553 w 12346891"/>
                <a:gd name="connsiteY38" fmla="*/ 229399 h 812606"/>
                <a:gd name="connsiteX39" fmla="*/ 5687126 w 12346891"/>
                <a:gd name="connsiteY39" fmla="*/ 151994 h 812606"/>
                <a:gd name="connsiteX40" fmla="*/ 6057553 w 12346891"/>
                <a:gd name="connsiteY40" fmla="*/ 300590 h 812606"/>
                <a:gd name="connsiteX41" fmla="*/ 6105759 w 12346891"/>
                <a:gd name="connsiteY41" fmla="*/ 347929 h 812606"/>
                <a:gd name="connsiteX42" fmla="*/ 6110073 w 12346891"/>
                <a:gd name="connsiteY42" fmla="*/ 339306 h 812606"/>
                <a:gd name="connsiteX43" fmla="*/ 6119609 w 12346891"/>
                <a:gd name="connsiteY43" fmla="*/ 356970 h 812606"/>
                <a:gd name="connsiteX44" fmla="*/ 6559437 w 12346891"/>
                <a:gd name="connsiteY44" fmla="*/ 644296 h 812606"/>
                <a:gd name="connsiteX45" fmla="*/ 6982500 w 12346891"/>
                <a:gd name="connsiteY45" fmla="*/ 383863 h 812606"/>
                <a:gd name="connsiteX46" fmla="*/ 6982751 w 12346891"/>
                <a:gd name="connsiteY46" fmla="*/ 383454 h 812606"/>
                <a:gd name="connsiteX47" fmla="*/ 6984244 w 12346891"/>
                <a:gd name="connsiteY47" fmla="*/ 380360 h 812606"/>
                <a:gd name="connsiteX48" fmla="*/ 7011030 w 12346891"/>
                <a:gd name="connsiteY48" fmla="*/ 332390 h 812606"/>
                <a:gd name="connsiteX49" fmla="*/ 7024284 w 12346891"/>
                <a:gd name="connsiteY49" fmla="*/ 311755 h 812606"/>
                <a:gd name="connsiteX50" fmla="*/ 7041775 w 12346891"/>
                <a:gd name="connsiteY50" fmla="*/ 271319 h 812606"/>
                <a:gd name="connsiteX51" fmla="*/ 7034083 w 12346891"/>
                <a:gd name="connsiteY51" fmla="*/ 296503 h 812606"/>
                <a:gd name="connsiteX52" fmla="*/ 7040193 w 12346891"/>
                <a:gd name="connsiteY52" fmla="*/ 286991 h 812606"/>
                <a:gd name="connsiteX53" fmla="*/ 7531945 w 12346891"/>
                <a:gd name="connsiteY53" fmla="*/ 1 h 812606"/>
                <a:gd name="connsiteX54" fmla="*/ 7902372 w 12346891"/>
                <a:gd name="connsiteY54" fmla="*/ 148597 h 812606"/>
                <a:gd name="connsiteX55" fmla="*/ 7950578 w 12346891"/>
                <a:gd name="connsiteY55" fmla="*/ 195936 h 812606"/>
                <a:gd name="connsiteX56" fmla="*/ 7954892 w 12346891"/>
                <a:gd name="connsiteY56" fmla="*/ 187312 h 812606"/>
                <a:gd name="connsiteX57" fmla="*/ 7964428 w 12346891"/>
                <a:gd name="connsiteY57" fmla="*/ 204977 h 812606"/>
                <a:gd name="connsiteX58" fmla="*/ 8404256 w 12346891"/>
                <a:gd name="connsiteY58" fmla="*/ 492302 h 812606"/>
                <a:gd name="connsiteX59" fmla="*/ 8669867 w 12346891"/>
                <a:gd name="connsiteY59" fmla="*/ 401515 h 812606"/>
                <a:gd name="connsiteX60" fmla="*/ 8715074 w 12346891"/>
                <a:gd name="connsiteY60" fmla="*/ 363604 h 812606"/>
                <a:gd name="connsiteX61" fmla="*/ 8720648 w 12346891"/>
                <a:gd name="connsiteY61" fmla="*/ 356531 h 812606"/>
                <a:gd name="connsiteX62" fmla="*/ 8754768 w 12346891"/>
                <a:gd name="connsiteY62" fmla="*/ 323702 h 812606"/>
                <a:gd name="connsiteX63" fmla="*/ 8779849 w 12346891"/>
                <a:gd name="connsiteY63" fmla="*/ 296653 h 812606"/>
                <a:gd name="connsiteX64" fmla="*/ 8869084 w 12346891"/>
                <a:gd name="connsiteY64" fmla="*/ 159809 h 812606"/>
                <a:gd name="connsiteX65" fmla="*/ 8886594 w 12346891"/>
                <a:gd name="connsiteY65" fmla="*/ 119325 h 812606"/>
                <a:gd name="connsiteX66" fmla="*/ 8868910 w 12346891"/>
                <a:gd name="connsiteY66" fmla="*/ 177226 h 812606"/>
                <a:gd name="connsiteX67" fmla="*/ 8832571 w 12346891"/>
                <a:gd name="connsiteY67" fmla="*/ 258676 h 812606"/>
                <a:gd name="connsiteX68" fmla="*/ 8873851 w 12346891"/>
                <a:gd name="connsiteY68" fmla="*/ 229399 h 812606"/>
                <a:gd name="connsiteX69" fmla="*/ 9147424 w 12346891"/>
                <a:gd name="connsiteY69" fmla="*/ 151993 h 812606"/>
                <a:gd name="connsiteX70" fmla="*/ 9517851 w 12346891"/>
                <a:gd name="connsiteY70" fmla="*/ 300589 h 812606"/>
                <a:gd name="connsiteX71" fmla="*/ 9566057 w 12346891"/>
                <a:gd name="connsiteY71" fmla="*/ 347928 h 812606"/>
                <a:gd name="connsiteX72" fmla="*/ 9570371 w 12346891"/>
                <a:gd name="connsiteY72" fmla="*/ 339305 h 812606"/>
                <a:gd name="connsiteX73" fmla="*/ 9579906 w 12346891"/>
                <a:gd name="connsiteY73" fmla="*/ 356969 h 812606"/>
                <a:gd name="connsiteX74" fmla="*/ 10019736 w 12346891"/>
                <a:gd name="connsiteY74" fmla="*/ 644295 h 812606"/>
                <a:gd name="connsiteX75" fmla="*/ 10442798 w 12346891"/>
                <a:gd name="connsiteY75" fmla="*/ 383862 h 812606"/>
                <a:gd name="connsiteX76" fmla="*/ 10443050 w 12346891"/>
                <a:gd name="connsiteY76" fmla="*/ 383453 h 812606"/>
                <a:gd name="connsiteX77" fmla="*/ 10444542 w 12346891"/>
                <a:gd name="connsiteY77" fmla="*/ 380359 h 812606"/>
                <a:gd name="connsiteX78" fmla="*/ 10471328 w 12346891"/>
                <a:gd name="connsiteY78" fmla="*/ 332389 h 812606"/>
                <a:gd name="connsiteX79" fmla="*/ 10484583 w 12346891"/>
                <a:gd name="connsiteY79" fmla="*/ 311754 h 812606"/>
                <a:gd name="connsiteX80" fmla="*/ 10502072 w 12346891"/>
                <a:gd name="connsiteY80" fmla="*/ 271318 h 812606"/>
                <a:gd name="connsiteX81" fmla="*/ 10494381 w 12346891"/>
                <a:gd name="connsiteY81" fmla="*/ 296502 h 812606"/>
                <a:gd name="connsiteX82" fmla="*/ 10500491 w 12346891"/>
                <a:gd name="connsiteY82" fmla="*/ 286990 h 812606"/>
                <a:gd name="connsiteX83" fmla="*/ 10992243 w 12346891"/>
                <a:gd name="connsiteY83" fmla="*/ 0 h 812606"/>
                <a:gd name="connsiteX84" fmla="*/ 11362670 w 12346891"/>
                <a:gd name="connsiteY84" fmla="*/ 148596 h 812606"/>
                <a:gd name="connsiteX85" fmla="*/ 11410876 w 12346891"/>
                <a:gd name="connsiteY85" fmla="*/ 195935 h 812606"/>
                <a:gd name="connsiteX86" fmla="*/ 11415190 w 12346891"/>
                <a:gd name="connsiteY86" fmla="*/ 187311 h 812606"/>
                <a:gd name="connsiteX87" fmla="*/ 11424726 w 12346891"/>
                <a:gd name="connsiteY87" fmla="*/ 204976 h 812606"/>
                <a:gd name="connsiteX88" fmla="*/ 11864555 w 12346891"/>
                <a:gd name="connsiteY88" fmla="*/ 492302 h 812606"/>
                <a:gd name="connsiteX89" fmla="*/ 12329382 w 12346891"/>
                <a:gd name="connsiteY89" fmla="*/ 159808 h 812606"/>
                <a:gd name="connsiteX90" fmla="*/ 12346891 w 12346891"/>
                <a:gd name="connsiteY90" fmla="*/ 119324 h 812606"/>
                <a:gd name="connsiteX91" fmla="*/ 12329208 w 12346891"/>
                <a:gd name="connsiteY91" fmla="*/ 177225 h 812606"/>
                <a:gd name="connsiteX92" fmla="*/ 11735542 w 12346891"/>
                <a:gd name="connsiteY92" fmla="*/ 660610 h 812606"/>
                <a:gd name="connsiteX93" fmla="*/ 11365115 w 12346891"/>
                <a:gd name="connsiteY93" fmla="*/ 512014 h 812606"/>
                <a:gd name="connsiteX94" fmla="*/ 11316909 w 12346891"/>
                <a:gd name="connsiteY94" fmla="*/ 464675 h 812606"/>
                <a:gd name="connsiteX95" fmla="*/ 11312594 w 12346891"/>
                <a:gd name="connsiteY95" fmla="*/ 473298 h 812606"/>
                <a:gd name="connsiteX96" fmla="*/ 11303059 w 12346891"/>
                <a:gd name="connsiteY96" fmla="*/ 455634 h 812606"/>
                <a:gd name="connsiteX97" fmla="*/ 10863230 w 12346891"/>
                <a:gd name="connsiteY97" fmla="*/ 168308 h 812606"/>
                <a:gd name="connsiteX98" fmla="*/ 10440168 w 12346891"/>
                <a:gd name="connsiteY98" fmla="*/ 428741 h 812606"/>
                <a:gd name="connsiteX99" fmla="*/ 10439916 w 12346891"/>
                <a:gd name="connsiteY99" fmla="*/ 429150 h 812606"/>
                <a:gd name="connsiteX100" fmla="*/ 10438424 w 12346891"/>
                <a:gd name="connsiteY100" fmla="*/ 432244 h 812606"/>
                <a:gd name="connsiteX101" fmla="*/ 10411637 w 12346891"/>
                <a:gd name="connsiteY101" fmla="*/ 480214 h 812606"/>
                <a:gd name="connsiteX102" fmla="*/ 10398383 w 12346891"/>
                <a:gd name="connsiteY102" fmla="*/ 500849 h 812606"/>
                <a:gd name="connsiteX103" fmla="*/ 10380893 w 12346891"/>
                <a:gd name="connsiteY103" fmla="*/ 541285 h 812606"/>
                <a:gd name="connsiteX104" fmla="*/ 10388584 w 12346891"/>
                <a:gd name="connsiteY104" fmla="*/ 516101 h 812606"/>
                <a:gd name="connsiteX105" fmla="*/ 10382475 w 12346891"/>
                <a:gd name="connsiteY105" fmla="*/ 525613 h 812606"/>
                <a:gd name="connsiteX106" fmla="*/ 9890722 w 12346891"/>
                <a:gd name="connsiteY106" fmla="*/ 812603 h 812606"/>
                <a:gd name="connsiteX107" fmla="*/ 9520295 w 12346891"/>
                <a:gd name="connsiteY107" fmla="*/ 664007 h 812606"/>
                <a:gd name="connsiteX108" fmla="*/ 9472089 w 12346891"/>
                <a:gd name="connsiteY108" fmla="*/ 616668 h 812606"/>
                <a:gd name="connsiteX109" fmla="*/ 9467775 w 12346891"/>
                <a:gd name="connsiteY109" fmla="*/ 625292 h 812606"/>
                <a:gd name="connsiteX110" fmla="*/ 9458240 w 12346891"/>
                <a:gd name="connsiteY110" fmla="*/ 607627 h 812606"/>
                <a:gd name="connsiteX111" fmla="*/ 9018411 w 12346891"/>
                <a:gd name="connsiteY111" fmla="*/ 320302 h 812606"/>
                <a:gd name="connsiteX112" fmla="*/ 8752800 w 12346891"/>
                <a:gd name="connsiteY112" fmla="*/ 411089 h 812606"/>
                <a:gd name="connsiteX113" fmla="*/ 8707593 w 12346891"/>
                <a:gd name="connsiteY113" fmla="*/ 449000 h 812606"/>
                <a:gd name="connsiteX114" fmla="*/ 8702020 w 12346891"/>
                <a:gd name="connsiteY114" fmla="*/ 456073 h 812606"/>
                <a:gd name="connsiteX115" fmla="*/ 8667899 w 12346891"/>
                <a:gd name="connsiteY115" fmla="*/ 488902 h 812606"/>
                <a:gd name="connsiteX116" fmla="*/ 8642818 w 12346891"/>
                <a:gd name="connsiteY116" fmla="*/ 515951 h 812606"/>
                <a:gd name="connsiteX117" fmla="*/ 8553583 w 12346891"/>
                <a:gd name="connsiteY117" fmla="*/ 652795 h 812606"/>
                <a:gd name="connsiteX118" fmla="*/ 8536073 w 12346891"/>
                <a:gd name="connsiteY118" fmla="*/ 693279 h 812606"/>
                <a:gd name="connsiteX119" fmla="*/ 8553757 w 12346891"/>
                <a:gd name="connsiteY119" fmla="*/ 635378 h 812606"/>
                <a:gd name="connsiteX120" fmla="*/ 8590096 w 12346891"/>
                <a:gd name="connsiteY120" fmla="*/ 553928 h 812606"/>
                <a:gd name="connsiteX121" fmla="*/ 8548816 w 12346891"/>
                <a:gd name="connsiteY121" fmla="*/ 583206 h 812606"/>
                <a:gd name="connsiteX122" fmla="*/ 8275244 w 12346891"/>
                <a:gd name="connsiteY122" fmla="*/ 660611 h 812606"/>
                <a:gd name="connsiteX123" fmla="*/ 7904817 w 12346891"/>
                <a:gd name="connsiteY123" fmla="*/ 512015 h 812606"/>
                <a:gd name="connsiteX124" fmla="*/ 7856610 w 12346891"/>
                <a:gd name="connsiteY124" fmla="*/ 464676 h 812606"/>
                <a:gd name="connsiteX125" fmla="*/ 7852297 w 12346891"/>
                <a:gd name="connsiteY125" fmla="*/ 473299 h 812606"/>
                <a:gd name="connsiteX126" fmla="*/ 7842761 w 12346891"/>
                <a:gd name="connsiteY126" fmla="*/ 455635 h 812606"/>
                <a:gd name="connsiteX127" fmla="*/ 7402931 w 12346891"/>
                <a:gd name="connsiteY127" fmla="*/ 168309 h 812606"/>
                <a:gd name="connsiteX128" fmla="*/ 6979869 w 12346891"/>
                <a:gd name="connsiteY128" fmla="*/ 428742 h 812606"/>
                <a:gd name="connsiteX129" fmla="*/ 6979618 w 12346891"/>
                <a:gd name="connsiteY129" fmla="*/ 429151 h 812606"/>
                <a:gd name="connsiteX130" fmla="*/ 6978126 w 12346891"/>
                <a:gd name="connsiteY130" fmla="*/ 432245 h 812606"/>
                <a:gd name="connsiteX131" fmla="*/ 6951340 w 12346891"/>
                <a:gd name="connsiteY131" fmla="*/ 480215 h 812606"/>
                <a:gd name="connsiteX132" fmla="*/ 6938084 w 12346891"/>
                <a:gd name="connsiteY132" fmla="*/ 500850 h 812606"/>
                <a:gd name="connsiteX133" fmla="*/ 6920595 w 12346891"/>
                <a:gd name="connsiteY133" fmla="*/ 541286 h 812606"/>
                <a:gd name="connsiteX134" fmla="*/ 6928286 w 12346891"/>
                <a:gd name="connsiteY134" fmla="*/ 516102 h 812606"/>
                <a:gd name="connsiteX135" fmla="*/ 6922176 w 12346891"/>
                <a:gd name="connsiteY135" fmla="*/ 525614 h 812606"/>
                <a:gd name="connsiteX136" fmla="*/ 6430425 w 12346891"/>
                <a:gd name="connsiteY136" fmla="*/ 812604 h 812606"/>
                <a:gd name="connsiteX137" fmla="*/ 6059997 w 12346891"/>
                <a:gd name="connsiteY137" fmla="*/ 664008 h 812606"/>
                <a:gd name="connsiteX138" fmla="*/ 6011791 w 12346891"/>
                <a:gd name="connsiteY138" fmla="*/ 616669 h 812606"/>
                <a:gd name="connsiteX139" fmla="*/ 6007477 w 12346891"/>
                <a:gd name="connsiteY139" fmla="*/ 625293 h 812606"/>
                <a:gd name="connsiteX140" fmla="*/ 5997942 w 12346891"/>
                <a:gd name="connsiteY140" fmla="*/ 607628 h 812606"/>
                <a:gd name="connsiteX141" fmla="*/ 5558112 w 12346891"/>
                <a:gd name="connsiteY141" fmla="*/ 320302 h 812606"/>
                <a:gd name="connsiteX142" fmla="*/ 5292503 w 12346891"/>
                <a:gd name="connsiteY142" fmla="*/ 411089 h 812606"/>
                <a:gd name="connsiteX143" fmla="*/ 5247298 w 12346891"/>
                <a:gd name="connsiteY143" fmla="*/ 448999 h 812606"/>
                <a:gd name="connsiteX144" fmla="*/ 5241722 w 12346891"/>
                <a:gd name="connsiteY144" fmla="*/ 456075 h 812606"/>
                <a:gd name="connsiteX145" fmla="*/ 5207592 w 12346891"/>
                <a:gd name="connsiteY145" fmla="*/ 488913 h 812606"/>
                <a:gd name="connsiteX146" fmla="*/ 5182520 w 12346891"/>
                <a:gd name="connsiteY146" fmla="*/ 515952 h 812606"/>
                <a:gd name="connsiteX147" fmla="*/ 5129797 w 12346891"/>
                <a:gd name="connsiteY147" fmla="*/ 553930 h 812606"/>
                <a:gd name="connsiteX148" fmla="*/ 5088518 w 12346891"/>
                <a:gd name="connsiteY148" fmla="*/ 583208 h 812606"/>
                <a:gd name="connsiteX149" fmla="*/ 4814946 w 12346891"/>
                <a:gd name="connsiteY149" fmla="*/ 660613 h 812606"/>
                <a:gd name="connsiteX150" fmla="*/ 4444519 w 12346891"/>
                <a:gd name="connsiteY150" fmla="*/ 512017 h 812606"/>
                <a:gd name="connsiteX151" fmla="*/ 4396312 w 12346891"/>
                <a:gd name="connsiteY151" fmla="*/ 464678 h 812606"/>
                <a:gd name="connsiteX152" fmla="*/ 4391999 w 12346891"/>
                <a:gd name="connsiteY152" fmla="*/ 473301 h 812606"/>
                <a:gd name="connsiteX153" fmla="*/ 4382463 w 12346891"/>
                <a:gd name="connsiteY153" fmla="*/ 455637 h 812606"/>
                <a:gd name="connsiteX154" fmla="*/ 3942634 w 12346891"/>
                <a:gd name="connsiteY154" fmla="*/ 168311 h 812606"/>
                <a:gd name="connsiteX155" fmla="*/ 3519572 w 12346891"/>
                <a:gd name="connsiteY155" fmla="*/ 428744 h 812606"/>
                <a:gd name="connsiteX156" fmla="*/ 3477786 w 12346891"/>
                <a:gd name="connsiteY156" fmla="*/ 500852 h 812606"/>
                <a:gd name="connsiteX157" fmla="*/ 3467989 w 12346891"/>
                <a:gd name="connsiteY157" fmla="*/ 516104 h 812606"/>
                <a:gd name="connsiteX158" fmla="*/ 3461878 w 12346891"/>
                <a:gd name="connsiteY158" fmla="*/ 525616 h 812606"/>
                <a:gd name="connsiteX159" fmla="*/ 2970127 w 12346891"/>
                <a:gd name="connsiteY159" fmla="*/ 812606 h 812606"/>
                <a:gd name="connsiteX160" fmla="*/ 2599700 w 12346891"/>
                <a:gd name="connsiteY160" fmla="*/ 664010 h 812606"/>
                <a:gd name="connsiteX161" fmla="*/ 2551493 w 12346891"/>
                <a:gd name="connsiteY161" fmla="*/ 616671 h 812606"/>
                <a:gd name="connsiteX162" fmla="*/ 2547180 w 12346891"/>
                <a:gd name="connsiteY162" fmla="*/ 625295 h 812606"/>
                <a:gd name="connsiteX163" fmla="*/ 2537644 w 12346891"/>
                <a:gd name="connsiteY163" fmla="*/ 607630 h 812606"/>
                <a:gd name="connsiteX164" fmla="*/ 2097815 w 12346891"/>
                <a:gd name="connsiteY164" fmla="*/ 320304 h 812606"/>
                <a:gd name="connsiteX165" fmla="*/ 1832205 w 12346891"/>
                <a:gd name="connsiteY165" fmla="*/ 411091 h 812606"/>
                <a:gd name="connsiteX166" fmla="*/ 1722223 w 12346891"/>
                <a:gd name="connsiteY166" fmla="*/ 515954 h 812606"/>
                <a:gd name="connsiteX167" fmla="*/ 1669499 w 12346891"/>
                <a:gd name="connsiteY167" fmla="*/ 553933 h 812606"/>
                <a:gd name="connsiteX168" fmla="*/ 1628221 w 12346891"/>
                <a:gd name="connsiteY168" fmla="*/ 583210 h 812606"/>
                <a:gd name="connsiteX169" fmla="*/ 1354648 w 12346891"/>
                <a:gd name="connsiteY169" fmla="*/ 660615 h 812606"/>
                <a:gd name="connsiteX170" fmla="*/ 984221 w 12346891"/>
                <a:gd name="connsiteY170" fmla="*/ 512019 h 812606"/>
                <a:gd name="connsiteX171" fmla="*/ 936015 w 12346891"/>
                <a:gd name="connsiteY171" fmla="*/ 464680 h 812606"/>
                <a:gd name="connsiteX172" fmla="*/ 931701 w 12346891"/>
                <a:gd name="connsiteY172" fmla="*/ 473303 h 812606"/>
                <a:gd name="connsiteX173" fmla="*/ 922165 w 12346891"/>
                <a:gd name="connsiteY173" fmla="*/ 455639 h 812606"/>
                <a:gd name="connsiteX174" fmla="*/ 482336 w 12346891"/>
                <a:gd name="connsiteY174" fmla="*/ 168313 h 812606"/>
                <a:gd name="connsiteX175" fmla="*/ 59274 w 12346891"/>
                <a:gd name="connsiteY175" fmla="*/ 428746 h 812606"/>
                <a:gd name="connsiteX176" fmla="*/ 59022 w 12346891"/>
                <a:gd name="connsiteY176" fmla="*/ 429155 h 812606"/>
                <a:gd name="connsiteX177" fmla="*/ 30744 w 12346891"/>
                <a:gd name="connsiteY177" fmla="*/ 480219 h 812606"/>
                <a:gd name="connsiteX178" fmla="*/ -1 w 12346891"/>
                <a:gd name="connsiteY178" fmla="*/ 541290 h 812606"/>
                <a:gd name="connsiteX179" fmla="*/ 247792 w 12346891"/>
                <a:gd name="connsiteY179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19553 w 12346893"/>
                <a:gd name="connsiteY35" fmla="*/ 296655 h 812606"/>
                <a:gd name="connsiteX36" fmla="*/ 5408614 w 12346893"/>
                <a:gd name="connsiteY36" fmla="*/ 177228 h 812606"/>
                <a:gd name="connsiteX37" fmla="*/ 5372276 w 12346893"/>
                <a:gd name="connsiteY37" fmla="*/ 258677 h 812606"/>
                <a:gd name="connsiteX38" fmla="*/ 5413555 w 12346893"/>
                <a:gd name="connsiteY38" fmla="*/ 229399 h 812606"/>
                <a:gd name="connsiteX39" fmla="*/ 5687128 w 12346893"/>
                <a:gd name="connsiteY39" fmla="*/ 151994 h 812606"/>
                <a:gd name="connsiteX40" fmla="*/ 6057555 w 12346893"/>
                <a:gd name="connsiteY40" fmla="*/ 300590 h 812606"/>
                <a:gd name="connsiteX41" fmla="*/ 6105761 w 12346893"/>
                <a:gd name="connsiteY41" fmla="*/ 347929 h 812606"/>
                <a:gd name="connsiteX42" fmla="*/ 6110075 w 12346893"/>
                <a:gd name="connsiteY42" fmla="*/ 339306 h 812606"/>
                <a:gd name="connsiteX43" fmla="*/ 6119611 w 12346893"/>
                <a:gd name="connsiteY43" fmla="*/ 356970 h 812606"/>
                <a:gd name="connsiteX44" fmla="*/ 6559439 w 12346893"/>
                <a:gd name="connsiteY44" fmla="*/ 644296 h 812606"/>
                <a:gd name="connsiteX45" fmla="*/ 6982502 w 12346893"/>
                <a:gd name="connsiteY45" fmla="*/ 383863 h 812606"/>
                <a:gd name="connsiteX46" fmla="*/ 6982753 w 12346893"/>
                <a:gd name="connsiteY46" fmla="*/ 383454 h 812606"/>
                <a:gd name="connsiteX47" fmla="*/ 6984246 w 12346893"/>
                <a:gd name="connsiteY47" fmla="*/ 380360 h 812606"/>
                <a:gd name="connsiteX48" fmla="*/ 7011032 w 12346893"/>
                <a:gd name="connsiteY48" fmla="*/ 332390 h 812606"/>
                <a:gd name="connsiteX49" fmla="*/ 7024286 w 12346893"/>
                <a:gd name="connsiteY49" fmla="*/ 311755 h 812606"/>
                <a:gd name="connsiteX50" fmla="*/ 7041777 w 12346893"/>
                <a:gd name="connsiteY50" fmla="*/ 271319 h 812606"/>
                <a:gd name="connsiteX51" fmla="*/ 7034085 w 12346893"/>
                <a:gd name="connsiteY51" fmla="*/ 296503 h 812606"/>
                <a:gd name="connsiteX52" fmla="*/ 7040195 w 12346893"/>
                <a:gd name="connsiteY52" fmla="*/ 286991 h 812606"/>
                <a:gd name="connsiteX53" fmla="*/ 7531947 w 12346893"/>
                <a:gd name="connsiteY53" fmla="*/ 1 h 812606"/>
                <a:gd name="connsiteX54" fmla="*/ 7902374 w 12346893"/>
                <a:gd name="connsiteY54" fmla="*/ 148597 h 812606"/>
                <a:gd name="connsiteX55" fmla="*/ 7950580 w 12346893"/>
                <a:gd name="connsiteY55" fmla="*/ 195936 h 812606"/>
                <a:gd name="connsiteX56" fmla="*/ 7954894 w 12346893"/>
                <a:gd name="connsiteY56" fmla="*/ 187312 h 812606"/>
                <a:gd name="connsiteX57" fmla="*/ 7964430 w 12346893"/>
                <a:gd name="connsiteY57" fmla="*/ 204977 h 812606"/>
                <a:gd name="connsiteX58" fmla="*/ 8404258 w 12346893"/>
                <a:gd name="connsiteY58" fmla="*/ 492302 h 812606"/>
                <a:gd name="connsiteX59" fmla="*/ 8669869 w 12346893"/>
                <a:gd name="connsiteY59" fmla="*/ 401515 h 812606"/>
                <a:gd name="connsiteX60" fmla="*/ 8715076 w 12346893"/>
                <a:gd name="connsiteY60" fmla="*/ 363604 h 812606"/>
                <a:gd name="connsiteX61" fmla="*/ 8720650 w 12346893"/>
                <a:gd name="connsiteY61" fmla="*/ 356531 h 812606"/>
                <a:gd name="connsiteX62" fmla="*/ 8754770 w 12346893"/>
                <a:gd name="connsiteY62" fmla="*/ 323702 h 812606"/>
                <a:gd name="connsiteX63" fmla="*/ 8779851 w 12346893"/>
                <a:gd name="connsiteY63" fmla="*/ 296653 h 812606"/>
                <a:gd name="connsiteX64" fmla="*/ 8869086 w 12346893"/>
                <a:gd name="connsiteY64" fmla="*/ 159809 h 812606"/>
                <a:gd name="connsiteX65" fmla="*/ 8886596 w 12346893"/>
                <a:gd name="connsiteY65" fmla="*/ 119325 h 812606"/>
                <a:gd name="connsiteX66" fmla="*/ 8868912 w 12346893"/>
                <a:gd name="connsiteY66" fmla="*/ 177226 h 812606"/>
                <a:gd name="connsiteX67" fmla="*/ 8832573 w 12346893"/>
                <a:gd name="connsiteY67" fmla="*/ 258676 h 812606"/>
                <a:gd name="connsiteX68" fmla="*/ 8873853 w 12346893"/>
                <a:gd name="connsiteY68" fmla="*/ 229399 h 812606"/>
                <a:gd name="connsiteX69" fmla="*/ 9147426 w 12346893"/>
                <a:gd name="connsiteY69" fmla="*/ 151993 h 812606"/>
                <a:gd name="connsiteX70" fmla="*/ 9517853 w 12346893"/>
                <a:gd name="connsiteY70" fmla="*/ 300589 h 812606"/>
                <a:gd name="connsiteX71" fmla="*/ 9566059 w 12346893"/>
                <a:gd name="connsiteY71" fmla="*/ 347928 h 812606"/>
                <a:gd name="connsiteX72" fmla="*/ 9570373 w 12346893"/>
                <a:gd name="connsiteY72" fmla="*/ 339305 h 812606"/>
                <a:gd name="connsiteX73" fmla="*/ 9579908 w 12346893"/>
                <a:gd name="connsiteY73" fmla="*/ 356969 h 812606"/>
                <a:gd name="connsiteX74" fmla="*/ 10019738 w 12346893"/>
                <a:gd name="connsiteY74" fmla="*/ 644295 h 812606"/>
                <a:gd name="connsiteX75" fmla="*/ 10442800 w 12346893"/>
                <a:gd name="connsiteY75" fmla="*/ 383862 h 812606"/>
                <a:gd name="connsiteX76" fmla="*/ 10443052 w 12346893"/>
                <a:gd name="connsiteY76" fmla="*/ 383453 h 812606"/>
                <a:gd name="connsiteX77" fmla="*/ 10444544 w 12346893"/>
                <a:gd name="connsiteY77" fmla="*/ 380359 h 812606"/>
                <a:gd name="connsiteX78" fmla="*/ 10471330 w 12346893"/>
                <a:gd name="connsiteY78" fmla="*/ 332389 h 812606"/>
                <a:gd name="connsiteX79" fmla="*/ 10484585 w 12346893"/>
                <a:gd name="connsiteY79" fmla="*/ 311754 h 812606"/>
                <a:gd name="connsiteX80" fmla="*/ 10502074 w 12346893"/>
                <a:gd name="connsiteY80" fmla="*/ 271318 h 812606"/>
                <a:gd name="connsiteX81" fmla="*/ 10494383 w 12346893"/>
                <a:gd name="connsiteY81" fmla="*/ 296502 h 812606"/>
                <a:gd name="connsiteX82" fmla="*/ 10500493 w 12346893"/>
                <a:gd name="connsiteY82" fmla="*/ 286990 h 812606"/>
                <a:gd name="connsiteX83" fmla="*/ 10992245 w 12346893"/>
                <a:gd name="connsiteY83" fmla="*/ 0 h 812606"/>
                <a:gd name="connsiteX84" fmla="*/ 11362672 w 12346893"/>
                <a:gd name="connsiteY84" fmla="*/ 148596 h 812606"/>
                <a:gd name="connsiteX85" fmla="*/ 11410878 w 12346893"/>
                <a:gd name="connsiteY85" fmla="*/ 195935 h 812606"/>
                <a:gd name="connsiteX86" fmla="*/ 11415192 w 12346893"/>
                <a:gd name="connsiteY86" fmla="*/ 187311 h 812606"/>
                <a:gd name="connsiteX87" fmla="*/ 11424728 w 12346893"/>
                <a:gd name="connsiteY87" fmla="*/ 204976 h 812606"/>
                <a:gd name="connsiteX88" fmla="*/ 11864557 w 12346893"/>
                <a:gd name="connsiteY88" fmla="*/ 492302 h 812606"/>
                <a:gd name="connsiteX89" fmla="*/ 12329384 w 12346893"/>
                <a:gd name="connsiteY89" fmla="*/ 159808 h 812606"/>
                <a:gd name="connsiteX90" fmla="*/ 12346893 w 12346893"/>
                <a:gd name="connsiteY90" fmla="*/ 119324 h 812606"/>
                <a:gd name="connsiteX91" fmla="*/ 12329210 w 12346893"/>
                <a:gd name="connsiteY91" fmla="*/ 177225 h 812606"/>
                <a:gd name="connsiteX92" fmla="*/ 11735544 w 12346893"/>
                <a:gd name="connsiteY92" fmla="*/ 660610 h 812606"/>
                <a:gd name="connsiteX93" fmla="*/ 11365117 w 12346893"/>
                <a:gd name="connsiteY93" fmla="*/ 512014 h 812606"/>
                <a:gd name="connsiteX94" fmla="*/ 11316911 w 12346893"/>
                <a:gd name="connsiteY94" fmla="*/ 464675 h 812606"/>
                <a:gd name="connsiteX95" fmla="*/ 11312596 w 12346893"/>
                <a:gd name="connsiteY95" fmla="*/ 473298 h 812606"/>
                <a:gd name="connsiteX96" fmla="*/ 11303061 w 12346893"/>
                <a:gd name="connsiteY96" fmla="*/ 455634 h 812606"/>
                <a:gd name="connsiteX97" fmla="*/ 10863232 w 12346893"/>
                <a:gd name="connsiteY97" fmla="*/ 168308 h 812606"/>
                <a:gd name="connsiteX98" fmla="*/ 10440170 w 12346893"/>
                <a:gd name="connsiteY98" fmla="*/ 428741 h 812606"/>
                <a:gd name="connsiteX99" fmla="*/ 10439918 w 12346893"/>
                <a:gd name="connsiteY99" fmla="*/ 429150 h 812606"/>
                <a:gd name="connsiteX100" fmla="*/ 10438426 w 12346893"/>
                <a:gd name="connsiteY100" fmla="*/ 432244 h 812606"/>
                <a:gd name="connsiteX101" fmla="*/ 10411639 w 12346893"/>
                <a:gd name="connsiteY101" fmla="*/ 480214 h 812606"/>
                <a:gd name="connsiteX102" fmla="*/ 10398385 w 12346893"/>
                <a:gd name="connsiteY102" fmla="*/ 500849 h 812606"/>
                <a:gd name="connsiteX103" fmla="*/ 10380895 w 12346893"/>
                <a:gd name="connsiteY103" fmla="*/ 541285 h 812606"/>
                <a:gd name="connsiteX104" fmla="*/ 10388586 w 12346893"/>
                <a:gd name="connsiteY104" fmla="*/ 516101 h 812606"/>
                <a:gd name="connsiteX105" fmla="*/ 10382477 w 12346893"/>
                <a:gd name="connsiteY105" fmla="*/ 525613 h 812606"/>
                <a:gd name="connsiteX106" fmla="*/ 9890724 w 12346893"/>
                <a:gd name="connsiteY106" fmla="*/ 812603 h 812606"/>
                <a:gd name="connsiteX107" fmla="*/ 9520297 w 12346893"/>
                <a:gd name="connsiteY107" fmla="*/ 664007 h 812606"/>
                <a:gd name="connsiteX108" fmla="*/ 9472091 w 12346893"/>
                <a:gd name="connsiteY108" fmla="*/ 616668 h 812606"/>
                <a:gd name="connsiteX109" fmla="*/ 9467777 w 12346893"/>
                <a:gd name="connsiteY109" fmla="*/ 625292 h 812606"/>
                <a:gd name="connsiteX110" fmla="*/ 9458242 w 12346893"/>
                <a:gd name="connsiteY110" fmla="*/ 607627 h 812606"/>
                <a:gd name="connsiteX111" fmla="*/ 9018413 w 12346893"/>
                <a:gd name="connsiteY111" fmla="*/ 320302 h 812606"/>
                <a:gd name="connsiteX112" fmla="*/ 8752802 w 12346893"/>
                <a:gd name="connsiteY112" fmla="*/ 411089 h 812606"/>
                <a:gd name="connsiteX113" fmla="*/ 8707595 w 12346893"/>
                <a:gd name="connsiteY113" fmla="*/ 449000 h 812606"/>
                <a:gd name="connsiteX114" fmla="*/ 8702022 w 12346893"/>
                <a:gd name="connsiteY114" fmla="*/ 456073 h 812606"/>
                <a:gd name="connsiteX115" fmla="*/ 8667901 w 12346893"/>
                <a:gd name="connsiteY115" fmla="*/ 488902 h 812606"/>
                <a:gd name="connsiteX116" fmla="*/ 8642820 w 12346893"/>
                <a:gd name="connsiteY116" fmla="*/ 515951 h 812606"/>
                <a:gd name="connsiteX117" fmla="*/ 8553585 w 12346893"/>
                <a:gd name="connsiteY117" fmla="*/ 652795 h 812606"/>
                <a:gd name="connsiteX118" fmla="*/ 8536075 w 12346893"/>
                <a:gd name="connsiteY118" fmla="*/ 693279 h 812606"/>
                <a:gd name="connsiteX119" fmla="*/ 8553759 w 12346893"/>
                <a:gd name="connsiteY119" fmla="*/ 635378 h 812606"/>
                <a:gd name="connsiteX120" fmla="*/ 8590098 w 12346893"/>
                <a:gd name="connsiteY120" fmla="*/ 553928 h 812606"/>
                <a:gd name="connsiteX121" fmla="*/ 8548818 w 12346893"/>
                <a:gd name="connsiteY121" fmla="*/ 583206 h 812606"/>
                <a:gd name="connsiteX122" fmla="*/ 8275246 w 12346893"/>
                <a:gd name="connsiteY122" fmla="*/ 660611 h 812606"/>
                <a:gd name="connsiteX123" fmla="*/ 7904819 w 12346893"/>
                <a:gd name="connsiteY123" fmla="*/ 512015 h 812606"/>
                <a:gd name="connsiteX124" fmla="*/ 7856612 w 12346893"/>
                <a:gd name="connsiteY124" fmla="*/ 464676 h 812606"/>
                <a:gd name="connsiteX125" fmla="*/ 7852299 w 12346893"/>
                <a:gd name="connsiteY125" fmla="*/ 473299 h 812606"/>
                <a:gd name="connsiteX126" fmla="*/ 7842763 w 12346893"/>
                <a:gd name="connsiteY126" fmla="*/ 455635 h 812606"/>
                <a:gd name="connsiteX127" fmla="*/ 7402933 w 12346893"/>
                <a:gd name="connsiteY127" fmla="*/ 168309 h 812606"/>
                <a:gd name="connsiteX128" fmla="*/ 6979871 w 12346893"/>
                <a:gd name="connsiteY128" fmla="*/ 428742 h 812606"/>
                <a:gd name="connsiteX129" fmla="*/ 6979620 w 12346893"/>
                <a:gd name="connsiteY129" fmla="*/ 429151 h 812606"/>
                <a:gd name="connsiteX130" fmla="*/ 6978128 w 12346893"/>
                <a:gd name="connsiteY130" fmla="*/ 432245 h 812606"/>
                <a:gd name="connsiteX131" fmla="*/ 6951342 w 12346893"/>
                <a:gd name="connsiteY131" fmla="*/ 480215 h 812606"/>
                <a:gd name="connsiteX132" fmla="*/ 6938086 w 12346893"/>
                <a:gd name="connsiteY132" fmla="*/ 500850 h 812606"/>
                <a:gd name="connsiteX133" fmla="*/ 6920597 w 12346893"/>
                <a:gd name="connsiteY133" fmla="*/ 541286 h 812606"/>
                <a:gd name="connsiteX134" fmla="*/ 6928288 w 12346893"/>
                <a:gd name="connsiteY134" fmla="*/ 516102 h 812606"/>
                <a:gd name="connsiteX135" fmla="*/ 6922178 w 12346893"/>
                <a:gd name="connsiteY135" fmla="*/ 525614 h 812606"/>
                <a:gd name="connsiteX136" fmla="*/ 6430427 w 12346893"/>
                <a:gd name="connsiteY136" fmla="*/ 812604 h 812606"/>
                <a:gd name="connsiteX137" fmla="*/ 6059999 w 12346893"/>
                <a:gd name="connsiteY137" fmla="*/ 664008 h 812606"/>
                <a:gd name="connsiteX138" fmla="*/ 6011793 w 12346893"/>
                <a:gd name="connsiteY138" fmla="*/ 616669 h 812606"/>
                <a:gd name="connsiteX139" fmla="*/ 6007479 w 12346893"/>
                <a:gd name="connsiteY139" fmla="*/ 625293 h 812606"/>
                <a:gd name="connsiteX140" fmla="*/ 5997944 w 12346893"/>
                <a:gd name="connsiteY140" fmla="*/ 607628 h 812606"/>
                <a:gd name="connsiteX141" fmla="*/ 5558114 w 12346893"/>
                <a:gd name="connsiteY141" fmla="*/ 320302 h 812606"/>
                <a:gd name="connsiteX142" fmla="*/ 5292505 w 12346893"/>
                <a:gd name="connsiteY142" fmla="*/ 411089 h 812606"/>
                <a:gd name="connsiteX143" fmla="*/ 5247300 w 12346893"/>
                <a:gd name="connsiteY143" fmla="*/ 448999 h 812606"/>
                <a:gd name="connsiteX144" fmla="*/ 5241724 w 12346893"/>
                <a:gd name="connsiteY144" fmla="*/ 456075 h 812606"/>
                <a:gd name="connsiteX145" fmla="*/ 5207594 w 12346893"/>
                <a:gd name="connsiteY145" fmla="*/ 488913 h 812606"/>
                <a:gd name="connsiteX146" fmla="*/ 5182522 w 12346893"/>
                <a:gd name="connsiteY146" fmla="*/ 515952 h 812606"/>
                <a:gd name="connsiteX147" fmla="*/ 5129799 w 12346893"/>
                <a:gd name="connsiteY147" fmla="*/ 553930 h 812606"/>
                <a:gd name="connsiteX148" fmla="*/ 5088520 w 12346893"/>
                <a:gd name="connsiteY148" fmla="*/ 583208 h 812606"/>
                <a:gd name="connsiteX149" fmla="*/ 4814948 w 12346893"/>
                <a:gd name="connsiteY149" fmla="*/ 660613 h 812606"/>
                <a:gd name="connsiteX150" fmla="*/ 4444521 w 12346893"/>
                <a:gd name="connsiteY150" fmla="*/ 512017 h 812606"/>
                <a:gd name="connsiteX151" fmla="*/ 4396314 w 12346893"/>
                <a:gd name="connsiteY151" fmla="*/ 464678 h 812606"/>
                <a:gd name="connsiteX152" fmla="*/ 4392001 w 12346893"/>
                <a:gd name="connsiteY152" fmla="*/ 473301 h 812606"/>
                <a:gd name="connsiteX153" fmla="*/ 4382465 w 12346893"/>
                <a:gd name="connsiteY153" fmla="*/ 455637 h 812606"/>
                <a:gd name="connsiteX154" fmla="*/ 3942636 w 12346893"/>
                <a:gd name="connsiteY154" fmla="*/ 168311 h 812606"/>
                <a:gd name="connsiteX155" fmla="*/ 3519574 w 12346893"/>
                <a:gd name="connsiteY155" fmla="*/ 428744 h 812606"/>
                <a:gd name="connsiteX156" fmla="*/ 3477788 w 12346893"/>
                <a:gd name="connsiteY156" fmla="*/ 500852 h 812606"/>
                <a:gd name="connsiteX157" fmla="*/ 3467991 w 12346893"/>
                <a:gd name="connsiteY157" fmla="*/ 516104 h 812606"/>
                <a:gd name="connsiteX158" fmla="*/ 3461880 w 12346893"/>
                <a:gd name="connsiteY158" fmla="*/ 525616 h 812606"/>
                <a:gd name="connsiteX159" fmla="*/ 2970129 w 12346893"/>
                <a:gd name="connsiteY159" fmla="*/ 812606 h 812606"/>
                <a:gd name="connsiteX160" fmla="*/ 2599702 w 12346893"/>
                <a:gd name="connsiteY160" fmla="*/ 664010 h 812606"/>
                <a:gd name="connsiteX161" fmla="*/ 2551495 w 12346893"/>
                <a:gd name="connsiteY161" fmla="*/ 616671 h 812606"/>
                <a:gd name="connsiteX162" fmla="*/ 2547182 w 12346893"/>
                <a:gd name="connsiteY162" fmla="*/ 625295 h 812606"/>
                <a:gd name="connsiteX163" fmla="*/ 2537646 w 12346893"/>
                <a:gd name="connsiteY163" fmla="*/ 607630 h 812606"/>
                <a:gd name="connsiteX164" fmla="*/ 2097817 w 12346893"/>
                <a:gd name="connsiteY164" fmla="*/ 320304 h 812606"/>
                <a:gd name="connsiteX165" fmla="*/ 1832207 w 12346893"/>
                <a:gd name="connsiteY165" fmla="*/ 411091 h 812606"/>
                <a:gd name="connsiteX166" fmla="*/ 1722225 w 12346893"/>
                <a:gd name="connsiteY166" fmla="*/ 515954 h 812606"/>
                <a:gd name="connsiteX167" fmla="*/ 1628223 w 12346893"/>
                <a:gd name="connsiteY167" fmla="*/ 583210 h 812606"/>
                <a:gd name="connsiteX168" fmla="*/ 1354650 w 12346893"/>
                <a:gd name="connsiteY168" fmla="*/ 660615 h 812606"/>
                <a:gd name="connsiteX169" fmla="*/ 984223 w 12346893"/>
                <a:gd name="connsiteY169" fmla="*/ 512019 h 812606"/>
                <a:gd name="connsiteX170" fmla="*/ 936017 w 12346893"/>
                <a:gd name="connsiteY170" fmla="*/ 464680 h 812606"/>
                <a:gd name="connsiteX171" fmla="*/ 931703 w 12346893"/>
                <a:gd name="connsiteY171" fmla="*/ 473303 h 812606"/>
                <a:gd name="connsiteX172" fmla="*/ 922167 w 12346893"/>
                <a:gd name="connsiteY172" fmla="*/ 455639 h 812606"/>
                <a:gd name="connsiteX173" fmla="*/ 482338 w 12346893"/>
                <a:gd name="connsiteY173" fmla="*/ 168313 h 812606"/>
                <a:gd name="connsiteX174" fmla="*/ 59276 w 12346893"/>
                <a:gd name="connsiteY174" fmla="*/ 428746 h 812606"/>
                <a:gd name="connsiteX175" fmla="*/ 59024 w 12346893"/>
                <a:gd name="connsiteY175" fmla="*/ 429155 h 812606"/>
                <a:gd name="connsiteX176" fmla="*/ 30746 w 12346893"/>
                <a:gd name="connsiteY176" fmla="*/ 480219 h 812606"/>
                <a:gd name="connsiteX177" fmla="*/ 1 w 12346893"/>
                <a:gd name="connsiteY177" fmla="*/ 541290 h 812606"/>
                <a:gd name="connsiteX178" fmla="*/ 247794 w 12346893"/>
                <a:gd name="connsiteY178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19551 w 12346891"/>
                <a:gd name="connsiteY35" fmla="*/ 296655 h 812606"/>
                <a:gd name="connsiteX36" fmla="*/ 5408612 w 12346891"/>
                <a:gd name="connsiteY36" fmla="*/ 177228 h 812606"/>
                <a:gd name="connsiteX37" fmla="*/ 5372274 w 12346891"/>
                <a:gd name="connsiteY37" fmla="*/ 258677 h 812606"/>
                <a:gd name="connsiteX38" fmla="*/ 5413553 w 12346891"/>
                <a:gd name="connsiteY38" fmla="*/ 229399 h 812606"/>
                <a:gd name="connsiteX39" fmla="*/ 5687126 w 12346891"/>
                <a:gd name="connsiteY39" fmla="*/ 151994 h 812606"/>
                <a:gd name="connsiteX40" fmla="*/ 6057553 w 12346891"/>
                <a:gd name="connsiteY40" fmla="*/ 300590 h 812606"/>
                <a:gd name="connsiteX41" fmla="*/ 6105759 w 12346891"/>
                <a:gd name="connsiteY41" fmla="*/ 347929 h 812606"/>
                <a:gd name="connsiteX42" fmla="*/ 6110073 w 12346891"/>
                <a:gd name="connsiteY42" fmla="*/ 339306 h 812606"/>
                <a:gd name="connsiteX43" fmla="*/ 6119609 w 12346891"/>
                <a:gd name="connsiteY43" fmla="*/ 356970 h 812606"/>
                <a:gd name="connsiteX44" fmla="*/ 6559437 w 12346891"/>
                <a:gd name="connsiteY44" fmla="*/ 644296 h 812606"/>
                <a:gd name="connsiteX45" fmla="*/ 6982500 w 12346891"/>
                <a:gd name="connsiteY45" fmla="*/ 383863 h 812606"/>
                <a:gd name="connsiteX46" fmla="*/ 6982751 w 12346891"/>
                <a:gd name="connsiteY46" fmla="*/ 383454 h 812606"/>
                <a:gd name="connsiteX47" fmla="*/ 6984244 w 12346891"/>
                <a:gd name="connsiteY47" fmla="*/ 380360 h 812606"/>
                <a:gd name="connsiteX48" fmla="*/ 7011030 w 12346891"/>
                <a:gd name="connsiteY48" fmla="*/ 332390 h 812606"/>
                <a:gd name="connsiteX49" fmla="*/ 7024284 w 12346891"/>
                <a:gd name="connsiteY49" fmla="*/ 311755 h 812606"/>
                <a:gd name="connsiteX50" fmla="*/ 7041775 w 12346891"/>
                <a:gd name="connsiteY50" fmla="*/ 271319 h 812606"/>
                <a:gd name="connsiteX51" fmla="*/ 7034083 w 12346891"/>
                <a:gd name="connsiteY51" fmla="*/ 296503 h 812606"/>
                <a:gd name="connsiteX52" fmla="*/ 7040193 w 12346891"/>
                <a:gd name="connsiteY52" fmla="*/ 286991 h 812606"/>
                <a:gd name="connsiteX53" fmla="*/ 7531945 w 12346891"/>
                <a:gd name="connsiteY53" fmla="*/ 1 h 812606"/>
                <a:gd name="connsiteX54" fmla="*/ 7902372 w 12346891"/>
                <a:gd name="connsiteY54" fmla="*/ 148597 h 812606"/>
                <a:gd name="connsiteX55" fmla="*/ 7950578 w 12346891"/>
                <a:gd name="connsiteY55" fmla="*/ 195936 h 812606"/>
                <a:gd name="connsiteX56" fmla="*/ 7954892 w 12346891"/>
                <a:gd name="connsiteY56" fmla="*/ 187312 h 812606"/>
                <a:gd name="connsiteX57" fmla="*/ 7964428 w 12346891"/>
                <a:gd name="connsiteY57" fmla="*/ 204977 h 812606"/>
                <a:gd name="connsiteX58" fmla="*/ 8404256 w 12346891"/>
                <a:gd name="connsiteY58" fmla="*/ 492302 h 812606"/>
                <a:gd name="connsiteX59" fmla="*/ 8669867 w 12346891"/>
                <a:gd name="connsiteY59" fmla="*/ 401515 h 812606"/>
                <a:gd name="connsiteX60" fmla="*/ 8715074 w 12346891"/>
                <a:gd name="connsiteY60" fmla="*/ 363604 h 812606"/>
                <a:gd name="connsiteX61" fmla="*/ 8720648 w 12346891"/>
                <a:gd name="connsiteY61" fmla="*/ 356531 h 812606"/>
                <a:gd name="connsiteX62" fmla="*/ 8754768 w 12346891"/>
                <a:gd name="connsiteY62" fmla="*/ 323702 h 812606"/>
                <a:gd name="connsiteX63" fmla="*/ 8779849 w 12346891"/>
                <a:gd name="connsiteY63" fmla="*/ 296653 h 812606"/>
                <a:gd name="connsiteX64" fmla="*/ 8869084 w 12346891"/>
                <a:gd name="connsiteY64" fmla="*/ 159809 h 812606"/>
                <a:gd name="connsiteX65" fmla="*/ 8886594 w 12346891"/>
                <a:gd name="connsiteY65" fmla="*/ 119325 h 812606"/>
                <a:gd name="connsiteX66" fmla="*/ 8868910 w 12346891"/>
                <a:gd name="connsiteY66" fmla="*/ 177226 h 812606"/>
                <a:gd name="connsiteX67" fmla="*/ 8832571 w 12346891"/>
                <a:gd name="connsiteY67" fmla="*/ 258676 h 812606"/>
                <a:gd name="connsiteX68" fmla="*/ 8873851 w 12346891"/>
                <a:gd name="connsiteY68" fmla="*/ 229399 h 812606"/>
                <a:gd name="connsiteX69" fmla="*/ 9147424 w 12346891"/>
                <a:gd name="connsiteY69" fmla="*/ 151993 h 812606"/>
                <a:gd name="connsiteX70" fmla="*/ 9517851 w 12346891"/>
                <a:gd name="connsiteY70" fmla="*/ 300589 h 812606"/>
                <a:gd name="connsiteX71" fmla="*/ 9566057 w 12346891"/>
                <a:gd name="connsiteY71" fmla="*/ 347928 h 812606"/>
                <a:gd name="connsiteX72" fmla="*/ 9570371 w 12346891"/>
                <a:gd name="connsiteY72" fmla="*/ 339305 h 812606"/>
                <a:gd name="connsiteX73" fmla="*/ 9579906 w 12346891"/>
                <a:gd name="connsiteY73" fmla="*/ 356969 h 812606"/>
                <a:gd name="connsiteX74" fmla="*/ 10019736 w 12346891"/>
                <a:gd name="connsiteY74" fmla="*/ 644295 h 812606"/>
                <a:gd name="connsiteX75" fmla="*/ 10442798 w 12346891"/>
                <a:gd name="connsiteY75" fmla="*/ 383862 h 812606"/>
                <a:gd name="connsiteX76" fmla="*/ 10443050 w 12346891"/>
                <a:gd name="connsiteY76" fmla="*/ 383453 h 812606"/>
                <a:gd name="connsiteX77" fmla="*/ 10444542 w 12346891"/>
                <a:gd name="connsiteY77" fmla="*/ 380359 h 812606"/>
                <a:gd name="connsiteX78" fmla="*/ 10471328 w 12346891"/>
                <a:gd name="connsiteY78" fmla="*/ 332389 h 812606"/>
                <a:gd name="connsiteX79" fmla="*/ 10484583 w 12346891"/>
                <a:gd name="connsiteY79" fmla="*/ 311754 h 812606"/>
                <a:gd name="connsiteX80" fmla="*/ 10502072 w 12346891"/>
                <a:gd name="connsiteY80" fmla="*/ 271318 h 812606"/>
                <a:gd name="connsiteX81" fmla="*/ 10494381 w 12346891"/>
                <a:gd name="connsiteY81" fmla="*/ 296502 h 812606"/>
                <a:gd name="connsiteX82" fmla="*/ 10500491 w 12346891"/>
                <a:gd name="connsiteY82" fmla="*/ 286990 h 812606"/>
                <a:gd name="connsiteX83" fmla="*/ 10992243 w 12346891"/>
                <a:gd name="connsiteY83" fmla="*/ 0 h 812606"/>
                <a:gd name="connsiteX84" fmla="*/ 11362670 w 12346891"/>
                <a:gd name="connsiteY84" fmla="*/ 148596 h 812606"/>
                <a:gd name="connsiteX85" fmla="*/ 11410876 w 12346891"/>
                <a:gd name="connsiteY85" fmla="*/ 195935 h 812606"/>
                <a:gd name="connsiteX86" fmla="*/ 11415190 w 12346891"/>
                <a:gd name="connsiteY86" fmla="*/ 187311 h 812606"/>
                <a:gd name="connsiteX87" fmla="*/ 11424726 w 12346891"/>
                <a:gd name="connsiteY87" fmla="*/ 204976 h 812606"/>
                <a:gd name="connsiteX88" fmla="*/ 11864555 w 12346891"/>
                <a:gd name="connsiteY88" fmla="*/ 492302 h 812606"/>
                <a:gd name="connsiteX89" fmla="*/ 12329382 w 12346891"/>
                <a:gd name="connsiteY89" fmla="*/ 159808 h 812606"/>
                <a:gd name="connsiteX90" fmla="*/ 12346891 w 12346891"/>
                <a:gd name="connsiteY90" fmla="*/ 119324 h 812606"/>
                <a:gd name="connsiteX91" fmla="*/ 12329208 w 12346891"/>
                <a:gd name="connsiteY91" fmla="*/ 177225 h 812606"/>
                <a:gd name="connsiteX92" fmla="*/ 11735542 w 12346891"/>
                <a:gd name="connsiteY92" fmla="*/ 660610 h 812606"/>
                <a:gd name="connsiteX93" fmla="*/ 11365115 w 12346891"/>
                <a:gd name="connsiteY93" fmla="*/ 512014 h 812606"/>
                <a:gd name="connsiteX94" fmla="*/ 11316909 w 12346891"/>
                <a:gd name="connsiteY94" fmla="*/ 464675 h 812606"/>
                <a:gd name="connsiteX95" fmla="*/ 11312594 w 12346891"/>
                <a:gd name="connsiteY95" fmla="*/ 473298 h 812606"/>
                <a:gd name="connsiteX96" fmla="*/ 11303059 w 12346891"/>
                <a:gd name="connsiteY96" fmla="*/ 455634 h 812606"/>
                <a:gd name="connsiteX97" fmla="*/ 10863230 w 12346891"/>
                <a:gd name="connsiteY97" fmla="*/ 168308 h 812606"/>
                <a:gd name="connsiteX98" fmla="*/ 10440168 w 12346891"/>
                <a:gd name="connsiteY98" fmla="*/ 428741 h 812606"/>
                <a:gd name="connsiteX99" fmla="*/ 10439916 w 12346891"/>
                <a:gd name="connsiteY99" fmla="*/ 429150 h 812606"/>
                <a:gd name="connsiteX100" fmla="*/ 10438424 w 12346891"/>
                <a:gd name="connsiteY100" fmla="*/ 432244 h 812606"/>
                <a:gd name="connsiteX101" fmla="*/ 10411637 w 12346891"/>
                <a:gd name="connsiteY101" fmla="*/ 480214 h 812606"/>
                <a:gd name="connsiteX102" fmla="*/ 10398383 w 12346891"/>
                <a:gd name="connsiteY102" fmla="*/ 500849 h 812606"/>
                <a:gd name="connsiteX103" fmla="*/ 10380893 w 12346891"/>
                <a:gd name="connsiteY103" fmla="*/ 541285 h 812606"/>
                <a:gd name="connsiteX104" fmla="*/ 10388584 w 12346891"/>
                <a:gd name="connsiteY104" fmla="*/ 516101 h 812606"/>
                <a:gd name="connsiteX105" fmla="*/ 10382475 w 12346891"/>
                <a:gd name="connsiteY105" fmla="*/ 525613 h 812606"/>
                <a:gd name="connsiteX106" fmla="*/ 9890722 w 12346891"/>
                <a:gd name="connsiteY106" fmla="*/ 812603 h 812606"/>
                <a:gd name="connsiteX107" fmla="*/ 9520295 w 12346891"/>
                <a:gd name="connsiteY107" fmla="*/ 664007 h 812606"/>
                <a:gd name="connsiteX108" fmla="*/ 9472089 w 12346891"/>
                <a:gd name="connsiteY108" fmla="*/ 616668 h 812606"/>
                <a:gd name="connsiteX109" fmla="*/ 9467775 w 12346891"/>
                <a:gd name="connsiteY109" fmla="*/ 625292 h 812606"/>
                <a:gd name="connsiteX110" fmla="*/ 9458240 w 12346891"/>
                <a:gd name="connsiteY110" fmla="*/ 607627 h 812606"/>
                <a:gd name="connsiteX111" fmla="*/ 9018411 w 12346891"/>
                <a:gd name="connsiteY111" fmla="*/ 320302 h 812606"/>
                <a:gd name="connsiteX112" fmla="*/ 8752800 w 12346891"/>
                <a:gd name="connsiteY112" fmla="*/ 411089 h 812606"/>
                <a:gd name="connsiteX113" fmla="*/ 8707593 w 12346891"/>
                <a:gd name="connsiteY113" fmla="*/ 449000 h 812606"/>
                <a:gd name="connsiteX114" fmla="*/ 8702020 w 12346891"/>
                <a:gd name="connsiteY114" fmla="*/ 456073 h 812606"/>
                <a:gd name="connsiteX115" fmla="*/ 8667899 w 12346891"/>
                <a:gd name="connsiteY115" fmla="*/ 488902 h 812606"/>
                <a:gd name="connsiteX116" fmla="*/ 8642818 w 12346891"/>
                <a:gd name="connsiteY116" fmla="*/ 515951 h 812606"/>
                <a:gd name="connsiteX117" fmla="*/ 8553583 w 12346891"/>
                <a:gd name="connsiteY117" fmla="*/ 652795 h 812606"/>
                <a:gd name="connsiteX118" fmla="*/ 8536073 w 12346891"/>
                <a:gd name="connsiteY118" fmla="*/ 693279 h 812606"/>
                <a:gd name="connsiteX119" fmla="*/ 8553757 w 12346891"/>
                <a:gd name="connsiteY119" fmla="*/ 635378 h 812606"/>
                <a:gd name="connsiteX120" fmla="*/ 8590096 w 12346891"/>
                <a:gd name="connsiteY120" fmla="*/ 553928 h 812606"/>
                <a:gd name="connsiteX121" fmla="*/ 8548816 w 12346891"/>
                <a:gd name="connsiteY121" fmla="*/ 583206 h 812606"/>
                <a:gd name="connsiteX122" fmla="*/ 8275244 w 12346891"/>
                <a:gd name="connsiteY122" fmla="*/ 660611 h 812606"/>
                <a:gd name="connsiteX123" fmla="*/ 7904817 w 12346891"/>
                <a:gd name="connsiteY123" fmla="*/ 512015 h 812606"/>
                <a:gd name="connsiteX124" fmla="*/ 7856610 w 12346891"/>
                <a:gd name="connsiteY124" fmla="*/ 464676 h 812606"/>
                <a:gd name="connsiteX125" fmla="*/ 7852297 w 12346891"/>
                <a:gd name="connsiteY125" fmla="*/ 473299 h 812606"/>
                <a:gd name="connsiteX126" fmla="*/ 7842761 w 12346891"/>
                <a:gd name="connsiteY126" fmla="*/ 455635 h 812606"/>
                <a:gd name="connsiteX127" fmla="*/ 7402931 w 12346891"/>
                <a:gd name="connsiteY127" fmla="*/ 168309 h 812606"/>
                <a:gd name="connsiteX128" fmla="*/ 6979869 w 12346891"/>
                <a:gd name="connsiteY128" fmla="*/ 428742 h 812606"/>
                <a:gd name="connsiteX129" fmla="*/ 6979618 w 12346891"/>
                <a:gd name="connsiteY129" fmla="*/ 429151 h 812606"/>
                <a:gd name="connsiteX130" fmla="*/ 6978126 w 12346891"/>
                <a:gd name="connsiteY130" fmla="*/ 432245 h 812606"/>
                <a:gd name="connsiteX131" fmla="*/ 6951340 w 12346891"/>
                <a:gd name="connsiteY131" fmla="*/ 480215 h 812606"/>
                <a:gd name="connsiteX132" fmla="*/ 6938084 w 12346891"/>
                <a:gd name="connsiteY132" fmla="*/ 500850 h 812606"/>
                <a:gd name="connsiteX133" fmla="*/ 6920595 w 12346891"/>
                <a:gd name="connsiteY133" fmla="*/ 541286 h 812606"/>
                <a:gd name="connsiteX134" fmla="*/ 6928286 w 12346891"/>
                <a:gd name="connsiteY134" fmla="*/ 516102 h 812606"/>
                <a:gd name="connsiteX135" fmla="*/ 6922176 w 12346891"/>
                <a:gd name="connsiteY135" fmla="*/ 525614 h 812606"/>
                <a:gd name="connsiteX136" fmla="*/ 6430425 w 12346891"/>
                <a:gd name="connsiteY136" fmla="*/ 812604 h 812606"/>
                <a:gd name="connsiteX137" fmla="*/ 6059997 w 12346891"/>
                <a:gd name="connsiteY137" fmla="*/ 664008 h 812606"/>
                <a:gd name="connsiteX138" fmla="*/ 6011791 w 12346891"/>
                <a:gd name="connsiteY138" fmla="*/ 616669 h 812606"/>
                <a:gd name="connsiteX139" fmla="*/ 6007477 w 12346891"/>
                <a:gd name="connsiteY139" fmla="*/ 625293 h 812606"/>
                <a:gd name="connsiteX140" fmla="*/ 5997942 w 12346891"/>
                <a:gd name="connsiteY140" fmla="*/ 607628 h 812606"/>
                <a:gd name="connsiteX141" fmla="*/ 5558112 w 12346891"/>
                <a:gd name="connsiteY141" fmla="*/ 320302 h 812606"/>
                <a:gd name="connsiteX142" fmla="*/ 5292503 w 12346891"/>
                <a:gd name="connsiteY142" fmla="*/ 411089 h 812606"/>
                <a:gd name="connsiteX143" fmla="*/ 5247298 w 12346891"/>
                <a:gd name="connsiteY143" fmla="*/ 448999 h 812606"/>
                <a:gd name="connsiteX144" fmla="*/ 5241722 w 12346891"/>
                <a:gd name="connsiteY144" fmla="*/ 456075 h 812606"/>
                <a:gd name="connsiteX145" fmla="*/ 5207592 w 12346891"/>
                <a:gd name="connsiteY145" fmla="*/ 488913 h 812606"/>
                <a:gd name="connsiteX146" fmla="*/ 5129797 w 12346891"/>
                <a:gd name="connsiteY146" fmla="*/ 553930 h 812606"/>
                <a:gd name="connsiteX147" fmla="*/ 5088518 w 12346891"/>
                <a:gd name="connsiteY147" fmla="*/ 583208 h 812606"/>
                <a:gd name="connsiteX148" fmla="*/ 4814946 w 12346891"/>
                <a:gd name="connsiteY148" fmla="*/ 660613 h 812606"/>
                <a:gd name="connsiteX149" fmla="*/ 4444519 w 12346891"/>
                <a:gd name="connsiteY149" fmla="*/ 512017 h 812606"/>
                <a:gd name="connsiteX150" fmla="*/ 4396312 w 12346891"/>
                <a:gd name="connsiteY150" fmla="*/ 464678 h 812606"/>
                <a:gd name="connsiteX151" fmla="*/ 4391999 w 12346891"/>
                <a:gd name="connsiteY151" fmla="*/ 473301 h 812606"/>
                <a:gd name="connsiteX152" fmla="*/ 4382463 w 12346891"/>
                <a:gd name="connsiteY152" fmla="*/ 455637 h 812606"/>
                <a:gd name="connsiteX153" fmla="*/ 3942634 w 12346891"/>
                <a:gd name="connsiteY153" fmla="*/ 168311 h 812606"/>
                <a:gd name="connsiteX154" fmla="*/ 3519572 w 12346891"/>
                <a:gd name="connsiteY154" fmla="*/ 428744 h 812606"/>
                <a:gd name="connsiteX155" fmla="*/ 3477786 w 12346891"/>
                <a:gd name="connsiteY155" fmla="*/ 500852 h 812606"/>
                <a:gd name="connsiteX156" fmla="*/ 3467989 w 12346891"/>
                <a:gd name="connsiteY156" fmla="*/ 516104 h 812606"/>
                <a:gd name="connsiteX157" fmla="*/ 3461878 w 12346891"/>
                <a:gd name="connsiteY157" fmla="*/ 525616 h 812606"/>
                <a:gd name="connsiteX158" fmla="*/ 2970127 w 12346891"/>
                <a:gd name="connsiteY158" fmla="*/ 812606 h 812606"/>
                <a:gd name="connsiteX159" fmla="*/ 2599700 w 12346891"/>
                <a:gd name="connsiteY159" fmla="*/ 664010 h 812606"/>
                <a:gd name="connsiteX160" fmla="*/ 2551493 w 12346891"/>
                <a:gd name="connsiteY160" fmla="*/ 616671 h 812606"/>
                <a:gd name="connsiteX161" fmla="*/ 2547180 w 12346891"/>
                <a:gd name="connsiteY161" fmla="*/ 625295 h 812606"/>
                <a:gd name="connsiteX162" fmla="*/ 2537644 w 12346891"/>
                <a:gd name="connsiteY162" fmla="*/ 607630 h 812606"/>
                <a:gd name="connsiteX163" fmla="*/ 2097815 w 12346891"/>
                <a:gd name="connsiteY163" fmla="*/ 320304 h 812606"/>
                <a:gd name="connsiteX164" fmla="*/ 1832205 w 12346891"/>
                <a:gd name="connsiteY164" fmla="*/ 411091 h 812606"/>
                <a:gd name="connsiteX165" fmla="*/ 1722223 w 12346891"/>
                <a:gd name="connsiteY165" fmla="*/ 515954 h 812606"/>
                <a:gd name="connsiteX166" fmla="*/ 1628221 w 12346891"/>
                <a:gd name="connsiteY166" fmla="*/ 583210 h 812606"/>
                <a:gd name="connsiteX167" fmla="*/ 1354648 w 12346891"/>
                <a:gd name="connsiteY167" fmla="*/ 660615 h 812606"/>
                <a:gd name="connsiteX168" fmla="*/ 984221 w 12346891"/>
                <a:gd name="connsiteY168" fmla="*/ 512019 h 812606"/>
                <a:gd name="connsiteX169" fmla="*/ 936015 w 12346891"/>
                <a:gd name="connsiteY169" fmla="*/ 464680 h 812606"/>
                <a:gd name="connsiteX170" fmla="*/ 931701 w 12346891"/>
                <a:gd name="connsiteY170" fmla="*/ 473303 h 812606"/>
                <a:gd name="connsiteX171" fmla="*/ 922165 w 12346891"/>
                <a:gd name="connsiteY171" fmla="*/ 455639 h 812606"/>
                <a:gd name="connsiteX172" fmla="*/ 482336 w 12346891"/>
                <a:gd name="connsiteY172" fmla="*/ 168313 h 812606"/>
                <a:gd name="connsiteX173" fmla="*/ 59274 w 12346891"/>
                <a:gd name="connsiteY173" fmla="*/ 428746 h 812606"/>
                <a:gd name="connsiteX174" fmla="*/ 59022 w 12346891"/>
                <a:gd name="connsiteY174" fmla="*/ 429155 h 812606"/>
                <a:gd name="connsiteX175" fmla="*/ 30744 w 12346891"/>
                <a:gd name="connsiteY175" fmla="*/ 480219 h 812606"/>
                <a:gd name="connsiteX176" fmla="*/ -1 w 12346891"/>
                <a:gd name="connsiteY176" fmla="*/ 541290 h 812606"/>
                <a:gd name="connsiteX177" fmla="*/ 247792 w 12346891"/>
                <a:gd name="connsiteY177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408614 w 12346893"/>
                <a:gd name="connsiteY35" fmla="*/ 177228 h 812606"/>
                <a:gd name="connsiteX36" fmla="*/ 5372276 w 12346893"/>
                <a:gd name="connsiteY36" fmla="*/ 258677 h 812606"/>
                <a:gd name="connsiteX37" fmla="*/ 5413555 w 12346893"/>
                <a:gd name="connsiteY37" fmla="*/ 229399 h 812606"/>
                <a:gd name="connsiteX38" fmla="*/ 5687128 w 12346893"/>
                <a:gd name="connsiteY38" fmla="*/ 151994 h 812606"/>
                <a:gd name="connsiteX39" fmla="*/ 6057555 w 12346893"/>
                <a:gd name="connsiteY39" fmla="*/ 300590 h 812606"/>
                <a:gd name="connsiteX40" fmla="*/ 6105761 w 12346893"/>
                <a:gd name="connsiteY40" fmla="*/ 347929 h 812606"/>
                <a:gd name="connsiteX41" fmla="*/ 6110075 w 12346893"/>
                <a:gd name="connsiteY41" fmla="*/ 339306 h 812606"/>
                <a:gd name="connsiteX42" fmla="*/ 6119611 w 12346893"/>
                <a:gd name="connsiteY42" fmla="*/ 356970 h 812606"/>
                <a:gd name="connsiteX43" fmla="*/ 6559439 w 12346893"/>
                <a:gd name="connsiteY43" fmla="*/ 644296 h 812606"/>
                <a:gd name="connsiteX44" fmla="*/ 6982502 w 12346893"/>
                <a:gd name="connsiteY44" fmla="*/ 383863 h 812606"/>
                <a:gd name="connsiteX45" fmla="*/ 6982753 w 12346893"/>
                <a:gd name="connsiteY45" fmla="*/ 383454 h 812606"/>
                <a:gd name="connsiteX46" fmla="*/ 6984246 w 12346893"/>
                <a:gd name="connsiteY46" fmla="*/ 380360 h 812606"/>
                <a:gd name="connsiteX47" fmla="*/ 7011032 w 12346893"/>
                <a:gd name="connsiteY47" fmla="*/ 332390 h 812606"/>
                <a:gd name="connsiteX48" fmla="*/ 7024286 w 12346893"/>
                <a:gd name="connsiteY48" fmla="*/ 311755 h 812606"/>
                <a:gd name="connsiteX49" fmla="*/ 7041777 w 12346893"/>
                <a:gd name="connsiteY49" fmla="*/ 271319 h 812606"/>
                <a:gd name="connsiteX50" fmla="*/ 7034085 w 12346893"/>
                <a:gd name="connsiteY50" fmla="*/ 296503 h 812606"/>
                <a:gd name="connsiteX51" fmla="*/ 7040195 w 12346893"/>
                <a:gd name="connsiteY51" fmla="*/ 286991 h 812606"/>
                <a:gd name="connsiteX52" fmla="*/ 7531947 w 12346893"/>
                <a:gd name="connsiteY52" fmla="*/ 1 h 812606"/>
                <a:gd name="connsiteX53" fmla="*/ 7902374 w 12346893"/>
                <a:gd name="connsiteY53" fmla="*/ 148597 h 812606"/>
                <a:gd name="connsiteX54" fmla="*/ 7950580 w 12346893"/>
                <a:gd name="connsiteY54" fmla="*/ 195936 h 812606"/>
                <a:gd name="connsiteX55" fmla="*/ 7954894 w 12346893"/>
                <a:gd name="connsiteY55" fmla="*/ 187312 h 812606"/>
                <a:gd name="connsiteX56" fmla="*/ 7964430 w 12346893"/>
                <a:gd name="connsiteY56" fmla="*/ 204977 h 812606"/>
                <a:gd name="connsiteX57" fmla="*/ 8404258 w 12346893"/>
                <a:gd name="connsiteY57" fmla="*/ 492302 h 812606"/>
                <a:gd name="connsiteX58" fmla="*/ 8669869 w 12346893"/>
                <a:gd name="connsiteY58" fmla="*/ 401515 h 812606"/>
                <a:gd name="connsiteX59" fmla="*/ 8715076 w 12346893"/>
                <a:gd name="connsiteY59" fmla="*/ 363604 h 812606"/>
                <a:gd name="connsiteX60" fmla="*/ 8720650 w 12346893"/>
                <a:gd name="connsiteY60" fmla="*/ 356531 h 812606"/>
                <a:gd name="connsiteX61" fmla="*/ 8754770 w 12346893"/>
                <a:gd name="connsiteY61" fmla="*/ 323702 h 812606"/>
                <a:gd name="connsiteX62" fmla="*/ 8779851 w 12346893"/>
                <a:gd name="connsiteY62" fmla="*/ 296653 h 812606"/>
                <a:gd name="connsiteX63" fmla="*/ 8869086 w 12346893"/>
                <a:gd name="connsiteY63" fmla="*/ 159809 h 812606"/>
                <a:gd name="connsiteX64" fmla="*/ 8886596 w 12346893"/>
                <a:gd name="connsiteY64" fmla="*/ 119325 h 812606"/>
                <a:gd name="connsiteX65" fmla="*/ 8868912 w 12346893"/>
                <a:gd name="connsiteY65" fmla="*/ 177226 h 812606"/>
                <a:gd name="connsiteX66" fmla="*/ 8832573 w 12346893"/>
                <a:gd name="connsiteY66" fmla="*/ 258676 h 812606"/>
                <a:gd name="connsiteX67" fmla="*/ 8873853 w 12346893"/>
                <a:gd name="connsiteY67" fmla="*/ 229399 h 812606"/>
                <a:gd name="connsiteX68" fmla="*/ 9147426 w 12346893"/>
                <a:gd name="connsiteY68" fmla="*/ 151993 h 812606"/>
                <a:gd name="connsiteX69" fmla="*/ 9517853 w 12346893"/>
                <a:gd name="connsiteY69" fmla="*/ 300589 h 812606"/>
                <a:gd name="connsiteX70" fmla="*/ 9566059 w 12346893"/>
                <a:gd name="connsiteY70" fmla="*/ 347928 h 812606"/>
                <a:gd name="connsiteX71" fmla="*/ 9570373 w 12346893"/>
                <a:gd name="connsiteY71" fmla="*/ 339305 h 812606"/>
                <a:gd name="connsiteX72" fmla="*/ 9579908 w 12346893"/>
                <a:gd name="connsiteY72" fmla="*/ 356969 h 812606"/>
                <a:gd name="connsiteX73" fmla="*/ 10019738 w 12346893"/>
                <a:gd name="connsiteY73" fmla="*/ 644295 h 812606"/>
                <a:gd name="connsiteX74" fmla="*/ 10442800 w 12346893"/>
                <a:gd name="connsiteY74" fmla="*/ 383862 h 812606"/>
                <a:gd name="connsiteX75" fmla="*/ 10443052 w 12346893"/>
                <a:gd name="connsiteY75" fmla="*/ 383453 h 812606"/>
                <a:gd name="connsiteX76" fmla="*/ 10444544 w 12346893"/>
                <a:gd name="connsiteY76" fmla="*/ 380359 h 812606"/>
                <a:gd name="connsiteX77" fmla="*/ 10471330 w 12346893"/>
                <a:gd name="connsiteY77" fmla="*/ 332389 h 812606"/>
                <a:gd name="connsiteX78" fmla="*/ 10484585 w 12346893"/>
                <a:gd name="connsiteY78" fmla="*/ 311754 h 812606"/>
                <a:gd name="connsiteX79" fmla="*/ 10502074 w 12346893"/>
                <a:gd name="connsiteY79" fmla="*/ 271318 h 812606"/>
                <a:gd name="connsiteX80" fmla="*/ 10494383 w 12346893"/>
                <a:gd name="connsiteY80" fmla="*/ 296502 h 812606"/>
                <a:gd name="connsiteX81" fmla="*/ 10500493 w 12346893"/>
                <a:gd name="connsiteY81" fmla="*/ 286990 h 812606"/>
                <a:gd name="connsiteX82" fmla="*/ 10992245 w 12346893"/>
                <a:gd name="connsiteY82" fmla="*/ 0 h 812606"/>
                <a:gd name="connsiteX83" fmla="*/ 11362672 w 12346893"/>
                <a:gd name="connsiteY83" fmla="*/ 148596 h 812606"/>
                <a:gd name="connsiteX84" fmla="*/ 11410878 w 12346893"/>
                <a:gd name="connsiteY84" fmla="*/ 195935 h 812606"/>
                <a:gd name="connsiteX85" fmla="*/ 11415192 w 12346893"/>
                <a:gd name="connsiteY85" fmla="*/ 187311 h 812606"/>
                <a:gd name="connsiteX86" fmla="*/ 11424728 w 12346893"/>
                <a:gd name="connsiteY86" fmla="*/ 204976 h 812606"/>
                <a:gd name="connsiteX87" fmla="*/ 11864557 w 12346893"/>
                <a:gd name="connsiteY87" fmla="*/ 492302 h 812606"/>
                <a:gd name="connsiteX88" fmla="*/ 12329384 w 12346893"/>
                <a:gd name="connsiteY88" fmla="*/ 159808 h 812606"/>
                <a:gd name="connsiteX89" fmla="*/ 12346893 w 12346893"/>
                <a:gd name="connsiteY89" fmla="*/ 119324 h 812606"/>
                <a:gd name="connsiteX90" fmla="*/ 12329210 w 12346893"/>
                <a:gd name="connsiteY90" fmla="*/ 177225 h 812606"/>
                <a:gd name="connsiteX91" fmla="*/ 11735544 w 12346893"/>
                <a:gd name="connsiteY91" fmla="*/ 660610 h 812606"/>
                <a:gd name="connsiteX92" fmla="*/ 11365117 w 12346893"/>
                <a:gd name="connsiteY92" fmla="*/ 512014 h 812606"/>
                <a:gd name="connsiteX93" fmla="*/ 11316911 w 12346893"/>
                <a:gd name="connsiteY93" fmla="*/ 464675 h 812606"/>
                <a:gd name="connsiteX94" fmla="*/ 11312596 w 12346893"/>
                <a:gd name="connsiteY94" fmla="*/ 473298 h 812606"/>
                <a:gd name="connsiteX95" fmla="*/ 11303061 w 12346893"/>
                <a:gd name="connsiteY95" fmla="*/ 455634 h 812606"/>
                <a:gd name="connsiteX96" fmla="*/ 10863232 w 12346893"/>
                <a:gd name="connsiteY96" fmla="*/ 168308 h 812606"/>
                <a:gd name="connsiteX97" fmla="*/ 10440170 w 12346893"/>
                <a:gd name="connsiteY97" fmla="*/ 428741 h 812606"/>
                <a:gd name="connsiteX98" fmla="*/ 10439918 w 12346893"/>
                <a:gd name="connsiteY98" fmla="*/ 429150 h 812606"/>
                <a:gd name="connsiteX99" fmla="*/ 10438426 w 12346893"/>
                <a:gd name="connsiteY99" fmla="*/ 432244 h 812606"/>
                <a:gd name="connsiteX100" fmla="*/ 10411639 w 12346893"/>
                <a:gd name="connsiteY100" fmla="*/ 480214 h 812606"/>
                <a:gd name="connsiteX101" fmla="*/ 10398385 w 12346893"/>
                <a:gd name="connsiteY101" fmla="*/ 500849 h 812606"/>
                <a:gd name="connsiteX102" fmla="*/ 10380895 w 12346893"/>
                <a:gd name="connsiteY102" fmla="*/ 541285 h 812606"/>
                <a:gd name="connsiteX103" fmla="*/ 10388586 w 12346893"/>
                <a:gd name="connsiteY103" fmla="*/ 516101 h 812606"/>
                <a:gd name="connsiteX104" fmla="*/ 10382477 w 12346893"/>
                <a:gd name="connsiteY104" fmla="*/ 525613 h 812606"/>
                <a:gd name="connsiteX105" fmla="*/ 9890724 w 12346893"/>
                <a:gd name="connsiteY105" fmla="*/ 812603 h 812606"/>
                <a:gd name="connsiteX106" fmla="*/ 9520297 w 12346893"/>
                <a:gd name="connsiteY106" fmla="*/ 664007 h 812606"/>
                <a:gd name="connsiteX107" fmla="*/ 9472091 w 12346893"/>
                <a:gd name="connsiteY107" fmla="*/ 616668 h 812606"/>
                <a:gd name="connsiteX108" fmla="*/ 9467777 w 12346893"/>
                <a:gd name="connsiteY108" fmla="*/ 625292 h 812606"/>
                <a:gd name="connsiteX109" fmla="*/ 9458242 w 12346893"/>
                <a:gd name="connsiteY109" fmla="*/ 607627 h 812606"/>
                <a:gd name="connsiteX110" fmla="*/ 9018413 w 12346893"/>
                <a:gd name="connsiteY110" fmla="*/ 320302 h 812606"/>
                <a:gd name="connsiteX111" fmla="*/ 8752802 w 12346893"/>
                <a:gd name="connsiteY111" fmla="*/ 411089 h 812606"/>
                <a:gd name="connsiteX112" fmla="*/ 8707595 w 12346893"/>
                <a:gd name="connsiteY112" fmla="*/ 449000 h 812606"/>
                <a:gd name="connsiteX113" fmla="*/ 8702022 w 12346893"/>
                <a:gd name="connsiteY113" fmla="*/ 456073 h 812606"/>
                <a:gd name="connsiteX114" fmla="*/ 8667901 w 12346893"/>
                <a:gd name="connsiteY114" fmla="*/ 488902 h 812606"/>
                <a:gd name="connsiteX115" fmla="*/ 8642820 w 12346893"/>
                <a:gd name="connsiteY115" fmla="*/ 515951 h 812606"/>
                <a:gd name="connsiteX116" fmla="*/ 8553585 w 12346893"/>
                <a:gd name="connsiteY116" fmla="*/ 652795 h 812606"/>
                <a:gd name="connsiteX117" fmla="*/ 8536075 w 12346893"/>
                <a:gd name="connsiteY117" fmla="*/ 693279 h 812606"/>
                <a:gd name="connsiteX118" fmla="*/ 8553759 w 12346893"/>
                <a:gd name="connsiteY118" fmla="*/ 635378 h 812606"/>
                <a:gd name="connsiteX119" fmla="*/ 8590098 w 12346893"/>
                <a:gd name="connsiteY119" fmla="*/ 553928 h 812606"/>
                <a:gd name="connsiteX120" fmla="*/ 8548818 w 12346893"/>
                <a:gd name="connsiteY120" fmla="*/ 583206 h 812606"/>
                <a:gd name="connsiteX121" fmla="*/ 8275246 w 12346893"/>
                <a:gd name="connsiteY121" fmla="*/ 660611 h 812606"/>
                <a:gd name="connsiteX122" fmla="*/ 7904819 w 12346893"/>
                <a:gd name="connsiteY122" fmla="*/ 512015 h 812606"/>
                <a:gd name="connsiteX123" fmla="*/ 7856612 w 12346893"/>
                <a:gd name="connsiteY123" fmla="*/ 464676 h 812606"/>
                <a:gd name="connsiteX124" fmla="*/ 7852299 w 12346893"/>
                <a:gd name="connsiteY124" fmla="*/ 473299 h 812606"/>
                <a:gd name="connsiteX125" fmla="*/ 7842763 w 12346893"/>
                <a:gd name="connsiteY125" fmla="*/ 455635 h 812606"/>
                <a:gd name="connsiteX126" fmla="*/ 7402933 w 12346893"/>
                <a:gd name="connsiteY126" fmla="*/ 168309 h 812606"/>
                <a:gd name="connsiteX127" fmla="*/ 6979871 w 12346893"/>
                <a:gd name="connsiteY127" fmla="*/ 428742 h 812606"/>
                <a:gd name="connsiteX128" fmla="*/ 6979620 w 12346893"/>
                <a:gd name="connsiteY128" fmla="*/ 429151 h 812606"/>
                <a:gd name="connsiteX129" fmla="*/ 6978128 w 12346893"/>
                <a:gd name="connsiteY129" fmla="*/ 432245 h 812606"/>
                <a:gd name="connsiteX130" fmla="*/ 6951342 w 12346893"/>
                <a:gd name="connsiteY130" fmla="*/ 480215 h 812606"/>
                <a:gd name="connsiteX131" fmla="*/ 6938086 w 12346893"/>
                <a:gd name="connsiteY131" fmla="*/ 500850 h 812606"/>
                <a:gd name="connsiteX132" fmla="*/ 6920597 w 12346893"/>
                <a:gd name="connsiteY132" fmla="*/ 541286 h 812606"/>
                <a:gd name="connsiteX133" fmla="*/ 6928288 w 12346893"/>
                <a:gd name="connsiteY133" fmla="*/ 516102 h 812606"/>
                <a:gd name="connsiteX134" fmla="*/ 6922178 w 12346893"/>
                <a:gd name="connsiteY134" fmla="*/ 525614 h 812606"/>
                <a:gd name="connsiteX135" fmla="*/ 6430427 w 12346893"/>
                <a:gd name="connsiteY135" fmla="*/ 812604 h 812606"/>
                <a:gd name="connsiteX136" fmla="*/ 6059999 w 12346893"/>
                <a:gd name="connsiteY136" fmla="*/ 664008 h 812606"/>
                <a:gd name="connsiteX137" fmla="*/ 6011793 w 12346893"/>
                <a:gd name="connsiteY137" fmla="*/ 616669 h 812606"/>
                <a:gd name="connsiteX138" fmla="*/ 6007479 w 12346893"/>
                <a:gd name="connsiteY138" fmla="*/ 625293 h 812606"/>
                <a:gd name="connsiteX139" fmla="*/ 5997944 w 12346893"/>
                <a:gd name="connsiteY139" fmla="*/ 607628 h 812606"/>
                <a:gd name="connsiteX140" fmla="*/ 5558114 w 12346893"/>
                <a:gd name="connsiteY140" fmla="*/ 320302 h 812606"/>
                <a:gd name="connsiteX141" fmla="*/ 5292505 w 12346893"/>
                <a:gd name="connsiteY141" fmla="*/ 411089 h 812606"/>
                <a:gd name="connsiteX142" fmla="*/ 5247300 w 12346893"/>
                <a:gd name="connsiteY142" fmla="*/ 448999 h 812606"/>
                <a:gd name="connsiteX143" fmla="*/ 5241724 w 12346893"/>
                <a:gd name="connsiteY143" fmla="*/ 456075 h 812606"/>
                <a:gd name="connsiteX144" fmla="*/ 5207594 w 12346893"/>
                <a:gd name="connsiteY144" fmla="*/ 488913 h 812606"/>
                <a:gd name="connsiteX145" fmla="*/ 5129799 w 12346893"/>
                <a:gd name="connsiteY145" fmla="*/ 553930 h 812606"/>
                <a:gd name="connsiteX146" fmla="*/ 5088520 w 12346893"/>
                <a:gd name="connsiteY146" fmla="*/ 583208 h 812606"/>
                <a:gd name="connsiteX147" fmla="*/ 4814948 w 12346893"/>
                <a:gd name="connsiteY147" fmla="*/ 660613 h 812606"/>
                <a:gd name="connsiteX148" fmla="*/ 4444521 w 12346893"/>
                <a:gd name="connsiteY148" fmla="*/ 512017 h 812606"/>
                <a:gd name="connsiteX149" fmla="*/ 4396314 w 12346893"/>
                <a:gd name="connsiteY149" fmla="*/ 464678 h 812606"/>
                <a:gd name="connsiteX150" fmla="*/ 4392001 w 12346893"/>
                <a:gd name="connsiteY150" fmla="*/ 473301 h 812606"/>
                <a:gd name="connsiteX151" fmla="*/ 4382465 w 12346893"/>
                <a:gd name="connsiteY151" fmla="*/ 455637 h 812606"/>
                <a:gd name="connsiteX152" fmla="*/ 3942636 w 12346893"/>
                <a:gd name="connsiteY152" fmla="*/ 168311 h 812606"/>
                <a:gd name="connsiteX153" fmla="*/ 3519574 w 12346893"/>
                <a:gd name="connsiteY153" fmla="*/ 428744 h 812606"/>
                <a:gd name="connsiteX154" fmla="*/ 3477788 w 12346893"/>
                <a:gd name="connsiteY154" fmla="*/ 500852 h 812606"/>
                <a:gd name="connsiteX155" fmla="*/ 3467991 w 12346893"/>
                <a:gd name="connsiteY155" fmla="*/ 516104 h 812606"/>
                <a:gd name="connsiteX156" fmla="*/ 3461880 w 12346893"/>
                <a:gd name="connsiteY156" fmla="*/ 525616 h 812606"/>
                <a:gd name="connsiteX157" fmla="*/ 2970129 w 12346893"/>
                <a:gd name="connsiteY157" fmla="*/ 812606 h 812606"/>
                <a:gd name="connsiteX158" fmla="*/ 2599702 w 12346893"/>
                <a:gd name="connsiteY158" fmla="*/ 664010 h 812606"/>
                <a:gd name="connsiteX159" fmla="*/ 2551495 w 12346893"/>
                <a:gd name="connsiteY159" fmla="*/ 616671 h 812606"/>
                <a:gd name="connsiteX160" fmla="*/ 2547182 w 12346893"/>
                <a:gd name="connsiteY160" fmla="*/ 625295 h 812606"/>
                <a:gd name="connsiteX161" fmla="*/ 2537646 w 12346893"/>
                <a:gd name="connsiteY161" fmla="*/ 607630 h 812606"/>
                <a:gd name="connsiteX162" fmla="*/ 2097817 w 12346893"/>
                <a:gd name="connsiteY162" fmla="*/ 320304 h 812606"/>
                <a:gd name="connsiteX163" fmla="*/ 1832207 w 12346893"/>
                <a:gd name="connsiteY163" fmla="*/ 411091 h 812606"/>
                <a:gd name="connsiteX164" fmla="*/ 1722225 w 12346893"/>
                <a:gd name="connsiteY164" fmla="*/ 515954 h 812606"/>
                <a:gd name="connsiteX165" fmla="*/ 1628223 w 12346893"/>
                <a:gd name="connsiteY165" fmla="*/ 583210 h 812606"/>
                <a:gd name="connsiteX166" fmla="*/ 1354650 w 12346893"/>
                <a:gd name="connsiteY166" fmla="*/ 660615 h 812606"/>
                <a:gd name="connsiteX167" fmla="*/ 984223 w 12346893"/>
                <a:gd name="connsiteY167" fmla="*/ 512019 h 812606"/>
                <a:gd name="connsiteX168" fmla="*/ 936017 w 12346893"/>
                <a:gd name="connsiteY168" fmla="*/ 464680 h 812606"/>
                <a:gd name="connsiteX169" fmla="*/ 931703 w 12346893"/>
                <a:gd name="connsiteY169" fmla="*/ 473303 h 812606"/>
                <a:gd name="connsiteX170" fmla="*/ 922167 w 12346893"/>
                <a:gd name="connsiteY170" fmla="*/ 455639 h 812606"/>
                <a:gd name="connsiteX171" fmla="*/ 482338 w 12346893"/>
                <a:gd name="connsiteY171" fmla="*/ 168313 h 812606"/>
                <a:gd name="connsiteX172" fmla="*/ 59276 w 12346893"/>
                <a:gd name="connsiteY172" fmla="*/ 428746 h 812606"/>
                <a:gd name="connsiteX173" fmla="*/ 59024 w 12346893"/>
                <a:gd name="connsiteY173" fmla="*/ 429155 h 812606"/>
                <a:gd name="connsiteX174" fmla="*/ 30746 w 12346893"/>
                <a:gd name="connsiteY174" fmla="*/ 480219 h 812606"/>
                <a:gd name="connsiteX175" fmla="*/ 1 w 12346893"/>
                <a:gd name="connsiteY175" fmla="*/ 541290 h 812606"/>
                <a:gd name="connsiteX176" fmla="*/ 247794 w 12346893"/>
                <a:gd name="connsiteY176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11030 w 12346891"/>
                <a:gd name="connsiteY46" fmla="*/ 332390 h 812606"/>
                <a:gd name="connsiteX47" fmla="*/ 7024284 w 12346891"/>
                <a:gd name="connsiteY47" fmla="*/ 311755 h 812606"/>
                <a:gd name="connsiteX48" fmla="*/ 7041775 w 12346891"/>
                <a:gd name="connsiteY48" fmla="*/ 271319 h 812606"/>
                <a:gd name="connsiteX49" fmla="*/ 7034083 w 12346891"/>
                <a:gd name="connsiteY49" fmla="*/ 296503 h 812606"/>
                <a:gd name="connsiteX50" fmla="*/ 7040193 w 12346891"/>
                <a:gd name="connsiteY50" fmla="*/ 286991 h 812606"/>
                <a:gd name="connsiteX51" fmla="*/ 7531945 w 12346891"/>
                <a:gd name="connsiteY51" fmla="*/ 1 h 812606"/>
                <a:gd name="connsiteX52" fmla="*/ 7902372 w 12346891"/>
                <a:gd name="connsiteY52" fmla="*/ 148597 h 812606"/>
                <a:gd name="connsiteX53" fmla="*/ 7950578 w 12346891"/>
                <a:gd name="connsiteY53" fmla="*/ 195936 h 812606"/>
                <a:gd name="connsiteX54" fmla="*/ 7954892 w 12346891"/>
                <a:gd name="connsiteY54" fmla="*/ 187312 h 812606"/>
                <a:gd name="connsiteX55" fmla="*/ 7964428 w 12346891"/>
                <a:gd name="connsiteY55" fmla="*/ 204977 h 812606"/>
                <a:gd name="connsiteX56" fmla="*/ 8404256 w 12346891"/>
                <a:gd name="connsiteY56" fmla="*/ 492302 h 812606"/>
                <a:gd name="connsiteX57" fmla="*/ 8669867 w 12346891"/>
                <a:gd name="connsiteY57" fmla="*/ 401515 h 812606"/>
                <a:gd name="connsiteX58" fmla="*/ 8715074 w 12346891"/>
                <a:gd name="connsiteY58" fmla="*/ 363604 h 812606"/>
                <a:gd name="connsiteX59" fmla="*/ 8720648 w 12346891"/>
                <a:gd name="connsiteY59" fmla="*/ 356531 h 812606"/>
                <a:gd name="connsiteX60" fmla="*/ 8754768 w 12346891"/>
                <a:gd name="connsiteY60" fmla="*/ 323702 h 812606"/>
                <a:gd name="connsiteX61" fmla="*/ 8779849 w 12346891"/>
                <a:gd name="connsiteY61" fmla="*/ 296653 h 812606"/>
                <a:gd name="connsiteX62" fmla="*/ 8869084 w 12346891"/>
                <a:gd name="connsiteY62" fmla="*/ 159809 h 812606"/>
                <a:gd name="connsiteX63" fmla="*/ 8886594 w 12346891"/>
                <a:gd name="connsiteY63" fmla="*/ 119325 h 812606"/>
                <a:gd name="connsiteX64" fmla="*/ 8868910 w 12346891"/>
                <a:gd name="connsiteY64" fmla="*/ 177226 h 812606"/>
                <a:gd name="connsiteX65" fmla="*/ 8832571 w 12346891"/>
                <a:gd name="connsiteY65" fmla="*/ 258676 h 812606"/>
                <a:gd name="connsiteX66" fmla="*/ 8873851 w 12346891"/>
                <a:gd name="connsiteY66" fmla="*/ 229399 h 812606"/>
                <a:gd name="connsiteX67" fmla="*/ 9147424 w 12346891"/>
                <a:gd name="connsiteY67" fmla="*/ 151993 h 812606"/>
                <a:gd name="connsiteX68" fmla="*/ 9517851 w 12346891"/>
                <a:gd name="connsiteY68" fmla="*/ 300589 h 812606"/>
                <a:gd name="connsiteX69" fmla="*/ 9566057 w 12346891"/>
                <a:gd name="connsiteY69" fmla="*/ 347928 h 812606"/>
                <a:gd name="connsiteX70" fmla="*/ 9570371 w 12346891"/>
                <a:gd name="connsiteY70" fmla="*/ 339305 h 812606"/>
                <a:gd name="connsiteX71" fmla="*/ 9579906 w 12346891"/>
                <a:gd name="connsiteY71" fmla="*/ 356969 h 812606"/>
                <a:gd name="connsiteX72" fmla="*/ 10019736 w 12346891"/>
                <a:gd name="connsiteY72" fmla="*/ 644295 h 812606"/>
                <a:gd name="connsiteX73" fmla="*/ 10442798 w 12346891"/>
                <a:gd name="connsiteY73" fmla="*/ 383862 h 812606"/>
                <a:gd name="connsiteX74" fmla="*/ 10443050 w 12346891"/>
                <a:gd name="connsiteY74" fmla="*/ 383453 h 812606"/>
                <a:gd name="connsiteX75" fmla="*/ 10444542 w 12346891"/>
                <a:gd name="connsiteY75" fmla="*/ 380359 h 812606"/>
                <a:gd name="connsiteX76" fmla="*/ 10471328 w 12346891"/>
                <a:gd name="connsiteY76" fmla="*/ 332389 h 812606"/>
                <a:gd name="connsiteX77" fmla="*/ 10484583 w 12346891"/>
                <a:gd name="connsiteY77" fmla="*/ 311754 h 812606"/>
                <a:gd name="connsiteX78" fmla="*/ 10502072 w 12346891"/>
                <a:gd name="connsiteY78" fmla="*/ 271318 h 812606"/>
                <a:gd name="connsiteX79" fmla="*/ 10494381 w 12346891"/>
                <a:gd name="connsiteY79" fmla="*/ 296502 h 812606"/>
                <a:gd name="connsiteX80" fmla="*/ 10500491 w 12346891"/>
                <a:gd name="connsiteY80" fmla="*/ 286990 h 812606"/>
                <a:gd name="connsiteX81" fmla="*/ 10992243 w 12346891"/>
                <a:gd name="connsiteY81" fmla="*/ 0 h 812606"/>
                <a:gd name="connsiteX82" fmla="*/ 11362670 w 12346891"/>
                <a:gd name="connsiteY82" fmla="*/ 148596 h 812606"/>
                <a:gd name="connsiteX83" fmla="*/ 11410876 w 12346891"/>
                <a:gd name="connsiteY83" fmla="*/ 195935 h 812606"/>
                <a:gd name="connsiteX84" fmla="*/ 11415190 w 12346891"/>
                <a:gd name="connsiteY84" fmla="*/ 187311 h 812606"/>
                <a:gd name="connsiteX85" fmla="*/ 11424726 w 12346891"/>
                <a:gd name="connsiteY85" fmla="*/ 204976 h 812606"/>
                <a:gd name="connsiteX86" fmla="*/ 11864555 w 12346891"/>
                <a:gd name="connsiteY86" fmla="*/ 492302 h 812606"/>
                <a:gd name="connsiteX87" fmla="*/ 12329382 w 12346891"/>
                <a:gd name="connsiteY87" fmla="*/ 159808 h 812606"/>
                <a:gd name="connsiteX88" fmla="*/ 12346891 w 12346891"/>
                <a:gd name="connsiteY88" fmla="*/ 119324 h 812606"/>
                <a:gd name="connsiteX89" fmla="*/ 12329208 w 12346891"/>
                <a:gd name="connsiteY89" fmla="*/ 177225 h 812606"/>
                <a:gd name="connsiteX90" fmla="*/ 11735542 w 12346891"/>
                <a:gd name="connsiteY90" fmla="*/ 660610 h 812606"/>
                <a:gd name="connsiteX91" fmla="*/ 11365115 w 12346891"/>
                <a:gd name="connsiteY91" fmla="*/ 512014 h 812606"/>
                <a:gd name="connsiteX92" fmla="*/ 11316909 w 12346891"/>
                <a:gd name="connsiteY92" fmla="*/ 464675 h 812606"/>
                <a:gd name="connsiteX93" fmla="*/ 11312594 w 12346891"/>
                <a:gd name="connsiteY93" fmla="*/ 473298 h 812606"/>
                <a:gd name="connsiteX94" fmla="*/ 11303059 w 12346891"/>
                <a:gd name="connsiteY94" fmla="*/ 455634 h 812606"/>
                <a:gd name="connsiteX95" fmla="*/ 10863230 w 12346891"/>
                <a:gd name="connsiteY95" fmla="*/ 168308 h 812606"/>
                <a:gd name="connsiteX96" fmla="*/ 10440168 w 12346891"/>
                <a:gd name="connsiteY96" fmla="*/ 428741 h 812606"/>
                <a:gd name="connsiteX97" fmla="*/ 10439916 w 12346891"/>
                <a:gd name="connsiteY97" fmla="*/ 429150 h 812606"/>
                <a:gd name="connsiteX98" fmla="*/ 10438424 w 12346891"/>
                <a:gd name="connsiteY98" fmla="*/ 432244 h 812606"/>
                <a:gd name="connsiteX99" fmla="*/ 10411637 w 12346891"/>
                <a:gd name="connsiteY99" fmla="*/ 480214 h 812606"/>
                <a:gd name="connsiteX100" fmla="*/ 10398383 w 12346891"/>
                <a:gd name="connsiteY100" fmla="*/ 500849 h 812606"/>
                <a:gd name="connsiteX101" fmla="*/ 10380893 w 12346891"/>
                <a:gd name="connsiteY101" fmla="*/ 541285 h 812606"/>
                <a:gd name="connsiteX102" fmla="*/ 10388584 w 12346891"/>
                <a:gd name="connsiteY102" fmla="*/ 516101 h 812606"/>
                <a:gd name="connsiteX103" fmla="*/ 10382475 w 12346891"/>
                <a:gd name="connsiteY103" fmla="*/ 525613 h 812606"/>
                <a:gd name="connsiteX104" fmla="*/ 9890722 w 12346891"/>
                <a:gd name="connsiteY104" fmla="*/ 812603 h 812606"/>
                <a:gd name="connsiteX105" fmla="*/ 9520295 w 12346891"/>
                <a:gd name="connsiteY105" fmla="*/ 664007 h 812606"/>
                <a:gd name="connsiteX106" fmla="*/ 9472089 w 12346891"/>
                <a:gd name="connsiteY106" fmla="*/ 616668 h 812606"/>
                <a:gd name="connsiteX107" fmla="*/ 9467775 w 12346891"/>
                <a:gd name="connsiteY107" fmla="*/ 625292 h 812606"/>
                <a:gd name="connsiteX108" fmla="*/ 9458240 w 12346891"/>
                <a:gd name="connsiteY108" fmla="*/ 607627 h 812606"/>
                <a:gd name="connsiteX109" fmla="*/ 9018411 w 12346891"/>
                <a:gd name="connsiteY109" fmla="*/ 320302 h 812606"/>
                <a:gd name="connsiteX110" fmla="*/ 8752800 w 12346891"/>
                <a:gd name="connsiteY110" fmla="*/ 411089 h 812606"/>
                <a:gd name="connsiteX111" fmla="*/ 8707593 w 12346891"/>
                <a:gd name="connsiteY111" fmla="*/ 449000 h 812606"/>
                <a:gd name="connsiteX112" fmla="*/ 8702020 w 12346891"/>
                <a:gd name="connsiteY112" fmla="*/ 456073 h 812606"/>
                <a:gd name="connsiteX113" fmla="*/ 8667899 w 12346891"/>
                <a:gd name="connsiteY113" fmla="*/ 488902 h 812606"/>
                <a:gd name="connsiteX114" fmla="*/ 8642818 w 12346891"/>
                <a:gd name="connsiteY114" fmla="*/ 515951 h 812606"/>
                <a:gd name="connsiteX115" fmla="*/ 8553583 w 12346891"/>
                <a:gd name="connsiteY115" fmla="*/ 652795 h 812606"/>
                <a:gd name="connsiteX116" fmla="*/ 8536073 w 12346891"/>
                <a:gd name="connsiteY116" fmla="*/ 693279 h 812606"/>
                <a:gd name="connsiteX117" fmla="*/ 8553757 w 12346891"/>
                <a:gd name="connsiteY117" fmla="*/ 635378 h 812606"/>
                <a:gd name="connsiteX118" fmla="*/ 8590096 w 12346891"/>
                <a:gd name="connsiteY118" fmla="*/ 553928 h 812606"/>
                <a:gd name="connsiteX119" fmla="*/ 8548816 w 12346891"/>
                <a:gd name="connsiteY119" fmla="*/ 583206 h 812606"/>
                <a:gd name="connsiteX120" fmla="*/ 8275244 w 12346891"/>
                <a:gd name="connsiteY120" fmla="*/ 660611 h 812606"/>
                <a:gd name="connsiteX121" fmla="*/ 7904817 w 12346891"/>
                <a:gd name="connsiteY121" fmla="*/ 512015 h 812606"/>
                <a:gd name="connsiteX122" fmla="*/ 7856610 w 12346891"/>
                <a:gd name="connsiteY122" fmla="*/ 464676 h 812606"/>
                <a:gd name="connsiteX123" fmla="*/ 7852297 w 12346891"/>
                <a:gd name="connsiteY123" fmla="*/ 473299 h 812606"/>
                <a:gd name="connsiteX124" fmla="*/ 7842761 w 12346891"/>
                <a:gd name="connsiteY124" fmla="*/ 455635 h 812606"/>
                <a:gd name="connsiteX125" fmla="*/ 7402931 w 12346891"/>
                <a:gd name="connsiteY125" fmla="*/ 168309 h 812606"/>
                <a:gd name="connsiteX126" fmla="*/ 6979869 w 12346891"/>
                <a:gd name="connsiteY126" fmla="*/ 428742 h 812606"/>
                <a:gd name="connsiteX127" fmla="*/ 6979618 w 12346891"/>
                <a:gd name="connsiteY127" fmla="*/ 429151 h 812606"/>
                <a:gd name="connsiteX128" fmla="*/ 6978126 w 12346891"/>
                <a:gd name="connsiteY128" fmla="*/ 432245 h 812606"/>
                <a:gd name="connsiteX129" fmla="*/ 6951340 w 12346891"/>
                <a:gd name="connsiteY129" fmla="*/ 480215 h 812606"/>
                <a:gd name="connsiteX130" fmla="*/ 6938084 w 12346891"/>
                <a:gd name="connsiteY130" fmla="*/ 500850 h 812606"/>
                <a:gd name="connsiteX131" fmla="*/ 6920595 w 12346891"/>
                <a:gd name="connsiteY131" fmla="*/ 541286 h 812606"/>
                <a:gd name="connsiteX132" fmla="*/ 6928286 w 12346891"/>
                <a:gd name="connsiteY132" fmla="*/ 516102 h 812606"/>
                <a:gd name="connsiteX133" fmla="*/ 6922176 w 12346891"/>
                <a:gd name="connsiteY133" fmla="*/ 525614 h 812606"/>
                <a:gd name="connsiteX134" fmla="*/ 6430425 w 12346891"/>
                <a:gd name="connsiteY134" fmla="*/ 812604 h 812606"/>
                <a:gd name="connsiteX135" fmla="*/ 6059997 w 12346891"/>
                <a:gd name="connsiteY135" fmla="*/ 664008 h 812606"/>
                <a:gd name="connsiteX136" fmla="*/ 6011791 w 12346891"/>
                <a:gd name="connsiteY136" fmla="*/ 616669 h 812606"/>
                <a:gd name="connsiteX137" fmla="*/ 6007477 w 12346891"/>
                <a:gd name="connsiteY137" fmla="*/ 625293 h 812606"/>
                <a:gd name="connsiteX138" fmla="*/ 5997942 w 12346891"/>
                <a:gd name="connsiteY138" fmla="*/ 607628 h 812606"/>
                <a:gd name="connsiteX139" fmla="*/ 5558112 w 12346891"/>
                <a:gd name="connsiteY139" fmla="*/ 320302 h 812606"/>
                <a:gd name="connsiteX140" fmla="*/ 5292503 w 12346891"/>
                <a:gd name="connsiteY140" fmla="*/ 411089 h 812606"/>
                <a:gd name="connsiteX141" fmla="*/ 5247298 w 12346891"/>
                <a:gd name="connsiteY141" fmla="*/ 448999 h 812606"/>
                <a:gd name="connsiteX142" fmla="*/ 5241722 w 12346891"/>
                <a:gd name="connsiteY142" fmla="*/ 456075 h 812606"/>
                <a:gd name="connsiteX143" fmla="*/ 5207592 w 12346891"/>
                <a:gd name="connsiteY143" fmla="*/ 488913 h 812606"/>
                <a:gd name="connsiteX144" fmla="*/ 5129797 w 12346891"/>
                <a:gd name="connsiteY144" fmla="*/ 553930 h 812606"/>
                <a:gd name="connsiteX145" fmla="*/ 5088518 w 12346891"/>
                <a:gd name="connsiteY145" fmla="*/ 583208 h 812606"/>
                <a:gd name="connsiteX146" fmla="*/ 4814946 w 12346891"/>
                <a:gd name="connsiteY146" fmla="*/ 660613 h 812606"/>
                <a:gd name="connsiteX147" fmla="*/ 4444519 w 12346891"/>
                <a:gd name="connsiteY147" fmla="*/ 512017 h 812606"/>
                <a:gd name="connsiteX148" fmla="*/ 4396312 w 12346891"/>
                <a:gd name="connsiteY148" fmla="*/ 464678 h 812606"/>
                <a:gd name="connsiteX149" fmla="*/ 4391999 w 12346891"/>
                <a:gd name="connsiteY149" fmla="*/ 473301 h 812606"/>
                <a:gd name="connsiteX150" fmla="*/ 4382463 w 12346891"/>
                <a:gd name="connsiteY150" fmla="*/ 455637 h 812606"/>
                <a:gd name="connsiteX151" fmla="*/ 3942634 w 12346891"/>
                <a:gd name="connsiteY151" fmla="*/ 168311 h 812606"/>
                <a:gd name="connsiteX152" fmla="*/ 3519572 w 12346891"/>
                <a:gd name="connsiteY152" fmla="*/ 428744 h 812606"/>
                <a:gd name="connsiteX153" fmla="*/ 3477786 w 12346891"/>
                <a:gd name="connsiteY153" fmla="*/ 500852 h 812606"/>
                <a:gd name="connsiteX154" fmla="*/ 3467989 w 12346891"/>
                <a:gd name="connsiteY154" fmla="*/ 516104 h 812606"/>
                <a:gd name="connsiteX155" fmla="*/ 3461878 w 12346891"/>
                <a:gd name="connsiteY155" fmla="*/ 525616 h 812606"/>
                <a:gd name="connsiteX156" fmla="*/ 2970127 w 12346891"/>
                <a:gd name="connsiteY156" fmla="*/ 812606 h 812606"/>
                <a:gd name="connsiteX157" fmla="*/ 2599700 w 12346891"/>
                <a:gd name="connsiteY157" fmla="*/ 664010 h 812606"/>
                <a:gd name="connsiteX158" fmla="*/ 2551493 w 12346891"/>
                <a:gd name="connsiteY158" fmla="*/ 616671 h 812606"/>
                <a:gd name="connsiteX159" fmla="*/ 2547180 w 12346891"/>
                <a:gd name="connsiteY159" fmla="*/ 625295 h 812606"/>
                <a:gd name="connsiteX160" fmla="*/ 2537644 w 12346891"/>
                <a:gd name="connsiteY160" fmla="*/ 607630 h 812606"/>
                <a:gd name="connsiteX161" fmla="*/ 2097815 w 12346891"/>
                <a:gd name="connsiteY161" fmla="*/ 320304 h 812606"/>
                <a:gd name="connsiteX162" fmla="*/ 1832205 w 12346891"/>
                <a:gd name="connsiteY162" fmla="*/ 411091 h 812606"/>
                <a:gd name="connsiteX163" fmla="*/ 1722223 w 12346891"/>
                <a:gd name="connsiteY163" fmla="*/ 515954 h 812606"/>
                <a:gd name="connsiteX164" fmla="*/ 1628221 w 12346891"/>
                <a:gd name="connsiteY164" fmla="*/ 583210 h 812606"/>
                <a:gd name="connsiteX165" fmla="*/ 1354648 w 12346891"/>
                <a:gd name="connsiteY165" fmla="*/ 660615 h 812606"/>
                <a:gd name="connsiteX166" fmla="*/ 984221 w 12346891"/>
                <a:gd name="connsiteY166" fmla="*/ 512019 h 812606"/>
                <a:gd name="connsiteX167" fmla="*/ 936015 w 12346891"/>
                <a:gd name="connsiteY167" fmla="*/ 464680 h 812606"/>
                <a:gd name="connsiteX168" fmla="*/ 931701 w 12346891"/>
                <a:gd name="connsiteY168" fmla="*/ 473303 h 812606"/>
                <a:gd name="connsiteX169" fmla="*/ 922165 w 12346891"/>
                <a:gd name="connsiteY169" fmla="*/ 455639 h 812606"/>
                <a:gd name="connsiteX170" fmla="*/ 482336 w 12346891"/>
                <a:gd name="connsiteY170" fmla="*/ 168313 h 812606"/>
                <a:gd name="connsiteX171" fmla="*/ 59274 w 12346891"/>
                <a:gd name="connsiteY171" fmla="*/ 428746 h 812606"/>
                <a:gd name="connsiteX172" fmla="*/ 59022 w 12346891"/>
                <a:gd name="connsiteY172" fmla="*/ 429155 h 812606"/>
                <a:gd name="connsiteX173" fmla="*/ 30744 w 12346891"/>
                <a:gd name="connsiteY173" fmla="*/ 480219 h 812606"/>
                <a:gd name="connsiteX174" fmla="*/ -1 w 12346891"/>
                <a:gd name="connsiteY174" fmla="*/ 541290 h 812606"/>
                <a:gd name="connsiteX175" fmla="*/ 247792 w 12346891"/>
                <a:gd name="connsiteY175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754770 w 12346893"/>
                <a:gd name="connsiteY59" fmla="*/ 323702 h 812606"/>
                <a:gd name="connsiteX60" fmla="*/ 8779851 w 12346893"/>
                <a:gd name="connsiteY60" fmla="*/ 296653 h 812606"/>
                <a:gd name="connsiteX61" fmla="*/ 8869086 w 12346893"/>
                <a:gd name="connsiteY61" fmla="*/ 159809 h 812606"/>
                <a:gd name="connsiteX62" fmla="*/ 8886596 w 12346893"/>
                <a:gd name="connsiteY62" fmla="*/ 119325 h 812606"/>
                <a:gd name="connsiteX63" fmla="*/ 8868912 w 12346893"/>
                <a:gd name="connsiteY63" fmla="*/ 177226 h 812606"/>
                <a:gd name="connsiteX64" fmla="*/ 8832573 w 12346893"/>
                <a:gd name="connsiteY64" fmla="*/ 258676 h 812606"/>
                <a:gd name="connsiteX65" fmla="*/ 8873853 w 12346893"/>
                <a:gd name="connsiteY65" fmla="*/ 229399 h 812606"/>
                <a:gd name="connsiteX66" fmla="*/ 9147426 w 12346893"/>
                <a:gd name="connsiteY66" fmla="*/ 151993 h 812606"/>
                <a:gd name="connsiteX67" fmla="*/ 9517853 w 12346893"/>
                <a:gd name="connsiteY67" fmla="*/ 300589 h 812606"/>
                <a:gd name="connsiteX68" fmla="*/ 9566059 w 12346893"/>
                <a:gd name="connsiteY68" fmla="*/ 347928 h 812606"/>
                <a:gd name="connsiteX69" fmla="*/ 9570373 w 12346893"/>
                <a:gd name="connsiteY69" fmla="*/ 339305 h 812606"/>
                <a:gd name="connsiteX70" fmla="*/ 9579908 w 12346893"/>
                <a:gd name="connsiteY70" fmla="*/ 356969 h 812606"/>
                <a:gd name="connsiteX71" fmla="*/ 10019738 w 12346893"/>
                <a:gd name="connsiteY71" fmla="*/ 644295 h 812606"/>
                <a:gd name="connsiteX72" fmla="*/ 10442800 w 12346893"/>
                <a:gd name="connsiteY72" fmla="*/ 383862 h 812606"/>
                <a:gd name="connsiteX73" fmla="*/ 10443052 w 12346893"/>
                <a:gd name="connsiteY73" fmla="*/ 383453 h 812606"/>
                <a:gd name="connsiteX74" fmla="*/ 10444544 w 12346893"/>
                <a:gd name="connsiteY74" fmla="*/ 380359 h 812606"/>
                <a:gd name="connsiteX75" fmla="*/ 10471330 w 12346893"/>
                <a:gd name="connsiteY75" fmla="*/ 332389 h 812606"/>
                <a:gd name="connsiteX76" fmla="*/ 10484585 w 12346893"/>
                <a:gd name="connsiteY76" fmla="*/ 311754 h 812606"/>
                <a:gd name="connsiteX77" fmla="*/ 10502074 w 12346893"/>
                <a:gd name="connsiteY77" fmla="*/ 271318 h 812606"/>
                <a:gd name="connsiteX78" fmla="*/ 10494383 w 12346893"/>
                <a:gd name="connsiteY78" fmla="*/ 296502 h 812606"/>
                <a:gd name="connsiteX79" fmla="*/ 10500493 w 12346893"/>
                <a:gd name="connsiteY79" fmla="*/ 286990 h 812606"/>
                <a:gd name="connsiteX80" fmla="*/ 10992245 w 12346893"/>
                <a:gd name="connsiteY80" fmla="*/ 0 h 812606"/>
                <a:gd name="connsiteX81" fmla="*/ 11362672 w 12346893"/>
                <a:gd name="connsiteY81" fmla="*/ 148596 h 812606"/>
                <a:gd name="connsiteX82" fmla="*/ 11410878 w 12346893"/>
                <a:gd name="connsiteY82" fmla="*/ 195935 h 812606"/>
                <a:gd name="connsiteX83" fmla="*/ 11415192 w 12346893"/>
                <a:gd name="connsiteY83" fmla="*/ 187311 h 812606"/>
                <a:gd name="connsiteX84" fmla="*/ 11424728 w 12346893"/>
                <a:gd name="connsiteY84" fmla="*/ 204976 h 812606"/>
                <a:gd name="connsiteX85" fmla="*/ 11864557 w 12346893"/>
                <a:gd name="connsiteY85" fmla="*/ 492302 h 812606"/>
                <a:gd name="connsiteX86" fmla="*/ 12329384 w 12346893"/>
                <a:gd name="connsiteY86" fmla="*/ 159808 h 812606"/>
                <a:gd name="connsiteX87" fmla="*/ 12346893 w 12346893"/>
                <a:gd name="connsiteY87" fmla="*/ 119324 h 812606"/>
                <a:gd name="connsiteX88" fmla="*/ 12329210 w 12346893"/>
                <a:gd name="connsiteY88" fmla="*/ 177225 h 812606"/>
                <a:gd name="connsiteX89" fmla="*/ 11735544 w 12346893"/>
                <a:gd name="connsiteY89" fmla="*/ 660610 h 812606"/>
                <a:gd name="connsiteX90" fmla="*/ 11365117 w 12346893"/>
                <a:gd name="connsiteY90" fmla="*/ 512014 h 812606"/>
                <a:gd name="connsiteX91" fmla="*/ 11316911 w 12346893"/>
                <a:gd name="connsiteY91" fmla="*/ 464675 h 812606"/>
                <a:gd name="connsiteX92" fmla="*/ 11312596 w 12346893"/>
                <a:gd name="connsiteY92" fmla="*/ 473298 h 812606"/>
                <a:gd name="connsiteX93" fmla="*/ 11303061 w 12346893"/>
                <a:gd name="connsiteY93" fmla="*/ 455634 h 812606"/>
                <a:gd name="connsiteX94" fmla="*/ 10863232 w 12346893"/>
                <a:gd name="connsiteY94" fmla="*/ 168308 h 812606"/>
                <a:gd name="connsiteX95" fmla="*/ 10440170 w 12346893"/>
                <a:gd name="connsiteY95" fmla="*/ 428741 h 812606"/>
                <a:gd name="connsiteX96" fmla="*/ 10439918 w 12346893"/>
                <a:gd name="connsiteY96" fmla="*/ 429150 h 812606"/>
                <a:gd name="connsiteX97" fmla="*/ 10438426 w 12346893"/>
                <a:gd name="connsiteY97" fmla="*/ 432244 h 812606"/>
                <a:gd name="connsiteX98" fmla="*/ 10411639 w 12346893"/>
                <a:gd name="connsiteY98" fmla="*/ 480214 h 812606"/>
                <a:gd name="connsiteX99" fmla="*/ 10398385 w 12346893"/>
                <a:gd name="connsiteY99" fmla="*/ 500849 h 812606"/>
                <a:gd name="connsiteX100" fmla="*/ 10380895 w 12346893"/>
                <a:gd name="connsiteY100" fmla="*/ 541285 h 812606"/>
                <a:gd name="connsiteX101" fmla="*/ 10388586 w 12346893"/>
                <a:gd name="connsiteY101" fmla="*/ 516101 h 812606"/>
                <a:gd name="connsiteX102" fmla="*/ 10382477 w 12346893"/>
                <a:gd name="connsiteY102" fmla="*/ 525613 h 812606"/>
                <a:gd name="connsiteX103" fmla="*/ 9890724 w 12346893"/>
                <a:gd name="connsiteY103" fmla="*/ 812603 h 812606"/>
                <a:gd name="connsiteX104" fmla="*/ 9520297 w 12346893"/>
                <a:gd name="connsiteY104" fmla="*/ 664007 h 812606"/>
                <a:gd name="connsiteX105" fmla="*/ 9472091 w 12346893"/>
                <a:gd name="connsiteY105" fmla="*/ 616668 h 812606"/>
                <a:gd name="connsiteX106" fmla="*/ 9467777 w 12346893"/>
                <a:gd name="connsiteY106" fmla="*/ 625292 h 812606"/>
                <a:gd name="connsiteX107" fmla="*/ 9458242 w 12346893"/>
                <a:gd name="connsiteY107" fmla="*/ 607627 h 812606"/>
                <a:gd name="connsiteX108" fmla="*/ 9018413 w 12346893"/>
                <a:gd name="connsiteY108" fmla="*/ 320302 h 812606"/>
                <a:gd name="connsiteX109" fmla="*/ 8752802 w 12346893"/>
                <a:gd name="connsiteY109" fmla="*/ 411089 h 812606"/>
                <a:gd name="connsiteX110" fmla="*/ 8707595 w 12346893"/>
                <a:gd name="connsiteY110" fmla="*/ 449000 h 812606"/>
                <a:gd name="connsiteX111" fmla="*/ 8702022 w 12346893"/>
                <a:gd name="connsiteY111" fmla="*/ 456073 h 812606"/>
                <a:gd name="connsiteX112" fmla="*/ 8667901 w 12346893"/>
                <a:gd name="connsiteY112" fmla="*/ 488902 h 812606"/>
                <a:gd name="connsiteX113" fmla="*/ 8642820 w 12346893"/>
                <a:gd name="connsiteY113" fmla="*/ 515951 h 812606"/>
                <a:gd name="connsiteX114" fmla="*/ 8553585 w 12346893"/>
                <a:gd name="connsiteY114" fmla="*/ 652795 h 812606"/>
                <a:gd name="connsiteX115" fmla="*/ 8536075 w 12346893"/>
                <a:gd name="connsiteY115" fmla="*/ 693279 h 812606"/>
                <a:gd name="connsiteX116" fmla="*/ 8553759 w 12346893"/>
                <a:gd name="connsiteY116" fmla="*/ 635378 h 812606"/>
                <a:gd name="connsiteX117" fmla="*/ 8590098 w 12346893"/>
                <a:gd name="connsiteY117" fmla="*/ 553928 h 812606"/>
                <a:gd name="connsiteX118" fmla="*/ 8548818 w 12346893"/>
                <a:gd name="connsiteY118" fmla="*/ 583206 h 812606"/>
                <a:gd name="connsiteX119" fmla="*/ 8275246 w 12346893"/>
                <a:gd name="connsiteY119" fmla="*/ 660611 h 812606"/>
                <a:gd name="connsiteX120" fmla="*/ 7904819 w 12346893"/>
                <a:gd name="connsiteY120" fmla="*/ 512015 h 812606"/>
                <a:gd name="connsiteX121" fmla="*/ 7856612 w 12346893"/>
                <a:gd name="connsiteY121" fmla="*/ 464676 h 812606"/>
                <a:gd name="connsiteX122" fmla="*/ 7852299 w 12346893"/>
                <a:gd name="connsiteY122" fmla="*/ 473299 h 812606"/>
                <a:gd name="connsiteX123" fmla="*/ 7842763 w 12346893"/>
                <a:gd name="connsiteY123" fmla="*/ 455635 h 812606"/>
                <a:gd name="connsiteX124" fmla="*/ 7402933 w 12346893"/>
                <a:gd name="connsiteY124" fmla="*/ 168309 h 812606"/>
                <a:gd name="connsiteX125" fmla="*/ 6979871 w 12346893"/>
                <a:gd name="connsiteY125" fmla="*/ 428742 h 812606"/>
                <a:gd name="connsiteX126" fmla="*/ 6979620 w 12346893"/>
                <a:gd name="connsiteY126" fmla="*/ 429151 h 812606"/>
                <a:gd name="connsiteX127" fmla="*/ 6978128 w 12346893"/>
                <a:gd name="connsiteY127" fmla="*/ 432245 h 812606"/>
                <a:gd name="connsiteX128" fmla="*/ 6951342 w 12346893"/>
                <a:gd name="connsiteY128" fmla="*/ 480215 h 812606"/>
                <a:gd name="connsiteX129" fmla="*/ 6938086 w 12346893"/>
                <a:gd name="connsiteY129" fmla="*/ 500850 h 812606"/>
                <a:gd name="connsiteX130" fmla="*/ 6920597 w 12346893"/>
                <a:gd name="connsiteY130" fmla="*/ 541286 h 812606"/>
                <a:gd name="connsiteX131" fmla="*/ 6928288 w 12346893"/>
                <a:gd name="connsiteY131" fmla="*/ 516102 h 812606"/>
                <a:gd name="connsiteX132" fmla="*/ 6922178 w 12346893"/>
                <a:gd name="connsiteY132" fmla="*/ 525614 h 812606"/>
                <a:gd name="connsiteX133" fmla="*/ 6430427 w 12346893"/>
                <a:gd name="connsiteY133" fmla="*/ 812604 h 812606"/>
                <a:gd name="connsiteX134" fmla="*/ 6059999 w 12346893"/>
                <a:gd name="connsiteY134" fmla="*/ 664008 h 812606"/>
                <a:gd name="connsiteX135" fmla="*/ 6011793 w 12346893"/>
                <a:gd name="connsiteY135" fmla="*/ 616669 h 812606"/>
                <a:gd name="connsiteX136" fmla="*/ 6007479 w 12346893"/>
                <a:gd name="connsiteY136" fmla="*/ 625293 h 812606"/>
                <a:gd name="connsiteX137" fmla="*/ 5997944 w 12346893"/>
                <a:gd name="connsiteY137" fmla="*/ 607628 h 812606"/>
                <a:gd name="connsiteX138" fmla="*/ 5558114 w 12346893"/>
                <a:gd name="connsiteY138" fmla="*/ 320302 h 812606"/>
                <a:gd name="connsiteX139" fmla="*/ 5292505 w 12346893"/>
                <a:gd name="connsiteY139" fmla="*/ 411089 h 812606"/>
                <a:gd name="connsiteX140" fmla="*/ 5247300 w 12346893"/>
                <a:gd name="connsiteY140" fmla="*/ 448999 h 812606"/>
                <a:gd name="connsiteX141" fmla="*/ 5241724 w 12346893"/>
                <a:gd name="connsiteY141" fmla="*/ 456075 h 812606"/>
                <a:gd name="connsiteX142" fmla="*/ 5207594 w 12346893"/>
                <a:gd name="connsiteY142" fmla="*/ 488913 h 812606"/>
                <a:gd name="connsiteX143" fmla="*/ 5129799 w 12346893"/>
                <a:gd name="connsiteY143" fmla="*/ 553930 h 812606"/>
                <a:gd name="connsiteX144" fmla="*/ 5088520 w 12346893"/>
                <a:gd name="connsiteY144" fmla="*/ 583208 h 812606"/>
                <a:gd name="connsiteX145" fmla="*/ 4814948 w 12346893"/>
                <a:gd name="connsiteY145" fmla="*/ 660613 h 812606"/>
                <a:gd name="connsiteX146" fmla="*/ 4444521 w 12346893"/>
                <a:gd name="connsiteY146" fmla="*/ 512017 h 812606"/>
                <a:gd name="connsiteX147" fmla="*/ 4396314 w 12346893"/>
                <a:gd name="connsiteY147" fmla="*/ 464678 h 812606"/>
                <a:gd name="connsiteX148" fmla="*/ 4392001 w 12346893"/>
                <a:gd name="connsiteY148" fmla="*/ 473301 h 812606"/>
                <a:gd name="connsiteX149" fmla="*/ 4382465 w 12346893"/>
                <a:gd name="connsiteY149" fmla="*/ 455637 h 812606"/>
                <a:gd name="connsiteX150" fmla="*/ 3942636 w 12346893"/>
                <a:gd name="connsiteY150" fmla="*/ 168311 h 812606"/>
                <a:gd name="connsiteX151" fmla="*/ 3519574 w 12346893"/>
                <a:gd name="connsiteY151" fmla="*/ 428744 h 812606"/>
                <a:gd name="connsiteX152" fmla="*/ 3477788 w 12346893"/>
                <a:gd name="connsiteY152" fmla="*/ 500852 h 812606"/>
                <a:gd name="connsiteX153" fmla="*/ 3467991 w 12346893"/>
                <a:gd name="connsiteY153" fmla="*/ 516104 h 812606"/>
                <a:gd name="connsiteX154" fmla="*/ 3461880 w 12346893"/>
                <a:gd name="connsiteY154" fmla="*/ 525616 h 812606"/>
                <a:gd name="connsiteX155" fmla="*/ 2970129 w 12346893"/>
                <a:gd name="connsiteY155" fmla="*/ 812606 h 812606"/>
                <a:gd name="connsiteX156" fmla="*/ 2599702 w 12346893"/>
                <a:gd name="connsiteY156" fmla="*/ 664010 h 812606"/>
                <a:gd name="connsiteX157" fmla="*/ 2551495 w 12346893"/>
                <a:gd name="connsiteY157" fmla="*/ 616671 h 812606"/>
                <a:gd name="connsiteX158" fmla="*/ 2547182 w 12346893"/>
                <a:gd name="connsiteY158" fmla="*/ 625295 h 812606"/>
                <a:gd name="connsiteX159" fmla="*/ 2537646 w 12346893"/>
                <a:gd name="connsiteY159" fmla="*/ 607630 h 812606"/>
                <a:gd name="connsiteX160" fmla="*/ 2097817 w 12346893"/>
                <a:gd name="connsiteY160" fmla="*/ 320304 h 812606"/>
                <a:gd name="connsiteX161" fmla="*/ 1832207 w 12346893"/>
                <a:gd name="connsiteY161" fmla="*/ 411091 h 812606"/>
                <a:gd name="connsiteX162" fmla="*/ 1722225 w 12346893"/>
                <a:gd name="connsiteY162" fmla="*/ 515954 h 812606"/>
                <a:gd name="connsiteX163" fmla="*/ 1628223 w 12346893"/>
                <a:gd name="connsiteY163" fmla="*/ 583210 h 812606"/>
                <a:gd name="connsiteX164" fmla="*/ 1354650 w 12346893"/>
                <a:gd name="connsiteY164" fmla="*/ 660615 h 812606"/>
                <a:gd name="connsiteX165" fmla="*/ 984223 w 12346893"/>
                <a:gd name="connsiteY165" fmla="*/ 512019 h 812606"/>
                <a:gd name="connsiteX166" fmla="*/ 936017 w 12346893"/>
                <a:gd name="connsiteY166" fmla="*/ 464680 h 812606"/>
                <a:gd name="connsiteX167" fmla="*/ 931703 w 12346893"/>
                <a:gd name="connsiteY167" fmla="*/ 473303 h 812606"/>
                <a:gd name="connsiteX168" fmla="*/ 922167 w 12346893"/>
                <a:gd name="connsiteY168" fmla="*/ 455639 h 812606"/>
                <a:gd name="connsiteX169" fmla="*/ 482338 w 12346893"/>
                <a:gd name="connsiteY169" fmla="*/ 168313 h 812606"/>
                <a:gd name="connsiteX170" fmla="*/ 59276 w 12346893"/>
                <a:gd name="connsiteY170" fmla="*/ 428746 h 812606"/>
                <a:gd name="connsiteX171" fmla="*/ 59024 w 12346893"/>
                <a:gd name="connsiteY171" fmla="*/ 429155 h 812606"/>
                <a:gd name="connsiteX172" fmla="*/ 30746 w 12346893"/>
                <a:gd name="connsiteY172" fmla="*/ 480219 h 812606"/>
                <a:gd name="connsiteX173" fmla="*/ 1 w 12346893"/>
                <a:gd name="connsiteY173" fmla="*/ 541290 h 812606"/>
                <a:gd name="connsiteX174" fmla="*/ 247794 w 12346893"/>
                <a:gd name="connsiteY174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754768 w 12346891"/>
                <a:gd name="connsiteY59" fmla="*/ 323702 h 812606"/>
                <a:gd name="connsiteX60" fmla="*/ 8779849 w 12346891"/>
                <a:gd name="connsiteY60" fmla="*/ 296653 h 812606"/>
                <a:gd name="connsiteX61" fmla="*/ 8869084 w 12346891"/>
                <a:gd name="connsiteY61" fmla="*/ 159809 h 812606"/>
                <a:gd name="connsiteX62" fmla="*/ 8886594 w 12346891"/>
                <a:gd name="connsiteY62" fmla="*/ 119325 h 812606"/>
                <a:gd name="connsiteX63" fmla="*/ 8868910 w 12346891"/>
                <a:gd name="connsiteY63" fmla="*/ 177226 h 812606"/>
                <a:gd name="connsiteX64" fmla="*/ 8832571 w 12346891"/>
                <a:gd name="connsiteY64" fmla="*/ 258676 h 812606"/>
                <a:gd name="connsiteX65" fmla="*/ 8873851 w 12346891"/>
                <a:gd name="connsiteY65" fmla="*/ 229399 h 812606"/>
                <a:gd name="connsiteX66" fmla="*/ 9147424 w 12346891"/>
                <a:gd name="connsiteY66" fmla="*/ 151993 h 812606"/>
                <a:gd name="connsiteX67" fmla="*/ 9517851 w 12346891"/>
                <a:gd name="connsiteY67" fmla="*/ 300589 h 812606"/>
                <a:gd name="connsiteX68" fmla="*/ 9566057 w 12346891"/>
                <a:gd name="connsiteY68" fmla="*/ 347928 h 812606"/>
                <a:gd name="connsiteX69" fmla="*/ 9570371 w 12346891"/>
                <a:gd name="connsiteY69" fmla="*/ 339305 h 812606"/>
                <a:gd name="connsiteX70" fmla="*/ 9579906 w 12346891"/>
                <a:gd name="connsiteY70" fmla="*/ 356969 h 812606"/>
                <a:gd name="connsiteX71" fmla="*/ 10019736 w 12346891"/>
                <a:gd name="connsiteY71" fmla="*/ 644295 h 812606"/>
                <a:gd name="connsiteX72" fmla="*/ 10442798 w 12346891"/>
                <a:gd name="connsiteY72" fmla="*/ 383862 h 812606"/>
                <a:gd name="connsiteX73" fmla="*/ 10443050 w 12346891"/>
                <a:gd name="connsiteY73" fmla="*/ 383453 h 812606"/>
                <a:gd name="connsiteX74" fmla="*/ 10444542 w 12346891"/>
                <a:gd name="connsiteY74" fmla="*/ 380359 h 812606"/>
                <a:gd name="connsiteX75" fmla="*/ 10471328 w 12346891"/>
                <a:gd name="connsiteY75" fmla="*/ 332389 h 812606"/>
                <a:gd name="connsiteX76" fmla="*/ 10484583 w 12346891"/>
                <a:gd name="connsiteY76" fmla="*/ 311754 h 812606"/>
                <a:gd name="connsiteX77" fmla="*/ 10502072 w 12346891"/>
                <a:gd name="connsiteY77" fmla="*/ 271318 h 812606"/>
                <a:gd name="connsiteX78" fmla="*/ 10494381 w 12346891"/>
                <a:gd name="connsiteY78" fmla="*/ 296502 h 812606"/>
                <a:gd name="connsiteX79" fmla="*/ 10500491 w 12346891"/>
                <a:gd name="connsiteY79" fmla="*/ 286990 h 812606"/>
                <a:gd name="connsiteX80" fmla="*/ 10992243 w 12346891"/>
                <a:gd name="connsiteY80" fmla="*/ 0 h 812606"/>
                <a:gd name="connsiteX81" fmla="*/ 11362670 w 12346891"/>
                <a:gd name="connsiteY81" fmla="*/ 148596 h 812606"/>
                <a:gd name="connsiteX82" fmla="*/ 11410876 w 12346891"/>
                <a:gd name="connsiteY82" fmla="*/ 195935 h 812606"/>
                <a:gd name="connsiteX83" fmla="*/ 11415190 w 12346891"/>
                <a:gd name="connsiteY83" fmla="*/ 187311 h 812606"/>
                <a:gd name="connsiteX84" fmla="*/ 11424726 w 12346891"/>
                <a:gd name="connsiteY84" fmla="*/ 204976 h 812606"/>
                <a:gd name="connsiteX85" fmla="*/ 11864555 w 12346891"/>
                <a:gd name="connsiteY85" fmla="*/ 492302 h 812606"/>
                <a:gd name="connsiteX86" fmla="*/ 12329382 w 12346891"/>
                <a:gd name="connsiteY86" fmla="*/ 159808 h 812606"/>
                <a:gd name="connsiteX87" fmla="*/ 12346891 w 12346891"/>
                <a:gd name="connsiteY87" fmla="*/ 119324 h 812606"/>
                <a:gd name="connsiteX88" fmla="*/ 12329208 w 12346891"/>
                <a:gd name="connsiteY88" fmla="*/ 177225 h 812606"/>
                <a:gd name="connsiteX89" fmla="*/ 11735542 w 12346891"/>
                <a:gd name="connsiteY89" fmla="*/ 660610 h 812606"/>
                <a:gd name="connsiteX90" fmla="*/ 11365115 w 12346891"/>
                <a:gd name="connsiteY90" fmla="*/ 512014 h 812606"/>
                <a:gd name="connsiteX91" fmla="*/ 11316909 w 12346891"/>
                <a:gd name="connsiteY91" fmla="*/ 464675 h 812606"/>
                <a:gd name="connsiteX92" fmla="*/ 11312594 w 12346891"/>
                <a:gd name="connsiteY92" fmla="*/ 473298 h 812606"/>
                <a:gd name="connsiteX93" fmla="*/ 11303059 w 12346891"/>
                <a:gd name="connsiteY93" fmla="*/ 455634 h 812606"/>
                <a:gd name="connsiteX94" fmla="*/ 10863230 w 12346891"/>
                <a:gd name="connsiteY94" fmla="*/ 168308 h 812606"/>
                <a:gd name="connsiteX95" fmla="*/ 10440168 w 12346891"/>
                <a:gd name="connsiteY95" fmla="*/ 428741 h 812606"/>
                <a:gd name="connsiteX96" fmla="*/ 10439916 w 12346891"/>
                <a:gd name="connsiteY96" fmla="*/ 429150 h 812606"/>
                <a:gd name="connsiteX97" fmla="*/ 10438424 w 12346891"/>
                <a:gd name="connsiteY97" fmla="*/ 432244 h 812606"/>
                <a:gd name="connsiteX98" fmla="*/ 10411637 w 12346891"/>
                <a:gd name="connsiteY98" fmla="*/ 480214 h 812606"/>
                <a:gd name="connsiteX99" fmla="*/ 10398383 w 12346891"/>
                <a:gd name="connsiteY99" fmla="*/ 500849 h 812606"/>
                <a:gd name="connsiteX100" fmla="*/ 10380893 w 12346891"/>
                <a:gd name="connsiteY100" fmla="*/ 541285 h 812606"/>
                <a:gd name="connsiteX101" fmla="*/ 10388584 w 12346891"/>
                <a:gd name="connsiteY101" fmla="*/ 516101 h 812606"/>
                <a:gd name="connsiteX102" fmla="*/ 10382475 w 12346891"/>
                <a:gd name="connsiteY102" fmla="*/ 525613 h 812606"/>
                <a:gd name="connsiteX103" fmla="*/ 9890722 w 12346891"/>
                <a:gd name="connsiteY103" fmla="*/ 812603 h 812606"/>
                <a:gd name="connsiteX104" fmla="*/ 9520295 w 12346891"/>
                <a:gd name="connsiteY104" fmla="*/ 664007 h 812606"/>
                <a:gd name="connsiteX105" fmla="*/ 9472089 w 12346891"/>
                <a:gd name="connsiteY105" fmla="*/ 616668 h 812606"/>
                <a:gd name="connsiteX106" fmla="*/ 9467775 w 12346891"/>
                <a:gd name="connsiteY106" fmla="*/ 625292 h 812606"/>
                <a:gd name="connsiteX107" fmla="*/ 9458240 w 12346891"/>
                <a:gd name="connsiteY107" fmla="*/ 607627 h 812606"/>
                <a:gd name="connsiteX108" fmla="*/ 9018411 w 12346891"/>
                <a:gd name="connsiteY108" fmla="*/ 320302 h 812606"/>
                <a:gd name="connsiteX109" fmla="*/ 8752800 w 12346891"/>
                <a:gd name="connsiteY109" fmla="*/ 411089 h 812606"/>
                <a:gd name="connsiteX110" fmla="*/ 8707593 w 12346891"/>
                <a:gd name="connsiteY110" fmla="*/ 449000 h 812606"/>
                <a:gd name="connsiteX111" fmla="*/ 8702020 w 12346891"/>
                <a:gd name="connsiteY111" fmla="*/ 456073 h 812606"/>
                <a:gd name="connsiteX112" fmla="*/ 8667899 w 12346891"/>
                <a:gd name="connsiteY112" fmla="*/ 488902 h 812606"/>
                <a:gd name="connsiteX113" fmla="*/ 8642818 w 12346891"/>
                <a:gd name="connsiteY113" fmla="*/ 515951 h 812606"/>
                <a:gd name="connsiteX114" fmla="*/ 8553583 w 12346891"/>
                <a:gd name="connsiteY114" fmla="*/ 652795 h 812606"/>
                <a:gd name="connsiteX115" fmla="*/ 8536073 w 12346891"/>
                <a:gd name="connsiteY115" fmla="*/ 693279 h 812606"/>
                <a:gd name="connsiteX116" fmla="*/ 8553757 w 12346891"/>
                <a:gd name="connsiteY116" fmla="*/ 635378 h 812606"/>
                <a:gd name="connsiteX117" fmla="*/ 8590096 w 12346891"/>
                <a:gd name="connsiteY117" fmla="*/ 553928 h 812606"/>
                <a:gd name="connsiteX118" fmla="*/ 8548816 w 12346891"/>
                <a:gd name="connsiteY118" fmla="*/ 583206 h 812606"/>
                <a:gd name="connsiteX119" fmla="*/ 8275244 w 12346891"/>
                <a:gd name="connsiteY119" fmla="*/ 660611 h 812606"/>
                <a:gd name="connsiteX120" fmla="*/ 7904817 w 12346891"/>
                <a:gd name="connsiteY120" fmla="*/ 512015 h 812606"/>
                <a:gd name="connsiteX121" fmla="*/ 7856610 w 12346891"/>
                <a:gd name="connsiteY121" fmla="*/ 464676 h 812606"/>
                <a:gd name="connsiteX122" fmla="*/ 7852297 w 12346891"/>
                <a:gd name="connsiteY122" fmla="*/ 473299 h 812606"/>
                <a:gd name="connsiteX123" fmla="*/ 7842761 w 12346891"/>
                <a:gd name="connsiteY123" fmla="*/ 455635 h 812606"/>
                <a:gd name="connsiteX124" fmla="*/ 7402931 w 12346891"/>
                <a:gd name="connsiteY124" fmla="*/ 168309 h 812606"/>
                <a:gd name="connsiteX125" fmla="*/ 6979869 w 12346891"/>
                <a:gd name="connsiteY125" fmla="*/ 428742 h 812606"/>
                <a:gd name="connsiteX126" fmla="*/ 6979618 w 12346891"/>
                <a:gd name="connsiteY126" fmla="*/ 429151 h 812606"/>
                <a:gd name="connsiteX127" fmla="*/ 6978126 w 12346891"/>
                <a:gd name="connsiteY127" fmla="*/ 432245 h 812606"/>
                <a:gd name="connsiteX128" fmla="*/ 6938084 w 12346891"/>
                <a:gd name="connsiteY128" fmla="*/ 500850 h 812606"/>
                <a:gd name="connsiteX129" fmla="*/ 6920595 w 12346891"/>
                <a:gd name="connsiteY129" fmla="*/ 541286 h 812606"/>
                <a:gd name="connsiteX130" fmla="*/ 6928286 w 12346891"/>
                <a:gd name="connsiteY130" fmla="*/ 516102 h 812606"/>
                <a:gd name="connsiteX131" fmla="*/ 6922176 w 12346891"/>
                <a:gd name="connsiteY131" fmla="*/ 525614 h 812606"/>
                <a:gd name="connsiteX132" fmla="*/ 6430425 w 12346891"/>
                <a:gd name="connsiteY132" fmla="*/ 812604 h 812606"/>
                <a:gd name="connsiteX133" fmla="*/ 6059997 w 12346891"/>
                <a:gd name="connsiteY133" fmla="*/ 664008 h 812606"/>
                <a:gd name="connsiteX134" fmla="*/ 6011791 w 12346891"/>
                <a:gd name="connsiteY134" fmla="*/ 616669 h 812606"/>
                <a:gd name="connsiteX135" fmla="*/ 6007477 w 12346891"/>
                <a:gd name="connsiteY135" fmla="*/ 625293 h 812606"/>
                <a:gd name="connsiteX136" fmla="*/ 5997942 w 12346891"/>
                <a:gd name="connsiteY136" fmla="*/ 607628 h 812606"/>
                <a:gd name="connsiteX137" fmla="*/ 5558112 w 12346891"/>
                <a:gd name="connsiteY137" fmla="*/ 320302 h 812606"/>
                <a:gd name="connsiteX138" fmla="*/ 5292503 w 12346891"/>
                <a:gd name="connsiteY138" fmla="*/ 411089 h 812606"/>
                <a:gd name="connsiteX139" fmla="*/ 5247298 w 12346891"/>
                <a:gd name="connsiteY139" fmla="*/ 448999 h 812606"/>
                <a:gd name="connsiteX140" fmla="*/ 5241722 w 12346891"/>
                <a:gd name="connsiteY140" fmla="*/ 456075 h 812606"/>
                <a:gd name="connsiteX141" fmla="*/ 5207592 w 12346891"/>
                <a:gd name="connsiteY141" fmla="*/ 488913 h 812606"/>
                <a:gd name="connsiteX142" fmla="*/ 5129797 w 12346891"/>
                <a:gd name="connsiteY142" fmla="*/ 553930 h 812606"/>
                <a:gd name="connsiteX143" fmla="*/ 5088518 w 12346891"/>
                <a:gd name="connsiteY143" fmla="*/ 583208 h 812606"/>
                <a:gd name="connsiteX144" fmla="*/ 4814946 w 12346891"/>
                <a:gd name="connsiteY144" fmla="*/ 660613 h 812606"/>
                <a:gd name="connsiteX145" fmla="*/ 4444519 w 12346891"/>
                <a:gd name="connsiteY145" fmla="*/ 512017 h 812606"/>
                <a:gd name="connsiteX146" fmla="*/ 4396312 w 12346891"/>
                <a:gd name="connsiteY146" fmla="*/ 464678 h 812606"/>
                <a:gd name="connsiteX147" fmla="*/ 4391999 w 12346891"/>
                <a:gd name="connsiteY147" fmla="*/ 473301 h 812606"/>
                <a:gd name="connsiteX148" fmla="*/ 4382463 w 12346891"/>
                <a:gd name="connsiteY148" fmla="*/ 455637 h 812606"/>
                <a:gd name="connsiteX149" fmla="*/ 3942634 w 12346891"/>
                <a:gd name="connsiteY149" fmla="*/ 168311 h 812606"/>
                <a:gd name="connsiteX150" fmla="*/ 3519572 w 12346891"/>
                <a:gd name="connsiteY150" fmla="*/ 428744 h 812606"/>
                <a:gd name="connsiteX151" fmla="*/ 3477786 w 12346891"/>
                <a:gd name="connsiteY151" fmla="*/ 500852 h 812606"/>
                <a:gd name="connsiteX152" fmla="*/ 3467989 w 12346891"/>
                <a:gd name="connsiteY152" fmla="*/ 516104 h 812606"/>
                <a:gd name="connsiteX153" fmla="*/ 3461878 w 12346891"/>
                <a:gd name="connsiteY153" fmla="*/ 525616 h 812606"/>
                <a:gd name="connsiteX154" fmla="*/ 2970127 w 12346891"/>
                <a:gd name="connsiteY154" fmla="*/ 812606 h 812606"/>
                <a:gd name="connsiteX155" fmla="*/ 2599700 w 12346891"/>
                <a:gd name="connsiteY155" fmla="*/ 664010 h 812606"/>
                <a:gd name="connsiteX156" fmla="*/ 2551493 w 12346891"/>
                <a:gd name="connsiteY156" fmla="*/ 616671 h 812606"/>
                <a:gd name="connsiteX157" fmla="*/ 2547180 w 12346891"/>
                <a:gd name="connsiteY157" fmla="*/ 625295 h 812606"/>
                <a:gd name="connsiteX158" fmla="*/ 2537644 w 12346891"/>
                <a:gd name="connsiteY158" fmla="*/ 607630 h 812606"/>
                <a:gd name="connsiteX159" fmla="*/ 2097815 w 12346891"/>
                <a:gd name="connsiteY159" fmla="*/ 320304 h 812606"/>
                <a:gd name="connsiteX160" fmla="*/ 1832205 w 12346891"/>
                <a:gd name="connsiteY160" fmla="*/ 411091 h 812606"/>
                <a:gd name="connsiteX161" fmla="*/ 1722223 w 12346891"/>
                <a:gd name="connsiteY161" fmla="*/ 515954 h 812606"/>
                <a:gd name="connsiteX162" fmla="*/ 1628221 w 12346891"/>
                <a:gd name="connsiteY162" fmla="*/ 583210 h 812606"/>
                <a:gd name="connsiteX163" fmla="*/ 1354648 w 12346891"/>
                <a:gd name="connsiteY163" fmla="*/ 660615 h 812606"/>
                <a:gd name="connsiteX164" fmla="*/ 984221 w 12346891"/>
                <a:gd name="connsiteY164" fmla="*/ 512019 h 812606"/>
                <a:gd name="connsiteX165" fmla="*/ 936015 w 12346891"/>
                <a:gd name="connsiteY165" fmla="*/ 464680 h 812606"/>
                <a:gd name="connsiteX166" fmla="*/ 931701 w 12346891"/>
                <a:gd name="connsiteY166" fmla="*/ 473303 h 812606"/>
                <a:gd name="connsiteX167" fmla="*/ 922165 w 12346891"/>
                <a:gd name="connsiteY167" fmla="*/ 455639 h 812606"/>
                <a:gd name="connsiteX168" fmla="*/ 482336 w 12346891"/>
                <a:gd name="connsiteY168" fmla="*/ 168313 h 812606"/>
                <a:gd name="connsiteX169" fmla="*/ 59274 w 12346891"/>
                <a:gd name="connsiteY169" fmla="*/ 428746 h 812606"/>
                <a:gd name="connsiteX170" fmla="*/ 59022 w 12346891"/>
                <a:gd name="connsiteY170" fmla="*/ 429155 h 812606"/>
                <a:gd name="connsiteX171" fmla="*/ 30744 w 12346891"/>
                <a:gd name="connsiteY171" fmla="*/ 480219 h 812606"/>
                <a:gd name="connsiteX172" fmla="*/ -1 w 12346891"/>
                <a:gd name="connsiteY172" fmla="*/ 541290 h 812606"/>
                <a:gd name="connsiteX173" fmla="*/ 247792 w 12346891"/>
                <a:gd name="connsiteY173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754770 w 12346893"/>
                <a:gd name="connsiteY59" fmla="*/ 323702 h 812606"/>
                <a:gd name="connsiteX60" fmla="*/ 8779851 w 12346893"/>
                <a:gd name="connsiteY60" fmla="*/ 296653 h 812606"/>
                <a:gd name="connsiteX61" fmla="*/ 8869086 w 12346893"/>
                <a:gd name="connsiteY61" fmla="*/ 159809 h 812606"/>
                <a:gd name="connsiteX62" fmla="*/ 8886596 w 12346893"/>
                <a:gd name="connsiteY62" fmla="*/ 119325 h 812606"/>
                <a:gd name="connsiteX63" fmla="*/ 8868912 w 12346893"/>
                <a:gd name="connsiteY63" fmla="*/ 177226 h 812606"/>
                <a:gd name="connsiteX64" fmla="*/ 8832573 w 12346893"/>
                <a:gd name="connsiteY64" fmla="*/ 258676 h 812606"/>
                <a:gd name="connsiteX65" fmla="*/ 8873853 w 12346893"/>
                <a:gd name="connsiteY65" fmla="*/ 229399 h 812606"/>
                <a:gd name="connsiteX66" fmla="*/ 9147426 w 12346893"/>
                <a:gd name="connsiteY66" fmla="*/ 151993 h 812606"/>
                <a:gd name="connsiteX67" fmla="*/ 9517853 w 12346893"/>
                <a:gd name="connsiteY67" fmla="*/ 300589 h 812606"/>
                <a:gd name="connsiteX68" fmla="*/ 9566059 w 12346893"/>
                <a:gd name="connsiteY68" fmla="*/ 347928 h 812606"/>
                <a:gd name="connsiteX69" fmla="*/ 9570373 w 12346893"/>
                <a:gd name="connsiteY69" fmla="*/ 339305 h 812606"/>
                <a:gd name="connsiteX70" fmla="*/ 9579908 w 12346893"/>
                <a:gd name="connsiteY70" fmla="*/ 356969 h 812606"/>
                <a:gd name="connsiteX71" fmla="*/ 10019738 w 12346893"/>
                <a:gd name="connsiteY71" fmla="*/ 644295 h 812606"/>
                <a:gd name="connsiteX72" fmla="*/ 10442800 w 12346893"/>
                <a:gd name="connsiteY72" fmla="*/ 383862 h 812606"/>
                <a:gd name="connsiteX73" fmla="*/ 10443052 w 12346893"/>
                <a:gd name="connsiteY73" fmla="*/ 383453 h 812606"/>
                <a:gd name="connsiteX74" fmla="*/ 10444544 w 12346893"/>
                <a:gd name="connsiteY74" fmla="*/ 380359 h 812606"/>
                <a:gd name="connsiteX75" fmla="*/ 10471330 w 12346893"/>
                <a:gd name="connsiteY75" fmla="*/ 332389 h 812606"/>
                <a:gd name="connsiteX76" fmla="*/ 10484585 w 12346893"/>
                <a:gd name="connsiteY76" fmla="*/ 311754 h 812606"/>
                <a:gd name="connsiteX77" fmla="*/ 10502074 w 12346893"/>
                <a:gd name="connsiteY77" fmla="*/ 271318 h 812606"/>
                <a:gd name="connsiteX78" fmla="*/ 10494383 w 12346893"/>
                <a:gd name="connsiteY78" fmla="*/ 296502 h 812606"/>
                <a:gd name="connsiteX79" fmla="*/ 10500493 w 12346893"/>
                <a:gd name="connsiteY79" fmla="*/ 286990 h 812606"/>
                <a:gd name="connsiteX80" fmla="*/ 10992245 w 12346893"/>
                <a:gd name="connsiteY80" fmla="*/ 0 h 812606"/>
                <a:gd name="connsiteX81" fmla="*/ 11362672 w 12346893"/>
                <a:gd name="connsiteY81" fmla="*/ 148596 h 812606"/>
                <a:gd name="connsiteX82" fmla="*/ 11410878 w 12346893"/>
                <a:gd name="connsiteY82" fmla="*/ 195935 h 812606"/>
                <a:gd name="connsiteX83" fmla="*/ 11415192 w 12346893"/>
                <a:gd name="connsiteY83" fmla="*/ 187311 h 812606"/>
                <a:gd name="connsiteX84" fmla="*/ 11424728 w 12346893"/>
                <a:gd name="connsiteY84" fmla="*/ 204976 h 812606"/>
                <a:gd name="connsiteX85" fmla="*/ 11864557 w 12346893"/>
                <a:gd name="connsiteY85" fmla="*/ 492302 h 812606"/>
                <a:gd name="connsiteX86" fmla="*/ 12329384 w 12346893"/>
                <a:gd name="connsiteY86" fmla="*/ 159808 h 812606"/>
                <a:gd name="connsiteX87" fmla="*/ 12346893 w 12346893"/>
                <a:gd name="connsiteY87" fmla="*/ 119324 h 812606"/>
                <a:gd name="connsiteX88" fmla="*/ 12329210 w 12346893"/>
                <a:gd name="connsiteY88" fmla="*/ 177225 h 812606"/>
                <a:gd name="connsiteX89" fmla="*/ 11735544 w 12346893"/>
                <a:gd name="connsiteY89" fmla="*/ 660610 h 812606"/>
                <a:gd name="connsiteX90" fmla="*/ 11365117 w 12346893"/>
                <a:gd name="connsiteY90" fmla="*/ 512014 h 812606"/>
                <a:gd name="connsiteX91" fmla="*/ 11316911 w 12346893"/>
                <a:gd name="connsiteY91" fmla="*/ 464675 h 812606"/>
                <a:gd name="connsiteX92" fmla="*/ 11312596 w 12346893"/>
                <a:gd name="connsiteY92" fmla="*/ 473298 h 812606"/>
                <a:gd name="connsiteX93" fmla="*/ 11303061 w 12346893"/>
                <a:gd name="connsiteY93" fmla="*/ 455634 h 812606"/>
                <a:gd name="connsiteX94" fmla="*/ 10863232 w 12346893"/>
                <a:gd name="connsiteY94" fmla="*/ 168308 h 812606"/>
                <a:gd name="connsiteX95" fmla="*/ 10440170 w 12346893"/>
                <a:gd name="connsiteY95" fmla="*/ 428741 h 812606"/>
                <a:gd name="connsiteX96" fmla="*/ 10439918 w 12346893"/>
                <a:gd name="connsiteY96" fmla="*/ 429150 h 812606"/>
                <a:gd name="connsiteX97" fmla="*/ 10438426 w 12346893"/>
                <a:gd name="connsiteY97" fmla="*/ 432244 h 812606"/>
                <a:gd name="connsiteX98" fmla="*/ 10411639 w 12346893"/>
                <a:gd name="connsiteY98" fmla="*/ 480214 h 812606"/>
                <a:gd name="connsiteX99" fmla="*/ 10398385 w 12346893"/>
                <a:gd name="connsiteY99" fmla="*/ 500849 h 812606"/>
                <a:gd name="connsiteX100" fmla="*/ 10380895 w 12346893"/>
                <a:gd name="connsiteY100" fmla="*/ 541285 h 812606"/>
                <a:gd name="connsiteX101" fmla="*/ 10388586 w 12346893"/>
                <a:gd name="connsiteY101" fmla="*/ 516101 h 812606"/>
                <a:gd name="connsiteX102" fmla="*/ 10382477 w 12346893"/>
                <a:gd name="connsiteY102" fmla="*/ 525613 h 812606"/>
                <a:gd name="connsiteX103" fmla="*/ 9890724 w 12346893"/>
                <a:gd name="connsiteY103" fmla="*/ 812603 h 812606"/>
                <a:gd name="connsiteX104" fmla="*/ 9520297 w 12346893"/>
                <a:gd name="connsiteY104" fmla="*/ 664007 h 812606"/>
                <a:gd name="connsiteX105" fmla="*/ 9472091 w 12346893"/>
                <a:gd name="connsiteY105" fmla="*/ 616668 h 812606"/>
                <a:gd name="connsiteX106" fmla="*/ 9467777 w 12346893"/>
                <a:gd name="connsiteY106" fmla="*/ 625292 h 812606"/>
                <a:gd name="connsiteX107" fmla="*/ 9458242 w 12346893"/>
                <a:gd name="connsiteY107" fmla="*/ 607627 h 812606"/>
                <a:gd name="connsiteX108" fmla="*/ 9018413 w 12346893"/>
                <a:gd name="connsiteY108" fmla="*/ 320302 h 812606"/>
                <a:gd name="connsiteX109" fmla="*/ 8752802 w 12346893"/>
                <a:gd name="connsiteY109" fmla="*/ 411089 h 812606"/>
                <a:gd name="connsiteX110" fmla="*/ 8707595 w 12346893"/>
                <a:gd name="connsiteY110" fmla="*/ 449000 h 812606"/>
                <a:gd name="connsiteX111" fmla="*/ 8702022 w 12346893"/>
                <a:gd name="connsiteY111" fmla="*/ 456073 h 812606"/>
                <a:gd name="connsiteX112" fmla="*/ 8667901 w 12346893"/>
                <a:gd name="connsiteY112" fmla="*/ 488902 h 812606"/>
                <a:gd name="connsiteX113" fmla="*/ 8642820 w 12346893"/>
                <a:gd name="connsiteY113" fmla="*/ 515951 h 812606"/>
                <a:gd name="connsiteX114" fmla="*/ 8553585 w 12346893"/>
                <a:gd name="connsiteY114" fmla="*/ 652795 h 812606"/>
                <a:gd name="connsiteX115" fmla="*/ 8536075 w 12346893"/>
                <a:gd name="connsiteY115" fmla="*/ 693279 h 812606"/>
                <a:gd name="connsiteX116" fmla="*/ 8553759 w 12346893"/>
                <a:gd name="connsiteY116" fmla="*/ 635378 h 812606"/>
                <a:gd name="connsiteX117" fmla="*/ 8590098 w 12346893"/>
                <a:gd name="connsiteY117" fmla="*/ 553928 h 812606"/>
                <a:gd name="connsiteX118" fmla="*/ 8548818 w 12346893"/>
                <a:gd name="connsiteY118" fmla="*/ 583206 h 812606"/>
                <a:gd name="connsiteX119" fmla="*/ 8275246 w 12346893"/>
                <a:gd name="connsiteY119" fmla="*/ 660611 h 812606"/>
                <a:gd name="connsiteX120" fmla="*/ 7904819 w 12346893"/>
                <a:gd name="connsiteY120" fmla="*/ 512015 h 812606"/>
                <a:gd name="connsiteX121" fmla="*/ 7856612 w 12346893"/>
                <a:gd name="connsiteY121" fmla="*/ 464676 h 812606"/>
                <a:gd name="connsiteX122" fmla="*/ 7852299 w 12346893"/>
                <a:gd name="connsiteY122" fmla="*/ 473299 h 812606"/>
                <a:gd name="connsiteX123" fmla="*/ 7842763 w 12346893"/>
                <a:gd name="connsiteY123" fmla="*/ 455635 h 812606"/>
                <a:gd name="connsiteX124" fmla="*/ 7402933 w 12346893"/>
                <a:gd name="connsiteY124" fmla="*/ 168309 h 812606"/>
                <a:gd name="connsiteX125" fmla="*/ 6979871 w 12346893"/>
                <a:gd name="connsiteY125" fmla="*/ 428742 h 812606"/>
                <a:gd name="connsiteX126" fmla="*/ 6979620 w 12346893"/>
                <a:gd name="connsiteY126" fmla="*/ 429151 h 812606"/>
                <a:gd name="connsiteX127" fmla="*/ 6978128 w 12346893"/>
                <a:gd name="connsiteY127" fmla="*/ 432245 h 812606"/>
                <a:gd name="connsiteX128" fmla="*/ 6920597 w 12346893"/>
                <a:gd name="connsiteY128" fmla="*/ 541286 h 812606"/>
                <a:gd name="connsiteX129" fmla="*/ 6928288 w 12346893"/>
                <a:gd name="connsiteY129" fmla="*/ 516102 h 812606"/>
                <a:gd name="connsiteX130" fmla="*/ 6922178 w 12346893"/>
                <a:gd name="connsiteY130" fmla="*/ 525614 h 812606"/>
                <a:gd name="connsiteX131" fmla="*/ 6430427 w 12346893"/>
                <a:gd name="connsiteY131" fmla="*/ 812604 h 812606"/>
                <a:gd name="connsiteX132" fmla="*/ 6059999 w 12346893"/>
                <a:gd name="connsiteY132" fmla="*/ 664008 h 812606"/>
                <a:gd name="connsiteX133" fmla="*/ 6011793 w 12346893"/>
                <a:gd name="connsiteY133" fmla="*/ 616669 h 812606"/>
                <a:gd name="connsiteX134" fmla="*/ 6007479 w 12346893"/>
                <a:gd name="connsiteY134" fmla="*/ 625293 h 812606"/>
                <a:gd name="connsiteX135" fmla="*/ 5997944 w 12346893"/>
                <a:gd name="connsiteY135" fmla="*/ 607628 h 812606"/>
                <a:gd name="connsiteX136" fmla="*/ 5558114 w 12346893"/>
                <a:gd name="connsiteY136" fmla="*/ 320302 h 812606"/>
                <a:gd name="connsiteX137" fmla="*/ 5292505 w 12346893"/>
                <a:gd name="connsiteY137" fmla="*/ 411089 h 812606"/>
                <a:gd name="connsiteX138" fmla="*/ 5247300 w 12346893"/>
                <a:gd name="connsiteY138" fmla="*/ 448999 h 812606"/>
                <a:gd name="connsiteX139" fmla="*/ 5241724 w 12346893"/>
                <a:gd name="connsiteY139" fmla="*/ 456075 h 812606"/>
                <a:gd name="connsiteX140" fmla="*/ 5207594 w 12346893"/>
                <a:gd name="connsiteY140" fmla="*/ 488913 h 812606"/>
                <a:gd name="connsiteX141" fmla="*/ 5129799 w 12346893"/>
                <a:gd name="connsiteY141" fmla="*/ 553930 h 812606"/>
                <a:gd name="connsiteX142" fmla="*/ 5088520 w 12346893"/>
                <a:gd name="connsiteY142" fmla="*/ 583208 h 812606"/>
                <a:gd name="connsiteX143" fmla="*/ 4814948 w 12346893"/>
                <a:gd name="connsiteY143" fmla="*/ 660613 h 812606"/>
                <a:gd name="connsiteX144" fmla="*/ 4444521 w 12346893"/>
                <a:gd name="connsiteY144" fmla="*/ 512017 h 812606"/>
                <a:gd name="connsiteX145" fmla="*/ 4396314 w 12346893"/>
                <a:gd name="connsiteY145" fmla="*/ 464678 h 812606"/>
                <a:gd name="connsiteX146" fmla="*/ 4392001 w 12346893"/>
                <a:gd name="connsiteY146" fmla="*/ 473301 h 812606"/>
                <a:gd name="connsiteX147" fmla="*/ 4382465 w 12346893"/>
                <a:gd name="connsiteY147" fmla="*/ 455637 h 812606"/>
                <a:gd name="connsiteX148" fmla="*/ 3942636 w 12346893"/>
                <a:gd name="connsiteY148" fmla="*/ 168311 h 812606"/>
                <a:gd name="connsiteX149" fmla="*/ 3519574 w 12346893"/>
                <a:gd name="connsiteY149" fmla="*/ 428744 h 812606"/>
                <a:gd name="connsiteX150" fmla="*/ 3477788 w 12346893"/>
                <a:gd name="connsiteY150" fmla="*/ 500852 h 812606"/>
                <a:gd name="connsiteX151" fmla="*/ 3467991 w 12346893"/>
                <a:gd name="connsiteY151" fmla="*/ 516104 h 812606"/>
                <a:gd name="connsiteX152" fmla="*/ 3461880 w 12346893"/>
                <a:gd name="connsiteY152" fmla="*/ 525616 h 812606"/>
                <a:gd name="connsiteX153" fmla="*/ 2970129 w 12346893"/>
                <a:gd name="connsiteY153" fmla="*/ 812606 h 812606"/>
                <a:gd name="connsiteX154" fmla="*/ 2599702 w 12346893"/>
                <a:gd name="connsiteY154" fmla="*/ 664010 h 812606"/>
                <a:gd name="connsiteX155" fmla="*/ 2551495 w 12346893"/>
                <a:gd name="connsiteY155" fmla="*/ 616671 h 812606"/>
                <a:gd name="connsiteX156" fmla="*/ 2547182 w 12346893"/>
                <a:gd name="connsiteY156" fmla="*/ 625295 h 812606"/>
                <a:gd name="connsiteX157" fmla="*/ 2537646 w 12346893"/>
                <a:gd name="connsiteY157" fmla="*/ 607630 h 812606"/>
                <a:gd name="connsiteX158" fmla="*/ 2097817 w 12346893"/>
                <a:gd name="connsiteY158" fmla="*/ 320304 h 812606"/>
                <a:gd name="connsiteX159" fmla="*/ 1832207 w 12346893"/>
                <a:gd name="connsiteY159" fmla="*/ 411091 h 812606"/>
                <a:gd name="connsiteX160" fmla="*/ 1722225 w 12346893"/>
                <a:gd name="connsiteY160" fmla="*/ 515954 h 812606"/>
                <a:gd name="connsiteX161" fmla="*/ 1628223 w 12346893"/>
                <a:gd name="connsiteY161" fmla="*/ 583210 h 812606"/>
                <a:gd name="connsiteX162" fmla="*/ 1354650 w 12346893"/>
                <a:gd name="connsiteY162" fmla="*/ 660615 h 812606"/>
                <a:gd name="connsiteX163" fmla="*/ 984223 w 12346893"/>
                <a:gd name="connsiteY163" fmla="*/ 512019 h 812606"/>
                <a:gd name="connsiteX164" fmla="*/ 936017 w 12346893"/>
                <a:gd name="connsiteY164" fmla="*/ 464680 h 812606"/>
                <a:gd name="connsiteX165" fmla="*/ 931703 w 12346893"/>
                <a:gd name="connsiteY165" fmla="*/ 473303 h 812606"/>
                <a:gd name="connsiteX166" fmla="*/ 922167 w 12346893"/>
                <a:gd name="connsiteY166" fmla="*/ 455639 h 812606"/>
                <a:gd name="connsiteX167" fmla="*/ 482338 w 12346893"/>
                <a:gd name="connsiteY167" fmla="*/ 168313 h 812606"/>
                <a:gd name="connsiteX168" fmla="*/ 59276 w 12346893"/>
                <a:gd name="connsiteY168" fmla="*/ 428746 h 812606"/>
                <a:gd name="connsiteX169" fmla="*/ 59024 w 12346893"/>
                <a:gd name="connsiteY169" fmla="*/ 429155 h 812606"/>
                <a:gd name="connsiteX170" fmla="*/ 30746 w 12346893"/>
                <a:gd name="connsiteY170" fmla="*/ 480219 h 812606"/>
                <a:gd name="connsiteX171" fmla="*/ 1 w 12346893"/>
                <a:gd name="connsiteY171" fmla="*/ 541290 h 812606"/>
                <a:gd name="connsiteX172" fmla="*/ 247794 w 12346893"/>
                <a:gd name="connsiteY172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754768 w 12346891"/>
                <a:gd name="connsiteY59" fmla="*/ 323702 h 812606"/>
                <a:gd name="connsiteX60" fmla="*/ 8779849 w 12346891"/>
                <a:gd name="connsiteY60" fmla="*/ 296653 h 812606"/>
                <a:gd name="connsiteX61" fmla="*/ 8869084 w 12346891"/>
                <a:gd name="connsiteY61" fmla="*/ 159809 h 812606"/>
                <a:gd name="connsiteX62" fmla="*/ 8886594 w 12346891"/>
                <a:gd name="connsiteY62" fmla="*/ 119325 h 812606"/>
                <a:gd name="connsiteX63" fmla="*/ 8868910 w 12346891"/>
                <a:gd name="connsiteY63" fmla="*/ 177226 h 812606"/>
                <a:gd name="connsiteX64" fmla="*/ 8832571 w 12346891"/>
                <a:gd name="connsiteY64" fmla="*/ 258676 h 812606"/>
                <a:gd name="connsiteX65" fmla="*/ 8873851 w 12346891"/>
                <a:gd name="connsiteY65" fmla="*/ 229399 h 812606"/>
                <a:gd name="connsiteX66" fmla="*/ 9147424 w 12346891"/>
                <a:gd name="connsiteY66" fmla="*/ 151993 h 812606"/>
                <a:gd name="connsiteX67" fmla="*/ 9517851 w 12346891"/>
                <a:gd name="connsiteY67" fmla="*/ 300589 h 812606"/>
                <a:gd name="connsiteX68" fmla="*/ 9566057 w 12346891"/>
                <a:gd name="connsiteY68" fmla="*/ 347928 h 812606"/>
                <a:gd name="connsiteX69" fmla="*/ 9570371 w 12346891"/>
                <a:gd name="connsiteY69" fmla="*/ 339305 h 812606"/>
                <a:gd name="connsiteX70" fmla="*/ 9579906 w 12346891"/>
                <a:gd name="connsiteY70" fmla="*/ 356969 h 812606"/>
                <a:gd name="connsiteX71" fmla="*/ 10019736 w 12346891"/>
                <a:gd name="connsiteY71" fmla="*/ 644295 h 812606"/>
                <a:gd name="connsiteX72" fmla="*/ 10442798 w 12346891"/>
                <a:gd name="connsiteY72" fmla="*/ 383862 h 812606"/>
                <a:gd name="connsiteX73" fmla="*/ 10443050 w 12346891"/>
                <a:gd name="connsiteY73" fmla="*/ 383453 h 812606"/>
                <a:gd name="connsiteX74" fmla="*/ 10444542 w 12346891"/>
                <a:gd name="connsiteY74" fmla="*/ 380359 h 812606"/>
                <a:gd name="connsiteX75" fmla="*/ 10471328 w 12346891"/>
                <a:gd name="connsiteY75" fmla="*/ 332389 h 812606"/>
                <a:gd name="connsiteX76" fmla="*/ 10484583 w 12346891"/>
                <a:gd name="connsiteY76" fmla="*/ 311754 h 812606"/>
                <a:gd name="connsiteX77" fmla="*/ 10502072 w 12346891"/>
                <a:gd name="connsiteY77" fmla="*/ 271318 h 812606"/>
                <a:gd name="connsiteX78" fmla="*/ 10494381 w 12346891"/>
                <a:gd name="connsiteY78" fmla="*/ 296502 h 812606"/>
                <a:gd name="connsiteX79" fmla="*/ 10500491 w 12346891"/>
                <a:gd name="connsiteY79" fmla="*/ 286990 h 812606"/>
                <a:gd name="connsiteX80" fmla="*/ 10992243 w 12346891"/>
                <a:gd name="connsiteY80" fmla="*/ 0 h 812606"/>
                <a:gd name="connsiteX81" fmla="*/ 11362670 w 12346891"/>
                <a:gd name="connsiteY81" fmla="*/ 148596 h 812606"/>
                <a:gd name="connsiteX82" fmla="*/ 11410876 w 12346891"/>
                <a:gd name="connsiteY82" fmla="*/ 195935 h 812606"/>
                <a:gd name="connsiteX83" fmla="*/ 11415190 w 12346891"/>
                <a:gd name="connsiteY83" fmla="*/ 187311 h 812606"/>
                <a:gd name="connsiteX84" fmla="*/ 11424726 w 12346891"/>
                <a:gd name="connsiteY84" fmla="*/ 204976 h 812606"/>
                <a:gd name="connsiteX85" fmla="*/ 11864555 w 12346891"/>
                <a:gd name="connsiteY85" fmla="*/ 492302 h 812606"/>
                <a:gd name="connsiteX86" fmla="*/ 12329382 w 12346891"/>
                <a:gd name="connsiteY86" fmla="*/ 159808 h 812606"/>
                <a:gd name="connsiteX87" fmla="*/ 12346891 w 12346891"/>
                <a:gd name="connsiteY87" fmla="*/ 119324 h 812606"/>
                <a:gd name="connsiteX88" fmla="*/ 12329208 w 12346891"/>
                <a:gd name="connsiteY88" fmla="*/ 177225 h 812606"/>
                <a:gd name="connsiteX89" fmla="*/ 11735542 w 12346891"/>
                <a:gd name="connsiteY89" fmla="*/ 660610 h 812606"/>
                <a:gd name="connsiteX90" fmla="*/ 11365115 w 12346891"/>
                <a:gd name="connsiteY90" fmla="*/ 512014 h 812606"/>
                <a:gd name="connsiteX91" fmla="*/ 11316909 w 12346891"/>
                <a:gd name="connsiteY91" fmla="*/ 464675 h 812606"/>
                <a:gd name="connsiteX92" fmla="*/ 11312594 w 12346891"/>
                <a:gd name="connsiteY92" fmla="*/ 473298 h 812606"/>
                <a:gd name="connsiteX93" fmla="*/ 11303059 w 12346891"/>
                <a:gd name="connsiteY93" fmla="*/ 455634 h 812606"/>
                <a:gd name="connsiteX94" fmla="*/ 10863230 w 12346891"/>
                <a:gd name="connsiteY94" fmla="*/ 168308 h 812606"/>
                <a:gd name="connsiteX95" fmla="*/ 10440168 w 12346891"/>
                <a:gd name="connsiteY95" fmla="*/ 428741 h 812606"/>
                <a:gd name="connsiteX96" fmla="*/ 10439916 w 12346891"/>
                <a:gd name="connsiteY96" fmla="*/ 429150 h 812606"/>
                <a:gd name="connsiteX97" fmla="*/ 10438424 w 12346891"/>
                <a:gd name="connsiteY97" fmla="*/ 432244 h 812606"/>
                <a:gd name="connsiteX98" fmla="*/ 10411637 w 12346891"/>
                <a:gd name="connsiteY98" fmla="*/ 480214 h 812606"/>
                <a:gd name="connsiteX99" fmla="*/ 10398383 w 12346891"/>
                <a:gd name="connsiteY99" fmla="*/ 500849 h 812606"/>
                <a:gd name="connsiteX100" fmla="*/ 10380893 w 12346891"/>
                <a:gd name="connsiteY100" fmla="*/ 541285 h 812606"/>
                <a:gd name="connsiteX101" fmla="*/ 10388584 w 12346891"/>
                <a:gd name="connsiteY101" fmla="*/ 516101 h 812606"/>
                <a:gd name="connsiteX102" fmla="*/ 10382475 w 12346891"/>
                <a:gd name="connsiteY102" fmla="*/ 525613 h 812606"/>
                <a:gd name="connsiteX103" fmla="*/ 9890722 w 12346891"/>
                <a:gd name="connsiteY103" fmla="*/ 812603 h 812606"/>
                <a:gd name="connsiteX104" fmla="*/ 9520295 w 12346891"/>
                <a:gd name="connsiteY104" fmla="*/ 664007 h 812606"/>
                <a:gd name="connsiteX105" fmla="*/ 9472089 w 12346891"/>
                <a:gd name="connsiteY105" fmla="*/ 616668 h 812606"/>
                <a:gd name="connsiteX106" fmla="*/ 9467775 w 12346891"/>
                <a:gd name="connsiteY106" fmla="*/ 625292 h 812606"/>
                <a:gd name="connsiteX107" fmla="*/ 9458240 w 12346891"/>
                <a:gd name="connsiteY107" fmla="*/ 607627 h 812606"/>
                <a:gd name="connsiteX108" fmla="*/ 9018411 w 12346891"/>
                <a:gd name="connsiteY108" fmla="*/ 320302 h 812606"/>
                <a:gd name="connsiteX109" fmla="*/ 8752800 w 12346891"/>
                <a:gd name="connsiteY109" fmla="*/ 411089 h 812606"/>
                <a:gd name="connsiteX110" fmla="*/ 8707593 w 12346891"/>
                <a:gd name="connsiteY110" fmla="*/ 449000 h 812606"/>
                <a:gd name="connsiteX111" fmla="*/ 8702020 w 12346891"/>
                <a:gd name="connsiteY111" fmla="*/ 456073 h 812606"/>
                <a:gd name="connsiteX112" fmla="*/ 8667899 w 12346891"/>
                <a:gd name="connsiteY112" fmla="*/ 488902 h 812606"/>
                <a:gd name="connsiteX113" fmla="*/ 8642818 w 12346891"/>
                <a:gd name="connsiteY113" fmla="*/ 515951 h 812606"/>
                <a:gd name="connsiteX114" fmla="*/ 8553583 w 12346891"/>
                <a:gd name="connsiteY114" fmla="*/ 652795 h 812606"/>
                <a:gd name="connsiteX115" fmla="*/ 8553757 w 12346891"/>
                <a:gd name="connsiteY115" fmla="*/ 635378 h 812606"/>
                <a:gd name="connsiteX116" fmla="*/ 8590096 w 12346891"/>
                <a:gd name="connsiteY116" fmla="*/ 553928 h 812606"/>
                <a:gd name="connsiteX117" fmla="*/ 8548816 w 12346891"/>
                <a:gd name="connsiteY117" fmla="*/ 583206 h 812606"/>
                <a:gd name="connsiteX118" fmla="*/ 8275244 w 12346891"/>
                <a:gd name="connsiteY118" fmla="*/ 660611 h 812606"/>
                <a:gd name="connsiteX119" fmla="*/ 7904817 w 12346891"/>
                <a:gd name="connsiteY119" fmla="*/ 512015 h 812606"/>
                <a:gd name="connsiteX120" fmla="*/ 7856610 w 12346891"/>
                <a:gd name="connsiteY120" fmla="*/ 464676 h 812606"/>
                <a:gd name="connsiteX121" fmla="*/ 7852297 w 12346891"/>
                <a:gd name="connsiteY121" fmla="*/ 473299 h 812606"/>
                <a:gd name="connsiteX122" fmla="*/ 7842761 w 12346891"/>
                <a:gd name="connsiteY122" fmla="*/ 455635 h 812606"/>
                <a:gd name="connsiteX123" fmla="*/ 7402931 w 12346891"/>
                <a:gd name="connsiteY123" fmla="*/ 168309 h 812606"/>
                <a:gd name="connsiteX124" fmla="*/ 6979869 w 12346891"/>
                <a:gd name="connsiteY124" fmla="*/ 428742 h 812606"/>
                <a:gd name="connsiteX125" fmla="*/ 6979618 w 12346891"/>
                <a:gd name="connsiteY125" fmla="*/ 429151 h 812606"/>
                <a:gd name="connsiteX126" fmla="*/ 6978126 w 12346891"/>
                <a:gd name="connsiteY126" fmla="*/ 432245 h 812606"/>
                <a:gd name="connsiteX127" fmla="*/ 6920595 w 12346891"/>
                <a:gd name="connsiteY127" fmla="*/ 541286 h 812606"/>
                <a:gd name="connsiteX128" fmla="*/ 6928286 w 12346891"/>
                <a:gd name="connsiteY128" fmla="*/ 516102 h 812606"/>
                <a:gd name="connsiteX129" fmla="*/ 6922176 w 12346891"/>
                <a:gd name="connsiteY129" fmla="*/ 525614 h 812606"/>
                <a:gd name="connsiteX130" fmla="*/ 6430425 w 12346891"/>
                <a:gd name="connsiteY130" fmla="*/ 812604 h 812606"/>
                <a:gd name="connsiteX131" fmla="*/ 6059997 w 12346891"/>
                <a:gd name="connsiteY131" fmla="*/ 664008 h 812606"/>
                <a:gd name="connsiteX132" fmla="*/ 6011791 w 12346891"/>
                <a:gd name="connsiteY132" fmla="*/ 616669 h 812606"/>
                <a:gd name="connsiteX133" fmla="*/ 6007477 w 12346891"/>
                <a:gd name="connsiteY133" fmla="*/ 625293 h 812606"/>
                <a:gd name="connsiteX134" fmla="*/ 5997942 w 12346891"/>
                <a:gd name="connsiteY134" fmla="*/ 607628 h 812606"/>
                <a:gd name="connsiteX135" fmla="*/ 5558112 w 12346891"/>
                <a:gd name="connsiteY135" fmla="*/ 320302 h 812606"/>
                <a:gd name="connsiteX136" fmla="*/ 5292503 w 12346891"/>
                <a:gd name="connsiteY136" fmla="*/ 411089 h 812606"/>
                <a:gd name="connsiteX137" fmla="*/ 5247298 w 12346891"/>
                <a:gd name="connsiteY137" fmla="*/ 448999 h 812606"/>
                <a:gd name="connsiteX138" fmla="*/ 5241722 w 12346891"/>
                <a:gd name="connsiteY138" fmla="*/ 456075 h 812606"/>
                <a:gd name="connsiteX139" fmla="*/ 5207592 w 12346891"/>
                <a:gd name="connsiteY139" fmla="*/ 488913 h 812606"/>
                <a:gd name="connsiteX140" fmla="*/ 5129797 w 12346891"/>
                <a:gd name="connsiteY140" fmla="*/ 553930 h 812606"/>
                <a:gd name="connsiteX141" fmla="*/ 5088518 w 12346891"/>
                <a:gd name="connsiteY141" fmla="*/ 583208 h 812606"/>
                <a:gd name="connsiteX142" fmla="*/ 4814946 w 12346891"/>
                <a:gd name="connsiteY142" fmla="*/ 660613 h 812606"/>
                <a:gd name="connsiteX143" fmla="*/ 4444519 w 12346891"/>
                <a:gd name="connsiteY143" fmla="*/ 512017 h 812606"/>
                <a:gd name="connsiteX144" fmla="*/ 4396312 w 12346891"/>
                <a:gd name="connsiteY144" fmla="*/ 464678 h 812606"/>
                <a:gd name="connsiteX145" fmla="*/ 4391999 w 12346891"/>
                <a:gd name="connsiteY145" fmla="*/ 473301 h 812606"/>
                <a:gd name="connsiteX146" fmla="*/ 4382463 w 12346891"/>
                <a:gd name="connsiteY146" fmla="*/ 455637 h 812606"/>
                <a:gd name="connsiteX147" fmla="*/ 3942634 w 12346891"/>
                <a:gd name="connsiteY147" fmla="*/ 168311 h 812606"/>
                <a:gd name="connsiteX148" fmla="*/ 3519572 w 12346891"/>
                <a:gd name="connsiteY148" fmla="*/ 428744 h 812606"/>
                <a:gd name="connsiteX149" fmla="*/ 3477786 w 12346891"/>
                <a:gd name="connsiteY149" fmla="*/ 500852 h 812606"/>
                <a:gd name="connsiteX150" fmla="*/ 3467989 w 12346891"/>
                <a:gd name="connsiteY150" fmla="*/ 516104 h 812606"/>
                <a:gd name="connsiteX151" fmla="*/ 3461878 w 12346891"/>
                <a:gd name="connsiteY151" fmla="*/ 525616 h 812606"/>
                <a:gd name="connsiteX152" fmla="*/ 2970127 w 12346891"/>
                <a:gd name="connsiteY152" fmla="*/ 812606 h 812606"/>
                <a:gd name="connsiteX153" fmla="*/ 2599700 w 12346891"/>
                <a:gd name="connsiteY153" fmla="*/ 664010 h 812606"/>
                <a:gd name="connsiteX154" fmla="*/ 2551493 w 12346891"/>
                <a:gd name="connsiteY154" fmla="*/ 616671 h 812606"/>
                <a:gd name="connsiteX155" fmla="*/ 2547180 w 12346891"/>
                <a:gd name="connsiteY155" fmla="*/ 625295 h 812606"/>
                <a:gd name="connsiteX156" fmla="*/ 2537644 w 12346891"/>
                <a:gd name="connsiteY156" fmla="*/ 607630 h 812606"/>
                <a:gd name="connsiteX157" fmla="*/ 2097815 w 12346891"/>
                <a:gd name="connsiteY157" fmla="*/ 320304 h 812606"/>
                <a:gd name="connsiteX158" fmla="*/ 1832205 w 12346891"/>
                <a:gd name="connsiteY158" fmla="*/ 411091 h 812606"/>
                <a:gd name="connsiteX159" fmla="*/ 1722223 w 12346891"/>
                <a:gd name="connsiteY159" fmla="*/ 515954 h 812606"/>
                <a:gd name="connsiteX160" fmla="*/ 1628221 w 12346891"/>
                <a:gd name="connsiteY160" fmla="*/ 583210 h 812606"/>
                <a:gd name="connsiteX161" fmla="*/ 1354648 w 12346891"/>
                <a:gd name="connsiteY161" fmla="*/ 660615 h 812606"/>
                <a:gd name="connsiteX162" fmla="*/ 984221 w 12346891"/>
                <a:gd name="connsiteY162" fmla="*/ 512019 h 812606"/>
                <a:gd name="connsiteX163" fmla="*/ 936015 w 12346891"/>
                <a:gd name="connsiteY163" fmla="*/ 464680 h 812606"/>
                <a:gd name="connsiteX164" fmla="*/ 931701 w 12346891"/>
                <a:gd name="connsiteY164" fmla="*/ 473303 h 812606"/>
                <a:gd name="connsiteX165" fmla="*/ 922165 w 12346891"/>
                <a:gd name="connsiteY165" fmla="*/ 455639 h 812606"/>
                <a:gd name="connsiteX166" fmla="*/ 482336 w 12346891"/>
                <a:gd name="connsiteY166" fmla="*/ 168313 h 812606"/>
                <a:gd name="connsiteX167" fmla="*/ 59274 w 12346891"/>
                <a:gd name="connsiteY167" fmla="*/ 428746 h 812606"/>
                <a:gd name="connsiteX168" fmla="*/ 59022 w 12346891"/>
                <a:gd name="connsiteY168" fmla="*/ 429155 h 812606"/>
                <a:gd name="connsiteX169" fmla="*/ 30744 w 12346891"/>
                <a:gd name="connsiteY169" fmla="*/ 480219 h 812606"/>
                <a:gd name="connsiteX170" fmla="*/ -1 w 12346891"/>
                <a:gd name="connsiteY170" fmla="*/ 541290 h 812606"/>
                <a:gd name="connsiteX171" fmla="*/ 247792 w 12346891"/>
                <a:gd name="connsiteY171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754770 w 12346893"/>
                <a:gd name="connsiteY59" fmla="*/ 323702 h 812606"/>
                <a:gd name="connsiteX60" fmla="*/ 8779851 w 12346893"/>
                <a:gd name="connsiteY60" fmla="*/ 296653 h 812606"/>
                <a:gd name="connsiteX61" fmla="*/ 8869086 w 12346893"/>
                <a:gd name="connsiteY61" fmla="*/ 159809 h 812606"/>
                <a:gd name="connsiteX62" fmla="*/ 8886596 w 12346893"/>
                <a:gd name="connsiteY62" fmla="*/ 119325 h 812606"/>
                <a:gd name="connsiteX63" fmla="*/ 8868912 w 12346893"/>
                <a:gd name="connsiteY63" fmla="*/ 177226 h 812606"/>
                <a:gd name="connsiteX64" fmla="*/ 8832573 w 12346893"/>
                <a:gd name="connsiteY64" fmla="*/ 258676 h 812606"/>
                <a:gd name="connsiteX65" fmla="*/ 8873853 w 12346893"/>
                <a:gd name="connsiteY65" fmla="*/ 229399 h 812606"/>
                <a:gd name="connsiteX66" fmla="*/ 9147426 w 12346893"/>
                <a:gd name="connsiteY66" fmla="*/ 151993 h 812606"/>
                <a:gd name="connsiteX67" fmla="*/ 9517853 w 12346893"/>
                <a:gd name="connsiteY67" fmla="*/ 300589 h 812606"/>
                <a:gd name="connsiteX68" fmla="*/ 9566059 w 12346893"/>
                <a:gd name="connsiteY68" fmla="*/ 347928 h 812606"/>
                <a:gd name="connsiteX69" fmla="*/ 9570373 w 12346893"/>
                <a:gd name="connsiteY69" fmla="*/ 339305 h 812606"/>
                <a:gd name="connsiteX70" fmla="*/ 9579908 w 12346893"/>
                <a:gd name="connsiteY70" fmla="*/ 356969 h 812606"/>
                <a:gd name="connsiteX71" fmla="*/ 10019738 w 12346893"/>
                <a:gd name="connsiteY71" fmla="*/ 644295 h 812606"/>
                <a:gd name="connsiteX72" fmla="*/ 10442800 w 12346893"/>
                <a:gd name="connsiteY72" fmla="*/ 383862 h 812606"/>
                <a:gd name="connsiteX73" fmla="*/ 10443052 w 12346893"/>
                <a:gd name="connsiteY73" fmla="*/ 383453 h 812606"/>
                <a:gd name="connsiteX74" fmla="*/ 10444544 w 12346893"/>
                <a:gd name="connsiteY74" fmla="*/ 380359 h 812606"/>
                <a:gd name="connsiteX75" fmla="*/ 10471330 w 12346893"/>
                <a:gd name="connsiteY75" fmla="*/ 332389 h 812606"/>
                <a:gd name="connsiteX76" fmla="*/ 10484585 w 12346893"/>
                <a:gd name="connsiteY76" fmla="*/ 311754 h 812606"/>
                <a:gd name="connsiteX77" fmla="*/ 10502074 w 12346893"/>
                <a:gd name="connsiteY77" fmla="*/ 271318 h 812606"/>
                <a:gd name="connsiteX78" fmla="*/ 10494383 w 12346893"/>
                <a:gd name="connsiteY78" fmla="*/ 296502 h 812606"/>
                <a:gd name="connsiteX79" fmla="*/ 10500493 w 12346893"/>
                <a:gd name="connsiteY79" fmla="*/ 286990 h 812606"/>
                <a:gd name="connsiteX80" fmla="*/ 10992245 w 12346893"/>
                <a:gd name="connsiteY80" fmla="*/ 0 h 812606"/>
                <a:gd name="connsiteX81" fmla="*/ 11362672 w 12346893"/>
                <a:gd name="connsiteY81" fmla="*/ 148596 h 812606"/>
                <a:gd name="connsiteX82" fmla="*/ 11410878 w 12346893"/>
                <a:gd name="connsiteY82" fmla="*/ 195935 h 812606"/>
                <a:gd name="connsiteX83" fmla="*/ 11415192 w 12346893"/>
                <a:gd name="connsiteY83" fmla="*/ 187311 h 812606"/>
                <a:gd name="connsiteX84" fmla="*/ 11424728 w 12346893"/>
                <a:gd name="connsiteY84" fmla="*/ 204976 h 812606"/>
                <a:gd name="connsiteX85" fmla="*/ 11864557 w 12346893"/>
                <a:gd name="connsiteY85" fmla="*/ 492302 h 812606"/>
                <a:gd name="connsiteX86" fmla="*/ 12329384 w 12346893"/>
                <a:gd name="connsiteY86" fmla="*/ 159808 h 812606"/>
                <a:gd name="connsiteX87" fmla="*/ 12346893 w 12346893"/>
                <a:gd name="connsiteY87" fmla="*/ 119324 h 812606"/>
                <a:gd name="connsiteX88" fmla="*/ 12329210 w 12346893"/>
                <a:gd name="connsiteY88" fmla="*/ 177225 h 812606"/>
                <a:gd name="connsiteX89" fmla="*/ 11735544 w 12346893"/>
                <a:gd name="connsiteY89" fmla="*/ 660610 h 812606"/>
                <a:gd name="connsiteX90" fmla="*/ 11365117 w 12346893"/>
                <a:gd name="connsiteY90" fmla="*/ 512014 h 812606"/>
                <a:gd name="connsiteX91" fmla="*/ 11316911 w 12346893"/>
                <a:gd name="connsiteY91" fmla="*/ 464675 h 812606"/>
                <a:gd name="connsiteX92" fmla="*/ 11312596 w 12346893"/>
                <a:gd name="connsiteY92" fmla="*/ 473298 h 812606"/>
                <a:gd name="connsiteX93" fmla="*/ 11303061 w 12346893"/>
                <a:gd name="connsiteY93" fmla="*/ 455634 h 812606"/>
                <a:gd name="connsiteX94" fmla="*/ 10863232 w 12346893"/>
                <a:gd name="connsiteY94" fmla="*/ 168308 h 812606"/>
                <a:gd name="connsiteX95" fmla="*/ 10440170 w 12346893"/>
                <a:gd name="connsiteY95" fmla="*/ 428741 h 812606"/>
                <a:gd name="connsiteX96" fmla="*/ 10439918 w 12346893"/>
                <a:gd name="connsiteY96" fmla="*/ 429150 h 812606"/>
                <a:gd name="connsiteX97" fmla="*/ 10438426 w 12346893"/>
                <a:gd name="connsiteY97" fmla="*/ 432244 h 812606"/>
                <a:gd name="connsiteX98" fmla="*/ 10411639 w 12346893"/>
                <a:gd name="connsiteY98" fmla="*/ 480214 h 812606"/>
                <a:gd name="connsiteX99" fmla="*/ 10398385 w 12346893"/>
                <a:gd name="connsiteY99" fmla="*/ 500849 h 812606"/>
                <a:gd name="connsiteX100" fmla="*/ 10380895 w 12346893"/>
                <a:gd name="connsiteY100" fmla="*/ 541285 h 812606"/>
                <a:gd name="connsiteX101" fmla="*/ 10388586 w 12346893"/>
                <a:gd name="connsiteY101" fmla="*/ 516101 h 812606"/>
                <a:gd name="connsiteX102" fmla="*/ 10382477 w 12346893"/>
                <a:gd name="connsiteY102" fmla="*/ 525613 h 812606"/>
                <a:gd name="connsiteX103" fmla="*/ 9890724 w 12346893"/>
                <a:gd name="connsiteY103" fmla="*/ 812603 h 812606"/>
                <a:gd name="connsiteX104" fmla="*/ 9520297 w 12346893"/>
                <a:gd name="connsiteY104" fmla="*/ 664007 h 812606"/>
                <a:gd name="connsiteX105" fmla="*/ 9472091 w 12346893"/>
                <a:gd name="connsiteY105" fmla="*/ 616668 h 812606"/>
                <a:gd name="connsiteX106" fmla="*/ 9467777 w 12346893"/>
                <a:gd name="connsiteY106" fmla="*/ 625292 h 812606"/>
                <a:gd name="connsiteX107" fmla="*/ 9458242 w 12346893"/>
                <a:gd name="connsiteY107" fmla="*/ 607627 h 812606"/>
                <a:gd name="connsiteX108" fmla="*/ 9018413 w 12346893"/>
                <a:gd name="connsiteY108" fmla="*/ 320302 h 812606"/>
                <a:gd name="connsiteX109" fmla="*/ 8752802 w 12346893"/>
                <a:gd name="connsiteY109" fmla="*/ 411089 h 812606"/>
                <a:gd name="connsiteX110" fmla="*/ 8707595 w 12346893"/>
                <a:gd name="connsiteY110" fmla="*/ 449000 h 812606"/>
                <a:gd name="connsiteX111" fmla="*/ 8702022 w 12346893"/>
                <a:gd name="connsiteY111" fmla="*/ 456073 h 812606"/>
                <a:gd name="connsiteX112" fmla="*/ 8667901 w 12346893"/>
                <a:gd name="connsiteY112" fmla="*/ 488902 h 812606"/>
                <a:gd name="connsiteX113" fmla="*/ 8642820 w 12346893"/>
                <a:gd name="connsiteY113" fmla="*/ 515951 h 812606"/>
                <a:gd name="connsiteX114" fmla="*/ 8553759 w 12346893"/>
                <a:gd name="connsiteY114" fmla="*/ 635378 h 812606"/>
                <a:gd name="connsiteX115" fmla="*/ 8590098 w 12346893"/>
                <a:gd name="connsiteY115" fmla="*/ 553928 h 812606"/>
                <a:gd name="connsiteX116" fmla="*/ 8548818 w 12346893"/>
                <a:gd name="connsiteY116" fmla="*/ 583206 h 812606"/>
                <a:gd name="connsiteX117" fmla="*/ 8275246 w 12346893"/>
                <a:gd name="connsiteY117" fmla="*/ 660611 h 812606"/>
                <a:gd name="connsiteX118" fmla="*/ 7904819 w 12346893"/>
                <a:gd name="connsiteY118" fmla="*/ 512015 h 812606"/>
                <a:gd name="connsiteX119" fmla="*/ 7856612 w 12346893"/>
                <a:gd name="connsiteY119" fmla="*/ 464676 h 812606"/>
                <a:gd name="connsiteX120" fmla="*/ 7852299 w 12346893"/>
                <a:gd name="connsiteY120" fmla="*/ 473299 h 812606"/>
                <a:gd name="connsiteX121" fmla="*/ 7842763 w 12346893"/>
                <a:gd name="connsiteY121" fmla="*/ 455635 h 812606"/>
                <a:gd name="connsiteX122" fmla="*/ 7402933 w 12346893"/>
                <a:gd name="connsiteY122" fmla="*/ 168309 h 812606"/>
                <a:gd name="connsiteX123" fmla="*/ 6979871 w 12346893"/>
                <a:gd name="connsiteY123" fmla="*/ 428742 h 812606"/>
                <a:gd name="connsiteX124" fmla="*/ 6979620 w 12346893"/>
                <a:gd name="connsiteY124" fmla="*/ 429151 h 812606"/>
                <a:gd name="connsiteX125" fmla="*/ 6978128 w 12346893"/>
                <a:gd name="connsiteY125" fmla="*/ 432245 h 812606"/>
                <a:gd name="connsiteX126" fmla="*/ 6920597 w 12346893"/>
                <a:gd name="connsiteY126" fmla="*/ 541286 h 812606"/>
                <a:gd name="connsiteX127" fmla="*/ 6928288 w 12346893"/>
                <a:gd name="connsiteY127" fmla="*/ 516102 h 812606"/>
                <a:gd name="connsiteX128" fmla="*/ 6922178 w 12346893"/>
                <a:gd name="connsiteY128" fmla="*/ 525614 h 812606"/>
                <a:gd name="connsiteX129" fmla="*/ 6430427 w 12346893"/>
                <a:gd name="connsiteY129" fmla="*/ 812604 h 812606"/>
                <a:gd name="connsiteX130" fmla="*/ 6059999 w 12346893"/>
                <a:gd name="connsiteY130" fmla="*/ 664008 h 812606"/>
                <a:gd name="connsiteX131" fmla="*/ 6011793 w 12346893"/>
                <a:gd name="connsiteY131" fmla="*/ 616669 h 812606"/>
                <a:gd name="connsiteX132" fmla="*/ 6007479 w 12346893"/>
                <a:gd name="connsiteY132" fmla="*/ 625293 h 812606"/>
                <a:gd name="connsiteX133" fmla="*/ 5997944 w 12346893"/>
                <a:gd name="connsiteY133" fmla="*/ 607628 h 812606"/>
                <a:gd name="connsiteX134" fmla="*/ 5558114 w 12346893"/>
                <a:gd name="connsiteY134" fmla="*/ 320302 h 812606"/>
                <a:gd name="connsiteX135" fmla="*/ 5292505 w 12346893"/>
                <a:gd name="connsiteY135" fmla="*/ 411089 h 812606"/>
                <a:gd name="connsiteX136" fmla="*/ 5247300 w 12346893"/>
                <a:gd name="connsiteY136" fmla="*/ 448999 h 812606"/>
                <a:gd name="connsiteX137" fmla="*/ 5241724 w 12346893"/>
                <a:gd name="connsiteY137" fmla="*/ 456075 h 812606"/>
                <a:gd name="connsiteX138" fmla="*/ 5207594 w 12346893"/>
                <a:gd name="connsiteY138" fmla="*/ 488913 h 812606"/>
                <a:gd name="connsiteX139" fmla="*/ 5129799 w 12346893"/>
                <a:gd name="connsiteY139" fmla="*/ 553930 h 812606"/>
                <a:gd name="connsiteX140" fmla="*/ 5088520 w 12346893"/>
                <a:gd name="connsiteY140" fmla="*/ 583208 h 812606"/>
                <a:gd name="connsiteX141" fmla="*/ 4814948 w 12346893"/>
                <a:gd name="connsiteY141" fmla="*/ 660613 h 812606"/>
                <a:gd name="connsiteX142" fmla="*/ 4444521 w 12346893"/>
                <a:gd name="connsiteY142" fmla="*/ 512017 h 812606"/>
                <a:gd name="connsiteX143" fmla="*/ 4396314 w 12346893"/>
                <a:gd name="connsiteY143" fmla="*/ 464678 h 812606"/>
                <a:gd name="connsiteX144" fmla="*/ 4392001 w 12346893"/>
                <a:gd name="connsiteY144" fmla="*/ 473301 h 812606"/>
                <a:gd name="connsiteX145" fmla="*/ 4382465 w 12346893"/>
                <a:gd name="connsiteY145" fmla="*/ 455637 h 812606"/>
                <a:gd name="connsiteX146" fmla="*/ 3942636 w 12346893"/>
                <a:gd name="connsiteY146" fmla="*/ 168311 h 812606"/>
                <a:gd name="connsiteX147" fmla="*/ 3519574 w 12346893"/>
                <a:gd name="connsiteY147" fmla="*/ 428744 h 812606"/>
                <a:gd name="connsiteX148" fmla="*/ 3477788 w 12346893"/>
                <a:gd name="connsiteY148" fmla="*/ 500852 h 812606"/>
                <a:gd name="connsiteX149" fmla="*/ 3467991 w 12346893"/>
                <a:gd name="connsiteY149" fmla="*/ 516104 h 812606"/>
                <a:gd name="connsiteX150" fmla="*/ 3461880 w 12346893"/>
                <a:gd name="connsiteY150" fmla="*/ 525616 h 812606"/>
                <a:gd name="connsiteX151" fmla="*/ 2970129 w 12346893"/>
                <a:gd name="connsiteY151" fmla="*/ 812606 h 812606"/>
                <a:gd name="connsiteX152" fmla="*/ 2599702 w 12346893"/>
                <a:gd name="connsiteY152" fmla="*/ 664010 h 812606"/>
                <a:gd name="connsiteX153" fmla="*/ 2551495 w 12346893"/>
                <a:gd name="connsiteY153" fmla="*/ 616671 h 812606"/>
                <a:gd name="connsiteX154" fmla="*/ 2547182 w 12346893"/>
                <a:gd name="connsiteY154" fmla="*/ 625295 h 812606"/>
                <a:gd name="connsiteX155" fmla="*/ 2537646 w 12346893"/>
                <a:gd name="connsiteY155" fmla="*/ 607630 h 812606"/>
                <a:gd name="connsiteX156" fmla="*/ 2097817 w 12346893"/>
                <a:gd name="connsiteY156" fmla="*/ 320304 h 812606"/>
                <a:gd name="connsiteX157" fmla="*/ 1832207 w 12346893"/>
                <a:gd name="connsiteY157" fmla="*/ 411091 h 812606"/>
                <a:gd name="connsiteX158" fmla="*/ 1722225 w 12346893"/>
                <a:gd name="connsiteY158" fmla="*/ 515954 h 812606"/>
                <a:gd name="connsiteX159" fmla="*/ 1628223 w 12346893"/>
                <a:gd name="connsiteY159" fmla="*/ 583210 h 812606"/>
                <a:gd name="connsiteX160" fmla="*/ 1354650 w 12346893"/>
                <a:gd name="connsiteY160" fmla="*/ 660615 h 812606"/>
                <a:gd name="connsiteX161" fmla="*/ 984223 w 12346893"/>
                <a:gd name="connsiteY161" fmla="*/ 512019 h 812606"/>
                <a:gd name="connsiteX162" fmla="*/ 936017 w 12346893"/>
                <a:gd name="connsiteY162" fmla="*/ 464680 h 812606"/>
                <a:gd name="connsiteX163" fmla="*/ 931703 w 12346893"/>
                <a:gd name="connsiteY163" fmla="*/ 473303 h 812606"/>
                <a:gd name="connsiteX164" fmla="*/ 922167 w 12346893"/>
                <a:gd name="connsiteY164" fmla="*/ 455639 h 812606"/>
                <a:gd name="connsiteX165" fmla="*/ 482338 w 12346893"/>
                <a:gd name="connsiteY165" fmla="*/ 168313 h 812606"/>
                <a:gd name="connsiteX166" fmla="*/ 59276 w 12346893"/>
                <a:gd name="connsiteY166" fmla="*/ 428746 h 812606"/>
                <a:gd name="connsiteX167" fmla="*/ 59024 w 12346893"/>
                <a:gd name="connsiteY167" fmla="*/ 429155 h 812606"/>
                <a:gd name="connsiteX168" fmla="*/ 30746 w 12346893"/>
                <a:gd name="connsiteY168" fmla="*/ 480219 h 812606"/>
                <a:gd name="connsiteX169" fmla="*/ 1 w 12346893"/>
                <a:gd name="connsiteY169" fmla="*/ 541290 h 812606"/>
                <a:gd name="connsiteX170" fmla="*/ 247794 w 12346893"/>
                <a:gd name="connsiteY170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754768 w 12346891"/>
                <a:gd name="connsiteY59" fmla="*/ 323702 h 812606"/>
                <a:gd name="connsiteX60" fmla="*/ 8779849 w 12346891"/>
                <a:gd name="connsiteY60" fmla="*/ 296653 h 812606"/>
                <a:gd name="connsiteX61" fmla="*/ 8869084 w 12346891"/>
                <a:gd name="connsiteY61" fmla="*/ 159809 h 812606"/>
                <a:gd name="connsiteX62" fmla="*/ 8886594 w 12346891"/>
                <a:gd name="connsiteY62" fmla="*/ 119325 h 812606"/>
                <a:gd name="connsiteX63" fmla="*/ 8868910 w 12346891"/>
                <a:gd name="connsiteY63" fmla="*/ 177226 h 812606"/>
                <a:gd name="connsiteX64" fmla="*/ 8832571 w 12346891"/>
                <a:gd name="connsiteY64" fmla="*/ 258676 h 812606"/>
                <a:gd name="connsiteX65" fmla="*/ 8873851 w 12346891"/>
                <a:gd name="connsiteY65" fmla="*/ 229399 h 812606"/>
                <a:gd name="connsiteX66" fmla="*/ 9147424 w 12346891"/>
                <a:gd name="connsiteY66" fmla="*/ 151993 h 812606"/>
                <a:gd name="connsiteX67" fmla="*/ 9517851 w 12346891"/>
                <a:gd name="connsiteY67" fmla="*/ 300589 h 812606"/>
                <a:gd name="connsiteX68" fmla="*/ 9566057 w 12346891"/>
                <a:gd name="connsiteY68" fmla="*/ 347928 h 812606"/>
                <a:gd name="connsiteX69" fmla="*/ 9570371 w 12346891"/>
                <a:gd name="connsiteY69" fmla="*/ 339305 h 812606"/>
                <a:gd name="connsiteX70" fmla="*/ 9579906 w 12346891"/>
                <a:gd name="connsiteY70" fmla="*/ 356969 h 812606"/>
                <a:gd name="connsiteX71" fmla="*/ 10019736 w 12346891"/>
                <a:gd name="connsiteY71" fmla="*/ 644295 h 812606"/>
                <a:gd name="connsiteX72" fmla="*/ 10442798 w 12346891"/>
                <a:gd name="connsiteY72" fmla="*/ 383862 h 812606"/>
                <a:gd name="connsiteX73" fmla="*/ 10443050 w 12346891"/>
                <a:gd name="connsiteY73" fmla="*/ 383453 h 812606"/>
                <a:gd name="connsiteX74" fmla="*/ 10444542 w 12346891"/>
                <a:gd name="connsiteY74" fmla="*/ 380359 h 812606"/>
                <a:gd name="connsiteX75" fmla="*/ 10471328 w 12346891"/>
                <a:gd name="connsiteY75" fmla="*/ 332389 h 812606"/>
                <a:gd name="connsiteX76" fmla="*/ 10484583 w 12346891"/>
                <a:gd name="connsiteY76" fmla="*/ 311754 h 812606"/>
                <a:gd name="connsiteX77" fmla="*/ 10502072 w 12346891"/>
                <a:gd name="connsiteY77" fmla="*/ 271318 h 812606"/>
                <a:gd name="connsiteX78" fmla="*/ 10494381 w 12346891"/>
                <a:gd name="connsiteY78" fmla="*/ 296502 h 812606"/>
                <a:gd name="connsiteX79" fmla="*/ 10500491 w 12346891"/>
                <a:gd name="connsiteY79" fmla="*/ 286990 h 812606"/>
                <a:gd name="connsiteX80" fmla="*/ 10992243 w 12346891"/>
                <a:gd name="connsiteY80" fmla="*/ 0 h 812606"/>
                <a:gd name="connsiteX81" fmla="*/ 11362670 w 12346891"/>
                <a:gd name="connsiteY81" fmla="*/ 148596 h 812606"/>
                <a:gd name="connsiteX82" fmla="*/ 11410876 w 12346891"/>
                <a:gd name="connsiteY82" fmla="*/ 195935 h 812606"/>
                <a:gd name="connsiteX83" fmla="*/ 11415190 w 12346891"/>
                <a:gd name="connsiteY83" fmla="*/ 187311 h 812606"/>
                <a:gd name="connsiteX84" fmla="*/ 11424726 w 12346891"/>
                <a:gd name="connsiteY84" fmla="*/ 204976 h 812606"/>
                <a:gd name="connsiteX85" fmla="*/ 11864555 w 12346891"/>
                <a:gd name="connsiteY85" fmla="*/ 492302 h 812606"/>
                <a:gd name="connsiteX86" fmla="*/ 12329382 w 12346891"/>
                <a:gd name="connsiteY86" fmla="*/ 159808 h 812606"/>
                <a:gd name="connsiteX87" fmla="*/ 12346891 w 12346891"/>
                <a:gd name="connsiteY87" fmla="*/ 119324 h 812606"/>
                <a:gd name="connsiteX88" fmla="*/ 12329208 w 12346891"/>
                <a:gd name="connsiteY88" fmla="*/ 177225 h 812606"/>
                <a:gd name="connsiteX89" fmla="*/ 11735542 w 12346891"/>
                <a:gd name="connsiteY89" fmla="*/ 660610 h 812606"/>
                <a:gd name="connsiteX90" fmla="*/ 11365115 w 12346891"/>
                <a:gd name="connsiteY90" fmla="*/ 512014 h 812606"/>
                <a:gd name="connsiteX91" fmla="*/ 11316909 w 12346891"/>
                <a:gd name="connsiteY91" fmla="*/ 464675 h 812606"/>
                <a:gd name="connsiteX92" fmla="*/ 11312594 w 12346891"/>
                <a:gd name="connsiteY92" fmla="*/ 473298 h 812606"/>
                <a:gd name="connsiteX93" fmla="*/ 11303059 w 12346891"/>
                <a:gd name="connsiteY93" fmla="*/ 455634 h 812606"/>
                <a:gd name="connsiteX94" fmla="*/ 10863230 w 12346891"/>
                <a:gd name="connsiteY94" fmla="*/ 168308 h 812606"/>
                <a:gd name="connsiteX95" fmla="*/ 10440168 w 12346891"/>
                <a:gd name="connsiteY95" fmla="*/ 428741 h 812606"/>
                <a:gd name="connsiteX96" fmla="*/ 10439916 w 12346891"/>
                <a:gd name="connsiteY96" fmla="*/ 429150 h 812606"/>
                <a:gd name="connsiteX97" fmla="*/ 10438424 w 12346891"/>
                <a:gd name="connsiteY97" fmla="*/ 432244 h 812606"/>
                <a:gd name="connsiteX98" fmla="*/ 10411637 w 12346891"/>
                <a:gd name="connsiteY98" fmla="*/ 480214 h 812606"/>
                <a:gd name="connsiteX99" fmla="*/ 10398383 w 12346891"/>
                <a:gd name="connsiteY99" fmla="*/ 500849 h 812606"/>
                <a:gd name="connsiteX100" fmla="*/ 10380893 w 12346891"/>
                <a:gd name="connsiteY100" fmla="*/ 541285 h 812606"/>
                <a:gd name="connsiteX101" fmla="*/ 10388584 w 12346891"/>
                <a:gd name="connsiteY101" fmla="*/ 516101 h 812606"/>
                <a:gd name="connsiteX102" fmla="*/ 10382475 w 12346891"/>
                <a:gd name="connsiteY102" fmla="*/ 525613 h 812606"/>
                <a:gd name="connsiteX103" fmla="*/ 9890722 w 12346891"/>
                <a:gd name="connsiteY103" fmla="*/ 812603 h 812606"/>
                <a:gd name="connsiteX104" fmla="*/ 9520295 w 12346891"/>
                <a:gd name="connsiteY104" fmla="*/ 664007 h 812606"/>
                <a:gd name="connsiteX105" fmla="*/ 9472089 w 12346891"/>
                <a:gd name="connsiteY105" fmla="*/ 616668 h 812606"/>
                <a:gd name="connsiteX106" fmla="*/ 9467775 w 12346891"/>
                <a:gd name="connsiteY106" fmla="*/ 625292 h 812606"/>
                <a:gd name="connsiteX107" fmla="*/ 9458240 w 12346891"/>
                <a:gd name="connsiteY107" fmla="*/ 607627 h 812606"/>
                <a:gd name="connsiteX108" fmla="*/ 9018411 w 12346891"/>
                <a:gd name="connsiteY108" fmla="*/ 320302 h 812606"/>
                <a:gd name="connsiteX109" fmla="*/ 8752800 w 12346891"/>
                <a:gd name="connsiteY109" fmla="*/ 411089 h 812606"/>
                <a:gd name="connsiteX110" fmla="*/ 8707593 w 12346891"/>
                <a:gd name="connsiteY110" fmla="*/ 449000 h 812606"/>
                <a:gd name="connsiteX111" fmla="*/ 8702020 w 12346891"/>
                <a:gd name="connsiteY111" fmla="*/ 456073 h 812606"/>
                <a:gd name="connsiteX112" fmla="*/ 8667899 w 12346891"/>
                <a:gd name="connsiteY112" fmla="*/ 488902 h 812606"/>
                <a:gd name="connsiteX113" fmla="*/ 8642818 w 12346891"/>
                <a:gd name="connsiteY113" fmla="*/ 515951 h 812606"/>
                <a:gd name="connsiteX114" fmla="*/ 8590096 w 12346891"/>
                <a:gd name="connsiteY114" fmla="*/ 553928 h 812606"/>
                <a:gd name="connsiteX115" fmla="*/ 8548816 w 12346891"/>
                <a:gd name="connsiteY115" fmla="*/ 583206 h 812606"/>
                <a:gd name="connsiteX116" fmla="*/ 8275244 w 12346891"/>
                <a:gd name="connsiteY116" fmla="*/ 660611 h 812606"/>
                <a:gd name="connsiteX117" fmla="*/ 7904817 w 12346891"/>
                <a:gd name="connsiteY117" fmla="*/ 512015 h 812606"/>
                <a:gd name="connsiteX118" fmla="*/ 7856610 w 12346891"/>
                <a:gd name="connsiteY118" fmla="*/ 464676 h 812606"/>
                <a:gd name="connsiteX119" fmla="*/ 7852297 w 12346891"/>
                <a:gd name="connsiteY119" fmla="*/ 473299 h 812606"/>
                <a:gd name="connsiteX120" fmla="*/ 7842761 w 12346891"/>
                <a:gd name="connsiteY120" fmla="*/ 455635 h 812606"/>
                <a:gd name="connsiteX121" fmla="*/ 7402931 w 12346891"/>
                <a:gd name="connsiteY121" fmla="*/ 168309 h 812606"/>
                <a:gd name="connsiteX122" fmla="*/ 6979869 w 12346891"/>
                <a:gd name="connsiteY122" fmla="*/ 428742 h 812606"/>
                <a:gd name="connsiteX123" fmla="*/ 6979618 w 12346891"/>
                <a:gd name="connsiteY123" fmla="*/ 429151 h 812606"/>
                <a:gd name="connsiteX124" fmla="*/ 6978126 w 12346891"/>
                <a:gd name="connsiteY124" fmla="*/ 432245 h 812606"/>
                <a:gd name="connsiteX125" fmla="*/ 6920595 w 12346891"/>
                <a:gd name="connsiteY125" fmla="*/ 541286 h 812606"/>
                <a:gd name="connsiteX126" fmla="*/ 6928286 w 12346891"/>
                <a:gd name="connsiteY126" fmla="*/ 516102 h 812606"/>
                <a:gd name="connsiteX127" fmla="*/ 6922176 w 12346891"/>
                <a:gd name="connsiteY127" fmla="*/ 525614 h 812606"/>
                <a:gd name="connsiteX128" fmla="*/ 6430425 w 12346891"/>
                <a:gd name="connsiteY128" fmla="*/ 812604 h 812606"/>
                <a:gd name="connsiteX129" fmla="*/ 6059997 w 12346891"/>
                <a:gd name="connsiteY129" fmla="*/ 664008 h 812606"/>
                <a:gd name="connsiteX130" fmla="*/ 6011791 w 12346891"/>
                <a:gd name="connsiteY130" fmla="*/ 616669 h 812606"/>
                <a:gd name="connsiteX131" fmla="*/ 6007477 w 12346891"/>
                <a:gd name="connsiteY131" fmla="*/ 625293 h 812606"/>
                <a:gd name="connsiteX132" fmla="*/ 5997942 w 12346891"/>
                <a:gd name="connsiteY132" fmla="*/ 607628 h 812606"/>
                <a:gd name="connsiteX133" fmla="*/ 5558112 w 12346891"/>
                <a:gd name="connsiteY133" fmla="*/ 320302 h 812606"/>
                <a:gd name="connsiteX134" fmla="*/ 5292503 w 12346891"/>
                <a:gd name="connsiteY134" fmla="*/ 411089 h 812606"/>
                <a:gd name="connsiteX135" fmla="*/ 5247298 w 12346891"/>
                <a:gd name="connsiteY135" fmla="*/ 448999 h 812606"/>
                <a:gd name="connsiteX136" fmla="*/ 5241722 w 12346891"/>
                <a:gd name="connsiteY136" fmla="*/ 456075 h 812606"/>
                <a:gd name="connsiteX137" fmla="*/ 5207592 w 12346891"/>
                <a:gd name="connsiteY137" fmla="*/ 488913 h 812606"/>
                <a:gd name="connsiteX138" fmla="*/ 5129797 w 12346891"/>
                <a:gd name="connsiteY138" fmla="*/ 553930 h 812606"/>
                <a:gd name="connsiteX139" fmla="*/ 5088518 w 12346891"/>
                <a:gd name="connsiteY139" fmla="*/ 583208 h 812606"/>
                <a:gd name="connsiteX140" fmla="*/ 4814946 w 12346891"/>
                <a:gd name="connsiteY140" fmla="*/ 660613 h 812606"/>
                <a:gd name="connsiteX141" fmla="*/ 4444519 w 12346891"/>
                <a:gd name="connsiteY141" fmla="*/ 512017 h 812606"/>
                <a:gd name="connsiteX142" fmla="*/ 4396312 w 12346891"/>
                <a:gd name="connsiteY142" fmla="*/ 464678 h 812606"/>
                <a:gd name="connsiteX143" fmla="*/ 4391999 w 12346891"/>
                <a:gd name="connsiteY143" fmla="*/ 473301 h 812606"/>
                <a:gd name="connsiteX144" fmla="*/ 4382463 w 12346891"/>
                <a:gd name="connsiteY144" fmla="*/ 455637 h 812606"/>
                <a:gd name="connsiteX145" fmla="*/ 3942634 w 12346891"/>
                <a:gd name="connsiteY145" fmla="*/ 168311 h 812606"/>
                <a:gd name="connsiteX146" fmla="*/ 3519572 w 12346891"/>
                <a:gd name="connsiteY146" fmla="*/ 428744 h 812606"/>
                <a:gd name="connsiteX147" fmla="*/ 3477786 w 12346891"/>
                <a:gd name="connsiteY147" fmla="*/ 500852 h 812606"/>
                <a:gd name="connsiteX148" fmla="*/ 3467989 w 12346891"/>
                <a:gd name="connsiteY148" fmla="*/ 516104 h 812606"/>
                <a:gd name="connsiteX149" fmla="*/ 3461878 w 12346891"/>
                <a:gd name="connsiteY149" fmla="*/ 525616 h 812606"/>
                <a:gd name="connsiteX150" fmla="*/ 2970127 w 12346891"/>
                <a:gd name="connsiteY150" fmla="*/ 812606 h 812606"/>
                <a:gd name="connsiteX151" fmla="*/ 2599700 w 12346891"/>
                <a:gd name="connsiteY151" fmla="*/ 664010 h 812606"/>
                <a:gd name="connsiteX152" fmla="*/ 2551493 w 12346891"/>
                <a:gd name="connsiteY152" fmla="*/ 616671 h 812606"/>
                <a:gd name="connsiteX153" fmla="*/ 2547180 w 12346891"/>
                <a:gd name="connsiteY153" fmla="*/ 625295 h 812606"/>
                <a:gd name="connsiteX154" fmla="*/ 2537644 w 12346891"/>
                <a:gd name="connsiteY154" fmla="*/ 607630 h 812606"/>
                <a:gd name="connsiteX155" fmla="*/ 2097815 w 12346891"/>
                <a:gd name="connsiteY155" fmla="*/ 320304 h 812606"/>
                <a:gd name="connsiteX156" fmla="*/ 1832205 w 12346891"/>
                <a:gd name="connsiteY156" fmla="*/ 411091 h 812606"/>
                <a:gd name="connsiteX157" fmla="*/ 1722223 w 12346891"/>
                <a:gd name="connsiteY157" fmla="*/ 515954 h 812606"/>
                <a:gd name="connsiteX158" fmla="*/ 1628221 w 12346891"/>
                <a:gd name="connsiteY158" fmla="*/ 583210 h 812606"/>
                <a:gd name="connsiteX159" fmla="*/ 1354648 w 12346891"/>
                <a:gd name="connsiteY159" fmla="*/ 660615 h 812606"/>
                <a:gd name="connsiteX160" fmla="*/ 984221 w 12346891"/>
                <a:gd name="connsiteY160" fmla="*/ 512019 h 812606"/>
                <a:gd name="connsiteX161" fmla="*/ 936015 w 12346891"/>
                <a:gd name="connsiteY161" fmla="*/ 464680 h 812606"/>
                <a:gd name="connsiteX162" fmla="*/ 931701 w 12346891"/>
                <a:gd name="connsiteY162" fmla="*/ 473303 h 812606"/>
                <a:gd name="connsiteX163" fmla="*/ 922165 w 12346891"/>
                <a:gd name="connsiteY163" fmla="*/ 455639 h 812606"/>
                <a:gd name="connsiteX164" fmla="*/ 482336 w 12346891"/>
                <a:gd name="connsiteY164" fmla="*/ 168313 h 812606"/>
                <a:gd name="connsiteX165" fmla="*/ 59274 w 12346891"/>
                <a:gd name="connsiteY165" fmla="*/ 428746 h 812606"/>
                <a:gd name="connsiteX166" fmla="*/ 59022 w 12346891"/>
                <a:gd name="connsiteY166" fmla="*/ 429155 h 812606"/>
                <a:gd name="connsiteX167" fmla="*/ 30744 w 12346891"/>
                <a:gd name="connsiteY167" fmla="*/ 480219 h 812606"/>
                <a:gd name="connsiteX168" fmla="*/ -1 w 12346891"/>
                <a:gd name="connsiteY168" fmla="*/ 541290 h 812606"/>
                <a:gd name="connsiteX169" fmla="*/ 247792 w 12346891"/>
                <a:gd name="connsiteY169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754770 w 12346893"/>
                <a:gd name="connsiteY59" fmla="*/ 323702 h 812606"/>
                <a:gd name="connsiteX60" fmla="*/ 8779851 w 12346893"/>
                <a:gd name="connsiteY60" fmla="*/ 296653 h 812606"/>
                <a:gd name="connsiteX61" fmla="*/ 8869086 w 12346893"/>
                <a:gd name="connsiteY61" fmla="*/ 159809 h 812606"/>
                <a:gd name="connsiteX62" fmla="*/ 8868912 w 12346893"/>
                <a:gd name="connsiteY62" fmla="*/ 177226 h 812606"/>
                <a:gd name="connsiteX63" fmla="*/ 8832573 w 12346893"/>
                <a:gd name="connsiteY63" fmla="*/ 258676 h 812606"/>
                <a:gd name="connsiteX64" fmla="*/ 8873853 w 12346893"/>
                <a:gd name="connsiteY64" fmla="*/ 229399 h 812606"/>
                <a:gd name="connsiteX65" fmla="*/ 9147426 w 12346893"/>
                <a:gd name="connsiteY65" fmla="*/ 151993 h 812606"/>
                <a:gd name="connsiteX66" fmla="*/ 9517853 w 12346893"/>
                <a:gd name="connsiteY66" fmla="*/ 300589 h 812606"/>
                <a:gd name="connsiteX67" fmla="*/ 9566059 w 12346893"/>
                <a:gd name="connsiteY67" fmla="*/ 347928 h 812606"/>
                <a:gd name="connsiteX68" fmla="*/ 9570373 w 12346893"/>
                <a:gd name="connsiteY68" fmla="*/ 339305 h 812606"/>
                <a:gd name="connsiteX69" fmla="*/ 9579908 w 12346893"/>
                <a:gd name="connsiteY69" fmla="*/ 356969 h 812606"/>
                <a:gd name="connsiteX70" fmla="*/ 10019738 w 12346893"/>
                <a:gd name="connsiteY70" fmla="*/ 644295 h 812606"/>
                <a:gd name="connsiteX71" fmla="*/ 10442800 w 12346893"/>
                <a:gd name="connsiteY71" fmla="*/ 383862 h 812606"/>
                <a:gd name="connsiteX72" fmla="*/ 10443052 w 12346893"/>
                <a:gd name="connsiteY72" fmla="*/ 383453 h 812606"/>
                <a:gd name="connsiteX73" fmla="*/ 10444544 w 12346893"/>
                <a:gd name="connsiteY73" fmla="*/ 380359 h 812606"/>
                <a:gd name="connsiteX74" fmla="*/ 10471330 w 12346893"/>
                <a:gd name="connsiteY74" fmla="*/ 332389 h 812606"/>
                <a:gd name="connsiteX75" fmla="*/ 10484585 w 12346893"/>
                <a:gd name="connsiteY75" fmla="*/ 311754 h 812606"/>
                <a:gd name="connsiteX76" fmla="*/ 10502074 w 12346893"/>
                <a:gd name="connsiteY76" fmla="*/ 271318 h 812606"/>
                <a:gd name="connsiteX77" fmla="*/ 10494383 w 12346893"/>
                <a:gd name="connsiteY77" fmla="*/ 296502 h 812606"/>
                <a:gd name="connsiteX78" fmla="*/ 10500493 w 12346893"/>
                <a:gd name="connsiteY78" fmla="*/ 286990 h 812606"/>
                <a:gd name="connsiteX79" fmla="*/ 10992245 w 12346893"/>
                <a:gd name="connsiteY79" fmla="*/ 0 h 812606"/>
                <a:gd name="connsiteX80" fmla="*/ 11362672 w 12346893"/>
                <a:gd name="connsiteY80" fmla="*/ 148596 h 812606"/>
                <a:gd name="connsiteX81" fmla="*/ 11410878 w 12346893"/>
                <a:gd name="connsiteY81" fmla="*/ 195935 h 812606"/>
                <a:gd name="connsiteX82" fmla="*/ 11415192 w 12346893"/>
                <a:gd name="connsiteY82" fmla="*/ 187311 h 812606"/>
                <a:gd name="connsiteX83" fmla="*/ 11424728 w 12346893"/>
                <a:gd name="connsiteY83" fmla="*/ 204976 h 812606"/>
                <a:gd name="connsiteX84" fmla="*/ 11864557 w 12346893"/>
                <a:gd name="connsiteY84" fmla="*/ 492302 h 812606"/>
                <a:gd name="connsiteX85" fmla="*/ 12329384 w 12346893"/>
                <a:gd name="connsiteY85" fmla="*/ 159808 h 812606"/>
                <a:gd name="connsiteX86" fmla="*/ 12346893 w 12346893"/>
                <a:gd name="connsiteY86" fmla="*/ 119324 h 812606"/>
                <a:gd name="connsiteX87" fmla="*/ 12329210 w 12346893"/>
                <a:gd name="connsiteY87" fmla="*/ 177225 h 812606"/>
                <a:gd name="connsiteX88" fmla="*/ 11735544 w 12346893"/>
                <a:gd name="connsiteY88" fmla="*/ 660610 h 812606"/>
                <a:gd name="connsiteX89" fmla="*/ 11365117 w 12346893"/>
                <a:gd name="connsiteY89" fmla="*/ 512014 h 812606"/>
                <a:gd name="connsiteX90" fmla="*/ 11316911 w 12346893"/>
                <a:gd name="connsiteY90" fmla="*/ 464675 h 812606"/>
                <a:gd name="connsiteX91" fmla="*/ 11312596 w 12346893"/>
                <a:gd name="connsiteY91" fmla="*/ 473298 h 812606"/>
                <a:gd name="connsiteX92" fmla="*/ 11303061 w 12346893"/>
                <a:gd name="connsiteY92" fmla="*/ 455634 h 812606"/>
                <a:gd name="connsiteX93" fmla="*/ 10863232 w 12346893"/>
                <a:gd name="connsiteY93" fmla="*/ 168308 h 812606"/>
                <a:gd name="connsiteX94" fmla="*/ 10440170 w 12346893"/>
                <a:gd name="connsiteY94" fmla="*/ 428741 h 812606"/>
                <a:gd name="connsiteX95" fmla="*/ 10439918 w 12346893"/>
                <a:gd name="connsiteY95" fmla="*/ 429150 h 812606"/>
                <a:gd name="connsiteX96" fmla="*/ 10438426 w 12346893"/>
                <a:gd name="connsiteY96" fmla="*/ 432244 h 812606"/>
                <a:gd name="connsiteX97" fmla="*/ 10411639 w 12346893"/>
                <a:gd name="connsiteY97" fmla="*/ 480214 h 812606"/>
                <a:gd name="connsiteX98" fmla="*/ 10398385 w 12346893"/>
                <a:gd name="connsiteY98" fmla="*/ 500849 h 812606"/>
                <a:gd name="connsiteX99" fmla="*/ 10380895 w 12346893"/>
                <a:gd name="connsiteY99" fmla="*/ 541285 h 812606"/>
                <a:gd name="connsiteX100" fmla="*/ 10388586 w 12346893"/>
                <a:gd name="connsiteY100" fmla="*/ 516101 h 812606"/>
                <a:gd name="connsiteX101" fmla="*/ 10382477 w 12346893"/>
                <a:gd name="connsiteY101" fmla="*/ 525613 h 812606"/>
                <a:gd name="connsiteX102" fmla="*/ 9890724 w 12346893"/>
                <a:gd name="connsiteY102" fmla="*/ 812603 h 812606"/>
                <a:gd name="connsiteX103" fmla="*/ 9520297 w 12346893"/>
                <a:gd name="connsiteY103" fmla="*/ 664007 h 812606"/>
                <a:gd name="connsiteX104" fmla="*/ 9472091 w 12346893"/>
                <a:gd name="connsiteY104" fmla="*/ 616668 h 812606"/>
                <a:gd name="connsiteX105" fmla="*/ 9467777 w 12346893"/>
                <a:gd name="connsiteY105" fmla="*/ 625292 h 812606"/>
                <a:gd name="connsiteX106" fmla="*/ 9458242 w 12346893"/>
                <a:gd name="connsiteY106" fmla="*/ 607627 h 812606"/>
                <a:gd name="connsiteX107" fmla="*/ 9018413 w 12346893"/>
                <a:gd name="connsiteY107" fmla="*/ 320302 h 812606"/>
                <a:gd name="connsiteX108" fmla="*/ 8752802 w 12346893"/>
                <a:gd name="connsiteY108" fmla="*/ 411089 h 812606"/>
                <a:gd name="connsiteX109" fmla="*/ 8707595 w 12346893"/>
                <a:gd name="connsiteY109" fmla="*/ 449000 h 812606"/>
                <a:gd name="connsiteX110" fmla="*/ 8702022 w 12346893"/>
                <a:gd name="connsiteY110" fmla="*/ 456073 h 812606"/>
                <a:gd name="connsiteX111" fmla="*/ 8667901 w 12346893"/>
                <a:gd name="connsiteY111" fmla="*/ 488902 h 812606"/>
                <a:gd name="connsiteX112" fmla="*/ 8642820 w 12346893"/>
                <a:gd name="connsiteY112" fmla="*/ 515951 h 812606"/>
                <a:gd name="connsiteX113" fmla="*/ 8590098 w 12346893"/>
                <a:gd name="connsiteY113" fmla="*/ 553928 h 812606"/>
                <a:gd name="connsiteX114" fmla="*/ 8548818 w 12346893"/>
                <a:gd name="connsiteY114" fmla="*/ 583206 h 812606"/>
                <a:gd name="connsiteX115" fmla="*/ 8275246 w 12346893"/>
                <a:gd name="connsiteY115" fmla="*/ 660611 h 812606"/>
                <a:gd name="connsiteX116" fmla="*/ 7904819 w 12346893"/>
                <a:gd name="connsiteY116" fmla="*/ 512015 h 812606"/>
                <a:gd name="connsiteX117" fmla="*/ 7856612 w 12346893"/>
                <a:gd name="connsiteY117" fmla="*/ 464676 h 812606"/>
                <a:gd name="connsiteX118" fmla="*/ 7852299 w 12346893"/>
                <a:gd name="connsiteY118" fmla="*/ 473299 h 812606"/>
                <a:gd name="connsiteX119" fmla="*/ 7842763 w 12346893"/>
                <a:gd name="connsiteY119" fmla="*/ 455635 h 812606"/>
                <a:gd name="connsiteX120" fmla="*/ 7402933 w 12346893"/>
                <a:gd name="connsiteY120" fmla="*/ 168309 h 812606"/>
                <a:gd name="connsiteX121" fmla="*/ 6979871 w 12346893"/>
                <a:gd name="connsiteY121" fmla="*/ 428742 h 812606"/>
                <a:gd name="connsiteX122" fmla="*/ 6979620 w 12346893"/>
                <a:gd name="connsiteY122" fmla="*/ 429151 h 812606"/>
                <a:gd name="connsiteX123" fmla="*/ 6978128 w 12346893"/>
                <a:gd name="connsiteY123" fmla="*/ 432245 h 812606"/>
                <a:gd name="connsiteX124" fmla="*/ 6920597 w 12346893"/>
                <a:gd name="connsiteY124" fmla="*/ 541286 h 812606"/>
                <a:gd name="connsiteX125" fmla="*/ 6928288 w 12346893"/>
                <a:gd name="connsiteY125" fmla="*/ 516102 h 812606"/>
                <a:gd name="connsiteX126" fmla="*/ 6922178 w 12346893"/>
                <a:gd name="connsiteY126" fmla="*/ 525614 h 812606"/>
                <a:gd name="connsiteX127" fmla="*/ 6430427 w 12346893"/>
                <a:gd name="connsiteY127" fmla="*/ 812604 h 812606"/>
                <a:gd name="connsiteX128" fmla="*/ 6059999 w 12346893"/>
                <a:gd name="connsiteY128" fmla="*/ 664008 h 812606"/>
                <a:gd name="connsiteX129" fmla="*/ 6011793 w 12346893"/>
                <a:gd name="connsiteY129" fmla="*/ 616669 h 812606"/>
                <a:gd name="connsiteX130" fmla="*/ 6007479 w 12346893"/>
                <a:gd name="connsiteY130" fmla="*/ 625293 h 812606"/>
                <a:gd name="connsiteX131" fmla="*/ 5997944 w 12346893"/>
                <a:gd name="connsiteY131" fmla="*/ 607628 h 812606"/>
                <a:gd name="connsiteX132" fmla="*/ 5558114 w 12346893"/>
                <a:gd name="connsiteY132" fmla="*/ 320302 h 812606"/>
                <a:gd name="connsiteX133" fmla="*/ 5292505 w 12346893"/>
                <a:gd name="connsiteY133" fmla="*/ 411089 h 812606"/>
                <a:gd name="connsiteX134" fmla="*/ 5247300 w 12346893"/>
                <a:gd name="connsiteY134" fmla="*/ 448999 h 812606"/>
                <a:gd name="connsiteX135" fmla="*/ 5241724 w 12346893"/>
                <a:gd name="connsiteY135" fmla="*/ 456075 h 812606"/>
                <a:gd name="connsiteX136" fmla="*/ 5207594 w 12346893"/>
                <a:gd name="connsiteY136" fmla="*/ 488913 h 812606"/>
                <a:gd name="connsiteX137" fmla="*/ 5129799 w 12346893"/>
                <a:gd name="connsiteY137" fmla="*/ 553930 h 812606"/>
                <a:gd name="connsiteX138" fmla="*/ 5088520 w 12346893"/>
                <a:gd name="connsiteY138" fmla="*/ 583208 h 812606"/>
                <a:gd name="connsiteX139" fmla="*/ 4814948 w 12346893"/>
                <a:gd name="connsiteY139" fmla="*/ 660613 h 812606"/>
                <a:gd name="connsiteX140" fmla="*/ 4444521 w 12346893"/>
                <a:gd name="connsiteY140" fmla="*/ 512017 h 812606"/>
                <a:gd name="connsiteX141" fmla="*/ 4396314 w 12346893"/>
                <a:gd name="connsiteY141" fmla="*/ 464678 h 812606"/>
                <a:gd name="connsiteX142" fmla="*/ 4392001 w 12346893"/>
                <a:gd name="connsiteY142" fmla="*/ 473301 h 812606"/>
                <a:gd name="connsiteX143" fmla="*/ 4382465 w 12346893"/>
                <a:gd name="connsiteY143" fmla="*/ 455637 h 812606"/>
                <a:gd name="connsiteX144" fmla="*/ 3942636 w 12346893"/>
                <a:gd name="connsiteY144" fmla="*/ 168311 h 812606"/>
                <a:gd name="connsiteX145" fmla="*/ 3519574 w 12346893"/>
                <a:gd name="connsiteY145" fmla="*/ 428744 h 812606"/>
                <a:gd name="connsiteX146" fmla="*/ 3477788 w 12346893"/>
                <a:gd name="connsiteY146" fmla="*/ 500852 h 812606"/>
                <a:gd name="connsiteX147" fmla="*/ 3467991 w 12346893"/>
                <a:gd name="connsiteY147" fmla="*/ 516104 h 812606"/>
                <a:gd name="connsiteX148" fmla="*/ 3461880 w 12346893"/>
                <a:gd name="connsiteY148" fmla="*/ 525616 h 812606"/>
                <a:gd name="connsiteX149" fmla="*/ 2970129 w 12346893"/>
                <a:gd name="connsiteY149" fmla="*/ 812606 h 812606"/>
                <a:gd name="connsiteX150" fmla="*/ 2599702 w 12346893"/>
                <a:gd name="connsiteY150" fmla="*/ 664010 h 812606"/>
                <a:gd name="connsiteX151" fmla="*/ 2551495 w 12346893"/>
                <a:gd name="connsiteY151" fmla="*/ 616671 h 812606"/>
                <a:gd name="connsiteX152" fmla="*/ 2547182 w 12346893"/>
                <a:gd name="connsiteY152" fmla="*/ 625295 h 812606"/>
                <a:gd name="connsiteX153" fmla="*/ 2537646 w 12346893"/>
                <a:gd name="connsiteY153" fmla="*/ 607630 h 812606"/>
                <a:gd name="connsiteX154" fmla="*/ 2097817 w 12346893"/>
                <a:gd name="connsiteY154" fmla="*/ 320304 h 812606"/>
                <a:gd name="connsiteX155" fmla="*/ 1832207 w 12346893"/>
                <a:gd name="connsiteY155" fmla="*/ 411091 h 812606"/>
                <a:gd name="connsiteX156" fmla="*/ 1722225 w 12346893"/>
                <a:gd name="connsiteY156" fmla="*/ 515954 h 812606"/>
                <a:gd name="connsiteX157" fmla="*/ 1628223 w 12346893"/>
                <a:gd name="connsiteY157" fmla="*/ 583210 h 812606"/>
                <a:gd name="connsiteX158" fmla="*/ 1354650 w 12346893"/>
                <a:gd name="connsiteY158" fmla="*/ 660615 h 812606"/>
                <a:gd name="connsiteX159" fmla="*/ 984223 w 12346893"/>
                <a:gd name="connsiteY159" fmla="*/ 512019 h 812606"/>
                <a:gd name="connsiteX160" fmla="*/ 936017 w 12346893"/>
                <a:gd name="connsiteY160" fmla="*/ 464680 h 812606"/>
                <a:gd name="connsiteX161" fmla="*/ 931703 w 12346893"/>
                <a:gd name="connsiteY161" fmla="*/ 473303 h 812606"/>
                <a:gd name="connsiteX162" fmla="*/ 922167 w 12346893"/>
                <a:gd name="connsiteY162" fmla="*/ 455639 h 812606"/>
                <a:gd name="connsiteX163" fmla="*/ 482338 w 12346893"/>
                <a:gd name="connsiteY163" fmla="*/ 168313 h 812606"/>
                <a:gd name="connsiteX164" fmla="*/ 59276 w 12346893"/>
                <a:gd name="connsiteY164" fmla="*/ 428746 h 812606"/>
                <a:gd name="connsiteX165" fmla="*/ 59024 w 12346893"/>
                <a:gd name="connsiteY165" fmla="*/ 429155 h 812606"/>
                <a:gd name="connsiteX166" fmla="*/ 30746 w 12346893"/>
                <a:gd name="connsiteY166" fmla="*/ 480219 h 812606"/>
                <a:gd name="connsiteX167" fmla="*/ 1 w 12346893"/>
                <a:gd name="connsiteY167" fmla="*/ 541290 h 812606"/>
                <a:gd name="connsiteX168" fmla="*/ 247794 w 12346893"/>
                <a:gd name="connsiteY168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754768 w 12346891"/>
                <a:gd name="connsiteY59" fmla="*/ 323702 h 812606"/>
                <a:gd name="connsiteX60" fmla="*/ 8779849 w 12346891"/>
                <a:gd name="connsiteY60" fmla="*/ 296653 h 812606"/>
                <a:gd name="connsiteX61" fmla="*/ 8869084 w 12346891"/>
                <a:gd name="connsiteY61" fmla="*/ 159809 h 812606"/>
                <a:gd name="connsiteX62" fmla="*/ 8832571 w 12346891"/>
                <a:gd name="connsiteY62" fmla="*/ 258676 h 812606"/>
                <a:gd name="connsiteX63" fmla="*/ 8873851 w 12346891"/>
                <a:gd name="connsiteY63" fmla="*/ 229399 h 812606"/>
                <a:gd name="connsiteX64" fmla="*/ 9147424 w 12346891"/>
                <a:gd name="connsiteY64" fmla="*/ 151993 h 812606"/>
                <a:gd name="connsiteX65" fmla="*/ 9517851 w 12346891"/>
                <a:gd name="connsiteY65" fmla="*/ 300589 h 812606"/>
                <a:gd name="connsiteX66" fmla="*/ 9566057 w 12346891"/>
                <a:gd name="connsiteY66" fmla="*/ 347928 h 812606"/>
                <a:gd name="connsiteX67" fmla="*/ 9570371 w 12346891"/>
                <a:gd name="connsiteY67" fmla="*/ 339305 h 812606"/>
                <a:gd name="connsiteX68" fmla="*/ 9579906 w 12346891"/>
                <a:gd name="connsiteY68" fmla="*/ 356969 h 812606"/>
                <a:gd name="connsiteX69" fmla="*/ 10019736 w 12346891"/>
                <a:gd name="connsiteY69" fmla="*/ 644295 h 812606"/>
                <a:gd name="connsiteX70" fmla="*/ 10442798 w 12346891"/>
                <a:gd name="connsiteY70" fmla="*/ 383862 h 812606"/>
                <a:gd name="connsiteX71" fmla="*/ 10443050 w 12346891"/>
                <a:gd name="connsiteY71" fmla="*/ 383453 h 812606"/>
                <a:gd name="connsiteX72" fmla="*/ 10444542 w 12346891"/>
                <a:gd name="connsiteY72" fmla="*/ 380359 h 812606"/>
                <a:gd name="connsiteX73" fmla="*/ 10471328 w 12346891"/>
                <a:gd name="connsiteY73" fmla="*/ 332389 h 812606"/>
                <a:gd name="connsiteX74" fmla="*/ 10484583 w 12346891"/>
                <a:gd name="connsiteY74" fmla="*/ 311754 h 812606"/>
                <a:gd name="connsiteX75" fmla="*/ 10502072 w 12346891"/>
                <a:gd name="connsiteY75" fmla="*/ 271318 h 812606"/>
                <a:gd name="connsiteX76" fmla="*/ 10494381 w 12346891"/>
                <a:gd name="connsiteY76" fmla="*/ 296502 h 812606"/>
                <a:gd name="connsiteX77" fmla="*/ 10500491 w 12346891"/>
                <a:gd name="connsiteY77" fmla="*/ 286990 h 812606"/>
                <a:gd name="connsiteX78" fmla="*/ 10992243 w 12346891"/>
                <a:gd name="connsiteY78" fmla="*/ 0 h 812606"/>
                <a:gd name="connsiteX79" fmla="*/ 11362670 w 12346891"/>
                <a:gd name="connsiteY79" fmla="*/ 148596 h 812606"/>
                <a:gd name="connsiteX80" fmla="*/ 11410876 w 12346891"/>
                <a:gd name="connsiteY80" fmla="*/ 195935 h 812606"/>
                <a:gd name="connsiteX81" fmla="*/ 11415190 w 12346891"/>
                <a:gd name="connsiteY81" fmla="*/ 187311 h 812606"/>
                <a:gd name="connsiteX82" fmla="*/ 11424726 w 12346891"/>
                <a:gd name="connsiteY82" fmla="*/ 204976 h 812606"/>
                <a:gd name="connsiteX83" fmla="*/ 11864555 w 12346891"/>
                <a:gd name="connsiteY83" fmla="*/ 492302 h 812606"/>
                <a:gd name="connsiteX84" fmla="*/ 12329382 w 12346891"/>
                <a:gd name="connsiteY84" fmla="*/ 159808 h 812606"/>
                <a:gd name="connsiteX85" fmla="*/ 12346891 w 12346891"/>
                <a:gd name="connsiteY85" fmla="*/ 119324 h 812606"/>
                <a:gd name="connsiteX86" fmla="*/ 12329208 w 12346891"/>
                <a:gd name="connsiteY86" fmla="*/ 177225 h 812606"/>
                <a:gd name="connsiteX87" fmla="*/ 11735542 w 12346891"/>
                <a:gd name="connsiteY87" fmla="*/ 660610 h 812606"/>
                <a:gd name="connsiteX88" fmla="*/ 11365115 w 12346891"/>
                <a:gd name="connsiteY88" fmla="*/ 512014 h 812606"/>
                <a:gd name="connsiteX89" fmla="*/ 11316909 w 12346891"/>
                <a:gd name="connsiteY89" fmla="*/ 464675 h 812606"/>
                <a:gd name="connsiteX90" fmla="*/ 11312594 w 12346891"/>
                <a:gd name="connsiteY90" fmla="*/ 473298 h 812606"/>
                <a:gd name="connsiteX91" fmla="*/ 11303059 w 12346891"/>
                <a:gd name="connsiteY91" fmla="*/ 455634 h 812606"/>
                <a:gd name="connsiteX92" fmla="*/ 10863230 w 12346891"/>
                <a:gd name="connsiteY92" fmla="*/ 168308 h 812606"/>
                <a:gd name="connsiteX93" fmla="*/ 10440168 w 12346891"/>
                <a:gd name="connsiteY93" fmla="*/ 428741 h 812606"/>
                <a:gd name="connsiteX94" fmla="*/ 10439916 w 12346891"/>
                <a:gd name="connsiteY94" fmla="*/ 429150 h 812606"/>
                <a:gd name="connsiteX95" fmla="*/ 10438424 w 12346891"/>
                <a:gd name="connsiteY95" fmla="*/ 432244 h 812606"/>
                <a:gd name="connsiteX96" fmla="*/ 10411637 w 12346891"/>
                <a:gd name="connsiteY96" fmla="*/ 480214 h 812606"/>
                <a:gd name="connsiteX97" fmla="*/ 10398383 w 12346891"/>
                <a:gd name="connsiteY97" fmla="*/ 500849 h 812606"/>
                <a:gd name="connsiteX98" fmla="*/ 10380893 w 12346891"/>
                <a:gd name="connsiteY98" fmla="*/ 541285 h 812606"/>
                <a:gd name="connsiteX99" fmla="*/ 10388584 w 12346891"/>
                <a:gd name="connsiteY99" fmla="*/ 516101 h 812606"/>
                <a:gd name="connsiteX100" fmla="*/ 10382475 w 12346891"/>
                <a:gd name="connsiteY100" fmla="*/ 525613 h 812606"/>
                <a:gd name="connsiteX101" fmla="*/ 9890722 w 12346891"/>
                <a:gd name="connsiteY101" fmla="*/ 812603 h 812606"/>
                <a:gd name="connsiteX102" fmla="*/ 9520295 w 12346891"/>
                <a:gd name="connsiteY102" fmla="*/ 664007 h 812606"/>
                <a:gd name="connsiteX103" fmla="*/ 9472089 w 12346891"/>
                <a:gd name="connsiteY103" fmla="*/ 616668 h 812606"/>
                <a:gd name="connsiteX104" fmla="*/ 9467775 w 12346891"/>
                <a:gd name="connsiteY104" fmla="*/ 625292 h 812606"/>
                <a:gd name="connsiteX105" fmla="*/ 9458240 w 12346891"/>
                <a:gd name="connsiteY105" fmla="*/ 607627 h 812606"/>
                <a:gd name="connsiteX106" fmla="*/ 9018411 w 12346891"/>
                <a:gd name="connsiteY106" fmla="*/ 320302 h 812606"/>
                <a:gd name="connsiteX107" fmla="*/ 8752800 w 12346891"/>
                <a:gd name="connsiteY107" fmla="*/ 411089 h 812606"/>
                <a:gd name="connsiteX108" fmla="*/ 8707593 w 12346891"/>
                <a:gd name="connsiteY108" fmla="*/ 449000 h 812606"/>
                <a:gd name="connsiteX109" fmla="*/ 8702020 w 12346891"/>
                <a:gd name="connsiteY109" fmla="*/ 456073 h 812606"/>
                <a:gd name="connsiteX110" fmla="*/ 8667899 w 12346891"/>
                <a:gd name="connsiteY110" fmla="*/ 488902 h 812606"/>
                <a:gd name="connsiteX111" fmla="*/ 8642818 w 12346891"/>
                <a:gd name="connsiteY111" fmla="*/ 515951 h 812606"/>
                <a:gd name="connsiteX112" fmla="*/ 8590096 w 12346891"/>
                <a:gd name="connsiteY112" fmla="*/ 553928 h 812606"/>
                <a:gd name="connsiteX113" fmla="*/ 8548816 w 12346891"/>
                <a:gd name="connsiteY113" fmla="*/ 583206 h 812606"/>
                <a:gd name="connsiteX114" fmla="*/ 8275244 w 12346891"/>
                <a:gd name="connsiteY114" fmla="*/ 660611 h 812606"/>
                <a:gd name="connsiteX115" fmla="*/ 7904817 w 12346891"/>
                <a:gd name="connsiteY115" fmla="*/ 512015 h 812606"/>
                <a:gd name="connsiteX116" fmla="*/ 7856610 w 12346891"/>
                <a:gd name="connsiteY116" fmla="*/ 464676 h 812606"/>
                <a:gd name="connsiteX117" fmla="*/ 7852297 w 12346891"/>
                <a:gd name="connsiteY117" fmla="*/ 473299 h 812606"/>
                <a:gd name="connsiteX118" fmla="*/ 7842761 w 12346891"/>
                <a:gd name="connsiteY118" fmla="*/ 455635 h 812606"/>
                <a:gd name="connsiteX119" fmla="*/ 7402931 w 12346891"/>
                <a:gd name="connsiteY119" fmla="*/ 168309 h 812606"/>
                <a:gd name="connsiteX120" fmla="*/ 6979869 w 12346891"/>
                <a:gd name="connsiteY120" fmla="*/ 428742 h 812606"/>
                <a:gd name="connsiteX121" fmla="*/ 6979618 w 12346891"/>
                <a:gd name="connsiteY121" fmla="*/ 429151 h 812606"/>
                <a:gd name="connsiteX122" fmla="*/ 6978126 w 12346891"/>
                <a:gd name="connsiteY122" fmla="*/ 432245 h 812606"/>
                <a:gd name="connsiteX123" fmla="*/ 6920595 w 12346891"/>
                <a:gd name="connsiteY123" fmla="*/ 541286 h 812606"/>
                <a:gd name="connsiteX124" fmla="*/ 6928286 w 12346891"/>
                <a:gd name="connsiteY124" fmla="*/ 516102 h 812606"/>
                <a:gd name="connsiteX125" fmla="*/ 6922176 w 12346891"/>
                <a:gd name="connsiteY125" fmla="*/ 525614 h 812606"/>
                <a:gd name="connsiteX126" fmla="*/ 6430425 w 12346891"/>
                <a:gd name="connsiteY126" fmla="*/ 812604 h 812606"/>
                <a:gd name="connsiteX127" fmla="*/ 6059997 w 12346891"/>
                <a:gd name="connsiteY127" fmla="*/ 664008 h 812606"/>
                <a:gd name="connsiteX128" fmla="*/ 6011791 w 12346891"/>
                <a:gd name="connsiteY128" fmla="*/ 616669 h 812606"/>
                <a:gd name="connsiteX129" fmla="*/ 6007477 w 12346891"/>
                <a:gd name="connsiteY129" fmla="*/ 625293 h 812606"/>
                <a:gd name="connsiteX130" fmla="*/ 5997942 w 12346891"/>
                <a:gd name="connsiteY130" fmla="*/ 607628 h 812606"/>
                <a:gd name="connsiteX131" fmla="*/ 5558112 w 12346891"/>
                <a:gd name="connsiteY131" fmla="*/ 320302 h 812606"/>
                <a:gd name="connsiteX132" fmla="*/ 5292503 w 12346891"/>
                <a:gd name="connsiteY132" fmla="*/ 411089 h 812606"/>
                <a:gd name="connsiteX133" fmla="*/ 5247298 w 12346891"/>
                <a:gd name="connsiteY133" fmla="*/ 448999 h 812606"/>
                <a:gd name="connsiteX134" fmla="*/ 5241722 w 12346891"/>
                <a:gd name="connsiteY134" fmla="*/ 456075 h 812606"/>
                <a:gd name="connsiteX135" fmla="*/ 5207592 w 12346891"/>
                <a:gd name="connsiteY135" fmla="*/ 488913 h 812606"/>
                <a:gd name="connsiteX136" fmla="*/ 5129797 w 12346891"/>
                <a:gd name="connsiteY136" fmla="*/ 553930 h 812606"/>
                <a:gd name="connsiteX137" fmla="*/ 5088518 w 12346891"/>
                <a:gd name="connsiteY137" fmla="*/ 583208 h 812606"/>
                <a:gd name="connsiteX138" fmla="*/ 4814946 w 12346891"/>
                <a:gd name="connsiteY138" fmla="*/ 660613 h 812606"/>
                <a:gd name="connsiteX139" fmla="*/ 4444519 w 12346891"/>
                <a:gd name="connsiteY139" fmla="*/ 512017 h 812606"/>
                <a:gd name="connsiteX140" fmla="*/ 4396312 w 12346891"/>
                <a:gd name="connsiteY140" fmla="*/ 464678 h 812606"/>
                <a:gd name="connsiteX141" fmla="*/ 4391999 w 12346891"/>
                <a:gd name="connsiteY141" fmla="*/ 473301 h 812606"/>
                <a:gd name="connsiteX142" fmla="*/ 4382463 w 12346891"/>
                <a:gd name="connsiteY142" fmla="*/ 455637 h 812606"/>
                <a:gd name="connsiteX143" fmla="*/ 3942634 w 12346891"/>
                <a:gd name="connsiteY143" fmla="*/ 168311 h 812606"/>
                <a:gd name="connsiteX144" fmla="*/ 3519572 w 12346891"/>
                <a:gd name="connsiteY144" fmla="*/ 428744 h 812606"/>
                <a:gd name="connsiteX145" fmla="*/ 3477786 w 12346891"/>
                <a:gd name="connsiteY145" fmla="*/ 500852 h 812606"/>
                <a:gd name="connsiteX146" fmla="*/ 3467989 w 12346891"/>
                <a:gd name="connsiteY146" fmla="*/ 516104 h 812606"/>
                <a:gd name="connsiteX147" fmla="*/ 3461878 w 12346891"/>
                <a:gd name="connsiteY147" fmla="*/ 525616 h 812606"/>
                <a:gd name="connsiteX148" fmla="*/ 2970127 w 12346891"/>
                <a:gd name="connsiteY148" fmla="*/ 812606 h 812606"/>
                <a:gd name="connsiteX149" fmla="*/ 2599700 w 12346891"/>
                <a:gd name="connsiteY149" fmla="*/ 664010 h 812606"/>
                <a:gd name="connsiteX150" fmla="*/ 2551493 w 12346891"/>
                <a:gd name="connsiteY150" fmla="*/ 616671 h 812606"/>
                <a:gd name="connsiteX151" fmla="*/ 2547180 w 12346891"/>
                <a:gd name="connsiteY151" fmla="*/ 625295 h 812606"/>
                <a:gd name="connsiteX152" fmla="*/ 2537644 w 12346891"/>
                <a:gd name="connsiteY152" fmla="*/ 607630 h 812606"/>
                <a:gd name="connsiteX153" fmla="*/ 2097815 w 12346891"/>
                <a:gd name="connsiteY153" fmla="*/ 320304 h 812606"/>
                <a:gd name="connsiteX154" fmla="*/ 1832205 w 12346891"/>
                <a:gd name="connsiteY154" fmla="*/ 411091 h 812606"/>
                <a:gd name="connsiteX155" fmla="*/ 1722223 w 12346891"/>
                <a:gd name="connsiteY155" fmla="*/ 515954 h 812606"/>
                <a:gd name="connsiteX156" fmla="*/ 1628221 w 12346891"/>
                <a:gd name="connsiteY156" fmla="*/ 583210 h 812606"/>
                <a:gd name="connsiteX157" fmla="*/ 1354648 w 12346891"/>
                <a:gd name="connsiteY157" fmla="*/ 660615 h 812606"/>
                <a:gd name="connsiteX158" fmla="*/ 984221 w 12346891"/>
                <a:gd name="connsiteY158" fmla="*/ 512019 h 812606"/>
                <a:gd name="connsiteX159" fmla="*/ 936015 w 12346891"/>
                <a:gd name="connsiteY159" fmla="*/ 464680 h 812606"/>
                <a:gd name="connsiteX160" fmla="*/ 931701 w 12346891"/>
                <a:gd name="connsiteY160" fmla="*/ 473303 h 812606"/>
                <a:gd name="connsiteX161" fmla="*/ 922165 w 12346891"/>
                <a:gd name="connsiteY161" fmla="*/ 455639 h 812606"/>
                <a:gd name="connsiteX162" fmla="*/ 482336 w 12346891"/>
                <a:gd name="connsiteY162" fmla="*/ 168313 h 812606"/>
                <a:gd name="connsiteX163" fmla="*/ 59274 w 12346891"/>
                <a:gd name="connsiteY163" fmla="*/ 428746 h 812606"/>
                <a:gd name="connsiteX164" fmla="*/ 59022 w 12346891"/>
                <a:gd name="connsiteY164" fmla="*/ 429155 h 812606"/>
                <a:gd name="connsiteX165" fmla="*/ 30744 w 12346891"/>
                <a:gd name="connsiteY165" fmla="*/ 480219 h 812606"/>
                <a:gd name="connsiteX166" fmla="*/ -1 w 12346891"/>
                <a:gd name="connsiteY166" fmla="*/ 541290 h 812606"/>
                <a:gd name="connsiteX167" fmla="*/ 247792 w 12346891"/>
                <a:gd name="connsiteY167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754770 w 12346893"/>
                <a:gd name="connsiteY59" fmla="*/ 323702 h 812606"/>
                <a:gd name="connsiteX60" fmla="*/ 8779851 w 12346893"/>
                <a:gd name="connsiteY60" fmla="*/ 296653 h 812606"/>
                <a:gd name="connsiteX61" fmla="*/ 8832573 w 12346893"/>
                <a:gd name="connsiteY61" fmla="*/ 258676 h 812606"/>
                <a:gd name="connsiteX62" fmla="*/ 8873853 w 12346893"/>
                <a:gd name="connsiteY62" fmla="*/ 229399 h 812606"/>
                <a:gd name="connsiteX63" fmla="*/ 9147426 w 12346893"/>
                <a:gd name="connsiteY63" fmla="*/ 151993 h 812606"/>
                <a:gd name="connsiteX64" fmla="*/ 9517853 w 12346893"/>
                <a:gd name="connsiteY64" fmla="*/ 300589 h 812606"/>
                <a:gd name="connsiteX65" fmla="*/ 9566059 w 12346893"/>
                <a:gd name="connsiteY65" fmla="*/ 347928 h 812606"/>
                <a:gd name="connsiteX66" fmla="*/ 9570373 w 12346893"/>
                <a:gd name="connsiteY66" fmla="*/ 339305 h 812606"/>
                <a:gd name="connsiteX67" fmla="*/ 9579908 w 12346893"/>
                <a:gd name="connsiteY67" fmla="*/ 356969 h 812606"/>
                <a:gd name="connsiteX68" fmla="*/ 10019738 w 12346893"/>
                <a:gd name="connsiteY68" fmla="*/ 644295 h 812606"/>
                <a:gd name="connsiteX69" fmla="*/ 10442800 w 12346893"/>
                <a:gd name="connsiteY69" fmla="*/ 383862 h 812606"/>
                <a:gd name="connsiteX70" fmla="*/ 10443052 w 12346893"/>
                <a:gd name="connsiteY70" fmla="*/ 383453 h 812606"/>
                <a:gd name="connsiteX71" fmla="*/ 10444544 w 12346893"/>
                <a:gd name="connsiteY71" fmla="*/ 380359 h 812606"/>
                <a:gd name="connsiteX72" fmla="*/ 10471330 w 12346893"/>
                <a:gd name="connsiteY72" fmla="*/ 332389 h 812606"/>
                <a:gd name="connsiteX73" fmla="*/ 10484585 w 12346893"/>
                <a:gd name="connsiteY73" fmla="*/ 311754 h 812606"/>
                <a:gd name="connsiteX74" fmla="*/ 10502074 w 12346893"/>
                <a:gd name="connsiteY74" fmla="*/ 271318 h 812606"/>
                <a:gd name="connsiteX75" fmla="*/ 10494383 w 12346893"/>
                <a:gd name="connsiteY75" fmla="*/ 296502 h 812606"/>
                <a:gd name="connsiteX76" fmla="*/ 10500493 w 12346893"/>
                <a:gd name="connsiteY76" fmla="*/ 286990 h 812606"/>
                <a:gd name="connsiteX77" fmla="*/ 10992245 w 12346893"/>
                <a:gd name="connsiteY77" fmla="*/ 0 h 812606"/>
                <a:gd name="connsiteX78" fmla="*/ 11362672 w 12346893"/>
                <a:gd name="connsiteY78" fmla="*/ 148596 h 812606"/>
                <a:gd name="connsiteX79" fmla="*/ 11410878 w 12346893"/>
                <a:gd name="connsiteY79" fmla="*/ 195935 h 812606"/>
                <a:gd name="connsiteX80" fmla="*/ 11415192 w 12346893"/>
                <a:gd name="connsiteY80" fmla="*/ 187311 h 812606"/>
                <a:gd name="connsiteX81" fmla="*/ 11424728 w 12346893"/>
                <a:gd name="connsiteY81" fmla="*/ 204976 h 812606"/>
                <a:gd name="connsiteX82" fmla="*/ 11864557 w 12346893"/>
                <a:gd name="connsiteY82" fmla="*/ 492302 h 812606"/>
                <a:gd name="connsiteX83" fmla="*/ 12329384 w 12346893"/>
                <a:gd name="connsiteY83" fmla="*/ 159808 h 812606"/>
                <a:gd name="connsiteX84" fmla="*/ 12346893 w 12346893"/>
                <a:gd name="connsiteY84" fmla="*/ 119324 h 812606"/>
                <a:gd name="connsiteX85" fmla="*/ 12329210 w 12346893"/>
                <a:gd name="connsiteY85" fmla="*/ 177225 h 812606"/>
                <a:gd name="connsiteX86" fmla="*/ 11735544 w 12346893"/>
                <a:gd name="connsiteY86" fmla="*/ 660610 h 812606"/>
                <a:gd name="connsiteX87" fmla="*/ 11365117 w 12346893"/>
                <a:gd name="connsiteY87" fmla="*/ 512014 h 812606"/>
                <a:gd name="connsiteX88" fmla="*/ 11316911 w 12346893"/>
                <a:gd name="connsiteY88" fmla="*/ 464675 h 812606"/>
                <a:gd name="connsiteX89" fmla="*/ 11312596 w 12346893"/>
                <a:gd name="connsiteY89" fmla="*/ 473298 h 812606"/>
                <a:gd name="connsiteX90" fmla="*/ 11303061 w 12346893"/>
                <a:gd name="connsiteY90" fmla="*/ 455634 h 812606"/>
                <a:gd name="connsiteX91" fmla="*/ 10863232 w 12346893"/>
                <a:gd name="connsiteY91" fmla="*/ 168308 h 812606"/>
                <a:gd name="connsiteX92" fmla="*/ 10440170 w 12346893"/>
                <a:gd name="connsiteY92" fmla="*/ 428741 h 812606"/>
                <a:gd name="connsiteX93" fmla="*/ 10439918 w 12346893"/>
                <a:gd name="connsiteY93" fmla="*/ 429150 h 812606"/>
                <a:gd name="connsiteX94" fmla="*/ 10438426 w 12346893"/>
                <a:gd name="connsiteY94" fmla="*/ 432244 h 812606"/>
                <a:gd name="connsiteX95" fmla="*/ 10411639 w 12346893"/>
                <a:gd name="connsiteY95" fmla="*/ 480214 h 812606"/>
                <a:gd name="connsiteX96" fmla="*/ 10398385 w 12346893"/>
                <a:gd name="connsiteY96" fmla="*/ 500849 h 812606"/>
                <a:gd name="connsiteX97" fmla="*/ 10380895 w 12346893"/>
                <a:gd name="connsiteY97" fmla="*/ 541285 h 812606"/>
                <a:gd name="connsiteX98" fmla="*/ 10388586 w 12346893"/>
                <a:gd name="connsiteY98" fmla="*/ 516101 h 812606"/>
                <a:gd name="connsiteX99" fmla="*/ 10382477 w 12346893"/>
                <a:gd name="connsiteY99" fmla="*/ 525613 h 812606"/>
                <a:gd name="connsiteX100" fmla="*/ 9890724 w 12346893"/>
                <a:gd name="connsiteY100" fmla="*/ 812603 h 812606"/>
                <a:gd name="connsiteX101" fmla="*/ 9520297 w 12346893"/>
                <a:gd name="connsiteY101" fmla="*/ 664007 h 812606"/>
                <a:gd name="connsiteX102" fmla="*/ 9472091 w 12346893"/>
                <a:gd name="connsiteY102" fmla="*/ 616668 h 812606"/>
                <a:gd name="connsiteX103" fmla="*/ 9467777 w 12346893"/>
                <a:gd name="connsiteY103" fmla="*/ 625292 h 812606"/>
                <a:gd name="connsiteX104" fmla="*/ 9458242 w 12346893"/>
                <a:gd name="connsiteY104" fmla="*/ 607627 h 812606"/>
                <a:gd name="connsiteX105" fmla="*/ 9018413 w 12346893"/>
                <a:gd name="connsiteY105" fmla="*/ 320302 h 812606"/>
                <a:gd name="connsiteX106" fmla="*/ 8752802 w 12346893"/>
                <a:gd name="connsiteY106" fmla="*/ 411089 h 812606"/>
                <a:gd name="connsiteX107" fmla="*/ 8707595 w 12346893"/>
                <a:gd name="connsiteY107" fmla="*/ 449000 h 812606"/>
                <a:gd name="connsiteX108" fmla="*/ 8702022 w 12346893"/>
                <a:gd name="connsiteY108" fmla="*/ 456073 h 812606"/>
                <a:gd name="connsiteX109" fmla="*/ 8667901 w 12346893"/>
                <a:gd name="connsiteY109" fmla="*/ 488902 h 812606"/>
                <a:gd name="connsiteX110" fmla="*/ 8642820 w 12346893"/>
                <a:gd name="connsiteY110" fmla="*/ 515951 h 812606"/>
                <a:gd name="connsiteX111" fmla="*/ 8590098 w 12346893"/>
                <a:gd name="connsiteY111" fmla="*/ 553928 h 812606"/>
                <a:gd name="connsiteX112" fmla="*/ 8548818 w 12346893"/>
                <a:gd name="connsiteY112" fmla="*/ 583206 h 812606"/>
                <a:gd name="connsiteX113" fmla="*/ 8275246 w 12346893"/>
                <a:gd name="connsiteY113" fmla="*/ 660611 h 812606"/>
                <a:gd name="connsiteX114" fmla="*/ 7904819 w 12346893"/>
                <a:gd name="connsiteY114" fmla="*/ 512015 h 812606"/>
                <a:gd name="connsiteX115" fmla="*/ 7856612 w 12346893"/>
                <a:gd name="connsiteY115" fmla="*/ 464676 h 812606"/>
                <a:gd name="connsiteX116" fmla="*/ 7852299 w 12346893"/>
                <a:gd name="connsiteY116" fmla="*/ 473299 h 812606"/>
                <a:gd name="connsiteX117" fmla="*/ 7842763 w 12346893"/>
                <a:gd name="connsiteY117" fmla="*/ 455635 h 812606"/>
                <a:gd name="connsiteX118" fmla="*/ 7402933 w 12346893"/>
                <a:gd name="connsiteY118" fmla="*/ 168309 h 812606"/>
                <a:gd name="connsiteX119" fmla="*/ 6979871 w 12346893"/>
                <a:gd name="connsiteY119" fmla="*/ 428742 h 812606"/>
                <a:gd name="connsiteX120" fmla="*/ 6979620 w 12346893"/>
                <a:gd name="connsiteY120" fmla="*/ 429151 h 812606"/>
                <a:gd name="connsiteX121" fmla="*/ 6978128 w 12346893"/>
                <a:gd name="connsiteY121" fmla="*/ 432245 h 812606"/>
                <a:gd name="connsiteX122" fmla="*/ 6920597 w 12346893"/>
                <a:gd name="connsiteY122" fmla="*/ 541286 h 812606"/>
                <a:gd name="connsiteX123" fmla="*/ 6928288 w 12346893"/>
                <a:gd name="connsiteY123" fmla="*/ 516102 h 812606"/>
                <a:gd name="connsiteX124" fmla="*/ 6922178 w 12346893"/>
                <a:gd name="connsiteY124" fmla="*/ 525614 h 812606"/>
                <a:gd name="connsiteX125" fmla="*/ 6430427 w 12346893"/>
                <a:gd name="connsiteY125" fmla="*/ 812604 h 812606"/>
                <a:gd name="connsiteX126" fmla="*/ 6059999 w 12346893"/>
                <a:gd name="connsiteY126" fmla="*/ 664008 h 812606"/>
                <a:gd name="connsiteX127" fmla="*/ 6011793 w 12346893"/>
                <a:gd name="connsiteY127" fmla="*/ 616669 h 812606"/>
                <a:gd name="connsiteX128" fmla="*/ 6007479 w 12346893"/>
                <a:gd name="connsiteY128" fmla="*/ 625293 h 812606"/>
                <a:gd name="connsiteX129" fmla="*/ 5997944 w 12346893"/>
                <a:gd name="connsiteY129" fmla="*/ 607628 h 812606"/>
                <a:gd name="connsiteX130" fmla="*/ 5558114 w 12346893"/>
                <a:gd name="connsiteY130" fmla="*/ 320302 h 812606"/>
                <a:gd name="connsiteX131" fmla="*/ 5292505 w 12346893"/>
                <a:gd name="connsiteY131" fmla="*/ 411089 h 812606"/>
                <a:gd name="connsiteX132" fmla="*/ 5247300 w 12346893"/>
                <a:gd name="connsiteY132" fmla="*/ 448999 h 812606"/>
                <a:gd name="connsiteX133" fmla="*/ 5241724 w 12346893"/>
                <a:gd name="connsiteY133" fmla="*/ 456075 h 812606"/>
                <a:gd name="connsiteX134" fmla="*/ 5207594 w 12346893"/>
                <a:gd name="connsiteY134" fmla="*/ 488913 h 812606"/>
                <a:gd name="connsiteX135" fmla="*/ 5129799 w 12346893"/>
                <a:gd name="connsiteY135" fmla="*/ 553930 h 812606"/>
                <a:gd name="connsiteX136" fmla="*/ 5088520 w 12346893"/>
                <a:gd name="connsiteY136" fmla="*/ 583208 h 812606"/>
                <a:gd name="connsiteX137" fmla="*/ 4814948 w 12346893"/>
                <a:gd name="connsiteY137" fmla="*/ 660613 h 812606"/>
                <a:gd name="connsiteX138" fmla="*/ 4444521 w 12346893"/>
                <a:gd name="connsiteY138" fmla="*/ 512017 h 812606"/>
                <a:gd name="connsiteX139" fmla="*/ 4396314 w 12346893"/>
                <a:gd name="connsiteY139" fmla="*/ 464678 h 812606"/>
                <a:gd name="connsiteX140" fmla="*/ 4392001 w 12346893"/>
                <a:gd name="connsiteY140" fmla="*/ 473301 h 812606"/>
                <a:gd name="connsiteX141" fmla="*/ 4382465 w 12346893"/>
                <a:gd name="connsiteY141" fmla="*/ 455637 h 812606"/>
                <a:gd name="connsiteX142" fmla="*/ 3942636 w 12346893"/>
                <a:gd name="connsiteY142" fmla="*/ 168311 h 812606"/>
                <a:gd name="connsiteX143" fmla="*/ 3519574 w 12346893"/>
                <a:gd name="connsiteY143" fmla="*/ 428744 h 812606"/>
                <a:gd name="connsiteX144" fmla="*/ 3477788 w 12346893"/>
                <a:gd name="connsiteY144" fmla="*/ 500852 h 812606"/>
                <a:gd name="connsiteX145" fmla="*/ 3467991 w 12346893"/>
                <a:gd name="connsiteY145" fmla="*/ 516104 h 812606"/>
                <a:gd name="connsiteX146" fmla="*/ 3461880 w 12346893"/>
                <a:gd name="connsiteY146" fmla="*/ 525616 h 812606"/>
                <a:gd name="connsiteX147" fmla="*/ 2970129 w 12346893"/>
                <a:gd name="connsiteY147" fmla="*/ 812606 h 812606"/>
                <a:gd name="connsiteX148" fmla="*/ 2599702 w 12346893"/>
                <a:gd name="connsiteY148" fmla="*/ 664010 h 812606"/>
                <a:gd name="connsiteX149" fmla="*/ 2551495 w 12346893"/>
                <a:gd name="connsiteY149" fmla="*/ 616671 h 812606"/>
                <a:gd name="connsiteX150" fmla="*/ 2547182 w 12346893"/>
                <a:gd name="connsiteY150" fmla="*/ 625295 h 812606"/>
                <a:gd name="connsiteX151" fmla="*/ 2537646 w 12346893"/>
                <a:gd name="connsiteY151" fmla="*/ 607630 h 812606"/>
                <a:gd name="connsiteX152" fmla="*/ 2097817 w 12346893"/>
                <a:gd name="connsiteY152" fmla="*/ 320304 h 812606"/>
                <a:gd name="connsiteX153" fmla="*/ 1832207 w 12346893"/>
                <a:gd name="connsiteY153" fmla="*/ 411091 h 812606"/>
                <a:gd name="connsiteX154" fmla="*/ 1722225 w 12346893"/>
                <a:gd name="connsiteY154" fmla="*/ 515954 h 812606"/>
                <a:gd name="connsiteX155" fmla="*/ 1628223 w 12346893"/>
                <a:gd name="connsiteY155" fmla="*/ 583210 h 812606"/>
                <a:gd name="connsiteX156" fmla="*/ 1354650 w 12346893"/>
                <a:gd name="connsiteY156" fmla="*/ 660615 h 812606"/>
                <a:gd name="connsiteX157" fmla="*/ 984223 w 12346893"/>
                <a:gd name="connsiteY157" fmla="*/ 512019 h 812606"/>
                <a:gd name="connsiteX158" fmla="*/ 936017 w 12346893"/>
                <a:gd name="connsiteY158" fmla="*/ 464680 h 812606"/>
                <a:gd name="connsiteX159" fmla="*/ 931703 w 12346893"/>
                <a:gd name="connsiteY159" fmla="*/ 473303 h 812606"/>
                <a:gd name="connsiteX160" fmla="*/ 922167 w 12346893"/>
                <a:gd name="connsiteY160" fmla="*/ 455639 h 812606"/>
                <a:gd name="connsiteX161" fmla="*/ 482338 w 12346893"/>
                <a:gd name="connsiteY161" fmla="*/ 168313 h 812606"/>
                <a:gd name="connsiteX162" fmla="*/ 59276 w 12346893"/>
                <a:gd name="connsiteY162" fmla="*/ 428746 h 812606"/>
                <a:gd name="connsiteX163" fmla="*/ 59024 w 12346893"/>
                <a:gd name="connsiteY163" fmla="*/ 429155 h 812606"/>
                <a:gd name="connsiteX164" fmla="*/ 30746 w 12346893"/>
                <a:gd name="connsiteY164" fmla="*/ 480219 h 812606"/>
                <a:gd name="connsiteX165" fmla="*/ 1 w 12346893"/>
                <a:gd name="connsiteY165" fmla="*/ 541290 h 812606"/>
                <a:gd name="connsiteX166" fmla="*/ 247794 w 12346893"/>
                <a:gd name="connsiteY166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754768 w 12346891"/>
                <a:gd name="connsiteY59" fmla="*/ 323702 h 812606"/>
                <a:gd name="connsiteX60" fmla="*/ 8832571 w 12346891"/>
                <a:gd name="connsiteY60" fmla="*/ 258676 h 812606"/>
                <a:gd name="connsiteX61" fmla="*/ 8873851 w 12346891"/>
                <a:gd name="connsiteY61" fmla="*/ 229399 h 812606"/>
                <a:gd name="connsiteX62" fmla="*/ 9147424 w 12346891"/>
                <a:gd name="connsiteY62" fmla="*/ 151993 h 812606"/>
                <a:gd name="connsiteX63" fmla="*/ 9517851 w 12346891"/>
                <a:gd name="connsiteY63" fmla="*/ 300589 h 812606"/>
                <a:gd name="connsiteX64" fmla="*/ 9566057 w 12346891"/>
                <a:gd name="connsiteY64" fmla="*/ 347928 h 812606"/>
                <a:gd name="connsiteX65" fmla="*/ 9570371 w 12346891"/>
                <a:gd name="connsiteY65" fmla="*/ 339305 h 812606"/>
                <a:gd name="connsiteX66" fmla="*/ 9579906 w 12346891"/>
                <a:gd name="connsiteY66" fmla="*/ 356969 h 812606"/>
                <a:gd name="connsiteX67" fmla="*/ 10019736 w 12346891"/>
                <a:gd name="connsiteY67" fmla="*/ 644295 h 812606"/>
                <a:gd name="connsiteX68" fmla="*/ 10442798 w 12346891"/>
                <a:gd name="connsiteY68" fmla="*/ 383862 h 812606"/>
                <a:gd name="connsiteX69" fmla="*/ 10443050 w 12346891"/>
                <a:gd name="connsiteY69" fmla="*/ 383453 h 812606"/>
                <a:gd name="connsiteX70" fmla="*/ 10444542 w 12346891"/>
                <a:gd name="connsiteY70" fmla="*/ 380359 h 812606"/>
                <a:gd name="connsiteX71" fmla="*/ 10471328 w 12346891"/>
                <a:gd name="connsiteY71" fmla="*/ 332389 h 812606"/>
                <a:gd name="connsiteX72" fmla="*/ 10484583 w 12346891"/>
                <a:gd name="connsiteY72" fmla="*/ 311754 h 812606"/>
                <a:gd name="connsiteX73" fmla="*/ 10502072 w 12346891"/>
                <a:gd name="connsiteY73" fmla="*/ 271318 h 812606"/>
                <a:gd name="connsiteX74" fmla="*/ 10494381 w 12346891"/>
                <a:gd name="connsiteY74" fmla="*/ 296502 h 812606"/>
                <a:gd name="connsiteX75" fmla="*/ 10500491 w 12346891"/>
                <a:gd name="connsiteY75" fmla="*/ 286990 h 812606"/>
                <a:gd name="connsiteX76" fmla="*/ 10992243 w 12346891"/>
                <a:gd name="connsiteY76" fmla="*/ 0 h 812606"/>
                <a:gd name="connsiteX77" fmla="*/ 11362670 w 12346891"/>
                <a:gd name="connsiteY77" fmla="*/ 148596 h 812606"/>
                <a:gd name="connsiteX78" fmla="*/ 11410876 w 12346891"/>
                <a:gd name="connsiteY78" fmla="*/ 195935 h 812606"/>
                <a:gd name="connsiteX79" fmla="*/ 11415190 w 12346891"/>
                <a:gd name="connsiteY79" fmla="*/ 187311 h 812606"/>
                <a:gd name="connsiteX80" fmla="*/ 11424726 w 12346891"/>
                <a:gd name="connsiteY80" fmla="*/ 204976 h 812606"/>
                <a:gd name="connsiteX81" fmla="*/ 11864555 w 12346891"/>
                <a:gd name="connsiteY81" fmla="*/ 492302 h 812606"/>
                <a:gd name="connsiteX82" fmla="*/ 12329382 w 12346891"/>
                <a:gd name="connsiteY82" fmla="*/ 159808 h 812606"/>
                <a:gd name="connsiteX83" fmla="*/ 12346891 w 12346891"/>
                <a:gd name="connsiteY83" fmla="*/ 119324 h 812606"/>
                <a:gd name="connsiteX84" fmla="*/ 12329208 w 12346891"/>
                <a:gd name="connsiteY84" fmla="*/ 177225 h 812606"/>
                <a:gd name="connsiteX85" fmla="*/ 11735542 w 12346891"/>
                <a:gd name="connsiteY85" fmla="*/ 660610 h 812606"/>
                <a:gd name="connsiteX86" fmla="*/ 11365115 w 12346891"/>
                <a:gd name="connsiteY86" fmla="*/ 512014 h 812606"/>
                <a:gd name="connsiteX87" fmla="*/ 11316909 w 12346891"/>
                <a:gd name="connsiteY87" fmla="*/ 464675 h 812606"/>
                <a:gd name="connsiteX88" fmla="*/ 11312594 w 12346891"/>
                <a:gd name="connsiteY88" fmla="*/ 473298 h 812606"/>
                <a:gd name="connsiteX89" fmla="*/ 11303059 w 12346891"/>
                <a:gd name="connsiteY89" fmla="*/ 455634 h 812606"/>
                <a:gd name="connsiteX90" fmla="*/ 10863230 w 12346891"/>
                <a:gd name="connsiteY90" fmla="*/ 168308 h 812606"/>
                <a:gd name="connsiteX91" fmla="*/ 10440168 w 12346891"/>
                <a:gd name="connsiteY91" fmla="*/ 428741 h 812606"/>
                <a:gd name="connsiteX92" fmla="*/ 10439916 w 12346891"/>
                <a:gd name="connsiteY92" fmla="*/ 429150 h 812606"/>
                <a:gd name="connsiteX93" fmla="*/ 10438424 w 12346891"/>
                <a:gd name="connsiteY93" fmla="*/ 432244 h 812606"/>
                <a:gd name="connsiteX94" fmla="*/ 10411637 w 12346891"/>
                <a:gd name="connsiteY94" fmla="*/ 480214 h 812606"/>
                <a:gd name="connsiteX95" fmla="*/ 10398383 w 12346891"/>
                <a:gd name="connsiteY95" fmla="*/ 500849 h 812606"/>
                <a:gd name="connsiteX96" fmla="*/ 10380893 w 12346891"/>
                <a:gd name="connsiteY96" fmla="*/ 541285 h 812606"/>
                <a:gd name="connsiteX97" fmla="*/ 10388584 w 12346891"/>
                <a:gd name="connsiteY97" fmla="*/ 516101 h 812606"/>
                <a:gd name="connsiteX98" fmla="*/ 10382475 w 12346891"/>
                <a:gd name="connsiteY98" fmla="*/ 525613 h 812606"/>
                <a:gd name="connsiteX99" fmla="*/ 9890722 w 12346891"/>
                <a:gd name="connsiteY99" fmla="*/ 812603 h 812606"/>
                <a:gd name="connsiteX100" fmla="*/ 9520295 w 12346891"/>
                <a:gd name="connsiteY100" fmla="*/ 664007 h 812606"/>
                <a:gd name="connsiteX101" fmla="*/ 9472089 w 12346891"/>
                <a:gd name="connsiteY101" fmla="*/ 616668 h 812606"/>
                <a:gd name="connsiteX102" fmla="*/ 9467775 w 12346891"/>
                <a:gd name="connsiteY102" fmla="*/ 625292 h 812606"/>
                <a:gd name="connsiteX103" fmla="*/ 9458240 w 12346891"/>
                <a:gd name="connsiteY103" fmla="*/ 607627 h 812606"/>
                <a:gd name="connsiteX104" fmla="*/ 9018411 w 12346891"/>
                <a:gd name="connsiteY104" fmla="*/ 320302 h 812606"/>
                <a:gd name="connsiteX105" fmla="*/ 8752800 w 12346891"/>
                <a:gd name="connsiteY105" fmla="*/ 411089 h 812606"/>
                <a:gd name="connsiteX106" fmla="*/ 8707593 w 12346891"/>
                <a:gd name="connsiteY106" fmla="*/ 449000 h 812606"/>
                <a:gd name="connsiteX107" fmla="*/ 8702020 w 12346891"/>
                <a:gd name="connsiteY107" fmla="*/ 456073 h 812606"/>
                <a:gd name="connsiteX108" fmla="*/ 8667899 w 12346891"/>
                <a:gd name="connsiteY108" fmla="*/ 488902 h 812606"/>
                <a:gd name="connsiteX109" fmla="*/ 8642818 w 12346891"/>
                <a:gd name="connsiteY109" fmla="*/ 515951 h 812606"/>
                <a:gd name="connsiteX110" fmla="*/ 8590096 w 12346891"/>
                <a:gd name="connsiteY110" fmla="*/ 553928 h 812606"/>
                <a:gd name="connsiteX111" fmla="*/ 8548816 w 12346891"/>
                <a:gd name="connsiteY111" fmla="*/ 583206 h 812606"/>
                <a:gd name="connsiteX112" fmla="*/ 8275244 w 12346891"/>
                <a:gd name="connsiteY112" fmla="*/ 660611 h 812606"/>
                <a:gd name="connsiteX113" fmla="*/ 7904817 w 12346891"/>
                <a:gd name="connsiteY113" fmla="*/ 512015 h 812606"/>
                <a:gd name="connsiteX114" fmla="*/ 7856610 w 12346891"/>
                <a:gd name="connsiteY114" fmla="*/ 464676 h 812606"/>
                <a:gd name="connsiteX115" fmla="*/ 7852297 w 12346891"/>
                <a:gd name="connsiteY115" fmla="*/ 473299 h 812606"/>
                <a:gd name="connsiteX116" fmla="*/ 7842761 w 12346891"/>
                <a:gd name="connsiteY116" fmla="*/ 455635 h 812606"/>
                <a:gd name="connsiteX117" fmla="*/ 7402931 w 12346891"/>
                <a:gd name="connsiteY117" fmla="*/ 168309 h 812606"/>
                <a:gd name="connsiteX118" fmla="*/ 6979869 w 12346891"/>
                <a:gd name="connsiteY118" fmla="*/ 428742 h 812606"/>
                <a:gd name="connsiteX119" fmla="*/ 6979618 w 12346891"/>
                <a:gd name="connsiteY119" fmla="*/ 429151 h 812606"/>
                <a:gd name="connsiteX120" fmla="*/ 6978126 w 12346891"/>
                <a:gd name="connsiteY120" fmla="*/ 432245 h 812606"/>
                <a:gd name="connsiteX121" fmla="*/ 6920595 w 12346891"/>
                <a:gd name="connsiteY121" fmla="*/ 541286 h 812606"/>
                <a:gd name="connsiteX122" fmla="*/ 6928286 w 12346891"/>
                <a:gd name="connsiteY122" fmla="*/ 516102 h 812606"/>
                <a:gd name="connsiteX123" fmla="*/ 6922176 w 12346891"/>
                <a:gd name="connsiteY123" fmla="*/ 525614 h 812606"/>
                <a:gd name="connsiteX124" fmla="*/ 6430425 w 12346891"/>
                <a:gd name="connsiteY124" fmla="*/ 812604 h 812606"/>
                <a:gd name="connsiteX125" fmla="*/ 6059997 w 12346891"/>
                <a:gd name="connsiteY125" fmla="*/ 664008 h 812606"/>
                <a:gd name="connsiteX126" fmla="*/ 6011791 w 12346891"/>
                <a:gd name="connsiteY126" fmla="*/ 616669 h 812606"/>
                <a:gd name="connsiteX127" fmla="*/ 6007477 w 12346891"/>
                <a:gd name="connsiteY127" fmla="*/ 625293 h 812606"/>
                <a:gd name="connsiteX128" fmla="*/ 5997942 w 12346891"/>
                <a:gd name="connsiteY128" fmla="*/ 607628 h 812606"/>
                <a:gd name="connsiteX129" fmla="*/ 5558112 w 12346891"/>
                <a:gd name="connsiteY129" fmla="*/ 320302 h 812606"/>
                <a:gd name="connsiteX130" fmla="*/ 5292503 w 12346891"/>
                <a:gd name="connsiteY130" fmla="*/ 411089 h 812606"/>
                <a:gd name="connsiteX131" fmla="*/ 5247298 w 12346891"/>
                <a:gd name="connsiteY131" fmla="*/ 448999 h 812606"/>
                <a:gd name="connsiteX132" fmla="*/ 5241722 w 12346891"/>
                <a:gd name="connsiteY132" fmla="*/ 456075 h 812606"/>
                <a:gd name="connsiteX133" fmla="*/ 5207592 w 12346891"/>
                <a:gd name="connsiteY133" fmla="*/ 488913 h 812606"/>
                <a:gd name="connsiteX134" fmla="*/ 5129797 w 12346891"/>
                <a:gd name="connsiteY134" fmla="*/ 553930 h 812606"/>
                <a:gd name="connsiteX135" fmla="*/ 5088518 w 12346891"/>
                <a:gd name="connsiteY135" fmla="*/ 583208 h 812606"/>
                <a:gd name="connsiteX136" fmla="*/ 4814946 w 12346891"/>
                <a:gd name="connsiteY136" fmla="*/ 660613 h 812606"/>
                <a:gd name="connsiteX137" fmla="*/ 4444519 w 12346891"/>
                <a:gd name="connsiteY137" fmla="*/ 512017 h 812606"/>
                <a:gd name="connsiteX138" fmla="*/ 4396312 w 12346891"/>
                <a:gd name="connsiteY138" fmla="*/ 464678 h 812606"/>
                <a:gd name="connsiteX139" fmla="*/ 4391999 w 12346891"/>
                <a:gd name="connsiteY139" fmla="*/ 473301 h 812606"/>
                <a:gd name="connsiteX140" fmla="*/ 4382463 w 12346891"/>
                <a:gd name="connsiteY140" fmla="*/ 455637 h 812606"/>
                <a:gd name="connsiteX141" fmla="*/ 3942634 w 12346891"/>
                <a:gd name="connsiteY141" fmla="*/ 168311 h 812606"/>
                <a:gd name="connsiteX142" fmla="*/ 3519572 w 12346891"/>
                <a:gd name="connsiteY142" fmla="*/ 428744 h 812606"/>
                <a:gd name="connsiteX143" fmla="*/ 3477786 w 12346891"/>
                <a:gd name="connsiteY143" fmla="*/ 500852 h 812606"/>
                <a:gd name="connsiteX144" fmla="*/ 3467989 w 12346891"/>
                <a:gd name="connsiteY144" fmla="*/ 516104 h 812606"/>
                <a:gd name="connsiteX145" fmla="*/ 3461878 w 12346891"/>
                <a:gd name="connsiteY145" fmla="*/ 525616 h 812606"/>
                <a:gd name="connsiteX146" fmla="*/ 2970127 w 12346891"/>
                <a:gd name="connsiteY146" fmla="*/ 812606 h 812606"/>
                <a:gd name="connsiteX147" fmla="*/ 2599700 w 12346891"/>
                <a:gd name="connsiteY147" fmla="*/ 664010 h 812606"/>
                <a:gd name="connsiteX148" fmla="*/ 2551493 w 12346891"/>
                <a:gd name="connsiteY148" fmla="*/ 616671 h 812606"/>
                <a:gd name="connsiteX149" fmla="*/ 2547180 w 12346891"/>
                <a:gd name="connsiteY149" fmla="*/ 625295 h 812606"/>
                <a:gd name="connsiteX150" fmla="*/ 2537644 w 12346891"/>
                <a:gd name="connsiteY150" fmla="*/ 607630 h 812606"/>
                <a:gd name="connsiteX151" fmla="*/ 2097815 w 12346891"/>
                <a:gd name="connsiteY151" fmla="*/ 320304 h 812606"/>
                <a:gd name="connsiteX152" fmla="*/ 1832205 w 12346891"/>
                <a:gd name="connsiteY152" fmla="*/ 411091 h 812606"/>
                <a:gd name="connsiteX153" fmla="*/ 1722223 w 12346891"/>
                <a:gd name="connsiteY153" fmla="*/ 515954 h 812606"/>
                <a:gd name="connsiteX154" fmla="*/ 1628221 w 12346891"/>
                <a:gd name="connsiteY154" fmla="*/ 583210 h 812606"/>
                <a:gd name="connsiteX155" fmla="*/ 1354648 w 12346891"/>
                <a:gd name="connsiteY155" fmla="*/ 660615 h 812606"/>
                <a:gd name="connsiteX156" fmla="*/ 984221 w 12346891"/>
                <a:gd name="connsiteY156" fmla="*/ 512019 h 812606"/>
                <a:gd name="connsiteX157" fmla="*/ 936015 w 12346891"/>
                <a:gd name="connsiteY157" fmla="*/ 464680 h 812606"/>
                <a:gd name="connsiteX158" fmla="*/ 931701 w 12346891"/>
                <a:gd name="connsiteY158" fmla="*/ 473303 h 812606"/>
                <a:gd name="connsiteX159" fmla="*/ 922165 w 12346891"/>
                <a:gd name="connsiteY159" fmla="*/ 455639 h 812606"/>
                <a:gd name="connsiteX160" fmla="*/ 482336 w 12346891"/>
                <a:gd name="connsiteY160" fmla="*/ 168313 h 812606"/>
                <a:gd name="connsiteX161" fmla="*/ 59274 w 12346891"/>
                <a:gd name="connsiteY161" fmla="*/ 428746 h 812606"/>
                <a:gd name="connsiteX162" fmla="*/ 59022 w 12346891"/>
                <a:gd name="connsiteY162" fmla="*/ 429155 h 812606"/>
                <a:gd name="connsiteX163" fmla="*/ 30744 w 12346891"/>
                <a:gd name="connsiteY163" fmla="*/ 480219 h 812606"/>
                <a:gd name="connsiteX164" fmla="*/ -1 w 12346891"/>
                <a:gd name="connsiteY164" fmla="*/ 541290 h 812606"/>
                <a:gd name="connsiteX165" fmla="*/ 247792 w 12346891"/>
                <a:gd name="connsiteY165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754770 w 12346893"/>
                <a:gd name="connsiteY59" fmla="*/ 323702 h 812606"/>
                <a:gd name="connsiteX60" fmla="*/ 8832573 w 12346893"/>
                <a:gd name="connsiteY60" fmla="*/ 258676 h 812606"/>
                <a:gd name="connsiteX61" fmla="*/ 8873853 w 12346893"/>
                <a:gd name="connsiteY61" fmla="*/ 229399 h 812606"/>
                <a:gd name="connsiteX62" fmla="*/ 9147426 w 12346893"/>
                <a:gd name="connsiteY62" fmla="*/ 151993 h 812606"/>
                <a:gd name="connsiteX63" fmla="*/ 9517853 w 12346893"/>
                <a:gd name="connsiteY63" fmla="*/ 300589 h 812606"/>
                <a:gd name="connsiteX64" fmla="*/ 9566059 w 12346893"/>
                <a:gd name="connsiteY64" fmla="*/ 347928 h 812606"/>
                <a:gd name="connsiteX65" fmla="*/ 9570373 w 12346893"/>
                <a:gd name="connsiteY65" fmla="*/ 339305 h 812606"/>
                <a:gd name="connsiteX66" fmla="*/ 9579908 w 12346893"/>
                <a:gd name="connsiteY66" fmla="*/ 356969 h 812606"/>
                <a:gd name="connsiteX67" fmla="*/ 10019738 w 12346893"/>
                <a:gd name="connsiteY67" fmla="*/ 644295 h 812606"/>
                <a:gd name="connsiteX68" fmla="*/ 10442800 w 12346893"/>
                <a:gd name="connsiteY68" fmla="*/ 383862 h 812606"/>
                <a:gd name="connsiteX69" fmla="*/ 10443052 w 12346893"/>
                <a:gd name="connsiteY69" fmla="*/ 383453 h 812606"/>
                <a:gd name="connsiteX70" fmla="*/ 10444544 w 12346893"/>
                <a:gd name="connsiteY70" fmla="*/ 380359 h 812606"/>
                <a:gd name="connsiteX71" fmla="*/ 10471330 w 12346893"/>
                <a:gd name="connsiteY71" fmla="*/ 332389 h 812606"/>
                <a:gd name="connsiteX72" fmla="*/ 10484585 w 12346893"/>
                <a:gd name="connsiteY72" fmla="*/ 311754 h 812606"/>
                <a:gd name="connsiteX73" fmla="*/ 10502074 w 12346893"/>
                <a:gd name="connsiteY73" fmla="*/ 271318 h 812606"/>
                <a:gd name="connsiteX74" fmla="*/ 10494383 w 12346893"/>
                <a:gd name="connsiteY74" fmla="*/ 296502 h 812606"/>
                <a:gd name="connsiteX75" fmla="*/ 10500493 w 12346893"/>
                <a:gd name="connsiteY75" fmla="*/ 286990 h 812606"/>
                <a:gd name="connsiteX76" fmla="*/ 10992245 w 12346893"/>
                <a:gd name="connsiteY76" fmla="*/ 0 h 812606"/>
                <a:gd name="connsiteX77" fmla="*/ 11362672 w 12346893"/>
                <a:gd name="connsiteY77" fmla="*/ 148596 h 812606"/>
                <a:gd name="connsiteX78" fmla="*/ 11410878 w 12346893"/>
                <a:gd name="connsiteY78" fmla="*/ 195935 h 812606"/>
                <a:gd name="connsiteX79" fmla="*/ 11415192 w 12346893"/>
                <a:gd name="connsiteY79" fmla="*/ 187311 h 812606"/>
                <a:gd name="connsiteX80" fmla="*/ 11424728 w 12346893"/>
                <a:gd name="connsiteY80" fmla="*/ 204976 h 812606"/>
                <a:gd name="connsiteX81" fmla="*/ 11864557 w 12346893"/>
                <a:gd name="connsiteY81" fmla="*/ 492302 h 812606"/>
                <a:gd name="connsiteX82" fmla="*/ 12329384 w 12346893"/>
                <a:gd name="connsiteY82" fmla="*/ 159808 h 812606"/>
                <a:gd name="connsiteX83" fmla="*/ 12346893 w 12346893"/>
                <a:gd name="connsiteY83" fmla="*/ 119324 h 812606"/>
                <a:gd name="connsiteX84" fmla="*/ 12329210 w 12346893"/>
                <a:gd name="connsiteY84" fmla="*/ 177225 h 812606"/>
                <a:gd name="connsiteX85" fmla="*/ 11735544 w 12346893"/>
                <a:gd name="connsiteY85" fmla="*/ 660610 h 812606"/>
                <a:gd name="connsiteX86" fmla="*/ 11365117 w 12346893"/>
                <a:gd name="connsiteY86" fmla="*/ 512014 h 812606"/>
                <a:gd name="connsiteX87" fmla="*/ 11316911 w 12346893"/>
                <a:gd name="connsiteY87" fmla="*/ 464675 h 812606"/>
                <a:gd name="connsiteX88" fmla="*/ 11312596 w 12346893"/>
                <a:gd name="connsiteY88" fmla="*/ 473298 h 812606"/>
                <a:gd name="connsiteX89" fmla="*/ 11303061 w 12346893"/>
                <a:gd name="connsiteY89" fmla="*/ 455634 h 812606"/>
                <a:gd name="connsiteX90" fmla="*/ 10863232 w 12346893"/>
                <a:gd name="connsiteY90" fmla="*/ 168308 h 812606"/>
                <a:gd name="connsiteX91" fmla="*/ 10440170 w 12346893"/>
                <a:gd name="connsiteY91" fmla="*/ 428741 h 812606"/>
                <a:gd name="connsiteX92" fmla="*/ 10439918 w 12346893"/>
                <a:gd name="connsiteY92" fmla="*/ 429150 h 812606"/>
                <a:gd name="connsiteX93" fmla="*/ 10438426 w 12346893"/>
                <a:gd name="connsiteY93" fmla="*/ 432244 h 812606"/>
                <a:gd name="connsiteX94" fmla="*/ 10411639 w 12346893"/>
                <a:gd name="connsiteY94" fmla="*/ 480214 h 812606"/>
                <a:gd name="connsiteX95" fmla="*/ 10398385 w 12346893"/>
                <a:gd name="connsiteY95" fmla="*/ 500849 h 812606"/>
                <a:gd name="connsiteX96" fmla="*/ 10380895 w 12346893"/>
                <a:gd name="connsiteY96" fmla="*/ 541285 h 812606"/>
                <a:gd name="connsiteX97" fmla="*/ 10388586 w 12346893"/>
                <a:gd name="connsiteY97" fmla="*/ 516101 h 812606"/>
                <a:gd name="connsiteX98" fmla="*/ 10382477 w 12346893"/>
                <a:gd name="connsiteY98" fmla="*/ 525613 h 812606"/>
                <a:gd name="connsiteX99" fmla="*/ 9890724 w 12346893"/>
                <a:gd name="connsiteY99" fmla="*/ 812603 h 812606"/>
                <a:gd name="connsiteX100" fmla="*/ 9520297 w 12346893"/>
                <a:gd name="connsiteY100" fmla="*/ 664007 h 812606"/>
                <a:gd name="connsiteX101" fmla="*/ 9472091 w 12346893"/>
                <a:gd name="connsiteY101" fmla="*/ 616668 h 812606"/>
                <a:gd name="connsiteX102" fmla="*/ 9467777 w 12346893"/>
                <a:gd name="connsiteY102" fmla="*/ 625292 h 812606"/>
                <a:gd name="connsiteX103" fmla="*/ 9458242 w 12346893"/>
                <a:gd name="connsiteY103" fmla="*/ 607627 h 812606"/>
                <a:gd name="connsiteX104" fmla="*/ 9018413 w 12346893"/>
                <a:gd name="connsiteY104" fmla="*/ 320302 h 812606"/>
                <a:gd name="connsiteX105" fmla="*/ 8752802 w 12346893"/>
                <a:gd name="connsiteY105" fmla="*/ 411089 h 812606"/>
                <a:gd name="connsiteX106" fmla="*/ 8707595 w 12346893"/>
                <a:gd name="connsiteY106" fmla="*/ 449000 h 812606"/>
                <a:gd name="connsiteX107" fmla="*/ 8702022 w 12346893"/>
                <a:gd name="connsiteY107" fmla="*/ 456073 h 812606"/>
                <a:gd name="connsiteX108" fmla="*/ 8667901 w 12346893"/>
                <a:gd name="connsiteY108" fmla="*/ 488902 h 812606"/>
                <a:gd name="connsiteX109" fmla="*/ 8590098 w 12346893"/>
                <a:gd name="connsiteY109" fmla="*/ 553928 h 812606"/>
                <a:gd name="connsiteX110" fmla="*/ 8548818 w 12346893"/>
                <a:gd name="connsiteY110" fmla="*/ 583206 h 812606"/>
                <a:gd name="connsiteX111" fmla="*/ 8275246 w 12346893"/>
                <a:gd name="connsiteY111" fmla="*/ 660611 h 812606"/>
                <a:gd name="connsiteX112" fmla="*/ 7904819 w 12346893"/>
                <a:gd name="connsiteY112" fmla="*/ 512015 h 812606"/>
                <a:gd name="connsiteX113" fmla="*/ 7856612 w 12346893"/>
                <a:gd name="connsiteY113" fmla="*/ 464676 h 812606"/>
                <a:gd name="connsiteX114" fmla="*/ 7852299 w 12346893"/>
                <a:gd name="connsiteY114" fmla="*/ 473299 h 812606"/>
                <a:gd name="connsiteX115" fmla="*/ 7842763 w 12346893"/>
                <a:gd name="connsiteY115" fmla="*/ 455635 h 812606"/>
                <a:gd name="connsiteX116" fmla="*/ 7402933 w 12346893"/>
                <a:gd name="connsiteY116" fmla="*/ 168309 h 812606"/>
                <a:gd name="connsiteX117" fmla="*/ 6979871 w 12346893"/>
                <a:gd name="connsiteY117" fmla="*/ 428742 h 812606"/>
                <a:gd name="connsiteX118" fmla="*/ 6979620 w 12346893"/>
                <a:gd name="connsiteY118" fmla="*/ 429151 h 812606"/>
                <a:gd name="connsiteX119" fmla="*/ 6978128 w 12346893"/>
                <a:gd name="connsiteY119" fmla="*/ 432245 h 812606"/>
                <a:gd name="connsiteX120" fmla="*/ 6920597 w 12346893"/>
                <a:gd name="connsiteY120" fmla="*/ 541286 h 812606"/>
                <a:gd name="connsiteX121" fmla="*/ 6928288 w 12346893"/>
                <a:gd name="connsiteY121" fmla="*/ 516102 h 812606"/>
                <a:gd name="connsiteX122" fmla="*/ 6922178 w 12346893"/>
                <a:gd name="connsiteY122" fmla="*/ 525614 h 812606"/>
                <a:gd name="connsiteX123" fmla="*/ 6430427 w 12346893"/>
                <a:gd name="connsiteY123" fmla="*/ 812604 h 812606"/>
                <a:gd name="connsiteX124" fmla="*/ 6059999 w 12346893"/>
                <a:gd name="connsiteY124" fmla="*/ 664008 h 812606"/>
                <a:gd name="connsiteX125" fmla="*/ 6011793 w 12346893"/>
                <a:gd name="connsiteY125" fmla="*/ 616669 h 812606"/>
                <a:gd name="connsiteX126" fmla="*/ 6007479 w 12346893"/>
                <a:gd name="connsiteY126" fmla="*/ 625293 h 812606"/>
                <a:gd name="connsiteX127" fmla="*/ 5997944 w 12346893"/>
                <a:gd name="connsiteY127" fmla="*/ 607628 h 812606"/>
                <a:gd name="connsiteX128" fmla="*/ 5558114 w 12346893"/>
                <a:gd name="connsiteY128" fmla="*/ 320302 h 812606"/>
                <a:gd name="connsiteX129" fmla="*/ 5292505 w 12346893"/>
                <a:gd name="connsiteY129" fmla="*/ 411089 h 812606"/>
                <a:gd name="connsiteX130" fmla="*/ 5247300 w 12346893"/>
                <a:gd name="connsiteY130" fmla="*/ 448999 h 812606"/>
                <a:gd name="connsiteX131" fmla="*/ 5241724 w 12346893"/>
                <a:gd name="connsiteY131" fmla="*/ 456075 h 812606"/>
                <a:gd name="connsiteX132" fmla="*/ 5207594 w 12346893"/>
                <a:gd name="connsiteY132" fmla="*/ 488913 h 812606"/>
                <a:gd name="connsiteX133" fmla="*/ 5129799 w 12346893"/>
                <a:gd name="connsiteY133" fmla="*/ 553930 h 812606"/>
                <a:gd name="connsiteX134" fmla="*/ 5088520 w 12346893"/>
                <a:gd name="connsiteY134" fmla="*/ 583208 h 812606"/>
                <a:gd name="connsiteX135" fmla="*/ 4814948 w 12346893"/>
                <a:gd name="connsiteY135" fmla="*/ 660613 h 812606"/>
                <a:gd name="connsiteX136" fmla="*/ 4444521 w 12346893"/>
                <a:gd name="connsiteY136" fmla="*/ 512017 h 812606"/>
                <a:gd name="connsiteX137" fmla="*/ 4396314 w 12346893"/>
                <a:gd name="connsiteY137" fmla="*/ 464678 h 812606"/>
                <a:gd name="connsiteX138" fmla="*/ 4392001 w 12346893"/>
                <a:gd name="connsiteY138" fmla="*/ 473301 h 812606"/>
                <a:gd name="connsiteX139" fmla="*/ 4382465 w 12346893"/>
                <a:gd name="connsiteY139" fmla="*/ 455637 h 812606"/>
                <a:gd name="connsiteX140" fmla="*/ 3942636 w 12346893"/>
                <a:gd name="connsiteY140" fmla="*/ 168311 h 812606"/>
                <a:gd name="connsiteX141" fmla="*/ 3519574 w 12346893"/>
                <a:gd name="connsiteY141" fmla="*/ 428744 h 812606"/>
                <a:gd name="connsiteX142" fmla="*/ 3477788 w 12346893"/>
                <a:gd name="connsiteY142" fmla="*/ 500852 h 812606"/>
                <a:gd name="connsiteX143" fmla="*/ 3467991 w 12346893"/>
                <a:gd name="connsiteY143" fmla="*/ 516104 h 812606"/>
                <a:gd name="connsiteX144" fmla="*/ 3461880 w 12346893"/>
                <a:gd name="connsiteY144" fmla="*/ 525616 h 812606"/>
                <a:gd name="connsiteX145" fmla="*/ 2970129 w 12346893"/>
                <a:gd name="connsiteY145" fmla="*/ 812606 h 812606"/>
                <a:gd name="connsiteX146" fmla="*/ 2599702 w 12346893"/>
                <a:gd name="connsiteY146" fmla="*/ 664010 h 812606"/>
                <a:gd name="connsiteX147" fmla="*/ 2551495 w 12346893"/>
                <a:gd name="connsiteY147" fmla="*/ 616671 h 812606"/>
                <a:gd name="connsiteX148" fmla="*/ 2547182 w 12346893"/>
                <a:gd name="connsiteY148" fmla="*/ 625295 h 812606"/>
                <a:gd name="connsiteX149" fmla="*/ 2537646 w 12346893"/>
                <a:gd name="connsiteY149" fmla="*/ 607630 h 812606"/>
                <a:gd name="connsiteX150" fmla="*/ 2097817 w 12346893"/>
                <a:gd name="connsiteY150" fmla="*/ 320304 h 812606"/>
                <a:gd name="connsiteX151" fmla="*/ 1832207 w 12346893"/>
                <a:gd name="connsiteY151" fmla="*/ 411091 h 812606"/>
                <a:gd name="connsiteX152" fmla="*/ 1722225 w 12346893"/>
                <a:gd name="connsiteY152" fmla="*/ 515954 h 812606"/>
                <a:gd name="connsiteX153" fmla="*/ 1628223 w 12346893"/>
                <a:gd name="connsiteY153" fmla="*/ 583210 h 812606"/>
                <a:gd name="connsiteX154" fmla="*/ 1354650 w 12346893"/>
                <a:gd name="connsiteY154" fmla="*/ 660615 h 812606"/>
                <a:gd name="connsiteX155" fmla="*/ 984223 w 12346893"/>
                <a:gd name="connsiteY155" fmla="*/ 512019 h 812606"/>
                <a:gd name="connsiteX156" fmla="*/ 936017 w 12346893"/>
                <a:gd name="connsiteY156" fmla="*/ 464680 h 812606"/>
                <a:gd name="connsiteX157" fmla="*/ 931703 w 12346893"/>
                <a:gd name="connsiteY157" fmla="*/ 473303 h 812606"/>
                <a:gd name="connsiteX158" fmla="*/ 922167 w 12346893"/>
                <a:gd name="connsiteY158" fmla="*/ 455639 h 812606"/>
                <a:gd name="connsiteX159" fmla="*/ 482338 w 12346893"/>
                <a:gd name="connsiteY159" fmla="*/ 168313 h 812606"/>
                <a:gd name="connsiteX160" fmla="*/ 59276 w 12346893"/>
                <a:gd name="connsiteY160" fmla="*/ 428746 h 812606"/>
                <a:gd name="connsiteX161" fmla="*/ 59024 w 12346893"/>
                <a:gd name="connsiteY161" fmla="*/ 429155 h 812606"/>
                <a:gd name="connsiteX162" fmla="*/ 30746 w 12346893"/>
                <a:gd name="connsiteY162" fmla="*/ 480219 h 812606"/>
                <a:gd name="connsiteX163" fmla="*/ 1 w 12346893"/>
                <a:gd name="connsiteY163" fmla="*/ 541290 h 812606"/>
                <a:gd name="connsiteX164" fmla="*/ 247794 w 12346893"/>
                <a:gd name="connsiteY164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754768 w 12346891"/>
                <a:gd name="connsiteY59" fmla="*/ 323702 h 812606"/>
                <a:gd name="connsiteX60" fmla="*/ 8832571 w 12346891"/>
                <a:gd name="connsiteY60" fmla="*/ 258676 h 812606"/>
                <a:gd name="connsiteX61" fmla="*/ 8873851 w 12346891"/>
                <a:gd name="connsiteY61" fmla="*/ 229399 h 812606"/>
                <a:gd name="connsiteX62" fmla="*/ 9147424 w 12346891"/>
                <a:gd name="connsiteY62" fmla="*/ 151993 h 812606"/>
                <a:gd name="connsiteX63" fmla="*/ 9517851 w 12346891"/>
                <a:gd name="connsiteY63" fmla="*/ 300589 h 812606"/>
                <a:gd name="connsiteX64" fmla="*/ 9566057 w 12346891"/>
                <a:gd name="connsiteY64" fmla="*/ 347928 h 812606"/>
                <a:gd name="connsiteX65" fmla="*/ 9570371 w 12346891"/>
                <a:gd name="connsiteY65" fmla="*/ 339305 h 812606"/>
                <a:gd name="connsiteX66" fmla="*/ 9579906 w 12346891"/>
                <a:gd name="connsiteY66" fmla="*/ 356969 h 812606"/>
                <a:gd name="connsiteX67" fmla="*/ 10019736 w 12346891"/>
                <a:gd name="connsiteY67" fmla="*/ 644295 h 812606"/>
                <a:gd name="connsiteX68" fmla="*/ 10442798 w 12346891"/>
                <a:gd name="connsiteY68" fmla="*/ 383862 h 812606"/>
                <a:gd name="connsiteX69" fmla="*/ 10443050 w 12346891"/>
                <a:gd name="connsiteY69" fmla="*/ 383453 h 812606"/>
                <a:gd name="connsiteX70" fmla="*/ 10444542 w 12346891"/>
                <a:gd name="connsiteY70" fmla="*/ 380359 h 812606"/>
                <a:gd name="connsiteX71" fmla="*/ 10471328 w 12346891"/>
                <a:gd name="connsiteY71" fmla="*/ 332389 h 812606"/>
                <a:gd name="connsiteX72" fmla="*/ 10484583 w 12346891"/>
                <a:gd name="connsiteY72" fmla="*/ 311754 h 812606"/>
                <a:gd name="connsiteX73" fmla="*/ 10502072 w 12346891"/>
                <a:gd name="connsiteY73" fmla="*/ 271318 h 812606"/>
                <a:gd name="connsiteX74" fmla="*/ 10494381 w 12346891"/>
                <a:gd name="connsiteY74" fmla="*/ 296502 h 812606"/>
                <a:gd name="connsiteX75" fmla="*/ 10500491 w 12346891"/>
                <a:gd name="connsiteY75" fmla="*/ 286990 h 812606"/>
                <a:gd name="connsiteX76" fmla="*/ 10992243 w 12346891"/>
                <a:gd name="connsiteY76" fmla="*/ 0 h 812606"/>
                <a:gd name="connsiteX77" fmla="*/ 11362670 w 12346891"/>
                <a:gd name="connsiteY77" fmla="*/ 148596 h 812606"/>
                <a:gd name="connsiteX78" fmla="*/ 11410876 w 12346891"/>
                <a:gd name="connsiteY78" fmla="*/ 195935 h 812606"/>
                <a:gd name="connsiteX79" fmla="*/ 11415190 w 12346891"/>
                <a:gd name="connsiteY79" fmla="*/ 187311 h 812606"/>
                <a:gd name="connsiteX80" fmla="*/ 11424726 w 12346891"/>
                <a:gd name="connsiteY80" fmla="*/ 204976 h 812606"/>
                <a:gd name="connsiteX81" fmla="*/ 11864555 w 12346891"/>
                <a:gd name="connsiteY81" fmla="*/ 492302 h 812606"/>
                <a:gd name="connsiteX82" fmla="*/ 12329382 w 12346891"/>
                <a:gd name="connsiteY82" fmla="*/ 159808 h 812606"/>
                <a:gd name="connsiteX83" fmla="*/ 12346891 w 12346891"/>
                <a:gd name="connsiteY83" fmla="*/ 119324 h 812606"/>
                <a:gd name="connsiteX84" fmla="*/ 12329208 w 12346891"/>
                <a:gd name="connsiteY84" fmla="*/ 177225 h 812606"/>
                <a:gd name="connsiteX85" fmla="*/ 11735542 w 12346891"/>
                <a:gd name="connsiteY85" fmla="*/ 660610 h 812606"/>
                <a:gd name="connsiteX86" fmla="*/ 11365115 w 12346891"/>
                <a:gd name="connsiteY86" fmla="*/ 512014 h 812606"/>
                <a:gd name="connsiteX87" fmla="*/ 11316909 w 12346891"/>
                <a:gd name="connsiteY87" fmla="*/ 464675 h 812606"/>
                <a:gd name="connsiteX88" fmla="*/ 11312594 w 12346891"/>
                <a:gd name="connsiteY88" fmla="*/ 473298 h 812606"/>
                <a:gd name="connsiteX89" fmla="*/ 11303059 w 12346891"/>
                <a:gd name="connsiteY89" fmla="*/ 455634 h 812606"/>
                <a:gd name="connsiteX90" fmla="*/ 10863230 w 12346891"/>
                <a:gd name="connsiteY90" fmla="*/ 168308 h 812606"/>
                <a:gd name="connsiteX91" fmla="*/ 10440168 w 12346891"/>
                <a:gd name="connsiteY91" fmla="*/ 428741 h 812606"/>
                <a:gd name="connsiteX92" fmla="*/ 10439916 w 12346891"/>
                <a:gd name="connsiteY92" fmla="*/ 429150 h 812606"/>
                <a:gd name="connsiteX93" fmla="*/ 10438424 w 12346891"/>
                <a:gd name="connsiteY93" fmla="*/ 432244 h 812606"/>
                <a:gd name="connsiteX94" fmla="*/ 10411637 w 12346891"/>
                <a:gd name="connsiteY94" fmla="*/ 480214 h 812606"/>
                <a:gd name="connsiteX95" fmla="*/ 10398383 w 12346891"/>
                <a:gd name="connsiteY95" fmla="*/ 500849 h 812606"/>
                <a:gd name="connsiteX96" fmla="*/ 10380893 w 12346891"/>
                <a:gd name="connsiteY96" fmla="*/ 541285 h 812606"/>
                <a:gd name="connsiteX97" fmla="*/ 10388584 w 12346891"/>
                <a:gd name="connsiteY97" fmla="*/ 516101 h 812606"/>
                <a:gd name="connsiteX98" fmla="*/ 10382475 w 12346891"/>
                <a:gd name="connsiteY98" fmla="*/ 525613 h 812606"/>
                <a:gd name="connsiteX99" fmla="*/ 9890722 w 12346891"/>
                <a:gd name="connsiteY99" fmla="*/ 812603 h 812606"/>
                <a:gd name="connsiteX100" fmla="*/ 9520295 w 12346891"/>
                <a:gd name="connsiteY100" fmla="*/ 664007 h 812606"/>
                <a:gd name="connsiteX101" fmla="*/ 9472089 w 12346891"/>
                <a:gd name="connsiteY101" fmla="*/ 616668 h 812606"/>
                <a:gd name="connsiteX102" fmla="*/ 9467775 w 12346891"/>
                <a:gd name="connsiteY102" fmla="*/ 625292 h 812606"/>
                <a:gd name="connsiteX103" fmla="*/ 9458240 w 12346891"/>
                <a:gd name="connsiteY103" fmla="*/ 607627 h 812606"/>
                <a:gd name="connsiteX104" fmla="*/ 9018411 w 12346891"/>
                <a:gd name="connsiteY104" fmla="*/ 320302 h 812606"/>
                <a:gd name="connsiteX105" fmla="*/ 8752800 w 12346891"/>
                <a:gd name="connsiteY105" fmla="*/ 411089 h 812606"/>
                <a:gd name="connsiteX106" fmla="*/ 8707593 w 12346891"/>
                <a:gd name="connsiteY106" fmla="*/ 449000 h 812606"/>
                <a:gd name="connsiteX107" fmla="*/ 8702020 w 12346891"/>
                <a:gd name="connsiteY107" fmla="*/ 456073 h 812606"/>
                <a:gd name="connsiteX108" fmla="*/ 8590096 w 12346891"/>
                <a:gd name="connsiteY108" fmla="*/ 553928 h 812606"/>
                <a:gd name="connsiteX109" fmla="*/ 8548816 w 12346891"/>
                <a:gd name="connsiteY109" fmla="*/ 583206 h 812606"/>
                <a:gd name="connsiteX110" fmla="*/ 8275244 w 12346891"/>
                <a:gd name="connsiteY110" fmla="*/ 660611 h 812606"/>
                <a:gd name="connsiteX111" fmla="*/ 7904817 w 12346891"/>
                <a:gd name="connsiteY111" fmla="*/ 512015 h 812606"/>
                <a:gd name="connsiteX112" fmla="*/ 7856610 w 12346891"/>
                <a:gd name="connsiteY112" fmla="*/ 464676 h 812606"/>
                <a:gd name="connsiteX113" fmla="*/ 7852297 w 12346891"/>
                <a:gd name="connsiteY113" fmla="*/ 473299 h 812606"/>
                <a:gd name="connsiteX114" fmla="*/ 7842761 w 12346891"/>
                <a:gd name="connsiteY114" fmla="*/ 455635 h 812606"/>
                <a:gd name="connsiteX115" fmla="*/ 7402931 w 12346891"/>
                <a:gd name="connsiteY115" fmla="*/ 168309 h 812606"/>
                <a:gd name="connsiteX116" fmla="*/ 6979869 w 12346891"/>
                <a:gd name="connsiteY116" fmla="*/ 428742 h 812606"/>
                <a:gd name="connsiteX117" fmla="*/ 6979618 w 12346891"/>
                <a:gd name="connsiteY117" fmla="*/ 429151 h 812606"/>
                <a:gd name="connsiteX118" fmla="*/ 6978126 w 12346891"/>
                <a:gd name="connsiteY118" fmla="*/ 432245 h 812606"/>
                <a:gd name="connsiteX119" fmla="*/ 6920595 w 12346891"/>
                <a:gd name="connsiteY119" fmla="*/ 541286 h 812606"/>
                <a:gd name="connsiteX120" fmla="*/ 6928286 w 12346891"/>
                <a:gd name="connsiteY120" fmla="*/ 516102 h 812606"/>
                <a:gd name="connsiteX121" fmla="*/ 6922176 w 12346891"/>
                <a:gd name="connsiteY121" fmla="*/ 525614 h 812606"/>
                <a:gd name="connsiteX122" fmla="*/ 6430425 w 12346891"/>
                <a:gd name="connsiteY122" fmla="*/ 812604 h 812606"/>
                <a:gd name="connsiteX123" fmla="*/ 6059997 w 12346891"/>
                <a:gd name="connsiteY123" fmla="*/ 664008 h 812606"/>
                <a:gd name="connsiteX124" fmla="*/ 6011791 w 12346891"/>
                <a:gd name="connsiteY124" fmla="*/ 616669 h 812606"/>
                <a:gd name="connsiteX125" fmla="*/ 6007477 w 12346891"/>
                <a:gd name="connsiteY125" fmla="*/ 625293 h 812606"/>
                <a:gd name="connsiteX126" fmla="*/ 5997942 w 12346891"/>
                <a:gd name="connsiteY126" fmla="*/ 607628 h 812606"/>
                <a:gd name="connsiteX127" fmla="*/ 5558112 w 12346891"/>
                <a:gd name="connsiteY127" fmla="*/ 320302 h 812606"/>
                <a:gd name="connsiteX128" fmla="*/ 5292503 w 12346891"/>
                <a:gd name="connsiteY128" fmla="*/ 411089 h 812606"/>
                <a:gd name="connsiteX129" fmla="*/ 5247298 w 12346891"/>
                <a:gd name="connsiteY129" fmla="*/ 448999 h 812606"/>
                <a:gd name="connsiteX130" fmla="*/ 5241722 w 12346891"/>
                <a:gd name="connsiteY130" fmla="*/ 456075 h 812606"/>
                <a:gd name="connsiteX131" fmla="*/ 5207592 w 12346891"/>
                <a:gd name="connsiteY131" fmla="*/ 488913 h 812606"/>
                <a:gd name="connsiteX132" fmla="*/ 5129797 w 12346891"/>
                <a:gd name="connsiteY132" fmla="*/ 553930 h 812606"/>
                <a:gd name="connsiteX133" fmla="*/ 5088518 w 12346891"/>
                <a:gd name="connsiteY133" fmla="*/ 583208 h 812606"/>
                <a:gd name="connsiteX134" fmla="*/ 4814946 w 12346891"/>
                <a:gd name="connsiteY134" fmla="*/ 660613 h 812606"/>
                <a:gd name="connsiteX135" fmla="*/ 4444519 w 12346891"/>
                <a:gd name="connsiteY135" fmla="*/ 512017 h 812606"/>
                <a:gd name="connsiteX136" fmla="*/ 4396312 w 12346891"/>
                <a:gd name="connsiteY136" fmla="*/ 464678 h 812606"/>
                <a:gd name="connsiteX137" fmla="*/ 4391999 w 12346891"/>
                <a:gd name="connsiteY137" fmla="*/ 473301 h 812606"/>
                <a:gd name="connsiteX138" fmla="*/ 4382463 w 12346891"/>
                <a:gd name="connsiteY138" fmla="*/ 455637 h 812606"/>
                <a:gd name="connsiteX139" fmla="*/ 3942634 w 12346891"/>
                <a:gd name="connsiteY139" fmla="*/ 168311 h 812606"/>
                <a:gd name="connsiteX140" fmla="*/ 3519572 w 12346891"/>
                <a:gd name="connsiteY140" fmla="*/ 428744 h 812606"/>
                <a:gd name="connsiteX141" fmla="*/ 3477786 w 12346891"/>
                <a:gd name="connsiteY141" fmla="*/ 500852 h 812606"/>
                <a:gd name="connsiteX142" fmla="*/ 3467989 w 12346891"/>
                <a:gd name="connsiteY142" fmla="*/ 516104 h 812606"/>
                <a:gd name="connsiteX143" fmla="*/ 3461878 w 12346891"/>
                <a:gd name="connsiteY143" fmla="*/ 525616 h 812606"/>
                <a:gd name="connsiteX144" fmla="*/ 2970127 w 12346891"/>
                <a:gd name="connsiteY144" fmla="*/ 812606 h 812606"/>
                <a:gd name="connsiteX145" fmla="*/ 2599700 w 12346891"/>
                <a:gd name="connsiteY145" fmla="*/ 664010 h 812606"/>
                <a:gd name="connsiteX146" fmla="*/ 2551493 w 12346891"/>
                <a:gd name="connsiteY146" fmla="*/ 616671 h 812606"/>
                <a:gd name="connsiteX147" fmla="*/ 2547180 w 12346891"/>
                <a:gd name="connsiteY147" fmla="*/ 625295 h 812606"/>
                <a:gd name="connsiteX148" fmla="*/ 2537644 w 12346891"/>
                <a:gd name="connsiteY148" fmla="*/ 607630 h 812606"/>
                <a:gd name="connsiteX149" fmla="*/ 2097815 w 12346891"/>
                <a:gd name="connsiteY149" fmla="*/ 320304 h 812606"/>
                <a:gd name="connsiteX150" fmla="*/ 1832205 w 12346891"/>
                <a:gd name="connsiteY150" fmla="*/ 411091 h 812606"/>
                <a:gd name="connsiteX151" fmla="*/ 1722223 w 12346891"/>
                <a:gd name="connsiteY151" fmla="*/ 515954 h 812606"/>
                <a:gd name="connsiteX152" fmla="*/ 1628221 w 12346891"/>
                <a:gd name="connsiteY152" fmla="*/ 583210 h 812606"/>
                <a:gd name="connsiteX153" fmla="*/ 1354648 w 12346891"/>
                <a:gd name="connsiteY153" fmla="*/ 660615 h 812606"/>
                <a:gd name="connsiteX154" fmla="*/ 984221 w 12346891"/>
                <a:gd name="connsiteY154" fmla="*/ 512019 h 812606"/>
                <a:gd name="connsiteX155" fmla="*/ 936015 w 12346891"/>
                <a:gd name="connsiteY155" fmla="*/ 464680 h 812606"/>
                <a:gd name="connsiteX156" fmla="*/ 931701 w 12346891"/>
                <a:gd name="connsiteY156" fmla="*/ 473303 h 812606"/>
                <a:gd name="connsiteX157" fmla="*/ 922165 w 12346891"/>
                <a:gd name="connsiteY157" fmla="*/ 455639 h 812606"/>
                <a:gd name="connsiteX158" fmla="*/ 482336 w 12346891"/>
                <a:gd name="connsiteY158" fmla="*/ 168313 h 812606"/>
                <a:gd name="connsiteX159" fmla="*/ 59274 w 12346891"/>
                <a:gd name="connsiteY159" fmla="*/ 428746 h 812606"/>
                <a:gd name="connsiteX160" fmla="*/ 59022 w 12346891"/>
                <a:gd name="connsiteY160" fmla="*/ 429155 h 812606"/>
                <a:gd name="connsiteX161" fmla="*/ 30744 w 12346891"/>
                <a:gd name="connsiteY161" fmla="*/ 480219 h 812606"/>
                <a:gd name="connsiteX162" fmla="*/ -1 w 12346891"/>
                <a:gd name="connsiteY162" fmla="*/ 541290 h 812606"/>
                <a:gd name="connsiteX163" fmla="*/ 247792 w 12346891"/>
                <a:gd name="connsiteY163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832573 w 12346893"/>
                <a:gd name="connsiteY59" fmla="*/ 258676 h 812606"/>
                <a:gd name="connsiteX60" fmla="*/ 8873853 w 12346893"/>
                <a:gd name="connsiteY60" fmla="*/ 229399 h 812606"/>
                <a:gd name="connsiteX61" fmla="*/ 9147426 w 12346893"/>
                <a:gd name="connsiteY61" fmla="*/ 151993 h 812606"/>
                <a:gd name="connsiteX62" fmla="*/ 9517853 w 12346893"/>
                <a:gd name="connsiteY62" fmla="*/ 300589 h 812606"/>
                <a:gd name="connsiteX63" fmla="*/ 9566059 w 12346893"/>
                <a:gd name="connsiteY63" fmla="*/ 347928 h 812606"/>
                <a:gd name="connsiteX64" fmla="*/ 9570373 w 12346893"/>
                <a:gd name="connsiteY64" fmla="*/ 339305 h 812606"/>
                <a:gd name="connsiteX65" fmla="*/ 9579908 w 12346893"/>
                <a:gd name="connsiteY65" fmla="*/ 356969 h 812606"/>
                <a:gd name="connsiteX66" fmla="*/ 10019738 w 12346893"/>
                <a:gd name="connsiteY66" fmla="*/ 644295 h 812606"/>
                <a:gd name="connsiteX67" fmla="*/ 10442800 w 12346893"/>
                <a:gd name="connsiteY67" fmla="*/ 383862 h 812606"/>
                <a:gd name="connsiteX68" fmla="*/ 10443052 w 12346893"/>
                <a:gd name="connsiteY68" fmla="*/ 383453 h 812606"/>
                <a:gd name="connsiteX69" fmla="*/ 10444544 w 12346893"/>
                <a:gd name="connsiteY69" fmla="*/ 380359 h 812606"/>
                <a:gd name="connsiteX70" fmla="*/ 10471330 w 12346893"/>
                <a:gd name="connsiteY70" fmla="*/ 332389 h 812606"/>
                <a:gd name="connsiteX71" fmla="*/ 10484585 w 12346893"/>
                <a:gd name="connsiteY71" fmla="*/ 311754 h 812606"/>
                <a:gd name="connsiteX72" fmla="*/ 10502074 w 12346893"/>
                <a:gd name="connsiteY72" fmla="*/ 271318 h 812606"/>
                <a:gd name="connsiteX73" fmla="*/ 10494383 w 12346893"/>
                <a:gd name="connsiteY73" fmla="*/ 296502 h 812606"/>
                <a:gd name="connsiteX74" fmla="*/ 10500493 w 12346893"/>
                <a:gd name="connsiteY74" fmla="*/ 286990 h 812606"/>
                <a:gd name="connsiteX75" fmla="*/ 10992245 w 12346893"/>
                <a:gd name="connsiteY75" fmla="*/ 0 h 812606"/>
                <a:gd name="connsiteX76" fmla="*/ 11362672 w 12346893"/>
                <a:gd name="connsiteY76" fmla="*/ 148596 h 812606"/>
                <a:gd name="connsiteX77" fmla="*/ 11410878 w 12346893"/>
                <a:gd name="connsiteY77" fmla="*/ 195935 h 812606"/>
                <a:gd name="connsiteX78" fmla="*/ 11415192 w 12346893"/>
                <a:gd name="connsiteY78" fmla="*/ 187311 h 812606"/>
                <a:gd name="connsiteX79" fmla="*/ 11424728 w 12346893"/>
                <a:gd name="connsiteY79" fmla="*/ 204976 h 812606"/>
                <a:gd name="connsiteX80" fmla="*/ 11864557 w 12346893"/>
                <a:gd name="connsiteY80" fmla="*/ 492302 h 812606"/>
                <a:gd name="connsiteX81" fmla="*/ 12329384 w 12346893"/>
                <a:gd name="connsiteY81" fmla="*/ 159808 h 812606"/>
                <a:gd name="connsiteX82" fmla="*/ 12346893 w 12346893"/>
                <a:gd name="connsiteY82" fmla="*/ 119324 h 812606"/>
                <a:gd name="connsiteX83" fmla="*/ 12329210 w 12346893"/>
                <a:gd name="connsiteY83" fmla="*/ 177225 h 812606"/>
                <a:gd name="connsiteX84" fmla="*/ 11735544 w 12346893"/>
                <a:gd name="connsiteY84" fmla="*/ 660610 h 812606"/>
                <a:gd name="connsiteX85" fmla="*/ 11365117 w 12346893"/>
                <a:gd name="connsiteY85" fmla="*/ 512014 h 812606"/>
                <a:gd name="connsiteX86" fmla="*/ 11316911 w 12346893"/>
                <a:gd name="connsiteY86" fmla="*/ 464675 h 812606"/>
                <a:gd name="connsiteX87" fmla="*/ 11312596 w 12346893"/>
                <a:gd name="connsiteY87" fmla="*/ 473298 h 812606"/>
                <a:gd name="connsiteX88" fmla="*/ 11303061 w 12346893"/>
                <a:gd name="connsiteY88" fmla="*/ 455634 h 812606"/>
                <a:gd name="connsiteX89" fmla="*/ 10863232 w 12346893"/>
                <a:gd name="connsiteY89" fmla="*/ 168308 h 812606"/>
                <a:gd name="connsiteX90" fmla="*/ 10440170 w 12346893"/>
                <a:gd name="connsiteY90" fmla="*/ 428741 h 812606"/>
                <a:gd name="connsiteX91" fmla="*/ 10439918 w 12346893"/>
                <a:gd name="connsiteY91" fmla="*/ 429150 h 812606"/>
                <a:gd name="connsiteX92" fmla="*/ 10438426 w 12346893"/>
                <a:gd name="connsiteY92" fmla="*/ 432244 h 812606"/>
                <a:gd name="connsiteX93" fmla="*/ 10411639 w 12346893"/>
                <a:gd name="connsiteY93" fmla="*/ 480214 h 812606"/>
                <a:gd name="connsiteX94" fmla="*/ 10398385 w 12346893"/>
                <a:gd name="connsiteY94" fmla="*/ 500849 h 812606"/>
                <a:gd name="connsiteX95" fmla="*/ 10380895 w 12346893"/>
                <a:gd name="connsiteY95" fmla="*/ 541285 h 812606"/>
                <a:gd name="connsiteX96" fmla="*/ 10388586 w 12346893"/>
                <a:gd name="connsiteY96" fmla="*/ 516101 h 812606"/>
                <a:gd name="connsiteX97" fmla="*/ 10382477 w 12346893"/>
                <a:gd name="connsiteY97" fmla="*/ 525613 h 812606"/>
                <a:gd name="connsiteX98" fmla="*/ 9890724 w 12346893"/>
                <a:gd name="connsiteY98" fmla="*/ 812603 h 812606"/>
                <a:gd name="connsiteX99" fmla="*/ 9520297 w 12346893"/>
                <a:gd name="connsiteY99" fmla="*/ 664007 h 812606"/>
                <a:gd name="connsiteX100" fmla="*/ 9472091 w 12346893"/>
                <a:gd name="connsiteY100" fmla="*/ 616668 h 812606"/>
                <a:gd name="connsiteX101" fmla="*/ 9467777 w 12346893"/>
                <a:gd name="connsiteY101" fmla="*/ 625292 h 812606"/>
                <a:gd name="connsiteX102" fmla="*/ 9458242 w 12346893"/>
                <a:gd name="connsiteY102" fmla="*/ 607627 h 812606"/>
                <a:gd name="connsiteX103" fmla="*/ 9018413 w 12346893"/>
                <a:gd name="connsiteY103" fmla="*/ 320302 h 812606"/>
                <a:gd name="connsiteX104" fmla="*/ 8752802 w 12346893"/>
                <a:gd name="connsiteY104" fmla="*/ 411089 h 812606"/>
                <a:gd name="connsiteX105" fmla="*/ 8707595 w 12346893"/>
                <a:gd name="connsiteY105" fmla="*/ 449000 h 812606"/>
                <a:gd name="connsiteX106" fmla="*/ 8702022 w 12346893"/>
                <a:gd name="connsiteY106" fmla="*/ 456073 h 812606"/>
                <a:gd name="connsiteX107" fmla="*/ 8590098 w 12346893"/>
                <a:gd name="connsiteY107" fmla="*/ 553928 h 812606"/>
                <a:gd name="connsiteX108" fmla="*/ 8548818 w 12346893"/>
                <a:gd name="connsiteY108" fmla="*/ 583206 h 812606"/>
                <a:gd name="connsiteX109" fmla="*/ 8275246 w 12346893"/>
                <a:gd name="connsiteY109" fmla="*/ 660611 h 812606"/>
                <a:gd name="connsiteX110" fmla="*/ 7904819 w 12346893"/>
                <a:gd name="connsiteY110" fmla="*/ 512015 h 812606"/>
                <a:gd name="connsiteX111" fmla="*/ 7856612 w 12346893"/>
                <a:gd name="connsiteY111" fmla="*/ 464676 h 812606"/>
                <a:gd name="connsiteX112" fmla="*/ 7852299 w 12346893"/>
                <a:gd name="connsiteY112" fmla="*/ 473299 h 812606"/>
                <a:gd name="connsiteX113" fmla="*/ 7842763 w 12346893"/>
                <a:gd name="connsiteY113" fmla="*/ 455635 h 812606"/>
                <a:gd name="connsiteX114" fmla="*/ 7402933 w 12346893"/>
                <a:gd name="connsiteY114" fmla="*/ 168309 h 812606"/>
                <a:gd name="connsiteX115" fmla="*/ 6979871 w 12346893"/>
                <a:gd name="connsiteY115" fmla="*/ 428742 h 812606"/>
                <a:gd name="connsiteX116" fmla="*/ 6979620 w 12346893"/>
                <a:gd name="connsiteY116" fmla="*/ 429151 h 812606"/>
                <a:gd name="connsiteX117" fmla="*/ 6978128 w 12346893"/>
                <a:gd name="connsiteY117" fmla="*/ 432245 h 812606"/>
                <a:gd name="connsiteX118" fmla="*/ 6920597 w 12346893"/>
                <a:gd name="connsiteY118" fmla="*/ 541286 h 812606"/>
                <a:gd name="connsiteX119" fmla="*/ 6928288 w 12346893"/>
                <a:gd name="connsiteY119" fmla="*/ 516102 h 812606"/>
                <a:gd name="connsiteX120" fmla="*/ 6922178 w 12346893"/>
                <a:gd name="connsiteY120" fmla="*/ 525614 h 812606"/>
                <a:gd name="connsiteX121" fmla="*/ 6430427 w 12346893"/>
                <a:gd name="connsiteY121" fmla="*/ 812604 h 812606"/>
                <a:gd name="connsiteX122" fmla="*/ 6059999 w 12346893"/>
                <a:gd name="connsiteY122" fmla="*/ 664008 h 812606"/>
                <a:gd name="connsiteX123" fmla="*/ 6011793 w 12346893"/>
                <a:gd name="connsiteY123" fmla="*/ 616669 h 812606"/>
                <a:gd name="connsiteX124" fmla="*/ 6007479 w 12346893"/>
                <a:gd name="connsiteY124" fmla="*/ 625293 h 812606"/>
                <a:gd name="connsiteX125" fmla="*/ 5997944 w 12346893"/>
                <a:gd name="connsiteY125" fmla="*/ 607628 h 812606"/>
                <a:gd name="connsiteX126" fmla="*/ 5558114 w 12346893"/>
                <a:gd name="connsiteY126" fmla="*/ 320302 h 812606"/>
                <a:gd name="connsiteX127" fmla="*/ 5292505 w 12346893"/>
                <a:gd name="connsiteY127" fmla="*/ 411089 h 812606"/>
                <a:gd name="connsiteX128" fmla="*/ 5247300 w 12346893"/>
                <a:gd name="connsiteY128" fmla="*/ 448999 h 812606"/>
                <a:gd name="connsiteX129" fmla="*/ 5241724 w 12346893"/>
                <a:gd name="connsiteY129" fmla="*/ 456075 h 812606"/>
                <a:gd name="connsiteX130" fmla="*/ 5207594 w 12346893"/>
                <a:gd name="connsiteY130" fmla="*/ 488913 h 812606"/>
                <a:gd name="connsiteX131" fmla="*/ 5129799 w 12346893"/>
                <a:gd name="connsiteY131" fmla="*/ 553930 h 812606"/>
                <a:gd name="connsiteX132" fmla="*/ 5088520 w 12346893"/>
                <a:gd name="connsiteY132" fmla="*/ 583208 h 812606"/>
                <a:gd name="connsiteX133" fmla="*/ 4814948 w 12346893"/>
                <a:gd name="connsiteY133" fmla="*/ 660613 h 812606"/>
                <a:gd name="connsiteX134" fmla="*/ 4444521 w 12346893"/>
                <a:gd name="connsiteY134" fmla="*/ 512017 h 812606"/>
                <a:gd name="connsiteX135" fmla="*/ 4396314 w 12346893"/>
                <a:gd name="connsiteY135" fmla="*/ 464678 h 812606"/>
                <a:gd name="connsiteX136" fmla="*/ 4392001 w 12346893"/>
                <a:gd name="connsiteY136" fmla="*/ 473301 h 812606"/>
                <a:gd name="connsiteX137" fmla="*/ 4382465 w 12346893"/>
                <a:gd name="connsiteY137" fmla="*/ 455637 h 812606"/>
                <a:gd name="connsiteX138" fmla="*/ 3942636 w 12346893"/>
                <a:gd name="connsiteY138" fmla="*/ 168311 h 812606"/>
                <a:gd name="connsiteX139" fmla="*/ 3519574 w 12346893"/>
                <a:gd name="connsiteY139" fmla="*/ 428744 h 812606"/>
                <a:gd name="connsiteX140" fmla="*/ 3477788 w 12346893"/>
                <a:gd name="connsiteY140" fmla="*/ 500852 h 812606"/>
                <a:gd name="connsiteX141" fmla="*/ 3467991 w 12346893"/>
                <a:gd name="connsiteY141" fmla="*/ 516104 h 812606"/>
                <a:gd name="connsiteX142" fmla="*/ 3461880 w 12346893"/>
                <a:gd name="connsiteY142" fmla="*/ 525616 h 812606"/>
                <a:gd name="connsiteX143" fmla="*/ 2970129 w 12346893"/>
                <a:gd name="connsiteY143" fmla="*/ 812606 h 812606"/>
                <a:gd name="connsiteX144" fmla="*/ 2599702 w 12346893"/>
                <a:gd name="connsiteY144" fmla="*/ 664010 h 812606"/>
                <a:gd name="connsiteX145" fmla="*/ 2551495 w 12346893"/>
                <a:gd name="connsiteY145" fmla="*/ 616671 h 812606"/>
                <a:gd name="connsiteX146" fmla="*/ 2547182 w 12346893"/>
                <a:gd name="connsiteY146" fmla="*/ 625295 h 812606"/>
                <a:gd name="connsiteX147" fmla="*/ 2537646 w 12346893"/>
                <a:gd name="connsiteY147" fmla="*/ 607630 h 812606"/>
                <a:gd name="connsiteX148" fmla="*/ 2097817 w 12346893"/>
                <a:gd name="connsiteY148" fmla="*/ 320304 h 812606"/>
                <a:gd name="connsiteX149" fmla="*/ 1832207 w 12346893"/>
                <a:gd name="connsiteY149" fmla="*/ 411091 h 812606"/>
                <a:gd name="connsiteX150" fmla="*/ 1722225 w 12346893"/>
                <a:gd name="connsiteY150" fmla="*/ 515954 h 812606"/>
                <a:gd name="connsiteX151" fmla="*/ 1628223 w 12346893"/>
                <a:gd name="connsiteY151" fmla="*/ 583210 h 812606"/>
                <a:gd name="connsiteX152" fmla="*/ 1354650 w 12346893"/>
                <a:gd name="connsiteY152" fmla="*/ 660615 h 812606"/>
                <a:gd name="connsiteX153" fmla="*/ 984223 w 12346893"/>
                <a:gd name="connsiteY153" fmla="*/ 512019 h 812606"/>
                <a:gd name="connsiteX154" fmla="*/ 936017 w 12346893"/>
                <a:gd name="connsiteY154" fmla="*/ 464680 h 812606"/>
                <a:gd name="connsiteX155" fmla="*/ 931703 w 12346893"/>
                <a:gd name="connsiteY155" fmla="*/ 473303 h 812606"/>
                <a:gd name="connsiteX156" fmla="*/ 922167 w 12346893"/>
                <a:gd name="connsiteY156" fmla="*/ 455639 h 812606"/>
                <a:gd name="connsiteX157" fmla="*/ 482338 w 12346893"/>
                <a:gd name="connsiteY157" fmla="*/ 168313 h 812606"/>
                <a:gd name="connsiteX158" fmla="*/ 59276 w 12346893"/>
                <a:gd name="connsiteY158" fmla="*/ 428746 h 812606"/>
                <a:gd name="connsiteX159" fmla="*/ 59024 w 12346893"/>
                <a:gd name="connsiteY159" fmla="*/ 429155 h 812606"/>
                <a:gd name="connsiteX160" fmla="*/ 30746 w 12346893"/>
                <a:gd name="connsiteY160" fmla="*/ 480219 h 812606"/>
                <a:gd name="connsiteX161" fmla="*/ 1 w 12346893"/>
                <a:gd name="connsiteY161" fmla="*/ 541290 h 812606"/>
                <a:gd name="connsiteX162" fmla="*/ 247794 w 12346893"/>
                <a:gd name="connsiteY162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832571 w 12346891"/>
                <a:gd name="connsiteY59" fmla="*/ 258676 h 812606"/>
                <a:gd name="connsiteX60" fmla="*/ 8873851 w 12346891"/>
                <a:gd name="connsiteY60" fmla="*/ 229399 h 812606"/>
                <a:gd name="connsiteX61" fmla="*/ 9147424 w 12346891"/>
                <a:gd name="connsiteY61" fmla="*/ 151993 h 812606"/>
                <a:gd name="connsiteX62" fmla="*/ 9517851 w 12346891"/>
                <a:gd name="connsiteY62" fmla="*/ 300589 h 812606"/>
                <a:gd name="connsiteX63" fmla="*/ 9566057 w 12346891"/>
                <a:gd name="connsiteY63" fmla="*/ 347928 h 812606"/>
                <a:gd name="connsiteX64" fmla="*/ 9570371 w 12346891"/>
                <a:gd name="connsiteY64" fmla="*/ 339305 h 812606"/>
                <a:gd name="connsiteX65" fmla="*/ 9579906 w 12346891"/>
                <a:gd name="connsiteY65" fmla="*/ 356969 h 812606"/>
                <a:gd name="connsiteX66" fmla="*/ 10019736 w 12346891"/>
                <a:gd name="connsiteY66" fmla="*/ 644295 h 812606"/>
                <a:gd name="connsiteX67" fmla="*/ 10442798 w 12346891"/>
                <a:gd name="connsiteY67" fmla="*/ 383862 h 812606"/>
                <a:gd name="connsiteX68" fmla="*/ 10443050 w 12346891"/>
                <a:gd name="connsiteY68" fmla="*/ 383453 h 812606"/>
                <a:gd name="connsiteX69" fmla="*/ 10444542 w 12346891"/>
                <a:gd name="connsiteY69" fmla="*/ 380359 h 812606"/>
                <a:gd name="connsiteX70" fmla="*/ 10471328 w 12346891"/>
                <a:gd name="connsiteY70" fmla="*/ 332389 h 812606"/>
                <a:gd name="connsiteX71" fmla="*/ 10484583 w 12346891"/>
                <a:gd name="connsiteY71" fmla="*/ 311754 h 812606"/>
                <a:gd name="connsiteX72" fmla="*/ 10502072 w 12346891"/>
                <a:gd name="connsiteY72" fmla="*/ 271318 h 812606"/>
                <a:gd name="connsiteX73" fmla="*/ 10494381 w 12346891"/>
                <a:gd name="connsiteY73" fmla="*/ 296502 h 812606"/>
                <a:gd name="connsiteX74" fmla="*/ 10500491 w 12346891"/>
                <a:gd name="connsiteY74" fmla="*/ 286990 h 812606"/>
                <a:gd name="connsiteX75" fmla="*/ 10992243 w 12346891"/>
                <a:gd name="connsiteY75" fmla="*/ 0 h 812606"/>
                <a:gd name="connsiteX76" fmla="*/ 11362670 w 12346891"/>
                <a:gd name="connsiteY76" fmla="*/ 148596 h 812606"/>
                <a:gd name="connsiteX77" fmla="*/ 11410876 w 12346891"/>
                <a:gd name="connsiteY77" fmla="*/ 195935 h 812606"/>
                <a:gd name="connsiteX78" fmla="*/ 11415190 w 12346891"/>
                <a:gd name="connsiteY78" fmla="*/ 187311 h 812606"/>
                <a:gd name="connsiteX79" fmla="*/ 11424726 w 12346891"/>
                <a:gd name="connsiteY79" fmla="*/ 204976 h 812606"/>
                <a:gd name="connsiteX80" fmla="*/ 11864555 w 12346891"/>
                <a:gd name="connsiteY80" fmla="*/ 492302 h 812606"/>
                <a:gd name="connsiteX81" fmla="*/ 12329382 w 12346891"/>
                <a:gd name="connsiteY81" fmla="*/ 159808 h 812606"/>
                <a:gd name="connsiteX82" fmla="*/ 12346891 w 12346891"/>
                <a:gd name="connsiteY82" fmla="*/ 119324 h 812606"/>
                <a:gd name="connsiteX83" fmla="*/ 12329208 w 12346891"/>
                <a:gd name="connsiteY83" fmla="*/ 177225 h 812606"/>
                <a:gd name="connsiteX84" fmla="*/ 11735542 w 12346891"/>
                <a:gd name="connsiteY84" fmla="*/ 660610 h 812606"/>
                <a:gd name="connsiteX85" fmla="*/ 11365115 w 12346891"/>
                <a:gd name="connsiteY85" fmla="*/ 512014 h 812606"/>
                <a:gd name="connsiteX86" fmla="*/ 11316909 w 12346891"/>
                <a:gd name="connsiteY86" fmla="*/ 464675 h 812606"/>
                <a:gd name="connsiteX87" fmla="*/ 11312594 w 12346891"/>
                <a:gd name="connsiteY87" fmla="*/ 473298 h 812606"/>
                <a:gd name="connsiteX88" fmla="*/ 11303059 w 12346891"/>
                <a:gd name="connsiteY88" fmla="*/ 455634 h 812606"/>
                <a:gd name="connsiteX89" fmla="*/ 10863230 w 12346891"/>
                <a:gd name="connsiteY89" fmla="*/ 168308 h 812606"/>
                <a:gd name="connsiteX90" fmla="*/ 10440168 w 12346891"/>
                <a:gd name="connsiteY90" fmla="*/ 428741 h 812606"/>
                <a:gd name="connsiteX91" fmla="*/ 10439916 w 12346891"/>
                <a:gd name="connsiteY91" fmla="*/ 429150 h 812606"/>
                <a:gd name="connsiteX92" fmla="*/ 10438424 w 12346891"/>
                <a:gd name="connsiteY92" fmla="*/ 432244 h 812606"/>
                <a:gd name="connsiteX93" fmla="*/ 10411637 w 12346891"/>
                <a:gd name="connsiteY93" fmla="*/ 480214 h 812606"/>
                <a:gd name="connsiteX94" fmla="*/ 10398383 w 12346891"/>
                <a:gd name="connsiteY94" fmla="*/ 500849 h 812606"/>
                <a:gd name="connsiteX95" fmla="*/ 10380893 w 12346891"/>
                <a:gd name="connsiteY95" fmla="*/ 541285 h 812606"/>
                <a:gd name="connsiteX96" fmla="*/ 10388584 w 12346891"/>
                <a:gd name="connsiteY96" fmla="*/ 516101 h 812606"/>
                <a:gd name="connsiteX97" fmla="*/ 10382475 w 12346891"/>
                <a:gd name="connsiteY97" fmla="*/ 525613 h 812606"/>
                <a:gd name="connsiteX98" fmla="*/ 9890722 w 12346891"/>
                <a:gd name="connsiteY98" fmla="*/ 812603 h 812606"/>
                <a:gd name="connsiteX99" fmla="*/ 9520295 w 12346891"/>
                <a:gd name="connsiteY99" fmla="*/ 664007 h 812606"/>
                <a:gd name="connsiteX100" fmla="*/ 9472089 w 12346891"/>
                <a:gd name="connsiteY100" fmla="*/ 616668 h 812606"/>
                <a:gd name="connsiteX101" fmla="*/ 9467775 w 12346891"/>
                <a:gd name="connsiteY101" fmla="*/ 625292 h 812606"/>
                <a:gd name="connsiteX102" fmla="*/ 9458240 w 12346891"/>
                <a:gd name="connsiteY102" fmla="*/ 607627 h 812606"/>
                <a:gd name="connsiteX103" fmla="*/ 9018411 w 12346891"/>
                <a:gd name="connsiteY103" fmla="*/ 320302 h 812606"/>
                <a:gd name="connsiteX104" fmla="*/ 8752800 w 12346891"/>
                <a:gd name="connsiteY104" fmla="*/ 411089 h 812606"/>
                <a:gd name="connsiteX105" fmla="*/ 8707593 w 12346891"/>
                <a:gd name="connsiteY105" fmla="*/ 449000 h 812606"/>
                <a:gd name="connsiteX106" fmla="*/ 8702020 w 12346891"/>
                <a:gd name="connsiteY106" fmla="*/ 456073 h 812606"/>
                <a:gd name="connsiteX107" fmla="*/ 8590096 w 12346891"/>
                <a:gd name="connsiteY107" fmla="*/ 553928 h 812606"/>
                <a:gd name="connsiteX108" fmla="*/ 8548816 w 12346891"/>
                <a:gd name="connsiteY108" fmla="*/ 583206 h 812606"/>
                <a:gd name="connsiteX109" fmla="*/ 8275244 w 12346891"/>
                <a:gd name="connsiteY109" fmla="*/ 660611 h 812606"/>
                <a:gd name="connsiteX110" fmla="*/ 7904817 w 12346891"/>
                <a:gd name="connsiteY110" fmla="*/ 512015 h 812606"/>
                <a:gd name="connsiteX111" fmla="*/ 7856610 w 12346891"/>
                <a:gd name="connsiteY111" fmla="*/ 464676 h 812606"/>
                <a:gd name="connsiteX112" fmla="*/ 7852297 w 12346891"/>
                <a:gd name="connsiteY112" fmla="*/ 473299 h 812606"/>
                <a:gd name="connsiteX113" fmla="*/ 7842761 w 12346891"/>
                <a:gd name="connsiteY113" fmla="*/ 455635 h 812606"/>
                <a:gd name="connsiteX114" fmla="*/ 7402931 w 12346891"/>
                <a:gd name="connsiteY114" fmla="*/ 168309 h 812606"/>
                <a:gd name="connsiteX115" fmla="*/ 6979869 w 12346891"/>
                <a:gd name="connsiteY115" fmla="*/ 428742 h 812606"/>
                <a:gd name="connsiteX116" fmla="*/ 6979618 w 12346891"/>
                <a:gd name="connsiteY116" fmla="*/ 429151 h 812606"/>
                <a:gd name="connsiteX117" fmla="*/ 6978126 w 12346891"/>
                <a:gd name="connsiteY117" fmla="*/ 432245 h 812606"/>
                <a:gd name="connsiteX118" fmla="*/ 6920595 w 12346891"/>
                <a:gd name="connsiteY118" fmla="*/ 541286 h 812606"/>
                <a:gd name="connsiteX119" fmla="*/ 6928286 w 12346891"/>
                <a:gd name="connsiteY119" fmla="*/ 516102 h 812606"/>
                <a:gd name="connsiteX120" fmla="*/ 6922176 w 12346891"/>
                <a:gd name="connsiteY120" fmla="*/ 525614 h 812606"/>
                <a:gd name="connsiteX121" fmla="*/ 6430425 w 12346891"/>
                <a:gd name="connsiteY121" fmla="*/ 812604 h 812606"/>
                <a:gd name="connsiteX122" fmla="*/ 6059997 w 12346891"/>
                <a:gd name="connsiteY122" fmla="*/ 664008 h 812606"/>
                <a:gd name="connsiteX123" fmla="*/ 6011791 w 12346891"/>
                <a:gd name="connsiteY123" fmla="*/ 616669 h 812606"/>
                <a:gd name="connsiteX124" fmla="*/ 6007477 w 12346891"/>
                <a:gd name="connsiteY124" fmla="*/ 625293 h 812606"/>
                <a:gd name="connsiteX125" fmla="*/ 5997942 w 12346891"/>
                <a:gd name="connsiteY125" fmla="*/ 607628 h 812606"/>
                <a:gd name="connsiteX126" fmla="*/ 5558112 w 12346891"/>
                <a:gd name="connsiteY126" fmla="*/ 320302 h 812606"/>
                <a:gd name="connsiteX127" fmla="*/ 5292503 w 12346891"/>
                <a:gd name="connsiteY127" fmla="*/ 411089 h 812606"/>
                <a:gd name="connsiteX128" fmla="*/ 5247298 w 12346891"/>
                <a:gd name="connsiteY128" fmla="*/ 448999 h 812606"/>
                <a:gd name="connsiteX129" fmla="*/ 5241722 w 12346891"/>
                <a:gd name="connsiteY129" fmla="*/ 456075 h 812606"/>
                <a:gd name="connsiteX130" fmla="*/ 5207592 w 12346891"/>
                <a:gd name="connsiteY130" fmla="*/ 488913 h 812606"/>
                <a:gd name="connsiteX131" fmla="*/ 5088518 w 12346891"/>
                <a:gd name="connsiteY131" fmla="*/ 583208 h 812606"/>
                <a:gd name="connsiteX132" fmla="*/ 4814946 w 12346891"/>
                <a:gd name="connsiteY132" fmla="*/ 660613 h 812606"/>
                <a:gd name="connsiteX133" fmla="*/ 4444519 w 12346891"/>
                <a:gd name="connsiteY133" fmla="*/ 512017 h 812606"/>
                <a:gd name="connsiteX134" fmla="*/ 4396312 w 12346891"/>
                <a:gd name="connsiteY134" fmla="*/ 464678 h 812606"/>
                <a:gd name="connsiteX135" fmla="*/ 4391999 w 12346891"/>
                <a:gd name="connsiteY135" fmla="*/ 473301 h 812606"/>
                <a:gd name="connsiteX136" fmla="*/ 4382463 w 12346891"/>
                <a:gd name="connsiteY136" fmla="*/ 455637 h 812606"/>
                <a:gd name="connsiteX137" fmla="*/ 3942634 w 12346891"/>
                <a:gd name="connsiteY137" fmla="*/ 168311 h 812606"/>
                <a:gd name="connsiteX138" fmla="*/ 3519572 w 12346891"/>
                <a:gd name="connsiteY138" fmla="*/ 428744 h 812606"/>
                <a:gd name="connsiteX139" fmla="*/ 3477786 w 12346891"/>
                <a:gd name="connsiteY139" fmla="*/ 500852 h 812606"/>
                <a:gd name="connsiteX140" fmla="*/ 3467989 w 12346891"/>
                <a:gd name="connsiteY140" fmla="*/ 516104 h 812606"/>
                <a:gd name="connsiteX141" fmla="*/ 3461878 w 12346891"/>
                <a:gd name="connsiteY141" fmla="*/ 525616 h 812606"/>
                <a:gd name="connsiteX142" fmla="*/ 2970127 w 12346891"/>
                <a:gd name="connsiteY142" fmla="*/ 812606 h 812606"/>
                <a:gd name="connsiteX143" fmla="*/ 2599700 w 12346891"/>
                <a:gd name="connsiteY143" fmla="*/ 664010 h 812606"/>
                <a:gd name="connsiteX144" fmla="*/ 2551493 w 12346891"/>
                <a:gd name="connsiteY144" fmla="*/ 616671 h 812606"/>
                <a:gd name="connsiteX145" fmla="*/ 2547180 w 12346891"/>
                <a:gd name="connsiteY145" fmla="*/ 625295 h 812606"/>
                <a:gd name="connsiteX146" fmla="*/ 2537644 w 12346891"/>
                <a:gd name="connsiteY146" fmla="*/ 607630 h 812606"/>
                <a:gd name="connsiteX147" fmla="*/ 2097815 w 12346891"/>
                <a:gd name="connsiteY147" fmla="*/ 320304 h 812606"/>
                <a:gd name="connsiteX148" fmla="*/ 1832205 w 12346891"/>
                <a:gd name="connsiteY148" fmla="*/ 411091 h 812606"/>
                <a:gd name="connsiteX149" fmla="*/ 1722223 w 12346891"/>
                <a:gd name="connsiteY149" fmla="*/ 515954 h 812606"/>
                <a:gd name="connsiteX150" fmla="*/ 1628221 w 12346891"/>
                <a:gd name="connsiteY150" fmla="*/ 583210 h 812606"/>
                <a:gd name="connsiteX151" fmla="*/ 1354648 w 12346891"/>
                <a:gd name="connsiteY151" fmla="*/ 660615 h 812606"/>
                <a:gd name="connsiteX152" fmla="*/ 984221 w 12346891"/>
                <a:gd name="connsiteY152" fmla="*/ 512019 h 812606"/>
                <a:gd name="connsiteX153" fmla="*/ 936015 w 12346891"/>
                <a:gd name="connsiteY153" fmla="*/ 464680 h 812606"/>
                <a:gd name="connsiteX154" fmla="*/ 931701 w 12346891"/>
                <a:gd name="connsiteY154" fmla="*/ 473303 h 812606"/>
                <a:gd name="connsiteX155" fmla="*/ 922165 w 12346891"/>
                <a:gd name="connsiteY155" fmla="*/ 455639 h 812606"/>
                <a:gd name="connsiteX156" fmla="*/ 482336 w 12346891"/>
                <a:gd name="connsiteY156" fmla="*/ 168313 h 812606"/>
                <a:gd name="connsiteX157" fmla="*/ 59274 w 12346891"/>
                <a:gd name="connsiteY157" fmla="*/ 428746 h 812606"/>
                <a:gd name="connsiteX158" fmla="*/ 59022 w 12346891"/>
                <a:gd name="connsiteY158" fmla="*/ 429155 h 812606"/>
                <a:gd name="connsiteX159" fmla="*/ 30744 w 12346891"/>
                <a:gd name="connsiteY159" fmla="*/ 480219 h 812606"/>
                <a:gd name="connsiteX160" fmla="*/ -1 w 12346891"/>
                <a:gd name="connsiteY160" fmla="*/ 541290 h 812606"/>
                <a:gd name="connsiteX161" fmla="*/ 247792 w 12346891"/>
                <a:gd name="connsiteY161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832573 w 12346893"/>
                <a:gd name="connsiteY59" fmla="*/ 258676 h 812606"/>
                <a:gd name="connsiteX60" fmla="*/ 8873853 w 12346893"/>
                <a:gd name="connsiteY60" fmla="*/ 229399 h 812606"/>
                <a:gd name="connsiteX61" fmla="*/ 9147426 w 12346893"/>
                <a:gd name="connsiteY61" fmla="*/ 151993 h 812606"/>
                <a:gd name="connsiteX62" fmla="*/ 9517853 w 12346893"/>
                <a:gd name="connsiteY62" fmla="*/ 300589 h 812606"/>
                <a:gd name="connsiteX63" fmla="*/ 9566059 w 12346893"/>
                <a:gd name="connsiteY63" fmla="*/ 347928 h 812606"/>
                <a:gd name="connsiteX64" fmla="*/ 9570373 w 12346893"/>
                <a:gd name="connsiteY64" fmla="*/ 339305 h 812606"/>
                <a:gd name="connsiteX65" fmla="*/ 9579908 w 12346893"/>
                <a:gd name="connsiteY65" fmla="*/ 356969 h 812606"/>
                <a:gd name="connsiteX66" fmla="*/ 10019738 w 12346893"/>
                <a:gd name="connsiteY66" fmla="*/ 644295 h 812606"/>
                <a:gd name="connsiteX67" fmla="*/ 10442800 w 12346893"/>
                <a:gd name="connsiteY67" fmla="*/ 383862 h 812606"/>
                <a:gd name="connsiteX68" fmla="*/ 10443052 w 12346893"/>
                <a:gd name="connsiteY68" fmla="*/ 383453 h 812606"/>
                <a:gd name="connsiteX69" fmla="*/ 10444544 w 12346893"/>
                <a:gd name="connsiteY69" fmla="*/ 380359 h 812606"/>
                <a:gd name="connsiteX70" fmla="*/ 10471330 w 12346893"/>
                <a:gd name="connsiteY70" fmla="*/ 332389 h 812606"/>
                <a:gd name="connsiteX71" fmla="*/ 10484585 w 12346893"/>
                <a:gd name="connsiteY71" fmla="*/ 311754 h 812606"/>
                <a:gd name="connsiteX72" fmla="*/ 10502074 w 12346893"/>
                <a:gd name="connsiteY72" fmla="*/ 271318 h 812606"/>
                <a:gd name="connsiteX73" fmla="*/ 10494383 w 12346893"/>
                <a:gd name="connsiteY73" fmla="*/ 296502 h 812606"/>
                <a:gd name="connsiteX74" fmla="*/ 10500493 w 12346893"/>
                <a:gd name="connsiteY74" fmla="*/ 286990 h 812606"/>
                <a:gd name="connsiteX75" fmla="*/ 10992245 w 12346893"/>
                <a:gd name="connsiteY75" fmla="*/ 0 h 812606"/>
                <a:gd name="connsiteX76" fmla="*/ 11362672 w 12346893"/>
                <a:gd name="connsiteY76" fmla="*/ 148596 h 812606"/>
                <a:gd name="connsiteX77" fmla="*/ 11410878 w 12346893"/>
                <a:gd name="connsiteY77" fmla="*/ 195935 h 812606"/>
                <a:gd name="connsiteX78" fmla="*/ 11415192 w 12346893"/>
                <a:gd name="connsiteY78" fmla="*/ 187311 h 812606"/>
                <a:gd name="connsiteX79" fmla="*/ 11424728 w 12346893"/>
                <a:gd name="connsiteY79" fmla="*/ 204976 h 812606"/>
                <a:gd name="connsiteX80" fmla="*/ 11864557 w 12346893"/>
                <a:gd name="connsiteY80" fmla="*/ 492302 h 812606"/>
                <a:gd name="connsiteX81" fmla="*/ 12329384 w 12346893"/>
                <a:gd name="connsiteY81" fmla="*/ 159808 h 812606"/>
                <a:gd name="connsiteX82" fmla="*/ 12346893 w 12346893"/>
                <a:gd name="connsiteY82" fmla="*/ 119324 h 812606"/>
                <a:gd name="connsiteX83" fmla="*/ 12329210 w 12346893"/>
                <a:gd name="connsiteY83" fmla="*/ 177225 h 812606"/>
                <a:gd name="connsiteX84" fmla="*/ 11735544 w 12346893"/>
                <a:gd name="connsiteY84" fmla="*/ 660610 h 812606"/>
                <a:gd name="connsiteX85" fmla="*/ 11365117 w 12346893"/>
                <a:gd name="connsiteY85" fmla="*/ 512014 h 812606"/>
                <a:gd name="connsiteX86" fmla="*/ 11316911 w 12346893"/>
                <a:gd name="connsiteY86" fmla="*/ 464675 h 812606"/>
                <a:gd name="connsiteX87" fmla="*/ 11312596 w 12346893"/>
                <a:gd name="connsiteY87" fmla="*/ 473298 h 812606"/>
                <a:gd name="connsiteX88" fmla="*/ 11303061 w 12346893"/>
                <a:gd name="connsiteY88" fmla="*/ 455634 h 812606"/>
                <a:gd name="connsiteX89" fmla="*/ 10863232 w 12346893"/>
                <a:gd name="connsiteY89" fmla="*/ 168308 h 812606"/>
                <a:gd name="connsiteX90" fmla="*/ 10440170 w 12346893"/>
                <a:gd name="connsiteY90" fmla="*/ 428741 h 812606"/>
                <a:gd name="connsiteX91" fmla="*/ 10439918 w 12346893"/>
                <a:gd name="connsiteY91" fmla="*/ 429150 h 812606"/>
                <a:gd name="connsiteX92" fmla="*/ 10438426 w 12346893"/>
                <a:gd name="connsiteY92" fmla="*/ 432244 h 812606"/>
                <a:gd name="connsiteX93" fmla="*/ 10411639 w 12346893"/>
                <a:gd name="connsiteY93" fmla="*/ 480214 h 812606"/>
                <a:gd name="connsiteX94" fmla="*/ 10398385 w 12346893"/>
                <a:gd name="connsiteY94" fmla="*/ 500849 h 812606"/>
                <a:gd name="connsiteX95" fmla="*/ 10380895 w 12346893"/>
                <a:gd name="connsiteY95" fmla="*/ 541285 h 812606"/>
                <a:gd name="connsiteX96" fmla="*/ 10388586 w 12346893"/>
                <a:gd name="connsiteY96" fmla="*/ 516101 h 812606"/>
                <a:gd name="connsiteX97" fmla="*/ 10382477 w 12346893"/>
                <a:gd name="connsiteY97" fmla="*/ 525613 h 812606"/>
                <a:gd name="connsiteX98" fmla="*/ 9890724 w 12346893"/>
                <a:gd name="connsiteY98" fmla="*/ 812603 h 812606"/>
                <a:gd name="connsiteX99" fmla="*/ 9520297 w 12346893"/>
                <a:gd name="connsiteY99" fmla="*/ 664007 h 812606"/>
                <a:gd name="connsiteX100" fmla="*/ 9472091 w 12346893"/>
                <a:gd name="connsiteY100" fmla="*/ 616668 h 812606"/>
                <a:gd name="connsiteX101" fmla="*/ 9467777 w 12346893"/>
                <a:gd name="connsiteY101" fmla="*/ 625292 h 812606"/>
                <a:gd name="connsiteX102" fmla="*/ 9458242 w 12346893"/>
                <a:gd name="connsiteY102" fmla="*/ 607627 h 812606"/>
                <a:gd name="connsiteX103" fmla="*/ 9018413 w 12346893"/>
                <a:gd name="connsiteY103" fmla="*/ 320302 h 812606"/>
                <a:gd name="connsiteX104" fmla="*/ 8752802 w 12346893"/>
                <a:gd name="connsiteY104" fmla="*/ 411089 h 812606"/>
                <a:gd name="connsiteX105" fmla="*/ 8707595 w 12346893"/>
                <a:gd name="connsiteY105" fmla="*/ 449000 h 812606"/>
                <a:gd name="connsiteX106" fmla="*/ 8702022 w 12346893"/>
                <a:gd name="connsiteY106" fmla="*/ 456073 h 812606"/>
                <a:gd name="connsiteX107" fmla="*/ 8590098 w 12346893"/>
                <a:gd name="connsiteY107" fmla="*/ 553928 h 812606"/>
                <a:gd name="connsiteX108" fmla="*/ 8548818 w 12346893"/>
                <a:gd name="connsiteY108" fmla="*/ 583206 h 812606"/>
                <a:gd name="connsiteX109" fmla="*/ 8275246 w 12346893"/>
                <a:gd name="connsiteY109" fmla="*/ 660611 h 812606"/>
                <a:gd name="connsiteX110" fmla="*/ 7904819 w 12346893"/>
                <a:gd name="connsiteY110" fmla="*/ 512015 h 812606"/>
                <a:gd name="connsiteX111" fmla="*/ 7856612 w 12346893"/>
                <a:gd name="connsiteY111" fmla="*/ 464676 h 812606"/>
                <a:gd name="connsiteX112" fmla="*/ 7852299 w 12346893"/>
                <a:gd name="connsiteY112" fmla="*/ 473299 h 812606"/>
                <a:gd name="connsiteX113" fmla="*/ 7842763 w 12346893"/>
                <a:gd name="connsiteY113" fmla="*/ 455635 h 812606"/>
                <a:gd name="connsiteX114" fmla="*/ 7402933 w 12346893"/>
                <a:gd name="connsiteY114" fmla="*/ 168309 h 812606"/>
                <a:gd name="connsiteX115" fmla="*/ 6979871 w 12346893"/>
                <a:gd name="connsiteY115" fmla="*/ 428742 h 812606"/>
                <a:gd name="connsiteX116" fmla="*/ 6979620 w 12346893"/>
                <a:gd name="connsiteY116" fmla="*/ 429151 h 812606"/>
                <a:gd name="connsiteX117" fmla="*/ 6978128 w 12346893"/>
                <a:gd name="connsiteY117" fmla="*/ 432245 h 812606"/>
                <a:gd name="connsiteX118" fmla="*/ 6920597 w 12346893"/>
                <a:gd name="connsiteY118" fmla="*/ 541286 h 812606"/>
                <a:gd name="connsiteX119" fmla="*/ 6928288 w 12346893"/>
                <a:gd name="connsiteY119" fmla="*/ 516102 h 812606"/>
                <a:gd name="connsiteX120" fmla="*/ 6922178 w 12346893"/>
                <a:gd name="connsiteY120" fmla="*/ 525614 h 812606"/>
                <a:gd name="connsiteX121" fmla="*/ 6430427 w 12346893"/>
                <a:gd name="connsiteY121" fmla="*/ 812604 h 812606"/>
                <a:gd name="connsiteX122" fmla="*/ 6059999 w 12346893"/>
                <a:gd name="connsiteY122" fmla="*/ 664008 h 812606"/>
                <a:gd name="connsiteX123" fmla="*/ 6011793 w 12346893"/>
                <a:gd name="connsiteY123" fmla="*/ 616669 h 812606"/>
                <a:gd name="connsiteX124" fmla="*/ 6007479 w 12346893"/>
                <a:gd name="connsiteY124" fmla="*/ 625293 h 812606"/>
                <a:gd name="connsiteX125" fmla="*/ 5997944 w 12346893"/>
                <a:gd name="connsiteY125" fmla="*/ 607628 h 812606"/>
                <a:gd name="connsiteX126" fmla="*/ 5558114 w 12346893"/>
                <a:gd name="connsiteY126" fmla="*/ 320302 h 812606"/>
                <a:gd name="connsiteX127" fmla="*/ 5292505 w 12346893"/>
                <a:gd name="connsiteY127" fmla="*/ 411089 h 812606"/>
                <a:gd name="connsiteX128" fmla="*/ 5247300 w 12346893"/>
                <a:gd name="connsiteY128" fmla="*/ 448999 h 812606"/>
                <a:gd name="connsiteX129" fmla="*/ 5241724 w 12346893"/>
                <a:gd name="connsiteY129" fmla="*/ 456075 h 812606"/>
                <a:gd name="connsiteX130" fmla="*/ 5207594 w 12346893"/>
                <a:gd name="connsiteY130" fmla="*/ 488913 h 812606"/>
                <a:gd name="connsiteX131" fmla="*/ 5088520 w 12346893"/>
                <a:gd name="connsiteY131" fmla="*/ 583208 h 812606"/>
                <a:gd name="connsiteX132" fmla="*/ 4814948 w 12346893"/>
                <a:gd name="connsiteY132" fmla="*/ 660613 h 812606"/>
                <a:gd name="connsiteX133" fmla="*/ 4444521 w 12346893"/>
                <a:gd name="connsiteY133" fmla="*/ 512017 h 812606"/>
                <a:gd name="connsiteX134" fmla="*/ 4396314 w 12346893"/>
                <a:gd name="connsiteY134" fmla="*/ 464678 h 812606"/>
                <a:gd name="connsiteX135" fmla="*/ 4392001 w 12346893"/>
                <a:gd name="connsiteY135" fmla="*/ 473301 h 812606"/>
                <a:gd name="connsiteX136" fmla="*/ 4382465 w 12346893"/>
                <a:gd name="connsiteY136" fmla="*/ 455637 h 812606"/>
                <a:gd name="connsiteX137" fmla="*/ 3942636 w 12346893"/>
                <a:gd name="connsiteY137" fmla="*/ 168311 h 812606"/>
                <a:gd name="connsiteX138" fmla="*/ 3519574 w 12346893"/>
                <a:gd name="connsiteY138" fmla="*/ 428744 h 812606"/>
                <a:gd name="connsiteX139" fmla="*/ 3477788 w 12346893"/>
                <a:gd name="connsiteY139" fmla="*/ 500852 h 812606"/>
                <a:gd name="connsiteX140" fmla="*/ 3467991 w 12346893"/>
                <a:gd name="connsiteY140" fmla="*/ 516104 h 812606"/>
                <a:gd name="connsiteX141" fmla="*/ 3461880 w 12346893"/>
                <a:gd name="connsiteY141" fmla="*/ 525616 h 812606"/>
                <a:gd name="connsiteX142" fmla="*/ 2970129 w 12346893"/>
                <a:gd name="connsiteY142" fmla="*/ 812606 h 812606"/>
                <a:gd name="connsiteX143" fmla="*/ 2599702 w 12346893"/>
                <a:gd name="connsiteY143" fmla="*/ 664010 h 812606"/>
                <a:gd name="connsiteX144" fmla="*/ 2551495 w 12346893"/>
                <a:gd name="connsiteY144" fmla="*/ 616671 h 812606"/>
                <a:gd name="connsiteX145" fmla="*/ 2547182 w 12346893"/>
                <a:gd name="connsiteY145" fmla="*/ 625295 h 812606"/>
                <a:gd name="connsiteX146" fmla="*/ 2537646 w 12346893"/>
                <a:gd name="connsiteY146" fmla="*/ 607630 h 812606"/>
                <a:gd name="connsiteX147" fmla="*/ 2097817 w 12346893"/>
                <a:gd name="connsiteY147" fmla="*/ 320304 h 812606"/>
                <a:gd name="connsiteX148" fmla="*/ 1832207 w 12346893"/>
                <a:gd name="connsiteY148" fmla="*/ 411091 h 812606"/>
                <a:gd name="connsiteX149" fmla="*/ 1722225 w 12346893"/>
                <a:gd name="connsiteY149" fmla="*/ 515954 h 812606"/>
                <a:gd name="connsiteX150" fmla="*/ 1628223 w 12346893"/>
                <a:gd name="connsiteY150" fmla="*/ 583210 h 812606"/>
                <a:gd name="connsiteX151" fmla="*/ 1354650 w 12346893"/>
                <a:gd name="connsiteY151" fmla="*/ 660615 h 812606"/>
                <a:gd name="connsiteX152" fmla="*/ 984223 w 12346893"/>
                <a:gd name="connsiteY152" fmla="*/ 512019 h 812606"/>
                <a:gd name="connsiteX153" fmla="*/ 936017 w 12346893"/>
                <a:gd name="connsiteY153" fmla="*/ 464680 h 812606"/>
                <a:gd name="connsiteX154" fmla="*/ 931703 w 12346893"/>
                <a:gd name="connsiteY154" fmla="*/ 473303 h 812606"/>
                <a:gd name="connsiteX155" fmla="*/ 922167 w 12346893"/>
                <a:gd name="connsiteY155" fmla="*/ 455639 h 812606"/>
                <a:gd name="connsiteX156" fmla="*/ 482338 w 12346893"/>
                <a:gd name="connsiteY156" fmla="*/ 168313 h 812606"/>
                <a:gd name="connsiteX157" fmla="*/ 59276 w 12346893"/>
                <a:gd name="connsiteY157" fmla="*/ 428746 h 812606"/>
                <a:gd name="connsiteX158" fmla="*/ 59024 w 12346893"/>
                <a:gd name="connsiteY158" fmla="*/ 429155 h 812606"/>
                <a:gd name="connsiteX159" fmla="*/ 30746 w 12346893"/>
                <a:gd name="connsiteY159" fmla="*/ 480219 h 812606"/>
                <a:gd name="connsiteX160" fmla="*/ 1 w 12346893"/>
                <a:gd name="connsiteY160" fmla="*/ 541290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832571 w 12346891"/>
                <a:gd name="connsiteY59" fmla="*/ 258676 h 812606"/>
                <a:gd name="connsiteX60" fmla="*/ 8873851 w 12346891"/>
                <a:gd name="connsiteY60" fmla="*/ 229399 h 812606"/>
                <a:gd name="connsiteX61" fmla="*/ 9147424 w 12346891"/>
                <a:gd name="connsiteY61" fmla="*/ 151993 h 812606"/>
                <a:gd name="connsiteX62" fmla="*/ 9517851 w 12346891"/>
                <a:gd name="connsiteY62" fmla="*/ 300589 h 812606"/>
                <a:gd name="connsiteX63" fmla="*/ 9566057 w 12346891"/>
                <a:gd name="connsiteY63" fmla="*/ 347928 h 812606"/>
                <a:gd name="connsiteX64" fmla="*/ 9570371 w 12346891"/>
                <a:gd name="connsiteY64" fmla="*/ 339305 h 812606"/>
                <a:gd name="connsiteX65" fmla="*/ 9579906 w 12346891"/>
                <a:gd name="connsiteY65" fmla="*/ 356969 h 812606"/>
                <a:gd name="connsiteX66" fmla="*/ 10019736 w 12346891"/>
                <a:gd name="connsiteY66" fmla="*/ 644295 h 812606"/>
                <a:gd name="connsiteX67" fmla="*/ 10442798 w 12346891"/>
                <a:gd name="connsiteY67" fmla="*/ 383862 h 812606"/>
                <a:gd name="connsiteX68" fmla="*/ 10443050 w 12346891"/>
                <a:gd name="connsiteY68" fmla="*/ 383453 h 812606"/>
                <a:gd name="connsiteX69" fmla="*/ 10444542 w 12346891"/>
                <a:gd name="connsiteY69" fmla="*/ 380359 h 812606"/>
                <a:gd name="connsiteX70" fmla="*/ 10471328 w 12346891"/>
                <a:gd name="connsiteY70" fmla="*/ 332389 h 812606"/>
                <a:gd name="connsiteX71" fmla="*/ 10502072 w 12346891"/>
                <a:gd name="connsiteY71" fmla="*/ 271318 h 812606"/>
                <a:gd name="connsiteX72" fmla="*/ 10494381 w 12346891"/>
                <a:gd name="connsiteY72" fmla="*/ 296502 h 812606"/>
                <a:gd name="connsiteX73" fmla="*/ 10500491 w 12346891"/>
                <a:gd name="connsiteY73" fmla="*/ 286990 h 812606"/>
                <a:gd name="connsiteX74" fmla="*/ 10992243 w 12346891"/>
                <a:gd name="connsiteY74" fmla="*/ 0 h 812606"/>
                <a:gd name="connsiteX75" fmla="*/ 11362670 w 12346891"/>
                <a:gd name="connsiteY75" fmla="*/ 148596 h 812606"/>
                <a:gd name="connsiteX76" fmla="*/ 11410876 w 12346891"/>
                <a:gd name="connsiteY76" fmla="*/ 195935 h 812606"/>
                <a:gd name="connsiteX77" fmla="*/ 11415190 w 12346891"/>
                <a:gd name="connsiteY77" fmla="*/ 187311 h 812606"/>
                <a:gd name="connsiteX78" fmla="*/ 11424726 w 12346891"/>
                <a:gd name="connsiteY78" fmla="*/ 204976 h 812606"/>
                <a:gd name="connsiteX79" fmla="*/ 11864555 w 12346891"/>
                <a:gd name="connsiteY79" fmla="*/ 492302 h 812606"/>
                <a:gd name="connsiteX80" fmla="*/ 12329382 w 12346891"/>
                <a:gd name="connsiteY80" fmla="*/ 159808 h 812606"/>
                <a:gd name="connsiteX81" fmla="*/ 12346891 w 12346891"/>
                <a:gd name="connsiteY81" fmla="*/ 119324 h 812606"/>
                <a:gd name="connsiteX82" fmla="*/ 12329208 w 12346891"/>
                <a:gd name="connsiteY82" fmla="*/ 177225 h 812606"/>
                <a:gd name="connsiteX83" fmla="*/ 11735542 w 12346891"/>
                <a:gd name="connsiteY83" fmla="*/ 660610 h 812606"/>
                <a:gd name="connsiteX84" fmla="*/ 11365115 w 12346891"/>
                <a:gd name="connsiteY84" fmla="*/ 512014 h 812606"/>
                <a:gd name="connsiteX85" fmla="*/ 11316909 w 12346891"/>
                <a:gd name="connsiteY85" fmla="*/ 464675 h 812606"/>
                <a:gd name="connsiteX86" fmla="*/ 11312594 w 12346891"/>
                <a:gd name="connsiteY86" fmla="*/ 473298 h 812606"/>
                <a:gd name="connsiteX87" fmla="*/ 11303059 w 12346891"/>
                <a:gd name="connsiteY87" fmla="*/ 455634 h 812606"/>
                <a:gd name="connsiteX88" fmla="*/ 10863230 w 12346891"/>
                <a:gd name="connsiteY88" fmla="*/ 168308 h 812606"/>
                <a:gd name="connsiteX89" fmla="*/ 10440168 w 12346891"/>
                <a:gd name="connsiteY89" fmla="*/ 428741 h 812606"/>
                <a:gd name="connsiteX90" fmla="*/ 10439916 w 12346891"/>
                <a:gd name="connsiteY90" fmla="*/ 429150 h 812606"/>
                <a:gd name="connsiteX91" fmla="*/ 10438424 w 12346891"/>
                <a:gd name="connsiteY91" fmla="*/ 432244 h 812606"/>
                <a:gd name="connsiteX92" fmla="*/ 10411637 w 12346891"/>
                <a:gd name="connsiteY92" fmla="*/ 480214 h 812606"/>
                <a:gd name="connsiteX93" fmla="*/ 10398383 w 12346891"/>
                <a:gd name="connsiteY93" fmla="*/ 500849 h 812606"/>
                <a:gd name="connsiteX94" fmla="*/ 10380893 w 12346891"/>
                <a:gd name="connsiteY94" fmla="*/ 541285 h 812606"/>
                <a:gd name="connsiteX95" fmla="*/ 10388584 w 12346891"/>
                <a:gd name="connsiteY95" fmla="*/ 516101 h 812606"/>
                <a:gd name="connsiteX96" fmla="*/ 10382475 w 12346891"/>
                <a:gd name="connsiteY96" fmla="*/ 525613 h 812606"/>
                <a:gd name="connsiteX97" fmla="*/ 9890722 w 12346891"/>
                <a:gd name="connsiteY97" fmla="*/ 812603 h 812606"/>
                <a:gd name="connsiteX98" fmla="*/ 9520295 w 12346891"/>
                <a:gd name="connsiteY98" fmla="*/ 664007 h 812606"/>
                <a:gd name="connsiteX99" fmla="*/ 9472089 w 12346891"/>
                <a:gd name="connsiteY99" fmla="*/ 616668 h 812606"/>
                <a:gd name="connsiteX100" fmla="*/ 9467775 w 12346891"/>
                <a:gd name="connsiteY100" fmla="*/ 625292 h 812606"/>
                <a:gd name="connsiteX101" fmla="*/ 9458240 w 12346891"/>
                <a:gd name="connsiteY101" fmla="*/ 607627 h 812606"/>
                <a:gd name="connsiteX102" fmla="*/ 9018411 w 12346891"/>
                <a:gd name="connsiteY102" fmla="*/ 320302 h 812606"/>
                <a:gd name="connsiteX103" fmla="*/ 8752800 w 12346891"/>
                <a:gd name="connsiteY103" fmla="*/ 411089 h 812606"/>
                <a:gd name="connsiteX104" fmla="*/ 8707593 w 12346891"/>
                <a:gd name="connsiteY104" fmla="*/ 449000 h 812606"/>
                <a:gd name="connsiteX105" fmla="*/ 8702020 w 12346891"/>
                <a:gd name="connsiteY105" fmla="*/ 456073 h 812606"/>
                <a:gd name="connsiteX106" fmla="*/ 8590096 w 12346891"/>
                <a:gd name="connsiteY106" fmla="*/ 553928 h 812606"/>
                <a:gd name="connsiteX107" fmla="*/ 8548816 w 12346891"/>
                <a:gd name="connsiteY107" fmla="*/ 583206 h 812606"/>
                <a:gd name="connsiteX108" fmla="*/ 8275244 w 12346891"/>
                <a:gd name="connsiteY108" fmla="*/ 660611 h 812606"/>
                <a:gd name="connsiteX109" fmla="*/ 7904817 w 12346891"/>
                <a:gd name="connsiteY109" fmla="*/ 512015 h 812606"/>
                <a:gd name="connsiteX110" fmla="*/ 7856610 w 12346891"/>
                <a:gd name="connsiteY110" fmla="*/ 464676 h 812606"/>
                <a:gd name="connsiteX111" fmla="*/ 7852297 w 12346891"/>
                <a:gd name="connsiteY111" fmla="*/ 473299 h 812606"/>
                <a:gd name="connsiteX112" fmla="*/ 7842761 w 12346891"/>
                <a:gd name="connsiteY112" fmla="*/ 455635 h 812606"/>
                <a:gd name="connsiteX113" fmla="*/ 7402931 w 12346891"/>
                <a:gd name="connsiteY113" fmla="*/ 168309 h 812606"/>
                <a:gd name="connsiteX114" fmla="*/ 6979869 w 12346891"/>
                <a:gd name="connsiteY114" fmla="*/ 428742 h 812606"/>
                <a:gd name="connsiteX115" fmla="*/ 6979618 w 12346891"/>
                <a:gd name="connsiteY115" fmla="*/ 429151 h 812606"/>
                <a:gd name="connsiteX116" fmla="*/ 6978126 w 12346891"/>
                <a:gd name="connsiteY116" fmla="*/ 432245 h 812606"/>
                <a:gd name="connsiteX117" fmla="*/ 6920595 w 12346891"/>
                <a:gd name="connsiteY117" fmla="*/ 541286 h 812606"/>
                <a:gd name="connsiteX118" fmla="*/ 6928286 w 12346891"/>
                <a:gd name="connsiteY118" fmla="*/ 516102 h 812606"/>
                <a:gd name="connsiteX119" fmla="*/ 6922176 w 12346891"/>
                <a:gd name="connsiteY119" fmla="*/ 525614 h 812606"/>
                <a:gd name="connsiteX120" fmla="*/ 6430425 w 12346891"/>
                <a:gd name="connsiteY120" fmla="*/ 812604 h 812606"/>
                <a:gd name="connsiteX121" fmla="*/ 6059997 w 12346891"/>
                <a:gd name="connsiteY121" fmla="*/ 664008 h 812606"/>
                <a:gd name="connsiteX122" fmla="*/ 6011791 w 12346891"/>
                <a:gd name="connsiteY122" fmla="*/ 616669 h 812606"/>
                <a:gd name="connsiteX123" fmla="*/ 6007477 w 12346891"/>
                <a:gd name="connsiteY123" fmla="*/ 625293 h 812606"/>
                <a:gd name="connsiteX124" fmla="*/ 5997942 w 12346891"/>
                <a:gd name="connsiteY124" fmla="*/ 607628 h 812606"/>
                <a:gd name="connsiteX125" fmla="*/ 5558112 w 12346891"/>
                <a:gd name="connsiteY125" fmla="*/ 320302 h 812606"/>
                <a:gd name="connsiteX126" fmla="*/ 5292503 w 12346891"/>
                <a:gd name="connsiteY126" fmla="*/ 411089 h 812606"/>
                <a:gd name="connsiteX127" fmla="*/ 5247298 w 12346891"/>
                <a:gd name="connsiteY127" fmla="*/ 448999 h 812606"/>
                <a:gd name="connsiteX128" fmla="*/ 5241722 w 12346891"/>
                <a:gd name="connsiteY128" fmla="*/ 456075 h 812606"/>
                <a:gd name="connsiteX129" fmla="*/ 5207592 w 12346891"/>
                <a:gd name="connsiteY129" fmla="*/ 488913 h 812606"/>
                <a:gd name="connsiteX130" fmla="*/ 5088518 w 12346891"/>
                <a:gd name="connsiteY130" fmla="*/ 583208 h 812606"/>
                <a:gd name="connsiteX131" fmla="*/ 4814946 w 12346891"/>
                <a:gd name="connsiteY131" fmla="*/ 660613 h 812606"/>
                <a:gd name="connsiteX132" fmla="*/ 4444519 w 12346891"/>
                <a:gd name="connsiteY132" fmla="*/ 512017 h 812606"/>
                <a:gd name="connsiteX133" fmla="*/ 4396312 w 12346891"/>
                <a:gd name="connsiteY133" fmla="*/ 464678 h 812606"/>
                <a:gd name="connsiteX134" fmla="*/ 4391999 w 12346891"/>
                <a:gd name="connsiteY134" fmla="*/ 473301 h 812606"/>
                <a:gd name="connsiteX135" fmla="*/ 4382463 w 12346891"/>
                <a:gd name="connsiteY135" fmla="*/ 455637 h 812606"/>
                <a:gd name="connsiteX136" fmla="*/ 3942634 w 12346891"/>
                <a:gd name="connsiteY136" fmla="*/ 168311 h 812606"/>
                <a:gd name="connsiteX137" fmla="*/ 3519572 w 12346891"/>
                <a:gd name="connsiteY137" fmla="*/ 428744 h 812606"/>
                <a:gd name="connsiteX138" fmla="*/ 3477786 w 12346891"/>
                <a:gd name="connsiteY138" fmla="*/ 500852 h 812606"/>
                <a:gd name="connsiteX139" fmla="*/ 3467989 w 12346891"/>
                <a:gd name="connsiteY139" fmla="*/ 516104 h 812606"/>
                <a:gd name="connsiteX140" fmla="*/ 3461878 w 12346891"/>
                <a:gd name="connsiteY140" fmla="*/ 525616 h 812606"/>
                <a:gd name="connsiteX141" fmla="*/ 2970127 w 12346891"/>
                <a:gd name="connsiteY141" fmla="*/ 812606 h 812606"/>
                <a:gd name="connsiteX142" fmla="*/ 2599700 w 12346891"/>
                <a:gd name="connsiteY142" fmla="*/ 664010 h 812606"/>
                <a:gd name="connsiteX143" fmla="*/ 2551493 w 12346891"/>
                <a:gd name="connsiteY143" fmla="*/ 616671 h 812606"/>
                <a:gd name="connsiteX144" fmla="*/ 2547180 w 12346891"/>
                <a:gd name="connsiteY144" fmla="*/ 625295 h 812606"/>
                <a:gd name="connsiteX145" fmla="*/ 2537644 w 12346891"/>
                <a:gd name="connsiteY145" fmla="*/ 607630 h 812606"/>
                <a:gd name="connsiteX146" fmla="*/ 2097815 w 12346891"/>
                <a:gd name="connsiteY146" fmla="*/ 320304 h 812606"/>
                <a:gd name="connsiteX147" fmla="*/ 1832205 w 12346891"/>
                <a:gd name="connsiteY147" fmla="*/ 411091 h 812606"/>
                <a:gd name="connsiteX148" fmla="*/ 1722223 w 12346891"/>
                <a:gd name="connsiteY148" fmla="*/ 515954 h 812606"/>
                <a:gd name="connsiteX149" fmla="*/ 1628221 w 12346891"/>
                <a:gd name="connsiteY149" fmla="*/ 583210 h 812606"/>
                <a:gd name="connsiteX150" fmla="*/ 1354648 w 12346891"/>
                <a:gd name="connsiteY150" fmla="*/ 660615 h 812606"/>
                <a:gd name="connsiteX151" fmla="*/ 984221 w 12346891"/>
                <a:gd name="connsiteY151" fmla="*/ 512019 h 812606"/>
                <a:gd name="connsiteX152" fmla="*/ 936015 w 12346891"/>
                <a:gd name="connsiteY152" fmla="*/ 464680 h 812606"/>
                <a:gd name="connsiteX153" fmla="*/ 931701 w 12346891"/>
                <a:gd name="connsiteY153" fmla="*/ 473303 h 812606"/>
                <a:gd name="connsiteX154" fmla="*/ 922165 w 12346891"/>
                <a:gd name="connsiteY154" fmla="*/ 455639 h 812606"/>
                <a:gd name="connsiteX155" fmla="*/ 482336 w 12346891"/>
                <a:gd name="connsiteY155" fmla="*/ 168313 h 812606"/>
                <a:gd name="connsiteX156" fmla="*/ 59274 w 12346891"/>
                <a:gd name="connsiteY156" fmla="*/ 428746 h 812606"/>
                <a:gd name="connsiteX157" fmla="*/ 59022 w 12346891"/>
                <a:gd name="connsiteY157" fmla="*/ 429155 h 812606"/>
                <a:gd name="connsiteX158" fmla="*/ 30744 w 12346891"/>
                <a:gd name="connsiteY158" fmla="*/ 480219 h 812606"/>
                <a:gd name="connsiteX159" fmla="*/ -1 w 12346891"/>
                <a:gd name="connsiteY159" fmla="*/ 541290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832573 w 12346893"/>
                <a:gd name="connsiteY59" fmla="*/ 258676 h 812606"/>
                <a:gd name="connsiteX60" fmla="*/ 8873853 w 12346893"/>
                <a:gd name="connsiteY60" fmla="*/ 229399 h 812606"/>
                <a:gd name="connsiteX61" fmla="*/ 9147426 w 12346893"/>
                <a:gd name="connsiteY61" fmla="*/ 151993 h 812606"/>
                <a:gd name="connsiteX62" fmla="*/ 9517853 w 12346893"/>
                <a:gd name="connsiteY62" fmla="*/ 300589 h 812606"/>
                <a:gd name="connsiteX63" fmla="*/ 9566059 w 12346893"/>
                <a:gd name="connsiteY63" fmla="*/ 347928 h 812606"/>
                <a:gd name="connsiteX64" fmla="*/ 9570373 w 12346893"/>
                <a:gd name="connsiteY64" fmla="*/ 339305 h 812606"/>
                <a:gd name="connsiteX65" fmla="*/ 9579908 w 12346893"/>
                <a:gd name="connsiteY65" fmla="*/ 356969 h 812606"/>
                <a:gd name="connsiteX66" fmla="*/ 10019738 w 12346893"/>
                <a:gd name="connsiteY66" fmla="*/ 644295 h 812606"/>
                <a:gd name="connsiteX67" fmla="*/ 10442800 w 12346893"/>
                <a:gd name="connsiteY67" fmla="*/ 383862 h 812606"/>
                <a:gd name="connsiteX68" fmla="*/ 10443052 w 12346893"/>
                <a:gd name="connsiteY68" fmla="*/ 383453 h 812606"/>
                <a:gd name="connsiteX69" fmla="*/ 10444544 w 12346893"/>
                <a:gd name="connsiteY69" fmla="*/ 380359 h 812606"/>
                <a:gd name="connsiteX70" fmla="*/ 10502074 w 12346893"/>
                <a:gd name="connsiteY70" fmla="*/ 271318 h 812606"/>
                <a:gd name="connsiteX71" fmla="*/ 10494383 w 12346893"/>
                <a:gd name="connsiteY71" fmla="*/ 296502 h 812606"/>
                <a:gd name="connsiteX72" fmla="*/ 10500493 w 12346893"/>
                <a:gd name="connsiteY72" fmla="*/ 286990 h 812606"/>
                <a:gd name="connsiteX73" fmla="*/ 10992245 w 12346893"/>
                <a:gd name="connsiteY73" fmla="*/ 0 h 812606"/>
                <a:gd name="connsiteX74" fmla="*/ 11362672 w 12346893"/>
                <a:gd name="connsiteY74" fmla="*/ 148596 h 812606"/>
                <a:gd name="connsiteX75" fmla="*/ 11410878 w 12346893"/>
                <a:gd name="connsiteY75" fmla="*/ 195935 h 812606"/>
                <a:gd name="connsiteX76" fmla="*/ 11415192 w 12346893"/>
                <a:gd name="connsiteY76" fmla="*/ 187311 h 812606"/>
                <a:gd name="connsiteX77" fmla="*/ 11424728 w 12346893"/>
                <a:gd name="connsiteY77" fmla="*/ 204976 h 812606"/>
                <a:gd name="connsiteX78" fmla="*/ 11864557 w 12346893"/>
                <a:gd name="connsiteY78" fmla="*/ 492302 h 812606"/>
                <a:gd name="connsiteX79" fmla="*/ 12329384 w 12346893"/>
                <a:gd name="connsiteY79" fmla="*/ 159808 h 812606"/>
                <a:gd name="connsiteX80" fmla="*/ 12346893 w 12346893"/>
                <a:gd name="connsiteY80" fmla="*/ 119324 h 812606"/>
                <a:gd name="connsiteX81" fmla="*/ 12329210 w 12346893"/>
                <a:gd name="connsiteY81" fmla="*/ 177225 h 812606"/>
                <a:gd name="connsiteX82" fmla="*/ 11735544 w 12346893"/>
                <a:gd name="connsiteY82" fmla="*/ 660610 h 812606"/>
                <a:gd name="connsiteX83" fmla="*/ 11365117 w 12346893"/>
                <a:gd name="connsiteY83" fmla="*/ 512014 h 812606"/>
                <a:gd name="connsiteX84" fmla="*/ 11316911 w 12346893"/>
                <a:gd name="connsiteY84" fmla="*/ 464675 h 812606"/>
                <a:gd name="connsiteX85" fmla="*/ 11312596 w 12346893"/>
                <a:gd name="connsiteY85" fmla="*/ 473298 h 812606"/>
                <a:gd name="connsiteX86" fmla="*/ 11303061 w 12346893"/>
                <a:gd name="connsiteY86" fmla="*/ 455634 h 812606"/>
                <a:gd name="connsiteX87" fmla="*/ 10863232 w 12346893"/>
                <a:gd name="connsiteY87" fmla="*/ 168308 h 812606"/>
                <a:gd name="connsiteX88" fmla="*/ 10440170 w 12346893"/>
                <a:gd name="connsiteY88" fmla="*/ 428741 h 812606"/>
                <a:gd name="connsiteX89" fmla="*/ 10439918 w 12346893"/>
                <a:gd name="connsiteY89" fmla="*/ 429150 h 812606"/>
                <a:gd name="connsiteX90" fmla="*/ 10438426 w 12346893"/>
                <a:gd name="connsiteY90" fmla="*/ 432244 h 812606"/>
                <a:gd name="connsiteX91" fmla="*/ 10411639 w 12346893"/>
                <a:gd name="connsiteY91" fmla="*/ 480214 h 812606"/>
                <a:gd name="connsiteX92" fmla="*/ 10398385 w 12346893"/>
                <a:gd name="connsiteY92" fmla="*/ 500849 h 812606"/>
                <a:gd name="connsiteX93" fmla="*/ 10380895 w 12346893"/>
                <a:gd name="connsiteY93" fmla="*/ 541285 h 812606"/>
                <a:gd name="connsiteX94" fmla="*/ 10388586 w 12346893"/>
                <a:gd name="connsiteY94" fmla="*/ 516101 h 812606"/>
                <a:gd name="connsiteX95" fmla="*/ 10382477 w 12346893"/>
                <a:gd name="connsiteY95" fmla="*/ 525613 h 812606"/>
                <a:gd name="connsiteX96" fmla="*/ 9890724 w 12346893"/>
                <a:gd name="connsiteY96" fmla="*/ 812603 h 812606"/>
                <a:gd name="connsiteX97" fmla="*/ 9520297 w 12346893"/>
                <a:gd name="connsiteY97" fmla="*/ 664007 h 812606"/>
                <a:gd name="connsiteX98" fmla="*/ 9472091 w 12346893"/>
                <a:gd name="connsiteY98" fmla="*/ 616668 h 812606"/>
                <a:gd name="connsiteX99" fmla="*/ 9467777 w 12346893"/>
                <a:gd name="connsiteY99" fmla="*/ 625292 h 812606"/>
                <a:gd name="connsiteX100" fmla="*/ 9458242 w 12346893"/>
                <a:gd name="connsiteY100" fmla="*/ 607627 h 812606"/>
                <a:gd name="connsiteX101" fmla="*/ 9018413 w 12346893"/>
                <a:gd name="connsiteY101" fmla="*/ 320302 h 812606"/>
                <a:gd name="connsiteX102" fmla="*/ 8752802 w 12346893"/>
                <a:gd name="connsiteY102" fmla="*/ 411089 h 812606"/>
                <a:gd name="connsiteX103" fmla="*/ 8707595 w 12346893"/>
                <a:gd name="connsiteY103" fmla="*/ 449000 h 812606"/>
                <a:gd name="connsiteX104" fmla="*/ 8702022 w 12346893"/>
                <a:gd name="connsiteY104" fmla="*/ 456073 h 812606"/>
                <a:gd name="connsiteX105" fmla="*/ 8590098 w 12346893"/>
                <a:gd name="connsiteY105" fmla="*/ 553928 h 812606"/>
                <a:gd name="connsiteX106" fmla="*/ 8548818 w 12346893"/>
                <a:gd name="connsiteY106" fmla="*/ 583206 h 812606"/>
                <a:gd name="connsiteX107" fmla="*/ 8275246 w 12346893"/>
                <a:gd name="connsiteY107" fmla="*/ 660611 h 812606"/>
                <a:gd name="connsiteX108" fmla="*/ 7904819 w 12346893"/>
                <a:gd name="connsiteY108" fmla="*/ 512015 h 812606"/>
                <a:gd name="connsiteX109" fmla="*/ 7856612 w 12346893"/>
                <a:gd name="connsiteY109" fmla="*/ 464676 h 812606"/>
                <a:gd name="connsiteX110" fmla="*/ 7852299 w 12346893"/>
                <a:gd name="connsiteY110" fmla="*/ 473299 h 812606"/>
                <a:gd name="connsiteX111" fmla="*/ 7842763 w 12346893"/>
                <a:gd name="connsiteY111" fmla="*/ 455635 h 812606"/>
                <a:gd name="connsiteX112" fmla="*/ 7402933 w 12346893"/>
                <a:gd name="connsiteY112" fmla="*/ 168309 h 812606"/>
                <a:gd name="connsiteX113" fmla="*/ 6979871 w 12346893"/>
                <a:gd name="connsiteY113" fmla="*/ 428742 h 812606"/>
                <a:gd name="connsiteX114" fmla="*/ 6979620 w 12346893"/>
                <a:gd name="connsiteY114" fmla="*/ 429151 h 812606"/>
                <a:gd name="connsiteX115" fmla="*/ 6978128 w 12346893"/>
                <a:gd name="connsiteY115" fmla="*/ 432245 h 812606"/>
                <a:gd name="connsiteX116" fmla="*/ 6920597 w 12346893"/>
                <a:gd name="connsiteY116" fmla="*/ 541286 h 812606"/>
                <a:gd name="connsiteX117" fmla="*/ 6928288 w 12346893"/>
                <a:gd name="connsiteY117" fmla="*/ 516102 h 812606"/>
                <a:gd name="connsiteX118" fmla="*/ 6922178 w 12346893"/>
                <a:gd name="connsiteY118" fmla="*/ 525614 h 812606"/>
                <a:gd name="connsiteX119" fmla="*/ 6430427 w 12346893"/>
                <a:gd name="connsiteY119" fmla="*/ 812604 h 812606"/>
                <a:gd name="connsiteX120" fmla="*/ 6059999 w 12346893"/>
                <a:gd name="connsiteY120" fmla="*/ 664008 h 812606"/>
                <a:gd name="connsiteX121" fmla="*/ 6011793 w 12346893"/>
                <a:gd name="connsiteY121" fmla="*/ 616669 h 812606"/>
                <a:gd name="connsiteX122" fmla="*/ 6007479 w 12346893"/>
                <a:gd name="connsiteY122" fmla="*/ 625293 h 812606"/>
                <a:gd name="connsiteX123" fmla="*/ 5997944 w 12346893"/>
                <a:gd name="connsiteY123" fmla="*/ 607628 h 812606"/>
                <a:gd name="connsiteX124" fmla="*/ 5558114 w 12346893"/>
                <a:gd name="connsiteY124" fmla="*/ 320302 h 812606"/>
                <a:gd name="connsiteX125" fmla="*/ 5292505 w 12346893"/>
                <a:gd name="connsiteY125" fmla="*/ 411089 h 812606"/>
                <a:gd name="connsiteX126" fmla="*/ 5247300 w 12346893"/>
                <a:gd name="connsiteY126" fmla="*/ 448999 h 812606"/>
                <a:gd name="connsiteX127" fmla="*/ 5241724 w 12346893"/>
                <a:gd name="connsiteY127" fmla="*/ 456075 h 812606"/>
                <a:gd name="connsiteX128" fmla="*/ 5207594 w 12346893"/>
                <a:gd name="connsiteY128" fmla="*/ 488913 h 812606"/>
                <a:gd name="connsiteX129" fmla="*/ 5088520 w 12346893"/>
                <a:gd name="connsiteY129" fmla="*/ 583208 h 812606"/>
                <a:gd name="connsiteX130" fmla="*/ 4814948 w 12346893"/>
                <a:gd name="connsiteY130" fmla="*/ 660613 h 812606"/>
                <a:gd name="connsiteX131" fmla="*/ 4444521 w 12346893"/>
                <a:gd name="connsiteY131" fmla="*/ 512017 h 812606"/>
                <a:gd name="connsiteX132" fmla="*/ 4396314 w 12346893"/>
                <a:gd name="connsiteY132" fmla="*/ 464678 h 812606"/>
                <a:gd name="connsiteX133" fmla="*/ 4392001 w 12346893"/>
                <a:gd name="connsiteY133" fmla="*/ 473301 h 812606"/>
                <a:gd name="connsiteX134" fmla="*/ 4382465 w 12346893"/>
                <a:gd name="connsiteY134" fmla="*/ 455637 h 812606"/>
                <a:gd name="connsiteX135" fmla="*/ 3942636 w 12346893"/>
                <a:gd name="connsiteY135" fmla="*/ 168311 h 812606"/>
                <a:gd name="connsiteX136" fmla="*/ 3519574 w 12346893"/>
                <a:gd name="connsiteY136" fmla="*/ 428744 h 812606"/>
                <a:gd name="connsiteX137" fmla="*/ 3477788 w 12346893"/>
                <a:gd name="connsiteY137" fmla="*/ 500852 h 812606"/>
                <a:gd name="connsiteX138" fmla="*/ 3467991 w 12346893"/>
                <a:gd name="connsiteY138" fmla="*/ 516104 h 812606"/>
                <a:gd name="connsiteX139" fmla="*/ 3461880 w 12346893"/>
                <a:gd name="connsiteY139" fmla="*/ 525616 h 812606"/>
                <a:gd name="connsiteX140" fmla="*/ 2970129 w 12346893"/>
                <a:gd name="connsiteY140" fmla="*/ 812606 h 812606"/>
                <a:gd name="connsiteX141" fmla="*/ 2599702 w 12346893"/>
                <a:gd name="connsiteY141" fmla="*/ 664010 h 812606"/>
                <a:gd name="connsiteX142" fmla="*/ 2551495 w 12346893"/>
                <a:gd name="connsiteY142" fmla="*/ 616671 h 812606"/>
                <a:gd name="connsiteX143" fmla="*/ 2547182 w 12346893"/>
                <a:gd name="connsiteY143" fmla="*/ 625295 h 812606"/>
                <a:gd name="connsiteX144" fmla="*/ 2537646 w 12346893"/>
                <a:gd name="connsiteY144" fmla="*/ 607630 h 812606"/>
                <a:gd name="connsiteX145" fmla="*/ 2097817 w 12346893"/>
                <a:gd name="connsiteY145" fmla="*/ 320304 h 812606"/>
                <a:gd name="connsiteX146" fmla="*/ 1832207 w 12346893"/>
                <a:gd name="connsiteY146" fmla="*/ 411091 h 812606"/>
                <a:gd name="connsiteX147" fmla="*/ 1722225 w 12346893"/>
                <a:gd name="connsiteY147" fmla="*/ 515954 h 812606"/>
                <a:gd name="connsiteX148" fmla="*/ 1628223 w 12346893"/>
                <a:gd name="connsiteY148" fmla="*/ 583210 h 812606"/>
                <a:gd name="connsiteX149" fmla="*/ 1354650 w 12346893"/>
                <a:gd name="connsiteY149" fmla="*/ 660615 h 812606"/>
                <a:gd name="connsiteX150" fmla="*/ 984223 w 12346893"/>
                <a:gd name="connsiteY150" fmla="*/ 512019 h 812606"/>
                <a:gd name="connsiteX151" fmla="*/ 936017 w 12346893"/>
                <a:gd name="connsiteY151" fmla="*/ 464680 h 812606"/>
                <a:gd name="connsiteX152" fmla="*/ 931703 w 12346893"/>
                <a:gd name="connsiteY152" fmla="*/ 473303 h 812606"/>
                <a:gd name="connsiteX153" fmla="*/ 922167 w 12346893"/>
                <a:gd name="connsiteY153" fmla="*/ 455639 h 812606"/>
                <a:gd name="connsiteX154" fmla="*/ 482338 w 12346893"/>
                <a:gd name="connsiteY154" fmla="*/ 168313 h 812606"/>
                <a:gd name="connsiteX155" fmla="*/ 59276 w 12346893"/>
                <a:gd name="connsiteY155" fmla="*/ 428746 h 812606"/>
                <a:gd name="connsiteX156" fmla="*/ 59024 w 12346893"/>
                <a:gd name="connsiteY156" fmla="*/ 429155 h 812606"/>
                <a:gd name="connsiteX157" fmla="*/ 30746 w 12346893"/>
                <a:gd name="connsiteY157" fmla="*/ 480219 h 812606"/>
                <a:gd name="connsiteX158" fmla="*/ 1 w 12346893"/>
                <a:gd name="connsiteY158" fmla="*/ 541290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832571 w 12346891"/>
                <a:gd name="connsiteY59" fmla="*/ 258676 h 812606"/>
                <a:gd name="connsiteX60" fmla="*/ 8873851 w 12346891"/>
                <a:gd name="connsiteY60" fmla="*/ 229399 h 812606"/>
                <a:gd name="connsiteX61" fmla="*/ 9147424 w 12346891"/>
                <a:gd name="connsiteY61" fmla="*/ 151993 h 812606"/>
                <a:gd name="connsiteX62" fmla="*/ 9517851 w 12346891"/>
                <a:gd name="connsiteY62" fmla="*/ 300589 h 812606"/>
                <a:gd name="connsiteX63" fmla="*/ 9566057 w 12346891"/>
                <a:gd name="connsiteY63" fmla="*/ 347928 h 812606"/>
                <a:gd name="connsiteX64" fmla="*/ 9570371 w 12346891"/>
                <a:gd name="connsiteY64" fmla="*/ 339305 h 812606"/>
                <a:gd name="connsiteX65" fmla="*/ 9579906 w 12346891"/>
                <a:gd name="connsiteY65" fmla="*/ 356969 h 812606"/>
                <a:gd name="connsiteX66" fmla="*/ 10019736 w 12346891"/>
                <a:gd name="connsiteY66" fmla="*/ 644295 h 812606"/>
                <a:gd name="connsiteX67" fmla="*/ 10442798 w 12346891"/>
                <a:gd name="connsiteY67" fmla="*/ 383862 h 812606"/>
                <a:gd name="connsiteX68" fmla="*/ 10443050 w 12346891"/>
                <a:gd name="connsiteY68" fmla="*/ 383453 h 812606"/>
                <a:gd name="connsiteX69" fmla="*/ 10444542 w 12346891"/>
                <a:gd name="connsiteY69" fmla="*/ 380359 h 812606"/>
                <a:gd name="connsiteX70" fmla="*/ 10502072 w 12346891"/>
                <a:gd name="connsiteY70" fmla="*/ 271318 h 812606"/>
                <a:gd name="connsiteX71" fmla="*/ 10494381 w 12346891"/>
                <a:gd name="connsiteY71" fmla="*/ 296502 h 812606"/>
                <a:gd name="connsiteX72" fmla="*/ 10500491 w 12346891"/>
                <a:gd name="connsiteY72" fmla="*/ 286990 h 812606"/>
                <a:gd name="connsiteX73" fmla="*/ 10992243 w 12346891"/>
                <a:gd name="connsiteY73" fmla="*/ 0 h 812606"/>
                <a:gd name="connsiteX74" fmla="*/ 11362670 w 12346891"/>
                <a:gd name="connsiteY74" fmla="*/ 148596 h 812606"/>
                <a:gd name="connsiteX75" fmla="*/ 11410876 w 12346891"/>
                <a:gd name="connsiteY75" fmla="*/ 195935 h 812606"/>
                <a:gd name="connsiteX76" fmla="*/ 11415190 w 12346891"/>
                <a:gd name="connsiteY76" fmla="*/ 187311 h 812606"/>
                <a:gd name="connsiteX77" fmla="*/ 11424726 w 12346891"/>
                <a:gd name="connsiteY77" fmla="*/ 204976 h 812606"/>
                <a:gd name="connsiteX78" fmla="*/ 11864555 w 12346891"/>
                <a:gd name="connsiteY78" fmla="*/ 492302 h 812606"/>
                <a:gd name="connsiteX79" fmla="*/ 12329382 w 12346891"/>
                <a:gd name="connsiteY79" fmla="*/ 159808 h 812606"/>
                <a:gd name="connsiteX80" fmla="*/ 12346891 w 12346891"/>
                <a:gd name="connsiteY80" fmla="*/ 119324 h 812606"/>
                <a:gd name="connsiteX81" fmla="*/ 12329208 w 12346891"/>
                <a:gd name="connsiteY81" fmla="*/ 177225 h 812606"/>
                <a:gd name="connsiteX82" fmla="*/ 11735542 w 12346891"/>
                <a:gd name="connsiteY82" fmla="*/ 660610 h 812606"/>
                <a:gd name="connsiteX83" fmla="*/ 11365115 w 12346891"/>
                <a:gd name="connsiteY83" fmla="*/ 512014 h 812606"/>
                <a:gd name="connsiteX84" fmla="*/ 11316909 w 12346891"/>
                <a:gd name="connsiteY84" fmla="*/ 464675 h 812606"/>
                <a:gd name="connsiteX85" fmla="*/ 11312594 w 12346891"/>
                <a:gd name="connsiteY85" fmla="*/ 473298 h 812606"/>
                <a:gd name="connsiteX86" fmla="*/ 11303059 w 12346891"/>
                <a:gd name="connsiteY86" fmla="*/ 455634 h 812606"/>
                <a:gd name="connsiteX87" fmla="*/ 10863230 w 12346891"/>
                <a:gd name="connsiteY87" fmla="*/ 168308 h 812606"/>
                <a:gd name="connsiteX88" fmla="*/ 10440168 w 12346891"/>
                <a:gd name="connsiteY88" fmla="*/ 428741 h 812606"/>
                <a:gd name="connsiteX89" fmla="*/ 10439916 w 12346891"/>
                <a:gd name="connsiteY89" fmla="*/ 429150 h 812606"/>
                <a:gd name="connsiteX90" fmla="*/ 10438424 w 12346891"/>
                <a:gd name="connsiteY90" fmla="*/ 432244 h 812606"/>
                <a:gd name="connsiteX91" fmla="*/ 10398383 w 12346891"/>
                <a:gd name="connsiteY91" fmla="*/ 500849 h 812606"/>
                <a:gd name="connsiteX92" fmla="*/ 10380893 w 12346891"/>
                <a:gd name="connsiteY92" fmla="*/ 541285 h 812606"/>
                <a:gd name="connsiteX93" fmla="*/ 10388584 w 12346891"/>
                <a:gd name="connsiteY93" fmla="*/ 516101 h 812606"/>
                <a:gd name="connsiteX94" fmla="*/ 10382475 w 12346891"/>
                <a:gd name="connsiteY94" fmla="*/ 525613 h 812606"/>
                <a:gd name="connsiteX95" fmla="*/ 9890722 w 12346891"/>
                <a:gd name="connsiteY95" fmla="*/ 812603 h 812606"/>
                <a:gd name="connsiteX96" fmla="*/ 9520295 w 12346891"/>
                <a:gd name="connsiteY96" fmla="*/ 664007 h 812606"/>
                <a:gd name="connsiteX97" fmla="*/ 9472089 w 12346891"/>
                <a:gd name="connsiteY97" fmla="*/ 616668 h 812606"/>
                <a:gd name="connsiteX98" fmla="*/ 9467775 w 12346891"/>
                <a:gd name="connsiteY98" fmla="*/ 625292 h 812606"/>
                <a:gd name="connsiteX99" fmla="*/ 9458240 w 12346891"/>
                <a:gd name="connsiteY99" fmla="*/ 607627 h 812606"/>
                <a:gd name="connsiteX100" fmla="*/ 9018411 w 12346891"/>
                <a:gd name="connsiteY100" fmla="*/ 320302 h 812606"/>
                <a:gd name="connsiteX101" fmla="*/ 8752800 w 12346891"/>
                <a:gd name="connsiteY101" fmla="*/ 411089 h 812606"/>
                <a:gd name="connsiteX102" fmla="*/ 8707593 w 12346891"/>
                <a:gd name="connsiteY102" fmla="*/ 449000 h 812606"/>
                <a:gd name="connsiteX103" fmla="*/ 8702020 w 12346891"/>
                <a:gd name="connsiteY103" fmla="*/ 456073 h 812606"/>
                <a:gd name="connsiteX104" fmla="*/ 8590096 w 12346891"/>
                <a:gd name="connsiteY104" fmla="*/ 553928 h 812606"/>
                <a:gd name="connsiteX105" fmla="*/ 8548816 w 12346891"/>
                <a:gd name="connsiteY105" fmla="*/ 583206 h 812606"/>
                <a:gd name="connsiteX106" fmla="*/ 8275244 w 12346891"/>
                <a:gd name="connsiteY106" fmla="*/ 660611 h 812606"/>
                <a:gd name="connsiteX107" fmla="*/ 7904817 w 12346891"/>
                <a:gd name="connsiteY107" fmla="*/ 512015 h 812606"/>
                <a:gd name="connsiteX108" fmla="*/ 7856610 w 12346891"/>
                <a:gd name="connsiteY108" fmla="*/ 464676 h 812606"/>
                <a:gd name="connsiteX109" fmla="*/ 7852297 w 12346891"/>
                <a:gd name="connsiteY109" fmla="*/ 473299 h 812606"/>
                <a:gd name="connsiteX110" fmla="*/ 7842761 w 12346891"/>
                <a:gd name="connsiteY110" fmla="*/ 455635 h 812606"/>
                <a:gd name="connsiteX111" fmla="*/ 7402931 w 12346891"/>
                <a:gd name="connsiteY111" fmla="*/ 168309 h 812606"/>
                <a:gd name="connsiteX112" fmla="*/ 6979869 w 12346891"/>
                <a:gd name="connsiteY112" fmla="*/ 428742 h 812606"/>
                <a:gd name="connsiteX113" fmla="*/ 6979618 w 12346891"/>
                <a:gd name="connsiteY113" fmla="*/ 429151 h 812606"/>
                <a:gd name="connsiteX114" fmla="*/ 6978126 w 12346891"/>
                <a:gd name="connsiteY114" fmla="*/ 432245 h 812606"/>
                <a:gd name="connsiteX115" fmla="*/ 6920595 w 12346891"/>
                <a:gd name="connsiteY115" fmla="*/ 541286 h 812606"/>
                <a:gd name="connsiteX116" fmla="*/ 6928286 w 12346891"/>
                <a:gd name="connsiteY116" fmla="*/ 516102 h 812606"/>
                <a:gd name="connsiteX117" fmla="*/ 6922176 w 12346891"/>
                <a:gd name="connsiteY117" fmla="*/ 525614 h 812606"/>
                <a:gd name="connsiteX118" fmla="*/ 6430425 w 12346891"/>
                <a:gd name="connsiteY118" fmla="*/ 812604 h 812606"/>
                <a:gd name="connsiteX119" fmla="*/ 6059997 w 12346891"/>
                <a:gd name="connsiteY119" fmla="*/ 664008 h 812606"/>
                <a:gd name="connsiteX120" fmla="*/ 6011791 w 12346891"/>
                <a:gd name="connsiteY120" fmla="*/ 616669 h 812606"/>
                <a:gd name="connsiteX121" fmla="*/ 6007477 w 12346891"/>
                <a:gd name="connsiteY121" fmla="*/ 625293 h 812606"/>
                <a:gd name="connsiteX122" fmla="*/ 5997942 w 12346891"/>
                <a:gd name="connsiteY122" fmla="*/ 607628 h 812606"/>
                <a:gd name="connsiteX123" fmla="*/ 5558112 w 12346891"/>
                <a:gd name="connsiteY123" fmla="*/ 320302 h 812606"/>
                <a:gd name="connsiteX124" fmla="*/ 5292503 w 12346891"/>
                <a:gd name="connsiteY124" fmla="*/ 411089 h 812606"/>
                <a:gd name="connsiteX125" fmla="*/ 5247298 w 12346891"/>
                <a:gd name="connsiteY125" fmla="*/ 448999 h 812606"/>
                <a:gd name="connsiteX126" fmla="*/ 5241722 w 12346891"/>
                <a:gd name="connsiteY126" fmla="*/ 456075 h 812606"/>
                <a:gd name="connsiteX127" fmla="*/ 5207592 w 12346891"/>
                <a:gd name="connsiteY127" fmla="*/ 488913 h 812606"/>
                <a:gd name="connsiteX128" fmla="*/ 5088518 w 12346891"/>
                <a:gd name="connsiteY128" fmla="*/ 583208 h 812606"/>
                <a:gd name="connsiteX129" fmla="*/ 4814946 w 12346891"/>
                <a:gd name="connsiteY129" fmla="*/ 660613 h 812606"/>
                <a:gd name="connsiteX130" fmla="*/ 4444519 w 12346891"/>
                <a:gd name="connsiteY130" fmla="*/ 512017 h 812606"/>
                <a:gd name="connsiteX131" fmla="*/ 4396312 w 12346891"/>
                <a:gd name="connsiteY131" fmla="*/ 464678 h 812606"/>
                <a:gd name="connsiteX132" fmla="*/ 4391999 w 12346891"/>
                <a:gd name="connsiteY132" fmla="*/ 473301 h 812606"/>
                <a:gd name="connsiteX133" fmla="*/ 4382463 w 12346891"/>
                <a:gd name="connsiteY133" fmla="*/ 455637 h 812606"/>
                <a:gd name="connsiteX134" fmla="*/ 3942634 w 12346891"/>
                <a:gd name="connsiteY134" fmla="*/ 168311 h 812606"/>
                <a:gd name="connsiteX135" fmla="*/ 3519572 w 12346891"/>
                <a:gd name="connsiteY135" fmla="*/ 428744 h 812606"/>
                <a:gd name="connsiteX136" fmla="*/ 3477786 w 12346891"/>
                <a:gd name="connsiteY136" fmla="*/ 500852 h 812606"/>
                <a:gd name="connsiteX137" fmla="*/ 3467989 w 12346891"/>
                <a:gd name="connsiteY137" fmla="*/ 516104 h 812606"/>
                <a:gd name="connsiteX138" fmla="*/ 3461878 w 12346891"/>
                <a:gd name="connsiteY138" fmla="*/ 525616 h 812606"/>
                <a:gd name="connsiteX139" fmla="*/ 2970127 w 12346891"/>
                <a:gd name="connsiteY139" fmla="*/ 812606 h 812606"/>
                <a:gd name="connsiteX140" fmla="*/ 2599700 w 12346891"/>
                <a:gd name="connsiteY140" fmla="*/ 664010 h 812606"/>
                <a:gd name="connsiteX141" fmla="*/ 2551493 w 12346891"/>
                <a:gd name="connsiteY141" fmla="*/ 616671 h 812606"/>
                <a:gd name="connsiteX142" fmla="*/ 2547180 w 12346891"/>
                <a:gd name="connsiteY142" fmla="*/ 625295 h 812606"/>
                <a:gd name="connsiteX143" fmla="*/ 2537644 w 12346891"/>
                <a:gd name="connsiteY143" fmla="*/ 607630 h 812606"/>
                <a:gd name="connsiteX144" fmla="*/ 2097815 w 12346891"/>
                <a:gd name="connsiteY144" fmla="*/ 320304 h 812606"/>
                <a:gd name="connsiteX145" fmla="*/ 1832205 w 12346891"/>
                <a:gd name="connsiteY145" fmla="*/ 411091 h 812606"/>
                <a:gd name="connsiteX146" fmla="*/ 1722223 w 12346891"/>
                <a:gd name="connsiteY146" fmla="*/ 515954 h 812606"/>
                <a:gd name="connsiteX147" fmla="*/ 1628221 w 12346891"/>
                <a:gd name="connsiteY147" fmla="*/ 583210 h 812606"/>
                <a:gd name="connsiteX148" fmla="*/ 1354648 w 12346891"/>
                <a:gd name="connsiteY148" fmla="*/ 660615 h 812606"/>
                <a:gd name="connsiteX149" fmla="*/ 984221 w 12346891"/>
                <a:gd name="connsiteY149" fmla="*/ 512019 h 812606"/>
                <a:gd name="connsiteX150" fmla="*/ 936015 w 12346891"/>
                <a:gd name="connsiteY150" fmla="*/ 464680 h 812606"/>
                <a:gd name="connsiteX151" fmla="*/ 931701 w 12346891"/>
                <a:gd name="connsiteY151" fmla="*/ 473303 h 812606"/>
                <a:gd name="connsiteX152" fmla="*/ 922165 w 12346891"/>
                <a:gd name="connsiteY152" fmla="*/ 455639 h 812606"/>
                <a:gd name="connsiteX153" fmla="*/ 482336 w 12346891"/>
                <a:gd name="connsiteY153" fmla="*/ 168313 h 812606"/>
                <a:gd name="connsiteX154" fmla="*/ 59274 w 12346891"/>
                <a:gd name="connsiteY154" fmla="*/ 428746 h 812606"/>
                <a:gd name="connsiteX155" fmla="*/ 59022 w 12346891"/>
                <a:gd name="connsiteY155" fmla="*/ 429155 h 812606"/>
                <a:gd name="connsiteX156" fmla="*/ 30744 w 12346891"/>
                <a:gd name="connsiteY156" fmla="*/ 480219 h 812606"/>
                <a:gd name="connsiteX157" fmla="*/ -1 w 12346891"/>
                <a:gd name="connsiteY157" fmla="*/ 541290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832573 w 12346893"/>
                <a:gd name="connsiteY59" fmla="*/ 258676 h 812606"/>
                <a:gd name="connsiteX60" fmla="*/ 8873853 w 12346893"/>
                <a:gd name="connsiteY60" fmla="*/ 229399 h 812606"/>
                <a:gd name="connsiteX61" fmla="*/ 9147426 w 12346893"/>
                <a:gd name="connsiteY61" fmla="*/ 151993 h 812606"/>
                <a:gd name="connsiteX62" fmla="*/ 9517853 w 12346893"/>
                <a:gd name="connsiteY62" fmla="*/ 300589 h 812606"/>
                <a:gd name="connsiteX63" fmla="*/ 9566059 w 12346893"/>
                <a:gd name="connsiteY63" fmla="*/ 347928 h 812606"/>
                <a:gd name="connsiteX64" fmla="*/ 9570373 w 12346893"/>
                <a:gd name="connsiteY64" fmla="*/ 339305 h 812606"/>
                <a:gd name="connsiteX65" fmla="*/ 9579908 w 12346893"/>
                <a:gd name="connsiteY65" fmla="*/ 356969 h 812606"/>
                <a:gd name="connsiteX66" fmla="*/ 10019738 w 12346893"/>
                <a:gd name="connsiteY66" fmla="*/ 644295 h 812606"/>
                <a:gd name="connsiteX67" fmla="*/ 10442800 w 12346893"/>
                <a:gd name="connsiteY67" fmla="*/ 383862 h 812606"/>
                <a:gd name="connsiteX68" fmla="*/ 10443052 w 12346893"/>
                <a:gd name="connsiteY68" fmla="*/ 383453 h 812606"/>
                <a:gd name="connsiteX69" fmla="*/ 10444544 w 12346893"/>
                <a:gd name="connsiteY69" fmla="*/ 380359 h 812606"/>
                <a:gd name="connsiteX70" fmla="*/ 10502074 w 12346893"/>
                <a:gd name="connsiteY70" fmla="*/ 271318 h 812606"/>
                <a:gd name="connsiteX71" fmla="*/ 10494383 w 12346893"/>
                <a:gd name="connsiteY71" fmla="*/ 296502 h 812606"/>
                <a:gd name="connsiteX72" fmla="*/ 10500493 w 12346893"/>
                <a:gd name="connsiteY72" fmla="*/ 286990 h 812606"/>
                <a:gd name="connsiteX73" fmla="*/ 10992245 w 12346893"/>
                <a:gd name="connsiteY73" fmla="*/ 0 h 812606"/>
                <a:gd name="connsiteX74" fmla="*/ 11362672 w 12346893"/>
                <a:gd name="connsiteY74" fmla="*/ 148596 h 812606"/>
                <a:gd name="connsiteX75" fmla="*/ 11410878 w 12346893"/>
                <a:gd name="connsiteY75" fmla="*/ 195935 h 812606"/>
                <a:gd name="connsiteX76" fmla="*/ 11415192 w 12346893"/>
                <a:gd name="connsiteY76" fmla="*/ 187311 h 812606"/>
                <a:gd name="connsiteX77" fmla="*/ 11424728 w 12346893"/>
                <a:gd name="connsiteY77" fmla="*/ 204976 h 812606"/>
                <a:gd name="connsiteX78" fmla="*/ 11864557 w 12346893"/>
                <a:gd name="connsiteY78" fmla="*/ 492302 h 812606"/>
                <a:gd name="connsiteX79" fmla="*/ 12329384 w 12346893"/>
                <a:gd name="connsiteY79" fmla="*/ 159808 h 812606"/>
                <a:gd name="connsiteX80" fmla="*/ 12346893 w 12346893"/>
                <a:gd name="connsiteY80" fmla="*/ 119324 h 812606"/>
                <a:gd name="connsiteX81" fmla="*/ 12329210 w 12346893"/>
                <a:gd name="connsiteY81" fmla="*/ 177225 h 812606"/>
                <a:gd name="connsiteX82" fmla="*/ 11735544 w 12346893"/>
                <a:gd name="connsiteY82" fmla="*/ 660610 h 812606"/>
                <a:gd name="connsiteX83" fmla="*/ 11365117 w 12346893"/>
                <a:gd name="connsiteY83" fmla="*/ 512014 h 812606"/>
                <a:gd name="connsiteX84" fmla="*/ 11316911 w 12346893"/>
                <a:gd name="connsiteY84" fmla="*/ 464675 h 812606"/>
                <a:gd name="connsiteX85" fmla="*/ 11312596 w 12346893"/>
                <a:gd name="connsiteY85" fmla="*/ 473298 h 812606"/>
                <a:gd name="connsiteX86" fmla="*/ 11303061 w 12346893"/>
                <a:gd name="connsiteY86" fmla="*/ 455634 h 812606"/>
                <a:gd name="connsiteX87" fmla="*/ 10863232 w 12346893"/>
                <a:gd name="connsiteY87" fmla="*/ 168308 h 812606"/>
                <a:gd name="connsiteX88" fmla="*/ 10440170 w 12346893"/>
                <a:gd name="connsiteY88" fmla="*/ 428741 h 812606"/>
                <a:gd name="connsiteX89" fmla="*/ 10439918 w 12346893"/>
                <a:gd name="connsiteY89" fmla="*/ 429150 h 812606"/>
                <a:gd name="connsiteX90" fmla="*/ 10438426 w 12346893"/>
                <a:gd name="connsiteY90" fmla="*/ 432244 h 812606"/>
                <a:gd name="connsiteX91" fmla="*/ 10380895 w 12346893"/>
                <a:gd name="connsiteY91" fmla="*/ 541285 h 812606"/>
                <a:gd name="connsiteX92" fmla="*/ 10388586 w 12346893"/>
                <a:gd name="connsiteY92" fmla="*/ 516101 h 812606"/>
                <a:gd name="connsiteX93" fmla="*/ 10382477 w 12346893"/>
                <a:gd name="connsiteY93" fmla="*/ 525613 h 812606"/>
                <a:gd name="connsiteX94" fmla="*/ 9890724 w 12346893"/>
                <a:gd name="connsiteY94" fmla="*/ 812603 h 812606"/>
                <a:gd name="connsiteX95" fmla="*/ 9520297 w 12346893"/>
                <a:gd name="connsiteY95" fmla="*/ 664007 h 812606"/>
                <a:gd name="connsiteX96" fmla="*/ 9472091 w 12346893"/>
                <a:gd name="connsiteY96" fmla="*/ 616668 h 812606"/>
                <a:gd name="connsiteX97" fmla="*/ 9467777 w 12346893"/>
                <a:gd name="connsiteY97" fmla="*/ 625292 h 812606"/>
                <a:gd name="connsiteX98" fmla="*/ 9458242 w 12346893"/>
                <a:gd name="connsiteY98" fmla="*/ 607627 h 812606"/>
                <a:gd name="connsiteX99" fmla="*/ 9018413 w 12346893"/>
                <a:gd name="connsiteY99" fmla="*/ 320302 h 812606"/>
                <a:gd name="connsiteX100" fmla="*/ 8752802 w 12346893"/>
                <a:gd name="connsiteY100" fmla="*/ 411089 h 812606"/>
                <a:gd name="connsiteX101" fmla="*/ 8707595 w 12346893"/>
                <a:gd name="connsiteY101" fmla="*/ 449000 h 812606"/>
                <a:gd name="connsiteX102" fmla="*/ 8702022 w 12346893"/>
                <a:gd name="connsiteY102" fmla="*/ 456073 h 812606"/>
                <a:gd name="connsiteX103" fmla="*/ 8590098 w 12346893"/>
                <a:gd name="connsiteY103" fmla="*/ 553928 h 812606"/>
                <a:gd name="connsiteX104" fmla="*/ 8548818 w 12346893"/>
                <a:gd name="connsiteY104" fmla="*/ 583206 h 812606"/>
                <a:gd name="connsiteX105" fmla="*/ 8275246 w 12346893"/>
                <a:gd name="connsiteY105" fmla="*/ 660611 h 812606"/>
                <a:gd name="connsiteX106" fmla="*/ 7904819 w 12346893"/>
                <a:gd name="connsiteY106" fmla="*/ 512015 h 812606"/>
                <a:gd name="connsiteX107" fmla="*/ 7856612 w 12346893"/>
                <a:gd name="connsiteY107" fmla="*/ 464676 h 812606"/>
                <a:gd name="connsiteX108" fmla="*/ 7852299 w 12346893"/>
                <a:gd name="connsiteY108" fmla="*/ 473299 h 812606"/>
                <a:gd name="connsiteX109" fmla="*/ 7842763 w 12346893"/>
                <a:gd name="connsiteY109" fmla="*/ 455635 h 812606"/>
                <a:gd name="connsiteX110" fmla="*/ 7402933 w 12346893"/>
                <a:gd name="connsiteY110" fmla="*/ 168309 h 812606"/>
                <a:gd name="connsiteX111" fmla="*/ 6979871 w 12346893"/>
                <a:gd name="connsiteY111" fmla="*/ 428742 h 812606"/>
                <a:gd name="connsiteX112" fmla="*/ 6979620 w 12346893"/>
                <a:gd name="connsiteY112" fmla="*/ 429151 h 812606"/>
                <a:gd name="connsiteX113" fmla="*/ 6978128 w 12346893"/>
                <a:gd name="connsiteY113" fmla="*/ 432245 h 812606"/>
                <a:gd name="connsiteX114" fmla="*/ 6920597 w 12346893"/>
                <a:gd name="connsiteY114" fmla="*/ 541286 h 812606"/>
                <a:gd name="connsiteX115" fmla="*/ 6928288 w 12346893"/>
                <a:gd name="connsiteY115" fmla="*/ 516102 h 812606"/>
                <a:gd name="connsiteX116" fmla="*/ 6922178 w 12346893"/>
                <a:gd name="connsiteY116" fmla="*/ 525614 h 812606"/>
                <a:gd name="connsiteX117" fmla="*/ 6430427 w 12346893"/>
                <a:gd name="connsiteY117" fmla="*/ 812604 h 812606"/>
                <a:gd name="connsiteX118" fmla="*/ 6059999 w 12346893"/>
                <a:gd name="connsiteY118" fmla="*/ 664008 h 812606"/>
                <a:gd name="connsiteX119" fmla="*/ 6011793 w 12346893"/>
                <a:gd name="connsiteY119" fmla="*/ 616669 h 812606"/>
                <a:gd name="connsiteX120" fmla="*/ 6007479 w 12346893"/>
                <a:gd name="connsiteY120" fmla="*/ 625293 h 812606"/>
                <a:gd name="connsiteX121" fmla="*/ 5997944 w 12346893"/>
                <a:gd name="connsiteY121" fmla="*/ 607628 h 812606"/>
                <a:gd name="connsiteX122" fmla="*/ 5558114 w 12346893"/>
                <a:gd name="connsiteY122" fmla="*/ 320302 h 812606"/>
                <a:gd name="connsiteX123" fmla="*/ 5292505 w 12346893"/>
                <a:gd name="connsiteY123" fmla="*/ 411089 h 812606"/>
                <a:gd name="connsiteX124" fmla="*/ 5247300 w 12346893"/>
                <a:gd name="connsiteY124" fmla="*/ 448999 h 812606"/>
                <a:gd name="connsiteX125" fmla="*/ 5241724 w 12346893"/>
                <a:gd name="connsiteY125" fmla="*/ 456075 h 812606"/>
                <a:gd name="connsiteX126" fmla="*/ 5207594 w 12346893"/>
                <a:gd name="connsiteY126" fmla="*/ 488913 h 812606"/>
                <a:gd name="connsiteX127" fmla="*/ 5088520 w 12346893"/>
                <a:gd name="connsiteY127" fmla="*/ 583208 h 812606"/>
                <a:gd name="connsiteX128" fmla="*/ 4814948 w 12346893"/>
                <a:gd name="connsiteY128" fmla="*/ 660613 h 812606"/>
                <a:gd name="connsiteX129" fmla="*/ 4444521 w 12346893"/>
                <a:gd name="connsiteY129" fmla="*/ 512017 h 812606"/>
                <a:gd name="connsiteX130" fmla="*/ 4396314 w 12346893"/>
                <a:gd name="connsiteY130" fmla="*/ 464678 h 812606"/>
                <a:gd name="connsiteX131" fmla="*/ 4392001 w 12346893"/>
                <a:gd name="connsiteY131" fmla="*/ 473301 h 812606"/>
                <a:gd name="connsiteX132" fmla="*/ 4382465 w 12346893"/>
                <a:gd name="connsiteY132" fmla="*/ 455637 h 812606"/>
                <a:gd name="connsiteX133" fmla="*/ 3942636 w 12346893"/>
                <a:gd name="connsiteY133" fmla="*/ 168311 h 812606"/>
                <a:gd name="connsiteX134" fmla="*/ 3519574 w 12346893"/>
                <a:gd name="connsiteY134" fmla="*/ 428744 h 812606"/>
                <a:gd name="connsiteX135" fmla="*/ 3477788 w 12346893"/>
                <a:gd name="connsiteY135" fmla="*/ 500852 h 812606"/>
                <a:gd name="connsiteX136" fmla="*/ 3467991 w 12346893"/>
                <a:gd name="connsiteY136" fmla="*/ 516104 h 812606"/>
                <a:gd name="connsiteX137" fmla="*/ 3461880 w 12346893"/>
                <a:gd name="connsiteY137" fmla="*/ 525616 h 812606"/>
                <a:gd name="connsiteX138" fmla="*/ 2970129 w 12346893"/>
                <a:gd name="connsiteY138" fmla="*/ 812606 h 812606"/>
                <a:gd name="connsiteX139" fmla="*/ 2599702 w 12346893"/>
                <a:gd name="connsiteY139" fmla="*/ 664010 h 812606"/>
                <a:gd name="connsiteX140" fmla="*/ 2551495 w 12346893"/>
                <a:gd name="connsiteY140" fmla="*/ 616671 h 812606"/>
                <a:gd name="connsiteX141" fmla="*/ 2547182 w 12346893"/>
                <a:gd name="connsiteY141" fmla="*/ 625295 h 812606"/>
                <a:gd name="connsiteX142" fmla="*/ 2537646 w 12346893"/>
                <a:gd name="connsiteY142" fmla="*/ 607630 h 812606"/>
                <a:gd name="connsiteX143" fmla="*/ 2097817 w 12346893"/>
                <a:gd name="connsiteY143" fmla="*/ 320304 h 812606"/>
                <a:gd name="connsiteX144" fmla="*/ 1832207 w 12346893"/>
                <a:gd name="connsiteY144" fmla="*/ 411091 h 812606"/>
                <a:gd name="connsiteX145" fmla="*/ 1722225 w 12346893"/>
                <a:gd name="connsiteY145" fmla="*/ 515954 h 812606"/>
                <a:gd name="connsiteX146" fmla="*/ 1628223 w 12346893"/>
                <a:gd name="connsiteY146" fmla="*/ 583210 h 812606"/>
                <a:gd name="connsiteX147" fmla="*/ 1354650 w 12346893"/>
                <a:gd name="connsiteY147" fmla="*/ 660615 h 812606"/>
                <a:gd name="connsiteX148" fmla="*/ 984223 w 12346893"/>
                <a:gd name="connsiteY148" fmla="*/ 512019 h 812606"/>
                <a:gd name="connsiteX149" fmla="*/ 936017 w 12346893"/>
                <a:gd name="connsiteY149" fmla="*/ 464680 h 812606"/>
                <a:gd name="connsiteX150" fmla="*/ 931703 w 12346893"/>
                <a:gd name="connsiteY150" fmla="*/ 473303 h 812606"/>
                <a:gd name="connsiteX151" fmla="*/ 922167 w 12346893"/>
                <a:gd name="connsiteY151" fmla="*/ 455639 h 812606"/>
                <a:gd name="connsiteX152" fmla="*/ 482338 w 12346893"/>
                <a:gd name="connsiteY152" fmla="*/ 168313 h 812606"/>
                <a:gd name="connsiteX153" fmla="*/ 59276 w 12346893"/>
                <a:gd name="connsiteY153" fmla="*/ 428746 h 812606"/>
                <a:gd name="connsiteX154" fmla="*/ 59024 w 12346893"/>
                <a:gd name="connsiteY154" fmla="*/ 429155 h 812606"/>
                <a:gd name="connsiteX155" fmla="*/ 30746 w 12346893"/>
                <a:gd name="connsiteY155" fmla="*/ 480219 h 812606"/>
                <a:gd name="connsiteX156" fmla="*/ 1 w 12346893"/>
                <a:gd name="connsiteY156" fmla="*/ 541290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832571 w 12346891"/>
                <a:gd name="connsiteY59" fmla="*/ 258676 h 812606"/>
                <a:gd name="connsiteX60" fmla="*/ 8873851 w 12346891"/>
                <a:gd name="connsiteY60" fmla="*/ 229399 h 812606"/>
                <a:gd name="connsiteX61" fmla="*/ 9147424 w 12346891"/>
                <a:gd name="connsiteY61" fmla="*/ 151993 h 812606"/>
                <a:gd name="connsiteX62" fmla="*/ 9517851 w 12346891"/>
                <a:gd name="connsiteY62" fmla="*/ 300589 h 812606"/>
                <a:gd name="connsiteX63" fmla="*/ 9566057 w 12346891"/>
                <a:gd name="connsiteY63" fmla="*/ 347928 h 812606"/>
                <a:gd name="connsiteX64" fmla="*/ 9570371 w 12346891"/>
                <a:gd name="connsiteY64" fmla="*/ 339305 h 812606"/>
                <a:gd name="connsiteX65" fmla="*/ 9579906 w 12346891"/>
                <a:gd name="connsiteY65" fmla="*/ 356969 h 812606"/>
                <a:gd name="connsiteX66" fmla="*/ 10019736 w 12346891"/>
                <a:gd name="connsiteY66" fmla="*/ 644295 h 812606"/>
                <a:gd name="connsiteX67" fmla="*/ 10442798 w 12346891"/>
                <a:gd name="connsiteY67" fmla="*/ 383862 h 812606"/>
                <a:gd name="connsiteX68" fmla="*/ 10443050 w 12346891"/>
                <a:gd name="connsiteY68" fmla="*/ 383453 h 812606"/>
                <a:gd name="connsiteX69" fmla="*/ 10444542 w 12346891"/>
                <a:gd name="connsiteY69" fmla="*/ 380359 h 812606"/>
                <a:gd name="connsiteX70" fmla="*/ 10502072 w 12346891"/>
                <a:gd name="connsiteY70" fmla="*/ 271318 h 812606"/>
                <a:gd name="connsiteX71" fmla="*/ 10494381 w 12346891"/>
                <a:gd name="connsiteY71" fmla="*/ 296502 h 812606"/>
                <a:gd name="connsiteX72" fmla="*/ 10500491 w 12346891"/>
                <a:gd name="connsiteY72" fmla="*/ 286990 h 812606"/>
                <a:gd name="connsiteX73" fmla="*/ 10992243 w 12346891"/>
                <a:gd name="connsiteY73" fmla="*/ 0 h 812606"/>
                <a:gd name="connsiteX74" fmla="*/ 11362670 w 12346891"/>
                <a:gd name="connsiteY74" fmla="*/ 148596 h 812606"/>
                <a:gd name="connsiteX75" fmla="*/ 11410876 w 12346891"/>
                <a:gd name="connsiteY75" fmla="*/ 195935 h 812606"/>
                <a:gd name="connsiteX76" fmla="*/ 11424726 w 12346891"/>
                <a:gd name="connsiteY76" fmla="*/ 204976 h 812606"/>
                <a:gd name="connsiteX77" fmla="*/ 11864555 w 12346891"/>
                <a:gd name="connsiteY77" fmla="*/ 492302 h 812606"/>
                <a:gd name="connsiteX78" fmla="*/ 12329382 w 12346891"/>
                <a:gd name="connsiteY78" fmla="*/ 159808 h 812606"/>
                <a:gd name="connsiteX79" fmla="*/ 12346891 w 12346891"/>
                <a:gd name="connsiteY79" fmla="*/ 119324 h 812606"/>
                <a:gd name="connsiteX80" fmla="*/ 12329208 w 12346891"/>
                <a:gd name="connsiteY80" fmla="*/ 177225 h 812606"/>
                <a:gd name="connsiteX81" fmla="*/ 11735542 w 12346891"/>
                <a:gd name="connsiteY81" fmla="*/ 660610 h 812606"/>
                <a:gd name="connsiteX82" fmla="*/ 11365115 w 12346891"/>
                <a:gd name="connsiteY82" fmla="*/ 512014 h 812606"/>
                <a:gd name="connsiteX83" fmla="*/ 11316909 w 12346891"/>
                <a:gd name="connsiteY83" fmla="*/ 464675 h 812606"/>
                <a:gd name="connsiteX84" fmla="*/ 11312594 w 12346891"/>
                <a:gd name="connsiteY84" fmla="*/ 473298 h 812606"/>
                <a:gd name="connsiteX85" fmla="*/ 11303059 w 12346891"/>
                <a:gd name="connsiteY85" fmla="*/ 455634 h 812606"/>
                <a:gd name="connsiteX86" fmla="*/ 10863230 w 12346891"/>
                <a:gd name="connsiteY86" fmla="*/ 168308 h 812606"/>
                <a:gd name="connsiteX87" fmla="*/ 10440168 w 12346891"/>
                <a:gd name="connsiteY87" fmla="*/ 428741 h 812606"/>
                <a:gd name="connsiteX88" fmla="*/ 10439916 w 12346891"/>
                <a:gd name="connsiteY88" fmla="*/ 429150 h 812606"/>
                <a:gd name="connsiteX89" fmla="*/ 10438424 w 12346891"/>
                <a:gd name="connsiteY89" fmla="*/ 432244 h 812606"/>
                <a:gd name="connsiteX90" fmla="*/ 10380893 w 12346891"/>
                <a:gd name="connsiteY90" fmla="*/ 541285 h 812606"/>
                <a:gd name="connsiteX91" fmla="*/ 10388584 w 12346891"/>
                <a:gd name="connsiteY91" fmla="*/ 516101 h 812606"/>
                <a:gd name="connsiteX92" fmla="*/ 10382475 w 12346891"/>
                <a:gd name="connsiteY92" fmla="*/ 525613 h 812606"/>
                <a:gd name="connsiteX93" fmla="*/ 9890722 w 12346891"/>
                <a:gd name="connsiteY93" fmla="*/ 812603 h 812606"/>
                <a:gd name="connsiteX94" fmla="*/ 9520295 w 12346891"/>
                <a:gd name="connsiteY94" fmla="*/ 664007 h 812606"/>
                <a:gd name="connsiteX95" fmla="*/ 9472089 w 12346891"/>
                <a:gd name="connsiteY95" fmla="*/ 616668 h 812606"/>
                <a:gd name="connsiteX96" fmla="*/ 9467775 w 12346891"/>
                <a:gd name="connsiteY96" fmla="*/ 625292 h 812606"/>
                <a:gd name="connsiteX97" fmla="*/ 9458240 w 12346891"/>
                <a:gd name="connsiteY97" fmla="*/ 607627 h 812606"/>
                <a:gd name="connsiteX98" fmla="*/ 9018411 w 12346891"/>
                <a:gd name="connsiteY98" fmla="*/ 320302 h 812606"/>
                <a:gd name="connsiteX99" fmla="*/ 8752800 w 12346891"/>
                <a:gd name="connsiteY99" fmla="*/ 411089 h 812606"/>
                <a:gd name="connsiteX100" fmla="*/ 8707593 w 12346891"/>
                <a:gd name="connsiteY100" fmla="*/ 449000 h 812606"/>
                <a:gd name="connsiteX101" fmla="*/ 8702020 w 12346891"/>
                <a:gd name="connsiteY101" fmla="*/ 456073 h 812606"/>
                <a:gd name="connsiteX102" fmla="*/ 8590096 w 12346891"/>
                <a:gd name="connsiteY102" fmla="*/ 553928 h 812606"/>
                <a:gd name="connsiteX103" fmla="*/ 8548816 w 12346891"/>
                <a:gd name="connsiteY103" fmla="*/ 583206 h 812606"/>
                <a:gd name="connsiteX104" fmla="*/ 8275244 w 12346891"/>
                <a:gd name="connsiteY104" fmla="*/ 660611 h 812606"/>
                <a:gd name="connsiteX105" fmla="*/ 7904817 w 12346891"/>
                <a:gd name="connsiteY105" fmla="*/ 512015 h 812606"/>
                <a:gd name="connsiteX106" fmla="*/ 7856610 w 12346891"/>
                <a:gd name="connsiteY106" fmla="*/ 464676 h 812606"/>
                <a:gd name="connsiteX107" fmla="*/ 7852297 w 12346891"/>
                <a:gd name="connsiteY107" fmla="*/ 473299 h 812606"/>
                <a:gd name="connsiteX108" fmla="*/ 7842761 w 12346891"/>
                <a:gd name="connsiteY108" fmla="*/ 455635 h 812606"/>
                <a:gd name="connsiteX109" fmla="*/ 7402931 w 12346891"/>
                <a:gd name="connsiteY109" fmla="*/ 168309 h 812606"/>
                <a:gd name="connsiteX110" fmla="*/ 6979869 w 12346891"/>
                <a:gd name="connsiteY110" fmla="*/ 428742 h 812606"/>
                <a:gd name="connsiteX111" fmla="*/ 6979618 w 12346891"/>
                <a:gd name="connsiteY111" fmla="*/ 429151 h 812606"/>
                <a:gd name="connsiteX112" fmla="*/ 6978126 w 12346891"/>
                <a:gd name="connsiteY112" fmla="*/ 432245 h 812606"/>
                <a:gd name="connsiteX113" fmla="*/ 6920595 w 12346891"/>
                <a:gd name="connsiteY113" fmla="*/ 541286 h 812606"/>
                <a:gd name="connsiteX114" fmla="*/ 6928286 w 12346891"/>
                <a:gd name="connsiteY114" fmla="*/ 516102 h 812606"/>
                <a:gd name="connsiteX115" fmla="*/ 6922176 w 12346891"/>
                <a:gd name="connsiteY115" fmla="*/ 525614 h 812606"/>
                <a:gd name="connsiteX116" fmla="*/ 6430425 w 12346891"/>
                <a:gd name="connsiteY116" fmla="*/ 812604 h 812606"/>
                <a:gd name="connsiteX117" fmla="*/ 6059997 w 12346891"/>
                <a:gd name="connsiteY117" fmla="*/ 664008 h 812606"/>
                <a:gd name="connsiteX118" fmla="*/ 6011791 w 12346891"/>
                <a:gd name="connsiteY118" fmla="*/ 616669 h 812606"/>
                <a:gd name="connsiteX119" fmla="*/ 6007477 w 12346891"/>
                <a:gd name="connsiteY119" fmla="*/ 625293 h 812606"/>
                <a:gd name="connsiteX120" fmla="*/ 5997942 w 12346891"/>
                <a:gd name="connsiteY120" fmla="*/ 607628 h 812606"/>
                <a:gd name="connsiteX121" fmla="*/ 5558112 w 12346891"/>
                <a:gd name="connsiteY121" fmla="*/ 320302 h 812606"/>
                <a:gd name="connsiteX122" fmla="*/ 5292503 w 12346891"/>
                <a:gd name="connsiteY122" fmla="*/ 411089 h 812606"/>
                <a:gd name="connsiteX123" fmla="*/ 5247298 w 12346891"/>
                <a:gd name="connsiteY123" fmla="*/ 448999 h 812606"/>
                <a:gd name="connsiteX124" fmla="*/ 5241722 w 12346891"/>
                <a:gd name="connsiteY124" fmla="*/ 456075 h 812606"/>
                <a:gd name="connsiteX125" fmla="*/ 5207592 w 12346891"/>
                <a:gd name="connsiteY125" fmla="*/ 488913 h 812606"/>
                <a:gd name="connsiteX126" fmla="*/ 5088518 w 12346891"/>
                <a:gd name="connsiteY126" fmla="*/ 583208 h 812606"/>
                <a:gd name="connsiteX127" fmla="*/ 4814946 w 12346891"/>
                <a:gd name="connsiteY127" fmla="*/ 660613 h 812606"/>
                <a:gd name="connsiteX128" fmla="*/ 4444519 w 12346891"/>
                <a:gd name="connsiteY128" fmla="*/ 512017 h 812606"/>
                <a:gd name="connsiteX129" fmla="*/ 4396312 w 12346891"/>
                <a:gd name="connsiteY129" fmla="*/ 464678 h 812606"/>
                <a:gd name="connsiteX130" fmla="*/ 4391999 w 12346891"/>
                <a:gd name="connsiteY130" fmla="*/ 473301 h 812606"/>
                <a:gd name="connsiteX131" fmla="*/ 4382463 w 12346891"/>
                <a:gd name="connsiteY131" fmla="*/ 455637 h 812606"/>
                <a:gd name="connsiteX132" fmla="*/ 3942634 w 12346891"/>
                <a:gd name="connsiteY132" fmla="*/ 168311 h 812606"/>
                <a:gd name="connsiteX133" fmla="*/ 3519572 w 12346891"/>
                <a:gd name="connsiteY133" fmla="*/ 428744 h 812606"/>
                <a:gd name="connsiteX134" fmla="*/ 3477786 w 12346891"/>
                <a:gd name="connsiteY134" fmla="*/ 500852 h 812606"/>
                <a:gd name="connsiteX135" fmla="*/ 3467989 w 12346891"/>
                <a:gd name="connsiteY135" fmla="*/ 516104 h 812606"/>
                <a:gd name="connsiteX136" fmla="*/ 3461878 w 12346891"/>
                <a:gd name="connsiteY136" fmla="*/ 525616 h 812606"/>
                <a:gd name="connsiteX137" fmla="*/ 2970127 w 12346891"/>
                <a:gd name="connsiteY137" fmla="*/ 812606 h 812606"/>
                <a:gd name="connsiteX138" fmla="*/ 2599700 w 12346891"/>
                <a:gd name="connsiteY138" fmla="*/ 664010 h 812606"/>
                <a:gd name="connsiteX139" fmla="*/ 2551493 w 12346891"/>
                <a:gd name="connsiteY139" fmla="*/ 616671 h 812606"/>
                <a:gd name="connsiteX140" fmla="*/ 2547180 w 12346891"/>
                <a:gd name="connsiteY140" fmla="*/ 625295 h 812606"/>
                <a:gd name="connsiteX141" fmla="*/ 2537644 w 12346891"/>
                <a:gd name="connsiteY141" fmla="*/ 607630 h 812606"/>
                <a:gd name="connsiteX142" fmla="*/ 2097815 w 12346891"/>
                <a:gd name="connsiteY142" fmla="*/ 320304 h 812606"/>
                <a:gd name="connsiteX143" fmla="*/ 1832205 w 12346891"/>
                <a:gd name="connsiteY143" fmla="*/ 411091 h 812606"/>
                <a:gd name="connsiteX144" fmla="*/ 1722223 w 12346891"/>
                <a:gd name="connsiteY144" fmla="*/ 515954 h 812606"/>
                <a:gd name="connsiteX145" fmla="*/ 1628221 w 12346891"/>
                <a:gd name="connsiteY145" fmla="*/ 583210 h 812606"/>
                <a:gd name="connsiteX146" fmla="*/ 1354648 w 12346891"/>
                <a:gd name="connsiteY146" fmla="*/ 660615 h 812606"/>
                <a:gd name="connsiteX147" fmla="*/ 984221 w 12346891"/>
                <a:gd name="connsiteY147" fmla="*/ 512019 h 812606"/>
                <a:gd name="connsiteX148" fmla="*/ 936015 w 12346891"/>
                <a:gd name="connsiteY148" fmla="*/ 464680 h 812606"/>
                <a:gd name="connsiteX149" fmla="*/ 931701 w 12346891"/>
                <a:gd name="connsiteY149" fmla="*/ 473303 h 812606"/>
                <a:gd name="connsiteX150" fmla="*/ 922165 w 12346891"/>
                <a:gd name="connsiteY150" fmla="*/ 455639 h 812606"/>
                <a:gd name="connsiteX151" fmla="*/ 482336 w 12346891"/>
                <a:gd name="connsiteY151" fmla="*/ 168313 h 812606"/>
                <a:gd name="connsiteX152" fmla="*/ 59274 w 12346891"/>
                <a:gd name="connsiteY152" fmla="*/ 428746 h 812606"/>
                <a:gd name="connsiteX153" fmla="*/ 59022 w 12346891"/>
                <a:gd name="connsiteY153" fmla="*/ 429155 h 812606"/>
                <a:gd name="connsiteX154" fmla="*/ 30744 w 12346891"/>
                <a:gd name="connsiteY154" fmla="*/ 480219 h 812606"/>
                <a:gd name="connsiteX155" fmla="*/ -1 w 12346891"/>
                <a:gd name="connsiteY155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50734 w 12329384"/>
                <a:gd name="connsiteY21" fmla="*/ 332392 h 812606"/>
                <a:gd name="connsiteX22" fmla="*/ 3581479 w 12329384"/>
                <a:gd name="connsiteY22" fmla="*/ 271321 h 812606"/>
                <a:gd name="connsiteX23" fmla="*/ 3573787 w 12329384"/>
                <a:gd name="connsiteY23" fmla="*/ 296505 h 812606"/>
                <a:gd name="connsiteX24" fmla="*/ 3579897 w 12329384"/>
                <a:gd name="connsiteY24" fmla="*/ 286993 h 812606"/>
                <a:gd name="connsiteX25" fmla="*/ 4071649 w 12329384"/>
                <a:gd name="connsiteY25" fmla="*/ 3 h 812606"/>
                <a:gd name="connsiteX26" fmla="*/ 4442076 w 12329384"/>
                <a:gd name="connsiteY26" fmla="*/ 148599 h 812606"/>
                <a:gd name="connsiteX27" fmla="*/ 4490282 w 12329384"/>
                <a:gd name="connsiteY27" fmla="*/ 195938 h 812606"/>
                <a:gd name="connsiteX28" fmla="*/ 4494596 w 12329384"/>
                <a:gd name="connsiteY28" fmla="*/ 187314 h 812606"/>
                <a:gd name="connsiteX29" fmla="*/ 4504132 w 12329384"/>
                <a:gd name="connsiteY29" fmla="*/ 204979 h 812606"/>
                <a:gd name="connsiteX30" fmla="*/ 4943961 w 12329384"/>
                <a:gd name="connsiteY30" fmla="*/ 492304 h 812606"/>
                <a:gd name="connsiteX31" fmla="*/ 5209571 w 12329384"/>
                <a:gd name="connsiteY31" fmla="*/ 401517 h 812606"/>
                <a:gd name="connsiteX32" fmla="*/ 5254775 w 12329384"/>
                <a:gd name="connsiteY32" fmla="*/ 363608 h 812606"/>
                <a:gd name="connsiteX33" fmla="*/ 5260352 w 12329384"/>
                <a:gd name="connsiteY33" fmla="*/ 356532 h 812606"/>
                <a:gd name="connsiteX34" fmla="*/ 5294481 w 12329384"/>
                <a:gd name="connsiteY34" fmla="*/ 323694 h 812606"/>
                <a:gd name="connsiteX35" fmla="*/ 5372276 w 12329384"/>
                <a:gd name="connsiteY35" fmla="*/ 258677 h 812606"/>
                <a:gd name="connsiteX36" fmla="*/ 5413555 w 12329384"/>
                <a:gd name="connsiteY36" fmla="*/ 229399 h 812606"/>
                <a:gd name="connsiteX37" fmla="*/ 5687128 w 12329384"/>
                <a:gd name="connsiteY37" fmla="*/ 151994 h 812606"/>
                <a:gd name="connsiteX38" fmla="*/ 6057555 w 12329384"/>
                <a:gd name="connsiteY38" fmla="*/ 300590 h 812606"/>
                <a:gd name="connsiteX39" fmla="*/ 6105761 w 12329384"/>
                <a:gd name="connsiteY39" fmla="*/ 347929 h 812606"/>
                <a:gd name="connsiteX40" fmla="*/ 6110075 w 12329384"/>
                <a:gd name="connsiteY40" fmla="*/ 339306 h 812606"/>
                <a:gd name="connsiteX41" fmla="*/ 6119611 w 12329384"/>
                <a:gd name="connsiteY41" fmla="*/ 356970 h 812606"/>
                <a:gd name="connsiteX42" fmla="*/ 6559439 w 12329384"/>
                <a:gd name="connsiteY42" fmla="*/ 644296 h 812606"/>
                <a:gd name="connsiteX43" fmla="*/ 6982502 w 12329384"/>
                <a:gd name="connsiteY43" fmla="*/ 383863 h 812606"/>
                <a:gd name="connsiteX44" fmla="*/ 6982753 w 12329384"/>
                <a:gd name="connsiteY44" fmla="*/ 383454 h 812606"/>
                <a:gd name="connsiteX45" fmla="*/ 6984246 w 12329384"/>
                <a:gd name="connsiteY45" fmla="*/ 380360 h 812606"/>
                <a:gd name="connsiteX46" fmla="*/ 7024286 w 12329384"/>
                <a:gd name="connsiteY46" fmla="*/ 311755 h 812606"/>
                <a:gd name="connsiteX47" fmla="*/ 7041777 w 12329384"/>
                <a:gd name="connsiteY47" fmla="*/ 271319 h 812606"/>
                <a:gd name="connsiteX48" fmla="*/ 7034085 w 12329384"/>
                <a:gd name="connsiteY48" fmla="*/ 296503 h 812606"/>
                <a:gd name="connsiteX49" fmla="*/ 7040195 w 12329384"/>
                <a:gd name="connsiteY49" fmla="*/ 286991 h 812606"/>
                <a:gd name="connsiteX50" fmla="*/ 7531947 w 12329384"/>
                <a:gd name="connsiteY50" fmla="*/ 1 h 812606"/>
                <a:gd name="connsiteX51" fmla="*/ 7902374 w 12329384"/>
                <a:gd name="connsiteY51" fmla="*/ 148597 h 812606"/>
                <a:gd name="connsiteX52" fmla="*/ 7950580 w 12329384"/>
                <a:gd name="connsiteY52" fmla="*/ 195936 h 812606"/>
                <a:gd name="connsiteX53" fmla="*/ 7954894 w 12329384"/>
                <a:gd name="connsiteY53" fmla="*/ 187312 h 812606"/>
                <a:gd name="connsiteX54" fmla="*/ 7964430 w 12329384"/>
                <a:gd name="connsiteY54" fmla="*/ 204977 h 812606"/>
                <a:gd name="connsiteX55" fmla="*/ 8404258 w 12329384"/>
                <a:gd name="connsiteY55" fmla="*/ 492302 h 812606"/>
                <a:gd name="connsiteX56" fmla="*/ 8669869 w 12329384"/>
                <a:gd name="connsiteY56" fmla="*/ 401515 h 812606"/>
                <a:gd name="connsiteX57" fmla="*/ 8715076 w 12329384"/>
                <a:gd name="connsiteY57" fmla="*/ 363604 h 812606"/>
                <a:gd name="connsiteX58" fmla="*/ 8720650 w 12329384"/>
                <a:gd name="connsiteY58" fmla="*/ 356531 h 812606"/>
                <a:gd name="connsiteX59" fmla="*/ 8832573 w 12329384"/>
                <a:gd name="connsiteY59" fmla="*/ 258676 h 812606"/>
                <a:gd name="connsiteX60" fmla="*/ 8873853 w 12329384"/>
                <a:gd name="connsiteY60" fmla="*/ 229399 h 812606"/>
                <a:gd name="connsiteX61" fmla="*/ 9147426 w 12329384"/>
                <a:gd name="connsiteY61" fmla="*/ 151993 h 812606"/>
                <a:gd name="connsiteX62" fmla="*/ 9517853 w 12329384"/>
                <a:gd name="connsiteY62" fmla="*/ 300589 h 812606"/>
                <a:gd name="connsiteX63" fmla="*/ 9566059 w 12329384"/>
                <a:gd name="connsiteY63" fmla="*/ 347928 h 812606"/>
                <a:gd name="connsiteX64" fmla="*/ 9570373 w 12329384"/>
                <a:gd name="connsiteY64" fmla="*/ 339305 h 812606"/>
                <a:gd name="connsiteX65" fmla="*/ 9579908 w 12329384"/>
                <a:gd name="connsiteY65" fmla="*/ 356969 h 812606"/>
                <a:gd name="connsiteX66" fmla="*/ 10019738 w 12329384"/>
                <a:gd name="connsiteY66" fmla="*/ 644295 h 812606"/>
                <a:gd name="connsiteX67" fmla="*/ 10442800 w 12329384"/>
                <a:gd name="connsiteY67" fmla="*/ 383862 h 812606"/>
                <a:gd name="connsiteX68" fmla="*/ 10443052 w 12329384"/>
                <a:gd name="connsiteY68" fmla="*/ 383453 h 812606"/>
                <a:gd name="connsiteX69" fmla="*/ 10444544 w 12329384"/>
                <a:gd name="connsiteY69" fmla="*/ 380359 h 812606"/>
                <a:gd name="connsiteX70" fmla="*/ 10502074 w 12329384"/>
                <a:gd name="connsiteY70" fmla="*/ 271318 h 812606"/>
                <a:gd name="connsiteX71" fmla="*/ 10494383 w 12329384"/>
                <a:gd name="connsiteY71" fmla="*/ 296502 h 812606"/>
                <a:gd name="connsiteX72" fmla="*/ 10500493 w 12329384"/>
                <a:gd name="connsiteY72" fmla="*/ 286990 h 812606"/>
                <a:gd name="connsiteX73" fmla="*/ 10992245 w 12329384"/>
                <a:gd name="connsiteY73" fmla="*/ 0 h 812606"/>
                <a:gd name="connsiteX74" fmla="*/ 11362672 w 12329384"/>
                <a:gd name="connsiteY74" fmla="*/ 148596 h 812606"/>
                <a:gd name="connsiteX75" fmla="*/ 11410878 w 12329384"/>
                <a:gd name="connsiteY75" fmla="*/ 195935 h 812606"/>
                <a:gd name="connsiteX76" fmla="*/ 11424728 w 12329384"/>
                <a:gd name="connsiteY76" fmla="*/ 204976 h 812606"/>
                <a:gd name="connsiteX77" fmla="*/ 11864557 w 12329384"/>
                <a:gd name="connsiteY77" fmla="*/ 492302 h 812606"/>
                <a:gd name="connsiteX78" fmla="*/ 12329384 w 12329384"/>
                <a:gd name="connsiteY78" fmla="*/ 159808 h 812606"/>
                <a:gd name="connsiteX79" fmla="*/ 12329210 w 12329384"/>
                <a:gd name="connsiteY79" fmla="*/ 177225 h 812606"/>
                <a:gd name="connsiteX80" fmla="*/ 11735544 w 12329384"/>
                <a:gd name="connsiteY80" fmla="*/ 660610 h 812606"/>
                <a:gd name="connsiteX81" fmla="*/ 11365117 w 12329384"/>
                <a:gd name="connsiteY81" fmla="*/ 512014 h 812606"/>
                <a:gd name="connsiteX82" fmla="*/ 11316911 w 12329384"/>
                <a:gd name="connsiteY82" fmla="*/ 464675 h 812606"/>
                <a:gd name="connsiteX83" fmla="*/ 11312596 w 12329384"/>
                <a:gd name="connsiteY83" fmla="*/ 473298 h 812606"/>
                <a:gd name="connsiteX84" fmla="*/ 11303061 w 12329384"/>
                <a:gd name="connsiteY84" fmla="*/ 455634 h 812606"/>
                <a:gd name="connsiteX85" fmla="*/ 10863232 w 12329384"/>
                <a:gd name="connsiteY85" fmla="*/ 168308 h 812606"/>
                <a:gd name="connsiteX86" fmla="*/ 10440170 w 12329384"/>
                <a:gd name="connsiteY86" fmla="*/ 428741 h 812606"/>
                <a:gd name="connsiteX87" fmla="*/ 10439918 w 12329384"/>
                <a:gd name="connsiteY87" fmla="*/ 429150 h 812606"/>
                <a:gd name="connsiteX88" fmla="*/ 10438426 w 12329384"/>
                <a:gd name="connsiteY88" fmla="*/ 432244 h 812606"/>
                <a:gd name="connsiteX89" fmla="*/ 10380895 w 12329384"/>
                <a:gd name="connsiteY89" fmla="*/ 541285 h 812606"/>
                <a:gd name="connsiteX90" fmla="*/ 10388586 w 12329384"/>
                <a:gd name="connsiteY90" fmla="*/ 516101 h 812606"/>
                <a:gd name="connsiteX91" fmla="*/ 10382477 w 12329384"/>
                <a:gd name="connsiteY91" fmla="*/ 525613 h 812606"/>
                <a:gd name="connsiteX92" fmla="*/ 9890724 w 12329384"/>
                <a:gd name="connsiteY92" fmla="*/ 812603 h 812606"/>
                <a:gd name="connsiteX93" fmla="*/ 9520297 w 12329384"/>
                <a:gd name="connsiteY93" fmla="*/ 664007 h 812606"/>
                <a:gd name="connsiteX94" fmla="*/ 9472091 w 12329384"/>
                <a:gd name="connsiteY94" fmla="*/ 616668 h 812606"/>
                <a:gd name="connsiteX95" fmla="*/ 9467777 w 12329384"/>
                <a:gd name="connsiteY95" fmla="*/ 625292 h 812606"/>
                <a:gd name="connsiteX96" fmla="*/ 9458242 w 12329384"/>
                <a:gd name="connsiteY96" fmla="*/ 607627 h 812606"/>
                <a:gd name="connsiteX97" fmla="*/ 9018413 w 12329384"/>
                <a:gd name="connsiteY97" fmla="*/ 320302 h 812606"/>
                <a:gd name="connsiteX98" fmla="*/ 8752802 w 12329384"/>
                <a:gd name="connsiteY98" fmla="*/ 411089 h 812606"/>
                <a:gd name="connsiteX99" fmla="*/ 8707595 w 12329384"/>
                <a:gd name="connsiteY99" fmla="*/ 449000 h 812606"/>
                <a:gd name="connsiteX100" fmla="*/ 8702022 w 12329384"/>
                <a:gd name="connsiteY100" fmla="*/ 456073 h 812606"/>
                <a:gd name="connsiteX101" fmla="*/ 8590098 w 12329384"/>
                <a:gd name="connsiteY101" fmla="*/ 553928 h 812606"/>
                <a:gd name="connsiteX102" fmla="*/ 8548818 w 12329384"/>
                <a:gd name="connsiteY102" fmla="*/ 583206 h 812606"/>
                <a:gd name="connsiteX103" fmla="*/ 8275246 w 12329384"/>
                <a:gd name="connsiteY103" fmla="*/ 660611 h 812606"/>
                <a:gd name="connsiteX104" fmla="*/ 7904819 w 12329384"/>
                <a:gd name="connsiteY104" fmla="*/ 512015 h 812606"/>
                <a:gd name="connsiteX105" fmla="*/ 7856612 w 12329384"/>
                <a:gd name="connsiteY105" fmla="*/ 464676 h 812606"/>
                <a:gd name="connsiteX106" fmla="*/ 7852299 w 12329384"/>
                <a:gd name="connsiteY106" fmla="*/ 473299 h 812606"/>
                <a:gd name="connsiteX107" fmla="*/ 7842763 w 12329384"/>
                <a:gd name="connsiteY107" fmla="*/ 455635 h 812606"/>
                <a:gd name="connsiteX108" fmla="*/ 7402933 w 12329384"/>
                <a:gd name="connsiteY108" fmla="*/ 168309 h 812606"/>
                <a:gd name="connsiteX109" fmla="*/ 6979871 w 12329384"/>
                <a:gd name="connsiteY109" fmla="*/ 428742 h 812606"/>
                <a:gd name="connsiteX110" fmla="*/ 6979620 w 12329384"/>
                <a:gd name="connsiteY110" fmla="*/ 429151 h 812606"/>
                <a:gd name="connsiteX111" fmla="*/ 6978128 w 12329384"/>
                <a:gd name="connsiteY111" fmla="*/ 432245 h 812606"/>
                <a:gd name="connsiteX112" fmla="*/ 6920597 w 12329384"/>
                <a:gd name="connsiteY112" fmla="*/ 541286 h 812606"/>
                <a:gd name="connsiteX113" fmla="*/ 6928288 w 12329384"/>
                <a:gd name="connsiteY113" fmla="*/ 516102 h 812606"/>
                <a:gd name="connsiteX114" fmla="*/ 6922178 w 12329384"/>
                <a:gd name="connsiteY114" fmla="*/ 525614 h 812606"/>
                <a:gd name="connsiteX115" fmla="*/ 6430427 w 12329384"/>
                <a:gd name="connsiteY115" fmla="*/ 812604 h 812606"/>
                <a:gd name="connsiteX116" fmla="*/ 6059999 w 12329384"/>
                <a:gd name="connsiteY116" fmla="*/ 664008 h 812606"/>
                <a:gd name="connsiteX117" fmla="*/ 6011793 w 12329384"/>
                <a:gd name="connsiteY117" fmla="*/ 616669 h 812606"/>
                <a:gd name="connsiteX118" fmla="*/ 6007479 w 12329384"/>
                <a:gd name="connsiteY118" fmla="*/ 625293 h 812606"/>
                <a:gd name="connsiteX119" fmla="*/ 5997944 w 12329384"/>
                <a:gd name="connsiteY119" fmla="*/ 607628 h 812606"/>
                <a:gd name="connsiteX120" fmla="*/ 5558114 w 12329384"/>
                <a:gd name="connsiteY120" fmla="*/ 320302 h 812606"/>
                <a:gd name="connsiteX121" fmla="*/ 5292505 w 12329384"/>
                <a:gd name="connsiteY121" fmla="*/ 411089 h 812606"/>
                <a:gd name="connsiteX122" fmla="*/ 5247300 w 12329384"/>
                <a:gd name="connsiteY122" fmla="*/ 448999 h 812606"/>
                <a:gd name="connsiteX123" fmla="*/ 5241724 w 12329384"/>
                <a:gd name="connsiteY123" fmla="*/ 456075 h 812606"/>
                <a:gd name="connsiteX124" fmla="*/ 5207594 w 12329384"/>
                <a:gd name="connsiteY124" fmla="*/ 488913 h 812606"/>
                <a:gd name="connsiteX125" fmla="*/ 5088520 w 12329384"/>
                <a:gd name="connsiteY125" fmla="*/ 583208 h 812606"/>
                <a:gd name="connsiteX126" fmla="*/ 4814948 w 12329384"/>
                <a:gd name="connsiteY126" fmla="*/ 660613 h 812606"/>
                <a:gd name="connsiteX127" fmla="*/ 4444521 w 12329384"/>
                <a:gd name="connsiteY127" fmla="*/ 512017 h 812606"/>
                <a:gd name="connsiteX128" fmla="*/ 4396314 w 12329384"/>
                <a:gd name="connsiteY128" fmla="*/ 464678 h 812606"/>
                <a:gd name="connsiteX129" fmla="*/ 4392001 w 12329384"/>
                <a:gd name="connsiteY129" fmla="*/ 473301 h 812606"/>
                <a:gd name="connsiteX130" fmla="*/ 4382465 w 12329384"/>
                <a:gd name="connsiteY130" fmla="*/ 455637 h 812606"/>
                <a:gd name="connsiteX131" fmla="*/ 3942636 w 12329384"/>
                <a:gd name="connsiteY131" fmla="*/ 168311 h 812606"/>
                <a:gd name="connsiteX132" fmla="*/ 3519574 w 12329384"/>
                <a:gd name="connsiteY132" fmla="*/ 428744 h 812606"/>
                <a:gd name="connsiteX133" fmla="*/ 3477788 w 12329384"/>
                <a:gd name="connsiteY133" fmla="*/ 500852 h 812606"/>
                <a:gd name="connsiteX134" fmla="*/ 3467991 w 12329384"/>
                <a:gd name="connsiteY134" fmla="*/ 516104 h 812606"/>
                <a:gd name="connsiteX135" fmla="*/ 3461880 w 12329384"/>
                <a:gd name="connsiteY135" fmla="*/ 525616 h 812606"/>
                <a:gd name="connsiteX136" fmla="*/ 2970129 w 12329384"/>
                <a:gd name="connsiteY136" fmla="*/ 812606 h 812606"/>
                <a:gd name="connsiteX137" fmla="*/ 2599702 w 12329384"/>
                <a:gd name="connsiteY137" fmla="*/ 664010 h 812606"/>
                <a:gd name="connsiteX138" fmla="*/ 2551495 w 12329384"/>
                <a:gd name="connsiteY138" fmla="*/ 616671 h 812606"/>
                <a:gd name="connsiteX139" fmla="*/ 2547182 w 12329384"/>
                <a:gd name="connsiteY139" fmla="*/ 625295 h 812606"/>
                <a:gd name="connsiteX140" fmla="*/ 2537646 w 12329384"/>
                <a:gd name="connsiteY140" fmla="*/ 607630 h 812606"/>
                <a:gd name="connsiteX141" fmla="*/ 2097817 w 12329384"/>
                <a:gd name="connsiteY141" fmla="*/ 320304 h 812606"/>
                <a:gd name="connsiteX142" fmla="*/ 1832207 w 12329384"/>
                <a:gd name="connsiteY142" fmla="*/ 411091 h 812606"/>
                <a:gd name="connsiteX143" fmla="*/ 1722225 w 12329384"/>
                <a:gd name="connsiteY143" fmla="*/ 515954 h 812606"/>
                <a:gd name="connsiteX144" fmla="*/ 1628223 w 12329384"/>
                <a:gd name="connsiteY144" fmla="*/ 583210 h 812606"/>
                <a:gd name="connsiteX145" fmla="*/ 1354650 w 12329384"/>
                <a:gd name="connsiteY145" fmla="*/ 660615 h 812606"/>
                <a:gd name="connsiteX146" fmla="*/ 984223 w 12329384"/>
                <a:gd name="connsiteY146" fmla="*/ 512019 h 812606"/>
                <a:gd name="connsiteX147" fmla="*/ 936017 w 12329384"/>
                <a:gd name="connsiteY147" fmla="*/ 464680 h 812606"/>
                <a:gd name="connsiteX148" fmla="*/ 931703 w 12329384"/>
                <a:gd name="connsiteY148" fmla="*/ 473303 h 812606"/>
                <a:gd name="connsiteX149" fmla="*/ 922167 w 12329384"/>
                <a:gd name="connsiteY149" fmla="*/ 455639 h 812606"/>
                <a:gd name="connsiteX150" fmla="*/ 482338 w 12329384"/>
                <a:gd name="connsiteY150" fmla="*/ 168313 h 812606"/>
                <a:gd name="connsiteX151" fmla="*/ 59276 w 12329384"/>
                <a:gd name="connsiteY151" fmla="*/ 428746 h 812606"/>
                <a:gd name="connsiteX152" fmla="*/ 59024 w 12329384"/>
                <a:gd name="connsiteY152" fmla="*/ 429155 h 812606"/>
                <a:gd name="connsiteX153" fmla="*/ 30746 w 12329384"/>
                <a:gd name="connsiteY153" fmla="*/ 480219 h 812606"/>
                <a:gd name="connsiteX154" fmla="*/ 1 w 12329384"/>
                <a:gd name="connsiteY154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50732 w 12329382"/>
                <a:gd name="connsiteY21" fmla="*/ 332392 h 812606"/>
                <a:gd name="connsiteX22" fmla="*/ 3581477 w 12329382"/>
                <a:gd name="connsiteY22" fmla="*/ 271321 h 812606"/>
                <a:gd name="connsiteX23" fmla="*/ 3573785 w 12329382"/>
                <a:gd name="connsiteY23" fmla="*/ 296505 h 812606"/>
                <a:gd name="connsiteX24" fmla="*/ 3579895 w 12329382"/>
                <a:gd name="connsiteY24" fmla="*/ 286993 h 812606"/>
                <a:gd name="connsiteX25" fmla="*/ 4071647 w 12329382"/>
                <a:gd name="connsiteY25" fmla="*/ 3 h 812606"/>
                <a:gd name="connsiteX26" fmla="*/ 4442074 w 12329382"/>
                <a:gd name="connsiteY26" fmla="*/ 148599 h 812606"/>
                <a:gd name="connsiteX27" fmla="*/ 4490280 w 12329382"/>
                <a:gd name="connsiteY27" fmla="*/ 195938 h 812606"/>
                <a:gd name="connsiteX28" fmla="*/ 4494594 w 12329382"/>
                <a:gd name="connsiteY28" fmla="*/ 187314 h 812606"/>
                <a:gd name="connsiteX29" fmla="*/ 4504130 w 12329382"/>
                <a:gd name="connsiteY29" fmla="*/ 204979 h 812606"/>
                <a:gd name="connsiteX30" fmla="*/ 4943959 w 12329382"/>
                <a:gd name="connsiteY30" fmla="*/ 492304 h 812606"/>
                <a:gd name="connsiteX31" fmla="*/ 5209569 w 12329382"/>
                <a:gd name="connsiteY31" fmla="*/ 401517 h 812606"/>
                <a:gd name="connsiteX32" fmla="*/ 5254773 w 12329382"/>
                <a:gd name="connsiteY32" fmla="*/ 363608 h 812606"/>
                <a:gd name="connsiteX33" fmla="*/ 5260350 w 12329382"/>
                <a:gd name="connsiteY33" fmla="*/ 356532 h 812606"/>
                <a:gd name="connsiteX34" fmla="*/ 5294479 w 12329382"/>
                <a:gd name="connsiteY34" fmla="*/ 323694 h 812606"/>
                <a:gd name="connsiteX35" fmla="*/ 5372274 w 12329382"/>
                <a:gd name="connsiteY35" fmla="*/ 258677 h 812606"/>
                <a:gd name="connsiteX36" fmla="*/ 5413553 w 12329382"/>
                <a:gd name="connsiteY36" fmla="*/ 229399 h 812606"/>
                <a:gd name="connsiteX37" fmla="*/ 5687126 w 12329382"/>
                <a:gd name="connsiteY37" fmla="*/ 151994 h 812606"/>
                <a:gd name="connsiteX38" fmla="*/ 6057553 w 12329382"/>
                <a:gd name="connsiteY38" fmla="*/ 300590 h 812606"/>
                <a:gd name="connsiteX39" fmla="*/ 6105759 w 12329382"/>
                <a:gd name="connsiteY39" fmla="*/ 347929 h 812606"/>
                <a:gd name="connsiteX40" fmla="*/ 6110073 w 12329382"/>
                <a:gd name="connsiteY40" fmla="*/ 339306 h 812606"/>
                <a:gd name="connsiteX41" fmla="*/ 6119609 w 12329382"/>
                <a:gd name="connsiteY41" fmla="*/ 356970 h 812606"/>
                <a:gd name="connsiteX42" fmla="*/ 6559437 w 12329382"/>
                <a:gd name="connsiteY42" fmla="*/ 644296 h 812606"/>
                <a:gd name="connsiteX43" fmla="*/ 6982500 w 12329382"/>
                <a:gd name="connsiteY43" fmla="*/ 383863 h 812606"/>
                <a:gd name="connsiteX44" fmla="*/ 6982751 w 12329382"/>
                <a:gd name="connsiteY44" fmla="*/ 383454 h 812606"/>
                <a:gd name="connsiteX45" fmla="*/ 6984244 w 12329382"/>
                <a:gd name="connsiteY45" fmla="*/ 380360 h 812606"/>
                <a:gd name="connsiteX46" fmla="*/ 7024284 w 12329382"/>
                <a:gd name="connsiteY46" fmla="*/ 311755 h 812606"/>
                <a:gd name="connsiteX47" fmla="*/ 7041775 w 12329382"/>
                <a:gd name="connsiteY47" fmla="*/ 271319 h 812606"/>
                <a:gd name="connsiteX48" fmla="*/ 7034083 w 12329382"/>
                <a:gd name="connsiteY48" fmla="*/ 296503 h 812606"/>
                <a:gd name="connsiteX49" fmla="*/ 7040193 w 12329382"/>
                <a:gd name="connsiteY49" fmla="*/ 286991 h 812606"/>
                <a:gd name="connsiteX50" fmla="*/ 7531945 w 12329382"/>
                <a:gd name="connsiteY50" fmla="*/ 1 h 812606"/>
                <a:gd name="connsiteX51" fmla="*/ 7902372 w 12329382"/>
                <a:gd name="connsiteY51" fmla="*/ 148597 h 812606"/>
                <a:gd name="connsiteX52" fmla="*/ 7950578 w 12329382"/>
                <a:gd name="connsiteY52" fmla="*/ 195936 h 812606"/>
                <a:gd name="connsiteX53" fmla="*/ 7954892 w 12329382"/>
                <a:gd name="connsiteY53" fmla="*/ 187312 h 812606"/>
                <a:gd name="connsiteX54" fmla="*/ 7964428 w 12329382"/>
                <a:gd name="connsiteY54" fmla="*/ 204977 h 812606"/>
                <a:gd name="connsiteX55" fmla="*/ 8404256 w 12329382"/>
                <a:gd name="connsiteY55" fmla="*/ 492302 h 812606"/>
                <a:gd name="connsiteX56" fmla="*/ 8669867 w 12329382"/>
                <a:gd name="connsiteY56" fmla="*/ 401515 h 812606"/>
                <a:gd name="connsiteX57" fmla="*/ 8715074 w 12329382"/>
                <a:gd name="connsiteY57" fmla="*/ 363604 h 812606"/>
                <a:gd name="connsiteX58" fmla="*/ 8720648 w 12329382"/>
                <a:gd name="connsiteY58" fmla="*/ 356531 h 812606"/>
                <a:gd name="connsiteX59" fmla="*/ 8832571 w 12329382"/>
                <a:gd name="connsiteY59" fmla="*/ 258676 h 812606"/>
                <a:gd name="connsiteX60" fmla="*/ 8873851 w 12329382"/>
                <a:gd name="connsiteY60" fmla="*/ 229399 h 812606"/>
                <a:gd name="connsiteX61" fmla="*/ 9147424 w 12329382"/>
                <a:gd name="connsiteY61" fmla="*/ 151993 h 812606"/>
                <a:gd name="connsiteX62" fmla="*/ 9517851 w 12329382"/>
                <a:gd name="connsiteY62" fmla="*/ 300589 h 812606"/>
                <a:gd name="connsiteX63" fmla="*/ 9566057 w 12329382"/>
                <a:gd name="connsiteY63" fmla="*/ 347928 h 812606"/>
                <a:gd name="connsiteX64" fmla="*/ 9570371 w 12329382"/>
                <a:gd name="connsiteY64" fmla="*/ 339305 h 812606"/>
                <a:gd name="connsiteX65" fmla="*/ 9579906 w 12329382"/>
                <a:gd name="connsiteY65" fmla="*/ 356969 h 812606"/>
                <a:gd name="connsiteX66" fmla="*/ 10019736 w 12329382"/>
                <a:gd name="connsiteY66" fmla="*/ 644295 h 812606"/>
                <a:gd name="connsiteX67" fmla="*/ 10442798 w 12329382"/>
                <a:gd name="connsiteY67" fmla="*/ 383862 h 812606"/>
                <a:gd name="connsiteX68" fmla="*/ 10443050 w 12329382"/>
                <a:gd name="connsiteY68" fmla="*/ 383453 h 812606"/>
                <a:gd name="connsiteX69" fmla="*/ 10444542 w 12329382"/>
                <a:gd name="connsiteY69" fmla="*/ 380359 h 812606"/>
                <a:gd name="connsiteX70" fmla="*/ 10502072 w 12329382"/>
                <a:gd name="connsiteY70" fmla="*/ 271318 h 812606"/>
                <a:gd name="connsiteX71" fmla="*/ 10494381 w 12329382"/>
                <a:gd name="connsiteY71" fmla="*/ 296502 h 812606"/>
                <a:gd name="connsiteX72" fmla="*/ 10500491 w 12329382"/>
                <a:gd name="connsiteY72" fmla="*/ 286990 h 812606"/>
                <a:gd name="connsiteX73" fmla="*/ 10992243 w 12329382"/>
                <a:gd name="connsiteY73" fmla="*/ 0 h 812606"/>
                <a:gd name="connsiteX74" fmla="*/ 11362670 w 12329382"/>
                <a:gd name="connsiteY74" fmla="*/ 148596 h 812606"/>
                <a:gd name="connsiteX75" fmla="*/ 11410876 w 12329382"/>
                <a:gd name="connsiteY75" fmla="*/ 195935 h 812606"/>
                <a:gd name="connsiteX76" fmla="*/ 11424726 w 12329382"/>
                <a:gd name="connsiteY76" fmla="*/ 204976 h 812606"/>
                <a:gd name="connsiteX77" fmla="*/ 11864555 w 12329382"/>
                <a:gd name="connsiteY77" fmla="*/ 492302 h 812606"/>
                <a:gd name="connsiteX78" fmla="*/ 12329382 w 12329382"/>
                <a:gd name="connsiteY78" fmla="*/ 159808 h 812606"/>
                <a:gd name="connsiteX79" fmla="*/ 12329208 w 12329382"/>
                <a:gd name="connsiteY79" fmla="*/ 177225 h 812606"/>
                <a:gd name="connsiteX80" fmla="*/ 11735542 w 12329382"/>
                <a:gd name="connsiteY80" fmla="*/ 660610 h 812606"/>
                <a:gd name="connsiteX81" fmla="*/ 11365115 w 12329382"/>
                <a:gd name="connsiteY81" fmla="*/ 512014 h 812606"/>
                <a:gd name="connsiteX82" fmla="*/ 11316909 w 12329382"/>
                <a:gd name="connsiteY82" fmla="*/ 464675 h 812606"/>
                <a:gd name="connsiteX83" fmla="*/ 11312594 w 12329382"/>
                <a:gd name="connsiteY83" fmla="*/ 473298 h 812606"/>
                <a:gd name="connsiteX84" fmla="*/ 11303059 w 12329382"/>
                <a:gd name="connsiteY84" fmla="*/ 455634 h 812606"/>
                <a:gd name="connsiteX85" fmla="*/ 10863230 w 12329382"/>
                <a:gd name="connsiteY85" fmla="*/ 168308 h 812606"/>
                <a:gd name="connsiteX86" fmla="*/ 10440168 w 12329382"/>
                <a:gd name="connsiteY86" fmla="*/ 428741 h 812606"/>
                <a:gd name="connsiteX87" fmla="*/ 10439916 w 12329382"/>
                <a:gd name="connsiteY87" fmla="*/ 429150 h 812606"/>
                <a:gd name="connsiteX88" fmla="*/ 10438424 w 12329382"/>
                <a:gd name="connsiteY88" fmla="*/ 432244 h 812606"/>
                <a:gd name="connsiteX89" fmla="*/ 10380893 w 12329382"/>
                <a:gd name="connsiteY89" fmla="*/ 541285 h 812606"/>
                <a:gd name="connsiteX90" fmla="*/ 10388584 w 12329382"/>
                <a:gd name="connsiteY90" fmla="*/ 516101 h 812606"/>
                <a:gd name="connsiteX91" fmla="*/ 10382475 w 12329382"/>
                <a:gd name="connsiteY91" fmla="*/ 525613 h 812606"/>
                <a:gd name="connsiteX92" fmla="*/ 9890722 w 12329382"/>
                <a:gd name="connsiteY92" fmla="*/ 812603 h 812606"/>
                <a:gd name="connsiteX93" fmla="*/ 9520295 w 12329382"/>
                <a:gd name="connsiteY93" fmla="*/ 664007 h 812606"/>
                <a:gd name="connsiteX94" fmla="*/ 9472089 w 12329382"/>
                <a:gd name="connsiteY94" fmla="*/ 616668 h 812606"/>
                <a:gd name="connsiteX95" fmla="*/ 9467775 w 12329382"/>
                <a:gd name="connsiteY95" fmla="*/ 625292 h 812606"/>
                <a:gd name="connsiteX96" fmla="*/ 9458240 w 12329382"/>
                <a:gd name="connsiteY96" fmla="*/ 607627 h 812606"/>
                <a:gd name="connsiteX97" fmla="*/ 9018411 w 12329382"/>
                <a:gd name="connsiteY97" fmla="*/ 320302 h 812606"/>
                <a:gd name="connsiteX98" fmla="*/ 8752800 w 12329382"/>
                <a:gd name="connsiteY98" fmla="*/ 411089 h 812606"/>
                <a:gd name="connsiteX99" fmla="*/ 8707593 w 12329382"/>
                <a:gd name="connsiteY99" fmla="*/ 449000 h 812606"/>
                <a:gd name="connsiteX100" fmla="*/ 8702020 w 12329382"/>
                <a:gd name="connsiteY100" fmla="*/ 456073 h 812606"/>
                <a:gd name="connsiteX101" fmla="*/ 8590096 w 12329382"/>
                <a:gd name="connsiteY101" fmla="*/ 553928 h 812606"/>
                <a:gd name="connsiteX102" fmla="*/ 8548816 w 12329382"/>
                <a:gd name="connsiteY102" fmla="*/ 583206 h 812606"/>
                <a:gd name="connsiteX103" fmla="*/ 8275244 w 12329382"/>
                <a:gd name="connsiteY103" fmla="*/ 660611 h 812606"/>
                <a:gd name="connsiteX104" fmla="*/ 7904817 w 12329382"/>
                <a:gd name="connsiteY104" fmla="*/ 512015 h 812606"/>
                <a:gd name="connsiteX105" fmla="*/ 7856610 w 12329382"/>
                <a:gd name="connsiteY105" fmla="*/ 464676 h 812606"/>
                <a:gd name="connsiteX106" fmla="*/ 7852297 w 12329382"/>
                <a:gd name="connsiteY106" fmla="*/ 473299 h 812606"/>
                <a:gd name="connsiteX107" fmla="*/ 7842761 w 12329382"/>
                <a:gd name="connsiteY107" fmla="*/ 455635 h 812606"/>
                <a:gd name="connsiteX108" fmla="*/ 7402931 w 12329382"/>
                <a:gd name="connsiteY108" fmla="*/ 168309 h 812606"/>
                <a:gd name="connsiteX109" fmla="*/ 6979869 w 12329382"/>
                <a:gd name="connsiteY109" fmla="*/ 428742 h 812606"/>
                <a:gd name="connsiteX110" fmla="*/ 6979618 w 12329382"/>
                <a:gd name="connsiteY110" fmla="*/ 429151 h 812606"/>
                <a:gd name="connsiteX111" fmla="*/ 6978126 w 12329382"/>
                <a:gd name="connsiteY111" fmla="*/ 432245 h 812606"/>
                <a:gd name="connsiteX112" fmla="*/ 6920595 w 12329382"/>
                <a:gd name="connsiteY112" fmla="*/ 541286 h 812606"/>
                <a:gd name="connsiteX113" fmla="*/ 6928286 w 12329382"/>
                <a:gd name="connsiteY113" fmla="*/ 516102 h 812606"/>
                <a:gd name="connsiteX114" fmla="*/ 6922176 w 12329382"/>
                <a:gd name="connsiteY114" fmla="*/ 525614 h 812606"/>
                <a:gd name="connsiteX115" fmla="*/ 6430425 w 12329382"/>
                <a:gd name="connsiteY115" fmla="*/ 812604 h 812606"/>
                <a:gd name="connsiteX116" fmla="*/ 6059997 w 12329382"/>
                <a:gd name="connsiteY116" fmla="*/ 664008 h 812606"/>
                <a:gd name="connsiteX117" fmla="*/ 6011791 w 12329382"/>
                <a:gd name="connsiteY117" fmla="*/ 616669 h 812606"/>
                <a:gd name="connsiteX118" fmla="*/ 6007477 w 12329382"/>
                <a:gd name="connsiteY118" fmla="*/ 625293 h 812606"/>
                <a:gd name="connsiteX119" fmla="*/ 5997942 w 12329382"/>
                <a:gd name="connsiteY119" fmla="*/ 607628 h 812606"/>
                <a:gd name="connsiteX120" fmla="*/ 5558112 w 12329382"/>
                <a:gd name="connsiteY120" fmla="*/ 320302 h 812606"/>
                <a:gd name="connsiteX121" fmla="*/ 5292503 w 12329382"/>
                <a:gd name="connsiteY121" fmla="*/ 411089 h 812606"/>
                <a:gd name="connsiteX122" fmla="*/ 5247298 w 12329382"/>
                <a:gd name="connsiteY122" fmla="*/ 448999 h 812606"/>
                <a:gd name="connsiteX123" fmla="*/ 5207592 w 12329382"/>
                <a:gd name="connsiteY123" fmla="*/ 488913 h 812606"/>
                <a:gd name="connsiteX124" fmla="*/ 5088518 w 12329382"/>
                <a:gd name="connsiteY124" fmla="*/ 583208 h 812606"/>
                <a:gd name="connsiteX125" fmla="*/ 4814946 w 12329382"/>
                <a:gd name="connsiteY125" fmla="*/ 660613 h 812606"/>
                <a:gd name="connsiteX126" fmla="*/ 4444519 w 12329382"/>
                <a:gd name="connsiteY126" fmla="*/ 512017 h 812606"/>
                <a:gd name="connsiteX127" fmla="*/ 4396312 w 12329382"/>
                <a:gd name="connsiteY127" fmla="*/ 464678 h 812606"/>
                <a:gd name="connsiteX128" fmla="*/ 4391999 w 12329382"/>
                <a:gd name="connsiteY128" fmla="*/ 473301 h 812606"/>
                <a:gd name="connsiteX129" fmla="*/ 4382463 w 12329382"/>
                <a:gd name="connsiteY129" fmla="*/ 455637 h 812606"/>
                <a:gd name="connsiteX130" fmla="*/ 3942634 w 12329382"/>
                <a:gd name="connsiteY130" fmla="*/ 168311 h 812606"/>
                <a:gd name="connsiteX131" fmla="*/ 3519572 w 12329382"/>
                <a:gd name="connsiteY131" fmla="*/ 428744 h 812606"/>
                <a:gd name="connsiteX132" fmla="*/ 3477786 w 12329382"/>
                <a:gd name="connsiteY132" fmla="*/ 500852 h 812606"/>
                <a:gd name="connsiteX133" fmla="*/ 3467989 w 12329382"/>
                <a:gd name="connsiteY133" fmla="*/ 516104 h 812606"/>
                <a:gd name="connsiteX134" fmla="*/ 3461878 w 12329382"/>
                <a:gd name="connsiteY134" fmla="*/ 525616 h 812606"/>
                <a:gd name="connsiteX135" fmla="*/ 2970127 w 12329382"/>
                <a:gd name="connsiteY135" fmla="*/ 812606 h 812606"/>
                <a:gd name="connsiteX136" fmla="*/ 2599700 w 12329382"/>
                <a:gd name="connsiteY136" fmla="*/ 664010 h 812606"/>
                <a:gd name="connsiteX137" fmla="*/ 2551493 w 12329382"/>
                <a:gd name="connsiteY137" fmla="*/ 616671 h 812606"/>
                <a:gd name="connsiteX138" fmla="*/ 2547180 w 12329382"/>
                <a:gd name="connsiteY138" fmla="*/ 625295 h 812606"/>
                <a:gd name="connsiteX139" fmla="*/ 2537644 w 12329382"/>
                <a:gd name="connsiteY139" fmla="*/ 607630 h 812606"/>
                <a:gd name="connsiteX140" fmla="*/ 2097815 w 12329382"/>
                <a:gd name="connsiteY140" fmla="*/ 320304 h 812606"/>
                <a:gd name="connsiteX141" fmla="*/ 1832205 w 12329382"/>
                <a:gd name="connsiteY141" fmla="*/ 411091 h 812606"/>
                <a:gd name="connsiteX142" fmla="*/ 1722223 w 12329382"/>
                <a:gd name="connsiteY142" fmla="*/ 515954 h 812606"/>
                <a:gd name="connsiteX143" fmla="*/ 1628221 w 12329382"/>
                <a:gd name="connsiteY143" fmla="*/ 583210 h 812606"/>
                <a:gd name="connsiteX144" fmla="*/ 1354648 w 12329382"/>
                <a:gd name="connsiteY144" fmla="*/ 660615 h 812606"/>
                <a:gd name="connsiteX145" fmla="*/ 984221 w 12329382"/>
                <a:gd name="connsiteY145" fmla="*/ 512019 h 812606"/>
                <a:gd name="connsiteX146" fmla="*/ 936015 w 12329382"/>
                <a:gd name="connsiteY146" fmla="*/ 464680 h 812606"/>
                <a:gd name="connsiteX147" fmla="*/ 931701 w 12329382"/>
                <a:gd name="connsiteY147" fmla="*/ 473303 h 812606"/>
                <a:gd name="connsiteX148" fmla="*/ 922165 w 12329382"/>
                <a:gd name="connsiteY148" fmla="*/ 455639 h 812606"/>
                <a:gd name="connsiteX149" fmla="*/ 482336 w 12329382"/>
                <a:gd name="connsiteY149" fmla="*/ 168313 h 812606"/>
                <a:gd name="connsiteX150" fmla="*/ 59274 w 12329382"/>
                <a:gd name="connsiteY150" fmla="*/ 428746 h 812606"/>
                <a:gd name="connsiteX151" fmla="*/ 59022 w 12329382"/>
                <a:gd name="connsiteY151" fmla="*/ 429155 h 812606"/>
                <a:gd name="connsiteX152" fmla="*/ 30744 w 12329382"/>
                <a:gd name="connsiteY152" fmla="*/ 480219 h 812606"/>
                <a:gd name="connsiteX153" fmla="*/ -1 w 12329382"/>
                <a:gd name="connsiteY153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50734 w 12329384"/>
                <a:gd name="connsiteY21" fmla="*/ 332392 h 812606"/>
                <a:gd name="connsiteX22" fmla="*/ 3581479 w 12329384"/>
                <a:gd name="connsiteY22" fmla="*/ 271321 h 812606"/>
                <a:gd name="connsiteX23" fmla="*/ 3573787 w 12329384"/>
                <a:gd name="connsiteY23" fmla="*/ 296505 h 812606"/>
                <a:gd name="connsiteX24" fmla="*/ 3579897 w 12329384"/>
                <a:gd name="connsiteY24" fmla="*/ 286993 h 812606"/>
                <a:gd name="connsiteX25" fmla="*/ 4071649 w 12329384"/>
                <a:gd name="connsiteY25" fmla="*/ 3 h 812606"/>
                <a:gd name="connsiteX26" fmla="*/ 4442076 w 12329384"/>
                <a:gd name="connsiteY26" fmla="*/ 148599 h 812606"/>
                <a:gd name="connsiteX27" fmla="*/ 4490282 w 12329384"/>
                <a:gd name="connsiteY27" fmla="*/ 195938 h 812606"/>
                <a:gd name="connsiteX28" fmla="*/ 4494596 w 12329384"/>
                <a:gd name="connsiteY28" fmla="*/ 187314 h 812606"/>
                <a:gd name="connsiteX29" fmla="*/ 4504132 w 12329384"/>
                <a:gd name="connsiteY29" fmla="*/ 204979 h 812606"/>
                <a:gd name="connsiteX30" fmla="*/ 4943961 w 12329384"/>
                <a:gd name="connsiteY30" fmla="*/ 492304 h 812606"/>
                <a:gd name="connsiteX31" fmla="*/ 5209571 w 12329384"/>
                <a:gd name="connsiteY31" fmla="*/ 401517 h 812606"/>
                <a:gd name="connsiteX32" fmla="*/ 5254775 w 12329384"/>
                <a:gd name="connsiteY32" fmla="*/ 363608 h 812606"/>
                <a:gd name="connsiteX33" fmla="*/ 5294481 w 12329384"/>
                <a:gd name="connsiteY33" fmla="*/ 323694 h 812606"/>
                <a:gd name="connsiteX34" fmla="*/ 5372276 w 12329384"/>
                <a:gd name="connsiteY34" fmla="*/ 258677 h 812606"/>
                <a:gd name="connsiteX35" fmla="*/ 5413555 w 12329384"/>
                <a:gd name="connsiteY35" fmla="*/ 229399 h 812606"/>
                <a:gd name="connsiteX36" fmla="*/ 5687128 w 12329384"/>
                <a:gd name="connsiteY36" fmla="*/ 151994 h 812606"/>
                <a:gd name="connsiteX37" fmla="*/ 6057555 w 12329384"/>
                <a:gd name="connsiteY37" fmla="*/ 300590 h 812606"/>
                <a:gd name="connsiteX38" fmla="*/ 6105761 w 12329384"/>
                <a:gd name="connsiteY38" fmla="*/ 347929 h 812606"/>
                <a:gd name="connsiteX39" fmla="*/ 6110075 w 12329384"/>
                <a:gd name="connsiteY39" fmla="*/ 339306 h 812606"/>
                <a:gd name="connsiteX40" fmla="*/ 6119611 w 12329384"/>
                <a:gd name="connsiteY40" fmla="*/ 356970 h 812606"/>
                <a:gd name="connsiteX41" fmla="*/ 6559439 w 12329384"/>
                <a:gd name="connsiteY41" fmla="*/ 644296 h 812606"/>
                <a:gd name="connsiteX42" fmla="*/ 6982502 w 12329384"/>
                <a:gd name="connsiteY42" fmla="*/ 383863 h 812606"/>
                <a:gd name="connsiteX43" fmla="*/ 6982753 w 12329384"/>
                <a:gd name="connsiteY43" fmla="*/ 383454 h 812606"/>
                <a:gd name="connsiteX44" fmla="*/ 6984246 w 12329384"/>
                <a:gd name="connsiteY44" fmla="*/ 380360 h 812606"/>
                <a:gd name="connsiteX45" fmla="*/ 7024286 w 12329384"/>
                <a:gd name="connsiteY45" fmla="*/ 311755 h 812606"/>
                <a:gd name="connsiteX46" fmla="*/ 7041777 w 12329384"/>
                <a:gd name="connsiteY46" fmla="*/ 271319 h 812606"/>
                <a:gd name="connsiteX47" fmla="*/ 7034085 w 12329384"/>
                <a:gd name="connsiteY47" fmla="*/ 296503 h 812606"/>
                <a:gd name="connsiteX48" fmla="*/ 7040195 w 12329384"/>
                <a:gd name="connsiteY48" fmla="*/ 286991 h 812606"/>
                <a:gd name="connsiteX49" fmla="*/ 7531947 w 12329384"/>
                <a:gd name="connsiteY49" fmla="*/ 1 h 812606"/>
                <a:gd name="connsiteX50" fmla="*/ 7902374 w 12329384"/>
                <a:gd name="connsiteY50" fmla="*/ 148597 h 812606"/>
                <a:gd name="connsiteX51" fmla="*/ 7950580 w 12329384"/>
                <a:gd name="connsiteY51" fmla="*/ 195936 h 812606"/>
                <a:gd name="connsiteX52" fmla="*/ 7954894 w 12329384"/>
                <a:gd name="connsiteY52" fmla="*/ 187312 h 812606"/>
                <a:gd name="connsiteX53" fmla="*/ 7964430 w 12329384"/>
                <a:gd name="connsiteY53" fmla="*/ 204977 h 812606"/>
                <a:gd name="connsiteX54" fmla="*/ 8404258 w 12329384"/>
                <a:gd name="connsiteY54" fmla="*/ 492302 h 812606"/>
                <a:gd name="connsiteX55" fmla="*/ 8669869 w 12329384"/>
                <a:gd name="connsiteY55" fmla="*/ 401515 h 812606"/>
                <a:gd name="connsiteX56" fmla="*/ 8715076 w 12329384"/>
                <a:gd name="connsiteY56" fmla="*/ 363604 h 812606"/>
                <a:gd name="connsiteX57" fmla="*/ 8720650 w 12329384"/>
                <a:gd name="connsiteY57" fmla="*/ 356531 h 812606"/>
                <a:gd name="connsiteX58" fmla="*/ 8832573 w 12329384"/>
                <a:gd name="connsiteY58" fmla="*/ 258676 h 812606"/>
                <a:gd name="connsiteX59" fmla="*/ 8873853 w 12329384"/>
                <a:gd name="connsiteY59" fmla="*/ 229399 h 812606"/>
                <a:gd name="connsiteX60" fmla="*/ 9147426 w 12329384"/>
                <a:gd name="connsiteY60" fmla="*/ 151993 h 812606"/>
                <a:gd name="connsiteX61" fmla="*/ 9517853 w 12329384"/>
                <a:gd name="connsiteY61" fmla="*/ 300589 h 812606"/>
                <a:gd name="connsiteX62" fmla="*/ 9566059 w 12329384"/>
                <a:gd name="connsiteY62" fmla="*/ 347928 h 812606"/>
                <a:gd name="connsiteX63" fmla="*/ 9570373 w 12329384"/>
                <a:gd name="connsiteY63" fmla="*/ 339305 h 812606"/>
                <a:gd name="connsiteX64" fmla="*/ 9579908 w 12329384"/>
                <a:gd name="connsiteY64" fmla="*/ 356969 h 812606"/>
                <a:gd name="connsiteX65" fmla="*/ 10019738 w 12329384"/>
                <a:gd name="connsiteY65" fmla="*/ 644295 h 812606"/>
                <a:gd name="connsiteX66" fmla="*/ 10442800 w 12329384"/>
                <a:gd name="connsiteY66" fmla="*/ 383862 h 812606"/>
                <a:gd name="connsiteX67" fmla="*/ 10443052 w 12329384"/>
                <a:gd name="connsiteY67" fmla="*/ 383453 h 812606"/>
                <a:gd name="connsiteX68" fmla="*/ 10444544 w 12329384"/>
                <a:gd name="connsiteY68" fmla="*/ 380359 h 812606"/>
                <a:gd name="connsiteX69" fmla="*/ 10502074 w 12329384"/>
                <a:gd name="connsiteY69" fmla="*/ 271318 h 812606"/>
                <a:gd name="connsiteX70" fmla="*/ 10494383 w 12329384"/>
                <a:gd name="connsiteY70" fmla="*/ 296502 h 812606"/>
                <a:gd name="connsiteX71" fmla="*/ 10500493 w 12329384"/>
                <a:gd name="connsiteY71" fmla="*/ 286990 h 812606"/>
                <a:gd name="connsiteX72" fmla="*/ 10992245 w 12329384"/>
                <a:gd name="connsiteY72" fmla="*/ 0 h 812606"/>
                <a:gd name="connsiteX73" fmla="*/ 11362672 w 12329384"/>
                <a:gd name="connsiteY73" fmla="*/ 148596 h 812606"/>
                <a:gd name="connsiteX74" fmla="*/ 11410878 w 12329384"/>
                <a:gd name="connsiteY74" fmla="*/ 195935 h 812606"/>
                <a:gd name="connsiteX75" fmla="*/ 11424728 w 12329384"/>
                <a:gd name="connsiteY75" fmla="*/ 204976 h 812606"/>
                <a:gd name="connsiteX76" fmla="*/ 11864557 w 12329384"/>
                <a:gd name="connsiteY76" fmla="*/ 492302 h 812606"/>
                <a:gd name="connsiteX77" fmla="*/ 12329384 w 12329384"/>
                <a:gd name="connsiteY77" fmla="*/ 159808 h 812606"/>
                <a:gd name="connsiteX78" fmla="*/ 12329210 w 12329384"/>
                <a:gd name="connsiteY78" fmla="*/ 177225 h 812606"/>
                <a:gd name="connsiteX79" fmla="*/ 11735544 w 12329384"/>
                <a:gd name="connsiteY79" fmla="*/ 660610 h 812606"/>
                <a:gd name="connsiteX80" fmla="*/ 11365117 w 12329384"/>
                <a:gd name="connsiteY80" fmla="*/ 512014 h 812606"/>
                <a:gd name="connsiteX81" fmla="*/ 11316911 w 12329384"/>
                <a:gd name="connsiteY81" fmla="*/ 464675 h 812606"/>
                <a:gd name="connsiteX82" fmla="*/ 11312596 w 12329384"/>
                <a:gd name="connsiteY82" fmla="*/ 473298 h 812606"/>
                <a:gd name="connsiteX83" fmla="*/ 11303061 w 12329384"/>
                <a:gd name="connsiteY83" fmla="*/ 455634 h 812606"/>
                <a:gd name="connsiteX84" fmla="*/ 10863232 w 12329384"/>
                <a:gd name="connsiteY84" fmla="*/ 168308 h 812606"/>
                <a:gd name="connsiteX85" fmla="*/ 10440170 w 12329384"/>
                <a:gd name="connsiteY85" fmla="*/ 428741 h 812606"/>
                <a:gd name="connsiteX86" fmla="*/ 10439918 w 12329384"/>
                <a:gd name="connsiteY86" fmla="*/ 429150 h 812606"/>
                <a:gd name="connsiteX87" fmla="*/ 10438426 w 12329384"/>
                <a:gd name="connsiteY87" fmla="*/ 432244 h 812606"/>
                <a:gd name="connsiteX88" fmla="*/ 10380895 w 12329384"/>
                <a:gd name="connsiteY88" fmla="*/ 541285 h 812606"/>
                <a:gd name="connsiteX89" fmla="*/ 10388586 w 12329384"/>
                <a:gd name="connsiteY89" fmla="*/ 516101 h 812606"/>
                <a:gd name="connsiteX90" fmla="*/ 10382477 w 12329384"/>
                <a:gd name="connsiteY90" fmla="*/ 525613 h 812606"/>
                <a:gd name="connsiteX91" fmla="*/ 9890724 w 12329384"/>
                <a:gd name="connsiteY91" fmla="*/ 812603 h 812606"/>
                <a:gd name="connsiteX92" fmla="*/ 9520297 w 12329384"/>
                <a:gd name="connsiteY92" fmla="*/ 664007 h 812606"/>
                <a:gd name="connsiteX93" fmla="*/ 9472091 w 12329384"/>
                <a:gd name="connsiteY93" fmla="*/ 616668 h 812606"/>
                <a:gd name="connsiteX94" fmla="*/ 9467777 w 12329384"/>
                <a:gd name="connsiteY94" fmla="*/ 625292 h 812606"/>
                <a:gd name="connsiteX95" fmla="*/ 9458242 w 12329384"/>
                <a:gd name="connsiteY95" fmla="*/ 607627 h 812606"/>
                <a:gd name="connsiteX96" fmla="*/ 9018413 w 12329384"/>
                <a:gd name="connsiteY96" fmla="*/ 320302 h 812606"/>
                <a:gd name="connsiteX97" fmla="*/ 8752802 w 12329384"/>
                <a:gd name="connsiteY97" fmla="*/ 411089 h 812606"/>
                <a:gd name="connsiteX98" fmla="*/ 8707595 w 12329384"/>
                <a:gd name="connsiteY98" fmla="*/ 449000 h 812606"/>
                <a:gd name="connsiteX99" fmla="*/ 8702022 w 12329384"/>
                <a:gd name="connsiteY99" fmla="*/ 456073 h 812606"/>
                <a:gd name="connsiteX100" fmla="*/ 8590098 w 12329384"/>
                <a:gd name="connsiteY100" fmla="*/ 553928 h 812606"/>
                <a:gd name="connsiteX101" fmla="*/ 8548818 w 12329384"/>
                <a:gd name="connsiteY101" fmla="*/ 583206 h 812606"/>
                <a:gd name="connsiteX102" fmla="*/ 8275246 w 12329384"/>
                <a:gd name="connsiteY102" fmla="*/ 660611 h 812606"/>
                <a:gd name="connsiteX103" fmla="*/ 7904819 w 12329384"/>
                <a:gd name="connsiteY103" fmla="*/ 512015 h 812606"/>
                <a:gd name="connsiteX104" fmla="*/ 7856612 w 12329384"/>
                <a:gd name="connsiteY104" fmla="*/ 464676 h 812606"/>
                <a:gd name="connsiteX105" fmla="*/ 7852299 w 12329384"/>
                <a:gd name="connsiteY105" fmla="*/ 473299 h 812606"/>
                <a:gd name="connsiteX106" fmla="*/ 7842763 w 12329384"/>
                <a:gd name="connsiteY106" fmla="*/ 455635 h 812606"/>
                <a:gd name="connsiteX107" fmla="*/ 7402933 w 12329384"/>
                <a:gd name="connsiteY107" fmla="*/ 168309 h 812606"/>
                <a:gd name="connsiteX108" fmla="*/ 6979871 w 12329384"/>
                <a:gd name="connsiteY108" fmla="*/ 428742 h 812606"/>
                <a:gd name="connsiteX109" fmla="*/ 6979620 w 12329384"/>
                <a:gd name="connsiteY109" fmla="*/ 429151 h 812606"/>
                <a:gd name="connsiteX110" fmla="*/ 6978128 w 12329384"/>
                <a:gd name="connsiteY110" fmla="*/ 432245 h 812606"/>
                <a:gd name="connsiteX111" fmla="*/ 6920597 w 12329384"/>
                <a:gd name="connsiteY111" fmla="*/ 541286 h 812606"/>
                <a:gd name="connsiteX112" fmla="*/ 6928288 w 12329384"/>
                <a:gd name="connsiteY112" fmla="*/ 516102 h 812606"/>
                <a:gd name="connsiteX113" fmla="*/ 6922178 w 12329384"/>
                <a:gd name="connsiteY113" fmla="*/ 525614 h 812606"/>
                <a:gd name="connsiteX114" fmla="*/ 6430427 w 12329384"/>
                <a:gd name="connsiteY114" fmla="*/ 812604 h 812606"/>
                <a:gd name="connsiteX115" fmla="*/ 6059999 w 12329384"/>
                <a:gd name="connsiteY115" fmla="*/ 664008 h 812606"/>
                <a:gd name="connsiteX116" fmla="*/ 6011793 w 12329384"/>
                <a:gd name="connsiteY116" fmla="*/ 616669 h 812606"/>
                <a:gd name="connsiteX117" fmla="*/ 6007479 w 12329384"/>
                <a:gd name="connsiteY117" fmla="*/ 625293 h 812606"/>
                <a:gd name="connsiteX118" fmla="*/ 5997944 w 12329384"/>
                <a:gd name="connsiteY118" fmla="*/ 607628 h 812606"/>
                <a:gd name="connsiteX119" fmla="*/ 5558114 w 12329384"/>
                <a:gd name="connsiteY119" fmla="*/ 320302 h 812606"/>
                <a:gd name="connsiteX120" fmla="*/ 5292505 w 12329384"/>
                <a:gd name="connsiteY120" fmla="*/ 411089 h 812606"/>
                <a:gd name="connsiteX121" fmla="*/ 5247300 w 12329384"/>
                <a:gd name="connsiteY121" fmla="*/ 448999 h 812606"/>
                <a:gd name="connsiteX122" fmla="*/ 5207594 w 12329384"/>
                <a:gd name="connsiteY122" fmla="*/ 488913 h 812606"/>
                <a:gd name="connsiteX123" fmla="*/ 5088520 w 12329384"/>
                <a:gd name="connsiteY123" fmla="*/ 583208 h 812606"/>
                <a:gd name="connsiteX124" fmla="*/ 4814948 w 12329384"/>
                <a:gd name="connsiteY124" fmla="*/ 660613 h 812606"/>
                <a:gd name="connsiteX125" fmla="*/ 4444521 w 12329384"/>
                <a:gd name="connsiteY125" fmla="*/ 512017 h 812606"/>
                <a:gd name="connsiteX126" fmla="*/ 4396314 w 12329384"/>
                <a:gd name="connsiteY126" fmla="*/ 464678 h 812606"/>
                <a:gd name="connsiteX127" fmla="*/ 4392001 w 12329384"/>
                <a:gd name="connsiteY127" fmla="*/ 473301 h 812606"/>
                <a:gd name="connsiteX128" fmla="*/ 4382465 w 12329384"/>
                <a:gd name="connsiteY128" fmla="*/ 455637 h 812606"/>
                <a:gd name="connsiteX129" fmla="*/ 3942636 w 12329384"/>
                <a:gd name="connsiteY129" fmla="*/ 168311 h 812606"/>
                <a:gd name="connsiteX130" fmla="*/ 3519574 w 12329384"/>
                <a:gd name="connsiteY130" fmla="*/ 428744 h 812606"/>
                <a:gd name="connsiteX131" fmla="*/ 3477788 w 12329384"/>
                <a:gd name="connsiteY131" fmla="*/ 500852 h 812606"/>
                <a:gd name="connsiteX132" fmla="*/ 3467991 w 12329384"/>
                <a:gd name="connsiteY132" fmla="*/ 516104 h 812606"/>
                <a:gd name="connsiteX133" fmla="*/ 3461880 w 12329384"/>
                <a:gd name="connsiteY133" fmla="*/ 525616 h 812606"/>
                <a:gd name="connsiteX134" fmla="*/ 2970129 w 12329384"/>
                <a:gd name="connsiteY134" fmla="*/ 812606 h 812606"/>
                <a:gd name="connsiteX135" fmla="*/ 2599702 w 12329384"/>
                <a:gd name="connsiteY135" fmla="*/ 664010 h 812606"/>
                <a:gd name="connsiteX136" fmla="*/ 2551495 w 12329384"/>
                <a:gd name="connsiteY136" fmla="*/ 616671 h 812606"/>
                <a:gd name="connsiteX137" fmla="*/ 2547182 w 12329384"/>
                <a:gd name="connsiteY137" fmla="*/ 625295 h 812606"/>
                <a:gd name="connsiteX138" fmla="*/ 2537646 w 12329384"/>
                <a:gd name="connsiteY138" fmla="*/ 607630 h 812606"/>
                <a:gd name="connsiteX139" fmla="*/ 2097817 w 12329384"/>
                <a:gd name="connsiteY139" fmla="*/ 320304 h 812606"/>
                <a:gd name="connsiteX140" fmla="*/ 1832207 w 12329384"/>
                <a:gd name="connsiteY140" fmla="*/ 411091 h 812606"/>
                <a:gd name="connsiteX141" fmla="*/ 1722225 w 12329384"/>
                <a:gd name="connsiteY141" fmla="*/ 515954 h 812606"/>
                <a:gd name="connsiteX142" fmla="*/ 1628223 w 12329384"/>
                <a:gd name="connsiteY142" fmla="*/ 583210 h 812606"/>
                <a:gd name="connsiteX143" fmla="*/ 1354650 w 12329384"/>
                <a:gd name="connsiteY143" fmla="*/ 660615 h 812606"/>
                <a:gd name="connsiteX144" fmla="*/ 984223 w 12329384"/>
                <a:gd name="connsiteY144" fmla="*/ 512019 h 812606"/>
                <a:gd name="connsiteX145" fmla="*/ 936017 w 12329384"/>
                <a:gd name="connsiteY145" fmla="*/ 464680 h 812606"/>
                <a:gd name="connsiteX146" fmla="*/ 931703 w 12329384"/>
                <a:gd name="connsiteY146" fmla="*/ 473303 h 812606"/>
                <a:gd name="connsiteX147" fmla="*/ 922167 w 12329384"/>
                <a:gd name="connsiteY147" fmla="*/ 455639 h 812606"/>
                <a:gd name="connsiteX148" fmla="*/ 482338 w 12329384"/>
                <a:gd name="connsiteY148" fmla="*/ 168313 h 812606"/>
                <a:gd name="connsiteX149" fmla="*/ 59276 w 12329384"/>
                <a:gd name="connsiteY149" fmla="*/ 428746 h 812606"/>
                <a:gd name="connsiteX150" fmla="*/ 59024 w 12329384"/>
                <a:gd name="connsiteY150" fmla="*/ 429155 h 812606"/>
                <a:gd name="connsiteX151" fmla="*/ 30746 w 12329384"/>
                <a:gd name="connsiteY151" fmla="*/ 480219 h 812606"/>
                <a:gd name="connsiteX152" fmla="*/ 1 w 12329384"/>
                <a:gd name="connsiteY152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50732 w 12329382"/>
                <a:gd name="connsiteY21" fmla="*/ 332392 h 812606"/>
                <a:gd name="connsiteX22" fmla="*/ 3581477 w 12329382"/>
                <a:gd name="connsiteY22" fmla="*/ 271321 h 812606"/>
                <a:gd name="connsiteX23" fmla="*/ 3573785 w 12329382"/>
                <a:gd name="connsiteY23" fmla="*/ 296505 h 812606"/>
                <a:gd name="connsiteX24" fmla="*/ 3579895 w 12329382"/>
                <a:gd name="connsiteY24" fmla="*/ 286993 h 812606"/>
                <a:gd name="connsiteX25" fmla="*/ 4071647 w 12329382"/>
                <a:gd name="connsiteY25" fmla="*/ 3 h 812606"/>
                <a:gd name="connsiteX26" fmla="*/ 4442074 w 12329382"/>
                <a:gd name="connsiteY26" fmla="*/ 148599 h 812606"/>
                <a:gd name="connsiteX27" fmla="*/ 4490280 w 12329382"/>
                <a:gd name="connsiteY27" fmla="*/ 195938 h 812606"/>
                <a:gd name="connsiteX28" fmla="*/ 4494594 w 12329382"/>
                <a:gd name="connsiteY28" fmla="*/ 187314 h 812606"/>
                <a:gd name="connsiteX29" fmla="*/ 4504130 w 12329382"/>
                <a:gd name="connsiteY29" fmla="*/ 204979 h 812606"/>
                <a:gd name="connsiteX30" fmla="*/ 4943959 w 12329382"/>
                <a:gd name="connsiteY30" fmla="*/ 492304 h 812606"/>
                <a:gd name="connsiteX31" fmla="*/ 5209569 w 12329382"/>
                <a:gd name="connsiteY31" fmla="*/ 401517 h 812606"/>
                <a:gd name="connsiteX32" fmla="*/ 5254773 w 12329382"/>
                <a:gd name="connsiteY32" fmla="*/ 363608 h 812606"/>
                <a:gd name="connsiteX33" fmla="*/ 5372274 w 12329382"/>
                <a:gd name="connsiteY33" fmla="*/ 258677 h 812606"/>
                <a:gd name="connsiteX34" fmla="*/ 5413553 w 12329382"/>
                <a:gd name="connsiteY34" fmla="*/ 229399 h 812606"/>
                <a:gd name="connsiteX35" fmla="*/ 5687126 w 12329382"/>
                <a:gd name="connsiteY35" fmla="*/ 151994 h 812606"/>
                <a:gd name="connsiteX36" fmla="*/ 6057553 w 12329382"/>
                <a:gd name="connsiteY36" fmla="*/ 300590 h 812606"/>
                <a:gd name="connsiteX37" fmla="*/ 6105759 w 12329382"/>
                <a:gd name="connsiteY37" fmla="*/ 347929 h 812606"/>
                <a:gd name="connsiteX38" fmla="*/ 6110073 w 12329382"/>
                <a:gd name="connsiteY38" fmla="*/ 339306 h 812606"/>
                <a:gd name="connsiteX39" fmla="*/ 6119609 w 12329382"/>
                <a:gd name="connsiteY39" fmla="*/ 356970 h 812606"/>
                <a:gd name="connsiteX40" fmla="*/ 6559437 w 12329382"/>
                <a:gd name="connsiteY40" fmla="*/ 644296 h 812606"/>
                <a:gd name="connsiteX41" fmla="*/ 6982500 w 12329382"/>
                <a:gd name="connsiteY41" fmla="*/ 383863 h 812606"/>
                <a:gd name="connsiteX42" fmla="*/ 6982751 w 12329382"/>
                <a:gd name="connsiteY42" fmla="*/ 383454 h 812606"/>
                <a:gd name="connsiteX43" fmla="*/ 6984244 w 12329382"/>
                <a:gd name="connsiteY43" fmla="*/ 380360 h 812606"/>
                <a:gd name="connsiteX44" fmla="*/ 7024284 w 12329382"/>
                <a:gd name="connsiteY44" fmla="*/ 311755 h 812606"/>
                <a:gd name="connsiteX45" fmla="*/ 7041775 w 12329382"/>
                <a:gd name="connsiteY45" fmla="*/ 271319 h 812606"/>
                <a:gd name="connsiteX46" fmla="*/ 7034083 w 12329382"/>
                <a:gd name="connsiteY46" fmla="*/ 296503 h 812606"/>
                <a:gd name="connsiteX47" fmla="*/ 7040193 w 12329382"/>
                <a:gd name="connsiteY47" fmla="*/ 286991 h 812606"/>
                <a:gd name="connsiteX48" fmla="*/ 7531945 w 12329382"/>
                <a:gd name="connsiteY48" fmla="*/ 1 h 812606"/>
                <a:gd name="connsiteX49" fmla="*/ 7902372 w 12329382"/>
                <a:gd name="connsiteY49" fmla="*/ 148597 h 812606"/>
                <a:gd name="connsiteX50" fmla="*/ 7950578 w 12329382"/>
                <a:gd name="connsiteY50" fmla="*/ 195936 h 812606"/>
                <a:gd name="connsiteX51" fmla="*/ 7954892 w 12329382"/>
                <a:gd name="connsiteY51" fmla="*/ 187312 h 812606"/>
                <a:gd name="connsiteX52" fmla="*/ 7964428 w 12329382"/>
                <a:gd name="connsiteY52" fmla="*/ 204977 h 812606"/>
                <a:gd name="connsiteX53" fmla="*/ 8404256 w 12329382"/>
                <a:gd name="connsiteY53" fmla="*/ 492302 h 812606"/>
                <a:gd name="connsiteX54" fmla="*/ 8669867 w 12329382"/>
                <a:gd name="connsiteY54" fmla="*/ 401515 h 812606"/>
                <a:gd name="connsiteX55" fmla="*/ 8715074 w 12329382"/>
                <a:gd name="connsiteY55" fmla="*/ 363604 h 812606"/>
                <a:gd name="connsiteX56" fmla="*/ 8720648 w 12329382"/>
                <a:gd name="connsiteY56" fmla="*/ 356531 h 812606"/>
                <a:gd name="connsiteX57" fmla="*/ 8832571 w 12329382"/>
                <a:gd name="connsiteY57" fmla="*/ 258676 h 812606"/>
                <a:gd name="connsiteX58" fmla="*/ 8873851 w 12329382"/>
                <a:gd name="connsiteY58" fmla="*/ 229399 h 812606"/>
                <a:gd name="connsiteX59" fmla="*/ 9147424 w 12329382"/>
                <a:gd name="connsiteY59" fmla="*/ 151993 h 812606"/>
                <a:gd name="connsiteX60" fmla="*/ 9517851 w 12329382"/>
                <a:gd name="connsiteY60" fmla="*/ 300589 h 812606"/>
                <a:gd name="connsiteX61" fmla="*/ 9566057 w 12329382"/>
                <a:gd name="connsiteY61" fmla="*/ 347928 h 812606"/>
                <a:gd name="connsiteX62" fmla="*/ 9570371 w 12329382"/>
                <a:gd name="connsiteY62" fmla="*/ 339305 h 812606"/>
                <a:gd name="connsiteX63" fmla="*/ 9579906 w 12329382"/>
                <a:gd name="connsiteY63" fmla="*/ 356969 h 812606"/>
                <a:gd name="connsiteX64" fmla="*/ 10019736 w 12329382"/>
                <a:gd name="connsiteY64" fmla="*/ 644295 h 812606"/>
                <a:gd name="connsiteX65" fmla="*/ 10442798 w 12329382"/>
                <a:gd name="connsiteY65" fmla="*/ 383862 h 812606"/>
                <a:gd name="connsiteX66" fmla="*/ 10443050 w 12329382"/>
                <a:gd name="connsiteY66" fmla="*/ 383453 h 812606"/>
                <a:gd name="connsiteX67" fmla="*/ 10444542 w 12329382"/>
                <a:gd name="connsiteY67" fmla="*/ 380359 h 812606"/>
                <a:gd name="connsiteX68" fmla="*/ 10502072 w 12329382"/>
                <a:gd name="connsiteY68" fmla="*/ 271318 h 812606"/>
                <a:gd name="connsiteX69" fmla="*/ 10494381 w 12329382"/>
                <a:gd name="connsiteY69" fmla="*/ 296502 h 812606"/>
                <a:gd name="connsiteX70" fmla="*/ 10500491 w 12329382"/>
                <a:gd name="connsiteY70" fmla="*/ 286990 h 812606"/>
                <a:gd name="connsiteX71" fmla="*/ 10992243 w 12329382"/>
                <a:gd name="connsiteY71" fmla="*/ 0 h 812606"/>
                <a:gd name="connsiteX72" fmla="*/ 11362670 w 12329382"/>
                <a:gd name="connsiteY72" fmla="*/ 148596 h 812606"/>
                <a:gd name="connsiteX73" fmla="*/ 11410876 w 12329382"/>
                <a:gd name="connsiteY73" fmla="*/ 195935 h 812606"/>
                <a:gd name="connsiteX74" fmla="*/ 11424726 w 12329382"/>
                <a:gd name="connsiteY74" fmla="*/ 204976 h 812606"/>
                <a:gd name="connsiteX75" fmla="*/ 11864555 w 12329382"/>
                <a:gd name="connsiteY75" fmla="*/ 492302 h 812606"/>
                <a:gd name="connsiteX76" fmla="*/ 12329382 w 12329382"/>
                <a:gd name="connsiteY76" fmla="*/ 159808 h 812606"/>
                <a:gd name="connsiteX77" fmla="*/ 12329208 w 12329382"/>
                <a:gd name="connsiteY77" fmla="*/ 177225 h 812606"/>
                <a:gd name="connsiteX78" fmla="*/ 11735542 w 12329382"/>
                <a:gd name="connsiteY78" fmla="*/ 660610 h 812606"/>
                <a:gd name="connsiteX79" fmla="*/ 11365115 w 12329382"/>
                <a:gd name="connsiteY79" fmla="*/ 512014 h 812606"/>
                <a:gd name="connsiteX80" fmla="*/ 11316909 w 12329382"/>
                <a:gd name="connsiteY80" fmla="*/ 464675 h 812606"/>
                <a:gd name="connsiteX81" fmla="*/ 11312594 w 12329382"/>
                <a:gd name="connsiteY81" fmla="*/ 473298 h 812606"/>
                <a:gd name="connsiteX82" fmla="*/ 11303059 w 12329382"/>
                <a:gd name="connsiteY82" fmla="*/ 455634 h 812606"/>
                <a:gd name="connsiteX83" fmla="*/ 10863230 w 12329382"/>
                <a:gd name="connsiteY83" fmla="*/ 168308 h 812606"/>
                <a:gd name="connsiteX84" fmla="*/ 10440168 w 12329382"/>
                <a:gd name="connsiteY84" fmla="*/ 428741 h 812606"/>
                <a:gd name="connsiteX85" fmla="*/ 10439916 w 12329382"/>
                <a:gd name="connsiteY85" fmla="*/ 429150 h 812606"/>
                <a:gd name="connsiteX86" fmla="*/ 10438424 w 12329382"/>
                <a:gd name="connsiteY86" fmla="*/ 432244 h 812606"/>
                <a:gd name="connsiteX87" fmla="*/ 10380893 w 12329382"/>
                <a:gd name="connsiteY87" fmla="*/ 541285 h 812606"/>
                <a:gd name="connsiteX88" fmla="*/ 10388584 w 12329382"/>
                <a:gd name="connsiteY88" fmla="*/ 516101 h 812606"/>
                <a:gd name="connsiteX89" fmla="*/ 10382475 w 12329382"/>
                <a:gd name="connsiteY89" fmla="*/ 525613 h 812606"/>
                <a:gd name="connsiteX90" fmla="*/ 9890722 w 12329382"/>
                <a:gd name="connsiteY90" fmla="*/ 812603 h 812606"/>
                <a:gd name="connsiteX91" fmla="*/ 9520295 w 12329382"/>
                <a:gd name="connsiteY91" fmla="*/ 664007 h 812606"/>
                <a:gd name="connsiteX92" fmla="*/ 9472089 w 12329382"/>
                <a:gd name="connsiteY92" fmla="*/ 616668 h 812606"/>
                <a:gd name="connsiteX93" fmla="*/ 9467775 w 12329382"/>
                <a:gd name="connsiteY93" fmla="*/ 625292 h 812606"/>
                <a:gd name="connsiteX94" fmla="*/ 9458240 w 12329382"/>
                <a:gd name="connsiteY94" fmla="*/ 607627 h 812606"/>
                <a:gd name="connsiteX95" fmla="*/ 9018411 w 12329382"/>
                <a:gd name="connsiteY95" fmla="*/ 320302 h 812606"/>
                <a:gd name="connsiteX96" fmla="*/ 8752800 w 12329382"/>
                <a:gd name="connsiteY96" fmla="*/ 411089 h 812606"/>
                <a:gd name="connsiteX97" fmla="*/ 8707593 w 12329382"/>
                <a:gd name="connsiteY97" fmla="*/ 449000 h 812606"/>
                <a:gd name="connsiteX98" fmla="*/ 8702020 w 12329382"/>
                <a:gd name="connsiteY98" fmla="*/ 456073 h 812606"/>
                <a:gd name="connsiteX99" fmla="*/ 8590096 w 12329382"/>
                <a:gd name="connsiteY99" fmla="*/ 553928 h 812606"/>
                <a:gd name="connsiteX100" fmla="*/ 8548816 w 12329382"/>
                <a:gd name="connsiteY100" fmla="*/ 583206 h 812606"/>
                <a:gd name="connsiteX101" fmla="*/ 8275244 w 12329382"/>
                <a:gd name="connsiteY101" fmla="*/ 660611 h 812606"/>
                <a:gd name="connsiteX102" fmla="*/ 7904817 w 12329382"/>
                <a:gd name="connsiteY102" fmla="*/ 512015 h 812606"/>
                <a:gd name="connsiteX103" fmla="*/ 7856610 w 12329382"/>
                <a:gd name="connsiteY103" fmla="*/ 464676 h 812606"/>
                <a:gd name="connsiteX104" fmla="*/ 7852297 w 12329382"/>
                <a:gd name="connsiteY104" fmla="*/ 473299 h 812606"/>
                <a:gd name="connsiteX105" fmla="*/ 7842761 w 12329382"/>
                <a:gd name="connsiteY105" fmla="*/ 455635 h 812606"/>
                <a:gd name="connsiteX106" fmla="*/ 7402931 w 12329382"/>
                <a:gd name="connsiteY106" fmla="*/ 168309 h 812606"/>
                <a:gd name="connsiteX107" fmla="*/ 6979869 w 12329382"/>
                <a:gd name="connsiteY107" fmla="*/ 428742 h 812606"/>
                <a:gd name="connsiteX108" fmla="*/ 6979618 w 12329382"/>
                <a:gd name="connsiteY108" fmla="*/ 429151 h 812606"/>
                <a:gd name="connsiteX109" fmla="*/ 6978126 w 12329382"/>
                <a:gd name="connsiteY109" fmla="*/ 432245 h 812606"/>
                <a:gd name="connsiteX110" fmla="*/ 6920595 w 12329382"/>
                <a:gd name="connsiteY110" fmla="*/ 541286 h 812606"/>
                <a:gd name="connsiteX111" fmla="*/ 6928286 w 12329382"/>
                <a:gd name="connsiteY111" fmla="*/ 516102 h 812606"/>
                <a:gd name="connsiteX112" fmla="*/ 6922176 w 12329382"/>
                <a:gd name="connsiteY112" fmla="*/ 525614 h 812606"/>
                <a:gd name="connsiteX113" fmla="*/ 6430425 w 12329382"/>
                <a:gd name="connsiteY113" fmla="*/ 812604 h 812606"/>
                <a:gd name="connsiteX114" fmla="*/ 6059997 w 12329382"/>
                <a:gd name="connsiteY114" fmla="*/ 664008 h 812606"/>
                <a:gd name="connsiteX115" fmla="*/ 6011791 w 12329382"/>
                <a:gd name="connsiteY115" fmla="*/ 616669 h 812606"/>
                <a:gd name="connsiteX116" fmla="*/ 6007477 w 12329382"/>
                <a:gd name="connsiteY116" fmla="*/ 625293 h 812606"/>
                <a:gd name="connsiteX117" fmla="*/ 5997942 w 12329382"/>
                <a:gd name="connsiteY117" fmla="*/ 607628 h 812606"/>
                <a:gd name="connsiteX118" fmla="*/ 5558112 w 12329382"/>
                <a:gd name="connsiteY118" fmla="*/ 320302 h 812606"/>
                <a:gd name="connsiteX119" fmla="*/ 5292503 w 12329382"/>
                <a:gd name="connsiteY119" fmla="*/ 411089 h 812606"/>
                <a:gd name="connsiteX120" fmla="*/ 5247298 w 12329382"/>
                <a:gd name="connsiteY120" fmla="*/ 448999 h 812606"/>
                <a:gd name="connsiteX121" fmla="*/ 5207592 w 12329382"/>
                <a:gd name="connsiteY121" fmla="*/ 488913 h 812606"/>
                <a:gd name="connsiteX122" fmla="*/ 5088518 w 12329382"/>
                <a:gd name="connsiteY122" fmla="*/ 583208 h 812606"/>
                <a:gd name="connsiteX123" fmla="*/ 4814946 w 12329382"/>
                <a:gd name="connsiteY123" fmla="*/ 660613 h 812606"/>
                <a:gd name="connsiteX124" fmla="*/ 4444519 w 12329382"/>
                <a:gd name="connsiteY124" fmla="*/ 512017 h 812606"/>
                <a:gd name="connsiteX125" fmla="*/ 4396312 w 12329382"/>
                <a:gd name="connsiteY125" fmla="*/ 464678 h 812606"/>
                <a:gd name="connsiteX126" fmla="*/ 4391999 w 12329382"/>
                <a:gd name="connsiteY126" fmla="*/ 473301 h 812606"/>
                <a:gd name="connsiteX127" fmla="*/ 4382463 w 12329382"/>
                <a:gd name="connsiteY127" fmla="*/ 455637 h 812606"/>
                <a:gd name="connsiteX128" fmla="*/ 3942634 w 12329382"/>
                <a:gd name="connsiteY128" fmla="*/ 168311 h 812606"/>
                <a:gd name="connsiteX129" fmla="*/ 3519572 w 12329382"/>
                <a:gd name="connsiteY129" fmla="*/ 428744 h 812606"/>
                <a:gd name="connsiteX130" fmla="*/ 3477786 w 12329382"/>
                <a:gd name="connsiteY130" fmla="*/ 500852 h 812606"/>
                <a:gd name="connsiteX131" fmla="*/ 3467989 w 12329382"/>
                <a:gd name="connsiteY131" fmla="*/ 516104 h 812606"/>
                <a:gd name="connsiteX132" fmla="*/ 3461878 w 12329382"/>
                <a:gd name="connsiteY132" fmla="*/ 525616 h 812606"/>
                <a:gd name="connsiteX133" fmla="*/ 2970127 w 12329382"/>
                <a:gd name="connsiteY133" fmla="*/ 812606 h 812606"/>
                <a:gd name="connsiteX134" fmla="*/ 2599700 w 12329382"/>
                <a:gd name="connsiteY134" fmla="*/ 664010 h 812606"/>
                <a:gd name="connsiteX135" fmla="*/ 2551493 w 12329382"/>
                <a:gd name="connsiteY135" fmla="*/ 616671 h 812606"/>
                <a:gd name="connsiteX136" fmla="*/ 2547180 w 12329382"/>
                <a:gd name="connsiteY136" fmla="*/ 625295 h 812606"/>
                <a:gd name="connsiteX137" fmla="*/ 2537644 w 12329382"/>
                <a:gd name="connsiteY137" fmla="*/ 607630 h 812606"/>
                <a:gd name="connsiteX138" fmla="*/ 2097815 w 12329382"/>
                <a:gd name="connsiteY138" fmla="*/ 320304 h 812606"/>
                <a:gd name="connsiteX139" fmla="*/ 1832205 w 12329382"/>
                <a:gd name="connsiteY139" fmla="*/ 411091 h 812606"/>
                <a:gd name="connsiteX140" fmla="*/ 1722223 w 12329382"/>
                <a:gd name="connsiteY140" fmla="*/ 515954 h 812606"/>
                <a:gd name="connsiteX141" fmla="*/ 1628221 w 12329382"/>
                <a:gd name="connsiteY141" fmla="*/ 583210 h 812606"/>
                <a:gd name="connsiteX142" fmla="*/ 1354648 w 12329382"/>
                <a:gd name="connsiteY142" fmla="*/ 660615 h 812606"/>
                <a:gd name="connsiteX143" fmla="*/ 984221 w 12329382"/>
                <a:gd name="connsiteY143" fmla="*/ 512019 h 812606"/>
                <a:gd name="connsiteX144" fmla="*/ 936015 w 12329382"/>
                <a:gd name="connsiteY144" fmla="*/ 464680 h 812606"/>
                <a:gd name="connsiteX145" fmla="*/ 931701 w 12329382"/>
                <a:gd name="connsiteY145" fmla="*/ 473303 h 812606"/>
                <a:gd name="connsiteX146" fmla="*/ 922165 w 12329382"/>
                <a:gd name="connsiteY146" fmla="*/ 455639 h 812606"/>
                <a:gd name="connsiteX147" fmla="*/ 482336 w 12329382"/>
                <a:gd name="connsiteY147" fmla="*/ 168313 h 812606"/>
                <a:gd name="connsiteX148" fmla="*/ 59274 w 12329382"/>
                <a:gd name="connsiteY148" fmla="*/ 428746 h 812606"/>
                <a:gd name="connsiteX149" fmla="*/ 59022 w 12329382"/>
                <a:gd name="connsiteY149" fmla="*/ 429155 h 812606"/>
                <a:gd name="connsiteX150" fmla="*/ 30744 w 12329382"/>
                <a:gd name="connsiteY150" fmla="*/ 480219 h 812606"/>
                <a:gd name="connsiteX151" fmla="*/ -1 w 12329382"/>
                <a:gd name="connsiteY151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50734 w 12329384"/>
                <a:gd name="connsiteY21" fmla="*/ 332392 h 812606"/>
                <a:gd name="connsiteX22" fmla="*/ 3581479 w 12329384"/>
                <a:gd name="connsiteY22" fmla="*/ 271321 h 812606"/>
                <a:gd name="connsiteX23" fmla="*/ 3573787 w 12329384"/>
                <a:gd name="connsiteY23" fmla="*/ 296505 h 812606"/>
                <a:gd name="connsiteX24" fmla="*/ 3579897 w 12329384"/>
                <a:gd name="connsiteY24" fmla="*/ 286993 h 812606"/>
                <a:gd name="connsiteX25" fmla="*/ 4071649 w 12329384"/>
                <a:gd name="connsiteY25" fmla="*/ 3 h 812606"/>
                <a:gd name="connsiteX26" fmla="*/ 4442076 w 12329384"/>
                <a:gd name="connsiteY26" fmla="*/ 148599 h 812606"/>
                <a:gd name="connsiteX27" fmla="*/ 4490282 w 12329384"/>
                <a:gd name="connsiteY27" fmla="*/ 195938 h 812606"/>
                <a:gd name="connsiteX28" fmla="*/ 4494596 w 12329384"/>
                <a:gd name="connsiteY28" fmla="*/ 187314 h 812606"/>
                <a:gd name="connsiteX29" fmla="*/ 4504132 w 12329384"/>
                <a:gd name="connsiteY29" fmla="*/ 204979 h 812606"/>
                <a:gd name="connsiteX30" fmla="*/ 4943961 w 12329384"/>
                <a:gd name="connsiteY30" fmla="*/ 492304 h 812606"/>
                <a:gd name="connsiteX31" fmla="*/ 5209571 w 12329384"/>
                <a:gd name="connsiteY31" fmla="*/ 401517 h 812606"/>
                <a:gd name="connsiteX32" fmla="*/ 5254775 w 12329384"/>
                <a:gd name="connsiteY32" fmla="*/ 363608 h 812606"/>
                <a:gd name="connsiteX33" fmla="*/ 5372276 w 12329384"/>
                <a:gd name="connsiteY33" fmla="*/ 258677 h 812606"/>
                <a:gd name="connsiteX34" fmla="*/ 5413555 w 12329384"/>
                <a:gd name="connsiteY34" fmla="*/ 229399 h 812606"/>
                <a:gd name="connsiteX35" fmla="*/ 5687128 w 12329384"/>
                <a:gd name="connsiteY35" fmla="*/ 151994 h 812606"/>
                <a:gd name="connsiteX36" fmla="*/ 6057555 w 12329384"/>
                <a:gd name="connsiteY36" fmla="*/ 300590 h 812606"/>
                <a:gd name="connsiteX37" fmla="*/ 6105761 w 12329384"/>
                <a:gd name="connsiteY37" fmla="*/ 347929 h 812606"/>
                <a:gd name="connsiteX38" fmla="*/ 6110075 w 12329384"/>
                <a:gd name="connsiteY38" fmla="*/ 339306 h 812606"/>
                <a:gd name="connsiteX39" fmla="*/ 6119611 w 12329384"/>
                <a:gd name="connsiteY39" fmla="*/ 356970 h 812606"/>
                <a:gd name="connsiteX40" fmla="*/ 6559439 w 12329384"/>
                <a:gd name="connsiteY40" fmla="*/ 644296 h 812606"/>
                <a:gd name="connsiteX41" fmla="*/ 6982502 w 12329384"/>
                <a:gd name="connsiteY41" fmla="*/ 383863 h 812606"/>
                <a:gd name="connsiteX42" fmla="*/ 6982753 w 12329384"/>
                <a:gd name="connsiteY42" fmla="*/ 383454 h 812606"/>
                <a:gd name="connsiteX43" fmla="*/ 6984246 w 12329384"/>
                <a:gd name="connsiteY43" fmla="*/ 380360 h 812606"/>
                <a:gd name="connsiteX44" fmla="*/ 7024286 w 12329384"/>
                <a:gd name="connsiteY44" fmla="*/ 311755 h 812606"/>
                <a:gd name="connsiteX45" fmla="*/ 7041777 w 12329384"/>
                <a:gd name="connsiteY45" fmla="*/ 271319 h 812606"/>
                <a:gd name="connsiteX46" fmla="*/ 7034085 w 12329384"/>
                <a:gd name="connsiteY46" fmla="*/ 296503 h 812606"/>
                <a:gd name="connsiteX47" fmla="*/ 7040195 w 12329384"/>
                <a:gd name="connsiteY47" fmla="*/ 286991 h 812606"/>
                <a:gd name="connsiteX48" fmla="*/ 7531947 w 12329384"/>
                <a:gd name="connsiteY48" fmla="*/ 1 h 812606"/>
                <a:gd name="connsiteX49" fmla="*/ 7902374 w 12329384"/>
                <a:gd name="connsiteY49" fmla="*/ 148597 h 812606"/>
                <a:gd name="connsiteX50" fmla="*/ 7950580 w 12329384"/>
                <a:gd name="connsiteY50" fmla="*/ 195936 h 812606"/>
                <a:gd name="connsiteX51" fmla="*/ 7954894 w 12329384"/>
                <a:gd name="connsiteY51" fmla="*/ 187312 h 812606"/>
                <a:gd name="connsiteX52" fmla="*/ 7964430 w 12329384"/>
                <a:gd name="connsiteY52" fmla="*/ 204977 h 812606"/>
                <a:gd name="connsiteX53" fmla="*/ 8404258 w 12329384"/>
                <a:gd name="connsiteY53" fmla="*/ 492302 h 812606"/>
                <a:gd name="connsiteX54" fmla="*/ 8669869 w 12329384"/>
                <a:gd name="connsiteY54" fmla="*/ 401515 h 812606"/>
                <a:gd name="connsiteX55" fmla="*/ 8715076 w 12329384"/>
                <a:gd name="connsiteY55" fmla="*/ 363604 h 812606"/>
                <a:gd name="connsiteX56" fmla="*/ 8720650 w 12329384"/>
                <a:gd name="connsiteY56" fmla="*/ 356531 h 812606"/>
                <a:gd name="connsiteX57" fmla="*/ 8832573 w 12329384"/>
                <a:gd name="connsiteY57" fmla="*/ 258676 h 812606"/>
                <a:gd name="connsiteX58" fmla="*/ 8873853 w 12329384"/>
                <a:gd name="connsiteY58" fmla="*/ 229399 h 812606"/>
                <a:gd name="connsiteX59" fmla="*/ 9147426 w 12329384"/>
                <a:gd name="connsiteY59" fmla="*/ 151993 h 812606"/>
                <a:gd name="connsiteX60" fmla="*/ 9517853 w 12329384"/>
                <a:gd name="connsiteY60" fmla="*/ 300589 h 812606"/>
                <a:gd name="connsiteX61" fmla="*/ 9566059 w 12329384"/>
                <a:gd name="connsiteY61" fmla="*/ 347928 h 812606"/>
                <a:gd name="connsiteX62" fmla="*/ 9570373 w 12329384"/>
                <a:gd name="connsiteY62" fmla="*/ 339305 h 812606"/>
                <a:gd name="connsiteX63" fmla="*/ 9579908 w 12329384"/>
                <a:gd name="connsiteY63" fmla="*/ 356969 h 812606"/>
                <a:gd name="connsiteX64" fmla="*/ 10019738 w 12329384"/>
                <a:gd name="connsiteY64" fmla="*/ 644295 h 812606"/>
                <a:gd name="connsiteX65" fmla="*/ 10442800 w 12329384"/>
                <a:gd name="connsiteY65" fmla="*/ 383862 h 812606"/>
                <a:gd name="connsiteX66" fmla="*/ 10443052 w 12329384"/>
                <a:gd name="connsiteY66" fmla="*/ 383453 h 812606"/>
                <a:gd name="connsiteX67" fmla="*/ 10444544 w 12329384"/>
                <a:gd name="connsiteY67" fmla="*/ 380359 h 812606"/>
                <a:gd name="connsiteX68" fmla="*/ 10502074 w 12329384"/>
                <a:gd name="connsiteY68" fmla="*/ 271318 h 812606"/>
                <a:gd name="connsiteX69" fmla="*/ 10494383 w 12329384"/>
                <a:gd name="connsiteY69" fmla="*/ 296502 h 812606"/>
                <a:gd name="connsiteX70" fmla="*/ 10500493 w 12329384"/>
                <a:gd name="connsiteY70" fmla="*/ 286990 h 812606"/>
                <a:gd name="connsiteX71" fmla="*/ 10992245 w 12329384"/>
                <a:gd name="connsiteY71" fmla="*/ 0 h 812606"/>
                <a:gd name="connsiteX72" fmla="*/ 11362672 w 12329384"/>
                <a:gd name="connsiteY72" fmla="*/ 148596 h 812606"/>
                <a:gd name="connsiteX73" fmla="*/ 11410878 w 12329384"/>
                <a:gd name="connsiteY73" fmla="*/ 195935 h 812606"/>
                <a:gd name="connsiteX74" fmla="*/ 11424728 w 12329384"/>
                <a:gd name="connsiteY74" fmla="*/ 204976 h 812606"/>
                <a:gd name="connsiteX75" fmla="*/ 11864557 w 12329384"/>
                <a:gd name="connsiteY75" fmla="*/ 492302 h 812606"/>
                <a:gd name="connsiteX76" fmla="*/ 12329384 w 12329384"/>
                <a:gd name="connsiteY76" fmla="*/ 159808 h 812606"/>
                <a:gd name="connsiteX77" fmla="*/ 12329210 w 12329384"/>
                <a:gd name="connsiteY77" fmla="*/ 177225 h 812606"/>
                <a:gd name="connsiteX78" fmla="*/ 11735544 w 12329384"/>
                <a:gd name="connsiteY78" fmla="*/ 660610 h 812606"/>
                <a:gd name="connsiteX79" fmla="*/ 11365117 w 12329384"/>
                <a:gd name="connsiteY79" fmla="*/ 512014 h 812606"/>
                <a:gd name="connsiteX80" fmla="*/ 11316911 w 12329384"/>
                <a:gd name="connsiteY80" fmla="*/ 464675 h 812606"/>
                <a:gd name="connsiteX81" fmla="*/ 11312596 w 12329384"/>
                <a:gd name="connsiteY81" fmla="*/ 473298 h 812606"/>
                <a:gd name="connsiteX82" fmla="*/ 11303061 w 12329384"/>
                <a:gd name="connsiteY82" fmla="*/ 455634 h 812606"/>
                <a:gd name="connsiteX83" fmla="*/ 10863232 w 12329384"/>
                <a:gd name="connsiteY83" fmla="*/ 168308 h 812606"/>
                <a:gd name="connsiteX84" fmla="*/ 10440170 w 12329384"/>
                <a:gd name="connsiteY84" fmla="*/ 428741 h 812606"/>
                <a:gd name="connsiteX85" fmla="*/ 10439918 w 12329384"/>
                <a:gd name="connsiteY85" fmla="*/ 429150 h 812606"/>
                <a:gd name="connsiteX86" fmla="*/ 10438426 w 12329384"/>
                <a:gd name="connsiteY86" fmla="*/ 432244 h 812606"/>
                <a:gd name="connsiteX87" fmla="*/ 10388586 w 12329384"/>
                <a:gd name="connsiteY87" fmla="*/ 516101 h 812606"/>
                <a:gd name="connsiteX88" fmla="*/ 10382477 w 12329384"/>
                <a:gd name="connsiteY88" fmla="*/ 525613 h 812606"/>
                <a:gd name="connsiteX89" fmla="*/ 9890724 w 12329384"/>
                <a:gd name="connsiteY89" fmla="*/ 812603 h 812606"/>
                <a:gd name="connsiteX90" fmla="*/ 9520297 w 12329384"/>
                <a:gd name="connsiteY90" fmla="*/ 664007 h 812606"/>
                <a:gd name="connsiteX91" fmla="*/ 9472091 w 12329384"/>
                <a:gd name="connsiteY91" fmla="*/ 616668 h 812606"/>
                <a:gd name="connsiteX92" fmla="*/ 9467777 w 12329384"/>
                <a:gd name="connsiteY92" fmla="*/ 625292 h 812606"/>
                <a:gd name="connsiteX93" fmla="*/ 9458242 w 12329384"/>
                <a:gd name="connsiteY93" fmla="*/ 607627 h 812606"/>
                <a:gd name="connsiteX94" fmla="*/ 9018413 w 12329384"/>
                <a:gd name="connsiteY94" fmla="*/ 320302 h 812606"/>
                <a:gd name="connsiteX95" fmla="*/ 8752802 w 12329384"/>
                <a:gd name="connsiteY95" fmla="*/ 411089 h 812606"/>
                <a:gd name="connsiteX96" fmla="*/ 8707595 w 12329384"/>
                <a:gd name="connsiteY96" fmla="*/ 449000 h 812606"/>
                <a:gd name="connsiteX97" fmla="*/ 8702022 w 12329384"/>
                <a:gd name="connsiteY97" fmla="*/ 456073 h 812606"/>
                <a:gd name="connsiteX98" fmla="*/ 8590098 w 12329384"/>
                <a:gd name="connsiteY98" fmla="*/ 553928 h 812606"/>
                <a:gd name="connsiteX99" fmla="*/ 8548818 w 12329384"/>
                <a:gd name="connsiteY99" fmla="*/ 583206 h 812606"/>
                <a:gd name="connsiteX100" fmla="*/ 8275246 w 12329384"/>
                <a:gd name="connsiteY100" fmla="*/ 660611 h 812606"/>
                <a:gd name="connsiteX101" fmla="*/ 7904819 w 12329384"/>
                <a:gd name="connsiteY101" fmla="*/ 512015 h 812606"/>
                <a:gd name="connsiteX102" fmla="*/ 7856612 w 12329384"/>
                <a:gd name="connsiteY102" fmla="*/ 464676 h 812606"/>
                <a:gd name="connsiteX103" fmla="*/ 7852299 w 12329384"/>
                <a:gd name="connsiteY103" fmla="*/ 473299 h 812606"/>
                <a:gd name="connsiteX104" fmla="*/ 7842763 w 12329384"/>
                <a:gd name="connsiteY104" fmla="*/ 455635 h 812606"/>
                <a:gd name="connsiteX105" fmla="*/ 7402933 w 12329384"/>
                <a:gd name="connsiteY105" fmla="*/ 168309 h 812606"/>
                <a:gd name="connsiteX106" fmla="*/ 6979871 w 12329384"/>
                <a:gd name="connsiteY106" fmla="*/ 428742 h 812606"/>
                <a:gd name="connsiteX107" fmla="*/ 6979620 w 12329384"/>
                <a:gd name="connsiteY107" fmla="*/ 429151 h 812606"/>
                <a:gd name="connsiteX108" fmla="*/ 6978128 w 12329384"/>
                <a:gd name="connsiteY108" fmla="*/ 432245 h 812606"/>
                <a:gd name="connsiteX109" fmla="*/ 6920597 w 12329384"/>
                <a:gd name="connsiteY109" fmla="*/ 541286 h 812606"/>
                <a:gd name="connsiteX110" fmla="*/ 6928288 w 12329384"/>
                <a:gd name="connsiteY110" fmla="*/ 516102 h 812606"/>
                <a:gd name="connsiteX111" fmla="*/ 6922178 w 12329384"/>
                <a:gd name="connsiteY111" fmla="*/ 525614 h 812606"/>
                <a:gd name="connsiteX112" fmla="*/ 6430427 w 12329384"/>
                <a:gd name="connsiteY112" fmla="*/ 812604 h 812606"/>
                <a:gd name="connsiteX113" fmla="*/ 6059999 w 12329384"/>
                <a:gd name="connsiteY113" fmla="*/ 664008 h 812606"/>
                <a:gd name="connsiteX114" fmla="*/ 6011793 w 12329384"/>
                <a:gd name="connsiteY114" fmla="*/ 616669 h 812606"/>
                <a:gd name="connsiteX115" fmla="*/ 6007479 w 12329384"/>
                <a:gd name="connsiteY115" fmla="*/ 625293 h 812606"/>
                <a:gd name="connsiteX116" fmla="*/ 5997944 w 12329384"/>
                <a:gd name="connsiteY116" fmla="*/ 607628 h 812606"/>
                <a:gd name="connsiteX117" fmla="*/ 5558114 w 12329384"/>
                <a:gd name="connsiteY117" fmla="*/ 320302 h 812606"/>
                <a:gd name="connsiteX118" fmla="*/ 5292505 w 12329384"/>
                <a:gd name="connsiteY118" fmla="*/ 411089 h 812606"/>
                <a:gd name="connsiteX119" fmla="*/ 5247300 w 12329384"/>
                <a:gd name="connsiteY119" fmla="*/ 448999 h 812606"/>
                <a:gd name="connsiteX120" fmla="*/ 5207594 w 12329384"/>
                <a:gd name="connsiteY120" fmla="*/ 488913 h 812606"/>
                <a:gd name="connsiteX121" fmla="*/ 5088520 w 12329384"/>
                <a:gd name="connsiteY121" fmla="*/ 583208 h 812606"/>
                <a:gd name="connsiteX122" fmla="*/ 4814948 w 12329384"/>
                <a:gd name="connsiteY122" fmla="*/ 660613 h 812606"/>
                <a:gd name="connsiteX123" fmla="*/ 4444521 w 12329384"/>
                <a:gd name="connsiteY123" fmla="*/ 512017 h 812606"/>
                <a:gd name="connsiteX124" fmla="*/ 4396314 w 12329384"/>
                <a:gd name="connsiteY124" fmla="*/ 464678 h 812606"/>
                <a:gd name="connsiteX125" fmla="*/ 4392001 w 12329384"/>
                <a:gd name="connsiteY125" fmla="*/ 473301 h 812606"/>
                <a:gd name="connsiteX126" fmla="*/ 4382465 w 12329384"/>
                <a:gd name="connsiteY126" fmla="*/ 455637 h 812606"/>
                <a:gd name="connsiteX127" fmla="*/ 3942636 w 12329384"/>
                <a:gd name="connsiteY127" fmla="*/ 168311 h 812606"/>
                <a:gd name="connsiteX128" fmla="*/ 3519574 w 12329384"/>
                <a:gd name="connsiteY128" fmla="*/ 428744 h 812606"/>
                <a:gd name="connsiteX129" fmla="*/ 3477788 w 12329384"/>
                <a:gd name="connsiteY129" fmla="*/ 500852 h 812606"/>
                <a:gd name="connsiteX130" fmla="*/ 3467991 w 12329384"/>
                <a:gd name="connsiteY130" fmla="*/ 516104 h 812606"/>
                <a:gd name="connsiteX131" fmla="*/ 3461880 w 12329384"/>
                <a:gd name="connsiteY131" fmla="*/ 525616 h 812606"/>
                <a:gd name="connsiteX132" fmla="*/ 2970129 w 12329384"/>
                <a:gd name="connsiteY132" fmla="*/ 812606 h 812606"/>
                <a:gd name="connsiteX133" fmla="*/ 2599702 w 12329384"/>
                <a:gd name="connsiteY133" fmla="*/ 664010 h 812606"/>
                <a:gd name="connsiteX134" fmla="*/ 2551495 w 12329384"/>
                <a:gd name="connsiteY134" fmla="*/ 616671 h 812606"/>
                <a:gd name="connsiteX135" fmla="*/ 2547182 w 12329384"/>
                <a:gd name="connsiteY135" fmla="*/ 625295 h 812606"/>
                <a:gd name="connsiteX136" fmla="*/ 2537646 w 12329384"/>
                <a:gd name="connsiteY136" fmla="*/ 607630 h 812606"/>
                <a:gd name="connsiteX137" fmla="*/ 2097817 w 12329384"/>
                <a:gd name="connsiteY137" fmla="*/ 320304 h 812606"/>
                <a:gd name="connsiteX138" fmla="*/ 1832207 w 12329384"/>
                <a:gd name="connsiteY138" fmla="*/ 411091 h 812606"/>
                <a:gd name="connsiteX139" fmla="*/ 1722225 w 12329384"/>
                <a:gd name="connsiteY139" fmla="*/ 515954 h 812606"/>
                <a:gd name="connsiteX140" fmla="*/ 1628223 w 12329384"/>
                <a:gd name="connsiteY140" fmla="*/ 583210 h 812606"/>
                <a:gd name="connsiteX141" fmla="*/ 1354650 w 12329384"/>
                <a:gd name="connsiteY141" fmla="*/ 660615 h 812606"/>
                <a:gd name="connsiteX142" fmla="*/ 984223 w 12329384"/>
                <a:gd name="connsiteY142" fmla="*/ 512019 h 812606"/>
                <a:gd name="connsiteX143" fmla="*/ 936017 w 12329384"/>
                <a:gd name="connsiteY143" fmla="*/ 464680 h 812606"/>
                <a:gd name="connsiteX144" fmla="*/ 931703 w 12329384"/>
                <a:gd name="connsiteY144" fmla="*/ 473303 h 812606"/>
                <a:gd name="connsiteX145" fmla="*/ 922167 w 12329384"/>
                <a:gd name="connsiteY145" fmla="*/ 455639 h 812606"/>
                <a:gd name="connsiteX146" fmla="*/ 482338 w 12329384"/>
                <a:gd name="connsiteY146" fmla="*/ 168313 h 812606"/>
                <a:gd name="connsiteX147" fmla="*/ 59276 w 12329384"/>
                <a:gd name="connsiteY147" fmla="*/ 428746 h 812606"/>
                <a:gd name="connsiteX148" fmla="*/ 59024 w 12329384"/>
                <a:gd name="connsiteY148" fmla="*/ 429155 h 812606"/>
                <a:gd name="connsiteX149" fmla="*/ 30746 w 12329384"/>
                <a:gd name="connsiteY149" fmla="*/ 480219 h 812606"/>
                <a:gd name="connsiteX150" fmla="*/ 1 w 12329384"/>
                <a:gd name="connsiteY150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50732 w 12329382"/>
                <a:gd name="connsiteY21" fmla="*/ 332392 h 812606"/>
                <a:gd name="connsiteX22" fmla="*/ 3581477 w 12329382"/>
                <a:gd name="connsiteY22" fmla="*/ 271321 h 812606"/>
                <a:gd name="connsiteX23" fmla="*/ 3573785 w 12329382"/>
                <a:gd name="connsiteY23" fmla="*/ 296505 h 812606"/>
                <a:gd name="connsiteX24" fmla="*/ 3579895 w 12329382"/>
                <a:gd name="connsiteY24" fmla="*/ 286993 h 812606"/>
                <a:gd name="connsiteX25" fmla="*/ 4071647 w 12329382"/>
                <a:gd name="connsiteY25" fmla="*/ 3 h 812606"/>
                <a:gd name="connsiteX26" fmla="*/ 4442074 w 12329382"/>
                <a:gd name="connsiteY26" fmla="*/ 148599 h 812606"/>
                <a:gd name="connsiteX27" fmla="*/ 4490280 w 12329382"/>
                <a:gd name="connsiteY27" fmla="*/ 195938 h 812606"/>
                <a:gd name="connsiteX28" fmla="*/ 4494594 w 12329382"/>
                <a:gd name="connsiteY28" fmla="*/ 187314 h 812606"/>
                <a:gd name="connsiteX29" fmla="*/ 4504130 w 12329382"/>
                <a:gd name="connsiteY29" fmla="*/ 204979 h 812606"/>
                <a:gd name="connsiteX30" fmla="*/ 4943959 w 12329382"/>
                <a:gd name="connsiteY30" fmla="*/ 492304 h 812606"/>
                <a:gd name="connsiteX31" fmla="*/ 5209569 w 12329382"/>
                <a:gd name="connsiteY31" fmla="*/ 401517 h 812606"/>
                <a:gd name="connsiteX32" fmla="*/ 5254773 w 12329382"/>
                <a:gd name="connsiteY32" fmla="*/ 363608 h 812606"/>
                <a:gd name="connsiteX33" fmla="*/ 5372274 w 12329382"/>
                <a:gd name="connsiteY33" fmla="*/ 258677 h 812606"/>
                <a:gd name="connsiteX34" fmla="*/ 5413553 w 12329382"/>
                <a:gd name="connsiteY34" fmla="*/ 229399 h 812606"/>
                <a:gd name="connsiteX35" fmla="*/ 5687126 w 12329382"/>
                <a:gd name="connsiteY35" fmla="*/ 151994 h 812606"/>
                <a:gd name="connsiteX36" fmla="*/ 6057553 w 12329382"/>
                <a:gd name="connsiteY36" fmla="*/ 300590 h 812606"/>
                <a:gd name="connsiteX37" fmla="*/ 6105759 w 12329382"/>
                <a:gd name="connsiteY37" fmla="*/ 347929 h 812606"/>
                <a:gd name="connsiteX38" fmla="*/ 6110073 w 12329382"/>
                <a:gd name="connsiteY38" fmla="*/ 339306 h 812606"/>
                <a:gd name="connsiteX39" fmla="*/ 6119609 w 12329382"/>
                <a:gd name="connsiteY39" fmla="*/ 356970 h 812606"/>
                <a:gd name="connsiteX40" fmla="*/ 6559437 w 12329382"/>
                <a:gd name="connsiteY40" fmla="*/ 644296 h 812606"/>
                <a:gd name="connsiteX41" fmla="*/ 6982500 w 12329382"/>
                <a:gd name="connsiteY41" fmla="*/ 383863 h 812606"/>
                <a:gd name="connsiteX42" fmla="*/ 6982751 w 12329382"/>
                <a:gd name="connsiteY42" fmla="*/ 383454 h 812606"/>
                <a:gd name="connsiteX43" fmla="*/ 6984244 w 12329382"/>
                <a:gd name="connsiteY43" fmla="*/ 380360 h 812606"/>
                <a:gd name="connsiteX44" fmla="*/ 7041775 w 12329382"/>
                <a:gd name="connsiteY44" fmla="*/ 271319 h 812606"/>
                <a:gd name="connsiteX45" fmla="*/ 7034083 w 12329382"/>
                <a:gd name="connsiteY45" fmla="*/ 296503 h 812606"/>
                <a:gd name="connsiteX46" fmla="*/ 7040193 w 12329382"/>
                <a:gd name="connsiteY46" fmla="*/ 286991 h 812606"/>
                <a:gd name="connsiteX47" fmla="*/ 7531945 w 12329382"/>
                <a:gd name="connsiteY47" fmla="*/ 1 h 812606"/>
                <a:gd name="connsiteX48" fmla="*/ 7902372 w 12329382"/>
                <a:gd name="connsiteY48" fmla="*/ 148597 h 812606"/>
                <a:gd name="connsiteX49" fmla="*/ 7950578 w 12329382"/>
                <a:gd name="connsiteY49" fmla="*/ 195936 h 812606"/>
                <a:gd name="connsiteX50" fmla="*/ 7954892 w 12329382"/>
                <a:gd name="connsiteY50" fmla="*/ 187312 h 812606"/>
                <a:gd name="connsiteX51" fmla="*/ 7964428 w 12329382"/>
                <a:gd name="connsiteY51" fmla="*/ 204977 h 812606"/>
                <a:gd name="connsiteX52" fmla="*/ 8404256 w 12329382"/>
                <a:gd name="connsiteY52" fmla="*/ 492302 h 812606"/>
                <a:gd name="connsiteX53" fmla="*/ 8669867 w 12329382"/>
                <a:gd name="connsiteY53" fmla="*/ 401515 h 812606"/>
                <a:gd name="connsiteX54" fmla="*/ 8715074 w 12329382"/>
                <a:gd name="connsiteY54" fmla="*/ 363604 h 812606"/>
                <a:gd name="connsiteX55" fmla="*/ 8720648 w 12329382"/>
                <a:gd name="connsiteY55" fmla="*/ 356531 h 812606"/>
                <a:gd name="connsiteX56" fmla="*/ 8832571 w 12329382"/>
                <a:gd name="connsiteY56" fmla="*/ 258676 h 812606"/>
                <a:gd name="connsiteX57" fmla="*/ 8873851 w 12329382"/>
                <a:gd name="connsiteY57" fmla="*/ 229399 h 812606"/>
                <a:gd name="connsiteX58" fmla="*/ 9147424 w 12329382"/>
                <a:gd name="connsiteY58" fmla="*/ 151993 h 812606"/>
                <a:gd name="connsiteX59" fmla="*/ 9517851 w 12329382"/>
                <a:gd name="connsiteY59" fmla="*/ 300589 h 812606"/>
                <a:gd name="connsiteX60" fmla="*/ 9566057 w 12329382"/>
                <a:gd name="connsiteY60" fmla="*/ 347928 h 812606"/>
                <a:gd name="connsiteX61" fmla="*/ 9570371 w 12329382"/>
                <a:gd name="connsiteY61" fmla="*/ 339305 h 812606"/>
                <a:gd name="connsiteX62" fmla="*/ 9579906 w 12329382"/>
                <a:gd name="connsiteY62" fmla="*/ 356969 h 812606"/>
                <a:gd name="connsiteX63" fmla="*/ 10019736 w 12329382"/>
                <a:gd name="connsiteY63" fmla="*/ 644295 h 812606"/>
                <a:gd name="connsiteX64" fmla="*/ 10442798 w 12329382"/>
                <a:gd name="connsiteY64" fmla="*/ 383862 h 812606"/>
                <a:gd name="connsiteX65" fmla="*/ 10443050 w 12329382"/>
                <a:gd name="connsiteY65" fmla="*/ 383453 h 812606"/>
                <a:gd name="connsiteX66" fmla="*/ 10444542 w 12329382"/>
                <a:gd name="connsiteY66" fmla="*/ 380359 h 812606"/>
                <a:gd name="connsiteX67" fmla="*/ 10502072 w 12329382"/>
                <a:gd name="connsiteY67" fmla="*/ 271318 h 812606"/>
                <a:gd name="connsiteX68" fmla="*/ 10494381 w 12329382"/>
                <a:gd name="connsiteY68" fmla="*/ 296502 h 812606"/>
                <a:gd name="connsiteX69" fmla="*/ 10500491 w 12329382"/>
                <a:gd name="connsiteY69" fmla="*/ 286990 h 812606"/>
                <a:gd name="connsiteX70" fmla="*/ 10992243 w 12329382"/>
                <a:gd name="connsiteY70" fmla="*/ 0 h 812606"/>
                <a:gd name="connsiteX71" fmla="*/ 11362670 w 12329382"/>
                <a:gd name="connsiteY71" fmla="*/ 148596 h 812606"/>
                <a:gd name="connsiteX72" fmla="*/ 11410876 w 12329382"/>
                <a:gd name="connsiteY72" fmla="*/ 195935 h 812606"/>
                <a:gd name="connsiteX73" fmla="*/ 11424726 w 12329382"/>
                <a:gd name="connsiteY73" fmla="*/ 204976 h 812606"/>
                <a:gd name="connsiteX74" fmla="*/ 11864555 w 12329382"/>
                <a:gd name="connsiteY74" fmla="*/ 492302 h 812606"/>
                <a:gd name="connsiteX75" fmla="*/ 12329382 w 12329382"/>
                <a:gd name="connsiteY75" fmla="*/ 159808 h 812606"/>
                <a:gd name="connsiteX76" fmla="*/ 12329208 w 12329382"/>
                <a:gd name="connsiteY76" fmla="*/ 177225 h 812606"/>
                <a:gd name="connsiteX77" fmla="*/ 11735542 w 12329382"/>
                <a:gd name="connsiteY77" fmla="*/ 660610 h 812606"/>
                <a:gd name="connsiteX78" fmla="*/ 11365115 w 12329382"/>
                <a:gd name="connsiteY78" fmla="*/ 512014 h 812606"/>
                <a:gd name="connsiteX79" fmla="*/ 11316909 w 12329382"/>
                <a:gd name="connsiteY79" fmla="*/ 464675 h 812606"/>
                <a:gd name="connsiteX80" fmla="*/ 11312594 w 12329382"/>
                <a:gd name="connsiteY80" fmla="*/ 473298 h 812606"/>
                <a:gd name="connsiteX81" fmla="*/ 11303059 w 12329382"/>
                <a:gd name="connsiteY81" fmla="*/ 455634 h 812606"/>
                <a:gd name="connsiteX82" fmla="*/ 10863230 w 12329382"/>
                <a:gd name="connsiteY82" fmla="*/ 168308 h 812606"/>
                <a:gd name="connsiteX83" fmla="*/ 10440168 w 12329382"/>
                <a:gd name="connsiteY83" fmla="*/ 428741 h 812606"/>
                <a:gd name="connsiteX84" fmla="*/ 10439916 w 12329382"/>
                <a:gd name="connsiteY84" fmla="*/ 429150 h 812606"/>
                <a:gd name="connsiteX85" fmla="*/ 10438424 w 12329382"/>
                <a:gd name="connsiteY85" fmla="*/ 432244 h 812606"/>
                <a:gd name="connsiteX86" fmla="*/ 10388584 w 12329382"/>
                <a:gd name="connsiteY86" fmla="*/ 516101 h 812606"/>
                <a:gd name="connsiteX87" fmla="*/ 10382475 w 12329382"/>
                <a:gd name="connsiteY87" fmla="*/ 525613 h 812606"/>
                <a:gd name="connsiteX88" fmla="*/ 9890722 w 12329382"/>
                <a:gd name="connsiteY88" fmla="*/ 812603 h 812606"/>
                <a:gd name="connsiteX89" fmla="*/ 9520295 w 12329382"/>
                <a:gd name="connsiteY89" fmla="*/ 664007 h 812606"/>
                <a:gd name="connsiteX90" fmla="*/ 9472089 w 12329382"/>
                <a:gd name="connsiteY90" fmla="*/ 616668 h 812606"/>
                <a:gd name="connsiteX91" fmla="*/ 9467775 w 12329382"/>
                <a:gd name="connsiteY91" fmla="*/ 625292 h 812606"/>
                <a:gd name="connsiteX92" fmla="*/ 9458240 w 12329382"/>
                <a:gd name="connsiteY92" fmla="*/ 607627 h 812606"/>
                <a:gd name="connsiteX93" fmla="*/ 9018411 w 12329382"/>
                <a:gd name="connsiteY93" fmla="*/ 320302 h 812606"/>
                <a:gd name="connsiteX94" fmla="*/ 8752800 w 12329382"/>
                <a:gd name="connsiteY94" fmla="*/ 411089 h 812606"/>
                <a:gd name="connsiteX95" fmla="*/ 8707593 w 12329382"/>
                <a:gd name="connsiteY95" fmla="*/ 449000 h 812606"/>
                <a:gd name="connsiteX96" fmla="*/ 8702020 w 12329382"/>
                <a:gd name="connsiteY96" fmla="*/ 456073 h 812606"/>
                <a:gd name="connsiteX97" fmla="*/ 8590096 w 12329382"/>
                <a:gd name="connsiteY97" fmla="*/ 553928 h 812606"/>
                <a:gd name="connsiteX98" fmla="*/ 8548816 w 12329382"/>
                <a:gd name="connsiteY98" fmla="*/ 583206 h 812606"/>
                <a:gd name="connsiteX99" fmla="*/ 8275244 w 12329382"/>
                <a:gd name="connsiteY99" fmla="*/ 660611 h 812606"/>
                <a:gd name="connsiteX100" fmla="*/ 7904817 w 12329382"/>
                <a:gd name="connsiteY100" fmla="*/ 512015 h 812606"/>
                <a:gd name="connsiteX101" fmla="*/ 7856610 w 12329382"/>
                <a:gd name="connsiteY101" fmla="*/ 464676 h 812606"/>
                <a:gd name="connsiteX102" fmla="*/ 7852297 w 12329382"/>
                <a:gd name="connsiteY102" fmla="*/ 473299 h 812606"/>
                <a:gd name="connsiteX103" fmla="*/ 7842761 w 12329382"/>
                <a:gd name="connsiteY103" fmla="*/ 455635 h 812606"/>
                <a:gd name="connsiteX104" fmla="*/ 7402931 w 12329382"/>
                <a:gd name="connsiteY104" fmla="*/ 168309 h 812606"/>
                <a:gd name="connsiteX105" fmla="*/ 6979869 w 12329382"/>
                <a:gd name="connsiteY105" fmla="*/ 428742 h 812606"/>
                <a:gd name="connsiteX106" fmla="*/ 6979618 w 12329382"/>
                <a:gd name="connsiteY106" fmla="*/ 429151 h 812606"/>
                <a:gd name="connsiteX107" fmla="*/ 6978126 w 12329382"/>
                <a:gd name="connsiteY107" fmla="*/ 432245 h 812606"/>
                <a:gd name="connsiteX108" fmla="*/ 6920595 w 12329382"/>
                <a:gd name="connsiteY108" fmla="*/ 541286 h 812606"/>
                <a:gd name="connsiteX109" fmla="*/ 6928286 w 12329382"/>
                <a:gd name="connsiteY109" fmla="*/ 516102 h 812606"/>
                <a:gd name="connsiteX110" fmla="*/ 6922176 w 12329382"/>
                <a:gd name="connsiteY110" fmla="*/ 525614 h 812606"/>
                <a:gd name="connsiteX111" fmla="*/ 6430425 w 12329382"/>
                <a:gd name="connsiteY111" fmla="*/ 812604 h 812606"/>
                <a:gd name="connsiteX112" fmla="*/ 6059997 w 12329382"/>
                <a:gd name="connsiteY112" fmla="*/ 664008 h 812606"/>
                <a:gd name="connsiteX113" fmla="*/ 6011791 w 12329382"/>
                <a:gd name="connsiteY113" fmla="*/ 616669 h 812606"/>
                <a:gd name="connsiteX114" fmla="*/ 6007477 w 12329382"/>
                <a:gd name="connsiteY114" fmla="*/ 625293 h 812606"/>
                <a:gd name="connsiteX115" fmla="*/ 5997942 w 12329382"/>
                <a:gd name="connsiteY115" fmla="*/ 607628 h 812606"/>
                <a:gd name="connsiteX116" fmla="*/ 5558112 w 12329382"/>
                <a:gd name="connsiteY116" fmla="*/ 320302 h 812606"/>
                <a:gd name="connsiteX117" fmla="*/ 5292503 w 12329382"/>
                <a:gd name="connsiteY117" fmla="*/ 411089 h 812606"/>
                <a:gd name="connsiteX118" fmla="*/ 5247298 w 12329382"/>
                <a:gd name="connsiteY118" fmla="*/ 448999 h 812606"/>
                <a:gd name="connsiteX119" fmla="*/ 5207592 w 12329382"/>
                <a:gd name="connsiteY119" fmla="*/ 488913 h 812606"/>
                <a:gd name="connsiteX120" fmla="*/ 5088518 w 12329382"/>
                <a:gd name="connsiteY120" fmla="*/ 583208 h 812606"/>
                <a:gd name="connsiteX121" fmla="*/ 4814946 w 12329382"/>
                <a:gd name="connsiteY121" fmla="*/ 660613 h 812606"/>
                <a:gd name="connsiteX122" fmla="*/ 4444519 w 12329382"/>
                <a:gd name="connsiteY122" fmla="*/ 512017 h 812606"/>
                <a:gd name="connsiteX123" fmla="*/ 4396312 w 12329382"/>
                <a:gd name="connsiteY123" fmla="*/ 464678 h 812606"/>
                <a:gd name="connsiteX124" fmla="*/ 4391999 w 12329382"/>
                <a:gd name="connsiteY124" fmla="*/ 473301 h 812606"/>
                <a:gd name="connsiteX125" fmla="*/ 4382463 w 12329382"/>
                <a:gd name="connsiteY125" fmla="*/ 455637 h 812606"/>
                <a:gd name="connsiteX126" fmla="*/ 3942634 w 12329382"/>
                <a:gd name="connsiteY126" fmla="*/ 168311 h 812606"/>
                <a:gd name="connsiteX127" fmla="*/ 3519572 w 12329382"/>
                <a:gd name="connsiteY127" fmla="*/ 428744 h 812606"/>
                <a:gd name="connsiteX128" fmla="*/ 3477786 w 12329382"/>
                <a:gd name="connsiteY128" fmla="*/ 500852 h 812606"/>
                <a:gd name="connsiteX129" fmla="*/ 3467989 w 12329382"/>
                <a:gd name="connsiteY129" fmla="*/ 516104 h 812606"/>
                <a:gd name="connsiteX130" fmla="*/ 3461878 w 12329382"/>
                <a:gd name="connsiteY130" fmla="*/ 525616 h 812606"/>
                <a:gd name="connsiteX131" fmla="*/ 2970127 w 12329382"/>
                <a:gd name="connsiteY131" fmla="*/ 812606 h 812606"/>
                <a:gd name="connsiteX132" fmla="*/ 2599700 w 12329382"/>
                <a:gd name="connsiteY132" fmla="*/ 664010 h 812606"/>
                <a:gd name="connsiteX133" fmla="*/ 2551493 w 12329382"/>
                <a:gd name="connsiteY133" fmla="*/ 616671 h 812606"/>
                <a:gd name="connsiteX134" fmla="*/ 2547180 w 12329382"/>
                <a:gd name="connsiteY134" fmla="*/ 625295 h 812606"/>
                <a:gd name="connsiteX135" fmla="*/ 2537644 w 12329382"/>
                <a:gd name="connsiteY135" fmla="*/ 607630 h 812606"/>
                <a:gd name="connsiteX136" fmla="*/ 2097815 w 12329382"/>
                <a:gd name="connsiteY136" fmla="*/ 320304 h 812606"/>
                <a:gd name="connsiteX137" fmla="*/ 1832205 w 12329382"/>
                <a:gd name="connsiteY137" fmla="*/ 411091 h 812606"/>
                <a:gd name="connsiteX138" fmla="*/ 1722223 w 12329382"/>
                <a:gd name="connsiteY138" fmla="*/ 515954 h 812606"/>
                <a:gd name="connsiteX139" fmla="*/ 1628221 w 12329382"/>
                <a:gd name="connsiteY139" fmla="*/ 583210 h 812606"/>
                <a:gd name="connsiteX140" fmla="*/ 1354648 w 12329382"/>
                <a:gd name="connsiteY140" fmla="*/ 660615 h 812606"/>
                <a:gd name="connsiteX141" fmla="*/ 984221 w 12329382"/>
                <a:gd name="connsiteY141" fmla="*/ 512019 h 812606"/>
                <a:gd name="connsiteX142" fmla="*/ 936015 w 12329382"/>
                <a:gd name="connsiteY142" fmla="*/ 464680 h 812606"/>
                <a:gd name="connsiteX143" fmla="*/ 931701 w 12329382"/>
                <a:gd name="connsiteY143" fmla="*/ 473303 h 812606"/>
                <a:gd name="connsiteX144" fmla="*/ 922165 w 12329382"/>
                <a:gd name="connsiteY144" fmla="*/ 455639 h 812606"/>
                <a:gd name="connsiteX145" fmla="*/ 482336 w 12329382"/>
                <a:gd name="connsiteY145" fmla="*/ 168313 h 812606"/>
                <a:gd name="connsiteX146" fmla="*/ 59274 w 12329382"/>
                <a:gd name="connsiteY146" fmla="*/ 428746 h 812606"/>
                <a:gd name="connsiteX147" fmla="*/ 59022 w 12329382"/>
                <a:gd name="connsiteY147" fmla="*/ 429155 h 812606"/>
                <a:gd name="connsiteX148" fmla="*/ 30744 w 12329382"/>
                <a:gd name="connsiteY148" fmla="*/ 480219 h 812606"/>
                <a:gd name="connsiteX149" fmla="*/ -1 w 12329382"/>
                <a:gd name="connsiteY149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50734 w 12329384"/>
                <a:gd name="connsiteY21" fmla="*/ 332392 h 812606"/>
                <a:gd name="connsiteX22" fmla="*/ 3581479 w 12329384"/>
                <a:gd name="connsiteY22" fmla="*/ 271321 h 812606"/>
                <a:gd name="connsiteX23" fmla="*/ 3573787 w 12329384"/>
                <a:gd name="connsiteY23" fmla="*/ 296505 h 812606"/>
                <a:gd name="connsiteX24" fmla="*/ 3579897 w 12329384"/>
                <a:gd name="connsiteY24" fmla="*/ 286993 h 812606"/>
                <a:gd name="connsiteX25" fmla="*/ 4071649 w 12329384"/>
                <a:gd name="connsiteY25" fmla="*/ 3 h 812606"/>
                <a:gd name="connsiteX26" fmla="*/ 4442076 w 12329384"/>
                <a:gd name="connsiteY26" fmla="*/ 148599 h 812606"/>
                <a:gd name="connsiteX27" fmla="*/ 4490282 w 12329384"/>
                <a:gd name="connsiteY27" fmla="*/ 195938 h 812606"/>
                <a:gd name="connsiteX28" fmla="*/ 4494596 w 12329384"/>
                <a:gd name="connsiteY28" fmla="*/ 187314 h 812606"/>
                <a:gd name="connsiteX29" fmla="*/ 4504132 w 12329384"/>
                <a:gd name="connsiteY29" fmla="*/ 204979 h 812606"/>
                <a:gd name="connsiteX30" fmla="*/ 4943961 w 12329384"/>
                <a:gd name="connsiteY30" fmla="*/ 492304 h 812606"/>
                <a:gd name="connsiteX31" fmla="*/ 5209571 w 12329384"/>
                <a:gd name="connsiteY31" fmla="*/ 401517 h 812606"/>
                <a:gd name="connsiteX32" fmla="*/ 5254775 w 12329384"/>
                <a:gd name="connsiteY32" fmla="*/ 363608 h 812606"/>
                <a:gd name="connsiteX33" fmla="*/ 5372276 w 12329384"/>
                <a:gd name="connsiteY33" fmla="*/ 258677 h 812606"/>
                <a:gd name="connsiteX34" fmla="*/ 5413555 w 12329384"/>
                <a:gd name="connsiteY34" fmla="*/ 229399 h 812606"/>
                <a:gd name="connsiteX35" fmla="*/ 5687128 w 12329384"/>
                <a:gd name="connsiteY35" fmla="*/ 151994 h 812606"/>
                <a:gd name="connsiteX36" fmla="*/ 6057555 w 12329384"/>
                <a:gd name="connsiteY36" fmla="*/ 300590 h 812606"/>
                <a:gd name="connsiteX37" fmla="*/ 6105761 w 12329384"/>
                <a:gd name="connsiteY37" fmla="*/ 347929 h 812606"/>
                <a:gd name="connsiteX38" fmla="*/ 6110075 w 12329384"/>
                <a:gd name="connsiteY38" fmla="*/ 339306 h 812606"/>
                <a:gd name="connsiteX39" fmla="*/ 6119611 w 12329384"/>
                <a:gd name="connsiteY39" fmla="*/ 356970 h 812606"/>
                <a:gd name="connsiteX40" fmla="*/ 6559439 w 12329384"/>
                <a:gd name="connsiteY40" fmla="*/ 644296 h 812606"/>
                <a:gd name="connsiteX41" fmla="*/ 6982502 w 12329384"/>
                <a:gd name="connsiteY41" fmla="*/ 383863 h 812606"/>
                <a:gd name="connsiteX42" fmla="*/ 6982753 w 12329384"/>
                <a:gd name="connsiteY42" fmla="*/ 383454 h 812606"/>
                <a:gd name="connsiteX43" fmla="*/ 6984246 w 12329384"/>
                <a:gd name="connsiteY43" fmla="*/ 380360 h 812606"/>
                <a:gd name="connsiteX44" fmla="*/ 7041777 w 12329384"/>
                <a:gd name="connsiteY44" fmla="*/ 271319 h 812606"/>
                <a:gd name="connsiteX45" fmla="*/ 7040195 w 12329384"/>
                <a:gd name="connsiteY45" fmla="*/ 286991 h 812606"/>
                <a:gd name="connsiteX46" fmla="*/ 7531947 w 12329384"/>
                <a:gd name="connsiteY46" fmla="*/ 1 h 812606"/>
                <a:gd name="connsiteX47" fmla="*/ 7902374 w 12329384"/>
                <a:gd name="connsiteY47" fmla="*/ 148597 h 812606"/>
                <a:gd name="connsiteX48" fmla="*/ 7950580 w 12329384"/>
                <a:gd name="connsiteY48" fmla="*/ 195936 h 812606"/>
                <a:gd name="connsiteX49" fmla="*/ 7954894 w 12329384"/>
                <a:gd name="connsiteY49" fmla="*/ 187312 h 812606"/>
                <a:gd name="connsiteX50" fmla="*/ 7964430 w 12329384"/>
                <a:gd name="connsiteY50" fmla="*/ 204977 h 812606"/>
                <a:gd name="connsiteX51" fmla="*/ 8404258 w 12329384"/>
                <a:gd name="connsiteY51" fmla="*/ 492302 h 812606"/>
                <a:gd name="connsiteX52" fmla="*/ 8669869 w 12329384"/>
                <a:gd name="connsiteY52" fmla="*/ 401515 h 812606"/>
                <a:gd name="connsiteX53" fmla="*/ 8715076 w 12329384"/>
                <a:gd name="connsiteY53" fmla="*/ 363604 h 812606"/>
                <a:gd name="connsiteX54" fmla="*/ 8720650 w 12329384"/>
                <a:gd name="connsiteY54" fmla="*/ 356531 h 812606"/>
                <a:gd name="connsiteX55" fmla="*/ 8832573 w 12329384"/>
                <a:gd name="connsiteY55" fmla="*/ 258676 h 812606"/>
                <a:gd name="connsiteX56" fmla="*/ 8873853 w 12329384"/>
                <a:gd name="connsiteY56" fmla="*/ 229399 h 812606"/>
                <a:gd name="connsiteX57" fmla="*/ 9147426 w 12329384"/>
                <a:gd name="connsiteY57" fmla="*/ 151993 h 812606"/>
                <a:gd name="connsiteX58" fmla="*/ 9517853 w 12329384"/>
                <a:gd name="connsiteY58" fmla="*/ 300589 h 812606"/>
                <a:gd name="connsiteX59" fmla="*/ 9566059 w 12329384"/>
                <a:gd name="connsiteY59" fmla="*/ 347928 h 812606"/>
                <a:gd name="connsiteX60" fmla="*/ 9570373 w 12329384"/>
                <a:gd name="connsiteY60" fmla="*/ 339305 h 812606"/>
                <a:gd name="connsiteX61" fmla="*/ 9579908 w 12329384"/>
                <a:gd name="connsiteY61" fmla="*/ 356969 h 812606"/>
                <a:gd name="connsiteX62" fmla="*/ 10019738 w 12329384"/>
                <a:gd name="connsiteY62" fmla="*/ 644295 h 812606"/>
                <a:gd name="connsiteX63" fmla="*/ 10442800 w 12329384"/>
                <a:gd name="connsiteY63" fmla="*/ 383862 h 812606"/>
                <a:gd name="connsiteX64" fmla="*/ 10443052 w 12329384"/>
                <a:gd name="connsiteY64" fmla="*/ 383453 h 812606"/>
                <a:gd name="connsiteX65" fmla="*/ 10444544 w 12329384"/>
                <a:gd name="connsiteY65" fmla="*/ 380359 h 812606"/>
                <a:gd name="connsiteX66" fmla="*/ 10502074 w 12329384"/>
                <a:gd name="connsiteY66" fmla="*/ 271318 h 812606"/>
                <a:gd name="connsiteX67" fmla="*/ 10494383 w 12329384"/>
                <a:gd name="connsiteY67" fmla="*/ 296502 h 812606"/>
                <a:gd name="connsiteX68" fmla="*/ 10500493 w 12329384"/>
                <a:gd name="connsiteY68" fmla="*/ 286990 h 812606"/>
                <a:gd name="connsiteX69" fmla="*/ 10992245 w 12329384"/>
                <a:gd name="connsiteY69" fmla="*/ 0 h 812606"/>
                <a:gd name="connsiteX70" fmla="*/ 11362672 w 12329384"/>
                <a:gd name="connsiteY70" fmla="*/ 148596 h 812606"/>
                <a:gd name="connsiteX71" fmla="*/ 11410878 w 12329384"/>
                <a:gd name="connsiteY71" fmla="*/ 195935 h 812606"/>
                <a:gd name="connsiteX72" fmla="*/ 11424728 w 12329384"/>
                <a:gd name="connsiteY72" fmla="*/ 204976 h 812606"/>
                <a:gd name="connsiteX73" fmla="*/ 11864557 w 12329384"/>
                <a:gd name="connsiteY73" fmla="*/ 492302 h 812606"/>
                <a:gd name="connsiteX74" fmla="*/ 12329384 w 12329384"/>
                <a:gd name="connsiteY74" fmla="*/ 159808 h 812606"/>
                <a:gd name="connsiteX75" fmla="*/ 12329210 w 12329384"/>
                <a:gd name="connsiteY75" fmla="*/ 177225 h 812606"/>
                <a:gd name="connsiteX76" fmla="*/ 11735544 w 12329384"/>
                <a:gd name="connsiteY76" fmla="*/ 660610 h 812606"/>
                <a:gd name="connsiteX77" fmla="*/ 11365117 w 12329384"/>
                <a:gd name="connsiteY77" fmla="*/ 512014 h 812606"/>
                <a:gd name="connsiteX78" fmla="*/ 11316911 w 12329384"/>
                <a:gd name="connsiteY78" fmla="*/ 464675 h 812606"/>
                <a:gd name="connsiteX79" fmla="*/ 11312596 w 12329384"/>
                <a:gd name="connsiteY79" fmla="*/ 473298 h 812606"/>
                <a:gd name="connsiteX80" fmla="*/ 11303061 w 12329384"/>
                <a:gd name="connsiteY80" fmla="*/ 455634 h 812606"/>
                <a:gd name="connsiteX81" fmla="*/ 10863232 w 12329384"/>
                <a:gd name="connsiteY81" fmla="*/ 168308 h 812606"/>
                <a:gd name="connsiteX82" fmla="*/ 10440170 w 12329384"/>
                <a:gd name="connsiteY82" fmla="*/ 428741 h 812606"/>
                <a:gd name="connsiteX83" fmla="*/ 10439918 w 12329384"/>
                <a:gd name="connsiteY83" fmla="*/ 429150 h 812606"/>
                <a:gd name="connsiteX84" fmla="*/ 10438426 w 12329384"/>
                <a:gd name="connsiteY84" fmla="*/ 432244 h 812606"/>
                <a:gd name="connsiteX85" fmla="*/ 10388586 w 12329384"/>
                <a:gd name="connsiteY85" fmla="*/ 516101 h 812606"/>
                <a:gd name="connsiteX86" fmla="*/ 10382477 w 12329384"/>
                <a:gd name="connsiteY86" fmla="*/ 525613 h 812606"/>
                <a:gd name="connsiteX87" fmla="*/ 9890724 w 12329384"/>
                <a:gd name="connsiteY87" fmla="*/ 812603 h 812606"/>
                <a:gd name="connsiteX88" fmla="*/ 9520297 w 12329384"/>
                <a:gd name="connsiteY88" fmla="*/ 664007 h 812606"/>
                <a:gd name="connsiteX89" fmla="*/ 9472091 w 12329384"/>
                <a:gd name="connsiteY89" fmla="*/ 616668 h 812606"/>
                <a:gd name="connsiteX90" fmla="*/ 9467777 w 12329384"/>
                <a:gd name="connsiteY90" fmla="*/ 625292 h 812606"/>
                <a:gd name="connsiteX91" fmla="*/ 9458242 w 12329384"/>
                <a:gd name="connsiteY91" fmla="*/ 607627 h 812606"/>
                <a:gd name="connsiteX92" fmla="*/ 9018413 w 12329384"/>
                <a:gd name="connsiteY92" fmla="*/ 320302 h 812606"/>
                <a:gd name="connsiteX93" fmla="*/ 8752802 w 12329384"/>
                <a:gd name="connsiteY93" fmla="*/ 411089 h 812606"/>
                <a:gd name="connsiteX94" fmla="*/ 8707595 w 12329384"/>
                <a:gd name="connsiteY94" fmla="*/ 449000 h 812606"/>
                <a:gd name="connsiteX95" fmla="*/ 8702022 w 12329384"/>
                <a:gd name="connsiteY95" fmla="*/ 456073 h 812606"/>
                <a:gd name="connsiteX96" fmla="*/ 8590098 w 12329384"/>
                <a:gd name="connsiteY96" fmla="*/ 553928 h 812606"/>
                <a:gd name="connsiteX97" fmla="*/ 8548818 w 12329384"/>
                <a:gd name="connsiteY97" fmla="*/ 583206 h 812606"/>
                <a:gd name="connsiteX98" fmla="*/ 8275246 w 12329384"/>
                <a:gd name="connsiteY98" fmla="*/ 660611 h 812606"/>
                <a:gd name="connsiteX99" fmla="*/ 7904819 w 12329384"/>
                <a:gd name="connsiteY99" fmla="*/ 512015 h 812606"/>
                <a:gd name="connsiteX100" fmla="*/ 7856612 w 12329384"/>
                <a:gd name="connsiteY100" fmla="*/ 464676 h 812606"/>
                <a:gd name="connsiteX101" fmla="*/ 7852299 w 12329384"/>
                <a:gd name="connsiteY101" fmla="*/ 473299 h 812606"/>
                <a:gd name="connsiteX102" fmla="*/ 7842763 w 12329384"/>
                <a:gd name="connsiteY102" fmla="*/ 455635 h 812606"/>
                <a:gd name="connsiteX103" fmla="*/ 7402933 w 12329384"/>
                <a:gd name="connsiteY103" fmla="*/ 168309 h 812606"/>
                <a:gd name="connsiteX104" fmla="*/ 6979871 w 12329384"/>
                <a:gd name="connsiteY104" fmla="*/ 428742 h 812606"/>
                <a:gd name="connsiteX105" fmla="*/ 6979620 w 12329384"/>
                <a:gd name="connsiteY105" fmla="*/ 429151 h 812606"/>
                <a:gd name="connsiteX106" fmla="*/ 6978128 w 12329384"/>
                <a:gd name="connsiteY106" fmla="*/ 432245 h 812606"/>
                <a:gd name="connsiteX107" fmla="*/ 6920597 w 12329384"/>
                <a:gd name="connsiteY107" fmla="*/ 541286 h 812606"/>
                <a:gd name="connsiteX108" fmla="*/ 6928288 w 12329384"/>
                <a:gd name="connsiteY108" fmla="*/ 516102 h 812606"/>
                <a:gd name="connsiteX109" fmla="*/ 6922178 w 12329384"/>
                <a:gd name="connsiteY109" fmla="*/ 525614 h 812606"/>
                <a:gd name="connsiteX110" fmla="*/ 6430427 w 12329384"/>
                <a:gd name="connsiteY110" fmla="*/ 812604 h 812606"/>
                <a:gd name="connsiteX111" fmla="*/ 6059999 w 12329384"/>
                <a:gd name="connsiteY111" fmla="*/ 664008 h 812606"/>
                <a:gd name="connsiteX112" fmla="*/ 6011793 w 12329384"/>
                <a:gd name="connsiteY112" fmla="*/ 616669 h 812606"/>
                <a:gd name="connsiteX113" fmla="*/ 6007479 w 12329384"/>
                <a:gd name="connsiteY113" fmla="*/ 625293 h 812606"/>
                <a:gd name="connsiteX114" fmla="*/ 5997944 w 12329384"/>
                <a:gd name="connsiteY114" fmla="*/ 607628 h 812606"/>
                <a:gd name="connsiteX115" fmla="*/ 5558114 w 12329384"/>
                <a:gd name="connsiteY115" fmla="*/ 320302 h 812606"/>
                <a:gd name="connsiteX116" fmla="*/ 5292505 w 12329384"/>
                <a:gd name="connsiteY116" fmla="*/ 411089 h 812606"/>
                <a:gd name="connsiteX117" fmla="*/ 5247300 w 12329384"/>
                <a:gd name="connsiteY117" fmla="*/ 448999 h 812606"/>
                <a:gd name="connsiteX118" fmla="*/ 5207594 w 12329384"/>
                <a:gd name="connsiteY118" fmla="*/ 488913 h 812606"/>
                <a:gd name="connsiteX119" fmla="*/ 5088520 w 12329384"/>
                <a:gd name="connsiteY119" fmla="*/ 583208 h 812606"/>
                <a:gd name="connsiteX120" fmla="*/ 4814948 w 12329384"/>
                <a:gd name="connsiteY120" fmla="*/ 660613 h 812606"/>
                <a:gd name="connsiteX121" fmla="*/ 4444521 w 12329384"/>
                <a:gd name="connsiteY121" fmla="*/ 512017 h 812606"/>
                <a:gd name="connsiteX122" fmla="*/ 4396314 w 12329384"/>
                <a:gd name="connsiteY122" fmla="*/ 464678 h 812606"/>
                <a:gd name="connsiteX123" fmla="*/ 4392001 w 12329384"/>
                <a:gd name="connsiteY123" fmla="*/ 473301 h 812606"/>
                <a:gd name="connsiteX124" fmla="*/ 4382465 w 12329384"/>
                <a:gd name="connsiteY124" fmla="*/ 455637 h 812606"/>
                <a:gd name="connsiteX125" fmla="*/ 3942636 w 12329384"/>
                <a:gd name="connsiteY125" fmla="*/ 168311 h 812606"/>
                <a:gd name="connsiteX126" fmla="*/ 3519574 w 12329384"/>
                <a:gd name="connsiteY126" fmla="*/ 428744 h 812606"/>
                <a:gd name="connsiteX127" fmla="*/ 3477788 w 12329384"/>
                <a:gd name="connsiteY127" fmla="*/ 500852 h 812606"/>
                <a:gd name="connsiteX128" fmla="*/ 3467991 w 12329384"/>
                <a:gd name="connsiteY128" fmla="*/ 516104 h 812606"/>
                <a:gd name="connsiteX129" fmla="*/ 3461880 w 12329384"/>
                <a:gd name="connsiteY129" fmla="*/ 525616 h 812606"/>
                <a:gd name="connsiteX130" fmla="*/ 2970129 w 12329384"/>
                <a:gd name="connsiteY130" fmla="*/ 812606 h 812606"/>
                <a:gd name="connsiteX131" fmla="*/ 2599702 w 12329384"/>
                <a:gd name="connsiteY131" fmla="*/ 664010 h 812606"/>
                <a:gd name="connsiteX132" fmla="*/ 2551495 w 12329384"/>
                <a:gd name="connsiteY132" fmla="*/ 616671 h 812606"/>
                <a:gd name="connsiteX133" fmla="*/ 2547182 w 12329384"/>
                <a:gd name="connsiteY133" fmla="*/ 625295 h 812606"/>
                <a:gd name="connsiteX134" fmla="*/ 2537646 w 12329384"/>
                <a:gd name="connsiteY134" fmla="*/ 607630 h 812606"/>
                <a:gd name="connsiteX135" fmla="*/ 2097817 w 12329384"/>
                <a:gd name="connsiteY135" fmla="*/ 320304 h 812606"/>
                <a:gd name="connsiteX136" fmla="*/ 1832207 w 12329384"/>
                <a:gd name="connsiteY136" fmla="*/ 411091 h 812606"/>
                <a:gd name="connsiteX137" fmla="*/ 1722225 w 12329384"/>
                <a:gd name="connsiteY137" fmla="*/ 515954 h 812606"/>
                <a:gd name="connsiteX138" fmla="*/ 1628223 w 12329384"/>
                <a:gd name="connsiteY138" fmla="*/ 583210 h 812606"/>
                <a:gd name="connsiteX139" fmla="*/ 1354650 w 12329384"/>
                <a:gd name="connsiteY139" fmla="*/ 660615 h 812606"/>
                <a:gd name="connsiteX140" fmla="*/ 984223 w 12329384"/>
                <a:gd name="connsiteY140" fmla="*/ 512019 h 812606"/>
                <a:gd name="connsiteX141" fmla="*/ 936017 w 12329384"/>
                <a:gd name="connsiteY141" fmla="*/ 464680 h 812606"/>
                <a:gd name="connsiteX142" fmla="*/ 931703 w 12329384"/>
                <a:gd name="connsiteY142" fmla="*/ 473303 h 812606"/>
                <a:gd name="connsiteX143" fmla="*/ 922167 w 12329384"/>
                <a:gd name="connsiteY143" fmla="*/ 455639 h 812606"/>
                <a:gd name="connsiteX144" fmla="*/ 482338 w 12329384"/>
                <a:gd name="connsiteY144" fmla="*/ 168313 h 812606"/>
                <a:gd name="connsiteX145" fmla="*/ 59276 w 12329384"/>
                <a:gd name="connsiteY145" fmla="*/ 428746 h 812606"/>
                <a:gd name="connsiteX146" fmla="*/ 59024 w 12329384"/>
                <a:gd name="connsiteY146" fmla="*/ 429155 h 812606"/>
                <a:gd name="connsiteX147" fmla="*/ 30746 w 12329384"/>
                <a:gd name="connsiteY147" fmla="*/ 480219 h 812606"/>
                <a:gd name="connsiteX148" fmla="*/ 1 w 12329384"/>
                <a:gd name="connsiteY148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50732 w 12329382"/>
                <a:gd name="connsiteY21" fmla="*/ 332392 h 812606"/>
                <a:gd name="connsiteX22" fmla="*/ 3581477 w 12329382"/>
                <a:gd name="connsiteY22" fmla="*/ 271321 h 812606"/>
                <a:gd name="connsiteX23" fmla="*/ 3573785 w 12329382"/>
                <a:gd name="connsiteY23" fmla="*/ 296505 h 812606"/>
                <a:gd name="connsiteX24" fmla="*/ 3579895 w 12329382"/>
                <a:gd name="connsiteY24" fmla="*/ 286993 h 812606"/>
                <a:gd name="connsiteX25" fmla="*/ 4071647 w 12329382"/>
                <a:gd name="connsiteY25" fmla="*/ 3 h 812606"/>
                <a:gd name="connsiteX26" fmla="*/ 4442074 w 12329382"/>
                <a:gd name="connsiteY26" fmla="*/ 148599 h 812606"/>
                <a:gd name="connsiteX27" fmla="*/ 4490280 w 12329382"/>
                <a:gd name="connsiteY27" fmla="*/ 195938 h 812606"/>
                <a:gd name="connsiteX28" fmla="*/ 4494594 w 12329382"/>
                <a:gd name="connsiteY28" fmla="*/ 187314 h 812606"/>
                <a:gd name="connsiteX29" fmla="*/ 4504130 w 12329382"/>
                <a:gd name="connsiteY29" fmla="*/ 204979 h 812606"/>
                <a:gd name="connsiteX30" fmla="*/ 4943959 w 12329382"/>
                <a:gd name="connsiteY30" fmla="*/ 492304 h 812606"/>
                <a:gd name="connsiteX31" fmla="*/ 5209569 w 12329382"/>
                <a:gd name="connsiteY31" fmla="*/ 401517 h 812606"/>
                <a:gd name="connsiteX32" fmla="*/ 5254773 w 12329382"/>
                <a:gd name="connsiteY32" fmla="*/ 363608 h 812606"/>
                <a:gd name="connsiteX33" fmla="*/ 5372274 w 12329382"/>
                <a:gd name="connsiteY33" fmla="*/ 258677 h 812606"/>
                <a:gd name="connsiteX34" fmla="*/ 5413553 w 12329382"/>
                <a:gd name="connsiteY34" fmla="*/ 229399 h 812606"/>
                <a:gd name="connsiteX35" fmla="*/ 5687126 w 12329382"/>
                <a:gd name="connsiteY35" fmla="*/ 151994 h 812606"/>
                <a:gd name="connsiteX36" fmla="*/ 6057553 w 12329382"/>
                <a:gd name="connsiteY36" fmla="*/ 300590 h 812606"/>
                <a:gd name="connsiteX37" fmla="*/ 6105759 w 12329382"/>
                <a:gd name="connsiteY37" fmla="*/ 347929 h 812606"/>
                <a:gd name="connsiteX38" fmla="*/ 6110073 w 12329382"/>
                <a:gd name="connsiteY38" fmla="*/ 339306 h 812606"/>
                <a:gd name="connsiteX39" fmla="*/ 6119609 w 12329382"/>
                <a:gd name="connsiteY39" fmla="*/ 356970 h 812606"/>
                <a:gd name="connsiteX40" fmla="*/ 6559437 w 12329382"/>
                <a:gd name="connsiteY40" fmla="*/ 644296 h 812606"/>
                <a:gd name="connsiteX41" fmla="*/ 6982500 w 12329382"/>
                <a:gd name="connsiteY41" fmla="*/ 383863 h 812606"/>
                <a:gd name="connsiteX42" fmla="*/ 6982751 w 12329382"/>
                <a:gd name="connsiteY42" fmla="*/ 383454 h 812606"/>
                <a:gd name="connsiteX43" fmla="*/ 6984244 w 12329382"/>
                <a:gd name="connsiteY43" fmla="*/ 380360 h 812606"/>
                <a:gd name="connsiteX44" fmla="*/ 7040193 w 12329382"/>
                <a:gd name="connsiteY44" fmla="*/ 286991 h 812606"/>
                <a:gd name="connsiteX45" fmla="*/ 7531945 w 12329382"/>
                <a:gd name="connsiteY45" fmla="*/ 1 h 812606"/>
                <a:gd name="connsiteX46" fmla="*/ 7902372 w 12329382"/>
                <a:gd name="connsiteY46" fmla="*/ 148597 h 812606"/>
                <a:gd name="connsiteX47" fmla="*/ 7950578 w 12329382"/>
                <a:gd name="connsiteY47" fmla="*/ 195936 h 812606"/>
                <a:gd name="connsiteX48" fmla="*/ 7954892 w 12329382"/>
                <a:gd name="connsiteY48" fmla="*/ 187312 h 812606"/>
                <a:gd name="connsiteX49" fmla="*/ 7964428 w 12329382"/>
                <a:gd name="connsiteY49" fmla="*/ 204977 h 812606"/>
                <a:gd name="connsiteX50" fmla="*/ 8404256 w 12329382"/>
                <a:gd name="connsiteY50" fmla="*/ 492302 h 812606"/>
                <a:gd name="connsiteX51" fmla="*/ 8669867 w 12329382"/>
                <a:gd name="connsiteY51" fmla="*/ 401515 h 812606"/>
                <a:gd name="connsiteX52" fmla="*/ 8715074 w 12329382"/>
                <a:gd name="connsiteY52" fmla="*/ 363604 h 812606"/>
                <a:gd name="connsiteX53" fmla="*/ 8720648 w 12329382"/>
                <a:gd name="connsiteY53" fmla="*/ 356531 h 812606"/>
                <a:gd name="connsiteX54" fmla="*/ 8832571 w 12329382"/>
                <a:gd name="connsiteY54" fmla="*/ 258676 h 812606"/>
                <a:gd name="connsiteX55" fmla="*/ 8873851 w 12329382"/>
                <a:gd name="connsiteY55" fmla="*/ 229399 h 812606"/>
                <a:gd name="connsiteX56" fmla="*/ 9147424 w 12329382"/>
                <a:gd name="connsiteY56" fmla="*/ 151993 h 812606"/>
                <a:gd name="connsiteX57" fmla="*/ 9517851 w 12329382"/>
                <a:gd name="connsiteY57" fmla="*/ 300589 h 812606"/>
                <a:gd name="connsiteX58" fmla="*/ 9566057 w 12329382"/>
                <a:gd name="connsiteY58" fmla="*/ 347928 h 812606"/>
                <a:gd name="connsiteX59" fmla="*/ 9570371 w 12329382"/>
                <a:gd name="connsiteY59" fmla="*/ 339305 h 812606"/>
                <a:gd name="connsiteX60" fmla="*/ 9579906 w 12329382"/>
                <a:gd name="connsiteY60" fmla="*/ 356969 h 812606"/>
                <a:gd name="connsiteX61" fmla="*/ 10019736 w 12329382"/>
                <a:gd name="connsiteY61" fmla="*/ 644295 h 812606"/>
                <a:gd name="connsiteX62" fmla="*/ 10442798 w 12329382"/>
                <a:gd name="connsiteY62" fmla="*/ 383862 h 812606"/>
                <a:gd name="connsiteX63" fmla="*/ 10443050 w 12329382"/>
                <a:gd name="connsiteY63" fmla="*/ 383453 h 812606"/>
                <a:gd name="connsiteX64" fmla="*/ 10444542 w 12329382"/>
                <a:gd name="connsiteY64" fmla="*/ 380359 h 812606"/>
                <a:gd name="connsiteX65" fmla="*/ 10502072 w 12329382"/>
                <a:gd name="connsiteY65" fmla="*/ 271318 h 812606"/>
                <a:gd name="connsiteX66" fmla="*/ 10494381 w 12329382"/>
                <a:gd name="connsiteY66" fmla="*/ 296502 h 812606"/>
                <a:gd name="connsiteX67" fmla="*/ 10500491 w 12329382"/>
                <a:gd name="connsiteY67" fmla="*/ 286990 h 812606"/>
                <a:gd name="connsiteX68" fmla="*/ 10992243 w 12329382"/>
                <a:gd name="connsiteY68" fmla="*/ 0 h 812606"/>
                <a:gd name="connsiteX69" fmla="*/ 11362670 w 12329382"/>
                <a:gd name="connsiteY69" fmla="*/ 148596 h 812606"/>
                <a:gd name="connsiteX70" fmla="*/ 11410876 w 12329382"/>
                <a:gd name="connsiteY70" fmla="*/ 195935 h 812606"/>
                <a:gd name="connsiteX71" fmla="*/ 11424726 w 12329382"/>
                <a:gd name="connsiteY71" fmla="*/ 204976 h 812606"/>
                <a:gd name="connsiteX72" fmla="*/ 11864555 w 12329382"/>
                <a:gd name="connsiteY72" fmla="*/ 492302 h 812606"/>
                <a:gd name="connsiteX73" fmla="*/ 12329382 w 12329382"/>
                <a:gd name="connsiteY73" fmla="*/ 159808 h 812606"/>
                <a:gd name="connsiteX74" fmla="*/ 12329208 w 12329382"/>
                <a:gd name="connsiteY74" fmla="*/ 177225 h 812606"/>
                <a:gd name="connsiteX75" fmla="*/ 11735542 w 12329382"/>
                <a:gd name="connsiteY75" fmla="*/ 660610 h 812606"/>
                <a:gd name="connsiteX76" fmla="*/ 11365115 w 12329382"/>
                <a:gd name="connsiteY76" fmla="*/ 512014 h 812606"/>
                <a:gd name="connsiteX77" fmla="*/ 11316909 w 12329382"/>
                <a:gd name="connsiteY77" fmla="*/ 464675 h 812606"/>
                <a:gd name="connsiteX78" fmla="*/ 11312594 w 12329382"/>
                <a:gd name="connsiteY78" fmla="*/ 473298 h 812606"/>
                <a:gd name="connsiteX79" fmla="*/ 11303059 w 12329382"/>
                <a:gd name="connsiteY79" fmla="*/ 455634 h 812606"/>
                <a:gd name="connsiteX80" fmla="*/ 10863230 w 12329382"/>
                <a:gd name="connsiteY80" fmla="*/ 168308 h 812606"/>
                <a:gd name="connsiteX81" fmla="*/ 10440168 w 12329382"/>
                <a:gd name="connsiteY81" fmla="*/ 428741 h 812606"/>
                <a:gd name="connsiteX82" fmla="*/ 10439916 w 12329382"/>
                <a:gd name="connsiteY82" fmla="*/ 429150 h 812606"/>
                <a:gd name="connsiteX83" fmla="*/ 10438424 w 12329382"/>
                <a:gd name="connsiteY83" fmla="*/ 432244 h 812606"/>
                <a:gd name="connsiteX84" fmla="*/ 10388584 w 12329382"/>
                <a:gd name="connsiteY84" fmla="*/ 516101 h 812606"/>
                <a:gd name="connsiteX85" fmla="*/ 10382475 w 12329382"/>
                <a:gd name="connsiteY85" fmla="*/ 525613 h 812606"/>
                <a:gd name="connsiteX86" fmla="*/ 9890722 w 12329382"/>
                <a:gd name="connsiteY86" fmla="*/ 812603 h 812606"/>
                <a:gd name="connsiteX87" fmla="*/ 9520295 w 12329382"/>
                <a:gd name="connsiteY87" fmla="*/ 664007 h 812606"/>
                <a:gd name="connsiteX88" fmla="*/ 9472089 w 12329382"/>
                <a:gd name="connsiteY88" fmla="*/ 616668 h 812606"/>
                <a:gd name="connsiteX89" fmla="*/ 9467775 w 12329382"/>
                <a:gd name="connsiteY89" fmla="*/ 625292 h 812606"/>
                <a:gd name="connsiteX90" fmla="*/ 9458240 w 12329382"/>
                <a:gd name="connsiteY90" fmla="*/ 607627 h 812606"/>
                <a:gd name="connsiteX91" fmla="*/ 9018411 w 12329382"/>
                <a:gd name="connsiteY91" fmla="*/ 320302 h 812606"/>
                <a:gd name="connsiteX92" fmla="*/ 8752800 w 12329382"/>
                <a:gd name="connsiteY92" fmla="*/ 411089 h 812606"/>
                <a:gd name="connsiteX93" fmla="*/ 8707593 w 12329382"/>
                <a:gd name="connsiteY93" fmla="*/ 449000 h 812606"/>
                <a:gd name="connsiteX94" fmla="*/ 8702020 w 12329382"/>
                <a:gd name="connsiteY94" fmla="*/ 456073 h 812606"/>
                <a:gd name="connsiteX95" fmla="*/ 8590096 w 12329382"/>
                <a:gd name="connsiteY95" fmla="*/ 553928 h 812606"/>
                <a:gd name="connsiteX96" fmla="*/ 8548816 w 12329382"/>
                <a:gd name="connsiteY96" fmla="*/ 583206 h 812606"/>
                <a:gd name="connsiteX97" fmla="*/ 8275244 w 12329382"/>
                <a:gd name="connsiteY97" fmla="*/ 660611 h 812606"/>
                <a:gd name="connsiteX98" fmla="*/ 7904817 w 12329382"/>
                <a:gd name="connsiteY98" fmla="*/ 512015 h 812606"/>
                <a:gd name="connsiteX99" fmla="*/ 7856610 w 12329382"/>
                <a:gd name="connsiteY99" fmla="*/ 464676 h 812606"/>
                <a:gd name="connsiteX100" fmla="*/ 7852297 w 12329382"/>
                <a:gd name="connsiteY100" fmla="*/ 473299 h 812606"/>
                <a:gd name="connsiteX101" fmla="*/ 7842761 w 12329382"/>
                <a:gd name="connsiteY101" fmla="*/ 455635 h 812606"/>
                <a:gd name="connsiteX102" fmla="*/ 7402931 w 12329382"/>
                <a:gd name="connsiteY102" fmla="*/ 168309 h 812606"/>
                <a:gd name="connsiteX103" fmla="*/ 6979869 w 12329382"/>
                <a:gd name="connsiteY103" fmla="*/ 428742 h 812606"/>
                <a:gd name="connsiteX104" fmla="*/ 6979618 w 12329382"/>
                <a:gd name="connsiteY104" fmla="*/ 429151 h 812606"/>
                <a:gd name="connsiteX105" fmla="*/ 6978126 w 12329382"/>
                <a:gd name="connsiteY105" fmla="*/ 432245 h 812606"/>
                <a:gd name="connsiteX106" fmla="*/ 6920595 w 12329382"/>
                <a:gd name="connsiteY106" fmla="*/ 541286 h 812606"/>
                <a:gd name="connsiteX107" fmla="*/ 6928286 w 12329382"/>
                <a:gd name="connsiteY107" fmla="*/ 516102 h 812606"/>
                <a:gd name="connsiteX108" fmla="*/ 6922176 w 12329382"/>
                <a:gd name="connsiteY108" fmla="*/ 525614 h 812606"/>
                <a:gd name="connsiteX109" fmla="*/ 6430425 w 12329382"/>
                <a:gd name="connsiteY109" fmla="*/ 812604 h 812606"/>
                <a:gd name="connsiteX110" fmla="*/ 6059997 w 12329382"/>
                <a:gd name="connsiteY110" fmla="*/ 664008 h 812606"/>
                <a:gd name="connsiteX111" fmla="*/ 6011791 w 12329382"/>
                <a:gd name="connsiteY111" fmla="*/ 616669 h 812606"/>
                <a:gd name="connsiteX112" fmla="*/ 6007477 w 12329382"/>
                <a:gd name="connsiteY112" fmla="*/ 625293 h 812606"/>
                <a:gd name="connsiteX113" fmla="*/ 5997942 w 12329382"/>
                <a:gd name="connsiteY113" fmla="*/ 607628 h 812606"/>
                <a:gd name="connsiteX114" fmla="*/ 5558112 w 12329382"/>
                <a:gd name="connsiteY114" fmla="*/ 320302 h 812606"/>
                <a:gd name="connsiteX115" fmla="*/ 5292503 w 12329382"/>
                <a:gd name="connsiteY115" fmla="*/ 411089 h 812606"/>
                <a:gd name="connsiteX116" fmla="*/ 5247298 w 12329382"/>
                <a:gd name="connsiteY116" fmla="*/ 448999 h 812606"/>
                <a:gd name="connsiteX117" fmla="*/ 5207592 w 12329382"/>
                <a:gd name="connsiteY117" fmla="*/ 488913 h 812606"/>
                <a:gd name="connsiteX118" fmla="*/ 5088518 w 12329382"/>
                <a:gd name="connsiteY118" fmla="*/ 583208 h 812606"/>
                <a:gd name="connsiteX119" fmla="*/ 4814946 w 12329382"/>
                <a:gd name="connsiteY119" fmla="*/ 660613 h 812606"/>
                <a:gd name="connsiteX120" fmla="*/ 4444519 w 12329382"/>
                <a:gd name="connsiteY120" fmla="*/ 512017 h 812606"/>
                <a:gd name="connsiteX121" fmla="*/ 4396312 w 12329382"/>
                <a:gd name="connsiteY121" fmla="*/ 464678 h 812606"/>
                <a:gd name="connsiteX122" fmla="*/ 4391999 w 12329382"/>
                <a:gd name="connsiteY122" fmla="*/ 473301 h 812606"/>
                <a:gd name="connsiteX123" fmla="*/ 4382463 w 12329382"/>
                <a:gd name="connsiteY123" fmla="*/ 455637 h 812606"/>
                <a:gd name="connsiteX124" fmla="*/ 3942634 w 12329382"/>
                <a:gd name="connsiteY124" fmla="*/ 168311 h 812606"/>
                <a:gd name="connsiteX125" fmla="*/ 3519572 w 12329382"/>
                <a:gd name="connsiteY125" fmla="*/ 428744 h 812606"/>
                <a:gd name="connsiteX126" fmla="*/ 3477786 w 12329382"/>
                <a:gd name="connsiteY126" fmla="*/ 500852 h 812606"/>
                <a:gd name="connsiteX127" fmla="*/ 3467989 w 12329382"/>
                <a:gd name="connsiteY127" fmla="*/ 516104 h 812606"/>
                <a:gd name="connsiteX128" fmla="*/ 3461878 w 12329382"/>
                <a:gd name="connsiteY128" fmla="*/ 525616 h 812606"/>
                <a:gd name="connsiteX129" fmla="*/ 2970127 w 12329382"/>
                <a:gd name="connsiteY129" fmla="*/ 812606 h 812606"/>
                <a:gd name="connsiteX130" fmla="*/ 2599700 w 12329382"/>
                <a:gd name="connsiteY130" fmla="*/ 664010 h 812606"/>
                <a:gd name="connsiteX131" fmla="*/ 2551493 w 12329382"/>
                <a:gd name="connsiteY131" fmla="*/ 616671 h 812606"/>
                <a:gd name="connsiteX132" fmla="*/ 2547180 w 12329382"/>
                <a:gd name="connsiteY132" fmla="*/ 625295 h 812606"/>
                <a:gd name="connsiteX133" fmla="*/ 2537644 w 12329382"/>
                <a:gd name="connsiteY133" fmla="*/ 607630 h 812606"/>
                <a:gd name="connsiteX134" fmla="*/ 2097815 w 12329382"/>
                <a:gd name="connsiteY134" fmla="*/ 320304 h 812606"/>
                <a:gd name="connsiteX135" fmla="*/ 1832205 w 12329382"/>
                <a:gd name="connsiteY135" fmla="*/ 411091 h 812606"/>
                <a:gd name="connsiteX136" fmla="*/ 1722223 w 12329382"/>
                <a:gd name="connsiteY136" fmla="*/ 515954 h 812606"/>
                <a:gd name="connsiteX137" fmla="*/ 1628221 w 12329382"/>
                <a:gd name="connsiteY137" fmla="*/ 583210 h 812606"/>
                <a:gd name="connsiteX138" fmla="*/ 1354648 w 12329382"/>
                <a:gd name="connsiteY138" fmla="*/ 660615 h 812606"/>
                <a:gd name="connsiteX139" fmla="*/ 984221 w 12329382"/>
                <a:gd name="connsiteY139" fmla="*/ 512019 h 812606"/>
                <a:gd name="connsiteX140" fmla="*/ 936015 w 12329382"/>
                <a:gd name="connsiteY140" fmla="*/ 464680 h 812606"/>
                <a:gd name="connsiteX141" fmla="*/ 931701 w 12329382"/>
                <a:gd name="connsiteY141" fmla="*/ 473303 h 812606"/>
                <a:gd name="connsiteX142" fmla="*/ 922165 w 12329382"/>
                <a:gd name="connsiteY142" fmla="*/ 455639 h 812606"/>
                <a:gd name="connsiteX143" fmla="*/ 482336 w 12329382"/>
                <a:gd name="connsiteY143" fmla="*/ 168313 h 812606"/>
                <a:gd name="connsiteX144" fmla="*/ 59274 w 12329382"/>
                <a:gd name="connsiteY144" fmla="*/ 428746 h 812606"/>
                <a:gd name="connsiteX145" fmla="*/ 59022 w 12329382"/>
                <a:gd name="connsiteY145" fmla="*/ 429155 h 812606"/>
                <a:gd name="connsiteX146" fmla="*/ 30744 w 12329382"/>
                <a:gd name="connsiteY146" fmla="*/ 480219 h 812606"/>
                <a:gd name="connsiteX147" fmla="*/ -1 w 12329382"/>
                <a:gd name="connsiteY147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50734 w 12329384"/>
                <a:gd name="connsiteY21" fmla="*/ 332392 h 812606"/>
                <a:gd name="connsiteX22" fmla="*/ 3581479 w 12329384"/>
                <a:gd name="connsiteY22" fmla="*/ 271321 h 812606"/>
                <a:gd name="connsiteX23" fmla="*/ 3573787 w 12329384"/>
                <a:gd name="connsiteY23" fmla="*/ 296505 h 812606"/>
                <a:gd name="connsiteX24" fmla="*/ 3579897 w 12329384"/>
                <a:gd name="connsiteY24" fmla="*/ 286993 h 812606"/>
                <a:gd name="connsiteX25" fmla="*/ 4071649 w 12329384"/>
                <a:gd name="connsiteY25" fmla="*/ 3 h 812606"/>
                <a:gd name="connsiteX26" fmla="*/ 4442076 w 12329384"/>
                <a:gd name="connsiteY26" fmla="*/ 148599 h 812606"/>
                <a:gd name="connsiteX27" fmla="*/ 4490282 w 12329384"/>
                <a:gd name="connsiteY27" fmla="*/ 195938 h 812606"/>
                <a:gd name="connsiteX28" fmla="*/ 4494596 w 12329384"/>
                <a:gd name="connsiteY28" fmla="*/ 187314 h 812606"/>
                <a:gd name="connsiteX29" fmla="*/ 4504132 w 12329384"/>
                <a:gd name="connsiteY29" fmla="*/ 204979 h 812606"/>
                <a:gd name="connsiteX30" fmla="*/ 4943961 w 12329384"/>
                <a:gd name="connsiteY30" fmla="*/ 492304 h 812606"/>
                <a:gd name="connsiteX31" fmla="*/ 5209571 w 12329384"/>
                <a:gd name="connsiteY31" fmla="*/ 401517 h 812606"/>
                <a:gd name="connsiteX32" fmla="*/ 5254775 w 12329384"/>
                <a:gd name="connsiteY32" fmla="*/ 363608 h 812606"/>
                <a:gd name="connsiteX33" fmla="*/ 5372276 w 12329384"/>
                <a:gd name="connsiteY33" fmla="*/ 258677 h 812606"/>
                <a:gd name="connsiteX34" fmla="*/ 5413555 w 12329384"/>
                <a:gd name="connsiteY34" fmla="*/ 229399 h 812606"/>
                <a:gd name="connsiteX35" fmla="*/ 5687128 w 12329384"/>
                <a:gd name="connsiteY35" fmla="*/ 151994 h 812606"/>
                <a:gd name="connsiteX36" fmla="*/ 6057555 w 12329384"/>
                <a:gd name="connsiteY36" fmla="*/ 300590 h 812606"/>
                <a:gd name="connsiteX37" fmla="*/ 6105761 w 12329384"/>
                <a:gd name="connsiteY37" fmla="*/ 347929 h 812606"/>
                <a:gd name="connsiteX38" fmla="*/ 6110075 w 12329384"/>
                <a:gd name="connsiteY38" fmla="*/ 339306 h 812606"/>
                <a:gd name="connsiteX39" fmla="*/ 6119611 w 12329384"/>
                <a:gd name="connsiteY39" fmla="*/ 356970 h 812606"/>
                <a:gd name="connsiteX40" fmla="*/ 6559439 w 12329384"/>
                <a:gd name="connsiteY40" fmla="*/ 644296 h 812606"/>
                <a:gd name="connsiteX41" fmla="*/ 6982502 w 12329384"/>
                <a:gd name="connsiteY41" fmla="*/ 383863 h 812606"/>
                <a:gd name="connsiteX42" fmla="*/ 6982753 w 12329384"/>
                <a:gd name="connsiteY42" fmla="*/ 383454 h 812606"/>
                <a:gd name="connsiteX43" fmla="*/ 6984246 w 12329384"/>
                <a:gd name="connsiteY43" fmla="*/ 380360 h 812606"/>
                <a:gd name="connsiteX44" fmla="*/ 7040195 w 12329384"/>
                <a:gd name="connsiteY44" fmla="*/ 286991 h 812606"/>
                <a:gd name="connsiteX45" fmla="*/ 7531947 w 12329384"/>
                <a:gd name="connsiteY45" fmla="*/ 1 h 812606"/>
                <a:gd name="connsiteX46" fmla="*/ 7902374 w 12329384"/>
                <a:gd name="connsiteY46" fmla="*/ 148597 h 812606"/>
                <a:gd name="connsiteX47" fmla="*/ 7950580 w 12329384"/>
                <a:gd name="connsiteY47" fmla="*/ 195936 h 812606"/>
                <a:gd name="connsiteX48" fmla="*/ 7954894 w 12329384"/>
                <a:gd name="connsiteY48" fmla="*/ 187312 h 812606"/>
                <a:gd name="connsiteX49" fmla="*/ 7964430 w 12329384"/>
                <a:gd name="connsiteY49" fmla="*/ 204977 h 812606"/>
                <a:gd name="connsiteX50" fmla="*/ 8404258 w 12329384"/>
                <a:gd name="connsiteY50" fmla="*/ 492302 h 812606"/>
                <a:gd name="connsiteX51" fmla="*/ 8669869 w 12329384"/>
                <a:gd name="connsiteY51" fmla="*/ 401515 h 812606"/>
                <a:gd name="connsiteX52" fmla="*/ 8715076 w 12329384"/>
                <a:gd name="connsiteY52" fmla="*/ 363604 h 812606"/>
                <a:gd name="connsiteX53" fmla="*/ 8720650 w 12329384"/>
                <a:gd name="connsiteY53" fmla="*/ 356531 h 812606"/>
                <a:gd name="connsiteX54" fmla="*/ 8832573 w 12329384"/>
                <a:gd name="connsiteY54" fmla="*/ 258676 h 812606"/>
                <a:gd name="connsiteX55" fmla="*/ 8873853 w 12329384"/>
                <a:gd name="connsiteY55" fmla="*/ 229399 h 812606"/>
                <a:gd name="connsiteX56" fmla="*/ 9147426 w 12329384"/>
                <a:gd name="connsiteY56" fmla="*/ 151993 h 812606"/>
                <a:gd name="connsiteX57" fmla="*/ 9517853 w 12329384"/>
                <a:gd name="connsiteY57" fmla="*/ 300589 h 812606"/>
                <a:gd name="connsiteX58" fmla="*/ 9566059 w 12329384"/>
                <a:gd name="connsiteY58" fmla="*/ 347928 h 812606"/>
                <a:gd name="connsiteX59" fmla="*/ 9570373 w 12329384"/>
                <a:gd name="connsiteY59" fmla="*/ 339305 h 812606"/>
                <a:gd name="connsiteX60" fmla="*/ 9579908 w 12329384"/>
                <a:gd name="connsiteY60" fmla="*/ 356969 h 812606"/>
                <a:gd name="connsiteX61" fmla="*/ 10019738 w 12329384"/>
                <a:gd name="connsiteY61" fmla="*/ 644295 h 812606"/>
                <a:gd name="connsiteX62" fmla="*/ 10442800 w 12329384"/>
                <a:gd name="connsiteY62" fmla="*/ 383862 h 812606"/>
                <a:gd name="connsiteX63" fmla="*/ 10443052 w 12329384"/>
                <a:gd name="connsiteY63" fmla="*/ 383453 h 812606"/>
                <a:gd name="connsiteX64" fmla="*/ 10444544 w 12329384"/>
                <a:gd name="connsiteY64" fmla="*/ 380359 h 812606"/>
                <a:gd name="connsiteX65" fmla="*/ 10502074 w 12329384"/>
                <a:gd name="connsiteY65" fmla="*/ 271318 h 812606"/>
                <a:gd name="connsiteX66" fmla="*/ 10494383 w 12329384"/>
                <a:gd name="connsiteY66" fmla="*/ 296502 h 812606"/>
                <a:gd name="connsiteX67" fmla="*/ 10500493 w 12329384"/>
                <a:gd name="connsiteY67" fmla="*/ 286990 h 812606"/>
                <a:gd name="connsiteX68" fmla="*/ 10992245 w 12329384"/>
                <a:gd name="connsiteY68" fmla="*/ 0 h 812606"/>
                <a:gd name="connsiteX69" fmla="*/ 11362672 w 12329384"/>
                <a:gd name="connsiteY69" fmla="*/ 148596 h 812606"/>
                <a:gd name="connsiteX70" fmla="*/ 11410878 w 12329384"/>
                <a:gd name="connsiteY70" fmla="*/ 195935 h 812606"/>
                <a:gd name="connsiteX71" fmla="*/ 11424728 w 12329384"/>
                <a:gd name="connsiteY71" fmla="*/ 204976 h 812606"/>
                <a:gd name="connsiteX72" fmla="*/ 11864557 w 12329384"/>
                <a:gd name="connsiteY72" fmla="*/ 492302 h 812606"/>
                <a:gd name="connsiteX73" fmla="*/ 12329384 w 12329384"/>
                <a:gd name="connsiteY73" fmla="*/ 159808 h 812606"/>
                <a:gd name="connsiteX74" fmla="*/ 12329210 w 12329384"/>
                <a:gd name="connsiteY74" fmla="*/ 177225 h 812606"/>
                <a:gd name="connsiteX75" fmla="*/ 11735544 w 12329384"/>
                <a:gd name="connsiteY75" fmla="*/ 660610 h 812606"/>
                <a:gd name="connsiteX76" fmla="*/ 11365117 w 12329384"/>
                <a:gd name="connsiteY76" fmla="*/ 512014 h 812606"/>
                <a:gd name="connsiteX77" fmla="*/ 11316911 w 12329384"/>
                <a:gd name="connsiteY77" fmla="*/ 464675 h 812606"/>
                <a:gd name="connsiteX78" fmla="*/ 11312596 w 12329384"/>
                <a:gd name="connsiteY78" fmla="*/ 473298 h 812606"/>
                <a:gd name="connsiteX79" fmla="*/ 11303061 w 12329384"/>
                <a:gd name="connsiteY79" fmla="*/ 455634 h 812606"/>
                <a:gd name="connsiteX80" fmla="*/ 10863232 w 12329384"/>
                <a:gd name="connsiteY80" fmla="*/ 168308 h 812606"/>
                <a:gd name="connsiteX81" fmla="*/ 10440170 w 12329384"/>
                <a:gd name="connsiteY81" fmla="*/ 428741 h 812606"/>
                <a:gd name="connsiteX82" fmla="*/ 10439918 w 12329384"/>
                <a:gd name="connsiteY82" fmla="*/ 429150 h 812606"/>
                <a:gd name="connsiteX83" fmla="*/ 10438426 w 12329384"/>
                <a:gd name="connsiteY83" fmla="*/ 432244 h 812606"/>
                <a:gd name="connsiteX84" fmla="*/ 10388586 w 12329384"/>
                <a:gd name="connsiteY84" fmla="*/ 516101 h 812606"/>
                <a:gd name="connsiteX85" fmla="*/ 10382477 w 12329384"/>
                <a:gd name="connsiteY85" fmla="*/ 525613 h 812606"/>
                <a:gd name="connsiteX86" fmla="*/ 9890724 w 12329384"/>
                <a:gd name="connsiteY86" fmla="*/ 812603 h 812606"/>
                <a:gd name="connsiteX87" fmla="*/ 9520297 w 12329384"/>
                <a:gd name="connsiteY87" fmla="*/ 664007 h 812606"/>
                <a:gd name="connsiteX88" fmla="*/ 9472091 w 12329384"/>
                <a:gd name="connsiteY88" fmla="*/ 616668 h 812606"/>
                <a:gd name="connsiteX89" fmla="*/ 9467777 w 12329384"/>
                <a:gd name="connsiteY89" fmla="*/ 625292 h 812606"/>
                <a:gd name="connsiteX90" fmla="*/ 9458242 w 12329384"/>
                <a:gd name="connsiteY90" fmla="*/ 607627 h 812606"/>
                <a:gd name="connsiteX91" fmla="*/ 9018413 w 12329384"/>
                <a:gd name="connsiteY91" fmla="*/ 320302 h 812606"/>
                <a:gd name="connsiteX92" fmla="*/ 8752802 w 12329384"/>
                <a:gd name="connsiteY92" fmla="*/ 411089 h 812606"/>
                <a:gd name="connsiteX93" fmla="*/ 8707595 w 12329384"/>
                <a:gd name="connsiteY93" fmla="*/ 449000 h 812606"/>
                <a:gd name="connsiteX94" fmla="*/ 8702022 w 12329384"/>
                <a:gd name="connsiteY94" fmla="*/ 456073 h 812606"/>
                <a:gd name="connsiteX95" fmla="*/ 8590098 w 12329384"/>
                <a:gd name="connsiteY95" fmla="*/ 553928 h 812606"/>
                <a:gd name="connsiteX96" fmla="*/ 8548818 w 12329384"/>
                <a:gd name="connsiteY96" fmla="*/ 583206 h 812606"/>
                <a:gd name="connsiteX97" fmla="*/ 8275246 w 12329384"/>
                <a:gd name="connsiteY97" fmla="*/ 660611 h 812606"/>
                <a:gd name="connsiteX98" fmla="*/ 7904819 w 12329384"/>
                <a:gd name="connsiteY98" fmla="*/ 512015 h 812606"/>
                <a:gd name="connsiteX99" fmla="*/ 7856612 w 12329384"/>
                <a:gd name="connsiteY99" fmla="*/ 464676 h 812606"/>
                <a:gd name="connsiteX100" fmla="*/ 7852299 w 12329384"/>
                <a:gd name="connsiteY100" fmla="*/ 473299 h 812606"/>
                <a:gd name="connsiteX101" fmla="*/ 7842763 w 12329384"/>
                <a:gd name="connsiteY101" fmla="*/ 455635 h 812606"/>
                <a:gd name="connsiteX102" fmla="*/ 7402933 w 12329384"/>
                <a:gd name="connsiteY102" fmla="*/ 168309 h 812606"/>
                <a:gd name="connsiteX103" fmla="*/ 6979871 w 12329384"/>
                <a:gd name="connsiteY103" fmla="*/ 428742 h 812606"/>
                <a:gd name="connsiteX104" fmla="*/ 6979620 w 12329384"/>
                <a:gd name="connsiteY104" fmla="*/ 429151 h 812606"/>
                <a:gd name="connsiteX105" fmla="*/ 6978128 w 12329384"/>
                <a:gd name="connsiteY105" fmla="*/ 432245 h 812606"/>
                <a:gd name="connsiteX106" fmla="*/ 6920597 w 12329384"/>
                <a:gd name="connsiteY106" fmla="*/ 541286 h 812606"/>
                <a:gd name="connsiteX107" fmla="*/ 6922178 w 12329384"/>
                <a:gd name="connsiteY107" fmla="*/ 525614 h 812606"/>
                <a:gd name="connsiteX108" fmla="*/ 6430427 w 12329384"/>
                <a:gd name="connsiteY108" fmla="*/ 812604 h 812606"/>
                <a:gd name="connsiteX109" fmla="*/ 6059999 w 12329384"/>
                <a:gd name="connsiteY109" fmla="*/ 664008 h 812606"/>
                <a:gd name="connsiteX110" fmla="*/ 6011793 w 12329384"/>
                <a:gd name="connsiteY110" fmla="*/ 616669 h 812606"/>
                <a:gd name="connsiteX111" fmla="*/ 6007479 w 12329384"/>
                <a:gd name="connsiteY111" fmla="*/ 625293 h 812606"/>
                <a:gd name="connsiteX112" fmla="*/ 5997944 w 12329384"/>
                <a:gd name="connsiteY112" fmla="*/ 607628 h 812606"/>
                <a:gd name="connsiteX113" fmla="*/ 5558114 w 12329384"/>
                <a:gd name="connsiteY113" fmla="*/ 320302 h 812606"/>
                <a:gd name="connsiteX114" fmla="*/ 5292505 w 12329384"/>
                <a:gd name="connsiteY114" fmla="*/ 411089 h 812606"/>
                <a:gd name="connsiteX115" fmla="*/ 5247300 w 12329384"/>
                <a:gd name="connsiteY115" fmla="*/ 448999 h 812606"/>
                <a:gd name="connsiteX116" fmla="*/ 5207594 w 12329384"/>
                <a:gd name="connsiteY116" fmla="*/ 488913 h 812606"/>
                <a:gd name="connsiteX117" fmla="*/ 5088520 w 12329384"/>
                <a:gd name="connsiteY117" fmla="*/ 583208 h 812606"/>
                <a:gd name="connsiteX118" fmla="*/ 4814948 w 12329384"/>
                <a:gd name="connsiteY118" fmla="*/ 660613 h 812606"/>
                <a:gd name="connsiteX119" fmla="*/ 4444521 w 12329384"/>
                <a:gd name="connsiteY119" fmla="*/ 512017 h 812606"/>
                <a:gd name="connsiteX120" fmla="*/ 4396314 w 12329384"/>
                <a:gd name="connsiteY120" fmla="*/ 464678 h 812606"/>
                <a:gd name="connsiteX121" fmla="*/ 4392001 w 12329384"/>
                <a:gd name="connsiteY121" fmla="*/ 473301 h 812606"/>
                <a:gd name="connsiteX122" fmla="*/ 4382465 w 12329384"/>
                <a:gd name="connsiteY122" fmla="*/ 455637 h 812606"/>
                <a:gd name="connsiteX123" fmla="*/ 3942636 w 12329384"/>
                <a:gd name="connsiteY123" fmla="*/ 168311 h 812606"/>
                <a:gd name="connsiteX124" fmla="*/ 3519574 w 12329384"/>
                <a:gd name="connsiteY124" fmla="*/ 428744 h 812606"/>
                <a:gd name="connsiteX125" fmla="*/ 3477788 w 12329384"/>
                <a:gd name="connsiteY125" fmla="*/ 500852 h 812606"/>
                <a:gd name="connsiteX126" fmla="*/ 3467991 w 12329384"/>
                <a:gd name="connsiteY126" fmla="*/ 516104 h 812606"/>
                <a:gd name="connsiteX127" fmla="*/ 3461880 w 12329384"/>
                <a:gd name="connsiteY127" fmla="*/ 525616 h 812606"/>
                <a:gd name="connsiteX128" fmla="*/ 2970129 w 12329384"/>
                <a:gd name="connsiteY128" fmla="*/ 812606 h 812606"/>
                <a:gd name="connsiteX129" fmla="*/ 2599702 w 12329384"/>
                <a:gd name="connsiteY129" fmla="*/ 664010 h 812606"/>
                <a:gd name="connsiteX130" fmla="*/ 2551495 w 12329384"/>
                <a:gd name="connsiteY130" fmla="*/ 616671 h 812606"/>
                <a:gd name="connsiteX131" fmla="*/ 2547182 w 12329384"/>
                <a:gd name="connsiteY131" fmla="*/ 625295 h 812606"/>
                <a:gd name="connsiteX132" fmla="*/ 2537646 w 12329384"/>
                <a:gd name="connsiteY132" fmla="*/ 607630 h 812606"/>
                <a:gd name="connsiteX133" fmla="*/ 2097817 w 12329384"/>
                <a:gd name="connsiteY133" fmla="*/ 320304 h 812606"/>
                <a:gd name="connsiteX134" fmla="*/ 1832207 w 12329384"/>
                <a:gd name="connsiteY134" fmla="*/ 411091 h 812606"/>
                <a:gd name="connsiteX135" fmla="*/ 1722225 w 12329384"/>
                <a:gd name="connsiteY135" fmla="*/ 515954 h 812606"/>
                <a:gd name="connsiteX136" fmla="*/ 1628223 w 12329384"/>
                <a:gd name="connsiteY136" fmla="*/ 583210 h 812606"/>
                <a:gd name="connsiteX137" fmla="*/ 1354650 w 12329384"/>
                <a:gd name="connsiteY137" fmla="*/ 660615 h 812606"/>
                <a:gd name="connsiteX138" fmla="*/ 984223 w 12329384"/>
                <a:gd name="connsiteY138" fmla="*/ 512019 h 812606"/>
                <a:gd name="connsiteX139" fmla="*/ 936017 w 12329384"/>
                <a:gd name="connsiteY139" fmla="*/ 464680 h 812606"/>
                <a:gd name="connsiteX140" fmla="*/ 931703 w 12329384"/>
                <a:gd name="connsiteY140" fmla="*/ 473303 h 812606"/>
                <a:gd name="connsiteX141" fmla="*/ 922167 w 12329384"/>
                <a:gd name="connsiteY141" fmla="*/ 455639 h 812606"/>
                <a:gd name="connsiteX142" fmla="*/ 482338 w 12329384"/>
                <a:gd name="connsiteY142" fmla="*/ 168313 h 812606"/>
                <a:gd name="connsiteX143" fmla="*/ 59276 w 12329384"/>
                <a:gd name="connsiteY143" fmla="*/ 428746 h 812606"/>
                <a:gd name="connsiteX144" fmla="*/ 59024 w 12329384"/>
                <a:gd name="connsiteY144" fmla="*/ 429155 h 812606"/>
                <a:gd name="connsiteX145" fmla="*/ 30746 w 12329384"/>
                <a:gd name="connsiteY145" fmla="*/ 480219 h 812606"/>
                <a:gd name="connsiteX146" fmla="*/ 1 w 12329384"/>
                <a:gd name="connsiteY146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50732 w 12329382"/>
                <a:gd name="connsiteY21" fmla="*/ 332392 h 812606"/>
                <a:gd name="connsiteX22" fmla="*/ 3581477 w 12329382"/>
                <a:gd name="connsiteY22" fmla="*/ 271321 h 812606"/>
                <a:gd name="connsiteX23" fmla="*/ 3573785 w 12329382"/>
                <a:gd name="connsiteY23" fmla="*/ 296505 h 812606"/>
                <a:gd name="connsiteX24" fmla="*/ 3579895 w 12329382"/>
                <a:gd name="connsiteY24" fmla="*/ 286993 h 812606"/>
                <a:gd name="connsiteX25" fmla="*/ 4071647 w 12329382"/>
                <a:gd name="connsiteY25" fmla="*/ 3 h 812606"/>
                <a:gd name="connsiteX26" fmla="*/ 4442074 w 12329382"/>
                <a:gd name="connsiteY26" fmla="*/ 148599 h 812606"/>
                <a:gd name="connsiteX27" fmla="*/ 4490280 w 12329382"/>
                <a:gd name="connsiteY27" fmla="*/ 195938 h 812606"/>
                <a:gd name="connsiteX28" fmla="*/ 4494594 w 12329382"/>
                <a:gd name="connsiteY28" fmla="*/ 187314 h 812606"/>
                <a:gd name="connsiteX29" fmla="*/ 4504130 w 12329382"/>
                <a:gd name="connsiteY29" fmla="*/ 204979 h 812606"/>
                <a:gd name="connsiteX30" fmla="*/ 4943959 w 12329382"/>
                <a:gd name="connsiteY30" fmla="*/ 492304 h 812606"/>
                <a:gd name="connsiteX31" fmla="*/ 5209569 w 12329382"/>
                <a:gd name="connsiteY31" fmla="*/ 401517 h 812606"/>
                <a:gd name="connsiteX32" fmla="*/ 5254773 w 12329382"/>
                <a:gd name="connsiteY32" fmla="*/ 363608 h 812606"/>
                <a:gd name="connsiteX33" fmla="*/ 5372274 w 12329382"/>
                <a:gd name="connsiteY33" fmla="*/ 258677 h 812606"/>
                <a:gd name="connsiteX34" fmla="*/ 5413553 w 12329382"/>
                <a:gd name="connsiteY34" fmla="*/ 229399 h 812606"/>
                <a:gd name="connsiteX35" fmla="*/ 5687126 w 12329382"/>
                <a:gd name="connsiteY35" fmla="*/ 151994 h 812606"/>
                <a:gd name="connsiteX36" fmla="*/ 6057553 w 12329382"/>
                <a:gd name="connsiteY36" fmla="*/ 300590 h 812606"/>
                <a:gd name="connsiteX37" fmla="*/ 6105759 w 12329382"/>
                <a:gd name="connsiteY37" fmla="*/ 347929 h 812606"/>
                <a:gd name="connsiteX38" fmla="*/ 6110073 w 12329382"/>
                <a:gd name="connsiteY38" fmla="*/ 339306 h 812606"/>
                <a:gd name="connsiteX39" fmla="*/ 6119609 w 12329382"/>
                <a:gd name="connsiteY39" fmla="*/ 356970 h 812606"/>
                <a:gd name="connsiteX40" fmla="*/ 6559437 w 12329382"/>
                <a:gd name="connsiteY40" fmla="*/ 644296 h 812606"/>
                <a:gd name="connsiteX41" fmla="*/ 6982500 w 12329382"/>
                <a:gd name="connsiteY41" fmla="*/ 383863 h 812606"/>
                <a:gd name="connsiteX42" fmla="*/ 6982751 w 12329382"/>
                <a:gd name="connsiteY42" fmla="*/ 383454 h 812606"/>
                <a:gd name="connsiteX43" fmla="*/ 6984244 w 12329382"/>
                <a:gd name="connsiteY43" fmla="*/ 380360 h 812606"/>
                <a:gd name="connsiteX44" fmla="*/ 7040193 w 12329382"/>
                <a:gd name="connsiteY44" fmla="*/ 286991 h 812606"/>
                <a:gd name="connsiteX45" fmla="*/ 7531945 w 12329382"/>
                <a:gd name="connsiteY45" fmla="*/ 1 h 812606"/>
                <a:gd name="connsiteX46" fmla="*/ 7902372 w 12329382"/>
                <a:gd name="connsiteY46" fmla="*/ 148597 h 812606"/>
                <a:gd name="connsiteX47" fmla="*/ 7950578 w 12329382"/>
                <a:gd name="connsiteY47" fmla="*/ 195936 h 812606"/>
                <a:gd name="connsiteX48" fmla="*/ 7954892 w 12329382"/>
                <a:gd name="connsiteY48" fmla="*/ 187312 h 812606"/>
                <a:gd name="connsiteX49" fmla="*/ 7964428 w 12329382"/>
                <a:gd name="connsiteY49" fmla="*/ 204977 h 812606"/>
                <a:gd name="connsiteX50" fmla="*/ 8404256 w 12329382"/>
                <a:gd name="connsiteY50" fmla="*/ 492302 h 812606"/>
                <a:gd name="connsiteX51" fmla="*/ 8669867 w 12329382"/>
                <a:gd name="connsiteY51" fmla="*/ 401515 h 812606"/>
                <a:gd name="connsiteX52" fmla="*/ 8715074 w 12329382"/>
                <a:gd name="connsiteY52" fmla="*/ 363604 h 812606"/>
                <a:gd name="connsiteX53" fmla="*/ 8720648 w 12329382"/>
                <a:gd name="connsiteY53" fmla="*/ 356531 h 812606"/>
                <a:gd name="connsiteX54" fmla="*/ 8832571 w 12329382"/>
                <a:gd name="connsiteY54" fmla="*/ 258676 h 812606"/>
                <a:gd name="connsiteX55" fmla="*/ 8873851 w 12329382"/>
                <a:gd name="connsiteY55" fmla="*/ 229399 h 812606"/>
                <a:gd name="connsiteX56" fmla="*/ 9147424 w 12329382"/>
                <a:gd name="connsiteY56" fmla="*/ 151993 h 812606"/>
                <a:gd name="connsiteX57" fmla="*/ 9517851 w 12329382"/>
                <a:gd name="connsiteY57" fmla="*/ 300589 h 812606"/>
                <a:gd name="connsiteX58" fmla="*/ 9566057 w 12329382"/>
                <a:gd name="connsiteY58" fmla="*/ 347928 h 812606"/>
                <a:gd name="connsiteX59" fmla="*/ 9570371 w 12329382"/>
                <a:gd name="connsiteY59" fmla="*/ 339305 h 812606"/>
                <a:gd name="connsiteX60" fmla="*/ 9579906 w 12329382"/>
                <a:gd name="connsiteY60" fmla="*/ 356969 h 812606"/>
                <a:gd name="connsiteX61" fmla="*/ 10019736 w 12329382"/>
                <a:gd name="connsiteY61" fmla="*/ 644295 h 812606"/>
                <a:gd name="connsiteX62" fmla="*/ 10442798 w 12329382"/>
                <a:gd name="connsiteY62" fmla="*/ 383862 h 812606"/>
                <a:gd name="connsiteX63" fmla="*/ 10443050 w 12329382"/>
                <a:gd name="connsiteY63" fmla="*/ 383453 h 812606"/>
                <a:gd name="connsiteX64" fmla="*/ 10444542 w 12329382"/>
                <a:gd name="connsiteY64" fmla="*/ 380359 h 812606"/>
                <a:gd name="connsiteX65" fmla="*/ 10502072 w 12329382"/>
                <a:gd name="connsiteY65" fmla="*/ 271318 h 812606"/>
                <a:gd name="connsiteX66" fmla="*/ 10500491 w 12329382"/>
                <a:gd name="connsiteY66" fmla="*/ 286990 h 812606"/>
                <a:gd name="connsiteX67" fmla="*/ 10992243 w 12329382"/>
                <a:gd name="connsiteY67" fmla="*/ 0 h 812606"/>
                <a:gd name="connsiteX68" fmla="*/ 11362670 w 12329382"/>
                <a:gd name="connsiteY68" fmla="*/ 148596 h 812606"/>
                <a:gd name="connsiteX69" fmla="*/ 11410876 w 12329382"/>
                <a:gd name="connsiteY69" fmla="*/ 195935 h 812606"/>
                <a:gd name="connsiteX70" fmla="*/ 11424726 w 12329382"/>
                <a:gd name="connsiteY70" fmla="*/ 204976 h 812606"/>
                <a:gd name="connsiteX71" fmla="*/ 11864555 w 12329382"/>
                <a:gd name="connsiteY71" fmla="*/ 492302 h 812606"/>
                <a:gd name="connsiteX72" fmla="*/ 12329382 w 12329382"/>
                <a:gd name="connsiteY72" fmla="*/ 159808 h 812606"/>
                <a:gd name="connsiteX73" fmla="*/ 12329208 w 12329382"/>
                <a:gd name="connsiteY73" fmla="*/ 177225 h 812606"/>
                <a:gd name="connsiteX74" fmla="*/ 11735542 w 12329382"/>
                <a:gd name="connsiteY74" fmla="*/ 660610 h 812606"/>
                <a:gd name="connsiteX75" fmla="*/ 11365115 w 12329382"/>
                <a:gd name="connsiteY75" fmla="*/ 512014 h 812606"/>
                <a:gd name="connsiteX76" fmla="*/ 11316909 w 12329382"/>
                <a:gd name="connsiteY76" fmla="*/ 464675 h 812606"/>
                <a:gd name="connsiteX77" fmla="*/ 11312594 w 12329382"/>
                <a:gd name="connsiteY77" fmla="*/ 473298 h 812606"/>
                <a:gd name="connsiteX78" fmla="*/ 11303059 w 12329382"/>
                <a:gd name="connsiteY78" fmla="*/ 455634 h 812606"/>
                <a:gd name="connsiteX79" fmla="*/ 10863230 w 12329382"/>
                <a:gd name="connsiteY79" fmla="*/ 168308 h 812606"/>
                <a:gd name="connsiteX80" fmla="*/ 10440168 w 12329382"/>
                <a:gd name="connsiteY80" fmla="*/ 428741 h 812606"/>
                <a:gd name="connsiteX81" fmla="*/ 10439916 w 12329382"/>
                <a:gd name="connsiteY81" fmla="*/ 429150 h 812606"/>
                <a:gd name="connsiteX82" fmla="*/ 10438424 w 12329382"/>
                <a:gd name="connsiteY82" fmla="*/ 432244 h 812606"/>
                <a:gd name="connsiteX83" fmla="*/ 10388584 w 12329382"/>
                <a:gd name="connsiteY83" fmla="*/ 516101 h 812606"/>
                <a:gd name="connsiteX84" fmla="*/ 10382475 w 12329382"/>
                <a:gd name="connsiteY84" fmla="*/ 525613 h 812606"/>
                <a:gd name="connsiteX85" fmla="*/ 9890722 w 12329382"/>
                <a:gd name="connsiteY85" fmla="*/ 812603 h 812606"/>
                <a:gd name="connsiteX86" fmla="*/ 9520295 w 12329382"/>
                <a:gd name="connsiteY86" fmla="*/ 664007 h 812606"/>
                <a:gd name="connsiteX87" fmla="*/ 9472089 w 12329382"/>
                <a:gd name="connsiteY87" fmla="*/ 616668 h 812606"/>
                <a:gd name="connsiteX88" fmla="*/ 9467775 w 12329382"/>
                <a:gd name="connsiteY88" fmla="*/ 625292 h 812606"/>
                <a:gd name="connsiteX89" fmla="*/ 9458240 w 12329382"/>
                <a:gd name="connsiteY89" fmla="*/ 607627 h 812606"/>
                <a:gd name="connsiteX90" fmla="*/ 9018411 w 12329382"/>
                <a:gd name="connsiteY90" fmla="*/ 320302 h 812606"/>
                <a:gd name="connsiteX91" fmla="*/ 8752800 w 12329382"/>
                <a:gd name="connsiteY91" fmla="*/ 411089 h 812606"/>
                <a:gd name="connsiteX92" fmla="*/ 8707593 w 12329382"/>
                <a:gd name="connsiteY92" fmla="*/ 449000 h 812606"/>
                <a:gd name="connsiteX93" fmla="*/ 8702020 w 12329382"/>
                <a:gd name="connsiteY93" fmla="*/ 456073 h 812606"/>
                <a:gd name="connsiteX94" fmla="*/ 8590096 w 12329382"/>
                <a:gd name="connsiteY94" fmla="*/ 553928 h 812606"/>
                <a:gd name="connsiteX95" fmla="*/ 8548816 w 12329382"/>
                <a:gd name="connsiteY95" fmla="*/ 583206 h 812606"/>
                <a:gd name="connsiteX96" fmla="*/ 8275244 w 12329382"/>
                <a:gd name="connsiteY96" fmla="*/ 660611 h 812606"/>
                <a:gd name="connsiteX97" fmla="*/ 7904817 w 12329382"/>
                <a:gd name="connsiteY97" fmla="*/ 512015 h 812606"/>
                <a:gd name="connsiteX98" fmla="*/ 7856610 w 12329382"/>
                <a:gd name="connsiteY98" fmla="*/ 464676 h 812606"/>
                <a:gd name="connsiteX99" fmla="*/ 7852297 w 12329382"/>
                <a:gd name="connsiteY99" fmla="*/ 473299 h 812606"/>
                <a:gd name="connsiteX100" fmla="*/ 7842761 w 12329382"/>
                <a:gd name="connsiteY100" fmla="*/ 455635 h 812606"/>
                <a:gd name="connsiteX101" fmla="*/ 7402931 w 12329382"/>
                <a:gd name="connsiteY101" fmla="*/ 168309 h 812606"/>
                <a:gd name="connsiteX102" fmla="*/ 6979869 w 12329382"/>
                <a:gd name="connsiteY102" fmla="*/ 428742 h 812606"/>
                <a:gd name="connsiteX103" fmla="*/ 6979618 w 12329382"/>
                <a:gd name="connsiteY103" fmla="*/ 429151 h 812606"/>
                <a:gd name="connsiteX104" fmla="*/ 6978126 w 12329382"/>
                <a:gd name="connsiteY104" fmla="*/ 432245 h 812606"/>
                <a:gd name="connsiteX105" fmla="*/ 6920595 w 12329382"/>
                <a:gd name="connsiteY105" fmla="*/ 541286 h 812606"/>
                <a:gd name="connsiteX106" fmla="*/ 6922176 w 12329382"/>
                <a:gd name="connsiteY106" fmla="*/ 525614 h 812606"/>
                <a:gd name="connsiteX107" fmla="*/ 6430425 w 12329382"/>
                <a:gd name="connsiteY107" fmla="*/ 812604 h 812606"/>
                <a:gd name="connsiteX108" fmla="*/ 6059997 w 12329382"/>
                <a:gd name="connsiteY108" fmla="*/ 664008 h 812606"/>
                <a:gd name="connsiteX109" fmla="*/ 6011791 w 12329382"/>
                <a:gd name="connsiteY109" fmla="*/ 616669 h 812606"/>
                <a:gd name="connsiteX110" fmla="*/ 6007477 w 12329382"/>
                <a:gd name="connsiteY110" fmla="*/ 625293 h 812606"/>
                <a:gd name="connsiteX111" fmla="*/ 5997942 w 12329382"/>
                <a:gd name="connsiteY111" fmla="*/ 607628 h 812606"/>
                <a:gd name="connsiteX112" fmla="*/ 5558112 w 12329382"/>
                <a:gd name="connsiteY112" fmla="*/ 320302 h 812606"/>
                <a:gd name="connsiteX113" fmla="*/ 5292503 w 12329382"/>
                <a:gd name="connsiteY113" fmla="*/ 411089 h 812606"/>
                <a:gd name="connsiteX114" fmla="*/ 5247298 w 12329382"/>
                <a:gd name="connsiteY114" fmla="*/ 448999 h 812606"/>
                <a:gd name="connsiteX115" fmla="*/ 5207592 w 12329382"/>
                <a:gd name="connsiteY115" fmla="*/ 488913 h 812606"/>
                <a:gd name="connsiteX116" fmla="*/ 5088518 w 12329382"/>
                <a:gd name="connsiteY116" fmla="*/ 583208 h 812606"/>
                <a:gd name="connsiteX117" fmla="*/ 4814946 w 12329382"/>
                <a:gd name="connsiteY117" fmla="*/ 660613 h 812606"/>
                <a:gd name="connsiteX118" fmla="*/ 4444519 w 12329382"/>
                <a:gd name="connsiteY118" fmla="*/ 512017 h 812606"/>
                <a:gd name="connsiteX119" fmla="*/ 4396312 w 12329382"/>
                <a:gd name="connsiteY119" fmla="*/ 464678 h 812606"/>
                <a:gd name="connsiteX120" fmla="*/ 4391999 w 12329382"/>
                <a:gd name="connsiteY120" fmla="*/ 473301 h 812606"/>
                <a:gd name="connsiteX121" fmla="*/ 4382463 w 12329382"/>
                <a:gd name="connsiteY121" fmla="*/ 455637 h 812606"/>
                <a:gd name="connsiteX122" fmla="*/ 3942634 w 12329382"/>
                <a:gd name="connsiteY122" fmla="*/ 168311 h 812606"/>
                <a:gd name="connsiteX123" fmla="*/ 3519572 w 12329382"/>
                <a:gd name="connsiteY123" fmla="*/ 428744 h 812606"/>
                <a:gd name="connsiteX124" fmla="*/ 3477786 w 12329382"/>
                <a:gd name="connsiteY124" fmla="*/ 500852 h 812606"/>
                <a:gd name="connsiteX125" fmla="*/ 3467989 w 12329382"/>
                <a:gd name="connsiteY125" fmla="*/ 516104 h 812606"/>
                <a:gd name="connsiteX126" fmla="*/ 3461878 w 12329382"/>
                <a:gd name="connsiteY126" fmla="*/ 525616 h 812606"/>
                <a:gd name="connsiteX127" fmla="*/ 2970127 w 12329382"/>
                <a:gd name="connsiteY127" fmla="*/ 812606 h 812606"/>
                <a:gd name="connsiteX128" fmla="*/ 2599700 w 12329382"/>
                <a:gd name="connsiteY128" fmla="*/ 664010 h 812606"/>
                <a:gd name="connsiteX129" fmla="*/ 2551493 w 12329382"/>
                <a:gd name="connsiteY129" fmla="*/ 616671 h 812606"/>
                <a:gd name="connsiteX130" fmla="*/ 2547180 w 12329382"/>
                <a:gd name="connsiteY130" fmla="*/ 625295 h 812606"/>
                <a:gd name="connsiteX131" fmla="*/ 2537644 w 12329382"/>
                <a:gd name="connsiteY131" fmla="*/ 607630 h 812606"/>
                <a:gd name="connsiteX132" fmla="*/ 2097815 w 12329382"/>
                <a:gd name="connsiteY132" fmla="*/ 320304 h 812606"/>
                <a:gd name="connsiteX133" fmla="*/ 1832205 w 12329382"/>
                <a:gd name="connsiteY133" fmla="*/ 411091 h 812606"/>
                <a:gd name="connsiteX134" fmla="*/ 1722223 w 12329382"/>
                <a:gd name="connsiteY134" fmla="*/ 515954 h 812606"/>
                <a:gd name="connsiteX135" fmla="*/ 1628221 w 12329382"/>
                <a:gd name="connsiteY135" fmla="*/ 583210 h 812606"/>
                <a:gd name="connsiteX136" fmla="*/ 1354648 w 12329382"/>
                <a:gd name="connsiteY136" fmla="*/ 660615 h 812606"/>
                <a:gd name="connsiteX137" fmla="*/ 984221 w 12329382"/>
                <a:gd name="connsiteY137" fmla="*/ 512019 h 812606"/>
                <a:gd name="connsiteX138" fmla="*/ 936015 w 12329382"/>
                <a:gd name="connsiteY138" fmla="*/ 464680 h 812606"/>
                <a:gd name="connsiteX139" fmla="*/ 931701 w 12329382"/>
                <a:gd name="connsiteY139" fmla="*/ 473303 h 812606"/>
                <a:gd name="connsiteX140" fmla="*/ 922165 w 12329382"/>
                <a:gd name="connsiteY140" fmla="*/ 455639 h 812606"/>
                <a:gd name="connsiteX141" fmla="*/ 482336 w 12329382"/>
                <a:gd name="connsiteY141" fmla="*/ 168313 h 812606"/>
                <a:gd name="connsiteX142" fmla="*/ 59274 w 12329382"/>
                <a:gd name="connsiteY142" fmla="*/ 428746 h 812606"/>
                <a:gd name="connsiteX143" fmla="*/ 59022 w 12329382"/>
                <a:gd name="connsiteY143" fmla="*/ 429155 h 812606"/>
                <a:gd name="connsiteX144" fmla="*/ 30744 w 12329382"/>
                <a:gd name="connsiteY144" fmla="*/ 480219 h 812606"/>
                <a:gd name="connsiteX145" fmla="*/ -1 w 12329382"/>
                <a:gd name="connsiteY145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50734 w 12329384"/>
                <a:gd name="connsiteY21" fmla="*/ 332392 h 812606"/>
                <a:gd name="connsiteX22" fmla="*/ 3581479 w 12329384"/>
                <a:gd name="connsiteY22" fmla="*/ 271321 h 812606"/>
                <a:gd name="connsiteX23" fmla="*/ 3573787 w 12329384"/>
                <a:gd name="connsiteY23" fmla="*/ 296505 h 812606"/>
                <a:gd name="connsiteX24" fmla="*/ 3579897 w 12329384"/>
                <a:gd name="connsiteY24" fmla="*/ 286993 h 812606"/>
                <a:gd name="connsiteX25" fmla="*/ 4071649 w 12329384"/>
                <a:gd name="connsiteY25" fmla="*/ 3 h 812606"/>
                <a:gd name="connsiteX26" fmla="*/ 4442076 w 12329384"/>
                <a:gd name="connsiteY26" fmla="*/ 148599 h 812606"/>
                <a:gd name="connsiteX27" fmla="*/ 4490282 w 12329384"/>
                <a:gd name="connsiteY27" fmla="*/ 195938 h 812606"/>
                <a:gd name="connsiteX28" fmla="*/ 4494596 w 12329384"/>
                <a:gd name="connsiteY28" fmla="*/ 187314 h 812606"/>
                <a:gd name="connsiteX29" fmla="*/ 4504132 w 12329384"/>
                <a:gd name="connsiteY29" fmla="*/ 204979 h 812606"/>
                <a:gd name="connsiteX30" fmla="*/ 4943961 w 12329384"/>
                <a:gd name="connsiteY30" fmla="*/ 492304 h 812606"/>
                <a:gd name="connsiteX31" fmla="*/ 5209571 w 12329384"/>
                <a:gd name="connsiteY31" fmla="*/ 401517 h 812606"/>
                <a:gd name="connsiteX32" fmla="*/ 5254775 w 12329384"/>
                <a:gd name="connsiteY32" fmla="*/ 363608 h 812606"/>
                <a:gd name="connsiteX33" fmla="*/ 5372276 w 12329384"/>
                <a:gd name="connsiteY33" fmla="*/ 258677 h 812606"/>
                <a:gd name="connsiteX34" fmla="*/ 5413555 w 12329384"/>
                <a:gd name="connsiteY34" fmla="*/ 229399 h 812606"/>
                <a:gd name="connsiteX35" fmla="*/ 5687128 w 12329384"/>
                <a:gd name="connsiteY35" fmla="*/ 151994 h 812606"/>
                <a:gd name="connsiteX36" fmla="*/ 6057555 w 12329384"/>
                <a:gd name="connsiteY36" fmla="*/ 300590 h 812606"/>
                <a:gd name="connsiteX37" fmla="*/ 6105761 w 12329384"/>
                <a:gd name="connsiteY37" fmla="*/ 347929 h 812606"/>
                <a:gd name="connsiteX38" fmla="*/ 6110075 w 12329384"/>
                <a:gd name="connsiteY38" fmla="*/ 339306 h 812606"/>
                <a:gd name="connsiteX39" fmla="*/ 6119611 w 12329384"/>
                <a:gd name="connsiteY39" fmla="*/ 356970 h 812606"/>
                <a:gd name="connsiteX40" fmla="*/ 6559439 w 12329384"/>
                <a:gd name="connsiteY40" fmla="*/ 644296 h 812606"/>
                <a:gd name="connsiteX41" fmla="*/ 6982502 w 12329384"/>
                <a:gd name="connsiteY41" fmla="*/ 383863 h 812606"/>
                <a:gd name="connsiteX42" fmla="*/ 6982753 w 12329384"/>
                <a:gd name="connsiteY42" fmla="*/ 383454 h 812606"/>
                <a:gd name="connsiteX43" fmla="*/ 6984246 w 12329384"/>
                <a:gd name="connsiteY43" fmla="*/ 380360 h 812606"/>
                <a:gd name="connsiteX44" fmla="*/ 7040195 w 12329384"/>
                <a:gd name="connsiteY44" fmla="*/ 286991 h 812606"/>
                <a:gd name="connsiteX45" fmla="*/ 7531947 w 12329384"/>
                <a:gd name="connsiteY45" fmla="*/ 1 h 812606"/>
                <a:gd name="connsiteX46" fmla="*/ 7902374 w 12329384"/>
                <a:gd name="connsiteY46" fmla="*/ 148597 h 812606"/>
                <a:gd name="connsiteX47" fmla="*/ 7950580 w 12329384"/>
                <a:gd name="connsiteY47" fmla="*/ 195936 h 812606"/>
                <a:gd name="connsiteX48" fmla="*/ 7954894 w 12329384"/>
                <a:gd name="connsiteY48" fmla="*/ 187312 h 812606"/>
                <a:gd name="connsiteX49" fmla="*/ 7964430 w 12329384"/>
                <a:gd name="connsiteY49" fmla="*/ 204977 h 812606"/>
                <a:gd name="connsiteX50" fmla="*/ 8404258 w 12329384"/>
                <a:gd name="connsiteY50" fmla="*/ 492302 h 812606"/>
                <a:gd name="connsiteX51" fmla="*/ 8669869 w 12329384"/>
                <a:gd name="connsiteY51" fmla="*/ 401515 h 812606"/>
                <a:gd name="connsiteX52" fmla="*/ 8715076 w 12329384"/>
                <a:gd name="connsiteY52" fmla="*/ 363604 h 812606"/>
                <a:gd name="connsiteX53" fmla="*/ 8720650 w 12329384"/>
                <a:gd name="connsiteY53" fmla="*/ 356531 h 812606"/>
                <a:gd name="connsiteX54" fmla="*/ 8832573 w 12329384"/>
                <a:gd name="connsiteY54" fmla="*/ 258676 h 812606"/>
                <a:gd name="connsiteX55" fmla="*/ 8873853 w 12329384"/>
                <a:gd name="connsiteY55" fmla="*/ 229399 h 812606"/>
                <a:gd name="connsiteX56" fmla="*/ 9147426 w 12329384"/>
                <a:gd name="connsiteY56" fmla="*/ 151993 h 812606"/>
                <a:gd name="connsiteX57" fmla="*/ 9517853 w 12329384"/>
                <a:gd name="connsiteY57" fmla="*/ 300589 h 812606"/>
                <a:gd name="connsiteX58" fmla="*/ 9566059 w 12329384"/>
                <a:gd name="connsiteY58" fmla="*/ 347928 h 812606"/>
                <a:gd name="connsiteX59" fmla="*/ 9570373 w 12329384"/>
                <a:gd name="connsiteY59" fmla="*/ 339305 h 812606"/>
                <a:gd name="connsiteX60" fmla="*/ 9579908 w 12329384"/>
                <a:gd name="connsiteY60" fmla="*/ 356969 h 812606"/>
                <a:gd name="connsiteX61" fmla="*/ 10019738 w 12329384"/>
                <a:gd name="connsiteY61" fmla="*/ 644295 h 812606"/>
                <a:gd name="connsiteX62" fmla="*/ 10442800 w 12329384"/>
                <a:gd name="connsiteY62" fmla="*/ 383862 h 812606"/>
                <a:gd name="connsiteX63" fmla="*/ 10443052 w 12329384"/>
                <a:gd name="connsiteY63" fmla="*/ 383453 h 812606"/>
                <a:gd name="connsiteX64" fmla="*/ 10444544 w 12329384"/>
                <a:gd name="connsiteY64" fmla="*/ 380359 h 812606"/>
                <a:gd name="connsiteX65" fmla="*/ 10502074 w 12329384"/>
                <a:gd name="connsiteY65" fmla="*/ 271318 h 812606"/>
                <a:gd name="connsiteX66" fmla="*/ 10500493 w 12329384"/>
                <a:gd name="connsiteY66" fmla="*/ 286990 h 812606"/>
                <a:gd name="connsiteX67" fmla="*/ 10992245 w 12329384"/>
                <a:gd name="connsiteY67" fmla="*/ 0 h 812606"/>
                <a:gd name="connsiteX68" fmla="*/ 11362672 w 12329384"/>
                <a:gd name="connsiteY68" fmla="*/ 148596 h 812606"/>
                <a:gd name="connsiteX69" fmla="*/ 11410878 w 12329384"/>
                <a:gd name="connsiteY69" fmla="*/ 195935 h 812606"/>
                <a:gd name="connsiteX70" fmla="*/ 11424728 w 12329384"/>
                <a:gd name="connsiteY70" fmla="*/ 204976 h 812606"/>
                <a:gd name="connsiteX71" fmla="*/ 11864557 w 12329384"/>
                <a:gd name="connsiteY71" fmla="*/ 492302 h 812606"/>
                <a:gd name="connsiteX72" fmla="*/ 12329384 w 12329384"/>
                <a:gd name="connsiteY72" fmla="*/ 159808 h 812606"/>
                <a:gd name="connsiteX73" fmla="*/ 12329210 w 12329384"/>
                <a:gd name="connsiteY73" fmla="*/ 177225 h 812606"/>
                <a:gd name="connsiteX74" fmla="*/ 11735544 w 12329384"/>
                <a:gd name="connsiteY74" fmla="*/ 660610 h 812606"/>
                <a:gd name="connsiteX75" fmla="*/ 11365117 w 12329384"/>
                <a:gd name="connsiteY75" fmla="*/ 512014 h 812606"/>
                <a:gd name="connsiteX76" fmla="*/ 11316911 w 12329384"/>
                <a:gd name="connsiteY76" fmla="*/ 464675 h 812606"/>
                <a:gd name="connsiteX77" fmla="*/ 11312596 w 12329384"/>
                <a:gd name="connsiteY77" fmla="*/ 473298 h 812606"/>
                <a:gd name="connsiteX78" fmla="*/ 11303061 w 12329384"/>
                <a:gd name="connsiteY78" fmla="*/ 455634 h 812606"/>
                <a:gd name="connsiteX79" fmla="*/ 10863232 w 12329384"/>
                <a:gd name="connsiteY79" fmla="*/ 168308 h 812606"/>
                <a:gd name="connsiteX80" fmla="*/ 10440170 w 12329384"/>
                <a:gd name="connsiteY80" fmla="*/ 428741 h 812606"/>
                <a:gd name="connsiteX81" fmla="*/ 10439918 w 12329384"/>
                <a:gd name="connsiteY81" fmla="*/ 429150 h 812606"/>
                <a:gd name="connsiteX82" fmla="*/ 10438426 w 12329384"/>
                <a:gd name="connsiteY82" fmla="*/ 432244 h 812606"/>
                <a:gd name="connsiteX83" fmla="*/ 10388586 w 12329384"/>
                <a:gd name="connsiteY83" fmla="*/ 516101 h 812606"/>
                <a:gd name="connsiteX84" fmla="*/ 10382477 w 12329384"/>
                <a:gd name="connsiteY84" fmla="*/ 525613 h 812606"/>
                <a:gd name="connsiteX85" fmla="*/ 9890724 w 12329384"/>
                <a:gd name="connsiteY85" fmla="*/ 812603 h 812606"/>
                <a:gd name="connsiteX86" fmla="*/ 9520297 w 12329384"/>
                <a:gd name="connsiteY86" fmla="*/ 664007 h 812606"/>
                <a:gd name="connsiteX87" fmla="*/ 9472091 w 12329384"/>
                <a:gd name="connsiteY87" fmla="*/ 616668 h 812606"/>
                <a:gd name="connsiteX88" fmla="*/ 9467777 w 12329384"/>
                <a:gd name="connsiteY88" fmla="*/ 625292 h 812606"/>
                <a:gd name="connsiteX89" fmla="*/ 9458242 w 12329384"/>
                <a:gd name="connsiteY89" fmla="*/ 607627 h 812606"/>
                <a:gd name="connsiteX90" fmla="*/ 9018413 w 12329384"/>
                <a:gd name="connsiteY90" fmla="*/ 320302 h 812606"/>
                <a:gd name="connsiteX91" fmla="*/ 8752802 w 12329384"/>
                <a:gd name="connsiteY91" fmla="*/ 411089 h 812606"/>
                <a:gd name="connsiteX92" fmla="*/ 8707595 w 12329384"/>
                <a:gd name="connsiteY92" fmla="*/ 449000 h 812606"/>
                <a:gd name="connsiteX93" fmla="*/ 8702022 w 12329384"/>
                <a:gd name="connsiteY93" fmla="*/ 456073 h 812606"/>
                <a:gd name="connsiteX94" fmla="*/ 8590098 w 12329384"/>
                <a:gd name="connsiteY94" fmla="*/ 553928 h 812606"/>
                <a:gd name="connsiteX95" fmla="*/ 8548818 w 12329384"/>
                <a:gd name="connsiteY95" fmla="*/ 583206 h 812606"/>
                <a:gd name="connsiteX96" fmla="*/ 8275246 w 12329384"/>
                <a:gd name="connsiteY96" fmla="*/ 660611 h 812606"/>
                <a:gd name="connsiteX97" fmla="*/ 7904819 w 12329384"/>
                <a:gd name="connsiteY97" fmla="*/ 512015 h 812606"/>
                <a:gd name="connsiteX98" fmla="*/ 7856612 w 12329384"/>
                <a:gd name="connsiteY98" fmla="*/ 464676 h 812606"/>
                <a:gd name="connsiteX99" fmla="*/ 7852299 w 12329384"/>
                <a:gd name="connsiteY99" fmla="*/ 473299 h 812606"/>
                <a:gd name="connsiteX100" fmla="*/ 7842763 w 12329384"/>
                <a:gd name="connsiteY100" fmla="*/ 455635 h 812606"/>
                <a:gd name="connsiteX101" fmla="*/ 7402933 w 12329384"/>
                <a:gd name="connsiteY101" fmla="*/ 168309 h 812606"/>
                <a:gd name="connsiteX102" fmla="*/ 6979871 w 12329384"/>
                <a:gd name="connsiteY102" fmla="*/ 428742 h 812606"/>
                <a:gd name="connsiteX103" fmla="*/ 6979620 w 12329384"/>
                <a:gd name="connsiteY103" fmla="*/ 429151 h 812606"/>
                <a:gd name="connsiteX104" fmla="*/ 6978128 w 12329384"/>
                <a:gd name="connsiteY104" fmla="*/ 432245 h 812606"/>
                <a:gd name="connsiteX105" fmla="*/ 6922178 w 12329384"/>
                <a:gd name="connsiteY105" fmla="*/ 525614 h 812606"/>
                <a:gd name="connsiteX106" fmla="*/ 6430427 w 12329384"/>
                <a:gd name="connsiteY106" fmla="*/ 812604 h 812606"/>
                <a:gd name="connsiteX107" fmla="*/ 6059999 w 12329384"/>
                <a:gd name="connsiteY107" fmla="*/ 664008 h 812606"/>
                <a:gd name="connsiteX108" fmla="*/ 6011793 w 12329384"/>
                <a:gd name="connsiteY108" fmla="*/ 616669 h 812606"/>
                <a:gd name="connsiteX109" fmla="*/ 6007479 w 12329384"/>
                <a:gd name="connsiteY109" fmla="*/ 625293 h 812606"/>
                <a:gd name="connsiteX110" fmla="*/ 5997944 w 12329384"/>
                <a:gd name="connsiteY110" fmla="*/ 607628 h 812606"/>
                <a:gd name="connsiteX111" fmla="*/ 5558114 w 12329384"/>
                <a:gd name="connsiteY111" fmla="*/ 320302 h 812606"/>
                <a:gd name="connsiteX112" fmla="*/ 5292505 w 12329384"/>
                <a:gd name="connsiteY112" fmla="*/ 411089 h 812606"/>
                <a:gd name="connsiteX113" fmla="*/ 5247300 w 12329384"/>
                <a:gd name="connsiteY113" fmla="*/ 448999 h 812606"/>
                <a:gd name="connsiteX114" fmla="*/ 5207594 w 12329384"/>
                <a:gd name="connsiteY114" fmla="*/ 488913 h 812606"/>
                <a:gd name="connsiteX115" fmla="*/ 5088520 w 12329384"/>
                <a:gd name="connsiteY115" fmla="*/ 583208 h 812606"/>
                <a:gd name="connsiteX116" fmla="*/ 4814948 w 12329384"/>
                <a:gd name="connsiteY116" fmla="*/ 660613 h 812606"/>
                <a:gd name="connsiteX117" fmla="*/ 4444521 w 12329384"/>
                <a:gd name="connsiteY117" fmla="*/ 512017 h 812606"/>
                <a:gd name="connsiteX118" fmla="*/ 4396314 w 12329384"/>
                <a:gd name="connsiteY118" fmla="*/ 464678 h 812606"/>
                <a:gd name="connsiteX119" fmla="*/ 4392001 w 12329384"/>
                <a:gd name="connsiteY119" fmla="*/ 473301 h 812606"/>
                <a:gd name="connsiteX120" fmla="*/ 4382465 w 12329384"/>
                <a:gd name="connsiteY120" fmla="*/ 455637 h 812606"/>
                <a:gd name="connsiteX121" fmla="*/ 3942636 w 12329384"/>
                <a:gd name="connsiteY121" fmla="*/ 168311 h 812606"/>
                <a:gd name="connsiteX122" fmla="*/ 3519574 w 12329384"/>
                <a:gd name="connsiteY122" fmla="*/ 428744 h 812606"/>
                <a:gd name="connsiteX123" fmla="*/ 3477788 w 12329384"/>
                <a:gd name="connsiteY123" fmla="*/ 500852 h 812606"/>
                <a:gd name="connsiteX124" fmla="*/ 3467991 w 12329384"/>
                <a:gd name="connsiteY124" fmla="*/ 516104 h 812606"/>
                <a:gd name="connsiteX125" fmla="*/ 3461880 w 12329384"/>
                <a:gd name="connsiteY125" fmla="*/ 525616 h 812606"/>
                <a:gd name="connsiteX126" fmla="*/ 2970129 w 12329384"/>
                <a:gd name="connsiteY126" fmla="*/ 812606 h 812606"/>
                <a:gd name="connsiteX127" fmla="*/ 2599702 w 12329384"/>
                <a:gd name="connsiteY127" fmla="*/ 664010 h 812606"/>
                <a:gd name="connsiteX128" fmla="*/ 2551495 w 12329384"/>
                <a:gd name="connsiteY128" fmla="*/ 616671 h 812606"/>
                <a:gd name="connsiteX129" fmla="*/ 2547182 w 12329384"/>
                <a:gd name="connsiteY129" fmla="*/ 625295 h 812606"/>
                <a:gd name="connsiteX130" fmla="*/ 2537646 w 12329384"/>
                <a:gd name="connsiteY130" fmla="*/ 607630 h 812606"/>
                <a:gd name="connsiteX131" fmla="*/ 2097817 w 12329384"/>
                <a:gd name="connsiteY131" fmla="*/ 320304 h 812606"/>
                <a:gd name="connsiteX132" fmla="*/ 1832207 w 12329384"/>
                <a:gd name="connsiteY132" fmla="*/ 411091 h 812606"/>
                <a:gd name="connsiteX133" fmla="*/ 1722225 w 12329384"/>
                <a:gd name="connsiteY133" fmla="*/ 515954 h 812606"/>
                <a:gd name="connsiteX134" fmla="*/ 1628223 w 12329384"/>
                <a:gd name="connsiteY134" fmla="*/ 583210 h 812606"/>
                <a:gd name="connsiteX135" fmla="*/ 1354650 w 12329384"/>
                <a:gd name="connsiteY135" fmla="*/ 660615 h 812606"/>
                <a:gd name="connsiteX136" fmla="*/ 984223 w 12329384"/>
                <a:gd name="connsiteY136" fmla="*/ 512019 h 812606"/>
                <a:gd name="connsiteX137" fmla="*/ 936017 w 12329384"/>
                <a:gd name="connsiteY137" fmla="*/ 464680 h 812606"/>
                <a:gd name="connsiteX138" fmla="*/ 931703 w 12329384"/>
                <a:gd name="connsiteY138" fmla="*/ 473303 h 812606"/>
                <a:gd name="connsiteX139" fmla="*/ 922167 w 12329384"/>
                <a:gd name="connsiteY139" fmla="*/ 455639 h 812606"/>
                <a:gd name="connsiteX140" fmla="*/ 482338 w 12329384"/>
                <a:gd name="connsiteY140" fmla="*/ 168313 h 812606"/>
                <a:gd name="connsiteX141" fmla="*/ 59276 w 12329384"/>
                <a:gd name="connsiteY141" fmla="*/ 428746 h 812606"/>
                <a:gd name="connsiteX142" fmla="*/ 59024 w 12329384"/>
                <a:gd name="connsiteY142" fmla="*/ 429155 h 812606"/>
                <a:gd name="connsiteX143" fmla="*/ 30746 w 12329384"/>
                <a:gd name="connsiteY143" fmla="*/ 480219 h 812606"/>
                <a:gd name="connsiteX144" fmla="*/ 1 w 12329384"/>
                <a:gd name="connsiteY144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50732 w 12329382"/>
                <a:gd name="connsiteY21" fmla="*/ 332392 h 812606"/>
                <a:gd name="connsiteX22" fmla="*/ 3581477 w 12329382"/>
                <a:gd name="connsiteY22" fmla="*/ 271321 h 812606"/>
                <a:gd name="connsiteX23" fmla="*/ 3573785 w 12329382"/>
                <a:gd name="connsiteY23" fmla="*/ 296505 h 812606"/>
                <a:gd name="connsiteX24" fmla="*/ 3579895 w 12329382"/>
                <a:gd name="connsiteY24" fmla="*/ 286993 h 812606"/>
                <a:gd name="connsiteX25" fmla="*/ 4071647 w 12329382"/>
                <a:gd name="connsiteY25" fmla="*/ 3 h 812606"/>
                <a:gd name="connsiteX26" fmla="*/ 4442074 w 12329382"/>
                <a:gd name="connsiteY26" fmla="*/ 148599 h 812606"/>
                <a:gd name="connsiteX27" fmla="*/ 4490280 w 12329382"/>
                <a:gd name="connsiteY27" fmla="*/ 195938 h 812606"/>
                <a:gd name="connsiteX28" fmla="*/ 4494594 w 12329382"/>
                <a:gd name="connsiteY28" fmla="*/ 187314 h 812606"/>
                <a:gd name="connsiteX29" fmla="*/ 4504130 w 12329382"/>
                <a:gd name="connsiteY29" fmla="*/ 204979 h 812606"/>
                <a:gd name="connsiteX30" fmla="*/ 4943959 w 12329382"/>
                <a:gd name="connsiteY30" fmla="*/ 492304 h 812606"/>
                <a:gd name="connsiteX31" fmla="*/ 5209569 w 12329382"/>
                <a:gd name="connsiteY31" fmla="*/ 401517 h 812606"/>
                <a:gd name="connsiteX32" fmla="*/ 5254773 w 12329382"/>
                <a:gd name="connsiteY32" fmla="*/ 363608 h 812606"/>
                <a:gd name="connsiteX33" fmla="*/ 5372274 w 12329382"/>
                <a:gd name="connsiteY33" fmla="*/ 258677 h 812606"/>
                <a:gd name="connsiteX34" fmla="*/ 5413553 w 12329382"/>
                <a:gd name="connsiteY34" fmla="*/ 229399 h 812606"/>
                <a:gd name="connsiteX35" fmla="*/ 5687126 w 12329382"/>
                <a:gd name="connsiteY35" fmla="*/ 151994 h 812606"/>
                <a:gd name="connsiteX36" fmla="*/ 6057553 w 12329382"/>
                <a:gd name="connsiteY36" fmla="*/ 300590 h 812606"/>
                <a:gd name="connsiteX37" fmla="*/ 6105759 w 12329382"/>
                <a:gd name="connsiteY37" fmla="*/ 347929 h 812606"/>
                <a:gd name="connsiteX38" fmla="*/ 6110073 w 12329382"/>
                <a:gd name="connsiteY38" fmla="*/ 339306 h 812606"/>
                <a:gd name="connsiteX39" fmla="*/ 6119609 w 12329382"/>
                <a:gd name="connsiteY39" fmla="*/ 356970 h 812606"/>
                <a:gd name="connsiteX40" fmla="*/ 6559437 w 12329382"/>
                <a:gd name="connsiteY40" fmla="*/ 644296 h 812606"/>
                <a:gd name="connsiteX41" fmla="*/ 6982500 w 12329382"/>
                <a:gd name="connsiteY41" fmla="*/ 383863 h 812606"/>
                <a:gd name="connsiteX42" fmla="*/ 6982751 w 12329382"/>
                <a:gd name="connsiteY42" fmla="*/ 383454 h 812606"/>
                <a:gd name="connsiteX43" fmla="*/ 6984244 w 12329382"/>
                <a:gd name="connsiteY43" fmla="*/ 380360 h 812606"/>
                <a:gd name="connsiteX44" fmla="*/ 7040193 w 12329382"/>
                <a:gd name="connsiteY44" fmla="*/ 286991 h 812606"/>
                <a:gd name="connsiteX45" fmla="*/ 7531945 w 12329382"/>
                <a:gd name="connsiteY45" fmla="*/ 1 h 812606"/>
                <a:gd name="connsiteX46" fmla="*/ 7902372 w 12329382"/>
                <a:gd name="connsiteY46" fmla="*/ 148597 h 812606"/>
                <a:gd name="connsiteX47" fmla="*/ 7950578 w 12329382"/>
                <a:gd name="connsiteY47" fmla="*/ 195936 h 812606"/>
                <a:gd name="connsiteX48" fmla="*/ 7954892 w 12329382"/>
                <a:gd name="connsiteY48" fmla="*/ 187312 h 812606"/>
                <a:gd name="connsiteX49" fmla="*/ 7964428 w 12329382"/>
                <a:gd name="connsiteY49" fmla="*/ 204977 h 812606"/>
                <a:gd name="connsiteX50" fmla="*/ 8404256 w 12329382"/>
                <a:gd name="connsiteY50" fmla="*/ 492302 h 812606"/>
                <a:gd name="connsiteX51" fmla="*/ 8669867 w 12329382"/>
                <a:gd name="connsiteY51" fmla="*/ 401515 h 812606"/>
                <a:gd name="connsiteX52" fmla="*/ 8715074 w 12329382"/>
                <a:gd name="connsiteY52" fmla="*/ 363604 h 812606"/>
                <a:gd name="connsiteX53" fmla="*/ 8720648 w 12329382"/>
                <a:gd name="connsiteY53" fmla="*/ 356531 h 812606"/>
                <a:gd name="connsiteX54" fmla="*/ 8832571 w 12329382"/>
                <a:gd name="connsiteY54" fmla="*/ 258676 h 812606"/>
                <a:gd name="connsiteX55" fmla="*/ 8873851 w 12329382"/>
                <a:gd name="connsiteY55" fmla="*/ 229399 h 812606"/>
                <a:gd name="connsiteX56" fmla="*/ 9147424 w 12329382"/>
                <a:gd name="connsiteY56" fmla="*/ 151993 h 812606"/>
                <a:gd name="connsiteX57" fmla="*/ 9517851 w 12329382"/>
                <a:gd name="connsiteY57" fmla="*/ 300589 h 812606"/>
                <a:gd name="connsiteX58" fmla="*/ 9566057 w 12329382"/>
                <a:gd name="connsiteY58" fmla="*/ 347928 h 812606"/>
                <a:gd name="connsiteX59" fmla="*/ 9570371 w 12329382"/>
                <a:gd name="connsiteY59" fmla="*/ 339305 h 812606"/>
                <a:gd name="connsiteX60" fmla="*/ 9579906 w 12329382"/>
                <a:gd name="connsiteY60" fmla="*/ 356969 h 812606"/>
                <a:gd name="connsiteX61" fmla="*/ 10019736 w 12329382"/>
                <a:gd name="connsiteY61" fmla="*/ 644295 h 812606"/>
                <a:gd name="connsiteX62" fmla="*/ 10442798 w 12329382"/>
                <a:gd name="connsiteY62" fmla="*/ 383862 h 812606"/>
                <a:gd name="connsiteX63" fmla="*/ 10443050 w 12329382"/>
                <a:gd name="connsiteY63" fmla="*/ 383453 h 812606"/>
                <a:gd name="connsiteX64" fmla="*/ 10444542 w 12329382"/>
                <a:gd name="connsiteY64" fmla="*/ 380359 h 812606"/>
                <a:gd name="connsiteX65" fmla="*/ 10502072 w 12329382"/>
                <a:gd name="connsiteY65" fmla="*/ 271318 h 812606"/>
                <a:gd name="connsiteX66" fmla="*/ 10500491 w 12329382"/>
                <a:gd name="connsiteY66" fmla="*/ 286990 h 812606"/>
                <a:gd name="connsiteX67" fmla="*/ 10992243 w 12329382"/>
                <a:gd name="connsiteY67" fmla="*/ 0 h 812606"/>
                <a:gd name="connsiteX68" fmla="*/ 11362670 w 12329382"/>
                <a:gd name="connsiteY68" fmla="*/ 148596 h 812606"/>
                <a:gd name="connsiteX69" fmla="*/ 11410876 w 12329382"/>
                <a:gd name="connsiteY69" fmla="*/ 195935 h 812606"/>
                <a:gd name="connsiteX70" fmla="*/ 11424726 w 12329382"/>
                <a:gd name="connsiteY70" fmla="*/ 204976 h 812606"/>
                <a:gd name="connsiteX71" fmla="*/ 11864555 w 12329382"/>
                <a:gd name="connsiteY71" fmla="*/ 492302 h 812606"/>
                <a:gd name="connsiteX72" fmla="*/ 12329382 w 12329382"/>
                <a:gd name="connsiteY72" fmla="*/ 159808 h 812606"/>
                <a:gd name="connsiteX73" fmla="*/ 12329208 w 12329382"/>
                <a:gd name="connsiteY73" fmla="*/ 177225 h 812606"/>
                <a:gd name="connsiteX74" fmla="*/ 11735542 w 12329382"/>
                <a:gd name="connsiteY74" fmla="*/ 660610 h 812606"/>
                <a:gd name="connsiteX75" fmla="*/ 11365115 w 12329382"/>
                <a:gd name="connsiteY75" fmla="*/ 512014 h 812606"/>
                <a:gd name="connsiteX76" fmla="*/ 11316909 w 12329382"/>
                <a:gd name="connsiteY76" fmla="*/ 464675 h 812606"/>
                <a:gd name="connsiteX77" fmla="*/ 11312594 w 12329382"/>
                <a:gd name="connsiteY77" fmla="*/ 473298 h 812606"/>
                <a:gd name="connsiteX78" fmla="*/ 11303059 w 12329382"/>
                <a:gd name="connsiteY78" fmla="*/ 455634 h 812606"/>
                <a:gd name="connsiteX79" fmla="*/ 10863230 w 12329382"/>
                <a:gd name="connsiteY79" fmla="*/ 168308 h 812606"/>
                <a:gd name="connsiteX80" fmla="*/ 10440168 w 12329382"/>
                <a:gd name="connsiteY80" fmla="*/ 428741 h 812606"/>
                <a:gd name="connsiteX81" fmla="*/ 10439916 w 12329382"/>
                <a:gd name="connsiteY81" fmla="*/ 429150 h 812606"/>
                <a:gd name="connsiteX82" fmla="*/ 10438424 w 12329382"/>
                <a:gd name="connsiteY82" fmla="*/ 432244 h 812606"/>
                <a:gd name="connsiteX83" fmla="*/ 10388584 w 12329382"/>
                <a:gd name="connsiteY83" fmla="*/ 516101 h 812606"/>
                <a:gd name="connsiteX84" fmla="*/ 10382475 w 12329382"/>
                <a:gd name="connsiteY84" fmla="*/ 525613 h 812606"/>
                <a:gd name="connsiteX85" fmla="*/ 9890722 w 12329382"/>
                <a:gd name="connsiteY85" fmla="*/ 812603 h 812606"/>
                <a:gd name="connsiteX86" fmla="*/ 9520295 w 12329382"/>
                <a:gd name="connsiteY86" fmla="*/ 664007 h 812606"/>
                <a:gd name="connsiteX87" fmla="*/ 9472089 w 12329382"/>
                <a:gd name="connsiteY87" fmla="*/ 616668 h 812606"/>
                <a:gd name="connsiteX88" fmla="*/ 9467775 w 12329382"/>
                <a:gd name="connsiteY88" fmla="*/ 625292 h 812606"/>
                <a:gd name="connsiteX89" fmla="*/ 9458240 w 12329382"/>
                <a:gd name="connsiteY89" fmla="*/ 607627 h 812606"/>
                <a:gd name="connsiteX90" fmla="*/ 9018411 w 12329382"/>
                <a:gd name="connsiteY90" fmla="*/ 320302 h 812606"/>
                <a:gd name="connsiteX91" fmla="*/ 8752800 w 12329382"/>
                <a:gd name="connsiteY91" fmla="*/ 411089 h 812606"/>
                <a:gd name="connsiteX92" fmla="*/ 8707593 w 12329382"/>
                <a:gd name="connsiteY92" fmla="*/ 449000 h 812606"/>
                <a:gd name="connsiteX93" fmla="*/ 8702020 w 12329382"/>
                <a:gd name="connsiteY93" fmla="*/ 456073 h 812606"/>
                <a:gd name="connsiteX94" fmla="*/ 8590096 w 12329382"/>
                <a:gd name="connsiteY94" fmla="*/ 553928 h 812606"/>
                <a:gd name="connsiteX95" fmla="*/ 8548816 w 12329382"/>
                <a:gd name="connsiteY95" fmla="*/ 583206 h 812606"/>
                <a:gd name="connsiteX96" fmla="*/ 8275244 w 12329382"/>
                <a:gd name="connsiteY96" fmla="*/ 660611 h 812606"/>
                <a:gd name="connsiteX97" fmla="*/ 7904817 w 12329382"/>
                <a:gd name="connsiteY97" fmla="*/ 512015 h 812606"/>
                <a:gd name="connsiteX98" fmla="*/ 7856610 w 12329382"/>
                <a:gd name="connsiteY98" fmla="*/ 464676 h 812606"/>
                <a:gd name="connsiteX99" fmla="*/ 7852297 w 12329382"/>
                <a:gd name="connsiteY99" fmla="*/ 473299 h 812606"/>
                <a:gd name="connsiteX100" fmla="*/ 7842761 w 12329382"/>
                <a:gd name="connsiteY100" fmla="*/ 455635 h 812606"/>
                <a:gd name="connsiteX101" fmla="*/ 7402931 w 12329382"/>
                <a:gd name="connsiteY101" fmla="*/ 168309 h 812606"/>
                <a:gd name="connsiteX102" fmla="*/ 6979869 w 12329382"/>
                <a:gd name="connsiteY102" fmla="*/ 428742 h 812606"/>
                <a:gd name="connsiteX103" fmla="*/ 6979618 w 12329382"/>
                <a:gd name="connsiteY103" fmla="*/ 429151 h 812606"/>
                <a:gd name="connsiteX104" fmla="*/ 6978126 w 12329382"/>
                <a:gd name="connsiteY104" fmla="*/ 432245 h 812606"/>
                <a:gd name="connsiteX105" fmla="*/ 6922176 w 12329382"/>
                <a:gd name="connsiteY105" fmla="*/ 525614 h 812606"/>
                <a:gd name="connsiteX106" fmla="*/ 6430425 w 12329382"/>
                <a:gd name="connsiteY106" fmla="*/ 812604 h 812606"/>
                <a:gd name="connsiteX107" fmla="*/ 6059997 w 12329382"/>
                <a:gd name="connsiteY107" fmla="*/ 664008 h 812606"/>
                <a:gd name="connsiteX108" fmla="*/ 6011791 w 12329382"/>
                <a:gd name="connsiteY108" fmla="*/ 616669 h 812606"/>
                <a:gd name="connsiteX109" fmla="*/ 6007477 w 12329382"/>
                <a:gd name="connsiteY109" fmla="*/ 625293 h 812606"/>
                <a:gd name="connsiteX110" fmla="*/ 5997942 w 12329382"/>
                <a:gd name="connsiteY110" fmla="*/ 607628 h 812606"/>
                <a:gd name="connsiteX111" fmla="*/ 5558112 w 12329382"/>
                <a:gd name="connsiteY111" fmla="*/ 320302 h 812606"/>
                <a:gd name="connsiteX112" fmla="*/ 5292503 w 12329382"/>
                <a:gd name="connsiteY112" fmla="*/ 411089 h 812606"/>
                <a:gd name="connsiteX113" fmla="*/ 5207592 w 12329382"/>
                <a:gd name="connsiteY113" fmla="*/ 488913 h 812606"/>
                <a:gd name="connsiteX114" fmla="*/ 5088518 w 12329382"/>
                <a:gd name="connsiteY114" fmla="*/ 583208 h 812606"/>
                <a:gd name="connsiteX115" fmla="*/ 4814946 w 12329382"/>
                <a:gd name="connsiteY115" fmla="*/ 660613 h 812606"/>
                <a:gd name="connsiteX116" fmla="*/ 4444519 w 12329382"/>
                <a:gd name="connsiteY116" fmla="*/ 512017 h 812606"/>
                <a:gd name="connsiteX117" fmla="*/ 4396312 w 12329382"/>
                <a:gd name="connsiteY117" fmla="*/ 464678 h 812606"/>
                <a:gd name="connsiteX118" fmla="*/ 4391999 w 12329382"/>
                <a:gd name="connsiteY118" fmla="*/ 473301 h 812606"/>
                <a:gd name="connsiteX119" fmla="*/ 4382463 w 12329382"/>
                <a:gd name="connsiteY119" fmla="*/ 455637 h 812606"/>
                <a:gd name="connsiteX120" fmla="*/ 3942634 w 12329382"/>
                <a:gd name="connsiteY120" fmla="*/ 168311 h 812606"/>
                <a:gd name="connsiteX121" fmla="*/ 3519572 w 12329382"/>
                <a:gd name="connsiteY121" fmla="*/ 428744 h 812606"/>
                <a:gd name="connsiteX122" fmla="*/ 3477786 w 12329382"/>
                <a:gd name="connsiteY122" fmla="*/ 500852 h 812606"/>
                <a:gd name="connsiteX123" fmla="*/ 3467989 w 12329382"/>
                <a:gd name="connsiteY123" fmla="*/ 516104 h 812606"/>
                <a:gd name="connsiteX124" fmla="*/ 3461878 w 12329382"/>
                <a:gd name="connsiteY124" fmla="*/ 525616 h 812606"/>
                <a:gd name="connsiteX125" fmla="*/ 2970127 w 12329382"/>
                <a:gd name="connsiteY125" fmla="*/ 812606 h 812606"/>
                <a:gd name="connsiteX126" fmla="*/ 2599700 w 12329382"/>
                <a:gd name="connsiteY126" fmla="*/ 664010 h 812606"/>
                <a:gd name="connsiteX127" fmla="*/ 2551493 w 12329382"/>
                <a:gd name="connsiteY127" fmla="*/ 616671 h 812606"/>
                <a:gd name="connsiteX128" fmla="*/ 2547180 w 12329382"/>
                <a:gd name="connsiteY128" fmla="*/ 625295 h 812606"/>
                <a:gd name="connsiteX129" fmla="*/ 2537644 w 12329382"/>
                <a:gd name="connsiteY129" fmla="*/ 607630 h 812606"/>
                <a:gd name="connsiteX130" fmla="*/ 2097815 w 12329382"/>
                <a:gd name="connsiteY130" fmla="*/ 320304 h 812606"/>
                <a:gd name="connsiteX131" fmla="*/ 1832205 w 12329382"/>
                <a:gd name="connsiteY131" fmla="*/ 411091 h 812606"/>
                <a:gd name="connsiteX132" fmla="*/ 1722223 w 12329382"/>
                <a:gd name="connsiteY132" fmla="*/ 515954 h 812606"/>
                <a:gd name="connsiteX133" fmla="*/ 1628221 w 12329382"/>
                <a:gd name="connsiteY133" fmla="*/ 583210 h 812606"/>
                <a:gd name="connsiteX134" fmla="*/ 1354648 w 12329382"/>
                <a:gd name="connsiteY134" fmla="*/ 660615 h 812606"/>
                <a:gd name="connsiteX135" fmla="*/ 984221 w 12329382"/>
                <a:gd name="connsiteY135" fmla="*/ 512019 h 812606"/>
                <a:gd name="connsiteX136" fmla="*/ 936015 w 12329382"/>
                <a:gd name="connsiteY136" fmla="*/ 464680 h 812606"/>
                <a:gd name="connsiteX137" fmla="*/ 931701 w 12329382"/>
                <a:gd name="connsiteY137" fmla="*/ 473303 h 812606"/>
                <a:gd name="connsiteX138" fmla="*/ 922165 w 12329382"/>
                <a:gd name="connsiteY138" fmla="*/ 455639 h 812606"/>
                <a:gd name="connsiteX139" fmla="*/ 482336 w 12329382"/>
                <a:gd name="connsiteY139" fmla="*/ 168313 h 812606"/>
                <a:gd name="connsiteX140" fmla="*/ 59274 w 12329382"/>
                <a:gd name="connsiteY140" fmla="*/ 428746 h 812606"/>
                <a:gd name="connsiteX141" fmla="*/ 59022 w 12329382"/>
                <a:gd name="connsiteY141" fmla="*/ 429155 h 812606"/>
                <a:gd name="connsiteX142" fmla="*/ 30744 w 12329382"/>
                <a:gd name="connsiteY142" fmla="*/ 480219 h 812606"/>
                <a:gd name="connsiteX143" fmla="*/ -1 w 12329382"/>
                <a:gd name="connsiteY143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50734 w 12329384"/>
                <a:gd name="connsiteY21" fmla="*/ 332392 h 812606"/>
                <a:gd name="connsiteX22" fmla="*/ 3581479 w 12329384"/>
                <a:gd name="connsiteY22" fmla="*/ 271321 h 812606"/>
                <a:gd name="connsiteX23" fmla="*/ 3573787 w 12329384"/>
                <a:gd name="connsiteY23" fmla="*/ 296505 h 812606"/>
                <a:gd name="connsiteX24" fmla="*/ 3579897 w 12329384"/>
                <a:gd name="connsiteY24" fmla="*/ 286993 h 812606"/>
                <a:gd name="connsiteX25" fmla="*/ 4071649 w 12329384"/>
                <a:gd name="connsiteY25" fmla="*/ 3 h 812606"/>
                <a:gd name="connsiteX26" fmla="*/ 4442076 w 12329384"/>
                <a:gd name="connsiteY26" fmla="*/ 148599 h 812606"/>
                <a:gd name="connsiteX27" fmla="*/ 4490282 w 12329384"/>
                <a:gd name="connsiteY27" fmla="*/ 195938 h 812606"/>
                <a:gd name="connsiteX28" fmla="*/ 4494596 w 12329384"/>
                <a:gd name="connsiteY28" fmla="*/ 187314 h 812606"/>
                <a:gd name="connsiteX29" fmla="*/ 4504132 w 12329384"/>
                <a:gd name="connsiteY29" fmla="*/ 204979 h 812606"/>
                <a:gd name="connsiteX30" fmla="*/ 4943961 w 12329384"/>
                <a:gd name="connsiteY30" fmla="*/ 492304 h 812606"/>
                <a:gd name="connsiteX31" fmla="*/ 5209571 w 12329384"/>
                <a:gd name="connsiteY31" fmla="*/ 401517 h 812606"/>
                <a:gd name="connsiteX32" fmla="*/ 5254775 w 12329384"/>
                <a:gd name="connsiteY32" fmla="*/ 363608 h 812606"/>
                <a:gd name="connsiteX33" fmla="*/ 5372276 w 12329384"/>
                <a:gd name="connsiteY33" fmla="*/ 258677 h 812606"/>
                <a:gd name="connsiteX34" fmla="*/ 5413555 w 12329384"/>
                <a:gd name="connsiteY34" fmla="*/ 229399 h 812606"/>
                <a:gd name="connsiteX35" fmla="*/ 5687128 w 12329384"/>
                <a:gd name="connsiteY35" fmla="*/ 151994 h 812606"/>
                <a:gd name="connsiteX36" fmla="*/ 6057555 w 12329384"/>
                <a:gd name="connsiteY36" fmla="*/ 300590 h 812606"/>
                <a:gd name="connsiteX37" fmla="*/ 6105761 w 12329384"/>
                <a:gd name="connsiteY37" fmla="*/ 347929 h 812606"/>
                <a:gd name="connsiteX38" fmla="*/ 6110075 w 12329384"/>
                <a:gd name="connsiteY38" fmla="*/ 339306 h 812606"/>
                <a:gd name="connsiteX39" fmla="*/ 6119611 w 12329384"/>
                <a:gd name="connsiteY39" fmla="*/ 356970 h 812606"/>
                <a:gd name="connsiteX40" fmla="*/ 6559439 w 12329384"/>
                <a:gd name="connsiteY40" fmla="*/ 644296 h 812606"/>
                <a:gd name="connsiteX41" fmla="*/ 6982502 w 12329384"/>
                <a:gd name="connsiteY41" fmla="*/ 383863 h 812606"/>
                <a:gd name="connsiteX42" fmla="*/ 6982753 w 12329384"/>
                <a:gd name="connsiteY42" fmla="*/ 383454 h 812606"/>
                <a:gd name="connsiteX43" fmla="*/ 6984246 w 12329384"/>
                <a:gd name="connsiteY43" fmla="*/ 380360 h 812606"/>
                <a:gd name="connsiteX44" fmla="*/ 7040195 w 12329384"/>
                <a:gd name="connsiteY44" fmla="*/ 286991 h 812606"/>
                <a:gd name="connsiteX45" fmla="*/ 7531947 w 12329384"/>
                <a:gd name="connsiteY45" fmla="*/ 1 h 812606"/>
                <a:gd name="connsiteX46" fmla="*/ 7902374 w 12329384"/>
                <a:gd name="connsiteY46" fmla="*/ 148597 h 812606"/>
                <a:gd name="connsiteX47" fmla="*/ 7950580 w 12329384"/>
                <a:gd name="connsiteY47" fmla="*/ 195936 h 812606"/>
                <a:gd name="connsiteX48" fmla="*/ 7954894 w 12329384"/>
                <a:gd name="connsiteY48" fmla="*/ 187312 h 812606"/>
                <a:gd name="connsiteX49" fmla="*/ 7964430 w 12329384"/>
                <a:gd name="connsiteY49" fmla="*/ 204977 h 812606"/>
                <a:gd name="connsiteX50" fmla="*/ 8404258 w 12329384"/>
                <a:gd name="connsiteY50" fmla="*/ 492302 h 812606"/>
                <a:gd name="connsiteX51" fmla="*/ 8669869 w 12329384"/>
                <a:gd name="connsiteY51" fmla="*/ 401515 h 812606"/>
                <a:gd name="connsiteX52" fmla="*/ 8715076 w 12329384"/>
                <a:gd name="connsiteY52" fmla="*/ 363604 h 812606"/>
                <a:gd name="connsiteX53" fmla="*/ 8720650 w 12329384"/>
                <a:gd name="connsiteY53" fmla="*/ 356531 h 812606"/>
                <a:gd name="connsiteX54" fmla="*/ 8832573 w 12329384"/>
                <a:gd name="connsiteY54" fmla="*/ 258676 h 812606"/>
                <a:gd name="connsiteX55" fmla="*/ 8873853 w 12329384"/>
                <a:gd name="connsiteY55" fmla="*/ 229399 h 812606"/>
                <a:gd name="connsiteX56" fmla="*/ 9147426 w 12329384"/>
                <a:gd name="connsiteY56" fmla="*/ 151993 h 812606"/>
                <a:gd name="connsiteX57" fmla="*/ 9517853 w 12329384"/>
                <a:gd name="connsiteY57" fmla="*/ 300589 h 812606"/>
                <a:gd name="connsiteX58" fmla="*/ 9566059 w 12329384"/>
                <a:gd name="connsiteY58" fmla="*/ 347928 h 812606"/>
                <a:gd name="connsiteX59" fmla="*/ 9570373 w 12329384"/>
                <a:gd name="connsiteY59" fmla="*/ 339305 h 812606"/>
                <a:gd name="connsiteX60" fmla="*/ 9579908 w 12329384"/>
                <a:gd name="connsiteY60" fmla="*/ 356969 h 812606"/>
                <a:gd name="connsiteX61" fmla="*/ 10019738 w 12329384"/>
                <a:gd name="connsiteY61" fmla="*/ 644295 h 812606"/>
                <a:gd name="connsiteX62" fmla="*/ 10442800 w 12329384"/>
                <a:gd name="connsiteY62" fmla="*/ 383862 h 812606"/>
                <a:gd name="connsiteX63" fmla="*/ 10443052 w 12329384"/>
                <a:gd name="connsiteY63" fmla="*/ 383453 h 812606"/>
                <a:gd name="connsiteX64" fmla="*/ 10444544 w 12329384"/>
                <a:gd name="connsiteY64" fmla="*/ 380359 h 812606"/>
                <a:gd name="connsiteX65" fmla="*/ 10502074 w 12329384"/>
                <a:gd name="connsiteY65" fmla="*/ 271318 h 812606"/>
                <a:gd name="connsiteX66" fmla="*/ 10500493 w 12329384"/>
                <a:gd name="connsiteY66" fmla="*/ 286990 h 812606"/>
                <a:gd name="connsiteX67" fmla="*/ 10992245 w 12329384"/>
                <a:gd name="connsiteY67" fmla="*/ 0 h 812606"/>
                <a:gd name="connsiteX68" fmla="*/ 11362672 w 12329384"/>
                <a:gd name="connsiteY68" fmla="*/ 148596 h 812606"/>
                <a:gd name="connsiteX69" fmla="*/ 11410878 w 12329384"/>
                <a:gd name="connsiteY69" fmla="*/ 195935 h 812606"/>
                <a:gd name="connsiteX70" fmla="*/ 11424728 w 12329384"/>
                <a:gd name="connsiteY70" fmla="*/ 204976 h 812606"/>
                <a:gd name="connsiteX71" fmla="*/ 11864557 w 12329384"/>
                <a:gd name="connsiteY71" fmla="*/ 492302 h 812606"/>
                <a:gd name="connsiteX72" fmla="*/ 12329384 w 12329384"/>
                <a:gd name="connsiteY72" fmla="*/ 159808 h 812606"/>
                <a:gd name="connsiteX73" fmla="*/ 12329210 w 12329384"/>
                <a:gd name="connsiteY73" fmla="*/ 177225 h 812606"/>
                <a:gd name="connsiteX74" fmla="*/ 11735544 w 12329384"/>
                <a:gd name="connsiteY74" fmla="*/ 660610 h 812606"/>
                <a:gd name="connsiteX75" fmla="*/ 11365117 w 12329384"/>
                <a:gd name="connsiteY75" fmla="*/ 512014 h 812606"/>
                <a:gd name="connsiteX76" fmla="*/ 11316911 w 12329384"/>
                <a:gd name="connsiteY76" fmla="*/ 464675 h 812606"/>
                <a:gd name="connsiteX77" fmla="*/ 11312596 w 12329384"/>
                <a:gd name="connsiteY77" fmla="*/ 473298 h 812606"/>
                <a:gd name="connsiteX78" fmla="*/ 11303061 w 12329384"/>
                <a:gd name="connsiteY78" fmla="*/ 455634 h 812606"/>
                <a:gd name="connsiteX79" fmla="*/ 10863232 w 12329384"/>
                <a:gd name="connsiteY79" fmla="*/ 168308 h 812606"/>
                <a:gd name="connsiteX80" fmla="*/ 10440170 w 12329384"/>
                <a:gd name="connsiteY80" fmla="*/ 428741 h 812606"/>
                <a:gd name="connsiteX81" fmla="*/ 10439918 w 12329384"/>
                <a:gd name="connsiteY81" fmla="*/ 429150 h 812606"/>
                <a:gd name="connsiteX82" fmla="*/ 10438426 w 12329384"/>
                <a:gd name="connsiteY82" fmla="*/ 432244 h 812606"/>
                <a:gd name="connsiteX83" fmla="*/ 10388586 w 12329384"/>
                <a:gd name="connsiteY83" fmla="*/ 516101 h 812606"/>
                <a:gd name="connsiteX84" fmla="*/ 10382477 w 12329384"/>
                <a:gd name="connsiteY84" fmla="*/ 525613 h 812606"/>
                <a:gd name="connsiteX85" fmla="*/ 9890724 w 12329384"/>
                <a:gd name="connsiteY85" fmla="*/ 812603 h 812606"/>
                <a:gd name="connsiteX86" fmla="*/ 9520297 w 12329384"/>
                <a:gd name="connsiteY86" fmla="*/ 664007 h 812606"/>
                <a:gd name="connsiteX87" fmla="*/ 9472091 w 12329384"/>
                <a:gd name="connsiteY87" fmla="*/ 616668 h 812606"/>
                <a:gd name="connsiteX88" fmla="*/ 9467777 w 12329384"/>
                <a:gd name="connsiteY88" fmla="*/ 625292 h 812606"/>
                <a:gd name="connsiteX89" fmla="*/ 9458242 w 12329384"/>
                <a:gd name="connsiteY89" fmla="*/ 607627 h 812606"/>
                <a:gd name="connsiteX90" fmla="*/ 9018413 w 12329384"/>
                <a:gd name="connsiteY90" fmla="*/ 320302 h 812606"/>
                <a:gd name="connsiteX91" fmla="*/ 8752802 w 12329384"/>
                <a:gd name="connsiteY91" fmla="*/ 411089 h 812606"/>
                <a:gd name="connsiteX92" fmla="*/ 8707595 w 12329384"/>
                <a:gd name="connsiteY92" fmla="*/ 449000 h 812606"/>
                <a:gd name="connsiteX93" fmla="*/ 8702022 w 12329384"/>
                <a:gd name="connsiteY93" fmla="*/ 456073 h 812606"/>
                <a:gd name="connsiteX94" fmla="*/ 8590098 w 12329384"/>
                <a:gd name="connsiteY94" fmla="*/ 553928 h 812606"/>
                <a:gd name="connsiteX95" fmla="*/ 8548818 w 12329384"/>
                <a:gd name="connsiteY95" fmla="*/ 583206 h 812606"/>
                <a:gd name="connsiteX96" fmla="*/ 8275246 w 12329384"/>
                <a:gd name="connsiteY96" fmla="*/ 660611 h 812606"/>
                <a:gd name="connsiteX97" fmla="*/ 7904819 w 12329384"/>
                <a:gd name="connsiteY97" fmla="*/ 512015 h 812606"/>
                <a:gd name="connsiteX98" fmla="*/ 7856612 w 12329384"/>
                <a:gd name="connsiteY98" fmla="*/ 464676 h 812606"/>
                <a:gd name="connsiteX99" fmla="*/ 7852299 w 12329384"/>
                <a:gd name="connsiteY99" fmla="*/ 473299 h 812606"/>
                <a:gd name="connsiteX100" fmla="*/ 7842763 w 12329384"/>
                <a:gd name="connsiteY100" fmla="*/ 455635 h 812606"/>
                <a:gd name="connsiteX101" fmla="*/ 7402933 w 12329384"/>
                <a:gd name="connsiteY101" fmla="*/ 168309 h 812606"/>
                <a:gd name="connsiteX102" fmla="*/ 6979871 w 12329384"/>
                <a:gd name="connsiteY102" fmla="*/ 428742 h 812606"/>
                <a:gd name="connsiteX103" fmla="*/ 6979620 w 12329384"/>
                <a:gd name="connsiteY103" fmla="*/ 429151 h 812606"/>
                <a:gd name="connsiteX104" fmla="*/ 6978128 w 12329384"/>
                <a:gd name="connsiteY104" fmla="*/ 432245 h 812606"/>
                <a:gd name="connsiteX105" fmla="*/ 6922178 w 12329384"/>
                <a:gd name="connsiteY105" fmla="*/ 525614 h 812606"/>
                <a:gd name="connsiteX106" fmla="*/ 6430427 w 12329384"/>
                <a:gd name="connsiteY106" fmla="*/ 812604 h 812606"/>
                <a:gd name="connsiteX107" fmla="*/ 6059999 w 12329384"/>
                <a:gd name="connsiteY107" fmla="*/ 664008 h 812606"/>
                <a:gd name="connsiteX108" fmla="*/ 6011793 w 12329384"/>
                <a:gd name="connsiteY108" fmla="*/ 616669 h 812606"/>
                <a:gd name="connsiteX109" fmla="*/ 5997944 w 12329384"/>
                <a:gd name="connsiteY109" fmla="*/ 607628 h 812606"/>
                <a:gd name="connsiteX110" fmla="*/ 5558114 w 12329384"/>
                <a:gd name="connsiteY110" fmla="*/ 320302 h 812606"/>
                <a:gd name="connsiteX111" fmla="*/ 5292505 w 12329384"/>
                <a:gd name="connsiteY111" fmla="*/ 411089 h 812606"/>
                <a:gd name="connsiteX112" fmla="*/ 5207594 w 12329384"/>
                <a:gd name="connsiteY112" fmla="*/ 488913 h 812606"/>
                <a:gd name="connsiteX113" fmla="*/ 5088520 w 12329384"/>
                <a:gd name="connsiteY113" fmla="*/ 583208 h 812606"/>
                <a:gd name="connsiteX114" fmla="*/ 4814948 w 12329384"/>
                <a:gd name="connsiteY114" fmla="*/ 660613 h 812606"/>
                <a:gd name="connsiteX115" fmla="*/ 4444521 w 12329384"/>
                <a:gd name="connsiteY115" fmla="*/ 512017 h 812606"/>
                <a:gd name="connsiteX116" fmla="*/ 4396314 w 12329384"/>
                <a:gd name="connsiteY116" fmla="*/ 464678 h 812606"/>
                <a:gd name="connsiteX117" fmla="*/ 4392001 w 12329384"/>
                <a:gd name="connsiteY117" fmla="*/ 473301 h 812606"/>
                <a:gd name="connsiteX118" fmla="*/ 4382465 w 12329384"/>
                <a:gd name="connsiteY118" fmla="*/ 455637 h 812606"/>
                <a:gd name="connsiteX119" fmla="*/ 3942636 w 12329384"/>
                <a:gd name="connsiteY119" fmla="*/ 168311 h 812606"/>
                <a:gd name="connsiteX120" fmla="*/ 3519574 w 12329384"/>
                <a:gd name="connsiteY120" fmla="*/ 428744 h 812606"/>
                <a:gd name="connsiteX121" fmla="*/ 3477788 w 12329384"/>
                <a:gd name="connsiteY121" fmla="*/ 500852 h 812606"/>
                <a:gd name="connsiteX122" fmla="*/ 3467991 w 12329384"/>
                <a:gd name="connsiteY122" fmla="*/ 516104 h 812606"/>
                <a:gd name="connsiteX123" fmla="*/ 3461880 w 12329384"/>
                <a:gd name="connsiteY123" fmla="*/ 525616 h 812606"/>
                <a:gd name="connsiteX124" fmla="*/ 2970129 w 12329384"/>
                <a:gd name="connsiteY124" fmla="*/ 812606 h 812606"/>
                <a:gd name="connsiteX125" fmla="*/ 2599702 w 12329384"/>
                <a:gd name="connsiteY125" fmla="*/ 664010 h 812606"/>
                <a:gd name="connsiteX126" fmla="*/ 2551495 w 12329384"/>
                <a:gd name="connsiteY126" fmla="*/ 616671 h 812606"/>
                <a:gd name="connsiteX127" fmla="*/ 2547182 w 12329384"/>
                <a:gd name="connsiteY127" fmla="*/ 625295 h 812606"/>
                <a:gd name="connsiteX128" fmla="*/ 2537646 w 12329384"/>
                <a:gd name="connsiteY128" fmla="*/ 607630 h 812606"/>
                <a:gd name="connsiteX129" fmla="*/ 2097817 w 12329384"/>
                <a:gd name="connsiteY129" fmla="*/ 320304 h 812606"/>
                <a:gd name="connsiteX130" fmla="*/ 1832207 w 12329384"/>
                <a:gd name="connsiteY130" fmla="*/ 411091 h 812606"/>
                <a:gd name="connsiteX131" fmla="*/ 1722225 w 12329384"/>
                <a:gd name="connsiteY131" fmla="*/ 515954 h 812606"/>
                <a:gd name="connsiteX132" fmla="*/ 1628223 w 12329384"/>
                <a:gd name="connsiteY132" fmla="*/ 583210 h 812606"/>
                <a:gd name="connsiteX133" fmla="*/ 1354650 w 12329384"/>
                <a:gd name="connsiteY133" fmla="*/ 660615 h 812606"/>
                <a:gd name="connsiteX134" fmla="*/ 984223 w 12329384"/>
                <a:gd name="connsiteY134" fmla="*/ 512019 h 812606"/>
                <a:gd name="connsiteX135" fmla="*/ 936017 w 12329384"/>
                <a:gd name="connsiteY135" fmla="*/ 464680 h 812606"/>
                <a:gd name="connsiteX136" fmla="*/ 931703 w 12329384"/>
                <a:gd name="connsiteY136" fmla="*/ 473303 h 812606"/>
                <a:gd name="connsiteX137" fmla="*/ 922167 w 12329384"/>
                <a:gd name="connsiteY137" fmla="*/ 455639 h 812606"/>
                <a:gd name="connsiteX138" fmla="*/ 482338 w 12329384"/>
                <a:gd name="connsiteY138" fmla="*/ 168313 h 812606"/>
                <a:gd name="connsiteX139" fmla="*/ 59276 w 12329384"/>
                <a:gd name="connsiteY139" fmla="*/ 428746 h 812606"/>
                <a:gd name="connsiteX140" fmla="*/ 59024 w 12329384"/>
                <a:gd name="connsiteY140" fmla="*/ 429155 h 812606"/>
                <a:gd name="connsiteX141" fmla="*/ 30746 w 12329384"/>
                <a:gd name="connsiteY141" fmla="*/ 480219 h 812606"/>
                <a:gd name="connsiteX142" fmla="*/ 1 w 12329384"/>
                <a:gd name="connsiteY142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81477 w 12329382"/>
                <a:gd name="connsiteY21" fmla="*/ 271321 h 812606"/>
                <a:gd name="connsiteX22" fmla="*/ 3573785 w 12329382"/>
                <a:gd name="connsiteY22" fmla="*/ 296505 h 812606"/>
                <a:gd name="connsiteX23" fmla="*/ 3579895 w 12329382"/>
                <a:gd name="connsiteY23" fmla="*/ 286993 h 812606"/>
                <a:gd name="connsiteX24" fmla="*/ 4071647 w 12329382"/>
                <a:gd name="connsiteY24" fmla="*/ 3 h 812606"/>
                <a:gd name="connsiteX25" fmla="*/ 4442074 w 12329382"/>
                <a:gd name="connsiteY25" fmla="*/ 148599 h 812606"/>
                <a:gd name="connsiteX26" fmla="*/ 4490280 w 12329382"/>
                <a:gd name="connsiteY26" fmla="*/ 195938 h 812606"/>
                <a:gd name="connsiteX27" fmla="*/ 4494594 w 12329382"/>
                <a:gd name="connsiteY27" fmla="*/ 187314 h 812606"/>
                <a:gd name="connsiteX28" fmla="*/ 4504130 w 12329382"/>
                <a:gd name="connsiteY28" fmla="*/ 204979 h 812606"/>
                <a:gd name="connsiteX29" fmla="*/ 4943959 w 12329382"/>
                <a:gd name="connsiteY29" fmla="*/ 492304 h 812606"/>
                <a:gd name="connsiteX30" fmla="*/ 5209569 w 12329382"/>
                <a:gd name="connsiteY30" fmla="*/ 401517 h 812606"/>
                <a:gd name="connsiteX31" fmla="*/ 5254773 w 12329382"/>
                <a:gd name="connsiteY31" fmla="*/ 363608 h 812606"/>
                <a:gd name="connsiteX32" fmla="*/ 5372274 w 12329382"/>
                <a:gd name="connsiteY32" fmla="*/ 258677 h 812606"/>
                <a:gd name="connsiteX33" fmla="*/ 5413553 w 12329382"/>
                <a:gd name="connsiteY33" fmla="*/ 229399 h 812606"/>
                <a:gd name="connsiteX34" fmla="*/ 5687126 w 12329382"/>
                <a:gd name="connsiteY34" fmla="*/ 151994 h 812606"/>
                <a:gd name="connsiteX35" fmla="*/ 6057553 w 12329382"/>
                <a:gd name="connsiteY35" fmla="*/ 300590 h 812606"/>
                <a:gd name="connsiteX36" fmla="*/ 6105759 w 12329382"/>
                <a:gd name="connsiteY36" fmla="*/ 347929 h 812606"/>
                <a:gd name="connsiteX37" fmla="*/ 6110073 w 12329382"/>
                <a:gd name="connsiteY37" fmla="*/ 339306 h 812606"/>
                <a:gd name="connsiteX38" fmla="*/ 6119609 w 12329382"/>
                <a:gd name="connsiteY38" fmla="*/ 356970 h 812606"/>
                <a:gd name="connsiteX39" fmla="*/ 6559437 w 12329382"/>
                <a:gd name="connsiteY39" fmla="*/ 644296 h 812606"/>
                <a:gd name="connsiteX40" fmla="*/ 6982500 w 12329382"/>
                <a:gd name="connsiteY40" fmla="*/ 383863 h 812606"/>
                <a:gd name="connsiteX41" fmla="*/ 6982751 w 12329382"/>
                <a:gd name="connsiteY41" fmla="*/ 383454 h 812606"/>
                <a:gd name="connsiteX42" fmla="*/ 6984244 w 12329382"/>
                <a:gd name="connsiteY42" fmla="*/ 380360 h 812606"/>
                <a:gd name="connsiteX43" fmla="*/ 7040193 w 12329382"/>
                <a:gd name="connsiteY43" fmla="*/ 286991 h 812606"/>
                <a:gd name="connsiteX44" fmla="*/ 7531945 w 12329382"/>
                <a:gd name="connsiteY44" fmla="*/ 1 h 812606"/>
                <a:gd name="connsiteX45" fmla="*/ 7902372 w 12329382"/>
                <a:gd name="connsiteY45" fmla="*/ 148597 h 812606"/>
                <a:gd name="connsiteX46" fmla="*/ 7950578 w 12329382"/>
                <a:gd name="connsiteY46" fmla="*/ 195936 h 812606"/>
                <a:gd name="connsiteX47" fmla="*/ 7954892 w 12329382"/>
                <a:gd name="connsiteY47" fmla="*/ 187312 h 812606"/>
                <a:gd name="connsiteX48" fmla="*/ 7964428 w 12329382"/>
                <a:gd name="connsiteY48" fmla="*/ 204977 h 812606"/>
                <a:gd name="connsiteX49" fmla="*/ 8404256 w 12329382"/>
                <a:gd name="connsiteY49" fmla="*/ 492302 h 812606"/>
                <a:gd name="connsiteX50" fmla="*/ 8669867 w 12329382"/>
                <a:gd name="connsiteY50" fmla="*/ 401515 h 812606"/>
                <a:gd name="connsiteX51" fmla="*/ 8715074 w 12329382"/>
                <a:gd name="connsiteY51" fmla="*/ 363604 h 812606"/>
                <a:gd name="connsiteX52" fmla="*/ 8720648 w 12329382"/>
                <a:gd name="connsiteY52" fmla="*/ 356531 h 812606"/>
                <a:gd name="connsiteX53" fmla="*/ 8832571 w 12329382"/>
                <a:gd name="connsiteY53" fmla="*/ 258676 h 812606"/>
                <a:gd name="connsiteX54" fmla="*/ 8873851 w 12329382"/>
                <a:gd name="connsiteY54" fmla="*/ 229399 h 812606"/>
                <a:gd name="connsiteX55" fmla="*/ 9147424 w 12329382"/>
                <a:gd name="connsiteY55" fmla="*/ 151993 h 812606"/>
                <a:gd name="connsiteX56" fmla="*/ 9517851 w 12329382"/>
                <a:gd name="connsiteY56" fmla="*/ 300589 h 812606"/>
                <a:gd name="connsiteX57" fmla="*/ 9566057 w 12329382"/>
                <a:gd name="connsiteY57" fmla="*/ 347928 h 812606"/>
                <a:gd name="connsiteX58" fmla="*/ 9570371 w 12329382"/>
                <a:gd name="connsiteY58" fmla="*/ 339305 h 812606"/>
                <a:gd name="connsiteX59" fmla="*/ 9579906 w 12329382"/>
                <a:gd name="connsiteY59" fmla="*/ 356969 h 812606"/>
                <a:gd name="connsiteX60" fmla="*/ 10019736 w 12329382"/>
                <a:gd name="connsiteY60" fmla="*/ 644295 h 812606"/>
                <a:gd name="connsiteX61" fmla="*/ 10442798 w 12329382"/>
                <a:gd name="connsiteY61" fmla="*/ 383862 h 812606"/>
                <a:gd name="connsiteX62" fmla="*/ 10443050 w 12329382"/>
                <a:gd name="connsiteY62" fmla="*/ 383453 h 812606"/>
                <a:gd name="connsiteX63" fmla="*/ 10444542 w 12329382"/>
                <a:gd name="connsiteY63" fmla="*/ 380359 h 812606"/>
                <a:gd name="connsiteX64" fmla="*/ 10502072 w 12329382"/>
                <a:gd name="connsiteY64" fmla="*/ 271318 h 812606"/>
                <a:gd name="connsiteX65" fmla="*/ 10500491 w 12329382"/>
                <a:gd name="connsiteY65" fmla="*/ 286990 h 812606"/>
                <a:gd name="connsiteX66" fmla="*/ 10992243 w 12329382"/>
                <a:gd name="connsiteY66" fmla="*/ 0 h 812606"/>
                <a:gd name="connsiteX67" fmla="*/ 11362670 w 12329382"/>
                <a:gd name="connsiteY67" fmla="*/ 148596 h 812606"/>
                <a:gd name="connsiteX68" fmla="*/ 11410876 w 12329382"/>
                <a:gd name="connsiteY68" fmla="*/ 195935 h 812606"/>
                <a:gd name="connsiteX69" fmla="*/ 11424726 w 12329382"/>
                <a:gd name="connsiteY69" fmla="*/ 204976 h 812606"/>
                <a:gd name="connsiteX70" fmla="*/ 11864555 w 12329382"/>
                <a:gd name="connsiteY70" fmla="*/ 492302 h 812606"/>
                <a:gd name="connsiteX71" fmla="*/ 12329382 w 12329382"/>
                <a:gd name="connsiteY71" fmla="*/ 159808 h 812606"/>
                <a:gd name="connsiteX72" fmla="*/ 12329208 w 12329382"/>
                <a:gd name="connsiteY72" fmla="*/ 177225 h 812606"/>
                <a:gd name="connsiteX73" fmla="*/ 11735542 w 12329382"/>
                <a:gd name="connsiteY73" fmla="*/ 660610 h 812606"/>
                <a:gd name="connsiteX74" fmla="*/ 11365115 w 12329382"/>
                <a:gd name="connsiteY74" fmla="*/ 512014 h 812606"/>
                <a:gd name="connsiteX75" fmla="*/ 11316909 w 12329382"/>
                <a:gd name="connsiteY75" fmla="*/ 464675 h 812606"/>
                <a:gd name="connsiteX76" fmla="*/ 11312594 w 12329382"/>
                <a:gd name="connsiteY76" fmla="*/ 473298 h 812606"/>
                <a:gd name="connsiteX77" fmla="*/ 11303059 w 12329382"/>
                <a:gd name="connsiteY77" fmla="*/ 455634 h 812606"/>
                <a:gd name="connsiteX78" fmla="*/ 10863230 w 12329382"/>
                <a:gd name="connsiteY78" fmla="*/ 168308 h 812606"/>
                <a:gd name="connsiteX79" fmla="*/ 10440168 w 12329382"/>
                <a:gd name="connsiteY79" fmla="*/ 428741 h 812606"/>
                <a:gd name="connsiteX80" fmla="*/ 10439916 w 12329382"/>
                <a:gd name="connsiteY80" fmla="*/ 429150 h 812606"/>
                <a:gd name="connsiteX81" fmla="*/ 10438424 w 12329382"/>
                <a:gd name="connsiteY81" fmla="*/ 432244 h 812606"/>
                <a:gd name="connsiteX82" fmla="*/ 10388584 w 12329382"/>
                <a:gd name="connsiteY82" fmla="*/ 516101 h 812606"/>
                <a:gd name="connsiteX83" fmla="*/ 10382475 w 12329382"/>
                <a:gd name="connsiteY83" fmla="*/ 525613 h 812606"/>
                <a:gd name="connsiteX84" fmla="*/ 9890722 w 12329382"/>
                <a:gd name="connsiteY84" fmla="*/ 812603 h 812606"/>
                <a:gd name="connsiteX85" fmla="*/ 9520295 w 12329382"/>
                <a:gd name="connsiteY85" fmla="*/ 664007 h 812606"/>
                <a:gd name="connsiteX86" fmla="*/ 9472089 w 12329382"/>
                <a:gd name="connsiteY86" fmla="*/ 616668 h 812606"/>
                <a:gd name="connsiteX87" fmla="*/ 9467775 w 12329382"/>
                <a:gd name="connsiteY87" fmla="*/ 625292 h 812606"/>
                <a:gd name="connsiteX88" fmla="*/ 9458240 w 12329382"/>
                <a:gd name="connsiteY88" fmla="*/ 607627 h 812606"/>
                <a:gd name="connsiteX89" fmla="*/ 9018411 w 12329382"/>
                <a:gd name="connsiteY89" fmla="*/ 320302 h 812606"/>
                <a:gd name="connsiteX90" fmla="*/ 8752800 w 12329382"/>
                <a:gd name="connsiteY90" fmla="*/ 411089 h 812606"/>
                <a:gd name="connsiteX91" fmla="*/ 8707593 w 12329382"/>
                <a:gd name="connsiteY91" fmla="*/ 449000 h 812606"/>
                <a:gd name="connsiteX92" fmla="*/ 8702020 w 12329382"/>
                <a:gd name="connsiteY92" fmla="*/ 456073 h 812606"/>
                <a:gd name="connsiteX93" fmla="*/ 8590096 w 12329382"/>
                <a:gd name="connsiteY93" fmla="*/ 553928 h 812606"/>
                <a:gd name="connsiteX94" fmla="*/ 8548816 w 12329382"/>
                <a:gd name="connsiteY94" fmla="*/ 583206 h 812606"/>
                <a:gd name="connsiteX95" fmla="*/ 8275244 w 12329382"/>
                <a:gd name="connsiteY95" fmla="*/ 660611 h 812606"/>
                <a:gd name="connsiteX96" fmla="*/ 7904817 w 12329382"/>
                <a:gd name="connsiteY96" fmla="*/ 512015 h 812606"/>
                <a:gd name="connsiteX97" fmla="*/ 7856610 w 12329382"/>
                <a:gd name="connsiteY97" fmla="*/ 464676 h 812606"/>
                <a:gd name="connsiteX98" fmla="*/ 7852297 w 12329382"/>
                <a:gd name="connsiteY98" fmla="*/ 473299 h 812606"/>
                <a:gd name="connsiteX99" fmla="*/ 7842761 w 12329382"/>
                <a:gd name="connsiteY99" fmla="*/ 455635 h 812606"/>
                <a:gd name="connsiteX100" fmla="*/ 7402931 w 12329382"/>
                <a:gd name="connsiteY100" fmla="*/ 168309 h 812606"/>
                <a:gd name="connsiteX101" fmla="*/ 6979869 w 12329382"/>
                <a:gd name="connsiteY101" fmla="*/ 428742 h 812606"/>
                <a:gd name="connsiteX102" fmla="*/ 6979618 w 12329382"/>
                <a:gd name="connsiteY102" fmla="*/ 429151 h 812606"/>
                <a:gd name="connsiteX103" fmla="*/ 6978126 w 12329382"/>
                <a:gd name="connsiteY103" fmla="*/ 432245 h 812606"/>
                <a:gd name="connsiteX104" fmla="*/ 6922176 w 12329382"/>
                <a:gd name="connsiteY104" fmla="*/ 525614 h 812606"/>
                <a:gd name="connsiteX105" fmla="*/ 6430425 w 12329382"/>
                <a:gd name="connsiteY105" fmla="*/ 812604 h 812606"/>
                <a:gd name="connsiteX106" fmla="*/ 6059997 w 12329382"/>
                <a:gd name="connsiteY106" fmla="*/ 664008 h 812606"/>
                <a:gd name="connsiteX107" fmla="*/ 6011791 w 12329382"/>
                <a:gd name="connsiteY107" fmla="*/ 616669 h 812606"/>
                <a:gd name="connsiteX108" fmla="*/ 5997942 w 12329382"/>
                <a:gd name="connsiteY108" fmla="*/ 607628 h 812606"/>
                <a:gd name="connsiteX109" fmla="*/ 5558112 w 12329382"/>
                <a:gd name="connsiteY109" fmla="*/ 320302 h 812606"/>
                <a:gd name="connsiteX110" fmla="*/ 5292503 w 12329382"/>
                <a:gd name="connsiteY110" fmla="*/ 411089 h 812606"/>
                <a:gd name="connsiteX111" fmla="*/ 5207592 w 12329382"/>
                <a:gd name="connsiteY111" fmla="*/ 488913 h 812606"/>
                <a:gd name="connsiteX112" fmla="*/ 5088518 w 12329382"/>
                <a:gd name="connsiteY112" fmla="*/ 583208 h 812606"/>
                <a:gd name="connsiteX113" fmla="*/ 4814946 w 12329382"/>
                <a:gd name="connsiteY113" fmla="*/ 660613 h 812606"/>
                <a:gd name="connsiteX114" fmla="*/ 4444519 w 12329382"/>
                <a:gd name="connsiteY114" fmla="*/ 512017 h 812606"/>
                <a:gd name="connsiteX115" fmla="*/ 4396312 w 12329382"/>
                <a:gd name="connsiteY115" fmla="*/ 464678 h 812606"/>
                <a:gd name="connsiteX116" fmla="*/ 4391999 w 12329382"/>
                <a:gd name="connsiteY116" fmla="*/ 473301 h 812606"/>
                <a:gd name="connsiteX117" fmla="*/ 4382463 w 12329382"/>
                <a:gd name="connsiteY117" fmla="*/ 455637 h 812606"/>
                <a:gd name="connsiteX118" fmla="*/ 3942634 w 12329382"/>
                <a:gd name="connsiteY118" fmla="*/ 168311 h 812606"/>
                <a:gd name="connsiteX119" fmla="*/ 3519572 w 12329382"/>
                <a:gd name="connsiteY119" fmla="*/ 428744 h 812606"/>
                <a:gd name="connsiteX120" fmla="*/ 3477786 w 12329382"/>
                <a:gd name="connsiteY120" fmla="*/ 500852 h 812606"/>
                <a:gd name="connsiteX121" fmla="*/ 3467989 w 12329382"/>
                <a:gd name="connsiteY121" fmla="*/ 516104 h 812606"/>
                <a:gd name="connsiteX122" fmla="*/ 3461878 w 12329382"/>
                <a:gd name="connsiteY122" fmla="*/ 525616 h 812606"/>
                <a:gd name="connsiteX123" fmla="*/ 2970127 w 12329382"/>
                <a:gd name="connsiteY123" fmla="*/ 812606 h 812606"/>
                <a:gd name="connsiteX124" fmla="*/ 2599700 w 12329382"/>
                <a:gd name="connsiteY124" fmla="*/ 664010 h 812606"/>
                <a:gd name="connsiteX125" fmla="*/ 2551493 w 12329382"/>
                <a:gd name="connsiteY125" fmla="*/ 616671 h 812606"/>
                <a:gd name="connsiteX126" fmla="*/ 2547180 w 12329382"/>
                <a:gd name="connsiteY126" fmla="*/ 625295 h 812606"/>
                <a:gd name="connsiteX127" fmla="*/ 2537644 w 12329382"/>
                <a:gd name="connsiteY127" fmla="*/ 607630 h 812606"/>
                <a:gd name="connsiteX128" fmla="*/ 2097815 w 12329382"/>
                <a:gd name="connsiteY128" fmla="*/ 320304 h 812606"/>
                <a:gd name="connsiteX129" fmla="*/ 1832205 w 12329382"/>
                <a:gd name="connsiteY129" fmla="*/ 411091 h 812606"/>
                <a:gd name="connsiteX130" fmla="*/ 1722223 w 12329382"/>
                <a:gd name="connsiteY130" fmla="*/ 515954 h 812606"/>
                <a:gd name="connsiteX131" fmla="*/ 1628221 w 12329382"/>
                <a:gd name="connsiteY131" fmla="*/ 583210 h 812606"/>
                <a:gd name="connsiteX132" fmla="*/ 1354648 w 12329382"/>
                <a:gd name="connsiteY132" fmla="*/ 660615 h 812606"/>
                <a:gd name="connsiteX133" fmla="*/ 984221 w 12329382"/>
                <a:gd name="connsiteY133" fmla="*/ 512019 h 812606"/>
                <a:gd name="connsiteX134" fmla="*/ 936015 w 12329382"/>
                <a:gd name="connsiteY134" fmla="*/ 464680 h 812606"/>
                <a:gd name="connsiteX135" fmla="*/ 931701 w 12329382"/>
                <a:gd name="connsiteY135" fmla="*/ 473303 h 812606"/>
                <a:gd name="connsiteX136" fmla="*/ 922165 w 12329382"/>
                <a:gd name="connsiteY136" fmla="*/ 455639 h 812606"/>
                <a:gd name="connsiteX137" fmla="*/ 482336 w 12329382"/>
                <a:gd name="connsiteY137" fmla="*/ 168313 h 812606"/>
                <a:gd name="connsiteX138" fmla="*/ 59274 w 12329382"/>
                <a:gd name="connsiteY138" fmla="*/ 428746 h 812606"/>
                <a:gd name="connsiteX139" fmla="*/ 59022 w 12329382"/>
                <a:gd name="connsiteY139" fmla="*/ 429155 h 812606"/>
                <a:gd name="connsiteX140" fmla="*/ 30744 w 12329382"/>
                <a:gd name="connsiteY140" fmla="*/ 480219 h 812606"/>
                <a:gd name="connsiteX141" fmla="*/ -1 w 12329382"/>
                <a:gd name="connsiteY141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73787 w 12329384"/>
                <a:gd name="connsiteY21" fmla="*/ 296505 h 812606"/>
                <a:gd name="connsiteX22" fmla="*/ 3579897 w 12329384"/>
                <a:gd name="connsiteY22" fmla="*/ 286993 h 812606"/>
                <a:gd name="connsiteX23" fmla="*/ 4071649 w 12329384"/>
                <a:gd name="connsiteY23" fmla="*/ 3 h 812606"/>
                <a:gd name="connsiteX24" fmla="*/ 4442076 w 12329384"/>
                <a:gd name="connsiteY24" fmla="*/ 148599 h 812606"/>
                <a:gd name="connsiteX25" fmla="*/ 4490282 w 12329384"/>
                <a:gd name="connsiteY25" fmla="*/ 195938 h 812606"/>
                <a:gd name="connsiteX26" fmla="*/ 4494596 w 12329384"/>
                <a:gd name="connsiteY26" fmla="*/ 187314 h 812606"/>
                <a:gd name="connsiteX27" fmla="*/ 4504132 w 12329384"/>
                <a:gd name="connsiteY27" fmla="*/ 204979 h 812606"/>
                <a:gd name="connsiteX28" fmla="*/ 4943961 w 12329384"/>
                <a:gd name="connsiteY28" fmla="*/ 492304 h 812606"/>
                <a:gd name="connsiteX29" fmla="*/ 5209571 w 12329384"/>
                <a:gd name="connsiteY29" fmla="*/ 401517 h 812606"/>
                <a:gd name="connsiteX30" fmla="*/ 5254775 w 12329384"/>
                <a:gd name="connsiteY30" fmla="*/ 363608 h 812606"/>
                <a:gd name="connsiteX31" fmla="*/ 5372276 w 12329384"/>
                <a:gd name="connsiteY31" fmla="*/ 258677 h 812606"/>
                <a:gd name="connsiteX32" fmla="*/ 5413555 w 12329384"/>
                <a:gd name="connsiteY32" fmla="*/ 229399 h 812606"/>
                <a:gd name="connsiteX33" fmla="*/ 5687128 w 12329384"/>
                <a:gd name="connsiteY33" fmla="*/ 151994 h 812606"/>
                <a:gd name="connsiteX34" fmla="*/ 6057555 w 12329384"/>
                <a:gd name="connsiteY34" fmla="*/ 300590 h 812606"/>
                <a:gd name="connsiteX35" fmla="*/ 6105761 w 12329384"/>
                <a:gd name="connsiteY35" fmla="*/ 347929 h 812606"/>
                <a:gd name="connsiteX36" fmla="*/ 6110075 w 12329384"/>
                <a:gd name="connsiteY36" fmla="*/ 339306 h 812606"/>
                <a:gd name="connsiteX37" fmla="*/ 6119611 w 12329384"/>
                <a:gd name="connsiteY37" fmla="*/ 356970 h 812606"/>
                <a:gd name="connsiteX38" fmla="*/ 6559439 w 12329384"/>
                <a:gd name="connsiteY38" fmla="*/ 644296 h 812606"/>
                <a:gd name="connsiteX39" fmla="*/ 6982502 w 12329384"/>
                <a:gd name="connsiteY39" fmla="*/ 383863 h 812606"/>
                <a:gd name="connsiteX40" fmla="*/ 6982753 w 12329384"/>
                <a:gd name="connsiteY40" fmla="*/ 383454 h 812606"/>
                <a:gd name="connsiteX41" fmla="*/ 6984246 w 12329384"/>
                <a:gd name="connsiteY41" fmla="*/ 380360 h 812606"/>
                <a:gd name="connsiteX42" fmla="*/ 7040195 w 12329384"/>
                <a:gd name="connsiteY42" fmla="*/ 286991 h 812606"/>
                <a:gd name="connsiteX43" fmla="*/ 7531947 w 12329384"/>
                <a:gd name="connsiteY43" fmla="*/ 1 h 812606"/>
                <a:gd name="connsiteX44" fmla="*/ 7902374 w 12329384"/>
                <a:gd name="connsiteY44" fmla="*/ 148597 h 812606"/>
                <a:gd name="connsiteX45" fmla="*/ 7950580 w 12329384"/>
                <a:gd name="connsiteY45" fmla="*/ 195936 h 812606"/>
                <a:gd name="connsiteX46" fmla="*/ 7954894 w 12329384"/>
                <a:gd name="connsiteY46" fmla="*/ 187312 h 812606"/>
                <a:gd name="connsiteX47" fmla="*/ 7964430 w 12329384"/>
                <a:gd name="connsiteY47" fmla="*/ 204977 h 812606"/>
                <a:gd name="connsiteX48" fmla="*/ 8404258 w 12329384"/>
                <a:gd name="connsiteY48" fmla="*/ 492302 h 812606"/>
                <a:gd name="connsiteX49" fmla="*/ 8669869 w 12329384"/>
                <a:gd name="connsiteY49" fmla="*/ 401515 h 812606"/>
                <a:gd name="connsiteX50" fmla="*/ 8715076 w 12329384"/>
                <a:gd name="connsiteY50" fmla="*/ 363604 h 812606"/>
                <a:gd name="connsiteX51" fmla="*/ 8720650 w 12329384"/>
                <a:gd name="connsiteY51" fmla="*/ 356531 h 812606"/>
                <a:gd name="connsiteX52" fmla="*/ 8832573 w 12329384"/>
                <a:gd name="connsiteY52" fmla="*/ 258676 h 812606"/>
                <a:gd name="connsiteX53" fmla="*/ 8873853 w 12329384"/>
                <a:gd name="connsiteY53" fmla="*/ 229399 h 812606"/>
                <a:gd name="connsiteX54" fmla="*/ 9147426 w 12329384"/>
                <a:gd name="connsiteY54" fmla="*/ 151993 h 812606"/>
                <a:gd name="connsiteX55" fmla="*/ 9517853 w 12329384"/>
                <a:gd name="connsiteY55" fmla="*/ 300589 h 812606"/>
                <a:gd name="connsiteX56" fmla="*/ 9566059 w 12329384"/>
                <a:gd name="connsiteY56" fmla="*/ 347928 h 812606"/>
                <a:gd name="connsiteX57" fmla="*/ 9570373 w 12329384"/>
                <a:gd name="connsiteY57" fmla="*/ 339305 h 812606"/>
                <a:gd name="connsiteX58" fmla="*/ 9579908 w 12329384"/>
                <a:gd name="connsiteY58" fmla="*/ 356969 h 812606"/>
                <a:gd name="connsiteX59" fmla="*/ 10019738 w 12329384"/>
                <a:gd name="connsiteY59" fmla="*/ 644295 h 812606"/>
                <a:gd name="connsiteX60" fmla="*/ 10442800 w 12329384"/>
                <a:gd name="connsiteY60" fmla="*/ 383862 h 812606"/>
                <a:gd name="connsiteX61" fmla="*/ 10443052 w 12329384"/>
                <a:gd name="connsiteY61" fmla="*/ 383453 h 812606"/>
                <a:gd name="connsiteX62" fmla="*/ 10444544 w 12329384"/>
                <a:gd name="connsiteY62" fmla="*/ 380359 h 812606"/>
                <a:gd name="connsiteX63" fmla="*/ 10502074 w 12329384"/>
                <a:gd name="connsiteY63" fmla="*/ 271318 h 812606"/>
                <a:gd name="connsiteX64" fmla="*/ 10500493 w 12329384"/>
                <a:gd name="connsiteY64" fmla="*/ 286990 h 812606"/>
                <a:gd name="connsiteX65" fmla="*/ 10992245 w 12329384"/>
                <a:gd name="connsiteY65" fmla="*/ 0 h 812606"/>
                <a:gd name="connsiteX66" fmla="*/ 11362672 w 12329384"/>
                <a:gd name="connsiteY66" fmla="*/ 148596 h 812606"/>
                <a:gd name="connsiteX67" fmla="*/ 11410878 w 12329384"/>
                <a:gd name="connsiteY67" fmla="*/ 195935 h 812606"/>
                <a:gd name="connsiteX68" fmla="*/ 11424728 w 12329384"/>
                <a:gd name="connsiteY68" fmla="*/ 204976 h 812606"/>
                <a:gd name="connsiteX69" fmla="*/ 11864557 w 12329384"/>
                <a:gd name="connsiteY69" fmla="*/ 492302 h 812606"/>
                <a:gd name="connsiteX70" fmla="*/ 12329384 w 12329384"/>
                <a:gd name="connsiteY70" fmla="*/ 159808 h 812606"/>
                <a:gd name="connsiteX71" fmla="*/ 12329210 w 12329384"/>
                <a:gd name="connsiteY71" fmla="*/ 177225 h 812606"/>
                <a:gd name="connsiteX72" fmla="*/ 11735544 w 12329384"/>
                <a:gd name="connsiteY72" fmla="*/ 660610 h 812606"/>
                <a:gd name="connsiteX73" fmla="*/ 11365117 w 12329384"/>
                <a:gd name="connsiteY73" fmla="*/ 512014 h 812606"/>
                <a:gd name="connsiteX74" fmla="*/ 11316911 w 12329384"/>
                <a:gd name="connsiteY74" fmla="*/ 464675 h 812606"/>
                <a:gd name="connsiteX75" fmla="*/ 11312596 w 12329384"/>
                <a:gd name="connsiteY75" fmla="*/ 473298 h 812606"/>
                <a:gd name="connsiteX76" fmla="*/ 11303061 w 12329384"/>
                <a:gd name="connsiteY76" fmla="*/ 455634 h 812606"/>
                <a:gd name="connsiteX77" fmla="*/ 10863232 w 12329384"/>
                <a:gd name="connsiteY77" fmla="*/ 168308 h 812606"/>
                <a:gd name="connsiteX78" fmla="*/ 10440170 w 12329384"/>
                <a:gd name="connsiteY78" fmla="*/ 428741 h 812606"/>
                <a:gd name="connsiteX79" fmla="*/ 10439918 w 12329384"/>
                <a:gd name="connsiteY79" fmla="*/ 429150 h 812606"/>
                <a:gd name="connsiteX80" fmla="*/ 10438426 w 12329384"/>
                <a:gd name="connsiteY80" fmla="*/ 432244 h 812606"/>
                <a:gd name="connsiteX81" fmla="*/ 10388586 w 12329384"/>
                <a:gd name="connsiteY81" fmla="*/ 516101 h 812606"/>
                <a:gd name="connsiteX82" fmla="*/ 10382477 w 12329384"/>
                <a:gd name="connsiteY82" fmla="*/ 525613 h 812606"/>
                <a:gd name="connsiteX83" fmla="*/ 9890724 w 12329384"/>
                <a:gd name="connsiteY83" fmla="*/ 812603 h 812606"/>
                <a:gd name="connsiteX84" fmla="*/ 9520297 w 12329384"/>
                <a:gd name="connsiteY84" fmla="*/ 664007 h 812606"/>
                <a:gd name="connsiteX85" fmla="*/ 9472091 w 12329384"/>
                <a:gd name="connsiteY85" fmla="*/ 616668 h 812606"/>
                <a:gd name="connsiteX86" fmla="*/ 9467777 w 12329384"/>
                <a:gd name="connsiteY86" fmla="*/ 625292 h 812606"/>
                <a:gd name="connsiteX87" fmla="*/ 9458242 w 12329384"/>
                <a:gd name="connsiteY87" fmla="*/ 607627 h 812606"/>
                <a:gd name="connsiteX88" fmla="*/ 9018413 w 12329384"/>
                <a:gd name="connsiteY88" fmla="*/ 320302 h 812606"/>
                <a:gd name="connsiteX89" fmla="*/ 8752802 w 12329384"/>
                <a:gd name="connsiteY89" fmla="*/ 411089 h 812606"/>
                <a:gd name="connsiteX90" fmla="*/ 8707595 w 12329384"/>
                <a:gd name="connsiteY90" fmla="*/ 449000 h 812606"/>
                <a:gd name="connsiteX91" fmla="*/ 8702022 w 12329384"/>
                <a:gd name="connsiteY91" fmla="*/ 456073 h 812606"/>
                <a:gd name="connsiteX92" fmla="*/ 8590098 w 12329384"/>
                <a:gd name="connsiteY92" fmla="*/ 553928 h 812606"/>
                <a:gd name="connsiteX93" fmla="*/ 8548818 w 12329384"/>
                <a:gd name="connsiteY93" fmla="*/ 583206 h 812606"/>
                <a:gd name="connsiteX94" fmla="*/ 8275246 w 12329384"/>
                <a:gd name="connsiteY94" fmla="*/ 660611 h 812606"/>
                <a:gd name="connsiteX95" fmla="*/ 7904819 w 12329384"/>
                <a:gd name="connsiteY95" fmla="*/ 512015 h 812606"/>
                <a:gd name="connsiteX96" fmla="*/ 7856612 w 12329384"/>
                <a:gd name="connsiteY96" fmla="*/ 464676 h 812606"/>
                <a:gd name="connsiteX97" fmla="*/ 7852299 w 12329384"/>
                <a:gd name="connsiteY97" fmla="*/ 473299 h 812606"/>
                <a:gd name="connsiteX98" fmla="*/ 7842763 w 12329384"/>
                <a:gd name="connsiteY98" fmla="*/ 455635 h 812606"/>
                <a:gd name="connsiteX99" fmla="*/ 7402933 w 12329384"/>
                <a:gd name="connsiteY99" fmla="*/ 168309 h 812606"/>
                <a:gd name="connsiteX100" fmla="*/ 6979871 w 12329384"/>
                <a:gd name="connsiteY100" fmla="*/ 428742 h 812606"/>
                <a:gd name="connsiteX101" fmla="*/ 6979620 w 12329384"/>
                <a:gd name="connsiteY101" fmla="*/ 429151 h 812606"/>
                <a:gd name="connsiteX102" fmla="*/ 6978128 w 12329384"/>
                <a:gd name="connsiteY102" fmla="*/ 432245 h 812606"/>
                <a:gd name="connsiteX103" fmla="*/ 6922178 w 12329384"/>
                <a:gd name="connsiteY103" fmla="*/ 525614 h 812606"/>
                <a:gd name="connsiteX104" fmla="*/ 6430427 w 12329384"/>
                <a:gd name="connsiteY104" fmla="*/ 812604 h 812606"/>
                <a:gd name="connsiteX105" fmla="*/ 6059999 w 12329384"/>
                <a:gd name="connsiteY105" fmla="*/ 664008 h 812606"/>
                <a:gd name="connsiteX106" fmla="*/ 6011793 w 12329384"/>
                <a:gd name="connsiteY106" fmla="*/ 616669 h 812606"/>
                <a:gd name="connsiteX107" fmla="*/ 5997944 w 12329384"/>
                <a:gd name="connsiteY107" fmla="*/ 607628 h 812606"/>
                <a:gd name="connsiteX108" fmla="*/ 5558114 w 12329384"/>
                <a:gd name="connsiteY108" fmla="*/ 320302 h 812606"/>
                <a:gd name="connsiteX109" fmla="*/ 5292505 w 12329384"/>
                <a:gd name="connsiteY109" fmla="*/ 411089 h 812606"/>
                <a:gd name="connsiteX110" fmla="*/ 5207594 w 12329384"/>
                <a:gd name="connsiteY110" fmla="*/ 488913 h 812606"/>
                <a:gd name="connsiteX111" fmla="*/ 5088520 w 12329384"/>
                <a:gd name="connsiteY111" fmla="*/ 583208 h 812606"/>
                <a:gd name="connsiteX112" fmla="*/ 4814948 w 12329384"/>
                <a:gd name="connsiteY112" fmla="*/ 660613 h 812606"/>
                <a:gd name="connsiteX113" fmla="*/ 4444521 w 12329384"/>
                <a:gd name="connsiteY113" fmla="*/ 512017 h 812606"/>
                <a:gd name="connsiteX114" fmla="*/ 4396314 w 12329384"/>
                <a:gd name="connsiteY114" fmla="*/ 464678 h 812606"/>
                <a:gd name="connsiteX115" fmla="*/ 4392001 w 12329384"/>
                <a:gd name="connsiteY115" fmla="*/ 473301 h 812606"/>
                <a:gd name="connsiteX116" fmla="*/ 4382465 w 12329384"/>
                <a:gd name="connsiteY116" fmla="*/ 455637 h 812606"/>
                <a:gd name="connsiteX117" fmla="*/ 3942636 w 12329384"/>
                <a:gd name="connsiteY117" fmla="*/ 168311 h 812606"/>
                <a:gd name="connsiteX118" fmla="*/ 3519574 w 12329384"/>
                <a:gd name="connsiteY118" fmla="*/ 428744 h 812606"/>
                <a:gd name="connsiteX119" fmla="*/ 3477788 w 12329384"/>
                <a:gd name="connsiteY119" fmla="*/ 500852 h 812606"/>
                <a:gd name="connsiteX120" fmla="*/ 3467991 w 12329384"/>
                <a:gd name="connsiteY120" fmla="*/ 516104 h 812606"/>
                <a:gd name="connsiteX121" fmla="*/ 3461880 w 12329384"/>
                <a:gd name="connsiteY121" fmla="*/ 525616 h 812606"/>
                <a:gd name="connsiteX122" fmla="*/ 2970129 w 12329384"/>
                <a:gd name="connsiteY122" fmla="*/ 812606 h 812606"/>
                <a:gd name="connsiteX123" fmla="*/ 2599702 w 12329384"/>
                <a:gd name="connsiteY123" fmla="*/ 664010 h 812606"/>
                <a:gd name="connsiteX124" fmla="*/ 2551495 w 12329384"/>
                <a:gd name="connsiteY124" fmla="*/ 616671 h 812606"/>
                <a:gd name="connsiteX125" fmla="*/ 2547182 w 12329384"/>
                <a:gd name="connsiteY125" fmla="*/ 625295 h 812606"/>
                <a:gd name="connsiteX126" fmla="*/ 2537646 w 12329384"/>
                <a:gd name="connsiteY126" fmla="*/ 607630 h 812606"/>
                <a:gd name="connsiteX127" fmla="*/ 2097817 w 12329384"/>
                <a:gd name="connsiteY127" fmla="*/ 320304 h 812606"/>
                <a:gd name="connsiteX128" fmla="*/ 1832207 w 12329384"/>
                <a:gd name="connsiteY128" fmla="*/ 411091 h 812606"/>
                <a:gd name="connsiteX129" fmla="*/ 1722225 w 12329384"/>
                <a:gd name="connsiteY129" fmla="*/ 515954 h 812606"/>
                <a:gd name="connsiteX130" fmla="*/ 1628223 w 12329384"/>
                <a:gd name="connsiteY130" fmla="*/ 583210 h 812606"/>
                <a:gd name="connsiteX131" fmla="*/ 1354650 w 12329384"/>
                <a:gd name="connsiteY131" fmla="*/ 660615 h 812606"/>
                <a:gd name="connsiteX132" fmla="*/ 984223 w 12329384"/>
                <a:gd name="connsiteY132" fmla="*/ 512019 h 812606"/>
                <a:gd name="connsiteX133" fmla="*/ 936017 w 12329384"/>
                <a:gd name="connsiteY133" fmla="*/ 464680 h 812606"/>
                <a:gd name="connsiteX134" fmla="*/ 931703 w 12329384"/>
                <a:gd name="connsiteY134" fmla="*/ 473303 h 812606"/>
                <a:gd name="connsiteX135" fmla="*/ 922167 w 12329384"/>
                <a:gd name="connsiteY135" fmla="*/ 455639 h 812606"/>
                <a:gd name="connsiteX136" fmla="*/ 482338 w 12329384"/>
                <a:gd name="connsiteY136" fmla="*/ 168313 h 812606"/>
                <a:gd name="connsiteX137" fmla="*/ 59276 w 12329384"/>
                <a:gd name="connsiteY137" fmla="*/ 428746 h 812606"/>
                <a:gd name="connsiteX138" fmla="*/ 59024 w 12329384"/>
                <a:gd name="connsiteY138" fmla="*/ 429155 h 812606"/>
                <a:gd name="connsiteX139" fmla="*/ 30746 w 12329384"/>
                <a:gd name="connsiteY139" fmla="*/ 480219 h 812606"/>
                <a:gd name="connsiteX140" fmla="*/ 1 w 12329384"/>
                <a:gd name="connsiteY140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73785 w 12329382"/>
                <a:gd name="connsiteY21" fmla="*/ 296505 h 812606"/>
                <a:gd name="connsiteX22" fmla="*/ 3579895 w 12329382"/>
                <a:gd name="connsiteY22" fmla="*/ 286993 h 812606"/>
                <a:gd name="connsiteX23" fmla="*/ 4071647 w 12329382"/>
                <a:gd name="connsiteY23" fmla="*/ 3 h 812606"/>
                <a:gd name="connsiteX24" fmla="*/ 4442074 w 12329382"/>
                <a:gd name="connsiteY24" fmla="*/ 148599 h 812606"/>
                <a:gd name="connsiteX25" fmla="*/ 4490280 w 12329382"/>
                <a:gd name="connsiteY25" fmla="*/ 195938 h 812606"/>
                <a:gd name="connsiteX26" fmla="*/ 4504130 w 12329382"/>
                <a:gd name="connsiteY26" fmla="*/ 204979 h 812606"/>
                <a:gd name="connsiteX27" fmla="*/ 4943959 w 12329382"/>
                <a:gd name="connsiteY27" fmla="*/ 492304 h 812606"/>
                <a:gd name="connsiteX28" fmla="*/ 5209569 w 12329382"/>
                <a:gd name="connsiteY28" fmla="*/ 401517 h 812606"/>
                <a:gd name="connsiteX29" fmla="*/ 5254773 w 12329382"/>
                <a:gd name="connsiteY29" fmla="*/ 363608 h 812606"/>
                <a:gd name="connsiteX30" fmla="*/ 5372274 w 12329382"/>
                <a:gd name="connsiteY30" fmla="*/ 258677 h 812606"/>
                <a:gd name="connsiteX31" fmla="*/ 5413553 w 12329382"/>
                <a:gd name="connsiteY31" fmla="*/ 229399 h 812606"/>
                <a:gd name="connsiteX32" fmla="*/ 5687126 w 12329382"/>
                <a:gd name="connsiteY32" fmla="*/ 151994 h 812606"/>
                <a:gd name="connsiteX33" fmla="*/ 6057553 w 12329382"/>
                <a:gd name="connsiteY33" fmla="*/ 300590 h 812606"/>
                <a:gd name="connsiteX34" fmla="*/ 6105759 w 12329382"/>
                <a:gd name="connsiteY34" fmla="*/ 347929 h 812606"/>
                <a:gd name="connsiteX35" fmla="*/ 6110073 w 12329382"/>
                <a:gd name="connsiteY35" fmla="*/ 339306 h 812606"/>
                <a:gd name="connsiteX36" fmla="*/ 6119609 w 12329382"/>
                <a:gd name="connsiteY36" fmla="*/ 356970 h 812606"/>
                <a:gd name="connsiteX37" fmla="*/ 6559437 w 12329382"/>
                <a:gd name="connsiteY37" fmla="*/ 644296 h 812606"/>
                <a:gd name="connsiteX38" fmla="*/ 6982500 w 12329382"/>
                <a:gd name="connsiteY38" fmla="*/ 383863 h 812606"/>
                <a:gd name="connsiteX39" fmla="*/ 6982751 w 12329382"/>
                <a:gd name="connsiteY39" fmla="*/ 383454 h 812606"/>
                <a:gd name="connsiteX40" fmla="*/ 6984244 w 12329382"/>
                <a:gd name="connsiteY40" fmla="*/ 380360 h 812606"/>
                <a:gd name="connsiteX41" fmla="*/ 7040193 w 12329382"/>
                <a:gd name="connsiteY41" fmla="*/ 286991 h 812606"/>
                <a:gd name="connsiteX42" fmla="*/ 7531945 w 12329382"/>
                <a:gd name="connsiteY42" fmla="*/ 1 h 812606"/>
                <a:gd name="connsiteX43" fmla="*/ 7902372 w 12329382"/>
                <a:gd name="connsiteY43" fmla="*/ 148597 h 812606"/>
                <a:gd name="connsiteX44" fmla="*/ 7950578 w 12329382"/>
                <a:gd name="connsiteY44" fmla="*/ 195936 h 812606"/>
                <a:gd name="connsiteX45" fmla="*/ 7954892 w 12329382"/>
                <a:gd name="connsiteY45" fmla="*/ 187312 h 812606"/>
                <a:gd name="connsiteX46" fmla="*/ 7964428 w 12329382"/>
                <a:gd name="connsiteY46" fmla="*/ 204977 h 812606"/>
                <a:gd name="connsiteX47" fmla="*/ 8404256 w 12329382"/>
                <a:gd name="connsiteY47" fmla="*/ 492302 h 812606"/>
                <a:gd name="connsiteX48" fmla="*/ 8669867 w 12329382"/>
                <a:gd name="connsiteY48" fmla="*/ 401515 h 812606"/>
                <a:gd name="connsiteX49" fmla="*/ 8715074 w 12329382"/>
                <a:gd name="connsiteY49" fmla="*/ 363604 h 812606"/>
                <a:gd name="connsiteX50" fmla="*/ 8720648 w 12329382"/>
                <a:gd name="connsiteY50" fmla="*/ 356531 h 812606"/>
                <a:gd name="connsiteX51" fmla="*/ 8832571 w 12329382"/>
                <a:gd name="connsiteY51" fmla="*/ 258676 h 812606"/>
                <a:gd name="connsiteX52" fmla="*/ 8873851 w 12329382"/>
                <a:gd name="connsiteY52" fmla="*/ 229399 h 812606"/>
                <a:gd name="connsiteX53" fmla="*/ 9147424 w 12329382"/>
                <a:gd name="connsiteY53" fmla="*/ 151993 h 812606"/>
                <a:gd name="connsiteX54" fmla="*/ 9517851 w 12329382"/>
                <a:gd name="connsiteY54" fmla="*/ 300589 h 812606"/>
                <a:gd name="connsiteX55" fmla="*/ 9566057 w 12329382"/>
                <a:gd name="connsiteY55" fmla="*/ 347928 h 812606"/>
                <a:gd name="connsiteX56" fmla="*/ 9570371 w 12329382"/>
                <a:gd name="connsiteY56" fmla="*/ 339305 h 812606"/>
                <a:gd name="connsiteX57" fmla="*/ 9579906 w 12329382"/>
                <a:gd name="connsiteY57" fmla="*/ 356969 h 812606"/>
                <a:gd name="connsiteX58" fmla="*/ 10019736 w 12329382"/>
                <a:gd name="connsiteY58" fmla="*/ 644295 h 812606"/>
                <a:gd name="connsiteX59" fmla="*/ 10442798 w 12329382"/>
                <a:gd name="connsiteY59" fmla="*/ 383862 h 812606"/>
                <a:gd name="connsiteX60" fmla="*/ 10443050 w 12329382"/>
                <a:gd name="connsiteY60" fmla="*/ 383453 h 812606"/>
                <a:gd name="connsiteX61" fmla="*/ 10444542 w 12329382"/>
                <a:gd name="connsiteY61" fmla="*/ 380359 h 812606"/>
                <a:gd name="connsiteX62" fmla="*/ 10502072 w 12329382"/>
                <a:gd name="connsiteY62" fmla="*/ 271318 h 812606"/>
                <a:gd name="connsiteX63" fmla="*/ 10500491 w 12329382"/>
                <a:gd name="connsiteY63" fmla="*/ 286990 h 812606"/>
                <a:gd name="connsiteX64" fmla="*/ 10992243 w 12329382"/>
                <a:gd name="connsiteY64" fmla="*/ 0 h 812606"/>
                <a:gd name="connsiteX65" fmla="*/ 11362670 w 12329382"/>
                <a:gd name="connsiteY65" fmla="*/ 148596 h 812606"/>
                <a:gd name="connsiteX66" fmla="*/ 11410876 w 12329382"/>
                <a:gd name="connsiteY66" fmla="*/ 195935 h 812606"/>
                <a:gd name="connsiteX67" fmla="*/ 11424726 w 12329382"/>
                <a:gd name="connsiteY67" fmla="*/ 204976 h 812606"/>
                <a:gd name="connsiteX68" fmla="*/ 11864555 w 12329382"/>
                <a:gd name="connsiteY68" fmla="*/ 492302 h 812606"/>
                <a:gd name="connsiteX69" fmla="*/ 12329382 w 12329382"/>
                <a:gd name="connsiteY69" fmla="*/ 159808 h 812606"/>
                <a:gd name="connsiteX70" fmla="*/ 12329208 w 12329382"/>
                <a:gd name="connsiteY70" fmla="*/ 177225 h 812606"/>
                <a:gd name="connsiteX71" fmla="*/ 11735542 w 12329382"/>
                <a:gd name="connsiteY71" fmla="*/ 660610 h 812606"/>
                <a:gd name="connsiteX72" fmla="*/ 11365115 w 12329382"/>
                <a:gd name="connsiteY72" fmla="*/ 512014 h 812606"/>
                <a:gd name="connsiteX73" fmla="*/ 11316909 w 12329382"/>
                <a:gd name="connsiteY73" fmla="*/ 464675 h 812606"/>
                <a:gd name="connsiteX74" fmla="*/ 11312594 w 12329382"/>
                <a:gd name="connsiteY74" fmla="*/ 473298 h 812606"/>
                <a:gd name="connsiteX75" fmla="*/ 11303059 w 12329382"/>
                <a:gd name="connsiteY75" fmla="*/ 455634 h 812606"/>
                <a:gd name="connsiteX76" fmla="*/ 10863230 w 12329382"/>
                <a:gd name="connsiteY76" fmla="*/ 168308 h 812606"/>
                <a:gd name="connsiteX77" fmla="*/ 10440168 w 12329382"/>
                <a:gd name="connsiteY77" fmla="*/ 428741 h 812606"/>
                <a:gd name="connsiteX78" fmla="*/ 10439916 w 12329382"/>
                <a:gd name="connsiteY78" fmla="*/ 429150 h 812606"/>
                <a:gd name="connsiteX79" fmla="*/ 10438424 w 12329382"/>
                <a:gd name="connsiteY79" fmla="*/ 432244 h 812606"/>
                <a:gd name="connsiteX80" fmla="*/ 10388584 w 12329382"/>
                <a:gd name="connsiteY80" fmla="*/ 516101 h 812606"/>
                <a:gd name="connsiteX81" fmla="*/ 10382475 w 12329382"/>
                <a:gd name="connsiteY81" fmla="*/ 525613 h 812606"/>
                <a:gd name="connsiteX82" fmla="*/ 9890722 w 12329382"/>
                <a:gd name="connsiteY82" fmla="*/ 812603 h 812606"/>
                <a:gd name="connsiteX83" fmla="*/ 9520295 w 12329382"/>
                <a:gd name="connsiteY83" fmla="*/ 664007 h 812606"/>
                <a:gd name="connsiteX84" fmla="*/ 9472089 w 12329382"/>
                <a:gd name="connsiteY84" fmla="*/ 616668 h 812606"/>
                <a:gd name="connsiteX85" fmla="*/ 9467775 w 12329382"/>
                <a:gd name="connsiteY85" fmla="*/ 625292 h 812606"/>
                <a:gd name="connsiteX86" fmla="*/ 9458240 w 12329382"/>
                <a:gd name="connsiteY86" fmla="*/ 607627 h 812606"/>
                <a:gd name="connsiteX87" fmla="*/ 9018411 w 12329382"/>
                <a:gd name="connsiteY87" fmla="*/ 320302 h 812606"/>
                <a:gd name="connsiteX88" fmla="*/ 8752800 w 12329382"/>
                <a:gd name="connsiteY88" fmla="*/ 411089 h 812606"/>
                <a:gd name="connsiteX89" fmla="*/ 8707593 w 12329382"/>
                <a:gd name="connsiteY89" fmla="*/ 449000 h 812606"/>
                <a:gd name="connsiteX90" fmla="*/ 8702020 w 12329382"/>
                <a:gd name="connsiteY90" fmla="*/ 456073 h 812606"/>
                <a:gd name="connsiteX91" fmla="*/ 8590096 w 12329382"/>
                <a:gd name="connsiteY91" fmla="*/ 553928 h 812606"/>
                <a:gd name="connsiteX92" fmla="*/ 8548816 w 12329382"/>
                <a:gd name="connsiteY92" fmla="*/ 583206 h 812606"/>
                <a:gd name="connsiteX93" fmla="*/ 8275244 w 12329382"/>
                <a:gd name="connsiteY93" fmla="*/ 660611 h 812606"/>
                <a:gd name="connsiteX94" fmla="*/ 7904817 w 12329382"/>
                <a:gd name="connsiteY94" fmla="*/ 512015 h 812606"/>
                <a:gd name="connsiteX95" fmla="*/ 7856610 w 12329382"/>
                <a:gd name="connsiteY95" fmla="*/ 464676 h 812606"/>
                <a:gd name="connsiteX96" fmla="*/ 7852297 w 12329382"/>
                <a:gd name="connsiteY96" fmla="*/ 473299 h 812606"/>
                <a:gd name="connsiteX97" fmla="*/ 7842761 w 12329382"/>
                <a:gd name="connsiteY97" fmla="*/ 455635 h 812606"/>
                <a:gd name="connsiteX98" fmla="*/ 7402931 w 12329382"/>
                <a:gd name="connsiteY98" fmla="*/ 168309 h 812606"/>
                <a:gd name="connsiteX99" fmla="*/ 6979869 w 12329382"/>
                <a:gd name="connsiteY99" fmla="*/ 428742 h 812606"/>
                <a:gd name="connsiteX100" fmla="*/ 6979618 w 12329382"/>
                <a:gd name="connsiteY100" fmla="*/ 429151 h 812606"/>
                <a:gd name="connsiteX101" fmla="*/ 6978126 w 12329382"/>
                <a:gd name="connsiteY101" fmla="*/ 432245 h 812606"/>
                <a:gd name="connsiteX102" fmla="*/ 6922176 w 12329382"/>
                <a:gd name="connsiteY102" fmla="*/ 525614 h 812606"/>
                <a:gd name="connsiteX103" fmla="*/ 6430425 w 12329382"/>
                <a:gd name="connsiteY103" fmla="*/ 812604 h 812606"/>
                <a:gd name="connsiteX104" fmla="*/ 6059997 w 12329382"/>
                <a:gd name="connsiteY104" fmla="*/ 664008 h 812606"/>
                <a:gd name="connsiteX105" fmla="*/ 6011791 w 12329382"/>
                <a:gd name="connsiteY105" fmla="*/ 616669 h 812606"/>
                <a:gd name="connsiteX106" fmla="*/ 5997942 w 12329382"/>
                <a:gd name="connsiteY106" fmla="*/ 607628 h 812606"/>
                <a:gd name="connsiteX107" fmla="*/ 5558112 w 12329382"/>
                <a:gd name="connsiteY107" fmla="*/ 320302 h 812606"/>
                <a:gd name="connsiteX108" fmla="*/ 5292503 w 12329382"/>
                <a:gd name="connsiteY108" fmla="*/ 411089 h 812606"/>
                <a:gd name="connsiteX109" fmla="*/ 5207592 w 12329382"/>
                <a:gd name="connsiteY109" fmla="*/ 488913 h 812606"/>
                <a:gd name="connsiteX110" fmla="*/ 5088518 w 12329382"/>
                <a:gd name="connsiteY110" fmla="*/ 583208 h 812606"/>
                <a:gd name="connsiteX111" fmla="*/ 4814946 w 12329382"/>
                <a:gd name="connsiteY111" fmla="*/ 660613 h 812606"/>
                <a:gd name="connsiteX112" fmla="*/ 4444519 w 12329382"/>
                <a:gd name="connsiteY112" fmla="*/ 512017 h 812606"/>
                <a:gd name="connsiteX113" fmla="*/ 4396312 w 12329382"/>
                <a:gd name="connsiteY113" fmla="*/ 464678 h 812606"/>
                <a:gd name="connsiteX114" fmla="*/ 4391999 w 12329382"/>
                <a:gd name="connsiteY114" fmla="*/ 473301 h 812606"/>
                <a:gd name="connsiteX115" fmla="*/ 4382463 w 12329382"/>
                <a:gd name="connsiteY115" fmla="*/ 455637 h 812606"/>
                <a:gd name="connsiteX116" fmla="*/ 3942634 w 12329382"/>
                <a:gd name="connsiteY116" fmla="*/ 168311 h 812606"/>
                <a:gd name="connsiteX117" fmla="*/ 3519572 w 12329382"/>
                <a:gd name="connsiteY117" fmla="*/ 428744 h 812606"/>
                <a:gd name="connsiteX118" fmla="*/ 3477786 w 12329382"/>
                <a:gd name="connsiteY118" fmla="*/ 500852 h 812606"/>
                <a:gd name="connsiteX119" fmla="*/ 3467989 w 12329382"/>
                <a:gd name="connsiteY119" fmla="*/ 516104 h 812606"/>
                <a:gd name="connsiteX120" fmla="*/ 3461878 w 12329382"/>
                <a:gd name="connsiteY120" fmla="*/ 525616 h 812606"/>
                <a:gd name="connsiteX121" fmla="*/ 2970127 w 12329382"/>
                <a:gd name="connsiteY121" fmla="*/ 812606 h 812606"/>
                <a:gd name="connsiteX122" fmla="*/ 2599700 w 12329382"/>
                <a:gd name="connsiteY122" fmla="*/ 664010 h 812606"/>
                <a:gd name="connsiteX123" fmla="*/ 2551493 w 12329382"/>
                <a:gd name="connsiteY123" fmla="*/ 616671 h 812606"/>
                <a:gd name="connsiteX124" fmla="*/ 2547180 w 12329382"/>
                <a:gd name="connsiteY124" fmla="*/ 625295 h 812606"/>
                <a:gd name="connsiteX125" fmla="*/ 2537644 w 12329382"/>
                <a:gd name="connsiteY125" fmla="*/ 607630 h 812606"/>
                <a:gd name="connsiteX126" fmla="*/ 2097815 w 12329382"/>
                <a:gd name="connsiteY126" fmla="*/ 320304 h 812606"/>
                <a:gd name="connsiteX127" fmla="*/ 1832205 w 12329382"/>
                <a:gd name="connsiteY127" fmla="*/ 411091 h 812606"/>
                <a:gd name="connsiteX128" fmla="*/ 1722223 w 12329382"/>
                <a:gd name="connsiteY128" fmla="*/ 515954 h 812606"/>
                <a:gd name="connsiteX129" fmla="*/ 1628221 w 12329382"/>
                <a:gd name="connsiteY129" fmla="*/ 583210 h 812606"/>
                <a:gd name="connsiteX130" fmla="*/ 1354648 w 12329382"/>
                <a:gd name="connsiteY130" fmla="*/ 660615 h 812606"/>
                <a:gd name="connsiteX131" fmla="*/ 984221 w 12329382"/>
                <a:gd name="connsiteY131" fmla="*/ 512019 h 812606"/>
                <a:gd name="connsiteX132" fmla="*/ 936015 w 12329382"/>
                <a:gd name="connsiteY132" fmla="*/ 464680 h 812606"/>
                <a:gd name="connsiteX133" fmla="*/ 931701 w 12329382"/>
                <a:gd name="connsiteY133" fmla="*/ 473303 h 812606"/>
                <a:gd name="connsiteX134" fmla="*/ 922165 w 12329382"/>
                <a:gd name="connsiteY134" fmla="*/ 455639 h 812606"/>
                <a:gd name="connsiteX135" fmla="*/ 482336 w 12329382"/>
                <a:gd name="connsiteY135" fmla="*/ 168313 h 812606"/>
                <a:gd name="connsiteX136" fmla="*/ 59274 w 12329382"/>
                <a:gd name="connsiteY136" fmla="*/ 428746 h 812606"/>
                <a:gd name="connsiteX137" fmla="*/ 59022 w 12329382"/>
                <a:gd name="connsiteY137" fmla="*/ 429155 h 812606"/>
                <a:gd name="connsiteX138" fmla="*/ 30744 w 12329382"/>
                <a:gd name="connsiteY138" fmla="*/ 480219 h 812606"/>
                <a:gd name="connsiteX139" fmla="*/ -1 w 12329382"/>
                <a:gd name="connsiteY139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53257 w 12329384"/>
                <a:gd name="connsiteY12" fmla="*/ 229401 h 812606"/>
                <a:gd name="connsiteX13" fmla="*/ 2226830 w 12329384"/>
                <a:gd name="connsiteY13" fmla="*/ 151996 h 812606"/>
                <a:gd name="connsiteX14" fmla="*/ 2597257 w 12329384"/>
                <a:gd name="connsiteY14" fmla="*/ 300592 h 812606"/>
                <a:gd name="connsiteX15" fmla="*/ 2645463 w 12329384"/>
                <a:gd name="connsiteY15" fmla="*/ 347931 h 812606"/>
                <a:gd name="connsiteX16" fmla="*/ 2649777 w 12329384"/>
                <a:gd name="connsiteY16" fmla="*/ 339308 h 812606"/>
                <a:gd name="connsiteX17" fmla="*/ 2659313 w 12329384"/>
                <a:gd name="connsiteY17" fmla="*/ 356972 h 812606"/>
                <a:gd name="connsiteX18" fmla="*/ 3099142 w 12329384"/>
                <a:gd name="connsiteY18" fmla="*/ 644298 h 812606"/>
                <a:gd name="connsiteX19" fmla="*/ 3522204 w 12329384"/>
                <a:gd name="connsiteY19" fmla="*/ 383865 h 812606"/>
                <a:gd name="connsiteX20" fmla="*/ 3573787 w 12329384"/>
                <a:gd name="connsiteY20" fmla="*/ 296505 h 812606"/>
                <a:gd name="connsiteX21" fmla="*/ 3579897 w 12329384"/>
                <a:gd name="connsiteY21" fmla="*/ 286993 h 812606"/>
                <a:gd name="connsiteX22" fmla="*/ 4071649 w 12329384"/>
                <a:gd name="connsiteY22" fmla="*/ 3 h 812606"/>
                <a:gd name="connsiteX23" fmla="*/ 4442076 w 12329384"/>
                <a:gd name="connsiteY23" fmla="*/ 148599 h 812606"/>
                <a:gd name="connsiteX24" fmla="*/ 4490282 w 12329384"/>
                <a:gd name="connsiteY24" fmla="*/ 195938 h 812606"/>
                <a:gd name="connsiteX25" fmla="*/ 4504132 w 12329384"/>
                <a:gd name="connsiteY25" fmla="*/ 204979 h 812606"/>
                <a:gd name="connsiteX26" fmla="*/ 4943961 w 12329384"/>
                <a:gd name="connsiteY26" fmla="*/ 492304 h 812606"/>
                <a:gd name="connsiteX27" fmla="*/ 5209571 w 12329384"/>
                <a:gd name="connsiteY27" fmla="*/ 401517 h 812606"/>
                <a:gd name="connsiteX28" fmla="*/ 5254775 w 12329384"/>
                <a:gd name="connsiteY28" fmla="*/ 363608 h 812606"/>
                <a:gd name="connsiteX29" fmla="*/ 5372276 w 12329384"/>
                <a:gd name="connsiteY29" fmla="*/ 258677 h 812606"/>
                <a:gd name="connsiteX30" fmla="*/ 5413555 w 12329384"/>
                <a:gd name="connsiteY30" fmla="*/ 229399 h 812606"/>
                <a:gd name="connsiteX31" fmla="*/ 5687128 w 12329384"/>
                <a:gd name="connsiteY31" fmla="*/ 151994 h 812606"/>
                <a:gd name="connsiteX32" fmla="*/ 6057555 w 12329384"/>
                <a:gd name="connsiteY32" fmla="*/ 300590 h 812606"/>
                <a:gd name="connsiteX33" fmla="*/ 6105761 w 12329384"/>
                <a:gd name="connsiteY33" fmla="*/ 347929 h 812606"/>
                <a:gd name="connsiteX34" fmla="*/ 6110075 w 12329384"/>
                <a:gd name="connsiteY34" fmla="*/ 339306 h 812606"/>
                <a:gd name="connsiteX35" fmla="*/ 6119611 w 12329384"/>
                <a:gd name="connsiteY35" fmla="*/ 356970 h 812606"/>
                <a:gd name="connsiteX36" fmla="*/ 6559439 w 12329384"/>
                <a:gd name="connsiteY36" fmla="*/ 644296 h 812606"/>
                <a:gd name="connsiteX37" fmla="*/ 6982502 w 12329384"/>
                <a:gd name="connsiteY37" fmla="*/ 383863 h 812606"/>
                <a:gd name="connsiteX38" fmla="*/ 6982753 w 12329384"/>
                <a:gd name="connsiteY38" fmla="*/ 383454 h 812606"/>
                <a:gd name="connsiteX39" fmla="*/ 6984246 w 12329384"/>
                <a:gd name="connsiteY39" fmla="*/ 380360 h 812606"/>
                <a:gd name="connsiteX40" fmla="*/ 7040195 w 12329384"/>
                <a:gd name="connsiteY40" fmla="*/ 286991 h 812606"/>
                <a:gd name="connsiteX41" fmla="*/ 7531947 w 12329384"/>
                <a:gd name="connsiteY41" fmla="*/ 1 h 812606"/>
                <a:gd name="connsiteX42" fmla="*/ 7902374 w 12329384"/>
                <a:gd name="connsiteY42" fmla="*/ 148597 h 812606"/>
                <a:gd name="connsiteX43" fmla="*/ 7950580 w 12329384"/>
                <a:gd name="connsiteY43" fmla="*/ 195936 h 812606"/>
                <a:gd name="connsiteX44" fmla="*/ 7954894 w 12329384"/>
                <a:gd name="connsiteY44" fmla="*/ 187312 h 812606"/>
                <a:gd name="connsiteX45" fmla="*/ 7964430 w 12329384"/>
                <a:gd name="connsiteY45" fmla="*/ 204977 h 812606"/>
                <a:gd name="connsiteX46" fmla="*/ 8404258 w 12329384"/>
                <a:gd name="connsiteY46" fmla="*/ 492302 h 812606"/>
                <a:gd name="connsiteX47" fmla="*/ 8669869 w 12329384"/>
                <a:gd name="connsiteY47" fmla="*/ 401515 h 812606"/>
                <a:gd name="connsiteX48" fmla="*/ 8715076 w 12329384"/>
                <a:gd name="connsiteY48" fmla="*/ 363604 h 812606"/>
                <a:gd name="connsiteX49" fmla="*/ 8720650 w 12329384"/>
                <a:gd name="connsiteY49" fmla="*/ 356531 h 812606"/>
                <a:gd name="connsiteX50" fmla="*/ 8832573 w 12329384"/>
                <a:gd name="connsiteY50" fmla="*/ 258676 h 812606"/>
                <a:gd name="connsiteX51" fmla="*/ 8873853 w 12329384"/>
                <a:gd name="connsiteY51" fmla="*/ 229399 h 812606"/>
                <a:gd name="connsiteX52" fmla="*/ 9147426 w 12329384"/>
                <a:gd name="connsiteY52" fmla="*/ 151993 h 812606"/>
                <a:gd name="connsiteX53" fmla="*/ 9517853 w 12329384"/>
                <a:gd name="connsiteY53" fmla="*/ 300589 h 812606"/>
                <a:gd name="connsiteX54" fmla="*/ 9566059 w 12329384"/>
                <a:gd name="connsiteY54" fmla="*/ 347928 h 812606"/>
                <a:gd name="connsiteX55" fmla="*/ 9570373 w 12329384"/>
                <a:gd name="connsiteY55" fmla="*/ 339305 h 812606"/>
                <a:gd name="connsiteX56" fmla="*/ 9579908 w 12329384"/>
                <a:gd name="connsiteY56" fmla="*/ 356969 h 812606"/>
                <a:gd name="connsiteX57" fmla="*/ 10019738 w 12329384"/>
                <a:gd name="connsiteY57" fmla="*/ 644295 h 812606"/>
                <a:gd name="connsiteX58" fmla="*/ 10442800 w 12329384"/>
                <a:gd name="connsiteY58" fmla="*/ 383862 h 812606"/>
                <a:gd name="connsiteX59" fmla="*/ 10443052 w 12329384"/>
                <a:gd name="connsiteY59" fmla="*/ 383453 h 812606"/>
                <a:gd name="connsiteX60" fmla="*/ 10444544 w 12329384"/>
                <a:gd name="connsiteY60" fmla="*/ 380359 h 812606"/>
                <a:gd name="connsiteX61" fmla="*/ 10502074 w 12329384"/>
                <a:gd name="connsiteY61" fmla="*/ 271318 h 812606"/>
                <a:gd name="connsiteX62" fmla="*/ 10500493 w 12329384"/>
                <a:gd name="connsiteY62" fmla="*/ 286990 h 812606"/>
                <a:gd name="connsiteX63" fmla="*/ 10992245 w 12329384"/>
                <a:gd name="connsiteY63" fmla="*/ 0 h 812606"/>
                <a:gd name="connsiteX64" fmla="*/ 11362672 w 12329384"/>
                <a:gd name="connsiteY64" fmla="*/ 148596 h 812606"/>
                <a:gd name="connsiteX65" fmla="*/ 11410878 w 12329384"/>
                <a:gd name="connsiteY65" fmla="*/ 195935 h 812606"/>
                <a:gd name="connsiteX66" fmla="*/ 11424728 w 12329384"/>
                <a:gd name="connsiteY66" fmla="*/ 204976 h 812606"/>
                <a:gd name="connsiteX67" fmla="*/ 11864557 w 12329384"/>
                <a:gd name="connsiteY67" fmla="*/ 492302 h 812606"/>
                <a:gd name="connsiteX68" fmla="*/ 12329384 w 12329384"/>
                <a:gd name="connsiteY68" fmla="*/ 159808 h 812606"/>
                <a:gd name="connsiteX69" fmla="*/ 12329210 w 12329384"/>
                <a:gd name="connsiteY69" fmla="*/ 177225 h 812606"/>
                <a:gd name="connsiteX70" fmla="*/ 11735544 w 12329384"/>
                <a:gd name="connsiteY70" fmla="*/ 660610 h 812606"/>
                <a:gd name="connsiteX71" fmla="*/ 11365117 w 12329384"/>
                <a:gd name="connsiteY71" fmla="*/ 512014 h 812606"/>
                <a:gd name="connsiteX72" fmla="*/ 11316911 w 12329384"/>
                <a:gd name="connsiteY72" fmla="*/ 464675 h 812606"/>
                <a:gd name="connsiteX73" fmla="*/ 11312596 w 12329384"/>
                <a:gd name="connsiteY73" fmla="*/ 473298 h 812606"/>
                <a:gd name="connsiteX74" fmla="*/ 11303061 w 12329384"/>
                <a:gd name="connsiteY74" fmla="*/ 455634 h 812606"/>
                <a:gd name="connsiteX75" fmla="*/ 10863232 w 12329384"/>
                <a:gd name="connsiteY75" fmla="*/ 168308 h 812606"/>
                <a:gd name="connsiteX76" fmla="*/ 10440170 w 12329384"/>
                <a:gd name="connsiteY76" fmla="*/ 428741 h 812606"/>
                <a:gd name="connsiteX77" fmla="*/ 10439918 w 12329384"/>
                <a:gd name="connsiteY77" fmla="*/ 429150 h 812606"/>
                <a:gd name="connsiteX78" fmla="*/ 10438426 w 12329384"/>
                <a:gd name="connsiteY78" fmla="*/ 432244 h 812606"/>
                <a:gd name="connsiteX79" fmla="*/ 10388586 w 12329384"/>
                <a:gd name="connsiteY79" fmla="*/ 516101 h 812606"/>
                <a:gd name="connsiteX80" fmla="*/ 10382477 w 12329384"/>
                <a:gd name="connsiteY80" fmla="*/ 525613 h 812606"/>
                <a:gd name="connsiteX81" fmla="*/ 9890724 w 12329384"/>
                <a:gd name="connsiteY81" fmla="*/ 812603 h 812606"/>
                <a:gd name="connsiteX82" fmla="*/ 9520297 w 12329384"/>
                <a:gd name="connsiteY82" fmla="*/ 664007 h 812606"/>
                <a:gd name="connsiteX83" fmla="*/ 9472091 w 12329384"/>
                <a:gd name="connsiteY83" fmla="*/ 616668 h 812606"/>
                <a:gd name="connsiteX84" fmla="*/ 9467777 w 12329384"/>
                <a:gd name="connsiteY84" fmla="*/ 625292 h 812606"/>
                <a:gd name="connsiteX85" fmla="*/ 9458242 w 12329384"/>
                <a:gd name="connsiteY85" fmla="*/ 607627 h 812606"/>
                <a:gd name="connsiteX86" fmla="*/ 9018413 w 12329384"/>
                <a:gd name="connsiteY86" fmla="*/ 320302 h 812606"/>
                <a:gd name="connsiteX87" fmla="*/ 8752802 w 12329384"/>
                <a:gd name="connsiteY87" fmla="*/ 411089 h 812606"/>
                <a:gd name="connsiteX88" fmla="*/ 8707595 w 12329384"/>
                <a:gd name="connsiteY88" fmla="*/ 449000 h 812606"/>
                <a:gd name="connsiteX89" fmla="*/ 8702022 w 12329384"/>
                <a:gd name="connsiteY89" fmla="*/ 456073 h 812606"/>
                <a:gd name="connsiteX90" fmla="*/ 8590098 w 12329384"/>
                <a:gd name="connsiteY90" fmla="*/ 553928 h 812606"/>
                <a:gd name="connsiteX91" fmla="*/ 8548818 w 12329384"/>
                <a:gd name="connsiteY91" fmla="*/ 583206 h 812606"/>
                <a:gd name="connsiteX92" fmla="*/ 8275246 w 12329384"/>
                <a:gd name="connsiteY92" fmla="*/ 660611 h 812606"/>
                <a:gd name="connsiteX93" fmla="*/ 7904819 w 12329384"/>
                <a:gd name="connsiteY93" fmla="*/ 512015 h 812606"/>
                <a:gd name="connsiteX94" fmla="*/ 7856612 w 12329384"/>
                <a:gd name="connsiteY94" fmla="*/ 464676 h 812606"/>
                <a:gd name="connsiteX95" fmla="*/ 7852299 w 12329384"/>
                <a:gd name="connsiteY95" fmla="*/ 473299 h 812606"/>
                <a:gd name="connsiteX96" fmla="*/ 7842763 w 12329384"/>
                <a:gd name="connsiteY96" fmla="*/ 455635 h 812606"/>
                <a:gd name="connsiteX97" fmla="*/ 7402933 w 12329384"/>
                <a:gd name="connsiteY97" fmla="*/ 168309 h 812606"/>
                <a:gd name="connsiteX98" fmla="*/ 6979871 w 12329384"/>
                <a:gd name="connsiteY98" fmla="*/ 428742 h 812606"/>
                <a:gd name="connsiteX99" fmla="*/ 6979620 w 12329384"/>
                <a:gd name="connsiteY99" fmla="*/ 429151 h 812606"/>
                <a:gd name="connsiteX100" fmla="*/ 6978128 w 12329384"/>
                <a:gd name="connsiteY100" fmla="*/ 432245 h 812606"/>
                <a:gd name="connsiteX101" fmla="*/ 6922178 w 12329384"/>
                <a:gd name="connsiteY101" fmla="*/ 525614 h 812606"/>
                <a:gd name="connsiteX102" fmla="*/ 6430427 w 12329384"/>
                <a:gd name="connsiteY102" fmla="*/ 812604 h 812606"/>
                <a:gd name="connsiteX103" fmla="*/ 6059999 w 12329384"/>
                <a:gd name="connsiteY103" fmla="*/ 664008 h 812606"/>
                <a:gd name="connsiteX104" fmla="*/ 6011793 w 12329384"/>
                <a:gd name="connsiteY104" fmla="*/ 616669 h 812606"/>
                <a:gd name="connsiteX105" fmla="*/ 5997944 w 12329384"/>
                <a:gd name="connsiteY105" fmla="*/ 607628 h 812606"/>
                <a:gd name="connsiteX106" fmla="*/ 5558114 w 12329384"/>
                <a:gd name="connsiteY106" fmla="*/ 320302 h 812606"/>
                <a:gd name="connsiteX107" fmla="*/ 5292505 w 12329384"/>
                <a:gd name="connsiteY107" fmla="*/ 411089 h 812606"/>
                <a:gd name="connsiteX108" fmla="*/ 5207594 w 12329384"/>
                <a:gd name="connsiteY108" fmla="*/ 488913 h 812606"/>
                <a:gd name="connsiteX109" fmla="*/ 5088520 w 12329384"/>
                <a:gd name="connsiteY109" fmla="*/ 583208 h 812606"/>
                <a:gd name="connsiteX110" fmla="*/ 4814948 w 12329384"/>
                <a:gd name="connsiteY110" fmla="*/ 660613 h 812606"/>
                <a:gd name="connsiteX111" fmla="*/ 4444521 w 12329384"/>
                <a:gd name="connsiteY111" fmla="*/ 512017 h 812606"/>
                <a:gd name="connsiteX112" fmla="*/ 4396314 w 12329384"/>
                <a:gd name="connsiteY112" fmla="*/ 464678 h 812606"/>
                <a:gd name="connsiteX113" fmla="*/ 4392001 w 12329384"/>
                <a:gd name="connsiteY113" fmla="*/ 473301 h 812606"/>
                <a:gd name="connsiteX114" fmla="*/ 4382465 w 12329384"/>
                <a:gd name="connsiteY114" fmla="*/ 455637 h 812606"/>
                <a:gd name="connsiteX115" fmla="*/ 3942636 w 12329384"/>
                <a:gd name="connsiteY115" fmla="*/ 168311 h 812606"/>
                <a:gd name="connsiteX116" fmla="*/ 3519574 w 12329384"/>
                <a:gd name="connsiteY116" fmla="*/ 428744 h 812606"/>
                <a:gd name="connsiteX117" fmla="*/ 3477788 w 12329384"/>
                <a:gd name="connsiteY117" fmla="*/ 500852 h 812606"/>
                <a:gd name="connsiteX118" fmla="*/ 3467991 w 12329384"/>
                <a:gd name="connsiteY118" fmla="*/ 516104 h 812606"/>
                <a:gd name="connsiteX119" fmla="*/ 3461880 w 12329384"/>
                <a:gd name="connsiteY119" fmla="*/ 525616 h 812606"/>
                <a:gd name="connsiteX120" fmla="*/ 2970129 w 12329384"/>
                <a:gd name="connsiteY120" fmla="*/ 812606 h 812606"/>
                <a:gd name="connsiteX121" fmla="*/ 2599702 w 12329384"/>
                <a:gd name="connsiteY121" fmla="*/ 664010 h 812606"/>
                <a:gd name="connsiteX122" fmla="*/ 2551495 w 12329384"/>
                <a:gd name="connsiteY122" fmla="*/ 616671 h 812606"/>
                <a:gd name="connsiteX123" fmla="*/ 2547182 w 12329384"/>
                <a:gd name="connsiteY123" fmla="*/ 625295 h 812606"/>
                <a:gd name="connsiteX124" fmla="*/ 2537646 w 12329384"/>
                <a:gd name="connsiteY124" fmla="*/ 607630 h 812606"/>
                <a:gd name="connsiteX125" fmla="*/ 2097817 w 12329384"/>
                <a:gd name="connsiteY125" fmla="*/ 320304 h 812606"/>
                <a:gd name="connsiteX126" fmla="*/ 1832207 w 12329384"/>
                <a:gd name="connsiteY126" fmla="*/ 411091 h 812606"/>
                <a:gd name="connsiteX127" fmla="*/ 1722225 w 12329384"/>
                <a:gd name="connsiteY127" fmla="*/ 515954 h 812606"/>
                <a:gd name="connsiteX128" fmla="*/ 1628223 w 12329384"/>
                <a:gd name="connsiteY128" fmla="*/ 583210 h 812606"/>
                <a:gd name="connsiteX129" fmla="*/ 1354650 w 12329384"/>
                <a:gd name="connsiteY129" fmla="*/ 660615 h 812606"/>
                <a:gd name="connsiteX130" fmla="*/ 984223 w 12329384"/>
                <a:gd name="connsiteY130" fmla="*/ 512019 h 812606"/>
                <a:gd name="connsiteX131" fmla="*/ 936017 w 12329384"/>
                <a:gd name="connsiteY131" fmla="*/ 464680 h 812606"/>
                <a:gd name="connsiteX132" fmla="*/ 931703 w 12329384"/>
                <a:gd name="connsiteY132" fmla="*/ 473303 h 812606"/>
                <a:gd name="connsiteX133" fmla="*/ 922167 w 12329384"/>
                <a:gd name="connsiteY133" fmla="*/ 455639 h 812606"/>
                <a:gd name="connsiteX134" fmla="*/ 482338 w 12329384"/>
                <a:gd name="connsiteY134" fmla="*/ 168313 h 812606"/>
                <a:gd name="connsiteX135" fmla="*/ 59276 w 12329384"/>
                <a:gd name="connsiteY135" fmla="*/ 428746 h 812606"/>
                <a:gd name="connsiteX136" fmla="*/ 59024 w 12329384"/>
                <a:gd name="connsiteY136" fmla="*/ 429155 h 812606"/>
                <a:gd name="connsiteX137" fmla="*/ 30746 w 12329384"/>
                <a:gd name="connsiteY137" fmla="*/ 480219 h 812606"/>
                <a:gd name="connsiteX138" fmla="*/ 1 w 12329384"/>
                <a:gd name="connsiteY138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49775 w 12329382"/>
                <a:gd name="connsiteY15" fmla="*/ 339308 h 812606"/>
                <a:gd name="connsiteX16" fmla="*/ 2659311 w 12329382"/>
                <a:gd name="connsiteY16" fmla="*/ 356972 h 812606"/>
                <a:gd name="connsiteX17" fmla="*/ 3099140 w 12329382"/>
                <a:gd name="connsiteY17" fmla="*/ 644298 h 812606"/>
                <a:gd name="connsiteX18" fmla="*/ 3522202 w 12329382"/>
                <a:gd name="connsiteY18" fmla="*/ 383865 h 812606"/>
                <a:gd name="connsiteX19" fmla="*/ 3573785 w 12329382"/>
                <a:gd name="connsiteY19" fmla="*/ 296505 h 812606"/>
                <a:gd name="connsiteX20" fmla="*/ 3579895 w 12329382"/>
                <a:gd name="connsiteY20" fmla="*/ 286993 h 812606"/>
                <a:gd name="connsiteX21" fmla="*/ 4071647 w 12329382"/>
                <a:gd name="connsiteY21" fmla="*/ 3 h 812606"/>
                <a:gd name="connsiteX22" fmla="*/ 4442074 w 12329382"/>
                <a:gd name="connsiteY22" fmla="*/ 148599 h 812606"/>
                <a:gd name="connsiteX23" fmla="*/ 4490280 w 12329382"/>
                <a:gd name="connsiteY23" fmla="*/ 195938 h 812606"/>
                <a:gd name="connsiteX24" fmla="*/ 4504130 w 12329382"/>
                <a:gd name="connsiteY24" fmla="*/ 204979 h 812606"/>
                <a:gd name="connsiteX25" fmla="*/ 4943959 w 12329382"/>
                <a:gd name="connsiteY25" fmla="*/ 492304 h 812606"/>
                <a:gd name="connsiteX26" fmla="*/ 5209569 w 12329382"/>
                <a:gd name="connsiteY26" fmla="*/ 401517 h 812606"/>
                <a:gd name="connsiteX27" fmla="*/ 5254773 w 12329382"/>
                <a:gd name="connsiteY27" fmla="*/ 363608 h 812606"/>
                <a:gd name="connsiteX28" fmla="*/ 5372274 w 12329382"/>
                <a:gd name="connsiteY28" fmla="*/ 258677 h 812606"/>
                <a:gd name="connsiteX29" fmla="*/ 5413553 w 12329382"/>
                <a:gd name="connsiteY29" fmla="*/ 229399 h 812606"/>
                <a:gd name="connsiteX30" fmla="*/ 5687126 w 12329382"/>
                <a:gd name="connsiteY30" fmla="*/ 151994 h 812606"/>
                <a:gd name="connsiteX31" fmla="*/ 6057553 w 12329382"/>
                <a:gd name="connsiteY31" fmla="*/ 300590 h 812606"/>
                <a:gd name="connsiteX32" fmla="*/ 6105759 w 12329382"/>
                <a:gd name="connsiteY32" fmla="*/ 347929 h 812606"/>
                <a:gd name="connsiteX33" fmla="*/ 6110073 w 12329382"/>
                <a:gd name="connsiteY33" fmla="*/ 339306 h 812606"/>
                <a:gd name="connsiteX34" fmla="*/ 6119609 w 12329382"/>
                <a:gd name="connsiteY34" fmla="*/ 356970 h 812606"/>
                <a:gd name="connsiteX35" fmla="*/ 6559437 w 12329382"/>
                <a:gd name="connsiteY35" fmla="*/ 644296 h 812606"/>
                <a:gd name="connsiteX36" fmla="*/ 6982500 w 12329382"/>
                <a:gd name="connsiteY36" fmla="*/ 383863 h 812606"/>
                <a:gd name="connsiteX37" fmla="*/ 6982751 w 12329382"/>
                <a:gd name="connsiteY37" fmla="*/ 383454 h 812606"/>
                <a:gd name="connsiteX38" fmla="*/ 6984244 w 12329382"/>
                <a:gd name="connsiteY38" fmla="*/ 380360 h 812606"/>
                <a:gd name="connsiteX39" fmla="*/ 7040193 w 12329382"/>
                <a:gd name="connsiteY39" fmla="*/ 286991 h 812606"/>
                <a:gd name="connsiteX40" fmla="*/ 7531945 w 12329382"/>
                <a:gd name="connsiteY40" fmla="*/ 1 h 812606"/>
                <a:gd name="connsiteX41" fmla="*/ 7902372 w 12329382"/>
                <a:gd name="connsiteY41" fmla="*/ 148597 h 812606"/>
                <a:gd name="connsiteX42" fmla="*/ 7950578 w 12329382"/>
                <a:gd name="connsiteY42" fmla="*/ 195936 h 812606"/>
                <a:gd name="connsiteX43" fmla="*/ 7954892 w 12329382"/>
                <a:gd name="connsiteY43" fmla="*/ 187312 h 812606"/>
                <a:gd name="connsiteX44" fmla="*/ 7964428 w 12329382"/>
                <a:gd name="connsiteY44" fmla="*/ 204977 h 812606"/>
                <a:gd name="connsiteX45" fmla="*/ 8404256 w 12329382"/>
                <a:gd name="connsiteY45" fmla="*/ 492302 h 812606"/>
                <a:gd name="connsiteX46" fmla="*/ 8669867 w 12329382"/>
                <a:gd name="connsiteY46" fmla="*/ 401515 h 812606"/>
                <a:gd name="connsiteX47" fmla="*/ 8715074 w 12329382"/>
                <a:gd name="connsiteY47" fmla="*/ 363604 h 812606"/>
                <a:gd name="connsiteX48" fmla="*/ 8720648 w 12329382"/>
                <a:gd name="connsiteY48" fmla="*/ 356531 h 812606"/>
                <a:gd name="connsiteX49" fmla="*/ 8832571 w 12329382"/>
                <a:gd name="connsiteY49" fmla="*/ 258676 h 812606"/>
                <a:gd name="connsiteX50" fmla="*/ 8873851 w 12329382"/>
                <a:gd name="connsiteY50" fmla="*/ 229399 h 812606"/>
                <a:gd name="connsiteX51" fmla="*/ 9147424 w 12329382"/>
                <a:gd name="connsiteY51" fmla="*/ 151993 h 812606"/>
                <a:gd name="connsiteX52" fmla="*/ 9517851 w 12329382"/>
                <a:gd name="connsiteY52" fmla="*/ 300589 h 812606"/>
                <a:gd name="connsiteX53" fmla="*/ 9566057 w 12329382"/>
                <a:gd name="connsiteY53" fmla="*/ 347928 h 812606"/>
                <a:gd name="connsiteX54" fmla="*/ 9570371 w 12329382"/>
                <a:gd name="connsiteY54" fmla="*/ 339305 h 812606"/>
                <a:gd name="connsiteX55" fmla="*/ 9579906 w 12329382"/>
                <a:gd name="connsiteY55" fmla="*/ 356969 h 812606"/>
                <a:gd name="connsiteX56" fmla="*/ 10019736 w 12329382"/>
                <a:gd name="connsiteY56" fmla="*/ 644295 h 812606"/>
                <a:gd name="connsiteX57" fmla="*/ 10442798 w 12329382"/>
                <a:gd name="connsiteY57" fmla="*/ 383862 h 812606"/>
                <a:gd name="connsiteX58" fmla="*/ 10443050 w 12329382"/>
                <a:gd name="connsiteY58" fmla="*/ 383453 h 812606"/>
                <a:gd name="connsiteX59" fmla="*/ 10444542 w 12329382"/>
                <a:gd name="connsiteY59" fmla="*/ 380359 h 812606"/>
                <a:gd name="connsiteX60" fmla="*/ 10502072 w 12329382"/>
                <a:gd name="connsiteY60" fmla="*/ 271318 h 812606"/>
                <a:gd name="connsiteX61" fmla="*/ 10500491 w 12329382"/>
                <a:gd name="connsiteY61" fmla="*/ 286990 h 812606"/>
                <a:gd name="connsiteX62" fmla="*/ 10992243 w 12329382"/>
                <a:gd name="connsiteY62" fmla="*/ 0 h 812606"/>
                <a:gd name="connsiteX63" fmla="*/ 11362670 w 12329382"/>
                <a:gd name="connsiteY63" fmla="*/ 148596 h 812606"/>
                <a:gd name="connsiteX64" fmla="*/ 11410876 w 12329382"/>
                <a:gd name="connsiteY64" fmla="*/ 195935 h 812606"/>
                <a:gd name="connsiteX65" fmla="*/ 11424726 w 12329382"/>
                <a:gd name="connsiteY65" fmla="*/ 204976 h 812606"/>
                <a:gd name="connsiteX66" fmla="*/ 11864555 w 12329382"/>
                <a:gd name="connsiteY66" fmla="*/ 492302 h 812606"/>
                <a:gd name="connsiteX67" fmla="*/ 12329382 w 12329382"/>
                <a:gd name="connsiteY67" fmla="*/ 159808 h 812606"/>
                <a:gd name="connsiteX68" fmla="*/ 12329208 w 12329382"/>
                <a:gd name="connsiteY68" fmla="*/ 177225 h 812606"/>
                <a:gd name="connsiteX69" fmla="*/ 11735542 w 12329382"/>
                <a:gd name="connsiteY69" fmla="*/ 660610 h 812606"/>
                <a:gd name="connsiteX70" fmla="*/ 11365115 w 12329382"/>
                <a:gd name="connsiteY70" fmla="*/ 512014 h 812606"/>
                <a:gd name="connsiteX71" fmla="*/ 11316909 w 12329382"/>
                <a:gd name="connsiteY71" fmla="*/ 464675 h 812606"/>
                <a:gd name="connsiteX72" fmla="*/ 11312594 w 12329382"/>
                <a:gd name="connsiteY72" fmla="*/ 473298 h 812606"/>
                <a:gd name="connsiteX73" fmla="*/ 11303059 w 12329382"/>
                <a:gd name="connsiteY73" fmla="*/ 455634 h 812606"/>
                <a:gd name="connsiteX74" fmla="*/ 10863230 w 12329382"/>
                <a:gd name="connsiteY74" fmla="*/ 168308 h 812606"/>
                <a:gd name="connsiteX75" fmla="*/ 10440168 w 12329382"/>
                <a:gd name="connsiteY75" fmla="*/ 428741 h 812606"/>
                <a:gd name="connsiteX76" fmla="*/ 10439916 w 12329382"/>
                <a:gd name="connsiteY76" fmla="*/ 429150 h 812606"/>
                <a:gd name="connsiteX77" fmla="*/ 10438424 w 12329382"/>
                <a:gd name="connsiteY77" fmla="*/ 432244 h 812606"/>
                <a:gd name="connsiteX78" fmla="*/ 10388584 w 12329382"/>
                <a:gd name="connsiteY78" fmla="*/ 516101 h 812606"/>
                <a:gd name="connsiteX79" fmla="*/ 10382475 w 12329382"/>
                <a:gd name="connsiteY79" fmla="*/ 525613 h 812606"/>
                <a:gd name="connsiteX80" fmla="*/ 9890722 w 12329382"/>
                <a:gd name="connsiteY80" fmla="*/ 812603 h 812606"/>
                <a:gd name="connsiteX81" fmla="*/ 9520295 w 12329382"/>
                <a:gd name="connsiteY81" fmla="*/ 664007 h 812606"/>
                <a:gd name="connsiteX82" fmla="*/ 9472089 w 12329382"/>
                <a:gd name="connsiteY82" fmla="*/ 616668 h 812606"/>
                <a:gd name="connsiteX83" fmla="*/ 9467775 w 12329382"/>
                <a:gd name="connsiteY83" fmla="*/ 625292 h 812606"/>
                <a:gd name="connsiteX84" fmla="*/ 9458240 w 12329382"/>
                <a:gd name="connsiteY84" fmla="*/ 607627 h 812606"/>
                <a:gd name="connsiteX85" fmla="*/ 9018411 w 12329382"/>
                <a:gd name="connsiteY85" fmla="*/ 320302 h 812606"/>
                <a:gd name="connsiteX86" fmla="*/ 8752800 w 12329382"/>
                <a:gd name="connsiteY86" fmla="*/ 411089 h 812606"/>
                <a:gd name="connsiteX87" fmla="*/ 8707593 w 12329382"/>
                <a:gd name="connsiteY87" fmla="*/ 449000 h 812606"/>
                <a:gd name="connsiteX88" fmla="*/ 8702020 w 12329382"/>
                <a:gd name="connsiteY88" fmla="*/ 456073 h 812606"/>
                <a:gd name="connsiteX89" fmla="*/ 8590096 w 12329382"/>
                <a:gd name="connsiteY89" fmla="*/ 553928 h 812606"/>
                <a:gd name="connsiteX90" fmla="*/ 8548816 w 12329382"/>
                <a:gd name="connsiteY90" fmla="*/ 583206 h 812606"/>
                <a:gd name="connsiteX91" fmla="*/ 8275244 w 12329382"/>
                <a:gd name="connsiteY91" fmla="*/ 660611 h 812606"/>
                <a:gd name="connsiteX92" fmla="*/ 7904817 w 12329382"/>
                <a:gd name="connsiteY92" fmla="*/ 512015 h 812606"/>
                <a:gd name="connsiteX93" fmla="*/ 7856610 w 12329382"/>
                <a:gd name="connsiteY93" fmla="*/ 464676 h 812606"/>
                <a:gd name="connsiteX94" fmla="*/ 7852297 w 12329382"/>
                <a:gd name="connsiteY94" fmla="*/ 473299 h 812606"/>
                <a:gd name="connsiteX95" fmla="*/ 7842761 w 12329382"/>
                <a:gd name="connsiteY95" fmla="*/ 455635 h 812606"/>
                <a:gd name="connsiteX96" fmla="*/ 7402931 w 12329382"/>
                <a:gd name="connsiteY96" fmla="*/ 168309 h 812606"/>
                <a:gd name="connsiteX97" fmla="*/ 6979869 w 12329382"/>
                <a:gd name="connsiteY97" fmla="*/ 428742 h 812606"/>
                <a:gd name="connsiteX98" fmla="*/ 6979618 w 12329382"/>
                <a:gd name="connsiteY98" fmla="*/ 429151 h 812606"/>
                <a:gd name="connsiteX99" fmla="*/ 6978126 w 12329382"/>
                <a:gd name="connsiteY99" fmla="*/ 432245 h 812606"/>
                <a:gd name="connsiteX100" fmla="*/ 6922176 w 12329382"/>
                <a:gd name="connsiteY100" fmla="*/ 525614 h 812606"/>
                <a:gd name="connsiteX101" fmla="*/ 6430425 w 12329382"/>
                <a:gd name="connsiteY101" fmla="*/ 812604 h 812606"/>
                <a:gd name="connsiteX102" fmla="*/ 6059997 w 12329382"/>
                <a:gd name="connsiteY102" fmla="*/ 664008 h 812606"/>
                <a:gd name="connsiteX103" fmla="*/ 6011791 w 12329382"/>
                <a:gd name="connsiteY103" fmla="*/ 616669 h 812606"/>
                <a:gd name="connsiteX104" fmla="*/ 5997942 w 12329382"/>
                <a:gd name="connsiteY104" fmla="*/ 607628 h 812606"/>
                <a:gd name="connsiteX105" fmla="*/ 5558112 w 12329382"/>
                <a:gd name="connsiteY105" fmla="*/ 320302 h 812606"/>
                <a:gd name="connsiteX106" fmla="*/ 5292503 w 12329382"/>
                <a:gd name="connsiteY106" fmla="*/ 411089 h 812606"/>
                <a:gd name="connsiteX107" fmla="*/ 5207592 w 12329382"/>
                <a:gd name="connsiteY107" fmla="*/ 488913 h 812606"/>
                <a:gd name="connsiteX108" fmla="*/ 5088518 w 12329382"/>
                <a:gd name="connsiteY108" fmla="*/ 583208 h 812606"/>
                <a:gd name="connsiteX109" fmla="*/ 4814946 w 12329382"/>
                <a:gd name="connsiteY109" fmla="*/ 660613 h 812606"/>
                <a:gd name="connsiteX110" fmla="*/ 4444519 w 12329382"/>
                <a:gd name="connsiteY110" fmla="*/ 512017 h 812606"/>
                <a:gd name="connsiteX111" fmla="*/ 4396312 w 12329382"/>
                <a:gd name="connsiteY111" fmla="*/ 464678 h 812606"/>
                <a:gd name="connsiteX112" fmla="*/ 4391999 w 12329382"/>
                <a:gd name="connsiteY112" fmla="*/ 473301 h 812606"/>
                <a:gd name="connsiteX113" fmla="*/ 4382463 w 12329382"/>
                <a:gd name="connsiteY113" fmla="*/ 455637 h 812606"/>
                <a:gd name="connsiteX114" fmla="*/ 3942634 w 12329382"/>
                <a:gd name="connsiteY114" fmla="*/ 168311 h 812606"/>
                <a:gd name="connsiteX115" fmla="*/ 3519572 w 12329382"/>
                <a:gd name="connsiteY115" fmla="*/ 428744 h 812606"/>
                <a:gd name="connsiteX116" fmla="*/ 3477786 w 12329382"/>
                <a:gd name="connsiteY116" fmla="*/ 500852 h 812606"/>
                <a:gd name="connsiteX117" fmla="*/ 3467989 w 12329382"/>
                <a:gd name="connsiteY117" fmla="*/ 516104 h 812606"/>
                <a:gd name="connsiteX118" fmla="*/ 3461878 w 12329382"/>
                <a:gd name="connsiteY118" fmla="*/ 525616 h 812606"/>
                <a:gd name="connsiteX119" fmla="*/ 2970127 w 12329382"/>
                <a:gd name="connsiteY119" fmla="*/ 812606 h 812606"/>
                <a:gd name="connsiteX120" fmla="*/ 2599700 w 12329382"/>
                <a:gd name="connsiteY120" fmla="*/ 664010 h 812606"/>
                <a:gd name="connsiteX121" fmla="*/ 2551493 w 12329382"/>
                <a:gd name="connsiteY121" fmla="*/ 616671 h 812606"/>
                <a:gd name="connsiteX122" fmla="*/ 2547180 w 12329382"/>
                <a:gd name="connsiteY122" fmla="*/ 625295 h 812606"/>
                <a:gd name="connsiteX123" fmla="*/ 2537644 w 12329382"/>
                <a:gd name="connsiteY123" fmla="*/ 607630 h 812606"/>
                <a:gd name="connsiteX124" fmla="*/ 2097815 w 12329382"/>
                <a:gd name="connsiteY124" fmla="*/ 320304 h 812606"/>
                <a:gd name="connsiteX125" fmla="*/ 1832205 w 12329382"/>
                <a:gd name="connsiteY125" fmla="*/ 411091 h 812606"/>
                <a:gd name="connsiteX126" fmla="*/ 1722223 w 12329382"/>
                <a:gd name="connsiteY126" fmla="*/ 515954 h 812606"/>
                <a:gd name="connsiteX127" fmla="*/ 1628221 w 12329382"/>
                <a:gd name="connsiteY127" fmla="*/ 583210 h 812606"/>
                <a:gd name="connsiteX128" fmla="*/ 1354648 w 12329382"/>
                <a:gd name="connsiteY128" fmla="*/ 660615 h 812606"/>
                <a:gd name="connsiteX129" fmla="*/ 984221 w 12329382"/>
                <a:gd name="connsiteY129" fmla="*/ 512019 h 812606"/>
                <a:gd name="connsiteX130" fmla="*/ 936015 w 12329382"/>
                <a:gd name="connsiteY130" fmla="*/ 464680 h 812606"/>
                <a:gd name="connsiteX131" fmla="*/ 931701 w 12329382"/>
                <a:gd name="connsiteY131" fmla="*/ 473303 h 812606"/>
                <a:gd name="connsiteX132" fmla="*/ 922165 w 12329382"/>
                <a:gd name="connsiteY132" fmla="*/ 455639 h 812606"/>
                <a:gd name="connsiteX133" fmla="*/ 482336 w 12329382"/>
                <a:gd name="connsiteY133" fmla="*/ 168313 h 812606"/>
                <a:gd name="connsiteX134" fmla="*/ 59274 w 12329382"/>
                <a:gd name="connsiteY134" fmla="*/ 428746 h 812606"/>
                <a:gd name="connsiteX135" fmla="*/ 59022 w 12329382"/>
                <a:gd name="connsiteY135" fmla="*/ 429155 h 812606"/>
                <a:gd name="connsiteX136" fmla="*/ 30744 w 12329382"/>
                <a:gd name="connsiteY136" fmla="*/ 480219 h 812606"/>
                <a:gd name="connsiteX137" fmla="*/ -1 w 12329382"/>
                <a:gd name="connsiteY137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49777 w 12329384"/>
                <a:gd name="connsiteY15" fmla="*/ 339308 h 812606"/>
                <a:gd name="connsiteX16" fmla="*/ 2659313 w 12329384"/>
                <a:gd name="connsiteY16" fmla="*/ 356972 h 812606"/>
                <a:gd name="connsiteX17" fmla="*/ 3099142 w 12329384"/>
                <a:gd name="connsiteY17" fmla="*/ 644298 h 812606"/>
                <a:gd name="connsiteX18" fmla="*/ 3522204 w 12329384"/>
                <a:gd name="connsiteY18" fmla="*/ 383865 h 812606"/>
                <a:gd name="connsiteX19" fmla="*/ 3573787 w 12329384"/>
                <a:gd name="connsiteY19" fmla="*/ 296505 h 812606"/>
                <a:gd name="connsiteX20" fmla="*/ 3579897 w 12329384"/>
                <a:gd name="connsiteY20" fmla="*/ 286993 h 812606"/>
                <a:gd name="connsiteX21" fmla="*/ 4071649 w 12329384"/>
                <a:gd name="connsiteY21" fmla="*/ 3 h 812606"/>
                <a:gd name="connsiteX22" fmla="*/ 4442076 w 12329384"/>
                <a:gd name="connsiteY22" fmla="*/ 148599 h 812606"/>
                <a:gd name="connsiteX23" fmla="*/ 4490282 w 12329384"/>
                <a:gd name="connsiteY23" fmla="*/ 195938 h 812606"/>
                <a:gd name="connsiteX24" fmla="*/ 4504132 w 12329384"/>
                <a:gd name="connsiteY24" fmla="*/ 204979 h 812606"/>
                <a:gd name="connsiteX25" fmla="*/ 4943961 w 12329384"/>
                <a:gd name="connsiteY25" fmla="*/ 492304 h 812606"/>
                <a:gd name="connsiteX26" fmla="*/ 5209571 w 12329384"/>
                <a:gd name="connsiteY26" fmla="*/ 401517 h 812606"/>
                <a:gd name="connsiteX27" fmla="*/ 5254775 w 12329384"/>
                <a:gd name="connsiteY27" fmla="*/ 363608 h 812606"/>
                <a:gd name="connsiteX28" fmla="*/ 5372276 w 12329384"/>
                <a:gd name="connsiteY28" fmla="*/ 258677 h 812606"/>
                <a:gd name="connsiteX29" fmla="*/ 5413555 w 12329384"/>
                <a:gd name="connsiteY29" fmla="*/ 229399 h 812606"/>
                <a:gd name="connsiteX30" fmla="*/ 5687128 w 12329384"/>
                <a:gd name="connsiteY30" fmla="*/ 151994 h 812606"/>
                <a:gd name="connsiteX31" fmla="*/ 6057555 w 12329384"/>
                <a:gd name="connsiteY31" fmla="*/ 300590 h 812606"/>
                <a:gd name="connsiteX32" fmla="*/ 6105761 w 12329384"/>
                <a:gd name="connsiteY32" fmla="*/ 347929 h 812606"/>
                <a:gd name="connsiteX33" fmla="*/ 6110075 w 12329384"/>
                <a:gd name="connsiteY33" fmla="*/ 339306 h 812606"/>
                <a:gd name="connsiteX34" fmla="*/ 6119611 w 12329384"/>
                <a:gd name="connsiteY34" fmla="*/ 356970 h 812606"/>
                <a:gd name="connsiteX35" fmla="*/ 6559439 w 12329384"/>
                <a:gd name="connsiteY35" fmla="*/ 644296 h 812606"/>
                <a:gd name="connsiteX36" fmla="*/ 6982502 w 12329384"/>
                <a:gd name="connsiteY36" fmla="*/ 383863 h 812606"/>
                <a:gd name="connsiteX37" fmla="*/ 6982753 w 12329384"/>
                <a:gd name="connsiteY37" fmla="*/ 383454 h 812606"/>
                <a:gd name="connsiteX38" fmla="*/ 6984246 w 12329384"/>
                <a:gd name="connsiteY38" fmla="*/ 380360 h 812606"/>
                <a:gd name="connsiteX39" fmla="*/ 7040195 w 12329384"/>
                <a:gd name="connsiteY39" fmla="*/ 286991 h 812606"/>
                <a:gd name="connsiteX40" fmla="*/ 7531947 w 12329384"/>
                <a:gd name="connsiteY40" fmla="*/ 1 h 812606"/>
                <a:gd name="connsiteX41" fmla="*/ 7902374 w 12329384"/>
                <a:gd name="connsiteY41" fmla="*/ 148597 h 812606"/>
                <a:gd name="connsiteX42" fmla="*/ 7950580 w 12329384"/>
                <a:gd name="connsiteY42" fmla="*/ 195936 h 812606"/>
                <a:gd name="connsiteX43" fmla="*/ 7954894 w 12329384"/>
                <a:gd name="connsiteY43" fmla="*/ 187312 h 812606"/>
                <a:gd name="connsiteX44" fmla="*/ 7964430 w 12329384"/>
                <a:gd name="connsiteY44" fmla="*/ 204977 h 812606"/>
                <a:gd name="connsiteX45" fmla="*/ 8404258 w 12329384"/>
                <a:gd name="connsiteY45" fmla="*/ 492302 h 812606"/>
                <a:gd name="connsiteX46" fmla="*/ 8669869 w 12329384"/>
                <a:gd name="connsiteY46" fmla="*/ 401515 h 812606"/>
                <a:gd name="connsiteX47" fmla="*/ 8715076 w 12329384"/>
                <a:gd name="connsiteY47" fmla="*/ 363604 h 812606"/>
                <a:gd name="connsiteX48" fmla="*/ 8720650 w 12329384"/>
                <a:gd name="connsiteY48" fmla="*/ 356531 h 812606"/>
                <a:gd name="connsiteX49" fmla="*/ 8832573 w 12329384"/>
                <a:gd name="connsiteY49" fmla="*/ 258676 h 812606"/>
                <a:gd name="connsiteX50" fmla="*/ 8873853 w 12329384"/>
                <a:gd name="connsiteY50" fmla="*/ 229399 h 812606"/>
                <a:gd name="connsiteX51" fmla="*/ 9147426 w 12329384"/>
                <a:gd name="connsiteY51" fmla="*/ 151993 h 812606"/>
                <a:gd name="connsiteX52" fmla="*/ 9517853 w 12329384"/>
                <a:gd name="connsiteY52" fmla="*/ 300589 h 812606"/>
                <a:gd name="connsiteX53" fmla="*/ 9566059 w 12329384"/>
                <a:gd name="connsiteY53" fmla="*/ 347928 h 812606"/>
                <a:gd name="connsiteX54" fmla="*/ 9570373 w 12329384"/>
                <a:gd name="connsiteY54" fmla="*/ 339305 h 812606"/>
                <a:gd name="connsiteX55" fmla="*/ 9579908 w 12329384"/>
                <a:gd name="connsiteY55" fmla="*/ 356969 h 812606"/>
                <a:gd name="connsiteX56" fmla="*/ 10019738 w 12329384"/>
                <a:gd name="connsiteY56" fmla="*/ 644295 h 812606"/>
                <a:gd name="connsiteX57" fmla="*/ 10442800 w 12329384"/>
                <a:gd name="connsiteY57" fmla="*/ 383862 h 812606"/>
                <a:gd name="connsiteX58" fmla="*/ 10443052 w 12329384"/>
                <a:gd name="connsiteY58" fmla="*/ 383453 h 812606"/>
                <a:gd name="connsiteX59" fmla="*/ 10444544 w 12329384"/>
                <a:gd name="connsiteY59" fmla="*/ 380359 h 812606"/>
                <a:gd name="connsiteX60" fmla="*/ 10502074 w 12329384"/>
                <a:gd name="connsiteY60" fmla="*/ 271318 h 812606"/>
                <a:gd name="connsiteX61" fmla="*/ 10500493 w 12329384"/>
                <a:gd name="connsiteY61" fmla="*/ 286990 h 812606"/>
                <a:gd name="connsiteX62" fmla="*/ 10992245 w 12329384"/>
                <a:gd name="connsiteY62" fmla="*/ 0 h 812606"/>
                <a:gd name="connsiteX63" fmla="*/ 11362672 w 12329384"/>
                <a:gd name="connsiteY63" fmla="*/ 148596 h 812606"/>
                <a:gd name="connsiteX64" fmla="*/ 11410878 w 12329384"/>
                <a:gd name="connsiteY64" fmla="*/ 195935 h 812606"/>
                <a:gd name="connsiteX65" fmla="*/ 11424728 w 12329384"/>
                <a:gd name="connsiteY65" fmla="*/ 204976 h 812606"/>
                <a:gd name="connsiteX66" fmla="*/ 11864557 w 12329384"/>
                <a:gd name="connsiteY66" fmla="*/ 492302 h 812606"/>
                <a:gd name="connsiteX67" fmla="*/ 12329384 w 12329384"/>
                <a:gd name="connsiteY67" fmla="*/ 159808 h 812606"/>
                <a:gd name="connsiteX68" fmla="*/ 12329210 w 12329384"/>
                <a:gd name="connsiteY68" fmla="*/ 177225 h 812606"/>
                <a:gd name="connsiteX69" fmla="*/ 11735544 w 12329384"/>
                <a:gd name="connsiteY69" fmla="*/ 660610 h 812606"/>
                <a:gd name="connsiteX70" fmla="*/ 11365117 w 12329384"/>
                <a:gd name="connsiteY70" fmla="*/ 512014 h 812606"/>
                <a:gd name="connsiteX71" fmla="*/ 11316911 w 12329384"/>
                <a:gd name="connsiteY71" fmla="*/ 464675 h 812606"/>
                <a:gd name="connsiteX72" fmla="*/ 11312596 w 12329384"/>
                <a:gd name="connsiteY72" fmla="*/ 473298 h 812606"/>
                <a:gd name="connsiteX73" fmla="*/ 11303061 w 12329384"/>
                <a:gd name="connsiteY73" fmla="*/ 455634 h 812606"/>
                <a:gd name="connsiteX74" fmla="*/ 10863232 w 12329384"/>
                <a:gd name="connsiteY74" fmla="*/ 168308 h 812606"/>
                <a:gd name="connsiteX75" fmla="*/ 10440170 w 12329384"/>
                <a:gd name="connsiteY75" fmla="*/ 428741 h 812606"/>
                <a:gd name="connsiteX76" fmla="*/ 10439918 w 12329384"/>
                <a:gd name="connsiteY76" fmla="*/ 429150 h 812606"/>
                <a:gd name="connsiteX77" fmla="*/ 10438426 w 12329384"/>
                <a:gd name="connsiteY77" fmla="*/ 432244 h 812606"/>
                <a:gd name="connsiteX78" fmla="*/ 10388586 w 12329384"/>
                <a:gd name="connsiteY78" fmla="*/ 516101 h 812606"/>
                <a:gd name="connsiteX79" fmla="*/ 10382477 w 12329384"/>
                <a:gd name="connsiteY79" fmla="*/ 525613 h 812606"/>
                <a:gd name="connsiteX80" fmla="*/ 9890724 w 12329384"/>
                <a:gd name="connsiteY80" fmla="*/ 812603 h 812606"/>
                <a:gd name="connsiteX81" fmla="*/ 9520297 w 12329384"/>
                <a:gd name="connsiteY81" fmla="*/ 664007 h 812606"/>
                <a:gd name="connsiteX82" fmla="*/ 9472091 w 12329384"/>
                <a:gd name="connsiteY82" fmla="*/ 616668 h 812606"/>
                <a:gd name="connsiteX83" fmla="*/ 9467777 w 12329384"/>
                <a:gd name="connsiteY83" fmla="*/ 625292 h 812606"/>
                <a:gd name="connsiteX84" fmla="*/ 9458242 w 12329384"/>
                <a:gd name="connsiteY84" fmla="*/ 607627 h 812606"/>
                <a:gd name="connsiteX85" fmla="*/ 9018413 w 12329384"/>
                <a:gd name="connsiteY85" fmla="*/ 320302 h 812606"/>
                <a:gd name="connsiteX86" fmla="*/ 8752802 w 12329384"/>
                <a:gd name="connsiteY86" fmla="*/ 411089 h 812606"/>
                <a:gd name="connsiteX87" fmla="*/ 8707595 w 12329384"/>
                <a:gd name="connsiteY87" fmla="*/ 449000 h 812606"/>
                <a:gd name="connsiteX88" fmla="*/ 8702022 w 12329384"/>
                <a:gd name="connsiteY88" fmla="*/ 456073 h 812606"/>
                <a:gd name="connsiteX89" fmla="*/ 8590098 w 12329384"/>
                <a:gd name="connsiteY89" fmla="*/ 553928 h 812606"/>
                <a:gd name="connsiteX90" fmla="*/ 8548818 w 12329384"/>
                <a:gd name="connsiteY90" fmla="*/ 583206 h 812606"/>
                <a:gd name="connsiteX91" fmla="*/ 8275246 w 12329384"/>
                <a:gd name="connsiteY91" fmla="*/ 660611 h 812606"/>
                <a:gd name="connsiteX92" fmla="*/ 7904819 w 12329384"/>
                <a:gd name="connsiteY92" fmla="*/ 512015 h 812606"/>
                <a:gd name="connsiteX93" fmla="*/ 7856612 w 12329384"/>
                <a:gd name="connsiteY93" fmla="*/ 464676 h 812606"/>
                <a:gd name="connsiteX94" fmla="*/ 7852299 w 12329384"/>
                <a:gd name="connsiteY94" fmla="*/ 473299 h 812606"/>
                <a:gd name="connsiteX95" fmla="*/ 7842763 w 12329384"/>
                <a:gd name="connsiteY95" fmla="*/ 455635 h 812606"/>
                <a:gd name="connsiteX96" fmla="*/ 7402933 w 12329384"/>
                <a:gd name="connsiteY96" fmla="*/ 168309 h 812606"/>
                <a:gd name="connsiteX97" fmla="*/ 6979871 w 12329384"/>
                <a:gd name="connsiteY97" fmla="*/ 428742 h 812606"/>
                <a:gd name="connsiteX98" fmla="*/ 6979620 w 12329384"/>
                <a:gd name="connsiteY98" fmla="*/ 429151 h 812606"/>
                <a:gd name="connsiteX99" fmla="*/ 6978128 w 12329384"/>
                <a:gd name="connsiteY99" fmla="*/ 432245 h 812606"/>
                <a:gd name="connsiteX100" fmla="*/ 6922178 w 12329384"/>
                <a:gd name="connsiteY100" fmla="*/ 525614 h 812606"/>
                <a:gd name="connsiteX101" fmla="*/ 6430427 w 12329384"/>
                <a:gd name="connsiteY101" fmla="*/ 812604 h 812606"/>
                <a:gd name="connsiteX102" fmla="*/ 6059999 w 12329384"/>
                <a:gd name="connsiteY102" fmla="*/ 664008 h 812606"/>
                <a:gd name="connsiteX103" fmla="*/ 6011793 w 12329384"/>
                <a:gd name="connsiteY103" fmla="*/ 616669 h 812606"/>
                <a:gd name="connsiteX104" fmla="*/ 5997944 w 12329384"/>
                <a:gd name="connsiteY104" fmla="*/ 607628 h 812606"/>
                <a:gd name="connsiteX105" fmla="*/ 5558114 w 12329384"/>
                <a:gd name="connsiteY105" fmla="*/ 320302 h 812606"/>
                <a:gd name="connsiteX106" fmla="*/ 5292505 w 12329384"/>
                <a:gd name="connsiteY106" fmla="*/ 411089 h 812606"/>
                <a:gd name="connsiteX107" fmla="*/ 5207594 w 12329384"/>
                <a:gd name="connsiteY107" fmla="*/ 488913 h 812606"/>
                <a:gd name="connsiteX108" fmla="*/ 5088520 w 12329384"/>
                <a:gd name="connsiteY108" fmla="*/ 583208 h 812606"/>
                <a:gd name="connsiteX109" fmla="*/ 4814948 w 12329384"/>
                <a:gd name="connsiteY109" fmla="*/ 660613 h 812606"/>
                <a:gd name="connsiteX110" fmla="*/ 4444521 w 12329384"/>
                <a:gd name="connsiteY110" fmla="*/ 512017 h 812606"/>
                <a:gd name="connsiteX111" fmla="*/ 4396314 w 12329384"/>
                <a:gd name="connsiteY111" fmla="*/ 464678 h 812606"/>
                <a:gd name="connsiteX112" fmla="*/ 4392001 w 12329384"/>
                <a:gd name="connsiteY112" fmla="*/ 473301 h 812606"/>
                <a:gd name="connsiteX113" fmla="*/ 4382465 w 12329384"/>
                <a:gd name="connsiteY113" fmla="*/ 455637 h 812606"/>
                <a:gd name="connsiteX114" fmla="*/ 3942636 w 12329384"/>
                <a:gd name="connsiteY114" fmla="*/ 168311 h 812606"/>
                <a:gd name="connsiteX115" fmla="*/ 3519574 w 12329384"/>
                <a:gd name="connsiteY115" fmla="*/ 428744 h 812606"/>
                <a:gd name="connsiteX116" fmla="*/ 3477788 w 12329384"/>
                <a:gd name="connsiteY116" fmla="*/ 500852 h 812606"/>
                <a:gd name="connsiteX117" fmla="*/ 3467991 w 12329384"/>
                <a:gd name="connsiteY117" fmla="*/ 516104 h 812606"/>
                <a:gd name="connsiteX118" fmla="*/ 3461880 w 12329384"/>
                <a:gd name="connsiteY118" fmla="*/ 525616 h 812606"/>
                <a:gd name="connsiteX119" fmla="*/ 2970129 w 12329384"/>
                <a:gd name="connsiteY119" fmla="*/ 812606 h 812606"/>
                <a:gd name="connsiteX120" fmla="*/ 2599702 w 12329384"/>
                <a:gd name="connsiteY120" fmla="*/ 664010 h 812606"/>
                <a:gd name="connsiteX121" fmla="*/ 2551495 w 12329384"/>
                <a:gd name="connsiteY121" fmla="*/ 616671 h 812606"/>
                <a:gd name="connsiteX122" fmla="*/ 2547182 w 12329384"/>
                <a:gd name="connsiteY122" fmla="*/ 625295 h 812606"/>
                <a:gd name="connsiteX123" fmla="*/ 2537646 w 12329384"/>
                <a:gd name="connsiteY123" fmla="*/ 607630 h 812606"/>
                <a:gd name="connsiteX124" fmla="*/ 2097817 w 12329384"/>
                <a:gd name="connsiteY124" fmla="*/ 320304 h 812606"/>
                <a:gd name="connsiteX125" fmla="*/ 1832207 w 12329384"/>
                <a:gd name="connsiteY125" fmla="*/ 411091 h 812606"/>
                <a:gd name="connsiteX126" fmla="*/ 1722225 w 12329384"/>
                <a:gd name="connsiteY126" fmla="*/ 515954 h 812606"/>
                <a:gd name="connsiteX127" fmla="*/ 1628223 w 12329384"/>
                <a:gd name="connsiteY127" fmla="*/ 583210 h 812606"/>
                <a:gd name="connsiteX128" fmla="*/ 1354650 w 12329384"/>
                <a:gd name="connsiteY128" fmla="*/ 660615 h 812606"/>
                <a:gd name="connsiteX129" fmla="*/ 984223 w 12329384"/>
                <a:gd name="connsiteY129" fmla="*/ 512019 h 812606"/>
                <a:gd name="connsiteX130" fmla="*/ 931703 w 12329384"/>
                <a:gd name="connsiteY130" fmla="*/ 473303 h 812606"/>
                <a:gd name="connsiteX131" fmla="*/ 922167 w 12329384"/>
                <a:gd name="connsiteY131" fmla="*/ 455639 h 812606"/>
                <a:gd name="connsiteX132" fmla="*/ 482338 w 12329384"/>
                <a:gd name="connsiteY132" fmla="*/ 168313 h 812606"/>
                <a:gd name="connsiteX133" fmla="*/ 59276 w 12329384"/>
                <a:gd name="connsiteY133" fmla="*/ 428746 h 812606"/>
                <a:gd name="connsiteX134" fmla="*/ 59024 w 12329384"/>
                <a:gd name="connsiteY134" fmla="*/ 429155 h 812606"/>
                <a:gd name="connsiteX135" fmla="*/ 30746 w 12329384"/>
                <a:gd name="connsiteY135" fmla="*/ 480219 h 812606"/>
                <a:gd name="connsiteX136" fmla="*/ 1 w 12329384"/>
                <a:gd name="connsiteY136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49775 w 12329382"/>
                <a:gd name="connsiteY15" fmla="*/ 339308 h 812606"/>
                <a:gd name="connsiteX16" fmla="*/ 2659311 w 12329382"/>
                <a:gd name="connsiteY16" fmla="*/ 356972 h 812606"/>
                <a:gd name="connsiteX17" fmla="*/ 3099140 w 12329382"/>
                <a:gd name="connsiteY17" fmla="*/ 644298 h 812606"/>
                <a:gd name="connsiteX18" fmla="*/ 3522202 w 12329382"/>
                <a:gd name="connsiteY18" fmla="*/ 383865 h 812606"/>
                <a:gd name="connsiteX19" fmla="*/ 3573785 w 12329382"/>
                <a:gd name="connsiteY19" fmla="*/ 296505 h 812606"/>
                <a:gd name="connsiteX20" fmla="*/ 3579895 w 12329382"/>
                <a:gd name="connsiteY20" fmla="*/ 286993 h 812606"/>
                <a:gd name="connsiteX21" fmla="*/ 4071647 w 12329382"/>
                <a:gd name="connsiteY21" fmla="*/ 3 h 812606"/>
                <a:gd name="connsiteX22" fmla="*/ 4442074 w 12329382"/>
                <a:gd name="connsiteY22" fmla="*/ 148599 h 812606"/>
                <a:gd name="connsiteX23" fmla="*/ 4490280 w 12329382"/>
                <a:gd name="connsiteY23" fmla="*/ 195938 h 812606"/>
                <a:gd name="connsiteX24" fmla="*/ 4504130 w 12329382"/>
                <a:gd name="connsiteY24" fmla="*/ 204979 h 812606"/>
                <a:gd name="connsiteX25" fmla="*/ 4943959 w 12329382"/>
                <a:gd name="connsiteY25" fmla="*/ 492304 h 812606"/>
                <a:gd name="connsiteX26" fmla="*/ 5209569 w 12329382"/>
                <a:gd name="connsiteY26" fmla="*/ 401517 h 812606"/>
                <a:gd name="connsiteX27" fmla="*/ 5254773 w 12329382"/>
                <a:gd name="connsiteY27" fmla="*/ 363608 h 812606"/>
                <a:gd name="connsiteX28" fmla="*/ 5372274 w 12329382"/>
                <a:gd name="connsiteY28" fmla="*/ 258677 h 812606"/>
                <a:gd name="connsiteX29" fmla="*/ 5413553 w 12329382"/>
                <a:gd name="connsiteY29" fmla="*/ 229399 h 812606"/>
                <a:gd name="connsiteX30" fmla="*/ 5687126 w 12329382"/>
                <a:gd name="connsiteY30" fmla="*/ 151994 h 812606"/>
                <a:gd name="connsiteX31" fmla="*/ 6057553 w 12329382"/>
                <a:gd name="connsiteY31" fmla="*/ 300590 h 812606"/>
                <a:gd name="connsiteX32" fmla="*/ 6105759 w 12329382"/>
                <a:gd name="connsiteY32" fmla="*/ 347929 h 812606"/>
                <a:gd name="connsiteX33" fmla="*/ 6110073 w 12329382"/>
                <a:gd name="connsiteY33" fmla="*/ 339306 h 812606"/>
                <a:gd name="connsiteX34" fmla="*/ 6119609 w 12329382"/>
                <a:gd name="connsiteY34" fmla="*/ 356970 h 812606"/>
                <a:gd name="connsiteX35" fmla="*/ 6559437 w 12329382"/>
                <a:gd name="connsiteY35" fmla="*/ 644296 h 812606"/>
                <a:gd name="connsiteX36" fmla="*/ 6982500 w 12329382"/>
                <a:gd name="connsiteY36" fmla="*/ 383863 h 812606"/>
                <a:gd name="connsiteX37" fmla="*/ 6982751 w 12329382"/>
                <a:gd name="connsiteY37" fmla="*/ 383454 h 812606"/>
                <a:gd name="connsiteX38" fmla="*/ 6984244 w 12329382"/>
                <a:gd name="connsiteY38" fmla="*/ 380360 h 812606"/>
                <a:gd name="connsiteX39" fmla="*/ 7040193 w 12329382"/>
                <a:gd name="connsiteY39" fmla="*/ 286991 h 812606"/>
                <a:gd name="connsiteX40" fmla="*/ 7531945 w 12329382"/>
                <a:gd name="connsiteY40" fmla="*/ 1 h 812606"/>
                <a:gd name="connsiteX41" fmla="*/ 7902372 w 12329382"/>
                <a:gd name="connsiteY41" fmla="*/ 148597 h 812606"/>
                <a:gd name="connsiteX42" fmla="*/ 7950578 w 12329382"/>
                <a:gd name="connsiteY42" fmla="*/ 195936 h 812606"/>
                <a:gd name="connsiteX43" fmla="*/ 7954892 w 12329382"/>
                <a:gd name="connsiteY43" fmla="*/ 187312 h 812606"/>
                <a:gd name="connsiteX44" fmla="*/ 7964428 w 12329382"/>
                <a:gd name="connsiteY44" fmla="*/ 204977 h 812606"/>
                <a:gd name="connsiteX45" fmla="*/ 8404256 w 12329382"/>
                <a:gd name="connsiteY45" fmla="*/ 492302 h 812606"/>
                <a:gd name="connsiteX46" fmla="*/ 8669867 w 12329382"/>
                <a:gd name="connsiteY46" fmla="*/ 401515 h 812606"/>
                <a:gd name="connsiteX47" fmla="*/ 8715074 w 12329382"/>
                <a:gd name="connsiteY47" fmla="*/ 363604 h 812606"/>
                <a:gd name="connsiteX48" fmla="*/ 8720648 w 12329382"/>
                <a:gd name="connsiteY48" fmla="*/ 356531 h 812606"/>
                <a:gd name="connsiteX49" fmla="*/ 8832571 w 12329382"/>
                <a:gd name="connsiteY49" fmla="*/ 258676 h 812606"/>
                <a:gd name="connsiteX50" fmla="*/ 8873851 w 12329382"/>
                <a:gd name="connsiteY50" fmla="*/ 229399 h 812606"/>
                <a:gd name="connsiteX51" fmla="*/ 9147424 w 12329382"/>
                <a:gd name="connsiteY51" fmla="*/ 151993 h 812606"/>
                <a:gd name="connsiteX52" fmla="*/ 9517851 w 12329382"/>
                <a:gd name="connsiteY52" fmla="*/ 300589 h 812606"/>
                <a:gd name="connsiteX53" fmla="*/ 9566057 w 12329382"/>
                <a:gd name="connsiteY53" fmla="*/ 347928 h 812606"/>
                <a:gd name="connsiteX54" fmla="*/ 9570371 w 12329382"/>
                <a:gd name="connsiteY54" fmla="*/ 339305 h 812606"/>
                <a:gd name="connsiteX55" fmla="*/ 9579906 w 12329382"/>
                <a:gd name="connsiteY55" fmla="*/ 356969 h 812606"/>
                <a:gd name="connsiteX56" fmla="*/ 10019736 w 12329382"/>
                <a:gd name="connsiteY56" fmla="*/ 644295 h 812606"/>
                <a:gd name="connsiteX57" fmla="*/ 10442798 w 12329382"/>
                <a:gd name="connsiteY57" fmla="*/ 383862 h 812606"/>
                <a:gd name="connsiteX58" fmla="*/ 10443050 w 12329382"/>
                <a:gd name="connsiteY58" fmla="*/ 383453 h 812606"/>
                <a:gd name="connsiteX59" fmla="*/ 10444542 w 12329382"/>
                <a:gd name="connsiteY59" fmla="*/ 380359 h 812606"/>
                <a:gd name="connsiteX60" fmla="*/ 10502072 w 12329382"/>
                <a:gd name="connsiteY60" fmla="*/ 271318 h 812606"/>
                <a:gd name="connsiteX61" fmla="*/ 10500491 w 12329382"/>
                <a:gd name="connsiteY61" fmla="*/ 286990 h 812606"/>
                <a:gd name="connsiteX62" fmla="*/ 10992243 w 12329382"/>
                <a:gd name="connsiteY62" fmla="*/ 0 h 812606"/>
                <a:gd name="connsiteX63" fmla="*/ 11362670 w 12329382"/>
                <a:gd name="connsiteY63" fmla="*/ 148596 h 812606"/>
                <a:gd name="connsiteX64" fmla="*/ 11410876 w 12329382"/>
                <a:gd name="connsiteY64" fmla="*/ 195935 h 812606"/>
                <a:gd name="connsiteX65" fmla="*/ 11424726 w 12329382"/>
                <a:gd name="connsiteY65" fmla="*/ 204976 h 812606"/>
                <a:gd name="connsiteX66" fmla="*/ 11864555 w 12329382"/>
                <a:gd name="connsiteY66" fmla="*/ 492302 h 812606"/>
                <a:gd name="connsiteX67" fmla="*/ 12329382 w 12329382"/>
                <a:gd name="connsiteY67" fmla="*/ 159808 h 812606"/>
                <a:gd name="connsiteX68" fmla="*/ 12329208 w 12329382"/>
                <a:gd name="connsiteY68" fmla="*/ 177225 h 812606"/>
                <a:gd name="connsiteX69" fmla="*/ 11735542 w 12329382"/>
                <a:gd name="connsiteY69" fmla="*/ 660610 h 812606"/>
                <a:gd name="connsiteX70" fmla="*/ 11365115 w 12329382"/>
                <a:gd name="connsiteY70" fmla="*/ 512014 h 812606"/>
                <a:gd name="connsiteX71" fmla="*/ 11316909 w 12329382"/>
                <a:gd name="connsiteY71" fmla="*/ 464675 h 812606"/>
                <a:gd name="connsiteX72" fmla="*/ 11312594 w 12329382"/>
                <a:gd name="connsiteY72" fmla="*/ 473298 h 812606"/>
                <a:gd name="connsiteX73" fmla="*/ 11303059 w 12329382"/>
                <a:gd name="connsiteY73" fmla="*/ 455634 h 812606"/>
                <a:gd name="connsiteX74" fmla="*/ 10863230 w 12329382"/>
                <a:gd name="connsiteY74" fmla="*/ 168308 h 812606"/>
                <a:gd name="connsiteX75" fmla="*/ 10440168 w 12329382"/>
                <a:gd name="connsiteY75" fmla="*/ 428741 h 812606"/>
                <a:gd name="connsiteX76" fmla="*/ 10439916 w 12329382"/>
                <a:gd name="connsiteY76" fmla="*/ 429150 h 812606"/>
                <a:gd name="connsiteX77" fmla="*/ 10438424 w 12329382"/>
                <a:gd name="connsiteY77" fmla="*/ 432244 h 812606"/>
                <a:gd name="connsiteX78" fmla="*/ 10388584 w 12329382"/>
                <a:gd name="connsiteY78" fmla="*/ 516101 h 812606"/>
                <a:gd name="connsiteX79" fmla="*/ 10382475 w 12329382"/>
                <a:gd name="connsiteY79" fmla="*/ 525613 h 812606"/>
                <a:gd name="connsiteX80" fmla="*/ 9890722 w 12329382"/>
                <a:gd name="connsiteY80" fmla="*/ 812603 h 812606"/>
                <a:gd name="connsiteX81" fmla="*/ 9520295 w 12329382"/>
                <a:gd name="connsiteY81" fmla="*/ 664007 h 812606"/>
                <a:gd name="connsiteX82" fmla="*/ 9472089 w 12329382"/>
                <a:gd name="connsiteY82" fmla="*/ 616668 h 812606"/>
                <a:gd name="connsiteX83" fmla="*/ 9467775 w 12329382"/>
                <a:gd name="connsiteY83" fmla="*/ 625292 h 812606"/>
                <a:gd name="connsiteX84" fmla="*/ 9458240 w 12329382"/>
                <a:gd name="connsiteY84" fmla="*/ 607627 h 812606"/>
                <a:gd name="connsiteX85" fmla="*/ 9018411 w 12329382"/>
                <a:gd name="connsiteY85" fmla="*/ 320302 h 812606"/>
                <a:gd name="connsiteX86" fmla="*/ 8752800 w 12329382"/>
                <a:gd name="connsiteY86" fmla="*/ 411089 h 812606"/>
                <a:gd name="connsiteX87" fmla="*/ 8707593 w 12329382"/>
                <a:gd name="connsiteY87" fmla="*/ 449000 h 812606"/>
                <a:gd name="connsiteX88" fmla="*/ 8702020 w 12329382"/>
                <a:gd name="connsiteY88" fmla="*/ 456073 h 812606"/>
                <a:gd name="connsiteX89" fmla="*/ 8590096 w 12329382"/>
                <a:gd name="connsiteY89" fmla="*/ 553928 h 812606"/>
                <a:gd name="connsiteX90" fmla="*/ 8548816 w 12329382"/>
                <a:gd name="connsiteY90" fmla="*/ 583206 h 812606"/>
                <a:gd name="connsiteX91" fmla="*/ 8275244 w 12329382"/>
                <a:gd name="connsiteY91" fmla="*/ 660611 h 812606"/>
                <a:gd name="connsiteX92" fmla="*/ 7904817 w 12329382"/>
                <a:gd name="connsiteY92" fmla="*/ 512015 h 812606"/>
                <a:gd name="connsiteX93" fmla="*/ 7856610 w 12329382"/>
                <a:gd name="connsiteY93" fmla="*/ 464676 h 812606"/>
                <a:gd name="connsiteX94" fmla="*/ 7852297 w 12329382"/>
                <a:gd name="connsiteY94" fmla="*/ 473299 h 812606"/>
                <a:gd name="connsiteX95" fmla="*/ 7842761 w 12329382"/>
                <a:gd name="connsiteY95" fmla="*/ 455635 h 812606"/>
                <a:gd name="connsiteX96" fmla="*/ 7402931 w 12329382"/>
                <a:gd name="connsiteY96" fmla="*/ 168309 h 812606"/>
                <a:gd name="connsiteX97" fmla="*/ 6979869 w 12329382"/>
                <a:gd name="connsiteY97" fmla="*/ 428742 h 812606"/>
                <a:gd name="connsiteX98" fmla="*/ 6979618 w 12329382"/>
                <a:gd name="connsiteY98" fmla="*/ 429151 h 812606"/>
                <a:gd name="connsiteX99" fmla="*/ 6978126 w 12329382"/>
                <a:gd name="connsiteY99" fmla="*/ 432245 h 812606"/>
                <a:gd name="connsiteX100" fmla="*/ 6922176 w 12329382"/>
                <a:gd name="connsiteY100" fmla="*/ 525614 h 812606"/>
                <a:gd name="connsiteX101" fmla="*/ 6430425 w 12329382"/>
                <a:gd name="connsiteY101" fmla="*/ 812604 h 812606"/>
                <a:gd name="connsiteX102" fmla="*/ 6059997 w 12329382"/>
                <a:gd name="connsiteY102" fmla="*/ 664008 h 812606"/>
                <a:gd name="connsiteX103" fmla="*/ 6011791 w 12329382"/>
                <a:gd name="connsiteY103" fmla="*/ 616669 h 812606"/>
                <a:gd name="connsiteX104" fmla="*/ 5997942 w 12329382"/>
                <a:gd name="connsiteY104" fmla="*/ 607628 h 812606"/>
                <a:gd name="connsiteX105" fmla="*/ 5558112 w 12329382"/>
                <a:gd name="connsiteY105" fmla="*/ 320302 h 812606"/>
                <a:gd name="connsiteX106" fmla="*/ 5292503 w 12329382"/>
                <a:gd name="connsiteY106" fmla="*/ 411089 h 812606"/>
                <a:gd name="connsiteX107" fmla="*/ 5207592 w 12329382"/>
                <a:gd name="connsiteY107" fmla="*/ 488913 h 812606"/>
                <a:gd name="connsiteX108" fmla="*/ 5088518 w 12329382"/>
                <a:gd name="connsiteY108" fmla="*/ 583208 h 812606"/>
                <a:gd name="connsiteX109" fmla="*/ 4814946 w 12329382"/>
                <a:gd name="connsiteY109" fmla="*/ 660613 h 812606"/>
                <a:gd name="connsiteX110" fmla="*/ 4444519 w 12329382"/>
                <a:gd name="connsiteY110" fmla="*/ 512017 h 812606"/>
                <a:gd name="connsiteX111" fmla="*/ 4396312 w 12329382"/>
                <a:gd name="connsiteY111" fmla="*/ 464678 h 812606"/>
                <a:gd name="connsiteX112" fmla="*/ 4382463 w 12329382"/>
                <a:gd name="connsiteY112" fmla="*/ 455637 h 812606"/>
                <a:gd name="connsiteX113" fmla="*/ 3942634 w 12329382"/>
                <a:gd name="connsiteY113" fmla="*/ 168311 h 812606"/>
                <a:gd name="connsiteX114" fmla="*/ 3519572 w 12329382"/>
                <a:gd name="connsiteY114" fmla="*/ 428744 h 812606"/>
                <a:gd name="connsiteX115" fmla="*/ 3477786 w 12329382"/>
                <a:gd name="connsiteY115" fmla="*/ 500852 h 812606"/>
                <a:gd name="connsiteX116" fmla="*/ 3467989 w 12329382"/>
                <a:gd name="connsiteY116" fmla="*/ 516104 h 812606"/>
                <a:gd name="connsiteX117" fmla="*/ 3461878 w 12329382"/>
                <a:gd name="connsiteY117" fmla="*/ 525616 h 812606"/>
                <a:gd name="connsiteX118" fmla="*/ 2970127 w 12329382"/>
                <a:gd name="connsiteY118" fmla="*/ 812606 h 812606"/>
                <a:gd name="connsiteX119" fmla="*/ 2599700 w 12329382"/>
                <a:gd name="connsiteY119" fmla="*/ 664010 h 812606"/>
                <a:gd name="connsiteX120" fmla="*/ 2551493 w 12329382"/>
                <a:gd name="connsiteY120" fmla="*/ 616671 h 812606"/>
                <a:gd name="connsiteX121" fmla="*/ 2547180 w 12329382"/>
                <a:gd name="connsiteY121" fmla="*/ 625295 h 812606"/>
                <a:gd name="connsiteX122" fmla="*/ 2537644 w 12329382"/>
                <a:gd name="connsiteY122" fmla="*/ 607630 h 812606"/>
                <a:gd name="connsiteX123" fmla="*/ 2097815 w 12329382"/>
                <a:gd name="connsiteY123" fmla="*/ 320304 h 812606"/>
                <a:gd name="connsiteX124" fmla="*/ 1832205 w 12329382"/>
                <a:gd name="connsiteY124" fmla="*/ 411091 h 812606"/>
                <a:gd name="connsiteX125" fmla="*/ 1722223 w 12329382"/>
                <a:gd name="connsiteY125" fmla="*/ 515954 h 812606"/>
                <a:gd name="connsiteX126" fmla="*/ 1628221 w 12329382"/>
                <a:gd name="connsiteY126" fmla="*/ 583210 h 812606"/>
                <a:gd name="connsiteX127" fmla="*/ 1354648 w 12329382"/>
                <a:gd name="connsiteY127" fmla="*/ 660615 h 812606"/>
                <a:gd name="connsiteX128" fmla="*/ 984221 w 12329382"/>
                <a:gd name="connsiteY128" fmla="*/ 512019 h 812606"/>
                <a:gd name="connsiteX129" fmla="*/ 931701 w 12329382"/>
                <a:gd name="connsiteY129" fmla="*/ 473303 h 812606"/>
                <a:gd name="connsiteX130" fmla="*/ 922165 w 12329382"/>
                <a:gd name="connsiteY130" fmla="*/ 455639 h 812606"/>
                <a:gd name="connsiteX131" fmla="*/ 482336 w 12329382"/>
                <a:gd name="connsiteY131" fmla="*/ 168313 h 812606"/>
                <a:gd name="connsiteX132" fmla="*/ 59274 w 12329382"/>
                <a:gd name="connsiteY132" fmla="*/ 428746 h 812606"/>
                <a:gd name="connsiteX133" fmla="*/ 59022 w 12329382"/>
                <a:gd name="connsiteY133" fmla="*/ 429155 h 812606"/>
                <a:gd name="connsiteX134" fmla="*/ 30744 w 12329382"/>
                <a:gd name="connsiteY134" fmla="*/ 480219 h 812606"/>
                <a:gd name="connsiteX135" fmla="*/ -1 w 12329382"/>
                <a:gd name="connsiteY135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49777 w 12329384"/>
                <a:gd name="connsiteY15" fmla="*/ 339308 h 812606"/>
                <a:gd name="connsiteX16" fmla="*/ 2659313 w 12329384"/>
                <a:gd name="connsiteY16" fmla="*/ 356972 h 812606"/>
                <a:gd name="connsiteX17" fmla="*/ 3099142 w 12329384"/>
                <a:gd name="connsiteY17" fmla="*/ 644298 h 812606"/>
                <a:gd name="connsiteX18" fmla="*/ 3522204 w 12329384"/>
                <a:gd name="connsiteY18" fmla="*/ 383865 h 812606"/>
                <a:gd name="connsiteX19" fmla="*/ 3573787 w 12329384"/>
                <a:gd name="connsiteY19" fmla="*/ 296505 h 812606"/>
                <a:gd name="connsiteX20" fmla="*/ 3579897 w 12329384"/>
                <a:gd name="connsiteY20" fmla="*/ 286993 h 812606"/>
                <a:gd name="connsiteX21" fmla="*/ 4071649 w 12329384"/>
                <a:gd name="connsiteY21" fmla="*/ 3 h 812606"/>
                <a:gd name="connsiteX22" fmla="*/ 4442076 w 12329384"/>
                <a:gd name="connsiteY22" fmla="*/ 148599 h 812606"/>
                <a:gd name="connsiteX23" fmla="*/ 4490282 w 12329384"/>
                <a:gd name="connsiteY23" fmla="*/ 195938 h 812606"/>
                <a:gd name="connsiteX24" fmla="*/ 4504132 w 12329384"/>
                <a:gd name="connsiteY24" fmla="*/ 204979 h 812606"/>
                <a:gd name="connsiteX25" fmla="*/ 4943961 w 12329384"/>
                <a:gd name="connsiteY25" fmla="*/ 492304 h 812606"/>
                <a:gd name="connsiteX26" fmla="*/ 5209571 w 12329384"/>
                <a:gd name="connsiteY26" fmla="*/ 401517 h 812606"/>
                <a:gd name="connsiteX27" fmla="*/ 5254775 w 12329384"/>
                <a:gd name="connsiteY27" fmla="*/ 363608 h 812606"/>
                <a:gd name="connsiteX28" fmla="*/ 5372276 w 12329384"/>
                <a:gd name="connsiteY28" fmla="*/ 258677 h 812606"/>
                <a:gd name="connsiteX29" fmla="*/ 5413555 w 12329384"/>
                <a:gd name="connsiteY29" fmla="*/ 229399 h 812606"/>
                <a:gd name="connsiteX30" fmla="*/ 5687128 w 12329384"/>
                <a:gd name="connsiteY30" fmla="*/ 151994 h 812606"/>
                <a:gd name="connsiteX31" fmla="*/ 6057555 w 12329384"/>
                <a:gd name="connsiteY31" fmla="*/ 300590 h 812606"/>
                <a:gd name="connsiteX32" fmla="*/ 6105761 w 12329384"/>
                <a:gd name="connsiteY32" fmla="*/ 347929 h 812606"/>
                <a:gd name="connsiteX33" fmla="*/ 6110075 w 12329384"/>
                <a:gd name="connsiteY33" fmla="*/ 339306 h 812606"/>
                <a:gd name="connsiteX34" fmla="*/ 6119611 w 12329384"/>
                <a:gd name="connsiteY34" fmla="*/ 356970 h 812606"/>
                <a:gd name="connsiteX35" fmla="*/ 6559439 w 12329384"/>
                <a:gd name="connsiteY35" fmla="*/ 644296 h 812606"/>
                <a:gd name="connsiteX36" fmla="*/ 6982502 w 12329384"/>
                <a:gd name="connsiteY36" fmla="*/ 383863 h 812606"/>
                <a:gd name="connsiteX37" fmla="*/ 6982753 w 12329384"/>
                <a:gd name="connsiteY37" fmla="*/ 383454 h 812606"/>
                <a:gd name="connsiteX38" fmla="*/ 6984246 w 12329384"/>
                <a:gd name="connsiteY38" fmla="*/ 380360 h 812606"/>
                <a:gd name="connsiteX39" fmla="*/ 7040195 w 12329384"/>
                <a:gd name="connsiteY39" fmla="*/ 286991 h 812606"/>
                <a:gd name="connsiteX40" fmla="*/ 7531947 w 12329384"/>
                <a:gd name="connsiteY40" fmla="*/ 1 h 812606"/>
                <a:gd name="connsiteX41" fmla="*/ 7902374 w 12329384"/>
                <a:gd name="connsiteY41" fmla="*/ 148597 h 812606"/>
                <a:gd name="connsiteX42" fmla="*/ 7950580 w 12329384"/>
                <a:gd name="connsiteY42" fmla="*/ 195936 h 812606"/>
                <a:gd name="connsiteX43" fmla="*/ 7954894 w 12329384"/>
                <a:gd name="connsiteY43" fmla="*/ 187312 h 812606"/>
                <a:gd name="connsiteX44" fmla="*/ 7964430 w 12329384"/>
                <a:gd name="connsiteY44" fmla="*/ 204977 h 812606"/>
                <a:gd name="connsiteX45" fmla="*/ 8404258 w 12329384"/>
                <a:gd name="connsiteY45" fmla="*/ 492302 h 812606"/>
                <a:gd name="connsiteX46" fmla="*/ 8669869 w 12329384"/>
                <a:gd name="connsiteY46" fmla="*/ 401515 h 812606"/>
                <a:gd name="connsiteX47" fmla="*/ 8715076 w 12329384"/>
                <a:gd name="connsiteY47" fmla="*/ 363604 h 812606"/>
                <a:gd name="connsiteX48" fmla="*/ 8720650 w 12329384"/>
                <a:gd name="connsiteY48" fmla="*/ 356531 h 812606"/>
                <a:gd name="connsiteX49" fmla="*/ 8832573 w 12329384"/>
                <a:gd name="connsiteY49" fmla="*/ 258676 h 812606"/>
                <a:gd name="connsiteX50" fmla="*/ 8873853 w 12329384"/>
                <a:gd name="connsiteY50" fmla="*/ 229399 h 812606"/>
                <a:gd name="connsiteX51" fmla="*/ 9147426 w 12329384"/>
                <a:gd name="connsiteY51" fmla="*/ 151993 h 812606"/>
                <a:gd name="connsiteX52" fmla="*/ 9517853 w 12329384"/>
                <a:gd name="connsiteY52" fmla="*/ 300589 h 812606"/>
                <a:gd name="connsiteX53" fmla="*/ 9566059 w 12329384"/>
                <a:gd name="connsiteY53" fmla="*/ 347928 h 812606"/>
                <a:gd name="connsiteX54" fmla="*/ 9570373 w 12329384"/>
                <a:gd name="connsiteY54" fmla="*/ 339305 h 812606"/>
                <a:gd name="connsiteX55" fmla="*/ 9579908 w 12329384"/>
                <a:gd name="connsiteY55" fmla="*/ 356969 h 812606"/>
                <a:gd name="connsiteX56" fmla="*/ 10019738 w 12329384"/>
                <a:gd name="connsiteY56" fmla="*/ 644295 h 812606"/>
                <a:gd name="connsiteX57" fmla="*/ 10442800 w 12329384"/>
                <a:gd name="connsiteY57" fmla="*/ 383862 h 812606"/>
                <a:gd name="connsiteX58" fmla="*/ 10443052 w 12329384"/>
                <a:gd name="connsiteY58" fmla="*/ 383453 h 812606"/>
                <a:gd name="connsiteX59" fmla="*/ 10444544 w 12329384"/>
                <a:gd name="connsiteY59" fmla="*/ 380359 h 812606"/>
                <a:gd name="connsiteX60" fmla="*/ 10502074 w 12329384"/>
                <a:gd name="connsiteY60" fmla="*/ 271318 h 812606"/>
                <a:gd name="connsiteX61" fmla="*/ 10500493 w 12329384"/>
                <a:gd name="connsiteY61" fmla="*/ 286990 h 812606"/>
                <a:gd name="connsiteX62" fmla="*/ 10992245 w 12329384"/>
                <a:gd name="connsiteY62" fmla="*/ 0 h 812606"/>
                <a:gd name="connsiteX63" fmla="*/ 11362672 w 12329384"/>
                <a:gd name="connsiteY63" fmla="*/ 148596 h 812606"/>
                <a:gd name="connsiteX64" fmla="*/ 11410878 w 12329384"/>
                <a:gd name="connsiteY64" fmla="*/ 195935 h 812606"/>
                <a:gd name="connsiteX65" fmla="*/ 11424728 w 12329384"/>
                <a:gd name="connsiteY65" fmla="*/ 204976 h 812606"/>
                <a:gd name="connsiteX66" fmla="*/ 11864557 w 12329384"/>
                <a:gd name="connsiteY66" fmla="*/ 492302 h 812606"/>
                <a:gd name="connsiteX67" fmla="*/ 12329384 w 12329384"/>
                <a:gd name="connsiteY67" fmla="*/ 159808 h 812606"/>
                <a:gd name="connsiteX68" fmla="*/ 12329210 w 12329384"/>
                <a:gd name="connsiteY68" fmla="*/ 177225 h 812606"/>
                <a:gd name="connsiteX69" fmla="*/ 11735544 w 12329384"/>
                <a:gd name="connsiteY69" fmla="*/ 660610 h 812606"/>
                <a:gd name="connsiteX70" fmla="*/ 11365117 w 12329384"/>
                <a:gd name="connsiteY70" fmla="*/ 512014 h 812606"/>
                <a:gd name="connsiteX71" fmla="*/ 11316911 w 12329384"/>
                <a:gd name="connsiteY71" fmla="*/ 464675 h 812606"/>
                <a:gd name="connsiteX72" fmla="*/ 11312596 w 12329384"/>
                <a:gd name="connsiteY72" fmla="*/ 473298 h 812606"/>
                <a:gd name="connsiteX73" fmla="*/ 11303061 w 12329384"/>
                <a:gd name="connsiteY73" fmla="*/ 455634 h 812606"/>
                <a:gd name="connsiteX74" fmla="*/ 10863232 w 12329384"/>
                <a:gd name="connsiteY74" fmla="*/ 168308 h 812606"/>
                <a:gd name="connsiteX75" fmla="*/ 10440170 w 12329384"/>
                <a:gd name="connsiteY75" fmla="*/ 428741 h 812606"/>
                <a:gd name="connsiteX76" fmla="*/ 10439918 w 12329384"/>
                <a:gd name="connsiteY76" fmla="*/ 429150 h 812606"/>
                <a:gd name="connsiteX77" fmla="*/ 10438426 w 12329384"/>
                <a:gd name="connsiteY77" fmla="*/ 432244 h 812606"/>
                <a:gd name="connsiteX78" fmla="*/ 10388586 w 12329384"/>
                <a:gd name="connsiteY78" fmla="*/ 516101 h 812606"/>
                <a:gd name="connsiteX79" fmla="*/ 10382477 w 12329384"/>
                <a:gd name="connsiteY79" fmla="*/ 525613 h 812606"/>
                <a:gd name="connsiteX80" fmla="*/ 9890724 w 12329384"/>
                <a:gd name="connsiteY80" fmla="*/ 812603 h 812606"/>
                <a:gd name="connsiteX81" fmla="*/ 9520297 w 12329384"/>
                <a:gd name="connsiteY81" fmla="*/ 664007 h 812606"/>
                <a:gd name="connsiteX82" fmla="*/ 9472091 w 12329384"/>
                <a:gd name="connsiteY82" fmla="*/ 616668 h 812606"/>
                <a:gd name="connsiteX83" fmla="*/ 9467777 w 12329384"/>
                <a:gd name="connsiteY83" fmla="*/ 625292 h 812606"/>
                <a:gd name="connsiteX84" fmla="*/ 9458242 w 12329384"/>
                <a:gd name="connsiteY84" fmla="*/ 607627 h 812606"/>
                <a:gd name="connsiteX85" fmla="*/ 9018413 w 12329384"/>
                <a:gd name="connsiteY85" fmla="*/ 320302 h 812606"/>
                <a:gd name="connsiteX86" fmla="*/ 8752802 w 12329384"/>
                <a:gd name="connsiteY86" fmla="*/ 411089 h 812606"/>
                <a:gd name="connsiteX87" fmla="*/ 8707595 w 12329384"/>
                <a:gd name="connsiteY87" fmla="*/ 449000 h 812606"/>
                <a:gd name="connsiteX88" fmla="*/ 8702022 w 12329384"/>
                <a:gd name="connsiteY88" fmla="*/ 456073 h 812606"/>
                <a:gd name="connsiteX89" fmla="*/ 8590098 w 12329384"/>
                <a:gd name="connsiteY89" fmla="*/ 553928 h 812606"/>
                <a:gd name="connsiteX90" fmla="*/ 8548818 w 12329384"/>
                <a:gd name="connsiteY90" fmla="*/ 583206 h 812606"/>
                <a:gd name="connsiteX91" fmla="*/ 8275246 w 12329384"/>
                <a:gd name="connsiteY91" fmla="*/ 660611 h 812606"/>
                <a:gd name="connsiteX92" fmla="*/ 7904819 w 12329384"/>
                <a:gd name="connsiteY92" fmla="*/ 512015 h 812606"/>
                <a:gd name="connsiteX93" fmla="*/ 7856612 w 12329384"/>
                <a:gd name="connsiteY93" fmla="*/ 464676 h 812606"/>
                <a:gd name="connsiteX94" fmla="*/ 7852299 w 12329384"/>
                <a:gd name="connsiteY94" fmla="*/ 473299 h 812606"/>
                <a:gd name="connsiteX95" fmla="*/ 7842763 w 12329384"/>
                <a:gd name="connsiteY95" fmla="*/ 455635 h 812606"/>
                <a:gd name="connsiteX96" fmla="*/ 7402933 w 12329384"/>
                <a:gd name="connsiteY96" fmla="*/ 168309 h 812606"/>
                <a:gd name="connsiteX97" fmla="*/ 6979871 w 12329384"/>
                <a:gd name="connsiteY97" fmla="*/ 428742 h 812606"/>
                <a:gd name="connsiteX98" fmla="*/ 6979620 w 12329384"/>
                <a:gd name="connsiteY98" fmla="*/ 429151 h 812606"/>
                <a:gd name="connsiteX99" fmla="*/ 6978128 w 12329384"/>
                <a:gd name="connsiteY99" fmla="*/ 432245 h 812606"/>
                <a:gd name="connsiteX100" fmla="*/ 6922178 w 12329384"/>
                <a:gd name="connsiteY100" fmla="*/ 525614 h 812606"/>
                <a:gd name="connsiteX101" fmla="*/ 6430427 w 12329384"/>
                <a:gd name="connsiteY101" fmla="*/ 812604 h 812606"/>
                <a:gd name="connsiteX102" fmla="*/ 6059999 w 12329384"/>
                <a:gd name="connsiteY102" fmla="*/ 664008 h 812606"/>
                <a:gd name="connsiteX103" fmla="*/ 6011793 w 12329384"/>
                <a:gd name="connsiteY103" fmla="*/ 616669 h 812606"/>
                <a:gd name="connsiteX104" fmla="*/ 5997944 w 12329384"/>
                <a:gd name="connsiteY104" fmla="*/ 607628 h 812606"/>
                <a:gd name="connsiteX105" fmla="*/ 5558114 w 12329384"/>
                <a:gd name="connsiteY105" fmla="*/ 320302 h 812606"/>
                <a:gd name="connsiteX106" fmla="*/ 5292505 w 12329384"/>
                <a:gd name="connsiteY106" fmla="*/ 411089 h 812606"/>
                <a:gd name="connsiteX107" fmla="*/ 5207594 w 12329384"/>
                <a:gd name="connsiteY107" fmla="*/ 488913 h 812606"/>
                <a:gd name="connsiteX108" fmla="*/ 5088520 w 12329384"/>
                <a:gd name="connsiteY108" fmla="*/ 583208 h 812606"/>
                <a:gd name="connsiteX109" fmla="*/ 4814948 w 12329384"/>
                <a:gd name="connsiteY109" fmla="*/ 660613 h 812606"/>
                <a:gd name="connsiteX110" fmla="*/ 4444521 w 12329384"/>
                <a:gd name="connsiteY110" fmla="*/ 512017 h 812606"/>
                <a:gd name="connsiteX111" fmla="*/ 4396314 w 12329384"/>
                <a:gd name="connsiteY111" fmla="*/ 464678 h 812606"/>
                <a:gd name="connsiteX112" fmla="*/ 4382465 w 12329384"/>
                <a:gd name="connsiteY112" fmla="*/ 455637 h 812606"/>
                <a:gd name="connsiteX113" fmla="*/ 3942636 w 12329384"/>
                <a:gd name="connsiteY113" fmla="*/ 168311 h 812606"/>
                <a:gd name="connsiteX114" fmla="*/ 3519574 w 12329384"/>
                <a:gd name="connsiteY114" fmla="*/ 428744 h 812606"/>
                <a:gd name="connsiteX115" fmla="*/ 3477788 w 12329384"/>
                <a:gd name="connsiteY115" fmla="*/ 500852 h 812606"/>
                <a:gd name="connsiteX116" fmla="*/ 3467991 w 12329384"/>
                <a:gd name="connsiteY116" fmla="*/ 516104 h 812606"/>
                <a:gd name="connsiteX117" fmla="*/ 3461880 w 12329384"/>
                <a:gd name="connsiteY117" fmla="*/ 525616 h 812606"/>
                <a:gd name="connsiteX118" fmla="*/ 2970129 w 12329384"/>
                <a:gd name="connsiteY118" fmla="*/ 812606 h 812606"/>
                <a:gd name="connsiteX119" fmla="*/ 2599702 w 12329384"/>
                <a:gd name="connsiteY119" fmla="*/ 664010 h 812606"/>
                <a:gd name="connsiteX120" fmla="*/ 2551495 w 12329384"/>
                <a:gd name="connsiteY120" fmla="*/ 616671 h 812606"/>
                <a:gd name="connsiteX121" fmla="*/ 2537646 w 12329384"/>
                <a:gd name="connsiteY121" fmla="*/ 607630 h 812606"/>
                <a:gd name="connsiteX122" fmla="*/ 2097817 w 12329384"/>
                <a:gd name="connsiteY122" fmla="*/ 320304 h 812606"/>
                <a:gd name="connsiteX123" fmla="*/ 1832207 w 12329384"/>
                <a:gd name="connsiteY123" fmla="*/ 411091 h 812606"/>
                <a:gd name="connsiteX124" fmla="*/ 1722225 w 12329384"/>
                <a:gd name="connsiteY124" fmla="*/ 515954 h 812606"/>
                <a:gd name="connsiteX125" fmla="*/ 1628223 w 12329384"/>
                <a:gd name="connsiteY125" fmla="*/ 583210 h 812606"/>
                <a:gd name="connsiteX126" fmla="*/ 1354650 w 12329384"/>
                <a:gd name="connsiteY126" fmla="*/ 660615 h 812606"/>
                <a:gd name="connsiteX127" fmla="*/ 984223 w 12329384"/>
                <a:gd name="connsiteY127" fmla="*/ 512019 h 812606"/>
                <a:gd name="connsiteX128" fmla="*/ 931703 w 12329384"/>
                <a:gd name="connsiteY128" fmla="*/ 473303 h 812606"/>
                <a:gd name="connsiteX129" fmla="*/ 922167 w 12329384"/>
                <a:gd name="connsiteY129" fmla="*/ 455639 h 812606"/>
                <a:gd name="connsiteX130" fmla="*/ 482338 w 12329384"/>
                <a:gd name="connsiteY130" fmla="*/ 168313 h 812606"/>
                <a:gd name="connsiteX131" fmla="*/ 59276 w 12329384"/>
                <a:gd name="connsiteY131" fmla="*/ 428746 h 812606"/>
                <a:gd name="connsiteX132" fmla="*/ 59024 w 12329384"/>
                <a:gd name="connsiteY132" fmla="*/ 429155 h 812606"/>
                <a:gd name="connsiteX133" fmla="*/ 30746 w 12329384"/>
                <a:gd name="connsiteY133" fmla="*/ 480219 h 812606"/>
                <a:gd name="connsiteX134" fmla="*/ 1 w 12329384"/>
                <a:gd name="connsiteY134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490280 w 12329382"/>
                <a:gd name="connsiteY22" fmla="*/ 195938 h 812606"/>
                <a:gd name="connsiteX23" fmla="*/ 4504130 w 12329382"/>
                <a:gd name="connsiteY23" fmla="*/ 204979 h 812606"/>
                <a:gd name="connsiteX24" fmla="*/ 4943959 w 12329382"/>
                <a:gd name="connsiteY24" fmla="*/ 492304 h 812606"/>
                <a:gd name="connsiteX25" fmla="*/ 5209569 w 12329382"/>
                <a:gd name="connsiteY25" fmla="*/ 401517 h 812606"/>
                <a:gd name="connsiteX26" fmla="*/ 5254773 w 12329382"/>
                <a:gd name="connsiteY26" fmla="*/ 363608 h 812606"/>
                <a:gd name="connsiteX27" fmla="*/ 5372274 w 12329382"/>
                <a:gd name="connsiteY27" fmla="*/ 258677 h 812606"/>
                <a:gd name="connsiteX28" fmla="*/ 5413553 w 12329382"/>
                <a:gd name="connsiteY28" fmla="*/ 229399 h 812606"/>
                <a:gd name="connsiteX29" fmla="*/ 5687126 w 12329382"/>
                <a:gd name="connsiteY29" fmla="*/ 151994 h 812606"/>
                <a:gd name="connsiteX30" fmla="*/ 6057553 w 12329382"/>
                <a:gd name="connsiteY30" fmla="*/ 300590 h 812606"/>
                <a:gd name="connsiteX31" fmla="*/ 6105759 w 12329382"/>
                <a:gd name="connsiteY31" fmla="*/ 347929 h 812606"/>
                <a:gd name="connsiteX32" fmla="*/ 6110073 w 12329382"/>
                <a:gd name="connsiteY32" fmla="*/ 339306 h 812606"/>
                <a:gd name="connsiteX33" fmla="*/ 6119609 w 12329382"/>
                <a:gd name="connsiteY33" fmla="*/ 356970 h 812606"/>
                <a:gd name="connsiteX34" fmla="*/ 6559437 w 12329382"/>
                <a:gd name="connsiteY34" fmla="*/ 644296 h 812606"/>
                <a:gd name="connsiteX35" fmla="*/ 6982500 w 12329382"/>
                <a:gd name="connsiteY35" fmla="*/ 383863 h 812606"/>
                <a:gd name="connsiteX36" fmla="*/ 6982751 w 12329382"/>
                <a:gd name="connsiteY36" fmla="*/ 383454 h 812606"/>
                <a:gd name="connsiteX37" fmla="*/ 6984244 w 12329382"/>
                <a:gd name="connsiteY37" fmla="*/ 380360 h 812606"/>
                <a:gd name="connsiteX38" fmla="*/ 7040193 w 12329382"/>
                <a:gd name="connsiteY38" fmla="*/ 286991 h 812606"/>
                <a:gd name="connsiteX39" fmla="*/ 7531945 w 12329382"/>
                <a:gd name="connsiteY39" fmla="*/ 1 h 812606"/>
                <a:gd name="connsiteX40" fmla="*/ 7902372 w 12329382"/>
                <a:gd name="connsiteY40" fmla="*/ 148597 h 812606"/>
                <a:gd name="connsiteX41" fmla="*/ 7950578 w 12329382"/>
                <a:gd name="connsiteY41" fmla="*/ 195936 h 812606"/>
                <a:gd name="connsiteX42" fmla="*/ 7954892 w 12329382"/>
                <a:gd name="connsiteY42" fmla="*/ 187312 h 812606"/>
                <a:gd name="connsiteX43" fmla="*/ 7964428 w 12329382"/>
                <a:gd name="connsiteY43" fmla="*/ 204977 h 812606"/>
                <a:gd name="connsiteX44" fmla="*/ 8404256 w 12329382"/>
                <a:gd name="connsiteY44" fmla="*/ 492302 h 812606"/>
                <a:gd name="connsiteX45" fmla="*/ 8669867 w 12329382"/>
                <a:gd name="connsiteY45" fmla="*/ 401515 h 812606"/>
                <a:gd name="connsiteX46" fmla="*/ 8715074 w 12329382"/>
                <a:gd name="connsiteY46" fmla="*/ 363604 h 812606"/>
                <a:gd name="connsiteX47" fmla="*/ 8720648 w 12329382"/>
                <a:gd name="connsiteY47" fmla="*/ 356531 h 812606"/>
                <a:gd name="connsiteX48" fmla="*/ 8832571 w 12329382"/>
                <a:gd name="connsiteY48" fmla="*/ 258676 h 812606"/>
                <a:gd name="connsiteX49" fmla="*/ 8873851 w 12329382"/>
                <a:gd name="connsiteY49" fmla="*/ 229399 h 812606"/>
                <a:gd name="connsiteX50" fmla="*/ 9147424 w 12329382"/>
                <a:gd name="connsiteY50" fmla="*/ 151993 h 812606"/>
                <a:gd name="connsiteX51" fmla="*/ 9517851 w 12329382"/>
                <a:gd name="connsiteY51" fmla="*/ 300589 h 812606"/>
                <a:gd name="connsiteX52" fmla="*/ 9566057 w 12329382"/>
                <a:gd name="connsiteY52" fmla="*/ 347928 h 812606"/>
                <a:gd name="connsiteX53" fmla="*/ 9570371 w 12329382"/>
                <a:gd name="connsiteY53" fmla="*/ 339305 h 812606"/>
                <a:gd name="connsiteX54" fmla="*/ 9579906 w 12329382"/>
                <a:gd name="connsiteY54" fmla="*/ 356969 h 812606"/>
                <a:gd name="connsiteX55" fmla="*/ 10019736 w 12329382"/>
                <a:gd name="connsiteY55" fmla="*/ 644295 h 812606"/>
                <a:gd name="connsiteX56" fmla="*/ 10442798 w 12329382"/>
                <a:gd name="connsiteY56" fmla="*/ 383862 h 812606"/>
                <a:gd name="connsiteX57" fmla="*/ 10443050 w 12329382"/>
                <a:gd name="connsiteY57" fmla="*/ 383453 h 812606"/>
                <a:gd name="connsiteX58" fmla="*/ 10444542 w 12329382"/>
                <a:gd name="connsiteY58" fmla="*/ 380359 h 812606"/>
                <a:gd name="connsiteX59" fmla="*/ 10502072 w 12329382"/>
                <a:gd name="connsiteY59" fmla="*/ 271318 h 812606"/>
                <a:gd name="connsiteX60" fmla="*/ 10500491 w 12329382"/>
                <a:gd name="connsiteY60" fmla="*/ 286990 h 812606"/>
                <a:gd name="connsiteX61" fmla="*/ 10992243 w 12329382"/>
                <a:gd name="connsiteY61" fmla="*/ 0 h 812606"/>
                <a:gd name="connsiteX62" fmla="*/ 11362670 w 12329382"/>
                <a:gd name="connsiteY62" fmla="*/ 148596 h 812606"/>
                <a:gd name="connsiteX63" fmla="*/ 11410876 w 12329382"/>
                <a:gd name="connsiteY63" fmla="*/ 195935 h 812606"/>
                <a:gd name="connsiteX64" fmla="*/ 11424726 w 12329382"/>
                <a:gd name="connsiteY64" fmla="*/ 204976 h 812606"/>
                <a:gd name="connsiteX65" fmla="*/ 11864555 w 12329382"/>
                <a:gd name="connsiteY65" fmla="*/ 492302 h 812606"/>
                <a:gd name="connsiteX66" fmla="*/ 12329382 w 12329382"/>
                <a:gd name="connsiteY66" fmla="*/ 159808 h 812606"/>
                <a:gd name="connsiteX67" fmla="*/ 12329208 w 12329382"/>
                <a:gd name="connsiteY67" fmla="*/ 177225 h 812606"/>
                <a:gd name="connsiteX68" fmla="*/ 11735542 w 12329382"/>
                <a:gd name="connsiteY68" fmla="*/ 660610 h 812606"/>
                <a:gd name="connsiteX69" fmla="*/ 11365115 w 12329382"/>
                <a:gd name="connsiteY69" fmla="*/ 512014 h 812606"/>
                <a:gd name="connsiteX70" fmla="*/ 11316909 w 12329382"/>
                <a:gd name="connsiteY70" fmla="*/ 464675 h 812606"/>
                <a:gd name="connsiteX71" fmla="*/ 11312594 w 12329382"/>
                <a:gd name="connsiteY71" fmla="*/ 473298 h 812606"/>
                <a:gd name="connsiteX72" fmla="*/ 11303059 w 12329382"/>
                <a:gd name="connsiteY72" fmla="*/ 455634 h 812606"/>
                <a:gd name="connsiteX73" fmla="*/ 10863230 w 12329382"/>
                <a:gd name="connsiteY73" fmla="*/ 168308 h 812606"/>
                <a:gd name="connsiteX74" fmla="*/ 10440168 w 12329382"/>
                <a:gd name="connsiteY74" fmla="*/ 428741 h 812606"/>
                <a:gd name="connsiteX75" fmla="*/ 10439916 w 12329382"/>
                <a:gd name="connsiteY75" fmla="*/ 429150 h 812606"/>
                <a:gd name="connsiteX76" fmla="*/ 10438424 w 12329382"/>
                <a:gd name="connsiteY76" fmla="*/ 432244 h 812606"/>
                <a:gd name="connsiteX77" fmla="*/ 10388584 w 12329382"/>
                <a:gd name="connsiteY77" fmla="*/ 516101 h 812606"/>
                <a:gd name="connsiteX78" fmla="*/ 10382475 w 12329382"/>
                <a:gd name="connsiteY78" fmla="*/ 525613 h 812606"/>
                <a:gd name="connsiteX79" fmla="*/ 9890722 w 12329382"/>
                <a:gd name="connsiteY79" fmla="*/ 812603 h 812606"/>
                <a:gd name="connsiteX80" fmla="*/ 9520295 w 12329382"/>
                <a:gd name="connsiteY80" fmla="*/ 664007 h 812606"/>
                <a:gd name="connsiteX81" fmla="*/ 9472089 w 12329382"/>
                <a:gd name="connsiteY81" fmla="*/ 616668 h 812606"/>
                <a:gd name="connsiteX82" fmla="*/ 9467775 w 12329382"/>
                <a:gd name="connsiteY82" fmla="*/ 625292 h 812606"/>
                <a:gd name="connsiteX83" fmla="*/ 9458240 w 12329382"/>
                <a:gd name="connsiteY83" fmla="*/ 607627 h 812606"/>
                <a:gd name="connsiteX84" fmla="*/ 9018411 w 12329382"/>
                <a:gd name="connsiteY84" fmla="*/ 320302 h 812606"/>
                <a:gd name="connsiteX85" fmla="*/ 8752800 w 12329382"/>
                <a:gd name="connsiteY85" fmla="*/ 411089 h 812606"/>
                <a:gd name="connsiteX86" fmla="*/ 8707593 w 12329382"/>
                <a:gd name="connsiteY86" fmla="*/ 449000 h 812606"/>
                <a:gd name="connsiteX87" fmla="*/ 8702020 w 12329382"/>
                <a:gd name="connsiteY87" fmla="*/ 456073 h 812606"/>
                <a:gd name="connsiteX88" fmla="*/ 8590096 w 12329382"/>
                <a:gd name="connsiteY88" fmla="*/ 553928 h 812606"/>
                <a:gd name="connsiteX89" fmla="*/ 8548816 w 12329382"/>
                <a:gd name="connsiteY89" fmla="*/ 583206 h 812606"/>
                <a:gd name="connsiteX90" fmla="*/ 8275244 w 12329382"/>
                <a:gd name="connsiteY90" fmla="*/ 660611 h 812606"/>
                <a:gd name="connsiteX91" fmla="*/ 7904817 w 12329382"/>
                <a:gd name="connsiteY91" fmla="*/ 512015 h 812606"/>
                <a:gd name="connsiteX92" fmla="*/ 7856610 w 12329382"/>
                <a:gd name="connsiteY92" fmla="*/ 464676 h 812606"/>
                <a:gd name="connsiteX93" fmla="*/ 7852297 w 12329382"/>
                <a:gd name="connsiteY93" fmla="*/ 473299 h 812606"/>
                <a:gd name="connsiteX94" fmla="*/ 7842761 w 12329382"/>
                <a:gd name="connsiteY94" fmla="*/ 455635 h 812606"/>
                <a:gd name="connsiteX95" fmla="*/ 7402931 w 12329382"/>
                <a:gd name="connsiteY95" fmla="*/ 168309 h 812606"/>
                <a:gd name="connsiteX96" fmla="*/ 6979869 w 12329382"/>
                <a:gd name="connsiteY96" fmla="*/ 428742 h 812606"/>
                <a:gd name="connsiteX97" fmla="*/ 6979618 w 12329382"/>
                <a:gd name="connsiteY97" fmla="*/ 429151 h 812606"/>
                <a:gd name="connsiteX98" fmla="*/ 6978126 w 12329382"/>
                <a:gd name="connsiteY98" fmla="*/ 432245 h 812606"/>
                <a:gd name="connsiteX99" fmla="*/ 6922176 w 12329382"/>
                <a:gd name="connsiteY99" fmla="*/ 525614 h 812606"/>
                <a:gd name="connsiteX100" fmla="*/ 6430425 w 12329382"/>
                <a:gd name="connsiteY100" fmla="*/ 812604 h 812606"/>
                <a:gd name="connsiteX101" fmla="*/ 6059997 w 12329382"/>
                <a:gd name="connsiteY101" fmla="*/ 664008 h 812606"/>
                <a:gd name="connsiteX102" fmla="*/ 6011791 w 12329382"/>
                <a:gd name="connsiteY102" fmla="*/ 616669 h 812606"/>
                <a:gd name="connsiteX103" fmla="*/ 5997942 w 12329382"/>
                <a:gd name="connsiteY103" fmla="*/ 607628 h 812606"/>
                <a:gd name="connsiteX104" fmla="*/ 5558112 w 12329382"/>
                <a:gd name="connsiteY104" fmla="*/ 320302 h 812606"/>
                <a:gd name="connsiteX105" fmla="*/ 5292503 w 12329382"/>
                <a:gd name="connsiteY105" fmla="*/ 411089 h 812606"/>
                <a:gd name="connsiteX106" fmla="*/ 5207592 w 12329382"/>
                <a:gd name="connsiteY106" fmla="*/ 488913 h 812606"/>
                <a:gd name="connsiteX107" fmla="*/ 5088518 w 12329382"/>
                <a:gd name="connsiteY107" fmla="*/ 583208 h 812606"/>
                <a:gd name="connsiteX108" fmla="*/ 4814946 w 12329382"/>
                <a:gd name="connsiteY108" fmla="*/ 660613 h 812606"/>
                <a:gd name="connsiteX109" fmla="*/ 4444519 w 12329382"/>
                <a:gd name="connsiteY109" fmla="*/ 512017 h 812606"/>
                <a:gd name="connsiteX110" fmla="*/ 4396312 w 12329382"/>
                <a:gd name="connsiteY110" fmla="*/ 464678 h 812606"/>
                <a:gd name="connsiteX111" fmla="*/ 4382463 w 12329382"/>
                <a:gd name="connsiteY111" fmla="*/ 455637 h 812606"/>
                <a:gd name="connsiteX112" fmla="*/ 3942634 w 12329382"/>
                <a:gd name="connsiteY112" fmla="*/ 168311 h 812606"/>
                <a:gd name="connsiteX113" fmla="*/ 3519572 w 12329382"/>
                <a:gd name="connsiteY113" fmla="*/ 428744 h 812606"/>
                <a:gd name="connsiteX114" fmla="*/ 3477786 w 12329382"/>
                <a:gd name="connsiteY114" fmla="*/ 500852 h 812606"/>
                <a:gd name="connsiteX115" fmla="*/ 3467989 w 12329382"/>
                <a:gd name="connsiteY115" fmla="*/ 516104 h 812606"/>
                <a:gd name="connsiteX116" fmla="*/ 3461878 w 12329382"/>
                <a:gd name="connsiteY116" fmla="*/ 525616 h 812606"/>
                <a:gd name="connsiteX117" fmla="*/ 2970127 w 12329382"/>
                <a:gd name="connsiteY117" fmla="*/ 812606 h 812606"/>
                <a:gd name="connsiteX118" fmla="*/ 2599700 w 12329382"/>
                <a:gd name="connsiteY118" fmla="*/ 664010 h 812606"/>
                <a:gd name="connsiteX119" fmla="*/ 2551493 w 12329382"/>
                <a:gd name="connsiteY119" fmla="*/ 616671 h 812606"/>
                <a:gd name="connsiteX120" fmla="*/ 2537644 w 12329382"/>
                <a:gd name="connsiteY120" fmla="*/ 607630 h 812606"/>
                <a:gd name="connsiteX121" fmla="*/ 2097815 w 12329382"/>
                <a:gd name="connsiteY121" fmla="*/ 320304 h 812606"/>
                <a:gd name="connsiteX122" fmla="*/ 1832205 w 12329382"/>
                <a:gd name="connsiteY122" fmla="*/ 411091 h 812606"/>
                <a:gd name="connsiteX123" fmla="*/ 1722223 w 12329382"/>
                <a:gd name="connsiteY123" fmla="*/ 515954 h 812606"/>
                <a:gd name="connsiteX124" fmla="*/ 1628221 w 12329382"/>
                <a:gd name="connsiteY124" fmla="*/ 583210 h 812606"/>
                <a:gd name="connsiteX125" fmla="*/ 1354648 w 12329382"/>
                <a:gd name="connsiteY125" fmla="*/ 660615 h 812606"/>
                <a:gd name="connsiteX126" fmla="*/ 984221 w 12329382"/>
                <a:gd name="connsiteY126" fmla="*/ 512019 h 812606"/>
                <a:gd name="connsiteX127" fmla="*/ 931701 w 12329382"/>
                <a:gd name="connsiteY127" fmla="*/ 473303 h 812606"/>
                <a:gd name="connsiteX128" fmla="*/ 922165 w 12329382"/>
                <a:gd name="connsiteY128" fmla="*/ 455639 h 812606"/>
                <a:gd name="connsiteX129" fmla="*/ 482336 w 12329382"/>
                <a:gd name="connsiteY129" fmla="*/ 168313 h 812606"/>
                <a:gd name="connsiteX130" fmla="*/ 59274 w 12329382"/>
                <a:gd name="connsiteY130" fmla="*/ 428746 h 812606"/>
                <a:gd name="connsiteX131" fmla="*/ 59022 w 12329382"/>
                <a:gd name="connsiteY131" fmla="*/ 429155 h 812606"/>
                <a:gd name="connsiteX132" fmla="*/ 30744 w 12329382"/>
                <a:gd name="connsiteY132" fmla="*/ 480219 h 812606"/>
                <a:gd name="connsiteX133" fmla="*/ -1 w 12329382"/>
                <a:gd name="connsiteY133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59313 w 12329384"/>
                <a:gd name="connsiteY15" fmla="*/ 356972 h 812606"/>
                <a:gd name="connsiteX16" fmla="*/ 3099142 w 12329384"/>
                <a:gd name="connsiteY16" fmla="*/ 644298 h 812606"/>
                <a:gd name="connsiteX17" fmla="*/ 3522204 w 12329384"/>
                <a:gd name="connsiteY17" fmla="*/ 383865 h 812606"/>
                <a:gd name="connsiteX18" fmla="*/ 3573787 w 12329384"/>
                <a:gd name="connsiteY18" fmla="*/ 296505 h 812606"/>
                <a:gd name="connsiteX19" fmla="*/ 3579897 w 12329384"/>
                <a:gd name="connsiteY19" fmla="*/ 286993 h 812606"/>
                <a:gd name="connsiteX20" fmla="*/ 4071649 w 12329384"/>
                <a:gd name="connsiteY20" fmla="*/ 3 h 812606"/>
                <a:gd name="connsiteX21" fmla="*/ 4442076 w 12329384"/>
                <a:gd name="connsiteY21" fmla="*/ 148599 h 812606"/>
                <a:gd name="connsiteX22" fmla="*/ 4490282 w 12329384"/>
                <a:gd name="connsiteY22" fmla="*/ 195938 h 812606"/>
                <a:gd name="connsiteX23" fmla="*/ 4504132 w 12329384"/>
                <a:gd name="connsiteY23" fmla="*/ 204979 h 812606"/>
                <a:gd name="connsiteX24" fmla="*/ 4943961 w 12329384"/>
                <a:gd name="connsiteY24" fmla="*/ 492304 h 812606"/>
                <a:gd name="connsiteX25" fmla="*/ 5209571 w 12329384"/>
                <a:gd name="connsiteY25" fmla="*/ 401517 h 812606"/>
                <a:gd name="connsiteX26" fmla="*/ 5254775 w 12329384"/>
                <a:gd name="connsiteY26" fmla="*/ 363608 h 812606"/>
                <a:gd name="connsiteX27" fmla="*/ 5372276 w 12329384"/>
                <a:gd name="connsiteY27" fmla="*/ 258677 h 812606"/>
                <a:gd name="connsiteX28" fmla="*/ 5413555 w 12329384"/>
                <a:gd name="connsiteY28" fmla="*/ 229399 h 812606"/>
                <a:gd name="connsiteX29" fmla="*/ 5687128 w 12329384"/>
                <a:gd name="connsiteY29" fmla="*/ 151994 h 812606"/>
                <a:gd name="connsiteX30" fmla="*/ 6057555 w 12329384"/>
                <a:gd name="connsiteY30" fmla="*/ 300590 h 812606"/>
                <a:gd name="connsiteX31" fmla="*/ 6105761 w 12329384"/>
                <a:gd name="connsiteY31" fmla="*/ 347929 h 812606"/>
                <a:gd name="connsiteX32" fmla="*/ 6119611 w 12329384"/>
                <a:gd name="connsiteY32" fmla="*/ 356970 h 812606"/>
                <a:gd name="connsiteX33" fmla="*/ 6559439 w 12329384"/>
                <a:gd name="connsiteY33" fmla="*/ 644296 h 812606"/>
                <a:gd name="connsiteX34" fmla="*/ 6982502 w 12329384"/>
                <a:gd name="connsiteY34" fmla="*/ 383863 h 812606"/>
                <a:gd name="connsiteX35" fmla="*/ 6982753 w 12329384"/>
                <a:gd name="connsiteY35" fmla="*/ 383454 h 812606"/>
                <a:gd name="connsiteX36" fmla="*/ 6984246 w 12329384"/>
                <a:gd name="connsiteY36" fmla="*/ 380360 h 812606"/>
                <a:gd name="connsiteX37" fmla="*/ 7040195 w 12329384"/>
                <a:gd name="connsiteY37" fmla="*/ 286991 h 812606"/>
                <a:gd name="connsiteX38" fmla="*/ 7531947 w 12329384"/>
                <a:gd name="connsiteY38" fmla="*/ 1 h 812606"/>
                <a:gd name="connsiteX39" fmla="*/ 7902374 w 12329384"/>
                <a:gd name="connsiteY39" fmla="*/ 148597 h 812606"/>
                <a:gd name="connsiteX40" fmla="*/ 7950580 w 12329384"/>
                <a:gd name="connsiteY40" fmla="*/ 195936 h 812606"/>
                <a:gd name="connsiteX41" fmla="*/ 7954894 w 12329384"/>
                <a:gd name="connsiteY41" fmla="*/ 187312 h 812606"/>
                <a:gd name="connsiteX42" fmla="*/ 7964430 w 12329384"/>
                <a:gd name="connsiteY42" fmla="*/ 204977 h 812606"/>
                <a:gd name="connsiteX43" fmla="*/ 8404258 w 12329384"/>
                <a:gd name="connsiteY43" fmla="*/ 492302 h 812606"/>
                <a:gd name="connsiteX44" fmla="*/ 8669869 w 12329384"/>
                <a:gd name="connsiteY44" fmla="*/ 401515 h 812606"/>
                <a:gd name="connsiteX45" fmla="*/ 8715076 w 12329384"/>
                <a:gd name="connsiteY45" fmla="*/ 363604 h 812606"/>
                <a:gd name="connsiteX46" fmla="*/ 8720650 w 12329384"/>
                <a:gd name="connsiteY46" fmla="*/ 356531 h 812606"/>
                <a:gd name="connsiteX47" fmla="*/ 8832573 w 12329384"/>
                <a:gd name="connsiteY47" fmla="*/ 258676 h 812606"/>
                <a:gd name="connsiteX48" fmla="*/ 8873853 w 12329384"/>
                <a:gd name="connsiteY48" fmla="*/ 229399 h 812606"/>
                <a:gd name="connsiteX49" fmla="*/ 9147426 w 12329384"/>
                <a:gd name="connsiteY49" fmla="*/ 151993 h 812606"/>
                <a:gd name="connsiteX50" fmla="*/ 9517853 w 12329384"/>
                <a:gd name="connsiteY50" fmla="*/ 300589 h 812606"/>
                <a:gd name="connsiteX51" fmla="*/ 9566059 w 12329384"/>
                <a:gd name="connsiteY51" fmla="*/ 347928 h 812606"/>
                <a:gd name="connsiteX52" fmla="*/ 9570373 w 12329384"/>
                <a:gd name="connsiteY52" fmla="*/ 339305 h 812606"/>
                <a:gd name="connsiteX53" fmla="*/ 9579908 w 12329384"/>
                <a:gd name="connsiteY53" fmla="*/ 356969 h 812606"/>
                <a:gd name="connsiteX54" fmla="*/ 10019738 w 12329384"/>
                <a:gd name="connsiteY54" fmla="*/ 644295 h 812606"/>
                <a:gd name="connsiteX55" fmla="*/ 10442800 w 12329384"/>
                <a:gd name="connsiteY55" fmla="*/ 383862 h 812606"/>
                <a:gd name="connsiteX56" fmla="*/ 10443052 w 12329384"/>
                <a:gd name="connsiteY56" fmla="*/ 383453 h 812606"/>
                <a:gd name="connsiteX57" fmla="*/ 10444544 w 12329384"/>
                <a:gd name="connsiteY57" fmla="*/ 380359 h 812606"/>
                <a:gd name="connsiteX58" fmla="*/ 10502074 w 12329384"/>
                <a:gd name="connsiteY58" fmla="*/ 271318 h 812606"/>
                <a:gd name="connsiteX59" fmla="*/ 10500493 w 12329384"/>
                <a:gd name="connsiteY59" fmla="*/ 286990 h 812606"/>
                <a:gd name="connsiteX60" fmla="*/ 10992245 w 12329384"/>
                <a:gd name="connsiteY60" fmla="*/ 0 h 812606"/>
                <a:gd name="connsiteX61" fmla="*/ 11362672 w 12329384"/>
                <a:gd name="connsiteY61" fmla="*/ 148596 h 812606"/>
                <a:gd name="connsiteX62" fmla="*/ 11410878 w 12329384"/>
                <a:gd name="connsiteY62" fmla="*/ 195935 h 812606"/>
                <a:gd name="connsiteX63" fmla="*/ 11424728 w 12329384"/>
                <a:gd name="connsiteY63" fmla="*/ 204976 h 812606"/>
                <a:gd name="connsiteX64" fmla="*/ 11864557 w 12329384"/>
                <a:gd name="connsiteY64" fmla="*/ 492302 h 812606"/>
                <a:gd name="connsiteX65" fmla="*/ 12329384 w 12329384"/>
                <a:gd name="connsiteY65" fmla="*/ 159808 h 812606"/>
                <a:gd name="connsiteX66" fmla="*/ 12329210 w 12329384"/>
                <a:gd name="connsiteY66" fmla="*/ 177225 h 812606"/>
                <a:gd name="connsiteX67" fmla="*/ 11735544 w 12329384"/>
                <a:gd name="connsiteY67" fmla="*/ 660610 h 812606"/>
                <a:gd name="connsiteX68" fmla="*/ 11365117 w 12329384"/>
                <a:gd name="connsiteY68" fmla="*/ 512014 h 812606"/>
                <a:gd name="connsiteX69" fmla="*/ 11316911 w 12329384"/>
                <a:gd name="connsiteY69" fmla="*/ 464675 h 812606"/>
                <a:gd name="connsiteX70" fmla="*/ 11312596 w 12329384"/>
                <a:gd name="connsiteY70" fmla="*/ 473298 h 812606"/>
                <a:gd name="connsiteX71" fmla="*/ 11303061 w 12329384"/>
                <a:gd name="connsiteY71" fmla="*/ 455634 h 812606"/>
                <a:gd name="connsiteX72" fmla="*/ 10863232 w 12329384"/>
                <a:gd name="connsiteY72" fmla="*/ 168308 h 812606"/>
                <a:gd name="connsiteX73" fmla="*/ 10440170 w 12329384"/>
                <a:gd name="connsiteY73" fmla="*/ 428741 h 812606"/>
                <a:gd name="connsiteX74" fmla="*/ 10439918 w 12329384"/>
                <a:gd name="connsiteY74" fmla="*/ 429150 h 812606"/>
                <a:gd name="connsiteX75" fmla="*/ 10438426 w 12329384"/>
                <a:gd name="connsiteY75" fmla="*/ 432244 h 812606"/>
                <a:gd name="connsiteX76" fmla="*/ 10388586 w 12329384"/>
                <a:gd name="connsiteY76" fmla="*/ 516101 h 812606"/>
                <a:gd name="connsiteX77" fmla="*/ 10382477 w 12329384"/>
                <a:gd name="connsiteY77" fmla="*/ 525613 h 812606"/>
                <a:gd name="connsiteX78" fmla="*/ 9890724 w 12329384"/>
                <a:gd name="connsiteY78" fmla="*/ 812603 h 812606"/>
                <a:gd name="connsiteX79" fmla="*/ 9520297 w 12329384"/>
                <a:gd name="connsiteY79" fmla="*/ 664007 h 812606"/>
                <a:gd name="connsiteX80" fmla="*/ 9472091 w 12329384"/>
                <a:gd name="connsiteY80" fmla="*/ 616668 h 812606"/>
                <a:gd name="connsiteX81" fmla="*/ 9467777 w 12329384"/>
                <a:gd name="connsiteY81" fmla="*/ 625292 h 812606"/>
                <a:gd name="connsiteX82" fmla="*/ 9458242 w 12329384"/>
                <a:gd name="connsiteY82" fmla="*/ 607627 h 812606"/>
                <a:gd name="connsiteX83" fmla="*/ 9018413 w 12329384"/>
                <a:gd name="connsiteY83" fmla="*/ 320302 h 812606"/>
                <a:gd name="connsiteX84" fmla="*/ 8752802 w 12329384"/>
                <a:gd name="connsiteY84" fmla="*/ 411089 h 812606"/>
                <a:gd name="connsiteX85" fmla="*/ 8707595 w 12329384"/>
                <a:gd name="connsiteY85" fmla="*/ 449000 h 812606"/>
                <a:gd name="connsiteX86" fmla="*/ 8702022 w 12329384"/>
                <a:gd name="connsiteY86" fmla="*/ 456073 h 812606"/>
                <a:gd name="connsiteX87" fmla="*/ 8590098 w 12329384"/>
                <a:gd name="connsiteY87" fmla="*/ 553928 h 812606"/>
                <a:gd name="connsiteX88" fmla="*/ 8548818 w 12329384"/>
                <a:gd name="connsiteY88" fmla="*/ 583206 h 812606"/>
                <a:gd name="connsiteX89" fmla="*/ 8275246 w 12329384"/>
                <a:gd name="connsiteY89" fmla="*/ 660611 h 812606"/>
                <a:gd name="connsiteX90" fmla="*/ 7904819 w 12329384"/>
                <a:gd name="connsiteY90" fmla="*/ 512015 h 812606"/>
                <a:gd name="connsiteX91" fmla="*/ 7856612 w 12329384"/>
                <a:gd name="connsiteY91" fmla="*/ 464676 h 812606"/>
                <a:gd name="connsiteX92" fmla="*/ 7852299 w 12329384"/>
                <a:gd name="connsiteY92" fmla="*/ 473299 h 812606"/>
                <a:gd name="connsiteX93" fmla="*/ 7842763 w 12329384"/>
                <a:gd name="connsiteY93" fmla="*/ 455635 h 812606"/>
                <a:gd name="connsiteX94" fmla="*/ 7402933 w 12329384"/>
                <a:gd name="connsiteY94" fmla="*/ 168309 h 812606"/>
                <a:gd name="connsiteX95" fmla="*/ 6979871 w 12329384"/>
                <a:gd name="connsiteY95" fmla="*/ 428742 h 812606"/>
                <a:gd name="connsiteX96" fmla="*/ 6979620 w 12329384"/>
                <a:gd name="connsiteY96" fmla="*/ 429151 h 812606"/>
                <a:gd name="connsiteX97" fmla="*/ 6978128 w 12329384"/>
                <a:gd name="connsiteY97" fmla="*/ 432245 h 812606"/>
                <a:gd name="connsiteX98" fmla="*/ 6922178 w 12329384"/>
                <a:gd name="connsiteY98" fmla="*/ 525614 h 812606"/>
                <a:gd name="connsiteX99" fmla="*/ 6430427 w 12329384"/>
                <a:gd name="connsiteY99" fmla="*/ 812604 h 812606"/>
                <a:gd name="connsiteX100" fmla="*/ 6059999 w 12329384"/>
                <a:gd name="connsiteY100" fmla="*/ 664008 h 812606"/>
                <a:gd name="connsiteX101" fmla="*/ 6011793 w 12329384"/>
                <a:gd name="connsiteY101" fmla="*/ 616669 h 812606"/>
                <a:gd name="connsiteX102" fmla="*/ 5997944 w 12329384"/>
                <a:gd name="connsiteY102" fmla="*/ 607628 h 812606"/>
                <a:gd name="connsiteX103" fmla="*/ 5558114 w 12329384"/>
                <a:gd name="connsiteY103" fmla="*/ 320302 h 812606"/>
                <a:gd name="connsiteX104" fmla="*/ 5292505 w 12329384"/>
                <a:gd name="connsiteY104" fmla="*/ 411089 h 812606"/>
                <a:gd name="connsiteX105" fmla="*/ 5207594 w 12329384"/>
                <a:gd name="connsiteY105" fmla="*/ 488913 h 812606"/>
                <a:gd name="connsiteX106" fmla="*/ 5088520 w 12329384"/>
                <a:gd name="connsiteY106" fmla="*/ 583208 h 812606"/>
                <a:gd name="connsiteX107" fmla="*/ 4814948 w 12329384"/>
                <a:gd name="connsiteY107" fmla="*/ 660613 h 812606"/>
                <a:gd name="connsiteX108" fmla="*/ 4444521 w 12329384"/>
                <a:gd name="connsiteY108" fmla="*/ 512017 h 812606"/>
                <a:gd name="connsiteX109" fmla="*/ 4396314 w 12329384"/>
                <a:gd name="connsiteY109" fmla="*/ 464678 h 812606"/>
                <a:gd name="connsiteX110" fmla="*/ 4382465 w 12329384"/>
                <a:gd name="connsiteY110" fmla="*/ 455637 h 812606"/>
                <a:gd name="connsiteX111" fmla="*/ 3942636 w 12329384"/>
                <a:gd name="connsiteY111" fmla="*/ 168311 h 812606"/>
                <a:gd name="connsiteX112" fmla="*/ 3519574 w 12329384"/>
                <a:gd name="connsiteY112" fmla="*/ 428744 h 812606"/>
                <a:gd name="connsiteX113" fmla="*/ 3477788 w 12329384"/>
                <a:gd name="connsiteY113" fmla="*/ 500852 h 812606"/>
                <a:gd name="connsiteX114" fmla="*/ 3467991 w 12329384"/>
                <a:gd name="connsiteY114" fmla="*/ 516104 h 812606"/>
                <a:gd name="connsiteX115" fmla="*/ 3461880 w 12329384"/>
                <a:gd name="connsiteY115" fmla="*/ 525616 h 812606"/>
                <a:gd name="connsiteX116" fmla="*/ 2970129 w 12329384"/>
                <a:gd name="connsiteY116" fmla="*/ 812606 h 812606"/>
                <a:gd name="connsiteX117" fmla="*/ 2599702 w 12329384"/>
                <a:gd name="connsiteY117" fmla="*/ 664010 h 812606"/>
                <a:gd name="connsiteX118" fmla="*/ 2551495 w 12329384"/>
                <a:gd name="connsiteY118" fmla="*/ 616671 h 812606"/>
                <a:gd name="connsiteX119" fmla="*/ 2537646 w 12329384"/>
                <a:gd name="connsiteY119" fmla="*/ 607630 h 812606"/>
                <a:gd name="connsiteX120" fmla="*/ 2097817 w 12329384"/>
                <a:gd name="connsiteY120" fmla="*/ 320304 h 812606"/>
                <a:gd name="connsiteX121" fmla="*/ 1832207 w 12329384"/>
                <a:gd name="connsiteY121" fmla="*/ 411091 h 812606"/>
                <a:gd name="connsiteX122" fmla="*/ 1722225 w 12329384"/>
                <a:gd name="connsiteY122" fmla="*/ 515954 h 812606"/>
                <a:gd name="connsiteX123" fmla="*/ 1628223 w 12329384"/>
                <a:gd name="connsiteY123" fmla="*/ 583210 h 812606"/>
                <a:gd name="connsiteX124" fmla="*/ 1354650 w 12329384"/>
                <a:gd name="connsiteY124" fmla="*/ 660615 h 812606"/>
                <a:gd name="connsiteX125" fmla="*/ 984223 w 12329384"/>
                <a:gd name="connsiteY125" fmla="*/ 512019 h 812606"/>
                <a:gd name="connsiteX126" fmla="*/ 931703 w 12329384"/>
                <a:gd name="connsiteY126" fmla="*/ 473303 h 812606"/>
                <a:gd name="connsiteX127" fmla="*/ 922167 w 12329384"/>
                <a:gd name="connsiteY127" fmla="*/ 455639 h 812606"/>
                <a:gd name="connsiteX128" fmla="*/ 482338 w 12329384"/>
                <a:gd name="connsiteY128" fmla="*/ 168313 h 812606"/>
                <a:gd name="connsiteX129" fmla="*/ 59276 w 12329384"/>
                <a:gd name="connsiteY129" fmla="*/ 428746 h 812606"/>
                <a:gd name="connsiteX130" fmla="*/ 59024 w 12329384"/>
                <a:gd name="connsiteY130" fmla="*/ 429155 h 812606"/>
                <a:gd name="connsiteX131" fmla="*/ 30746 w 12329384"/>
                <a:gd name="connsiteY131" fmla="*/ 480219 h 812606"/>
                <a:gd name="connsiteX132" fmla="*/ 1 w 12329384"/>
                <a:gd name="connsiteY132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490280 w 12329382"/>
                <a:gd name="connsiteY22" fmla="*/ 195938 h 812606"/>
                <a:gd name="connsiteX23" fmla="*/ 4504130 w 12329382"/>
                <a:gd name="connsiteY23" fmla="*/ 204979 h 812606"/>
                <a:gd name="connsiteX24" fmla="*/ 4943959 w 12329382"/>
                <a:gd name="connsiteY24" fmla="*/ 492304 h 812606"/>
                <a:gd name="connsiteX25" fmla="*/ 5209569 w 12329382"/>
                <a:gd name="connsiteY25" fmla="*/ 401517 h 812606"/>
                <a:gd name="connsiteX26" fmla="*/ 5254773 w 12329382"/>
                <a:gd name="connsiteY26" fmla="*/ 363608 h 812606"/>
                <a:gd name="connsiteX27" fmla="*/ 5372274 w 12329382"/>
                <a:gd name="connsiteY27" fmla="*/ 258677 h 812606"/>
                <a:gd name="connsiteX28" fmla="*/ 5413553 w 12329382"/>
                <a:gd name="connsiteY28" fmla="*/ 229399 h 812606"/>
                <a:gd name="connsiteX29" fmla="*/ 5687126 w 12329382"/>
                <a:gd name="connsiteY29" fmla="*/ 151994 h 812606"/>
                <a:gd name="connsiteX30" fmla="*/ 6057553 w 12329382"/>
                <a:gd name="connsiteY30" fmla="*/ 300590 h 812606"/>
                <a:gd name="connsiteX31" fmla="*/ 6119609 w 12329382"/>
                <a:gd name="connsiteY31" fmla="*/ 356970 h 812606"/>
                <a:gd name="connsiteX32" fmla="*/ 6559437 w 12329382"/>
                <a:gd name="connsiteY32" fmla="*/ 644296 h 812606"/>
                <a:gd name="connsiteX33" fmla="*/ 6982500 w 12329382"/>
                <a:gd name="connsiteY33" fmla="*/ 383863 h 812606"/>
                <a:gd name="connsiteX34" fmla="*/ 6982751 w 12329382"/>
                <a:gd name="connsiteY34" fmla="*/ 383454 h 812606"/>
                <a:gd name="connsiteX35" fmla="*/ 6984244 w 12329382"/>
                <a:gd name="connsiteY35" fmla="*/ 380360 h 812606"/>
                <a:gd name="connsiteX36" fmla="*/ 7040193 w 12329382"/>
                <a:gd name="connsiteY36" fmla="*/ 286991 h 812606"/>
                <a:gd name="connsiteX37" fmla="*/ 7531945 w 12329382"/>
                <a:gd name="connsiteY37" fmla="*/ 1 h 812606"/>
                <a:gd name="connsiteX38" fmla="*/ 7902372 w 12329382"/>
                <a:gd name="connsiteY38" fmla="*/ 148597 h 812606"/>
                <a:gd name="connsiteX39" fmla="*/ 7950578 w 12329382"/>
                <a:gd name="connsiteY39" fmla="*/ 195936 h 812606"/>
                <a:gd name="connsiteX40" fmla="*/ 7954892 w 12329382"/>
                <a:gd name="connsiteY40" fmla="*/ 187312 h 812606"/>
                <a:gd name="connsiteX41" fmla="*/ 7964428 w 12329382"/>
                <a:gd name="connsiteY41" fmla="*/ 204977 h 812606"/>
                <a:gd name="connsiteX42" fmla="*/ 8404256 w 12329382"/>
                <a:gd name="connsiteY42" fmla="*/ 492302 h 812606"/>
                <a:gd name="connsiteX43" fmla="*/ 8669867 w 12329382"/>
                <a:gd name="connsiteY43" fmla="*/ 401515 h 812606"/>
                <a:gd name="connsiteX44" fmla="*/ 8715074 w 12329382"/>
                <a:gd name="connsiteY44" fmla="*/ 363604 h 812606"/>
                <a:gd name="connsiteX45" fmla="*/ 8720648 w 12329382"/>
                <a:gd name="connsiteY45" fmla="*/ 356531 h 812606"/>
                <a:gd name="connsiteX46" fmla="*/ 8832571 w 12329382"/>
                <a:gd name="connsiteY46" fmla="*/ 258676 h 812606"/>
                <a:gd name="connsiteX47" fmla="*/ 8873851 w 12329382"/>
                <a:gd name="connsiteY47" fmla="*/ 229399 h 812606"/>
                <a:gd name="connsiteX48" fmla="*/ 9147424 w 12329382"/>
                <a:gd name="connsiteY48" fmla="*/ 151993 h 812606"/>
                <a:gd name="connsiteX49" fmla="*/ 9517851 w 12329382"/>
                <a:gd name="connsiteY49" fmla="*/ 300589 h 812606"/>
                <a:gd name="connsiteX50" fmla="*/ 9566057 w 12329382"/>
                <a:gd name="connsiteY50" fmla="*/ 347928 h 812606"/>
                <a:gd name="connsiteX51" fmla="*/ 9570371 w 12329382"/>
                <a:gd name="connsiteY51" fmla="*/ 339305 h 812606"/>
                <a:gd name="connsiteX52" fmla="*/ 9579906 w 12329382"/>
                <a:gd name="connsiteY52" fmla="*/ 356969 h 812606"/>
                <a:gd name="connsiteX53" fmla="*/ 10019736 w 12329382"/>
                <a:gd name="connsiteY53" fmla="*/ 644295 h 812606"/>
                <a:gd name="connsiteX54" fmla="*/ 10442798 w 12329382"/>
                <a:gd name="connsiteY54" fmla="*/ 383862 h 812606"/>
                <a:gd name="connsiteX55" fmla="*/ 10443050 w 12329382"/>
                <a:gd name="connsiteY55" fmla="*/ 383453 h 812606"/>
                <a:gd name="connsiteX56" fmla="*/ 10444542 w 12329382"/>
                <a:gd name="connsiteY56" fmla="*/ 380359 h 812606"/>
                <a:gd name="connsiteX57" fmla="*/ 10502072 w 12329382"/>
                <a:gd name="connsiteY57" fmla="*/ 271318 h 812606"/>
                <a:gd name="connsiteX58" fmla="*/ 10500491 w 12329382"/>
                <a:gd name="connsiteY58" fmla="*/ 286990 h 812606"/>
                <a:gd name="connsiteX59" fmla="*/ 10992243 w 12329382"/>
                <a:gd name="connsiteY59" fmla="*/ 0 h 812606"/>
                <a:gd name="connsiteX60" fmla="*/ 11362670 w 12329382"/>
                <a:gd name="connsiteY60" fmla="*/ 148596 h 812606"/>
                <a:gd name="connsiteX61" fmla="*/ 11410876 w 12329382"/>
                <a:gd name="connsiteY61" fmla="*/ 195935 h 812606"/>
                <a:gd name="connsiteX62" fmla="*/ 11424726 w 12329382"/>
                <a:gd name="connsiteY62" fmla="*/ 204976 h 812606"/>
                <a:gd name="connsiteX63" fmla="*/ 11864555 w 12329382"/>
                <a:gd name="connsiteY63" fmla="*/ 492302 h 812606"/>
                <a:gd name="connsiteX64" fmla="*/ 12329382 w 12329382"/>
                <a:gd name="connsiteY64" fmla="*/ 159808 h 812606"/>
                <a:gd name="connsiteX65" fmla="*/ 12329208 w 12329382"/>
                <a:gd name="connsiteY65" fmla="*/ 177225 h 812606"/>
                <a:gd name="connsiteX66" fmla="*/ 11735542 w 12329382"/>
                <a:gd name="connsiteY66" fmla="*/ 660610 h 812606"/>
                <a:gd name="connsiteX67" fmla="*/ 11365115 w 12329382"/>
                <a:gd name="connsiteY67" fmla="*/ 512014 h 812606"/>
                <a:gd name="connsiteX68" fmla="*/ 11316909 w 12329382"/>
                <a:gd name="connsiteY68" fmla="*/ 464675 h 812606"/>
                <a:gd name="connsiteX69" fmla="*/ 11312594 w 12329382"/>
                <a:gd name="connsiteY69" fmla="*/ 473298 h 812606"/>
                <a:gd name="connsiteX70" fmla="*/ 11303059 w 12329382"/>
                <a:gd name="connsiteY70" fmla="*/ 455634 h 812606"/>
                <a:gd name="connsiteX71" fmla="*/ 10863230 w 12329382"/>
                <a:gd name="connsiteY71" fmla="*/ 168308 h 812606"/>
                <a:gd name="connsiteX72" fmla="*/ 10440168 w 12329382"/>
                <a:gd name="connsiteY72" fmla="*/ 428741 h 812606"/>
                <a:gd name="connsiteX73" fmla="*/ 10439916 w 12329382"/>
                <a:gd name="connsiteY73" fmla="*/ 429150 h 812606"/>
                <a:gd name="connsiteX74" fmla="*/ 10438424 w 12329382"/>
                <a:gd name="connsiteY74" fmla="*/ 432244 h 812606"/>
                <a:gd name="connsiteX75" fmla="*/ 10388584 w 12329382"/>
                <a:gd name="connsiteY75" fmla="*/ 516101 h 812606"/>
                <a:gd name="connsiteX76" fmla="*/ 10382475 w 12329382"/>
                <a:gd name="connsiteY76" fmla="*/ 525613 h 812606"/>
                <a:gd name="connsiteX77" fmla="*/ 9890722 w 12329382"/>
                <a:gd name="connsiteY77" fmla="*/ 812603 h 812606"/>
                <a:gd name="connsiteX78" fmla="*/ 9520295 w 12329382"/>
                <a:gd name="connsiteY78" fmla="*/ 664007 h 812606"/>
                <a:gd name="connsiteX79" fmla="*/ 9472089 w 12329382"/>
                <a:gd name="connsiteY79" fmla="*/ 616668 h 812606"/>
                <a:gd name="connsiteX80" fmla="*/ 9467775 w 12329382"/>
                <a:gd name="connsiteY80" fmla="*/ 625292 h 812606"/>
                <a:gd name="connsiteX81" fmla="*/ 9458240 w 12329382"/>
                <a:gd name="connsiteY81" fmla="*/ 607627 h 812606"/>
                <a:gd name="connsiteX82" fmla="*/ 9018411 w 12329382"/>
                <a:gd name="connsiteY82" fmla="*/ 320302 h 812606"/>
                <a:gd name="connsiteX83" fmla="*/ 8752800 w 12329382"/>
                <a:gd name="connsiteY83" fmla="*/ 411089 h 812606"/>
                <a:gd name="connsiteX84" fmla="*/ 8707593 w 12329382"/>
                <a:gd name="connsiteY84" fmla="*/ 449000 h 812606"/>
                <a:gd name="connsiteX85" fmla="*/ 8702020 w 12329382"/>
                <a:gd name="connsiteY85" fmla="*/ 456073 h 812606"/>
                <a:gd name="connsiteX86" fmla="*/ 8590096 w 12329382"/>
                <a:gd name="connsiteY86" fmla="*/ 553928 h 812606"/>
                <a:gd name="connsiteX87" fmla="*/ 8548816 w 12329382"/>
                <a:gd name="connsiteY87" fmla="*/ 583206 h 812606"/>
                <a:gd name="connsiteX88" fmla="*/ 8275244 w 12329382"/>
                <a:gd name="connsiteY88" fmla="*/ 660611 h 812606"/>
                <a:gd name="connsiteX89" fmla="*/ 7904817 w 12329382"/>
                <a:gd name="connsiteY89" fmla="*/ 512015 h 812606"/>
                <a:gd name="connsiteX90" fmla="*/ 7856610 w 12329382"/>
                <a:gd name="connsiteY90" fmla="*/ 464676 h 812606"/>
                <a:gd name="connsiteX91" fmla="*/ 7852297 w 12329382"/>
                <a:gd name="connsiteY91" fmla="*/ 473299 h 812606"/>
                <a:gd name="connsiteX92" fmla="*/ 7842761 w 12329382"/>
                <a:gd name="connsiteY92" fmla="*/ 455635 h 812606"/>
                <a:gd name="connsiteX93" fmla="*/ 7402931 w 12329382"/>
                <a:gd name="connsiteY93" fmla="*/ 168309 h 812606"/>
                <a:gd name="connsiteX94" fmla="*/ 6979869 w 12329382"/>
                <a:gd name="connsiteY94" fmla="*/ 428742 h 812606"/>
                <a:gd name="connsiteX95" fmla="*/ 6979618 w 12329382"/>
                <a:gd name="connsiteY95" fmla="*/ 429151 h 812606"/>
                <a:gd name="connsiteX96" fmla="*/ 6978126 w 12329382"/>
                <a:gd name="connsiteY96" fmla="*/ 432245 h 812606"/>
                <a:gd name="connsiteX97" fmla="*/ 6922176 w 12329382"/>
                <a:gd name="connsiteY97" fmla="*/ 525614 h 812606"/>
                <a:gd name="connsiteX98" fmla="*/ 6430425 w 12329382"/>
                <a:gd name="connsiteY98" fmla="*/ 812604 h 812606"/>
                <a:gd name="connsiteX99" fmla="*/ 6059997 w 12329382"/>
                <a:gd name="connsiteY99" fmla="*/ 664008 h 812606"/>
                <a:gd name="connsiteX100" fmla="*/ 6011791 w 12329382"/>
                <a:gd name="connsiteY100" fmla="*/ 616669 h 812606"/>
                <a:gd name="connsiteX101" fmla="*/ 5997942 w 12329382"/>
                <a:gd name="connsiteY101" fmla="*/ 607628 h 812606"/>
                <a:gd name="connsiteX102" fmla="*/ 5558112 w 12329382"/>
                <a:gd name="connsiteY102" fmla="*/ 320302 h 812606"/>
                <a:gd name="connsiteX103" fmla="*/ 5292503 w 12329382"/>
                <a:gd name="connsiteY103" fmla="*/ 411089 h 812606"/>
                <a:gd name="connsiteX104" fmla="*/ 5207592 w 12329382"/>
                <a:gd name="connsiteY104" fmla="*/ 488913 h 812606"/>
                <a:gd name="connsiteX105" fmla="*/ 5088518 w 12329382"/>
                <a:gd name="connsiteY105" fmla="*/ 583208 h 812606"/>
                <a:gd name="connsiteX106" fmla="*/ 4814946 w 12329382"/>
                <a:gd name="connsiteY106" fmla="*/ 660613 h 812606"/>
                <a:gd name="connsiteX107" fmla="*/ 4444519 w 12329382"/>
                <a:gd name="connsiteY107" fmla="*/ 512017 h 812606"/>
                <a:gd name="connsiteX108" fmla="*/ 4396312 w 12329382"/>
                <a:gd name="connsiteY108" fmla="*/ 464678 h 812606"/>
                <a:gd name="connsiteX109" fmla="*/ 4382463 w 12329382"/>
                <a:gd name="connsiteY109" fmla="*/ 455637 h 812606"/>
                <a:gd name="connsiteX110" fmla="*/ 3942634 w 12329382"/>
                <a:gd name="connsiteY110" fmla="*/ 168311 h 812606"/>
                <a:gd name="connsiteX111" fmla="*/ 3519572 w 12329382"/>
                <a:gd name="connsiteY111" fmla="*/ 428744 h 812606"/>
                <a:gd name="connsiteX112" fmla="*/ 3477786 w 12329382"/>
                <a:gd name="connsiteY112" fmla="*/ 500852 h 812606"/>
                <a:gd name="connsiteX113" fmla="*/ 3467989 w 12329382"/>
                <a:gd name="connsiteY113" fmla="*/ 516104 h 812606"/>
                <a:gd name="connsiteX114" fmla="*/ 3461878 w 12329382"/>
                <a:gd name="connsiteY114" fmla="*/ 525616 h 812606"/>
                <a:gd name="connsiteX115" fmla="*/ 2970127 w 12329382"/>
                <a:gd name="connsiteY115" fmla="*/ 812606 h 812606"/>
                <a:gd name="connsiteX116" fmla="*/ 2599700 w 12329382"/>
                <a:gd name="connsiteY116" fmla="*/ 664010 h 812606"/>
                <a:gd name="connsiteX117" fmla="*/ 2551493 w 12329382"/>
                <a:gd name="connsiteY117" fmla="*/ 616671 h 812606"/>
                <a:gd name="connsiteX118" fmla="*/ 2537644 w 12329382"/>
                <a:gd name="connsiteY118" fmla="*/ 607630 h 812606"/>
                <a:gd name="connsiteX119" fmla="*/ 2097815 w 12329382"/>
                <a:gd name="connsiteY119" fmla="*/ 320304 h 812606"/>
                <a:gd name="connsiteX120" fmla="*/ 1832205 w 12329382"/>
                <a:gd name="connsiteY120" fmla="*/ 411091 h 812606"/>
                <a:gd name="connsiteX121" fmla="*/ 1722223 w 12329382"/>
                <a:gd name="connsiteY121" fmla="*/ 515954 h 812606"/>
                <a:gd name="connsiteX122" fmla="*/ 1628221 w 12329382"/>
                <a:gd name="connsiteY122" fmla="*/ 583210 h 812606"/>
                <a:gd name="connsiteX123" fmla="*/ 1354648 w 12329382"/>
                <a:gd name="connsiteY123" fmla="*/ 660615 h 812606"/>
                <a:gd name="connsiteX124" fmla="*/ 984221 w 12329382"/>
                <a:gd name="connsiteY124" fmla="*/ 512019 h 812606"/>
                <a:gd name="connsiteX125" fmla="*/ 931701 w 12329382"/>
                <a:gd name="connsiteY125" fmla="*/ 473303 h 812606"/>
                <a:gd name="connsiteX126" fmla="*/ 922165 w 12329382"/>
                <a:gd name="connsiteY126" fmla="*/ 455639 h 812606"/>
                <a:gd name="connsiteX127" fmla="*/ 482336 w 12329382"/>
                <a:gd name="connsiteY127" fmla="*/ 168313 h 812606"/>
                <a:gd name="connsiteX128" fmla="*/ 59274 w 12329382"/>
                <a:gd name="connsiteY128" fmla="*/ 428746 h 812606"/>
                <a:gd name="connsiteX129" fmla="*/ 59022 w 12329382"/>
                <a:gd name="connsiteY129" fmla="*/ 429155 h 812606"/>
                <a:gd name="connsiteX130" fmla="*/ 30744 w 12329382"/>
                <a:gd name="connsiteY130" fmla="*/ 480219 h 812606"/>
                <a:gd name="connsiteX131" fmla="*/ -1 w 12329382"/>
                <a:gd name="connsiteY131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59313 w 12329384"/>
                <a:gd name="connsiteY15" fmla="*/ 356972 h 812606"/>
                <a:gd name="connsiteX16" fmla="*/ 3099142 w 12329384"/>
                <a:gd name="connsiteY16" fmla="*/ 644298 h 812606"/>
                <a:gd name="connsiteX17" fmla="*/ 3522204 w 12329384"/>
                <a:gd name="connsiteY17" fmla="*/ 383865 h 812606"/>
                <a:gd name="connsiteX18" fmla="*/ 3573787 w 12329384"/>
                <a:gd name="connsiteY18" fmla="*/ 296505 h 812606"/>
                <a:gd name="connsiteX19" fmla="*/ 3579897 w 12329384"/>
                <a:gd name="connsiteY19" fmla="*/ 286993 h 812606"/>
                <a:gd name="connsiteX20" fmla="*/ 4071649 w 12329384"/>
                <a:gd name="connsiteY20" fmla="*/ 3 h 812606"/>
                <a:gd name="connsiteX21" fmla="*/ 4442076 w 12329384"/>
                <a:gd name="connsiteY21" fmla="*/ 148599 h 812606"/>
                <a:gd name="connsiteX22" fmla="*/ 4490282 w 12329384"/>
                <a:gd name="connsiteY22" fmla="*/ 195938 h 812606"/>
                <a:gd name="connsiteX23" fmla="*/ 4504132 w 12329384"/>
                <a:gd name="connsiteY23" fmla="*/ 204979 h 812606"/>
                <a:gd name="connsiteX24" fmla="*/ 4943961 w 12329384"/>
                <a:gd name="connsiteY24" fmla="*/ 492304 h 812606"/>
                <a:gd name="connsiteX25" fmla="*/ 5209571 w 12329384"/>
                <a:gd name="connsiteY25" fmla="*/ 401517 h 812606"/>
                <a:gd name="connsiteX26" fmla="*/ 5254775 w 12329384"/>
                <a:gd name="connsiteY26" fmla="*/ 363608 h 812606"/>
                <a:gd name="connsiteX27" fmla="*/ 5372276 w 12329384"/>
                <a:gd name="connsiteY27" fmla="*/ 258677 h 812606"/>
                <a:gd name="connsiteX28" fmla="*/ 5413555 w 12329384"/>
                <a:gd name="connsiteY28" fmla="*/ 229399 h 812606"/>
                <a:gd name="connsiteX29" fmla="*/ 5687128 w 12329384"/>
                <a:gd name="connsiteY29" fmla="*/ 151994 h 812606"/>
                <a:gd name="connsiteX30" fmla="*/ 6057555 w 12329384"/>
                <a:gd name="connsiteY30" fmla="*/ 300590 h 812606"/>
                <a:gd name="connsiteX31" fmla="*/ 6119611 w 12329384"/>
                <a:gd name="connsiteY31" fmla="*/ 356970 h 812606"/>
                <a:gd name="connsiteX32" fmla="*/ 6559439 w 12329384"/>
                <a:gd name="connsiteY32" fmla="*/ 644296 h 812606"/>
                <a:gd name="connsiteX33" fmla="*/ 6982502 w 12329384"/>
                <a:gd name="connsiteY33" fmla="*/ 383863 h 812606"/>
                <a:gd name="connsiteX34" fmla="*/ 6982753 w 12329384"/>
                <a:gd name="connsiteY34" fmla="*/ 383454 h 812606"/>
                <a:gd name="connsiteX35" fmla="*/ 6984246 w 12329384"/>
                <a:gd name="connsiteY35" fmla="*/ 380360 h 812606"/>
                <a:gd name="connsiteX36" fmla="*/ 7040195 w 12329384"/>
                <a:gd name="connsiteY36" fmla="*/ 286991 h 812606"/>
                <a:gd name="connsiteX37" fmla="*/ 7531947 w 12329384"/>
                <a:gd name="connsiteY37" fmla="*/ 1 h 812606"/>
                <a:gd name="connsiteX38" fmla="*/ 7902374 w 12329384"/>
                <a:gd name="connsiteY38" fmla="*/ 148597 h 812606"/>
                <a:gd name="connsiteX39" fmla="*/ 7950580 w 12329384"/>
                <a:gd name="connsiteY39" fmla="*/ 195936 h 812606"/>
                <a:gd name="connsiteX40" fmla="*/ 7954894 w 12329384"/>
                <a:gd name="connsiteY40" fmla="*/ 187312 h 812606"/>
                <a:gd name="connsiteX41" fmla="*/ 7964430 w 12329384"/>
                <a:gd name="connsiteY41" fmla="*/ 204977 h 812606"/>
                <a:gd name="connsiteX42" fmla="*/ 8404258 w 12329384"/>
                <a:gd name="connsiteY42" fmla="*/ 492302 h 812606"/>
                <a:gd name="connsiteX43" fmla="*/ 8669869 w 12329384"/>
                <a:gd name="connsiteY43" fmla="*/ 401515 h 812606"/>
                <a:gd name="connsiteX44" fmla="*/ 8715076 w 12329384"/>
                <a:gd name="connsiteY44" fmla="*/ 363604 h 812606"/>
                <a:gd name="connsiteX45" fmla="*/ 8720650 w 12329384"/>
                <a:gd name="connsiteY45" fmla="*/ 356531 h 812606"/>
                <a:gd name="connsiteX46" fmla="*/ 8832573 w 12329384"/>
                <a:gd name="connsiteY46" fmla="*/ 258676 h 812606"/>
                <a:gd name="connsiteX47" fmla="*/ 8873853 w 12329384"/>
                <a:gd name="connsiteY47" fmla="*/ 229399 h 812606"/>
                <a:gd name="connsiteX48" fmla="*/ 9147426 w 12329384"/>
                <a:gd name="connsiteY48" fmla="*/ 151993 h 812606"/>
                <a:gd name="connsiteX49" fmla="*/ 9517853 w 12329384"/>
                <a:gd name="connsiteY49" fmla="*/ 300589 h 812606"/>
                <a:gd name="connsiteX50" fmla="*/ 9566059 w 12329384"/>
                <a:gd name="connsiteY50" fmla="*/ 347928 h 812606"/>
                <a:gd name="connsiteX51" fmla="*/ 9570373 w 12329384"/>
                <a:gd name="connsiteY51" fmla="*/ 339305 h 812606"/>
                <a:gd name="connsiteX52" fmla="*/ 9579908 w 12329384"/>
                <a:gd name="connsiteY52" fmla="*/ 356969 h 812606"/>
                <a:gd name="connsiteX53" fmla="*/ 10019738 w 12329384"/>
                <a:gd name="connsiteY53" fmla="*/ 644295 h 812606"/>
                <a:gd name="connsiteX54" fmla="*/ 10442800 w 12329384"/>
                <a:gd name="connsiteY54" fmla="*/ 383862 h 812606"/>
                <a:gd name="connsiteX55" fmla="*/ 10443052 w 12329384"/>
                <a:gd name="connsiteY55" fmla="*/ 383453 h 812606"/>
                <a:gd name="connsiteX56" fmla="*/ 10444544 w 12329384"/>
                <a:gd name="connsiteY56" fmla="*/ 380359 h 812606"/>
                <a:gd name="connsiteX57" fmla="*/ 10502074 w 12329384"/>
                <a:gd name="connsiteY57" fmla="*/ 271318 h 812606"/>
                <a:gd name="connsiteX58" fmla="*/ 10500493 w 12329384"/>
                <a:gd name="connsiteY58" fmla="*/ 286990 h 812606"/>
                <a:gd name="connsiteX59" fmla="*/ 10992245 w 12329384"/>
                <a:gd name="connsiteY59" fmla="*/ 0 h 812606"/>
                <a:gd name="connsiteX60" fmla="*/ 11362672 w 12329384"/>
                <a:gd name="connsiteY60" fmla="*/ 148596 h 812606"/>
                <a:gd name="connsiteX61" fmla="*/ 11410878 w 12329384"/>
                <a:gd name="connsiteY61" fmla="*/ 195935 h 812606"/>
                <a:gd name="connsiteX62" fmla="*/ 11424728 w 12329384"/>
                <a:gd name="connsiteY62" fmla="*/ 204976 h 812606"/>
                <a:gd name="connsiteX63" fmla="*/ 11864557 w 12329384"/>
                <a:gd name="connsiteY63" fmla="*/ 492302 h 812606"/>
                <a:gd name="connsiteX64" fmla="*/ 12329384 w 12329384"/>
                <a:gd name="connsiteY64" fmla="*/ 159808 h 812606"/>
                <a:gd name="connsiteX65" fmla="*/ 12329210 w 12329384"/>
                <a:gd name="connsiteY65" fmla="*/ 177225 h 812606"/>
                <a:gd name="connsiteX66" fmla="*/ 11735544 w 12329384"/>
                <a:gd name="connsiteY66" fmla="*/ 660610 h 812606"/>
                <a:gd name="connsiteX67" fmla="*/ 11365117 w 12329384"/>
                <a:gd name="connsiteY67" fmla="*/ 512014 h 812606"/>
                <a:gd name="connsiteX68" fmla="*/ 11316911 w 12329384"/>
                <a:gd name="connsiteY68" fmla="*/ 464675 h 812606"/>
                <a:gd name="connsiteX69" fmla="*/ 11312596 w 12329384"/>
                <a:gd name="connsiteY69" fmla="*/ 473298 h 812606"/>
                <a:gd name="connsiteX70" fmla="*/ 11303061 w 12329384"/>
                <a:gd name="connsiteY70" fmla="*/ 455634 h 812606"/>
                <a:gd name="connsiteX71" fmla="*/ 10863232 w 12329384"/>
                <a:gd name="connsiteY71" fmla="*/ 168308 h 812606"/>
                <a:gd name="connsiteX72" fmla="*/ 10440170 w 12329384"/>
                <a:gd name="connsiteY72" fmla="*/ 428741 h 812606"/>
                <a:gd name="connsiteX73" fmla="*/ 10439918 w 12329384"/>
                <a:gd name="connsiteY73" fmla="*/ 429150 h 812606"/>
                <a:gd name="connsiteX74" fmla="*/ 10438426 w 12329384"/>
                <a:gd name="connsiteY74" fmla="*/ 432244 h 812606"/>
                <a:gd name="connsiteX75" fmla="*/ 10388586 w 12329384"/>
                <a:gd name="connsiteY75" fmla="*/ 516101 h 812606"/>
                <a:gd name="connsiteX76" fmla="*/ 10382477 w 12329384"/>
                <a:gd name="connsiteY76" fmla="*/ 525613 h 812606"/>
                <a:gd name="connsiteX77" fmla="*/ 9890724 w 12329384"/>
                <a:gd name="connsiteY77" fmla="*/ 812603 h 812606"/>
                <a:gd name="connsiteX78" fmla="*/ 9520297 w 12329384"/>
                <a:gd name="connsiteY78" fmla="*/ 664007 h 812606"/>
                <a:gd name="connsiteX79" fmla="*/ 9472091 w 12329384"/>
                <a:gd name="connsiteY79" fmla="*/ 616668 h 812606"/>
                <a:gd name="connsiteX80" fmla="*/ 9467777 w 12329384"/>
                <a:gd name="connsiteY80" fmla="*/ 625292 h 812606"/>
                <a:gd name="connsiteX81" fmla="*/ 9458242 w 12329384"/>
                <a:gd name="connsiteY81" fmla="*/ 607627 h 812606"/>
                <a:gd name="connsiteX82" fmla="*/ 9018413 w 12329384"/>
                <a:gd name="connsiteY82" fmla="*/ 320302 h 812606"/>
                <a:gd name="connsiteX83" fmla="*/ 8752802 w 12329384"/>
                <a:gd name="connsiteY83" fmla="*/ 411089 h 812606"/>
                <a:gd name="connsiteX84" fmla="*/ 8707595 w 12329384"/>
                <a:gd name="connsiteY84" fmla="*/ 449000 h 812606"/>
                <a:gd name="connsiteX85" fmla="*/ 8702022 w 12329384"/>
                <a:gd name="connsiteY85" fmla="*/ 456073 h 812606"/>
                <a:gd name="connsiteX86" fmla="*/ 8590098 w 12329384"/>
                <a:gd name="connsiteY86" fmla="*/ 553928 h 812606"/>
                <a:gd name="connsiteX87" fmla="*/ 8548818 w 12329384"/>
                <a:gd name="connsiteY87" fmla="*/ 583206 h 812606"/>
                <a:gd name="connsiteX88" fmla="*/ 8275246 w 12329384"/>
                <a:gd name="connsiteY88" fmla="*/ 660611 h 812606"/>
                <a:gd name="connsiteX89" fmla="*/ 7904819 w 12329384"/>
                <a:gd name="connsiteY89" fmla="*/ 512015 h 812606"/>
                <a:gd name="connsiteX90" fmla="*/ 7856612 w 12329384"/>
                <a:gd name="connsiteY90" fmla="*/ 464676 h 812606"/>
                <a:gd name="connsiteX91" fmla="*/ 7852299 w 12329384"/>
                <a:gd name="connsiteY91" fmla="*/ 473299 h 812606"/>
                <a:gd name="connsiteX92" fmla="*/ 7842763 w 12329384"/>
                <a:gd name="connsiteY92" fmla="*/ 455635 h 812606"/>
                <a:gd name="connsiteX93" fmla="*/ 7402933 w 12329384"/>
                <a:gd name="connsiteY93" fmla="*/ 168309 h 812606"/>
                <a:gd name="connsiteX94" fmla="*/ 6979871 w 12329384"/>
                <a:gd name="connsiteY94" fmla="*/ 428742 h 812606"/>
                <a:gd name="connsiteX95" fmla="*/ 6979620 w 12329384"/>
                <a:gd name="connsiteY95" fmla="*/ 429151 h 812606"/>
                <a:gd name="connsiteX96" fmla="*/ 6978128 w 12329384"/>
                <a:gd name="connsiteY96" fmla="*/ 432245 h 812606"/>
                <a:gd name="connsiteX97" fmla="*/ 6922178 w 12329384"/>
                <a:gd name="connsiteY97" fmla="*/ 525614 h 812606"/>
                <a:gd name="connsiteX98" fmla="*/ 6430427 w 12329384"/>
                <a:gd name="connsiteY98" fmla="*/ 812604 h 812606"/>
                <a:gd name="connsiteX99" fmla="*/ 6059999 w 12329384"/>
                <a:gd name="connsiteY99" fmla="*/ 664008 h 812606"/>
                <a:gd name="connsiteX100" fmla="*/ 6011793 w 12329384"/>
                <a:gd name="connsiteY100" fmla="*/ 616669 h 812606"/>
                <a:gd name="connsiteX101" fmla="*/ 5997944 w 12329384"/>
                <a:gd name="connsiteY101" fmla="*/ 607628 h 812606"/>
                <a:gd name="connsiteX102" fmla="*/ 5558114 w 12329384"/>
                <a:gd name="connsiteY102" fmla="*/ 320302 h 812606"/>
                <a:gd name="connsiteX103" fmla="*/ 5292505 w 12329384"/>
                <a:gd name="connsiteY103" fmla="*/ 411089 h 812606"/>
                <a:gd name="connsiteX104" fmla="*/ 5207594 w 12329384"/>
                <a:gd name="connsiteY104" fmla="*/ 488913 h 812606"/>
                <a:gd name="connsiteX105" fmla="*/ 5088520 w 12329384"/>
                <a:gd name="connsiteY105" fmla="*/ 583208 h 812606"/>
                <a:gd name="connsiteX106" fmla="*/ 4814948 w 12329384"/>
                <a:gd name="connsiteY106" fmla="*/ 660613 h 812606"/>
                <a:gd name="connsiteX107" fmla="*/ 4444521 w 12329384"/>
                <a:gd name="connsiteY107" fmla="*/ 512017 h 812606"/>
                <a:gd name="connsiteX108" fmla="*/ 4396314 w 12329384"/>
                <a:gd name="connsiteY108" fmla="*/ 464678 h 812606"/>
                <a:gd name="connsiteX109" fmla="*/ 4382465 w 12329384"/>
                <a:gd name="connsiteY109" fmla="*/ 455637 h 812606"/>
                <a:gd name="connsiteX110" fmla="*/ 3942636 w 12329384"/>
                <a:gd name="connsiteY110" fmla="*/ 168311 h 812606"/>
                <a:gd name="connsiteX111" fmla="*/ 3519574 w 12329384"/>
                <a:gd name="connsiteY111" fmla="*/ 428744 h 812606"/>
                <a:gd name="connsiteX112" fmla="*/ 3477788 w 12329384"/>
                <a:gd name="connsiteY112" fmla="*/ 500852 h 812606"/>
                <a:gd name="connsiteX113" fmla="*/ 3461880 w 12329384"/>
                <a:gd name="connsiteY113" fmla="*/ 525616 h 812606"/>
                <a:gd name="connsiteX114" fmla="*/ 2970129 w 12329384"/>
                <a:gd name="connsiteY114" fmla="*/ 812606 h 812606"/>
                <a:gd name="connsiteX115" fmla="*/ 2599702 w 12329384"/>
                <a:gd name="connsiteY115" fmla="*/ 664010 h 812606"/>
                <a:gd name="connsiteX116" fmla="*/ 2551495 w 12329384"/>
                <a:gd name="connsiteY116" fmla="*/ 616671 h 812606"/>
                <a:gd name="connsiteX117" fmla="*/ 2537646 w 12329384"/>
                <a:gd name="connsiteY117" fmla="*/ 607630 h 812606"/>
                <a:gd name="connsiteX118" fmla="*/ 2097817 w 12329384"/>
                <a:gd name="connsiteY118" fmla="*/ 320304 h 812606"/>
                <a:gd name="connsiteX119" fmla="*/ 1832207 w 12329384"/>
                <a:gd name="connsiteY119" fmla="*/ 411091 h 812606"/>
                <a:gd name="connsiteX120" fmla="*/ 1722225 w 12329384"/>
                <a:gd name="connsiteY120" fmla="*/ 515954 h 812606"/>
                <a:gd name="connsiteX121" fmla="*/ 1628223 w 12329384"/>
                <a:gd name="connsiteY121" fmla="*/ 583210 h 812606"/>
                <a:gd name="connsiteX122" fmla="*/ 1354650 w 12329384"/>
                <a:gd name="connsiteY122" fmla="*/ 660615 h 812606"/>
                <a:gd name="connsiteX123" fmla="*/ 984223 w 12329384"/>
                <a:gd name="connsiteY123" fmla="*/ 512019 h 812606"/>
                <a:gd name="connsiteX124" fmla="*/ 931703 w 12329384"/>
                <a:gd name="connsiteY124" fmla="*/ 473303 h 812606"/>
                <a:gd name="connsiteX125" fmla="*/ 922167 w 12329384"/>
                <a:gd name="connsiteY125" fmla="*/ 455639 h 812606"/>
                <a:gd name="connsiteX126" fmla="*/ 482338 w 12329384"/>
                <a:gd name="connsiteY126" fmla="*/ 168313 h 812606"/>
                <a:gd name="connsiteX127" fmla="*/ 59276 w 12329384"/>
                <a:gd name="connsiteY127" fmla="*/ 428746 h 812606"/>
                <a:gd name="connsiteX128" fmla="*/ 59024 w 12329384"/>
                <a:gd name="connsiteY128" fmla="*/ 429155 h 812606"/>
                <a:gd name="connsiteX129" fmla="*/ 30746 w 12329384"/>
                <a:gd name="connsiteY129" fmla="*/ 480219 h 812606"/>
                <a:gd name="connsiteX130" fmla="*/ 1 w 12329384"/>
                <a:gd name="connsiteY130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490280 w 12329382"/>
                <a:gd name="connsiteY22" fmla="*/ 195938 h 812606"/>
                <a:gd name="connsiteX23" fmla="*/ 4504130 w 12329382"/>
                <a:gd name="connsiteY23" fmla="*/ 204979 h 812606"/>
                <a:gd name="connsiteX24" fmla="*/ 4943959 w 12329382"/>
                <a:gd name="connsiteY24" fmla="*/ 492304 h 812606"/>
                <a:gd name="connsiteX25" fmla="*/ 5209569 w 12329382"/>
                <a:gd name="connsiteY25" fmla="*/ 401517 h 812606"/>
                <a:gd name="connsiteX26" fmla="*/ 5254773 w 12329382"/>
                <a:gd name="connsiteY26" fmla="*/ 363608 h 812606"/>
                <a:gd name="connsiteX27" fmla="*/ 5372274 w 12329382"/>
                <a:gd name="connsiteY27" fmla="*/ 258677 h 812606"/>
                <a:gd name="connsiteX28" fmla="*/ 5413553 w 12329382"/>
                <a:gd name="connsiteY28" fmla="*/ 229399 h 812606"/>
                <a:gd name="connsiteX29" fmla="*/ 5687126 w 12329382"/>
                <a:gd name="connsiteY29" fmla="*/ 151994 h 812606"/>
                <a:gd name="connsiteX30" fmla="*/ 6057553 w 12329382"/>
                <a:gd name="connsiteY30" fmla="*/ 300590 h 812606"/>
                <a:gd name="connsiteX31" fmla="*/ 6119609 w 12329382"/>
                <a:gd name="connsiteY31" fmla="*/ 356970 h 812606"/>
                <a:gd name="connsiteX32" fmla="*/ 6559437 w 12329382"/>
                <a:gd name="connsiteY32" fmla="*/ 644296 h 812606"/>
                <a:gd name="connsiteX33" fmla="*/ 6982500 w 12329382"/>
                <a:gd name="connsiteY33" fmla="*/ 383863 h 812606"/>
                <a:gd name="connsiteX34" fmla="*/ 6982751 w 12329382"/>
                <a:gd name="connsiteY34" fmla="*/ 383454 h 812606"/>
                <a:gd name="connsiteX35" fmla="*/ 6984244 w 12329382"/>
                <a:gd name="connsiteY35" fmla="*/ 380360 h 812606"/>
                <a:gd name="connsiteX36" fmla="*/ 7040193 w 12329382"/>
                <a:gd name="connsiteY36" fmla="*/ 286991 h 812606"/>
                <a:gd name="connsiteX37" fmla="*/ 7531945 w 12329382"/>
                <a:gd name="connsiteY37" fmla="*/ 1 h 812606"/>
                <a:gd name="connsiteX38" fmla="*/ 7902372 w 12329382"/>
                <a:gd name="connsiteY38" fmla="*/ 148597 h 812606"/>
                <a:gd name="connsiteX39" fmla="*/ 7950578 w 12329382"/>
                <a:gd name="connsiteY39" fmla="*/ 195936 h 812606"/>
                <a:gd name="connsiteX40" fmla="*/ 7954892 w 12329382"/>
                <a:gd name="connsiteY40" fmla="*/ 187312 h 812606"/>
                <a:gd name="connsiteX41" fmla="*/ 7964428 w 12329382"/>
                <a:gd name="connsiteY41" fmla="*/ 204977 h 812606"/>
                <a:gd name="connsiteX42" fmla="*/ 8404256 w 12329382"/>
                <a:gd name="connsiteY42" fmla="*/ 492302 h 812606"/>
                <a:gd name="connsiteX43" fmla="*/ 8669867 w 12329382"/>
                <a:gd name="connsiteY43" fmla="*/ 401515 h 812606"/>
                <a:gd name="connsiteX44" fmla="*/ 8715074 w 12329382"/>
                <a:gd name="connsiteY44" fmla="*/ 363604 h 812606"/>
                <a:gd name="connsiteX45" fmla="*/ 8720648 w 12329382"/>
                <a:gd name="connsiteY45" fmla="*/ 356531 h 812606"/>
                <a:gd name="connsiteX46" fmla="*/ 8832571 w 12329382"/>
                <a:gd name="connsiteY46" fmla="*/ 258676 h 812606"/>
                <a:gd name="connsiteX47" fmla="*/ 8873851 w 12329382"/>
                <a:gd name="connsiteY47" fmla="*/ 229399 h 812606"/>
                <a:gd name="connsiteX48" fmla="*/ 9147424 w 12329382"/>
                <a:gd name="connsiteY48" fmla="*/ 151993 h 812606"/>
                <a:gd name="connsiteX49" fmla="*/ 9517851 w 12329382"/>
                <a:gd name="connsiteY49" fmla="*/ 300589 h 812606"/>
                <a:gd name="connsiteX50" fmla="*/ 9566057 w 12329382"/>
                <a:gd name="connsiteY50" fmla="*/ 347928 h 812606"/>
                <a:gd name="connsiteX51" fmla="*/ 9570371 w 12329382"/>
                <a:gd name="connsiteY51" fmla="*/ 339305 h 812606"/>
                <a:gd name="connsiteX52" fmla="*/ 9579906 w 12329382"/>
                <a:gd name="connsiteY52" fmla="*/ 356969 h 812606"/>
                <a:gd name="connsiteX53" fmla="*/ 10019736 w 12329382"/>
                <a:gd name="connsiteY53" fmla="*/ 644295 h 812606"/>
                <a:gd name="connsiteX54" fmla="*/ 10442798 w 12329382"/>
                <a:gd name="connsiteY54" fmla="*/ 383862 h 812606"/>
                <a:gd name="connsiteX55" fmla="*/ 10443050 w 12329382"/>
                <a:gd name="connsiteY55" fmla="*/ 383453 h 812606"/>
                <a:gd name="connsiteX56" fmla="*/ 10444542 w 12329382"/>
                <a:gd name="connsiteY56" fmla="*/ 380359 h 812606"/>
                <a:gd name="connsiteX57" fmla="*/ 10502072 w 12329382"/>
                <a:gd name="connsiteY57" fmla="*/ 271318 h 812606"/>
                <a:gd name="connsiteX58" fmla="*/ 10500491 w 12329382"/>
                <a:gd name="connsiteY58" fmla="*/ 286990 h 812606"/>
                <a:gd name="connsiteX59" fmla="*/ 10992243 w 12329382"/>
                <a:gd name="connsiteY59" fmla="*/ 0 h 812606"/>
                <a:gd name="connsiteX60" fmla="*/ 11362670 w 12329382"/>
                <a:gd name="connsiteY60" fmla="*/ 148596 h 812606"/>
                <a:gd name="connsiteX61" fmla="*/ 11410876 w 12329382"/>
                <a:gd name="connsiteY61" fmla="*/ 195935 h 812606"/>
                <a:gd name="connsiteX62" fmla="*/ 11424726 w 12329382"/>
                <a:gd name="connsiteY62" fmla="*/ 204976 h 812606"/>
                <a:gd name="connsiteX63" fmla="*/ 11864555 w 12329382"/>
                <a:gd name="connsiteY63" fmla="*/ 492302 h 812606"/>
                <a:gd name="connsiteX64" fmla="*/ 12329382 w 12329382"/>
                <a:gd name="connsiteY64" fmla="*/ 159808 h 812606"/>
                <a:gd name="connsiteX65" fmla="*/ 12329208 w 12329382"/>
                <a:gd name="connsiteY65" fmla="*/ 177225 h 812606"/>
                <a:gd name="connsiteX66" fmla="*/ 11735542 w 12329382"/>
                <a:gd name="connsiteY66" fmla="*/ 660610 h 812606"/>
                <a:gd name="connsiteX67" fmla="*/ 11365115 w 12329382"/>
                <a:gd name="connsiteY67" fmla="*/ 512014 h 812606"/>
                <a:gd name="connsiteX68" fmla="*/ 11316909 w 12329382"/>
                <a:gd name="connsiteY68" fmla="*/ 464675 h 812606"/>
                <a:gd name="connsiteX69" fmla="*/ 11312594 w 12329382"/>
                <a:gd name="connsiteY69" fmla="*/ 473298 h 812606"/>
                <a:gd name="connsiteX70" fmla="*/ 11303059 w 12329382"/>
                <a:gd name="connsiteY70" fmla="*/ 455634 h 812606"/>
                <a:gd name="connsiteX71" fmla="*/ 10863230 w 12329382"/>
                <a:gd name="connsiteY71" fmla="*/ 168308 h 812606"/>
                <a:gd name="connsiteX72" fmla="*/ 10440168 w 12329382"/>
                <a:gd name="connsiteY72" fmla="*/ 428741 h 812606"/>
                <a:gd name="connsiteX73" fmla="*/ 10439916 w 12329382"/>
                <a:gd name="connsiteY73" fmla="*/ 429150 h 812606"/>
                <a:gd name="connsiteX74" fmla="*/ 10438424 w 12329382"/>
                <a:gd name="connsiteY74" fmla="*/ 432244 h 812606"/>
                <a:gd name="connsiteX75" fmla="*/ 10388584 w 12329382"/>
                <a:gd name="connsiteY75" fmla="*/ 516101 h 812606"/>
                <a:gd name="connsiteX76" fmla="*/ 10382475 w 12329382"/>
                <a:gd name="connsiteY76" fmla="*/ 525613 h 812606"/>
                <a:gd name="connsiteX77" fmla="*/ 9890722 w 12329382"/>
                <a:gd name="connsiteY77" fmla="*/ 812603 h 812606"/>
                <a:gd name="connsiteX78" fmla="*/ 9520295 w 12329382"/>
                <a:gd name="connsiteY78" fmla="*/ 664007 h 812606"/>
                <a:gd name="connsiteX79" fmla="*/ 9472089 w 12329382"/>
                <a:gd name="connsiteY79" fmla="*/ 616668 h 812606"/>
                <a:gd name="connsiteX80" fmla="*/ 9467775 w 12329382"/>
                <a:gd name="connsiteY80" fmla="*/ 625292 h 812606"/>
                <a:gd name="connsiteX81" fmla="*/ 9458240 w 12329382"/>
                <a:gd name="connsiteY81" fmla="*/ 607627 h 812606"/>
                <a:gd name="connsiteX82" fmla="*/ 9018411 w 12329382"/>
                <a:gd name="connsiteY82" fmla="*/ 320302 h 812606"/>
                <a:gd name="connsiteX83" fmla="*/ 8752800 w 12329382"/>
                <a:gd name="connsiteY83" fmla="*/ 411089 h 812606"/>
                <a:gd name="connsiteX84" fmla="*/ 8707593 w 12329382"/>
                <a:gd name="connsiteY84" fmla="*/ 449000 h 812606"/>
                <a:gd name="connsiteX85" fmla="*/ 8590096 w 12329382"/>
                <a:gd name="connsiteY85" fmla="*/ 553928 h 812606"/>
                <a:gd name="connsiteX86" fmla="*/ 8548816 w 12329382"/>
                <a:gd name="connsiteY86" fmla="*/ 583206 h 812606"/>
                <a:gd name="connsiteX87" fmla="*/ 8275244 w 12329382"/>
                <a:gd name="connsiteY87" fmla="*/ 660611 h 812606"/>
                <a:gd name="connsiteX88" fmla="*/ 7904817 w 12329382"/>
                <a:gd name="connsiteY88" fmla="*/ 512015 h 812606"/>
                <a:gd name="connsiteX89" fmla="*/ 7856610 w 12329382"/>
                <a:gd name="connsiteY89" fmla="*/ 464676 h 812606"/>
                <a:gd name="connsiteX90" fmla="*/ 7852297 w 12329382"/>
                <a:gd name="connsiteY90" fmla="*/ 473299 h 812606"/>
                <a:gd name="connsiteX91" fmla="*/ 7842761 w 12329382"/>
                <a:gd name="connsiteY91" fmla="*/ 455635 h 812606"/>
                <a:gd name="connsiteX92" fmla="*/ 7402931 w 12329382"/>
                <a:gd name="connsiteY92" fmla="*/ 168309 h 812606"/>
                <a:gd name="connsiteX93" fmla="*/ 6979869 w 12329382"/>
                <a:gd name="connsiteY93" fmla="*/ 428742 h 812606"/>
                <a:gd name="connsiteX94" fmla="*/ 6979618 w 12329382"/>
                <a:gd name="connsiteY94" fmla="*/ 429151 h 812606"/>
                <a:gd name="connsiteX95" fmla="*/ 6978126 w 12329382"/>
                <a:gd name="connsiteY95" fmla="*/ 432245 h 812606"/>
                <a:gd name="connsiteX96" fmla="*/ 6922176 w 12329382"/>
                <a:gd name="connsiteY96" fmla="*/ 525614 h 812606"/>
                <a:gd name="connsiteX97" fmla="*/ 6430425 w 12329382"/>
                <a:gd name="connsiteY97" fmla="*/ 812604 h 812606"/>
                <a:gd name="connsiteX98" fmla="*/ 6059997 w 12329382"/>
                <a:gd name="connsiteY98" fmla="*/ 664008 h 812606"/>
                <a:gd name="connsiteX99" fmla="*/ 6011791 w 12329382"/>
                <a:gd name="connsiteY99" fmla="*/ 616669 h 812606"/>
                <a:gd name="connsiteX100" fmla="*/ 5997942 w 12329382"/>
                <a:gd name="connsiteY100" fmla="*/ 607628 h 812606"/>
                <a:gd name="connsiteX101" fmla="*/ 5558112 w 12329382"/>
                <a:gd name="connsiteY101" fmla="*/ 320302 h 812606"/>
                <a:gd name="connsiteX102" fmla="*/ 5292503 w 12329382"/>
                <a:gd name="connsiteY102" fmla="*/ 411089 h 812606"/>
                <a:gd name="connsiteX103" fmla="*/ 5207592 w 12329382"/>
                <a:gd name="connsiteY103" fmla="*/ 488913 h 812606"/>
                <a:gd name="connsiteX104" fmla="*/ 5088518 w 12329382"/>
                <a:gd name="connsiteY104" fmla="*/ 583208 h 812606"/>
                <a:gd name="connsiteX105" fmla="*/ 4814946 w 12329382"/>
                <a:gd name="connsiteY105" fmla="*/ 660613 h 812606"/>
                <a:gd name="connsiteX106" fmla="*/ 4444519 w 12329382"/>
                <a:gd name="connsiteY106" fmla="*/ 512017 h 812606"/>
                <a:gd name="connsiteX107" fmla="*/ 4396312 w 12329382"/>
                <a:gd name="connsiteY107" fmla="*/ 464678 h 812606"/>
                <a:gd name="connsiteX108" fmla="*/ 4382463 w 12329382"/>
                <a:gd name="connsiteY108" fmla="*/ 455637 h 812606"/>
                <a:gd name="connsiteX109" fmla="*/ 3942634 w 12329382"/>
                <a:gd name="connsiteY109" fmla="*/ 168311 h 812606"/>
                <a:gd name="connsiteX110" fmla="*/ 3519572 w 12329382"/>
                <a:gd name="connsiteY110" fmla="*/ 428744 h 812606"/>
                <a:gd name="connsiteX111" fmla="*/ 3477786 w 12329382"/>
                <a:gd name="connsiteY111" fmla="*/ 500852 h 812606"/>
                <a:gd name="connsiteX112" fmla="*/ 3461878 w 12329382"/>
                <a:gd name="connsiteY112" fmla="*/ 525616 h 812606"/>
                <a:gd name="connsiteX113" fmla="*/ 2970127 w 12329382"/>
                <a:gd name="connsiteY113" fmla="*/ 812606 h 812606"/>
                <a:gd name="connsiteX114" fmla="*/ 2599700 w 12329382"/>
                <a:gd name="connsiteY114" fmla="*/ 664010 h 812606"/>
                <a:gd name="connsiteX115" fmla="*/ 2551493 w 12329382"/>
                <a:gd name="connsiteY115" fmla="*/ 616671 h 812606"/>
                <a:gd name="connsiteX116" fmla="*/ 2537644 w 12329382"/>
                <a:gd name="connsiteY116" fmla="*/ 607630 h 812606"/>
                <a:gd name="connsiteX117" fmla="*/ 2097815 w 12329382"/>
                <a:gd name="connsiteY117" fmla="*/ 320304 h 812606"/>
                <a:gd name="connsiteX118" fmla="*/ 1832205 w 12329382"/>
                <a:gd name="connsiteY118" fmla="*/ 411091 h 812606"/>
                <a:gd name="connsiteX119" fmla="*/ 1722223 w 12329382"/>
                <a:gd name="connsiteY119" fmla="*/ 515954 h 812606"/>
                <a:gd name="connsiteX120" fmla="*/ 1628221 w 12329382"/>
                <a:gd name="connsiteY120" fmla="*/ 583210 h 812606"/>
                <a:gd name="connsiteX121" fmla="*/ 1354648 w 12329382"/>
                <a:gd name="connsiteY121" fmla="*/ 660615 h 812606"/>
                <a:gd name="connsiteX122" fmla="*/ 984221 w 12329382"/>
                <a:gd name="connsiteY122" fmla="*/ 512019 h 812606"/>
                <a:gd name="connsiteX123" fmla="*/ 931701 w 12329382"/>
                <a:gd name="connsiteY123" fmla="*/ 473303 h 812606"/>
                <a:gd name="connsiteX124" fmla="*/ 922165 w 12329382"/>
                <a:gd name="connsiteY124" fmla="*/ 455639 h 812606"/>
                <a:gd name="connsiteX125" fmla="*/ 482336 w 12329382"/>
                <a:gd name="connsiteY125" fmla="*/ 168313 h 812606"/>
                <a:gd name="connsiteX126" fmla="*/ 59274 w 12329382"/>
                <a:gd name="connsiteY126" fmla="*/ 428746 h 812606"/>
                <a:gd name="connsiteX127" fmla="*/ 59022 w 12329382"/>
                <a:gd name="connsiteY127" fmla="*/ 429155 h 812606"/>
                <a:gd name="connsiteX128" fmla="*/ 30744 w 12329382"/>
                <a:gd name="connsiteY128" fmla="*/ 480219 h 812606"/>
                <a:gd name="connsiteX129" fmla="*/ -1 w 12329382"/>
                <a:gd name="connsiteY129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59313 w 12329384"/>
                <a:gd name="connsiteY15" fmla="*/ 356972 h 812606"/>
                <a:gd name="connsiteX16" fmla="*/ 3099142 w 12329384"/>
                <a:gd name="connsiteY16" fmla="*/ 644298 h 812606"/>
                <a:gd name="connsiteX17" fmla="*/ 3522204 w 12329384"/>
                <a:gd name="connsiteY17" fmla="*/ 383865 h 812606"/>
                <a:gd name="connsiteX18" fmla="*/ 3573787 w 12329384"/>
                <a:gd name="connsiteY18" fmla="*/ 296505 h 812606"/>
                <a:gd name="connsiteX19" fmla="*/ 3579897 w 12329384"/>
                <a:gd name="connsiteY19" fmla="*/ 286993 h 812606"/>
                <a:gd name="connsiteX20" fmla="*/ 4071649 w 12329384"/>
                <a:gd name="connsiteY20" fmla="*/ 3 h 812606"/>
                <a:gd name="connsiteX21" fmla="*/ 4442076 w 12329384"/>
                <a:gd name="connsiteY21" fmla="*/ 148599 h 812606"/>
                <a:gd name="connsiteX22" fmla="*/ 4490282 w 12329384"/>
                <a:gd name="connsiteY22" fmla="*/ 195938 h 812606"/>
                <a:gd name="connsiteX23" fmla="*/ 4504132 w 12329384"/>
                <a:gd name="connsiteY23" fmla="*/ 204979 h 812606"/>
                <a:gd name="connsiteX24" fmla="*/ 4943961 w 12329384"/>
                <a:gd name="connsiteY24" fmla="*/ 492304 h 812606"/>
                <a:gd name="connsiteX25" fmla="*/ 5209571 w 12329384"/>
                <a:gd name="connsiteY25" fmla="*/ 401517 h 812606"/>
                <a:gd name="connsiteX26" fmla="*/ 5254775 w 12329384"/>
                <a:gd name="connsiteY26" fmla="*/ 363608 h 812606"/>
                <a:gd name="connsiteX27" fmla="*/ 5372276 w 12329384"/>
                <a:gd name="connsiteY27" fmla="*/ 258677 h 812606"/>
                <a:gd name="connsiteX28" fmla="*/ 5413555 w 12329384"/>
                <a:gd name="connsiteY28" fmla="*/ 229399 h 812606"/>
                <a:gd name="connsiteX29" fmla="*/ 5687128 w 12329384"/>
                <a:gd name="connsiteY29" fmla="*/ 151994 h 812606"/>
                <a:gd name="connsiteX30" fmla="*/ 6057555 w 12329384"/>
                <a:gd name="connsiteY30" fmla="*/ 300590 h 812606"/>
                <a:gd name="connsiteX31" fmla="*/ 6119611 w 12329384"/>
                <a:gd name="connsiteY31" fmla="*/ 356970 h 812606"/>
                <a:gd name="connsiteX32" fmla="*/ 6559439 w 12329384"/>
                <a:gd name="connsiteY32" fmla="*/ 644296 h 812606"/>
                <a:gd name="connsiteX33" fmla="*/ 6982502 w 12329384"/>
                <a:gd name="connsiteY33" fmla="*/ 383863 h 812606"/>
                <a:gd name="connsiteX34" fmla="*/ 6982753 w 12329384"/>
                <a:gd name="connsiteY34" fmla="*/ 383454 h 812606"/>
                <a:gd name="connsiteX35" fmla="*/ 6984246 w 12329384"/>
                <a:gd name="connsiteY35" fmla="*/ 380360 h 812606"/>
                <a:gd name="connsiteX36" fmla="*/ 7040195 w 12329384"/>
                <a:gd name="connsiteY36" fmla="*/ 286991 h 812606"/>
                <a:gd name="connsiteX37" fmla="*/ 7531947 w 12329384"/>
                <a:gd name="connsiteY37" fmla="*/ 1 h 812606"/>
                <a:gd name="connsiteX38" fmla="*/ 7902374 w 12329384"/>
                <a:gd name="connsiteY38" fmla="*/ 148597 h 812606"/>
                <a:gd name="connsiteX39" fmla="*/ 7950580 w 12329384"/>
                <a:gd name="connsiteY39" fmla="*/ 195936 h 812606"/>
                <a:gd name="connsiteX40" fmla="*/ 7954894 w 12329384"/>
                <a:gd name="connsiteY40" fmla="*/ 187312 h 812606"/>
                <a:gd name="connsiteX41" fmla="*/ 7964430 w 12329384"/>
                <a:gd name="connsiteY41" fmla="*/ 204977 h 812606"/>
                <a:gd name="connsiteX42" fmla="*/ 8404258 w 12329384"/>
                <a:gd name="connsiteY42" fmla="*/ 492302 h 812606"/>
                <a:gd name="connsiteX43" fmla="*/ 8669869 w 12329384"/>
                <a:gd name="connsiteY43" fmla="*/ 401515 h 812606"/>
                <a:gd name="connsiteX44" fmla="*/ 8715076 w 12329384"/>
                <a:gd name="connsiteY44" fmla="*/ 363604 h 812606"/>
                <a:gd name="connsiteX45" fmla="*/ 8720650 w 12329384"/>
                <a:gd name="connsiteY45" fmla="*/ 356531 h 812606"/>
                <a:gd name="connsiteX46" fmla="*/ 8832573 w 12329384"/>
                <a:gd name="connsiteY46" fmla="*/ 258676 h 812606"/>
                <a:gd name="connsiteX47" fmla="*/ 8873853 w 12329384"/>
                <a:gd name="connsiteY47" fmla="*/ 229399 h 812606"/>
                <a:gd name="connsiteX48" fmla="*/ 9147426 w 12329384"/>
                <a:gd name="connsiteY48" fmla="*/ 151993 h 812606"/>
                <a:gd name="connsiteX49" fmla="*/ 9517853 w 12329384"/>
                <a:gd name="connsiteY49" fmla="*/ 300589 h 812606"/>
                <a:gd name="connsiteX50" fmla="*/ 9566059 w 12329384"/>
                <a:gd name="connsiteY50" fmla="*/ 347928 h 812606"/>
                <a:gd name="connsiteX51" fmla="*/ 9570373 w 12329384"/>
                <a:gd name="connsiteY51" fmla="*/ 339305 h 812606"/>
                <a:gd name="connsiteX52" fmla="*/ 9579908 w 12329384"/>
                <a:gd name="connsiteY52" fmla="*/ 356969 h 812606"/>
                <a:gd name="connsiteX53" fmla="*/ 10019738 w 12329384"/>
                <a:gd name="connsiteY53" fmla="*/ 644295 h 812606"/>
                <a:gd name="connsiteX54" fmla="*/ 10442800 w 12329384"/>
                <a:gd name="connsiteY54" fmla="*/ 383862 h 812606"/>
                <a:gd name="connsiteX55" fmla="*/ 10443052 w 12329384"/>
                <a:gd name="connsiteY55" fmla="*/ 383453 h 812606"/>
                <a:gd name="connsiteX56" fmla="*/ 10444544 w 12329384"/>
                <a:gd name="connsiteY56" fmla="*/ 380359 h 812606"/>
                <a:gd name="connsiteX57" fmla="*/ 10502074 w 12329384"/>
                <a:gd name="connsiteY57" fmla="*/ 271318 h 812606"/>
                <a:gd name="connsiteX58" fmla="*/ 10500493 w 12329384"/>
                <a:gd name="connsiteY58" fmla="*/ 286990 h 812606"/>
                <a:gd name="connsiteX59" fmla="*/ 10992245 w 12329384"/>
                <a:gd name="connsiteY59" fmla="*/ 0 h 812606"/>
                <a:gd name="connsiteX60" fmla="*/ 11362672 w 12329384"/>
                <a:gd name="connsiteY60" fmla="*/ 148596 h 812606"/>
                <a:gd name="connsiteX61" fmla="*/ 11410878 w 12329384"/>
                <a:gd name="connsiteY61" fmla="*/ 195935 h 812606"/>
                <a:gd name="connsiteX62" fmla="*/ 11424728 w 12329384"/>
                <a:gd name="connsiteY62" fmla="*/ 204976 h 812606"/>
                <a:gd name="connsiteX63" fmla="*/ 11864557 w 12329384"/>
                <a:gd name="connsiteY63" fmla="*/ 492302 h 812606"/>
                <a:gd name="connsiteX64" fmla="*/ 12329384 w 12329384"/>
                <a:gd name="connsiteY64" fmla="*/ 159808 h 812606"/>
                <a:gd name="connsiteX65" fmla="*/ 12329210 w 12329384"/>
                <a:gd name="connsiteY65" fmla="*/ 177225 h 812606"/>
                <a:gd name="connsiteX66" fmla="*/ 11735544 w 12329384"/>
                <a:gd name="connsiteY66" fmla="*/ 660610 h 812606"/>
                <a:gd name="connsiteX67" fmla="*/ 11365117 w 12329384"/>
                <a:gd name="connsiteY67" fmla="*/ 512014 h 812606"/>
                <a:gd name="connsiteX68" fmla="*/ 11316911 w 12329384"/>
                <a:gd name="connsiteY68" fmla="*/ 464675 h 812606"/>
                <a:gd name="connsiteX69" fmla="*/ 11312596 w 12329384"/>
                <a:gd name="connsiteY69" fmla="*/ 473298 h 812606"/>
                <a:gd name="connsiteX70" fmla="*/ 11303061 w 12329384"/>
                <a:gd name="connsiteY70" fmla="*/ 455634 h 812606"/>
                <a:gd name="connsiteX71" fmla="*/ 10863232 w 12329384"/>
                <a:gd name="connsiteY71" fmla="*/ 168308 h 812606"/>
                <a:gd name="connsiteX72" fmla="*/ 10440170 w 12329384"/>
                <a:gd name="connsiteY72" fmla="*/ 428741 h 812606"/>
                <a:gd name="connsiteX73" fmla="*/ 10439918 w 12329384"/>
                <a:gd name="connsiteY73" fmla="*/ 429150 h 812606"/>
                <a:gd name="connsiteX74" fmla="*/ 10438426 w 12329384"/>
                <a:gd name="connsiteY74" fmla="*/ 432244 h 812606"/>
                <a:gd name="connsiteX75" fmla="*/ 10388586 w 12329384"/>
                <a:gd name="connsiteY75" fmla="*/ 516101 h 812606"/>
                <a:gd name="connsiteX76" fmla="*/ 10382477 w 12329384"/>
                <a:gd name="connsiteY76" fmla="*/ 525613 h 812606"/>
                <a:gd name="connsiteX77" fmla="*/ 9890724 w 12329384"/>
                <a:gd name="connsiteY77" fmla="*/ 812603 h 812606"/>
                <a:gd name="connsiteX78" fmla="*/ 9520297 w 12329384"/>
                <a:gd name="connsiteY78" fmla="*/ 664007 h 812606"/>
                <a:gd name="connsiteX79" fmla="*/ 9472091 w 12329384"/>
                <a:gd name="connsiteY79" fmla="*/ 616668 h 812606"/>
                <a:gd name="connsiteX80" fmla="*/ 9467777 w 12329384"/>
                <a:gd name="connsiteY80" fmla="*/ 625292 h 812606"/>
                <a:gd name="connsiteX81" fmla="*/ 9458242 w 12329384"/>
                <a:gd name="connsiteY81" fmla="*/ 607627 h 812606"/>
                <a:gd name="connsiteX82" fmla="*/ 9018413 w 12329384"/>
                <a:gd name="connsiteY82" fmla="*/ 320302 h 812606"/>
                <a:gd name="connsiteX83" fmla="*/ 8752802 w 12329384"/>
                <a:gd name="connsiteY83" fmla="*/ 411089 h 812606"/>
                <a:gd name="connsiteX84" fmla="*/ 8707595 w 12329384"/>
                <a:gd name="connsiteY84" fmla="*/ 449000 h 812606"/>
                <a:gd name="connsiteX85" fmla="*/ 8590098 w 12329384"/>
                <a:gd name="connsiteY85" fmla="*/ 553928 h 812606"/>
                <a:gd name="connsiteX86" fmla="*/ 8548818 w 12329384"/>
                <a:gd name="connsiteY86" fmla="*/ 583206 h 812606"/>
                <a:gd name="connsiteX87" fmla="*/ 8275246 w 12329384"/>
                <a:gd name="connsiteY87" fmla="*/ 660611 h 812606"/>
                <a:gd name="connsiteX88" fmla="*/ 7904819 w 12329384"/>
                <a:gd name="connsiteY88" fmla="*/ 512015 h 812606"/>
                <a:gd name="connsiteX89" fmla="*/ 7856612 w 12329384"/>
                <a:gd name="connsiteY89" fmla="*/ 464676 h 812606"/>
                <a:gd name="connsiteX90" fmla="*/ 7842763 w 12329384"/>
                <a:gd name="connsiteY90" fmla="*/ 455635 h 812606"/>
                <a:gd name="connsiteX91" fmla="*/ 7402933 w 12329384"/>
                <a:gd name="connsiteY91" fmla="*/ 168309 h 812606"/>
                <a:gd name="connsiteX92" fmla="*/ 6979871 w 12329384"/>
                <a:gd name="connsiteY92" fmla="*/ 428742 h 812606"/>
                <a:gd name="connsiteX93" fmla="*/ 6979620 w 12329384"/>
                <a:gd name="connsiteY93" fmla="*/ 429151 h 812606"/>
                <a:gd name="connsiteX94" fmla="*/ 6978128 w 12329384"/>
                <a:gd name="connsiteY94" fmla="*/ 432245 h 812606"/>
                <a:gd name="connsiteX95" fmla="*/ 6922178 w 12329384"/>
                <a:gd name="connsiteY95" fmla="*/ 525614 h 812606"/>
                <a:gd name="connsiteX96" fmla="*/ 6430427 w 12329384"/>
                <a:gd name="connsiteY96" fmla="*/ 812604 h 812606"/>
                <a:gd name="connsiteX97" fmla="*/ 6059999 w 12329384"/>
                <a:gd name="connsiteY97" fmla="*/ 664008 h 812606"/>
                <a:gd name="connsiteX98" fmla="*/ 6011793 w 12329384"/>
                <a:gd name="connsiteY98" fmla="*/ 616669 h 812606"/>
                <a:gd name="connsiteX99" fmla="*/ 5997944 w 12329384"/>
                <a:gd name="connsiteY99" fmla="*/ 607628 h 812606"/>
                <a:gd name="connsiteX100" fmla="*/ 5558114 w 12329384"/>
                <a:gd name="connsiteY100" fmla="*/ 320302 h 812606"/>
                <a:gd name="connsiteX101" fmla="*/ 5292505 w 12329384"/>
                <a:gd name="connsiteY101" fmla="*/ 411089 h 812606"/>
                <a:gd name="connsiteX102" fmla="*/ 5207594 w 12329384"/>
                <a:gd name="connsiteY102" fmla="*/ 488913 h 812606"/>
                <a:gd name="connsiteX103" fmla="*/ 5088520 w 12329384"/>
                <a:gd name="connsiteY103" fmla="*/ 583208 h 812606"/>
                <a:gd name="connsiteX104" fmla="*/ 4814948 w 12329384"/>
                <a:gd name="connsiteY104" fmla="*/ 660613 h 812606"/>
                <a:gd name="connsiteX105" fmla="*/ 4444521 w 12329384"/>
                <a:gd name="connsiteY105" fmla="*/ 512017 h 812606"/>
                <a:gd name="connsiteX106" fmla="*/ 4396314 w 12329384"/>
                <a:gd name="connsiteY106" fmla="*/ 464678 h 812606"/>
                <a:gd name="connsiteX107" fmla="*/ 4382465 w 12329384"/>
                <a:gd name="connsiteY107" fmla="*/ 455637 h 812606"/>
                <a:gd name="connsiteX108" fmla="*/ 3942636 w 12329384"/>
                <a:gd name="connsiteY108" fmla="*/ 168311 h 812606"/>
                <a:gd name="connsiteX109" fmla="*/ 3519574 w 12329384"/>
                <a:gd name="connsiteY109" fmla="*/ 428744 h 812606"/>
                <a:gd name="connsiteX110" fmla="*/ 3477788 w 12329384"/>
                <a:gd name="connsiteY110" fmla="*/ 500852 h 812606"/>
                <a:gd name="connsiteX111" fmla="*/ 3461880 w 12329384"/>
                <a:gd name="connsiteY111" fmla="*/ 525616 h 812606"/>
                <a:gd name="connsiteX112" fmla="*/ 2970129 w 12329384"/>
                <a:gd name="connsiteY112" fmla="*/ 812606 h 812606"/>
                <a:gd name="connsiteX113" fmla="*/ 2599702 w 12329384"/>
                <a:gd name="connsiteY113" fmla="*/ 664010 h 812606"/>
                <a:gd name="connsiteX114" fmla="*/ 2551495 w 12329384"/>
                <a:gd name="connsiteY114" fmla="*/ 616671 h 812606"/>
                <a:gd name="connsiteX115" fmla="*/ 2537646 w 12329384"/>
                <a:gd name="connsiteY115" fmla="*/ 607630 h 812606"/>
                <a:gd name="connsiteX116" fmla="*/ 2097817 w 12329384"/>
                <a:gd name="connsiteY116" fmla="*/ 320304 h 812606"/>
                <a:gd name="connsiteX117" fmla="*/ 1832207 w 12329384"/>
                <a:gd name="connsiteY117" fmla="*/ 411091 h 812606"/>
                <a:gd name="connsiteX118" fmla="*/ 1722225 w 12329384"/>
                <a:gd name="connsiteY118" fmla="*/ 515954 h 812606"/>
                <a:gd name="connsiteX119" fmla="*/ 1628223 w 12329384"/>
                <a:gd name="connsiteY119" fmla="*/ 583210 h 812606"/>
                <a:gd name="connsiteX120" fmla="*/ 1354650 w 12329384"/>
                <a:gd name="connsiteY120" fmla="*/ 660615 h 812606"/>
                <a:gd name="connsiteX121" fmla="*/ 984223 w 12329384"/>
                <a:gd name="connsiteY121" fmla="*/ 512019 h 812606"/>
                <a:gd name="connsiteX122" fmla="*/ 931703 w 12329384"/>
                <a:gd name="connsiteY122" fmla="*/ 473303 h 812606"/>
                <a:gd name="connsiteX123" fmla="*/ 922167 w 12329384"/>
                <a:gd name="connsiteY123" fmla="*/ 455639 h 812606"/>
                <a:gd name="connsiteX124" fmla="*/ 482338 w 12329384"/>
                <a:gd name="connsiteY124" fmla="*/ 168313 h 812606"/>
                <a:gd name="connsiteX125" fmla="*/ 59276 w 12329384"/>
                <a:gd name="connsiteY125" fmla="*/ 428746 h 812606"/>
                <a:gd name="connsiteX126" fmla="*/ 59024 w 12329384"/>
                <a:gd name="connsiteY126" fmla="*/ 429155 h 812606"/>
                <a:gd name="connsiteX127" fmla="*/ 30746 w 12329384"/>
                <a:gd name="connsiteY127" fmla="*/ 480219 h 812606"/>
                <a:gd name="connsiteX128" fmla="*/ 1 w 12329384"/>
                <a:gd name="connsiteY128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490280 w 12329382"/>
                <a:gd name="connsiteY22" fmla="*/ 195938 h 812606"/>
                <a:gd name="connsiteX23" fmla="*/ 4504130 w 12329382"/>
                <a:gd name="connsiteY23" fmla="*/ 204979 h 812606"/>
                <a:gd name="connsiteX24" fmla="*/ 4943959 w 12329382"/>
                <a:gd name="connsiteY24" fmla="*/ 492304 h 812606"/>
                <a:gd name="connsiteX25" fmla="*/ 5209569 w 12329382"/>
                <a:gd name="connsiteY25" fmla="*/ 401517 h 812606"/>
                <a:gd name="connsiteX26" fmla="*/ 5254773 w 12329382"/>
                <a:gd name="connsiteY26" fmla="*/ 363608 h 812606"/>
                <a:gd name="connsiteX27" fmla="*/ 5372274 w 12329382"/>
                <a:gd name="connsiteY27" fmla="*/ 258677 h 812606"/>
                <a:gd name="connsiteX28" fmla="*/ 5413553 w 12329382"/>
                <a:gd name="connsiteY28" fmla="*/ 229399 h 812606"/>
                <a:gd name="connsiteX29" fmla="*/ 5687126 w 12329382"/>
                <a:gd name="connsiteY29" fmla="*/ 151994 h 812606"/>
                <a:gd name="connsiteX30" fmla="*/ 6057553 w 12329382"/>
                <a:gd name="connsiteY30" fmla="*/ 300590 h 812606"/>
                <a:gd name="connsiteX31" fmla="*/ 6119609 w 12329382"/>
                <a:gd name="connsiteY31" fmla="*/ 356970 h 812606"/>
                <a:gd name="connsiteX32" fmla="*/ 6559437 w 12329382"/>
                <a:gd name="connsiteY32" fmla="*/ 644296 h 812606"/>
                <a:gd name="connsiteX33" fmla="*/ 6982500 w 12329382"/>
                <a:gd name="connsiteY33" fmla="*/ 383863 h 812606"/>
                <a:gd name="connsiteX34" fmla="*/ 6982751 w 12329382"/>
                <a:gd name="connsiteY34" fmla="*/ 383454 h 812606"/>
                <a:gd name="connsiteX35" fmla="*/ 6984244 w 12329382"/>
                <a:gd name="connsiteY35" fmla="*/ 380360 h 812606"/>
                <a:gd name="connsiteX36" fmla="*/ 7040193 w 12329382"/>
                <a:gd name="connsiteY36" fmla="*/ 286991 h 812606"/>
                <a:gd name="connsiteX37" fmla="*/ 7531945 w 12329382"/>
                <a:gd name="connsiteY37" fmla="*/ 1 h 812606"/>
                <a:gd name="connsiteX38" fmla="*/ 7902372 w 12329382"/>
                <a:gd name="connsiteY38" fmla="*/ 148597 h 812606"/>
                <a:gd name="connsiteX39" fmla="*/ 7950578 w 12329382"/>
                <a:gd name="connsiteY39" fmla="*/ 195936 h 812606"/>
                <a:gd name="connsiteX40" fmla="*/ 7964428 w 12329382"/>
                <a:gd name="connsiteY40" fmla="*/ 204977 h 812606"/>
                <a:gd name="connsiteX41" fmla="*/ 8404256 w 12329382"/>
                <a:gd name="connsiteY41" fmla="*/ 492302 h 812606"/>
                <a:gd name="connsiteX42" fmla="*/ 8669867 w 12329382"/>
                <a:gd name="connsiteY42" fmla="*/ 401515 h 812606"/>
                <a:gd name="connsiteX43" fmla="*/ 8715074 w 12329382"/>
                <a:gd name="connsiteY43" fmla="*/ 363604 h 812606"/>
                <a:gd name="connsiteX44" fmla="*/ 8720648 w 12329382"/>
                <a:gd name="connsiteY44" fmla="*/ 356531 h 812606"/>
                <a:gd name="connsiteX45" fmla="*/ 8832571 w 12329382"/>
                <a:gd name="connsiteY45" fmla="*/ 258676 h 812606"/>
                <a:gd name="connsiteX46" fmla="*/ 8873851 w 12329382"/>
                <a:gd name="connsiteY46" fmla="*/ 229399 h 812606"/>
                <a:gd name="connsiteX47" fmla="*/ 9147424 w 12329382"/>
                <a:gd name="connsiteY47" fmla="*/ 151993 h 812606"/>
                <a:gd name="connsiteX48" fmla="*/ 9517851 w 12329382"/>
                <a:gd name="connsiteY48" fmla="*/ 300589 h 812606"/>
                <a:gd name="connsiteX49" fmla="*/ 9566057 w 12329382"/>
                <a:gd name="connsiteY49" fmla="*/ 347928 h 812606"/>
                <a:gd name="connsiteX50" fmla="*/ 9570371 w 12329382"/>
                <a:gd name="connsiteY50" fmla="*/ 339305 h 812606"/>
                <a:gd name="connsiteX51" fmla="*/ 9579906 w 12329382"/>
                <a:gd name="connsiteY51" fmla="*/ 356969 h 812606"/>
                <a:gd name="connsiteX52" fmla="*/ 10019736 w 12329382"/>
                <a:gd name="connsiteY52" fmla="*/ 644295 h 812606"/>
                <a:gd name="connsiteX53" fmla="*/ 10442798 w 12329382"/>
                <a:gd name="connsiteY53" fmla="*/ 383862 h 812606"/>
                <a:gd name="connsiteX54" fmla="*/ 10443050 w 12329382"/>
                <a:gd name="connsiteY54" fmla="*/ 383453 h 812606"/>
                <a:gd name="connsiteX55" fmla="*/ 10444542 w 12329382"/>
                <a:gd name="connsiteY55" fmla="*/ 380359 h 812606"/>
                <a:gd name="connsiteX56" fmla="*/ 10502072 w 12329382"/>
                <a:gd name="connsiteY56" fmla="*/ 271318 h 812606"/>
                <a:gd name="connsiteX57" fmla="*/ 10500491 w 12329382"/>
                <a:gd name="connsiteY57" fmla="*/ 286990 h 812606"/>
                <a:gd name="connsiteX58" fmla="*/ 10992243 w 12329382"/>
                <a:gd name="connsiteY58" fmla="*/ 0 h 812606"/>
                <a:gd name="connsiteX59" fmla="*/ 11362670 w 12329382"/>
                <a:gd name="connsiteY59" fmla="*/ 148596 h 812606"/>
                <a:gd name="connsiteX60" fmla="*/ 11410876 w 12329382"/>
                <a:gd name="connsiteY60" fmla="*/ 195935 h 812606"/>
                <a:gd name="connsiteX61" fmla="*/ 11424726 w 12329382"/>
                <a:gd name="connsiteY61" fmla="*/ 204976 h 812606"/>
                <a:gd name="connsiteX62" fmla="*/ 11864555 w 12329382"/>
                <a:gd name="connsiteY62" fmla="*/ 492302 h 812606"/>
                <a:gd name="connsiteX63" fmla="*/ 12329382 w 12329382"/>
                <a:gd name="connsiteY63" fmla="*/ 159808 h 812606"/>
                <a:gd name="connsiteX64" fmla="*/ 12329208 w 12329382"/>
                <a:gd name="connsiteY64" fmla="*/ 177225 h 812606"/>
                <a:gd name="connsiteX65" fmla="*/ 11735542 w 12329382"/>
                <a:gd name="connsiteY65" fmla="*/ 660610 h 812606"/>
                <a:gd name="connsiteX66" fmla="*/ 11365115 w 12329382"/>
                <a:gd name="connsiteY66" fmla="*/ 512014 h 812606"/>
                <a:gd name="connsiteX67" fmla="*/ 11316909 w 12329382"/>
                <a:gd name="connsiteY67" fmla="*/ 464675 h 812606"/>
                <a:gd name="connsiteX68" fmla="*/ 11312594 w 12329382"/>
                <a:gd name="connsiteY68" fmla="*/ 473298 h 812606"/>
                <a:gd name="connsiteX69" fmla="*/ 11303059 w 12329382"/>
                <a:gd name="connsiteY69" fmla="*/ 455634 h 812606"/>
                <a:gd name="connsiteX70" fmla="*/ 10863230 w 12329382"/>
                <a:gd name="connsiteY70" fmla="*/ 168308 h 812606"/>
                <a:gd name="connsiteX71" fmla="*/ 10440168 w 12329382"/>
                <a:gd name="connsiteY71" fmla="*/ 428741 h 812606"/>
                <a:gd name="connsiteX72" fmla="*/ 10439916 w 12329382"/>
                <a:gd name="connsiteY72" fmla="*/ 429150 h 812606"/>
                <a:gd name="connsiteX73" fmla="*/ 10438424 w 12329382"/>
                <a:gd name="connsiteY73" fmla="*/ 432244 h 812606"/>
                <a:gd name="connsiteX74" fmla="*/ 10388584 w 12329382"/>
                <a:gd name="connsiteY74" fmla="*/ 516101 h 812606"/>
                <a:gd name="connsiteX75" fmla="*/ 10382475 w 12329382"/>
                <a:gd name="connsiteY75" fmla="*/ 525613 h 812606"/>
                <a:gd name="connsiteX76" fmla="*/ 9890722 w 12329382"/>
                <a:gd name="connsiteY76" fmla="*/ 812603 h 812606"/>
                <a:gd name="connsiteX77" fmla="*/ 9520295 w 12329382"/>
                <a:gd name="connsiteY77" fmla="*/ 664007 h 812606"/>
                <a:gd name="connsiteX78" fmla="*/ 9472089 w 12329382"/>
                <a:gd name="connsiteY78" fmla="*/ 616668 h 812606"/>
                <a:gd name="connsiteX79" fmla="*/ 9467775 w 12329382"/>
                <a:gd name="connsiteY79" fmla="*/ 625292 h 812606"/>
                <a:gd name="connsiteX80" fmla="*/ 9458240 w 12329382"/>
                <a:gd name="connsiteY80" fmla="*/ 607627 h 812606"/>
                <a:gd name="connsiteX81" fmla="*/ 9018411 w 12329382"/>
                <a:gd name="connsiteY81" fmla="*/ 320302 h 812606"/>
                <a:gd name="connsiteX82" fmla="*/ 8752800 w 12329382"/>
                <a:gd name="connsiteY82" fmla="*/ 411089 h 812606"/>
                <a:gd name="connsiteX83" fmla="*/ 8707593 w 12329382"/>
                <a:gd name="connsiteY83" fmla="*/ 449000 h 812606"/>
                <a:gd name="connsiteX84" fmla="*/ 8590096 w 12329382"/>
                <a:gd name="connsiteY84" fmla="*/ 553928 h 812606"/>
                <a:gd name="connsiteX85" fmla="*/ 8548816 w 12329382"/>
                <a:gd name="connsiteY85" fmla="*/ 583206 h 812606"/>
                <a:gd name="connsiteX86" fmla="*/ 8275244 w 12329382"/>
                <a:gd name="connsiteY86" fmla="*/ 660611 h 812606"/>
                <a:gd name="connsiteX87" fmla="*/ 7904817 w 12329382"/>
                <a:gd name="connsiteY87" fmla="*/ 512015 h 812606"/>
                <a:gd name="connsiteX88" fmla="*/ 7856610 w 12329382"/>
                <a:gd name="connsiteY88" fmla="*/ 464676 h 812606"/>
                <a:gd name="connsiteX89" fmla="*/ 7842761 w 12329382"/>
                <a:gd name="connsiteY89" fmla="*/ 455635 h 812606"/>
                <a:gd name="connsiteX90" fmla="*/ 7402931 w 12329382"/>
                <a:gd name="connsiteY90" fmla="*/ 168309 h 812606"/>
                <a:gd name="connsiteX91" fmla="*/ 6979869 w 12329382"/>
                <a:gd name="connsiteY91" fmla="*/ 428742 h 812606"/>
                <a:gd name="connsiteX92" fmla="*/ 6979618 w 12329382"/>
                <a:gd name="connsiteY92" fmla="*/ 429151 h 812606"/>
                <a:gd name="connsiteX93" fmla="*/ 6978126 w 12329382"/>
                <a:gd name="connsiteY93" fmla="*/ 432245 h 812606"/>
                <a:gd name="connsiteX94" fmla="*/ 6922176 w 12329382"/>
                <a:gd name="connsiteY94" fmla="*/ 525614 h 812606"/>
                <a:gd name="connsiteX95" fmla="*/ 6430425 w 12329382"/>
                <a:gd name="connsiteY95" fmla="*/ 812604 h 812606"/>
                <a:gd name="connsiteX96" fmla="*/ 6059997 w 12329382"/>
                <a:gd name="connsiteY96" fmla="*/ 664008 h 812606"/>
                <a:gd name="connsiteX97" fmla="*/ 6011791 w 12329382"/>
                <a:gd name="connsiteY97" fmla="*/ 616669 h 812606"/>
                <a:gd name="connsiteX98" fmla="*/ 5997942 w 12329382"/>
                <a:gd name="connsiteY98" fmla="*/ 607628 h 812606"/>
                <a:gd name="connsiteX99" fmla="*/ 5558112 w 12329382"/>
                <a:gd name="connsiteY99" fmla="*/ 320302 h 812606"/>
                <a:gd name="connsiteX100" fmla="*/ 5292503 w 12329382"/>
                <a:gd name="connsiteY100" fmla="*/ 411089 h 812606"/>
                <a:gd name="connsiteX101" fmla="*/ 5207592 w 12329382"/>
                <a:gd name="connsiteY101" fmla="*/ 488913 h 812606"/>
                <a:gd name="connsiteX102" fmla="*/ 5088518 w 12329382"/>
                <a:gd name="connsiteY102" fmla="*/ 583208 h 812606"/>
                <a:gd name="connsiteX103" fmla="*/ 4814946 w 12329382"/>
                <a:gd name="connsiteY103" fmla="*/ 660613 h 812606"/>
                <a:gd name="connsiteX104" fmla="*/ 4444519 w 12329382"/>
                <a:gd name="connsiteY104" fmla="*/ 512017 h 812606"/>
                <a:gd name="connsiteX105" fmla="*/ 4396312 w 12329382"/>
                <a:gd name="connsiteY105" fmla="*/ 464678 h 812606"/>
                <a:gd name="connsiteX106" fmla="*/ 4382463 w 12329382"/>
                <a:gd name="connsiteY106" fmla="*/ 455637 h 812606"/>
                <a:gd name="connsiteX107" fmla="*/ 3942634 w 12329382"/>
                <a:gd name="connsiteY107" fmla="*/ 168311 h 812606"/>
                <a:gd name="connsiteX108" fmla="*/ 3519572 w 12329382"/>
                <a:gd name="connsiteY108" fmla="*/ 428744 h 812606"/>
                <a:gd name="connsiteX109" fmla="*/ 3477786 w 12329382"/>
                <a:gd name="connsiteY109" fmla="*/ 500852 h 812606"/>
                <a:gd name="connsiteX110" fmla="*/ 3461878 w 12329382"/>
                <a:gd name="connsiteY110" fmla="*/ 525616 h 812606"/>
                <a:gd name="connsiteX111" fmla="*/ 2970127 w 12329382"/>
                <a:gd name="connsiteY111" fmla="*/ 812606 h 812606"/>
                <a:gd name="connsiteX112" fmla="*/ 2599700 w 12329382"/>
                <a:gd name="connsiteY112" fmla="*/ 664010 h 812606"/>
                <a:gd name="connsiteX113" fmla="*/ 2551493 w 12329382"/>
                <a:gd name="connsiteY113" fmla="*/ 616671 h 812606"/>
                <a:gd name="connsiteX114" fmla="*/ 2537644 w 12329382"/>
                <a:gd name="connsiteY114" fmla="*/ 607630 h 812606"/>
                <a:gd name="connsiteX115" fmla="*/ 2097815 w 12329382"/>
                <a:gd name="connsiteY115" fmla="*/ 320304 h 812606"/>
                <a:gd name="connsiteX116" fmla="*/ 1832205 w 12329382"/>
                <a:gd name="connsiteY116" fmla="*/ 411091 h 812606"/>
                <a:gd name="connsiteX117" fmla="*/ 1722223 w 12329382"/>
                <a:gd name="connsiteY117" fmla="*/ 515954 h 812606"/>
                <a:gd name="connsiteX118" fmla="*/ 1628221 w 12329382"/>
                <a:gd name="connsiteY118" fmla="*/ 583210 h 812606"/>
                <a:gd name="connsiteX119" fmla="*/ 1354648 w 12329382"/>
                <a:gd name="connsiteY119" fmla="*/ 660615 h 812606"/>
                <a:gd name="connsiteX120" fmla="*/ 984221 w 12329382"/>
                <a:gd name="connsiteY120" fmla="*/ 512019 h 812606"/>
                <a:gd name="connsiteX121" fmla="*/ 931701 w 12329382"/>
                <a:gd name="connsiteY121" fmla="*/ 473303 h 812606"/>
                <a:gd name="connsiteX122" fmla="*/ 922165 w 12329382"/>
                <a:gd name="connsiteY122" fmla="*/ 455639 h 812606"/>
                <a:gd name="connsiteX123" fmla="*/ 482336 w 12329382"/>
                <a:gd name="connsiteY123" fmla="*/ 168313 h 812606"/>
                <a:gd name="connsiteX124" fmla="*/ 59274 w 12329382"/>
                <a:gd name="connsiteY124" fmla="*/ 428746 h 812606"/>
                <a:gd name="connsiteX125" fmla="*/ 59022 w 12329382"/>
                <a:gd name="connsiteY125" fmla="*/ 429155 h 812606"/>
                <a:gd name="connsiteX126" fmla="*/ 30744 w 12329382"/>
                <a:gd name="connsiteY126" fmla="*/ 480219 h 812606"/>
                <a:gd name="connsiteX127" fmla="*/ -1 w 12329382"/>
                <a:gd name="connsiteY127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59313 w 12329384"/>
                <a:gd name="connsiteY15" fmla="*/ 356972 h 812606"/>
                <a:gd name="connsiteX16" fmla="*/ 3099142 w 12329384"/>
                <a:gd name="connsiteY16" fmla="*/ 644298 h 812606"/>
                <a:gd name="connsiteX17" fmla="*/ 3522204 w 12329384"/>
                <a:gd name="connsiteY17" fmla="*/ 383865 h 812606"/>
                <a:gd name="connsiteX18" fmla="*/ 3573787 w 12329384"/>
                <a:gd name="connsiteY18" fmla="*/ 296505 h 812606"/>
                <a:gd name="connsiteX19" fmla="*/ 3579897 w 12329384"/>
                <a:gd name="connsiteY19" fmla="*/ 286993 h 812606"/>
                <a:gd name="connsiteX20" fmla="*/ 4071649 w 12329384"/>
                <a:gd name="connsiteY20" fmla="*/ 3 h 812606"/>
                <a:gd name="connsiteX21" fmla="*/ 4442076 w 12329384"/>
                <a:gd name="connsiteY21" fmla="*/ 148599 h 812606"/>
                <a:gd name="connsiteX22" fmla="*/ 4490282 w 12329384"/>
                <a:gd name="connsiteY22" fmla="*/ 195938 h 812606"/>
                <a:gd name="connsiteX23" fmla="*/ 4504132 w 12329384"/>
                <a:gd name="connsiteY23" fmla="*/ 204979 h 812606"/>
                <a:gd name="connsiteX24" fmla="*/ 4943961 w 12329384"/>
                <a:gd name="connsiteY24" fmla="*/ 492304 h 812606"/>
                <a:gd name="connsiteX25" fmla="*/ 5209571 w 12329384"/>
                <a:gd name="connsiteY25" fmla="*/ 401517 h 812606"/>
                <a:gd name="connsiteX26" fmla="*/ 5254775 w 12329384"/>
                <a:gd name="connsiteY26" fmla="*/ 363608 h 812606"/>
                <a:gd name="connsiteX27" fmla="*/ 5372276 w 12329384"/>
                <a:gd name="connsiteY27" fmla="*/ 258677 h 812606"/>
                <a:gd name="connsiteX28" fmla="*/ 5413555 w 12329384"/>
                <a:gd name="connsiteY28" fmla="*/ 229399 h 812606"/>
                <a:gd name="connsiteX29" fmla="*/ 5687128 w 12329384"/>
                <a:gd name="connsiteY29" fmla="*/ 151994 h 812606"/>
                <a:gd name="connsiteX30" fmla="*/ 6057555 w 12329384"/>
                <a:gd name="connsiteY30" fmla="*/ 300590 h 812606"/>
                <a:gd name="connsiteX31" fmla="*/ 6119611 w 12329384"/>
                <a:gd name="connsiteY31" fmla="*/ 356970 h 812606"/>
                <a:gd name="connsiteX32" fmla="*/ 6559439 w 12329384"/>
                <a:gd name="connsiteY32" fmla="*/ 644296 h 812606"/>
                <a:gd name="connsiteX33" fmla="*/ 6982502 w 12329384"/>
                <a:gd name="connsiteY33" fmla="*/ 383863 h 812606"/>
                <a:gd name="connsiteX34" fmla="*/ 6982753 w 12329384"/>
                <a:gd name="connsiteY34" fmla="*/ 383454 h 812606"/>
                <a:gd name="connsiteX35" fmla="*/ 6984246 w 12329384"/>
                <a:gd name="connsiteY35" fmla="*/ 380360 h 812606"/>
                <a:gd name="connsiteX36" fmla="*/ 7040195 w 12329384"/>
                <a:gd name="connsiteY36" fmla="*/ 286991 h 812606"/>
                <a:gd name="connsiteX37" fmla="*/ 7531947 w 12329384"/>
                <a:gd name="connsiteY37" fmla="*/ 1 h 812606"/>
                <a:gd name="connsiteX38" fmla="*/ 7902374 w 12329384"/>
                <a:gd name="connsiteY38" fmla="*/ 148597 h 812606"/>
                <a:gd name="connsiteX39" fmla="*/ 7950580 w 12329384"/>
                <a:gd name="connsiteY39" fmla="*/ 195936 h 812606"/>
                <a:gd name="connsiteX40" fmla="*/ 7964430 w 12329384"/>
                <a:gd name="connsiteY40" fmla="*/ 204977 h 812606"/>
                <a:gd name="connsiteX41" fmla="*/ 8404258 w 12329384"/>
                <a:gd name="connsiteY41" fmla="*/ 492302 h 812606"/>
                <a:gd name="connsiteX42" fmla="*/ 8669869 w 12329384"/>
                <a:gd name="connsiteY42" fmla="*/ 401515 h 812606"/>
                <a:gd name="connsiteX43" fmla="*/ 8715076 w 12329384"/>
                <a:gd name="connsiteY43" fmla="*/ 363604 h 812606"/>
                <a:gd name="connsiteX44" fmla="*/ 8720650 w 12329384"/>
                <a:gd name="connsiteY44" fmla="*/ 356531 h 812606"/>
                <a:gd name="connsiteX45" fmla="*/ 8832573 w 12329384"/>
                <a:gd name="connsiteY45" fmla="*/ 258676 h 812606"/>
                <a:gd name="connsiteX46" fmla="*/ 8873853 w 12329384"/>
                <a:gd name="connsiteY46" fmla="*/ 229399 h 812606"/>
                <a:gd name="connsiteX47" fmla="*/ 9147426 w 12329384"/>
                <a:gd name="connsiteY47" fmla="*/ 151993 h 812606"/>
                <a:gd name="connsiteX48" fmla="*/ 9517853 w 12329384"/>
                <a:gd name="connsiteY48" fmla="*/ 300589 h 812606"/>
                <a:gd name="connsiteX49" fmla="*/ 9566059 w 12329384"/>
                <a:gd name="connsiteY49" fmla="*/ 347928 h 812606"/>
                <a:gd name="connsiteX50" fmla="*/ 9570373 w 12329384"/>
                <a:gd name="connsiteY50" fmla="*/ 339305 h 812606"/>
                <a:gd name="connsiteX51" fmla="*/ 9579908 w 12329384"/>
                <a:gd name="connsiteY51" fmla="*/ 356969 h 812606"/>
                <a:gd name="connsiteX52" fmla="*/ 10019738 w 12329384"/>
                <a:gd name="connsiteY52" fmla="*/ 644295 h 812606"/>
                <a:gd name="connsiteX53" fmla="*/ 10442800 w 12329384"/>
                <a:gd name="connsiteY53" fmla="*/ 383862 h 812606"/>
                <a:gd name="connsiteX54" fmla="*/ 10443052 w 12329384"/>
                <a:gd name="connsiteY54" fmla="*/ 383453 h 812606"/>
                <a:gd name="connsiteX55" fmla="*/ 10444544 w 12329384"/>
                <a:gd name="connsiteY55" fmla="*/ 380359 h 812606"/>
                <a:gd name="connsiteX56" fmla="*/ 10502074 w 12329384"/>
                <a:gd name="connsiteY56" fmla="*/ 271318 h 812606"/>
                <a:gd name="connsiteX57" fmla="*/ 10500493 w 12329384"/>
                <a:gd name="connsiteY57" fmla="*/ 286990 h 812606"/>
                <a:gd name="connsiteX58" fmla="*/ 10992245 w 12329384"/>
                <a:gd name="connsiteY58" fmla="*/ 0 h 812606"/>
                <a:gd name="connsiteX59" fmla="*/ 11362672 w 12329384"/>
                <a:gd name="connsiteY59" fmla="*/ 148596 h 812606"/>
                <a:gd name="connsiteX60" fmla="*/ 11410878 w 12329384"/>
                <a:gd name="connsiteY60" fmla="*/ 195935 h 812606"/>
                <a:gd name="connsiteX61" fmla="*/ 11424728 w 12329384"/>
                <a:gd name="connsiteY61" fmla="*/ 204976 h 812606"/>
                <a:gd name="connsiteX62" fmla="*/ 11864557 w 12329384"/>
                <a:gd name="connsiteY62" fmla="*/ 492302 h 812606"/>
                <a:gd name="connsiteX63" fmla="*/ 12329384 w 12329384"/>
                <a:gd name="connsiteY63" fmla="*/ 159808 h 812606"/>
                <a:gd name="connsiteX64" fmla="*/ 12329210 w 12329384"/>
                <a:gd name="connsiteY64" fmla="*/ 177225 h 812606"/>
                <a:gd name="connsiteX65" fmla="*/ 11735544 w 12329384"/>
                <a:gd name="connsiteY65" fmla="*/ 660610 h 812606"/>
                <a:gd name="connsiteX66" fmla="*/ 11365117 w 12329384"/>
                <a:gd name="connsiteY66" fmla="*/ 512014 h 812606"/>
                <a:gd name="connsiteX67" fmla="*/ 11316911 w 12329384"/>
                <a:gd name="connsiteY67" fmla="*/ 464675 h 812606"/>
                <a:gd name="connsiteX68" fmla="*/ 11312596 w 12329384"/>
                <a:gd name="connsiteY68" fmla="*/ 473298 h 812606"/>
                <a:gd name="connsiteX69" fmla="*/ 11303061 w 12329384"/>
                <a:gd name="connsiteY69" fmla="*/ 455634 h 812606"/>
                <a:gd name="connsiteX70" fmla="*/ 10863232 w 12329384"/>
                <a:gd name="connsiteY70" fmla="*/ 168308 h 812606"/>
                <a:gd name="connsiteX71" fmla="*/ 10440170 w 12329384"/>
                <a:gd name="connsiteY71" fmla="*/ 428741 h 812606"/>
                <a:gd name="connsiteX72" fmla="*/ 10439918 w 12329384"/>
                <a:gd name="connsiteY72" fmla="*/ 429150 h 812606"/>
                <a:gd name="connsiteX73" fmla="*/ 10438426 w 12329384"/>
                <a:gd name="connsiteY73" fmla="*/ 432244 h 812606"/>
                <a:gd name="connsiteX74" fmla="*/ 10388586 w 12329384"/>
                <a:gd name="connsiteY74" fmla="*/ 516101 h 812606"/>
                <a:gd name="connsiteX75" fmla="*/ 10382477 w 12329384"/>
                <a:gd name="connsiteY75" fmla="*/ 525613 h 812606"/>
                <a:gd name="connsiteX76" fmla="*/ 9890724 w 12329384"/>
                <a:gd name="connsiteY76" fmla="*/ 812603 h 812606"/>
                <a:gd name="connsiteX77" fmla="*/ 9520297 w 12329384"/>
                <a:gd name="connsiteY77" fmla="*/ 664007 h 812606"/>
                <a:gd name="connsiteX78" fmla="*/ 9472091 w 12329384"/>
                <a:gd name="connsiteY78" fmla="*/ 616668 h 812606"/>
                <a:gd name="connsiteX79" fmla="*/ 9458242 w 12329384"/>
                <a:gd name="connsiteY79" fmla="*/ 607627 h 812606"/>
                <a:gd name="connsiteX80" fmla="*/ 9018413 w 12329384"/>
                <a:gd name="connsiteY80" fmla="*/ 320302 h 812606"/>
                <a:gd name="connsiteX81" fmla="*/ 8752802 w 12329384"/>
                <a:gd name="connsiteY81" fmla="*/ 411089 h 812606"/>
                <a:gd name="connsiteX82" fmla="*/ 8707595 w 12329384"/>
                <a:gd name="connsiteY82" fmla="*/ 449000 h 812606"/>
                <a:gd name="connsiteX83" fmla="*/ 8590098 w 12329384"/>
                <a:gd name="connsiteY83" fmla="*/ 553928 h 812606"/>
                <a:gd name="connsiteX84" fmla="*/ 8548818 w 12329384"/>
                <a:gd name="connsiteY84" fmla="*/ 583206 h 812606"/>
                <a:gd name="connsiteX85" fmla="*/ 8275246 w 12329384"/>
                <a:gd name="connsiteY85" fmla="*/ 660611 h 812606"/>
                <a:gd name="connsiteX86" fmla="*/ 7904819 w 12329384"/>
                <a:gd name="connsiteY86" fmla="*/ 512015 h 812606"/>
                <a:gd name="connsiteX87" fmla="*/ 7856612 w 12329384"/>
                <a:gd name="connsiteY87" fmla="*/ 464676 h 812606"/>
                <a:gd name="connsiteX88" fmla="*/ 7842763 w 12329384"/>
                <a:gd name="connsiteY88" fmla="*/ 455635 h 812606"/>
                <a:gd name="connsiteX89" fmla="*/ 7402933 w 12329384"/>
                <a:gd name="connsiteY89" fmla="*/ 168309 h 812606"/>
                <a:gd name="connsiteX90" fmla="*/ 6979871 w 12329384"/>
                <a:gd name="connsiteY90" fmla="*/ 428742 h 812606"/>
                <a:gd name="connsiteX91" fmla="*/ 6979620 w 12329384"/>
                <a:gd name="connsiteY91" fmla="*/ 429151 h 812606"/>
                <a:gd name="connsiteX92" fmla="*/ 6978128 w 12329384"/>
                <a:gd name="connsiteY92" fmla="*/ 432245 h 812606"/>
                <a:gd name="connsiteX93" fmla="*/ 6922178 w 12329384"/>
                <a:gd name="connsiteY93" fmla="*/ 525614 h 812606"/>
                <a:gd name="connsiteX94" fmla="*/ 6430427 w 12329384"/>
                <a:gd name="connsiteY94" fmla="*/ 812604 h 812606"/>
                <a:gd name="connsiteX95" fmla="*/ 6059999 w 12329384"/>
                <a:gd name="connsiteY95" fmla="*/ 664008 h 812606"/>
                <a:gd name="connsiteX96" fmla="*/ 6011793 w 12329384"/>
                <a:gd name="connsiteY96" fmla="*/ 616669 h 812606"/>
                <a:gd name="connsiteX97" fmla="*/ 5997944 w 12329384"/>
                <a:gd name="connsiteY97" fmla="*/ 607628 h 812606"/>
                <a:gd name="connsiteX98" fmla="*/ 5558114 w 12329384"/>
                <a:gd name="connsiteY98" fmla="*/ 320302 h 812606"/>
                <a:gd name="connsiteX99" fmla="*/ 5292505 w 12329384"/>
                <a:gd name="connsiteY99" fmla="*/ 411089 h 812606"/>
                <a:gd name="connsiteX100" fmla="*/ 5207594 w 12329384"/>
                <a:gd name="connsiteY100" fmla="*/ 488913 h 812606"/>
                <a:gd name="connsiteX101" fmla="*/ 5088520 w 12329384"/>
                <a:gd name="connsiteY101" fmla="*/ 583208 h 812606"/>
                <a:gd name="connsiteX102" fmla="*/ 4814948 w 12329384"/>
                <a:gd name="connsiteY102" fmla="*/ 660613 h 812606"/>
                <a:gd name="connsiteX103" fmla="*/ 4444521 w 12329384"/>
                <a:gd name="connsiteY103" fmla="*/ 512017 h 812606"/>
                <a:gd name="connsiteX104" fmla="*/ 4396314 w 12329384"/>
                <a:gd name="connsiteY104" fmla="*/ 464678 h 812606"/>
                <a:gd name="connsiteX105" fmla="*/ 4382465 w 12329384"/>
                <a:gd name="connsiteY105" fmla="*/ 455637 h 812606"/>
                <a:gd name="connsiteX106" fmla="*/ 3942636 w 12329384"/>
                <a:gd name="connsiteY106" fmla="*/ 168311 h 812606"/>
                <a:gd name="connsiteX107" fmla="*/ 3519574 w 12329384"/>
                <a:gd name="connsiteY107" fmla="*/ 428744 h 812606"/>
                <a:gd name="connsiteX108" fmla="*/ 3477788 w 12329384"/>
                <a:gd name="connsiteY108" fmla="*/ 500852 h 812606"/>
                <a:gd name="connsiteX109" fmla="*/ 3461880 w 12329384"/>
                <a:gd name="connsiteY109" fmla="*/ 525616 h 812606"/>
                <a:gd name="connsiteX110" fmla="*/ 2970129 w 12329384"/>
                <a:gd name="connsiteY110" fmla="*/ 812606 h 812606"/>
                <a:gd name="connsiteX111" fmla="*/ 2599702 w 12329384"/>
                <a:gd name="connsiteY111" fmla="*/ 664010 h 812606"/>
                <a:gd name="connsiteX112" fmla="*/ 2551495 w 12329384"/>
                <a:gd name="connsiteY112" fmla="*/ 616671 h 812606"/>
                <a:gd name="connsiteX113" fmla="*/ 2537646 w 12329384"/>
                <a:gd name="connsiteY113" fmla="*/ 607630 h 812606"/>
                <a:gd name="connsiteX114" fmla="*/ 2097817 w 12329384"/>
                <a:gd name="connsiteY114" fmla="*/ 320304 h 812606"/>
                <a:gd name="connsiteX115" fmla="*/ 1832207 w 12329384"/>
                <a:gd name="connsiteY115" fmla="*/ 411091 h 812606"/>
                <a:gd name="connsiteX116" fmla="*/ 1722225 w 12329384"/>
                <a:gd name="connsiteY116" fmla="*/ 515954 h 812606"/>
                <a:gd name="connsiteX117" fmla="*/ 1628223 w 12329384"/>
                <a:gd name="connsiteY117" fmla="*/ 583210 h 812606"/>
                <a:gd name="connsiteX118" fmla="*/ 1354650 w 12329384"/>
                <a:gd name="connsiteY118" fmla="*/ 660615 h 812606"/>
                <a:gd name="connsiteX119" fmla="*/ 984223 w 12329384"/>
                <a:gd name="connsiteY119" fmla="*/ 512019 h 812606"/>
                <a:gd name="connsiteX120" fmla="*/ 931703 w 12329384"/>
                <a:gd name="connsiteY120" fmla="*/ 473303 h 812606"/>
                <a:gd name="connsiteX121" fmla="*/ 922167 w 12329384"/>
                <a:gd name="connsiteY121" fmla="*/ 455639 h 812606"/>
                <a:gd name="connsiteX122" fmla="*/ 482338 w 12329384"/>
                <a:gd name="connsiteY122" fmla="*/ 168313 h 812606"/>
                <a:gd name="connsiteX123" fmla="*/ 59276 w 12329384"/>
                <a:gd name="connsiteY123" fmla="*/ 428746 h 812606"/>
                <a:gd name="connsiteX124" fmla="*/ 59024 w 12329384"/>
                <a:gd name="connsiteY124" fmla="*/ 429155 h 812606"/>
                <a:gd name="connsiteX125" fmla="*/ 30746 w 12329384"/>
                <a:gd name="connsiteY125" fmla="*/ 480219 h 812606"/>
                <a:gd name="connsiteX126" fmla="*/ 1 w 12329384"/>
                <a:gd name="connsiteY126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490280 w 12329382"/>
                <a:gd name="connsiteY22" fmla="*/ 195938 h 812606"/>
                <a:gd name="connsiteX23" fmla="*/ 4504130 w 12329382"/>
                <a:gd name="connsiteY23" fmla="*/ 204979 h 812606"/>
                <a:gd name="connsiteX24" fmla="*/ 4943959 w 12329382"/>
                <a:gd name="connsiteY24" fmla="*/ 492304 h 812606"/>
                <a:gd name="connsiteX25" fmla="*/ 5209569 w 12329382"/>
                <a:gd name="connsiteY25" fmla="*/ 401517 h 812606"/>
                <a:gd name="connsiteX26" fmla="*/ 5254773 w 12329382"/>
                <a:gd name="connsiteY26" fmla="*/ 363608 h 812606"/>
                <a:gd name="connsiteX27" fmla="*/ 5372274 w 12329382"/>
                <a:gd name="connsiteY27" fmla="*/ 258677 h 812606"/>
                <a:gd name="connsiteX28" fmla="*/ 5413553 w 12329382"/>
                <a:gd name="connsiteY28" fmla="*/ 229399 h 812606"/>
                <a:gd name="connsiteX29" fmla="*/ 5687126 w 12329382"/>
                <a:gd name="connsiteY29" fmla="*/ 151994 h 812606"/>
                <a:gd name="connsiteX30" fmla="*/ 6057553 w 12329382"/>
                <a:gd name="connsiteY30" fmla="*/ 300590 h 812606"/>
                <a:gd name="connsiteX31" fmla="*/ 6119609 w 12329382"/>
                <a:gd name="connsiteY31" fmla="*/ 356970 h 812606"/>
                <a:gd name="connsiteX32" fmla="*/ 6559437 w 12329382"/>
                <a:gd name="connsiteY32" fmla="*/ 644296 h 812606"/>
                <a:gd name="connsiteX33" fmla="*/ 6982500 w 12329382"/>
                <a:gd name="connsiteY33" fmla="*/ 383863 h 812606"/>
                <a:gd name="connsiteX34" fmla="*/ 6982751 w 12329382"/>
                <a:gd name="connsiteY34" fmla="*/ 383454 h 812606"/>
                <a:gd name="connsiteX35" fmla="*/ 6984244 w 12329382"/>
                <a:gd name="connsiteY35" fmla="*/ 380360 h 812606"/>
                <a:gd name="connsiteX36" fmla="*/ 7040193 w 12329382"/>
                <a:gd name="connsiteY36" fmla="*/ 286991 h 812606"/>
                <a:gd name="connsiteX37" fmla="*/ 7531945 w 12329382"/>
                <a:gd name="connsiteY37" fmla="*/ 1 h 812606"/>
                <a:gd name="connsiteX38" fmla="*/ 7902372 w 12329382"/>
                <a:gd name="connsiteY38" fmla="*/ 148597 h 812606"/>
                <a:gd name="connsiteX39" fmla="*/ 7950578 w 12329382"/>
                <a:gd name="connsiteY39" fmla="*/ 195936 h 812606"/>
                <a:gd name="connsiteX40" fmla="*/ 7964428 w 12329382"/>
                <a:gd name="connsiteY40" fmla="*/ 204977 h 812606"/>
                <a:gd name="connsiteX41" fmla="*/ 8404256 w 12329382"/>
                <a:gd name="connsiteY41" fmla="*/ 492302 h 812606"/>
                <a:gd name="connsiteX42" fmla="*/ 8669867 w 12329382"/>
                <a:gd name="connsiteY42" fmla="*/ 401515 h 812606"/>
                <a:gd name="connsiteX43" fmla="*/ 8715074 w 12329382"/>
                <a:gd name="connsiteY43" fmla="*/ 363604 h 812606"/>
                <a:gd name="connsiteX44" fmla="*/ 8720648 w 12329382"/>
                <a:gd name="connsiteY44" fmla="*/ 356531 h 812606"/>
                <a:gd name="connsiteX45" fmla="*/ 8832571 w 12329382"/>
                <a:gd name="connsiteY45" fmla="*/ 258676 h 812606"/>
                <a:gd name="connsiteX46" fmla="*/ 8873851 w 12329382"/>
                <a:gd name="connsiteY46" fmla="*/ 229399 h 812606"/>
                <a:gd name="connsiteX47" fmla="*/ 9147424 w 12329382"/>
                <a:gd name="connsiteY47" fmla="*/ 151993 h 812606"/>
                <a:gd name="connsiteX48" fmla="*/ 9517851 w 12329382"/>
                <a:gd name="connsiteY48" fmla="*/ 300589 h 812606"/>
                <a:gd name="connsiteX49" fmla="*/ 9566057 w 12329382"/>
                <a:gd name="connsiteY49" fmla="*/ 347928 h 812606"/>
                <a:gd name="connsiteX50" fmla="*/ 9579906 w 12329382"/>
                <a:gd name="connsiteY50" fmla="*/ 356969 h 812606"/>
                <a:gd name="connsiteX51" fmla="*/ 10019736 w 12329382"/>
                <a:gd name="connsiteY51" fmla="*/ 644295 h 812606"/>
                <a:gd name="connsiteX52" fmla="*/ 10442798 w 12329382"/>
                <a:gd name="connsiteY52" fmla="*/ 383862 h 812606"/>
                <a:gd name="connsiteX53" fmla="*/ 10443050 w 12329382"/>
                <a:gd name="connsiteY53" fmla="*/ 383453 h 812606"/>
                <a:gd name="connsiteX54" fmla="*/ 10444542 w 12329382"/>
                <a:gd name="connsiteY54" fmla="*/ 380359 h 812606"/>
                <a:gd name="connsiteX55" fmla="*/ 10502072 w 12329382"/>
                <a:gd name="connsiteY55" fmla="*/ 271318 h 812606"/>
                <a:gd name="connsiteX56" fmla="*/ 10500491 w 12329382"/>
                <a:gd name="connsiteY56" fmla="*/ 286990 h 812606"/>
                <a:gd name="connsiteX57" fmla="*/ 10992243 w 12329382"/>
                <a:gd name="connsiteY57" fmla="*/ 0 h 812606"/>
                <a:gd name="connsiteX58" fmla="*/ 11362670 w 12329382"/>
                <a:gd name="connsiteY58" fmla="*/ 148596 h 812606"/>
                <a:gd name="connsiteX59" fmla="*/ 11410876 w 12329382"/>
                <a:gd name="connsiteY59" fmla="*/ 195935 h 812606"/>
                <a:gd name="connsiteX60" fmla="*/ 11424726 w 12329382"/>
                <a:gd name="connsiteY60" fmla="*/ 204976 h 812606"/>
                <a:gd name="connsiteX61" fmla="*/ 11864555 w 12329382"/>
                <a:gd name="connsiteY61" fmla="*/ 492302 h 812606"/>
                <a:gd name="connsiteX62" fmla="*/ 12329382 w 12329382"/>
                <a:gd name="connsiteY62" fmla="*/ 159808 h 812606"/>
                <a:gd name="connsiteX63" fmla="*/ 12329208 w 12329382"/>
                <a:gd name="connsiteY63" fmla="*/ 177225 h 812606"/>
                <a:gd name="connsiteX64" fmla="*/ 11735542 w 12329382"/>
                <a:gd name="connsiteY64" fmla="*/ 660610 h 812606"/>
                <a:gd name="connsiteX65" fmla="*/ 11365115 w 12329382"/>
                <a:gd name="connsiteY65" fmla="*/ 512014 h 812606"/>
                <a:gd name="connsiteX66" fmla="*/ 11316909 w 12329382"/>
                <a:gd name="connsiteY66" fmla="*/ 464675 h 812606"/>
                <a:gd name="connsiteX67" fmla="*/ 11312594 w 12329382"/>
                <a:gd name="connsiteY67" fmla="*/ 473298 h 812606"/>
                <a:gd name="connsiteX68" fmla="*/ 11303059 w 12329382"/>
                <a:gd name="connsiteY68" fmla="*/ 455634 h 812606"/>
                <a:gd name="connsiteX69" fmla="*/ 10863230 w 12329382"/>
                <a:gd name="connsiteY69" fmla="*/ 168308 h 812606"/>
                <a:gd name="connsiteX70" fmla="*/ 10440168 w 12329382"/>
                <a:gd name="connsiteY70" fmla="*/ 428741 h 812606"/>
                <a:gd name="connsiteX71" fmla="*/ 10439916 w 12329382"/>
                <a:gd name="connsiteY71" fmla="*/ 429150 h 812606"/>
                <a:gd name="connsiteX72" fmla="*/ 10438424 w 12329382"/>
                <a:gd name="connsiteY72" fmla="*/ 432244 h 812606"/>
                <a:gd name="connsiteX73" fmla="*/ 10388584 w 12329382"/>
                <a:gd name="connsiteY73" fmla="*/ 516101 h 812606"/>
                <a:gd name="connsiteX74" fmla="*/ 10382475 w 12329382"/>
                <a:gd name="connsiteY74" fmla="*/ 525613 h 812606"/>
                <a:gd name="connsiteX75" fmla="*/ 9890722 w 12329382"/>
                <a:gd name="connsiteY75" fmla="*/ 812603 h 812606"/>
                <a:gd name="connsiteX76" fmla="*/ 9520295 w 12329382"/>
                <a:gd name="connsiteY76" fmla="*/ 664007 h 812606"/>
                <a:gd name="connsiteX77" fmla="*/ 9472089 w 12329382"/>
                <a:gd name="connsiteY77" fmla="*/ 616668 h 812606"/>
                <a:gd name="connsiteX78" fmla="*/ 9458240 w 12329382"/>
                <a:gd name="connsiteY78" fmla="*/ 607627 h 812606"/>
                <a:gd name="connsiteX79" fmla="*/ 9018411 w 12329382"/>
                <a:gd name="connsiteY79" fmla="*/ 320302 h 812606"/>
                <a:gd name="connsiteX80" fmla="*/ 8752800 w 12329382"/>
                <a:gd name="connsiteY80" fmla="*/ 411089 h 812606"/>
                <a:gd name="connsiteX81" fmla="*/ 8707593 w 12329382"/>
                <a:gd name="connsiteY81" fmla="*/ 449000 h 812606"/>
                <a:gd name="connsiteX82" fmla="*/ 8590096 w 12329382"/>
                <a:gd name="connsiteY82" fmla="*/ 553928 h 812606"/>
                <a:gd name="connsiteX83" fmla="*/ 8548816 w 12329382"/>
                <a:gd name="connsiteY83" fmla="*/ 583206 h 812606"/>
                <a:gd name="connsiteX84" fmla="*/ 8275244 w 12329382"/>
                <a:gd name="connsiteY84" fmla="*/ 660611 h 812606"/>
                <a:gd name="connsiteX85" fmla="*/ 7904817 w 12329382"/>
                <a:gd name="connsiteY85" fmla="*/ 512015 h 812606"/>
                <a:gd name="connsiteX86" fmla="*/ 7856610 w 12329382"/>
                <a:gd name="connsiteY86" fmla="*/ 464676 h 812606"/>
                <a:gd name="connsiteX87" fmla="*/ 7842761 w 12329382"/>
                <a:gd name="connsiteY87" fmla="*/ 455635 h 812606"/>
                <a:gd name="connsiteX88" fmla="*/ 7402931 w 12329382"/>
                <a:gd name="connsiteY88" fmla="*/ 168309 h 812606"/>
                <a:gd name="connsiteX89" fmla="*/ 6979869 w 12329382"/>
                <a:gd name="connsiteY89" fmla="*/ 428742 h 812606"/>
                <a:gd name="connsiteX90" fmla="*/ 6979618 w 12329382"/>
                <a:gd name="connsiteY90" fmla="*/ 429151 h 812606"/>
                <a:gd name="connsiteX91" fmla="*/ 6978126 w 12329382"/>
                <a:gd name="connsiteY91" fmla="*/ 432245 h 812606"/>
                <a:gd name="connsiteX92" fmla="*/ 6922176 w 12329382"/>
                <a:gd name="connsiteY92" fmla="*/ 525614 h 812606"/>
                <a:gd name="connsiteX93" fmla="*/ 6430425 w 12329382"/>
                <a:gd name="connsiteY93" fmla="*/ 812604 h 812606"/>
                <a:gd name="connsiteX94" fmla="*/ 6059997 w 12329382"/>
                <a:gd name="connsiteY94" fmla="*/ 664008 h 812606"/>
                <a:gd name="connsiteX95" fmla="*/ 6011791 w 12329382"/>
                <a:gd name="connsiteY95" fmla="*/ 616669 h 812606"/>
                <a:gd name="connsiteX96" fmla="*/ 5997942 w 12329382"/>
                <a:gd name="connsiteY96" fmla="*/ 607628 h 812606"/>
                <a:gd name="connsiteX97" fmla="*/ 5558112 w 12329382"/>
                <a:gd name="connsiteY97" fmla="*/ 320302 h 812606"/>
                <a:gd name="connsiteX98" fmla="*/ 5292503 w 12329382"/>
                <a:gd name="connsiteY98" fmla="*/ 411089 h 812606"/>
                <a:gd name="connsiteX99" fmla="*/ 5207592 w 12329382"/>
                <a:gd name="connsiteY99" fmla="*/ 488913 h 812606"/>
                <a:gd name="connsiteX100" fmla="*/ 5088518 w 12329382"/>
                <a:gd name="connsiteY100" fmla="*/ 583208 h 812606"/>
                <a:gd name="connsiteX101" fmla="*/ 4814946 w 12329382"/>
                <a:gd name="connsiteY101" fmla="*/ 660613 h 812606"/>
                <a:gd name="connsiteX102" fmla="*/ 4444519 w 12329382"/>
                <a:gd name="connsiteY102" fmla="*/ 512017 h 812606"/>
                <a:gd name="connsiteX103" fmla="*/ 4396312 w 12329382"/>
                <a:gd name="connsiteY103" fmla="*/ 464678 h 812606"/>
                <a:gd name="connsiteX104" fmla="*/ 4382463 w 12329382"/>
                <a:gd name="connsiteY104" fmla="*/ 455637 h 812606"/>
                <a:gd name="connsiteX105" fmla="*/ 3942634 w 12329382"/>
                <a:gd name="connsiteY105" fmla="*/ 168311 h 812606"/>
                <a:gd name="connsiteX106" fmla="*/ 3519572 w 12329382"/>
                <a:gd name="connsiteY106" fmla="*/ 428744 h 812606"/>
                <a:gd name="connsiteX107" fmla="*/ 3477786 w 12329382"/>
                <a:gd name="connsiteY107" fmla="*/ 500852 h 812606"/>
                <a:gd name="connsiteX108" fmla="*/ 3461878 w 12329382"/>
                <a:gd name="connsiteY108" fmla="*/ 525616 h 812606"/>
                <a:gd name="connsiteX109" fmla="*/ 2970127 w 12329382"/>
                <a:gd name="connsiteY109" fmla="*/ 812606 h 812606"/>
                <a:gd name="connsiteX110" fmla="*/ 2599700 w 12329382"/>
                <a:gd name="connsiteY110" fmla="*/ 664010 h 812606"/>
                <a:gd name="connsiteX111" fmla="*/ 2551493 w 12329382"/>
                <a:gd name="connsiteY111" fmla="*/ 616671 h 812606"/>
                <a:gd name="connsiteX112" fmla="*/ 2537644 w 12329382"/>
                <a:gd name="connsiteY112" fmla="*/ 607630 h 812606"/>
                <a:gd name="connsiteX113" fmla="*/ 2097815 w 12329382"/>
                <a:gd name="connsiteY113" fmla="*/ 320304 h 812606"/>
                <a:gd name="connsiteX114" fmla="*/ 1832205 w 12329382"/>
                <a:gd name="connsiteY114" fmla="*/ 411091 h 812606"/>
                <a:gd name="connsiteX115" fmla="*/ 1722223 w 12329382"/>
                <a:gd name="connsiteY115" fmla="*/ 515954 h 812606"/>
                <a:gd name="connsiteX116" fmla="*/ 1628221 w 12329382"/>
                <a:gd name="connsiteY116" fmla="*/ 583210 h 812606"/>
                <a:gd name="connsiteX117" fmla="*/ 1354648 w 12329382"/>
                <a:gd name="connsiteY117" fmla="*/ 660615 h 812606"/>
                <a:gd name="connsiteX118" fmla="*/ 984221 w 12329382"/>
                <a:gd name="connsiteY118" fmla="*/ 512019 h 812606"/>
                <a:gd name="connsiteX119" fmla="*/ 931701 w 12329382"/>
                <a:gd name="connsiteY119" fmla="*/ 473303 h 812606"/>
                <a:gd name="connsiteX120" fmla="*/ 922165 w 12329382"/>
                <a:gd name="connsiteY120" fmla="*/ 455639 h 812606"/>
                <a:gd name="connsiteX121" fmla="*/ 482336 w 12329382"/>
                <a:gd name="connsiteY121" fmla="*/ 168313 h 812606"/>
                <a:gd name="connsiteX122" fmla="*/ 59274 w 12329382"/>
                <a:gd name="connsiteY122" fmla="*/ 428746 h 812606"/>
                <a:gd name="connsiteX123" fmla="*/ 59022 w 12329382"/>
                <a:gd name="connsiteY123" fmla="*/ 429155 h 812606"/>
                <a:gd name="connsiteX124" fmla="*/ 30744 w 12329382"/>
                <a:gd name="connsiteY124" fmla="*/ 480219 h 812606"/>
                <a:gd name="connsiteX125" fmla="*/ -1 w 12329382"/>
                <a:gd name="connsiteY125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59313 w 12329384"/>
                <a:gd name="connsiteY15" fmla="*/ 356972 h 812606"/>
                <a:gd name="connsiteX16" fmla="*/ 3099142 w 12329384"/>
                <a:gd name="connsiteY16" fmla="*/ 644298 h 812606"/>
                <a:gd name="connsiteX17" fmla="*/ 3522204 w 12329384"/>
                <a:gd name="connsiteY17" fmla="*/ 383865 h 812606"/>
                <a:gd name="connsiteX18" fmla="*/ 3573787 w 12329384"/>
                <a:gd name="connsiteY18" fmla="*/ 296505 h 812606"/>
                <a:gd name="connsiteX19" fmla="*/ 3579897 w 12329384"/>
                <a:gd name="connsiteY19" fmla="*/ 286993 h 812606"/>
                <a:gd name="connsiteX20" fmla="*/ 4071649 w 12329384"/>
                <a:gd name="connsiteY20" fmla="*/ 3 h 812606"/>
                <a:gd name="connsiteX21" fmla="*/ 4442076 w 12329384"/>
                <a:gd name="connsiteY21" fmla="*/ 148599 h 812606"/>
                <a:gd name="connsiteX22" fmla="*/ 4490282 w 12329384"/>
                <a:gd name="connsiteY22" fmla="*/ 195938 h 812606"/>
                <a:gd name="connsiteX23" fmla="*/ 4504132 w 12329384"/>
                <a:gd name="connsiteY23" fmla="*/ 204979 h 812606"/>
                <a:gd name="connsiteX24" fmla="*/ 4943961 w 12329384"/>
                <a:gd name="connsiteY24" fmla="*/ 492304 h 812606"/>
                <a:gd name="connsiteX25" fmla="*/ 5209571 w 12329384"/>
                <a:gd name="connsiteY25" fmla="*/ 401517 h 812606"/>
                <a:gd name="connsiteX26" fmla="*/ 5254775 w 12329384"/>
                <a:gd name="connsiteY26" fmla="*/ 363608 h 812606"/>
                <a:gd name="connsiteX27" fmla="*/ 5372276 w 12329384"/>
                <a:gd name="connsiteY27" fmla="*/ 258677 h 812606"/>
                <a:gd name="connsiteX28" fmla="*/ 5413555 w 12329384"/>
                <a:gd name="connsiteY28" fmla="*/ 229399 h 812606"/>
                <a:gd name="connsiteX29" fmla="*/ 5687128 w 12329384"/>
                <a:gd name="connsiteY29" fmla="*/ 151994 h 812606"/>
                <a:gd name="connsiteX30" fmla="*/ 6057555 w 12329384"/>
                <a:gd name="connsiteY30" fmla="*/ 300590 h 812606"/>
                <a:gd name="connsiteX31" fmla="*/ 6119611 w 12329384"/>
                <a:gd name="connsiteY31" fmla="*/ 356970 h 812606"/>
                <a:gd name="connsiteX32" fmla="*/ 6559439 w 12329384"/>
                <a:gd name="connsiteY32" fmla="*/ 644296 h 812606"/>
                <a:gd name="connsiteX33" fmla="*/ 6982502 w 12329384"/>
                <a:gd name="connsiteY33" fmla="*/ 383863 h 812606"/>
                <a:gd name="connsiteX34" fmla="*/ 6982753 w 12329384"/>
                <a:gd name="connsiteY34" fmla="*/ 383454 h 812606"/>
                <a:gd name="connsiteX35" fmla="*/ 6984246 w 12329384"/>
                <a:gd name="connsiteY35" fmla="*/ 380360 h 812606"/>
                <a:gd name="connsiteX36" fmla="*/ 7040195 w 12329384"/>
                <a:gd name="connsiteY36" fmla="*/ 286991 h 812606"/>
                <a:gd name="connsiteX37" fmla="*/ 7531947 w 12329384"/>
                <a:gd name="connsiteY37" fmla="*/ 1 h 812606"/>
                <a:gd name="connsiteX38" fmla="*/ 7902374 w 12329384"/>
                <a:gd name="connsiteY38" fmla="*/ 148597 h 812606"/>
                <a:gd name="connsiteX39" fmla="*/ 7950580 w 12329384"/>
                <a:gd name="connsiteY39" fmla="*/ 195936 h 812606"/>
                <a:gd name="connsiteX40" fmla="*/ 7964430 w 12329384"/>
                <a:gd name="connsiteY40" fmla="*/ 204977 h 812606"/>
                <a:gd name="connsiteX41" fmla="*/ 8404258 w 12329384"/>
                <a:gd name="connsiteY41" fmla="*/ 492302 h 812606"/>
                <a:gd name="connsiteX42" fmla="*/ 8669869 w 12329384"/>
                <a:gd name="connsiteY42" fmla="*/ 401515 h 812606"/>
                <a:gd name="connsiteX43" fmla="*/ 8715076 w 12329384"/>
                <a:gd name="connsiteY43" fmla="*/ 363604 h 812606"/>
                <a:gd name="connsiteX44" fmla="*/ 8720650 w 12329384"/>
                <a:gd name="connsiteY44" fmla="*/ 356531 h 812606"/>
                <a:gd name="connsiteX45" fmla="*/ 8832573 w 12329384"/>
                <a:gd name="connsiteY45" fmla="*/ 258676 h 812606"/>
                <a:gd name="connsiteX46" fmla="*/ 8873853 w 12329384"/>
                <a:gd name="connsiteY46" fmla="*/ 229399 h 812606"/>
                <a:gd name="connsiteX47" fmla="*/ 9147426 w 12329384"/>
                <a:gd name="connsiteY47" fmla="*/ 151993 h 812606"/>
                <a:gd name="connsiteX48" fmla="*/ 9517853 w 12329384"/>
                <a:gd name="connsiteY48" fmla="*/ 300589 h 812606"/>
                <a:gd name="connsiteX49" fmla="*/ 9566059 w 12329384"/>
                <a:gd name="connsiteY49" fmla="*/ 347928 h 812606"/>
                <a:gd name="connsiteX50" fmla="*/ 9579908 w 12329384"/>
                <a:gd name="connsiteY50" fmla="*/ 356969 h 812606"/>
                <a:gd name="connsiteX51" fmla="*/ 10019738 w 12329384"/>
                <a:gd name="connsiteY51" fmla="*/ 644295 h 812606"/>
                <a:gd name="connsiteX52" fmla="*/ 10442800 w 12329384"/>
                <a:gd name="connsiteY52" fmla="*/ 383862 h 812606"/>
                <a:gd name="connsiteX53" fmla="*/ 10443052 w 12329384"/>
                <a:gd name="connsiteY53" fmla="*/ 383453 h 812606"/>
                <a:gd name="connsiteX54" fmla="*/ 10444544 w 12329384"/>
                <a:gd name="connsiteY54" fmla="*/ 380359 h 812606"/>
                <a:gd name="connsiteX55" fmla="*/ 10502074 w 12329384"/>
                <a:gd name="connsiteY55" fmla="*/ 271318 h 812606"/>
                <a:gd name="connsiteX56" fmla="*/ 10500493 w 12329384"/>
                <a:gd name="connsiteY56" fmla="*/ 286990 h 812606"/>
                <a:gd name="connsiteX57" fmla="*/ 10992245 w 12329384"/>
                <a:gd name="connsiteY57" fmla="*/ 0 h 812606"/>
                <a:gd name="connsiteX58" fmla="*/ 11362672 w 12329384"/>
                <a:gd name="connsiteY58" fmla="*/ 148596 h 812606"/>
                <a:gd name="connsiteX59" fmla="*/ 11410878 w 12329384"/>
                <a:gd name="connsiteY59" fmla="*/ 195935 h 812606"/>
                <a:gd name="connsiteX60" fmla="*/ 11424728 w 12329384"/>
                <a:gd name="connsiteY60" fmla="*/ 204976 h 812606"/>
                <a:gd name="connsiteX61" fmla="*/ 11864557 w 12329384"/>
                <a:gd name="connsiteY61" fmla="*/ 492302 h 812606"/>
                <a:gd name="connsiteX62" fmla="*/ 12329384 w 12329384"/>
                <a:gd name="connsiteY62" fmla="*/ 159808 h 812606"/>
                <a:gd name="connsiteX63" fmla="*/ 12329210 w 12329384"/>
                <a:gd name="connsiteY63" fmla="*/ 177225 h 812606"/>
                <a:gd name="connsiteX64" fmla="*/ 11735544 w 12329384"/>
                <a:gd name="connsiteY64" fmla="*/ 660610 h 812606"/>
                <a:gd name="connsiteX65" fmla="*/ 11365117 w 12329384"/>
                <a:gd name="connsiteY65" fmla="*/ 512014 h 812606"/>
                <a:gd name="connsiteX66" fmla="*/ 11316911 w 12329384"/>
                <a:gd name="connsiteY66" fmla="*/ 464675 h 812606"/>
                <a:gd name="connsiteX67" fmla="*/ 11303061 w 12329384"/>
                <a:gd name="connsiteY67" fmla="*/ 455634 h 812606"/>
                <a:gd name="connsiteX68" fmla="*/ 10863232 w 12329384"/>
                <a:gd name="connsiteY68" fmla="*/ 168308 h 812606"/>
                <a:gd name="connsiteX69" fmla="*/ 10440170 w 12329384"/>
                <a:gd name="connsiteY69" fmla="*/ 428741 h 812606"/>
                <a:gd name="connsiteX70" fmla="*/ 10439918 w 12329384"/>
                <a:gd name="connsiteY70" fmla="*/ 429150 h 812606"/>
                <a:gd name="connsiteX71" fmla="*/ 10438426 w 12329384"/>
                <a:gd name="connsiteY71" fmla="*/ 432244 h 812606"/>
                <a:gd name="connsiteX72" fmla="*/ 10388586 w 12329384"/>
                <a:gd name="connsiteY72" fmla="*/ 516101 h 812606"/>
                <a:gd name="connsiteX73" fmla="*/ 10382477 w 12329384"/>
                <a:gd name="connsiteY73" fmla="*/ 525613 h 812606"/>
                <a:gd name="connsiteX74" fmla="*/ 9890724 w 12329384"/>
                <a:gd name="connsiteY74" fmla="*/ 812603 h 812606"/>
                <a:gd name="connsiteX75" fmla="*/ 9520297 w 12329384"/>
                <a:gd name="connsiteY75" fmla="*/ 664007 h 812606"/>
                <a:gd name="connsiteX76" fmla="*/ 9472091 w 12329384"/>
                <a:gd name="connsiteY76" fmla="*/ 616668 h 812606"/>
                <a:gd name="connsiteX77" fmla="*/ 9458242 w 12329384"/>
                <a:gd name="connsiteY77" fmla="*/ 607627 h 812606"/>
                <a:gd name="connsiteX78" fmla="*/ 9018413 w 12329384"/>
                <a:gd name="connsiteY78" fmla="*/ 320302 h 812606"/>
                <a:gd name="connsiteX79" fmla="*/ 8752802 w 12329384"/>
                <a:gd name="connsiteY79" fmla="*/ 411089 h 812606"/>
                <a:gd name="connsiteX80" fmla="*/ 8707595 w 12329384"/>
                <a:gd name="connsiteY80" fmla="*/ 449000 h 812606"/>
                <a:gd name="connsiteX81" fmla="*/ 8590098 w 12329384"/>
                <a:gd name="connsiteY81" fmla="*/ 553928 h 812606"/>
                <a:gd name="connsiteX82" fmla="*/ 8548818 w 12329384"/>
                <a:gd name="connsiteY82" fmla="*/ 583206 h 812606"/>
                <a:gd name="connsiteX83" fmla="*/ 8275246 w 12329384"/>
                <a:gd name="connsiteY83" fmla="*/ 660611 h 812606"/>
                <a:gd name="connsiteX84" fmla="*/ 7904819 w 12329384"/>
                <a:gd name="connsiteY84" fmla="*/ 512015 h 812606"/>
                <a:gd name="connsiteX85" fmla="*/ 7856612 w 12329384"/>
                <a:gd name="connsiteY85" fmla="*/ 464676 h 812606"/>
                <a:gd name="connsiteX86" fmla="*/ 7842763 w 12329384"/>
                <a:gd name="connsiteY86" fmla="*/ 455635 h 812606"/>
                <a:gd name="connsiteX87" fmla="*/ 7402933 w 12329384"/>
                <a:gd name="connsiteY87" fmla="*/ 168309 h 812606"/>
                <a:gd name="connsiteX88" fmla="*/ 6979871 w 12329384"/>
                <a:gd name="connsiteY88" fmla="*/ 428742 h 812606"/>
                <a:gd name="connsiteX89" fmla="*/ 6979620 w 12329384"/>
                <a:gd name="connsiteY89" fmla="*/ 429151 h 812606"/>
                <a:gd name="connsiteX90" fmla="*/ 6978128 w 12329384"/>
                <a:gd name="connsiteY90" fmla="*/ 432245 h 812606"/>
                <a:gd name="connsiteX91" fmla="*/ 6922178 w 12329384"/>
                <a:gd name="connsiteY91" fmla="*/ 525614 h 812606"/>
                <a:gd name="connsiteX92" fmla="*/ 6430427 w 12329384"/>
                <a:gd name="connsiteY92" fmla="*/ 812604 h 812606"/>
                <a:gd name="connsiteX93" fmla="*/ 6059999 w 12329384"/>
                <a:gd name="connsiteY93" fmla="*/ 664008 h 812606"/>
                <a:gd name="connsiteX94" fmla="*/ 6011793 w 12329384"/>
                <a:gd name="connsiteY94" fmla="*/ 616669 h 812606"/>
                <a:gd name="connsiteX95" fmla="*/ 5997944 w 12329384"/>
                <a:gd name="connsiteY95" fmla="*/ 607628 h 812606"/>
                <a:gd name="connsiteX96" fmla="*/ 5558114 w 12329384"/>
                <a:gd name="connsiteY96" fmla="*/ 320302 h 812606"/>
                <a:gd name="connsiteX97" fmla="*/ 5292505 w 12329384"/>
                <a:gd name="connsiteY97" fmla="*/ 411089 h 812606"/>
                <a:gd name="connsiteX98" fmla="*/ 5207594 w 12329384"/>
                <a:gd name="connsiteY98" fmla="*/ 488913 h 812606"/>
                <a:gd name="connsiteX99" fmla="*/ 5088520 w 12329384"/>
                <a:gd name="connsiteY99" fmla="*/ 583208 h 812606"/>
                <a:gd name="connsiteX100" fmla="*/ 4814948 w 12329384"/>
                <a:gd name="connsiteY100" fmla="*/ 660613 h 812606"/>
                <a:gd name="connsiteX101" fmla="*/ 4444521 w 12329384"/>
                <a:gd name="connsiteY101" fmla="*/ 512017 h 812606"/>
                <a:gd name="connsiteX102" fmla="*/ 4396314 w 12329384"/>
                <a:gd name="connsiteY102" fmla="*/ 464678 h 812606"/>
                <a:gd name="connsiteX103" fmla="*/ 4382465 w 12329384"/>
                <a:gd name="connsiteY103" fmla="*/ 455637 h 812606"/>
                <a:gd name="connsiteX104" fmla="*/ 3942636 w 12329384"/>
                <a:gd name="connsiteY104" fmla="*/ 168311 h 812606"/>
                <a:gd name="connsiteX105" fmla="*/ 3519574 w 12329384"/>
                <a:gd name="connsiteY105" fmla="*/ 428744 h 812606"/>
                <a:gd name="connsiteX106" fmla="*/ 3477788 w 12329384"/>
                <a:gd name="connsiteY106" fmla="*/ 500852 h 812606"/>
                <a:gd name="connsiteX107" fmla="*/ 3461880 w 12329384"/>
                <a:gd name="connsiteY107" fmla="*/ 525616 h 812606"/>
                <a:gd name="connsiteX108" fmla="*/ 2970129 w 12329384"/>
                <a:gd name="connsiteY108" fmla="*/ 812606 h 812606"/>
                <a:gd name="connsiteX109" fmla="*/ 2599702 w 12329384"/>
                <a:gd name="connsiteY109" fmla="*/ 664010 h 812606"/>
                <a:gd name="connsiteX110" fmla="*/ 2551495 w 12329384"/>
                <a:gd name="connsiteY110" fmla="*/ 616671 h 812606"/>
                <a:gd name="connsiteX111" fmla="*/ 2537646 w 12329384"/>
                <a:gd name="connsiteY111" fmla="*/ 607630 h 812606"/>
                <a:gd name="connsiteX112" fmla="*/ 2097817 w 12329384"/>
                <a:gd name="connsiteY112" fmla="*/ 320304 h 812606"/>
                <a:gd name="connsiteX113" fmla="*/ 1832207 w 12329384"/>
                <a:gd name="connsiteY113" fmla="*/ 411091 h 812606"/>
                <a:gd name="connsiteX114" fmla="*/ 1722225 w 12329384"/>
                <a:gd name="connsiteY114" fmla="*/ 515954 h 812606"/>
                <a:gd name="connsiteX115" fmla="*/ 1628223 w 12329384"/>
                <a:gd name="connsiteY115" fmla="*/ 583210 h 812606"/>
                <a:gd name="connsiteX116" fmla="*/ 1354650 w 12329384"/>
                <a:gd name="connsiteY116" fmla="*/ 660615 h 812606"/>
                <a:gd name="connsiteX117" fmla="*/ 984223 w 12329384"/>
                <a:gd name="connsiteY117" fmla="*/ 512019 h 812606"/>
                <a:gd name="connsiteX118" fmla="*/ 931703 w 12329384"/>
                <a:gd name="connsiteY118" fmla="*/ 473303 h 812606"/>
                <a:gd name="connsiteX119" fmla="*/ 922167 w 12329384"/>
                <a:gd name="connsiteY119" fmla="*/ 455639 h 812606"/>
                <a:gd name="connsiteX120" fmla="*/ 482338 w 12329384"/>
                <a:gd name="connsiteY120" fmla="*/ 168313 h 812606"/>
                <a:gd name="connsiteX121" fmla="*/ 59276 w 12329384"/>
                <a:gd name="connsiteY121" fmla="*/ 428746 h 812606"/>
                <a:gd name="connsiteX122" fmla="*/ 59024 w 12329384"/>
                <a:gd name="connsiteY122" fmla="*/ 429155 h 812606"/>
                <a:gd name="connsiteX123" fmla="*/ 30746 w 12329384"/>
                <a:gd name="connsiteY123" fmla="*/ 480219 h 812606"/>
                <a:gd name="connsiteX124" fmla="*/ 1 w 12329384"/>
                <a:gd name="connsiteY124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490280 w 12329382"/>
                <a:gd name="connsiteY22" fmla="*/ 195938 h 812606"/>
                <a:gd name="connsiteX23" fmla="*/ 4504130 w 12329382"/>
                <a:gd name="connsiteY23" fmla="*/ 204979 h 812606"/>
                <a:gd name="connsiteX24" fmla="*/ 4943959 w 12329382"/>
                <a:gd name="connsiteY24" fmla="*/ 492304 h 812606"/>
                <a:gd name="connsiteX25" fmla="*/ 5209569 w 12329382"/>
                <a:gd name="connsiteY25" fmla="*/ 401517 h 812606"/>
                <a:gd name="connsiteX26" fmla="*/ 5254773 w 12329382"/>
                <a:gd name="connsiteY26" fmla="*/ 363608 h 812606"/>
                <a:gd name="connsiteX27" fmla="*/ 5372274 w 12329382"/>
                <a:gd name="connsiteY27" fmla="*/ 258677 h 812606"/>
                <a:gd name="connsiteX28" fmla="*/ 5413553 w 12329382"/>
                <a:gd name="connsiteY28" fmla="*/ 229399 h 812606"/>
                <a:gd name="connsiteX29" fmla="*/ 5687126 w 12329382"/>
                <a:gd name="connsiteY29" fmla="*/ 151994 h 812606"/>
                <a:gd name="connsiteX30" fmla="*/ 6057553 w 12329382"/>
                <a:gd name="connsiteY30" fmla="*/ 300590 h 812606"/>
                <a:gd name="connsiteX31" fmla="*/ 6119609 w 12329382"/>
                <a:gd name="connsiteY31" fmla="*/ 356970 h 812606"/>
                <a:gd name="connsiteX32" fmla="*/ 6559437 w 12329382"/>
                <a:gd name="connsiteY32" fmla="*/ 644296 h 812606"/>
                <a:gd name="connsiteX33" fmla="*/ 6982500 w 12329382"/>
                <a:gd name="connsiteY33" fmla="*/ 383863 h 812606"/>
                <a:gd name="connsiteX34" fmla="*/ 6982751 w 12329382"/>
                <a:gd name="connsiteY34" fmla="*/ 383454 h 812606"/>
                <a:gd name="connsiteX35" fmla="*/ 6984244 w 12329382"/>
                <a:gd name="connsiteY35" fmla="*/ 380360 h 812606"/>
                <a:gd name="connsiteX36" fmla="*/ 7040193 w 12329382"/>
                <a:gd name="connsiteY36" fmla="*/ 286991 h 812606"/>
                <a:gd name="connsiteX37" fmla="*/ 7531945 w 12329382"/>
                <a:gd name="connsiteY37" fmla="*/ 1 h 812606"/>
                <a:gd name="connsiteX38" fmla="*/ 7902372 w 12329382"/>
                <a:gd name="connsiteY38" fmla="*/ 148597 h 812606"/>
                <a:gd name="connsiteX39" fmla="*/ 7950578 w 12329382"/>
                <a:gd name="connsiteY39" fmla="*/ 195936 h 812606"/>
                <a:gd name="connsiteX40" fmla="*/ 7964428 w 12329382"/>
                <a:gd name="connsiteY40" fmla="*/ 204977 h 812606"/>
                <a:gd name="connsiteX41" fmla="*/ 8404256 w 12329382"/>
                <a:gd name="connsiteY41" fmla="*/ 492302 h 812606"/>
                <a:gd name="connsiteX42" fmla="*/ 8669867 w 12329382"/>
                <a:gd name="connsiteY42" fmla="*/ 401515 h 812606"/>
                <a:gd name="connsiteX43" fmla="*/ 8720648 w 12329382"/>
                <a:gd name="connsiteY43" fmla="*/ 356531 h 812606"/>
                <a:gd name="connsiteX44" fmla="*/ 8832571 w 12329382"/>
                <a:gd name="connsiteY44" fmla="*/ 258676 h 812606"/>
                <a:gd name="connsiteX45" fmla="*/ 8873851 w 12329382"/>
                <a:gd name="connsiteY45" fmla="*/ 229399 h 812606"/>
                <a:gd name="connsiteX46" fmla="*/ 9147424 w 12329382"/>
                <a:gd name="connsiteY46" fmla="*/ 151993 h 812606"/>
                <a:gd name="connsiteX47" fmla="*/ 9517851 w 12329382"/>
                <a:gd name="connsiteY47" fmla="*/ 300589 h 812606"/>
                <a:gd name="connsiteX48" fmla="*/ 9566057 w 12329382"/>
                <a:gd name="connsiteY48" fmla="*/ 347928 h 812606"/>
                <a:gd name="connsiteX49" fmla="*/ 9579906 w 12329382"/>
                <a:gd name="connsiteY49" fmla="*/ 356969 h 812606"/>
                <a:gd name="connsiteX50" fmla="*/ 10019736 w 12329382"/>
                <a:gd name="connsiteY50" fmla="*/ 644295 h 812606"/>
                <a:gd name="connsiteX51" fmla="*/ 10442798 w 12329382"/>
                <a:gd name="connsiteY51" fmla="*/ 383862 h 812606"/>
                <a:gd name="connsiteX52" fmla="*/ 10443050 w 12329382"/>
                <a:gd name="connsiteY52" fmla="*/ 383453 h 812606"/>
                <a:gd name="connsiteX53" fmla="*/ 10444542 w 12329382"/>
                <a:gd name="connsiteY53" fmla="*/ 380359 h 812606"/>
                <a:gd name="connsiteX54" fmla="*/ 10502072 w 12329382"/>
                <a:gd name="connsiteY54" fmla="*/ 271318 h 812606"/>
                <a:gd name="connsiteX55" fmla="*/ 10500491 w 12329382"/>
                <a:gd name="connsiteY55" fmla="*/ 286990 h 812606"/>
                <a:gd name="connsiteX56" fmla="*/ 10992243 w 12329382"/>
                <a:gd name="connsiteY56" fmla="*/ 0 h 812606"/>
                <a:gd name="connsiteX57" fmla="*/ 11362670 w 12329382"/>
                <a:gd name="connsiteY57" fmla="*/ 148596 h 812606"/>
                <a:gd name="connsiteX58" fmla="*/ 11410876 w 12329382"/>
                <a:gd name="connsiteY58" fmla="*/ 195935 h 812606"/>
                <a:gd name="connsiteX59" fmla="*/ 11424726 w 12329382"/>
                <a:gd name="connsiteY59" fmla="*/ 204976 h 812606"/>
                <a:gd name="connsiteX60" fmla="*/ 11864555 w 12329382"/>
                <a:gd name="connsiteY60" fmla="*/ 492302 h 812606"/>
                <a:gd name="connsiteX61" fmla="*/ 12329382 w 12329382"/>
                <a:gd name="connsiteY61" fmla="*/ 159808 h 812606"/>
                <a:gd name="connsiteX62" fmla="*/ 12329208 w 12329382"/>
                <a:gd name="connsiteY62" fmla="*/ 177225 h 812606"/>
                <a:gd name="connsiteX63" fmla="*/ 11735542 w 12329382"/>
                <a:gd name="connsiteY63" fmla="*/ 660610 h 812606"/>
                <a:gd name="connsiteX64" fmla="*/ 11365115 w 12329382"/>
                <a:gd name="connsiteY64" fmla="*/ 512014 h 812606"/>
                <a:gd name="connsiteX65" fmla="*/ 11316909 w 12329382"/>
                <a:gd name="connsiteY65" fmla="*/ 464675 h 812606"/>
                <a:gd name="connsiteX66" fmla="*/ 11303059 w 12329382"/>
                <a:gd name="connsiteY66" fmla="*/ 455634 h 812606"/>
                <a:gd name="connsiteX67" fmla="*/ 10863230 w 12329382"/>
                <a:gd name="connsiteY67" fmla="*/ 168308 h 812606"/>
                <a:gd name="connsiteX68" fmla="*/ 10440168 w 12329382"/>
                <a:gd name="connsiteY68" fmla="*/ 428741 h 812606"/>
                <a:gd name="connsiteX69" fmla="*/ 10439916 w 12329382"/>
                <a:gd name="connsiteY69" fmla="*/ 429150 h 812606"/>
                <a:gd name="connsiteX70" fmla="*/ 10438424 w 12329382"/>
                <a:gd name="connsiteY70" fmla="*/ 432244 h 812606"/>
                <a:gd name="connsiteX71" fmla="*/ 10388584 w 12329382"/>
                <a:gd name="connsiteY71" fmla="*/ 516101 h 812606"/>
                <a:gd name="connsiteX72" fmla="*/ 10382475 w 12329382"/>
                <a:gd name="connsiteY72" fmla="*/ 525613 h 812606"/>
                <a:gd name="connsiteX73" fmla="*/ 9890722 w 12329382"/>
                <a:gd name="connsiteY73" fmla="*/ 812603 h 812606"/>
                <a:gd name="connsiteX74" fmla="*/ 9520295 w 12329382"/>
                <a:gd name="connsiteY74" fmla="*/ 664007 h 812606"/>
                <a:gd name="connsiteX75" fmla="*/ 9472089 w 12329382"/>
                <a:gd name="connsiteY75" fmla="*/ 616668 h 812606"/>
                <a:gd name="connsiteX76" fmla="*/ 9458240 w 12329382"/>
                <a:gd name="connsiteY76" fmla="*/ 607627 h 812606"/>
                <a:gd name="connsiteX77" fmla="*/ 9018411 w 12329382"/>
                <a:gd name="connsiteY77" fmla="*/ 320302 h 812606"/>
                <a:gd name="connsiteX78" fmla="*/ 8752800 w 12329382"/>
                <a:gd name="connsiteY78" fmla="*/ 411089 h 812606"/>
                <a:gd name="connsiteX79" fmla="*/ 8707593 w 12329382"/>
                <a:gd name="connsiteY79" fmla="*/ 449000 h 812606"/>
                <a:gd name="connsiteX80" fmla="*/ 8590096 w 12329382"/>
                <a:gd name="connsiteY80" fmla="*/ 553928 h 812606"/>
                <a:gd name="connsiteX81" fmla="*/ 8548816 w 12329382"/>
                <a:gd name="connsiteY81" fmla="*/ 583206 h 812606"/>
                <a:gd name="connsiteX82" fmla="*/ 8275244 w 12329382"/>
                <a:gd name="connsiteY82" fmla="*/ 660611 h 812606"/>
                <a:gd name="connsiteX83" fmla="*/ 7904817 w 12329382"/>
                <a:gd name="connsiteY83" fmla="*/ 512015 h 812606"/>
                <a:gd name="connsiteX84" fmla="*/ 7856610 w 12329382"/>
                <a:gd name="connsiteY84" fmla="*/ 464676 h 812606"/>
                <a:gd name="connsiteX85" fmla="*/ 7842761 w 12329382"/>
                <a:gd name="connsiteY85" fmla="*/ 455635 h 812606"/>
                <a:gd name="connsiteX86" fmla="*/ 7402931 w 12329382"/>
                <a:gd name="connsiteY86" fmla="*/ 168309 h 812606"/>
                <a:gd name="connsiteX87" fmla="*/ 6979869 w 12329382"/>
                <a:gd name="connsiteY87" fmla="*/ 428742 h 812606"/>
                <a:gd name="connsiteX88" fmla="*/ 6979618 w 12329382"/>
                <a:gd name="connsiteY88" fmla="*/ 429151 h 812606"/>
                <a:gd name="connsiteX89" fmla="*/ 6978126 w 12329382"/>
                <a:gd name="connsiteY89" fmla="*/ 432245 h 812606"/>
                <a:gd name="connsiteX90" fmla="*/ 6922176 w 12329382"/>
                <a:gd name="connsiteY90" fmla="*/ 525614 h 812606"/>
                <a:gd name="connsiteX91" fmla="*/ 6430425 w 12329382"/>
                <a:gd name="connsiteY91" fmla="*/ 812604 h 812606"/>
                <a:gd name="connsiteX92" fmla="*/ 6059997 w 12329382"/>
                <a:gd name="connsiteY92" fmla="*/ 664008 h 812606"/>
                <a:gd name="connsiteX93" fmla="*/ 6011791 w 12329382"/>
                <a:gd name="connsiteY93" fmla="*/ 616669 h 812606"/>
                <a:gd name="connsiteX94" fmla="*/ 5997942 w 12329382"/>
                <a:gd name="connsiteY94" fmla="*/ 607628 h 812606"/>
                <a:gd name="connsiteX95" fmla="*/ 5558112 w 12329382"/>
                <a:gd name="connsiteY95" fmla="*/ 320302 h 812606"/>
                <a:gd name="connsiteX96" fmla="*/ 5292503 w 12329382"/>
                <a:gd name="connsiteY96" fmla="*/ 411089 h 812606"/>
                <a:gd name="connsiteX97" fmla="*/ 5207592 w 12329382"/>
                <a:gd name="connsiteY97" fmla="*/ 488913 h 812606"/>
                <a:gd name="connsiteX98" fmla="*/ 5088518 w 12329382"/>
                <a:gd name="connsiteY98" fmla="*/ 583208 h 812606"/>
                <a:gd name="connsiteX99" fmla="*/ 4814946 w 12329382"/>
                <a:gd name="connsiteY99" fmla="*/ 660613 h 812606"/>
                <a:gd name="connsiteX100" fmla="*/ 4444519 w 12329382"/>
                <a:gd name="connsiteY100" fmla="*/ 512017 h 812606"/>
                <a:gd name="connsiteX101" fmla="*/ 4396312 w 12329382"/>
                <a:gd name="connsiteY101" fmla="*/ 464678 h 812606"/>
                <a:gd name="connsiteX102" fmla="*/ 4382463 w 12329382"/>
                <a:gd name="connsiteY102" fmla="*/ 455637 h 812606"/>
                <a:gd name="connsiteX103" fmla="*/ 3942634 w 12329382"/>
                <a:gd name="connsiteY103" fmla="*/ 168311 h 812606"/>
                <a:gd name="connsiteX104" fmla="*/ 3519572 w 12329382"/>
                <a:gd name="connsiteY104" fmla="*/ 428744 h 812606"/>
                <a:gd name="connsiteX105" fmla="*/ 3477786 w 12329382"/>
                <a:gd name="connsiteY105" fmla="*/ 500852 h 812606"/>
                <a:gd name="connsiteX106" fmla="*/ 3461878 w 12329382"/>
                <a:gd name="connsiteY106" fmla="*/ 525616 h 812606"/>
                <a:gd name="connsiteX107" fmla="*/ 2970127 w 12329382"/>
                <a:gd name="connsiteY107" fmla="*/ 812606 h 812606"/>
                <a:gd name="connsiteX108" fmla="*/ 2599700 w 12329382"/>
                <a:gd name="connsiteY108" fmla="*/ 664010 h 812606"/>
                <a:gd name="connsiteX109" fmla="*/ 2551493 w 12329382"/>
                <a:gd name="connsiteY109" fmla="*/ 616671 h 812606"/>
                <a:gd name="connsiteX110" fmla="*/ 2537644 w 12329382"/>
                <a:gd name="connsiteY110" fmla="*/ 607630 h 812606"/>
                <a:gd name="connsiteX111" fmla="*/ 2097815 w 12329382"/>
                <a:gd name="connsiteY111" fmla="*/ 320304 h 812606"/>
                <a:gd name="connsiteX112" fmla="*/ 1832205 w 12329382"/>
                <a:gd name="connsiteY112" fmla="*/ 411091 h 812606"/>
                <a:gd name="connsiteX113" fmla="*/ 1722223 w 12329382"/>
                <a:gd name="connsiteY113" fmla="*/ 515954 h 812606"/>
                <a:gd name="connsiteX114" fmla="*/ 1628221 w 12329382"/>
                <a:gd name="connsiteY114" fmla="*/ 583210 h 812606"/>
                <a:gd name="connsiteX115" fmla="*/ 1354648 w 12329382"/>
                <a:gd name="connsiteY115" fmla="*/ 660615 h 812606"/>
                <a:gd name="connsiteX116" fmla="*/ 984221 w 12329382"/>
                <a:gd name="connsiteY116" fmla="*/ 512019 h 812606"/>
                <a:gd name="connsiteX117" fmla="*/ 931701 w 12329382"/>
                <a:gd name="connsiteY117" fmla="*/ 473303 h 812606"/>
                <a:gd name="connsiteX118" fmla="*/ 922165 w 12329382"/>
                <a:gd name="connsiteY118" fmla="*/ 455639 h 812606"/>
                <a:gd name="connsiteX119" fmla="*/ 482336 w 12329382"/>
                <a:gd name="connsiteY119" fmla="*/ 168313 h 812606"/>
                <a:gd name="connsiteX120" fmla="*/ 59274 w 12329382"/>
                <a:gd name="connsiteY120" fmla="*/ 428746 h 812606"/>
                <a:gd name="connsiteX121" fmla="*/ 59022 w 12329382"/>
                <a:gd name="connsiteY121" fmla="*/ 429155 h 812606"/>
                <a:gd name="connsiteX122" fmla="*/ 30744 w 12329382"/>
                <a:gd name="connsiteY122" fmla="*/ 480219 h 812606"/>
                <a:gd name="connsiteX123" fmla="*/ -1 w 12329382"/>
                <a:gd name="connsiteY123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59313 w 12329384"/>
                <a:gd name="connsiteY15" fmla="*/ 356972 h 812606"/>
                <a:gd name="connsiteX16" fmla="*/ 3099142 w 12329384"/>
                <a:gd name="connsiteY16" fmla="*/ 644298 h 812606"/>
                <a:gd name="connsiteX17" fmla="*/ 3522204 w 12329384"/>
                <a:gd name="connsiteY17" fmla="*/ 383865 h 812606"/>
                <a:gd name="connsiteX18" fmla="*/ 3573787 w 12329384"/>
                <a:gd name="connsiteY18" fmla="*/ 296505 h 812606"/>
                <a:gd name="connsiteX19" fmla="*/ 3579897 w 12329384"/>
                <a:gd name="connsiteY19" fmla="*/ 286993 h 812606"/>
                <a:gd name="connsiteX20" fmla="*/ 4071649 w 12329384"/>
                <a:gd name="connsiteY20" fmla="*/ 3 h 812606"/>
                <a:gd name="connsiteX21" fmla="*/ 4442076 w 12329384"/>
                <a:gd name="connsiteY21" fmla="*/ 148599 h 812606"/>
                <a:gd name="connsiteX22" fmla="*/ 4490282 w 12329384"/>
                <a:gd name="connsiteY22" fmla="*/ 195938 h 812606"/>
                <a:gd name="connsiteX23" fmla="*/ 4504132 w 12329384"/>
                <a:gd name="connsiteY23" fmla="*/ 204979 h 812606"/>
                <a:gd name="connsiteX24" fmla="*/ 4943961 w 12329384"/>
                <a:gd name="connsiteY24" fmla="*/ 492304 h 812606"/>
                <a:gd name="connsiteX25" fmla="*/ 5209571 w 12329384"/>
                <a:gd name="connsiteY25" fmla="*/ 401517 h 812606"/>
                <a:gd name="connsiteX26" fmla="*/ 5254775 w 12329384"/>
                <a:gd name="connsiteY26" fmla="*/ 363608 h 812606"/>
                <a:gd name="connsiteX27" fmla="*/ 5372276 w 12329384"/>
                <a:gd name="connsiteY27" fmla="*/ 258677 h 812606"/>
                <a:gd name="connsiteX28" fmla="*/ 5413555 w 12329384"/>
                <a:gd name="connsiteY28" fmla="*/ 229399 h 812606"/>
                <a:gd name="connsiteX29" fmla="*/ 5687128 w 12329384"/>
                <a:gd name="connsiteY29" fmla="*/ 151994 h 812606"/>
                <a:gd name="connsiteX30" fmla="*/ 6057555 w 12329384"/>
                <a:gd name="connsiteY30" fmla="*/ 300590 h 812606"/>
                <a:gd name="connsiteX31" fmla="*/ 6119611 w 12329384"/>
                <a:gd name="connsiteY31" fmla="*/ 356970 h 812606"/>
                <a:gd name="connsiteX32" fmla="*/ 6559439 w 12329384"/>
                <a:gd name="connsiteY32" fmla="*/ 644296 h 812606"/>
                <a:gd name="connsiteX33" fmla="*/ 6982502 w 12329384"/>
                <a:gd name="connsiteY33" fmla="*/ 383863 h 812606"/>
                <a:gd name="connsiteX34" fmla="*/ 6982753 w 12329384"/>
                <a:gd name="connsiteY34" fmla="*/ 383454 h 812606"/>
                <a:gd name="connsiteX35" fmla="*/ 6984246 w 12329384"/>
                <a:gd name="connsiteY35" fmla="*/ 380360 h 812606"/>
                <a:gd name="connsiteX36" fmla="*/ 7040195 w 12329384"/>
                <a:gd name="connsiteY36" fmla="*/ 286991 h 812606"/>
                <a:gd name="connsiteX37" fmla="*/ 7531947 w 12329384"/>
                <a:gd name="connsiteY37" fmla="*/ 1 h 812606"/>
                <a:gd name="connsiteX38" fmla="*/ 7902374 w 12329384"/>
                <a:gd name="connsiteY38" fmla="*/ 148597 h 812606"/>
                <a:gd name="connsiteX39" fmla="*/ 7950580 w 12329384"/>
                <a:gd name="connsiteY39" fmla="*/ 195936 h 812606"/>
                <a:gd name="connsiteX40" fmla="*/ 7964430 w 12329384"/>
                <a:gd name="connsiteY40" fmla="*/ 204977 h 812606"/>
                <a:gd name="connsiteX41" fmla="*/ 8404258 w 12329384"/>
                <a:gd name="connsiteY41" fmla="*/ 492302 h 812606"/>
                <a:gd name="connsiteX42" fmla="*/ 8669869 w 12329384"/>
                <a:gd name="connsiteY42" fmla="*/ 401515 h 812606"/>
                <a:gd name="connsiteX43" fmla="*/ 8832573 w 12329384"/>
                <a:gd name="connsiteY43" fmla="*/ 258676 h 812606"/>
                <a:gd name="connsiteX44" fmla="*/ 8873853 w 12329384"/>
                <a:gd name="connsiteY44" fmla="*/ 229399 h 812606"/>
                <a:gd name="connsiteX45" fmla="*/ 9147426 w 12329384"/>
                <a:gd name="connsiteY45" fmla="*/ 151993 h 812606"/>
                <a:gd name="connsiteX46" fmla="*/ 9517853 w 12329384"/>
                <a:gd name="connsiteY46" fmla="*/ 300589 h 812606"/>
                <a:gd name="connsiteX47" fmla="*/ 9566059 w 12329384"/>
                <a:gd name="connsiteY47" fmla="*/ 347928 h 812606"/>
                <a:gd name="connsiteX48" fmla="*/ 9579908 w 12329384"/>
                <a:gd name="connsiteY48" fmla="*/ 356969 h 812606"/>
                <a:gd name="connsiteX49" fmla="*/ 10019738 w 12329384"/>
                <a:gd name="connsiteY49" fmla="*/ 644295 h 812606"/>
                <a:gd name="connsiteX50" fmla="*/ 10442800 w 12329384"/>
                <a:gd name="connsiteY50" fmla="*/ 383862 h 812606"/>
                <a:gd name="connsiteX51" fmla="*/ 10443052 w 12329384"/>
                <a:gd name="connsiteY51" fmla="*/ 383453 h 812606"/>
                <a:gd name="connsiteX52" fmla="*/ 10444544 w 12329384"/>
                <a:gd name="connsiteY52" fmla="*/ 380359 h 812606"/>
                <a:gd name="connsiteX53" fmla="*/ 10502074 w 12329384"/>
                <a:gd name="connsiteY53" fmla="*/ 271318 h 812606"/>
                <a:gd name="connsiteX54" fmla="*/ 10500493 w 12329384"/>
                <a:gd name="connsiteY54" fmla="*/ 286990 h 812606"/>
                <a:gd name="connsiteX55" fmla="*/ 10992245 w 12329384"/>
                <a:gd name="connsiteY55" fmla="*/ 0 h 812606"/>
                <a:gd name="connsiteX56" fmla="*/ 11362672 w 12329384"/>
                <a:gd name="connsiteY56" fmla="*/ 148596 h 812606"/>
                <a:gd name="connsiteX57" fmla="*/ 11410878 w 12329384"/>
                <a:gd name="connsiteY57" fmla="*/ 195935 h 812606"/>
                <a:gd name="connsiteX58" fmla="*/ 11424728 w 12329384"/>
                <a:gd name="connsiteY58" fmla="*/ 204976 h 812606"/>
                <a:gd name="connsiteX59" fmla="*/ 11864557 w 12329384"/>
                <a:gd name="connsiteY59" fmla="*/ 492302 h 812606"/>
                <a:gd name="connsiteX60" fmla="*/ 12329384 w 12329384"/>
                <a:gd name="connsiteY60" fmla="*/ 159808 h 812606"/>
                <a:gd name="connsiteX61" fmla="*/ 12329210 w 12329384"/>
                <a:gd name="connsiteY61" fmla="*/ 177225 h 812606"/>
                <a:gd name="connsiteX62" fmla="*/ 11735544 w 12329384"/>
                <a:gd name="connsiteY62" fmla="*/ 660610 h 812606"/>
                <a:gd name="connsiteX63" fmla="*/ 11365117 w 12329384"/>
                <a:gd name="connsiteY63" fmla="*/ 512014 h 812606"/>
                <a:gd name="connsiteX64" fmla="*/ 11316911 w 12329384"/>
                <a:gd name="connsiteY64" fmla="*/ 464675 h 812606"/>
                <a:gd name="connsiteX65" fmla="*/ 11303061 w 12329384"/>
                <a:gd name="connsiteY65" fmla="*/ 455634 h 812606"/>
                <a:gd name="connsiteX66" fmla="*/ 10863232 w 12329384"/>
                <a:gd name="connsiteY66" fmla="*/ 168308 h 812606"/>
                <a:gd name="connsiteX67" fmla="*/ 10440170 w 12329384"/>
                <a:gd name="connsiteY67" fmla="*/ 428741 h 812606"/>
                <a:gd name="connsiteX68" fmla="*/ 10439918 w 12329384"/>
                <a:gd name="connsiteY68" fmla="*/ 429150 h 812606"/>
                <a:gd name="connsiteX69" fmla="*/ 10438426 w 12329384"/>
                <a:gd name="connsiteY69" fmla="*/ 432244 h 812606"/>
                <a:gd name="connsiteX70" fmla="*/ 10388586 w 12329384"/>
                <a:gd name="connsiteY70" fmla="*/ 516101 h 812606"/>
                <a:gd name="connsiteX71" fmla="*/ 10382477 w 12329384"/>
                <a:gd name="connsiteY71" fmla="*/ 525613 h 812606"/>
                <a:gd name="connsiteX72" fmla="*/ 9890724 w 12329384"/>
                <a:gd name="connsiteY72" fmla="*/ 812603 h 812606"/>
                <a:gd name="connsiteX73" fmla="*/ 9520297 w 12329384"/>
                <a:gd name="connsiteY73" fmla="*/ 664007 h 812606"/>
                <a:gd name="connsiteX74" fmla="*/ 9472091 w 12329384"/>
                <a:gd name="connsiteY74" fmla="*/ 616668 h 812606"/>
                <a:gd name="connsiteX75" fmla="*/ 9458242 w 12329384"/>
                <a:gd name="connsiteY75" fmla="*/ 607627 h 812606"/>
                <a:gd name="connsiteX76" fmla="*/ 9018413 w 12329384"/>
                <a:gd name="connsiteY76" fmla="*/ 320302 h 812606"/>
                <a:gd name="connsiteX77" fmla="*/ 8752802 w 12329384"/>
                <a:gd name="connsiteY77" fmla="*/ 411089 h 812606"/>
                <a:gd name="connsiteX78" fmla="*/ 8707595 w 12329384"/>
                <a:gd name="connsiteY78" fmla="*/ 449000 h 812606"/>
                <a:gd name="connsiteX79" fmla="*/ 8590098 w 12329384"/>
                <a:gd name="connsiteY79" fmla="*/ 553928 h 812606"/>
                <a:gd name="connsiteX80" fmla="*/ 8548818 w 12329384"/>
                <a:gd name="connsiteY80" fmla="*/ 583206 h 812606"/>
                <a:gd name="connsiteX81" fmla="*/ 8275246 w 12329384"/>
                <a:gd name="connsiteY81" fmla="*/ 660611 h 812606"/>
                <a:gd name="connsiteX82" fmla="*/ 7904819 w 12329384"/>
                <a:gd name="connsiteY82" fmla="*/ 512015 h 812606"/>
                <a:gd name="connsiteX83" fmla="*/ 7856612 w 12329384"/>
                <a:gd name="connsiteY83" fmla="*/ 464676 h 812606"/>
                <a:gd name="connsiteX84" fmla="*/ 7842763 w 12329384"/>
                <a:gd name="connsiteY84" fmla="*/ 455635 h 812606"/>
                <a:gd name="connsiteX85" fmla="*/ 7402933 w 12329384"/>
                <a:gd name="connsiteY85" fmla="*/ 168309 h 812606"/>
                <a:gd name="connsiteX86" fmla="*/ 6979871 w 12329384"/>
                <a:gd name="connsiteY86" fmla="*/ 428742 h 812606"/>
                <a:gd name="connsiteX87" fmla="*/ 6979620 w 12329384"/>
                <a:gd name="connsiteY87" fmla="*/ 429151 h 812606"/>
                <a:gd name="connsiteX88" fmla="*/ 6978128 w 12329384"/>
                <a:gd name="connsiteY88" fmla="*/ 432245 h 812606"/>
                <a:gd name="connsiteX89" fmla="*/ 6922178 w 12329384"/>
                <a:gd name="connsiteY89" fmla="*/ 525614 h 812606"/>
                <a:gd name="connsiteX90" fmla="*/ 6430427 w 12329384"/>
                <a:gd name="connsiteY90" fmla="*/ 812604 h 812606"/>
                <a:gd name="connsiteX91" fmla="*/ 6059999 w 12329384"/>
                <a:gd name="connsiteY91" fmla="*/ 664008 h 812606"/>
                <a:gd name="connsiteX92" fmla="*/ 6011793 w 12329384"/>
                <a:gd name="connsiteY92" fmla="*/ 616669 h 812606"/>
                <a:gd name="connsiteX93" fmla="*/ 5997944 w 12329384"/>
                <a:gd name="connsiteY93" fmla="*/ 607628 h 812606"/>
                <a:gd name="connsiteX94" fmla="*/ 5558114 w 12329384"/>
                <a:gd name="connsiteY94" fmla="*/ 320302 h 812606"/>
                <a:gd name="connsiteX95" fmla="*/ 5292505 w 12329384"/>
                <a:gd name="connsiteY95" fmla="*/ 411089 h 812606"/>
                <a:gd name="connsiteX96" fmla="*/ 5207594 w 12329384"/>
                <a:gd name="connsiteY96" fmla="*/ 488913 h 812606"/>
                <a:gd name="connsiteX97" fmla="*/ 5088520 w 12329384"/>
                <a:gd name="connsiteY97" fmla="*/ 583208 h 812606"/>
                <a:gd name="connsiteX98" fmla="*/ 4814948 w 12329384"/>
                <a:gd name="connsiteY98" fmla="*/ 660613 h 812606"/>
                <a:gd name="connsiteX99" fmla="*/ 4444521 w 12329384"/>
                <a:gd name="connsiteY99" fmla="*/ 512017 h 812606"/>
                <a:gd name="connsiteX100" fmla="*/ 4396314 w 12329384"/>
                <a:gd name="connsiteY100" fmla="*/ 464678 h 812606"/>
                <a:gd name="connsiteX101" fmla="*/ 4382465 w 12329384"/>
                <a:gd name="connsiteY101" fmla="*/ 455637 h 812606"/>
                <a:gd name="connsiteX102" fmla="*/ 3942636 w 12329384"/>
                <a:gd name="connsiteY102" fmla="*/ 168311 h 812606"/>
                <a:gd name="connsiteX103" fmla="*/ 3519574 w 12329384"/>
                <a:gd name="connsiteY103" fmla="*/ 428744 h 812606"/>
                <a:gd name="connsiteX104" fmla="*/ 3477788 w 12329384"/>
                <a:gd name="connsiteY104" fmla="*/ 500852 h 812606"/>
                <a:gd name="connsiteX105" fmla="*/ 3461880 w 12329384"/>
                <a:gd name="connsiteY105" fmla="*/ 525616 h 812606"/>
                <a:gd name="connsiteX106" fmla="*/ 2970129 w 12329384"/>
                <a:gd name="connsiteY106" fmla="*/ 812606 h 812606"/>
                <a:gd name="connsiteX107" fmla="*/ 2599702 w 12329384"/>
                <a:gd name="connsiteY107" fmla="*/ 664010 h 812606"/>
                <a:gd name="connsiteX108" fmla="*/ 2551495 w 12329384"/>
                <a:gd name="connsiteY108" fmla="*/ 616671 h 812606"/>
                <a:gd name="connsiteX109" fmla="*/ 2537646 w 12329384"/>
                <a:gd name="connsiteY109" fmla="*/ 607630 h 812606"/>
                <a:gd name="connsiteX110" fmla="*/ 2097817 w 12329384"/>
                <a:gd name="connsiteY110" fmla="*/ 320304 h 812606"/>
                <a:gd name="connsiteX111" fmla="*/ 1832207 w 12329384"/>
                <a:gd name="connsiteY111" fmla="*/ 411091 h 812606"/>
                <a:gd name="connsiteX112" fmla="*/ 1722225 w 12329384"/>
                <a:gd name="connsiteY112" fmla="*/ 515954 h 812606"/>
                <a:gd name="connsiteX113" fmla="*/ 1628223 w 12329384"/>
                <a:gd name="connsiteY113" fmla="*/ 583210 h 812606"/>
                <a:gd name="connsiteX114" fmla="*/ 1354650 w 12329384"/>
                <a:gd name="connsiteY114" fmla="*/ 660615 h 812606"/>
                <a:gd name="connsiteX115" fmla="*/ 984223 w 12329384"/>
                <a:gd name="connsiteY115" fmla="*/ 512019 h 812606"/>
                <a:gd name="connsiteX116" fmla="*/ 931703 w 12329384"/>
                <a:gd name="connsiteY116" fmla="*/ 473303 h 812606"/>
                <a:gd name="connsiteX117" fmla="*/ 922167 w 12329384"/>
                <a:gd name="connsiteY117" fmla="*/ 455639 h 812606"/>
                <a:gd name="connsiteX118" fmla="*/ 482338 w 12329384"/>
                <a:gd name="connsiteY118" fmla="*/ 168313 h 812606"/>
                <a:gd name="connsiteX119" fmla="*/ 59276 w 12329384"/>
                <a:gd name="connsiteY119" fmla="*/ 428746 h 812606"/>
                <a:gd name="connsiteX120" fmla="*/ 59024 w 12329384"/>
                <a:gd name="connsiteY120" fmla="*/ 429155 h 812606"/>
                <a:gd name="connsiteX121" fmla="*/ 30746 w 12329384"/>
                <a:gd name="connsiteY121" fmla="*/ 480219 h 812606"/>
                <a:gd name="connsiteX122" fmla="*/ 1 w 12329384"/>
                <a:gd name="connsiteY122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490280 w 12329382"/>
                <a:gd name="connsiteY22" fmla="*/ 195938 h 812606"/>
                <a:gd name="connsiteX23" fmla="*/ 4504130 w 12329382"/>
                <a:gd name="connsiteY23" fmla="*/ 204979 h 812606"/>
                <a:gd name="connsiteX24" fmla="*/ 4943959 w 12329382"/>
                <a:gd name="connsiteY24" fmla="*/ 492304 h 812606"/>
                <a:gd name="connsiteX25" fmla="*/ 5209569 w 12329382"/>
                <a:gd name="connsiteY25" fmla="*/ 401517 h 812606"/>
                <a:gd name="connsiteX26" fmla="*/ 5254773 w 12329382"/>
                <a:gd name="connsiteY26" fmla="*/ 363608 h 812606"/>
                <a:gd name="connsiteX27" fmla="*/ 5372274 w 12329382"/>
                <a:gd name="connsiteY27" fmla="*/ 258677 h 812606"/>
                <a:gd name="connsiteX28" fmla="*/ 5413553 w 12329382"/>
                <a:gd name="connsiteY28" fmla="*/ 229399 h 812606"/>
                <a:gd name="connsiteX29" fmla="*/ 5687126 w 12329382"/>
                <a:gd name="connsiteY29" fmla="*/ 151994 h 812606"/>
                <a:gd name="connsiteX30" fmla="*/ 6057553 w 12329382"/>
                <a:gd name="connsiteY30" fmla="*/ 300590 h 812606"/>
                <a:gd name="connsiteX31" fmla="*/ 6119609 w 12329382"/>
                <a:gd name="connsiteY31" fmla="*/ 356970 h 812606"/>
                <a:gd name="connsiteX32" fmla="*/ 6559437 w 12329382"/>
                <a:gd name="connsiteY32" fmla="*/ 644296 h 812606"/>
                <a:gd name="connsiteX33" fmla="*/ 6982500 w 12329382"/>
                <a:gd name="connsiteY33" fmla="*/ 383863 h 812606"/>
                <a:gd name="connsiteX34" fmla="*/ 6982751 w 12329382"/>
                <a:gd name="connsiteY34" fmla="*/ 383454 h 812606"/>
                <a:gd name="connsiteX35" fmla="*/ 6984244 w 12329382"/>
                <a:gd name="connsiteY35" fmla="*/ 380360 h 812606"/>
                <a:gd name="connsiteX36" fmla="*/ 7040193 w 12329382"/>
                <a:gd name="connsiteY36" fmla="*/ 286991 h 812606"/>
                <a:gd name="connsiteX37" fmla="*/ 7531945 w 12329382"/>
                <a:gd name="connsiteY37" fmla="*/ 1 h 812606"/>
                <a:gd name="connsiteX38" fmla="*/ 7902372 w 12329382"/>
                <a:gd name="connsiteY38" fmla="*/ 148597 h 812606"/>
                <a:gd name="connsiteX39" fmla="*/ 7950578 w 12329382"/>
                <a:gd name="connsiteY39" fmla="*/ 195936 h 812606"/>
                <a:gd name="connsiteX40" fmla="*/ 7964428 w 12329382"/>
                <a:gd name="connsiteY40" fmla="*/ 204977 h 812606"/>
                <a:gd name="connsiteX41" fmla="*/ 8404256 w 12329382"/>
                <a:gd name="connsiteY41" fmla="*/ 492302 h 812606"/>
                <a:gd name="connsiteX42" fmla="*/ 8669867 w 12329382"/>
                <a:gd name="connsiteY42" fmla="*/ 401515 h 812606"/>
                <a:gd name="connsiteX43" fmla="*/ 8832571 w 12329382"/>
                <a:gd name="connsiteY43" fmla="*/ 258676 h 812606"/>
                <a:gd name="connsiteX44" fmla="*/ 8873851 w 12329382"/>
                <a:gd name="connsiteY44" fmla="*/ 229399 h 812606"/>
                <a:gd name="connsiteX45" fmla="*/ 9147424 w 12329382"/>
                <a:gd name="connsiteY45" fmla="*/ 151993 h 812606"/>
                <a:gd name="connsiteX46" fmla="*/ 9517851 w 12329382"/>
                <a:gd name="connsiteY46" fmla="*/ 300589 h 812606"/>
                <a:gd name="connsiteX47" fmla="*/ 9566057 w 12329382"/>
                <a:gd name="connsiteY47" fmla="*/ 347928 h 812606"/>
                <a:gd name="connsiteX48" fmla="*/ 9579906 w 12329382"/>
                <a:gd name="connsiteY48" fmla="*/ 356969 h 812606"/>
                <a:gd name="connsiteX49" fmla="*/ 10019736 w 12329382"/>
                <a:gd name="connsiteY49" fmla="*/ 644295 h 812606"/>
                <a:gd name="connsiteX50" fmla="*/ 10442798 w 12329382"/>
                <a:gd name="connsiteY50" fmla="*/ 383862 h 812606"/>
                <a:gd name="connsiteX51" fmla="*/ 10443050 w 12329382"/>
                <a:gd name="connsiteY51" fmla="*/ 383453 h 812606"/>
                <a:gd name="connsiteX52" fmla="*/ 10444542 w 12329382"/>
                <a:gd name="connsiteY52" fmla="*/ 380359 h 812606"/>
                <a:gd name="connsiteX53" fmla="*/ 10502072 w 12329382"/>
                <a:gd name="connsiteY53" fmla="*/ 271318 h 812606"/>
                <a:gd name="connsiteX54" fmla="*/ 10500491 w 12329382"/>
                <a:gd name="connsiteY54" fmla="*/ 286990 h 812606"/>
                <a:gd name="connsiteX55" fmla="*/ 10992243 w 12329382"/>
                <a:gd name="connsiteY55" fmla="*/ 0 h 812606"/>
                <a:gd name="connsiteX56" fmla="*/ 11362670 w 12329382"/>
                <a:gd name="connsiteY56" fmla="*/ 148596 h 812606"/>
                <a:gd name="connsiteX57" fmla="*/ 11410876 w 12329382"/>
                <a:gd name="connsiteY57" fmla="*/ 195935 h 812606"/>
                <a:gd name="connsiteX58" fmla="*/ 11424726 w 12329382"/>
                <a:gd name="connsiteY58" fmla="*/ 204976 h 812606"/>
                <a:gd name="connsiteX59" fmla="*/ 11864555 w 12329382"/>
                <a:gd name="connsiteY59" fmla="*/ 492302 h 812606"/>
                <a:gd name="connsiteX60" fmla="*/ 12329382 w 12329382"/>
                <a:gd name="connsiteY60" fmla="*/ 159808 h 812606"/>
                <a:gd name="connsiteX61" fmla="*/ 12329208 w 12329382"/>
                <a:gd name="connsiteY61" fmla="*/ 177225 h 812606"/>
                <a:gd name="connsiteX62" fmla="*/ 11735542 w 12329382"/>
                <a:gd name="connsiteY62" fmla="*/ 660610 h 812606"/>
                <a:gd name="connsiteX63" fmla="*/ 11365115 w 12329382"/>
                <a:gd name="connsiteY63" fmla="*/ 512014 h 812606"/>
                <a:gd name="connsiteX64" fmla="*/ 11316909 w 12329382"/>
                <a:gd name="connsiteY64" fmla="*/ 464675 h 812606"/>
                <a:gd name="connsiteX65" fmla="*/ 11303059 w 12329382"/>
                <a:gd name="connsiteY65" fmla="*/ 455634 h 812606"/>
                <a:gd name="connsiteX66" fmla="*/ 10863230 w 12329382"/>
                <a:gd name="connsiteY66" fmla="*/ 168308 h 812606"/>
                <a:gd name="connsiteX67" fmla="*/ 10440168 w 12329382"/>
                <a:gd name="connsiteY67" fmla="*/ 428741 h 812606"/>
                <a:gd name="connsiteX68" fmla="*/ 10439916 w 12329382"/>
                <a:gd name="connsiteY68" fmla="*/ 429150 h 812606"/>
                <a:gd name="connsiteX69" fmla="*/ 10438424 w 12329382"/>
                <a:gd name="connsiteY69" fmla="*/ 432244 h 812606"/>
                <a:gd name="connsiteX70" fmla="*/ 10388584 w 12329382"/>
                <a:gd name="connsiteY70" fmla="*/ 516101 h 812606"/>
                <a:gd name="connsiteX71" fmla="*/ 10382475 w 12329382"/>
                <a:gd name="connsiteY71" fmla="*/ 525613 h 812606"/>
                <a:gd name="connsiteX72" fmla="*/ 9890722 w 12329382"/>
                <a:gd name="connsiteY72" fmla="*/ 812603 h 812606"/>
                <a:gd name="connsiteX73" fmla="*/ 9520295 w 12329382"/>
                <a:gd name="connsiteY73" fmla="*/ 664007 h 812606"/>
                <a:gd name="connsiteX74" fmla="*/ 9472089 w 12329382"/>
                <a:gd name="connsiteY74" fmla="*/ 616668 h 812606"/>
                <a:gd name="connsiteX75" fmla="*/ 9458240 w 12329382"/>
                <a:gd name="connsiteY75" fmla="*/ 607627 h 812606"/>
                <a:gd name="connsiteX76" fmla="*/ 9018411 w 12329382"/>
                <a:gd name="connsiteY76" fmla="*/ 320302 h 812606"/>
                <a:gd name="connsiteX77" fmla="*/ 8752800 w 12329382"/>
                <a:gd name="connsiteY77" fmla="*/ 411089 h 812606"/>
                <a:gd name="connsiteX78" fmla="*/ 8707593 w 12329382"/>
                <a:gd name="connsiteY78" fmla="*/ 449000 h 812606"/>
                <a:gd name="connsiteX79" fmla="*/ 8590096 w 12329382"/>
                <a:gd name="connsiteY79" fmla="*/ 553928 h 812606"/>
                <a:gd name="connsiteX80" fmla="*/ 8548816 w 12329382"/>
                <a:gd name="connsiteY80" fmla="*/ 583206 h 812606"/>
                <a:gd name="connsiteX81" fmla="*/ 8275244 w 12329382"/>
                <a:gd name="connsiteY81" fmla="*/ 660611 h 812606"/>
                <a:gd name="connsiteX82" fmla="*/ 7904817 w 12329382"/>
                <a:gd name="connsiteY82" fmla="*/ 512015 h 812606"/>
                <a:gd name="connsiteX83" fmla="*/ 7856610 w 12329382"/>
                <a:gd name="connsiteY83" fmla="*/ 464676 h 812606"/>
                <a:gd name="connsiteX84" fmla="*/ 7842761 w 12329382"/>
                <a:gd name="connsiteY84" fmla="*/ 455635 h 812606"/>
                <a:gd name="connsiteX85" fmla="*/ 7402931 w 12329382"/>
                <a:gd name="connsiteY85" fmla="*/ 168309 h 812606"/>
                <a:gd name="connsiteX86" fmla="*/ 6979869 w 12329382"/>
                <a:gd name="connsiteY86" fmla="*/ 428742 h 812606"/>
                <a:gd name="connsiteX87" fmla="*/ 6979618 w 12329382"/>
                <a:gd name="connsiteY87" fmla="*/ 429151 h 812606"/>
                <a:gd name="connsiteX88" fmla="*/ 6922176 w 12329382"/>
                <a:gd name="connsiteY88" fmla="*/ 525614 h 812606"/>
                <a:gd name="connsiteX89" fmla="*/ 6430425 w 12329382"/>
                <a:gd name="connsiteY89" fmla="*/ 812604 h 812606"/>
                <a:gd name="connsiteX90" fmla="*/ 6059997 w 12329382"/>
                <a:gd name="connsiteY90" fmla="*/ 664008 h 812606"/>
                <a:gd name="connsiteX91" fmla="*/ 6011791 w 12329382"/>
                <a:gd name="connsiteY91" fmla="*/ 616669 h 812606"/>
                <a:gd name="connsiteX92" fmla="*/ 5997942 w 12329382"/>
                <a:gd name="connsiteY92" fmla="*/ 607628 h 812606"/>
                <a:gd name="connsiteX93" fmla="*/ 5558112 w 12329382"/>
                <a:gd name="connsiteY93" fmla="*/ 320302 h 812606"/>
                <a:gd name="connsiteX94" fmla="*/ 5292503 w 12329382"/>
                <a:gd name="connsiteY94" fmla="*/ 411089 h 812606"/>
                <a:gd name="connsiteX95" fmla="*/ 5207592 w 12329382"/>
                <a:gd name="connsiteY95" fmla="*/ 488913 h 812606"/>
                <a:gd name="connsiteX96" fmla="*/ 5088518 w 12329382"/>
                <a:gd name="connsiteY96" fmla="*/ 583208 h 812606"/>
                <a:gd name="connsiteX97" fmla="*/ 4814946 w 12329382"/>
                <a:gd name="connsiteY97" fmla="*/ 660613 h 812606"/>
                <a:gd name="connsiteX98" fmla="*/ 4444519 w 12329382"/>
                <a:gd name="connsiteY98" fmla="*/ 512017 h 812606"/>
                <a:gd name="connsiteX99" fmla="*/ 4396312 w 12329382"/>
                <a:gd name="connsiteY99" fmla="*/ 464678 h 812606"/>
                <a:gd name="connsiteX100" fmla="*/ 4382463 w 12329382"/>
                <a:gd name="connsiteY100" fmla="*/ 455637 h 812606"/>
                <a:gd name="connsiteX101" fmla="*/ 3942634 w 12329382"/>
                <a:gd name="connsiteY101" fmla="*/ 168311 h 812606"/>
                <a:gd name="connsiteX102" fmla="*/ 3519572 w 12329382"/>
                <a:gd name="connsiteY102" fmla="*/ 428744 h 812606"/>
                <a:gd name="connsiteX103" fmla="*/ 3477786 w 12329382"/>
                <a:gd name="connsiteY103" fmla="*/ 500852 h 812606"/>
                <a:gd name="connsiteX104" fmla="*/ 3461878 w 12329382"/>
                <a:gd name="connsiteY104" fmla="*/ 525616 h 812606"/>
                <a:gd name="connsiteX105" fmla="*/ 2970127 w 12329382"/>
                <a:gd name="connsiteY105" fmla="*/ 812606 h 812606"/>
                <a:gd name="connsiteX106" fmla="*/ 2599700 w 12329382"/>
                <a:gd name="connsiteY106" fmla="*/ 664010 h 812606"/>
                <a:gd name="connsiteX107" fmla="*/ 2551493 w 12329382"/>
                <a:gd name="connsiteY107" fmla="*/ 616671 h 812606"/>
                <a:gd name="connsiteX108" fmla="*/ 2537644 w 12329382"/>
                <a:gd name="connsiteY108" fmla="*/ 607630 h 812606"/>
                <a:gd name="connsiteX109" fmla="*/ 2097815 w 12329382"/>
                <a:gd name="connsiteY109" fmla="*/ 320304 h 812606"/>
                <a:gd name="connsiteX110" fmla="*/ 1832205 w 12329382"/>
                <a:gd name="connsiteY110" fmla="*/ 411091 h 812606"/>
                <a:gd name="connsiteX111" fmla="*/ 1722223 w 12329382"/>
                <a:gd name="connsiteY111" fmla="*/ 515954 h 812606"/>
                <a:gd name="connsiteX112" fmla="*/ 1628221 w 12329382"/>
                <a:gd name="connsiteY112" fmla="*/ 583210 h 812606"/>
                <a:gd name="connsiteX113" fmla="*/ 1354648 w 12329382"/>
                <a:gd name="connsiteY113" fmla="*/ 660615 h 812606"/>
                <a:gd name="connsiteX114" fmla="*/ 984221 w 12329382"/>
                <a:gd name="connsiteY114" fmla="*/ 512019 h 812606"/>
                <a:gd name="connsiteX115" fmla="*/ 931701 w 12329382"/>
                <a:gd name="connsiteY115" fmla="*/ 473303 h 812606"/>
                <a:gd name="connsiteX116" fmla="*/ 922165 w 12329382"/>
                <a:gd name="connsiteY116" fmla="*/ 455639 h 812606"/>
                <a:gd name="connsiteX117" fmla="*/ 482336 w 12329382"/>
                <a:gd name="connsiteY117" fmla="*/ 168313 h 812606"/>
                <a:gd name="connsiteX118" fmla="*/ 59274 w 12329382"/>
                <a:gd name="connsiteY118" fmla="*/ 428746 h 812606"/>
                <a:gd name="connsiteX119" fmla="*/ 59022 w 12329382"/>
                <a:gd name="connsiteY119" fmla="*/ 429155 h 812606"/>
                <a:gd name="connsiteX120" fmla="*/ 30744 w 12329382"/>
                <a:gd name="connsiteY120" fmla="*/ 480219 h 812606"/>
                <a:gd name="connsiteX121" fmla="*/ -1 w 12329382"/>
                <a:gd name="connsiteY121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59313 w 12329384"/>
                <a:gd name="connsiteY15" fmla="*/ 356972 h 812606"/>
                <a:gd name="connsiteX16" fmla="*/ 3099142 w 12329384"/>
                <a:gd name="connsiteY16" fmla="*/ 644298 h 812606"/>
                <a:gd name="connsiteX17" fmla="*/ 3522204 w 12329384"/>
                <a:gd name="connsiteY17" fmla="*/ 383865 h 812606"/>
                <a:gd name="connsiteX18" fmla="*/ 3573787 w 12329384"/>
                <a:gd name="connsiteY18" fmla="*/ 296505 h 812606"/>
                <a:gd name="connsiteX19" fmla="*/ 3579897 w 12329384"/>
                <a:gd name="connsiteY19" fmla="*/ 286993 h 812606"/>
                <a:gd name="connsiteX20" fmla="*/ 4071649 w 12329384"/>
                <a:gd name="connsiteY20" fmla="*/ 3 h 812606"/>
                <a:gd name="connsiteX21" fmla="*/ 4442076 w 12329384"/>
                <a:gd name="connsiteY21" fmla="*/ 148599 h 812606"/>
                <a:gd name="connsiteX22" fmla="*/ 4504132 w 12329384"/>
                <a:gd name="connsiteY22" fmla="*/ 204979 h 812606"/>
                <a:gd name="connsiteX23" fmla="*/ 4943961 w 12329384"/>
                <a:gd name="connsiteY23" fmla="*/ 492304 h 812606"/>
                <a:gd name="connsiteX24" fmla="*/ 5209571 w 12329384"/>
                <a:gd name="connsiteY24" fmla="*/ 401517 h 812606"/>
                <a:gd name="connsiteX25" fmla="*/ 5254775 w 12329384"/>
                <a:gd name="connsiteY25" fmla="*/ 363608 h 812606"/>
                <a:gd name="connsiteX26" fmla="*/ 5372276 w 12329384"/>
                <a:gd name="connsiteY26" fmla="*/ 258677 h 812606"/>
                <a:gd name="connsiteX27" fmla="*/ 5413555 w 12329384"/>
                <a:gd name="connsiteY27" fmla="*/ 229399 h 812606"/>
                <a:gd name="connsiteX28" fmla="*/ 5687128 w 12329384"/>
                <a:gd name="connsiteY28" fmla="*/ 151994 h 812606"/>
                <a:gd name="connsiteX29" fmla="*/ 6057555 w 12329384"/>
                <a:gd name="connsiteY29" fmla="*/ 300590 h 812606"/>
                <a:gd name="connsiteX30" fmla="*/ 6119611 w 12329384"/>
                <a:gd name="connsiteY30" fmla="*/ 356970 h 812606"/>
                <a:gd name="connsiteX31" fmla="*/ 6559439 w 12329384"/>
                <a:gd name="connsiteY31" fmla="*/ 644296 h 812606"/>
                <a:gd name="connsiteX32" fmla="*/ 6982502 w 12329384"/>
                <a:gd name="connsiteY32" fmla="*/ 383863 h 812606"/>
                <a:gd name="connsiteX33" fmla="*/ 6982753 w 12329384"/>
                <a:gd name="connsiteY33" fmla="*/ 383454 h 812606"/>
                <a:gd name="connsiteX34" fmla="*/ 6984246 w 12329384"/>
                <a:gd name="connsiteY34" fmla="*/ 380360 h 812606"/>
                <a:gd name="connsiteX35" fmla="*/ 7040195 w 12329384"/>
                <a:gd name="connsiteY35" fmla="*/ 286991 h 812606"/>
                <a:gd name="connsiteX36" fmla="*/ 7531947 w 12329384"/>
                <a:gd name="connsiteY36" fmla="*/ 1 h 812606"/>
                <a:gd name="connsiteX37" fmla="*/ 7902374 w 12329384"/>
                <a:gd name="connsiteY37" fmla="*/ 148597 h 812606"/>
                <a:gd name="connsiteX38" fmla="*/ 7950580 w 12329384"/>
                <a:gd name="connsiteY38" fmla="*/ 195936 h 812606"/>
                <a:gd name="connsiteX39" fmla="*/ 7964430 w 12329384"/>
                <a:gd name="connsiteY39" fmla="*/ 204977 h 812606"/>
                <a:gd name="connsiteX40" fmla="*/ 8404258 w 12329384"/>
                <a:gd name="connsiteY40" fmla="*/ 492302 h 812606"/>
                <a:gd name="connsiteX41" fmla="*/ 8669869 w 12329384"/>
                <a:gd name="connsiteY41" fmla="*/ 401515 h 812606"/>
                <a:gd name="connsiteX42" fmla="*/ 8832573 w 12329384"/>
                <a:gd name="connsiteY42" fmla="*/ 258676 h 812606"/>
                <a:gd name="connsiteX43" fmla="*/ 8873853 w 12329384"/>
                <a:gd name="connsiteY43" fmla="*/ 229399 h 812606"/>
                <a:gd name="connsiteX44" fmla="*/ 9147426 w 12329384"/>
                <a:gd name="connsiteY44" fmla="*/ 151993 h 812606"/>
                <a:gd name="connsiteX45" fmla="*/ 9517853 w 12329384"/>
                <a:gd name="connsiteY45" fmla="*/ 300589 h 812606"/>
                <a:gd name="connsiteX46" fmla="*/ 9566059 w 12329384"/>
                <a:gd name="connsiteY46" fmla="*/ 347928 h 812606"/>
                <a:gd name="connsiteX47" fmla="*/ 9579908 w 12329384"/>
                <a:gd name="connsiteY47" fmla="*/ 356969 h 812606"/>
                <a:gd name="connsiteX48" fmla="*/ 10019738 w 12329384"/>
                <a:gd name="connsiteY48" fmla="*/ 644295 h 812606"/>
                <a:gd name="connsiteX49" fmla="*/ 10442800 w 12329384"/>
                <a:gd name="connsiteY49" fmla="*/ 383862 h 812606"/>
                <a:gd name="connsiteX50" fmla="*/ 10443052 w 12329384"/>
                <a:gd name="connsiteY50" fmla="*/ 383453 h 812606"/>
                <a:gd name="connsiteX51" fmla="*/ 10444544 w 12329384"/>
                <a:gd name="connsiteY51" fmla="*/ 380359 h 812606"/>
                <a:gd name="connsiteX52" fmla="*/ 10502074 w 12329384"/>
                <a:gd name="connsiteY52" fmla="*/ 271318 h 812606"/>
                <a:gd name="connsiteX53" fmla="*/ 10500493 w 12329384"/>
                <a:gd name="connsiteY53" fmla="*/ 286990 h 812606"/>
                <a:gd name="connsiteX54" fmla="*/ 10992245 w 12329384"/>
                <a:gd name="connsiteY54" fmla="*/ 0 h 812606"/>
                <a:gd name="connsiteX55" fmla="*/ 11362672 w 12329384"/>
                <a:gd name="connsiteY55" fmla="*/ 148596 h 812606"/>
                <a:gd name="connsiteX56" fmla="*/ 11410878 w 12329384"/>
                <a:gd name="connsiteY56" fmla="*/ 195935 h 812606"/>
                <a:gd name="connsiteX57" fmla="*/ 11424728 w 12329384"/>
                <a:gd name="connsiteY57" fmla="*/ 204976 h 812606"/>
                <a:gd name="connsiteX58" fmla="*/ 11864557 w 12329384"/>
                <a:gd name="connsiteY58" fmla="*/ 492302 h 812606"/>
                <a:gd name="connsiteX59" fmla="*/ 12329384 w 12329384"/>
                <a:gd name="connsiteY59" fmla="*/ 159808 h 812606"/>
                <a:gd name="connsiteX60" fmla="*/ 12329210 w 12329384"/>
                <a:gd name="connsiteY60" fmla="*/ 177225 h 812606"/>
                <a:gd name="connsiteX61" fmla="*/ 11735544 w 12329384"/>
                <a:gd name="connsiteY61" fmla="*/ 660610 h 812606"/>
                <a:gd name="connsiteX62" fmla="*/ 11365117 w 12329384"/>
                <a:gd name="connsiteY62" fmla="*/ 512014 h 812606"/>
                <a:gd name="connsiteX63" fmla="*/ 11316911 w 12329384"/>
                <a:gd name="connsiteY63" fmla="*/ 464675 h 812606"/>
                <a:gd name="connsiteX64" fmla="*/ 11303061 w 12329384"/>
                <a:gd name="connsiteY64" fmla="*/ 455634 h 812606"/>
                <a:gd name="connsiteX65" fmla="*/ 10863232 w 12329384"/>
                <a:gd name="connsiteY65" fmla="*/ 168308 h 812606"/>
                <a:gd name="connsiteX66" fmla="*/ 10440170 w 12329384"/>
                <a:gd name="connsiteY66" fmla="*/ 428741 h 812606"/>
                <a:gd name="connsiteX67" fmla="*/ 10439918 w 12329384"/>
                <a:gd name="connsiteY67" fmla="*/ 429150 h 812606"/>
                <a:gd name="connsiteX68" fmla="*/ 10438426 w 12329384"/>
                <a:gd name="connsiteY68" fmla="*/ 432244 h 812606"/>
                <a:gd name="connsiteX69" fmla="*/ 10388586 w 12329384"/>
                <a:gd name="connsiteY69" fmla="*/ 516101 h 812606"/>
                <a:gd name="connsiteX70" fmla="*/ 10382477 w 12329384"/>
                <a:gd name="connsiteY70" fmla="*/ 525613 h 812606"/>
                <a:gd name="connsiteX71" fmla="*/ 9890724 w 12329384"/>
                <a:gd name="connsiteY71" fmla="*/ 812603 h 812606"/>
                <a:gd name="connsiteX72" fmla="*/ 9520297 w 12329384"/>
                <a:gd name="connsiteY72" fmla="*/ 664007 h 812606"/>
                <a:gd name="connsiteX73" fmla="*/ 9472091 w 12329384"/>
                <a:gd name="connsiteY73" fmla="*/ 616668 h 812606"/>
                <a:gd name="connsiteX74" fmla="*/ 9458242 w 12329384"/>
                <a:gd name="connsiteY74" fmla="*/ 607627 h 812606"/>
                <a:gd name="connsiteX75" fmla="*/ 9018413 w 12329384"/>
                <a:gd name="connsiteY75" fmla="*/ 320302 h 812606"/>
                <a:gd name="connsiteX76" fmla="*/ 8752802 w 12329384"/>
                <a:gd name="connsiteY76" fmla="*/ 411089 h 812606"/>
                <a:gd name="connsiteX77" fmla="*/ 8707595 w 12329384"/>
                <a:gd name="connsiteY77" fmla="*/ 449000 h 812606"/>
                <a:gd name="connsiteX78" fmla="*/ 8590098 w 12329384"/>
                <a:gd name="connsiteY78" fmla="*/ 553928 h 812606"/>
                <a:gd name="connsiteX79" fmla="*/ 8548818 w 12329384"/>
                <a:gd name="connsiteY79" fmla="*/ 583206 h 812606"/>
                <a:gd name="connsiteX80" fmla="*/ 8275246 w 12329384"/>
                <a:gd name="connsiteY80" fmla="*/ 660611 h 812606"/>
                <a:gd name="connsiteX81" fmla="*/ 7904819 w 12329384"/>
                <a:gd name="connsiteY81" fmla="*/ 512015 h 812606"/>
                <a:gd name="connsiteX82" fmla="*/ 7856612 w 12329384"/>
                <a:gd name="connsiteY82" fmla="*/ 464676 h 812606"/>
                <a:gd name="connsiteX83" fmla="*/ 7842763 w 12329384"/>
                <a:gd name="connsiteY83" fmla="*/ 455635 h 812606"/>
                <a:gd name="connsiteX84" fmla="*/ 7402933 w 12329384"/>
                <a:gd name="connsiteY84" fmla="*/ 168309 h 812606"/>
                <a:gd name="connsiteX85" fmla="*/ 6979871 w 12329384"/>
                <a:gd name="connsiteY85" fmla="*/ 428742 h 812606"/>
                <a:gd name="connsiteX86" fmla="*/ 6979620 w 12329384"/>
                <a:gd name="connsiteY86" fmla="*/ 429151 h 812606"/>
                <a:gd name="connsiteX87" fmla="*/ 6922178 w 12329384"/>
                <a:gd name="connsiteY87" fmla="*/ 525614 h 812606"/>
                <a:gd name="connsiteX88" fmla="*/ 6430427 w 12329384"/>
                <a:gd name="connsiteY88" fmla="*/ 812604 h 812606"/>
                <a:gd name="connsiteX89" fmla="*/ 6059999 w 12329384"/>
                <a:gd name="connsiteY89" fmla="*/ 664008 h 812606"/>
                <a:gd name="connsiteX90" fmla="*/ 6011793 w 12329384"/>
                <a:gd name="connsiteY90" fmla="*/ 616669 h 812606"/>
                <a:gd name="connsiteX91" fmla="*/ 5997944 w 12329384"/>
                <a:gd name="connsiteY91" fmla="*/ 607628 h 812606"/>
                <a:gd name="connsiteX92" fmla="*/ 5558114 w 12329384"/>
                <a:gd name="connsiteY92" fmla="*/ 320302 h 812606"/>
                <a:gd name="connsiteX93" fmla="*/ 5292505 w 12329384"/>
                <a:gd name="connsiteY93" fmla="*/ 411089 h 812606"/>
                <a:gd name="connsiteX94" fmla="*/ 5207594 w 12329384"/>
                <a:gd name="connsiteY94" fmla="*/ 488913 h 812606"/>
                <a:gd name="connsiteX95" fmla="*/ 5088520 w 12329384"/>
                <a:gd name="connsiteY95" fmla="*/ 583208 h 812606"/>
                <a:gd name="connsiteX96" fmla="*/ 4814948 w 12329384"/>
                <a:gd name="connsiteY96" fmla="*/ 660613 h 812606"/>
                <a:gd name="connsiteX97" fmla="*/ 4444521 w 12329384"/>
                <a:gd name="connsiteY97" fmla="*/ 512017 h 812606"/>
                <a:gd name="connsiteX98" fmla="*/ 4396314 w 12329384"/>
                <a:gd name="connsiteY98" fmla="*/ 464678 h 812606"/>
                <a:gd name="connsiteX99" fmla="*/ 4382465 w 12329384"/>
                <a:gd name="connsiteY99" fmla="*/ 455637 h 812606"/>
                <a:gd name="connsiteX100" fmla="*/ 3942636 w 12329384"/>
                <a:gd name="connsiteY100" fmla="*/ 168311 h 812606"/>
                <a:gd name="connsiteX101" fmla="*/ 3519574 w 12329384"/>
                <a:gd name="connsiteY101" fmla="*/ 428744 h 812606"/>
                <a:gd name="connsiteX102" fmla="*/ 3477788 w 12329384"/>
                <a:gd name="connsiteY102" fmla="*/ 500852 h 812606"/>
                <a:gd name="connsiteX103" fmla="*/ 3461880 w 12329384"/>
                <a:gd name="connsiteY103" fmla="*/ 525616 h 812606"/>
                <a:gd name="connsiteX104" fmla="*/ 2970129 w 12329384"/>
                <a:gd name="connsiteY104" fmla="*/ 812606 h 812606"/>
                <a:gd name="connsiteX105" fmla="*/ 2599702 w 12329384"/>
                <a:gd name="connsiteY105" fmla="*/ 664010 h 812606"/>
                <a:gd name="connsiteX106" fmla="*/ 2551495 w 12329384"/>
                <a:gd name="connsiteY106" fmla="*/ 616671 h 812606"/>
                <a:gd name="connsiteX107" fmla="*/ 2537646 w 12329384"/>
                <a:gd name="connsiteY107" fmla="*/ 607630 h 812606"/>
                <a:gd name="connsiteX108" fmla="*/ 2097817 w 12329384"/>
                <a:gd name="connsiteY108" fmla="*/ 320304 h 812606"/>
                <a:gd name="connsiteX109" fmla="*/ 1832207 w 12329384"/>
                <a:gd name="connsiteY109" fmla="*/ 411091 h 812606"/>
                <a:gd name="connsiteX110" fmla="*/ 1722225 w 12329384"/>
                <a:gd name="connsiteY110" fmla="*/ 515954 h 812606"/>
                <a:gd name="connsiteX111" fmla="*/ 1628223 w 12329384"/>
                <a:gd name="connsiteY111" fmla="*/ 583210 h 812606"/>
                <a:gd name="connsiteX112" fmla="*/ 1354650 w 12329384"/>
                <a:gd name="connsiteY112" fmla="*/ 660615 h 812606"/>
                <a:gd name="connsiteX113" fmla="*/ 984223 w 12329384"/>
                <a:gd name="connsiteY113" fmla="*/ 512019 h 812606"/>
                <a:gd name="connsiteX114" fmla="*/ 931703 w 12329384"/>
                <a:gd name="connsiteY114" fmla="*/ 473303 h 812606"/>
                <a:gd name="connsiteX115" fmla="*/ 922167 w 12329384"/>
                <a:gd name="connsiteY115" fmla="*/ 455639 h 812606"/>
                <a:gd name="connsiteX116" fmla="*/ 482338 w 12329384"/>
                <a:gd name="connsiteY116" fmla="*/ 168313 h 812606"/>
                <a:gd name="connsiteX117" fmla="*/ 59276 w 12329384"/>
                <a:gd name="connsiteY117" fmla="*/ 428746 h 812606"/>
                <a:gd name="connsiteX118" fmla="*/ 59024 w 12329384"/>
                <a:gd name="connsiteY118" fmla="*/ 429155 h 812606"/>
                <a:gd name="connsiteX119" fmla="*/ 30746 w 12329384"/>
                <a:gd name="connsiteY119" fmla="*/ 480219 h 812606"/>
                <a:gd name="connsiteX120" fmla="*/ 1 w 12329384"/>
                <a:gd name="connsiteY120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504130 w 12329382"/>
                <a:gd name="connsiteY22" fmla="*/ 204979 h 812606"/>
                <a:gd name="connsiteX23" fmla="*/ 4943959 w 12329382"/>
                <a:gd name="connsiteY23" fmla="*/ 492304 h 812606"/>
                <a:gd name="connsiteX24" fmla="*/ 5209569 w 12329382"/>
                <a:gd name="connsiteY24" fmla="*/ 401517 h 812606"/>
                <a:gd name="connsiteX25" fmla="*/ 5254773 w 12329382"/>
                <a:gd name="connsiteY25" fmla="*/ 363608 h 812606"/>
                <a:gd name="connsiteX26" fmla="*/ 5372274 w 12329382"/>
                <a:gd name="connsiteY26" fmla="*/ 258677 h 812606"/>
                <a:gd name="connsiteX27" fmla="*/ 5413553 w 12329382"/>
                <a:gd name="connsiteY27" fmla="*/ 229399 h 812606"/>
                <a:gd name="connsiteX28" fmla="*/ 5687126 w 12329382"/>
                <a:gd name="connsiteY28" fmla="*/ 151994 h 812606"/>
                <a:gd name="connsiteX29" fmla="*/ 6057553 w 12329382"/>
                <a:gd name="connsiteY29" fmla="*/ 300590 h 812606"/>
                <a:gd name="connsiteX30" fmla="*/ 6119609 w 12329382"/>
                <a:gd name="connsiteY30" fmla="*/ 356970 h 812606"/>
                <a:gd name="connsiteX31" fmla="*/ 6559437 w 12329382"/>
                <a:gd name="connsiteY31" fmla="*/ 644296 h 812606"/>
                <a:gd name="connsiteX32" fmla="*/ 6982500 w 12329382"/>
                <a:gd name="connsiteY32" fmla="*/ 383863 h 812606"/>
                <a:gd name="connsiteX33" fmla="*/ 6982751 w 12329382"/>
                <a:gd name="connsiteY33" fmla="*/ 383454 h 812606"/>
                <a:gd name="connsiteX34" fmla="*/ 6984244 w 12329382"/>
                <a:gd name="connsiteY34" fmla="*/ 380360 h 812606"/>
                <a:gd name="connsiteX35" fmla="*/ 7040193 w 12329382"/>
                <a:gd name="connsiteY35" fmla="*/ 286991 h 812606"/>
                <a:gd name="connsiteX36" fmla="*/ 7531945 w 12329382"/>
                <a:gd name="connsiteY36" fmla="*/ 1 h 812606"/>
                <a:gd name="connsiteX37" fmla="*/ 7902372 w 12329382"/>
                <a:gd name="connsiteY37" fmla="*/ 148597 h 812606"/>
                <a:gd name="connsiteX38" fmla="*/ 7950578 w 12329382"/>
                <a:gd name="connsiteY38" fmla="*/ 195936 h 812606"/>
                <a:gd name="connsiteX39" fmla="*/ 7964428 w 12329382"/>
                <a:gd name="connsiteY39" fmla="*/ 204977 h 812606"/>
                <a:gd name="connsiteX40" fmla="*/ 8404256 w 12329382"/>
                <a:gd name="connsiteY40" fmla="*/ 492302 h 812606"/>
                <a:gd name="connsiteX41" fmla="*/ 8669867 w 12329382"/>
                <a:gd name="connsiteY41" fmla="*/ 401515 h 812606"/>
                <a:gd name="connsiteX42" fmla="*/ 8832571 w 12329382"/>
                <a:gd name="connsiteY42" fmla="*/ 258676 h 812606"/>
                <a:gd name="connsiteX43" fmla="*/ 8873851 w 12329382"/>
                <a:gd name="connsiteY43" fmla="*/ 229399 h 812606"/>
                <a:gd name="connsiteX44" fmla="*/ 9147424 w 12329382"/>
                <a:gd name="connsiteY44" fmla="*/ 151993 h 812606"/>
                <a:gd name="connsiteX45" fmla="*/ 9517851 w 12329382"/>
                <a:gd name="connsiteY45" fmla="*/ 300589 h 812606"/>
                <a:gd name="connsiteX46" fmla="*/ 9566057 w 12329382"/>
                <a:gd name="connsiteY46" fmla="*/ 347928 h 812606"/>
                <a:gd name="connsiteX47" fmla="*/ 9579906 w 12329382"/>
                <a:gd name="connsiteY47" fmla="*/ 356969 h 812606"/>
                <a:gd name="connsiteX48" fmla="*/ 10019736 w 12329382"/>
                <a:gd name="connsiteY48" fmla="*/ 644295 h 812606"/>
                <a:gd name="connsiteX49" fmla="*/ 10442798 w 12329382"/>
                <a:gd name="connsiteY49" fmla="*/ 383862 h 812606"/>
                <a:gd name="connsiteX50" fmla="*/ 10443050 w 12329382"/>
                <a:gd name="connsiteY50" fmla="*/ 383453 h 812606"/>
                <a:gd name="connsiteX51" fmla="*/ 10444542 w 12329382"/>
                <a:gd name="connsiteY51" fmla="*/ 380359 h 812606"/>
                <a:gd name="connsiteX52" fmla="*/ 10502072 w 12329382"/>
                <a:gd name="connsiteY52" fmla="*/ 271318 h 812606"/>
                <a:gd name="connsiteX53" fmla="*/ 10500491 w 12329382"/>
                <a:gd name="connsiteY53" fmla="*/ 286990 h 812606"/>
                <a:gd name="connsiteX54" fmla="*/ 10992243 w 12329382"/>
                <a:gd name="connsiteY54" fmla="*/ 0 h 812606"/>
                <a:gd name="connsiteX55" fmla="*/ 11362670 w 12329382"/>
                <a:gd name="connsiteY55" fmla="*/ 148596 h 812606"/>
                <a:gd name="connsiteX56" fmla="*/ 11410876 w 12329382"/>
                <a:gd name="connsiteY56" fmla="*/ 195935 h 812606"/>
                <a:gd name="connsiteX57" fmla="*/ 11424726 w 12329382"/>
                <a:gd name="connsiteY57" fmla="*/ 204976 h 812606"/>
                <a:gd name="connsiteX58" fmla="*/ 11864555 w 12329382"/>
                <a:gd name="connsiteY58" fmla="*/ 492302 h 812606"/>
                <a:gd name="connsiteX59" fmla="*/ 12329382 w 12329382"/>
                <a:gd name="connsiteY59" fmla="*/ 159808 h 812606"/>
                <a:gd name="connsiteX60" fmla="*/ 12329208 w 12329382"/>
                <a:gd name="connsiteY60" fmla="*/ 177225 h 812606"/>
                <a:gd name="connsiteX61" fmla="*/ 11735542 w 12329382"/>
                <a:gd name="connsiteY61" fmla="*/ 660610 h 812606"/>
                <a:gd name="connsiteX62" fmla="*/ 11365115 w 12329382"/>
                <a:gd name="connsiteY62" fmla="*/ 512014 h 812606"/>
                <a:gd name="connsiteX63" fmla="*/ 11316909 w 12329382"/>
                <a:gd name="connsiteY63" fmla="*/ 464675 h 812606"/>
                <a:gd name="connsiteX64" fmla="*/ 11303059 w 12329382"/>
                <a:gd name="connsiteY64" fmla="*/ 455634 h 812606"/>
                <a:gd name="connsiteX65" fmla="*/ 10863230 w 12329382"/>
                <a:gd name="connsiteY65" fmla="*/ 168308 h 812606"/>
                <a:gd name="connsiteX66" fmla="*/ 10440168 w 12329382"/>
                <a:gd name="connsiteY66" fmla="*/ 428741 h 812606"/>
                <a:gd name="connsiteX67" fmla="*/ 10439916 w 12329382"/>
                <a:gd name="connsiteY67" fmla="*/ 429150 h 812606"/>
                <a:gd name="connsiteX68" fmla="*/ 10438424 w 12329382"/>
                <a:gd name="connsiteY68" fmla="*/ 432244 h 812606"/>
                <a:gd name="connsiteX69" fmla="*/ 10388584 w 12329382"/>
                <a:gd name="connsiteY69" fmla="*/ 516101 h 812606"/>
                <a:gd name="connsiteX70" fmla="*/ 10382475 w 12329382"/>
                <a:gd name="connsiteY70" fmla="*/ 525613 h 812606"/>
                <a:gd name="connsiteX71" fmla="*/ 9890722 w 12329382"/>
                <a:gd name="connsiteY71" fmla="*/ 812603 h 812606"/>
                <a:gd name="connsiteX72" fmla="*/ 9520295 w 12329382"/>
                <a:gd name="connsiteY72" fmla="*/ 664007 h 812606"/>
                <a:gd name="connsiteX73" fmla="*/ 9472089 w 12329382"/>
                <a:gd name="connsiteY73" fmla="*/ 616668 h 812606"/>
                <a:gd name="connsiteX74" fmla="*/ 9458240 w 12329382"/>
                <a:gd name="connsiteY74" fmla="*/ 607627 h 812606"/>
                <a:gd name="connsiteX75" fmla="*/ 9018411 w 12329382"/>
                <a:gd name="connsiteY75" fmla="*/ 320302 h 812606"/>
                <a:gd name="connsiteX76" fmla="*/ 8752800 w 12329382"/>
                <a:gd name="connsiteY76" fmla="*/ 411089 h 812606"/>
                <a:gd name="connsiteX77" fmla="*/ 8707593 w 12329382"/>
                <a:gd name="connsiteY77" fmla="*/ 449000 h 812606"/>
                <a:gd name="connsiteX78" fmla="*/ 8590096 w 12329382"/>
                <a:gd name="connsiteY78" fmla="*/ 553928 h 812606"/>
                <a:gd name="connsiteX79" fmla="*/ 8548816 w 12329382"/>
                <a:gd name="connsiteY79" fmla="*/ 583206 h 812606"/>
                <a:gd name="connsiteX80" fmla="*/ 8275244 w 12329382"/>
                <a:gd name="connsiteY80" fmla="*/ 660611 h 812606"/>
                <a:gd name="connsiteX81" fmla="*/ 7904817 w 12329382"/>
                <a:gd name="connsiteY81" fmla="*/ 512015 h 812606"/>
                <a:gd name="connsiteX82" fmla="*/ 7856610 w 12329382"/>
                <a:gd name="connsiteY82" fmla="*/ 464676 h 812606"/>
                <a:gd name="connsiteX83" fmla="*/ 7842761 w 12329382"/>
                <a:gd name="connsiteY83" fmla="*/ 455635 h 812606"/>
                <a:gd name="connsiteX84" fmla="*/ 7402931 w 12329382"/>
                <a:gd name="connsiteY84" fmla="*/ 168309 h 812606"/>
                <a:gd name="connsiteX85" fmla="*/ 6979869 w 12329382"/>
                <a:gd name="connsiteY85" fmla="*/ 428742 h 812606"/>
                <a:gd name="connsiteX86" fmla="*/ 6979618 w 12329382"/>
                <a:gd name="connsiteY86" fmla="*/ 429151 h 812606"/>
                <a:gd name="connsiteX87" fmla="*/ 6922176 w 12329382"/>
                <a:gd name="connsiteY87" fmla="*/ 525614 h 812606"/>
                <a:gd name="connsiteX88" fmla="*/ 6430425 w 12329382"/>
                <a:gd name="connsiteY88" fmla="*/ 812604 h 812606"/>
                <a:gd name="connsiteX89" fmla="*/ 6059997 w 12329382"/>
                <a:gd name="connsiteY89" fmla="*/ 664008 h 812606"/>
                <a:gd name="connsiteX90" fmla="*/ 6011791 w 12329382"/>
                <a:gd name="connsiteY90" fmla="*/ 616669 h 812606"/>
                <a:gd name="connsiteX91" fmla="*/ 5997942 w 12329382"/>
                <a:gd name="connsiteY91" fmla="*/ 607628 h 812606"/>
                <a:gd name="connsiteX92" fmla="*/ 5558112 w 12329382"/>
                <a:gd name="connsiteY92" fmla="*/ 320302 h 812606"/>
                <a:gd name="connsiteX93" fmla="*/ 5292503 w 12329382"/>
                <a:gd name="connsiteY93" fmla="*/ 411089 h 812606"/>
                <a:gd name="connsiteX94" fmla="*/ 5207592 w 12329382"/>
                <a:gd name="connsiteY94" fmla="*/ 488913 h 812606"/>
                <a:gd name="connsiteX95" fmla="*/ 5088518 w 12329382"/>
                <a:gd name="connsiteY95" fmla="*/ 583208 h 812606"/>
                <a:gd name="connsiteX96" fmla="*/ 4814946 w 12329382"/>
                <a:gd name="connsiteY96" fmla="*/ 660613 h 812606"/>
                <a:gd name="connsiteX97" fmla="*/ 4444519 w 12329382"/>
                <a:gd name="connsiteY97" fmla="*/ 512017 h 812606"/>
                <a:gd name="connsiteX98" fmla="*/ 4396312 w 12329382"/>
                <a:gd name="connsiteY98" fmla="*/ 464678 h 812606"/>
                <a:gd name="connsiteX99" fmla="*/ 4382463 w 12329382"/>
                <a:gd name="connsiteY99" fmla="*/ 455637 h 812606"/>
                <a:gd name="connsiteX100" fmla="*/ 3942634 w 12329382"/>
                <a:gd name="connsiteY100" fmla="*/ 168311 h 812606"/>
                <a:gd name="connsiteX101" fmla="*/ 3519572 w 12329382"/>
                <a:gd name="connsiteY101" fmla="*/ 428744 h 812606"/>
                <a:gd name="connsiteX102" fmla="*/ 3461878 w 12329382"/>
                <a:gd name="connsiteY102" fmla="*/ 525616 h 812606"/>
                <a:gd name="connsiteX103" fmla="*/ 2970127 w 12329382"/>
                <a:gd name="connsiteY103" fmla="*/ 812606 h 812606"/>
                <a:gd name="connsiteX104" fmla="*/ 2599700 w 12329382"/>
                <a:gd name="connsiteY104" fmla="*/ 664010 h 812606"/>
                <a:gd name="connsiteX105" fmla="*/ 2551493 w 12329382"/>
                <a:gd name="connsiteY105" fmla="*/ 616671 h 812606"/>
                <a:gd name="connsiteX106" fmla="*/ 2537644 w 12329382"/>
                <a:gd name="connsiteY106" fmla="*/ 607630 h 812606"/>
                <a:gd name="connsiteX107" fmla="*/ 2097815 w 12329382"/>
                <a:gd name="connsiteY107" fmla="*/ 320304 h 812606"/>
                <a:gd name="connsiteX108" fmla="*/ 1832205 w 12329382"/>
                <a:gd name="connsiteY108" fmla="*/ 411091 h 812606"/>
                <a:gd name="connsiteX109" fmla="*/ 1722223 w 12329382"/>
                <a:gd name="connsiteY109" fmla="*/ 515954 h 812606"/>
                <a:gd name="connsiteX110" fmla="*/ 1628221 w 12329382"/>
                <a:gd name="connsiteY110" fmla="*/ 583210 h 812606"/>
                <a:gd name="connsiteX111" fmla="*/ 1354648 w 12329382"/>
                <a:gd name="connsiteY111" fmla="*/ 660615 h 812606"/>
                <a:gd name="connsiteX112" fmla="*/ 984221 w 12329382"/>
                <a:gd name="connsiteY112" fmla="*/ 512019 h 812606"/>
                <a:gd name="connsiteX113" fmla="*/ 931701 w 12329382"/>
                <a:gd name="connsiteY113" fmla="*/ 473303 h 812606"/>
                <a:gd name="connsiteX114" fmla="*/ 922165 w 12329382"/>
                <a:gd name="connsiteY114" fmla="*/ 455639 h 812606"/>
                <a:gd name="connsiteX115" fmla="*/ 482336 w 12329382"/>
                <a:gd name="connsiteY115" fmla="*/ 168313 h 812606"/>
                <a:gd name="connsiteX116" fmla="*/ 59274 w 12329382"/>
                <a:gd name="connsiteY116" fmla="*/ 428746 h 812606"/>
                <a:gd name="connsiteX117" fmla="*/ 59022 w 12329382"/>
                <a:gd name="connsiteY117" fmla="*/ 429155 h 812606"/>
                <a:gd name="connsiteX118" fmla="*/ 30744 w 12329382"/>
                <a:gd name="connsiteY118" fmla="*/ 480219 h 812606"/>
                <a:gd name="connsiteX119" fmla="*/ -1 w 12329382"/>
                <a:gd name="connsiteY119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800054 w 12329384"/>
                <a:gd name="connsiteY9" fmla="*/ 356534 h 812606"/>
                <a:gd name="connsiteX10" fmla="*/ 1953257 w 12329384"/>
                <a:gd name="connsiteY10" fmla="*/ 229401 h 812606"/>
                <a:gd name="connsiteX11" fmla="*/ 2226830 w 12329384"/>
                <a:gd name="connsiteY11" fmla="*/ 151996 h 812606"/>
                <a:gd name="connsiteX12" fmla="*/ 2597257 w 12329384"/>
                <a:gd name="connsiteY12" fmla="*/ 300592 h 812606"/>
                <a:gd name="connsiteX13" fmla="*/ 2645463 w 12329384"/>
                <a:gd name="connsiteY13" fmla="*/ 347931 h 812606"/>
                <a:gd name="connsiteX14" fmla="*/ 2659313 w 12329384"/>
                <a:gd name="connsiteY14" fmla="*/ 356972 h 812606"/>
                <a:gd name="connsiteX15" fmla="*/ 3099142 w 12329384"/>
                <a:gd name="connsiteY15" fmla="*/ 644298 h 812606"/>
                <a:gd name="connsiteX16" fmla="*/ 3522204 w 12329384"/>
                <a:gd name="connsiteY16" fmla="*/ 383865 h 812606"/>
                <a:gd name="connsiteX17" fmla="*/ 3573787 w 12329384"/>
                <a:gd name="connsiteY17" fmla="*/ 296505 h 812606"/>
                <a:gd name="connsiteX18" fmla="*/ 3579897 w 12329384"/>
                <a:gd name="connsiteY18" fmla="*/ 286993 h 812606"/>
                <a:gd name="connsiteX19" fmla="*/ 4071649 w 12329384"/>
                <a:gd name="connsiteY19" fmla="*/ 3 h 812606"/>
                <a:gd name="connsiteX20" fmla="*/ 4442076 w 12329384"/>
                <a:gd name="connsiteY20" fmla="*/ 148599 h 812606"/>
                <a:gd name="connsiteX21" fmla="*/ 4504132 w 12329384"/>
                <a:gd name="connsiteY21" fmla="*/ 204979 h 812606"/>
                <a:gd name="connsiteX22" fmla="*/ 4943961 w 12329384"/>
                <a:gd name="connsiteY22" fmla="*/ 492304 h 812606"/>
                <a:gd name="connsiteX23" fmla="*/ 5209571 w 12329384"/>
                <a:gd name="connsiteY23" fmla="*/ 401517 h 812606"/>
                <a:gd name="connsiteX24" fmla="*/ 5254775 w 12329384"/>
                <a:gd name="connsiteY24" fmla="*/ 363608 h 812606"/>
                <a:gd name="connsiteX25" fmla="*/ 5372276 w 12329384"/>
                <a:gd name="connsiteY25" fmla="*/ 258677 h 812606"/>
                <a:gd name="connsiteX26" fmla="*/ 5413555 w 12329384"/>
                <a:gd name="connsiteY26" fmla="*/ 229399 h 812606"/>
                <a:gd name="connsiteX27" fmla="*/ 5687128 w 12329384"/>
                <a:gd name="connsiteY27" fmla="*/ 151994 h 812606"/>
                <a:gd name="connsiteX28" fmla="*/ 6057555 w 12329384"/>
                <a:gd name="connsiteY28" fmla="*/ 300590 h 812606"/>
                <a:gd name="connsiteX29" fmla="*/ 6119611 w 12329384"/>
                <a:gd name="connsiteY29" fmla="*/ 356970 h 812606"/>
                <a:gd name="connsiteX30" fmla="*/ 6559439 w 12329384"/>
                <a:gd name="connsiteY30" fmla="*/ 644296 h 812606"/>
                <a:gd name="connsiteX31" fmla="*/ 6982502 w 12329384"/>
                <a:gd name="connsiteY31" fmla="*/ 383863 h 812606"/>
                <a:gd name="connsiteX32" fmla="*/ 6982753 w 12329384"/>
                <a:gd name="connsiteY32" fmla="*/ 383454 h 812606"/>
                <a:gd name="connsiteX33" fmla="*/ 6984246 w 12329384"/>
                <a:gd name="connsiteY33" fmla="*/ 380360 h 812606"/>
                <a:gd name="connsiteX34" fmla="*/ 7040195 w 12329384"/>
                <a:gd name="connsiteY34" fmla="*/ 286991 h 812606"/>
                <a:gd name="connsiteX35" fmla="*/ 7531947 w 12329384"/>
                <a:gd name="connsiteY35" fmla="*/ 1 h 812606"/>
                <a:gd name="connsiteX36" fmla="*/ 7902374 w 12329384"/>
                <a:gd name="connsiteY36" fmla="*/ 148597 h 812606"/>
                <a:gd name="connsiteX37" fmla="*/ 7950580 w 12329384"/>
                <a:gd name="connsiteY37" fmla="*/ 195936 h 812606"/>
                <a:gd name="connsiteX38" fmla="*/ 7964430 w 12329384"/>
                <a:gd name="connsiteY38" fmla="*/ 204977 h 812606"/>
                <a:gd name="connsiteX39" fmla="*/ 8404258 w 12329384"/>
                <a:gd name="connsiteY39" fmla="*/ 492302 h 812606"/>
                <a:gd name="connsiteX40" fmla="*/ 8669869 w 12329384"/>
                <a:gd name="connsiteY40" fmla="*/ 401515 h 812606"/>
                <a:gd name="connsiteX41" fmla="*/ 8832573 w 12329384"/>
                <a:gd name="connsiteY41" fmla="*/ 258676 h 812606"/>
                <a:gd name="connsiteX42" fmla="*/ 8873853 w 12329384"/>
                <a:gd name="connsiteY42" fmla="*/ 229399 h 812606"/>
                <a:gd name="connsiteX43" fmla="*/ 9147426 w 12329384"/>
                <a:gd name="connsiteY43" fmla="*/ 151993 h 812606"/>
                <a:gd name="connsiteX44" fmla="*/ 9517853 w 12329384"/>
                <a:gd name="connsiteY44" fmla="*/ 300589 h 812606"/>
                <a:gd name="connsiteX45" fmla="*/ 9566059 w 12329384"/>
                <a:gd name="connsiteY45" fmla="*/ 347928 h 812606"/>
                <a:gd name="connsiteX46" fmla="*/ 9579908 w 12329384"/>
                <a:gd name="connsiteY46" fmla="*/ 356969 h 812606"/>
                <a:gd name="connsiteX47" fmla="*/ 10019738 w 12329384"/>
                <a:gd name="connsiteY47" fmla="*/ 644295 h 812606"/>
                <a:gd name="connsiteX48" fmla="*/ 10442800 w 12329384"/>
                <a:gd name="connsiteY48" fmla="*/ 383862 h 812606"/>
                <a:gd name="connsiteX49" fmla="*/ 10443052 w 12329384"/>
                <a:gd name="connsiteY49" fmla="*/ 383453 h 812606"/>
                <a:gd name="connsiteX50" fmla="*/ 10444544 w 12329384"/>
                <a:gd name="connsiteY50" fmla="*/ 380359 h 812606"/>
                <a:gd name="connsiteX51" fmla="*/ 10502074 w 12329384"/>
                <a:gd name="connsiteY51" fmla="*/ 271318 h 812606"/>
                <a:gd name="connsiteX52" fmla="*/ 10500493 w 12329384"/>
                <a:gd name="connsiteY52" fmla="*/ 286990 h 812606"/>
                <a:gd name="connsiteX53" fmla="*/ 10992245 w 12329384"/>
                <a:gd name="connsiteY53" fmla="*/ 0 h 812606"/>
                <a:gd name="connsiteX54" fmla="*/ 11362672 w 12329384"/>
                <a:gd name="connsiteY54" fmla="*/ 148596 h 812606"/>
                <a:gd name="connsiteX55" fmla="*/ 11410878 w 12329384"/>
                <a:gd name="connsiteY55" fmla="*/ 195935 h 812606"/>
                <a:gd name="connsiteX56" fmla="*/ 11424728 w 12329384"/>
                <a:gd name="connsiteY56" fmla="*/ 204976 h 812606"/>
                <a:gd name="connsiteX57" fmla="*/ 11864557 w 12329384"/>
                <a:gd name="connsiteY57" fmla="*/ 492302 h 812606"/>
                <a:gd name="connsiteX58" fmla="*/ 12329384 w 12329384"/>
                <a:gd name="connsiteY58" fmla="*/ 159808 h 812606"/>
                <a:gd name="connsiteX59" fmla="*/ 12329210 w 12329384"/>
                <a:gd name="connsiteY59" fmla="*/ 177225 h 812606"/>
                <a:gd name="connsiteX60" fmla="*/ 11735544 w 12329384"/>
                <a:gd name="connsiteY60" fmla="*/ 660610 h 812606"/>
                <a:gd name="connsiteX61" fmla="*/ 11365117 w 12329384"/>
                <a:gd name="connsiteY61" fmla="*/ 512014 h 812606"/>
                <a:gd name="connsiteX62" fmla="*/ 11316911 w 12329384"/>
                <a:gd name="connsiteY62" fmla="*/ 464675 h 812606"/>
                <a:gd name="connsiteX63" fmla="*/ 11303061 w 12329384"/>
                <a:gd name="connsiteY63" fmla="*/ 455634 h 812606"/>
                <a:gd name="connsiteX64" fmla="*/ 10863232 w 12329384"/>
                <a:gd name="connsiteY64" fmla="*/ 168308 h 812606"/>
                <a:gd name="connsiteX65" fmla="*/ 10440170 w 12329384"/>
                <a:gd name="connsiteY65" fmla="*/ 428741 h 812606"/>
                <a:gd name="connsiteX66" fmla="*/ 10439918 w 12329384"/>
                <a:gd name="connsiteY66" fmla="*/ 429150 h 812606"/>
                <a:gd name="connsiteX67" fmla="*/ 10438426 w 12329384"/>
                <a:gd name="connsiteY67" fmla="*/ 432244 h 812606"/>
                <a:gd name="connsiteX68" fmla="*/ 10388586 w 12329384"/>
                <a:gd name="connsiteY68" fmla="*/ 516101 h 812606"/>
                <a:gd name="connsiteX69" fmla="*/ 10382477 w 12329384"/>
                <a:gd name="connsiteY69" fmla="*/ 525613 h 812606"/>
                <a:gd name="connsiteX70" fmla="*/ 9890724 w 12329384"/>
                <a:gd name="connsiteY70" fmla="*/ 812603 h 812606"/>
                <a:gd name="connsiteX71" fmla="*/ 9520297 w 12329384"/>
                <a:gd name="connsiteY71" fmla="*/ 664007 h 812606"/>
                <a:gd name="connsiteX72" fmla="*/ 9472091 w 12329384"/>
                <a:gd name="connsiteY72" fmla="*/ 616668 h 812606"/>
                <a:gd name="connsiteX73" fmla="*/ 9458242 w 12329384"/>
                <a:gd name="connsiteY73" fmla="*/ 607627 h 812606"/>
                <a:gd name="connsiteX74" fmla="*/ 9018413 w 12329384"/>
                <a:gd name="connsiteY74" fmla="*/ 320302 h 812606"/>
                <a:gd name="connsiteX75" fmla="*/ 8752802 w 12329384"/>
                <a:gd name="connsiteY75" fmla="*/ 411089 h 812606"/>
                <a:gd name="connsiteX76" fmla="*/ 8707595 w 12329384"/>
                <a:gd name="connsiteY76" fmla="*/ 449000 h 812606"/>
                <a:gd name="connsiteX77" fmla="*/ 8590098 w 12329384"/>
                <a:gd name="connsiteY77" fmla="*/ 553928 h 812606"/>
                <a:gd name="connsiteX78" fmla="*/ 8548818 w 12329384"/>
                <a:gd name="connsiteY78" fmla="*/ 583206 h 812606"/>
                <a:gd name="connsiteX79" fmla="*/ 8275246 w 12329384"/>
                <a:gd name="connsiteY79" fmla="*/ 660611 h 812606"/>
                <a:gd name="connsiteX80" fmla="*/ 7904819 w 12329384"/>
                <a:gd name="connsiteY80" fmla="*/ 512015 h 812606"/>
                <a:gd name="connsiteX81" fmla="*/ 7856612 w 12329384"/>
                <a:gd name="connsiteY81" fmla="*/ 464676 h 812606"/>
                <a:gd name="connsiteX82" fmla="*/ 7842763 w 12329384"/>
                <a:gd name="connsiteY82" fmla="*/ 455635 h 812606"/>
                <a:gd name="connsiteX83" fmla="*/ 7402933 w 12329384"/>
                <a:gd name="connsiteY83" fmla="*/ 168309 h 812606"/>
                <a:gd name="connsiteX84" fmla="*/ 6979871 w 12329384"/>
                <a:gd name="connsiteY84" fmla="*/ 428742 h 812606"/>
                <a:gd name="connsiteX85" fmla="*/ 6979620 w 12329384"/>
                <a:gd name="connsiteY85" fmla="*/ 429151 h 812606"/>
                <a:gd name="connsiteX86" fmla="*/ 6922178 w 12329384"/>
                <a:gd name="connsiteY86" fmla="*/ 525614 h 812606"/>
                <a:gd name="connsiteX87" fmla="*/ 6430427 w 12329384"/>
                <a:gd name="connsiteY87" fmla="*/ 812604 h 812606"/>
                <a:gd name="connsiteX88" fmla="*/ 6059999 w 12329384"/>
                <a:gd name="connsiteY88" fmla="*/ 664008 h 812606"/>
                <a:gd name="connsiteX89" fmla="*/ 6011793 w 12329384"/>
                <a:gd name="connsiteY89" fmla="*/ 616669 h 812606"/>
                <a:gd name="connsiteX90" fmla="*/ 5997944 w 12329384"/>
                <a:gd name="connsiteY90" fmla="*/ 607628 h 812606"/>
                <a:gd name="connsiteX91" fmla="*/ 5558114 w 12329384"/>
                <a:gd name="connsiteY91" fmla="*/ 320302 h 812606"/>
                <a:gd name="connsiteX92" fmla="*/ 5292505 w 12329384"/>
                <a:gd name="connsiteY92" fmla="*/ 411089 h 812606"/>
                <a:gd name="connsiteX93" fmla="*/ 5207594 w 12329384"/>
                <a:gd name="connsiteY93" fmla="*/ 488913 h 812606"/>
                <a:gd name="connsiteX94" fmla="*/ 5088520 w 12329384"/>
                <a:gd name="connsiteY94" fmla="*/ 583208 h 812606"/>
                <a:gd name="connsiteX95" fmla="*/ 4814948 w 12329384"/>
                <a:gd name="connsiteY95" fmla="*/ 660613 h 812606"/>
                <a:gd name="connsiteX96" fmla="*/ 4444521 w 12329384"/>
                <a:gd name="connsiteY96" fmla="*/ 512017 h 812606"/>
                <a:gd name="connsiteX97" fmla="*/ 4396314 w 12329384"/>
                <a:gd name="connsiteY97" fmla="*/ 464678 h 812606"/>
                <a:gd name="connsiteX98" fmla="*/ 4382465 w 12329384"/>
                <a:gd name="connsiteY98" fmla="*/ 455637 h 812606"/>
                <a:gd name="connsiteX99" fmla="*/ 3942636 w 12329384"/>
                <a:gd name="connsiteY99" fmla="*/ 168311 h 812606"/>
                <a:gd name="connsiteX100" fmla="*/ 3519574 w 12329384"/>
                <a:gd name="connsiteY100" fmla="*/ 428744 h 812606"/>
                <a:gd name="connsiteX101" fmla="*/ 3461880 w 12329384"/>
                <a:gd name="connsiteY101" fmla="*/ 525616 h 812606"/>
                <a:gd name="connsiteX102" fmla="*/ 2970129 w 12329384"/>
                <a:gd name="connsiteY102" fmla="*/ 812606 h 812606"/>
                <a:gd name="connsiteX103" fmla="*/ 2599702 w 12329384"/>
                <a:gd name="connsiteY103" fmla="*/ 664010 h 812606"/>
                <a:gd name="connsiteX104" fmla="*/ 2551495 w 12329384"/>
                <a:gd name="connsiteY104" fmla="*/ 616671 h 812606"/>
                <a:gd name="connsiteX105" fmla="*/ 2537646 w 12329384"/>
                <a:gd name="connsiteY105" fmla="*/ 607630 h 812606"/>
                <a:gd name="connsiteX106" fmla="*/ 2097817 w 12329384"/>
                <a:gd name="connsiteY106" fmla="*/ 320304 h 812606"/>
                <a:gd name="connsiteX107" fmla="*/ 1832207 w 12329384"/>
                <a:gd name="connsiteY107" fmla="*/ 411091 h 812606"/>
                <a:gd name="connsiteX108" fmla="*/ 1722225 w 12329384"/>
                <a:gd name="connsiteY108" fmla="*/ 515954 h 812606"/>
                <a:gd name="connsiteX109" fmla="*/ 1628223 w 12329384"/>
                <a:gd name="connsiteY109" fmla="*/ 583210 h 812606"/>
                <a:gd name="connsiteX110" fmla="*/ 1354650 w 12329384"/>
                <a:gd name="connsiteY110" fmla="*/ 660615 h 812606"/>
                <a:gd name="connsiteX111" fmla="*/ 984223 w 12329384"/>
                <a:gd name="connsiteY111" fmla="*/ 512019 h 812606"/>
                <a:gd name="connsiteX112" fmla="*/ 931703 w 12329384"/>
                <a:gd name="connsiteY112" fmla="*/ 473303 h 812606"/>
                <a:gd name="connsiteX113" fmla="*/ 922167 w 12329384"/>
                <a:gd name="connsiteY113" fmla="*/ 455639 h 812606"/>
                <a:gd name="connsiteX114" fmla="*/ 482338 w 12329384"/>
                <a:gd name="connsiteY114" fmla="*/ 168313 h 812606"/>
                <a:gd name="connsiteX115" fmla="*/ 59276 w 12329384"/>
                <a:gd name="connsiteY115" fmla="*/ 428746 h 812606"/>
                <a:gd name="connsiteX116" fmla="*/ 59024 w 12329384"/>
                <a:gd name="connsiteY116" fmla="*/ 429155 h 812606"/>
                <a:gd name="connsiteX117" fmla="*/ 30746 w 12329384"/>
                <a:gd name="connsiteY117" fmla="*/ 480219 h 812606"/>
                <a:gd name="connsiteX118" fmla="*/ 1 w 12329384"/>
                <a:gd name="connsiteY118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43832 w 12329382"/>
                <a:gd name="connsiteY5" fmla="*/ 204981 h 812606"/>
                <a:gd name="connsiteX6" fmla="*/ 1483661 w 12329382"/>
                <a:gd name="connsiteY6" fmla="*/ 492306 h 812606"/>
                <a:gd name="connsiteX7" fmla="*/ 1749271 w 12329382"/>
                <a:gd name="connsiteY7" fmla="*/ 401519 h 812606"/>
                <a:gd name="connsiteX8" fmla="*/ 1800052 w 12329382"/>
                <a:gd name="connsiteY8" fmla="*/ 356534 h 812606"/>
                <a:gd name="connsiteX9" fmla="*/ 1953255 w 12329382"/>
                <a:gd name="connsiteY9" fmla="*/ 229401 h 812606"/>
                <a:gd name="connsiteX10" fmla="*/ 2226828 w 12329382"/>
                <a:gd name="connsiteY10" fmla="*/ 151996 h 812606"/>
                <a:gd name="connsiteX11" fmla="*/ 2597255 w 12329382"/>
                <a:gd name="connsiteY11" fmla="*/ 300592 h 812606"/>
                <a:gd name="connsiteX12" fmla="*/ 2645461 w 12329382"/>
                <a:gd name="connsiteY12" fmla="*/ 347931 h 812606"/>
                <a:gd name="connsiteX13" fmla="*/ 2659311 w 12329382"/>
                <a:gd name="connsiteY13" fmla="*/ 356972 h 812606"/>
                <a:gd name="connsiteX14" fmla="*/ 3099140 w 12329382"/>
                <a:gd name="connsiteY14" fmla="*/ 644298 h 812606"/>
                <a:gd name="connsiteX15" fmla="*/ 3522202 w 12329382"/>
                <a:gd name="connsiteY15" fmla="*/ 383865 h 812606"/>
                <a:gd name="connsiteX16" fmla="*/ 3573785 w 12329382"/>
                <a:gd name="connsiteY16" fmla="*/ 296505 h 812606"/>
                <a:gd name="connsiteX17" fmla="*/ 3579895 w 12329382"/>
                <a:gd name="connsiteY17" fmla="*/ 286993 h 812606"/>
                <a:gd name="connsiteX18" fmla="*/ 4071647 w 12329382"/>
                <a:gd name="connsiteY18" fmla="*/ 3 h 812606"/>
                <a:gd name="connsiteX19" fmla="*/ 4442074 w 12329382"/>
                <a:gd name="connsiteY19" fmla="*/ 148599 h 812606"/>
                <a:gd name="connsiteX20" fmla="*/ 4504130 w 12329382"/>
                <a:gd name="connsiteY20" fmla="*/ 204979 h 812606"/>
                <a:gd name="connsiteX21" fmla="*/ 4943959 w 12329382"/>
                <a:gd name="connsiteY21" fmla="*/ 492304 h 812606"/>
                <a:gd name="connsiteX22" fmla="*/ 5209569 w 12329382"/>
                <a:gd name="connsiteY22" fmla="*/ 401517 h 812606"/>
                <a:gd name="connsiteX23" fmla="*/ 5254773 w 12329382"/>
                <a:gd name="connsiteY23" fmla="*/ 363608 h 812606"/>
                <a:gd name="connsiteX24" fmla="*/ 5372274 w 12329382"/>
                <a:gd name="connsiteY24" fmla="*/ 258677 h 812606"/>
                <a:gd name="connsiteX25" fmla="*/ 5413553 w 12329382"/>
                <a:gd name="connsiteY25" fmla="*/ 229399 h 812606"/>
                <a:gd name="connsiteX26" fmla="*/ 5687126 w 12329382"/>
                <a:gd name="connsiteY26" fmla="*/ 151994 h 812606"/>
                <a:gd name="connsiteX27" fmla="*/ 6057553 w 12329382"/>
                <a:gd name="connsiteY27" fmla="*/ 300590 h 812606"/>
                <a:gd name="connsiteX28" fmla="*/ 6119609 w 12329382"/>
                <a:gd name="connsiteY28" fmla="*/ 356970 h 812606"/>
                <a:gd name="connsiteX29" fmla="*/ 6559437 w 12329382"/>
                <a:gd name="connsiteY29" fmla="*/ 644296 h 812606"/>
                <a:gd name="connsiteX30" fmla="*/ 6982500 w 12329382"/>
                <a:gd name="connsiteY30" fmla="*/ 383863 h 812606"/>
                <a:gd name="connsiteX31" fmla="*/ 6982751 w 12329382"/>
                <a:gd name="connsiteY31" fmla="*/ 383454 h 812606"/>
                <a:gd name="connsiteX32" fmla="*/ 6984244 w 12329382"/>
                <a:gd name="connsiteY32" fmla="*/ 380360 h 812606"/>
                <a:gd name="connsiteX33" fmla="*/ 7040193 w 12329382"/>
                <a:gd name="connsiteY33" fmla="*/ 286991 h 812606"/>
                <a:gd name="connsiteX34" fmla="*/ 7531945 w 12329382"/>
                <a:gd name="connsiteY34" fmla="*/ 1 h 812606"/>
                <a:gd name="connsiteX35" fmla="*/ 7902372 w 12329382"/>
                <a:gd name="connsiteY35" fmla="*/ 148597 h 812606"/>
                <a:gd name="connsiteX36" fmla="*/ 7950578 w 12329382"/>
                <a:gd name="connsiteY36" fmla="*/ 195936 h 812606"/>
                <a:gd name="connsiteX37" fmla="*/ 7964428 w 12329382"/>
                <a:gd name="connsiteY37" fmla="*/ 204977 h 812606"/>
                <a:gd name="connsiteX38" fmla="*/ 8404256 w 12329382"/>
                <a:gd name="connsiteY38" fmla="*/ 492302 h 812606"/>
                <a:gd name="connsiteX39" fmla="*/ 8669867 w 12329382"/>
                <a:gd name="connsiteY39" fmla="*/ 401515 h 812606"/>
                <a:gd name="connsiteX40" fmla="*/ 8832571 w 12329382"/>
                <a:gd name="connsiteY40" fmla="*/ 258676 h 812606"/>
                <a:gd name="connsiteX41" fmla="*/ 8873851 w 12329382"/>
                <a:gd name="connsiteY41" fmla="*/ 229399 h 812606"/>
                <a:gd name="connsiteX42" fmla="*/ 9147424 w 12329382"/>
                <a:gd name="connsiteY42" fmla="*/ 151993 h 812606"/>
                <a:gd name="connsiteX43" fmla="*/ 9517851 w 12329382"/>
                <a:gd name="connsiteY43" fmla="*/ 300589 h 812606"/>
                <a:gd name="connsiteX44" fmla="*/ 9566057 w 12329382"/>
                <a:gd name="connsiteY44" fmla="*/ 347928 h 812606"/>
                <a:gd name="connsiteX45" fmla="*/ 9579906 w 12329382"/>
                <a:gd name="connsiteY45" fmla="*/ 356969 h 812606"/>
                <a:gd name="connsiteX46" fmla="*/ 10019736 w 12329382"/>
                <a:gd name="connsiteY46" fmla="*/ 644295 h 812606"/>
                <a:gd name="connsiteX47" fmla="*/ 10442798 w 12329382"/>
                <a:gd name="connsiteY47" fmla="*/ 383862 h 812606"/>
                <a:gd name="connsiteX48" fmla="*/ 10443050 w 12329382"/>
                <a:gd name="connsiteY48" fmla="*/ 383453 h 812606"/>
                <a:gd name="connsiteX49" fmla="*/ 10444542 w 12329382"/>
                <a:gd name="connsiteY49" fmla="*/ 380359 h 812606"/>
                <a:gd name="connsiteX50" fmla="*/ 10502072 w 12329382"/>
                <a:gd name="connsiteY50" fmla="*/ 271318 h 812606"/>
                <a:gd name="connsiteX51" fmla="*/ 10500491 w 12329382"/>
                <a:gd name="connsiteY51" fmla="*/ 286990 h 812606"/>
                <a:gd name="connsiteX52" fmla="*/ 10992243 w 12329382"/>
                <a:gd name="connsiteY52" fmla="*/ 0 h 812606"/>
                <a:gd name="connsiteX53" fmla="*/ 11362670 w 12329382"/>
                <a:gd name="connsiteY53" fmla="*/ 148596 h 812606"/>
                <a:gd name="connsiteX54" fmla="*/ 11410876 w 12329382"/>
                <a:gd name="connsiteY54" fmla="*/ 195935 h 812606"/>
                <a:gd name="connsiteX55" fmla="*/ 11424726 w 12329382"/>
                <a:gd name="connsiteY55" fmla="*/ 204976 h 812606"/>
                <a:gd name="connsiteX56" fmla="*/ 11864555 w 12329382"/>
                <a:gd name="connsiteY56" fmla="*/ 492302 h 812606"/>
                <a:gd name="connsiteX57" fmla="*/ 12329382 w 12329382"/>
                <a:gd name="connsiteY57" fmla="*/ 159808 h 812606"/>
                <a:gd name="connsiteX58" fmla="*/ 12329208 w 12329382"/>
                <a:gd name="connsiteY58" fmla="*/ 177225 h 812606"/>
                <a:gd name="connsiteX59" fmla="*/ 11735542 w 12329382"/>
                <a:gd name="connsiteY59" fmla="*/ 660610 h 812606"/>
                <a:gd name="connsiteX60" fmla="*/ 11365115 w 12329382"/>
                <a:gd name="connsiteY60" fmla="*/ 512014 h 812606"/>
                <a:gd name="connsiteX61" fmla="*/ 11316909 w 12329382"/>
                <a:gd name="connsiteY61" fmla="*/ 464675 h 812606"/>
                <a:gd name="connsiteX62" fmla="*/ 11303059 w 12329382"/>
                <a:gd name="connsiteY62" fmla="*/ 455634 h 812606"/>
                <a:gd name="connsiteX63" fmla="*/ 10863230 w 12329382"/>
                <a:gd name="connsiteY63" fmla="*/ 168308 h 812606"/>
                <a:gd name="connsiteX64" fmla="*/ 10440168 w 12329382"/>
                <a:gd name="connsiteY64" fmla="*/ 428741 h 812606"/>
                <a:gd name="connsiteX65" fmla="*/ 10439916 w 12329382"/>
                <a:gd name="connsiteY65" fmla="*/ 429150 h 812606"/>
                <a:gd name="connsiteX66" fmla="*/ 10438424 w 12329382"/>
                <a:gd name="connsiteY66" fmla="*/ 432244 h 812606"/>
                <a:gd name="connsiteX67" fmla="*/ 10388584 w 12329382"/>
                <a:gd name="connsiteY67" fmla="*/ 516101 h 812606"/>
                <a:gd name="connsiteX68" fmla="*/ 10382475 w 12329382"/>
                <a:gd name="connsiteY68" fmla="*/ 525613 h 812606"/>
                <a:gd name="connsiteX69" fmla="*/ 9890722 w 12329382"/>
                <a:gd name="connsiteY69" fmla="*/ 812603 h 812606"/>
                <a:gd name="connsiteX70" fmla="*/ 9520295 w 12329382"/>
                <a:gd name="connsiteY70" fmla="*/ 664007 h 812606"/>
                <a:gd name="connsiteX71" fmla="*/ 9472089 w 12329382"/>
                <a:gd name="connsiteY71" fmla="*/ 616668 h 812606"/>
                <a:gd name="connsiteX72" fmla="*/ 9458240 w 12329382"/>
                <a:gd name="connsiteY72" fmla="*/ 607627 h 812606"/>
                <a:gd name="connsiteX73" fmla="*/ 9018411 w 12329382"/>
                <a:gd name="connsiteY73" fmla="*/ 320302 h 812606"/>
                <a:gd name="connsiteX74" fmla="*/ 8752800 w 12329382"/>
                <a:gd name="connsiteY74" fmla="*/ 411089 h 812606"/>
                <a:gd name="connsiteX75" fmla="*/ 8707593 w 12329382"/>
                <a:gd name="connsiteY75" fmla="*/ 449000 h 812606"/>
                <a:gd name="connsiteX76" fmla="*/ 8590096 w 12329382"/>
                <a:gd name="connsiteY76" fmla="*/ 553928 h 812606"/>
                <a:gd name="connsiteX77" fmla="*/ 8548816 w 12329382"/>
                <a:gd name="connsiteY77" fmla="*/ 583206 h 812606"/>
                <a:gd name="connsiteX78" fmla="*/ 8275244 w 12329382"/>
                <a:gd name="connsiteY78" fmla="*/ 660611 h 812606"/>
                <a:gd name="connsiteX79" fmla="*/ 7904817 w 12329382"/>
                <a:gd name="connsiteY79" fmla="*/ 512015 h 812606"/>
                <a:gd name="connsiteX80" fmla="*/ 7856610 w 12329382"/>
                <a:gd name="connsiteY80" fmla="*/ 464676 h 812606"/>
                <a:gd name="connsiteX81" fmla="*/ 7842761 w 12329382"/>
                <a:gd name="connsiteY81" fmla="*/ 455635 h 812606"/>
                <a:gd name="connsiteX82" fmla="*/ 7402931 w 12329382"/>
                <a:gd name="connsiteY82" fmla="*/ 168309 h 812606"/>
                <a:gd name="connsiteX83" fmla="*/ 6979869 w 12329382"/>
                <a:gd name="connsiteY83" fmla="*/ 428742 h 812606"/>
                <a:gd name="connsiteX84" fmla="*/ 6979618 w 12329382"/>
                <a:gd name="connsiteY84" fmla="*/ 429151 h 812606"/>
                <a:gd name="connsiteX85" fmla="*/ 6922176 w 12329382"/>
                <a:gd name="connsiteY85" fmla="*/ 525614 h 812606"/>
                <a:gd name="connsiteX86" fmla="*/ 6430425 w 12329382"/>
                <a:gd name="connsiteY86" fmla="*/ 812604 h 812606"/>
                <a:gd name="connsiteX87" fmla="*/ 6059997 w 12329382"/>
                <a:gd name="connsiteY87" fmla="*/ 664008 h 812606"/>
                <a:gd name="connsiteX88" fmla="*/ 6011791 w 12329382"/>
                <a:gd name="connsiteY88" fmla="*/ 616669 h 812606"/>
                <a:gd name="connsiteX89" fmla="*/ 5997942 w 12329382"/>
                <a:gd name="connsiteY89" fmla="*/ 607628 h 812606"/>
                <a:gd name="connsiteX90" fmla="*/ 5558112 w 12329382"/>
                <a:gd name="connsiteY90" fmla="*/ 320302 h 812606"/>
                <a:gd name="connsiteX91" fmla="*/ 5292503 w 12329382"/>
                <a:gd name="connsiteY91" fmla="*/ 411089 h 812606"/>
                <a:gd name="connsiteX92" fmla="*/ 5207592 w 12329382"/>
                <a:gd name="connsiteY92" fmla="*/ 488913 h 812606"/>
                <a:gd name="connsiteX93" fmla="*/ 5088518 w 12329382"/>
                <a:gd name="connsiteY93" fmla="*/ 583208 h 812606"/>
                <a:gd name="connsiteX94" fmla="*/ 4814946 w 12329382"/>
                <a:gd name="connsiteY94" fmla="*/ 660613 h 812606"/>
                <a:gd name="connsiteX95" fmla="*/ 4444519 w 12329382"/>
                <a:gd name="connsiteY95" fmla="*/ 512017 h 812606"/>
                <a:gd name="connsiteX96" fmla="*/ 4396312 w 12329382"/>
                <a:gd name="connsiteY96" fmla="*/ 464678 h 812606"/>
                <a:gd name="connsiteX97" fmla="*/ 4382463 w 12329382"/>
                <a:gd name="connsiteY97" fmla="*/ 455637 h 812606"/>
                <a:gd name="connsiteX98" fmla="*/ 3942634 w 12329382"/>
                <a:gd name="connsiteY98" fmla="*/ 168311 h 812606"/>
                <a:gd name="connsiteX99" fmla="*/ 3519572 w 12329382"/>
                <a:gd name="connsiteY99" fmla="*/ 428744 h 812606"/>
                <a:gd name="connsiteX100" fmla="*/ 3461878 w 12329382"/>
                <a:gd name="connsiteY100" fmla="*/ 525616 h 812606"/>
                <a:gd name="connsiteX101" fmla="*/ 2970127 w 12329382"/>
                <a:gd name="connsiteY101" fmla="*/ 812606 h 812606"/>
                <a:gd name="connsiteX102" fmla="*/ 2599700 w 12329382"/>
                <a:gd name="connsiteY102" fmla="*/ 664010 h 812606"/>
                <a:gd name="connsiteX103" fmla="*/ 2551493 w 12329382"/>
                <a:gd name="connsiteY103" fmla="*/ 616671 h 812606"/>
                <a:gd name="connsiteX104" fmla="*/ 2537644 w 12329382"/>
                <a:gd name="connsiteY104" fmla="*/ 607630 h 812606"/>
                <a:gd name="connsiteX105" fmla="*/ 2097815 w 12329382"/>
                <a:gd name="connsiteY105" fmla="*/ 320304 h 812606"/>
                <a:gd name="connsiteX106" fmla="*/ 1832205 w 12329382"/>
                <a:gd name="connsiteY106" fmla="*/ 411091 h 812606"/>
                <a:gd name="connsiteX107" fmla="*/ 1722223 w 12329382"/>
                <a:gd name="connsiteY107" fmla="*/ 515954 h 812606"/>
                <a:gd name="connsiteX108" fmla="*/ 1628221 w 12329382"/>
                <a:gd name="connsiteY108" fmla="*/ 583210 h 812606"/>
                <a:gd name="connsiteX109" fmla="*/ 1354648 w 12329382"/>
                <a:gd name="connsiteY109" fmla="*/ 660615 h 812606"/>
                <a:gd name="connsiteX110" fmla="*/ 984221 w 12329382"/>
                <a:gd name="connsiteY110" fmla="*/ 512019 h 812606"/>
                <a:gd name="connsiteX111" fmla="*/ 931701 w 12329382"/>
                <a:gd name="connsiteY111" fmla="*/ 473303 h 812606"/>
                <a:gd name="connsiteX112" fmla="*/ 922165 w 12329382"/>
                <a:gd name="connsiteY112" fmla="*/ 455639 h 812606"/>
                <a:gd name="connsiteX113" fmla="*/ 482336 w 12329382"/>
                <a:gd name="connsiteY113" fmla="*/ 168313 h 812606"/>
                <a:gd name="connsiteX114" fmla="*/ 59274 w 12329382"/>
                <a:gd name="connsiteY114" fmla="*/ 428746 h 812606"/>
                <a:gd name="connsiteX115" fmla="*/ 59022 w 12329382"/>
                <a:gd name="connsiteY115" fmla="*/ 429155 h 812606"/>
                <a:gd name="connsiteX116" fmla="*/ 30744 w 12329382"/>
                <a:gd name="connsiteY116" fmla="*/ 480219 h 812606"/>
                <a:gd name="connsiteX117" fmla="*/ -1 w 12329382"/>
                <a:gd name="connsiteY117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43834 w 12329384"/>
                <a:gd name="connsiteY5" fmla="*/ 204981 h 812606"/>
                <a:gd name="connsiteX6" fmla="*/ 1483663 w 12329384"/>
                <a:gd name="connsiteY6" fmla="*/ 492306 h 812606"/>
                <a:gd name="connsiteX7" fmla="*/ 1749273 w 12329384"/>
                <a:gd name="connsiteY7" fmla="*/ 401519 h 812606"/>
                <a:gd name="connsiteX8" fmla="*/ 1800054 w 12329384"/>
                <a:gd name="connsiteY8" fmla="*/ 356534 h 812606"/>
                <a:gd name="connsiteX9" fmla="*/ 1953257 w 12329384"/>
                <a:gd name="connsiteY9" fmla="*/ 229401 h 812606"/>
                <a:gd name="connsiteX10" fmla="*/ 2226830 w 12329384"/>
                <a:gd name="connsiteY10" fmla="*/ 151996 h 812606"/>
                <a:gd name="connsiteX11" fmla="*/ 2597257 w 12329384"/>
                <a:gd name="connsiteY11" fmla="*/ 300592 h 812606"/>
                <a:gd name="connsiteX12" fmla="*/ 2645463 w 12329384"/>
                <a:gd name="connsiteY12" fmla="*/ 347931 h 812606"/>
                <a:gd name="connsiteX13" fmla="*/ 2659313 w 12329384"/>
                <a:gd name="connsiteY13" fmla="*/ 356972 h 812606"/>
                <a:gd name="connsiteX14" fmla="*/ 3099142 w 12329384"/>
                <a:gd name="connsiteY14" fmla="*/ 644298 h 812606"/>
                <a:gd name="connsiteX15" fmla="*/ 3522204 w 12329384"/>
                <a:gd name="connsiteY15" fmla="*/ 383865 h 812606"/>
                <a:gd name="connsiteX16" fmla="*/ 3573787 w 12329384"/>
                <a:gd name="connsiteY16" fmla="*/ 296505 h 812606"/>
                <a:gd name="connsiteX17" fmla="*/ 3579897 w 12329384"/>
                <a:gd name="connsiteY17" fmla="*/ 286993 h 812606"/>
                <a:gd name="connsiteX18" fmla="*/ 4071649 w 12329384"/>
                <a:gd name="connsiteY18" fmla="*/ 3 h 812606"/>
                <a:gd name="connsiteX19" fmla="*/ 4442076 w 12329384"/>
                <a:gd name="connsiteY19" fmla="*/ 148599 h 812606"/>
                <a:gd name="connsiteX20" fmla="*/ 4504132 w 12329384"/>
                <a:gd name="connsiteY20" fmla="*/ 204979 h 812606"/>
                <a:gd name="connsiteX21" fmla="*/ 4943961 w 12329384"/>
                <a:gd name="connsiteY21" fmla="*/ 492304 h 812606"/>
                <a:gd name="connsiteX22" fmla="*/ 5209571 w 12329384"/>
                <a:gd name="connsiteY22" fmla="*/ 401517 h 812606"/>
                <a:gd name="connsiteX23" fmla="*/ 5254775 w 12329384"/>
                <a:gd name="connsiteY23" fmla="*/ 363608 h 812606"/>
                <a:gd name="connsiteX24" fmla="*/ 5372276 w 12329384"/>
                <a:gd name="connsiteY24" fmla="*/ 258677 h 812606"/>
                <a:gd name="connsiteX25" fmla="*/ 5413555 w 12329384"/>
                <a:gd name="connsiteY25" fmla="*/ 229399 h 812606"/>
                <a:gd name="connsiteX26" fmla="*/ 5687128 w 12329384"/>
                <a:gd name="connsiteY26" fmla="*/ 151994 h 812606"/>
                <a:gd name="connsiteX27" fmla="*/ 6057555 w 12329384"/>
                <a:gd name="connsiteY27" fmla="*/ 300590 h 812606"/>
                <a:gd name="connsiteX28" fmla="*/ 6119611 w 12329384"/>
                <a:gd name="connsiteY28" fmla="*/ 356970 h 812606"/>
                <a:gd name="connsiteX29" fmla="*/ 6559439 w 12329384"/>
                <a:gd name="connsiteY29" fmla="*/ 644296 h 812606"/>
                <a:gd name="connsiteX30" fmla="*/ 6982502 w 12329384"/>
                <a:gd name="connsiteY30" fmla="*/ 383863 h 812606"/>
                <a:gd name="connsiteX31" fmla="*/ 6982753 w 12329384"/>
                <a:gd name="connsiteY31" fmla="*/ 383454 h 812606"/>
                <a:gd name="connsiteX32" fmla="*/ 6984246 w 12329384"/>
                <a:gd name="connsiteY32" fmla="*/ 380360 h 812606"/>
                <a:gd name="connsiteX33" fmla="*/ 7040195 w 12329384"/>
                <a:gd name="connsiteY33" fmla="*/ 286991 h 812606"/>
                <a:gd name="connsiteX34" fmla="*/ 7531947 w 12329384"/>
                <a:gd name="connsiteY34" fmla="*/ 1 h 812606"/>
                <a:gd name="connsiteX35" fmla="*/ 7902374 w 12329384"/>
                <a:gd name="connsiteY35" fmla="*/ 148597 h 812606"/>
                <a:gd name="connsiteX36" fmla="*/ 7950580 w 12329384"/>
                <a:gd name="connsiteY36" fmla="*/ 195936 h 812606"/>
                <a:gd name="connsiteX37" fmla="*/ 7964430 w 12329384"/>
                <a:gd name="connsiteY37" fmla="*/ 204977 h 812606"/>
                <a:gd name="connsiteX38" fmla="*/ 8404258 w 12329384"/>
                <a:gd name="connsiteY38" fmla="*/ 492302 h 812606"/>
                <a:gd name="connsiteX39" fmla="*/ 8669869 w 12329384"/>
                <a:gd name="connsiteY39" fmla="*/ 401515 h 812606"/>
                <a:gd name="connsiteX40" fmla="*/ 8832573 w 12329384"/>
                <a:gd name="connsiteY40" fmla="*/ 258676 h 812606"/>
                <a:gd name="connsiteX41" fmla="*/ 8873853 w 12329384"/>
                <a:gd name="connsiteY41" fmla="*/ 229399 h 812606"/>
                <a:gd name="connsiteX42" fmla="*/ 9147426 w 12329384"/>
                <a:gd name="connsiteY42" fmla="*/ 151993 h 812606"/>
                <a:gd name="connsiteX43" fmla="*/ 9517853 w 12329384"/>
                <a:gd name="connsiteY43" fmla="*/ 300589 h 812606"/>
                <a:gd name="connsiteX44" fmla="*/ 9566059 w 12329384"/>
                <a:gd name="connsiteY44" fmla="*/ 347928 h 812606"/>
                <a:gd name="connsiteX45" fmla="*/ 9579908 w 12329384"/>
                <a:gd name="connsiteY45" fmla="*/ 356969 h 812606"/>
                <a:gd name="connsiteX46" fmla="*/ 10019738 w 12329384"/>
                <a:gd name="connsiteY46" fmla="*/ 644295 h 812606"/>
                <a:gd name="connsiteX47" fmla="*/ 10442800 w 12329384"/>
                <a:gd name="connsiteY47" fmla="*/ 383862 h 812606"/>
                <a:gd name="connsiteX48" fmla="*/ 10443052 w 12329384"/>
                <a:gd name="connsiteY48" fmla="*/ 383453 h 812606"/>
                <a:gd name="connsiteX49" fmla="*/ 10444544 w 12329384"/>
                <a:gd name="connsiteY49" fmla="*/ 380359 h 812606"/>
                <a:gd name="connsiteX50" fmla="*/ 10502074 w 12329384"/>
                <a:gd name="connsiteY50" fmla="*/ 271318 h 812606"/>
                <a:gd name="connsiteX51" fmla="*/ 10500493 w 12329384"/>
                <a:gd name="connsiteY51" fmla="*/ 286990 h 812606"/>
                <a:gd name="connsiteX52" fmla="*/ 10992245 w 12329384"/>
                <a:gd name="connsiteY52" fmla="*/ 0 h 812606"/>
                <a:gd name="connsiteX53" fmla="*/ 11362672 w 12329384"/>
                <a:gd name="connsiteY53" fmla="*/ 148596 h 812606"/>
                <a:gd name="connsiteX54" fmla="*/ 11410878 w 12329384"/>
                <a:gd name="connsiteY54" fmla="*/ 195935 h 812606"/>
                <a:gd name="connsiteX55" fmla="*/ 11424728 w 12329384"/>
                <a:gd name="connsiteY55" fmla="*/ 204976 h 812606"/>
                <a:gd name="connsiteX56" fmla="*/ 11864557 w 12329384"/>
                <a:gd name="connsiteY56" fmla="*/ 492302 h 812606"/>
                <a:gd name="connsiteX57" fmla="*/ 12329384 w 12329384"/>
                <a:gd name="connsiteY57" fmla="*/ 159808 h 812606"/>
                <a:gd name="connsiteX58" fmla="*/ 12329210 w 12329384"/>
                <a:gd name="connsiteY58" fmla="*/ 177225 h 812606"/>
                <a:gd name="connsiteX59" fmla="*/ 11735544 w 12329384"/>
                <a:gd name="connsiteY59" fmla="*/ 660610 h 812606"/>
                <a:gd name="connsiteX60" fmla="*/ 11365117 w 12329384"/>
                <a:gd name="connsiteY60" fmla="*/ 512014 h 812606"/>
                <a:gd name="connsiteX61" fmla="*/ 11316911 w 12329384"/>
                <a:gd name="connsiteY61" fmla="*/ 464675 h 812606"/>
                <a:gd name="connsiteX62" fmla="*/ 11303061 w 12329384"/>
                <a:gd name="connsiteY62" fmla="*/ 455634 h 812606"/>
                <a:gd name="connsiteX63" fmla="*/ 10863232 w 12329384"/>
                <a:gd name="connsiteY63" fmla="*/ 168308 h 812606"/>
                <a:gd name="connsiteX64" fmla="*/ 10440170 w 12329384"/>
                <a:gd name="connsiteY64" fmla="*/ 428741 h 812606"/>
                <a:gd name="connsiteX65" fmla="*/ 10439918 w 12329384"/>
                <a:gd name="connsiteY65" fmla="*/ 429150 h 812606"/>
                <a:gd name="connsiteX66" fmla="*/ 10438426 w 12329384"/>
                <a:gd name="connsiteY66" fmla="*/ 432244 h 812606"/>
                <a:gd name="connsiteX67" fmla="*/ 10388586 w 12329384"/>
                <a:gd name="connsiteY67" fmla="*/ 516101 h 812606"/>
                <a:gd name="connsiteX68" fmla="*/ 10382477 w 12329384"/>
                <a:gd name="connsiteY68" fmla="*/ 525613 h 812606"/>
                <a:gd name="connsiteX69" fmla="*/ 9890724 w 12329384"/>
                <a:gd name="connsiteY69" fmla="*/ 812603 h 812606"/>
                <a:gd name="connsiteX70" fmla="*/ 9520297 w 12329384"/>
                <a:gd name="connsiteY70" fmla="*/ 664007 h 812606"/>
                <a:gd name="connsiteX71" fmla="*/ 9472091 w 12329384"/>
                <a:gd name="connsiteY71" fmla="*/ 616668 h 812606"/>
                <a:gd name="connsiteX72" fmla="*/ 9458242 w 12329384"/>
                <a:gd name="connsiteY72" fmla="*/ 607627 h 812606"/>
                <a:gd name="connsiteX73" fmla="*/ 9018413 w 12329384"/>
                <a:gd name="connsiteY73" fmla="*/ 320302 h 812606"/>
                <a:gd name="connsiteX74" fmla="*/ 8752802 w 12329384"/>
                <a:gd name="connsiteY74" fmla="*/ 411089 h 812606"/>
                <a:gd name="connsiteX75" fmla="*/ 8707595 w 12329384"/>
                <a:gd name="connsiteY75" fmla="*/ 449000 h 812606"/>
                <a:gd name="connsiteX76" fmla="*/ 8590098 w 12329384"/>
                <a:gd name="connsiteY76" fmla="*/ 553928 h 812606"/>
                <a:gd name="connsiteX77" fmla="*/ 8548818 w 12329384"/>
                <a:gd name="connsiteY77" fmla="*/ 583206 h 812606"/>
                <a:gd name="connsiteX78" fmla="*/ 8275246 w 12329384"/>
                <a:gd name="connsiteY78" fmla="*/ 660611 h 812606"/>
                <a:gd name="connsiteX79" fmla="*/ 7904819 w 12329384"/>
                <a:gd name="connsiteY79" fmla="*/ 512015 h 812606"/>
                <a:gd name="connsiteX80" fmla="*/ 7856612 w 12329384"/>
                <a:gd name="connsiteY80" fmla="*/ 464676 h 812606"/>
                <a:gd name="connsiteX81" fmla="*/ 7842763 w 12329384"/>
                <a:gd name="connsiteY81" fmla="*/ 455635 h 812606"/>
                <a:gd name="connsiteX82" fmla="*/ 7402933 w 12329384"/>
                <a:gd name="connsiteY82" fmla="*/ 168309 h 812606"/>
                <a:gd name="connsiteX83" fmla="*/ 6979871 w 12329384"/>
                <a:gd name="connsiteY83" fmla="*/ 428742 h 812606"/>
                <a:gd name="connsiteX84" fmla="*/ 6979620 w 12329384"/>
                <a:gd name="connsiteY84" fmla="*/ 429151 h 812606"/>
                <a:gd name="connsiteX85" fmla="*/ 6922178 w 12329384"/>
                <a:gd name="connsiteY85" fmla="*/ 525614 h 812606"/>
                <a:gd name="connsiteX86" fmla="*/ 6430427 w 12329384"/>
                <a:gd name="connsiteY86" fmla="*/ 812604 h 812606"/>
                <a:gd name="connsiteX87" fmla="*/ 6059999 w 12329384"/>
                <a:gd name="connsiteY87" fmla="*/ 664008 h 812606"/>
                <a:gd name="connsiteX88" fmla="*/ 6011793 w 12329384"/>
                <a:gd name="connsiteY88" fmla="*/ 616669 h 812606"/>
                <a:gd name="connsiteX89" fmla="*/ 5997944 w 12329384"/>
                <a:gd name="connsiteY89" fmla="*/ 607628 h 812606"/>
                <a:gd name="connsiteX90" fmla="*/ 5558114 w 12329384"/>
                <a:gd name="connsiteY90" fmla="*/ 320302 h 812606"/>
                <a:gd name="connsiteX91" fmla="*/ 5292505 w 12329384"/>
                <a:gd name="connsiteY91" fmla="*/ 411089 h 812606"/>
                <a:gd name="connsiteX92" fmla="*/ 5207594 w 12329384"/>
                <a:gd name="connsiteY92" fmla="*/ 488913 h 812606"/>
                <a:gd name="connsiteX93" fmla="*/ 5088520 w 12329384"/>
                <a:gd name="connsiteY93" fmla="*/ 583208 h 812606"/>
                <a:gd name="connsiteX94" fmla="*/ 4814948 w 12329384"/>
                <a:gd name="connsiteY94" fmla="*/ 660613 h 812606"/>
                <a:gd name="connsiteX95" fmla="*/ 4444521 w 12329384"/>
                <a:gd name="connsiteY95" fmla="*/ 512017 h 812606"/>
                <a:gd name="connsiteX96" fmla="*/ 4396314 w 12329384"/>
                <a:gd name="connsiteY96" fmla="*/ 464678 h 812606"/>
                <a:gd name="connsiteX97" fmla="*/ 4382465 w 12329384"/>
                <a:gd name="connsiteY97" fmla="*/ 455637 h 812606"/>
                <a:gd name="connsiteX98" fmla="*/ 3942636 w 12329384"/>
                <a:gd name="connsiteY98" fmla="*/ 168311 h 812606"/>
                <a:gd name="connsiteX99" fmla="*/ 3519574 w 12329384"/>
                <a:gd name="connsiteY99" fmla="*/ 428744 h 812606"/>
                <a:gd name="connsiteX100" fmla="*/ 3461880 w 12329384"/>
                <a:gd name="connsiteY100" fmla="*/ 525616 h 812606"/>
                <a:gd name="connsiteX101" fmla="*/ 2970129 w 12329384"/>
                <a:gd name="connsiteY101" fmla="*/ 812606 h 812606"/>
                <a:gd name="connsiteX102" fmla="*/ 2599702 w 12329384"/>
                <a:gd name="connsiteY102" fmla="*/ 664010 h 812606"/>
                <a:gd name="connsiteX103" fmla="*/ 2551495 w 12329384"/>
                <a:gd name="connsiteY103" fmla="*/ 616671 h 812606"/>
                <a:gd name="connsiteX104" fmla="*/ 2537646 w 12329384"/>
                <a:gd name="connsiteY104" fmla="*/ 607630 h 812606"/>
                <a:gd name="connsiteX105" fmla="*/ 2097817 w 12329384"/>
                <a:gd name="connsiteY105" fmla="*/ 320304 h 812606"/>
                <a:gd name="connsiteX106" fmla="*/ 1832207 w 12329384"/>
                <a:gd name="connsiteY106" fmla="*/ 411091 h 812606"/>
                <a:gd name="connsiteX107" fmla="*/ 1722225 w 12329384"/>
                <a:gd name="connsiteY107" fmla="*/ 515954 h 812606"/>
                <a:gd name="connsiteX108" fmla="*/ 1628223 w 12329384"/>
                <a:gd name="connsiteY108" fmla="*/ 583210 h 812606"/>
                <a:gd name="connsiteX109" fmla="*/ 1354650 w 12329384"/>
                <a:gd name="connsiteY109" fmla="*/ 660615 h 812606"/>
                <a:gd name="connsiteX110" fmla="*/ 984223 w 12329384"/>
                <a:gd name="connsiteY110" fmla="*/ 512019 h 812606"/>
                <a:gd name="connsiteX111" fmla="*/ 931703 w 12329384"/>
                <a:gd name="connsiteY111" fmla="*/ 473303 h 812606"/>
                <a:gd name="connsiteX112" fmla="*/ 922167 w 12329384"/>
                <a:gd name="connsiteY112" fmla="*/ 455639 h 812606"/>
                <a:gd name="connsiteX113" fmla="*/ 482338 w 12329384"/>
                <a:gd name="connsiteY113" fmla="*/ 168313 h 812606"/>
                <a:gd name="connsiteX114" fmla="*/ 59276 w 12329384"/>
                <a:gd name="connsiteY114" fmla="*/ 428746 h 812606"/>
                <a:gd name="connsiteX115" fmla="*/ 59024 w 12329384"/>
                <a:gd name="connsiteY115" fmla="*/ 429155 h 812606"/>
                <a:gd name="connsiteX116" fmla="*/ 30746 w 12329384"/>
                <a:gd name="connsiteY116" fmla="*/ 480219 h 812606"/>
                <a:gd name="connsiteX117" fmla="*/ 1 w 12329384"/>
                <a:gd name="connsiteY117" fmla="*/ 541290 h 812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</a:cxnLst>
              <a:rect l="l" t="t" r="r" b="b"/>
              <a:pathLst>
                <a:path w="12329384" h="812606">
                  <a:moveTo>
                    <a:pt x="121181" y="271323"/>
                  </a:moveTo>
                  <a:lnTo>
                    <a:pt x="113489" y="296507"/>
                  </a:lnTo>
                  <a:lnTo>
                    <a:pt x="119599" y="286995"/>
                  </a:lnTo>
                  <a:cubicBezTo>
                    <a:pt x="240844" y="110755"/>
                    <a:pt x="416249" y="5"/>
                    <a:pt x="611351" y="5"/>
                  </a:cubicBezTo>
                  <a:cubicBezTo>
                    <a:pt x="748566" y="5"/>
                    <a:pt x="876038" y="54785"/>
                    <a:pt x="981778" y="148601"/>
                  </a:cubicBezTo>
                  <a:lnTo>
                    <a:pt x="1043834" y="204981"/>
                  </a:lnTo>
                  <a:cubicBezTo>
                    <a:pt x="1148378" y="380458"/>
                    <a:pt x="1306591" y="492306"/>
                    <a:pt x="1483663" y="492306"/>
                  </a:cubicBezTo>
                  <a:cubicBezTo>
                    <a:pt x="1579577" y="492306"/>
                    <a:pt x="1669958" y="459490"/>
                    <a:pt x="1749273" y="401519"/>
                  </a:cubicBezTo>
                  <a:lnTo>
                    <a:pt x="1800054" y="356534"/>
                  </a:lnTo>
                  <a:lnTo>
                    <a:pt x="1953257" y="229401"/>
                  </a:lnTo>
                  <a:cubicBezTo>
                    <a:pt x="2036652" y="179684"/>
                    <a:pt x="2129279" y="151996"/>
                    <a:pt x="2226830" y="151996"/>
                  </a:cubicBezTo>
                  <a:cubicBezTo>
                    <a:pt x="2364045" y="151996"/>
                    <a:pt x="2491516" y="206776"/>
                    <a:pt x="2597257" y="300592"/>
                  </a:cubicBezTo>
                  <a:lnTo>
                    <a:pt x="2645463" y="347931"/>
                  </a:lnTo>
                  <a:lnTo>
                    <a:pt x="2659313" y="356972"/>
                  </a:lnTo>
                  <a:cubicBezTo>
                    <a:pt x="2763857" y="532449"/>
                    <a:pt x="2922070" y="644298"/>
                    <a:pt x="3099142" y="644298"/>
                  </a:cubicBezTo>
                  <a:cubicBezTo>
                    <a:pt x="3266991" y="644298"/>
                    <a:pt x="3417895" y="543796"/>
                    <a:pt x="3522204" y="383865"/>
                  </a:cubicBezTo>
                  <a:lnTo>
                    <a:pt x="3573787" y="296505"/>
                  </a:lnTo>
                  <a:lnTo>
                    <a:pt x="3579897" y="286993"/>
                  </a:lnTo>
                  <a:cubicBezTo>
                    <a:pt x="3701142" y="110753"/>
                    <a:pt x="3876547" y="3"/>
                    <a:pt x="4071649" y="3"/>
                  </a:cubicBezTo>
                  <a:cubicBezTo>
                    <a:pt x="4208864" y="3"/>
                    <a:pt x="4336336" y="54783"/>
                    <a:pt x="4442076" y="148599"/>
                  </a:cubicBezTo>
                  <a:lnTo>
                    <a:pt x="4504132" y="204979"/>
                  </a:lnTo>
                  <a:cubicBezTo>
                    <a:pt x="4608676" y="380456"/>
                    <a:pt x="4766889" y="492304"/>
                    <a:pt x="4943961" y="492304"/>
                  </a:cubicBezTo>
                  <a:cubicBezTo>
                    <a:pt x="5039875" y="492304"/>
                    <a:pt x="5130256" y="459488"/>
                    <a:pt x="5209571" y="401517"/>
                  </a:cubicBezTo>
                  <a:lnTo>
                    <a:pt x="5254775" y="363608"/>
                  </a:lnTo>
                  <a:lnTo>
                    <a:pt x="5372276" y="258677"/>
                  </a:lnTo>
                  <a:lnTo>
                    <a:pt x="5413555" y="229399"/>
                  </a:lnTo>
                  <a:cubicBezTo>
                    <a:pt x="5496949" y="179682"/>
                    <a:pt x="5589577" y="151994"/>
                    <a:pt x="5687128" y="151994"/>
                  </a:cubicBezTo>
                  <a:cubicBezTo>
                    <a:pt x="5824342" y="151994"/>
                    <a:pt x="5951814" y="206774"/>
                    <a:pt x="6057555" y="300590"/>
                  </a:cubicBezTo>
                  <a:lnTo>
                    <a:pt x="6119611" y="356970"/>
                  </a:lnTo>
                  <a:cubicBezTo>
                    <a:pt x="6224155" y="532447"/>
                    <a:pt x="6382368" y="644296"/>
                    <a:pt x="6559439" y="644296"/>
                  </a:cubicBezTo>
                  <a:cubicBezTo>
                    <a:pt x="6727289" y="644296"/>
                    <a:pt x="6878193" y="543794"/>
                    <a:pt x="6982502" y="383863"/>
                  </a:cubicBezTo>
                  <a:cubicBezTo>
                    <a:pt x="6982586" y="383727"/>
                    <a:pt x="6982669" y="383590"/>
                    <a:pt x="6982753" y="383454"/>
                  </a:cubicBezTo>
                  <a:lnTo>
                    <a:pt x="6984246" y="380360"/>
                  </a:lnTo>
                  <a:cubicBezTo>
                    <a:pt x="6993820" y="364283"/>
                    <a:pt x="7011745" y="359934"/>
                    <a:pt x="7040195" y="286991"/>
                  </a:cubicBezTo>
                  <a:cubicBezTo>
                    <a:pt x="7161440" y="110751"/>
                    <a:pt x="7336845" y="1"/>
                    <a:pt x="7531947" y="1"/>
                  </a:cubicBezTo>
                  <a:cubicBezTo>
                    <a:pt x="7669161" y="1"/>
                    <a:pt x="7796634" y="54781"/>
                    <a:pt x="7902374" y="148597"/>
                  </a:cubicBezTo>
                  <a:lnTo>
                    <a:pt x="7950580" y="195936"/>
                  </a:lnTo>
                  <a:lnTo>
                    <a:pt x="7964430" y="204977"/>
                  </a:lnTo>
                  <a:cubicBezTo>
                    <a:pt x="8068974" y="380454"/>
                    <a:pt x="8227187" y="492302"/>
                    <a:pt x="8404258" y="492302"/>
                  </a:cubicBezTo>
                  <a:cubicBezTo>
                    <a:pt x="8500172" y="492302"/>
                    <a:pt x="8590554" y="459486"/>
                    <a:pt x="8669869" y="401515"/>
                  </a:cubicBezTo>
                  <a:lnTo>
                    <a:pt x="8832573" y="258676"/>
                  </a:lnTo>
                  <a:lnTo>
                    <a:pt x="8873853" y="229399"/>
                  </a:lnTo>
                  <a:cubicBezTo>
                    <a:pt x="8957248" y="179681"/>
                    <a:pt x="9049875" y="151993"/>
                    <a:pt x="9147426" y="151993"/>
                  </a:cubicBezTo>
                  <a:cubicBezTo>
                    <a:pt x="9284640" y="151993"/>
                    <a:pt x="9412112" y="206773"/>
                    <a:pt x="9517853" y="300589"/>
                  </a:cubicBezTo>
                  <a:lnTo>
                    <a:pt x="9566059" y="347928"/>
                  </a:lnTo>
                  <a:lnTo>
                    <a:pt x="9579908" y="356969"/>
                  </a:lnTo>
                  <a:cubicBezTo>
                    <a:pt x="9684452" y="532446"/>
                    <a:pt x="9842666" y="644295"/>
                    <a:pt x="10019738" y="644295"/>
                  </a:cubicBezTo>
                  <a:cubicBezTo>
                    <a:pt x="10187587" y="644295"/>
                    <a:pt x="10338491" y="543793"/>
                    <a:pt x="10442800" y="383862"/>
                  </a:cubicBezTo>
                  <a:lnTo>
                    <a:pt x="10443052" y="383453"/>
                  </a:lnTo>
                  <a:lnTo>
                    <a:pt x="10444544" y="380359"/>
                  </a:lnTo>
                  <a:cubicBezTo>
                    <a:pt x="10454381" y="361670"/>
                    <a:pt x="10493768" y="285294"/>
                    <a:pt x="10502074" y="271318"/>
                  </a:cubicBezTo>
                  <a:lnTo>
                    <a:pt x="10500493" y="286990"/>
                  </a:lnTo>
                  <a:cubicBezTo>
                    <a:pt x="10621738" y="110750"/>
                    <a:pt x="10797143" y="0"/>
                    <a:pt x="10992245" y="0"/>
                  </a:cubicBezTo>
                  <a:cubicBezTo>
                    <a:pt x="11129460" y="0"/>
                    <a:pt x="11256932" y="54780"/>
                    <a:pt x="11362672" y="148596"/>
                  </a:cubicBezTo>
                  <a:lnTo>
                    <a:pt x="11410878" y="195935"/>
                  </a:lnTo>
                  <a:lnTo>
                    <a:pt x="11424728" y="204976"/>
                  </a:lnTo>
                  <a:cubicBezTo>
                    <a:pt x="11529272" y="380453"/>
                    <a:pt x="11687485" y="492302"/>
                    <a:pt x="11864557" y="492302"/>
                  </a:cubicBezTo>
                  <a:cubicBezTo>
                    <a:pt x="12056385" y="492302"/>
                    <a:pt x="12226080" y="361034"/>
                    <a:pt x="12329384" y="159808"/>
                  </a:cubicBezTo>
                  <a:lnTo>
                    <a:pt x="12329210" y="177225"/>
                  </a:lnTo>
                  <a:cubicBezTo>
                    <a:pt x="12220799" y="463721"/>
                    <a:pt x="11995680" y="660610"/>
                    <a:pt x="11735544" y="660610"/>
                  </a:cubicBezTo>
                  <a:cubicBezTo>
                    <a:pt x="11598329" y="660610"/>
                    <a:pt x="11470857" y="605830"/>
                    <a:pt x="11365117" y="512014"/>
                  </a:cubicBezTo>
                  <a:lnTo>
                    <a:pt x="11316911" y="464675"/>
                  </a:lnTo>
                  <a:lnTo>
                    <a:pt x="11303061" y="455634"/>
                  </a:lnTo>
                  <a:cubicBezTo>
                    <a:pt x="11198517" y="280157"/>
                    <a:pt x="11040303" y="168308"/>
                    <a:pt x="10863232" y="168308"/>
                  </a:cubicBezTo>
                  <a:cubicBezTo>
                    <a:pt x="10695383" y="168308"/>
                    <a:pt x="10544478" y="268810"/>
                    <a:pt x="10440170" y="428741"/>
                  </a:cubicBezTo>
                  <a:lnTo>
                    <a:pt x="10439918" y="429150"/>
                  </a:lnTo>
                  <a:lnTo>
                    <a:pt x="10438426" y="432244"/>
                  </a:lnTo>
                  <a:cubicBezTo>
                    <a:pt x="10429871" y="446736"/>
                    <a:pt x="10397911" y="500540"/>
                    <a:pt x="10388586" y="516101"/>
                  </a:cubicBezTo>
                  <a:lnTo>
                    <a:pt x="10382477" y="525613"/>
                  </a:lnTo>
                  <a:cubicBezTo>
                    <a:pt x="10261232" y="701853"/>
                    <a:pt x="10085826" y="812603"/>
                    <a:pt x="9890724" y="812603"/>
                  </a:cubicBezTo>
                  <a:cubicBezTo>
                    <a:pt x="9753510" y="812603"/>
                    <a:pt x="9626038" y="757823"/>
                    <a:pt x="9520297" y="664007"/>
                  </a:cubicBezTo>
                  <a:lnTo>
                    <a:pt x="9472091" y="616668"/>
                  </a:lnTo>
                  <a:lnTo>
                    <a:pt x="9458242" y="607627"/>
                  </a:lnTo>
                  <a:cubicBezTo>
                    <a:pt x="9353698" y="432150"/>
                    <a:pt x="9195484" y="320302"/>
                    <a:pt x="9018413" y="320302"/>
                  </a:cubicBezTo>
                  <a:cubicBezTo>
                    <a:pt x="8922499" y="320302"/>
                    <a:pt x="8832118" y="353118"/>
                    <a:pt x="8752802" y="411089"/>
                  </a:cubicBezTo>
                  <a:lnTo>
                    <a:pt x="8707595" y="449000"/>
                  </a:lnTo>
                  <a:lnTo>
                    <a:pt x="8590098" y="553928"/>
                  </a:lnTo>
                  <a:lnTo>
                    <a:pt x="8548818" y="583206"/>
                  </a:lnTo>
                  <a:cubicBezTo>
                    <a:pt x="8465423" y="632923"/>
                    <a:pt x="8372797" y="660611"/>
                    <a:pt x="8275246" y="660611"/>
                  </a:cubicBezTo>
                  <a:cubicBezTo>
                    <a:pt x="8138031" y="660611"/>
                    <a:pt x="8010559" y="605831"/>
                    <a:pt x="7904819" y="512015"/>
                  </a:cubicBezTo>
                  <a:lnTo>
                    <a:pt x="7856612" y="464676"/>
                  </a:lnTo>
                  <a:lnTo>
                    <a:pt x="7842763" y="455635"/>
                  </a:lnTo>
                  <a:cubicBezTo>
                    <a:pt x="7738219" y="280158"/>
                    <a:pt x="7580006" y="168309"/>
                    <a:pt x="7402933" y="168309"/>
                  </a:cubicBezTo>
                  <a:cubicBezTo>
                    <a:pt x="7235085" y="168309"/>
                    <a:pt x="7084180" y="268811"/>
                    <a:pt x="6979871" y="428742"/>
                  </a:cubicBezTo>
                  <a:cubicBezTo>
                    <a:pt x="6979787" y="428878"/>
                    <a:pt x="6979704" y="429015"/>
                    <a:pt x="6979620" y="429151"/>
                  </a:cubicBezTo>
                  <a:lnTo>
                    <a:pt x="6922178" y="525614"/>
                  </a:lnTo>
                  <a:cubicBezTo>
                    <a:pt x="6800934" y="701854"/>
                    <a:pt x="6625529" y="812604"/>
                    <a:pt x="6430427" y="812604"/>
                  </a:cubicBezTo>
                  <a:cubicBezTo>
                    <a:pt x="6293211" y="812604"/>
                    <a:pt x="6165740" y="757824"/>
                    <a:pt x="6059999" y="664008"/>
                  </a:cubicBezTo>
                  <a:lnTo>
                    <a:pt x="6011793" y="616669"/>
                  </a:lnTo>
                  <a:lnTo>
                    <a:pt x="5997944" y="607628"/>
                  </a:lnTo>
                  <a:cubicBezTo>
                    <a:pt x="5893400" y="432151"/>
                    <a:pt x="5735186" y="320302"/>
                    <a:pt x="5558114" y="320302"/>
                  </a:cubicBezTo>
                  <a:cubicBezTo>
                    <a:pt x="5462200" y="320302"/>
                    <a:pt x="5371819" y="353119"/>
                    <a:pt x="5292505" y="411089"/>
                  </a:cubicBezTo>
                  <a:lnTo>
                    <a:pt x="5207594" y="488913"/>
                  </a:lnTo>
                  <a:lnTo>
                    <a:pt x="5088520" y="583208"/>
                  </a:lnTo>
                  <a:cubicBezTo>
                    <a:pt x="5005126" y="632925"/>
                    <a:pt x="4912499" y="660613"/>
                    <a:pt x="4814948" y="660613"/>
                  </a:cubicBezTo>
                  <a:cubicBezTo>
                    <a:pt x="4677733" y="660613"/>
                    <a:pt x="4550261" y="605833"/>
                    <a:pt x="4444521" y="512017"/>
                  </a:cubicBezTo>
                  <a:lnTo>
                    <a:pt x="4396314" y="464678"/>
                  </a:lnTo>
                  <a:lnTo>
                    <a:pt x="4382465" y="455637"/>
                  </a:lnTo>
                  <a:cubicBezTo>
                    <a:pt x="4277921" y="280160"/>
                    <a:pt x="4119708" y="168311"/>
                    <a:pt x="3942636" y="168311"/>
                  </a:cubicBezTo>
                  <a:cubicBezTo>
                    <a:pt x="3774787" y="168311"/>
                    <a:pt x="3623883" y="268813"/>
                    <a:pt x="3519574" y="428744"/>
                  </a:cubicBezTo>
                  <a:lnTo>
                    <a:pt x="3461880" y="525616"/>
                  </a:lnTo>
                  <a:cubicBezTo>
                    <a:pt x="3340636" y="701856"/>
                    <a:pt x="3165231" y="812606"/>
                    <a:pt x="2970129" y="812606"/>
                  </a:cubicBezTo>
                  <a:cubicBezTo>
                    <a:pt x="2832914" y="812606"/>
                    <a:pt x="2705442" y="757826"/>
                    <a:pt x="2599702" y="664010"/>
                  </a:cubicBezTo>
                  <a:lnTo>
                    <a:pt x="2551495" y="616671"/>
                  </a:lnTo>
                  <a:lnTo>
                    <a:pt x="2537646" y="607630"/>
                  </a:lnTo>
                  <a:cubicBezTo>
                    <a:pt x="2433102" y="432153"/>
                    <a:pt x="2274888" y="320304"/>
                    <a:pt x="2097817" y="320304"/>
                  </a:cubicBezTo>
                  <a:cubicBezTo>
                    <a:pt x="2001903" y="320304"/>
                    <a:pt x="1911522" y="353121"/>
                    <a:pt x="1832207" y="411091"/>
                  </a:cubicBezTo>
                  <a:lnTo>
                    <a:pt x="1722225" y="515954"/>
                  </a:lnTo>
                  <a:cubicBezTo>
                    <a:pt x="1688228" y="544641"/>
                    <a:pt x="1689486" y="559100"/>
                    <a:pt x="1628223" y="583210"/>
                  </a:cubicBezTo>
                  <a:cubicBezTo>
                    <a:pt x="1544828" y="632927"/>
                    <a:pt x="1452201" y="660615"/>
                    <a:pt x="1354650" y="660615"/>
                  </a:cubicBezTo>
                  <a:cubicBezTo>
                    <a:pt x="1217435" y="660615"/>
                    <a:pt x="1089964" y="605835"/>
                    <a:pt x="984223" y="512019"/>
                  </a:cubicBezTo>
                  <a:lnTo>
                    <a:pt x="931703" y="473303"/>
                  </a:lnTo>
                  <a:lnTo>
                    <a:pt x="922167" y="455639"/>
                  </a:lnTo>
                  <a:cubicBezTo>
                    <a:pt x="817623" y="280162"/>
                    <a:pt x="659410" y="168313"/>
                    <a:pt x="482338" y="168313"/>
                  </a:cubicBezTo>
                  <a:cubicBezTo>
                    <a:pt x="314489" y="168313"/>
                    <a:pt x="163585" y="268815"/>
                    <a:pt x="59276" y="428746"/>
                  </a:cubicBezTo>
                  <a:lnTo>
                    <a:pt x="59024" y="429155"/>
                  </a:lnTo>
                  <a:lnTo>
                    <a:pt x="30746" y="480219"/>
                  </a:lnTo>
                  <a:lnTo>
                    <a:pt x="1" y="541290"/>
                  </a:lnTo>
                </a:path>
              </a:pathLst>
            </a:custGeom>
            <a:solidFill>
              <a:schemeClr val="accent3">
                <a:lumMod val="75000"/>
                <a:alpha val="72000"/>
              </a:schemeClr>
            </a:solidFill>
            <a:ln w="0">
              <a:noFill/>
            </a:ln>
            <a:scene3d>
              <a:camera prst="orthographicFront"/>
              <a:lightRig rig="flat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s-ES" sz="1350"/>
            </a:p>
          </p:txBody>
        </p:sp>
      </p:grpSp>
      <p:sp>
        <p:nvSpPr>
          <p:cNvPr id="16" name="15 Rectángulo"/>
          <p:cNvSpPr/>
          <p:nvPr/>
        </p:nvSpPr>
        <p:spPr>
          <a:xfrm>
            <a:off x="-21459" y="-16116"/>
            <a:ext cx="9144000" cy="5236046"/>
          </a:xfrm>
          <a:prstGeom prst="rect">
            <a:avLst/>
          </a:prstGeom>
          <a:gradFill>
            <a:gsLst>
              <a:gs pos="78000">
                <a:srgbClr val="C00000">
                  <a:alpha val="84000"/>
                </a:srgbClr>
              </a:gs>
              <a:gs pos="0">
                <a:schemeClr val="tx1">
                  <a:lumMod val="98000"/>
                </a:schemeClr>
              </a:gs>
              <a:gs pos="100000">
                <a:srgbClr val="C00000"/>
              </a:gs>
              <a:gs pos="66000">
                <a:schemeClr val="tx1"/>
              </a:gs>
              <a:gs pos="90000">
                <a:schemeClr val="tx1">
                  <a:alpha val="92000"/>
                </a:schemeClr>
              </a:gs>
              <a:gs pos="44000">
                <a:schemeClr val="tx1">
                  <a:alpha val="90000"/>
                </a:schemeClr>
              </a:gs>
              <a:gs pos="54000">
                <a:srgbClr val="C00000">
                  <a:alpha val="82000"/>
                </a:srgbClr>
              </a:gs>
              <a:gs pos="33000">
                <a:srgbClr val="C00000">
                  <a:alpha val="92000"/>
                </a:srgbClr>
              </a:gs>
              <a:gs pos="23000">
                <a:schemeClr val="tx1"/>
              </a:gs>
              <a:gs pos="12000">
                <a:srgbClr val="C00000"/>
              </a:gs>
            </a:gsLst>
            <a:path path="circle">
              <a:fillToRect l="100000" t="10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0759162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31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1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" dur="315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315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314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Diapositiva4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3 Rectángulo"/>
          <p:cNvSpPr/>
          <p:nvPr/>
        </p:nvSpPr>
        <p:spPr>
          <a:xfrm rot="16200000">
            <a:off x="-1204699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833">
                <a:srgbClr val="FF6600">
                  <a:lumMod val="58000"/>
                  <a:lumOff val="42000"/>
                </a:srgbClr>
              </a:gs>
              <a:gs pos="8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Rectángulo"/>
          <p:cNvSpPr/>
          <p:nvPr/>
        </p:nvSpPr>
        <p:spPr>
          <a:xfrm rot="16200000">
            <a:off x="-1348715" y="2248307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833">
                <a:srgbClr val="FF6600">
                  <a:lumMod val="58000"/>
                  <a:lumOff val="42000"/>
                </a:srgbClr>
              </a:gs>
              <a:gs pos="8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3 Rectángulo"/>
          <p:cNvSpPr/>
          <p:nvPr/>
        </p:nvSpPr>
        <p:spPr>
          <a:xfrm rot="16200000">
            <a:off x="-1492731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833">
                <a:srgbClr val="FF6600">
                  <a:lumMod val="58000"/>
                  <a:lumOff val="42000"/>
                </a:srgbClr>
              </a:gs>
              <a:gs pos="8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3 Rectángulo"/>
          <p:cNvSpPr/>
          <p:nvPr/>
        </p:nvSpPr>
        <p:spPr>
          <a:xfrm rot="16200000">
            <a:off x="-1636747" y="2251705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833">
                <a:srgbClr val="FF6600">
                  <a:lumMod val="58000"/>
                  <a:lumOff val="42000"/>
                </a:srgbClr>
              </a:gs>
              <a:gs pos="8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3 Rectángulo"/>
          <p:cNvSpPr/>
          <p:nvPr/>
        </p:nvSpPr>
        <p:spPr>
          <a:xfrm rot="16200000">
            <a:off x="-1780763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833">
                <a:srgbClr val="FF6600">
                  <a:lumMod val="58000"/>
                  <a:lumOff val="42000"/>
                </a:srgbClr>
              </a:gs>
              <a:gs pos="8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3 Rectángulo"/>
          <p:cNvSpPr/>
          <p:nvPr/>
        </p:nvSpPr>
        <p:spPr>
          <a:xfrm rot="16200000">
            <a:off x="-1924779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833">
                <a:srgbClr val="FF6600">
                  <a:lumMod val="58000"/>
                  <a:lumOff val="42000"/>
                </a:srgbClr>
              </a:gs>
              <a:gs pos="8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3 Rectángulo"/>
          <p:cNvSpPr/>
          <p:nvPr/>
        </p:nvSpPr>
        <p:spPr>
          <a:xfrm rot="16200000">
            <a:off x="-2068795" y="2248307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833">
                <a:srgbClr val="FF6600">
                  <a:lumMod val="58000"/>
                  <a:lumOff val="42000"/>
                </a:srgbClr>
              </a:gs>
              <a:gs pos="8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3 Rectángulo"/>
          <p:cNvSpPr/>
          <p:nvPr/>
        </p:nvSpPr>
        <p:spPr>
          <a:xfrm rot="16200000">
            <a:off x="-2230559" y="2230559"/>
            <a:ext cx="5144686" cy="683568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660271" y="-324011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833">
                <a:srgbClr val="FF6600">
                  <a:lumMod val="58000"/>
                  <a:lumOff val="42000"/>
                </a:srgbClr>
              </a:gs>
              <a:gs pos="8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grpSp>
        <p:nvGrpSpPr>
          <p:cNvPr id="11" name="10 Grupo"/>
          <p:cNvGrpSpPr/>
          <p:nvPr/>
        </p:nvGrpSpPr>
        <p:grpSpPr>
          <a:xfrm>
            <a:off x="1169348" y="-36000"/>
            <a:ext cx="7974652" cy="5143500"/>
            <a:chOff x="1158985" y="0"/>
            <a:chExt cx="7974652" cy="5143500"/>
          </a:xfrm>
        </p:grpSpPr>
        <p:grpSp>
          <p:nvGrpSpPr>
            <p:cNvPr id="12" name="11 Grupo"/>
            <p:cNvGrpSpPr/>
            <p:nvPr/>
          </p:nvGrpSpPr>
          <p:grpSpPr>
            <a:xfrm>
              <a:off x="1158985" y="0"/>
              <a:ext cx="7974652" cy="5143500"/>
              <a:chOff x="1172059" y="-11751"/>
              <a:chExt cx="7974652" cy="5143500"/>
            </a:xfrm>
          </p:grpSpPr>
          <p:sp>
            <p:nvSpPr>
              <p:cNvPr id="16" name="Forma libre 5"/>
              <p:cNvSpPr/>
              <p:nvPr/>
            </p:nvSpPr>
            <p:spPr>
              <a:xfrm>
                <a:off x="1172059" y="-11751"/>
                <a:ext cx="7974652" cy="5143500"/>
              </a:xfrm>
              <a:custGeom>
                <a:avLst/>
                <a:gdLst>
                  <a:gd name="connsiteX0" fmla="*/ 755392 w 7832149"/>
                  <a:gd name="connsiteY0" fmla="*/ 0 h 5143500"/>
                  <a:gd name="connsiteX1" fmla="*/ 7832149 w 7832149"/>
                  <a:gd name="connsiteY1" fmla="*/ 0 h 5143500"/>
                  <a:gd name="connsiteX2" fmla="*/ 7832149 w 7832149"/>
                  <a:gd name="connsiteY2" fmla="*/ 5143500 h 5143500"/>
                  <a:gd name="connsiteX3" fmla="*/ 755392 w 7832149"/>
                  <a:gd name="connsiteY3" fmla="*/ 5143500 h 5143500"/>
                  <a:gd name="connsiteX4" fmla="*/ 755392 w 7832149"/>
                  <a:gd name="connsiteY4" fmla="*/ 0 h 5143500"/>
                  <a:gd name="connsiteX5" fmla="*/ 560165 w 7832149"/>
                  <a:gd name="connsiteY5" fmla="*/ 2391730 h 5143500"/>
                  <a:gd name="connsiteX6" fmla="*/ 416149 w 7832149"/>
                  <a:gd name="connsiteY6" fmla="*/ 2535746 h 5143500"/>
                  <a:gd name="connsiteX7" fmla="*/ 560165 w 7832149"/>
                  <a:gd name="connsiteY7" fmla="*/ 2679762 h 5143500"/>
                  <a:gd name="connsiteX8" fmla="*/ 704181 w 7832149"/>
                  <a:gd name="connsiteY8" fmla="*/ 2535746 h 5143500"/>
                  <a:gd name="connsiteX9" fmla="*/ 560165 w 7832149"/>
                  <a:gd name="connsiteY9" fmla="*/ 2391730 h 5143500"/>
                  <a:gd name="connsiteX10" fmla="*/ 488165 w 7832149"/>
                  <a:gd name="connsiteY10" fmla="*/ 2931790 h 5143500"/>
                  <a:gd name="connsiteX11" fmla="*/ 344149 w 7832149"/>
                  <a:gd name="connsiteY11" fmla="*/ 3075806 h 5143500"/>
                  <a:gd name="connsiteX12" fmla="*/ 488165 w 7832149"/>
                  <a:gd name="connsiteY12" fmla="*/ 3219822 h 5143500"/>
                  <a:gd name="connsiteX13" fmla="*/ 632181 w 7832149"/>
                  <a:gd name="connsiteY13" fmla="*/ 3075806 h 5143500"/>
                  <a:gd name="connsiteX14" fmla="*/ 488165 w 7832149"/>
                  <a:gd name="connsiteY14" fmla="*/ 2931790 h 5143500"/>
                  <a:gd name="connsiteX15" fmla="*/ 595853 w 7832149"/>
                  <a:gd name="connsiteY15" fmla="*/ 3435846 h 5143500"/>
                  <a:gd name="connsiteX16" fmla="*/ 451837 w 7832149"/>
                  <a:gd name="connsiteY16" fmla="*/ 3579862 h 5143500"/>
                  <a:gd name="connsiteX17" fmla="*/ 595853 w 7832149"/>
                  <a:gd name="connsiteY17" fmla="*/ 3723878 h 5143500"/>
                  <a:gd name="connsiteX18" fmla="*/ 739869 w 7832149"/>
                  <a:gd name="connsiteY18" fmla="*/ 3579862 h 5143500"/>
                  <a:gd name="connsiteX19" fmla="*/ 595853 w 7832149"/>
                  <a:gd name="connsiteY19" fmla="*/ 3435846 h 5143500"/>
                  <a:gd name="connsiteX0" fmla="*/ 677875 w 8087141"/>
                  <a:gd name="connsiteY0" fmla="*/ 11875 h 5143500"/>
                  <a:gd name="connsiteX1" fmla="*/ 8087141 w 8087141"/>
                  <a:gd name="connsiteY1" fmla="*/ 0 h 5143500"/>
                  <a:gd name="connsiteX2" fmla="*/ 8087141 w 8087141"/>
                  <a:gd name="connsiteY2" fmla="*/ 5143500 h 5143500"/>
                  <a:gd name="connsiteX3" fmla="*/ 1010384 w 8087141"/>
                  <a:gd name="connsiteY3" fmla="*/ 5143500 h 5143500"/>
                  <a:gd name="connsiteX4" fmla="*/ 677875 w 8087141"/>
                  <a:gd name="connsiteY4" fmla="*/ 11875 h 5143500"/>
                  <a:gd name="connsiteX5" fmla="*/ 815157 w 8087141"/>
                  <a:gd name="connsiteY5" fmla="*/ 2391730 h 5143500"/>
                  <a:gd name="connsiteX6" fmla="*/ 671141 w 8087141"/>
                  <a:gd name="connsiteY6" fmla="*/ 2535746 h 5143500"/>
                  <a:gd name="connsiteX7" fmla="*/ 815157 w 8087141"/>
                  <a:gd name="connsiteY7" fmla="*/ 2679762 h 5143500"/>
                  <a:gd name="connsiteX8" fmla="*/ 959173 w 8087141"/>
                  <a:gd name="connsiteY8" fmla="*/ 2535746 h 5143500"/>
                  <a:gd name="connsiteX9" fmla="*/ 815157 w 8087141"/>
                  <a:gd name="connsiteY9" fmla="*/ 2391730 h 5143500"/>
                  <a:gd name="connsiteX10" fmla="*/ 743157 w 8087141"/>
                  <a:gd name="connsiteY10" fmla="*/ 2931790 h 5143500"/>
                  <a:gd name="connsiteX11" fmla="*/ 599141 w 8087141"/>
                  <a:gd name="connsiteY11" fmla="*/ 3075806 h 5143500"/>
                  <a:gd name="connsiteX12" fmla="*/ 743157 w 8087141"/>
                  <a:gd name="connsiteY12" fmla="*/ 3219822 h 5143500"/>
                  <a:gd name="connsiteX13" fmla="*/ 887173 w 8087141"/>
                  <a:gd name="connsiteY13" fmla="*/ 3075806 h 5143500"/>
                  <a:gd name="connsiteX14" fmla="*/ 743157 w 8087141"/>
                  <a:gd name="connsiteY14" fmla="*/ 2931790 h 5143500"/>
                  <a:gd name="connsiteX15" fmla="*/ 850845 w 8087141"/>
                  <a:gd name="connsiteY15" fmla="*/ 3435846 h 5143500"/>
                  <a:gd name="connsiteX16" fmla="*/ 706829 w 8087141"/>
                  <a:gd name="connsiteY16" fmla="*/ 3579862 h 5143500"/>
                  <a:gd name="connsiteX17" fmla="*/ 850845 w 8087141"/>
                  <a:gd name="connsiteY17" fmla="*/ 3723878 h 5143500"/>
                  <a:gd name="connsiteX18" fmla="*/ 994861 w 8087141"/>
                  <a:gd name="connsiteY18" fmla="*/ 3579862 h 5143500"/>
                  <a:gd name="connsiteX19" fmla="*/ 850845 w 8087141"/>
                  <a:gd name="connsiteY19" fmla="*/ 3435846 h 5143500"/>
                  <a:gd name="connsiteX0" fmla="*/ 490417 w 7899683"/>
                  <a:gd name="connsiteY0" fmla="*/ 11875 h 5143500"/>
                  <a:gd name="connsiteX1" fmla="*/ 7899683 w 7899683"/>
                  <a:gd name="connsiteY1" fmla="*/ 0 h 5143500"/>
                  <a:gd name="connsiteX2" fmla="*/ 7899683 w 7899683"/>
                  <a:gd name="connsiteY2" fmla="*/ 5143500 h 5143500"/>
                  <a:gd name="connsiteX3" fmla="*/ 822926 w 7899683"/>
                  <a:gd name="connsiteY3" fmla="*/ 5143500 h 5143500"/>
                  <a:gd name="connsiteX4" fmla="*/ 490417 w 7899683"/>
                  <a:gd name="connsiteY4" fmla="*/ 11875 h 5143500"/>
                  <a:gd name="connsiteX5" fmla="*/ 627699 w 7899683"/>
                  <a:gd name="connsiteY5" fmla="*/ 2391730 h 5143500"/>
                  <a:gd name="connsiteX6" fmla="*/ 483683 w 7899683"/>
                  <a:gd name="connsiteY6" fmla="*/ 2535746 h 5143500"/>
                  <a:gd name="connsiteX7" fmla="*/ 627699 w 7899683"/>
                  <a:gd name="connsiteY7" fmla="*/ 2679762 h 5143500"/>
                  <a:gd name="connsiteX8" fmla="*/ 771715 w 7899683"/>
                  <a:gd name="connsiteY8" fmla="*/ 2535746 h 5143500"/>
                  <a:gd name="connsiteX9" fmla="*/ 627699 w 7899683"/>
                  <a:gd name="connsiteY9" fmla="*/ 2391730 h 5143500"/>
                  <a:gd name="connsiteX10" fmla="*/ 555699 w 7899683"/>
                  <a:gd name="connsiteY10" fmla="*/ 2931790 h 5143500"/>
                  <a:gd name="connsiteX11" fmla="*/ 411683 w 7899683"/>
                  <a:gd name="connsiteY11" fmla="*/ 3075806 h 5143500"/>
                  <a:gd name="connsiteX12" fmla="*/ 555699 w 7899683"/>
                  <a:gd name="connsiteY12" fmla="*/ 3219822 h 5143500"/>
                  <a:gd name="connsiteX13" fmla="*/ 699715 w 7899683"/>
                  <a:gd name="connsiteY13" fmla="*/ 3075806 h 5143500"/>
                  <a:gd name="connsiteX14" fmla="*/ 555699 w 7899683"/>
                  <a:gd name="connsiteY14" fmla="*/ 2931790 h 5143500"/>
                  <a:gd name="connsiteX15" fmla="*/ 663387 w 7899683"/>
                  <a:gd name="connsiteY15" fmla="*/ 3435846 h 5143500"/>
                  <a:gd name="connsiteX16" fmla="*/ 519371 w 7899683"/>
                  <a:gd name="connsiteY16" fmla="*/ 3579862 h 5143500"/>
                  <a:gd name="connsiteX17" fmla="*/ 663387 w 7899683"/>
                  <a:gd name="connsiteY17" fmla="*/ 3723878 h 5143500"/>
                  <a:gd name="connsiteX18" fmla="*/ 807403 w 7899683"/>
                  <a:gd name="connsiteY18" fmla="*/ 3579862 h 5143500"/>
                  <a:gd name="connsiteX19" fmla="*/ 663387 w 7899683"/>
                  <a:gd name="connsiteY19" fmla="*/ 3435846 h 5143500"/>
                  <a:gd name="connsiteX0" fmla="*/ 565386 w 7974652"/>
                  <a:gd name="connsiteY0" fmla="*/ 11875 h 5143500"/>
                  <a:gd name="connsiteX1" fmla="*/ 7974652 w 7974652"/>
                  <a:gd name="connsiteY1" fmla="*/ 0 h 5143500"/>
                  <a:gd name="connsiteX2" fmla="*/ 7974652 w 7974652"/>
                  <a:gd name="connsiteY2" fmla="*/ 5143500 h 5143500"/>
                  <a:gd name="connsiteX3" fmla="*/ 565386 w 7974652"/>
                  <a:gd name="connsiteY3" fmla="*/ 5143500 h 5143500"/>
                  <a:gd name="connsiteX4" fmla="*/ 565386 w 7974652"/>
                  <a:gd name="connsiteY4" fmla="*/ 11875 h 5143500"/>
                  <a:gd name="connsiteX5" fmla="*/ 702668 w 7974652"/>
                  <a:gd name="connsiteY5" fmla="*/ 2391730 h 5143500"/>
                  <a:gd name="connsiteX6" fmla="*/ 558652 w 7974652"/>
                  <a:gd name="connsiteY6" fmla="*/ 2535746 h 5143500"/>
                  <a:gd name="connsiteX7" fmla="*/ 702668 w 7974652"/>
                  <a:gd name="connsiteY7" fmla="*/ 2679762 h 5143500"/>
                  <a:gd name="connsiteX8" fmla="*/ 846684 w 7974652"/>
                  <a:gd name="connsiteY8" fmla="*/ 2535746 h 5143500"/>
                  <a:gd name="connsiteX9" fmla="*/ 702668 w 7974652"/>
                  <a:gd name="connsiteY9" fmla="*/ 2391730 h 5143500"/>
                  <a:gd name="connsiteX10" fmla="*/ 630668 w 7974652"/>
                  <a:gd name="connsiteY10" fmla="*/ 2931790 h 5143500"/>
                  <a:gd name="connsiteX11" fmla="*/ 486652 w 7974652"/>
                  <a:gd name="connsiteY11" fmla="*/ 3075806 h 5143500"/>
                  <a:gd name="connsiteX12" fmla="*/ 630668 w 7974652"/>
                  <a:gd name="connsiteY12" fmla="*/ 3219822 h 5143500"/>
                  <a:gd name="connsiteX13" fmla="*/ 774684 w 7974652"/>
                  <a:gd name="connsiteY13" fmla="*/ 3075806 h 5143500"/>
                  <a:gd name="connsiteX14" fmla="*/ 630668 w 7974652"/>
                  <a:gd name="connsiteY14" fmla="*/ 2931790 h 5143500"/>
                  <a:gd name="connsiteX15" fmla="*/ 738356 w 7974652"/>
                  <a:gd name="connsiteY15" fmla="*/ 3435846 h 5143500"/>
                  <a:gd name="connsiteX16" fmla="*/ 594340 w 7974652"/>
                  <a:gd name="connsiteY16" fmla="*/ 3579862 h 5143500"/>
                  <a:gd name="connsiteX17" fmla="*/ 738356 w 7974652"/>
                  <a:gd name="connsiteY17" fmla="*/ 3723878 h 5143500"/>
                  <a:gd name="connsiteX18" fmla="*/ 882372 w 7974652"/>
                  <a:gd name="connsiteY18" fmla="*/ 3579862 h 5143500"/>
                  <a:gd name="connsiteX19" fmla="*/ 738356 w 7974652"/>
                  <a:gd name="connsiteY19" fmla="*/ 3435846 h 5143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7974652" h="5143500">
                    <a:moveTo>
                      <a:pt x="565386" y="11875"/>
                    </a:moveTo>
                    <a:lnTo>
                      <a:pt x="7974652" y="0"/>
                    </a:lnTo>
                    <a:lnTo>
                      <a:pt x="7974652" y="5143500"/>
                    </a:lnTo>
                    <a:lnTo>
                      <a:pt x="565386" y="5143500"/>
                    </a:lnTo>
                    <a:cubicBezTo>
                      <a:pt x="565386" y="3429000"/>
                      <a:pt x="-706734" y="4767925"/>
                      <a:pt x="565386" y="11875"/>
                    </a:cubicBezTo>
                    <a:close/>
                    <a:moveTo>
                      <a:pt x="702668" y="2391730"/>
                    </a:moveTo>
                    <a:cubicBezTo>
                      <a:pt x="623130" y="2391730"/>
                      <a:pt x="558652" y="2456208"/>
                      <a:pt x="558652" y="2535746"/>
                    </a:cubicBezTo>
                    <a:cubicBezTo>
                      <a:pt x="558652" y="2615284"/>
                      <a:pt x="623130" y="2679762"/>
                      <a:pt x="702668" y="2679762"/>
                    </a:cubicBezTo>
                    <a:cubicBezTo>
                      <a:pt x="782206" y="2679762"/>
                      <a:pt x="846684" y="2615284"/>
                      <a:pt x="846684" y="2535746"/>
                    </a:cubicBezTo>
                    <a:cubicBezTo>
                      <a:pt x="846684" y="2456208"/>
                      <a:pt x="782206" y="2391730"/>
                      <a:pt x="702668" y="2391730"/>
                    </a:cubicBezTo>
                    <a:close/>
                    <a:moveTo>
                      <a:pt x="630668" y="2931790"/>
                    </a:moveTo>
                    <a:cubicBezTo>
                      <a:pt x="551130" y="2931790"/>
                      <a:pt x="486652" y="2996268"/>
                      <a:pt x="486652" y="3075806"/>
                    </a:cubicBezTo>
                    <a:cubicBezTo>
                      <a:pt x="486652" y="3155344"/>
                      <a:pt x="551130" y="3219822"/>
                      <a:pt x="630668" y="3219822"/>
                    </a:cubicBezTo>
                    <a:cubicBezTo>
                      <a:pt x="710206" y="3219822"/>
                      <a:pt x="774684" y="3155344"/>
                      <a:pt x="774684" y="3075806"/>
                    </a:cubicBezTo>
                    <a:cubicBezTo>
                      <a:pt x="774684" y="2996268"/>
                      <a:pt x="710206" y="2931790"/>
                      <a:pt x="630668" y="2931790"/>
                    </a:cubicBezTo>
                    <a:close/>
                    <a:moveTo>
                      <a:pt x="738356" y="3435846"/>
                    </a:moveTo>
                    <a:cubicBezTo>
                      <a:pt x="658818" y="3435846"/>
                      <a:pt x="594340" y="3500324"/>
                      <a:pt x="594340" y="3579862"/>
                    </a:cubicBezTo>
                    <a:cubicBezTo>
                      <a:pt x="594340" y="3659400"/>
                      <a:pt x="658818" y="3723878"/>
                      <a:pt x="738356" y="3723878"/>
                    </a:cubicBezTo>
                    <a:cubicBezTo>
                      <a:pt x="817894" y="3723878"/>
                      <a:pt x="882372" y="3659400"/>
                      <a:pt x="882372" y="3579862"/>
                    </a:cubicBezTo>
                    <a:cubicBezTo>
                      <a:pt x="882372" y="3500324"/>
                      <a:pt x="817894" y="3435846"/>
                      <a:pt x="738356" y="3435846"/>
                    </a:cubicBezTo>
                    <a:close/>
                  </a:path>
                </a:pathLst>
              </a:custGeom>
              <a:gradFill>
                <a:gsLst>
                  <a:gs pos="78000">
                    <a:srgbClr val="C00000">
                      <a:alpha val="47000"/>
                    </a:srgbClr>
                  </a:gs>
                  <a:gs pos="0">
                    <a:schemeClr val="tx1">
                      <a:alpha val="46000"/>
                    </a:schemeClr>
                  </a:gs>
                  <a:gs pos="100000">
                    <a:srgbClr val="C00000">
                      <a:alpha val="48000"/>
                    </a:srgbClr>
                  </a:gs>
                  <a:gs pos="66000">
                    <a:schemeClr val="tx1">
                      <a:alpha val="71000"/>
                    </a:schemeClr>
                  </a:gs>
                  <a:gs pos="90000">
                    <a:schemeClr val="tx1">
                      <a:alpha val="44000"/>
                    </a:schemeClr>
                  </a:gs>
                  <a:gs pos="44000">
                    <a:schemeClr val="tx1">
                      <a:alpha val="60000"/>
                    </a:schemeClr>
                  </a:gs>
                  <a:gs pos="54000">
                    <a:srgbClr val="C00000">
                      <a:alpha val="45000"/>
                    </a:srgbClr>
                  </a:gs>
                  <a:gs pos="33000">
                    <a:srgbClr val="C00000">
                      <a:alpha val="55000"/>
                    </a:srgbClr>
                  </a:gs>
                  <a:gs pos="23000">
                    <a:schemeClr val="tx1">
                      <a:alpha val="53000"/>
                    </a:schemeClr>
                  </a:gs>
                  <a:gs pos="12000">
                    <a:srgbClr val="C00000">
                      <a:alpha val="53000"/>
                    </a:srgbClr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  <a:scene3d>
                <a:camera prst="orthographicFront"/>
                <a:lightRig rig="flood" dir="t">
                  <a:rot lat="0" lon="0" rev="1800000"/>
                </a:lightRig>
              </a:scene3d>
              <a:sp3d>
                <a:bevelT w="1524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7" name="Forma libre 8"/>
              <p:cNvSpPr/>
              <p:nvPr/>
            </p:nvSpPr>
            <p:spPr>
              <a:xfrm>
                <a:off x="1728000" y="2391730"/>
                <a:ext cx="288032" cy="288032"/>
              </a:xfrm>
              <a:custGeom>
                <a:avLst/>
                <a:gdLst>
                  <a:gd name="connsiteX0" fmla="*/ 144016 w 288032"/>
                  <a:gd name="connsiteY0" fmla="*/ 0 h 288032"/>
                  <a:gd name="connsiteX1" fmla="*/ 288032 w 288032"/>
                  <a:gd name="connsiteY1" fmla="*/ 144016 h 288032"/>
                  <a:gd name="connsiteX2" fmla="*/ 144016 w 288032"/>
                  <a:gd name="connsiteY2" fmla="*/ 288032 h 288032"/>
                  <a:gd name="connsiteX3" fmla="*/ 0 w 288032"/>
                  <a:gd name="connsiteY3" fmla="*/ 144016 h 288032"/>
                  <a:gd name="connsiteX4" fmla="*/ 144016 w 288032"/>
                  <a:gd name="connsiteY4" fmla="*/ 0 h 288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8032" h="288032">
                    <a:moveTo>
                      <a:pt x="144016" y="0"/>
                    </a:moveTo>
                    <a:cubicBezTo>
                      <a:pt x="223554" y="0"/>
                      <a:pt x="288032" y="64478"/>
                      <a:pt x="288032" y="144016"/>
                    </a:cubicBezTo>
                    <a:cubicBezTo>
                      <a:pt x="288032" y="223554"/>
                      <a:pt x="223554" y="288032"/>
                      <a:pt x="144016" y="288032"/>
                    </a:cubicBezTo>
                    <a:cubicBezTo>
                      <a:pt x="64478" y="288032"/>
                      <a:pt x="0" y="223554"/>
                      <a:pt x="0" y="144016"/>
                    </a:cubicBezTo>
                    <a:cubicBezTo>
                      <a:pt x="0" y="64478"/>
                      <a:pt x="64478" y="0"/>
                      <a:pt x="144016" y="0"/>
                    </a:cubicBez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morning" dir="t"/>
              </a:scene3d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8" name="Forma libre 7"/>
              <p:cNvSpPr/>
              <p:nvPr/>
            </p:nvSpPr>
            <p:spPr>
              <a:xfrm>
                <a:off x="1656000" y="2931790"/>
                <a:ext cx="288032" cy="288032"/>
              </a:xfrm>
              <a:custGeom>
                <a:avLst/>
                <a:gdLst>
                  <a:gd name="connsiteX0" fmla="*/ 144016 w 288032"/>
                  <a:gd name="connsiteY0" fmla="*/ 0 h 288032"/>
                  <a:gd name="connsiteX1" fmla="*/ 288032 w 288032"/>
                  <a:gd name="connsiteY1" fmla="*/ 144016 h 288032"/>
                  <a:gd name="connsiteX2" fmla="*/ 144016 w 288032"/>
                  <a:gd name="connsiteY2" fmla="*/ 288032 h 288032"/>
                  <a:gd name="connsiteX3" fmla="*/ 0 w 288032"/>
                  <a:gd name="connsiteY3" fmla="*/ 144016 h 288032"/>
                  <a:gd name="connsiteX4" fmla="*/ 144016 w 288032"/>
                  <a:gd name="connsiteY4" fmla="*/ 0 h 288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8032" h="288032">
                    <a:moveTo>
                      <a:pt x="144016" y="0"/>
                    </a:moveTo>
                    <a:cubicBezTo>
                      <a:pt x="223554" y="0"/>
                      <a:pt x="288032" y="64478"/>
                      <a:pt x="288032" y="144016"/>
                    </a:cubicBezTo>
                    <a:cubicBezTo>
                      <a:pt x="288032" y="223554"/>
                      <a:pt x="223554" y="288032"/>
                      <a:pt x="144016" y="288032"/>
                    </a:cubicBezTo>
                    <a:cubicBezTo>
                      <a:pt x="64478" y="288032"/>
                      <a:pt x="0" y="223554"/>
                      <a:pt x="0" y="144016"/>
                    </a:cubicBezTo>
                    <a:cubicBezTo>
                      <a:pt x="0" y="64478"/>
                      <a:pt x="64478" y="0"/>
                      <a:pt x="144016" y="0"/>
                    </a:cubicBez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morning" dir="t"/>
              </a:scene3d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9" name="Forma libre 6"/>
              <p:cNvSpPr/>
              <p:nvPr/>
            </p:nvSpPr>
            <p:spPr>
              <a:xfrm>
                <a:off x="1763688" y="3435846"/>
                <a:ext cx="288032" cy="288032"/>
              </a:xfrm>
              <a:custGeom>
                <a:avLst/>
                <a:gdLst>
                  <a:gd name="connsiteX0" fmla="*/ 144016 w 288032"/>
                  <a:gd name="connsiteY0" fmla="*/ 0 h 288032"/>
                  <a:gd name="connsiteX1" fmla="*/ 288032 w 288032"/>
                  <a:gd name="connsiteY1" fmla="*/ 144016 h 288032"/>
                  <a:gd name="connsiteX2" fmla="*/ 144016 w 288032"/>
                  <a:gd name="connsiteY2" fmla="*/ 288032 h 288032"/>
                  <a:gd name="connsiteX3" fmla="*/ 0 w 288032"/>
                  <a:gd name="connsiteY3" fmla="*/ 144016 h 288032"/>
                  <a:gd name="connsiteX4" fmla="*/ 144016 w 288032"/>
                  <a:gd name="connsiteY4" fmla="*/ 0 h 288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8032" h="288032">
                    <a:moveTo>
                      <a:pt x="144016" y="0"/>
                    </a:moveTo>
                    <a:cubicBezTo>
                      <a:pt x="223554" y="0"/>
                      <a:pt x="288032" y="64478"/>
                      <a:pt x="288032" y="144016"/>
                    </a:cubicBezTo>
                    <a:cubicBezTo>
                      <a:pt x="288032" y="223554"/>
                      <a:pt x="223554" y="288032"/>
                      <a:pt x="144016" y="288032"/>
                    </a:cubicBezTo>
                    <a:cubicBezTo>
                      <a:pt x="64478" y="288032"/>
                      <a:pt x="0" y="223554"/>
                      <a:pt x="0" y="144016"/>
                    </a:cubicBezTo>
                    <a:cubicBezTo>
                      <a:pt x="0" y="64478"/>
                      <a:pt x="64478" y="0"/>
                      <a:pt x="144016" y="0"/>
                    </a:cubicBez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morning" dir="t"/>
              </a:scene3d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</p:grpSp>
        <p:sp>
          <p:nvSpPr>
            <p:cNvPr id="13" name="Forma libre 10"/>
            <p:cNvSpPr/>
            <p:nvPr/>
          </p:nvSpPr>
          <p:spPr>
            <a:xfrm rot="8456201">
              <a:off x="1692000" y="1620000"/>
              <a:ext cx="1867326" cy="316518"/>
            </a:xfrm>
            <a:custGeom>
              <a:avLst/>
              <a:gdLst>
                <a:gd name="connsiteX0" fmla="*/ 0 w 7815514"/>
                <a:gd name="connsiteY0" fmla="*/ 4482655 h 5254192"/>
                <a:gd name="connsiteX1" fmla="*/ 36266 w 7815514"/>
                <a:gd name="connsiteY1" fmla="*/ 4108279 h 5254192"/>
                <a:gd name="connsiteX2" fmla="*/ 1253803 w 7815514"/>
                <a:gd name="connsiteY2" fmla="*/ 982771 h 5254192"/>
                <a:gd name="connsiteX3" fmla="*/ 2013503 w 7815514"/>
                <a:gd name="connsiteY3" fmla="*/ 1943573 h 5254192"/>
                <a:gd name="connsiteX4" fmla="*/ 2112368 w 7815514"/>
                <a:gd name="connsiteY4" fmla="*/ 2249663 h 5254192"/>
                <a:gd name="connsiteX5" fmla="*/ 2121215 w 7815514"/>
                <a:gd name="connsiteY5" fmla="*/ 2193904 h 5254192"/>
                <a:gd name="connsiteX6" fmla="*/ 2140771 w 7815514"/>
                <a:gd name="connsiteY6" fmla="*/ 2308119 h 5254192"/>
                <a:gd name="connsiteX7" fmla="*/ 3042806 w 7815514"/>
                <a:gd name="connsiteY7" fmla="*/ 4165933 h 5254192"/>
                <a:gd name="connsiteX8" fmla="*/ 3910455 w 7815514"/>
                <a:gd name="connsiteY8" fmla="*/ 2482005 h 5254192"/>
                <a:gd name="connsiteX9" fmla="*/ 3910971 w 7815514"/>
                <a:gd name="connsiteY9" fmla="*/ 2479360 h 5254192"/>
                <a:gd name="connsiteX10" fmla="*/ 3914031 w 7815514"/>
                <a:gd name="connsiteY10" fmla="*/ 2459353 h 5254192"/>
                <a:gd name="connsiteX11" fmla="*/ 3968966 w 7815514"/>
                <a:gd name="connsiteY11" fmla="*/ 2149185 h 5254192"/>
                <a:gd name="connsiteX12" fmla="*/ 3996151 w 7815514"/>
                <a:gd name="connsiteY12" fmla="*/ 2015764 h 5254192"/>
                <a:gd name="connsiteX13" fmla="*/ 4032019 w 7815514"/>
                <a:gd name="connsiteY13" fmla="*/ 1754308 h 5254192"/>
                <a:gd name="connsiteX14" fmla="*/ 4016245 w 7815514"/>
                <a:gd name="connsiteY14" fmla="*/ 1917144 h 5254192"/>
                <a:gd name="connsiteX15" fmla="*/ 4028776 w 7815514"/>
                <a:gd name="connsiteY15" fmla="*/ 1855645 h 5254192"/>
                <a:gd name="connsiteX16" fmla="*/ 5037298 w 7815514"/>
                <a:gd name="connsiteY16" fmla="*/ 0 h 5254192"/>
                <a:gd name="connsiteX17" fmla="*/ 5796998 w 7815514"/>
                <a:gd name="connsiteY17" fmla="*/ 960801 h 5254192"/>
                <a:gd name="connsiteX18" fmla="*/ 5895863 w 7815514"/>
                <a:gd name="connsiteY18" fmla="*/ 1266892 h 5254192"/>
                <a:gd name="connsiteX19" fmla="*/ 5904710 w 7815514"/>
                <a:gd name="connsiteY19" fmla="*/ 1211133 h 5254192"/>
                <a:gd name="connsiteX20" fmla="*/ 5924266 w 7815514"/>
                <a:gd name="connsiteY20" fmla="*/ 1325348 h 5254192"/>
                <a:gd name="connsiteX21" fmla="*/ 6826301 w 7815514"/>
                <a:gd name="connsiteY21" fmla="*/ 3183162 h 5254192"/>
                <a:gd name="connsiteX22" fmla="*/ 7779604 w 7815514"/>
                <a:gd name="connsiteY22" fmla="*/ 1033299 h 5254192"/>
                <a:gd name="connsiteX23" fmla="*/ 7815514 w 7815514"/>
                <a:gd name="connsiteY23" fmla="*/ 771537 h 5254192"/>
                <a:gd name="connsiteX24" fmla="*/ 7779248 w 7815514"/>
                <a:gd name="connsiteY24" fmla="*/ 1145914 h 5254192"/>
                <a:gd name="connsiteX25" fmla="*/ 6561711 w 7815514"/>
                <a:gd name="connsiteY25" fmla="*/ 4271421 h 5254192"/>
                <a:gd name="connsiteX26" fmla="*/ 5802011 w 7815514"/>
                <a:gd name="connsiteY26" fmla="*/ 3310620 h 5254192"/>
                <a:gd name="connsiteX27" fmla="*/ 5703147 w 7815514"/>
                <a:gd name="connsiteY27" fmla="*/ 3004529 h 5254192"/>
                <a:gd name="connsiteX28" fmla="*/ 5694299 w 7815514"/>
                <a:gd name="connsiteY28" fmla="*/ 3060288 h 5254192"/>
                <a:gd name="connsiteX29" fmla="*/ 5674743 w 7815514"/>
                <a:gd name="connsiteY29" fmla="*/ 2946074 h 5254192"/>
                <a:gd name="connsiteX30" fmla="*/ 4772708 w 7815514"/>
                <a:gd name="connsiteY30" fmla="*/ 1088260 h 5254192"/>
                <a:gd name="connsiteX31" fmla="*/ 3905060 w 7815514"/>
                <a:gd name="connsiteY31" fmla="*/ 2772187 h 5254192"/>
                <a:gd name="connsiteX32" fmla="*/ 3904544 w 7815514"/>
                <a:gd name="connsiteY32" fmla="*/ 2774831 h 5254192"/>
                <a:gd name="connsiteX33" fmla="*/ 3901484 w 7815514"/>
                <a:gd name="connsiteY33" fmla="*/ 2794839 h 5254192"/>
                <a:gd name="connsiteX34" fmla="*/ 3846548 w 7815514"/>
                <a:gd name="connsiteY34" fmla="*/ 3105007 h 5254192"/>
                <a:gd name="connsiteX35" fmla="*/ 3819364 w 7815514"/>
                <a:gd name="connsiteY35" fmla="*/ 3238426 h 5254192"/>
                <a:gd name="connsiteX36" fmla="*/ 3783495 w 7815514"/>
                <a:gd name="connsiteY36" fmla="*/ 3499884 h 5254192"/>
                <a:gd name="connsiteX37" fmla="*/ 3799269 w 7815514"/>
                <a:gd name="connsiteY37" fmla="*/ 3337047 h 5254192"/>
                <a:gd name="connsiteX38" fmla="*/ 3786739 w 7815514"/>
                <a:gd name="connsiteY38" fmla="*/ 3398547 h 5254192"/>
                <a:gd name="connsiteX39" fmla="*/ 2778216 w 7815514"/>
                <a:gd name="connsiteY39" fmla="*/ 5254192 h 5254192"/>
                <a:gd name="connsiteX40" fmla="*/ 2018516 w 7815514"/>
                <a:gd name="connsiteY40" fmla="*/ 4293391 h 5254192"/>
                <a:gd name="connsiteX41" fmla="*/ 1919652 w 7815514"/>
                <a:gd name="connsiteY41" fmla="*/ 3987300 h 5254192"/>
                <a:gd name="connsiteX42" fmla="*/ 1910804 w 7815514"/>
                <a:gd name="connsiteY42" fmla="*/ 4043059 h 5254192"/>
                <a:gd name="connsiteX43" fmla="*/ 1891248 w 7815514"/>
                <a:gd name="connsiteY43" fmla="*/ 3928845 h 5254192"/>
                <a:gd name="connsiteX44" fmla="*/ 989213 w 7815514"/>
                <a:gd name="connsiteY44" fmla="*/ 2071031 h 5254192"/>
                <a:gd name="connsiteX45" fmla="*/ 35910 w 7815514"/>
                <a:gd name="connsiteY45" fmla="*/ 4220894 h 525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815514" h="5254192">
                  <a:moveTo>
                    <a:pt x="0" y="4482655"/>
                  </a:moveTo>
                  <a:lnTo>
                    <a:pt x="36266" y="4108279"/>
                  </a:lnTo>
                  <a:cubicBezTo>
                    <a:pt x="258604" y="2255830"/>
                    <a:pt x="720296" y="982771"/>
                    <a:pt x="1253803" y="982771"/>
                  </a:cubicBezTo>
                  <a:cubicBezTo>
                    <a:pt x="1535213" y="982771"/>
                    <a:pt x="1796642" y="1336971"/>
                    <a:pt x="2013503" y="1943573"/>
                  </a:cubicBezTo>
                  <a:lnTo>
                    <a:pt x="2112368" y="2249663"/>
                  </a:lnTo>
                  <a:lnTo>
                    <a:pt x="2121215" y="2193904"/>
                  </a:lnTo>
                  <a:lnTo>
                    <a:pt x="2140771" y="2308119"/>
                  </a:lnTo>
                  <a:cubicBezTo>
                    <a:pt x="2355178" y="3442733"/>
                    <a:pt x="2679654" y="4165933"/>
                    <a:pt x="3042806" y="4165933"/>
                  </a:cubicBezTo>
                  <a:cubicBezTo>
                    <a:pt x="3387044" y="4165933"/>
                    <a:pt x="3696530" y="3516101"/>
                    <a:pt x="3910455" y="2482005"/>
                  </a:cubicBezTo>
                  <a:lnTo>
                    <a:pt x="3910971" y="2479360"/>
                  </a:lnTo>
                  <a:lnTo>
                    <a:pt x="3914031" y="2459353"/>
                  </a:lnTo>
                  <a:cubicBezTo>
                    <a:pt x="3931503" y="2353305"/>
                    <a:pt x="3949829" y="2249860"/>
                    <a:pt x="3968966" y="2149185"/>
                  </a:cubicBezTo>
                  <a:lnTo>
                    <a:pt x="3996151" y="2015764"/>
                  </a:lnTo>
                  <a:lnTo>
                    <a:pt x="4032019" y="1754308"/>
                  </a:lnTo>
                  <a:lnTo>
                    <a:pt x="4016245" y="1917144"/>
                  </a:lnTo>
                  <a:lnTo>
                    <a:pt x="4028776" y="1855645"/>
                  </a:lnTo>
                  <a:cubicBezTo>
                    <a:pt x="4277434" y="716095"/>
                    <a:pt x="4637168" y="0"/>
                    <a:pt x="5037298" y="0"/>
                  </a:cubicBezTo>
                  <a:cubicBezTo>
                    <a:pt x="5318708" y="0"/>
                    <a:pt x="5580137" y="354199"/>
                    <a:pt x="5796998" y="960801"/>
                  </a:cubicBezTo>
                  <a:lnTo>
                    <a:pt x="5895863" y="1266892"/>
                  </a:lnTo>
                  <a:lnTo>
                    <a:pt x="5904710" y="1211133"/>
                  </a:lnTo>
                  <a:lnTo>
                    <a:pt x="5924266" y="1325348"/>
                  </a:lnTo>
                  <a:cubicBezTo>
                    <a:pt x="6138673" y="2459962"/>
                    <a:pt x="6463149" y="3183162"/>
                    <a:pt x="6826301" y="3183162"/>
                  </a:cubicBezTo>
                  <a:cubicBezTo>
                    <a:pt x="7219716" y="3183162"/>
                    <a:pt x="7567740" y="2334402"/>
                    <a:pt x="7779604" y="1033299"/>
                  </a:cubicBezTo>
                  <a:lnTo>
                    <a:pt x="7815514" y="771537"/>
                  </a:lnTo>
                  <a:lnTo>
                    <a:pt x="7779248" y="1145914"/>
                  </a:lnTo>
                  <a:cubicBezTo>
                    <a:pt x="7556910" y="2998363"/>
                    <a:pt x="7095218" y="4271421"/>
                    <a:pt x="6561711" y="4271421"/>
                  </a:cubicBezTo>
                  <a:cubicBezTo>
                    <a:pt x="6280301" y="4271421"/>
                    <a:pt x="6018872" y="3917222"/>
                    <a:pt x="5802011" y="3310620"/>
                  </a:cubicBezTo>
                  <a:lnTo>
                    <a:pt x="5703147" y="3004529"/>
                  </a:lnTo>
                  <a:lnTo>
                    <a:pt x="5694299" y="3060288"/>
                  </a:lnTo>
                  <a:lnTo>
                    <a:pt x="5674743" y="2946074"/>
                  </a:lnTo>
                  <a:cubicBezTo>
                    <a:pt x="5460336" y="1811460"/>
                    <a:pt x="5135860" y="1088260"/>
                    <a:pt x="4772708" y="1088260"/>
                  </a:cubicBezTo>
                  <a:cubicBezTo>
                    <a:pt x="4428470" y="1088260"/>
                    <a:pt x="4118984" y="1738091"/>
                    <a:pt x="3905060" y="2772187"/>
                  </a:cubicBezTo>
                  <a:lnTo>
                    <a:pt x="3904544" y="2774831"/>
                  </a:lnTo>
                  <a:lnTo>
                    <a:pt x="3901484" y="2794839"/>
                  </a:lnTo>
                  <a:cubicBezTo>
                    <a:pt x="3884012" y="2900887"/>
                    <a:pt x="3865686" y="3004333"/>
                    <a:pt x="3846548" y="3105007"/>
                  </a:cubicBezTo>
                  <a:lnTo>
                    <a:pt x="3819364" y="3238426"/>
                  </a:lnTo>
                  <a:lnTo>
                    <a:pt x="3783495" y="3499884"/>
                  </a:lnTo>
                  <a:lnTo>
                    <a:pt x="3799269" y="3337047"/>
                  </a:lnTo>
                  <a:lnTo>
                    <a:pt x="3786739" y="3398547"/>
                  </a:lnTo>
                  <a:cubicBezTo>
                    <a:pt x="3538081" y="4538097"/>
                    <a:pt x="3178347" y="5254192"/>
                    <a:pt x="2778216" y="5254192"/>
                  </a:cubicBezTo>
                  <a:cubicBezTo>
                    <a:pt x="2496806" y="5254192"/>
                    <a:pt x="2235377" y="4899993"/>
                    <a:pt x="2018516" y="4293391"/>
                  </a:cubicBezTo>
                  <a:lnTo>
                    <a:pt x="1919652" y="3987300"/>
                  </a:lnTo>
                  <a:lnTo>
                    <a:pt x="1910804" y="4043059"/>
                  </a:lnTo>
                  <a:lnTo>
                    <a:pt x="1891248" y="3928845"/>
                  </a:lnTo>
                  <a:cubicBezTo>
                    <a:pt x="1676841" y="2794231"/>
                    <a:pt x="1352365" y="2071031"/>
                    <a:pt x="989213" y="2071031"/>
                  </a:cubicBezTo>
                  <a:cubicBezTo>
                    <a:pt x="595798" y="2071031"/>
                    <a:pt x="247774" y="2919790"/>
                    <a:pt x="35910" y="4220894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scene3d>
              <a:camera prst="orthographicFront"/>
              <a:lightRig rig="sunrise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s-ES" sz="1350"/>
            </a:p>
          </p:txBody>
        </p:sp>
        <p:sp>
          <p:nvSpPr>
            <p:cNvPr id="14" name="Forma libre 10"/>
            <p:cNvSpPr/>
            <p:nvPr/>
          </p:nvSpPr>
          <p:spPr>
            <a:xfrm rot="8544993">
              <a:off x="1666445" y="2172258"/>
              <a:ext cx="1867326" cy="316518"/>
            </a:xfrm>
            <a:custGeom>
              <a:avLst/>
              <a:gdLst>
                <a:gd name="connsiteX0" fmla="*/ 0 w 7815514"/>
                <a:gd name="connsiteY0" fmla="*/ 4482655 h 5254192"/>
                <a:gd name="connsiteX1" fmla="*/ 36266 w 7815514"/>
                <a:gd name="connsiteY1" fmla="*/ 4108279 h 5254192"/>
                <a:gd name="connsiteX2" fmla="*/ 1253803 w 7815514"/>
                <a:gd name="connsiteY2" fmla="*/ 982771 h 5254192"/>
                <a:gd name="connsiteX3" fmla="*/ 2013503 w 7815514"/>
                <a:gd name="connsiteY3" fmla="*/ 1943573 h 5254192"/>
                <a:gd name="connsiteX4" fmla="*/ 2112368 w 7815514"/>
                <a:gd name="connsiteY4" fmla="*/ 2249663 h 5254192"/>
                <a:gd name="connsiteX5" fmla="*/ 2121215 w 7815514"/>
                <a:gd name="connsiteY5" fmla="*/ 2193904 h 5254192"/>
                <a:gd name="connsiteX6" fmla="*/ 2140771 w 7815514"/>
                <a:gd name="connsiteY6" fmla="*/ 2308119 h 5254192"/>
                <a:gd name="connsiteX7" fmla="*/ 3042806 w 7815514"/>
                <a:gd name="connsiteY7" fmla="*/ 4165933 h 5254192"/>
                <a:gd name="connsiteX8" fmla="*/ 3910455 w 7815514"/>
                <a:gd name="connsiteY8" fmla="*/ 2482005 h 5254192"/>
                <a:gd name="connsiteX9" fmla="*/ 3910971 w 7815514"/>
                <a:gd name="connsiteY9" fmla="*/ 2479360 h 5254192"/>
                <a:gd name="connsiteX10" fmla="*/ 3914031 w 7815514"/>
                <a:gd name="connsiteY10" fmla="*/ 2459353 h 5254192"/>
                <a:gd name="connsiteX11" fmla="*/ 3968966 w 7815514"/>
                <a:gd name="connsiteY11" fmla="*/ 2149185 h 5254192"/>
                <a:gd name="connsiteX12" fmla="*/ 3996151 w 7815514"/>
                <a:gd name="connsiteY12" fmla="*/ 2015764 h 5254192"/>
                <a:gd name="connsiteX13" fmla="*/ 4032019 w 7815514"/>
                <a:gd name="connsiteY13" fmla="*/ 1754308 h 5254192"/>
                <a:gd name="connsiteX14" fmla="*/ 4016245 w 7815514"/>
                <a:gd name="connsiteY14" fmla="*/ 1917144 h 5254192"/>
                <a:gd name="connsiteX15" fmla="*/ 4028776 w 7815514"/>
                <a:gd name="connsiteY15" fmla="*/ 1855645 h 5254192"/>
                <a:gd name="connsiteX16" fmla="*/ 5037298 w 7815514"/>
                <a:gd name="connsiteY16" fmla="*/ 0 h 5254192"/>
                <a:gd name="connsiteX17" fmla="*/ 5796998 w 7815514"/>
                <a:gd name="connsiteY17" fmla="*/ 960801 h 5254192"/>
                <a:gd name="connsiteX18" fmla="*/ 5895863 w 7815514"/>
                <a:gd name="connsiteY18" fmla="*/ 1266892 h 5254192"/>
                <a:gd name="connsiteX19" fmla="*/ 5904710 w 7815514"/>
                <a:gd name="connsiteY19" fmla="*/ 1211133 h 5254192"/>
                <a:gd name="connsiteX20" fmla="*/ 5924266 w 7815514"/>
                <a:gd name="connsiteY20" fmla="*/ 1325348 h 5254192"/>
                <a:gd name="connsiteX21" fmla="*/ 6826301 w 7815514"/>
                <a:gd name="connsiteY21" fmla="*/ 3183162 h 5254192"/>
                <a:gd name="connsiteX22" fmla="*/ 7779604 w 7815514"/>
                <a:gd name="connsiteY22" fmla="*/ 1033299 h 5254192"/>
                <a:gd name="connsiteX23" fmla="*/ 7815514 w 7815514"/>
                <a:gd name="connsiteY23" fmla="*/ 771537 h 5254192"/>
                <a:gd name="connsiteX24" fmla="*/ 7779248 w 7815514"/>
                <a:gd name="connsiteY24" fmla="*/ 1145914 h 5254192"/>
                <a:gd name="connsiteX25" fmla="*/ 6561711 w 7815514"/>
                <a:gd name="connsiteY25" fmla="*/ 4271421 h 5254192"/>
                <a:gd name="connsiteX26" fmla="*/ 5802011 w 7815514"/>
                <a:gd name="connsiteY26" fmla="*/ 3310620 h 5254192"/>
                <a:gd name="connsiteX27" fmla="*/ 5703147 w 7815514"/>
                <a:gd name="connsiteY27" fmla="*/ 3004529 h 5254192"/>
                <a:gd name="connsiteX28" fmla="*/ 5694299 w 7815514"/>
                <a:gd name="connsiteY28" fmla="*/ 3060288 h 5254192"/>
                <a:gd name="connsiteX29" fmla="*/ 5674743 w 7815514"/>
                <a:gd name="connsiteY29" fmla="*/ 2946074 h 5254192"/>
                <a:gd name="connsiteX30" fmla="*/ 4772708 w 7815514"/>
                <a:gd name="connsiteY30" fmla="*/ 1088260 h 5254192"/>
                <a:gd name="connsiteX31" fmla="*/ 3905060 w 7815514"/>
                <a:gd name="connsiteY31" fmla="*/ 2772187 h 5254192"/>
                <a:gd name="connsiteX32" fmla="*/ 3904544 w 7815514"/>
                <a:gd name="connsiteY32" fmla="*/ 2774831 h 5254192"/>
                <a:gd name="connsiteX33" fmla="*/ 3901484 w 7815514"/>
                <a:gd name="connsiteY33" fmla="*/ 2794839 h 5254192"/>
                <a:gd name="connsiteX34" fmla="*/ 3846548 w 7815514"/>
                <a:gd name="connsiteY34" fmla="*/ 3105007 h 5254192"/>
                <a:gd name="connsiteX35" fmla="*/ 3819364 w 7815514"/>
                <a:gd name="connsiteY35" fmla="*/ 3238426 h 5254192"/>
                <a:gd name="connsiteX36" fmla="*/ 3783495 w 7815514"/>
                <a:gd name="connsiteY36" fmla="*/ 3499884 h 5254192"/>
                <a:gd name="connsiteX37" fmla="*/ 3799269 w 7815514"/>
                <a:gd name="connsiteY37" fmla="*/ 3337047 h 5254192"/>
                <a:gd name="connsiteX38" fmla="*/ 3786739 w 7815514"/>
                <a:gd name="connsiteY38" fmla="*/ 3398547 h 5254192"/>
                <a:gd name="connsiteX39" fmla="*/ 2778216 w 7815514"/>
                <a:gd name="connsiteY39" fmla="*/ 5254192 h 5254192"/>
                <a:gd name="connsiteX40" fmla="*/ 2018516 w 7815514"/>
                <a:gd name="connsiteY40" fmla="*/ 4293391 h 5254192"/>
                <a:gd name="connsiteX41" fmla="*/ 1919652 w 7815514"/>
                <a:gd name="connsiteY41" fmla="*/ 3987300 h 5254192"/>
                <a:gd name="connsiteX42" fmla="*/ 1910804 w 7815514"/>
                <a:gd name="connsiteY42" fmla="*/ 4043059 h 5254192"/>
                <a:gd name="connsiteX43" fmla="*/ 1891248 w 7815514"/>
                <a:gd name="connsiteY43" fmla="*/ 3928845 h 5254192"/>
                <a:gd name="connsiteX44" fmla="*/ 989213 w 7815514"/>
                <a:gd name="connsiteY44" fmla="*/ 2071031 h 5254192"/>
                <a:gd name="connsiteX45" fmla="*/ 35910 w 7815514"/>
                <a:gd name="connsiteY45" fmla="*/ 4220894 h 525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815514" h="5254192">
                  <a:moveTo>
                    <a:pt x="0" y="4482655"/>
                  </a:moveTo>
                  <a:lnTo>
                    <a:pt x="36266" y="4108279"/>
                  </a:lnTo>
                  <a:cubicBezTo>
                    <a:pt x="258604" y="2255830"/>
                    <a:pt x="720296" y="982771"/>
                    <a:pt x="1253803" y="982771"/>
                  </a:cubicBezTo>
                  <a:cubicBezTo>
                    <a:pt x="1535213" y="982771"/>
                    <a:pt x="1796642" y="1336971"/>
                    <a:pt x="2013503" y="1943573"/>
                  </a:cubicBezTo>
                  <a:lnTo>
                    <a:pt x="2112368" y="2249663"/>
                  </a:lnTo>
                  <a:lnTo>
                    <a:pt x="2121215" y="2193904"/>
                  </a:lnTo>
                  <a:lnTo>
                    <a:pt x="2140771" y="2308119"/>
                  </a:lnTo>
                  <a:cubicBezTo>
                    <a:pt x="2355178" y="3442733"/>
                    <a:pt x="2679654" y="4165933"/>
                    <a:pt x="3042806" y="4165933"/>
                  </a:cubicBezTo>
                  <a:cubicBezTo>
                    <a:pt x="3387044" y="4165933"/>
                    <a:pt x="3696530" y="3516101"/>
                    <a:pt x="3910455" y="2482005"/>
                  </a:cubicBezTo>
                  <a:lnTo>
                    <a:pt x="3910971" y="2479360"/>
                  </a:lnTo>
                  <a:lnTo>
                    <a:pt x="3914031" y="2459353"/>
                  </a:lnTo>
                  <a:cubicBezTo>
                    <a:pt x="3931503" y="2353305"/>
                    <a:pt x="3949829" y="2249860"/>
                    <a:pt x="3968966" y="2149185"/>
                  </a:cubicBezTo>
                  <a:lnTo>
                    <a:pt x="3996151" y="2015764"/>
                  </a:lnTo>
                  <a:lnTo>
                    <a:pt x="4032019" y="1754308"/>
                  </a:lnTo>
                  <a:lnTo>
                    <a:pt x="4016245" y="1917144"/>
                  </a:lnTo>
                  <a:lnTo>
                    <a:pt x="4028776" y="1855645"/>
                  </a:lnTo>
                  <a:cubicBezTo>
                    <a:pt x="4277434" y="716095"/>
                    <a:pt x="4637168" y="0"/>
                    <a:pt x="5037298" y="0"/>
                  </a:cubicBezTo>
                  <a:cubicBezTo>
                    <a:pt x="5318708" y="0"/>
                    <a:pt x="5580137" y="354199"/>
                    <a:pt x="5796998" y="960801"/>
                  </a:cubicBezTo>
                  <a:lnTo>
                    <a:pt x="5895863" y="1266892"/>
                  </a:lnTo>
                  <a:lnTo>
                    <a:pt x="5904710" y="1211133"/>
                  </a:lnTo>
                  <a:lnTo>
                    <a:pt x="5924266" y="1325348"/>
                  </a:lnTo>
                  <a:cubicBezTo>
                    <a:pt x="6138673" y="2459962"/>
                    <a:pt x="6463149" y="3183162"/>
                    <a:pt x="6826301" y="3183162"/>
                  </a:cubicBezTo>
                  <a:cubicBezTo>
                    <a:pt x="7219716" y="3183162"/>
                    <a:pt x="7567740" y="2334402"/>
                    <a:pt x="7779604" y="1033299"/>
                  </a:cubicBezTo>
                  <a:lnTo>
                    <a:pt x="7815514" y="771537"/>
                  </a:lnTo>
                  <a:lnTo>
                    <a:pt x="7779248" y="1145914"/>
                  </a:lnTo>
                  <a:cubicBezTo>
                    <a:pt x="7556910" y="2998363"/>
                    <a:pt x="7095218" y="4271421"/>
                    <a:pt x="6561711" y="4271421"/>
                  </a:cubicBezTo>
                  <a:cubicBezTo>
                    <a:pt x="6280301" y="4271421"/>
                    <a:pt x="6018872" y="3917222"/>
                    <a:pt x="5802011" y="3310620"/>
                  </a:cubicBezTo>
                  <a:lnTo>
                    <a:pt x="5703147" y="3004529"/>
                  </a:lnTo>
                  <a:lnTo>
                    <a:pt x="5694299" y="3060288"/>
                  </a:lnTo>
                  <a:lnTo>
                    <a:pt x="5674743" y="2946074"/>
                  </a:lnTo>
                  <a:cubicBezTo>
                    <a:pt x="5460336" y="1811460"/>
                    <a:pt x="5135860" y="1088260"/>
                    <a:pt x="4772708" y="1088260"/>
                  </a:cubicBezTo>
                  <a:cubicBezTo>
                    <a:pt x="4428470" y="1088260"/>
                    <a:pt x="4118984" y="1738091"/>
                    <a:pt x="3905060" y="2772187"/>
                  </a:cubicBezTo>
                  <a:lnTo>
                    <a:pt x="3904544" y="2774831"/>
                  </a:lnTo>
                  <a:lnTo>
                    <a:pt x="3901484" y="2794839"/>
                  </a:lnTo>
                  <a:cubicBezTo>
                    <a:pt x="3884012" y="2900887"/>
                    <a:pt x="3865686" y="3004333"/>
                    <a:pt x="3846548" y="3105007"/>
                  </a:cubicBezTo>
                  <a:lnTo>
                    <a:pt x="3819364" y="3238426"/>
                  </a:lnTo>
                  <a:lnTo>
                    <a:pt x="3783495" y="3499884"/>
                  </a:lnTo>
                  <a:lnTo>
                    <a:pt x="3799269" y="3337047"/>
                  </a:lnTo>
                  <a:lnTo>
                    <a:pt x="3786739" y="3398547"/>
                  </a:lnTo>
                  <a:cubicBezTo>
                    <a:pt x="3538081" y="4538097"/>
                    <a:pt x="3178347" y="5254192"/>
                    <a:pt x="2778216" y="5254192"/>
                  </a:cubicBezTo>
                  <a:cubicBezTo>
                    <a:pt x="2496806" y="5254192"/>
                    <a:pt x="2235377" y="4899993"/>
                    <a:pt x="2018516" y="4293391"/>
                  </a:cubicBezTo>
                  <a:lnTo>
                    <a:pt x="1919652" y="3987300"/>
                  </a:lnTo>
                  <a:lnTo>
                    <a:pt x="1910804" y="4043059"/>
                  </a:lnTo>
                  <a:lnTo>
                    <a:pt x="1891248" y="3928845"/>
                  </a:lnTo>
                  <a:cubicBezTo>
                    <a:pt x="1676841" y="2794231"/>
                    <a:pt x="1352365" y="2071031"/>
                    <a:pt x="989213" y="2071031"/>
                  </a:cubicBezTo>
                  <a:cubicBezTo>
                    <a:pt x="595798" y="2071031"/>
                    <a:pt x="247774" y="2919790"/>
                    <a:pt x="35910" y="4220894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scene3d>
              <a:camera prst="orthographicFront"/>
              <a:lightRig rig="sunrise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s-ES" sz="1350"/>
            </a:p>
          </p:txBody>
        </p:sp>
        <p:sp>
          <p:nvSpPr>
            <p:cNvPr id="15" name="Forma libre 10"/>
            <p:cNvSpPr/>
            <p:nvPr/>
          </p:nvSpPr>
          <p:spPr>
            <a:xfrm rot="8518072">
              <a:off x="1728000" y="2700000"/>
              <a:ext cx="1867326" cy="316518"/>
            </a:xfrm>
            <a:custGeom>
              <a:avLst/>
              <a:gdLst>
                <a:gd name="connsiteX0" fmla="*/ 0 w 7815514"/>
                <a:gd name="connsiteY0" fmla="*/ 4482655 h 5254192"/>
                <a:gd name="connsiteX1" fmla="*/ 36266 w 7815514"/>
                <a:gd name="connsiteY1" fmla="*/ 4108279 h 5254192"/>
                <a:gd name="connsiteX2" fmla="*/ 1253803 w 7815514"/>
                <a:gd name="connsiteY2" fmla="*/ 982771 h 5254192"/>
                <a:gd name="connsiteX3" fmla="*/ 2013503 w 7815514"/>
                <a:gd name="connsiteY3" fmla="*/ 1943573 h 5254192"/>
                <a:gd name="connsiteX4" fmla="*/ 2112368 w 7815514"/>
                <a:gd name="connsiteY4" fmla="*/ 2249663 h 5254192"/>
                <a:gd name="connsiteX5" fmla="*/ 2121215 w 7815514"/>
                <a:gd name="connsiteY5" fmla="*/ 2193904 h 5254192"/>
                <a:gd name="connsiteX6" fmla="*/ 2140771 w 7815514"/>
                <a:gd name="connsiteY6" fmla="*/ 2308119 h 5254192"/>
                <a:gd name="connsiteX7" fmla="*/ 3042806 w 7815514"/>
                <a:gd name="connsiteY7" fmla="*/ 4165933 h 5254192"/>
                <a:gd name="connsiteX8" fmla="*/ 3910455 w 7815514"/>
                <a:gd name="connsiteY8" fmla="*/ 2482005 h 5254192"/>
                <a:gd name="connsiteX9" fmla="*/ 3910971 w 7815514"/>
                <a:gd name="connsiteY9" fmla="*/ 2479360 h 5254192"/>
                <a:gd name="connsiteX10" fmla="*/ 3914031 w 7815514"/>
                <a:gd name="connsiteY10" fmla="*/ 2459353 h 5254192"/>
                <a:gd name="connsiteX11" fmla="*/ 3968966 w 7815514"/>
                <a:gd name="connsiteY11" fmla="*/ 2149185 h 5254192"/>
                <a:gd name="connsiteX12" fmla="*/ 3996151 w 7815514"/>
                <a:gd name="connsiteY12" fmla="*/ 2015764 h 5254192"/>
                <a:gd name="connsiteX13" fmla="*/ 4032019 w 7815514"/>
                <a:gd name="connsiteY13" fmla="*/ 1754308 h 5254192"/>
                <a:gd name="connsiteX14" fmla="*/ 4016245 w 7815514"/>
                <a:gd name="connsiteY14" fmla="*/ 1917144 h 5254192"/>
                <a:gd name="connsiteX15" fmla="*/ 4028776 w 7815514"/>
                <a:gd name="connsiteY15" fmla="*/ 1855645 h 5254192"/>
                <a:gd name="connsiteX16" fmla="*/ 5037298 w 7815514"/>
                <a:gd name="connsiteY16" fmla="*/ 0 h 5254192"/>
                <a:gd name="connsiteX17" fmla="*/ 5796998 w 7815514"/>
                <a:gd name="connsiteY17" fmla="*/ 960801 h 5254192"/>
                <a:gd name="connsiteX18" fmla="*/ 5895863 w 7815514"/>
                <a:gd name="connsiteY18" fmla="*/ 1266892 h 5254192"/>
                <a:gd name="connsiteX19" fmla="*/ 5904710 w 7815514"/>
                <a:gd name="connsiteY19" fmla="*/ 1211133 h 5254192"/>
                <a:gd name="connsiteX20" fmla="*/ 5924266 w 7815514"/>
                <a:gd name="connsiteY20" fmla="*/ 1325348 h 5254192"/>
                <a:gd name="connsiteX21" fmla="*/ 6826301 w 7815514"/>
                <a:gd name="connsiteY21" fmla="*/ 3183162 h 5254192"/>
                <a:gd name="connsiteX22" fmla="*/ 7779604 w 7815514"/>
                <a:gd name="connsiteY22" fmla="*/ 1033299 h 5254192"/>
                <a:gd name="connsiteX23" fmla="*/ 7815514 w 7815514"/>
                <a:gd name="connsiteY23" fmla="*/ 771537 h 5254192"/>
                <a:gd name="connsiteX24" fmla="*/ 7779248 w 7815514"/>
                <a:gd name="connsiteY24" fmla="*/ 1145914 h 5254192"/>
                <a:gd name="connsiteX25" fmla="*/ 6561711 w 7815514"/>
                <a:gd name="connsiteY25" fmla="*/ 4271421 h 5254192"/>
                <a:gd name="connsiteX26" fmla="*/ 5802011 w 7815514"/>
                <a:gd name="connsiteY26" fmla="*/ 3310620 h 5254192"/>
                <a:gd name="connsiteX27" fmla="*/ 5703147 w 7815514"/>
                <a:gd name="connsiteY27" fmla="*/ 3004529 h 5254192"/>
                <a:gd name="connsiteX28" fmla="*/ 5694299 w 7815514"/>
                <a:gd name="connsiteY28" fmla="*/ 3060288 h 5254192"/>
                <a:gd name="connsiteX29" fmla="*/ 5674743 w 7815514"/>
                <a:gd name="connsiteY29" fmla="*/ 2946074 h 5254192"/>
                <a:gd name="connsiteX30" fmla="*/ 4772708 w 7815514"/>
                <a:gd name="connsiteY30" fmla="*/ 1088260 h 5254192"/>
                <a:gd name="connsiteX31" fmla="*/ 3905060 w 7815514"/>
                <a:gd name="connsiteY31" fmla="*/ 2772187 h 5254192"/>
                <a:gd name="connsiteX32" fmla="*/ 3904544 w 7815514"/>
                <a:gd name="connsiteY32" fmla="*/ 2774831 h 5254192"/>
                <a:gd name="connsiteX33" fmla="*/ 3901484 w 7815514"/>
                <a:gd name="connsiteY33" fmla="*/ 2794839 h 5254192"/>
                <a:gd name="connsiteX34" fmla="*/ 3846548 w 7815514"/>
                <a:gd name="connsiteY34" fmla="*/ 3105007 h 5254192"/>
                <a:gd name="connsiteX35" fmla="*/ 3819364 w 7815514"/>
                <a:gd name="connsiteY35" fmla="*/ 3238426 h 5254192"/>
                <a:gd name="connsiteX36" fmla="*/ 3783495 w 7815514"/>
                <a:gd name="connsiteY36" fmla="*/ 3499884 h 5254192"/>
                <a:gd name="connsiteX37" fmla="*/ 3799269 w 7815514"/>
                <a:gd name="connsiteY37" fmla="*/ 3337047 h 5254192"/>
                <a:gd name="connsiteX38" fmla="*/ 3786739 w 7815514"/>
                <a:gd name="connsiteY38" fmla="*/ 3398547 h 5254192"/>
                <a:gd name="connsiteX39" fmla="*/ 2778216 w 7815514"/>
                <a:gd name="connsiteY39" fmla="*/ 5254192 h 5254192"/>
                <a:gd name="connsiteX40" fmla="*/ 2018516 w 7815514"/>
                <a:gd name="connsiteY40" fmla="*/ 4293391 h 5254192"/>
                <a:gd name="connsiteX41" fmla="*/ 1919652 w 7815514"/>
                <a:gd name="connsiteY41" fmla="*/ 3987300 h 5254192"/>
                <a:gd name="connsiteX42" fmla="*/ 1910804 w 7815514"/>
                <a:gd name="connsiteY42" fmla="*/ 4043059 h 5254192"/>
                <a:gd name="connsiteX43" fmla="*/ 1891248 w 7815514"/>
                <a:gd name="connsiteY43" fmla="*/ 3928845 h 5254192"/>
                <a:gd name="connsiteX44" fmla="*/ 989213 w 7815514"/>
                <a:gd name="connsiteY44" fmla="*/ 2071031 h 5254192"/>
                <a:gd name="connsiteX45" fmla="*/ 35910 w 7815514"/>
                <a:gd name="connsiteY45" fmla="*/ 4220894 h 525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815514" h="5254192">
                  <a:moveTo>
                    <a:pt x="0" y="4482655"/>
                  </a:moveTo>
                  <a:lnTo>
                    <a:pt x="36266" y="4108279"/>
                  </a:lnTo>
                  <a:cubicBezTo>
                    <a:pt x="258604" y="2255830"/>
                    <a:pt x="720296" y="982771"/>
                    <a:pt x="1253803" y="982771"/>
                  </a:cubicBezTo>
                  <a:cubicBezTo>
                    <a:pt x="1535213" y="982771"/>
                    <a:pt x="1796642" y="1336971"/>
                    <a:pt x="2013503" y="1943573"/>
                  </a:cubicBezTo>
                  <a:lnTo>
                    <a:pt x="2112368" y="2249663"/>
                  </a:lnTo>
                  <a:lnTo>
                    <a:pt x="2121215" y="2193904"/>
                  </a:lnTo>
                  <a:lnTo>
                    <a:pt x="2140771" y="2308119"/>
                  </a:lnTo>
                  <a:cubicBezTo>
                    <a:pt x="2355178" y="3442733"/>
                    <a:pt x="2679654" y="4165933"/>
                    <a:pt x="3042806" y="4165933"/>
                  </a:cubicBezTo>
                  <a:cubicBezTo>
                    <a:pt x="3387044" y="4165933"/>
                    <a:pt x="3696530" y="3516101"/>
                    <a:pt x="3910455" y="2482005"/>
                  </a:cubicBezTo>
                  <a:lnTo>
                    <a:pt x="3910971" y="2479360"/>
                  </a:lnTo>
                  <a:lnTo>
                    <a:pt x="3914031" y="2459353"/>
                  </a:lnTo>
                  <a:cubicBezTo>
                    <a:pt x="3931503" y="2353305"/>
                    <a:pt x="3949829" y="2249860"/>
                    <a:pt x="3968966" y="2149185"/>
                  </a:cubicBezTo>
                  <a:lnTo>
                    <a:pt x="3996151" y="2015764"/>
                  </a:lnTo>
                  <a:lnTo>
                    <a:pt x="4032019" y="1754308"/>
                  </a:lnTo>
                  <a:lnTo>
                    <a:pt x="4016245" y="1917144"/>
                  </a:lnTo>
                  <a:lnTo>
                    <a:pt x="4028776" y="1855645"/>
                  </a:lnTo>
                  <a:cubicBezTo>
                    <a:pt x="4277434" y="716095"/>
                    <a:pt x="4637168" y="0"/>
                    <a:pt x="5037298" y="0"/>
                  </a:cubicBezTo>
                  <a:cubicBezTo>
                    <a:pt x="5318708" y="0"/>
                    <a:pt x="5580137" y="354199"/>
                    <a:pt x="5796998" y="960801"/>
                  </a:cubicBezTo>
                  <a:lnTo>
                    <a:pt x="5895863" y="1266892"/>
                  </a:lnTo>
                  <a:lnTo>
                    <a:pt x="5904710" y="1211133"/>
                  </a:lnTo>
                  <a:lnTo>
                    <a:pt x="5924266" y="1325348"/>
                  </a:lnTo>
                  <a:cubicBezTo>
                    <a:pt x="6138673" y="2459962"/>
                    <a:pt x="6463149" y="3183162"/>
                    <a:pt x="6826301" y="3183162"/>
                  </a:cubicBezTo>
                  <a:cubicBezTo>
                    <a:pt x="7219716" y="3183162"/>
                    <a:pt x="7567740" y="2334402"/>
                    <a:pt x="7779604" y="1033299"/>
                  </a:cubicBezTo>
                  <a:lnTo>
                    <a:pt x="7815514" y="771537"/>
                  </a:lnTo>
                  <a:lnTo>
                    <a:pt x="7779248" y="1145914"/>
                  </a:lnTo>
                  <a:cubicBezTo>
                    <a:pt x="7556910" y="2998363"/>
                    <a:pt x="7095218" y="4271421"/>
                    <a:pt x="6561711" y="4271421"/>
                  </a:cubicBezTo>
                  <a:cubicBezTo>
                    <a:pt x="6280301" y="4271421"/>
                    <a:pt x="6018872" y="3917222"/>
                    <a:pt x="5802011" y="3310620"/>
                  </a:cubicBezTo>
                  <a:lnTo>
                    <a:pt x="5703147" y="3004529"/>
                  </a:lnTo>
                  <a:lnTo>
                    <a:pt x="5694299" y="3060288"/>
                  </a:lnTo>
                  <a:lnTo>
                    <a:pt x="5674743" y="2946074"/>
                  </a:lnTo>
                  <a:cubicBezTo>
                    <a:pt x="5460336" y="1811460"/>
                    <a:pt x="5135860" y="1088260"/>
                    <a:pt x="4772708" y="1088260"/>
                  </a:cubicBezTo>
                  <a:cubicBezTo>
                    <a:pt x="4428470" y="1088260"/>
                    <a:pt x="4118984" y="1738091"/>
                    <a:pt x="3905060" y="2772187"/>
                  </a:cubicBezTo>
                  <a:lnTo>
                    <a:pt x="3904544" y="2774831"/>
                  </a:lnTo>
                  <a:lnTo>
                    <a:pt x="3901484" y="2794839"/>
                  </a:lnTo>
                  <a:cubicBezTo>
                    <a:pt x="3884012" y="2900887"/>
                    <a:pt x="3865686" y="3004333"/>
                    <a:pt x="3846548" y="3105007"/>
                  </a:cubicBezTo>
                  <a:lnTo>
                    <a:pt x="3819364" y="3238426"/>
                  </a:lnTo>
                  <a:lnTo>
                    <a:pt x="3783495" y="3499884"/>
                  </a:lnTo>
                  <a:lnTo>
                    <a:pt x="3799269" y="3337047"/>
                  </a:lnTo>
                  <a:lnTo>
                    <a:pt x="3786739" y="3398547"/>
                  </a:lnTo>
                  <a:cubicBezTo>
                    <a:pt x="3538081" y="4538097"/>
                    <a:pt x="3178347" y="5254192"/>
                    <a:pt x="2778216" y="5254192"/>
                  </a:cubicBezTo>
                  <a:cubicBezTo>
                    <a:pt x="2496806" y="5254192"/>
                    <a:pt x="2235377" y="4899993"/>
                    <a:pt x="2018516" y="4293391"/>
                  </a:cubicBezTo>
                  <a:lnTo>
                    <a:pt x="1919652" y="3987300"/>
                  </a:lnTo>
                  <a:lnTo>
                    <a:pt x="1910804" y="4043059"/>
                  </a:lnTo>
                  <a:lnTo>
                    <a:pt x="1891248" y="3928845"/>
                  </a:lnTo>
                  <a:cubicBezTo>
                    <a:pt x="1676841" y="2794231"/>
                    <a:pt x="1352365" y="2071031"/>
                    <a:pt x="989213" y="2071031"/>
                  </a:cubicBezTo>
                  <a:cubicBezTo>
                    <a:pt x="595798" y="2071031"/>
                    <a:pt x="247774" y="2919790"/>
                    <a:pt x="35910" y="4220894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ffectLst>
              <a:outerShdw blurRad="50800" dist="50800" dir="5400000" algn="ctr" rotWithShape="0">
                <a:schemeClr val="tx2">
                  <a:lumMod val="50000"/>
                </a:schemeClr>
              </a:outerShdw>
            </a:effectLst>
            <a:scene3d>
              <a:camera prst="orthographicFront"/>
              <a:lightRig rig="sunrise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s-ES" sz="1350"/>
            </a:p>
          </p:txBody>
        </p:sp>
      </p:grpSp>
      <p:sp>
        <p:nvSpPr>
          <p:cNvPr id="20" name="19 Rectángulo"/>
          <p:cNvSpPr/>
          <p:nvPr/>
        </p:nvSpPr>
        <p:spPr>
          <a:xfrm>
            <a:off x="-21459" y="-16116"/>
            <a:ext cx="9144000" cy="5236046"/>
          </a:xfrm>
          <a:prstGeom prst="rect">
            <a:avLst/>
          </a:prstGeom>
          <a:gradFill>
            <a:gsLst>
              <a:gs pos="78000">
                <a:srgbClr val="C00000">
                  <a:alpha val="84000"/>
                </a:srgbClr>
              </a:gs>
              <a:gs pos="0">
                <a:schemeClr val="tx1">
                  <a:lumMod val="98000"/>
                </a:schemeClr>
              </a:gs>
              <a:gs pos="100000">
                <a:srgbClr val="C00000"/>
              </a:gs>
              <a:gs pos="66000">
                <a:schemeClr val="tx1"/>
              </a:gs>
              <a:gs pos="90000">
                <a:schemeClr val="tx1">
                  <a:alpha val="92000"/>
                </a:schemeClr>
              </a:gs>
              <a:gs pos="44000">
                <a:schemeClr val="tx1">
                  <a:alpha val="90000"/>
                </a:schemeClr>
              </a:gs>
              <a:gs pos="54000">
                <a:srgbClr val="C00000">
                  <a:alpha val="82000"/>
                </a:srgbClr>
              </a:gs>
              <a:gs pos="33000">
                <a:srgbClr val="C00000">
                  <a:alpha val="92000"/>
                </a:srgbClr>
              </a:gs>
              <a:gs pos="23000">
                <a:schemeClr val="tx1"/>
              </a:gs>
              <a:gs pos="12000">
                <a:srgbClr val="C00000"/>
              </a:gs>
            </a:gsLst>
            <a:path path="circle">
              <a:fillToRect l="100000" t="10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3320059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31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1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" dur="315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315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314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Diapositiva22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3862"/>
            <a:ext cx="9144000" cy="511963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" name="2 Grupo"/>
          <p:cNvGrpSpPr/>
          <p:nvPr/>
        </p:nvGrpSpPr>
        <p:grpSpPr>
          <a:xfrm>
            <a:off x="1013726" y="-11374"/>
            <a:ext cx="8418306" cy="5143500"/>
            <a:chOff x="1661798" y="-1316682"/>
            <a:chExt cx="8418306" cy="5143500"/>
          </a:xfrm>
        </p:grpSpPr>
        <p:sp>
          <p:nvSpPr>
            <p:cNvPr id="10" name="2 Rectángulo"/>
            <p:cNvSpPr/>
            <p:nvPr/>
          </p:nvSpPr>
          <p:spPr>
            <a:xfrm>
              <a:off x="1661798" y="-1316682"/>
              <a:ext cx="8418306" cy="5143500"/>
            </a:xfrm>
            <a:custGeom>
              <a:avLst/>
              <a:gdLst>
                <a:gd name="connsiteX0" fmla="*/ 0 w 7380312"/>
                <a:gd name="connsiteY0" fmla="*/ 0 h 5143500"/>
                <a:gd name="connsiteX1" fmla="*/ 7380312 w 7380312"/>
                <a:gd name="connsiteY1" fmla="*/ 0 h 5143500"/>
                <a:gd name="connsiteX2" fmla="*/ 7380312 w 7380312"/>
                <a:gd name="connsiteY2" fmla="*/ 5143500 h 5143500"/>
                <a:gd name="connsiteX3" fmla="*/ 0 w 7380312"/>
                <a:gd name="connsiteY3" fmla="*/ 5143500 h 5143500"/>
                <a:gd name="connsiteX4" fmla="*/ 0 w 7380312"/>
                <a:gd name="connsiteY4" fmla="*/ 0 h 5143500"/>
                <a:gd name="connsiteX0" fmla="*/ 541866 w 7922178"/>
                <a:gd name="connsiteY0" fmla="*/ 0 h 5143500"/>
                <a:gd name="connsiteX1" fmla="*/ 7922178 w 7922178"/>
                <a:gd name="connsiteY1" fmla="*/ 0 h 5143500"/>
                <a:gd name="connsiteX2" fmla="*/ 7922178 w 7922178"/>
                <a:gd name="connsiteY2" fmla="*/ 5143500 h 5143500"/>
                <a:gd name="connsiteX3" fmla="*/ 541866 w 7922178"/>
                <a:gd name="connsiteY3" fmla="*/ 5143500 h 5143500"/>
                <a:gd name="connsiteX4" fmla="*/ 541866 w 7922178"/>
                <a:gd name="connsiteY4" fmla="*/ 0 h 5143500"/>
                <a:gd name="connsiteX0" fmla="*/ 524071 w 7904383"/>
                <a:gd name="connsiteY0" fmla="*/ 0 h 5143500"/>
                <a:gd name="connsiteX1" fmla="*/ 7904383 w 7904383"/>
                <a:gd name="connsiteY1" fmla="*/ 0 h 5143500"/>
                <a:gd name="connsiteX2" fmla="*/ 7904383 w 7904383"/>
                <a:gd name="connsiteY2" fmla="*/ 5143500 h 5143500"/>
                <a:gd name="connsiteX3" fmla="*/ 524071 w 7904383"/>
                <a:gd name="connsiteY3" fmla="*/ 5143500 h 5143500"/>
                <a:gd name="connsiteX4" fmla="*/ 524071 w 7904383"/>
                <a:gd name="connsiteY4" fmla="*/ 0 h 5143500"/>
                <a:gd name="connsiteX0" fmla="*/ 518139 w 7898451"/>
                <a:gd name="connsiteY0" fmla="*/ 0 h 5143500"/>
                <a:gd name="connsiteX1" fmla="*/ 7898451 w 7898451"/>
                <a:gd name="connsiteY1" fmla="*/ 0 h 5143500"/>
                <a:gd name="connsiteX2" fmla="*/ 7898451 w 7898451"/>
                <a:gd name="connsiteY2" fmla="*/ 5143500 h 5143500"/>
                <a:gd name="connsiteX3" fmla="*/ 518139 w 7898451"/>
                <a:gd name="connsiteY3" fmla="*/ 5143500 h 5143500"/>
                <a:gd name="connsiteX4" fmla="*/ 518139 w 7898451"/>
                <a:gd name="connsiteY4" fmla="*/ 0 h 5143500"/>
                <a:gd name="connsiteX0" fmla="*/ 512511 w 7892823"/>
                <a:gd name="connsiteY0" fmla="*/ 0 h 5143500"/>
                <a:gd name="connsiteX1" fmla="*/ 7892823 w 7892823"/>
                <a:gd name="connsiteY1" fmla="*/ 0 h 5143500"/>
                <a:gd name="connsiteX2" fmla="*/ 7892823 w 7892823"/>
                <a:gd name="connsiteY2" fmla="*/ 5143500 h 5143500"/>
                <a:gd name="connsiteX3" fmla="*/ 512511 w 7892823"/>
                <a:gd name="connsiteY3" fmla="*/ 5143500 h 5143500"/>
                <a:gd name="connsiteX4" fmla="*/ 512511 w 7892823"/>
                <a:gd name="connsiteY4" fmla="*/ 0 h 5143500"/>
                <a:gd name="connsiteX0" fmla="*/ 546275 w 7926587"/>
                <a:gd name="connsiteY0" fmla="*/ 0 h 5143500"/>
                <a:gd name="connsiteX1" fmla="*/ 7926587 w 7926587"/>
                <a:gd name="connsiteY1" fmla="*/ 0 h 5143500"/>
                <a:gd name="connsiteX2" fmla="*/ 7926587 w 7926587"/>
                <a:gd name="connsiteY2" fmla="*/ 5143500 h 5143500"/>
                <a:gd name="connsiteX3" fmla="*/ 546275 w 7926587"/>
                <a:gd name="connsiteY3" fmla="*/ 5143500 h 5143500"/>
                <a:gd name="connsiteX4" fmla="*/ 546275 w 7926587"/>
                <a:gd name="connsiteY4" fmla="*/ 0 h 5143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26587" h="5143500">
                  <a:moveTo>
                    <a:pt x="546275" y="0"/>
                  </a:moveTo>
                  <a:lnTo>
                    <a:pt x="7926587" y="0"/>
                  </a:lnTo>
                  <a:lnTo>
                    <a:pt x="7926587" y="5143500"/>
                  </a:lnTo>
                  <a:lnTo>
                    <a:pt x="546275" y="5143500"/>
                  </a:lnTo>
                  <a:cubicBezTo>
                    <a:pt x="546275" y="3429000"/>
                    <a:pt x="-682844" y="4982660"/>
                    <a:pt x="546275" y="0"/>
                  </a:cubicBezTo>
                  <a:close/>
                </a:path>
              </a:pathLst>
            </a:custGeom>
            <a:gradFill>
              <a:gsLst>
                <a:gs pos="78000">
                  <a:srgbClr val="FF0000">
                    <a:alpha val="51000"/>
                  </a:srgbClr>
                </a:gs>
                <a:gs pos="0">
                  <a:schemeClr val="tx1">
                    <a:alpha val="46000"/>
                  </a:schemeClr>
                </a:gs>
                <a:gs pos="98000">
                  <a:srgbClr val="FF0000">
                    <a:alpha val="59000"/>
                  </a:srgbClr>
                </a:gs>
                <a:gs pos="66000">
                  <a:schemeClr val="tx1">
                    <a:alpha val="71000"/>
                  </a:schemeClr>
                </a:gs>
                <a:gs pos="90000">
                  <a:schemeClr val="tx1">
                    <a:alpha val="44000"/>
                  </a:schemeClr>
                </a:gs>
                <a:gs pos="44000">
                  <a:schemeClr val="tx1">
                    <a:alpha val="60000"/>
                  </a:schemeClr>
                </a:gs>
                <a:gs pos="54000">
                  <a:srgbClr val="FF0000">
                    <a:alpha val="58000"/>
                  </a:srgbClr>
                </a:gs>
                <a:gs pos="33000">
                  <a:srgbClr val="FF0000">
                    <a:alpha val="48000"/>
                  </a:srgbClr>
                </a:gs>
                <a:gs pos="23000">
                  <a:schemeClr val="tx1">
                    <a:alpha val="53000"/>
                  </a:schemeClr>
                </a:gs>
                <a:gs pos="11000">
                  <a:srgbClr val="FF0000">
                    <a:alpha val="46000"/>
                  </a:srgbClr>
                </a:gs>
              </a:gsLst>
              <a:path path="circle">
                <a:fillToRect l="100000" t="100000"/>
              </a:path>
            </a:gradFill>
            <a:ln>
              <a:noFill/>
            </a:ln>
            <a:scene3d>
              <a:camera prst="orthographicFront"/>
              <a:lightRig rig="flood" dir="t"/>
            </a:scene3d>
            <a:sp3d>
              <a:bevelT w="184150" prst="convex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grpSp>
          <p:nvGrpSpPr>
            <p:cNvPr id="11" name="Grupo 16"/>
            <p:cNvGrpSpPr/>
            <p:nvPr/>
          </p:nvGrpSpPr>
          <p:grpSpPr>
            <a:xfrm rot="16815960">
              <a:off x="1864892" y="-324655"/>
              <a:ext cx="2370031" cy="1639943"/>
              <a:chOff x="3491880" y="1560455"/>
              <a:chExt cx="6065982" cy="4677822"/>
            </a:xfrm>
          </p:grpSpPr>
          <p:sp>
            <p:nvSpPr>
              <p:cNvPr id="20" name="3 Elipse"/>
              <p:cNvSpPr/>
              <p:nvPr/>
            </p:nvSpPr>
            <p:spPr>
              <a:xfrm rot="3599024">
                <a:off x="3734736" y="4667953"/>
                <a:ext cx="2037975" cy="905570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670"/>
                  <a:gd name="connsiteX1" fmla="*/ 1224136 w 2507594"/>
                  <a:gd name="connsiteY1" fmla="*/ 21622 h 936670"/>
                  <a:gd name="connsiteX2" fmla="*/ 2507594 w 2507594"/>
                  <a:gd name="connsiteY2" fmla="*/ 676900 h 936670"/>
                  <a:gd name="connsiteX3" fmla="*/ 1224136 w 2507594"/>
                  <a:gd name="connsiteY3" fmla="*/ 936022 h 936670"/>
                  <a:gd name="connsiteX4" fmla="*/ 0 w 2507594"/>
                  <a:gd name="connsiteY4" fmla="*/ 478822 h 936670"/>
                  <a:gd name="connsiteX0" fmla="*/ 0 w 2507594"/>
                  <a:gd name="connsiteY0" fmla="*/ 477455 h 935303"/>
                  <a:gd name="connsiteX1" fmla="*/ 1224136 w 2507594"/>
                  <a:gd name="connsiteY1" fmla="*/ 20255 h 935303"/>
                  <a:gd name="connsiteX2" fmla="*/ 2507594 w 2507594"/>
                  <a:gd name="connsiteY2" fmla="*/ 675533 h 935303"/>
                  <a:gd name="connsiteX3" fmla="*/ 1224136 w 2507594"/>
                  <a:gd name="connsiteY3" fmla="*/ 934655 h 935303"/>
                  <a:gd name="connsiteX4" fmla="*/ 0 w 2507594"/>
                  <a:gd name="connsiteY4" fmla="*/ 477455 h 935303"/>
                  <a:gd name="connsiteX0" fmla="*/ 0 w 2507594"/>
                  <a:gd name="connsiteY0" fmla="*/ 477455 h 935641"/>
                  <a:gd name="connsiteX1" fmla="*/ 1224136 w 2507594"/>
                  <a:gd name="connsiteY1" fmla="*/ 20255 h 935641"/>
                  <a:gd name="connsiteX2" fmla="*/ 2507594 w 2507594"/>
                  <a:gd name="connsiteY2" fmla="*/ 675533 h 935641"/>
                  <a:gd name="connsiteX3" fmla="*/ 1224136 w 2507594"/>
                  <a:gd name="connsiteY3" fmla="*/ 934655 h 935641"/>
                  <a:gd name="connsiteX4" fmla="*/ 0 w 2507594"/>
                  <a:gd name="connsiteY4" fmla="*/ 477455 h 935641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21317"/>
                  <a:gd name="connsiteX1" fmla="*/ 1244591 w 2528049"/>
                  <a:gd name="connsiteY1" fmla="*/ 3909 h 921317"/>
                  <a:gd name="connsiteX2" fmla="*/ 2528049 w 2528049"/>
                  <a:gd name="connsiteY2" fmla="*/ 659187 h 921317"/>
                  <a:gd name="connsiteX3" fmla="*/ 1244591 w 2528049"/>
                  <a:gd name="connsiteY3" fmla="*/ 918309 h 921317"/>
                  <a:gd name="connsiteX4" fmla="*/ 0 w 2528049"/>
                  <a:gd name="connsiteY4" fmla="*/ 432522 h 921317"/>
                  <a:gd name="connsiteX0" fmla="*/ 0 w 2528049"/>
                  <a:gd name="connsiteY0" fmla="*/ 336397 h 825192"/>
                  <a:gd name="connsiteX1" fmla="*/ 1289237 w 2528049"/>
                  <a:gd name="connsiteY1" fmla="*/ 5982 h 825192"/>
                  <a:gd name="connsiteX2" fmla="*/ 2528049 w 2528049"/>
                  <a:gd name="connsiteY2" fmla="*/ 563062 h 825192"/>
                  <a:gd name="connsiteX3" fmla="*/ 1244591 w 2528049"/>
                  <a:gd name="connsiteY3" fmla="*/ 822184 h 825192"/>
                  <a:gd name="connsiteX4" fmla="*/ 0 w 2528049"/>
                  <a:gd name="connsiteY4" fmla="*/ 336397 h 825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28049" h="825192">
                    <a:moveTo>
                      <a:pt x="0" y="336397"/>
                    </a:moveTo>
                    <a:cubicBezTo>
                      <a:pt x="154363" y="113063"/>
                      <a:pt x="867896" y="-31795"/>
                      <a:pt x="1289237" y="5982"/>
                    </a:cubicBezTo>
                    <a:cubicBezTo>
                      <a:pt x="1710578" y="43759"/>
                      <a:pt x="2107920" y="248774"/>
                      <a:pt x="2528049" y="563062"/>
                    </a:cubicBezTo>
                    <a:cubicBezTo>
                      <a:pt x="1561847" y="859940"/>
                      <a:pt x="1699823" y="825892"/>
                      <a:pt x="1244591" y="822184"/>
                    </a:cubicBezTo>
                    <a:cubicBezTo>
                      <a:pt x="789359" y="818476"/>
                      <a:pt x="357946" y="691155"/>
                      <a:pt x="0" y="336397"/>
                    </a:cubicBezTo>
                    <a:close/>
                  </a:path>
                </a:pathLst>
              </a:custGeom>
              <a:gradFill>
                <a:gsLst>
                  <a:gs pos="50000">
                    <a:srgbClr val="00B050"/>
                  </a:gs>
                  <a:gs pos="100000">
                    <a:srgbClr val="5DF85B"/>
                  </a:gs>
                  <a:gs pos="0">
                    <a:srgbClr val="00FF00"/>
                  </a:gs>
                </a:gsLst>
                <a:lin ang="2700000" scaled="1"/>
              </a:gradFill>
              <a:ln w="76200">
                <a:noFill/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1" name="3 Elipse"/>
              <p:cNvSpPr/>
              <p:nvPr/>
            </p:nvSpPr>
            <p:spPr>
              <a:xfrm rot="18720245">
                <a:off x="4414136" y="2210782"/>
                <a:ext cx="2151569" cy="920583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07594" h="936832">
                    <a:moveTo>
                      <a:pt x="0" y="478822"/>
                    </a:moveTo>
                    <a:cubicBezTo>
                      <a:pt x="0" y="226317"/>
                      <a:pt x="622230" y="-85342"/>
                      <a:pt x="1224136" y="21622"/>
                    </a:cubicBezTo>
                    <a:cubicBezTo>
                      <a:pt x="1826042" y="128586"/>
                      <a:pt x="2087465" y="362612"/>
                      <a:pt x="2507594" y="676900"/>
                    </a:cubicBezTo>
                    <a:cubicBezTo>
                      <a:pt x="1541392" y="973778"/>
                      <a:pt x="1527238" y="920113"/>
                      <a:pt x="1224136" y="936022"/>
                    </a:cubicBezTo>
                    <a:cubicBezTo>
                      <a:pt x="921034" y="951931"/>
                      <a:pt x="0" y="731327"/>
                      <a:pt x="0" y="478822"/>
                    </a:cubicBezTo>
                    <a:close/>
                  </a:path>
                </a:pathLst>
              </a:custGeom>
              <a:gradFill>
                <a:gsLst>
                  <a:gs pos="0">
                    <a:srgbClr val="DDEBCF"/>
                  </a:gs>
                  <a:gs pos="50000">
                    <a:srgbClr val="9CB86E"/>
                  </a:gs>
                  <a:gs pos="100000">
                    <a:srgbClr val="156B13"/>
                  </a:gs>
                </a:gsLst>
                <a:lin ang="2700000" scaled="0"/>
              </a:gradFill>
              <a:ln w="76200">
                <a:noFill/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2" name="2 Estrella de 5 puntas"/>
              <p:cNvSpPr/>
              <p:nvPr/>
            </p:nvSpPr>
            <p:spPr>
              <a:xfrm>
                <a:off x="6605533" y="2694684"/>
                <a:ext cx="2952329" cy="2232249"/>
              </a:xfrm>
              <a:custGeom>
                <a:avLst/>
                <a:gdLst>
                  <a:gd name="connsiteX0" fmla="*/ 2 w 2160240"/>
                  <a:gd name="connsiteY0" fmla="*/ 825136 h 2160240"/>
                  <a:gd name="connsiteX1" fmla="*/ 825143 w 2160240"/>
                  <a:gd name="connsiteY1" fmla="*/ 825142 h 2160240"/>
                  <a:gd name="connsiteX2" fmla="*/ 1080120 w 2160240"/>
                  <a:gd name="connsiteY2" fmla="*/ 0 h 2160240"/>
                  <a:gd name="connsiteX3" fmla="*/ 1335097 w 2160240"/>
                  <a:gd name="connsiteY3" fmla="*/ 825142 h 2160240"/>
                  <a:gd name="connsiteX4" fmla="*/ 2160238 w 2160240"/>
                  <a:gd name="connsiteY4" fmla="*/ 825136 h 2160240"/>
                  <a:gd name="connsiteX5" fmla="*/ 1492682 w 2160240"/>
                  <a:gd name="connsiteY5" fmla="*/ 1335096 h 2160240"/>
                  <a:gd name="connsiteX6" fmla="*/ 1747669 w 2160240"/>
                  <a:gd name="connsiteY6" fmla="*/ 2160235 h 2160240"/>
                  <a:gd name="connsiteX7" fmla="*/ 1080120 w 2160240"/>
                  <a:gd name="connsiteY7" fmla="*/ 1650265 h 2160240"/>
                  <a:gd name="connsiteX8" fmla="*/ 412571 w 2160240"/>
                  <a:gd name="connsiteY8" fmla="*/ 2160235 h 2160240"/>
                  <a:gd name="connsiteX9" fmla="*/ 667558 w 2160240"/>
                  <a:gd name="connsiteY9" fmla="*/ 1335096 h 2160240"/>
                  <a:gd name="connsiteX10" fmla="*/ 2 w 2160240"/>
                  <a:gd name="connsiteY10" fmla="*/ 825136 h 2160240"/>
                  <a:gd name="connsiteX0" fmla="*/ 0 w 2160236"/>
                  <a:gd name="connsiteY0" fmla="*/ 825136 h 2160235"/>
                  <a:gd name="connsiteX1" fmla="*/ 825141 w 2160236"/>
                  <a:gd name="connsiteY1" fmla="*/ 825142 h 2160235"/>
                  <a:gd name="connsiteX2" fmla="*/ 1080118 w 2160236"/>
                  <a:gd name="connsiteY2" fmla="*/ 0 h 2160235"/>
                  <a:gd name="connsiteX3" fmla="*/ 1335095 w 2160236"/>
                  <a:gd name="connsiteY3" fmla="*/ 825142 h 2160235"/>
                  <a:gd name="connsiteX4" fmla="*/ 2160236 w 2160236"/>
                  <a:gd name="connsiteY4" fmla="*/ 825136 h 2160235"/>
                  <a:gd name="connsiteX5" fmla="*/ 1492680 w 2160236"/>
                  <a:gd name="connsiteY5" fmla="*/ 1335096 h 2160235"/>
                  <a:gd name="connsiteX6" fmla="*/ 1747667 w 2160236"/>
                  <a:gd name="connsiteY6" fmla="*/ 2160235 h 2160235"/>
                  <a:gd name="connsiteX7" fmla="*/ 412569 w 2160236"/>
                  <a:gd name="connsiteY7" fmla="*/ 2160235 h 2160235"/>
                  <a:gd name="connsiteX8" fmla="*/ 667556 w 2160236"/>
                  <a:gd name="connsiteY8" fmla="*/ 1335096 h 2160235"/>
                  <a:gd name="connsiteX9" fmla="*/ 0 w 2160236"/>
                  <a:gd name="connsiteY9" fmla="*/ 825136 h 2160235"/>
                  <a:gd name="connsiteX0" fmla="*/ 0 w 2160236"/>
                  <a:gd name="connsiteY0" fmla="*/ 825136 h 2160235"/>
                  <a:gd name="connsiteX1" fmla="*/ 825141 w 2160236"/>
                  <a:gd name="connsiteY1" fmla="*/ 825142 h 2160235"/>
                  <a:gd name="connsiteX2" fmla="*/ 1080118 w 2160236"/>
                  <a:gd name="connsiteY2" fmla="*/ 0 h 2160235"/>
                  <a:gd name="connsiteX3" fmla="*/ 1335095 w 2160236"/>
                  <a:gd name="connsiteY3" fmla="*/ 825142 h 2160235"/>
                  <a:gd name="connsiteX4" fmla="*/ 2160236 w 2160236"/>
                  <a:gd name="connsiteY4" fmla="*/ 825136 h 2160235"/>
                  <a:gd name="connsiteX5" fmla="*/ 1492680 w 2160236"/>
                  <a:gd name="connsiteY5" fmla="*/ 1335096 h 2160235"/>
                  <a:gd name="connsiteX6" fmla="*/ 1747667 w 2160236"/>
                  <a:gd name="connsiteY6" fmla="*/ 2160235 h 2160235"/>
                  <a:gd name="connsiteX7" fmla="*/ 412569 w 2160236"/>
                  <a:gd name="connsiteY7" fmla="*/ 2160235 h 2160235"/>
                  <a:gd name="connsiteX8" fmla="*/ 0 w 2160236"/>
                  <a:gd name="connsiteY8" fmla="*/ 825136 h 2160235"/>
                  <a:gd name="connsiteX0" fmla="*/ 0 w 2160236"/>
                  <a:gd name="connsiteY0" fmla="*/ 825136 h 2160235"/>
                  <a:gd name="connsiteX1" fmla="*/ 825141 w 2160236"/>
                  <a:gd name="connsiteY1" fmla="*/ 825142 h 2160235"/>
                  <a:gd name="connsiteX2" fmla="*/ 1080118 w 2160236"/>
                  <a:gd name="connsiteY2" fmla="*/ 0 h 2160235"/>
                  <a:gd name="connsiteX3" fmla="*/ 1335095 w 2160236"/>
                  <a:gd name="connsiteY3" fmla="*/ 825142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35095 w 2160236"/>
                  <a:gd name="connsiteY3" fmla="*/ 825142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1068711 w 2160236"/>
                  <a:gd name="connsiteY6" fmla="*/ 2152604 h 2160235"/>
                  <a:gd name="connsiteX7" fmla="*/ 412569 w 2160236"/>
                  <a:gd name="connsiteY7" fmla="*/ 2160235 h 2160235"/>
                  <a:gd name="connsiteX8" fmla="*/ 0 w 2160236"/>
                  <a:gd name="connsiteY8" fmla="*/ 825136 h 2160235"/>
                  <a:gd name="connsiteX0" fmla="*/ 0 w 2160236"/>
                  <a:gd name="connsiteY0" fmla="*/ 825136 h 2163893"/>
                  <a:gd name="connsiteX1" fmla="*/ 915453 w 2160236"/>
                  <a:gd name="connsiteY1" fmla="*/ 1254120 h 2163893"/>
                  <a:gd name="connsiteX2" fmla="*/ 1080118 w 2160236"/>
                  <a:gd name="connsiteY2" fmla="*/ 0 h 2163893"/>
                  <a:gd name="connsiteX3" fmla="*/ 1357672 w 2160236"/>
                  <a:gd name="connsiteY3" fmla="*/ 1321853 h 2163893"/>
                  <a:gd name="connsiteX4" fmla="*/ 2160236 w 2160236"/>
                  <a:gd name="connsiteY4" fmla="*/ 825136 h 2163893"/>
                  <a:gd name="connsiteX5" fmla="*/ 1747667 w 2160236"/>
                  <a:gd name="connsiteY5" fmla="*/ 2160235 h 2163893"/>
                  <a:gd name="connsiteX6" fmla="*/ 1746044 w 2160236"/>
                  <a:gd name="connsiteY6" fmla="*/ 2163893 h 2163893"/>
                  <a:gd name="connsiteX7" fmla="*/ 1068711 w 2160236"/>
                  <a:gd name="connsiteY7" fmla="*/ 2152604 h 2163893"/>
                  <a:gd name="connsiteX8" fmla="*/ 412569 w 2160236"/>
                  <a:gd name="connsiteY8" fmla="*/ 2160235 h 2163893"/>
                  <a:gd name="connsiteX9" fmla="*/ 0 w 2160236"/>
                  <a:gd name="connsiteY9" fmla="*/ 825136 h 2163893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1068711 w 2160236"/>
                  <a:gd name="connsiteY6" fmla="*/ 2152604 h 2160235"/>
                  <a:gd name="connsiteX7" fmla="*/ 412569 w 2160236"/>
                  <a:gd name="connsiteY7" fmla="*/ 2160235 h 2160235"/>
                  <a:gd name="connsiteX8" fmla="*/ 0 w 2160236"/>
                  <a:gd name="connsiteY8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068711 w 2160236"/>
                  <a:gd name="connsiteY5" fmla="*/ 2152604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068711 w 2160236"/>
                  <a:gd name="connsiteY5" fmla="*/ 2152604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2703"/>
                  <a:gd name="connsiteY0" fmla="*/ 825136 h 2160235"/>
                  <a:gd name="connsiteX1" fmla="*/ 915453 w 2162703"/>
                  <a:gd name="connsiteY1" fmla="*/ 1254120 h 2160235"/>
                  <a:gd name="connsiteX2" fmla="*/ 1080118 w 2162703"/>
                  <a:gd name="connsiteY2" fmla="*/ 0 h 2160235"/>
                  <a:gd name="connsiteX3" fmla="*/ 1357672 w 2162703"/>
                  <a:gd name="connsiteY3" fmla="*/ 1321853 h 2160235"/>
                  <a:gd name="connsiteX4" fmla="*/ 2160236 w 2162703"/>
                  <a:gd name="connsiteY4" fmla="*/ 825136 h 2160235"/>
                  <a:gd name="connsiteX5" fmla="*/ 1068711 w 2162703"/>
                  <a:gd name="connsiteY5" fmla="*/ 2152604 h 2160235"/>
                  <a:gd name="connsiteX6" fmla="*/ 412569 w 2162703"/>
                  <a:gd name="connsiteY6" fmla="*/ 2160235 h 2160235"/>
                  <a:gd name="connsiteX7" fmla="*/ 0 w 2162703"/>
                  <a:gd name="connsiteY7" fmla="*/ 825136 h 2160235"/>
                  <a:gd name="connsiteX0" fmla="*/ 0 w 2184028"/>
                  <a:gd name="connsiteY0" fmla="*/ 825136 h 2160235"/>
                  <a:gd name="connsiteX1" fmla="*/ 915453 w 2184028"/>
                  <a:gd name="connsiteY1" fmla="*/ 1254120 h 2160235"/>
                  <a:gd name="connsiteX2" fmla="*/ 1080118 w 2184028"/>
                  <a:gd name="connsiteY2" fmla="*/ 0 h 2160235"/>
                  <a:gd name="connsiteX3" fmla="*/ 1357672 w 2184028"/>
                  <a:gd name="connsiteY3" fmla="*/ 1321853 h 2160235"/>
                  <a:gd name="connsiteX4" fmla="*/ 2160236 w 2184028"/>
                  <a:gd name="connsiteY4" fmla="*/ 825136 h 2160235"/>
                  <a:gd name="connsiteX5" fmla="*/ 1068711 w 2184028"/>
                  <a:gd name="connsiteY5" fmla="*/ 2152604 h 2160235"/>
                  <a:gd name="connsiteX6" fmla="*/ 412569 w 2184028"/>
                  <a:gd name="connsiteY6" fmla="*/ 2160235 h 2160235"/>
                  <a:gd name="connsiteX7" fmla="*/ 0 w 2184028"/>
                  <a:gd name="connsiteY7" fmla="*/ 825136 h 2160235"/>
                  <a:gd name="connsiteX0" fmla="*/ 0 w 2182636"/>
                  <a:gd name="connsiteY0" fmla="*/ 825136 h 2160235"/>
                  <a:gd name="connsiteX1" fmla="*/ 915453 w 2182636"/>
                  <a:gd name="connsiteY1" fmla="*/ 1254120 h 2160235"/>
                  <a:gd name="connsiteX2" fmla="*/ 1080118 w 2182636"/>
                  <a:gd name="connsiteY2" fmla="*/ 0 h 2160235"/>
                  <a:gd name="connsiteX3" fmla="*/ 1357672 w 2182636"/>
                  <a:gd name="connsiteY3" fmla="*/ 1321853 h 2160235"/>
                  <a:gd name="connsiteX4" fmla="*/ 2160236 w 2182636"/>
                  <a:gd name="connsiteY4" fmla="*/ 825136 h 2160235"/>
                  <a:gd name="connsiteX5" fmla="*/ 1068711 w 2182636"/>
                  <a:gd name="connsiteY5" fmla="*/ 2152604 h 2160235"/>
                  <a:gd name="connsiteX6" fmla="*/ 412569 w 2182636"/>
                  <a:gd name="connsiteY6" fmla="*/ 2160235 h 2160235"/>
                  <a:gd name="connsiteX7" fmla="*/ 0 w 2182636"/>
                  <a:gd name="connsiteY7" fmla="*/ 825136 h 2160235"/>
                  <a:gd name="connsiteX0" fmla="*/ 0 w 2182636"/>
                  <a:gd name="connsiteY0" fmla="*/ 825136 h 2152604"/>
                  <a:gd name="connsiteX1" fmla="*/ 915453 w 2182636"/>
                  <a:gd name="connsiteY1" fmla="*/ 1254120 h 2152604"/>
                  <a:gd name="connsiteX2" fmla="*/ 1080118 w 2182636"/>
                  <a:gd name="connsiteY2" fmla="*/ 0 h 2152604"/>
                  <a:gd name="connsiteX3" fmla="*/ 1357672 w 2182636"/>
                  <a:gd name="connsiteY3" fmla="*/ 1321853 h 2152604"/>
                  <a:gd name="connsiteX4" fmla="*/ 2160236 w 2182636"/>
                  <a:gd name="connsiteY4" fmla="*/ 825136 h 2152604"/>
                  <a:gd name="connsiteX5" fmla="*/ 1068711 w 2182636"/>
                  <a:gd name="connsiteY5" fmla="*/ 2152604 h 2152604"/>
                  <a:gd name="connsiteX6" fmla="*/ 0 w 2182636"/>
                  <a:gd name="connsiteY6" fmla="*/ 825136 h 2152604"/>
                  <a:gd name="connsiteX0" fmla="*/ 70962 w 2253598"/>
                  <a:gd name="connsiteY0" fmla="*/ 825136 h 2152604"/>
                  <a:gd name="connsiteX1" fmla="*/ 986415 w 2253598"/>
                  <a:gd name="connsiteY1" fmla="*/ 1254120 h 2152604"/>
                  <a:gd name="connsiteX2" fmla="*/ 1151080 w 2253598"/>
                  <a:gd name="connsiteY2" fmla="*/ 0 h 2152604"/>
                  <a:gd name="connsiteX3" fmla="*/ 1428634 w 2253598"/>
                  <a:gd name="connsiteY3" fmla="*/ 1321853 h 2152604"/>
                  <a:gd name="connsiteX4" fmla="*/ 2231198 w 2253598"/>
                  <a:gd name="connsiteY4" fmla="*/ 825136 h 2152604"/>
                  <a:gd name="connsiteX5" fmla="*/ 1139673 w 2253598"/>
                  <a:gd name="connsiteY5" fmla="*/ 2152604 h 2152604"/>
                  <a:gd name="connsiteX6" fmla="*/ 70962 w 2253598"/>
                  <a:gd name="connsiteY6" fmla="*/ 825136 h 2152604"/>
                  <a:gd name="connsiteX0" fmla="*/ 107697 w 2290333"/>
                  <a:gd name="connsiteY0" fmla="*/ 825136 h 2152604"/>
                  <a:gd name="connsiteX1" fmla="*/ 1023150 w 2290333"/>
                  <a:gd name="connsiteY1" fmla="*/ 1254120 h 2152604"/>
                  <a:gd name="connsiteX2" fmla="*/ 1187815 w 2290333"/>
                  <a:gd name="connsiteY2" fmla="*/ 0 h 2152604"/>
                  <a:gd name="connsiteX3" fmla="*/ 1465369 w 2290333"/>
                  <a:gd name="connsiteY3" fmla="*/ 1321853 h 2152604"/>
                  <a:gd name="connsiteX4" fmla="*/ 2267933 w 2290333"/>
                  <a:gd name="connsiteY4" fmla="*/ 825136 h 2152604"/>
                  <a:gd name="connsiteX5" fmla="*/ 1176408 w 2290333"/>
                  <a:gd name="connsiteY5" fmla="*/ 2152604 h 2152604"/>
                  <a:gd name="connsiteX6" fmla="*/ 107697 w 2290333"/>
                  <a:gd name="connsiteY6" fmla="*/ 825136 h 2152604"/>
                  <a:gd name="connsiteX0" fmla="*/ 30136 w 2212772"/>
                  <a:gd name="connsiteY0" fmla="*/ 825136 h 2152604"/>
                  <a:gd name="connsiteX1" fmla="*/ 945589 w 2212772"/>
                  <a:gd name="connsiteY1" fmla="*/ 1254120 h 2152604"/>
                  <a:gd name="connsiteX2" fmla="*/ 1110254 w 2212772"/>
                  <a:gd name="connsiteY2" fmla="*/ 0 h 2152604"/>
                  <a:gd name="connsiteX3" fmla="*/ 1387808 w 2212772"/>
                  <a:gd name="connsiteY3" fmla="*/ 1321853 h 2152604"/>
                  <a:gd name="connsiteX4" fmla="*/ 2190372 w 2212772"/>
                  <a:gd name="connsiteY4" fmla="*/ 825136 h 2152604"/>
                  <a:gd name="connsiteX5" fmla="*/ 1098847 w 2212772"/>
                  <a:gd name="connsiteY5" fmla="*/ 2152604 h 2152604"/>
                  <a:gd name="connsiteX6" fmla="*/ 30136 w 2212772"/>
                  <a:gd name="connsiteY6" fmla="*/ 825136 h 2152604"/>
                  <a:gd name="connsiteX0" fmla="*/ 27594 w 2210230"/>
                  <a:gd name="connsiteY0" fmla="*/ 825136 h 2152604"/>
                  <a:gd name="connsiteX1" fmla="*/ 943047 w 2210230"/>
                  <a:gd name="connsiteY1" fmla="*/ 1254120 h 2152604"/>
                  <a:gd name="connsiteX2" fmla="*/ 1107712 w 2210230"/>
                  <a:gd name="connsiteY2" fmla="*/ 0 h 2152604"/>
                  <a:gd name="connsiteX3" fmla="*/ 1385266 w 2210230"/>
                  <a:gd name="connsiteY3" fmla="*/ 1321853 h 2152604"/>
                  <a:gd name="connsiteX4" fmla="*/ 2187830 w 2210230"/>
                  <a:gd name="connsiteY4" fmla="*/ 825136 h 2152604"/>
                  <a:gd name="connsiteX5" fmla="*/ 1096305 w 2210230"/>
                  <a:gd name="connsiteY5" fmla="*/ 2152604 h 2152604"/>
                  <a:gd name="connsiteX6" fmla="*/ 27594 w 2210230"/>
                  <a:gd name="connsiteY6" fmla="*/ 825136 h 2152604"/>
                  <a:gd name="connsiteX0" fmla="*/ 34125 w 2225475"/>
                  <a:gd name="connsiteY0" fmla="*/ 825136 h 2157276"/>
                  <a:gd name="connsiteX1" fmla="*/ 949578 w 2225475"/>
                  <a:gd name="connsiteY1" fmla="*/ 1254120 h 2157276"/>
                  <a:gd name="connsiteX2" fmla="*/ 1114243 w 2225475"/>
                  <a:gd name="connsiteY2" fmla="*/ 0 h 2157276"/>
                  <a:gd name="connsiteX3" fmla="*/ 1391797 w 2225475"/>
                  <a:gd name="connsiteY3" fmla="*/ 1321853 h 2157276"/>
                  <a:gd name="connsiteX4" fmla="*/ 2194361 w 2225475"/>
                  <a:gd name="connsiteY4" fmla="*/ 825136 h 2157276"/>
                  <a:gd name="connsiteX5" fmla="*/ 1102836 w 2225475"/>
                  <a:gd name="connsiteY5" fmla="*/ 2152604 h 2157276"/>
                  <a:gd name="connsiteX6" fmla="*/ 34125 w 2225475"/>
                  <a:gd name="connsiteY6" fmla="*/ 825136 h 2157276"/>
                  <a:gd name="connsiteX0" fmla="*/ 34125 w 2225475"/>
                  <a:gd name="connsiteY0" fmla="*/ 894500 h 2226640"/>
                  <a:gd name="connsiteX1" fmla="*/ 949578 w 2225475"/>
                  <a:gd name="connsiteY1" fmla="*/ 1323484 h 2226640"/>
                  <a:gd name="connsiteX2" fmla="*/ 1114243 w 2225475"/>
                  <a:gd name="connsiteY2" fmla="*/ 69364 h 2226640"/>
                  <a:gd name="connsiteX3" fmla="*/ 1391797 w 2225475"/>
                  <a:gd name="connsiteY3" fmla="*/ 1391217 h 2226640"/>
                  <a:gd name="connsiteX4" fmla="*/ 2194361 w 2225475"/>
                  <a:gd name="connsiteY4" fmla="*/ 894500 h 2226640"/>
                  <a:gd name="connsiteX5" fmla="*/ 1102836 w 2225475"/>
                  <a:gd name="connsiteY5" fmla="*/ 2221968 h 2226640"/>
                  <a:gd name="connsiteX6" fmla="*/ 34125 w 2225475"/>
                  <a:gd name="connsiteY6" fmla="*/ 894500 h 2226640"/>
                  <a:gd name="connsiteX0" fmla="*/ 34125 w 2225475"/>
                  <a:gd name="connsiteY0" fmla="*/ 827026 h 2159166"/>
                  <a:gd name="connsiteX1" fmla="*/ 949578 w 2225475"/>
                  <a:gd name="connsiteY1" fmla="*/ 1256010 h 2159166"/>
                  <a:gd name="connsiteX2" fmla="*/ 1114243 w 2225475"/>
                  <a:gd name="connsiteY2" fmla="*/ 1890 h 2159166"/>
                  <a:gd name="connsiteX3" fmla="*/ 1391797 w 2225475"/>
                  <a:gd name="connsiteY3" fmla="*/ 1323743 h 2159166"/>
                  <a:gd name="connsiteX4" fmla="*/ 2194361 w 2225475"/>
                  <a:gd name="connsiteY4" fmla="*/ 827026 h 2159166"/>
                  <a:gd name="connsiteX5" fmla="*/ 1102836 w 2225475"/>
                  <a:gd name="connsiteY5" fmla="*/ 2154494 h 2159166"/>
                  <a:gd name="connsiteX6" fmla="*/ 34125 w 2225475"/>
                  <a:gd name="connsiteY6" fmla="*/ 827026 h 2159166"/>
                  <a:gd name="connsiteX0" fmla="*/ 25322 w 2329807"/>
                  <a:gd name="connsiteY0" fmla="*/ 1113125 h 2156766"/>
                  <a:gd name="connsiteX1" fmla="*/ 1059295 w 2329807"/>
                  <a:gd name="connsiteY1" fmla="*/ 1256010 h 2156766"/>
                  <a:gd name="connsiteX2" fmla="*/ 1223960 w 2329807"/>
                  <a:gd name="connsiteY2" fmla="*/ 1890 h 2156766"/>
                  <a:gd name="connsiteX3" fmla="*/ 1501514 w 2329807"/>
                  <a:gd name="connsiteY3" fmla="*/ 1323743 h 2156766"/>
                  <a:gd name="connsiteX4" fmla="*/ 2304078 w 2329807"/>
                  <a:gd name="connsiteY4" fmla="*/ 827026 h 2156766"/>
                  <a:gd name="connsiteX5" fmla="*/ 1212553 w 2329807"/>
                  <a:gd name="connsiteY5" fmla="*/ 2154494 h 2156766"/>
                  <a:gd name="connsiteX6" fmla="*/ 25322 w 2329807"/>
                  <a:gd name="connsiteY6" fmla="*/ 1113125 h 2156766"/>
                  <a:gd name="connsiteX0" fmla="*/ 44462 w 2348947"/>
                  <a:gd name="connsiteY0" fmla="*/ 1113125 h 2157205"/>
                  <a:gd name="connsiteX1" fmla="*/ 1078435 w 2348947"/>
                  <a:gd name="connsiteY1" fmla="*/ 1256010 h 2157205"/>
                  <a:gd name="connsiteX2" fmla="*/ 1243100 w 2348947"/>
                  <a:gd name="connsiteY2" fmla="*/ 1890 h 2157205"/>
                  <a:gd name="connsiteX3" fmla="*/ 1520654 w 2348947"/>
                  <a:gd name="connsiteY3" fmla="*/ 1323743 h 2157205"/>
                  <a:gd name="connsiteX4" fmla="*/ 2323218 w 2348947"/>
                  <a:gd name="connsiteY4" fmla="*/ 827026 h 2157205"/>
                  <a:gd name="connsiteX5" fmla="*/ 1231693 w 2348947"/>
                  <a:gd name="connsiteY5" fmla="*/ 2154494 h 2157205"/>
                  <a:gd name="connsiteX6" fmla="*/ 44462 w 2348947"/>
                  <a:gd name="connsiteY6" fmla="*/ 1113125 h 2157205"/>
                  <a:gd name="connsiteX0" fmla="*/ 46203 w 2350688"/>
                  <a:gd name="connsiteY0" fmla="*/ 1113125 h 2156888"/>
                  <a:gd name="connsiteX1" fmla="*/ 1080176 w 2350688"/>
                  <a:gd name="connsiteY1" fmla="*/ 1256010 h 2156888"/>
                  <a:gd name="connsiteX2" fmla="*/ 1244841 w 2350688"/>
                  <a:gd name="connsiteY2" fmla="*/ 1890 h 2156888"/>
                  <a:gd name="connsiteX3" fmla="*/ 1522395 w 2350688"/>
                  <a:gd name="connsiteY3" fmla="*/ 1323743 h 2156888"/>
                  <a:gd name="connsiteX4" fmla="*/ 2324959 w 2350688"/>
                  <a:gd name="connsiteY4" fmla="*/ 827026 h 2156888"/>
                  <a:gd name="connsiteX5" fmla="*/ 1233434 w 2350688"/>
                  <a:gd name="connsiteY5" fmla="*/ 2154494 h 2156888"/>
                  <a:gd name="connsiteX6" fmla="*/ 46203 w 2350688"/>
                  <a:gd name="connsiteY6" fmla="*/ 1113125 h 2156888"/>
                  <a:gd name="connsiteX0" fmla="*/ 49773 w 2356804"/>
                  <a:gd name="connsiteY0" fmla="*/ 1113125 h 2165458"/>
                  <a:gd name="connsiteX1" fmla="*/ 1083746 w 2356804"/>
                  <a:gd name="connsiteY1" fmla="*/ 1256010 h 2165458"/>
                  <a:gd name="connsiteX2" fmla="*/ 1248411 w 2356804"/>
                  <a:gd name="connsiteY2" fmla="*/ 1890 h 2165458"/>
                  <a:gd name="connsiteX3" fmla="*/ 1525965 w 2356804"/>
                  <a:gd name="connsiteY3" fmla="*/ 1323743 h 2165458"/>
                  <a:gd name="connsiteX4" fmla="*/ 2328529 w 2356804"/>
                  <a:gd name="connsiteY4" fmla="*/ 827026 h 2165458"/>
                  <a:gd name="connsiteX5" fmla="*/ 1237004 w 2356804"/>
                  <a:gd name="connsiteY5" fmla="*/ 2154494 h 2165458"/>
                  <a:gd name="connsiteX6" fmla="*/ 49773 w 2356804"/>
                  <a:gd name="connsiteY6" fmla="*/ 1113125 h 2165458"/>
                  <a:gd name="connsiteX0" fmla="*/ 49773 w 2356804"/>
                  <a:gd name="connsiteY0" fmla="*/ 1113125 h 2160540"/>
                  <a:gd name="connsiteX1" fmla="*/ 1083746 w 2356804"/>
                  <a:gd name="connsiteY1" fmla="*/ 1256010 h 2160540"/>
                  <a:gd name="connsiteX2" fmla="*/ 1248411 w 2356804"/>
                  <a:gd name="connsiteY2" fmla="*/ 1890 h 2160540"/>
                  <a:gd name="connsiteX3" fmla="*/ 1525965 w 2356804"/>
                  <a:gd name="connsiteY3" fmla="*/ 1323743 h 2160540"/>
                  <a:gd name="connsiteX4" fmla="*/ 2328529 w 2356804"/>
                  <a:gd name="connsiteY4" fmla="*/ 827026 h 2160540"/>
                  <a:gd name="connsiteX5" fmla="*/ 1237004 w 2356804"/>
                  <a:gd name="connsiteY5" fmla="*/ 2154494 h 2160540"/>
                  <a:gd name="connsiteX6" fmla="*/ 49773 w 2356804"/>
                  <a:gd name="connsiteY6" fmla="*/ 1113125 h 2160540"/>
                  <a:gd name="connsiteX0" fmla="*/ 49773 w 2372534"/>
                  <a:gd name="connsiteY0" fmla="*/ 1113125 h 2160539"/>
                  <a:gd name="connsiteX1" fmla="*/ 1083746 w 2372534"/>
                  <a:gd name="connsiteY1" fmla="*/ 1256010 h 2160539"/>
                  <a:gd name="connsiteX2" fmla="*/ 1248411 w 2372534"/>
                  <a:gd name="connsiteY2" fmla="*/ 1890 h 2160539"/>
                  <a:gd name="connsiteX3" fmla="*/ 1525965 w 2372534"/>
                  <a:gd name="connsiteY3" fmla="*/ 1323743 h 2160539"/>
                  <a:gd name="connsiteX4" fmla="*/ 2328529 w 2372534"/>
                  <a:gd name="connsiteY4" fmla="*/ 827026 h 2160539"/>
                  <a:gd name="connsiteX5" fmla="*/ 1237004 w 2372534"/>
                  <a:gd name="connsiteY5" fmla="*/ 2154494 h 2160539"/>
                  <a:gd name="connsiteX6" fmla="*/ 49773 w 2372534"/>
                  <a:gd name="connsiteY6" fmla="*/ 1113125 h 2160539"/>
                  <a:gd name="connsiteX0" fmla="*/ 70859 w 2415991"/>
                  <a:gd name="connsiteY0" fmla="*/ 1113125 h 2193893"/>
                  <a:gd name="connsiteX1" fmla="*/ 1104832 w 2415991"/>
                  <a:gd name="connsiteY1" fmla="*/ 1256010 h 2193893"/>
                  <a:gd name="connsiteX2" fmla="*/ 1269497 w 2415991"/>
                  <a:gd name="connsiteY2" fmla="*/ 1890 h 2193893"/>
                  <a:gd name="connsiteX3" fmla="*/ 1547051 w 2415991"/>
                  <a:gd name="connsiteY3" fmla="*/ 1323743 h 2193893"/>
                  <a:gd name="connsiteX4" fmla="*/ 2349615 w 2415991"/>
                  <a:gd name="connsiteY4" fmla="*/ 827026 h 2193893"/>
                  <a:gd name="connsiteX5" fmla="*/ 1258090 w 2415991"/>
                  <a:gd name="connsiteY5" fmla="*/ 2154494 h 2193893"/>
                  <a:gd name="connsiteX6" fmla="*/ 70859 w 2415991"/>
                  <a:gd name="connsiteY6" fmla="*/ 1113125 h 2193893"/>
                  <a:gd name="connsiteX0" fmla="*/ 19112 w 2364244"/>
                  <a:gd name="connsiteY0" fmla="*/ 1113125 h 2194739"/>
                  <a:gd name="connsiteX1" fmla="*/ 1053085 w 2364244"/>
                  <a:gd name="connsiteY1" fmla="*/ 1256010 h 2194739"/>
                  <a:gd name="connsiteX2" fmla="*/ 1217750 w 2364244"/>
                  <a:gd name="connsiteY2" fmla="*/ 1890 h 2194739"/>
                  <a:gd name="connsiteX3" fmla="*/ 1495304 w 2364244"/>
                  <a:gd name="connsiteY3" fmla="*/ 1323743 h 2194739"/>
                  <a:gd name="connsiteX4" fmla="*/ 2297868 w 2364244"/>
                  <a:gd name="connsiteY4" fmla="*/ 827026 h 2194739"/>
                  <a:gd name="connsiteX5" fmla="*/ 1206343 w 2364244"/>
                  <a:gd name="connsiteY5" fmla="*/ 2154494 h 2194739"/>
                  <a:gd name="connsiteX6" fmla="*/ 19112 w 2364244"/>
                  <a:gd name="connsiteY6" fmla="*/ 1113125 h 2194739"/>
                  <a:gd name="connsiteX0" fmla="*/ 30031 w 2375163"/>
                  <a:gd name="connsiteY0" fmla="*/ 1113125 h 2194172"/>
                  <a:gd name="connsiteX1" fmla="*/ 1064004 w 2375163"/>
                  <a:gd name="connsiteY1" fmla="*/ 1256010 h 2194172"/>
                  <a:gd name="connsiteX2" fmla="*/ 1228669 w 2375163"/>
                  <a:gd name="connsiteY2" fmla="*/ 1890 h 2194172"/>
                  <a:gd name="connsiteX3" fmla="*/ 1506223 w 2375163"/>
                  <a:gd name="connsiteY3" fmla="*/ 1323743 h 2194172"/>
                  <a:gd name="connsiteX4" fmla="*/ 2308787 w 2375163"/>
                  <a:gd name="connsiteY4" fmla="*/ 827026 h 2194172"/>
                  <a:gd name="connsiteX5" fmla="*/ 1217262 w 2375163"/>
                  <a:gd name="connsiteY5" fmla="*/ 2154494 h 2194172"/>
                  <a:gd name="connsiteX6" fmla="*/ 30031 w 2375163"/>
                  <a:gd name="connsiteY6" fmla="*/ 1113125 h 2194172"/>
                  <a:gd name="connsiteX0" fmla="*/ 21289 w 2349179"/>
                  <a:gd name="connsiteY0" fmla="*/ 1113125 h 2161730"/>
                  <a:gd name="connsiteX1" fmla="*/ 1055262 w 2349179"/>
                  <a:gd name="connsiteY1" fmla="*/ 1256010 h 2161730"/>
                  <a:gd name="connsiteX2" fmla="*/ 1219927 w 2349179"/>
                  <a:gd name="connsiteY2" fmla="*/ 1890 h 2161730"/>
                  <a:gd name="connsiteX3" fmla="*/ 1497481 w 2349179"/>
                  <a:gd name="connsiteY3" fmla="*/ 1323743 h 2161730"/>
                  <a:gd name="connsiteX4" fmla="*/ 2300045 w 2349179"/>
                  <a:gd name="connsiteY4" fmla="*/ 827026 h 2161730"/>
                  <a:gd name="connsiteX5" fmla="*/ 1208520 w 2349179"/>
                  <a:gd name="connsiteY5" fmla="*/ 2154494 h 2161730"/>
                  <a:gd name="connsiteX6" fmla="*/ 21289 w 2349179"/>
                  <a:gd name="connsiteY6" fmla="*/ 1113125 h 2161730"/>
                  <a:gd name="connsiteX0" fmla="*/ 21289 w 2374511"/>
                  <a:gd name="connsiteY0" fmla="*/ 1113125 h 2161730"/>
                  <a:gd name="connsiteX1" fmla="*/ 1055262 w 2374511"/>
                  <a:gd name="connsiteY1" fmla="*/ 1256010 h 2161730"/>
                  <a:gd name="connsiteX2" fmla="*/ 1219927 w 2374511"/>
                  <a:gd name="connsiteY2" fmla="*/ 1890 h 2161730"/>
                  <a:gd name="connsiteX3" fmla="*/ 1497481 w 2374511"/>
                  <a:gd name="connsiteY3" fmla="*/ 1323743 h 2161730"/>
                  <a:gd name="connsiteX4" fmla="*/ 2300045 w 2374511"/>
                  <a:gd name="connsiteY4" fmla="*/ 827026 h 2161730"/>
                  <a:gd name="connsiteX5" fmla="*/ 1208520 w 2374511"/>
                  <a:gd name="connsiteY5" fmla="*/ 2154494 h 2161730"/>
                  <a:gd name="connsiteX6" fmla="*/ 21289 w 2374511"/>
                  <a:gd name="connsiteY6" fmla="*/ 1113125 h 2161730"/>
                  <a:gd name="connsiteX0" fmla="*/ 21289 w 2365804"/>
                  <a:gd name="connsiteY0" fmla="*/ 1113125 h 2161730"/>
                  <a:gd name="connsiteX1" fmla="*/ 1055262 w 2365804"/>
                  <a:gd name="connsiteY1" fmla="*/ 1256010 h 2161730"/>
                  <a:gd name="connsiteX2" fmla="*/ 1219927 w 2365804"/>
                  <a:gd name="connsiteY2" fmla="*/ 1890 h 2161730"/>
                  <a:gd name="connsiteX3" fmla="*/ 1497481 w 2365804"/>
                  <a:gd name="connsiteY3" fmla="*/ 1323743 h 2161730"/>
                  <a:gd name="connsiteX4" fmla="*/ 2300045 w 2365804"/>
                  <a:gd name="connsiteY4" fmla="*/ 827026 h 2161730"/>
                  <a:gd name="connsiteX5" fmla="*/ 1208520 w 2365804"/>
                  <a:gd name="connsiteY5" fmla="*/ 2154494 h 2161730"/>
                  <a:gd name="connsiteX6" fmla="*/ 21289 w 2365804"/>
                  <a:gd name="connsiteY6" fmla="*/ 1113125 h 2161730"/>
                  <a:gd name="connsiteX0" fmla="*/ 21289 w 2365804"/>
                  <a:gd name="connsiteY0" fmla="*/ 1113125 h 2161730"/>
                  <a:gd name="connsiteX1" fmla="*/ 1055262 w 2365804"/>
                  <a:gd name="connsiteY1" fmla="*/ 1256010 h 2161730"/>
                  <a:gd name="connsiteX2" fmla="*/ 1219927 w 2365804"/>
                  <a:gd name="connsiteY2" fmla="*/ 1890 h 2161730"/>
                  <a:gd name="connsiteX3" fmla="*/ 1497481 w 2365804"/>
                  <a:gd name="connsiteY3" fmla="*/ 1323743 h 2161730"/>
                  <a:gd name="connsiteX4" fmla="*/ 2300045 w 2365804"/>
                  <a:gd name="connsiteY4" fmla="*/ 827026 h 2161730"/>
                  <a:gd name="connsiteX5" fmla="*/ 1208520 w 2365804"/>
                  <a:gd name="connsiteY5" fmla="*/ 2154494 h 2161730"/>
                  <a:gd name="connsiteX6" fmla="*/ 21289 w 2365804"/>
                  <a:gd name="connsiteY6" fmla="*/ 1113125 h 2161730"/>
                  <a:gd name="connsiteX0" fmla="*/ 21289 w 2365804"/>
                  <a:gd name="connsiteY0" fmla="*/ 1112999 h 2161604"/>
                  <a:gd name="connsiteX1" fmla="*/ 1055262 w 2365804"/>
                  <a:gd name="connsiteY1" fmla="*/ 1255884 h 2161604"/>
                  <a:gd name="connsiteX2" fmla="*/ 1219927 w 2365804"/>
                  <a:gd name="connsiteY2" fmla="*/ 1764 h 2161604"/>
                  <a:gd name="connsiteX3" fmla="*/ 1497481 w 2365804"/>
                  <a:gd name="connsiteY3" fmla="*/ 1323617 h 2161604"/>
                  <a:gd name="connsiteX4" fmla="*/ 2300045 w 2365804"/>
                  <a:gd name="connsiteY4" fmla="*/ 826900 h 2161604"/>
                  <a:gd name="connsiteX5" fmla="*/ 1208520 w 2365804"/>
                  <a:gd name="connsiteY5" fmla="*/ 2154368 h 2161604"/>
                  <a:gd name="connsiteX6" fmla="*/ 21289 w 2365804"/>
                  <a:gd name="connsiteY6" fmla="*/ 1112999 h 2161604"/>
                  <a:gd name="connsiteX0" fmla="*/ 21289 w 2365804"/>
                  <a:gd name="connsiteY0" fmla="*/ 1112999 h 2161604"/>
                  <a:gd name="connsiteX1" fmla="*/ 1055262 w 2365804"/>
                  <a:gd name="connsiteY1" fmla="*/ 1255884 h 2161604"/>
                  <a:gd name="connsiteX2" fmla="*/ 1219927 w 2365804"/>
                  <a:gd name="connsiteY2" fmla="*/ 1764 h 2161604"/>
                  <a:gd name="connsiteX3" fmla="*/ 1497481 w 2365804"/>
                  <a:gd name="connsiteY3" fmla="*/ 1323617 h 2161604"/>
                  <a:gd name="connsiteX4" fmla="*/ 2300045 w 2365804"/>
                  <a:gd name="connsiteY4" fmla="*/ 826900 h 2161604"/>
                  <a:gd name="connsiteX5" fmla="*/ 1208520 w 2365804"/>
                  <a:gd name="connsiteY5" fmla="*/ 2154368 h 2161604"/>
                  <a:gd name="connsiteX6" fmla="*/ 21289 w 2365804"/>
                  <a:gd name="connsiteY6" fmla="*/ 1112999 h 2161604"/>
                  <a:gd name="connsiteX0" fmla="*/ 21289 w 2365804"/>
                  <a:gd name="connsiteY0" fmla="*/ 1112999 h 2161604"/>
                  <a:gd name="connsiteX1" fmla="*/ 1055262 w 2365804"/>
                  <a:gd name="connsiteY1" fmla="*/ 1255884 h 2161604"/>
                  <a:gd name="connsiteX2" fmla="*/ 1219927 w 2365804"/>
                  <a:gd name="connsiteY2" fmla="*/ 1764 h 2161604"/>
                  <a:gd name="connsiteX3" fmla="*/ 1497481 w 2365804"/>
                  <a:gd name="connsiteY3" fmla="*/ 1323617 h 2161604"/>
                  <a:gd name="connsiteX4" fmla="*/ 2300045 w 2365804"/>
                  <a:gd name="connsiteY4" fmla="*/ 826900 h 2161604"/>
                  <a:gd name="connsiteX5" fmla="*/ 1208520 w 2365804"/>
                  <a:gd name="connsiteY5" fmla="*/ 2154368 h 2161604"/>
                  <a:gd name="connsiteX6" fmla="*/ 21289 w 2365804"/>
                  <a:gd name="connsiteY6" fmla="*/ 1112999 h 2161604"/>
                  <a:gd name="connsiteX0" fmla="*/ 27541 w 2372056"/>
                  <a:gd name="connsiteY0" fmla="*/ 1112999 h 2161332"/>
                  <a:gd name="connsiteX1" fmla="*/ 1061514 w 2372056"/>
                  <a:gd name="connsiteY1" fmla="*/ 1255884 h 2161332"/>
                  <a:gd name="connsiteX2" fmla="*/ 1226179 w 2372056"/>
                  <a:gd name="connsiteY2" fmla="*/ 1764 h 2161332"/>
                  <a:gd name="connsiteX3" fmla="*/ 1503733 w 2372056"/>
                  <a:gd name="connsiteY3" fmla="*/ 1323617 h 2161332"/>
                  <a:gd name="connsiteX4" fmla="*/ 2306297 w 2372056"/>
                  <a:gd name="connsiteY4" fmla="*/ 826900 h 2161332"/>
                  <a:gd name="connsiteX5" fmla="*/ 1214772 w 2372056"/>
                  <a:gd name="connsiteY5" fmla="*/ 2154368 h 2161332"/>
                  <a:gd name="connsiteX6" fmla="*/ 27541 w 2372056"/>
                  <a:gd name="connsiteY6" fmla="*/ 1112999 h 2161332"/>
                  <a:gd name="connsiteX0" fmla="*/ 34274 w 2378789"/>
                  <a:gd name="connsiteY0" fmla="*/ 1112999 h 2161466"/>
                  <a:gd name="connsiteX1" fmla="*/ 1068247 w 2378789"/>
                  <a:gd name="connsiteY1" fmla="*/ 1255884 h 2161466"/>
                  <a:gd name="connsiteX2" fmla="*/ 1232912 w 2378789"/>
                  <a:gd name="connsiteY2" fmla="*/ 1764 h 2161466"/>
                  <a:gd name="connsiteX3" fmla="*/ 1510466 w 2378789"/>
                  <a:gd name="connsiteY3" fmla="*/ 1323617 h 2161466"/>
                  <a:gd name="connsiteX4" fmla="*/ 2313030 w 2378789"/>
                  <a:gd name="connsiteY4" fmla="*/ 826900 h 2161466"/>
                  <a:gd name="connsiteX5" fmla="*/ 1221505 w 2378789"/>
                  <a:gd name="connsiteY5" fmla="*/ 2154368 h 2161466"/>
                  <a:gd name="connsiteX6" fmla="*/ 34274 w 2378789"/>
                  <a:gd name="connsiteY6" fmla="*/ 1112999 h 2161466"/>
                  <a:gd name="connsiteX0" fmla="*/ 39600 w 2384115"/>
                  <a:gd name="connsiteY0" fmla="*/ 1112999 h 2161675"/>
                  <a:gd name="connsiteX1" fmla="*/ 1073573 w 2384115"/>
                  <a:gd name="connsiteY1" fmla="*/ 1255884 h 2161675"/>
                  <a:gd name="connsiteX2" fmla="*/ 1238238 w 2384115"/>
                  <a:gd name="connsiteY2" fmla="*/ 1764 h 2161675"/>
                  <a:gd name="connsiteX3" fmla="*/ 1515792 w 2384115"/>
                  <a:gd name="connsiteY3" fmla="*/ 1323617 h 2161675"/>
                  <a:gd name="connsiteX4" fmla="*/ 2318356 w 2384115"/>
                  <a:gd name="connsiteY4" fmla="*/ 826900 h 2161675"/>
                  <a:gd name="connsiteX5" fmla="*/ 1226831 w 2384115"/>
                  <a:gd name="connsiteY5" fmla="*/ 2154368 h 2161675"/>
                  <a:gd name="connsiteX6" fmla="*/ 39600 w 2384115"/>
                  <a:gd name="connsiteY6" fmla="*/ 1112999 h 2161675"/>
                  <a:gd name="connsiteX0" fmla="*/ 39600 w 2384115"/>
                  <a:gd name="connsiteY0" fmla="*/ 1120218 h 2168894"/>
                  <a:gd name="connsiteX1" fmla="*/ 1073573 w 2384115"/>
                  <a:gd name="connsiteY1" fmla="*/ 1263103 h 2168894"/>
                  <a:gd name="connsiteX2" fmla="*/ 1238238 w 2384115"/>
                  <a:gd name="connsiteY2" fmla="*/ 8983 h 2168894"/>
                  <a:gd name="connsiteX3" fmla="*/ 1515792 w 2384115"/>
                  <a:gd name="connsiteY3" fmla="*/ 1330836 h 2168894"/>
                  <a:gd name="connsiteX4" fmla="*/ 2318356 w 2384115"/>
                  <a:gd name="connsiteY4" fmla="*/ 834119 h 2168894"/>
                  <a:gd name="connsiteX5" fmla="*/ 1226831 w 2384115"/>
                  <a:gd name="connsiteY5" fmla="*/ 2161587 h 2168894"/>
                  <a:gd name="connsiteX6" fmla="*/ 39600 w 2384115"/>
                  <a:gd name="connsiteY6" fmla="*/ 1120218 h 2168894"/>
                  <a:gd name="connsiteX0" fmla="*/ 39600 w 2384115"/>
                  <a:gd name="connsiteY0" fmla="*/ 1166937 h 2215613"/>
                  <a:gd name="connsiteX1" fmla="*/ 1073573 w 2384115"/>
                  <a:gd name="connsiteY1" fmla="*/ 1309822 h 2215613"/>
                  <a:gd name="connsiteX2" fmla="*/ 1264576 w 2384115"/>
                  <a:gd name="connsiteY2" fmla="*/ 9308 h 2215613"/>
                  <a:gd name="connsiteX3" fmla="*/ 1515792 w 2384115"/>
                  <a:gd name="connsiteY3" fmla="*/ 1377555 h 2215613"/>
                  <a:gd name="connsiteX4" fmla="*/ 2318356 w 2384115"/>
                  <a:gd name="connsiteY4" fmla="*/ 880838 h 2215613"/>
                  <a:gd name="connsiteX5" fmla="*/ 1226831 w 2384115"/>
                  <a:gd name="connsiteY5" fmla="*/ 2208306 h 2215613"/>
                  <a:gd name="connsiteX6" fmla="*/ 39600 w 2384115"/>
                  <a:gd name="connsiteY6" fmla="*/ 1166937 h 2215613"/>
                  <a:gd name="connsiteX0" fmla="*/ 39600 w 2384115"/>
                  <a:gd name="connsiteY0" fmla="*/ 1167398 h 2216074"/>
                  <a:gd name="connsiteX1" fmla="*/ 1073573 w 2384115"/>
                  <a:gd name="connsiteY1" fmla="*/ 1310283 h 2216074"/>
                  <a:gd name="connsiteX2" fmla="*/ 1264576 w 2384115"/>
                  <a:gd name="connsiteY2" fmla="*/ 9769 h 2216074"/>
                  <a:gd name="connsiteX3" fmla="*/ 1515792 w 2384115"/>
                  <a:gd name="connsiteY3" fmla="*/ 1378016 h 2216074"/>
                  <a:gd name="connsiteX4" fmla="*/ 2318356 w 2384115"/>
                  <a:gd name="connsiteY4" fmla="*/ 881299 h 2216074"/>
                  <a:gd name="connsiteX5" fmla="*/ 1226831 w 2384115"/>
                  <a:gd name="connsiteY5" fmla="*/ 2208767 h 2216074"/>
                  <a:gd name="connsiteX6" fmla="*/ 39600 w 2384115"/>
                  <a:gd name="connsiteY6" fmla="*/ 1167398 h 2216074"/>
                  <a:gd name="connsiteX0" fmla="*/ 39600 w 2384115"/>
                  <a:gd name="connsiteY0" fmla="*/ 1158329 h 2207005"/>
                  <a:gd name="connsiteX1" fmla="*/ 1073573 w 2384115"/>
                  <a:gd name="connsiteY1" fmla="*/ 1301214 h 2207005"/>
                  <a:gd name="connsiteX2" fmla="*/ 1264576 w 2384115"/>
                  <a:gd name="connsiteY2" fmla="*/ 700 h 2207005"/>
                  <a:gd name="connsiteX3" fmla="*/ 1515792 w 2384115"/>
                  <a:gd name="connsiteY3" fmla="*/ 1368947 h 2207005"/>
                  <a:gd name="connsiteX4" fmla="*/ 2318356 w 2384115"/>
                  <a:gd name="connsiteY4" fmla="*/ 872230 h 2207005"/>
                  <a:gd name="connsiteX5" fmla="*/ 1226831 w 2384115"/>
                  <a:gd name="connsiteY5" fmla="*/ 2199698 h 2207005"/>
                  <a:gd name="connsiteX6" fmla="*/ 39600 w 2384115"/>
                  <a:gd name="connsiteY6" fmla="*/ 1158329 h 2207005"/>
                  <a:gd name="connsiteX0" fmla="*/ 39600 w 2384115"/>
                  <a:gd name="connsiteY0" fmla="*/ 1158329 h 2207005"/>
                  <a:gd name="connsiteX1" fmla="*/ 1073573 w 2384115"/>
                  <a:gd name="connsiteY1" fmla="*/ 1301214 h 2207005"/>
                  <a:gd name="connsiteX2" fmla="*/ 1264576 w 2384115"/>
                  <a:gd name="connsiteY2" fmla="*/ 700 h 2207005"/>
                  <a:gd name="connsiteX3" fmla="*/ 1515792 w 2384115"/>
                  <a:gd name="connsiteY3" fmla="*/ 1368947 h 2207005"/>
                  <a:gd name="connsiteX4" fmla="*/ 2318356 w 2384115"/>
                  <a:gd name="connsiteY4" fmla="*/ 872230 h 2207005"/>
                  <a:gd name="connsiteX5" fmla="*/ 1226831 w 2384115"/>
                  <a:gd name="connsiteY5" fmla="*/ 2199698 h 2207005"/>
                  <a:gd name="connsiteX6" fmla="*/ 39600 w 2384115"/>
                  <a:gd name="connsiteY6" fmla="*/ 1158329 h 2207005"/>
                  <a:gd name="connsiteX0" fmla="*/ 39600 w 2384115"/>
                  <a:gd name="connsiteY0" fmla="*/ 1158240 h 2206916"/>
                  <a:gd name="connsiteX1" fmla="*/ 1073573 w 2384115"/>
                  <a:gd name="connsiteY1" fmla="*/ 1301125 h 2206916"/>
                  <a:gd name="connsiteX2" fmla="*/ 1264576 w 2384115"/>
                  <a:gd name="connsiteY2" fmla="*/ 611 h 2206916"/>
                  <a:gd name="connsiteX3" fmla="*/ 1515792 w 2384115"/>
                  <a:gd name="connsiteY3" fmla="*/ 1368858 h 2206916"/>
                  <a:gd name="connsiteX4" fmla="*/ 2318356 w 2384115"/>
                  <a:gd name="connsiteY4" fmla="*/ 872141 h 2206916"/>
                  <a:gd name="connsiteX5" fmla="*/ 1226831 w 2384115"/>
                  <a:gd name="connsiteY5" fmla="*/ 2199609 h 2206916"/>
                  <a:gd name="connsiteX6" fmla="*/ 39600 w 2384115"/>
                  <a:gd name="connsiteY6" fmla="*/ 1158240 h 2206916"/>
                  <a:gd name="connsiteX0" fmla="*/ 39600 w 2384115"/>
                  <a:gd name="connsiteY0" fmla="*/ 1157646 h 2206322"/>
                  <a:gd name="connsiteX1" fmla="*/ 1073573 w 2384115"/>
                  <a:gd name="connsiteY1" fmla="*/ 1300531 h 2206322"/>
                  <a:gd name="connsiteX2" fmla="*/ 1264576 w 2384115"/>
                  <a:gd name="connsiteY2" fmla="*/ 17 h 2206322"/>
                  <a:gd name="connsiteX3" fmla="*/ 1515792 w 2384115"/>
                  <a:gd name="connsiteY3" fmla="*/ 1368264 h 2206322"/>
                  <a:gd name="connsiteX4" fmla="*/ 2318356 w 2384115"/>
                  <a:gd name="connsiteY4" fmla="*/ 871547 h 2206322"/>
                  <a:gd name="connsiteX5" fmla="*/ 1226831 w 2384115"/>
                  <a:gd name="connsiteY5" fmla="*/ 2199015 h 2206322"/>
                  <a:gd name="connsiteX6" fmla="*/ 39600 w 2384115"/>
                  <a:gd name="connsiteY6" fmla="*/ 1157646 h 2206322"/>
                  <a:gd name="connsiteX0" fmla="*/ 38887 w 2382278"/>
                  <a:gd name="connsiteY0" fmla="*/ 1157646 h 2200177"/>
                  <a:gd name="connsiteX1" fmla="*/ 1072860 w 2382278"/>
                  <a:gd name="connsiteY1" fmla="*/ 1300531 h 2200177"/>
                  <a:gd name="connsiteX2" fmla="*/ 1263863 w 2382278"/>
                  <a:gd name="connsiteY2" fmla="*/ 17 h 2200177"/>
                  <a:gd name="connsiteX3" fmla="*/ 1515079 w 2382278"/>
                  <a:gd name="connsiteY3" fmla="*/ 1368264 h 2200177"/>
                  <a:gd name="connsiteX4" fmla="*/ 2317643 w 2382278"/>
                  <a:gd name="connsiteY4" fmla="*/ 871547 h 2200177"/>
                  <a:gd name="connsiteX5" fmla="*/ 1226118 w 2382278"/>
                  <a:gd name="connsiteY5" fmla="*/ 2199015 h 2200177"/>
                  <a:gd name="connsiteX6" fmla="*/ 38887 w 2382278"/>
                  <a:gd name="connsiteY6" fmla="*/ 1157646 h 2200177"/>
                  <a:gd name="connsiteX0" fmla="*/ 38887 w 2365848"/>
                  <a:gd name="connsiteY0" fmla="*/ 1157646 h 2200177"/>
                  <a:gd name="connsiteX1" fmla="*/ 1072860 w 2365848"/>
                  <a:gd name="connsiteY1" fmla="*/ 1300531 h 2200177"/>
                  <a:gd name="connsiteX2" fmla="*/ 1263863 w 2365848"/>
                  <a:gd name="connsiteY2" fmla="*/ 17 h 2200177"/>
                  <a:gd name="connsiteX3" fmla="*/ 1515079 w 2365848"/>
                  <a:gd name="connsiteY3" fmla="*/ 1368264 h 2200177"/>
                  <a:gd name="connsiteX4" fmla="*/ 2317643 w 2365848"/>
                  <a:gd name="connsiteY4" fmla="*/ 871547 h 2200177"/>
                  <a:gd name="connsiteX5" fmla="*/ 1226118 w 2365848"/>
                  <a:gd name="connsiteY5" fmla="*/ 2199015 h 2200177"/>
                  <a:gd name="connsiteX6" fmla="*/ 38887 w 2365848"/>
                  <a:gd name="connsiteY6" fmla="*/ 1157646 h 2200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65848" h="2200177">
                    <a:moveTo>
                      <a:pt x="38887" y="1157646"/>
                    </a:moveTo>
                    <a:cubicBezTo>
                      <a:pt x="268727" y="728763"/>
                      <a:pt x="967464" y="1408413"/>
                      <a:pt x="1072860" y="1300531"/>
                    </a:cubicBezTo>
                    <a:cubicBezTo>
                      <a:pt x="1178256" y="1192649"/>
                      <a:pt x="612572" y="-5048"/>
                      <a:pt x="1263863" y="17"/>
                    </a:cubicBezTo>
                    <a:cubicBezTo>
                      <a:pt x="1915154" y="5082"/>
                      <a:pt x="1425047" y="1331261"/>
                      <a:pt x="1515079" y="1368264"/>
                    </a:cubicBezTo>
                    <a:cubicBezTo>
                      <a:pt x="1605111" y="1405267"/>
                      <a:pt x="2069476" y="596863"/>
                      <a:pt x="2317643" y="871547"/>
                    </a:cubicBezTo>
                    <a:cubicBezTo>
                      <a:pt x="2565810" y="1146231"/>
                      <a:pt x="1803444" y="2166796"/>
                      <a:pt x="1226118" y="2199015"/>
                    </a:cubicBezTo>
                    <a:cubicBezTo>
                      <a:pt x="648792" y="2231234"/>
                      <a:pt x="-190953" y="1586529"/>
                      <a:pt x="38887" y="1157646"/>
                    </a:cubicBezTo>
                    <a:close/>
                  </a:path>
                </a:pathLst>
              </a:custGeom>
              <a:gradFill>
                <a:gsLst>
                  <a:gs pos="46252">
                    <a:srgbClr val="FF5050"/>
                  </a:gs>
                  <a:gs pos="67000">
                    <a:srgbClr val="F31207">
                      <a:lumMod val="52000"/>
                    </a:srgbClr>
                  </a:gs>
                  <a:gs pos="29000">
                    <a:srgbClr val="FF0000"/>
                  </a:gs>
                </a:gsLst>
                <a:lin ang="2700000" scaled="1"/>
              </a:gradFill>
              <a:ln>
                <a:noFill/>
              </a:ln>
              <a:effectLst>
                <a:softEdge rad="0"/>
              </a:effectLst>
              <a:scene3d>
                <a:camera prst="orthographicFront"/>
                <a:lightRig rig="flat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3" name="3 Elipse"/>
              <p:cNvSpPr/>
              <p:nvPr/>
            </p:nvSpPr>
            <p:spPr>
              <a:xfrm rot="18720245">
                <a:off x="4431926" y="2175948"/>
                <a:ext cx="2151570" cy="920583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07594" h="936832">
                    <a:moveTo>
                      <a:pt x="0" y="478822"/>
                    </a:moveTo>
                    <a:cubicBezTo>
                      <a:pt x="0" y="226317"/>
                      <a:pt x="622230" y="-85342"/>
                      <a:pt x="1224136" y="21622"/>
                    </a:cubicBezTo>
                    <a:cubicBezTo>
                      <a:pt x="1826042" y="128586"/>
                      <a:pt x="2087465" y="362612"/>
                      <a:pt x="2507594" y="676900"/>
                    </a:cubicBezTo>
                    <a:cubicBezTo>
                      <a:pt x="1541392" y="973778"/>
                      <a:pt x="1527238" y="920113"/>
                      <a:pt x="1224136" y="936022"/>
                    </a:cubicBezTo>
                    <a:cubicBezTo>
                      <a:pt x="921034" y="951931"/>
                      <a:pt x="0" y="731327"/>
                      <a:pt x="0" y="478822"/>
                    </a:cubicBezTo>
                    <a:close/>
                  </a:path>
                </a:pathLst>
              </a:custGeom>
              <a:noFill/>
              <a:ln w="76200">
                <a:solidFill>
                  <a:schemeClr val="bg1">
                    <a:lumMod val="50000"/>
                    <a:lumOff val="50000"/>
                  </a:schemeClr>
                </a:solidFill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4" name="3 Elipse"/>
              <p:cNvSpPr/>
              <p:nvPr/>
            </p:nvSpPr>
            <p:spPr>
              <a:xfrm rot="3599024">
                <a:off x="3669578" y="4690234"/>
                <a:ext cx="2190516" cy="905570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670"/>
                  <a:gd name="connsiteX1" fmla="*/ 1224136 w 2507594"/>
                  <a:gd name="connsiteY1" fmla="*/ 21622 h 936670"/>
                  <a:gd name="connsiteX2" fmla="*/ 2507594 w 2507594"/>
                  <a:gd name="connsiteY2" fmla="*/ 676900 h 936670"/>
                  <a:gd name="connsiteX3" fmla="*/ 1224136 w 2507594"/>
                  <a:gd name="connsiteY3" fmla="*/ 936022 h 936670"/>
                  <a:gd name="connsiteX4" fmla="*/ 0 w 2507594"/>
                  <a:gd name="connsiteY4" fmla="*/ 478822 h 936670"/>
                  <a:gd name="connsiteX0" fmla="*/ 0 w 2507594"/>
                  <a:gd name="connsiteY0" fmla="*/ 477455 h 935303"/>
                  <a:gd name="connsiteX1" fmla="*/ 1224136 w 2507594"/>
                  <a:gd name="connsiteY1" fmla="*/ 20255 h 935303"/>
                  <a:gd name="connsiteX2" fmla="*/ 2507594 w 2507594"/>
                  <a:gd name="connsiteY2" fmla="*/ 675533 h 935303"/>
                  <a:gd name="connsiteX3" fmla="*/ 1224136 w 2507594"/>
                  <a:gd name="connsiteY3" fmla="*/ 934655 h 935303"/>
                  <a:gd name="connsiteX4" fmla="*/ 0 w 2507594"/>
                  <a:gd name="connsiteY4" fmla="*/ 477455 h 935303"/>
                  <a:gd name="connsiteX0" fmla="*/ 0 w 2507594"/>
                  <a:gd name="connsiteY0" fmla="*/ 477455 h 935641"/>
                  <a:gd name="connsiteX1" fmla="*/ 1224136 w 2507594"/>
                  <a:gd name="connsiteY1" fmla="*/ 20255 h 935641"/>
                  <a:gd name="connsiteX2" fmla="*/ 2507594 w 2507594"/>
                  <a:gd name="connsiteY2" fmla="*/ 675533 h 935641"/>
                  <a:gd name="connsiteX3" fmla="*/ 1224136 w 2507594"/>
                  <a:gd name="connsiteY3" fmla="*/ 934655 h 935641"/>
                  <a:gd name="connsiteX4" fmla="*/ 0 w 2507594"/>
                  <a:gd name="connsiteY4" fmla="*/ 477455 h 935641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21317"/>
                  <a:gd name="connsiteX1" fmla="*/ 1244591 w 2528049"/>
                  <a:gd name="connsiteY1" fmla="*/ 3909 h 921317"/>
                  <a:gd name="connsiteX2" fmla="*/ 2528049 w 2528049"/>
                  <a:gd name="connsiteY2" fmla="*/ 659187 h 921317"/>
                  <a:gd name="connsiteX3" fmla="*/ 1244591 w 2528049"/>
                  <a:gd name="connsiteY3" fmla="*/ 918309 h 921317"/>
                  <a:gd name="connsiteX4" fmla="*/ 0 w 2528049"/>
                  <a:gd name="connsiteY4" fmla="*/ 432522 h 921317"/>
                  <a:gd name="connsiteX0" fmla="*/ 0 w 2528049"/>
                  <a:gd name="connsiteY0" fmla="*/ 336397 h 825192"/>
                  <a:gd name="connsiteX1" fmla="*/ 1289237 w 2528049"/>
                  <a:gd name="connsiteY1" fmla="*/ 5982 h 825192"/>
                  <a:gd name="connsiteX2" fmla="*/ 2528049 w 2528049"/>
                  <a:gd name="connsiteY2" fmla="*/ 563062 h 825192"/>
                  <a:gd name="connsiteX3" fmla="*/ 1244591 w 2528049"/>
                  <a:gd name="connsiteY3" fmla="*/ 822184 h 825192"/>
                  <a:gd name="connsiteX4" fmla="*/ 0 w 2528049"/>
                  <a:gd name="connsiteY4" fmla="*/ 336397 h 825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28049" h="825192">
                    <a:moveTo>
                      <a:pt x="0" y="336397"/>
                    </a:moveTo>
                    <a:cubicBezTo>
                      <a:pt x="154363" y="113063"/>
                      <a:pt x="867896" y="-31795"/>
                      <a:pt x="1289237" y="5982"/>
                    </a:cubicBezTo>
                    <a:cubicBezTo>
                      <a:pt x="1710578" y="43759"/>
                      <a:pt x="2107920" y="248774"/>
                      <a:pt x="2528049" y="563062"/>
                    </a:cubicBezTo>
                    <a:cubicBezTo>
                      <a:pt x="1561847" y="859940"/>
                      <a:pt x="1699823" y="825892"/>
                      <a:pt x="1244591" y="822184"/>
                    </a:cubicBezTo>
                    <a:cubicBezTo>
                      <a:pt x="789359" y="818476"/>
                      <a:pt x="357946" y="691155"/>
                      <a:pt x="0" y="336397"/>
                    </a:cubicBezTo>
                    <a:close/>
                  </a:path>
                </a:pathLst>
              </a:custGeom>
              <a:gradFill>
                <a:gsLst>
                  <a:gs pos="0">
                    <a:srgbClr val="DDEBCF"/>
                  </a:gs>
                  <a:gs pos="50000">
                    <a:srgbClr val="9CB86E"/>
                  </a:gs>
                  <a:gs pos="100000">
                    <a:srgbClr val="156B13"/>
                  </a:gs>
                </a:gsLst>
                <a:lin ang="2700000" scaled="0"/>
              </a:gradFill>
              <a:ln w="76200">
                <a:solidFill>
                  <a:schemeClr val="bg1">
                    <a:lumMod val="50000"/>
                    <a:lumOff val="50000"/>
                  </a:schemeClr>
                </a:solidFill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5" name="14 Forma libre"/>
              <p:cNvSpPr/>
              <p:nvPr/>
            </p:nvSpPr>
            <p:spPr>
              <a:xfrm rot="5400000" flipH="1">
                <a:off x="4651140" y="2348595"/>
                <a:ext cx="2444937" cy="4763457"/>
              </a:xfrm>
              <a:custGeom>
                <a:avLst/>
                <a:gdLst>
                  <a:gd name="connsiteX0" fmla="*/ 752513 w 819249"/>
                  <a:gd name="connsiteY0" fmla="*/ 0 h 571500"/>
                  <a:gd name="connsiteX1" fmla="*/ 47663 w 819249"/>
                  <a:gd name="connsiteY1" fmla="*/ 66675 h 571500"/>
                  <a:gd name="connsiteX2" fmla="*/ 819188 w 819249"/>
                  <a:gd name="connsiteY2" fmla="*/ 133350 h 571500"/>
                  <a:gd name="connsiteX3" fmla="*/ 38 w 819249"/>
                  <a:gd name="connsiteY3" fmla="*/ 180975 h 571500"/>
                  <a:gd name="connsiteX4" fmla="*/ 781088 w 819249"/>
                  <a:gd name="connsiteY4" fmla="*/ 257175 h 571500"/>
                  <a:gd name="connsiteX5" fmla="*/ 47663 w 819249"/>
                  <a:gd name="connsiteY5" fmla="*/ 304800 h 571500"/>
                  <a:gd name="connsiteX6" fmla="*/ 771563 w 819249"/>
                  <a:gd name="connsiteY6" fmla="*/ 390525 h 571500"/>
                  <a:gd name="connsiteX7" fmla="*/ 47663 w 819249"/>
                  <a:gd name="connsiteY7" fmla="*/ 447675 h 571500"/>
                  <a:gd name="connsiteX8" fmla="*/ 771563 w 819249"/>
                  <a:gd name="connsiteY8" fmla="*/ 514350 h 571500"/>
                  <a:gd name="connsiteX9" fmla="*/ 95288 w 819249"/>
                  <a:gd name="connsiteY9" fmla="*/ 571500 h 571500"/>
                  <a:gd name="connsiteX10" fmla="*/ 95288 w 819249"/>
                  <a:gd name="connsiteY10" fmla="*/ 571500 h 571500"/>
                  <a:gd name="connsiteX0" fmla="*/ 752513 w 819249"/>
                  <a:gd name="connsiteY0" fmla="*/ 0 h 571500"/>
                  <a:gd name="connsiteX1" fmla="*/ 47663 w 819249"/>
                  <a:gd name="connsiteY1" fmla="*/ 66675 h 571500"/>
                  <a:gd name="connsiteX2" fmla="*/ 819188 w 819249"/>
                  <a:gd name="connsiteY2" fmla="*/ 133350 h 571500"/>
                  <a:gd name="connsiteX3" fmla="*/ 38 w 819249"/>
                  <a:gd name="connsiteY3" fmla="*/ 180975 h 571500"/>
                  <a:gd name="connsiteX4" fmla="*/ 781088 w 819249"/>
                  <a:gd name="connsiteY4" fmla="*/ 257175 h 571500"/>
                  <a:gd name="connsiteX5" fmla="*/ 47663 w 819249"/>
                  <a:gd name="connsiteY5" fmla="*/ 304800 h 571500"/>
                  <a:gd name="connsiteX6" fmla="*/ 771563 w 819249"/>
                  <a:gd name="connsiteY6" fmla="*/ 390525 h 571500"/>
                  <a:gd name="connsiteX7" fmla="*/ 47663 w 819249"/>
                  <a:gd name="connsiteY7" fmla="*/ 447675 h 571500"/>
                  <a:gd name="connsiteX8" fmla="*/ 771563 w 819249"/>
                  <a:gd name="connsiteY8" fmla="*/ 514350 h 571500"/>
                  <a:gd name="connsiteX9" fmla="*/ 95288 w 819249"/>
                  <a:gd name="connsiteY9" fmla="*/ 571500 h 571500"/>
                  <a:gd name="connsiteX10" fmla="*/ 95288 w 819249"/>
                  <a:gd name="connsiteY10" fmla="*/ 571500 h 571500"/>
                  <a:gd name="connsiteX0" fmla="*/ 47663 w 819249"/>
                  <a:gd name="connsiteY0" fmla="*/ 0 h 504825"/>
                  <a:gd name="connsiteX1" fmla="*/ 819188 w 819249"/>
                  <a:gd name="connsiteY1" fmla="*/ 66675 h 504825"/>
                  <a:gd name="connsiteX2" fmla="*/ 38 w 819249"/>
                  <a:gd name="connsiteY2" fmla="*/ 114300 h 504825"/>
                  <a:gd name="connsiteX3" fmla="*/ 781088 w 819249"/>
                  <a:gd name="connsiteY3" fmla="*/ 190500 h 504825"/>
                  <a:gd name="connsiteX4" fmla="*/ 47663 w 819249"/>
                  <a:gd name="connsiteY4" fmla="*/ 238125 h 504825"/>
                  <a:gd name="connsiteX5" fmla="*/ 771563 w 819249"/>
                  <a:gd name="connsiteY5" fmla="*/ 323850 h 504825"/>
                  <a:gd name="connsiteX6" fmla="*/ 47663 w 819249"/>
                  <a:gd name="connsiteY6" fmla="*/ 381000 h 504825"/>
                  <a:gd name="connsiteX7" fmla="*/ 771563 w 819249"/>
                  <a:gd name="connsiteY7" fmla="*/ 447675 h 504825"/>
                  <a:gd name="connsiteX8" fmla="*/ 95288 w 819249"/>
                  <a:gd name="connsiteY8" fmla="*/ 504825 h 504825"/>
                  <a:gd name="connsiteX9" fmla="*/ 95288 w 819249"/>
                  <a:gd name="connsiteY9" fmla="*/ 504825 h 504825"/>
                  <a:gd name="connsiteX0" fmla="*/ 50416 w 1170913"/>
                  <a:gd name="connsiteY0" fmla="*/ 0 h 504825"/>
                  <a:gd name="connsiteX1" fmla="*/ 821941 w 1170913"/>
                  <a:gd name="connsiteY1" fmla="*/ 66675 h 504825"/>
                  <a:gd name="connsiteX2" fmla="*/ 2791 w 1170913"/>
                  <a:gd name="connsiteY2" fmla="*/ 114300 h 504825"/>
                  <a:gd name="connsiteX3" fmla="*/ 1170869 w 1170913"/>
                  <a:gd name="connsiteY3" fmla="*/ 178712 h 504825"/>
                  <a:gd name="connsiteX4" fmla="*/ 50416 w 1170913"/>
                  <a:gd name="connsiteY4" fmla="*/ 238125 h 504825"/>
                  <a:gd name="connsiteX5" fmla="*/ 774316 w 1170913"/>
                  <a:gd name="connsiteY5" fmla="*/ 323850 h 504825"/>
                  <a:gd name="connsiteX6" fmla="*/ 50416 w 1170913"/>
                  <a:gd name="connsiteY6" fmla="*/ 381000 h 504825"/>
                  <a:gd name="connsiteX7" fmla="*/ 774316 w 1170913"/>
                  <a:gd name="connsiteY7" fmla="*/ 447675 h 504825"/>
                  <a:gd name="connsiteX8" fmla="*/ 98041 w 1170913"/>
                  <a:gd name="connsiteY8" fmla="*/ 504825 h 504825"/>
                  <a:gd name="connsiteX9" fmla="*/ 98041 w 1170913"/>
                  <a:gd name="connsiteY9" fmla="*/ 504825 h 504825"/>
                  <a:gd name="connsiteX0" fmla="*/ 47750 w 1252785"/>
                  <a:gd name="connsiteY0" fmla="*/ 0 h 504825"/>
                  <a:gd name="connsiteX1" fmla="*/ 1252745 w 1252785"/>
                  <a:gd name="connsiteY1" fmla="*/ 65202 h 504825"/>
                  <a:gd name="connsiteX2" fmla="*/ 125 w 1252785"/>
                  <a:gd name="connsiteY2" fmla="*/ 114300 h 504825"/>
                  <a:gd name="connsiteX3" fmla="*/ 1168203 w 1252785"/>
                  <a:gd name="connsiteY3" fmla="*/ 178712 h 504825"/>
                  <a:gd name="connsiteX4" fmla="*/ 47750 w 1252785"/>
                  <a:gd name="connsiteY4" fmla="*/ 238125 h 504825"/>
                  <a:gd name="connsiteX5" fmla="*/ 771650 w 1252785"/>
                  <a:gd name="connsiteY5" fmla="*/ 323850 h 504825"/>
                  <a:gd name="connsiteX6" fmla="*/ 47750 w 1252785"/>
                  <a:gd name="connsiteY6" fmla="*/ 381000 h 504825"/>
                  <a:gd name="connsiteX7" fmla="*/ 771650 w 1252785"/>
                  <a:gd name="connsiteY7" fmla="*/ 447675 h 504825"/>
                  <a:gd name="connsiteX8" fmla="*/ 95375 w 1252785"/>
                  <a:gd name="connsiteY8" fmla="*/ 504825 h 504825"/>
                  <a:gd name="connsiteX9" fmla="*/ 95375 w 1252785"/>
                  <a:gd name="connsiteY9" fmla="*/ 504825 h 504825"/>
                  <a:gd name="connsiteX0" fmla="*/ 47750 w 1252783"/>
                  <a:gd name="connsiteY0" fmla="*/ 0 h 504825"/>
                  <a:gd name="connsiteX1" fmla="*/ 1252745 w 1252783"/>
                  <a:gd name="connsiteY1" fmla="*/ 65202 h 504825"/>
                  <a:gd name="connsiteX2" fmla="*/ 125 w 1252783"/>
                  <a:gd name="connsiteY2" fmla="*/ 114300 h 504825"/>
                  <a:gd name="connsiteX3" fmla="*/ 1168203 w 1252783"/>
                  <a:gd name="connsiteY3" fmla="*/ 178712 h 504825"/>
                  <a:gd name="connsiteX4" fmla="*/ 47750 w 1252783"/>
                  <a:gd name="connsiteY4" fmla="*/ 238125 h 504825"/>
                  <a:gd name="connsiteX5" fmla="*/ 1189640 w 1252783"/>
                  <a:gd name="connsiteY5" fmla="*/ 300273 h 504825"/>
                  <a:gd name="connsiteX6" fmla="*/ 47750 w 1252783"/>
                  <a:gd name="connsiteY6" fmla="*/ 381000 h 504825"/>
                  <a:gd name="connsiteX7" fmla="*/ 771650 w 1252783"/>
                  <a:gd name="connsiteY7" fmla="*/ 447675 h 504825"/>
                  <a:gd name="connsiteX8" fmla="*/ 95375 w 1252783"/>
                  <a:gd name="connsiteY8" fmla="*/ 504825 h 504825"/>
                  <a:gd name="connsiteX9" fmla="*/ 95375 w 1252783"/>
                  <a:gd name="connsiteY9" fmla="*/ 504825 h 504825"/>
                  <a:gd name="connsiteX0" fmla="*/ 47750 w 1252785"/>
                  <a:gd name="connsiteY0" fmla="*/ 0 h 504825"/>
                  <a:gd name="connsiteX1" fmla="*/ 1252745 w 1252785"/>
                  <a:gd name="connsiteY1" fmla="*/ 65202 h 504825"/>
                  <a:gd name="connsiteX2" fmla="*/ 125 w 1252785"/>
                  <a:gd name="connsiteY2" fmla="*/ 114300 h 504825"/>
                  <a:gd name="connsiteX3" fmla="*/ 1168203 w 1252785"/>
                  <a:gd name="connsiteY3" fmla="*/ 178712 h 504825"/>
                  <a:gd name="connsiteX4" fmla="*/ 47750 w 1252785"/>
                  <a:gd name="connsiteY4" fmla="*/ 238125 h 504825"/>
                  <a:gd name="connsiteX5" fmla="*/ 1189640 w 1252785"/>
                  <a:gd name="connsiteY5" fmla="*/ 300273 h 504825"/>
                  <a:gd name="connsiteX6" fmla="*/ 125156 w 1252785"/>
                  <a:gd name="connsiteY6" fmla="*/ 355950 h 504825"/>
                  <a:gd name="connsiteX7" fmla="*/ 771650 w 1252785"/>
                  <a:gd name="connsiteY7" fmla="*/ 447675 h 504825"/>
                  <a:gd name="connsiteX8" fmla="*/ 95375 w 1252785"/>
                  <a:gd name="connsiteY8" fmla="*/ 504825 h 504825"/>
                  <a:gd name="connsiteX9" fmla="*/ 95375 w 1252785"/>
                  <a:gd name="connsiteY9" fmla="*/ 504825 h 504825"/>
                  <a:gd name="connsiteX0" fmla="*/ 47750 w 1252783"/>
                  <a:gd name="connsiteY0" fmla="*/ 0 h 504825"/>
                  <a:gd name="connsiteX1" fmla="*/ 1252745 w 1252783"/>
                  <a:gd name="connsiteY1" fmla="*/ 65202 h 504825"/>
                  <a:gd name="connsiteX2" fmla="*/ 125 w 1252783"/>
                  <a:gd name="connsiteY2" fmla="*/ 114300 h 504825"/>
                  <a:gd name="connsiteX3" fmla="*/ 1168203 w 1252783"/>
                  <a:gd name="connsiteY3" fmla="*/ 178712 h 504825"/>
                  <a:gd name="connsiteX4" fmla="*/ 47750 w 1252783"/>
                  <a:gd name="connsiteY4" fmla="*/ 238125 h 504825"/>
                  <a:gd name="connsiteX5" fmla="*/ 1189640 w 1252783"/>
                  <a:gd name="connsiteY5" fmla="*/ 300273 h 504825"/>
                  <a:gd name="connsiteX6" fmla="*/ 125156 w 1252783"/>
                  <a:gd name="connsiteY6" fmla="*/ 355950 h 504825"/>
                  <a:gd name="connsiteX7" fmla="*/ 1189640 w 1252783"/>
                  <a:gd name="connsiteY7" fmla="*/ 410836 h 504825"/>
                  <a:gd name="connsiteX8" fmla="*/ 95375 w 1252783"/>
                  <a:gd name="connsiteY8" fmla="*/ 504825 h 504825"/>
                  <a:gd name="connsiteX9" fmla="*/ 95375 w 1252783"/>
                  <a:gd name="connsiteY9" fmla="*/ 504825 h 504825"/>
                  <a:gd name="connsiteX0" fmla="*/ 47750 w 1252785"/>
                  <a:gd name="connsiteY0" fmla="*/ 0 h 504825"/>
                  <a:gd name="connsiteX1" fmla="*/ 1252745 w 1252785"/>
                  <a:gd name="connsiteY1" fmla="*/ 65202 h 504825"/>
                  <a:gd name="connsiteX2" fmla="*/ 125 w 1252785"/>
                  <a:gd name="connsiteY2" fmla="*/ 114300 h 504825"/>
                  <a:gd name="connsiteX3" fmla="*/ 1168203 w 1252785"/>
                  <a:gd name="connsiteY3" fmla="*/ 178712 h 504825"/>
                  <a:gd name="connsiteX4" fmla="*/ 47750 w 1252785"/>
                  <a:gd name="connsiteY4" fmla="*/ 238125 h 504825"/>
                  <a:gd name="connsiteX5" fmla="*/ 1189640 w 1252785"/>
                  <a:gd name="connsiteY5" fmla="*/ 300273 h 504825"/>
                  <a:gd name="connsiteX6" fmla="*/ 125156 w 1252785"/>
                  <a:gd name="connsiteY6" fmla="*/ 355950 h 504825"/>
                  <a:gd name="connsiteX7" fmla="*/ 1189640 w 1252785"/>
                  <a:gd name="connsiteY7" fmla="*/ 410836 h 504825"/>
                  <a:gd name="connsiteX8" fmla="*/ 95375 w 1252785"/>
                  <a:gd name="connsiteY8" fmla="*/ 504825 h 504825"/>
                  <a:gd name="connsiteX9" fmla="*/ 17969 w 1252785"/>
                  <a:gd name="connsiteY9" fmla="*/ 504825 h 504825"/>
                  <a:gd name="connsiteX0" fmla="*/ 47750 w 1252783"/>
                  <a:gd name="connsiteY0" fmla="*/ 0 h 504825"/>
                  <a:gd name="connsiteX1" fmla="*/ 1252745 w 1252783"/>
                  <a:gd name="connsiteY1" fmla="*/ 65202 h 504825"/>
                  <a:gd name="connsiteX2" fmla="*/ 125 w 1252783"/>
                  <a:gd name="connsiteY2" fmla="*/ 114300 h 504825"/>
                  <a:gd name="connsiteX3" fmla="*/ 1168203 w 1252783"/>
                  <a:gd name="connsiteY3" fmla="*/ 178712 h 504825"/>
                  <a:gd name="connsiteX4" fmla="*/ 47750 w 1252783"/>
                  <a:gd name="connsiteY4" fmla="*/ 238125 h 504825"/>
                  <a:gd name="connsiteX5" fmla="*/ 1189640 w 1252783"/>
                  <a:gd name="connsiteY5" fmla="*/ 300273 h 504825"/>
                  <a:gd name="connsiteX6" fmla="*/ 125156 w 1252783"/>
                  <a:gd name="connsiteY6" fmla="*/ 355950 h 504825"/>
                  <a:gd name="connsiteX7" fmla="*/ 1189640 w 1252783"/>
                  <a:gd name="connsiteY7" fmla="*/ 410836 h 504825"/>
                  <a:gd name="connsiteX8" fmla="*/ 95375 w 1252783"/>
                  <a:gd name="connsiteY8" fmla="*/ 504825 h 504825"/>
                  <a:gd name="connsiteX0" fmla="*/ 47750 w 1252785"/>
                  <a:gd name="connsiteY0" fmla="*/ 0 h 465039"/>
                  <a:gd name="connsiteX1" fmla="*/ 1252745 w 1252785"/>
                  <a:gd name="connsiteY1" fmla="*/ 65202 h 465039"/>
                  <a:gd name="connsiteX2" fmla="*/ 125 w 1252785"/>
                  <a:gd name="connsiteY2" fmla="*/ 114300 h 465039"/>
                  <a:gd name="connsiteX3" fmla="*/ 1168203 w 1252785"/>
                  <a:gd name="connsiteY3" fmla="*/ 178712 h 465039"/>
                  <a:gd name="connsiteX4" fmla="*/ 47750 w 1252785"/>
                  <a:gd name="connsiteY4" fmla="*/ 238125 h 465039"/>
                  <a:gd name="connsiteX5" fmla="*/ 1189640 w 1252785"/>
                  <a:gd name="connsiteY5" fmla="*/ 300273 h 465039"/>
                  <a:gd name="connsiteX6" fmla="*/ 125156 w 1252785"/>
                  <a:gd name="connsiteY6" fmla="*/ 355950 h 465039"/>
                  <a:gd name="connsiteX7" fmla="*/ 1189640 w 1252785"/>
                  <a:gd name="connsiteY7" fmla="*/ 410836 h 465039"/>
                  <a:gd name="connsiteX8" fmla="*/ 126337 w 1252785"/>
                  <a:gd name="connsiteY8" fmla="*/ 465039 h 465039"/>
                  <a:gd name="connsiteX0" fmla="*/ 47750 w 1252783"/>
                  <a:gd name="connsiteY0" fmla="*/ 0 h 465039"/>
                  <a:gd name="connsiteX1" fmla="*/ 1252745 w 1252783"/>
                  <a:gd name="connsiteY1" fmla="*/ 65202 h 465039"/>
                  <a:gd name="connsiteX2" fmla="*/ 125 w 1252783"/>
                  <a:gd name="connsiteY2" fmla="*/ 114300 h 465039"/>
                  <a:gd name="connsiteX3" fmla="*/ 1168203 w 1252783"/>
                  <a:gd name="connsiteY3" fmla="*/ 178712 h 465039"/>
                  <a:gd name="connsiteX4" fmla="*/ 47750 w 1252783"/>
                  <a:gd name="connsiteY4" fmla="*/ 238125 h 465039"/>
                  <a:gd name="connsiteX5" fmla="*/ 1189640 w 1252783"/>
                  <a:gd name="connsiteY5" fmla="*/ 300273 h 465039"/>
                  <a:gd name="connsiteX6" fmla="*/ 125156 w 1252783"/>
                  <a:gd name="connsiteY6" fmla="*/ 355950 h 465039"/>
                  <a:gd name="connsiteX7" fmla="*/ 1189640 w 1252783"/>
                  <a:gd name="connsiteY7" fmla="*/ 410836 h 465039"/>
                  <a:gd name="connsiteX8" fmla="*/ 126337 w 1252783"/>
                  <a:gd name="connsiteY8" fmla="*/ 465039 h 465039"/>
                  <a:gd name="connsiteX0" fmla="*/ 47750 w 1252785"/>
                  <a:gd name="connsiteY0" fmla="*/ 0 h 465039"/>
                  <a:gd name="connsiteX1" fmla="*/ 1252745 w 1252785"/>
                  <a:gd name="connsiteY1" fmla="*/ 65202 h 465039"/>
                  <a:gd name="connsiteX2" fmla="*/ 125 w 1252785"/>
                  <a:gd name="connsiteY2" fmla="*/ 114300 h 465039"/>
                  <a:gd name="connsiteX3" fmla="*/ 1168203 w 1252785"/>
                  <a:gd name="connsiteY3" fmla="*/ 178712 h 465039"/>
                  <a:gd name="connsiteX4" fmla="*/ 47750 w 1252785"/>
                  <a:gd name="connsiteY4" fmla="*/ 238125 h 465039"/>
                  <a:gd name="connsiteX5" fmla="*/ 1189640 w 1252785"/>
                  <a:gd name="connsiteY5" fmla="*/ 300273 h 465039"/>
                  <a:gd name="connsiteX6" fmla="*/ 125156 w 1252785"/>
                  <a:gd name="connsiteY6" fmla="*/ 355950 h 465039"/>
                  <a:gd name="connsiteX7" fmla="*/ 1189640 w 1252785"/>
                  <a:gd name="connsiteY7" fmla="*/ 410836 h 465039"/>
                  <a:gd name="connsiteX8" fmla="*/ 126337 w 1252785"/>
                  <a:gd name="connsiteY8" fmla="*/ 465039 h 465039"/>
                  <a:gd name="connsiteX0" fmla="*/ 47750 w 1252783"/>
                  <a:gd name="connsiteY0" fmla="*/ 0 h 465039"/>
                  <a:gd name="connsiteX1" fmla="*/ 1252745 w 1252783"/>
                  <a:gd name="connsiteY1" fmla="*/ 65202 h 465039"/>
                  <a:gd name="connsiteX2" fmla="*/ 125 w 1252783"/>
                  <a:gd name="connsiteY2" fmla="*/ 114300 h 465039"/>
                  <a:gd name="connsiteX3" fmla="*/ 1168203 w 1252783"/>
                  <a:gd name="connsiteY3" fmla="*/ 178712 h 465039"/>
                  <a:gd name="connsiteX4" fmla="*/ 47750 w 1252783"/>
                  <a:gd name="connsiteY4" fmla="*/ 238125 h 465039"/>
                  <a:gd name="connsiteX5" fmla="*/ 1189640 w 1252783"/>
                  <a:gd name="connsiteY5" fmla="*/ 300273 h 465039"/>
                  <a:gd name="connsiteX6" fmla="*/ 125156 w 1252783"/>
                  <a:gd name="connsiteY6" fmla="*/ 355950 h 465039"/>
                  <a:gd name="connsiteX7" fmla="*/ 1189640 w 1252783"/>
                  <a:gd name="connsiteY7" fmla="*/ 410836 h 465039"/>
                  <a:gd name="connsiteX8" fmla="*/ 126337 w 1252783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91 w 1205088"/>
                  <a:gd name="connsiteY0" fmla="*/ 0 h 465039"/>
                  <a:gd name="connsiteX1" fmla="*/ 1205086 w 1205088"/>
                  <a:gd name="connsiteY1" fmla="*/ 65202 h 465039"/>
                  <a:gd name="connsiteX2" fmla="*/ 14391 w 1205088"/>
                  <a:gd name="connsiteY2" fmla="*/ 121668 h 465039"/>
                  <a:gd name="connsiteX3" fmla="*/ 1120544 w 1205088"/>
                  <a:gd name="connsiteY3" fmla="*/ 178712 h 465039"/>
                  <a:gd name="connsiteX4" fmla="*/ 91 w 1205088"/>
                  <a:gd name="connsiteY4" fmla="*/ 238125 h 465039"/>
                  <a:gd name="connsiteX5" fmla="*/ 1141981 w 1205088"/>
                  <a:gd name="connsiteY5" fmla="*/ 300273 h 465039"/>
                  <a:gd name="connsiteX6" fmla="*/ 77497 w 1205088"/>
                  <a:gd name="connsiteY6" fmla="*/ 355950 h 465039"/>
                  <a:gd name="connsiteX7" fmla="*/ 1141981 w 1205088"/>
                  <a:gd name="connsiteY7" fmla="*/ 410836 h 465039"/>
                  <a:gd name="connsiteX8" fmla="*/ 78678 w 1205088"/>
                  <a:gd name="connsiteY8" fmla="*/ 465039 h 465039"/>
                  <a:gd name="connsiteX0" fmla="*/ 93 w 1205091"/>
                  <a:gd name="connsiteY0" fmla="*/ 0 h 465039"/>
                  <a:gd name="connsiteX1" fmla="*/ 1205088 w 1205091"/>
                  <a:gd name="connsiteY1" fmla="*/ 65202 h 465039"/>
                  <a:gd name="connsiteX2" fmla="*/ 14393 w 1205091"/>
                  <a:gd name="connsiteY2" fmla="*/ 121668 h 465039"/>
                  <a:gd name="connsiteX3" fmla="*/ 1120546 w 1205091"/>
                  <a:gd name="connsiteY3" fmla="*/ 178712 h 465039"/>
                  <a:gd name="connsiteX4" fmla="*/ 93 w 1205091"/>
                  <a:gd name="connsiteY4" fmla="*/ 238125 h 465039"/>
                  <a:gd name="connsiteX5" fmla="*/ 1141983 w 1205091"/>
                  <a:gd name="connsiteY5" fmla="*/ 300273 h 465039"/>
                  <a:gd name="connsiteX6" fmla="*/ 77499 w 1205091"/>
                  <a:gd name="connsiteY6" fmla="*/ 350056 h 465039"/>
                  <a:gd name="connsiteX7" fmla="*/ 1141983 w 1205091"/>
                  <a:gd name="connsiteY7" fmla="*/ 410836 h 465039"/>
                  <a:gd name="connsiteX8" fmla="*/ 78680 w 1205091"/>
                  <a:gd name="connsiteY8" fmla="*/ 465039 h 465039"/>
                  <a:gd name="connsiteX0" fmla="*/ 93 w 1205091"/>
                  <a:gd name="connsiteY0" fmla="*/ 0 h 465039"/>
                  <a:gd name="connsiteX1" fmla="*/ 1205088 w 1205091"/>
                  <a:gd name="connsiteY1" fmla="*/ 65202 h 465039"/>
                  <a:gd name="connsiteX2" fmla="*/ 14393 w 1205091"/>
                  <a:gd name="connsiteY2" fmla="*/ 121668 h 465039"/>
                  <a:gd name="connsiteX3" fmla="*/ 1120546 w 1205091"/>
                  <a:gd name="connsiteY3" fmla="*/ 178712 h 465039"/>
                  <a:gd name="connsiteX4" fmla="*/ 93 w 1205091"/>
                  <a:gd name="connsiteY4" fmla="*/ 238125 h 465039"/>
                  <a:gd name="connsiteX5" fmla="*/ 1141983 w 1205091"/>
                  <a:gd name="connsiteY5" fmla="*/ 300273 h 465039"/>
                  <a:gd name="connsiteX6" fmla="*/ 77499 w 1205091"/>
                  <a:gd name="connsiteY6" fmla="*/ 350056 h 465039"/>
                  <a:gd name="connsiteX7" fmla="*/ 1141983 w 1205091"/>
                  <a:gd name="connsiteY7" fmla="*/ 410836 h 465039"/>
                  <a:gd name="connsiteX8" fmla="*/ 78680 w 1205091"/>
                  <a:gd name="connsiteY8" fmla="*/ 465039 h 465039"/>
                  <a:gd name="connsiteX0" fmla="*/ 91 w 1205089"/>
                  <a:gd name="connsiteY0" fmla="*/ 0 h 465039"/>
                  <a:gd name="connsiteX1" fmla="*/ 1205086 w 1205089"/>
                  <a:gd name="connsiteY1" fmla="*/ 65202 h 465039"/>
                  <a:gd name="connsiteX2" fmla="*/ 14391 w 1205089"/>
                  <a:gd name="connsiteY2" fmla="*/ 121668 h 465039"/>
                  <a:gd name="connsiteX3" fmla="*/ 1120544 w 1205089"/>
                  <a:gd name="connsiteY3" fmla="*/ 178712 h 465039"/>
                  <a:gd name="connsiteX4" fmla="*/ 91 w 1205089"/>
                  <a:gd name="connsiteY4" fmla="*/ 238125 h 465039"/>
                  <a:gd name="connsiteX5" fmla="*/ 1141981 w 1205089"/>
                  <a:gd name="connsiteY5" fmla="*/ 300273 h 465039"/>
                  <a:gd name="connsiteX6" fmla="*/ 77497 w 1205089"/>
                  <a:gd name="connsiteY6" fmla="*/ 350056 h 465039"/>
                  <a:gd name="connsiteX7" fmla="*/ 1141981 w 1205089"/>
                  <a:gd name="connsiteY7" fmla="*/ 410836 h 465039"/>
                  <a:gd name="connsiteX8" fmla="*/ 78678 w 1205089"/>
                  <a:gd name="connsiteY8" fmla="*/ 465039 h 465039"/>
                  <a:gd name="connsiteX0" fmla="*/ 91 w 1205089"/>
                  <a:gd name="connsiteY0" fmla="*/ 0 h 465039"/>
                  <a:gd name="connsiteX1" fmla="*/ 1205086 w 1205089"/>
                  <a:gd name="connsiteY1" fmla="*/ 65202 h 465039"/>
                  <a:gd name="connsiteX2" fmla="*/ 14391 w 1205089"/>
                  <a:gd name="connsiteY2" fmla="*/ 121668 h 465039"/>
                  <a:gd name="connsiteX3" fmla="*/ 1120544 w 1205089"/>
                  <a:gd name="connsiteY3" fmla="*/ 178712 h 465039"/>
                  <a:gd name="connsiteX4" fmla="*/ 91 w 1205089"/>
                  <a:gd name="connsiteY4" fmla="*/ 238125 h 465039"/>
                  <a:gd name="connsiteX5" fmla="*/ 1141981 w 1205089"/>
                  <a:gd name="connsiteY5" fmla="*/ 300273 h 465039"/>
                  <a:gd name="connsiteX6" fmla="*/ 77497 w 1205089"/>
                  <a:gd name="connsiteY6" fmla="*/ 350056 h 465039"/>
                  <a:gd name="connsiteX7" fmla="*/ 1141981 w 1205089"/>
                  <a:gd name="connsiteY7" fmla="*/ 410836 h 465039"/>
                  <a:gd name="connsiteX8" fmla="*/ 78678 w 1205089"/>
                  <a:gd name="connsiteY8" fmla="*/ 465039 h 465039"/>
                  <a:gd name="connsiteX0" fmla="*/ 91 w 1205191"/>
                  <a:gd name="connsiteY0" fmla="*/ 0 h 465039"/>
                  <a:gd name="connsiteX1" fmla="*/ 1205086 w 1205191"/>
                  <a:gd name="connsiteY1" fmla="*/ 65202 h 465039"/>
                  <a:gd name="connsiteX2" fmla="*/ 14391 w 1205191"/>
                  <a:gd name="connsiteY2" fmla="*/ 121668 h 465039"/>
                  <a:gd name="connsiteX3" fmla="*/ 1120544 w 1205191"/>
                  <a:gd name="connsiteY3" fmla="*/ 178712 h 465039"/>
                  <a:gd name="connsiteX4" fmla="*/ 91 w 1205191"/>
                  <a:gd name="connsiteY4" fmla="*/ 238125 h 465039"/>
                  <a:gd name="connsiteX5" fmla="*/ 1141981 w 1205191"/>
                  <a:gd name="connsiteY5" fmla="*/ 300273 h 465039"/>
                  <a:gd name="connsiteX6" fmla="*/ 77497 w 1205191"/>
                  <a:gd name="connsiteY6" fmla="*/ 350056 h 465039"/>
                  <a:gd name="connsiteX7" fmla="*/ 1141981 w 1205191"/>
                  <a:gd name="connsiteY7" fmla="*/ 410836 h 465039"/>
                  <a:gd name="connsiteX8" fmla="*/ 78678 w 1205191"/>
                  <a:gd name="connsiteY8" fmla="*/ 465039 h 465039"/>
                  <a:gd name="connsiteX0" fmla="*/ 46534 w 1205103"/>
                  <a:gd name="connsiteY0" fmla="*/ 0 h 456198"/>
                  <a:gd name="connsiteX1" fmla="*/ 1205086 w 1205103"/>
                  <a:gd name="connsiteY1" fmla="*/ 56361 h 456198"/>
                  <a:gd name="connsiteX2" fmla="*/ 14391 w 1205103"/>
                  <a:gd name="connsiteY2" fmla="*/ 112827 h 456198"/>
                  <a:gd name="connsiteX3" fmla="*/ 1120544 w 1205103"/>
                  <a:gd name="connsiteY3" fmla="*/ 169871 h 456198"/>
                  <a:gd name="connsiteX4" fmla="*/ 91 w 1205103"/>
                  <a:gd name="connsiteY4" fmla="*/ 229284 h 456198"/>
                  <a:gd name="connsiteX5" fmla="*/ 1141981 w 1205103"/>
                  <a:gd name="connsiteY5" fmla="*/ 291432 h 456198"/>
                  <a:gd name="connsiteX6" fmla="*/ 77497 w 1205103"/>
                  <a:gd name="connsiteY6" fmla="*/ 341215 h 456198"/>
                  <a:gd name="connsiteX7" fmla="*/ 1141981 w 1205103"/>
                  <a:gd name="connsiteY7" fmla="*/ 401995 h 456198"/>
                  <a:gd name="connsiteX8" fmla="*/ 78678 w 1205103"/>
                  <a:gd name="connsiteY8" fmla="*/ 456198 h 456198"/>
                  <a:gd name="connsiteX0" fmla="*/ 46534 w 1205904"/>
                  <a:gd name="connsiteY0" fmla="*/ 0 h 456198"/>
                  <a:gd name="connsiteX1" fmla="*/ 1205086 w 1205904"/>
                  <a:gd name="connsiteY1" fmla="*/ 56361 h 456198"/>
                  <a:gd name="connsiteX2" fmla="*/ 14391 w 1205904"/>
                  <a:gd name="connsiteY2" fmla="*/ 112827 h 456198"/>
                  <a:gd name="connsiteX3" fmla="*/ 1120544 w 1205904"/>
                  <a:gd name="connsiteY3" fmla="*/ 169871 h 456198"/>
                  <a:gd name="connsiteX4" fmla="*/ 91 w 1205904"/>
                  <a:gd name="connsiteY4" fmla="*/ 229284 h 456198"/>
                  <a:gd name="connsiteX5" fmla="*/ 1141981 w 1205904"/>
                  <a:gd name="connsiteY5" fmla="*/ 291432 h 456198"/>
                  <a:gd name="connsiteX6" fmla="*/ 77497 w 1205904"/>
                  <a:gd name="connsiteY6" fmla="*/ 341215 h 456198"/>
                  <a:gd name="connsiteX7" fmla="*/ 1141981 w 1205904"/>
                  <a:gd name="connsiteY7" fmla="*/ 401995 h 456198"/>
                  <a:gd name="connsiteX8" fmla="*/ 78678 w 1205904"/>
                  <a:gd name="connsiteY8" fmla="*/ 456198 h 456198"/>
                  <a:gd name="connsiteX0" fmla="*/ 1205086 w 1205086"/>
                  <a:gd name="connsiteY0" fmla="*/ 0 h 399837"/>
                  <a:gd name="connsiteX1" fmla="*/ 14391 w 1205086"/>
                  <a:gd name="connsiteY1" fmla="*/ 56466 h 399837"/>
                  <a:gd name="connsiteX2" fmla="*/ 1120544 w 1205086"/>
                  <a:gd name="connsiteY2" fmla="*/ 113510 h 399837"/>
                  <a:gd name="connsiteX3" fmla="*/ 91 w 1205086"/>
                  <a:gd name="connsiteY3" fmla="*/ 172923 h 399837"/>
                  <a:gd name="connsiteX4" fmla="*/ 1141981 w 1205086"/>
                  <a:gd name="connsiteY4" fmla="*/ 235071 h 399837"/>
                  <a:gd name="connsiteX5" fmla="*/ 77497 w 1205086"/>
                  <a:gd name="connsiteY5" fmla="*/ 284854 h 399837"/>
                  <a:gd name="connsiteX6" fmla="*/ 1141981 w 1205086"/>
                  <a:gd name="connsiteY6" fmla="*/ 345634 h 399837"/>
                  <a:gd name="connsiteX7" fmla="*/ 78678 w 1205086"/>
                  <a:gd name="connsiteY7" fmla="*/ 399837 h 399837"/>
                  <a:gd name="connsiteX0" fmla="*/ 14391 w 1141985"/>
                  <a:gd name="connsiteY0" fmla="*/ 0 h 343371"/>
                  <a:gd name="connsiteX1" fmla="*/ 1120544 w 1141985"/>
                  <a:gd name="connsiteY1" fmla="*/ 57044 h 343371"/>
                  <a:gd name="connsiteX2" fmla="*/ 91 w 1141985"/>
                  <a:gd name="connsiteY2" fmla="*/ 116457 h 343371"/>
                  <a:gd name="connsiteX3" fmla="*/ 1141981 w 1141985"/>
                  <a:gd name="connsiteY3" fmla="*/ 178605 h 343371"/>
                  <a:gd name="connsiteX4" fmla="*/ 77497 w 1141985"/>
                  <a:gd name="connsiteY4" fmla="*/ 228388 h 343371"/>
                  <a:gd name="connsiteX5" fmla="*/ 1141981 w 1141985"/>
                  <a:gd name="connsiteY5" fmla="*/ 289168 h 343371"/>
                  <a:gd name="connsiteX6" fmla="*/ 78678 w 1141985"/>
                  <a:gd name="connsiteY6" fmla="*/ 343371 h 343371"/>
                  <a:gd name="connsiteX0" fmla="*/ 1120544 w 1141985"/>
                  <a:gd name="connsiteY0" fmla="*/ 0 h 286327"/>
                  <a:gd name="connsiteX1" fmla="*/ 91 w 1141985"/>
                  <a:gd name="connsiteY1" fmla="*/ 59413 h 286327"/>
                  <a:gd name="connsiteX2" fmla="*/ 1141981 w 1141985"/>
                  <a:gd name="connsiteY2" fmla="*/ 121561 h 286327"/>
                  <a:gd name="connsiteX3" fmla="*/ 77497 w 1141985"/>
                  <a:gd name="connsiteY3" fmla="*/ 171344 h 286327"/>
                  <a:gd name="connsiteX4" fmla="*/ 1141981 w 1141985"/>
                  <a:gd name="connsiteY4" fmla="*/ 232124 h 286327"/>
                  <a:gd name="connsiteX5" fmla="*/ 78678 w 1141985"/>
                  <a:gd name="connsiteY5" fmla="*/ 286327 h 286327"/>
                  <a:gd name="connsiteX0" fmla="*/ 4817881 w 4979423"/>
                  <a:gd name="connsiteY0" fmla="*/ 0 h 286327"/>
                  <a:gd name="connsiteX1" fmla="*/ 26 w 4979423"/>
                  <a:gd name="connsiteY1" fmla="*/ 26746 h 286327"/>
                  <a:gd name="connsiteX2" fmla="*/ 4839318 w 4979423"/>
                  <a:gd name="connsiteY2" fmla="*/ 121561 h 286327"/>
                  <a:gd name="connsiteX3" fmla="*/ 3774834 w 4979423"/>
                  <a:gd name="connsiteY3" fmla="*/ 171344 h 286327"/>
                  <a:gd name="connsiteX4" fmla="*/ 4839318 w 4979423"/>
                  <a:gd name="connsiteY4" fmla="*/ 232124 h 286327"/>
                  <a:gd name="connsiteX5" fmla="*/ 3776015 w 4979423"/>
                  <a:gd name="connsiteY5" fmla="*/ 286327 h 286327"/>
                  <a:gd name="connsiteX0" fmla="*/ 1850115 w 5053819"/>
                  <a:gd name="connsiteY0" fmla="*/ 0 h 344311"/>
                  <a:gd name="connsiteX1" fmla="*/ 74422 w 5053819"/>
                  <a:gd name="connsiteY1" fmla="*/ 84730 h 344311"/>
                  <a:gd name="connsiteX2" fmla="*/ 4913714 w 5053819"/>
                  <a:gd name="connsiteY2" fmla="*/ 179545 h 344311"/>
                  <a:gd name="connsiteX3" fmla="*/ 3849230 w 5053819"/>
                  <a:gd name="connsiteY3" fmla="*/ 229328 h 344311"/>
                  <a:gd name="connsiteX4" fmla="*/ 4913714 w 5053819"/>
                  <a:gd name="connsiteY4" fmla="*/ 290108 h 344311"/>
                  <a:gd name="connsiteX5" fmla="*/ 3850411 w 5053819"/>
                  <a:gd name="connsiteY5" fmla="*/ 344311 h 344311"/>
                  <a:gd name="connsiteX0" fmla="*/ 1719938 w 5064051"/>
                  <a:gd name="connsiteY0" fmla="*/ 0 h 331244"/>
                  <a:gd name="connsiteX1" fmla="*/ 84654 w 5064051"/>
                  <a:gd name="connsiteY1" fmla="*/ 71663 h 331244"/>
                  <a:gd name="connsiteX2" fmla="*/ 4923946 w 5064051"/>
                  <a:gd name="connsiteY2" fmla="*/ 166478 h 331244"/>
                  <a:gd name="connsiteX3" fmla="*/ 3859462 w 5064051"/>
                  <a:gd name="connsiteY3" fmla="*/ 216261 h 331244"/>
                  <a:gd name="connsiteX4" fmla="*/ 4923946 w 5064051"/>
                  <a:gd name="connsiteY4" fmla="*/ 277041 h 331244"/>
                  <a:gd name="connsiteX5" fmla="*/ 3860643 w 5064051"/>
                  <a:gd name="connsiteY5" fmla="*/ 331244 h 331244"/>
                  <a:gd name="connsiteX0" fmla="*/ 1701515 w 5045628"/>
                  <a:gd name="connsiteY0" fmla="*/ 0 h 331244"/>
                  <a:gd name="connsiteX1" fmla="*/ 66231 w 5045628"/>
                  <a:gd name="connsiteY1" fmla="*/ 71663 h 331244"/>
                  <a:gd name="connsiteX2" fmla="*/ 4905523 w 5045628"/>
                  <a:gd name="connsiteY2" fmla="*/ 166478 h 331244"/>
                  <a:gd name="connsiteX3" fmla="*/ 3841039 w 5045628"/>
                  <a:gd name="connsiteY3" fmla="*/ 216261 h 331244"/>
                  <a:gd name="connsiteX4" fmla="*/ 4905523 w 5045628"/>
                  <a:gd name="connsiteY4" fmla="*/ 277041 h 331244"/>
                  <a:gd name="connsiteX5" fmla="*/ 3842220 w 5045628"/>
                  <a:gd name="connsiteY5" fmla="*/ 331244 h 331244"/>
                  <a:gd name="connsiteX0" fmla="*/ 1701515 w 5045628"/>
                  <a:gd name="connsiteY0" fmla="*/ 0 h 331244"/>
                  <a:gd name="connsiteX1" fmla="*/ 66231 w 5045628"/>
                  <a:gd name="connsiteY1" fmla="*/ 71663 h 331244"/>
                  <a:gd name="connsiteX2" fmla="*/ 4905523 w 5045628"/>
                  <a:gd name="connsiteY2" fmla="*/ 166478 h 331244"/>
                  <a:gd name="connsiteX3" fmla="*/ 3841039 w 5045628"/>
                  <a:gd name="connsiteY3" fmla="*/ 216261 h 331244"/>
                  <a:gd name="connsiteX4" fmla="*/ 4905523 w 5045628"/>
                  <a:gd name="connsiteY4" fmla="*/ 277041 h 331244"/>
                  <a:gd name="connsiteX5" fmla="*/ 3842220 w 5045628"/>
                  <a:gd name="connsiteY5" fmla="*/ 331244 h 331244"/>
                  <a:gd name="connsiteX0" fmla="*/ 1701515 w 5045628"/>
                  <a:gd name="connsiteY0" fmla="*/ 0 h 331244"/>
                  <a:gd name="connsiteX1" fmla="*/ 66231 w 5045628"/>
                  <a:gd name="connsiteY1" fmla="*/ 71663 h 331244"/>
                  <a:gd name="connsiteX2" fmla="*/ 4905523 w 5045628"/>
                  <a:gd name="connsiteY2" fmla="*/ 166478 h 331244"/>
                  <a:gd name="connsiteX3" fmla="*/ 3841039 w 5045628"/>
                  <a:gd name="connsiteY3" fmla="*/ 216261 h 331244"/>
                  <a:gd name="connsiteX4" fmla="*/ 4905523 w 5045628"/>
                  <a:gd name="connsiteY4" fmla="*/ 277041 h 331244"/>
                  <a:gd name="connsiteX5" fmla="*/ 3842220 w 5045628"/>
                  <a:gd name="connsiteY5" fmla="*/ 331244 h 331244"/>
                  <a:gd name="connsiteX0" fmla="*/ 1635298 w 4839306"/>
                  <a:gd name="connsiteY0" fmla="*/ 0 h 331244"/>
                  <a:gd name="connsiteX1" fmla="*/ 14 w 4839306"/>
                  <a:gd name="connsiteY1" fmla="*/ 71663 h 331244"/>
                  <a:gd name="connsiteX2" fmla="*/ 1609932 w 4839306"/>
                  <a:gd name="connsiteY2" fmla="*/ 174645 h 331244"/>
                  <a:gd name="connsiteX3" fmla="*/ 3774822 w 4839306"/>
                  <a:gd name="connsiteY3" fmla="*/ 216261 h 331244"/>
                  <a:gd name="connsiteX4" fmla="*/ 4839306 w 4839306"/>
                  <a:gd name="connsiteY4" fmla="*/ 277041 h 331244"/>
                  <a:gd name="connsiteX5" fmla="*/ 3776003 w 4839306"/>
                  <a:gd name="connsiteY5" fmla="*/ 331244 h 331244"/>
                  <a:gd name="connsiteX0" fmla="*/ 1635298 w 4839306"/>
                  <a:gd name="connsiteY0" fmla="*/ 0 h 331244"/>
                  <a:gd name="connsiteX1" fmla="*/ 14 w 4839306"/>
                  <a:gd name="connsiteY1" fmla="*/ 71663 h 331244"/>
                  <a:gd name="connsiteX2" fmla="*/ 1609932 w 4839306"/>
                  <a:gd name="connsiteY2" fmla="*/ 174645 h 331244"/>
                  <a:gd name="connsiteX3" fmla="*/ 3634412 w 4839306"/>
                  <a:gd name="connsiteY3" fmla="*/ 227694 h 331244"/>
                  <a:gd name="connsiteX4" fmla="*/ 4839306 w 4839306"/>
                  <a:gd name="connsiteY4" fmla="*/ 277041 h 331244"/>
                  <a:gd name="connsiteX5" fmla="*/ 3776003 w 4839306"/>
                  <a:gd name="connsiteY5" fmla="*/ 331244 h 331244"/>
                  <a:gd name="connsiteX0" fmla="*/ 1635298 w 4628694"/>
                  <a:gd name="connsiteY0" fmla="*/ 0 h 331244"/>
                  <a:gd name="connsiteX1" fmla="*/ 14 w 4628694"/>
                  <a:gd name="connsiteY1" fmla="*/ 71663 h 331244"/>
                  <a:gd name="connsiteX2" fmla="*/ 1609932 w 4628694"/>
                  <a:gd name="connsiteY2" fmla="*/ 174645 h 331244"/>
                  <a:gd name="connsiteX3" fmla="*/ 3634412 w 4628694"/>
                  <a:gd name="connsiteY3" fmla="*/ 227694 h 331244"/>
                  <a:gd name="connsiteX4" fmla="*/ 4628694 w 4628694"/>
                  <a:gd name="connsiteY4" fmla="*/ 286841 h 331244"/>
                  <a:gd name="connsiteX5" fmla="*/ 3776003 w 4628694"/>
                  <a:gd name="connsiteY5" fmla="*/ 331244 h 331244"/>
                  <a:gd name="connsiteX0" fmla="*/ 1644341 w 4637737"/>
                  <a:gd name="connsiteY0" fmla="*/ 0 h 331244"/>
                  <a:gd name="connsiteX1" fmla="*/ 9057 w 4637737"/>
                  <a:gd name="connsiteY1" fmla="*/ 71663 h 331244"/>
                  <a:gd name="connsiteX2" fmla="*/ 1618975 w 4637737"/>
                  <a:gd name="connsiteY2" fmla="*/ 174645 h 331244"/>
                  <a:gd name="connsiteX3" fmla="*/ 3643455 w 4637737"/>
                  <a:gd name="connsiteY3" fmla="*/ 227694 h 331244"/>
                  <a:gd name="connsiteX4" fmla="*/ 4637737 w 4637737"/>
                  <a:gd name="connsiteY4" fmla="*/ 286841 h 331244"/>
                  <a:gd name="connsiteX5" fmla="*/ 3785046 w 4637737"/>
                  <a:gd name="connsiteY5" fmla="*/ 331244 h 331244"/>
                  <a:gd name="connsiteX0" fmla="*/ 1644341 w 4637737"/>
                  <a:gd name="connsiteY0" fmla="*/ 0 h 331244"/>
                  <a:gd name="connsiteX1" fmla="*/ 9057 w 4637737"/>
                  <a:gd name="connsiteY1" fmla="*/ 71663 h 331244"/>
                  <a:gd name="connsiteX2" fmla="*/ 1618975 w 4637737"/>
                  <a:gd name="connsiteY2" fmla="*/ 174645 h 331244"/>
                  <a:gd name="connsiteX3" fmla="*/ 3643455 w 4637737"/>
                  <a:gd name="connsiteY3" fmla="*/ 227694 h 331244"/>
                  <a:gd name="connsiteX4" fmla="*/ 4637737 w 4637737"/>
                  <a:gd name="connsiteY4" fmla="*/ 286841 h 331244"/>
                  <a:gd name="connsiteX5" fmla="*/ 3785046 w 4637737"/>
                  <a:gd name="connsiteY5" fmla="*/ 331244 h 331244"/>
                  <a:gd name="connsiteX0" fmla="*/ 1285770 w 4630188"/>
                  <a:gd name="connsiteY0" fmla="*/ 0 h 380245"/>
                  <a:gd name="connsiteX1" fmla="*/ 1508 w 4630188"/>
                  <a:gd name="connsiteY1" fmla="*/ 120664 h 380245"/>
                  <a:gd name="connsiteX2" fmla="*/ 1611426 w 4630188"/>
                  <a:gd name="connsiteY2" fmla="*/ 223646 h 380245"/>
                  <a:gd name="connsiteX3" fmla="*/ 3635906 w 4630188"/>
                  <a:gd name="connsiteY3" fmla="*/ 276695 h 380245"/>
                  <a:gd name="connsiteX4" fmla="*/ 4630188 w 4630188"/>
                  <a:gd name="connsiteY4" fmla="*/ 335842 h 380245"/>
                  <a:gd name="connsiteX5" fmla="*/ 3777497 w 4630188"/>
                  <a:gd name="connsiteY5" fmla="*/ 380245 h 380245"/>
                  <a:gd name="connsiteX0" fmla="*/ 1286088 w 4630506"/>
                  <a:gd name="connsiteY0" fmla="*/ 0 h 380245"/>
                  <a:gd name="connsiteX1" fmla="*/ 1826 w 4630506"/>
                  <a:gd name="connsiteY1" fmla="*/ 120664 h 380245"/>
                  <a:gd name="connsiteX2" fmla="*/ 1611744 w 4630506"/>
                  <a:gd name="connsiteY2" fmla="*/ 223646 h 380245"/>
                  <a:gd name="connsiteX3" fmla="*/ 3636224 w 4630506"/>
                  <a:gd name="connsiteY3" fmla="*/ 276695 h 380245"/>
                  <a:gd name="connsiteX4" fmla="*/ 4630506 w 4630506"/>
                  <a:gd name="connsiteY4" fmla="*/ 335842 h 380245"/>
                  <a:gd name="connsiteX5" fmla="*/ 3777815 w 4630506"/>
                  <a:gd name="connsiteY5" fmla="*/ 380245 h 380245"/>
                  <a:gd name="connsiteX0" fmla="*/ 1193861 w 4631885"/>
                  <a:gd name="connsiteY0" fmla="*/ 0 h 331244"/>
                  <a:gd name="connsiteX1" fmla="*/ 3205 w 4631885"/>
                  <a:gd name="connsiteY1" fmla="*/ 71663 h 331244"/>
                  <a:gd name="connsiteX2" fmla="*/ 1613123 w 4631885"/>
                  <a:gd name="connsiteY2" fmla="*/ 174645 h 331244"/>
                  <a:gd name="connsiteX3" fmla="*/ 3637603 w 4631885"/>
                  <a:gd name="connsiteY3" fmla="*/ 227694 h 331244"/>
                  <a:gd name="connsiteX4" fmla="*/ 4631885 w 4631885"/>
                  <a:gd name="connsiteY4" fmla="*/ 286841 h 331244"/>
                  <a:gd name="connsiteX5" fmla="*/ 3779194 w 4631885"/>
                  <a:gd name="connsiteY5" fmla="*/ 331244 h 331244"/>
                  <a:gd name="connsiteX0" fmla="*/ 1194387 w 4632411"/>
                  <a:gd name="connsiteY0" fmla="*/ 0 h 331244"/>
                  <a:gd name="connsiteX1" fmla="*/ 3731 w 4632411"/>
                  <a:gd name="connsiteY1" fmla="*/ 71663 h 331244"/>
                  <a:gd name="connsiteX2" fmla="*/ 1613649 w 4632411"/>
                  <a:gd name="connsiteY2" fmla="*/ 174645 h 331244"/>
                  <a:gd name="connsiteX3" fmla="*/ 3638129 w 4632411"/>
                  <a:gd name="connsiteY3" fmla="*/ 227694 h 331244"/>
                  <a:gd name="connsiteX4" fmla="*/ 4632411 w 4632411"/>
                  <a:gd name="connsiteY4" fmla="*/ 286841 h 331244"/>
                  <a:gd name="connsiteX5" fmla="*/ 3779720 w 4632411"/>
                  <a:gd name="connsiteY5" fmla="*/ 331244 h 331244"/>
                  <a:gd name="connsiteX0" fmla="*/ 1191060 w 4629084"/>
                  <a:gd name="connsiteY0" fmla="*/ 0 h 331244"/>
                  <a:gd name="connsiteX1" fmla="*/ 404 w 4629084"/>
                  <a:gd name="connsiteY1" fmla="*/ 71663 h 331244"/>
                  <a:gd name="connsiteX2" fmla="*/ 1610322 w 4629084"/>
                  <a:gd name="connsiteY2" fmla="*/ 174645 h 331244"/>
                  <a:gd name="connsiteX3" fmla="*/ 3634802 w 4629084"/>
                  <a:gd name="connsiteY3" fmla="*/ 227694 h 331244"/>
                  <a:gd name="connsiteX4" fmla="*/ 4629084 w 4629084"/>
                  <a:gd name="connsiteY4" fmla="*/ 286841 h 331244"/>
                  <a:gd name="connsiteX5" fmla="*/ 3776393 w 4629084"/>
                  <a:gd name="connsiteY5" fmla="*/ 331244 h 331244"/>
                  <a:gd name="connsiteX0" fmla="*/ 1425290 w 4629302"/>
                  <a:gd name="connsiteY0" fmla="*/ 0 h 327977"/>
                  <a:gd name="connsiteX1" fmla="*/ 622 w 4629302"/>
                  <a:gd name="connsiteY1" fmla="*/ 68396 h 327977"/>
                  <a:gd name="connsiteX2" fmla="*/ 1610540 w 4629302"/>
                  <a:gd name="connsiteY2" fmla="*/ 171378 h 327977"/>
                  <a:gd name="connsiteX3" fmla="*/ 3635020 w 4629302"/>
                  <a:gd name="connsiteY3" fmla="*/ 224427 h 327977"/>
                  <a:gd name="connsiteX4" fmla="*/ 4629302 w 4629302"/>
                  <a:gd name="connsiteY4" fmla="*/ 283574 h 327977"/>
                  <a:gd name="connsiteX5" fmla="*/ 3776611 w 4629302"/>
                  <a:gd name="connsiteY5" fmla="*/ 327977 h 327977"/>
                  <a:gd name="connsiteX0" fmla="*/ 1425290 w 4629302"/>
                  <a:gd name="connsiteY0" fmla="*/ 0 h 326644"/>
                  <a:gd name="connsiteX1" fmla="*/ 622 w 4629302"/>
                  <a:gd name="connsiteY1" fmla="*/ 68396 h 326644"/>
                  <a:gd name="connsiteX2" fmla="*/ 1610540 w 4629302"/>
                  <a:gd name="connsiteY2" fmla="*/ 171378 h 326644"/>
                  <a:gd name="connsiteX3" fmla="*/ 3635020 w 4629302"/>
                  <a:gd name="connsiteY3" fmla="*/ 224427 h 326644"/>
                  <a:gd name="connsiteX4" fmla="*/ 4629302 w 4629302"/>
                  <a:gd name="connsiteY4" fmla="*/ 283574 h 326644"/>
                  <a:gd name="connsiteX5" fmla="*/ 3572883 w 4629302"/>
                  <a:gd name="connsiteY5" fmla="*/ 326644 h 326644"/>
                  <a:gd name="connsiteX0" fmla="*/ 1425290 w 4629302"/>
                  <a:gd name="connsiteY0" fmla="*/ 0 h 326644"/>
                  <a:gd name="connsiteX1" fmla="*/ 622 w 4629302"/>
                  <a:gd name="connsiteY1" fmla="*/ 68396 h 326644"/>
                  <a:gd name="connsiteX2" fmla="*/ 1610540 w 4629302"/>
                  <a:gd name="connsiteY2" fmla="*/ 171378 h 326644"/>
                  <a:gd name="connsiteX3" fmla="*/ 3635020 w 4629302"/>
                  <a:gd name="connsiteY3" fmla="*/ 224427 h 326644"/>
                  <a:gd name="connsiteX4" fmla="*/ 4629302 w 4629302"/>
                  <a:gd name="connsiteY4" fmla="*/ 283574 h 326644"/>
                  <a:gd name="connsiteX5" fmla="*/ 3572883 w 4629302"/>
                  <a:gd name="connsiteY5" fmla="*/ 326644 h 326644"/>
                  <a:gd name="connsiteX0" fmla="*/ 1425290 w 4629302"/>
                  <a:gd name="connsiteY0" fmla="*/ 0 h 326644"/>
                  <a:gd name="connsiteX1" fmla="*/ 622 w 4629302"/>
                  <a:gd name="connsiteY1" fmla="*/ 68396 h 326644"/>
                  <a:gd name="connsiteX2" fmla="*/ 1610540 w 4629302"/>
                  <a:gd name="connsiteY2" fmla="*/ 171378 h 326644"/>
                  <a:gd name="connsiteX3" fmla="*/ 3635020 w 4629302"/>
                  <a:gd name="connsiteY3" fmla="*/ 224427 h 326644"/>
                  <a:gd name="connsiteX4" fmla="*/ 4629302 w 4629302"/>
                  <a:gd name="connsiteY4" fmla="*/ 283574 h 326644"/>
                  <a:gd name="connsiteX5" fmla="*/ 3572883 w 4629302"/>
                  <a:gd name="connsiteY5" fmla="*/ 326644 h 326644"/>
                  <a:gd name="connsiteX0" fmla="*/ 1435206 w 4639218"/>
                  <a:gd name="connsiteY0" fmla="*/ 0 h 326644"/>
                  <a:gd name="connsiteX1" fmla="*/ 10538 w 4639218"/>
                  <a:gd name="connsiteY1" fmla="*/ 68396 h 326644"/>
                  <a:gd name="connsiteX2" fmla="*/ 1620456 w 4639218"/>
                  <a:gd name="connsiteY2" fmla="*/ 171378 h 326644"/>
                  <a:gd name="connsiteX3" fmla="*/ 3644936 w 4639218"/>
                  <a:gd name="connsiteY3" fmla="*/ 224427 h 326644"/>
                  <a:gd name="connsiteX4" fmla="*/ 4639218 w 4639218"/>
                  <a:gd name="connsiteY4" fmla="*/ 283574 h 326644"/>
                  <a:gd name="connsiteX5" fmla="*/ 3582799 w 4639218"/>
                  <a:gd name="connsiteY5" fmla="*/ 326644 h 326644"/>
                  <a:gd name="connsiteX0" fmla="*/ 1425330 w 4629342"/>
                  <a:gd name="connsiteY0" fmla="*/ 5311 h 331955"/>
                  <a:gd name="connsiteX1" fmla="*/ 1412893 w 4629342"/>
                  <a:gd name="connsiteY1" fmla="*/ 4997 h 331955"/>
                  <a:gd name="connsiteX2" fmla="*/ 662 w 4629342"/>
                  <a:gd name="connsiteY2" fmla="*/ 73707 h 331955"/>
                  <a:gd name="connsiteX3" fmla="*/ 1610580 w 4629342"/>
                  <a:gd name="connsiteY3" fmla="*/ 176689 h 331955"/>
                  <a:gd name="connsiteX4" fmla="*/ 3635060 w 4629342"/>
                  <a:gd name="connsiteY4" fmla="*/ 229738 h 331955"/>
                  <a:gd name="connsiteX5" fmla="*/ 4629342 w 4629342"/>
                  <a:gd name="connsiteY5" fmla="*/ 288885 h 331955"/>
                  <a:gd name="connsiteX6" fmla="*/ 3572923 w 4629342"/>
                  <a:gd name="connsiteY6" fmla="*/ 331955 h 331955"/>
                  <a:gd name="connsiteX0" fmla="*/ 1429574 w 4633586"/>
                  <a:gd name="connsiteY0" fmla="*/ 0 h 326644"/>
                  <a:gd name="connsiteX1" fmla="*/ 1124276 w 4633586"/>
                  <a:gd name="connsiteY1" fmla="*/ 9462 h 326644"/>
                  <a:gd name="connsiteX2" fmla="*/ 4906 w 4633586"/>
                  <a:gd name="connsiteY2" fmla="*/ 68396 h 326644"/>
                  <a:gd name="connsiteX3" fmla="*/ 1614824 w 4633586"/>
                  <a:gd name="connsiteY3" fmla="*/ 171378 h 326644"/>
                  <a:gd name="connsiteX4" fmla="*/ 3639304 w 4633586"/>
                  <a:gd name="connsiteY4" fmla="*/ 224427 h 326644"/>
                  <a:gd name="connsiteX5" fmla="*/ 4633586 w 4633586"/>
                  <a:gd name="connsiteY5" fmla="*/ 283574 h 326644"/>
                  <a:gd name="connsiteX6" fmla="*/ 3577167 w 4633586"/>
                  <a:gd name="connsiteY6" fmla="*/ 326644 h 326644"/>
                  <a:gd name="connsiteX0" fmla="*/ 1862496 w 4633586"/>
                  <a:gd name="connsiteY0" fmla="*/ 7868 h 317182"/>
                  <a:gd name="connsiteX1" fmla="*/ 1124276 w 4633586"/>
                  <a:gd name="connsiteY1" fmla="*/ 0 h 317182"/>
                  <a:gd name="connsiteX2" fmla="*/ 4906 w 4633586"/>
                  <a:gd name="connsiteY2" fmla="*/ 58934 h 317182"/>
                  <a:gd name="connsiteX3" fmla="*/ 1614824 w 4633586"/>
                  <a:gd name="connsiteY3" fmla="*/ 161916 h 317182"/>
                  <a:gd name="connsiteX4" fmla="*/ 3639304 w 4633586"/>
                  <a:gd name="connsiteY4" fmla="*/ 214965 h 317182"/>
                  <a:gd name="connsiteX5" fmla="*/ 4633586 w 4633586"/>
                  <a:gd name="connsiteY5" fmla="*/ 274112 h 317182"/>
                  <a:gd name="connsiteX6" fmla="*/ 3577167 w 4633586"/>
                  <a:gd name="connsiteY6" fmla="*/ 317182 h 317182"/>
                  <a:gd name="connsiteX0" fmla="*/ 1862538 w 4633628"/>
                  <a:gd name="connsiteY0" fmla="*/ 8008 h 317322"/>
                  <a:gd name="connsiteX1" fmla="*/ 1124318 w 4633628"/>
                  <a:gd name="connsiteY1" fmla="*/ 140 h 317322"/>
                  <a:gd name="connsiteX2" fmla="*/ 4948 w 4633628"/>
                  <a:gd name="connsiteY2" fmla="*/ 59074 h 317322"/>
                  <a:gd name="connsiteX3" fmla="*/ 1614866 w 4633628"/>
                  <a:gd name="connsiteY3" fmla="*/ 162056 h 317322"/>
                  <a:gd name="connsiteX4" fmla="*/ 3639346 w 4633628"/>
                  <a:gd name="connsiteY4" fmla="*/ 215105 h 317322"/>
                  <a:gd name="connsiteX5" fmla="*/ 4633628 w 4633628"/>
                  <a:gd name="connsiteY5" fmla="*/ 274252 h 317322"/>
                  <a:gd name="connsiteX6" fmla="*/ 3577209 w 4633628"/>
                  <a:gd name="connsiteY6" fmla="*/ 317322 h 317322"/>
                  <a:gd name="connsiteX0" fmla="*/ 1862599 w 4633689"/>
                  <a:gd name="connsiteY0" fmla="*/ 7868 h 317182"/>
                  <a:gd name="connsiteX1" fmla="*/ 1124379 w 4633689"/>
                  <a:gd name="connsiteY1" fmla="*/ 0 h 317182"/>
                  <a:gd name="connsiteX2" fmla="*/ 5009 w 4633689"/>
                  <a:gd name="connsiteY2" fmla="*/ 58934 h 317182"/>
                  <a:gd name="connsiteX3" fmla="*/ 1614927 w 4633689"/>
                  <a:gd name="connsiteY3" fmla="*/ 161916 h 317182"/>
                  <a:gd name="connsiteX4" fmla="*/ 3639407 w 4633689"/>
                  <a:gd name="connsiteY4" fmla="*/ 214965 h 317182"/>
                  <a:gd name="connsiteX5" fmla="*/ 4633689 w 4633689"/>
                  <a:gd name="connsiteY5" fmla="*/ 274112 h 317182"/>
                  <a:gd name="connsiteX6" fmla="*/ 3577270 w 4633689"/>
                  <a:gd name="connsiteY6" fmla="*/ 317182 h 317182"/>
                  <a:gd name="connsiteX0" fmla="*/ 1870019 w 4641109"/>
                  <a:gd name="connsiteY0" fmla="*/ 9545 h 318859"/>
                  <a:gd name="connsiteX1" fmla="*/ 1131799 w 4641109"/>
                  <a:gd name="connsiteY1" fmla="*/ 1677 h 318859"/>
                  <a:gd name="connsiteX2" fmla="*/ 889873 w 4641109"/>
                  <a:gd name="connsiteY2" fmla="*/ 6120 h 318859"/>
                  <a:gd name="connsiteX3" fmla="*/ 12429 w 4641109"/>
                  <a:gd name="connsiteY3" fmla="*/ 60611 h 318859"/>
                  <a:gd name="connsiteX4" fmla="*/ 1622347 w 4641109"/>
                  <a:gd name="connsiteY4" fmla="*/ 163593 h 318859"/>
                  <a:gd name="connsiteX5" fmla="*/ 3646827 w 4641109"/>
                  <a:gd name="connsiteY5" fmla="*/ 216642 h 318859"/>
                  <a:gd name="connsiteX6" fmla="*/ 4641109 w 4641109"/>
                  <a:gd name="connsiteY6" fmla="*/ 275789 h 318859"/>
                  <a:gd name="connsiteX7" fmla="*/ 3584690 w 4641109"/>
                  <a:gd name="connsiteY7" fmla="*/ 318859 h 318859"/>
                  <a:gd name="connsiteX0" fmla="*/ 1870019 w 4641109"/>
                  <a:gd name="connsiteY0" fmla="*/ 3425 h 312739"/>
                  <a:gd name="connsiteX1" fmla="*/ 889873 w 4641109"/>
                  <a:gd name="connsiteY1" fmla="*/ 0 h 312739"/>
                  <a:gd name="connsiteX2" fmla="*/ 12429 w 4641109"/>
                  <a:gd name="connsiteY2" fmla="*/ 54491 h 312739"/>
                  <a:gd name="connsiteX3" fmla="*/ 1622347 w 4641109"/>
                  <a:gd name="connsiteY3" fmla="*/ 157473 h 312739"/>
                  <a:gd name="connsiteX4" fmla="*/ 3646827 w 4641109"/>
                  <a:gd name="connsiteY4" fmla="*/ 210522 h 312739"/>
                  <a:gd name="connsiteX5" fmla="*/ 4641109 w 4641109"/>
                  <a:gd name="connsiteY5" fmla="*/ 269669 h 312739"/>
                  <a:gd name="connsiteX6" fmla="*/ 3584690 w 4641109"/>
                  <a:gd name="connsiteY6" fmla="*/ 312739 h 312739"/>
                  <a:gd name="connsiteX0" fmla="*/ 1870019 w 4641109"/>
                  <a:gd name="connsiteY0" fmla="*/ 6529 h 315843"/>
                  <a:gd name="connsiteX1" fmla="*/ 889873 w 4641109"/>
                  <a:gd name="connsiteY1" fmla="*/ 3104 h 315843"/>
                  <a:gd name="connsiteX2" fmla="*/ 12429 w 4641109"/>
                  <a:gd name="connsiteY2" fmla="*/ 57595 h 315843"/>
                  <a:gd name="connsiteX3" fmla="*/ 1622347 w 4641109"/>
                  <a:gd name="connsiteY3" fmla="*/ 160577 h 315843"/>
                  <a:gd name="connsiteX4" fmla="*/ 3646827 w 4641109"/>
                  <a:gd name="connsiteY4" fmla="*/ 213626 h 315843"/>
                  <a:gd name="connsiteX5" fmla="*/ 4641109 w 4641109"/>
                  <a:gd name="connsiteY5" fmla="*/ 272773 h 315843"/>
                  <a:gd name="connsiteX6" fmla="*/ 3584690 w 4641109"/>
                  <a:gd name="connsiteY6" fmla="*/ 315843 h 315843"/>
                  <a:gd name="connsiteX0" fmla="*/ 1871761 w 4642851"/>
                  <a:gd name="connsiteY0" fmla="*/ 6529 h 315843"/>
                  <a:gd name="connsiteX1" fmla="*/ 891615 w 4642851"/>
                  <a:gd name="connsiteY1" fmla="*/ 3104 h 315843"/>
                  <a:gd name="connsiteX2" fmla="*/ 14171 w 4642851"/>
                  <a:gd name="connsiteY2" fmla="*/ 57595 h 315843"/>
                  <a:gd name="connsiteX3" fmla="*/ 1624089 w 4642851"/>
                  <a:gd name="connsiteY3" fmla="*/ 160577 h 315843"/>
                  <a:gd name="connsiteX4" fmla="*/ 3648569 w 4642851"/>
                  <a:gd name="connsiteY4" fmla="*/ 213626 h 315843"/>
                  <a:gd name="connsiteX5" fmla="*/ 4642851 w 4642851"/>
                  <a:gd name="connsiteY5" fmla="*/ 272773 h 315843"/>
                  <a:gd name="connsiteX6" fmla="*/ 3586432 w 4642851"/>
                  <a:gd name="connsiteY6" fmla="*/ 315843 h 315843"/>
                  <a:gd name="connsiteX0" fmla="*/ 1871761 w 4642851"/>
                  <a:gd name="connsiteY0" fmla="*/ 6659 h 315973"/>
                  <a:gd name="connsiteX1" fmla="*/ 891615 w 4642851"/>
                  <a:gd name="connsiteY1" fmla="*/ 3234 h 315973"/>
                  <a:gd name="connsiteX2" fmla="*/ 14171 w 4642851"/>
                  <a:gd name="connsiteY2" fmla="*/ 57725 h 315973"/>
                  <a:gd name="connsiteX3" fmla="*/ 1624089 w 4642851"/>
                  <a:gd name="connsiteY3" fmla="*/ 160707 h 315973"/>
                  <a:gd name="connsiteX4" fmla="*/ 3648569 w 4642851"/>
                  <a:gd name="connsiteY4" fmla="*/ 213756 h 315973"/>
                  <a:gd name="connsiteX5" fmla="*/ 4642851 w 4642851"/>
                  <a:gd name="connsiteY5" fmla="*/ 272903 h 315973"/>
                  <a:gd name="connsiteX6" fmla="*/ 3586432 w 4642851"/>
                  <a:gd name="connsiteY6" fmla="*/ 315973 h 315973"/>
                  <a:gd name="connsiteX0" fmla="*/ 1871337 w 4642427"/>
                  <a:gd name="connsiteY0" fmla="*/ 6659 h 315973"/>
                  <a:gd name="connsiteX1" fmla="*/ 891191 w 4642427"/>
                  <a:gd name="connsiteY1" fmla="*/ 3234 h 315973"/>
                  <a:gd name="connsiteX2" fmla="*/ 13747 w 4642427"/>
                  <a:gd name="connsiteY2" fmla="*/ 57725 h 315973"/>
                  <a:gd name="connsiteX3" fmla="*/ 1623665 w 4642427"/>
                  <a:gd name="connsiteY3" fmla="*/ 160707 h 315973"/>
                  <a:gd name="connsiteX4" fmla="*/ 3648145 w 4642427"/>
                  <a:gd name="connsiteY4" fmla="*/ 213756 h 315973"/>
                  <a:gd name="connsiteX5" fmla="*/ 4642427 w 4642427"/>
                  <a:gd name="connsiteY5" fmla="*/ 272903 h 315973"/>
                  <a:gd name="connsiteX6" fmla="*/ 3586008 w 4642427"/>
                  <a:gd name="connsiteY6" fmla="*/ 315973 h 315973"/>
                  <a:gd name="connsiteX0" fmla="*/ 1873477 w 4644567"/>
                  <a:gd name="connsiteY0" fmla="*/ 5510 h 314824"/>
                  <a:gd name="connsiteX1" fmla="*/ 893331 w 4644567"/>
                  <a:gd name="connsiteY1" fmla="*/ 2085 h 314824"/>
                  <a:gd name="connsiteX2" fmla="*/ 15887 w 4644567"/>
                  <a:gd name="connsiteY2" fmla="*/ 56576 h 314824"/>
                  <a:gd name="connsiteX3" fmla="*/ 1625805 w 4644567"/>
                  <a:gd name="connsiteY3" fmla="*/ 159558 h 314824"/>
                  <a:gd name="connsiteX4" fmla="*/ 3650285 w 4644567"/>
                  <a:gd name="connsiteY4" fmla="*/ 212607 h 314824"/>
                  <a:gd name="connsiteX5" fmla="*/ 4644567 w 4644567"/>
                  <a:gd name="connsiteY5" fmla="*/ 271754 h 314824"/>
                  <a:gd name="connsiteX6" fmla="*/ 3588148 w 4644567"/>
                  <a:gd name="connsiteY6" fmla="*/ 314824 h 314824"/>
                  <a:gd name="connsiteX0" fmla="*/ 1859133 w 4630223"/>
                  <a:gd name="connsiteY0" fmla="*/ 5510 h 314824"/>
                  <a:gd name="connsiteX1" fmla="*/ 878987 w 4630223"/>
                  <a:gd name="connsiteY1" fmla="*/ 2085 h 314824"/>
                  <a:gd name="connsiteX2" fmla="*/ 1543 w 4630223"/>
                  <a:gd name="connsiteY2" fmla="*/ 56576 h 314824"/>
                  <a:gd name="connsiteX3" fmla="*/ 1611461 w 4630223"/>
                  <a:gd name="connsiteY3" fmla="*/ 159558 h 314824"/>
                  <a:gd name="connsiteX4" fmla="*/ 3635941 w 4630223"/>
                  <a:gd name="connsiteY4" fmla="*/ 212607 h 314824"/>
                  <a:gd name="connsiteX5" fmla="*/ 4630223 w 4630223"/>
                  <a:gd name="connsiteY5" fmla="*/ 271754 h 314824"/>
                  <a:gd name="connsiteX6" fmla="*/ 3573804 w 4630223"/>
                  <a:gd name="connsiteY6" fmla="*/ 314824 h 314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630223" h="314824">
                    <a:moveTo>
                      <a:pt x="1859133" y="5510"/>
                    </a:moveTo>
                    <a:cubicBezTo>
                      <a:pt x="1532418" y="4368"/>
                      <a:pt x="1269276" y="-3738"/>
                      <a:pt x="878987" y="2085"/>
                    </a:cubicBezTo>
                    <a:cubicBezTo>
                      <a:pt x="488698" y="7908"/>
                      <a:pt x="44994" y="19222"/>
                      <a:pt x="1543" y="56576"/>
                    </a:cubicBezTo>
                    <a:cubicBezTo>
                      <a:pt x="-41908" y="93930"/>
                      <a:pt x="840198" y="137552"/>
                      <a:pt x="1611461" y="159558"/>
                    </a:cubicBezTo>
                    <a:lnTo>
                      <a:pt x="3635941" y="212607"/>
                    </a:lnTo>
                    <a:cubicBezTo>
                      <a:pt x="4164533" y="227751"/>
                      <a:pt x="4630026" y="239328"/>
                      <a:pt x="4630223" y="271754"/>
                    </a:cubicBezTo>
                    <a:cubicBezTo>
                      <a:pt x="4630420" y="304180"/>
                      <a:pt x="3573804" y="314824"/>
                      <a:pt x="3573804" y="314824"/>
                    </a:cubicBezTo>
                  </a:path>
                </a:pathLst>
              </a:custGeom>
              <a:noFill/>
              <a:ln w="76200" cap="flat" cmpd="sng" algn="ctr">
                <a:solidFill>
                  <a:schemeClr val="bg1">
                    <a:lumMod val="50000"/>
                    <a:lumOff val="50000"/>
                  </a:schemeClr>
                </a:solidFill>
                <a:prstDash val="solid"/>
              </a:ln>
              <a:effectLst/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txBody>
              <a:bodyPr rtlCol="0" anchor="ctr"/>
              <a:lstStyle/>
              <a:p>
                <a:pPr algn="ctr">
                  <a:defRPr/>
                </a:pPr>
                <a:endParaRPr lang="es-ES_tradnl" kern="0">
                  <a:solidFill>
                    <a:prstClr val="white"/>
                  </a:solidFill>
                  <a:latin typeface="Calibri"/>
                </a:endParaRPr>
              </a:p>
            </p:txBody>
          </p:sp>
          <p:sp>
            <p:nvSpPr>
              <p:cNvPr id="26" name="2 Estrella de 5 puntas"/>
              <p:cNvSpPr/>
              <p:nvPr/>
            </p:nvSpPr>
            <p:spPr>
              <a:xfrm>
                <a:off x="6578283" y="2694684"/>
                <a:ext cx="2952329" cy="2232249"/>
              </a:xfrm>
              <a:custGeom>
                <a:avLst/>
                <a:gdLst>
                  <a:gd name="connsiteX0" fmla="*/ 2 w 2160240"/>
                  <a:gd name="connsiteY0" fmla="*/ 825136 h 2160240"/>
                  <a:gd name="connsiteX1" fmla="*/ 825143 w 2160240"/>
                  <a:gd name="connsiteY1" fmla="*/ 825142 h 2160240"/>
                  <a:gd name="connsiteX2" fmla="*/ 1080120 w 2160240"/>
                  <a:gd name="connsiteY2" fmla="*/ 0 h 2160240"/>
                  <a:gd name="connsiteX3" fmla="*/ 1335097 w 2160240"/>
                  <a:gd name="connsiteY3" fmla="*/ 825142 h 2160240"/>
                  <a:gd name="connsiteX4" fmla="*/ 2160238 w 2160240"/>
                  <a:gd name="connsiteY4" fmla="*/ 825136 h 2160240"/>
                  <a:gd name="connsiteX5" fmla="*/ 1492682 w 2160240"/>
                  <a:gd name="connsiteY5" fmla="*/ 1335096 h 2160240"/>
                  <a:gd name="connsiteX6" fmla="*/ 1747669 w 2160240"/>
                  <a:gd name="connsiteY6" fmla="*/ 2160235 h 2160240"/>
                  <a:gd name="connsiteX7" fmla="*/ 1080120 w 2160240"/>
                  <a:gd name="connsiteY7" fmla="*/ 1650265 h 2160240"/>
                  <a:gd name="connsiteX8" fmla="*/ 412571 w 2160240"/>
                  <a:gd name="connsiteY8" fmla="*/ 2160235 h 2160240"/>
                  <a:gd name="connsiteX9" fmla="*/ 667558 w 2160240"/>
                  <a:gd name="connsiteY9" fmla="*/ 1335096 h 2160240"/>
                  <a:gd name="connsiteX10" fmla="*/ 2 w 2160240"/>
                  <a:gd name="connsiteY10" fmla="*/ 825136 h 2160240"/>
                  <a:gd name="connsiteX0" fmla="*/ 0 w 2160236"/>
                  <a:gd name="connsiteY0" fmla="*/ 825136 h 2160235"/>
                  <a:gd name="connsiteX1" fmla="*/ 825141 w 2160236"/>
                  <a:gd name="connsiteY1" fmla="*/ 825142 h 2160235"/>
                  <a:gd name="connsiteX2" fmla="*/ 1080118 w 2160236"/>
                  <a:gd name="connsiteY2" fmla="*/ 0 h 2160235"/>
                  <a:gd name="connsiteX3" fmla="*/ 1335095 w 2160236"/>
                  <a:gd name="connsiteY3" fmla="*/ 825142 h 2160235"/>
                  <a:gd name="connsiteX4" fmla="*/ 2160236 w 2160236"/>
                  <a:gd name="connsiteY4" fmla="*/ 825136 h 2160235"/>
                  <a:gd name="connsiteX5" fmla="*/ 1492680 w 2160236"/>
                  <a:gd name="connsiteY5" fmla="*/ 1335096 h 2160235"/>
                  <a:gd name="connsiteX6" fmla="*/ 1747667 w 2160236"/>
                  <a:gd name="connsiteY6" fmla="*/ 2160235 h 2160235"/>
                  <a:gd name="connsiteX7" fmla="*/ 412569 w 2160236"/>
                  <a:gd name="connsiteY7" fmla="*/ 2160235 h 2160235"/>
                  <a:gd name="connsiteX8" fmla="*/ 667556 w 2160236"/>
                  <a:gd name="connsiteY8" fmla="*/ 1335096 h 2160235"/>
                  <a:gd name="connsiteX9" fmla="*/ 0 w 2160236"/>
                  <a:gd name="connsiteY9" fmla="*/ 825136 h 2160235"/>
                  <a:gd name="connsiteX0" fmla="*/ 0 w 2160236"/>
                  <a:gd name="connsiteY0" fmla="*/ 825136 h 2160235"/>
                  <a:gd name="connsiteX1" fmla="*/ 825141 w 2160236"/>
                  <a:gd name="connsiteY1" fmla="*/ 825142 h 2160235"/>
                  <a:gd name="connsiteX2" fmla="*/ 1080118 w 2160236"/>
                  <a:gd name="connsiteY2" fmla="*/ 0 h 2160235"/>
                  <a:gd name="connsiteX3" fmla="*/ 1335095 w 2160236"/>
                  <a:gd name="connsiteY3" fmla="*/ 825142 h 2160235"/>
                  <a:gd name="connsiteX4" fmla="*/ 2160236 w 2160236"/>
                  <a:gd name="connsiteY4" fmla="*/ 825136 h 2160235"/>
                  <a:gd name="connsiteX5" fmla="*/ 1492680 w 2160236"/>
                  <a:gd name="connsiteY5" fmla="*/ 1335096 h 2160235"/>
                  <a:gd name="connsiteX6" fmla="*/ 1747667 w 2160236"/>
                  <a:gd name="connsiteY6" fmla="*/ 2160235 h 2160235"/>
                  <a:gd name="connsiteX7" fmla="*/ 412569 w 2160236"/>
                  <a:gd name="connsiteY7" fmla="*/ 2160235 h 2160235"/>
                  <a:gd name="connsiteX8" fmla="*/ 0 w 2160236"/>
                  <a:gd name="connsiteY8" fmla="*/ 825136 h 2160235"/>
                  <a:gd name="connsiteX0" fmla="*/ 0 w 2160236"/>
                  <a:gd name="connsiteY0" fmla="*/ 825136 h 2160235"/>
                  <a:gd name="connsiteX1" fmla="*/ 825141 w 2160236"/>
                  <a:gd name="connsiteY1" fmla="*/ 825142 h 2160235"/>
                  <a:gd name="connsiteX2" fmla="*/ 1080118 w 2160236"/>
                  <a:gd name="connsiteY2" fmla="*/ 0 h 2160235"/>
                  <a:gd name="connsiteX3" fmla="*/ 1335095 w 2160236"/>
                  <a:gd name="connsiteY3" fmla="*/ 825142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35095 w 2160236"/>
                  <a:gd name="connsiteY3" fmla="*/ 825142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1068711 w 2160236"/>
                  <a:gd name="connsiteY6" fmla="*/ 2152604 h 2160235"/>
                  <a:gd name="connsiteX7" fmla="*/ 412569 w 2160236"/>
                  <a:gd name="connsiteY7" fmla="*/ 2160235 h 2160235"/>
                  <a:gd name="connsiteX8" fmla="*/ 0 w 2160236"/>
                  <a:gd name="connsiteY8" fmla="*/ 825136 h 2160235"/>
                  <a:gd name="connsiteX0" fmla="*/ 0 w 2160236"/>
                  <a:gd name="connsiteY0" fmla="*/ 825136 h 2163893"/>
                  <a:gd name="connsiteX1" fmla="*/ 915453 w 2160236"/>
                  <a:gd name="connsiteY1" fmla="*/ 1254120 h 2163893"/>
                  <a:gd name="connsiteX2" fmla="*/ 1080118 w 2160236"/>
                  <a:gd name="connsiteY2" fmla="*/ 0 h 2163893"/>
                  <a:gd name="connsiteX3" fmla="*/ 1357672 w 2160236"/>
                  <a:gd name="connsiteY3" fmla="*/ 1321853 h 2163893"/>
                  <a:gd name="connsiteX4" fmla="*/ 2160236 w 2160236"/>
                  <a:gd name="connsiteY4" fmla="*/ 825136 h 2163893"/>
                  <a:gd name="connsiteX5" fmla="*/ 1747667 w 2160236"/>
                  <a:gd name="connsiteY5" fmla="*/ 2160235 h 2163893"/>
                  <a:gd name="connsiteX6" fmla="*/ 1746044 w 2160236"/>
                  <a:gd name="connsiteY6" fmla="*/ 2163893 h 2163893"/>
                  <a:gd name="connsiteX7" fmla="*/ 1068711 w 2160236"/>
                  <a:gd name="connsiteY7" fmla="*/ 2152604 h 2163893"/>
                  <a:gd name="connsiteX8" fmla="*/ 412569 w 2160236"/>
                  <a:gd name="connsiteY8" fmla="*/ 2160235 h 2163893"/>
                  <a:gd name="connsiteX9" fmla="*/ 0 w 2160236"/>
                  <a:gd name="connsiteY9" fmla="*/ 825136 h 2163893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1068711 w 2160236"/>
                  <a:gd name="connsiteY6" fmla="*/ 2152604 h 2160235"/>
                  <a:gd name="connsiteX7" fmla="*/ 412569 w 2160236"/>
                  <a:gd name="connsiteY7" fmla="*/ 2160235 h 2160235"/>
                  <a:gd name="connsiteX8" fmla="*/ 0 w 2160236"/>
                  <a:gd name="connsiteY8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068711 w 2160236"/>
                  <a:gd name="connsiteY5" fmla="*/ 2152604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068711 w 2160236"/>
                  <a:gd name="connsiteY5" fmla="*/ 2152604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2703"/>
                  <a:gd name="connsiteY0" fmla="*/ 825136 h 2160235"/>
                  <a:gd name="connsiteX1" fmla="*/ 915453 w 2162703"/>
                  <a:gd name="connsiteY1" fmla="*/ 1254120 h 2160235"/>
                  <a:gd name="connsiteX2" fmla="*/ 1080118 w 2162703"/>
                  <a:gd name="connsiteY2" fmla="*/ 0 h 2160235"/>
                  <a:gd name="connsiteX3" fmla="*/ 1357672 w 2162703"/>
                  <a:gd name="connsiteY3" fmla="*/ 1321853 h 2160235"/>
                  <a:gd name="connsiteX4" fmla="*/ 2160236 w 2162703"/>
                  <a:gd name="connsiteY4" fmla="*/ 825136 h 2160235"/>
                  <a:gd name="connsiteX5" fmla="*/ 1068711 w 2162703"/>
                  <a:gd name="connsiteY5" fmla="*/ 2152604 h 2160235"/>
                  <a:gd name="connsiteX6" fmla="*/ 412569 w 2162703"/>
                  <a:gd name="connsiteY6" fmla="*/ 2160235 h 2160235"/>
                  <a:gd name="connsiteX7" fmla="*/ 0 w 2162703"/>
                  <a:gd name="connsiteY7" fmla="*/ 825136 h 2160235"/>
                  <a:gd name="connsiteX0" fmla="*/ 0 w 2184028"/>
                  <a:gd name="connsiteY0" fmla="*/ 825136 h 2160235"/>
                  <a:gd name="connsiteX1" fmla="*/ 915453 w 2184028"/>
                  <a:gd name="connsiteY1" fmla="*/ 1254120 h 2160235"/>
                  <a:gd name="connsiteX2" fmla="*/ 1080118 w 2184028"/>
                  <a:gd name="connsiteY2" fmla="*/ 0 h 2160235"/>
                  <a:gd name="connsiteX3" fmla="*/ 1357672 w 2184028"/>
                  <a:gd name="connsiteY3" fmla="*/ 1321853 h 2160235"/>
                  <a:gd name="connsiteX4" fmla="*/ 2160236 w 2184028"/>
                  <a:gd name="connsiteY4" fmla="*/ 825136 h 2160235"/>
                  <a:gd name="connsiteX5" fmla="*/ 1068711 w 2184028"/>
                  <a:gd name="connsiteY5" fmla="*/ 2152604 h 2160235"/>
                  <a:gd name="connsiteX6" fmla="*/ 412569 w 2184028"/>
                  <a:gd name="connsiteY6" fmla="*/ 2160235 h 2160235"/>
                  <a:gd name="connsiteX7" fmla="*/ 0 w 2184028"/>
                  <a:gd name="connsiteY7" fmla="*/ 825136 h 2160235"/>
                  <a:gd name="connsiteX0" fmla="*/ 0 w 2182636"/>
                  <a:gd name="connsiteY0" fmla="*/ 825136 h 2160235"/>
                  <a:gd name="connsiteX1" fmla="*/ 915453 w 2182636"/>
                  <a:gd name="connsiteY1" fmla="*/ 1254120 h 2160235"/>
                  <a:gd name="connsiteX2" fmla="*/ 1080118 w 2182636"/>
                  <a:gd name="connsiteY2" fmla="*/ 0 h 2160235"/>
                  <a:gd name="connsiteX3" fmla="*/ 1357672 w 2182636"/>
                  <a:gd name="connsiteY3" fmla="*/ 1321853 h 2160235"/>
                  <a:gd name="connsiteX4" fmla="*/ 2160236 w 2182636"/>
                  <a:gd name="connsiteY4" fmla="*/ 825136 h 2160235"/>
                  <a:gd name="connsiteX5" fmla="*/ 1068711 w 2182636"/>
                  <a:gd name="connsiteY5" fmla="*/ 2152604 h 2160235"/>
                  <a:gd name="connsiteX6" fmla="*/ 412569 w 2182636"/>
                  <a:gd name="connsiteY6" fmla="*/ 2160235 h 2160235"/>
                  <a:gd name="connsiteX7" fmla="*/ 0 w 2182636"/>
                  <a:gd name="connsiteY7" fmla="*/ 825136 h 2160235"/>
                  <a:gd name="connsiteX0" fmla="*/ 0 w 2182636"/>
                  <a:gd name="connsiteY0" fmla="*/ 825136 h 2152604"/>
                  <a:gd name="connsiteX1" fmla="*/ 915453 w 2182636"/>
                  <a:gd name="connsiteY1" fmla="*/ 1254120 h 2152604"/>
                  <a:gd name="connsiteX2" fmla="*/ 1080118 w 2182636"/>
                  <a:gd name="connsiteY2" fmla="*/ 0 h 2152604"/>
                  <a:gd name="connsiteX3" fmla="*/ 1357672 w 2182636"/>
                  <a:gd name="connsiteY3" fmla="*/ 1321853 h 2152604"/>
                  <a:gd name="connsiteX4" fmla="*/ 2160236 w 2182636"/>
                  <a:gd name="connsiteY4" fmla="*/ 825136 h 2152604"/>
                  <a:gd name="connsiteX5" fmla="*/ 1068711 w 2182636"/>
                  <a:gd name="connsiteY5" fmla="*/ 2152604 h 2152604"/>
                  <a:gd name="connsiteX6" fmla="*/ 0 w 2182636"/>
                  <a:gd name="connsiteY6" fmla="*/ 825136 h 2152604"/>
                  <a:gd name="connsiteX0" fmla="*/ 70962 w 2253598"/>
                  <a:gd name="connsiteY0" fmla="*/ 825136 h 2152604"/>
                  <a:gd name="connsiteX1" fmla="*/ 986415 w 2253598"/>
                  <a:gd name="connsiteY1" fmla="*/ 1254120 h 2152604"/>
                  <a:gd name="connsiteX2" fmla="*/ 1151080 w 2253598"/>
                  <a:gd name="connsiteY2" fmla="*/ 0 h 2152604"/>
                  <a:gd name="connsiteX3" fmla="*/ 1428634 w 2253598"/>
                  <a:gd name="connsiteY3" fmla="*/ 1321853 h 2152604"/>
                  <a:gd name="connsiteX4" fmla="*/ 2231198 w 2253598"/>
                  <a:gd name="connsiteY4" fmla="*/ 825136 h 2152604"/>
                  <a:gd name="connsiteX5" fmla="*/ 1139673 w 2253598"/>
                  <a:gd name="connsiteY5" fmla="*/ 2152604 h 2152604"/>
                  <a:gd name="connsiteX6" fmla="*/ 70962 w 2253598"/>
                  <a:gd name="connsiteY6" fmla="*/ 825136 h 2152604"/>
                  <a:gd name="connsiteX0" fmla="*/ 107697 w 2290333"/>
                  <a:gd name="connsiteY0" fmla="*/ 825136 h 2152604"/>
                  <a:gd name="connsiteX1" fmla="*/ 1023150 w 2290333"/>
                  <a:gd name="connsiteY1" fmla="*/ 1254120 h 2152604"/>
                  <a:gd name="connsiteX2" fmla="*/ 1187815 w 2290333"/>
                  <a:gd name="connsiteY2" fmla="*/ 0 h 2152604"/>
                  <a:gd name="connsiteX3" fmla="*/ 1465369 w 2290333"/>
                  <a:gd name="connsiteY3" fmla="*/ 1321853 h 2152604"/>
                  <a:gd name="connsiteX4" fmla="*/ 2267933 w 2290333"/>
                  <a:gd name="connsiteY4" fmla="*/ 825136 h 2152604"/>
                  <a:gd name="connsiteX5" fmla="*/ 1176408 w 2290333"/>
                  <a:gd name="connsiteY5" fmla="*/ 2152604 h 2152604"/>
                  <a:gd name="connsiteX6" fmla="*/ 107697 w 2290333"/>
                  <a:gd name="connsiteY6" fmla="*/ 825136 h 2152604"/>
                  <a:gd name="connsiteX0" fmla="*/ 30136 w 2212772"/>
                  <a:gd name="connsiteY0" fmla="*/ 825136 h 2152604"/>
                  <a:gd name="connsiteX1" fmla="*/ 945589 w 2212772"/>
                  <a:gd name="connsiteY1" fmla="*/ 1254120 h 2152604"/>
                  <a:gd name="connsiteX2" fmla="*/ 1110254 w 2212772"/>
                  <a:gd name="connsiteY2" fmla="*/ 0 h 2152604"/>
                  <a:gd name="connsiteX3" fmla="*/ 1387808 w 2212772"/>
                  <a:gd name="connsiteY3" fmla="*/ 1321853 h 2152604"/>
                  <a:gd name="connsiteX4" fmla="*/ 2190372 w 2212772"/>
                  <a:gd name="connsiteY4" fmla="*/ 825136 h 2152604"/>
                  <a:gd name="connsiteX5" fmla="*/ 1098847 w 2212772"/>
                  <a:gd name="connsiteY5" fmla="*/ 2152604 h 2152604"/>
                  <a:gd name="connsiteX6" fmla="*/ 30136 w 2212772"/>
                  <a:gd name="connsiteY6" fmla="*/ 825136 h 2152604"/>
                  <a:gd name="connsiteX0" fmla="*/ 27594 w 2210230"/>
                  <a:gd name="connsiteY0" fmla="*/ 825136 h 2152604"/>
                  <a:gd name="connsiteX1" fmla="*/ 943047 w 2210230"/>
                  <a:gd name="connsiteY1" fmla="*/ 1254120 h 2152604"/>
                  <a:gd name="connsiteX2" fmla="*/ 1107712 w 2210230"/>
                  <a:gd name="connsiteY2" fmla="*/ 0 h 2152604"/>
                  <a:gd name="connsiteX3" fmla="*/ 1385266 w 2210230"/>
                  <a:gd name="connsiteY3" fmla="*/ 1321853 h 2152604"/>
                  <a:gd name="connsiteX4" fmla="*/ 2187830 w 2210230"/>
                  <a:gd name="connsiteY4" fmla="*/ 825136 h 2152604"/>
                  <a:gd name="connsiteX5" fmla="*/ 1096305 w 2210230"/>
                  <a:gd name="connsiteY5" fmla="*/ 2152604 h 2152604"/>
                  <a:gd name="connsiteX6" fmla="*/ 27594 w 2210230"/>
                  <a:gd name="connsiteY6" fmla="*/ 825136 h 2152604"/>
                  <a:gd name="connsiteX0" fmla="*/ 34125 w 2225475"/>
                  <a:gd name="connsiteY0" fmla="*/ 825136 h 2157276"/>
                  <a:gd name="connsiteX1" fmla="*/ 949578 w 2225475"/>
                  <a:gd name="connsiteY1" fmla="*/ 1254120 h 2157276"/>
                  <a:gd name="connsiteX2" fmla="*/ 1114243 w 2225475"/>
                  <a:gd name="connsiteY2" fmla="*/ 0 h 2157276"/>
                  <a:gd name="connsiteX3" fmla="*/ 1391797 w 2225475"/>
                  <a:gd name="connsiteY3" fmla="*/ 1321853 h 2157276"/>
                  <a:gd name="connsiteX4" fmla="*/ 2194361 w 2225475"/>
                  <a:gd name="connsiteY4" fmla="*/ 825136 h 2157276"/>
                  <a:gd name="connsiteX5" fmla="*/ 1102836 w 2225475"/>
                  <a:gd name="connsiteY5" fmla="*/ 2152604 h 2157276"/>
                  <a:gd name="connsiteX6" fmla="*/ 34125 w 2225475"/>
                  <a:gd name="connsiteY6" fmla="*/ 825136 h 2157276"/>
                  <a:gd name="connsiteX0" fmla="*/ 34125 w 2225475"/>
                  <a:gd name="connsiteY0" fmla="*/ 894500 h 2226640"/>
                  <a:gd name="connsiteX1" fmla="*/ 949578 w 2225475"/>
                  <a:gd name="connsiteY1" fmla="*/ 1323484 h 2226640"/>
                  <a:gd name="connsiteX2" fmla="*/ 1114243 w 2225475"/>
                  <a:gd name="connsiteY2" fmla="*/ 69364 h 2226640"/>
                  <a:gd name="connsiteX3" fmla="*/ 1391797 w 2225475"/>
                  <a:gd name="connsiteY3" fmla="*/ 1391217 h 2226640"/>
                  <a:gd name="connsiteX4" fmla="*/ 2194361 w 2225475"/>
                  <a:gd name="connsiteY4" fmla="*/ 894500 h 2226640"/>
                  <a:gd name="connsiteX5" fmla="*/ 1102836 w 2225475"/>
                  <a:gd name="connsiteY5" fmla="*/ 2221968 h 2226640"/>
                  <a:gd name="connsiteX6" fmla="*/ 34125 w 2225475"/>
                  <a:gd name="connsiteY6" fmla="*/ 894500 h 2226640"/>
                  <a:gd name="connsiteX0" fmla="*/ 34125 w 2225475"/>
                  <a:gd name="connsiteY0" fmla="*/ 827026 h 2159166"/>
                  <a:gd name="connsiteX1" fmla="*/ 949578 w 2225475"/>
                  <a:gd name="connsiteY1" fmla="*/ 1256010 h 2159166"/>
                  <a:gd name="connsiteX2" fmla="*/ 1114243 w 2225475"/>
                  <a:gd name="connsiteY2" fmla="*/ 1890 h 2159166"/>
                  <a:gd name="connsiteX3" fmla="*/ 1391797 w 2225475"/>
                  <a:gd name="connsiteY3" fmla="*/ 1323743 h 2159166"/>
                  <a:gd name="connsiteX4" fmla="*/ 2194361 w 2225475"/>
                  <a:gd name="connsiteY4" fmla="*/ 827026 h 2159166"/>
                  <a:gd name="connsiteX5" fmla="*/ 1102836 w 2225475"/>
                  <a:gd name="connsiteY5" fmla="*/ 2154494 h 2159166"/>
                  <a:gd name="connsiteX6" fmla="*/ 34125 w 2225475"/>
                  <a:gd name="connsiteY6" fmla="*/ 827026 h 2159166"/>
                  <a:gd name="connsiteX0" fmla="*/ 25322 w 2329807"/>
                  <a:gd name="connsiteY0" fmla="*/ 1113125 h 2156766"/>
                  <a:gd name="connsiteX1" fmla="*/ 1059295 w 2329807"/>
                  <a:gd name="connsiteY1" fmla="*/ 1256010 h 2156766"/>
                  <a:gd name="connsiteX2" fmla="*/ 1223960 w 2329807"/>
                  <a:gd name="connsiteY2" fmla="*/ 1890 h 2156766"/>
                  <a:gd name="connsiteX3" fmla="*/ 1501514 w 2329807"/>
                  <a:gd name="connsiteY3" fmla="*/ 1323743 h 2156766"/>
                  <a:gd name="connsiteX4" fmla="*/ 2304078 w 2329807"/>
                  <a:gd name="connsiteY4" fmla="*/ 827026 h 2156766"/>
                  <a:gd name="connsiteX5" fmla="*/ 1212553 w 2329807"/>
                  <a:gd name="connsiteY5" fmla="*/ 2154494 h 2156766"/>
                  <a:gd name="connsiteX6" fmla="*/ 25322 w 2329807"/>
                  <a:gd name="connsiteY6" fmla="*/ 1113125 h 2156766"/>
                  <a:gd name="connsiteX0" fmla="*/ 44462 w 2348947"/>
                  <a:gd name="connsiteY0" fmla="*/ 1113125 h 2157205"/>
                  <a:gd name="connsiteX1" fmla="*/ 1078435 w 2348947"/>
                  <a:gd name="connsiteY1" fmla="*/ 1256010 h 2157205"/>
                  <a:gd name="connsiteX2" fmla="*/ 1243100 w 2348947"/>
                  <a:gd name="connsiteY2" fmla="*/ 1890 h 2157205"/>
                  <a:gd name="connsiteX3" fmla="*/ 1520654 w 2348947"/>
                  <a:gd name="connsiteY3" fmla="*/ 1323743 h 2157205"/>
                  <a:gd name="connsiteX4" fmla="*/ 2323218 w 2348947"/>
                  <a:gd name="connsiteY4" fmla="*/ 827026 h 2157205"/>
                  <a:gd name="connsiteX5" fmla="*/ 1231693 w 2348947"/>
                  <a:gd name="connsiteY5" fmla="*/ 2154494 h 2157205"/>
                  <a:gd name="connsiteX6" fmla="*/ 44462 w 2348947"/>
                  <a:gd name="connsiteY6" fmla="*/ 1113125 h 2157205"/>
                  <a:gd name="connsiteX0" fmla="*/ 46203 w 2350688"/>
                  <a:gd name="connsiteY0" fmla="*/ 1113125 h 2156888"/>
                  <a:gd name="connsiteX1" fmla="*/ 1080176 w 2350688"/>
                  <a:gd name="connsiteY1" fmla="*/ 1256010 h 2156888"/>
                  <a:gd name="connsiteX2" fmla="*/ 1244841 w 2350688"/>
                  <a:gd name="connsiteY2" fmla="*/ 1890 h 2156888"/>
                  <a:gd name="connsiteX3" fmla="*/ 1522395 w 2350688"/>
                  <a:gd name="connsiteY3" fmla="*/ 1323743 h 2156888"/>
                  <a:gd name="connsiteX4" fmla="*/ 2324959 w 2350688"/>
                  <a:gd name="connsiteY4" fmla="*/ 827026 h 2156888"/>
                  <a:gd name="connsiteX5" fmla="*/ 1233434 w 2350688"/>
                  <a:gd name="connsiteY5" fmla="*/ 2154494 h 2156888"/>
                  <a:gd name="connsiteX6" fmla="*/ 46203 w 2350688"/>
                  <a:gd name="connsiteY6" fmla="*/ 1113125 h 2156888"/>
                  <a:gd name="connsiteX0" fmla="*/ 49773 w 2356804"/>
                  <a:gd name="connsiteY0" fmla="*/ 1113125 h 2165458"/>
                  <a:gd name="connsiteX1" fmla="*/ 1083746 w 2356804"/>
                  <a:gd name="connsiteY1" fmla="*/ 1256010 h 2165458"/>
                  <a:gd name="connsiteX2" fmla="*/ 1248411 w 2356804"/>
                  <a:gd name="connsiteY2" fmla="*/ 1890 h 2165458"/>
                  <a:gd name="connsiteX3" fmla="*/ 1525965 w 2356804"/>
                  <a:gd name="connsiteY3" fmla="*/ 1323743 h 2165458"/>
                  <a:gd name="connsiteX4" fmla="*/ 2328529 w 2356804"/>
                  <a:gd name="connsiteY4" fmla="*/ 827026 h 2165458"/>
                  <a:gd name="connsiteX5" fmla="*/ 1237004 w 2356804"/>
                  <a:gd name="connsiteY5" fmla="*/ 2154494 h 2165458"/>
                  <a:gd name="connsiteX6" fmla="*/ 49773 w 2356804"/>
                  <a:gd name="connsiteY6" fmla="*/ 1113125 h 2165458"/>
                  <a:gd name="connsiteX0" fmla="*/ 49773 w 2356804"/>
                  <a:gd name="connsiteY0" fmla="*/ 1113125 h 2160540"/>
                  <a:gd name="connsiteX1" fmla="*/ 1083746 w 2356804"/>
                  <a:gd name="connsiteY1" fmla="*/ 1256010 h 2160540"/>
                  <a:gd name="connsiteX2" fmla="*/ 1248411 w 2356804"/>
                  <a:gd name="connsiteY2" fmla="*/ 1890 h 2160540"/>
                  <a:gd name="connsiteX3" fmla="*/ 1525965 w 2356804"/>
                  <a:gd name="connsiteY3" fmla="*/ 1323743 h 2160540"/>
                  <a:gd name="connsiteX4" fmla="*/ 2328529 w 2356804"/>
                  <a:gd name="connsiteY4" fmla="*/ 827026 h 2160540"/>
                  <a:gd name="connsiteX5" fmla="*/ 1237004 w 2356804"/>
                  <a:gd name="connsiteY5" fmla="*/ 2154494 h 2160540"/>
                  <a:gd name="connsiteX6" fmla="*/ 49773 w 2356804"/>
                  <a:gd name="connsiteY6" fmla="*/ 1113125 h 2160540"/>
                  <a:gd name="connsiteX0" fmla="*/ 49773 w 2372534"/>
                  <a:gd name="connsiteY0" fmla="*/ 1113125 h 2160539"/>
                  <a:gd name="connsiteX1" fmla="*/ 1083746 w 2372534"/>
                  <a:gd name="connsiteY1" fmla="*/ 1256010 h 2160539"/>
                  <a:gd name="connsiteX2" fmla="*/ 1248411 w 2372534"/>
                  <a:gd name="connsiteY2" fmla="*/ 1890 h 2160539"/>
                  <a:gd name="connsiteX3" fmla="*/ 1525965 w 2372534"/>
                  <a:gd name="connsiteY3" fmla="*/ 1323743 h 2160539"/>
                  <a:gd name="connsiteX4" fmla="*/ 2328529 w 2372534"/>
                  <a:gd name="connsiteY4" fmla="*/ 827026 h 2160539"/>
                  <a:gd name="connsiteX5" fmla="*/ 1237004 w 2372534"/>
                  <a:gd name="connsiteY5" fmla="*/ 2154494 h 2160539"/>
                  <a:gd name="connsiteX6" fmla="*/ 49773 w 2372534"/>
                  <a:gd name="connsiteY6" fmla="*/ 1113125 h 2160539"/>
                  <a:gd name="connsiteX0" fmla="*/ 70859 w 2415991"/>
                  <a:gd name="connsiteY0" fmla="*/ 1113125 h 2193893"/>
                  <a:gd name="connsiteX1" fmla="*/ 1104832 w 2415991"/>
                  <a:gd name="connsiteY1" fmla="*/ 1256010 h 2193893"/>
                  <a:gd name="connsiteX2" fmla="*/ 1269497 w 2415991"/>
                  <a:gd name="connsiteY2" fmla="*/ 1890 h 2193893"/>
                  <a:gd name="connsiteX3" fmla="*/ 1547051 w 2415991"/>
                  <a:gd name="connsiteY3" fmla="*/ 1323743 h 2193893"/>
                  <a:gd name="connsiteX4" fmla="*/ 2349615 w 2415991"/>
                  <a:gd name="connsiteY4" fmla="*/ 827026 h 2193893"/>
                  <a:gd name="connsiteX5" fmla="*/ 1258090 w 2415991"/>
                  <a:gd name="connsiteY5" fmla="*/ 2154494 h 2193893"/>
                  <a:gd name="connsiteX6" fmla="*/ 70859 w 2415991"/>
                  <a:gd name="connsiteY6" fmla="*/ 1113125 h 2193893"/>
                  <a:gd name="connsiteX0" fmla="*/ 19112 w 2364244"/>
                  <a:gd name="connsiteY0" fmla="*/ 1113125 h 2194739"/>
                  <a:gd name="connsiteX1" fmla="*/ 1053085 w 2364244"/>
                  <a:gd name="connsiteY1" fmla="*/ 1256010 h 2194739"/>
                  <a:gd name="connsiteX2" fmla="*/ 1217750 w 2364244"/>
                  <a:gd name="connsiteY2" fmla="*/ 1890 h 2194739"/>
                  <a:gd name="connsiteX3" fmla="*/ 1495304 w 2364244"/>
                  <a:gd name="connsiteY3" fmla="*/ 1323743 h 2194739"/>
                  <a:gd name="connsiteX4" fmla="*/ 2297868 w 2364244"/>
                  <a:gd name="connsiteY4" fmla="*/ 827026 h 2194739"/>
                  <a:gd name="connsiteX5" fmla="*/ 1206343 w 2364244"/>
                  <a:gd name="connsiteY5" fmla="*/ 2154494 h 2194739"/>
                  <a:gd name="connsiteX6" fmla="*/ 19112 w 2364244"/>
                  <a:gd name="connsiteY6" fmla="*/ 1113125 h 2194739"/>
                  <a:gd name="connsiteX0" fmla="*/ 30031 w 2375163"/>
                  <a:gd name="connsiteY0" fmla="*/ 1113125 h 2194172"/>
                  <a:gd name="connsiteX1" fmla="*/ 1064004 w 2375163"/>
                  <a:gd name="connsiteY1" fmla="*/ 1256010 h 2194172"/>
                  <a:gd name="connsiteX2" fmla="*/ 1228669 w 2375163"/>
                  <a:gd name="connsiteY2" fmla="*/ 1890 h 2194172"/>
                  <a:gd name="connsiteX3" fmla="*/ 1506223 w 2375163"/>
                  <a:gd name="connsiteY3" fmla="*/ 1323743 h 2194172"/>
                  <a:gd name="connsiteX4" fmla="*/ 2308787 w 2375163"/>
                  <a:gd name="connsiteY4" fmla="*/ 827026 h 2194172"/>
                  <a:gd name="connsiteX5" fmla="*/ 1217262 w 2375163"/>
                  <a:gd name="connsiteY5" fmla="*/ 2154494 h 2194172"/>
                  <a:gd name="connsiteX6" fmla="*/ 30031 w 2375163"/>
                  <a:gd name="connsiteY6" fmla="*/ 1113125 h 2194172"/>
                  <a:gd name="connsiteX0" fmla="*/ 21289 w 2349179"/>
                  <a:gd name="connsiteY0" fmla="*/ 1113125 h 2161730"/>
                  <a:gd name="connsiteX1" fmla="*/ 1055262 w 2349179"/>
                  <a:gd name="connsiteY1" fmla="*/ 1256010 h 2161730"/>
                  <a:gd name="connsiteX2" fmla="*/ 1219927 w 2349179"/>
                  <a:gd name="connsiteY2" fmla="*/ 1890 h 2161730"/>
                  <a:gd name="connsiteX3" fmla="*/ 1497481 w 2349179"/>
                  <a:gd name="connsiteY3" fmla="*/ 1323743 h 2161730"/>
                  <a:gd name="connsiteX4" fmla="*/ 2300045 w 2349179"/>
                  <a:gd name="connsiteY4" fmla="*/ 827026 h 2161730"/>
                  <a:gd name="connsiteX5" fmla="*/ 1208520 w 2349179"/>
                  <a:gd name="connsiteY5" fmla="*/ 2154494 h 2161730"/>
                  <a:gd name="connsiteX6" fmla="*/ 21289 w 2349179"/>
                  <a:gd name="connsiteY6" fmla="*/ 1113125 h 2161730"/>
                  <a:gd name="connsiteX0" fmla="*/ 21289 w 2374511"/>
                  <a:gd name="connsiteY0" fmla="*/ 1113125 h 2161730"/>
                  <a:gd name="connsiteX1" fmla="*/ 1055262 w 2374511"/>
                  <a:gd name="connsiteY1" fmla="*/ 1256010 h 2161730"/>
                  <a:gd name="connsiteX2" fmla="*/ 1219927 w 2374511"/>
                  <a:gd name="connsiteY2" fmla="*/ 1890 h 2161730"/>
                  <a:gd name="connsiteX3" fmla="*/ 1497481 w 2374511"/>
                  <a:gd name="connsiteY3" fmla="*/ 1323743 h 2161730"/>
                  <a:gd name="connsiteX4" fmla="*/ 2300045 w 2374511"/>
                  <a:gd name="connsiteY4" fmla="*/ 827026 h 2161730"/>
                  <a:gd name="connsiteX5" fmla="*/ 1208520 w 2374511"/>
                  <a:gd name="connsiteY5" fmla="*/ 2154494 h 2161730"/>
                  <a:gd name="connsiteX6" fmla="*/ 21289 w 2374511"/>
                  <a:gd name="connsiteY6" fmla="*/ 1113125 h 2161730"/>
                  <a:gd name="connsiteX0" fmla="*/ 21289 w 2365804"/>
                  <a:gd name="connsiteY0" fmla="*/ 1113125 h 2161730"/>
                  <a:gd name="connsiteX1" fmla="*/ 1055262 w 2365804"/>
                  <a:gd name="connsiteY1" fmla="*/ 1256010 h 2161730"/>
                  <a:gd name="connsiteX2" fmla="*/ 1219927 w 2365804"/>
                  <a:gd name="connsiteY2" fmla="*/ 1890 h 2161730"/>
                  <a:gd name="connsiteX3" fmla="*/ 1497481 w 2365804"/>
                  <a:gd name="connsiteY3" fmla="*/ 1323743 h 2161730"/>
                  <a:gd name="connsiteX4" fmla="*/ 2300045 w 2365804"/>
                  <a:gd name="connsiteY4" fmla="*/ 827026 h 2161730"/>
                  <a:gd name="connsiteX5" fmla="*/ 1208520 w 2365804"/>
                  <a:gd name="connsiteY5" fmla="*/ 2154494 h 2161730"/>
                  <a:gd name="connsiteX6" fmla="*/ 21289 w 2365804"/>
                  <a:gd name="connsiteY6" fmla="*/ 1113125 h 2161730"/>
                  <a:gd name="connsiteX0" fmla="*/ 21289 w 2365804"/>
                  <a:gd name="connsiteY0" fmla="*/ 1113125 h 2161730"/>
                  <a:gd name="connsiteX1" fmla="*/ 1055262 w 2365804"/>
                  <a:gd name="connsiteY1" fmla="*/ 1256010 h 2161730"/>
                  <a:gd name="connsiteX2" fmla="*/ 1219927 w 2365804"/>
                  <a:gd name="connsiteY2" fmla="*/ 1890 h 2161730"/>
                  <a:gd name="connsiteX3" fmla="*/ 1497481 w 2365804"/>
                  <a:gd name="connsiteY3" fmla="*/ 1323743 h 2161730"/>
                  <a:gd name="connsiteX4" fmla="*/ 2300045 w 2365804"/>
                  <a:gd name="connsiteY4" fmla="*/ 827026 h 2161730"/>
                  <a:gd name="connsiteX5" fmla="*/ 1208520 w 2365804"/>
                  <a:gd name="connsiteY5" fmla="*/ 2154494 h 2161730"/>
                  <a:gd name="connsiteX6" fmla="*/ 21289 w 2365804"/>
                  <a:gd name="connsiteY6" fmla="*/ 1113125 h 2161730"/>
                  <a:gd name="connsiteX0" fmla="*/ 21289 w 2365804"/>
                  <a:gd name="connsiteY0" fmla="*/ 1112999 h 2161604"/>
                  <a:gd name="connsiteX1" fmla="*/ 1055262 w 2365804"/>
                  <a:gd name="connsiteY1" fmla="*/ 1255884 h 2161604"/>
                  <a:gd name="connsiteX2" fmla="*/ 1219927 w 2365804"/>
                  <a:gd name="connsiteY2" fmla="*/ 1764 h 2161604"/>
                  <a:gd name="connsiteX3" fmla="*/ 1497481 w 2365804"/>
                  <a:gd name="connsiteY3" fmla="*/ 1323617 h 2161604"/>
                  <a:gd name="connsiteX4" fmla="*/ 2300045 w 2365804"/>
                  <a:gd name="connsiteY4" fmla="*/ 826900 h 2161604"/>
                  <a:gd name="connsiteX5" fmla="*/ 1208520 w 2365804"/>
                  <a:gd name="connsiteY5" fmla="*/ 2154368 h 2161604"/>
                  <a:gd name="connsiteX6" fmla="*/ 21289 w 2365804"/>
                  <a:gd name="connsiteY6" fmla="*/ 1112999 h 2161604"/>
                  <a:gd name="connsiteX0" fmla="*/ 21289 w 2365804"/>
                  <a:gd name="connsiteY0" fmla="*/ 1112999 h 2161604"/>
                  <a:gd name="connsiteX1" fmla="*/ 1055262 w 2365804"/>
                  <a:gd name="connsiteY1" fmla="*/ 1255884 h 2161604"/>
                  <a:gd name="connsiteX2" fmla="*/ 1219927 w 2365804"/>
                  <a:gd name="connsiteY2" fmla="*/ 1764 h 2161604"/>
                  <a:gd name="connsiteX3" fmla="*/ 1497481 w 2365804"/>
                  <a:gd name="connsiteY3" fmla="*/ 1323617 h 2161604"/>
                  <a:gd name="connsiteX4" fmla="*/ 2300045 w 2365804"/>
                  <a:gd name="connsiteY4" fmla="*/ 826900 h 2161604"/>
                  <a:gd name="connsiteX5" fmla="*/ 1208520 w 2365804"/>
                  <a:gd name="connsiteY5" fmla="*/ 2154368 h 2161604"/>
                  <a:gd name="connsiteX6" fmla="*/ 21289 w 2365804"/>
                  <a:gd name="connsiteY6" fmla="*/ 1112999 h 2161604"/>
                  <a:gd name="connsiteX0" fmla="*/ 21289 w 2365804"/>
                  <a:gd name="connsiteY0" fmla="*/ 1112999 h 2161604"/>
                  <a:gd name="connsiteX1" fmla="*/ 1055262 w 2365804"/>
                  <a:gd name="connsiteY1" fmla="*/ 1255884 h 2161604"/>
                  <a:gd name="connsiteX2" fmla="*/ 1219927 w 2365804"/>
                  <a:gd name="connsiteY2" fmla="*/ 1764 h 2161604"/>
                  <a:gd name="connsiteX3" fmla="*/ 1497481 w 2365804"/>
                  <a:gd name="connsiteY3" fmla="*/ 1323617 h 2161604"/>
                  <a:gd name="connsiteX4" fmla="*/ 2300045 w 2365804"/>
                  <a:gd name="connsiteY4" fmla="*/ 826900 h 2161604"/>
                  <a:gd name="connsiteX5" fmla="*/ 1208520 w 2365804"/>
                  <a:gd name="connsiteY5" fmla="*/ 2154368 h 2161604"/>
                  <a:gd name="connsiteX6" fmla="*/ 21289 w 2365804"/>
                  <a:gd name="connsiteY6" fmla="*/ 1112999 h 2161604"/>
                  <a:gd name="connsiteX0" fmla="*/ 27541 w 2372056"/>
                  <a:gd name="connsiteY0" fmla="*/ 1112999 h 2161332"/>
                  <a:gd name="connsiteX1" fmla="*/ 1061514 w 2372056"/>
                  <a:gd name="connsiteY1" fmla="*/ 1255884 h 2161332"/>
                  <a:gd name="connsiteX2" fmla="*/ 1226179 w 2372056"/>
                  <a:gd name="connsiteY2" fmla="*/ 1764 h 2161332"/>
                  <a:gd name="connsiteX3" fmla="*/ 1503733 w 2372056"/>
                  <a:gd name="connsiteY3" fmla="*/ 1323617 h 2161332"/>
                  <a:gd name="connsiteX4" fmla="*/ 2306297 w 2372056"/>
                  <a:gd name="connsiteY4" fmla="*/ 826900 h 2161332"/>
                  <a:gd name="connsiteX5" fmla="*/ 1214772 w 2372056"/>
                  <a:gd name="connsiteY5" fmla="*/ 2154368 h 2161332"/>
                  <a:gd name="connsiteX6" fmla="*/ 27541 w 2372056"/>
                  <a:gd name="connsiteY6" fmla="*/ 1112999 h 2161332"/>
                  <a:gd name="connsiteX0" fmla="*/ 34274 w 2378789"/>
                  <a:gd name="connsiteY0" fmla="*/ 1112999 h 2161466"/>
                  <a:gd name="connsiteX1" fmla="*/ 1068247 w 2378789"/>
                  <a:gd name="connsiteY1" fmla="*/ 1255884 h 2161466"/>
                  <a:gd name="connsiteX2" fmla="*/ 1232912 w 2378789"/>
                  <a:gd name="connsiteY2" fmla="*/ 1764 h 2161466"/>
                  <a:gd name="connsiteX3" fmla="*/ 1510466 w 2378789"/>
                  <a:gd name="connsiteY3" fmla="*/ 1323617 h 2161466"/>
                  <a:gd name="connsiteX4" fmla="*/ 2313030 w 2378789"/>
                  <a:gd name="connsiteY4" fmla="*/ 826900 h 2161466"/>
                  <a:gd name="connsiteX5" fmla="*/ 1221505 w 2378789"/>
                  <a:gd name="connsiteY5" fmla="*/ 2154368 h 2161466"/>
                  <a:gd name="connsiteX6" fmla="*/ 34274 w 2378789"/>
                  <a:gd name="connsiteY6" fmla="*/ 1112999 h 2161466"/>
                  <a:gd name="connsiteX0" fmla="*/ 39600 w 2384115"/>
                  <a:gd name="connsiteY0" fmla="*/ 1112999 h 2161675"/>
                  <a:gd name="connsiteX1" fmla="*/ 1073573 w 2384115"/>
                  <a:gd name="connsiteY1" fmla="*/ 1255884 h 2161675"/>
                  <a:gd name="connsiteX2" fmla="*/ 1238238 w 2384115"/>
                  <a:gd name="connsiteY2" fmla="*/ 1764 h 2161675"/>
                  <a:gd name="connsiteX3" fmla="*/ 1515792 w 2384115"/>
                  <a:gd name="connsiteY3" fmla="*/ 1323617 h 2161675"/>
                  <a:gd name="connsiteX4" fmla="*/ 2318356 w 2384115"/>
                  <a:gd name="connsiteY4" fmla="*/ 826900 h 2161675"/>
                  <a:gd name="connsiteX5" fmla="*/ 1226831 w 2384115"/>
                  <a:gd name="connsiteY5" fmla="*/ 2154368 h 2161675"/>
                  <a:gd name="connsiteX6" fmla="*/ 39600 w 2384115"/>
                  <a:gd name="connsiteY6" fmla="*/ 1112999 h 2161675"/>
                  <a:gd name="connsiteX0" fmla="*/ 39600 w 2384115"/>
                  <a:gd name="connsiteY0" fmla="*/ 1120218 h 2168894"/>
                  <a:gd name="connsiteX1" fmla="*/ 1073573 w 2384115"/>
                  <a:gd name="connsiteY1" fmla="*/ 1263103 h 2168894"/>
                  <a:gd name="connsiteX2" fmla="*/ 1238238 w 2384115"/>
                  <a:gd name="connsiteY2" fmla="*/ 8983 h 2168894"/>
                  <a:gd name="connsiteX3" fmla="*/ 1515792 w 2384115"/>
                  <a:gd name="connsiteY3" fmla="*/ 1330836 h 2168894"/>
                  <a:gd name="connsiteX4" fmla="*/ 2318356 w 2384115"/>
                  <a:gd name="connsiteY4" fmla="*/ 834119 h 2168894"/>
                  <a:gd name="connsiteX5" fmla="*/ 1226831 w 2384115"/>
                  <a:gd name="connsiteY5" fmla="*/ 2161587 h 2168894"/>
                  <a:gd name="connsiteX6" fmla="*/ 39600 w 2384115"/>
                  <a:gd name="connsiteY6" fmla="*/ 1120218 h 2168894"/>
                  <a:gd name="connsiteX0" fmla="*/ 39600 w 2384115"/>
                  <a:gd name="connsiteY0" fmla="*/ 1166937 h 2215613"/>
                  <a:gd name="connsiteX1" fmla="*/ 1073573 w 2384115"/>
                  <a:gd name="connsiteY1" fmla="*/ 1309822 h 2215613"/>
                  <a:gd name="connsiteX2" fmla="*/ 1264576 w 2384115"/>
                  <a:gd name="connsiteY2" fmla="*/ 9308 h 2215613"/>
                  <a:gd name="connsiteX3" fmla="*/ 1515792 w 2384115"/>
                  <a:gd name="connsiteY3" fmla="*/ 1377555 h 2215613"/>
                  <a:gd name="connsiteX4" fmla="*/ 2318356 w 2384115"/>
                  <a:gd name="connsiteY4" fmla="*/ 880838 h 2215613"/>
                  <a:gd name="connsiteX5" fmla="*/ 1226831 w 2384115"/>
                  <a:gd name="connsiteY5" fmla="*/ 2208306 h 2215613"/>
                  <a:gd name="connsiteX6" fmla="*/ 39600 w 2384115"/>
                  <a:gd name="connsiteY6" fmla="*/ 1166937 h 2215613"/>
                  <a:gd name="connsiteX0" fmla="*/ 39600 w 2384115"/>
                  <a:gd name="connsiteY0" fmla="*/ 1167398 h 2216074"/>
                  <a:gd name="connsiteX1" fmla="*/ 1073573 w 2384115"/>
                  <a:gd name="connsiteY1" fmla="*/ 1310283 h 2216074"/>
                  <a:gd name="connsiteX2" fmla="*/ 1264576 w 2384115"/>
                  <a:gd name="connsiteY2" fmla="*/ 9769 h 2216074"/>
                  <a:gd name="connsiteX3" fmla="*/ 1515792 w 2384115"/>
                  <a:gd name="connsiteY3" fmla="*/ 1378016 h 2216074"/>
                  <a:gd name="connsiteX4" fmla="*/ 2318356 w 2384115"/>
                  <a:gd name="connsiteY4" fmla="*/ 881299 h 2216074"/>
                  <a:gd name="connsiteX5" fmla="*/ 1226831 w 2384115"/>
                  <a:gd name="connsiteY5" fmla="*/ 2208767 h 2216074"/>
                  <a:gd name="connsiteX6" fmla="*/ 39600 w 2384115"/>
                  <a:gd name="connsiteY6" fmla="*/ 1167398 h 2216074"/>
                  <a:gd name="connsiteX0" fmla="*/ 39600 w 2384115"/>
                  <a:gd name="connsiteY0" fmla="*/ 1158329 h 2207005"/>
                  <a:gd name="connsiteX1" fmla="*/ 1073573 w 2384115"/>
                  <a:gd name="connsiteY1" fmla="*/ 1301214 h 2207005"/>
                  <a:gd name="connsiteX2" fmla="*/ 1264576 w 2384115"/>
                  <a:gd name="connsiteY2" fmla="*/ 700 h 2207005"/>
                  <a:gd name="connsiteX3" fmla="*/ 1515792 w 2384115"/>
                  <a:gd name="connsiteY3" fmla="*/ 1368947 h 2207005"/>
                  <a:gd name="connsiteX4" fmla="*/ 2318356 w 2384115"/>
                  <a:gd name="connsiteY4" fmla="*/ 872230 h 2207005"/>
                  <a:gd name="connsiteX5" fmla="*/ 1226831 w 2384115"/>
                  <a:gd name="connsiteY5" fmla="*/ 2199698 h 2207005"/>
                  <a:gd name="connsiteX6" fmla="*/ 39600 w 2384115"/>
                  <a:gd name="connsiteY6" fmla="*/ 1158329 h 2207005"/>
                  <a:gd name="connsiteX0" fmla="*/ 39600 w 2384115"/>
                  <a:gd name="connsiteY0" fmla="*/ 1158329 h 2207005"/>
                  <a:gd name="connsiteX1" fmla="*/ 1073573 w 2384115"/>
                  <a:gd name="connsiteY1" fmla="*/ 1301214 h 2207005"/>
                  <a:gd name="connsiteX2" fmla="*/ 1264576 w 2384115"/>
                  <a:gd name="connsiteY2" fmla="*/ 700 h 2207005"/>
                  <a:gd name="connsiteX3" fmla="*/ 1515792 w 2384115"/>
                  <a:gd name="connsiteY3" fmla="*/ 1368947 h 2207005"/>
                  <a:gd name="connsiteX4" fmla="*/ 2318356 w 2384115"/>
                  <a:gd name="connsiteY4" fmla="*/ 872230 h 2207005"/>
                  <a:gd name="connsiteX5" fmla="*/ 1226831 w 2384115"/>
                  <a:gd name="connsiteY5" fmla="*/ 2199698 h 2207005"/>
                  <a:gd name="connsiteX6" fmla="*/ 39600 w 2384115"/>
                  <a:gd name="connsiteY6" fmla="*/ 1158329 h 2207005"/>
                  <a:gd name="connsiteX0" fmla="*/ 39600 w 2384115"/>
                  <a:gd name="connsiteY0" fmla="*/ 1158240 h 2206916"/>
                  <a:gd name="connsiteX1" fmla="*/ 1073573 w 2384115"/>
                  <a:gd name="connsiteY1" fmla="*/ 1301125 h 2206916"/>
                  <a:gd name="connsiteX2" fmla="*/ 1264576 w 2384115"/>
                  <a:gd name="connsiteY2" fmla="*/ 611 h 2206916"/>
                  <a:gd name="connsiteX3" fmla="*/ 1515792 w 2384115"/>
                  <a:gd name="connsiteY3" fmla="*/ 1368858 h 2206916"/>
                  <a:gd name="connsiteX4" fmla="*/ 2318356 w 2384115"/>
                  <a:gd name="connsiteY4" fmla="*/ 872141 h 2206916"/>
                  <a:gd name="connsiteX5" fmla="*/ 1226831 w 2384115"/>
                  <a:gd name="connsiteY5" fmla="*/ 2199609 h 2206916"/>
                  <a:gd name="connsiteX6" fmla="*/ 39600 w 2384115"/>
                  <a:gd name="connsiteY6" fmla="*/ 1158240 h 2206916"/>
                  <a:gd name="connsiteX0" fmla="*/ 39600 w 2384115"/>
                  <a:gd name="connsiteY0" fmla="*/ 1157646 h 2206322"/>
                  <a:gd name="connsiteX1" fmla="*/ 1073573 w 2384115"/>
                  <a:gd name="connsiteY1" fmla="*/ 1300531 h 2206322"/>
                  <a:gd name="connsiteX2" fmla="*/ 1264576 w 2384115"/>
                  <a:gd name="connsiteY2" fmla="*/ 17 h 2206322"/>
                  <a:gd name="connsiteX3" fmla="*/ 1515792 w 2384115"/>
                  <a:gd name="connsiteY3" fmla="*/ 1368264 h 2206322"/>
                  <a:gd name="connsiteX4" fmla="*/ 2318356 w 2384115"/>
                  <a:gd name="connsiteY4" fmla="*/ 871547 h 2206322"/>
                  <a:gd name="connsiteX5" fmla="*/ 1226831 w 2384115"/>
                  <a:gd name="connsiteY5" fmla="*/ 2199015 h 2206322"/>
                  <a:gd name="connsiteX6" fmla="*/ 39600 w 2384115"/>
                  <a:gd name="connsiteY6" fmla="*/ 1157646 h 2206322"/>
                  <a:gd name="connsiteX0" fmla="*/ 38887 w 2382278"/>
                  <a:gd name="connsiteY0" fmla="*/ 1157646 h 2200177"/>
                  <a:gd name="connsiteX1" fmla="*/ 1072860 w 2382278"/>
                  <a:gd name="connsiteY1" fmla="*/ 1300531 h 2200177"/>
                  <a:gd name="connsiteX2" fmla="*/ 1263863 w 2382278"/>
                  <a:gd name="connsiteY2" fmla="*/ 17 h 2200177"/>
                  <a:gd name="connsiteX3" fmla="*/ 1515079 w 2382278"/>
                  <a:gd name="connsiteY3" fmla="*/ 1368264 h 2200177"/>
                  <a:gd name="connsiteX4" fmla="*/ 2317643 w 2382278"/>
                  <a:gd name="connsiteY4" fmla="*/ 871547 h 2200177"/>
                  <a:gd name="connsiteX5" fmla="*/ 1226118 w 2382278"/>
                  <a:gd name="connsiteY5" fmla="*/ 2199015 h 2200177"/>
                  <a:gd name="connsiteX6" fmla="*/ 38887 w 2382278"/>
                  <a:gd name="connsiteY6" fmla="*/ 1157646 h 2200177"/>
                  <a:gd name="connsiteX0" fmla="*/ 38887 w 2365848"/>
                  <a:gd name="connsiteY0" fmla="*/ 1157646 h 2200177"/>
                  <a:gd name="connsiteX1" fmla="*/ 1072860 w 2365848"/>
                  <a:gd name="connsiteY1" fmla="*/ 1300531 h 2200177"/>
                  <a:gd name="connsiteX2" fmla="*/ 1263863 w 2365848"/>
                  <a:gd name="connsiteY2" fmla="*/ 17 h 2200177"/>
                  <a:gd name="connsiteX3" fmla="*/ 1515079 w 2365848"/>
                  <a:gd name="connsiteY3" fmla="*/ 1368264 h 2200177"/>
                  <a:gd name="connsiteX4" fmla="*/ 2317643 w 2365848"/>
                  <a:gd name="connsiteY4" fmla="*/ 871547 h 2200177"/>
                  <a:gd name="connsiteX5" fmla="*/ 1226118 w 2365848"/>
                  <a:gd name="connsiteY5" fmla="*/ 2199015 h 2200177"/>
                  <a:gd name="connsiteX6" fmla="*/ 38887 w 2365848"/>
                  <a:gd name="connsiteY6" fmla="*/ 1157646 h 2200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65848" h="2200177">
                    <a:moveTo>
                      <a:pt x="38887" y="1157646"/>
                    </a:moveTo>
                    <a:cubicBezTo>
                      <a:pt x="268727" y="728763"/>
                      <a:pt x="967464" y="1408413"/>
                      <a:pt x="1072860" y="1300531"/>
                    </a:cubicBezTo>
                    <a:cubicBezTo>
                      <a:pt x="1178256" y="1192649"/>
                      <a:pt x="612572" y="-5048"/>
                      <a:pt x="1263863" y="17"/>
                    </a:cubicBezTo>
                    <a:cubicBezTo>
                      <a:pt x="1915154" y="5082"/>
                      <a:pt x="1425047" y="1331261"/>
                      <a:pt x="1515079" y="1368264"/>
                    </a:cubicBezTo>
                    <a:cubicBezTo>
                      <a:pt x="1605111" y="1405267"/>
                      <a:pt x="2069476" y="596863"/>
                      <a:pt x="2317643" y="871547"/>
                    </a:cubicBezTo>
                    <a:cubicBezTo>
                      <a:pt x="2565810" y="1146231"/>
                      <a:pt x="1803444" y="2166796"/>
                      <a:pt x="1226118" y="2199015"/>
                    </a:cubicBezTo>
                    <a:cubicBezTo>
                      <a:pt x="648792" y="2231234"/>
                      <a:pt x="-190953" y="1586529"/>
                      <a:pt x="38887" y="1157646"/>
                    </a:cubicBezTo>
                    <a:close/>
                  </a:path>
                </a:pathLst>
              </a:custGeom>
              <a:noFill/>
              <a:ln w="76200">
                <a:solidFill>
                  <a:schemeClr val="bg1">
                    <a:lumMod val="50000"/>
                    <a:lumOff val="50000"/>
                  </a:schemeClr>
                </a:solidFill>
              </a:ln>
              <a:effectLst>
                <a:softEdge rad="0"/>
              </a:effectLst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</p:grpSp>
        <p:grpSp>
          <p:nvGrpSpPr>
            <p:cNvPr id="12" name="Grupo 16"/>
            <p:cNvGrpSpPr/>
            <p:nvPr/>
          </p:nvGrpSpPr>
          <p:grpSpPr>
            <a:xfrm rot="14289411">
              <a:off x="2244060" y="2235175"/>
              <a:ext cx="1643638" cy="1035052"/>
              <a:chOff x="3491880" y="1560455"/>
              <a:chExt cx="6065982" cy="4677822"/>
            </a:xfrm>
          </p:grpSpPr>
          <p:sp>
            <p:nvSpPr>
              <p:cNvPr id="13" name="3 Elipse"/>
              <p:cNvSpPr/>
              <p:nvPr/>
            </p:nvSpPr>
            <p:spPr>
              <a:xfrm rot="3599024">
                <a:off x="3734736" y="4667953"/>
                <a:ext cx="2037975" cy="905570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670"/>
                  <a:gd name="connsiteX1" fmla="*/ 1224136 w 2507594"/>
                  <a:gd name="connsiteY1" fmla="*/ 21622 h 936670"/>
                  <a:gd name="connsiteX2" fmla="*/ 2507594 w 2507594"/>
                  <a:gd name="connsiteY2" fmla="*/ 676900 h 936670"/>
                  <a:gd name="connsiteX3" fmla="*/ 1224136 w 2507594"/>
                  <a:gd name="connsiteY3" fmla="*/ 936022 h 936670"/>
                  <a:gd name="connsiteX4" fmla="*/ 0 w 2507594"/>
                  <a:gd name="connsiteY4" fmla="*/ 478822 h 936670"/>
                  <a:gd name="connsiteX0" fmla="*/ 0 w 2507594"/>
                  <a:gd name="connsiteY0" fmla="*/ 477455 h 935303"/>
                  <a:gd name="connsiteX1" fmla="*/ 1224136 w 2507594"/>
                  <a:gd name="connsiteY1" fmla="*/ 20255 h 935303"/>
                  <a:gd name="connsiteX2" fmla="*/ 2507594 w 2507594"/>
                  <a:gd name="connsiteY2" fmla="*/ 675533 h 935303"/>
                  <a:gd name="connsiteX3" fmla="*/ 1224136 w 2507594"/>
                  <a:gd name="connsiteY3" fmla="*/ 934655 h 935303"/>
                  <a:gd name="connsiteX4" fmla="*/ 0 w 2507594"/>
                  <a:gd name="connsiteY4" fmla="*/ 477455 h 935303"/>
                  <a:gd name="connsiteX0" fmla="*/ 0 w 2507594"/>
                  <a:gd name="connsiteY0" fmla="*/ 477455 h 935641"/>
                  <a:gd name="connsiteX1" fmla="*/ 1224136 w 2507594"/>
                  <a:gd name="connsiteY1" fmla="*/ 20255 h 935641"/>
                  <a:gd name="connsiteX2" fmla="*/ 2507594 w 2507594"/>
                  <a:gd name="connsiteY2" fmla="*/ 675533 h 935641"/>
                  <a:gd name="connsiteX3" fmla="*/ 1224136 w 2507594"/>
                  <a:gd name="connsiteY3" fmla="*/ 934655 h 935641"/>
                  <a:gd name="connsiteX4" fmla="*/ 0 w 2507594"/>
                  <a:gd name="connsiteY4" fmla="*/ 477455 h 935641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21317"/>
                  <a:gd name="connsiteX1" fmla="*/ 1244591 w 2528049"/>
                  <a:gd name="connsiteY1" fmla="*/ 3909 h 921317"/>
                  <a:gd name="connsiteX2" fmla="*/ 2528049 w 2528049"/>
                  <a:gd name="connsiteY2" fmla="*/ 659187 h 921317"/>
                  <a:gd name="connsiteX3" fmla="*/ 1244591 w 2528049"/>
                  <a:gd name="connsiteY3" fmla="*/ 918309 h 921317"/>
                  <a:gd name="connsiteX4" fmla="*/ 0 w 2528049"/>
                  <a:gd name="connsiteY4" fmla="*/ 432522 h 921317"/>
                  <a:gd name="connsiteX0" fmla="*/ 0 w 2528049"/>
                  <a:gd name="connsiteY0" fmla="*/ 336397 h 825192"/>
                  <a:gd name="connsiteX1" fmla="*/ 1289237 w 2528049"/>
                  <a:gd name="connsiteY1" fmla="*/ 5982 h 825192"/>
                  <a:gd name="connsiteX2" fmla="*/ 2528049 w 2528049"/>
                  <a:gd name="connsiteY2" fmla="*/ 563062 h 825192"/>
                  <a:gd name="connsiteX3" fmla="*/ 1244591 w 2528049"/>
                  <a:gd name="connsiteY3" fmla="*/ 822184 h 825192"/>
                  <a:gd name="connsiteX4" fmla="*/ 0 w 2528049"/>
                  <a:gd name="connsiteY4" fmla="*/ 336397 h 825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28049" h="825192">
                    <a:moveTo>
                      <a:pt x="0" y="336397"/>
                    </a:moveTo>
                    <a:cubicBezTo>
                      <a:pt x="154363" y="113063"/>
                      <a:pt x="867896" y="-31795"/>
                      <a:pt x="1289237" y="5982"/>
                    </a:cubicBezTo>
                    <a:cubicBezTo>
                      <a:pt x="1710578" y="43759"/>
                      <a:pt x="2107920" y="248774"/>
                      <a:pt x="2528049" y="563062"/>
                    </a:cubicBezTo>
                    <a:cubicBezTo>
                      <a:pt x="1561847" y="859940"/>
                      <a:pt x="1699823" y="825892"/>
                      <a:pt x="1244591" y="822184"/>
                    </a:cubicBezTo>
                    <a:cubicBezTo>
                      <a:pt x="789359" y="818476"/>
                      <a:pt x="357946" y="691155"/>
                      <a:pt x="0" y="336397"/>
                    </a:cubicBezTo>
                    <a:close/>
                  </a:path>
                </a:pathLst>
              </a:custGeom>
              <a:gradFill>
                <a:gsLst>
                  <a:gs pos="50000">
                    <a:srgbClr val="00B050"/>
                  </a:gs>
                  <a:gs pos="100000">
                    <a:srgbClr val="5DF85B"/>
                  </a:gs>
                  <a:gs pos="0">
                    <a:srgbClr val="00FF00"/>
                  </a:gs>
                </a:gsLst>
                <a:lin ang="2700000" scaled="1"/>
              </a:gradFill>
              <a:ln w="76200">
                <a:noFill/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4" name="3 Elipse"/>
              <p:cNvSpPr/>
              <p:nvPr/>
            </p:nvSpPr>
            <p:spPr>
              <a:xfrm rot="18720245">
                <a:off x="4414136" y="2210782"/>
                <a:ext cx="2151569" cy="920583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07594" h="936832">
                    <a:moveTo>
                      <a:pt x="0" y="478822"/>
                    </a:moveTo>
                    <a:cubicBezTo>
                      <a:pt x="0" y="226317"/>
                      <a:pt x="622230" y="-85342"/>
                      <a:pt x="1224136" y="21622"/>
                    </a:cubicBezTo>
                    <a:cubicBezTo>
                      <a:pt x="1826042" y="128586"/>
                      <a:pt x="2087465" y="362612"/>
                      <a:pt x="2507594" y="676900"/>
                    </a:cubicBezTo>
                    <a:cubicBezTo>
                      <a:pt x="1541392" y="973778"/>
                      <a:pt x="1527238" y="920113"/>
                      <a:pt x="1224136" y="936022"/>
                    </a:cubicBezTo>
                    <a:cubicBezTo>
                      <a:pt x="921034" y="951931"/>
                      <a:pt x="0" y="731327"/>
                      <a:pt x="0" y="478822"/>
                    </a:cubicBezTo>
                    <a:close/>
                  </a:path>
                </a:pathLst>
              </a:custGeom>
              <a:gradFill>
                <a:gsLst>
                  <a:gs pos="0">
                    <a:srgbClr val="DDEBCF"/>
                  </a:gs>
                  <a:gs pos="50000">
                    <a:srgbClr val="9CB86E"/>
                  </a:gs>
                  <a:gs pos="100000">
                    <a:srgbClr val="156B13"/>
                  </a:gs>
                </a:gsLst>
                <a:lin ang="2700000" scaled="0"/>
              </a:gradFill>
              <a:ln w="76200">
                <a:noFill/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5" name="2 Estrella de 5 puntas"/>
              <p:cNvSpPr/>
              <p:nvPr/>
            </p:nvSpPr>
            <p:spPr>
              <a:xfrm>
                <a:off x="6605533" y="2694684"/>
                <a:ext cx="2952329" cy="2232249"/>
              </a:xfrm>
              <a:custGeom>
                <a:avLst/>
                <a:gdLst>
                  <a:gd name="connsiteX0" fmla="*/ 2 w 2160240"/>
                  <a:gd name="connsiteY0" fmla="*/ 825136 h 2160240"/>
                  <a:gd name="connsiteX1" fmla="*/ 825143 w 2160240"/>
                  <a:gd name="connsiteY1" fmla="*/ 825142 h 2160240"/>
                  <a:gd name="connsiteX2" fmla="*/ 1080120 w 2160240"/>
                  <a:gd name="connsiteY2" fmla="*/ 0 h 2160240"/>
                  <a:gd name="connsiteX3" fmla="*/ 1335097 w 2160240"/>
                  <a:gd name="connsiteY3" fmla="*/ 825142 h 2160240"/>
                  <a:gd name="connsiteX4" fmla="*/ 2160238 w 2160240"/>
                  <a:gd name="connsiteY4" fmla="*/ 825136 h 2160240"/>
                  <a:gd name="connsiteX5" fmla="*/ 1492682 w 2160240"/>
                  <a:gd name="connsiteY5" fmla="*/ 1335096 h 2160240"/>
                  <a:gd name="connsiteX6" fmla="*/ 1747669 w 2160240"/>
                  <a:gd name="connsiteY6" fmla="*/ 2160235 h 2160240"/>
                  <a:gd name="connsiteX7" fmla="*/ 1080120 w 2160240"/>
                  <a:gd name="connsiteY7" fmla="*/ 1650265 h 2160240"/>
                  <a:gd name="connsiteX8" fmla="*/ 412571 w 2160240"/>
                  <a:gd name="connsiteY8" fmla="*/ 2160235 h 2160240"/>
                  <a:gd name="connsiteX9" fmla="*/ 667558 w 2160240"/>
                  <a:gd name="connsiteY9" fmla="*/ 1335096 h 2160240"/>
                  <a:gd name="connsiteX10" fmla="*/ 2 w 2160240"/>
                  <a:gd name="connsiteY10" fmla="*/ 825136 h 2160240"/>
                  <a:gd name="connsiteX0" fmla="*/ 0 w 2160236"/>
                  <a:gd name="connsiteY0" fmla="*/ 825136 h 2160235"/>
                  <a:gd name="connsiteX1" fmla="*/ 825141 w 2160236"/>
                  <a:gd name="connsiteY1" fmla="*/ 825142 h 2160235"/>
                  <a:gd name="connsiteX2" fmla="*/ 1080118 w 2160236"/>
                  <a:gd name="connsiteY2" fmla="*/ 0 h 2160235"/>
                  <a:gd name="connsiteX3" fmla="*/ 1335095 w 2160236"/>
                  <a:gd name="connsiteY3" fmla="*/ 825142 h 2160235"/>
                  <a:gd name="connsiteX4" fmla="*/ 2160236 w 2160236"/>
                  <a:gd name="connsiteY4" fmla="*/ 825136 h 2160235"/>
                  <a:gd name="connsiteX5" fmla="*/ 1492680 w 2160236"/>
                  <a:gd name="connsiteY5" fmla="*/ 1335096 h 2160235"/>
                  <a:gd name="connsiteX6" fmla="*/ 1747667 w 2160236"/>
                  <a:gd name="connsiteY6" fmla="*/ 2160235 h 2160235"/>
                  <a:gd name="connsiteX7" fmla="*/ 412569 w 2160236"/>
                  <a:gd name="connsiteY7" fmla="*/ 2160235 h 2160235"/>
                  <a:gd name="connsiteX8" fmla="*/ 667556 w 2160236"/>
                  <a:gd name="connsiteY8" fmla="*/ 1335096 h 2160235"/>
                  <a:gd name="connsiteX9" fmla="*/ 0 w 2160236"/>
                  <a:gd name="connsiteY9" fmla="*/ 825136 h 2160235"/>
                  <a:gd name="connsiteX0" fmla="*/ 0 w 2160236"/>
                  <a:gd name="connsiteY0" fmla="*/ 825136 h 2160235"/>
                  <a:gd name="connsiteX1" fmla="*/ 825141 w 2160236"/>
                  <a:gd name="connsiteY1" fmla="*/ 825142 h 2160235"/>
                  <a:gd name="connsiteX2" fmla="*/ 1080118 w 2160236"/>
                  <a:gd name="connsiteY2" fmla="*/ 0 h 2160235"/>
                  <a:gd name="connsiteX3" fmla="*/ 1335095 w 2160236"/>
                  <a:gd name="connsiteY3" fmla="*/ 825142 h 2160235"/>
                  <a:gd name="connsiteX4" fmla="*/ 2160236 w 2160236"/>
                  <a:gd name="connsiteY4" fmla="*/ 825136 h 2160235"/>
                  <a:gd name="connsiteX5" fmla="*/ 1492680 w 2160236"/>
                  <a:gd name="connsiteY5" fmla="*/ 1335096 h 2160235"/>
                  <a:gd name="connsiteX6" fmla="*/ 1747667 w 2160236"/>
                  <a:gd name="connsiteY6" fmla="*/ 2160235 h 2160235"/>
                  <a:gd name="connsiteX7" fmla="*/ 412569 w 2160236"/>
                  <a:gd name="connsiteY7" fmla="*/ 2160235 h 2160235"/>
                  <a:gd name="connsiteX8" fmla="*/ 0 w 2160236"/>
                  <a:gd name="connsiteY8" fmla="*/ 825136 h 2160235"/>
                  <a:gd name="connsiteX0" fmla="*/ 0 w 2160236"/>
                  <a:gd name="connsiteY0" fmla="*/ 825136 h 2160235"/>
                  <a:gd name="connsiteX1" fmla="*/ 825141 w 2160236"/>
                  <a:gd name="connsiteY1" fmla="*/ 825142 h 2160235"/>
                  <a:gd name="connsiteX2" fmla="*/ 1080118 w 2160236"/>
                  <a:gd name="connsiteY2" fmla="*/ 0 h 2160235"/>
                  <a:gd name="connsiteX3" fmla="*/ 1335095 w 2160236"/>
                  <a:gd name="connsiteY3" fmla="*/ 825142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35095 w 2160236"/>
                  <a:gd name="connsiteY3" fmla="*/ 825142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1068711 w 2160236"/>
                  <a:gd name="connsiteY6" fmla="*/ 2152604 h 2160235"/>
                  <a:gd name="connsiteX7" fmla="*/ 412569 w 2160236"/>
                  <a:gd name="connsiteY7" fmla="*/ 2160235 h 2160235"/>
                  <a:gd name="connsiteX8" fmla="*/ 0 w 2160236"/>
                  <a:gd name="connsiteY8" fmla="*/ 825136 h 2160235"/>
                  <a:gd name="connsiteX0" fmla="*/ 0 w 2160236"/>
                  <a:gd name="connsiteY0" fmla="*/ 825136 h 2163893"/>
                  <a:gd name="connsiteX1" fmla="*/ 915453 w 2160236"/>
                  <a:gd name="connsiteY1" fmla="*/ 1254120 h 2163893"/>
                  <a:gd name="connsiteX2" fmla="*/ 1080118 w 2160236"/>
                  <a:gd name="connsiteY2" fmla="*/ 0 h 2163893"/>
                  <a:gd name="connsiteX3" fmla="*/ 1357672 w 2160236"/>
                  <a:gd name="connsiteY3" fmla="*/ 1321853 h 2163893"/>
                  <a:gd name="connsiteX4" fmla="*/ 2160236 w 2160236"/>
                  <a:gd name="connsiteY4" fmla="*/ 825136 h 2163893"/>
                  <a:gd name="connsiteX5" fmla="*/ 1747667 w 2160236"/>
                  <a:gd name="connsiteY5" fmla="*/ 2160235 h 2163893"/>
                  <a:gd name="connsiteX6" fmla="*/ 1746044 w 2160236"/>
                  <a:gd name="connsiteY6" fmla="*/ 2163893 h 2163893"/>
                  <a:gd name="connsiteX7" fmla="*/ 1068711 w 2160236"/>
                  <a:gd name="connsiteY7" fmla="*/ 2152604 h 2163893"/>
                  <a:gd name="connsiteX8" fmla="*/ 412569 w 2160236"/>
                  <a:gd name="connsiteY8" fmla="*/ 2160235 h 2163893"/>
                  <a:gd name="connsiteX9" fmla="*/ 0 w 2160236"/>
                  <a:gd name="connsiteY9" fmla="*/ 825136 h 2163893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1068711 w 2160236"/>
                  <a:gd name="connsiteY6" fmla="*/ 2152604 h 2160235"/>
                  <a:gd name="connsiteX7" fmla="*/ 412569 w 2160236"/>
                  <a:gd name="connsiteY7" fmla="*/ 2160235 h 2160235"/>
                  <a:gd name="connsiteX8" fmla="*/ 0 w 2160236"/>
                  <a:gd name="connsiteY8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068711 w 2160236"/>
                  <a:gd name="connsiteY5" fmla="*/ 2152604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068711 w 2160236"/>
                  <a:gd name="connsiteY5" fmla="*/ 2152604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2703"/>
                  <a:gd name="connsiteY0" fmla="*/ 825136 h 2160235"/>
                  <a:gd name="connsiteX1" fmla="*/ 915453 w 2162703"/>
                  <a:gd name="connsiteY1" fmla="*/ 1254120 h 2160235"/>
                  <a:gd name="connsiteX2" fmla="*/ 1080118 w 2162703"/>
                  <a:gd name="connsiteY2" fmla="*/ 0 h 2160235"/>
                  <a:gd name="connsiteX3" fmla="*/ 1357672 w 2162703"/>
                  <a:gd name="connsiteY3" fmla="*/ 1321853 h 2160235"/>
                  <a:gd name="connsiteX4" fmla="*/ 2160236 w 2162703"/>
                  <a:gd name="connsiteY4" fmla="*/ 825136 h 2160235"/>
                  <a:gd name="connsiteX5" fmla="*/ 1068711 w 2162703"/>
                  <a:gd name="connsiteY5" fmla="*/ 2152604 h 2160235"/>
                  <a:gd name="connsiteX6" fmla="*/ 412569 w 2162703"/>
                  <a:gd name="connsiteY6" fmla="*/ 2160235 h 2160235"/>
                  <a:gd name="connsiteX7" fmla="*/ 0 w 2162703"/>
                  <a:gd name="connsiteY7" fmla="*/ 825136 h 2160235"/>
                  <a:gd name="connsiteX0" fmla="*/ 0 w 2184028"/>
                  <a:gd name="connsiteY0" fmla="*/ 825136 h 2160235"/>
                  <a:gd name="connsiteX1" fmla="*/ 915453 w 2184028"/>
                  <a:gd name="connsiteY1" fmla="*/ 1254120 h 2160235"/>
                  <a:gd name="connsiteX2" fmla="*/ 1080118 w 2184028"/>
                  <a:gd name="connsiteY2" fmla="*/ 0 h 2160235"/>
                  <a:gd name="connsiteX3" fmla="*/ 1357672 w 2184028"/>
                  <a:gd name="connsiteY3" fmla="*/ 1321853 h 2160235"/>
                  <a:gd name="connsiteX4" fmla="*/ 2160236 w 2184028"/>
                  <a:gd name="connsiteY4" fmla="*/ 825136 h 2160235"/>
                  <a:gd name="connsiteX5" fmla="*/ 1068711 w 2184028"/>
                  <a:gd name="connsiteY5" fmla="*/ 2152604 h 2160235"/>
                  <a:gd name="connsiteX6" fmla="*/ 412569 w 2184028"/>
                  <a:gd name="connsiteY6" fmla="*/ 2160235 h 2160235"/>
                  <a:gd name="connsiteX7" fmla="*/ 0 w 2184028"/>
                  <a:gd name="connsiteY7" fmla="*/ 825136 h 2160235"/>
                  <a:gd name="connsiteX0" fmla="*/ 0 w 2182636"/>
                  <a:gd name="connsiteY0" fmla="*/ 825136 h 2160235"/>
                  <a:gd name="connsiteX1" fmla="*/ 915453 w 2182636"/>
                  <a:gd name="connsiteY1" fmla="*/ 1254120 h 2160235"/>
                  <a:gd name="connsiteX2" fmla="*/ 1080118 w 2182636"/>
                  <a:gd name="connsiteY2" fmla="*/ 0 h 2160235"/>
                  <a:gd name="connsiteX3" fmla="*/ 1357672 w 2182636"/>
                  <a:gd name="connsiteY3" fmla="*/ 1321853 h 2160235"/>
                  <a:gd name="connsiteX4" fmla="*/ 2160236 w 2182636"/>
                  <a:gd name="connsiteY4" fmla="*/ 825136 h 2160235"/>
                  <a:gd name="connsiteX5" fmla="*/ 1068711 w 2182636"/>
                  <a:gd name="connsiteY5" fmla="*/ 2152604 h 2160235"/>
                  <a:gd name="connsiteX6" fmla="*/ 412569 w 2182636"/>
                  <a:gd name="connsiteY6" fmla="*/ 2160235 h 2160235"/>
                  <a:gd name="connsiteX7" fmla="*/ 0 w 2182636"/>
                  <a:gd name="connsiteY7" fmla="*/ 825136 h 2160235"/>
                  <a:gd name="connsiteX0" fmla="*/ 0 w 2182636"/>
                  <a:gd name="connsiteY0" fmla="*/ 825136 h 2152604"/>
                  <a:gd name="connsiteX1" fmla="*/ 915453 w 2182636"/>
                  <a:gd name="connsiteY1" fmla="*/ 1254120 h 2152604"/>
                  <a:gd name="connsiteX2" fmla="*/ 1080118 w 2182636"/>
                  <a:gd name="connsiteY2" fmla="*/ 0 h 2152604"/>
                  <a:gd name="connsiteX3" fmla="*/ 1357672 w 2182636"/>
                  <a:gd name="connsiteY3" fmla="*/ 1321853 h 2152604"/>
                  <a:gd name="connsiteX4" fmla="*/ 2160236 w 2182636"/>
                  <a:gd name="connsiteY4" fmla="*/ 825136 h 2152604"/>
                  <a:gd name="connsiteX5" fmla="*/ 1068711 w 2182636"/>
                  <a:gd name="connsiteY5" fmla="*/ 2152604 h 2152604"/>
                  <a:gd name="connsiteX6" fmla="*/ 0 w 2182636"/>
                  <a:gd name="connsiteY6" fmla="*/ 825136 h 2152604"/>
                  <a:gd name="connsiteX0" fmla="*/ 70962 w 2253598"/>
                  <a:gd name="connsiteY0" fmla="*/ 825136 h 2152604"/>
                  <a:gd name="connsiteX1" fmla="*/ 986415 w 2253598"/>
                  <a:gd name="connsiteY1" fmla="*/ 1254120 h 2152604"/>
                  <a:gd name="connsiteX2" fmla="*/ 1151080 w 2253598"/>
                  <a:gd name="connsiteY2" fmla="*/ 0 h 2152604"/>
                  <a:gd name="connsiteX3" fmla="*/ 1428634 w 2253598"/>
                  <a:gd name="connsiteY3" fmla="*/ 1321853 h 2152604"/>
                  <a:gd name="connsiteX4" fmla="*/ 2231198 w 2253598"/>
                  <a:gd name="connsiteY4" fmla="*/ 825136 h 2152604"/>
                  <a:gd name="connsiteX5" fmla="*/ 1139673 w 2253598"/>
                  <a:gd name="connsiteY5" fmla="*/ 2152604 h 2152604"/>
                  <a:gd name="connsiteX6" fmla="*/ 70962 w 2253598"/>
                  <a:gd name="connsiteY6" fmla="*/ 825136 h 2152604"/>
                  <a:gd name="connsiteX0" fmla="*/ 107697 w 2290333"/>
                  <a:gd name="connsiteY0" fmla="*/ 825136 h 2152604"/>
                  <a:gd name="connsiteX1" fmla="*/ 1023150 w 2290333"/>
                  <a:gd name="connsiteY1" fmla="*/ 1254120 h 2152604"/>
                  <a:gd name="connsiteX2" fmla="*/ 1187815 w 2290333"/>
                  <a:gd name="connsiteY2" fmla="*/ 0 h 2152604"/>
                  <a:gd name="connsiteX3" fmla="*/ 1465369 w 2290333"/>
                  <a:gd name="connsiteY3" fmla="*/ 1321853 h 2152604"/>
                  <a:gd name="connsiteX4" fmla="*/ 2267933 w 2290333"/>
                  <a:gd name="connsiteY4" fmla="*/ 825136 h 2152604"/>
                  <a:gd name="connsiteX5" fmla="*/ 1176408 w 2290333"/>
                  <a:gd name="connsiteY5" fmla="*/ 2152604 h 2152604"/>
                  <a:gd name="connsiteX6" fmla="*/ 107697 w 2290333"/>
                  <a:gd name="connsiteY6" fmla="*/ 825136 h 2152604"/>
                  <a:gd name="connsiteX0" fmla="*/ 30136 w 2212772"/>
                  <a:gd name="connsiteY0" fmla="*/ 825136 h 2152604"/>
                  <a:gd name="connsiteX1" fmla="*/ 945589 w 2212772"/>
                  <a:gd name="connsiteY1" fmla="*/ 1254120 h 2152604"/>
                  <a:gd name="connsiteX2" fmla="*/ 1110254 w 2212772"/>
                  <a:gd name="connsiteY2" fmla="*/ 0 h 2152604"/>
                  <a:gd name="connsiteX3" fmla="*/ 1387808 w 2212772"/>
                  <a:gd name="connsiteY3" fmla="*/ 1321853 h 2152604"/>
                  <a:gd name="connsiteX4" fmla="*/ 2190372 w 2212772"/>
                  <a:gd name="connsiteY4" fmla="*/ 825136 h 2152604"/>
                  <a:gd name="connsiteX5" fmla="*/ 1098847 w 2212772"/>
                  <a:gd name="connsiteY5" fmla="*/ 2152604 h 2152604"/>
                  <a:gd name="connsiteX6" fmla="*/ 30136 w 2212772"/>
                  <a:gd name="connsiteY6" fmla="*/ 825136 h 2152604"/>
                  <a:gd name="connsiteX0" fmla="*/ 27594 w 2210230"/>
                  <a:gd name="connsiteY0" fmla="*/ 825136 h 2152604"/>
                  <a:gd name="connsiteX1" fmla="*/ 943047 w 2210230"/>
                  <a:gd name="connsiteY1" fmla="*/ 1254120 h 2152604"/>
                  <a:gd name="connsiteX2" fmla="*/ 1107712 w 2210230"/>
                  <a:gd name="connsiteY2" fmla="*/ 0 h 2152604"/>
                  <a:gd name="connsiteX3" fmla="*/ 1385266 w 2210230"/>
                  <a:gd name="connsiteY3" fmla="*/ 1321853 h 2152604"/>
                  <a:gd name="connsiteX4" fmla="*/ 2187830 w 2210230"/>
                  <a:gd name="connsiteY4" fmla="*/ 825136 h 2152604"/>
                  <a:gd name="connsiteX5" fmla="*/ 1096305 w 2210230"/>
                  <a:gd name="connsiteY5" fmla="*/ 2152604 h 2152604"/>
                  <a:gd name="connsiteX6" fmla="*/ 27594 w 2210230"/>
                  <a:gd name="connsiteY6" fmla="*/ 825136 h 2152604"/>
                  <a:gd name="connsiteX0" fmla="*/ 34125 w 2225475"/>
                  <a:gd name="connsiteY0" fmla="*/ 825136 h 2157276"/>
                  <a:gd name="connsiteX1" fmla="*/ 949578 w 2225475"/>
                  <a:gd name="connsiteY1" fmla="*/ 1254120 h 2157276"/>
                  <a:gd name="connsiteX2" fmla="*/ 1114243 w 2225475"/>
                  <a:gd name="connsiteY2" fmla="*/ 0 h 2157276"/>
                  <a:gd name="connsiteX3" fmla="*/ 1391797 w 2225475"/>
                  <a:gd name="connsiteY3" fmla="*/ 1321853 h 2157276"/>
                  <a:gd name="connsiteX4" fmla="*/ 2194361 w 2225475"/>
                  <a:gd name="connsiteY4" fmla="*/ 825136 h 2157276"/>
                  <a:gd name="connsiteX5" fmla="*/ 1102836 w 2225475"/>
                  <a:gd name="connsiteY5" fmla="*/ 2152604 h 2157276"/>
                  <a:gd name="connsiteX6" fmla="*/ 34125 w 2225475"/>
                  <a:gd name="connsiteY6" fmla="*/ 825136 h 2157276"/>
                  <a:gd name="connsiteX0" fmla="*/ 34125 w 2225475"/>
                  <a:gd name="connsiteY0" fmla="*/ 894500 h 2226640"/>
                  <a:gd name="connsiteX1" fmla="*/ 949578 w 2225475"/>
                  <a:gd name="connsiteY1" fmla="*/ 1323484 h 2226640"/>
                  <a:gd name="connsiteX2" fmla="*/ 1114243 w 2225475"/>
                  <a:gd name="connsiteY2" fmla="*/ 69364 h 2226640"/>
                  <a:gd name="connsiteX3" fmla="*/ 1391797 w 2225475"/>
                  <a:gd name="connsiteY3" fmla="*/ 1391217 h 2226640"/>
                  <a:gd name="connsiteX4" fmla="*/ 2194361 w 2225475"/>
                  <a:gd name="connsiteY4" fmla="*/ 894500 h 2226640"/>
                  <a:gd name="connsiteX5" fmla="*/ 1102836 w 2225475"/>
                  <a:gd name="connsiteY5" fmla="*/ 2221968 h 2226640"/>
                  <a:gd name="connsiteX6" fmla="*/ 34125 w 2225475"/>
                  <a:gd name="connsiteY6" fmla="*/ 894500 h 2226640"/>
                  <a:gd name="connsiteX0" fmla="*/ 34125 w 2225475"/>
                  <a:gd name="connsiteY0" fmla="*/ 827026 h 2159166"/>
                  <a:gd name="connsiteX1" fmla="*/ 949578 w 2225475"/>
                  <a:gd name="connsiteY1" fmla="*/ 1256010 h 2159166"/>
                  <a:gd name="connsiteX2" fmla="*/ 1114243 w 2225475"/>
                  <a:gd name="connsiteY2" fmla="*/ 1890 h 2159166"/>
                  <a:gd name="connsiteX3" fmla="*/ 1391797 w 2225475"/>
                  <a:gd name="connsiteY3" fmla="*/ 1323743 h 2159166"/>
                  <a:gd name="connsiteX4" fmla="*/ 2194361 w 2225475"/>
                  <a:gd name="connsiteY4" fmla="*/ 827026 h 2159166"/>
                  <a:gd name="connsiteX5" fmla="*/ 1102836 w 2225475"/>
                  <a:gd name="connsiteY5" fmla="*/ 2154494 h 2159166"/>
                  <a:gd name="connsiteX6" fmla="*/ 34125 w 2225475"/>
                  <a:gd name="connsiteY6" fmla="*/ 827026 h 2159166"/>
                  <a:gd name="connsiteX0" fmla="*/ 25322 w 2329807"/>
                  <a:gd name="connsiteY0" fmla="*/ 1113125 h 2156766"/>
                  <a:gd name="connsiteX1" fmla="*/ 1059295 w 2329807"/>
                  <a:gd name="connsiteY1" fmla="*/ 1256010 h 2156766"/>
                  <a:gd name="connsiteX2" fmla="*/ 1223960 w 2329807"/>
                  <a:gd name="connsiteY2" fmla="*/ 1890 h 2156766"/>
                  <a:gd name="connsiteX3" fmla="*/ 1501514 w 2329807"/>
                  <a:gd name="connsiteY3" fmla="*/ 1323743 h 2156766"/>
                  <a:gd name="connsiteX4" fmla="*/ 2304078 w 2329807"/>
                  <a:gd name="connsiteY4" fmla="*/ 827026 h 2156766"/>
                  <a:gd name="connsiteX5" fmla="*/ 1212553 w 2329807"/>
                  <a:gd name="connsiteY5" fmla="*/ 2154494 h 2156766"/>
                  <a:gd name="connsiteX6" fmla="*/ 25322 w 2329807"/>
                  <a:gd name="connsiteY6" fmla="*/ 1113125 h 2156766"/>
                  <a:gd name="connsiteX0" fmla="*/ 44462 w 2348947"/>
                  <a:gd name="connsiteY0" fmla="*/ 1113125 h 2157205"/>
                  <a:gd name="connsiteX1" fmla="*/ 1078435 w 2348947"/>
                  <a:gd name="connsiteY1" fmla="*/ 1256010 h 2157205"/>
                  <a:gd name="connsiteX2" fmla="*/ 1243100 w 2348947"/>
                  <a:gd name="connsiteY2" fmla="*/ 1890 h 2157205"/>
                  <a:gd name="connsiteX3" fmla="*/ 1520654 w 2348947"/>
                  <a:gd name="connsiteY3" fmla="*/ 1323743 h 2157205"/>
                  <a:gd name="connsiteX4" fmla="*/ 2323218 w 2348947"/>
                  <a:gd name="connsiteY4" fmla="*/ 827026 h 2157205"/>
                  <a:gd name="connsiteX5" fmla="*/ 1231693 w 2348947"/>
                  <a:gd name="connsiteY5" fmla="*/ 2154494 h 2157205"/>
                  <a:gd name="connsiteX6" fmla="*/ 44462 w 2348947"/>
                  <a:gd name="connsiteY6" fmla="*/ 1113125 h 2157205"/>
                  <a:gd name="connsiteX0" fmla="*/ 46203 w 2350688"/>
                  <a:gd name="connsiteY0" fmla="*/ 1113125 h 2156888"/>
                  <a:gd name="connsiteX1" fmla="*/ 1080176 w 2350688"/>
                  <a:gd name="connsiteY1" fmla="*/ 1256010 h 2156888"/>
                  <a:gd name="connsiteX2" fmla="*/ 1244841 w 2350688"/>
                  <a:gd name="connsiteY2" fmla="*/ 1890 h 2156888"/>
                  <a:gd name="connsiteX3" fmla="*/ 1522395 w 2350688"/>
                  <a:gd name="connsiteY3" fmla="*/ 1323743 h 2156888"/>
                  <a:gd name="connsiteX4" fmla="*/ 2324959 w 2350688"/>
                  <a:gd name="connsiteY4" fmla="*/ 827026 h 2156888"/>
                  <a:gd name="connsiteX5" fmla="*/ 1233434 w 2350688"/>
                  <a:gd name="connsiteY5" fmla="*/ 2154494 h 2156888"/>
                  <a:gd name="connsiteX6" fmla="*/ 46203 w 2350688"/>
                  <a:gd name="connsiteY6" fmla="*/ 1113125 h 2156888"/>
                  <a:gd name="connsiteX0" fmla="*/ 49773 w 2356804"/>
                  <a:gd name="connsiteY0" fmla="*/ 1113125 h 2165458"/>
                  <a:gd name="connsiteX1" fmla="*/ 1083746 w 2356804"/>
                  <a:gd name="connsiteY1" fmla="*/ 1256010 h 2165458"/>
                  <a:gd name="connsiteX2" fmla="*/ 1248411 w 2356804"/>
                  <a:gd name="connsiteY2" fmla="*/ 1890 h 2165458"/>
                  <a:gd name="connsiteX3" fmla="*/ 1525965 w 2356804"/>
                  <a:gd name="connsiteY3" fmla="*/ 1323743 h 2165458"/>
                  <a:gd name="connsiteX4" fmla="*/ 2328529 w 2356804"/>
                  <a:gd name="connsiteY4" fmla="*/ 827026 h 2165458"/>
                  <a:gd name="connsiteX5" fmla="*/ 1237004 w 2356804"/>
                  <a:gd name="connsiteY5" fmla="*/ 2154494 h 2165458"/>
                  <a:gd name="connsiteX6" fmla="*/ 49773 w 2356804"/>
                  <a:gd name="connsiteY6" fmla="*/ 1113125 h 2165458"/>
                  <a:gd name="connsiteX0" fmla="*/ 49773 w 2356804"/>
                  <a:gd name="connsiteY0" fmla="*/ 1113125 h 2160540"/>
                  <a:gd name="connsiteX1" fmla="*/ 1083746 w 2356804"/>
                  <a:gd name="connsiteY1" fmla="*/ 1256010 h 2160540"/>
                  <a:gd name="connsiteX2" fmla="*/ 1248411 w 2356804"/>
                  <a:gd name="connsiteY2" fmla="*/ 1890 h 2160540"/>
                  <a:gd name="connsiteX3" fmla="*/ 1525965 w 2356804"/>
                  <a:gd name="connsiteY3" fmla="*/ 1323743 h 2160540"/>
                  <a:gd name="connsiteX4" fmla="*/ 2328529 w 2356804"/>
                  <a:gd name="connsiteY4" fmla="*/ 827026 h 2160540"/>
                  <a:gd name="connsiteX5" fmla="*/ 1237004 w 2356804"/>
                  <a:gd name="connsiteY5" fmla="*/ 2154494 h 2160540"/>
                  <a:gd name="connsiteX6" fmla="*/ 49773 w 2356804"/>
                  <a:gd name="connsiteY6" fmla="*/ 1113125 h 2160540"/>
                  <a:gd name="connsiteX0" fmla="*/ 49773 w 2372534"/>
                  <a:gd name="connsiteY0" fmla="*/ 1113125 h 2160539"/>
                  <a:gd name="connsiteX1" fmla="*/ 1083746 w 2372534"/>
                  <a:gd name="connsiteY1" fmla="*/ 1256010 h 2160539"/>
                  <a:gd name="connsiteX2" fmla="*/ 1248411 w 2372534"/>
                  <a:gd name="connsiteY2" fmla="*/ 1890 h 2160539"/>
                  <a:gd name="connsiteX3" fmla="*/ 1525965 w 2372534"/>
                  <a:gd name="connsiteY3" fmla="*/ 1323743 h 2160539"/>
                  <a:gd name="connsiteX4" fmla="*/ 2328529 w 2372534"/>
                  <a:gd name="connsiteY4" fmla="*/ 827026 h 2160539"/>
                  <a:gd name="connsiteX5" fmla="*/ 1237004 w 2372534"/>
                  <a:gd name="connsiteY5" fmla="*/ 2154494 h 2160539"/>
                  <a:gd name="connsiteX6" fmla="*/ 49773 w 2372534"/>
                  <a:gd name="connsiteY6" fmla="*/ 1113125 h 2160539"/>
                  <a:gd name="connsiteX0" fmla="*/ 70859 w 2415991"/>
                  <a:gd name="connsiteY0" fmla="*/ 1113125 h 2193893"/>
                  <a:gd name="connsiteX1" fmla="*/ 1104832 w 2415991"/>
                  <a:gd name="connsiteY1" fmla="*/ 1256010 h 2193893"/>
                  <a:gd name="connsiteX2" fmla="*/ 1269497 w 2415991"/>
                  <a:gd name="connsiteY2" fmla="*/ 1890 h 2193893"/>
                  <a:gd name="connsiteX3" fmla="*/ 1547051 w 2415991"/>
                  <a:gd name="connsiteY3" fmla="*/ 1323743 h 2193893"/>
                  <a:gd name="connsiteX4" fmla="*/ 2349615 w 2415991"/>
                  <a:gd name="connsiteY4" fmla="*/ 827026 h 2193893"/>
                  <a:gd name="connsiteX5" fmla="*/ 1258090 w 2415991"/>
                  <a:gd name="connsiteY5" fmla="*/ 2154494 h 2193893"/>
                  <a:gd name="connsiteX6" fmla="*/ 70859 w 2415991"/>
                  <a:gd name="connsiteY6" fmla="*/ 1113125 h 2193893"/>
                  <a:gd name="connsiteX0" fmla="*/ 19112 w 2364244"/>
                  <a:gd name="connsiteY0" fmla="*/ 1113125 h 2194739"/>
                  <a:gd name="connsiteX1" fmla="*/ 1053085 w 2364244"/>
                  <a:gd name="connsiteY1" fmla="*/ 1256010 h 2194739"/>
                  <a:gd name="connsiteX2" fmla="*/ 1217750 w 2364244"/>
                  <a:gd name="connsiteY2" fmla="*/ 1890 h 2194739"/>
                  <a:gd name="connsiteX3" fmla="*/ 1495304 w 2364244"/>
                  <a:gd name="connsiteY3" fmla="*/ 1323743 h 2194739"/>
                  <a:gd name="connsiteX4" fmla="*/ 2297868 w 2364244"/>
                  <a:gd name="connsiteY4" fmla="*/ 827026 h 2194739"/>
                  <a:gd name="connsiteX5" fmla="*/ 1206343 w 2364244"/>
                  <a:gd name="connsiteY5" fmla="*/ 2154494 h 2194739"/>
                  <a:gd name="connsiteX6" fmla="*/ 19112 w 2364244"/>
                  <a:gd name="connsiteY6" fmla="*/ 1113125 h 2194739"/>
                  <a:gd name="connsiteX0" fmla="*/ 30031 w 2375163"/>
                  <a:gd name="connsiteY0" fmla="*/ 1113125 h 2194172"/>
                  <a:gd name="connsiteX1" fmla="*/ 1064004 w 2375163"/>
                  <a:gd name="connsiteY1" fmla="*/ 1256010 h 2194172"/>
                  <a:gd name="connsiteX2" fmla="*/ 1228669 w 2375163"/>
                  <a:gd name="connsiteY2" fmla="*/ 1890 h 2194172"/>
                  <a:gd name="connsiteX3" fmla="*/ 1506223 w 2375163"/>
                  <a:gd name="connsiteY3" fmla="*/ 1323743 h 2194172"/>
                  <a:gd name="connsiteX4" fmla="*/ 2308787 w 2375163"/>
                  <a:gd name="connsiteY4" fmla="*/ 827026 h 2194172"/>
                  <a:gd name="connsiteX5" fmla="*/ 1217262 w 2375163"/>
                  <a:gd name="connsiteY5" fmla="*/ 2154494 h 2194172"/>
                  <a:gd name="connsiteX6" fmla="*/ 30031 w 2375163"/>
                  <a:gd name="connsiteY6" fmla="*/ 1113125 h 2194172"/>
                  <a:gd name="connsiteX0" fmla="*/ 21289 w 2349179"/>
                  <a:gd name="connsiteY0" fmla="*/ 1113125 h 2161730"/>
                  <a:gd name="connsiteX1" fmla="*/ 1055262 w 2349179"/>
                  <a:gd name="connsiteY1" fmla="*/ 1256010 h 2161730"/>
                  <a:gd name="connsiteX2" fmla="*/ 1219927 w 2349179"/>
                  <a:gd name="connsiteY2" fmla="*/ 1890 h 2161730"/>
                  <a:gd name="connsiteX3" fmla="*/ 1497481 w 2349179"/>
                  <a:gd name="connsiteY3" fmla="*/ 1323743 h 2161730"/>
                  <a:gd name="connsiteX4" fmla="*/ 2300045 w 2349179"/>
                  <a:gd name="connsiteY4" fmla="*/ 827026 h 2161730"/>
                  <a:gd name="connsiteX5" fmla="*/ 1208520 w 2349179"/>
                  <a:gd name="connsiteY5" fmla="*/ 2154494 h 2161730"/>
                  <a:gd name="connsiteX6" fmla="*/ 21289 w 2349179"/>
                  <a:gd name="connsiteY6" fmla="*/ 1113125 h 2161730"/>
                  <a:gd name="connsiteX0" fmla="*/ 21289 w 2374511"/>
                  <a:gd name="connsiteY0" fmla="*/ 1113125 h 2161730"/>
                  <a:gd name="connsiteX1" fmla="*/ 1055262 w 2374511"/>
                  <a:gd name="connsiteY1" fmla="*/ 1256010 h 2161730"/>
                  <a:gd name="connsiteX2" fmla="*/ 1219927 w 2374511"/>
                  <a:gd name="connsiteY2" fmla="*/ 1890 h 2161730"/>
                  <a:gd name="connsiteX3" fmla="*/ 1497481 w 2374511"/>
                  <a:gd name="connsiteY3" fmla="*/ 1323743 h 2161730"/>
                  <a:gd name="connsiteX4" fmla="*/ 2300045 w 2374511"/>
                  <a:gd name="connsiteY4" fmla="*/ 827026 h 2161730"/>
                  <a:gd name="connsiteX5" fmla="*/ 1208520 w 2374511"/>
                  <a:gd name="connsiteY5" fmla="*/ 2154494 h 2161730"/>
                  <a:gd name="connsiteX6" fmla="*/ 21289 w 2374511"/>
                  <a:gd name="connsiteY6" fmla="*/ 1113125 h 2161730"/>
                  <a:gd name="connsiteX0" fmla="*/ 21289 w 2365804"/>
                  <a:gd name="connsiteY0" fmla="*/ 1113125 h 2161730"/>
                  <a:gd name="connsiteX1" fmla="*/ 1055262 w 2365804"/>
                  <a:gd name="connsiteY1" fmla="*/ 1256010 h 2161730"/>
                  <a:gd name="connsiteX2" fmla="*/ 1219927 w 2365804"/>
                  <a:gd name="connsiteY2" fmla="*/ 1890 h 2161730"/>
                  <a:gd name="connsiteX3" fmla="*/ 1497481 w 2365804"/>
                  <a:gd name="connsiteY3" fmla="*/ 1323743 h 2161730"/>
                  <a:gd name="connsiteX4" fmla="*/ 2300045 w 2365804"/>
                  <a:gd name="connsiteY4" fmla="*/ 827026 h 2161730"/>
                  <a:gd name="connsiteX5" fmla="*/ 1208520 w 2365804"/>
                  <a:gd name="connsiteY5" fmla="*/ 2154494 h 2161730"/>
                  <a:gd name="connsiteX6" fmla="*/ 21289 w 2365804"/>
                  <a:gd name="connsiteY6" fmla="*/ 1113125 h 2161730"/>
                  <a:gd name="connsiteX0" fmla="*/ 21289 w 2365804"/>
                  <a:gd name="connsiteY0" fmla="*/ 1113125 h 2161730"/>
                  <a:gd name="connsiteX1" fmla="*/ 1055262 w 2365804"/>
                  <a:gd name="connsiteY1" fmla="*/ 1256010 h 2161730"/>
                  <a:gd name="connsiteX2" fmla="*/ 1219927 w 2365804"/>
                  <a:gd name="connsiteY2" fmla="*/ 1890 h 2161730"/>
                  <a:gd name="connsiteX3" fmla="*/ 1497481 w 2365804"/>
                  <a:gd name="connsiteY3" fmla="*/ 1323743 h 2161730"/>
                  <a:gd name="connsiteX4" fmla="*/ 2300045 w 2365804"/>
                  <a:gd name="connsiteY4" fmla="*/ 827026 h 2161730"/>
                  <a:gd name="connsiteX5" fmla="*/ 1208520 w 2365804"/>
                  <a:gd name="connsiteY5" fmla="*/ 2154494 h 2161730"/>
                  <a:gd name="connsiteX6" fmla="*/ 21289 w 2365804"/>
                  <a:gd name="connsiteY6" fmla="*/ 1113125 h 2161730"/>
                  <a:gd name="connsiteX0" fmla="*/ 21289 w 2365804"/>
                  <a:gd name="connsiteY0" fmla="*/ 1112999 h 2161604"/>
                  <a:gd name="connsiteX1" fmla="*/ 1055262 w 2365804"/>
                  <a:gd name="connsiteY1" fmla="*/ 1255884 h 2161604"/>
                  <a:gd name="connsiteX2" fmla="*/ 1219927 w 2365804"/>
                  <a:gd name="connsiteY2" fmla="*/ 1764 h 2161604"/>
                  <a:gd name="connsiteX3" fmla="*/ 1497481 w 2365804"/>
                  <a:gd name="connsiteY3" fmla="*/ 1323617 h 2161604"/>
                  <a:gd name="connsiteX4" fmla="*/ 2300045 w 2365804"/>
                  <a:gd name="connsiteY4" fmla="*/ 826900 h 2161604"/>
                  <a:gd name="connsiteX5" fmla="*/ 1208520 w 2365804"/>
                  <a:gd name="connsiteY5" fmla="*/ 2154368 h 2161604"/>
                  <a:gd name="connsiteX6" fmla="*/ 21289 w 2365804"/>
                  <a:gd name="connsiteY6" fmla="*/ 1112999 h 2161604"/>
                  <a:gd name="connsiteX0" fmla="*/ 21289 w 2365804"/>
                  <a:gd name="connsiteY0" fmla="*/ 1112999 h 2161604"/>
                  <a:gd name="connsiteX1" fmla="*/ 1055262 w 2365804"/>
                  <a:gd name="connsiteY1" fmla="*/ 1255884 h 2161604"/>
                  <a:gd name="connsiteX2" fmla="*/ 1219927 w 2365804"/>
                  <a:gd name="connsiteY2" fmla="*/ 1764 h 2161604"/>
                  <a:gd name="connsiteX3" fmla="*/ 1497481 w 2365804"/>
                  <a:gd name="connsiteY3" fmla="*/ 1323617 h 2161604"/>
                  <a:gd name="connsiteX4" fmla="*/ 2300045 w 2365804"/>
                  <a:gd name="connsiteY4" fmla="*/ 826900 h 2161604"/>
                  <a:gd name="connsiteX5" fmla="*/ 1208520 w 2365804"/>
                  <a:gd name="connsiteY5" fmla="*/ 2154368 h 2161604"/>
                  <a:gd name="connsiteX6" fmla="*/ 21289 w 2365804"/>
                  <a:gd name="connsiteY6" fmla="*/ 1112999 h 2161604"/>
                  <a:gd name="connsiteX0" fmla="*/ 21289 w 2365804"/>
                  <a:gd name="connsiteY0" fmla="*/ 1112999 h 2161604"/>
                  <a:gd name="connsiteX1" fmla="*/ 1055262 w 2365804"/>
                  <a:gd name="connsiteY1" fmla="*/ 1255884 h 2161604"/>
                  <a:gd name="connsiteX2" fmla="*/ 1219927 w 2365804"/>
                  <a:gd name="connsiteY2" fmla="*/ 1764 h 2161604"/>
                  <a:gd name="connsiteX3" fmla="*/ 1497481 w 2365804"/>
                  <a:gd name="connsiteY3" fmla="*/ 1323617 h 2161604"/>
                  <a:gd name="connsiteX4" fmla="*/ 2300045 w 2365804"/>
                  <a:gd name="connsiteY4" fmla="*/ 826900 h 2161604"/>
                  <a:gd name="connsiteX5" fmla="*/ 1208520 w 2365804"/>
                  <a:gd name="connsiteY5" fmla="*/ 2154368 h 2161604"/>
                  <a:gd name="connsiteX6" fmla="*/ 21289 w 2365804"/>
                  <a:gd name="connsiteY6" fmla="*/ 1112999 h 2161604"/>
                  <a:gd name="connsiteX0" fmla="*/ 27541 w 2372056"/>
                  <a:gd name="connsiteY0" fmla="*/ 1112999 h 2161332"/>
                  <a:gd name="connsiteX1" fmla="*/ 1061514 w 2372056"/>
                  <a:gd name="connsiteY1" fmla="*/ 1255884 h 2161332"/>
                  <a:gd name="connsiteX2" fmla="*/ 1226179 w 2372056"/>
                  <a:gd name="connsiteY2" fmla="*/ 1764 h 2161332"/>
                  <a:gd name="connsiteX3" fmla="*/ 1503733 w 2372056"/>
                  <a:gd name="connsiteY3" fmla="*/ 1323617 h 2161332"/>
                  <a:gd name="connsiteX4" fmla="*/ 2306297 w 2372056"/>
                  <a:gd name="connsiteY4" fmla="*/ 826900 h 2161332"/>
                  <a:gd name="connsiteX5" fmla="*/ 1214772 w 2372056"/>
                  <a:gd name="connsiteY5" fmla="*/ 2154368 h 2161332"/>
                  <a:gd name="connsiteX6" fmla="*/ 27541 w 2372056"/>
                  <a:gd name="connsiteY6" fmla="*/ 1112999 h 2161332"/>
                  <a:gd name="connsiteX0" fmla="*/ 34274 w 2378789"/>
                  <a:gd name="connsiteY0" fmla="*/ 1112999 h 2161466"/>
                  <a:gd name="connsiteX1" fmla="*/ 1068247 w 2378789"/>
                  <a:gd name="connsiteY1" fmla="*/ 1255884 h 2161466"/>
                  <a:gd name="connsiteX2" fmla="*/ 1232912 w 2378789"/>
                  <a:gd name="connsiteY2" fmla="*/ 1764 h 2161466"/>
                  <a:gd name="connsiteX3" fmla="*/ 1510466 w 2378789"/>
                  <a:gd name="connsiteY3" fmla="*/ 1323617 h 2161466"/>
                  <a:gd name="connsiteX4" fmla="*/ 2313030 w 2378789"/>
                  <a:gd name="connsiteY4" fmla="*/ 826900 h 2161466"/>
                  <a:gd name="connsiteX5" fmla="*/ 1221505 w 2378789"/>
                  <a:gd name="connsiteY5" fmla="*/ 2154368 h 2161466"/>
                  <a:gd name="connsiteX6" fmla="*/ 34274 w 2378789"/>
                  <a:gd name="connsiteY6" fmla="*/ 1112999 h 2161466"/>
                  <a:gd name="connsiteX0" fmla="*/ 39600 w 2384115"/>
                  <a:gd name="connsiteY0" fmla="*/ 1112999 h 2161675"/>
                  <a:gd name="connsiteX1" fmla="*/ 1073573 w 2384115"/>
                  <a:gd name="connsiteY1" fmla="*/ 1255884 h 2161675"/>
                  <a:gd name="connsiteX2" fmla="*/ 1238238 w 2384115"/>
                  <a:gd name="connsiteY2" fmla="*/ 1764 h 2161675"/>
                  <a:gd name="connsiteX3" fmla="*/ 1515792 w 2384115"/>
                  <a:gd name="connsiteY3" fmla="*/ 1323617 h 2161675"/>
                  <a:gd name="connsiteX4" fmla="*/ 2318356 w 2384115"/>
                  <a:gd name="connsiteY4" fmla="*/ 826900 h 2161675"/>
                  <a:gd name="connsiteX5" fmla="*/ 1226831 w 2384115"/>
                  <a:gd name="connsiteY5" fmla="*/ 2154368 h 2161675"/>
                  <a:gd name="connsiteX6" fmla="*/ 39600 w 2384115"/>
                  <a:gd name="connsiteY6" fmla="*/ 1112999 h 2161675"/>
                  <a:gd name="connsiteX0" fmla="*/ 39600 w 2384115"/>
                  <a:gd name="connsiteY0" fmla="*/ 1120218 h 2168894"/>
                  <a:gd name="connsiteX1" fmla="*/ 1073573 w 2384115"/>
                  <a:gd name="connsiteY1" fmla="*/ 1263103 h 2168894"/>
                  <a:gd name="connsiteX2" fmla="*/ 1238238 w 2384115"/>
                  <a:gd name="connsiteY2" fmla="*/ 8983 h 2168894"/>
                  <a:gd name="connsiteX3" fmla="*/ 1515792 w 2384115"/>
                  <a:gd name="connsiteY3" fmla="*/ 1330836 h 2168894"/>
                  <a:gd name="connsiteX4" fmla="*/ 2318356 w 2384115"/>
                  <a:gd name="connsiteY4" fmla="*/ 834119 h 2168894"/>
                  <a:gd name="connsiteX5" fmla="*/ 1226831 w 2384115"/>
                  <a:gd name="connsiteY5" fmla="*/ 2161587 h 2168894"/>
                  <a:gd name="connsiteX6" fmla="*/ 39600 w 2384115"/>
                  <a:gd name="connsiteY6" fmla="*/ 1120218 h 2168894"/>
                  <a:gd name="connsiteX0" fmla="*/ 39600 w 2384115"/>
                  <a:gd name="connsiteY0" fmla="*/ 1166937 h 2215613"/>
                  <a:gd name="connsiteX1" fmla="*/ 1073573 w 2384115"/>
                  <a:gd name="connsiteY1" fmla="*/ 1309822 h 2215613"/>
                  <a:gd name="connsiteX2" fmla="*/ 1264576 w 2384115"/>
                  <a:gd name="connsiteY2" fmla="*/ 9308 h 2215613"/>
                  <a:gd name="connsiteX3" fmla="*/ 1515792 w 2384115"/>
                  <a:gd name="connsiteY3" fmla="*/ 1377555 h 2215613"/>
                  <a:gd name="connsiteX4" fmla="*/ 2318356 w 2384115"/>
                  <a:gd name="connsiteY4" fmla="*/ 880838 h 2215613"/>
                  <a:gd name="connsiteX5" fmla="*/ 1226831 w 2384115"/>
                  <a:gd name="connsiteY5" fmla="*/ 2208306 h 2215613"/>
                  <a:gd name="connsiteX6" fmla="*/ 39600 w 2384115"/>
                  <a:gd name="connsiteY6" fmla="*/ 1166937 h 2215613"/>
                  <a:gd name="connsiteX0" fmla="*/ 39600 w 2384115"/>
                  <a:gd name="connsiteY0" fmla="*/ 1167398 h 2216074"/>
                  <a:gd name="connsiteX1" fmla="*/ 1073573 w 2384115"/>
                  <a:gd name="connsiteY1" fmla="*/ 1310283 h 2216074"/>
                  <a:gd name="connsiteX2" fmla="*/ 1264576 w 2384115"/>
                  <a:gd name="connsiteY2" fmla="*/ 9769 h 2216074"/>
                  <a:gd name="connsiteX3" fmla="*/ 1515792 w 2384115"/>
                  <a:gd name="connsiteY3" fmla="*/ 1378016 h 2216074"/>
                  <a:gd name="connsiteX4" fmla="*/ 2318356 w 2384115"/>
                  <a:gd name="connsiteY4" fmla="*/ 881299 h 2216074"/>
                  <a:gd name="connsiteX5" fmla="*/ 1226831 w 2384115"/>
                  <a:gd name="connsiteY5" fmla="*/ 2208767 h 2216074"/>
                  <a:gd name="connsiteX6" fmla="*/ 39600 w 2384115"/>
                  <a:gd name="connsiteY6" fmla="*/ 1167398 h 2216074"/>
                  <a:gd name="connsiteX0" fmla="*/ 39600 w 2384115"/>
                  <a:gd name="connsiteY0" fmla="*/ 1158329 h 2207005"/>
                  <a:gd name="connsiteX1" fmla="*/ 1073573 w 2384115"/>
                  <a:gd name="connsiteY1" fmla="*/ 1301214 h 2207005"/>
                  <a:gd name="connsiteX2" fmla="*/ 1264576 w 2384115"/>
                  <a:gd name="connsiteY2" fmla="*/ 700 h 2207005"/>
                  <a:gd name="connsiteX3" fmla="*/ 1515792 w 2384115"/>
                  <a:gd name="connsiteY3" fmla="*/ 1368947 h 2207005"/>
                  <a:gd name="connsiteX4" fmla="*/ 2318356 w 2384115"/>
                  <a:gd name="connsiteY4" fmla="*/ 872230 h 2207005"/>
                  <a:gd name="connsiteX5" fmla="*/ 1226831 w 2384115"/>
                  <a:gd name="connsiteY5" fmla="*/ 2199698 h 2207005"/>
                  <a:gd name="connsiteX6" fmla="*/ 39600 w 2384115"/>
                  <a:gd name="connsiteY6" fmla="*/ 1158329 h 2207005"/>
                  <a:gd name="connsiteX0" fmla="*/ 39600 w 2384115"/>
                  <a:gd name="connsiteY0" fmla="*/ 1158329 h 2207005"/>
                  <a:gd name="connsiteX1" fmla="*/ 1073573 w 2384115"/>
                  <a:gd name="connsiteY1" fmla="*/ 1301214 h 2207005"/>
                  <a:gd name="connsiteX2" fmla="*/ 1264576 w 2384115"/>
                  <a:gd name="connsiteY2" fmla="*/ 700 h 2207005"/>
                  <a:gd name="connsiteX3" fmla="*/ 1515792 w 2384115"/>
                  <a:gd name="connsiteY3" fmla="*/ 1368947 h 2207005"/>
                  <a:gd name="connsiteX4" fmla="*/ 2318356 w 2384115"/>
                  <a:gd name="connsiteY4" fmla="*/ 872230 h 2207005"/>
                  <a:gd name="connsiteX5" fmla="*/ 1226831 w 2384115"/>
                  <a:gd name="connsiteY5" fmla="*/ 2199698 h 2207005"/>
                  <a:gd name="connsiteX6" fmla="*/ 39600 w 2384115"/>
                  <a:gd name="connsiteY6" fmla="*/ 1158329 h 2207005"/>
                  <a:gd name="connsiteX0" fmla="*/ 39600 w 2384115"/>
                  <a:gd name="connsiteY0" fmla="*/ 1158240 h 2206916"/>
                  <a:gd name="connsiteX1" fmla="*/ 1073573 w 2384115"/>
                  <a:gd name="connsiteY1" fmla="*/ 1301125 h 2206916"/>
                  <a:gd name="connsiteX2" fmla="*/ 1264576 w 2384115"/>
                  <a:gd name="connsiteY2" fmla="*/ 611 h 2206916"/>
                  <a:gd name="connsiteX3" fmla="*/ 1515792 w 2384115"/>
                  <a:gd name="connsiteY3" fmla="*/ 1368858 h 2206916"/>
                  <a:gd name="connsiteX4" fmla="*/ 2318356 w 2384115"/>
                  <a:gd name="connsiteY4" fmla="*/ 872141 h 2206916"/>
                  <a:gd name="connsiteX5" fmla="*/ 1226831 w 2384115"/>
                  <a:gd name="connsiteY5" fmla="*/ 2199609 h 2206916"/>
                  <a:gd name="connsiteX6" fmla="*/ 39600 w 2384115"/>
                  <a:gd name="connsiteY6" fmla="*/ 1158240 h 2206916"/>
                  <a:gd name="connsiteX0" fmla="*/ 39600 w 2384115"/>
                  <a:gd name="connsiteY0" fmla="*/ 1157646 h 2206322"/>
                  <a:gd name="connsiteX1" fmla="*/ 1073573 w 2384115"/>
                  <a:gd name="connsiteY1" fmla="*/ 1300531 h 2206322"/>
                  <a:gd name="connsiteX2" fmla="*/ 1264576 w 2384115"/>
                  <a:gd name="connsiteY2" fmla="*/ 17 h 2206322"/>
                  <a:gd name="connsiteX3" fmla="*/ 1515792 w 2384115"/>
                  <a:gd name="connsiteY3" fmla="*/ 1368264 h 2206322"/>
                  <a:gd name="connsiteX4" fmla="*/ 2318356 w 2384115"/>
                  <a:gd name="connsiteY4" fmla="*/ 871547 h 2206322"/>
                  <a:gd name="connsiteX5" fmla="*/ 1226831 w 2384115"/>
                  <a:gd name="connsiteY5" fmla="*/ 2199015 h 2206322"/>
                  <a:gd name="connsiteX6" fmla="*/ 39600 w 2384115"/>
                  <a:gd name="connsiteY6" fmla="*/ 1157646 h 2206322"/>
                  <a:gd name="connsiteX0" fmla="*/ 38887 w 2382278"/>
                  <a:gd name="connsiteY0" fmla="*/ 1157646 h 2200177"/>
                  <a:gd name="connsiteX1" fmla="*/ 1072860 w 2382278"/>
                  <a:gd name="connsiteY1" fmla="*/ 1300531 h 2200177"/>
                  <a:gd name="connsiteX2" fmla="*/ 1263863 w 2382278"/>
                  <a:gd name="connsiteY2" fmla="*/ 17 h 2200177"/>
                  <a:gd name="connsiteX3" fmla="*/ 1515079 w 2382278"/>
                  <a:gd name="connsiteY3" fmla="*/ 1368264 h 2200177"/>
                  <a:gd name="connsiteX4" fmla="*/ 2317643 w 2382278"/>
                  <a:gd name="connsiteY4" fmla="*/ 871547 h 2200177"/>
                  <a:gd name="connsiteX5" fmla="*/ 1226118 w 2382278"/>
                  <a:gd name="connsiteY5" fmla="*/ 2199015 h 2200177"/>
                  <a:gd name="connsiteX6" fmla="*/ 38887 w 2382278"/>
                  <a:gd name="connsiteY6" fmla="*/ 1157646 h 2200177"/>
                  <a:gd name="connsiteX0" fmla="*/ 38887 w 2365848"/>
                  <a:gd name="connsiteY0" fmla="*/ 1157646 h 2200177"/>
                  <a:gd name="connsiteX1" fmla="*/ 1072860 w 2365848"/>
                  <a:gd name="connsiteY1" fmla="*/ 1300531 h 2200177"/>
                  <a:gd name="connsiteX2" fmla="*/ 1263863 w 2365848"/>
                  <a:gd name="connsiteY2" fmla="*/ 17 h 2200177"/>
                  <a:gd name="connsiteX3" fmla="*/ 1515079 w 2365848"/>
                  <a:gd name="connsiteY3" fmla="*/ 1368264 h 2200177"/>
                  <a:gd name="connsiteX4" fmla="*/ 2317643 w 2365848"/>
                  <a:gd name="connsiteY4" fmla="*/ 871547 h 2200177"/>
                  <a:gd name="connsiteX5" fmla="*/ 1226118 w 2365848"/>
                  <a:gd name="connsiteY5" fmla="*/ 2199015 h 2200177"/>
                  <a:gd name="connsiteX6" fmla="*/ 38887 w 2365848"/>
                  <a:gd name="connsiteY6" fmla="*/ 1157646 h 2200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65848" h="2200177">
                    <a:moveTo>
                      <a:pt x="38887" y="1157646"/>
                    </a:moveTo>
                    <a:cubicBezTo>
                      <a:pt x="268727" y="728763"/>
                      <a:pt x="967464" y="1408413"/>
                      <a:pt x="1072860" y="1300531"/>
                    </a:cubicBezTo>
                    <a:cubicBezTo>
                      <a:pt x="1178256" y="1192649"/>
                      <a:pt x="612572" y="-5048"/>
                      <a:pt x="1263863" y="17"/>
                    </a:cubicBezTo>
                    <a:cubicBezTo>
                      <a:pt x="1915154" y="5082"/>
                      <a:pt x="1425047" y="1331261"/>
                      <a:pt x="1515079" y="1368264"/>
                    </a:cubicBezTo>
                    <a:cubicBezTo>
                      <a:pt x="1605111" y="1405267"/>
                      <a:pt x="2069476" y="596863"/>
                      <a:pt x="2317643" y="871547"/>
                    </a:cubicBezTo>
                    <a:cubicBezTo>
                      <a:pt x="2565810" y="1146231"/>
                      <a:pt x="1803444" y="2166796"/>
                      <a:pt x="1226118" y="2199015"/>
                    </a:cubicBezTo>
                    <a:cubicBezTo>
                      <a:pt x="648792" y="2231234"/>
                      <a:pt x="-190953" y="1586529"/>
                      <a:pt x="38887" y="1157646"/>
                    </a:cubicBezTo>
                    <a:close/>
                  </a:path>
                </a:pathLst>
              </a:custGeom>
              <a:gradFill>
                <a:gsLst>
                  <a:gs pos="46252">
                    <a:srgbClr val="FF0000"/>
                  </a:gs>
                  <a:gs pos="67000">
                    <a:srgbClr val="F31207">
                      <a:lumMod val="52000"/>
                    </a:srgbClr>
                  </a:gs>
                  <a:gs pos="29000">
                    <a:srgbClr val="FF0000"/>
                  </a:gs>
                </a:gsLst>
                <a:lin ang="2700000" scaled="1"/>
              </a:gradFill>
              <a:ln>
                <a:noFill/>
              </a:ln>
              <a:effectLst>
                <a:softEdge rad="0"/>
              </a:effectLst>
              <a:scene3d>
                <a:camera prst="orthographicFront"/>
                <a:lightRig rig="flat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6" name="3 Elipse"/>
              <p:cNvSpPr/>
              <p:nvPr/>
            </p:nvSpPr>
            <p:spPr>
              <a:xfrm rot="18720245">
                <a:off x="4431926" y="2175948"/>
                <a:ext cx="2151570" cy="920583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07594" h="936832">
                    <a:moveTo>
                      <a:pt x="0" y="478822"/>
                    </a:moveTo>
                    <a:cubicBezTo>
                      <a:pt x="0" y="226317"/>
                      <a:pt x="622230" y="-85342"/>
                      <a:pt x="1224136" y="21622"/>
                    </a:cubicBezTo>
                    <a:cubicBezTo>
                      <a:pt x="1826042" y="128586"/>
                      <a:pt x="2087465" y="362612"/>
                      <a:pt x="2507594" y="676900"/>
                    </a:cubicBezTo>
                    <a:cubicBezTo>
                      <a:pt x="1541392" y="973778"/>
                      <a:pt x="1527238" y="920113"/>
                      <a:pt x="1224136" y="936022"/>
                    </a:cubicBezTo>
                    <a:cubicBezTo>
                      <a:pt x="921034" y="951931"/>
                      <a:pt x="0" y="731327"/>
                      <a:pt x="0" y="478822"/>
                    </a:cubicBezTo>
                    <a:close/>
                  </a:path>
                </a:pathLst>
              </a:custGeom>
              <a:noFill/>
              <a:ln w="76200">
                <a:solidFill>
                  <a:schemeClr val="bg1">
                    <a:lumMod val="50000"/>
                    <a:lumOff val="50000"/>
                  </a:schemeClr>
                </a:solidFill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7" name="3 Elipse"/>
              <p:cNvSpPr/>
              <p:nvPr/>
            </p:nvSpPr>
            <p:spPr>
              <a:xfrm rot="3599024">
                <a:off x="3669578" y="4690234"/>
                <a:ext cx="2190516" cy="905570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670"/>
                  <a:gd name="connsiteX1" fmla="*/ 1224136 w 2507594"/>
                  <a:gd name="connsiteY1" fmla="*/ 21622 h 936670"/>
                  <a:gd name="connsiteX2" fmla="*/ 2507594 w 2507594"/>
                  <a:gd name="connsiteY2" fmla="*/ 676900 h 936670"/>
                  <a:gd name="connsiteX3" fmla="*/ 1224136 w 2507594"/>
                  <a:gd name="connsiteY3" fmla="*/ 936022 h 936670"/>
                  <a:gd name="connsiteX4" fmla="*/ 0 w 2507594"/>
                  <a:gd name="connsiteY4" fmla="*/ 478822 h 936670"/>
                  <a:gd name="connsiteX0" fmla="*/ 0 w 2507594"/>
                  <a:gd name="connsiteY0" fmla="*/ 477455 h 935303"/>
                  <a:gd name="connsiteX1" fmla="*/ 1224136 w 2507594"/>
                  <a:gd name="connsiteY1" fmla="*/ 20255 h 935303"/>
                  <a:gd name="connsiteX2" fmla="*/ 2507594 w 2507594"/>
                  <a:gd name="connsiteY2" fmla="*/ 675533 h 935303"/>
                  <a:gd name="connsiteX3" fmla="*/ 1224136 w 2507594"/>
                  <a:gd name="connsiteY3" fmla="*/ 934655 h 935303"/>
                  <a:gd name="connsiteX4" fmla="*/ 0 w 2507594"/>
                  <a:gd name="connsiteY4" fmla="*/ 477455 h 935303"/>
                  <a:gd name="connsiteX0" fmla="*/ 0 w 2507594"/>
                  <a:gd name="connsiteY0" fmla="*/ 477455 h 935641"/>
                  <a:gd name="connsiteX1" fmla="*/ 1224136 w 2507594"/>
                  <a:gd name="connsiteY1" fmla="*/ 20255 h 935641"/>
                  <a:gd name="connsiteX2" fmla="*/ 2507594 w 2507594"/>
                  <a:gd name="connsiteY2" fmla="*/ 675533 h 935641"/>
                  <a:gd name="connsiteX3" fmla="*/ 1224136 w 2507594"/>
                  <a:gd name="connsiteY3" fmla="*/ 934655 h 935641"/>
                  <a:gd name="connsiteX4" fmla="*/ 0 w 2507594"/>
                  <a:gd name="connsiteY4" fmla="*/ 477455 h 935641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21317"/>
                  <a:gd name="connsiteX1" fmla="*/ 1244591 w 2528049"/>
                  <a:gd name="connsiteY1" fmla="*/ 3909 h 921317"/>
                  <a:gd name="connsiteX2" fmla="*/ 2528049 w 2528049"/>
                  <a:gd name="connsiteY2" fmla="*/ 659187 h 921317"/>
                  <a:gd name="connsiteX3" fmla="*/ 1244591 w 2528049"/>
                  <a:gd name="connsiteY3" fmla="*/ 918309 h 921317"/>
                  <a:gd name="connsiteX4" fmla="*/ 0 w 2528049"/>
                  <a:gd name="connsiteY4" fmla="*/ 432522 h 921317"/>
                  <a:gd name="connsiteX0" fmla="*/ 0 w 2528049"/>
                  <a:gd name="connsiteY0" fmla="*/ 336397 h 825192"/>
                  <a:gd name="connsiteX1" fmla="*/ 1289237 w 2528049"/>
                  <a:gd name="connsiteY1" fmla="*/ 5982 h 825192"/>
                  <a:gd name="connsiteX2" fmla="*/ 2528049 w 2528049"/>
                  <a:gd name="connsiteY2" fmla="*/ 563062 h 825192"/>
                  <a:gd name="connsiteX3" fmla="*/ 1244591 w 2528049"/>
                  <a:gd name="connsiteY3" fmla="*/ 822184 h 825192"/>
                  <a:gd name="connsiteX4" fmla="*/ 0 w 2528049"/>
                  <a:gd name="connsiteY4" fmla="*/ 336397 h 825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28049" h="825192">
                    <a:moveTo>
                      <a:pt x="0" y="336397"/>
                    </a:moveTo>
                    <a:cubicBezTo>
                      <a:pt x="154363" y="113063"/>
                      <a:pt x="867896" y="-31795"/>
                      <a:pt x="1289237" y="5982"/>
                    </a:cubicBezTo>
                    <a:cubicBezTo>
                      <a:pt x="1710578" y="43759"/>
                      <a:pt x="2107920" y="248774"/>
                      <a:pt x="2528049" y="563062"/>
                    </a:cubicBezTo>
                    <a:cubicBezTo>
                      <a:pt x="1561847" y="859940"/>
                      <a:pt x="1699823" y="825892"/>
                      <a:pt x="1244591" y="822184"/>
                    </a:cubicBezTo>
                    <a:cubicBezTo>
                      <a:pt x="789359" y="818476"/>
                      <a:pt x="357946" y="691155"/>
                      <a:pt x="0" y="336397"/>
                    </a:cubicBezTo>
                    <a:close/>
                  </a:path>
                </a:pathLst>
              </a:custGeom>
              <a:gradFill>
                <a:gsLst>
                  <a:gs pos="0">
                    <a:srgbClr val="DDEBCF"/>
                  </a:gs>
                  <a:gs pos="50000">
                    <a:srgbClr val="9CB86E"/>
                  </a:gs>
                  <a:gs pos="100000">
                    <a:srgbClr val="156B13"/>
                  </a:gs>
                </a:gsLst>
                <a:lin ang="2700000" scaled="0"/>
              </a:gradFill>
              <a:ln w="76200">
                <a:solidFill>
                  <a:schemeClr val="bg1">
                    <a:lumMod val="50000"/>
                    <a:lumOff val="50000"/>
                  </a:schemeClr>
                </a:solidFill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8" name="14 Forma libre"/>
              <p:cNvSpPr/>
              <p:nvPr/>
            </p:nvSpPr>
            <p:spPr>
              <a:xfrm rot="5400000" flipH="1">
                <a:off x="4651140" y="2348595"/>
                <a:ext cx="2444937" cy="4763457"/>
              </a:xfrm>
              <a:custGeom>
                <a:avLst/>
                <a:gdLst>
                  <a:gd name="connsiteX0" fmla="*/ 752513 w 819249"/>
                  <a:gd name="connsiteY0" fmla="*/ 0 h 571500"/>
                  <a:gd name="connsiteX1" fmla="*/ 47663 w 819249"/>
                  <a:gd name="connsiteY1" fmla="*/ 66675 h 571500"/>
                  <a:gd name="connsiteX2" fmla="*/ 819188 w 819249"/>
                  <a:gd name="connsiteY2" fmla="*/ 133350 h 571500"/>
                  <a:gd name="connsiteX3" fmla="*/ 38 w 819249"/>
                  <a:gd name="connsiteY3" fmla="*/ 180975 h 571500"/>
                  <a:gd name="connsiteX4" fmla="*/ 781088 w 819249"/>
                  <a:gd name="connsiteY4" fmla="*/ 257175 h 571500"/>
                  <a:gd name="connsiteX5" fmla="*/ 47663 w 819249"/>
                  <a:gd name="connsiteY5" fmla="*/ 304800 h 571500"/>
                  <a:gd name="connsiteX6" fmla="*/ 771563 w 819249"/>
                  <a:gd name="connsiteY6" fmla="*/ 390525 h 571500"/>
                  <a:gd name="connsiteX7" fmla="*/ 47663 w 819249"/>
                  <a:gd name="connsiteY7" fmla="*/ 447675 h 571500"/>
                  <a:gd name="connsiteX8" fmla="*/ 771563 w 819249"/>
                  <a:gd name="connsiteY8" fmla="*/ 514350 h 571500"/>
                  <a:gd name="connsiteX9" fmla="*/ 95288 w 819249"/>
                  <a:gd name="connsiteY9" fmla="*/ 571500 h 571500"/>
                  <a:gd name="connsiteX10" fmla="*/ 95288 w 819249"/>
                  <a:gd name="connsiteY10" fmla="*/ 571500 h 571500"/>
                  <a:gd name="connsiteX0" fmla="*/ 752513 w 819249"/>
                  <a:gd name="connsiteY0" fmla="*/ 0 h 571500"/>
                  <a:gd name="connsiteX1" fmla="*/ 47663 w 819249"/>
                  <a:gd name="connsiteY1" fmla="*/ 66675 h 571500"/>
                  <a:gd name="connsiteX2" fmla="*/ 819188 w 819249"/>
                  <a:gd name="connsiteY2" fmla="*/ 133350 h 571500"/>
                  <a:gd name="connsiteX3" fmla="*/ 38 w 819249"/>
                  <a:gd name="connsiteY3" fmla="*/ 180975 h 571500"/>
                  <a:gd name="connsiteX4" fmla="*/ 781088 w 819249"/>
                  <a:gd name="connsiteY4" fmla="*/ 257175 h 571500"/>
                  <a:gd name="connsiteX5" fmla="*/ 47663 w 819249"/>
                  <a:gd name="connsiteY5" fmla="*/ 304800 h 571500"/>
                  <a:gd name="connsiteX6" fmla="*/ 771563 w 819249"/>
                  <a:gd name="connsiteY6" fmla="*/ 390525 h 571500"/>
                  <a:gd name="connsiteX7" fmla="*/ 47663 w 819249"/>
                  <a:gd name="connsiteY7" fmla="*/ 447675 h 571500"/>
                  <a:gd name="connsiteX8" fmla="*/ 771563 w 819249"/>
                  <a:gd name="connsiteY8" fmla="*/ 514350 h 571500"/>
                  <a:gd name="connsiteX9" fmla="*/ 95288 w 819249"/>
                  <a:gd name="connsiteY9" fmla="*/ 571500 h 571500"/>
                  <a:gd name="connsiteX10" fmla="*/ 95288 w 819249"/>
                  <a:gd name="connsiteY10" fmla="*/ 571500 h 571500"/>
                  <a:gd name="connsiteX0" fmla="*/ 47663 w 819249"/>
                  <a:gd name="connsiteY0" fmla="*/ 0 h 504825"/>
                  <a:gd name="connsiteX1" fmla="*/ 819188 w 819249"/>
                  <a:gd name="connsiteY1" fmla="*/ 66675 h 504825"/>
                  <a:gd name="connsiteX2" fmla="*/ 38 w 819249"/>
                  <a:gd name="connsiteY2" fmla="*/ 114300 h 504825"/>
                  <a:gd name="connsiteX3" fmla="*/ 781088 w 819249"/>
                  <a:gd name="connsiteY3" fmla="*/ 190500 h 504825"/>
                  <a:gd name="connsiteX4" fmla="*/ 47663 w 819249"/>
                  <a:gd name="connsiteY4" fmla="*/ 238125 h 504825"/>
                  <a:gd name="connsiteX5" fmla="*/ 771563 w 819249"/>
                  <a:gd name="connsiteY5" fmla="*/ 323850 h 504825"/>
                  <a:gd name="connsiteX6" fmla="*/ 47663 w 819249"/>
                  <a:gd name="connsiteY6" fmla="*/ 381000 h 504825"/>
                  <a:gd name="connsiteX7" fmla="*/ 771563 w 819249"/>
                  <a:gd name="connsiteY7" fmla="*/ 447675 h 504825"/>
                  <a:gd name="connsiteX8" fmla="*/ 95288 w 819249"/>
                  <a:gd name="connsiteY8" fmla="*/ 504825 h 504825"/>
                  <a:gd name="connsiteX9" fmla="*/ 95288 w 819249"/>
                  <a:gd name="connsiteY9" fmla="*/ 504825 h 504825"/>
                  <a:gd name="connsiteX0" fmla="*/ 50416 w 1170913"/>
                  <a:gd name="connsiteY0" fmla="*/ 0 h 504825"/>
                  <a:gd name="connsiteX1" fmla="*/ 821941 w 1170913"/>
                  <a:gd name="connsiteY1" fmla="*/ 66675 h 504825"/>
                  <a:gd name="connsiteX2" fmla="*/ 2791 w 1170913"/>
                  <a:gd name="connsiteY2" fmla="*/ 114300 h 504825"/>
                  <a:gd name="connsiteX3" fmla="*/ 1170869 w 1170913"/>
                  <a:gd name="connsiteY3" fmla="*/ 178712 h 504825"/>
                  <a:gd name="connsiteX4" fmla="*/ 50416 w 1170913"/>
                  <a:gd name="connsiteY4" fmla="*/ 238125 h 504825"/>
                  <a:gd name="connsiteX5" fmla="*/ 774316 w 1170913"/>
                  <a:gd name="connsiteY5" fmla="*/ 323850 h 504825"/>
                  <a:gd name="connsiteX6" fmla="*/ 50416 w 1170913"/>
                  <a:gd name="connsiteY6" fmla="*/ 381000 h 504825"/>
                  <a:gd name="connsiteX7" fmla="*/ 774316 w 1170913"/>
                  <a:gd name="connsiteY7" fmla="*/ 447675 h 504825"/>
                  <a:gd name="connsiteX8" fmla="*/ 98041 w 1170913"/>
                  <a:gd name="connsiteY8" fmla="*/ 504825 h 504825"/>
                  <a:gd name="connsiteX9" fmla="*/ 98041 w 1170913"/>
                  <a:gd name="connsiteY9" fmla="*/ 504825 h 504825"/>
                  <a:gd name="connsiteX0" fmla="*/ 47750 w 1252785"/>
                  <a:gd name="connsiteY0" fmla="*/ 0 h 504825"/>
                  <a:gd name="connsiteX1" fmla="*/ 1252745 w 1252785"/>
                  <a:gd name="connsiteY1" fmla="*/ 65202 h 504825"/>
                  <a:gd name="connsiteX2" fmla="*/ 125 w 1252785"/>
                  <a:gd name="connsiteY2" fmla="*/ 114300 h 504825"/>
                  <a:gd name="connsiteX3" fmla="*/ 1168203 w 1252785"/>
                  <a:gd name="connsiteY3" fmla="*/ 178712 h 504825"/>
                  <a:gd name="connsiteX4" fmla="*/ 47750 w 1252785"/>
                  <a:gd name="connsiteY4" fmla="*/ 238125 h 504825"/>
                  <a:gd name="connsiteX5" fmla="*/ 771650 w 1252785"/>
                  <a:gd name="connsiteY5" fmla="*/ 323850 h 504825"/>
                  <a:gd name="connsiteX6" fmla="*/ 47750 w 1252785"/>
                  <a:gd name="connsiteY6" fmla="*/ 381000 h 504825"/>
                  <a:gd name="connsiteX7" fmla="*/ 771650 w 1252785"/>
                  <a:gd name="connsiteY7" fmla="*/ 447675 h 504825"/>
                  <a:gd name="connsiteX8" fmla="*/ 95375 w 1252785"/>
                  <a:gd name="connsiteY8" fmla="*/ 504825 h 504825"/>
                  <a:gd name="connsiteX9" fmla="*/ 95375 w 1252785"/>
                  <a:gd name="connsiteY9" fmla="*/ 504825 h 504825"/>
                  <a:gd name="connsiteX0" fmla="*/ 47750 w 1252783"/>
                  <a:gd name="connsiteY0" fmla="*/ 0 h 504825"/>
                  <a:gd name="connsiteX1" fmla="*/ 1252745 w 1252783"/>
                  <a:gd name="connsiteY1" fmla="*/ 65202 h 504825"/>
                  <a:gd name="connsiteX2" fmla="*/ 125 w 1252783"/>
                  <a:gd name="connsiteY2" fmla="*/ 114300 h 504825"/>
                  <a:gd name="connsiteX3" fmla="*/ 1168203 w 1252783"/>
                  <a:gd name="connsiteY3" fmla="*/ 178712 h 504825"/>
                  <a:gd name="connsiteX4" fmla="*/ 47750 w 1252783"/>
                  <a:gd name="connsiteY4" fmla="*/ 238125 h 504825"/>
                  <a:gd name="connsiteX5" fmla="*/ 1189640 w 1252783"/>
                  <a:gd name="connsiteY5" fmla="*/ 300273 h 504825"/>
                  <a:gd name="connsiteX6" fmla="*/ 47750 w 1252783"/>
                  <a:gd name="connsiteY6" fmla="*/ 381000 h 504825"/>
                  <a:gd name="connsiteX7" fmla="*/ 771650 w 1252783"/>
                  <a:gd name="connsiteY7" fmla="*/ 447675 h 504825"/>
                  <a:gd name="connsiteX8" fmla="*/ 95375 w 1252783"/>
                  <a:gd name="connsiteY8" fmla="*/ 504825 h 504825"/>
                  <a:gd name="connsiteX9" fmla="*/ 95375 w 1252783"/>
                  <a:gd name="connsiteY9" fmla="*/ 504825 h 504825"/>
                  <a:gd name="connsiteX0" fmla="*/ 47750 w 1252785"/>
                  <a:gd name="connsiteY0" fmla="*/ 0 h 504825"/>
                  <a:gd name="connsiteX1" fmla="*/ 1252745 w 1252785"/>
                  <a:gd name="connsiteY1" fmla="*/ 65202 h 504825"/>
                  <a:gd name="connsiteX2" fmla="*/ 125 w 1252785"/>
                  <a:gd name="connsiteY2" fmla="*/ 114300 h 504825"/>
                  <a:gd name="connsiteX3" fmla="*/ 1168203 w 1252785"/>
                  <a:gd name="connsiteY3" fmla="*/ 178712 h 504825"/>
                  <a:gd name="connsiteX4" fmla="*/ 47750 w 1252785"/>
                  <a:gd name="connsiteY4" fmla="*/ 238125 h 504825"/>
                  <a:gd name="connsiteX5" fmla="*/ 1189640 w 1252785"/>
                  <a:gd name="connsiteY5" fmla="*/ 300273 h 504825"/>
                  <a:gd name="connsiteX6" fmla="*/ 125156 w 1252785"/>
                  <a:gd name="connsiteY6" fmla="*/ 355950 h 504825"/>
                  <a:gd name="connsiteX7" fmla="*/ 771650 w 1252785"/>
                  <a:gd name="connsiteY7" fmla="*/ 447675 h 504825"/>
                  <a:gd name="connsiteX8" fmla="*/ 95375 w 1252785"/>
                  <a:gd name="connsiteY8" fmla="*/ 504825 h 504825"/>
                  <a:gd name="connsiteX9" fmla="*/ 95375 w 1252785"/>
                  <a:gd name="connsiteY9" fmla="*/ 504825 h 504825"/>
                  <a:gd name="connsiteX0" fmla="*/ 47750 w 1252783"/>
                  <a:gd name="connsiteY0" fmla="*/ 0 h 504825"/>
                  <a:gd name="connsiteX1" fmla="*/ 1252745 w 1252783"/>
                  <a:gd name="connsiteY1" fmla="*/ 65202 h 504825"/>
                  <a:gd name="connsiteX2" fmla="*/ 125 w 1252783"/>
                  <a:gd name="connsiteY2" fmla="*/ 114300 h 504825"/>
                  <a:gd name="connsiteX3" fmla="*/ 1168203 w 1252783"/>
                  <a:gd name="connsiteY3" fmla="*/ 178712 h 504825"/>
                  <a:gd name="connsiteX4" fmla="*/ 47750 w 1252783"/>
                  <a:gd name="connsiteY4" fmla="*/ 238125 h 504825"/>
                  <a:gd name="connsiteX5" fmla="*/ 1189640 w 1252783"/>
                  <a:gd name="connsiteY5" fmla="*/ 300273 h 504825"/>
                  <a:gd name="connsiteX6" fmla="*/ 125156 w 1252783"/>
                  <a:gd name="connsiteY6" fmla="*/ 355950 h 504825"/>
                  <a:gd name="connsiteX7" fmla="*/ 1189640 w 1252783"/>
                  <a:gd name="connsiteY7" fmla="*/ 410836 h 504825"/>
                  <a:gd name="connsiteX8" fmla="*/ 95375 w 1252783"/>
                  <a:gd name="connsiteY8" fmla="*/ 504825 h 504825"/>
                  <a:gd name="connsiteX9" fmla="*/ 95375 w 1252783"/>
                  <a:gd name="connsiteY9" fmla="*/ 504825 h 504825"/>
                  <a:gd name="connsiteX0" fmla="*/ 47750 w 1252785"/>
                  <a:gd name="connsiteY0" fmla="*/ 0 h 504825"/>
                  <a:gd name="connsiteX1" fmla="*/ 1252745 w 1252785"/>
                  <a:gd name="connsiteY1" fmla="*/ 65202 h 504825"/>
                  <a:gd name="connsiteX2" fmla="*/ 125 w 1252785"/>
                  <a:gd name="connsiteY2" fmla="*/ 114300 h 504825"/>
                  <a:gd name="connsiteX3" fmla="*/ 1168203 w 1252785"/>
                  <a:gd name="connsiteY3" fmla="*/ 178712 h 504825"/>
                  <a:gd name="connsiteX4" fmla="*/ 47750 w 1252785"/>
                  <a:gd name="connsiteY4" fmla="*/ 238125 h 504825"/>
                  <a:gd name="connsiteX5" fmla="*/ 1189640 w 1252785"/>
                  <a:gd name="connsiteY5" fmla="*/ 300273 h 504825"/>
                  <a:gd name="connsiteX6" fmla="*/ 125156 w 1252785"/>
                  <a:gd name="connsiteY6" fmla="*/ 355950 h 504825"/>
                  <a:gd name="connsiteX7" fmla="*/ 1189640 w 1252785"/>
                  <a:gd name="connsiteY7" fmla="*/ 410836 h 504825"/>
                  <a:gd name="connsiteX8" fmla="*/ 95375 w 1252785"/>
                  <a:gd name="connsiteY8" fmla="*/ 504825 h 504825"/>
                  <a:gd name="connsiteX9" fmla="*/ 17969 w 1252785"/>
                  <a:gd name="connsiteY9" fmla="*/ 504825 h 504825"/>
                  <a:gd name="connsiteX0" fmla="*/ 47750 w 1252783"/>
                  <a:gd name="connsiteY0" fmla="*/ 0 h 504825"/>
                  <a:gd name="connsiteX1" fmla="*/ 1252745 w 1252783"/>
                  <a:gd name="connsiteY1" fmla="*/ 65202 h 504825"/>
                  <a:gd name="connsiteX2" fmla="*/ 125 w 1252783"/>
                  <a:gd name="connsiteY2" fmla="*/ 114300 h 504825"/>
                  <a:gd name="connsiteX3" fmla="*/ 1168203 w 1252783"/>
                  <a:gd name="connsiteY3" fmla="*/ 178712 h 504825"/>
                  <a:gd name="connsiteX4" fmla="*/ 47750 w 1252783"/>
                  <a:gd name="connsiteY4" fmla="*/ 238125 h 504825"/>
                  <a:gd name="connsiteX5" fmla="*/ 1189640 w 1252783"/>
                  <a:gd name="connsiteY5" fmla="*/ 300273 h 504825"/>
                  <a:gd name="connsiteX6" fmla="*/ 125156 w 1252783"/>
                  <a:gd name="connsiteY6" fmla="*/ 355950 h 504825"/>
                  <a:gd name="connsiteX7" fmla="*/ 1189640 w 1252783"/>
                  <a:gd name="connsiteY7" fmla="*/ 410836 h 504825"/>
                  <a:gd name="connsiteX8" fmla="*/ 95375 w 1252783"/>
                  <a:gd name="connsiteY8" fmla="*/ 504825 h 504825"/>
                  <a:gd name="connsiteX0" fmla="*/ 47750 w 1252785"/>
                  <a:gd name="connsiteY0" fmla="*/ 0 h 465039"/>
                  <a:gd name="connsiteX1" fmla="*/ 1252745 w 1252785"/>
                  <a:gd name="connsiteY1" fmla="*/ 65202 h 465039"/>
                  <a:gd name="connsiteX2" fmla="*/ 125 w 1252785"/>
                  <a:gd name="connsiteY2" fmla="*/ 114300 h 465039"/>
                  <a:gd name="connsiteX3" fmla="*/ 1168203 w 1252785"/>
                  <a:gd name="connsiteY3" fmla="*/ 178712 h 465039"/>
                  <a:gd name="connsiteX4" fmla="*/ 47750 w 1252785"/>
                  <a:gd name="connsiteY4" fmla="*/ 238125 h 465039"/>
                  <a:gd name="connsiteX5" fmla="*/ 1189640 w 1252785"/>
                  <a:gd name="connsiteY5" fmla="*/ 300273 h 465039"/>
                  <a:gd name="connsiteX6" fmla="*/ 125156 w 1252785"/>
                  <a:gd name="connsiteY6" fmla="*/ 355950 h 465039"/>
                  <a:gd name="connsiteX7" fmla="*/ 1189640 w 1252785"/>
                  <a:gd name="connsiteY7" fmla="*/ 410836 h 465039"/>
                  <a:gd name="connsiteX8" fmla="*/ 126337 w 1252785"/>
                  <a:gd name="connsiteY8" fmla="*/ 465039 h 465039"/>
                  <a:gd name="connsiteX0" fmla="*/ 47750 w 1252783"/>
                  <a:gd name="connsiteY0" fmla="*/ 0 h 465039"/>
                  <a:gd name="connsiteX1" fmla="*/ 1252745 w 1252783"/>
                  <a:gd name="connsiteY1" fmla="*/ 65202 h 465039"/>
                  <a:gd name="connsiteX2" fmla="*/ 125 w 1252783"/>
                  <a:gd name="connsiteY2" fmla="*/ 114300 h 465039"/>
                  <a:gd name="connsiteX3" fmla="*/ 1168203 w 1252783"/>
                  <a:gd name="connsiteY3" fmla="*/ 178712 h 465039"/>
                  <a:gd name="connsiteX4" fmla="*/ 47750 w 1252783"/>
                  <a:gd name="connsiteY4" fmla="*/ 238125 h 465039"/>
                  <a:gd name="connsiteX5" fmla="*/ 1189640 w 1252783"/>
                  <a:gd name="connsiteY5" fmla="*/ 300273 h 465039"/>
                  <a:gd name="connsiteX6" fmla="*/ 125156 w 1252783"/>
                  <a:gd name="connsiteY6" fmla="*/ 355950 h 465039"/>
                  <a:gd name="connsiteX7" fmla="*/ 1189640 w 1252783"/>
                  <a:gd name="connsiteY7" fmla="*/ 410836 h 465039"/>
                  <a:gd name="connsiteX8" fmla="*/ 126337 w 1252783"/>
                  <a:gd name="connsiteY8" fmla="*/ 465039 h 465039"/>
                  <a:gd name="connsiteX0" fmla="*/ 47750 w 1252785"/>
                  <a:gd name="connsiteY0" fmla="*/ 0 h 465039"/>
                  <a:gd name="connsiteX1" fmla="*/ 1252745 w 1252785"/>
                  <a:gd name="connsiteY1" fmla="*/ 65202 h 465039"/>
                  <a:gd name="connsiteX2" fmla="*/ 125 w 1252785"/>
                  <a:gd name="connsiteY2" fmla="*/ 114300 h 465039"/>
                  <a:gd name="connsiteX3" fmla="*/ 1168203 w 1252785"/>
                  <a:gd name="connsiteY3" fmla="*/ 178712 h 465039"/>
                  <a:gd name="connsiteX4" fmla="*/ 47750 w 1252785"/>
                  <a:gd name="connsiteY4" fmla="*/ 238125 h 465039"/>
                  <a:gd name="connsiteX5" fmla="*/ 1189640 w 1252785"/>
                  <a:gd name="connsiteY5" fmla="*/ 300273 h 465039"/>
                  <a:gd name="connsiteX6" fmla="*/ 125156 w 1252785"/>
                  <a:gd name="connsiteY6" fmla="*/ 355950 h 465039"/>
                  <a:gd name="connsiteX7" fmla="*/ 1189640 w 1252785"/>
                  <a:gd name="connsiteY7" fmla="*/ 410836 h 465039"/>
                  <a:gd name="connsiteX8" fmla="*/ 126337 w 1252785"/>
                  <a:gd name="connsiteY8" fmla="*/ 465039 h 465039"/>
                  <a:gd name="connsiteX0" fmla="*/ 47750 w 1252783"/>
                  <a:gd name="connsiteY0" fmla="*/ 0 h 465039"/>
                  <a:gd name="connsiteX1" fmla="*/ 1252745 w 1252783"/>
                  <a:gd name="connsiteY1" fmla="*/ 65202 h 465039"/>
                  <a:gd name="connsiteX2" fmla="*/ 125 w 1252783"/>
                  <a:gd name="connsiteY2" fmla="*/ 114300 h 465039"/>
                  <a:gd name="connsiteX3" fmla="*/ 1168203 w 1252783"/>
                  <a:gd name="connsiteY3" fmla="*/ 178712 h 465039"/>
                  <a:gd name="connsiteX4" fmla="*/ 47750 w 1252783"/>
                  <a:gd name="connsiteY4" fmla="*/ 238125 h 465039"/>
                  <a:gd name="connsiteX5" fmla="*/ 1189640 w 1252783"/>
                  <a:gd name="connsiteY5" fmla="*/ 300273 h 465039"/>
                  <a:gd name="connsiteX6" fmla="*/ 125156 w 1252783"/>
                  <a:gd name="connsiteY6" fmla="*/ 355950 h 465039"/>
                  <a:gd name="connsiteX7" fmla="*/ 1189640 w 1252783"/>
                  <a:gd name="connsiteY7" fmla="*/ 410836 h 465039"/>
                  <a:gd name="connsiteX8" fmla="*/ 126337 w 1252783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91 w 1205088"/>
                  <a:gd name="connsiteY0" fmla="*/ 0 h 465039"/>
                  <a:gd name="connsiteX1" fmla="*/ 1205086 w 1205088"/>
                  <a:gd name="connsiteY1" fmla="*/ 65202 h 465039"/>
                  <a:gd name="connsiteX2" fmla="*/ 14391 w 1205088"/>
                  <a:gd name="connsiteY2" fmla="*/ 121668 h 465039"/>
                  <a:gd name="connsiteX3" fmla="*/ 1120544 w 1205088"/>
                  <a:gd name="connsiteY3" fmla="*/ 178712 h 465039"/>
                  <a:gd name="connsiteX4" fmla="*/ 91 w 1205088"/>
                  <a:gd name="connsiteY4" fmla="*/ 238125 h 465039"/>
                  <a:gd name="connsiteX5" fmla="*/ 1141981 w 1205088"/>
                  <a:gd name="connsiteY5" fmla="*/ 300273 h 465039"/>
                  <a:gd name="connsiteX6" fmla="*/ 77497 w 1205088"/>
                  <a:gd name="connsiteY6" fmla="*/ 355950 h 465039"/>
                  <a:gd name="connsiteX7" fmla="*/ 1141981 w 1205088"/>
                  <a:gd name="connsiteY7" fmla="*/ 410836 h 465039"/>
                  <a:gd name="connsiteX8" fmla="*/ 78678 w 1205088"/>
                  <a:gd name="connsiteY8" fmla="*/ 465039 h 465039"/>
                  <a:gd name="connsiteX0" fmla="*/ 93 w 1205091"/>
                  <a:gd name="connsiteY0" fmla="*/ 0 h 465039"/>
                  <a:gd name="connsiteX1" fmla="*/ 1205088 w 1205091"/>
                  <a:gd name="connsiteY1" fmla="*/ 65202 h 465039"/>
                  <a:gd name="connsiteX2" fmla="*/ 14393 w 1205091"/>
                  <a:gd name="connsiteY2" fmla="*/ 121668 h 465039"/>
                  <a:gd name="connsiteX3" fmla="*/ 1120546 w 1205091"/>
                  <a:gd name="connsiteY3" fmla="*/ 178712 h 465039"/>
                  <a:gd name="connsiteX4" fmla="*/ 93 w 1205091"/>
                  <a:gd name="connsiteY4" fmla="*/ 238125 h 465039"/>
                  <a:gd name="connsiteX5" fmla="*/ 1141983 w 1205091"/>
                  <a:gd name="connsiteY5" fmla="*/ 300273 h 465039"/>
                  <a:gd name="connsiteX6" fmla="*/ 77499 w 1205091"/>
                  <a:gd name="connsiteY6" fmla="*/ 350056 h 465039"/>
                  <a:gd name="connsiteX7" fmla="*/ 1141983 w 1205091"/>
                  <a:gd name="connsiteY7" fmla="*/ 410836 h 465039"/>
                  <a:gd name="connsiteX8" fmla="*/ 78680 w 1205091"/>
                  <a:gd name="connsiteY8" fmla="*/ 465039 h 465039"/>
                  <a:gd name="connsiteX0" fmla="*/ 93 w 1205091"/>
                  <a:gd name="connsiteY0" fmla="*/ 0 h 465039"/>
                  <a:gd name="connsiteX1" fmla="*/ 1205088 w 1205091"/>
                  <a:gd name="connsiteY1" fmla="*/ 65202 h 465039"/>
                  <a:gd name="connsiteX2" fmla="*/ 14393 w 1205091"/>
                  <a:gd name="connsiteY2" fmla="*/ 121668 h 465039"/>
                  <a:gd name="connsiteX3" fmla="*/ 1120546 w 1205091"/>
                  <a:gd name="connsiteY3" fmla="*/ 178712 h 465039"/>
                  <a:gd name="connsiteX4" fmla="*/ 93 w 1205091"/>
                  <a:gd name="connsiteY4" fmla="*/ 238125 h 465039"/>
                  <a:gd name="connsiteX5" fmla="*/ 1141983 w 1205091"/>
                  <a:gd name="connsiteY5" fmla="*/ 300273 h 465039"/>
                  <a:gd name="connsiteX6" fmla="*/ 77499 w 1205091"/>
                  <a:gd name="connsiteY6" fmla="*/ 350056 h 465039"/>
                  <a:gd name="connsiteX7" fmla="*/ 1141983 w 1205091"/>
                  <a:gd name="connsiteY7" fmla="*/ 410836 h 465039"/>
                  <a:gd name="connsiteX8" fmla="*/ 78680 w 1205091"/>
                  <a:gd name="connsiteY8" fmla="*/ 465039 h 465039"/>
                  <a:gd name="connsiteX0" fmla="*/ 91 w 1205089"/>
                  <a:gd name="connsiteY0" fmla="*/ 0 h 465039"/>
                  <a:gd name="connsiteX1" fmla="*/ 1205086 w 1205089"/>
                  <a:gd name="connsiteY1" fmla="*/ 65202 h 465039"/>
                  <a:gd name="connsiteX2" fmla="*/ 14391 w 1205089"/>
                  <a:gd name="connsiteY2" fmla="*/ 121668 h 465039"/>
                  <a:gd name="connsiteX3" fmla="*/ 1120544 w 1205089"/>
                  <a:gd name="connsiteY3" fmla="*/ 178712 h 465039"/>
                  <a:gd name="connsiteX4" fmla="*/ 91 w 1205089"/>
                  <a:gd name="connsiteY4" fmla="*/ 238125 h 465039"/>
                  <a:gd name="connsiteX5" fmla="*/ 1141981 w 1205089"/>
                  <a:gd name="connsiteY5" fmla="*/ 300273 h 465039"/>
                  <a:gd name="connsiteX6" fmla="*/ 77497 w 1205089"/>
                  <a:gd name="connsiteY6" fmla="*/ 350056 h 465039"/>
                  <a:gd name="connsiteX7" fmla="*/ 1141981 w 1205089"/>
                  <a:gd name="connsiteY7" fmla="*/ 410836 h 465039"/>
                  <a:gd name="connsiteX8" fmla="*/ 78678 w 1205089"/>
                  <a:gd name="connsiteY8" fmla="*/ 465039 h 465039"/>
                  <a:gd name="connsiteX0" fmla="*/ 91 w 1205089"/>
                  <a:gd name="connsiteY0" fmla="*/ 0 h 465039"/>
                  <a:gd name="connsiteX1" fmla="*/ 1205086 w 1205089"/>
                  <a:gd name="connsiteY1" fmla="*/ 65202 h 465039"/>
                  <a:gd name="connsiteX2" fmla="*/ 14391 w 1205089"/>
                  <a:gd name="connsiteY2" fmla="*/ 121668 h 465039"/>
                  <a:gd name="connsiteX3" fmla="*/ 1120544 w 1205089"/>
                  <a:gd name="connsiteY3" fmla="*/ 178712 h 465039"/>
                  <a:gd name="connsiteX4" fmla="*/ 91 w 1205089"/>
                  <a:gd name="connsiteY4" fmla="*/ 238125 h 465039"/>
                  <a:gd name="connsiteX5" fmla="*/ 1141981 w 1205089"/>
                  <a:gd name="connsiteY5" fmla="*/ 300273 h 465039"/>
                  <a:gd name="connsiteX6" fmla="*/ 77497 w 1205089"/>
                  <a:gd name="connsiteY6" fmla="*/ 350056 h 465039"/>
                  <a:gd name="connsiteX7" fmla="*/ 1141981 w 1205089"/>
                  <a:gd name="connsiteY7" fmla="*/ 410836 h 465039"/>
                  <a:gd name="connsiteX8" fmla="*/ 78678 w 1205089"/>
                  <a:gd name="connsiteY8" fmla="*/ 465039 h 465039"/>
                  <a:gd name="connsiteX0" fmla="*/ 91 w 1205191"/>
                  <a:gd name="connsiteY0" fmla="*/ 0 h 465039"/>
                  <a:gd name="connsiteX1" fmla="*/ 1205086 w 1205191"/>
                  <a:gd name="connsiteY1" fmla="*/ 65202 h 465039"/>
                  <a:gd name="connsiteX2" fmla="*/ 14391 w 1205191"/>
                  <a:gd name="connsiteY2" fmla="*/ 121668 h 465039"/>
                  <a:gd name="connsiteX3" fmla="*/ 1120544 w 1205191"/>
                  <a:gd name="connsiteY3" fmla="*/ 178712 h 465039"/>
                  <a:gd name="connsiteX4" fmla="*/ 91 w 1205191"/>
                  <a:gd name="connsiteY4" fmla="*/ 238125 h 465039"/>
                  <a:gd name="connsiteX5" fmla="*/ 1141981 w 1205191"/>
                  <a:gd name="connsiteY5" fmla="*/ 300273 h 465039"/>
                  <a:gd name="connsiteX6" fmla="*/ 77497 w 1205191"/>
                  <a:gd name="connsiteY6" fmla="*/ 350056 h 465039"/>
                  <a:gd name="connsiteX7" fmla="*/ 1141981 w 1205191"/>
                  <a:gd name="connsiteY7" fmla="*/ 410836 h 465039"/>
                  <a:gd name="connsiteX8" fmla="*/ 78678 w 1205191"/>
                  <a:gd name="connsiteY8" fmla="*/ 465039 h 465039"/>
                  <a:gd name="connsiteX0" fmla="*/ 46534 w 1205103"/>
                  <a:gd name="connsiteY0" fmla="*/ 0 h 456198"/>
                  <a:gd name="connsiteX1" fmla="*/ 1205086 w 1205103"/>
                  <a:gd name="connsiteY1" fmla="*/ 56361 h 456198"/>
                  <a:gd name="connsiteX2" fmla="*/ 14391 w 1205103"/>
                  <a:gd name="connsiteY2" fmla="*/ 112827 h 456198"/>
                  <a:gd name="connsiteX3" fmla="*/ 1120544 w 1205103"/>
                  <a:gd name="connsiteY3" fmla="*/ 169871 h 456198"/>
                  <a:gd name="connsiteX4" fmla="*/ 91 w 1205103"/>
                  <a:gd name="connsiteY4" fmla="*/ 229284 h 456198"/>
                  <a:gd name="connsiteX5" fmla="*/ 1141981 w 1205103"/>
                  <a:gd name="connsiteY5" fmla="*/ 291432 h 456198"/>
                  <a:gd name="connsiteX6" fmla="*/ 77497 w 1205103"/>
                  <a:gd name="connsiteY6" fmla="*/ 341215 h 456198"/>
                  <a:gd name="connsiteX7" fmla="*/ 1141981 w 1205103"/>
                  <a:gd name="connsiteY7" fmla="*/ 401995 h 456198"/>
                  <a:gd name="connsiteX8" fmla="*/ 78678 w 1205103"/>
                  <a:gd name="connsiteY8" fmla="*/ 456198 h 456198"/>
                  <a:gd name="connsiteX0" fmla="*/ 46534 w 1205904"/>
                  <a:gd name="connsiteY0" fmla="*/ 0 h 456198"/>
                  <a:gd name="connsiteX1" fmla="*/ 1205086 w 1205904"/>
                  <a:gd name="connsiteY1" fmla="*/ 56361 h 456198"/>
                  <a:gd name="connsiteX2" fmla="*/ 14391 w 1205904"/>
                  <a:gd name="connsiteY2" fmla="*/ 112827 h 456198"/>
                  <a:gd name="connsiteX3" fmla="*/ 1120544 w 1205904"/>
                  <a:gd name="connsiteY3" fmla="*/ 169871 h 456198"/>
                  <a:gd name="connsiteX4" fmla="*/ 91 w 1205904"/>
                  <a:gd name="connsiteY4" fmla="*/ 229284 h 456198"/>
                  <a:gd name="connsiteX5" fmla="*/ 1141981 w 1205904"/>
                  <a:gd name="connsiteY5" fmla="*/ 291432 h 456198"/>
                  <a:gd name="connsiteX6" fmla="*/ 77497 w 1205904"/>
                  <a:gd name="connsiteY6" fmla="*/ 341215 h 456198"/>
                  <a:gd name="connsiteX7" fmla="*/ 1141981 w 1205904"/>
                  <a:gd name="connsiteY7" fmla="*/ 401995 h 456198"/>
                  <a:gd name="connsiteX8" fmla="*/ 78678 w 1205904"/>
                  <a:gd name="connsiteY8" fmla="*/ 456198 h 456198"/>
                  <a:gd name="connsiteX0" fmla="*/ 1205086 w 1205086"/>
                  <a:gd name="connsiteY0" fmla="*/ 0 h 399837"/>
                  <a:gd name="connsiteX1" fmla="*/ 14391 w 1205086"/>
                  <a:gd name="connsiteY1" fmla="*/ 56466 h 399837"/>
                  <a:gd name="connsiteX2" fmla="*/ 1120544 w 1205086"/>
                  <a:gd name="connsiteY2" fmla="*/ 113510 h 399837"/>
                  <a:gd name="connsiteX3" fmla="*/ 91 w 1205086"/>
                  <a:gd name="connsiteY3" fmla="*/ 172923 h 399837"/>
                  <a:gd name="connsiteX4" fmla="*/ 1141981 w 1205086"/>
                  <a:gd name="connsiteY4" fmla="*/ 235071 h 399837"/>
                  <a:gd name="connsiteX5" fmla="*/ 77497 w 1205086"/>
                  <a:gd name="connsiteY5" fmla="*/ 284854 h 399837"/>
                  <a:gd name="connsiteX6" fmla="*/ 1141981 w 1205086"/>
                  <a:gd name="connsiteY6" fmla="*/ 345634 h 399837"/>
                  <a:gd name="connsiteX7" fmla="*/ 78678 w 1205086"/>
                  <a:gd name="connsiteY7" fmla="*/ 399837 h 399837"/>
                  <a:gd name="connsiteX0" fmla="*/ 14391 w 1141985"/>
                  <a:gd name="connsiteY0" fmla="*/ 0 h 343371"/>
                  <a:gd name="connsiteX1" fmla="*/ 1120544 w 1141985"/>
                  <a:gd name="connsiteY1" fmla="*/ 57044 h 343371"/>
                  <a:gd name="connsiteX2" fmla="*/ 91 w 1141985"/>
                  <a:gd name="connsiteY2" fmla="*/ 116457 h 343371"/>
                  <a:gd name="connsiteX3" fmla="*/ 1141981 w 1141985"/>
                  <a:gd name="connsiteY3" fmla="*/ 178605 h 343371"/>
                  <a:gd name="connsiteX4" fmla="*/ 77497 w 1141985"/>
                  <a:gd name="connsiteY4" fmla="*/ 228388 h 343371"/>
                  <a:gd name="connsiteX5" fmla="*/ 1141981 w 1141985"/>
                  <a:gd name="connsiteY5" fmla="*/ 289168 h 343371"/>
                  <a:gd name="connsiteX6" fmla="*/ 78678 w 1141985"/>
                  <a:gd name="connsiteY6" fmla="*/ 343371 h 343371"/>
                  <a:gd name="connsiteX0" fmla="*/ 1120544 w 1141985"/>
                  <a:gd name="connsiteY0" fmla="*/ 0 h 286327"/>
                  <a:gd name="connsiteX1" fmla="*/ 91 w 1141985"/>
                  <a:gd name="connsiteY1" fmla="*/ 59413 h 286327"/>
                  <a:gd name="connsiteX2" fmla="*/ 1141981 w 1141985"/>
                  <a:gd name="connsiteY2" fmla="*/ 121561 h 286327"/>
                  <a:gd name="connsiteX3" fmla="*/ 77497 w 1141985"/>
                  <a:gd name="connsiteY3" fmla="*/ 171344 h 286327"/>
                  <a:gd name="connsiteX4" fmla="*/ 1141981 w 1141985"/>
                  <a:gd name="connsiteY4" fmla="*/ 232124 h 286327"/>
                  <a:gd name="connsiteX5" fmla="*/ 78678 w 1141985"/>
                  <a:gd name="connsiteY5" fmla="*/ 286327 h 286327"/>
                  <a:gd name="connsiteX0" fmla="*/ 4817881 w 4979423"/>
                  <a:gd name="connsiteY0" fmla="*/ 0 h 286327"/>
                  <a:gd name="connsiteX1" fmla="*/ 26 w 4979423"/>
                  <a:gd name="connsiteY1" fmla="*/ 26746 h 286327"/>
                  <a:gd name="connsiteX2" fmla="*/ 4839318 w 4979423"/>
                  <a:gd name="connsiteY2" fmla="*/ 121561 h 286327"/>
                  <a:gd name="connsiteX3" fmla="*/ 3774834 w 4979423"/>
                  <a:gd name="connsiteY3" fmla="*/ 171344 h 286327"/>
                  <a:gd name="connsiteX4" fmla="*/ 4839318 w 4979423"/>
                  <a:gd name="connsiteY4" fmla="*/ 232124 h 286327"/>
                  <a:gd name="connsiteX5" fmla="*/ 3776015 w 4979423"/>
                  <a:gd name="connsiteY5" fmla="*/ 286327 h 286327"/>
                  <a:gd name="connsiteX0" fmla="*/ 1850115 w 5053819"/>
                  <a:gd name="connsiteY0" fmla="*/ 0 h 344311"/>
                  <a:gd name="connsiteX1" fmla="*/ 74422 w 5053819"/>
                  <a:gd name="connsiteY1" fmla="*/ 84730 h 344311"/>
                  <a:gd name="connsiteX2" fmla="*/ 4913714 w 5053819"/>
                  <a:gd name="connsiteY2" fmla="*/ 179545 h 344311"/>
                  <a:gd name="connsiteX3" fmla="*/ 3849230 w 5053819"/>
                  <a:gd name="connsiteY3" fmla="*/ 229328 h 344311"/>
                  <a:gd name="connsiteX4" fmla="*/ 4913714 w 5053819"/>
                  <a:gd name="connsiteY4" fmla="*/ 290108 h 344311"/>
                  <a:gd name="connsiteX5" fmla="*/ 3850411 w 5053819"/>
                  <a:gd name="connsiteY5" fmla="*/ 344311 h 344311"/>
                  <a:gd name="connsiteX0" fmla="*/ 1719938 w 5064051"/>
                  <a:gd name="connsiteY0" fmla="*/ 0 h 331244"/>
                  <a:gd name="connsiteX1" fmla="*/ 84654 w 5064051"/>
                  <a:gd name="connsiteY1" fmla="*/ 71663 h 331244"/>
                  <a:gd name="connsiteX2" fmla="*/ 4923946 w 5064051"/>
                  <a:gd name="connsiteY2" fmla="*/ 166478 h 331244"/>
                  <a:gd name="connsiteX3" fmla="*/ 3859462 w 5064051"/>
                  <a:gd name="connsiteY3" fmla="*/ 216261 h 331244"/>
                  <a:gd name="connsiteX4" fmla="*/ 4923946 w 5064051"/>
                  <a:gd name="connsiteY4" fmla="*/ 277041 h 331244"/>
                  <a:gd name="connsiteX5" fmla="*/ 3860643 w 5064051"/>
                  <a:gd name="connsiteY5" fmla="*/ 331244 h 331244"/>
                  <a:gd name="connsiteX0" fmla="*/ 1701515 w 5045628"/>
                  <a:gd name="connsiteY0" fmla="*/ 0 h 331244"/>
                  <a:gd name="connsiteX1" fmla="*/ 66231 w 5045628"/>
                  <a:gd name="connsiteY1" fmla="*/ 71663 h 331244"/>
                  <a:gd name="connsiteX2" fmla="*/ 4905523 w 5045628"/>
                  <a:gd name="connsiteY2" fmla="*/ 166478 h 331244"/>
                  <a:gd name="connsiteX3" fmla="*/ 3841039 w 5045628"/>
                  <a:gd name="connsiteY3" fmla="*/ 216261 h 331244"/>
                  <a:gd name="connsiteX4" fmla="*/ 4905523 w 5045628"/>
                  <a:gd name="connsiteY4" fmla="*/ 277041 h 331244"/>
                  <a:gd name="connsiteX5" fmla="*/ 3842220 w 5045628"/>
                  <a:gd name="connsiteY5" fmla="*/ 331244 h 331244"/>
                  <a:gd name="connsiteX0" fmla="*/ 1701515 w 5045628"/>
                  <a:gd name="connsiteY0" fmla="*/ 0 h 331244"/>
                  <a:gd name="connsiteX1" fmla="*/ 66231 w 5045628"/>
                  <a:gd name="connsiteY1" fmla="*/ 71663 h 331244"/>
                  <a:gd name="connsiteX2" fmla="*/ 4905523 w 5045628"/>
                  <a:gd name="connsiteY2" fmla="*/ 166478 h 331244"/>
                  <a:gd name="connsiteX3" fmla="*/ 3841039 w 5045628"/>
                  <a:gd name="connsiteY3" fmla="*/ 216261 h 331244"/>
                  <a:gd name="connsiteX4" fmla="*/ 4905523 w 5045628"/>
                  <a:gd name="connsiteY4" fmla="*/ 277041 h 331244"/>
                  <a:gd name="connsiteX5" fmla="*/ 3842220 w 5045628"/>
                  <a:gd name="connsiteY5" fmla="*/ 331244 h 331244"/>
                  <a:gd name="connsiteX0" fmla="*/ 1701515 w 5045628"/>
                  <a:gd name="connsiteY0" fmla="*/ 0 h 331244"/>
                  <a:gd name="connsiteX1" fmla="*/ 66231 w 5045628"/>
                  <a:gd name="connsiteY1" fmla="*/ 71663 h 331244"/>
                  <a:gd name="connsiteX2" fmla="*/ 4905523 w 5045628"/>
                  <a:gd name="connsiteY2" fmla="*/ 166478 h 331244"/>
                  <a:gd name="connsiteX3" fmla="*/ 3841039 w 5045628"/>
                  <a:gd name="connsiteY3" fmla="*/ 216261 h 331244"/>
                  <a:gd name="connsiteX4" fmla="*/ 4905523 w 5045628"/>
                  <a:gd name="connsiteY4" fmla="*/ 277041 h 331244"/>
                  <a:gd name="connsiteX5" fmla="*/ 3842220 w 5045628"/>
                  <a:gd name="connsiteY5" fmla="*/ 331244 h 331244"/>
                  <a:gd name="connsiteX0" fmla="*/ 1635298 w 4839306"/>
                  <a:gd name="connsiteY0" fmla="*/ 0 h 331244"/>
                  <a:gd name="connsiteX1" fmla="*/ 14 w 4839306"/>
                  <a:gd name="connsiteY1" fmla="*/ 71663 h 331244"/>
                  <a:gd name="connsiteX2" fmla="*/ 1609932 w 4839306"/>
                  <a:gd name="connsiteY2" fmla="*/ 174645 h 331244"/>
                  <a:gd name="connsiteX3" fmla="*/ 3774822 w 4839306"/>
                  <a:gd name="connsiteY3" fmla="*/ 216261 h 331244"/>
                  <a:gd name="connsiteX4" fmla="*/ 4839306 w 4839306"/>
                  <a:gd name="connsiteY4" fmla="*/ 277041 h 331244"/>
                  <a:gd name="connsiteX5" fmla="*/ 3776003 w 4839306"/>
                  <a:gd name="connsiteY5" fmla="*/ 331244 h 331244"/>
                  <a:gd name="connsiteX0" fmla="*/ 1635298 w 4839306"/>
                  <a:gd name="connsiteY0" fmla="*/ 0 h 331244"/>
                  <a:gd name="connsiteX1" fmla="*/ 14 w 4839306"/>
                  <a:gd name="connsiteY1" fmla="*/ 71663 h 331244"/>
                  <a:gd name="connsiteX2" fmla="*/ 1609932 w 4839306"/>
                  <a:gd name="connsiteY2" fmla="*/ 174645 h 331244"/>
                  <a:gd name="connsiteX3" fmla="*/ 3634412 w 4839306"/>
                  <a:gd name="connsiteY3" fmla="*/ 227694 h 331244"/>
                  <a:gd name="connsiteX4" fmla="*/ 4839306 w 4839306"/>
                  <a:gd name="connsiteY4" fmla="*/ 277041 h 331244"/>
                  <a:gd name="connsiteX5" fmla="*/ 3776003 w 4839306"/>
                  <a:gd name="connsiteY5" fmla="*/ 331244 h 331244"/>
                  <a:gd name="connsiteX0" fmla="*/ 1635298 w 4628694"/>
                  <a:gd name="connsiteY0" fmla="*/ 0 h 331244"/>
                  <a:gd name="connsiteX1" fmla="*/ 14 w 4628694"/>
                  <a:gd name="connsiteY1" fmla="*/ 71663 h 331244"/>
                  <a:gd name="connsiteX2" fmla="*/ 1609932 w 4628694"/>
                  <a:gd name="connsiteY2" fmla="*/ 174645 h 331244"/>
                  <a:gd name="connsiteX3" fmla="*/ 3634412 w 4628694"/>
                  <a:gd name="connsiteY3" fmla="*/ 227694 h 331244"/>
                  <a:gd name="connsiteX4" fmla="*/ 4628694 w 4628694"/>
                  <a:gd name="connsiteY4" fmla="*/ 286841 h 331244"/>
                  <a:gd name="connsiteX5" fmla="*/ 3776003 w 4628694"/>
                  <a:gd name="connsiteY5" fmla="*/ 331244 h 331244"/>
                  <a:gd name="connsiteX0" fmla="*/ 1644341 w 4637737"/>
                  <a:gd name="connsiteY0" fmla="*/ 0 h 331244"/>
                  <a:gd name="connsiteX1" fmla="*/ 9057 w 4637737"/>
                  <a:gd name="connsiteY1" fmla="*/ 71663 h 331244"/>
                  <a:gd name="connsiteX2" fmla="*/ 1618975 w 4637737"/>
                  <a:gd name="connsiteY2" fmla="*/ 174645 h 331244"/>
                  <a:gd name="connsiteX3" fmla="*/ 3643455 w 4637737"/>
                  <a:gd name="connsiteY3" fmla="*/ 227694 h 331244"/>
                  <a:gd name="connsiteX4" fmla="*/ 4637737 w 4637737"/>
                  <a:gd name="connsiteY4" fmla="*/ 286841 h 331244"/>
                  <a:gd name="connsiteX5" fmla="*/ 3785046 w 4637737"/>
                  <a:gd name="connsiteY5" fmla="*/ 331244 h 331244"/>
                  <a:gd name="connsiteX0" fmla="*/ 1644341 w 4637737"/>
                  <a:gd name="connsiteY0" fmla="*/ 0 h 331244"/>
                  <a:gd name="connsiteX1" fmla="*/ 9057 w 4637737"/>
                  <a:gd name="connsiteY1" fmla="*/ 71663 h 331244"/>
                  <a:gd name="connsiteX2" fmla="*/ 1618975 w 4637737"/>
                  <a:gd name="connsiteY2" fmla="*/ 174645 h 331244"/>
                  <a:gd name="connsiteX3" fmla="*/ 3643455 w 4637737"/>
                  <a:gd name="connsiteY3" fmla="*/ 227694 h 331244"/>
                  <a:gd name="connsiteX4" fmla="*/ 4637737 w 4637737"/>
                  <a:gd name="connsiteY4" fmla="*/ 286841 h 331244"/>
                  <a:gd name="connsiteX5" fmla="*/ 3785046 w 4637737"/>
                  <a:gd name="connsiteY5" fmla="*/ 331244 h 331244"/>
                  <a:gd name="connsiteX0" fmla="*/ 1285770 w 4630188"/>
                  <a:gd name="connsiteY0" fmla="*/ 0 h 380245"/>
                  <a:gd name="connsiteX1" fmla="*/ 1508 w 4630188"/>
                  <a:gd name="connsiteY1" fmla="*/ 120664 h 380245"/>
                  <a:gd name="connsiteX2" fmla="*/ 1611426 w 4630188"/>
                  <a:gd name="connsiteY2" fmla="*/ 223646 h 380245"/>
                  <a:gd name="connsiteX3" fmla="*/ 3635906 w 4630188"/>
                  <a:gd name="connsiteY3" fmla="*/ 276695 h 380245"/>
                  <a:gd name="connsiteX4" fmla="*/ 4630188 w 4630188"/>
                  <a:gd name="connsiteY4" fmla="*/ 335842 h 380245"/>
                  <a:gd name="connsiteX5" fmla="*/ 3777497 w 4630188"/>
                  <a:gd name="connsiteY5" fmla="*/ 380245 h 380245"/>
                  <a:gd name="connsiteX0" fmla="*/ 1286088 w 4630506"/>
                  <a:gd name="connsiteY0" fmla="*/ 0 h 380245"/>
                  <a:gd name="connsiteX1" fmla="*/ 1826 w 4630506"/>
                  <a:gd name="connsiteY1" fmla="*/ 120664 h 380245"/>
                  <a:gd name="connsiteX2" fmla="*/ 1611744 w 4630506"/>
                  <a:gd name="connsiteY2" fmla="*/ 223646 h 380245"/>
                  <a:gd name="connsiteX3" fmla="*/ 3636224 w 4630506"/>
                  <a:gd name="connsiteY3" fmla="*/ 276695 h 380245"/>
                  <a:gd name="connsiteX4" fmla="*/ 4630506 w 4630506"/>
                  <a:gd name="connsiteY4" fmla="*/ 335842 h 380245"/>
                  <a:gd name="connsiteX5" fmla="*/ 3777815 w 4630506"/>
                  <a:gd name="connsiteY5" fmla="*/ 380245 h 380245"/>
                  <a:gd name="connsiteX0" fmla="*/ 1193861 w 4631885"/>
                  <a:gd name="connsiteY0" fmla="*/ 0 h 331244"/>
                  <a:gd name="connsiteX1" fmla="*/ 3205 w 4631885"/>
                  <a:gd name="connsiteY1" fmla="*/ 71663 h 331244"/>
                  <a:gd name="connsiteX2" fmla="*/ 1613123 w 4631885"/>
                  <a:gd name="connsiteY2" fmla="*/ 174645 h 331244"/>
                  <a:gd name="connsiteX3" fmla="*/ 3637603 w 4631885"/>
                  <a:gd name="connsiteY3" fmla="*/ 227694 h 331244"/>
                  <a:gd name="connsiteX4" fmla="*/ 4631885 w 4631885"/>
                  <a:gd name="connsiteY4" fmla="*/ 286841 h 331244"/>
                  <a:gd name="connsiteX5" fmla="*/ 3779194 w 4631885"/>
                  <a:gd name="connsiteY5" fmla="*/ 331244 h 331244"/>
                  <a:gd name="connsiteX0" fmla="*/ 1194387 w 4632411"/>
                  <a:gd name="connsiteY0" fmla="*/ 0 h 331244"/>
                  <a:gd name="connsiteX1" fmla="*/ 3731 w 4632411"/>
                  <a:gd name="connsiteY1" fmla="*/ 71663 h 331244"/>
                  <a:gd name="connsiteX2" fmla="*/ 1613649 w 4632411"/>
                  <a:gd name="connsiteY2" fmla="*/ 174645 h 331244"/>
                  <a:gd name="connsiteX3" fmla="*/ 3638129 w 4632411"/>
                  <a:gd name="connsiteY3" fmla="*/ 227694 h 331244"/>
                  <a:gd name="connsiteX4" fmla="*/ 4632411 w 4632411"/>
                  <a:gd name="connsiteY4" fmla="*/ 286841 h 331244"/>
                  <a:gd name="connsiteX5" fmla="*/ 3779720 w 4632411"/>
                  <a:gd name="connsiteY5" fmla="*/ 331244 h 331244"/>
                  <a:gd name="connsiteX0" fmla="*/ 1191060 w 4629084"/>
                  <a:gd name="connsiteY0" fmla="*/ 0 h 331244"/>
                  <a:gd name="connsiteX1" fmla="*/ 404 w 4629084"/>
                  <a:gd name="connsiteY1" fmla="*/ 71663 h 331244"/>
                  <a:gd name="connsiteX2" fmla="*/ 1610322 w 4629084"/>
                  <a:gd name="connsiteY2" fmla="*/ 174645 h 331244"/>
                  <a:gd name="connsiteX3" fmla="*/ 3634802 w 4629084"/>
                  <a:gd name="connsiteY3" fmla="*/ 227694 h 331244"/>
                  <a:gd name="connsiteX4" fmla="*/ 4629084 w 4629084"/>
                  <a:gd name="connsiteY4" fmla="*/ 286841 h 331244"/>
                  <a:gd name="connsiteX5" fmla="*/ 3776393 w 4629084"/>
                  <a:gd name="connsiteY5" fmla="*/ 331244 h 331244"/>
                  <a:gd name="connsiteX0" fmla="*/ 1425290 w 4629302"/>
                  <a:gd name="connsiteY0" fmla="*/ 0 h 327977"/>
                  <a:gd name="connsiteX1" fmla="*/ 622 w 4629302"/>
                  <a:gd name="connsiteY1" fmla="*/ 68396 h 327977"/>
                  <a:gd name="connsiteX2" fmla="*/ 1610540 w 4629302"/>
                  <a:gd name="connsiteY2" fmla="*/ 171378 h 327977"/>
                  <a:gd name="connsiteX3" fmla="*/ 3635020 w 4629302"/>
                  <a:gd name="connsiteY3" fmla="*/ 224427 h 327977"/>
                  <a:gd name="connsiteX4" fmla="*/ 4629302 w 4629302"/>
                  <a:gd name="connsiteY4" fmla="*/ 283574 h 327977"/>
                  <a:gd name="connsiteX5" fmla="*/ 3776611 w 4629302"/>
                  <a:gd name="connsiteY5" fmla="*/ 327977 h 327977"/>
                  <a:gd name="connsiteX0" fmla="*/ 1425290 w 4629302"/>
                  <a:gd name="connsiteY0" fmla="*/ 0 h 326644"/>
                  <a:gd name="connsiteX1" fmla="*/ 622 w 4629302"/>
                  <a:gd name="connsiteY1" fmla="*/ 68396 h 326644"/>
                  <a:gd name="connsiteX2" fmla="*/ 1610540 w 4629302"/>
                  <a:gd name="connsiteY2" fmla="*/ 171378 h 326644"/>
                  <a:gd name="connsiteX3" fmla="*/ 3635020 w 4629302"/>
                  <a:gd name="connsiteY3" fmla="*/ 224427 h 326644"/>
                  <a:gd name="connsiteX4" fmla="*/ 4629302 w 4629302"/>
                  <a:gd name="connsiteY4" fmla="*/ 283574 h 326644"/>
                  <a:gd name="connsiteX5" fmla="*/ 3572883 w 4629302"/>
                  <a:gd name="connsiteY5" fmla="*/ 326644 h 326644"/>
                  <a:gd name="connsiteX0" fmla="*/ 1425290 w 4629302"/>
                  <a:gd name="connsiteY0" fmla="*/ 0 h 326644"/>
                  <a:gd name="connsiteX1" fmla="*/ 622 w 4629302"/>
                  <a:gd name="connsiteY1" fmla="*/ 68396 h 326644"/>
                  <a:gd name="connsiteX2" fmla="*/ 1610540 w 4629302"/>
                  <a:gd name="connsiteY2" fmla="*/ 171378 h 326644"/>
                  <a:gd name="connsiteX3" fmla="*/ 3635020 w 4629302"/>
                  <a:gd name="connsiteY3" fmla="*/ 224427 h 326644"/>
                  <a:gd name="connsiteX4" fmla="*/ 4629302 w 4629302"/>
                  <a:gd name="connsiteY4" fmla="*/ 283574 h 326644"/>
                  <a:gd name="connsiteX5" fmla="*/ 3572883 w 4629302"/>
                  <a:gd name="connsiteY5" fmla="*/ 326644 h 326644"/>
                  <a:gd name="connsiteX0" fmla="*/ 1425290 w 4629302"/>
                  <a:gd name="connsiteY0" fmla="*/ 0 h 326644"/>
                  <a:gd name="connsiteX1" fmla="*/ 622 w 4629302"/>
                  <a:gd name="connsiteY1" fmla="*/ 68396 h 326644"/>
                  <a:gd name="connsiteX2" fmla="*/ 1610540 w 4629302"/>
                  <a:gd name="connsiteY2" fmla="*/ 171378 h 326644"/>
                  <a:gd name="connsiteX3" fmla="*/ 3635020 w 4629302"/>
                  <a:gd name="connsiteY3" fmla="*/ 224427 h 326644"/>
                  <a:gd name="connsiteX4" fmla="*/ 4629302 w 4629302"/>
                  <a:gd name="connsiteY4" fmla="*/ 283574 h 326644"/>
                  <a:gd name="connsiteX5" fmla="*/ 3572883 w 4629302"/>
                  <a:gd name="connsiteY5" fmla="*/ 326644 h 326644"/>
                  <a:gd name="connsiteX0" fmla="*/ 1435206 w 4639218"/>
                  <a:gd name="connsiteY0" fmla="*/ 0 h 326644"/>
                  <a:gd name="connsiteX1" fmla="*/ 10538 w 4639218"/>
                  <a:gd name="connsiteY1" fmla="*/ 68396 h 326644"/>
                  <a:gd name="connsiteX2" fmla="*/ 1620456 w 4639218"/>
                  <a:gd name="connsiteY2" fmla="*/ 171378 h 326644"/>
                  <a:gd name="connsiteX3" fmla="*/ 3644936 w 4639218"/>
                  <a:gd name="connsiteY3" fmla="*/ 224427 h 326644"/>
                  <a:gd name="connsiteX4" fmla="*/ 4639218 w 4639218"/>
                  <a:gd name="connsiteY4" fmla="*/ 283574 h 326644"/>
                  <a:gd name="connsiteX5" fmla="*/ 3582799 w 4639218"/>
                  <a:gd name="connsiteY5" fmla="*/ 326644 h 326644"/>
                  <a:gd name="connsiteX0" fmla="*/ 1425330 w 4629342"/>
                  <a:gd name="connsiteY0" fmla="*/ 5311 h 331955"/>
                  <a:gd name="connsiteX1" fmla="*/ 1412893 w 4629342"/>
                  <a:gd name="connsiteY1" fmla="*/ 4997 h 331955"/>
                  <a:gd name="connsiteX2" fmla="*/ 662 w 4629342"/>
                  <a:gd name="connsiteY2" fmla="*/ 73707 h 331955"/>
                  <a:gd name="connsiteX3" fmla="*/ 1610580 w 4629342"/>
                  <a:gd name="connsiteY3" fmla="*/ 176689 h 331955"/>
                  <a:gd name="connsiteX4" fmla="*/ 3635060 w 4629342"/>
                  <a:gd name="connsiteY4" fmla="*/ 229738 h 331955"/>
                  <a:gd name="connsiteX5" fmla="*/ 4629342 w 4629342"/>
                  <a:gd name="connsiteY5" fmla="*/ 288885 h 331955"/>
                  <a:gd name="connsiteX6" fmla="*/ 3572923 w 4629342"/>
                  <a:gd name="connsiteY6" fmla="*/ 331955 h 331955"/>
                  <a:gd name="connsiteX0" fmla="*/ 1429574 w 4633586"/>
                  <a:gd name="connsiteY0" fmla="*/ 0 h 326644"/>
                  <a:gd name="connsiteX1" fmla="*/ 1124276 w 4633586"/>
                  <a:gd name="connsiteY1" fmla="*/ 9462 h 326644"/>
                  <a:gd name="connsiteX2" fmla="*/ 4906 w 4633586"/>
                  <a:gd name="connsiteY2" fmla="*/ 68396 h 326644"/>
                  <a:gd name="connsiteX3" fmla="*/ 1614824 w 4633586"/>
                  <a:gd name="connsiteY3" fmla="*/ 171378 h 326644"/>
                  <a:gd name="connsiteX4" fmla="*/ 3639304 w 4633586"/>
                  <a:gd name="connsiteY4" fmla="*/ 224427 h 326644"/>
                  <a:gd name="connsiteX5" fmla="*/ 4633586 w 4633586"/>
                  <a:gd name="connsiteY5" fmla="*/ 283574 h 326644"/>
                  <a:gd name="connsiteX6" fmla="*/ 3577167 w 4633586"/>
                  <a:gd name="connsiteY6" fmla="*/ 326644 h 326644"/>
                  <a:gd name="connsiteX0" fmla="*/ 1862496 w 4633586"/>
                  <a:gd name="connsiteY0" fmla="*/ 7868 h 317182"/>
                  <a:gd name="connsiteX1" fmla="*/ 1124276 w 4633586"/>
                  <a:gd name="connsiteY1" fmla="*/ 0 h 317182"/>
                  <a:gd name="connsiteX2" fmla="*/ 4906 w 4633586"/>
                  <a:gd name="connsiteY2" fmla="*/ 58934 h 317182"/>
                  <a:gd name="connsiteX3" fmla="*/ 1614824 w 4633586"/>
                  <a:gd name="connsiteY3" fmla="*/ 161916 h 317182"/>
                  <a:gd name="connsiteX4" fmla="*/ 3639304 w 4633586"/>
                  <a:gd name="connsiteY4" fmla="*/ 214965 h 317182"/>
                  <a:gd name="connsiteX5" fmla="*/ 4633586 w 4633586"/>
                  <a:gd name="connsiteY5" fmla="*/ 274112 h 317182"/>
                  <a:gd name="connsiteX6" fmla="*/ 3577167 w 4633586"/>
                  <a:gd name="connsiteY6" fmla="*/ 317182 h 317182"/>
                  <a:gd name="connsiteX0" fmla="*/ 1862538 w 4633628"/>
                  <a:gd name="connsiteY0" fmla="*/ 8008 h 317322"/>
                  <a:gd name="connsiteX1" fmla="*/ 1124318 w 4633628"/>
                  <a:gd name="connsiteY1" fmla="*/ 140 h 317322"/>
                  <a:gd name="connsiteX2" fmla="*/ 4948 w 4633628"/>
                  <a:gd name="connsiteY2" fmla="*/ 59074 h 317322"/>
                  <a:gd name="connsiteX3" fmla="*/ 1614866 w 4633628"/>
                  <a:gd name="connsiteY3" fmla="*/ 162056 h 317322"/>
                  <a:gd name="connsiteX4" fmla="*/ 3639346 w 4633628"/>
                  <a:gd name="connsiteY4" fmla="*/ 215105 h 317322"/>
                  <a:gd name="connsiteX5" fmla="*/ 4633628 w 4633628"/>
                  <a:gd name="connsiteY5" fmla="*/ 274252 h 317322"/>
                  <a:gd name="connsiteX6" fmla="*/ 3577209 w 4633628"/>
                  <a:gd name="connsiteY6" fmla="*/ 317322 h 317322"/>
                  <a:gd name="connsiteX0" fmla="*/ 1862599 w 4633689"/>
                  <a:gd name="connsiteY0" fmla="*/ 7868 h 317182"/>
                  <a:gd name="connsiteX1" fmla="*/ 1124379 w 4633689"/>
                  <a:gd name="connsiteY1" fmla="*/ 0 h 317182"/>
                  <a:gd name="connsiteX2" fmla="*/ 5009 w 4633689"/>
                  <a:gd name="connsiteY2" fmla="*/ 58934 h 317182"/>
                  <a:gd name="connsiteX3" fmla="*/ 1614927 w 4633689"/>
                  <a:gd name="connsiteY3" fmla="*/ 161916 h 317182"/>
                  <a:gd name="connsiteX4" fmla="*/ 3639407 w 4633689"/>
                  <a:gd name="connsiteY4" fmla="*/ 214965 h 317182"/>
                  <a:gd name="connsiteX5" fmla="*/ 4633689 w 4633689"/>
                  <a:gd name="connsiteY5" fmla="*/ 274112 h 317182"/>
                  <a:gd name="connsiteX6" fmla="*/ 3577270 w 4633689"/>
                  <a:gd name="connsiteY6" fmla="*/ 317182 h 317182"/>
                  <a:gd name="connsiteX0" fmla="*/ 1870019 w 4641109"/>
                  <a:gd name="connsiteY0" fmla="*/ 9545 h 318859"/>
                  <a:gd name="connsiteX1" fmla="*/ 1131799 w 4641109"/>
                  <a:gd name="connsiteY1" fmla="*/ 1677 h 318859"/>
                  <a:gd name="connsiteX2" fmla="*/ 889873 w 4641109"/>
                  <a:gd name="connsiteY2" fmla="*/ 6120 h 318859"/>
                  <a:gd name="connsiteX3" fmla="*/ 12429 w 4641109"/>
                  <a:gd name="connsiteY3" fmla="*/ 60611 h 318859"/>
                  <a:gd name="connsiteX4" fmla="*/ 1622347 w 4641109"/>
                  <a:gd name="connsiteY4" fmla="*/ 163593 h 318859"/>
                  <a:gd name="connsiteX5" fmla="*/ 3646827 w 4641109"/>
                  <a:gd name="connsiteY5" fmla="*/ 216642 h 318859"/>
                  <a:gd name="connsiteX6" fmla="*/ 4641109 w 4641109"/>
                  <a:gd name="connsiteY6" fmla="*/ 275789 h 318859"/>
                  <a:gd name="connsiteX7" fmla="*/ 3584690 w 4641109"/>
                  <a:gd name="connsiteY7" fmla="*/ 318859 h 318859"/>
                  <a:gd name="connsiteX0" fmla="*/ 1870019 w 4641109"/>
                  <a:gd name="connsiteY0" fmla="*/ 3425 h 312739"/>
                  <a:gd name="connsiteX1" fmla="*/ 889873 w 4641109"/>
                  <a:gd name="connsiteY1" fmla="*/ 0 h 312739"/>
                  <a:gd name="connsiteX2" fmla="*/ 12429 w 4641109"/>
                  <a:gd name="connsiteY2" fmla="*/ 54491 h 312739"/>
                  <a:gd name="connsiteX3" fmla="*/ 1622347 w 4641109"/>
                  <a:gd name="connsiteY3" fmla="*/ 157473 h 312739"/>
                  <a:gd name="connsiteX4" fmla="*/ 3646827 w 4641109"/>
                  <a:gd name="connsiteY4" fmla="*/ 210522 h 312739"/>
                  <a:gd name="connsiteX5" fmla="*/ 4641109 w 4641109"/>
                  <a:gd name="connsiteY5" fmla="*/ 269669 h 312739"/>
                  <a:gd name="connsiteX6" fmla="*/ 3584690 w 4641109"/>
                  <a:gd name="connsiteY6" fmla="*/ 312739 h 312739"/>
                  <a:gd name="connsiteX0" fmla="*/ 1870019 w 4641109"/>
                  <a:gd name="connsiteY0" fmla="*/ 6529 h 315843"/>
                  <a:gd name="connsiteX1" fmla="*/ 889873 w 4641109"/>
                  <a:gd name="connsiteY1" fmla="*/ 3104 h 315843"/>
                  <a:gd name="connsiteX2" fmla="*/ 12429 w 4641109"/>
                  <a:gd name="connsiteY2" fmla="*/ 57595 h 315843"/>
                  <a:gd name="connsiteX3" fmla="*/ 1622347 w 4641109"/>
                  <a:gd name="connsiteY3" fmla="*/ 160577 h 315843"/>
                  <a:gd name="connsiteX4" fmla="*/ 3646827 w 4641109"/>
                  <a:gd name="connsiteY4" fmla="*/ 213626 h 315843"/>
                  <a:gd name="connsiteX5" fmla="*/ 4641109 w 4641109"/>
                  <a:gd name="connsiteY5" fmla="*/ 272773 h 315843"/>
                  <a:gd name="connsiteX6" fmla="*/ 3584690 w 4641109"/>
                  <a:gd name="connsiteY6" fmla="*/ 315843 h 315843"/>
                  <a:gd name="connsiteX0" fmla="*/ 1871761 w 4642851"/>
                  <a:gd name="connsiteY0" fmla="*/ 6529 h 315843"/>
                  <a:gd name="connsiteX1" fmla="*/ 891615 w 4642851"/>
                  <a:gd name="connsiteY1" fmla="*/ 3104 h 315843"/>
                  <a:gd name="connsiteX2" fmla="*/ 14171 w 4642851"/>
                  <a:gd name="connsiteY2" fmla="*/ 57595 h 315843"/>
                  <a:gd name="connsiteX3" fmla="*/ 1624089 w 4642851"/>
                  <a:gd name="connsiteY3" fmla="*/ 160577 h 315843"/>
                  <a:gd name="connsiteX4" fmla="*/ 3648569 w 4642851"/>
                  <a:gd name="connsiteY4" fmla="*/ 213626 h 315843"/>
                  <a:gd name="connsiteX5" fmla="*/ 4642851 w 4642851"/>
                  <a:gd name="connsiteY5" fmla="*/ 272773 h 315843"/>
                  <a:gd name="connsiteX6" fmla="*/ 3586432 w 4642851"/>
                  <a:gd name="connsiteY6" fmla="*/ 315843 h 315843"/>
                  <a:gd name="connsiteX0" fmla="*/ 1871761 w 4642851"/>
                  <a:gd name="connsiteY0" fmla="*/ 6659 h 315973"/>
                  <a:gd name="connsiteX1" fmla="*/ 891615 w 4642851"/>
                  <a:gd name="connsiteY1" fmla="*/ 3234 h 315973"/>
                  <a:gd name="connsiteX2" fmla="*/ 14171 w 4642851"/>
                  <a:gd name="connsiteY2" fmla="*/ 57725 h 315973"/>
                  <a:gd name="connsiteX3" fmla="*/ 1624089 w 4642851"/>
                  <a:gd name="connsiteY3" fmla="*/ 160707 h 315973"/>
                  <a:gd name="connsiteX4" fmla="*/ 3648569 w 4642851"/>
                  <a:gd name="connsiteY4" fmla="*/ 213756 h 315973"/>
                  <a:gd name="connsiteX5" fmla="*/ 4642851 w 4642851"/>
                  <a:gd name="connsiteY5" fmla="*/ 272903 h 315973"/>
                  <a:gd name="connsiteX6" fmla="*/ 3586432 w 4642851"/>
                  <a:gd name="connsiteY6" fmla="*/ 315973 h 315973"/>
                  <a:gd name="connsiteX0" fmla="*/ 1871337 w 4642427"/>
                  <a:gd name="connsiteY0" fmla="*/ 6659 h 315973"/>
                  <a:gd name="connsiteX1" fmla="*/ 891191 w 4642427"/>
                  <a:gd name="connsiteY1" fmla="*/ 3234 h 315973"/>
                  <a:gd name="connsiteX2" fmla="*/ 13747 w 4642427"/>
                  <a:gd name="connsiteY2" fmla="*/ 57725 h 315973"/>
                  <a:gd name="connsiteX3" fmla="*/ 1623665 w 4642427"/>
                  <a:gd name="connsiteY3" fmla="*/ 160707 h 315973"/>
                  <a:gd name="connsiteX4" fmla="*/ 3648145 w 4642427"/>
                  <a:gd name="connsiteY4" fmla="*/ 213756 h 315973"/>
                  <a:gd name="connsiteX5" fmla="*/ 4642427 w 4642427"/>
                  <a:gd name="connsiteY5" fmla="*/ 272903 h 315973"/>
                  <a:gd name="connsiteX6" fmla="*/ 3586008 w 4642427"/>
                  <a:gd name="connsiteY6" fmla="*/ 315973 h 315973"/>
                  <a:gd name="connsiteX0" fmla="*/ 1873477 w 4644567"/>
                  <a:gd name="connsiteY0" fmla="*/ 5510 h 314824"/>
                  <a:gd name="connsiteX1" fmla="*/ 893331 w 4644567"/>
                  <a:gd name="connsiteY1" fmla="*/ 2085 h 314824"/>
                  <a:gd name="connsiteX2" fmla="*/ 15887 w 4644567"/>
                  <a:gd name="connsiteY2" fmla="*/ 56576 h 314824"/>
                  <a:gd name="connsiteX3" fmla="*/ 1625805 w 4644567"/>
                  <a:gd name="connsiteY3" fmla="*/ 159558 h 314824"/>
                  <a:gd name="connsiteX4" fmla="*/ 3650285 w 4644567"/>
                  <a:gd name="connsiteY4" fmla="*/ 212607 h 314824"/>
                  <a:gd name="connsiteX5" fmla="*/ 4644567 w 4644567"/>
                  <a:gd name="connsiteY5" fmla="*/ 271754 h 314824"/>
                  <a:gd name="connsiteX6" fmla="*/ 3588148 w 4644567"/>
                  <a:gd name="connsiteY6" fmla="*/ 314824 h 314824"/>
                  <a:gd name="connsiteX0" fmla="*/ 1859133 w 4630223"/>
                  <a:gd name="connsiteY0" fmla="*/ 5510 h 314824"/>
                  <a:gd name="connsiteX1" fmla="*/ 878987 w 4630223"/>
                  <a:gd name="connsiteY1" fmla="*/ 2085 h 314824"/>
                  <a:gd name="connsiteX2" fmla="*/ 1543 w 4630223"/>
                  <a:gd name="connsiteY2" fmla="*/ 56576 h 314824"/>
                  <a:gd name="connsiteX3" fmla="*/ 1611461 w 4630223"/>
                  <a:gd name="connsiteY3" fmla="*/ 159558 h 314824"/>
                  <a:gd name="connsiteX4" fmla="*/ 3635941 w 4630223"/>
                  <a:gd name="connsiteY4" fmla="*/ 212607 h 314824"/>
                  <a:gd name="connsiteX5" fmla="*/ 4630223 w 4630223"/>
                  <a:gd name="connsiteY5" fmla="*/ 271754 h 314824"/>
                  <a:gd name="connsiteX6" fmla="*/ 3573804 w 4630223"/>
                  <a:gd name="connsiteY6" fmla="*/ 314824 h 314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630223" h="314824">
                    <a:moveTo>
                      <a:pt x="1859133" y="5510"/>
                    </a:moveTo>
                    <a:cubicBezTo>
                      <a:pt x="1532418" y="4368"/>
                      <a:pt x="1269276" y="-3738"/>
                      <a:pt x="878987" y="2085"/>
                    </a:cubicBezTo>
                    <a:cubicBezTo>
                      <a:pt x="488698" y="7908"/>
                      <a:pt x="44994" y="19222"/>
                      <a:pt x="1543" y="56576"/>
                    </a:cubicBezTo>
                    <a:cubicBezTo>
                      <a:pt x="-41908" y="93930"/>
                      <a:pt x="840198" y="137552"/>
                      <a:pt x="1611461" y="159558"/>
                    </a:cubicBezTo>
                    <a:lnTo>
                      <a:pt x="3635941" y="212607"/>
                    </a:lnTo>
                    <a:cubicBezTo>
                      <a:pt x="4164533" y="227751"/>
                      <a:pt x="4630026" y="239328"/>
                      <a:pt x="4630223" y="271754"/>
                    </a:cubicBezTo>
                    <a:cubicBezTo>
                      <a:pt x="4630420" y="304180"/>
                      <a:pt x="3573804" y="314824"/>
                      <a:pt x="3573804" y="314824"/>
                    </a:cubicBezTo>
                  </a:path>
                </a:pathLst>
              </a:custGeom>
              <a:noFill/>
              <a:ln w="76200" cap="flat" cmpd="sng" algn="ctr">
                <a:solidFill>
                  <a:schemeClr val="bg1">
                    <a:lumMod val="50000"/>
                    <a:lumOff val="50000"/>
                  </a:schemeClr>
                </a:solidFill>
                <a:prstDash val="solid"/>
              </a:ln>
              <a:effectLst/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txBody>
              <a:bodyPr rtlCol="0" anchor="ctr"/>
              <a:lstStyle/>
              <a:p>
                <a:pPr algn="ctr">
                  <a:defRPr/>
                </a:pPr>
                <a:endParaRPr lang="es-ES_tradnl" kern="0">
                  <a:solidFill>
                    <a:prstClr val="white"/>
                  </a:solidFill>
                  <a:latin typeface="Calibri"/>
                </a:endParaRPr>
              </a:p>
            </p:txBody>
          </p:sp>
          <p:sp>
            <p:nvSpPr>
              <p:cNvPr id="19" name="2 Estrella de 5 puntas"/>
              <p:cNvSpPr/>
              <p:nvPr/>
            </p:nvSpPr>
            <p:spPr>
              <a:xfrm>
                <a:off x="6578283" y="2694684"/>
                <a:ext cx="2952329" cy="2232249"/>
              </a:xfrm>
              <a:custGeom>
                <a:avLst/>
                <a:gdLst>
                  <a:gd name="connsiteX0" fmla="*/ 2 w 2160240"/>
                  <a:gd name="connsiteY0" fmla="*/ 825136 h 2160240"/>
                  <a:gd name="connsiteX1" fmla="*/ 825143 w 2160240"/>
                  <a:gd name="connsiteY1" fmla="*/ 825142 h 2160240"/>
                  <a:gd name="connsiteX2" fmla="*/ 1080120 w 2160240"/>
                  <a:gd name="connsiteY2" fmla="*/ 0 h 2160240"/>
                  <a:gd name="connsiteX3" fmla="*/ 1335097 w 2160240"/>
                  <a:gd name="connsiteY3" fmla="*/ 825142 h 2160240"/>
                  <a:gd name="connsiteX4" fmla="*/ 2160238 w 2160240"/>
                  <a:gd name="connsiteY4" fmla="*/ 825136 h 2160240"/>
                  <a:gd name="connsiteX5" fmla="*/ 1492682 w 2160240"/>
                  <a:gd name="connsiteY5" fmla="*/ 1335096 h 2160240"/>
                  <a:gd name="connsiteX6" fmla="*/ 1747669 w 2160240"/>
                  <a:gd name="connsiteY6" fmla="*/ 2160235 h 2160240"/>
                  <a:gd name="connsiteX7" fmla="*/ 1080120 w 2160240"/>
                  <a:gd name="connsiteY7" fmla="*/ 1650265 h 2160240"/>
                  <a:gd name="connsiteX8" fmla="*/ 412571 w 2160240"/>
                  <a:gd name="connsiteY8" fmla="*/ 2160235 h 2160240"/>
                  <a:gd name="connsiteX9" fmla="*/ 667558 w 2160240"/>
                  <a:gd name="connsiteY9" fmla="*/ 1335096 h 2160240"/>
                  <a:gd name="connsiteX10" fmla="*/ 2 w 2160240"/>
                  <a:gd name="connsiteY10" fmla="*/ 825136 h 2160240"/>
                  <a:gd name="connsiteX0" fmla="*/ 0 w 2160236"/>
                  <a:gd name="connsiteY0" fmla="*/ 825136 h 2160235"/>
                  <a:gd name="connsiteX1" fmla="*/ 825141 w 2160236"/>
                  <a:gd name="connsiteY1" fmla="*/ 825142 h 2160235"/>
                  <a:gd name="connsiteX2" fmla="*/ 1080118 w 2160236"/>
                  <a:gd name="connsiteY2" fmla="*/ 0 h 2160235"/>
                  <a:gd name="connsiteX3" fmla="*/ 1335095 w 2160236"/>
                  <a:gd name="connsiteY3" fmla="*/ 825142 h 2160235"/>
                  <a:gd name="connsiteX4" fmla="*/ 2160236 w 2160236"/>
                  <a:gd name="connsiteY4" fmla="*/ 825136 h 2160235"/>
                  <a:gd name="connsiteX5" fmla="*/ 1492680 w 2160236"/>
                  <a:gd name="connsiteY5" fmla="*/ 1335096 h 2160235"/>
                  <a:gd name="connsiteX6" fmla="*/ 1747667 w 2160236"/>
                  <a:gd name="connsiteY6" fmla="*/ 2160235 h 2160235"/>
                  <a:gd name="connsiteX7" fmla="*/ 412569 w 2160236"/>
                  <a:gd name="connsiteY7" fmla="*/ 2160235 h 2160235"/>
                  <a:gd name="connsiteX8" fmla="*/ 667556 w 2160236"/>
                  <a:gd name="connsiteY8" fmla="*/ 1335096 h 2160235"/>
                  <a:gd name="connsiteX9" fmla="*/ 0 w 2160236"/>
                  <a:gd name="connsiteY9" fmla="*/ 825136 h 2160235"/>
                  <a:gd name="connsiteX0" fmla="*/ 0 w 2160236"/>
                  <a:gd name="connsiteY0" fmla="*/ 825136 h 2160235"/>
                  <a:gd name="connsiteX1" fmla="*/ 825141 w 2160236"/>
                  <a:gd name="connsiteY1" fmla="*/ 825142 h 2160235"/>
                  <a:gd name="connsiteX2" fmla="*/ 1080118 w 2160236"/>
                  <a:gd name="connsiteY2" fmla="*/ 0 h 2160235"/>
                  <a:gd name="connsiteX3" fmla="*/ 1335095 w 2160236"/>
                  <a:gd name="connsiteY3" fmla="*/ 825142 h 2160235"/>
                  <a:gd name="connsiteX4" fmla="*/ 2160236 w 2160236"/>
                  <a:gd name="connsiteY4" fmla="*/ 825136 h 2160235"/>
                  <a:gd name="connsiteX5" fmla="*/ 1492680 w 2160236"/>
                  <a:gd name="connsiteY5" fmla="*/ 1335096 h 2160235"/>
                  <a:gd name="connsiteX6" fmla="*/ 1747667 w 2160236"/>
                  <a:gd name="connsiteY6" fmla="*/ 2160235 h 2160235"/>
                  <a:gd name="connsiteX7" fmla="*/ 412569 w 2160236"/>
                  <a:gd name="connsiteY7" fmla="*/ 2160235 h 2160235"/>
                  <a:gd name="connsiteX8" fmla="*/ 0 w 2160236"/>
                  <a:gd name="connsiteY8" fmla="*/ 825136 h 2160235"/>
                  <a:gd name="connsiteX0" fmla="*/ 0 w 2160236"/>
                  <a:gd name="connsiteY0" fmla="*/ 825136 h 2160235"/>
                  <a:gd name="connsiteX1" fmla="*/ 825141 w 2160236"/>
                  <a:gd name="connsiteY1" fmla="*/ 825142 h 2160235"/>
                  <a:gd name="connsiteX2" fmla="*/ 1080118 w 2160236"/>
                  <a:gd name="connsiteY2" fmla="*/ 0 h 2160235"/>
                  <a:gd name="connsiteX3" fmla="*/ 1335095 w 2160236"/>
                  <a:gd name="connsiteY3" fmla="*/ 825142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35095 w 2160236"/>
                  <a:gd name="connsiteY3" fmla="*/ 825142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1068711 w 2160236"/>
                  <a:gd name="connsiteY6" fmla="*/ 2152604 h 2160235"/>
                  <a:gd name="connsiteX7" fmla="*/ 412569 w 2160236"/>
                  <a:gd name="connsiteY7" fmla="*/ 2160235 h 2160235"/>
                  <a:gd name="connsiteX8" fmla="*/ 0 w 2160236"/>
                  <a:gd name="connsiteY8" fmla="*/ 825136 h 2160235"/>
                  <a:gd name="connsiteX0" fmla="*/ 0 w 2160236"/>
                  <a:gd name="connsiteY0" fmla="*/ 825136 h 2163893"/>
                  <a:gd name="connsiteX1" fmla="*/ 915453 w 2160236"/>
                  <a:gd name="connsiteY1" fmla="*/ 1254120 h 2163893"/>
                  <a:gd name="connsiteX2" fmla="*/ 1080118 w 2160236"/>
                  <a:gd name="connsiteY2" fmla="*/ 0 h 2163893"/>
                  <a:gd name="connsiteX3" fmla="*/ 1357672 w 2160236"/>
                  <a:gd name="connsiteY3" fmla="*/ 1321853 h 2163893"/>
                  <a:gd name="connsiteX4" fmla="*/ 2160236 w 2160236"/>
                  <a:gd name="connsiteY4" fmla="*/ 825136 h 2163893"/>
                  <a:gd name="connsiteX5" fmla="*/ 1747667 w 2160236"/>
                  <a:gd name="connsiteY5" fmla="*/ 2160235 h 2163893"/>
                  <a:gd name="connsiteX6" fmla="*/ 1746044 w 2160236"/>
                  <a:gd name="connsiteY6" fmla="*/ 2163893 h 2163893"/>
                  <a:gd name="connsiteX7" fmla="*/ 1068711 w 2160236"/>
                  <a:gd name="connsiteY7" fmla="*/ 2152604 h 2163893"/>
                  <a:gd name="connsiteX8" fmla="*/ 412569 w 2160236"/>
                  <a:gd name="connsiteY8" fmla="*/ 2160235 h 2163893"/>
                  <a:gd name="connsiteX9" fmla="*/ 0 w 2160236"/>
                  <a:gd name="connsiteY9" fmla="*/ 825136 h 2163893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1068711 w 2160236"/>
                  <a:gd name="connsiteY6" fmla="*/ 2152604 h 2160235"/>
                  <a:gd name="connsiteX7" fmla="*/ 412569 w 2160236"/>
                  <a:gd name="connsiteY7" fmla="*/ 2160235 h 2160235"/>
                  <a:gd name="connsiteX8" fmla="*/ 0 w 2160236"/>
                  <a:gd name="connsiteY8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068711 w 2160236"/>
                  <a:gd name="connsiteY5" fmla="*/ 2152604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068711 w 2160236"/>
                  <a:gd name="connsiteY5" fmla="*/ 2152604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2703"/>
                  <a:gd name="connsiteY0" fmla="*/ 825136 h 2160235"/>
                  <a:gd name="connsiteX1" fmla="*/ 915453 w 2162703"/>
                  <a:gd name="connsiteY1" fmla="*/ 1254120 h 2160235"/>
                  <a:gd name="connsiteX2" fmla="*/ 1080118 w 2162703"/>
                  <a:gd name="connsiteY2" fmla="*/ 0 h 2160235"/>
                  <a:gd name="connsiteX3" fmla="*/ 1357672 w 2162703"/>
                  <a:gd name="connsiteY3" fmla="*/ 1321853 h 2160235"/>
                  <a:gd name="connsiteX4" fmla="*/ 2160236 w 2162703"/>
                  <a:gd name="connsiteY4" fmla="*/ 825136 h 2160235"/>
                  <a:gd name="connsiteX5" fmla="*/ 1068711 w 2162703"/>
                  <a:gd name="connsiteY5" fmla="*/ 2152604 h 2160235"/>
                  <a:gd name="connsiteX6" fmla="*/ 412569 w 2162703"/>
                  <a:gd name="connsiteY6" fmla="*/ 2160235 h 2160235"/>
                  <a:gd name="connsiteX7" fmla="*/ 0 w 2162703"/>
                  <a:gd name="connsiteY7" fmla="*/ 825136 h 2160235"/>
                  <a:gd name="connsiteX0" fmla="*/ 0 w 2184028"/>
                  <a:gd name="connsiteY0" fmla="*/ 825136 h 2160235"/>
                  <a:gd name="connsiteX1" fmla="*/ 915453 w 2184028"/>
                  <a:gd name="connsiteY1" fmla="*/ 1254120 h 2160235"/>
                  <a:gd name="connsiteX2" fmla="*/ 1080118 w 2184028"/>
                  <a:gd name="connsiteY2" fmla="*/ 0 h 2160235"/>
                  <a:gd name="connsiteX3" fmla="*/ 1357672 w 2184028"/>
                  <a:gd name="connsiteY3" fmla="*/ 1321853 h 2160235"/>
                  <a:gd name="connsiteX4" fmla="*/ 2160236 w 2184028"/>
                  <a:gd name="connsiteY4" fmla="*/ 825136 h 2160235"/>
                  <a:gd name="connsiteX5" fmla="*/ 1068711 w 2184028"/>
                  <a:gd name="connsiteY5" fmla="*/ 2152604 h 2160235"/>
                  <a:gd name="connsiteX6" fmla="*/ 412569 w 2184028"/>
                  <a:gd name="connsiteY6" fmla="*/ 2160235 h 2160235"/>
                  <a:gd name="connsiteX7" fmla="*/ 0 w 2184028"/>
                  <a:gd name="connsiteY7" fmla="*/ 825136 h 2160235"/>
                  <a:gd name="connsiteX0" fmla="*/ 0 w 2182636"/>
                  <a:gd name="connsiteY0" fmla="*/ 825136 h 2160235"/>
                  <a:gd name="connsiteX1" fmla="*/ 915453 w 2182636"/>
                  <a:gd name="connsiteY1" fmla="*/ 1254120 h 2160235"/>
                  <a:gd name="connsiteX2" fmla="*/ 1080118 w 2182636"/>
                  <a:gd name="connsiteY2" fmla="*/ 0 h 2160235"/>
                  <a:gd name="connsiteX3" fmla="*/ 1357672 w 2182636"/>
                  <a:gd name="connsiteY3" fmla="*/ 1321853 h 2160235"/>
                  <a:gd name="connsiteX4" fmla="*/ 2160236 w 2182636"/>
                  <a:gd name="connsiteY4" fmla="*/ 825136 h 2160235"/>
                  <a:gd name="connsiteX5" fmla="*/ 1068711 w 2182636"/>
                  <a:gd name="connsiteY5" fmla="*/ 2152604 h 2160235"/>
                  <a:gd name="connsiteX6" fmla="*/ 412569 w 2182636"/>
                  <a:gd name="connsiteY6" fmla="*/ 2160235 h 2160235"/>
                  <a:gd name="connsiteX7" fmla="*/ 0 w 2182636"/>
                  <a:gd name="connsiteY7" fmla="*/ 825136 h 2160235"/>
                  <a:gd name="connsiteX0" fmla="*/ 0 w 2182636"/>
                  <a:gd name="connsiteY0" fmla="*/ 825136 h 2152604"/>
                  <a:gd name="connsiteX1" fmla="*/ 915453 w 2182636"/>
                  <a:gd name="connsiteY1" fmla="*/ 1254120 h 2152604"/>
                  <a:gd name="connsiteX2" fmla="*/ 1080118 w 2182636"/>
                  <a:gd name="connsiteY2" fmla="*/ 0 h 2152604"/>
                  <a:gd name="connsiteX3" fmla="*/ 1357672 w 2182636"/>
                  <a:gd name="connsiteY3" fmla="*/ 1321853 h 2152604"/>
                  <a:gd name="connsiteX4" fmla="*/ 2160236 w 2182636"/>
                  <a:gd name="connsiteY4" fmla="*/ 825136 h 2152604"/>
                  <a:gd name="connsiteX5" fmla="*/ 1068711 w 2182636"/>
                  <a:gd name="connsiteY5" fmla="*/ 2152604 h 2152604"/>
                  <a:gd name="connsiteX6" fmla="*/ 0 w 2182636"/>
                  <a:gd name="connsiteY6" fmla="*/ 825136 h 2152604"/>
                  <a:gd name="connsiteX0" fmla="*/ 70962 w 2253598"/>
                  <a:gd name="connsiteY0" fmla="*/ 825136 h 2152604"/>
                  <a:gd name="connsiteX1" fmla="*/ 986415 w 2253598"/>
                  <a:gd name="connsiteY1" fmla="*/ 1254120 h 2152604"/>
                  <a:gd name="connsiteX2" fmla="*/ 1151080 w 2253598"/>
                  <a:gd name="connsiteY2" fmla="*/ 0 h 2152604"/>
                  <a:gd name="connsiteX3" fmla="*/ 1428634 w 2253598"/>
                  <a:gd name="connsiteY3" fmla="*/ 1321853 h 2152604"/>
                  <a:gd name="connsiteX4" fmla="*/ 2231198 w 2253598"/>
                  <a:gd name="connsiteY4" fmla="*/ 825136 h 2152604"/>
                  <a:gd name="connsiteX5" fmla="*/ 1139673 w 2253598"/>
                  <a:gd name="connsiteY5" fmla="*/ 2152604 h 2152604"/>
                  <a:gd name="connsiteX6" fmla="*/ 70962 w 2253598"/>
                  <a:gd name="connsiteY6" fmla="*/ 825136 h 2152604"/>
                  <a:gd name="connsiteX0" fmla="*/ 107697 w 2290333"/>
                  <a:gd name="connsiteY0" fmla="*/ 825136 h 2152604"/>
                  <a:gd name="connsiteX1" fmla="*/ 1023150 w 2290333"/>
                  <a:gd name="connsiteY1" fmla="*/ 1254120 h 2152604"/>
                  <a:gd name="connsiteX2" fmla="*/ 1187815 w 2290333"/>
                  <a:gd name="connsiteY2" fmla="*/ 0 h 2152604"/>
                  <a:gd name="connsiteX3" fmla="*/ 1465369 w 2290333"/>
                  <a:gd name="connsiteY3" fmla="*/ 1321853 h 2152604"/>
                  <a:gd name="connsiteX4" fmla="*/ 2267933 w 2290333"/>
                  <a:gd name="connsiteY4" fmla="*/ 825136 h 2152604"/>
                  <a:gd name="connsiteX5" fmla="*/ 1176408 w 2290333"/>
                  <a:gd name="connsiteY5" fmla="*/ 2152604 h 2152604"/>
                  <a:gd name="connsiteX6" fmla="*/ 107697 w 2290333"/>
                  <a:gd name="connsiteY6" fmla="*/ 825136 h 2152604"/>
                  <a:gd name="connsiteX0" fmla="*/ 30136 w 2212772"/>
                  <a:gd name="connsiteY0" fmla="*/ 825136 h 2152604"/>
                  <a:gd name="connsiteX1" fmla="*/ 945589 w 2212772"/>
                  <a:gd name="connsiteY1" fmla="*/ 1254120 h 2152604"/>
                  <a:gd name="connsiteX2" fmla="*/ 1110254 w 2212772"/>
                  <a:gd name="connsiteY2" fmla="*/ 0 h 2152604"/>
                  <a:gd name="connsiteX3" fmla="*/ 1387808 w 2212772"/>
                  <a:gd name="connsiteY3" fmla="*/ 1321853 h 2152604"/>
                  <a:gd name="connsiteX4" fmla="*/ 2190372 w 2212772"/>
                  <a:gd name="connsiteY4" fmla="*/ 825136 h 2152604"/>
                  <a:gd name="connsiteX5" fmla="*/ 1098847 w 2212772"/>
                  <a:gd name="connsiteY5" fmla="*/ 2152604 h 2152604"/>
                  <a:gd name="connsiteX6" fmla="*/ 30136 w 2212772"/>
                  <a:gd name="connsiteY6" fmla="*/ 825136 h 2152604"/>
                  <a:gd name="connsiteX0" fmla="*/ 27594 w 2210230"/>
                  <a:gd name="connsiteY0" fmla="*/ 825136 h 2152604"/>
                  <a:gd name="connsiteX1" fmla="*/ 943047 w 2210230"/>
                  <a:gd name="connsiteY1" fmla="*/ 1254120 h 2152604"/>
                  <a:gd name="connsiteX2" fmla="*/ 1107712 w 2210230"/>
                  <a:gd name="connsiteY2" fmla="*/ 0 h 2152604"/>
                  <a:gd name="connsiteX3" fmla="*/ 1385266 w 2210230"/>
                  <a:gd name="connsiteY3" fmla="*/ 1321853 h 2152604"/>
                  <a:gd name="connsiteX4" fmla="*/ 2187830 w 2210230"/>
                  <a:gd name="connsiteY4" fmla="*/ 825136 h 2152604"/>
                  <a:gd name="connsiteX5" fmla="*/ 1096305 w 2210230"/>
                  <a:gd name="connsiteY5" fmla="*/ 2152604 h 2152604"/>
                  <a:gd name="connsiteX6" fmla="*/ 27594 w 2210230"/>
                  <a:gd name="connsiteY6" fmla="*/ 825136 h 2152604"/>
                  <a:gd name="connsiteX0" fmla="*/ 34125 w 2225475"/>
                  <a:gd name="connsiteY0" fmla="*/ 825136 h 2157276"/>
                  <a:gd name="connsiteX1" fmla="*/ 949578 w 2225475"/>
                  <a:gd name="connsiteY1" fmla="*/ 1254120 h 2157276"/>
                  <a:gd name="connsiteX2" fmla="*/ 1114243 w 2225475"/>
                  <a:gd name="connsiteY2" fmla="*/ 0 h 2157276"/>
                  <a:gd name="connsiteX3" fmla="*/ 1391797 w 2225475"/>
                  <a:gd name="connsiteY3" fmla="*/ 1321853 h 2157276"/>
                  <a:gd name="connsiteX4" fmla="*/ 2194361 w 2225475"/>
                  <a:gd name="connsiteY4" fmla="*/ 825136 h 2157276"/>
                  <a:gd name="connsiteX5" fmla="*/ 1102836 w 2225475"/>
                  <a:gd name="connsiteY5" fmla="*/ 2152604 h 2157276"/>
                  <a:gd name="connsiteX6" fmla="*/ 34125 w 2225475"/>
                  <a:gd name="connsiteY6" fmla="*/ 825136 h 2157276"/>
                  <a:gd name="connsiteX0" fmla="*/ 34125 w 2225475"/>
                  <a:gd name="connsiteY0" fmla="*/ 894500 h 2226640"/>
                  <a:gd name="connsiteX1" fmla="*/ 949578 w 2225475"/>
                  <a:gd name="connsiteY1" fmla="*/ 1323484 h 2226640"/>
                  <a:gd name="connsiteX2" fmla="*/ 1114243 w 2225475"/>
                  <a:gd name="connsiteY2" fmla="*/ 69364 h 2226640"/>
                  <a:gd name="connsiteX3" fmla="*/ 1391797 w 2225475"/>
                  <a:gd name="connsiteY3" fmla="*/ 1391217 h 2226640"/>
                  <a:gd name="connsiteX4" fmla="*/ 2194361 w 2225475"/>
                  <a:gd name="connsiteY4" fmla="*/ 894500 h 2226640"/>
                  <a:gd name="connsiteX5" fmla="*/ 1102836 w 2225475"/>
                  <a:gd name="connsiteY5" fmla="*/ 2221968 h 2226640"/>
                  <a:gd name="connsiteX6" fmla="*/ 34125 w 2225475"/>
                  <a:gd name="connsiteY6" fmla="*/ 894500 h 2226640"/>
                  <a:gd name="connsiteX0" fmla="*/ 34125 w 2225475"/>
                  <a:gd name="connsiteY0" fmla="*/ 827026 h 2159166"/>
                  <a:gd name="connsiteX1" fmla="*/ 949578 w 2225475"/>
                  <a:gd name="connsiteY1" fmla="*/ 1256010 h 2159166"/>
                  <a:gd name="connsiteX2" fmla="*/ 1114243 w 2225475"/>
                  <a:gd name="connsiteY2" fmla="*/ 1890 h 2159166"/>
                  <a:gd name="connsiteX3" fmla="*/ 1391797 w 2225475"/>
                  <a:gd name="connsiteY3" fmla="*/ 1323743 h 2159166"/>
                  <a:gd name="connsiteX4" fmla="*/ 2194361 w 2225475"/>
                  <a:gd name="connsiteY4" fmla="*/ 827026 h 2159166"/>
                  <a:gd name="connsiteX5" fmla="*/ 1102836 w 2225475"/>
                  <a:gd name="connsiteY5" fmla="*/ 2154494 h 2159166"/>
                  <a:gd name="connsiteX6" fmla="*/ 34125 w 2225475"/>
                  <a:gd name="connsiteY6" fmla="*/ 827026 h 2159166"/>
                  <a:gd name="connsiteX0" fmla="*/ 25322 w 2329807"/>
                  <a:gd name="connsiteY0" fmla="*/ 1113125 h 2156766"/>
                  <a:gd name="connsiteX1" fmla="*/ 1059295 w 2329807"/>
                  <a:gd name="connsiteY1" fmla="*/ 1256010 h 2156766"/>
                  <a:gd name="connsiteX2" fmla="*/ 1223960 w 2329807"/>
                  <a:gd name="connsiteY2" fmla="*/ 1890 h 2156766"/>
                  <a:gd name="connsiteX3" fmla="*/ 1501514 w 2329807"/>
                  <a:gd name="connsiteY3" fmla="*/ 1323743 h 2156766"/>
                  <a:gd name="connsiteX4" fmla="*/ 2304078 w 2329807"/>
                  <a:gd name="connsiteY4" fmla="*/ 827026 h 2156766"/>
                  <a:gd name="connsiteX5" fmla="*/ 1212553 w 2329807"/>
                  <a:gd name="connsiteY5" fmla="*/ 2154494 h 2156766"/>
                  <a:gd name="connsiteX6" fmla="*/ 25322 w 2329807"/>
                  <a:gd name="connsiteY6" fmla="*/ 1113125 h 2156766"/>
                  <a:gd name="connsiteX0" fmla="*/ 44462 w 2348947"/>
                  <a:gd name="connsiteY0" fmla="*/ 1113125 h 2157205"/>
                  <a:gd name="connsiteX1" fmla="*/ 1078435 w 2348947"/>
                  <a:gd name="connsiteY1" fmla="*/ 1256010 h 2157205"/>
                  <a:gd name="connsiteX2" fmla="*/ 1243100 w 2348947"/>
                  <a:gd name="connsiteY2" fmla="*/ 1890 h 2157205"/>
                  <a:gd name="connsiteX3" fmla="*/ 1520654 w 2348947"/>
                  <a:gd name="connsiteY3" fmla="*/ 1323743 h 2157205"/>
                  <a:gd name="connsiteX4" fmla="*/ 2323218 w 2348947"/>
                  <a:gd name="connsiteY4" fmla="*/ 827026 h 2157205"/>
                  <a:gd name="connsiteX5" fmla="*/ 1231693 w 2348947"/>
                  <a:gd name="connsiteY5" fmla="*/ 2154494 h 2157205"/>
                  <a:gd name="connsiteX6" fmla="*/ 44462 w 2348947"/>
                  <a:gd name="connsiteY6" fmla="*/ 1113125 h 2157205"/>
                  <a:gd name="connsiteX0" fmla="*/ 46203 w 2350688"/>
                  <a:gd name="connsiteY0" fmla="*/ 1113125 h 2156888"/>
                  <a:gd name="connsiteX1" fmla="*/ 1080176 w 2350688"/>
                  <a:gd name="connsiteY1" fmla="*/ 1256010 h 2156888"/>
                  <a:gd name="connsiteX2" fmla="*/ 1244841 w 2350688"/>
                  <a:gd name="connsiteY2" fmla="*/ 1890 h 2156888"/>
                  <a:gd name="connsiteX3" fmla="*/ 1522395 w 2350688"/>
                  <a:gd name="connsiteY3" fmla="*/ 1323743 h 2156888"/>
                  <a:gd name="connsiteX4" fmla="*/ 2324959 w 2350688"/>
                  <a:gd name="connsiteY4" fmla="*/ 827026 h 2156888"/>
                  <a:gd name="connsiteX5" fmla="*/ 1233434 w 2350688"/>
                  <a:gd name="connsiteY5" fmla="*/ 2154494 h 2156888"/>
                  <a:gd name="connsiteX6" fmla="*/ 46203 w 2350688"/>
                  <a:gd name="connsiteY6" fmla="*/ 1113125 h 2156888"/>
                  <a:gd name="connsiteX0" fmla="*/ 49773 w 2356804"/>
                  <a:gd name="connsiteY0" fmla="*/ 1113125 h 2165458"/>
                  <a:gd name="connsiteX1" fmla="*/ 1083746 w 2356804"/>
                  <a:gd name="connsiteY1" fmla="*/ 1256010 h 2165458"/>
                  <a:gd name="connsiteX2" fmla="*/ 1248411 w 2356804"/>
                  <a:gd name="connsiteY2" fmla="*/ 1890 h 2165458"/>
                  <a:gd name="connsiteX3" fmla="*/ 1525965 w 2356804"/>
                  <a:gd name="connsiteY3" fmla="*/ 1323743 h 2165458"/>
                  <a:gd name="connsiteX4" fmla="*/ 2328529 w 2356804"/>
                  <a:gd name="connsiteY4" fmla="*/ 827026 h 2165458"/>
                  <a:gd name="connsiteX5" fmla="*/ 1237004 w 2356804"/>
                  <a:gd name="connsiteY5" fmla="*/ 2154494 h 2165458"/>
                  <a:gd name="connsiteX6" fmla="*/ 49773 w 2356804"/>
                  <a:gd name="connsiteY6" fmla="*/ 1113125 h 2165458"/>
                  <a:gd name="connsiteX0" fmla="*/ 49773 w 2356804"/>
                  <a:gd name="connsiteY0" fmla="*/ 1113125 h 2160540"/>
                  <a:gd name="connsiteX1" fmla="*/ 1083746 w 2356804"/>
                  <a:gd name="connsiteY1" fmla="*/ 1256010 h 2160540"/>
                  <a:gd name="connsiteX2" fmla="*/ 1248411 w 2356804"/>
                  <a:gd name="connsiteY2" fmla="*/ 1890 h 2160540"/>
                  <a:gd name="connsiteX3" fmla="*/ 1525965 w 2356804"/>
                  <a:gd name="connsiteY3" fmla="*/ 1323743 h 2160540"/>
                  <a:gd name="connsiteX4" fmla="*/ 2328529 w 2356804"/>
                  <a:gd name="connsiteY4" fmla="*/ 827026 h 2160540"/>
                  <a:gd name="connsiteX5" fmla="*/ 1237004 w 2356804"/>
                  <a:gd name="connsiteY5" fmla="*/ 2154494 h 2160540"/>
                  <a:gd name="connsiteX6" fmla="*/ 49773 w 2356804"/>
                  <a:gd name="connsiteY6" fmla="*/ 1113125 h 2160540"/>
                  <a:gd name="connsiteX0" fmla="*/ 49773 w 2372534"/>
                  <a:gd name="connsiteY0" fmla="*/ 1113125 h 2160539"/>
                  <a:gd name="connsiteX1" fmla="*/ 1083746 w 2372534"/>
                  <a:gd name="connsiteY1" fmla="*/ 1256010 h 2160539"/>
                  <a:gd name="connsiteX2" fmla="*/ 1248411 w 2372534"/>
                  <a:gd name="connsiteY2" fmla="*/ 1890 h 2160539"/>
                  <a:gd name="connsiteX3" fmla="*/ 1525965 w 2372534"/>
                  <a:gd name="connsiteY3" fmla="*/ 1323743 h 2160539"/>
                  <a:gd name="connsiteX4" fmla="*/ 2328529 w 2372534"/>
                  <a:gd name="connsiteY4" fmla="*/ 827026 h 2160539"/>
                  <a:gd name="connsiteX5" fmla="*/ 1237004 w 2372534"/>
                  <a:gd name="connsiteY5" fmla="*/ 2154494 h 2160539"/>
                  <a:gd name="connsiteX6" fmla="*/ 49773 w 2372534"/>
                  <a:gd name="connsiteY6" fmla="*/ 1113125 h 2160539"/>
                  <a:gd name="connsiteX0" fmla="*/ 70859 w 2415991"/>
                  <a:gd name="connsiteY0" fmla="*/ 1113125 h 2193893"/>
                  <a:gd name="connsiteX1" fmla="*/ 1104832 w 2415991"/>
                  <a:gd name="connsiteY1" fmla="*/ 1256010 h 2193893"/>
                  <a:gd name="connsiteX2" fmla="*/ 1269497 w 2415991"/>
                  <a:gd name="connsiteY2" fmla="*/ 1890 h 2193893"/>
                  <a:gd name="connsiteX3" fmla="*/ 1547051 w 2415991"/>
                  <a:gd name="connsiteY3" fmla="*/ 1323743 h 2193893"/>
                  <a:gd name="connsiteX4" fmla="*/ 2349615 w 2415991"/>
                  <a:gd name="connsiteY4" fmla="*/ 827026 h 2193893"/>
                  <a:gd name="connsiteX5" fmla="*/ 1258090 w 2415991"/>
                  <a:gd name="connsiteY5" fmla="*/ 2154494 h 2193893"/>
                  <a:gd name="connsiteX6" fmla="*/ 70859 w 2415991"/>
                  <a:gd name="connsiteY6" fmla="*/ 1113125 h 2193893"/>
                  <a:gd name="connsiteX0" fmla="*/ 19112 w 2364244"/>
                  <a:gd name="connsiteY0" fmla="*/ 1113125 h 2194739"/>
                  <a:gd name="connsiteX1" fmla="*/ 1053085 w 2364244"/>
                  <a:gd name="connsiteY1" fmla="*/ 1256010 h 2194739"/>
                  <a:gd name="connsiteX2" fmla="*/ 1217750 w 2364244"/>
                  <a:gd name="connsiteY2" fmla="*/ 1890 h 2194739"/>
                  <a:gd name="connsiteX3" fmla="*/ 1495304 w 2364244"/>
                  <a:gd name="connsiteY3" fmla="*/ 1323743 h 2194739"/>
                  <a:gd name="connsiteX4" fmla="*/ 2297868 w 2364244"/>
                  <a:gd name="connsiteY4" fmla="*/ 827026 h 2194739"/>
                  <a:gd name="connsiteX5" fmla="*/ 1206343 w 2364244"/>
                  <a:gd name="connsiteY5" fmla="*/ 2154494 h 2194739"/>
                  <a:gd name="connsiteX6" fmla="*/ 19112 w 2364244"/>
                  <a:gd name="connsiteY6" fmla="*/ 1113125 h 2194739"/>
                  <a:gd name="connsiteX0" fmla="*/ 30031 w 2375163"/>
                  <a:gd name="connsiteY0" fmla="*/ 1113125 h 2194172"/>
                  <a:gd name="connsiteX1" fmla="*/ 1064004 w 2375163"/>
                  <a:gd name="connsiteY1" fmla="*/ 1256010 h 2194172"/>
                  <a:gd name="connsiteX2" fmla="*/ 1228669 w 2375163"/>
                  <a:gd name="connsiteY2" fmla="*/ 1890 h 2194172"/>
                  <a:gd name="connsiteX3" fmla="*/ 1506223 w 2375163"/>
                  <a:gd name="connsiteY3" fmla="*/ 1323743 h 2194172"/>
                  <a:gd name="connsiteX4" fmla="*/ 2308787 w 2375163"/>
                  <a:gd name="connsiteY4" fmla="*/ 827026 h 2194172"/>
                  <a:gd name="connsiteX5" fmla="*/ 1217262 w 2375163"/>
                  <a:gd name="connsiteY5" fmla="*/ 2154494 h 2194172"/>
                  <a:gd name="connsiteX6" fmla="*/ 30031 w 2375163"/>
                  <a:gd name="connsiteY6" fmla="*/ 1113125 h 2194172"/>
                  <a:gd name="connsiteX0" fmla="*/ 21289 w 2349179"/>
                  <a:gd name="connsiteY0" fmla="*/ 1113125 h 2161730"/>
                  <a:gd name="connsiteX1" fmla="*/ 1055262 w 2349179"/>
                  <a:gd name="connsiteY1" fmla="*/ 1256010 h 2161730"/>
                  <a:gd name="connsiteX2" fmla="*/ 1219927 w 2349179"/>
                  <a:gd name="connsiteY2" fmla="*/ 1890 h 2161730"/>
                  <a:gd name="connsiteX3" fmla="*/ 1497481 w 2349179"/>
                  <a:gd name="connsiteY3" fmla="*/ 1323743 h 2161730"/>
                  <a:gd name="connsiteX4" fmla="*/ 2300045 w 2349179"/>
                  <a:gd name="connsiteY4" fmla="*/ 827026 h 2161730"/>
                  <a:gd name="connsiteX5" fmla="*/ 1208520 w 2349179"/>
                  <a:gd name="connsiteY5" fmla="*/ 2154494 h 2161730"/>
                  <a:gd name="connsiteX6" fmla="*/ 21289 w 2349179"/>
                  <a:gd name="connsiteY6" fmla="*/ 1113125 h 2161730"/>
                  <a:gd name="connsiteX0" fmla="*/ 21289 w 2374511"/>
                  <a:gd name="connsiteY0" fmla="*/ 1113125 h 2161730"/>
                  <a:gd name="connsiteX1" fmla="*/ 1055262 w 2374511"/>
                  <a:gd name="connsiteY1" fmla="*/ 1256010 h 2161730"/>
                  <a:gd name="connsiteX2" fmla="*/ 1219927 w 2374511"/>
                  <a:gd name="connsiteY2" fmla="*/ 1890 h 2161730"/>
                  <a:gd name="connsiteX3" fmla="*/ 1497481 w 2374511"/>
                  <a:gd name="connsiteY3" fmla="*/ 1323743 h 2161730"/>
                  <a:gd name="connsiteX4" fmla="*/ 2300045 w 2374511"/>
                  <a:gd name="connsiteY4" fmla="*/ 827026 h 2161730"/>
                  <a:gd name="connsiteX5" fmla="*/ 1208520 w 2374511"/>
                  <a:gd name="connsiteY5" fmla="*/ 2154494 h 2161730"/>
                  <a:gd name="connsiteX6" fmla="*/ 21289 w 2374511"/>
                  <a:gd name="connsiteY6" fmla="*/ 1113125 h 2161730"/>
                  <a:gd name="connsiteX0" fmla="*/ 21289 w 2365804"/>
                  <a:gd name="connsiteY0" fmla="*/ 1113125 h 2161730"/>
                  <a:gd name="connsiteX1" fmla="*/ 1055262 w 2365804"/>
                  <a:gd name="connsiteY1" fmla="*/ 1256010 h 2161730"/>
                  <a:gd name="connsiteX2" fmla="*/ 1219927 w 2365804"/>
                  <a:gd name="connsiteY2" fmla="*/ 1890 h 2161730"/>
                  <a:gd name="connsiteX3" fmla="*/ 1497481 w 2365804"/>
                  <a:gd name="connsiteY3" fmla="*/ 1323743 h 2161730"/>
                  <a:gd name="connsiteX4" fmla="*/ 2300045 w 2365804"/>
                  <a:gd name="connsiteY4" fmla="*/ 827026 h 2161730"/>
                  <a:gd name="connsiteX5" fmla="*/ 1208520 w 2365804"/>
                  <a:gd name="connsiteY5" fmla="*/ 2154494 h 2161730"/>
                  <a:gd name="connsiteX6" fmla="*/ 21289 w 2365804"/>
                  <a:gd name="connsiteY6" fmla="*/ 1113125 h 2161730"/>
                  <a:gd name="connsiteX0" fmla="*/ 21289 w 2365804"/>
                  <a:gd name="connsiteY0" fmla="*/ 1113125 h 2161730"/>
                  <a:gd name="connsiteX1" fmla="*/ 1055262 w 2365804"/>
                  <a:gd name="connsiteY1" fmla="*/ 1256010 h 2161730"/>
                  <a:gd name="connsiteX2" fmla="*/ 1219927 w 2365804"/>
                  <a:gd name="connsiteY2" fmla="*/ 1890 h 2161730"/>
                  <a:gd name="connsiteX3" fmla="*/ 1497481 w 2365804"/>
                  <a:gd name="connsiteY3" fmla="*/ 1323743 h 2161730"/>
                  <a:gd name="connsiteX4" fmla="*/ 2300045 w 2365804"/>
                  <a:gd name="connsiteY4" fmla="*/ 827026 h 2161730"/>
                  <a:gd name="connsiteX5" fmla="*/ 1208520 w 2365804"/>
                  <a:gd name="connsiteY5" fmla="*/ 2154494 h 2161730"/>
                  <a:gd name="connsiteX6" fmla="*/ 21289 w 2365804"/>
                  <a:gd name="connsiteY6" fmla="*/ 1113125 h 2161730"/>
                  <a:gd name="connsiteX0" fmla="*/ 21289 w 2365804"/>
                  <a:gd name="connsiteY0" fmla="*/ 1112999 h 2161604"/>
                  <a:gd name="connsiteX1" fmla="*/ 1055262 w 2365804"/>
                  <a:gd name="connsiteY1" fmla="*/ 1255884 h 2161604"/>
                  <a:gd name="connsiteX2" fmla="*/ 1219927 w 2365804"/>
                  <a:gd name="connsiteY2" fmla="*/ 1764 h 2161604"/>
                  <a:gd name="connsiteX3" fmla="*/ 1497481 w 2365804"/>
                  <a:gd name="connsiteY3" fmla="*/ 1323617 h 2161604"/>
                  <a:gd name="connsiteX4" fmla="*/ 2300045 w 2365804"/>
                  <a:gd name="connsiteY4" fmla="*/ 826900 h 2161604"/>
                  <a:gd name="connsiteX5" fmla="*/ 1208520 w 2365804"/>
                  <a:gd name="connsiteY5" fmla="*/ 2154368 h 2161604"/>
                  <a:gd name="connsiteX6" fmla="*/ 21289 w 2365804"/>
                  <a:gd name="connsiteY6" fmla="*/ 1112999 h 2161604"/>
                  <a:gd name="connsiteX0" fmla="*/ 21289 w 2365804"/>
                  <a:gd name="connsiteY0" fmla="*/ 1112999 h 2161604"/>
                  <a:gd name="connsiteX1" fmla="*/ 1055262 w 2365804"/>
                  <a:gd name="connsiteY1" fmla="*/ 1255884 h 2161604"/>
                  <a:gd name="connsiteX2" fmla="*/ 1219927 w 2365804"/>
                  <a:gd name="connsiteY2" fmla="*/ 1764 h 2161604"/>
                  <a:gd name="connsiteX3" fmla="*/ 1497481 w 2365804"/>
                  <a:gd name="connsiteY3" fmla="*/ 1323617 h 2161604"/>
                  <a:gd name="connsiteX4" fmla="*/ 2300045 w 2365804"/>
                  <a:gd name="connsiteY4" fmla="*/ 826900 h 2161604"/>
                  <a:gd name="connsiteX5" fmla="*/ 1208520 w 2365804"/>
                  <a:gd name="connsiteY5" fmla="*/ 2154368 h 2161604"/>
                  <a:gd name="connsiteX6" fmla="*/ 21289 w 2365804"/>
                  <a:gd name="connsiteY6" fmla="*/ 1112999 h 2161604"/>
                  <a:gd name="connsiteX0" fmla="*/ 21289 w 2365804"/>
                  <a:gd name="connsiteY0" fmla="*/ 1112999 h 2161604"/>
                  <a:gd name="connsiteX1" fmla="*/ 1055262 w 2365804"/>
                  <a:gd name="connsiteY1" fmla="*/ 1255884 h 2161604"/>
                  <a:gd name="connsiteX2" fmla="*/ 1219927 w 2365804"/>
                  <a:gd name="connsiteY2" fmla="*/ 1764 h 2161604"/>
                  <a:gd name="connsiteX3" fmla="*/ 1497481 w 2365804"/>
                  <a:gd name="connsiteY3" fmla="*/ 1323617 h 2161604"/>
                  <a:gd name="connsiteX4" fmla="*/ 2300045 w 2365804"/>
                  <a:gd name="connsiteY4" fmla="*/ 826900 h 2161604"/>
                  <a:gd name="connsiteX5" fmla="*/ 1208520 w 2365804"/>
                  <a:gd name="connsiteY5" fmla="*/ 2154368 h 2161604"/>
                  <a:gd name="connsiteX6" fmla="*/ 21289 w 2365804"/>
                  <a:gd name="connsiteY6" fmla="*/ 1112999 h 2161604"/>
                  <a:gd name="connsiteX0" fmla="*/ 27541 w 2372056"/>
                  <a:gd name="connsiteY0" fmla="*/ 1112999 h 2161332"/>
                  <a:gd name="connsiteX1" fmla="*/ 1061514 w 2372056"/>
                  <a:gd name="connsiteY1" fmla="*/ 1255884 h 2161332"/>
                  <a:gd name="connsiteX2" fmla="*/ 1226179 w 2372056"/>
                  <a:gd name="connsiteY2" fmla="*/ 1764 h 2161332"/>
                  <a:gd name="connsiteX3" fmla="*/ 1503733 w 2372056"/>
                  <a:gd name="connsiteY3" fmla="*/ 1323617 h 2161332"/>
                  <a:gd name="connsiteX4" fmla="*/ 2306297 w 2372056"/>
                  <a:gd name="connsiteY4" fmla="*/ 826900 h 2161332"/>
                  <a:gd name="connsiteX5" fmla="*/ 1214772 w 2372056"/>
                  <a:gd name="connsiteY5" fmla="*/ 2154368 h 2161332"/>
                  <a:gd name="connsiteX6" fmla="*/ 27541 w 2372056"/>
                  <a:gd name="connsiteY6" fmla="*/ 1112999 h 2161332"/>
                  <a:gd name="connsiteX0" fmla="*/ 34274 w 2378789"/>
                  <a:gd name="connsiteY0" fmla="*/ 1112999 h 2161466"/>
                  <a:gd name="connsiteX1" fmla="*/ 1068247 w 2378789"/>
                  <a:gd name="connsiteY1" fmla="*/ 1255884 h 2161466"/>
                  <a:gd name="connsiteX2" fmla="*/ 1232912 w 2378789"/>
                  <a:gd name="connsiteY2" fmla="*/ 1764 h 2161466"/>
                  <a:gd name="connsiteX3" fmla="*/ 1510466 w 2378789"/>
                  <a:gd name="connsiteY3" fmla="*/ 1323617 h 2161466"/>
                  <a:gd name="connsiteX4" fmla="*/ 2313030 w 2378789"/>
                  <a:gd name="connsiteY4" fmla="*/ 826900 h 2161466"/>
                  <a:gd name="connsiteX5" fmla="*/ 1221505 w 2378789"/>
                  <a:gd name="connsiteY5" fmla="*/ 2154368 h 2161466"/>
                  <a:gd name="connsiteX6" fmla="*/ 34274 w 2378789"/>
                  <a:gd name="connsiteY6" fmla="*/ 1112999 h 2161466"/>
                  <a:gd name="connsiteX0" fmla="*/ 39600 w 2384115"/>
                  <a:gd name="connsiteY0" fmla="*/ 1112999 h 2161675"/>
                  <a:gd name="connsiteX1" fmla="*/ 1073573 w 2384115"/>
                  <a:gd name="connsiteY1" fmla="*/ 1255884 h 2161675"/>
                  <a:gd name="connsiteX2" fmla="*/ 1238238 w 2384115"/>
                  <a:gd name="connsiteY2" fmla="*/ 1764 h 2161675"/>
                  <a:gd name="connsiteX3" fmla="*/ 1515792 w 2384115"/>
                  <a:gd name="connsiteY3" fmla="*/ 1323617 h 2161675"/>
                  <a:gd name="connsiteX4" fmla="*/ 2318356 w 2384115"/>
                  <a:gd name="connsiteY4" fmla="*/ 826900 h 2161675"/>
                  <a:gd name="connsiteX5" fmla="*/ 1226831 w 2384115"/>
                  <a:gd name="connsiteY5" fmla="*/ 2154368 h 2161675"/>
                  <a:gd name="connsiteX6" fmla="*/ 39600 w 2384115"/>
                  <a:gd name="connsiteY6" fmla="*/ 1112999 h 2161675"/>
                  <a:gd name="connsiteX0" fmla="*/ 39600 w 2384115"/>
                  <a:gd name="connsiteY0" fmla="*/ 1120218 h 2168894"/>
                  <a:gd name="connsiteX1" fmla="*/ 1073573 w 2384115"/>
                  <a:gd name="connsiteY1" fmla="*/ 1263103 h 2168894"/>
                  <a:gd name="connsiteX2" fmla="*/ 1238238 w 2384115"/>
                  <a:gd name="connsiteY2" fmla="*/ 8983 h 2168894"/>
                  <a:gd name="connsiteX3" fmla="*/ 1515792 w 2384115"/>
                  <a:gd name="connsiteY3" fmla="*/ 1330836 h 2168894"/>
                  <a:gd name="connsiteX4" fmla="*/ 2318356 w 2384115"/>
                  <a:gd name="connsiteY4" fmla="*/ 834119 h 2168894"/>
                  <a:gd name="connsiteX5" fmla="*/ 1226831 w 2384115"/>
                  <a:gd name="connsiteY5" fmla="*/ 2161587 h 2168894"/>
                  <a:gd name="connsiteX6" fmla="*/ 39600 w 2384115"/>
                  <a:gd name="connsiteY6" fmla="*/ 1120218 h 2168894"/>
                  <a:gd name="connsiteX0" fmla="*/ 39600 w 2384115"/>
                  <a:gd name="connsiteY0" fmla="*/ 1166937 h 2215613"/>
                  <a:gd name="connsiteX1" fmla="*/ 1073573 w 2384115"/>
                  <a:gd name="connsiteY1" fmla="*/ 1309822 h 2215613"/>
                  <a:gd name="connsiteX2" fmla="*/ 1264576 w 2384115"/>
                  <a:gd name="connsiteY2" fmla="*/ 9308 h 2215613"/>
                  <a:gd name="connsiteX3" fmla="*/ 1515792 w 2384115"/>
                  <a:gd name="connsiteY3" fmla="*/ 1377555 h 2215613"/>
                  <a:gd name="connsiteX4" fmla="*/ 2318356 w 2384115"/>
                  <a:gd name="connsiteY4" fmla="*/ 880838 h 2215613"/>
                  <a:gd name="connsiteX5" fmla="*/ 1226831 w 2384115"/>
                  <a:gd name="connsiteY5" fmla="*/ 2208306 h 2215613"/>
                  <a:gd name="connsiteX6" fmla="*/ 39600 w 2384115"/>
                  <a:gd name="connsiteY6" fmla="*/ 1166937 h 2215613"/>
                  <a:gd name="connsiteX0" fmla="*/ 39600 w 2384115"/>
                  <a:gd name="connsiteY0" fmla="*/ 1167398 h 2216074"/>
                  <a:gd name="connsiteX1" fmla="*/ 1073573 w 2384115"/>
                  <a:gd name="connsiteY1" fmla="*/ 1310283 h 2216074"/>
                  <a:gd name="connsiteX2" fmla="*/ 1264576 w 2384115"/>
                  <a:gd name="connsiteY2" fmla="*/ 9769 h 2216074"/>
                  <a:gd name="connsiteX3" fmla="*/ 1515792 w 2384115"/>
                  <a:gd name="connsiteY3" fmla="*/ 1378016 h 2216074"/>
                  <a:gd name="connsiteX4" fmla="*/ 2318356 w 2384115"/>
                  <a:gd name="connsiteY4" fmla="*/ 881299 h 2216074"/>
                  <a:gd name="connsiteX5" fmla="*/ 1226831 w 2384115"/>
                  <a:gd name="connsiteY5" fmla="*/ 2208767 h 2216074"/>
                  <a:gd name="connsiteX6" fmla="*/ 39600 w 2384115"/>
                  <a:gd name="connsiteY6" fmla="*/ 1167398 h 2216074"/>
                  <a:gd name="connsiteX0" fmla="*/ 39600 w 2384115"/>
                  <a:gd name="connsiteY0" fmla="*/ 1158329 h 2207005"/>
                  <a:gd name="connsiteX1" fmla="*/ 1073573 w 2384115"/>
                  <a:gd name="connsiteY1" fmla="*/ 1301214 h 2207005"/>
                  <a:gd name="connsiteX2" fmla="*/ 1264576 w 2384115"/>
                  <a:gd name="connsiteY2" fmla="*/ 700 h 2207005"/>
                  <a:gd name="connsiteX3" fmla="*/ 1515792 w 2384115"/>
                  <a:gd name="connsiteY3" fmla="*/ 1368947 h 2207005"/>
                  <a:gd name="connsiteX4" fmla="*/ 2318356 w 2384115"/>
                  <a:gd name="connsiteY4" fmla="*/ 872230 h 2207005"/>
                  <a:gd name="connsiteX5" fmla="*/ 1226831 w 2384115"/>
                  <a:gd name="connsiteY5" fmla="*/ 2199698 h 2207005"/>
                  <a:gd name="connsiteX6" fmla="*/ 39600 w 2384115"/>
                  <a:gd name="connsiteY6" fmla="*/ 1158329 h 2207005"/>
                  <a:gd name="connsiteX0" fmla="*/ 39600 w 2384115"/>
                  <a:gd name="connsiteY0" fmla="*/ 1158329 h 2207005"/>
                  <a:gd name="connsiteX1" fmla="*/ 1073573 w 2384115"/>
                  <a:gd name="connsiteY1" fmla="*/ 1301214 h 2207005"/>
                  <a:gd name="connsiteX2" fmla="*/ 1264576 w 2384115"/>
                  <a:gd name="connsiteY2" fmla="*/ 700 h 2207005"/>
                  <a:gd name="connsiteX3" fmla="*/ 1515792 w 2384115"/>
                  <a:gd name="connsiteY3" fmla="*/ 1368947 h 2207005"/>
                  <a:gd name="connsiteX4" fmla="*/ 2318356 w 2384115"/>
                  <a:gd name="connsiteY4" fmla="*/ 872230 h 2207005"/>
                  <a:gd name="connsiteX5" fmla="*/ 1226831 w 2384115"/>
                  <a:gd name="connsiteY5" fmla="*/ 2199698 h 2207005"/>
                  <a:gd name="connsiteX6" fmla="*/ 39600 w 2384115"/>
                  <a:gd name="connsiteY6" fmla="*/ 1158329 h 2207005"/>
                  <a:gd name="connsiteX0" fmla="*/ 39600 w 2384115"/>
                  <a:gd name="connsiteY0" fmla="*/ 1158240 h 2206916"/>
                  <a:gd name="connsiteX1" fmla="*/ 1073573 w 2384115"/>
                  <a:gd name="connsiteY1" fmla="*/ 1301125 h 2206916"/>
                  <a:gd name="connsiteX2" fmla="*/ 1264576 w 2384115"/>
                  <a:gd name="connsiteY2" fmla="*/ 611 h 2206916"/>
                  <a:gd name="connsiteX3" fmla="*/ 1515792 w 2384115"/>
                  <a:gd name="connsiteY3" fmla="*/ 1368858 h 2206916"/>
                  <a:gd name="connsiteX4" fmla="*/ 2318356 w 2384115"/>
                  <a:gd name="connsiteY4" fmla="*/ 872141 h 2206916"/>
                  <a:gd name="connsiteX5" fmla="*/ 1226831 w 2384115"/>
                  <a:gd name="connsiteY5" fmla="*/ 2199609 h 2206916"/>
                  <a:gd name="connsiteX6" fmla="*/ 39600 w 2384115"/>
                  <a:gd name="connsiteY6" fmla="*/ 1158240 h 2206916"/>
                  <a:gd name="connsiteX0" fmla="*/ 39600 w 2384115"/>
                  <a:gd name="connsiteY0" fmla="*/ 1157646 h 2206322"/>
                  <a:gd name="connsiteX1" fmla="*/ 1073573 w 2384115"/>
                  <a:gd name="connsiteY1" fmla="*/ 1300531 h 2206322"/>
                  <a:gd name="connsiteX2" fmla="*/ 1264576 w 2384115"/>
                  <a:gd name="connsiteY2" fmla="*/ 17 h 2206322"/>
                  <a:gd name="connsiteX3" fmla="*/ 1515792 w 2384115"/>
                  <a:gd name="connsiteY3" fmla="*/ 1368264 h 2206322"/>
                  <a:gd name="connsiteX4" fmla="*/ 2318356 w 2384115"/>
                  <a:gd name="connsiteY4" fmla="*/ 871547 h 2206322"/>
                  <a:gd name="connsiteX5" fmla="*/ 1226831 w 2384115"/>
                  <a:gd name="connsiteY5" fmla="*/ 2199015 h 2206322"/>
                  <a:gd name="connsiteX6" fmla="*/ 39600 w 2384115"/>
                  <a:gd name="connsiteY6" fmla="*/ 1157646 h 2206322"/>
                  <a:gd name="connsiteX0" fmla="*/ 38887 w 2382278"/>
                  <a:gd name="connsiteY0" fmla="*/ 1157646 h 2200177"/>
                  <a:gd name="connsiteX1" fmla="*/ 1072860 w 2382278"/>
                  <a:gd name="connsiteY1" fmla="*/ 1300531 h 2200177"/>
                  <a:gd name="connsiteX2" fmla="*/ 1263863 w 2382278"/>
                  <a:gd name="connsiteY2" fmla="*/ 17 h 2200177"/>
                  <a:gd name="connsiteX3" fmla="*/ 1515079 w 2382278"/>
                  <a:gd name="connsiteY3" fmla="*/ 1368264 h 2200177"/>
                  <a:gd name="connsiteX4" fmla="*/ 2317643 w 2382278"/>
                  <a:gd name="connsiteY4" fmla="*/ 871547 h 2200177"/>
                  <a:gd name="connsiteX5" fmla="*/ 1226118 w 2382278"/>
                  <a:gd name="connsiteY5" fmla="*/ 2199015 h 2200177"/>
                  <a:gd name="connsiteX6" fmla="*/ 38887 w 2382278"/>
                  <a:gd name="connsiteY6" fmla="*/ 1157646 h 2200177"/>
                  <a:gd name="connsiteX0" fmla="*/ 38887 w 2365848"/>
                  <a:gd name="connsiteY0" fmla="*/ 1157646 h 2200177"/>
                  <a:gd name="connsiteX1" fmla="*/ 1072860 w 2365848"/>
                  <a:gd name="connsiteY1" fmla="*/ 1300531 h 2200177"/>
                  <a:gd name="connsiteX2" fmla="*/ 1263863 w 2365848"/>
                  <a:gd name="connsiteY2" fmla="*/ 17 h 2200177"/>
                  <a:gd name="connsiteX3" fmla="*/ 1515079 w 2365848"/>
                  <a:gd name="connsiteY3" fmla="*/ 1368264 h 2200177"/>
                  <a:gd name="connsiteX4" fmla="*/ 2317643 w 2365848"/>
                  <a:gd name="connsiteY4" fmla="*/ 871547 h 2200177"/>
                  <a:gd name="connsiteX5" fmla="*/ 1226118 w 2365848"/>
                  <a:gd name="connsiteY5" fmla="*/ 2199015 h 2200177"/>
                  <a:gd name="connsiteX6" fmla="*/ 38887 w 2365848"/>
                  <a:gd name="connsiteY6" fmla="*/ 1157646 h 2200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65848" h="2200177">
                    <a:moveTo>
                      <a:pt x="38887" y="1157646"/>
                    </a:moveTo>
                    <a:cubicBezTo>
                      <a:pt x="268727" y="728763"/>
                      <a:pt x="967464" y="1408413"/>
                      <a:pt x="1072860" y="1300531"/>
                    </a:cubicBezTo>
                    <a:cubicBezTo>
                      <a:pt x="1178256" y="1192649"/>
                      <a:pt x="612572" y="-5048"/>
                      <a:pt x="1263863" y="17"/>
                    </a:cubicBezTo>
                    <a:cubicBezTo>
                      <a:pt x="1915154" y="5082"/>
                      <a:pt x="1425047" y="1331261"/>
                      <a:pt x="1515079" y="1368264"/>
                    </a:cubicBezTo>
                    <a:cubicBezTo>
                      <a:pt x="1605111" y="1405267"/>
                      <a:pt x="2069476" y="596863"/>
                      <a:pt x="2317643" y="871547"/>
                    </a:cubicBezTo>
                    <a:cubicBezTo>
                      <a:pt x="2565810" y="1146231"/>
                      <a:pt x="1803444" y="2166796"/>
                      <a:pt x="1226118" y="2199015"/>
                    </a:cubicBezTo>
                    <a:cubicBezTo>
                      <a:pt x="648792" y="2231234"/>
                      <a:pt x="-190953" y="1586529"/>
                      <a:pt x="38887" y="1157646"/>
                    </a:cubicBezTo>
                    <a:close/>
                  </a:path>
                </a:pathLst>
              </a:custGeom>
              <a:noFill/>
              <a:ln w="76200">
                <a:solidFill>
                  <a:schemeClr val="bg1">
                    <a:lumMod val="50000"/>
                    <a:lumOff val="50000"/>
                  </a:schemeClr>
                </a:solidFill>
              </a:ln>
              <a:effectLst>
                <a:softEdge rad="0"/>
              </a:effectLst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</p:grpSp>
      </p:grpSp>
      <p:sp>
        <p:nvSpPr>
          <p:cNvPr id="27" name="3 Rectángulo"/>
          <p:cNvSpPr/>
          <p:nvPr/>
        </p:nvSpPr>
        <p:spPr>
          <a:xfrm rot="16200000">
            <a:off x="-1402300" y="2248307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250">
                <a:srgbClr val="FF0000">
                  <a:lumMod val="29000"/>
                  <a:lumOff val="71000"/>
                </a:srgbClr>
              </a:gs>
              <a:gs pos="10000">
                <a:srgbClr val="FF0000">
                  <a:lumMod val="59000"/>
                  <a:lumOff val="41000"/>
                </a:srgbClr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3 Rectángulo"/>
          <p:cNvSpPr/>
          <p:nvPr/>
        </p:nvSpPr>
        <p:spPr>
          <a:xfrm rot="16200000">
            <a:off x="-1546316" y="2249493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250">
                <a:srgbClr val="FF0000">
                  <a:lumMod val="29000"/>
                  <a:lumOff val="71000"/>
                </a:srgbClr>
              </a:gs>
              <a:gs pos="10000">
                <a:srgbClr val="FF0000">
                  <a:lumMod val="59000"/>
                  <a:lumOff val="41000"/>
                </a:srgbClr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3 Rectángulo"/>
          <p:cNvSpPr/>
          <p:nvPr/>
        </p:nvSpPr>
        <p:spPr>
          <a:xfrm rot="16200000">
            <a:off x="-1690332" y="2248307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250">
                <a:srgbClr val="FF0000">
                  <a:lumMod val="29000"/>
                  <a:lumOff val="71000"/>
                </a:srgbClr>
              </a:gs>
              <a:gs pos="10000">
                <a:srgbClr val="FF0000">
                  <a:lumMod val="59000"/>
                  <a:lumOff val="41000"/>
                </a:srgbClr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3 Rectángulo"/>
          <p:cNvSpPr/>
          <p:nvPr/>
        </p:nvSpPr>
        <p:spPr>
          <a:xfrm rot="16200000">
            <a:off x="-1834348" y="225289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250">
                <a:srgbClr val="FF0000">
                  <a:lumMod val="29000"/>
                  <a:lumOff val="71000"/>
                </a:srgbClr>
              </a:gs>
              <a:gs pos="10000">
                <a:srgbClr val="FF0000">
                  <a:lumMod val="59000"/>
                  <a:lumOff val="41000"/>
                </a:srgbClr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 Rectángulo"/>
          <p:cNvSpPr/>
          <p:nvPr/>
        </p:nvSpPr>
        <p:spPr>
          <a:xfrm rot="16200000">
            <a:off x="-1978364" y="2248307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250">
                <a:srgbClr val="FF0000">
                  <a:lumMod val="29000"/>
                  <a:lumOff val="71000"/>
                </a:srgbClr>
              </a:gs>
              <a:gs pos="10000">
                <a:srgbClr val="FF0000">
                  <a:lumMod val="59000"/>
                  <a:lumOff val="41000"/>
                </a:srgbClr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 Rectángulo"/>
          <p:cNvSpPr/>
          <p:nvPr/>
        </p:nvSpPr>
        <p:spPr>
          <a:xfrm rot="16200000">
            <a:off x="-2122380" y="2248307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250">
                <a:srgbClr val="FF0000">
                  <a:lumMod val="29000"/>
                  <a:lumOff val="71000"/>
                </a:srgbClr>
              </a:gs>
              <a:gs pos="10000">
                <a:srgbClr val="FF0000">
                  <a:lumMod val="59000"/>
                  <a:lumOff val="41000"/>
                </a:srgbClr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 Rectángulo"/>
          <p:cNvSpPr/>
          <p:nvPr/>
        </p:nvSpPr>
        <p:spPr>
          <a:xfrm rot="16200000">
            <a:off x="-2266396" y="2249493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250">
                <a:srgbClr val="FF0000">
                  <a:lumMod val="29000"/>
                  <a:lumOff val="71000"/>
                </a:srgbClr>
              </a:gs>
              <a:gs pos="10000">
                <a:srgbClr val="FF0000">
                  <a:lumMod val="59000"/>
                  <a:lumOff val="41000"/>
                </a:srgbClr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>
            <a:off x="-21459" y="-16116"/>
            <a:ext cx="9144000" cy="5236046"/>
          </a:xfrm>
          <a:prstGeom prst="rect">
            <a:avLst/>
          </a:prstGeom>
          <a:gradFill>
            <a:gsLst>
              <a:gs pos="78000">
                <a:srgbClr val="C00000">
                  <a:alpha val="84000"/>
                </a:srgbClr>
              </a:gs>
              <a:gs pos="0">
                <a:schemeClr val="tx1">
                  <a:lumMod val="98000"/>
                </a:schemeClr>
              </a:gs>
              <a:gs pos="100000">
                <a:srgbClr val="C00000"/>
              </a:gs>
              <a:gs pos="66000">
                <a:schemeClr val="tx1"/>
              </a:gs>
              <a:gs pos="90000">
                <a:schemeClr val="tx1">
                  <a:alpha val="92000"/>
                </a:schemeClr>
              </a:gs>
              <a:gs pos="44000">
                <a:schemeClr val="tx1">
                  <a:alpha val="90000"/>
                </a:schemeClr>
              </a:gs>
              <a:gs pos="54000">
                <a:srgbClr val="C00000">
                  <a:alpha val="82000"/>
                </a:srgbClr>
              </a:gs>
              <a:gs pos="33000">
                <a:srgbClr val="C00000">
                  <a:alpha val="92000"/>
                </a:srgbClr>
              </a:gs>
              <a:gs pos="23000">
                <a:schemeClr val="tx1"/>
              </a:gs>
              <a:gs pos="12000">
                <a:srgbClr val="C00000"/>
              </a:gs>
            </a:gsLst>
            <a:path path="circle">
              <a:fillToRect l="100000" t="10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6494024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31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1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" dur="315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315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314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 animBg="1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Diapositiva23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11573"/>
            <a:ext cx="9144000" cy="5131927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2 Rectángulo"/>
          <p:cNvSpPr/>
          <p:nvPr/>
        </p:nvSpPr>
        <p:spPr>
          <a:xfrm>
            <a:off x="1115616" y="1131590"/>
            <a:ext cx="4896544" cy="2923877"/>
          </a:xfrm>
          <a:prstGeom prst="rect">
            <a:avLst/>
          </a:prstGeom>
        </p:spPr>
        <p:txBody>
          <a:bodyPr wrap="square">
            <a:spAutoFit/>
            <a:scene3d>
              <a:camera prst="obliqueBottomLeft"/>
              <a:lightRig rig="threePt" dir="t"/>
            </a:scene3d>
            <a:sp3d extrusionH="31750">
              <a:extrusionClr>
                <a:srgbClr val="FF6600"/>
              </a:extrusionClr>
            </a:sp3d>
          </a:bodyPr>
          <a:lstStyle/>
          <a:p>
            <a:pPr algn="ctr"/>
            <a:r>
              <a:rPr lang="es-ES" sz="1600" dirty="0" smtClean="0">
                <a:solidFill>
                  <a:schemeClr val="bg1"/>
                </a:solidFill>
                <a:latin typeface="Hobo Std" pitchFamily="34" charset="0"/>
              </a:rPr>
              <a:t>Beneficiosas </a:t>
            </a:r>
            <a:r>
              <a:rPr lang="es-ES" sz="1600" dirty="0">
                <a:solidFill>
                  <a:schemeClr val="bg1"/>
                </a:solidFill>
                <a:latin typeface="Hobo Std" pitchFamily="34" charset="0"/>
              </a:rPr>
              <a:t>para el sistema </a:t>
            </a:r>
            <a:r>
              <a:rPr lang="es-ES" sz="1600" dirty="0" smtClean="0">
                <a:solidFill>
                  <a:schemeClr val="bg1"/>
                </a:solidFill>
                <a:latin typeface="Hobo Std" pitchFamily="34" charset="0"/>
              </a:rPr>
              <a:t>nervioso</a:t>
            </a:r>
          </a:p>
          <a:p>
            <a:pPr algn="ctr"/>
            <a:endParaRPr lang="es-ES" sz="1400" dirty="0">
              <a:solidFill>
                <a:schemeClr val="bg1"/>
              </a:solidFill>
              <a:latin typeface="Hobo Std" pitchFamily="34" charset="0"/>
            </a:endParaRPr>
          </a:p>
          <a:p>
            <a:pPr algn="ctr"/>
            <a:r>
              <a:rPr lang="es-ES" sz="1400" dirty="0">
                <a:solidFill>
                  <a:schemeClr val="bg1"/>
                </a:solidFill>
                <a:latin typeface="Hobo Std" pitchFamily="34" charset="0"/>
              </a:rPr>
              <a:t>Las semillas de amapola aportan interesantes beneficios para disfrutar de un sistema nervioso sano y saludable, gracias a su contenido en determinados alcaloides que ayudan a la hora de calmar los nervios, y ayudar positivamente a la hora de relajar nuestro sistema nervioso.</a:t>
            </a:r>
          </a:p>
          <a:p>
            <a:pPr algn="ctr"/>
            <a:r>
              <a:rPr lang="es-ES" sz="1400" dirty="0">
                <a:solidFill>
                  <a:schemeClr val="bg1"/>
                </a:solidFill>
                <a:latin typeface="Hobo Std" pitchFamily="34" charset="0"/>
              </a:rPr>
              <a:t>Por ello un consumo regular y diario de semillas de amapola son especialmente aconsejadas ante situaciones de estrés y problemas de sueño, al actuar como un sedante natural.</a:t>
            </a:r>
          </a:p>
          <a:p>
            <a:pPr algn="ctr"/>
            <a:r>
              <a:rPr lang="es-ES" sz="1400" dirty="0" smtClean="0">
                <a:solidFill>
                  <a:schemeClr val="bg1"/>
                </a:solidFill>
                <a:latin typeface="Hobo Std" pitchFamily="34" charset="0"/>
              </a:rPr>
              <a:t> </a:t>
            </a:r>
            <a:endParaRPr lang="es-ES" dirty="0">
              <a:solidFill>
                <a:schemeClr val="bg1"/>
              </a:solidFill>
              <a:latin typeface="Hobo Std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271157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Diapositiva1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9144000" cy="513101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3 Rectángulo"/>
          <p:cNvSpPr/>
          <p:nvPr/>
        </p:nvSpPr>
        <p:spPr>
          <a:xfrm rot="16200000">
            <a:off x="-1492731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833">
                <a:srgbClr val="FF6600">
                  <a:lumMod val="58000"/>
                  <a:lumOff val="42000"/>
                </a:srgbClr>
              </a:gs>
              <a:gs pos="8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Rectángulo"/>
          <p:cNvSpPr/>
          <p:nvPr/>
        </p:nvSpPr>
        <p:spPr>
          <a:xfrm rot="16200000">
            <a:off x="-1636747" y="2251705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833">
                <a:srgbClr val="FF6600">
                  <a:lumMod val="58000"/>
                  <a:lumOff val="42000"/>
                </a:srgbClr>
              </a:gs>
              <a:gs pos="8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3 Rectángulo"/>
          <p:cNvSpPr/>
          <p:nvPr/>
        </p:nvSpPr>
        <p:spPr>
          <a:xfrm rot="16200000">
            <a:off x="-1780763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833">
                <a:srgbClr val="FF6600">
                  <a:lumMod val="58000"/>
                  <a:lumOff val="42000"/>
                </a:srgbClr>
              </a:gs>
              <a:gs pos="8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3 Rectángulo"/>
          <p:cNvSpPr/>
          <p:nvPr/>
        </p:nvSpPr>
        <p:spPr>
          <a:xfrm rot="16200000">
            <a:off x="-1924779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833">
                <a:srgbClr val="FF6600">
                  <a:lumMod val="58000"/>
                  <a:lumOff val="42000"/>
                </a:srgbClr>
              </a:gs>
              <a:gs pos="8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3 Rectángulo"/>
          <p:cNvSpPr/>
          <p:nvPr/>
        </p:nvSpPr>
        <p:spPr>
          <a:xfrm rot="16200000">
            <a:off x="-2068795" y="2248307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833">
                <a:srgbClr val="FF6600">
                  <a:lumMod val="58000"/>
                  <a:lumOff val="42000"/>
                </a:srgbClr>
              </a:gs>
              <a:gs pos="8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3 Rectángulo"/>
          <p:cNvSpPr/>
          <p:nvPr/>
        </p:nvSpPr>
        <p:spPr>
          <a:xfrm rot="16200000">
            <a:off x="-2230559" y="2230559"/>
            <a:ext cx="5144686" cy="683568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660271" y="-324011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833">
                <a:srgbClr val="FF6600">
                  <a:lumMod val="58000"/>
                  <a:lumOff val="42000"/>
                </a:srgbClr>
              </a:gs>
              <a:gs pos="8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grpSp>
        <p:nvGrpSpPr>
          <p:cNvPr id="29" name="28 Grupo"/>
          <p:cNvGrpSpPr/>
          <p:nvPr/>
        </p:nvGrpSpPr>
        <p:grpSpPr>
          <a:xfrm>
            <a:off x="899592" y="21053"/>
            <a:ext cx="8244408" cy="5143500"/>
            <a:chOff x="1135279" y="-44196"/>
            <a:chExt cx="8040296" cy="5235199"/>
          </a:xfrm>
        </p:grpSpPr>
        <p:sp>
          <p:nvSpPr>
            <p:cNvPr id="30" name="2 Rectángulo"/>
            <p:cNvSpPr/>
            <p:nvPr/>
          </p:nvSpPr>
          <p:spPr>
            <a:xfrm>
              <a:off x="1135279" y="-44196"/>
              <a:ext cx="8040296" cy="5235199"/>
            </a:xfrm>
            <a:custGeom>
              <a:avLst/>
              <a:gdLst>
                <a:gd name="connsiteX0" fmla="*/ 0 w 7380312"/>
                <a:gd name="connsiteY0" fmla="*/ 0 h 5143500"/>
                <a:gd name="connsiteX1" fmla="*/ 7380312 w 7380312"/>
                <a:gd name="connsiteY1" fmla="*/ 0 h 5143500"/>
                <a:gd name="connsiteX2" fmla="*/ 7380312 w 7380312"/>
                <a:gd name="connsiteY2" fmla="*/ 5143500 h 5143500"/>
                <a:gd name="connsiteX3" fmla="*/ 0 w 7380312"/>
                <a:gd name="connsiteY3" fmla="*/ 5143500 h 5143500"/>
                <a:gd name="connsiteX4" fmla="*/ 0 w 7380312"/>
                <a:gd name="connsiteY4" fmla="*/ 0 h 5143500"/>
                <a:gd name="connsiteX0" fmla="*/ 541866 w 7922178"/>
                <a:gd name="connsiteY0" fmla="*/ 0 h 5143500"/>
                <a:gd name="connsiteX1" fmla="*/ 7922178 w 7922178"/>
                <a:gd name="connsiteY1" fmla="*/ 0 h 5143500"/>
                <a:gd name="connsiteX2" fmla="*/ 7922178 w 7922178"/>
                <a:gd name="connsiteY2" fmla="*/ 5143500 h 5143500"/>
                <a:gd name="connsiteX3" fmla="*/ 541866 w 7922178"/>
                <a:gd name="connsiteY3" fmla="*/ 5143500 h 5143500"/>
                <a:gd name="connsiteX4" fmla="*/ 541866 w 7922178"/>
                <a:gd name="connsiteY4" fmla="*/ 0 h 5143500"/>
                <a:gd name="connsiteX0" fmla="*/ 533667 w 7946079"/>
                <a:gd name="connsiteY0" fmla="*/ 0 h 5143500"/>
                <a:gd name="connsiteX1" fmla="*/ 7946079 w 7946079"/>
                <a:gd name="connsiteY1" fmla="*/ 0 h 5143500"/>
                <a:gd name="connsiteX2" fmla="*/ 7946079 w 7946079"/>
                <a:gd name="connsiteY2" fmla="*/ 5143500 h 5143500"/>
                <a:gd name="connsiteX3" fmla="*/ 565767 w 7946079"/>
                <a:gd name="connsiteY3" fmla="*/ 5143500 h 5143500"/>
                <a:gd name="connsiteX4" fmla="*/ 533667 w 7946079"/>
                <a:gd name="connsiteY4" fmla="*/ 0 h 5143500"/>
                <a:gd name="connsiteX0" fmla="*/ 486126 w 7898538"/>
                <a:gd name="connsiteY0" fmla="*/ 0 h 5143500"/>
                <a:gd name="connsiteX1" fmla="*/ 7898538 w 7898538"/>
                <a:gd name="connsiteY1" fmla="*/ 0 h 5143500"/>
                <a:gd name="connsiteX2" fmla="*/ 7898538 w 7898538"/>
                <a:gd name="connsiteY2" fmla="*/ 5143500 h 5143500"/>
                <a:gd name="connsiteX3" fmla="*/ 518226 w 7898538"/>
                <a:gd name="connsiteY3" fmla="*/ 5143500 h 5143500"/>
                <a:gd name="connsiteX4" fmla="*/ 486126 w 7898538"/>
                <a:gd name="connsiteY4" fmla="*/ 0 h 5143500"/>
                <a:gd name="connsiteX0" fmla="*/ 497102 w 7909514"/>
                <a:gd name="connsiteY0" fmla="*/ 0 h 5143500"/>
                <a:gd name="connsiteX1" fmla="*/ 7909514 w 7909514"/>
                <a:gd name="connsiteY1" fmla="*/ 0 h 5143500"/>
                <a:gd name="connsiteX2" fmla="*/ 7909514 w 7909514"/>
                <a:gd name="connsiteY2" fmla="*/ 5143500 h 5143500"/>
                <a:gd name="connsiteX3" fmla="*/ 486403 w 7909514"/>
                <a:gd name="connsiteY3" fmla="*/ 5122109 h 5143500"/>
                <a:gd name="connsiteX4" fmla="*/ 497102 w 7909514"/>
                <a:gd name="connsiteY4" fmla="*/ 0 h 5143500"/>
                <a:gd name="connsiteX0" fmla="*/ 476187 w 7888599"/>
                <a:gd name="connsiteY0" fmla="*/ 0 h 5143500"/>
                <a:gd name="connsiteX1" fmla="*/ 7888599 w 7888599"/>
                <a:gd name="connsiteY1" fmla="*/ 0 h 5143500"/>
                <a:gd name="connsiteX2" fmla="*/ 7888599 w 7888599"/>
                <a:gd name="connsiteY2" fmla="*/ 5143500 h 5143500"/>
                <a:gd name="connsiteX3" fmla="*/ 465488 w 7888599"/>
                <a:gd name="connsiteY3" fmla="*/ 5122109 h 5143500"/>
                <a:gd name="connsiteX4" fmla="*/ 476187 w 7888599"/>
                <a:gd name="connsiteY4" fmla="*/ 0 h 5143500"/>
                <a:gd name="connsiteX0" fmla="*/ 490438 w 7902850"/>
                <a:gd name="connsiteY0" fmla="*/ 0 h 5143500"/>
                <a:gd name="connsiteX1" fmla="*/ 7902850 w 7902850"/>
                <a:gd name="connsiteY1" fmla="*/ 0 h 5143500"/>
                <a:gd name="connsiteX2" fmla="*/ 7902850 w 7902850"/>
                <a:gd name="connsiteY2" fmla="*/ 5143500 h 5143500"/>
                <a:gd name="connsiteX3" fmla="*/ 479739 w 7902850"/>
                <a:gd name="connsiteY3" fmla="*/ 5122109 h 5143500"/>
                <a:gd name="connsiteX4" fmla="*/ 490438 w 7902850"/>
                <a:gd name="connsiteY4" fmla="*/ 0 h 5143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02850" h="5143500">
                  <a:moveTo>
                    <a:pt x="490438" y="0"/>
                  </a:moveTo>
                  <a:lnTo>
                    <a:pt x="7902850" y="0"/>
                  </a:lnTo>
                  <a:lnTo>
                    <a:pt x="7902850" y="5143500"/>
                  </a:lnTo>
                  <a:lnTo>
                    <a:pt x="479739" y="5122109"/>
                  </a:lnTo>
                  <a:cubicBezTo>
                    <a:pt x="576036" y="3439694"/>
                    <a:pt x="-653865" y="4932427"/>
                    <a:pt x="490438" y="0"/>
                  </a:cubicBezTo>
                  <a:close/>
                </a:path>
              </a:pathLst>
            </a:custGeom>
            <a:gradFill>
              <a:gsLst>
                <a:gs pos="1000">
                  <a:srgbClr val="FF0000">
                    <a:alpha val="37000"/>
                  </a:srgbClr>
                </a:gs>
                <a:gs pos="50000">
                  <a:srgbClr val="663300">
                    <a:alpha val="76000"/>
                  </a:srgbClr>
                </a:gs>
                <a:gs pos="100000">
                  <a:schemeClr val="tx2">
                    <a:lumMod val="16000"/>
                    <a:alpha val="47000"/>
                  </a:schemeClr>
                </a:gs>
              </a:gsLst>
              <a:lin ang="5400000" scaled="0"/>
            </a:gradFill>
            <a:ln>
              <a:noFill/>
            </a:ln>
            <a:scene3d>
              <a:camera prst="orthographicFront"/>
              <a:lightRig rig="flood" dir="t"/>
            </a:scene3d>
            <a:sp3d prstMaterial="powder">
              <a:bevelT w="127000" prst="convex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grpSp>
          <p:nvGrpSpPr>
            <p:cNvPr id="31" name="30 Grupo"/>
            <p:cNvGrpSpPr/>
            <p:nvPr/>
          </p:nvGrpSpPr>
          <p:grpSpPr>
            <a:xfrm rot="13313757">
              <a:off x="1745681" y="107217"/>
              <a:ext cx="1740958" cy="2984849"/>
              <a:chOff x="3131886" y="-158985"/>
              <a:chExt cx="2207643" cy="3637551"/>
            </a:xfrm>
          </p:grpSpPr>
          <p:sp>
            <p:nvSpPr>
              <p:cNvPr id="41" name="3 Elipse"/>
              <p:cNvSpPr/>
              <p:nvPr/>
            </p:nvSpPr>
            <p:spPr>
              <a:xfrm rot="17888435">
                <a:off x="4636096" y="2333930"/>
                <a:ext cx="889073" cy="507854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670"/>
                  <a:gd name="connsiteX1" fmla="*/ 1224136 w 2507594"/>
                  <a:gd name="connsiteY1" fmla="*/ 21622 h 936670"/>
                  <a:gd name="connsiteX2" fmla="*/ 2507594 w 2507594"/>
                  <a:gd name="connsiteY2" fmla="*/ 676900 h 936670"/>
                  <a:gd name="connsiteX3" fmla="*/ 1224136 w 2507594"/>
                  <a:gd name="connsiteY3" fmla="*/ 936022 h 936670"/>
                  <a:gd name="connsiteX4" fmla="*/ 0 w 2507594"/>
                  <a:gd name="connsiteY4" fmla="*/ 478822 h 936670"/>
                  <a:gd name="connsiteX0" fmla="*/ 0 w 2507594"/>
                  <a:gd name="connsiteY0" fmla="*/ 477455 h 935303"/>
                  <a:gd name="connsiteX1" fmla="*/ 1224136 w 2507594"/>
                  <a:gd name="connsiteY1" fmla="*/ 20255 h 935303"/>
                  <a:gd name="connsiteX2" fmla="*/ 2507594 w 2507594"/>
                  <a:gd name="connsiteY2" fmla="*/ 675533 h 935303"/>
                  <a:gd name="connsiteX3" fmla="*/ 1224136 w 2507594"/>
                  <a:gd name="connsiteY3" fmla="*/ 934655 h 935303"/>
                  <a:gd name="connsiteX4" fmla="*/ 0 w 2507594"/>
                  <a:gd name="connsiteY4" fmla="*/ 477455 h 935303"/>
                  <a:gd name="connsiteX0" fmla="*/ 0 w 2507594"/>
                  <a:gd name="connsiteY0" fmla="*/ 477455 h 935641"/>
                  <a:gd name="connsiteX1" fmla="*/ 1224136 w 2507594"/>
                  <a:gd name="connsiteY1" fmla="*/ 20255 h 935641"/>
                  <a:gd name="connsiteX2" fmla="*/ 2507594 w 2507594"/>
                  <a:gd name="connsiteY2" fmla="*/ 675533 h 935641"/>
                  <a:gd name="connsiteX3" fmla="*/ 1224136 w 2507594"/>
                  <a:gd name="connsiteY3" fmla="*/ 934655 h 935641"/>
                  <a:gd name="connsiteX4" fmla="*/ 0 w 2507594"/>
                  <a:gd name="connsiteY4" fmla="*/ 477455 h 935641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21317"/>
                  <a:gd name="connsiteX1" fmla="*/ 1244591 w 2528049"/>
                  <a:gd name="connsiteY1" fmla="*/ 3909 h 921317"/>
                  <a:gd name="connsiteX2" fmla="*/ 2528049 w 2528049"/>
                  <a:gd name="connsiteY2" fmla="*/ 659187 h 921317"/>
                  <a:gd name="connsiteX3" fmla="*/ 1244591 w 2528049"/>
                  <a:gd name="connsiteY3" fmla="*/ 918309 h 921317"/>
                  <a:gd name="connsiteX4" fmla="*/ 0 w 2528049"/>
                  <a:gd name="connsiteY4" fmla="*/ 432522 h 921317"/>
                  <a:gd name="connsiteX0" fmla="*/ 0 w 2528049"/>
                  <a:gd name="connsiteY0" fmla="*/ 336397 h 825192"/>
                  <a:gd name="connsiteX1" fmla="*/ 1289237 w 2528049"/>
                  <a:gd name="connsiteY1" fmla="*/ 5982 h 825192"/>
                  <a:gd name="connsiteX2" fmla="*/ 2528049 w 2528049"/>
                  <a:gd name="connsiteY2" fmla="*/ 563062 h 825192"/>
                  <a:gd name="connsiteX3" fmla="*/ 1244591 w 2528049"/>
                  <a:gd name="connsiteY3" fmla="*/ 822184 h 825192"/>
                  <a:gd name="connsiteX4" fmla="*/ 0 w 2528049"/>
                  <a:gd name="connsiteY4" fmla="*/ 336397 h 825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28049" h="825192">
                    <a:moveTo>
                      <a:pt x="0" y="336397"/>
                    </a:moveTo>
                    <a:cubicBezTo>
                      <a:pt x="154363" y="113063"/>
                      <a:pt x="867896" y="-31795"/>
                      <a:pt x="1289237" y="5982"/>
                    </a:cubicBezTo>
                    <a:cubicBezTo>
                      <a:pt x="1710578" y="43759"/>
                      <a:pt x="2107920" y="248774"/>
                      <a:pt x="2528049" y="563062"/>
                    </a:cubicBezTo>
                    <a:cubicBezTo>
                      <a:pt x="1561847" y="859940"/>
                      <a:pt x="1699823" y="825892"/>
                      <a:pt x="1244591" y="822184"/>
                    </a:cubicBezTo>
                    <a:cubicBezTo>
                      <a:pt x="789359" y="818476"/>
                      <a:pt x="357946" y="691155"/>
                      <a:pt x="0" y="336397"/>
                    </a:cubicBezTo>
                    <a:close/>
                  </a:path>
                </a:pathLst>
              </a:custGeom>
              <a:gradFill>
                <a:gsLst>
                  <a:gs pos="50000">
                    <a:srgbClr val="00B050"/>
                  </a:gs>
                  <a:gs pos="100000">
                    <a:srgbClr val="5DF85B"/>
                  </a:gs>
                  <a:gs pos="0">
                    <a:srgbClr val="00FF00"/>
                  </a:gs>
                </a:gsLst>
                <a:lin ang="2700000" scaled="1"/>
              </a:gradFill>
              <a:ln w="76200">
                <a:noFill/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42" name="3 Elipse"/>
              <p:cNvSpPr/>
              <p:nvPr/>
            </p:nvSpPr>
            <p:spPr>
              <a:xfrm rot="11409656">
                <a:off x="3485657" y="2542818"/>
                <a:ext cx="938628" cy="516274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07594" h="936832">
                    <a:moveTo>
                      <a:pt x="0" y="478822"/>
                    </a:moveTo>
                    <a:cubicBezTo>
                      <a:pt x="0" y="226317"/>
                      <a:pt x="622230" y="-85342"/>
                      <a:pt x="1224136" y="21622"/>
                    </a:cubicBezTo>
                    <a:cubicBezTo>
                      <a:pt x="1826042" y="128586"/>
                      <a:pt x="2087465" y="362612"/>
                      <a:pt x="2507594" y="676900"/>
                    </a:cubicBezTo>
                    <a:cubicBezTo>
                      <a:pt x="1541392" y="973778"/>
                      <a:pt x="1527238" y="920113"/>
                      <a:pt x="1224136" y="936022"/>
                    </a:cubicBezTo>
                    <a:cubicBezTo>
                      <a:pt x="921034" y="951931"/>
                      <a:pt x="0" y="731327"/>
                      <a:pt x="0" y="478822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76200">
                <a:noFill/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43" name="3 Elipse"/>
              <p:cNvSpPr/>
              <p:nvPr/>
            </p:nvSpPr>
            <p:spPr>
              <a:xfrm rot="11409656">
                <a:off x="3467484" y="2542360"/>
                <a:ext cx="938629" cy="516274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07594" h="936832">
                    <a:moveTo>
                      <a:pt x="0" y="478822"/>
                    </a:moveTo>
                    <a:cubicBezTo>
                      <a:pt x="0" y="226317"/>
                      <a:pt x="622230" y="-85342"/>
                      <a:pt x="1224136" y="21622"/>
                    </a:cubicBezTo>
                    <a:cubicBezTo>
                      <a:pt x="1826042" y="128586"/>
                      <a:pt x="2087465" y="362612"/>
                      <a:pt x="2507594" y="676900"/>
                    </a:cubicBezTo>
                    <a:cubicBezTo>
                      <a:pt x="1541392" y="973778"/>
                      <a:pt x="1527238" y="920113"/>
                      <a:pt x="1224136" y="936022"/>
                    </a:cubicBezTo>
                    <a:cubicBezTo>
                      <a:pt x="921034" y="951931"/>
                      <a:pt x="0" y="731327"/>
                      <a:pt x="0" y="478822"/>
                    </a:cubicBezTo>
                    <a:close/>
                  </a:path>
                </a:pathLst>
              </a:custGeom>
              <a:noFill/>
              <a:ln w="76200">
                <a:solidFill>
                  <a:schemeClr val="accent6">
                    <a:lumMod val="50000"/>
                  </a:schemeClr>
                </a:solidFill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44" name="3 Elipse"/>
              <p:cNvSpPr/>
              <p:nvPr/>
            </p:nvSpPr>
            <p:spPr>
              <a:xfrm rot="17888435">
                <a:off x="4607792" y="2323508"/>
                <a:ext cx="955619" cy="507854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670"/>
                  <a:gd name="connsiteX1" fmla="*/ 1224136 w 2507594"/>
                  <a:gd name="connsiteY1" fmla="*/ 21622 h 936670"/>
                  <a:gd name="connsiteX2" fmla="*/ 2507594 w 2507594"/>
                  <a:gd name="connsiteY2" fmla="*/ 676900 h 936670"/>
                  <a:gd name="connsiteX3" fmla="*/ 1224136 w 2507594"/>
                  <a:gd name="connsiteY3" fmla="*/ 936022 h 936670"/>
                  <a:gd name="connsiteX4" fmla="*/ 0 w 2507594"/>
                  <a:gd name="connsiteY4" fmla="*/ 478822 h 936670"/>
                  <a:gd name="connsiteX0" fmla="*/ 0 w 2507594"/>
                  <a:gd name="connsiteY0" fmla="*/ 477455 h 935303"/>
                  <a:gd name="connsiteX1" fmla="*/ 1224136 w 2507594"/>
                  <a:gd name="connsiteY1" fmla="*/ 20255 h 935303"/>
                  <a:gd name="connsiteX2" fmla="*/ 2507594 w 2507594"/>
                  <a:gd name="connsiteY2" fmla="*/ 675533 h 935303"/>
                  <a:gd name="connsiteX3" fmla="*/ 1224136 w 2507594"/>
                  <a:gd name="connsiteY3" fmla="*/ 934655 h 935303"/>
                  <a:gd name="connsiteX4" fmla="*/ 0 w 2507594"/>
                  <a:gd name="connsiteY4" fmla="*/ 477455 h 935303"/>
                  <a:gd name="connsiteX0" fmla="*/ 0 w 2507594"/>
                  <a:gd name="connsiteY0" fmla="*/ 477455 h 935641"/>
                  <a:gd name="connsiteX1" fmla="*/ 1224136 w 2507594"/>
                  <a:gd name="connsiteY1" fmla="*/ 20255 h 935641"/>
                  <a:gd name="connsiteX2" fmla="*/ 2507594 w 2507594"/>
                  <a:gd name="connsiteY2" fmla="*/ 675533 h 935641"/>
                  <a:gd name="connsiteX3" fmla="*/ 1224136 w 2507594"/>
                  <a:gd name="connsiteY3" fmla="*/ 934655 h 935641"/>
                  <a:gd name="connsiteX4" fmla="*/ 0 w 2507594"/>
                  <a:gd name="connsiteY4" fmla="*/ 477455 h 935641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21317"/>
                  <a:gd name="connsiteX1" fmla="*/ 1244591 w 2528049"/>
                  <a:gd name="connsiteY1" fmla="*/ 3909 h 921317"/>
                  <a:gd name="connsiteX2" fmla="*/ 2528049 w 2528049"/>
                  <a:gd name="connsiteY2" fmla="*/ 659187 h 921317"/>
                  <a:gd name="connsiteX3" fmla="*/ 1244591 w 2528049"/>
                  <a:gd name="connsiteY3" fmla="*/ 918309 h 921317"/>
                  <a:gd name="connsiteX4" fmla="*/ 0 w 2528049"/>
                  <a:gd name="connsiteY4" fmla="*/ 432522 h 921317"/>
                  <a:gd name="connsiteX0" fmla="*/ 0 w 2528049"/>
                  <a:gd name="connsiteY0" fmla="*/ 336397 h 825192"/>
                  <a:gd name="connsiteX1" fmla="*/ 1289237 w 2528049"/>
                  <a:gd name="connsiteY1" fmla="*/ 5982 h 825192"/>
                  <a:gd name="connsiteX2" fmla="*/ 2528049 w 2528049"/>
                  <a:gd name="connsiteY2" fmla="*/ 563062 h 825192"/>
                  <a:gd name="connsiteX3" fmla="*/ 1244591 w 2528049"/>
                  <a:gd name="connsiteY3" fmla="*/ 822184 h 825192"/>
                  <a:gd name="connsiteX4" fmla="*/ 0 w 2528049"/>
                  <a:gd name="connsiteY4" fmla="*/ 336397 h 825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28049" h="825192">
                    <a:moveTo>
                      <a:pt x="0" y="336397"/>
                    </a:moveTo>
                    <a:cubicBezTo>
                      <a:pt x="154363" y="113063"/>
                      <a:pt x="867896" y="-31795"/>
                      <a:pt x="1289237" y="5982"/>
                    </a:cubicBezTo>
                    <a:cubicBezTo>
                      <a:pt x="1710578" y="43759"/>
                      <a:pt x="2107920" y="248774"/>
                      <a:pt x="2528049" y="563062"/>
                    </a:cubicBezTo>
                    <a:cubicBezTo>
                      <a:pt x="1561847" y="859940"/>
                      <a:pt x="1699823" y="825892"/>
                      <a:pt x="1244591" y="822184"/>
                    </a:cubicBezTo>
                    <a:cubicBezTo>
                      <a:pt x="789359" y="818476"/>
                      <a:pt x="357946" y="691155"/>
                      <a:pt x="0" y="336397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76200">
                <a:solidFill>
                  <a:schemeClr val="accent6">
                    <a:lumMod val="50000"/>
                  </a:schemeClr>
                </a:solidFill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45" name="14 Forma libre"/>
              <p:cNvSpPr/>
              <p:nvPr/>
            </p:nvSpPr>
            <p:spPr>
              <a:xfrm rot="19689411" flipH="1">
                <a:off x="4075954" y="824855"/>
                <a:ext cx="1066611" cy="2653711"/>
              </a:xfrm>
              <a:custGeom>
                <a:avLst/>
                <a:gdLst>
                  <a:gd name="connsiteX0" fmla="*/ 752513 w 819249"/>
                  <a:gd name="connsiteY0" fmla="*/ 0 h 571500"/>
                  <a:gd name="connsiteX1" fmla="*/ 47663 w 819249"/>
                  <a:gd name="connsiteY1" fmla="*/ 66675 h 571500"/>
                  <a:gd name="connsiteX2" fmla="*/ 819188 w 819249"/>
                  <a:gd name="connsiteY2" fmla="*/ 133350 h 571500"/>
                  <a:gd name="connsiteX3" fmla="*/ 38 w 819249"/>
                  <a:gd name="connsiteY3" fmla="*/ 180975 h 571500"/>
                  <a:gd name="connsiteX4" fmla="*/ 781088 w 819249"/>
                  <a:gd name="connsiteY4" fmla="*/ 257175 h 571500"/>
                  <a:gd name="connsiteX5" fmla="*/ 47663 w 819249"/>
                  <a:gd name="connsiteY5" fmla="*/ 304800 h 571500"/>
                  <a:gd name="connsiteX6" fmla="*/ 771563 w 819249"/>
                  <a:gd name="connsiteY6" fmla="*/ 390525 h 571500"/>
                  <a:gd name="connsiteX7" fmla="*/ 47663 w 819249"/>
                  <a:gd name="connsiteY7" fmla="*/ 447675 h 571500"/>
                  <a:gd name="connsiteX8" fmla="*/ 771563 w 819249"/>
                  <a:gd name="connsiteY8" fmla="*/ 514350 h 571500"/>
                  <a:gd name="connsiteX9" fmla="*/ 95288 w 819249"/>
                  <a:gd name="connsiteY9" fmla="*/ 571500 h 571500"/>
                  <a:gd name="connsiteX10" fmla="*/ 95288 w 819249"/>
                  <a:gd name="connsiteY10" fmla="*/ 571500 h 571500"/>
                  <a:gd name="connsiteX0" fmla="*/ 752513 w 819249"/>
                  <a:gd name="connsiteY0" fmla="*/ 0 h 571500"/>
                  <a:gd name="connsiteX1" fmla="*/ 47663 w 819249"/>
                  <a:gd name="connsiteY1" fmla="*/ 66675 h 571500"/>
                  <a:gd name="connsiteX2" fmla="*/ 819188 w 819249"/>
                  <a:gd name="connsiteY2" fmla="*/ 133350 h 571500"/>
                  <a:gd name="connsiteX3" fmla="*/ 38 w 819249"/>
                  <a:gd name="connsiteY3" fmla="*/ 180975 h 571500"/>
                  <a:gd name="connsiteX4" fmla="*/ 781088 w 819249"/>
                  <a:gd name="connsiteY4" fmla="*/ 257175 h 571500"/>
                  <a:gd name="connsiteX5" fmla="*/ 47663 w 819249"/>
                  <a:gd name="connsiteY5" fmla="*/ 304800 h 571500"/>
                  <a:gd name="connsiteX6" fmla="*/ 771563 w 819249"/>
                  <a:gd name="connsiteY6" fmla="*/ 390525 h 571500"/>
                  <a:gd name="connsiteX7" fmla="*/ 47663 w 819249"/>
                  <a:gd name="connsiteY7" fmla="*/ 447675 h 571500"/>
                  <a:gd name="connsiteX8" fmla="*/ 771563 w 819249"/>
                  <a:gd name="connsiteY8" fmla="*/ 514350 h 571500"/>
                  <a:gd name="connsiteX9" fmla="*/ 95288 w 819249"/>
                  <a:gd name="connsiteY9" fmla="*/ 571500 h 571500"/>
                  <a:gd name="connsiteX10" fmla="*/ 95288 w 819249"/>
                  <a:gd name="connsiteY10" fmla="*/ 571500 h 571500"/>
                  <a:gd name="connsiteX0" fmla="*/ 47663 w 819249"/>
                  <a:gd name="connsiteY0" fmla="*/ 0 h 504825"/>
                  <a:gd name="connsiteX1" fmla="*/ 819188 w 819249"/>
                  <a:gd name="connsiteY1" fmla="*/ 66675 h 504825"/>
                  <a:gd name="connsiteX2" fmla="*/ 38 w 819249"/>
                  <a:gd name="connsiteY2" fmla="*/ 114300 h 504825"/>
                  <a:gd name="connsiteX3" fmla="*/ 781088 w 819249"/>
                  <a:gd name="connsiteY3" fmla="*/ 190500 h 504825"/>
                  <a:gd name="connsiteX4" fmla="*/ 47663 w 819249"/>
                  <a:gd name="connsiteY4" fmla="*/ 238125 h 504825"/>
                  <a:gd name="connsiteX5" fmla="*/ 771563 w 819249"/>
                  <a:gd name="connsiteY5" fmla="*/ 323850 h 504825"/>
                  <a:gd name="connsiteX6" fmla="*/ 47663 w 819249"/>
                  <a:gd name="connsiteY6" fmla="*/ 381000 h 504825"/>
                  <a:gd name="connsiteX7" fmla="*/ 771563 w 819249"/>
                  <a:gd name="connsiteY7" fmla="*/ 447675 h 504825"/>
                  <a:gd name="connsiteX8" fmla="*/ 95288 w 819249"/>
                  <a:gd name="connsiteY8" fmla="*/ 504825 h 504825"/>
                  <a:gd name="connsiteX9" fmla="*/ 95288 w 819249"/>
                  <a:gd name="connsiteY9" fmla="*/ 504825 h 504825"/>
                  <a:gd name="connsiteX0" fmla="*/ 50416 w 1170913"/>
                  <a:gd name="connsiteY0" fmla="*/ 0 h 504825"/>
                  <a:gd name="connsiteX1" fmla="*/ 821941 w 1170913"/>
                  <a:gd name="connsiteY1" fmla="*/ 66675 h 504825"/>
                  <a:gd name="connsiteX2" fmla="*/ 2791 w 1170913"/>
                  <a:gd name="connsiteY2" fmla="*/ 114300 h 504825"/>
                  <a:gd name="connsiteX3" fmla="*/ 1170869 w 1170913"/>
                  <a:gd name="connsiteY3" fmla="*/ 178712 h 504825"/>
                  <a:gd name="connsiteX4" fmla="*/ 50416 w 1170913"/>
                  <a:gd name="connsiteY4" fmla="*/ 238125 h 504825"/>
                  <a:gd name="connsiteX5" fmla="*/ 774316 w 1170913"/>
                  <a:gd name="connsiteY5" fmla="*/ 323850 h 504825"/>
                  <a:gd name="connsiteX6" fmla="*/ 50416 w 1170913"/>
                  <a:gd name="connsiteY6" fmla="*/ 381000 h 504825"/>
                  <a:gd name="connsiteX7" fmla="*/ 774316 w 1170913"/>
                  <a:gd name="connsiteY7" fmla="*/ 447675 h 504825"/>
                  <a:gd name="connsiteX8" fmla="*/ 98041 w 1170913"/>
                  <a:gd name="connsiteY8" fmla="*/ 504825 h 504825"/>
                  <a:gd name="connsiteX9" fmla="*/ 98041 w 1170913"/>
                  <a:gd name="connsiteY9" fmla="*/ 504825 h 504825"/>
                  <a:gd name="connsiteX0" fmla="*/ 47750 w 1252785"/>
                  <a:gd name="connsiteY0" fmla="*/ 0 h 504825"/>
                  <a:gd name="connsiteX1" fmla="*/ 1252745 w 1252785"/>
                  <a:gd name="connsiteY1" fmla="*/ 65202 h 504825"/>
                  <a:gd name="connsiteX2" fmla="*/ 125 w 1252785"/>
                  <a:gd name="connsiteY2" fmla="*/ 114300 h 504825"/>
                  <a:gd name="connsiteX3" fmla="*/ 1168203 w 1252785"/>
                  <a:gd name="connsiteY3" fmla="*/ 178712 h 504825"/>
                  <a:gd name="connsiteX4" fmla="*/ 47750 w 1252785"/>
                  <a:gd name="connsiteY4" fmla="*/ 238125 h 504825"/>
                  <a:gd name="connsiteX5" fmla="*/ 771650 w 1252785"/>
                  <a:gd name="connsiteY5" fmla="*/ 323850 h 504825"/>
                  <a:gd name="connsiteX6" fmla="*/ 47750 w 1252785"/>
                  <a:gd name="connsiteY6" fmla="*/ 381000 h 504825"/>
                  <a:gd name="connsiteX7" fmla="*/ 771650 w 1252785"/>
                  <a:gd name="connsiteY7" fmla="*/ 447675 h 504825"/>
                  <a:gd name="connsiteX8" fmla="*/ 95375 w 1252785"/>
                  <a:gd name="connsiteY8" fmla="*/ 504825 h 504825"/>
                  <a:gd name="connsiteX9" fmla="*/ 95375 w 1252785"/>
                  <a:gd name="connsiteY9" fmla="*/ 504825 h 504825"/>
                  <a:gd name="connsiteX0" fmla="*/ 47750 w 1252783"/>
                  <a:gd name="connsiteY0" fmla="*/ 0 h 504825"/>
                  <a:gd name="connsiteX1" fmla="*/ 1252745 w 1252783"/>
                  <a:gd name="connsiteY1" fmla="*/ 65202 h 504825"/>
                  <a:gd name="connsiteX2" fmla="*/ 125 w 1252783"/>
                  <a:gd name="connsiteY2" fmla="*/ 114300 h 504825"/>
                  <a:gd name="connsiteX3" fmla="*/ 1168203 w 1252783"/>
                  <a:gd name="connsiteY3" fmla="*/ 178712 h 504825"/>
                  <a:gd name="connsiteX4" fmla="*/ 47750 w 1252783"/>
                  <a:gd name="connsiteY4" fmla="*/ 238125 h 504825"/>
                  <a:gd name="connsiteX5" fmla="*/ 1189640 w 1252783"/>
                  <a:gd name="connsiteY5" fmla="*/ 300273 h 504825"/>
                  <a:gd name="connsiteX6" fmla="*/ 47750 w 1252783"/>
                  <a:gd name="connsiteY6" fmla="*/ 381000 h 504825"/>
                  <a:gd name="connsiteX7" fmla="*/ 771650 w 1252783"/>
                  <a:gd name="connsiteY7" fmla="*/ 447675 h 504825"/>
                  <a:gd name="connsiteX8" fmla="*/ 95375 w 1252783"/>
                  <a:gd name="connsiteY8" fmla="*/ 504825 h 504825"/>
                  <a:gd name="connsiteX9" fmla="*/ 95375 w 1252783"/>
                  <a:gd name="connsiteY9" fmla="*/ 504825 h 504825"/>
                  <a:gd name="connsiteX0" fmla="*/ 47750 w 1252785"/>
                  <a:gd name="connsiteY0" fmla="*/ 0 h 504825"/>
                  <a:gd name="connsiteX1" fmla="*/ 1252745 w 1252785"/>
                  <a:gd name="connsiteY1" fmla="*/ 65202 h 504825"/>
                  <a:gd name="connsiteX2" fmla="*/ 125 w 1252785"/>
                  <a:gd name="connsiteY2" fmla="*/ 114300 h 504825"/>
                  <a:gd name="connsiteX3" fmla="*/ 1168203 w 1252785"/>
                  <a:gd name="connsiteY3" fmla="*/ 178712 h 504825"/>
                  <a:gd name="connsiteX4" fmla="*/ 47750 w 1252785"/>
                  <a:gd name="connsiteY4" fmla="*/ 238125 h 504825"/>
                  <a:gd name="connsiteX5" fmla="*/ 1189640 w 1252785"/>
                  <a:gd name="connsiteY5" fmla="*/ 300273 h 504825"/>
                  <a:gd name="connsiteX6" fmla="*/ 125156 w 1252785"/>
                  <a:gd name="connsiteY6" fmla="*/ 355950 h 504825"/>
                  <a:gd name="connsiteX7" fmla="*/ 771650 w 1252785"/>
                  <a:gd name="connsiteY7" fmla="*/ 447675 h 504825"/>
                  <a:gd name="connsiteX8" fmla="*/ 95375 w 1252785"/>
                  <a:gd name="connsiteY8" fmla="*/ 504825 h 504825"/>
                  <a:gd name="connsiteX9" fmla="*/ 95375 w 1252785"/>
                  <a:gd name="connsiteY9" fmla="*/ 504825 h 504825"/>
                  <a:gd name="connsiteX0" fmla="*/ 47750 w 1252783"/>
                  <a:gd name="connsiteY0" fmla="*/ 0 h 504825"/>
                  <a:gd name="connsiteX1" fmla="*/ 1252745 w 1252783"/>
                  <a:gd name="connsiteY1" fmla="*/ 65202 h 504825"/>
                  <a:gd name="connsiteX2" fmla="*/ 125 w 1252783"/>
                  <a:gd name="connsiteY2" fmla="*/ 114300 h 504825"/>
                  <a:gd name="connsiteX3" fmla="*/ 1168203 w 1252783"/>
                  <a:gd name="connsiteY3" fmla="*/ 178712 h 504825"/>
                  <a:gd name="connsiteX4" fmla="*/ 47750 w 1252783"/>
                  <a:gd name="connsiteY4" fmla="*/ 238125 h 504825"/>
                  <a:gd name="connsiteX5" fmla="*/ 1189640 w 1252783"/>
                  <a:gd name="connsiteY5" fmla="*/ 300273 h 504825"/>
                  <a:gd name="connsiteX6" fmla="*/ 125156 w 1252783"/>
                  <a:gd name="connsiteY6" fmla="*/ 355950 h 504825"/>
                  <a:gd name="connsiteX7" fmla="*/ 1189640 w 1252783"/>
                  <a:gd name="connsiteY7" fmla="*/ 410836 h 504825"/>
                  <a:gd name="connsiteX8" fmla="*/ 95375 w 1252783"/>
                  <a:gd name="connsiteY8" fmla="*/ 504825 h 504825"/>
                  <a:gd name="connsiteX9" fmla="*/ 95375 w 1252783"/>
                  <a:gd name="connsiteY9" fmla="*/ 504825 h 504825"/>
                  <a:gd name="connsiteX0" fmla="*/ 47750 w 1252785"/>
                  <a:gd name="connsiteY0" fmla="*/ 0 h 504825"/>
                  <a:gd name="connsiteX1" fmla="*/ 1252745 w 1252785"/>
                  <a:gd name="connsiteY1" fmla="*/ 65202 h 504825"/>
                  <a:gd name="connsiteX2" fmla="*/ 125 w 1252785"/>
                  <a:gd name="connsiteY2" fmla="*/ 114300 h 504825"/>
                  <a:gd name="connsiteX3" fmla="*/ 1168203 w 1252785"/>
                  <a:gd name="connsiteY3" fmla="*/ 178712 h 504825"/>
                  <a:gd name="connsiteX4" fmla="*/ 47750 w 1252785"/>
                  <a:gd name="connsiteY4" fmla="*/ 238125 h 504825"/>
                  <a:gd name="connsiteX5" fmla="*/ 1189640 w 1252785"/>
                  <a:gd name="connsiteY5" fmla="*/ 300273 h 504825"/>
                  <a:gd name="connsiteX6" fmla="*/ 125156 w 1252785"/>
                  <a:gd name="connsiteY6" fmla="*/ 355950 h 504825"/>
                  <a:gd name="connsiteX7" fmla="*/ 1189640 w 1252785"/>
                  <a:gd name="connsiteY7" fmla="*/ 410836 h 504825"/>
                  <a:gd name="connsiteX8" fmla="*/ 95375 w 1252785"/>
                  <a:gd name="connsiteY8" fmla="*/ 504825 h 504825"/>
                  <a:gd name="connsiteX9" fmla="*/ 17969 w 1252785"/>
                  <a:gd name="connsiteY9" fmla="*/ 504825 h 504825"/>
                  <a:gd name="connsiteX0" fmla="*/ 47750 w 1252783"/>
                  <a:gd name="connsiteY0" fmla="*/ 0 h 504825"/>
                  <a:gd name="connsiteX1" fmla="*/ 1252745 w 1252783"/>
                  <a:gd name="connsiteY1" fmla="*/ 65202 h 504825"/>
                  <a:gd name="connsiteX2" fmla="*/ 125 w 1252783"/>
                  <a:gd name="connsiteY2" fmla="*/ 114300 h 504825"/>
                  <a:gd name="connsiteX3" fmla="*/ 1168203 w 1252783"/>
                  <a:gd name="connsiteY3" fmla="*/ 178712 h 504825"/>
                  <a:gd name="connsiteX4" fmla="*/ 47750 w 1252783"/>
                  <a:gd name="connsiteY4" fmla="*/ 238125 h 504825"/>
                  <a:gd name="connsiteX5" fmla="*/ 1189640 w 1252783"/>
                  <a:gd name="connsiteY5" fmla="*/ 300273 h 504825"/>
                  <a:gd name="connsiteX6" fmla="*/ 125156 w 1252783"/>
                  <a:gd name="connsiteY6" fmla="*/ 355950 h 504825"/>
                  <a:gd name="connsiteX7" fmla="*/ 1189640 w 1252783"/>
                  <a:gd name="connsiteY7" fmla="*/ 410836 h 504825"/>
                  <a:gd name="connsiteX8" fmla="*/ 95375 w 1252783"/>
                  <a:gd name="connsiteY8" fmla="*/ 504825 h 504825"/>
                  <a:gd name="connsiteX0" fmla="*/ 47750 w 1252785"/>
                  <a:gd name="connsiteY0" fmla="*/ 0 h 465039"/>
                  <a:gd name="connsiteX1" fmla="*/ 1252745 w 1252785"/>
                  <a:gd name="connsiteY1" fmla="*/ 65202 h 465039"/>
                  <a:gd name="connsiteX2" fmla="*/ 125 w 1252785"/>
                  <a:gd name="connsiteY2" fmla="*/ 114300 h 465039"/>
                  <a:gd name="connsiteX3" fmla="*/ 1168203 w 1252785"/>
                  <a:gd name="connsiteY3" fmla="*/ 178712 h 465039"/>
                  <a:gd name="connsiteX4" fmla="*/ 47750 w 1252785"/>
                  <a:gd name="connsiteY4" fmla="*/ 238125 h 465039"/>
                  <a:gd name="connsiteX5" fmla="*/ 1189640 w 1252785"/>
                  <a:gd name="connsiteY5" fmla="*/ 300273 h 465039"/>
                  <a:gd name="connsiteX6" fmla="*/ 125156 w 1252785"/>
                  <a:gd name="connsiteY6" fmla="*/ 355950 h 465039"/>
                  <a:gd name="connsiteX7" fmla="*/ 1189640 w 1252785"/>
                  <a:gd name="connsiteY7" fmla="*/ 410836 h 465039"/>
                  <a:gd name="connsiteX8" fmla="*/ 126337 w 1252785"/>
                  <a:gd name="connsiteY8" fmla="*/ 465039 h 465039"/>
                  <a:gd name="connsiteX0" fmla="*/ 47750 w 1252783"/>
                  <a:gd name="connsiteY0" fmla="*/ 0 h 465039"/>
                  <a:gd name="connsiteX1" fmla="*/ 1252745 w 1252783"/>
                  <a:gd name="connsiteY1" fmla="*/ 65202 h 465039"/>
                  <a:gd name="connsiteX2" fmla="*/ 125 w 1252783"/>
                  <a:gd name="connsiteY2" fmla="*/ 114300 h 465039"/>
                  <a:gd name="connsiteX3" fmla="*/ 1168203 w 1252783"/>
                  <a:gd name="connsiteY3" fmla="*/ 178712 h 465039"/>
                  <a:gd name="connsiteX4" fmla="*/ 47750 w 1252783"/>
                  <a:gd name="connsiteY4" fmla="*/ 238125 h 465039"/>
                  <a:gd name="connsiteX5" fmla="*/ 1189640 w 1252783"/>
                  <a:gd name="connsiteY5" fmla="*/ 300273 h 465039"/>
                  <a:gd name="connsiteX6" fmla="*/ 125156 w 1252783"/>
                  <a:gd name="connsiteY6" fmla="*/ 355950 h 465039"/>
                  <a:gd name="connsiteX7" fmla="*/ 1189640 w 1252783"/>
                  <a:gd name="connsiteY7" fmla="*/ 410836 h 465039"/>
                  <a:gd name="connsiteX8" fmla="*/ 126337 w 1252783"/>
                  <a:gd name="connsiteY8" fmla="*/ 465039 h 465039"/>
                  <a:gd name="connsiteX0" fmla="*/ 47750 w 1252785"/>
                  <a:gd name="connsiteY0" fmla="*/ 0 h 465039"/>
                  <a:gd name="connsiteX1" fmla="*/ 1252745 w 1252785"/>
                  <a:gd name="connsiteY1" fmla="*/ 65202 h 465039"/>
                  <a:gd name="connsiteX2" fmla="*/ 125 w 1252785"/>
                  <a:gd name="connsiteY2" fmla="*/ 114300 h 465039"/>
                  <a:gd name="connsiteX3" fmla="*/ 1168203 w 1252785"/>
                  <a:gd name="connsiteY3" fmla="*/ 178712 h 465039"/>
                  <a:gd name="connsiteX4" fmla="*/ 47750 w 1252785"/>
                  <a:gd name="connsiteY4" fmla="*/ 238125 h 465039"/>
                  <a:gd name="connsiteX5" fmla="*/ 1189640 w 1252785"/>
                  <a:gd name="connsiteY5" fmla="*/ 300273 h 465039"/>
                  <a:gd name="connsiteX6" fmla="*/ 125156 w 1252785"/>
                  <a:gd name="connsiteY6" fmla="*/ 355950 h 465039"/>
                  <a:gd name="connsiteX7" fmla="*/ 1189640 w 1252785"/>
                  <a:gd name="connsiteY7" fmla="*/ 410836 h 465039"/>
                  <a:gd name="connsiteX8" fmla="*/ 126337 w 1252785"/>
                  <a:gd name="connsiteY8" fmla="*/ 465039 h 465039"/>
                  <a:gd name="connsiteX0" fmla="*/ 47750 w 1252783"/>
                  <a:gd name="connsiteY0" fmla="*/ 0 h 465039"/>
                  <a:gd name="connsiteX1" fmla="*/ 1252745 w 1252783"/>
                  <a:gd name="connsiteY1" fmla="*/ 65202 h 465039"/>
                  <a:gd name="connsiteX2" fmla="*/ 125 w 1252783"/>
                  <a:gd name="connsiteY2" fmla="*/ 114300 h 465039"/>
                  <a:gd name="connsiteX3" fmla="*/ 1168203 w 1252783"/>
                  <a:gd name="connsiteY3" fmla="*/ 178712 h 465039"/>
                  <a:gd name="connsiteX4" fmla="*/ 47750 w 1252783"/>
                  <a:gd name="connsiteY4" fmla="*/ 238125 h 465039"/>
                  <a:gd name="connsiteX5" fmla="*/ 1189640 w 1252783"/>
                  <a:gd name="connsiteY5" fmla="*/ 300273 h 465039"/>
                  <a:gd name="connsiteX6" fmla="*/ 125156 w 1252783"/>
                  <a:gd name="connsiteY6" fmla="*/ 355950 h 465039"/>
                  <a:gd name="connsiteX7" fmla="*/ 1189640 w 1252783"/>
                  <a:gd name="connsiteY7" fmla="*/ 410836 h 465039"/>
                  <a:gd name="connsiteX8" fmla="*/ 126337 w 1252783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91 w 1205088"/>
                  <a:gd name="connsiteY0" fmla="*/ 0 h 465039"/>
                  <a:gd name="connsiteX1" fmla="*/ 1205086 w 1205088"/>
                  <a:gd name="connsiteY1" fmla="*/ 65202 h 465039"/>
                  <a:gd name="connsiteX2" fmla="*/ 14391 w 1205088"/>
                  <a:gd name="connsiteY2" fmla="*/ 121668 h 465039"/>
                  <a:gd name="connsiteX3" fmla="*/ 1120544 w 1205088"/>
                  <a:gd name="connsiteY3" fmla="*/ 178712 h 465039"/>
                  <a:gd name="connsiteX4" fmla="*/ 91 w 1205088"/>
                  <a:gd name="connsiteY4" fmla="*/ 238125 h 465039"/>
                  <a:gd name="connsiteX5" fmla="*/ 1141981 w 1205088"/>
                  <a:gd name="connsiteY5" fmla="*/ 300273 h 465039"/>
                  <a:gd name="connsiteX6" fmla="*/ 77497 w 1205088"/>
                  <a:gd name="connsiteY6" fmla="*/ 355950 h 465039"/>
                  <a:gd name="connsiteX7" fmla="*/ 1141981 w 1205088"/>
                  <a:gd name="connsiteY7" fmla="*/ 410836 h 465039"/>
                  <a:gd name="connsiteX8" fmla="*/ 78678 w 1205088"/>
                  <a:gd name="connsiteY8" fmla="*/ 465039 h 465039"/>
                  <a:gd name="connsiteX0" fmla="*/ 93 w 1205091"/>
                  <a:gd name="connsiteY0" fmla="*/ 0 h 465039"/>
                  <a:gd name="connsiteX1" fmla="*/ 1205088 w 1205091"/>
                  <a:gd name="connsiteY1" fmla="*/ 65202 h 465039"/>
                  <a:gd name="connsiteX2" fmla="*/ 14393 w 1205091"/>
                  <a:gd name="connsiteY2" fmla="*/ 121668 h 465039"/>
                  <a:gd name="connsiteX3" fmla="*/ 1120546 w 1205091"/>
                  <a:gd name="connsiteY3" fmla="*/ 178712 h 465039"/>
                  <a:gd name="connsiteX4" fmla="*/ 93 w 1205091"/>
                  <a:gd name="connsiteY4" fmla="*/ 238125 h 465039"/>
                  <a:gd name="connsiteX5" fmla="*/ 1141983 w 1205091"/>
                  <a:gd name="connsiteY5" fmla="*/ 300273 h 465039"/>
                  <a:gd name="connsiteX6" fmla="*/ 77499 w 1205091"/>
                  <a:gd name="connsiteY6" fmla="*/ 350056 h 465039"/>
                  <a:gd name="connsiteX7" fmla="*/ 1141983 w 1205091"/>
                  <a:gd name="connsiteY7" fmla="*/ 410836 h 465039"/>
                  <a:gd name="connsiteX8" fmla="*/ 78680 w 1205091"/>
                  <a:gd name="connsiteY8" fmla="*/ 465039 h 465039"/>
                  <a:gd name="connsiteX0" fmla="*/ 93 w 1205091"/>
                  <a:gd name="connsiteY0" fmla="*/ 0 h 465039"/>
                  <a:gd name="connsiteX1" fmla="*/ 1205088 w 1205091"/>
                  <a:gd name="connsiteY1" fmla="*/ 65202 h 465039"/>
                  <a:gd name="connsiteX2" fmla="*/ 14393 w 1205091"/>
                  <a:gd name="connsiteY2" fmla="*/ 121668 h 465039"/>
                  <a:gd name="connsiteX3" fmla="*/ 1120546 w 1205091"/>
                  <a:gd name="connsiteY3" fmla="*/ 178712 h 465039"/>
                  <a:gd name="connsiteX4" fmla="*/ 93 w 1205091"/>
                  <a:gd name="connsiteY4" fmla="*/ 238125 h 465039"/>
                  <a:gd name="connsiteX5" fmla="*/ 1141983 w 1205091"/>
                  <a:gd name="connsiteY5" fmla="*/ 300273 h 465039"/>
                  <a:gd name="connsiteX6" fmla="*/ 77499 w 1205091"/>
                  <a:gd name="connsiteY6" fmla="*/ 350056 h 465039"/>
                  <a:gd name="connsiteX7" fmla="*/ 1141983 w 1205091"/>
                  <a:gd name="connsiteY7" fmla="*/ 410836 h 465039"/>
                  <a:gd name="connsiteX8" fmla="*/ 78680 w 1205091"/>
                  <a:gd name="connsiteY8" fmla="*/ 465039 h 465039"/>
                  <a:gd name="connsiteX0" fmla="*/ 91 w 1205089"/>
                  <a:gd name="connsiteY0" fmla="*/ 0 h 465039"/>
                  <a:gd name="connsiteX1" fmla="*/ 1205086 w 1205089"/>
                  <a:gd name="connsiteY1" fmla="*/ 65202 h 465039"/>
                  <a:gd name="connsiteX2" fmla="*/ 14391 w 1205089"/>
                  <a:gd name="connsiteY2" fmla="*/ 121668 h 465039"/>
                  <a:gd name="connsiteX3" fmla="*/ 1120544 w 1205089"/>
                  <a:gd name="connsiteY3" fmla="*/ 178712 h 465039"/>
                  <a:gd name="connsiteX4" fmla="*/ 91 w 1205089"/>
                  <a:gd name="connsiteY4" fmla="*/ 238125 h 465039"/>
                  <a:gd name="connsiteX5" fmla="*/ 1141981 w 1205089"/>
                  <a:gd name="connsiteY5" fmla="*/ 300273 h 465039"/>
                  <a:gd name="connsiteX6" fmla="*/ 77497 w 1205089"/>
                  <a:gd name="connsiteY6" fmla="*/ 350056 h 465039"/>
                  <a:gd name="connsiteX7" fmla="*/ 1141981 w 1205089"/>
                  <a:gd name="connsiteY7" fmla="*/ 410836 h 465039"/>
                  <a:gd name="connsiteX8" fmla="*/ 78678 w 1205089"/>
                  <a:gd name="connsiteY8" fmla="*/ 465039 h 465039"/>
                  <a:gd name="connsiteX0" fmla="*/ 91 w 1205089"/>
                  <a:gd name="connsiteY0" fmla="*/ 0 h 465039"/>
                  <a:gd name="connsiteX1" fmla="*/ 1205086 w 1205089"/>
                  <a:gd name="connsiteY1" fmla="*/ 65202 h 465039"/>
                  <a:gd name="connsiteX2" fmla="*/ 14391 w 1205089"/>
                  <a:gd name="connsiteY2" fmla="*/ 121668 h 465039"/>
                  <a:gd name="connsiteX3" fmla="*/ 1120544 w 1205089"/>
                  <a:gd name="connsiteY3" fmla="*/ 178712 h 465039"/>
                  <a:gd name="connsiteX4" fmla="*/ 91 w 1205089"/>
                  <a:gd name="connsiteY4" fmla="*/ 238125 h 465039"/>
                  <a:gd name="connsiteX5" fmla="*/ 1141981 w 1205089"/>
                  <a:gd name="connsiteY5" fmla="*/ 300273 h 465039"/>
                  <a:gd name="connsiteX6" fmla="*/ 77497 w 1205089"/>
                  <a:gd name="connsiteY6" fmla="*/ 350056 h 465039"/>
                  <a:gd name="connsiteX7" fmla="*/ 1141981 w 1205089"/>
                  <a:gd name="connsiteY7" fmla="*/ 410836 h 465039"/>
                  <a:gd name="connsiteX8" fmla="*/ 78678 w 1205089"/>
                  <a:gd name="connsiteY8" fmla="*/ 465039 h 465039"/>
                  <a:gd name="connsiteX0" fmla="*/ 91 w 1205191"/>
                  <a:gd name="connsiteY0" fmla="*/ 0 h 465039"/>
                  <a:gd name="connsiteX1" fmla="*/ 1205086 w 1205191"/>
                  <a:gd name="connsiteY1" fmla="*/ 65202 h 465039"/>
                  <a:gd name="connsiteX2" fmla="*/ 14391 w 1205191"/>
                  <a:gd name="connsiteY2" fmla="*/ 121668 h 465039"/>
                  <a:gd name="connsiteX3" fmla="*/ 1120544 w 1205191"/>
                  <a:gd name="connsiteY3" fmla="*/ 178712 h 465039"/>
                  <a:gd name="connsiteX4" fmla="*/ 91 w 1205191"/>
                  <a:gd name="connsiteY4" fmla="*/ 238125 h 465039"/>
                  <a:gd name="connsiteX5" fmla="*/ 1141981 w 1205191"/>
                  <a:gd name="connsiteY5" fmla="*/ 300273 h 465039"/>
                  <a:gd name="connsiteX6" fmla="*/ 77497 w 1205191"/>
                  <a:gd name="connsiteY6" fmla="*/ 350056 h 465039"/>
                  <a:gd name="connsiteX7" fmla="*/ 1141981 w 1205191"/>
                  <a:gd name="connsiteY7" fmla="*/ 410836 h 465039"/>
                  <a:gd name="connsiteX8" fmla="*/ 78678 w 1205191"/>
                  <a:gd name="connsiteY8" fmla="*/ 465039 h 465039"/>
                  <a:gd name="connsiteX0" fmla="*/ 46534 w 1205103"/>
                  <a:gd name="connsiteY0" fmla="*/ 0 h 456198"/>
                  <a:gd name="connsiteX1" fmla="*/ 1205086 w 1205103"/>
                  <a:gd name="connsiteY1" fmla="*/ 56361 h 456198"/>
                  <a:gd name="connsiteX2" fmla="*/ 14391 w 1205103"/>
                  <a:gd name="connsiteY2" fmla="*/ 112827 h 456198"/>
                  <a:gd name="connsiteX3" fmla="*/ 1120544 w 1205103"/>
                  <a:gd name="connsiteY3" fmla="*/ 169871 h 456198"/>
                  <a:gd name="connsiteX4" fmla="*/ 91 w 1205103"/>
                  <a:gd name="connsiteY4" fmla="*/ 229284 h 456198"/>
                  <a:gd name="connsiteX5" fmla="*/ 1141981 w 1205103"/>
                  <a:gd name="connsiteY5" fmla="*/ 291432 h 456198"/>
                  <a:gd name="connsiteX6" fmla="*/ 77497 w 1205103"/>
                  <a:gd name="connsiteY6" fmla="*/ 341215 h 456198"/>
                  <a:gd name="connsiteX7" fmla="*/ 1141981 w 1205103"/>
                  <a:gd name="connsiteY7" fmla="*/ 401995 h 456198"/>
                  <a:gd name="connsiteX8" fmla="*/ 78678 w 1205103"/>
                  <a:gd name="connsiteY8" fmla="*/ 456198 h 456198"/>
                  <a:gd name="connsiteX0" fmla="*/ 46534 w 1205904"/>
                  <a:gd name="connsiteY0" fmla="*/ 0 h 456198"/>
                  <a:gd name="connsiteX1" fmla="*/ 1205086 w 1205904"/>
                  <a:gd name="connsiteY1" fmla="*/ 56361 h 456198"/>
                  <a:gd name="connsiteX2" fmla="*/ 14391 w 1205904"/>
                  <a:gd name="connsiteY2" fmla="*/ 112827 h 456198"/>
                  <a:gd name="connsiteX3" fmla="*/ 1120544 w 1205904"/>
                  <a:gd name="connsiteY3" fmla="*/ 169871 h 456198"/>
                  <a:gd name="connsiteX4" fmla="*/ 91 w 1205904"/>
                  <a:gd name="connsiteY4" fmla="*/ 229284 h 456198"/>
                  <a:gd name="connsiteX5" fmla="*/ 1141981 w 1205904"/>
                  <a:gd name="connsiteY5" fmla="*/ 291432 h 456198"/>
                  <a:gd name="connsiteX6" fmla="*/ 77497 w 1205904"/>
                  <a:gd name="connsiteY6" fmla="*/ 341215 h 456198"/>
                  <a:gd name="connsiteX7" fmla="*/ 1141981 w 1205904"/>
                  <a:gd name="connsiteY7" fmla="*/ 401995 h 456198"/>
                  <a:gd name="connsiteX8" fmla="*/ 78678 w 1205904"/>
                  <a:gd name="connsiteY8" fmla="*/ 456198 h 456198"/>
                  <a:gd name="connsiteX0" fmla="*/ 1205086 w 1205086"/>
                  <a:gd name="connsiteY0" fmla="*/ 0 h 399837"/>
                  <a:gd name="connsiteX1" fmla="*/ 14391 w 1205086"/>
                  <a:gd name="connsiteY1" fmla="*/ 56466 h 399837"/>
                  <a:gd name="connsiteX2" fmla="*/ 1120544 w 1205086"/>
                  <a:gd name="connsiteY2" fmla="*/ 113510 h 399837"/>
                  <a:gd name="connsiteX3" fmla="*/ 91 w 1205086"/>
                  <a:gd name="connsiteY3" fmla="*/ 172923 h 399837"/>
                  <a:gd name="connsiteX4" fmla="*/ 1141981 w 1205086"/>
                  <a:gd name="connsiteY4" fmla="*/ 235071 h 399837"/>
                  <a:gd name="connsiteX5" fmla="*/ 77497 w 1205086"/>
                  <a:gd name="connsiteY5" fmla="*/ 284854 h 399837"/>
                  <a:gd name="connsiteX6" fmla="*/ 1141981 w 1205086"/>
                  <a:gd name="connsiteY6" fmla="*/ 345634 h 399837"/>
                  <a:gd name="connsiteX7" fmla="*/ 78678 w 1205086"/>
                  <a:gd name="connsiteY7" fmla="*/ 399837 h 399837"/>
                  <a:gd name="connsiteX0" fmla="*/ 14391 w 1141985"/>
                  <a:gd name="connsiteY0" fmla="*/ 0 h 343371"/>
                  <a:gd name="connsiteX1" fmla="*/ 1120544 w 1141985"/>
                  <a:gd name="connsiteY1" fmla="*/ 57044 h 343371"/>
                  <a:gd name="connsiteX2" fmla="*/ 91 w 1141985"/>
                  <a:gd name="connsiteY2" fmla="*/ 116457 h 343371"/>
                  <a:gd name="connsiteX3" fmla="*/ 1141981 w 1141985"/>
                  <a:gd name="connsiteY3" fmla="*/ 178605 h 343371"/>
                  <a:gd name="connsiteX4" fmla="*/ 77497 w 1141985"/>
                  <a:gd name="connsiteY4" fmla="*/ 228388 h 343371"/>
                  <a:gd name="connsiteX5" fmla="*/ 1141981 w 1141985"/>
                  <a:gd name="connsiteY5" fmla="*/ 289168 h 343371"/>
                  <a:gd name="connsiteX6" fmla="*/ 78678 w 1141985"/>
                  <a:gd name="connsiteY6" fmla="*/ 343371 h 343371"/>
                  <a:gd name="connsiteX0" fmla="*/ 1120544 w 1141985"/>
                  <a:gd name="connsiteY0" fmla="*/ 0 h 286327"/>
                  <a:gd name="connsiteX1" fmla="*/ 91 w 1141985"/>
                  <a:gd name="connsiteY1" fmla="*/ 59413 h 286327"/>
                  <a:gd name="connsiteX2" fmla="*/ 1141981 w 1141985"/>
                  <a:gd name="connsiteY2" fmla="*/ 121561 h 286327"/>
                  <a:gd name="connsiteX3" fmla="*/ 77497 w 1141985"/>
                  <a:gd name="connsiteY3" fmla="*/ 171344 h 286327"/>
                  <a:gd name="connsiteX4" fmla="*/ 1141981 w 1141985"/>
                  <a:gd name="connsiteY4" fmla="*/ 232124 h 286327"/>
                  <a:gd name="connsiteX5" fmla="*/ 78678 w 1141985"/>
                  <a:gd name="connsiteY5" fmla="*/ 286327 h 286327"/>
                  <a:gd name="connsiteX0" fmla="*/ 4817881 w 4979423"/>
                  <a:gd name="connsiteY0" fmla="*/ 0 h 286327"/>
                  <a:gd name="connsiteX1" fmla="*/ 26 w 4979423"/>
                  <a:gd name="connsiteY1" fmla="*/ 26746 h 286327"/>
                  <a:gd name="connsiteX2" fmla="*/ 4839318 w 4979423"/>
                  <a:gd name="connsiteY2" fmla="*/ 121561 h 286327"/>
                  <a:gd name="connsiteX3" fmla="*/ 3774834 w 4979423"/>
                  <a:gd name="connsiteY3" fmla="*/ 171344 h 286327"/>
                  <a:gd name="connsiteX4" fmla="*/ 4839318 w 4979423"/>
                  <a:gd name="connsiteY4" fmla="*/ 232124 h 286327"/>
                  <a:gd name="connsiteX5" fmla="*/ 3776015 w 4979423"/>
                  <a:gd name="connsiteY5" fmla="*/ 286327 h 286327"/>
                  <a:gd name="connsiteX0" fmla="*/ 1850115 w 5053819"/>
                  <a:gd name="connsiteY0" fmla="*/ 0 h 344311"/>
                  <a:gd name="connsiteX1" fmla="*/ 74422 w 5053819"/>
                  <a:gd name="connsiteY1" fmla="*/ 84730 h 344311"/>
                  <a:gd name="connsiteX2" fmla="*/ 4913714 w 5053819"/>
                  <a:gd name="connsiteY2" fmla="*/ 179545 h 344311"/>
                  <a:gd name="connsiteX3" fmla="*/ 3849230 w 5053819"/>
                  <a:gd name="connsiteY3" fmla="*/ 229328 h 344311"/>
                  <a:gd name="connsiteX4" fmla="*/ 4913714 w 5053819"/>
                  <a:gd name="connsiteY4" fmla="*/ 290108 h 344311"/>
                  <a:gd name="connsiteX5" fmla="*/ 3850411 w 5053819"/>
                  <a:gd name="connsiteY5" fmla="*/ 344311 h 344311"/>
                  <a:gd name="connsiteX0" fmla="*/ 1719938 w 5064051"/>
                  <a:gd name="connsiteY0" fmla="*/ 0 h 331244"/>
                  <a:gd name="connsiteX1" fmla="*/ 84654 w 5064051"/>
                  <a:gd name="connsiteY1" fmla="*/ 71663 h 331244"/>
                  <a:gd name="connsiteX2" fmla="*/ 4923946 w 5064051"/>
                  <a:gd name="connsiteY2" fmla="*/ 166478 h 331244"/>
                  <a:gd name="connsiteX3" fmla="*/ 3859462 w 5064051"/>
                  <a:gd name="connsiteY3" fmla="*/ 216261 h 331244"/>
                  <a:gd name="connsiteX4" fmla="*/ 4923946 w 5064051"/>
                  <a:gd name="connsiteY4" fmla="*/ 277041 h 331244"/>
                  <a:gd name="connsiteX5" fmla="*/ 3860643 w 5064051"/>
                  <a:gd name="connsiteY5" fmla="*/ 331244 h 331244"/>
                  <a:gd name="connsiteX0" fmla="*/ 1701515 w 5045628"/>
                  <a:gd name="connsiteY0" fmla="*/ 0 h 331244"/>
                  <a:gd name="connsiteX1" fmla="*/ 66231 w 5045628"/>
                  <a:gd name="connsiteY1" fmla="*/ 71663 h 331244"/>
                  <a:gd name="connsiteX2" fmla="*/ 4905523 w 5045628"/>
                  <a:gd name="connsiteY2" fmla="*/ 166478 h 331244"/>
                  <a:gd name="connsiteX3" fmla="*/ 3841039 w 5045628"/>
                  <a:gd name="connsiteY3" fmla="*/ 216261 h 331244"/>
                  <a:gd name="connsiteX4" fmla="*/ 4905523 w 5045628"/>
                  <a:gd name="connsiteY4" fmla="*/ 277041 h 331244"/>
                  <a:gd name="connsiteX5" fmla="*/ 3842220 w 5045628"/>
                  <a:gd name="connsiteY5" fmla="*/ 331244 h 331244"/>
                  <a:gd name="connsiteX0" fmla="*/ 1701515 w 5045628"/>
                  <a:gd name="connsiteY0" fmla="*/ 0 h 331244"/>
                  <a:gd name="connsiteX1" fmla="*/ 66231 w 5045628"/>
                  <a:gd name="connsiteY1" fmla="*/ 71663 h 331244"/>
                  <a:gd name="connsiteX2" fmla="*/ 4905523 w 5045628"/>
                  <a:gd name="connsiteY2" fmla="*/ 166478 h 331244"/>
                  <a:gd name="connsiteX3" fmla="*/ 3841039 w 5045628"/>
                  <a:gd name="connsiteY3" fmla="*/ 216261 h 331244"/>
                  <a:gd name="connsiteX4" fmla="*/ 4905523 w 5045628"/>
                  <a:gd name="connsiteY4" fmla="*/ 277041 h 331244"/>
                  <a:gd name="connsiteX5" fmla="*/ 3842220 w 5045628"/>
                  <a:gd name="connsiteY5" fmla="*/ 331244 h 331244"/>
                  <a:gd name="connsiteX0" fmla="*/ 1701515 w 5045628"/>
                  <a:gd name="connsiteY0" fmla="*/ 0 h 331244"/>
                  <a:gd name="connsiteX1" fmla="*/ 66231 w 5045628"/>
                  <a:gd name="connsiteY1" fmla="*/ 71663 h 331244"/>
                  <a:gd name="connsiteX2" fmla="*/ 4905523 w 5045628"/>
                  <a:gd name="connsiteY2" fmla="*/ 166478 h 331244"/>
                  <a:gd name="connsiteX3" fmla="*/ 3841039 w 5045628"/>
                  <a:gd name="connsiteY3" fmla="*/ 216261 h 331244"/>
                  <a:gd name="connsiteX4" fmla="*/ 4905523 w 5045628"/>
                  <a:gd name="connsiteY4" fmla="*/ 277041 h 331244"/>
                  <a:gd name="connsiteX5" fmla="*/ 3842220 w 5045628"/>
                  <a:gd name="connsiteY5" fmla="*/ 331244 h 331244"/>
                  <a:gd name="connsiteX0" fmla="*/ 1635298 w 4839306"/>
                  <a:gd name="connsiteY0" fmla="*/ 0 h 331244"/>
                  <a:gd name="connsiteX1" fmla="*/ 14 w 4839306"/>
                  <a:gd name="connsiteY1" fmla="*/ 71663 h 331244"/>
                  <a:gd name="connsiteX2" fmla="*/ 1609932 w 4839306"/>
                  <a:gd name="connsiteY2" fmla="*/ 174645 h 331244"/>
                  <a:gd name="connsiteX3" fmla="*/ 3774822 w 4839306"/>
                  <a:gd name="connsiteY3" fmla="*/ 216261 h 331244"/>
                  <a:gd name="connsiteX4" fmla="*/ 4839306 w 4839306"/>
                  <a:gd name="connsiteY4" fmla="*/ 277041 h 331244"/>
                  <a:gd name="connsiteX5" fmla="*/ 3776003 w 4839306"/>
                  <a:gd name="connsiteY5" fmla="*/ 331244 h 331244"/>
                  <a:gd name="connsiteX0" fmla="*/ 1635298 w 4839306"/>
                  <a:gd name="connsiteY0" fmla="*/ 0 h 331244"/>
                  <a:gd name="connsiteX1" fmla="*/ 14 w 4839306"/>
                  <a:gd name="connsiteY1" fmla="*/ 71663 h 331244"/>
                  <a:gd name="connsiteX2" fmla="*/ 1609932 w 4839306"/>
                  <a:gd name="connsiteY2" fmla="*/ 174645 h 331244"/>
                  <a:gd name="connsiteX3" fmla="*/ 3634412 w 4839306"/>
                  <a:gd name="connsiteY3" fmla="*/ 227694 h 331244"/>
                  <a:gd name="connsiteX4" fmla="*/ 4839306 w 4839306"/>
                  <a:gd name="connsiteY4" fmla="*/ 277041 h 331244"/>
                  <a:gd name="connsiteX5" fmla="*/ 3776003 w 4839306"/>
                  <a:gd name="connsiteY5" fmla="*/ 331244 h 331244"/>
                  <a:gd name="connsiteX0" fmla="*/ 1635298 w 4628694"/>
                  <a:gd name="connsiteY0" fmla="*/ 0 h 331244"/>
                  <a:gd name="connsiteX1" fmla="*/ 14 w 4628694"/>
                  <a:gd name="connsiteY1" fmla="*/ 71663 h 331244"/>
                  <a:gd name="connsiteX2" fmla="*/ 1609932 w 4628694"/>
                  <a:gd name="connsiteY2" fmla="*/ 174645 h 331244"/>
                  <a:gd name="connsiteX3" fmla="*/ 3634412 w 4628694"/>
                  <a:gd name="connsiteY3" fmla="*/ 227694 h 331244"/>
                  <a:gd name="connsiteX4" fmla="*/ 4628694 w 4628694"/>
                  <a:gd name="connsiteY4" fmla="*/ 286841 h 331244"/>
                  <a:gd name="connsiteX5" fmla="*/ 3776003 w 4628694"/>
                  <a:gd name="connsiteY5" fmla="*/ 331244 h 331244"/>
                  <a:gd name="connsiteX0" fmla="*/ 1644341 w 4637737"/>
                  <a:gd name="connsiteY0" fmla="*/ 0 h 331244"/>
                  <a:gd name="connsiteX1" fmla="*/ 9057 w 4637737"/>
                  <a:gd name="connsiteY1" fmla="*/ 71663 h 331244"/>
                  <a:gd name="connsiteX2" fmla="*/ 1618975 w 4637737"/>
                  <a:gd name="connsiteY2" fmla="*/ 174645 h 331244"/>
                  <a:gd name="connsiteX3" fmla="*/ 3643455 w 4637737"/>
                  <a:gd name="connsiteY3" fmla="*/ 227694 h 331244"/>
                  <a:gd name="connsiteX4" fmla="*/ 4637737 w 4637737"/>
                  <a:gd name="connsiteY4" fmla="*/ 286841 h 331244"/>
                  <a:gd name="connsiteX5" fmla="*/ 3785046 w 4637737"/>
                  <a:gd name="connsiteY5" fmla="*/ 331244 h 331244"/>
                  <a:gd name="connsiteX0" fmla="*/ 1644341 w 4637737"/>
                  <a:gd name="connsiteY0" fmla="*/ 0 h 331244"/>
                  <a:gd name="connsiteX1" fmla="*/ 9057 w 4637737"/>
                  <a:gd name="connsiteY1" fmla="*/ 71663 h 331244"/>
                  <a:gd name="connsiteX2" fmla="*/ 1618975 w 4637737"/>
                  <a:gd name="connsiteY2" fmla="*/ 174645 h 331244"/>
                  <a:gd name="connsiteX3" fmla="*/ 3643455 w 4637737"/>
                  <a:gd name="connsiteY3" fmla="*/ 227694 h 331244"/>
                  <a:gd name="connsiteX4" fmla="*/ 4637737 w 4637737"/>
                  <a:gd name="connsiteY4" fmla="*/ 286841 h 331244"/>
                  <a:gd name="connsiteX5" fmla="*/ 3785046 w 4637737"/>
                  <a:gd name="connsiteY5" fmla="*/ 331244 h 331244"/>
                  <a:gd name="connsiteX0" fmla="*/ 1285770 w 4630188"/>
                  <a:gd name="connsiteY0" fmla="*/ 0 h 380245"/>
                  <a:gd name="connsiteX1" fmla="*/ 1508 w 4630188"/>
                  <a:gd name="connsiteY1" fmla="*/ 120664 h 380245"/>
                  <a:gd name="connsiteX2" fmla="*/ 1611426 w 4630188"/>
                  <a:gd name="connsiteY2" fmla="*/ 223646 h 380245"/>
                  <a:gd name="connsiteX3" fmla="*/ 3635906 w 4630188"/>
                  <a:gd name="connsiteY3" fmla="*/ 276695 h 380245"/>
                  <a:gd name="connsiteX4" fmla="*/ 4630188 w 4630188"/>
                  <a:gd name="connsiteY4" fmla="*/ 335842 h 380245"/>
                  <a:gd name="connsiteX5" fmla="*/ 3777497 w 4630188"/>
                  <a:gd name="connsiteY5" fmla="*/ 380245 h 380245"/>
                  <a:gd name="connsiteX0" fmla="*/ 1286088 w 4630506"/>
                  <a:gd name="connsiteY0" fmla="*/ 0 h 380245"/>
                  <a:gd name="connsiteX1" fmla="*/ 1826 w 4630506"/>
                  <a:gd name="connsiteY1" fmla="*/ 120664 h 380245"/>
                  <a:gd name="connsiteX2" fmla="*/ 1611744 w 4630506"/>
                  <a:gd name="connsiteY2" fmla="*/ 223646 h 380245"/>
                  <a:gd name="connsiteX3" fmla="*/ 3636224 w 4630506"/>
                  <a:gd name="connsiteY3" fmla="*/ 276695 h 380245"/>
                  <a:gd name="connsiteX4" fmla="*/ 4630506 w 4630506"/>
                  <a:gd name="connsiteY4" fmla="*/ 335842 h 380245"/>
                  <a:gd name="connsiteX5" fmla="*/ 3777815 w 4630506"/>
                  <a:gd name="connsiteY5" fmla="*/ 380245 h 380245"/>
                  <a:gd name="connsiteX0" fmla="*/ 1193861 w 4631885"/>
                  <a:gd name="connsiteY0" fmla="*/ 0 h 331244"/>
                  <a:gd name="connsiteX1" fmla="*/ 3205 w 4631885"/>
                  <a:gd name="connsiteY1" fmla="*/ 71663 h 331244"/>
                  <a:gd name="connsiteX2" fmla="*/ 1613123 w 4631885"/>
                  <a:gd name="connsiteY2" fmla="*/ 174645 h 331244"/>
                  <a:gd name="connsiteX3" fmla="*/ 3637603 w 4631885"/>
                  <a:gd name="connsiteY3" fmla="*/ 227694 h 331244"/>
                  <a:gd name="connsiteX4" fmla="*/ 4631885 w 4631885"/>
                  <a:gd name="connsiteY4" fmla="*/ 286841 h 331244"/>
                  <a:gd name="connsiteX5" fmla="*/ 3779194 w 4631885"/>
                  <a:gd name="connsiteY5" fmla="*/ 331244 h 331244"/>
                  <a:gd name="connsiteX0" fmla="*/ 1194387 w 4632411"/>
                  <a:gd name="connsiteY0" fmla="*/ 0 h 331244"/>
                  <a:gd name="connsiteX1" fmla="*/ 3731 w 4632411"/>
                  <a:gd name="connsiteY1" fmla="*/ 71663 h 331244"/>
                  <a:gd name="connsiteX2" fmla="*/ 1613649 w 4632411"/>
                  <a:gd name="connsiteY2" fmla="*/ 174645 h 331244"/>
                  <a:gd name="connsiteX3" fmla="*/ 3638129 w 4632411"/>
                  <a:gd name="connsiteY3" fmla="*/ 227694 h 331244"/>
                  <a:gd name="connsiteX4" fmla="*/ 4632411 w 4632411"/>
                  <a:gd name="connsiteY4" fmla="*/ 286841 h 331244"/>
                  <a:gd name="connsiteX5" fmla="*/ 3779720 w 4632411"/>
                  <a:gd name="connsiteY5" fmla="*/ 331244 h 331244"/>
                  <a:gd name="connsiteX0" fmla="*/ 1191060 w 4629084"/>
                  <a:gd name="connsiteY0" fmla="*/ 0 h 331244"/>
                  <a:gd name="connsiteX1" fmla="*/ 404 w 4629084"/>
                  <a:gd name="connsiteY1" fmla="*/ 71663 h 331244"/>
                  <a:gd name="connsiteX2" fmla="*/ 1610322 w 4629084"/>
                  <a:gd name="connsiteY2" fmla="*/ 174645 h 331244"/>
                  <a:gd name="connsiteX3" fmla="*/ 3634802 w 4629084"/>
                  <a:gd name="connsiteY3" fmla="*/ 227694 h 331244"/>
                  <a:gd name="connsiteX4" fmla="*/ 4629084 w 4629084"/>
                  <a:gd name="connsiteY4" fmla="*/ 286841 h 331244"/>
                  <a:gd name="connsiteX5" fmla="*/ 3776393 w 4629084"/>
                  <a:gd name="connsiteY5" fmla="*/ 331244 h 331244"/>
                  <a:gd name="connsiteX0" fmla="*/ 1425290 w 4629302"/>
                  <a:gd name="connsiteY0" fmla="*/ 0 h 327977"/>
                  <a:gd name="connsiteX1" fmla="*/ 622 w 4629302"/>
                  <a:gd name="connsiteY1" fmla="*/ 68396 h 327977"/>
                  <a:gd name="connsiteX2" fmla="*/ 1610540 w 4629302"/>
                  <a:gd name="connsiteY2" fmla="*/ 171378 h 327977"/>
                  <a:gd name="connsiteX3" fmla="*/ 3635020 w 4629302"/>
                  <a:gd name="connsiteY3" fmla="*/ 224427 h 327977"/>
                  <a:gd name="connsiteX4" fmla="*/ 4629302 w 4629302"/>
                  <a:gd name="connsiteY4" fmla="*/ 283574 h 327977"/>
                  <a:gd name="connsiteX5" fmla="*/ 3776611 w 4629302"/>
                  <a:gd name="connsiteY5" fmla="*/ 327977 h 327977"/>
                  <a:gd name="connsiteX0" fmla="*/ 1425290 w 4629302"/>
                  <a:gd name="connsiteY0" fmla="*/ 0 h 326644"/>
                  <a:gd name="connsiteX1" fmla="*/ 622 w 4629302"/>
                  <a:gd name="connsiteY1" fmla="*/ 68396 h 326644"/>
                  <a:gd name="connsiteX2" fmla="*/ 1610540 w 4629302"/>
                  <a:gd name="connsiteY2" fmla="*/ 171378 h 326644"/>
                  <a:gd name="connsiteX3" fmla="*/ 3635020 w 4629302"/>
                  <a:gd name="connsiteY3" fmla="*/ 224427 h 326644"/>
                  <a:gd name="connsiteX4" fmla="*/ 4629302 w 4629302"/>
                  <a:gd name="connsiteY4" fmla="*/ 283574 h 326644"/>
                  <a:gd name="connsiteX5" fmla="*/ 3572883 w 4629302"/>
                  <a:gd name="connsiteY5" fmla="*/ 326644 h 326644"/>
                  <a:gd name="connsiteX0" fmla="*/ 1425290 w 4629302"/>
                  <a:gd name="connsiteY0" fmla="*/ 0 h 326644"/>
                  <a:gd name="connsiteX1" fmla="*/ 622 w 4629302"/>
                  <a:gd name="connsiteY1" fmla="*/ 68396 h 326644"/>
                  <a:gd name="connsiteX2" fmla="*/ 1610540 w 4629302"/>
                  <a:gd name="connsiteY2" fmla="*/ 171378 h 326644"/>
                  <a:gd name="connsiteX3" fmla="*/ 3635020 w 4629302"/>
                  <a:gd name="connsiteY3" fmla="*/ 224427 h 326644"/>
                  <a:gd name="connsiteX4" fmla="*/ 4629302 w 4629302"/>
                  <a:gd name="connsiteY4" fmla="*/ 283574 h 326644"/>
                  <a:gd name="connsiteX5" fmla="*/ 3572883 w 4629302"/>
                  <a:gd name="connsiteY5" fmla="*/ 326644 h 326644"/>
                  <a:gd name="connsiteX0" fmla="*/ 1425290 w 4629302"/>
                  <a:gd name="connsiteY0" fmla="*/ 0 h 326644"/>
                  <a:gd name="connsiteX1" fmla="*/ 622 w 4629302"/>
                  <a:gd name="connsiteY1" fmla="*/ 68396 h 326644"/>
                  <a:gd name="connsiteX2" fmla="*/ 1610540 w 4629302"/>
                  <a:gd name="connsiteY2" fmla="*/ 171378 h 326644"/>
                  <a:gd name="connsiteX3" fmla="*/ 3635020 w 4629302"/>
                  <a:gd name="connsiteY3" fmla="*/ 224427 h 326644"/>
                  <a:gd name="connsiteX4" fmla="*/ 4629302 w 4629302"/>
                  <a:gd name="connsiteY4" fmla="*/ 283574 h 326644"/>
                  <a:gd name="connsiteX5" fmla="*/ 3572883 w 4629302"/>
                  <a:gd name="connsiteY5" fmla="*/ 326644 h 326644"/>
                  <a:gd name="connsiteX0" fmla="*/ 1435206 w 4639218"/>
                  <a:gd name="connsiteY0" fmla="*/ 0 h 326644"/>
                  <a:gd name="connsiteX1" fmla="*/ 10538 w 4639218"/>
                  <a:gd name="connsiteY1" fmla="*/ 68396 h 326644"/>
                  <a:gd name="connsiteX2" fmla="*/ 1620456 w 4639218"/>
                  <a:gd name="connsiteY2" fmla="*/ 171378 h 326644"/>
                  <a:gd name="connsiteX3" fmla="*/ 3644936 w 4639218"/>
                  <a:gd name="connsiteY3" fmla="*/ 224427 h 326644"/>
                  <a:gd name="connsiteX4" fmla="*/ 4639218 w 4639218"/>
                  <a:gd name="connsiteY4" fmla="*/ 283574 h 326644"/>
                  <a:gd name="connsiteX5" fmla="*/ 3582799 w 4639218"/>
                  <a:gd name="connsiteY5" fmla="*/ 326644 h 326644"/>
                  <a:gd name="connsiteX0" fmla="*/ 1425330 w 4629342"/>
                  <a:gd name="connsiteY0" fmla="*/ 5311 h 331955"/>
                  <a:gd name="connsiteX1" fmla="*/ 1412893 w 4629342"/>
                  <a:gd name="connsiteY1" fmla="*/ 4997 h 331955"/>
                  <a:gd name="connsiteX2" fmla="*/ 662 w 4629342"/>
                  <a:gd name="connsiteY2" fmla="*/ 73707 h 331955"/>
                  <a:gd name="connsiteX3" fmla="*/ 1610580 w 4629342"/>
                  <a:gd name="connsiteY3" fmla="*/ 176689 h 331955"/>
                  <a:gd name="connsiteX4" fmla="*/ 3635060 w 4629342"/>
                  <a:gd name="connsiteY4" fmla="*/ 229738 h 331955"/>
                  <a:gd name="connsiteX5" fmla="*/ 4629342 w 4629342"/>
                  <a:gd name="connsiteY5" fmla="*/ 288885 h 331955"/>
                  <a:gd name="connsiteX6" fmla="*/ 3572923 w 4629342"/>
                  <a:gd name="connsiteY6" fmla="*/ 331955 h 331955"/>
                  <a:gd name="connsiteX0" fmla="*/ 1429574 w 4633586"/>
                  <a:gd name="connsiteY0" fmla="*/ 0 h 326644"/>
                  <a:gd name="connsiteX1" fmla="*/ 1124276 w 4633586"/>
                  <a:gd name="connsiteY1" fmla="*/ 9462 h 326644"/>
                  <a:gd name="connsiteX2" fmla="*/ 4906 w 4633586"/>
                  <a:gd name="connsiteY2" fmla="*/ 68396 h 326644"/>
                  <a:gd name="connsiteX3" fmla="*/ 1614824 w 4633586"/>
                  <a:gd name="connsiteY3" fmla="*/ 171378 h 326644"/>
                  <a:gd name="connsiteX4" fmla="*/ 3639304 w 4633586"/>
                  <a:gd name="connsiteY4" fmla="*/ 224427 h 326644"/>
                  <a:gd name="connsiteX5" fmla="*/ 4633586 w 4633586"/>
                  <a:gd name="connsiteY5" fmla="*/ 283574 h 326644"/>
                  <a:gd name="connsiteX6" fmla="*/ 3577167 w 4633586"/>
                  <a:gd name="connsiteY6" fmla="*/ 326644 h 326644"/>
                  <a:gd name="connsiteX0" fmla="*/ 1862496 w 4633586"/>
                  <a:gd name="connsiteY0" fmla="*/ 7868 h 317182"/>
                  <a:gd name="connsiteX1" fmla="*/ 1124276 w 4633586"/>
                  <a:gd name="connsiteY1" fmla="*/ 0 h 317182"/>
                  <a:gd name="connsiteX2" fmla="*/ 4906 w 4633586"/>
                  <a:gd name="connsiteY2" fmla="*/ 58934 h 317182"/>
                  <a:gd name="connsiteX3" fmla="*/ 1614824 w 4633586"/>
                  <a:gd name="connsiteY3" fmla="*/ 161916 h 317182"/>
                  <a:gd name="connsiteX4" fmla="*/ 3639304 w 4633586"/>
                  <a:gd name="connsiteY4" fmla="*/ 214965 h 317182"/>
                  <a:gd name="connsiteX5" fmla="*/ 4633586 w 4633586"/>
                  <a:gd name="connsiteY5" fmla="*/ 274112 h 317182"/>
                  <a:gd name="connsiteX6" fmla="*/ 3577167 w 4633586"/>
                  <a:gd name="connsiteY6" fmla="*/ 317182 h 317182"/>
                  <a:gd name="connsiteX0" fmla="*/ 1862538 w 4633628"/>
                  <a:gd name="connsiteY0" fmla="*/ 8008 h 317322"/>
                  <a:gd name="connsiteX1" fmla="*/ 1124318 w 4633628"/>
                  <a:gd name="connsiteY1" fmla="*/ 140 h 317322"/>
                  <a:gd name="connsiteX2" fmla="*/ 4948 w 4633628"/>
                  <a:gd name="connsiteY2" fmla="*/ 59074 h 317322"/>
                  <a:gd name="connsiteX3" fmla="*/ 1614866 w 4633628"/>
                  <a:gd name="connsiteY3" fmla="*/ 162056 h 317322"/>
                  <a:gd name="connsiteX4" fmla="*/ 3639346 w 4633628"/>
                  <a:gd name="connsiteY4" fmla="*/ 215105 h 317322"/>
                  <a:gd name="connsiteX5" fmla="*/ 4633628 w 4633628"/>
                  <a:gd name="connsiteY5" fmla="*/ 274252 h 317322"/>
                  <a:gd name="connsiteX6" fmla="*/ 3577209 w 4633628"/>
                  <a:gd name="connsiteY6" fmla="*/ 317322 h 317322"/>
                  <a:gd name="connsiteX0" fmla="*/ 1862599 w 4633689"/>
                  <a:gd name="connsiteY0" fmla="*/ 7868 h 317182"/>
                  <a:gd name="connsiteX1" fmla="*/ 1124379 w 4633689"/>
                  <a:gd name="connsiteY1" fmla="*/ 0 h 317182"/>
                  <a:gd name="connsiteX2" fmla="*/ 5009 w 4633689"/>
                  <a:gd name="connsiteY2" fmla="*/ 58934 h 317182"/>
                  <a:gd name="connsiteX3" fmla="*/ 1614927 w 4633689"/>
                  <a:gd name="connsiteY3" fmla="*/ 161916 h 317182"/>
                  <a:gd name="connsiteX4" fmla="*/ 3639407 w 4633689"/>
                  <a:gd name="connsiteY4" fmla="*/ 214965 h 317182"/>
                  <a:gd name="connsiteX5" fmla="*/ 4633689 w 4633689"/>
                  <a:gd name="connsiteY5" fmla="*/ 274112 h 317182"/>
                  <a:gd name="connsiteX6" fmla="*/ 3577270 w 4633689"/>
                  <a:gd name="connsiteY6" fmla="*/ 317182 h 317182"/>
                  <a:gd name="connsiteX0" fmla="*/ 1870019 w 4641109"/>
                  <a:gd name="connsiteY0" fmla="*/ 9545 h 318859"/>
                  <a:gd name="connsiteX1" fmla="*/ 1131799 w 4641109"/>
                  <a:gd name="connsiteY1" fmla="*/ 1677 h 318859"/>
                  <a:gd name="connsiteX2" fmla="*/ 889873 w 4641109"/>
                  <a:gd name="connsiteY2" fmla="*/ 6120 h 318859"/>
                  <a:gd name="connsiteX3" fmla="*/ 12429 w 4641109"/>
                  <a:gd name="connsiteY3" fmla="*/ 60611 h 318859"/>
                  <a:gd name="connsiteX4" fmla="*/ 1622347 w 4641109"/>
                  <a:gd name="connsiteY4" fmla="*/ 163593 h 318859"/>
                  <a:gd name="connsiteX5" fmla="*/ 3646827 w 4641109"/>
                  <a:gd name="connsiteY5" fmla="*/ 216642 h 318859"/>
                  <a:gd name="connsiteX6" fmla="*/ 4641109 w 4641109"/>
                  <a:gd name="connsiteY6" fmla="*/ 275789 h 318859"/>
                  <a:gd name="connsiteX7" fmla="*/ 3584690 w 4641109"/>
                  <a:gd name="connsiteY7" fmla="*/ 318859 h 318859"/>
                  <a:gd name="connsiteX0" fmla="*/ 1870019 w 4641109"/>
                  <a:gd name="connsiteY0" fmla="*/ 3425 h 312739"/>
                  <a:gd name="connsiteX1" fmla="*/ 889873 w 4641109"/>
                  <a:gd name="connsiteY1" fmla="*/ 0 h 312739"/>
                  <a:gd name="connsiteX2" fmla="*/ 12429 w 4641109"/>
                  <a:gd name="connsiteY2" fmla="*/ 54491 h 312739"/>
                  <a:gd name="connsiteX3" fmla="*/ 1622347 w 4641109"/>
                  <a:gd name="connsiteY3" fmla="*/ 157473 h 312739"/>
                  <a:gd name="connsiteX4" fmla="*/ 3646827 w 4641109"/>
                  <a:gd name="connsiteY4" fmla="*/ 210522 h 312739"/>
                  <a:gd name="connsiteX5" fmla="*/ 4641109 w 4641109"/>
                  <a:gd name="connsiteY5" fmla="*/ 269669 h 312739"/>
                  <a:gd name="connsiteX6" fmla="*/ 3584690 w 4641109"/>
                  <a:gd name="connsiteY6" fmla="*/ 312739 h 312739"/>
                  <a:gd name="connsiteX0" fmla="*/ 1870019 w 4641109"/>
                  <a:gd name="connsiteY0" fmla="*/ 6529 h 315843"/>
                  <a:gd name="connsiteX1" fmla="*/ 889873 w 4641109"/>
                  <a:gd name="connsiteY1" fmla="*/ 3104 h 315843"/>
                  <a:gd name="connsiteX2" fmla="*/ 12429 w 4641109"/>
                  <a:gd name="connsiteY2" fmla="*/ 57595 h 315843"/>
                  <a:gd name="connsiteX3" fmla="*/ 1622347 w 4641109"/>
                  <a:gd name="connsiteY3" fmla="*/ 160577 h 315843"/>
                  <a:gd name="connsiteX4" fmla="*/ 3646827 w 4641109"/>
                  <a:gd name="connsiteY4" fmla="*/ 213626 h 315843"/>
                  <a:gd name="connsiteX5" fmla="*/ 4641109 w 4641109"/>
                  <a:gd name="connsiteY5" fmla="*/ 272773 h 315843"/>
                  <a:gd name="connsiteX6" fmla="*/ 3584690 w 4641109"/>
                  <a:gd name="connsiteY6" fmla="*/ 315843 h 315843"/>
                  <a:gd name="connsiteX0" fmla="*/ 1871761 w 4642851"/>
                  <a:gd name="connsiteY0" fmla="*/ 6529 h 315843"/>
                  <a:gd name="connsiteX1" fmla="*/ 891615 w 4642851"/>
                  <a:gd name="connsiteY1" fmla="*/ 3104 h 315843"/>
                  <a:gd name="connsiteX2" fmla="*/ 14171 w 4642851"/>
                  <a:gd name="connsiteY2" fmla="*/ 57595 h 315843"/>
                  <a:gd name="connsiteX3" fmla="*/ 1624089 w 4642851"/>
                  <a:gd name="connsiteY3" fmla="*/ 160577 h 315843"/>
                  <a:gd name="connsiteX4" fmla="*/ 3648569 w 4642851"/>
                  <a:gd name="connsiteY4" fmla="*/ 213626 h 315843"/>
                  <a:gd name="connsiteX5" fmla="*/ 4642851 w 4642851"/>
                  <a:gd name="connsiteY5" fmla="*/ 272773 h 315843"/>
                  <a:gd name="connsiteX6" fmla="*/ 3586432 w 4642851"/>
                  <a:gd name="connsiteY6" fmla="*/ 315843 h 315843"/>
                  <a:gd name="connsiteX0" fmla="*/ 1871761 w 4642851"/>
                  <a:gd name="connsiteY0" fmla="*/ 6659 h 315973"/>
                  <a:gd name="connsiteX1" fmla="*/ 891615 w 4642851"/>
                  <a:gd name="connsiteY1" fmla="*/ 3234 h 315973"/>
                  <a:gd name="connsiteX2" fmla="*/ 14171 w 4642851"/>
                  <a:gd name="connsiteY2" fmla="*/ 57725 h 315973"/>
                  <a:gd name="connsiteX3" fmla="*/ 1624089 w 4642851"/>
                  <a:gd name="connsiteY3" fmla="*/ 160707 h 315973"/>
                  <a:gd name="connsiteX4" fmla="*/ 3648569 w 4642851"/>
                  <a:gd name="connsiteY4" fmla="*/ 213756 h 315973"/>
                  <a:gd name="connsiteX5" fmla="*/ 4642851 w 4642851"/>
                  <a:gd name="connsiteY5" fmla="*/ 272903 h 315973"/>
                  <a:gd name="connsiteX6" fmla="*/ 3586432 w 4642851"/>
                  <a:gd name="connsiteY6" fmla="*/ 315973 h 315973"/>
                  <a:gd name="connsiteX0" fmla="*/ 1871337 w 4642427"/>
                  <a:gd name="connsiteY0" fmla="*/ 6659 h 315973"/>
                  <a:gd name="connsiteX1" fmla="*/ 891191 w 4642427"/>
                  <a:gd name="connsiteY1" fmla="*/ 3234 h 315973"/>
                  <a:gd name="connsiteX2" fmla="*/ 13747 w 4642427"/>
                  <a:gd name="connsiteY2" fmla="*/ 57725 h 315973"/>
                  <a:gd name="connsiteX3" fmla="*/ 1623665 w 4642427"/>
                  <a:gd name="connsiteY3" fmla="*/ 160707 h 315973"/>
                  <a:gd name="connsiteX4" fmla="*/ 3648145 w 4642427"/>
                  <a:gd name="connsiteY4" fmla="*/ 213756 h 315973"/>
                  <a:gd name="connsiteX5" fmla="*/ 4642427 w 4642427"/>
                  <a:gd name="connsiteY5" fmla="*/ 272903 h 315973"/>
                  <a:gd name="connsiteX6" fmla="*/ 3586008 w 4642427"/>
                  <a:gd name="connsiteY6" fmla="*/ 315973 h 315973"/>
                  <a:gd name="connsiteX0" fmla="*/ 1873477 w 4644567"/>
                  <a:gd name="connsiteY0" fmla="*/ 5510 h 314824"/>
                  <a:gd name="connsiteX1" fmla="*/ 893331 w 4644567"/>
                  <a:gd name="connsiteY1" fmla="*/ 2085 h 314824"/>
                  <a:gd name="connsiteX2" fmla="*/ 15887 w 4644567"/>
                  <a:gd name="connsiteY2" fmla="*/ 56576 h 314824"/>
                  <a:gd name="connsiteX3" fmla="*/ 1625805 w 4644567"/>
                  <a:gd name="connsiteY3" fmla="*/ 159558 h 314824"/>
                  <a:gd name="connsiteX4" fmla="*/ 3650285 w 4644567"/>
                  <a:gd name="connsiteY4" fmla="*/ 212607 h 314824"/>
                  <a:gd name="connsiteX5" fmla="*/ 4644567 w 4644567"/>
                  <a:gd name="connsiteY5" fmla="*/ 271754 h 314824"/>
                  <a:gd name="connsiteX6" fmla="*/ 3588148 w 4644567"/>
                  <a:gd name="connsiteY6" fmla="*/ 314824 h 314824"/>
                  <a:gd name="connsiteX0" fmla="*/ 1859133 w 4630223"/>
                  <a:gd name="connsiteY0" fmla="*/ 5510 h 314824"/>
                  <a:gd name="connsiteX1" fmla="*/ 878987 w 4630223"/>
                  <a:gd name="connsiteY1" fmla="*/ 2085 h 314824"/>
                  <a:gd name="connsiteX2" fmla="*/ 1543 w 4630223"/>
                  <a:gd name="connsiteY2" fmla="*/ 56576 h 314824"/>
                  <a:gd name="connsiteX3" fmla="*/ 1611461 w 4630223"/>
                  <a:gd name="connsiteY3" fmla="*/ 159558 h 314824"/>
                  <a:gd name="connsiteX4" fmla="*/ 3635941 w 4630223"/>
                  <a:gd name="connsiteY4" fmla="*/ 212607 h 314824"/>
                  <a:gd name="connsiteX5" fmla="*/ 4630223 w 4630223"/>
                  <a:gd name="connsiteY5" fmla="*/ 271754 h 314824"/>
                  <a:gd name="connsiteX6" fmla="*/ 3573804 w 4630223"/>
                  <a:gd name="connsiteY6" fmla="*/ 314824 h 314824"/>
                  <a:gd name="connsiteX0" fmla="*/ 878987 w 4630223"/>
                  <a:gd name="connsiteY0" fmla="*/ 0 h 312739"/>
                  <a:gd name="connsiteX1" fmla="*/ 1543 w 4630223"/>
                  <a:gd name="connsiteY1" fmla="*/ 54491 h 312739"/>
                  <a:gd name="connsiteX2" fmla="*/ 1611461 w 4630223"/>
                  <a:gd name="connsiteY2" fmla="*/ 157473 h 312739"/>
                  <a:gd name="connsiteX3" fmla="*/ 3635941 w 4630223"/>
                  <a:gd name="connsiteY3" fmla="*/ 210522 h 312739"/>
                  <a:gd name="connsiteX4" fmla="*/ 4630223 w 4630223"/>
                  <a:gd name="connsiteY4" fmla="*/ 269669 h 312739"/>
                  <a:gd name="connsiteX5" fmla="*/ 3573804 w 4630223"/>
                  <a:gd name="connsiteY5" fmla="*/ 312739 h 3127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630223" h="312739">
                    <a:moveTo>
                      <a:pt x="878987" y="0"/>
                    </a:moveTo>
                    <a:cubicBezTo>
                      <a:pt x="488698" y="5823"/>
                      <a:pt x="44994" y="17137"/>
                      <a:pt x="1543" y="54491"/>
                    </a:cubicBezTo>
                    <a:cubicBezTo>
                      <a:pt x="-41908" y="91845"/>
                      <a:pt x="840198" y="135467"/>
                      <a:pt x="1611461" y="157473"/>
                    </a:cubicBezTo>
                    <a:lnTo>
                      <a:pt x="3635941" y="210522"/>
                    </a:lnTo>
                    <a:cubicBezTo>
                      <a:pt x="4164533" y="225666"/>
                      <a:pt x="4630026" y="237243"/>
                      <a:pt x="4630223" y="269669"/>
                    </a:cubicBezTo>
                    <a:cubicBezTo>
                      <a:pt x="4630420" y="302095"/>
                      <a:pt x="3573804" y="312739"/>
                      <a:pt x="3573804" y="312739"/>
                    </a:cubicBezTo>
                  </a:path>
                </a:pathLst>
              </a:custGeom>
              <a:noFill/>
              <a:ln w="76200" cap="flat" cmpd="sng" algn="ctr">
                <a:solidFill>
                  <a:schemeClr val="accent6">
                    <a:lumMod val="50000"/>
                  </a:schemeClr>
                </a:solidFill>
                <a:prstDash val="solid"/>
              </a:ln>
              <a:effectLst/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txBody>
              <a:bodyPr rtlCol="0" anchor="ctr"/>
              <a:lstStyle/>
              <a:p>
                <a:pPr algn="ctr">
                  <a:defRPr/>
                </a:pPr>
                <a:endParaRPr lang="es-ES_tradnl" kern="0">
                  <a:solidFill>
                    <a:prstClr val="white"/>
                  </a:solidFill>
                  <a:latin typeface="Calibri"/>
                </a:endParaRPr>
              </a:p>
            </p:txBody>
          </p:sp>
          <p:grpSp>
            <p:nvGrpSpPr>
              <p:cNvPr id="46" name="45 Grupo"/>
              <p:cNvGrpSpPr/>
              <p:nvPr/>
            </p:nvGrpSpPr>
            <p:grpSpPr>
              <a:xfrm rot="3583653">
                <a:off x="3193329" y="-220428"/>
                <a:ext cx="1655704" cy="1778589"/>
                <a:chOff x="249161" y="-75919"/>
                <a:chExt cx="1963672" cy="2046205"/>
              </a:xfrm>
            </p:grpSpPr>
            <p:sp>
              <p:nvSpPr>
                <p:cNvPr id="47" name="19 Estrella de 6 puntas"/>
                <p:cNvSpPr/>
                <p:nvPr/>
              </p:nvSpPr>
              <p:spPr>
                <a:xfrm rot="20363738">
                  <a:off x="315951" y="-45938"/>
                  <a:ext cx="1859085" cy="2016224"/>
                </a:xfrm>
                <a:custGeom>
                  <a:avLst/>
                  <a:gdLst>
                    <a:gd name="connsiteX0" fmla="*/ 0 w 1800200"/>
                    <a:gd name="connsiteY0" fmla="*/ 504056 h 2016224"/>
                    <a:gd name="connsiteX1" fmla="*/ 710970 w 1800200"/>
                    <a:gd name="connsiteY1" fmla="*/ 690374 h 2016224"/>
                    <a:gd name="connsiteX2" fmla="*/ 900100 w 1800200"/>
                    <a:gd name="connsiteY2" fmla="*/ 0 h 2016224"/>
                    <a:gd name="connsiteX3" fmla="*/ 1089230 w 1800200"/>
                    <a:gd name="connsiteY3" fmla="*/ 690374 h 2016224"/>
                    <a:gd name="connsiteX4" fmla="*/ 1800200 w 1800200"/>
                    <a:gd name="connsiteY4" fmla="*/ 504056 h 2016224"/>
                    <a:gd name="connsiteX5" fmla="*/ 1278359 w 1800200"/>
                    <a:gd name="connsiteY5" fmla="*/ 1008112 h 2016224"/>
                    <a:gd name="connsiteX6" fmla="*/ 1800200 w 1800200"/>
                    <a:gd name="connsiteY6" fmla="*/ 1512168 h 2016224"/>
                    <a:gd name="connsiteX7" fmla="*/ 1089230 w 1800200"/>
                    <a:gd name="connsiteY7" fmla="*/ 1325850 h 2016224"/>
                    <a:gd name="connsiteX8" fmla="*/ 900100 w 1800200"/>
                    <a:gd name="connsiteY8" fmla="*/ 2016224 h 2016224"/>
                    <a:gd name="connsiteX9" fmla="*/ 710970 w 1800200"/>
                    <a:gd name="connsiteY9" fmla="*/ 1325850 h 2016224"/>
                    <a:gd name="connsiteX10" fmla="*/ 0 w 1800200"/>
                    <a:gd name="connsiteY10" fmla="*/ 1512168 h 2016224"/>
                    <a:gd name="connsiteX11" fmla="*/ 521841 w 1800200"/>
                    <a:gd name="connsiteY11" fmla="*/ 1008112 h 2016224"/>
                    <a:gd name="connsiteX12" fmla="*/ 0 w 1800200"/>
                    <a:gd name="connsiteY12" fmla="*/ 504056 h 2016224"/>
                    <a:gd name="connsiteX0" fmla="*/ 0 w 1800200"/>
                    <a:gd name="connsiteY0" fmla="*/ 504056 h 2016224"/>
                    <a:gd name="connsiteX1" fmla="*/ 710970 w 1800200"/>
                    <a:gd name="connsiteY1" fmla="*/ 690374 h 2016224"/>
                    <a:gd name="connsiteX2" fmla="*/ 900100 w 1800200"/>
                    <a:gd name="connsiteY2" fmla="*/ 0 h 2016224"/>
                    <a:gd name="connsiteX3" fmla="*/ 1089230 w 1800200"/>
                    <a:gd name="connsiteY3" fmla="*/ 690374 h 2016224"/>
                    <a:gd name="connsiteX4" fmla="*/ 1800200 w 1800200"/>
                    <a:gd name="connsiteY4" fmla="*/ 504056 h 2016224"/>
                    <a:gd name="connsiteX5" fmla="*/ 1278359 w 1800200"/>
                    <a:gd name="connsiteY5" fmla="*/ 1008112 h 2016224"/>
                    <a:gd name="connsiteX6" fmla="*/ 1800200 w 1800200"/>
                    <a:gd name="connsiteY6" fmla="*/ 1512168 h 2016224"/>
                    <a:gd name="connsiteX7" fmla="*/ 1089230 w 1800200"/>
                    <a:gd name="connsiteY7" fmla="*/ 1325850 h 2016224"/>
                    <a:gd name="connsiteX8" fmla="*/ 900100 w 1800200"/>
                    <a:gd name="connsiteY8" fmla="*/ 2016224 h 2016224"/>
                    <a:gd name="connsiteX9" fmla="*/ 710970 w 1800200"/>
                    <a:gd name="connsiteY9" fmla="*/ 1325850 h 2016224"/>
                    <a:gd name="connsiteX10" fmla="*/ 0 w 1800200"/>
                    <a:gd name="connsiteY10" fmla="*/ 1512168 h 2016224"/>
                    <a:gd name="connsiteX11" fmla="*/ 521841 w 1800200"/>
                    <a:gd name="connsiteY11" fmla="*/ 1008112 h 2016224"/>
                    <a:gd name="connsiteX12" fmla="*/ 0 w 1800200"/>
                    <a:gd name="connsiteY12" fmla="*/ 504056 h 2016224"/>
                    <a:gd name="connsiteX0" fmla="*/ 0 w 1800200"/>
                    <a:gd name="connsiteY0" fmla="*/ 504056 h 2016224"/>
                    <a:gd name="connsiteX1" fmla="*/ 710970 w 1800200"/>
                    <a:gd name="connsiteY1" fmla="*/ 690374 h 2016224"/>
                    <a:gd name="connsiteX2" fmla="*/ 900100 w 1800200"/>
                    <a:gd name="connsiteY2" fmla="*/ 0 h 2016224"/>
                    <a:gd name="connsiteX3" fmla="*/ 1089230 w 1800200"/>
                    <a:gd name="connsiteY3" fmla="*/ 690374 h 2016224"/>
                    <a:gd name="connsiteX4" fmla="*/ 1800200 w 1800200"/>
                    <a:gd name="connsiteY4" fmla="*/ 504056 h 2016224"/>
                    <a:gd name="connsiteX5" fmla="*/ 1278359 w 1800200"/>
                    <a:gd name="connsiteY5" fmla="*/ 1008112 h 2016224"/>
                    <a:gd name="connsiteX6" fmla="*/ 1800200 w 1800200"/>
                    <a:gd name="connsiteY6" fmla="*/ 1512168 h 2016224"/>
                    <a:gd name="connsiteX7" fmla="*/ 1089230 w 1800200"/>
                    <a:gd name="connsiteY7" fmla="*/ 1325850 h 2016224"/>
                    <a:gd name="connsiteX8" fmla="*/ 900100 w 1800200"/>
                    <a:gd name="connsiteY8" fmla="*/ 2016224 h 2016224"/>
                    <a:gd name="connsiteX9" fmla="*/ 710970 w 1800200"/>
                    <a:gd name="connsiteY9" fmla="*/ 1325850 h 2016224"/>
                    <a:gd name="connsiteX10" fmla="*/ 0 w 1800200"/>
                    <a:gd name="connsiteY10" fmla="*/ 1512168 h 2016224"/>
                    <a:gd name="connsiteX11" fmla="*/ 521841 w 1800200"/>
                    <a:gd name="connsiteY11" fmla="*/ 1008112 h 2016224"/>
                    <a:gd name="connsiteX12" fmla="*/ 0 w 1800200"/>
                    <a:gd name="connsiteY12" fmla="*/ 504056 h 2016224"/>
                    <a:gd name="connsiteX0" fmla="*/ 0 w 1800200"/>
                    <a:gd name="connsiteY0" fmla="*/ 504056 h 2016224"/>
                    <a:gd name="connsiteX1" fmla="*/ 710970 w 1800200"/>
                    <a:gd name="connsiteY1" fmla="*/ 690374 h 2016224"/>
                    <a:gd name="connsiteX2" fmla="*/ 900100 w 1800200"/>
                    <a:gd name="connsiteY2" fmla="*/ 0 h 2016224"/>
                    <a:gd name="connsiteX3" fmla="*/ 1089230 w 1800200"/>
                    <a:gd name="connsiteY3" fmla="*/ 690374 h 2016224"/>
                    <a:gd name="connsiteX4" fmla="*/ 1800200 w 1800200"/>
                    <a:gd name="connsiteY4" fmla="*/ 504056 h 2016224"/>
                    <a:gd name="connsiteX5" fmla="*/ 1278359 w 1800200"/>
                    <a:gd name="connsiteY5" fmla="*/ 1008112 h 2016224"/>
                    <a:gd name="connsiteX6" fmla="*/ 1800200 w 1800200"/>
                    <a:gd name="connsiteY6" fmla="*/ 1512168 h 2016224"/>
                    <a:gd name="connsiteX7" fmla="*/ 1089230 w 1800200"/>
                    <a:gd name="connsiteY7" fmla="*/ 1325850 h 2016224"/>
                    <a:gd name="connsiteX8" fmla="*/ 900100 w 1800200"/>
                    <a:gd name="connsiteY8" fmla="*/ 2016224 h 2016224"/>
                    <a:gd name="connsiteX9" fmla="*/ 710970 w 1800200"/>
                    <a:gd name="connsiteY9" fmla="*/ 1325850 h 2016224"/>
                    <a:gd name="connsiteX10" fmla="*/ 0 w 1800200"/>
                    <a:gd name="connsiteY10" fmla="*/ 1512168 h 2016224"/>
                    <a:gd name="connsiteX11" fmla="*/ 521841 w 1800200"/>
                    <a:gd name="connsiteY11" fmla="*/ 1008112 h 2016224"/>
                    <a:gd name="connsiteX12" fmla="*/ 0 w 1800200"/>
                    <a:gd name="connsiteY12" fmla="*/ 504056 h 2016224"/>
                    <a:gd name="connsiteX0" fmla="*/ 0 w 1815990"/>
                    <a:gd name="connsiteY0" fmla="*/ 504056 h 2016224"/>
                    <a:gd name="connsiteX1" fmla="*/ 710970 w 1815990"/>
                    <a:gd name="connsiteY1" fmla="*/ 690374 h 2016224"/>
                    <a:gd name="connsiteX2" fmla="*/ 900100 w 1815990"/>
                    <a:gd name="connsiteY2" fmla="*/ 0 h 2016224"/>
                    <a:gd name="connsiteX3" fmla="*/ 1089230 w 1815990"/>
                    <a:gd name="connsiteY3" fmla="*/ 690374 h 2016224"/>
                    <a:gd name="connsiteX4" fmla="*/ 1800200 w 1815990"/>
                    <a:gd name="connsiteY4" fmla="*/ 504056 h 2016224"/>
                    <a:gd name="connsiteX5" fmla="*/ 1278359 w 1815990"/>
                    <a:gd name="connsiteY5" fmla="*/ 1008112 h 2016224"/>
                    <a:gd name="connsiteX6" fmla="*/ 1800200 w 1815990"/>
                    <a:gd name="connsiteY6" fmla="*/ 1512168 h 2016224"/>
                    <a:gd name="connsiteX7" fmla="*/ 1089230 w 1815990"/>
                    <a:gd name="connsiteY7" fmla="*/ 1325850 h 2016224"/>
                    <a:gd name="connsiteX8" fmla="*/ 900100 w 1815990"/>
                    <a:gd name="connsiteY8" fmla="*/ 2016224 h 2016224"/>
                    <a:gd name="connsiteX9" fmla="*/ 710970 w 1815990"/>
                    <a:gd name="connsiteY9" fmla="*/ 1325850 h 2016224"/>
                    <a:gd name="connsiteX10" fmla="*/ 0 w 1815990"/>
                    <a:gd name="connsiteY10" fmla="*/ 1512168 h 2016224"/>
                    <a:gd name="connsiteX11" fmla="*/ 521841 w 1815990"/>
                    <a:gd name="connsiteY11" fmla="*/ 1008112 h 2016224"/>
                    <a:gd name="connsiteX12" fmla="*/ 0 w 1815990"/>
                    <a:gd name="connsiteY12" fmla="*/ 504056 h 2016224"/>
                    <a:gd name="connsiteX0" fmla="*/ 0 w 1815990"/>
                    <a:gd name="connsiteY0" fmla="*/ 504056 h 2016224"/>
                    <a:gd name="connsiteX1" fmla="*/ 710970 w 1815990"/>
                    <a:gd name="connsiteY1" fmla="*/ 690374 h 2016224"/>
                    <a:gd name="connsiteX2" fmla="*/ 900100 w 1815990"/>
                    <a:gd name="connsiteY2" fmla="*/ 0 h 2016224"/>
                    <a:gd name="connsiteX3" fmla="*/ 1089230 w 1815990"/>
                    <a:gd name="connsiteY3" fmla="*/ 690374 h 2016224"/>
                    <a:gd name="connsiteX4" fmla="*/ 1800200 w 1815990"/>
                    <a:gd name="connsiteY4" fmla="*/ 504056 h 2016224"/>
                    <a:gd name="connsiteX5" fmla="*/ 1278359 w 1815990"/>
                    <a:gd name="connsiteY5" fmla="*/ 1008112 h 2016224"/>
                    <a:gd name="connsiteX6" fmla="*/ 1800200 w 1815990"/>
                    <a:gd name="connsiteY6" fmla="*/ 1512168 h 2016224"/>
                    <a:gd name="connsiteX7" fmla="*/ 1089230 w 1815990"/>
                    <a:gd name="connsiteY7" fmla="*/ 1325850 h 2016224"/>
                    <a:gd name="connsiteX8" fmla="*/ 900100 w 1815990"/>
                    <a:gd name="connsiteY8" fmla="*/ 2016224 h 2016224"/>
                    <a:gd name="connsiteX9" fmla="*/ 710970 w 1815990"/>
                    <a:gd name="connsiteY9" fmla="*/ 1325850 h 2016224"/>
                    <a:gd name="connsiteX10" fmla="*/ 0 w 1815990"/>
                    <a:gd name="connsiteY10" fmla="*/ 1512168 h 2016224"/>
                    <a:gd name="connsiteX11" fmla="*/ 521841 w 1815990"/>
                    <a:gd name="connsiteY11" fmla="*/ 1008112 h 2016224"/>
                    <a:gd name="connsiteX12" fmla="*/ 0 w 1815990"/>
                    <a:gd name="connsiteY12" fmla="*/ 504056 h 2016224"/>
                    <a:gd name="connsiteX0" fmla="*/ 0 w 1815990"/>
                    <a:gd name="connsiteY0" fmla="*/ 504056 h 2016224"/>
                    <a:gd name="connsiteX1" fmla="*/ 710970 w 1815990"/>
                    <a:gd name="connsiteY1" fmla="*/ 690374 h 2016224"/>
                    <a:gd name="connsiteX2" fmla="*/ 900100 w 1815990"/>
                    <a:gd name="connsiteY2" fmla="*/ 0 h 2016224"/>
                    <a:gd name="connsiteX3" fmla="*/ 1089230 w 1815990"/>
                    <a:gd name="connsiteY3" fmla="*/ 690374 h 2016224"/>
                    <a:gd name="connsiteX4" fmla="*/ 1800200 w 1815990"/>
                    <a:gd name="connsiteY4" fmla="*/ 504056 h 2016224"/>
                    <a:gd name="connsiteX5" fmla="*/ 1278359 w 1815990"/>
                    <a:gd name="connsiteY5" fmla="*/ 1008112 h 2016224"/>
                    <a:gd name="connsiteX6" fmla="*/ 1800200 w 1815990"/>
                    <a:gd name="connsiteY6" fmla="*/ 1512168 h 2016224"/>
                    <a:gd name="connsiteX7" fmla="*/ 1089230 w 1815990"/>
                    <a:gd name="connsiteY7" fmla="*/ 1325850 h 2016224"/>
                    <a:gd name="connsiteX8" fmla="*/ 900100 w 1815990"/>
                    <a:gd name="connsiteY8" fmla="*/ 2016224 h 2016224"/>
                    <a:gd name="connsiteX9" fmla="*/ 710970 w 1815990"/>
                    <a:gd name="connsiteY9" fmla="*/ 1325850 h 2016224"/>
                    <a:gd name="connsiteX10" fmla="*/ 0 w 1815990"/>
                    <a:gd name="connsiteY10" fmla="*/ 1512168 h 2016224"/>
                    <a:gd name="connsiteX11" fmla="*/ 521841 w 1815990"/>
                    <a:gd name="connsiteY11" fmla="*/ 1008112 h 2016224"/>
                    <a:gd name="connsiteX12" fmla="*/ 0 w 1815990"/>
                    <a:gd name="connsiteY12" fmla="*/ 504056 h 2016224"/>
                    <a:gd name="connsiteX0" fmla="*/ 0 w 1815990"/>
                    <a:gd name="connsiteY0" fmla="*/ 504056 h 2016224"/>
                    <a:gd name="connsiteX1" fmla="*/ 710970 w 1815990"/>
                    <a:gd name="connsiteY1" fmla="*/ 690374 h 2016224"/>
                    <a:gd name="connsiteX2" fmla="*/ 900100 w 1815990"/>
                    <a:gd name="connsiteY2" fmla="*/ 0 h 2016224"/>
                    <a:gd name="connsiteX3" fmla="*/ 1089230 w 1815990"/>
                    <a:gd name="connsiteY3" fmla="*/ 690374 h 2016224"/>
                    <a:gd name="connsiteX4" fmla="*/ 1800200 w 1815990"/>
                    <a:gd name="connsiteY4" fmla="*/ 504056 h 2016224"/>
                    <a:gd name="connsiteX5" fmla="*/ 1278359 w 1815990"/>
                    <a:gd name="connsiteY5" fmla="*/ 1008112 h 2016224"/>
                    <a:gd name="connsiteX6" fmla="*/ 1800200 w 1815990"/>
                    <a:gd name="connsiteY6" fmla="*/ 1512168 h 2016224"/>
                    <a:gd name="connsiteX7" fmla="*/ 1089230 w 1815990"/>
                    <a:gd name="connsiteY7" fmla="*/ 1325850 h 2016224"/>
                    <a:gd name="connsiteX8" fmla="*/ 900100 w 1815990"/>
                    <a:gd name="connsiteY8" fmla="*/ 2016224 h 2016224"/>
                    <a:gd name="connsiteX9" fmla="*/ 710970 w 1815990"/>
                    <a:gd name="connsiteY9" fmla="*/ 1325850 h 2016224"/>
                    <a:gd name="connsiteX10" fmla="*/ 0 w 1815990"/>
                    <a:gd name="connsiteY10" fmla="*/ 1512168 h 2016224"/>
                    <a:gd name="connsiteX11" fmla="*/ 521841 w 1815990"/>
                    <a:gd name="connsiteY11" fmla="*/ 1008112 h 2016224"/>
                    <a:gd name="connsiteX12" fmla="*/ 0 w 1815990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3034 w 1819024"/>
                    <a:gd name="connsiteY0" fmla="*/ 504056 h 2016224"/>
                    <a:gd name="connsiteX1" fmla="*/ 714004 w 1819024"/>
                    <a:gd name="connsiteY1" fmla="*/ 690374 h 2016224"/>
                    <a:gd name="connsiteX2" fmla="*/ 903134 w 1819024"/>
                    <a:gd name="connsiteY2" fmla="*/ 0 h 2016224"/>
                    <a:gd name="connsiteX3" fmla="*/ 1092264 w 1819024"/>
                    <a:gd name="connsiteY3" fmla="*/ 690374 h 2016224"/>
                    <a:gd name="connsiteX4" fmla="*/ 1803234 w 1819024"/>
                    <a:gd name="connsiteY4" fmla="*/ 504056 h 2016224"/>
                    <a:gd name="connsiteX5" fmla="*/ 1281393 w 1819024"/>
                    <a:gd name="connsiteY5" fmla="*/ 1008112 h 2016224"/>
                    <a:gd name="connsiteX6" fmla="*/ 1803234 w 1819024"/>
                    <a:gd name="connsiteY6" fmla="*/ 1512168 h 2016224"/>
                    <a:gd name="connsiteX7" fmla="*/ 1092264 w 1819024"/>
                    <a:gd name="connsiteY7" fmla="*/ 1325850 h 2016224"/>
                    <a:gd name="connsiteX8" fmla="*/ 903134 w 1819024"/>
                    <a:gd name="connsiteY8" fmla="*/ 2016224 h 2016224"/>
                    <a:gd name="connsiteX9" fmla="*/ 714004 w 1819024"/>
                    <a:gd name="connsiteY9" fmla="*/ 1325850 h 2016224"/>
                    <a:gd name="connsiteX10" fmla="*/ 3034 w 1819024"/>
                    <a:gd name="connsiteY10" fmla="*/ 1512168 h 2016224"/>
                    <a:gd name="connsiteX11" fmla="*/ 524875 w 1819024"/>
                    <a:gd name="connsiteY11" fmla="*/ 1008112 h 2016224"/>
                    <a:gd name="connsiteX12" fmla="*/ 3034 w 1819024"/>
                    <a:gd name="connsiteY12" fmla="*/ 504056 h 2016224"/>
                    <a:gd name="connsiteX0" fmla="*/ 3034 w 1819024"/>
                    <a:gd name="connsiteY0" fmla="*/ 504056 h 2016224"/>
                    <a:gd name="connsiteX1" fmla="*/ 714004 w 1819024"/>
                    <a:gd name="connsiteY1" fmla="*/ 690374 h 2016224"/>
                    <a:gd name="connsiteX2" fmla="*/ 903134 w 1819024"/>
                    <a:gd name="connsiteY2" fmla="*/ 0 h 2016224"/>
                    <a:gd name="connsiteX3" fmla="*/ 1092264 w 1819024"/>
                    <a:gd name="connsiteY3" fmla="*/ 690374 h 2016224"/>
                    <a:gd name="connsiteX4" fmla="*/ 1803234 w 1819024"/>
                    <a:gd name="connsiteY4" fmla="*/ 504056 h 2016224"/>
                    <a:gd name="connsiteX5" fmla="*/ 1281393 w 1819024"/>
                    <a:gd name="connsiteY5" fmla="*/ 1008112 h 2016224"/>
                    <a:gd name="connsiteX6" fmla="*/ 1803234 w 1819024"/>
                    <a:gd name="connsiteY6" fmla="*/ 1512168 h 2016224"/>
                    <a:gd name="connsiteX7" fmla="*/ 1092264 w 1819024"/>
                    <a:gd name="connsiteY7" fmla="*/ 1325850 h 2016224"/>
                    <a:gd name="connsiteX8" fmla="*/ 903134 w 1819024"/>
                    <a:gd name="connsiteY8" fmla="*/ 2016224 h 2016224"/>
                    <a:gd name="connsiteX9" fmla="*/ 714004 w 1819024"/>
                    <a:gd name="connsiteY9" fmla="*/ 1325850 h 2016224"/>
                    <a:gd name="connsiteX10" fmla="*/ 3034 w 1819024"/>
                    <a:gd name="connsiteY10" fmla="*/ 1512168 h 2016224"/>
                    <a:gd name="connsiteX11" fmla="*/ 524875 w 1819024"/>
                    <a:gd name="connsiteY11" fmla="*/ 1008112 h 2016224"/>
                    <a:gd name="connsiteX12" fmla="*/ 3034 w 1819024"/>
                    <a:gd name="connsiteY12" fmla="*/ 504056 h 2016224"/>
                    <a:gd name="connsiteX0" fmla="*/ 3034 w 1819024"/>
                    <a:gd name="connsiteY0" fmla="*/ 504056 h 2016224"/>
                    <a:gd name="connsiteX1" fmla="*/ 714004 w 1819024"/>
                    <a:gd name="connsiteY1" fmla="*/ 690374 h 2016224"/>
                    <a:gd name="connsiteX2" fmla="*/ 903134 w 1819024"/>
                    <a:gd name="connsiteY2" fmla="*/ 0 h 2016224"/>
                    <a:gd name="connsiteX3" fmla="*/ 1092264 w 1819024"/>
                    <a:gd name="connsiteY3" fmla="*/ 690374 h 2016224"/>
                    <a:gd name="connsiteX4" fmla="*/ 1803234 w 1819024"/>
                    <a:gd name="connsiteY4" fmla="*/ 504056 h 2016224"/>
                    <a:gd name="connsiteX5" fmla="*/ 1281393 w 1819024"/>
                    <a:gd name="connsiteY5" fmla="*/ 1008112 h 2016224"/>
                    <a:gd name="connsiteX6" fmla="*/ 1803234 w 1819024"/>
                    <a:gd name="connsiteY6" fmla="*/ 1512168 h 2016224"/>
                    <a:gd name="connsiteX7" fmla="*/ 1092264 w 1819024"/>
                    <a:gd name="connsiteY7" fmla="*/ 1325850 h 2016224"/>
                    <a:gd name="connsiteX8" fmla="*/ 903134 w 1819024"/>
                    <a:gd name="connsiteY8" fmla="*/ 2016224 h 2016224"/>
                    <a:gd name="connsiteX9" fmla="*/ 714004 w 1819024"/>
                    <a:gd name="connsiteY9" fmla="*/ 1325850 h 2016224"/>
                    <a:gd name="connsiteX10" fmla="*/ 3034 w 1819024"/>
                    <a:gd name="connsiteY10" fmla="*/ 1512168 h 2016224"/>
                    <a:gd name="connsiteX11" fmla="*/ 524875 w 1819024"/>
                    <a:gd name="connsiteY11" fmla="*/ 1008112 h 2016224"/>
                    <a:gd name="connsiteX12" fmla="*/ 3034 w 1819024"/>
                    <a:gd name="connsiteY12" fmla="*/ 504056 h 2016224"/>
                    <a:gd name="connsiteX0" fmla="*/ 8515 w 1824505"/>
                    <a:gd name="connsiteY0" fmla="*/ 504056 h 2016224"/>
                    <a:gd name="connsiteX1" fmla="*/ 719485 w 1824505"/>
                    <a:gd name="connsiteY1" fmla="*/ 690374 h 2016224"/>
                    <a:gd name="connsiteX2" fmla="*/ 908615 w 1824505"/>
                    <a:gd name="connsiteY2" fmla="*/ 0 h 2016224"/>
                    <a:gd name="connsiteX3" fmla="*/ 1097745 w 1824505"/>
                    <a:gd name="connsiteY3" fmla="*/ 690374 h 2016224"/>
                    <a:gd name="connsiteX4" fmla="*/ 1808715 w 1824505"/>
                    <a:gd name="connsiteY4" fmla="*/ 504056 h 2016224"/>
                    <a:gd name="connsiteX5" fmla="*/ 1286874 w 1824505"/>
                    <a:gd name="connsiteY5" fmla="*/ 1008112 h 2016224"/>
                    <a:gd name="connsiteX6" fmla="*/ 1808715 w 1824505"/>
                    <a:gd name="connsiteY6" fmla="*/ 1512168 h 2016224"/>
                    <a:gd name="connsiteX7" fmla="*/ 1097745 w 1824505"/>
                    <a:gd name="connsiteY7" fmla="*/ 1325850 h 2016224"/>
                    <a:gd name="connsiteX8" fmla="*/ 908615 w 1824505"/>
                    <a:gd name="connsiteY8" fmla="*/ 2016224 h 2016224"/>
                    <a:gd name="connsiteX9" fmla="*/ 719485 w 1824505"/>
                    <a:gd name="connsiteY9" fmla="*/ 1325850 h 2016224"/>
                    <a:gd name="connsiteX10" fmla="*/ 8515 w 1824505"/>
                    <a:gd name="connsiteY10" fmla="*/ 1512168 h 2016224"/>
                    <a:gd name="connsiteX11" fmla="*/ 530356 w 1824505"/>
                    <a:gd name="connsiteY11" fmla="*/ 1008112 h 2016224"/>
                    <a:gd name="connsiteX12" fmla="*/ 8515 w 1824505"/>
                    <a:gd name="connsiteY12" fmla="*/ 504056 h 2016224"/>
                    <a:gd name="connsiteX0" fmla="*/ 8515 w 1824505"/>
                    <a:gd name="connsiteY0" fmla="*/ 504056 h 2016224"/>
                    <a:gd name="connsiteX1" fmla="*/ 719485 w 1824505"/>
                    <a:gd name="connsiteY1" fmla="*/ 690374 h 2016224"/>
                    <a:gd name="connsiteX2" fmla="*/ 908615 w 1824505"/>
                    <a:gd name="connsiteY2" fmla="*/ 0 h 2016224"/>
                    <a:gd name="connsiteX3" fmla="*/ 1097745 w 1824505"/>
                    <a:gd name="connsiteY3" fmla="*/ 690374 h 2016224"/>
                    <a:gd name="connsiteX4" fmla="*/ 1808715 w 1824505"/>
                    <a:gd name="connsiteY4" fmla="*/ 504056 h 2016224"/>
                    <a:gd name="connsiteX5" fmla="*/ 1286874 w 1824505"/>
                    <a:gd name="connsiteY5" fmla="*/ 1008112 h 2016224"/>
                    <a:gd name="connsiteX6" fmla="*/ 1808715 w 1824505"/>
                    <a:gd name="connsiteY6" fmla="*/ 1512168 h 2016224"/>
                    <a:gd name="connsiteX7" fmla="*/ 1097745 w 1824505"/>
                    <a:gd name="connsiteY7" fmla="*/ 1325850 h 2016224"/>
                    <a:gd name="connsiteX8" fmla="*/ 908615 w 1824505"/>
                    <a:gd name="connsiteY8" fmla="*/ 2016224 h 2016224"/>
                    <a:gd name="connsiteX9" fmla="*/ 719485 w 1824505"/>
                    <a:gd name="connsiteY9" fmla="*/ 1325850 h 2016224"/>
                    <a:gd name="connsiteX10" fmla="*/ 8515 w 1824505"/>
                    <a:gd name="connsiteY10" fmla="*/ 1512168 h 2016224"/>
                    <a:gd name="connsiteX11" fmla="*/ 530356 w 1824505"/>
                    <a:gd name="connsiteY11" fmla="*/ 1008112 h 2016224"/>
                    <a:gd name="connsiteX12" fmla="*/ 8515 w 1824505"/>
                    <a:gd name="connsiteY12" fmla="*/ 504056 h 2016224"/>
                    <a:gd name="connsiteX0" fmla="*/ 8515 w 1836152"/>
                    <a:gd name="connsiteY0" fmla="*/ 504056 h 2016224"/>
                    <a:gd name="connsiteX1" fmla="*/ 719485 w 1836152"/>
                    <a:gd name="connsiteY1" fmla="*/ 690374 h 2016224"/>
                    <a:gd name="connsiteX2" fmla="*/ 908615 w 1836152"/>
                    <a:gd name="connsiteY2" fmla="*/ 0 h 2016224"/>
                    <a:gd name="connsiteX3" fmla="*/ 1097745 w 1836152"/>
                    <a:gd name="connsiteY3" fmla="*/ 690374 h 2016224"/>
                    <a:gd name="connsiteX4" fmla="*/ 1808715 w 1836152"/>
                    <a:gd name="connsiteY4" fmla="*/ 504056 h 2016224"/>
                    <a:gd name="connsiteX5" fmla="*/ 1286874 w 1836152"/>
                    <a:gd name="connsiteY5" fmla="*/ 1008112 h 2016224"/>
                    <a:gd name="connsiteX6" fmla="*/ 1808715 w 1836152"/>
                    <a:gd name="connsiteY6" fmla="*/ 1512168 h 2016224"/>
                    <a:gd name="connsiteX7" fmla="*/ 1097745 w 1836152"/>
                    <a:gd name="connsiteY7" fmla="*/ 1325850 h 2016224"/>
                    <a:gd name="connsiteX8" fmla="*/ 908615 w 1836152"/>
                    <a:gd name="connsiteY8" fmla="*/ 2016224 h 2016224"/>
                    <a:gd name="connsiteX9" fmla="*/ 719485 w 1836152"/>
                    <a:gd name="connsiteY9" fmla="*/ 1325850 h 2016224"/>
                    <a:gd name="connsiteX10" fmla="*/ 8515 w 1836152"/>
                    <a:gd name="connsiteY10" fmla="*/ 1512168 h 2016224"/>
                    <a:gd name="connsiteX11" fmla="*/ 530356 w 1836152"/>
                    <a:gd name="connsiteY11" fmla="*/ 1008112 h 2016224"/>
                    <a:gd name="connsiteX12" fmla="*/ 8515 w 1836152"/>
                    <a:gd name="connsiteY12" fmla="*/ 504056 h 2016224"/>
                    <a:gd name="connsiteX0" fmla="*/ 8515 w 1836152"/>
                    <a:gd name="connsiteY0" fmla="*/ 504056 h 2016224"/>
                    <a:gd name="connsiteX1" fmla="*/ 719485 w 1836152"/>
                    <a:gd name="connsiteY1" fmla="*/ 690374 h 2016224"/>
                    <a:gd name="connsiteX2" fmla="*/ 908615 w 1836152"/>
                    <a:gd name="connsiteY2" fmla="*/ 0 h 2016224"/>
                    <a:gd name="connsiteX3" fmla="*/ 1097745 w 1836152"/>
                    <a:gd name="connsiteY3" fmla="*/ 690374 h 2016224"/>
                    <a:gd name="connsiteX4" fmla="*/ 1808715 w 1836152"/>
                    <a:gd name="connsiteY4" fmla="*/ 504056 h 2016224"/>
                    <a:gd name="connsiteX5" fmla="*/ 1286874 w 1836152"/>
                    <a:gd name="connsiteY5" fmla="*/ 1008112 h 2016224"/>
                    <a:gd name="connsiteX6" fmla="*/ 1808715 w 1836152"/>
                    <a:gd name="connsiteY6" fmla="*/ 1512168 h 2016224"/>
                    <a:gd name="connsiteX7" fmla="*/ 1097745 w 1836152"/>
                    <a:gd name="connsiteY7" fmla="*/ 1325850 h 2016224"/>
                    <a:gd name="connsiteX8" fmla="*/ 908615 w 1836152"/>
                    <a:gd name="connsiteY8" fmla="*/ 2016224 h 2016224"/>
                    <a:gd name="connsiteX9" fmla="*/ 719485 w 1836152"/>
                    <a:gd name="connsiteY9" fmla="*/ 1325850 h 2016224"/>
                    <a:gd name="connsiteX10" fmla="*/ 8515 w 1836152"/>
                    <a:gd name="connsiteY10" fmla="*/ 1512168 h 2016224"/>
                    <a:gd name="connsiteX11" fmla="*/ 530356 w 1836152"/>
                    <a:gd name="connsiteY11" fmla="*/ 1008112 h 2016224"/>
                    <a:gd name="connsiteX12" fmla="*/ 8515 w 1836152"/>
                    <a:gd name="connsiteY12" fmla="*/ 504056 h 2016224"/>
                    <a:gd name="connsiteX0" fmla="*/ 8515 w 1836152"/>
                    <a:gd name="connsiteY0" fmla="*/ 504056 h 2016224"/>
                    <a:gd name="connsiteX1" fmla="*/ 719485 w 1836152"/>
                    <a:gd name="connsiteY1" fmla="*/ 690374 h 2016224"/>
                    <a:gd name="connsiteX2" fmla="*/ 908615 w 1836152"/>
                    <a:gd name="connsiteY2" fmla="*/ 0 h 2016224"/>
                    <a:gd name="connsiteX3" fmla="*/ 1043957 w 1836152"/>
                    <a:gd name="connsiteY3" fmla="*/ 830223 h 2016224"/>
                    <a:gd name="connsiteX4" fmla="*/ 1808715 w 1836152"/>
                    <a:gd name="connsiteY4" fmla="*/ 504056 h 2016224"/>
                    <a:gd name="connsiteX5" fmla="*/ 1286874 w 1836152"/>
                    <a:gd name="connsiteY5" fmla="*/ 1008112 h 2016224"/>
                    <a:gd name="connsiteX6" fmla="*/ 1808715 w 1836152"/>
                    <a:gd name="connsiteY6" fmla="*/ 1512168 h 2016224"/>
                    <a:gd name="connsiteX7" fmla="*/ 1097745 w 1836152"/>
                    <a:gd name="connsiteY7" fmla="*/ 1325850 h 2016224"/>
                    <a:gd name="connsiteX8" fmla="*/ 908615 w 1836152"/>
                    <a:gd name="connsiteY8" fmla="*/ 2016224 h 2016224"/>
                    <a:gd name="connsiteX9" fmla="*/ 719485 w 1836152"/>
                    <a:gd name="connsiteY9" fmla="*/ 1325850 h 2016224"/>
                    <a:gd name="connsiteX10" fmla="*/ 8515 w 1836152"/>
                    <a:gd name="connsiteY10" fmla="*/ 1512168 h 2016224"/>
                    <a:gd name="connsiteX11" fmla="*/ 530356 w 1836152"/>
                    <a:gd name="connsiteY11" fmla="*/ 1008112 h 2016224"/>
                    <a:gd name="connsiteX12" fmla="*/ 8515 w 1836152"/>
                    <a:gd name="connsiteY12" fmla="*/ 504056 h 2016224"/>
                    <a:gd name="connsiteX0" fmla="*/ 8515 w 1836152"/>
                    <a:gd name="connsiteY0" fmla="*/ 504056 h 2016224"/>
                    <a:gd name="connsiteX1" fmla="*/ 816303 w 1836152"/>
                    <a:gd name="connsiteY1" fmla="*/ 840981 h 2016224"/>
                    <a:gd name="connsiteX2" fmla="*/ 908615 w 1836152"/>
                    <a:gd name="connsiteY2" fmla="*/ 0 h 2016224"/>
                    <a:gd name="connsiteX3" fmla="*/ 1043957 w 1836152"/>
                    <a:gd name="connsiteY3" fmla="*/ 830223 h 2016224"/>
                    <a:gd name="connsiteX4" fmla="*/ 1808715 w 1836152"/>
                    <a:gd name="connsiteY4" fmla="*/ 504056 h 2016224"/>
                    <a:gd name="connsiteX5" fmla="*/ 1286874 w 1836152"/>
                    <a:gd name="connsiteY5" fmla="*/ 1008112 h 2016224"/>
                    <a:gd name="connsiteX6" fmla="*/ 1808715 w 1836152"/>
                    <a:gd name="connsiteY6" fmla="*/ 1512168 h 2016224"/>
                    <a:gd name="connsiteX7" fmla="*/ 1097745 w 1836152"/>
                    <a:gd name="connsiteY7" fmla="*/ 1325850 h 2016224"/>
                    <a:gd name="connsiteX8" fmla="*/ 908615 w 1836152"/>
                    <a:gd name="connsiteY8" fmla="*/ 2016224 h 2016224"/>
                    <a:gd name="connsiteX9" fmla="*/ 719485 w 1836152"/>
                    <a:gd name="connsiteY9" fmla="*/ 1325850 h 2016224"/>
                    <a:gd name="connsiteX10" fmla="*/ 8515 w 1836152"/>
                    <a:gd name="connsiteY10" fmla="*/ 1512168 h 2016224"/>
                    <a:gd name="connsiteX11" fmla="*/ 530356 w 1836152"/>
                    <a:gd name="connsiteY11" fmla="*/ 1008112 h 2016224"/>
                    <a:gd name="connsiteX12" fmla="*/ 8515 w 1836152"/>
                    <a:gd name="connsiteY12" fmla="*/ 504056 h 2016224"/>
                    <a:gd name="connsiteX0" fmla="*/ 6165 w 1833802"/>
                    <a:gd name="connsiteY0" fmla="*/ 504056 h 2016224"/>
                    <a:gd name="connsiteX1" fmla="*/ 813953 w 1833802"/>
                    <a:gd name="connsiteY1" fmla="*/ 840981 h 2016224"/>
                    <a:gd name="connsiteX2" fmla="*/ 906265 w 1833802"/>
                    <a:gd name="connsiteY2" fmla="*/ 0 h 2016224"/>
                    <a:gd name="connsiteX3" fmla="*/ 1041607 w 1833802"/>
                    <a:gd name="connsiteY3" fmla="*/ 830223 h 2016224"/>
                    <a:gd name="connsiteX4" fmla="*/ 1806365 w 1833802"/>
                    <a:gd name="connsiteY4" fmla="*/ 504056 h 2016224"/>
                    <a:gd name="connsiteX5" fmla="*/ 1284524 w 1833802"/>
                    <a:gd name="connsiteY5" fmla="*/ 1008112 h 2016224"/>
                    <a:gd name="connsiteX6" fmla="*/ 1806365 w 1833802"/>
                    <a:gd name="connsiteY6" fmla="*/ 1512168 h 2016224"/>
                    <a:gd name="connsiteX7" fmla="*/ 1095395 w 1833802"/>
                    <a:gd name="connsiteY7" fmla="*/ 1325850 h 2016224"/>
                    <a:gd name="connsiteX8" fmla="*/ 906265 w 1833802"/>
                    <a:gd name="connsiteY8" fmla="*/ 2016224 h 2016224"/>
                    <a:gd name="connsiteX9" fmla="*/ 717135 w 1833802"/>
                    <a:gd name="connsiteY9" fmla="*/ 1325850 h 2016224"/>
                    <a:gd name="connsiteX10" fmla="*/ 6165 w 1833802"/>
                    <a:gd name="connsiteY10" fmla="*/ 1512168 h 2016224"/>
                    <a:gd name="connsiteX11" fmla="*/ 710886 w 1833802"/>
                    <a:gd name="connsiteY11" fmla="*/ 1018870 h 2016224"/>
                    <a:gd name="connsiteX12" fmla="*/ 6165 w 1833802"/>
                    <a:gd name="connsiteY12" fmla="*/ 504056 h 2016224"/>
                    <a:gd name="connsiteX0" fmla="*/ 6165 w 1833802"/>
                    <a:gd name="connsiteY0" fmla="*/ 504056 h 2016224"/>
                    <a:gd name="connsiteX1" fmla="*/ 813953 w 1833802"/>
                    <a:gd name="connsiteY1" fmla="*/ 840981 h 2016224"/>
                    <a:gd name="connsiteX2" fmla="*/ 906265 w 1833802"/>
                    <a:gd name="connsiteY2" fmla="*/ 0 h 2016224"/>
                    <a:gd name="connsiteX3" fmla="*/ 1041607 w 1833802"/>
                    <a:gd name="connsiteY3" fmla="*/ 830223 h 2016224"/>
                    <a:gd name="connsiteX4" fmla="*/ 1806365 w 1833802"/>
                    <a:gd name="connsiteY4" fmla="*/ 504056 h 2016224"/>
                    <a:gd name="connsiteX5" fmla="*/ 1284524 w 1833802"/>
                    <a:gd name="connsiteY5" fmla="*/ 1008112 h 2016224"/>
                    <a:gd name="connsiteX6" fmla="*/ 1806365 w 1833802"/>
                    <a:gd name="connsiteY6" fmla="*/ 1512168 h 2016224"/>
                    <a:gd name="connsiteX7" fmla="*/ 1095395 w 1833802"/>
                    <a:gd name="connsiteY7" fmla="*/ 1325850 h 2016224"/>
                    <a:gd name="connsiteX8" fmla="*/ 906265 w 1833802"/>
                    <a:gd name="connsiteY8" fmla="*/ 2016224 h 2016224"/>
                    <a:gd name="connsiteX9" fmla="*/ 803196 w 1833802"/>
                    <a:gd name="connsiteY9" fmla="*/ 1207516 h 2016224"/>
                    <a:gd name="connsiteX10" fmla="*/ 6165 w 1833802"/>
                    <a:gd name="connsiteY10" fmla="*/ 1512168 h 2016224"/>
                    <a:gd name="connsiteX11" fmla="*/ 710886 w 1833802"/>
                    <a:gd name="connsiteY11" fmla="*/ 1018870 h 2016224"/>
                    <a:gd name="connsiteX12" fmla="*/ 6165 w 1833802"/>
                    <a:gd name="connsiteY12" fmla="*/ 504056 h 2016224"/>
                    <a:gd name="connsiteX0" fmla="*/ 6165 w 1833802"/>
                    <a:gd name="connsiteY0" fmla="*/ 504056 h 2016224"/>
                    <a:gd name="connsiteX1" fmla="*/ 813953 w 1833802"/>
                    <a:gd name="connsiteY1" fmla="*/ 840981 h 2016224"/>
                    <a:gd name="connsiteX2" fmla="*/ 906265 w 1833802"/>
                    <a:gd name="connsiteY2" fmla="*/ 0 h 2016224"/>
                    <a:gd name="connsiteX3" fmla="*/ 1041607 w 1833802"/>
                    <a:gd name="connsiteY3" fmla="*/ 830223 h 2016224"/>
                    <a:gd name="connsiteX4" fmla="*/ 1806365 w 1833802"/>
                    <a:gd name="connsiteY4" fmla="*/ 504056 h 2016224"/>
                    <a:gd name="connsiteX5" fmla="*/ 1284524 w 1833802"/>
                    <a:gd name="connsiteY5" fmla="*/ 1008112 h 2016224"/>
                    <a:gd name="connsiteX6" fmla="*/ 1806365 w 1833802"/>
                    <a:gd name="connsiteY6" fmla="*/ 1512168 h 2016224"/>
                    <a:gd name="connsiteX7" fmla="*/ 1041606 w 1833802"/>
                    <a:gd name="connsiteY7" fmla="*/ 1164485 h 2016224"/>
                    <a:gd name="connsiteX8" fmla="*/ 906265 w 1833802"/>
                    <a:gd name="connsiteY8" fmla="*/ 2016224 h 2016224"/>
                    <a:gd name="connsiteX9" fmla="*/ 803196 w 1833802"/>
                    <a:gd name="connsiteY9" fmla="*/ 1207516 h 2016224"/>
                    <a:gd name="connsiteX10" fmla="*/ 6165 w 1833802"/>
                    <a:gd name="connsiteY10" fmla="*/ 1512168 h 2016224"/>
                    <a:gd name="connsiteX11" fmla="*/ 710886 w 1833802"/>
                    <a:gd name="connsiteY11" fmla="*/ 1018870 h 2016224"/>
                    <a:gd name="connsiteX12" fmla="*/ 6165 w 1833802"/>
                    <a:gd name="connsiteY12" fmla="*/ 504056 h 2016224"/>
                    <a:gd name="connsiteX0" fmla="*/ 6165 w 1833802"/>
                    <a:gd name="connsiteY0" fmla="*/ 504056 h 2016224"/>
                    <a:gd name="connsiteX1" fmla="*/ 813953 w 1833802"/>
                    <a:gd name="connsiteY1" fmla="*/ 840981 h 2016224"/>
                    <a:gd name="connsiteX2" fmla="*/ 906265 w 1833802"/>
                    <a:gd name="connsiteY2" fmla="*/ 0 h 2016224"/>
                    <a:gd name="connsiteX3" fmla="*/ 1041607 w 1833802"/>
                    <a:gd name="connsiteY3" fmla="*/ 830223 h 2016224"/>
                    <a:gd name="connsiteX4" fmla="*/ 1806365 w 1833802"/>
                    <a:gd name="connsiteY4" fmla="*/ 504056 h 2016224"/>
                    <a:gd name="connsiteX5" fmla="*/ 1284524 w 1833802"/>
                    <a:gd name="connsiteY5" fmla="*/ 1008112 h 2016224"/>
                    <a:gd name="connsiteX6" fmla="*/ 1806365 w 1833802"/>
                    <a:gd name="connsiteY6" fmla="*/ 1512168 h 2016224"/>
                    <a:gd name="connsiteX7" fmla="*/ 1041606 w 1833802"/>
                    <a:gd name="connsiteY7" fmla="*/ 1164485 h 2016224"/>
                    <a:gd name="connsiteX8" fmla="*/ 906265 w 1833802"/>
                    <a:gd name="connsiteY8" fmla="*/ 2016224 h 2016224"/>
                    <a:gd name="connsiteX9" fmla="*/ 803196 w 1833802"/>
                    <a:gd name="connsiteY9" fmla="*/ 1207516 h 2016224"/>
                    <a:gd name="connsiteX10" fmla="*/ 6165 w 1833802"/>
                    <a:gd name="connsiteY10" fmla="*/ 1512168 h 2016224"/>
                    <a:gd name="connsiteX11" fmla="*/ 710886 w 1833802"/>
                    <a:gd name="connsiteY11" fmla="*/ 1018870 h 2016224"/>
                    <a:gd name="connsiteX12" fmla="*/ 6165 w 1833802"/>
                    <a:gd name="connsiteY12" fmla="*/ 504056 h 2016224"/>
                    <a:gd name="connsiteX0" fmla="*/ 7880 w 1835517"/>
                    <a:gd name="connsiteY0" fmla="*/ 504056 h 2016224"/>
                    <a:gd name="connsiteX1" fmla="*/ 815668 w 1835517"/>
                    <a:gd name="connsiteY1" fmla="*/ 840981 h 2016224"/>
                    <a:gd name="connsiteX2" fmla="*/ 907980 w 1835517"/>
                    <a:gd name="connsiteY2" fmla="*/ 0 h 2016224"/>
                    <a:gd name="connsiteX3" fmla="*/ 1043322 w 1835517"/>
                    <a:gd name="connsiteY3" fmla="*/ 830223 h 2016224"/>
                    <a:gd name="connsiteX4" fmla="*/ 1808080 w 1835517"/>
                    <a:gd name="connsiteY4" fmla="*/ 504056 h 2016224"/>
                    <a:gd name="connsiteX5" fmla="*/ 1286239 w 1835517"/>
                    <a:gd name="connsiteY5" fmla="*/ 1008112 h 2016224"/>
                    <a:gd name="connsiteX6" fmla="*/ 1808080 w 1835517"/>
                    <a:gd name="connsiteY6" fmla="*/ 1512168 h 2016224"/>
                    <a:gd name="connsiteX7" fmla="*/ 1043321 w 1835517"/>
                    <a:gd name="connsiteY7" fmla="*/ 1164485 h 2016224"/>
                    <a:gd name="connsiteX8" fmla="*/ 907980 w 1835517"/>
                    <a:gd name="connsiteY8" fmla="*/ 2016224 h 2016224"/>
                    <a:gd name="connsiteX9" fmla="*/ 804911 w 1835517"/>
                    <a:gd name="connsiteY9" fmla="*/ 1207516 h 2016224"/>
                    <a:gd name="connsiteX10" fmla="*/ 7880 w 1835517"/>
                    <a:gd name="connsiteY10" fmla="*/ 1512168 h 2016224"/>
                    <a:gd name="connsiteX11" fmla="*/ 712601 w 1835517"/>
                    <a:gd name="connsiteY11" fmla="*/ 1018870 h 2016224"/>
                    <a:gd name="connsiteX12" fmla="*/ 7880 w 1835517"/>
                    <a:gd name="connsiteY12" fmla="*/ 504056 h 2016224"/>
                    <a:gd name="connsiteX0" fmla="*/ 7880 w 1835517"/>
                    <a:gd name="connsiteY0" fmla="*/ 504056 h 2016224"/>
                    <a:gd name="connsiteX1" fmla="*/ 815668 w 1835517"/>
                    <a:gd name="connsiteY1" fmla="*/ 840981 h 2016224"/>
                    <a:gd name="connsiteX2" fmla="*/ 907980 w 1835517"/>
                    <a:gd name="connsiteY2" fmla="*/ 0 h 2016224"/>
                    <a:gd name="connsiteX3" fmla="*/ 1043322 w 1835517"/>
                    <a:gd name="connsiteY3" fmla="*/ 830223 h 2016224"/>
                    <a:gd name="connsiteX4" fmla="*/ 1808080 w 1835517"/>
                    <a:gd name="connsiteY4" fmla="*/ 504056 h 2016224"/>
                    <a:gd name="connsiteX5" fmla="*/ 1286239 w 1835517"/>
                    <a:gd name="connsiteY5" fmla="*/ 1008112 h 2016224"/>
                    <a:gd name="connsiteX6" fmla="*/ 1808080 w 1835517"/>
                    <a:gd name="connsiteY6" fmla="*/ 1512168 h 2016224"/>
                    <a:gd name="connsiteX7" fmla="*/ 1043321 w 1835517"/>
                    <a:gd name="connsiteY7" fmla="*/ 1164485 h 2016224"/>
                    <a:gd name="connsiteX8" fmla="*/ 907980 w 1835517"/>
                    <a:gd name="connsiteY8" fmla="*/ 2016224 h 2016224"/>
                    <a:gd name="connsiteX9" fmla="*/ 804911 w 1835517"/>
                    <a:gd name="connsiteY9" fmla="*/ 1207516 h 2016224"/>
                    <a:gd name="connsiteX10" fmla="*/ 7880 w 1835517"/>
                    <a:gd name="connsiteY10" fmla="*/ 1512168 h 2016224"/>
                    <a:gd name="connsiteX11" fmla="*/ 712601 w 1835517"/>
                    <a:gd name="connsiteY11" fmla="*/ 1018870 h 2016224"/>
                    <a:gd name="connsiteX12" fmla="*/ 7880 w 1835517"/>
                    <a:gd name="connsiteY12" fmla="*/ 504056 h 2016224"/>
                    <a:gd name="connsiteX0" fmla="*/ 7880 w 1835517"/>
                    <a:gd name="connsiteY0" fmla="*/ 504056 h 2016224"/>
                    <a:gd name="connsiteX1" fmla="*/ 815668 w 1835517"/>
                    <a:gd name="connsiteY1" fmla="*/ 840981 h 2016224"/>
                    <a:gd name="connsiteX2" fmla="*/ 907980 w 1835517"/>
                    <a:gd name="connsiteY2" fmla="*/ 0 h 2016224"/>
                    <a:gd name="connsiteX3" fmla="*/ 1043322 w 1835517"/>
                    <a:gd name="connsiteY3" fmla="*/ 830223 h 2016224"/>
                    <a:gd name="connsiteX4" fmla="*/ 1808080 w 1835517"/>
                    <a:gd name="connsiteY4" fmla="*/ 504056 h 2016224"/>
                    <a:gd name="connsiteX5" fmla="*/ 1286239 w 1835517"/>
                    <a:gd name="connsiteY5" fmla="*/ 1008112 h 2016224"/>
                    <a:gd name="connsiteX6" fmla="*/ 1808080 w 1835517"/>
                    <a:gd name="connsiteY6" fmla="*/ 1512168 h 2016224"/>
                    <a:gd name="connsiteX7" fmla="*/ 1043321 w 1835517"/>
                    <a:gd name="connsiteY7" fmla="*/ 1164485 h 2016224"/>
                    <a:gd name="connsiteX8" fmla="*/ 907980 w 1835517"/>
                    <a:gd name="connsiteY8" fmla="*/ 2016224 h 2016224"/>
                    <a:gd name="connsiteX9" fmla="*/ 804911 w 1835517"/>
                    <a:gd name="connsiteY9" fmla="*/ 1207516 h 2016224"/>
                    <a:gd name="connsiteX10" fmla="*/ 7880 w 1835517"/>
                    <a:gd name="connsiteY10" fmla="*/ 1512168 h 2016224"/>
                    <a:gd name="connsiteX11" fmla="*/ 712601 w 1835517"/>
                    <a:gd name="connsiteY11" fmla="*/ 1018870 h 2016224"/>
                    <a:gd name="connsiteX12" fmla="*/ 7880 w 1835517"/>
                    <a:gd name="connsiteY12" fmla="*/ 504056 h 2016224"/>
                    <a:gd name="connsiteX0" fmla="*/ 7880 w 1835517"/>
                    <a:gd name="connsiteY0" fmla="*/ 504056 h 2016224"/>
                    <a:gd name="connsiteX1" fmla="*/ 815668 w 1835517"/>
                    <a:gd name="connsiteY1" fmla="*/ 840981 h 2016224"/>
                    <a:gd name="connsiteX2" fmla="*/ 907980 w 1835517"/>
                    <a:gd name="connsiteY2" fmla="*/ 0 h 2016224"/>
                    <a:gd name="connsiteX3" fmla="*/ 1043322 w 1835517"/>
                    <a:gd name="connsiteY3" fmla="*/ 830223 h 2016224"/>
                    <a:gd name="connsiteX4" fmla="*/ 1808080 w 1835517"/>
                    <a:gd name="connsiteY4" fmla="*/ 504056 h 2016224"/>
                    <a:gd name="connsiteX5" fmla="*/ 1286239 w 1835517"/>
                    <a:gd name="connsiteY5" fmla="*/ 1008112 h 2016224"/>
                    <a:gd name="connsiteX6" fmla="*/ 1808080 w 1835517"/>
                    <a:gd name="connsiteY6" fmla="*/ 1512168 h 2016224"/>
                    <a:gd name="connsiteX7" fmla="*/ 1043321 w 1835517"/>
                    <a:gd name="connsiteY7" fmla="*/ 1164485 h 2016224"/>
                    <a:gd name="connsiteX8" fmla="*/ 907980 w 1835517"/>
                    <a:gd name="connsiteY8" fmla="*/ 2016224 h 2016224"/>
                    <a:gd name="connsiteX9" fmla="*/ 804911 w 1835517"/>
                    <a:gd name="connsiteY9" fmla="*/ 1207516 h 2016224"/>
                    <a:gd name="connsiteX10" fmla="*/ 7880 w 1835517"/>
                    <a:gd name="connsiteY10" fmla="*/ 1512168 h 2016224"/>
                    <a:gd name="connsiteX11" fmla="*/ 712601 w 1835517"/>
                    <a:gd name="connsiteY11" fmla="*/ 1018870 h 2016224"/>
                    <a:gd name="connsiteX12" fmla="*/ 7880 w 1835517"/>
                    <a:gd name="connsiteY12" fmla="*/ 504056 h 2016224"/>
                    <a:gd name="connsiteX0" fmla="*/ 7880 w 1838696"/>
                    <a:gd name="connsiteY0" fmla="*/ 504056 h 2016224"/>
                    <a:gd name="connsiteX1" fmla="*/ 815668 w 1838696"/>
                    <a:gd name="connsiteY1" fmla="*/ 840981 h 2016224"/>
                    <a:gd name="connsiteX2" fmla="*/ 907980 w 1838696"/>
                    <a:gd name="connsiteY2" fmla="*/ 0 h 2016224"/>
                    <a:gd name="connsiteX3" fmla="*/ 1043322 w 1838696"/>
                    <a:gd name="connsiteY3" fmla="*/ 830223 h 2016224"/>
                    <a:gd name="connsiteX4" fmla="*/ 1808080 w 1838696"/>
                    <a:gd name="connsiteY4" fmla="*/ 504056 h 2016224"/>
                    <a:gd name="connsiteX5" fmla="*/ 1286239 w 1838696"/>
                    <a:gd name="connsiteY5" fmla="*/ 1008112 h 2016224"/>
                    <a:gd name="connsiteX6" fmla="*/ 1808080 w 1838696"/>
                    <a:gd name="connsiteY6" fmla="*/ 1512168 h 2016224"/>
                    <a:gd name="connsiteX7" fmla="*/ 1043321 w 1838696"/>
                    <a:gd name="connsiteY7" fmla="*/ 1164485 h 2016224"/>
                    <a:gd name="connsiteX8" fmla="*/ 907980 w 1838696"/>
                    <a:gd name="connsiteY8" fmla="*/ 2016224 h 2016224"/>
                    <a:gd name="connsiteX9" fmla="*/ 804911 w 1838696"/>
                    <a:gd name="connsiteY9" fmla="*/ 1207516 h 2016224"/>
                    <a:gd name="connsiteX10" fmla="*/ 7880 w 1838696"/>
                    <a:gd name="connsiteY10" fmla="*/ 1512168 h 2016224"/>
                    <a:gd name="connsiteX11" fmla="*/ 712601 w 1838696"/>
                    <a:gd name="connsiteY11" fmla="*/ 1018870 h 2016224"/>
                    <a:gd name="connsiteX12" fmla="*/ 7880 w 1838696"/>
                    <a:gd name="connsiteY12" fmla="*/ 504056 h 2016224"/>
                    <a:gd name="connsiteX0" fmla="*/ 7880 w 1838696"/>
                    <a:gd name="connsiteY0" fmla="*/ 504056 h 2016224"/>
                    <a:gd name="connsiteX1" fmla="*/ 815668 w 1838696"/>
                    <a:gd name="connsiteY1" fmla="*/ 840981 h 2016224"/>
                    <a:gd name="connsiteX2" fmla="*/ 907980 w 1838696"/>
                    <a:gd name="connsiteY2" fmla="*/ 0 h 2016224"/>
                    <a:gd name="connsiteX3" fmla="*/ 1043322 w 1838696"/>
                    <a:gd name="connsiteY3" fmla="*/ 830223 h 2016224"/>
                    <a:gd name="connsiteX4" fmla="*/ 1808080 w 1838696"/>
                    <a:gd name="connsiteY4" fmla="*/ 504056 h 2016224"/>
                    <a:gd name="connsiteX5" fmla="*/ 1286239 w 1838696"/>
                    <a:gd name="connsiteY5" fmla="*/ 1008112 h 2016224"/>
                    <a:gd name="connsiteX6" fmla="*/ 1808080 w 1838696"/>
                    <a:gd name="connsiteY6" fmla="*/ 1512168 h 2016224"/>
                    <a:gd name="connsiteX7" fmla="*/ 1043321 w 1838696"/>
                    <a:gd name="connsiteY7" fmla="*/ 1164485 h 2016224"/>
                    <a:gd name="connsiteX8" fmla="*/ 907980 w 1838696"/>
                    <a:gd name="connsiteY8" fmla="*/ 2016224 h 2016224"/>
                    <a:gd name="connsiteX9" fmla="*/ 804911 w 1838696"/>
                    <a:gd name="connsiteY9" fmla="*/ 1207516 h 2016224"/>
                    <a:gd name="connsiteX10" fmla="*/ 7880 w 1838696"/>
                    <a:gd name="connsiteY10" fmla="*/ 1512168 h 2016224"/>
                    <a:gd name="connsiteX11" fmla="*/ 712601 w 1838696"/>
                    <a:gd name="connsiteY11" fmla="*/ 1018870 h 2016224"/>
                    <a:gd name="connsiteX12" fmla="*/ 7880 w 1838696"/>
                    <a:gd name="connsiteY12" fmla="*/ 504056 h 2016224"/>
                    <a:gd name="connsiteX0" fmla="*/ 7880 w 1835864"/>
                    <a:gd name="connsiteY0" fmla="*/ 504056 h 2016224"/>
                    <a:gd name="connsiteX1" fmla="*/ 815668 w 1835864"/>
                    <a:gd name="connsiteY1" fmla="*/ 840981 h 2016224"/>
                    <a:gd name="connsiteX2" fmla="*/ 907980 w 1835864"/>
                    <a:gd name="connsiteY2" fmla="*/ 0 h 2016224"/>
                    <a:gd name="connsiteX3" fmla="*/ 1043322 w 1835864"/>
                    <a:gd name="connsiteY3" fmla="*/ 830223 h 2016224"/>
                    <a:gd name="connsiteX4" fmla="*/ 1808080 w 1835864"/>
                    <a:gd name="connsiteY4" fmla="*/ 504056 h 2016224"/>
                    <a:gd name="connsiteX5" fmla="*/ 1221693 w 1835864"/>
                    <a:gd name="connsiteY5" fmla="*/ 1008112 h 2016224"/>
                    <a:gd name="connsiteX6" fmla="*/ 1808080 w 1835864"/>
                    <a:gd name="connsiteY6" fmla="*/ 1512168 h 2016224"/>
                    <a:gd name="connsiteX7" fmla="*/ 1043321 w 1835864"/>
                    <a:gd name="connsiteY7" fmla="*/ 1164485 h 2016224"/>
                    <a:gd name="connsiteX8" fmla="*/ 907980 w 1835864"/>
                    <a:gd name="connsiteY8" fmla="*/ 2016224 h 2016224"/>
                    <a:gd name="connsiteX9" fmla="*/ 804911 w 1835864"/>
                    <a:gd name="connsiteY9" fmla="*/ 1207516 h 2016224"/>
                    <a:gd name="connsiteX10" fmla="*/ 7880 w 1835864"/>
                    <a:gd name="connsiteY10" fmla="*/ 1512168 h 2016224"/>
                    <a:gd name="connsiteX11" fmla="*/ 712601 w 1835864"/>
                    <a:gd name="connsiteY11" fmla="*/ 1018870 h 2016224"/>
                    <a:gd name="connsiteX12" fmla="*/ 7880 w 1835864"/>
                    <a:gd name="connsiteY12" fmla="*/ 504056 h 2016224"/>
                    <a:gd name="connsiteX0" fmla="*/ 7880 w 1835864"/>
                    <a:gd name="connsiteY0" fmla="*/ 504056 h 2016224"/>
                    <a:gd name="connsiteX1" fmla="*/ 815668 w 1835864"/>
                    <a:gd name="connsiteY1" fmla="*/ 840981 h 2016224"/>
                    <a:gd name="connsiteX2" fmla="*/ 907980 w 1835864"/>
                    <a:gd name="connsiteY2" fmla="*/ 0 h 2016224"/>
                    <a:gd name="connsiteX3" fmla="*/ 1043322 w 1835864"/>
                    <a:gd name="connsiteY3" fmla="*/ 830223 h 2016224"/>
                    <a:gd name="connsiteX4" fmla="*/ 1808080 w 1835864"/>
                    <a:gd name="connsiteY4" fmla="*/ 504056 h 2016224"/>
                    <a:gd name="connsiteX5" fmla="*/ 1221693 w 1835864"/>
                    <a:gd name="connsiteY5" fmla="*/ 1008112 h 2016224"/>
                    <a:gd name="connsiteX6" fmla="*/ 1808080 w 1835864"/>
                    <a:gd name="connsiteY6" fmla="*/ 1512168 h 2016224"/>
                    <a:gd name="connsiteX7" fmla="*/ 1043321 w 1835864"/>
                    <a:gd name="connsiteY7" fmla="*/ 1164485 h 2016224"/>
                    <a:gd name="connsiteX8" fmla="*/ 907980 w 1835864"/>
                    <a:gd name="connsiteY8" fmla="*/ 2016224 h 2016224"/>
                    <a:gd name="connsiteX9" fmla="*/ 804911 w 1835864"/>
                    <a:gd name="connsiteY9" fmla="*/ 1207516 h 2016224"/>
                    <a:gd name="connsiteX10" fmla="*/ 7880 w 1835864"/>
                    <a:gd name="connsiteY10" fmla="*/ 1512168 h 2016224"/>
                    <a:gd name="connsiteX11" fmla="*/ 712601 w 1835864"/>
                    <a:gd name="connsiteY11" fmla="*/ 1018870 h 2016224"/>
                    <a:gd name="connsiteX12" fmla="*/ 7880 w 1835864"/>
                    <a:gd name="connsiteY12" fmla="*/ 504056 h 2016224"/>
                    <a:gd name="connsiteX0" fmla="*/ 7880 w 1835864"/>
                    <a:gd name="connsiteY0" fmla="*/ 504056 h 2016224"/>
                    <a:gd name="connsiteX1" fmla="*/ 815668 w 1835864"/>
                    <a:gd name="connsiteY1" fmla="*/ 840981 h 2016224"/>
                    <a:gd name="connsiteX2" fmla="*/ 907980 w 1835864"/>
                    <a:gd name="connsiteY2" fmla="*/ 0 h 2016224"/>
                    <a:gd name="connsiteX3" fmla="*/ 1043322 w 1835864"/>
                    <a:gd name="connsiteY3" fmla="*/ 830223 h 2016224"/>
                    <a:gd name="connsiteX4" fmla="*/ 1808080 w 1835864"/>
                    <a:gd name="connsiteY4" fmla="*/ 504056 h 2016224"/>
                    <a:gd name="connsiteX5" fmla="*/ 1221693 w 1835864"/>
                    <a:gd name="connsiteY5" fmla="*/ 1008112 h 2016224"/>
                    <a:gd name="connsiteX6" fmla="*/ 1808080 w 1835864"/>
                    <a:gd name="connsiteY6" fmla="*/ 1512168 h 2016224"/>
                    <a:gd name="connsiteX7" fmla="*/ 1043321 w 1835864"/>
                    <a:gd name="connsiteY7" fmla="*/ 1164485 h 2016224"/>
                    <a:gd name="connsiteX8" fmla="*/ 907980 w 1835864"/>
                    <a:gd name="connsiteY8" fmla="*/ 2016224 h 2016224"/>
                    <a:gd name="connsiteX9" fmla="*/ 804911 w 1835864"/>
                    <a:gd name="connsiteY9" fmla="*/ 1207516 h 2016224"/>
                    <a:gd name="connsiteX10" fmla="*/ 7880 w 1835864"/>
                    <a:gd name="connsiteY10" fmla="*/ 1512168 h 2016224"/>
                    <a:gd name="connsiteX11" fmla="*/ 712601 w 1835864"/>
                    <a:gd name="connsiteY11" fmla="*/ 1018870 h 2016224"/>
                    <a:gd name="connsiteX12" fmla="*/ 7880 w 1835864"/>
                    <a:gd name="connsiteY12" fmla="*/ 504056 h 2016224"/>
                    <a:gd name="connsiteX0" fmla="*/ 7880 w 1862324"/>
                    <a:gd name="connsiteY0" fmla="*/ 504056 h 2016224"/>
                    <a:gd name="connsiteX1" fmla="*/ 815668 w 1862324"/>
                    <a:gd name="connsiteY1" fmla="*/ 840981 h 2016224"/>
                    <a:gd name="connsiteX2" fmla="*/ 907980 w 1862324"/>
                    <a:gd name="connsiteY2" fmla="*/ 0 h 2016224"/>
                    <a:gd name="connsiteX3" fmla="*/ 1043322 w 1862324"/>
                    <a:gd name="connsiteY3" fmla="*/ 830223 h 2016224"/>
                    <a:gd name="connsiteX4" fmla="*/ 1808080 w 1862324"/>
                    <a:gd name="connsiteY4" fmla="*/ 504056 h 2016224"/>
                    <a:gd name="connsiteX5" fmla="*/ 1221693 w 1862324"/>
                    <a:gd name="connsiteY5" fmla="*/ 1008112 h 2016224"/>
                    <a:gd name="connsiteX6" fmla="*/ 1808080 w 1862324"/>
                    <a:gd name="connsiteY6" fmla="*/ 1512168 h 2016224"/>
                    <a:gd name="connsiteX7" fmla="*/ 1043321 w 1862324"/>
                    <a:gd name="connsiteY7" fmla="*/ 1164485 h 2016224"/>
                    <a:gd name="connsiteX8" fmla="*/ 907980 w 1862324"/>
                    <a:gd name="connsiteY8" fmla="*/ 2016224 h 2016224"/>
                    <a:gd name="connsiteX9" fmla="*/ 804911 w 1862324"/>
                    <a:gd name="connsiteY9" fmla="*/ 1207516 h 2016224"/>
                    <a:gd name="connsiteX10" fmla="*/ 7880 w 1862324"/>
                    <a:gd name="connsiteY10" fmla="*/ 1512168 h 2016224"/>
                    <a:gd name="connsiteX11" fmla="*/ 712601 w 1862324"/>
                    <a:gd name="connsiteY11" fmla="*/ 1018870 h 2016224"/>
                    <a:gd name="connsiteX12" fmla="*/ 7880 w 1862324"/>
                    <a:gd name="connsiteY12" fmla="*/ 504056 h 2016224"/>
                    <a:gd name="connsiteX0" fmla="*/ 7880 w 1859085"/>
                    <a:gd name="connsiteY0" fmla="*/ 504056 h 2016224"/>
                    <a:gd name="connsiteX1" fmla="*/ 815668 w 1859085"/>
                    <a:gd name="connsiteY1" fmla="*/ 840981 h 2016224"/>
                    <a:gd name="connsiteX2" fmla="*/ 907980 w 1859085"/>
                    <a:gd name="connsiteY2" fmla="*/ 0 h 2016224"/>
                    <a:gd name="connsiteX3" fmla="*/ 1043322 w 1859085"/>
                    <a:gd name="connsiteY3" fmla="*/ 830223 h 2016224"/>
                    <a:gd name="connsiteX4" fmla="*/ 1808080 w 1859085"/>
                    <a:gd name="connsiteY4" fmla="*/ 504056 h 2016224"/>
                    <a:gd name="connsiteX5" fmla="*/ 1167905 w 1859085"/>
                    <a:gd name="connsiteY5" fmla="*/ 997355 h 2016224"/>
                    <a:gd name="connsiteX6" fmla="*/ 1808080 w 1859085"/>
                    <a:gd name="connsiteY6" fmla="*/ 1512168 h 2016224"/>
                    <a:gd name="connsiteX7" fmla="*/ 1043321 w 1859085"/>
                    <a:gd name="connsiteY7" fmla="*/ 1164485 h 2016224"/>
                    <a:gd name="connsiteX8" fmla="*/ 907980 w 1859085"/>
                    <a:gd name="connsiteY8" fmla="*/ 2016224 h 2016224"/>
                    <a:gd name="connsiteX9" fmla="*/ 804911 w 1859085"/>
                    <a:gd name="connsiteY9" fmla="*/ 1207516 h 2016224"/>
                    <a:gd name="connsiteX10" fmla="*/ 7880 w 1859085"/>
                    <a:gd name="connsiteY10" fmla="*/ 1512168 h 2016224"/>
                    <a:gd name="connsiteX11" fmla="*/ 712601 w 1859085"/>
                    <a:gd name="connsiteY11" fmla="*/ 1018870 h 2016224"/>
                    <a:gd name="connsiteX12" fmla="*/ 7880 w 1859085"/>
                    <a:gd name="connsiteY12" fmla="*/ 504056 h 2016224"/>
                    <a:gd name="connsiteX0" fmla="*/ 7880 w 1859085"/>
                    <a:gd name="connsiteY0" fmla="*/ 504056 h 2016224"/>
                    <a:gd name="connsiteX1" fmla="*/ 815668 w 1859085"/>
                    <a:gd name="connsiteY1" fmla="*/ 840981 h 2016224"/>
                    <a:gd name="connsiteX2" fmla="*/ 907980 w 1859085"/>
                    <a:gd name="connsiteY2" fmla="*/ 0 h 2016224"/>
                    <a:gd name="connsiteX3" fmla="*/ 1043322 w 1859085"/>
                    <a:gd name="connsiteY3" fmla="*/ 830223 h 2016224"/>
                    <a:gd name="connsiteX4" fmla="*/ 1808080 w 1859085"/>
                    <a:gd name="connsiteY4" fmla="*/ 504056 h 2016224"/>
                    <a:gd name="connsiteX5" fmla="*/ 1167905 w 1859085"/>
                    <a:gd name="connsiteY5" fmla="*/ 997355 h 2016224"/>
                    <a:gd name="connsiteX6" fmla="*/ 1808080 w 1859085"/>
                    <a:gd name="connsiteY6" fmla="*/ 1512168 h 2016224"/>
                    <a:gd name="connsiteX7" fmla="*/ 1043321 w 1859085"/>
                    <a:gd name="connsiteY7" fmla="*/ 1164485 h 2016224"/>
                    <a:gd name="connsiteX8" fmla="*/ 907980 w 1859085"/>
                    <a:gd name="connsiteY8" fmla="*/ 2016224 h 2016224"/>
                    <a:gd name="connsiteX9" fmla="*/ 837183 w 1859085"/>
                    <a:gd name="connsiteY9" fmla="*/ 1175243 h 2016224"/>
                    <a:gd name="connsiteX10" fmla="*/ 7880 w 1859085"/>
                    <a:gd name="connsiteY10" fmla="*/ 1512168 h 2016224"/>
                    <a:gd name="connsiteX11" fmla="*/ 712601 w 1859085"/>
                    <a:gd name="connsiteY11" fmla="*/ 1018870 h 2016224"/>
                    <a:gd name="connsiteX12" fmla="*/ 7880 w 1859085"/>
                    <a:gd name="connsiteY12" fmla="*/ 504056 h 2016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859085" h="2016224">
                      <a:moveTo>
                        <a:pt x="7880" y="504056"/>
                      </a:moveTo>
                      <a:cubicBezTo>
                        <a:pt x="406235" y="243433"/>
                        <a:pt x="578678" y="778875"/>
                        <a:pt x="815668" y="840981"/>
                      </a:cubicBezTo>
                      <a:cubicBezTo>
                        <a:pt x="878711" y="610856"/>
                        <a:pt x="403873" y="154822"/>
                        <a:pt x="907980" y="0"/>
                      </a:cubicBezTo>
                      <a:cubicBezTo>
                        <a:pt x="1336782" y="90276"/>
                        <a:pt x="980279" y="600098"/>
                        <a:pt x="1043322" y="830223"/>
                      </a:cubicBezTo>
                      <a:cubicBezTo>
                        <a:pt x="1280312" y="768117"/>
                        <a:pt x="1431241" y="264948"/>
                        <a:pt x="1808080" y="504056"/>
                      </a:cubicBezTo>
                      <a:cubicBezTo>
                        <a:pt x="1913832" y="951774"/>
                        <a:pt x="1341852" y="829336"/>
                        <a:pt x="1167905" y="997355"/>
                      </a:cubicBezTo>
                      <a:cubicBezTo>
                        <a:pt x="1341852" y="1165374"/>
                        <a:pt x="2053682" y="999903"/>
                        <a:pt x="1808080" y="1512168"/>
                      </a:cubicBezTo>
                      <a:cubicBezTo>
                        <a:pt x="1495787" y="1751275"/>
                        <a:pt x="1280311" y="1226591"/>
                        <a:pt x="1043321" y="1164485"/>
                      </a:cubicBezTo>
                      <a:cubicBezTo>
                        <a:pt x="980278" y="1394610"/>
                        <a:pt x="1444359" y="1882918"/>
                        <a:pt x="907980" y="2016224"/>
                      </a:cubicBezTo>
                      <a:cubicBezTo>
                        <a:pt x="457661" y="1872160"/>
                        <a:pt x="900226" y="1405368"/>
                        <a:pt x="837183" y="1175243"/>
                      </a:cubicBezTo>
                      <a:cubicBezTo>
                        <a:pt x="600193" y="1237349"/>
                        <a:pt x="460022" y="1815822"/>
                        <a:pt x="7880" y="1512168"/>
                      </a:cubicBezTo>
                      <a:cubicBezTo>
                        <a:pt x="-65599" y="1010662"/>
                        <a:pt x="538654" y="1186889"/>
                        <a:pt x="712601" y="1018870"/>
                      </a:cubicBezTo>
                      <a:cubicBezTo>
                        <a:pt x="538654" y="850851"/>
                        <a:pt x="-76356" y="1048594"/>
                        <a:pt x="7880" y="504056"/>
                      </a:cubicBezTo>
                      <a:close/>
                    </a:path>
                  </a:pathLst>
                </a:custGeom>
                <a:gradFill>
                  <a:gsLst>
                    <a:gs pos="46252">
                      <a:srgbClr val="C00000"/>
                    </a:gs>
                    <a:gs pos="84000">
                      <a:srgbClr val="F31207">
                        <a:lumMod val="52000"/>
                      </a:srgbClr>
                    </a:gs>
                    <a:gs pos="29000">
                      <a:srgbClr val="FF0000"/>
                    </a:gs>
                  </a:gsLst>
                  <a:lin ang="2700000" scaled="1"/>
                </a:gradFill>
                <a:ln>
                  <a:noFill/>
                </a:ln>
                <a:scene3d>
                  <a:camera prst="orthographicFront"/>
                  <a:lightRig rig="flat" dir="t"/>
                </a:scene3d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8" name="19 Estrella de 6 puntas"/>
                <p:cNvSpPr/>
                <p:nvPr/>
              </p:nvSpPr>
              <p:spPr>
                <a:xfrm rot="20363738">
                  <a:off x="249161" y="-75919"/>
                  <a:ext cx="1963672" cy="2039471"/>
                </a:xfrm>
                <a:custGeom>
                  <a:avLst/>
                  <a:gdLst>
                    <a:gd name="connsiteX0" fmla="*/ 0 w 1800200"/>
                    <a:gd name="connsiteY0" fmla="*/ 504056 h 2016224"/>
                    <a:gd name="connsiteX1" fmla="*/ 710970 w 1800200"/>
                    <a:gd name="connsiteY1" fmla="*/ 690374 h 2016224"/>
                    <a:gd name="connsiteX2" fmla="*/ 900100 w 1800200"/>
                    <a:gd name="connsiteY2" fmla="*/ 0 h 2016224"/>
                    <a:gd name="connsiteX3" fmla="*/ 1089230 w 1800200"/>
                    <a:gd name="connsiteY3" fmla="*/ 690374 h 2016224"/>
                    <a:gd name="connsiteX4" fmla="*/ 1800200 w 1800200"/>
                    <a:gd name="connsiteY4" fmla="*/ 504056 h 2016224"/>
                    <a:gd name="connsiteX5" fmla="*/ 1278359 w 1800200"/>
                    <a:gd name="connsiteY5" fmla="*/ 1008112 h 2016224"/>
                    <a:gd name="connsiteX6" fmla="*/ 1800200 w 1800200"/>
                    <a:gd name="connsiteY6" fmla="*/ 1512168 h 2016224"/>
                    <a:gd name="connsiteX7" fmla="*/ 1089230 w 1800200"/>
                    <a:gd name="connsiteY7" fmla="*/ 1325850 h 2016224"/>
                    <a:gd name="connsiteX8" fmla="*/ 900100 w 1800200"/>
                    <a:gd name="connsiteY8" fmla="*/ 2016224 h 2016224"/>
                    <a:gd name="connsiteX9" fmla="*/ 710970 w 1800200"/>
                    <a:gd name="connsiteY9" fmla="*/ 1325850 h 2016224"/>
                    <a:gd name="connsiteX10" fmla="*/ 0 w 1800200"/>
                    <a:gd name="connsiteY10" fmla="*/ 1512168 h 2016224"/>
                    <a:gd name="connsiteX11" fmla="*/ 521841 w 1800200"/>
                    <a:gd name="connsiteY11" fmla="*/ 1008112 h 2016224"/>
                    <a:gd name="connsiteX12" fmla="*/ 0 w 1800200"/>
                    <a:gd name="connsiteY12" fmla="*/ 504056 h 2016224"/>
                    <a:gd name="connsiteX0" fmla="*/ 0 w 1800200"/>
                    <a:gd name="connsiteY0" fmla="*/ 504056 h 2016224"/>
                    <a:gd name="connsiteX1" fmla="*/ 710970 w 1800200"/>
                    <a:gd name="connsiteY1" fmla="*/ 690374 h 2016224"/>
                    <a:gd name="connsiteX2" fmla="*/ 900100 w 1800200"/>
                    <a:gd name="connsiteY2" fmla="*/ 0 h 2016224"/>
                    <a:gd name="connsiteX3" fmla="*/ 1089230 w 1800200"/>
                    <a:gd name="connsiteY3" fmla="*/ 690374 h 2016224"/>
                    <a:gd name="connsiteX4" fmla="*/ 1800200 w 1800200"/>
                    <a:gd name="connsiteY4" fmla="*/ 504056 h 2016224"/>
                    <a:gd name="connsiteX5" fmla="*/ 1278359 w 1800200"/>
                    <a:gd name="connsiteY5" fmla="*/ 1008112 h 2016224"/>
                    <a:gd name="connsiteX6" fmla="*/ 1800200 w 1800200"/>
                    <a:gd name="connsiteY6" fmla="*/ 1512168 h 2016224"/>
                    <a:gd name="connsiteX7" fmla="*/ 1089230 w 1800200"/>
                    <a:gd name="connsiteY7" fmla="*/ 1325850 h 2016224"/>
                    <a:gd name="connsiteX8" fmla="*/ 900100 w 1800200"/>
                    <a:gd name="connsiteY8" fmla="*/ 2016224 h 2016224"/>
                    <a:gd name="connsiteX9" fmla="*/ 710970 w 1800200"/>
                    <a:gd name="connsiteY9" fmla="*/ 1325850 h 2016224"/>
                    <a:gd name="connsiteX10" fmla="*/ 0 w 1800200"/>
                    <a:gd name="connsiteY10" fmla="*/ 1512168 h 2016224"/>
                    <a:gd name="connsiteX11" fmla="*/ 521841 w 1800200"/>
                    <a:gd name="connsiteY11" fmla="*/ 1008112 h 2016224"/>
                    <a:gd name="connsiteX12" fmla="*/ 0 w 1800200"/>
                    <a:gd name="connsiteY12" fmla="*/ 504056 h 2016224"/>
                    <a:gd name="connsiteX0" fmla="*/ 0 w 1800200"/>
                    <a:gd name="connsiteY0" fmla="*/ 504056 h 2016224"/>
                    <a:gd name="connsiteX1" fmla="*/ 710970 w 1800200"/>
                    <a:gd name="connsiteY1" fmla="*/ 690374 h 2016224"/>
                    <a:gd name="connsiteX2" fmla="*/ 900100 w 1800200"/>
                    <a:gd name="connsiteY2" fmla="*/ 0 h 2016224"/>
                    <a:gd name="connsiteX3" fmla="*/ 1089230 w 1800200"/>
                    <a:gd name="connsiteY3" fmla="*/ 690374 h 2016224"/>
                    <a:gd name="connsiteX4" fmla="*/ 1800200 w 1800200"/>
                    <a:gd name="connsiteY4" fmla="*/ 504056 h 2016224"/>
                    <a:gd name="connsiteX5" fmla="*/ 1278359 w 1800200"/>
                    <a:gd name="connsiteY5" fmla="*/ 1008112 h 2016224"/>
                    <a:gd name="connsiteX6" fmla="*/ 1800200 w 1800200"/>
                    <a:gd name="connsiteY6" fmla="*/ 1512168 h 2016224"/>
                    <a:gd name="connsiteX7" fmla="*/ 1089230 w 1800200"/>
                    <a:gd name="connsiteY7" fmla="*/ 1325850 h 2016224"/>
                    <a:gd name="connsiteX8" fmla="*/ 900100 w 1800200"/>
                    <a:gd name="connsiteY8" fmla="*/ 2016224 h 2016224"/>
                    <a:gd name="connsiteX9" fmla="*/ 710970 w 1800200"/>
                    <a:gd name="connsiteY9" fmla="*/ 1325850 h 2016224"/>
                    <a:gd name="connsiteX10" fmla="*/ 0 w 1800200"/>
                    <a:gd name="connsiteY10" fmla="*/ 1512168 h 2016224"/>
                    <a:gd name="connsiteX11" fmla="*/ 521841 w 1800200"/>
                    <a:gd name="connsiteY11" fmla="*/ 1008112 h 2016224"/>
                    <a:gd name="connsiteX12" fmla="*/ 0 w 1800200"/>
                    <a:gd name="connsiteY12" fmla="*/ 504056 h 2016224"/>
                    <a:gd name="connsiteX0" fmla="*/ 0 w 1800200"/>
                    <a:gd name="connsiteY0" fmla="*/ 504056 h 2016224"/>
                    <a:gd name="connsiteX1" fmla="*/ 710970 w 1800200"/>
                    <a:gd name="connsiteY1" fmla="*/ 690374 h 2016224"/>
                    <a:gd name="connsiteX2" fmla="*/ 900100 w 1800200"/>
                    <a:gd name="connsiteY2" fmla="*/ 0 h 2016224"/>
                    <a:gd name="connsiteX3" fmla="*/ 1089230 w 1800200"/>
                    <a:gd name="connsiteY3" fmla="*/ 690374 h 2016224"/>
                    <a:gd name="connsiteX4" fmla="*/ 1800200 w 1800200"/>
                    <a:gd name="connsiteY4" fmla="*/ 504056 h 2016224"/>
                    <a:gd name="connsiteX5" fmla="*/ 1278359 w 1800200"/>
                    <a:gd name="connsiteY5" fmla="*/ 1008112 h 2016224"/>
                    <a:gd name="connsiteX6" fmla="*/ 1800200 w 1800200"/>
                    <a:gd name="connsiteY6" fmla="*/ 1512168 h 2016224"/>
                    <a:gd name="connsiteX7" fmla="*/ 1089230 w 1800200"/>
                    <a:gd name="connsiteY7" fmla="*/ 1325850 h 2016224"/>
                    <a:gd name="connsiteX8" fmla="*/ 900100 w 1800200"/>
                    <a:gd name="connsiteY8" fmla="*/ 2016224 h 2016224"/>
                    <a:gd name="connsiteX9" fmla="*/ 710970 w 1800200"/>
                    <a:gd name="connsiteY9" fmla="*/ 1325850 h 2016224"/>
                    <a:gd name="connsiteX10" fmla="*/ 0 w 1800200"/>
                    <a:gd name="connsiteY10" fmla="*/ 1512168 h 2016224"/>
                    <a:gd name="connsiteX11" fmla="*/ 521841 w 1800200"/>
                    <a:gd name="connsiteY11" fmla="*/ 1008112 h 2016224"/>
                    <a:gd name="connsiteX12" fmla="*/ 0 w 1800200"/>
                    <a:gd name="connsiteY12" fmla="*/ 504056 h 2016224"/>
                    <a:gd name="connsiteX0" fmla="*/ 0 w 1815990"/>
                    <a:gd name="connsiteY0" fmla="*/ 504056 h 2016224"/>
                    <a:gd name="connsiteX1" fmla="*/ 710970 w 1815990"/>
                    <a:gd name="connsiteY1" fmla="*/ 690374 h 2016224"/>
                    <a:gd name="connsiteX2" fmla="*/ 900100 w 1815990"/>
                    <a:gd name="connsiteY2" fmla="*/ 0 h 2016224"/>
                    <a:gd name="connsiteX3" fmla="*/ 1089230 w 1815990"/>
                    <a:gd name="connsiteY3" fmla="*/ 690374 h 2016224"/>
                    <a:gd name="connsiteX4" fmla="*/ 1800200 w 1815990"/>
                    <a:gd name="connsiteY4" fmla="*/ 504056 h 2016224"/>
                    <a:gd name="connsiteX5" fmla="*/ 1278359 w 1815990"/>
                    <a:gd name="connsiteY5" fmla="*/ 1008112 h 2016224"/>
                    <a:gd name="connsiteX6" fmla="*/ 1800200 w 1815990"/>
                    <a:gd name="connsiteY6" fmla="*/ 1512168 h 2016224"/>
                    <a:gd name="connsiteX7" fmla="*/ 1089230 w 1815990"/>
                    <a:gd name="connsiteY7" fmla="*/ 1325850 h 2016224"/>
                    <a:gd name="connsiteX8" fmla="*/ 900100 w 1815990"/>
                    <a:gd name="connsiteY8" fmla="*/ 2016224 h 2016224"/>
                    <a:gd name="connsiteX9" fmla="*/ 710970 w 1815990"/>
                    <a:gd name="connsiteY9" fmla="*/ 1325850 h 2016224"/>
                    <a:gd name="connsiteX10" fmla="*/ 0 w 1815990"/>
                    <a:gd name="connsiteY10" fmla="*/ 1512168 h 2016224"/>
                    <a:gd name="connsiteX11" fmla="*/ 521841 w 1815990"/>
                    <a:gd name="connsiteY11" fmla="*/ 1008112 h 2016224"/>
                    <a:gd name="connsiteX12" fmla="*/ 0 w 1815990"/>
                    <a:gd name="connsiteY12" fmla="*/ 504056 h 2016224"/>
                    <a:gd name="connsiteX0" fmla="*/ 0 w 1815990"/>
                    <a:gd name="connsiteY0" fmla="*/ 504056 h 2016224"/>
                    <a:gd name="connsiteX1" fmla="*/ 710970 w 1815990"/>
                    <a:gd name="connsiteY1" fmla="*/ 690374 h 2016224"/>
                    <a:gd name="connsiteX2" fmla="*/ 900100 w 1815990"/>
                    <a:gd name="connsiteY2" fmla="*/ 0 h 2016224"/>
                    <a:gd name="connsiteX3" fmla="*/ 1089230 w 1815990"/>
                    <a:gd name="connsiteY3" fmla="*/ 690374 h 2016224"/>
                    <a:gd name="connsiteX4" fmla="*/ 1800200 w 1815990"/>
                    <a:gd name="connsiteY4" fmla="*/ 504056 h 2016224"/>
                    <a:gd name="connsiteX5" fmla="*/ 1278359 w 1815990"/>
                    <a:gd name="connsiteY5" fmla="*/ 1008112 h 2016224"/>
                    <a:gd name="connsiteX6" fmla="*/ 1800200 w 1815990"/>
                    <a:gd name="connsiteY6" fmla="*/ 1512168 h 2016224"/>
                    <a:gd name="connsiteX7" fmla="*/ 1089230 w 1815990"/>
                    <a:gd name="connsiteY7" fmla="*/ 1325850 h 2016224"/>
                    <a:gd name="connsiteX8" fmla="*/ 900100 w 1815990"/>
                    <a:gd name="connsiteY8" fmla="*/ 2016224 h 2016224"/>
                    <a:gd name="connsiteX9" fmla="*/ 710970 w 1815990"/>
                    <a:gd name="connsiteY9" fmla="*/ 1325850 h 2016224"/>
                    <a:gd name="connsiteX10" fmla="*/ 0 w 1815990"/>
                    <a:gd name="connsiteY10" fmla="*/ 1512168 h 2016224"/>
                    <a:gd name="connsiteX11" fmla="*/ 521841 w 1815990"/>
                    <a:gd name="connsiteY11" fmla="*/ 1008112 h 2016224"/>
                    <a:gd name="connsiteX12" fmla="*/ 0 w 1815990"/>
                    <a:gd name="connsiteY12" fmla="*/ 504056 h 2016224"/>
                    <a:gd name="connsiteX0" fmla="*/ 0 w 1815990"/>
                    <a:gd name="connsiteY0" fmla="*/ 504056 h 2016224"/>
                    <a:gd name="connsiteX1" fmla="*/ 710970 w 1815990"/>
                    <a:gd name="connsiteY1" fmla="*/ 690374 h 2016224"/>
                    <a:gd name="connsiteX2" fmla="*/ 900100 w 1815990"/>
                    <a:gd name="connsiteY2" fmla="*/ 0 h 2016224"/>
                    <a:gd name="connsiteX3" fmla="*/ 1089230 w 1815990"/>
                    <a:gd name="connsiteY3" fmla="*/ 690374 h 2016224"/>
                    <a:gd name="connsiteX4" fmla="*/ 1800200 w 1815990"/>
                    <a:gd name="connsiteY4" fmla="*/ 504056 h 2016224"/>
                    <a:gd name="connsiteX5" fmla="*/ 1278359 w 1815990"/>
                    <a:gd name="connsiteY5" fmla="*/ 1008112 h 2016224"/>
                    <a:gd name="connsiteX6" fmla="*/ 1800200 w 1815990"/>
                    <a:gd name="connsiteY6" fmla="*/ 1512168 h 2016224"/>
                    <a:gd name="connsiteX7" fmla="*/ 1089230 w 1815990"/>
                    <a:gd name="connsiteY7" fmla="*/ 1325850 h 2016224"/>
                    <a:gd name="connsiteX8" fmla="*/ 900100 w 1815990"/>
                    <a:gd name="connsiteY8" fmla="*/ 2016224 h 2016224"/>
                    <a:gd name="connsiteX9" fmla="*/ 710970 w 1815990"/>
                    <a:gd name="connsiteY9" fmla="*/ 1325850 h 2016224"/>
                    <a:gd name="connsiteX10" fmla="*/ 0 w 1815990"/>
                    <a:gd name="connsiteY10" fmla="*/ 1512168 h 2016224"/>
                    <a:gd name="connsiteX11" fmla="*/ 521841 w 1815990"/>
                    <a:gd name="connsiteY11" fmla="*/ 1008112 h 2016224"/>
                    <a:gd name="connsiteX12" fmla="*/ 0 w 1815990"/>
                    <a:gd name="connsiteY12" fmla="*/ 504056 h 2016224"/>
                    <a:gd name="connsiteX0" fmla="*/ 0 w 1815990"/>
                    <a:gd name="connsiteY0" fmla="*/ 504056 h 2016224"/>
                    <a:gd name="connsiteX1" fmla="*/ 710970 w 1815990"/>
                    <a:gd name="connsiteY1" fmla="*/ 690374 h 2016224"/>
                    <a:gd name="connsiteX2" fmla="*/ 900100 w 1815990"/>
                    <a:gd name="connsiteY2" fmla="*/ 0 h 2016224"/>
                    <a:gd name="connsiteX3" fmla="*/ 1089230 w 1815990"/>
                    <a:gd name="connsiteY3" fmla="*/ 690374 h 2016224"/>
                    <a:gd name="connsiteX4" fmla="*/ 1800200 w 1815990"/>
                    <a:gd name="connsiteY4" fmla="*/ 504056 h 2016224"/>
                    <a:gd name="connsiteX5" fmla="*/ 1278359 w 1815990"/>
                    <a:gd name="connsiteY5" fmla="*/ 1008112 h 2016224"/>
                    <a:gd name="connsiteX6" fmla="*/ 1800200 w 1815990"/>
                    <a:gd name="connsiteY6" fmla="*/ 1512168 h 2016224"/>
                    <a:gd name="connsiteX7" fmla="*/ 1089230 w 1815990"/>
                    <a:gd name="connsiteY7" fmla="*/ 1325850 h 2016224"/>
                    <a:gd name="connsiteX8" fmla="*/ 900100 w 1815990"/>
                    <a:gd name="connsiteY8" fmla="*/ 2016224 h 2016224"/>
                    <a:gd name="connsiteX9" fmla="*/ 710970 w 1815990"/>
                    <a:gd name="connsiteY9" fmla="*/ 1325850 h 2016224"/>
                    <a:gd name="connsiteX10" fmla="*/ 0 w 1815990"/>
                    <a:gd name="connsiteY10" fmla="*/ 1512168 h 2016224"/>
                    <a:gd name="connsiteX11" fmla="*/ 521841 w 1815990"/>
                    <a:gd name="connsiteY11" fmla="*/ 1008112 h 2016224"/>
                    <a:gd name="connsiteX12" fmla="*/ 0 w 1815990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3034 w 1819024"/>
                    <a:gd name="connsiteY0" fmla="*/ 504056 h 2016224"/>
                    <a:gd name="connsiteX1" fmla="*/ 714004 w 1819024"/>
                    <a:gd name="connsiteY1" fmla="*/ 690374 h 2016224"/>
                    <a:gd name="connsiteX2" fmla="*/ 903134 w 1819024"/>
                    <a:gd name="connsiteY2" fmla="*/ 0 h 2016224"/>
                    <a:gd name="connsiteX3" fmla="*/ 1092264 w 1819024"/>
                    <a:gd name="connsiteY3" fmla="*/ 690374 h 2016224"/>
                    <a:gd name="connsiteX4" fmla="*/ 1803234 w 1819024"/>
                    <a:gd name="connsiteY4" fmla="*/ 504056 h 2016224"/>
                    <a:gd name="connsiteX5" fmla="*/ 1281393 w 1819024"/>
                    <a:gd name="connsiteY5" fmla="*/ 1008112 h 2016224"/>
                    <a:gd name="connsiteX6" fmla="*/ 1803234 w 1819024"/>
                    <a:gd name="connsiteY6" fmla="*/ 1512168 h 2016224"/>
                    <a:gd name="connsiteX7" fmla="*/ 1092264 w 1819024"/>
                    <a:gd name="connsiteY7" fmla="*/ 1325850 h 2016224"/>
                    <a:gd name="connsiteX8" fmla="*/ 903134 w 1819024"/>
                    <a:gd name="connsiteY8" fmla="*/ 2016224 h 2016224"/>
                    <a:gd name="connsiteX9" fmla="*/ 714004 w 1819024"/>
                    <a:gd name="connsiteY9" fmla="*/ 1325850 h 2016224"/>
                    <a:gd name="connsiteX10" fmla="*/ 3034 w 1819024"/>
                    <a:gd name="connsiteY10" fmla="*/ 1512168 h 2016224"/>
                    <a:gd name="connsiteX11" fmla="*/ 524875 w 1819024"/>
                    <a:gd name="connsiteY11" fmla="*/ 1008112 h 2016224"/>
                    <a:gd name="connsiteX12" fmla="*/ 3034 w 1819024"/>
                    <a:gd name="connsiteY12" fmla="*/ 504056 h 2016224"/>
                    <a:gd name="connsiteX0" fmla="*/ 3034 w 1819024"/>
                    <a:gd name="connsiteY0" fmla="*/ 504056 h 2016224"/>
                    <a:gd name="connsiteX1" fmla="*/ 714004 w 1819024"/>
                    <a:gd name="connsiteY1" fmla="*/ 690374 h 2016224"/>
                    <a:gd name="connsiteX2" fmla="*/ 903134 w 1819024"/>
                    <a:gd name="connsiteY2" fmla="*/ 0 h 2016224"/>
                    <a:gd name="connsiteX3" fmla="*/ 1092264 w 1819024"/>
                    <a:gd name="connsiteY3" fmla="*/ 690374 h 2016224"/>
                    <a:gd name="connsiteX4" fmla="*/ 1803234 w 1819024"/>
                    <a:gd name="connsiteY4" fmla="*/ 504056 h 2016224"/>
                    <a:gd name="connsiteX5" fmla="*/ 1281393 w 1819024"/>
                    <a:gd name="connsiteY5" fmla="*/ 1008112 h 2016224"/>
                    <a:gd name="connsiteX6" fmla="*/ 1803234 w 1819024"/>
                    <a:gd name="connsiteY6" fmla="*/ 1512168 h 2016224"/>
                    <a:gd name="connsiteX7" fmla="*/ 1092264 w 1819024"/>
                    <a:gd name="connsiteY7" fmla="*/ 1325850 h 2016224"/>
                    <a:gd name="connsiteX8" fmla="*/ 903134 w 1819024"/>
                    <a:gd name="connsiteY8" fmla="*/ 2016224 h 2016224"/>
                    <a:gd name="connsiteX9" fmla="*/ 714004 w 1819024"/>
                    <a:gd name="connsiteY9" fmla="*/ 1325850 h 2016224"/>
                    <a:gd name="connsiteX10" fmla="*/ 3034 w 1819024"/>
                    <a:gd name="connsiteY10" fmla="*/ 1512168 h 2016224"/>
                    <a:gd name="connsiteX11" fmla="*/ 524875 w 1819024"/>
                    <a:gd name="connsiteY11" fmla="*/ 1008112 h 2016224"/>
                    <a:gd name="connsiteX12" fmla="*/ 3034 w 1819024"/>
                    <a:gd name="connsiteY12" fmla="*/ 504056 h 2016224"/>
                    <a:gd name="connsiteX0" fmla="*/ 3034 w 1819024"/>
                    <a:gd name="connsiteY0" fmla="*/ 504056 h 2016224"/>
                    <a:gd name="connsiteX1" fmla="*/ 714004 w 1819024"/>
                    <a:gd name="connsiteY1" fmla="*/ 690374 h 2016224"/>
                    <a:gd name="connsiteX2" fmla="*/ 903134 w 1819024"/>
                    <a:gd name="connsiteY2" fmla="*/ 0 h 2016224"/>
                    <a:gd name="connsiteX3" fmla="*/ 1092264 w 1819024"/>
                    <a:gd name="connsiteY3" fmla="*/ 690374 h 2016224"/>
                    <a:gd name="connsiteX4" fmla="*/ 1803234 w 1819024"/>
                    <a:gd name="connsiteY4" fmla="*/ 504056 h 2016224"/>
                    <a:gd name="connsiteX5" fmla="*/ 1281393 w 1819024"/>
                    <a:gd name="connsiteY5" fmla="*/ 1008112 h 2016224"/>
                    <a:gd name="connsiteX6" fmla="*/ 1803234 w 1819024"/>
                    <a:gd name="connsiteY6" fmla="*/ 1512168 h 2016224"/>
                    <a:gd name="connsiteX7" fmla="*/ 1092264 w 1819024"/>
                    <a:gd name="connsiteY7" fmla="*/ 1325850 h 2016224"/>
                    <a:gd name="connsiteX8" fmla="*/ 903134 w 1819024"/>
                    <a:gd name="connsiteY8" fmla="*/ 2016224 h 2016224"/>
                    <a:gd name="connsiteX9" fmla="*/ 714004 w 1819024"/>
                    <a:gd name="connsiteY9" fmla="*/ 1325850 h 2016224"/>
                    <a:gd name="connsiteX10" fmla="*/ 3034 w 1819024"/>
                    <a:gd name="connsiteY10" fmla="*/ 1512168 h 2016224"/>
                    <a:gd name="connsiteX11" fmla="*/ 524875 w 1819024"/>
                    <a:gd name="connsiteY11" fmla="*/ 1008112 h 2016224"/>
                    <a:gd name="connsiteX12" fmla="*/ 3034 w 1819024"/>
                    <a:gd name="connsiteY12" fmla="*/ 504056 h 2016224"/>
                    <a:gd name="connsiteX0" fmla="*/ 8515 w 1824505"/>
                    <a:gd name="connsiteY0" fmla="*/ 504056 h 2016224"/>
                    <a:gd name="connsiteX1" fmla="*/ 719485 w 1824505"/>
                    <a:gd name="connsiteY1" fmla="*/ 690374 h 2016224"/>
                    <a:gd name="connsiteX2" fmla="*/ 908615 w 1824505"/>
                    <a:gd name="connsiteY2" fmla="*/ 0 h 2016224"/>
                    <a:gd name="connsiteX3" fmla="*/ 1097745 w 1824505"/>
                    <a:gd name="connsiteY3" fmla="*/ 690374 h 2016224"/>
                    <a:gd name="connsiteX4" fmla="*/ 1808715 w 1824505"/>
                    <a:gd name="connsiteY4" fmla="*/ 504056 h 2016224"/>
                    <a:gd name="connsiteX5" fmla="*/ 1286874 w 1824505"/>
                    <a:gd name="connsiteY5" fmla="*/ 1008112 h 2016224"/>
                    <a:gd name="connsiteX6" fmla="*/ 1808715 w 1824505"/>
                    <a:gd name="connsiteY6" fmla="*/ 1512168 h 2016224"/>
                    <a:gd name="connsiteX7" fmla="*/ 1097745 w 1824505"/>
                    <a:gd name="connsiteY7" fmla="*/ 1325850 h 2016224"/>
                    <a:gd name="connsiteX8" fmla="*/ 908615 w 1824505"/>
                    <a:gd name="connsiteY8" fmla="*/ 2016224 h 2016224"/>
                    <a:gd name="connsiteX9" fmla="*/ 719485 w 1824505"/>
                    <a:gd name="connsiteY9" fmla="*/ 1325850 h 2016224"/>
                    <a:gd name="connsiteX10" fmla="*/ 8515 w 1824505"/>
                    <a:gd name="connsiteY10" fmla="*/ 1512168 h 2016224"/>
                    <a:gd name="connsiteX11" fmla="*/ 530356 w 1824505"/>
                    <a:gd name="connsiteY11" fmla="*/ 1008112 h 2016224"/>
                    <a:gd name="connsiteX12" fmla="*/ 8515 w 1824505"/>
                    <a:gd name="connsiteY12" fmla="*/ 504056 h 2016224"/>
                    <a:gd name="connsiteX0" fmla="*/ 8515 w 1824505"/>
                    <a:gd name="connsiteY0" fmla="*/ 504056 h 2016224"/>
                    <a:gd name="connsiteX1" fmla="*/ 719485 w 1824505"/>
                    <a:gd name="connsiteY1" fmla="*/ 690374 h 2016224"/>
                    <a:gd name="connsiteX2" fmla="*/ 908615 w 1824505"/>
                    <a:gd name="connsiteY2" fmla="*/ 0 h 2016224"/>
                    <a:gd name="connsiteX3" fmla="*/ 1097745 w 1824505"/>
                    <a:gd name="connsiteY3" fmla="*/ 690374 h 2016224"/>
                    <a:gd name="connsiteX4" fmla="*/ 1808715 w 1824505"/>
                    <a:gd name="connsiteY4" fmla="*/ 504056 h 2016224"/>
                    <a:gd name="connsiteX5" fmla="*/ 1286874 w 1824505"/>
                    <a:gd name="connsiteY5" fmla="*/ 1008112 h 2016224"/>
                    <a:gd name="connsiteX6" fmla="*/ 1808715 w 1824505"/>
                    <a:gd name="connsiteY6" fmla="*/ 1512168 h 2016224"/>
                    <a:gd name="connsiteX7" fmla="*/ 1097745 w 1824505"/>
                    <a:gd name="connsiteY7" fmla="*/ 1325850 h 2016224"/>
                    <a:gd name="connsiteX8" fmla="*/ 908615 w 1824505"/>
                    <a:gd name="connsiteY8" fmla="*/ 2016224 h 2016224"/>
                    <a:gd name="connsiteX9" fmla="*/ 719485 w 1824505"/>
                    <a:gd name="connsiteY9" fmla="*/ 1325850 h 2016224"/>
                    <a:gd name="connsiteX10" fmla="*/ 8515 w 1824505"/>
                    <a:gd name="connsiteY10" fmla="*/ 1512168 h 2016224"/>
                    <a:gd name="connsiteX11" fmla="*/ 530356 w 1824505"/>
                    <a:gd name="connsiteY11" fmla="*/ 1008112 h 2016224"/>
                    <a:gd name="connsiteX12" fmla="*/ 8515 w 1824505"/>
                    <a:gd name="connsiteY12" fmla="*/ 504056 h 2016224"/>
                    <a:gd name="connsiteX0" fmla="*/ 8515 w 1836152"/>
                    <a:gd name="connsiteY0" fmla="*/ 504056 h 2016224"/>
                    <a:gd name="connsiteX1" fmla="*/ 719485 w 1836152"/>
                    <a:gd name="connsiteY1" fmla="*/ 690374 h 2016224"/>
                    <a:gd name="connsiteX2" fmla="*/ 908615 w 1836152"/>
                    <a:gd name="connsiteY2" fmla="*/ 0 h 2016224"/>
                    <a:gd name="connsiteX3" fmla="*/ 1097745 w 1836152"/>
                    <a:gd name="connsiteY3" fmla="*/ 690374 h 2016224"/>
                    <a:gd name="connsiteX4" fmla="*/ 1808715 w 1836152"/>
                    <a:gd name="connsiteY4" fmla="*/ 504056 h 2016224"/>
                    <a:gd name="connsiteX5" fmla="*/ 1286874 w 1836152"/>
                    <a:gd name="connsiteY5" fmla="*/ 1008112 h 2016224"/>
                    <a:gd name="connsiteX6" fmla="*/ 1808715 w 1836152"/>
                    <a:gd name="connsiteY6" fmla="*/ 1512168 h 2016224"/>
                    <a:gd name="connsiteX7" fmla="*/ 1097745 w 1836152"/>
                    <a:gd name="connsiteY7" fmla="*/ 1325850 h 2016224"/>
                    <a:gd name="connsiteX8" fmla="*/ 908615 w 1836152"/>
                    <a:gd name="connsiteY8" fmla="*/ 2016224 h 2016224"/>
                    <a:gd name="connsiteX9" fmla="*/ 719485 w 1836152"/>
                    <a:gd name="connsiteY9" fmla="*/ 1325850 h 2016224"/>
                    <a:gd name="connsiteX10" fmla="*/ 8515 w 1836152"/>
                    <a:gd name="connsiteY10" fmla="*/ 1512168 h 2016224"/>
                    <a:gd name="connsiteX11" fmla="*/ 530356 w 1836152"/>
                    <a:gd name="connsiteY11" fmla="*/ 1008112 h 2016224"/>
                    <a:gd name="connsiteX12" fmla="*/ 8515 w 1836152"/>
                    <a:gd name="connsiteY12" fmla="*/ 504056 h 2016224"/>
                    <a:gd name="connsiteX0" fmla="*/ 8515 w 1836152"/>
                    <a:gd name="connsiteY0" fmla="*/ 504056 h 2016224"/>
                    <a:gd name="connsiteX1" fmla="*/ 719485 w 1836152"/>
                    <a:gd name="connsiteY1" fmla="*/ 690374 h 2016224"/>
                    <a:gd name="connsiteX2" fmla="*/ 908615 w 1836152"/>
                    <a:gd name="connsiteY2" fmla="*/ 0 h 2016224"/>
                    <a:gd name="connsiteX3" fmla="*/ 1097745 w 1836152"/>
                    <a:gd name="connsiteY3" fmla="*/ 690374 h 2016224"/>
                    <a:gd name="connsiteX4" fmla="*/ 1808715 w 1836152"/>
                    <a:gd name="connsiteY4" fmla="*/ 504056 h 2016224"/>
                    <a:gd name="connsiteX5" fmla="*/ 1286874 w 1836152"/>
                    <a:gd name="connsiteY5" fmla="*/ 1008112 h 2016224"/>
                    <a:gd name="connsiteX6" fmla="*/ 1808715 w 1836152"/>
                    <a:gd name="connsiteY6" fmla="*/ 1512168 h 2016224"/>
                    <a:gd name="connsiteX7" fmla="*/ 1097745 w 1836152"/>
                    <a:gd name="connsiteY7" fmla="*/ 1325850 h 2016224"/>
                    <a:gd name="connsiteX8" fmla="*/ 908615 w 1836152"/>
                    <a:gd name="connsiteY8" fmla="*/ 2016224 h 2016224"/>
                    <a:gd name="connsiteX9" fmla="*/ 719485 w 1836152"/>
                    <a:gd name="connsiteY9" fmla="*/ 1325850 h 2016224"/>
                    <a:gd name="connsiteX10" fmla="*/ 8515 w 1836152"/>
                    <a:gd name="connsiteY10" fmla="*/ 1512168 h 2016224"/>
                    <a:gd name="connsiteX11" fmla="*/ 530356 w 1836152"/>
                    <a:gd name="connsiteY11" fmla="*/ 1008112 h 2016224"/>
                    <a:gd name="connsiteX12" fmla="*/ 8515 w 1836152"/>
                    <a:gd name="connsiteY12" fmla="*/ 504056 h 2016224"/>
                    <a:gd name="connsiteX0" fmla="*/ 8515 w 1836152"/>
                    <a:gd name="connsiteY0" fmla="*/ 504056 h 2016224"/>
                    <a:gd name="connsiteX1" fmla="*/ 719485 w 1836152"/>
                    <a:gd name="connsiteY1" fmla="*/ 690374 h 2016224"/>
                    <a:gd name="connsiteX2" fmla="*/ 908615 w 1836152"/>
                    <a:gd name="connsiteY2" fmla="*/ 0 h 2016224"/>
                    <a:gd name="connsiteX3" fmla="*/ 1043957 w 1836152"/>
                    <a:gd name="connsiteY3" fmla="*/ 830223 h 2016224"/>
                    <a:gd name="connsiteX4" fmla="*/ 1808715 w 1836152"/>
                    <a:gd name="connsiteY4" fmla="*/ 504056 h 2016224"/>
                    <a:gd name="connsiteX5" fmla="*/ 1286874 w 1836152"/>
                    <a:gd name="connsiteY5" fmla="*/ 1008112 h 2016224"/>
                    <a:gd name="connsiteX6" fmla="*/ 1808715 w 1836152"/>
                    <a:gd name="connsiteY6" fmla="*/ 1512168 h 2016224"/>
                    <a:gd name="connsiteX7" fmla="*/ 1097745 w 1836152"/>
                    <a:gd name="connsiteY7" fmla="*/ 1325850 h 2016224"/>
                    <a:gd name="connsiteX8" fmla="*/ 908615 w 1836152"/>
                    <a:gd name="connsiteY8" fmla="*/ 2016224 h 2016224"/>
                    <a:gd name="connsiteX9" fmla="*/ 719485 w 1836152"/>
                    <a:gd name="connsiteY9" fmla="*/ 1325850 h 2016224"/>
                    <a:gd name="connsiteX10" fmla="*/ 8515 w 1836152"/>
                    <a:gd name="connsiteY10" fmla="*/ 1512168 h 2016224"/>
                    <a:gd name="connsiteX11" fmla="*/ 530356 w 1836152"/>
                    <a:gd name="connsiteY11" fmla="*/ 1008112 h 2016224"/>
                    <a:gd name="connsiteX12" fmla="*/ 8515 w 1836152"/>
                    <a:gd name="connsiteY12" fmla="*/ 504056 h 2016224"/>
                    <a:gd name="connsiteX0" fmla="*/ 8515 w 1836152"/>
                    <a:gd name="connsiteY0" fmla="*/ 504056 h 2016224"/>
                    <a:gd name="connsiteX1" fmla="*/ 816303 w 1836152"/>
                    <a:gd name="connsiteY1" fmla="*/ 840981 h 2016224"/>
                    <a:gd name="connsiteX2" fmla="*/ 908615 w 1836152"/>
                    <a:gd name="connsiteY2" fmla="*/ 0 h 2016224"/>
                    <a:gd name="connsiteX3" fmla="*/ 1043957 w 1836152"/>
                    <a:gd name="connsiteY3" fmla="*/ 830223 h 2016224"/>
                    <a:gd name="connsiteX4" fmla="*/ 1808715 w 1836152"/>
                    <a:gd name="connsiteY4" fmla="*/ 504056 h 2016224"/>
                    <a:gd name="connsiteX5" fmla="*/ 1286874 w 1836152"/>
                    <a:gd name="connsiteY5" fmla="*/ 1008112 h 2016224"/>
                    <a:gd name="connsiteX6" fmla="*/ 1808715 w 1836152"/>
                    <a:gd name="connsiteY6" fmla="*/ 1512168 h 2016224"/>
                    <a:gd name="connsiteX7" fmla="*/ 1097745 w 1836152"/>
                    <a:gd name="connsiteY7" fmla="*/ 1325850 h 2016224"/>
                    <a:gd name="connsiteX8" fmla="*/ 908615 w 1836152"/>
                    <a:gd name="connsiteY8" fmla="*/ 2016224 h 2016224"/>
                    <a:gd name="connsiteX9" fmla="*/ 719485 w 1836152"/>
                    <a:gd name="connsiteY9" fmla="*/ 1325850 h 2016224"/>
                    <a:gd name="connsiteX10" fmla="*/ 8515 w 1836152"/>
                    <a:gd name="connsiteY10" fmla="*/ 1512168 h 2016224"/>
                    <a:gd name="connsiteX11" fmla="*/ 530356 w 1836152"/>
                    <a:gd name="connsiteY11" fmla="*/ 1008112 h 2016224"/>
                    <a:gd name="connsiteX12" fmla="*/ 8515 w 1836152"/>
                    <a:gd name="connsiteY12" fmla="*/ 504056 h 2016224"/>
                    <a:gd name="connsiteX0" fmla="*/ 6165 w 1833802"/>
                    <a:gd name="connsiteY0" fmla="*/ 504056 h 2016224"/>
                    <a:gd name="connsiteX1" fmla="*/ 813953 w 1833802"/>
                    <a:gd name="connsiteY1" fmla="*/ 840981 h 2016224"/>
                    <a:gd name="connsiteX2" fmla="*/ 906265 w 1833802"/>
                    <a:gd name="connsiteY2" fmla="*/ 0 h 2016224"/>
                    <a:gd name="connsiteX3" fmla="*/ 1041607 w 1833802"/>
                    <a:gd name="connsiteY3" fmla="*/ 830223 h 2016224"/>
                    <a:gd name="connsiteX4" fmla="*/ 1806365 w 1833802"/>
                    <a:gd name="connsiteY4" fmla="*/ 504056 h 2016224"/>
                    <a:gd name="connsiteX5" fmla="*/ 1284524 w 1833802"/>
                    <a:gd name="connsiteY5" fmla="*/ 1008112 h 2016224"/>
                    <a:gd name="connsiteX6" fmla="*/ 1806365 w 1833802"/>
                    <a:gd name="connsiteY6" fmla="*/ 1512168 h 2016224"/>
                    <a:gd name="connsiteX7" fmla="*/ 1095395 w 1833802"/>
                    <a:gd name="connsiteY7" fmla="*/ 1325850 h 2016224"/>
                    <a:gd name="connsiteX8" fmla="*/ 906265 w 1833802"/>
                    <a:gd name="connsiteY8" fmla="*/ 2016224 h 2016224"/>
                    <a:gd name="connsiteX9" fmla="*/ 717135 w 1833802"/>
                    <a:gd name="connsiteY9" fmla="*/ 1325850 h 2016224"/>
                    <a:gd name="connsiteX10" fmla="*/ 6165 w 1833802"/>
                    <a:gd name="connsiteY10" fmla="*/ 1512168 h 2016224"/>
                    <a:gd name="connsiteX11" fmla="*/ 710886 w 1833802"/>
                    <a:gd name="connsiteY11" fmla="*/ 1018870 h 2016224"/>
                    <a:gd name="connsiteX12" fmla="*/ 6165 w 1833802"/>
                    <a:gd name="connsiteY12" fmla="*/ 504056 h 2016224"/>
                    <a:gd name="connsiteX0" fmla="*/ 6165 w 1833802"/>
                    <a:gd name="connsiteY0" fmla="*/ 504056 h 2016224"/>
                    <a:gd name="connsiteX1" fmla="*/ 813953 w 1833802"/>
                    <a:gd name="connsiteY1" fmla="*/ 840981 h 2016224"/>
                    <a:gd name="connsiteX2" fmla="*/ 906265 w 1833802"/>
                    <a:gd name="connsiteY2" fmla="*/ 0 h 2016224"/>
                    <a:gd name="connsiteX3" fmla="*/ 1041607 w 1833802"/>
                    <a:gd name="connsiteY3" fmla="*/ 830223 h 2016224"/>
                    <a:gd name="connsiteX4" fmla="*/ 1806365 w 1833802"/>
                    <a:gd name="connsiteY4" fmla="*/ 504056 h 2016224"/>
                    <a:gd name="connsiteX5" fmla="*/ 1284524 w 1833802"/>
                    <a:gd name="connsiteY5" fmla="*/ 1008112 h 2016224"/>
                    <a:gd name="connsiteX6" fmla="*/ 1806365 w 1833802"/>
                    <a:gd name="connsiteY6" fmla="*/ 1512168 h 2016224"/>
                    <a:gd name="connsiteX7" fmla="*/ 1095395 w 1833802"/>
                    <a:gd name="connsiteY7" fmla="*/ 1325850 h 2016224"/>
                    <a:gd name="connsiteX8" fmla="*/ 906265 w 1833802"/>
                    <a:gd name="connsiteY8" fmla="*/ 2016224 h 2016224"/>
                    <a:gd name="connsiteX9" fmla="*/ 803196 w 1833802"/>
                    <a:gd name="connsiteY9" fmla="*/ 1207516 h 2016224"/>
                    <a:gd name="connsiteX10" fmla="*/ 6165 w 1833802"/>
                    <a:gd name="connsiteY10" fmla="*/ 1512168 h 2016224"/>
                    <a:gd name="connsiteX11" fmla="*/ 710886 w 1833802"/>
                    <a:gd name="connsiteY11" fmla="*/ 1018870 h 2016224"/>
                    <a:gd name="connsiteX12" fmla="*/ 6165 w 1833802"/>
                    <a:gd name="connsiteY12" fmla="*/ 504056 h 2016224"/>
                    <a:gd name="connsiteX0" fmla="*/ 6165 w 1833802"/>
                    <a:gd name="connsiteY0" fmla="*/ 504056 h 2016224"/>
                    <a:gd name="connsiteX1" fmla="*/ 813953 w 1833802"/>
                    <a:gd name="connsiteY1" fmla="*/ 840981 h 2016224"/>
                    <a:gd name="connsiteX2" fmla="*/ 906265 w 1833802"/>
                    <a:gd name="connsiteY2" fmla="*/ 0 h 2016224"/>
                    <a:gd name="connsiteX3" fmla="*/ 1041607 w 1833802"/>
                    <a:gd name="connsiteY3" fmla="*/ 830223 h 2016224"/>
                    <a:gd name="connsiteX4" fmla="*/ 1806365 w 1833802"/>
                    <a:gd name="connsiteY4" fmla="*/ 504056 h 2016224"/>
                    <a:gd name="connsiteX5" fmla="*/ 1284524 w 1833802"/>
                    <a:gd name="connsiteY5" fmla="*/ 1008112 h 2016224"/>
                    <a:gd name="connsiteX6" fmla="*/ 1806365 w 1833802"/>
                    <a:gd name="connsiteY6" fmla="*/ 1512168 h 2016224"/>
                    <a:gd name="connsiteX7" fmla="*/ 1041606 w 1833802"/>
                    <a:gd name="connsiteY7" fmla="*/ 1164485 h 2016224"/>
                    <a:gd name="connsiteX8" fmla="*/ 906265 w 1833802"/>
                    <a:gd name="connsiteY8" fmla="*/ 2016224 h 2016224"/>
                    <a:gd name="connsiteX9" fmla="*/ 803196 w 1833802"/>
                    <a:gd name="connsiteY9" fmla="*/ 1207516 h 2016224"/>
                    <a:gd name="connsiteX10" fmla="*/ 6165 w 1833802"/>
                    <a:gd name="connsiteY10" fmla="*/ 1512168 h 2016224"/>
                    <a:gd name="connsiteX11" fmla="*/ 710886 w 1833802"/>
                    <a:gd name="connsiteY11" fmla="*/ 1018870 h 2016224"/>
                    <a:gd name="connsiteX12" fmla="*/ 6165 w 1833802"/>
                    <a:gd name="connsiteY12" fmla="*/ 504056 h 2016224"/>
                    <a:gd name="connsiteX0" fmla="*/ 6165 w 1833802"/>
                    <a:gd name="connsiteY0" fmla="*/ 504056 h 2016224"/>
                    <a:gd name="connsiteX1" fmla="*/ 813953 w 1833802"/>
                    <a:gd name="connsiteY1" fmla="*/ 840981 h 2016224"/>
                    <a:gd name="connsiteX2" fmla="*/ 906265 w 1833802"/>
                    <a:gd name="connsiteY2" fmla="*/ 0 h 2016224"/>
                    <a:gd name="connsiteX3" fmla="*/ 1041607 w 1833802"/>
                    <a:gd name="connsiteY3" fmla="*/ 830223 h 2016224"/>
                    <a:gd name="connsiteX4" fmla="*/ 1806365 w 1833802"/>
                    <a:gd name="connsiteY4" fmla="*/ 504056 h 2016224"/>
                    <a:gd name="connsiteX5" fmla="*/ 1284524 w 1833802"/>
                    <a:gd name="connsiteY5" fmla="*/ 1008112 h 2016224"/>
                    <a:gd name="connsiteX6" fmla="*/ 1806365 w 1833802"/>
                    <a:gd name="connsiteY6" fmla="*/ 1512168 h 2016224"/>
                    <a:gd name="connsiteX7" fmla="*/ 1041606 w 1833802"/>
                    <a:gd name="connsiteY7" fmla="*/ 1164485 h 2016224"/>
                    <a:gd name="connsiteX8" fmla="*/ 906265 w 1833802"/>
                    <a:gd name="connsiteY8" fmla="*/ 2016224 h 2016224"/>
                    <a:gd name="connsiteX9" fmla="*/ 803196 w 1833802"/>
                    <a:gd name="connsiteY9" fmla="*/ 1207516 h 2016224"/>
                    <a:gd name="connsiteX10" fmla="*/ 6165 w 1833802"/>
                    <a:gd name="connsiteY10" fmla="*/ 1512168 h 2016224"/>
                    <a:gd name="connsiteX11" fmla="*/ 710886 w 1833802"/>
                    <a:gd name="connsiteY11" fmla="*/ 1018870 h 2016224"/>
                    <a:gd name="connsiteX12" fmla="*/ 6165 w 1833802"/>
                    <a:gd name="connsiteY12" fmla="*/ 504056 h 2016224"/>
                    <a:gd name="connsiteX0" fmla="*/ 7880 w 1835517"/>
                    <a:gd name="connsiteY0" fmla="*/ 504056 h 2016224"/>
                    <a:gd name="connsiteX1" fmla="*/ 815668 w 1835517"/>
                    <a:gd name="connsiteY1" fmla="*/ 840981 h 2016224"/>
                    <a:gd name="connsiteX2" fmla="*/ 907980 w 1835517"/>
                    <a:gd name="connsiteY2" fmla="*/ 0 h 2016224"/>
                    <a:gd name="connsiteX3" fmla="*/ 1043322 w 1835517"/>
                    <a:gd name="connsiteY3" fmla="*/ 830223 h 2016224"/>
                    <a:gd name="connsiteX4" fmla="*/ 1808080 w 1835517"/>
                    <a:gd name="connsiteY4" fmla="*/ 504056 h 2016224"/>
                    <a:gd name="connsiteX5" fmla="*/ 1286239 w 1835517"/>
                    <a:gd name="connsiteY5" fmla="*/ 1008112 h 2016224"/>
                    <a:gd name="connsiteX6" fmla="*/ 1808080 w 1835517"/>
                    <a:gd name="connsiteY6" fmla="*/ 1512168 h 2016224"/>
                    <a:gd name="connsiteX7" fmla="*/ 1043321 w 1835517"/>
                    <a:gd name="connsiteY7" fmla="*/ 1164485 h 2016224"/>
                    <a:gd name="connsiteX8" fmla="*/ 907980 w 1835517"/>
                    <a:gd name="connsiteY8" fmla="*/ 2016224 h 2016224"/>
                    <a:gd name="connsiteX9" fmla="*/ 804911 w 1835517"/>
                    <a:gd name="connsiteY9" fmla="*/ 1207516 h 2016224"/>
                    <a:gd name="connsiteX10" fmla="*/ 7880 w 1835517"/>
                    <a:gd name="connsiteY10" fmla="*/ 1512168 h 2016224"/>
                    <a:gd name="connsiteX11" fmla="*/ 712601 w 1835517"/>
                    <a:gd name="connsiteY11" fmla="*/ 1018870 h 2016224"/>
                    <a:gd name="connsiteX12" fmla="*/ 7880 w 1835517"/>
                    <a:gd name="connsiteY12" fmla="*/ 504056 h 2016224"/>
                    <a:gd name="connsiteX0" fmla="*/ 7880 w 1835517"/>
                    <a:gd name="connsiteY0" fmla="*/ 504056 h 2016224"/>
                    <a:gd name="connsiteX1" fmla="*/ 815668 w 1835517"/>
                    <a:gd name="connsiteY1" fmla="*/ 840981 h 2016224"/>
                    <a:gd name="connsiteX2" fmla="*/ 907980 w 1835517"/>
                    <a:gd name="connsiteY2" fmla="*/ 0 h 2016224"/>
                    <a:gd name="connsiteX3" fmla="*/ 1043322 w 1835517"/>
                    <a:gd name="connsiteY3" fmla="*/ 830223 h 2016224"/>
                    <a:gd name="connsiteX4" fmla="*/ 1808080 w 1835517"/>
                    <a:gd name="connsiteY4" fmla="*/ 504056 h 2016224"/>
                    <a:gd name="connsiteX5" fmla="*/ 1286239 w 1835517"/>
                    <a:gd name="connsiteY5" fmla="*/ 1008112 h 2016224"/>
                    <a:gd name="connsiteX6" fmla="*/ 1808080 w 1835517"/>
                    <a:gd name="connsiteY6" fmla="*/ 1512168 h 2016224"/>
                    <a:gd name="connsiteX7" fmla="*/ 1043321 w 1835517"/>
                    <a:gd name="connsiteY7" fmla="*/ 1164485 h 2016224"/>
                    <a:gd name="connsiteX8" fmla="*/ 907980 w 1835517"/>
                    <a:gd name="connsiteY8" fmla="*/ 2016224 h 2016224"/>
                    <a:gd name="connsiteX9" fmla="*/ 804911 w 1835517"/>
                    <a:gd name="connsiteY9" fmla="*/ 1207516 h 2016224"/>
                    <a:gd name="connsiteX10" fmla="*/ 7880 w 1835517"/>
                    <a:gd name="connsiteY10" fmla="*/ 1512168 h 2016224"/>
                    <a:gd name="connsiteX11" fmla="*/ 712601 w 1835517"/>
                    <a:gd name="connsiteY11" fmla="*/ 1018870 h 2016224"/>
                    <a:gd name="connsiteX12" fmla="*/ 7880 w 1835517"/>
                    <a:gd name="connsiteY12" fmla="*/ 504056 h 2016224"/>
                    <a:gd name="connsiteX0" fmla="*/ 7880 w 1835517"/>
                    <a:gd name="connsiteY0" fmla="*/ 504056 h 2016224"/>
                    <a:gd name="connsiteX1" fmla="*/ 815668 w 1835517"/>
                    <a:gd name="connsiteY1" fmla="*/ 840981 h 2016224"/>
                    <a:gd name="connsiteX2" fmla="*/ 907980 w 1835517"/>
                    <a:gd name="connsiteY2" fmla="*/ 0 h 2016224"/>
                    <a:gd name="connsiteX3" fmla="*/ 1043322 w 1835517"/>
                    <a:gd name="connsiteY3" fmla="*/ 830223 h 2016224"/>
                    <a:gd name="connsiteX4" fmla="*/ 1808080 w 1835517"/>
                    <a:gd name="connsiteY4" fmla="*/ 504056 h 2016224"/>
                    <a:gd name="connsiteX5" fmla="*/ 1286239 w 1835517"/>
                    <a:gd name="connsiteY5" fmla="*/ 1008112 h 2016224"/>
                    <a:gd name="connsiteX6" fmla="*/ 1808080 w 1835517"/>
                    <a:gd name="connsiteY6" fmla="*/ 1512168 h 2016224"/>
                    <a:gd name="connsiteX7" fmla="*/ 1043321 w 1835517"/>
                    <a:gd name="connsiteY7" fmla="*/ 1164485 h 2016224"/>
                    <a:gd name="connsiteX8" fmla="*/ 907980 w 1835517"/>
                    <a:gd name="connsiteY8" fmla="*/ 2016224 h 2016224"/>
                    <a:gd name="connsiteX9" fmla="*/ 804911 w 1835517"/>
                    <a:gd name="connsiteY9" fmla="*/ 1207516 h 2016224"/>
                    <a:gd name="connsiteX10" fmla="*/ 7880 w 1835517"/>
                    <a:gd name="connsiteY10" fmla="*/ 1512168 h 2016224"/>
                    <a:gd name="connsiteX11" fmla="*/ 712601 w 1835517"/>
                    <a:gd name="connsiteY11" fmla="*/ 1018870 h 2016224"/>
                    <a:gd name="connsiteX12" fmla="*/ 7880 w 1835517"/>
                    <a:gd name="connsiteY12" fmla="*/ 504056 h 2016224"/>
                    <a:gd name="connsiteX0" fmla="*/ 7880 w 1835517"/>
                    <a:gd name="connsiteY0" fmla="*/ 504056 h 2016224"/>
                    <a:gd name="connsiteX1" fmla="*/ 815668 w 1835517"/>
                    <a:gd name="connsiteY1" fmla="*/ 840981 h 2016224"/>
                    <a:gd name="connsiteX2" fmla="*/ 907980 w 1835517"/>
                    <a:gd name="connsiteY2" fmla="*/ 0 h 2016224"/>
                    <a:gd name="connsiteX3" fmla="*/ 1043322 w 1835517"/>
                    <a:gd name="connsiteY3" fmla="*/ 830223 h 2016224"/>
                    <a:gd name="connsiteX4" fmla="*/ 1808080 w 1835517"/>
                    <a:gd name="connsiteY4" fmla="*/ 504056 h 2016224"/>
                    <a:gd name="connsiteX5" fmla="*/ 1286239 w 1835517"/>
                    <a:gd name="connsiteY5" fmla="*/ 1008112 h 2016224"/>
                    <a:gd name="connsiteX6" fmla="*/ 1808080 w 1835517"/>
                    <a:gd name="connsiteY6" fmla="*/ 1512168 h 2016224"/>
                    <a:gd name="connsiteX7" fmla="*/ 1043321 w 1835517"/>
                    <a:gd name="connsiteY7" fmla="*/ 1164485 h 2016224"/>
                    <a:gd name="connsiteX8" fmla="*/ 907980 w 1835517"/>
                    <a:gd name="connsiteY8" fmla="*/ 2016224 h 2016224"/>
                    <a:gd name="connsiteX9" fmla="*/ 804911 w 1835517"/>
                    <a:gd name="connsiteY9" fmla="*/ 1207516 h 2016224"/>
                    <a:gd name="connsiteX10" fmla="*/ 7880 w 1835517"/>
                    <a:gd name="connsiteY10" fmla="*/ 1512168 h 2016224"/>
                    <a:gd name="connsiteX11" fmla="*/ 712601 w 1835517"/>
                    <a:gd name="connsiteY11" fmla="*/ 1018870 h 2016224"/>
                    <a:gd name="connsiteX12" fmla="*/ 7880 w 1835517"/>
                    <a:gd name="connsiteY12" fmla="*/ 504056 h 2016224"/>
                    <a:gd name="connsiteX0" fmla="*/ 7880 w 1838696"/>
                    <a:gd name="connsiteY0" fmla="*/ 504056 h 2016224"/>
                    <a:gd name="connsiteX1" fmla="*/ 815668 w 1838696"/>
                    <a:gd name="connsiteY1" fmla="*/ 840981 h 2016224"/>
                    <a:gd name="connsiteX2" fmla="*/ 907980 w 1838696"/>
                    <a:gd name="connsiteY2" fmla="*/ 0 h 2016224"/>
                    <a:gd name="connsiteX3" fmla="*/ 1043322 w 1838696"/>
                    <a:gd name="connsiteY3" fmla="*/ 830223 h 2016224"/>
                    <a:gd name="connsiteX4" fmla="*/ 1808080 w 1838696"/>
                    <a:gd name="connsiteY4" fmla="*/ 504056 h 2016224"/>
                    <a:gd name="connsiteX5" fmla="*/ 1286239 w 1838696"/>
                    <a:gd name="connsiteY5" fmla="*/ 1008112 h 2016224"/>
                    <a:gd name="connsiteX6" fmla="*/ 1808080 w 1838696"/>
                    <a:gd name="connsiteY6" fmla="*/ 1512168 h 2016224"/>
                    <a:gd name="connsiteX7" fmla="*/ 1043321 w 1838696"/>
                    <a:gd name="connsiteY7" fmla="*/ 1164485 h 2016224"/>
                    <a:gd name="connsiteX8" fmla="*/ 907980 w 1838696"/>
                    <a:gd name="connsiteY8" fmla="*/ 2016224 h 2016224"/>
                    <a:gd name="connsiteX9" fmla="*/ 804911 w 1838696"/>
                    <a:gd name="connsiteY9" fmla="*/ 1207516 h 2016224"/>
                    <a:gd name="connsiteX10" fmla="*/ 7880 w 1838696"/>
                    <a:gd name="connsiteY10" fmla="*/ 1512168 h 2016224"/>
                    <a:gd name="connsiteX11" fmla="*/ 712601 w 1838696"/>
                    <a:gd name="connsiteY11" fmla="*/ 1018870 h 2016224"/>
                    <a:gd name="connsiteX12" fmla="*/ 7880 w 1838696"/>
                    <a:gd name="connsiteY12" fmla="*/ 504056 h 2016224"/>
                    <a:gd name="connsiteX0" fmla="*/ 7880 w 1838696"/>
                    <a:gd name="connsiteY0" fmla="*/ 504056 h 2016224"/>
                    <a:gd name="connsiteX1" fmla="*/ 815668 w 1838696"/>
                    <a:gd name="connsiteY1" fmla="*/ 840981 h 2016224"/>
                    <a:gd name="connsiteX2" fmla="*/ 907980 w 1838696"/>
                    <a:gd name="connsiteY2" fmla="*/ 0 h 2016224"/>
                    <a:gd name="connsiteX3" fmla="*/ 1043322 w 1838696"/>
                    <a:gd name="connsiteY3" fmla="*/ 830223 h 2016224"/>
                    <a:gd name="connsiteX4" fmla="*/ 1808080 w 1838696"/>
                    <a:gd name="connsiteY4" fmla="*/ 504056 h 2016224"/>
                    <a:gd name="connsiteX5" fmla="*/ 1286239 w 1838696"/>
                    <a:gd name="connsiteY5" fmla="*/ 1008112 h 2016224"/>
                    <a:gd name="connsiteX6" fmla="*/ 1808080 w 1838696"/>
                    <a:gd name="connsiteY6" fmla="*/ 1512168 h 2016224"/>
                    <a:gd name="connsiteX7" fmla="*/ 1043321 w 1838696"/>
                    <a:gd name="connsiteY7" fmla="*/ 1164485 h 2016224"/>
                    <a:gd name="connsiteX8" fmla="*/ 907980 w 1838696"/>
                    <a:gd name="connsiteY8" fmla="*/ 2016224 h 2016224"/>
                    <a:gd name="connsiteX9" fmla="*/ 804911 w 1838696"/>
                    <a:gd name="connsiteY9" fmla="*/ 1207516 h 2016224"/>
                    <a:gd name="connsiteX10" fmla="*/ 7880 w 1838696"/>
                    <a:gd name="connsiteY10" fmla="*/ 1512168 h 2016224"/>
                    <a:gd name="connsiteX11" fmla="*/ 712601 w 1838696"/>
                    <a:gd name="connsiteY11" fmla="*/ 1018870 h 2016224"/>
                    <a:gd name="connsiteX12" fmla="*/ 7880 w 1838696"/>
                    <a:gd name="connsiteY12" fmla="*/ 504056 h 2016224"/>
                    <a:gd name="connsiteX0" fmla="*/ 7880 w 1835864"/>
                    <a:gd name="connsiteY0" fmla="*/ 504056 h 2016224"/>
                    <a:gd name="connsiteX1" fmla="*/ 815668 w 1835864"/>
                    <a:gd name="connsiteY1" fmla="*/ 840981 h 2016224"/>
                    <a:gd name="connsiteX2" fmla="*/ 907980 w 1835864"/>
                    <a:gd name="connsiteY2" fmla="*/ 0 h 2016224"/>
                    <a:gd name="connsiteX3" fmla="*/ 1043322 w 1835864"/>
                    <a:gd name="connsiteY3" fmla="*/ 830223 h 2016224"/>
                    <a:gd name="connsiteX4" fmla="*/ 1808080 w 1835864"/>
                    <a:gd name="connsiteY4" fmla="*/ 504056 h 2016224"/>
                    <a:gd name="connsiteX5" fmla="*/ 1221693 w 1835864"/>
                    <a:gd name="connsiteY5" fmla="*/ 1008112 h 2016224"/>
                    <a:gd name="connsiteX6" fmla="*/ 1808080 w 1835864"/>
                    <a:gd name="connsiteY6" fmla="*/ 1512168 h 2016224"/>
                    <a:gd name="connsiteX7" fmla="*/ 1043321 w 1835864"/>
                    <a:gd name="connsiteY7" fmla="*/ 1164485 h 2016224"/>
                    <a:gd name="connsiteX8" fmla="*/ 907980 w 1835864"/>
                    <a:gd name="connsiteY8" fmla="*/ 2016224 h 2016224"/>
                    <a:gd name="connsiteX9" fmla="*/ 804911 w 1835864"/>
                    <a:gd name="connsiteY9" fmla="*/ 1207516 h 2016224"/>
                    <a:gd name="connsiteX10" fmla="*/ 7880 w 1835864"/>
                    <a:gd name="connsiteY10" fmla="*/ 1512168 h 2016224"/>
                    <a:gd name="connsiteX11" fmla="*/ 712601 w 1835864"/>
                    <a:gd name="connsiteY11" fmla="*/ 1018870 h 2016224"/>
                    <a:gd name="connsiteX12" fmla="*/ 7880 w 1835864"/>
                    <a:gd name="connsiteY12" fmla="*/ 504056 h 2016224"/>
                    <a:gd name="connsiteX0" fmla="*/ 7880 w 1835864"/>
                    <a:gd name="connsiteY0" fmla="*/ 504056 h 2016224"/>
                    <a:gd name="connsiteX1" fmla="*/ 815668 w 1835864"/>
                    <a:gd name="connsiteY1" fmla="*/ 840981 h 2016224"/>
                    <a:gd name="connsiteX2" fmla="*/ 907980 w 1835864"/>
                    <a:gd name="connsiteY2" fmla="*/ 0 h 2016224"/>
                    <a:gd name="connsiteX3" fmla="*/ 1043322 w 1835864"/>
                    <a:gd name="connsiteY3" fmla="*/ 830223 h 2016224"/>
                    <a:gd name="connsiteX4" fmla="*/ 1808080 w 1835864"/>
                    <a:gd name="connsiteY4" fmla="*/ 504056 h 2016224"/>
                    <a:gd name="connsiteX5" fmla="*/ 1221693 w 1835864"/>
                    <a:gd name="connsiteY5" fmla="*/ 1008112 h 2016224"/>
                    <a:gd name="connsiteX6" fmla="*/ 1808080 w 1835864"/>
                    <a:gd name="connsiteY6" fmla="*/ 1512168 h 2016224"/>
                    <a:gd name="connsiteX7" fmla="*/ 1043321 w 1835864"/>
                    <a:gd name="connsiteY7" fmla="*/ 1164485 h 2016224"/>
                    <a:gd name="connsiteX8" fmla="*/ 907980 w 1835864"/>
                    <a:gd name="connsiteY8" fmla="*/ 2016224 h 2016224"/>
                    <a:gd name="connsiteX9" fmla="*/ 804911 w 1835864"/>
                    <a:gd name="connsiteY9" fmla="*/ 1207516 h 2016224"/>
                    <a:gd name="connsiteX10" fmla="*/ 7880 w 1835864"/>
                    <a:gd name="connsiteY10" fmla="*/ 1512168 h 2016224"/>
                    <a:gd name="connsiteX11" fmla="*/ 712601 w 1835864"/>
                    <a:gd name="connsiteY11" fmla="*/ 1018870 h 2016224"/>
                    <a:gd name="connsiteX12" fmla="*/ 7880 w 1835864"/>
                    <a:gd name="connsiteY12" fmla="*/ 504056 h 2016224"/>
                    <a:gd name="connsiteX0" fmla="*/ 7880 w 1835864"/>
                    <a:gd name="connsiteY0" fmla="*/ 504056 h 2016224"/>
                    <a:gd name="connsiteX1" fmla="*/ 815668 w 1835864"/>
                    <a:gd name="connsiteY1" fmla="*/ 840981 h 2016224"/>
                    <a:gd name="connsiteX2" fmla="*/ 907980 w 1835864"/>
                    <a:gd name="connsiteY2" fmla="*/ 0 h 2016224"/>
                    <a:gd name="connsiteX3" fmla="*/ 1043322 w 1835864"/>
                    <a:gd name="connsiteY3" fmla="*/ 830223 h 2016224"/>
                    <a:gd name="connsiteX4" fmla="*/ 1808080 w 1835864"/>
                    <a:gd name="connsiteY4" fmla="*/ 504056 h 2016224"/>
                    <a:gd name="connsiteX5" fmla="*/ 1221693 w 1835864"/>
                    <a:gd name="connsiteY5" fmla="*/ 1008112 h 2016224"/>
                    <a:gd name="connsiteX6" fmla="*/ 1808080 w 1835864"/>
                    <a:gd name="connsiteY6" fmla="*/ 1512168 h 2016224"/>
                    <a:gd name="connsiteX7" fmla="*/ 1043321 w 1835864"/>
                    <a:gd name="connsiteY7" fmla="*/ 1164485 h 2016224"/>
                    <a:gd name="connsiteX8" fmla="*/ 907980 w 1835864"/>
                    <a:gd name="connsiteY8" fmla="*/ 2016224 h 2016224"/>
                    <a:gd name="connsiteX9" fmla="*/ 804911 w 1835864"/>
                    <a:gd name="connsiteY9" fmla="*/ 1207516 h 2016224"/>
                    <a:gd name="connsiteX10" fmla="*/ 7880 w 1835864"/>
                    <a:gd name="connsiteY10" fmla="*/ 1512168 h 2016224"/>
                    <a:gd name="connsiteX11" fmla="*/ 712601 w 1835864"/>
                    <a:gd name="connsiteY11" fmla="*/ 1018870 h 2016224"/>
                    <a:gd name="connsiteX12" fmla="*/ 7880 w 1835864"/>
                    <a:gd name="connsiteY12" fmla="*/ 504056 h 2016224"/>
                    <a:gd name="connsiteX0" fmla="*/ 7880 w 1862324"/>
                    <a:gd name="connsiteY0" fmla="*/ 504056 h 2016224"/>
                    <a:gd name="connsiteX1" fmla="*/ 815668 w 1862324"/>
                    <a:gd name="connsiteY1" fmla="*/ 840981 h 2016224"/>
                    <a:gd name="connsiteX2" fmla="*/ 907980 w 1862324"/>
                    <a:gd name="connsiteY2" fmla="*/ 0 h 2016224"/>
                    <a:gd name="connsiteX3" fmla="*/ 1043322 w 1862324"/>
                    <a:gd name="connsiteY3" fmla="*/ 830223 h 2016224"/>
                    <a:gd name="connsiteX4" fmla="*/ 1808080 w 1862324"/>
                    <a:gd name="connsiteY4" fmla="*/ 504056 h 2016224"/>
                    <a:gd name="connsiteX5" fmla="*/ 1221693 w 1862324"/>
                    <a:gd name="connsiteY5" fmla="*/ 1008112 h 2016224"/>
                    <a:gd name="connsiteX6" fmla="*/ 1808080 w 1862324"/>
                    <a:gd name="connsiteY6" fmla="*/ 1512168 h 2016224"/>
                    <a:gd name="connsiteX7" fmla="*/ 1043321 w 1862324"/>
                    <a:gd name="connsiteY7" fmla="*/ 1164485 h 2016224"/>
                    <a:gd name="connsiteX8" fmla="*/ 907980 w 1862324"/>
                    <a:gd name="connsiteY8" fmla="*/ 2016224 h 2016224"/>
                    <a:gd name="connsiteX9" fmla="*/ 804911 w 1862324"/>
                    <a:gd name="connsiteY9" fmla="*/ 1207516 h 2016224"/>
                    <a:gd name="connsiteX10" fmla="*/ 7880 w 1862324"/>
                    <a:gd name="connsiteY10" fmla="*/ 1512168 h 2016224"/>
                    <a:gd name="connsiteX11" fmla="*/ 712601 w 1862324"/>
                    <a:gd name="connsiteY11" fmla="*/ 1018870 h 2016224"/>
                    <a:gd name="connsiteX12" fmla="*/ 7880 w 1862324"/>
                    <a:gd name="connsiteY12" fmla="*/ 504056 h 2016224"/>
                    <a:gd name="connsiteX0" fmla="*/ 7880 w 1859085"/>
                    <a:gd name="connsiteY0" fmla="*/ 504056 h 2016224"/>
                    <a:gd name="connsiteX1" fmla="*/ 815668 w 1859085"/>
                    <a:gd name="connsiteY1" fmla="*/ 840981 h 2016224"/>
                    <a:gd name="connsiteX2" fmla="*/ 907980 w 1859085"/>
                    <a:gd name="connsiteY2" fmla="*/ 0 h 2016224"/>
                    <a:gd name="connsiteX3" fmla="*/ 1043322 w 1859085"/>
                    <a:gd name="connsiteY3" fmla="*/ 830223 h 2016224"/>
                    <a:gd name="connsiteX4" fmla="*/ 1808080 w 1859085"/>
                    <a:gd name="connsiteY4" fmla="*/ 504056 h 2016224"/>
                    <a:gd name="connsiteX5" fmla="*/ 1167905 w 1859085"/>
                    <a:gd name="connsiteY5" fmla="*/ 997355 h 2016224"/>
                    <a:gd name="connsiteX6" fmla="*/ 1808080 w 1859085"/>
                    <a:gd name="connsiteY6" fmla="*/ 1512168 h 2016224"/>
                    <a:gd name="connsiteX7" fmla="*/ 1043321 w 1859085"/>
                    <a:gd name="connsiteY7" fmla="*/ 1164485 h 2016224"/>
                    <a:gd name="connsiteX8" fmla="*/ 907980 w 1859085"/>
                    <a:gd name="connsiteY8" fmla="*/ 2016224 h 2016224"/>
                    <a:gd name="connsiteX9" fmla="*/ 804911 w 1859085"/>
                    <a:gd name="connsiteY9" fmla="*/ 1207516 h 2016224"/>
                    <a:gd name="connsiteX10" fmla="*/ 7880 w 1859085"/>
                    <a:gd name="connsiteY10" fmla="*/ 1512168 h 2016224"/>
                    <a:gd name="connsiteX11" fmla="*/ 712601 w 1859085"/>
                    <a:gd name="connsiteY11" fmla="*/ 1018870 h 2016224"/>
                    <a:gd name="connsiteX12" fmla="*/ 7880 w 1859085"/>
                    <a:gd name="connsiteY12" fmla="*/ 504056 h 2016224"/>
                    <a:gd name="connsiteX0" fmla="*/ 7880 w 1859085"/>
                    <a:gd name="connsiteY0" fmla="*/ 504056 h 2016224"/>
                    <a:gd name="connsiteX1" fmla="*/ 815668 w 1859085"/>
                    <a:gd name="connsiteY1" fmla="*/ 840981 h 2016224"/>
                    <a:gd name="connsiteX2" fmla="*/ 907980 w 1859085"/>
                    <a:gd name="connsiteY2" fmla="*/ 0 h 2016224"/>
                    <a:gd name="connsiteX3" fmla="*/ 1043322 w 1859085"/>
                    <a:gd name="connsiteY3" fmla="*/ 830223 h 2016224"/>
                    <a:gd name="connsiteX4" fmla="*/ 1808080 w 1859085"/>
                    <a:gd name="connsiteY4" fmla="*/ 504056 h 2016224"/>
                    <a:gd name="connsiteX5" fmla="*/ 1167905 w 1859085"/>
                    <a:gd name="connsiteY5" fmla="*/ 997355 h 2016224"/>
                    <a:gd name="connsiteX6" fmla="*/ 1808080 w 1859085"/>
                    <a:gd name="connsiteY6" fmla="*/ 1512168 h 2016224"/>
                    <a:gd name="connsiteX7" fmla="*/ 1043321 w 1859085"/>
                    <a:gd name="connsiteY7" fmla="*/ 1164485 h 2016224"/>
                    <a:gd name="connsiteX8" fmla="*/ 907980 w 1859085"/>
                    <a:gd name="connsiteY8" fmla="*/ 2016224 h 2016224"/>
                    <a:gd name="connsiteX9" fmla="*/ 837183 w 1859085"/>
                    <a:gd name="connsiteY9" fmla="*/ 1175243 h 2016224"/>
                    <a:gd name="connsiteX10" fmla="*/ 7880 w 1859085"/>
                    <a:gd name="connsiteY10" fmla="*/ 1512168 h 2016224"/>
                    <a:gd name="connsiteX11" fmla="*/ 712601 w 1859085"/>
                    <a:gd name="connsiteY11" fmla="*/ 1018870 h 2016224"/>
                    <a:gd name="connsiteX12" fmla="*/ 7880 w 1859085"/>
                    <a:gd name="connsiteY12" fmla="*/ 504056 h 2016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859085" h="2016224">
                      <a:moveTo>
                        <a:pt x="7880" y="504056"/>
                      </a:moveTo>
                      <a:cubicBezTo>
                        <a:pt x="406235" y="243433"/>
                        <a:pt x="578678" y="778875"/>
                        <a:pt x="815668" y="840981"/>
                      </a:cubicBezTo>
                      <a:cubicBezTo>
                        <a:pt x="878711" y="610856"/>
                        <a:pt x="403873" y="154822"/>
                        <a:pt x="907980" y="0"/>
                      </a:cubicBezTo>
                      <a:cubicBezTo>
                        <a:pt x="1336782" y="90276"/>
                        <a:pt x="980279" y="600098"/>
                        <a:pt x="1043322" y="830223"/>
                      </a:cubicBezTo>
                      <a:cubicBezTo>
                        <a:pt x="1280312" y="768117"/>
                        <a:pt x="1431241" y="264948"/>
                        <a:pt x="1808080" y="504056"/>
                      </a:cubicBezTo>
                      <a:cubicBezTo>
                        <a:pt x="1913832" y="951774"/>
                        <a:pt x="1341852" y="829336"/>
                        <a:pt x="1167905" y="997355"/>
                      </a:cubicBezTo>
                      <a:cubicBezTo>
                        <a:pt x="1341852" y="1165374"/>
                        <a:pt x="2053682" y="999903"/>
                        <a:pt x="1808080" y="1512168"/>
                      </a:cubicBezTo>
                      <a:cubicBezTo>
                        <a:pt x="1495787" y="1751275"/>
                        <a:pt x="1280311" y="1226591"/>
                        <a:pt x="1043321" y="1164485"/>
                      </a:cubicBezTo>
                      <a:cubicBezTo>
                        <a:pt x="980278" y="1394610"/>
                        <a:pt x="1444359" y="1882918"/>
                        <a:pt x="907980" y="2016224"/>
                      </a:cubicBezTo>
                      <a:cubicBezTo>
                        <a:pt x="457661" y="1872160"/>
                        <a:pt x="900226" y="1405368"/>
                        <a:pt x="837183" y="1175243"/>
                      </a:cubicBezTo>
                      <a:cubicBezTo>
                        <a:pt x="600193" y="1237349"/>
                        <a:pt x="460022" y="1815822"/>
                        <a:pt x="7880" y="1512168"/>
                      </a:cubicBezTo>
                      <a:cubicBezTo>
                        <a:pt x="-65599" y="1010662"/>
                        <a:pt x="538654" y="1186889"/>
                        <a:pt x="712601" y="1018870"/>
                      </a:cubicBezTo>
                      <a:cubicBezTo>
                        <a:pt x="538654" y="850851"/>
                        <a:pt x="-76356" y="1048594"/>
                        <a:pt x="7880" y="504056"/>
                      </a:cubicBezTo>
                      <a:close/>
                    </a:path>
                  </a:pathLst>
                </a:custGeom>
                <a:noFill/>
                <a:ln w="69850">
                  <a:solidFill>
                    <a:schemeClr val="accent6">
                      <a:lumMod val="50000"/>
                    </a:schemeClr>
                  </a:solidFill>
                </a:ln>
                <a:scene3d>
                  <a:camera prst="orthographicFront"/>
                  <a:lightRig rig="morning" dir="t"/>
                </a:scene3d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32" name="31 Grupo"/>
            <p:cNvGrpSpPr/>
            <p:nvPr/>
          </p:nvGrpSpPr>
          <p:grpSpPr>
            <a:xfrm rot="20788618">
              <a:off x="1740739" y="3257218"/>
              <a:ext cx="1029893" cy="1773471"/>
              <a:chOff x="3131886" y="-158985"/>
              <a:chExt cx="2207643" cy="3637551"/>
            </a:xfrm>
          </p:grpSpPr>
          <p:sp>
            <p:nvSpPr>
              <p:cNvPr id="33" name="3 Elipse"/>
              <p:cNvSpPr/>
              <p:nvPr/>
            </p:nvSpPr>
            <p:spPr>
              <a:xfrm rot="17888435">
                <a:off x="4636096" y="2333930"/>
                <a:ext cx="889073" cy="507854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670"/>
                  <a:gd name="connsiteX1" fmla="*/ 1224136 w 2507594"/>
                  <a:gd name="connsiteY1" fmla="*/ 21622 h 936670"/>
                  <a:gd name="connsiteX2" fmla="*/ 2507594 w 2507594"/>
                  <a:gd name="connsiteY2" fmla="*/ 676900 h 936670"/>
                  <a:gd name="connsiteX3" fmla="*/ 1224136 w 2507594"/>
                  <a:gd name="connsiteY3" fmla="*/ 936022 h 936670"/>
                  <a:gd name="connsiteX4" fmla="*/ 0 w 2507594"/>
                  <a:gd name="connsiteY4" fmla="*/ 478822 h 936670"/>
                  <a:gd name="connsiteX0" fmla="*/ 0 w 2507594"/>
                  <a:gd name="connsiteY0" fmla="*/ 477455 h 935303"/>
                  <a:gd name="connsiteX1" fmla="*/ 1224136 w 2507594"/>
                  <a:gd name="connsiteY1" fmla="*/ 20255 h 935303"/>
                  <a:gd name="connsiteX2" fmla="*/ 2507594 w 2507594"/>
                  <a:gd name="connsiteY2" fmla="*/ 675533 h 935303"/>
                  <a:gd name="connsiteX3" fmla="*/ 1224136 w 2507594"/>
                  <a:gd name="connsiteY3" fmla="*/ 934655 h 935303"/>
                  <a:gd name="connsiteX4" fmla="*/ 0 w 2507594"/>
                  <a:gd name="connsiteY4" fmla="*/ 477455 h 935303"/>
                  <a:gd name="connsiteX0" fmla="*/ 0 w 2507594"/>
                  <a:gd name="connsiteY0" fmla="*/ 477455 h 935641"/>
                  <a:gd name="connsiteX1" fmla="*/ 1224136 w 2507594"/>
                  <a:gd name="connsiteY1" fmla="*/ 20255 h 935641"/>
                  <a:gd name="connsiteX2" fmla="*/ 2507594 w 2507594"/>
                  <a:gd name="connsiteY2" fmla="*/ 675533 h 935641"/>
                  <a:gd name="connsiteX3" fmla="*/ 1224136 w 2507594"/>
                  <a:gd name="connsiteY3" fmla="*/ 934655 h 935641"/>
                  <a:gd name="connsiteX4" fmla="*/ 0 w 2507594"/>
                  <a:gd name="connsiteY4" fmla="*/ 477455 h 935641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21317"/>
                  <a:gd name="connsiteX1" fmla="*/ 1244591 w 2528049"/>
                  <a:gd name="connsiteY1" fmla="*/ 3909 h 921317"/>
                  <a:gd name="connsiteX2" fmla="*/ 2528049 w 2528049"/>
                  <a:gd name="connsiteY2" fmla="*/ 659187 h 921317"/>
                  <a:gd name="connsiteX3" fmla="*/ 1244591 w 2528049"/>
                  <a:gd name="connsiteY3" fmla="*/ 918309 h 921317"/>
                  <a:gd name="connsiteX4" fmla="*/ 0 w 2528049"/>
                  <a:gd name="connsiteY4" fmla="*/ 432522 h 921317"/>
                  <a:gd name="connsiteX0" fmla="*/ 0 w 2528049"/>
                  <a:gd name="connsiteY0" fmla="*/ 336397 h 825192"/>
                  <a:gd name="connsiteX1" fmla="*/ 1289237 w 2528049"/>
                  <a:gd name="connsiteY1" fmla="*/ 5982 h 825192"/>
                  <a:gd name="connsiteX2" fmla="*/ 2528049 w 2528049"/>
                  <a:gd name="connsiteY2" fmla="*/ 563062 h 825192"/>
                  <a:gd name="connsiteX3" fmla="*/ 1244591 w 2528049"/>
                  <a:gd name="connsiteY3" fmla="*/ 822184 h 825192"/>
                  <a:gd name="connsiteX4" fmla="*/ 0 w 2528049"/>
                  <a:gd name="connsiteY4" fmla="*/ 336397 h 825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28049" h="825192">
                    <a:moveTo>
                      <a:pt x="0" y="336397"/>
                    </a:moveTo>
                    <a:cubicBezTo>
                      <a:pt x="154363" y="113063"/>
                      <a:pt x="867896" y="-31795"/>
                      <a:pt x="1289237" y="5982"/>
                    </a:cubicBezTo>
                    <a:cubicBezTo>
                      <a:pt x="1710578" y="43759"/>
                      <a:pt x="2107920" y="248774"/>
                      <a:pt x="2528049" y="563062"/>
                    </a:cubicBezTo>
                    <a:cubicBezTo>
                      <a:pt x="1561847" y="859940"/>
                      <a:pt x="1699823" y="825892"/>
                      <a:pt x="1244591" y="822184"/>
                    </a:cubicBezTo>
                    <a:cubicBezTo>
                      <a:pt x="789359" y="818476"/>
                      <a:pt x="357946" y="691155"/>
                      <a:pt x="0" y="336397"/>
                    </a:cubicBezTo>
                    <a:close/>
                  </a:path>
                </a:pathLst>
              </a:custGeom>
              <a:gradFill>
                <a:gsLst>
                  <a:gs pos="50000">
                    <a:srgbClr val="00B050"/>
                  </a:gs>
                  <a:gs pos="100000">
                    <a:srgbClr val="5DF85B"/>
                  </a:gs>
                  <a:gs pos="0">
                    <a:srgbClr val="00FF00"/>
                  </a:gs>
                </a:gsLst>
                <a:lin ang="2700000" scaled="1"/>
              </a:gradFill>
              <a:ln w="76200">
                <a:noFill/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34" name="3 Elipse"/>
              <p:cNvSpPr/>
              <p:nvPr/>
            </p:nvSpPr>
            <p:spPr>
              <a:xfrm rot="11409656">
                <a:off x="3485657" y="2542818"/>
                <a:ext cx="938628" cy="516274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07594" h="936832">
                    <a:moveTo>
                      <a:pt x="0" y="478822"/>
                    </a:moveTo>
                    <a:cubicBezTo>
                      <a:pt x="0" y="226317"/>
                      <a:pt x="622230" y="-85342"/>
                      <a:pt x="1224136" y="21622"/>
                    </a:cubicBezTo>
                    <a:cubicBezTo>
                      <a:pt x="1826042" y="128586"/>
                      <a:pt x="2087465" y="362612"/>
                      <a:pt x="2507594" y="676900"/>
                    </a:cubicBezTo>
                    <a:cubicBezTo>
                      <a:pt x="1541392" y="973778"/>
                      <a:pt x="1527238" y="920113"/>
                      <a:pt x="1224136" y="936022"/>
                    </a:cubicBezTo>
                    <a:cubicBezTo>
                      <a:pt x="921034" y="951931"/>
                      <a:pt x="0" y="731327"/>
                      <a:pt x="0" y="478822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76200">
                <a:noFill/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35" name="3 Elipse"/>
              <p:cNvSpPr/>
              <p:nvPr/>
            </p:nvSpPr>
            <p:spPr>
              <a:xfrm rot="11409656">
                <a:off x="3467484" y="2542360"/>
                <a:ext cx="938629" cy="516274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07594" h="936832">
                    <a:moveTo>
                      <a:pt x="0" y="478822"/>
                    </a:moveTo>
                    <a:cubicBezTo>
                      <a:pt x="0" y="226317"/>
                      <a:pt x="622230" y="-85342"/>
                      <a:pt x="1224136" y="21622"/>
                    </a:cubicBezTo>
                    <a:cubicBezTo>
                      <a:pt x="1826042" y="128586"/>
                      <a:pt x="2087465" y="362612"/>
                      <a:pt x="2507594" y="676900"/>
                    </a:cubicBezTo>
                    <a:cubicBezTo>
                      <a:pt x="1541392" y="973778"/>
                      <a:pt x="1527238" y="920113"/>
                      <a:pt x="1224136" y="936022"/>
                    </a:cubicBezTo>
                    <a:cubicBezTo>
                      <a:pt x="921034" y="951931"/>
                      <a:pt x="0" y="731327"/>
                      <a:pt x="0" y="478822"/>
                    </a:cubicBezTo>
                    <a:close/>
                  </a:path>
                </a:pathLst>
              </a:custGeom>
              <a:noFill/>
              <a:ln w="76200">
                <a:solidFill>
                  <a:schemeClr val="accent6">
                    <a:lumMod val="50000"/>
                  </a:schemeClr>
                </a:solidFill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36" name="3 Elipse"/>
              <p:cNvSpPr/>
              <p:nvPr/>
            </p:nvSpPr>
            <p:spPr>
              <a:xfrm rot="17888435">
                <a:off x="4607792" y="2323508"/>
                <a:ext cx="955619" cy="507854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670"/>
                  <a:gd name="connsiteX1" fmla="*/ 1224136 w 2507594"/>
                  <a:gd name="connsiteY1" fmla="*/ 21622 h 936670"/>
                  <a:gd name="connsiteX2" fmla="*/ 2507594 w 2507594"/>
                  <a:gd name="connsiteY2" fmla="*/ 676900 h 936670"/>
                  <a:gd name="connsiteX3" fmla="*/ 1224136 w 2507594"/>
                  <a:gd name="connsiteY3" fmla="*/ 936022 h 936670"/>
                  <a:gd name="connsiteX4" fmla="*/ 0 w 2507594"/>
                  <a:gd name="connsiteY4" fmla="*/ 478822 h 936670"/>
                  <a:gd name="connsiteX0" fmla="*/ 0 w 2507594"/>
                  <a:gd name="connsiteY0" fmla="*/ 477455 h 935303"/>
                  <a:gd name="connsiteX1" fmla="*/ 1224136 w 2507594"/>
                  <a:gd name="connsiteY1" fmla="*/ 20255 h 935303"/>
                  <a:gd name="connsiteX2" fmla="*/ 2507594 w 2507594"/>
                  <a:gd name="connsiteY2" fmla="*/ 675533 h 935303"/>
                  <a:gd name="connsiteX3" fmla="*/ 1224136 w 2507594"/>
                  <a:gd name="connsiteY3" fmla="*/ 934655 h 935303"/>
                  <a:gd name="connsiteX4" fmla="*/ 0 w 2507594"/>
                  <a:gd name="connsiteY4" fmla="*/ 477455 h 935303"/>
                  <a:gd name="connsiteX0" fmla="*/ 0 w 2507594"/>
                  <a:gd name="connsiteY0" fmla="*/ 477455 h 935641"/>
                  <a:gd name="connsiteX1" fmla="*/ 1224136 w 2507594"/>
                  <a:gd name="connsiteY1" fmla="*/ 20255 h 935641"/>
                  <a:gd name="connsiteX2" fmla="*/ 2507594 w 2507594"/>
                  <a:gd name="connsiteY2" fmla="*/ 675533 h 935641"/>
                  <a:gd name="connsiteX3" fmla="*/ 1224136 w 2507594"/>
                  <a:gd name="connsiteY3" fmla="*/ 934655 h 935641"/>
                  <a:gd name="connsiteX4" fmla="*/ 0 w 2507594"/>
                  <a:gd name="connsiteY4" fmla="*/ 477455 h 935641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21317"/>
                  <a:gd name="connsiteX1" fmla="*/ 1244591 w 2528049"/>
                  <a:gd name="connsiteY1" fmla="*/ 3909 h 921317"/>
                  <a:gd name="connsiteX2" fmla="*/ 2528049 w 2528049"/>
                  <a:gd name="connsiteY2" fmla="*/ 659187 h 921317"/>
                  <a:gd name="connsiteX3" fmla="*/ 1244591 w 2528049"/>
                  <a:gd name="connsiteY3" fmla="*/ 918309 h 921317"/>
                  <a:gd name="connsiteX4" fmla="*/ 0 w 2528049"/>
                  <a:gd name="connsiteY4" fmla="*/ 432522 h 921317"/>
                  <a:gd name="connsiteX0" fmla="*/ 0 w 2528049"/>
                  <a:gd name="connsiteY0" fmla="*/ 336397 h 825192"/>
                  <a:gd name="connsiteX1" fmla="*/ 1289237 w 2528049"/>
                  <a:gd name="connsiteY1" fmla="*/ 5982 h 825192"/>
                  <a:gd name="connsiteX2" fmla="*/ 2528049 w 2528049"/>
                  <a:gd name="connsiteY2" fmla="*/ 563062 h 825192"/>
                  <a:gd name="connsiteX3" fmla="*/ 1244591 w 2528049"/>
                  <a:gd name="connsiteY3" fmla="*/ 822184 h 825192"/>
                  <a:gd name="connsiteX4" fmla="*/ 0 w 2528049"/>
                  <a:gd name="connsiteY4" fmla="*/ 336397 h 825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28049" h="825192">
                    <a:moveTo>
                      <a:pt x="0" y="336397"/>
                    </a:moveTo>
                    <a:cubicBezTo>
                      <a:pt x="154363" y="113063"/>
                      <a:pt x="867896" y="-31795"/>
                      <a:pt x="1289237" y="5982"/>
                    </a:cubicBezTo>
                    <a:cubicBezTo>
                      <a:pt x="1710578" y="43759"/>
                      <a:pt x="2107920" y="248774"/>
                      <a:pt x="2528049" y="563062"/>
                    </a:cubicBezTo>
                    <a:cubicBezTo>
                      <a:pt x="1561847" y="859940"/>
                      <a:pt x="1699823" y="825892"/>
                      <a:pt x="1244591" y="822184"/>
                    </a:cubicBezTo>
                    <a:cubicBezTo>
                      <a:pt x="789359" y="818476"/>
                      <a:pt x="357946" y="691155"/>
                      <a:pt x="0" y="336397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76200">
                <a:solidFill>
                  <a:schemeClr val="accent6">
                    <a:lumMod val="50000"/>
                  </a:schemeClr>
                </a:solidFill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37" name="14 Forma libre"/>
              <p:cNvSpPr/>
              <p:nvPr/>
            </p:nvSpPr>
            <p:spPr>
              <a:xfrm rot="19689411" flipH="1">
                <a:off x="4075954" y="824855"/>
                <a:ext cx="1066611" cy="2653711"/>
              </a:xfrm>
              <a:custGeom>
                <a:avLst/>
                <a:gdLst>
                  <a:gd name="connsiteX0" fmla="*/ 752513 w 819249"/>
                  <a:gd name="connsiteY0" fmla="*/ 0 h 571500"/>
                  <a:gd name="connsiteX1" fmla="*/ 47663 w 819249"/>
                  <a:gd name="connsiteY1" fmla="*/ 66675 h 571500"/>
                  <a:gd name="connsiteX2" fmla="*/ 819188 w 819249"/>
                  <a:gd name="connsiteY2" fmla="*/ 133350 h 571500"/>
                  <a:gd name="connsiteX3" fmla="*/ 38 w 819249"/>
                  <a:gd name="connsiteY3" fmla="*/ 180975 h 571500"/>
                  <a:gd name="connsiteX4" fmla="*/ 781088 w 819249"/>
                  <a:gd name="connsiteY4" fmla="*/ 257175 h 571500"/>
                  <a:gd name="connsiteX5" fmla="*/ 47663 w 819249"/>
                  <a:gd name="connsiteY5" fmla="*/ 304800 h 571500"/>
                  <a:gd name="connsiteX6" fmla="*/ 771563 w 819249"/>
                  <a:gd name="connsiteY6" fmla="*/ 390525 h 571500"/>
                  <a:gd name="connsiteX7" fmla="*/ 47663 w 819249"/>
                  <a:gd name="connsiteY7" fmla="*/ 447675 h 571500"/>
                  <a:gd name="connsiteX8" fmla="*/ 771563 w 819249"/>
                  <a:gd name="connsiteY8" fmla="*/ 514350 h 571500"/>
                  <a:gd name="connsiteX9" fmla="*/ 95288 w 819249"/>
                  <a:gd name="connsiteY9" fmla="*/ 571500 h 571500"/>
                  <a:gd name="connsiteX10" fmla="*/ 95288 w 819249"/>
                  <a:gd name="connsiteY10" fmla="*/ 571500 h 571500"/>
                  <a:gd name="connsiteX0" fmla="*/ 752513 w 819249"/>
                  <a:gd name="connsiteY0" fmla="*/ 0 h 571500"/>
                  <a:gd name="connsiteX1" fmla="*/ 47663 w 819249"/>
                  <a:gd name="connsiteY1" fmla="*/ 66675 h 571500"/>
                  <a:gd name="connsiteX2" fmla="*/ 819188 w 819249"/>
                  <a:gd name="connsiteY2" fmla="*/ 133350 h 571500"/>
                  <a:gd name="connsiteX3" fmla="*/ 38 w 819249"/>
                  <a:gd name="connsiteY3" fmla="*/ 180975 h 571500"/>
                  <a:gd name="connsiteX4" fmla="*/ 781088 w 819249"/>
                  <a:gd name="connsiteY4" fmla="*/ 257175 h 571500"/>
                  <a:gd name="connsiteX5" fmla="*/ 47663 w 819249"/>
                  <a:gd name="connsiteY5" fmla="*/ 304800 h 571500"/>
                  <a:gd name="connsiteX6" fmla="*/ 771563 w 819249"/>
                  <a:gd name="connsiteY6" fmla="*/ 390525 h 571500"/>
                  <a:gd name="connsiteX7" fmla="*/ 47663 w 819249"/>
                  <a:gd name="connsiteY7" fmla="*/ 447675 h 571500"/>
                  <a:gd name="connsiteX8" fmla="*/ 771563 w 819249"/>
                  <a:gd name="connsiteY8" fmla="*/ 514350 h 571500"/>
                  <a:gd name="connsiteX9" fmla="*/ 95288 w 819249"/>
                  <a:gd name="connsiteY9" fmla="*/ 571500 h 571500"/>
                  <a:gd name="connsiteX10" fmla="*/ 95288 w 819249"/>
                  <a:gd name="connsiteY10" fmla="*/ 571500 h 571500"/>
                  <a:gd name="connsiteX0" fmla="*/ 47663 w 819249"/>
                  <a:gd name="connsiteY0" fmla="*/ 0 h 504825"/>
                  <a:gd name="connsiteX1" fmla="*/ 819188 w 819249"/>
                  <a:gd name="connsiteY1" fmla="*/ 66675 h 504825"/>
                  <a:gd name="connsiteX2" fmla="*/ 38 w 819249"/>
                  <a:gd name="connsiteY2" fmla="*/ 114300 h 504825"/>
                  <a:gd name="connsiteX3" fmla="*/ 781088 w 819249"/>
                  <a:gd name="connsiteY3" fmla="*/ 190500 h 504825"/>
                  <a:gd name="connsiteX4" fmla="*/ 47663 w 819249"/>
                  <a:gd name="connsiteY4" fmla="*/ 238125 h 504825"/>
                  <a:gd name="connsiteX5" fmla="*/ 771563 w 819249"/>
                  <a:gd name="connsiteY5" fmla="*/ 323850 h 504825"/>
                  <a:gd name="connsiteX6" fmla="*/ 47663 w 819249"/>
                  <a:gd name="connsiteY6" fmla="*/ 381000 h 504825"/>
                  <a:gd name="connsiteX7" fmla="*/ 771563 w 819249"/>
                  <a:gd name="connsiteY7" fmla="*/ 447675 h 504825"/>
                  <a:gd name="connsiteX8" fmla="*/ 95288 w 819249"/>
                  <a:gd name="connsiteY8" fmla="*/ 504825 h 504825"/>
                  <a:gd name="connsiteX9" fmla="*/ 95288 w 819249"/>
                  <a:gd name="connsiteY9" fmla="*/ 504825 h 504825"/>
                  <a:gd name="connsiteX0" fmla="*/ 50416 w 1170913"/>
                  <a:gd name="connsiteY0" fmla="*/ 0 h 504825"/>
                  <a:gd name="connsiteX1" fmla="*/ 821941 w 1170913"/>
                  <a:gd name="connsiteY1" fmla="*/ 66675 h 504825"/>
                  <a:gd name="connsiteX2" fmla="*/ 2791 w 1170913"/>
                  <a:gd name="connsiteY2" fmla="*/ 114300 h 504825"/>
                  <a:gd name="connsiteX3" fmla="*/ 1170869 w 1170913"/>
                  <a:gd name="connsiteY3" fmla="*/ 178712 h 504825"/>
                  <a:gd name="connsiteX4" fmla="*/ 50416 w 1170913"/>
                  <a:gd name="connsiteY4" fmla="*/ 238125 h 504825"/>
                  <a:gd name="connsiteX5" fmla="*/ 774316 w 1170913"/>
                  <a:gd name="connsiteY5" fmla="*/ 323850 h 504825"/>
                  <a:gd name="connsiteX6" fmla="*/ 50416 w 1170913"/>
                  <a:gd name="connsiteY6" fmla="*/ 381000 h 504825"/>
                  <a:gd name="connsiteX7" fmla="*/ 774316 w 1170913"/>
                  <a:gd name="connsiteY7" fmla="*/ 447675 h 504825"/>
                  <a:gd name="connsiteX8" fmla="*/ 98041 w 1170913"/>
                  <a:gd name="connsiteY8" fmla="*/ 504825 h 504825"/>
                  <a:gd name="connsiteX9" fmla="*/ 98041 w 1170913"/>
                  <a:gd name="connsiteY9" fmla="*/ 504825 h 504825"/>
                  <a:gd name="connsiteX0" fmla="*/ 47750 w 1252785"/>
                  <a:gd name="connsiteY0" fmla="*/ 0 h 504825"/>
                  <a:gd name="connsiteX1" fmla="*/ 1252745 w 1252785"/>
                  <a:gd name="connsiteY1" fmla="*/ 65202 h 504825"/>
                  <a:gd name="connsiteX2" fmla="*/ 125 w 1252785"/>
                  <a:gd name="connsiteY2" fmla="*/ 114300 h 504825"/>
                  <a:gd name="connsiteX3" fmla="*/ 1168203 w 1252785"/>
                  <a:gd name="connsiteY3" fmla="*/ 178712 h 504825"/>
                  <a:gd name="connsiteX4" fmla="*/ 47750 w 1252785"/>
                  <a:gd name="connsiteY4" fmla="*/ 238125 h 504825"/>
                  <a:gd name="connsiteX5" fmla="*/ 771650 w 1252785"/>
                  <a:gd name="connsiteY5" fmla="*/ 323850 h 504825"/>
                  <a:gd name="connsiteX6" fmla="*/ 47750 w 1252785"/>
                  <a:gd name="connsiteY6" fmla="*/ 381000 h 504825"/>
                  <a:gd name="connsiteX7" fmla="*/ 771650 w 1252785"/>
                  <a:gd name="connsiteY7" fmla="*/ 447675 h 504825"/>
                  <a:gd name="connsiteX8" fmla="*/ 95375 w 1252785"/>
                  <a:gd name="connsiteY8" fmla="*/ 504825 h 504825"/>
                  <a:gd name="connsiteX9" fmla="*/ 95375 w 1252785"/>
                  <a:gd name="connsiteY9" fmla="*/ 504825 h 504825"/>
                  <a:gd name="connsiteX0" fmla="*/ 47750 w 1252783"/>
                  <a:gd name="connsiteY0" fmla="*/ 0 h 504825"/>
                  <a:gd name="connsiteX1" fmla="*/ 1252745 w 1252783"/>
                  <a:gd name="connsiteY1" fmla="*/ 65202 h 504825"/>
                  <a:gd name="connsiteX2" fmla="*/ 125 w 1252783"/>
                  <a:gd name="connsiteY2" fmla="*/ 114300 h 504825"/>
                  <a:gd name="connsiteX3" fmla="*/ 1168203 w 1252783"/>
                  <a:gd name="connsiteY3" fmla="*/ 178712 h 504825"/>
                  <a:gd name="connsiteX4" fmla="*/ 47750 w 1252783"/>
                  <a:gd name="connsiteY4" fmla="*/ 238125 h 504825"/>
                  <a:gd name="connsiteX5" fmla="*/ 1189640 w 1252783"/>
                  <a:gd name="connsiteY5" fmla="*/ 300273 h 504825"/>
                  <a:gd name="connsiteX6" fmla="*/ 47750 w 1252783"/>
                  <a:gd name="connsiteY6" fmla="*/ 381000 h 504825"/>
                  <a:gd name="connsiteX7" fmla="*/ 771650 w 1252783"/>
                  <a:gd name="connsiteY7" fmla="*/ 447675 h 504825"/>
                  <a:gd name="connsiteX8" fmla="*/ 95375 w 1252783"/>
                  <a:gd name="connsiteY8" fmla="*/ 504825 h 504825"/>
                  <a:gd name="connsiteX9" fmla="*/ 95375 w 1252783"/>
                  <a:gd name="connsiteY9" fmla="*/ 504825 h 504825"/>
                  <a:gd name="connsiteX0" fmla="*/ 47750 w 1252785"/>
                  <a:gd name="connsiteY0" fmla="*/ 0 h 504825"/>
                  <a:gd name="connsiteX1" fmla="*/ 1252745 w 1252785"/>
                  <a:gd name="connsiteY1" fmla="*/ 65202 h 504825"/>
                  <a:gd name="connsiteX2" fmla="*/ 125 w 1252785"/>
                  <a:gd name="connsiteY2" fmla="*/ 114300 h 504825"/>
                  <a:gd name="connsiteX3" fmla="*/ 1168203 w 1252785"/>
                  <a:gd name="connsiteY3" fmla="*/ 178712 h 504825"/>
                  <a:gd name="connsiteX4" fmla="*/ 47750 w 1252785"/>
                  <a:gd name="connsiteY4" fmla="*/ 238125 h 504825"/>
                  <a:gd name="connsiteX5" fmla="*/ 1189640 w 1252785"/>
                  <a:gd name="connsiteY5" fmla="*/ 300273 h 504825"/>
                  <a:gd name="connsiteX6" fmla="*/ 125156 w 1252785"/>
                  <a:gd name="connsiteY6" fmla="*/ 355950 h 504825"/>
                  <a:gd name="connsiteX7" fmla="*/ 771650 w 1252785"/>
                  <a:gd name="connsiteY7" fmla="*/ 447675 h 504825"/>
                  <a:gd name="connsiteX8" fmla="*/ 95375 w 1252785"/>
                  <a:gd name="connsiteY8" fmla="*/ 504825 h 504825"/>
                  <a:gd name="connsiteX9" fmla="*/ 95375 w 1252785"/>
                  <a:gd name="connsiteY9" fmla="*/ 504825 h 504825"/>
                  <a:gd name="connsiteX0" fmla="*/ 47750 w 1252783"/>
                  <a:gd name="connsiteY0" fmla="*/ 0 h 504825"/>
                  <a:gd name="connsiteX1" fmla="*/ 1252745 w 1252783"/>
                  <a:gd name="connsiteY1" fmla="*/ 65202 h 504825"/>
                  <a:gd name="connsiteX2" fmla="*/ 125 w 1252783"/>
                  <a:gd name="connsiteY2" fmla="*/ 114300 h 504825"/>
                  <a:gd name="connsiteX3" fmla="*/ 1168203 w 1252783"/>
                  <a:gd name="connsiteY3" fmla="*/ 178712 h 504825"/>
                  <a:gd name="connsiteX4" fmla="*/ 47750 w 1252783"/>
                  <a:gd name="connsiteY4" fmla="*/ 238125 h 504825"/>
                  <a:gd name="connsiteX5" fmla="*/ 1189640 w 1252783"/>
                  <a:gd name="connsiteY5" fmla="*/ 300273 h 504825"/>
                  <a:gd name="connsiteX6" fmla="*/ 125156 w 1252783"/>
                  <a:gd name="connsiteY6" fmla="*/ 355950 h 504825"/>
                  <a:gd name="connsiteX7" fmla="*/ 1189640 w 1252783"/>
                  <a:gd name="connsiteY7" fmla="*/ 410836 h 504825"/>
                  <a:gd name="connsiteX8" fmla="*/ 95375 w 1252783"/>
                  <a:gd name="connsiteY8" fmla="*/ 504825 h 504825"/>
                  <a:gd name="connsiteX9" fmla="*/ 95375 w 1252783"/>
                  <a:gd name="connsiteY9" fmla="*/ 504825 h 504825"/>
                  <a:gd name="connsiteX0" fmla="*/ 47750 w 1252785"/>
                  <a:gd name="connsiteY0" fmla="*/ 0 h 504825"/>
                  <a:gd name="connsiteX1" fmla="*/ 1252745 w 1252785"/>
                  <a:gd name="connsiteY1" fmla="*/ 65202 h 504825"/>
                  <a:gd name="connsiteX2" fmla="*/ 125 w 1252785"/>
                  <a:gd name="connsiteY2" fmla="*/ 114300 h 504825"/>
                  <a:gd name="connsiteX3" fmla="*/ 1168203 w 1252785"/>
                  <a:gd name="connsiteY3" fmla="*/ 178712 h 504825"/>
                  <a:gd name="connsiteX4" fmla="*/ 47750 w 1252785"/>
                  <a:gd name="connsiteY4" fmla="*/ 238125 h 504825"/>
                  <a:gd name="connsiteX5" fmla="*/ 1189640 w 1252785"/>
                  <a:gd name="connsiteY5" fmla="*/ 300273 h 504825"/>
                  <a:gd name="connsiteX6" fmla="*/ 125156 w 1252785"/>
                  <a:gd name="connsiteY6" fmla="*/ 355950 h 504825"/>
                  <a:gd name="connsiteX7" fmla="*/ 1189640 w 1252785"/>
                  <a:gd name="connsiteY7" fmla="*/ 410836 h 504825"/>
                  <a:gd name="connsiteX8" fmla="*/ 95375 w 1252785"/>
                  <a:gd name="connsiteY8" fmla="*/ 504825 h 504825"/>
                  <a:gd name="connsiteX9" fmla="*/ 17969 w 1252785"/>
                  <a:gd name="connsiteY9" fmla="*/ 504825 h 504825"/>
                  <a:gd name="connsiteX0" fmla="*/ 47750 w 1252783"/>
                  <a:gd name="connsiteY0" fmla="*/ 0 h 504825"/>
                  <a:gd name="connsiteX1" fmla="*/ 1252745 w 1252783"/>
                  <a:gd name="connsiteY1" fmla="*/ 65202 h 504825"/>
                  <a:gd name="connsiteX2" fmla="*/ 125 w 1252783"/>
                  <a:gd name="connsiteY2" fmla="*/ 114300 h 504825"/>
                  <a:gd name="connsiteX3" fmla="*/ 1168203 w 1252783"/>
                  <a:gd name="connsiteY3" fmla="*/ 178712 h 504825"/>
                  <a:gd name="connsiteX4" fmla="*/ 47750 w 1252783"/>
                  <a:gd name="connsiteY4" fmla="*/ 238125 h 504825"/>
                  <a:gd name="connsiteX5" fmla="*/ 1189640 w 1252783"/>
                  <a:gd name="connsiteY5" fmla="*/ 300273 h 504825"/>
                  <a:gd name="connsiteX6" fmla="*/ 125156 w 1252783"/>
                  <a:gd name="connsiteY6" fmla="*/ 355950 h 504825"/>
                  <a:gd name="connsiteX7" fmla="*/ 1189640 w 1252783"/>
                  <a:gd name="connsiteY7" fmla="*/ 410836 h 504825"/>
                  <a:gd name="connsiteX8" fmla="*/ 95375 w 1252783"/>
                  <a:gd name="connsiteY8" fmla="*/ 504825 h 504825"/>
                  <a:gd name="connsiteX0" fmla="*/ 47750 w 1252785"/>
                  <a:gd name="connsiteY0" fmla="*/ 0 h 465039"/>
                  <a:gd name="connsiteX1" fmla="*/ 1252745 w 1252785"/>
                  <a:gd name="connsiteY1" fmla="*/ 65202 h 465039"/>
                  <a:gd name="connsiteX2" fmla="*/ 125 w 1252785"/>
                  <a:gd name="connsiteY2" fmla="*/ 114300 h 465039"/>
                  <a:gd name="connsiteX3" fmla="*/ 1168203 w 1252785"/>
                  <a:gd name="connsiteY3" fmla="*/ 178712 h 465039"/>
                  <a:gd name="connsiteX4" fmla="*/ 47750 w 1252785"/>
                  <a:gd name="connsiteY4" fmla="*/ 238125 h 465039"/>
                  <a:gd name="connsiteX5" fmla="*/ 1189640 w 1252785"/>
                  <a:gd name="connsiteY5" fmla="*/ 300273 h 465039"/>
                  <a:gd name="connsiteX6" fmla="*/ 125156 w 1252785"/>
                  <a:gd name="connsiteY6" fmla="*/ 355950 h 465039"/>
                  <a:gd name="connsiteX7" fmla="*/ 1189640 w 1252785"/>
                  <a:gd name="connsiteY7" fmla="*/ 410836 h 465039"/>
                  <a:gd name="connsiteX8" fmla="*/ 126337 w 1252785"/>
                  <a:gd name="connsiteY8" fmla="*/ 465039 h 465039"/>
                  <a:gd name="connsiteX0" fmla="*/ 47750 w 1252783"/>
                  <a:gd name="connsiteY0" fmla="*/ 0 h 465039"/>
                  <a:gd name="connsiteX1" fmla="*/ 1252745 w 1252783"/>
                  <a:gd name="connsiteY1" fmla="*/ 65202 h 465039"/>
                  <a:gd name="connsiteX2" fmla="*/ 125 w 1252783"/>
                  <a:gd name="connsiteY2" fmla="*/ 114300 h 465039"/>
                  <a:gd name="connsiteX3" fmla="*/ 1168203 w 1252783"/>
                  <a:gd name="connsiteY3" fmla="*/ 178712 h 465039"/>
                  <a:gd name="connsiteX4" fmla="*/ 47750 w 1252783"/>
                  <a:gd name="connsiteY4" fmla="*/ 238125 h 465039"/>
                  <a:gd name="connsiteX5" fmla="*/ 1189640 w 1252783"/>
                  <a:gd name="connsiteY5" fmla="*/ 300273 h 465039"/>
                  <a:gd name="connsiteX6" fmla="*/ 125156 w 1252783"/>
                  <a:gd name="connsiteY6" fmla="*/ 355950 h 465039"/>
                  <a:gd name="connsiteX7" fmla="*/ 1189640 w 1252783"/>
                  <a:gd name="connsiteY7" fmla="*/ 410836 h 465039"/>
                  <a:gd name="connsiteX8" fmla="*/ 126337 w 1252783"/>
                  <a:gd name="connsiteY8" fmla="*/ 465039 h 465039"/>
                  <a:gd name="connsiteX0" fmla="*/ 47750 w 1252785"/>
                  <a:gd name="connsiteY0" fmla="*/ 0 h 465039"/>
                  <a:gd name="connsiteX1" fmla="*/ 1252745 w 1252785"/>
                  <a:gd name="connsiteY1" fmla="*/ 65202 h 465039"/>
                  <a:gd name="connsiteX2" fmla="*/ 125 w 1252785"/>
                  <a:gd name="connsiteY2" fmla="*/ 114300 h 465039"/>
                  <a:gd name="connsiteX3" fmla="*/ 1168203 w 1252785"/>
                  <a:gd name="connsiteY3" fmla="*/ 178712 h 465039"/>
                  <a:gd name="connsiteX4" fmla="*/ 47750 w 1252785"/>
                  <a:gd name="connsiteY4" fmla="*/ 238125 h 465039"/>
                  <a:gd name="connsiteX5" fmla="*/ 1189640 w 1252785"/>
                  <a:gd name="connsiteY5" fmla="*/ 300273 h 465039"/>
                  <a:gd name="connsiteX6" fmla="*/ 125156 w 1252785"/>
                  <a:gd name="connsiteY6" fmla="*/ 355950 h 465039"/>
                  <a:gd name="connsiteX7" fmla="*/ 1189640 w 1252785"/>
                  <a:gd name="connsiteY7" fmla="*/ 410836 h 465039"/>
                  <a:gd name="connsiteX8" fmla="*/ 126337 w 1252785"/>
                  <a:gd name="connsiteY8" fmla="*/ 465039 h 465039"/>
                  <a:gd name="connsiteX0" fmla="*/ 47750 w 1252783"/>
                  <a:gd name="connsiteY0" fmla="*/ 0 h 465039"/>
                  <a:gd name="connsiteX1" fmla="*/ 1252745 w 1252783"/>
                  <a:gd name="connsiteY1" fmla="*/ 65202 h 465039"/>
                  <a:gd name="connsiteX2" fmla="*/ 125 w 1252783"/>
                  <a:gd name="connsiteY2" fmla="*/ 114300 h 465039"/>
                  <a:gd name="connsiteX3" fmla="*/ 1168203 w 1252783"/>
                  <a:gd name="connsiteY3" fmla="*/ 178712 h 465039"/>
                  <a:gd name="connsiteX4" fmla="*/ 47750 w 1252783"/>
                  <a:gd name="connsiteY4" fmla="*/ 238125 h 465039"/>
                  <a:gd name="connsiteX5" fmla="*/ 1189640 w 1252783"/>
                  <a:gd name="connsiteY5" fmla="*/ 300273 h 465039"/>
                  <a:gd name="connsiteX6" fmla="*/ 125156 w 1252783"/>
                  <a:gd name="connsiteY6" fmla="*/ 355950 h 465039"/>
                  <a:gd name="connsiteX7" fmla="*/ 1189640 w 1252783"/>
                  <a:gd name="connsiteY7" fmla="*/ 410836 h 465039"/>
                  <a:gd name="connsiteX8" fmla="*/ 126337 w 1252783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91 w 1205088"/>
                  <a:gd name="connsiteY0" fmla="*/ 0 h 465039"/>
                  <a:gd name="connsiteX1" fmla="*/ 1205086 w 1205088"/>
                  <a:gd name="connsiteY1" fmla="*/ 65202 h 465039"/>
                  <a:gd name="connsiteX2" fmla="*/ 14391 w 1205088"/>
                  <a:gd name="connsiteY2" fmla="*/ 121668 h 465039"/>
                  <a:gd name="connsiteX3" fmla="*/ 1120544 w 1205088"/>
                  <a:gd name="connsiteY3" fmla="*/ 178712 h 465039"/>
                  <a:gd name="connsiteX4" fmla="*/ 91 w 1205088"/>
                  <a:gd name="connsiteY4" fmla="*/ 238125 h 465039"/>
                  <a:gd name="connsiteX5" fmla="*/ 1141981 w 1205088"/>
                  <a:gd name="connsiteY5" fmla="*/ 300273 h 465039"/>
                  <a:gd name="connsiteX6" fmla="*/ 77497 w 1205088"/>
                  <a:gd name="connsiteY6" fmla="*/ 355950 h 465039"/>
                  <a:gd name="connsiteX7" fmla="*/ 1141981 w 1205088"/>
                  <a:gd name="connsiteY7" fmla="*/ 410836 h 465039"/>
                  <a:gd name="connsiteX8" fmla="*/ 78678 w 1205088"/>
                  <a:gd name="connsiteY8" fmla="*/ 465039 h 465039"/>
                  <a:gd name="connsiteX0" fmla="*/ 93 w 1205091"/>
                  <a:gd name="connsiteY0" fmla="*/ 0 h 465039"/>
                  <a:gd name="connsiteX1" fmla="*/ 1205088 w 1205091"/>
                  <a:gd name="connsiteY1" fmla="*/ 65202 h 465039"/>
                  <a:gd name="connsiteX2" fmla="*/ 14393 w 1205091"/>
                  <a:gd name="connsiteY2" fmla="*/ 121668 h 465039"/>
                  <a:gd name="connsiteX3" fmla="*/ 1120546 w 1205091"/>
                  <a:gd name="connsiteY3" fmla="*/ 178712 h 465039"/>
                  <a:gd name="connsiteX4" fmla="*/ 93 w 1205091"/>
                  <a:gd name="connsiteY4" fmla="*/ 238125 h 465039"/>
                  <a:gd name="connsiteX5" fmla="*/ 1141983 w 1205091"/>
                  <a:gd name="connsiteY5" fmla="*/ 300273 h 465039"/>
                  <a:gd name="connsiteX6" fmla="*/ 77499 w 1205091"/>
                  <a:gd name="connsiteY6" fmla="*/ 350056 h 465039"/>
                  <a:gd name="connsiteX7" fmla="*/ 1141983 w 1205091"/>
                  <a:gd name="connsiteY7" fmla="*/ 410836 h 465039"/>
                  <a:gd name="connsiteX8" fmla="*/ 78680 w 1205091"/>
                  <a:gd name="connsiteY8" fmla="*/ 465039 h 465039"/>
                  <a:gd name="connsiteX0" fmla="*/ 93 w 1205091"/>
                  <a:gd name="connsiteY0" fmla="*/ 0 h 465039"/>
                  <a:gd name="connsiteX1" fmla="*/ 1205088 w 1205091"/>
                  <a:gd name="connsiteY1" fmla="*/ 65202 h 465039"/>
                  <a:gd name="connsiteX2" fmla="*/ 14393 w 1205091"/>
                  <a:gd name="connsiteY2" fmla="*/ 121668 h 465039"/>
                  <a:gd name="connsiteX3" fmla="*/ 1120546 w 1205091"/>
                  <a:gd name="connsiteY3" fmla="*/ 178712 h 465039"/>
                  <a:gd name="connsiteX4" fmla="*/ 93 w 1205091"/>
                  <a:gd name="connsiteY4" fmla="*/ 238125 h 465039"/>
                  <a:gd name="connsiteX5" fmla="*/ 1141983 w 1205091"/>
                  <a:gd name="connsiteY5" fmla="*/ 300273 h 465039"/>
                  <a:gd name="connsiteX6" fmla="*/ 77499 w 1205091"/>
                  <a:gd name="connsiteY6" fmla="*/ 350056 h 465039"/>
                  <a:gd name="connsiteX7" fmla="*/ 1141983 w 1205091"/>
                  <a:gd name="connsiteY7" fmla="*/ 410836 h 465039"/>
                  <a:gd name="connsiteX8" fmla="*/ 78680 w 1205091"/>
                  <a:gd name="connsiteY8" fmla="*/ 465039 h 465039"/>
                  <a:gd name="connsiteX0" fmla="*/ 91 w 1205089"/>
                  <a:gd name="connsiteY0" fmla="*/ 0 h 465039"/>
                  <a:gd name="connsiteX1" fmla="*/ 1205086 w 1205089"/>
                  <a:gd name="connsiteY1" fmla="*/ 65202 h 465039"/>
                  <a:gd name="connsiteX2" fmla="*/ 14391 w 1205089"/>
                  <a:gd name="connsiteY2" fmla="*/ 121668 h 465039"/>
                  <a:gd name="connsiteX3" fmla="*/ 1120544 w 1205089"/>
                  <a:gd name="connsiteY3" fmla="*/ 178712 h 465039"/>
                  <a:gd name="connsiteX4" fmla="*/ 91 w 1205089"/>
                  <a:gd name="connsiteY4" fmla="*/ 238125 h 465039"/>
                  <a:gd name="connsiteX5" fmla="*/ 1141981 w 1205089"/>
                  <a:gd name="connsiteY5" fmla="*/ 300273 h 465039"/>
                  <a:gd name="connsiteX6" fmla="*/ 77497 w 1205089"/>
                  <a:gd name="connsiteY6" fmla="*/ 350056 h 465039"/>
                  <a:gd name="connsiteX7" fmla="*/ 1141981 w 1205089"/>
                  <a:gd name="connsiteY7" fmla="*/ 410836 h 465039"/>
                  <a:gd name="connsiteX8" fmla="*/ 78678 w 1205089"/>
                  <a:gd name="connsiteY8" fmla="*/ 465039 h 465039"/>
                  <a:gd name="connsiteX0" fmla="*/ 91 w 1205089"/>
                  <a:gd name="connsiteY0" fmla="*/ 0 h 465039"/>
                  <a:gd name="connsiteX1" fmla="*/ 1205086 w 1205089"/>
                  <a:gd name="connsiteY1" fmla="*/ 65202 h 465039"/>
                  <a:gd name="connsiteX2" fmla="*/ 14391 w 1205089"/>
                  <a:gd name="connsiteY2" fmla="*/ 121668 h 465039"/>
                  <a:gd name="connsiteX3" fmla="*/ 1120544 w 1205089"/>
                  <a:gd name="connsiteY3" fmla="*/ 178712 h 465039"/>
                  <a:gd name="connsiteX4" fmla="*/ 91 w 1205089"/>
                  <a:gd name="connsiteY4" fmla="*/ 238125 h 465039"/>
                  <a:gd name="connsiteX5" fmla="*/ 1141981 w 1205089"/>
                  <a:gd name="connsiteY5" fmla="*/ 300273 h 465039"/>
                  <a:gd name="connsiteX6" fmla="*/ 77497 w 1205089"/>
                  <a:gd name="connsiteY6" fmla="*/ 350056 h 465039"/>
                  <a:gd name="connsiteX7" fmla="*/ 1141981 w 1205089"/>
                  <a:gd name="connsiteY7" fmla="*/ 410836 h 465039"/>
                  <a:gd name="connsiteX8" fmla="*/ 78678 w 1205089"/>
                  <a:gd name="connsiteY8" fmla="*/ 465039 h 465039"/>
                  <a:gd name="connsiteX0" fmla="*/ 91 w 1205191"/>
                  <a:gd name="connsiteY0" fmla="*/ 0 h 465039"/>
                  <a:gd name="connsiteX1" fmla="*/ 1205086 w 1205191"/>
                  <a:gd name="connsiteY1" fmla="*/ 65202 h 465039"/>
                  <a:gd name="connsiteX2" fmla="*/ 14391 w 1205191"/>
                  <a:gd name="connsiteY2" fmla="*/ 121668 h 465039"/>
                  <a:gd name="connsiteX3" fmla="*/ 1120544 w 1205191"/>
                  <a:gd name="connsiteY3" fmla="*/ 178712 h 465039"/>
                  <a:gd name="connsiteX4" fmla="*/ 91 w 1205191"/>
                  <a:gd name="connsiteY4" fmla="*/ 238125 h 465039"/>
                  <a:gd name="connsiteX5" fmla="*/ 1141981 w 1205191"/>
                  <a:gd name="connsiteY5" fmla="*/ 300273 h 465039"/>
                  <a:gd name="connsiteX6" fmla="*/ 77497 w 1205191"/>
                  <a:gd name="connsiteY6" fmla="*/ 350056 h 465039"/>
                  <a:gd name="connsiteX7" fmla="*/ 1141981 w 1205191"/>
                  <a:gd name="connsiteY7" fmla="*/ 410836 h 465039"/>
                  <a:gd name="connsiteX8" fmla="*/ 78678 w 1205191"/>
                  <a:gd name="connsiteY8" fmla="*/ 465039 h 465039"/>
                  <a:gd name="connsiteX0" fmla="*/ 46534 w 1205103"/>
                  <a:gd name="connsiteY0" fmla="*/ 0 h 456198"/>
                  <a:gd name="connsiteX1" fmla="*/ 1205086 w 1205103"/>
                  <a:gd name="connsiteY1" fmla="*/ 56361 h 456198"/>
                  <a:gd name="connsiteX2" fmla="*/ 14391 w 1205103"/>
                  <a:gd name="connsiteY2" fmla="*/ 112827 h 456198"/>
                  <a:gd name="connsiteX3" fmla="*/ 1120544 w 1205103"/>
                  <a:gd name="connsiteY3" fmla="*/ 169871 h 456198"/>
                  <a:gd name="connsiteX4" fmla="*/ 91 w 1205103"/>
                  <a:gd name="connsiteY4" fmla="*/ 229284 h 456198"/>
                  <a:gd name="connsiteX5" fmla="*/ 1141981 w 1205103"/>
                  <a:gd name="connsiteY5" fmla="*/ 291432 h 456198"/>
                  <a:gd name="connsiteX6" fmla="*/ 77497 w 1205103"/>
                  <a:gd name="connsiteY6" fmla="*/ 341215 h 456198"/>
                  <a:gd name="connsiteX7" fmla="*/ 1141981 w 1205103"/>
                  <a:gd name="connsiteY7" fmla="*/ 401995 h 456198"/>
                  <a:gd name="connsiteX8" fmla="*/ 78678 w 1205103"/>
                  <a:gd name="connsiteY8" fmla="*/ 456198 h 456198"/>
                  <a:gd name="connsiteX0" fmla="*/ 46534 w 1205904"/>
                  <a:gd name="connsiteY0" fmla="*/ 0 h 456198"/>
                  <a:gd name="connsiteX1" fmla="*/ 1205086 w 1205904"/>
                  <a:gd name="connsiteY1" fmla="*/ 56361 h 456198"/>
                  <a:gd name="connsiteX2" fmla="*/ 14391 w 1205904"/>
                  <a:gd name="connsiteY2" fmla="*/ 112827 h 456198"/>
                  <a:gd name="connsiteX3" fmla="*/ 1120544 w 1205904"/>
                  <a:gd name="connsiteY3" fmla="*/ 169871 h 456198"/>
                  <a:gd name="connsiteX4" fmla="*/ 91 w 1205904"/>
                  <a:gd name="connsiteY4" fmla="*/ 229284 h 456198"/>
                  <a:gd name="connsiteX5" fmla="*/ 1141981 w 1205904"/>
                  <a:gd name="connsiteY5" fmla="*/ 291432 h 456198"/>
                  <a:gd name="connsiteX6" fmla="*/ 77497 w 1205904"/>
                  <a:gd name="connsiteY6" fmla="*/ 341215 h 456198"/>
                  <a:gd name="connsiteX7" fmla="*/ 1141981 w 1205904"/>
                  <a:gd name="connsiteY7" fmla="*/ 401995 h 456198"/>
                  <a:gd name="connsiteX8" fmla="*/ 78678 w 1205904"/>
                  <a:gd name="connsiteY8" fmla="*/ 456198 h 456198"/>
                  <a:gd name="connsiteX0" fmla="*/ 1205086 w 1205086"/>
                  <a:gd name="connsiteY0" fmla="*/ 0 h 399837"/>
                  <a:gd name="connsiteX1" fmla="*/ 14391 w 1205086"/>
                  <a:gd name="connsiteY1" fmla="*/ 56466 h 399837"/>
                  <a:gd name="connsiteX2" fmla="*/ 1120544 w 1205086"/>
                  <a:gd name="connsiteY2" fmla="*/ 113510 h 399837"/>
                  <a:gd name="connsiteX3" fmla="*/ 91 w 1205086"/>
                  <a:gd name="connsiteY3" fmla="*/ 172923 h 399837"/>
                  <a:gd name="connsiteX4" fmla="*/ 1141981 w 1205086"/>
                  <a:gd name="connsiteY4" fmla="*/ 235071 h 399837"/>
                  <a:gd name="connsiteX5" fmla="*/ 77497 w 1205086"/>
                  <a:gd name="connsiteY5" fmla="*/ 284854 h 399837"/>
                  <a:gd name="connsiteX6" fmla="*/ 1141981 w 1205086"/>
                  <a:gd name="connsiteY6" fmla="*/ 345634 h 399837"/>
                  <a:gd name="connsiteX7" fmla="*/ 78678 w 1205086"/>
                  <a:gd name="connsiteY7" fmla="*/ 399837 h 399837"/>
                  <a:gd name="connsiteX0" fmla="*/ 14391 w 1141985"/>
                  <a:gd name="connsiteY0" fmla="*/ 0 h 343371"/>
                  <a:gd name="connsiteX1" fmla="*/ 1120544 w 1141985"/>
                  <a:gd name="connsiteY1" fmla="*/ 57044 h 343371"/>
                  <a:gd name="connsiteX2" fmla="*/ 91 w 1141985"/>
                  <a:gd name="connsiteY2" fmla="*/ 116457 h 343371"/>
                  <a:gd name="connsiteX3" fmla="*/ 1141981 w 1141985"/>
                  <a:gd name="connsiteY3" fmla="*/ 178605 h 343371"/>
                  <a:gd name="connsiteX4" fmla="*/ 77497 w 1141985"/>
                  <a:gd name="connsiteY4" fmla="*/ 228388 h 343371"/>
                  <a:gd name="connsiteX5" fmla="*/ 1141981 w 1141985"/>
                  <a:gd name="connsiteY5" fmla="*/ 289168 h 343371"/>
                  <a:gd name="connsiteX6" fmla="*/ 78678 w 1141985"/>
                  <a:gd name="connsiteY6" fmla="*/ 343371 h 343371"/>
                  <a:gd name="connsiteX0" fmla="*/ 1120544 w 1141985"/>
                  <a:gd name="connsiteY0" fmla="*/ 0 h 286327"/>
                  <a:gd name="connsiteX1" fmla="*/ 91 w 1141985"/>
                  <a:gd name="connsiteY1" fmla="*/ 59413 h 286327"/>
                  <a:gd name="connsiteX2" fmla="*/ 1141981 w 1141985"/>
                  <a:gd name="connsiteY2" fmla="*/ 121561 h 286327"/>
                  <a:gd name="connsiteX3" fmla="*/ 77497 w 1141985"/>
                  <a:gd name="connsiteY3" fmla="*/ 171344 h 286327"/>
                  <a:gd name="connsiteX4" fmla="*/ 1141981 w 1141985"/>
                  <a:gd name="connsiteY4" fmla="*/ 232124 h 286327"/>
                  <a:gd name="connsiteX5" fmla="*/ 78678 w 1141985"/>
                  <a:gd name="connsiteY5" fmla="*/ 286327 h 286327"/>
                  <a:gd name="connsiteX0" fmla="*/ 4817881 w 4979423"/>
                  <a:gd name="connsiteY0" fmla="*/ 0 h 286327"/>
                  <a:gd name="connsiteX1" fmla="*/ 26 w 4979423"/>
                  <a:gd name="connsiteY1" fmla="*/ 26746 h 286327"/>
                  <a:gd name="connsiteX2" fmla="*/ 4839318 w 4979423"/>
                  <a:gd name="connsiteY2" fmla="*/ 121561 h 286327"/>
                  <a:gd name="connsiteX3" fmla="*/ 3774834 w 4979423"/>
                  <a:gd name="connsiteY3" fmla="*/ 171344 h 286327"/>
                  <a:gd name="connsiteX4" fmla="*/ 4839318 w 4979423"/>
                  <a:gd name="connsiteY4" fmla="*/ 232124 h 286327"/>
                  <a:gd name="connsiteX5" fmla="*/ 3776015 w 4979423"/>
                  <a:gd name="connsiteY5" fmla="*/ 286327 h 286327"/>
                  <a:gd name="connsiteX0" fmla="*/ 1850115 w 5053819"/>
                  <a:gd name="connsiteY0" fmla="*/ 0 h 344311"/>
                  <a:gd name="connsiteX1" fmla="*/ 74422 w 5053819"/>
                  <a:gd name="connsiteY1" fmla="*/ 84730 h 344311"/>
                  <a:gd name="connsiteX2" fmla="*/ 4913714 w 5053819"/>
                  <a:gd name="connsiteY2" fmla="*/ 179545 h 344311"/>
                  <a:gd name="connsiteX3" fmla="*/ 3849230 w 5053819"/>
                  <a:gd name="connsiteY3" fmla="*/ 229328 h 344311"/>
                  <a:gd name="connsiteX4" fmla="*/ 4913714 w 5053819"/>
                  <a:gd name="connsiteY4" fmla="*/ 290108 h 344311"/>
                  <a:gd name="connsiteX5" fmla="*/ 3850411 w 5053819"/>
                  <a:gd name="connsiteY5" fmla="*/ 344311 h 344311"/>
                  <a:gd name="connsiteX0" fmla="*/ 1719938 w 5064051"/>
                  <a:gd name="connsiteY0" fmla="*/ 0 h 331244"/>
                  <a:gd name="connsiteX1" fmla="*/ 84654 w 5064051"/>
                  <a:gd name="connsiteY1" fmla="*/ 71663 h 331244"/>
                  <a:gd name="connsiteX2" fmla="*/ 4923946 w 5064051"/>
                  <a:gd name="connsiteY2" fmla="*/ 166478 h 331244"/>
                  <a:gd name="connsiteX3" fmla="*/ 3859462 w 5064051"/>
                  <a:gd name="connsiteY3" fmla="*/ 216261 h 331244"/>
                  <a:gd name="connsiteX4" fmla="*/ 4923946 w 5064051"/>
                  <a:gd name="connsiteY4" fmla="*/ 277041 h 331244"/>
                  <a:gd name="connsiteX5" fmla="*/ 3860643 w 5064051"/>
                  <a:gd name="connsiteY5" fmla="*/ 331244 h 331244"/>
                  <a:gd name="connsiteX0" fmla="*/ 1701515 w 5045628"/>
                  <a:gd name="connsiteY0" fmla="*/ 0 h 331244"/>
                  <a:gd name="connsiteX1" fmla="*/ 66231 w 5045628"/>
                  <a:gd name="connsiteY1" fmla="*/ 71663 h 331244"/>
                  <a:gd name="connsiteX2" fmla="*/ 4905523 w 5045628"/>
                  <a:gd name="connsiteY2" fmla="*/ 166478 h 331244"/>
                  <a:gd name="connsiteX3" fmla="*/ 3841039 w 5045628"/>
                  <a:gd name="connsiteY3" fmla="*/ 216261 h 331244"/>
                  <a:gd name="connsiteX4" fmla="*/ 4905523 w 5045628"/>
                  <a:gd name="connsiteY4" fmla="*/ 277041 h 331244"/>
                  <a:gd name="connsiteX5" fmla="*/ 3842220 w 5045628"/>
                  <a:gd name="connsiteY5" fmla="*/ 331244 h 331244"/>
                  <a:gd name="connsiteX0" fmla="*/ 1701515 w 5045628"/>
                  <a:gd name="connsiteY0" fmla="*/ 0 h 331244"/>
                  <a:gd name="connsiteX1" fmla="*/ 66231 w 5045628"/>
                  <a:gd name="connsiteY1" fmla="*/ 71663 h 331244"/>
                  <a:gd name="connsiteX2" fmla="*/ 4905523 w 5045628"/>
                  <a:gd name="connsiteY2" fmla="*/ 166478 h 331244"/>
                  <a:gd name="connsiteX3" fmla="*/ 3841039 w 5045628"/>
                  <a:gd name="connsiteY3" fmla="*/ 216261 h 331244"/>
                  <a:gd name="connsiteX4" fmla="*/ 4905523 w 5045628"/>
                  <a:gd name="connsiteY4" fmla="*/ 277041 h 331244"/>
                  <a:gd name="connsiteX5" fmla="*/ 3842220 w 5045628"/>
                  <a:gd name="connsiteY5" fmla="*/ 331244 h 331244"/>
                  <a:gd name="connsiteX0" fmla="*/ 1701515 w 5045628"/>
                  <a:gd name="connsiteY0" fmla="*/ 0 h 331244"/>
                  <a:gd name="connsiteX1" fmla="*/ 66231 w 5045628"/>
                  <a:gd name="connsiteY1" fmla="*/ 71663 h 331244"/>
                  <a:gd name="connsiteX2" fmla="*/ 4905523 w 5045628"/>
                  <a:gd name="connsiteY2" fmla="*/ 166478 h 331244"/>
                  <a:gd name="connsiteX3" fmla="*/ 3841039 w 5045628"/>
                  <a:gd name="connsiteY3" fmla="*/ 216261 h 331244"/>
                  <a:gd name="connsiteX4" fmla="*/ 4905523 w 5045628"/>
                  <a:gd name="connsiteY4" fmla="*/ 277041 h 331244"/>
                  <a:gd name="connsiteX5" fmla="*/ 3842220 w 5045628"/>
                  <a:gd name="connsiteY5" fmla="*/ 331244 h 331244"/>
                  <a:gd name="connsiteX0" fmla="*/ 1635298 w 4839306"/>
                  <a:gd name="connsiteY0" fmla="*/ 0 h 331244"/>
                  <a:gd name="connsiteX1" fmla="*/ 14 w 4839306"/>
                  <a:gd name="connsiteY1" fmla="*/ 71663 h 331244"/>
                  <a:gd name="connsiteX2" fmla="*/ 1609932 w 4839306"/>
                  <a:gd name="connsiteY2" fmla="*/ 174645 h 331244"/>
                  <a:gd name="connsiteX3" fmla="*/ 3774822 w 4839306"/>
                  <a:gd name="connsiteY3" fmla="*/ 216261 h 331244"/>
                  <a:gd name="connsiteX4" fmla="*/ 4839306 w 4839306"/>
                  <a:gd name="connsiteY4" fmla="*/ 277041 h 331244"/>
                  <a:gd name="connsiteX5" fmla="*/ 3776003 w 4839306"/>
                  <a:gd name="connsiteY5" fmla="*/ 331244 h 331244"/>
                  <a:gd name="connsiteX0" fmla="*/ 1635298 w 4839306"/>
                  <a:gd name="connsiteY0" fmla="*/ 0 h 331244"/>
                  <a:gd name="connsiteX1" fmla="*/ 14 w 4839306"/>
                  <a:gd name="connsiteY1" fmla="*/ 71663 h 331244"/>
                  <a:gd name="connsiteX2" fmla="*/ 1609932 w 4839306"/>
                  <a:gd name="connsiteY2" fmla="*/ 174645 h 331244"/>
                  <a:gd name="connsiteX3" fmla="*/ 3634412 w 4839306"/>
                  <a:gd name="connsiteY3" fmla="*/ 227694 h 331244"/>
                  <a:gd name="connsiteX4" fmla="*/ 4839306 w 4839306"/>
                  <a:gd name="connsiteY4" fmla="*/ 277041 h 331244"/>
                  <a:gd name="connsiteX5" fmla="*/ 3776003 w 4839306"/>
                  <a:gd name="connsiteY5" fmla="*/ 331244 h 331244"/>
                  <a:gd name="connsiteX0" fmla="*/ 1635298 w 4628694"/>
                  <a:gd name="connsiteY0" fmla="*/ 0 h 331244"/>
                  <a:gd name="connsiteX1" fmla="*/ 14 w 4628694"/>
                  <a:gd name="connsiteY1" fmla="*/ 71663 h 331244"/>
                  <a:gd name="connsiteX2" fmla="*/ 1609932 w 4628694"/>
                  <a:gd name="connsiteY2" fmla="*/ 174645 h 331244"/>
                  <a:gd name="connsiteX3" fmla="*/ 3634412 w 4628694"/>
                  <a:gd name="connsiteY3" fmla="*/ 227694 h 331244"/>
                  <a:gd name="connsiteX4" fmla="*/ 4628694 w 4628694"/>
                  <a:gd name="connsiteY4" fmla="*/ 286841 h 331244"/>
                  <a:gd name="connsiteX5" fmla="*/ 3776003 w 4628694"/>
                  <a:gd name="connsiteY5" fmla="*/ 331244 h 331244"/>
                  <a:gd name="connsiteX0" fmla="*/ 1644341 w 4637737"/>
                  <a:gd name="connsiteY0" fmla="*/ 0 h 331244"/>
                  <a:gd name="connsiteX1" fmla="*/ 9057 w 4637737"/>
                  <a:gd name="connsiteY1" fmla="*/ 71663 h 331244"/>
                  <a:gd name="connsiteX2" fmla="*/ 1618975 w 4637737"/>
                  <a:gd name="connsiteY2" fmla="*/ 174645 h 331244"/>
                  <a:gd name="connsiteX3" fmla="*/ 3643455 w 4637737"/>
                  <a:gd name="connsiteY3" fmla="*/ 227694 h 331244"/>
                  <a:gd name="connsiteX4" fmla="*/ 4637737 w 4637737"/>
                  <a:gd name="connsiteY4" fmla="*/ 286841 h 331244"/>
                  <a:gd name="connsiteX5" fmla="*/ 3785046 w 4637737"/>
                  <a:gd name="connsiteY5" fmla="*/ 331244 h 331244"/>
                  <a:gd name="connsiteX0" fmla="*/ 1644341 w 4637737"/>
                  <a:gd name="connsiteY0" fmla="*/ 0 h 331244"/>
                  <a:gd name="connsiteX1" fmla="*/ 9057 w 4637737"/>
                  <a:gd name="connsiteY1" fmla="*/ 71663 h 331244"/>
                  <a:gd name="connsiteX2" fmla="*/ 1618975 w 4637737"/>
                  <a:gd name="connsiteY2" fmla="*/ 174645 h 331244"/>
                  <a:gd name="connsiteX3" fmla="*/ 3643455 w 4637737"/>
                  <a:gd name="connsiteY3" fmla="*/ 227694 h 331244"/>
                  <a:gd name="connsiteX4" fmla="*/ 4637737 w 4637737"/>
                  <a:gd name="connsiteY4" fmla="*/ 286841 h 331244"/>
                  <a:gd name="connsiteX5" fmla="*/ 3785046 w 4637737"/>
                  <a:gd name="connsiteY5" fmla="*/ 331244 h 331244"/>
                  <a:gd name="connsiteX0" fmla="*/ 1285770 w 4630188"/>
                  <a:gd name="connsiteY0" fmla="*/ 0 h 380245"/>
                  <a:gd name="connsiteX1" fmla="*/ 1508 w 4630188"/>
                  <a:gd name="connsiteY1" fmla="*/ 120664 h 380245"/>
                  <a:gd name="connsiteX2" fmla="*/ 1611426 w 4630188"/>
                  <a:gd name="connsiteY2" fmla="*/ 223646 h 380245"/>
                  <a:gd name="connsiteX3" fmla="*/ 3635906 w 4630188"/>
                  <a:gd name="connsiteY3" fmla="*/ 276695 h 380245"/>
                  <a:gd name="connsiteX4" fmla="*/ 4630188 w 4630188"/>
                  <a:gd name="connsiteY4" fmla="*/ 335842 h 380245"/>
                  <a:gd name="connsiteX5" fmla="*/ 3777497 w 4630188"/>
                  <a:gd name="connsiteY5" fmla="*/ 380245 h 380245"/>
                  <a:gd name="connsiteX0" fmla="*/ 1286088 w 4630506"/>
                  <a:gd name="connsiteY0" fmla="*/ 0 h 380245"/>
                  <a:gd name="connsiteX1" fmla="*/ 1826 w 4630506"/>
                  <a:gd name="connsiteY1" fmla="*/ 120664 h 380245"/>
                  <a:gd name="connsiteX2" fmla="*/ 1611744 w 4630506"/>
                  <a:gd name="connsiteY2" fmla="*/ 223646 h 380245"/>
                  <a:gd name="connsiteX3" fmla="*/ 3636224 w 4630506"/>
                  <a:gd name="connsiteY3" fmla="*/ 276695 h 380245"/>
                  <a:gd name="connsiteX4" fmla="*/ 4630506 w 4630506"/>
                  <a:gd name="connsiteY4" fmla="*/ 335842 h 380245"/>
                  <a:gd name="connsiteX5" fmla="*/ 3777815 w 4630506"/>
                  <a:gd name="connsiteY5" fmla="*/ 380245 h 380245"/>
                  <a:gd name="connsiteX0" fmla="*/ 1193861 w 4631885"/>
                  <a:gd name="connsiteY0" fmla="*/ 0 h 331244"/>
                  <a:gd name="connsiteX1" fmla="*/ 3205 w 4631885"/>
                  <a:gd name="connsiteY1" fmla="*/ 71663 h 331244"/>
                  <a:gd name="connsiteX2" fmla="*/ 1613123 w 4631885"/>
                  <a:gd name="connsiteY2" fmla="*/ 174645 h 331244"/>
                  <a:gd name="connsiteX3" fmla="*/ 3637603 w 4631885"/>
                  <a:gd name="connsiteY3" fmla="*/ 227694 h 331244"/>
                  <a:gd name="connsiteX4" fmla="*/ 4631885 w 4631885"/>
                  <a:gd name="connsiteY4" fmla="*/ 286841 h 331244"/>
                  <a:gd name="connsiteX5" fmla="*/ 3779194 w 4631885"/>
                  <a:gd name="connsiteY5" fmla="*/ 331244 h 331244"/>
                  <a:gd name="connsiteX0" fmla="*/ 1194387 w 4632411"/>
                  <a:gd name="connsiteY0" fmla="*/ 0 h 331244"/>
                  <a:gd name="connsiteX1" fmla="*/ 3731 w 4632411"/>
                  <a:gd name="connsiteY1" fmla="*/ 71663 h 331244"/>
                  <a:gd name="connsiteX2" fmla="*/ 1613649 w 4632411"/>
                  <a:gd name="connsiteY2" fmla="*/ 174645 h 331244"/>
                  <a:gd name="connsiteX3" fmla="*/ 3638129 w 4632411"/>
                  <a:gd name="connsiteY3" fmla="*/ 227694 h 331244"/>
                  <a:gd name="connsiteX4" fmla="*/ 4632411 w 4632411"/>
                  <a:gd name="connsiteY4" fmla="*/ 286841 h 331244"/>
                  <a:gd name="connsiteX5" fmla="*/ 3779720 w 4632411"/>
                  <a:gd name="connsiteY5" fmla="*/ 331244 h 331244"/>
                  <a:gd name="connsiteX0" fmla="*/ 1191060 w 4629084"/>
                  <a:gd name="connsiteY0" fmla="*/ 0 h 331244"/>
                  <a:gd name="connsiteX1" fmla="*/ 404 w 4629084"/>
                  <a:gd name="connsiteY1" fmla="*/ 71663 h 331244"/>
                  <a:gd name="connsiteX2" fmla="*/ 1610322 w 4629084"/>
                  <a:gd name="connsiteY2" fmla="*/ 174645 h 331244"/>
                  <a:gd name="connsiteX3" fmla="*/ 3634802 w 4629084"/>
                  <a:gd name="connsiteY3" fmla="*/ 227694 h 331244"/>
                  <a:gd name="connsiteX4" fmla="*/ 4629084 w 4629084"/>
                  <a:gd name="connsiteY4" fmla="*/ 286841 h 331244"/>
                  <a:gd name="connsiteX5" fmla="*/ 3776393 w 4629084"/>
                  <a:gd name="connsiteY5" fmla="*/ 331244 h 331244"/>
                  <a:gd name="connsiteX0" fmla="*/ 1425290 w 4629302"/>
                  <a:gd name="connsiteY0" fmla="*/ 0 h 327977"/>
                  <a:gd name="connsiteX1" fmla="*/ 622 w 4629302"/>
                  <a:gd name="connsiteY1" fmla="*/ 68396 h 327977"/>
                  <a:gd name="connsiteX2" fmla="*/ 1610540 w 4629302"/>
                  <a:gd name="connsiteY2" fmla="*/ 171378 h 327977"/>
                  <a:gd name="connsiteX3" fmla="*/ 3635020 w 4629302"/>
                  <a:gd name="connsiteY3" fmla="*/ 224427 h 327977"/>
                  <a:gd name="connsiteX4" fmla="*/ 4629302 w 4629302"/>
                  <a:gd name="connsiteY4" fmla="*/ 283574 h 327977"/>
                  <a:gd name="connsiteX5" fmla="*/ 3776611 w 4629302"/>
                  <a:gd name="connsiteY5" fmla="*/ 327977 h 327977"/>
                  <a:gd name="connsiteX0" fmla="*/ 1425290 w 4629302"/>
                  <a:gd name="connsiteY0" fmla="*/ 0 h 326644"/>
                  <a:gd name="connsiteX1" fmla="*/ 622 w 4629302"/>
                  <a:gd name="connsiteY1" fmla="*/ 68396 h 326644"/>
                  <a:gd name="connsiteX2" fmla="*/ 1610540 w 4629302"/>
                  <a:gd name="connsiteY2" fmla="*/ 171378 h 326644"/>
                  <a:gd name="connsiteX3" fmla="*/ 3635020 w 4629302"/>
                  <a:gd name="connsiteY3" fmla="*/ 224427 h 326644"/>
                  <a:gd name="connsiteX4" fmla="*/ 4629302 w 4629302"/>
                  <a:gd name="connsiteY4" fmla="*/ 283574 h 326644"/>
                  <a:gd name="connsiteX5" fmla="*/ 3572883 w 4629302"/>
                  <a:gd name="connsiteY5" fmla="*/ 326644 h 326644"/>
                  <a:gd name="connsiteX0" fmla="*/ 1425290 w 4629302"/>
                  <a:gd name="connsiteY0" fmla="*/ 0 h 326644"/>
                  <a:gd name="connsiteX1" fmla="*/ 622 w 4629302"/>
                  <a:gd name="connsiteY1" fmla="*/ 68396 h 326644"/>
                  <a:gd name="connsiteX2" fmla="*/ 1610540 w 4629302"/>
                  <a:gd name="connsiteY2" fmla="*/ 171378 h 326644"/>
                  <a:gd name="connsiteX3" fmla="*/ 3635020 w 4629302"/>
                  <a:gd name="connsiteY3" fmla="*/ 224427 h 326644"/>
                  <a:gd name="connsiteX4" fmla="*/ 4629302 w 4629302"/>
                  <a:gd name="connsiteY4" fmla="*/ 283574 h 326644"/>
                  <a:gd name="connsiteX5" fmla="*/ 3572883 w 4629302"/>
                  <a:gd name="connsiteY5" fmla="*/ 326644 h 326644"/>
                  <a:gd name="connsiteX0" fmla="*/ 1425290 w 4629302"/>
                  <a:gd name="connsiteY0" fmla="*/ 0 h 326644"/>
                  <a:gd name="connsiteX1" fmla="*/ 622 w 4629302"/>
                  <a:gd name="connsiteY1" fmla="*/ 68396 h 326644"/>
                  <a:gd name="connsiteX2" fmla="*/ 1610540 w 4629302"/>
                  <a:gd name="connsiteY2" fmla="*/ 171378 h 326644"/>
                  <a:gd name="connsiteX3" fmla="*/ 3635020 w 4629302"/>
                  <a:gd name="connsiteY3" fmla="*/ 224427 h 326644"/>
                  <a:gd name="connsiteX4" fmla="*/ 4629302 w 4629302"/>
                  <a:gd name="connsiteY4" fmla="*/ 283574 h 326644"/>
                  <a:gd name="connsiteX5" fmla="*/ 3572883 w 4629302"/>
                  <a:gd name="connsiteY5" fmla="*/ 326644 h 326644"/>
                  <a:gd name="connsiteX0" fmla="*/ 1435206 w 4639218"/>
                  <a:gd name="connsiteY0" fmla="*/ 0 h 326644"/>
                  <a:gd name="connsiteX1" fmla="*/ 10538 w 4639218"/>
                  <a:gd name="connsiteY1" fmla="*/ 68396 h 326644"/>
                  <a:gd name="connsiteX2" fmla="*/ 1620456 w 4639218"/>
                  <a:gd name="connsiteY2" fmla="*/ 171378 h 326644"/>
                  <a:gd name="connsiteX3" fmla="*/ 3644936 w 4639218"/>
                  <a:gd name="connsiteY3" fmla="*/ 224427 h 326644"/>
                  <a:gd name="connsiteX4" fmla="*/ 4639218 w 4639218"/>
                  <a:gd name="connsiteY4" fmla="*/ 283574 h 326644"/>
                  <a:gd name="connsiteX5" fmla="*/ 3582799 w 4639218"/>
                  <a:gd name="connsiteY5" fmla="*/ 326644 h 326644"/>
                  <a:gd name="connsiteX0" fmla="*/ 1425330 w 4629342"/>
                  <a:gd name="connsiteY0" fmla="*/ 5311 h 331955"/>
                  <a:gd name="connsiteX1" fmla="*/ 1412893 w 4629342"/>
                  <a:gd name="connsiteY1" fmla="*/ 4997 h 331955"/>
                  <a:gd name="connsiteX2" fmla="*/ 662 w 4629342"/>
                  <a:gd name="connsiteY2" fmla="*/ 73707 h 331955"/>
                  <a:gd name="connsiteX3" fmla="*/ 1610580 w 4629342"/>
                  <a:gd name="connsiteY3" fmla="*/ 176689 h 331955"/>
                  <a:gd name="connsiteX4" fmla="*/ 3635060 w 4629342"/>
                  <a:gd name="connsiteY4" fmla="*/ 229738 h 331955"/>
                  <a:gd name="connsiteX5" fmla="*/ 4629342 w 4629342"/>
                  <a:gd name="connsiteY5" fmla="*/ 288885 h 331955"/>
                  <a:gd name="connsiteX6" fmla="*/ 3572923 w 4629342"/>
                  <a:gd name="connsiteY6" fmla="*/ 331955 h 331955"/>
                  <a:gd name="connsiteX0" fmla="*/ 1429574 w 4633586"/>
                  <a:gd name="connsiteY0" fmla="*/ 0 h 326644"/>
                  <a:gd name="connsiteX1" fmla="*/ 1124276 w 4633586"/>
                  <a:gd name="connsiteY1" fmla="*/ 9462 h 326644"/>
                  <a:gd name="connsiteX2" fmla="*/ 4906 w 4633586"/>
                  <a:gd name="connsiteY2" fmla="*/ 68396 h 326644"/>
                  <a:gd name="connsiteX3" fmla="*/ 1614824 w 4633586"/>
                  <a:gd name="connsiteY3" fmla="*/ 171378 h 326644"/>
                  <a:gd name="connsiteX4" fmla="*/ 3639304 w 4633586"/>
                  <a:gd name="connsiteY4" fmla="*/ 224427 h 326644"/>
                  <a:gd name="connsiteX5" fmla="*/ 4633586 w 4633586"/>
                  <a:gd name="connsiteY5" fmla="*/ 283574 h 326644"/>
                  <a:gd name="connsiteX6" fmla="*/ 3577167 w 4633586"/>
                  <a:gd name="connsiteY6" fmla="*/ 326644 h 326644"/>
                  <a:gd name="connsiteX0" fmla="*/ 1862496 w 4633586"/>
                  <a:gd name="connsiteY0" fmla="*/ 7868 h 317182"/>
                  <a:gd name="connsiteX1" fmla="*/ 1124276 w 4633586"/>
                  <a:gd name="connsiteY1" fmla="*/ 0 h 317182"/>
                  <a:gd name="connsiteX2" fmla="*/ 4906 w 4633586"/>
                  <a:gd name="connsiteY2" fmla="*/ 58934 h 317182"/>
                  <a:gd name="connsiteX3" fmla="*/ 1614824 w 4633586"/>
                  <a:gd name="connsiteY3" fmla="*/ 161916 h 317182"/>
                  <a:gd name="connsiteX4" fmla="*/ 3639304 w 4633586"/>
                  <a:gd name="connsiteY4" fmla="*/ 214965 h 317182"/>
                  <a:gd name="connsiteX5" fmla="*/ 4633586 w 4633586"/>
                  <a:gd name="connsiteY5" fmla="*/ 274112 h 317182"/>
                  <a:gd name="connsiteX6" fmla="*/ 3577167 w 4633586"/>
                  <a:gd name="connsiteY6" fmla="*/ 317182 h 317182"/>
                  <a:gd name="connsiteX0" fmla="*/ 1862538 w 4633628"/>
                  <a:gd name="connsiteY0" fmla="*/ 8008 h 317322"/>
                  <a:gd name="connsiteX1" fmla="*/ 1124318 w 4633628"/>
                  <a:gd name="connsiteY1" fmla="*/ 140 h 317322"/>
                  <a:gd name="connsiteX2" fmla="*/ 4948 w 4633628"/>
                  <a:gd name="connsiteY2" fmla="*/ 59074 h 317322"/>
                  <a:gd name="connsiteX3" fmla="*/ 1614866 w 4633628"/>
                  <a:gd name="connsiteY3" fmla="*/ 162056 h 317322"/>
                  <a:gd name="connsiteX4" fmla="*/ 3639346 w 4633628"/>
                  <a:gd name="connsiteY4" fmla="*/ 215105 h 317322"/>
                  <a:gd name="connsiteX5" fmla="*/ 4633628 w 4633628"/>
                  <a:gd name="connsiteY5" fmla="*/ 274252 h 317322"/>
                  <a:gd name="connsiteX6" fmla="*/ 3577209 w 4633628"/>
                  <a:gd name="connsiteY6" fmla="*/ 317322 h 317322"/>
                  <a:gd name="connsiteX0" fmla="*/ 1862599 w 4633689"/>
                  <a:gd name="connsiteY0" fmla="*/ 7868 h 317182"/>
                  <a:gd name="connsiteX1" fmla="*/ 1124379 w 4633689"/>
                  <a:gd name="connsiteY1" fmla="*/ 0 h 317182"/>
                  <a:gd name="connsiteX2" fmla="*/ 5009 w 4633689"/>
                  <a:gd name="connsiteY2" fmla="*/ 58934 h 317182"/>
                  <a:gd name="connsiteX3" fmla="*/ 1614927 w 4633689"/>
                  <a:gd name="connsiteY3" fmla="*/ 161916 h 317182"/>
                  <a:gd name="connsiteX4" fmla="*/ 3639407 w 4633689"/>
                  <a:gd name="connsiteY4" fmla="*/ 214965 h 317182"/>
                  <a:gd name="connsiteX5" fmla="*/ 4633689 w 4633689"/>
                  <a:gd name="connsiteY5" fmla="*/ 274112 h 317182"/>
                  <a:gd name="connsiteX6" fmla="*/ 3577270 w 4633689"/>
                  <a:gd name="connsiteY6" fmla="*/ 317182 h 317182"/>
                  <a:gd name="connsiteX0" fmla="*/ 1870019 w 4641109"/>
                  <a:gd name="connsiteY0" fmla="*/ 9545 h 318859"/>
                  <a:gd name="connsiteX1" fmla="*/ 1131799 w 4641109"/>
                  <a:gd name="connsiteY1" fmla="*/ 1677 h 318859"/>
                  <a:gd name="connsiteX2" fmla="*/ 889873 w 4641109"/>
                  <a:gd name="connsiteY2" fmla="*/ 6120 h 318859"/>
                  <a:gd name="connsiteX3" fmla="*/ 12429 w 4641109"/>
                  <a:gd name="connsiteY3" fmla="*/ 60611 h 318859"/>
                  <a:gd name="connsiteX4" fmla="*/ 1622347 w 4641109"/>
                  <a:gd name="connsiteY4" fmla="*/ 163593 h 318859"/>
                  <a:gd name="connsiteX5" fmla="*/ 3646827 w 4641109"/>
                  <a:gd name="connsiteY5" fmla="*/ 216642 h 318859"/>
                  <a:gd name="connsiteX6" fmla="*/ 4641109 w 4641109"/>
                  <a:gd name="connsiteY6" fmla="*/ 275789 h 318859"/>
                  <a:gd name="connsiteX7" fmla="*/ 3584690 w 4641109"/>
                  <a:gd name="connsiteY7" fmla="*/ 318859 h 318859"/>
                  <a:gd name="connsiteX0" fmla="*/ 1870019 w 4641109"/>
                  <a:gd name="connsiteY0" fmla="*/ 3425 h 312739"/>
                  <a:gd name="connsiteX1" fmla="*/ 889873 w 4641109"/>
                  <a:gd name="connsiteY1" fmla="*/ 0 h 312739"/>
                  <a:gd name="connsiteX2" fmla="*/ 12429 w 4641109"/>
                  <a:gd name="connsiteY2" fmla="*/ 54491 h 312739"/>
                  <a:gd name="connsiteX3" fmla="*/ 1622347 w 4641109"/>
                  <a:gd name="connsiteY3" fmla="*/ 157473 h 312739"/>
                  <a:gd name="connsiteX4" fmla="*/ 3646827 w 4641109"/>
                  <a:gd name="connsiteY4" fmla="*/ 210522 h 312739"/>
                  <a:gd name="connsiteX5" fmla="*/ 4641109 w 4641109"/>
                  <a:gd name="connsiteY5" fmla="*/ 269669 h 312739"/>
                  <a:gd name="connsiteX6" fmla="*/ 3584690 w 4641109"/>
                  <a:gd name="connsiteY6" fmla="*/ 312739 h 312739"/>
                  <a:gd name="connsiteX0" fmla="*/ 1870019 w 4641109"/>
                  <a:gd name="connsiteY0" fmla="*/ 6529 h 315843"/>
                  <a:gd name="connsiteX1" fmla="*/ 889873 w 4641109"/>
                  <a:gd name="connsiteY1" fmla="*/ 3104 h 315843"/>
                  <a:gd name="connsiteX2" fmla="*/ 12429 w 4641109"/>
                  <a:gd name="connsiteY2" fmla="*/ 57595 h 315843"/>
                  <a:gd name="connsiteX3" fmla="*/ 1622347 w 4641109"/>
                  <a:gd name="connsiteY3" fmla="*/ 160577 h 315843"/>
                  <a:gd name="connsiteX4" fmla="*/ 3646827 w 4641109"/>
                  <a:gd name="connsiteY4" fmla="*/ 213626 h 315843"/>
                  <a:gd name="connsiteX5" fmla="*/ 4641109 w 4641109"/>
                  <a:gd name="connsiteY5" fmla="*/ 272773 h 315843"/>
                  <a:gd name="connsiteX6" fmla="*/ 3584690 w 4641109"/>
                  <a:gd name="connsiteY6" fmla="*/ 315843 h 315843"/>
                  <a:gd name="connsiteX0" fmla="*/ 1871761 w 4642851"/>
                  <a:gd name="connsiteY0" fmla="*/ 6529 h 315843"/>
                  <a:gd name="connsiteX1" fmla="*/ 891615 w 4642851"/>
                  <a:gd name="connsiteY1" fmla="*/ 3104 h 315843"/>
                  <a:gd name="connsiteX2" fmla="*/ 14171 w 4642851"/>
                  <a:gd name="connsiteY2" fmla="*/ 57595 h 315843"/>
                  <a:gd name="connsiteX3" fmla="*/ 1624089 w 4642851"/>
                  <a:gd name="connsiteY3" fmla="*/ 160577 h 315843"/>
                  <a:gd name="connsiteX4" fmla="*/ 3648569 w 4642851"/>
                  <a:gd name="connsiteY4" fmla="*/ 213626 h 315843"/>
                  <a:gd name="connsiteX5" fmla="*/ 4642851 w 4642851"/>
                  <a:gd name="connsiteY5" fmla="*/ 272773 h 315843"/>
                  <a:gd name="connsiteX6" fmla="*/ 3586432 w 4642851"/>
                  <a:gd name="connsiteY6" fmla="*/ 315843 h 315843"/>
                  <a:gd name="connsiteX0" fmla="*/ 1871761 w 4642851"/>
                  <a:gd name="connsiteY0" fmla="*/ 6659 h 315973"/>
                  <a:gd name="connsiteX1" fmla="*/ 891615 w 4642851"/>
                  <a:gd name="connsiteY1" fmla="*/ 3234 h 315973"/>
                  <a:gd name="connsiteX2" fmla="*/ 14171 w 4642851"/>
                  <a:gd name="connsiteY2" fmla="*/ 57725 h 315973"/>
                  <a:gd name="connsiteX3" fmla="*/ 1624089 w 4642851"/>
                  <a:gd name="connsiteY3" fmla="*/ 160707 h 315973"/>
                  <a:gd name="connsiteX4" fmla="*/ 3648569 w 4642851"/>
                  <a:gd name="connsiteY4" fmla="*/ 213756 h 315973"/>
                  <a:gd name="connsiteX5" fmla="*/ 4642851 w 4642851"/>
                  <a:gd name="connsiteY5" fmla="*/ 272903 h 315973"/>
                  <a:gd name="connsiteX6" fmla="*/ 3586432 w 4642851"/>
                  <a:gd name="connsiteY6" fmla="*/ 315973 h 315973"/>
                  <a:gd name="connsiteX0" fmla="*/ 1871337 w 4642427"/>
                  <a:gd name="connsiteY0" fmla="*/ 6659 h 315973"/>
                  <a:gd name="connsiteX1" fmla="*/ 891191 w 4642427"/>
                  <a:gd name="connsiteY1" fmla="*/ 3234 h 315973"/>
                  <a:gd name="connsiteX2" fmla="*/ 13747 w 4642427"/>
                  <a:gd name="connsiteY2" fmla="*/ 57725 h 315973"/>
                  <a:gd name="connsiteX3" fmla="*/ 1623665 w 4642427"/>
                  <a:gd name="connsiteY3" fmla="*/ 160707 h 315973"/>
                  <a:gd name="connsiteX4" fmla="*/ 3648145 w 4642427"/>
                  <a:gd name="connsiteY4" fmla="*/ 213756 h 315973"/>
                  <a:gd name="connsiteX5" fmla="*/ 4642427 w 4642427"/>
                  <a:gd name="connsiteY5" fmla="*/ 272903 h 315973"/>
                  <a:gd name="connsiteX6" fmla="*/ 3586008 w 4642427"/>
                  <a:gd name="connsiteY6" fmla="*/ 315973 h 315973"/>
                  <a:gd name="connsiteX0" fmla="*/ 1873477 w 4644567"/>
                  <a:gd name="connsiteY0" fmla="*/ 5510 h 314824"/>
                  <a:gd name="connsiteX1" fmla="*/ 893331 w 4644567"/>
                  <a:gd name="connsiteY1" fmla="*/ 2085 h 314824"/>
                  <a:gd name="connsiteX2" fmla="*/ 15887 w 4644567"/>
                  <a:gd name="connsiteY2" fmla="*/ 56576 h 314824"/>
                  <a:gd name="connsiteX3" fmla="*/ 1625805 w 4644567"/>
                  <a:gd name="connsiteY3" fmla="*/ 159558 h 314824"/>
                  <a:gd name="connsiteX4" fmla="*/ 3650285 w 4644567"/>
                  <a:gd name="connsiteY4" fmla="*/ 212607 h 314824"/>
                  <a:gd name="connsiteX5" fmla="*/ 4644567 w 4644567"/>
                  <a:gd name="connsiteY5" fmla="*/ 271754 h 314824"/>
                  <a:gd name="connsiteX6" fmla="*/ 3588148 w 4644567"/>
                  <a:gd name="connsiteY6" fmla="*/ 314824 h 314824"/>
                  <a:gd name="connsiteX0" fmla="*/ 1859133 w 4630223"/>
                  <a:gd name="connsiteY0" fmla="*/ 5510 h 314824"/>
                  <a:gd name="connsiteX1" fmla="*/ 878987 w 4630223"/>
                  <a:gd name="connsiteY1" fmla="*/ 2085 h 314824"/>
                  <a:gd name="connsiteX2" fmla="*/ 1543 w 4630223"/>
                  <a:gd name="connsiteY2" fmla="*/ 56576 h 314824"/>
                  <a:gd name="connsiteX3" fmla="*/ 1611461 w 4630223"/>
                  <a:gd name="connsiteY3" fmla="*/ 159558 h 314824"/>
                  <a:gd name="connsiteX4" fmla="*/ 3635941 w 4630223"/>
                  <a:gd name="connsiteY4" fmla="*/ 212607 h 314824"/>
                  <a:gd name="connsiteX5" fmla="*/ 4630223 w 4630223"/>
                  <a:gd name="connsiteY5" fmla="*/ 271754 h 314824"/>
                  <a:gd name="connsiteX6" fmla="*/ 3573804 w 4630223"/>
                  <a:gd name="connsiteY6" fmla="*/ 314824 h 314824"/>
                  <a:gd name="connsiteX0" fmla="*/ 878987 w 4630223"/>
                  <a:gd name="connsiteY0" fmla="*/ 0 h 312739"/>
                  <a:gd name="connsiteX1" fmla="*/ 1543 w 4630223"/>
                  <a:gd name="connsiteY1" fmla="*/ 54491 h 312739"/>
                  <a:gd name="connsiteX2" fmla="*/ 1611461 w 4630223"/>
                  <a:gd name="connsiteY2" fmla="*/ 157473 h 312739"/>
                  <a:gd name="connsiteX3" fmla="*/ 3635941 w 4630223"/>
                  <a:gd name="connsiteY3" fmla="*/ 210522 h 312739"/>
                  <a:gd name="connsiteX4" fmla="*/ 4630223 w 4630223"/>
                  <a:gd name="connsiteY4" fmla="*/ 269669 h 312739"/>
                  <a:gd name="connsiteX5" fmla="*/ 3573804 w 4630223"/>
                  <a:gd name="connsiteY5" fmla="*/ 312739 h 3127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630223" h="312739">
                    <a:moveTo>
                      <a:pt x="878987" y="0"/>
                    </a:moveTo>
                    <a:cubicBezTo>
                      <a:pt x="488698" y="5823"/>
                      <a:pt x="44994" y="17137"/>
                      <a:pt x="1543" y="54491"/>
                    </a:cubicBezTo>
                    <a:cubicBezTo>
                      <a:pt x="-41908" y="91845"/>
                      <a:pt x="840198" y="135467"/>
                      <a:pt x="1611461" y="157473"/>
                    </a:cubicBezTo>
                    <a:lnTo>
                      <a:pt x="3635941" y="210522"/>
                    </a:lnTo>
                    <a:cubicBezTo>
                      <a:pt x="4164533" y="225666"/>
                      <a:pt x="4630026" y="237243"/>
                      <a:pt x="4630223" y="269669"/>
                    </a:cubicBezTo>
                    <a:cubicBezTo>
                      <a:pt x="4630420" y="302095"/>
                      <a:pt x="3573804" y="312739"/>
                      <a:pt x="3573804" y="312739"/>
                    </a:cubicBezTo>
                  </a:path>
                </a:pathLst>
              </a:custGeom>
              <a:noFill/>
              <a:ln w="76200" cap="flat" cmpd="sng" algn="ctr">
                <a:solidFill>
                  <a:schemeClr val="accent6">
                    <a:lumMod val="50000"/>
                  </a:schemeClr>
                </a:solidFill>
                <a:prstDash val="solid"/>
              </a:ln>
              <a:effectLst/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txBody>
              <a:bodyPr rtlCol="0" anchor="ctr"/>
              <a:lstStyle/>
              <a:p>
                <a:pPr algn="ctr">
                  <a:defRPr/>
                </a:pPr>
                <a:endParaRPr lang="es-ES_tradnl" kern="0">
                  <a:solidFill>
                    <a:prstClr val="white"/>
                  </a:solidFill>
                  <a:latin typeface="Calibri"/>
                </a:endParaRPr>
              </a:p>
            </p:txBody>
          </p:sp>
          <p:grpSp>
            <p:nvGrpSpPr>
              <p:cNvPr id="38" name="37 Grupo"/>
              <p:cNvGrpSpPr/>
              <p:nvPr/>
            </p:nvGrpSpPr>
            <p:grpSpPr>
              <a:xfrm rot="3583653">
                <a:off x="3193329" y="-220428"/>
                <a:ext cx="1655704" cy="1778589"/>
                <a:chOff x="249161" y="-75919"/>
                <a:chExt cx="1963672" cy="2046205"/>
              </a:xfrm>
            </p:grpSpPr>
            <p:sp>
              <p:nvSpPr>
                <p:cNvPr id="39" name="19 Estrella de 6 puntas"/>
                <p:cNvSpPr/>
                <p:nvPr/>
              </p:nvSpPr>
              <p:spPr>
                <a:xfrm rot="20363738">
                  <a:off x="315951" y="-45938"/>
                  <a:ext cx="1859085" cy="2016224"/>
                </a:xfrm>
                <a:custGeom>
                  <a:avLst/>
                  <a:gdLst>
                    <a:gd name="connsiteX0" fmla="*/ 0 w 1800200"/>
                    <a:gd name="connsiteY0" fmla="*/ 504056 h 2016224"/>
                    <a:gd name="connsiteX1" fmla="*/ 710970 w 1800200"/>
                    <a:gd name="connsiteY1" fmla="*/ 690374 h 2016224"/>
                    <a:gd name="connsiteX2" fmla="*/ 900100 w 1800200"/>
                    <a:gd name="connsiteY2" fmla="*/ 0 h 2016224"/>
                    <a:gd name="connsiteX3" fmla="*/ 1089230 w 1800200"/>
                    <a:gd name="connsiteY3" fmla="*/ 690374 h 2016224"/>
                    <a:gd name="connsiteX4" fmla="*/ 1800200 w 1800200"/>
                    <a:gd name="connsiteY4" fmla="*/ 504056 h 2016224"/>
                    <a:gd name="connsiteX5" fmla="*/ 1278359 w 1800200"/>
                    <a:gd name="connsiteY5" fmla="*/ 1008112 h 2016224"/>
                    <a:gd name="connsiteX6" fmla="*/ 1800200 w 1800200"/>
                    <a:gd name="connsiteY6" fmla="*/ 1512168 h 2016224"/>
                    <a:gd name="connsiteX7" fmla="*/ 1089230 w 1800200"/>
                    <a:gd name="connsiteY7" fmla="*/ 1325850 h 2016224"/>
                    <a:gd name="connsiteX8" fmla="*/ 900100 w 1800200"/>
                    <a:gd name="connsiteY8" fmla="*/ 2016224 h 2016224"/>
                    <a:gd name="connsiteX9" fmla="*/ 710970 w 1800200"/>
                    <a:gd name="connsiteY9" fmla="*/ 1325850 h 2016224"/>
                    <a:gd name="connsiteX10" fmla="*/ 0 w 1800200"/>
                    <a:gd name="connsiteY10" fmla="*/ 1512168 h 2016224"/>
                    <a:gd name="connsiteX11" fmla="*/ 521841 w 1800200"/>
                    <a:gd name="connsiteY11" fmla="*/ 1008112 h 2016224"/>
                    <a:gd name="connsiteX12" fmla="*/ 0 w 1800200"/>
                    <a:gd name="connsiteY12" fmla="*/ 504056 h 2016224"/>
                    <a:gd name="connsiteX0" fmla="*/ 0 w 1800200"/>
                    <a:gd name="connsiteY0" fmla="*/ 504056 h 2016224"/>
                    <a:gd name="connsiteX1" fmla="*/ 710970 w 1800200"/>
                    <a:gd name="connsiteY1" fmla="*/ 690374 h 2016224"/>
                    <a:gd name="connsiteX2" fmla="*/ 900100 w 1800200"/>
                    <a:gd name="connsiteY2" fmla="*/ 0 h 2016224"/>
                    <a:gd name="connsiteX3" fmla="*/ 1089230 w 1800200"/>
                    <a:gd name="connsiteY3" fmla="*/ 690374 h 2016224"/>
                    <a:gd name="connsiteX4" fmla="*/ 1800200 w 1800200"/>
                    <a:gd name="connsiteY4" fmla="*/ 504056 h 2016224"/>
                    <a:gd name="connsiteX5" fmla="*/ 1278359 w 1800200"/>
                    <a:gd name="connsiteY5" fmla="*/ 1008112 h 2016224"/>
                    <a:gd name="connsiteX6" fmla="*/ 1800200 w 1800200"/>
                    <a:gd name="connsiteY6" fmla="*/ 1512168 h 2016224"/>
                    <a:gd name="connsiteX7" fmla="*/ 1089230 w 1800200"/>
                    <a:gd name="connsiteY7" fmla="*/ 1325850 h 2016224"/>
                    <a:gd name="connsiteX8" fmla="*/ 900100 w 1800200"/>
                    <a:gd name="connsiteY8" fmla="*/ 2016224 h 2016224"/>
                    <a:gd name="connsiteX9" fmla="*/ 710970 w 1800200"/>
                    <a:gd name="connsiteY9" fmla="*/ 1325850 h 2016224"/>
                    <a:gd name="connsiteX10" fmla="*/ 0 w 1800200"/>
                    <a:gd name="connsiteY10" fmla="*/ 1512168 h 2016224"/>
                    <a:gd name="connsiteX11" fmla="*/ 521841 w 1800200"/>
                    <a:gd name="connsiteY11" fmla="*/ 1008112 h 2016224"/>
                    <a:gd name="connsiteX12" fmla="*/ 0 w 1800200"/>
                    <a:gd name="connsiteY12" fmla="*/ 504056 h 2016224"/>
                    <a:gd name="connsiteX0" fmla="*/ 0 w 1800200"/>
                    <a:gd name="connsiteY0" fmla="*/ 504056 h 2016224"/>
                    <a:gd name="connsiteX1" fmla="*/ 710970 w 1800200"/>
                    <a:gd name="connsiteY1" fmla="*/ 690374 h 2016224"/>
                    <a:gd name="connsiteX2" fmla="*/ 900100 w 1800200"/>
                    <a:gd name="connsiteY2" fmla="*/ 0 h 2016224"/>
                    <a:gd name="connsiteX3" fmla="*/ 1089230 w 1800200"/>
                    <a:gd name="connsiteY3" fmla="*/ 690374 h 2016224"/>
                    <a:gd name="connsiteX4" fmla="*/ 1800200 w 1800200"/>
                    <a:gd name="connsiteY4" fmla="*/ 504056 h 2016224"/>
                    <a:gd name="connsiteX5" fmla="*/ 1278359 w 1800200"/>
                    <a:gd name="connsiteY5" fmla="*/ 1008112 h 2016224"/>
                    <a:gd name="connsiteX6" fmla="*/ 1800200 w 1800200"/>
                    <a:gd name="connsiteY6" fmla="*/ 1512168 h 2016224"/>
                    <a:gd name="connsiteX7" fmla="*/ 1089230 w 1800200"/>
                    <a:gd name="connsiteY7" fmla="*/ 1325850 h 2016224"/>
                    <a:gd name="connsiteX8" fmla="*/ 900100 w 1800200"/>
                    <a:gd name="connsiteY8" fmla="*/ 2016224 h 2016224"/>
                    <a:gd name="connsiteX9" fmla="*/ 710970 w 1800200"/>
                    <a:gd name="connsiteY9" fmla="*/ 1325850 h 2016224"/>
                    <a:gd name="connsiteX10" fmla="*/ 0 w 1800200"/>
                    <a:gd name="connsiteY10" fmla="*/ 1512168 h 2016224"/>
                    <a:gd name="connsiteX11" fmla="*/ 521841 w 1800200"/>
                    <a:gd name="connsiteY11" fmla="*/ 1008112 h 2016224"/>
                    <a:gd name="connsiteX12" fmla="*/ 0 w 1800200"/>
                    <a:gd name="connsiteY12" fmla="*/ 504056 h 2016224"/>
                    <a:gd name="connsiteX0" fmla="*/ 0 w 1800200"/>
                    <a:gd name="connsiteY0" fmla="*/ 504056 h 2016224"/>
                    <a:gd name="connsiteX1" fmla="*/ 710970 w 1800200"/>
                    <a:gd name="connsiteY1" fmla="*/ 690374 h 2016224"/>
                    <a:gd name="connsiteX2" fmla="*/ 900100 w 1800200"/>
                    <a:gd name="connsiteY2" fmla="*/ 0 h 2016224"/>
                    <a:gd name="connsiteX3" fmla="*/ 1089230 w 1800200"/>
                    <a:gd name="connsiteY3" fmla="*/ 690374 h 2016224"/>
                    <a:gd name="connsiteX4" fmla="*/ 1800200 w 1800200"/>
                    <a:gd name="connsiteY4" fmla="*/ 504056 h 2016224"/>
                    <a:gd name="connsiteX5" fmla="*/ 1278359 w 1800200"/>
                    <a:gd name="connsiteY5" fmla="*/ 1008112 h 2016224"/>
                    <a:gd name="connsiteX6" fmla="*/ 1800200 w 1800200"/>
                    <a:gd name="connsiteY6" fmla="*/ 1512168 h 2016224"/>
                    <a:gd name="connsiteX7" fmla="*/ 1089230 w 1800200"/>
                    <a:gd name="connsiteY7" fmla="*/ 1325850 h 2016224"/>
                    <a:gd name="connsiteX8" fmla="*/ 900100 w 1800200"/>
                    <a:gd name="connsiteY8" fmla="*/ 2016224 h 2016224"/>
                    <a:gd name="connsiteX9" fmla="*/ 710970 w 1800200"/>
                    <a:gd name="connsiteY9" fmla="*/ 1325850 h 2016224"/>
                    <a:gd name="connsiteX10" fmla="*/ 0 w 1800200"/>
                    <a:gd name="connsiteY10" fmla="*/ 1512168 h 2016224"/>
                    <a:gd name="connsiteX11" fmla="*/ 521841 w 1800200"/>
                    <a:gd name="connsiteY11" fmla="*/ 1008112 h 2016224"/>
                    <a:gd name="connsiteX12" fmla="*/ 0 w 1800200"/>
                    <a:gd name="connsiteY12" fmla="*/ 504056 h 2016224"/>
                    <a:gd name="connsiteX0" fmla="*/ 0 w 1815990"/>
                    <a:gd name="connsiteY0" fmla="*/ 504056 h 2016224"/>
                    <a:gd name="connsiteX1" fmla="*/ 710970 w 1815990"/>
                    <a:gd name="connsiteY1" fmla="*/ 690374 h 2016224"/>
                    <a:gd name="connsiteX2" fmla="*/ 900100 w 1815990"/>
                    <a:gd name="connsiteY2" fmla="*/ 0 h 2016224"/>
                    <a:gd name="connsiteX3" fmla="*/ 1089230 w 1815990"/>
                    <a:gd name="connsiteY3" fmla="*/ 690374 h 2016224"/>
                    <a:gd name="connsiteX4" fmla="*/ 1800200 w 1815990"/>
                    <a:gd name="connsiteY4" fmla="*/ 504056 h 2016224"/>
                    <a:gd name="connsiteX5" fmla="*/ 1278359 w 1815990"/>
                    <a:gd name="connsiteY5" fmla="*/ 1008112 h 2016224"/>
                    <a:gd name="connsiteX6" fmla="*/ 1800200 w 1815990"/>
                    <a:gd name="connsiteY6" fmla="*/ 1512168 h 2016224"/>
                    <a:gd name="connsiteX7" fmla="*/ 1089230 w 1815990"/>
                    <a:gd name="connsiteY7" fmla="*/ 1325850 h 2016224"/>
                    <a:gd name="connsiteX8" fmla="*/ 900100 w 1815990"/>
                    <a:gd name="connsiteY8" fmla="*/ 2016224 h 2016224"/>
                    <a:gd name="connsiteX9" fmla="*/ 710970 w 1815990"/>
                    <a:gd name="connsiteY9" fmla="*/ 1325850 h 2016224"/>
                    <a:gd name="connsiteX10" fmla="*/ 0 w 1815990"/>
                    <a:gd name="connsiteY10" fmla="*/ 1512168 h 2016224"/>
                    <a:gd name="connsiteX11" fmla="*/ 521841 w 1815990"/>
                    <a:gd name="connsiteY11" fmla="*/ 1008112 h 2016224"/>
                    <a:gd name="connsiteX12" fmla="*/ 0 w 1815990"/>
                    <a:gd name="connsiteY12" fmla="*/ 504056 h 2016224"/>
                    <a:gd name="connsiteX0" fmla="*/ 0 w 1815990"/>
                    <a:gd name="connsiteY0" fmla="*/ 504056 h 2016224"/>
                    <a:gd name="connsiteX1" fmla="*/ 710970 w 1815990"/>
                    <a:gd name="connsiteY1" fmla="*/ 690374 h 2016224"/>
                    <a:gd name="connsiteX2" fmla="*/ 900100 w 1815990"/>
                    <a:gd name="connsiteY2" fmla="*/ 0 h 2016224"/>
                    <a:gd name="connsiteX3" fmla="*/ 1089230 w 1815990"/>
                    <a:gd name="connsiteY3" fmla="*/ 690374 h 2016224"/>
                    <a:gd name="connsiteX4" fmla="*/ 1800200 w 1815990"/>
                    <a:gd name="connsiteY4" fmla="*/ 504056 h 2016224"/>
                    <a:gd name="connsiteX5" fmla="*/ 1278359 w 1815990"/>
                    <a:gd name="connsiteY5" fmla="*/ 1008112 h 2016224"/>
                    <a:gd name="connsiteX6" fmla="*/ 1800200 w 1815990"/>
                    <a:gd name="connsiteY6" fmla="*/ 1512168 h 2016224"/>
                    <a:gd name="connsiteX7" fmla="*/ 1089230 w 1815990"/>
                    <a:gd name="connsiteY7" fmla="*/ 1325850 h 2016224"/>
                    <a:gd name="connsiteX8" fmla="*/ 900100 w 1815990"/>
                    <a:gd name="connsiteY8" fmla="*/ 2016224 h 2016224"/>
                    <a:gd name="connsiteX9" fmla="*/ 710970 w 1815990"/>
                    <a:gd name="connsiteY9" fmla="*/ 1325850 h 2016224"/>
                    <a:gd name="connsiteX10" fmla="*/ 0 w 1815990"/>
                    <a:gd name="connsiteY10" fmla="*/ 1512168 h 2016224"/>
                    <a:gd name="connsiteX11" fmla="*/ 521841 w 1815990"/>
                    <a:gd name="connsiteY11" fmla="*/ 1008112 h 2016224"/>
                    <a:gd name="connsiteX12" fmla="*/ 0 w 1815990"/>
                    <a:gd name="connsiteY12" fmla="*/ 504056 h 2016224"/>
                    <a:gd name="connsiteX0" fmla="*/ 0 w 1815990"/>
                    <a:gd name="connsiteY0" fmla="*/ 504056 h 2016224"/>
                    <a:gd name="connsiteX1" fmla="*/ 710970 w 1815990"/>
                    <a:gd name="connsiteY1" fmla="*/ 690374 h 2016224"/>
                    <a:gd name="connsiteX2" fmla="*/ 900100 w 1815990"/>
                    <a:gd name="connsiteY2" fmla="*/ 0 h 2016224"/>
                    <a:gd name="connsiteX3" fmla="*/ 1089230 w 1815990"/>
                    <a:gd name="connsiteY3" fmla="*/ 690374 h 2016224"/>
                    <a:gd name="connsiteX4" fmla="*/ 1800200 w 1815990"/>
                    <a:gd name="connsiteY4" fmla="*/ 504056 h 2016224"/>
                    <a:gd name="connsiteX5" fmla="*/ 1278359 w 1815990"/>
                    <a:gd name="connsiteY5" fmla="*/ 1008112 h 2016224"/>
                    <a:gd name="connsiteX6" fmla="*/ 1800200 w 1815990"/>
                    <a:gd name="connsiteY6" fmla="*/ 1512168 h 2016224"/>
                    <a:gd name="connsiteX7" fmla="*/ 1089230 w 1815990"/>
                    <a:gd name="connsiteY7" fmla="*/ 1325850 h 2016224"/>
                    <a:gd name="connsiteX8" fmla="*/ 900100 w 1815990"/>
                    <a:gd name="connsiteY8" fmla="*/ 2016224 h 2016224"/>
                    <a:gd name="connsiteX9" fmla="*/ 710970 w 1815990"/>
                    <a:gd name="connsiteY9" fmla="*/ 1325850 h 2016224"/>
                    <a:gd name="connsiteX10" fmla="*/ 0 w 1815990"/>
                    <a:gd name="connsiteY10" fmla="*/ 1512168 h 2016224"/>
                    <a:gd name="connsiteX11" fmla="*/ 521841 w 1815990"/>
                    <a:gd name="connsiteY11" fmla="*/ 1008112 h 2016224"/>
                    <a:gd name="connsiteX12" fmla="*/ 0 w 1815990"/>
                    <a:gd name="connsiteY12" fmla="*/ 504056 h 2016224"/>
                    <a:gd name="connsiteX0" fmla="*/ 0 w 1815990"/>
                    <a:gd name="connsiteY0" fmla="*/ 504056 h 2016224"/>
                    <a:gd name="connsiteX1" fmla="*/ 710970 w 1815990"/>
                    <a:gd name="connsiteY1" fmla="*/ 690374 h 2016224"/>
                    <a:gd name="connsiteX2" fmla="*/ 900100 w 1815990"/>
                    <a:gd name="connsiteY2" fmla="*/ 0 h 2016224"/>
                    <a:gd name="connsiteX3" fmla="*/ 1089230 w 1815990"/>
                    <a:gd name="connsiteY3" fmla="*/ 690374 h 2016224"/>
                    <a:gd name="connsiteX4" fmla="*/ 1800200 w 1815990"/>
                    <a:gd name="connsiteY4" fmla="*/ 504056 h 2016224"/>
                    <a:gd name="connsiteX5" fmla="*/ 1278359 w 1815990"/>
                    <a:gd name="connsiteY5" fmla="*/ 1008112 h 2016224"/>
                    <a:gd name="connsiteX6" fmla="*/ 1800200 w 1815990"/>
                    <a:gd name="connsiteY6" fmla="*/ 1512168 h 2016224"/>
                    <a:gd name="connsiteX7" fmla="*/ 1089230 w 1815990"/>
                    <a:gd name="connsiteY7" fmla="*/ 1325850 h 2016224"/>
                    <a:gd name="connsiteX8" fmla="*/ 900100 w 1815990"/>
                    <a:gd name="connsiteY8" fmla="*/ 2016224 h 2016224"/>
                    <a:gd name="connsiteX9" fmla="*/ 710970 w 1815990"/>
                    <a:gd name="connsiteY9" fmla="*/ 1325850 h 2016224"/>
                    <a:gd name="connsiteX10" fmla="*/ 0 w 1815990"/>
                    <a:gd name="connsiteY10" fmla="*/ 1512168 h 2016224"/>
                    <a:gd name="connsiteX11" fmla="*/ 521841 w 1815990"/>
                    <a:gd name="connsiteY11" fmla="*/ 1008112 h 2016224"/>
                    <a:gd name="connsiteX12" fmla="*/ 0 w 1815990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3034 w 1819024"/>
                    <a:gd name="connsiteY0" fmla="*/ 504056 h 2016224"/>
                    <a:gd name="connsiteX1" fmla="*/ 714004 w 1819024"/>
                    <a:gd name="connsiteY1" fmla="*/ 690374 h 2016224"/>
                    <a:gd name="connsiteX2" fmla="*/ 903134 w 1819024"/>
                    <a:gd name="connsiteY2" fmla="*/ 0 h 2016224"/>
                    <a:gd name="connsiteX3" fmla="*/ 1092264 w 1819024"/>
                    <a:gd name="connsiteY3" fmla="*/ 690374 h 2016224"/>
                    <a:gd name="connsiteX4" fmla="*/ 1803234 w 1819024"/>
                    <a:gd name="connsiteY4" fmla="*/ 504056 h 2016224"/>
                    <a:gd name="connsiteX5" fmla="*/ 1281393 w 1819024"/>
                    <a:gd name="connsiteY5" fmla="*/ 1008112 h 2016224"/>
                    <a:gd name="connsiteX6" fmla="*/ 1803234 w 1819024"/>
                    <a:gd name="connsiteY6" fmla="*/ 1512168 h 2016224"/>
                    <a:gd name="connsiteX7" fmla="*/ 1092264 w 1819024"/>
                    <a:gd name="connsiteY7" fmla="*/ 1325850 h 2016224"/>
                    <a:gd name="connsiteX8" fmla="*/ 903134 w 1819024"/>
                    <a:gd name="connsiteY8" fmla="*/ 2016224 h 2016224"/>
                    <a:gd name="connsiteX9" fmla="*/ 714004 w 1819024"/>
                    <a:gd name="connsiteY9" fmla="*/ 1325850 h 2016224"/>
                    <a:gd name="connsiteX10" fmla="*/ 3034 w 1819024"/>
                    <a:gd name="connsiteY10" fmla="*/ 1512168 h 2016224"/>
                    <a:gd name="connsiteX11" fmla="*/ 524875 w 1819024"/>
                    <a:gd name="connsiteY11" fmla="*/ 1008112 h 2016224"/>
                    <a:gd name="connsiteX12" fmla="*/ 3034 w 1819024"/>
                    <a:gd name="connsiteY12" fmla="*/ 504056 h 2016224"/>
                    <a:gd name="connsiteX0" fmla="*/ 3034 w 1819024"/>
                    <a:gd name="connsiteY0" fmla="*/ 504056 h 2016224"/>
                    <a:gd name="connsiteX1" fmla="*/ 714004 w 1819024"/>
                    <a:gd name="connsiteY1" fmla="*/ 690374 h 2016224"/>
                    <a:gd name="connsiteX2" fmla="*/ 903134 w 1819024"/>
                    <a:gd name="connsiteY2" fmla="*/ 0 h 2016224"/>
                    <a:gd name="connsiteX3" fmla="*/ 1092264 w 1819024"/>
                    <a:gd name="connsiteY3" fmla="*/ 690374 h 2016224"/>
                    <a:gd name="connsiteX4" fmla="*/ 1803234 w 1819024"/>
                    <a:gd name="connsiteY4" fmla="*/ 504056 h 2016224"/>
                    <a:gd name="connsiteX5" fmla="*/ 1281393 w 1819024"/>
                    <a:gd name="connsiteY5" fmla="*/ 1008112 h 2016224"/>
                    <a:gd name="connsiteX6" fmla="*/ 1803234 w 1819024"/>
                    <a:gd name="connsiteY6" fmla="*/ 1512168 h 2016224"/>
                    <a:gd name="connsiteX7" fmla="*/ 1092264 w 1819024"/>
                    <a:gd name="connsiteY7" fmla="*/ 1325850 h 2016224"/>
                    <a:gd name="connsiteX8" fmla="*/ 903134 w 1819024"/>
                    <a:gd name="connsiteY8" fmla="*/ 2016224 h 2016224"/>
                    <a:gd name="connsiteX9" fmla="*/ 714004 w 1819024"/>
                    <a:gd name="connsiteY9" fmla="*/ 1325850 h 2016224"/>
                    <a:gd name="connsiteX10" fmla="*/ 3034 w 1819024"/>
                    <a:gd name="connsiteY10" fmla="*/ 1512168 h 2016224"/>
                    <a:gd name="connsiteX11" fmla="*/ 524875 w 1819024"/>
                    <a:gd name="connsiteY11" fmla="*/ 1008112 h 2016224"/>
                    <a:gd name="connsiteX12" fmla="*/ 3034 w 1819024"/>
                    <a:gd name="connsiteY12" fmla="*/ 504056 h 2016224"/>
                    <a:gd name="connsiteX0" fmla="*/ 3034 w 1819024"/>
                    <a:gd name="connsiteY0" fmla="*/ 504056 h 2016224"/>
                    <a:gd name="connsiteX1" fmla="*/ 714004 w 1819024"/>
                    <a:gd name="connsiteY1" fmla="*/ 690374 h 2016224"/>
                    <a:gd name="connsiteX2" fmla="*/ 903134 w 1819024"/>
                    <a:gd name="connsiteY2" fmla="*/ 0 h 2016224"/>
                    <a:gd name="connsiteX3" fmla="*/ 1092264 w 1819024"/>
                    <a:gd name="connsiteY3" fmla="*/ 690374 h 2016224"/>
                    <a:gd name="connsiteX4" fmla="*/ 1803234 w 1819024"/>
                    <a:gd name="connsiteY4" fmla="*/ 504056 h 2016224"/>
                    <a:gd name="connsiteX5" fmla="*/ 1281393 w 1819024"/>
                    <a:gd name="connsiteY5" fmla="*/ 1008112 h 2016224"/>
                    <a:gd name="connsiteX6" fmla="*/ 1803234 w 1819024"/>
                    <a:gd name="connsiteY6" fmla="*/ 1512168 h 2016224"/>
                    <a:gd name="connsiteX7" fmla="*/ 1092264 w 1819024"/>
                    <a:gd name="connsiteY7" fmla="*/ 1325850 h 2016224"/>
                    <a:gd name="connsiteX8" fmla="*/ 903134 w 1819024"/>
                    <a:gd name="connsiteY8" fmla="*/ 2016224 h 2016224"/>
                    <a:gd name="connsiteX9" fmla="*/ 714004 w 1819024"/>
                    <a:gd name="connsiteY9" fmla="*/ 1325850 h 2016224"/>
                    <a:gd name="connsiteX10" fmla="*/ 3034 w 1819024"/>
                    <a:gd name="connsiteY10" fmla="*/ 1512168 h 2016224"/>
                    <a:gd name="connsiteX11" fmla="*/ 524875 w 1819024"/>
                    <a:gd name="connsiteY11" fmla="*/ 1008112 h 2016224"/>
                    <a:gd name="connsiteX12" fmla="*/ 3034 w 1819024"/>
                    <a:gd name="connsiteY12" fmla="*/ 504056 h 2016224"/>
                    <a:gd name="connsiteX0" fmla="*/ 8515 w 1824505"/>
                    <a:gd name="connsiteY0" fmla="*/ 504056 h 2016224"/>
                    <a:gd name="connsiteX1" fmla="*/ 719485 w 1824505"/>
                    <a:gd name="connsiteY1" fmla="*/ 690374 h 2016224"/>
                    <a:gd name="connsiteX2" fmla="*/ 908615 w 1824505"/>
                    <a:gd name="connsiteY2" fmla="*/ 0 h 2016224"/>
                    <a:gd name="connsiteX3" fmla="*/ 1097745 w 1824505"/>
                    <a:gd name="connsiteY3" fmla="*/ 690374 h 2016224"/>
                    <a:gd name="connsiteX4" fmla="*/ 1808715 w 1824505"/>
                    <a:gd name="connsiteY4" fmla="*/ 504056 h 2016224"/>
                    <a:gd name="connsiteX5" fmla="*/ 1286874 w 1824505"/>
                    <a:gd name="connsiteY5" fmla="*/ 1008112 h 2016224"/>
                    <a:gd name="connsiteX6" fmla="*/ 1808715 w 1824505"/>
                    <a:gd name="connsiteY6" fmla="*/ 1512168 h 2016224"/>
                    <a:gd name="connsiteX7" fmla="*/ 1097745 w 1824505"/>
                    <a:gd name="connsiteY7" fmla="*/ 1325850 h 2016224"/>
                    <a:gd name="connsiteX8" fmla="*/ 908615 w 1824505"/>
                    <a:gd name="connsiteY8" fmla="*/ 2016224 h 2016224"/>
                    <a:gd name="connsiteX9" fmla="*/ 719485 w 1824505"/>
                    <a:gd name="connsiteY9" fmla="*/ 1325850 h 2016224"/>
                    <a:gd name="connsiteX10" fmla="*/ 8515 w 1824505"/>
                    <a:gd name="connsiteY10" fmla="*/ 1512168 h 2016224"/>
                    <a:gd name="connsiteX11" fmla="*/ 530356 w 1824505"/>
                    <a:gd name="connsiteY11" fmla="*/ 1008112 h 2016224"/>
                    <a:gd name="connsiteX12" fmla="*/ 8515 w 1824505"/>
                    <a:gd name="connsiteY12" fmla="*/ 504056 h 2016224"/>
                    <a:gd name="connsiteX0" fmla="*/ 8515 w 1824505"/>
                    <a:gd name="connsiteY0" fmla="*/ 504056 h 2016224"/>
                    <a:gd name="connsiteX1" fmla="*/ 719485 w 1824505"/>
                    <a:gd name="connsiteY1" fmla="*/ 690374 h 2016224"/>
                    <a:gd name="connsiteX2" fmla="*/ 908615 w 1824505"/>
                    <a:gd name="connsiteY2" fmla="*/ 0 h 2016224"/>
                    <a:gd name="connsiteX3" fmla="*/ 1097745 w 1824505"/>
                    <a:gd name="connsiteY3" fmla="*/ 690374 h 2016224"/>
                    <a:gd name="connsiteX4" fmla="*/ 1808715 w 1824505"/>
                    <a:gd name="connsiteY4" fmla="*/ 504056 h 2016224"/>
                    <a:gd name="connsiteX5" fmla="*/ 1286874 w 1824505"/>
                    <a:gd name="connsiteY5" fmla="*/ 1008112 h 2016224"/>
                    <a:gd name="connsiteX6" fmla="*/ 1808715 w 1824505"/>
                    <a:gd name="connsiteY6" fmla="*/ 1512168 h 2016224"/>
                    <a:gd name="connsiteX7" fmla="*/ 1097745 w 1824505"/>
                    <a:gd name="connsiteY7" fmla="*/ 1325850 h 2016224"/>
                    <a:gd name="connsiteX8" fmla="*/ 908615 w 1824505"/>
                    <a:gd name="connsiteY8" fmla="*/ 2016224 h 2016224"/>
                    <a:gd name="connsiteX9" fmla="*/ 719485 w 1824505"/>
                    <a:gd name="connsiteY9" fmla="*/ 1325850 h 2016224"/>
                    <a:gd name="connsiteX10" fmla="*/ 8515 w 1824505"/>
                    <a:gd name="connsiteY10" fmla="*/ 1512168 h 2016224"/>
                    <a:gd name="connsiteX11" fmla="*/ 530356 w 1824505"/>
                    <a:gd name="connsiteY11" fmla="*/ 1008112 h 2016224"/>
                    <a:gd name="connsiteX12" fmla="*/ 8515 w 1824505"/>
                    <a:gd name="connsiteY12" fmla="*/ 504056 h 2016224"/>
                    <a:gd name="connsiteX0" fmla="*/ 8515 w 1836152"/>
                    <a:gd name="connsiteY0" fmla="*/ 504056 h 2016224"/>
                    <a:gd name="connsiteX1" fmla="*/ 719485 w 1836152"/>
                    <a:gd name="connsiteY1" fmla="*/ 690374 h 2016224"/>
                    <a:gd name="connsiteX2" fmla="*/ 908615 w 1836152"/>
                    <a:gd name="connsiteY2" fmla="*/ 0 h 2016224"/>
                    <a:gd name="connsiteX3" fmla="*/ 1097745 w 1836152"/>
                    <a:gd name="connsiteY3" fmla="*/ 690374 h 2016224"/>
                    <a:gd name="connsiteX4" fmla="*/ 1808715 w 1836152"/>
                    <a:gd name="connsiteY4" fmla="*/ 504056 h 2016224"/>
                    <a:gd name="connsiteX5" fmla="*/ 1286874 w 1836152"/>
                    <a:gd name="connsiteY5" fmla="*/ 1008112 h 2016224"/>
                    <a:gd name="connsiteX6" fmla="*/ 1808715 w 1836152"/>
                    <a:gd name="connsiteY6" fmla="*/ 1512168 h 2016224"/>
                    <a:gd name="connsiteX7" fmla="*/ 1097745 w 1836152"/>
                    <a:gd name="connsiteY7" fmla="*/ 1325850 h 2016224"/>
                    <a:gd name="connsiteX8" fmla="*/ 908615 w 1836152"/>
                    <a:gd name="connsiteY8" fmla="*/ 2016224 h 2016224"/>
                    <a:gd name="connsiteX9" fmla="*/ 719485 w 1836152"/>
                    <a:gd name="connsiteY9" fmla="*/ 1325850 h 2016224"/>
                    <a:gd name="connsiteX10" fmla="*/ 8515 w 1836152"/>
                    <a:gd name="connsiteY10" fmla="*/ 1512168 h 2016224"/>
                    <a:gd name="connsiteX11" fmla="*/ 530356 w 1836152"/>
                    <a:gd name="connsiteY11" fmla="*/ 1008112 h 2016224"/>
                    <a:gd name="connsiteX12" fmla="*/ 8515 w 1836152"/>
                    <a:gd name="connsiteY12" fmla="*/ 504056 h 2016224"/>
                    <a:gd name="connsiteX0" fmla="*/ 8515 w 1836152"/>
                    <a:gd name="connsiteY0" fmla="*/ 504056 h 2016224"/>
                    <a:gd name="connsiteX1" fmla="*/ 719485 w 1836152"/>
                    <a:gd name="connsiteY1" fmla="*/ 690374 h 2016224"/>
                    <a:gd name="connsiteX2" fmla="*/ 908615 w 1836152"/>
                    <a:gd name="connsiteY2" fmla="*/ 0 h 2016224"/>
                    <a:gd name="connsiteX3" fmla="*/ 1097745 w 1836152"/>
                    <a:gd name="connsiteY3" fmla="*/ 690374 h 2016224"/>
                    <a:gd name="connsiteX4" fmla="*/ 1808715 w 1836152"/>
                    <a:gd name="connsiteY4" fmla="*/ 504056 h 2016224"/>
                    <a:gd name="connsiteX5" fmla="*/ 1286874 w 1836152"/>
                    <a:gd name="connsiteY5" fmla="*/ 1008112 h 2016224"/>
                    <a:gd name="connsiteX6" fmla="*/ 1808715 w 1836152"/>
                    <a:gd name="connsiteY6" fmla="*/ 1512168 h 2016224"/>
                    <a:gd name="connsiteX7" fmla="*/ 1097745 w 1836152"/>
                    <a:gd name="connsiteY7" fmla="*/ 1325850 h 2016224"/>
                    <a:gd name="connsiteX8" fmla="*/ 908615 w 1836152"/>
                    <a:gd name="connsiteY8" fmla="*/ 2016224 h 2016224"/>
                    <a:gd name="connsiteX9" fmla="*/ 719485 w 1836152"/>
                    <a:gd name="connsiteY9" fmla="*/ 1325850 h 2016224"/>
                    <a:gd name="connsiteX10" fmla="*/ 8515 w 1836152"/>
                    <a:gd name="connsiteY10" fmla="*/ 1512168 h 2016224"/>
                    <a:gd name="connsiteX11" fmla="*/ 530356 w 1836152"/>
                    <a:gd name="connsiteY11" fmla="*/ 1008112 h 2016224"/>
                    <a:gd name="connsiteX12" fmla="*/ 8515 w 1836152"/>
                    <a:gd name="connsiteY12" fmla="*/ 504056 h 2016224"/>
                    <a:gd name="connsiteX0" fmla="*/ 8515 w 1836152"/>
                    <a:gd name="connsiteY0" fmla="*/ 504056 h 2016224"/>
                    <a:gd name="connsiteX1" fmla="*/ 719485 w 1836152"/>
                    <a:gd name="connsiteY1" fmla="*/ 690374 h 2016224"/>
                    <a:gd name="connsiteX2" fmla="*/ 908615 w 1836152"/>
                    <a:gd name="connsiteY2" fmla="*/ 0 h 2016224"/>
                    <a:gd name="connsiteX3" fmla="*/ 1043957 w 1836152"/>
                    <a:gd name="connsiteY3" fmla="*/ 830223 h 2016224"/>
                    <a:gd name="connsiteX4" fmla="*/ 1808715 w 1836152"/>
                    <a:gd name="connsiteY4" fmla="*/ 504056 h 2016224"/>
                    <a:gd name="connsiteX5" fmla="*/ 1286874 w 1836152"/>
                    <a:gd name="connsiteY5" fmla="*/ 1008112 h 2016224"/>
                    <a:gd name="connsiteX6" fmla="*/ 1808715 w 1836152"/>
                    <a:gd name="connsiteY6" fmla="*/ 1512168 h 2016224"/>
                    <a:gd name="connsiteX7" fmla="*/ 1097745 w 1836152"/>
                    <a:gd name="connsiteY7" fmla="*/ 1325850 h 2016224"/>
                    <a:gd name="connsiteX8" fmla="*/ 908615 w 1836152"/>
                    <a:gd name="connsiteY8" fmla="*/ 2016224 h 2016224"/>
                    <a:gd name="connsiteX9" fmla="*/ 719485 w 1836152"/>
                    <a:gd name="connsiteY9" fmla="*/ 1325850 h 2016224"/>
                    <a:gd name="connsiteX10" fmla="*/ 8515 w 1836152"/>
                    <a:gd name="connsiteY10" fmla="*/ 1512168 h 2016224"/>
                    <a:gd name="connsiteX11" fmla="*/ 530356 w 1836152"/>
                    <a:gd name="connsiteY11" fmla="*/ 1008112 h 2016224"/>
                    <a:gd name="connsiteX12" fmla="*/ 8515 w 1836152"/>
                    <a:gd name="connsiteY12" fmla="*/ 504056 h 2016224"/>
                    <a:gd name="connsiteX0" fmla="*/ 8515 w 1836152"/>
                    <a:gd name="connsiteY0" fmla="*/ 504056 h 2016224"/>
                    <a:gd name="connsiteX1" fmla="*/ 816303 w 1836152"/>
                    <a:gd name="connsiteY1" fmla="*/ 840981 h 2016224"/>
                    <a:gd name="connsiteX2" fmla="*/ 908615 w 1836152"/>
                    <a:gd name="connsiteY2" fmla="*/ 0 h 2016224"/>
                    <a:gd name="connsiteX3" fmla="*/ 1043957 w 1836152"/>
                    <a:gd name="connsiteY3" fmla="*/ 830223 h 2016224"/>
                    <a:gd name="connsiteX4" fmla="*/ 1808715 w 1836152"/>
                    <a:gd name="connsiteY4" fmla="*/ 504056 h 2016224"/>
                    <a:gd name="connsiteX5" fmla="*/ 1286874 w 1836152"/>
                    <a:gd name="connsiteY5" fmla="*/ 1008112 h 2016224"/>
                    <a:gd name="connsiteX6" fmla="*/ 1808715 w 1836152"/>
                    <a:gd name="connsiteY6" fmla="*/ 1512168 h 2016224"/>
                    <a:gd name="connsiteX7" fmla="*/ 1097745 w 1836152"/>
                    <a:gd name="connsiteY7" fmla="*/ 1325850 h 2016224"/>
                    <a:gd name="connsiteX8" fmla="*/ 908615 w 1836152"/>
                    <a:gd name="connsiteY8" fmla="*/ 2016224 h 2016224"/>
                    <a:gd name="connsiteX9" fmla="*/ 719485 w 1836152"/>
                    <a:gd name="connsiteY9" fmla="*/ 1325850 h 2016224"/>
                    <a:gd name="connsiteX10" fmla="*/ 8515 w 1836152"/>
                    <a:gd name="connsiteY10" fmla="*/ 1512168 h 2016224"/>
                    <a:gd name="connsiteX11" fmla="*/ 530356 w 1836152"/>
                    <a:gd name="connsiteY11" fmla="*/ 1008112 h 2016224"/>
                    <a:gd name="connsiteX12" fmla="*/ 8515 w 1836152"/>
                    <a:gd name="connsiteY12" fmla="*/ 504056 h 2016224"/>
                    <a:gd name="connsiteX0" fmla="*/ 6165 w 1833802"/>
                    <a:gd name="connsiteY0" fmla="*/ 504056 h 2016224"/>
                    <a:gd name="connsiteX1" fmla="*/ 813953 w 1833802"/>
                    <a:gd name="connsiteY1" fmla="*/ 840981 h 2016224"/>
                    <a:gd name="connsiteX2" fmla="*/ 906265 w 1833802"/>
                    <a:gd name="connsiteY2" fmla="*/ 0 h 2016224"/>
                    <a:gd name="connsiteX3" fmla="*/ 1041607 w 1833802"/>
                    <a:gd name="connsiteY3" fmla="*/ 830223 h 2016224"/>
                    <a:gd name="connsiteX4" fmla="*/ 1806365 w 1833802"/>
                    <a:gd name="connsiteY4" fmla="*/ 504056 h 2016224"/>
                    <a:gd name="connsiteX5" fmla="*/ 1284524 w 1833802"/>
                    <a:gd name="connsiteY5" fmla="*/ 1008112 h 2016224"/>
                    <a:gd name="connsiteX6" fmla="*/ 1806365 w 1833802"/>
                    <a:gd name="connsiteY6" fmla="*/ 1512168 h 2016224"/>
                    <a:gd name="connsiteX7" fmla="*/ 1095395 w 1833802"/>
                    <a:gd name="connsiteY7" fmla="*/ 1325850 h 2016224"/>
                    <a:gd name="connsiteX8" fmla="*/ 906265 w 1833802"/>
                    <a:gd name="connsiteY8" fmla="*/ 2016224 h 2016224"/>
                    <a:gd name="connsiteX9" fmla="*/ 717135 w 1833802"/>
                    <a:gd name="connsiteY9" fmla="*/ 1325850 h 2016224"/>
                    <a:gd name="connsiteX10" fmla="*/ 6165 w 1833802"/>
                    <a:gd name="connsiteY10" fmla="*/ 1512168 h 2016224"/>
                    <a:gd name="connsiteX11" fmla="*/ 710886 w 1833802"/>
                    <a:gd name="connsiteY11" fmla="*/ 1018870 h 2016224"/>
                    <a:gd name="connsiteX12" fmla="*/ 6165 w 1833802"/>
                    <a:gd name="connsiteY12" fmla="*/ 504056 h 2016224"/>
                    <a:gd name="connsiteX0" fmla="*/ 6165 w 1833802"/>
                    <a:gd name="connsiteY0" fmla="*/ 504056 h 2016224"/>
                    <a:gd name="connsiteX1" fmla="*/ 813953 w 1833802"/>
                    <a:gd name="connsiteY1" fmla="*/ 840981 h 2016224"/>
                    <a:gd name="connsiteX2" fmla="*/ 906265 w 1833802"/>
                    <a:gd name="connsiteY2" fmla="*/ 0 h 2016224"/>
                    <a:gd name="connsiteX3" fmla="*/ 1041607 w 1833802"/>
                    <a:gd name="connsiteY3" fmla="*/ 830223 h 2016224"/>
                    <a:gd name="connsiteX4" fmla="*/ 1806365 w 1833802"/>
                    <a:gd name="connsiteY4" fmla="*/ 504056 h 2016224"/>
                    <a:gd name="connsiteX5" fmla="*/ 1284524 w 1833802"/>
                    <a:gd name="connsiteY5" fmla="*/ 1008112 h 2016224"/>
                    <a:gd name="connsiteX6" fmla="*/ 1806365 w 1833802"/>
                    <a:gd name="connsiteY6" fmla="*/ 1512168 h 2016224"/>
                    <a:gd name="connsiteX7" fmla="*/ 1095395 w 1833802"/>
                    <a:gd name="connsiteY7" fmla="*/ 1325850 h 2016224"/>
                    <a:gd name="connsiteX8" fmla="*/ 906265 w 1833802"/>
                    <a:gd name="connsiteY8" fmla="*/ 2016224 h 2016224"/>
                    <a:gd name="connsiteX9" fmla="*/ 803196 w 1833802"/>
                    <a:gd name="connsiteY9" fmla="*/ 1207516 h 2016224"/>
                    <a:gd name="connsiteX10" fmla="*/ 6165 w 1833802"/>
                    <a:gd name="connsiteY10" fmla="*/ 1512168 h 2016224"/>
                    <a:gd name="connsiteX11" fmla="*/ 710886 w 1833802"/>
                    <a:gd name="connsiteY11" fmla="*/ 1018870 h 2016224"/>
                    <a:gd name="connsiteX12" fmla="*/ 6165 w 1833802"/>
                    <a:gd name="connsiteY12" fmla="*/ 504056 h 2016224"/>
                    <a:gd name="connsiteX0" fmla="*/ 6165 w 1833802"/>
                    <a:gd name="connsiteY0" fmla="*/ 504056 h 2016224"/>
                    <a:gd name="connsiteX1" fmla="*/ 813953 w 1833802"/>
                    <a:gd name="connsiteY1" fmla="*/ 840981 h 2016224"/>
                    <a:gd name="connsiteX2" fmla="*/ 906265 w 1833802"/>
                    <a:gd name="connsiteY2" fmla="*/ 0 h 2016224"/>
                    <a:gd name="connsiteX3" fmla="*/ 1041607 w 1833802"/>
                    <a:gd name="connsiteY3" fmla="*/ 830223 h 2016224"/>
                    <a:gd name="connsiteX4" fmla="*/ 1806365 w 1833802"/>
                    <a:gd name="connsiteY4" fmla="*/ 504056 h 2016224"/>
                    <a:gd name="connsiteX5" fmla="*/ 1284524 w 1833802"/>
                    <a:gd name="connsiteY5" fmla="*/ 1008112 h 2016224"/>
                    <a:gd name="connsiteX6" fmla="*/ 1806365 w 1833802"/>
                    <a:gd name="connsiteY6" fmla="*/ 1512168 h 2016224"/>
                    <a:gd name="connsiteX7" fmla="*/ 1041606 w 1833802"/>
                    <a:gd name="connsiteY7" fmla="*/ 1164485 h 2016224"/>
                    <a:gd name="connsiteX8" fmla="*/ 906265 w 1833802"/>
                    <a:gd name="connsiteY8" fmla="*/ 2016224 h 2016224"/>
                    <a:gd name="connsiteX9" fmla="*/ 803196 w 1833802"/>
                    <a:gd name="connsiteY9" fmla="*/ 1207516 h 2016224"/>
                    <a:gd name="connsiteX10" fmla="*/ 6165 w 1833802"/>
                    <a:gd name="connsiteY10" fmla="*/ 1512168 h 2016224"/>
                    <a:gd name="connsiteX11" fmla="*/ 710886 w 1833802"/>
                    <a:gd name="connsiteY11" fmla="*/ 1018870 h 2016224"/>
                    <a:gd name="connsiteX12" fmla="*/ 6165 w 1833802"/>
                    <a:gd name="connsiteY12" fmla="*/ 504056 h 2016224"/>
                    <a:gd name="connsiteX0" fmla="*/ 6165 w 1833802"/>
                    <a:gd name="connsiteY0" fmla="*/ 504056 h 2016224"/>
                    <a:gd name="connsiteX1" fmla="*/ 813953 w 1833802"/>
                    <a:gd name="connsiteY1" fmla="*/ 840981 h 2016224"/>
                    <a:gd name="connsiteX2" fmla="*/ 906265 w 1833802"/>
                    <a:gd name="connsiteY2" fmla="*/ 0 h 2016224"/>
                    <a:gd name="connsiteX3" fmla="*/ 1041607 w 1833802"/>
                    <a:gd name="connsiteY3" fmla="*/ 830223 h 2016224"/>
                    <a:gd name="connsiteX4" fmla="*/ 1806365 w 1833802"/>
                    <a:gd name="connsiteY4" fmla="*/ 504056 h 2016224"/>
                    <a:gd name="connsiteX5" fmla="*/ 1284524 w 1833802"/>
                    <a:gd name="connsiteY5" fmla="*/ 1008112 h 2016224"/>
                    <a:gd name="connsiteX6" fmla="*/ 1806365 w 1833802"/>
                    <a:gd name="connsiteY6" fmla="*/ 1512168 h 2016224"/>
                    <a:gd name="connsiteX7" fmla="*/ 1041606 w 1833802"/>
                    <a:gd name="connsiteY7" fmla="*/ 1164485 h 2016224"/>
                    <a:gd name="connsiteX8" fmla="*/ 906265 w 1833802"/>
                    <a:gd name="connsiteY8" fmla="*/ 2016224 h 2016224"/>
                    <a:gd name="connsiteX9" fmla="*/ 803196 w 1833802"/>
                    <a:gd name="connsiteY9" fmla="*/ 1207516 h 2016224"/>
                    <a:gd name="connsiteX10" fmla="*/ 6165 w 1833802"/>
                    <a:gd name="connsiteY10" fmla="*/ 1512168 h 2016224"/>
                    <a:gd name="connsiteX11" fmla="*/ 710886 w 1833802"/>
                    <a:gd name="connsiteY11" fmla="*/ 1018870 h 2016224"/>
                    <a:gd name="connsiteX12" fmla="*/ 6165 w 1833802"/>
                    <a:gd name="connsiteY12" fmla="*/ 504056 h 2016224"/>
                    <a:gd name="connsiteX0" fmla="*/ 7880 w 1835517"/>
                    <a:gd name="connsiteY0" fmla="*/ 504056 h 2016224"/>
                    <a:gd name="connsiteX1" fmla="*/ 815668 w 1835517"/>
                    <a:gd name="connsiteY1" fmla="*/ 840981 h 2016224"/>
                    <a:gd name="connsiteX2" fmla="*/ 907980 w 1835517"/>
                    <a:gd name="connsiteY2" fmla="*/ 0 h 2016224"/>
                    <a:gd name="connsiteX3" fmla="*/ 1043322 w 1835517"/>
                    <a:gd name="connsiteY3" fmla="*/ 830223 h 2016224"/>
                    <a:gd name="connsiteX4" fmla="*/ 1808080 w 1835517"/>
                    <a:gd name="connsiteY4" fmla="*/ 504056 h 2016224"/>
                    <a:gd name="connsiteX5" fmla="*/ 1286239 w 1835517"/>
                    <a:gd name="connsiteY5" fmla="*/ 1008112 h 2016224"/>
                    <a:gd name="connsiteX6" fmla="*/ 1808080 w 1835517"/>
                    <a:gd name="connsiteY6" fmla="*/ 1512168 h 2016224"/>
                    <a:gd name="connsiteX7" fmla="*/ 1043321 w 1835517"/>
                    <a:gd name="connsiteY7" fmla="*/ 1164485 h 2016224"/>
                    <a:gd name="connsiteX8" fmla="*/ 907980 w 1835517"/>
                    <a:gd name="connsiteY8" fmla="*/ 2016224 h 2016224"/>
                    <a:gd name="connsiteX9" fmla="*/ 804911 w 1835517"/>
                    <a:gd name="connsiteY9" fmla="*/ 1207516 h 2016224"/>
                    <a:gd name="connsiteX10" fmla="*/ 7880 w 1835517"/>
                    <a:gd name="connsiteY10" fmla="*/ 1512168 h 2016224"/>
                    <a:gd name="connsiteX11" fmla="*/ 712601 w 1835517"/>
                    <a:gd name="connsiteY11" fmla="*/ 1018870 h 2016224"/>
                    <a:gd name="connsiteX12" fmla="*/ 7880 w 1835517"/>
                    <a:gd name="connsiteY12" fmla="*/ 504056 h 2016224"/>
                    <a:gd name="connsiteX0" fmla="*/ 7880 w 1835517"/>
                    <a:gd name="connsiteY0" fmla="*/ 504056 h 2016224"/>
                    <a:gd name="connsiteX1" fmla="*/ 815668 w 1835517"/>
                    <a:gd name="connsiteY1" fmla="*/ 840981 h 2016224"/>
                    <a:gd name="connsiteX2" fmla="*/ 907980 w 1835517"/>
                    <a:gd name="connsiteY2" fmla="*/ 0 h 2016224"/>
                    <a:gd name="connsiteX3" fmla="*/ 1043322 w 1835517"/>
                    <a:gd name="connsiteY3" fmla="*/ 830223 h 2016224"/>
                    <a:gd name="connsiteX4" fmla="*/ 1808080 w 1835517"/>
                    <a:gd name="connsiteY4" fmla="*/ 504056 h 2016224"/>
                    <a:gd name="connsiteX5" fmla="*/ 1286239 w 1835517"/>
                    <a:gd name="connsiteY5" fmla="*/ 1008112 h 2016224"/>
                    <a:gd name="connsiteX6" fmla="*/ 1808080 w 1835517"/>
                    <a:gd name="connsiteY6" fmla="*/ 1512168 h 2016224"/>
                    <a:gd name="connsiteX7" fmla="*/ 1043321 w 1835517"/>
                    <a:gd name="connsiteY7" fmla="*/ 1164485 h 2016224"/>
                    <a:gd name="connsiteX8" fmla="*/ 907980 w 1835517"/>
                    <a:gd name="connsiteY8" fmla="*/ 2016224 h 2016224"/>
                    <a:gd name="connsiteX9" fmla="*/ 804911 w 1835517"/>
                    <a:gd name="connsiteY9" fmla="*/ 1207516 h 2016224"/>
                    <a:gd name="connsiteX10" fmla="*/ 7880 w 1835517"/>
                    <a:gd name="connsiteY10" fmla="*/ 1512168 h 2016224"/>
                    <a:gd name="connsiteX11" fmla="*/ 712601 w 1835517"/>
                    <a:gd name="connsiteY11" fmla="*/ 1018870 h 2016224"/>
                    <a:gd name="connsiteX12" fmla="*/ 7880 w 1835517"/>
                    <a:gd name="connsiteY12" fmla="*/ 504056 h 2016224"/>
                    <a:gd name="connsiteX0" fmla="*/ 7880 w 1835517"/>
                    <a:gd name="connsiteY0" fmla="*/ 504056 h 2016224"/>
                    <a:gd name="connsiteX1" fmla="*/ 815668 w 1835517"/>
                    <a:gd name="connsiteY1" fmla="*/ 840981 h 2016224"/>
                    <a:gd name="connsiteX2" fmla="*/ 907980 w 1835517"/>
                    <a:gd name="connsiteY2" fmla="*/ 0 h 2016224"/>
                    <a:gd name="connsiteX3" fmla="*/ 1043322 w 1835517"/>
                    <a:gd name="connsiteY3" fmla="*/ 830223 h 2016224"/>
                    <a:gd name="connsiteX4" fmla="*/ 1808080 w 1835517"/>
                    <a:gd name="connsiteY4" fmla="*/ 504056 h 2016224"/>
                    <a:gd name="connsiteX5" fmla="*/ 1286239 w 1835517"/>
                    <a:gd name="connsiteY5" fmla="*/ 1008112 h 2016224"/>
                    <a:gd name="connsiteX6" fmla="*/ 1808080 w 1835517"/>
                    <a:gd name="connsiteY6" fmla="*/ 1512168 h 2016224"/>
                    <a:gd name="connsiteX7" fmla="*/ 1043321 w 1835517"/>
                    <a:gd name="connsiteY7" fmla="*/ 1164485 h 2016224"/>
                    <a:gd name="connsiteX8" fmla="*/ 907980 w 1835517"/>
                    <a:gd name="connsiteY8" fmla="*/ 2016224 h 2016224"/>
                    <a:gd name="connsiteX9" fmla="*/ 804911 w 1835517"/>
                    <a:gd name="connsiteY9" fmla="*/ 1207516 h 2016224"/>
                    <a:gd name="connsiteX10" fmla="*/ 7880 w 1835517"/>
                    <a:gd name="connsiteY10" fmla="*/ 1512168 h 2016224"/>
                    <a:gd name="connsiteX11" fmla="*/ 712601 w 1835517"/>
                    <a:gd name="connsiteY11" fmla="*/ 1018870 h 2016224"/>
                    <a:gd name="connsiteX12" fmla="*/ 7880 w 1835517"/>
                    <a:gd name="connsiteY12" fmla="*/ 504056 h 2016224"/>
                    <a:gd name="connsiteX0" fmla="*/ 7880 w 1835517"/>
                    <a:gd name="connsiteY0" fmla="*/ 504056 h 2016224"/>
                    <a:gd name="connsiteX1" fmla="*/ 815668 w 1835517"/>
                    <a:gd name="connsiteY1" fmla="*/ 840981 h 2016224"/>
                    <a:gd name="connsiteX2" fmla="*/ 907980 w 1835517"/>
                    <a:gd name="connsiteY2" fmla="*/ 0 h 2016224"/>
                    <a:gd name="connsiteX3" fmla="*/ 1043322 w 1835517"/>
                    <a:gd name="connsiteY3" fmla="*/ 830223 h 2016224"/>
                    <a:gd name="connsiteX4" fmla="*/ 1808080 w 1835517"/>
                    <a:gd name="connsiteY4" fmla="*/ 504056 h 2016224"/>
                    <a:gd name="connsiteX5" fmla="*/ 1286239 w 1835517"/>
                    <a:gd name="connsiteY5" fmla="*/ 1008112 h 2016224"/>
                    <a:gd name="connsiteX6" fmla="*/ 1808080 w 1835517"/>
                    <a:gd name="connsiteY6" fmla="*/ 1512168 h 2016224"/>
                    <a:gd name="connsiteX7" fmla="*/ 1043321 w 1835517"/>
                    <a:gd name="connsiteY7" fmla="*/ 1164485 h 2016224"/>
                    <a:gd name="connsiteX8" fmla="*/ 907980 w 1835517"/>
                    <a:gd name="connsiteY8" fmla="*/ 2016224 h 2016224"/>
                    <a:gd name="connsiteX9" fmla="*/ 804911 w 1835517"/>
                    <a:gd name="connsiteY9" fmla="*/ 1207516 h 2016224"/>
                    <a:gd name="connsiteX10" fmla="*/ 7880 w 1835517"/>
                    <a:gd name="connsiteY10" fmla="*/ 1512168 h 2016224"/>
                    <a:gd name="connsiteX11" fmla="*/ 712601 w 1835517"/>
                    <a:gd name="connsiteY11" fmla="*/ 1018870 h 2016224"/>
                    <a:gd name="connsiteX12" fmla="*/ 7880 w 1835517"/>
                    <a:gd name="connsiteY12" fmla="*/ 504056 h 2016224"/>
                    <a:gd name="connsiteX0" fmla="*/ 7880 w 1838696"/>
                    <a:gd name="connsiteY0" fmla="*/ 504056 h 2016224"/>
                    <a:gd name="connsiteX1" fmla="*/ 815668 w 1838696"/>
                    <a:gd name="connsiteY1" fmla="*/ 840981 h 2016224"/>
                    <a:gd name="connsiteX2" fmla="*/ 907980 w 1838696"/>
                    <a:gd name="connsiteY2" fmla="*/ 0 h 2016224"/>
                    <a:gd name="connsiteX3" fmla="*/ 1043322 w 1838696"/>
                    <a:gd name="connsiteY3" fmla="*/ 830223 h 2016224"/>
                    <a:gd name="connsiteX4" fmla="*/ 1808080 w 1838696"/>
                    <a:gd name="connsiteY4" fmla="*/ 504056 h 2016224"/>
                    <a:gd name="connsiteX5" fmla="*/ 1286239 w 1838696"/>
                    <a:gd name="connsiteY5" fmla="*/ 1008112 h 2016224"/>
                    <a:gd name="connsiteX6" fmla="*/ 1808080 w 1838696"/>
                    <a:gd name="connsiteY6" fmla="*/ 1512168 h 2016224"/>
                    <a:gd name="connsiteX7" fmla="*/ 1043321 w 1838696"/>
                    <a:gd name="connsiteY7" fmla="*/ 1164485 h 2016224"/>
                    <a:gd name="connsiteX8" fmla="*/ 907980 w 1838696"/>
                    <a:gd name="connsiteY8" fmla="*/ 2016224 h 2016224"/>
                    <a:gd name="connsiteX9" fmla="*/ 804911 w 1838696"/>
                    <a:gd name="connsiteY9" fmla="*/ 1207516 h 2016224"/>
                    <a:gd name="connsiteX10" fmla="*/ 7880 w 1838696"/>
                    <a:gd name="connsiteY10" fmla="*/ 1512168 h 2016224"/>
                    <a:gd name="connsiteX11" fmla="*/ 712601 w 1838696"/>
                    <a:gd name="connsiteY11" fmla="*/ 1018870 h 2016224"/>
                    <a:gd name="connsiteX12" fmla="*/ 7880 w 1838696"/>
                    <a:gd name="connsiteY12" fmla="*/ 504056 h 2016224"/>
                    <a:gd name="connsiteX0" fmla="*/ 7880 w 1838696"/>
                    <a:gd name="connsiteY0" fmla="*/ 504056 h 2016224"/>
                    <a:gd name="connsiteX1" fmla="*/ 815668 w 1838696"/>
                    <a:gd name="connsiteY1" fmla="*/ 840981 h 2016224"/>
                    <a:gd name="connsiteX2" fmla="*/ 907980 w 1838696"/>
                    <a:gd name="connsiteY2" fmla="*/ 0 h 2016224"/>
                    <a:gd name="connsiteX3" fmla="*/ 1043322 w 1838696"/>
                    <a:gd name="connsiteY3" fmla="*/ 830223 h 2016224"/>
                    <a:gd name="connsiteX4" fmla="*/ 1808080 w 1838696"/>
                    <a:gd name="connsiteY4" fmla="*/ 504056 h 2016224"/>
                    <a:gd name="connsiteX5" fmla="*/ 1286239 w 1838696"/>
                    <a:gd name="connsiteY5" fmla="*/ 1008112 h 2016224"/>
                    <a:gd name="connsiteX6" fmla="*/ 1808080 w 1838696"/>
                    <a:gd name="connsiteY6" fmla="*/ 1512168 h 2016224"/>
                    <a:gd name="connsiteX7" fmla="*/ 1043321 w 1838696"/>
                    <a:gd name="connsiteY7" fmla="*/ 1164485 h 2016224"/>
                    <a:gd name="connsiteX8" fmla="*/ 907980 w 1838696"/>
                    <a:gd name="connsiteY8" fmla="*/ 2016224 h 2016224"/>
                    <a:gd name="connsiteX9" fmla="*/ 804911 w 1838696"/>
                    <a:gd name="connsiteY9" fmla="*/ 1207516 h 2016224"/>
                    <a:gd name="connsiteX10" fmla="*/ 7880 w 1838696"/>
                    <a:gd name="connsiteY10" fmla="*/ 1512168 h 2016224"/>
                    <a:gd name="connsiteX11" fmla="*/ 712601 w 1838696"/>
                    <a:gd name="connsiteY11" fmla="*/ 1018870 h 2016224"/>
                    <a:gd name="connsiteX12" fmla="*/ 7880 w 1838696"/>
                    <a:gd name="connsiteY12" fmla="*/ 504056 h 2016224"/>
                    <a:gd name="connsiteX0" fmla="*/ 7880 w 1835864"/>
                    <a:gd name="connsiteY0" fmla="*/ 504056 h 2016224"/>
                    <a:gd name="connsiteX1" fmla="*/ 815668 w 1835864"/>
                    <a:gd name="connsiteY1" fmla="*/ 840981 h 2016224"/>
                    <a:gd name="connsiteX2" fmla="*/ 907980 w 1835864"/>
                    <a:gd name="connsiteY2" fmla="*/ 0 h 2016224"/>
                    <a:gd name="connsiteX3" fmla="*/ 1043322 w 1835864"/>
                    <a:gd name="connsiteY3" fmla="*/ 830223 h 2016224"/>
                    <a:gd name="connsiteX4" fmla="*/ 1808080 w 1835864"/>
                    <a:gd name="connsiteY4" fmla="*/ 504056 h 2016224"/>
                    <a:gd name="connsiteX5" fmla="*/ 1221693 w 1835864"/>
                    <a:gd name="connsiteY5" fmla="*/ 1008112 h 2016224"/>
                    <a:gd name="connsiteX6" fmla="*/ 1808080 w 1835864"/>
                    <a:gd name="connsiteY6" fmla="*/ 1512168 h 2016224"/>
                    <a:gd name="connsiteX7" fmla="*/ 1043321 w 1835864"/>
                    <a:gd name="connsiteY7" fmla="*/ 1164485 h 2016224"/>
                    <a:gd name="connsiteX8" fmla="*/ 907980 w 1835864"/>
                    <a:gd name="connsiteY8" fmla="*/ 2016224 h 2016224"/>
                    <a:gd name="connsiteX9" fmla="*/ 804911 w 1835864"/>
                    <a:gd name="connsiteY9" fmla="*/ 1207516 h 2016224"/>
                    <a:gd name="connsiteX10" fmla="*/ 7880 w 1835864"/>
                    <a:gd name="connsiteY10" fmla="*/ 1512168 h 2016224"/>
                    <a:gd name="connsiteX11" fmla="*/ 712601 w 1835864"/>
                    <a:gd name="connsiteY11" fmla="*/ 1018870 h 2016224"/>
                    <a:gd name="connsiteX12" fmla="*/ 7880 w 1835864"/>
                    <a:gd name="connsiteY12" fmla="*/ 504056 h 2016224"/>
                    <a:gd name="connsiteX0" fmla="*/ 7880 w 1835864"/>
                    <a:gd name="connsiteY0" fmla="*/ 504056 h 2016224"/>
                    <a:gd name="connsiteX1" fmla="*/ 815668 w 1835864"/>
                    <a:gd name="connsiteY1" fmla="*/ 840981 h 2016224"/>
                    <a:gd name="connsiteX2" fmla="*/ 907980 w 1835864"/>
                    <a:gd name="connsiteY2" fmla="*/ 0 h 2016224"/>
                    <a:gd name="connsiteX3" fmla="*/ 1043322 w 1835864"/>
                    <a:gd name="connsiteY3" fmla="*/ 830223 h 2016224"/>
                    <a:gd name="connsiteX4" fmla="*/ 1808080 w 1835864"/>
                    <a:gd name="connsiteY4" fmla="*/ 504056 h 2016224"/>
                    <a:gd name="connsiteX5" fmla="*/ 1221693 w 1835864"/>
                    <a:gd name="connsiteY5" fmla="*/ 1008112 h 2016224"/>
                    <a:gd name="connsiteX6" fmla="*/ 1808080 w 1835864"/>
                    <a:gd name="connsiteY6" fmla="*/ 1512168 h 2016224"/>
                    <a:gd name="connsiteX7" fmla="*/ 1043321 w 1835864"/>
                    <a:gd name="connsiteY7" fmla="*/ 1164485 h 2016224"/>
                    <a:gd name="connsiteX8" fmla="*/ 907980 w 1835864"/>
                    <a:gd name="connsiteY8" fmla="*/ 2016224 h 2016224"/>
                    <a:gd name="connsiteX9" fmla="*/ 804911 w 1835864"/>
                    <a:gd name="connsiteY9" fmla="*/ 1207516 h 2016224"/>
                    <a:gd name="connsiteX10" fmla="*/ 7880 w 1835864"/>
                    <a:gd name="connsiteY10" fmla="*/ 1512168 h 2016224"/>
                    <a:gd name="connsiteX11" fmla="*/ 712601 w 1835864"/>
                    <a:gd name="connsiteY11" fmla="*/ 1018870 h 2016224"/>
                    <a:gd name="connsiteX12" fmla="*/ 7880 w 1835864"/>
                    <a:gd name="connsiteY12" fmla="*/ 504056 h 2016224"/>
                    <a:gd name="connsiteX0" fmla="*/ 7880 w 1835864"/>
                    <a:gd name="connsiteY0" fmla="*/ 504056 h 2016224"/>
                    <a:gd name="connsiteX1" fmla="*/ 815668 w 1835864"/>
                    <a:gd name="connsiteY1" fmla="*/ 840981 h 2016224"/>
                    <a:gd name="connsiteX2" fmla="*/ 907980 w 1835864"/>
                    <a:gd name="connsiteY2" fmla="*/ 0 h 2016224"/>
                    <a:gd name="connsiteX3" fmla="*/ 1043322 w 1835864"/>
                    <a:gd name="connsiteY3" fmla="*/ 830223 h 2016224"/>
                    <a:gd name="connsiteX4" fmla="*/ 1808080 w 1835864"/>
                    <a:gd name="connsiteY4" fmla="*/ 504056 h 2016224"/>
                    <a:gd name="connsiteX5" fmla="*/ 1221693 w 1835864"/>
                    <a:gd name="connsiteY5" fmla="*/ 1008112 h 2016224"/>
                    <a:gd name="connsiteX6" fmla="*/ 1808080 w 1835864"/>
                    <a:gd name="connsiteY6" fmla="*/ 1512168 h 2016224"/>
                    <a:gd name="connsiteX7" fmla="*/ 1043321 w 1835864"/>
                    <a:gd name="connsiteY7" fmla="*/ 1164485 h 2016224"/>
                    <a:gd name="connsiteX8" fmla="*/ 907980 w 1835864"/>
                    <a:gd name="connsiteY8" fmla="*/ 2016224 h 2016224"/>
                    <a:gd name="connsiteX9" fmla="*/ 804911 w 1835864"/>
                    <a:gd name="connsiteY9" fmla="*/ 1207516 h 2016224"/>
                    <a:gd name="connsiteX10" fmla="*/ 7880 w 1835864"/>
                    <a:gd name="connsiteY10" fmla="*/ 1512168 h 2016224"/>
                    <a:gd name="connsiteX11" fmla="*/ 712601 w 1835864"/>
                    <a:gd name="connsiteY11" fmla="*/ 1018870 h 2016224"/>
                    <a:gd name="connsiteX12" fmla="*/ 7880 w 1835864"/>
                    <a:gd name="connsiteY12" fmla="*/ 504056 h 2016224"/>
                    <a:gd name="connsiteX0" fmla="*/ 7880 w 1862324"/>
                    <a:gd name="connsiteY0" fmla="*/ 504056 h 2016224"/>
                    <a:gd name="connsiteX1" fmla="*/ 815668 w 1862324"/>
                    <a:gd name="connsiteY1" fmla="*/ 840981 h 2016224"/>
                    <a:gd name="connsiteX2" fmla="*/ 907980 w 1862324"/>
                    <a:gd name="connsiteY2" fmla="*/ 0 h 2016224"/>
                    <a:gd name="connsiteX3" fmla="*/ 1043322 w 1862324"/>
                    <a:gd name="connsiteY3" fmla="*/ 830223 h 2016224"/>
                    <a:gd name="connsiteX4" fmla="*/ 1808080 w 1862324"/>
                    <a:gd name="connsiteY4" fmla="*/ 504056 h 2016224"/>
                    <a:gd name="connsiteX5" fmla="*/ 1221693 w 1862324"/>
                    <a:gd name="connsiteY5" fmla="*/ 1008112 h 2016224"/>
                    <a:gd name="connsiteX6" fmla="*/ 1808080 w 1862324"/>
                    <a:gd name="connsiteY6" fmla="*/ 1512168 h 2016224"/>
                    <a:gd name="connsiteX7" fmla="*/ 1043321 w 1862324"/>
                    <a:gd name="connsiteY7" fmla="*/ 1164485 h 2016224"/>
                    <a:gd name="connsiteX8" fmla="*/ 907980 w 1862324"/>
                    <a:gd name="connsiteY8" fmla="*/ 2016224 h 2016224"/>
                    <a:gd name="connsiteX9" fmla="*/ 804911 w 1862324"/>
                    <a:gd name="connsiteY9" fmla="*/ 1207516 h 2016224"/>
                    <a:gd name="connsiteX10" fmla="*/ 7880 w 1862324"/>
                    <a:gd name="connsiteY10" fmla="*/ 1512168 h 2016224"/>
                    <a:gd name="connsiteX11" fmla="*/ 712601 w 1862324"/>
                    <a:gd name="connsiteY11" fmla="*/ 1018870 h 2016224"/>
                    <a:gd name="connsiteX12" fmla="*/ 7880 w 1862324"/>
                    <a:gd name="connsiteY12" fmla="*/ 504056 h 2016224"/>
                    <a:gd name="connsiteX0" fmla="*/ 7880 w 1859085"/>
                    <a:gd name="connsiteY0" fmla="*/ 504056 h 2016224"/>
                    <a:gd name="connsiteX1" fmla="*/ 815668 w 1859085"/>
                    <a:gd name="connsiteY1" fmla="*/ 840981 h 2016224"/>
                    <a:gd name="connsiteX2" fmla="*/ 907980 w 1859085"/>
                    <a:gd name="connsiteY2" fmla="*/ 0 h 2016224"/>
                    <a:gd name="connsiteX3" fmla="*/ 1043322 w 1859085"/>
                    <a:gd name="connsiteY3" fmla="*/ 830223 h 2016224"/>
                    <a:gd name="connsiteX4" fmla="*/ 1808080 w 1859085"/>
                    <a:gd name="connsiteY4" fmla="*/ 504056 h 2016224"/>
                    <a:gd name="connsiteX5" fmla="*/ 1167905 w 1859085"/>
                    <a:gd name="connsiteY5" fmla="*/ 997355 h 2016224"/>
                    <a:gd name="connsiteX6" fmla="*/ 1808080 w 1859085"/>
                    <a:gd name="connsiteY6" fmla="*/ 1512168 h 2016224"/>
                    <a:gd name="connsiteX7" fmla="*/ 1043321 w 1859085"/>
                    <a:gd name="connsiteY7" fmla="*/ 1164485 h 2016224"/>
                    <a:gd name="connsiteX8" fmla="*/ 907980 w 1859085"/>
                    <a:gd name="connsiteY8" fmla="*/ 2016224 h 2016224"/>
                    <a:gd name="connsiteX9" fmla="*/ 804911 w 1859085"/>
                    <a:gd name="connsiteY9" fmla="*/ 1207516 h 2016224"/>
                    <a:gd name="connsiteX10" fmla="*/ 7880 w 1859085"/>
                    <a:gd name="connsiteY10" fmla="*/ 1512168 h 2016224"/>
                    <a:gd name="connsiteX11" fmla="*/ 712601 w 1859085"/>
                    <a:gd name="connsiteY11" fmla="*/ 1018870 h 2016224"/>
                    <a:gd name="connsiteX12" fmla="*/ 7880 w 1859085"/>
                    <a:gd name="connsiteY12" fmla="*/ 504056 h 2016224"/>
                    <a:gd name="connsiteX0" fmla="*/ 7880 w 1859085"/>
                    <a:gd name="connsiteY0" fmla="*/ 504056 h 2016224"/>
                    <a:gd name="connsiteX1" fmla="*/ 815668 w 1859085"/>
                    <a:gd name="connsiteY1" fmla="*/ 840981 h 2016224"/>
                    <a:gd name="connsiteX2" fmla="*/ 907980 w 1859085"/>
                    <a:gd name="connsiteY2" fmla="*/ 0 h 2016224"/>
                    <a:gd name="connsiteX3" fmla="*/ 1043322 w 1859085"/>
                    <a:gd name="connsiteY3" fmla="*/ 830223 h 2016224"/>
                    <a:gd name="connsiteX4" fmla="*/ 1808080 w 1859085"/>
                    <a:gd name="connsiteY4" fmla="*/ 504056 h 2016224"/>
                    <a:gd name="connsiteX5" fmla="*/ 1167905 w 1859085"/>
                    <a:gd name="connsiteY5" fmla="*/ 997355 h 2016224"/>
                    <a:gd name="connsiteX6" fmla="*/ 1808080 w 1859085"/>
                    <a:gd name="connsiteY6" fmla="*/ 1512168 h 2016224"/>
                    <a:gd name="connsiteX7" fmla="*/ 1043321 w 1859085"/>
                    <a:gd name="connsiteY7" fmla="*/ 1164485 h 2016224"/>
                    <a:gd name="connsiteX8" fmla="*/ 907980 w 1859085"/>
                    <a:gd name="connsiteY8" fmla="*/ 2016224 h 2016224"/>
                    <a:gd name="connsiteX9" fmla="*/ 837183 w 1859085"/>
                    <a:gd name="connsiteY9" fmla="*/ 1175243 h 2016224"/>
                    <a:gd name="connsiteX10" fmla="*/ 7880 w 1859085"/>
                    <a:gd name="connsiteY10" fmla="*/ 1512168 h 2016224"/>
                    <a:gd name="connsiteX11" fmla="*/ 712601 w 1859085"/>
                    <a:gd name="connsiteY11" fmla="*/ 1018870 h 2016224"/>
                    <a:gd name="connsiteX12" fmla="*/ 7880 w 1859085"/>
                    <a:gd name="connsiteY12" fmla="*/ 504056 h 2016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859085" h="2016224">
                      <a:moveTo>
                        <a:pt x="7880" y="504056"/>
                      </a:moveTo>
                      <a:cubicBezTo>
                        <a:pt x="406235" y="243433"/>
                        <a:pt x="578678" y="778875"/>
                        <a:pt x="815668" y="840981"/>
                      </a:cubicBezTo>
                      <a:cubicBezTo>
                        <a:pt x="878711" y="610856"/>
                        <a:pt x="403873" y="154822"/>
                        <a:pt x="907980" y="0"/>
                      </a:cubicBezTo>
                      <a:cubicBezTo>
                        <a:pt x="1336782" y="90276"/>
                        <a:pt x="980279" y="600098"/>
                        <a:pt x="1043322" y="830223"/>
                      </a:cubicBezTo>
                      <a:cubicBezTo>
                        <a:pt x="1280312" y="768117"/>
                        <a:pt x="1431241" y="264948"/>
                        <a:pt x="1808080" y="504056"/>
                      </a:cubicBezTo>
                      <a:cubicBezTo>
                        <a:pt x="1913832" y="951774"/>
                        <a:pt x="1341852" y="829336"/>
                        <a:pt x="1167905" y="997355"/>
                      </a:cubicBezTo>
                      <a:cubicBezTo>
                        <a:pt x="1341852" y="1165374"/>
                        <a:pt x="2053682" y="999903"/>
                        <a:pt x="1808080" y="1512168"/>
                      </a:cubicBezTo>
                      <a:cubicBezTo>
                        <a:pt x="1495787" y="1751275"/>
                        <a:pt x="1280311" y="1226591"/>
                        <a:pt x="1043321" y="1164485"/>
                      </a:cubicBezTo>
                      <a:cubicBezTo>
                        <a:pt x="980278" y="1394610"/>
                        <a:pt x="1444359" y="1882918"/>
                        <a:pt x="907980" y="2016224"/>
                      </a:cubicBezTo>
                      <a:cubicBezTo>
                        <a:pt x="457661" y="1872160"/>
                        <a:pt x="900226" y="1405368"/>
                        <a:pt x="837183" y="1175243"/>
                      </a:cubicBezTo>
                      <a:cubicBezTo>
                        <a:pt x="600193" y="1237349"/>
                        <a:pt x="460022" y="1815822"/>
                        <a:pt x="7880" y="1512168"/>
                      </a:cubicBezTo>
                      <a:cubicBezTo>
                        <a:pt x="-65599" y="1010662"/>
                        <a:pt x="538654" y="1186889"/>
                        <a:pt x="712601" y="1018870"/>
                      </a:cubicBezTo>
                      <a:cubicBezTo>
                        <a:pt x="538654" y="850851"/>
                        <a:pt x="-76356" y="1048594"/>
                        <a:pt x="7880" y="504056"/>
                      </a:cubicBezTo>
                      <a:close/>
                    </a:path>
                  </a:pathLst>
                </a:custGeom>
                <a:gradFill>
                  <a:gsLst>
                    <a:gs pos="46252">
                      <a:srgbClr val="FF0000"/>
                    </a:gs>
                    <a:gs pos="76000">
                      <a:srgbClr val="F31207">
                        <a:lumMod val="52000"/>
                      </a:srgbClr>
                    </a:gs>
                    <a:gs pos="29000">
                      <a:srgbClr val="FF0000"/>
                    </a:gs>
                  </a:gsLst>
                  <a:lin ang="2700000" scaled="1"/>
                </a:gradFill>
                <a:ln>
                  <a:noFill/>
                </a:ln>
                <a:scene3d>
                  <a:camera prst="orthographicFront"/>
                  <a:lightRig rig="flat" dir="t"/>
                </a:scene3d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40" name="19 Estrella de 6 puntas"/>
                <p:cNvSpPr/>
                <p:nvPr/>
              </p:nvSpPr>
              <p:spPr>
                <a:xfrm rot="20363738">
                  <a:off x="249161" y="-75919"/>
                  <a:ext cx="1963672" cy="2039471"/>
                </a:xfrm>
                <a:custGeom>
                  <a:avLst/>
                  <a:gdLst>
                    <a:gd name="connsiteX0" fmla="*/ 0 w 1800200"/>
                    <a:gd name="connsiteY0" fmla="*/ 504056 h 2016224"/>
                    <a:gd name="connsiteX1" fmla="*/ 710970 w 1800200"/>
                    <a:gd name="connsiteY1" fmla="*/ 690374 h 2016224"/>
                    <a:gd name="connsiteX2" fmla="*/ 900100 w 1800200"/>
                    <a:gd name="connsiteY2" fmla="*/ 0 h 2016224"/>
                    <a:gd name="connsiteX3" fmla="*/ 1089230 w 1800200"/>
                    <a:gd name="connsiteY3" fmla="*/ 690374 h 2016224"/>
                    <a:gd name="connsiteX4" fmla="*/ 1800200 w 1800200"/>
                    <a:gd name="connsiteY4" fmla="*/ 504056 h 2016224"/>
                    <a:gd name="connsiteX5" fmla="*/ 1278359 w 1800200"/>
                    <a:gd name="connsiteY5" fmla="*/ 1008112 h 2016224"/>
                    <a:gd name="connsiteX6" fmla="*/ 1800200 w 1800200"/>
                    <a:gd name="connsiteY6" fmla="*/ 1512168 h 2016224"/>
                    <a:gd name="connsiteX7" fmla="*/ 1089230 w 1800200"/>
                    <a:gd name="connsiteY7" fmla="*/ 1325850 h 2016224"/>
                    <a:gd name="connsiteX8" fmla="*/ 900100 w 1800200"/>
                    <a:gd name="connsiteY8" fmla="*/ 2016224 h 2016224"/>
                    <a:gd name="connsiteX9" fmla="*/ 710970 w 1800200"/>
                    <a:gd name="connsiteY9" fmla="*/ 1325850 h 2016224"/>
                    <a:gd name="connsiteX10" fmla="*/ 0 w 1800200"/>
                    <a:gd name="connsiteY10" fmla="*/ 1512168 h 2016224"/>
                    <a:gd name="connsiteX11" fmla="*/ 521841 w 1800200"/>
                    <a:gd name="connsiteY11" fmla="*/ 1008112 h 2016224"/>
                    <a:gd name="connsiteX12" fmla="*/ 0 w 1800200"/>
                    <a:gd name="connsiteY12" fmla="*/ 504056 h 2016224"/>
                    <a:gd name="connsiteX0" fmla="*/ 0 w 1800200"/>
                    <a:gd name="connsiteY0" fmla="*/ 504056 h 2016224"/>
                    <a:gd name="connsiteX1" fmla="*/ 710970 w 1800200"/>
                    <a:gd name="connsiteY1" fmla="*/ 690374 h 2016224"/>
                    <a:gd name="connsiteX2" fmla="*/ 900100 w 1800200"/>
                    <a:gd name="connsiteY2" fmla="*/ 0 h 2016224"/>
                    <a:gd name="connsiteX3" fmla="*/ 1089230 w 1800200"/>
                    <a:gd name="connsiteY3" fmla="*/ 690374 h 2016224"/>
                    <a:gd name="connsiteX4" fmla="*/ 1800200 w 1800200"/>
                    <a:gd name="connsiteY4" fmla="*/ 504056 h 2016224"/>
                    <a:gd name="connsiteX5" fmla="*/ 1278359 w 1800200"/>
                    <a:gd name="connsiteY5" fmla="*/ 1008112 h 2016224"/>
                    <a:gd name="connsiteX6" fmla="*/ 1800200 w 1800200"/>
                    <a:gd name="connsiteY6" fmla="*/ 1512168 h 2016224"/>
                    <a:gd name="connsiteX7" fmla="*/ 1089230 w 1800200"/>
                    <a:gd name="connsiteY7" fmla="*/ 1325850 h 2016224"/>
                    <a:gd name="connsiteX8" fmla="*/ 900100 w 1800200"/>
                    <a:gd name="connsiteY8" fmla="*/ 2016224 h 2016224"/>
                    <a:gd name="connsiteX9" fmla="*/ 710970 w 1800200"/>
                    <a:gd name="connsiteY9" fmla="*/ 1325850 h 2016224"/>
                    <a:gd name="connsiteX10" fmla="*/ 0 w 1800200"/>
                    <a:gd name="connsiteY10" fmla="*/ 1512168 h 2016224"/>
                    <a:gd name="connsiteX11" fmla="*/ 521841 w 1800200"/>
                    <a:gd name="connsiteY11" fmla="*/ 1008112 h 2016224"/>
                    <a:gd name="connsiteX12" fmla="*/ 0 w 1800200"/>
                    <a:gd name="connsiteY12" fmla="*/ 504056 h 2016224"/>
                    <a:gd name="connsiteX0" fmla="*/ 0 w 1800200"/>
                    <a:gd name="connsiteY0" fmla="*/ 504056 h 2016224"/>
                    <a:gd name="connsiteX1" fmla="*/ 710970 w 1800200"/>
                    <a:gd name="connsiteY1" fmla="*/ 690374 h 2016224"/>
                    <a:gd name="connsiteX2" fmla="*/ 900100 w 1800200"/>
                    <a:gd name="connsiteY2" fmla="*/ 0 h 2016224"/>
                    <a:gd name="connsiteX3" fmla="*/ 1089230 w 1800200"/>
                    <a:gd name="connsiteY3" fmla="*/ 690374 h 2016224"/>
                    <a:gd name="connsiteX4" fmla="*/ 1800200 w 1800200"/>
                    <a:gd name="connsiteY4" fmla="*/ 504056 h 2016224"/>
                    <a:gd name="connsiteX5" fmla="*/ 1278359 w 1800200"/>
                    <a:gd name="connsiteY5" fmla="*/ 1008112 h 2016224"/>
                    <a:gd name="connsiteX6" fmla="*/ 1800200 w 1800200"/>
                    <a:gd name="connsiteY6" fmla="*/ 1512168 h 2016224"/>
                    <a:gd name="connsiteX7" fmla="*/ 1089230 w 1800200"/>
                    <a:gd name="connsiteY7" fmla="*/ 1325850 h 2016224"/>
                    <a:gd name="connsiteX8" fmla="*/ 900100 w 1800200"/>
                    <a:gd name="connsiteY8" fmla="*/ 2016224 h 2016224"/>
                    <a:gd name="connsiteX9" fmla="*/ 710970 w 1800200"/>
                    <a:gd name="connsiteY9" fmla="*/ 1325850 h 2016224"/>
                    <a:gd name="connsiteX10" fmla="*/ 0 w 1800200"/>
                    <a:gd name="connsiteY10" fmla="*/ 1512168 h 2016224"/>
                    <a:gd name="connsiteX11" fmla="*/ 521841 w 1800200"/>
                    <a:gd name="connsiteY11" fmla="*/ 1008112 h 2016224"/>
                    <a:gd name="connsiteX12" fmla="*/ 0 w 1800200"/>
                    <a:gd name="connsiteY12" fmla="*/ 504056 h 2016224"/>
                    <a:gd name="connsiteX0" fmla="*/ 0 w 1800200"/>
                    <a:gd name="connsiteY0" fmla="*/ 504056 h 2016224"/>
                    <a:gd name="connsiteX1" fmla="*/ 710970 w 1800200"/>
                    <a:gd name="connsiteY1" fmla="*/ 690374 h 2016224"/>
                    <a:gd name="connsiteX2" fmla="*/ 900100 w 1800200"/>
                    <a:gd name="connsiteY2" fmla="*/ 0 h 2016224"/>
                    <a:gd name="connsiteX3" fmla="*/ 1089230 w 1800200"/>
                    <a:gd name="connsiteY3" fmla="*/ 690374 h 2016224"/>
                    <a:gd name="connsiteX4" fmla="*/ 1800200 w 1800200"/>
                    <a:gd name="connsiteY4" fmla="*/ 504056 h 2016224"/>
                    <a:gd name="connsiteX5" fmla="*/ 1278359 w 1800200"/>
                    <a:gd name="connsiteY5" fmla="*/ 1008112 h 2016224"/>
                    <a:gd name="connsiteX6" fmla="*/ 1800200 w 1800200"/>
                    <a:gd name="connsiteY6" fmla="*/ 1512168 h 2016224"/>
                    <a:gd name="connsiteX7" fmla="*/ 1089230 w 1800200"/>
                    <a:gd name="connsiteY7" fmla="*/ 1325850 h 2016224"/>
                    <a:gd name="connsiteX8" fmla="*/ 900100 w 1800200"/>
                    <a:gd name="connsiteY8" fmla="*/ 2016224 h 2016224"/>
                    <a:gd name="connsiteX9" fmla="*/ 710970 w 1800200"/>
                    <a:gd name="connsiteY9" fmla="*/ 1325850 h 2016224"/>
                    <a:gd name="connsiteX10" fmla="*/ 0 w 1800200"/>
                    <a:gd name="connsiteY10" fmla="*/ 1512168 h 2016224"/>
                    <a:gd name="connsiteX11" fmla="*/ 521841 w 1800200"/>
                    <a:gd name="connsiteY11" fmla="*/ 1008112 h 2016224"/>
                    <a:gd name="connsiteX12" fmla="*/ 0 w 1800200"/>
                    <a:gd name="connsiteY12" fmla="*/ 504056 h 2016224"/>
                    <a:gd name="connsiteX0" fmla="*/ 0 w 1815990"/>
                    <a:gd name="connsiteY0" fmla="*/ 504056 h 2016224"/>
                    <a:gd name="connsiteX1" fmla="*/ 710970 w 1815990"/>
                    <a:gd name="connsiteY1" fmla="*/ 690374 h 2016224"/>
                    <a:gd name="connsiteX2" fmla="*/ 900100 w 1815990"/>
                    <a:gd name="connsiteY2" fmla="*/ 0 h 2016224"/>
                    <a:gd name="connsiteX3" fmla="*/ 1089230 w 1815990"/>
                    <a:gd name="connsiteY3" fmla="*/ 690374 h 2016224"/>
                    <a:gd name="connsiteX4" fmla="*/ 1800200 w 1815990"/>
                    <a:gd name="connsiteY4" fmla="*/ 504056 h 2016224"/>
                    <a:gd name="connsiteX5" fmla="*/ 1278359 w 1815990"/>
                    <a:gd name="connsiteY5" fmla="*/ 1008112 h 2016224"/>
                    <a:gd name="connsiteX6" fmla="*/ 1800200 w 1815990"/>
                    <a:gd name="connsiteY6" fmla="*/ 1512168 h 2016224"/>
                    <a:gd name="connsiteX7" fmla="*/ 1089230 w 1815990"/>
                    <a:gd name="connsiteY7" fmla="*/ 1325850 h 2016224"/>
                    <a:gd name="connsiteX8" fmla="*/ 900100 w 1815990"/>
                    <a:gd name="connsiteY8" fmla="*/ 2016224 h 2016224"/>
                    <a:gd name="connsiteX9" fmla="*/ 710970 w 1815990"/>
                    <a:gd name="connsiteY9" fmla="*/ 1325850 h 2016224"/>
                    <a:gd name="connsiteX10" fmla="*/ 0 w 1815990"/>
                    <a:gd name="connsiteY10" fmla="*/ 1512168 h 2016224"/>
                    <a:gd name="connsiteX11" fmla="*/ 521841 w 1815990"/>
                    <a:gd name="connsiteY11" fmla="*/ 1008112 h 2016224"/>
                    <a:gd name="connsiteX12" fmla="*/ 0 w 1815990"/>
                    <a:gd name="connsiteY12" fmla="*/ 504056 h 2016224"/>
                    <a:gd name="connsiteX0" fmla="*/ 0 w 1815990"/>
                    <a:gd name="connsiteY0" fmla="*/ 504056 h 2016224"/>
                    <a:gd name="connsiteX1" fmla="*/ 710970 w 1815990"/>
                    <a:gd name="connsiteY1" fmla="*/ 690374 h 2016224"/>
                    <a:gd name="connsiteX2" fmla="*/ 900100 w 1815990"/>
                    <a:gd name="connsiteY2" fmla="*/ 0 h 2016224"/>
                    <a:gd name="connsiteX3" fmla="*/ 1089230 w 1815990"/>
                    <a:gd name="connsiteY3" fmla="*/ 690374 h 2016224"/>
                    <a:gd name="connsiteX4" fmla="*/ 1800200 w 1815990"/>
                    <a:gd name="connsiteY4" fmla="*/ 504056 h 2016224"/>
                    <a:gd name="connsiteX5" fmla="*/ 1278359 w 1815990"/>
                    <a:gd name="connsiteY5" fmla="*/ 1008112 h 2016224"/>
                    <a:gd name="connsiteX6" fmla="*/ 1800200 w 1815990"/>
                    <a:gd name="connsiteY6" fmla="*/ 1512168 h 2016224"/>
                    <a:gd name="connsiteX7" fmla="*/ 1089230 w 1815990"/>
                    <a:gd name="connsiteY7" fmla="*/ 1325850 h 2016224"/>
                    <a:gd name="connsiteX8" fmla="*/ 900100 w 1815990"/>
                    <a:gd name="connsiteY8" fmla="*/ 2016224 h 2016224"/>
                    <a:gd name="connsiteX9" fmla="*/ 710970 w 1815990"/>
                    <a:gd name="connsiteY9" fmla="*/ 1325850 h 2016224"/>
                    <a:gd name="connsiteX10" fmla="*/ 0 w 1815990"/>
                    <a:gd name="connsiteY10" fmla="*/ 1512168 h 2016224"/>
                    <a:gd name="connsiteX11" fmla="*/ 521841 w 1815990"/>
                    <a:gd name="connsiteY11" fmla="*/ 1008112 h 2016224"/>
                    <a:gd name="connsiteX12" fmla="*/ 0 w 1815990"/>
                    <a:gd name="connsiteY12" fmla="*/ 504056 h 2016224"/>
                    <a:gd name="connsiteX0" fmla="*/ 0 w 1815990"/>
                    <a:gd name="connsiteY0" fmla="*/ 504056 h 2016224"/>
                    <a:gd name="connsiteX1" fmla="*/ 710970 w 1815990"/>
                    <a:gd name="connsiteY1" fmla="*/ 690374 h 2016224"/>
                    <a:gd name="connsiteX2" fmla="*/ 900100 w 1815990"/>
                    <a:gd name="connsiteY2" fmla="*/ 0 h 2016224"/>
                    <a:gd name="connsiteX3" fmla="*/ 1089230 w 1815990"/>
                    <a:gd name="connsiteY3" fmla="*/ 690374 h 2016224"/>
                    <a:gd name="connsiteX4" fmla="*/ 1800200 w 1815990"/>
                    <a:gd name="connsiteY4" fmla="*/ 504056 h 2016224"/>
                    <a:gd name="connsiteX5" fmla="*/ 1278359 w 1815990"/>
                    <a:gd name="connsiteY5" fmla="*/ 1008112 h 2016224"/>
                    <a:gd name="connsiteX6" fmla="*/ 1800200 w 1815990"/>
                    <a:gd name="connsiteY6" fmla="*/ 1512168 h 2016224"/>
                    <a:gd name="connsiteX7" fmla="*/ 1089230 w 1815990"/>
                    <a:gd name="connsiteY7" fmla="*/ 1325850 h 2016224"/>
                    <a:gd name="connsiteX8" fmla="*/ 900100 w 1815990"/>
                    <a:gd name="connsiteY8" fmla="*/ 2016224 h 2016224"/>
                    <a:gd name="connsiteX9" fmla="*/ 710970 w 1815990"/>
                    <a:gd name="connsiteY9" fmla="*/ 1325850 h 2016224"/>
                    <a:gd name="connsiteX10" fmla="*/ 0 w 1815990"/>
                    <a:gd name="connsiteY10" fmla="*/ 1512168 h 2016224"/>
                    <a:gd name="connsiteX11" fmla="*/ 521841 w 1815990"/>
                    <a:gd name="connsiteY11" fmla="*/ 1008112 h 2016224"/>
                    <a:gd name="connsiteX12" fmla="*/ 0 w 1815990"/>
                    <a:gd name="connsiteY12" fmla="*/ 504056 h 2016224"/>
                    <a:gd name="connsiteX0" fmla="*/ 0 w 1815990"/>
                    <a:gd name="connsiteY0" fmla="*/ 504056 h 2016224"/>
                    <a:gd name="connsiteX1" fmla="*/ 710970 w 1815990"/>
                    <a:gd name="connsiteY1" fmla="*/ 690374 h 2016224"/>
                    <a:gd name="connsiteX2" fmla="*/ 900100 w 1815990"/>
                    <a:gd name="connsiteY2" fmla="*/ 0 h 2016224"/>
                    <a:gd name="connsiteX3" fmla="*/ 1089230 w 1815990"/>
                    <a:gd name="connsiteY3" fmla="*/ 690374 h 2016224"/>
                    <a:gd name="connsiteX4" fmla="*/ 1800200 w 1815990"/>
                    <a:gd name="connsiteY4" fmla="*/ 504056 h 2016224"/>
                    <a:gd name="connsiteX5" fmla="*/ 1278359 w 1815990"/>
                    <a:gd name="connsiteY5" fmla="*/ 1008112 h 2016224"/>
                    <a:gd name="connsiteX6" fmla="*/ 1800200 w 1815990"/>
                    <a:gd name="connsiteY6" fmla="*/ 1512168 h 2016224"/>
                    <a:gd name="connsiteX7" fmla="*/ 1089230 w 1815990"/>
                    <a:gd name="connsiteY7" fmla="*/ 1325850 h 2016224"/>
                    <a:gd name="connsiteX8" fmla="*/ 900100 w 1815990"/>
                    <a:gd name="connsiteY8" fmla="*/ 2016224 h 2016224"/>
                    <a:gd name="connsiteX9" fmla="*/ 710970 w 1815990"/>
                    <a:gd name="connsiteY9" fmla="*/ 1325850 h 2016224"/>
                    <a:gd name="connsiteX10" fmla="*/ 0 w 1815990"/>
                    <a:gd name="connsiteY10" fmla="*/ 1512168 h 2016224"/>
                    <a:gd name="connsiteX11" fmla="*/ 521841 w 1815990"/>
                    <a:gd name="connsiteY11" fmla="*/ 1008112 h 2016224"/>
                    <a:gd name="connsiteX12" fmla="*/ 0 w 1815990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3034 w 1819024"/>
                    <a:gd name="connsiteY0" fmla="*/ 504056 h 2016224"/>
                    <a:gd name="connsiteX1" fmla="*/ 714004 w 1819024"/>
                    <a:gd name="connsiteY1" fmla="*/ 690374 h 2016224"/>
                    <a:gd name="connsiteX2" fmla="*/ 903134 w 1819024"/>
                    <a:gd name="connsiteY2" fmla="*/ 0 h 2016224"/>
                    <a:gd name="connsiteX3" fmla="*/ 1092264 w 1819024"/>
                    <a:gd name="connsiteY3" fmla="*/ 690374 h 2016224"/>
                    <a:gd name="connsiteX4" fmla="*/ 1803234 w 1819024"/>
                    <a:gd name="connsiteY4" fmla="*/ 504056 h 2016224"/>
                    <a:gd name="connsiteX5" fmla="*/ 1281393 w 1819024"/>
                    <a:gd name="connsiteY5" fmla="*/ 1008112 h 2016224"/>
                    <a:gd name="connsiteX6" fmla="*/ 1803234 w 1819024"/>
                    <a:gd name="connsiteY6" fmla="*/ 1512168 h 2016224"/>
                    <a:gd name="connsiteX7" fmla="*/ 1092264 w 1819024"/>
                    <a:gd name="connsiteY7" fmla="*/ 1325850 h 2016224"/>
                    <a:gd name="connsiteX8" fmla="*/ 903134 w 1819024"/>
                    <a:gd name="connsiteY8" fmla="*/ 2016224 h 2016224"/>
                    <a:gd name="connsiteX9" fmla="*/ 714004 w 1819024"/>
                    <a:gd name="connsiteY9" fmla="*/ 1325850 h 2016224"/>
                    <a:gd name="connsiteX10" fmla="*/ 3034 w 1819024"/>
                    <a:gd name="connsiteY10" fmla="*/ 1512168 h 2016224"/>
                    <a:gd name="connsiteX11" fmla="*/ 524875 w 1819024"/>
                    <a:gd name="connsiteY11" fmla="*/ 1008112 h 2016224"/>
                    <a:gd name="connsiteX12" fmla="*/ 3034 w 1819024"/>
                    <a:gd name="connsiteY12" fmla="*/ 504056 h 2016224"/>
                    <a:gd name="connsiteX0" fmla="*/ 3034 w 1819024"/>
                    <a:gd name="connsiteY0" fmla="*/ 504056 h 2016224"/>
                    <a:gd name="connsiteX1" fmla="*/ 714004 w 1819024"/>
                    <a:gd name="connsiteY1" fmla="*/ 690374 h 2016224"/>
                    <a:gd name="connsiteX2" fmla="*/ 903134 w 1819024"/>
                    <a:gd name="connsiteY2" fmla="*/ 0 h 2016224"/>
                    <a:gd name="connsiteX3" fmla="*/ 1092264 w 1819024"/>
                    <a:gd name="connsiteY3" fmla="*/ 690374 h 2016224"/>
                    <a:gd name="connsiteX4" fmla="*/ 1803234 w 1819024"/>
                    <a:gd name="connsiteY4" fmla="*/ 504056 h 2016224"/>
                    <a:gd name="connsiteX5" fmla="*/ 1281393 w 1819024"/>
                    <a:gd name="connsiteY5" fmla="*/ 1008112 h 2016224"/>
                    <a:gd name="connsiteX6" fmla="*/ 1803234 w 1819024"/>
                    <a:gd name="connsiteY6" fmla="*/ 1512168 h 2016224"/>
                    <a:gd name="connsiteX7" fmla="*/ 1092264 w 1819024"/>
                    <a:gd name="connsiteY7" fmla="*/ 1325850 h 2016224"/>
                    <a:gd name="connsiteX8" fmla="*/ 903134 w 1819024"/>
                    <a:gd name="connsiteY8" fmla="*/ 2016224 h 2016224"/>
                    <a:gd name="connsiteX9" fmla="*/ 714004 w 1819024"/>
                    <a:gd name="connsiteY9" fmla="*/ 1325850 h 2016224"/>
                    <a:gd name="connsiteX10" fmla="*/ 3034 w 1819024"/>
                    <a:gd name="connsiteY10" fmla="*/ 1512168 h 2016224"/>
                    <a:gd name="connsiteX11" fmla="*/ 524875 w 1819024"/>
                    <a:gd name="connsiteY11" fmla="*/ 1008112 h 2016224"/>
                    <a:gd name="connsiteX12" fmla="*/ 3034 w 1819024"/>
                    <a:gd name="connsiteY12" fmla="*/ 504056 h 2016224"/>
                    <a:gd name="connsiteX0" fmla="*/ 3034 w 1819024"/>
                    <a:gd name="connsiteY0" fmla="*/ 504056 h 2016224"/>
                    <a:gd name="connsiteX1" fmla="*/ 714004 w 1819024"/>
                    <a:gd name="connsiteY1" fmla="*/ 690374 h 2016224"/>
                    <a:gd name="connsiteX2" fmla="*/ 903134 w 1819024"/>
                    <a:gd name="connsiteY2" fmla="*/ 0 h 2016224"/>
                    <a:gd name="connsiteX3" fmla="*/ 1092264 w 1819024"/>
                    <a:gd name="connsiteY3" fmla="*/ 690374 h 2016224"/>
                    <a:gd name="connsiteX4" fmla="*/ 1803234 w 1819024"/>
                    <a:gd name="connsiteY4" fmla="*/ 504056 h 2016224"/>
                    <a:gd name="connsiteX5" fmla="*/ 1281393 w 1819024"/>
                    <a:gd name="connsiteY5" fmla="*/ 1008112 h 2016224"/>
                    <a:gd name="connsiteX6" fmla="*/ 1803234 w 1819024"/>
                    <a:gd name="connsiteY6" fmla="*/ 1512168 h 2016224"/>
                    <a:gd name="connsiteX7" fmla="*/ 1092264 w 1819024"/>
                    <a:gd name="connsiteY7" fmla="*/ 1325850 h 2016224"/>
                    <a:gd name="connsiteX8" fmla="*/ 903134 w 1819024"/>
                    <a:gd name="connsiteY8" fmla="*/ 2016224 h 2016224"/>
                    <a:gd name="connsiteX9" fmla="*/ 714004 w 1819024"/>
                    <a:gd name="connsiteY9" fmla="*/ 1325850 h 2016224"/>
                    <a:gd name="connsiteX10" fmla="*/ 3034 w 1819024"/>
                    <a:gd name="connsiteY10" fmla="*/ 1512168 h 2016224"/>
                    <a:gd name="connsiteX11" fmla="*/ 524875 w 1819024"/>
                    <a:gd name="connsiteY11" fmla="*/ 1008112 h 2016224"/>
                    <a:gd name="connsiteX12" fmla="*/ 3034 w 1819024"/>
                    <a:gd name="connsiteY12" fmla="*/ 504056 h 2016224"/>
                    <a:gd name="connsiteX0" fmla="*/ 8515 w 1824505"/>
                    <a:gd name="connsiteY0" fmla="*/ 504056 h 2016224"/>
                    <a:gd name="connsiteX1" fmla="*/ 719485 w 1824505"/>
                    <a:gd name="connsiteY1" fmla="*/ 690374 h 2016224"/>
                    <a:gd name="connsiteX2" fmla="*/ 908615 w 1824505"/>
                    <a:gd name="connsiteY2" fmla="*/ 0 h 2016224"/>
                    <a:gd name="connsiteX3" fmla="*/ 1097745 w 1824505"/>
                    <a:gd name="connsiteY3" fmla="*/ 690374 h 2016224"/>
                    <a:gd name="connsiteX4" fmla="*/ 1808715 w 1824505"/>
                    <a:gd name="connsiteY4" fmla="*/ 504056 h 2016224"/>
                    <a:gd name="connsiteX5" fmla="*/ 1286874 w 1824505"/>
                    <a:gd name="connsiteY5" fmla="*/ 1008112 h 2016224"/>
                    <a:gd name="connsiteX6" fmla="*/ 1808715 w 1824505"/>
                    <a:gd name="connsiteY6" fmla="*/ 1512168 h 2016224"/>
                    <a:gd name="connsiteX7" fmla="*/ 1097745 w 1824505"/>
                    <a:gd name="connsiteY7" fmla="*/ 1325850 h 2016224"/>
                    <a:gd name="connsiteX8" fmla="*/ 908615 w 1824505"/>
                    <a:gd name="connsiteY8" fmla="*/ 2016224 h 2016224"/>
                    <a:gd name="connsiteX9" fmla="*/ 719485 w 1824505"/>
                    <a:gd name="connsiteY9" fmla="*/ 1325850 h 2016224"/>
                    <a:gd name="connsiteX10" fmla="*/ 8515 w 1824505"/>
                    <a:gd name="connsiteY10" fmla="*/ 1512168 h 2016224"/>
                    <a:gd name="connsiteX11" fmla="*/ 530356 w 1824505"/>
                    <a:gd name="connsiteY11" fmla="*/ 1008112 h 2016224"/>
                    <a:gd name="connsiteX12" fmla="*/ 8515 w 1824505"/>
                    <a:gd name="connsiteY12" fmla="*/ 504056 h 2016224"/>
                    <a:gd name="connsiteX0" fmla="*/ 8515 w 1824505"/>
                    <a:gd name="connsiteY0" fmla="*/ 504056 h 2016224"/>
                    <a:gd name="connsiteX1" fmla="*/ 719485 w 1824505"/>
                    <a:gd name="connsiteY1" fmla="*/ 690374 h 2016224"/>
                    <a:gd name="connsiteX2" fmla="*/ 908615 w 1824505"/>
                    <a:gd name="connsiteY2" fmla="*/ 0 h 2016224"/>
                    <a:gd name="connsiteX3" fmla="*/ 1097745 w 1824505"/>
                    <a:gd name="connsiteY3" fmla="*/ 690374 h 2016224"/>
                    <a:gd name="connsiteX4" fmla="*/ 1808715 w 1824505"/>
                    <a:gd name="connsiteY4" fmla="*/ 504056 h 2016224"/>
                    <a:gd name="connsiteX5" fmla="*/ 1286874 w 1824505"/>
                    <a:gd name="connsiteY5" fmla="*/ 1008112 h 2016224"/>
                    <a:gd name="connsiteX6" fmla="*/ 1808715 w 1824505"/>
                    <a:gd name="connsiteY6" fmla="*/ 1512168 h 2016224"/>
                    <a:gd name="connsiteX7" fmla="*/ 1097745 w 1824505"/>
                    <a:gd name="connsiteY7" fmla="*/ 1325850 h 2016224"/>
                    <a:gd name="connsiteX8" fmla="*/ 908615 w 1824505"/>
                    <a:gd name="connsiteY8" fmla="*/ 2016224 h 2016224"/>
                    <a:gd name="connsiteX9" fmla="*/ 719485 w 1824505"/>
                    <a:gd name="connsiteY9" fmla="*/ 1325850 h 2016224"/>
                    <a:gd name="connsiteX10" fmla="*/ 8515 w 1824505"/>
                    <a:gd name="connsiteY10" fmla="*/ 1512168 h 2016224"/>
                    <a:gd name="connsiteX11" fmla="*/ 530356 w 1824505"/>
                    <a:gd name="connsiteY11" fmla="*/ 1008112 h 2016224"/>
                    <a:gd name="connsiteX12" fmla="*/ 8515 w 1824505"/>
                    <a:gd name="connsiteY12" fmla="*/ 504056 h 2016224"/>
                    <a:gd name="connsiteX0" fmla="*/ 8515 w 1836152"/>
                    <a:gd name="connsiteY0" fmla="*/ 504056 h 2016224"/>
                    <a:gd name="connsiteX1" fmla="*/ 719485 w 1836152"/>
                    <a:gd name="connsiteY1" fmla="*/ 690374 h 2016224"/>
                    <a:gd name="connsiteX2" fmla="*/ 908615 w 1836152"/>
                    <a:gd name="connsiteY2" fmla="*/ 0 h 2016224"/>
                    <a:gd name="connsiteX3" fmla="*/ 1097745 w 1836152"/>
                    <a:gd name="connsiteY3" fmla="*/ 690374 h 2016224"/>
                    <a:gd name="connsiteX4" fmla="*/ 1808715 w 1836152"/>
                    <a:gd name="connsiteY4" fmla="*/ 504056 h 2016224"/>
                    <a:gd name="connsiteX5" fmla="*/ 1286874 w 1836152"/>
                    <a:gd name="connsiteY5" fmla="*/ 1008112 h 2016224"/>
                    <a:gd name="connsiteX6" fmla="*/ 1808715 w 1836152"/>
                    <a:gd name="connsiteY6" fmla="*/ 1512168 h 2016224"/>
                    <a:gd name="connsiteX7" fmla="*/ 1097745 w 1836152"/>
                    <a:gd name="connsiteY7" fmla="*/ 1325850 h 2016224"/>
                    <a:gd name="connsiteX8" fmla="*/ 908615 w 1836152"/>
                    <a:gd name="connsiteY8" fmla="*/ 2016224 h 2016224"/>
                    <a:gd name="connsiteX9" fmla="*/ 719485 w 1836152"/>
                    <a:gd name="connsiteY9" fmla="*/ 1325850 h 2016224"/>
                    <a:gd name="connsiteX10" fmla="*/ 8515 w 1836152"/>
                    <a:gd name="connsiteY10" fmla="*/ 1512168 h 2016224"/>
                    <a:gd name="connsiteX11" fmla="*/ 530356 w 1836152"/>
                    <a:gd name="connsiteY11" fmla="*/ 1008112 h 2016224"/>
                    <a:gd name="connsiteX12" fmla="*/ 8515 w 1836152"/>
                    <a:gd name="connsiteY12" fmla="*/ 504056 h 2016224"/>
                    <a:gd name="connsiteX0" fmla="*/ 8515 w 1836152"/>
                    <a:gd name="connsiteY0" fmla="*/ 504056 h 2016224"/>
                    <a:gd name="connsiteX1" fmla="*/ 719485 w 1836152"/>
                    <a:gd name="connsiteY1" fmla="*/ 690374 h 2016224"/>
                    <a:gd name="connsiteX2" fmla="*/ 908615 w 1836152"/>
                    <a:gd name="connsiteY2" fmla="*/ 0 h 2016224"/>
                    <a:gd name="connsiteX3" fmla="*/ 1097745 w 1836152"/>
                    <a:gd name="connsiteY3" fmla="*/ 690374 h 2016224"/>
                    <a:gd name="connsiteX4" fmla="*/ 1808715 w 1836152"/>
                    <a:gd name="connsiteY4" fmla="*/ 504056 h 2016224"/>
                    <a:gd name="connsiteX5" fmla="*/ 1286874 w 1836152"/>
                    <a:gd name="connsiteY5" fmla="*/ 1008112 h 2016224"/>
                    <a:gd name="connsiteX6" fmla="*/ 1808715 w 1836152"/>
                    <a:gd name="connsiteY6" fmla="*/ 1512168 h 2016224"/>
                    <a:gd name="connsiteX7" fmla="*/ 1097745 w 1836152"/>
                    <a:gd name="connsiteY7" fmla="*/ 1325850 h 2016224"/>
                    <a:gd name="connsiteX8" fmla="*/ 908615 w 1836152"/>
                    <a:gd name="connsiteY8" fmla="*/ 2016224 h 2016224"/>
                    <a:gd name="connsiteX9" fmla="*/ 719485 w 1836152"/>
                    <a:gd name="connsiteY9" fmla="*/ 1325850 h 2016224"/>
                    <a:gd name="connsiteX10" fmla="*/ 8515 w 1836152"/>
                    <a:gd name="connsiteY10" fmla="*/ 1512168 h 2016224"/>
                    <a:gd name="connsiteX11" fmla="*/ 530356 w 1836152"/>
                    <a:gd name="connsiteY11" fmla="*/ 1008112 h 2016224"/>
                    <a:gd name="connsiteX12" fmla="*/ 8515 w 1836152"/>
                    <a:gd name="connsiteY12" fmla="*/ 504056 h 2016224"/>
                    <a:gd name="connsiteX0" fmla="*/ 8515 w 1836152"/>
                    <a:gd name="connsiteY0" fmla="*/ 504056 h 2016224"/>
                    <a:gd name="connsiteX1" fmla="*/ 719485 w 1836152"/>
                    <a:gd name="connsiteY1" fmla="*/ 690374 h 2016224"/>
                    <a:gd name="connsiteX2" fmla="*/ 908615 w 1836152"/>
                    <a:gd name="connsiteY2" fmla="*/ 0 h 2016224"/>
                    <a:gd name="connsiteX3" fmla="*/ 1043957 w 1836152"/>
                    <a:gd name="connsiteY3" fmla="*/ 830223 h 2016224"/>
                    <a:gd name="connsiteX4" fmla="*/ 1808715 w 1836152"/>
                    <a:gd name="connsiteY4" fmla="*/ 504056 h 2016224"/>
                    <a:gd name="connsiteX5" fmla="*/ 1286874 w 1836152"/>
                    <a:gd name="connsiteY5" fmla="*/ 1008112 h 2016224"/>
                    <a:gd name="connsiteX6" fmla="*/ 1808715 w 1836152"/>
                    <a:gd name="connsiteY6" fmla="*/ 1512168 h 2016224"/>
                    <a:gd name="connsiteX7" fmla="*/ 1097745 w 1836152"/>
                    <a:gd name="connsiteY7" fmla="*/ 1325850 h 2016224"/>
                    <a:gd name="connsiteX8" fmla="*/ 908615 w 1836152"/>
                    <a:gd name="connsiteY8" fmla="*/ 2016224 h 2016224"/>
                    <a:gd name="connsiteX9" fmla="*/ 719485 w 1836152"/>
                    <a:gd name="connsiteY9" fmla="*/ 1325850 h 2016224"/>
                    <a:gd name="connsiteX10" fmla="*/ 8515 w 1836152"/>
                    <a:gd name="connsiteY10" fmla="*/ 1512168 h 2016224"/>
                    <a:gd name="connsiteX11" fmla="*/ 530356 w 1836152"/>
                    <a:gd name="connsiteY11" fmla="*/ 1008112 h 2016224"/>
                    <a:gd name="connsiteX12" fmla="*/ 8515 w 1836152"/>
                    <a:gd name="connsiteY12" fmla="*/ 504056 h 2016224"/>
                    <a:gd name="connsiteX0" fmla="*/ 8515 w 1836152"/>
                    <a:gd name="connsiteY0" fmla="*/ 504056 h 2016224"/>
                    <a:gd name="connsiteX1" fmla="*/ 816303 w 1836152"/>
                    <a:gd name="connsiteY1" fmla="*/ 840981 h 2016224"/>
                    <a:gd name="connsiteX2" fmla="*/ 908615 w 1836152"/>
                    <a:gd name="connsiteY2" fmla="*/ 0 h 2016224"/>
                    <a:gd name="connsiteX3" fmla="*/ 1043957 w 1836152"/>
                    <a:gd name="connsiteY3" fmla="*/ 830223 h 2016224"/>
                    <a:gd name="connsiteX4" fmla="*/ 1808715 w 1836152"/>
                    <a:gd name="connsiteY4" fmla="*/ 504056 h 2016224"/>
                    <a:gd name="connsiteX5" fmla="*/ 1286874 w 1836152"/>
                    <a:gd name="connsiteY5" fmla="*/ 1008112 h 2016224"/>
                    <a:gd name="connsiteX6" fmla="*/ 1808715 w 1836152"/>
                    <a:gd name="connsiteY6" fmla="*/ 1512168 h 2016224"/>
                    <a:gd name="connsiteX7" fmla="*/ 1097745 w 1836152"/>
                    <a:gd name="connsiteY7" fmla="*/ 1325850 h 2016224"/>
                    <a:gd name="connsiteX8" fmla="*/ 908615 w 1836152"/>
                    <a:gd name="connsiteY8" fmla="*/ 2016224 h 2016224"/>
                    <a:gd name="connsiteX9" fmla="*/ 719485 w 1836152"/>
                    <a:gd name="connsiteY9" fmla="*/ 1325850 h 2016224"/>
                    <a:gd name="connsiteX10" fmla="*/ 8515 w 1836152"/>
                    <a:gd name="connsiteY10" fmla="*/ 1512168 h 2016224"/>
                    <a:gd name="connsiteX11" fmla="*/ 530356 w 1836152"/>
                    <a:gd name="connsiteY11" fmla="*/ 1008112 h 2016224"/>
                    <a:gd name="connsiteX12" fmla="*/ 8515 w 1836152"/>
                    <a:gd name="connsiteY12" fmla="*/ 504056 h 2016224"/>
                    <a:gd name="connsiteX0" fmla="*/ 6165 w 1833802"/>
                    <a:gd name="connsiteY0" fmla="*/ 504056 h 2016224"/>
                    <a:gd name="connsiteX1" fmla="*/ 813953 w 1833802"/>
                    <a:gd name="connsiteY1" fmla="*/ 840981 h 2016224"/>
                    <a:gd name="connsiteX2" fmla="*/ 906265 w 1833802"/>
                    <a:gd name="connsiteY2" fmla="*/ 0 h 2016224"/>
                    <a:gd name="connsiteX3" fmla="*/ 1041607 w 1833802"/>
                    <a:gd name="connsiteY3" fmla="*/ 830223 h 2016224"/>
                    <a:gd name="connsiteX4" fmla="*/ 1806365 w 1833802"/>
                    <a:gd name="connsiteY4" fmla="*/ 504056 h 2016224"/>
                    <a:gd name="connsiteX5" fmla="*/ 1284524 w 1833802"/>
                    <a:gd name="connsiteY5" fmla="*/ 1008112 h 2016224"/>
                    <a:gd name="connsiteX6" fmla="*/ 1806365 w 1833802"/>
                    <a:gd name="connsiteY6" fmla="*/ 1512168 h 2016224"/>
                    <a:gd name="connsiteX7" fmla="*/ 1095395 w 1833802"/>
                    <a:gd name="connsiteY7" fmla="*/ 1325850 h 2016224"/>
                    <a:gd name="connsiteX8" fmla="*/ 906265 w 1833802"/>
                    <a:gd name="connsiteY8" fmla="*/ 2016224 h 2016224"/>
                    <a:gd name="connsiteX9" fmla="*/ 717135 w 1833802"/>
                    <a:gd name="connsiteY9" fmla="*/ 1325850 h 2016224"/>
                    <a:gd name="connsiteX10" fmla="*/ 6165 w 1833802"/>
                    <a:gd name="connsiteY10" fmla="*/ 1512168 h 2016224"/>
                    <a:gd name="connsiteX11" fmla="*/ 710886 w 1833802"/>
                    <a:gd name="connsiteY11" fmla="*/ 1018870 h 2016224"/>
                    <a:gd name="connsiteX12" fmla="*/ 6165 w 1833802"/>
                    <a:gd name="connsiteY12" fmla="*/ 504056 h 2016224"/>
                    <a:gd name="connsiteX0" fmla="*/ 6165 w 1833802"/>
                    <a:gd name="connsiteY0" fmla="*/ 504056 h 2016224"/>
                    <a:gd name="connsiteX1" fmla="*/ 813953 w 1833802"/>
                    <a:gd name="connsiteY1" fmla="*/ 840981 h 2016224"/>
                    <a:gd name="connsiteX2" fmla="*/ 906265 w 1833802"/>
                    <a:gd name="connsiteY2" fmla="*/ 0 h 2016224"/>
                    <a:gd name="connsiteX3" fmla="*/ 1041607 w 1833802"/>
                    <a:gd name="connsiteY3" fmla="*/ 830223 h 2016224"/>
                    <a:gd name="connsiteX4" fmla="*/ 1806365 w 1833802"/>
                    <a:gd name="connsiteY4" fmla="*/ 504056 h 2016224"/>
                    <a:gd name="connsiteX5" fmla="*/ 1284524 w 1833802"/>
                    <a:gd name="connsiteY5" fmla="*/ 1008112 h 2016224"/>
                    <a:gd name="connsiteX6" fmla="*/ 1806365 w 1833802"/>
                    <a:gd name="connsiteY6" fmla="*/ 1512168 h 2016224"/>
                    <a:gd name="connsiteX7" fmla="*/ 1095395 w 1833802"/>
                    <a:gd name="connsiteY7" fmla="*/ 1325850 h 2016224"/>
                    <a:gd name="connsiteX8" fmla="*/ 906265 w 1833802"/>
                    <a:gd name="connsiteY8" fmla="*/ 2016224 h 2016224"/>
                    <a:gd name="connsiteX9" fmla="*/ 803196 w 1833802"/>
                    <a:gd name="connsiteY9" fmla="*/ 1207516 h 2016224"/>
                    <a:gd name="connsiteX10" fmla="*/ 6165 w 1833802"/>
                    <a:gd name="connsiteY10" fmla="*/ 1512168 h 2016224"/>
                    <a:gd name="connsiteX11" fmla="*/ 710886 w 1833802"/>
                    <a:gd name="connsiteY11" fmla="*/ 1018870 h 2016224"/>
                    <a:gd name="connsiteX12" fmla="*/ 6165 w 1833802"/>
                    <a:gd name="connsiteY12" fmla="*/ 504056 h 2016224"/>
                    <a:gd name="connsiteX0" fmla="*/ 6165 w 1833802"/>
                    <a:gd name="connsiteY0" fmla="*/ 504056 h 2016224"/>
                    <a:gd name="connsiteX1" fmla="*/ 813953 w 1833802"/>
                    <a:gd name="connsiteY1" fmla="*/ 840981 h 2016224"/>
                    <a:gd name="connsiteX2" fmla="*/ 906265 w 1833802"/>
                    <a:gd name="connsiteY2" fmla="*/ 0 h 2016224"/>
                    <a:gd name="connsiteX3" fmla="*/ 1041607 w 1833802"/>
                    <a:gd name="connsiteY3" fmla="*/ 830223 h 2016224"/>
                    <a:gd name="connsiteX4" fmla="*/ 1806365 w 1833802"/>
                    <a:gd name="connsiteY4" fmla="*/ 504056 h 2016224"/>
                    <a:gd name="connsiteX5" fmla="*/ 1284524 w 1833802"/>
                    <a:gd name="connsiteY5" fmla="*/ 1008112 h 2016224"/>
                    <a:gd name="connsiteX6" fmla="*/ 1806365 w 1833802"/>
                    <a:gd name="connsiteY6" fmla="*/ 1512168 h 2016224"/>
                    <a:gd name="connsiteX7" fmla="*/ 1041606 w 1833802"/>
                    <a:gd name="connsiteY7" fmla="*/ 1164485 h 2016224"/>
                    <a:gd name="connsiteX8" fmla="*/ 906265 w 1833802"/>
                    <a:gd name="connsiteY8" fmla="*/ 2016224 h 2016224"/>
                    <a:gd name="connsiteX9" fmla="*/ 803196 w 1833802"/>
                    <a:gd name="connsiteY9" fmla="*/ 1207516 h 2016224"/>
                    <a:gd name="connsiteX10" fmla="*/ 6165 w 1833802"/>
                    <a:gd name="connsiteY10" fmla="*/ 1512168 h 2016224"/>
                    <a:gd name="connsiteX11" fmla="*/ 710886 w 1833802"/>
                    <a:gd name="connsiteY11" fmla="*/ 1018870 h 2016224"/>
                    <a:gd name="connsiteX12" fmla="*/ 6165 w 1833802"/>
                    <a:gd name="connsiteY12" fmla="*/ 504056 h 2016224"/>
                    <a:gd name="connsiteX0" fmla="*/ 6165 w 1833802"/>
                    <a:gd name="connsiteY0" fmla="*/ 504056 h 2016224"/>
                    <a:gd name="connsiteX1" fmla="*/ 813953 w 1833802"/>
                    <a:gd name="connsiteY1" fmla="*/ 840981 h 2016224"/>
                    <a:gd name="connsiteX2" fmla="*/ 906265 w 1833802"/>
                    <a:gd name="connsiteY2" fmla="*/ 0 h 2016224"/>
                    <a:gd name="connsiteX3" fmla="*/ 1041607 w 1833802"/>
                    <a:gd name="connsiteY3" fmla="*/ 830223 h 2016224"/>
                    <a:gd name="connsiteX4" fmla="*/ 1806365 w 1833802"/>
                    <a:gd name="connsiteY4" fmla="*/ 504056 h 2016224"/>
                    <a:gd name="connsiteX5" fmla="*/ 1284524 w 1833802"/>
                    <a:gd name="connsiteY5" fmla="*/ 1008112 h 2016224"/>
                    <a:gd name="connsiteX6" fmla="*/ 1806365 w 1833802"/>
                    <a:gd name="connsiteY6" fmla="*/ 1512168 h 2016224"/>
                    <a:gd name="connsiteX7" fmla="*/ 1041606 w 1833802"/>
                    <a:gd name="connsiteY7" fmla="*/ 1164485 h 2016224"/>
                    <a:gd name="connsiteX8" fmla="*/ 906265 w 1833802"/>
                    <a:gd name="connsiteY8" fmla="*/ 2016224 h 2016224"/>
                    <a:gd name="connsiteX9" fmla="*/ 803196 w 1833802"/>
                    <a:gd name="connsiteY9" fmla="*/ 1207516 h 2016224"/>
                    <a:gd name="connsiteX10" fmla="*/ 6165 w 1833802"/>
                    <a:gd name="connsiteY10" fmla="*/ 1512168 h 2016224"/>
                    <a:gd name="connsiteX11" fmla="*/ 710886 w 1833802"/>
                    <a:gd name="connsiteY11" fmla="*/ 1018870 h 2016224"/>
                    <a:gd name="connsiteX12" fmla="*/ 6165 w 1833802"/>
                    <a:gd name="connsiteY12" fmla="*/ 504056 h 2016224"/>
                    <a:gd name="connsiteX0" fmla="*/ 7880 w 1835517"/>
                    <a:gd name="connsiteY0" fmla="*/ 504056 h 2016224"/>
                    <a:gd name="connsiteX1" fmla="*/ 815668 w 1835517"/>
                    <a:gd name="connsiteY1" fmla="*/ 840981 h 2016224"/>
                    <a:gd name="connsiteX2" fmla="*/ 907980 w 1835517"/>
                    <a:gd name="connsiteY2" fmla="*/ 0 h 2016224"/>
                    <a:gd name="connsiteX3" fmla="*/ 1043322 w 1835517"/>
                    <a:gd name="connsiteY3" fmla="*/ 830223 h 2016224"/>
                    <a:gd name="connsiteX4" fmla="*/ 1808080 w 1835517"/>
                    <a:gd name="connsiteY4" fmla="*/ 504056 h 2016224"/>
                    <a:gd name="connsiteX5" fmla="*/ 1286239 w 1835517"/>
                    <a:gd name="connsiteY5" fmla="*/ 1008112 h 2016224"/>
                    <a:gd name="connsiteX6" fmla="*/ 1808080 w 1835517"/>
                    <a:gd name="connsiteY6" fmla="*/ 1512168 h 2016224"/>
                    <a:gd name="connsiteX7" fmla="*/ 1043321 w 1835517"/>
                    <a:gd name="connsiteY7" fmla="*/ 1164485 h 2016224"/>
                    <a:gd name="connsiteX8" fmla="*/ 907980 w 1835517"/>
                    <a:gd name="connsiteY8" fmla="*/ 2016224 h 2016224"/>
                    <a:gd name="connsiteX9" fmla="*/ 804911 w 1835517"/>
                    <a:gd name="connsiteY9" fmla="*/ 1207516 h 2016224"/>
                    <a:gd name="connsiteX10" fmla="*/ 7880 w 1835517"/>
                    <a:gd name="connsiteY10" fmla="*/ 1512168 h 2016224"/>
                    <a:gd name="connsiteX11" fmla="*/ 712601 w 1835517"/>
                    <a:gd name="connsiteY11" fmla="*/ 1018870 h 2016224"/>
                    <a:gd name="connsiteX12" fmla="*/ 7880 w 1835517"/>
                    <a:gd name="connsiteY12" fmla="*/ 504056 h 2016224"/>
                    <a:gd name="connsiteX0" fmla="*/ 7880 w 1835517"/>
                    <a:gd name="connsiteY0" fmla="*/ 504056 h 2016224"/>
                    <a:gd name="connsiteX1" fmla="*/ 815668 w 1835517"/>
                    <a:gd name="connsiteY1" fmla="*/ 840981 h 2016224"/>
                    <a:gd name="connsiteX2" fmla="*/ 907980 w 1835517"/>
                    <a:gd name="connsiteY2" fmla="*/ 0 h 2016224"/>
                    <a:gd name="connsiteX3" fmla="*/ 1043322 w 1835517"/>
                    <a:gd name="connsiteY3" fmla="*/ 830223 h 2016224"/>
                    <a:gd name="connsiteX4" fmla="*/ 1808080 w 1835517"/>
                    <a:gd name="connsiteY4" fmla="*/ 504056 h 2016224"/>
                    <a:gd name="connsiteX5" fmla="*/ 1286239 w 1835517"/>
                    <a:gd name="connsiteY5" fmla="*/ 1008112 h 2016224"/>
                    <a:gd name="connsiteX6" fmla="*/ 1808080 w 1835517"/>
                    <a:gd name="connsiteY6" fmla="*/ 1512168 h 2016224"/>
                    <a:gd name="connsiteX7" fmla="*/ 1043321 w 1835517"/>
                    <a:gd name="connsiteY7" fmla="*/ 1164485 h 2016224"/>
                    <a:gd name="connsiteX8" fmla="*/ 907980 w 1835517"/>
                    <a:gd name="connsiteY8" fmla="*/ 2016224 h 2016224"/>
                    <a:gd name="connsiteX9" fmla="*/ 804911 w 1835517"/>
                    <a:gd name="connsiteY9" fmla="*/ 1207516 h 2016224"/>
                    <a:gd name="connsiteX10" fmla="*/ 7880 w 1835517"/>
                    <a:gd name="connsiteY10" fmla="*/ 1512168 h 2016224"/>
                    <a:gd name="connsiteX11" fmla="*/ 712601 w 1835517"/>
                    <a:gd name="connsiteY11" fmla="*/ 1018870 h 2016224"/>
                    <a:gd name="connsiteX12" fmla="*/ 7880 w 1835517"/>
                    <a:gd name="connsiteY12" fmla="*/ 504056 h 2016224"/>
                    <a:gd name="connsiteX0" fmla="*/ 7880 w 1835517"/>
                    <a:gd name="connsiteY0" fmla="*/ 504056 h 2016224"/>
                    <a:gd name="connsiteX1" fmla="*/ 815668 w 1835517"/>
                    <a:gd name="connsiteY1" fmla="*/ 840981 h 2016224"/>
                    <a:gd name="connsiteX2" fmla="*/ 907980 w 1835517"/>
                    <a:gd name="connsiteY2" fmla="*/ 0 h 2016224"/>
                    <a:gd name="connsiteX3" fmla="*/ 1043322 w 1835517"/>
                    <a:gd name="connsiteY3" fmla="*/ 830223 h 2016224"/>
                    <a:gd name="connsiteX4" fmla="*/ 1808080 w 1835517"/>
                    <a:gd name="connsiteY4" fmla="*/ 504056 h 2016224"/>
                    <a:gd name="connsiteX5" fmla="*/ 1286239 w 1835517"/>
                    <a:gd name="connsiteY5" fmla="*/ 1008112 h 2016224"/>
                    <a:gd name="connsiteX6" fmla="*/ 1808080 w 1835517"/>
                    <a:gd name="connsiteY6" fmla="*/ 1512168 h 2016224"/>
                    <a:gd name="connsiteX7" fmla="*/ 1043321 w 1835517"/>
                    <a:gd name="connsiteY7" fmla="*/ 1164485 h 2016224"/>
                    <a:gd name="connsiteX8" fmla="*/ 907980 w 1835517"/>
                    <a:gd name="connsiteY8" fmla="*/ 2016224 h 2016224"/>
                    <a:gd name="connsiteX9" fmla="*/ 804911 w 1835517"/>
                    <a:gd name="connsiteY9" fmla="*/ 1207516 h 2016224"/>
                    <a:gd name="connsiteX10" fmla="*/ 7880 w 1835517"/>
                    <a:gd name="connsiteY10" fmla="*/ 1512168 h 2016224"/>
                    <a:gd name="connsiteX11" fmla="*/ 712601 w 1835517"/>
                    <a:gd name="connsiteY11" fmla="*/ 1018870 h 2016224"/>
                    <a:gd name="connsiteX12" fmla="*/ 7880 w 1835517"/>
                    <a:gd name="connsiteY12" fmla="*/ 504056 h 2016224"/>
                    <a:gd name="connsiteX0" fmla="*/ 7880 w 1835517"/>
                    <a:gd name="connsiteY0" fmla="*/ 504056 h 2016224"/>
                    <a:gd name="connsiteX1" fmla="*/ 815668 w 1835517"/>
                    <a:gd name="connsiteY1" fmla="*/ 840981 h 2016224"/>
                    <a:gd name="connsiteX2" fmla="*/ 907980 w 1835517"/>
                    <a:gd name="connsiteY2" fmla="*/ 0 h 2016224"/>
                    <a:gd name="connsiteX3" fmla="*/ 1043322 w 1835517"/>
                    <a:gd name="connsiteY3" fmla="*/ 830223 h 2016224"/>
                    <a:gd name="connsiteX4" fmla="*/ 1808080 w 1835517"/>
                    <a:gd name="connsiteY4" fmla="*/ 504056 h 2016224"/>
                    <a:gd name="connsiteX5" fmla="*/ 1286239 w 1835517"/>
                    <a:gd name="connsiteY5" fmla="*/ 1008112 h 2016224"/>
                    <a:gd name="connsiteX6" fmla="*/ 1808080 w 1835517"/>
                    <a:gd name="connsiteY6" fmla="*/ 1512168 h 2016224"/>
                    <a:gd name="connsiteX7" fmla="*/ 1043321 w 1835517"/>
                    <a:gd name="connsiteY7" fmla="*/ 1164485 h 2016224"/>
                    <a:gd name="connsiteX8" fmla="*/ 907980 w 1835517"/>
                    <a:gd name="connsiteY8" fmla="*/ 2016224 h 2016224"/>
                    <a:gd name="connsiteX9" fmla="*/ 804911 w 1835517"/>
                    <a:gd name="connsiteY9" fmla="*/ 1207516 h 2016224"/>
                    <a:gd name="connsiteX10" fmla="*/ 7880 w 1835517"/>
                    <a:gd name="connsiteY10" fmla="*/ 1512168 h 2016224"/>
                    <a:gd name="connsiteX11" fmla="*/ 712601 w 1835517"/>
                    <a:gd name="connsiteY11" fmla="*/ 1018870 h 2016224"/>
                    <a:gd name="connsiteX12" fmla="*/ 7880 w 1835517"/>
                    <a:gd name="connsiteY12" fmla="*/ 504056 h 2016224"/>
                    <a:gd name="connsiteX0" fmla="*/ 7880 w 1838696"/>
                    <a:gd name="connsiteY0" fmla="*/ 504056 h 2016224"/>
                    <a:gd name="connsiteX1" fmla="*/ 815668 w 1838696"/>
                    <a:gd name="connsiteY1" fmla="*/ 840981 h 2016224"/>
                    <a:gd name="connsiteX2" fmla="*/ 907980 w 1838696"/>
                    <a:gd name="connsiteY2" fmla="*/ 0 h 2016224"/>
                    <a:gd name="connsiteX3" fmla="*/ 1043322 w 1838696"/>
                    <a:gd name="connsiteY3" fmla="*/ 830223 h 2016224"/>
                    <a:gd name="connsiteX4" fmla="*/ 1808080 w 1838696"/>
                    <a:gd name="connsiteY4" fmla="*/ 504056 h 2016224"/>
                    <a:gd name="connsiteX5" fmla="*/ 1286239 w 1838696"/>
                    <a:gd name="connsiteY5" fmla="*/ 1008112 h 2016224"/>
                    <a:gd name="connsiteX6" fmla="*/ 1808080 w 1838696"/>
                    <a:gd name="connsiteY6" fmla="*/ 1512168 h 2016224"/>
                    <a:gd name="connsiteX7" fmla="*/ 1043321 w 1838696"/>
                    <a:gd name="connsiteY7" fmla="*/ 1164485 h 2016224"/>
                    <a:gd name="connsiteX8" fmla="*/ 907980 w 1838696"/>
                    <a:gd name="connsiteY8" fmla="*/ 2016224 h 2016224"/>
                    <a:gd name="connsiteX9" fmla="*/ 804911 w 1838696"/>
                    <a:gd name="connsiteY9" fmla="*/ 1207516 h 2016224"/>
                    <a:gd name="connsiteX10" fmla="*/ 7880 w 1838696"/>
                    <a:gd name="connsiteY10" fmla="*/ 1512168 h 2016224"/>
                    <a:gd name="connsiteX11" fmla="*/ 712601 w 1838696"/>
                    <a:gd name="connsiteY11" fmla="*/ 1018870 h 2016224"/>
                    <a:gd name="connsiteX12" fmla="*/ 7880 w 1838696"/>
                    <a:gd name="connsiteY12" fmla="*/ 504056 h 2016224"/>
                    <a:gd name="connsiteX0" fmla="*/ 7880 w 1838696"/>
                    <a:gd name="connsiteY0" fmla="*/ 504056 h 2016224"/>
                    <a:gd name="connsiteX1" fmla="*/ 815668 w 1838696"/>
                    <a:gd name="connsiteY1" fmla="*/ 840981 h 2016224"/>
                    <a:gd name="connsiteX2" fmla="*/ 907980 w 1838696"/>
                    <a:gd name="connsiteY2" fmla="*/ 0 h 2016224"/>
                    <a:gd name="connsiteX3" fmla="*/ 1043322 w 1838696"/>
                    <a:gd name="connsiteY3" fmla="*/ 830223 h 2016224"/>
                    <a:gd name="connsiteX4" fmla="*/ 1808080 w 1838696"/>
                    <a:gd name="connsiteY4" fmla="*/ 504056 h 2016224"/>
                    <a:gd name="connsiteX5" fmla="*/ 1286239 w 1838696"/>
                    <a:gd name="connsiteY5" fmla="*/ 1008112 h 2016224"/>
                    <a:gd name="connsiteX6" fmla="*/ 1808080 w 1838696"/>
                    <a:gd name="connsiteY6" fmla="*/ 1512168 h 2016224"/>
                    <a:gd name="connsiteX7" fmla="*/ 1043321 w 1838696"/>
                    <a:gd name="connsiteY7" fmla="*/ 1164485 h 2016224"/>
                    <a:gd name="connsiteX8" fmla="*/ 907980 w 1838696"/>
                    <a:gd name="connsiteY8" fmla="*/ 2016224 h 2016224"/>
                    <a:gd name="connsiteX9" fmla="*/ 804911 w 1838696"/>
                    <a:gd name="connsiteY9" fmla="*/ 1207516 h 2016224"/>
                    <a:gd name="connsiteX10" fmla="*/ 7880 w 1838696"/>
                    <a:gd name="connsiteY10" fmla="*/ 1512168 h 2016224"/>
                    <a:gd name="connsiteX11" fmla="*/ 712601 w 1838696"/>
                    <a:gd name="connsiteY11" fmla="*/ 1018870 h 2016224"/>
                    <a:gd name="connsiteX12" fmla="*/ 7880 w 1838696"/>
                    <a:gd name="connsiteY12" fmla="*/ 504056 h 2016224"/>
                    <a:gd name="connsiteX0" fmla="*/ 7880 w 1835864"/>
                    <a:gd name="connsiteY0" fmla="*/ 504056 h 2016224"/>
                    <a:gd name="connsiteX1" fmla="*/ 815668 w 1835864"/>
                    <a:gd name="connsiteY1" fmla="*/ 840981 h 2016224"/>
                    <a:gd name="connsiteX2" fmla="*/ 907980 w 1835864"/>
                    <a:gd name="connsiteY2" fmla="*/ 0 h 2016224"/>
                    <a:gd name="connsiteX3" fmla="*/ 1043322 w 1835864"/>
                    <a:gd name="connsiteY3" fmla="*/ 830223 h 2016224"/>
                    <a:gd name="connsiteX4" fmla="*/ 1808080 w 1835864"/>
                    <a:gd name="connsiteY4" fmla="*/ 504056 h 2016224"/>
                    <a:gd name="connsiteX5" fmla="*/ 1221693 w 1835864"/>
                    <a:gd name="connsiteY5" fmla="*/ 1008112 h 2016224"/>
                    <a:gd name="connsiteX6" fmla="*/ 1808080 w 1835864"/>
                    <a:gd name="connsiteY6" fmla="*/ 1512168 h 2016224"/>
                    <a:gd name="connsiteX7" fmla="*/ 1043321 w 1835864"/>
                    <a:gd name="connsiteY7" fmla="*/ 1164485 h 2016224"/>
                    <a:gd name="connsiteX8" fmla="*/ 907980 w 1835864"/>
                    <a:gd name="connsiteY8" fmla="*/ 2016224 h 2016224"/>
                    <a:gd name="connsiteX9" fmla="*/ 804911 w 1835864"/>
                    <a:gd name="connsiteY9" fmla="*/ 1207516 h 2016224"/>
                    <a:gd name="connsiteX10" fmla="*/ 7880 w 1835864"/>
                    <a:gd name="connsiteY10" fmla="*/ 1512168 h 2016224"/>
                    <a:gd name="connsiteX11" fmla="*/ 712601 w 1835864"/>
                    <a:gd name="connsiteY11" fmla="*/ 1018870 h 2016224"/>
                    <a:gd name="connsiteX12" fmla="*/ 7880 w 1835864"/>
                    <a:gd name="connsiteY12" fmla="*/ 504056 h 2016224"/>
                    <a:gd name="connsiteX0" fmla="*/ 7880 w 1835864"/>
                    <a:gd name="connsiteY0" fmla="*/ 504056 h 2016224"/>
                    <a:gd name="connsiteX1" fmla="*/ 815668 w 1835864"/>
                    <a:gd name="connsiteY1" fmla="*/ 840981 h 2016224"/>
                    <a:gd name="connsiteX2" fmla="*/ 907980 w 1835864"/>
                    <a:gd name="connsiteY2" fmla="*/ 0 h 2016224"/>
                    <a:gd name="connsiteX3" fmla="*/ 1043322 w 1835864"/>
                    <a:gd name="connsiteY3" fmla="*/ 830223 h 2016224"/>
                    <a:gd name="connsiteX4" fmla="*/ 1808080 w 1835864"/>
                    <a:gd name="connsiteY4" fmla="*/ 504056 h 2016224"/>
                    <a:gd name="connsiteX5" fmla="*/ 1221693 w 1835864"/>
                    <a:gd name="connsiteY5" fmla="*/ 1008112 h 2016224"/>
                    <a:gd name="connsiteX6" fmla="*/ 1808080 w 1835864"/>
                    <a:gd name="connsiteY6" fmla="*/ 1512168 h 2016224"/>
                    <a:gd name="connsiteX7" fmla="*/ 1043321 w 1835864"/>
                    <a:gd name="connsiteY7" fmla="*/ 1164485 h 2016224"/>
                    <a:gd name="connsiteX8" fmla="*/ 907980 w 1835864"/>
                    <a:gd name="connsiteY8" fmla="*/ 2016224 h 2016224"/>
                    <a:gd name="connsiteX9" fmla="*/ 804911 w 1835864"/>
                    <a:gd name="connsiteY9" fmla="*/ 1207516 h 2016224"/>
                    <a:gd name="connsiteX10" fmla="*/ 7880 w 1835864"/>
                    <a:gd name="connsiteY10" fmla="*/ 1512168 h 2016224"/>
                    <a:gd name="connsiteX11" fmla="*/ 712601 w 1835864"/>
                    <a:gd name="connsiteY11" fmla="*/ 1018870 h 2016224"/>
                    <a:gd name="connsiteX12" fmla="*/ 7880 w 1835864"/>
                    <a:gd name="connsiteY12" fmla="*/ 504056 h 2016224"/>
                    <a:gd name="connsiteX0" fmla="*/ 7880 w 1835864"/>
                    <a:gd name="connsiteY0" fmla="*/ 504056 h 2016224"/>
                    <a:gd name="connsiteX1" fmla="*/ 815668 w 1835864"/>
                    <a:gd name="connsiteY1" fmla="*/ 840981 h 2016224"/>
                    <a:gd name="connsiteX2" fmla="*/ 907980 w 1835864"/>
                    <a:gd name="connsiteY2" fmla="*/ 0 h 2016224"/>
                    <a:gd name="connsiteX3" fmla="*/ 1043322 w 1835864"/>
                    <a:gd name="connsiteY3" fmla="*/ 830223 h 2016224"/>
                    <a:gd name="connsiteX4" fmla="*/ 1808080 w 1835864"/>
                    <a:gd name="connsiteY4" fmla="*/ 504056 h 2016224"/>
                    <a:gd name="connsiteX5" fmla="*/ 1221693 w 1835864"/>
                    <a:gd name="connsiteY5" fmla="*/ 1008112 h 2016224"/>
                    <a:gd name="connsiteX6" fmla="*/ 1808080 w 1835864"/>
                    <a:gd name="connsiteY6" fmla="*/ 1512168 h 2016224"/>
                    <a:gd name="connsiteX7" fmla="*/ 1043321 w 1835864"/>
                    <a:gd name="connsiteY7" fmla="*/ 1164485 h 2016224"/>
                    <a:gd name="connsiteX8" fmla="*/ 907980 w 1835864"/>
                    <a:gd name="connsiteY8" fmla="*/ 2016224 h 2016224"/>
                    <a:gd name="connsiteX9" fmla="*/ 804911 w 1835864"/>
                    <a:gd name="connsiteY9" fmla="*/ 1207516 h 2016224"/>
                    <a:gd name="connsiteX10" fmla="*/ 7880 w 1835864"/>
                    <a:gd name="connsiteY10" fmla="*/ 1512168 h 2016224"/>
                    <a:gd name="connsiteX11" fmla="*/ 712601 w 1835864"/>
                    <a:gd name="connsiteY11" fmla="*/ 1018870 h 2016224"/>
                    <a:gd name="connsiteX12" fmla="*/ 7880 w 1835864"/>
                    <a:gd name="connsiteY12" fmla="*/ 504056 h 2016224"/>
                    <a:gd name="connsiteX0" fmla="*/ 7880 w 1862324"/>
                    <a:gd name="connsiteY0" fmla="*/ 504056 h 2016224"/>
                    <a:gd name="connsiteX1" fmla="*/ 815668 w 1862324"/>
                    <a:gd name="connsiteY1" fmla="*/ 840981 h 2016224"/>
                    <a:gd name="connsiteX2" fmla="*/ 907980 w 1862324"/>
                    <a:gd name="connsiteY2" fmla="*/ 0 h 2016224"/>
                    <a:gd name="connsiteX3" fmla="*/ 1043322 w 1862324"/>
                    <a:gd name="connsiteY3" fmla="*/ 830223 h 2016224"/>
                    <a:gd name="connsiteX4" fmla="*/ 1808080 w 1862324"/>
                    <a:gd name="connsiteY4" fmla="*/ 504056 h 2016224"/>
                    <a:gd name="connsiteX5" fmla="*/ 1221693 w 1862324"/>
                    <a:gd name="connsiteY5" fmla="*/ 1008112 h 2016224"/>
                    <a:gd name="connsiteX6" fmla="*/ 1808080 w 1862324"/>
                    <a:gd name="connsiteY6" fmla="*/ 1512168 h 2016224"/>
                    <a:gd name="connsiteX7" fmla="*/ 1043321 w 1862324"/>
                    <a:gd name="connsiteY7" fmla="*/ 1164485 h 2016224"/>
                    <a:gd name="connsiteX8" fmla="*/ 907980 w 1862324"/>
                    <a:gd name="connsiteY8" fmla="*/ 2016224 h 2016224"/>
                    <a:gd name="connsiteX9" fmla="*/ 804911 w 1862324"/>
                    <a:gd name="connsiteY9" fmla="*/ 1207516 h 2016224"/>
                    <a:gd name="connsiteX10" fmla="*/ 7880 w 1862324"/>
                    <a:gd name="connsiteY10" fmla="*/ 1512168 h 2016224"/>
                    <a:gd name="connsiteX11" fmla="*/ 712601 w 1862324"/>
                    <a:gd name="connsiteY11" fmla="*/ 1018870 h 2016224"/>
                    <a:gd name="connsiteX12" fmla="*/ 7880 w 1862324"/>
                    <a:gd name="connsiteY12" fmla="*/ 504056 h 2016224"/>
                    <a:gd name="connsiteX0" fmla="*/ 7880 w 1859085"/>
                    <a:gd name="connsiteY0" fmla="*/ 504056 h 2016224"/>
                    <a:gd name="connsiteX1" fmla="*/ 815668 w 1859085"/>
                    <a:gd name="connsiteY1" fmla="*/ 840981 h 2016224"/>
                    <a:gd name="connsiteX2" fmla="*/ 907980 w 1859085"/>
                    <a:gd name="connsiteY2" fmla="*/ 0 h 2016224"/>
                    <a:gd name="connsiteX3" fmla="*/ 1043322 w 1859085"/>
                    <a:gd name="connsiteY3" fmla="*/ 830223 h 2016224"/>
                    <a:gd name="connsiteX4" fmla="*/ 1808080 w 1859085"/>
                    <a:gd name="connsiteY4" fmla="*/ 504056 h 2016224"/>
                    <a:gd name="connsiteX5" fmla="*/ 1167905 w 1859085"/>
                    <a:gd name="connsiteY5" fmla="*/ 997355 h 2016224"/>
                    <a:gd name="connsiteX6" fmla="*/ 1808080 w 1859085"/>
                    <a:gd name="connsiteY6" fmla="*/ 1512168 h 2016224"/>
                    <a:gd name="connsiteX7" fmla="*/ 1043321 w 1859085"/>
                    <a:gd name="connsiteY7" fmla="*/ 1164485 h 2016224"/>
                    <a:gd name="connsiteX8" fmla="*/ 907980 w 1859085"/>
                    <a:gd name="connsiteY8" fmla="*/ 2016224 h 2016224"/>
                    <a:gd name="connsiteX9" fmla="*/ 804911 w 1859085"/>
                    <a:gd name="connsiteY9" fmla="*/ 1207516 h 2016224"/>
                    <a:gd name="connsiteX10" fmla="*/ 7880 w 1859085"/>
                    <a:gd name="connsiteY10" fmla="*/ 1512168 h 2016224"/>
                    <a:gd name="connsiteX11" fmla="*/ 712601 w 1859085"/>
                    <a:gd name="connsiteY11" fmla="*/ 1018870 h 2016224"/>
                    <a:gd name="connsiteX12" fmla="*/ 7880 w 1859085"/>
                    <a:gd name="connsiteY12" fmla="*/ 504056 h 2016224"/>
                    <a:gd name="connsiteX0" fmla="*/ 7880 w 1859085"/>
                    <a:gd name="connsiteY0" fmla="*/ 504056 h 2016224"/>
                    <a:gd name="connsiteX1" fmla="*/ 815668 w 1859085"/>
                    <a:gd name="connsiteY1" fmla="*/ 840981 h 2016224"/>
                    <a:gd name="connsiteX2" fmla="*/ 907980 w 1859085"/>
                    <a:gd name="connsiteY2" fmla="*/ 0 h 2016224"/>
                    <a:gd name="connsiteX3" fmla="*/ 1043322 w 1859085"/>
                    <a:gd name="connsiteY3" fmla="*/ 830223 h 2016224"/>
                    <a:gd name="connsiteX4" fmla="*/ 1808080 w 1859085"/>
                    <a:gd name="connsiteY4" fmla="*/ 504056 h 2016224"/>
                    <a:gd name="connsiteX5" fmla="*/ 1167905 w 1859085"/>
                    <a:gd name="connsiteY5" fmla="*/ 997355 h 2016224"/>
                    <a:gd name="connsiteX6" fmla="*/ 1808080 w 1859085"/>
                    <a:gd name="connsiteY6" fmla="*/ 1512168 h 2016224"/>
                    <a:gd name="connsiteX7" fmla="*/ 1043321 w 1859085"/>
                    <a:gd name="connsiteY7" fmla="*/ 1164485 h 2016224"/>
                    <a:gd name="connsiteX8" fmla="*/ 907980 w 1859085"/>
                    <a:gd name="connsiteY8" fmla="*/ 2016224 h 2016224"/>
                    <a:gd name="connsiteX9" fmla="*/ 837183 w 1859085"/>
                    <a:gd name="connsiteY9" fmla="*/ 1175243 h 2016224"/>
                    <a:gd name="connsiteX10" fmla="*/ 7880 w 1859085"/>
                    <a:gd name="connsiteY10" fmla="*/ 1512168 h 2016224"/>
                    <a:gd name="connsiteX11" fmla="*/ 712601 w 1859085"/>
                    <a:gd name="connsiteY11" fmla="*/ 1018870 h 2016224"/>
                    <a:gd name="connsiteX12" fmla="*/ 7880 w 1859085"/>
                    <a:gd name="connsiteY12" fmla="*/ 504056 h 2016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859085" h="2016224">
                      <a:moveTo>
                        <a:pt x="7880" y="504056"/>
                      </a:moveTo>
                      <a:cubicBezTo>
                        <a:pt x="406235" y="243433"/>
                        <a:pt x="578678" y="778875"/>
                        <a:pt x="815668" y="840981"/>
                      </a:cubicBezTo>
                      <a:cubicBezTo>
                        <a:pt x="878711" y="610856"/>
                        <a:pt x="403873" y="154822"/>
                        <a:pt x="907980" y="0"/>
                      </a:cubicBezTo>
                      <a:cubicBezTo>
                        <a:pt x="1336782" y="90276"/>
                        <a:pt x="980279" y="600098"/>
                        <a:pt x="1043322" y="830223"/>
                      </a:cubicBezTo>
                      <a:cubicBezTo>
                        <a:pt x="1280312" y="768117"/>
                        <a:pt x="1431241" y="264948"/>
                        <a:pt x="1808080" y="504056"/>
                      </a:cubicBezTo>
                      <a:cubicBezTo>
                        <a:pt x="1913832" y="951774"/>
                        <a:pt x="1341852" y="829336"/>
                        <a:pt x="1167905" y="997355"/>
                      </a:cubicBezTo>
                      <a:cubicBezTo>
                        <a:pt x="1341852" y="1165374"/>
                        <a:pt x="2053682" y="999903"/>
                        <a:pt x="1808080" y="1512168"/>
                      </a:cubicBezTo>
                      <a:cubicBezTo>
                        <a:pt x="1495787" y="1751275"/>
                        <a:pt x="1280311" y="1226591"/>
                        <a:pt x="1043321" y="1164485"/>
                      </a:cubicBezTo>
                      <a:cubicBezTo>
                        <a:pt x="980278" y="1394610"/>
                        <a:pt x="1444359" y="1882918"/>
                        <a:pt x="907980" y="2016224"/>
                      </a:cubicBezTo>
                      <a:cubicBezTo>
                        <a:pt x="457661" y="1872160"/>
                        <a:pt x="900226" y="1405368"/>
                        <a:pt x="837183" y="1175243"/>
                      </a:cubicBezTo>
                      <a:cubicBezTo>
                        <a:pt x="600193" y="1237349"/>
                        <a:pt x="460022" y="1815822"/>
                        <a:pt x="7880" y="1512168"/>
                      </a:cubicBezTo>
                      <a:cubicBezTo>
                        <a:pt x="-65599" y="1010662"/>
                        <a:pt x="538654" y="1186889"/>
                        <a:pt x="712601" y="1018870"/>
                      </a:cubicBezTo>
                      <a:cubicBezTo>
                        <a:pt x="538654" y="850851"/>
                        <a:pt x="-76356" y="1048594"/>
                        <a:pt x="7880" y="504056"/>
                      </a:cubicBezTo>
                      <a:close/>
                    </a:path>
                  </a:pathLst>
                </a:custGeom>
                <a:noFill/>
                <a:ln w="57150">
                  <a:solidFill>
                    <a:schemeClr val="accent6">
                      <a:lumMod val="50000"/>
                    </a:schemeClr>
                  </a:solidFill>
                </a:ln>
                <a:scene3d>
                  <a:camera prst="orthographicFront"/>
                  <a:lightRig rig="morning" dir="t"/>
                </a:scene3d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</p:grpSp>
      <p:sp>
        <p:nvSpPr>
          <p:cNvPr id="49" name="48 Rectángulo"/>
          <p:cNvSpPr/>
          <p:nvPr/>
        </p:nvSpPr>
        <p:spPr>
          <a:xfrm>
            <a:off x="-21459" y="-16116"/>
            <a:ext cx="9144000" cy="5236046"/>
          </a:xfrm>
          <a:prstGeom prst="rect">
            <a:avLst/>
          </a:prstGeom>
          <a:gradFill>
            <a:gsLst>
              <a:gs pos="78000">
                <a:srgbClr val="C00000">
                  <a:alpha val="84000"/>
                </a:srgbClr>
              </a:gs>
              <a:gs pos="0">
                <a:schemeClr val="tx1">
                  <a:lumMod val="98000"/>
                </a:schemeClr>
              </a:gs>
              <a:gs pos="100000">
                <a:srgbClr val="C00000"/>
              </a:gs>
              <a:gs pos="66000">
                <a:schemeClr val="tx1"/>
              </a:gs>
              <a:gs pos="90000">
                <a:schemeClr val="tx1">
                  <a:alpha val="92000"/>
                </a:schemeClr>
              </a:gs>
              <a:gs pos="44000">
                <a:schemeClr val="tx1">
                  <a:alpha val="90000"/>
                </a:schemeClr>
              </a:gs>
              <a:gs pos="54000">
                <a:srgbClr val="C00000">
                  <a:alpha val="82000"/>
                </a:srgbClr>
              </a:gs>
              <a:gs pos="33000">
                <a:srgbClr val="C00000">
                  <a:alpha val="92000"/>
                </a:srgbClr>
              </a:gs>
              <a:gs pos="23000">
                <a:schemeClr val="tx1"/>
              </a:gs>
              <a:gs pos="12000">
                <a:srgbClr val="C00000"/>
              </a:gs>
            </a:gsLst>
            <a:path path="circle">
              <a:fillToRect l="100000" t="10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5430686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31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1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" dur="315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315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314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" grpId="0" animBg="1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Diapositiva8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7803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3 Rectángulo"/>
          <p:cNvSpPr/>
          <p:nvPr/>
        </p:nvSpPr>
        <p:spPr>
          <a:xfrm rot="16200000">
            <a:off x="-1204699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833">
                <a:srgbClr val="FF6600">
                  <a:lumMod val="58000"/>
                  <a:lumOff val="42000"/>
                </a:srgbClr>
              </a:gs>
              <a:gs pos="8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Rectángulo"/>
          <p:cNvSpPr/>
          <p:nvPr/>
        </p:nvSpPr>
        <p:spPr>
          <a:xfrm rot="16200000">
            <a:off x="-1348715" y="2248307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833">
                <a:srgbClr val="FF6600">
                  <a:lumMod val="58000"/>
                  <a:lumOff val="42000"/>
                </a:srgbClr>
              </a:gs>
              <a:gs pos="8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3 Rectángulo"/>
          <p:cNvSpPr/>
          <p:nvPr/>
        </p:nvSpPr>
        <p:spPr>
          <a:xfrm rot="16200000">
            <a:off x="-1492731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833">
                <a:srgbClr val="FF6600">
                  <a:lumMod val="58000"/>
                  <a:lumOff val="42000"/>
                </a:srgbClr>
              </a:gs>
              <a:gs pos="8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3 Rectángulo"/>
          <p:cNvSpPr/>
          <p:nvPr/>
        </p:nvSpPr>
        <p:spPr>
          <a:xfrm rot="16200000">
            <a:off x="-1636747" y="2251705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833">
                <a:srgbClr val="FF6600">
                  <a:lumMod val="58000"/>
                  <a:lumOff val="42000"/>
                </a:srgbClr>
              </a:gs>
              <a:gs pos="8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3 Rectángulo"/>
          <p:cNvSpPr/>
          <p:nvPr/>
        </p:nvSpPr>
        <p:spPr>
          <a:xfrm rot="16200000">
            <a:off x="-1780763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833">
                <a:srgbClr val="FF6600">
                  <a:lumMod val="58000"/>
                  <a:lumOff val="42000"/>
                </a:srgbClr>
              </a:gs>
              <a:gs pos="8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3 Rectángulo"/>
          <p:cNvSpPr/>
          <p:nvPr/>
        </p:nvSpPr>
        <p:spPr>
          <a:xfrm rot="16200000">
            <a:off x="-1924779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833">
                <a:srgbClr val="FF6600">
                  <a:lumMod val="58000"/>
                  <a:lumOff val="42000"/>
                </a:srgbClr>
              </a:gs>
              <a:gs pos="8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3 Rectángulo"/>
          <p:cNvSpPr/>
          <p:nvPr/>
        </p:nvSpPr>
        <p:spPr>
          <a:xfrm rot="16200000">
            <a:off x="-2068795" y="2248307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833">
                <a:srgbClr val="FF6600">
                  <a:lumMod val="58000"/>
                  <a:lumOff val="42000"/>
                </a:srgbClr>
              </a:gs>
              <a:gs pos="8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3 Rectángulo"/>
          <p:cNvSpPr/>
          <p:nvPr/>
        </p:nvSpPr>
        <p:spPr>
          <a:xfrm rot="16200000">
            <a:off x="-2230559" y="2230559"/>
            <a:ext cx="5144686" cy="683568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660271" y="-324011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833">
                <a:srgbClr val="FF6600">
                  <a:lumMod val="58000"/>
                  <a:lumOff val="42000"/>
                </a:srgbClr>
              </a:gs>
              <a:gs pos="8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grpSp>
        <p:nvGrpSpPr>
          <p:cNvPr id="12" name="11 Grupo"/>
          <p:cNvGrpSpPr/>
          <p:nvPr/>
        </p:nvGrpSpPr>
        <p:grpSpPr>
          <a:xfrm>
            <a:off x="1187624" y="-92546"/>
            <a:ext cx="7966865" cy="5236046"/>
            <a:chOff x="1457565" y="0"/>
            <a:chExt cx="7668344" cy="5143500"/>
          </a:xfrm>
        </p:grpSpPr>
        <p:grpSp>
          <p:nvGrpSpPr>
            <p:cNvPr id="13" name="12 Grupo"/>
            <p:cNvGrpSpPr/>
            <p:nvPr/>
          </p:nvGrpSpPr>
          <p:grpSpPr>
            <a:xfrm>
              <a:off x="1457565" y="0"/>
              <a:ext cx="7668344" cy="5143500"/>
              <a:chOff x="1331640" y="0"/>
              <a:chExt cx="7812360" cy="5143500"/>
            </a:xfrm>
          </p:grpSpPr>
          <p:grpSp>
            <p:nvGrpSpPr>
              <p:cNvPr id="17" name="16 Grupo"/>
              <p:cNvGrpSpPr/>
              <p:nvPr/>
            </p:nvGrpSpPr>
            <p:grpSpPr>
              <a:xfrm>
                <a:off x="1331640" y="0"/>
                <a:ext cx="7812360" cy="5143500"/>
                <a:chOff x="1403648" y="915566"/>
                <a:chExt cx="7596336" cy="3907372"/>
              </a:xfrm>
            </p:grpSpPr>
            <p:sp>
              <p:nvSpPr>
                <p:cNvPr id="19" name="2 Rectángulo"/>
                <p:cNvSpPr/>
                <p:nvPr/>
              </p:nvSpPr>
              <p:spPr>
                <a:xfrm>
                  <a:off x="1403648" y="951571"/>
                  <a:ext cx="7596336" cy="3857625"/>
                </a:xfrm>
                <a:custGeom>
                  <a:avLst/>
                  <a:gdLst>
                    <a:gd name="connsiteX0" fmla="*/ 0 w 7380312"/>
                    <a:gd name="connsiteY0" fmla="*/ 0 h 5143500"/>
                    <a:gd name="connsiteX1" fmla="*/ 7380312 w 7380312"/>
                    <a:gd name="connsiteY1" fmla="*/ 0 h 5143500"/>
                    <a:gd name="connsiteX2" fmla="*/ 7380312 w 7380312"/>
                    <a:gd name="connsiteY2" fmla="*/ 5143500 h 5143500"/>
                    <a:gd name="connsiteX3" fmla="*/ 0 w 7380312"/>
                    <a:gd name="connsiteY3" fmla="*/ 5143500 h 5143500"/>
                    <a:gd name="connsiteX4" fmla="*/ 0 w 7380312"/>
                    <a:gd name="connsiteY4" fmla="*/ 0 h 5143500"/>
                    <a:gd name="connsiteX0" fmla="*/ 541866 w 7922178"/>
                    <a:gd name="connsiteY0" fmla="*/ 0 h 5143500"/>
                    <a:gd name="connsiteX1" fmla="*/ 7922178 w 7922178"/>
                    <a:gd name="connsiteY1" fmla="*/ 0 h 5143500"/>
                    <a:gd name="connsiteX2" fmla="*/ 7922178 w 7922178"/>
                    <a:gd name="connsiteY2" fmla="*/ 5143500 h 5143500"/>
                    <a:gd name="connsiteX3" fmla="*/ 541866 w 7922178"/>
                    <a:gd name="connsiteY3" fmla="*/ 5143500 h 5143500"/>
                    <a:gd name="connsiteX4" fmla="*/ 541866 w 7922178"/>
                    <a:gd name="connsiteY4" fmla="*/ 0 h 51435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922178" h="5143500">
                      <a:moveTo>
                        <a:pt x="541866" y="0"/>
                      </a:moveTo>
                      <a:lnTo>
                        <a:pt x="7922178" y="0"/>
                      </a:lnTo>
                      <a:lnTo>
                        <a:pt x="7922178" y="5143500"/>
                      </a:lnTo>
                      <a:lnTo>
                        <a:pt x="541866" y="5143500"/>
                      </a:lnTo>
                      <a:cubicBezTo>
                        <a:pt x="541866" y="3429000"/>
                        <a:pt x="-677334" y="4943122"/>
                        <a:pt x="541866" y="0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chemeClr val="tx2">
                        <a:lumMod val="90000"/>
                        <a:alpha val="55000"/>
                      </a:schemeClr>
                    </a:gs>
                    <a:gs pos="30000">
                      <a:schemeClr val="tx2">
                        <a:lumMod val="50000"/>
                        <a:alpha val="31000"/>
                      </a:schemeClr>
                    </a:gs>
                    <a:gs pos="100000">
                      <a:schemeClr val="tx2">
                        <a:lumMod val="10000"/>
                        <a:alpha val="52000"/>
                      </a:schemeClr>
                    </a:gs>
                  </a:gsLst>
                  <a:lin ang="8100000" scaled="1"/>
                  <a:tileRect/>
                </a:gradFill>
                <a:ln>
                  <a:noFill/>
                </a:ln>
                <a:scene3d>
                  <a:camera prst="orthographicFront"/>
                  <a:lightRig rig="flood" dir="t">
                    <a:rot lat="0" lon="0" rev="21594000"/>
                  </a:lightRig>
                </a:scene3d>
                <a:sp3d>
                  <a:bevelT w="184150" prst="convex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pic>
              <p:nvPicPr>
                <p:cNvPr id="20" name="Picture 12" descr="Eau Série 1  ♥"/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2801" y="971537"/>
                  <a:ext cx="3302980" cy="385140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pic>
              <p:nvPicPr>
                <p:cNvPr id="21" name="Picture 12" descr="Eau Série 1  ♥"/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07704" y="915566"/>
                  <a:ext cx="3517612" cy="38530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grpSp>
              <p:nvGrpSpPr>
                <p:cNvPr id="22" name="21 Grupo"/>
                <p:cNvGrpSpPr/>
                <p:nvPr/>
              </p:nvGrpSpPr>
              <p:grpSpPr>
                <a:xfrm>
                  <a:off x="1969977" y="1351042"/>
                  <a:ext cx="1485599" cy="3348372"/>
                  <a:chOff x="1763688" y="555526"/>
                  <a:chExt cx="1584176" cy="4464496"/>
                </a:xfrm>
                <a:gradFill>
                  <a:gsLst>
                    <a:gs pos="0">
                      <a:schemeClr val="tx2">
                        <a:lumMod val="90000"/>
                        <a:alpha val="72000"/>
                      </a:schemeClr>
                    </a:gs>
                    <a:gs pos="30000">
                      <a:schemeClr val="tx2">
                        <a:lumMod val="50000"/>
                        <a:alpha val="31000"/>
                      </a:schemeClr>
                    </a:gs>
                    <a:gs pos="100000">
                      <a:schemeClr val="tx2">
                        <a:lumMod val="10000"/>
                        <a:alpha val="52000"/>
                      </a:schemeClr>
                    </a:gs>
                  </a:gsLst>
                  <a:lin ang="5400000" scaled="0"/>
                </a:gradFill>
                <a:scene3d>
                  <a:camera prst="orthographicFront"/>
                  <a:lightRig rig="flat" dir="t">
                    <a:rot lat="0" lon="0" rev="13800000"/>
                  </a:lightRig>
                </a:scene3d>
              </p:grpSpPr>
              <p:sp>
                <p:nvSpPr>
                  <p:cNvPr id="23" name="CuadroTexto 6"/>
                  <p:cNvSpPr txBox="1"/>
                  <p:nvPr/>
                </p:nvSpPr>
                <p:spPr>
                  <a:xfrm rot="10800000">
                    <a:off x="2123728" y="3219822"/>
                    <a:ext cx="936104" cy="1800200"/>
                  </a:xfrm>
                  <a:custGeom>
                    <a:avLst/>
                    <a:gdLst>
                      <a:gd name="connsiteX0" fmla="*/ 1424825 w 3432663"/>
                      <a:gd name="connsiteY0" fmla="*/ 0 h 3746571"/>
                      <a:gd name="connsiteX1" fmla="*/ 1883536 w 3432663"/>
                      <a:gd name="connsiteY1" fmla="*/ 64066 h 3746571"/>
                      <a:gd name="connsiteX2" fmla="*/ 2116736 w 3432663"/>
                      <a:gd name="connsiteY2" fmla="*/ 353644 h 3746571"/>
                      <a:gd name="connsiteX3" fmla="*/ 2051389 w 3432663"/>
                      <a:gd name="connsiteY3" fmla="*/ 500995 h 3746571"/>
                      <a:gd name="connsiteX4" fmla="*/ 1936070 w 3432663"/>
                      <a:gd name="connsiteY4" fmla="*/ 571468 h 3746571"/>
                      <a:gd name="connsiteX5" fmla="*/ 1863035 w 3432663"/>
                      <a:gd name="connsiteY5" fmla="*/ 576593 h 3746571"/>
                      <a:gd name="connsiteX6" fmla="*/ 1768218 w 3432663"/>
                      <a:gd name="connsiteY6" fmla="*/ 558654 h 3746571"/>
                      <a:gd name="connsiteX7" fmla="*/ 1740029 w 3432663"/>
                      <a:gd name="connsiteY7" fmla="*/ 533028 h 3746571"/>
                      <a:gd name="connsiteX8" fmla="*/ 1757967 w 3432663"/>
                      <a:gd name="connsiteY8" fmla="*/ 502276 h 3746571"/>
                      <a:gd name="connsiteX9" fmla="*/ 1809220 w 3432663"/>
                      <a:gd name="connsiteY9" fmla="*/ 426679 h 3746571"/>
                      <a:gd name="connsiteX10" fmla="*/ 1824596 w 3432663"/>
                      <a:gd name="connsiteY10" fmla="*/ 343393 h 3746571"/>
                      <a:gd name="connsiteX11" fmla="*/ 1686214 w 3432663"/>
                      <a:gd name="connsiteY11" fmla="*/ 153758 h 3746571"/>
                      <a:gd name="connsiteX12" fmla="*/ 1409449 w 3432663"/>
                      <a:gd name="connsiteY12" fmla="*/ 102506 h 3746571"/>
                      <a:gd name="connsiteX13" fmla="*/ 960988 w 3432663"/>
                      <a:gd name="connsiteY13" fmla="*/ 187072 h 3746571"/>
                      <a:gd name="connsiteX14" fmla="*/ 743164 w 3432663"/>
                      <a:gd name="connsiteY14" fmla="*/ 481775 h 3746571"/>
                      <a:gd name="connsiteX15" fmla="*/ 899485 w 3432663"/>
                      <a:gd name="connsiteY15" fmla="*/ 740602 h 3746571"/>
                      <a:gd name="connsiteX16" fmla="*/ 1283880 w 3432663"/>
                      <a:gd name="connsiteY16" fmla="*/ 943050 h 3746571"/>
                      <a:gd name="connsiteX17" fmla="*/ 1757967 w 3432663"/>
                      <a:gd name="connsiteY17" fmla="*/ 1153185 h 3746571"/>
                      <a:gd name="connsiteX18" fmla="*/ 2280745 w 3432663"/>
                      <a:gd name="connsiteY18" fmla="*/ 1458139 h 3746571"/>
                      <a:gd name="connsiteX19" fmla="*/ 2636951 w 3432663"/>
                      <a:gd name="connsiteY19" fmla="*/ 1875848 h 3746571"/>
                      <a:gd name="connsiteX20" fmla="*/ 3432663 w 3432663"/>
                      <a:gd name="connsiteY20" fmla="*/ 2904434 h 3746571"/>
                      <a:gd name="connsiteX21" fmla="*/ 2316622 w 3432663"/>
                      <a:gd name="connsiteY21" fmla="*/ 3410866 h 3746571"/>
                      <a:gd name="connsiteX22" fmla="*/ 1306944 w 3432663"/>
                      <a:gd name="connsiteY22" fmla="*/ 3746571 h 3746571"/>
                      <a:gd name="connsiteX23" fmla="*/ 407459 w 3432663"/>
                      <a:gd name="connsiteY23" fmla="*/ 3490308 h 3746571"/>
                      <a:gd name="connsiteX24" fmla="*/ 0 w 3432663"/>
                      <a:gd name="connsiteY24" fmla="*/ 2711267 h 3746571"/>
                      <a:gd name="connsiteX25" fmla="*/ 283171 w 3432663"/>
                      <a:gd name="connsiteY25" fmla="*/ 2118017 h 3746571"/>
                      <a:gd name="connsiteX26" fmla="*/ 963551 w 3432663"/>
                      <a:gd name="connsiteY26" fmla="*/ 1870723 h 3746571"/>
                      <a:gd name="connsiteX27" fmla="*/ 1591396 w 3432663"/>
                      <a:gd name="connsiteY27" fmla="*/ 2019356 h 3746571"/>
                      <a:gd name="connsiteX28" fmla="*/ 1860473 w 3432663"/>
                      <a:gd name="connsiteY28" fmla="*/ 2490881 h 3746571"/>
                      <a:gd name="connsiteX29" fmla="*/ 1679807 w 3432663"/>
                      <a:gd name="connsiteY29" fmla="*/ 2861181 h 3746571"/>
                      <a:gd name="connsiteX30" fmla="*/ 1260816 w 3432663"/>
                      <a:gd name="connsiteY30" fmla="*/ 3008533 h 3746571"/>
                      <a:gd name="connsiteX31" fmla="*/ 894360 w 3432663"/>
                      <a:gd name="connsiteY31" fmla="*/ 2926528 h 3746571"/>
                      <a:gd name="connsiteX32" fmla="*/ 717538 w 3432663"/>
                      <a:gd name="connsiteY32" fmla="*/ 2649764 h 3746571"/>
                      <a:gd name="connsiteX33" fmla="*/ 807230 w 3432663"/>
                      <a:gd name="connsiteY33" fmla="*/ 2470379 h 3746571"/>
                      <a:gd name="connsiteX34" fmla="*/ 930236 w 3432663"/>
                      <a:gd name="connsiteY34" fmla="*/ 2406314 h 3746571"/>
                      <a:gd name="connsiteX35" fmla="*/ 989177 w 3432663"/>
                      <a:gd name="connsiteY35" fmla="*/ 2398626 h 3746571"/>
                      <a:gd name="connsiteX36" fmla="*/ 1009678 w 3432663"/>
                      <a:gd name="connsiteY36" fmla="*/ 2414001 h 3746571"/>
                      <a:gd name="connsiteX37" fmla="*/ 999428 w 3432663"/>
                      <a:gd name="connsiteY37" fmla="*/ 2444753 h 3746571"/>
                      <a:gd name="connsiteX38" fmla="*/ 989177 w 3432663"/>
                      <a:gd name="connsiteY38" fmla="*/ 2475505 h 3746571"/>
                      <a:gd name="connsiteX39" fmla="*/ 973801 w 3432663"/>
                      <a:gd name="connsiteY39" fmla="*/ 2588261 h 3746571"/>
                      <a:gd name="connsiteX40" fmla="*/ 1054524 w 3432663"/>
                      <a:gd name="connsiteY40" fmla="*/ 2725362 h 3746571"/>
                      <a:gd name="connsiteX41" fmla="*/ 1230065 w 3432663"/>
                      <a:gd name="connsiteY41" fmla="*/ 2783021 h 3746571"/>
                      <a:gd name="connsiteX42" fmla="*/ 1494016 w 3432663"/>
                      <a:gd name="connsiteY42" fmla="*/ 2685641 h 3746571"/>
                      <a:gd name="connsiteX43" fmla="*/ 1599084 w 3432663"/>
                      <a:gd name="connsiteY43" fmla="*/ 2444753 h 3746571"/>
                      <a:gd name="connsiteX44" fmla="*/ 1386385 w 3432663"/>
                      <a:gd name="connsiteY44" fmla="*/ 2109048 h 3746571"/>
                      <a:gd name="connsiteX45" fmla="*/ 943050 w 3432663"/>
                      <a:gd name="connsiteY45" fmla="*/ 2003980 h 3746571"/>
                      <a:gd name="connsiteX46" fmla="*/ 371582 w 3432663"/>
                      <a:gd name="connsiteY46" fmla="*/ 2198740 h 3746571"/>
                      <a:gd name="connsiteX47" fmla="*/ 117881 w 3432663"/>
                      <a:gd name="connsiteY47" fmla="*/ 2711267 h 3746571"/>
                      <a:gd name="connsiteX48" fmla="*/ 499714 w 3432663"/>
                      <a:gd name="connsiteY48" fmla="*/ 3351926 h 3746571"/>
                      <a:gd name="connsiteX49" fmla="*/ 1312069 w 3432663"/>
                      <a:gd name="connsiteY49" fmla="*/ 3567187 h 3746571"/>
                      <a:gd name="connsiteX50" fmla="*/ 2134674 w 3432663"/>
                      <a:gd name="connsiteY50" fmla="*/ 3269921 h 3746571"/>
                      <a:gd name="connsiteX51" fmla="*/ 2490881 w 3432663"/>
                      <a:gd name="connsiteY51" fmla="*/ 2506256 h 3746571"/>
                      <a:gd name="connsiteX52" fmla="*/ 2372999 w 3432663"/>
                      <a:gd name="connsiteY52" fmla="*/ 2070608 h 3746571"/>
                      <a:gd name="connsiteX53" fmla="*/ 2057795 w 3432663"/>
                      <a:gd name="connsiteY53" fmla="*/ 1755405 h 3746571"/>
                      <a:gd name="connsiteX54" fmla="*/ 1614460 w 3432663"/>
                      <a:gd name="connsiteY54" fmla="*/ 1496578 h 3746571"/>
                      <a:gd name="connsiteX55" fmla="*/ 858483 w 3432663"/>
                      <a:gd name="connsiteY55" fmla="*/ 1135247 h 3746571"/>
                      <a:gd name="connsiteX56" fmla="*/ 476650 w 3432663"/>
                      <a:gd name="connsiteY56" fmla="*/ 609907 h 3746571"/>
                      <a:gd name="connsiteX57" fmla="*/ 781604 w 3432663"/>
                      <a:gd name="connsiteY57" fmla="*/ 143508 h 3746571"/>
                      <a:gd name="connsiteX58" fmla="*/ 1424825 w 3432663"/>
                      <a:gd name="connsiteY58" fmla="*/ 0 h 3746571"/>
                      <a:gd name="connsiteX0" fmla="*/ 1424825 w 3453135"/>
                      <a:gd name="connsiteY0" fmla="*/ 0 h 3746571"/>
                      <a:gd name="connsiteX1" fmla="*/ 1883536 w 3453135"/>
                      <a:gd name="connsiteY1" fmla="*/ 64066 h 3746571"/>
                      <a:gd name="connsiteX2" fmla="*/ 2116736 w 3453135"/>
                      <a:gd name="connsiteY2" fmla="*/ 353644 h 3746571"/>
                      <a:gd name="connsiteX3" fmla="*/ 2051389 w 3453135"/>
                      <a:gd name="connsiteY3" fmla="*/ 500995 h 3746571"/>
                      <a:gd name="connsiteX4" fmla="*/ 1936070 w 3453135"/>
                      <a:gd name="connsiteY4" fmla="*/ 571468 h 3746571"/>
                      <a:gd name="connsiteX5" fmla="*/ 1863035 w 3453135"/>
                      <a:gd name="connsiteY5" fmla="*/ 576593 h 3746571"/>
                      <a:gd name="connsiteX6" fmla="*/ 1768218 w 3453135"/>
                      <a:gd name="connsiteY6" fmla="*/ 558654 h 3746571"/>
                      <a:gd name="connsiteX7" fmla="*/ 1740029 w 3453135"/>
                      <a:gd name="connsiteY7" fmla="*/ 533028 h 3746571"/>
                      <a:gd name="connsiteX8" fmla="*/ 1757967 w 3453135"/>
                      <a:gd name="connsiteY8" fmla="*/ 502276 h 3746571"/>
                      <a:gd name="connsiteX9" fmla="*/ 1809220 w 3453135"/>
                      <a:gd name="connsiteY9" fmla="*/ 426679 h 3746571"/>
                      <a:gd name="connsiteX10" fmla="*/ 1824596 w 3453135"/>
                      <a:gd name="connsiteY10" fmla="*/ 343393 h 3746571"/>
                      <a:gd name="connsiteX11" fmla="*/ 1686214 w 3453135"/>
                      <a:gd name="connsiteY11" fmla="*/ 153758 h 3746571"/>
                      <a:gd name="connsiteX12" fmla="*/ 1409449 w 3453135"/>
                      <a:gd name="connsiteY12" fmla="*/ 102506 h 3746571"/>
                      <a:gd name="connsiteX13" fmla="*/ 960988 w 3453135"/>
                      <a:gd name="connsiteY13" fmla="*/ 187072 h 3746571"/>
                      <a:gd name="connsiteX14" fmla="*/ 743164 w 3453135"/>
                      <a:gd name="connsiteY14" fmla="*/ 481775 h 3746571"/>
                      <a:gd name="connsiteX15" fmla="*/ 899485 w 3453135"/>
                      <a:gd name="connsiteY15" fmla="*/ 740602 h 3746571"/>
                      <a:gd name="connsiteX16" fmla="*/ 1283880 w 3453135"/>
                      <a:gd name="connsiteY16" fmla="*/ 943050 h 3746571"/>
                      <a:gd name="connsiteX17" fmla="*/ 1757967 w 3453135"/>
                      <a:gd name="connsiteY17" fmla="*/ 1153185 h 3746571"/>
                      <a:gd name="connsiteX18" fmla="*/ 2280745 w 3453135"/>
                      <a:gd name="connsiteY18" fmla="*/ 1458139 h 3746571"/>
                      <a:gd name="connsiteX19" fmla="*/ 2983314 w 3453135"/>
                      <a:gd name="connsiteY19" fmla="*/ 1543339 h 3746571"/>
                      <a:gd name="connsiteX20" fmla="*/ 3432663 w 3453135"/>
                      <a:gd name="connsiteY20" fmla="*/ 2904434 h 3746571"/>
                      <a:gd name="connsiteX21" fmla="*/ 2316622 w 3453135"/>
                      <a:gd name="connsiteY21" fmla="*/ 3410866 h 3746571"/>
                      <a:gd name="connsiteX22" fmla="*/ 1306944 w 3453135"/>
                      <a:gd name="connsiteY22" fmla="*/ 3746571 h 3746571"/>
                      <a:gd name="connsiteX23" fmla="*/ 407459 w 3453135"/>
                      <a:gd name="connsiteY23" fmla="*/ 3490308 h 3746571"/>
                      <a:gd name="connsiteX24" fmla="*/ 0 w 3453135"/>
                      <a:gd name="connsiteY24" fmla="*/ 2711267 h 3746571"/>
                      <a:gd name="connsiteX25" fmla="*/ 283171 w 3453135"/>
                      <a:gd name="connsiteY25" fmla="*/ 2118017 h 3746571"/>
                      <a:gd name="connsiteX26" fmla="*/ 963551 w 3453135"/>
                      <a:gd name="connsiteY26" fmla="*/ 1870723 h 3746571"/>
                      <a:gd name="connsiteX27" fmla="*/ 1591396 w 3453135"/>
                      <a:gd name="connsiteY27" fmla="*/ 2019356 h 3746571"/>
                      <a:gd name="connsiteX28" fmla="*/ 1860473 w 3453135"/>
                      <a:gd name="connsiteY28" fmla="*/ 2490881 h 3746571"/>
                      <a:gd name="connsiteX29" fmla="*/ 1679807 w 3453135"/>
                      <a:gd name="connsiteY29" fmla="*/ 2861181 h 3746571"/>
                      <a:gd name="connsiteX30" fmla="*/ 1260816 w 3453135"/>
                      <a:gd name="connsiteY30" fmla="*/ 3008533 h 3746571"/>
                      <a:gd name="connsiteX31" fmla="*/ 894360 w 3453135"/>
                      <a:gd name="connsiteY31" fmla="*/ 2926528 h 3746571"/>
                      <a:gd name="connsiteX32" fmla="*/ 717538 w 3453135"/>
                      <a:gd name="connsiteY32" fmla="*/ 2649764 h 3746571"/>
                      <a:gd name="connsiteX33" fmla="*/ 807230 w 3453135"/>
                      <a:gd name="connsiteY33" fmla="*/ 2470379 h 3746571"/>
                      <a:gd name="connsiteX34" fmla="*/ 930236 w 3453135"/>
                      <a:gd name="connsiteY34" fmla="*/ 2406314 h 3746571"/>
                      <a:gd name="connsiteX35" fmla="*/ 989177 w 3453135"/>
                      <a:gd name="connsiteY35" fmla="*/ 2398626 h 3746571"/>
                      <a:gd name="connsiteX36" fmla="*/ 1009678 w 3453135"/>
                      <a:gd name="connsiteY36" fmla="*/ 2414001 h 3746571"/>
                      <a:gd name="connsiteX37" fmla="*/ 999428 w 3453135"/>
                      <a:gd name="connsiteY37" fmla="*/ 2444753 h 3746571"/>
                      <a:gd name="connsiteX38" fmla="*/ 989177 w 3453135"/>
                      <a:gd name="connsiteY38" fmla="*/ 2475505 h 3746571"/>
                      <a:gd name="connsiteX39" fmla="*/ 973801 w 3453135"/>
                      <a:gd name="connsiteY39" fmla="*/ 2588261 h 3746571"/>
                      <a:gd name="connsiteX40" fmla="*/ 1054524 w 3453135"/>
                      <a:gd name="connsiteY40" fmla="*/ 2725362 h 3746571"/>
                      <a:gd name="connsiteX41" fmla="*/ 1230065 w 3453135"/>
                      <a:gd name="connsiteY41" fmla="*/ 2783021 h 3746571"/>
                      <a:gd name="connsiteX42" fmla="*/ 1494016 w 3453135"/>
                      <a:gd name="connsiteY42" fmla="*/ 2685641 h 3746571"/>
                      <a:gd name="connsiteX43" fmla="*/ 1599084 w 3453135"/>
                      <a:gd name="connsiteY43" fmla="*/ 2444753 h 3746571"/>
                      <a:gd name="connsiteX44" fmla="*/ 1386385 w 3453135"/>
                      <a:gd name="connsiteY44" fmla="*/ 2109048 h 3746571"/>
                      <a:gd name="connsiteX45" fmla="*/ 943050 w 3453135"/>
                      <a:gd name="connsiteY45" fmla="*/ 2003980 h 3746571"/>
                      <a:gd name="connsiteX46" fmla="*/ 371582 w 3453135"/>
                      <a:gd name="connsiteY46" fmla="*/ 2198740 h 3746571"/>
                      <a:gd name="connsiteX47" fmla="*/ 117881 w 3453135"/>
                      <a:gd name="connsiteY47" fmla="*/ 2711267 h 3746571"/>
                      <a:gd name="connsiteX48" fmla="*/ 499714 w 3453135"/>
                      <a:gd name="connsiteY48" fmla="*/ 3351926 h 3746571"/>
                      <a:gd name="connsiteX49" fmla="*/ 1312069 w 3453135"/>
                      <a:gd name="connsiteY49" fmla="*/ 3567187 h 3746571"/>
                      <a:gd name="connsiteX50" fmla="*/ 2134674 w 3453135"/>
                      <a:gd name="connsiteY50" fmla="*/ 3269921 h 3746571"/>
                      <a:gd name="connsiteX51" fmla="*/ 2490881 w 3453135"/>
                      <a:gd name="connsiteY51" fmla="*/ 2506256 h 3746571"/>
                      <a:gd name="connsiteX52" fmla="*/ 2372999 w 3453135"/>
                      <a:gd name="connsiteY52" fmla="*/ 2070608 h 3746571"/>
                      <a:gd name="connsiteX53" fmla="*/ 2057795 w 3453135"/>
                      <a:gd name="connsiteY53" fmla="*/ 1755405 h 3746571"/>
                      <a:gd name="connsiteX54" fmla="*/ 1614460 w 3453135"/>
                      <a:gd name="connsiteY54" fmla="*/ 1496578 h 3746571"/>
                      <a:gd name="connsiteX55" fmla="*/ 858483 w 3453135"/>
                      <a:gd name="connsiteY55" fmla="*/ 1135247 h 3746571"/>
                      <a:gd name="connsiteX56" fmla="*/ 476650 w 3453135"/>
                      <a:gd name="connsiteY56" fmla="*/ 609907 h 3746571"/>
                      <a:gd name="connsiteX57" fmla="*/ 781604 w 3453135"/>
                      <a:gd name="connsiteY57" fmla="*/ 143508 h 3746571"/>
                      <a:gd name="connsiteX58" fmla="*/ 1424825 w 3453135"/>
                      <a:gd name="connsiteY58" fmla="*/ 0 h 3746571"/>
                      <a:gd name="connsiteX0" fmla="*/ 1424825 w 3452383"/>
                      <a:gd name="connsiteY0" fmla="*/ 0 h 3746571"/>
                      <a:gd name="connsiteX1" fmla="*/ 1883536 w 3452383"/>
                      <a:gd name="connsiteY1" fmla="*/ 64066 h 3746571"/>
                      <a:gd name="connsiteX2" fmla="*/ 2116736 w 3452383"/>
                      <a:gd name="connsiteY2" fmla="*/ 353644 h 3746571"/>
                      <a:gd name="connsiteX3" fmla="*/ 2051389 w 3452383"/>
                      <a:gd name="connsiteY3" fmla="*/ 500995 h 3746571"/>
                      <a:gd name="connsiteX4" fmla="*/ 1936070 w 3452383"/>
                      <a:gd name="connsiteY4" fmla="*/ 571468 h 3746571"/>
                      <a:gd name="connsiteX5" fmla="*/ 1863035 w 3452383"/>
                      <a:gd name="connsiteY5" fmla="*/ 576593 h 3746571"/>
                      <a:gd name="connsiteX6" fmla="*/ 1768218 w 3452383"/>
                      <a:gd name="connsiteY6" fmla="*/ 558654 h 3746571"/>
                      <a:gd name="connsiteX7" fmla="*/ 1740029 w 3452383"/>
                      <a:gd name="connsiteY7" fmla="*/ 533028 h 3746571"/>
                      <a:gd name="connsiteX8" fmla="*/ 1757967 w 3452383"/>
                      <a:gd name="connsiteY8" fmla="*/ 502276 h 3746571"/>
                      <a:gd name="connsiteX9" fmla="*/ 1809220 w 3452383"/>
                      <a:gd name="connsiteY9" fmla="*/ 426679 h 3746571"/>
                      <a:gd name="connsiteX10" fmla="*/ 1824596 w 3452383"/>
                      <a:gd name="connsiteY10" fmla="*/ 343393 h 3746571"/>
                      <a:gd name="connsiteX11" fmla="*/ 1686214 w 3452383"/>
                      <a:gd name="connsiteY11" fmla="*/ 153758 h 3746571"/>
                      <a:gd name="connsiteX12" fmla="*/ 1409449 w 3452383"/>
                      <a:gd name="connsiteY12" fmla="*/ 102506 h 3746571"/>
                      <a:gd name="connsiteX13" fmla="*/ 960988 w 3452383"/>
                      <a:gd name="connsiteY13" fmla="*/ 187072 h 3746571"/>
                      <a:gd name="connsiteX14" fmla="*/ 743164 w 3452383"/>
                      <a:gd name="connsiteY14" fmla="*/ 481775 h 3746571"/>
                      <a:gd name="connsiteX15" fmla="*/ 899485 w 3452383"/>
                      <a:gd name="connsiteY15" fmla="*/ 740602 h 3746571"/>
                      <a:gd name="connsiteX16" fmla="*/ 1283880 w 3452383"/>
                      <a:gd name="connsiteY16" fmla="*/ 943050 h 3746571"/>
                      <a:gd name="connsiteX17" fmla="*/ 1757967 w 3452383"/>
                      <a:gd name="connsiteY17" fmla="*/ 1153185 h 3746571"/>
                      <a:gd name="connsiteX18" fmla="*/ 2391581 w 3452383"/>
                      <a:gd name="connsiteY18" fmla="*/ 1111775 h 3746571"/>
                      <a:gd name="connsiteX19" fmla="*/ 2983314 w 3452383"/>
                      <a:gd name="connsiteY19" fmla="*/ 1543339 h 3746571"/>
                      <a:gd name="connsiteX20" fmla="*/ 3432663 w 3452383"/>
                      <a:gd name="connsiteY20" fmla="*/ 2904434 h 3746571"/>
                      <a:gd name="connsiteX21" fmla="*/ 2316622 w 3452383"/>
                      <a:gd name="connsiteY21" fmla="*/ 3410866 h 3746571"/>
                      <a:gd name="connsiteX22" fmla="*/ 1306944 w 3452383"/>
                      <a:gd name="connsiteY22" fmla="*/ 3746571 h 3746571"/>
                      <a:gd name="connsiteX23" fmla="*/ 407459 w 3452383"/>
                      <a:gd name="connsiteY23" fmla="*/ 3490308 h 3746571"/>
                      <a:gd name="connsiteX24" fmla="*/ 0 w 3452383"/>
                      <a:gd name="connsiteY24" fmla="*/ 2711267 h 3746571"/>
                      <a:gd name="connsiteX25" fmla="*/ 283171 w 3452383"/>
                      <a:gd name="connsiteY25" fmla="*/ 2118017 h 3746571"/>
                      <a:gd name="connsiteX26" fmla="*/ 963551 w 3452383"/>
                      <a:gd name="connsiteY26" fmla="*/ 1870723 h 3746571"/>
                      <a:gd name="connsiteX27" fmla="*/ 1591396 w 3452383"/>
                      <a:gd name="connsiteY27" fmla="*/ 2019356 h 3746571"/>
                      <a:gd name="connsiteX28" fmla="*/ 1860473 w 3452383"/>
                      <a:gd name="connsiteY28" fmla="*/ 2490881 h 3746571"/>
                      <a:gd name="connsiteX29" fmla="*/ 1679807 w 3452383"/>
                      <a:gd name="connsiteY29" fmla="*/ 2861181 h 3746571"/>
                      <a:gd name="connsiteX30" fmla="*/ 1260816 w 3452383"/>
                      <a:gd name="connsiteY30" fmla="*/ 3008533 h 3746571"/>
                      <a:gd name="connsiteX31" fmla="*/ 894360 w 3452383"/>
                      <a:gd name="connsiteY31" fmla="*/ 2926528 h 3746571"/>
                      <a:gd name="connsiteX32" fmla="*/ 717538 w 3452383"/>
                      <a:gd name="connsiteY32" fmla="*/ 2649764 h 3746571"/>
                      <a:gd name="connsiteX33" fmla="*/ 807230 w 3452383"/>
                      <a:gd name="connsiteY33" fmla="*/ 2470379 h 3746571"/>
                      <a:gd name="connsiteX34" fmla="*/ 930236 w 3452383"/>
                      <a:gd name="connsiteY34" fmla="*/ 2406314 h 3746571"/>
                      <a:gd name="connsiteX35" fmla="*/ 989177 w 3452383"/>
                      <a:gd name="connsiteY35" fmla="*/ 2398626 h 3746571"/>
                      <a:gd name="connsiteX36" fmla="*/ 1009678 w 3452383"/>
                      <a:gd name="connsiteY36" fmla="*/ 2414001 h 3746571"/>
                      <a:gd name="connsiteX37" fmla="*/ 999428 w 3452383"/>
                      <a:gd name="connsiteY37" fmla="*/ 2444753 h 3746571"/>
                      <a:gd name="connsiteX38" fmla="*/ 989177 w 3452383"/>
                      <a:gd name="connsiteY38" fmla="*/ 2475505 h 3746571"/>
                      <a:gd name="connsiteX39" fmla="*/ 973801 w 3452383"/>
                      <a:gd name="connsiteY39" fmla="*/ 2588261 h 3746571"/>
                      <a:gd name="connsiteX40" fmla="*/ 1054524 w 3452383"/>
                      <a:gd name="connsiteY40" fmla="*/ 2725362 h 3746571"/>
                      <a:gd name="connsiteX41" fmla="*/ 1230065 w 3452383"/>
                      <a:gd name="connsiteY41" fmla="*/ 2783021 h 3746571"/>
                      <a:gd name="connsiteX42" fmla="*/ 1494016 w 3452383"/>
                      <a:gd name="connsiteY42" fmla="*/ 2685641 h 3746571"/>
                      <a:gd name="connsiteX43" fmla="*/ 1599084 w 3452383"/>
                      <a:gd name="connsiteY43" fmla="*/ 2444753 h 3746571"/>
                      <a:gd name="connsiteX44" fmla="*/ 1386385 w 3452383"/>
                      <a:gd name="connsiteY44" fmla="*/ 2109048 h 3746571"/>
                      <a:gd name="connsiteX45" fmla="*/ 943050 w 3452383"/>
                      <a:gd name="connsiteY45" fmla="*/ 2003980 h 3746571"/>
                      <a:gd name="connsiteX46" fmla="*/ 371582 w 3452383"/>
                      <a:gd name="connsiteY46" fmla="*/ 2198740 h 3746571"/>
                      <a:gd name="connsiteX47" fmla="*/ 117881 w 3452383"/>
                      <a:gd name="connsiteY47" fmla="*/ 2711267 h 3746571"/>
                      <a:gd name="connsiteX48" fmla="*/ 499714 w 3452383"/>
                      <a:gd name="connsiteY48" fmla="*/ 3351926 h 3746571"/>
                      <a:gd name="connsiteX49" fmla="*/ 1312069 w 3452383"/>
                      <a:gd name="connsiteY49" fmla="*/ 3567187 h 3746571"/>
                      <a:gd name="connsiteX50" fmla="*/ 2134674 w 3452383"/>
                      <a:gd name="connsiteY50" fmla="*/ 3269921 h 3746571"/>
                      <a:gd name="connsiteX51" fmla="*/ 2490881 w 3452383"/>
                      <a:gd name="connsiteY51" fmla="*/ 2506256 h 3746571"/>
                      <a:gd name="connsiteX52" fmla="*/ 2372999 w 3452383"/>
                      <a:gd name="connsiteY52" fmla="*/ 2070608 h 3746571"/>
                      <a:gd name="connsiteX53" fmla="*/ 2057795 w 3452383"/>
                      <a:gd name="connsiteY53" fmla="*/ 1755405 h 3746571"/>
                      <a:gd name="connsiteX54" fmla="*/ 1614460 w 3452383"/>
                      <a:gd name="connsiteY54" fmla="*/ 1496578 h 3746571"/>
                      <a:gd name="connsiteX55" fmla="*/ 858483 w 3452383"/>
                      <a:gd name="connsiteY55" fmla="*/ 1135247 h 3746571"/>
                      <a:gd name="connsiteX56" fmla="*/ 476650 w 3452383"/>
                      <a:gd name="connsiteY56" fmla="*/ 609907 h 3746571"/>
                      <a:gd name="connsiteX57" fmla="*/ 781604 w 3452383"/>
                      <a:gd name="connsiteY57" fmla="*/ 143508 h 3746571"/>
                      <a:gd name="connsiteX58" fmla="*/ 1424825 w 3452383"/>
                      <a:gd name="connsiteY58" fmla="*/ 0 h 3746571"/>
                      <a:gd name="connsiteX0" fmla="*/ 1424825 w 3452383"/>
                      <a:gd name="connsiteY0" fmla="*/ 0 h 3746571"/>
                      <a:gd name="connsiteX1" fmla="*/ 1883536 w 3452383"/>
                      <a:gd name="connsiteY1" fmla="*/ 64066 h 3746571"/>
                      <a:gd name="connsiteX2" fmla="*/ 2116736 w 3452383"/>
                      <a:gd name="connsiteY2" fmla="*/ 353644 h 3746571"/>
                      <a:gd name="connsiteX3" fmla="*/ 2051389 w 3452383"/>
                      <a:gd name="connsiteY3" fmla="*/ 500995 h 3746571"/>
                      <a:gd name="connsiteX4" fmla="*/ 1936070 w 3452383"/>
                      <a:gd name="connsiteY4" fmla="*/ 571468 h 3746571"/>
                      <a:gd name="connsiteX5" fmla="*/ 1863035 w 3452383"/>
                      <a:gd name="connsiteY5" fmla="*/ 576593 h 3746571"/>
                      <a:gd name="connsiteX6" fmla="*/ 1768218 w 3452383"/>
                      <a:gd name="connsiteY6" fmla="*/ 558654 h 3746571"/>
                      <a:gd name="connsiteX7" fmla="*/ 1740029 w 3452383"/>
                      <a:gd name="connsiteY7" fmla="*/ 533028 h 3746571"/>
                      <a:gd name="connsiteX8" fmla="*/ 1757967 w 3452383"/>
                      <a:gd name="connsiteY8" fmla="*/ 502276 h 3746571"/>
                      <a:gd name="connsiteX9" fmla="*/ 1809220 w 3452383"/>
                      <a:gd name="connsiteY9" fmla="*/ 426679 h 3746571"/>
                      <a:gd name="connsiteX10" fmla="*/ 1824596 w 3452383"/>
                      <a:gd name="connsiteY10" fmla="*/ 343393 h 3746571"/>
                      <a:gd name="connsiteX11" fmla="*/ 1686214 w 3452383"/>
                      <a:gd name="connsiteY11" fmla="*/ 153758 h 3746571"/>
                      <a:gd name="connsiteX12" fmla="*/ 1409449 w 3452383"/>
                      <a:gd name="connsiteY12" fmla="*/ 102506 h 3746571"/>
                      <a:gd name="connsiteX13" fmla="*/ 960988 w 3452383"/>
                      <a:gd name="connsiteY13" fmla="*/ 187072 h 3746571"/>
                      <a:gd name="connsiteX14" fmla="*/ 743164 w 3452383"/>
                      <a:gd name="connsiteY14" fmla="*/ 481775 h 3746571"/>
                      <a:gd name="connsiteX15" fmla="*/ 899485 w 3452383"/>
                      <a:gd name="connsiteY15" fmla="*/ 740602 h 3746571"/>
                      <a:gd name="connsiteX16" fmla="*/ 1283880 w 3452383"/>
                      <a:gd name="connsiteY16" fmla="*/ 943050 h 3746571"/>
                      <a:gd name="connsiteX17" fmla="*/ 1730258 w 3452383"/>
                      <a:gd name="connsiteY17" fmla="*/ 1042349 h 3746571"/>
                      <a:gd name="connsiteX18" fmla="*/ 2391581 w 3452383"/>
                      <a:gd name="connsiteY18" fmla="*/ 1111775 h 3746571"/>
                      <a:gd name="connsiteX19" fmla="*/ 2983314 w 3452383"/>
                      <a:gd name="connsiteY19" fmla="*/ 1543339 h 3746571"/>
                      <a:gd name="connsiteX20" fmla="*/ 3432663 w 3452383"/>
                      <a:gd name="connsiteY20" fmla="*/ 2904434 h 3746571"/>
                      <a:gd name="connsiteX21" fmla="*/ 2316622 w 3452383"/>
                      <a:gd name="connsiteY21" fmla="*/ 3410866 h 3746571"/>
                      <a:gd name="connsiteX22" fmla="*/ 1306944 w 3452383"/>
                      <a:gd name="connsiteY22" fmla="*/ 3746571 h 3746571"/>
                      <a:gd name="connsiteX23" fmla="*/ 407459 w 3452383"/>
                      <a:gd name="connsiteY23" fmla="*/ 3490308 h 3746571"/>
                      <a:gd name="connsiteX24" fmla="*/ 0 w 3452383"/>
                      <a:gd name="connsiteY24" fmla="*/ 2711267 h 3746571"/>
                      <a:gd name="connsiteX25" fmla="*/ 283171 w 3452383"/>
                      <a:gd name="connsiteY25" fmla="*/ 2118017 h 3746571"/>
                      <a:gd name="connsiteX26" fmla="*/ 963551 w 3452383"/>
                      <a:gd name="connsiteY26" fmla="*/ 1870723 h 3746571"/>
                      <a:gd name="connsiteX27" fmla="*/ 1591396 w 3452383"/>
                      <a:gd name="connsiteY27" fmla="*/ 2019356 h 3746571"/>
                      <a:gd name="connsiteX28" fmla="*/ 1860473 w 3452383"/>
                      <a:gd name="connsiteY28" fmla="*/ 2490881 h 3746571"/>
                      <a:gd name="connsiteX29" fmla="*/ 1679807 w 3452383"/>
                      <a:gd name="connsiteY29" fmla="*/ 2861181 h 3746571"/>
                      <a:gd name="connsiteX30" fmla="*/ 1260816 w 3452383"/>
                      <a:gd name="connsiteY30" fmla="*/ 3008533 h 3746571"/>
                      <a:gd name="connsiteX31" fmla="*/ 894360 w 3452383"/>
                      <a:gd name="connsiteY31" fmla="*/ 2926528 h 3746571"/>
                      <a:gd name="connsiteX32" fmla="*/ 717538 w 3452383"/>
                      <a:gd name="connsiteY32" fmla="*/ 2649764 h 3746571"/>
                      <a:gd name="connsiteX33" fmla="*/ 807230 w 3452383"/>
                      <a:gd name="connsiteY33" fmla="*/ 2470379 h 3746571"/>
                      <a:gd name="connsiteX34" fmla="*/ 930236 w 3452383"/>
                      <a:gd name="connsiteY34" fmla="*/ 2406314 h 3746571"/>
                      <a:gd name="connsiteX35" fmla="*/ 989177 w 3452383"/>
                      <a:gd name="connsiteY35" fmla="*/ 2398626 h 3746571"/>
                      <a:gd name="connsiteX36" fmla="*/ 1009678 w 3452383"/>
                      <a:gd name="connsiteY36" fmla="*/ 2414001 h 3746571"/>
                      <a:gd name="connsiteX37" fmla="*/ 999428 w 3452383"/>
                      <a:gd name="connsiteY37" fmla="*/ 2444753 h 3746571"/>
                      <a:gd name="connsiteX38" fmla="*/ 989177 w 3452383"/>
                      <a:gd name="connsiteY38" fmla="*/ 2475505 h 3746571"/>
                      <a:gd name="connsiteX39" fmla="*/ 973801 w 3452383"/>
                      <a:gd name="connsiteY39" fmla="*/ 2588261 h 3746571"/>
                      <a:gd name="connsiteX40" fmla="*/ 1054524 w 3452383"/>
                      <a:gd name="connsiteY40" fmla="*/ 2725362 h 3746571"/>
                      <a:gd name="connsiteX41" fmla="*/ 1230065 w 3452383"/>
                      <a:gd name="connsiteY41" fmla="*/ 2783021 h 3746571"/>
                      <a:gd name="connsiteX42" fmla="*/ 1494016 w 3452383"/>
                      <a:gd name="connsiteY42" fmla="*/ 2685641 h 3746571"/>
                      <a:gd name="connsiteX43" fmla="*/ 1599084 w 3452383"/>
                      <a:gd name="connsiteY43" fmla="*/ 2444753 h 3746571"/>
                      <a:gd name="connsiteX44" fmla="*/ 1386385 w 3452383"/>
                      <a:gd name="connsiteY44" fmla="*/ 2109048 h 3746571"/>
                      <a:gd name="connsiteX45" fmla="*/ 943050 w 3452383"/>
                      <a:gd name="connsiteY45" fmla="*/ 2003980 h 3746571"/>
                      <a:gd name="connsiteX46" fmla="*/ 371582 w 3452383"/>
                      <a:gd name="connsiteY46" fmla="*/ 2198740 h 3746571"/>
                      <a:gd name="connsiteX47" fmla="*/ 117881 w 3452383"/>
                      <a:gd name="connsiteY47" fmla="*/ 2711267 h 3746571"/>
                      <a:gd name="connsiteX48" fmla="*/ 499714 w 3452383"/>
                      <a:gd name="connsiteY48" fmla="*/ 3351926 h 3746571"/>
                      <a:gd name="connsiteX49" fmla="*/ 1312069 w 3452383"/>
                      <a:gd name="connsiteY49" fmla="*/ 3567187 h 3746571"/>
                      <a:gd name="connsiteX50" fmla="*/ 2134674 w 3452383"/>
                      <a:gd name="connsiteY50" fmla="*/ 3269921 h 3746571"/>
                      <a:gd name="connsiteX51" fmla="*/ 2490881 w 3452383"/>
                      <a:gd name="connsiteY51" fmla="*/ 2506256 h 3746571"/>
                      <a:gd name="connsiteX52" fmla="*/ 2372999 w 3452383"/>
                      <a:gd name="connsiteY52" fmla="*/ 2070608 h 3746571"/>
                      <a:gd name="connsiteX53" fmla="*/ 2057795 w 3452383"/>
                      <a:gd name="connsiteY53" fmla="*/ 1755405 h 3746571"/>
                      <a:gd name="connsiteX54" fmla="*/ 1614460 w 3452383"/>
                      <a:gd name="connsiteY54" fmla="*/ 1496578 h 3746571"/>
                      <a:gd name="connsiteX55" fmla="*/ 858483 w 3452383"/>
                      <a:gd name="connsiteY55" fmla="*/ 1135247 h 3746571"/>
                      <a:gd name="connsiteX56" fmla="*/ 476650 w 3452383"/>
                      <a:gd name="connsiteY56" fmla="*/ 609907 h 3746571"/>
                      <a:gd name="connsiteX57" fmla="*/ 781604 w 3452383"/>
                      <a:gd name="connsiteY57" fmla="*/ 143508 h 3746571"/>
                      <a:gd name="connsiteX58" fmla="*/ 1424825 w 3452383"/>
                      <a:gd name="connsiteY58" fmla="*/ 0 h 3746571"/>
                      <a:gd name="connsiteX0" fmla="*/ 1424825 w 3451091"/>
                      <a:gd name="connsiteY0" fmla="*/ 0 h 3837621"/>
                      <a:gd name="connsiteX1" fmla="*/ 1883536 w 3451091"/>
                      <a:gd name="connsiteY1" fmla="*/ 64066 h 3837621"/>
                      <a:gd name="connsiteX2" fmla="*/ 2116736 w 3451091"/>
                      <a:gd name="connsiteY2" fmla="*/ 353644 h 3837621"/>
                      <a:gd name="connsiteX3" fmla="*/ 2051389 w 3451091"/>
                      <a:gd name="connsiteY3" fmla="*/ 500995 h 3837621"/>
                      <a:gd name="connsiteX4" fmla="*/ 1936070 w 3451091"/>
                      <a:gd name="connsiteY4" fmla="*/ 571468 h 3837621"/>
                      <a:gd name="connsiteX5" fmla="*/ 1863035 w 3451091"/>
                      <a:gd name="connsiteY5" fmla="*/ 576593 h 3837621"/>
                      <a:gd name="connsiteX6" fmla="*/ 1768218 w 3451091"/>
                      <a:gd name="connsiteY6" fmla="*/ 558654 h 3837621"/>
                      <a:gd name="connsiteX7" fmla="*/ 1740029 w 3451091"/>
                      <a:gd name="connsiteY7" fmla="*/ 533028 h 3837621"/>
                      <a:gd name="connsiteX8" fmla="*/ 1757967 w 3451091"/>
                      <a:gd name="connsiteY8" fmla="*/ 502276 h 3837621"/>
                      <a:gd name="connsiteX9" fmla="*/ 1809220 w 3451091"/>
                      <a:gd name="connsiteY9" fmla="*/ 426679 h 3837621"/>
                      <a:gd name="connsiteX10" fmla="*/ 1824596 w 3451091"/>
                      <a:gd name="connsiteY10" fmla="*/ 343393 h 3837621"/>
                      <a:gd name="connsiteX11" fmla="*/ 1686214 w 3451091"/>
                      <a:gd name="connsiteY11" fmla="*/ 153758 h 3837621"/>
                      <a:gd name="connsiteX12" fmla="*/ 1409449 w 3451091"/>
                      <a:gd name="connsiteY12" fmla="*/ 102506 h 3837621"/>
                      <a:gd name="connsiteX13" fmla="*/ 960988 w 3451091"/>
                      <a:gd name="connsiteY13" fmla="*/ 187072 h 3837621"/>
                      <a:gd name="connsiteX14" fmla="*/ 743164 w 3451091"/>
                      <a:gd name="connsiteY14" fmla="*/ 481775 h 3837621"/>
                      <a:gd name="connsiteX15" fmla="*/ 899485 w 3451091"/>
                      <a:gd name="connsiteY15" fmla="*/ 740602 h 3837621"/>
                      <a:gd name="connsiteX16" fmla="*/ 1283880 w 3451091"/>
                      <a:gd name="connsiteY16" fmla="*/ 943050 h 3837621"/>
                      <a:gd name="connsiteX17" fmla="*/ 1730258 w 3451091"/>
                      <a:gd name="connsiteY17" fmla="*/ 1042349 h 3837621"/>
                      <a:gd name="connsiteX18" fmla="*/ 2391581 w 3451091"/>
                      <a:gd name="connsiteY18" fmla="*/ 1111775 h 3837621"/>
                      <a:gd name="connsiteX19" fmla="*/ 2983314 w 3451091"/>
                      <a:gd name="connsiteY19" fmla="*/ 1543339 h 3837621"/>
                      <a:gd name="connsiteX20" fmla="*/ 3432663 w 3451091"/>
                      <a:gd name="connsiteY20" fmla="*/ 2904434 h 3837621"/>
                      <a:gd name="connsiteX21" fmla="*/ 2344331 w 3451091"/>
                      <a:gd name="connsiteY21" fmla="*/ 3771084 h 3837621"/>
                      <a:gd name="connsiteX22" fmla="*/ 1306944 w 3451091"/>
                      <a:gd name="connsiteY22" fmla="*/ 3746571 h 3837621"/>
                      <a:gd name="connsiteX23" fmla="*/ 407459 w 3451091"/>
                      <a:gd name="connsiteY23" fmla="*/ 3490308 h 3837621"/>
                      <a:gd name="connsiteX24" fmla="*/ 0 w 3451091"/>
                      <a:gd name="connsiteY24" fmla="*/ 2711267 h 3837621"/>
                      <a:gd name="connsiteX25" fmla="*/ 283171 w 3451091"/>
                      <a:gd name="connsiteY25" fmla="*/ 2118017 h 3837621"/>
                      <a:gd name="connsiteX26" fmla="*/ 963551 w 3451091"/>
                      <a:gd name="connsiteY26" fmla="*/ 1870723 h 3837621"/>
                      <a:gd name="connsiteX27" fmla="*/ 1591396 w 3451091"/>
                      <a:gd name="connsiteY27" fmla="*/ 2019356 h 3837621"/>
                      <a:gd name="connsiteX28" fmla="*/ 1860473 w 3451091"/>
                      <a:gd name="connsiteY28" fmla="*/ 2490881 h 3837621"/>
                      <a:gd name="connsiteX29" fmla="*/ 1679807 w 3451091"/>
                      <a:gd name="connsiteY29" fmla="*/ 2861181 h 3837621"/>
                      <a:gd name="connsiteX30" fmla="*/ 1260816 w 3451091"/>
                      <a:gd name="connsiteY30" fmla="*/ 3008533 h 3837621"/>
                      <a:gd name="connsiteX31" fmla="*/ 894360 w 3451091"/>
                      <a:gd name="connsiteY31" fmla="*/ 2926528 h 3837621"/>
                      <a:gd name="connsiteX32" fmla="*/ 717538 w 3451091"/>
                      <a:gd name="connsiteY32" fmla="*/ 2649764 h 3837621"/>
                      <a:gd name="connsiteX33" fmla="*/ 807230 w 3451091"/>
                      <a:gd name="connsiteY33" fmla="*/ 2470379 h 3837621"/>
                      <a:gd name="connsiteX34" fmla="*/ 930236 w 3451091"/>
                      <a:gd name="connsiteY34" fmla="*/ 2406314 h 3837621"/>
                      <a:gd name="connsiteX35" fmla="*/ 989177 w 3451091"/>
                      <a:gd name="connsiteY35" fmla="*/ 2398626 h 3837621"/>
                      <a:gd name="connsiteX36" fmla="*/ 1009678 w 3451091"/>
                      <a:gd name="connsiteY36" fmla="*/ 2414001 h 3837621"/>
                      <a:gd name="connsiteX37" fmla="*/ 999428 w 3451091"/>
                      <a:gd name="connsiteY37" fmla="*/ 2444753 h 3837621"/>
                      <a:gd name="connsiteX38" fmla="*/ 989177 w 3451091"/>
                      <a:gd name="connsiteY38" fmla="*/ 2475505 h 3837621"/>
                      <a:gd name="connsiteX39" fmla="*/ 973801 w 3451091"/>
                      <a:gd name="connsiteY39" fmla="*/ 2588261 h 3837621"/>
                      <a:gd name="connsiteX40" fmla="*/ 1054524 w 3451091"/>
                      <a:gd name="connsiteY40" fmla="*/ 2725362 h 3837621"/>
                      <a:gd name="connsiteX41" fmla="*/ 1230065 w 3451091"/>
                      <a:gd name="connsiteY41" fmla="*/ 2783021 h 3837621"/>
                      <a:gd name="connsiteX42" fmla="*/ 1494016 w 3451091"/>
                      <a:gd name="connsiteY42" fmla="*/ 2685641 h 3837621"/>
                      <a:gd name="connsiteX43" fmla="*/ 1599084 w 3451091"/>
                      <a:gd name="connsiteY43" fmla="*/ 2444753 h 3837621"/>
                      <a:gd name="connsiteX44" fmla="*/ 1386385 w 3451091"/>
                      <a:gd name="connsiteY44" fmla="*/ 2109048 h 3837621"/>
                      <a:gd name="connsiteX45" fmla="*/ 943050 w 3451091"/>
                      <a:gd name="connsiteY45" fmla="*/ 2003980 h 3837621"/>
                      <a:gd name="connsiteX46" fmla="*/ 371582 w 3451091"/>
                      <a:gd name="connsiteY46" fmla="*/ 2198740 h 3837621"/>
                      <a:gd name="connsiteX47" fmla="*/ 117881 w 3451091"/>
                      <a:gd name="connsiteY47" fmla="*/ 2711267 h 3837621"/>
                      <a:gd name="connsiteX48" fmla="*/ 499714 w 3451091"/>
                      <a:gd name="connsiteY48" fmla="*/ 3351926 h 3837621"/>
                      <a:gd name="connsiteX49" fmla="*/ 1312069 w 3451091"/>
                      <a:gd name="connsiteY49" fmla="*/ 3567187 h 3837621"/>
                      <a:gd name="connsiteX50" fmla="*/ 2134674 w 3451091"/>
                      <a:gd name="connsiteY50" fmla="*/ 3269921 h 3837621"/>
                      <a:gd name="connsiteX51" fmla="*/ 2490881 w 3451091"/>
                      <a:gd name="connsiteY51" fmla="*/ 2506256 h 3837621"/>
                      <a:gd name="connsiteX52" fmla="*/ 2372999 w 3451091"/>
                      <a:gd name="connsiteY52" fmla="*/ 2070608 h 3837621"/>
                      <a:gd name="connsiteX53" fmla="*/ 2057795 w 3451091"/>
                      <a:gd name="connsiteY53" fmla="*/ 1755405 h 3837621"/>
                      <a:gd name="connsiteX54" fmla="*/ 1614460 w 3451091"/>
                      <a:gd name="connsiteY54" fmla="*/ 1496578 h 3837621"/>
                      <a:gd name="connsiteX55" fmla="*/ 858483 w 3451091"/>
                      <a:gd name="connsiteY55" fmla="*/ 1135247 h 3837621"/>
                      <a:gd name="connsiteX56" fmla="*/ 476650 w 3451091"/>
                      <a:gd name="connsiteY56" fmla="*/ 609907 h 3837621"/>
                      <a:gd name="connsiteX57" fmla="*/ 781604 w 3451091"/>
                      <a:gd name="connsiteY57" fmla="*/ 143508 h 3837621"/>
                      <a:gd name="connsiteX58" fmla="*/ 1424825 w 3451091"/>
                      <a:gd name="connsiteY58" fmla="*/ 0 h 3837621"/>
                      <a:gd name="connsiteX0" fmla="*/ 1424825 w 3451091"/>
                      <a:gd name="connsiteY0" fmla="*/ 0 h 3982745"/>
                      <a:gd name="connsiteX1" fmla="*/ 1883536 w 3451091"/>
                      <a:gd name="connsiteY1" fmla="*/ 64066 h 3982745"/>
                      <a:gd name="connsiteX2" fmla="*/ 2116736 w 3451091"/>
                      <a:gd name="connsiteY2" fmla="*/ 353644 h 3982745"/>
                      <a:gd name="connsiteX3" fmla="*/ 2051389 w 3451091"/>
                      <a:gd name="connsiteY3" fmla="*/ 500995 h 3982745"/>
                      <a:gd name="connsiteX4" fmla="*/ 1936070 w 3451091"/>
                      <a:gd name="connsiteY4" fmla="*/ 571468 h 3982745"/>
                      <a:gd name="connsiteX5" fmla="*/ 1863035 w 3451091"/>
                      <a:gd name="connsiteY5" fmla="*/ 576593 h 3982745"/>
                      <a:gd name="connsiteX6" fmla="*/ 1768218 w 3451091"/>
                      <a:gd name="connsiteY6" fmla="*/ 558654 h 3982745"/>
                      <a:gd name="connsiteX7" fmla="*/ 1740029 w 3451091"/>
                      <a:gd name="connsiteY7" fmla="*/ 533028 h 3982745"/>
                      <a:gd name="connsiteX8" fmla="*/ 1757967 w 3451091"/>
                      <a:gd name="connsiteY8" fmla="*/ 502276 h 3982745"/>
                      <a:gd name="connsiteX9" fmla="*/ 1809220 w 3451091"/>
                      <a:gd name="connsiteY9" fmla="*/ 426679 h 3982745"/>
                      <a:gd name="connsiteX10" fmla="*/ 1824596 w 3451091"/>
                      <a:gd name="connsiteY10" fmla="*/ 343393 h 3982745"/>
                      <a:gd name="connsiteX11" fmla="*/ 1686214 w 3451091"/>
                      <a:gd name="connsiteY11" fmla="*/ 153758 h 3982745"/>
                      <a:gd name="connsiteX12" fmla="*/ 1409449 w 3451091"/>
                      <a:gd name="connsiteY12" fmla="*/ 102506 h 3982745"/>
                      <a:gd name="connsiteX13" fmla="*/ 960988 w 3451091"/>
                      <a:gd name="connsiteY13" fmla="*/ 187072 h 3982745"/>
                      <a:gd name="connsiteX14" fmla="*/ 743164 w 3451091"/>
                      <a:gd name="connsiteY14" fmla="*/ 481775 h 3982745"/>
                      <a:gd name="connsiteX15" fmla="*/ 899485 w 3451091"/>
                      <a:gd name="connsiteY15" fmla="*/ 740602 h 3982745"/>
                      <a:gd name="connsiteX16" fmla="*/ 1283880 w 3451091"/>
                      <a:gd name="connsiteY16" fmla="*/ 943050 h 3982745"/>
                      <a:gd name="connsiteX17" fmla="*/ 1730258 w 3451091"/>
                      <a:gd name="connsiteY17" fmla="*/ 1042349 h 3982745"/>
                      <a:gd name="connsiteX18" fmla="*/ 2391581 w 3451091"/>
                      <a:gd name="connsiteY18" fmla="*/ 1111775 h 3982745"/>
                      <a:gd name="connsiteX19" fmla="*/ 2983314 w 3451091"/>
                      <a:gd name="connsiteY19" fmla="*/ 1543339 h 3982745"/>
                      <a:gd name="connsiteX20" fmla="*/ 3432663 w 3451091"/>
                      <a:gd name="connsiteY20" fmla="*/ 2904434 h 3982745"/>
                      <a:gd name="connsiteX21" fmla="*/ 2344331 w 3451091"/>
                      <a:gd name="connsiteY21" fmla="*/ 3771084 h 3982745"/>
                      <a:gd name="connsiteX22" fmla="*/ 1251526 w 3451091"/>
                      <a:gd name="connsiteY22" fmla="*/ 3968244 h 3982745"/>
                      <a:gd name="connsiteX23" fmla="*/ 407459 w 3451091"/>
                      <a:gd name="connsiteY23" fmla="*/ 3490308 h 3982745"/>
                      <a:gd name="connsiteX24" fmla="*/ 0 w 3451091"/>
                      <a:gd name="connsiteY24" fmla="*/ 2711267 h 3982745"/>
                      <a:gd name="connsiteX25" fmla="*/ 283171 w 3451091"/>
                      <a:gd name="connsiteY25" fmla="*/ 2118017 h 3982745"/>
                      <a:gd name="connsiteX26" fmla="*/ 963551 w 3451091"/>
                      <a:gd name="connsiteY26" fmla="*/ 1870723 h 3982745"/>
                      <a:gd name="connsiteX27" fmla="*/ 1591396 w 3451091"/>
                      <a:gd name="connsiteY27" fmla="*/ 2019356 h 3982745"/>
                      <a:gd name="connsiteX28" fmla="*/ 1860473 w 3451091"/>
                      <a:gd name="connsiteY28" fmla="*/ 2490881 h 3982745"/>
                      <a:gd name="connsiteX29" fmla="*/ 1679807 w 3451091"/>
                      <a:gd name="connsiteY29" fmla="*/ 2861181 h 3982745"/>
                      <a:gd name="connsiteX30" fmla="*/ 1260816 w 3451091"/>
                      <a:gd name="connsiteY30" fmla="*/ 3008533 h 3982745"/>
                      <a:gd name="connsiteX31" fmla="*/ 894360 w 3451091"/>
                      <a:gd name="connsiteY31" fmla="*/ 2926528 h 3982745"/>
                      <a:gd name="connsiteX32" fmla="*/ 717538 w 3451091"/>
                      <a:gd name="connsiteY32" fmla="*/ 2649764 h 3982745"/>
                      <a:gd name="connsiteX33" fmla="*/ 807230 w 3451091"/>
                      <a:gd name="connsiteY33" fmla="*/ 2470379 h 3982745"/>
                      <a:gd name="connsiteX34" fmla="*/ 930236 w 3451091"/>
                      <a:gd name="connsiteY34" fmla="*/ 2406314 h 3982745"/>
                      <a:gd name="connsiteX35" fmla="*/ 989177 w 3451091"/>
                      <a:gd name="connsiteY35" fmla="*/ 2398626 h 3982745"/>
                      <a:gd name="connsiteX36" fmla="*/ 1009678 w 3451091"/>
                      <a:gd name="connsiteY36" fmla="*/ 2414001 h 3982745"/>
                      <a:gd name="connsiteX37" fmla="*/ 999428 w 3451091"/>
                      <a:gd name="connsiteY37" fmla="*/ 2444753 h 3982745"/>
                      <a:gd name="connsiteX38" fmla="*/ 989177 w 3451091"/>
                      <a:gd name="connsiteY38" fmla="*/ 2475505 h 3982745"/>
                      <a:gd name="connsiteX39" fmla="*/ 973801 w 3451091"/>
                      <a:gd name="connsiteY39" fmla="*/ 2588261 h 3982745"/>
                      <a:gd name="connsiteX40" fmla="*/ 1054524 w 3451091"/>
                      <a:gd name="connsiteY40" fmla="*/ 2725362 h 3982745"/>
                      <a:gd name="connsiteX41" fmla="*/ 1230065 w 3451091"/>
                      <a:gd name="connsiteY41" fmla="*/ 2783021 h 3982745"/>
                      <a:gd name="connsiteX42" fmla="*/ 1494016 w 3451091"/>
                      <a:gd name="connsiteY42" fmla="*/ 2685641 h 3982745"/>
                      <a:gd name="connsiteX43" fmla="*/ 1599084 w 3451091"/>
                      <a:gd name="connsiteY43" fmla="*/ 2444753 h 3982745"/>
                      <a:gd name="connsiteX44" fmla="*/ 1386385 w 3451091"/>
                      <a:gd name="connsiteY44" fmla="*/ 2109048 h 3982745"/>
                      <a:gd name="connsiteX45" fmla="*/ 943050 w 3451091"/>
                      <a:gd name="connsiteY45" fmla="*/ 2003980 h 3982745"/>
                      <a:gd name="connsiteX46" fmla="*/ 371582 w 3451091"/>
                      <a:gd name="connsiteY46" fmla="*/ 2198740 h 3982745"/>
                      <a:gd name="connsiteX47" fmla="*/ 117881 w 3451091"/>
                      <a:gd name="connsiteY47" fmla="*/ 2711267 h 3982745"/>
                      <a:gd name="connsiteX48" fmla="*/ 499714 w 3451091"/>
                      <a:gd name="connsiteY48" fmla="*/ 3351926 h 3982745"/>
                      <a:gd name="connsiteX49" fmla="*/ 1312069 w 3451091"/>
                      <a:gd name="connsiteY49" fmla="*/ 3567187 h 3982745"/>
                      <a:gd name="connsiteX50" fmla="*/ 2134674 w 3451091"/>
                      <a:gd name="connsiteY50" fmla="*/ 3269921 h 3982745"/>
                      <a:gd name="connsiteX51" fmla="*/ 2490881 w 3451091"/>
                      <a:gd name="connsiteY51" fmla="*/ 2506256 h 3982745"/>
                      <a:gd name="connsiteX52" fmla="*/ 2372999 w 3451091"/>
                      <a:gd name="connsiteY52" fmla="*/ 2070608 h 3982745"/>
                      <a:gd name="connsiteX53" fmla="*/ 2057795 w 3451091"/>
                      <a:gd name="connsiteY53" fmla="*/ 1755405 h 3982745"/>
                      <a:gd name="connsiteX54" fmla="*/ 1614460 w 3451091"/>
                      <a:gd name="connsiteY54" fmla="*/ 1496578 h 3982745"/>
                      <a:gd name="connsiteX55" fmla="*/ 858483 w 3451091"/>
                      <a:gd name="connsiteY55" fmla="*/ 1135247 h 3982745"/>
                      <a:gd name="connsiteX56" fmla="*/ 476650 w 3451091"/>
                      <a:gd name="connsiteY56" fmla="*/ 609907 h 3982745"/>
                      <a:gd name="connsiteX57" fmla="*/ 781604 w 3451091"/>
                      <a:gd name="connsiteY57" fmla="*/ 143508 h 3982745"/>
                      <a:gd name="connsiteX58" fmla="*/ 1424825 w 3451091"/>
                      <a:gd name="connsiteY58" fmla="*/ 0 h 3982745"/>
                      <a:gd name="connsiteX0" fmla="*/ 1424825 w 3451091"/>
                      <a:gd name="connsiteY0" fmla="*/ 0 h 3982745"/>
                      <a:gd name="connsiteX1" fmla="*/ 1883536 w 3451091"/>
                      <a:gd name="connsiteY1" fmla="*/ 64066 h 3982745"/>
                      <a:gd name="connsiteX2" fmla="*/ 2116736 w 3451091"/>
                      <a:gd name="connsiteY2" fmla="*/ 353644 h 3982745"/>
                      <a:gd name="connsiteX3" fmla="*/ 2051389 w 3451091"/>
                      <a:gd name="connsiteY3" fmla="*/ 500995 h 3982745"/>
                      <a:gd name="connsiteX4" fmla="*/ 1936070 w 3451091"/>
                      <a:gd name="connsiteY4" fmla="*/ 571468 h 3982745"/>
                      <a:gd name="connsiteX5" fmla="*/ 1863035 w 3451091"/>
                      <a:gd name="connsiteY5" fmla="*/ 576593 h 3982745"/>
                      <a:gd name="connsiteX6" fmla="*/ 1768218 w 3451091"/>
                      <a:gd name="connsiteY6" fmla="*/ 558654 h 3982745"/>
                      <a:gd name="connsiteX7" fmla="*/ 1740029 w 3451091"/>
                      <a:gd name="connsiteY7" fmla="*/ 533028 h 3982745"/>
                      <a:gd name="connsiteX8" fmla="*/ 1757967 w 3451091"/>
                      <a:gd name="connsiteY8" fmla="*/ 502276 h 3982745"/>
                      <a:gd name="connsiteX9" fmla="*/ 1809220 w 3451091"/>
                      <a:gd name="connsiteY9" fmla="*/ 426679 h 3982745"/>
                      <a:gd name="connsiteX10" fmla="*/ 1824596 w 3451091"/>
                      <a:gd name="connsiteY10" fmla="*/ 343393 h 3982745"/>
                      <a:gd name="connsiteX11" fmla="*/ 1686214 w 3451091"/>
                      <a:gd name="connsiteY11" fmla="*/ 153758 h 3982745"/>
                      <a:gd name="connsiteX12" fmla="*/ 1409449 w 3451091"/>
                      <a:gd name="connsiteY12" fmla="*/ 102506 h 3982745"/>
                      <a:gd name="connsiteX13" fmla="*/ 960988 w 3451091"/>
                      <a:gd name="connsiteY13" fmla="*/ 187072 h 3982745"/>
                      <a:gd name="connsiteX14" fmla="*/ 743164 w 3451091"/>
                      <a:gd name="connsiteY14" fmla="*/ 481775 h 3982745"/>
                      <a:gd name="connsiteX15" fmla="*/ 899485 w 3451091"/>
                      <a:gd name="connsiteY15" fmla="*/ 740602 h 3982745"/>
                      <a:gd name="connsiteX16" fmla="*/ 1283880 w 3451091"/>
                      <a:gd name="connsiteY16" fmla="*/ 943050 h 3982745"/>
                      <a:gd name="connsiteX17" fmla="*/ 1730258 w 3451091"/>
                      <a:gd name="connsiteY17" fmla="*/ 1042349 h 3982745"/>
                      <a:gd name="connsiteX18" fmla="*/ 2391581 w 3451091"/>
                      <a:gd name="connsiteY18" fmla="*/ 1111775 h 3982745"/>
                      <a:gd name="connsiteX19" fmla="*/ 2983314 w 3451091"/>
                      <a:gd name="connsiteY19" fmla="*/ 1543339 h 3982745"/>
                      <a:gd name="connsiteX20" fmla="*/ 3432663 w 3451091"/>
                      <a:gd name="connsiteY20" fmla="*/ 2904434 h 3982745"/>
                      <a:gd name="connsiteX21" fmla="*/ 2344331 w 3451091"/>
                      <a:gd name="connsiteY21" fmla="*/ 3771084 h 3982745"/>
                      <a:gd name="connsiteX22" fmla="*/ 1251526 w 3451091"/>
                      <a:gd name="connsiteY22" fmla="*/ 3968244 h 3982745"/>
                      <a:gd name="connsiteX23" fmla="*/ 407459 w 3451091"/>
                      <a:gd name="connsiteY23" fmla="*/ 3490308 h 3982745"/>
                      <a:gd name="connsiteX24" fmla="*/ 0 w 3451091"/>
                      <a:gd name="connsiteY24" fmla="*/ 2711267 h 3982745"/>
                      <a:gd name="connsiteX25" fmla="*/ 283171 w 3451091"/>
                      <a:gd name="connsiteY25" fmla="*/ 2118017 h 3982745"/>
                      <a:gd name="connsiteX26" fmla="*/ 963551 w 3451091"/>
                      <a:gd name="connsiteY26" fmla="*/ 1870723 h 3982745"/>
                      <a:gd name="connsiteX27" fmla="*/ 1591396 w 3451091"/>
                      <a:gd name="connsiteY27" fmla="*/ 2019356 h 3982745"/>
                      <a:gd name="connsiteX28" fmla="*/ 1860473 w 3451091"/>
                      <a:gd name="connsiteY28" fmla="*/ 2490881 h 3982745"/>
                      <a:gd name="connsiteX29" fmla="*/ 1679807 w 3451091"/>
                      <a:gd name="connsiteY29" fmla="*/ 2861181 h 3982745"/>
                      <a:gd name="connsiteX30" fmla="*/ 1260816 w 3451091"/>
                      <a:gd name="connsiteY30" fmla="*/ 3008533 h 3982745"/>
                      <a:gd name="connsiteX31" fmla="*/ 894360 w 3451091"/>
                      <a:gd name="connsiteY31" fmla="*/ 2926528 h 3982745"/>
                      <a:gd name="connsiteX32" fmla="*/ 717538 w 3451091"/>
                      <a:gd name="connsiteY32" fmla="*/ 2649764 h 3982745"/>
                      <a:gd name="connsiteX33" fmla="*/ 807230 w 3451091"/>
                      <a:gd name="connsiteY33" fmla="*/ 2470379 h 3982745"/>
                      <a:gd name="connsiteX34" fmla="*/ 930236 w 3451091"/>
                      <a:gd name="connsiteY34" fmla="*/ 2406314 h 3982745"/>
                      <a:gd name="connsiteX35" fmla="*/ 989177 w 3451091"/>
                      <a:gd name="connsiteY35" fmla="*/ 2398626 h 3982745"/>
                      <a:gd name="connsiteX36" fmla="*/ 1009678 w 3451091"/>
                      <a:gd name="connsiteY36" fmla="*/ 2414001 h 3982745"/>
                      <a:gd name="connsiteX37" fmla="*/ 999428 w 3451091"/>
                      <a:gd name="connsiteY37" fmla="*/ 2444753 h 3982745"/>
                      <a:gd name="connsiteX38" fmla="*/ 989177 w 3451091"/>
                      <a:gd name="connsiteY38" fmla="*/ 2475505 h 3982745"/>
                      <a:gd name="connsiteX39" fmla="*/ 973801 w 3451091"/>
                      <a:gd name="connsiteY39" fmla="*/ 2588261 h 3982745"/>
                      <a:gd name="connsiteX40" fmla="*/ 1054524 w 3451091"/>
                      <a:gd name="connsiteY40" fmla="*/ 2725362 h 3982745"/>
                      <a:gd name="connsiteX41" fmla="*/ 1230065 w 3451091"/>
                      <a:gd name="connsiteY41" fmla="*/ 2783021 h 3982745"/>
                      <a:gd name="connsiteX42" fmla="*/ 1494016 w 3451091"/>
                      <a:gd name="connsiteY42" fmla="*/ 2685641 h 3982745"/>
                      <a:gd name="connsiteX43" fmla="*/ 1599084 w 3451091"/>
                      <a:gd name="connsiteY43" fmla="*/ 2444753 h 3982745"/>
                      <a:gd name="connsiteX44" fmla="*/ 1386385 w 3451091"/>
                      <a:gd name="connsiteY44" fmla="*/ 2109048 h 3982745"/>
                      <a:gd name="connsiteX45" fmla="*/ 943050 w 3451091"/>
                      <a:gd name="connsiteY45" fmla="*/ 2003980 h 3982745"/>
                      <a:gd name="connsiteX46" fmla="*/ 371582 w 3451091"/>
                      <a:gd name="connsiteY46" fmla="*/ 2198740 h 3982745"/>
                      <a:gd name="connsiteX47" fmla="*/ 117881 w 3451091"/>
                      <a:gd name="connsiteY47" fmla="*/ 2711267 h 3982745"/>
                      <a:gd name="connsiteX48" fmla="*/ 499714 w 3451091"/>
                      <a:gd name="connsiteY48" fmla="*/ 3351926 h 3982745"/>
                      <a:gd name="connsiteX49" fmla="*/ 1312069 w 3451091"/>
                      <a:gd name="connsiteY49" fmla="*/ 3567187 h 3982745"/>
                      <a:gd name="connsiteX50" fmla="*/ 2134674 w 3451091"/>
                      <a:gd name="connsiteY50" fmla="*/ 3269921 h 3982745"/>
                      <a:gd name="connsiteX51" fmla="*/ 2490881 w 3451091"/>
                      <a:gd name="connsiteY51" fmla="*/ 2506256 h 3982745"/>
                      <a:gd name="connsiteX52" fmla="*/ 2372999 w 3451091"/>
                      <a:gd name="connsiteY52" fmla="*/ 2070608 h 3982745"/>
                      <a:gd name="connsiteX53" fmla="*/ 2057795 w 3451091"/>
                      <a:gd name="connsiteY53" fmla="*/ 1755405 h 3982745"/>
                      <a:gd name="connsiteX54" fmla="*/ 1614460 w 3451091"/>
                      <a:gd name="connsiteY54" fmla="*/ 1496578 h 3982745"/>
                      <a:gd name="connsiteX55" fmla="*/ 858483 w 3451091"/>
                      <a:gd name="connsiteY55" fmla="*/ 1135247 h 3982745"/>
                      <a:gd name="connsiteX56" fmla="*/ 476650 w 3451091"/>
                      <a:gd name="connsiteY56" fmla="*/ 609907 h 3982745"/>
                      <a:gd name="connsiteX57" fmla="*/ 781604 w 3451091"/>
                      <a:gd name="connsiteY57" fmla="*/ 143508 h 3982745"/>
                      <a:gd name="connsiteX58" fmla="*/ 1424825 w 3451091"/>
                      <a:gd name="connsiteY58" fmla="*/ 0 h 3982745"/>
                      <a:gd name="connsiteX0" fmla="*/ 1424825 w 3492000"/>
                      <a:gd name="connsiteY0" fmla="*/ 0 h 3982745"/>
                      <a:gd name="connsiteX1" fmla="*/ 1883536 w 3492000"/>
                      <a:gd name="connsiteY1" fmla="*/ 64066 h 3982745"/>
                      <a:gd name="connsiteX2" fmla="*/ 2116736 w 3492000"/>
                      <a:gd name="connsiteY2" fmla="*/ 353644 h 3982745"/>
                      <a:gd name="connsiteX3" fmla="*/ 2051389 w 3492000"/>
                      <a:gd name="connsiteY3" fmla="*/ 500995 h 3982745"/>
                      <a:gd name="connsiteX4" fmla="*/ 1936070 w 3492000"/>
                      <a:gd name="connsiteY4" fmla="*/ 571468 h 3982745"/>
                      <a:gd name="connsiteX5" fmla="*/ 1863035 w 3492000"/>
                      <a:gd name="connsiteY5" fmla="*/ 576593 h 3982745"/>
                      <a:gd name="connsiteX6" fmla="*/ 1768218 w 3492000"/>
                      <a:gd name="connsiteY6" fmla="*/ 558654 h 3982745"/>
                      <a:gd name="connsiteX7" fmla="*/ 1740029 w 3492000"/>
                      <a:gd name="connsiteY7" fmla="*/ 533028 h 3982745"/>
                      <a:gd name="connsiteX8" fmla="*/ 1757967 w 3492000"/>
                      <a:gd name="connsiteY8" fmla="*/ 502276 h 3982745"/>
                      <a:gd name="connsiteX9" fmla="*/ 1809220 w 3492000"/>
                      <a:gd name="connsiteY9" fmla="*/ 426679 h 3982745"/>
                      <a:gd name="connsiteX10" fmla="*/ 1824596 w 3492000"/>
                      <a:gd name="connsiteY10" fmla="*/ 343393 h 3982745"/>
                      <a:gd name="connsiteX11" fmla="*/ 1686214 w 3492000"/>
                      <a:gd name="connsiteY11" fmla="*/ 153758 h 3982745"/>
                      <a:gd name="connsiteX12" fmla="*/ 1409449 w 3492000"/>
                      <a:gd name="connsiteY12" fmla="*/ 102506 h 3982745"/>
                      <a:gd name="connsiteX13" fmla="*/ 960988 w 3492000"/>
                      <a:gd name="connsiteY13" fmla="*/ 187072 h 3982745"/>
                      <a:gd name="connsiteX14" fmla="*/ 743164 w 3492000"/>
                      <a:gd name="connsiteY14" fmla="*/ 481775 h 3982745"/>
                      <a:gd name="connsiteX15" fmla="*/ 899485 w 3492000"/>
                      <a:gd name="connsiteY15" fmla="*/ 740602 h 3982745"/>
                      <a:gd name="connsiteX16" fmla="*/ 1283880 w 3492000"/>
                      <a:gd name="connsiteY16" fmla="*/ 943050 h 3982745"/>
                      <a:gd name="connsiteX17" fmla="*/ 1730258 w 3492000"/>
                      <a:gd name="connsiteY17" fmla="*/ 1042349 h 3982745"/>
                      <a:gd name="connsiteX18" fmla="*/ 2391581 w 3492000"/>
                      <a:gd name="connsiteY18" fmla="*/ 1111775 h 3982745"/>
                      <a:gd name="connsiteX19" fmla="*/ 2983314 w 3492000"/>
                      <a:gd name="connsiteY19" fmla="*/ 1543339 h 3982745"/>
                      <a:gd name="connsiteX20" fmla="*/ 3432663 w 3492000"/>
                      <a:gd name="connsiteY20" fmla="*/ 2904434 h 3982745"/>
                      <a:gd name="connsiteX21" fmla="*/ 2344331 w 3492000"/>
                      <a:gd name="connsiteY21" fmla="*/ 3771084 h 3982745"/>
                      <a:gd name="connsiteX22" fmla="*/ 1251526 w 3492000"/>
                      <a:gd name="connsiteY22" fmla="*/ 3968244 h 3982745"/>
                      <a:gd name="connsiteX23" fmla="*/ 407459 w 3492000"/>
                      <a:gd name="connsiteY23" fmla="*/ 3490308 h 3982745"/>
                      <a:gd name="connsiteX24" fmla="*/ 0 w 3492000"/>
                      <a:gd name="connsiteY24" fmla="*/ 2711267 h 3982745"/>
                      <a:gd name="connsiteX25" fmla="*/ 283171 w 3492000"/>
                      <a:gd name="connsiteY25" fmla="*/ 2118017 h 3982745"/>
                      <a:gd name="connsiteX26" fmla="*/ 963551 w 3492000"/>
                      <a:gd name="connsiteY26" fmla="*/ 1870723 h 3982745"/>
                      <a:gd name="connsiteX27" fmla="*/ 1591396 w 3492000"/>
                      <a:gd name="connsiteY27" fmla="*/ 2019356 h 3982745"/>
                      <a:gd name="connsiteX28" fmla="*/ 1860473 w 3492000"/>
                      <a:gd name="connsiteY28" fmla="*/ 2490881 h 3982745"/>
                      <a:gd name="connsiteX29" fmla="*/ 1679807 w 3492000"/>
                      <a:gd name="connsiteY29" fmla="*/ 2861181 h 3982745"/>
                      <a:gd name="connsiteX30" fmla="*/ 1260816 w 3492000"/>
                      <a:gd name="connsiteY30" fmla="*/ 3008533 h 3982745"/>
                      <a:gd name="connsiteX31" fmla="*/ 894360 w 3492000"/>
                      <a:gd name="connsiteY31" fmla="*/ 2926528 h 3982745"/>
                      <a:gd name="connsiteX32" fmla="*/ 717538 w 3492000"/>
                      <a:gd name="connsiteY32" fmla="*/ 2649764 h 3982745"/>
                      <a:gd name="connsiteX33" fmla="*/ 807230 w 3492000"/>
                      <a:gd name="connsiteY33" fmla="*/ 2470379 h 3982745"/>
                      <a:gd name="connsiteX34" fmla="*/ 930236 w 3492000"/>
                      <a:gd name="connsiteY34" fmla="*/ 2406314 h 3982745"/>
                      <a:gd name="connsiteX35" fmla="*/ 989177 w 3492000"/>
                      <a:gd name="connsiteY35" fmla="*/ 2398626 h 3982745"/>
                      <a:gd name="connsiteX36" fmla="*/ 1009678 w 3492000"/>
                      <a:gd name="connsiteY36" fmla="*/ 2414001 h 3982745"/>
                      <a:gd name="connsiteX37" fmla="*/ 999428 w 3492000"/>
                      <a:gd name="connsiteY37" fmla="*/ 2444753 h 3982745"/>
                      <a:gd name="connsiteX38" fmla="*/ 989177 w 3492000"/>
                      <a:gd name="connsiteY38" fmla="*/ 2475505 h 3982745"/>
                      <a:gd name="connsiteX39" fmla="*/ 973801 w 3492000"/>
                      <a:gd name="connsiteY39" fmla="*/ 2588261 h 3982745"/>
                      <a:gd name="connsiteX40" fmla="*/ 1054524 w 3492000"/>
                      <a:gd name="connsiteY40" fmla="*/ 2725362 h 3982745"/>
                      <a:gd name="connsiteX41" fmla="*/ 1230065 w 3492000"/>
                      <a:gd name="connsiteY41" fmla="*/ 2783021 h 3982745"/>
                      <a:gd name="connsiteX42" fmla="*/ 1494016 w 3492000"/>
                      <a:gd name="connsiteY42" fmla="*/ 2685641 h 3982745"/>
                      <a:gd name="connsiteX43" fmla="*/ 1599084 w 3492000"/>
                      <a:gd name="connsiteY43" fmla="*/ 2444753 h 3982745"/>
                      <a:gd name="connsiteX44" fmla="*/ 1386385 w 3492000"/>
                      <a:gd name="connsiteY44" fmla="*/ 2109048 h 3982745"/>
                      <a:gd name="connsiteX45" fmla="*/ 943050 w 3492000"/>
                      <a:gd name="connsiteY45" fmla="*/ 2003980 h 3982745"/>
                      <a:gd name="connsiteX46" fmla="*/ 371582 w 3492000"/>
                      <a:gd name="connsiteY46" fmla="*/ 2198740 h 3982745"/>
                      <a:gd name="connsiteX47" fmla="*/ 117881 w 3492000"/>
                      <a:gd name="connsiteY47" fmla="*/ 2711267 h 3982745"/>
                      <a:gd name="connsiteX48" fmla="*/ 499714 w 3492000"/>
                      <a:gd name="connsiteY48" fmla="*/ 3351926 h 3982745"/>
                      <a:gd name="connsiteX49" fmla="*/ 1312069 w 3492000"/>
                      <a:gd name="connsiteY49" fmla="*/ 3567187 h 3982745"/>
                      <a:gd name="connsiteX50" fmla="*/ 2134674 w 3492000"/>
                      <a:gd name="connsiteY50" fmla="*/ 3269921 h 3982745"/>
                      <a:gd name="connsiteX51" fmla="*/ 2490881 w 3492000"/>
                      <a:gd name="connsiteY51" fmla="*/ 2506256 h 3982745"/>
                      <a:gd name="connsiteX52" fmla="*/ 2372999 w 3492000"/>
                      <a:gd name="connsiteY52" fmla="*/ 2070608 h 3982745"/>
                      <a:gd name="connsiteX53" fmla="*/ 2057795 w 3492000"/>
                      <a:gd name="connsiteY53" fmla="*/ 1755405 h 3982745"/>
                      <a:gd name="connsiteX54" fmla="*/ 1614460 w 3492000"/>
                      <a:gd name="connsiteY54" fmla="*/ 1496578 h 3982745"/>
                      <a:gd name="connsiteX55" fmla="*/ 858483 w 3492000"/>
                      <a:gd name="connsiteY55" fmla="*/ 1135247 h 3982745"/>
                      <a:gd name="connsiteX56" fmla="*/ 476650 w 3492000"/>
                      <a:gd name="connsiteY56" fmla="*/ 609907 h 3982745"/>
                      <a:gd name="connsiteX57" fmla="*/ 781604 w 3492000"/>
                      <a:gd name="connsiteY57" fmla="*/ 143508 h 3982745"/>
                      <a:gd name="connsiteX58" fmla="*/ 1424825 w 3492000"/>
                      <a:gd name="connsiteY58" fmla="*/ 0 h 3982745"/>
                      <a:gd name="connsiteX0" fmla="*/ 1424825 w 3492000"/>
                      <a:gd name="connsiteY0" fmla="*/ 0 h 3982745"/>
                      <a:gd name="connsiteX1" fmla="*/ 1883536 w 3492000"/>
                      <a:gd name="connsiteY1" fmla="*/ 64066 h 3982745"/>
                      <a:gd name="connsiteX2" fmla="*/ 2116736 w 3492000"/>
                      <a:gd name="connsiteY2" fmla="*/ 353644 h 3982745"/>
                      <a:gd name="connsiteX3" fmla="*/ 2051389 w 3492000"/>
                      <a:gd name="connsiteY3" fmla="*/ 500995 h 3982745"/>
                      <a:gd name="connsiteX4" fmla="*/ 1936070 w 3492000"/>
                      <a:gd name="connsiteY4" fmla="*/ 571468 h 3982745"/>
                      <a:gd name="connsiteX5" fmla="*/ 1863035 w 3492000"/>
                      <a:gd name="connsiteY5" fmla="*/ 576593 h 3982745"/>
                      <a:gd name="connsiteX6" fmla="*/ 1768218 w 3492000"/>
                      <a:gd name="connsiteY6" fmla="*/ 558654 h 3982745"/>
                      <a:gd name="connsiteX7" fmla="*/ 1740029 w 3492000"/>
                      <a:gd name="connsiteY7" fmla="*/ 533028 h 3982745"/>
                      <a:gd name="connsiteX8" fmla="*/ 1757967 w 3492000"/>
                      <a:gd name="connsiteY8" fmla="*/ 502276 h 3982745"/>
                      <a:gd name="connsiteX9" fmla="*/ 1809220 w 3492000"/>
                      <a:gd name="connsiteY9" fmla="*/ 426679 h 3982745"/>
                      <a:gd name="connsiteX10" fmla="*/ 1824596 w 3492000"/>
                      <a:gd name="connsiteY10" fmla="*/ 343393 h 3982745"/>
                      <a:gd name="connsiteX11" fmla="*/ 1686214 w 3492000"/>
                      <a:gd name="connsiteY11" fmla="*/ 153758 h 3982745"/>
                      <a:gd name="connsiteX12" fmla="*/ 1409449 w 3492000"/>
                      <a:gd name="connsiteY12" fmla="*/ 102506 h 3982745"/>
                      <a:gd name="connsiteX13" fmla="*/ 960988 w 3492000"/>
                      <a:gd name="connsiteY13" fmla="*/ 187072 h 3982745"/>
                      <a:gd name="connsiteX14" fmla="*/ 743164 w 3492000"/>
                      <a:gd name="connsiteY14" fmla="*/ 481775 h 3982745"/>
                      <a:gd name="connsiteX15" fmla="*/ 899485 w 3492000"/>
                      <a:gd name="connsiteY15" fmla="*/ 740602 h 3982745"/>
                      <a:gd name="connsiteX16" fmla="*/ 1283880 w 3492000"/>
                      <a:gd name="connsiteY16" fmla="*/ 943050 h 3982745"/>
                      <a:gd name="connsiteX17" fmla="*/ 1730258 w 3492000"/>
                      <a:gd name="connsiteY17" fmla="*/ 1042349 h 3982745"/>
                      <a:gd name="connsiteX18" fmla="*/ 2391581 w 3492000"/>
                      <a:gd name="connsiteY18" fmla="*/ 1111775 h 3982745"/>
                      <a:gd name="connsiteX19" fmla="*/ 2983314 w 3492000"/>
                      <a:gd name="connsiteY19" fmla="*/ 1543339 h 3982745"/>
                      <a:gd name="connsiteX20" fmla="*/ 3432663 w 3492000"/>
                      <a:gd name="connsiteY20" fmla="*/ 2904434 h 3982745"/>
                      <a:gd name="connsiteX21" fmla="*/ 2344331 w 3492000"/>
                      <a:gd name="connsiteY21" fmla="*/ 3771084 h 3982745"/>
                      <a:gd name="connsiteX22" fmla="*/ 1251526 w 3492000"/>
                      <a:gd name="connsiteY22" fmla="*/ 3968244 h 3982745"/>
                      <a:gd name="connsiteX23" fmla="*/ 407459 w 3492000"/>
                      <a:gd name="connsiteY23" fmla="*/ 3490308 h 3982745"/>
                      <a:gd name="connsiteX24" fmla="*/ 0 w 3492000"/>
                      <a:gd name="connsiteY24" fmla="*/ 2711267 h 3982745"/>
                      <a:gd name="connsiteX25" fmla="*/ 283171 w 3492000"/>
                      <a:gd name="connsiteY25" fmla="*/ 2118017 h 3982745"/>
                      <a:gd name="connsiteX26" fmla="*/ 963551 w 3492000"/>
                      <a:gd name="connsiteY26" fmla="*/ 1870723 h 3982745"/>
                      <a:gd name="connsiteX27" fmla="*/ 1591396 w 3492000"/>
                      <a:gd name="connsiteY27" fmla="*/ 2019356 h 3982745"/>
                      <a:gd name="connsiteX28" fmla="*/ 1860473 w 3492000"/>
                      <a:gd name="connsiteY28" fmla="*/ 2490881 h 3982745"/>
                      <a:gd name="connsiteX29" fmla="*/ 1679807 w 3492000"/>
                      <a:gd name="connsiteY29" fmla="*/ 2861181 h 3982745"/>
                      <a:gd name="connsiteX30" fmla="*/ 1260816 w 3492000"/>
                      <a:gd name="connsiteY30" fmla="*/ 3008533 h 3982745"/>
                      <a:gd name="connsiteX31" fmla="*/ 894360 w 3492000"/>
                      <a:gd name="connsiteY31" fmla="*/ 2926528 h 3982745"/>
                      <a:gd name="connsiteX32" fmla="*/ 717538 w 3492000"/>
                      <a:gd name="connsiteY32" fmla="*/ 2649764 h 3982745"/>
                      <a:gd name="connsiteX33" fmla="*/ 807230 w 3492000"/>
                      <a:gd name="connsiteY33" fmla="*/ 2470379 h 3982745"/>
                      <a:gd name="connsiteX34" fmla="*/ 930236 w 3492000"/>
                      <a:gd name="connsiteY34" fmla="*/ 2406314 h 3982745"/>
                      <a:gd name="connsiteX35" fmla="*/ 989177 w 3492000"/>
                      <a:gd name="connsiteY35" fmla="*/ 2398626 h 3982745"/>
                      <a:gd name="connsiteX36" fmla="*/ 1009678 w 3492000"/>
                      <a:gd name="connsiteY36" fmla="*/ 2414001 h 3982745"/>
                      <a:gd name="connsiteX37" fmla="*/ 999428 w 3492000"/>
                      <a:gd name="connsiteY37" fmla="*/ 2444753 h 3982745"/>
                      <a:gd name="connsiteX38" fmla="*/ 989177 w 3492000"/>
                      <a:gd name="connsiteY38" fmla="*/ 2475505 h 3982745"/>
                      <a:gd name="connsiteX39" fmla="*/ 973801 w 3492000"/>
                      <a:gd name="connsiteY39" fmla="*/ 2588261 h 3982745"/>
                      <a:gd name="connsiteX40" fmla="*/ 1054524 w 3492000"/>
                      <a:gd name="connsiteY40" fmla="*/ 2725362 h 3982745"/>
                      <a:gd name="connsiteX41" fmla="*/ 1230065 w 3492000"/>
                      <a:gd name="connsiteY41" fmla="*/ 2783021 h 3982745"/>
                      <a:gd name="connsiteX42" fmla="*/ 1494016 w 3492000"/>
                      <a:gd name="connsiteY42" fmla="*/ 2685641 h 3982745"/>
                      <a:gd name="connsiteX43" fmla="*/ 1599084 w 3492000"/>
                      <a:gd name="connsiteY43" fmla="*/ 2444753 h 3982745"/>
                      <a:gd name="connsiteX44" fmla="*/ 1386385 w 3492000"/>
                      <a:gd name="connsiteY44" fmla="*/ 2109048 h 3982745"/>
                      <a:gd name="connsiteX45" fmla="*/ 943050 w 3492000"/>
                      <a:gd name="connsiteY45" fmla="*/ 2003980 h 3982745"/>
                      <a:gd name="connsiteX46" fmla="*/ 371582 w 3492000"/>
                      <a:gd name="connsiteY46" fmla="*/ 2198740 h 3982745"/>
                      <a:gd name="connsiteX47" fmla="*/ 117881 w 3492000"/>
                      <a:gd name="connsiteY47" fmla="*/ 2711267 h 3982745"/>
                      <a:gd name="connsiteX48" fmla="*/ 499714 w 3492000"/>
                      <a:gd name="connsiteY48" fmla="*/ 3351926 h 3982745"/>
                      <a:gd name="connsiteX49" fmla="*/ 1312069 w 3492000"/>
                      <a:gd name="connsiteY49" fmla="*/ 3567187 h 3982745"/>
                      <a:gd name="connsiteX50" fmla="*/ 2134674 w 3492000"/>
                      <a:gd name="connsiteY50" fmla="*/ 3269921 h 3982745"/>
                      <a:gd name="connsiteX51" fmla="*/ 2490881 w 3492000"/>
                      <a:gd name="connsiteY51" fmla="*/ 2506256 h 3982745"/>
                      <a:gd name="connsiteX52" fmla="*/ 2372999 w 3492000"/>
                      <a:gd name="connsiteY52" fmla="*/ 2070608 h 3982745"/>
                      <a:gd name="connsiteX53" fmla="*/ 2057795 w 3492000"/>
                      <a:gd name="connsiteY53" fmla="*/ 1755405 h 3982745"/>
                      <a:gd name="connsiteX54" fmla="*/ 1614460 w 3492000"/>
                      <a:gd name="connsiteY54" fmla="*/ 1496578 h 3982745"/>
                      <a:gd name="connsiteX55" fmla="*/ 858483 w 3492000"/>
                      <a:gd name="connsiteY55" fmla="*/ 1135247 h 3982745"/>
                      <a:gd name="connsiteX56" fmla="*/ 476650 w 3492000"/>
                      <a:gd name="connsiteY56" fmla="*/ 609907 h 3982745"/>
                      <a:gd name="connsiteX57" fmla="*/ 781604 w 3492000"/>
                      <a:gd name="connsiteY57" fmla="*/ 143508 h 3982745"/>
                      <a:gd name="connsiteX58" fmla="*/ 1424825 w 3492000"/>
                      <a:gd name="connsiteY58" fmla="*/ 0 h 3982745"/>
                      <a:gd name="connsiteX0" fmla="*/ 1424825 w 3450454"/>
                      <a:gd name="connsiteY0" fmla="*/ 0 h 4000455"/>
                      <a:gd name="connsiteX1" fmla="*/ 1883536 w 3450454"/>
                      <a:gd name="connsiteY1" fmla="*/ 64066 h 4000455"/>
                      <a:gd name="connsiteX2" fmla="*/ 2116736 w 3450454"/>
                      <a:gd name="connsiteY2" fmla="*/ 353644 h 4000455"/>
                      <a:gd name="connsiteX3" fmla="*/ 2051389 w 3450454"/>
                      <a:gd name="connsiteY3" fmla="*/ 500995 h 4000455"/>
                      <a:gd name="connsiteX4" fmla="*/ 1936070 w 3450454"/>
                      <a:gd name="connsiteY4" fmla="*/ 571468 h 4000455"/>
                      <a:gd name="connsiteX5" fmla="*/ 1863035 w 3450454"/>
                      <a:gd name="connsiteY5" fmla="*/ 576593 h 4000455"/>
                      <a:gd name="connsiteX6" fmla="*/ 1768218 w 3450454"/>
                      <a:gd name="connsiteY6" fmla="*/ 558654 h 4000455"/>
                      <a:gd name="connsiteX7" fmla="*/ 1740029 w 3450454"/>
                      <a:gd name="connsiteY7" fmla="*/ 533028 h 4000455"/>
                      <a:gd name="connsiteX8" fmla="*/ 1757967 w 3450454"/>
                      <a:gd name="connsiteY8" fmla="*/ 502276 h 4000455"/>
                      <a:gd name="connsiteX9" fmla="*/ 1809220 w 3450454"/>
                      <a:gd name="connsiteY9" fmla="*/ 426679 h 4000455"/>
                      <a:gd name="connsiteX10" fmla="*/ 1824596 w 3450454"/>
                      <a:gd name="connsiteY10" fmla="*/ 343393 h 4000455"/>
                      <a:gd name="connsiteX11" fmla="*/ 1686214 w 3450454"/>
                      <a:gd name="connsiteY11" fmla="*/ 153758 h 4000455"/>
                      <a:gd name="connsiteX12" fmla="*/ 1409449 w 3450454"/>
                      <a:gd name="connsiteY12" fmla="*/ 102506 h 4000455"/>
                      <a:gd name="connsiteX13" fmla="*/ 960988 w 3450454"/>
                      <a:gd name="connsiteY13" fmla="*/ 187072 h 4000455"/>
                      <a:gd name="connsiteX14" fmla="*/ 743164 w 3450454"/>
                      <a:gd name="connsiteY14" fmla="*/ 481775 h 4000455"/>
                      <a:gd name="connsiteX15" fmla="*/ 899485 w 3450454"/>
                      <a:gd name="connsiteY15" fmla="*/ 740602 h 4000455"/>
                      <a:gd name="connsiteX16" fmla="*/ 1283880 w 3450454"/>
                      <a:gd name="connsiteY16" fmla="*/ 943050 h 4000455"/>
                      <a:gd name="connsiteX17" fmla="*/ 1730258 w 3450454"/>
                      <a:gd name="connsiteY17" fmla="*/ 1042349 h 4000455"/>
                      <a:gd name="connsiteX18" fmla="*/ 2391581 w 3450454"/>
                      <a:gd name="connsiteY18" fmla="*/ 1111775 h 4000455"/>
                      <a:gd name="connsiteX19" fmla="*/ 2983314 w 3450454"/>
                      <a:gd name="connsiteY19" fmla="*/ 1543339 h 4000455"/>
                      <a:gd name="connsiteX20" fmla="*/ 3432663 w 3450454"/>
                      <a:gd name="connsiteY20" fmla="*/ 2904434 h 4000455"/>
                      <a:gd name="connsiteX21" fmla="*/ 2358186 w 3450454"/>
                      <a:gd name="connsiteY21" fmla="*/ 3840356 h 4000455"/>
                      <a:gd name="connsiteX22" fmla="*/ 1251526 w 3450454"/>
                      <a:gd name="connsiteY22" fmla="*/ 3968244 h 4000455"/>
                      <a:gd name="connsiteX23" fmla="*/ 407459 w 3450454"/>
                      <a:gd name="connsiteY23" fmla="*/ 3490308 h 4000455"/>
                      <a:gd name="connsiteX24" fmla="*/ 0 w 3450454"/>
                      <a:gd name="connsiteY24" fmla="*/ 2711267 h 4000455"/>
                      <a:gd name="connsiteX25" fmla="*/ 283171 w 3450454"/>
                      <a:gd name="connsiteY25" fmla="*/ 2118017 h 4000455"/>
                      <a:gd name="connsiteX26" fmla="*/ 963551 w 3450454"/>
                      <a:gd name="connsiteY26" fmla="*/ 1870723 h 4000455"/>
                      <a:gd name="connsiteX27" fmla="*/ 1591396 w 3450454"/>
                      <a:gd name="connsiteY27" fmla="*/ 2019356 h 4000455"/>
                      <a:gd name="connsiteX28" fmla="*/ 1860473 w 3450454"/>
                      <a:gd name="connsiteY28" fmla="*/ 2490881 h 4000455"/>
                      <a:gd name="connsiteX29" fmla="*/ 1679807 w 3450454"/>
                      <a:gd name="connsiteY29" fmla="*/ 2861181 h 4000455"/>
                      <a:gd name="connsiteX30" fmla="*/ 1260816 w 3450454"/>
                      <a:gd name="connsiteY30" fmla="*/ 3008533 h 4000455"/>
                      <a:gd name="connsiteX31" fmla="*/ 894360 w 3450454"/>
                      <a:gd name="connsiteY31" fmla="*/ 2926528 h 4000455"/>
                      <a:gd name="connsiteX32" fmla="*/ 717538 w 3450454"/>
                      <a:gd name="connsiteY32" fmla="*/ 2649764 h 4000455"/>
                      <a:gd name="connsiteX33" fmla="*/ 807230 w 3450454"/>
                      <a:gd name="connsiteY33" fmla="*/ 2470379 h 4000455"/>
                      <a:gd name="connsiteX34" fmla="*/ 930236 w 3450454"/>
                      <a:gd name="connsiteY34" fmla="*/ 2406314 h 4000455"/>
                      <a:gd name="connsiteX35" fmla="*/ 989177 w 3450454"/>
                      <a:gd name="connsiteY35" fmla="*/ 2398626 h 4000455"/>
                      <a:gd name="connsiteX36" fmla="*/ 1009678 w 3450454"/>
                      <a:gd name="connsiteY36" fmla="*/ 2414001 h 4000455"/>
                      <a:gd name="connsiteX37" fmla="*/ 999428 w 3450454"/>
                      <a:gd name="connsiteY37" fmla="*/ 2444753 h 4000455"/>
                      <a:gd name="connsiteX38" fmla="*/ 989177 w 3450454"/>
                      <a:gd name="connsiteY38" fmla="*/ 2475505 h 4000455"/>
                      <a:gd name="connsiteX39" fmla="*/ 973801 w 3450454"/>
                      <a:gd name="connsiteY39" fmla="*/ 2588261 h 4000455"/>
                      <a:gd name="connsiteX40" fmla="*/ 1054524 w 3450454"/>
                      <a:gd name="connsiteY40" fmla="*/ 2725362 h 4000455"/>
                      <a:gd name="connsiteX41" fmla="*/ 1230065 w 3450454"/>
                      <a:gd name="connsiteY41" fmla="*/ 2783021 h 4000455"/>
                      <a:gd name="connsiteX42" fmla="*/ 1494016 w 3450454"/>
                      <a:gd name="connsiteY42" fmla="*/ 2685641 h 4000455"/>
                      <a:gd name="connsiteX43" fmla="*/ 1599084 w 3450454"/>
                      <a:gd name="connsiteY43" fmla="*/ 2444753 h 4000455"/>
                      <a:gd name="connsiteX44" fmla="*/ 1386385 w 3450454"/>
                      <a:gd name="connsiteY44" fmla="*/ 2109048 h 4000455"/>
                      <a:gd name="connsiteX45" fmla="*/ 943050 w 3450454"/>
                      <a:gd name="connsiteY45" fmla="*/ 2003980 h 4000455"/>
                      <a:gd name="connsiteX46" fmla="*/ 371582 w 3450454"/>
                      <a:gd name="connsiteY46" fmla="*/ 2198740 h 4000455"/>
                      <a:gd name="connsiteX47" fmla="*/ 117881 w 3450454"/>
                      <a:gd name="connsiteY47" fmla="*/ 2711267 h 4000455"/>
                      <a:gd name="connsiteX48" fmla="*/ 499714 w 3450454"/>
                      <a:gd name="connsiteY48" fmla="*/ 3351926 h 4000455"/>
                      <a:gd name="connsiteX49" fmla="*/ 1312069 w 3450454"/>
                      <a:gd name="connsiteY49" fmla="*/ 3567187 h 4000455"/>
                      <a:gd name="connsiteX50" fmla="*/ 2134674 w 3450454"/>
                      <a:gd name="connsiteY50" fmla="*/ 3269921 h 4000455"/>
                      <a:gd name="connsiteX51" fmla="*/ 2490881 w 3450454"/>
                      <a:gd name="connsiteY51" fmla="*/ 2506256 h 4000455"/>
                      <a:gd name="connsiteX52" fmla="*/ 2372999 w 3450454"/>
                      <a:gd name="connsiteY52" fmla="*/ 2070608 h 4000455"/>
                      <a:gd name="connsiteX53" fmla="*/ 2057795 w 3450454"/>
                      <a:gd name="connsiteY53" fmla="*/ 1755405 h 4000455"/>
                      <a:gd name="connsiteX54" fmla="*/ 1614460 w 3450454"/>
                      <a:gd name="connsiteY54" fmla="*/ 1496578 h 4000455"/>
                      <a:gd name="connsiteX55" fmla="*/ 858483 w 3450454"/>
                      <a:gd name="connsiteY55" fmla="*/ 1135247 h 4000455"/>
                      <a:gd name="connsiteX56" fmla="*/ 476650 w 3450454"/>
                      <a:gd name="connsiteY56" fmla="*/ 609907 h 4000455"/>
                      <a:gd name="connsiteX57" fmla="*/ 781604 w 3450454"/>
                      <a:gd name="connsiteY57" fmla="*/ 143508 h 4000455"/>
                      <a:gd name="connsiteX58" fmla="*/ 1424825 w 3450454"/>
                      <a:gd name="connsiteY58" fmla="*/ 0 h 4000455"/>
                      <a:gd name="connsiteX0" fmla="*/ 1424825 w 3397005"/>
                      <a:gd name="connsiteY0" fmla="*/ 0 h 4003842"/>
                      <a:gd name="connsiteX1" fmla="*/ 1883536 w 3397005"/>
                      <a:gd name="connsiteY1" fmla="*/ 64066 h 4003842"/>
                      <a:gd name="connsiteX2" fmla="*/ 2116736 w 3397005"/>
                      <a:gd name="connsiteY2" fmla="*/ 353644 h 4003842"/>
                      <a:gd name="connsiteX3" fmla="*/ 2051389 w 3397005"/>
                      <a:gd name="connsiteY3" fmla="*/ 500995 h 4003842"/>
                      <a:gd name="connsiteX4" fmla="*/ 1936070 w 3397005"/>
                      <a:gd name="connsiteY4" fmla="*/ 571468 h 4003842"/>
                      <a:gd name="connsiteX5" fmla="*/ 1863035 w 3397005"/>
                      <a:gd name="connsiteY5" fmla="*/ 576593 h 4003842"/>
                      <a:gd name="connsiteX6" fmla="*/ 1768218 w 3397005"/>
                      <a:gd name="connsiteY6" fmla="*/ 558654 h 4003842"/>
                      <a:gd name="connsiteX7" fmla="*/ 1740029 w 3397005"/>
                      <a:gd name="connsiteY7" fmla="*/ 533028 h 4003842"/>
                      <a:gd name="connsiteX8" fmla="*/ 1757967 w 3397005"/>
                      <a:gd name="connsiteY8" fmla="*/ 502276 h 4003842"/>
                      <a:gd name="connsiteX9" fmla="*/ 1809220 w 3397005"/>
                      <a:gd name="connsiteY9" fmla="*/ 426679 h 4003842"/>
                      <a:gd name="connsiteX10" fmla="*/ 1824596 w 3397005"/>
                      <a:gd name="connsiteY10" fmla="*/ 343393 h 4003842"/>
                      <a:gd name="connsiteX11" fmla="*/ 1686214 w 3397005"/>
                      <a:gd name="connsiteY11" fmla="*/ 153758 h 4003842"/>
                      <a:gd name="connsiteX12" fmla="*/ 1409449 w 3397005"/>
                      <a:gd name="connsiteY12" fmla="*/ 102506 h 4003842"/>
                      <a:gd name="connsiteX13" fmla="*/ 960988 w 3397005"/>
                      <a:gd name="connsiteY13" fmla="*/ 187072 h 4003842"/>
                      <a:gd name="connsiteX14" fmla="*/ 743164 w 3397005"/>
                      <a:gd name="connsiteY14" fmla="*/ 481775 h 4003842"/>
                      <a:gd name="connsiteX15" fmla="*/ 899485 w 3397005"/>
                      <a:gd name="connsiteY15" fmla="*/ 740602 h 4003842"/>
                      <a:gd name="connsiteX16" fmla="*/ 1283880 w 3397005"/>
                      <a:gd name="connsiteY16" fmla="*/ 943050 h 4003842"/>
                      <a:gd name="connsiteX17" fmla="*/ 1730258 w 3397005"/>
                      <a:gd name="connsiteY17" fmla="*/ 1042349 h 4003842"/>
                      <a:gd name="connsiteX18" fmla="*/ 2391581 w 3397005"/>
                      <a:gd name="connsiteY18" fmla="*/ 1111775 h 4003842"/>
                      <a:gd name="connsiteX19" fmla="*/ 2983314 w 3397005"/>
                      <a:gd name="connsiteY19" fmla="*/ 1543339 h 4003842"/>
                      <a:gd name="connsiteX20" fmla="*/ 3377245 w 3397005"/>
                      <a:gd name="connsiteY20" fmla="*/ 2821306 h 4003842"/>
                      <a:gd name="connsiteX21" fmla="*/ 2358186 w 3397005"/>
                      <a:gd name="connsiteY21" fmla="*/ 3840356 h 4003842"/>
                      <a:gd name="connsiteX22" fmla="*/ 1251526 w 3397005"/>
                      <a:gd name="connsiteY22" fmla="*/ 3968244 h 4003842"/>
                      <a:gd name="connsiteX23" fmla="*/ 407459 w 3397005"/>
                      <a:gd name="connsiteY23" fmla="*/ 3490308 h 4003842"/>
                      <a:gd name="connsiteX24" fmla="*/ 0 w 3397005"/>
                      <a:gd name="connsiteY24" fmla="*/ 2711267 h 4003842"/>
                      <a:gd name="connsiteX25" fmla="*/ 283171 w 3397005"/>
                      <a:gd name="connsiteY25" fmla="*/ 2118017 h 4003842"/>
                      <a:gd name="connsiteX26" fmla="*/ 963551 w 3397005"/>
                      <a:gd name="connsiteY26" fmla="*/ 1870723 h 4003842"/>
                      <a:gd name="connsiteX27" fmla="*/ 1591396 w 3397005"/>
                      <a:gd name="connsiteY27" fmla="*/ 2019356 h 4003842"/>
                      <a:gd name="connsiteX28" fmla="*/ 1860473 w 3397005"/>
                      <a:gd name="connsiteY28" fmla="*/ 2490881 h 4003842"/>
                      <a:gd name="connsiteX29" fmla="*/ 1679807 w 3397005"/>
                      <a:gd name="connsiteY29" fmla="*/ 2861181 h 4003842"/>
                      <a:gd name="connsiteX30" fmla="*/ 1260816 w 3397005"/>
                      <a:gd name="connsiteY30" fmla="*/ 3008533 h 4003842"/>
                      <a:gd name="connsiteX31" fmla="*/ 894360 w 3397005"/>
                      <a:gd name="connsiteY31" fmla="*/ 2926528 h 4003842"/>
                      <a:gd name="connsiteX32" fmla="*/ 717538 w 3397005"/>
                      <a:gd name="connsiteY32" fmla="*/ 2649764 h 4003842"/>
                      <a:gd name="connsiteX33" fmla="*/ 807230 w 3397005"/>
                      <a:gd name="connsiteY33" fmla="*/ 2470379 h 4003842"/>
                      <a:gd name="connsiteX34" fmla="*/ 930236 w 3397005"/>
                      <a:gd name="connsiteY34" fmla="*/ 2406314 h 4003842"/>
                      <a:gd name="connsiteX35" fmla="*/ 989177 w 3397005"/>
                      <a:gd name="connsiteY35" fmla="*/ 2398626 h 4003842"/>
                      <a:gd name="connsiteX36" fmla="*/ 1009678 w 3397005"/>
                      <a:gd name="connsiteY36" fmla="*/ 2414001 h 4003842"/>
                      <a:gd name="connsiteX37" fmla="*/ 999428 w 3397005"/>
                      <a:gd name="connsiteY37" fmla="*/ 2444753 h 4003842"/>
                      <a:gd name="connsiteX38" fmla="*/ 989177 w 3397005"/>
                      <a:gd name="connsiteY38" fmla="*/ 2475505 h 4003842"/>
                      <a:gd name="connsiteX39" fmla="*/ 973801 w 3397005"/>
                      <a:gd name="connsiteY39" fmla="*/ 2588261 h 4003842"/>
                      <a:gd name="connsiteX40" fmla="*/ 1054524 w 3397005"/>
                      <a:gd name="connsiteY40" fmla="*/ 2725362 h 4003842"/>
                      <a:gd name="connsiteX41" fmla="*/ 1230065 w 3397005"/>
                      <a:gd name="connsiteY41" fmla="*/ 2783021 h 4003842"/>
                      <a:gd name="connsiteX42" fmla="*/ 1494016 w 3397005"/>
                      <a:gd name="connsiteY42" fmla="*/ 2685641 h 4003842"/>
                      <a:gd name="connsiteX43" fmla="*/ 1599084 w 3397005"/>
                      <a:gd name="connsiteY43" fmla="*/ 2444753 h 4003842"/>
                      <a:gd name="connsiteX44" fmla="*/ 1386385 w 3397005"/>
                      <a:gd name="connsiteY44" fmla="*/ 2109048 h 4003842"/>
                      <a:gd name="connsiteX45" fmla="*/ 943050 w 3397005"/>
                      <a:gd name="connsiteY45" fmla="*/ 2003980 h 4003842"/>
                      <a:gd name="connsiteX46" fmla="*/ 371582 w 3397005"/>
                      <a:gd name="connsiteY46" fmla="*/ 2198740 h 4003842"/>
                      <a:gd name="connsiteX47" fmla="*/ 117881 w 3397005"/>
                      <a:gd name="connsiteY47" fmla="*/ 2711267 h 4003842"/>
                      <a:gd name="connsiteX48" fmla="*/ 499714 w 3397005"/>
                      <a:gd name="connsiteY48" fmla="*/ 3351926 h 4003842"/>
                      <a:gd name="connsiteX49" fmla="*/ 1312069 w 3397005"/>
                      <a:gd name="connsiteY49" fmla="*/ 3567187 h 4003842"/>
                      <a:gd name="connsiteX50" fmla="*/ 2134674 w 3397005"/>
                      <a:gd name="connsiteY50" fmla="*/ 3269921 h 4003842"/>
                      <a:gd name="connsiteX51" fmla="*/ 2490881 w 3397005"/>
                      <a:gd name="connsiteY51" fmla="*/ 2506256 h 4003842"/>
                      <a:gd name="connsiteX52" fmla="*/ 2372999 w 3397005"/>
                      <a:gd name="connsiteY52" fmla="*/ 2070608 h 4003842"/>
                      <a:gd name="connsiteX53" fmla="*/ 2057795 w 3397005"/>
                      <a:gd name="connsiteY53" fmla="*/ 1755405 h 4003842"/>
                      <a:gd name="connsiteX54" fmla="*/ 1614460 w 3397005"/>
                      <a:gd name="connsiteY54" fmla="*/ 1496578 h 4003842"/>
                      <a:gd name="connsiteX55" fmla="*/ 858483 w 3397005"/>
                      <a:gd name="connsiteY55" fmla="*/ 1135247 h 4003842"/>
                      <a:gd name="connsiteX56" fmla="*/ 476650 w 3397005"/>
                      <a:gd name="connsiteY56" fmla="*/ 609907 h 4003842"/>
                      <a:gd name="connsiteX57" fmla="*/ 781604 w 3397005"/>
                      <a:gd name="connsiteY57" fmla="*/ 143508 h 4003842"/>
                      <a:gd name="connsiteX58" fmla="*/ 1424825 w 3397005"/>
                      <a:gd name="connsiteY58" fmla="*/ 0 h 4003842"/>
                      <a:gd name="connsiteX0" fmla="*/ 1424825 w 3397005"/>
                      <a:gd name="connsiteY0" fmla="*/ 0 h 4003842"/>
                      <a:gd name="connsiteX1" fmla="*/ 1883536 w 3397005"/>
                      <a:gd name="connsiteY1" fmla="*/ 64066 h 4003842"/>
                      <a:gd name="connsiteX2" fmla="*/ 2116736 w 3397005"/>
                      <a:gd name="connsiteY2" fmla="*/ 353644 h 4003842"/>
                      <a:gd name="connsiteX3" fmla="*/ 2051389 w 3397005"/>
                      <a:gd name="connsiteY3" fmla="*/ 500995 h 4003842"/>
                      <a:gd name="connsiteX4" fmla="*/ 1936070 w 3397005"/>
                      <a:gd name="connsiteY4" fmla="*/ 571468 h 4003842"/>
                      <a:gd name="connsiteX5" fmla="*/ 1863035 w 3397005"/>
                      <a:gd name="connsiteY5" fmla="*/ 576593 h 4003842"/>
                      <a:gd name="connsiteX6" fmla="*/ 1768218 w 3397005"/>
                      <a:gd name="connsiteY6" fmla="*/ 558654 h 4003842"/>
                      <a:gd name="connsiteX7" fmla="*/ 1740029 w 3397005"/>
                      <a:gd name="connsiteY7" fmla="*/ 533028 h 4003842"/>
                      <a:gd name="connsiteX8" fmla="*/ 1757967 w 3397005"/>
                      <a:gd name="connsiteY8" fmla="*/ 502276 h 4003842"/>
                      <a:gd name="connsiteX9" fmla="*/ 1809220 w 3397005"/>
                      <a:gd name="connsiteY9" fmla="*/ 426679 h 4003842"/>
                      <a:gd name="connsiteX10" fmla="*/ 1824596 w 3397005"/>
                      <a:gd name="connsiteY10" fmla="*/ 343393 h 4003842"/>
                      <a:gd name="connsiteX11" fmla="*/ 1686214 w 3397005"/>
                      <a:gd name="connsiteY11" fmla="*/ 153758 h 4003842"/>
                      <a:gd name="connsiteX12" fmla="*/ 1409449 w 3397005"/>
                      <a:gd name="connsiteY12" fmla="*/ 102506 h 4003842"/>
                      <a:gd name="connsiteX13" fmla="*/ 960988 w 3397005"/>
                      <a:gd name="connsiteY13" fmla="*/ 187072 h 4003842"/>
                      <a:gd name="connsiteX14" fmla="*/ 743164 w 3397005"/>
                      <a:gd name="connsiteY14" fmla="*/ 481775 h 4003842"/>
                      <a:gd name="connsiteX15" fmla="*/ 899485 w 3397005"/>
                      <a:gd name="connsiteY15" fmla="*/ 740602 h 4003842"/>
                      <a:gd name="connsiteX16" fmla="*/ 1283880 w 3397005"/>
                      <a:gd name="connsiteY16" fmla="*/ 943050 h 4003842"/>
                      <a:gd name="connsiteX17" fmla="*/ 1730258 w 3397005"/>
                      <a:gd name="connsiteY17" fmla="*/ 1042349 h 4003842"/>
                      <a:gd name="connsiteX18" fmla="*/ 2391581 w 3397005"/>
                      <a:gd name="connsiteY18" fmla="*/ 1111775 h 4003842"/>
                      <a:gd name="connsiteX19" fmla="*/ 2983314 w 3397005"/>
                      <a:gd name="connsiteY19" fmla="*/ 1543339 h 4003842"/>
                      <a:gd name="connsiteX20" fmla="*/ 3377245 w 3397005"/>
                      <a:gd name="connsiteY20" fmla="*/ 2821306 h 4003842"/>
                      <a:gd name="connsiteX21" fmla="*/ 2358186 w 3397005"/>
                      <a:gd name="connsiteY21" fmla="*/ 3840356 h 4003842"/>
                      <a:gd name="connsiteX22" fmla="*/ 1251526 w 3397005"/>
                      <a:gd name="connsiteY22" fmla="*/ 3968244 h 4003842"/>
                      <a:gd name="connsiteX23" fmla="*/ 407459 w 3397005"/>
                      <a:gd name="connsiteY23" fmla="*/ 3490308 h 4003842"/>
                      <a:gd name="connsiteX24" fmla="*/ 0 w 3397005"/>
                      <a:gd name="connsiteY24" fmla="*/ 2711267 h 4003842"/>
                      <a:gd name="connsiteX25" fmla="*/ 283171 w 3397005"/>
                      <a:gd name="connsiteY25" fmla="*/ 2118017 h 4003842"/>
                      <a:gd name="connsiteX26" fmla="*/ 963551 w 3397005"/>
                      <a:gd name="connsiteY26" fmla="*/ 1870723 h 4003842"/>
                      <a:gd name="connsiteX27" fmla="*/ 1591396 w 3397005"/>
                      <a:gd name="connsiteY27" fmla="*/ 2019356 h 4003842"/>
                      <a:gd name="connsiteX28" fmla="*/ 1860473 w 3397005"/>
                      <a:gd name="connsiteY28" fmla="*/ 2490881 h 4003842"/>
                      <a:gd name="connsiteX29" fmla="*/ 1679807 w 3397005"/>
                      <a:gd name="connsiteY29" fmla="*/ 2861181 h 4003842"/>
                      <a:gd name="connsiteX30" fmla="*/ 1260816 w 3397005"/>
                      <a:gd name="connsiteY30" fmla="*/ 3008533 h 4003842"/>
                      <a:gd name="connsiteX31" fmla="*/ 894360 w 3397005"/>
                      <a:gd name="connsiteY31" fmla="*/ 2926528 h 4003842"/>
                      <a:gd name="connsiteX32" fmla="*/ 717538 w 3397005"/>
                      <a:gd name="connsiteY32" fmla="*/ 2649764 h 4003842"/>
                      <a:gd name="connsiteX33" fmla="*/ 807230 w 3397005"/>
                      <a:gd name="connsiteY33" fmla="*/ 2470379 h 4003842"/>
                      <a:gd name="connsiteX34" fmla="*/ 930236 w 3397005"/>
                      <a:gd name="connsiteY34" fmla="*/ 2406314 h 4003842"/>
                      <a:gd name="connsiteX35" fmla="*/ 989177 w 3397005"/>
                      <a:gd name="connsiteY35" fmla="*/ 2398626 h 4003842"/>
                      <a:gd name="connsiteX36" fmla="*/ 1009678 w 3397005"/>
                      <a:gd name="connsiteY36" fmla="*/ 2414001 h 4003842"/>
                      <a:gd name="connsiteX37" fmla="*/ 999428 w 3397005"/>
                      <a:gd name="connsiteY37" fmla="*/ 2444753 h 4003842"/>
                      <a:gd name="connsiteX38" fmla="*/ 989177 w 3397005"/>
                      <a:gd name="connsiteY38" fmla="*/ 2475505 h 4003842"/>
                      <a:gd name="connsiteX39" fmla="*/ 973801 w 3397005"/>
                      <a:gd name="connsiteY39" fmla="*/ 2588261 h 4003842"/>
                      <a:gd name="connsiteX40" fmla="*/ 1054524 w 3397005"/>
                      <a:gd name="connsiteY40" fmla="*/ 2725362 h 4003842"/>
                      <a:gd name="connsiteX41" fmla="*/ 1230065 w 3397005"/>
                      <a:gd name="connsiteY41" fmla="*/ 2783021 h 4003842"/>
                      <a:gd name="connsiteX42" fmla="*/ 1494016 w 3397005"/>
                      <a:gd name="connsiteY42" fmla="*/ 2685641 h 4003842"/>
                      <a:gd name="connsiteX43" fmla="*/ 1599084 w 3397005"/>
                      <a:gd name="connsiteY43" fmla="*/ 2444753 h 4003842"/>
                      <a:gd name="connsiteX44" fmla="*/ 1386385 w 3397005"/>
                      <a:gd name="connsiteY44" fmla="*/ 2109048 h 4003842"/>
                      <a:gd name="connsiteX45" fmla="*/ 943050 w 3397005"/>
                      <a:gd name="connsiteY45" fmla="*/ 2003980 h 4003842"/>
                      <a:gd name="connsiteX46" fmla="*/ 371582 w 3397005"/>
                      <a:gd name="connsiteY46" fmla="*/ 2198740 h 4003842"/>
                      <a:gd name="connsiteX47" fmla="*/ 117881 w 3397005"/>
                      <a:gd name="connsiteY47" fmla="*/ 2711267 h 4003842"/>
                      <a:gd name="connsiteX48" fmla="*/ 499714 w 3397005"/>
                      <a:gd name="connsiteY48" fmla="*/ 3351926 h 4003842"/>
                      <a:gd name="connsiteX49" fmla="*/ 1312069 w 3397005"/>
                      <a:gd name="connsiteY49" fmla="*/ 3567187 h 4003842"/>
                      <a:gd name="connsiteX50" fmla="*/ 2134674 w 3397005"/>
                      <a:gd name="connsiteY50" fmla="*/ 3269921 h 4003842"/>
                      <a:gd name="connsiteX51" fmla="*/ 2490881 w 3397005"/>
                      <a:gd name="connsiteY51" fmla="*/ 2506256 h 4003842"/>
                      <a:gd name="connsiteX52" fmla="*/ 2372999 w 3397005"/>
                      <a:gd name="connsiteY52" fmla="*/ 2070608 h 4003842"/>
                      <a:gd name="connsiteX53" fmla="*/ 2057795 w 3397005"/>
                      <a:gd name="connsiteY53" fmla="*/ 1755405 h 4003842"/>
                      <a:gd name="connsiteX54" fmla="*/ 1614460 w 3397005"/>
                      <a:gd name="connsiteY54" fmla="*/ 1496578 h 4003842"/>
                      <a:gd name="connsiteX55" fmla="*/ 858483 w 3397005"/>
                      <a:gd name="connsiteY55" fmla="*/ 1135247 h 4003842"/>
                      <a:gd name="connsiteX56" fmla="*/ 476650 w 3397005"/>
                      <a:gd name="connsiteY56" fmla="*/ 609907 h 4003842"/>
                      <a:gd name="connsiteX57" fmla="*/ 781604 w 3397005"/>
                      <a:gd name="connsiteY57" fmla="*/ 143508 h 4003842"/>
                      <a:gd name="connsiteX58" fmla="*/ 1424825 w 3397005"/>
                      <a:gd name="connsiteY58" fmla="*/ 0 h 4003842"/>
                      <a:gd name="connsiteX0" fmla="*/ 1424825 w 3397005"/>
                      <a:gd name="connsiteY0" fmla="*/ 0 h 4003842"/>
                      <a:gd name="connsiteX1" fmla="*/ 1883536 w 3397005"/>
                      <a:gd name="connsiteY1" fmla="*/ 64066 h 4003842"/>
                      <a:gd name="connsiteX2" fmla="*/ 2116736 w 3397005"/>
                      <a:gd name="connsiteY2" fmla="*/ 353644 h 4003842"/>
                      <a:gd name="connsiteX3" fmla="*/ 2051389 w 3397005"/>
                      <a:gd name="connsiteY3" fmla="*/ 500995 h 4003842"/>
                      <a:gd name="connsiteX4" fmla="*/ 1936070 w 3397005"/>
                      <a:gd name="connsiteY4" fmla="*/ 571468 h 4003842"/>
                      <a:gd name="connsiteX5" fmla="*/ 1863035 w 3397005"/>
                      <a:gd name="connsiteY5" fmla="*/ 576593 h 4003842"/>
                      <a:gd name="connsiteX6" fmla="*/ 1768218 w 3397005"/>
                      <a:gd name="connsiteY6" fmla="*/ 558654 h 4003842"/>
                      <a:gd name="connsiteX7" fmla="*/ 1740029 w 3397005"/>
                      <a:gd name="connsiteY7" fmla="*/ 533028 h 4003842"/>
                      <a:gd name="connsiteX8" fmla="*/ 1757967 w 3397005"/>
                      <a:gd name="connsiteY8" fmla="*/ 502276 h 4003842"/>
                      <a:gd name="connsiteX9" fmla="*/ 1809220 w 3397005"/>
                      <a:gd name="connsiteY9" fmla="*/ 426679 h 4003842"/>
                      <a:gd name="connsiteX10" fmla="*/ 1824596 w 3397005"/>
                      <a:gd name="connsiteY10" fmla="*/ 343393 h 4003842"/>
                      <a:gd name="connsiteX11" fmla="*/ 1686214 w 3397005"/>
                      <a:gd name="connsiteY11" fmla="*/ 153758 h 4003842"/>
                      <a:gd name="connsiteX12" fmla="*/ 1409449 w 3397005"/>
                      <a:gd name="connsiteY12" fmla="*/ 102506 h 4003842"/>
                      <a:gd name="connsiteX13" fmla="*/ 960988 w 3397005"/>
                      <a:gd name="connsiteY13" fmla="*/ 187072 h 4003842"/>
                      <a:gd name="connsiteX14" fmla="*/ 743164 w 3397005"/>
                      <a:gd name="connsiteY14" fmla="*/ 481775 h 4003842"/>
                      <a:gd name="connsiteX15" fmla="*/ 899485 w 3397005"/>
                      <a:gd name="connsiteY15" fmla="*/ 740602 h 4003842"/>
                      <a:gd name="connsiteX16" fmla="*/ 1283880 w 3397005"/>
                      <a:gd name="connsiteY16" fmla="*/ 943050 h 4003842"/>
                      <a:gd name="connsiteX17" fmla="*/ 1730258 w 3397005"/>
                      <a:gd name="connsiteY17" fmla="*/ 1042349 h 4003842"/>
                      <a:gd name="connsiteX18" fmla="*/ 2391581 w 3397005"/>
                      <a:gd name="connsiteY18" fmla="*/ 1111775 h 4003842"/>
                      <a:gd name="connsiteX19" fmla="*/ 2983314 w 3397005"/>
                      <a:gd name="connsiteY19" fmla="*/ 1543339 h 4003842"/>
                      <a:gd name="connsiteX20" fmla="*/ 3377245 w 3397005"/>
                      <a:gd name="connsiteY20" fmla="*/ 2821306 h 4003842"/>
                      <a:gd name="connsiteX21" fmla="*/ 2358186 w 3397005"/>
                      <a:gd name="connsiteY21" fmla="*/ 3840356 h 4003842"/>
                      <a:gd name="connsiteX22" fmla="*/ 1251526 w 3397005"/>
                      <a:gd name="connsiteY22" fmla="*/ 3968244 h 4003842"/>
                      <a:gd name="connsiteX23" fmla="*/ 407459 w 3397005"/>
                      <a:gd name="connsiteY23" fmla="*/ 3490308 h 4003842"/>
                      <a:gd name="connsiteX24" fmla="*/ 0 w 3397005"/>
                      <a:gd name="connsiteY24" fmla="*/ 2711267 h 4003842"/>
                      <a:gd name="connsiteX25" fmla="*/ 283171 w 3397005"/>
                      <a:gd name="connsiteY25" fmla="*/ 2118017 h 4003842"/>
                      <a:gd name="connsiteX26" fmla="*/ 963551 w 3397005"/>
                      <a:gd name="connsiteY26" fmla="*/ 1870723 h 4003842"/>
                      <a:gd name="connsiteX27" fmla="*/ 1591396 w 3397005"/>
                      <a:gd name="connsiteY27" fmla="*/ 2019356 h 4003842"/>
                      <a:gd name="connsiteX28" fmla="*/ 1860473 w 3397005"/>
                      <a:gd name="connsiteY28" fmla="*/ 2490881 h 4003842"/>
                      <a:gd name="connsiteX29" fmla="*/ 1679807 w 3397005"/>
                      <a:gd name="connsiteY29" fmla="*/ 2861181 h 4003842"/>
                      <a:gd name="connsiteX30" fmla="*/ 1260816 w 3397005"/>
                      <a:gd name="connsiteY30" fmla="*/ 3008533 h 4003842"/>
                      <a:gd name="connsiteX31" fmla="*/ 894360 w 3397005"/>
                      <a:gd name="connsiteY31" fmla="*/ 2926528 h 4003842"/>
                      <a:gd name="connsiteX32" fmla="*/ 717538 w 3397005"/>
                      <a:gd name="connsiteY32" fmla="*/ 2649764 h 4003842"/>
                      <a:gd name="connsiteX33" fmla="*/ 807230 w 3397005"/>
                      <a:gd name="connsiteY33" fmla="*/ 2470379 h 4003842"/>
                      <a:gd name="connsiteX34" fmla="*/ 930236 w 3397005"/>
                      <a:gd name="connsiteY34" fmla="*/ 2406314 h 4003842"/>
                      <a:gd name="connsiteX35" fmla="*/ 989177 w 3397005"/>
                      <a:gd name="connsiteY35" fmla="*/ 2398626 h 4003842"/>
                      <a:gd name="connsiteX36" fmla="*/ 1009678 w 3397005"/>
                      <a:gd name="connsiteY36" fmla="*/ 2414001 h 4003842"/>
                      <a:gd name="connsiteX37" fmla="*/ 999428 w 3397005"/>
                      <a:gd name="connsiteY37" fmla="*/ 2444753 h 4003842"/>
                      <a:gd name="connsiteX38" fmla="*/ 989177 w 3397005"/>
                      <a:gd name="connsiteY38" fmla="*/ 2475505 h 4003842"/>
                      <a:gd name="connsiteX39" fmla="*/ 973801 w 3397005"/>
                      <a:gd name="connsiteY39" fmla="*/ 2588261 h 4003842"/>
                      <a:gd name="connsiteX40" fmla="*/ 1054524 w 3397005"/>
                      <a:gd name="connsiteY40" fmla="*/ 2725362 h 4003842"/>
                      <a:gd name="connsiteX41" fmla="*/ 1230065 w 3397005"/>
                      <a:gd name="connsiteY41" fmla="*/ 2783021 h 4003842"/>
                      <a:gd name="connsiteX42" fmla="*/ 1494016 w 3397005"/>
                      <a:gd name="connsiteY42" fmla="*/ 2685641 h 4003842"/>
                      <a:gd name="connsiteX43" fmla="*/ 1599084 w 3397005"/>
                      <a:gd name="connsiteY43" fmla="*/ 2444753 h 4003842"/>
                      <a:gd name="connsiteX44" fmla="*/ 1386385 w 3397005"/>
                      <a:gd name="connsiteY44" fmla="*/ 2109048 h 4003842"/>
                      <a:gd name="connsiteX45" fmla="*/ 943050 w 3397005"/>
                      <a:gd name="connsiteY45" fmla="*/ 2003980 h 4003842"/>
                      <a:gd name="connsiteX46" fmla="*/ 371582 w 3397005"/>
                      <a:gd name="connsiteY46" fmla="*/ 2198740 h 4003842"/>
                      <a:gd name="connsiteX47" fmla="*/ 117881 w 3397005"/>
                      <a:gd name="connsiteY47" fmla="*/ 2711267 h 4003842"/>
                      <a:gd name="connsiteX48" fmla="*/ 499714 w 3397005"/>
                      <a:gd name="connsiteY48" fmla="*/ 3351926 h 4003842"/>
                      <a:gd name="connsiteX49" fmla="*/ 1312069 w 3397005"/>
                      <a:gd name="connsiteY49" fmla="*/ 3567187 h 4003842"/>
                      <a:gd name="connsiteX50" fmla="*/ 2134674 w 3397005"/>
                      <a:gd name="connsiteY50" fmla="*/ 3269921 h 4003842"/>
                      <a:gd name="connsiteX51" fmla="*/ 2490881 w 3397005"/>
                      <a:gd name="connsiteY51" fmla="*/ 2506256 h 4003842"/>
                      <a:gd name="connsiteX52" fmla="*/ 2372999 w 3397005"/>
                      <a:gd name="connsiteY52" fmla="*/ 2070608 h 4003842"/>
                      <a:gd name="connsiteX53" fmla="*/ 2057795 w 3397005"/>
                      <a:gd name="connsiteY53" fmla="*/ 1755405 h 4003842"/>
                      <a:gd name="connsiteX54" fmla="*/ 1614460 w 3397005"/>
                      <a:gd name="connsiteY54" fmla="*/ 1496578 h 4003842"/>
                      <a:gd name="connsiteX55" fmla="*/ 858483 w 3397005"/>
                      <a:gd name="connsiteY55" fmla="*/ 1135247 h 4003842"/>
                      <a:gd name="connsiteX56" fmla="*/ 476650 w 3397005"/>
                      <a:gd name="connsiteY56" fmla="*/ 609907 h 4003842"/>
                      <a:gd name="connsiteX57" fmla="*/ 781604 w 3397005"/>
                      <a:gd name="connsiteY57" fmla="*/ 143508 h 4003842"/>
                      <a:gd name="connsiteX58" fmla="*/ 1424825 w 3397005"/>
                      <a:gd name="connsiteY58" fmla="*/ 0 h 4003842"/>
                      <a:gd name="connsiteX0" fmla="*/ 1424825 w 3403366"/>
                      <a:gd name="connsiteY0" fmla="*/ 0 h 4003842"/>
                      <a:gd name="connsiteX1" fmla="*/ 1883536 w 3403366"/>
                      <a:gd name="connsiteY1" fmla="*/ 64066 h 4003842"/>
                      <a:gd name="connsiteX2" fmla="*/ 2116736 w 3403366"/>
                      <a:gd name="connsiteY2" fmla="*/ 353644 h 4003842"/>
                      <a:gd name="connsiteX3" fmla="*/ 2051389 w 3403366"/>
                      <a:gd name="connsiteY3" fmla="*/ 500995 h 4003842"/>
                      <a:gd name="connsiteX4" fmla="*/ 1936070 w 3403366"/>
                      <a:gd name="connsiteY4" fmla="*/ 571468 h 4003842"/>
                      <a:gd name="connsiteX5" fmla="*/ 1863035 w 3403366"/>
                      <a:gd name="connsiteY5" fmla="*/ 576593 h 4003842"/>
                      <a:gd name="connsiteX6" fmla="*/ 1768218 w 3403366"/>
                      <a:gd name="connsiteY6" fmla="*/ 558654 h 4003842"/>
                      <a:gd name="connsiteX7" fmla="*/ 1740029 w 3403366"/>
                      <a:gd name="connsiteY7" fmla="*/ 533028 h 4003842"/>
                      <a:gd name="connsiteX8" fmla="*/ 1757967 w 3403366"/>
                      <a:gd name="connsiteY8" fmla="*/ 502276 h 4003842"/>
                      <a:gd name="connsiteX9" fmla="*/ 1809220 w 3403366"/>
                      <a:gd name="connsiteY9" fmla="*/ 426679 h 4003842"/>
                      <a:gd name="connsiteX10" fmla="*/ 1824596 w 3403366"/>
                      <a:gd name="connsiteY10" fmla="*/ 343393 h 4003842"/>
                      <a:gd name="connsiteX11" fmla="*/ 1686214 w 3403366"/>
                      <a:gd name="connsiteY11" fmla="*/ 153758 h 4003842"/>
                      <a:gd name="connsiteX12" fmla="*/ 1409449 w 3403366"/>
                      <a:gd name="connsiteY12" fmla="*/ 102506 h 4003842"/>
                      <a:gd name="connsiteX13" fmla="*/ 960988 w 3403366"/>
                      <a:gd name="connsiteY13" fmla="*/ 187072 h 4003842"/>
                      <a:gd name="connsiteX14" fmla="*/ 743164 w 3403366"/>
                      <a:gd name="connsiteY14" fmla="*/ 481775 h 4003842"/>
                      <a:gd name="connsiteX15" fmla="*/ 899485 w 3403366"/>
                      <a:gd name="connsiteY15" fmla="*/ 740602 h 4003842"/>
                      <a:gd name="connsiteX16" fmla="*/ 1283880 w 3403366"/>
                      <a:gd name="connsiteY16" fmla="*/ 943050 h 4003842"/>
                      <a:gd name="connsiteX17" fmla="*/ 1730258 w 3403366"/>
                      <a:gd name="connsiteY17" fmla="*/ 1042349 h 4003842"/>
                      <a:gd name="connsiteX18" fmla="*/ 2391581 w 3403366"/>
                      <a:gd name="connsiteY18" fmla="*/ 1111775 h 4003842"/>
                      <a:gd name="connsiteX19" fmla="*/ 2983314 w 3403366"/>
                      <a:gd name="connsiteY19" fmla="*/ 1543339 h 4003842"/>
                      <a:gd name="connsiteX20" fmla="*/ 3377245 w 3403366"/>
                      <a:gd name="connsiteY20" fmla="*/ 2821306 h 4003842"/>
                      <a:gd name="connsiteX21" fmla="*/ 2358186 w 3403366"/>
                      <a:gd name="connsiteY21" fmla="*/ 3840356 h 4003842"/>
                      <a:gd name="connsiteX22" fmla="*/ 1251526 w 3403366"/>
                      <a:gd name="connsiteY22" fmla="*/ 3968244 h 4003842"/>
                      <a:gd name="connsiteX23" fmla="*/ 407459 w 3403366"/>
                      <a:gd name="connsiteY23" fmla="*/ 3490308 h 4003842"/>
                      <a:gd name="connsiteX24" fmla="*/ 0 w 3403366"/>
                      <a:gd name="connsiteY24" fmla="*/ 2711267 h 4003842"/>
                      <a:gd name="connsiteX25" fmla="*/ 283171 w 3403366"/>
                      <a:gd name="connsiteY25" fmla="*/ 2118017 h 4003842"/>
                      <a:gd name="connsiteX26" fmla="*/ 963551 w 3403366"/>
                      <a:gd name="connsiteY26" fmla="*/ 1870723 h 4003842"/>
                      <a:gd name="connsiteX27" fmla="*/ 1591396 w 3403366"/>
                      <a:gd name="connsiteY27" fmla="*/ 2019356 h 4003842"/>
                      <a:gd name="connsiteX28" fmla="*/ 1860473 w 3403366"/>
                      <a:gd name="connsiteY28" fmla="*/ 2490881 h 4003842"/>
                      <a:gd name="connsiteX29" fmla="*/ 1679807 w 3403366"/>
                      <a:gd name="connsiteY29" fmla="*/ 2861181 h 4003842"/>
                      <a:gd name="connsiteX30" fmla="*/ 1260816 w 3403366"/>
                      <a:gd name="connsiteY30" fmla="*/ 3008533 h 4003842"/>
                      <a:gd name="connsiteX31" fmla="*/ 894360 w 3403366"/>
                      <a:gd name="connsiteY31" fmla="*/ 2926528 h 4003842"/>
                      <a:gd name="connsiteX32" fmla="*/ 717538 w 3403366"/>
                      <a:gd name="connsiteY32" fmla="*/ 2649764 h 4003842"/>
                      <a:gd name="connsiteX33" fmla="*/ 807230 w 3403366"/>
                      <a:gd name="connsiteY33" fmla="*/ 2470379 h 4003842"/>
                      <a:gd name="connsiteX34" fmla="*/ 930236 w 3403366"/>
                      <a:gd name="connsiteY34" fmla="*/ 2406314 h 4003842"/>
                      <a:gd name="connsiteX35" fmla="*/ 989177 w 3403366"/>
                      <a:gd name="connsiteY35" fmla="*/ 2398626 h 4003842"/>
                      <a:gd name="connsiteX36" fmla="*/ 1009678 w 3403366"/>
                      <a:gd name="connsiteY36" fmla="*/ 2414001 h 4003842"/>
                      <a:gd name="connsiteX37" fmla="*/ 999428 w 3403366"/>
                      <a:gd name="connsiteY37" fmla="*/ 2444753 h 4003842"/>
                      <a:gd name="connsiteX38" fmla="*/ 989177 w 3403366"/>
                      <a:gd name="connsiteY38" fmla="*/ 2475505 h 4003842"/>
                      <a:gd name="connsiteX39" fmla="*/ 973801 w 3403366"/>
                      <a:gd name="connsiteY39" fmla="*/ 2588261 h 4003842"/>
                      <a:gd name="connsiteX40" fmla="*/ 1054524 w 3403366"/>
                      <a:gd name="connsiteY40" fmla="*/ 2725362 h 4003842"/>
                      <a:gd name="connsiteX41" fmla="*/ 1230065 w 3403366"/>
                      <a:gd name="connsiteY41" fmla="*/ 2783021 h 4003842"/>
                      <a:gd name="connsiteX42" fmla="*/ 1494016 w 3403366"/>
                      <a:gd name="connsiteY42" fmla="*/ 2685641 h 4003842"/>
                      <a:gd name="connsiteX43" fmla="*/ 1599084 w 3403366"/>
                      <a:gd name="connsiteY43" fmla="*/ 2444753 h 4003842"/>
                      <a:gd name="connsiteX44" fmla="*/ 1386385 w 3403366"/>
                      <a:gd name="connsiteY44" fmla="*/ 2109048 h 4003842"/>
                      <a:gd name="connsiteX45" fmla="*/ 943050 w 3403366"/>
                      <a:gd name="connsiteY45" fmla="*/ 2003980 h 4003842"/>
                      <a:gd name="connsiteX46" fmla="*/ 371582 w 3403366"/>
                      <a:gd name="connsiteY46" fmla="*/ 2198740 h 4003842"/>
                      <a:gd name="connsiteX47" fmla="*/ 117881 w 3403366"/>
                      <a:gd name="connsiteY47" fmla="*/ 2711267 h 4003842"/>
                      <a:gd name="connsiteX48" fmla="*/ 499714 w 3403366"/>
                      <a:gd name="connsiteY48" fmla="*/ 3351926 h 4003842"/>
                      <a:gd name="connsiteX49" fmla="*/ 1312069 w 3403366"/>
                      <a:gd name="connsiteY49" fmla="*/ 3567187 h 4003842"/>
                      <a:gd name="connsiteX50" fmla="*/ 2134674 w 3403366"/>
                      <a:gd name="connsiteY50" fmla="*/ 3269921 h 4003842"/>
                      <a:gd name="connsiteX51" fmla="*/ 2490881 w 3403366"/>
                      <a:gd name="connsiteY51" fmla="*/ 2506256 h 4003842"/>
                      <a:gd name="connsiteX52" fmla="*/ 2372999 w 3403366"/>
                      <a:gd name="connsiteY52" fmla="*/ 2070608 h 4003842"/>
                      <a:gd name="connsiteX53" fmla="*/ 2057795 w 3403366"/>
                      <a:gd name="connsiteY53" fmla="*/ 1755405 h 4003842"/>
                      <a:gd name="connsiteX54" fmla="*/ 1614460 w 3403366"/>
                      <a:gd name="connsiteY54" fmla="*/ 1496578 h 4003842"/>
                      <a:gd name="connsiteX55" fmla="*/ 858483 w 3403366"/>
                      <a:gd name="connsiteY55" fmla="*/ 1135247 h 4003842"/>
                      <a:gd name="connsiteX56" fmla="*/ 476650 w 3403366"/>
                      <a:gd name="connsiteY56" fmla="*/ 609907 h 4003842"/>
                      <a:gd name="connsiteX57" fmla="*/ 781604 w 3403366"/>
                      <a:gd name="connsiteY57" fmla="*/ 143508 h 4003842"/>
                      <a:gd name="connsiteX58" fmla="*/ 1424825 w 3403366"/>
                      <a:gd name="connsiteY58" fmla="*/ 0 h 4003842"/>
                      <a:gd name="connsiteX0" fmla="*/ 1424825 w 3405535"/>
                      <a:gd name="connsiteY0" fmla="*/ 0 h 4003842"/>
                      <a:gd name="connsiteX1" fmla="*/ 1883536 w 3405535"/>
                      <a:gd name="connsiteY1" fmla="*/ 64066 h 4003842"/>
                      <a:gd name="connsiteX2" fmla="*/ 2116736 w 3405535"/>
                      <a:gd name="connsiteY2" fmla="*/ 353644 h 4003842"/>
                      <a:gd name="connsiteX3" fmla="*/ 2051389 w 3405535"/>
                      <a:gd name="connsiteY3" fmla="*/ 500995 h 4003842"/>
                      <a:gd name="connsiteX4" fmla="*/ 1936070 w 3405535"/>
                      <a:gd name="connsiteY4" fmla="*/ 571468 h 4003842"/>
                      <a:gd name="connsiteX5" fmla="*/ 1863035 w 3405535"/>
                      <a:gd name="connsiteY5" fmla="*/ 576593 h 4003842"/>
                      <a:gd name="connsiteX6" fmla="*/ 1768218 w 3405535"/>
                      <a:gd name="connsiteY6" fmla="*/ 558654 h 4003842"/>
                      <a:gd name="connsiteX7" fmla="*/ 1740029 w 3405535"/>
                      <a:gd name="connsiteY7" fmla="*/ 533028 h 4003842"/>
                      <a:gd name="connsiteX8" fmla="*/ 1757967 w 3405535"/>
                      <a:gd name="connsiteY8" fmla="*/ 502276 h 4003842"/>
                      <a:gd name="connsiteX9" fmla="*/ 1809220 w 3405535"/>
                      <a:gd name="connsiteY9" fmla="*/ 426679 h 4003842"/>
                      <a:gd name="connsiteX10" fmla="*/ 1824596 w 3405535"/>
                      <a:gd name="connsiteY10" fmla="*/ 343393 h 4003842"/>
                      <a:gd name="connsiteX11" fmla="*/ 1686214 w 3405535"/>
                      <a:gd name="connsiteY11" fmla="*/ 153758 h 4003842"/>
                      <a:gd name="connsiteX12" fmla="*/ 1409449 w 3405535"/>
                      <a:gd name="connsiteY12" fmla="*/ 102506 h 4003842"/>
                      <a:gd name="connsiteX13" fmla="*/ 960988 w 3405535"/>
                      <a:gd name="connsiteY13" fmla="*/ 187072 h 4003842"/>
                      <a:gd name="connsiteX14" fmla="*/ 743164 w 3405535"/>
                      <a:gd name="connsiteY14" fmla="*/ 481775 h 4003842"/>
                      <a:gd name="connsiteX15" fmla="*/ 899485 w 3405535"/>
                      <a:gd name="connsiteY15" fmla="*/ 740602 h 4003842"/>
                      <a:gd name="connsiteX16" fmla="*/ 1283880 w 3405535"/>
                      <a:gd name="connsiteY16" fmla="*/ 943050 h 4003842"/>
                      <a:gd name="connsiteX17" fmla="*/ 1730258 w 3405535"/>
                      <a:gd name="connsiteY17" fmla="*/ 1042349 h 4003842"/>
                      <a:gd name="connsiteX18" fmla="*/ 2391581 w 3405535"/>
                      <a:gd name="connsiteY18" fmla="*/ 1111775 h 4003842"/>
                      <a:gd name="connsiteX19" fmla="*/ 2983314 w 3405535"/>
                      <a:gd name="connsiteY19" fmla="*/ 1543339 h 4003842"/>
                      <a:gd name="connsiteX20" fmla="*/ 3377245 w 3405535"/>
                      <a:gd name="connsiteY20" fmla="*/ 2821306 h 4003842"/>
                      <a:gd name="connsiteX21" fmla="*/ 2358186 w 3405535"/>
                      <a:gd name="connsiteY21" fmla="*/ 3840356 h 4003842"/>
                      <a:gd name="connsiteX22" fmla="*/ 1251526 w 3405535"/>
                      <a:gd name="connsiteY22" fmla="*/ 3968244 h 4003842"/>
                      <a:gd name="connsiteX23" fmla="*/ 407459 w 3405535"/>
                      <a:gd name="connsiteY23" fmla="*/ 3490308 h 4003842"/>
                      <a:gd name="connsiteX24" fmla="*/ 0 w 3405535"/>
                      <a:gd name="connsiteY24" fmla="*/ 2711267 h 4003842"/>
                      <a:gd name="connsiteX25" fmla="*/ 283171 w 3405535"/>
                      <a:gd name="connsiteY25" fmla="*/ 2118017 h 4003842"/>
                      <a:gd name="connsiteX26" fmla="*/ 963551 w 3405535"/>
                      <a:gd name="connsiteY26" fmla="*/ 1870723 h 4003842"/>
                      <a:gd name="connsiteX27" fmla="*/ 1591396 w 3405535"/>
                      <a:gd name="connsiteY27" fmla="*/ 2019356 h 4003842"/>
                      <a:gd name="connsiteX28" fmla="*/ 1860473 w 3405535"/>
                      <a:gd name="connsiteY28" fmla="*/ 2490881 h 4003842"/>
                      <a:gd name="connsiteX29" fmla="*/ 1679807 w 3405535"/>
                      <a:gd name="connsiteY29" fmla="*/ 2861181 h 4003842"/>
                      <a:gd name="connsiteX30" fmla="*/ 1260816 w 3405535"/>
                      <a:gd name="connsiteY30" fmla="*/ 3008533 h 4003842"/>
                      <a:gd name="connsiteX31" fmla="*/ 894360 w 3405535"/>
                      <a:gd name="connsiteY31" fmla="*/ 2926528 h 4003842"/>
                      <a:gd name="connsiteX32" fmla="*/ 717538 w 3405535"/>
                      <a:gd name="connsiteY32" fmla="*/ 2649764 h 4003842"/>
                      <a:gd name="connsiteX33" fmla="*/ 807230 w 3405535"/>
                      <a:gd name="connsiteY33" fmla="*/ 2470379 h 4003842"/>
                      <a:gd name="connsiteX34" fmla="*/ 930236 w 3405535"/>
                      <a:gd name="connsiteY34" fmla="*/ 2406314 h 4003842"/>
                      <a:gd name="connsiteX35" fmla="*/ 989177 w 3405535"/>
                      <a:gd name="connsiteY35" fmla="*/ 2398626 h 4003842"/>
                      <a:gd name="connsiteX36" fmla="*/ 1009678 w 3405535"/>
                      <a:gd name="connsiteY36" fmla="*/ 2414001 h 4003842"/>
                      <a:gd name="connsiteX37" fmla="*/ 999428 w 3405535"/>
                      <a:gd name="connsiteY37" fmla="*/ 2444753 h 4003842"/>
                      <a:gd name="connsiteX38" fmla="*/ 989177 w 3405535"/>
                      <a:gd name="connsiteY38" fmla="*/ 2475505 h 4003842"/>
                      <a:gd name="connsiteX39" fmla="*/ 973801 w 3405535"/>
                      <a:gd name="connsiteY39" fmla="*/ 2588261 h 4003842"/>
                      <a:gd name="connsiteX40" fmla="*/ 1054524 w 3405535"/>
                      <a:gd name="connsiteY40" fmla="*/ 2725362 h 4003842"/>
                      <a:gd name="connsiteX41" fmla="*/ 1230065 w 3405535"/>
                      <a:gd name="connsiteY41" fmla="*/ 2783021 h 4003842"/>
                      <a:gd name="connsiteX42" fmla="*/ 1494016 w 3405535"/>
                      <a:gd name="connsiteY42" fmla="*/ 2685641 h 4003842"/>
                      <a:gd name="connsiteX43" fmla="*/ 1599084 w 3405535"/>
                      <a:gd name="connsiteY43" fmla="*/ 2444753 h 4003842"/>
                      <a:gd name="connsiteX44" fmla="*/ 1386385 w 3405535"/>
                      <a:gd name="connsiteY44" fmla="*/ 2109048 h 4003842"/>
                      <a:gd name="connsiteX45" fmla="*/ 943050 w 3405535"/>
                      <a:gd name="connsiteY45" fmla="*/ 2003980 h 4003842"/>
                      <a:gd name="connsiteX46" fmla="*/ 371582 w 3405535"/>
                      <a:gd name="connsiteY46" fmla="*/ 2198740 h 4003842"/>
                      <a:gd name="connsiteX47" fmla="*/ 117881 w 3405535"/>
                      <a:gd name="connsiteY47" fmla="*/ 2711267 h 4003842"/>
                      <a:gd name="connsiteX48" fmla="*/ 499714 w 3405535"/>
                      <a:gd name="connsiteY48" fmla="*/ 3351926 h 4003842"/>
                      <a:gd name="connsiteX49" fmla="*/ 1312069 w 3405535"/>
                      <a:gd name="connsiteY49" fmla="*/ 3567187 h 4003842"/>
                      <a:gd name="connsiteX50" fmla="*/ 2134674 w 3405535"/>
                      <a:gd name="connsiteY50" fmla="*/ 3269921 h 4003842"/>
                      <a:gd name="connsiteX51" fmla="*/ 2490881 w 3405535"/>
                      <a:gd name="connsiteY51" fmla="*/ 2506256 h 4003842"/>
                      <a:gd name="connsiteX52" fmla="*/ 2372999 w 3405535"/>
                      <a:gd name="connsiteY52" fmla="*/ 2070608 h 4003842"/>
                      <a:gd name="connsiteX53" fmla="*/ 2057795 w 3405535"/>
                      <a:gd name="connsiteY53" fmla="*/ 1755405 h 4003842"/>
                      <a:gd name="connsiteX54" fmla="*/ 1614460 w 3405535"/>
                      <a:gd name="connsiteY54" fmla="*/ 1496578 h 4003842"/>
                      <a:gd name="connsiteX55" fmla="*/ 858483 w 3405535"/>
                      <a:gd name="connsiteY55" fmla="*/ 1135247 h 4003842"/>
                      <a:gd name="connsiteX56" fmla="*/ 476650 w 3405535"/>
                      <a:gd name="connsiteY56" fmla="*/ 609907 h 4003842"/>
                      <a:gd name="connsiteX57" fmla="*/ 781604 w 3405535"/>
                      <a:gd name="connsiteY57" fmla="*/ 143508 h 4003842"/>
                      <a:gd name="connsiteX58" fmla="*/ 1424825 w 3405535"/>
                      <a:gd name="connsiteY58" fmla="*/ 0 h 4003842"/>
                      <a:gd name="connsiteX0" fmla="*/ 1424825 w 3403321"/>
                      <a:gd name="connsiteY0" fmla="*/ 0 h 4003842"/>
                      <a:gd name="connsiteX1" fmla="*/ 1883536 w 3403321"/>
                      <a:gd name="connsiteY1" fmla="*/ 64066 h 4003842"/>
                      <a:gd name="connsiteX2" fmla="*/ 2116736 w 3403321"/>
                      <a:gd name="connsiteY2" fmla="*/ 353644 h 4003842"/>
                      <a:gd name="connsiteX3" fmla="*/ 2051389 w 3403321"/>
                      <a:gd name="connsiteY3" fmla="*/ 500995 h 4003842"/>
                      <a:gd name="connsiteX4" fmla="*/ 1936070 w 3403321"/>
                      <a:gd name="connsiteY4" fmla="*/ 571468 h 4003842"/>
                      <a:gd name="connsiteX5" fmla="*/ 1863035 w 3403321"/>
                      <a:gd name="connsiteY5" fmla="*/ 576593 h 4003842"/>
                      <a:gd name="connsiteX6" fmla="*/ 1768218 w 3403321"/>
                      <a:gd name="connsiteY6" fmla="*/ 558654 h 4003842"/>
                      <a:gd name="connsiteX7" fmla="*/ 1740029 w 3403321"/>
                      <a:gd name="connsiteY7" fmla="*/ 533028 h 4003842"/>
                      <a:gd name="connsiteX8" fmla="*/ 1757967 w 3403321"/>
                      <a:gd name="connsiteY8" fmla="*/ 502276 h 4003842"/>
                      <a:gd name="connsiteX9" fmla="*/ 1809220 w 3403321"/>
                      <a:gd name="connsiteY9" fmla="*/ 426679 h 4003842"/>
                      <a:gd name="connsiteX10" fmla="*/ 1824596 w 3403321"/>
                      <a:gd name="connsiteY10" fmla="*/ 343393 h 4003842"/>
                      <a:gd name="connsiteX11" fmla="*/ 1686214 w 3403321"/>
                      <a:gd name="connsiteY11" fmla="*/ 153758 h 4003842"/>
                      <a:gd name="connsiteX12" fmla="*/ 1409449 w 3403321"/>
                      <a:gd name="connsiteY12" fmla="*/ 102506 h 4003842"/>
                      <a:gd name="connsiteX13" fmla="*/ 960988 w 3403321"/>
                      <a:gd name="connsiteY13" fmla="*/ 187072 h 4003842"/>
                      <a:gd name="connsiteX14" fmla="*/ 743164 w 3403321"/>
                      <a:gd name="connsiteY14" fmla="*/ 481775 h 4003842"/>
                      <a:gd name="connsiteX15" fmla="*/ 899485 w 3403321"/>
                      <a:gd name="connsiteY15" fmla="*/ 740602 h 4003842"/>
                      <a:gd name="connsiteX16" fmla="*/ 1283880 w 3403321"/>
                      <a:gd name="connsiteY16" fmla="*/ 943050 h 4003842"/>
                      <a:gd name="connsiteX17" fmla="*/ 1730258 w 3403321"/>
                      <a:gd name="connsiteY17" fmla="*/ 1042349 h 4003842"/>
                      <a:gd name="connsiteX18" fmla="*/ 2983314 w 3403321"/>
                      <a:gd name="connsiteY18" fmla="*/ 1543339 h 4003842"/>
                      <a:gd name="connsiteX19" fmla="*/ 3377245 w 3403321"/>
                      <a:gd name="connsiteY19" fmla="*/ 2821306 h 4003842"/>
                      <a:gd name="connsiteX20" fmla="*/ 2358186 w 3403321"/>
                      <a:gd name="connsiteY20" fmla="*/ 3840356 h 4003842"/>
                      <a:gd name="connsiteX21" fmla="*/ 1251526 w 3403321"/>
                      <a:gd name="connsiteY21" fmla="*/ 3968244 h 4003842"/>
                      <a:gd name="connsiteX22" fmla="*/ 407459 w 3403321"/>
                      <a:gd name="connsiteY22" fmla="*/ 3490308 h 4003842"/>
                      <a:gd name="connsiteX23" fmla="*/ 0 w 3403321"/>
                      <a:gd name="connsiteY23" fmla="*/ 2711267 h 4003842"/>
                      <a:gd name="connsiteX24" fmla="*/ 283171 w 3403321"/>
                      <a:gd name="connsiteY24" fmla="*/ 2118017 h 4003842"/>
                      <a:gd name="connsiteX25" fmla="*/ 963551 w 3403321"/>
                      <a:gd name="connsiteY25" fmla="*/ 1870723 h 4003842"/>
                      <a:gd name="connsiteX26" fmla="*/ 1591396 w 3403321"/>
                      <a:gd name="connsiteY26" fmla="*/ 2019356 h 4003842"/>
                      <a:gd name="connsiteX27" fmla="*/ 1860473 w 3403321"/>
                      <a:gd name="connsiteY27" fmla="*/ 2490881 h 4003842"/>
                      <a:gd name="connsiteX28" fmla="*/ 1679807 w 3403321"/>
                      <a:gd name="connsiteY28" fmla="*/ 2861181 h 4003842"/>
                      <a:gd name="connsiteX29" fmla="*/ 1260816 w 3403321"/>
                      <a:gd name="connsiteY29" fmla="*/ 3008533 h 4003842"/>
                      <a:gd name="connsiteX30" fmla="*/ 894360 w 3403321"/>
                      <a:gd name="connsiteY30" fmla="*/ 2926528 h 4003842"/>
                      <a:gd name="connsiteX31" fmla="*/ 717538 w 3403321"/>
                      <a:gd name="connsiteY31" fmla="*/ 2649764 h 4003842"/>
                      <a:gd name="connsiteX32" fmla="*/ 807230 w 3403321"/>
                      <a:gd name="connsiteY32" fmla="*/ 2470379 h 4003842"/>
                      <a:gd name="connsiteX33" fmla="*/ 930236 w 3403321"/>
                      <a:gd name="connsiteY33" fmla="*/ 2406314 h 4003842"/>
                      <a:gd name="connsiteX34" fmla="*/ 989177 w 3403321"/>
                      <a:gd name="connsiteY34" fmla="*/ 2398626 h 4003842"/>
                      <a:gd name="connsiteX35" fmla="*/ 1009678 w 3403321"/>
                      <a:gd name="connsiteY35" fmla="*/ 2414001 h 4003842"/>
                      <a:gd name="connsiteX36" fmla="*/ 999428 w 3403321"/>
                      <a:gd name="connsiteY36" fmla="*/ 2444753 h 4003842"/>
                      <a:gd name="connsiteX37" fmla="*/ 989177 w 3403321"/>
                      <a:gd name="connsiteY37" fmla="*/ 2475505 h 4003842"/>
                      <a:gd name="connsiteX38" fmla="*/ 973801 w 3403321"/>
                      <a:gd name="connsiteY38" fmla="*/ 2588261 h 4003842"/>
                      <a:gd name="connsiteX39" fmla="*/ 1054524 w 3403321"/>
                      <a:gd name="connsiteY39" fmla="*/ 2725362 h 4003842"/>
                      <a:gd name="connsiteX40" fmla="*/ 1230065 w 3403321"/>
                      <a:gd name="connsiteY40" fmla="*/ 2783021 h 4003842"/>
                      <a:gd name="connsiteX41" fmla="*/ 1494016 w 3403321"/>
                      <a:gd name="connsiteY41" fmla="*/ 2685641 h 4003842"/>
                      <a:gd name="connsiteX42" fmla="*/ 1599084 w 3403321"/>
                      <a:gd name="connsiteY42" fmla="*/ 2444753 h 4003842"/>
                      <a:gd name="connsiteX43" fmla="*/ 1386385 w 3403321"/>
                      <a:gd name="connsiteY43" fmla="*/ 2109048 h 4003842"/>
                      <a:gd name="connsiteX44" fmla="*/ 943050 w 3403321"/>
                      <a:gd name="connsiteY44" fmla="*/ 2003980 h 4003842"/>
                      <a:gd name="connsiteX45" fmla="*/ 371582 w 3403321"/>
                      <a:gd name="connsiteY45" fmla="*/ 2198740 h 4003842"/>
                      <a:gd name="connsiteX46" fmla="*/ 117881 w 3403321"/>
                      <a:gd name="connsiteY46" fmla="*/ 2711267 h 4003842"/>
                      <a:gd name="connsiteX47" fmla="*/ 499714 w 3403321"/>
                      <a:gd name="connsiteY47" fmla="*/ 3351926 h 4003842"/>
                      <a:gd name="connsiteX48" fmla="*/ 1312069 w 3403321"/>
                      <a:gd name="connsiteY48" fmla="*/ 3567187 h 4003842"/>
                      <a:gd name="connsiteX49" fmla="*/ 2134674 w 3403321"/>
                      <a:gd name="connsiteY49" fmla="*/ 3269921 h 4003842"/>
                      <a:gd name="connsiteX50" fmla="*/ 2490881 w 3403321"/>
                      <a:gd name="connsiteY50" fmla="*/ 2506256 h 4003842"/>
                      <a:gd name="connsiteX51" fmla="*/ 2372999 w 3403321"/>
                      <a:gd name="connsiteY51" fmla="*/ 2070608 h 4003842"/>
                      <a:gd name="connsiteX52" fmla="*/ 2057795 w 3403321"/>
                      <a:gd name="connsiteY52" fmla="*/ 1755405 h 4003842"/>
                      <a:gd name="connsiteX53" fmla="*/ 1614460 w 3403321"/>
                      <a:gd name="connsiteY53" fmla="*/ 1496578 h 4003842"/>
                      <a:gd name="connsiteX54" fmla="*/ 858483 w 3403321"/>
                      <a:gd name="connsiteY54" fmla="*/ 1135247 h 4003842"/>
                      <a:gd name="connsiteX55" fmla="*/ 476650 w 3403321"/>
                      <a:gd name="connsiteY55" fmla="*/ 609907 h 4003842"/>
                      <a:gd name="connsiteX56" fmla="*/ 781604 w 3403321"/>
                      <a:gd name="connsiteY56" fmla="*/ 143508 h 4003842"/>
                      <a:gd name="connsiteX57" fmla="*/ 1424825 w 3403321"/>
                      <a:gd name="connsiteY57" fmla="*/ 0 h 4003842"/>
                      <a:gd name="connsiteX0" fmla="*/ 1424825 w 3409854"/>
                      <a:gd name="connsiteY0" fmla="*/ 0 h 4003842"/>
                      <a:gd name="connsiteX1" fmla="*/ 1883536 w 3409854"/>
                      <a:gd name="connsiteY1" fmla="*/ 64066 h 4003842"/>
                      <a:gd name="connsiteX2" fmla="*/ 2116736 w 3409854"/>
                      <a:gd name="connsiteY2" fmla="*/ 353644 h 4003842"/>
                      <a:gd name="connsiteX3" fmla="*/ 2051389 w 3409854"/>
                      <a:gd name="connsiteY3" fmla="*/ 500995 h 4003842"/>
                      <a:gd name="connsiteX4" fmla="*/ 1936070 w 3409854"/>
                      <a:gd name="connsiteY4" fmla="*/ 571468 h 4003842"/>
                      <a:gd name="connsiteX5" fmla="*/ 1863035 w 3409854"/>
                      <a:gd name="connsiteY5" fmla="*/ 576593 h 4003842"/>
                      <a:gd name="connsiteX6" fmla="*/ 1768218 w 3409854"/>
                      <a:gd name="connsiteY6" fmla="*/ 558654 h 4003842"/>
                      <a:gd name="connsiteX7" fmla="*/ 1740029 w 3409854"/>
                      <a:gd name="connsiteY7" fmla="*/ 533028 h 4003842"/>
                      <a:gd name="connsiteX8" fmla="*/ 1757967 w 3409854"/>
                      <a:gd name="connsiteY8" fmla="*/ 502276 h 4003842"/>
                      <a:gd name="connsiteX9" fmla="*/ 1809220 w 3409854"/>
                      <a:gd name="connsiteY9" fmla="*/ 426679 h 4003842"/>
                      <a:gd name="connsiteX10" fmla="*/ 1824596 w 3409854"/>
                      <a:gd name="connsiteY10" fmla="*/ 343393 h 4003842"/>
                      <a:gd name="connsiteX11" fmla="*/ 1686214 w 3409854"/>
                      <a:gd name="connsiteY11" fmla="*/ 153758 h 4003842"/>
                      <a:gd name="connsiteX12" fmla="*/ 1409449 w 3409854"/>
                      <a:gd name="connsiteY12" fmla="*/ 102506 h 4003842"/>
                      <a:gd name="connsiteX13" fmla="*/ 960988 w 3409854"/>
                      <a:gd name="connsiteY13" fmla="*/ 187072 h 4003842"/>
                      <a:gd name="connsiteX14" fmla="*/ 743164 w 3409854"/>
                      <a:gd name="connsiteY14" fmla="*/ 481775 h 4003842"/>
                      <a:gd name="connsiteX15" fmla="*/ 899485 w 3409854"/>
                      <a:gd name="connsiteY15" fmla="*/ 740602 h 4003842"/>
                      <a:gd name="connsiteX16" fmla="*/ 1283880 w 3409854"/>
                      <a:gd name="connsiteY16" fmla="*/ 943050 h 4003842"/>
                      <a:gd name="connsiteX17" fmla="*/ 2983314 w 3409854"/>
                      <a:gd name="connsiteY17" fmla="*/ 1543339 h 4003842"/>
                      <a:gd name="connsiteX18" fmla="*/ 3377245 w 3409854"/>
                      <a:gd name="connsiteY18" fmla="*/ 2821306 h 4003842"/>
                      <a:gd name="connsiteX19" fmla="*/ 2358186 w 3409854"/>
                      <a:gd name="connsiteY19" fmla="*/ 3840356 h 4003842"/>
                      <a:gd name="connsiteX20" fmla="*/ 1251526 w 3409854"/>
                      <a:gd name="connsiteY20" fmla="*/ 3968244 h 4003842"/>
                      <a:gd name="connsiteX21" fmla="*/ 407459 w 3409854"/>
                      <a:gd name="connsiteY21" fmla="*/ 3490308 h 4003842"/>
                      <a:gd name="connsiteX22" fmla="*/ 0 w 3409854"/>
                      <a:gd name="connsiteY22" fmla="*/ 2711267 h 4003842"/>
                      <a:gd name="connsiteX23" fmla="*/ 283171 w 3409854"/>
                      <a:gd name="connsiteY23" fmla="*/ 2118017 h 4003842"/>
                      <a:gd name="connsiteX24" fmla="*/ 963551 w 3409854"/>
                      <a:gd name="connsiteY24" fmla="*/ 1870723 h 4003842"/>
                      <a:gd name="connsiteX25" fmla="*/ 1591396 w 3409854"/>
                      <a:gd name="connsiteY25" fmla="*/ 2019356 h 4003842"/>
                      <a:gd name="connsiteX26" fmla="*/ 1860473 w 3409854"/>
                      <a:gd name="connsiteY26" fmla="*/ 2490881 h 4003842"/>
                      <a:gd name="connsiteX27" fmla="*/ 1679807 w 3409854"/>
                      <a:gd name="connsiteY27" fmla="*/ 2861181 h 4003842"/>
                      <a:gd name="connsiteX28" fmla="*/ 1260816 w 3409854"/>
                      <a:gd name="connsiteY28" fmla="*/ 3008533 h 4003842"/>
                      <a:gd name="connsiteX29" fmla="*/ 894360 w 3409854"/>
                      <a:gd name="connsiteY29" fmla="*/ 2926528 h 4003842"/>
                      <a:gd name="connsiteX30" fmla="*/ 717538 w 3409854"/>
                      <a:gd name="connsiteY30" fmla="*/ 2649764 h 4003842"/>
                      <a:gd name="connsiteX31" fmla="*/ 807230 w 3409854"/>
                      <a:gd name="connsiteY31" fmla="*/ 2470379 h 4003842"/>
                      <a:gd name="connsiteX32" fmla="*/ 930236 w 3409854"/>
                      <a:gd name="connsiteY32" fmla="*/ 2406314 h 4003842"/>
                      <a:gd name="connsiteX33" fmla="*/ 989177 w 3409854"/>
                      <a:gd name="connsiteY33" fmla="*/ 2398626 h 4003842"/>
                      <a:gd name="connsiteX34" fmla="*/ 1009678 w 3409854"/>
                      <a:gd name="connsiteY34" fmla="*/ 2414001 h 4003842"/>
                      <a:gd name="connsiteX35" fmla="*/ 999428 w 3409854"/>
                      <a:gd name="connsiteY35" fmla="*/ 2444753 h 4003842"/>
                      <a:gd name="connsiteX36" fmla="*/ 989177 w 3409854"/>
                      <a:gd name="connsiteY36" fmla="*/ 2475505 h 4003842"/>
                      <a:gd name="connsiteX37" fmla="*/ 973801 w 3409854"/>
                      <a:gd name="connsiteY37" fmla="*/ 2588261 h 4003842"/>
                      <a:gd name="connsiteX38" fmla="*/ 1054524 w 3409854"/>
                      <a:gd name="connsiteY38" fmla="*/ 2725362 h 4003842"/>
                      <a:gd name="connsiteX39" fmla="*/ 1230065 w 3409854"/>
                      <a:gd name="connsiteY39" fmla="*/ 2783021 h 4003842"/>
                      <a:gd name="connsiteX40" fmla="*/ 1494016 w 3409854"/>
                      <a:gd name="connsiteY40" fmla="*/ 2685641 h 4003842"/>
                      <a:gd name="connsiteX41" fmla="*/ 1599084 w 3409854"/>
                      <a:gd name="connsiteY41" fmla="*/ 2444753 h 4003842"/>
                      <a:gd name="connsiteX42" fmla="*/ 1386385 w 3409854"/>
                      <a:gd name="connsiteY42" fmla="*/ 2109048 h 4003842"/>
                      <a:gd name="connsiteX43" fmla="*/ 943050 w 3409854"/>
                      <a:gd name="connsiteY43" fmla="*/ 2003980 h 4003842"/>
                      <a:gd name="connsiteX44" fmla="*/ 371582 w 3409854"/>
                      <a:gd name="connsiteY44" fmla="*/ 2198740 h 4003842"/>
                      <a:gd name="connsiteX45" fmla="*/ 117881 w 3409854"/>
                      <a:gd name="connsiteY45" fmla="*/ 2711267 h 4003842"/>
                      <a:gd name="connsiteX46" fmla="*/ 499714 w 3409854"/>
                      <a:gd name="connsiteY46" fmla="*/ 3351926 h 4003842"/>
                      <a:gd name="connsiteX47" fmla="*/ 1312069 w 3409854"/>
                      <a:gd name="connsiteY47" fmla="*/ 3567187 h 4003842"/>
                      <a:gd name="connsiteX48" fmla="*/ 2134674 w 3409854"/>
                      <a:gd name="connsiteY48" fmla="*/ 3269921 h 4003842"/>
                      <a:gd name="connsiteX49" fmla="*/ 2490881 w 3409854"/>
                      <a:gd name="connsiteY49" fmla="*/ 2506256 h 4003842"/>
                      <a:gd name="connsiteX50" fmla="*/ 2372999 w 3409854"/>
                      <a:gd name="connsiteY50" fmla="*/ 2070608 h 4003842"/>
                      <a:gd name="connsiteX51" fmla="*/ 2057795 w 3409854"/>
                      <a:gd name="connsiteY51" fmla="*/ 1755405 h 4003842"/>
                      <a:gd name="connsiteX52" fmla="*/ 1614460 w 3409854"/>
                      <a:gd name="connsiteY52" fmla="*/ 1496578 h 4003842"/>
                      <a:gd name="connsiteX53" fmla="*/ 858483 w 3409854"/>
                      <a:gd name="connsiteY53" fmla="*/ 1135247 h 4003842"/>
                      <a:gd name="connsiteX54" fmla="*/ 476650 w 3409854"/>
                      <a:gd name="connsiteY54" fmla="*/ 609907 h 4003842"/>
                      <a:gd name="connsiteX55" fmla="*/ 781604 w 3409854"/>
                      <a:gd name="connsiteY55" fmla="*/ 143508 h 4003842"/>
                      <a:gd name="connsiteX56" fmla="*/ 1424825 w 3409854"/>
                      <a:gd name="connsiteY56" fmla="*/ 0 h 4003842"/>
                      <a:gd name="connsiteX0" fmla="*/ 1424825 w 3409854"/>
                      <a:gd name="connsiteY0" fmla="*/ 0 h 3990022"/>
                      <a:gd name="connsiteX1" fmla="*/ 1883536 w 3409854"/>
                      <a:gd name="connsiteY1" fmla="*/ 64066 h 3990022"/>
                      <a:gd name="connsiteX2" fmla="*/ 2116736 w 3409854"/>
                      <a:gd name="connsiteY2" fmla="*/ 353644 h 3990022"/>
                      <a:gd name="connsiteX3" fmla="*/ 2051389 w 3409854"/>
                      <a:gd name="connsiteY3" fmla="*/ 500995 h 3990022"/>
                      <a:gd name="connsiteX4" fmla="*/ 1936070 w 3409854"/>
                      <a:gd name="connsiteY4" fmla="*/ 571468 h 3990022"/>
                      <a:gd name="connsiteX5" fmla="*/ 1863035 w 3409854"/>
                      <a:gd name="connsiteY5" fmla="*/ 576593 h 3990022"/>
                      <a:gd name="connsiteX6" fmla="*/ 1768218 w 3409854"/>
                      <a:gd name="connsiteY6" fmla="*/ 558654 h 3990022"/>
                      <a:gd name="connsiteX7" fmla="*/ 1740029 w 3409854"/>
                      <a:gd name="connsiteY7" fmla="*/ 533028 h 3990022"/>
                      <a:gd name="connsiteX8" fmla="*/ 1757967 w 3409854"/>
                      <a:gd name="connsiteY8" fmla="*/ 502276 h 3990022"/>
                      <a:gd name="connsiteX9" fmla="*/ 1809220 w 3409854"/>
                      <a:gd name="connsiteY9" fmla="*/ 426679 h 3990022"/>
                      <a:gd name="connsiteX10" fmla="*/ 1824596 w 3409854"/>
                      <a:gd name="connsiteY10" fmla="*/ 343393 h 3990022"/>
                      <a:gd name="connsiteX11" fmla="*/ 1686214 w 3409854"/>
                      <a:gd name="connsiteY11" fmla="*/ 153758 h 3990022"/>
                      <a:gd name="connsiteX12" fmla="*/ 1409449 w 3409854"/>
                      <a:gd name="connsiteY12" fmla="*/ 102506 h 3990022"/>
                      <a:gd name="connsiteX13" fmla="*/ 960988 w 3409854"/>
                      <a:gd name="connsiteY13" fmla="*/ 187072 h 3990022"/>
                      <a:gd name="connsiteX14" fmla="*/ 743164 w 3409854"/>
                      <a:gd name="connsiteY14" fmla="*/ 481775 h 3990022"/>
                      <a:gd name="connsiteX15" fmla="*/ 899485 w 3409854"/>
                      <a:gd name="connsiteY15" fmla="*/ 740602 h 3990022"/>
                      <a:gd name="connsiteX16" fmla="*/ 1283880 w 3409854"/>
                      <a:gd name="connsiteY16" fmla="*/ 943050 h 3990022"/>
                      <a:gd name="connsiteX17" fmla="*/ 2983314 w 3409854"/>
                      <a:gd name="connsiteY17" fmla="*/ 1543339 h 3990022"/>
                      <a:gd name="connsiteX18" fmla="*/ 3377245 w 3409854"/>
                      <a:gd name="connsiteY18" fmla="*/ 2821306 h 3990022"/>
                      <a:gd name="connsiteX19" fmla="*/ 2358186 w 3409854"/>
                      <a:gd name="connsiteY19" fmla="*/ 3840356 h 3990022"/>
                      <a:gd name="connsiteX20" fmla="*/ 1251526 w 3409854"/>
                      <a:gd name="connsiteY20" fmla="*/ 3968244 h 3990022"/>
                      <a:gd name="connsiteX21" fmla="*/ 407459 w 3409854"/>
                      <a:gd name="connsiteY21" fmla="*/ 3490308 h 3990022"/>
                      <a:gd name="connsiteX22" fmla="*/ 0 w 3409854"/>
                      <a:gd name="connsiteY22" fmla="*/ 2711267 h 3990022"/>
                      <a:gd name="connsiteX23" fmla="*/ 283171 w 3409854"/>
                      <a:gd name="connsiteY23" fmla="*/ 2118017 h 3990022"/>
                      <a:gd name="connsiteX24" fmla="*/ 963551 w 3409854"/>
                      <a:gd name="connsiteY24" fmla="*/ 1870723 h 3990022"/>
                      <a:gd name="connsiteX25" fmla="*/ 1591396 w 3409854"/>
                      <a:gd name="connsiteY25" fmla="*/ 2019356 h 3990022"/>
                      <a:gd name="connsiteX26" fmla="*/ 1860473 w 3409854"/>
                      <a:gd name="connsiteY26" fmla="*/ 2490881 h 3990022"/>
                      <a:gd name="connsiteX27" fmla="*/ 1679807 w 3409854"/>
                      <a:gd name="connsiteY27" fmla="*/ 2861181 h 3990022"/>
                      <a:gd name="connsiteX28" fmla="*/ 1260816 w 3409854"/>
                      <a:gd name="connsiteY28" fmla="*/ 3008533 h 3990022"/>
                      <a:gd name="connsiteX29" fmla="*/ 894360 w 3409854"/>
                      <a:gd name="connsiteY29" fmla="*/ 2926528 h 3990022"/>
                      <a:gd name="connsiteX30" fmla="*/ 717538 w 3409854"/>
                      <a:gd name="connsiteY30" fmla="*/ 2649764 h 3990022"/>
                      <a:gd name="connsiteX31" fmla="*/ 807230 w 3409854"/>
                      <a:gd name="connsiteY31" fmla="*/ 2470379 h 3990022"/>
                      <a:gd name="connsiteX32" fmla="*/ 930236 w 3409854"/>
                      <a:gd name="connsiteY32" fmla="*/ 2406314 h 3990022"/>
                      <a:gd name="connsiteX33" fmla="*/ 989177 w 3409854"/>
                      <a:gd name="connsiteY33" fmla="*/ 2398626 h 3990022"/>
                      <a:gd name="connsiteX34" fmla="*/ 1009678 w 3409854"/>
                      <a:gd name="connsiteY34" fmla="*/ 2414001 h 3990022"/>
                      <a:gd name="connsiteX35" fmla="*/ 999428 w 3409854"/>
                      <a:gd name="connsiteY35" fmla="*/ 2444753 h 3990022"/>
                      <a:gd name="connsiteX36" fmla="*/ 989177 w 3409854"/>
                      <a:gd name="connsiteY36" fmla="*/ 2475505 h 3990022"/>
                      <a:gd name="connsiteX37" fmla="*/ 973801 w 3409854"/>
                      <a:gd name="connsiteY37" fmla="*/ 2588261 h 3990022"/>
                      <a:gd name="connsiteX38" fmla="*/ 1054524 w 3409854"/>
                      <a:gd name="connsiteY38" fmla="*/ 2725362 h 3990022"/>
                      <a:gd name="connsiteX39" fmla="*/ 1230065 w 3409854"/>
                      <a:gd name="connsiteY39" fmla="*/ 2783021 h 3990022"/>
                      <a:gd name="connsiteX40" fmla="*/ 1494016 w 3409854"/>
                      <a:gd name="connsiteY40" fmla="*/ 2685641 h 3990022"/>
                      <a:gd name="connsiteX41" fmla="*/ 1599084 w 3409854"/>
                      <a:gd name="connsiteY41" fmla="*/ 2444753 h 3990022"/>
                      <a:gd name="connsiteX42" fmla="*/ 1386385 w 3409854"/>
                      <a:gd name="connsiteY42" fmla="*/ 2109048 h 3990022"/>
                      <a:gd name="connsiteX43" fmla="*/ 943050 w 3409854"/>
                      <a:gd name="connsiteY43" fmla="*/ 2003980 h 3990022"/>
                      <a:gd name="connsiteX44" fmla="*/ 371582 w 3409854"/>
                      <a:gd name="connsiteY44" fmla="*/ 2198740 h 3990022"/>
                      <a:gd name="connsiteX45" fmla="*/ 117881 w 3409854"/>
                      <a:gd name="connsiteY45" fmla="*/ 2711267 h 3990022"/>
                      <a:gd name="connsiteX46" fmla="*/ 499714 w 3409854"/>
                      <a:gd name="connsiteY46" fmla="*/ 3351926 h 3990022"/>
                      <a:gd name="connsiteX47" fmla="*/ 1312069 w 3409854"/>
                      <a:gd name="connsiteY47" fmla="*/ 3567187 h 3990022"/>
                      <a:gd name="connsiteX48" fmla="*/ 2134674 w 3409854"/>
                      <a:gd name="connsiteY48" fmla="*/ 3269921 h 3990022"/>
                      <a:gd name="connsiteX49" fmla="*/ 2490881 w 3409854"/>
                      <a:gd name="connsiteY49" fmla="*/ 2506256 h 3990022"/>
                      <a:gd name="connsiteX50" fmla="*/ 2372999 w 3409854"/>
                      <a:gd name="connsiteY50" fmla="*/ 2070608 h 3990022"/>
                      <a:gd name="connsiteX51" fmla="*/ 2057795 w 3409854"/>
                      <a:gd name="connsiteY51" fmla="*/ 1755405 h 3990022"/>
                      <a:gd name="connsiteX52" fmla="*/ 1614460 w 3409854"/>
                      <a:gd name="connsiteY52" fmla="*/ 1496578 h 3990022"/>
                      <a:gd name="connsiteX53" fmla="*/ 858483 w 3409854"/>
                      <a:gd name="connsiteY53" fmla="*/ 1135247 h 3990022"/>
                      <a:gd name="connsiteX54" fmla="*/ 476650 w 3409854"/>
                      <a:gd name="connsiteY54" fmla="*/ 609907 h 3990022"/>
                      <a:gd name="connsiteX55" fmla="*/ 781604 w 3409854"/>
                      <a:gd name="connsiteY55" fmla="*/ 143508 h 3990022"/>
                      <a:gd name="connsiteX56" fmla="*/ 1424825 w 3409854"/>
                      <a:gd name="connsiteY56" fmla="*/ 0 h 3990022"/>
                      <a:gd name="connsiteX0" fmla="*/ 1425671 w 3410700"/>
                      <a:gd name="connsiteY0" fmla="*/ 0 h 3988066"/>
                      <a:gd name="connsiteX1" fmla="*/ 1884382 w 3410700"/>
                      <a:gd name="connsiteY1" fmla="*/ 64066 h 3988066"/>
                      <a:gd name="connsiteX2" fmla="*/ 2117582 w 3410700"/>
                      <a:gd name="connsiteY2" fmla="*/ 353644 h 3988066"/>
                      <a:gd name="connsiteX3" fmla="*/ 2052235 w 3410700"/>
                      <a:gd name="connsiteY3" fmla="*/ 500995 h 3988066"/>
                      <a:gd name="connsiteX4" fmla="*/ 1936916 w 3410700"/>
                      <a:gd name="connsiteY4" fmla="*/ 571468 h 3988066"/>
                      <a:gd name="connsiteX5" fmla="*/ 1863881 w 3410700"/>
                      <a:gd name="connsiteY5" fmla="*/ 576593 h 3988066"/>
                      <a:gd name="connsiteX6" fmla="*/ 1769064 w 3410700"/>
                      <a:gd name="connsiteY6" fmla="*/ 558654 h 3988066"/>
                      <a:gd name="connsiteX7" fmla="*/ 1740875 w 3410700"/>
                      <a:gd name="connsiteY7" fmla="*/ 533028 h 3988066"/>
                      <a:gd name="connsiteX8" fmla="*/ 1758813 w 3410700"/>
                      <a:gd name="connsiteY8" fmla="*/ 502276 h 3988066"/>
                      <a:gd name="connsiteX9" fmla="*/ 1810066 w 3410700"/>
                      <a:gd name="connsiteY9" fmla="*/ 426679 h 3988066"/>
                      <a:gd name="connsiteX10" fmla="*/ 1825442 w 3410700"/>
                      <a:gd name="connsiteY10" fmla="*/ 343393 h 3988066"/>
                      <a:gd name="connsiteX11" fmla="*/ 1687060 w 3410700"/>
                      <a:gd name="connsiteY11" fmla="*/ 153758 h 3988066"/>
                      <a:gd name="connsiteX12" fmla="*/ 1410295 w 3410700"/>
                      <a:gd name="connsiteY12" fmla="*/ 102506 h 3988066"/>
                      <a:gd name="connsiteX13" fmla="*/ 961834 w 3410700"/>
                      <a:gd name="connsiteY13" fmla="*/ 187072 h 3988066"/>
                      <a:gd name="connsiteX14" fmla="*/ 744010 w 3410700"/>
                      <a:gd name="connsiteY14" fmla="*/ 481775 h 3988066"/>
                      <a:gd name="connsiteX15" fmla="*/ 900331 w 3410700"/>
                      <a:gd name="connsiteY15" fmla="*/ 740602 h 3988066"/>
                      <a:gd name="connsiteX16" fmla="*/ 1284726 w 3410700"/>
                      <a:gd name="connsiteY16" fmla="*/ 943050 h 3988066"/>
                      <a:gd name="connsiteX17" fmla="*/ 2984160 w 3410700"/>
                      <a:gd name="connsiteY17" fmla="*/ 1543339 h 3988066"/>
                      <a:gd name="connsiteX18" fmla="*/ 3378091 w 3410700"/>
                      <a:gd name="connsiteY18" fmla="*/ 2821306 h 3988066"/>
                      <a:gd name="connsiteX19" fmla="*/ 2359032 w 3410700"/>
                      <a:gd name="connsiteY19" fmla="*/ 3840356 h 3988066"/>
                      <a:gd name="connsiteX20" fmla="*/ 1252372 w 3410700"/>
                      <a:gd name="connsiteY20" fmla="*/ 3968244 h 3988066"/>
                      <a:gd name="connsiteX21" fmla="*/ 352887 w 3410700"/>
                      <a:gd name="connsiteY21" fmla="*/ 3518017 h 3988066"/>
                      <a:gd name="connsiteX22" fmla="*/ 846 w 3410700"/>
                      <a:gd name="connsiteY22" fmla="*/ 2711267 h 3988066"/>
                      <a:gd name="connsiteX23" fmla="*/ 284017 w 3410700"/>
                      <a:gd name="connsiteY23" fmla="*/ 2118017 h 3988066"/>
                      <a:gd name="connsiteX24" fmla="*/ 964397 w 3410700"/>
                      <a:gd name="connsiteY24" fmla="*/ 1870723 h 3988066"/>
                      <a:gd name="connsiteX25" fmla="*/ 1592242 w 3410700"/>
                      <a:gd name="connsiteY25" fmla="*/ 2019356 h 3988066"/>
                      <a:gd name="connsiteX26" fmla="*/ 1861319 w 3410700"/>
                      <a:gd name="connsiteY26" fmla="*/ 2490881 h 3988066"/>
                      <a:gd name="connsiteX27" fmla="*/ 1680653 w 3410700"/>
                      <a:gd name="connsiteY27" fmla="*/ 2861181 h 3988066"/>
                      <a:gd name="connsiteX28" fmla="*/ 1261662 w 3410700"/>
                      <a:gd name="connsiteY28" fmla="*/ 3008533 h 3988066"/>
                      <a:gd name="connsiteX29" fmla="*/ 895206 w 3410700"/>
                      <a:gd name="connsiteY29" fmla="*/ 2926528 h 3988066"/>
                      <a:gd name="connsiteX30" fmla="*/ 718384 w 3410700"/>
                      <a:gd name="connsiteY30" fmla="*/ 2649764 h 3988066"/>
                      <a:gd name="connsiteX31" fmla="*/ 808076 w 3410700"/>
                      <a:gd name="connsiteY31" fmla="*/ 2470379 h 3988066"/>
                      <a:gd name="connsiteX32" fmla="*/ 931082 w 3410700"/>
                      <a:gd name="connsiteY32" fmla="*/ 2406314 h 3988066"/>
                      <a:gd name="connsiteX33" fmla="*/ 990023 w 3410700"/>
                      <a:gd name="connsiteY33" fmla="*/ 2398626 h 3988066"/>
                      <a:gd name="connsiteX34" fmla="*/ 1010524 w 3410700"/>
                      <a:gd name="connsiteY34" fmla="*/ 2414001 h 3988066"/>
                      <a:gd name="connsiteX35" fmla="*/ 1000274 w 3410700"/>
                      <a:gd name="connsiteY35" fmla="*/ 2444753 h 3988066"/>
                      <a:gd name="connsiteX36" fmla="*/ 990023 w 3410700"/>
                      <a:gd name="connsiteY36" fmla="*/ 2475505 h 3988066"/>
                      <a:gd name="connsiteX37" fmla="*/ 974647 w 3410700"/>
                      <a:gd name="connsiteY37" fmla="*/ 2588261 h 3988066"/>
                      <a:gd name="connsiteX38" fmla="*/ 1055370 w 3410700"/>
                      <a:gd name="connsiteY38" fmla="*/ 2725362 h 3988066"/>
                      <a:gd name="connsiteX39" fmla="*/ 1230911 w 3410700"/>
                      <a:gd name="connsiteY39" fmla="*/ 2783021 h 3988066"/>
                      <a:gd name="connsiteX40" fmla="*/ 1494862 w 3410700"/>
                      <a:gd name="connsiteY40" fmla="*/ 2685641 h 3988066"/>
                      <a:gd name="connsiteX41" fmla="*/ 1599930 w 3410700"/>
                      <a:gd name="connsiteY41" fmla="*/ 2444753 h 3988066"/>
                      <a:gd name="connsiteX42" fmla="*/ 1387231 w 3410700"/>
                      <a:gd name="connsiteY42" fmla="*/ 2109048 h 3988066"/>
                      <a:gd name="connsiteX43" fmla="*/ 943896 w 3410700"/>
                      <a:gd name="connsiteY43" fmla="*/ 2003980 h 3988066"/>
                      <a:gd name="connsiteX44" fmla="*/ 372428 w 3410700"/>
                      <a:gd name="connsiteY44" fmla="*/ 2198740 h 3988066"/>
                      <a:gd name="connsiteX45" fmla="*/ 118727 w 3410700"/>
                      <a:gd name="connsiteY45" fmla="*/ 2711267 h 3988066"/>
                      <a:gd name="connsiteX46" fmla="*/ 500560 w 3410700"/>
                      <a:gd name="connsiteY46" fmla="*/ 3351926 h 3988066"/>
                      <a:gd name="connsiteX47" fmla="*/ 1312915 w 3410700"/>
                      <a:gd name="connsiteY47" fmla="*/ 3567187 h 3988066"/>
                      <a:gd name="connsiteX48" fmla="*/ 2135520 w 3410700"/>
                      <a:gd name="connsiteY48" fmla="*/ 3269921 h 3988066"/>
                      <a:gd name="connsiteX49" fmla="*/ 2491727 w 3410700"/>
                      <a:gd name="connsiteY49" fmla="*/ 2506256 h 3988066"/>
                      <a:gd name="connsiteX50" fmla="*/ 2373845 w 3410700"/>
                      <a:gd name="connsiteY50" fmla="*/ 2070608 h 3988066"/>
                      <a:gd name="connsiteX51" fmla="*/ 2058641 w 3410700"/>
                      <a:gd name="connsiteY51" fmla="*/ 1755405 h 3988066"/>
                      <a:gd name="connsiteX52" fmla="*/ 1615306 w 3410700"/>
                      <a:gd name="connsiteY52" fmla="*/ 1496578 h 3988066"/>
                      <a:gd name="connsiteX53" fmla="*/ 859329 w 3410700"/>
                      <a:gd name="connsiteY53" fmla="*/ 1135247 h 3988066"/>
                      <a:gd name="connsiteX54" fmla="*/ 477496 w 3410700"/>
                      <a:gd name="connsiteY54" fmla="*/ 609907 h 3988066"/>
                      <a:gd name="connsiteX55" fmla="*/ 782450 w 3410700"/>
                      <a:gd name="connsiteY55" fmla="*/ 143508 h 3988066"/>
                      <a:gd name="connsiteX56" fmla="*/ 1425671 w 3410700"/>
                      <a:gd name="connsiteY56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2117582 w 3475899"/>
                      <a:gd name="connsiteY2" fmla="*/ 353644 h 3988066"/>
                      <a:gd name="connsiteX3" fmla="*/ 2052235 w 3475899"/>
                      <a:gd name="connsiteY3" fmla="*/ 500995 h 3988066"/>
                      <a:gd name="connsiteX4" fmla="*/ 1936916 w 3475899"/>
                      <a:gd name="connsiteY4" fmla="*/ 571468 h 3988066"/>
                      <a:gd name="connsiteX5" fmla="*/ 1863881 w 3475899"/>
                      <a:gd name="connsiteY5" fmla="*/ 576593 h 3988066"/>
                      <a:gd name="connsiteX6" fmla="*/ 1769064 w 3475899"/>
                      <a:gd name="connsiteY6" fmla="*/ 558654 h 3988066"/>
                      <a:gd name="connsiteX7" fmla="*/ 1740875 w 3475899"/>
                      <a:gd name="connsiteY7" fmla="*/ 533028 h 3988066"/>
                      <a:gd name="connsiteX8" fmla="*/ 1758813 w 3475899"/>
                      <a:gd name="connsiteY8" fmla="*/ 502276 h 3988066"/>
                      <a:gd name="connsiteX9" fmla="*/ 1810066 w 3475899"/>
                      <a:gd name="connsiteY9" fmla="*/ 426679 h 3988066"/>
                      <a:gd name="connsiteX10" fmla="*/ 1825442 w 3475899"/>
                      <a:gd name="connsiteY10" fmla="*/ 343393 h 3988066"/>
                      <a:gd name="connsiteX11" fmla="*/ 1687060 w 3475899"/>
                      <a:gd name="connsiteY11" fmla="*/ 153758 h 3988066"/>
                      <a:gd name="connsiteX12" fmla="*/ 1410295 w 3475899"/>
                      <a:gd name="connsiteY12" fmla="*/ 102506 h 3988066"/>
                      <a:gd name="connsiteX13" fmla="*/ 961834 w 3475899"/>
                      <a:gd name="connsiteY13" fmla="*/ 187072 h 3988066"/>
                      <a:gd name="connsiteX14" fmla="*/ 744010 w 3475899"/>
                      <a:gd name="connsiteY14" fmla="*/ 481775 h 3988066"/>
                      <a:gd name="connsiteX15" fmla="*/ 900331 w 3475899"/>
                      <a:gd name="connsiteY15" fmla="*/ 740602 h 3988066"/>
                      <a:gd name="connsiteX16" fmla="*/ 1284726 w 3475899"/>
                      <a:gd name="connsiteY16" fmla="*/ 943050 h 3988066"/>
                      <a:gd name="connsiteX17" fmla="*/ 2984160 w 3475899"/>
                      <a:gd name="connsiteY17" fmla="*/ 1543339 h 3988066"/>
                      <a:gd name="connsiteX18" fmla="*/ 3378091 w 3475899"/>
                      <a:gd name="connsiteY18" fmla="*/ 2821306 h 3988066"/>
                      <a:gd name="connsiteX19" fmla="*/ 2359032 w 3475899"/>
                      <a:gd name="connsiteY19" fmla="*/ 3840356 h 3988066"/>
                      <a:gd name="connsiteX20" fmla="*/ 1252372 w 3475899"/>
                      <a:gd name="connsiteY20" fmla="*/ 3968244 h 3988066"/>
                      <a:gd name="connsiteX21" fmla="*/ 352887 w 3475899"/>
                      <a:gd name="connsiteY21" fmla="*/ 3518017 h 3988066"/>
                      <a:gd name="connsiteX22" fmla="*/ 846 w 3475899"/>
                      <a:gd name="connsiteY22" fmla="*/ 2711267 h 3988066"/>
                      <a:gd name="connsiteX23" fmla="*/ 284017 w 3475899"/>
                      <a:gd name="connsiteY23" fmla="*/ 2118017 h 3988066"/>
                      <a:gd name="connsiteX24" fmla="*/ 964397 w 3475899"/>
                      <a:gd name="connsiteY24" fmla="*/ 1870723 h 3988066"/>
                      <a:gd name="connsiteX25" fmla="*/ 1592242 w 3475899"/>
                      <a:gd name="connsiteY25" fmla="*/ 2019356 h 3988066"/>
                      <a:gd name="connsiteX26" fmla="*/ 1861319 w 3475899"/>
                      <a:gd name="connsiteY26" fmla="*/ 2490881 h 3988066"/>
                      <a:gd name="connsiteX27" fmla="*/ 1680653 w 3475899"/>
                      <a:gd name="connsiteY27" fmla="*/ 2861181 h 3988066"/>
                      <a:gd name="connsiteX28" fmla="*/ 1261662 w 3475899"/>
                      <a:gd name="connsiteY28" fmla="*/ 3008533 h 3988066"/>
                      <a:gd name="connsiteX29" fmla="*/ 895206 w 3475899"/>
                      <a:gd name="connsiteY29" fmla="*/ 2926528 h 3988066"/>
                      <a:gd name="connsiteX30" fmla="*/ 718384 w 3475899"/>
                      <a:gd name="connsiteY30" fmla="*/ 2649764 h 3988066"/>
                      <a:gd name="connsiteX31" fmla="*/ 808076 w 3475899"/>
                      <a:gd name="connsiteY31" fmla="*/ 2470379 h 3988066"/>
                      <a:gd name="connsiteX32" fmla="*/ 931082 w 3475899"/>
                      <a:gd name="connsiteY32" fmla="*/ 2406314 h 3988066"/>
                      <a:gd name="connsiteX33" fmla="*/ 990023 w 3475899"/>
                      <a:gd name="connsiteY33" fmla="*/ 2398626 h 3988066"/>
                      <a:gd name="connsiteX34" fmla="*/ 1010524 w 3475899"/>
                      <a:gd name="connsiteY34" fmla="*/ 2414001 h 3988066"/>
                      <a:gd name="connsiteX35" fmla="*/ 1000274 w 3475899"/>
                      <a:gd name="connsiteY35" fmla="*/ 2444753 h 3988066"/>
                      <a:gd name="connsiteX36" fmla="*/ 990023 w 3475899"/>
                      <a:gd name="connsiteY36" fmla="*/ 2475505 h 3988066"/>
                      <a:gd name="connsiteX37" fmla="*/ 974647 w 3475899"/>
                      <a:gd name="connsiteY37" fmla="*/ 2588261 h 3988066"/>
                      <a:gd name="connsiteX38" fmla="*/ 1055370 w 3475899"/>
                      <a:gd name="connsiteY38" fmla="*/ 2725362 h 3988066"/>
                      <a:gd name="connsiteX39" fmla="*/ 1230911 w 3475899"/>
                      <a:gd name="connsiteY39" fmla="*/ 2783021 h 3988066"/>
                      <a:gd name="connsiteX40" fmla="*/ 1494862 w 3475899"/>
                      <a:gd name="connsiteY40" fmla="*/ 2685641 h 3988066"/>
                      <a:gd name="connsiteX41" fmla="*/ 1599930 w 3475899"/>
                      <a:gd name="connsiteY41" fmla="*/ 2444753 h 3988066"/>
                      <a:gd name="connsiteX42" fmla="*/ 1387231 w 3475899"/>
                      <a:gd name="connsiteY42" fmla="*/ 2109048 h 3988066"/>
                      <a:gd name="connsiteX43" fmla="*/ 943896 w 3475899"/>
                      <a:gd name="connsiteY43" fmla="*/ 2003980 h 3988066"/>
                      <a:gd name="connsiteX44" fmla="*/ 372428 w 3475899"/>
                      <a:gd name="connsiteY44" fmla="*/ 2198740 h 3988066"/>
                      <a:gd name="connsiteX45" fmla="*/ 118727 w 3475899"/>
                      <a:gd name="connsiteY45" fmla="*/ 2711267 h 3988066"/>
                      <a:gd name="connsiteX46" fmla="*/ 500560 w 3475899"/>
                      <a:gd name="connsiteY46" fmla="*/ 3351926 h 3988066"/>
                      <a:gd name="connsiteX47" fmla="*/ 1312915 w 3475899"/>
                      <a:gd name="connsiteY47" fmla="*/ 3567187 h 3988066"/>
                      <a:gd name="connsiteX48" fmla="*/ 2135520 w 3475899"/>
                      <a:gd name="connsiteY48" fmla="*/ 3269921 h 3988066"/>
                      <a:gd name="connsiteX49" fmla="*/ 2491727 w 3475899"/>
                      <a:gd name="connsiteY49" fmla="*/ 2506256 h 3988066"/>
                      <a:gd name="connsiteX50" fmla="*/ 2373845 w 3475899"/>
                      <a:gd name="connsiteY50" fmla="*/ 2070608 h 3988066"/>
                      <a:gd name="connsiteX51" fmla="*/ 2058641 w 3475899"/>
                      <a:gd name="connsiteY51" fmla="*/ 1755405 h 3988066"/>
                      <a:gd name="connsiteX52" fmla="*/ 1615306 w 3475899"/>
                      <a:gd name="connsiteY52" fmla="*/ 1496578 h 3988066"/>
                      <a:gd name="connsiteX53" fmla="*/ 859329 w 3475899"/>
                      <a:gd name="connsiteY53" fmla="*/ 1135247 h 3988066"/>
                      <a:gd name="connsiteX54" fmla="*/ 477496 w 3475899"/>
                      <a:gd name="connsiteY54" fmla="*/ 609907 h 3988066"/>
                      <a:gd name="connsiteX55" fmla="*/ 782450 w 3475899"/>
                      <a:gd name="connsiteY55" fmla="*/ 143508 h 3988066"/>
                      <a:gd name="connsiteX56" fmla="*/ 1425671 w 3475899"/>
                      <a:gd name="connsiteY56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2117582 w 3475899"/>
                      <a:gd name="connsiteY2" fmla="*/ 353644 h 3988066"/>
                      <a:gd name="connsiteX3" fmla="*/ 2052235 w 3475899"/>
                      <a:gd name="connsiteY3" fmla="*/ 500995 h 3988066"/>
                      <a:gd name="connsiteX4" fmla="*/ 1863881 w 3475899"/>
                      <a:gd name="connsiteY4" fmla="*/ 576593 h 3988066"/>
                      <a:gd name="connsiteX5" fmla="*/ 1769064 w 3475899"/>
                      <a:gd name="connsiteY5" fmla="*/ 558654 h 3988066"/>
                      <a:gd name="connsiteX6" fmla="*/ 1740875 w 3475899"/>
                      <a:gd name="connsiteY6" fmla="*/ 533028 h 3988066"/>
                      <a:gd name="connsiteX7" fmla="*/ 1758813 w 3475899"/>
                      <a:gd name="connsiteY7" fmla="*/ 502276 h 3988066"/>
                      <a:gd name="connsiteX8" fmla="*/ 1810066 w 3475899"/>
                      <a:gd name="connsiteY8" fmla="*/ 426679 h 3988066"/>
                      <a:gd name="connsiteX9" fmla="*/ 1825442 w 3475899"/>
                      <a:gd name="connsiteY9" fmla="*/ 343393 h 3988066"/>
                      <a:gd name="connsiteX10" fmla="*/ 1687060 w 3475899"/>
                      <a:gd name="connsiteY10" fmla="*/ 153758 h 3988066"/>
                      <a:gd name="connsiteX11" fmla="*/ 1410295 w 3475899"/>
                      <a:gd name="connsiteY11" fmla="*/ 102506 h 3988066"/>
                      <a:gd name="connsiteX12" fmla="*/ 961834 w 3475899"/>
                      <a:gd name="connsiteY12" fmla="*/ 187072 h 3988066"/>
                      <a:gd name="connsiteX13" fmla="*/ 744010 w 3475899"/>
                      <a:gd name="connsiteY13" fmla="*/ 481775 h 3988066"/>
                      <a:gd name="connsiteX14" fmla="*/ 900331 w 3475899"/>
                      <a:gd name="connsiteY14" fmla="*/ 740602 h 3988066"/>
                      <a:gd name="connsiteX15" fmla="*/ 1284726 w 3475899"/>
                      <a:gd name="connsiteY15" fmla="*/ 943050 h 3988066"/>
                      <a:gd name="connsiteX16" fmla="*/ 2984160 w 3475899"/>
                      <a:gd name="connsiteY16" fmla="*/ 1543339 h 3988066"/>
                      <a:gd name="connsiteX17" fmla="*/ 3378091 w 3475899"/>
                      <a:gd name="connsiteY17" fmla="*/ 2821306 h 3988066"/>
                      <a:gd name="connsiteX18" fmla="*/ 2359032 w 3475899"/>
                      <a:gd name="connsiteY18" fmla="*/ 3840356 h 3988066"/>
                      <a:gd name="connsiteX19" fmla="*/ 1252372 w 3475899"/>
                      <a:gd name="connsiteY19" fmla="*/ 3968244 h 3988066"/>
                      <a:gd name="connsiteX20" fmla="*/ 352887 w 3475899"/>
                      <a:gd name="connsiteY20" fmla="*/ 3518017 h 3988066"/>
                      <a:gd name="connsiteX21" fmla="*/ 846 w 3475899"/>
                      <a:gd name="connsiteY21" fmla="*/ 2711267 h 3988066"/>
                      <a:gd name="connsiteX22" fmla="*/ 284017 w 3475899"/>
                      <a:gd name="connsiteY22" fmla="*/ 2118017 h 3988066"/>
                      <a:gd name="connsiteX23" fmla="*/ 964397 w 3475899"/>
                      <a:gd name="connsiteY23" fmla="*/ 1870723 h 3988066"/>
                      <a:gd name="connsiteX24" fmla="*/ 1592242 w 3475899"/>
                      <a:gd name="connsiteY24" fmla="*/ 2019356 h 3988066"/>
                      <a:gd name="connsiteX25" fmla="*/ 1861319 w 3475899"/>
                      <a:gd name="connsiteY25" fmla="*/ 2490881 h 3988066"/>
                      <a:gd name="connsiteX26" fmla="*/ 1680653 w 3475899"/>
                      <a:gd name="connsiteY26" fmla="*/ 2861181 h 3988066"/>
                      <a:gd name="connsiteX27" fmla="*/ 1261662 w 3475899"/>
                      <a:gd name="connsiteY27" fmla="*/ 3008533 h 3988066"/>
                      <a:gd name="connsiteX28" fmla="*/ 895206 w 3475899"/>
                      <a:gd name="connsiteY28" fmla="*/ 2926528 h 3988066"/>
                      <a:gd name="connsiteX29" fmla="*/ 718384 w 3475899"/>
                      <a:gd name="connsiteY29" fmla="*/ 2649764 h 3988066"/>
                      <a:gd name="connsiteX30" fmla="*/ 808076 w 3475899"/>
                      <a:gd name="connsiteY30" fmla="*/ 2470379 h 3988066"/>
                      <a:gd name="connsiteX31" fmla="*/ 931082 w 3475899"/>
                      <a:gd name="connsiteY31" fmla="*/ 2406314 h 3988066"/>
                      <a:gd name="connsiteX32" fmla="*/ 990023 w 3475899"/>
                      <a:gd name="connsiteY32" fmla="*/ 2398626 h 3988066"/>
                      <a:gd name="connsiteX33" fmla="*/ 1010524 w 3475899"/>
                      <a:gd name="connsiteY33" fmla="*/ 2414001 h 3988066"/>
                      <a:gd name="connsiteX34" fmla="*/ 1000274 w 3475899"/>
                      <a:gd name="connsiteY34" fmla="*/ 2444753 h 3988066"/>
                      <a:gd name="connsiteX35" fmla="*/ 990023 w 3475899"/>
                      <a:gd name="connsiteY35" fmla="*/ 2475505 h 3988066"/>
                      <a:gd name="connsiteX36" fmla="*/ 974647 w 3475899"/>
                      <a:gd name="connsiteY36" fmla="*/ 2588261 h 3988066"/>
                      <a:gd name="connsiteX37" fmla="*/ 1055370 w 3475899"/>
                      <a:gd name="connsiteY37" fmla="*/ 2725362 h 3988066"/>
                      <a:gd name="connsiteX38" fmla="*/ 1230911 w 3475899"/>
                      <a:gd name="connsiteY38" fmla="*/ 2783021 h 3988066"/>
                      <a:gd name="connsiteX39" fmla="*/ 1494862 w 3475899"/>
                      <a:gd name="connsiteY39" fmla="*/ 2685641 h 3988066"/>
                      <a:gd name="connsiteX40" fmla="*/ 1599930 w 3475899"/>
                      <a:gd name="connsiteY40" fmla="*/ 2444753 h 3988066"/>
                      <a:gd name="connsiteX41" fmla="*/ 1387231 w 3475899"/>
                      <a:gd name="connsiteY41" fmla="*/ 2109048 h 3988066"/>
                      <a:gd name="connsiteX42" fmla="*/ 943896 w 3475899"/>
                      <a:gd name="connsiteY42" fmla="*/ 2003980 h 3988066"/>
                      <a:gd name="connsiteX43" fmla="*/ 372428 w 3475899"/>
                      <a:gd name="connsiteY43" fmla="*/ 2198740 h 3988066"/>
                      <a:gd name="connsiteX44" fmla="*/ 118727 w 3475899"/>
                      <a:gd name="connsiteY44" fmla="*/ 2711267 h 3988066"/>
                      <a:gd name="connsiteX45" fmla="*/ 500560 w 3475899"/>
                      <a:gd name="connsiteY45" fmla="*/ 3351926 h 3988066"/>
                      <a:gd name="connsiteX46" fmla="*/ 1312915 w 3475899"/>
                      <a:gd name="connsiteY46" fmla="*/ 3567187 h 3988066"/>
                      <a:gd name="connsiteX47" fmla="*/ 2135520 w 3475899"/>
                      <a:gd name="connsiteY47" fmla="*/ 3269921 h 3988066"/>
                      <a:gd name="connsiteX48" fmla="*/ 2491727 w 3475899"/>
                      <a:gd name="connsiteY48" fmla="*/ 2506256 h 3988066"/>
                      <a:gd name="connsiteX49" fmla="*/ 2373845 w 3475899"/>
                      <a:gd name="connsiteY49" fmla="*/ 2070608 h 3988066"/>
                      <a:gd name="connsiteX50" fmla="*/ 2058641 w 3475899"/>
                      <a:gd name="connsiteY50" fmla="*/ 1755405 h 3988066"/>
                      <a:gd name="connsiteX51" fmla="*/ 1615306 w 3475899"/>
                      <a:gd name="connsiteY51" fmla="*/ 1496578 h 3988066"/>
                      <a:gd name="connsiteX52" fmla="*/ 859329 w 3475899"/>
                      <a:gd name="connsiteY52" fmla="*/ 1135247 h 3988066"/>
                      <a:gd name="connsiteX53" fmla="*/ 477496 w 3475899"/>
                      <a:gd name="connsiteY53" fmla="*/ 609907 h 3988066"/>
                      <a:gd name="connsiteX54" fmla="*/ 782450 w 3475899"/>
                      <a:gd name="connsiteY54" fmla="*/ 143508 h 3988066"/>
                      <a:gd name="connsiteX55" fmla="*/ 1425671 w 3475899"/>
                      <a:gd name="connsiteY55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2117582 w 3475899"/>
                      <a:gd name="connsiteY2" fmla="*/ 353644 h 3988066"/>
                      <a:gd name="connsiteX3" fmla="*/ 2052235 w 3475899"/>
                      <a:gd name="connsiteY3" fmla="*/ 500995 h 3988066"/>
                      <a:gd name="connsiteX4" fmla="*/ 1863881 w 3475899"/>
                      <a:gd name="connsiteY4" fmla="*/ 576593 h 3988066"/>
                      <a:gd name="connsiteX5" fmla="*/ 1769064 w 3475899"/>
                      <a:gd name="connsiteY5" fmla="*/ 558654 h 3988066"/>
                      <a:gd name="connsiteX6" fmla="*/ 1740875 w 3475899"/>
                      <a:gd name="connsiteY6" fmla="*/ 533028 h 3988066"/>
                      <a:gd name="connsiteX7" fmla="*/ 1758813 w 3475899"/>
                      <a:gd name="connsiteY7" fmla="*/ 502276 h 3988066"/>
                      <a:gd name="connsiteX8" fmla="*/ 1825442 w 3475899"/>
                      <a:gd name="connsiteY8" fmla="*/ 343393 h 3988066"/>
                      <a:gd name="connsiteX9" fmla="*/ 1687060 w 3475899"/>
                      <a:gd name="connsiteY9" fmla="*/ 153758 h 3988066"/>
                      <a:gd name="connsiteX10" fmla="*/ 1410295 w 3475899"/>
                      <a:gd name="connsiteY10" fmla="*/ 102506 h 3988066"/>
                      <a:gd name="connsiteX11" fmla="*/ 961834 w 3475899"/>
                      <a:gd name="connsiteY11" fmla="*/ 187072 h 3988066"/>
                      <a:gd name="connsiteX12" fmla="*/ 744010 w 3475899"/>
                      <a:gd name="connsiteY12" fmla="*/ 481775 h 3988066"/>
                      <a:gd name="connsiteX13" fmla="*/ 900331 w 3475899"/>
                      <a:gd name="connsiteY13" fmla="*/ 740602 h 3988066"/>
                      <a:gd name="connsiteX14" fmla="*/ 1284726 w 3475899"/>
                      <a:gd name="connsiteY14" fmla="*/ 943050 h 3988066"/>
                      <a:gd name="connsiteX15" fmla="*/ 2984160 w 3475899"/>
                      <a:gd name="connsiteY15" fmla="*/ 1543339 h 3988066"/>
                      <a:gd name="connsiteX16" fmla="*/ 3378091 w 3475899"/>
                      <a:gd name="connsiteY16" fmla="*/ 2821306 h 3988066"/>
                      <a:gd name="connsiteX17" fmla="*/ 2359032 w 3475899"/>
                      <a:gd name="connsiteY17" fmla="*/ 3840356 h 3988066"/>
                      <a:gd name="connsiteX18" fmla="*/ 1252372 w 3475899"/>
                      <a:gd name="connsiteY18" fmla="*/ 3968244 h 3988066"/>
                      <a:gd name="connsiteX19" fmla="*/ 352887 w 3475899"/>
                      <a:gd name="connsiteY19" fmla="*/ 3518017 h 3988066"/>
                      <a:gd name="connsiteX20" fmla="*/ 846 w 3475899"/>
                      <a:gd name="connsiteY20" fmla="*/ 2711267 h 3988066"/>
                      <a:gd name="connsiteX21" fmla="*/ 284017 w 3475899"/>
                      <a:gd name="connsiteY21" fmla="*/ 2118017 h 3988066"/>
                      <a:gd name="connsiteX22" fmla="*/ 964397 w 3475899"/>
                      <a:gd name="connsiteY22" fmla="*/ 1870723 h 3988066"/>
                      <a:gd name="connsiteX23" fmla="*/ 1592242 w 3475899"/>
                      <a:gd name="connsiteY23" fmla="*/ 2019356 h 3988066"/>
                      <a:gd name="connsiteX24" fmla="*/ 1861319 w 3475899"/>
                      <a:gd name="connsiteY24" fmla="*/ 2490881 h 3988066"/>
                      <a:gd name="connsiteX25" fmla="*/ 1680653 w 3475899"/>
                      <a:gd name="connsiteY25" fmla="*/ 2861181 h 3988066"/>
                      <a:gd name="connsiteX26" fmla="*/ 1261662 w 3475899"/>
                      <a:gd name="connsiteY26" fmla="*/ 3008533 h 3988066"/>
                      <a:gd name="connsiteX27" fmla="*/ 895206 w 3475899"/>
                      <a:gd name="connsiteY27" fmla="*/ 2926528 h 3988066"/>
                      <a:gd name="connsiteX28" fmla="*/ 718384 w 3475899"/>
                      <a:gd name="connsiteY28" fmla="*/ 2649764 h 3988066"/>
                      <a:gd name="connsiteX29" fmla="*/ 808076 w 3475899"/>
                      <a:gd name="connsiteY29" fmla="*/ 2470379 h 3988066"/>
                      <a:gd name="connsiteX30" fmla="*/ 931082 w 3475899"/>
                      <a:gd name="connsiteY30" fmla="*/ 2406314 h 3988066"/>
                      <a:gd name="connsiteX31" fmla="*/ 990023 w 3475899"/>
                      <a:gd name="connsiteY31" fmla="*/ 2398626 h 3988066"/>
                      <a:gd name="connsiteX32" fmla="*/ 1010524 w 3475899"/>
                      <a:gd name="connsiteY32" fmla="*/ 2414001 h 3988066"/>
                      <a:gd name="connsiteX33" fmla="*/ 1000274 w 3475899"/>
                      <a:gd name="connsiteY33" fmla="*/ 2444753 h 3988066"/>
                      <a:gd name="connsiteX34" fmla="*/ 990023 w 3475899"/>
                      <a:gd name="connsiteY34" fmla="*/ 2475505 h 3988066"/>
                      <a:gd name="connsiteX35" fmla="*/ 974647 w 3475899"/>
                      <a:gd name="connsiteY35" fmla="*/ 2588261 h 3988066"/>
                      <a:gd name="connsiteX36" fmla="*/ 1055370 w 3475899"/>
                      <a:gd name="connsiteY36" fmla="*/ 2725362 h 3988066"/>
                      <a:gd name="connsiteX37" fmla="*/ 1230911 w 3475899"/>
                      <a:gd name="connsiteY37" fmla="*/ 2783021 h 3988066"/>
                      <a:gd name="connsiteX38" fmla="*/ 1494862 w 3475899"/>
                      <a:gd name="connsiteY38" fmla="*/ 2685641 h 3988066"/>
                      <a:gd name="connsiteX39" fmla="*/ 1599930 w 3475899"/>
                      <a:gd name="connsiteY39" fmla="*/ 2444753 h 3988066"/>
                      <a:gd name="connsiteX40" fmla="*/ 1387231 w 3475899"/>
                      <a:gd name="connsiteY40" fmla="*/ 2109048 h 3988066"/>
                      <a:gd name="connsiteX41" fmla="*/ 943896 w 3475899"/>
                      <a:gd name="connsiteY41" fmla="*/ 2003980 h 3988066"/>
                      <a:gd name="connsiteX42" fmla="*/ 372428 w 3475899"/>
                      <a:gd name="connsiteY42" fmla="*/ 2198740 h 3988066"/>
                      <a:gd name="connsiteX43" fmla="*/ 118727 w 3475899"/>
                      <a:gd name="connsiteY43" fmla="*/ 2711267 h 3988066"/>
                      <a:gd name="connsiteX44" fmla="*/ 500560 w 3475899"/>
                      <a:gd name="connsiteY44" fmla="*/ 3351926 h 3988066"/>
                      <a:gd name="connsiteX45" fmla="*/ 1312915 w 3475899"/>
                      <a:gd name="connsiteY45" fmla="*/ 3567187 h 3988066"/>
                      <a:gd name="connsiteX46" fmla="*/ 2135520 w 3475899"/>
                      <a:gd name="connsiteY46" fmla="*/ 3269921 h 3988066"/>
                      <a:gd name="connsiteX47" fmla="*/ 2491727 w 3475899"/>
                      <a:gd name="connsiteY47" fmla="*/ 2506256 h 3988066"/>
                      <a:gd name="connsiteX48" fmla="*/ 2373845 w 3475899"/>
                      <a:gd name="connsiteY48" fmla="*/ 2070608 h 3988066"/>
                      <a:gd name="connsiteX49" fmla="*/ 2058641 w 3475899"/>
                      <a:gd name="connsiteY49" fmla="*/ 1755405 h 3988066"/>
                      <a:gd name="connsiteX50" fmla="*/ 1615306 w 3475899"/>
                      <a:gd name="connsiteY50" fmla="*/ 1496578 h 3988066"/>
                      <a:gd name="connsiteX51" fmla="*/ 859329 w 3475899"/>
                      <a:gd name="connsiteY51" fmla="*/ 1135247 h 3988066"/>
                      <a:gd name="connsiteX52" fmla="*/ 477496 w 3475899"/>
                      <a:gd name="connsiteY52" fmla="*/ 609907 h 3988066"/>
                      <a:gd name="connsiteX53" fmla="*/ 782450 w 3475899"/>
                      <a:gd name="connsiteY53" fmla="*/ 143508 h 3988066"/>
                      <a:gd name="connsiteX54" fmla="*/ 1425671 w 3475899"/>
                      <a:gd name="connsiteY54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2117582 w 3475899"/>
                      <a:gd name="connsiteY2" fmla="*/ 353644 h 3988066"/>
                      <a:gd name="connsiteX3" fmla="*/ 1863881 w 3475899"/>
                      <a:gd name="connsiteY3" fmla="*/ 576593 h 3988066"/>
                      <a:gd name="connsiteX4" fmla="*/ 1769064 w 3475899"/>
                      <a:gd name="connsiteY4" fmla="*/ 558654 h 3988066"/>
                      <a:gd name="connsiteX5" fmla="*/ 1740875 w 3475899"/>
                      <a:gd name="connsiteY5" fmla="*/ 533028 h 3988066"/>
                      <a:gd name="connsiteX6" fmla="*/ 1758813 w 3475899"/>
                      <a:gd name="connsiteY6" fmla="*/ 502276 h 3988066"/>
                      <a:gd name="connsiteX7" fmla="*/ 1825442 w 3475899"/>
                      <a:gd name="connsiteY7" fmla="*/ 343393 h 3988066"/>
                      <a:gd name="connsiteX8" fmla="*/ 1687060 w 3475899"/>
                      <a:gd name="connsiteY8" fmla="*/ 153758 h 3988066"/>
                      <a:gd name="connsiteX9" fmla="*/ 1410295 w 3475899"/>
                      <a:gd name="connsiteY9" fmla="*/ 102506 h 3988066"/>
                      <a:gd name="connsiteX10" fmla="*/ 961834 w 3475899"/>
                      <a:gd name="connsiteY10" fmla="*/ 187072 h 3988066"/>
                      <a:gd name="connsiteX11" fmla="*/ 744010 w 3475899"/>
                      <a:gd name="connsiteY11" fmla="*/ 481775 h 3988066"/>
                      <a:gd name="connsiteX12" fmla="*/ 900331 w 3475899"/>
                      <a:gd name="connsiteY12" fmla="*/ 740602 h 3988066"/>
                      <a:gd name="connsiteX13" fmla="*/ 1284726 w 3475899"/>
                      <a:gd name="connsiteY13" fmla="*/ 943050 h 3988066"/>
                      <a:gd name="connsiteX14" fmla="*/ 2984160 w 3475899"/>
                      <a:gd name="connsiteY14" fmla="*/ 1543339 h 3988066"/>
                      <a:gd name="connsiteX15" fmla="*/ 3378091 w 3475899"/>
                      <a:gd name="connsiteY15" fmla="*/ 2821306 h 3988066"/>
                      <a:gd name="connsiteX16" fmla="*/ 2359032 w 3475899"/>
                      <a:gd name="connsiteY16" fmla="*/ 3840356 h 3988066"/>
                      <a:gd name="connsiteX17" fmla="*/ 1252372 w 3475899"/>
                      <a:gd name="connsiteY17" fmla="*/ 3968244 h 3988066"/>
                      <a:gd name="connsiteX18" fmla="*/ 352887 w 3475899"/>
                      <a:gd name="connsiteY18" fmla="*/ 3518017 h 3988066"/>
                      <a:gd name="connsiteX19" fmla="*/ 846 w 3475899"/>
                      <a:gd name="connsiteY19" fmla="*/ 2711267 h 3988066"/>
                      <a:gd name="connsiteX20" fmla="*/ 284017 w 3475899"/>
                      <a:gd name="connsiteY20" fmla="*/ 2118017 h 3988066"/>
                      <a:gd name="connsiteX21" fmla="*/ 964397 w 3475899"/>
                      <a:gd name="connsiteY21" fmla="*/ 1870723 h 3988066"/>
                      <a:gd name="connsiteX22" fmla="*/ 1592242 w 3475899"/>
                      <a:gd name="connsiteY22" fmla="*/ 2019356 h 3988066"/>
                      <a:gd name="connsiteX23" fmla="*/ 1861319 w 3475899"/>
                      <a:gd name="connsiteY23" fmla="*/ 2490881 h 3988066"/>
                      <a:gd name="connsiteX24" fmla="*/ 1680653 w 3475899"/>
                      <a:gd name="connsiteY24" fmla="*/ 2861181 h 3988066"/>
                      <a:gd name="connsiteX25" fmla="*/ 1261662 w 3475899"/>
                      <a:gd name="connsiteY25" fmla="*/ 3008533 h 3988066"/>
                      <a:gd name="connsiteX26" fmla="*/ 895206 w 3475899"/>
                      <a:gd name="connsiteY26" fmla="*/ 2926528 h 3988066"/>
                      <a:gd name="connsiteX27" fmla="*/ 718384 w 3475899"/>
                      <a:gd name="connsiteY27" fmla="*/ 2649764 h 3988066"/>
                      <a:gd name="connsiteX28" fmla="*/ 808076 w 3475899"/>
                      <a:gd name="connsiteY28" fmla="*/ 2470379 h 3988066"/>
                      <a:gd name="connsiteX29" fmla="*/ 931082 w 3475899"/>
                      <a:gd name="connsiteY29" fmla="*/ 2406314 h 3988066"/>
                      <a:gd name="connsiteX30" fmla="*/ 990023 w 3475899"/>
                      <a:gd name="connsiteY30" fmla="*/ 2398626 h 3988066"/>
                      <a:gd name="connsiteX31" fmla="*/ 1010524 w 3475899"/>
                      <a:gd name="connsiteY31" fmla="*/ 2414001 h 3988066"/>
                      <a:gd name="connsiteX32" fmla="*/ 1000274 w 3475899"/>
                      <a:gd name="connsiteY32" fmla="*/ 2444753 h 3988066"/>
                      <a:gd name="connsiteX33" fmla="*/ 990023 w 3475899"/>
                      <a:gd name="connsiteY33" fmla="*/ 2475505 h 3988066"/>
                      <a:gd name="connsiteX34" fmla="*/ 974647 w 3475899"/>
                      <a:gd name="connsiteY34" fmla="*/ 2588261 h 3988066"/>
                      <a:gd name="connsiteX35" fmla="*/ 1055370 w 3475899"/>
                      <a:gd name="connsiteY35" fmla="*/ 2725362 h 3988066"/>
                      <a:gd name="connsiteX36" fmla="*/ 1230911 w 3475899"/>
                      <a:gd name="connsiteY36" fmla="*/ 2783021 h 3988066"/>
                      <a:gd name="connsiteX37" fmla="*/ 1494862 w 3475899"/>
                      <a:gd name="connsiteY37" fmla="*/ 2685641 h 3988066"/>
                      <a:gd name="connsiteX38" fmla="*/ 1599930 w 3475899"/>
                      <a:gd name="connsiteY38" fmla="*/ 2444753 h 3988066"/>
                      <a:gd name="connsiteX39" fmla="*/ 1387231 w 3475899"/>
                      <a:gd name="connsiteY39" fmla="*/ 2109048 h 3988066"/>
                      <a:gd name="connsiteX40" fmla="*/ 943896 w 3475899"/>
                      <a:gd name="connsiteY40" fmla="*/ 2003980 h 3988066"/>
                      <a:gd name="connsiteX41" fmla="*/ 372428 w 3475899"/>
                      <a:gd name="connsiteY41" fmla="*/ 2198740 h 3988066"/>
                      <a:gd name="connsiteX42" fmla="*/ 118727 w 3475899"/>
                      <a:gd name="connsiteY42" fmla="*/ 2711267 h 3988066"/>
                      <a:gd name="connsiteX43" fmla="*/ 500560 w 3475899"/>
                      <a:gd name="connsiteY43" fmla="*/ 3351926 h 3988066"/>
                      <a:gd name="connsiteX44" fmla="*/ 1312915 w 3475899"/>
                      <a:gd name="connsiteY44" fmla="*/ 3567187 h 3988066"/>
                      <a:gd name="connsiteX45" fmla="*/ 2135520 w 3475899"/>
                      <a:gd name="connsiteY45" fmla="*/ 3269921 h 3988066"/>
                      <a:gd name="connsiteX46" fmla="*/ 2491727 w 3475899"/>
                      <a:gd name="connsiteY46" fmla="*/ 2506256 h 3988066"/>
                      <a:gd name="connsiteX47" fmla="*/ 2373845 w 3475899"/>
                      <a:gd name="connsiteY47" fmla="*/ 2070608 h 3988066"/>
                      <a:gd name="connsiteX48" fmla="*/ 2058641 w 3475899"/>
                      <a:gd name="connsiteY48" fmla="*/ 1755405 h 3988066"/>
                      <a:gd name="connsiteX49" fmla="*/ 1615306 w 3475899"/>
                      <a:gd name="connsiteY49" fmla="*/ 1496578 h 3988066"/>
                      <a:gd name="connsiteX50" fmla="*/ 859329 w 3475899"/>
                      <a:gd name="connsiteY50" fmla="*/ 1135247 h 3988066"/>
                      <a:gd name="connsiteX51" fmla="*/ 477496 w 3475899"/>
                      <a:gd name="connsiteY51" fmla="*/ 609907 h 3988066"/>
                      <a:gd name="connsiteX52" fmla="*/ 782450 w 3475899"/>
                      <a:gd name="connsiteY52" fmla="*/ 143508 h 3988066"/>
                      <a:gd name="connsiteX53" fmla="*/ 1425671 w 3475899"/>
                      <a:gd name="connsiteY53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2117582 w 3475899"/>
                      <a:gd name="connsiteY2" fmla="*/ 353644 h 3988066"/>
                      <a:gd name="connsiteX3" fmla="*/ 1863881 w 3475899"/>
                      <a:gd name="connsiteY3" fmla="*/ 576593 h 3988066"/>
                      <a:gd name="connsiteX4" fmla="*/ 1769064 w 3475899"/>
                      <a:gd name="connsiteY4" fmla="*/ 558654 h 3988066"/>
                      <a:gd name="connsiteX5" fmla="*/ 1740875 w 3475899"/>
                      <a:gd name="connsiteY5" fmla="*/ 533028 h 3988066"/>
                      <a:gd name="connsiteX6" fmla="*/ 1825442 w 3475899"/>
                      <a:gd name="connsiteY6" fmla="*/ 343393 h 3988066"/>
                      <a:gd name="connsiteX7" fmla="*/ 1687060 w 3475899"/>
                      <a:gd name="connsiteY7" fmla="*/ 153758 h 3988066"/>
                      <a:gd name="connsiteX8" fmla="*/ 1410295 w 3475899"/>
                      <a:gd name="connsiteY8" fmla="*/ 102506 h 3988066"/>
                      <a:gd name="connsiteX9" fmla="*/ 961834 w 3475899"/>
                      <a:gd name="connsiteY9" fmla="*/ 187072 h 3988066"/>
                      <a:gd name="connsiteX10" fmla="*/ 744010 w 3475899"/>
                      <a:gd name="connsiteY10" fmla="*/ 481775 h 3988066"/>
                      <a:gd name="connsiteX11" fmla="*/ 900331 w 3475899"/>
                      <a:gd name="connsiteY11" fmla="*/ 740602 h 3988066"/>
                      <a:gd name="connsiteX12" fmla="*/ 1284726 w 3475899"/>
                      <a:gd name="connsiteY12" fmla="*/ 943050 h 3988066"/>
                      <a:gd name="connsiteX13" fmla="*/ 2984160 w 3475899"/>
                      <a:gd name="connsiteY13" fmla="*/ 1543339 h 3988066"/>
                      <a:gd name="connsiteX14" fmla="*/ 3378091 w 3475899"/>
                      <a:gd name="connsiteY14" fmla="*/ 2821306 h 3988066"/>
                      <a:gd name="connsiteX15" fmla="*/ 2359032 w 3475899"/>
                      <a:gd name="connsiteY15" fmla="*/ 3840356 h 3988066"/>
                      <a:gd name="connsiteX16" fmla="*/ 1252372 w 3475899"/>
                      <a:gd name="connsiteY16" fmla="*/ 3968244 h 3988066"/>
                      <a:gd name="connsiteX17" fmla="*/ 352887 w 3475899"/>
                      <a:gd name="connsiteY17" fmla="*/ 3518017 h 3988066"/>
                      <a:gd name="connsiteX18" fmla="*/ 846 w 3475899"/>
                      <a:gd name="connsiteY18" fmla="*/ 2711267 h 3988066"/>
                      <a:gd name="connsiteX19" fmla="*/ 284017 w 3475899"/>
                      <a:gd name="connsiteY19" fmla="*/ 2118017 h 3988066"/>
                      <a:gd name="connsiteX20" fmla="*/ 964397 w 3475899"/>
                      <a:gd name="connsiteY20" fmla="*/ 1870723 h 3988066"/>
                      <a:gd name="connsiteX21" fmla="*/ 1592242 w 3475899"/>
                      <a:gd name="connsiteY21" fmla="*/ 2019356 h 3988066"/>
                      <a:gd name="connsiteX22" fmla="*/ 1861319 w 3475899"/>
                      <a:gd name="connsiteY22" fmla="*/ 2490881 h 3988066"/>
                      <a:gd name="connsiteX23" fmla="*/ 1680653 w 3475899"/>
                      <a:gd name="connsiteY23" fmla="*/ 2861181 h 3988066"/>
                      <a:gd name="connsiteX24" fmla="*/ 1261662 w 3475899"/>
                      <a:gd name="connsiteY24" fmla="*/ 3008533 h 3988066"/>
                      <a:gd name="connsiteX25" fmla="*/ 895206 w 3475899"/>
                      <a:gd name="connsiteY25" fmla="*/ 2926528 h 3988066"/>
                      <a:gd name="connsiteX26" fmla="*/ 718384 w 3475899"/>
                      <a:gd name="connsiteY26" fmla="*/ 2649764 h 3988066"/>
                      <a:gd name="connsiteX27" fmla="*/ 808076 w 3475899"/>
                      <a:gd name="connsiteY27" fmla="*/ 2470379 h 3988066"/>
                      <a:gd name="connsiteX28" fmla="*/ 931082 w 3475899"/>
                      <a:gd name="connsiteY28" fmla="*/ 2406314 h 3988066"/>
                      <a:gd name="connsiteX29" fmla="*/ 990023 w 3475899"/>
                      <a:gd name="connsiteY29" fmla="*/ 2398626 h 3988066"/>
                      <a:gd name="connsiteX30" fmla="*/ 1010524 w 3475899"/>
                      <a:gd name="connsiteY30" fmla="*/ 2414001 h 3988066"/>
                      <a:gd name="connsiteX31" fmla="*/ 1000274 w 3475899"/>
                      <a:gd name="connsiteY31" fmla="*/ 2444753 h 3988066"/>
                      <a:gd name="connsiteX32" fmla="*/ 990023 w 3475899"/>
                      <a:gd name="connsiteY32" fmla="*/ 2475505 h 3988066"/>
                      <a:gd name="connsiteX33" fmla="*/ 974647 w 3475899"/>
                      <a:gd name="connsiteY33" fmla="*/ 2588261 h 3988066"/>
                      <a:gd name="connsiteX34" fmla="*/ 1055370 w 3475899"/>
                      <a:gd name="connsiteY34" fmla="*/ 2725362 h 3988066"/>
                      <a:gd name="connsiteX35" fmla="*/ 1230911 w 3475899"/>
                      <a:gd name="connsiteY35" fmla="*/ 2783021 h 3988066"/>
                      <a:gd name="connsiteX36" fmla="*/ 1494862 w 3475899"/>
                      <a:gd name="connsiteY36" fmla="*/ 2685641 h 3988066"/>
                      <a:gd name="connsiteX37" fmla="*/ 1599930 w 3475899"/>
                      <a:gd name="connsiteY37" fmla="*/ 2444753 h 3988066"/>
                      <a:gd name="connsiteX38" fmla="*/ 1387231 w 3475899"/>
                      <a:gd name="connsiteY38" fmla="*/ 2109048 h 3988066"/>
                      <a:gd name="connsiteX39" fmla="*/ 943896 w 3475899"/>
                      <a:gd name="connsiteY39" fmla="*/ 2003980 h 3988066"/>
                      <a:gd name="connsiteX40" fmla="*/ 372428 w 3475899"/>
                      <a:gd name="connsiteY40" fmla="*/ 2198740 h 3988066"/>
                      <a:gd name="connsiteX41" fmla="*/ 118727 w 3475899"/>
                      <a:gd name="connsiteY41" fmla="*/ 2711267 h 3988066"/>
                      <a:gd name="connsiteX42" fmla="*/ 500560 w 3475899"/>
                      <a:gd name="connsiteY42" fmla="*/ 3351926 h 3988066"/>
                      <a:gd name="connsiteX43" fmla="*/ 1312915 w 3475899"/>
                      <a:gd name="connsiteY43" fmla="*/ 3567187 h 3988066"/>
                      <a:gd name="connsiteX44" fmla="*/ 2135520 w 3475899"/>
                      <a:gd name="connsiteY44" fmla="*/ 3269921 h 3988066"/>
                      <a:gd name="connsiteX45" fmla="*/ 2491727 w 3475899"/>
                      <a:gd name="connsiteY45" fmla="*/ 2506256 h 3988066"/>
                      <a:gd name="connsiteX46" fmla="*/ 2373845 w 3475899"/>
                      <a:gd name="connsiteY46" fmla="*/ 2070608 h 3988066"/>
                      <a:gd name="connsiteX47" fmla="*/ 2058641 w 3475899"/>
                      <a:gd name="connsiteY47" fmla="*/ 1755405 h 3988066"/>
                      <a:gd name="connsiteX48" fmla="*/ 1615306 w 3475899"/>
                      <a:gd name="connsiteY48" fmla="*/ 1496578 h 3988066"/>
                      <a:gd name="connsiteX49" fmla="*/ 859329 w 3475899"/>
                      <a:gd name="connsiteY49" fmla="*/ 1135247 h 3988066"/>
                      <a:gd name="connsiteX50" fmla="*/ 477496 w 3475899"/>
                      <a:gd name="connsiteY50" fmla="*/ 609907 h 3988066"/>
                      <a:gd name="connsiteX51" fmla="*/ 782450 w 3475899"/>
                      <a:gd name="connsiteY51" fmla="*/ 143508 h 3988066"/>
                      <a:gd name="connsiteX52" fmla="*/ 1425671 w 3475899"/>
                      <a:gd name="connsiteY52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2117582 w 3475899"/>
                      <a:gd name="connsiteY2" fmla="*/ 353644 h 3988066"/>
                      <a:gd name="connsiteX3" fmla="*/ 1863881 w 3475899"/>
                      <a:gd name="connsiteY3" fmla="*/ 576593 h 3988066"/>
                      <a:gd name="connsiteX4" fmla="*/ 1769064 w 3475899"/>
                      <a:gd name="connsiteY4" fmla="*/ 558654 h 3988066"/>
                      <a:gd name="connsiteX5" fmla="*/ 1825442 w 3475899"/>
                      <a:gd name="connsiteY5" fmla="*/ 343393 h 3988066"/>
                      <a:gd name="connsiteX6" fmla="*/ 1687060 w 3475899"/>
                      <a:gd name="connsiteY6" fmla="*/ 153758 h 3988066"/>
                      <a:gd name="connsiteX7" fmla="*/ 1410295 w 3475899"/>
                      <a:gd name="connsiteY7" fmla="*/ 102506 h 3988066"/>
                      <a:gd name="connsiteX8" fmla="*/ 961834 w 3475899"/>
                      <a:gd name="connsiteY8" fmla="*/ 187072 h 3988066"/>
                      <a:gd name="connsiteX9" fmla="*/ 744010 w 3475899"/>
                      <a:gd name="connsiteY9" fmla="*/ 481775 h 3988066"/>
                      <a:gd name="connsiteX10" fmla="*/ 900331 w 3475899"/>
                      <a:gd name="connsiteY10" fmla="*/ 740602 h 3988066"/>
                      <a:gd name="connsiteX11" fmla="*/ 1284726 w 3475899"/>
                      <a:gd name="connsiteY11" fmla="*/ 943050 h 3988066"/>
                      <a:gd name="connsiteX12" fmla="*/ 2984160 w 3475899"/>
                      <a:gd name="connsiteY12" fmla="*/ 1543339 h 3988066"/>
                      <a:gd name="connsiteX13" fmla="*/ 3378091 w 3475899"/>
                      <a:gd name="connsiteY13" fmla="*/ 2821306 h 3988066"/>
                      <a:gd name="connsiteX14" fmla="*/ 2359032 w 3475899"/>
                      <a:gd name="connsiteY14" fmla="*/ 3840356 h 3988066"/>
                      <a:gd name="connsiteX15" fmla="*/ 1252372 w 3475899"/>
                      <a:gd name="connsiteY15" fmla="*/ 3968244 h 3988066"/>
                      <a:gd name="connsiteX16" fmla="*/ 352887 w 3475899"/>
                      <a:gd name="connsiteY16" fmla="*/ 3518017 h 3988066"/>
                      <a:gd name="connsiteX17" fmla="*/ 846 w 3475899"/>
                      <a:gd name="connsiteY17" fmla="*/ 2711267 h 3988066"/>
                      <a:gd name="connsiteX18" fmla="*/ 284017 w 3475899"/>
                      <a:gd name="connsiteY18" fmla="*/ 2118017 h 3988066"/>
                      <a:gd name="connsiteX19" fmla="*/ 964397 w 3475899"/>
                      <a:gd name="connsiteY19" fmla="*/ 1870723 h 3988066"/>
                      <a:gd name="connsiteX20" fmla="*/ 1592242 w 3475899"/>
                      <a:gd name="connsiteY20" fmla="*/ 2019356 h 3988066"/>
                      <a:gd name="connsiteX21" fmla="*/ 1861319 w 3475899"/>
                      <a:gd name="connsiteY21" fmla="*/ 2490881 h 3988066"/>
                      <a:gd name="connsiteX22" fmla="*/ 1680653 w 3475899"/>
                      <a:gd name="connsiteY22" fmla="*/ 2861181 h 3988066"/>
                      <a:gd name="connsiteX23" fmla="*/ 1261662 w 3475899"/>
                      <a:gd name="connsiteY23" fmla="*/ 3008533 h 3988066"/>
                      <a:gd name="connsiteX24" fmla="*/ 895206 w 3475899"/>
                      <a:gd name="connsiteY24" fmla="*/ 2926528 h 3988066"/>
                      <a:gd name="connsiteX25" fmla="*/ 718384 w 3475899"/>
                      <a:gd name="connsiteY25" fmla="*/ 2649764 h 3988066"/>
                      <a:gd name="connsiteX26" fmla="*/ 808076 w 3475899"/>
                      <a:gd name="connsiteY26" fmla="*/ 2470379 h 3988066"/>
                      <a:gd name="connsiteX27" fmla="*/ 931082 w 3475899"/>
                      <a:gd name="connsiteY27" fmla="*/ 2406314 h 3988066"/>
                      <a:gd name="connsiteX28" fmla="*/ 990023 w 3475899"/>
                      <a:gd name="connsiteY28" fmla="*/ 2398626 h 3988066"/>
                      <a:gd name="connsiteX29" fmla="*/ 1010524 w 3475899"/>
                      <a:gd name="connsiteY29" fmla="*/ 2414001 h 3988066"/>
                      <a:gd name="connsiteX30" fmla="*/ 1000274 w 3475899"/>
                      <a:gd name="connsiteY30" fmla="*/ 2444753 h 3988066"/>
                      <a:gd name="connsiteX31" fmla="*/ 990023 w 3475899"/>
                      <a:gd name="connsiteY31" fmla="*/ 2475505 h 3988066"/>
                      <a:gd name="connsiteX32" fmla="*/ 974647 w 3475899"/>
                      <a:gd name="connsiteY32" fmla="*/ 2588261 h 3988066"/>
                      <a:gd name="connsiteX33" fmla="*/ 1055370 w 3475899"/>
                      <a:gd name="connsiteY33" fmla="*/ 2725362 h 3988066"/>
                      <a:gd name="connsiteX34" fmla="*/ 1230911 w 3475899"/>
                      <a:gd name="connsiteY34" fmla="*/ 2783021 h 3988066"/>
                      <a:gd name="connsiteX35" fmla="*/ 1494862 w 3475899"/>
                      <a:gd name="connsiteY35" fmla="*/ 2685641 h 3988066"/>
                      <a:gd name="connsiteX36" fmla="*/ 1599930 w 3475899"/>
                      <a:gd name="connsiteY36" fmla="*/ 2444753 h 3988066"/>
                      <a:gd name="connsiteX37" fmla="*/ 1387231 w 3475899"/>
                      <a:gd name="connsiteY37" fmla="*/ 2109048 h 3988066"/>
                      <a:gd name="connsiteX38" fmla="*/ 943896 w 3475899"/>
                      <a:gd name="connsiteY38" fmla="*/ 2003980 h 3988066"/>
                      <a:gd name="connsiteX39" fmla="*/ 372428 w 3475899"/>
                      <a:gd name="connsiteY39" fmla="*/ 2198740 h 3988066"/>
                      <a:gd name="connsiteX40" fmla="*/ 118727 w 3475899"/>
                      <a:gd name="connsiteY40" fmla="*/ 2711267 h 3988066"/>
                      <a:gd name="connsiteX41" fmla="*/ 500560 w 3475899"/>
                      <a:gd name="connsiteY41" fmla="*/ 3351926 h 3988066"/>
                      <a:gd name="connsiteX42" fmla="*/ 1312915 w 3475899"/>
                      <a:gd name="connsiteY42" fmla="*/ 3567187 h 3988066"/>
                      <a:gd name="connsiteX43" fmla="*/ 2135520 w 3475899"/>
                      <a:gd name="connsiteY43" fmla="*/ 3269921 h 3988066"/>
                      <a:gd name="connsiteX44" fmla="*/ 2491727 w 3475899"/>
                      <a:gd name="connsiteY44" fmla="*/ 2506256 h 3988066"/>
                      <a:gd name="connsiteX45" fmla="*/ 2373845 w 3475899"/>
                      <a:gd name="connsiteY45" fmla="*/ 2070608 h 3988066"/>
                      <a:gd name="connsiteX46" fmla="*/ 2058641 w 3475899"/>
                      <a:gd name="connsiteY46" fmla="*/ 1755405 h 3988066"/>
                      <a:gd name="connsiteX47" fmla="*/ 1615306 w 3475899"/>
                      <a:gd name="connsiteY47" fmla="*/ 1496578 h 3988066"/>
                      <a:gd name="connsiteX48" fmla="*/ 859329 w 3475899"/>
                      <a:gd name="connsiteY48" fmla="*/ 1135247 h 3988066"/>
                      <a:gd name="connsiteX49" fmla="*/ 477496 w 3475899"/>
                      <a:gd name="connsiteY49" fmla="*/ 609907 h 3988066"/>
                      <a:gd name="connsiteX50" fmla="*/ 782450 w 3475899"/>
                      <a:gd name="connsiteY50" fmla="*/ 143508 h 3988066"/>
                      <a:gd name="connsiteX51" fmla="*/ 1425671 w 3475899"/>
                      <a:gd name="connsiteY51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2117582 w 3475899"/>
                      <a:gd name="connsiteY2" fmla="*/ 353644 h 3988066"/>
                      <a:gd name="connsiteX3" fmla="*/ 1863881 w 3475899"/>
                      <a:gd name="connsiteY3" fmla="*/ 576593 h 3988066"/>
                      <a:gd name="connsiteX4" fmla="*/ 1825442 w 3475899"/>
                      <a:gd name="connsiteY4" fmla="*/ 343393 h 3988066"/>
                      <a:gd name="connsiteX5" fmla="*/ 1687060 w 3475899"/>
                      <a:gd name="connsiteY5" fmla="*/ 153758 h 3988066"/>
                      <a:gd name="connsiteX6" fmla="*/ 1410295 w 3475899"/>
                      <a:gd name="connsiteY6" fmla="*/ 102506 h 3988066"/>
                      <a:gd name="connsiteX7" fmla="*/ 961834 w 3475899"/>
                      <a:gd name="connsiteY7" fmla="*/ 187072 h 3988066"/>
                      <a:gd name="connsiteX8" fmla="*/ 744010 w 3475899"/>
                      <a:gd name="connsiteY8" fmla="*/ 481775 h 3988066"/>
                      <a:gd name="connsiteX9" fmla="*/ 900331 w 3475899"/>
                      <a:gd name="connsiteY9" fmla="*/ 740602 h 3988066"/>
                      <a:gd name="connsiteX10" fmla="*/ 1284726 w 3475899"/>
                      <a:gd name="connsiteY10" fmla="*/ 943050 h 3988066"/>
                      <a:gd name="connsiteX11" fmla="*/ 2984160 w 3475899"/>
                      <a:gd name="connsiteY11" fmla="*/ 1543339 h 3988066"/>
                      <a:gd name="connsiteX12" fmla="*/ 3378091 w 3475899"/>
                      <a:gd name="connsiteY12" fmla="*/ 2821306 h 3988066"/>
                      <a:gd name="connsiteX13" fmla="*/ 2359032 w 3475899"/>
                      <a:gd name="connsiteY13" fmla="*/ 3840356 h 3988066"/>
                      <a:gd name="connsiteX14" fmla="*/ 1252372 w 3475899"/>
                      <a:gd name="connsiteY14" fmla="*/ 3968244 h 3988066"/>
                      <a:gd name="connsiteX15" fmla="*/ 352887 w 3475899"/>
                      <a:gd name="connsiteY15" fmla="*/ 3518017 h 3988066"/>
                      <a:gd name="connsiteX16" fmla="*/ 846 w 3475899"/>
                      <a:gd name="connsiteY16" fmla="*/ 2711267 h 3988066"/>
                      <a:gd name="connsiteX17" fmla="*/ 284017 w 3475899"/>
                      <a:gd name="connsiteY17" fmla="*/ 2118017 h 3988066"/>
                      <a:gd name="connsiteX18" fmla="*/ 964397 w 3475899"/>
                      <a:gd name="connsiteY18" fmla="*/ 1870723 h 3988066"/>
                      <a:gd name="connsiteX19" fmla="*/ 1592242 w 3475899"/>
                      <a:gd name="connsiteY19" fmla="*/ 2019356 h 3988066"/>
                      <a:gd name="connsiteX20" fmla="*/ 1861319 w 3475899"/>
                      <a:gd name="connsiteY20" fmla="*/ 2490881 h 3988066"/>
                      <a:gd name="connsiteX21" fmla="*/ 1680653 w 3475899"/>
                      <a:gd name="connsiteY21" fmla="*/ 2861181 h 3988066"/>
                      <a:gd name="connsiteX22" fmla="*/ 1261662 w 3475899"/>
                      <a:gd name="connsiteY22" fmla="*/ 3008533 h 3988066"/>
                      <a:gd name="connsiteX23" fmla="*/ 895206 w 3475899"/>
                      <a:gd name="connsiteY23" fmla="*/ 2926528 h 3988066"/>
                      <a:gd name="connsiteX24" fmla="*/ 718384 w 3475899"/>
                      <a:gd name="connsiteY24" fmla="*/ 2649764 h 3988066"/>
                      <a:gd name="connsiteX25" fmla="*/ 808076 w 3475899"/>
                      <a:gd name="connsiteY25" fmla="*/ 2470379 h 3988066"/>
                      <a:gd name="connsiteX26" fmla="*/ 931082 w 3475899"/>
                      <a:gd name="connsiteY26" fmla="*/ 2406314 h 3988066"/>
                      <a:gd name="connsiteX27" fmla="*/ 990023 w 3475899"/>
                      <a:gd name="connsiteY27" fmla="*/ 2398626 h 3988066"/>
                      <a:gd name="connsiteX28" fmla="*/ 1010524 w 3475899"/>
                      <a:gd name="connsiteY28" fmla="*/ 2414001 h 3988066"/>
                      <a:gd name="connsiteX29" fmla="*/ 1000274 w 3475899"/>
                      <a:gd name="connsiteY29" fmla="*/ 2444753 h 3988066"/>
                      <a:gd name="connsiteX30" fmla="*/ 990023 w 3475899"/>
                      <a:gd name="connsiteY30" fmla="*/ 2475505 h 3988066"/>
                      <a:gd name="connsiteX31" fmla="*/ 974647 w 3475899"/>
                      <a:gd name="connsiteY31" fmla="*/ 2588261 h 3988066"/>
                      <a:gd name="connsiteX32" fmla="*/ 1055370 w 3475899"/>
                      <a:gd name="connsiteY32" fmla="*/ 2725362 h 3988066"/>
                      <a:gd name="connsiteX33" fmla="*/ 1230911 w 3475899"/>
                      <a:gd name="connsiteY33" fmla="*/ 2783021 h 3988066"/>
                      <a:gd name="connsiteX34" fmla="*/ 1494862 w 3475899"/>
                      <a:gd name="connsiteY34" fmla="*/ 2685641 h 3988066"/>
                      <a:gd name="connsiteX35" fmla="*/ 1599930 w 3475899"/>
                      <a:gd name="connsiteY35" fmla="*/ 2444753 h 3988066"/>
                      <a:gd name="connsiteX36" fmla="*/ 1387231 w 3475899"/>
                      <a:gd name="connsiteY36" fmla="*/ 2109048 h 3988066"/>
                      <a:gd name="connsiteX37" fmla="*/ 943896 w 3475899"/>
                      <a:gd name="connsiteY37" fmla="*/ 2003980 h 3988066"/>
                      <a:gd name="connsiteX38" fmla="*/ 372428 w 3475899"/>
                      <a:gd name="connsiteY38" fmla="*/ 2198740 h 3988066"/>
                      <a:gd name="connsiteX39" fmla="*/ 118727 w 3475899"/>
                      <a:gd name="connsiteY39" fmla="*/ 2711267 h 3988066"/>
                      <a:gd name="connsiteX40" fmla="*/ 500560 w 3475899"/>
                      <a:gd name="connsiteY40" fmla="*/ 3351926 h 3988066"/>
                      <a:gd name="connsiteX41" fmla="*/ 1312915 w 3475899"/>
                      <a:gd name="connsiteY41" fmla="*/ 3567187 h 3988066"/>
                      <a:gd name="connsiteX42" fmla="*/ 2135520 w 3475899"/>
                      <a:gd name="connsiteY42" fmla="*/ 3269921 h 3988066"/>
                      <a:gd name="connsiteX43" fmla="*/ 2491727 w 3475899"/>
                      <a:gd name="connsiteY43" fmla="*/ 2506256 h 3988066"/>
                      <a:gd name="connsiteX44" fmla="*/ 2373845 w 3475899"/>
                      <a:gd name="connsiteY44" fmla="*/ 2070608 h 3988066"/>
                      <a:gd name="connsiteX45" fmla="*/ 2058641 w 3475899"/>
                      <a:gd name="connsiteY45" fmla="*/ 1755405 h 3988066"/>
                      <a:gd name="connsiteX46" fmla="*/ 1615306 w 3475899"/>
                      <a:gd name="connsiteY46" fmla="*/ 1496578 h 3988066"/>
                      <a:gd name="connsiteX47" fmla="*/ 859329 w 3475899"/>
                      <a:gd name="connsiteY47" fmla="*/ 1135247 h 3988066"/>
                      <a:gd name="connsiteX48" fmla="*/ 477496 w 3475899"/>
                      <a:gd name="connsiteY48" fmla="*/ 609907 h 3988066"/>
                      <a:gd name="connsiteX49" fmla="*/ 782450 w 3475899"/>
                      <a:gd name="connsiteY49" fmla="*/ 143508 h 3988066"/>
                      <a:gd name="connsiteX50" fmla="*/ 1425671 w 3475899"/>
                      <a:gd name="connsiteY50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2117582 w 3475899"/>
                      <a:gd name="connsiteY2" fmla="*/ 353644 h 3988066"/>
                      <a:gd name="connsiteX3" fmla="*/ 1825442 w 3475899"/>
                      <a:gd name="connsiteY3" fmla="*/ 343393 h 3988066"/>
                      <a:gd name="connsiteX4" fmla="*/ 1687060 w 3475899"/>
                      <a:gd name="connsiteY4" fmla="*/ 153758 h 3988066"/>
                      <a:gd name="connsiteX5" fmla="*/ 1410295 w 3475899"/>
                      <a:gd name="connsiteY5" fmla="*/ 102506 h 3988066"/>
                      <a:gd name="connsiteX6" fmla="*/ 961834 w 3475899"/>
                      <a:gd name="connsiteY6" fmla="*/ 187072 h 3988066"/>
                      <a:gd name="connsiteX7" fmla="*/ 744010 w 3475899"/>
                      <a:gd name="connsiteY7" fmla="*/ 481775 h 3988066"/>
                      <a:gd name="connsiteX8" fmla="*/ 900331 w 3475899"/>
                      <a:gd name="connsiteY8" fmla="*/ 740602 h 3988066"/>
                      <a:gd name="connsiteX9" fmla="*/ 1284726 w 3475899"/>
                      <a:gd name="connsiteY9" fmla="*/ 943050 h 3988066"/>
                      <a:gd name="connsiteX10" fmla="*/ 2984160 w 3475899"/>
                      <a:gd name="connsiteY10" fmla="*/ 1543339 h 3988066"/>
                      <a:gd name="connsiteX11" fmla="*/ 3378091 w 3475899"/>
                      <a:gd name="connsiteY11" fmla="*/ 2821306 h 3988066"/>
                      <a:gd name="connsiteX12" fmla="*/ 2359032 w 3475899"/>
                      <a:gd name="connsiteY12" fmla="*/ 3840356 h 3988066"/>
                      <a:gd name="connsiteX13" fmla="*/ 1252372 w 3475899"/>
                      <a:gd name="connsiteY13" fmla="*/ 3968244 h 3988066"/>
                      <a:gd name="connsiteX14" fmla="*/ 352887 w 3475899"/>
                      <a:gd name="connsiteY14" fmla="*/ 3518017 h 3988066"/>
                      <a:gd name="connsiteX15" fmla="*/ 846 w 3475899"/>
                      <a:gd name="connsiteY15" fmla="*/ 2711267 h 3988066"/>
                      <a:gd name="connsiteX16" fmla="*/ 284017 w 3475899"/>
                      <a:gd name="connsiteY16" fmla="*/ 2118017 h 3988066"/>
                      <a:gd name="connsiteX17" fmla="*/ 964397 w 3475899"/>
                      <a:gd name="connsiteY17" fmla="*/ 1870723 h 3988066"/>
                      <a:gd name="connsiteX18" fmla="*/ 1592242 w 3475899"/>
                      <a:gd name="connsiteY18" fmla="*/ 2019356 h 3988066"/>
                      <a:gd name="connsiteX19" fmla="*/ 1861319 w 3475899"/>
                      <a:gd name="connsiteY19" fmla="*/ 2490881 h 3988066"/>
                      <a:gd name="connsiteX20" fmla="*/ 1680653 w 3475899"/>
                      <a:gd name="connsiteY20" fmla="*/ 2861181 h 3988066"/>
                      <a:gd name="connsiteX21" fmla="*/ 1261662 w 3475899"/>
                      <a:gd name="connsiteY21" fmla="*/ 3008533 h 3988066"/>
                      <a:gd name="connsiteX22" fmla="*/ 895206 w 3475899"/>
                      <a:gd name="connsiteY22" fmla="*/ 2926528 h 3988066"/>
                      <a:gd name="connsiteX23" fmla="*/ 718384 w 3475899"/>
                      <a:gd name="connsiteY23" fmla="*/ 2649764 h 3988066"/>
                      <a:gd name="connsiteX24" fmla="*/ 808076 w 3475899"/>
                      <a:gd name="connsiteY24" fmla="*/ 2470379 h 3988066"/>
                      <a:gd name="connsiteX25" fmla="*/ 931082 w 3475899"/>
                      <a:gd name="connsiteY25" fmla="*/ 2406314 h 3988066"/>
                      <a:gd name="connsiteX26" fmla="*/ 990023 w 3475899"/>
                      <a:gd name="connsiteY26" fmla="*/ 2398626 h 3988066"/>
                      <a:gd name="connsiteX27" fmla="*/ 1010524 w 3475899"/>
                      <a:gd name="connsiteY27" fmla="*/ 2414001 h 3988066"/>
                      <a:gd name="connsiteX28" fmla="*/ 1000274 w 3475899"/>
                      <a:gd name="connsiteY28" fmla="*/ 2444753 h 3988066"/>
                      <a:gd name="connsiteX29" fmla="*/ 990023 w 3475899"/>
                      <a:gd name="connsiteY29" fmla="*/ 2475505 h 3988066"/>
                      <a:gd name="connsiteX30" fmla="*/ 974647 w 3475899"/>
                      <a:gd name="connsiteY30" fmla="*/ 2588261 h 3988066"/>
                      <a:gd name="connsiteX31" fmla="*/ 1055370 w 3475899"/>
                      <a:gd name="connsiteY31" fmla="*/ 2725362 h 3988066"/>
                      <a:gd name="connsiteX32" fmla="*/ 1230911 w 3475899"/>
                      <a:gd name="connsiteY32" fmla="*/ 2783021 h 3988066"/>
                      <a:gd name="connsiteX33" fmla="*/ 1494862 w 3475899"/>
                      <a:gd name="connsiteY33" fmla="*/ 2685641 h 3988066"/>
                      <a:gd name="connsiteX34" fmla="*/ 1599930 w 3475899"/>
                      <a:gd name="connsiteY34" fmla="*/ 2444753 h 3988066"/>
                      <a:gd name="connsiteX35" fmla="*/ 1387231 w 3475899"/>
                      <a:gd name="connsiteY35" fmla="*/ 2109048 h 3988066"/>
                      <a:gd name="connsiteX36" fmla="*/ 943896 w 3475899"/>
                      <a:gd name="connsiteY36" fmla="*/ 2003980 h 3988066"/>
                      <a:gd name="connsiteX37" fmla="*/ 372428 w 3475899"/>
                      <a:gd name="connsiteY37" fmla="*/ 2198740 h 3988066"/>
                      <a:gd name="connsiteX38" fmla="*/ 118727 w 3475899"/>
                      <a:gd name="connsiteY38" fmla="*/ 2711267 h 3988066"/>
                      <a:gd name="connsiteX39" fmla="*/ 500560 w 3475899"/>
                      <a:gd name="connsiteY39" fmla="*/ 3351926 h 3988066"/>
                      <a:gd name="connsiteX40" fmla="*/ 1312915 w 3475899"/>
                      <a:gd name="connsiteY40" fmla="*/ 3567187 h 3988066"/>
                      <a:gd name="connsiteX41" fmla="*/ 2135520 w 3475899"/>
                      <a:gd name="connsiteY41" fmla="*/ 3269921 h 3988066"/>
                      <a:gd name="connsiteX42" fmla="*/ 2491727 w 3475899"/>
                      <a:gd name="connsiteY42" fmla="*/ 2506256 h 3988066"/>
                      <a:gd name="connsiteX43" fmla="*/ 2373845 w 3475899"/>
                      <a:gd name="connsiteY43" fmla="*/ 2070608 h 3988066"/>
                      <a:gd name="connsiteX44" fmla="*/ 2058641 w 3475899"/>
                      <a:gd name="connsiteY44" fmla="*/ 1755405 h 3988066"/>
                      <a:gd name="connsiteX45" fmla="*/ 1615306 w 3475899"/>
                      <a:gd name="connsiteY45" fmla="*/ 1496578 h 3988066"/>
                      <a:gd name="connsiteX46" fmla="*/ 859329 w 3475899"/>
                      <a:gd name="connsiteY46" fmla="*/ 1135247 h 3988066"/>
                      <a:gd name="connsiteX47" fmla="*/ 477496 w 3475899"/>
                      <a:gd name="connsiteY47" fmla="*/ 609907 h 3988066"/>
                      <a:gd name="connsiteX48" fmla="*/ 782450 w 3475899"/>
                      <a:gd name="connsiteY48" fmla="*/ 143508 h 3988066"/>
                      <a:gd name="connsiteX49" fmla="*/ 1425671 w 3475899"/>
                      <a:gd name="connsiteY49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1825442 w 3475899"/>
                      <a:gd name="connsiteY2" fmla="*/ 343393 h 3988066"/>
                      <a:gd name="connsiteX3" fmla="*/ 1687060 w 3475899"/>
                      <a:gd name="connsiteY3" fmla="*/ 153758 h 3988066"/>
                      <a:gd name="connsiteX4" fmla="*/ 1410295 w 3475899"/>
                      <a:gd name="connsiteY4" fmla="*/ 102506 h 3988066"/>
                      <a:gd name="connsiteX5" fmla="*/ 961834 w 3475899"/>
                      <a:gd name="connsiteY5" fmla="*/ 187072 h 3988066"/>
                      <a:gd name="connsiteX6" fmla="*/ 744010 w 3475899"/>
                      <a:gd name="connsiteY6" fmla="*/ 481775 h 3988066"/>
                      <a:gd name="connsiteX7" fmla="*/ 900331 w 3475899"/>
                      <a:gd name="connsiteY7" fmla="*/ 740602 h 3988066"/>
                      <a:gd name="connsiteX8" fmla="*/ 1284726 w 3475899"/>
                      <a:gd name="connsiteY8" fmla="*/ 943050 h 3988066"/>
                      <a:gd name="connsiteX9" fmla="*/ 2984160 w 3475899"/>
                      <a:gd name="connsiteY9" fmla="*/ 1543339 h 3988066"/>
                      <a:gd name="connsiteX10" fmla="*/ 3378091 w 3475899"/>
                      <a:gd name="connsiteY10" fmla="*/ 2821306 h 3988066"/>
                      <a:gd name="connsiteX11" fmla="*/ 2359032 w 3475899"/>
                      <a:gd name="connsiteY11" fmla="*/ 3840356 h 3988066"/>
                      <a:gd name="connsiteX12" fmla="*/ 1252372 w 3475899"/>
                      <a:gd name="connsiteY12" fmla="*/ 3968244 h 3988066"/>
                      <a:gd name="connsiteX13" fmla="*/ 352887 w 3475899"/>
                      <a:gd name="connsiteY13" fmla="*/ 3518017 h 3988066"/>
                      <a:gd name="connsiteX14" fmla="*/ 846 w 3475899"/>
                      <a:gd name="connsiteY14" fmla="*/ 2711267 h 3988066"/>
                      <a:gd name="connsiteX15" fmla="*/ 284017 w 3475899"/>
                      <a:gd name="connsiteY15" fmla="*/ 2118017 h 3988066"/>
                      <a:gd name="connsiteX16" fmla="*/ 964397 w 3475899"/>
                      <a:gd name="connsiteY16" fmla="*/ 1870723 h 3988066"/>
                      <a:gd name="connsiteX17" fmla="*/ 1592242 w 3475899"/>
                      <a:gd name="connsiteY17" fmla="*/ 2019356 h 3988066"/>
                      <a:gd name="connsiteX18" fmla="*/ 1861319 w 3475899"/>
                      <a:gd name="connsiteY18" fmla="*/ 2490881 h 3988066"/>
                      <a:gd name="connsiteX19" fmla="*/ 1680653 w 3475899"/>
                      <a:gd name="connsiteY19" fmla="*/ 2861181 h 3988066"/>
                      <a:gd name="connsiteX20" fmla="*/ 1261662 w 3475899"/>
                      <a:gd name="connsiteY20" fmla="*/ 3008533 h 3988066"/>
                      <a:gd name="connsiteX21" fmla="*/ 895206 w 3475899"/>
                      <a:gd name="connsiteY21" fmla="*/ 2926528 h 3988066"/>
                      <a:gd name="connsiteX22" fmla="*/ 718384 w 3475899"/>
                      <a:gd name="connsiteY22" fmla="*/ 2649764 h 3988066"/>
                      <a:gd name="connsiteX23" fmla="*/ 808076 w 3475899"/>
                      <a:gd name="connsiteY23" fmla="*/ 2470379 h 3988066"/>
                      <a:gd name="connsiteX24" fmla="*/ 931082 w 3475899"/>
                      <a:gd name="connsiteY24" fmla="*/ 2406314 h 3988066"/>
                      <a:gd name="connsiteX25" fmla="*/ 990023 w 3475899"/>
                      <a:gd name="connsiteY25" fmla="*/ 2398626 h 3988066"/>
                      <a:gd name="connsiteX26" fmla="*/ 1010524 w 3475899"/>
                      <a:gd name="connsiteY26" fmla="*/ 2414001 h 3988066"/>
                      <a:gd name="connsiteX27" fmla="*/ 1000274 w 3475899"/>
                      <a:gd name="connsiteY27" fmla="*/ 2444753 h 3988066"/>
                      <a:gd name="connsiteX28" fmla="*/ 990023 w 3475899"/>
                      <a:gd name="connsiteY28" fmla="*/ 2475505 h 3988066"/>
                      <a:gd name="connsiteX29" fmla="*/ 974647 w 3475899"/>
                      <a:gd name="connsiteY29" fmla="*/ 2588261 h 3988066"/>
                      <a:gd name="connsiteX30" fmla="*/ 1055370 w 3475899"/>
                      <a:gd name="connsiteY30" fmla="*/ 2725362 h 3988066"/>
                      <a:gd name="connsiteX31" fmla="*/ 1230911 w 3475899"/>
                      <a:gd name="connsiteY31" fmla="*/ 2783021 h 3988066"/>
                      <a:gd name="connsiteX32" fmla="*/ 1494862 w 3475899"/>
                      <a:gd name="connsiteY32" fmla="*/ 2685641 h 3988066"/>
                      <a:gd name="connsiteX33" fmla="*/ 1599930 w 3475899"/>
                      <a:gd name="connsiteY33" fmla="*/ 2444753 h 3988066"/>
                      <a:gd name="connsiteX34" fmla="*/ 1387231 w 3475899"/>
                      <a:gd name="connsiteY34" fmla="*/ 2109048 h 3988066"/>
                      <a:gd name="connsiteX35" fmla="*/ 943896 w 3475899"/>
                      <a:gd name="connsiteY35" fmla="*/ 2003980 h 3988066"/>
                      <a:gd name="connsiteX36" fmla="*/ 372428 w 3475899"/>
                      <a:gd name="connsiteY36" fmla="*/ 2198740 h 3988066"/>
                      <a:gd name="connsiteX37" fmla="*/ 118727 w 3475899"/>
                      <a:gd name="connsiteY37" fmla="*/ 2711267 h 3988066"/>
                      <a:gd name="connsiteX38" fmla="*/ 500560 w 3475899"/>
                      <a:gd name="connsiteY38" fmla="*/ 3351926 h 3988066"/>
                      <a:gd name="connsiteX39" fmla="*/ 1312915 w 3475899"/>
                      <a:gd name="connsiteY39" fmla="*/ 3567187 h 3988066"/>
                      <a:gd name="connsiteX40" fmla="*/ 2135520 w 3475899"/>
                      <a:gd name="connsiteY40" fmla="*/ 3269921 h 3988066"/>
                      <a:gd name="connsiteX41" fmla="*/ 2491727 w 3475899"/>
                      <a:gd name="connsiteY41" fmla="*/ 2506256 h 3988066"/>
                      <a:gd name="connsiteX42" fmla="*/ 2373845 w 3475899"/>
                      <a:gd name="connsiteY42" fmla="*/ 2070608 h 3988066"/>
                      <a:gd name="connsiteX43" fmla="*/ 2058641 w 3475899"/>
                      <a:gd name="connsiteY43" fmla="*/ 1755405 h 3988066"/>
                      <a:gd name="connsiteX44" fmla="*/ 1615306 w 3475899"/>
                      <a:gd name="connsiteY44" fmla="*/ 1496578 h 3988066"/>
                      <a:gd name="connsiteX45" fmla="*/ 859329 w 3475899"/>
                      <a:gd name="connsiteY45" fmla="*/ 1135247 h 3988066"/>
                      <a:gd name="connsiteX46" fmla="*/ 477496 w 3475899"/>
                      <a:gd name="connsiteY46" fmla="*/ 609907 h 3988066"/>
                      <a:gd name="connsiteX47" fmla="*/ 782450 w 3475899"/>
                      <a:gd name="connsiteY47" fmla="*/ 143508 h 3988066"/>
                      <a:gd name="connsiteX48" fmla="*/ 1425671 w 3475899"/>
                      <a:gd name="connsiteY48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1687060 w 3475899"/>
                      <a:gd name="connsiteY2" fmla="*/ 153758 h 3988066"/>
                      <a:gd name="connsiteX3" fmla="*/ 1410295 w 3475899"/>
                      <a:gd name="connsiteY3" fmla="*/ 102506 h 3988066"/>
                      <a:gd name="connsiteX4" fmla="*/ 961834 w 3475899"/>
                      <a:gd name="connsiteY4" fmla="*/ 187072 h 3988066"/>
                      <a:gd name="connsiteX5" fmla="*/ 744010 w 3475899"/>
                      <a:gd name="connsiteY5" fmla="*/ 481775 h 3988066"/>
                      <a:gd name="connsiteX6" fmla="*/ 900331 w 3475899"/>
                      <a:gd name="connsiteY6" fmla="*/ 740602 h 3988066"/>
                      <a:gd name="connsiteX7" fmla="*/ 1284726 w 3475899"/>
                      <a:gd name="connsiteY7" fmla="*/ 943050 h 3988066"/>
                      <a:gd name="connsiteX8" fmla="*/ 2984160 w 3475899"/>
                      <a:gd name="connsiteY8" fmla="*/ 1543339 h 3988066"/>
                      <a:gd name="connsiteX9" fmla="*/ 3378091 w 3475899"/>
                      <a:gd name="connsiteY9" fmla="*/ 2821306 h 3988066"/>
                      <a:gd name="connsiteX10" fmla="*/ 2359032 w 3475899"/>
                      <a:gd name="connsiteY10" fmla="*/ 3840356 h 3988066"/>
                      <a:gd name="connsiteX11" fmla="*/ 1252372 w 3475899"/>
                      <a:gd name="connsiteY11" fmla="*/ 3968244 h 3988066"/>
                      <a:gd name="connsiteX12" fmla="*/ 352887 w 3475899"/>
                      <a:gd name="connsiteY12" fmla="*/ 3518017 h 3988066"/>
                      <a:gd name="connsiteX13" fmla="*/ 846 w 3475899"/>
                      <a:gd name="connsiteY13" fmla="*/ 2711267 h 3988066"/>
                      <a:gd name="connsiteX14" fmla="*/ 284017 w 3475899"/>
                      <a:gd name="connsiteY14" fmla="*/ 2118017 h 3988066"/>
                      <a:gd name="connsiteX15" fmla="*/ 964397 w 3475899"/>
                      <a:gd name="connsiteY15" fmla="*/ 1870723 h 3988066"/>
                      <a:gd name="connsiteX16" fmla="*/ 1592242 w 3475899"/>
                      <a:gd name="connsiteY16" fmla="*/ 2019356 h 3988066"/>
                      <a:gd name="connsiteX17" fmla="*/ 1861319 w 3475899"/>
                      <a:gd name="connsiteY17" fmla="*/ 2490881 h 3988066"/>
                      <a:gd name="connsiteX18" fmla="*/ 1680653 w 3475899"/>
                      <a:gd name="connsiteY18" fmla="*/ 2861181 h 3988066"/>
                      <a:gd name="connsiteX19" fmla="*/ 1261662 w 3475899"/>
                      <a:gd name="connsiteY19" fmla="*/ 3008533 h 3988066"/>
                      <a:gd name="connsiteX20" fmla="*/ 895206 w 3475899"/>
                      <a:gd name="connsiteY20" fmla="*/ 2926528 h 3988066"/>
                      <a:gd name="connsiteX21" fmla="*/ 718384 w 3475899"/>
                      <a:gd name="connsiteY21" fmla="*/ 2649764 h 3988066"/>
                      <a:gd name="connsiteX22" fmla="*/ 808076 w 3475899"/>
                      <a:gd name="connsiteY22" fmla="*/ 2470379 h 3988066"/>
                      <a:gd name="connsiteX23" fmla="*/ 931082 w 3475899"/>
                      <a:gd name="connsiteY23" fmla="*/ 2406314 h 3988066"/>
                      <a:gd name="connsiteX24" fmla="*/ 990023 w 3475899"/>
                      <a:gd name="connsiteY24" fmla="*/ 2398626 h 3988066"/>
                      <a:gd name="connsiteX25" fmla="*/ 1010524 w 3475899"/>
                      <a:gd name="connsiteY25" fmla="*/ 2414001 h 3988066"/>
                      <a:gd name="connsiteX26" fmla="*/ 1000274 w 3475899"/>
                      <a:gd name="connsiteY26" fmla="*/ 2444753 h 3988066"/>
                      <a:gd name="connsiteX27" fmla="*/ 990023 w 3475899"/>
                      <a:gd name="connsiteY27" fmla="*/ 2475505 h 3988066"/>
                      <a:gd name="connsiteX28" fmla="*/ 974647 w 3475899"/>
                      <a:gd name="connsiteY28" fmla="*/ 2588261 h 3988066"/>
                      <a:gd name="connsiteX29" fmla="*/ 1055370 w 3475899"/>
                      <a:gd name="connsiteY29" fmla="*/ 2725362 h 3988066"/>
                      <a:gd name="connsiteX30" fmla="*/ 1230911 w 3475899"/>
                      <a:gd name="connsiteY30" fmla="*/ 2783021 h 3988066"/>
                      <a:gd name="connsiteX31" fmla="*/ 1494862 w 3475899"/>
                      <a:gd name="connsiteY31" fmla="*/ 2685641 h 3988066"/>
                      <a:gd name="connsiteX32" fmla="*/ 1599930 w 3475899"/>
                      <a:gd name="connsiteY32" fmla="*/ 2444753 h 3988066"/>
                      <a:gd name="connsiteX33" fmla="*/ 1387231 w 3475899"/>
                      <a:gd name="connsiteY33" fmla="*/ 2109048 h 3988066"/>
                      <a:gd name="connsiteX34" fmla="*/ 943896 w 3475899"/>
                      <a:gd name="connsiteY34" fmla="*/ 2003980 h 3988066"/>
                      <a:gd name="connsiteX35" fmla="*/ 372428 w 3475899"/>
                      <a:gd name="connsiteY35" fmla="*/ 2198740 h 3988066"/>
                      <a:gd name="connsiteX36" fmla="*/ 118727 w 3475899"/>
                      <a:gd name="connsiteY36" fmla="*/ 2711267 h 3988066"/>
                      <a:gd name="connsiteX37" fmla="*/ 500560 w 3475899"/>
                      <a:gd name="connsiteY37" fmla="*/ 3351926 h 3988066"/>
                      <a:gd name="connsiteX38" fmla="*/ 1312915 w 3475899"/>
                      <a:gd name="connsiteY38" fmla="*/ 3567187 h 3988066"/>
                      <a:gd name="connsiteX39" fmla="*/ 2135520 w 3475899"/>
                      <a:gd name="connsiteY39" fmla="*/ 3269921 h 3988066"/>
                      <a:gd name="connsiteX40" fmla="*/ 2491727 w 3475899"/>
                      <a:gd name="connsiteY40" fmla="*/ 2506256 h 3988066"/>
                      <a:gd name="connsiteX41" fmla="*/ 2373845 w 3475899"/>
                      <a:gd name="connsiteY41" fmla="*/ 2070608 h 3988066"/>
                      <a:gd name="connsiteX42" fmla="*/ 2058641 w 3475899"/>
                      <a:gd name="connsiteY42" fmla="*/ 1755405 h 3988066"/>
                      <a:gd name="connsiteX43" fmla="*/ 1615306 w 3475899"/>
                      <a:gd name="connsiteY43" fmla="*/ 1496578 h 3988066"/>
                      <a:gd name="connsiteX44" fmla="*/ 859329 w 3475899"/>
                      <a:gd name="connsiteY44" fmla="*/ 1135247 h 3988066"/>
                      <a:gd name="connsiteX45" fmla="*/ 477496 w 3475899"/>
                      <a:gd name="connsiteY45" fmla="*/ 609907 h 3988066"/>
                      <a:gd name="connsiteX46" fmla="*/ 782450 w 3475899"/>
                      <a:gd name="connsiteY46" fmla="*/ 143508 h 3988066"/>
                      <a:gd name="connsiteX47" fmla="*/ 1425671 w 3475899"/>
                      <a:gd name="connsiteY47" fmla="*/ 0 h 3988066"/>
                      <a:gd name="connsiteX0" fmla="*/ 1425671 w 3475899"/>
                      <a:gd name="connsiteY0" fmla="*/ 0 h 3988066"/>
                      <a:gd name="connsiteX1" fmla="*/ 1687060 w 3475899"/>
                      <a:gd name="connsiteY1" fmla="*/ 153758 h 3988066"/>
                      <a:gd name="connsiteX2" fmla="*/ 1410295 w 3475899"/>
                      <a:gd name="connsiteY2" fmla="*/ 102506 h 3988066"/>
                      <a:gd name="connsiteX3" fmla="*/ 961834 w 3475899"/>
                      <a:gd name="connsiteY3" fmla="*/ 187072 h 3988066"/>
                      <a:gd name="connsiteX4" fmla="*/ 744010 w 3475899"/>
                      <a:gd name="connsiteY4" fmla="*/ 481775 h 3988066"/>
                      <a:gd name="connsiteX5" fmla="*/ 900331 w 3475899"/>
                      <a:gd name="connsiteY5" fmla="*/ 740602 h 3988066"/>
                      <a:gd name="connsiteX6" fmla="*/ 1284726 w 3475899"/>
                      <a:gd name="connsiteY6" fmla="*/ 943050 h 3988066"/>
                      <a:gd name="connsiteX7" fmla="*/ 2984160 w 3475899"/>
                      <a:gd name="connsiteY7" fmla="*/ 1543339 h 3988066"/>
                      <a:gd name="connsiteX8" fmla="*/ 3378091 w 3475899"/>
                      <a:gd name="connsiteY8" fmla="*/ 2821306 h 3988066"/>
                      <a:gd name="connsiteX9" fmla="*/ 2359032 w 3475899"/>
                      <a:gd name="connsiteY9" fmla="*/ 3840356 h 3988066"/>
                      <a:gd name="connsiteX10" fmla="*/ 1252372 w 3475899"/>
                      <a:gd name="connsiteY10" fmla="*/ 3968244 h 3988066"/>
                      <a:gd name="connsiteX11" fmla="*/ 352887 w 3475899"/>
                      <a:gd name="connsiteY11" fmla="*/ 3518017 h 3988066"/>
                      <a:gd name="connsiteX12" fmla="*/ 846 w 3475899"/>
                      <a:gd name="connsiteY12" fmla="*/ 2711267 h 3988066"/>
                      <a:gd name="connsiteX13" fmla="*/ 284017 w 3475899"/>
                      <a:gd name="connsiteY13" fmla="*/ 2118017 h 3988066"/>
                      <a:gd name="connsiteX14" fmla="*/ 964397 w 3475899"/>
                      <a:gd name="connsiteY14" fmla="*/ 1870723 h 3988066"/>
                      <a:gd name="connsiteX15" fmla="*/ 1592242 w 3475899"/>
                      <a:gd name="connsiteY15" fmla="*/ 2019356 h 3988066"/>
                      <a:gd name="connsiteX16" fmla="*/ 1861319 w 3475899"/>
                      <a:gd name="connsiteY16" fmla="*/ 2490881 h 3988066"/>
                      <a:gd name="connsiteX17" fmla="*/ 1680653 w 3475899"/>
                      <a:gd name="connsiteY17" fmla="*/ 2861181 h 3988066"/>
                      <a:gd name="connsiteX18" fmla="*/ 1261662 w 3475899"/>
                      <a:gd name="connsiteY18" fmla="*/ 3008533 h 3988066"/>
                      <a:gd name="connsiteX19" fmla="*/ 895206 w 3475899"/>
                      <a:gd name="connsiteY19" fmla="*/ 2926528 h 3988066"/>
                      <a:gd name="connsiteX20" fmla="*/ 718384 w 3475899"/>
                      <a:gd name="connsiteY20" fmla="*/ 2649764 h 3988066"/>
                      <a:gd name="connsiteX21" fmla="*/ 808076 w 3475899"/>
                      <a:gd name="connsiteY21" fmla="*/ 2470379 h 3988066"/>
                      <a:gd name="connsiteX22" fmla="*/ 931082 w 3475899"/>
                      <a:gd name="connsiteY22" fmla="*/ 2406314 h 3988066"/>
                      <a:gd name="connsiteX23" fmla="*/ 990023 w 3475899"/>
                      <a:gd name="connsiteY23" fmla="*/ 2398626 h 3988066"/>
                      <a:gd name="connsiteX24" fmla="*/ 1010524 w 3475899"/>
                      <a:gd name="connsiteY24" fmla="*/ 2414001 h 3988066"/>
                      <a:gd name="connsiteX25" fmla="*/ 1000274 w 3475899"/>
                      <a:gd name="connsiteY25" fmla="*/ 2444753 h 3988066"/>
                      <a:gd name="connsiteX26" fmla="*/ 990023 w 3475899"/>
                      <a:gd name="connsiteY26" fmla="*/ 2475505 h 3988066"/>
                      <a:gd name="connsiteX27" fmla="*/ 974647 w 3475899"/>
                      <a:gd name="connsiteY27" fmla="*/ 2588261 h 3988066"/>
                      <a:gd name="connsiteX28" fmla="*/ 1055370 w 3475899"/>
                      <a:gd name="connsiteY28" fmla="*/ 2725362 h 3988066"/>
                      <a:gd name="connsiteX29" fmla="*/ 1230911 w 3475899"/>
                      <a:gd name="connsiteY29" fmla="*/ 2783021 h 3988066"/>
                      <a:gd name="connsiteX30" fmla="*/ 1494862 w 3475899"/>
                      <a:gd name="connsiteY30" fmla="*/ 2685641 h 3988066"/>
                      <a:gd name="connsiteX31" fmla="*/ 1599930 w 3475899"/>
                      <a:gd name="connsiteY31" fmla="*/ 2444753 h 3988066"/>
                      <a:gd name="connsiteX32" fmla="*/ 1387231 w 3475899"/>
                      <a:gd name="connsiteY32" fmla="*/ 2109048 h 3988066"/>
                      <a:gd name="connsiteX33" fmla="*/ 943896 w 3475899"/>
                      <a:gd name="connsiteY33" fmla="*/ 2003980 h 3988066"/>
                      <a:gd name="connsiteX34" fmla="*/ 372428 w 3475899"/>
                      <a:gd name="connsiteY34" fmla="*/ 2198740 h 3988066"/>
                      <a:gd name="connsiteX35" fmla="*/ 118727 w 3475899"/>
                      <a:gd name="connsiteY35" fmla="*/ 2711267 h 3988066"/>
                      <a:gd name="connsiteX36" fmla="*/ 500560 w 3475899"/>
                      <a:gd name="connsiteY36" fmla="*/ 3351926 h 3988066"/>
                      <a:gd name="connsiteX37" fmla="*/ 1312915 w 3475899"/>
                      <a:gd name="connsiteY37" fmla="*/ 3567187 h 3988066"/>
                      <a:gd name="connsiteX38" fmla="*/ 2135520 w 3475899"/>
                      <a:gd name="connsiteY38" fmla="*/ 3269921 h 3988066"/>
                      <a:gd name="connsiteX39" fmla="*/ 2491727 w 3475899"/>
                      <a:gd name="connsiteY39" fmla="*/ 2506256 h 3988066"/>
                      <a:gd name="connsiteX40" fmla="*/ 2373845 w 3475899"/>
                      <a:gd name="connsiteY40" fmla="*/ 2070608 h 3988066"/>
                      <a:gd name="connsiteX41" fmla="*/ 2058641 w 3475899"/>
                      <a:gd name="connsiteY41" fmla="*/ 1755405 h 3988066"/>
                      <a:gd name="connsiteX42" fmla="*/ 1615306 w 3475899"/>
                      <a:gd name="connsiteY42" fmla="*/ 1496578 h 3988066"/>
                      <a:gd name="connsiteX43" fmla="*/ 859329 w 3475899"/>
                      <a:gd name="connsiteY43" fmla="*/ 1135247 h 3988066"/>
                      <a:gd name="connsiteX44" fmla="*/ 477496 w 3475899"/>
                      <a:gd name="connsiteY44" fmla="*/ 609907 h 3988066"/>
                      <a:gd name="connsiteX45" fmla="*/ 782450 w 3475899"/>
                      <a:gd name="connsiteY45" fmla="*/ 143508 h 3988066"/>
                      <a:gd name="connsiteX46" fmla="*/ 1425671 w 3475899"/>
                      <a:gd name="connsiteY46" fmla="*/ 0 h 3988066"/>
                      <a:gd name="connsiteX0" fmla="*/ 1425671 w 3475899"/>
                      <a:gd name="connsiteY0" fmla="*/ 421 h 3988487"/>
                      <a:gd name="connsiteX1" fmla="*/ 1410295 w 3475899"/>
                      <a:gd name="connsiteY1" fmla="*/ 102927 h 3988487"/>
                      <a:gd name="connsiteX2" fmla="*/ 961834 w 3475899"/>
                      <a:gd name="connsiteY2" fmla="*/ 187493 h 3988487"/>
                      <a:gd name="connsiteX3" fmla="*/ 744010 w 3475899"/>
                      <a:gd name="connsiteY3" fmla="*/ 482196 h 3988487"/>
                      <a:gd name="connsiteX4" fmla="*/ 900331 w 3475899"/>
                      <a:gd name="connsiteY4" fmla="*/ 741023 h 3988487"/>
                      <a:gd name="connsiteX5" fmla="*/ 1284726 w 3475899"/>
                      <a:gd name="connsiteY5" fmla="*/ 943471 h 3988487"/>
                      <a:gd name="connsiteX6" fmla="*/ 2984160 w 3475899"/>
                      <a:gd name="connsiteY6" fmla="*/ 1543760 h 3988487"/>
                      <a:gd name="connsiteX7" fmla="*/ 3378091 w 3475899"/>
                      <a:gd name="connsiteY7" fmla="*/ 2821727 h 3988487"/>
                      <a:gd name="connsiteX8" fmla="*/ 2359032 w 3475899"/>
                      <a:gd name="connsiteY8" fmla="*/ 3840777 h 3988487"/>
                      <a:gd name="connsiteX9" fmla="*/ 1252372 w 3475899"/>
                      <a:gd name="connsiteY9" fmla="*/ 3968665 h 3988487"/>
                      <a:gd name="connsiteX10" fmla="*/ 352887 w 3475899"/>
                      <a:gd name="connsiteY10" fmla="*/ 3518438 h 3988487"/>
                      <a:gd name="connsiteX11" fmla="*/ 846 w 3475899"/>
                      <a:gd name="connsiteY11" fmla="*/ 2711688 h 3988487"/>
                      <a:gd name="connsiteX12" fmla="*/ 284017 w 3475899"/>
                      <a:gd name="connsiteY12" fmla="*/ 2118438 h 3988487"/>
                      <a:gd name="connsiteX13" fmla="*/ 964397 w 3475899"/>
                      <a:gd name="connsiteY13" fmla="*/ 1871144 h 3988487"/>
                      <a:gd name="connsiteX14" fmla="*/ 1592242 w 3475899"/>
                      <a:gd name="connsiteY14" fmla="*/ 2019777 h 3988487"/>
                      <a:gd name="connsiteX15" fmla="*/ 1861319 w 3475899"/>
                      <a:gd name="connsiteY15" fmla="*/ 2491302 h 3988487"/>
                      <a:gd name="connsiteX16" fmla="*/ 1680653 w 3475899"/>
                      <a:gd name="connsiteY16" fmla="*/ 2861602 h 3988487"/>
                      <a:gd name="connsiteX17" fmla="*/ 1261662 w 3475899"/>
                      <a:gd name="connsiteY17" fmla="*/ 3008954 h 3988487"/>
                      <a:gd name="connsiteX18" fmla="*/ 895206 w 3475899"/>
                      <a:gd name="connsiteY18" fmla="*/ 2926949 h 3988487"/>
                      <a:gd name="connsiteX19" fmla="*/ 718384 w 3475899"/>
                      <a:gd name="connsiteY19" fmla="*/ 2650185 h 3988487"/>
                      <a:gd name="connsiteX20" fmla="*/ 808076 w 3475899"/>
                      <a:gd name="connsiteY20" fmla="*/ 2470800 h 3988487"/>
                      <a:gd name="connsiteX21" fmla="*/ 931082 w 3475899"/>
                      <a:gd name="connsiteY21" fmla="*/ 2406735 h 3988487"/>
                      <a:gd name="connsiteX22" fmla="*/ 990023 w 3475899"/>
                      <a:gd name="connsiteY22" fmla="*/ 2399047 h 3988487"/>
                      <a:gd name="connsiteX23" fmla="*/ 1010524 w 3475899"/>
                      <a:gd name="connsiteY23" fmla="*/ 2414422 h 3988487"/>
                      <a:gd name="connsiteX24" fmla="*/ 1000274 w 3475899"/>
                      <a:gd name="connsiteY24" fmla="*/ 2445174 h 3988487"/>
                      <a:gd name="connsiteX25" fmla="*/ 990023 w 3475899"/>
                      <a:gd name="connsiteY25" fmla="*/ 2475926 h 3988487"/>
                      <a:gd name="connsiteX26" fmla="*/ 974647 w 3475899"/>
                      <a:gd name="connsiteY26" fmla="*/ 2588682 h 3988487"/>
                      <a:gd name="connsiteX27" fmla="*/ 1055370 w 3475899"/>
                      <a:gd name="connsiteY27" fmla="*/ 2725783 h 3988487"/>
                      <a:gd name="connsiteX28" fmla="*/ 1230911 w 3475899"/>
                      <a:gd name="connsiteY28" fmla="*/ 2783442 h 3988487"/>
                      <a:gd name="connsiteX29" fmla="*/ 1494862 w 3475899"/>
                      <a:gd name="connsiteY29" fmla="*/ 2686062 h 3988487"/>
                      <a:gd name="connsiteX30" fmla="*/ 1599930 w 3475899"/>
                      <a:gd name="connsiteY30" fmla="*/ 2445174 h 3988487"/>
                      <a:gd name="connsiteX31" fmla="*/ 1387231 w 3475899"/>
                      <a:gd name="connsiteY31" fmla="*/ 2109469 h 3988487"/>
                      <a:gd name="connsiteX32" fmla="*/ 943896 w 3475899"/>
                      <a:gd name="connsiteY32" fmla="*/ 2004401 h 3988487"/>
                      <a:gd name="connsiteX33" fmla="*/ 372428 w 3475899"/>
                      <a:gd name="connsiteY33" fmla="*/ 2199161 h 3988487"/>
                      <a:gd name="connsiteX34" fmla="*/ 118727 w 3475899"/>
                      <a:gd name="connsiteY34" fmla="*/ 2711688 h 3988487"/>
                      <a:gd name="connsiteX35" fmla="*/ 500560 w 3475899"/>
                      <a:gd name="connsiteY35" fmla="*/ 3352347 h 3988487"/>
                      <a:gd name="connsiteX36" fmla="*/ 1312915 w 3475899"/>
                      <a:gd name="connsiteY36" fmla="*/ 3567608 h 3988487"/>
                      <a:gd name="connsiteX37" fmla="*/ 2135520 w 3475899"/>
                      <a:gd name="connsiteY37" fmla="*/ 3270342 h 3988487"/>
                      <a:gd name="connsiteX38" fmla="*/ 2491727 w 3475899"/>
                      <a:gd name="connsiteY38" fmla="*/ 2506677 h 3988487"/>
                      <a:gd name="connsiteX39" fmla="*/ 2373845 w 3475899"/>
                      <a:gd name="connsiteY39" fmla="*/ 2071029 h 3988487"/>
                      <a:gd name="connsiteX40" fmla="*/ 2058641 w 3475899"/>
                      <a:gd name="connsiteY40" fmla="*/ 1755826 h 3988487"/>
                      <a:gd name="connsiteX41" fmla="*/ 1615306 w 3475899"/>
                      <a:gd name="connsiteY41" fmla="*/ 1496999 h 3988487"/>
                      <a:gd name="connsiteX42" fmla="*/ 859329 w 3475899"/>
                      <a:gd name="connsiteY42" fmla="*/ 1135668 h 3988487"/>
                      <a:gd name="connsiteX43" fmla="*/ 477496 w 3475899"/>
                      <a:gd name="connsiteY43" fmla="*/ 610328 h 3988487"/>
                      <a:gd name="connsiteX44" fmla="*/ 782450 w 3475899"/>
                      <a:gd name="connsiteY44" fmla="*/ 143929 h 3988487"/>
                      <a:gd name="connsiteX45" fmla="*/ 1425671 w 3475899"/>
                      <a:gd name="connsiteY45" fmla="*/ 421 h 3988487"/>
                      <a:gd name="connsiteX0" fmla="*/ 1425671 w 3475899"/>
                      <a:gd name="connsiteY0" fmla="*/ 0 h 3988066"/>
                      <a:gd name="connsiteX1" fmla="*/ 961834 w 3475899"/>
                      <a:gd name="connsiteY1" fmla="*/ 187072 h 3988066"/>
                      <a:gd name="connsiteX2" fmla="*/ 744010 w 3475899"/>
                      <a:gd name="connsiteY2" fmla="*/ 481775 h 3988066"/>
                      <a:gd name="connsiteX3" fmla="*/ 900331 w 3475899"/>
                      <a:gd name="connsiteY3" fmla="*/ 740602 h 3988066"/>
                      <a:gd name="connsiteX4" fmla="*/ 1284726 w 3475899"/>
                      <a:gd name="connsiteY4" fmla="*/ 943050 h 3988066"/>
                      <a:gd name="connsiteX5" fmla="*/ 2984160 w 3475899"/>
                      <a:gd name="connsiteY5" fmla="*/ 1543339 h 3988066"/>
                      <a:gd name="connsiteX6" fmla="*/ 3378091 w 3475899"/>
                      <a:gd name="connsiteY6" fmla="*/ 2821306 h 3988066"/>
                      <a:gd name="connsiteX7" fmla="*/ 2359032 w 3475899"/>
                      <a:gd name="connsiteY7" fmla="*/ 3840356 h 3988066"/>
                      <a:gd name="connsiteX8" fmla="*/ 1252372 w 3475899"/>
                      <a:gd name="connsiteY8" fmla="*/ 3968244 h 3988066"/>
                      <a:gd name="connsiteX9" fmla="*/ 352887 w 3475899"/>
                      <a:gd name="connsiteY9" fmla="*/ 3518017 h 3988066"/>
                      <a:gd name="connsiteX10" fmla="*/ 846 w 3475899"/>
                      <a:gd name="connsiteY10" fmla="*/ 2711267 h 3988066"/>
                      <a:gd name="connsiteX11" fmla="*/ 284017 w 3475899"/>
                      <a:gd name="connsiteY11" fmla="*/ 2118017 h 3988066"/>
                      <a:gd name="connsiteX12" fmla="*/ 964397 w 3475899"/>
                      <a:gd name="connsiteY12" fmla="*/ 1870723 h 3988066"/>
                      <a:gd name="connsiteX13" fmla="*/ 1592242 w 3475899"/>
                      <a:gd name="connsiteY13" fmla="*/ 2019356 h 3988066"/>
                      <a:gd name="connsiteX14" fmla="*/ 1861319 w 3475899"/>
                      <a:gd name="connsiteY14" fmla="*/ 2490881 h 3988066"/>
                      <a:gd name="connsiteX15" fmla="*/ 1680653 w 3475899"/>
                      <a:gd name="connsiteY15" fmla="*/ 2861181 h 3988066"/>
                      <a:gd name="connsiteX16" fmla="*/ 1261662 w 3475899"/>
                      <a:gd name="connsiteY16" fmla="*/ 3008533 h 3988066"/>
                      <a:gd name="connsiteX17" fmla="*/ 895206 w 3475899"/>
                      <a:gd name="connsiteY17" fmla="*/ 2926528 h 3988066"/>
                      <a:gd name="connsiteX18" fmla="*/ 718384 w 3475899"/>
                      <a:gd name="connsiteY18" fmla="*/ 2649764 h 3988066"/>
                      <a:gd name="connsiteX19" fmla="*/ 808076 w 3475899"/>
                      <a:gd name="connsiteY19" fmla="*/ 2470379 h 3988066"/>
                      <a:gd name="connsiteX20" fmla="*/ 931082 w 3475899"/>
                      <a:gd name="connsiteY20" fmla="*/ 2406314 h 3988066"/>
                      <a:gd name="connsiteX21" fmla="*/ 990023 w 3475899"/>
                      <a:gd name="connsiteY21" fmla="*/ 2398626 h 3988066"/>
                      <a:gd name="connsiteX22" fmla="*/ 1010524 w 3475899"/>
                      <a:gd name="connsiteY22" fmla="*/ 2414001 h 3988066"/>
                      <a:gd name="connsiteX23" fmla="*/ 1000274 w 3475899"/>
                      <a:gd name="connsiteY23" fmla="*/ 2444753 h 3988066"/>
                      <a:gd name="connsiteX24" fmla="*/ 990023 w 3475899"/>
                      <a:gd name="connsiteY24" fmla="*/ 2475505 h 3988066"/>
                      <a:gd name="connsiteX25" fmla="*/ 974647 w 3475899"/>
                      <a:gd name="connsiteY25" fmla="*/ 2588261 h 3988066"/>
                      <a:gd name="connsiteX26" fmla="*/ 1055370 w 3475899"/>
                      <a:gd name="connsiteY26" fmla="*/ 2725362 h 3988066"/>
                      <a:gd name="connsiteX27" fmla="*/ 1230911 w 3475899"/>
                      <a:gd name="connsiteY27" fmla="*/ 2783021 h 3988066"/>
                      <a:gd name="connsiteX28" fmla="*/ 1494862 w 3475899"/>
                      <a:gd name="connsiteY28" fmla="*/ 2685641 h 3988066"/>
                      <a:gd name="connsiteX29" fmla="*/ 1599930 w 3475899"/>
                      <a:gd name="connsiteY29" fmla="*/ 2444753 h 3988066"/>
                      <a:gd name="connsiteX30" fmla="*/ 1387231 w 3475899"/>
                      <a:gd name="connsiteY30" fmla="*/ 2109048 h 3988066"/>
                      <a:gd name="connsiteX31" fmla="*/ 943896 w 3475899"/>
                      <a:gd name="connsiteY31" fmla="*/ 2003980 h 3988066"/>
                      <a:gd name="connsiteX32" fmla="*/ 372428 w 3475899"/>
                      <a:gd name="connsiteY32" fmla="*/ 2198740 h 3988066"/>
                      <a:gd name="connsiteX33" fmla="*/ 118727 w 3475899"/>
                      <a:gd name="connsiteY33" fmla="*/ 2711267 h 3988066"/>
                      <a:gd name="connsiteX34" fmla="*/ 500560 w 3475899"/>
                      <a:gd name="connsiteY34" fmla="*/ 3351926 h 3988066"/>
                      <a:gd name="connsiteX35" fmla="*/ 1312915 w 3475899"/>
                      <a:gd name="connsiteY35" fmla="*/ 3567187 h 3988066"/>
                      <a:gd name="connsiteX36" fmla="*/ 2135520 w 3475899"/>
                      <a:gd name="connsiteY36" fmla="*/ 3269921 h 3988066"/>
                      <a:gd name="connsiteX37" fmla="*/ 2491727 w 3475899"/>
                      <a:gd name="connsiteY37" fmla="*/ 2506256 h 3988066"/>
                      <a:gd name="connsiteX38" fmla="*/ 2373845 w 3475899"/>
                      <a:gd name="connsiteY38" fmla="*/ 2070608 h 3988066"/>
                      <a:gd name="connsiteX39" fmla="*/ 2058641 w 3475899"/>
                      <a:gd name="connsiteY39" fmla="*/ 1755405 h 3988066"/>
                      <a:gd name="connsiteX40" fmla="*/ 1615306 w 3475899"/>
                      <a:gd name="connsiteY40" fmla="*/ 1496578 h 3988066"/>
                      <a:gd name="connsiteX41" fmla="*/ 859329 w 3475899"/>
                      <a:gd name="connsiteY41" fmla="*/ 1135247 h 3988066"/>
                      <a:gd name="connsiteX42" fmla="*/ 477496 w 3475899"/>
                      <a:gd name="connsiteY42" fmla="*/ 609907 h 3988066"/>
                      <a:gd name="connsiteX43" fmla="*/ 782450 w 3475899"/>
                      <a:gd name="connsiteY43" fmla="*/ 143508 h 3988066"/>
                      <a:gd name="connsiteX44" fmla="*/ 1425671 w 3475899"/>
                      <a:gd name="connsiteY44" fmla="*/ 0 h 3988066"/>
                      <a:gd name="connsiteX0" fmla="*/ 782450 w 3475899"/>
                      <a:gd name="connsiteY0" fmla="*/ 32557 h 3877115"/>
                      <a:gd name="connsiteX1" fmla="*/ 961834 w 3475899"/>
                      <a:gd name="connsiteY1" fmla="*/ 76121 h 3877115"/>
                      <a:gd name="connsiteX2" fmla="*/ 744010 w 3475899"/>
                      <a:gd name="connsiteY2" fmla="*/ 370824 h 3877115"/>
                      <a:gd name="connsiteX3" fmla="*/ 900331 w 3475899"/>
                      <a:gd name="connsiteY3" fmla="*/ 629651 h 3877115"/>
                      <a:gd name="connsiteX4" fmla="*/ 1284726 w 3475899"/>
                      <a:gd name="connsiteY4" fmla="*/ 832099 h 3877115"/>
                      <a:gd name="connsiteX5" fmla="*/ 2984160 w 3475899"/>
                      <a:gd name="connsiteY5" fmla="*/ 1432388 h 3877115"/>
                      <a:gd name="connsiteX6" fmla="*/ 3378091 w 3475899"/>
                      <a:gd name="connsiteY6" fmla="*/ 2710355 h 3877115"/>
                      <a:gd name="connsiteX7" fmla="*/ 2359032 w 3475899"/>
                      <a:gd name="connsiteY7" fmla="*/ 3729405 h 3877115"/>
                      <a:gd name="connsiteX8" fmla="*/ 1252372 w 3475899"/>
                      <a:gd name="connsiteY8" fmla="*/ 3857293 h 3877115"/>
                      <a:gd name="connsiteX9" fmla="*/ 352887 w 3475899"/>
                      <a:gd name="connsiteY9" fmla="*/ 3407066 h 3877115"/>
                      <a:gd name="connsiteX10" fmla="*/ 846 w 3475899"/>
                      <a:gd name="connsiteY10" fmla="*/ 2600316 h 3877115"/>
                      <a:gd name="connsiteX11" fmla="*/ 284017 w 3475899"/>
                      <a:gd name="connsiteY11" fmla="*/ 2007066 h 3877115"/>
                      <a:gd name="connsiteX12" fmla="*/ 964397 w 3475899"/>
                      <a:gd name="connsiteY12" fmla="*/ 1759772 h 3877115"/>
                      <a:gd name="connsiteX13" fmla="*/ 1592242 w 3475899"/>
                      <a:gd name="connsiteY13" fmla="*/ 1908405 h 3877115"/>
                      <a:gd name="connsiteX14" fmla="*/ 1861319 w 3475899"/>
                      <a:gd name="connsiteY14" fmla="*/ 2379930 h 3877115"/>
                      <a:gd name="connsiteX15" fmla="*/ 1680653 w 3475899"/>
                      <a:gd name="connsiteY15" fmla="*/ 2750230 h 3877115"/>
                      <a:gd name="connsiteX16" fmla="*/ 1261662 w 3475899"/>
                      <a:gd name="connsiteY16" fmla="*/ 2897582 h 3877115"/>
                      <a:gd name="connsiteX17" fmla="*/ 895206 w 3475899"/>
                      <a:gd name="connsiteY17" fmla="*/ 2815577 h 3877115"/>
                      <a:gd name="connsiteX18" fmla="*/ 718384 w 3475899"/>
                      <a:gd name="connsiteY18" fmla="*/ 2538813 h 3877115"/>
                      <a:gd name="connsiteX19" fmla="*/ 808076 w 3475899"/>
                      <a:gd name="connsiteY19" fmla="*/ 2359428 h 3877115"/>
                      <a:gd name="connsiteX20" fmla="*/ 931082 w 3475899"/>
                      <a:gd name="connsiteY20" fmla="*/ 2295363 h 3877115"/>
                      <a:gd name="connsiteX21" fmla="*/ 990023 w 3475899"/>
                      <a:gd name="connsiteY21" fmla="*/ 2287675 h 3877115"/>
                      <a:gd name="connsiteX22" fmla="*/ 1010524 w 3475899"/>
                      <a:gd name="connsiteY22" fmla="*/ 2303050 h 3877115"/>
                      <a:gd name="connsiteX23" fmla="*/ 1000274 w 3475899"/>
                      <a:gd name="connsiteY23" fmla="*/ 2333802 h 3877115"/>
                      <a:gd name="connsiteX24" fmla="*/ 990023 w 3475899"/>
                      <a:gd name="connsiteY24" fmla="*/ 2364554 h 3877115"/>
                      <a:gd name="connsiteX25" fmla="*/ 974647 w 3475899"/>
                      <a:gd name="connsiteY25" fmla="*/ 2477310 h 3877115"/>
                      <a:gd name="connsiteX26" fmla="*/ 1055370 w 3475899"/>
                      <a:gd name="connsiteY26" fmla="*/ 2614411 h 3877115"/>
                      <a:gd name="connsiteX27" fmla="*/ 1230911 w 3475899"/>
                      <a:gd name="connsiteY27" fmla="*/ 2672070 h 3877115"/>
                      <a:gd name="connsiteX28" fmla="*/ 1494862 w 3475899"/>
                      <a:gd name="connsiteY28" fmla="*/ 2574690 h 3877115"/>
                      <a:gd name="connsiteX29" fmla="*/ 1599930 w 3475899"/>
                      <a:gd name="connsiteY29" fmla="*/ 2333802 h 3877115"/>
                      <a:gd name="connsiteX30" fmla="*/ 1387231 w 3475899"/>
                      <a:gd name="connsiteY30" fmla="*/ 1998097 h 3877115"/>
                      <a:gd name="connsiteX31" fmla="*/ 943896 w 3475899"/>
                      <a:gd name="connsiteY31" fmla="*/ 1893029 h 3877115"/>
                      <a:gd name="connsiteX32" fmla="*/ 372428 w 3475899"/>
                      <a:gd name="connsiteY32" fmla="*/ 2087789 h 3877115"/>
                      <a:gd name="connsiteX33" fmla="*/ 118727 w 3475899"/>
                      <a:gd name="connsiteY33" fmla="*/ 2600316 h 3877115"/>
                      <a:gd name="connsiteX34" fmla="*/ 500560 w 3475899"/>
                      <a:gd name="connsiteY34" fmla="*/ 3240975 h 3877115"/>
                      <a:gd name="connsiteX35" fmla="*/ 1312915 w 3475899"/>
                      <a:gd name="connsiteY35" fmla="*/ 3456236 h 3877115"/>
                      <a:gd name="connsiteX36" fmla="*/ 2135520 w 3475899"/>
                      <a:gd name="connsiteY36" fmla="*/ 3158970 h 3877115"/>
                      <a:gd name="connsiteX37" fmla="*/ 2491727 w 3475899"/>
                      <a:gd name="connsiteY37" fmla="*/ 2395305 h 3877115"/>
                      <a:gd name="connsiteX38" fmla="*/ 2373845 w 3475899"/>
                      <a:gd name="connsiteY38" fmla="*/ 1959657 h 3877115"/>
                      <a:gd name="connsiteX39" fmla="*/ 2058641 w 3475899"/>
                      <a:gd name="connsiteY39" fmla="*/ 1644454 h 3877115"/>
                      <a:gd name="connsiteX40" fmla="*/ 1615306 w 3475899"/>
                      <a:gd name="connsiteY40" fmla="*/ 1385627 h 3877115"/>
                      <a:gd name="connsiteX41" fmla="*/ 859329 w 3475899"/>
                      <a:gd name="connsiteY41" fmla="*/ 1024296 h 3877115"/>
                      <a:gd name="connsiteX42" fmla="*/ 477496 w 3475899"/>
                      <a:gd name="connsiteY42" fmla="*/ 498956 h 3877115"/>
                      <a:gd name="connsiteX43" fmla="*/ 782450 w 3475899"/>
                      <a:gd name="connsiteY43" fmla="*/ 32557 h 3877115"/>
                      <a:gd name="connsiteX0" fmla="*/ 477496 w 3475899"/>
                      <a:gd name="connsiteY0" fmla="*/ 424506 h 3802665"/>
                      <a:gd name="connsiteX1" fmla="*/ 961834 w 3475899"/>
                      <a:gd name="connsiteY1" fmla="*/ 1671 h 3802665"/>
                      <a:gd name="connsiteX2" fmla="*/ 744010 w 3475899"/>
                      <a:gd name="connsiteY2" fmla="*/ 296374 h 3802665"/>
                      <a:gd name="connsiteX3" fmla="*/ 900331 w 3475899"/>
                      <a:gd name="connsiteY3" fmla="*/ 555201 h 3802665"/>
                      <a:gd name="connsiteX4" fmla="*/ 1284726 w 3475899"/>
                      <a:gd name="connsiteY4" fmla="*/ 757649 h 3802665"/>
                      <a:gd name="connsiteX5" fmla="*/ 2984160 w 3475899"/>
                      <a:gd name="connsiteY5" fmla="*/ 1357938 h 3802665"/>
                      <a:gd name="connsiteX6" fmla="*/ 3378091 w 3475899"/>
                      <a:gd name="connsiteY6" fmla="*/ 2635905 h 3802665"/>
                      <a:gd name="connsiteX7" fmla="*/ 2359032 w 3475899"/>
                      <a:gd name="connsiteY7" fmla="*/ 3654955 h 3802665"/>
                      <a:gd name="connsiteX8" fmla="*/ 1252372 w 3475899"/>
                      <a:gd name="connsiteY8" fmla="*/ 3782843 h 3802665"/>
                      <a:gd name="connsiteX9" fmla="*/ 352887 w 3475899"/>
                      <a:gd name="connsiteY9" fmla="*/ 3332616 h 3802665"/>
                      <a:gd name="connsiteX10" fmla="*/ 846 w 3475899"/>
                      <a:gd name="connsiteY10" fmla="*/ 2525866 h 3802665"/>
                      <a:gd name="connsiteX11" fmla="*/ 284017 w 3475899"/>
                      <a:gd name="connsiteY11" fmla="*/ 1932616 h 3802665"/>
                      <a:gd name="connsiteX12" fmla="*/ 964397 w 3475899"/>
                      <a:gd name="connsiteY12" fmla="*/ 1685322 h 3802665"/>
                      <a:gd name="connsiteX13" fmla="*/ 1592242 w 3475899"/>
                      <a:gd name="connsiteY13" fmla="*/ 1833955 h 3802665"/>
                      <a:gd name="connsiteX14" fmla="*/ 1861319 w 3475899"/>
                      <a:gd name="connsiteY14" fmla="*/ 2305480 h 3802665"/>
                      <a:gd name="connsiteX15" fmla="*/ 1680653 w 3475899"/>
                      <a:gd name="connsiteY15" fmla="*/ 2675780 h 3802665"/>
                      <a:gd name="connsiteX16" fmla="*/ 1261662 w 3475899"/>
                      <a:gd name="connsiteY16" fmla="*/ 2823132 h 3802665"/>
                      <a:gd name="connsiteX17" fmla="*/ 895206 w 3475899"/>
                      <a:gd name="connsiteY17" fmla="*/ 2741127 h 3802665"/>
                      <a:gd name="connsiteX18" fmla="*/ 718384 w 3475899"/>
                      <a:gd name="connsiteY18" fmla="*/ 2464363 h 3802665"/>
                      <a:gd name="connsiteX19" fmla="*/ 808076 w 3475899"/>
                      <a:gd name="connsiteY19" fmla="*/ 2284978 h 3802665"/>
                      <a:gd name="connsiteX20" fmla="*/ 931082 w 3475899"/>
                      <a:gd name="connsiteY20" fmla="*/ 2220913 h 3802665"/>
                      <a:gd name="connsiteX21" fmla="*/ 990023 w 3475899"/>
                      <a:gd name="connsiteY21" fmla="*/ 2213225 h 3802665"/>
                      <a:gd name="connsiteX22" fmla="*/ 1010524 w 3475899"/>
                      <a:gd name="connsiteY22" fmla="*/ 2228600 h 3802665"/>
                      <a:gd name="connsiteX23" fmla="*/ 1000274 w 3475899"/>
                      <a:gd name="connsiteY23" fmla="*/ 2259352 h 3802665"/>
                      <a:gd name="connsiteX24" fmla="*/ 990023 w 3475899"/>
                      <a:gd name="connsiteY24" fmla="*/ 2290104 h 3802665"/>
                      <a:gd name="connsiteX25" fmla="*/ 974647 w 3475899"/>
                      <a:gd name="connsiteY25" fmla="*/ 2402860 h 3802665"/>
                      <a:gd name="connsiteX26" fmla="*/ 1055370 w 3475899"/>
                      <a:gd name="connsiteY26" fmla="*/ 2539961 h 3802665"/>
                      <a:gd name="connsiteX27" fmla="*/ 1230911 w 3475899"/>
                      <a:gd name="connsiteY27" fmla="*/ 2597620 h 3802665"/>
                      <a:gd name="connsiteX28" fmla="*/ 1494862 w 3475899"/>
                      <a:gd name="connsiteY28" fmla="*/ 2500240 h 3802665"/>
                      <a:gd name="connsiteX29" fmla="*/ 1599930 w 3475899"/>
                      <a:gd name="connsiteY29" fmla="*/ 2259352 h 3802665"/>
                      <a:gd name="connsiteX30" fmla="*/ 1387231 w 3475899"/>
                      <a:gd name="connsiteY30" fmla="*/ 1923647 h 3802665"/>
                      <a:gd name="connsiteX31" fmla="*/ 943896 w 3475899"/>
                      <a:gd name="connsiteY31" fmla="*/ 1818579 h 3802665"/>
                      <a:gd name="connsiteX32" fmla="*/ 372428 w 3475899"/>
                      <a:gd name="connsiteY32" fmla="*/ 2013339 h 3802665"/>
                      <a:gd name="connsiteX33" fmla="*/ 118727 w 3475899"/>
                      <a:gd name="connsiteY33" fmla="*/ 2525866 h 3802665"/>
                      <a:gd name="connsiteX34" fmla="*/ 500560 w 3475899"/>
                      <a:gd name="connsiteY34" fmla="*/ 3166525 h 3802665"/>
                      <a:gd name="connsiteX35" fmla="*/ 1312915 w 3475899"/>
                      <a:gd name="connsiteY35" fmla="*/ 3381786 h 3802665"/>
                      <a:gd name="connsiteX36" fmla="*/ 2135520 w 3475899"/>
                      <a:gd name="connsiteY36" fmla="*/ 3084520 h 3802665"/>
                      <a:gd name="connsiteX37" fmla="*/ 2491727 w 3475899"/>
                      <a:gd name="connsiteY37" fmla="*/ 2320855 h 3802665"/>
                      <a:gd name="connsiteX38" fmla="*/ 2373845 w 3475899"/>
                      <a:gd name="connsiteY38" fmla="*/ 1885207 h 3802665"/>
                      <a:gd name="connsiteX39" fmla="*/ 2058641 w 3475899"/>
                      <a:gd name="connsiteY39" fmla="*/ 1570004 h 3802665"/>
                      <a:gd name="connsiteX40" fmla="*/ 1615306 w 3475899"/>
                      <a:gd name="connsiteY40" fmla="*/ 1311177 h 3802665"/>
                      <a:gd name="connsiteX41" fmla="*/ 859329 w 3475899"/>
                      <a:gd name="connsiteY41" fmla="*/ 949846 h 3802665"/>
                      <a:gd name="connsiteX42" fmla="*/ 477496 w 3475899"/>
                      <a:gd name="connsiteY42" fmla="*/ 424506 h 380266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135520 w 3475899"/>
                      <a:gd name="connsiteY36" fmla="*/ 3980450 h 4698595"/>
                      <a:gd name="connsiteX37" fmla="*/ 2491727 w 3475899"/>
                      <a:gd name="connsiteY37" fmla="*/ 3216785 h 4698595"/>
                      <a:gd name="connsiteX38" fmla="*/ 2373845 w 3475899"/>
                      <a:gd name="connsiteY38" fmla="*/ 2781137 h 4698595"/>
                      <a:gd name="connsiteX39" fmla="*/ 2058641 w 3475899"/>
                      <a:gd name="connsiteY39" fmla="*/ 2465934 h 4698595"/>
                      <a:gd name="connsiteX40" fmla="*/ 1615306 w 3475899"/>
                      <a:gd name="connsiteY40" fmla="*/ 2207107 h 4698595"/>
                      <a:gd name="connsiteX41" fmla="*/ 859329 w 3475899"/>
                      <a:gd name="connsiteY41" fmla="*/ 1845776 h 4698595"/>
                      <a:gd name="connsiteX42" fmla="*/ 477496 w 3475899"/>
                      <a:gd name="connsiteY42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135520 w 3475899"/>
                      <a:gd name="connsiteY36" fmla="*/ 3980450 h 4698595"/>
                      <a:gd name="connsiteX37" fmla="*/ 2705552 w 3475899"/>
                      <a:gd name="connsiteY37" fmla="*/ 3234379 h 4698595"/>
                      <a:gd name="connsiteX38" fmla="*/ 2373845 w 3475899"/>
                      <a:gd name="connsiteY38" fmla="*/ 2781137 h 4698595"/>
                      <a:gd name="connsiteX39" fmla="*/ 2058641 w 3475899"/>
                      <a:gd name="connsiteY39" fmla="*/ 2465934 h 4698595"/>
                      <a:gd name="connsiteX40" fmla="*/ 1615306 w 3475899"/>
                      <a:gd name="connsiteY40" fmla="*/ 2207107 h 4698595"/>
                      <a:gd name="connsiteX41" fmla="*/ 859329 w 3475899"/>
                      <a:gd name="connsiteY41" fmla="*/ 1845776 h 4698595"/>
                      <a:gd name="connsiteX42" fmla="*/ 477496 w 3475899"/>
                      <a:gd name="connsiteY42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349344 w 3475899"/>
                      <a:gd name="connsiteY36" fmla="*/ 4033228 h 4698595"/>
                      <a:gd name="connsiteX37" fmla="*/ 2705552 w 3475899"/>
                      <a:gd name="connsiteY37" fmla="*/ 3234379 h 4698595"/>
                      <a:gd name="connsiteX38" fmla="*/ 2373845 w 3475899"/>
                      <a:gd name="connsiteY38" fmla="*/ 2781137 h 4698595"/>
                      <a:gd name="connsiteX39" fmla="*/ 2058641 w 3475899"/>
                      <a:gd name="connsiteY39" fmla="*/ 2465934 h 4698595"/>
                      <a:gd name="connsiteX40" fmla="*/ 1615306 w 3475899"/>
                      <a:gd name="connsiteY40" fmla="*/ 2207107 h 4698595"/>
                      <a:gd name="connsiteX41" fmla="*/ 859329 w 3475899"/>
                      <a:gd name="connsiteY41" fmla="*/ 1845776 h 4698595"/>
                      <a:gd name="connsiteX42" fmla="*/ 477496 w 3475899"/>
                      <a:gd name="connsiteY42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349344 w 3475899"/>
                      <a:gd name="connsiteY36" fmla="*/ 4033228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2058641 w 3475899"/>
                      <a:gd name="connsiteY39" fmla="*/ 2465934 h 4698595"/>
                      <a:gd name="connsiteX40" fmla="*/ 1615306 w 3475899"/>
                      <a:gd name="connsiteY40" fmla="*/ 2207107 h 4698595"/>
                      <a:gd name="connsiteX41" fmla="*/ 859329 w 3475899"/>
                      <a:gd name="connsiteY41" fmla="*/ 1845776 h 4698595"/>
                      <a:gd name="connsiteX42" fmla="*/ 477496 w 3475899"/>
                      <a:gd name="connsiteY42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349344 w 3475899"/>
                      <a:gd name="connsiteY36" fmla="*/ 4033228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615306 w 3475899"/>
                      <a:gd name="connsiteY39" fmla="*/ 2207107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349344 w 3475899"/>
                      <a:gd name="connsiteY36" fmla="*/ 4033228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615306 w 3475899"/>
                      <a:gd name="connsiteY39" fmla="*/ 2207107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349344 w 3475899"/>
                      <a:gd name="connsiteY36" fmla="*/ 4033228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615306 w 3475899"/>
                      <a:gd name="connsiteY39" fmla="*/ 2207107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349344 w 3475899"/>
                      <a:gd name="connsiteY36" fmla="*/ 4033228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615306 w 3475899"/>
                      <a:gd name="connsiteY39" fmla="*/ 2207107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349344 w 3475899"/>
                      <a:gd name="connsiteY36" fmla="*/ 4033228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615306 w 3475899"/>
                      <a:gd name="connsiteY39" fmla="*/ 2207107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195013 w 3475899"/>
                      <a:gd name="connsiteY36" fmla="*/ 3993179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615306 w 3475899"/>
                      <a:gd name="connsiteY39" fmla="*/ 2207107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195013 w 3475899"/>
                      <a:gd name="connsiteY36" fmla="*/ 3993179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615306 w 3475899"/>
                      <a:gd name="connsiteY39" fmla="*/ 2207107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195013 w 3475899"/>
                      <a:gd name="connsiteY36" fmla="*/ 3993179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615306 w 3475899"/>
                      <a:gd name="connsiteY39" fmla="*/ 2207107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195013 w 3475899"/>
                      <a:gd name="connsiteY36" fmla="*/ 3993179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615306 w 3475899"/>
                      <a:gd name="connsiteY39" fmla="*/ 2207107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195013 w 3475899"/>
                      <a:gd name="connsiteY36" fmla="*/ 3993179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769638 w 3475899"/>
                      <a:gd name="connsiteY39" fmla="*/ 2113659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11483"/>
                      <a:gd name="connsiteY0" fmla="*/ 1320436 h 4698595"/>
                      <a:gd name="connsiteX1" fmla="*/ 391637 w 3411483"/>
                      <a:gd name="connsiteY1" fmla="*/ 346 h 4698595"/>
                      <a:gd name="connsiteX2" fmla="*/ 744010 w 3411483"/>
                      <a:gd name="connsiteY2" fmla="*/ 1192304 h 4698595"/>
                      <a:gd name="connsiteX3" fmla="*/ 900331 w 3411483"/>
                      <a:gd name="connsiteY3" fmla="*/ 1451131 h 4698595"/>
                      <a:gd name="connsiteX4" fmla="*/ 1240632 w 3411483"/>
                      <a:gd name="connsiteY4" fmla="*/ 1733678 h 4698595"/>
                      <a:gd name="connsiteX5" fmla="*/ 2984160 w 3411483"/>
                      <a:gd name="connsiteY5" fmla="*/ 2253868 h 4698595"/>
                      <a:gd name="connsiteX6" fmla="*/ 3378091 w 3411483"/>
                      <a:gd name="connsiteY6" fmla="*/ 3531835 h 4698595"/>
                      <a:gd name="connsiteX7" fmla="*/ 2359032 w 3411483"/>
                      <a:gd name="connsiteY7" fmla="*/ 4550885 h 4698595"/>
                      <a:gd name="connsiteX8" fmla="*/ 1252372 w 3411483"/>
                      <a:gd name="connsiteY8" fmla="*/ 4678773 h 4698595"/>
                      <a:gd name="connsiteX9" fmla="*/ 352887 w 3411483"/>
                      <a:gd name="connsiteY9" fmla="*/ 4228546 h 4698595"/>
                      <a:gd name="connsiteX10" fmla="*/ 846 w 3411483"/>
                      <a:gd name="connsiteY10" fmla="*/ 3421796 h 4698595"/>
                      <a:gd name="connsiteX11" fmla="*/ 284017 w 3411483"/>
                      <a:gd name="connsiteY11" fmla="*/ 2828546 h 4698595"/>
                      <a:gd name="connsiteX12" fmla="*/ 964397 w 3411483"/>
                      <a:gd name="connsiteY12" fmla="*/ 2581252 h 4698595"/>
                      <a:gd name="connsiteX13" fmla="*/ 1592242 w 3411483"/>
                      <a:gd name="connsiteY13" fmla="*/ 2729885 h 4698595"/>
                      <a:gd name="connsiteX14" fmla="*/ 1861319 w 3411483"/>
                      <a:gd name="connsiteY14" fmla="*/ 3201410 h 4698595"/>
                      <a:gd name="connsiteX15" fmla="*/ 1680653 w 3411483"/>
                      <a:gd name="connsiteY15" fmla="*/ 3571710 h 4698595"/>
                      <a:gd name="connsiteX16" fmla="*/ 1261662 w 3411483"/>
                      <a:gd name="connsiteY16" fmla="*/ 3719062 h 4698595"/>
                      <a:gd name="connsiteX17" fmla="*/ 895206 w 3411483"/>
                      <a:gd name="connsiteY17" fmla="*/ 3637057 h 4698595"/>
                      <a:gd name="connsiteX18" fmla="*/ 718384 w 3411483"/>
                      <a:gd name="connsiteY18" fmla="*/ 3360293 h 4698595"/>
                      <a:gd name="connsiteX19" fmla="*/ 808076 w 3411483"/>
                      <a:gd name="connsiteY19" fmla="*/ 3180908 h 4698595"/>
                      <a:gd name="connsiteX20" fmla="*/ 931082 w 3411483"/>
                      <a:gd name="connsiteY20" fmla="*/ 3116843 h 4698595"/>
                      <a:gd name="connsiteX21" fmla="*/ 990023 w 3411483"/>
                      <a:gd name="connsiteY21" fmla="*/ 3109155 h 4698595"/>
                      <a:gd name="connsiteX22" fmla="*/ 1010524 w 3411483"/>
                      <a:gd name="connsiteY22" fmla="*/ 3124530 h 4698595"/>
                      <a:gd name="connsiteX23" fmla="*/ 1000274 w 3411483"/>
                      <a:gd name="connsiteY23" fmla="*/ 3155282 h 4698595"/>
                      <a:gd name="connsiteX24" fmla="*/ 990023 w 3411483"/>
                      <a:gd name="connsiteY24" fmla="*/ 3186034 h 4698595"/>
                      <a:gd name="connsiteX25" fmla="*/ 974647 w 3411483"/>
                      <a:gd name="connsiteY25" fmla="*/ 3298790 h 4698595"/>
                      <a:gd name="connsiteX26" fmla="*/ 1055370 w 3411483"/>
                      <a:gd name="connsiteY26" fmla="*/ 3435891 h 4698595"/>
                      <a:gd name="connsiteX27" fmla="*/ 1230911 w 3411483"/>
                      <a:gd name="connsiteY27" fmla="*/ 3493550 h 4698595"/>
                      <a:gd name="connsiteX28" fmla="*/ 1494862 w 3411483"/>
                      <a:gd name="connsiteY28" fmla="*/ 3396170 h 4698595"/>
                      <a:gd name="connsiteX29" fmla="*/ 1599930 w 3411483"/>
                      <a:gd name="connsiteY29" fmla="*/ 3155282 h 4698595"/>
                      <a:gd name="connsiteX30" fmla="*/ 1387231 w 3411483"/>
                      <a:gd name="connsiteY30" fmla="*/ 2819577 h 4698595"/>
                      <a:gd name="connsiteX31" fmla="*/ 943896 w 3411483"/>
                      <a:gd name="connsiteY31" fmla="*/ 2714509 h 4698595"/>
                      <a:gd name="connsiteX32" fmla="*/ 372428 w 3411483"/>
                      <a:gd name="connsiteY32" fmla="*/ 2909269 h 4698595"/>
                      <a:gd name="connsiteX33" fmla="*/ 118727 w 3411483"/>
                      <a:gd name="connsiteY33" fmla="*/ 3421796 h 4698595"/>
                      <a:gd name="connsiteX34" fmla="*/ 500560 w 3411483"/>
                      <a:gd name="connsiteY34" fmla="*/ 4062455 h 4698595"/>
                      <a:gd name="connsiteX35" fmla="*/ 1312915 w 3411483"/>
                      <a:gd name="connsiteY35" fmla="*/ 4277716 h 4698595"/>
                      <a:gd name="connsiteX36" fmla="*/ 2195013 w 3411483"/>
                      <a:gd name="connsiteY36" fmla="*/ 3993179 h 4698595"/>
                      <a:gd name="connsiteX37" fmla="*/ 2705552 w 3411483"/>
                      <a:gd name="connsiteY37" fmla="*/ 3234379 h 4698595"/>
                      <a:gd name="connsiteX38" fmla="*/ 2587666 w 3411483"/>
                      <a:gd name="connsiteY38" fmla="*/ 2728357 h 4698595"/>
                      <a:gd name="connsiteX39" fmla="*/ 1769638 w 3411483"/>
                      <a:gd name="connsiteY39" fmla="*/ 2113659 h 4698595"/>
                      <a:gd name="connsiteX40" fmla="*/ 859329 w 3411483"/>
                      <a:gd name="connsiteY40" fmla="*/ 1845776 h 4698595"/>
                      <a:gd name="connsiteX41" fmla="*/ 477496 w 3411483"/>
                      <a:gd name="connsiteY41" fmla="*/ 1320436 h 4698595"/>
                      <a:gd name="connsiteX0" fmla="*/ 477496 w 3411485"/>
                      <a:gd name="connsiteY0" fmla="*/ 760057 h 4138216"/>
                      <a:gd name="connsiteX1" fmla="*/ 810541 w 3411485"/>
                      <a:gd name="connsiteY1" fmla="*/ 659 h 4138216"/>
                      <a:gd name="connsiteX2" fmla="*/ 744010 w 3411485"/>
                      <a:gd name="connsiteY2" fmla="*/ 631925 h 4138216"/>
                      <a:gd name="connsiteX3" fmla="*/ 900331 w 3411485"/>
                      <a:gd name="connsiteY3" fmla="*/ 890752 h 4138216"/>
                      <a:gd name="connsiteX4" fmla="*/ 1240632 w 3411485"/>
                      <a:gd name="connsiteY4" fmla="*/ 1173299 h 4138216"/>
                      <a:gd name="connsiteX5" fmla="*/ 2984160 w 3411485"/>
                      <a:gd name="connsiteY5" fmla="*/ 1693489 h 4138216"/>
                      <a:gd name="connsiteX6" fmla="*/ 3378091 w 3411485"/>
                      <a:gd name="connsiteY6" fmla="*/ 2971456 h 4138216"/>
                      <a:gd name="connsiteX7" fmla="*/ 2359032 w 3411485"/>
                      <a:gd name="connsiteY7" fmla="*/ 3990506 h 4138216"/>
                      <a:gd name="connsiteX8" fmla="*/ 1252372 w 3411485"/>
                      <a:gd name="connsiteY8" fmla="*/ 4118394 h 4138216"/>
                      <a:gd name="connsiteX9" fmla="*/ 352887 w 3411485"/>
                      <a:gd name="connsiteY9" fmla="*/ 3668167 h 4138216"/>
                      <a:gd name="connsiteX10" fmla="*/ 846 w 3411485"/>
                      <a:gd name="connsiteY10" fmla="*/ 2861417 h 4138216"/>
                      <a:gd name="connsiteX11" fmla="*/ 284017 w 3411485"/>
                      <a:gd name="connsiteY11" fmla="*/ 2268167 h 4138216"/>
                      <a:gd name="connsiteX12" fmla="*/ 964397 w 3411485"/>
                      <a:gd name="connsiteY12" fmla="*/ 2020873 h 4138216"/>
                      <a:gd name="connsiteX13" fmla="*/ 1592242 w 3411485"/>
                      <a:gd name="connsiteY13" fmla="*/ 2169506 h 4138216"/>
                      <a:gd name="connsiteX14" fmla="*/ 1861319 w 3411485"/>
                      <a:gd name="connsiteY14" fmla="*/ 2641031 h 4138216"/>
                      <a:gd name="connsiteX15" fmla="*/ 1680653 w 3411485"/>
                      <a:gd name="connsiteY15" fmla="*/ 3011331 h 4138216"/>
                      <a:gd name="connsiteX16" fmla="*/ 1261662 w 3411485"/>
                      <a:gd name="connsiteY16" fmla="*/ 3158683 h 4138216"/>
                      <a:gd name="connsiteX17" fmla="*/ 895206 w 3411485"/>
                      <a:gd name="connsiteY17" fmla="*/ 3076678 h 4138216"/>
                      <a:gd name="connsiteX18" fmla="*/ 718384 w 3411485"/>
                      <a:gd name="connsiteY18" fmla="*/ 2799914 h 4138216"/>
                      <a:gd name="connsiteX19" fmla="*/ 808076 w 3411485"/>
                      <a:gd name="connsiteY19" fmla="*/ 2620529 h 4138216"/>
                      <a:gd name="connsiteX20" fmla="*/ 931082 w 3411485"/>
                      <a:gd name="connsiteY20" fmla="*/ 2556464 h 4138216"/>
                      <a:gd name="connsiteX21" fmla="*/ 990023 w 3411485"/>
                      <a:gd name="connsiteY21" fmla="*/ 2548776 h 4138216"/>
                      <a:gd name="connsiteX22" fmla="*/ 1010524 w 3411485"/>
                      <a:gd name="connsiteY22" fmla="*/ 2564151 h 4138216"/>
                      <a:gd name="connsiteX23" fmla="*/ 1000274 w 3411485"/>
                      <a:gd name="connsiteY23" fmla="*/ 2594903 h 4138216"/>
                      <a:gd name="connsiteX24" fmla="*/ 990023 w 3411485"/>
                      <a:gd name="connsiteY24" fmla="*/ 2625655 h 4138216"/>
                      <a:gd name="connsiteX25" fmla="*/ 974647 w 3411485"/>
                      <a:gd name="connsiteY25" fmla="*/ 2738411 h 4138216"/>
                      <a:gd name="connsiteX26" fmla="*/ 1055370 w 3411485"/>
                      <a:gd name="connsiteY26" fmla="*/ 2875512 h 4138216"/>
                      <a:gd name="connsiteX27" fmla="*/ 1230911 w 3411485"/>
                      <a:gd name="connsiteY27" fmla="*/ 2933171 h 4138216"/>
                      <a:gd name="connsiteX28" fmla="*/ 1494862 w 3411485"/>
                      <a:gd name="connsiteY28" fmla="*/ 2835791 h 4138216"/>
                      <a:gd name="connsiteX29" fmla="*/ 1599930 w 3411485"/>
                      <a:gd name="connsiteY29" fmla="*/ 2594903 h 4138216"/>
                      <a:gd name="connsiteX30" fmla="*/ 1387231 w 3411485"/>
                      <a:gd name="connsiteY30" fmla="*/ 2259198 h 4138216"/>
                      <a:gd name="connsiteX31" fmla="*/ 943896 w 3411485"/>
                      <a:gd name="connsiteY31" fmla="*/ 2154130 h 4138216"/>
                      <a:gd name="connsiteX32" fmla="*/ 372428 w 3411485"/>
                      <a:gd name="connsiteY32" fmla="*/ 2348890 h 4138216"/>
                      <a:gd name="connsiteX33" fmla="*/ 118727 w 3411485"/>
                      <a:gd name="connsiteY33" fmla="*/ 2861417 h 4138216"/>
                      <a:gd name="connsiteX34" fmla="*/ 500560 w 3411485"/>
                      <a:gd name="connsiteY34" fmla="*/ 3502076 h 4138216"/>
                      <a:gd name="connsiteX35" fmla="*/ 1312915 w 3411485"/>
                      <a:gd name="connsiteY35" fmla="*/ 3717337 h 4138216"/>
                      <a:gd name="connsiteX36" fmla="*/ 2195013 w 3411485"/>
                      <a:gd name="connsiteY36" fmla="*/ 3432800 h 4138216"/>
                      <a:gd name="connsiteX37" fmla="*/ 2705552 w 3411485"/>
                      <a:gd name="connsiteY37" fmla="*/ 2674000 h 4138216"/>
                      <a:gd name="connsiteX38" fmla="*/ 2587666 w 3411485"/>
                      <a:gd name="connsiteY38" fmla="*/ 2167978 h 4138216"/>
                      <a:gd name="connsiteX39" fmla="*/ 1769638 w 3411485"/>
                      <a:gd name="connsiteY39" fmla="*/ 1553280 h 4138216"/>
                      <a:gd name="connsiteX40" fmla="*/ 859329 w 3411485"/>
                      <a:gd name="connsiteY40" fmla="*/ 1285397 h 4138216"/>
                      <a:gd name="connsiteX41" fmla="*/ 477496 w 3411485"/>
                      <a:gd name="connsiteY41" fmla="*/ 760057 h 4138216"/>
                      <a:gd name="connsiteX0" fmla="*/ 477496 w 3415891"/>
                      <a:gd name="connsiteY0" fmla="*/ 760057 h 4122191"/>
                      <a:gd name="connsiteX1" fmla="*/ 810541 w 3415891"/>
                      <a:gd name="connsiteY1" fmla="*/ 659 h 4122191"/>
                      <a:gd name="connsiteX2" fmla="*/ 744010 w 3415891"/>
                      <a:gd name="connsiteY2" fmla="*/ 631925 h 4122191"/>
                      <a:gd name="connsiteX3" fmla="*/ 900331 w 3415891"/>
                      <a:gd name="connsiteY3" fmla="*/ 890752 h 4122191"/>
                      <a:gd name="connsiteX4" fmla="*/ 1240632 w 3415891"/>
                      <a:gd name="connsiteY4" fmla="*/ 1173299 h 4122191"/>
                      <a:gd name="connsiteX5" fmla="*/ 2984160 w 3415891"/>
                      <a:gd name="connsiteY5" fmla="*/ 1693489 h 4122191"/>
                      <a:gd name="connsiteX6" fmla="*/ 3378091 w 3415891"/>
                      <a:gd name="connsiteY6" fmla="*/ 2971456 h 4122191"/>
                      <a:gd name="connsiteX7" fmla="*/ 2292890 w 3415891"/>
                      <a:gd name="connsiteY7" fmla="*/ 3857009 h 4122191"/>
                      <a:gd name="connsiteX8" fmla="*/ 1252372 w 3415891"/>
                      <a:gd name="connsiteY8" fmla="*/ 4118394 h 4122191"/>
                      <a:gd name="connsiteX9" fmla="*/ 352887 w 3415891"/>
                      <a:gd name="connsiteY9" fmla="*/ 3668167 h 4122191"/>
                      <a:gd name="connsiteX10" fmla="*/ 846 w 3415891"/>
                      <a:gd name="connsiteY10" fmla="*/ 2861417 h 4122191"/>
                      <a:gd name="connsiteX11" fmla="*/ 284017 w 3415891"/>
                      <a:gd name="connsiteY11" fmla="*/ 2268167 h 4122191"/>
                      <a:gd name="connsiteX12" fmla="*/ 964397 w 3415891"/>
                      <a:gd name="connsiteY12" fmla="*/ 2020873 h 4122191"/>
                      <a:gd name="connsiteX13" fmla="*/ 1592242 w 3415891"/>
                      <a:gd name="connsiteY13" fmla="*/ 2169506 h 4122191"/>
                      <a:gd name="connsiteX14" fmla="*/ 1861319 w 3415891"/>
                      <a:gd name="connsiteY14" fmla="*/ 2641031 h 4122191"/>
                      <a:gd name="connsiteX15" fmla="*/ 1680653 w 3415891"/>
                      <a:gd name="connsiteY15" fmla="*/ 3011331 h 4122191"/>
                      <a:gd name="connsiteX16" fmla="*/ 1261662 w 3415891"/>
                      <a:gd name="connsiteY16" fmla="*/ 3158683 h 4122191"/>
                      <a:gd name="connsiteX17" fmla="*/ 895206 w 3415891"/>
                      <a:gd name="connsiteY17" fmla="*/ 3076678 h 4122191"/>
                      <a:gd name="connsiteX18" fmla="*/ 718384 w 3415891"/>
                      <a:gd name="connsiteY18" fmla="*/ 2799914 h 4122191"/>
                      <a:gd name="connsiteX19" fmla="*/ 808076 w 3415891"/>
                      <a:gd name="connsiteY19" fmla="*/ 2620529 h 4122191"/>
                      <a:gd name="connsiteX20" fmla="*/ 931082 w 3415891"/>
                      <a:gd name="connsiteY20" fmla="*/ 2556464 h 4122191"/>
                      <a:gd name="connsiteX21" fmla="*/ 990023 w 3415891"/>
                      <a:gd name="connsiteY21" fmla="*/ 2548776 h 4122191"/>
                      <a:gd name="connsiteX22" fmla="*/ 1010524 w 3415891"/>
                      <a:gd name="connsiteY22" fmla="*/ 2564151 h 4122191"/>
                      <a:gd name="connsiteX23" fmla="*/ 1000274 w 3415891"/>
                      <a:gd name="connsiteY23" fmla="*/ 2594903 h 4122191"/>
                      <a:gd name="connsiteX24" fmla="*/ 990023 w 3415891"/>
                      <a:gd name="connsiteY24" fmla="*/ 2625655 h 4122191"/>
                      <a:gd name="connsiteX25" fmla="*/ 974647 w 3415891"/>
                      <a:gd name="connsiteY25" fmla="*/ 2738411 h 4122191"/>
                      <a:gd name="connsiteX26" fmla="*/ 1055370 w 3415891"/>
                      <a:gd name="connsiteY26" fmla="*/ 2875512 h 4122191"/>
                      <a:gd name="connsiteX27" fmla="*/ 1230911 w 3415891"/>
                      <a:gd name="connsiteY27" fmla="*/ 2933171 h 4122191"/>
                      <a:gd name="connsiteX28" fmla="*/ 1494862 w 3415891"/>
                      <a:gd name="connsiteY28" fmla="*/ 2835791 h 4122191"/>
                      <a:gd name="connsiteX29" fmla="*/ 1599930 w 3415891"/>
                      <a:gd name="connsiteY29" fmla="*/ 2594903 h 4122191"/>
                      <a:gd name="connsiteX30" fmla="*/ 1387231 w 3415891"/>
                      <a:gd name="connsiteY30" fmla="*/ 2259198 h 4122191"/>
                      <a:gd name="connsiteX31" fmla="*/ 943896 w 3415891"/>
                      <a:gd name="connsiteY31" fmla="*/ 2154130 h 4122191"/>
                      <a:gd name="connsiteX32" fmla="*/ 372428 w 3415891"/>
                      <a:gd name="connsiteY32" fmla="*/ 2348890 h 4122191"/>
                      <a:gd name="connsiteX33" fmla="*/ 118727 w 3415891"/>
                      <a:gd name="connsiteY33" fmla="*/ 2861417 h 4122191"/>
                      <a:gd name="connsiteX34" fmla="*/ 500560 w 3415891"/>
                      <a:gd name="connsiteY34" fmla="*/ 3502076 h 4122191"/>
                      <a:gd name="connsiteX35" fmla="*/ 1312915 w 3415891"/>
                      <a:gd name="connsiteY35" fmla="*/ 3717337 h 4122191"/>
                      <a:gd name="connsiteX36" fmla="*/ 2195013 w 3415891"/>
                      <a:gd name="connsiteY36" fmla="*/ 3432800 h 4122191"/>
                      <a:gd name="connsiteX37" fmla="*/ 2705552 w 3415891"/>
                      <a:gd name="connsiteY37" fmla="*/ 2674000 h 4122191"/>
                      <a:gd name="connsiteX38" fmla="*/ 2587666 w 3415891"/>
                      <a:gd name="connsiteY38" fmla="*/ 2167978 h 4122191"/>
                      <a:gd name="connsiteX39" fmla="*/ 1769638 w 3415891"/>
                      <a:gd name="connsiteY39" fmla="*/ 1553280 h 4122191"/>
                      <a:gd name="connsiteX40" fmla="*/ 859329 w 3415891"/>
                      <a:gd name="connsiteY40" fmla="*/ 1285397 h 4122191"/>
                      <a:gd name="connsiteX41" fmla="*/ 477496 w 3415891"/>
                      <a:gd name="connsiteY41" fmla="*/ 760057 h 4122191"/>
                      <a:gd name="connsiteX0" fmla="*/ 477496 w 3415891"/>
                      <a:gd name="connsiteY0" fmla="*/ 760057 h 4122191"/>
                      <a:gd name="connsiteX1" fmla="*/ 810541 w 3415891"/>
                      <a:gd name="connsiteY1" fmla="*/ 659 h 4122191"/>
                      <a:gd name="connsiteX2" fmla="*/ 744010 w 3415891"/>
                      <a:gd name="connsiteY2" fmla="*/ 631925 h 4122191"/>
                      <a:gd name="connsiteX3" fmla="*/ 900331 w 3415891"/>
                      <a:gd name="connsiteY3" fmla="*/ 890752 h 4122191"/>
                      <a:gd name="connsiteX4" fmla="*/ 1240632 w 3415891"/>
                      <a:gd name="connsiteY4" fmla="*/ 1173299 h 4122191"/>
                      <a:gd name="connsiteX5" fmla="*/ 2984160 w 3415891"/>
                      <a:gd name="connsiteY5" fmla="*/ 1693489 h 4122191"/>
                      <a:gd name="connsiteX6" fmla="*/ 3378091 w 3415891"/>
                      <a:gd name="connsiteY6" fmla="*/ 2971456 h 4122191"/>
                      <a:gd name="connsiteX7" fmla="*/ 2292890 w 3415891"/>
                      <a:gd name="connsiteY7" fmla="*/ 3857009 h 4122191"/>
                      <a:gd name="connsiteX8" fmla="*/ 1252372 w 3415891"/>
                      <a:gd name="connsiteY8" fmla="*/ 4118394 h 4122191"/>
                      <a:gd name="connsiteX9" fmla="*/ 352887 w 3415891"/>
                      <a:gd name="connsiteY9" fmla="*/ 3668167 h 4122191"/>
                      <a:gd name="connsiteX10" fmla="*/ 846 w 3415891"/>
                      <a:gd name="connsiteY10" fmla="*/ 2861417 h 4122191"/>
                      <a:gd name="connsiteX11" fmla="*/ 284017 w 3415891"/>
                      <a:gd name="connsiteY11" fmla="*/ 2268167 h 4122191"/>
                      <a:gd name="connsiteX12" fmla="*/ 964397 w 3415891"/>
                      <a:gd name="connsiteY12" fmla="*/ 2020873 h 4122191"/>
                      <a:gd name="connsiteX13" fmla="*/ 1592242 w 3415891"/>
                      <a:gd name="connsiteY13" fmla="*/ 2169506 h 4122191"/>
                      <a:gd name="connsiteX14" fmla="*/ 1861319 w 3415891"/>
                      <a:gd name="connsiteY14" fmla="*/ 2641031 h 4122191"/>
                      <a:gd name="connsiteX15" fmla="*/ 1680653 w 3415891"/>
                      <a:gd name="connsiteY15" fmla="*/ 3011331 h 4122191"/>
                      <a:gd name="connsiteX16" fmla="*/ 1261662 w 3415891"/>
                      <a:gd name="connsiteY16" fmla="*/ 3158683 h 4122191"/>
                      <a:gd name="connsiteX17" fmla="*/ 895206 w 3415891"/>
                      <a:gd name="connsiteY17" fmla="*/ 3076678 h 4122191"/>
                      <a:gd name="connsiteX18" fmla="*/ 718384 w 3415891"/>
                      <a:gd name="connsiteY18" fmla="*/ 2799914 h 4122191"/>
                      <a:gd name="connsiteX19" fmla="*/ 808076 w 3415891"/>
                      <a:gd name="connsiteY19" fmla="*/ 2620529 h 4122191"/>
                      <a:gd name="connsiteX20" fmla="*/ 931082 w 3415891"/>
                      <a:gd name="connsiteY20" fmla="*/ 2556464 h 4122191"/>
                      <a:gd name="connsiteX21" fmla="*/ 990023 w 3415891"/>
                      <a:gd name="connsiteY21" fmla="*/ 2548776 h 4122191"/>
                      <a:gd name="connsiteX22" fmla="*/ 1010524 w 3415891"/>
                      <a:gd name="connsiteY22" fmla="*/ 2564151 h 4122191"/>
                      <a:gd name="connsiteX23" fmla="*/ 1000274 w 3415891"/>
                      <a:gd name="connsiteY23" fmla="*/ 2594903 h 4122191"/>
                      <a:gd name="connsiteX24" fmla="*/ 990023 w 3415891"/>
                      <a:gd name="connsiteY24" fmla="*/ 2625655 h 4122191"/>
                      <a:gd name="connsiteX25" fmla="*/ 974647 w 3415891"/>
                      <a:gd name="connsiteY25" fmla="*/ 2738411 h 4122191"/>
                      <a:gd name="connsiteX26" fmla="*/ 1055370 w 3415891"/>
                      <a:gd name="connsiteY26" fmla="*/ 2875512 h 4122191"/>
                      <a:gd name="connsiteX27" fmla="*/ 1230911 w 3415891"/>
                      <a:gd name="connsiteY27" fmla="*/ 2933171 h 4122191"/>
                      <a:gd name="connsiteX28" fmla="*/ 1494862 w 3415891"/>
                      <a:gd name="connsiteY28" fmla="*/ 2835791 h 4122191"/>
                      <a:gd name="connsiteX29" fmla="*/ 1599930 w 3415891"/>
                      <a:gd name="connsiteY29" fmla="*/ 2594903 h 4122191"/>
                      <a:gd name="connsiteX30" fmla="*/ 1387231 w 3415891"/>
                      <a:gd name="connsiteY30" fmla="*/ 2259198 h 4122191"/>
                      <a:gd name="connsiteX31" fmla="*/ 943896 w 3415891"/>
                      <a:gd name="connsiteY31" fmla="*/ 2154130 h 4122191"/>
                      <a:gd name="connsiteX32" fmla="*/ 372428 w 3415891"/>
                      <a:gd name="connsiteY32" fmla="*/ 2348890 h 4122191"/>
                      <a:gd name="connsiteX33" fmla="*/ 118727 w 3415891"/>
                      <a:gd name="connsiteY33" fmla="*/ 2861417 h 4122191"/>
                      <a:gd name="connsiteX34" fmla="*/ 500560 w 3415891"/>
                      <a:gd name="connsiteY34" fmla="*/ 3502076 h 4122191"/>
                      <a:gd name="connsiteX35" fmla="*/ 1312915 w 3415891"/>
                      <a:gd name="connsiteY35" fmla="*/ 3717337 h 4122191"/>
                      <a:gd name="connsiteX36" fmla="*/ 2195013 w 3415891"/>
                      <a:gd name="connsiteY36" fmla="*/ 3432800 h 4122191"/>
                      <a:gd name="connsiteX37" fmla="*/ 2705552 w 3415891"/>
                      <a:gd name="connsiteY37" fmla="*/ 2674000 h 4122191"/>
                      <a:gd name="connsiteX38" fmla="*/ 2587666 w 3415891"/>
                      <a:gd name="connsiteY38" fmla="*/ 2167978 h 4122191"/>
                      <a:gd name="connsiteX39" fmla="*/ 1769638 w 3415891"/>
                      <a:gd name="connsiteY39" fmla="*/ 1553280 h 4122191"/>
                      <a:gd name="connsiteX40" fmla="*/ 859329 w 3415891"/>
                      <a:gd name="connsiteY40" fmla="*/ 1285397 h 4122191"/>
                      <a:gd name="connsiteX41" fmla="*/ 477496 w 3415891"/>
                      <a:gd name="connsiteY41" fmla="*/ 760057 h 4122191"/>
                      <a:gd name="connsiteX0" fmla="*/ 477496 w 3415891"/>
                      <a:gd name="connsiteY0" fmla="*/ 760057 h 3958557"/>
                      <a:gd name="connsiteX1" fmla="*/ 810541 w 3415891"/>
                      <a:gd name="connsiteY1" fmla="*/ 659 h 3958557"/>
                      <a:gd name="connsiteX2" fmla="*/ 744010 w 3415891"/>
                      <a:gd name="connsiteY2" fmla="*/ 631925 h 3958557"/>
                      <a:gd name="connsiteX3" fmla="*/ 900331 w 3415891"/>
                      <a:gd name="connsiteY3" fmla="*/ 890752 h 3958557"/>
                      <a:gd name="connsiteX4" fmla="*/ 1240632 w 3415891"/>
                      <a:gd name="connsiteY4" fmla="*/ 1173299 h 3958557"/>
                      <a:gd name="connsiteX5" fmla="*/ 2984160 w 3415891"/>
                      <a:gd name="connsiteY5" fmla="*/ 1693489 h 3958557"/>
                      <a:gd name="connsiteX6" fmla="*/ 3378091 w 3415891"/>
                      <a:gd name="connsiteY6" fmla="*/ 2971456 h 3958557"/>
                      <a:gd name="connsiteX7" fmla="*/ 2292890 w 3415891"/>
                      <a:gd name="connsiteY7" fmla="*/ 3857009 h 3958557"/>
                      <a:gd name="connsiteX8" fmla="*/ 1075991 w 3415891"/>
                      <a:gd name="connsiteY8" fmla="*/ 3918147 h 3958557"/>
                      <a:gd name="connsiteX9" fmla="*/ 352887 w 3415891"/>
                      <a:gd name="connsiteY9" fmla="*/ 3668167 h 3958557"/>
                      <a:gd name="connsiteX10" fmla="*/ 846 w 3415891"/>
                      <a:gd name="connsiteY10" fmla="*/ 2861417 h 3958557"/>
                      <a:gd name="connsiteX11" fmla="*/ 284017 w 3415891"/>
                      <a:gd name="connsiteY11" fmla="*/ 2268167 h 3958557"/>
                      <a:gd name="connsiteX12" fmla="*/ 964397 w 3415891"/>
                      <a:gd name="connsiteY12" fmla="*/ 2020873 h 3958557"/>
                      <a:gd name="connsiteX13" fmla="*/ 1592242 w 3415891"/>
                      <a:gd name="connsiteY13" fmla="*/ 2169506 h 3958557"/>
                      <a:gd name="connsiteX14" fmla="*/ 1861319 w 3415891"/>
                      <a:gd name="connsiteY14" fmla="*/ 2641031 h 3958557"/>
                      <a:gd name="connsiteX15" fmla="*/ 1680653 w 3415891"/>
                      <a:gd name="connsiteY15" fmla="*/ 3011331 h 3958557"/>
                      <a:gd name="connsiteX16" fmla="*/ 1261662 w 3415891"/>
                      <a:gd name="connsiteY16" fmla="*/ 3158683 h 3958557"/>
                      <a:gd name="connsiteX17" fmla="*/ 895206 w 3415891"/>
                      <a:gd name="connsiteY17" fmla="*/ 3076678 h 3958557"/>
                      <a:gd name="connsiteX18" fmla="*/ 718384 w 3415891"/>
                      <a:gd name="connsiteY18" fmla="*/ 2799914 h 3958557"/>
                      <a:gd name="connsiteX19" fmla="*/ 808076 w 3415891"/>
                      <a:gd name="connsiteY19" fmla="*/ 2620529 h 3958557"/>
                      <a:gd name="connsiteX20" fmla="*/ 931082 w 3415891"/>
                      <a:gd name="connsiteY20" fmla="*/ 2556464 h 3958557"/>
                      <a:gd name="connsiteX21" fmla="*/ 990023 w 3415891"/>
                      <a:gd name="connsiteY21" fmla="*/ 2548776 h 3958557"/>
                      <a:gd name="connsiteX22" fmla="*/ 1010524 w 3415891"/>
                      <a:gd name="connsiteY22" fmla="*/ 2564151 h 3958557"/>
                      <a:gd name="connsiteX23" fmla="*/ 1000274 w 3415891"/>
                      <a:gd name="connsiteY23" fmla="*/ 2594903 h 3958557"/>
                      <a:gd name="connsiteX24" fmla="*/ 990023 w 3415891"/>
                      <a:gd name="connsiteY24" fmla="*/ 2625655 h 3958557"/>
                      <a:gd name="connsiteX25" fmla="*/ 974647 w 3415891"/>
                      <a:gd name="connsiteY25" fmla="*/ 2738411 h 3958557"/>
                      <a:gd name="connsiteX26" fmla="*/ 1055370 w 3415891"/>
                      <a:gd name="connsiteY26" fmla="*/ 2875512 h 3958557"/>
                      <a:gd name="connsiteX27" fmla="*/ 1230911 w 3415891"/>
                      <a:gd name="connsiteY27" fmla="*/ 2933171 h 3958557"/>
                      <a:gd name="connsiteX28" fmla="*/ 1494862 w 3415891"/>
                      <a:gd name="connsiteY28" fmla="*/ 2835791 h 3958557"/>
                      <a:gd name="connsiteX29" fmla="*/ 1599930 w 3415891"/>
                      <a:gd name="connsiteY29" fmla="*/ 2594903 h 3958557"/>
                      <a:gd name="connsiteX30" fmla="*/ 1387231 w 3415891"/>
                      <a:gd name="connsiteY30" fmla="*/ 2259198 h 3958557"/>
                      <a:gd name="connsiteX31" fmla="*/ 943896 w 3415891"/>
                      <a:gd name="connsiteY31" fmla="*/ 2154130 h 3958557"/>
                      <a:gd name="connsiteX32" fmla="*/ 372428 w 3415891"/>
                      <a:gd name="connsiteY32" fmla="*/ 2348890 h 3958557"/>
                      <a:gd name="connsiteX33" fmla="*/ 118727 w 3415891"/>
                      <a:gd name="connsiteY33" fmla="*/ 2861417 h 3958557"/>
                      <a:gd name="connsiteX34" fmla="*/ 500560 w 3415891"/>
                      <a:gd name="connsiteY34" fmla="*/ 3502076 h 3958557"/>
                      <a:gd name="connsiteX35" fmla="*/ 1312915 w 3415891"/>
                      <a:gd name="connsiteY35" fmla="*/ 3717337 h 3958557"/>
                      <a:gd name="connsiteX36" fmla="*/ 2195013 w 3415891"/>
                      <a:gd name="connsiteY36" fmla="*/ 3432800 h 3958557"/>
                      <a:gd name="connsiteX37" fmla="*/ 2705552 w 3415891"/>
                      <a:gd name="connsiteY37" fmla="*/ 2674000 h 3958557"/>
                      <a:gd name="connsiteX38" fmla="*/ 2587666 w 3415891"/>
                      <a:gd name="connsiteY38" fmla="*/ 2167978 h 3958557"/>
                      <a:gd name="connsiteX39" fmla="*/ 1769638 w 3415891"/>
                      <a:gd name="connsiteY39" fmla="*/ 1553280 h 3958557"/>
                      <a:gd name="connsiteX40" fmla="*/ 859329 w 3415891"/>
                      <a:gd name="connsiteY40" fmla="*/ 1285397 h 3958557"/>
                      <a:gd name="connsiteX41" fmla="*/ 477496 w 3415891"/>
                      <a:gd name="connsiteY41" fmla="*/ 760057 h 3958557"/>
                      <a:gd name="connsiteX0" fmla="*/ 565295 w 3503690"/>
                      <a:gd name="connsiteY0" fmla="*/ 760057 h 3958557"/>
                      <a:gd name="connsiteX1" fmla="*/ 898340 w 3503690"/>
                      <a:gd name="connsiteY1" fmla="*/ 659 h 3958557"/>
                      <a:gd name="connsiteX2" fmla="*/ 831809 w 3503690"/>
                      <a:gd name="connsiteY2" fmla="*/ 631925 h 3958557"/>
                      <a:gd name="connsiteX3" fmla="*/ 988130 w 3503690"/>
                      <a:gd name="connsiteY3" fmla="*/ 890752 h 3958557"/>
                      <a:gd name="connsiteX4" fmla="*/ 1328431 w 3503690"/>
                      <a:gd name="connsiteY4" fmla="*/ 1173299 h 3958557"/>
                      <a:gd name="connsiteX5" fmla="*/ 3071959 w 3503690"/>
                      <a:gd name="connsiteY5" fmla="*/ 1693489 h 3958557"/>
                      <a:gd name="connsiteX6" fmla="*/ 3465890 w 3503690"/>
                      <a:gd name="connsiteY6" fmla="*/ 2971456 h 3958557"/>
                      <a:gd name="connsiteX7" fmla="*/ 2380689 w 3503690"/>
                      <a:gd name="connsiteY7" fmla="*/ 3857009 h 3958557"/>
                      <a:gd name="connsiteX8" fmla="*/ 1163790 w 3503690"/>
                      <a:gd name="connsiteY8" fmla="*/ 3918147 h 3958557"/>
                      <a:gd name="connsiteX9" fmla="*/ 440686 w 3503690"/>
                      <a:gd name="connsiteY9" fmla="*/ 3668167 h 3958557"/>
                      <a:gd name="connsiteX10" fmla="*/ 454 w 3503690"/>
                      <a:gd name="connsiteY10" fmla="*/ 2861417 h 3958557"/>
                      <a:gd name="connsiteX11" fmla="*/ 371816 w 3503690"/>
                      <a:gd name="connsiteY11" fmla="*/ 2268167 h 3958557"/>
                      <a:gd name="connsiteX12" fmla="*/ 1052196 w 3503690"/>
                      <a:gd name="connsiteY12" fmla="*/ 2020873 h 3958557"/>
                      <a:gd name="connsiteX13" fmla="*/ 1680041 w 3503690"/>
                      <a:gd name="connsiteY13" fmla="*/ 2169506 h 3958557"/>
                      <a:gd name="connsiteX14" fmla="*/ 1949118 w 3503690"/>
                      <a:gd name="connsiteY14" fmla="*/ 2641031 h 3958557"/>
                      <a:gd name="connsiteX15" fmla="*/ 1768452 w 3503690"/>
                      <a:gd name="connsiteY15" fmla="*/ 3011331 h 3958557"/>
                      <a:gd name="connsiteX16" fmla="*/ 1349461 w 3503690"/>
                      <a:gd name="connsiteY16" fmla="*/ 3158683 h 3958557"/>
                      <a:gd name="connsiteX17" fmla="*/ 983005 w 3503690"/>
                      <a:gd name="connsiteY17" fmla="*/ 3076678 h 3958557"/>
                      <a:gd name="connsiteX18" fmla="*/ 806183 w 3503690"/>
                      <a:gd name="connsiteY18" fmla="*/ 2799914 h 3958557"/>
                      <a:gd name="connsiteX19" fmla="*/ 895875 w 3503690"/>
                      <a:gd name="connsiteY19" fmla="*/ 2620529 h 3958557"/>
                      <a:gd name="connsiteX20" fmla="*/ 1018881 w 3503690"/>
                      <a:gd name="connsiteY20" fmla="*/ 2556464 h 3958557"/>
                      <a:gd name="connsiteX21" fmla="*/ 1077822 w 3503690"/>
                      <a:gd name="connsiteY21" fmla="*/ 2548776 h 3958557"/>
                      <a:gd name="connsiteX22" fmla="*/ 1098323 w 3503690"/>
                      <a:gd name="connsiteY22" fmla="*/ 2564151 h 3958557"/>
                      <a:gd name="connsiteX23" fmla="*/ 1088073 w 3503690"/>
                      <a:gd name="connsiteY23" fmla="*/ 2594903 h 3958557"/>
                      <a:gd name="connsiteX24" fmla="*/ 1077822 w 3503690"/>
                      <a:gd name="connsiteY24" fmla="*/ 2625655 h 3958557"/>
                      <a:gd name="connsiteX25" fmla="*/ 1062446 w 3503690"/>
                      <a:gd name="connsiteY25" fmla="*/ 2738411 h 3958557"/>
                      <a:gd name="connsiteX26" fmla="*/ 1143169 w 3503690"/>
                      <a:gd name="connsiteY26" fmla="*/ 2875512 h 3958557"/>
                      <a:gd name="connsiteX27" fmla="*/ 1318710 w 3503690"/>
                      <a:gd name="connsiteY27" fmla="*/ 2933171 h 3958557"/>
                      <a:gd name="connsiteX28" fmla="*/ 1582661 w 3503690"/>
                      <a:gd name="connsiteY28" fmla="*/ 2835791 h 3958557"/>
                      <a:gd name="connsiteX29" fmla="*/ 1687729 w 3503690"/>
                      <a:gd name="connsiteY29" fmla="*/ 2594903 h 3958557"/>
                      <a:gd name="connsiteX30" fmla="*/ 1475030 w 3503690"/>
                      <a:gd name="connsiteY30" fmla="*/ 2259198 h 3958557"/>
                      <a:gd name="connsiteX31" fmla="*/ 1031695 w 3503690"/>
                      <a:gd name="connsiteY31" fmla="*/ 2154130 h 3958557"/>
                      <a:gd name="connsiteX32" fmla="*/ 460227 w 3503690"/>
                      <a:gd name="connsiteY32" fmla="*/ 2348890 h 3958557"/>
                      <a:gd name="connsiteX33" fmla="*/ 206526 w 3503690"/>
                      <a:gd name="connsiteY33" fmla="*/ 2861417 h 3958557"/>
                      <a:gd name="connsiteX34" fmla="*/ 588359 w 3503690"/>
                      <a:gd name="connsiteY34" fmla="*/ 3502076 h 3958557"/>
                      <a:gd name="connsiteX35" fmla="*/ 1400714 w 3503690"/>
                      <a:gd name="connsiteY35" fmla="*/ 3717337 h 3958557"/>
                      <a:gd name="connsiteX36" fmla="*/ 2282812 w 3503690"/>
                      <a:gd name="connsiteY36" fmla="*/ 3432800 h 3958557"/>
                      <a:gd name="connsiteX37" fmla="*/ 2793351 w 3503690"/>
                      <a:gd name="connsiteY37" fmla="*/ 2674000 h 3958557"/>
                      <a:gd name="connsiteX38" fmla="*/ 2675465 w 3503690"/>
                      <a:gd name="connsiteY38" fmla="*/ 2167978 h 3958557"/>
                      <a:gd name="connsiteX39" fmla="*/ 1857437 w 3503690"/>
                      <a:gd name="connsiteY39" fmla="*/ 1553280 h 3958557"/>
                      <a:gd name="connsiteX40" fmla="*/ 947128 w 3503690"/>
                      <a:gd name="connsiteY40" fmla="*/ 1285397 h 3958557"/>
                      <a:gd name="connsiteX41" fmla="*/ 565295 w 3503690"/>
                      <a:gd name="connsiteY41" fmla="*/ 760057 h 3958557"/>
                      <a:gd name="connsiteX0" fmla="*/ 565297 w 3505172"/>
                      <a:gd name="connsiteY0" fmla="*/ 760057 h 3929318"/>
                      <a:gd name="connsiteX1" fmla="*/ 898342 w 3505172"/>
                      <a:gd name="connsiteY1" fmla="*/ 659 h 3929318"/>
                      <a:gd name="connsiteX2" fmla="*/ 831811 w 3505172"/>
                      <a:gd name="connsiteY2" fmla="*/ 631925 h 3929318"/>
                      <a:gd name="connsiteX3" fmla="*/ 988132 w 3505172"/>
                      <a:gd name="connsiteY3" fmla="*/ 890752 h 3929318"/>
                      <a:gd name="connsiteX4" fmla="*/ 1328433 w 3505172"/>
                      <a:gd name="connsiteY4" fmla="*/ 1173299 h 3929318"/>
                      <a:gd name="connsiteX5" fmla="*/ 3071961 w 3505172"/>
                      <a:gd name="connsiteY5" fmla="*/ 1693489 h 3929318"/>
                      <a:gd name="connsiteX6" fmla="*/ 3465892 w 3505172"/>
                      <a:gd name="connsiteY6" fmla="*/ 2971456 h 3929318"/>
                      <a:gd name="connsiteX7" fmla="*/ 2358642 w 3505172"/>
                      <a:gd name="connsiteY7" fmla="*/ 3790260 h 3929318"/>
                      <a:gd name="connsiteX8" fmla="*/ 1163792 w 3505172"/>
                      <a:gd name="connsiteY8" fmla="*/ 3918147 h 3929318"/>
                      <a:gd name="connsiteX9" fmla="*/ 440688 w 3505172"/>
                      <a:gd name="connsiteY9" fmla="*/ 3668167 h 3929318"/>
                      <a:gd name="connsiteX10" fmla="*/ 456 w 3505172"/>
                      <a:gd name="connsiteY10" fmla="*/ 2861417 h 3929318"/>
                      <a:gd name="connsiteX11" fmla="*/ 371818 w 3505172"/>
                      <a:gd name="connsiteY11" fmla="*/ 2268167 h 3929318"/>
                      <a:gd name="connsiteX12" fmla="*/ 1052198 w 3505172"/>
                      <a:gd name="connsiteY12" fmla="*/ 2020873 h 3929318"/>
                      <a:gd name="connsiteX13" fmla="*/ 1680043 w 3505172"/>
                      <a:gd name="connsiteY13" fmla="*/ 2169506 h 3929318"/>
                      <a:gd name="connsiteX14" fmla="*/ 1949120 w 3505172"/>
                      <a:gd name="connsiteY14" fmla="*/ 2641031 h 3929318"/>
                      <a:gd name="connsiteX15" fmla="*/ 1768454 w 3505172"/>
                      <a:gd name="connsiteY15" fmla="*/ 3011331 h 3929318"/>
                      <a:gd name="connsiteX16" fmla="*/ 1349463 w 3505172"/>
                      <a:gd name="connsiteY16" fmla="*/ 3158683 h 3929318"/>
                      <a:gd name="connsiteX17" fmla="*/ 983007 w 3505172"/>
                      <a:gd name="connsiteY17" fmla="*/ 3076678 h 3929318"/>
                      <a:gd name="connsiteX18" fmla="*/ 806185 w 3505172"/>
                      <a:gd name="connsiteY18" fmla="*/ 2799914 h 3929318"/>
                      <a:gd name="connsiteX19" fmla="*/ 895877 w 3505172"/>
                      <a:gd name="connsiteY19" fmla="*/ 2620529 h 3929318"/>
                      <a:gd name="connsiteX20" fmla="*/ 1018883 w 3505172"/>
                      <a:gd name="connsiteY20" fmla="*/ 2556464 h 3929318"/>
                      <a:gd name="connsiteX21" fmla="*/ 1077824 w 3505172"/>
                      <a:gd name="connsiteY21" fmla="*/ 2548776 h 3929318"/>
                      <a:gd name="connsiteX22" fmla="*/ 1098325 w 3505172"/>
                      <a:gd name="connsiteY22" fmla="*/ 2564151 h 3929318"/>
                      <a:gd name="connsiteX23" fmla="*/ 1088075 w 3505172"/>
                      <a:gd name="connsiteY23" fmla="*/ 2594903 h 3929318"/>
                      <a:gd name="connsiteX24" fmla="*/ 1077824 w 3505172"/>
                      <a:gd name="connsiteY24" fmla="*/ 2625655 h 3929318"/>
                      <a:gd name="connsiteX25" fmla="*/ 1062448 w 3505172"/>
                      <a:gd name="connsiteY25" fmla="*/ 2738411 h 3929318"/>
                      <a:gd name="connsiteX26" fmla="*/ 1143171 w 3505172"/>
                      <a:gd name="connsiteY26" fmla="*/ 2875512 h 3929318"/>
                      <a:gd name="connsiteX27" fmla="*/ 1318712 w 3505172"/>
                      <a:gd name="connsiteY27" fmla="*/ 2933171 h 3929318"/>
                      <a:gd name="connsiteX28" fmla="*/ 1582663 w 3505172"/>
                      <a:gd name="connsiteY28" fmla="*/ 2835791 h 3929318"/>
                      <a:gd name="connsiteX29" fmla="*/ 1687731 w 3505172"/>
                      <a:gd name="connsiteY29" fmla="*/ 2594903 h 3929318"/>
                      <a:gd name="connsiteX30" fmla="*/ 1475032 w 3505172"/>
                      <a:gd name="connsiteY30" fmla="*/ 2259198 h 3929318"/>
                      <a:gd name="connsiteX31" fmla="*/ 1031697 w 3505172"/>
                      <a:gd name="connsiteY31" fmla="*/ 2154130 h 3929318"/>
                      <a:gd name="connsiteX32" fmla="*/ 460229 w 3505172"/>
                      <a:gd name="connsiteY32" fmla="*/ 2348890 h 3929318"/>
                      <a:gd name="connsiteX33" fmla="*/ 206528 w 3505172"/>
                      <a:gd name="connsiteY33" fmla="*/ 2861417 h 3929318"/>
                      <a:gd name="connsiteX34" fmla="*/ 588361 w 3505172"/>
                      <a:gd name="connsiteY34" fmla="*/ 3502076 h 3929318"/>
                      <a:gd name="connsiteX35" fmla="*/ 1400716 w 3505172"/>
                      <a:gd name="connsiteY35" fmla="*/ 3717337 h 3929318"/>
                      <a:gd name="connsiteX36" fmla="*/ 2282814 w 3505172"/>
                      <a:gd name="connsiteY36" fmla="*/ 3432800 h 3929318"/>
                      <a:gd name="connsiteX37" fmla="*/ 2793353 w 3505172"/>
                      <a:gd name="connsiteY37" fmla="*/ 2674000 h 3929318"/>
                      <a:gd name="connsiteX38" fmla="*/ 2675467 w 3505172"/>
                      <a:gd name="connsiteY38" fmla="*/ 2167978 h 3929318"/>
                      <a:gd name="connsiteX39" fmla="*/ 1857439 w 3505172"/>
                      <a:gd name="connsiteY39" fmla="*/ 1553280 h 3929318"/>
                      <a:gd name="connsiteX40" fmla="*/ 947130 w 3505172"/>
                      <a:gd name="connsiteY40" fmla="*/ 1285397 h 3929318"/>
                      <a:gd name="connsiteX41" fmla="*/ 565297 w 3505172"/>
                      <a:gd name="connsiteY41" fmla="*/ 760057 h 3929318"/>
                      <a:gd name="connsiteX0" fmla="*/ 565297 w 3359163"/>
                      <a:gd name="connsiteY0" fmla="*/ 760057 h 3930630"/>
                      <a:gd name="connsiteX1" fmla="*/ 898342 w 3359163"/>
                      <a:gd name="connsiteY1" fmla="*/ 659 h 3930630"/>
                      <a:gd name="connsiteX2" fmla="*/ 831811 w 3359163"/>
                      <a:gd name="connsiteY2" fmla="*/ 631925 h 3930630"/>
                      <a:gd name="connsiteX3" fmla="*/ 988132 w 3359163"/>
                      <a:gd name="connsiteY3" fmla="*/ 890752 h 3930630"/>
                      <a:gd name="connsiteX4" fmla="*/ 1328433 w 3359163"/>
                      <a:gd name="connsiteY4" fmla="*/ 1173299 h 3930630"/>
                      <a:gd name="connsiteX5" fmla="*/ 3071961 w 3359163"/>
                      <a:gd name="connsiteY5" fmla="*/ 1693489 h 3930630"/>
                      <a:gd name="connsiteX6" fmla="*/ 3289512 w 3359163"/>
                      <a:gd name="connsiteY6" fmla="*/ 2931407 h 3930630"/>
                      <a:gd name="connsiteX7" fmla="*/ 2358642 w 3359163"/>
                      <a:gd name="connsiteY7" fmla="*/ 3790260 h 3930630"/>
                      <a:gd name="connsiteX8" fmla="*/ 1163792 w 3359163"/>
                      <a:gd name="connsiteY8" fmla="*/ 3918147 h 3930630"/>
                      <a:gd name="connsiteX9" fmla="*/ 440688 w 3359163"/>
                      <a:gd name="connsiteY9" fmla="*/ 3668167 h 3930630"/>
                      <a:gd name="connsiteX10" fmla="*/ 456 w 3359163"/>
                      <a:gd name="connsiteY10" fmla="*/ 2861417 h 3930630"/>
                      <a:gd name="connsiteX11" fmla="*/ 371818 w 3359163"/>
                      <a:gd name="connsiteY11" fmla="*/ 2268167 h 3930630"/>
                      <a:gd name="connsiteX12" fmla="*/ 1052198 w 3359163"/>
                      <a:gd name="connsiteY12" fmla="*/ 2020873 h 3930630"/>
                      <a:gd name="connsiteX13" fmla="*/ 1680043 w 3359163"/>
                      <a:gd name="connsiteY13" fmla="*/ 2169506 h 3930630"/>
                      <a:gd name="connsiteX14" fmla="*/ 1949120 w 3359163"/>
                      <a:gd name="connsiteY14" fmla="*/ 2641031 h 3930630"/>
                      <a:gd name="connsiteX15" fmla="*/ 1768454 w 3359163"/>
                      <a:gd name="connsiteY15" fmla="*/ 3011331 h 3930630"/>
                      <a:gd name="connsiteX16" fmla="*/ 1349463 w 3359163"/>
                      <a:gd name="connsiteY16" fmla="*/ 3158683 h 3930630"/>
                      <a:gd name="connsiteX17" fmla="*/ 983007 w 3359163"/>
                      <a:gd name="connsiteY17" fmla="*/ 3076678 h 3930630"/>
                      <a:gd name="connsiteX18" fmla="*/ 806185 w 3359163"/>
                      <a:gd name="connsiteY18" fmla="*/ 2799914 h 3930630"/>
                      <a:gd name="connsiteX19" fmla="*/ 895877 w 3359163"/>
                      <a:gd name="connsiteY19" fmla="*/ 2620529 h 3930630"/>
                      <a:gd name="connsiteX20" fmla="*/ 1018883 w 3359163"/>
                      <a:gd name="connsiteY20" fmla="*/ 2556464 h 3930630"/>
                      <a:gd name="connsiteX21" fmla="*/ 1077824 w 3359163"/>
                      <a:gd name="connsiteY21" fmla="*/ 2548776 h 3930630"/>
                      <a:gd name="connsiteX22" fmla="*/ 1098325 w 3359163"/>
                      <a:gd name="connsiteY22" fmla="*/ 2564151 h 3930630"/>
                      <a:gd name="connsiteX23" fmla="*/ 1088075 w 3359163"/>
                      <a:gd name="connsiteY23" fmla="*/ 2594903 h 3930630"/>
                      <a:gd name="connsiteX24" fmla="*/ 1077824 w 3359163"/>
                      <a:gd name="connsiteY24" fmla="*/ 2625655 h 3930630"/>
                      <a:gd name="connsiteX25" fmla="*/ 1062448 w 3359163"/>
                      <a:gd name="connsiteY25" fmla="*/ 2738411 h 3930630"/>
                      <a:gd name="connsiteX26" fmla="*/ 1143171 w 3359163"/>
                      <a:gd name="connsiteY26" fmla="*/ 2875512 h 3930630"/>
                      <a:gd name="connsiteX27" fmla="*/ 1318712 w 3359163"/>
                      <a:gd name="connsiteY27" fmla="*/ 2933171 h 3930630"/>
                      <a:gd name="connsiteX28" fmla="*/ 1582663 w 3359163"/>
                      <a:gd name="connsiteY28" fmla="*/ 2835791 h 3930630"/>
                      <a:gd name="connsiteX29" fmla="*/ 1687731 w 3359163"/>
                      <a:gd name="connsiteY29" fmla="*/ 2594903 h 3930630"/>
                      <a:gd name="connsiteX30" fmla="*/ 1475032 w 3359163"/>
                      <a:gd name="connsiteY30" fmla="*/ 2259198 h 3930630"/>
                      <a:gd name="connsiteX31" fmla="*/ 1031697 w 3359163"/>
                      <a:gd name="connsiteY31" fmla="*/ 2154130 h 3930630"/>
                      <a:gd name="connsiteX32" fmla="*/ 460229 w 3359163"/>
                      <a:gd name="connsiteY32" fmla="*/ 2348890 h 3930630"/>
                      <a:gd name="connsiteX33" fmla="*/ 206528 w 3359163"/>
                      <a:gd name="connsiteY33" fmla="*/ 2861417 h 3930630"/>
                      <a:gd name="connsiteX34" fmla="*/ 588361 w 3359163"/>
                      <a:gd name="connsiteY34" fmla="*/ 3502076 h 3930630"/>
                      <a:gd name="connsiteX35" fmla="*/ 1400716 w 3359163"/>
                      <a:gd name="connsiteY35" fmla="*/ 3717337 h 3930630"/>
                      <a:gd name="connsiteX36" fmla="*/ 2282814 w 3359163"/>
                      <a:gd name="connsiteY36" fmla="*/ 3432800 h 3930630"/>
                      <a:gd name="connsiteX37" fmla="*/ 2793353 w 3359163"/>
                      <a:gd name="connsiteY37" fmla="*/ 2674000 h 3930630"/>
                      <a:gd name="connsiteX38" fmla="*/ 2675467 w 3359163"/>
                      <a:gd name="connsiteY38" fmla="*/ 2167978 h 3930630"/>
                      <a:gd name="connsiteX39" fmla="*/ 1857439 w 3359163"/>
                      <a:gd name="connsiteY39" fmla="*/ 1553280 h 3930630"/>
                      <a:gd name="connsiteX40" fmla="*/ 947130 w 3359163"/>
                      <a:gd name="connsiteY40" fmla="*/ 1285397 h 3930630"/>
                      <a:gd name="connsiteX41" fmla="*/ 565297 w 3359163"/>
                      <a:gd name="connsiteY41" fmla="*/ 760057 h 3930630"/>
                      <a:gd name="connsiteX0" fmla="*/ 565297 w 3314397"/>
                      <a:gd name="connsiteY0" fmla="*/ 760057 h 3930630"/>
                      <a:gd name="connsiteX1" fmla="*/ 898342 w 3314397"/>
                      <a:gd name="connsiteY1" fmla="*/ 659 h 3930630"/>
                      <a:gd name="connsiteX2" fmla="*/ 831811 w 3314397"/>
                      <a:gd name="connsiteY2" fmla="*/ 631925 h 3930630"/>
                      <a:gd name="connsiteX3" fmla="*/ 988132 w 3314397"/>
                      <a:gd name="connsiteY3" fmla="*/ 890752 h 3930630"/>
                      <a:gd name="connsiteX4" fmla="*/ 1328433 w 3314397"/>
                      <a:gd name="connsiteY4" fmla="*/ 1173299 h 3930630"/>
                      <a:gd name="connsiteX5" fmla="*/ 2895583 w 3314397"/>
                      <a:gd name="connsiteY5" fmla="*/ 1826988 h 3930630"/>
                      <a:gd name="connsiteX6" fmla="*/ 3289512 w 3314397"/>
                      <a:gd name="connsiteY6" fmla="*/ 2931407 h 3930630"/>
                      <a:gd name="connsiteX7" fmla="*/ 2358642 w 3314397"/>
                      <a:gd name="connsiteY7" fmla="*/ 3790260 h 3930630"/>
                      <a:gd name="connsiteX8" fmla="*/ 1163792 w 3314397"/>
                      <a:gd name="connsiteY8" fmla="*/ 3918147 h 3930630"/>
                      <a:gd name="connsiteX9" fmla="*/ 440688 w 3314397"/>
                      <a:gd name="connsiteY9" fmla="*/ 3668167 h 3930630"/>
                      <a:gd name="connsiteX10" fmla="*/ 456 w 3314397"/>
                      <a:gd name="connsiteY10" fmla="*/ 2861417 h 3930630"/>
                      <a:gd name="connsiteX11" fmla="*/ 371818 w 3314397"/>
                      <a:gd name="connsiteY11" fmla="*/ 2268167 h 3930630"/>
                      <a:gd name="connsiteX12" fmla="*/ 1052198 w 3314397"/>
                      <a:gd name="connsiteY12" fmla="*/ 2020873 h 3930630"/>
                      <a:gd name="connsiteX13" fmla="*/ 1680043 w 3314397"/>
                      <a:gd name="connsiteY13" fmla="*/ 2169506 h 3930630"/>
                      <a:gd name="connsiteX14" fmla="*/ 1949120 w 3314397"/>
                      <a:gd name="connsiteY14" fmla="*/ 2641031 h 3930630"/>
                      <a:gd name="connsiteX15" fmla="*/ 1768454 w 3314397"/>
                      <a:gd name="connsiteY15" fmla="*/ 3011331 h 3930630"/>
                      <a:gd name="connsiteX16" fmla="*/ 1349463 w 3314397"/>
                      <a:gd name="connsiteY16" fmla="*/ 3158683 h 3930630"/>
                      <a:gd name="connsiteX17" fmla="*/ 983007 w 3314397"/>
                      <a:gd name="connsiteY17" fmla="*/ 3076678 h 3930630"/>
                      <a:gd name="connsiteX18" fmla="*/ 806185 w 3314397"/>
                      <a:gd name="connsiteY18" fmla="*/ 2799914 h 3930630"/>
                      <a:gd name="connsiteX19" fmla="*/ 895877 w 3314397"/>
                      <a:gd name="connsiteY19" fmla="*/ 2620529 h 3930630"/>
                      <a:gd name="connsiteX20" fmla="*/ 1018883 w 3314397"/>
                      <a:gd name="connsiteY20" fmla="*/ 2556464 h 3930630"/>
                      <a:gd name="connsiteX21" fmla="*/ 1077824 w 3314397"/>
                      <a:gd name="connsiteY21" fmla="*/ 2548776 h 3930630"/>
                      <a:gd name="connsiteX22" fmla="*/ 1098325 w 3314397"/>
                      <a:gd name="connsiteY22" fmla="*/ 2564151 h 3930630"/>
                      <a:gd name="connsiteX23" fmla="*/ 1088075 w 3314397"/>
                      <a:gd name="connsiteY23" fmla="*/ 2594903 h 3930630"/>
                      <a:gd name="connsiteX24" fmla="*/ 1077824 w 3314397"/>
                      <a:gd name="connsiteY24" fmla="*/ 2625655 h 3930630"/>
                      <a:gd name="connsiteX25" fmla="*/ 1062448 w 3314397"/>
                      <a:gd name="connsiteY25" fmla="*/ 2738411 h 3930630"/>
                      <a:gd name="connsiteX26" fmla="*/ 1143171 w 3314397"/>
                      <a:gd name="connsiteY26" fmla="*/ 2875512 h 3930630"/>
                      <a:gd name="connsiteX27" fmla="*/ 1318712 w 3314397"/>
                      <a:gd name="connsiteY27" fmla="*/ 2933171 h 3930630"/>
                      <a:gd name="connsiteX28" fmla="*/ 1582663 w 3314397"/>
                      <a:gd name="connsiteY28" fmla="*/ 2835791 h 3930630"/>
                      <a:gd name="connsiteX29" fmla="*/ 1687731 w 3314397"/>
                      <a:gd name="connsiteY29" fmla="*/ 2594903 h 3930630"/>
                      <a:gd name="connsiteX30" fmla="*/ 1475032 w 3314397"/>
                      <a:gd name="connsiteY30" fmla="*/ 2259198 h 3930630"/>
                      <a:gd name="connsiteX31" fmla="*/ 1031697 w 3314397"/>
                      <a:gd name="connsiteY31" fmla="*/ 2154130 h 3930630"/>
                      <a:gd name="connsiteX32" fmla="*/ 460229 w 3314397"/>
                      <a:gd name="connsiteY32" fmla="*/ 2348890 h 3930630"/>
                      <a:gd name="connsiteX33" fmla="*/ 206528 w 3314397"/>
                      <a:gd name="connsiteY33" fmla="*/ 2861417 h 3930630"/>
                      <a:gd name="connsiteX34" fmla="*/ 588361 w 3314397"/>
                      <a:gd name="connsiteY34" fmla="*/ 3502076 h 3930630"/>
                      <a:gd name="connsiteX35" fmla="*/ 1400716 w 3314397"/>
                      <a:gd name="connsiteY35" fmla="*/ 3717337 h 3930630"/>
                      <a:gd name="connsiteX36" fmla="*/ 2282814 w 3314397"/>
                      <a:gd name="connsiteY36" fmla="*/ 3432800 h 3930630"/>
                      <a:gd name="connsiteX37" fmla="*/ 2793353 w 3314397"/>
                      <a:gd name="connsiteY37" fmla="*/ 2674000 h 3930630"/>
                      <a:gd name="connsiteX38" fmla="*/ 2675467 w 3314397"/>
                      <a:gd name="connsiteY38" fmla="*/ 2167978 h 3930630"/>
                      <a:gd name="connsiteX39" fmla="*/ 1857439 w 3314397"/>
                      <a:gd name="connsiteY39" fmla="*/ 1553280 h 3930630"/>
                      <a:gd name="connsiteX40" fmla="*/ 947130 w 3314397"/>
                      <a:gd name="connsiteY40" fmla="*/ 1285397 h 3930630"/>
                      <a:gd name="connsiteX41" fmla="*/ 565297 w 3314397"/>
                      <a:gd name="connsiteY41" fmla="*/ 760057 h 3930630"/>
                      <a:gd name="connsiteX0" fmla="*/ 565297 w 3314397"/>
                      <a:gd name="connsiteY0" fmla="*/ 760057 h 3930630"/>
                      <a:gd name="connsiteX1" fmla="*/ 898342 w 3314397"/>
                      <a:gd name="connsiteY1" fmla="*/ 659 h 3930630"/>
                      <a:gd name="connsiteX2" fmla="*/ 831811 w 3314397"/>
                      <a:gd name="connsiteY2" fmla="*/ 631925 h 3930630"/>
                      <a:gd name="connsiteX3" fmla="*/ 988132 w 3314397"/>
                      <a:gd name="connsiteY3" fmla="*/ 890752 h 3930630"/>
                      <a:gd name="connsiteX4" fmla="*/ 1328433 w 3314397"/>
                      <a:gd name="connsiteY4" fmla="*/ 1173299 h 3930630"/>
                      <a:gd name="connsiteX5" fmla="*/ 2895583 w 3314397"/>
                      <a:gd name="connsiteY5" fmla="*/ 1826988 h 3930630"/>
                      <a:gd name="connsiteX6" fmla="*/ 3289512 w 3314397"/>
                      <a:gd name="connsiteY6" fmla="*/ 2931407 h 3930630"/>
                      <a:gd name="connsiteX7" fmla="*/ 2358642 w 3314397"/>
                      <a:gd name="connsiteY7" fmla="*/ 3790260 h 3930630"/>
                      <a:gd name="connsiteX8" fmla="*/ 1163792 w 3314397"/>
                      <a:gd name="connsiteY8" fmla="*/ 3918147 h 3930630"/>
                      <a:gd name="connsiteX9" fmla="*/ 440688 w 3314397"/>
                      <a:gd name="connsiteY9" fmla="*/ 3668167 h 3930630"/>
                      <a:gd name="connsiteX10" fmla="*/ 456 w 3314397"/>
                      <a:gd name="connsiteY10" fmla="*/ 2861417 h 3930630"/>
                      <a:gd name="connsiteX11" fmla="*/ 371818 w 3314397"/>
                      <a:gd name="connsiteY11" fmla="*/ 2268167 h 3930630"/>
                      <a:gd name="connsiteX12" fmla="*/ 1052198 w 3314397"/>
                      <a:gd name="connsiteY12" fmla="*/ 2020873 h 3930630"/>
                      <a:gd name="connsiteX13" fmla="*/ 1680043 w 3314397"/>
                      <a:gd name="connsiteY13" fmla="*/ 2169506 h 3930630"/>
                      <a:gd name="connsiteX14" fmla="*/ 1949120 w 3314397"/>
                      <a:gd name="connsiteY14" fmla="*/ 2641031 h 3930630"/>
                      <a:gd name="connsiteX15" fmla="*/ 1768454 w 3314397"/>
                      <a:gd name="connsiteY15" fmla="*/ 3011331 h 3930630"/>
                      <a:gd name="connsiteX16" fmla="*/ 1349463 w 3314397"/>
                      <a:gd name="connsiteY16" fmla="*/ 3158683 h 3930630"/>
                      <a:gd name="connsiteX17" fmla="*/ 983007 w 3314397"/>
                      <a:gd name="connsiteY17" fmla="*/ 3076678 h 3930630"/>
                      <a:gd name="connsiteX18" fmla="*/ 806185 w 3314397"/>
                      <a:gd name="connsiteY18" fmla="*/ 2799914 h 3930630"/>
                      <a:gd name="connsiteX19" fmla="*/ 895877 w 3314397"/>
                      <a:gd name="connsiteY19" fmla="*/ 2620529 h 3930630"/>
                      <a:gd name="connsiteX20" fmla="*/ 1018883 w 3314397"/>
                      <a:gd name="connsiteY20" fmla="*/ 2556464 h 3930630"/>
                      <a:gd name="connsiteX21" fmla="*/ 1077824 w 3314397"/>
                      <a:gd name="connsiteY21" fmla="*/ 2548776 h 3930630"/>
                      <a:gd name="connsiteX22" fmla="*/ 1098325 w 3314397"/>
                      <a:gd name="connsiteY22" fmla="*/ 2564151 h 3930630"/>
                      <a:gd name="connsiteX23" fmla="*/ 1088075 w 3314397"/>
                      <a:gd name="connsiteY23" fmla="*/ 2594903 h 3930630"/>
                      <a:gd name="connsiteX24" fmla="*/ 1077824 w 3314397"/>
                      <a:gd name="connsiteY24" fmla="*/ 2625655 h 3930630"/>
                      <a:gd name="connsiteX25" fmla="*/ 1062448 w 3314397"/>
                      <a:gd name="connsiteY25" fmla="*/ 2738411 h 3930630"/>
                      <a:gd name="connsiteX26" fmla="*/ 1143171 w 3314397"/>
                      <a:gd name="connsiteY26" fmla="*/ 2875512 h 3930630"/>
                      <a:gd name="connsiteX27" fmla="*/ 1318712 w 3314397"/>
                      <a:gd name="connsiteY27" fmla="*/ 2933171 h 3930630"/>
                      <a:gd name="connsiteX28" fmla="*/ 1582663 w 3314397"/>
                      <a:gd name="connsiteY28" fmla="*/ 2835791 h 3930630"/>
                      <a:gd name="connsiteX29" fmla="*/ 1687731 w 3314397"/>
                      <a:gd name="connsiteY29" fmla="*/ 2594903 h 3930630"/>
                      <a:gd name="connsiteX30" fmla="*/ 1475032 w 3314397"/>
                      <a:gd name="connsiteY30" fmla="*/ 2259198 h 3930630"/>
                      <a:gd name="connsiteX31" fmla="*/ 1031697 w 3314397"/>
                      <a:gd name="connsiteY31" fmla="*/ 2154130 h 3930630"/>
                      <a:gd name="connsiteX32" fmla="*/ 460229 w 3314397"/>
                      <a:gd name="connsiteY32" fmla="*/ 2348890 h 3930630"/>
                      <a:gd name="connsiteX33" fmla="*/ 206528 w 3314397"/>
                      <a:gd name="connsiteY33" fmla="*/ 2861417 h 3930630"/>
                      <a:gd name="connsiteX34" fmla="*/ 588361 w 3314397"/>
                      <a:gd name="connsiteY34" fmla="*/ 3502076 h 3930630"/>
                      <a:gd name="connsiteX35" fmla="*/ 1400716 w 3314397"/>
                      <a:gd name="connsiteY35" fmla="*/ 3717337 h 3930630"/>
                      <a:gd name="connsiteX36" fmla="*/ 2282814 w 3314397"/>
                      <a:gd name="connsiteY36" fmla="*/ 3432800 h 3930630"/>
                      <a:gd name="connsiteX37" fmla="*/ 2793353 w 3314397"/>
                      <a:gd name="connsiteY37" fmla="*/ 2674000 h 3930630"/>
                      <a:gd name="connsiteX38" fmla="*/ 2675467 w 3314397"/>
                      <a:gd name="connsiteY38" fmla="*/ 2167978 h 3930630"/>
                      <a:gd name="connsiteX39" fmla="*/ 1857439 w 3314397"/>
                      <a:gd name="connsiteY39" fmla="*/ 1553280 h 3930630"/>
                      <a:gd name="connsiteX40" fmla="*/ 1035318 w 3314397"/>
                      <a:gd name="connsiteY40" fmla="*/ 1258698 h 3930630"/>
                      <a:gd name="connsiteX41" fmla="*/ 565297 w 3314397"/>
                      <a:gd name="connsiteY41" fmla="*/ 760057 h 3930630"/>
                      <a:gd name="connsiteX0" fmla="*/ 565297 w 3314397"/>
                      <a:gd name="connsiteY0" fmla="*/ 760057 h 3930630"/>
                      <a:gd name="connsiteX1" fmla="*/ 898342 w 3314397"/>
                      <a:gd name="connsiteY1" fmla="*/ 659 h 3930630"/>
                      <a:gd name="connsiteX2" fmla="*/ 831811 w 3314397"/>
                      <a:gd name="connsiteY2" fmla="*/ 631925 h 3930630"/>
                      <a:gd name="connsiteX3" fmla="*/ 988132 w 3314397"/>
                      <a:gd name="connsiteY3" fmla="*/ 890752 h 3930630"/>
                      <a:gd name="connsiteX4" fmla="*/ 1328433 w 3314397"/>
                      <a:gd name="connsiteY4" fmla="*/ 1173299 h 3930630"/>
                      <a:gd name="connsiteX5" fmla="*/ 2895583 w 3314397"/>
                      <a:gd name="connsiteY5" fmla="*/ 1826988 h 3930630"/>
                      <a:gd name="connsiteX6" fmla="*/ 3289512 w 3314397"/>
                      <a:gd name="connsiteY6" fmla="*/ 2931407 h 3930630"/>
                      <a:gd name="connsiteX7" fmla="*/ 2358642 w 3314397"/>
                      <a:gd name="connsiteY7" fmla="*/ 3790260 h 3930630"/>
                      <a:gd name="connsiteX8" fmla="*/ 1163792 w 3314397"/>
                      <a:gd name="connsiteY8" fmla="*/ 3918147 h 3930630"/>
                      <a:gd name="connsiteX9" fmla="*/ 440688 w 3314397"/>
                      <a:gd name="connsiteY9" fmla="*/ 3668167 h 3930630"/>
                      <a:gd name="connsiteX10" fmla="*/ 456 w 3314397"/>
                      <a:gd name="connsiteY10" fmla="*/ 2861417 h 3930630"/>
                      <a:gd name="connsiteX11" fmla="*/ 371818 w 3314397"/>
                      <a:gd name="connsiteY11" fmla="*/ 2268167 h 3930630"/>
                      <a:gd name="connsiteX12" fmla="*/ 1052198 w 3314397"/>
                      <a:gd name="connsiteY12" fmla="*/ 2020873 h 3930630"/>
                      <a:gd name="connsiteX13" fmla="*/ 1680043 w 3314397"/>
                      <a:gd name="connsiteY13" fmla="*/ 2169506 h 3930630"/>
                      <a:gd name="connsiteX14" fmla="*/ 1949120 w 3314397"/>
                      <a:gd name="connsiteY14" fmla="*/ 2641031 h 3930630"/>
                      <a:gd name="connsiteX15" fmla="*/ 1768454 w 3314397"/>
                      <a:gd name="connsiteY15" fmla="*/ 3011331 h 3930630"/>
                      <a:gd name="connsiteX16" fmla="*/ 1349463 w 3314397"/>
                      <a:gd name="connsiteY16" fmla="*/ 3158683 h 3930630"/>
                      <a:gd name="connsiteX17" fmla="*/ 983007 w 3314397"/>
                      <a:gd name="connsiteY17" fmla="*/ 3076678 h 3930630"/>
                      <a:gd name="connsiteX18" fmla="*/ 806185 w 3314397"/>
                      <a:gd name="connsiteY18" fmla="*/ 2799914 h 3930630"/>
                      <a:gd name="connsiteX19" fmla="*/ 895877 w 3314397"/>
                      <a:gd name="connsiteY19" fmla="*/ 2620529 h 3930630"/>
                      <a:gd name="connsiteX20" fmla="*/ 1018883 w 3314397"/>
                      <a:gd name="connsiteY20" fmla="*/ 2556464 h 3930630"/>
                      <a:gd name="connsiteX21" fmla="*/ 1077824 w 3314397"/>
                      <a:gd name="connsiteY21" fmla="*/ 2548776 h 3930630"/>
                      <a:gd name="connsiteX22" fmla="*/ 1098325 w 3314397"/>
                      <a:gd name="connsiteY22" fmla="*/ 2564151 h 3930630"/>
                      <a:gd name="connsiteX23" fmla="*/ 1088075 w 3314397"/>
                      <a:gd name="connsiteY23" fmla="*/ 2594903 h 3930630"/>
                      <a:gd name="connsiteX24" fmla="*/ 1077824 w 3314397"/>
                      <a:gd name="connsiteY24" fmla="*/ 2625655 h 3930630"/>
                      <a:gd name="connsiteX25" fmla="*/ 1062448 w 3314397"/>
                      <a:gd name="connsiteY25" fmla="*/ 2738411 h 3930630"/>
                      <a:gd name="connsiteX26" fmla="*/ 1143171 w 3314397"/>
                      <a:gd name="connsiteY26" fmla="*/ 2875512 h 3930630"/>
                      <a:gd name="connsiteX27" fmla="*/ 1318712 w 3314397"/>
                      <a:gd name="connsiteY27" fmla="*/ 2933171 h 3930630"/>
                      <a:gd name="connsiteX28" fmla="*/ 1582663 w 3314397"/>
                      <a:gd name="connsiteY28" fmla="*/ 2835791 h 3930630"/>
                      <a:gd name="connsiteX29" fmla="*/ 1687731 w 3314397"/>
                      <a:gd name="connsiteY29" fmla="*/ 2594903 h 3930630"/>
                      <a:gd name="connsiteX30" fmla="*/ 1475032 w 3314397"/>
                      <a:gd name="connsiteY30" fmla="*/ 2259198 h 3930630"/>
                      <a:gd name="connsiteX31" fmla="*/ 1031697 w 3314397"/>
                      <a:gd name="connsiteY31" fmla="*/ 2154130 h 3930630"/>
                      <a:gd name="connsiteX32" fmla="*/ 460229 w 3314397"/>
                      <a:gd name="connsiteY32" fmla="*/ 2348890 h 3930630"/>
                      <a:gd name="connsiteX33" fmla="*/ 206528 w 3314397"/>
                      <a:gd name="connsiteY33" fmla="*/ 2861417 h 3930630"/>
                      <a:gd name="connsiteX34" fmla="*/ 588361 w 3314397"/>
                      <a:gd name="connsiteY34" fmla="*/ 3502076 h 3930630"/>
                      <a:gd name="connsiteX35" fmla="*/ 1400716 w 3314397"/>
                      <a:gd name="connsiteY35" fmla="*/ 3717337 h 3930630"/>
                      <a:gd name="connsiteX36" fmla="*/ 2282814 w 3314397"/>
                      <a:gd name="connsiteY36" fmla="*/ 3432800 h 3930630"/>
                      <a:gd name="connsiteX37" fmla="*/ 2793353 w 3314397"/>
                      <a:gd name="connsiteY37" fmla="*/ 2674000 h 3930630"/>
                      <a:gd name="connsiteX38" fmla="*/ 2675467 w 3314397"/>
                      <a:gd name="connsiteY38" fmla="*/ 2167978 h 3930630"/>
                      <a:gd name="connsiteX39" fmla="*/ 1857439 w 3314397"/>
                      <a:gd name="connsiteY39" fmla="*/ 1553280 h 3930630"/>
                      <a:gd name="connsiteX40" fmla="*/ 1035318 w 3314397"/>
                      <a:gd name="connsiteY40" fmla="*/ 1258698 h 3930630"/>
                      <a:gd name="connsiteX41" fmla="*/ 565297 w 3314397"/>
                      <a:gd name="connsiteY41" fmla="*/ 760057 h 3930630"/>
                      <a:gd name="connsiteX0" fmla="*/ 565297 w 3314397"/>
                      <a:gd name="connsiteY0" fmla="*/ 760057 h 3930630"/>
                      <a:gd name="connsiteX1" fmla="*/ 898342 w 3314397"/>
                      <a:gd name="connsiteY1" fmla="*/ 659 h 3930630"/>
                      <a:gd name="connsiteX2" fmla="*/ 831811 w 3314397"/>
                      <a:gd name="connsiteY2" fmla="*/ 631925 h 3930630"/>
                      <a:gd name="connsiteX3" fmla="*/ 988132 w 3314397"/>
                      <a:gd name="connsiteY3" fmla="*/ 890752 h 3930630"/>
                      <a:gd name="connsiteX4" fmla="*/ 1328433 w 3314397"/>
                      <a:gd name="connsiteY4" fmla="*/ 1173299 h 3930630"/>
                      <a:gd name="connsiteX5" fmla="*/ 2895583 w 3314397"/>
                      <a:gd name="connsiteY5" fmla="*/ 1826988 h 3930630"/>
                      <a:gd name="connsiteX6" fmla="*/ 3289512 w 3314397"/>
                      <a:gd name="connsiteY6" fmla="*/ 2931407 h 3930630"/>
                      <a:gd name="connsiteX7" fmla="*/ 2358642 w 3314397"/>
                      <a:gd name="connsiteY7" fmla="*/ 3790260 h 3930630"/>
                      <a:gd name="connsiteX8" fmla="*/ 1163792 w 3314397"/>
                      <a:gd name="connsiteY8" fmla="*/ 3918147 h 3930630"/>
                      <a:gd name="connsiteX9" fmla="*/ 440688 w 3314397"/>
                      <a:gd name="connsiteY9" fmla="*/ 3668167 h 3930630"/>
                      <a:gd name="connsiteX10" fmla="*/ 456 w 3314397"/>
                      <a:gd name="connsiteY10" fmla="*/ 2861417 h 3930630"/>
                      <a:gd name="connsiteX11" fmla="*/ 371818 w 3314397"/>
                      <a:gd name="connsiteY11" fmla="*/ 2268167 h 3930630"/>
                      <a:gd name="connsiteX12" fmla="*/ 1052198 w 3314397"/>
                      <a:gd name="connsiteY12" fmla="*/ 2020873 h 3930630"/>
                      <a:gd name="connsiteX13" fmla="*/ 1680043 w 3314397"/>
                      <a:gd name="connsiteY13" fmla="*/ 2169506 h 3930630"/>
                      <a:gd name="connsiteX14" fmla="*/ 1949120 w 3314397"/>
                      <a:gd name="connsiteY14" fmla="*/ 2641031 h 3930630"/>
                      <a:gd name="connsiteX15" fmla="*/ 1768454 w 3314397"/>
                      <a:gd name="connsiteY15" fmla="*/ 3011331 h 3930630"/>
                      <a:gd name="connsiteX16" fmla="*/ 1349463 w 3314397"/>
                      <a:gd name="connsiteY16" fmla="*/ 3158683 h 3930630"/>
                      <a:gd name="connsiteX17" fmla="*/ 983007 w 3314397"/>
                      <a:gd name="connsiteY17" fmla="*/ 3076678 h 3930630"/>
                      <a:gd name="connsiteX18" fmla="*/ 806185 w 3314397"/>
                      <a:gd name="connsiteY18" fmla="*/ 2799914 h 3930630"/>
                      <a:gd name="connsiteX19" fmla="*/ 895877 w 3314397"/>
                      <a:gd name="connsiteY19" fmla="*/ 2620529 h 3930630"/>
                      <a:gd name="connsiteX20" fmla="*/ 1018883 w 3314397"/>
                      <a:gd name="connsiteY20" fmla="*/ 2556464 h 3930630"/>
                      <a:gd name="connsiteX21" fmla="*/ 1077824 w 3314397"/>
                      <a:gd name="connsiteY21" fmla="*/ 2548776 h 3930630"/>
                      <a:gd name="connsiteX22" fmla="*/ 1098325 w 3314397"/>
                      <a:gd name="connsiteY22" fmla="*/ 2564151 h 3930630"/>
                      <a:gd name="connsiteX23" fmla="*/ 1088075 w 3314397"/>
                      <a:gd name="connsiteY23" fmla="*/ 2594903 h 3930630"/>
                      <a:gd name="connsiteX24" fmla="*/ 1077824 w 3314397"/>
                      <a:gd name="connsiteY24" fmla="*/ 2625655 h 3930630"/>
                      <a:gd name="connsiteX25" fmla="*/ 1062448 w 3314397"/>
                      <a:gd name="connsiteY25" fmla="*/ 2738411 h 3930630"/>
                      <a:gd name="connsiteX26" fmla="*/ 1143171 w 3314397"/>
                      <a:gd name="connsiteY26" fmla="*/ 2875512 h 3930630"/>
                      <a:gd name="connsiteX27" fmla="*/ 1318712 w 3314397"/>
                      <a:gd name="connsiteY27" fmla="*/ 2933171 h 3930630"/>
                      <a:gd name="connsiteX28" fmla="*/ 1582663 w 3314397"/>
                      <a:gd name="connsiteY28" fmla="*/ 2835791 h 3930630"/>
                      <a:gd name="connsiteX29" fmla="*/ 1687731 w 3314397"/>
                      <a:gd name="connsiteY29" fmla="*/ 2594903 h 3930630"/>
                      <a:gd name="connsiteX30" fmla="*/ 1475032 w 3314397"/>
                      <a:gd name="connsiteY30" fmla="*/ 2259198 h 3930630"/>
                      <a:gd name="connsiteX31" fmla="*/ 1031697 w 3314397"/>
                      <a:gd name="connsiteY31" fmla="*/ 2154130 h 3930630"/>
                      <a:gd name="connsiteX32" fmla="*/ 460229 w 3314397"/>
                      <a:gd name="connsiteY32" fmla="*/ 2348890 h 3930630"/>
                      <a:gd name="connsiteX33" fmla="*/ 206528 w 3314397"/>
                      <a:gd name="connsiteY33" fmla="*/ 2861417 h 3930630"/>
                      <a:gd name="connsiteX34" fmla="*/ 588361 w 3314397"/>
                      <a:gd name="connsiteY34" fmla="*/ 3502076 h 3930630"/>
                      <a:gd name="connsiteX35" fmla="*/ 1400716 w 3314397"/>
                      <a:gd name="connsiteY35" fmla="*/ 3717337 h 3930630"/>
                      <a:gd name="connsiteX36" fmla="*/ 2282814 w 3314397"/>
                      <a:gd name="connsiteY36" fmla="*/ 3432800 h 3930630"/>
                      <a:gd name="connsiteX37" fmla="*/ 2793353 w 3314397"/>
                      <a:gd name="connsiteY37" fmla="*/ 2674000 h 3930630"/>
                      <a:gd name="connsiteX38" fmla="*/ 2675467 w 3314397"/>
                      <a:gd name="connsiteY38" fmla="*/ 2167978 h 3930630"/>
                      <a:gd name="connsiteX39" fmla="*/ 1857439 w 3314397"/>
                      <a:gd name="connsiteY39" fmla="*/ 1553280 h 3930630"/>
                      <a:gd name="connsiteX40" fmla="*/ 1035318 w 3314397"/>
                      <a:gd name="connsiteY40" fmla="*/ 1258698 h 3930630"/>
                      <a:gd name="connsiteX41" fmla="*/ 565297 w 3314397"/>
                      <a:gd name="connsiteY41" fmla="*/ 760057 h 3930630"/>
                      <a:gd name="connsiteX0" fmla="*/ 587343 w 3314397"/>
                      <a:gd name="connsiteY0" fmla="*/ 814080 h 3931254"/>
                      <a:gd name="connsiteX1" fmla="*/ 898342 w 3314397"/>
                      <a:gd name="connsiteY1" fmla="*/ 1283 h 3931254"/>
                      <a:gd name="connsiteX2" fmla="*/ 831811 w 3314397"/>
                      <a:gd name="connsiteY2" fmla="*/ 632549 h 3931254"/>
                      <a:gd name="connsiteX3" fmla="*/ 988132 w 3314397"/>
                      <a:gd name="connsiteY3" fmla="*/ 891376 h 3931254"/>
                      <a:gd name="connsiteX4" fmla="*/ 1328433 w 3314397"/>
                      <a:gd name="connsiteY4" fmla="*/ 1173923 h 3931254"/>
                      <a:gd name="connsiteX5" fmla="*/ 2895583 w 3314397"/>
                      <a:gd name="connsiteY5" fmla="*/ 1827612 h 3931254"/>
                      <a:gd name="connsiteX6" fmla="*/ 3289512 w 3314397"/>
                      <a:gd name="connsiteY6" fmla="*/ 2932031 h 3931254"/>
                      <a:gd name="connsiteX7" fmla="*/ 2358642 w 3314397"/>
                      <a:gd name="connsiteY7" fmla="*/ 3790884 h 3931254"/>
                      <a:gd name="connsiteX8" fmla="*/ 1163792 w 3314397"/>
                      <a:gd name="connsiteY8" fmla="*/ 3918771 h 3931254"/>
                      <a:gd name="connsiteX9" fmla="*/ 440688 w 3314397"/>
                      <a:gd name="connsiteY9" fmla="*/ 3668791 h 3931254"/>
                      <a:gd name="connsiteX10" fmla="*/ 456 w 3314397"/>
                      <a:gd name="connsiteY10" fmla="*/ 2862041 h 3931254"/>
                      <a:gd name="connsiteX11" fmla="*/ 371818 w 3314397"/>
                      <a:gd name="connsiteY11" fmla="*/ 2268791 h 3931254"/>
                      <a:gd name="connsiteX12" fmla="*/ 1052198 w 3314397"/>
                      <a:gd name="connsiteY12" fmla="*/ 2021497 h 3931254"/>
                      <a:gd name="connsiteX13" fmla="*/ 1680043 w 3314397"/>
                      <a:gd name="connsiteY13" fmla="*/ 2170130 h 3931254"/>
                      <a:gd name="connsiteX14" fmla="*/ 1949120 w 3314397"/>
                      <a:gd name="connsiteY14" fmla="*/ 2641655 h 3931254"/>
                      <a:gd name="connsiteX15" fmla="*/ 1768454 w 3314397"/>
                      <a:gd name="connsiteY15" fmla="*/ 3011955 h 3931254"/>
                      <a:gd name="connsiteX16" fmla="*/ 1349463 w 3314397"/>
                      <a:gd name="connsiteY16" fmla="*/ 3159307 h 3931254"/>
                      <a:gd name="connsiteX17" fmla="*/ 983007 w 3314397"/>
                      <a:gd name="connsiteY17" fmla="*/ 3077302 h 3931254"/>
                      <a:gd name="connsiteX18" fmla="*/ 806185 w 3314397"/>
                      <a:gd name="connsiteY18" fmla="*/ 2800538 h 3931254"/>
                      <a:gd name="connsiteX19" fmla="*/ 895877 w 3314397"/>
                      <a:gd name="connsiteY19" fmla="*/ 2621153 h 3931254"/>
                      <a:gd name="connsiteX20" fmla="*/ 1018883 w 3314397"/>
                      <a:gd name="connsiteY20" fmla="*/ 2557088 h 3931254"/>
                      <a:gd name="connsiteX21" fmla="*/ 1077824 w 3314397"/>
                      <a:gd name="connsiteY21" fmla="*/ 2549400 h 3931254"/>
                      <a:gd name="connsiteX22" fmla="*/ 1098325 w 3314397"/>
                      <a:gd name="connsiteY22" fmla="*/ 2564775 h 3931254"/>
                      <a:gd name="connsiteX23" fmla="*/ 1088075 w 3314397"/>
                      <a:gd name="connsiteY23" fmla="*/ 2595527 h 3931254"/>
                      <a:gd name="connsiteX24" fmla="*/ 1077824 w 3314397"/>
                      <a:gd name="connsiteY24" fmla="*/ 2626279 h 3931254"/>
                      <a:gd name="connsiteX25" fmla="*/ 1062448 w 3314397"/>
                      <a:gd name="connsiteY25" fmla="*/ 2739035 h 3931254"/>
                      <a:gd name="connsiteX26" fmla="*/ 1143171 w 3314397"/>
                      <a:gd name="connsiteY26" fmla="*/ 2876136 h 3931254"/>
                      <a:gd name="connsiteX27" fmla="*/ 1318712 w 3314397"/>
                      <a:gd name="connsiteY27" fmla="*/ 2933795 h 3931254"/>
                      <a:gd name="connsiteX28" fmla="*/ 1582663 w 3314397"/>
                      <a:gd name="connsiteY28" fmla="*/ 2836415 h 3931254"/>
                      <a:gd name="connsiteX29" fmla="*/ 1687731 w 3314397"/>
                      <a:gd name="connsiteY29" fmla="*/ 2595527 h 3931254"/>
                      <a:gd name="connsiteX30" fmla="*/ 1475032 w 3314397"/>
                      <a:gd name="connsiteY30" fmla="*/ 2259822 h 3931254"/>
                      <a:gd name="connsiteX31" fmla="*/ 1031697 w 3314397"/>
                      <a:gd name="connsiteY31" fmla="*/ 2154754 h 3931254"/>
                      <a:gd name="connsiteX32" fmla="*/ 460229 w 3314397"/>
                      <a:gd name="connsiteY32" fmla="*/ 2349514 h 3931254"/>
                      <a:gd name="connsiteX33" fmla="*/ 206528 w 3314397"/>
                      <a:gd name="connsiteY33" fmla="*/ 2862041 h 3931254"/>
                      <a:gd name="connsiteX34" fmla="*/ 588361 w 3314397"/>
                      <a:gd name="connsiteY34" fmla="*/ 3502700 h 3931254"/>
                      <a:gd name="connsiteX35" fmla="*/ 1400716 w 3314397"/>
                      <a:gd name="connsiteY35" fmla="*/ 3717961 h 3931254"/>
                      <a:gd name="connsiteX36" fmla="*/ 2282814 w 3314397"/>
                      <a:gd name="connsiteY36" fmla="*/ 3433424 h 3931254"/>
                      <a:gd name="connsiteX37" fmla="*/ 2793353 w 3314397"/>
                      <a:gd name="connsiteY37" fmla="*/ 2674624 h 3931254"/>
                      <a:gd name="connsiteX38" fmla="*/ 2675467 w 3314397"/>
                      <a:gd name="connsiteY38" fmla="*/ 2168602 h 3931254"/>
                      <a:gd name="connsiteX39" fmla="*/ 1857439 w 3314397"/>
                      <a:gd name="connsiteY39" fmla="*/ 1553904 h 3931254"/>
                      <a:gd name="connsiteX40" fmla="*/ 1035318 w 3314397"/>
                      <a:gd name="connsiteY40" fmla="*/ 1259322 h 3931254"/>
                      <a:gd name="connsiteX41" fmla="*/ 587343 w 3314397"/>
                      <a:gd name="connsiteY41" fmla="*/ 814080 h 3931254"/>
                      <a:gd name="connsiteX0" fmla="*/ 587343 w 3314397"/>
                      <a:gd name="connsiteY0" fmla="*/ 814080 h 3931254"/>
                      <a:gd name="connsiteX1" fmla="*/ 898342 w 3314397"/>
                      <a:gd name="connsiteY1" fmla="*/ 1283 h 3931254"/>
                      <a:gd name="connsiteX2" fmla="*/ 831811 w 3314397"/>
                      <a:gd name="connsiteY2" fmla="*/ 632549 h 3931254"/>
                      <a:gd name="connsiteX3" fmla="*/ 988132 w 3314397"/>
                      <a:gd name="connsiteY3" fmla="*/ 891376 h 3931254"/>
                      <a:gd name="connsiteX4" fmla="*/ 1328433 w 3314397"/>
                      <a:gd name="connsiteY4" fmla="*/ 1173923 h 3931254"/>
                      <a:gd name="connsiteX5" fmla="*/ 2895583 w 3314397"/>
                      <a:gd name="connsiteY5" fmla="*/ 1827612 h 3931254"/>
                      <a:gd name="connsiteX6" fmla="*/ 3289512 w 3314397"/>
                      <a:gd name="connsiteY6" fmla="*/ 2932031 h 3931254"/>
                      <a:gd name="connsiteX7" fmla="*/ 2358642 w 3314397"/>
                      <a:gd name="connsiteY7" fmla="*/ 3790884 h 3931254"/>
                      <a:gd name="connsiteX8" fmla="*/ 1163792 w 3314397"/>
                      <a:gd name="connsiteY8" fmla="*/ 3918771 h 3931254"/>
                      <a:gd name="connsiteX9" fmla="*/ 440688 w 3314397"/>
                      <a:gd name="connsiteY9" fmla="*/ 3668791 h 3931254"/>
                      <a:gd name="connsiteX10" fmla="*/ 456 w 3314397"/>
                      <a:gd name="connsiteY10" fmla="*/ 2862041 h 3931254"/>
                      <a:gd name="connsiteX11" fmla="*/ 371818 w 3314397"/>
                      <a:gd name="connsiteY11" fmla="*/ 2268791 h 3931254"/>
                      <a:gd name="connsiteX12" fmla="*/ 1052198 w 3314397"/>
                      <a:gd name="connsiteY12" fmla="*/ 2021497 h 3931254"/>
                      <a:gd name="connsiteX13" fmla="*/ 1680043 w 3314397"/>
                      <a:gd name="connsiteY13" fmla="*/ 2170130 h 3931254"/>
                      <a:gd name="connsiteX14" fmla="*/ 1949120 w 3314397"/>
                      <a:gd name="connsiteY14" fmla="*/ 2641655 h 3931254"/>
                      <a:gd name="connsiteX15" fmla="*/ 1768454 w 3314397"/>
                      <a:gd name="connsiteY15" fmla="*/ 3011955 h 3931254"/>
                      <a:gd name="connsiteX16" fmla="*/ 1349463 w 3314397"/>
                      <a:gd name="connsiteY16" fmla="*/ 3159307 h 3931254"/>
                      <a:gd name="connsiteX17" fmla="*/ 983007 w 3314397"/>
                      <a:gd name="connsiteY17" fmla="*/ 3077302 h 3931254"/>
                      <a:gd name="connsiteX18" fmla="*/ 806185 w 3314397"/>
                      <a:gd name="connsiteY18" fmla="*/ 2800538 h 3931254"/>
                      <a:gd name="connsiteX19" fmla="*/ 895877 w 3314397"/>
                      <a:gd name="connsiteY19" fmla="*/ 2621153 h 3931254"/>
                      <a:gd name="connsiteX20" fmla="*/ 1018883 w 3314397"/>
                      <a:gd name="connsiteY20" fmla="*/ 2557088 h 3931254"/>
                      <a:gd name="connsiteX21" fmla="*/ 1077824 w 3314397"/>
                      <a:gd name="connsiteY21" fmla="*/ 2549400 h 3931254"/>
                      <a:gd name="connsiteX22" fmla="*/ 1098325 w 3314397"/>
                      <a:gd name="connsiteY22" fmla="*/ 2564775 h 3931254"/>
                      <a:gd name="connsiteX23" fmla="*/ 1088075 w 3314397"/>
                      <a:gd name="connsiteY23" fmla="*/ 2595527 h 3931254"/>
                      <a:gd name="connsiteX24" fmla="*/ 1077824 w 3314397"/>
                      <a:gd name="connsiteY24" fmla="*/ 2626279 h 3931254"/>
                      <a:gd name="connsiteX25" fmla="*/ 1062448 w 3314397"/>
                      <a:gd name="connsiteY25" fmla="*/ 2739035 h 3931254"/>
                      <a:gd name="connsiteX26" fmla="*/ 1143171 w 3314397"/>
                      <a:gd name="connsiteY26" fmla="*/ 2876136 h 3931254"/>
                      <a:gd name="connsiteX27" fmla="*/ 1318712 w 3314397"/>
                      <a:gd name="connsiteY27" fmla="*/ 2933795 h 3931254"/>
                      <a:gd name="connsiteX28" fmla="*/ 1582663 w 3314397"/>
                      <a:gd name="connsiteY28" fmla="*/ 2836415 h 3931254"/>
                      <a:gd name="connsiteX29" fmla="*/ 1687731 w 3314397"/>
                      <a:gd name="connsiteY29" fmla="*/ 2595527 h 3931254"/>
                      <a:gd name="connsiteX30" fmla="*/ 1475032 w 3314397"/>
                      <a:gd name="connsiteY30" fmla="*/ 2259822 h 3931254"/>
                      <a:gd name="connsiteX31" fmla="*/ 1031697 w 3314397"/>
                      <a:gd name="connsiteY31" fmla="*/ 2154754 h 3931254"/>
                      <a:gd name="connsiteX32" fmla="*/ 460229 w 3314397"/>
                      <a:gd name="connsiteY32" fmla="*/ 2349514 h 3931254"/>
                      <a:gd name="connsiteX33" fmla="*/ 206528 w 3314397"/>
                      <a:gd name="connsiteY33" fmla="*/ 2862041 h 3931254"/>
                      <a:gd name="connsiteX34" fmla="*/ 588361 w 3314397"/>
                      <a:gd name="connsiteY34" fmla="*/ 3502700 h 3931254"/>
                      <a:gd name="connsiteX35" fmla="*/ 1400716 w 3314397"/>
                      <a:gd name="connsiteY35" fmla="*/ 3717961 h 3931254"/>
                      <a:gd name="connsiteX36" fmla="*/ 2282814 w 3314397"/>
                      <a:gd name="connsiteY36" fmla="*/ 3433424 h 3931254"/>
                      <a:gd name="connsiteX37" fmla="*/ 2793353 w 3314397"/>
                      <a:gd name="connsiteY37" fmla="*/ 2674624 h 3931254"/>
                      <a:gd name="connsiteX38" fmla="*/ 2675467 w 3314397"/>
                      <a:gd name="connsiteY38" fmla="*/ 2168602 h 3931254"/>
                      <a:gd name="connsiteX39" fmla="*/ 1857439 w 3314397"/>
                      <a:gd name="connsiteY39" fmla="*/ 1553904 h 3931254"/>
                      <a:gd name="connsiteX40" fmla="*/ 1035318 w 3314397"/>
                      <a:gd name="connsiteY40" fmla="*/ 1259322 h 3931254"/>
                      <a:gd name="connsiteX41" fmla="*/ 587343 w 3314397"/>
                      <a:gd name="connsiteY41" fmla="*/ 814080 h 3931254"/>
                      <a:gd name="connsiteX0" fmla="*/ 587343 w 3314397"/>
                      <a:gd name="connsiteY0" fmla="*/ 814080 h 3931254"/>
                      <a:gd name="connsiteX1" fmla="*/ 898342 w 3314397"/>
                      <a:gd name="connsiteY1" fmla="*/ 1283 h 3931254"/>
                      <a:gd name="connsiteX2" fmla="*/ 831811 w 3314397"/>
                      <a:gd name="connsiteY2" fmla="*/ 632549 h 3931254"/>
                      <a:gd name="connsiteX3" fmla="*/ 988132 w 3314397"/>
                      <a:gd name="connsiteY3" fmla="*/ 891376 h 3931254"/>
                      <a:gd name="connsiteX4" fmla="*/ 1328433 w 3314397"/>
                      <a:gd name="connsiteY4" fmla="*/ 1173923 h 3931254"/>
                      <a:gd name="connsiteX5" fmla="*/ 2895583 w 3314397"/>
                      <a:gd name="connsiteY5" fmla="*/ 1827612 h 3931254"/>
                      <a:gd name="connsiteX6" fmla="*/ 3289512 w 3314397"/>
                      <a:gd name="connsiteY6" fmla="*/ 2932031 h 3931254"/>
                      <a:gd name="connsiteX7" fmla="*/ 2358642 w 3314397"/>
                      <a:gd name="connsiteY7" fmla="*/ 3790884 h 3931254"/>
                      <a:gd name="connsiteX8" fmla="*/ 1163792 w 3314397"/>
                      <a:gd name="connsiteY8" fmla="*/ 3918771 h 3931254"/>
                      <a:gd name="connsiteX9" fmla="*/ 440688 w 3314397"/>
                      <a:gd name="connsiteY9" fmla="*/ 3668791 h 3931254"/>
                      <a:gd name="connsiteX10" fmla="*/ 456 w 3314397"/>
                      <a:gd name="connsiteY10" fmla="*/ 2862041 h 3931254"/>
                      <a:gd name="connsiteX11" fmla="*/ 371818 w 3314397"/>
                      <a:gd name="connsiteY11" fmla="*/ 2268791 h 3931254"/>
                      <a:gd name="connsiteX12" fmla="*/ 1052198 w 3314397"/>
                      <a:gd name="connsiteY12" fmla="*/ 2021497 h 3931254"/>
                      <a:gd name="connsiteX13" fmla="*/ 1680043 w 3314397"/>
                      <a:gd name="connsiteY13" fmla="*/ 2170130 h 3931254"/>
                      <a:gd name="connsiteX14" fmla="*/ 1949120 w 3314397"/>
                      <a:gd name="connsiteY14" fmla="*/ 2641655 h 3931254"/>
                      <a:gd name="connsiteX15" fmla="*/ 1768454 w 3314397"/>
                      <a:gd name="connsiteY15" fmla="*/ 3011955 h 3931254"/>
                      <a:gd name="connsiteX16" fmla="*/ 1349463 w 3314397"/>
                      <a:gd name="connsiteY16" fmla="*/ 3159307 h 3931254"/>
                      <a:gd name="connsiteX17" fmla="*/ 983007 w 3314397"/>
                      <a:gd name="connsiteY17" fmla="*/ 3077302 h 3931254"/>
                      <a:gd name="connsiteX18" fmla="*/ 806185 w 3314397"/>
                      <a:gd name="connsiteY18" fmla="*/ 2800538 h 3931254"/>
                      <a:gd name="connsiteX19" fmla="*/ 895877 w 3314397"/>
                      <a:gd name="connsiteY19" fmla="*/ 2621153 h 3931254"/>
                      <a:gd name="connsiteX20" fmla="*/ 1018883 w 3314397"/>
                      <a:gd name="connsiteY20" fmla="*/ 2557088 h 3931254"/>
                      <a:gd name="connsiteX21" fmla="*/ 1077824 w 3314397"/>
                      <a:gd name="connsiteY21" fmla="*/ 2549400 h 3931254"/>
                      <a:gd name="connsiteX22" fmla="*/ 1098325 w 3314397"/>
                      <a:gd name="connsiteY22" fmla="*/ 2564775 h 3931254"/>
                      <a:gd name="connsiteX23" fmla="*/ 1088075 w 3314397"/>
                      <a:gd name="connsiteY23" fmla="*/ 2595527 h 3931254"/>
                      <a:gd name="connsiteX24" fmla="*/ 1077824 w 3314397"/>
                      <a:gd name="connsiteY24" fmla="*/ 2626279 h 3931254"/>
                      <a:gd name="connsiteX25" fmla="*/ 1062448 w 3314397"/>
                      <a:gd name="connsiteY25" fmla="*/ 2739035 h 3931254"/>
                      <a:gd name="connsiteX26" fmla="*/ 1143171 w 3314397"/>
                      <a:gd name="connsiteY26" fmla="*/ 2876136 h 3931254"/>
                      <a:gd name="connsiteX27" fmla="*/ 1318712 w 3314397"/>
                      <a:gd name="connsiteY27" fmla="*/ 2933795 h 3931254"/>
                      <a:gd name="connsiteX28" fmla="*/ 1582663 w 3314397"/>
                      <a:gd name="connsiteY28" fmla="*/ 2836415 h 3931254"/>
                      <a:gd name="connsiteX29" fmla="*/ 1687731 w 3314397"/>
                      <a:gd name="connsiteY29" fmla="*/ 2595527 h 3931254"/>
                      <a:gd name="connsiteX30" fmla="*/ 1475032 w 3314397"/>
                      <a:gd name="connsiteY30" fmla="*/ 2259822 h 3931254"/>
                      <a:gd name="connsiteX31" fmla="*/ 1031697 w 3314397"/>
                      <a:gd name="connsiteY31" fmla="*/ 2154754 h 3931254"/>
                      <a:gd name="connsiteX32" fmla="*/ 460229 w 3314397"/>
                      <a:gd name="connsiteY32" fmla="*/ 2349514 h 3931254"/>
                      <a:gd name="connsiteX33" fmla="*/ 206528 w 3314397"/>
                      <a:gd name="connsiteY33" fmla="*/ 2862041 h 3931254"/>
                      <a:gd name="connsiteX34" fmla="*/ 588361 w 3314397"/>
                      <a:gd name="connsiteY34" fmla="*/ 3502700 h 3931254"/>
                      <a:gd name="connsiteX35" fmla="*/ 1400716 w 3314397"/>
                      <a:gd name="connsiteY35" fmla="*/ 3717961 h 3931254"/>
                      <a:gd name="connsiteX36" fmla="*/ 2282814 w 3314397"/>
                      <a:gd name="connsiteY36" fmla="*/ 3433424 h 3931254"/>
                      <a:gd name="connsiteX37" fmla="*/ 2793353 w 3314397"/>
                      <a:gd name="connsiteY37" fmla="*/ 2674624 h 3931254"/>
                      <a:gd name="connsiteX38" fmla="*/ 1857439 w 3314397"/>
                      <a:gd name="connsiteY38" fmla="*/ 1553904 h 3931254"/>
                      <a:gd name="connsiteX39" fmla="*/ 1035318 w 3314397"/>
                      <a:gd name="connsiteY39" fmla="*/ 1259322 h 3931254"/>
                      <a:gd name="connsiteX40" fmla="*/ 587343 w 3314397"/>
                      <a:gd name="connsiteY40" fmla="*/ 814080 h 3931254"/>
                      <a:gd name="connsiteX0" fmla="*/ 587343 w 3314397"/>
                      <a:gd name="connsiteY0" fmla="*/ 814080 h 3931254"/>
                      <a:gd name="connsiteX1" fmla="*/ 898342 w 3314397"/>
                      <a:gd name="connsiteY1" fmla="*/ 1283 h 3931254"/>
                      <a:gd name="connsiteX2" fmla="*/ 831811 w 3314397"/>
                      <a:gd name="connsiteY2" fmla="*/ 632549 h 3931254"/>
                      <a:gd name="connsiteX3" fmla="*/ 988132 w 3314397"/>
                      <a:gd name="connsiteY3" fmla="*/ 891376 h 3931254"/>
                      <a:gd name="connsiteX4" fmla="*/ 1328433 w 3314397"/>
                      <a:gd name="connsiteY4" fmla="*/ 1173923 h 3931254"/>
                      <a:gd name="connsiteX5" fmla="*/ 2895583 w 3314397"/>
                      <a:gd name="connsiteY5" fmla="*/ 1827612 h 3931254"/>
                      <a:gd name="connsiteX6" fmla="*/ 3289512 w 3314397"/>
                      <a:gd name="connsiteY6" fmla="*/ 2932031 h 3931254"/>
                      <a:gd name="connsiteX7" fmla="*/ 2358642 w 3314397"/>
                      <a:gd name="connsiteY7" fmla="*/ 3790884 h 3931254"/>
                      <a:gd name="connsiteX8" fmla="*/ 1163792 w 3314397"/>
                      <a:gd name="connsiteY8" fmla="*/ 3918771 h 3931254"/>
                      <a:gd name="connsiteX9" fmla="*/ 440688 w 3314397"/>
                      <a:gd name="connsiteY9" fmla="*/ 3668791 h 3931254"/>
                      <a:gd name="connsiteX10" fmla="*/ 456 w 3314397"/>
                      <a:gd name="connsiteY10" fmla="*/ 2862041 h 3931254"/>
                      <a:gd name="connsiteX11" fmla="*/ 371818 w 3314397"/>
                      <a:gd name="connsiteY11" fmla="*/ 2268791 h 3931254"/>
                      <a:gd name="connsiteX12" fmla="*/ 1052198 w 3314397"/>
                      <a:gd name="connsiteY12" fmla="*/ 2021497 h 3931254"/>
                      <a:gd name="connsiteX13" fmla="*/ 1680043 w 3314397"/>
                      <a:gd name="connsiteY13" fmla="*/ 2170130 h 3931254"/>
                      <a:gd name="connsiteX14" fmla="*/ 1949120 w 3314397"/>
                      <a:gd name="connsiteY14" fmla="*/ 2641655 h 3931254"/>
                      <a:gd name="connsiteX15" fmla="*/ 1768454 w 3314397"/>
                      <a:gd name="connsiteY15" fmla="*/ 3011955 h 3931254"/>
                      <a:gd name="connsiteX16" fmla="*/ 1349463 w 3314397"/>
                      <a:gd name="connsiteY16" fmla="*/ 3159307 h 3931254"/>
                      <a:gd name="connsiteX17" fmla="*/ 983007 w 3314397"/>
                      <a:gd name="connsiteY17" fmla="*/ 3077302 h 3931254"/>
                      <a:gd name="connsiteX18" fmla="*/ 806185 w 3314397"/>
                      <a:gd name="connsiteY18" fmla="*/ 2800538 h 3931254"/>
                      <a:gd name="connsiteX19" fmla="*/ 895877 w 3314397"/>
                      <a:gd name="connsiteY19" fmla="*/ 2621153 h 3931254"/>
                      <a:gd name="connsiteX20" fmla="*/ 1018883 w 3314397"/>
                      <a:gd name="connsiteY20" fmla="*/ 2557088 h 3931254"/>
                      <a:gd name="connsiteX21" fmla="*/ 1077824 w 3314397"/>
                      <a:gd name="connsiteY21" fmla="*/ 2549400 h 3931254"/>
                      <a:gd name="connsiteX22" fmla="*/ 1098325 w 3314397"/>
                      <a:gd name="connsiteY22" fmla="*/ 2564775 h 3931254"/>
                      <a:gd name="connsiteX23" fmla="*/ 1088075 w 3314397"/>
                      <a:gd name="connsiteY23" fmla="*/ 2595527 h 3931254"/>
                      <a:gd name="connsiteX24" fmla="*/ 1077824 w 3314397"/>
                      <a:gd name="connsiteY24" fmla="*/ 2626279 h 3931254"/>
                      <a:gd name="connsiteX25" fmla="*/ 1062448 w 3314397"/>
                      <a:gd name="connsiteY25" fmla="*/ 2739035 h 3931254"/>
                      <a:gd name="connsiteX26" fmla="*/ 1143171 w 3314397"/>
                      <a:gd name="connsiteY26" fmla="*/ 2876136 h 3931254"/>
                      <a:gd name="connsiteX27" fmla="*/ 1318712 w 3314397"/>
                      <a:gd name="connsiteY27" fmla="*/ 2933795 h 3931254"/>
                      <a:gd name="connsiteX28" fmla="*/ 1582663 w 3314397"/>
                      <a:gd name="connsiteY28" fmla="*/ 2836415 h 3931254"/>
                      <a:gd name="connsiteX29" fmla="*/ 1687731 w 3314397"/>
                      <a:gd name="connsiteY29" fmla="*/ 2595527 h 3931254"/>
                      <a:gd name="connsiteX30" fmla="*/ 1475032 w 3314397"/>
                      <a:gd name="connsiteY30" fmla="*/ 2259822 h 3931254"/>
                      <a:gd name="connsiteX31" fmla="*/ 1031697 w 3314397"/>
                      <a:gd name="connsiteY31" fmla="*/ 2154754 h 3931254"/>
                      <a:gd name="connsiteX32" fmla="*/ 460229 w 3314397"/>
                      <a:gd name="connsiteY32" fmla="*/ 2349514 h 3931254"/>
                      <a:gd name="connsiteX33" fmla="*/ 206528 w 3314397"/>
                      <a:gd name="connsiteY33" fmla="*/ 2862041 h 3931254"/>
                      <a:gd name="connsiteX34" fmla="*/ 588361 w 3314397"/>
                      <a:gd name="connsiteY34" fmla="*/ 3502700 h 3931254"/>
                      <a:gd name="connsiteX35" fmla="*/ 1400716 w 3314397"/>
                      <a:gd name="connsiteY35" fmla="*/ 3717961 h 3931254"/>
                      <a:gd name="connsiteX36" fmla="*/ 2282814 w 3314397"/>
                      <a:gd name="connsiteY36" fmla="*/ 3433424 h 3931254"/>
                      <a:gd name="connsiteX37" fmla="*/ 2793353 w 3314397"/>
                      <a:gd name="connsiteY37" fmla="*/ 2674624 h 3931254"/>
                      <a:gd name="connsiteX38" fmla="*/ 1857439 w 3314397"/>
                      <a:gd name="connsiteY38" fmla="*/ 1553904 h 3931254"/>
                      <a:gd name="connsiteX39" fmla="*/ 1035318 w 3314397"/>
                      <a:gd name="connsiteY39" fmla="*/ 1259322 h 3931254"/>
                      <a:gd name="connsiteX40" fmla="*/ 587343 w 3314397"/>
                      <a:gd name="connsiteY40" fmla="*/ 814080 h 3931254"/>
                      <a:gd name="connsiteX0" fmla="*/ 587343 w 3314397"/>
                      <a:gd name="connsiteY0" fmla="*/ 814080 h 3931254"/>
                      <a:gd name="connsiteX1" fmla="*/ 898342 w 3314397"/>
                      <a:gd name="connsiteY1" fmla="*/ 1283 h 3931254"/>
                      <a:gd name="connsiteX2" fmla="*/ 831811 w 3314397"/>
                      <a:gd name="connsiteY2" fmla="*/ 632549 h 3931254"/>
                      <a:gd name="connsiteX3" fmla="*/ 988132 w 3314397"/>
                      <a:gd name="connsiteY3" fmla="*/ 891376 h 3931254"/>
                      <a:gd name="connsiteX4" fmla="*/ 1328433 w 3314397"/>
                      <a:gd name="connsiteY4" fmla="*/ 1173923 h 3931254"/>
                      <a:gd name="connsiteX5" fmla="*/ 2895583 w 3314397"/>
                      <a:gd name="connsiteY5" fmla="*/ 1827612 h 3931254"/>
                      <a:gd name="connsiteX6" fmla="*/ 3289512 w 3314397"/>
                      <a:gd name="connsiteY6" fmla="*/ 2932031 h 3931254"/>
                      <a:gd name="connsiteX7" fmla="*/ 2358642 w 3314397"/>
                      <a:gd name="connsiteY7" fmla="*/ 3790884 h 3931254"/>
                      <a:gd name="connsiteX8" fmla="*/ 1163792 w 3314397"/>
                      <a:gd name="connsiteY8" fmla="*/ 3918771 h 3931254"/>
                      <a:gd name="connsiteX9" fmla="*/ 440688 w 3314397"/>
                      <a:gd name="connsiteY9" fmla="*/ 3668791 h 3931254"/>
                      <a:gd name="connsiteX10" fmla="*/ 456 w 3314397"/>
                      <a:gd name="connsiteY10" fmla="*/ 2862041 h 3931254"/>
                      <a:gd name="connsiteX11" fmla="*/ 371818 w 3314397"/>
                      <a:gd name="connsiteY11" fmla="*/ 2268791 h 3931254"/>
                      <a:gd name="connsiteX12" fmla="*/ 1052198 w 3314397"/>
                      <a:gd name="connsiteY12" fmla="*/ 2021497 h 3931254"/>
                      <a:gd name="connsiteX13" fmla="*/ 1680043 w 3314397"/>
                      <a:gd name="connsiteY13" fmla="*/ 2170130 h 3931254"/>
                      <a:gd name="connsiteX14" fmla="*/ 1949120 w 3314397"/>
                      <a:gd name="connsiteY14" fmla="*/ 2641655 h 3931254"/>
                      <a:gd name="connsiteX15" fmla="*/ 1768454 w 3314397"/>
                      <a:gd name="connsiteY15" fmla="*/ 3011955 h 3931254"/>
                      <a:gd name="connsiteX16" fmla="*/ 1349463 w 3314397"/>
                      <a:gd name="connsiteY16" fmla="*/ 3159307 h 3931254"/>
                      <a:gd name="connsiteX17" fmla="*/ 983007 w 3314397"/>
                      <a:gd name="connsiteY17" fmla="*/ 3077302 h 3931254"/>
                      <a:gd name="connsiteX18" fmla="*/ 806185 w 3314397"/>
                      <a:gd name="connsiteY18" fmla="*/ 2800538 h 3931254"/>
                      <a:gd name="connsiteX19" fmla="*/ 895877 w 3314397"/>
                      <a:gd name="connsiteY19" fmla="*/ 2621153 h 3931254"/>
                      <a:gd name="connsiteX20" fmla="*/ 1018883 w 3314397"/>
                      <a:gd name="connsiteY20" fmla="*/ 2557088 h 3931254"/>
                      <a:gd name="connsiteX21" fmla="*/ 1077824 w 3314397"/>
                      <a:gd name="connsiteY21" fmla="*/ 2549400 h 3931254"/>
                      <a:gd name="connsiteX22" fmla="*/ 1098325 w 3314397"/>
                      <a:gd name="connsiteY22" fmla="*/ 2564775 h 3931254"/>
                      <a:gd name="connsiteX23" fmla="*/ 1088075 w 3314397"/>
                      <a:gd name="connsiteY23" fmla="*/ 2595527 h 3931254"/>
                      <a:gd name="connsiteX24" fmla="*/ 1077824 w 3314397"/>
                      <a:gd name="connsiteY24" fmla="*/ 2626279 h 3931254"/>
                      <a:gd name="connsiteX25" fmla="*/ 1062448 w 3314397"/>
                      <a:gd name="connsiteY25" fmla="*/ 2739035 h 3931254"/>
                      <a:gd name="connsiteX26" fmla="*/ 1143171 w 3314397"/>
                      <a:gd name="connsiteY26" fmla="*/ 2876136 h 3931254"/>
                      <a:gd name="connsiteX27" fmla="*/ 1318712 w 3314397"/>
                      <a:gd name="connsiteY27" fmla="*/ 2933795 h 3931254"/>
                      <a:gd name="connsiteX28" fmla="*/ 1582663 w 3314397"/>
                      <a:gd name="connsiteY28" fmla="*/ 2836415 h 3931254"/>
                      <a:gd name="connsiteX29" fmla="*/ 1687731 w 3314397"/>
                      <a:gd name="connsiteY29" fmla="*/ 2595527 h 3931254"/>
                      <a:gd name="connsiteX30" fmla="*/ 1475032 w 3314397"/>
                      <a:gd name="connsiteY30" fmla="*/ 2259822 h 3931254"/>
                      <a:gd name="connsiteX31" fmla="*/ 1031697 w 3314397"/>
                      <a:gd name="connsiteY31" fmla="*/ 2154754 h 3931254"/>
                      <a:gd name="connsiteX32" fmla="*/ 460229 w 3314397"/>
                      <a:gd name="connsiteY32" fmla="*/ 2349514 h 3931254"/>
                      <a:gd name="connsiteX33" fmla="*/ 206528 w 3314397"/>
                      <a:gd name="connsiteY33" fmla="*/ 2862041 h 3931254"/>
                      <a:gd name="connsiteX34" fmla="*/ 588361 w 3314397"/>
                      <a:gd name="connsiteY34" fmla="*/ 3502700 h 3931254"/>
                      <a:gd name="connsiteX35" fmla="*/ 1400716 w 3314397"/>
                      <a:gd name="connsiteY35" fmla="*/ 3717961 h 3931254"/>
                      <a:gd name="connsiteX36" fmla="*/ 2282814 w 3314397"/>
                      <a:gd name="connsiteY36" fmla="*/ 3433424 h 3931254"/>
                      <a:gd name="connsiteX37" fmla="*/ 2793353 w 3314397"/>
                      <a:gd name="connsiteY37" fmla="*/ 2674624 h 3931254"/>
                      <a:gd name="connsiteX38" fmla="*/ 1857439 w 3314397"/>
                      <a:gd name="connsiteY38" fmla="*/ 1553904 h 3931254"/>
                      <a:gd name="connsiteX39" fmla="*/ 1035318 w 3314397"/>
                      <a:gd name="connsiteY39" fmla="*/ 1259322 h 3931254"/>
                      <a:gd name="connsiteX40" fmla="*/ 587343 w 3314397"/>
                      <a:gd name="connsiteY40" fmla="*/ 814080 h 3931254"/>
                      <a:gd name="connsiteX0" fmla="*/ 587343 w 3314397"/>
                      <a:gd name="connsiteY0" fmla="*/ 814080 h 3931254"/>
                      <a:gd name="connsiteX1" fmla="*/ 898342 w 3314397"/>
                      <a:gd name="connsiteY1" fmla="*/ 1283 h 3931254"/>
                      <a:gd name="connsiteX2" fmla="*/ 831811 w 3314397"/>
                      <a:gd name="connsiteY2" fmla="*/ 632549 h 3931254"/>
                      <a:gd name="connsiteX3" fmla="*/ 988132 w 3314397"/>
                      <a:gd name="connsiteY3" fmla="*/ 891376 h 3931254"/>
                      <a:gd name="connsiteX4" fmla="*/ 1328433 w 3314397"/>
                      <a:gd name="connsiteY4" fmla="*/ 1173923 h 3931254"/>
                      <a:gd name="connsiteX5" fmla="*/ 2895583 w 3314397"/>
                      <a:gd name="connsiteY5" fmla="*/ 1827612 h 3931254"/>
                      <a:gd name="connsiteX6" fmla="*/ 3289512 w 3314397"/>
                      <a:gd name="connsiteY6" fmla="*/ 2932031 h 3931254"/>
                      <a:gd name="connsiteX7" fmla="*/ 2358642 w 3314397"/>
                      <a:gd name="connsiteY7" fmla="*/ 3790884 h 3931254"/>
                      <a:gd name="connsiteX8" fmla="*/ 1163792 w 3314397"/>
                      <a:gd name="connsiteY8" fmla="*/ 3918771 h 3931254"/>
                      <a:gd name="connsiteX9" fmla="*/ 440688 w 3314397"/>
                      <a:gd name="connsiteY9" fmla="*/ 3668791 h 3931254"/>
                      <a:gd name="connsiteX10" fmla="*/ 456 w 3314397"/>
                      <a:gd name="connsiteY10" fmla="*/ 2862041 h 3931254"/>
                      <a:gd name="connsiteX11" fmla="*/ 371818 w 3314397"/>
                      <a:gd name="connsiteY11" fmla="*/ 2268791 h 3931254"/>
                      <a:gd name="connsiteX12" fmla="*/ 1052198 w 3314397"/>
                      <a:gd name="connsiteY12" fmla="*/ 2021497 h 3931254"/>
                      <a:gd name="connsiteX13" fmla="*/ 1680043 w 3314397"/>
                      <a:gd name="connsiteY13" fmla="*/ 2170130 h 3931254"/>
                      <a:gd name="connsiteX14" fmla="*/ 1949120 w 3314397"/>
                      <a:gd name="connsiteY14" fmla="*/ 2641655 h 3931254"/>
                      <a:gd name="connsiteX15" fmla="*/ 1768454 w 3314397"/>
                      <a:gd name="connsiteY15" fmla="*/ 3011955 h 3931254"/>
                      <a:gd name="connsiteX16" fmla="*/ 1349463 w 3314397"/>
                      <a:gd name="connsiteY16" fmla="*/ 3159307 h 3931254"/>
                      <a:gd name="connsiteX17" fmla="*/ 983007 w 3314397"/>
                      <a:gd name="connsiteY17" fmla="*/ 3077302 h 3931254"/>
                      <a:gd name="connsiteX18" fmla="*/ 806185 w 3314397"/>
                      <a:gd name="connsiteY18" fmla="*/ 2800538 h 3931254"/>
                      <a:gd name="connsiteX19" fmla="*/ 895877 w 3314397"/>
                      <a:gd name="connsiteY19" fmla="*/ 2621153 h 3931254"/>
                      <a:gd name="connsiteX20" fmla="*/ 1018883 w 3314397"/>
                      <a:gd name="connsiteY20" fmla="*/ 2557088 h 3931254"/>
                      <a:gd name="connsiteX21" fmla="*/ 1077824 w 3314397"/>
                      <a:gd name="connsiteY21" fmla="*/ 2549400 h 3931254"/>
                      <a:gd name="connsiteX22" fmla="*/ 1098325 w 3314397"/>
                      <a:gd name="connsiteY22" fmla="*/ 2564775 h 3931254"/>
                      <a:gd name="connsiteX23" fmla="*/ 1088075 w 3314397"/>
                      <a:gd name="connsiteY23" fmla="*/ 2595527 h 3931254"/>
                      <a:gd name="connsiteX24" fmla="*/ 1077824 w 3314397"/>
                      <a:gd name="connsiteY24" fmla="*/ 2626279 h 3931254"/>
                      <a:gd name="connsiteX25" fmla="*/ 1062448 w 3314397"/>
                      <a:gd name="connsiteY25" fmla="*/ 2739035 h 3931254"/>
                      <a:gd name="connsiteX26" fmla="*/ 1143171 w 3314397"/>
                      <a:gd name="connsiteY26" fmla="*/ 2876136 h 3931254"/>
                      <a:gd name="connsiteX27" fmla="*/ 1318712 w 3314397"/>
                      <a:gd name="connsiteY27" fmla="*/ 2933795 h 3931254"/>
                      <a:gd name="connsiteX28" fmla="*/ 1582663 w 3314397"/>
                      <a:gd name="connsiteY28" fmla="*/ 2836415 h 3931254"/>
                      <a:gd name="connsiteX29" fmla="*/ 1687731 w 3314397"/>
                      <a:gd name="connsiteY29" fmla="*/ 2595527 h 3931254"/>
                      <a:gd name="connsiteX30" fmla="*/ 1475032 w 3314397"/>
                      <a:gd name="connsiteY30" fmla="*/ 2259822 h 3931254"/>
                      <a:gd name="connsiteX31" fmla="*/ 1031697 w 3314397"/>
                      <a:gd name="connsiteY31" fmla="*/ 2154754 h 3931254"/>
                      <a:gd name="connsiteX32" fmla="*/ 460229 w 3314397"/>
                      <a:gd name="connsiteY32" fmla="*/ 2349514 h 3931254"/>
                      <a:gd name="connsiteX33" fmla="*/ 206528 w 3314397"/>
                      <a:gd name="connsiteY33" fmla="*/ 2862041 h 3931254"/>
                      <a:gd name="connsiteX34" fmla="*/ 588361 w 3314397"/>
                      <a:gd name="connsiteY34" fmla="*/ 3502700 h 3931254"/>
                      <a:gd name="connsiteX35" fmla="*/ 1400716 w 3314397"/>
                      <a:gd name="connsiteY35" fmla="*/ 3717961 h 3931254"/>
                      <a:gd name="connsiteX36" fmla="*/ 2282814 w 3314397"/>
                      <a:gd name="connsiteY36" fmla="*/ 3433424 h 3931254"/>
                      <a:gd name="connsiteX37" fmla="*/ 2793353 w 3314397"/>
                      <a:gd name="connsiteY37" fmla="*/ 2674624 h 3931254"/>
                      <a:gd name="connsiteX38" fmla="*/ 1857439 w 3314397"/>
                      <a:gd name="connsiteY38" fmla="*/ 1553904 h 3931254"/>
                      <a:gd name="connsiteX39" fmla="*/ 1035318 w 3314397"/>
                      <a:gd name="connsiteY39" fmla="*/ 1259322 h 3931254"/>
                      <a:gd name="connsiteX40" fmla="*/ 587343 w 3314397"/>
                      <a:gd name="connsiteY40" fmla="*/ 814080 h 3931254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793353 w 3314397"/>
                      <a:gd name="connsiteY36" fmla="*/ 2674747 h 3931377"/>
                      <a:gd name="connsiteX37" fmla="*/ 1857439 w 3314397"/>
                      <a:gd name="connsiteY37" fmla="*/ 1554027 h 3931377"/>
                      <a:gd name="connsiteX38" fmla="*/ 1035318 w 3314397"/>
                      <a:gd name="connsiteY38" fmla="*/ 1259445 h 3931377"/>
                      <a:gd name="connsiteX39" fmla="*/ 587343 w 3314397"/>
                      <a:gd name="connsiteY39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793353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793353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793353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793353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793353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793353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793353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859495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859495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859495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2859495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2881543 w 3314397"/>
                      <a:gd name="connsiteY36" fmla="*/ 2567950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2881543 w 3314397"/>
                      <a:gd name="connsiteY36" fmla="*/ 2567950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2881543 w 3314397"/>
                      <a:gd name="connsiteY36" fmla="*/ 2567950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2881543 w 3314397"/>
                      <a:gd name="connsiteY36" fmla="*/ 2567950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2881543 w 3314397"/>
                      <a:gd name="connsiteY36" fmla="*/ 2567950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1035318 w 3314397"/>
                      <a:gd name="connsiteY36" fmla="*/ 1259445 h 3931377"/>
                      <a:gd name="connsiteX37" fmla="*/ 587343 w 3314397"/>
                      <a:gd name="connsiteY37" fmla="*/ 814203 h 3931377"/>
                      <a:gd name="connsiteX0" fmla="*/ 587343 w 3314397"/>
                      <a:gd name="connsiteY0" fmla="*/ 814203 h 4170059"/>
                      <a:gd name="connsiteX1" fmla="*/ 898342 w 3314397"/>
                      <a:gd name="connsiteY1" fmla="*/ 1406 h 4170059"/>
                      <a:gd name="connsiteX2" fmla="*/ 831811 w 3314397"/>
                      <a:gd name="connsiteY2" fmla="*/ 632672 h 4170059"/>
                      <a:gd name="connsiteX3" fmla="*/ 1328433 w 3314397"/>
                      <a:gd name="connsiteY3" fmla="*/ 1174046 h 4170059"/>
                      <a:gd name="connsiteX4" fmla="*/ 2895583 w 3314397"/>
                      <a:gd name="connsiteY4" fmla="*/ 1827735 h 4170059"/>
                      <a:gd name="connsiteX5" fmla="*/ 3289512 w 3314397"/>
                      <a:gd name="connsiteY5" fmla="*/ 2932154 h 4170059"/>
                      <a:gd name="connsiteX6" fmla="*/ 2358642 w 3314397"/>
                      <a:gd name="connsiteY6" fmla="*/ 3791007 h 4170059"/>
                      <a:gd name="connsiteX7" fmla="*/ 1163792 w 3314397"/>
                      <a:gd name="connsiteY7" fmla="*/ 3918894 h 4170059"/>
                      <a:gd name="connsiteX8" fmla="*/ 440688 w 3314397"/>
                      <a:gd name="connsiteY8" fmla="*/ 3668914 h 4170059"/>
                      <a:gd name="connsiteX9" fmla="*/ 456 w 3314397"/>
                      <a:gd name="connsiteY9" fmla="*/ 2862164 h 4170059"/>
                      <a:gd name="connsiteX10" fmla="*/ 371818 w 3314397"/>
                      <a:gd name="connsiteY10" fmla="*/ 2268914 h 4170059"/>
                      <a:gd name="connsiteX11" fmla="*/ 1052198 w 3314397"/>
                      <a:gd name="connsiteY11" fmla="*/ 2021620 h 4170059"/>
                      <a:gd name="connsiteX12" fmla="*/ 1680043 w 3314397"/>
                      <a:gd name="connsiteY12" fmla="*/ 2170253 h 4170059"/>
                      <a:gd name="connsiteX13" fmla="*/ 1949120 w 3314397"/>
                      <a:gd name="connsiteY13" fmla="*/ 2641778 h 4170059"/>
                      <a:gd name="connsiteX14" fmla="*/ 1768454 w 3314397"/>
                      <a:gd name="connsiteY14" fmla="*/ 3012078 h 4170059"/>
                      <a:gd name="connsiteX15" fmla="*/ 1349463 w 3314397"/>
                      <a:gd name="connsiteY15" fmla="*/ 3159430 h 4170059"/>
                      <a:gd name="connsiteX16" fmla="*/ 983007 w 3314397"/>
                      <a:gd name="connsiteY16" fmla="*/ 3077425 h 4170059"/>
                      <a:gd name="connsiteX17" fmla="*/ 806185 w 3314397"/>
                      <a:gd name="connsiteY17" fmla="*/ 2800661 h 4170059"/>
                      <a:gd name="connsiteX18" fmla="*/ 895877 w 3314397"/>
                      <a:gd name="connsiteY18" fmla="*/ 2621276 h 4170059"/>
                      <a:gd name="connsiteX19" fmla="*/ 1018883 w 3314397"/>
                      <a:gd name="connsiteY19" fmla="*/ 2557211 h 4170059"/>
                      <a:gd name="connsiteX20" fmla="*/ 1077824 w 3314397"/>
                      <a:gd name="connsiteY20" fmla="*/ 2549523 h 4170059"/>
                      <a:gd name="connsiteX21" fmla="*/ 1098325 w 3314397"/>
                      <a:gd name="connsiteY21" fmla="*/ 2564898 h 4170059"/>
                      <a:gd name="connsiteX22" fmla="*/ 1088075 w 3314397"/>
                      <a:gd name="connsiteY22" fmla="*/ 2595650 h 4170059"/>
                      <a:gd name="connsiteX23" fmla="*/ 1077824 w 3314397"/>
                      <a:gd name="connsiteY23" fmla="*/ 2626402 h 4170059"/>
                      <a:gd name="connsiteX24" fmla="*/ 1062448 w 3314397"/>
                      <a:gd name="connsiteY24" fmla="*/ 2739158 h 4170059"/>
                      <a:gd name="connsiteX25" fmla="*/ 1143171 w 3314397"/>
                      <a:gd name="connsiteY25" fmla="*/ 2876259 h 4170059"/>
                      <a:gd name="connsiteX26" fmla="*/ 1318712 w 3314397"/>
                      <a:gd name="connsiteY26" fmla="*/ 2933918 h 4170059"/>
                      <a:gd name="connsiteX27" fmla="*/ 1582663 w 3314397"/>
                      <a:gd name="connsiteY27" fmla="*/ 2836538 h 4170059"/>
                      <a:gd name="connsiteX28" fmla="*/ 1687731 w 3314397"/>
                      <a:gd name="connsiteY28" fmla="*/ 2595650 h 4170059"/>
                      <a:gd name="connsiteX29" fmla="*/ 1475032 w 3314397"/>
                      <a:gd name="connsiteY29" fmla="*/ 2259945 h 4170059"/>
                      <a:gd name="connsiteX30" fmla="*/ 1031697 w 3314397"/>
                      <a:gd name="connsiteY30" fmla="*/ 2154877 h 4170059"/>
                      <a:gd name="connsiteX31" fmla="*/ 460229 w 3314397"/>
                      <a:gd name="connsiteY31" fmla="*/ 2349637 h 4170059"/>
                      <a:gd name="connsiteX32" fmla="*/ 206528 w 3314397"/>
                      <a:gd name="connsiteY32" fmla="*/ 2862164 h 4170059"/>
                      <a:gd name="connsiteX33" fmla="*/ 588361 w 3314397"/>
                      <a:gd name="connsiteY33" fmla="*/ 3502823 h 4170059"/>
                      <a:gd name="connsiteX34" fmla="*/ 1400716 w 3314397"/>
                      <a:gd name="connsiteY34" fmla="*/ 3718084 h 4170059"/>
                      <a:gd name="connsiteX35" fmla="*/ 2348956 w 3314397"/>
                      <a:gd name="connsiteY35" fmla="*/ 3433547 h 4170059"/>
                      <a:gd name="connsiteX36" fmla="*/ 1035318 w 3314397"/>
                      <a:gd name="connsiteY36" fmla="*/ 1259445 h 4170059"/>
                      <a:gd name="connsiteX37" fmla="*/ 587343 w 3314397"/>
                      <a:gd name="connsiteY37" fmla="*/ 814203 h 4170059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1035318 w 3314397"/>
                      <a:gd name="connsiteY36" fmla="*/ 1259445 h 3931377"/>
                      <a:gd name="connsiteX37" fmla="*/ 587343 w 3314397"/>
                      <a:gd name="connsiteY37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1035318 w 3314397"/>
                      <a:gd name="connsiteY36" fmla="*/ 1259445 h 3931377"/>
                      <a:gd name="connsiteX37" fmla="*/ 587343 w 3314397"/>
                      <a:gd name="connsiteY37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1035318 w 3314397"/>
                      <a:gd name="connsiteY36" fmla="*/ 1259445 h 3931377"/>
                      <a:gd name="connsiteX37" fmla="*/ 587343 w 3314397"/>
                      <a:gd name="connsiteY37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1035318 w 3314397"/>
                      <a:gd name="connsiteY36" fmla="*/ 1259445 h 3931377"/>
                      <a:gd name="connsiteX37" fmla="*/ 587343 w 3314397"/>
                      <a:gd name="connsiteY37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1035318 w 3314397"/>
                      <a:gd name="connsiteY36" fmla="*/ 1259445 h 3931377"/>
                      <a:gd name="connsiteX37" fmla="*/ 587343 w 3314397"/>
                      <a:gd name="connsiteY37" fmla="*/ 814203 h 3931377"/>
                      <a:gd name="connsiteX0" fmla="*/ 499154 w 3314397"/>
                      <a:gd name="connsiteY0" fmla="*/ 773622 h 3930846"/>
                      <a:gd name="connsiteX1" fmla="*/ 898342 w 3314397"/>
                      <a:gd name="connsiteY1" fmla="*/ 875 h 3930846"/>
                      <a:gd name="connsiteX2" fmla="*/ 831811 w 3314397"/>
                      <a:gd name="connsiteY2" fmla="*/ 632141 h 3930846"/>
                      <a:gd name="connsiteX3" fmla="*/ 1328433 w 3314397"/>
                      <a:gd name="connsiteY3" fmla="*/ 1173515 h 3930846"/>
                      <a:gd name="connsiteX4" fmla="*/ 2895583 w 3314397"/>
                      <a:gd name="connsiteY4" fmla="*/ 1827204 h 3930846"/>
                      <a:gd name="connsiteX5" fmla="*/ 3289512 w 3314397"/>
                      <a:gd name="connsiteY5" fmla="*/ 2931623 h 3930846"/>
                      <a:gd name="connsiteX6" fmla="*/ 2358642 w 3314397"/>
                      <a:gd name="connsiteY6" fmla="*/ 3790476 h 3930846"/>
                      <a:gd name="connsiteX7" fmla="*/ 1163792 w 3314397"/>
                      <a:gd name="connsiteY7" fmla="*/ 3918363 h 3930846"/>
                      <a:gd name="connsiteX8" fmla="*/ 440688 w 3314397"/>
                      <a:gd name="connsiteY8" fmla="*/ 3668383 h 3930846"/>
                      <a:gd name="connsiteX9" fmla="*/ 456 w 3314397"/>
                      <a:gd name="connsiteY9" fmla="*/ 2861633 h 3930846"/>
                      <a:gd name="connsiteX10" fmla="*/ 371818 w 3314397"/>
                      <a:gd name="connsiteY10" fmla="*/ 2268383 h 3930846"/>
                      <a:gd name="connsiteX11" fmla="*/ 1052198 w 3314397"/>
                      <a:gd name="connsiteY11" fmla="*/ 2021089 h 3930846"/>
                      <a:gd name="connsiteX12" fmla="*/ 1680043 w 3314397"/>
                      <a:gd name="connsiteY12" fmla="*/ 2169722 h 3930846"/>
                      <a:gd name="connsiteX13" fmla="*/ 1949120 w 3314397"/>
                      <a:gd name="connsiteY13" fmla="*/ 2641247 h 3930846"/>
                      <a:gd name="connsiteX14" fmla="*/ 1768454 w 3314397"/>
                      <a:gd name="connsiteY14" fmla="*/ 3011547 h 3930846"/>
                      <a:gd name="connsiteX15" fmla="*/ 1349463 w 3314397"/>
                      <a:gd name="connsiteY15" fmla="*/ 3158899 h 3930846"/>
                      <a:gd name="connsiteX16" fmla="*/ 983007 w 3314397"/>
                      <a:gd name="connsiteY16" fmla="*/ 3076894 h 3930846"/>
                      <a:gd name="connsiteX17" fmla="*/ 806185 w 3314397"/>
                      <a:gd name="connsiteY17" fmla="*/ 2800130 h 3930846"/>
                      <a:gd name="connsiteX18" fmla="*/ 895877 w 3314397"/>
                      <a:gd name="connsiteY18" fmla="*/ 2620745 h 3930846"/>
                      <a:gd name="connsiteX19" fmla="*/ 1018883 w 3314397"/>
                      <a:gd name="connsiteY19" fmla="*/ 2556680 h 3930846"/>
                      <a:gd name="connsiteX20" fmla="*/ 1077824 w 3314397"/>
                      <a:gd name="connsiteY20" fmla="*/ 2548992 h 3930846"/>
                      <a:gd name="connsiteX21" fmla="*/ 1098325 w 3314397"/>
                      <a:gd name="connsiteY21" fmla="*/ 2564367 h 3930846"/>
                      <a:gd name="connsiteX22" fmla="*/ 1088075 w 3314397"/>
                      <a:gd name="connsiteY22" fmla="*/ 2595119 h 3930846"/>
                      <a:gd name="connsiteX23" fmla="*/ 1077824 w 3314397"/>
                      <a:gd name="connsiteY23" fmla="*/ 2625871 h 3930846"/>
                      <a:gd name="connsiteX24" fmla="*/ 1062448 w 3314397"/>
                      <a:gd name="connsiteY24" fmla="*/ 2738627 h 3930846"/>
                      <a:gd name="connsiteX25" fmla="*/ 1143171 w 3314397"/>
                      <a:gd name="connsiteY25" fmla="*/ 2875728 h 3930846"/>
                      <a:gd name="connsiteX26" fmla="*/ 1318712 w 3314397"/>
                      <a:gd name="connsiteY26" fmla="*/ 2933387 h 3930846"/>
                      <a:gd name="connsiteX27" fmla="*/ 1582663 w 3314397"/>
                      <a:gd name="connsiteY27" fmla="*/ 2836007 h 3930846"/>
                      <a:gd name="connsiteX28" fmla="*/ 1687731 w 3314397"/>
                      <a:gd name="connsiteY28" fmla="*/ 2595119 h 3930846"/>
                      <a:gd name="connsiteX29" fmla="*/ 1475032 w 3314397"/>
                      <a:gd name="connsiteY29" fmla="*/ 2259414 h 3930846"/>
                      <a:gd name="connsiteX30" fmla="*/ 1031697 w 3314397"/>
                      <a:gd name="connsiteY30" fmla="*/ 2154346 h 3930846"/>
                      <a:gd name="connsiteX31" fmla="*/ 460229 w 3314397"/>
                      <a:gd name="connsiteY31" fmla="*/ 2349106 h 3930846"/>
                      <a:gd name="connsiteX32" fmla="*/ 206528 w 3314397"/>
                      <a:gd name="connsiteY32" fmla="*/ 2861633 h 3930846"/>
                      <a:gd name="connsiteX33" fmla="*/ 588361 w 3314397"/>
                      <a:gd name="connsiteY33" fmla="*/ 3502292 h 3930846"/>
                      <a:gd name="connsiteX34" fmla="*/ 1400716 w 3314397"/>
                      <a:gd name="connsiteY34" fmla="*/ 3717553 h 3930846"/>
                      <a:gd name="connsiteX35" fmla="*/ 2348956 w 3314397"/>
                      <a:gd name="connsiteY35" fmla="*/ 3433016 h 3930846"/>
                      <a:gd name="connsiteX36" fmla="*/ 1035318 w 3314397"/>
                      <a:gd name="connsiteY36" fmla="*/ 1258914 h 3930846"/>
                      <a:gd name="connsiteX37" fmla="*/ 499154 w 3314397"/>
                      <a:gd name="connsiteY37" fmla="*/ 773622 h 3930846"/>
                      <a:gd name="connsiteX0" fmla="*/ 499154 w 3314397"/>
                      <a:gd name="connsiteY0" fmla="*/ 773622 h 3930846"/>
                      <a:gd name="connsiteX1" fmla="*/ 898342 w 3314397"/>
                      <a:gd name="connsiteY1" fmla="*/ 875 h 3930846"/>
                      <a:gd name="connsiteX2" fmla="*/ 831811 w 3314397"/>
                      <a:gd name="connsiteY2" fmla="*/ 632141 h 3930846"/>
                      <a:gd name="connsiteX3" fmla="*/ 1328433 w 3314397"/>
                      <a:gd name="connsiteY3" fmla="*/ 1173515 h 3930846"/>
                      <a:gd name="connsiteX4" fmla="*/ 2895583 w 3314397"/>
                      <a:gd name="connsiteY4" fmla="*/ 1827204 h 3930846"/>
                      <a:gd name="connsiteX5" fmla="*/ 3289512 w 3314397"/>
                      <a:gd name="connsiteY5" fmla="*/ 2931623 h 3930846"/>
                      <a:gd name="connsiteX6" fmla="*/ 2358642 w 3314397"/>
                      <a:gd name="connsiteY6" fmla="*/ 3790476 h 3930846"/>
                      <a:gd name="connsiteX7" fmla="*/ 1163792 w 3314397"/>
                      <a:gd name="connsiteY7" fmla="*/ 3918363 h 3930846"/>
                      <a:gd name="connsiteX8" fmla="*/ 440688 w 3314397"/>
                      <a:gd name="connsiteY8" fmla="*/ 3668383 h 3930846"/>
                      <a:gd name="connsiteX9" fmla="*/ 456 w 3314397"/>
                      <a:gd name="connsiteY9" fmla="*/ 2861633 h 3930846"/>
                      <a:gd name="connsiteX10" fmla="*/ 371818 w 3314397"/>
                      <a:gd name="connsiteY10" fmla="*/ 2268383 h 3930846"/>
                      <a:gd name="connsiteX11" fmla="*/ 1052198 w 3314397"/>
                      <a:gd name="connsiteY11" fmla="*/ 2021089 h 3930846"/>
                      <a:gd name="connsiteX12" fmla="*/ 1680043 w 3314397"/>
                      <a:gd name="connsiteY12" fmla="*/ 2169722 h 3930846"/>
                      <a:gd name="connsiteX13" fmla="*/ 1949120 w 3314397"/>
                      <a:gd name="connsiteY13" fmla="*/ 2641247 h 3930846"/>
                      <a:gd name="connsiteX14" fmla="*/ 1768454 w 3314397"/>
                      <a:gd name="connsiteY14" fmla="*/ 3011547 h 3930846"/>
                      <a:gd name="connsiteX15" fmla="*/ 1349463 w 3314397"/>
                      <a:gd name="connsiteY15" fmla="*/ 3158899 h 3930846"/>
                      <a:gd name="connsiteX16" fmla="*/ 983007 w 3314397"/>
                      <a:gd name="connsiteY16" fmla="*/ 3076894 h 3930846"/>
                      <a:gd name="connsiteX17" fmla="*/ 806185 w 3314397"/>
                      <a:gd name="connsiteY17" fmla="*/ 2800130 h 3930846"/>
                      <a:gd name="connsiteX18" fmla="*/ 895877 w 3314397"/>
                      <a:gd name="connsiteY18" fmla="*/ 2620745 h 3930846"/>
                      <a:gd name="connsiteX19" fmla="*/ 1018883 w 3314397"/>
                      <a:gd name="connsiteY19" fmla="*/ 2556680 h 3930846"/>
                      <a:gd name="connsiteX20" fmla="*/ 1077824 w 3314397"/>
                      <a:gd name="connsiteY20" fmla="*/ 2548992 h 3930846"/>
                      <a:gd name="connsiteX21" fmla="*/ 1098325 w 3314397"/>
                      <a:gd name="connsiteY21" fmla="*/ 2564367 h 3930846"/>
                      <a:gd name="connsiteX22" fmla="*/ 1088075 w 3314397"/>
                      <a:gd name="connsiteY22" fmla="*/ 2595119 h 3930846"/>
                      <a:gd name="connsiteX23" fmla="*/ 1077824 w 3314397"/>
                      <a:gd name="connsiteY23" fmla="*/ 2625871 h 3930846"/>
                      <a:gd name="connsiteX24" fmla="*/ 1062448 w 3314397"/>
                      <a:gd name="connsiteY24" fmla="*/ 2738627 h 3930846"/>
                      <a:gd name="connsiteX25" fmla="*/ 1143171 w 3314397"/>
                      <a:gd name="connsiteY25" fmla="*/ 2875728 h 3930846"/>
                      <a:gd name="connsiteX26" fmla="*/ 1318712 w 3314397"/>
                      <a:gd name="connsiteY26" fmla="*/ 2933387 h 3930846"/>
                      <a:gd name="connsiteX27" fmla="*/ 1582663 w 3314397"/>
                      <a:gd name="connsiteY27" fmla="*/ 2836007 h 3930846"/>
                      <a:gd name="connsiteX28" fmla="*/ 1687731 w 3314397"/>
                      <a:gd name="connsiteY28" fmla="*/ 2595119 h 3930846"/>
                      <a:gd name="connsiteX29" fmla="*/ 1475032 w 3314397"/>
                      <a:gd name="connsiteY29" fmla="*/ 2259414 h 3930846"/>
                      <a:gd name="connsiteX30" fmla="*/ 1031697 w 3314397"/>
                      <a:gd name="connsiteY30" fmla="*/ 2154346 h 3930846"/>
                      <a:gd name="connsiteX31" fmla="*/ 460229 w 3314397"/>
                      <a:gd name="connsiteY31" fmla="*/ 2349106 h 3930846"/>
                      <a:gd name="connsiteX32" fmla="*/ 206528 w 3314397"/>
                      <a:gd name="connsiteY32" fmla="*/ 2861633 h 3930846"/>
                      <a:gd name="connsiteX33" fmla="*/ 588361 w 3314397"/>
                      <a:gd name="connsiteY33" fmla="*/ 3502292 h 3930846"/>
                      <a:gd name="connsiteX34" fmla="*/ 1400716 w 3314397"/>
                      <a:gd name="connsiteY34" fmla="*/ 3717553 h 3930846"/>
                      <a:gd name="connsiteX35" fmla="*/ 2348956 w 3314397"/>
                      <a:gd name="connsiteY35" fmla="*/ 3433016 h 3930846"/>
                      <a:gd name="connsiteX36" fmla="*/ 1035318 w 3314397"/>
                      <a:gd name="connsiteY36" fmla="*/ 1258914 h 3930846"/>
                      <a:gd name="connsiteX37" fmla="*/ 499154 w 3314397"/>
                      <a:gd name="connsiteY37" fmla="*/ 773622 h 3930846"/>
                      <a:gd name="connsiteX0" fmla="*/ 433011 w 3314397"/>
                      <a:gd name="connsiteY0" fmla="*/ 773622 h 3930846"/>
                      <a:gd name="connsiteX1" fmla="*/ 898342 w 3314397"/>
                      <a:gd name="connsiteY1" fmla="*/ 875 h 3930846"/>
                      <a:gd name="connsiteX2" fmla="*/ 831811 w 3314397"/>
                      <a:gd name="connsiteY2" fmla="*/ 632141 h 3930846"/>
                      <a:gd name="connsiteX3" fmla="*/ 1328433 w 3314397"/>
                      <a:gd name="connsiteY3" fmla="*/ 1173515 h 3930846"/>
                      <a:gd name="connsiteX4" fmla="*/ 2895583 w 3314397"/>
                      <a:gd name="connsiteY4" fmla="*/ 1827204 h 3930846"/>
                      <a:gd name="connsiteX5" fmla="*/ 3289512 w 3314397"/>
                      <a:gd name="connsiteY5" fmla="*/ 2931623 h 3930846"/>
                      <a:gd name="connsiteX6" fmla="*/ 2358642 w 3314397"/>
                      <a:gd name="connsiteY6" fmla="*/ 3790476 h 3930846"/>
                      <a:gd name="connsiteX7" fmla="*/ 1163792 w 3314397"/>
                      <a:gd name="connsiteY7" fmla="*/ 3918363 h 3930846"/>
                      <a:gd name="connsiteX8" fmla="*/ 440688 w 3314397"/>
                      <a:gd name="connsiteY8" fmla="*/ 3668383 h 3930846"/>
                      <a:gd name="connsiteX9" fmla="*/ 456 w 3314397"/>
                      <a:gd name="connsiteY9" fmla="*/ 2861633 h 3930846"/>
                      <a:gd name="connsiteX10" fmla="*/ 371818 w 3314397"/>
                      <a:gd name="connsiteY10" fmla="*/ 2268383 h 3930846"/>
                      <a:gd name="connsiteX11" fmla="*/ 1052198 w 3314397"/>
                      <a:gd name="connsiteY11" fmla="*/ 2021089 h 3930846"/>
                      <a:gd name="connsiteX12" fmla="*/ 1680043 w 3314397"/>
                      <a:gd name="connsiteY12" fmla="*/ 2169722 h 3930846"/>
                      <a:gd name="connsiteX13" fmla="*/ 1949120 w 3314397"/>
                      <a:gd name="connsiteY13" fmla="*/ 2641247 h 3930846"/>
                      <a:gd name="connsiteX14" fmla="*/ 1768454 w 3314397"/>
                      <a:gd name="connsiteY14" fmla="*/ 3011547 h 3930846"/>
                      <a:gd name="connsiteX15" fmla="*/ 1349463 w 3314397"/>
                      <a:gd name="connsiteY15" fmla="*/ 3158899 h 3930846"/>
                      <a:gd name="connsiteX16" fmla="*/ 983007 w 3314397"/>
                      <a:gd name="connsiteY16" fmla="*/ 3076894 h 3930846"/>
                      <a:gd name="connsiteX17" fmla="*/ 806185 w 3314397"/>
                      <a:gd name="connsiteY17" fmla="*/ 2800130 h 3930846"/>
                      <a:gd name="connsiteX18" fmla="*/ 895877 w 3314397"/>
                      <a:gd name="connsiteY18" fmla="*/ 2620745 h 3930846"/>
                      <a:gd name="connsiteX19" fmla="*/ 1018883 w 3314397"/>
                      <a:gd name="connsiteY19" fmla="*/ 2556680 h 3930846"/>
                      <a:gd name="connsiteX20" fmla="*/ 1077824 w 3314397"/>
                      <a:gd name="connsiteY20" fmla="*/ 2548992 h 3930846"/>
                      <a:gd name="connsiteX21" fmla="*/ 1098325 w 3314397"/>
                      <a:gd name="connsiteY21" fmla="*/ 2564367 h 3930846"/>
                      <a:gd name="connsiteX22" fmla="*/ 1088075 w 3314397"/>
                      <a:gd name="connsiteY22" fmla="*/ 2595119 h 3930846"/>
                      <a:gd name="connsiteX23" fmla="*/ 1077824 w 3314397"/>
                      <a:gd name="connsiteY23" fmla="*/ 2625871 h 3930846"/>
                      <a:gd name="connsiteX24" fmla="*/ 1062448 w 3314397"/>
                      <a:gd name="connsiteY24" fmla="*/ 2738627 h 3930846"/>
                      <a:gd name="connsiteX25" fmla="*/ 1143171 w 3314397"/>
                      <a:gd name="connsiteY25" fmla="*/ 2875728 h 3930846"/>
                      <a:gd name="connsiteX26" fmla="*/ 1318712 w 3314397"/>
                      <a:gd name="connsiteY26" fmla="*/ 2933387 h 3930846"/>
                      <a:gd name="connsiteX27" fmla="*/ 1582663 w 3314397"/>
                      <a:gd name="connsiteY27" fmla="*/ 2836007 h 3930846"/>
                      <a:gd name="connsiteX28" fmla="*/ 1687731 w 3314397"/>
                      <a:gd name="connsiteY28" fmla="*/ 2595119 h 3930846"/>
                      <a:gd name="connsiteX29" fmla="*/ 1475032 w 3314397"/>
                      <a:gd name="connsiteY29" fmla="*/ 2259414 h 3930846"/>
                      <a:gd name="connsiteX30" fmla="*/ 1031697 w 3314397"/>
                      <a:gd name="connsiteY30" fmla="*/ 2154346 h 3930846"/>
                      <a:gd name="connsiteX31" fmla="*/ 460229 w 3314397"/>
                      <a:gd name="connsiteY31" fmla="*/ 2349106 h 3930846"/>
                      <a:gd name="connsiteX32" fmla="*/ 206528 w 3314397"/>
                      <a:gd name="connsiteY32" fmla="*/ 2861633 h 3930846"/>
                      <a:gd name="connsiteX33" fmla="*/ 588361 w 3314397"/>
                      <a:gd name="connsiteY33" fmla="*/ 3502292 h 3930846"/>
                      <a:gd name="connsiteX34" fmla="*/ 1400716 w 3314397"/>
                      <a:gd name="connsiteY34" fmla="*/ 3717553 h 3930846"/>
                      <a:gd name="connsiteX35" fmla="*/ 2348956 w 3314397"/>
                      <a:gd name="connsiteY35" fmla="*/ 3433016 h 3930846"/>
                      <a:gd name="connsiteX36" fmla="*/ 1035318 w 3314397"/>
                      <a:gd name="connsiteY36" fmla="*/ 1258914 h 3930846"/>
                      <a:gd name="connsiteX37" fmla="*/ 433011 w 3314397"/>
                      <a:gd name="connsiteY37" fmla="*/ 773622 h 3930846"/>
                      <a:gd name="connsiteX0" fmla="*/ 433011 w 3314397"/>
                      <a:gd name="connsiteY0" fmla="*/ 773622 h 3930846"/>
                      <a:gd name="connsiteX1" fmla="*/ 898342 w 3314397"/>
                      <a:gd name="connsiteY1" fmla="*/ 875 h 3930846"/>
                      <a:gd name="connsiteX2" fmla="*/ 831811 w 3314397"/>
                      <a:gd name="connsiteY2" fmla="*/ 632141 h 3930846"/>
                      <a:gd name="connsiteX3" fmla="*/ 1328433 w 3314397"/>
                      <a:gd name="connsiteY3" fmla="*/ 1173515 h 3930846"/>
                      <a:gd name="connsiteX4" fmla="*/ 2895583 w 3314397"/>
                      <a:gd name="connsiteY4" fmla="*/ 1827204 h 3930846"/>
                      <a:gd name="connsiteX5" fmla="*/ 3289512 w 3314397"/>
                      <a:gd name="connsiteY5" fmla="*/ 2931623 h 3930846"/>
                      <a:gd name="connsiteX6" fmla="*/ 2358642 w 3314397"/>
                      <a:gd name="connsiteY6" fmla="*/ 3790476 h 3930846"/>
                      <a:gd name="connsiteX7" fmla="*/ 1163792 w 3314397"/>
                      <a:gd name="connsiteY7" fmla="*/ 3918363 h 3930846"/>
                      <a:gd name="connsiteX8" fmla="*/ 440688 w 3314397"/>
                      <a:gd name="connsiteY8" fmla="*/ 3668383 h 3930846"/>
                      <a:gd name="connsiteX9" fmla="*/ 456 w 3314397"/>
                      <a:gd name="connsiteY9" fmla="*/ 2861633 h 3930846"/>
                      <a:gd name="connsiteX10" fmla="*/ 371818 w 3314397"/>
                      <a:gd name="connsiteY10" fmla="*/ 2268383 h 3930846"/>
                      <a:gd name="connsiteX11" fmla="*/ 1052198 w 3314397"/>
                      <a:gd name="connsiteY11" fmla="*/ 2021089 h 3930846"/>
                      <a:gd name="connsiteX12" fmla="*/ 1680043 w 3314397"/>
                      <a:gd name="connsiteY12" fmla="*/ 2169722 h 3930846"/>
                      <a:gd name="connsiteX13" fmla="*/ 1949120 w 3314397"/>
                      <a:gd name="connsiteY13" fmla="*/ 2641247 h 3930846"/>
                      <a:gd name="connsiteX14" fmla="*/ 1768454 w 3314397"/>
                      <a:gd name="connsiteY14" fmla="*/ 3011547 h 3930846"/>
                      <a:gd name="connsiteX15" fmla="*/ 1349463 w 3314397"/>
                      <a:gd name="connsiteY15" fmla="*/ 3158899 h 3930846"/>
                      <a:gd name="connsiteX16" fmla="*/ 983007 w 3314397"/>
                      <a:gd name="connsiteY16" fmla="*/ 3076894 h 3930846"/>
                      <a:gd name="connsiteX17" fmla="*/ 806185 w 3314397"/>
                      <a:gd name="connsiteY17" fmla="*/ 2800130 h 3930846"/>
                      <a:gd name="connsiteX18" fmla="*/ 895877 w 3314397"/>
                      <a:gd name="connsiteY18" fmla="*/ 2620745 h 3930846"/>
                      <a:gd name="connsiteX19" fmla="*/ 1018883 w 3314397"/>
                      <a:gd name="connsiteY19" fmla="*/ 2556680 h 3930846"/>
                      <a:gd name="connsiteX20" fmla="*/ 1077824 w 3314397"/>
                      <a:gd name="connsiteY20" fmla="*/ 2548992 h 3930846"/>
                      <a:gd name="connsiteX21" fmla="*/ 1098325 w 3314397"/>
                      <a:gd name="connsiteY21" fmla="*/ 2564367 h 3930846"/>
                      <a:gd name="connsiteX22" fmla="*/ 1088075 w 3314397"/>
                      <a:gd name="connsiteY22" fmla="*/ 2595119 h 3930846"/>
                      <a:gd name="connsiteX23" fmla="*/ 1077824 w 3314397"/>
                      <a:gd name="connsiteY23" fmla="*/ 2625871 h 3930846"/>
                      <a:gd name="connsiteX24" fmla="*/ 1062448 w 3314397"/>
                      <a:gd name="connsiteY24" fmla="*/ 2738627 h 3930846"/>
                      <a:gd name="connsiteX25" fmla="*/ 1143171 w 3314397"/>
                      <a:gd name="connsiteY25" fmla="*/ 2875728 h 3930846"/>
                      <a:gd name="connsiteX26" fmla="*/ 1318712 w 3314397"/>
                      <a:gd name="connsiteY26" fmla="*/ 2933387 h 3930846"/>
                      <a:gd name="connsiteX27" fmla="*/ 1582663 w 3314397"/>
                      <a:gd name="connsiteY27" fmla="*/ 2836007 h 3930846"/>
                      <a:gd name="connsiteX28" fmla="*/ 1687731 w 3314397"/>
                      <a:gd name="connsiteY28" fmla="*/ 2595119 h 3930846"/>
                      <a:gd name="connsiteX29" fmla="*/ 1475032 w 3314397"/>
                      <a:gd name="connsiteY29" fmla="*/ 2259414 h 3930846"/>
                      <a:gd name="connsiteX30" fmla="*/ 1031697 w 3314397"/>
                      <a:gd name="connsiteY30" fmla="*/ 2154346 h 3930846"/>
                      <a:gd name="connsiteX31" fmla="*/ 460229 w 3314397"/>
                      <a:gd name="connsiteY31" fmla="*/ 2349106 h 3930846"/>
                      <a:gd name="connsiteX32" fmla="*/ 206528 w 3314397"/>
                      <a:gd name="connsiteY32" fmla="*/ 2861633 h 3930846"/>
                      <a:gd name="connsiteX33" fmla="*/ 588361 w 3314397"/>
                      <a:gd name="connsiteY33" fmla="*/ 3502292 h 3930846"/>
                      <a:gd name="connsiteX34" fmla="*/ 1400716 w 3314397"/>
                      <a:gd name="connsiteY34" fmla="*/ 3717553 h 3930846"/>
                      <a:gd name="connsiteX35" fmla="*/ 2348956 w 3314397"/>
                      <a:gd name="connsiteY35" fmla="*/ 3433016 h 3930846"/>
                      <a:gd name="connsiteX36" fmla="*/ 1035318 w 3314397"/>
                      <a:gd name="connsiteY36" fmla="*/ 1258914 h 3930846"/>
                      <a:gd name="connsiteX37" fmla="*/ 433011 w 3314397"/>
                      <a:gd name="connsiteY37" fmla="*/ 773622 h 3930846"/>
                      <a:gd name="connsiteX0" fmla="*/ 433011 w 3314397"/>
                      <a:gd name="connsiteY0" fmla="*/ 773622 h 3930846"/>
                      <a:gd name="connsiteX1" fmla="*/ 898342 w 3314397"/>
                      <a:gd name="connsiteY1" fmla="*/ 875 h 3930846"/>
                      <a:gd name="connsiteX2" fmla="*/ 831811 w 3314397"/>
                      <a:gd name="connsiteY2" fmla="*/ 632141 h 3930846"/>
                      <a:gd name="connsiteX3" fmla="*/ 1328433 w 3314397"/>
                      <a:gd name="connsiteY3" fmla="*/ 1173515 h 3930846"/>
                      <a:gd name="connsiteX4" fmla="*/ 2895583 w 3314397"/>
                      <a:gd name="connsiteY4" fmla="*/ 1827204 h 3930846"/>
                      <a:gd name="connsiteX5" fmla="*/ 3289512 w 3314397"/>
                      <a:gd name="connsiteY5" fmla="*/ 2931623 h 3930846"/>
                      <a:gd name="connsiteX6" fmla="*/ 2358642 w 3314397"/>
                      <a:gd name="connsiteY6" fmla="*/ 3790476 h 3930846"/>
                      <a:gd name="connsiteX7" fmla="*/ 1163792 w 3314397"/>
                      <a:gd name="connsiteY7" fmla="*/ 3918363 h 3930846"/>
                      <a:gd name="connsiteX8" fmla="*/ 440688 w 3314397"/>
                      <a:gd name="connsiteY8" fmla="*/ 3668383 h 3930846"/>
                      <a:gd name="connsiteX9" fmla="*/ 456 w 3314397"/>
                      <a:gd name="connsiteY9" fmla="*/ 2861633 h 3930846"/>
                      <a:gd name="connsiteX10" fmla="*/ 371818 w 3314397"/>
                      <a:gd name="connsiteY10" fmla="*/ 2268383 h 3930846"/>
                      <a:gd name="connsiteX11" fmla="*/ 1052198 w 3314397"/>
                      <a:gd name="connsiteY11" fmla="*/ 2021089 h 3930846"/>
                      <a:gd name="connsiteX12" fmla="*/ 1680043 w 3314397"/>
                      <a:gd name="connsiteY12" fmla="*/ 2169722 h 3930846"/>
                      <a:gd name="connsiteX13" fmla="*/ 1949120 w 3314397"/>
                      <a:gd name="connsiteY13" fmla="*/ 2641247 h 3930846"/>
                      <a:gd name="connsiteX14" fmla="*/ 1768454 w 3314397"/>
                      <a:gd name="connsiteY14" fmla="*/ 3011547 h 3930846"/>
                      <a:gd name="connsiteX15" fmla="*/ 1349463 w 3314397"/>
                      <a:gd name="connsiteY15" fmla="*/ 3158899 h 3930846"/>
                      <a:gd name="connsiteX16" fmla="*/ 983007 w 3314397"/>
                      <a:gd name="connsiteY16" fmla="*/ 3076894 h 3930846"/>
                      <a:gd name="connsiteX17" fmla="*/ 806185 w 3314397"/>
                      <a:gd name="connsiteY17" fmla="*/ 2800130 h 3930846"/>
                      <a:gd name="connsiteX18" fmla="*/ 895877 w 3314397"/>
                      <a:gd name="connsiteY18" fmla="*/ 2620745 h 3930846"/>
                      <a:gd name="connsiteX19" fmla="*/ 1018883 w 3314397"/>
                      <a:gd name="connsiteY19" fmla="*/ 2556680 h 3930846"/>
                      <a:gd name="connsiteX20" fmla="*/ 1077824 w 3314397"/>
                      <a:gd name="connsiteY20" fmla="*/ 2548992 h 3930846"/>
                      <a:gd name="connsiteX21" fmla="*/ 1098325 w 3314397"/>
                      <a:gd name="connsiteY21" fmla="*/ 2564367 h 3930846"/>
                      <a:gd name="connsiteX22" fmla="*/ 1088075 w 3314397"/>
                      <a:gd name="connsiteY22" fmla="*/ 2595119 h 3930846"/>
                      <a:gd name="connsiteX23" fmla="*/ 1077824 w 3314397"/>
                      <a:gd name="connsiteY23" fmla="*/ 2625871 h 3930846"/>
                      <a:gd name="connsiteX24" fmla="*/ 1062448 w 3314397"/>
                      <a:gd name="connsiteY24" fmla="*/ 2738627 h 3930846"/>
                      <a:gd name="connsiteX25" fmla="*/ 1143171 w 3314397"/>
                      <a:gd name="connsiteY25" fmla="*/ 2875728 h 3930846"/>
                      <a:gd name="connsiteX26" fmla="*/ 1318712 w 3314397"/>
                      <a:gd name="connsiteY26" fmla="*/ 2933387 h 3930846"/>
                      <a:gd name="connsiteX27" fmla="*/ 1582663 w 3314397"/>
                      <a:gd name="connsiteY27" fmla="*/ 2836007 h 3930846"/>
                      <a:gd name="connsiteX28" fmla="*/ 1687731 w 3314397"/>
                      <a:gd name="connsiteY28" fmla="*/ 2595119 h 3930846"/>
                      <a:gd name="connsiteX29" fmla="*/ 1475032 w 3314397"/>
                      <a:gd name="connsiteY29" fmla="*/ 2259414 h 3930846"/>
                      <a:gd name="connsiteX30" fmla="*/ 1031697 w 3314397"/>
                      <a:gd name="connsiteY30" fmla="*/ 2154346 h 3930846"/>
                      <a:gd name="connsiteX31" fmla="*/ 460229 w 3314397"/>
                      <a:gd name="connsiteY31" fmla="*/ 2349106 h 3930846"/>
                      <a:gd name="connsiteX32" fmla="*/ 206528 w 3314397"/>
                      <a:gd name="connsiteY32" fmla="*/ 2861633 h 3930846"/>
                      <a:gd name="connsiteX33" fmla="*/ 588361 w 3314397"/>
                      <a:gd name="connsiteY33" fmla="*/ 3502292 h 3930846"/>
                      <a:gd name="connsiteX34" fmla="*/ 1400716 w 3314397"/>
                      <a:gd name="connsiteY34" fmla="*/ 3717553 h 3930846"/>
                      <a:gd name="connsiteX35" fmla="*/ 2348956 w 3314397"/>
                      <a:gd name="connsiteY35" fmla="*/ 3433016 h 3930846"/>
                      <a:gd name="connsiteX36" fmla="*/ 1035318 w 3314397"/>
                      <a:gd name="connsiteY36" fmla="*/ 1258914 h 3930846"/>
                      <a:gd name="connsiteX37" fmla="*/ 433011 w 3314397"/>
                      <a:gd name="connsiteY37" fmla="*/ 773622 h 3930846"/>
                      <a:gd name="connsiteX0" fmla="*/ 433011 w 3298501"/>
                      <a:gd name="connsiteY0" fmla="*/ 773622 h 3930846"/>
                      <a:gd name="connsiteX1" fmla="*/ 898342 w 3298501"/>
                      <a:gd name="connsiteY1" fmla="*/ 875 h 3930846"/>
                      <a:gd name="connsiteX2" fmla="*/ 831811 w 3298501"/>
                      <a:gd name="connsiteY2" fmla="*/ 632141 h 3930846"/>
                      <a:gd name="connsiteX3" fmla="*/ 1328433 w 3298501"/>
                      <a:gd name="connsiteY3" fmla="*/ 1173515 h 3930846"/>
                      <a:gd name="connsiteX4" fmla="*/ 2741251 w 3298501"/>
                      <a:gd name="connsiteY4" fmla="*/ 1880604 h 3930846"/>
                      <a:gd name="connsiteX5" fmla="*/ 3289512 w 3298501"/>
                      <a:gd name="connsiteY5" fmla="*/ 2931623 h 3930846"/>
                      <a:gd name="connsiteX6" fmla="*/ 2358642 w 3298501"/>
                      <a:gd name="connsiteY6" fmla="*/ 3790476 h 3930846"/>
                      <a:gd name="connsiteX7" fmla="*/ 1163792 w 3298501"/>
                      <a:gd name="connsiteY7" fmla="*/ 3918363 h 3930846"/>
                      <a:gd name="connsiteX8" fmla="*/ 440688 w 3298501"/>
                      <a:gd name="connsiteY8" fmla="*/ 3668383 h 3930846"/>
                      <a:gd name="connsiteX9" fmla="*/ 456 w 3298501"/>
                      <a:gd name="connsiteY9" fmla="*/ 2861633 h 3930846"/>
                      <a:gd name="connsiteX10" fmla="*/ 371818 w 3298501"/>
                      <a:gd name="connsiteY10" fmla="*/ 2268383 h 3930846"/>
                      <a:gd name="connsiteX11" fmla="*/ 1052198 w 3298501"/>
                      <a:gd name="connsiteY11" fmla="*/ 2021089 h 3930846"/>
                      <a:gd name="connsiteX12" fmla="*/ 1680043 w 3298501"/>
                      <a:gd name="connsiteY12" fmla="*/ 2169722 h 3930846"/>
                      <a:gd name="connsiteX13" fmla="*/ 1949120 w 3298501"/>
                      <a:gd name="connsiteY13" fmla="*/ 2641247 h 3930846"/>
                      <a:gd name="connsiteX14" fmla="*/ 1768454 w 3298501"/>
                      <a:gd name="connsiteY14" fmla="*/ 3011547 h 3930846"/>
                      <a:gd name="connsiteX15" fmla="*/ 1349463 w 3298501"/>
                      <a:gd name="connsiteY15" fmla="*/ 3158899 h 3930846"/>
                      <a:gd name="connsiteX16" fmla="*/ 983007 w 3298501"/>
                      <a:gd name="connsiteY16" fmla="*/ 3076894 h 3930846"/>
                      <a:gd name="connsiteX17" fmla="*/ 806185 w 3298501"/>
                      <a:gd name="connsiteY17" fmla="*/ 2800130 h 3930846"/>
                      <a:gd name="connsiteX18" fmla="*/ 895877 w 3298501"/>
                      <a:gd name="connsiteY18" fmla="*/ 2620745 h 3930846"/>
                      <a:gd name="connsiteX19" fmla="*/ 1018883 w 3298501"/>
                      <a:gd name="connsiteY19" fmla="*/ 2556680 h 3930846"/>
                      <a:gd name="connsiteX20" fmla="*/ 1077824 w 3298501"/>
                      <a:gd name="connsiteY20" fmla="*/ 2548992 h 3930846"/>
                      <a:gd name="connsiteX21" fmla="*/ 1098325 w 3298501"/>
                      <a:gd name="connsiteY21" fmla="*/ 2564367 h 3930846"/>
                      <a:gd name="connsiteX22" fmla="*/ 1088075 w 3298501"/>
                      <a:gd name="connsiteY22" fmla="*/ 2595119 h 3930846"/>
                      <a:gd name="connsiteX23" fmla="*/ 1077824 w 3298501"/>
                      <a:gd name="connsiteY23" fmla="*/ 2625871 h 3930846"/>
                      <a:gd name="connsiteX24" fmla="*/ 1062448 w 3298501"/>
                      <a:gd name="connsiteY24" fmla="*/ 2738627 h 3930846"/>
                      <a:gd name="connsiteX25" fmla="*/ 1143171 w 3298501"/>
                      <a:gd name="connsiteY25" fmla="*/ 2875728 h 3930846"/>
                      <a:gd name="connsiteX26" fmla="*/ 1318712 w 3298501"/>
                      <a:gd name="connsiteY26" fmla="*/ 2933387 h 3930846"/>
                      <a:gd name="connsiteX27" fmla="*/ 1582663 w 3298501"/>
                      <a:gd name="connsiteY27" fmla="*/ 2836007 h 3930846"/>
                      <a:gd name="connsiteX28" fmla="*/ 1687731 w 3298501"/>
                      <a:gd name="connsiteY28" fmla="*/ 2595119 h 3930846"/>
                      <a:gd name="connsiteX29" fmla="*/ 1475032 w 3298501"/>
                      <a:gd name="connsiteY29" fmla="*/ 2259414 h 3930846"/>
                      <a:gd name="connsiteX30" fmla="*/ 1031697 w 3298501"/>
                      <a:gd name="connsiteY30" fmla="*/ 2154346 h 3930846"/>
                      <a:gd name="connsiteX31" fmla="*/ 460229 w 3298501"/>
                      <a:gd name="connsiteY31" fmla="*/ 2349106 h 3930846"/>
                      <a:gd name="connsiteX32" fmla="*/ 206528 w 3298501"/>
                      <a:gd name="connsiteY32" fmla="*/ 2861633 h 3930846"/>
                      <a:gd name="connsiteX33" fmla="*/ 588361 w 3298501"/>
                      <a:gd name="connsiteY33" fmla="*/ 3502292 h 3930846"/>
                      <a:gd name="connsiteX34" fmla="*/ 1400716 w 3298501"/>
                      <a:gd name="connsiteY34" fmla="*/ 3717553 h 3930846"/>
                      <a:gd name="connsiteX35" fmla="*/ 2348956 w 3298501"/>
                      <a:gd name="connsiteY35" fmla="*/ 3433016 h 3930846"/>
                      <a:gd name="connsiteX36" fmla="*/ 1035318 w 3298501"/>
                      <a:gd name="connsiteY36" fmla="*/ 1258914 h 3930846"/>
                      <a:gd name="connsiteX37" fmla="*/ 433011 w 3298501"/>
                      <a:gd name="connsiteY37" fmla="*/ 773622 h 3930846"/>
                      <a:gd name="connsiteX0" fmla="*/ 543248 w 3298501"/>
                      <a:gd name="connsiteY0" fmla="*/ 706252 h 3930225"/>
                      <a:gd name="connsiteX1" fmla="*/ 898342 w 3298501"/>
                      <a:gd name="connsiteY1" fmla="*/ 254 h 3930225"/>
                      <a:gd name="connsiteX2" fmla="*/ 831811 w 3298501"/>
                      <a:gd name="connsiteY2" fmla="*/ 631520 h 3930225"/>
                      <a:gd name="connsiteX3" fmla="*/ 1328433 w 3298501"/>
                      <a:gd name="connsiteY3" fmla="*/ 1172894 h 3930225"/>
                      <a:gd name="connsiteX4" fmla="*/ 2741251 w 3298501"/>
                      <a:gd name="connsiteY4" fmla="*/ 1879983 h 3930225"/>
                      <a:gd name="connsiteX5" fmla="*/ 3289512 w 3298501"/>
                      <a:gd name="connsiteY5" fmla="*/ 2931002 h 3930225"/>
                      <a:gd name="connsiteX6" fmla="*/ 2358642 w 3298501"/>
                      <a:gd name="connsiteY6" fmla="*/ 3789855 h 3930225"/>
                      <a:gd name="connsiteX7" fmla="*/ 1163792 w 3298501"/>
                      <a:gd name="connsiteY7" fmla="*/ 3917742 h 3930225"/>
                      <a:gd name="connsiteX8" fmla="*/ 440688 w 3298501"/>
                      <a:gd name="connsiteY8" fmla="*/ 3667762 h 3930225"/>
                      <a:gd name="connsiteX9" fmla="*/ 456 w 3298501"/>
                      <a:gd name="connsiteY9" fmla="*/ 2861012 h 3930225"/>
                      <a:gd name="connsiteX10" fmla="*/ 371818 w 3298501"/>
                      <a:gd name="connsiteY10" fmla="*/ 2267762 h 3930225"/>
                      <a:gd name="connsiteX11" fmla="*/ 1052198 w 3298501"/>
                      <a:gd name="connsiteY11" fmla="*/ 2020468 h 3930225"/>
                      <a:gd name="connsiteX12" fmla="*/ 1680043 w 3298501"/>
                      <a:gd name="connsiteY12" fmla="*/ 2169101 h 3930225"/>
                      <a:gd name="connsiteX13" fmla="*/ 1949120 w 3298501"/>
                      <a:gd name="connsiteY13" fmla="*/ 2640626 h 3930225"/>
                      <a:gd name="connsiteX14" fmla="*/ 1768454 w 3298501"/>
                      <a:gd name="connsiteY14" fmla="*/ 3010926 h 3930225"/>
                      <a:gd name="connsiteX15" fmla="*/ 1349463 w 3298501"/>
                      <a:gd name="connsiteY15" fmla="*/ 3158278 h 3930225"/>
                      <a:gd name="connsiteX16" fmla="*/ 983007 w 3298501"/>
                      <a:gd name="connsiteY16" fmla="*/ 3076273 h 3930225"/>
                      <a:gd name="connsiteX17" fmla="*/ 806185 w 3298501"/>
                      <a:gd name="connsiteY17" fmla="*/ 2799509 h 3930225"/>
                      <a:gd name="connsiteX18" fmla="*/ 895877 w 3298501"/>
                      <a:gd name="connsiteY18" fmla="*/ 2620124 h 3930225"/>
                      <a:gd name="connsiteX19" fmla="*/ 1018883 w 3298501"/>
                      <a:gd name="connsiteY19" fmla="*/ 2556059 h 3930225"/>
                      <a:gd name="connsiteX20" fmla="*/ 1077824 w 3298501"/>
                      <a:gd name="connsiteY20" fmla="*/ 2548371 h 3930225"/>
                      <a:gd name="connsiteX21" fmla="*/ 1098325 w 3298501"/>
                      <a:gd name="connsiteY21" fmla="*/ 2563746 h 3930225"/>
                      <a:gd name="connsiteX22" fmla="*/ 1088075 w 3298501"/>
                      <a:gd name="connsiteY22" fmla="*/ 2594498 h 3930225"/>
                      <a:gd name="connsiteX23" fmla="*/ 1077824 w 3298501"/>
                      <a:gd name="connsiteY23" fmla="*/ 2625250 h 3930225"/>
                      <a:gd name="connsiteX24" fmla="*/ 1062448 w 3298501"/>
                      <a:gd name="connsiteY24" fmla="*/ 2738006 h 3930225"/>
                      <a:gd name="connsiteX25" fmla="*/ 1143171 w 3298501"/>
                      <a:gd name="connsiteY25" fmla="*/ 2875107 h 3930225"/>
                      <a:gd name="connsiteX26" fmla="*/ 1318712 w 3298501"/>
                      <a:gd name="connsiteY26" fmla="*/ 2932766 h 3930225"/>
                      <a:gd name="connsiteX27" fmla="*/ 1582663 w 3298501"/>
                      <a:gd name="connsiteY27" fmla="*/ 2835386 h 3930225"/>
                      <a:gd name="connsiteX28" fmla="*/ 1687731 w 3298501"/>
                      <a:gd name="connsiteY28" fmla="*/ 2594498 h 3930225"/>
                      <a:gd name="connsiteX29" fmla="*/ 1475032 w 3298501"/>
                      <a:gd name="connsiteY29" fmla="*/ 2258793 h 3930225"/>
                      <a:gd name="connsiteX30" fmla="*/ 1031697 w 3298501"/>
                      <a:gd name="connsiteY30" fmla="*/ 2153725 h 3930225"/>
                      <a:gd name="connsiteX31" fmla="*/ 460229 w 3298501"/>
                      <a:gd name="connsiteY31" fmla="*/ 2348485 h 3930225"/>
                      <a:gd name="connsiteX32" fmla="*/ 206528 w 3298501"/>
                      <a:gd name="connsiteY32" fmla="*/ 2861012 h 3930225"/>
                      <a:gd name="connsiteX33" fmla="*/ 588361 w 3298501"/>
                      <a:gd name="connsiteY33" fmla="*/ 3501671 h 3930225"/>
                      <a:gd name="connsiteX34" fmla="*/ 1400716 w 3298501"/>
                      <a:gd name="connsiteY34" fmla="*/ 3716932 h 3930225"/>
                      <a:gd name="connsiteX35" fmla="*/ 2348956 w 3298501"/>
                      <a:gd name="connsiteY35" fmla="*/ 3432395 h 3930225"/>
                      <a:gd name="connsiteX36" fmla="*/ 1035318 w 3298501"/>
                      <a:gd name="connsiteY36" fmla="*/ 1258293 h 3930225"/>
                      <a:gd name="connsiteX37" fmla="*/ 543248 w 3298501"/>
                      <a:gd name="connsiteY37" fmla="*/ 706252 h 3930225"/>
                      <a:gd name="connsiteX0" fmla="*/ 543248 w 3212681"/>
                      <a:gd name="connsiteY0" fmla="*/ 706252 h 3930225"/>
                      <a:gd name="connsiteX1" fmla="*/ 898342 w 3212681"/>
                      <a:gd name="connsiteY1" fmla="*/ 254 h 3930225"/>
                      <a:gd name="connsiteX2" fmla="*/ 831811 w 3212681"/>
                      <a:gd name="connsiteY2" fmla="*/ 631520 h 3930225"/>
                      <a:gd name="connsiteX3" fmla="*/ 1328433 w 3212681"/>
                      <a:gd name="connsiteY3" fmla="*/ 1172894 h 3930225"/>
                      <a:gd name="connsiteX4" fmla="*/ 2741251 w 3212681"/>
                      <a:gd name="connsiteY4" fmla="*/ 1879983 h 3930225"/>
                      <a:gd name="connsiteX5" fmla="*/ 3201322 w 3212681"/>
                      <a:gd name="connsiteY5" fmla="*/ 2931002 h 3930225"/>
                      <a:gd name="connsiteX6" fmla="*/ 2358642 w 3212681"/>
                      <a:gd name="connsiteY6" fmla="*/ 3789855 h 3930225"/>
                      <a:gd name="connsiteX7" fmla="*/ 1163792 w 3212681"/>
                      <a:gd name="connsiteY7" fmla="*/ 3917742 h 3930225"/>
                      <a:gd name="connsiteX8" fmla="*/ 440688 w 3212681"/>
                      <a:gd name="connsiteY8" fmla="*/ 3667762 h 3930225"/>
                      <a:gd name="connsiteX9" fmla="*/ 456 w 3212681"/>
                      <a:gd name="connsiteY9" fmla="*/ 2861012 h 3930225"/>
                      <a:gd name="connsiteX10" fmla="*/ 371818 w 3212681"/>
                      <a:gd name="connsiteY10" fmla="*/ 2267762 h 3930225"/>
                      <a:gd name="connsiteX11" fmla="*/ 1052198 w 3212681"/>
                      <a:gd name="connsiteY11" fmla="*/ 2020468 h 3930225"/>
                      <a:gd name="connsiteX12" fmla="*/ 1680043 w 3212681"/>
                      <a:gd name="connsiteY12" fmla="*/ 2169101 h 3930225"/>
                      <a:gd name="connsiteX13" fmla="*/ 1949120 w 3212681"/>
                      <a:gd name="connsiteY13" fmla="*/ 2640626 h 3930225"/>
                      <a:gd name="connsiteX14" fmla="*/ 1768454 w 3212681"/>
                      <a:gd name="connsiteY14" fmla="*/ 3010926 h 3930225"/>
                      <a:gd name="connsiteX15" fmla="*/ 1349463 w 3212681"/>
                      <a:gd name="connsiteY15" fmla="*/ 3158278 h 3930225"/>
                      <a:gd name="connsiteX16" fmla="*/ 983007 w 3212681"/>
                      <a:gd name="connsiteY16" fmla="*/ 3076273 h 3930225"/>
                      <a:gd name="connsiteX17" fmla="*/ 806185 w 3212681"/>
                      <a:gd name="connsiteY17" fmla="*/ 2799509 h 3930225"/>
                      <a:gd name="connsiteX18" fmla="*/ 895877 w 3212681"/>
                      <a:gd name="connsiteY18" fmla="*/ 2620124 h 3930225"/>
                      <a:gd name="connsiteX19" fmla="*/ 1018883 w 3212681"/>
                      <a:gd name="connsiteY19" fmla="*/ 2556059 h 3930225"/>
                      <a:gd name="connsiteX20" fmla="*/ 1077824 w 3212681"/>
                      <a:gd name="connsiteY20" fmla="*/ 2548371 h 3930225"/>
                      <a:gd name="connsiteX21" fmla="*/ 1098325 w 3212681"/>
                      <a:gd name="connsiteY21" fmla="*/ 2563746 h 3930225"/>
                      <a:gd name="connsiteX22" fmla="*/ 1088075 w 3212681"/>
                      <a:gd name="connsiteY22" fmla="*/ 2594498 h 3930225"/>
                      <a:gd name="connsiteX23" fmla="*/ 1077824 w 3212681"/>
                      <a:gd name="connsiteY23" fmla="*/ 2625250 h 3930225"/>
                      <a:gd name="connsiteX24" fmla="*/ 1062448 w 3212681"/>
                      <a:gd name="connsiteY24" fmla="*/ 2738006 h 3930225"/>
                      <a:gd name="connsiteX25" fmla="*/ 1143171 w 3212681"/>
                      <a:gd name="connsiteY25" fmla="*/ 2875107 h 3930225"/>
                      <a:gd name="connsiteX26" fmla="*/ 1318712 w 3212681"/>
                      <a:gd name="connsiteY26" fmla="*/ 2932766 h 3930225"/>
                      <a:gd name="connsiteX27" fmla="*/ 1582663 w 3212681"/>
                      <a:gd name="connsiteY27" fmla="*/ 2835386 h 3930225"/>
                      <a:gd name="connsiteX28" fmla="*/ 1687731 w 3212681"/>
                      <a:gd name="connsiteY28" fmla="*/ 2594498 h 3930225"/>
                      <a:gd name="connsiteX29" fmla="*/ 1475032 w 3212681"/>
                      <a:gd name="connsiteY29" fmla="*/ 2258793 h 3930225"/>
                      <a:gd name="connsiteX30" fmla="*/ 1031697 w 3212681"/>
                      <a:gd name="connsiteY30" fmla="*/ 2153725 h 3930225"/>
                      <a:gd name="connsiteX31" fmla="*/ 460229 w 3212681"/>
                      <a:gd name="connsiteY31" fmla="*/ 2348485 h 3930225"/>
                      <a:gd name="connsiteX32" fmla="*/ 206528 w 3212681"/>
                      <a:gd name="connsiteY32" fmla="*/ 2861012 h 3930225"/>
                      <a:gd name="connsiteX33" fmla="*/ 588361 w 3212681"/>
                      <a:gd name="connsiteY33" fmla="*/ 3501671 h 3930225"/>
                      <a:gd name="connsiteX34" fmla="*/ 1400716 w 3212681"/>
                      <a:gd name="connsiteY34" fmla="*/ 3716932 h 3930225"/>
                      <a:gd name="connsiteX35" fmla="*/ 2348956 w 3212681"/>
                      <a:gd name="connsiteY35" fmla="*/ 3432395 h 3930225"/>
                      <a:gd name="connsiteX36" fmla="*/ 1035318 w 3212681"/>
                      <a:gd name="connsiteY36" fmla="*/ 1258293 h 3930225"/>
                      <a:gd name="connsiteX37" fmla="*/ 543248 w 3212681"/>
                      <a:gd name="connsiteY37" fmla="*/ 706252 h 3930225"/>
                      <a:gd name="connsiteX0" fmla="*/ 366867 w 3212681"/>
                      <a:gd name="connsiteY0" fmla="*/ 679406 h 3930078"/>
                      <a:gd name="connsiteX1" fmla="*/ 898342 w 3212681"/>
                      <a:gd name="connsiteY1" fmla="*/ 107 h 3930078"/>
                      <a:gd name="connsiteX2" fmla="*/ 831811 w 3212681"/>
                      <a:gd name="connsiteY2" fmla="*/ 631373 h 3930078"/>
                      <a:gd name="connsiteX3" fmla="*/ 1328433 w 3212681"/>
                      <a:gd name="connsiteY3" fmla="*/ 1172747 h 3930078"/>
                      <a:gd name="connsiteX4" fmla="*/ 2741251 w 3212681"/>
                      <a:gd name="connsiteY4" fmla="*/ 1879836 h 3930078"/>
                      <a:gd name="connsiteX5" fmla="*/ 3201322 w 3212681"/>
                      <a:gd name="connsiteY5" fmla="*/ 2930855 h 3930078"/>
                      <a:gd name="connsiteX6" fmla="*/ 2358642 w 3212681"/>
                      <a:gd name="connsiteY6" fmla="*/ 3789708 h 3930078"/>
                      <a:gd name="connsiteX7" fmla="*/ 1163792 w 3212681"/>
                      <a:gd name="connsiteY7" fmla="*/ 3917595 h 3930078"/>
                      <a:gd name="connsiteX8" fmla="*/ 440688 w 3212681"/>
                      <a:gd name="connsiteY8" fmla="*/ 3667615 h 3930078"/>
                      <a:gd name="connsiteX9" fmla="*/ 456 w 3212681"/>
                      <a:gd name="connsiteY9" fmla="*/ 2860865 h 3930078"/>
                      <a:gd name="connsiteX10" fmla="*/ 371818 w 3212681"/>
                      <a:gd name="connsiteY10" fmla="*/ 2267615 h 3930078"/>
                      <a:gd name="connsiteX11" fmla="*/ 1052198 w 3212681"/>
                      <a:gd name="connsiteY11" fmla="*/ 2020321 h 3930078"/>
                      <a:gd name="connsiteX12" fmla="*/ 1680043 w 3212681"/>
                      <a:gd name="connsiteY12" fmla="*/ 2168954 h 3930078"/>
                      <a:gd name="connsiteX13" fmla="*/ 1949120 w 3212681"/>
                      <a:gd name="connsiteY13" fmla="*/ 2640479 h 3930078"/>
                      <a:gd name="connsiteX14" fmla="*/ 1768454 w 3212681"/>
                      <a:gd name="connsiteY14" fmla="*/ 3010779 h 3930078"/>
                      <a:gd name="connsiteX15" fmla="*/ 1349463 w 3212681"/>
                      <a:gd name="connsiteY15" fmla="*/ 3158131 h 3930078"/>
                      <a:gd name="connsiteX16" fmla="*/ 983007 w 3212681"/>
                      <a:gd name="connsiteY16" fmla="*/ 3076126 h 3930078"/>
                      <a:gd name="connsiteX17" fmla="*/ 806185 w 3212681"/>
                      <a:gd name="connsiteY17" fmla="*/ 2799362 h 3930078"/>
                      <a:gd name="connsiteX18" fmla="*/ 895877 w 3212681"/>
                      <a:gd name="connsiteY18" fmla="*/ 2619977 h 3930078"/>
                      <a:gd name="connsiteX19" fmla="*/ 1018883 w 3212681"/>
                      <a:gd name="connsiteY19" fmla="*/ 2555912 h 3930078"/>
                      <a:gd name="connsiteX20" fmla="*/ 1077824 w 3212681"/>
                      <a:gd name="connsiteY20" fmla="*/ 2548224 h 3930078"/>
                      <a:gd name="connsiteX21" fmla="*/ 1098325 w 3212681"/>
                      <a:gd name="connsiteY21" fmla="*/ 2563599 h 3930078"/>
                      <a:gd name="connsiteX22" fmla="*/ 1088075 w 3212681"/>
                      <a:gd name="connsiteY22" fmla="*/ 2594351 h 3930078"/>
                      <a:gd name="connsiteX23" fmla="*/ 1077824 w 3212681"/>
                      <a:gd name="connsiteY23" fmla="*/ 2625103 h 3930078"/>
                      <a:gd name="connsiteX24" fmla="*/ 1062448 w 3212681"/>
                      <a:gd name="connsiteY24" fmla="*/ 2737859 h 3930078"/>
                      <a:gd name="connsiteX25" fmla="*/ 1143171 w 3212681"/>
                      <a:gd name="connsiteY25" fmla="*/ 2874960 h 3930078"/>
                      <a:gd name="connsiteX26" fmla="*/ 1318712 w 3212681"/>
                      <a:gd name="connsiteY26" fmla="*/ 2932619 h 3930078"/>
                      <a:gd name="connsiteX27" fmla="*/ 1582663 w 3212681"/>
                      <a:gd name="connsiteY27" fmla="*/ 2835239 h 3930078"/>
                      <a:gd name="connsiteX28" fmla="*/ 1687731 w 3212681"/>
                      <a:gd name="connsiteY28" fmla="*/ 2594351 h 3930078"/>
                      <a:gd name="connsiteX29" fmla="*/ 1475032 w 3212681"/>
                      <a:gd name="connsiteY29" fmla="*/ 2258646 h 3930078"/>
                      <a:gd name="connsiteX30" fmla="*/ 1031697 w 3212681"/>
                      <a:gd name="connsiteY30" fmla="*/ 2153578 h 3930078"/>
                      <a:gd name="connsiteX31" fmla="*/ 460229 w 3212681"/>
                      <a:gd name="connsiteY31" fmla="*/ 2348338 h 3930078"/>
                      <a:gd name="connsiteX32" fmla="*/ 206528 w 3212681"/>
                      <a:gd name="connsiteY32" fmla="*/ 2860865 h 3930078"/>
                      <a:gd name="connsiteX33" fmla="*/ 588361 w 3212681"/>
                      <a:gd name="connsiteY33" fmla="*/ 3501524 h 3930078"/>
                      <a:gd name="connsiteX34" fmla="*/ 1400716 w 3212681"/>
                      <a:gd name="connsiteY34" fmla="*/ 3716785 h 3930078"/>
                      <a:gd name="connsiteX35" fmla="*/ 2348956 w 3212681"/>
                      <a:gd name="connsiteY35" fmla="*/ 3432248 h 3930078"/>
                      <a:gd name="connsiteX36" fmla="*/ 1035318 w 3212681"/>
                      <a:gd name="connsiteY36" fmla="*/ 1258146 h 3930078"/>
                      <a:gd name="connsiteX37" fmla="*/ 366867 w 3212681"/>
                      <a:gd name="connsiteY37" fmla="*/ 679406 h 3930078"/>
                      <a:gd name="connsiteX0" fmla="*/ 366867 w 3212681"/>
                      <a:gd name="connsiteY0" fmla="*/ 679319 h 3929991"/>
                      <a:gd name="connsiteX1" fmla="*/ 898342 w 3212681"/>
                      <a:gd name="connsiteY1" fmla="*/ 20 h 3929991"/>
                      <a:gd name="connsiteX2" fmla="*/ 699527 w 3212681"/>
                      <a:gd name="connsiteY2" fmla="*/ 657986 h 3929991"/>
                      <a:gd name="connsiteX3" fmla="*/ 1328433 w 3212681"/>
                      <a:gd name="connsiteY3" fmla="*/ 1172660 h 3929991"/>
                      <a:gd name="connsiteX4" fmla="*/ 2741251 w 3212681"/>
                      <a:gd name="connsiteY4" fmla="*/ 1879749 h 3929991"/>
                      <a:gd name="connsiteX5" fmla="*/ 3201322 w 3212681"/>
                      <a:gd name="connsiteY5" fmla="*/ 2930768 h 3929991"/>
                      <a:gd name="connsiteX6" fmla="*/ 2358642 w 3212681"/>
                      <a:gd name="connsiteY6" fmla="*/ 3789621 h 3929991"/>
                      <a:gd name="connsiteX7" fmla="*/ 1163792 w 3212681"/>
                      <a:gd name="connsiteY7" fmla="*/ 3917508 h 3929991"/>
                      <a:gd name="connsiteX8" fmla="*/ 440688 w 3212681"/>
                      <a:gd name="connsiteY8" fmla="*/ 3667528 h 3929991"/>
                      <a:gd name="connsiteX9" fmla="*/ 456 w 3212681"/>
                      <a:gd name="connsiteY9" fmla="*/ 2860778 h 3929991"/>
                      <a:gd name="connsiteX10" fmla="*/ 371818 w 3212681"/>
                      <a:gd name="connsiteY10" fmla="*/ 2267528 h 3929991"/>
                      <a:gd name="connsiteX11" fmla="*/ 1052198 w 3212681"/>
                      <a:gd name="connsiteY11" fmla="*/ 2020234 h 3929991"/>
                      <a:gd name="connsiteX12" fmla="*/ 1680043 w 3212681"/>
                      <a:gd name="connsiteY12" fmla="*/ 2168867 h 3929991"/>
                      <a:gd name="connsiteX13" fmla="*/ 1949120 w 3212681"/>
                      <a:gd name="connsiteY13" fmla="*/ 2640392 h 3929991"/>
                      <a:gd name="connsiteX14" fmla="*/ 1768454 w 3212681"/>
                      <a:gd name="connsiteY14" fmla="*/ 3010692 h 3929991"/>
                      <a:gd name="connsiteX15" fmla="*/ 1349463 w 3212681"/>
                      <a:gd name="connsiteY15" fmla="*/ 3158044 h 3929991"/>
                      <a:gd name="connsiteX16" fmla="*/ 983007 w 3212681"/>
                      <a:gd name="connsiteY16" fmla="*/ 3076039 h 3929991"/>
                      <a:gd name="connsiteX17" fmla="*/ 806185 w 3212681"/>
                      <a:gd name="connsiteY17" fmla="*/ 2799275 h 3929991"/>
                      <a:gd name="connsiteX18" fmla="*/ 895877 w 3212681"/>
                      <a:gd name="connsiteY18" fmla="*/ 2619890 h 3929991"/>
                      <a:gd name="connsiteX19" fmla="*/ 1018883 w 3212681"/>
                      <a:gd name="connsiteY19" fmla="*/ 2555825 h 3929991"/>
                      <a:gd name="connsiteX20" fmla="*/ 1077824 w 3212681"/>
                      <a:gd name="connsiteY20" fmla="*/ 2548137 h 3929991"/>
                      <a:gd name="connsiteX21" fmla="*/ 1098325 w 3212681"/>
                      <a:gd name="connsiteY21" fmla="*/ 2563512 h 3929991"/>
                      <a:gd name="connsiteX22" fmla="*/ 1088075 w 3212681"/>
                      <a:gd name="connsiteY22" fmla="*/ 2594264 h 3929991"/>
                      <a:gd name="connsiteX23" fmla="*/ 1077824 w 3212681"/>
                      <a:gd name="connsiteY23" fmla="*/ 2625016 h 3929991"/>
                      <a:gd name="connsiteX24" fmla="*/ 1062448 w 3212681"/>
                      <a:gd name="connsiteY24" fmla="*/ 2737772 h 3929991"/>
                      <a:gd name="connsiteX25" fmla="*/ 1143171 w 3212681"/>
                      <a:gd name="connsiteY25" fmla="*/ 2874873 h 3929991"/>
                      <a:gd name="connsiteX26" fmla="*/ 1318712 w 3212681"/>
                      <a:gd name="connsiteY26" fmla="*/ 2932532 h 3929991"/>
                      <a:gd name="connsiteX27" fmla="*/ 1582663 w 3212681"/>
                      <a:gd name="connsiteY27" fmla="*/ 2835152 h 3929991"/>
                      <a:gd name="connsiteX28" fmla="*/ 1687731 w 3212681"/>
                      <a:gd name="connsiteY28" fmla="*/ 2594264 h 3929991"/>
                      <a:gd name="connsiteX29" fmla="*/ 1475032 w 3212681"/>
                      <a:gd name="connsiteY29" fmla="*/ 2258559 h 3929991"/>
                      <a:gd name="connsiteX30" fmla="*/ 1031697 w 3212681"/>
                      <a:gd name="connsiteY30" fmla="*/ 2153491 h 3929991"/>
                      <a:gd name="connsiteX31" fmla="*/ 460229 w 3212681"/>
                      <a:gd name="connsiteY31" fmla="*/ 2348251 h 3929991"/>
                      <a:gd name="connsiteX32" fmla="*/ 206528 w 3212681"/>
                      <a:gd name="connsiteY32" fmla="*/ 2860778 h 3929991"/>
                      <a:gd name="connsiteX33" fmla="*/ 588361 w 3212681"/>
                      <a:gd name="connsiteY33" fmla="*/ 3501437 h 3929991"/>
                      <a:gd name="connsiteX34" fmla="*/ 1400716 w 3212681"/>
                      <a:gd name="connsiteY34" fmla="*/ 3716698 h 3929991"/>
                      <a:gd name="connsiteX35" fmla="*/ 2348956 w 3212681"/>
                      <a:gd name="connsiteY35" fmla="*/ 3432161 h 3929991"/>
                      <a:gd name="connsiteX36" fmla="*/ 1035318 w 3212681"/>
                      <a:gd name="connsiteY36" fmla="*/ 1258059 h 3929991"/>
                      <a:gd name="connsiteX37" fmla="*/ 366867 w 3212681"/>
                      <a:gd name="connsiteY37" fmla="*/ 679319 h 3929991"/>
                      <a:gd name="connsiteX0" fmla="*/ 366867 w 3212681"/>
                      <a:gd name="connsiteY0" fmla="*/ 679320 h 3929991"/>
                      <a:gd name="connsiteX1" fmla="*/ 898342 w 3212681"/>
                      <a:gd name="connsiteY1" fmla="*/ 20 h 3929991"/>
                      <a:gd name="connsiteX2" fmla="*/ 699527 w 3212681"/>
                      <a:gd name="connsiteY2" fmla="*/ 657986 h 3929991"/>
                      <a:gd name="connsiteX3" fmla="*/ 1328433 w 3212681"/>
                      <a:gd name="connsiteY3" fmla="*/ 1172660 h 3929991"/>
                      <a:gd name="connsiteX4" fmla="*/ 2741251 w 3212681"/>
                      <a:gd name="connsiteY4" fmla="*/ 1879749 h 3929991"/>
                      <a:gd name="connsiteX5" fmla="*/ 3201322 w 3212681"/>
                      <a:gd name="connsiteY5" fmla="*/ 2930768 h 3929991"/>
                      <a:gd name="connsiteX6" fmla="*/ 2358642 w 3212681"/>
                      <a:gd name="connsiteY6" fmla="*/ 3789621 h 3929991"/>
                      <a:gd name="connsiteX7" fmla="*/ 1163792 w 3212681"/>
                      <a:gd name="connsiteY7" fmla="*/ 3917508 h 3929991"/>
                      <a:gd name="connsiteX8" fmla="*/ 440688 w 3212681"/>
                      <a:gd name="connsiteY8" fmla="*/ 3667528 h 3929991"/>
                      <a:gd name="connsiteX9" fmla="*/ 456 w 3212681"/>
                      <a:gd name="connsiteY9" fmla="*/ 2860778 h 3929991"/>
                      <a:gd name="connsiteX10" fmla="*/ 371818 w 3212681"/>
                      <a:gd name="connsiteY10" fmla="*/ 2267528 h 3929991"/>
                      <a:gd name="connsiteX11" fmla="*/ 1052198 w 3212681"/>
                      <a:gd name="connsiteY11" fmla="*/ 2020234 h 3929991"/>
                      <a:gd name="connsiteX12" fmla="*/ 1680043 w 3212681"/>
                      <a:gd name="connsiteY12" fmla="*/ 2168867 h 3929991"/>
                      <a:gd name="connsiteX13" fmla="*/ 1949120 w 3212681"/>
                      <a:gd name="connsiteY13" fmla="*/ 2640392 h 3929991"/>
                      <a:gd name="connsiteX14" fmla="*/ 1768454 w 3212681"/>
                      <a:gd name="connsiteY14" fmla="*/ 3010692 h 3929991"/>
                      <a:gd name="connsiteX15" fmla="*/ 1349463 w 3212681"/>
                      <a:gd name="connsiteY15" fmla="*/ 3158044 h 3929991"/>
                      <a:gd name="connsiteX16" fmla="*/ 983007 w 3212681"/>
                      <a:gd name="connsiteY16" fmla="*/ 3076039 h 3929991"/>
                      <a:gd name="connsiteX17" fmla="*/ 806185 w 3212681"/>
                      <a:gd name="connsiteY17" fmla="*/ 2799275 h 3929991"/>
                      <a:gd name="connsiteX18" fmla="*/ 895877 w 3212681"/>
                      <a:gd name="connsiteY18" fmla="*/ 2619890 h 3929991"/>
                      <a:gd name="connsiteX19" fmla="*/ 1018883 w 3212681"/>
                      <a:gd name="connsiteY19" fmla="*/ 2555825 h 3929991"/>
                      <a:gd name="connsiteX20" fmla="*/ 1077824 w 3212681"/>
                      <a:gd name="connsiteY20" fmla="*/ 2548137 h 3929991"/>
                      <a:gd name="connsiteX21" fmla="*/ 1098325 w 3212681"/>
                      <a:gd name="connsiteY21" fmla="*/ 2563512 h 3929991"/>
                      <a:gd name="connsiteX22" fmla="*/ 1088075 w 3212681"/>
                      <a:gd name="connsiteY22" fmla="*/ 2594264 h 3929991"/>
                      <a:gd name="connsiteX23" fmla="*/ 1077824 w 3212681"/>
                      <a:gd name="connsiteY23" fmla="*/ 2625016 h 3929991"/>
                      <a:gd name="connsiteX24" fmla="*/ 1062448 w 3212681"/>
                      <a:gd name="connsiteY24" fmla="*/ 2737772 h 3929991"/>
                      <a:gd name="connsiteX25" fmla="*/ 1143171 w 3212681"/>
                      <a:gd name="connsiteY25" fmla="*/ 2874873 h 3929991"/>
                      <a:gd name="connsiteX26" fmla="*/ 1318712 w 3212681"/>
                      <a:gd name="connsiteY26" fmla="*/ 2932532 h 3929991"/>
                      <a:gd name="connsiteX27" fmla="*/ 1582663 w 3212681"/>
                      <a:gd name="connsiteY27" fmla="*/ 2835152 h 3929991"/>
                      <a:gd name="connsiteX28" fmla="*/ 1687731 w 3212681"/>
                      <a:gd name="connsiteY28" fmla="*/ 2594264 h 3929991"/>
                      <a:gd name="connsiteX29" fmla="*/ 1475032 w 3212681"/>
                      <a:gd name="connsiteY29" fmla="*/ 2258559 h 3929991"/>
                      <a:gd name="connsiteX30" fmla="*/ 1031697 w 3212681"/>
                      <a:gd name="connsiteY30" fmla="*/ 2153491 h 3929991"/>
                      <a:gd name="connsiteX31" fmla="*/ 460229 w 3212681"/>
                      <a:gd name="connsiteY31" fmla="*/ 2348251 h 3929991"/>
                      <a:gd name="connsiteX32" fmla="*/ 206528 w 3212681"/>
                      <a:gd name="connsiteY32" fmla="*/ 2860778 h 3929991"/>
                      <a:gd name="connsiteX33" fmla="*/ 588361 w 3212681"/>
                      <a:gd name="connsiteY33" fmla="*/ 3501437 h 3929991"/>
                      <a:gd name="connsiteX34" fmla="*/ 1400716 w 3212681"/>
                      <a:gd name="connsiteY34" fmla="*/ 3716698 h 3929991"/>
                      <a:gd name="connsiteX35" fmla="*/ 2348956 w 3212681"/>
                      <a:gd name="connsiteY35" fmla="*/ 3432161 h 3929991"/>
                      <a:gd name="connsiteX36" fmla="*/ 1035318 w 3212681"/>
                      <a:gd name="connsiteY36" fmla="*/ 1258059 h 3929991"/>
                      <a:gd name="connsiteX37" fmla="*/ 366867 w 3212681"/>
                      <a:gd name="connsiteY37" fmla="*/ 679320 h 3929991"/>
                      <a:gd name="connsiteX0" fmla="*/ 366867 w 3208014"/>
                      <a:gd name="connsiteY0" fmla="*/ 679320 h 3929991"/>
                      <a:gd name="connsiteX1" fmla="*/ 898342 w 3208014"/>
                      <a:gd name="connsiteY1" fmla="*/ 20 h 3929991"/>
                      <a:gd name="connsiteX2" fmla="*/ 699527 w 3208014"/>
                      <a:gd name="connsiteY2" fmla="*/ 657986 h 3929991"/>
                      <a:gd name="connsiteX3" fmla="*/ 1328433 w 3208014"/>
                      <a:gd name="connsiteY3" fmla="*/ 1172660 h 3929991"/>
                      <a:gd name="connsiteX4" fmla="*/ 2675109 w 3208014"/>
                      <a:gd name="connsiteY4" fmla="*/ 1906450 h 3929991"/>
                      <a:gd name="connsiteX5" fmla="*/ 3201322 w 3208014"/>
                      <a:gd name="connsiteY5" fmla="*/ 2930768 h 3929991"/>
                      <a:gd name="connsiteX6" fmla="*/ 2358642 w 3208014"/>
                      <a:gd name="connsiteY6" fmla="*/ 3789621 h 3929991"/>
                      <a:gd name="connsiteX7" fmla="*/ 1163792 w 3208014"/>
                      <a:gd name="connsiteY7" fmla="*/ 3917508 h 3929991"/>
                      <a:gd name="connsiteX8" fmla="*/ 440688 w 3208014"/>
                      <a:gd name="connsiteY8" fmla="*/ 3667528 h 3929991"/>
                      <a:gd name="connsiteX9" fmla="*/ 456 w 3208014"/>
                      <a:gd name="connsiteY9" fmla="*/ 2860778 h 3929991"/>
                      <a:gd name="connsiteX10" fmla="*/ 371818 w 3208014"/>
                      <a:gd name="connsiteY10" fmla="*/ 2267528 h 3929991"/>
                      <a:gd name="connsiteX11" fmla="*/ 1052198 w 3208014"/>
                      <a:gd name="connsiteY11" fmla="*/ 2020234 h 3929991"/>
                      <a:gd name="connsiteX12" fmla="*/ 1680043 w 3208014"/>
                      <a:gd name="connsiteY12" fmla="*/ 2168867 h 3929991"/>
                      <a:gd name="connsiteX13" fmla="*/ 1949120 w 3208014"/>
                      <a:gd name="connsiteY13" fmla="*/ 2640392 h 3929991"/>
                      <a:gd name="connsiteX14" fmla="*/ 1768454 w 3208014"/>
                      <a:gd name="connsiteY14" fmla="*/ 3010692 h 3929991"/>
                      <a:gd name="connsiteX15" fmla="*/ 1349463 w 3208014"/>
                      <a:gd name="connsiteY15" fmla="*/ 3158044 h 3929991"/>
                      <a:gd name="connsiteX16" fmla="*/ 983007 w 3208014"/>
                      <a:gd name="connsiteY16" fmla="*/ 3076039 h 3929991"/>
                      <a:gd name="connsiteX17" fmla="*/ 806185 w 3208014"/>
                      <a:gd name="connsiteY17" fmla="*/ 2799275 h 3929991"/>
                      <a:gd name="connsiteX18" fmla="*/ 895877 w 3208014"/>
                      <a:gd name="connsiteY18" fmla="*/ 2619890 h 3929991"/>
                      <a:gd name="connsiteX19" fmla="*/ 1018883 w 3208014"/>
                      <a:gd name="connsiteY19" fmla="*/ 2555825 h 3929991"/>
                      <a:gd name="connsiteX20" fmla="*/ 1077824 w 3208014"/>
                      <a:gd name="connsiteY20" fmla="*/ 2548137 h 3929991"/>
                      <a:gd name="connsiteX21" fmla="*/ 1098325 w 3208014"/>
                      <a:gd name="connsiteY21" fmla="*/ 2563512 h 3929991"/>
                      <a:gd name="connsiteX22" fmla="*/ 1088075 w 3208014"/>
                      <a:gd name="connsiteY22" fmla="*/ 2594264 h 3929991"/>
                      <a:gd name="connsiteX23" fmla="*/ 1077824 w 3208014"/>
                      <a:gd name="connsiteY23" fmla="*/ 2625016 h 3929991"/>
                      <a:gd name="connsiteX24" fmla="*/ 1062448 w 3208014"/>
                      <a:gd name="connsiteY24" fmla="*/ 2737772 h 3929991"/>
                      <a:gd name="connsiteX25" fmla="*/ 1143171 w 3208014"/>
                      <a:gd name="connsiteY25" fmla="*/ 2874873 h 3929991"/>
                      <a:gd name="connsiteX26" fmla="*/ 1318712 w 3208014"/>
                      <a:gd name="connsiteY26" fmla="*/ 2932532 h 3929991"/>
                      <a:gd name="connsiteX27" fmla="*/ 1582663 w 3208014"/>
                      <a:gd name="connsiteY27" fmla="*/ 2835152 h 3929991"/>
                      <a:gd name="connsiteX28" fmla="*/ 1687731 w 3208014"/>
                      <a:gd name="connsiteY28" fmla="*/ 2594264 h 3929991"/>
                      <a:gd name="connsiteX29" fmla="*/ 1475032 w 3208014"/>
                      <a:gd name="connsiteY29" fmla="*/ 2258559 h 3929991"/>
                      <a:gd name="connsiteX30" fmla="*/ 1031697 w 3208014"/>
                      <a:gd name="connsiteY30" fmla="*/ 2153491 h 3929991"/>
                      <a:gd name="connsiteX31" fmla="*/ 460229 w 3208014"/>
                      <a:gd name="connsiteY31" fmla="*/ 2348251 h 3929991"/>
                      <a:gd name="connsiteX32" fmla="*/ 206528 w 3208014"/>
                      <a:gd name="connsiteY32" fmla="*/ 2860778 h 3929991"/>
                      <a:gd name="connsiteX33" fmla="*/ 588361 w 3208014"/>
                      <a:gd name="connsiteY33" fmla="*/ 3501437 h 3929991"/>
                      <a:gd name="connsiteX34" fmla="*/ 1400716 w 3208014"/>
                      <a:gd name="connsiteY34" fmla="*/ 3716698 h 3929991"/>
                      <a:gd name="connsiteX35" fmla="*/ 2348956 w 3208014"/>
                      <a:gd name="connsiteY35" fmla="*/ 3432161 h 3929991"/>
                      <a:gd name="connsiteX36" fmla="*/ 1035318 w 3208014"/>
                      <a:gd name="connsiteY36" fmla="*/ 1258059 h 3929991"/>
                      <a:gd name="connsiteX37" fmla="*/ 366867 w 3208014"/>
                      <a:gd name="connsiteY37" fmla="*/ 679320 h 3929991"/>
                      <a:gd name="connsiteX0" fmla="*/ 366867 w 3208014"/>
                      <a:gd name="connsiteY0" fmla="*/ 679320 h 3929991"/>
                      <a:gd name="connsiteX1" fmla="*/ 898342 w 3208014"/>
                      <a:gd name="connsiteY1" fmla="*/ 20 h 3929991"/>
                      <a:gd name="connsiteX2" fmla="*/ 611338 w 3208014"/>
                      <a:gd name="connsiteY2" fmla="*/ 657986 h 3929991"/>
                      <a:gd name="connsiteX3" fmla="*/ 1328433 w 3208014"/>
                      <a:gd name="connsiteY3" fmla="*/ 1172660 h 3929991"/>
                      <a:gd name="connsiteX4" fmla="*/ 2675109 w 3208014"/>
                      <a:gd name="connsiteY4" fmla="*/ 1906450 h 3929991"/>
                      <a:gd name="connsiteX5" fmla="*/ 3201322 w 3208014"/>
                      <a:gd name="connsiteY5" fmla="*/ 2930768 h 3929991"/>
                      <a:gd name="connsiteX6" fmla="*/ 2358642 w 3208014"/>
                      <a:gd name="connsiteY6" fmla="*/ 3789621 h 3929991"/>
                      <a:gd name="connsiteX7" fmla="*/ 1163792 w 3208014"/>
                      <a:gd name="connsiteY7" fmla="*/ 3917508 h 3929991"/>
                      <a:gd name="connsiteX8" fmla="*/ 440688 w 3208014"/>
                      <a:gd name="connsiteY8" fmla="*/ 3667528 h 3929991"/>
                      <a:gd name="connsiteX9" fmla="*/ 456 w 3208014"/>
                      <a:gd name="connsiteY9" fmla="*/ 2860778 h 3929991"/>
                      <a:gd name="connsiteX10" fmla="*/ 371818 w 3208014"/>
                      <a:gd name="connsiteY10" fmla="*/ 2267528 h 3929991"/>
                      <a:gd name="connsiteX11" fmla="*/ 1052198 w 3208014"/>
                      <a:gd name="connsiteY11" fmla="*/ 2020234 h 3929991"/>
                      <a:gd name="connsiteX12" fmla="*/ 1680043 w 3208014"/>
                      <a:gd name="connsiteY12" fmla="*/ 2168867 h 3929991"/>
                      <a:gd name="connsiteX13" fmla="*/ 1949120 w 3208014"/>
                      <a:gd name="connsiteY13" fmla="*/ 2640392 h 3929991"/>
                      <a:gd name="connsiteX14" fmla="*/ 1768454 w 3208014"/>
                      <a:gd name="connsiteY14" fmla="*/ 3010692 h 3929991"/>
                      <a:gd name="connsiteX15" fmla="*/ 1349463 w 3208014"/>
                      <a:gd name="connsiteY15" fmla="*/ 3158044 h 3929991"/>
                      <a:gd name="connsiteX16" fmla="*/ 983007 w 3208014"/>
                      <a:gd name="connsiteY16" fmla="*/ 3076039 h 3929991"/>
                      <a:gd name="connsiteX17" fmla="*/ 806185 w 3208014"/>
                      <a:gd name="connsiteY17" fmla="*/ 2799275 h 3929991"/>
                      <a:gd name="connsiteX18" fmla="*/ 895877 w 3208014"/>
                      <a:gd name="connsiteY18" fmla="*/ 2619890 h 3929991"/>
                      <a:gd name="connsiteX19" fmla="*/ 1018883 w 3208014"/>
                      <a:gd name="connsiteY19" fmla="*/ 2555825 h 3929991"/>
                      <a:gd name="connsiteX20" fmla="*/ 1077824 w 3208014"/>
                      <a:gd name="connsiteY20" fmla="*/ 2548137 h 3929991"/>
                      <a:gd name="connsiteX21" fmla="*/ 1098325 w 3208014"/>
                      <a:gd name="connsiteY21" fmla="*/ 2563512 h 3929991"/>
                      <a:gd name="connsiteX22" fmla="*/ 1088075 w 3208014"/>
                      <a:gd name="connsiteY22" fmla="*/ 2594264 h 3929991"/>
                      <a:gd name="connsiteX23" fmla="*/ 1077824 w 3208014"/>
                      <a:gd name="connsiteY23" fmla="*/ 2625016 h 3929991"/>
                      <a:gd name="connsiteX24" fmla="*/ 1062448 w 3208014"/>
                      <a:gd name="connsiteY24" fmla="*/ 2737772 h 3929991"/>
                      <a:gd name="connsiteX25" fmla="*/ 1143171 w 3208014"/>
                      <a:gd name="connsiteY25" fmla="*/ 2874873 h 3929991"/>
                      <a:gd name="connsiteX26" fmla="*/ 1318712 w 3208014"/>
                      <a:gd name="connsiteY26" fmla="*/ 2932532 h 3929991"/>
                      <a:gd name="connsiteX27" fmla="*/ 1582663 w 3208014"/>
                      <a:gd name="connsiteY27" fmla="*/ 2835152 h 3929991"/>
                      <a:gd name="connsiteX28" fmla="*/ 1687731 w 3208014"/>
                      <a:gd name="connsiteY28" fmla="*/ 2594264 h 3929991"/>
                      <a:gd name="connsiteX29" fmla="*/ 1475032 w 3208014"/>
                      <a:gd name="connsiteY29" fmla="*/ 2258559 h 3929991"/>
                      <a:gd name="connsiteX30" fmla="*/ 1031697 w 3208014"/>
                      <a:gd name="connsiteY30" fmla="*/ 2153491 h 3929991"/>
                      <a:gd name="connsiteX31" fmla="*/ 460229 w 3208014"/>
                      <a:gd name="connsiteY31" fmla="*/ 2348251 h 3929991"/>
                      <a:gd name="connsiteX32" fmla="*/ 206528 w 3208014"/>
                      <a:gd name="connsiteY32" fmla="*/ 2860778 h 3929991"/>
                      <a:gd name="connsiteX33" fmla="*/ 588361 w 3208014"/>
                      <a:gd name="connsiteY33" fmla="*/ 3501437 h 3929991"/>
                      <a:gd name="connsiteX34" fmla="*/ 1400716 w 3208014"/>
                      <a:gd name="connsiteY34" fmla="*/ 3716698 h 3929991"/>
                      <a:gd name="connsiteX35" fmla="*/ 2348956 w 3208014"/>
                      <a:gd name="connsiteY35" fmla="*/ 3432161 h 3929991"/>
                      <a:gd name="connsiteX36" fmla="*/ 1035318 w 3208014"/>
                      <a:gd name="connsiteY36" fmla="*/ 1258059 h 3929991"/>
                      <a:gd name="connsiteX37" fmla="*/ 366867 w 3208014"/>
                      <a:gd name="connsiteY37" fmla="*/ 679320 h 3929991"/>
                      <a:gd name="connsiteX0" fmla="*/ 366867 w 3208014"/>
                      <a:gd name="connsiteY0" fmla="*/ 679320 h 3929991"/>
                      <a:gd name="connsiteX1" fmla="*/ 898342 w 3208014"/>
                      <a:gd name="connsiteY1" fmla="*/ 20 h 3929991"/>
                      <a:gd name="connsiteX2" fmla="*/ 611338 w 3208014"/>
                      <a:gd name="connsiteY2" fmla="*/ 657986 h 3929991"/>
                      <a:gd name="connsiteX3" fmla="*/ 1328433 w 3208014"/>
                      <a:gd name="connsiteY3" fmla="*/ 1172660 h 3929991"/>
                      <a:gd name="connsiteX4" fmla="*/ 2675109 w 3208014"/>
                      <a:gd name="connsiteY4" fmla="*/ 1906450 h 3929991"/>
                      <a:gd name="connsiteX5" fmla="*/ 3201322 w 3208014"/>
                      <a:gd name="connsiteY5" fmla="*/ 2930768 h 3929991"/>
                      <a:gd name="connsiteX6" fmla="*/ 2358642 w 3208014"/>
                      <a:gd name="connsiteY6" fmla="*/ 3789621 h 3929991"/>
                      <a:gd name="connsiteX7" fmla="*/ 1163792 w 3208014"/>
                      <a:gd name="connsiteY7" fmla="*/ 3917508 h 3929991"/>
                      <a:gd name="connsiteX8" fmla="*/ 440688 w 3208014"/>
                      <a:gd name="connsiteY8" fmla="*/ 3667528 h 3929991"/>
                      <a:gd name="connsiteX9" fmla="*/ 456 w 3208014"/>
                      <a:gd name="connsiteY9" fmla="*/ 2860778 h 3929991"/>
                      <a:gd name="connsiteX10" fmla="*/ 371818 w 3208014"/>
                      <a:gd name="connsiteY10" fmla="*/ 2267528 h 3929991"/>
                      <a:gd name="connsiteX11" fmla="*/ 1052198 w 3208014"/>
                      <a:gd name="connsiteY11" fmla="*/ 2020234 h 3929991"/>
                      <a:gd name="connsiteX12" fmla="*/ 1680043 w 3208014"/>
                      <a:gd name="connsiteY12" fmla="*/ 2168867 h 3929991"/>
                      <a:gd name="connsiteX13" fmla="*/ 1949120 w 3208014"/>
                      <a:gd name="connsiteY13" fmla="*/ 2640392 h 3929991"/>
                      <a:gd name="connsiteX14" fmla="*/ 1768454 w 3208014"/>
                      <a:gd name="connsiteY14" fmla="*/ 3010692 h 3929991"/>
                      <a:gd name="connsiteX15" fmla="*/ 1349463 w 3208014"/>
                      <a:gd name="connsiteY15" fmla="*/ 3158044 h 3929991"/>
                      <a:gd name="connsiteX16" fmla="*/ 983007 w 3208014"/>
                      <a:gd name="connsiteY16" fmla="*/ 3076039 h 3929991"/>
                      <a:gd name="connsiteX17" fmla="*/ 806185 w 3208014"/>
                      <a:gd name="connsiteY17" fmla="*/ 2799275 h 3929991"/>
                      <a:gd name="connsiteX18" fmla="*/ 895877 w 3208014"/>
                      <a:gd name="connsiteY18" fmla="*/ 2619890 h 3929991"/>
                      <a:gd name="connsiteX19" fmla="*/ 1018883 w 3208014"/>
                      <a:gd name="connsiteY19" fmla="*/ 2555825 h 3929991"/>
                      <a:gd name="connsiteX20" fmla="*/ 1077824 w 3208014"/>
                      <a:gd name="connsiteY20" fmla="*/ 2548137 h 3929991"/>
                      <a:gd name="connsiteX21" fmla="*/ 1098325 w 3208014"/>
                      <a:gd name="connsiteY21" fmla="*/ 2563512 h 3929991"/>
                      <a:gd name="connsiteX22" fmla="*/ 1088075 w 3208014"/>
                      <a:gd name="connsiteY22" fmla="*/ 2594264 h 3929991"/>
                      <a:gd name="connsiteX23" fmla="*/ 1077824 w 3208014"/>
                      <a:gd name="connsiteY23" fmla="*/ 2625016 h 3929991"/>
                      <a:gd name="connsiteX24" fmla="*/ 1062448 w 3208014"/>
                      <a:gd name="connsiteY24" fmla="*/ 2737772 h 3929991"/>
                      <a:gd name="connsiteX25" fmla="*/ 1143171 w 3208014"/>
                      <a:gd name="connsiteY25" fmla="*/ 2874873 h 3929991"/>
                      <a:gd name="connsiteX26" fmla="*/ 1318712 w 3208014"/>
                      <a:gd name="connsiteY26" fmla="*/ 2932532 h 3929991"/>
                      <a:gd name="connsiteX27" fmla="*/ 1582663 w 3208014"/>
                      <a:gd name="connsiteY27" fmla="*/ 2835152 h 3929991"/>
                      <a:gd name="connsiteX28" fmla="*/ 1687731 w 3208014"/>
                      <a:gd name="connsiteY28" fmla="*/ 2594264 h 3929991"/>
                      <a:gd name="connsiteX29" fmla="*/ 1475032 w 3208014"/>
                      <a:gd name="connsiteY29" fmla="*/ 2258559 h 3929991"/>
                      <a:gd name="connsiteX30" fmla="*/ 1031697 w 3208014"/>
                      <a:gd name="connsiteY30" fmla="*/ 2153491 h 3929991"/>
                      <a:gd name="connsiteX31" fmla="*/ 460229 w 3208014"/>
                      <a:gd name="connsiteY31" fmla="*/ 2348251 h 3929991"/>
                      <a:gd name="connsiteX32" fmla="*/ 206528 w 3208014"/>
                      <a:gd name="connsiteY32" fmla="*/ 2860778 h 3929991"/>
                      <a:gd name="connsiteX33" fmla="*/ 588361 w 3208014"/>
                      <a:gd name="connsiteY33" fmla="*/ 3501437 h 3929991"/>
                      <a:gd name="connsiteX34" fmla="*/ 1400716 w 3208014"/>
                      <a:gd name="connsiteY34" fmla="*/ 3716698 h 3929991"/>
                      <a:gd name="connsiteX35" fmla="*/ 2348956 w 3208014"/>
                      <a:gd name="connsiteY35" fmla="*/ 3432161 h 3929991"/>
                      <a:gd name="connsiteX36" fmla="*/ 1035318 w 3208014"/>
                      <a:gd name="connsiteY36" fmla="*/ 1258059 h 3929991"/>
                      <a:gd name="connsiteX37" fmla="*/ 366867 w 3208014"/>
                      <a:gd name="connsiteY37" fmla="*/ 679320 h 3929991"/>
                      <a:gd name="connsiteX0" fmla="*/ 366867 w 3208014"/>
                      <a:gd name="connsiteY0" fmla="*/ 679320 h 3929991"/>
                      <a:gd name="connsiteX1" fmla="*/ 898342 w 3208014"/>
                      <a:gd name="connsiteY1" fmla="*/ 20 h 3929991"/>
                      <a:gd name="connsiteX2" fmla="*/ 611338 w 3208014"/>
                      <a:gd name="connsiteY2" fmla="*/ 657986 h 3929991"/>
                      <a:gd name="connsiteX3" fmla="*/ 1328433 w 3208014"/>
                      <a:gd name="connsiteY3" fmla="*/ 1172660 h 3929991"/>
                      <a:gd name="connsiteX4" fmla="*/ 2675109 w 3208014"/>
                      <a:gd name="connsiteY4" fmla="*/ 1906450 h 3929991"/>
                      <a:gd name="connsiteX5" fmla="*/ 3201322 w 3208014"/>
                      <a:gd name="connsiteY5" fmla="*/ 2930768 h 3929991"/>
                      <a:gd name="connsiteX6" fmla="*/ 2358642 w 3208014"/>
                      <a:gd name="connsiteY6" fmla="*/ 3789621 h 3929991"/>
                      <a:gd name="connsiteX7" fmla="*/ 1163792 w 3208014"/>
                      <a:gd name="connsiteY7" fmla="*/ 3917508 h 3929991"/>
                      <a:gd name="connsiteX8" fmla="*/ 440688 w 3208014"/>
                      <a:gd name="connsiteY8" fmla="*/ 3667528 h 3929991"/>
                      <a:gd name="connsiteX9" fmla="*/ 456 w 3208014"/>
                      <a:gd name="connsiteY9" fmla="*/ 2860778 h 3929991"/>
                      <a:gd name="connsiteX10" fmla="*/ 371818 w 3208014"/>
                      <a:gd name="connsiteY10" fmla="*/ 2267528 h 3929991"/>
                      <a:gd name="connsiteX11" fmla="*/ 1052198 w 3208014"/>
                      <a:gd name="connsiteY11" fmla="*/ 2020234 h 3929991"/>
                      <a:gd name="connsiteX12" fmla="*/ 1680043 w 3208014"/>
                      <a:gd name="connsiteY12" fmla="*/ 2168867 h 3929991"/>
                      <a:gd name="connsiteX13" fmla="*/ 1949120 w 3208014"/>
                      <a:gd name="connsiteY13" fmla="*/ 2640392 h 3929991"/>
                      <a:gd name="connsiteX14" fmla="*/ 1768454 w 3208014"/>
                      <a:gd name="connsiteY14" fmla="*/ 3010692 h 3929991"/>
                      <a:gd name="connsiteX15" fmla="*/ 1349463 w 3208014"/>
                      <a:gd name="connsiteY15" fmla="*/ 3158044 h 3929991"/>
                      <a:gd name="connsiteX16" fmla="*/ 983007 w 3208014"/>
                      <a:gd name="connsiteY16" fmla="*/ 3076039 h 3929991"/>
                      <a:gd name="connsiteX17" fmla="*/ 806185 w 3208014"/>
                      <a:gd name="connsiteY17" fmla="*/ 2799275 h 3929991"/>
                      <a:gd name="connsiteX18" fmla="*/ 895877 w 3208014"/>
                      <a:gd name="connsiteY18" fmla="*/ 2619890 h 3929991"/>
                      <a:gd name="connsiteX19" fmla="*/ 1018883 w 3208014"/>
                      <a:gd name="connsiteY19" fmla="*/ 2555825 h 3929991"/>
                      <a:gd name="connsiteX20" fmla="*/ 1077824 w 3208014"/>
                      <a:gd name="connsiteY20" fmla="*/ 2548137 h 3929991"/>
                      <a:gd name="connsiteX21" fmla="*/ 1098325 w 3208014"/>
                      <a:gd name="connsiteY21" fmla="*/ 2563512 h 3929991"/>
                      <a:gd name="connsiteX22" fmla="*/ 1088075 w 3208014"/>
                      <a:gd name="connsiteY22" fmla="*/ 2594264 h 3929991"/>
                      <a:gd name="connsiteX23" fmla="*/ 1077824 w 3208014"/>
                      <a:gd name="connsiteY23" fmla="*/ 2625016 h 3929991"/>
                      <a:gd name="connsiteX24" fmla="*/ 1062448 w 3208014"/>
                      <a:gd name="connsiteY24" fmla="*/ 2737772 h 3929991"/>
                      <a:gd name="connsiteX25" fmla="*/ 1143171 w 3208014"/>
                      <a:gd name="connsiteY25" fmla="*/ 2874873 h 3929991"/>
                      <a:gd name="connsiteX26" fmla="*/ 1318712 w 3208014"/>
                      <a:gd name="connsiteY26" fmla="*/ 2932532 h 3929991"/>
                      <a:gd name="connsiteX27" fmla="*/ 1582663 w 3208014"/>
                      <a:gd name="connsiteY27" fmla="*/ 2835152 h 3929991"/>
                      <a:gd name="connsiteX28" fmla="*/ 1687731 w 3208014"/>
                      <a:gd name="connsiteY28" fmla="*/ 2594264 h 3929991"/>
                      <a:gd name="connsiteX29" fmla="*/ 1475032 w 3208014"/>
                      <a:gd name="connsiteY29" fmla="*/ 2258559 h 3929991"/>
                      <a:gd name="connsiteX30" fmla="*/ 1031697 w 3208014"/>
                      <a:gd name="connsiteY30" fmla="*/ 2153491 h 3929991"/>
                      <a:gd name="connsiteX31" fmla="*/ 460229 w 3208014"/>
                      <a:gd name="connsiteY31" fmla="*/ 2348251 h 3929991"/>
                      <a:gd name="connsiteX32" fmla="*/ 206528 w 3208014"/>
                      <a:gd name="connsiteY32" fmla="*/ 2860778 h 3929991"/>
                      <a:gd name="connsiteX33" fmla="*/ 588361 w 3208014"/>
                      <a:gd name="connsiteY33" fmla="*/ 3501437 h 3929991"/>
                      <a:gd name="connsiteX34" fmla="*/ 1400716 w 3208014"/>
                      <a:gd name="connsiteY34" fmla="*/ 3716698 h 3929991"/>
                      <a:gd name="connsiteX35" fmla="*/ 2348956 w 3208014"/>
                      <a:gd name="connsiteY35" fmla="*/ 3432161 h 3929991"/>
                      <a:gd name="connsiteX36" fmla="*/ 1035318 w 3208014"/>
                      <a:gd name="connsiteY36" fmla="*/ 1258059 h 3929991"/>
                      <a:gd name="connsiteX37" fmla="*/ 366867 w 3208014"/>
                      <a:gd name="connsiteY37" fmla="*/ 679320 h 39299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3208014" h="3929991">
                        <a:moveTo>
                          <a:pt x="366867" y="679320"/>
                        </a:moveTo>
                        <a:cubicBezTo>
                          <a:pt x="317808" y="427842"/>
                          <a:pt x="857597" y="3576"/>
                          <a:pt x="898342" y="20"/>
                        </a:cubicBezTo>
                        <a:cubicBezTo>
                          <a:pt x="939087" y="-3536"/>
                          <a:pt x="549678" y="459157"/>
                          <a:pt x="611338" y="657986"/>
                        </a:cubicBezTo>
                        <a:cubicBezTo>
                          <a:pt x="705067" y="960224"/>
                          <a:pt x="918328" y="991283"/>
                          <a:pt x="1328433" y="1172660"/>
                        </a:cubicBezTo>
                        <a:cubicBezTo>
                          <a:pt x="1738538" y="1354037"/>
                          <a:pt x="2362961" y="1613432"/>
                          <a:pt x="2675109" y="1906450"/>
                        </a:cubicBezTo>
                        <a:cubicBezTo>
                          <a:pt x="2987257" y="2199468"/>
                          <a:pt x="3254066" y="2616906"/>
                          <a:pt x="3201322" y="2930768"/>
                        </a:cubicBezTo>
                        <a:cubicBezTo>
                          <a:pt x="3148578" y="3244630"/>
                          <a:pt x="2698230" y="3625164"/>
                          <a:pt x="2358642" y="3789621"/>
                        </a:cubicBezTo>
                        <a:cubicBezTo>
                          <a:pt x="2019054" y="3954078"/>
                          <a:pt x="1483451" y="3937857"/>
                          <a:pt x="1163792" y="3917508"/>
                        </a:cubicBezTo>
                        <a:cubicBezTo>
                          <a:pt x="844133" y="3897159"/>
                          <a:pt x="810958" y="3870348"/>
                          <a:pt x="440688" y="3667528"/>
                        </a:cubicBezTo>
                        <a:cubicBezTo>
                          <a:pt x="70418" y="3464708"/>
                          <a:pt x="11934" y="3094111"/>
                          <a:pt x="456" y="2860778"/>
                        </a:cubicBezTo>
                        <a:cubicBezTo>
                          <a:pt x="-11022" y="2627445"/>
                          <a:pt x="196528" y="2407619"/>
                          <a:pt x="371818" y="2267528"/>
                        </a:cubicBezTo>
                        <a:cubicBezTo>
                          <a:pt x="547108" y="2127437"/>
                          <a:pt x="787392" y="2020234"/>
                          <a:pt x="1052198" y="2020234"/>
                        </a:cubicBezTo>
                        <a:cubicBezTo>
                          <a:pt x="1310169" y="2020234"/>
                          <a:pt x="1519451" y="2069778"/>
                          <a:pt x="1680043" y="2168867"/>
                        </a:cubicBezTo>
                        <a:cubicBezTo>
                          <a:pt x="1859427" y="2279914"/>
                          <a:pt x="1949120" y="2437089"/>
                          <a:pt x="1949120" y="2640392"/>
                        </a:cubicBezTo>
                        <a:cubicBezTo>
                          <a:pt x="1949120" y="2789024"/>
                          <a:pt x="1888898" y="2912458"/>
                          <a:pt x="1768454" y="3010692"/>
                        </a:cubicBezTo>
                        <a:cubicBezTo>
                          <a:pt x="1648010" y="3108927"/>
                          <a:pt x="1508347" y="3158044"/>
                          <a:pt x="1349463" y="3158044"/>
                        </a:cubicBezTo>
                        <a:cubicBezTo>
                          <a:pt x="1204247" y="3158044"/>
                          <a:pt x="1082095" y="3130709"/>
                          <a:pt x="983007" y="3076039"/>
                        </a:cubicBezTo>
                        <a:cubicBezTo>
                          <a:pt x="865125" y="3011120"/>
                          <a:pt x="806185" y="2918865"/>
                          <a:pt x="806185" y="2799275"/>
                        </a:cubicBezTo>
                        <a:cubicBezTo>
                          <a:pt x="806185" y="2727521"/>
                          <a:pt x="836082" y="2667726"/>
                          <a:pt x="895877" y="2619890"/>
                        </a:cubicBezTo>
                        <a:cubicBezTo>
                          <a:pt x="942004" y="2582305"/>
                          <a:pt x="983007" y="2560950"/>
                          <a:pt x="1018883" y="2555825"/>
                        </a:cubicBezTo>
                        <a:cubicBezTo>
                          <a:pt x="1054760" y="2550699"/>
                          <a:pt x="1074407" y="2548137"/>
                          <a:pt x="1077824" y="2548137"/>
                        </a:cubicBezTo>
                        <a:cubicBezTo>
                          <a:pt x="1091491" y="2548137"/>
                          <a:pt x="1098325" y="2553262"/>
                          <a:pt x="1098325" y="2563512"/>
                        </a:cubicBezTo>
                        <a:lnTo>
                          <a:pt x="1088075" y="2594264"/>
                        </a:lnTo>
                        <a:cubicBezTo>
                          <a:pt x="1086366" y="2597681"/>
                          <a:pt x="1082949" y="2607932"/>
                          <a:pt x="1077824" y="2625016"/>
                        </a:cubicBezTo>
                        <a:cubicBezTo>
                          <a:pt x="1067573" y="2659184"/>
                          <a:pt x="1062448" y="2696769"/>
                          <a:pt x="1062448" y="2737772"/>
                        </a:cubicBezTo>
                        <a:cubicBezTo>
                          <a:pt x="1062448" y="2790733"/>
                          <a:pt x="1089356" y="2836433"/>
                          <a:pt x="1143171" y="2874873"/>
                        </a:cubicBezTo>
                        <a:cubicBezTo>
                          <a:pt x="1196987" y="2913312"/>
                          <a:pt x="1255500" y="2932532"/>
                          <a:pt x="1318712" y="2932532"/>
                        </a:cubicBezTo>
                        <a:cubicBezTo>
                          <a:pt x="1424634" y="2932532"/>
                          <a:pt x="1512618" y="2900072"/>
                          <a:pt x="1582663" y="2835152"/>
                        </a:cubicBezTo>
                        <a:cubicBezTo>
                          <a:pt x="1652708" y="2770232"/>
                          <a:pt x="1687731" y="2689936"/>
                          <a:pt x="1687731" y="2594264"/>
                        </a:cubicBezTo>
                        <a:cubicBezTo>
                          <a:pt x="1687731" y="2450757"/>
                          <a:pt x="1616831" y="2338855"/>
                          <a:pt x="1475032" y="2258559"/>
                        </a:cubicBezTo>
                        <a:cubicBezTo>
                          <a:pt x="1352026" y="2188514"/>
                          <a:pt x="1204247" y="2153491"/>
                          <a:pt x="1031697" y="2153491"/>
                        </a:cubicBezTo>
                        <a:cubicBezTo>
                          <a:pt x="811310" y="2153491"/>
                          <a:pt x="620821" y="2218411"/>
                          <a:pt x="460229" y="2348251"/>
                        </a:cubicBezTo>
                        <a:cubicBezTo>
                          <a:pt x="291095" y="2484925"/>
                          <a:pt x="206528" y="2655767"/>
                          <a:pt x="206528" y="2860778"/>
                        </a:cubicBezTo>
                        <a:cubicBezTo>
                          <a:pt x="206528" y="3127292"/>
                          <a:pt x="333806" y="3340845"/>
                          <a:pt x="588361" y="3501437"/>
                        </a:cubicBezTo>
                        <a:cubicBezTo>
                          <a:pt x="815581" y="3644944"/>
                          <a:pt x="1107284" y="3728244"/>
                          <a:pt x="1400716" y="3716698"/>
                        </a:cubicBezTo>
                        <a:cubicBezTo>
                          <a:pt x="1694148" y="3705152"/>
                          <a:pt x="1880715" y="3668386"/>
                          <a:pt x="2348956" y="3432161"/>
                        </a:cubicBezTo>
                        <a:cubicBezTo>
                          <a:pt x="2817197" y="3195936"/>
                          <a:pt x="3445477" y="2041712"/>
                          <a:pt x="1035318" y="1258059"/>
                        </a:cubicBezTo>
                        <a:cubicBezTo>
                          <a:pt x="477146" y="968350"/>
                          <a:pt x="415926" y="930798"/>
                          <a:pt x="366867" y="67932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ffectLst>
                    <a:outerShdw blurRad="50800" dist="50800" dir="5400000" algn="ctr" rotWithShape="0">
                      <a:schemeClr val="tx2">
                        <a:lumMod val="10000"/>
                      </a:schemeClr>
                    </a:outerShdw>
                  </a:effectLst>
                  <a:sp3d>
                    <a:bevelT w="165100" prst="coolSlant"/>
                  </a:sp3d>
                </p:spPr>
                <p:txBody>
  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s-ES" sz="41300" dirty="0">
                      <a:latin typeface="Harrington" panose="04040505050A02020702" pitchFamily="82" charset="0"/>
                    </a:endParaRPr>
                  </a:p>
                </p:txBody>
              </p:sp>
              <p:sp>
                <p:nvSpPr>
                  <p:cNvPr id="24" name="CuadroTexto 6"/>
                  <p:cNvSpPr txBox="1"/>
                  <p:nvPr/>
                </p:nvSpPr>
                <p:spPr>
                  <a:xfrm rot="10800000">
                    <a:off x="2699792" y="2283718"/>
                    <a:ext cx="648072" cy="1232520"/>
                  </a:xfrm>
                  <a:custGeom>
                    <a:avLst/>
                    <a:gdLst>
                      <a:gd name="connsiteX0" fmla="*/ 1424825 w 3432663"/>
                      <a:gd name="connsiteY0" fmla="*/ 0 h 3746571"/>
                      <a:gd name="connsiteX1" fmla="*/ 1883536 w 3432663"/>
                      <a:gd name="connsiteY1" fmla="*/ 64066 h 3746571"/>
                      <a:gd name="connsiteX2" fmla="*/ 2116736 w 3432663"/>
                      <a:gd name="connsiteY2" fmla="*/ 353644 h 3746571"/>
                      <a:gd name="connsiteX3" fmla="*/ 2051389 w 3432663"/>
                      <a:gd name="connsiteY3" fmla="*/ 500995 h 3746571"/>
                      <a:gd name="connsiteX4" fmla="*/ 1936070 w 3432663"/>
                      <a:gd name="connsiteY4" fmla="*/ 571468 h 3746571"/>
                      <a:gd name="connsiteX5" fmla="*/ 1863035 w 3432663"/>
                      <a:gd name="connsiteY5" fmla="*/ 576593 h 3746571"/>
                      <a:gd name="connsiteX6" fmla="*/ 1768218 w 3432663"/>
                      <a:gd name="connsiteY6" fmla="*/ 558654 h 3746571"/>
                      <a:gd name="connsiteX7" fmla="*/ 1740029 w 3432663"/>
                      <a:gd name="connsiteY7" fmla="*/ 533028 h 3746571"/>
                      <a:gd name="connsiteX8" fmla="*/ 1757967 w 3432663"/>
                      <a:gd name="connsiteY8" fmla="*/ 502276 h 3746571"/>
                      <a:gd name="connsiteX9" fmla="*/ 1809220 w 3432663"/>
                      <a:gd name="connsiteY9" fmla="*/ 426679 h 3746571"/>
                      <a:gd name="connsiteX10" fmla="*/ 1824596 w 3432663"/>
                      <a:gd name="connsiteY10" fmla="*/ 343393 h 3746571"/>
                      <a:gd name="connsiteX11" fmla="*/ 1686214 w 3432663"/>
                      <a:gd name="connsiteY11" fmla="*/ 153758 h 3746571"/>
                      <a:gd name="connsiteX12" fmla="*/ 1409449 w 3432663"/>
                      <a:gd name="connsiteY12" fmla="*/ 102506 h 3746571"/>
                      <a:gd name="connsiteX13" fmla="*/ 960988 w 3432663"/>
                      <a:gd name="connsiteY13" fmla="*/ 187072 h 3746571"/>
                      <a:gd name="connsiteX14" fmla="*/ 743164 w 3432663"/>
                      <a:gd name="connsiteY14" fmla="*/ 481775 h 3746571"/>
                      <a:gd name="connsiteX15" fmla="*/ 899485 w 3432663"/>
                      <a:gd name="connsiteY15" fmla="*/ 740602 h 3746571"/>
                      <a:gd name="connsiteX16" fmla="*/ 1283880 w 3432663"/>
                      <a:gd name="connsiteY16" fmla="*/ 943050 h 3746571"/>
                      <a:gd name="connsiteX17" fmla="*/ 1757967 w 3432663"/>
                      <a:gd name="connsiteY17" fmla="*/ 1153185 h 3746571"/>
                      <a:gd name="connsiteX18" fmla="*/ 2280745 w 3432663"/>
                      <a:gd name="connsiteY18" fmla="*/ 1458139 h 3746571"/>
                      <a:gd name="connsiteX19" fmla="*/ 2636951 w 3432663"/>
                      <a:gd name="connsiteY19" fmla="*/ 1875848 h 3746571"/>
                      <a:gd name="connsiteX20" fmla="*/ 3432663 w 3432663"/>
                      <a:gd name="connsiteY20" fmla="*/ 2904434 h 3746571"/>
                      <a:gd name="connsiteX21" fmla="*/ 2316622 w 3432663"/>
                      <a:gd name="connsiteY21" fmla="*/ 3410866 h 3746571"/>
                      <a:gd name="connsiteX22" fmla="*/ 1306944 w 3432663"/>
                      <a:gd name="connsiteY22" fmla="*/ 3746571 h 3746571"/>
                      <a:gd name="connsiteX23" fmla="*/ 407459 w 3432663"/>
                      <a:gd name="connsiteY23" fmla="*/ 3490308 h 3746571"/>
                      <a:gd name="connsiteX24" fmla="*/ 0 w 3432663"/>
                      <a:gd name="connsiteY24" fmla="*/ 2711267 h 3746571"/>
                      <a:gd name="connsiteX25" fmla="*/ 283171 w 3432663"/>
                      <a:gd name="connsiteY25" fmla="*/ 2118017 h 3746571"/>
                      <a:gd name="connsiteX26" fmla="*/ 963551 w 3432663"/>
                      <a:gd name="connsiteY26" fmla="*/ 1870723 h 3746571"/>
                      <a:gd name="connsiteX27" fmla="*/ 1591396 w 3432663"/>
                      <a:gd name="connsiteY27" fmla="*/ 2019356 h 3746571"/>
                      <a:gd name="connsiteX28" fmla="*/ 1860473 w 3432663"/>
                      <a:gd name="connsiteY28" fmla="*/ 2490881 h 3746571"/>
                      <a:gd name="connsiteX29" fmla="*/ 1679807 w 3432663"/>
                      <a:gd name="connsiteY29" fmla="*/ 2861181 h 3746571"/>
                      <a:gd name="connsiteX30" fmla="*/ 1260816 w 3432663"/>
                      <a:gd name="connsiteY30" fmla="*/ 3008533 h 3746571"/>
                      <a:gd name="connsiteX31" fmla="*/ 894360 w 3432663"/>
                      <a:gd name="connsiteY31" fmla="*/ 2926528 h 3746571"/>
                      <a:gd name="connsiteX32" fmla="*/ 717538 w 3432663"/>
                      <a:gd name="connsiteY32" fmla="*/ 2649764 h 3746571"/>
                      <a:gd name="connsiteX33" fmla="*/ 807230 w 3432663"/>
                      <a:gd name="connsiteY33" fmla="*/ 2470379 h 3746571"/>
                      <a:gd name="connsiteX34" fmla="*/ 930236 w 3432663"/>
                      <a:gd name="connsiteY34" fmla="*/ 2406314 h 3746571"/>
                      <a:gd name="connsiteX35" fmla="*/ 989177 w 3432663"/>
                      <a:gd name="connsiteY35" fmla="*/ 2398626 h 3746571"/>
                      <a:gd name="connsiteX36" fmla="*/ 1009678 w 3432663"/>
                      <a:gd name="connsiteY36" fmla="*/ 2414001 h 3746571"/>
                      <a:gd name="connsiteX37" fmla="*/ 999428 w 3432663"/>
                      <a:gd name="connsiteY37" fmla="*/ 2444753 h 3746571"/>
                      <a:gd name="connsiteX38" fmla="*/ 989177 w 3432663"/>
                      <a:gd name="connsiteY38" fmla="*/ 2475505 h 3746571"/>
                      <a:gd name="connsiteX39" fmla="*/ 973801 w 3432663"/>
                      <a:gd name="connsiteY39" fmla="*/ 2588261 h 3746571"/>
                      <a:gd name="connsiteX40" fmla="*/ 1054524 w 3432663"/>
                      <a:gd name="connsiteY40" fmla="*/ 2725362 h 3746571"/>
                      <a:gd name="connsiteX41" fmla="*/ 1230065 w 3432663"/>
                      <a:gd name="connsiteY41" fmla="*/ 2783021 h 3746571"/>
                      <a:gd name="connsiteX42" fmla="*/ 1494016 w 3432663"/>
                      <a:gd name="connsiteY42" fmla="*/ 2685641 h 3746571"/>
                      <a:gd name="connsiteX43" fmla="*/ 1599084 w 3432663"/>
                      <a:gd name="connsiteY43" fmla="*/ 2444753 h 3746571"/>
                      <a:gd name="connsiteX44" fmla="*/ 1386385 w 3432663"/>
                      <a:gd name="connsiteY44" fmla="*/ 2109048 h 3746571"/>
                      <a:gd name="connsiteX45" fmla="*/ 943050 w 3432663"/>
                      <a:gd name="connsiteY45" fmla="*/ 2003980 h 3746571"/>
                      <a:gd name="connsiteX46" fmla="*/ 371582 w 3432663"/>
                      <a:gd name="connsiteY46" fmla="*/ 2198740 h 3746571"/>
                      <a:gd name="connsiteX47" fmla="*/ 117881 w 3432663"/>
                      <a:gd name="connsiteY47" fmla="*/ 2711267 h 3746571"/>
                      <a:gd name="connsiteX48" fmla="*/ 499714 w 3432663"/>
                      <a:gd name="connsiteY48" fmla="*/ 3351926 h 3746571"/>
                      <a:gd name="connsiteX49" fmla="*/ 1312069 w 3432663"/>
                      <a:gd name="connsiteY49" fmla="*/ 3567187 h 3746571"/>
                      <a:gd name="connsiteX50" fmla="*/ 2134674 w 3432663"/>
                      <a:gd name="connsiteY50" fmla="*/ 3269921 h 3746571"/>
                      <a:gd name="connsiteX51" fmla="*/ 2490881 w 3432663"/>
                      <a:gd name="connsiteY51" fmla="*/ 2506256 h 3746571"/>
                      <a:gd name="connsiteX52" fmla="*/ 2372999 w 3432663"/>
                      <a:gd name="connsiteY52" fmla="*/ 2070608 h 3746571"/>
                      <a:gd name="connsiteX53" fmla="*/ 2057795 w 3432663"/>
                      <a:gd name="connsiteY53" fmla="*/ 1755405 h 3746571"/>
                      <a:gd name="connsiteX54" fmla="*/ 1614460 w 3432663"/>
                      <a:gd name="connsiteY54" fmla="*/ 1496578 h 3746571"/>
                      <a:gd name="connsiteX55" fmla="*/ 858483 w 3432663"/>
                      <a:gd name="connsiteY55" fmla="*/ 1135247 h 3746571"/>
                      <a:gd name="connsiteX56" fmla="*/ 476650 w 3432663"/>
                      <a:gd name="connsiteY56" fmla="*/ 609907 h 3746571"/>
                      <a:gd name="connsiteX57" fmla="*/ 781604 w 3432663"/>
                      <a:gd name="connsiteY57" fmla="*/ 143508 h 3746571"/>
                      <a:gd name="connsiteX58" fmla="*/ 1424825 w 3432663"/>
                      <a:gd name="connsiteY58" fmla="*/ 0 h 3746571"/>
                      <a:gd name="connsiteX0" fmla="*/ 1424825 w 3453135"/>
                      <a:gd name="connsiteY0" fmla="*/ 0 h 3746571"/>
                      <a:gd name="connsiteX1" fmla="*/ 1883536 w 3453135"/>
                      <a:gd name="connsiteY1" fmla="*/ 64066 h 3746571"/>
                      <a:gd name="connsiteX2" fmla="*/ 2116736 w 3453135"/>
                      <a:gd name="connsiteY2" fmla="*/ 353644 h 3746571"/>
                      <a:gd name="connsiteX3" fmla="*/ 2051389 w 3453135"/>
                      <a:gd name="connsiteY3" fmla="*/ 500995 h 3746571"/>
                      <a:gd name="connsiteX4" fmla="*/ 1936070 w 3453135"/>
                      <a:gd name="connsiteY4" fmla="*/ 571468 h 3746571"/>
                      <a:gd name="connsiteX5" fmla="*/ 1863035 w 3453135"/>
                      <a:gd name="connsiteY5" fmla="*/ 576593 h 3746571"/>
                      <a:gd name="connsiteX6" fmla="*/ 1768218 w 3453135"/>
                      <a:gd name="connsiteY6" fmla="*/ 558654 h 3746571"/>
                      <a:gd name="connsiteX7" fmla="*/ 1740029 w 3453135"/>
                      <a:gd name="connsiteY7" fmla="*/ 533028 h 3746571"/>
                      <a:gd name="connsiteX8" fmla="*/ 1757967 w 3453135"/>
                      <a:gd name="connsiteY8" fmla="*/ 502276 h 3746571"/>
                      <a:gd name="connsiteX9" fmla="*/ 1809220 w 3453135"/>
                      <a:gd name="connsiteY9" fmla="*/ 426679 h 3746571"/>
                      <a:gd name="connsiteX10" fmla="*/ 1824596 w 3453135"/>
                      <a:gd name="connsiteY10" fmla="*/ 343393 h 3746571"/>
                      <a:gd name="connsiteX11" fmla="*/ 1686214 w 3453135"/>
                      <a:gd name="connsiteY11" fmla="*/ 153758 h 3746571"/>
                      <a:gd name="connsiteX12" fmla="*/ 1409449 w 3453135"/>
                      <a:gd name="connsiteY12" fmla="*/ 102506 h 3746571"/>
                      <a:gd name="connsiteX13" fmla="*/ 960988 w 3453135"/>
                      <a:gd name="connsiteY13" fmla="*/ 187072 h 3746571"/>
                      <a:gd name="connsiteX14" fmla="*/ 743164 w 3453135"/>
                      <a:gd name="connsiteY14" fmla="*/ 481775 h 3746571"/>
                      <a:gd name="connsiteX15" fmla="*/ 899485 w 3453135"/>
                      <a:gd name="connsiteY15" fmla="*/ 740602 h 3746571"/>
                      <a:gd name="connsiteX16" fmla="*/ 1283880 w 3453135"/>
                      <a:gd name="connsiteY16" fmla="*/ 943050 h 3746571"/>
                      <a:gd name="connsiteX17" fmla="*/ 1757967 w 3453135"/>
                      <a:gd name="connsiteY17" fmla="*/ 1153185 h 3746571"/>
                      <a:gd name="connsiteX18" fmla="*/ 2280745 w 3453135"/>
                      <a:gd name="connsiteY18" fmla="*/ 1458139 h 3746571"/>
                      <a:gd name="connsiteX19" fmla="*/ 2983314 w 3453135"/>
                      <a:gd name="connsiteY19" fmla="*/ 1543339 h 3746571"/>
                      <a:gd name="connsiteX20" fmla="*/ 3432663 w 3453135"/>
                      <a:gd name="connsiteY20" fmla="*/ 2904434 h 3746571"/>
                      <a:gd name="connsiteX21" fmla="*/ 2316622 w 3453135"/>
                      <a:gd name="connsiteY21" fmla="*/ 3410866 h 3746571"/>
                      <a:gd name="connsiteX22" fmla="*/ 1306944 w 3453135"/>
                      <a:gd name="connsiteY22" fmla="*/ 3746571 h 3746571"/>
                      <a:gd name="connsiteX23" fmla="*/ 407459 w 3453135"/>
                      <a:gd name="connsiteY23" fmla="*/ 3490308 h 3746571"/>
                      <a:gd name="connsiteX24" fmla="*/ 0 w 3453135"/>
                      <a:gd name="connsiteY24" fmla="*/ 2711267 h 3746571"/>
                      <a:gd name="connsiteX25" fmla="*/ 283171 w 3453135"/>
                      <a:gd name="connsiteY25" fmla="*/ 2118017 h 3746571"/>
                      <a:gd name="connsiteX26" fmla="*/ 963551 w 3453135"/>
                      <a:gd name="connsiteY26" fmla="*/ 1870723 h 3746571"/>
                      <a:gd name="connsiteX27" fmla="*/ 1591396 w 3453135"/>
                      <a:gd name="connsiteY27" fmla="*/ 2019356 h 3746571"/>
                      <a:gd name="connsiteX28" fmla="*/ 1860473 w 3453135"/>
                      <a:gd name="connsiteY28" fmla="*/ 2490881 h 3746571"/>
                      <a:gd name="connsiteX29" fmla="*/ 1679807 w 3453135"/>
                      <a:gd name="connsiteY29" fmla="*/ 2861181 h 3746571"/>
                      <a:gd name="connsiteX30" fmla="*/ 1260816 w 3453135"/>
                      <a:gd name="connsiteY30" fmla="*/ 3008533 h 3746571"/>
                      <a:gd name="connsiteX31" fmla="*/ 894360 w 3453135"/>
                      <a:gd name="connsiteY31" fmla="*/ 2926528 h 3746571"/>
                      <a:gd name="connsiteX32" fmla="*/ 717538 w 3453135"/>
                      <a:gd name="connsiteY32" fmla="*/ 2649764 h 3746571"/>
                      <a:gd name="connsiteX33" fmla="*/ 807230 w 3453135"/>
                      <a:gd name="connsiteY33" fmla="*/ 2470379 h 3746571"/>
                      <a:gd name="connsiteX34" fmla="*/ 930236 w 3453135"/>
                      <a:gd name="connsiteY34" fmla="*/ 2406314 h 3746571"/>
                      <a:gd name="connsiteX35" fmla="*/ 989177 w 3453135"/>
                      <a:gd name="connsiteY35" fmla="*/ 2398626 h 3746571"/>
                      <a:gd name="connsiteX36" fmla="*/ 1009678 w 3453135"/>
                      <a:gd name="connsiteY36" fmla="*/ 2414001 h 3746571"/>
                      <a:gd name="connsiteX37" fmla="*/ 999428 w 3453135"/>
                      <a:gd name="connsiteY37" fmla="*/ 2444753 h 3746571"/>
                      <a:gd name="connsiteX38" fmla="*/ 989177 w 3453135"/>
                      <a:gd name="connsiteY38" fmla="*/ 2475505 h 3746571"/>
                      <a:gd name="connsiteX39" fmla="*/ 973801 w 3453135"/>
                      <a:gd name="connsiteY39" fmla="*/ 2588261 h 3746571"/>
                      <a:gd name="connsiteX40" fmla="*/ 1054524 w 3453135"/>
                      <a:gd name="connsiteY40" fmla="*/ 2725362 h 3746571"/>
                      <a:gd name="connsiteX41" fmla="*/ 1230065 w 3453135"/>
                      <a:gd name="connsiteY41" fmla="*/ 2783021 h 3746571"/>
                      <a:gd name="connsiteX42" fmla="*/ 1494016 w 3453135"/>
                      <a:gd name="connsiteY42" fmla="*/ 2685641 h 3746571"/>
                      <a:gd name="connsiteX43" fmla="*/ 1599084 w 3453135"/>
                      <a:gd name="connsiteY43" fmla="*/ 2444753 h 3746571"/>
                      <a:gd name="connsiteX44" fmla="*/ 1386385 w 3453135"/>
                      <a:gd name="connsiteY44" fmla="*/ 2109048 h 3746571"/>
                      <a:gd name="connsiteX45" fmla="*/ 943050 w 3453135"/>
                      <a:gd name="connsiteY45" fmla="*/ 2003980 h 3746571"/>
                      <a:gd name="connsiteX46" fmla="*/ 371582 w 3453135"/>
                      <a:gd name="connsiteY46" fmla="*/ 2198740 h 3746571"/>
                      <a:gd name="connsiteX47" fmla="*/ 117881 w 3453135"/>
                      <a:gd name="connsiteY47" fmla="*/ 2711267 h 3746571"/>
                      <a:gd name="connsiteX48" fmla="*/ 499714 w 3453135"/>
                      <a:gd name="connsiteY48" fmla="*/ 3351926 h 3746571"/>
                      <a:gd name="connsiteX49" fmla="*/ 1312069 w 3453135"/>
                      <a:gd name="connsiteY49" fmla="*/ 3567187 h 3746571"/>
                      <a:gd name="connsiteX50" fmla="*/ 2134674 w 3453135"/>
                      <a:gd name="connsiteY50" fmla="*/ 3269921 h 3746571"/>
                      <a:gd name="connsiteX51" fmla="*/ 2490881 w 3453135"/>
                      <a:gd name="connsiteY51" fmla="*/ 2506256 h 3746571"/>
                      <a:gd name="connsiteX52" fmla="*/ 2372999 w 3453135"/>
                      <a:gd name="connsiteY52" fmla="*/ 2070608 h 3746571"/>
                      <a:gd name="connsiteX53" fmla="*/ 2057795 w 3453135"/>
                      <a:gd name="connsiteY53" fmla="*/ 1755405 h 3746571"/>
                      <a:gd name="connsiteX54" fmla="*/ 1614460 w 3453135"/>
                      <a:gd name="connsiteY54" fmla="*/ 1496578 h 3746571"/>
                      <a:gd name="connsiteX55" fmla="*/ 858483 w 3453135"/>
                      <a:gd name="connsiteY55" fmla="*/ 1135247 h 3746571"/>
                      <a:gd name="connsiteX56" fmla="*/ 476650 w 3453135"/>
                      <a:gd name="connsiteY56" fmla="*/ 609907 h 3746571"/>
                      <a:gd name="connsiteX57" fmla="*/ 781604 w 3453135"/>
                      <a:gd name="connsiteY57" fmla="*/ 143508 h 3746571"/>
                      <a:gd name="connsiteX58" fmla="*/ 1424825 w 3453135"/>
                      <a:gd name="connsiteY58" fmla="*/ 0 h 3746571"/>
                      <a:gd name="connsiteX0" fmla="*/ 1424825 w 3452383"/>
                      <a:gd name="connsiteY0" fmla="*/ 0 h 3746571"/>
                      <a:gd name="connsiteX1" fmla="*/ 1883536 w 3452383"/>
                      <a:gd name="connsiteY1" fmla="*/ 64066 h 3746571"/>
                      <a:gd name="connsiteX2" fmla="*/ 2116736 w 3452383"/>
                      <a:gd name="connsiteY2" fmla="*/ 353644 h 3746571"/>
                      <a:gd name="connsiteX3" fmla="*/ 2051389 w 3452383"/>
                      <a:gd name="connsiteY3" fmla="*/ 500995 h 3746571"/>
                      <a:gd name="connsiteX4" fmla="*/ 1936070 w 3452383"/>
                      <a:gd name="connsiteY4" fmla="*/ 571468 h 3746571"/>
                      <a:gd name="connsiteX5" fmla="*/ 1863035 w 3452383"/>
                      <a:gd name="connsiteY5" fmla="*/ 576593 h 3746571"/>
                      <a:gd name="connsiteX6" fmla="*/ 1768218 w 3452383"/>
                      <a:gd name="connsiteY6" fmla="*/ 558654 h 3746571"/>
                      <a:gd name="connsiteX7" fmla="*/ 1740029 w 3452383"/>
                      <a:gd name="connsiteY7" fmla="*/ 533028 h 3746571"/>
                      <a:gd name="connsiteX8" fmla="*/ 1757967 w 3452383"/>
                      <a:gd name="connsiteY8" fmla="*/ 502276 h 3746571"/>
                      <a:gd name="connsiteX9" fmla="*/ 1809220 w 3452383"/>
                      <a:gd name="connsiteY9" fmla="*/ 426679 h 3746571"/>
                      <a:gd name="connsiteX10" fmla="*/ 1824596 w 3452383"/>
                      <a:gd name="connsiteY10" fmla="*/ 343393 h 3746571"/>
                      <a:gd name="connsiteX11" fmla="*/ 1686214 w 3452383"/>
                      <a:gd name="connsiteY11" fmla="*/ 153758 h 3746571"/>
                      <a:gd name="connsiteX12" fmla="*/ 1409449 w 3452383"/>
                      <a:gd name="connsiteY12" fmla="*/ 102506 h 3746571"/>
                      <a:gd name="connsiteX13" fmla="*/ 960988 w 3452383"/>
                      <a:gd name="connsiteY13" fmla="*/ 187072 h 3746571"/>
                      <a:gd name="connsiteX14" fmla="*/ 743164 w 3452383"/>
                      <a:gd name="connsiteY14" fmla="*/ 481775 h 3746571"/>
                      <a:gd name="connsiteX15" fmla="*/ 899485 w 3452383"/>
                      <a:gd name="connsiteY15" fmla="*/ 740602 h 3746571"/>
                      <a:gd name="connsiteX16" fmla="*/ 1283880 w 3452383"/>
                      <a:gd name="connsiteY16" fmla="*/ 943050 h 3746571"/>
                      <a:gd name="connsiteX17" fmla="*/ 1757967 w 3452383"/>
                      <a:gd name="connsiteY17" fmla="*/ 1153185 h 3746571"/>
                      <a:gd name="connsiteX18" fmla="*/ 2391581 w 3452383"/>
                      <a:gd name="connsiteY18" fmla="*/ 1111775 h 3746571"/>
                      <a:gd name="connsiteX19" fmla="*/ 2983314 w 3452383"/>
                      <a:gd name="connsiteY19" fmla="*/ 1543339 h 3746571"/>
                      <a:gd name="connsiteX20" fmla="*/ 3432663 w 3452383"/>
                      <a:gd name="connsiteY20" fmla="*/ 2904434 h 3746571"/>
                      <a:gd name="connsiteX21" fmla="*/ 2316622 w 3452383"/>
                      <a:gd name="connsiteY21" fmla="*/ 3410866 h 3746571"/>
                      <a:gd name="connsiteX22" fmla="*/ 1306944 w 3452383"/>
                      <a:gd name="connsiteY22" fmla="*/ 3746571 h 3746571"/>
                      <a:gd name="connsiteX23" fmla="*/ 407459 w 3452383"/>
                      <a:gd name="connsiteY23" fmla="*/ 3490308 h 3746571"/>
                      <a:gd name="connsiteX24" fmla="*/ 0 w 3452383"/>
                      <a:gd name="connsiteY24" fmla="*/ 2711267 h 3746571"/>
                      <a:gd name="connsiteX25" fmla="*/ 283171 w 3452383"/>
                      <a:gd name="connsiteY25" fmla="*/ 2118017 h 3746571"/>
                      <a:gd name="connsiteX26" fmla="*/ 963551 w 3452383"/>
                      <a:gd name="connsiteY26" fmla="*/ 1870723 h 3746571"/>
                      <a:gd name="connsiteX27" fmla="*/ 1591396 w 3452383"/>
                      <a:gd name="connsiteY27" fmla="*/ 2019356 h 3746571"/>
                      <a:gd name="connsiteX28" fmla="*/ 1860473 w 3452383"/>
                      <a:gd name="connsiteY28" fmla="*/ 2490881 h 3746571"/>
                      <a:gd name="connsiteX29" fmla="*/ 1679807 w 3452383"/>
                      <a:gd name="connsiteY29" fmla="*/ 2861181 h 3746571"/>
                      <a:gd name="connsiteX30" fmla="*/ 1260816 w 3452383"/>
                      <a:gd name="connsiteY30" fmla="*/ 3008533 h 3746571"/>
                      <a:gd name="connsiteX31" fmla="*/ 894360 w 3452383"/>
                      <a:gd name="connsiteY31" fmla="*/ 2926528 h 3746571"/>
                      <a:gd name="connsiteX32" fmla="*/ 717538 w 3452383"/>
                      <a:gd name="connsiteY32" fmla="*/ 2649764 h 3746571"/>
                      <a:gd name="connsiteX33" fmla="*/ 807230 w 3452383"/>
                      <a:gd name="connsiteY33" fmla="*/ 2470379 h 3746571"/>
                      <a:gd name="connsiteX34" fmla="*/ 930236 w 3452383"/>
                      <a:gd name="connsiteY34" fmla="*/ 2406314 h 3746571"/>
                      <a:gd name="connsiteX35" fmla="*/ 989177 w 3452383"/>
                      <a:gd name="connsiteY35" fmla="*/ 2398626 h 3746571"/>
                      <a:gd name="connsiteX36" fmla="*/ 1009678 w 3452383"/>
                      <a:gd name="connsiteY36" fmla="*/ 2414001 h 3746571"/>
                      <a:gd name="connsiteX37" fmla="*/ 999428 w 3452383"/>
                      <a:gd name="connsiteY37" fmla="*/ 2444753 h 3746571"/>
                      <a:gd name="connsiteX38" fmla="*/ 989177 w 3452383"/>
                      <a:gd name="connsiteY38" fmla="*/ 2475505 h 3746571"/>
                      <a:gd name="connsiteX39" fmla="*/ 973801 w 3452383"/>
                      <a:gd name="connsiteY39" fmla="*/ 2588261 h 3746571"/>
                      <a:gd name="connsiteX40" fmla="*/ 1054524 w 3452383"/>
                      <a:gd name="connsiteY40" fmla="*/ 2725362 h 3746571"/>
                      <a:gd name="connsiteX41" fmla="*/ 1230065 w 3452383"/>
                      <a:gd name="connsiteY41" fmla="*/ 2783021 h 3746571"/>
                      <a:gd name="connsiteX42" fmla="*/ 1494016 w 3452383"/>
                      <a:gd name="connsiteY42" fmla="*/ 2685641 h 3746571"/>
                      <a:gd name="connsiteX43" fmla="*/ 1599084 w 3452383"/>
                      <a:gd name="connsiteY43" fmla="*/ 2444753 h 3746571"/>
                      <a:gd name="connsiteX44" fmla="*/ 1386385 w 3452383"/>
                      <a:gd name="connsiteY44" fmla="*/ 2109048 h 3746571"/>
                      <a:gd name="connsiteX45" fmla="*/ 943050 w 3452383"/>
                      <a:gd name="connsiteY45" fmla="*/ 2003980 h 3746571"/>
                      <a:gd name="connsiteX46" fmla="*/ 371582 w 3452383"/>
                      <a:gd name="connsiteY46" fmla="*/ 2198740 h 3746571"/>
                      <a:gd name="connsiteX47" fmla="*/ 117881 w 3452383"/>
                      <a:gd name="connsiteY47" fmla="*/ 2711267 h 3746571"/>
                      <a:gd name="connsiteX48" fmla="*/ 499714 w 3452383"/>
                      <a:gd name="connsiteY48" fmla="*/ 3351926 h 3746571"/>
                      <a:gd name="connsiteX49" fmla="*/ 1312069 w 3452383"/>
                      <a:gd name="connsiteY49" fmla="*/ 3567187 h 3746571"/>
                      <a:gd name="connsiteX50" fmla="*/ 2134674 w 3452383"/>
                      <a:gd name="connsiteY50" fmla="*/ 3269921 h 3746571"/>
                      <a:gd name="connsiteX51" fmla="*/ 2490881 w 3452383"/>
                      <a:gd name="connsiteY51" fmla="*/ 2506256 h 3746571"/>
                      <a:gd name="connsiteX52" fmla="*/ 2372999 w 3452383"/>
                      <a:gd name="connsiteY52" fmla="*/ 2070608 h 3746571"/>
                      <a:gd name="connsiteX53" fmla="*/ 2057795 w 3452383"/>
                      <a:gd name="connsiteY53" fmla="*/ 1755405 h 3746571"/>
                      <a:gd name="connsiteX54" fmla="*/ 1614460 w 3452383"/>
                      <a:gd name="connsiteY54" fmla="*/ 1496578 h 3746571"/>
                      <a:gd name="connsiteX55" fmla="*/ 858483 w 3452383"/>
                      <a:gd name="connsiteY55" fmla="*/ 1135247 h 3746571"/>
                      <a:gd name="connsiteX56" fmla="*/ 476650 w 3452383"/>
                      <a:gd name="connsiteY56" fmla="*/ 609907 h 3746571"/>
                      <a:gd name="connsiteX57" fmla="*/ 781604 w 3452383"/>
                      <a:gd name="connsiteY57" fmla="*/ 143508 h 3746571"/>
                      <a:gd name="connsiteX58" fmla="*/ 1424825 w 3452383"/>
                      <a:gd name="connsiteY58" fmla="*/ 0 h 3746571"/>
                      <a:gd name="connsiteX0" fmla="*/ 1424825 w 3452383"/>
                      <a:gd name="connsiteY0" fmla="*/ 0 h 3746571"/>
                      <a:gd name="connsiteX1" fmla="*/ 1883536 w 3452383"/>
                      <a:gd name="connsiteY1" fmla="*/ 64066 h 3746571"/>
                      <a:gd name="connsiteX2" fmla="*/ 2116736 w 3452383"/>
                      <a:gd name="connsiteY2" fmla="*/ 353644 h 3746571"/>
                      <a:gd name="connsiteX3" fmla="*/ 2051389 w 3452383"/>
                      <a:gd name="connsiteY3" fmla="*/ 500995 h 3746571"/>
                      <a:gd name="connsiteX4" fmla="*/ 1936070 w 3452383"/>
                      <a:gd name="connsiteY4" fmla="*/ 571468 h 3746571"/>
                      <a:gd name="connsiteX5" fmla="*/ 1863035 w 3452383"/>
                      <a:gd name="connsiteY5" fmla="*/ 576593 h 3746571"/>
                      <a:gd name="connsiteX6" fmla="*/ 1768218 w 3452383"/>
                      <a:gd name="connsiteY6" fmla="*/ 558654 h 3746571"/>
                      <a:gd name="connsiteX7" fmla="*/ 1740029 w 3452383"/>
                      <a:gd name="connsiteY7" fmla="*/ 533028 h 3746571"/>
                      <a:gd name="connsiteX8" fmla="*/ 1757967 w 3452383"/>
                      <a:gd name="connsiteY8" fmla="*/ 502276 h 3746571"/>
                      <a:gd name="connsiteX9" fmla="*/ 1809220 w 3452383"/>
                      <a:gd name="connsiteY9" fmla="*/ 426679 h 3746571"/>
                      <a:gd name="connsiteX10" fmla="*/ 1824596 w 3452383"/>
                      <a:gd name="connsiteY10" fmla="*/ 343393 h 3746571"/>
                      <a:gd name="connsiteX11" fmla="*/ 1686214 w 3452383"/>
                      <a:gd name="connsiteY11" fmla="*/ 153758 h 3746571"/>
                      <a:gd name="connsiteX12" fmla="*/ 1409449 w 3452383"/>
                      <a:gd name="connsiteY12" fmla="*/ 102506 h 3746571"/>
                      <a:gd name="connsiteX13" fmla="*/ 960988 w 3452383"/>
                      <a:gd name="connsiteY13" fmla="*/ 187072 h 3746571"/>
                      <a:gd name="connsiteX14" fmla="*/ 743164 w 3452383"/>
                      <a:gd name="connsiteY14" fmla="*/ 481775 h 3746571"/>
                      <a:gd name="connsiteX15" fmla="*/ 899485 w 3452383"/>
                      <a:gd name="connsiteY15" fmla="*/ 740602 h 3746571"/>
                      <a:gd name="connsiteX16" fmla="*/ 1283880 w 3452383"/>
                      <a:gd name="connsiteY16" fmla="*/ 943050 h 3746571"/>
                      <a:gd name="connsiteX17" fmla="*/ 1730258 w 3452383"/>
                      <a:gd name="connsiteY17" fmla="*/ 1042349 h 3746571"/>
                      <a:gd name="connsiteX18" fmla="*/ 2391581 w 3452383"/>
                      <a:gd name="connsiteY18" fmla="*/ 1111775 h 3746571"/>
                      <a:gd name="connsiteX19" fmla="*/ 2983314 w 3452383"/>
                      <a:gd name="connsiteY19" fmla="*/ 1543339 h 3746571"/>
                      <a:gd name="connsiteX20" fmla="*/ 3432663 w 3452383"/>
                      <a:gd name="connsiteY20" fmla="*/ 2904434 h 3746571"/>
                      <a:gd name="connsiteX21" fmla="*/ 2316622 w 3452383"/>
                      <a:gd name="connsiteY21" fmla="*/ 3410866 h 3746571"/>
                      <a:gd name="connsiteX22" fmla="*/ 1306944 w 3452383"/>
                      <a:gd name="connsiteY22" fmla="*/ 3746571 h 3746571"/>
                      <a:gd name="connsiteX23" fmla="*/ 407459 w 3452383"/>
                      <a:gd name="connsiteY23" fmla="*/ 3490308 h 3746571"/>
                      <a:gd name="connsiteX24" fmla="*/ 0 w 3452383"/>
                      <a:gd name="connsiteY24" fmla="*/ 2711267 h 3746571"/>
                      <a:gd name="connsiteX25" fmla="*/ 283171 w 3452383"/>
                      <a:gd name="connsiteY25" fmla="*/ 2118017 h 3746571"/>
                      <a:gd name="connsiteX26" fmla="*/ 963551 w 3452383"/>
                      <a:gd name="connsiteY26" fmla="*/ 1870723 h 3746571"/>
                      <a:gd name="connsiteX27" fmla="*/ 1591396 w 3452383"/>
                      <a:gd name="connsiteY27" fmla="*/ 2019356 h 3746571"/>
                      <a:gd name="connsiteX28" fmla="*/ 1860473 w 3452383"/>
                      <a:gd name="connsiteY28" fmla="*/ 2490881 h 3746571"/>
                      <a:gd name="connsiteX29" fmla="*/ 1679807 w 3452383"/>
                      <a:gd name="connsiteY29" fmla="*/ 2861181 h 3746571"/>
                      <a:gd name="connsiteX30" fmla="*/ 1260816 w 3452383"/>
                      <a:gd name="connsiteY30" fmla="*/ 3008533 h 3746571"/>
                      <a:gd name="connsiteX31" fmla="*/ 894360 w 3452383"/>
                      <a:gd name="connsiteY31" fmla="*/ 2926528 h 3746571"/>
                      <a:gd name="connsiteX32" fmla="*/ 717538 w 3452383"/>
                      <a:gd name="connsiteY32" fmla="*/ 2649764 h 3746571"/>
                      <a:gd name="connsiteX33" fmla="*/ 807230 w 3452383"/>
                      <a:gd name="connsiteY33" fmla="*/ 2470379 h 3746571"/>
                      <a:gd name="connsiteX34" fmla="*/ 930236 w 3452383"/>
                      <a:gd name="connsiteY34" fmla="*/ 2406314 h 3746571"/>
                      <a:gd name="connsiteX35" fmla="*/ 989177 w 3452383"/>
                      <a:gd name="connsiteY35" fmla="*/ 2398626 h 3746571"/>
                      <a:gd name="connsiteX36" fmla="*/ 1009678 w 3452383"/>
                      <a:gd name="connsiteY36" fmla="*/ 2414001 h 3746571"/>
                      <a:gd name="connsiteX37" fmla="*/ 999428 w 3452383"/>
                      <a:gd name="connsiteY37" fmla="*/ 2444753 h 3746571"/>
                      <a:gd name="connsiteX38" fmla="*/ 989177 w 3452383"/>
                      <a:gd name="connsiteY38" fmla="*/ 2475505 h 3746571"/>
                      <a:gd name="connsiteX39" fmla="*/ 973801 w 3452383"/>
                      <a:gd name="connsiteY39" fmla="*/ 2588261 h 3746571"/>
                      <a:gd name="connsiteX40" fmla="*/ 1054524 w 3452383"/>
                      <a:gd name="connsiteY40" fmla="*/ 2725362 h 3746571"/>
                      <a:gd name="connsiteX41" fmla="*/ 1230065 w 3452383"/>
                      <a:gd name="connsiteY41" fmla="*/ 2783021 h 3746571"/>
                      <a:gd name="connsiteX42" fmla="*/ 1494016 w 3452383"/>
                      <a:gd name="connsiteY42" fmla="*/ 2685641 h 3746571"/>
                      <a:gd name="connsiteX43" fmla="*/ 1599084 w 3452383"/>
                      <a:gd name="connsiteY43" fmla="*/ 2444753 h 3746571"/>
                      <a:gd name="connsiteX44" fmla="*/ 1386385 w 3452383"/>
                      <a:gd name="connsiteY44" fmla="*/ 2109048 h 3746571"/>
                      <a:gd name="connsiteX45" fmla="*/ 943050 w 3452383"/>
                      <a:gd name="connsiteY45" fmla="*/ 2003980 h 3746571"/>
                      <a:gd name="connsiteX46" fmla="*/ 371582 w 3452383"/>
                      <a:gd name="connsiteY46" fmla="*/ 2198740 h 3746571"/>
                      <a:gd name="connsiteX47" fmla="*/ 117881 w 3452383"/>
                      <a:gd name="connsiteY47" fmla="*/ 2711267 h 3746571"/>
                      <a:gd name="connsiteX48" fmla="*/ 499714 w 3452383"/>
                      <a:gd name="connsiteY48" fmla="*/ 3351926 h 3746571"/>
                      <a:gd name="connsiteX49" fmla="*/ 1312069 w 3452383"/>
                      <a:gd name="connsiteY49" fmla="*/ 3567187 h 3746571"/>
                      <a:gd name="connsiteX50" fmla="*/ 2134674 w 3452383"/>
                      <a:gd name="connsiteY50" fmla="*/ 3269921 h 3746571"/>
                      <a:gd name="connsiteX51" fmla="*/ 2490881 w 3452383"/>
                      <a:gd name="connsiteY51" fmla="*/ 2506256 h 3746571"/>
                      <a:gd name="connsiteX52" fmla="*/ 2372999 w 3452383"/>
                      <a:gd name="connsiteY52" fmla="*/ 2070608 h 3746571"/>
                      <a:gd name="connsiteX53" fmla="*/ 2057795 w 3452383"/>
                      <a:gd name="connsiteY53" fmla="*/ 1755405 h 3746571"/>
                      <a:gd name="connsiteX54" fmla="*/ 1614460 w 3452383"/>
                      <a:gd name="connsiteY54" fmla="*/ 1496578 h 3746571"/>
                      <a:gd name="connsiteX55" fmla="*/ 858483 w 3452383"/>
                      <a:gd name="connsiteY55" fmla="*/ 1135247 h 3746571"/>
                      <a:gd name="connsiteX56" fmla="*/ 476650 w 3452383"/>
                      <a:gd name="connsiteY56" fmla="*/ 609907 h 3746571"/>
                      <a:gd name="connsiteX57" fmla="*/ 781604 w 3452383"/>
                      <a:gd name="connsiteY57" fmla="*/ 143508 h 3746571"/>
                      <a:gd name="connsiteX58" fmla="*/ 1424825 w 3452383"/>
                      <a:gd name="connsiteY58" fmla="*/ 0 h 3746571"/>
                      <a:gd name="connsiteX0" fmla="*/ 1424825 w 3451091"/>
                      <a:gd name="connsiteY0" fmla="*/ 0 h 3837621"/>
                      <a:gd name="connsiteX1" fmla="*/ 1883536 w 3451091"/>
                      <a:gd name="connsiteY1" fmla="*/ 64066 h 3837621"/>
                      <a:gd name="connsiteX2" fmla="*/ 2116736 w 3451091"/>
                      <a:gd name="connsiteY2" fmla="*/ 353644 h 3837621"/>
                      <a:gd name="connsiteX3" fmla="*/ 2051389 w 3451091"/>
                      <a:gd name="connsiteY3" fmla="*/ 500995 h 3837621"/>
                      <a:gd name="connsiteX4" fmla="*/ 1936070 w 3451091"/>
                      <a:gd name="connsiteY4" fmla="*/ 571468 h 3837621"/>
                      <a:gd name="connsiteX5" fmla="*/ 1863035 w 3451091"/>
                      <a:gd name="connsiteY5" fmla="*/ 576593 h 3837621"/>
                      <a:gd name="connsiteX6" fmla="*/ 1768218 w 3451091"/>
                      <a:gd name="connsiteY6" fmla="*/ 558654 h 3837621"/>
                      <a:gd name="connsiteX7" fmla="*/ 1740029 w 3451091"/>
                      <a:gd name="connsiteY7" fmla="*/ 533028 h 3837621"/>
                      <a:gd name="connsiteX8" fmla="*/ 1757967 w 3451091"/>
                      <a:gd name="connsiteY8" fmla="*/ 502276 h 3837621"/>
                      <a:gd name="connsiteX9" fmla="*/ 1809220 w 3451091"/>
                      <a:gd name="connsiteY9" fmla="*/ 426679 h 3837621"/>
                      <a:gd name="connsiteX10" fmla="*/ 1824596 w 3451091"/>
                      <a:gd name="connsiteY10" fmla="*/ 343393 h 3837621"/>
                      <a:gd name="connsiteX11" fmla="*/ 1686214 w 3451091"/>
                      <a:gd name="connsiteY11" fmla="*/ 153758 h 3837621"/>
                      <a:gd name="connsiteX12" fmla="*/ 1409449 w 3451091"/>
                      <a:gd name="connsiteY12" fmla="*/ 102506 h 3837621"/>
                      <a:gd name="connsiteX13" fmla="*/ 960988 w 3451091"/>
                      <a:gd name="connsiteY13" fmla="*/ 187072 h 3837621"/>
                      <a:gd name="connsiteX14" fmla="*/ 743164 w 3451091"/>
                      <a:gd name="connsiteY14" fmla="*/ 481775 h 3837621"/>
                      <a:gd name="connsiteX15" fmla="*/ 899485 w 3451091"/>
                      <a:gd name="connsiteY15" fmla="*/ 740602 h 3837621"/>
                      <a:gd name="connsiteX16" fmla="*/ 1283880 w 3451091"/>
                      <a:gd name="connsiteY16" fmla="*/ 943050 h 3837621"/>
                      <a:gd name="connsiteX17" fmla="*/ 1730258 w 3451091"/>
                      <a:gd name="connsiteY17" fmla="*/ 1042349 h 3837621"/>
                      <a:gd name="connsiteX18" fmla="*/ 2391581 w 3451091"/>
                      <a:gd name="connsiteY18" fmla="*/ 1111775 h 3837621"/>
                      <a:gd name="connsiteX19" fmla="*/ 2983314 w 3451091"/>
                      <a:gd name="connsiteY19" fmla="*/ 1543339 h 3837621"/>
                      <a:gd name="connsiteX20" fmla="*/ 3432663 w 3451091"/>
                      <a:gd name="connsiteY20" fmla="*/ 2904434 h 3837621"/>
                      <a:gd name="connsiteX21" fmla="*/ 2344331 w 3451091"/>
                      <a:gd name="connsiteY21" fmla="*/ 3771084 h 3837621"/>
                      <a:gd name="connsiteX22" fmla="*/ 1306944 w 3451091"/>
                      <a:gd name="connsiteY22" fmla="*/ 3746571 h 3837621"/>
                      <a:gd name="connsiteX23" fmla="*/ 407459 w 3451091"/>
                      <a:gd name="connsiteY23" fmla="*/ 3490308 h 3837621"/>
                      <a:gd name="connsiteX24" fmla="*/ 0 w 3451091"/>
                      <a:gd name="connsiteY24" fmla="*/ 2711267 h 3837621"/>
                      <a:gd name="connsiteX25" fmla="*/ 283171 w 3451091"/>
                      <a:gd name="connsiteY25" fmla="*/ 2118017 h 3837621"/>
                      <a:gd name="connsiteX26" fmla="*/ 963551 w 3451091"/>
                      <a:gd name="connsiteY26" fmla="*/ 1870723 h 3837621"/>
                      <a:gd name="connsiteX27" fmla="*/ 1591396 w 3451091"/>
                      <a:gd name="connsiteY27" fmla="*/ 2019356 h 3837621"/>
                      <a:gd name="connsiteX28" fmla="*/ 1860473 w 3451091"/>
                      <a:gd name="connsiteY28" fmla="*/ 2490881 h 3837621"/>
                      <a:gd name="connsiteX29" fmla="*/ 1679807 w 3451091"/>
                      <a:gd name="connsiteY29" fmla="*/ 2861181 h 3837621"/>
                      <a:gd name="connsiteX30" fmla="*/ 1260816 w 3451091"/>
                      <a:gd name="connsiteY30" fmla="*/ 3008533 h 3837621"/>
                      <a:gd name="connsiteX31" fmla="*/ 894360 w 3451091"/>
                      <a:gd name="connsiteY31" fmla="*/ 2926528 h 3837621"/>
                      <a:gd name="connsiteX32" fmla="*/ 717538 w 3451091"/>
                      <a:gd name="connsiteY32" fmla="*/ 2649764 h 3837621"/>
                      <a:gd name="connsiteX33" fmla="*/ 807230 w 3451091"/>
                      <a:gd name="connsiteY33" fmla="*/ 2470379 h 3837621"/>
                      <a:gd name="connsiteX34" fmla="*/ 930236 w 3451091"/>
                      <a:gd name="connsiteY34" fmla="*/ 2406314 h 3837621"/>
                      <a:gd name="connsiteX35" fmla="*/ 989177 w 3451091"/>
                      <a:gd name="connsiteY35" fmla="*/ 2398626 h 3837621"/>
                      <a:gd name="connsiteX36" fmla="*/ 1009678 w 3451091"/>
                      <a:gd name="connsiteY36" fmla="*/ 2414001 h 3837621"/>
                      <a:gd name="connsiteX37" fmla="*/ 999428 w 3451091"/>
                      <a:gd name="connsiteY37" fmla="*/ 2444753 h 3837621"/>
                      <a:gd name="connsiteX38" fmla="*/ 989177 w 3451091"/>
                      <a:gd name="connsiteY38" fmla="*/ 2475505 h 3837621"/>
                      <a:gd name="connsiteX39" fmla="*/ 973801 w 3451091"/>
                      <a:gd name="connsiteY39" fmla="*/ 2588261 h 3837621"/>
                      <a:gd name="connsiteX40" fmla="*/ 1054524 w 3451091"/>
                      <a:gd name="connsiteY40" fmla="*/ 2725362 h 3837621"/>
                      <a:gd name="connsiteX41" fmla="*/ 1230065 w 3451091"/>
                      <a:gd name="connsiteY41" fmla="*/ 2783021 h 3837621"/>
                      <a:gd name="connsiteX42" fmla="*/ 1494016 w 3451091"/>
                      <a:gd name="connsiteY42" fmla="*/ 2685641 h 3837621"/>
                      <a:gd name="connsiteX43" fmla="*/ 1599084 w 3451091"/>
                      <a:gd name="connsiteY43" fmla="*/ 2444753 h 3837621"/>
                      <a:gd name="connsiteX44" fmla="*/ 1386385 w 3451091"/>
                      <a:gd name="connsiteY44" fmla="*/ 2109048 h 3837621"/>
                      <a:gd name="connsiteX45" fmla="*/ 943050 w 3451091"/>
                      <a:gd name="connsiteY45" fmla="*/ 2003980 h 3837621"/>
                      <a:gd name="connsiteX46" fmla="*/ 371582 w 3451091"/>
                      <a:gd name="connsiteY46" fmla="*/ 2198740 h 3837621"/>
                      <a:gd name="connsiteX47" fmla="*/ 117881 w 3451091"/>
                      <a:gd name="connsiteY47" fmla="*/ 2711267 h 3837621"/>
                      <a:gd name="connsiteX48" fmla="*/ 499714 w 3451091"/>
                      <a:gd name="connsiteY48" fmla="*/ 3351926 h 3837621"/>
                      <a:gd name="connsiteX49" fmla="*/ 1312069 w 3451091"/>
                      <a:gd name="connsiteY49" fmla="*/ 3567187 h 3837621"/>
                      <a:gd name="connsiteX50" fmla="*/ 2134674 w 3451091"/>
                      <a:gd name="connsiteY50" fmla="*/ 3269921 h 3837621"/>
                      <a:gd name="connsiteX51" fmla="*/ 2490881 w 3451091"/>
                      <a:gd name="connsiteY51" fmla="*/ 2506256 h 3837621"/>
                      <a:gd name="connsiteX52" fmla="*/ 2372999 w 3451091"/>
                      <a:gd name="connsiteY52" fmla="*/ 2070608 h 3837621"/>
                      <a:gd name="connsiteX53" fmla="*/ 2057795 w 3451091"/>
                      <a:gd name="connsiteY53" fmla="*/ 1755405 h 3837621"/>
                      <a:gd name="connsiteX54" fmla="*/ 1614460 w 3451091"/>
                      <a:gd name="connsiteY54" fmla="*/ 1496578 h 3837621"/>
                      <a:gd name="connsiteX55" fmla="*/ 858483 w 3451091"/>
                      <a:gd name="connsiteY55" fmla="*/ 1135247 h 3837621"/>
                      <a:gd name="connsiteX56" fmla="*/ 476650 w 3451091"/>
                      <a:gd name="connsiteY56" fmla="*/ 609907 h 3837621"/>
                      <a:gd name="connsiteX57" fmla="*/ 781604 w 3451091"/>
                      <a:gd name="connsiteY57" fmla="*/ 143508 h 3837621"/>
                      <a:gd name="connsiteX58" fmla="*/ 1424825 w 3451091"/>
                      <a:gd name="connsiteY58" fmla="*/ 0 h 3837621"/>
                      <a:gd name="connsiteX0" fmla="*/ 1424825 w 3451091"/>
                      <a:gd name="connsiteY0" fmla="*/ 0 h 3982745"/>
                      <a:gd name="connsiteX1" fmla="*/ 1883536 w 3451091"/>
                      <a:gd name="connsiteY1" fmla="*/ 64066 h 3982745"/>
                      <a:gd name="connsiteX2" fmla="*/ 2116736 w 3451091"/>
                      <a:gd name="connsiteY2" fmla="*/ 353644 h 3982745"/>
                      <a:gd name="connsiteX3" fmla="*/ 2051389 w 3451091"/>
                      <a:gd name="connsiteY3" fmla="*/ 500995 h 3982745"/>
                      <a:gd name="connsiteX4" fmla="*/ 1936070 w 3451091"/>
                      <a:gd name="connsiteY4" fmla="*/ 571468 h 3982745"/>
                      <a:gd name="connsiteX5" fmla="*/ 1863035 w 3451091"/>
                      <a:gd name="connsiteY5" fmla="*/ 576593 h 3982745"/>
                      <a:gd name="connsiteX6" fmla="*/ 1768218 w 3451091"/>
                      <a:gd name="connsiteY6" fmla="*/ 558654 h 3982745"/>
                      <a:gd name="connsiteX7" fmla="*/ 1740029 w 3451091"/>
                      <a:gd name="connsiteY7" fmla="*/ 533028 h 3982745"/>
                      <a:gd name="connsiteX8" fmla="*/ 1757967 w 3451091"/>
                      <a:gd name="connsiteY8" fmla="*/ 502276 h 3982745"/>
                      <a:gd name="connsiteX9" fmla="*/ 1809220 w 3451091"/>
                      <a:gd name="connsiteY9" fmla="*/ 426679 h 3982745"/>
                      <a:gd name="connsiteX10" fmla="*/ 1824596 w 3451091"/>
                      <a:gd name="connsiteY10" fmla="*/ 343393 h 3982745"/>
                      <a:gd name="connsiteX11" fmla="*/ 1686214 w 3451091"/>
                      <a:gd name="connsiteY11" fmla="*/ 153758 h 3982745"/>
                      <a:gd name="connsiteX12" fmla="*/ 1409449 w 3451091"/>
                      <a:gd name="connsiteY12" fmla="*/ 102506 h 3982745"/>
                      <a:gd name="connsiteX13" fmla="*/ 960988 w 3451091"/>
                      <a:gd name="connsiteY13" fmla="*/ 187072 h 3982745"/>
                      <a:gd name="connsiteX14" fmla="*/ 743164 w 3451091"/>
                      <a:gd name="connsiteY14" fmla="*/ 481775 h 3982745"/>
                      <a:gd name="connsiteX15" fmla="*/ 899485 w 3451091"/>
                      <a:gd name="connsiteY15" fmla="*/ 740602 h 3982745"/>
                      <a:gd name="connsiteX16" fmla="*/ 1283880 w 3451091"/>
                      <a:gd name="connsiteY16" fmla="*/ 943050 h 3982745"/>
                      <a:gd name="connsiteX17" fmla="*/ 1730258 w 3451091"/>
                      <a:gd name="connsiteY17" fmla="*/ 1042349 h 3982745"/>
                      <a:gd name="connsiteX18" fmla="*/ 2391581 w 3451091"/>
                      <a:gd name="connsiteY18" fmla="*/ 1111775 h 3982745"/>
                      <a:gd name="connsiteX19" fmla="*/ 2983314 w 3451091"/>
                      <a:gd name="connsiteY19" fmla="*/ 1543339 h 3982745"/>
                      <a:gd name="connsiteX20" fmla="*/ 3432663 w 3451091"/>
                      <a:gd name="connsiteY20" fmla="*/ 2904434 h 3982745"/>
                      <a:gd name="connsiteX21" fmla="*/ 2344331 w 3451091"/>
                      <a:gd name="connsiteY21" fmla="*/ 3771084 h 3982745"/>
                      <a:gd name="connsiteX22" fmla="*/ 1251526 w 3451091"/>
                      <a:gd name="connsiteY22" fmla="*/ 3968244 h 3982745"/>
                      <a:gd name="connsiteX23" fmla="*/ 407459 w 3451091"/>
                      <a:gd name="connsiteY23" fmla="*/ 3490308 h 3982745"/>
                      <a:gd name="connsiteX24" fmla="*/ 0 w 3451091"/>
                      <a:gd name="connsiteY24" fmla="*/ 2711267 h 3982745"/>
                      <a:gd name="connsiteX25" fmla="*/ 283171 w 3451091"/>
                      <a:gd name="connsiteY25" fmla="*/ 2118017 h 3982745"/>
                      <a:gd name="connsiteX26" fmla="*/ 963551 w 3451091"/>
                      <a:gd name="connsiteY26" fmla="*/ 1870723 h 3982745"/>
                      <a:gd name="connsiteX27" fmla="*/ 1591396 w 3451091"/>
                      <a:gd name="connsiteY27" fmla="*/ 2019356 h 3982745"/>
                      <a:gd name="connsiteX28" fmla="*/ 1860473 w 3451091"/>
                      <a:gd name="connsiteY28" fmla="*/ 2490881 h 3982745"/>
                      <a:gd name="connsiteX29" fmla="*/ 1679807 w 3451091"/>
                      <a:gd name="connsiteY29" fmla="*/ 2861181 h 3982745"/>
                      <a:gd name="connsiteX30" fmla="*/ 1260816 w 3451091"/>
                      <a:gd name="connsiteY30" fmla="*/ 3008533 h 3982745"/>
                      <a:gd name="connsiteX31" fmla="*/ 894360 w 3451091"/>
                      <a:gd name="connsiteY31" fmla="*/ 2926528 h 3982745"/>
                      <a:gd name="connsiteX32" fmla="*/ 717538 w 3451091"/>
                      <a:gd name="connsiteY32" fmla="*/ 2649764 h 3982745"/>
                      <a:gd name="connsiteX33" fmla="*/ 807230 w 3451091"/>
                      <a:gd name="connsiteY33" fmla="*/ 2470379 h 3982745"/>
                      <a:gd name="connsiteX34" fmla="*/ 930236 w 3451091"/>
                      <a:gd name="connsiteY34" fmla="*/ 2406314 h 3982745"/>
                      <a:gd name="connsiteX35" fmla="*/ 989177 w 3451091"/>
                      <a:gd name="connsiteY35" fmla="*/ 2398626 h 3982745"/>
                      <a:gd name="connsiteX36" fmla="*/ 1009678 w 3451091"/>
                      <a:gd name="connsiteY36" fmla="*/ 2414001 h 3982745"/>
                      <a:gd name="connsiteX37" fmla="*/ 999428 w 3451091"/>
                      <a:gd name="connsiteY37" fmla="*/ 2444753 h 3982745"/>
                      <a:gd name="connsiteX38" fmla="*/ 989177 w 3451091"/>
                      <a:gd name="connsiteY38" fmla="*/ 2475505 h 3982745"/>
                      <a:gd name="connsiteX39" fmla="*/ 973801 w 3451091"/>
                      <a:gd name="connsiteY39" fmla="*/ 2588261 h 3982745"/>
                      <a:gd name="connsiteX40" fmla="*/ 1054524 w 3451091"/>
                      <a:gd name="connsiteY40" fmla="*/ 2725362 h 3982745"/>
                      <a:gd name="connsiteX41" fmla="*/ 1230065 w 3451091"/>
                      <a:gd name="connsiteY41" fmla="*/ 2783021 h 3982745"/>
                      <a:gd name="connsiteX42" fmla="*/ 1494016 w 3451091"/>
                      <a:gd name="connsiteY42" fmla="*/ 2685641 h 3982745"/>
                      <a:gd name="connsiteX43" fmla="*/ 1599084 w 3451091"/>
                      <a:gd name="connsiteY43" fmla="*/ 2444753 h 3982745"/>
                      <a:gd name="connsiteX44" fmla="*/ 1386385 w 3451091"/>
                      <a:gd name="connsiteY44" fmla="*/ 2109048 h 3982745"/>
                      <a:gd name="connsiteX45" fmla="*/ 943050 w 3451091"/>
                      <a:gd name="connsiteY45" fmla="*/ 2003980 h 3982745"/>
                      <a:gd name="connsiteX46" fmla="*/ 371582 w 3451091"/>
                      <a:gd name="connsiteY46" fmla="*/ 2198740 h 3982745"/>
                      <a:gd name="connsiteX47" fmla="*/ 117881 w 3451091"/>
                      <a:gd name="connsiteY47" fmla="*/ 2711267 h 3982745"/>
                      <a:gd name="connsiteX48" fmla="*/ 499714 w 3451091"/>
                      <a:gd name="connsiteY48" fmla="*/ 3351926 h 3982745"/>
                      <a:gd name="connsiteX49" fmla="*/ 1312069 w 3451091"/>
                      <a:gd name="connsiteY49" fmla="*/ 3567187 h 3982745"/>
                      <a:gd name="connsiteX50" fmla="*/ 2134674 w 3451091"/>
                      <a:gd name="connsiteY50" fmla="*/ 3269921 h 3982745"/>
                      <a:gd name="connsiteX51" fmla="*/ 2490881 w 3451091"/>
                      <a:gd name="connsiteY51" fmla="*/ 2506256 h 3982745"/>
                      <a:gd name="connsiteX52" fmla="*/ 2372999 w 3451091"/>
                      <a:gd name="connsiteY52" fmla="*/ 2070608 h 3982745"/>
                      <a:gd name="connsiteX53" fmla="*/ 2057795 w 3451091"/>
                      <a:gd name="connsiteY53" fmla="*/ 1755405 h 3982745"/>
                      <a:gd name="connsiteX54" fmla="*/ 1614460 w 3451091"/>
                      <a:gd name="connsiteY54" fmla="*/ 1496578 h 3982745"/>
                      <a:gd name="connsiteX55" fmla="*/ 858483 w 3451091"/>
                      <a:gd name="connsiteY55" fmla="*/ 1135247 h 3982745"/>
                      <a:gd name="connsiteX56" fmla="*/ 476650 w 3451091"/>
                      <a:gd name="connsiteY56" fmla="*/ 609907 h 3982745"/>
                      <a:gd name="connsiteX57" fmla="*/ 781604 w 3451091"/>
                      <a:gd name="connsiteY57" fmla="*/ 143508 h 3982745"/>
                      <a:gd name="connsiteX58" fmla="*/ 1424825 w 3451091"/>
                      <a:gd name="connsiteY58" fmla="*/ 0 h 3982745"/>
                      <a:gd name="connsiteX0" fmla="*/ 1424825 w 3451091"/>
                      <a:gd name="connsiteY0" fmla="*/ 0 h 3982745"/>
                      <a:gd name="connsiteX1" fmla="*/ 1883536 w 3451091"/>
                      <a:gd name="connsiteY1" fmla="*/ 64066 h 3982745"/>
                      <a:gd name="connsiteX2" fmla="*/ 2116736 w 3451091"/>
                      <a:gd name="connsiteY2" fmla="*/ 353644 h 3982745"/>
                      <a:gd name="connsiteX3" fmla="*/ 2051389 w 3451091"/>
                      <a:gd name="connsiteY3" fmla="*/ 500995 h 3982745"/>
                      <a:gd name="connsiteX4" fmla="*/ 1936070 w 3451091"/>
                      <a:gd name="connsiteY4" fmla="*/ 571468 h 3982745"/>
                      <a:gd name="connsiteX5" fmla="*/ 1863035 w 3451091"/>
                      <a:gd name="connsiteY5" fmla="*/ 576593 h 3982745"/>
                      <a:gd name="connsiteX6" fmla="*/ 1768218 w 3451091"/>
                      <a:gd name="connsiteY6" fmla="*/ 558654 h 3982745"/>
                      <a:gd name="connsiteX7" fmla="*/ 1740029 w 3451091"/>
                      <a:gd name="connsiteY7" fmla="*/ 533028 h 3982745"/>
                      <a:gd name="connsiteX8" fmla="*/ 1757967 w 3451091"/>
                      <a:gd name="connsiteY8" fmla="*/ 502276 h 3982745"/>
                      <a:gd name="connsiteX9" fmla="*/ 1809220 w 3451091"/>
                      <a:gd name="connsiteY9" fmla="*/ 426679 h 3982745"/>
                      <a:gd name="connsiteX10" fmla="*/ 1824596 w 3451091"/>
                      <a:gd name="connsiteY10" fmla="*/ 343393 h 3982745"/>
                      <a:gd name="connsiteX11" fmla="*/ 1686214 w 3451091"/>
                      <a:gd name="connsiteY11" fmla="*/ 153758 h 3982745"/>
                      <a:gd name="connsiteX12" fmla="*/ 1409449 w 3451091"/>
                      <a:gd name="connsiteY12" fmla="*/ 102506 h 3982745"/>
                      <a:gd name="connsiteX13" fmla="*/ 960988 w 3451091"/>
                      <a:gd name="connsiteY13" fmla="*/ 187072 h 3982745"/>
                      <a:gd name="connsiteX14" fmla="*/ 743164 w 3451091"/>
                      <a:gd name="connsiteY14" fmla="*/ 481775 h 3982745"/>
                      <a:gd name="connsiteX15" fmla="*/ 899485 w 3451091"/>
                      <a:gd name="connsiteY15" fmla="*/ 740602 h 3982745"/>
                      <a:gd name="connsiteX16" fmla="*/ 1283880 w 3451091"/>
                      <a:gd name="connsiteY16" fmla="*/ 943050 h 3982745"/>
                      <a:gd name="connsiteX17" fmla="*/ 1730258 w 3451091"/>
                      <a:gd name="connsiteY17" fmla="*/ 1042349 h 3982745"/>
                      <a:gd name="connsiteX18" fmla="*/ 2391581 w 3451091"/>
                      <a:gd name="connsiteY18" fmla="*/ 1111775 h 3982745"/>
                      <a:gd name="connsiteX19" fmla="*/ 2983314 w 3451091"/>
                      <a:gd name="connsiteY19" fmla="*/ 1543339 h 3982745"/>
                      <a:gd name="connsiteX20" fmla="*/ 3432663 w 3451091"/>
                      <a:gd name="connsiteY20" fmla="*/ 2904434 h 3982745"/>
                      <a:gd name="connsiteX21" fmla="*/ 2344331 w 3451091"/>
                      <a:gd name="connsiteY21" fmla="*/ 3771084 h 3982745"/>
                      <a:gd name="connsiteX22" fmla="*/ 1251526 w 3451091"/>
                      <a:gd name="connsiteY22" fmla="*/ 3968244 h 3982745"/>
                      <a:gd name="connsiteX23" fmla="*/ 407459 w 3451091"/>
                      <a:gd name="connsiteY23" fmla="*/ 3490308 h 3982745"/>
                      <a:gd name="connsiteX24" fmla="*/ 0 w 3451091"/>
                      <a:gd name="connsiteY24" fmla="*/ 2711267 h 3982745"/>
                      <a:gd name="connsiteX25" fmla="*/ 283171 w 3451091"/>
                      <a:gd name="connsiteY25" fmla="*/ 2118017 h 3982745"/>
                      <a:gd name="connsiteX26" fmla="*/ 963551 w 3451091"/>
                      <a:gd name="connsiteY26" fmla="*/ 1870723 h 3982745"/>
                      <a:gd name="connsiteX27" fmla="*/ 1591396 w 3451091"/>
                      <a:gd name="connsiteY27" fmla="*/ 2019356 h 3982745"/>
                      <a:gd name="connsiteX28" fmla="*/ 1860473 w 3451091"/>
                      <a:gd name="connsiteY28" fmla="*/ 2490881 h 3982745"/>
                      <a:gd name="connsiteX29" fmla="*/ 1679807 w 3451091"/>
                      <a:gd name="connsiteY29" fmla="*/ 2861181 h 3982745"/>
                      <a:gd name="connsiteX30" fmla="*/ 1260816 w 3451091"/>
                      <a:gd name="connsiteY30" fmla="*/ 3008533 h 3982745"/>
                      <a:gd name="connsiteX31" fmla="*/ 894360 w 3451091"/>
                      <a:gd name="connsiteY31" fmla="*/ 2926528 h 3982745"/>
                      <a:gd name="connsiteX32" fmla="*/ 717538 w 3451091"/>
                      <a:gd name="connsiteY32" fmla="*/ 2649764 h 3982745"/>
                      <a:gd name="connsiteX33" fmla="*/ 807230 w 3451091"/>
                      <a:gd name="connsiteY33" fmla="*/ 2470379 h 3982745"/>
                      <a:gd name="connsiteX34" fmla="*/ 930236 w 3451091"/>
                      <a:gd name="connsiteY34" fmla="*/ 2406314 h 3982745"/>
                      <a:gd name="connsiteX35" fmla="*/ 989177 w 3451091"/>
                      <a:gd name="connsiteY35" fmla="*/ 2398626 h 3982745"/>
                      <a:gd name="connsiteX36" fmla="*/ 1009678 w 3451091"/>
                      <a:gd name="connsiteY36" fmla="*/ 2414001 h 3982745"/>
                      <a:gd name="connsiteX37" fmla="*/ 999428 w 3451091"/>
                      <a:gd name="connsiteY37" fmla="*/ 2444753 h 3982745"/>
                      <a:gd name="connsiteX38" fmla="*/ 989177 w 3451091"/>
                      <a:gd name="connsiteY38" fmla="*/ 2475505 h 3982745"/>
                      <a:gd name="connsiteX39" fmla="*/ 973801 w 3451091"/>
                      <a:gd name="connsiteY39" fmla="*/ 2588261 h 3982745"/>
                      <a:gd name="connsiteX40" fmla="*/ 1054524 w 3451091"/>
                      <a:gd name="connsiteY40" fmla="*/ 2725362 h 3982745"/>
                      <a:gd name="connsiteX41" fmla="*/ 1230065 w 3451091"/>
                      <a:gd name="connsiteY41" fmla="*/ 2783021 h 3982745"/>
                      <a:gd name="connsiteX42" fmla="*/ 1494016 w 3451091"/>
                      <a:gd name="connsiteY42" fmla="*/ 2685641 h 3982745"/>
                      <a:gd name="connsiteX43" fmla="*/ 1599084 w 3451091"/>
                      <a:gd name="connsiteY43" fmla="*/ 2444753 h 3982745"/>
                      <a:gd name="connsiteX44" fmla="*/ 1386385 w 3451091"/>
                      <a:gd name="connsiteY44" fmla="*/ 2109048 h 3982745"/>
                      <a:gd name="connsiteX45" fmla="*/ 943050 w 3451091"/>
                      <a:gd name="connsiteY45" fmla="*/ 2003980 h 3982745"/>
                      <a:gd name="connsiteX46" fmla="*/ 371582 w 3451091"/>
                      <a:gd name="connsiteY46" fmla="*/ 2198740 h 3982745"/>
                      <a:gd name="connsiteX47" fmla="*/ 117881 w 3451091"/>
                      <a:gd name="connsiteY47" fmla="*/ 2711267 h 3982745"/>
                      <a:gd name="connsiteX48" fmla="*/ 499714 w 3451091"/>
                      <a:gd name="connsiteY48" fmla="*/ 3351926 h 3982745"/>
                      <a:gd name="connsiteX49" fmla="*/ 1312069 w 3451091"/>
                      <a:gd name="connsiteY49" fmla="*/ 3567187 h 3982745"/>
                      <a:gd name="connsiteX50" fmla="*/ 2134674 w 3451091"/>
                      <a:gd name="connsiteY50" fmla="*/ 3269921 h 3982745"/>
                      <a:gd name="connsiteX51" fmla="*/ 2490881 w 3451091"/>
                      <a:gd name="connsiteY51" fmla="*/ 2506256 h 3982745"/>
                      <a:gd name="connsiteX52" fmla="*/ 2372999 w 3451091"/>
                      <a:gd name="connsiteY52" fmla="*/ 2070608 h 3982745"/>
                      <a:gd name="connsiteX53" fmla="*/ 2057795 w 3451091"/>
                      <a:gd name="connsiteY53" fmla="*/ 1755405 h 3982745"/>
                      <a:gd name="connsiteX54" fmla="*/ 1614460 w 3451091"/>
                      <a:gd name="connsiteY54" fmla="*/ 1496578 h 3982745"/>
                      <a:gd name="connsiteX55" fmla="*/ 858483 w 3451091"/>
                      <a:gd name="connsiteY55" fmla="*/ 1135247 h 3982745"/>
                      <a:gd name="connsiteX56" fmla="*/ 476650 w 3451091"/>
                      <a:gd name="connsiteY56" fmla="*/ 609907 h 3982745"/>
                      <a:gd name="connsiteX57" fmla="*/ 781604 w 3451091"/>
                      <a:gd name="connsiteY57" fmla="*/ 143508 h 3982745"/>
                      <a:gd name="connsiteX58" fmla="*/ 1424825 w 3451091"/>
                      <a:gd name="connsiteY58" fmla="*/ 0 h 3982745"/>
                      <a:gd name="connsiteX0" fmla="*/ 1424825 w 3492000"/>
                      <a:gd name="connsiteY0" fmla="*/ 0 h 3982745"/>
                      <a:gd name="connsiteX1" fmla="*/ 1883536 w 3492000"/>
                      <a:gd name="connsiteY1" fmla="*/ 64066 h 3982745"/>
                      <a:gd name="connsiteX2" fmla="*/ 2116736 w 3492000"/>
                      <a:gd name="connsiteY2" fmla="*/ 353644 h 3982745"/>
                      <a:gd name="connsiteX3" fmla="*/ 2051389 w 3492000"/>
                      <a:gd name="connsiteY3" fmla="*/ 500995 h 3982745"/>
                      <a:gd name="connsiteX4" fmla="*/ 1936070 w 3492000"/>
                      <a:gd name="connsiteY4" fmla="*/ 571468 h 3982745"/>
                      <a:gd name="connsiteX5" fmla="*/ 1863035 w 3492000"/>
                      <a:gd name="connsiteY5" fmla="*/ 576593 h 3982745"/>
                      <a:gd name="connsiteX6" fmla="*/ 1768218 w 3492000"/>
                      <a:gd name="connsiteY6" fmla="*/ 558654 h 3982745"/>
                      <a:gd name="connsiteX7" fmla="*/ 1740029 w 3492000"/>
                      <a:gd name="connsiteY7" fmla="*/ 533028 h 3982745"/>
                      <a:gd name="connsiteX8" fmla="*/ 1757967 w 3492000"/>
                      <a:gd name="connsiteY8" fmla="*/ 502276 h 3982745"/>
                      <a:gd name="connsiteX9" fmla="*/ 1809220 w 3492000"/>
                      <a:gd name="connsiteY9" fmla="*/ 426679 h 3982745"/>
                      <a:gd name="connsiteX10" fmla="*/ 1824596 w 3492000"/>
                      <a:gd name="connsiteY10" fmla="*/ 343393 h 3982745"/>
                      <a:gd name="connsiteX11" fmla="*/ 1686214 w 3492000"/>
                      <a:gd name="connsiteY11" fmla="*/ 153758 h 3982745"/>
                      <a:gd name="connsiteX12" fmla="*/ 1409449 w 3492000"/>
                      <a:gd name="connsiteY12" fmla="*/ 102506 h 3982745"/>
                      <a:gd name="connsiteX13" fmla="*/ 960988 w 3492000"/>
                      <a:gd name="connsiteY13" fmla="*/ 187072 h 3982745"/>
                      <a:gd name="connsiteX14" fmla="*/ 743164 w 3492000"/>
                      <a:gd name="connsiteY14" fmla="*/ 481775 h 3982745"/>
                      <a:gd name="connsiteX15" fmla="*/ 899485 w 3492000"/>
                      <a:gd name="connsiteY15" fmla="*/ 740602 h 3982745"/>
                      <a:gd name="connsiteX16" fmla="*/ 1283880 w 3492000"/>
                      <a:gd name="connsiteY16" fmla="*/ 943050 h 3982745"/>
                      <a:gd name="connsiteX17" fmla="*/ 1730258 w 3492000"/>
                      <a:gd name="connsiteY17" fmla="*/ 1042349 h 3982745"/>
                      <a:gd name="connsiteX18" fmla="*/ 2391581 w 3492000"/>
                      <a:gd name="connsiteY18" fmla="*/ 1111775 h 3982745"/>
                      <a:gd name="connsiteX19" fmla="*/ 2983314 w 3492000"/>
                      <a:gd name="connsiteY19" fmla="*/ 1543339 h 3982745"/>
                      <a:gd name="connsiteX20" fmla="*/ 3432663 w 3492000"/>
                      <a:gd name="connsiteY20" fmla="*/ 2904434 h 3982745"/>
                      <a:gd name="connsiteX21" fmla="*/ 2344331 w 3492000"/>
                      <a:gd name="connsiteY21" fmla="*/ 3771084 h 3982745"/>
                      <a:gd name="connsiteX22" fmla="*/ 1251526 w 3492000"/>
                      <a:gd name="connsiteY22" fmla="*/ 3968244 h 3982745"/>
                      <a:gd name="connsiteX23" fmla="*/ 407459 w 3492000"/>
                      <a:gd name="connsiteY23" fmla="*/ 3490308 h 3982745"/>
                      <a:gd name="connsiteX24" fmla="*/ 0 w 3492000"/>
                      <a:gd name="connsiteY24" fmla="*/ 2711267 h 3982745"/>
                      <a:gd name="connsiteX25" fmla="*/ 283171 w 3492000"/>
                      <a:gd name="connsiteY25" fmla="*/ 2118017 h 3982745"/>
                      <a:gd name="connsiteX26" fmla="*/ 963551 w 3492000"/>
                      <a:gd name="connsiteY26" fmla="*/ 1870723 h 3982745"/>
                      <a:gd name="connsiteX27" fmla="*/ 1591396 w 3492000"/>
                      <a:gd name="connsiteY27" fmla="*/ 2019356 h 3982745"/>
                      <a:gd name="connsiteX28" fmla="*/ 1860473 w 3492000"/>
                      <a:gd name="connsiteY28" fmla="*/ 2490881 h 3982745"/>
                      <a:gd name="connsiteX29" fmla="*/ 1679807 w 3492000"/>
                      <a:gd name="connsiteY29" fmla="*/ 2861181 h 3982745"/>
                      <a:gd name="connsiteX30" fmla="*/ 1260816 w 3492000"/>
                      <a:gd name="connsiteY30" fmla="*/ 3008533 h 3982745"/>
                      <a:gd name="connsiteX31" fmla="*/ 894360 w 3492000"/>
                      <a:gd name="connsiteY31" fmla="*/ 2926528 h 3982745"/>
                      <a:gd name="connsiteX32" fmla="*/ 717538 w 3492000"/>
                      <a:gd name="connsiteY32" fmla="*/ 2649764 h 3982745"/>
                      <a:gd name="connsiteX33" fmla="*/ 807230 w 3492000"/>
                      <a:gd name="connsiteY33" fmla="*/ 2470379 h 3982745"/>
                      <a:gd name="connsiteX34" fmla="*/ 930236 w 3492000"/>
                      <a:gd name="connsiteY34" fmla="*/ 2406314 h 3982745"/>
                      <a:gd name="connsiteX35" fmla="*/ 989177 w 3492000"/>
                      <a:gd name="connsiteY35" fmla="*/ 2398626 h 3982745"/>
                      <a:gd name="connsiteX36" fmla="*/ 1009678 w 3492000"/>
                      <a:gd name="connsiteY36" fmla="*/ 2414001 h 3982745"/>
                      <a:gd name="connsiteX37" fmla="*/ 999428 w 3492000"/>
                      <a:gd name="connsiteY37" fmla="*/ 2444753 h 3982745"/>
                      <a:gd name="connsiteX38" fmla="*/ 989177 w 3492000"/>
                      <a:gd name="connsiteY38" fmla="*/ 2475505 h 3982745"/>
                      <a:gd name="connsiteX39" fmla="*/ 973801 w 3492000"/>
                      <a:gd name="connsiteY39" fmla="*/ 2588261 h 3982745"/>
                      <a:gd name="connsiteX40" fmla="*/ 1054524 w 3492000"/>
                      <a:gd name="connsiteY40" fmla="*/ 2725362 h 3982745"/>
                      <a:gd name="connsiteX41" fmla="*/ 1230065 w 3492000"/>
                      <a:gd name="connsiteY41" fmla="*/ 2783021 h 3982745"/>
                      <a:gd name="connsiteX42" fmla="*/ 1494016 w 3492000"/>
                      <a:gd name="connsiteY42" fmla="*/ 2685641 h 3982745"/>
                      <a:gd name="connsiteX43" fmla="*/ 1599084 w 3492000"/>
                      <a:gd name="connsiteY43" fmla="*/ 2444753 h 3982745"/>
                      <a:gd name="connsiteX44" fmla="*/ 1386385 w 3492000"/>
                      <a:gd name="connsiteY44" fmla="*/ 2109048 h 3982745"/>
                      <a:gd name="connsiteX45" fmla="*/ 943050 w 3492000"/>
                      <a:gd name="connsiteY45" fmla="*/ 2003980 h 3982745"/>
                      <a:gd name="connsiteX46" fmla="*/ 371582 w 3492000"/>
                      <a:gd name="connsiteY46" fmla="*/ 2198740 h 3982745"/>
                      <a:gd name="connsiteX47" fmla="*/ 117881 w 3492000"/>
                      <a:gd name="connsiteY47" fmla="*/ 2711267 h 3982745"/>
                      <a:gd name="connsiteX48" fmla="*/ 499714 w 3492000"/>
                      <a:gd name="connsiteY48" fmla="*/ 3351926 h 3982745"/>
                      <a:gd name="connsiteX49" fmla="*/ 1312069 w 3492000"/>
                      <a:gd name="connsiteY49" fmla="*/ 3567187 h 3982745"/>
                      <a:gd name="connsiteX50" fmla="*/ 2134674 w 3492000"/>
                      <a:gd name="connsiteY50" fmla="*/ 3269921 h 3982745"/>
                      <a:gd name="connsiteX51" fmla="*/ 2490881 w 3492000"/>
                      <a:gd name="connsiteY51" fmla="*/ 2506256 h 3982745"/>
                      <a:gd name="connsiteX52" fmla="*/ 2372999 w 3492000"/>
                      <a:gd name="connsiteY52" fmla="*/ 2070608 h 3982745"/>
                      <a:gd name="connsiteX53" fmla="*/ 2057795 w 3492000"/>
                      <a:gd name="connsiteY53" fmla="*/ 1755405 h 3982745"/>
                      <a:gd name="connsiteX54" fmla="*/ 1614460 w 3492000"/>
                      <a:gd name="connsiteY54" fmla="*/ 1496578 h 3982745"/>
                      <a:gd name="connsiteX55" fmla="*/ 858483 w 3492000"/>
                      <a:gd name="connsiteY55" fmla="*/ 1135247 h 3982745"/>
                      <a:gd name="connsiteX56" fmla="*/ 476650 w 3492000"/>
                      <a:gd name="connsiteY56" fmla="*/ 609907 h 3982745"/>
                      <a:gd name="connsiteX57" fmla="*/ 781604 w 3492000"/>
                      <a:gd name="connsiteY57" fmla="*/ 143508 h 3982745"/>
                      <a:gd name="connsiteX58" fmla="*/ 1424825 w 3492000"/>
                      <a:gd name="connsiteY58" fmla="*/ 0 h 3982745"/>
                      <a:gd name="connsiteX0" fmla="*/ 1424825 w 3492000"/>
                      <a:gd name="connsiteY0" fmla="*/ 0 h 3982745"/>
                      <a:gd name="connsiteX1" fmla="*/ 1883536 w 3492000"/>
                      <a:gd name="connsiteY1" fmla="*/ 64066 h 3982745"/>
                      <a:gd name="connsiteX2" fmla="*/ 2116736 w 3492000"/>
                      <a:gd name="connsiteY2" fmla="*/ 353644 h 3982745"/>
                      <a:gd name="connsiteX3" fmla="*/ 2051389 w 3492000"/>
                      <a:gd name="connsiteY3" fmla="*/ 500995 h 3982745"/>
                      <a:gd name="connsiteX4" fmla="*/ 1936070 w 3492000"/>
                      <a:gd name="connsiteY4" fmla="*/ 571468 h 3982745"/>
                      <a:gd name="connsiteX5" fmla="*/ 1863035 w 3492000"/>
                      <a:gd name="connsiteY5" fmla="*/ 576593 h 3982745"/>
                      <a:gd name="connsiteX6" fmla="*/ 1768218 w 3492000"/>
                      <a:gd name="connsiteY6" fmla="*/ 558654 h 3982745"/>
                      <a:gd name="connsiteX7" fmla="*/ 1740029 w 3492000"/>
                      <a:gd name="connsiteY7" fmla="*/ 533028 h 3982745"/>
                      <a:gd name="connsiteX8" fmla="*/ 1757967 w 3492000"/>
                      <a:gd name="connsiteY8" fmla="*/ 502276 h 3982745"/>
                      <a:gd name="connsiteX9" fmla="*/ 1809220 w 3492000"/>
                      <a:gd name="connsiteY9" fmla="*/ 426679 h 3982745"/>
                      <a:gd name="connsiteX10" fmla="*/ 1824596 w 3492000"/>
                      <a:gd name="connsiteY10" fmla="*/ 343393 h 3982745"/>
                      <a:gd name="connsiteX11" fmla="*/ 1686214 w 3492000"/>
                      <a:gd name="connsiteY11" fmla="*/ 153758 h 3982745"/>
                      <a:gd name="connsiteX12" fmla="*/ 1409449 w 3492000"/>
                      <a:gd name="connsiteY12" fmla="*/ 102506 h 3982745"/>
                      <a:gd name="connsiteX13" fmla="*/ 960988 w 3492000"/>
                      <a:gd name="connsiteY13" fmla="*/ 187072 h 3982745"/>
                      <a:gd name="connsiteX14" fmla="*/ 743164 w 3492000"/>
                      <a:gd name="connsiteY14" fmla="*/ 481775 h 3982745"/>
                      <a:gd name="connsiteX15" fmla="*/ 899485 w 3492000"/>
                      <a:gd name="connsiteY15" fmla="*/ 740602 h 3982745"/>
                      <a:gd name="connsiteX16" fmla="*/ 1283880 w 3492000"/>
                      <a:gd name="connsiteY16" fmla="*/ 943050 h 3982745"/>
                      <a:gd name="connsiteX17" fmla="*/ 1730258 w 3492000"/>
                      <a:gd name="connsiteY17" fmla="*/ 1042349 h 3982745"/>
                      <a:gd name="connsiteX18" fmla="*/ 2391581 w 3492000"/>
                      <a:gd name="connsiteY18" fmla="*/ 1111775 h 3982745"/>
                      <a:gd name="connsiteX19" fmla="*/ 2983314 w 3492000"/>
                      <a:gd name="connsiteY19" fmla="*/ 1543339 h 3982745"/>
                      <a:gd name="connsiteX20" fmla="*/ 3432663 w 3492000"/>
                      <a:gd name="connsiteY20" fmla="*/ 2904434 h 3982745"/>
                      <a:gd name="connsiteX21" fmla="*/ 2344331 w 3492000"/>
                      <a:gd name="connsiteY21" fmla="*/ 3771084 h 3982745"/>
                      <a:gd name="connsiteX22" fmla="*/ 1251526 w 3492000"/>
                      <a:gd name="connsiteY22" fmla="*/ 3968244 h 3982745"/>
                      <a:gd name="connsiteX23" fmla="*/ 407459 w 3492000"/>
                      <a:gd name="connsiteY23" fmla="*/ 3490308 h 3982745"/>
                      <a:gd name="connsiteX24" fmla="*/ 0 w 3492000"/>
                      <a:gd name="connsiteY24" fmla="*/ 2711267 h 3982745"/>
                      <a:gd name="connsiteX25" fmla="*/ 283171 w 3492000"/>
                      <a:gd name="connsiteY25" fmla="*/ 2118017 h 3982745"/>
                      <a:gd name="connsiteX26" fmla="*/ 963551 w 3492000"/>
                      <a:gd name="connsiteY26" fmla="*/ 1870723 h 3982745"/>
                      <a:gd name="connsiteX27" fmla="*/ 1591396 w 3492000"/>
                      <a:gd name="connsiteY27" fmla="*/ 2019356 h 3982745"/>
                      <a:gd name="connsiteX28" fmla="*/ 1860473 w 3492000"/>
                      <a:gd name="connsiteY28" fmla="*/ 2490881 h 3982745"/>
                      <a:gd name="connsiteX29" fmla="*/ 1679807 w 3492000"/>
                      <a:gd name="connsiteY29" fmla="*/ 2861181 h 3982745"/>
                      <a:gd name="connsiteX30" fmla="*/ 1260816 w 3492000"/>
                      <a:gd name="connsiteY30" fmla="*/ 3008533 h 3982745"/>
                      <a:gd name="connsiteX31" fmla="*/ 894360 w 3492000"/>
                      <a:gd name="connsiteY31" fmla="*/ 2926528 h 3982745"/>
                      <a:gd name="connsiteX32" fmla="*/ 717538 w 3492000"/>
                      <a:gd name="connsiteY32" fmla="*/ 2649764 h 3982745"/>
                      <a:gd name="connsiteX33" fmla="*/ 807230 w 3492000"/>
                      <a:gd name="connsiteY33" fmla="*/ 2470379 h 3982745"/>
                      <a:gd name="connsiteX34" fmla="*/ 930236 w 3492000"/>
                      <a:gd name="connsiteY34" fmla="*/ 2406314 h 3982745"/>
                      <a:gd name="connsiteX35" fmla="*/ 989177 w 3492000"/>
                      <a:gd name="connsiteY35" fmla="*/ 2398626 h 3982745"/>
                      <a:gd name="connsiteX36" fmla="*/ 1009678 w 3492000"/>
                      <a:gd name="connsiteY36" fmla="*/ 2414001 h 3982745"/>
                      <a:gd name="connsiteX37" fmla="*/ 999428 w 3492000"/>
                      <a:gd name="connsiteY37" fmla="*/ 2444753 h 3982745"/>
                      <a:gd name="connsiteX38" fmla="*/ 989177 w 3492000"/>
                      <a:gd name="connsiteY38" fmla="*/ 2475505 h 3982745"/>
                      <a:gd name="connsiteX39" fmla="*/ 973801 w 3492000"/>
                      <a:gd name="connsiteY39" fmla="*/ 2588261 h 3982745"/>
                      <a:gd name="connsiteX40" fmla="*/ 1054524 w 3492000"/>
                      <a:gd name="connsiteY40" fmla="*/ 2725362 h 3982745"/>
                      <a:gd name="connsiteX41" fmla="*/ 1230065 w 3492000"/>
                      <a:gd name="connsiteY41" fmla="*/ 2783021 h 3982745"/>
                      <a:gd name="connsiteX42" fmla="*/ 1494016 w 3492000"/>
                      <a:gd name="connsiteY42" fmla="*/ 2685641 h 3982745"/>
                      <a:gd name="connsiteX43" fmla="*/ 1599084 w 3492000"/>
                      <a:gd name="connsiteY43" fmla="*/ 2444753 h 3982745"/>
                      <a:gd name="connsiteX44" fmla="*/ 1386385 w 3492000"/>
                      <a:gd name="connsiteY44" fmla="*/ 2109048 h 3982745"/>
                      <a:gd name="connsiteX45" fmla="*/ 943050 w 3492000"/>
                      <a:gd name="connsiteY45" fmla="*/ 2003980 h 3982745"/>
                      <a:gd name="connsiteX46" fmla="*/ 371582 w 3492000"/>
                      <a:gd name="connsiteY46" fmla="*/ 2198740 h 3982745"/>
                      <a:gd name="connsiteX47" fmla="*/ 117881 w 3492000"/>
                      <a:gd name="connsiteY47" fmla="*/ 2711267 h 3982745"/>
                      <a:gd name="connsiteX48" fmla="*/ 499714 w 3492000"/>
                      <a:gd name="connsiteY48" fmla="*/ 3351926 h 3982745"/>
                      <a:gd name="connsiteX49" fmla="*/ 1312069 w 3492000"/>
                      <a:gd name="connsiteY49" fmla="*/ 3567187 h 3982745"/>
                      <a:gd name="connsiteX50" fmla="*/ 2134674 w 3492000"/>
                      <a:gd name="connsiteY50" fmla="*/ 3269921 h 3982745"/>
                      <a:gd name="connsiteX51" fmla="*/ 2490881 w 3492000"/>
                      <a:gd name="connsiteY51" fmla="*/ 2506256 h 3982745"/>
                      <a:gd name="connsiteX52" fmla="*/ 2372999 w 3492000"/>
                      <a:gd name="connsiteY52" fmla="*/ 2070608 h 3982745"/>
                      <a:gd name="connsiteX53" fmla="*/ 2057795 w 3492000"/>
                      <a:gd name="connsiteY53" fmla="*/ 1755405 h 3982745"/>
                      <a:gd name="connsiteX54" fmla="*/ 1614460 w 3492000"/>
                      <a:gd name="connsiteY54" fmla="*/ 1496578 h 3982745"/>
                      <a:gd name="connsiteX55" fmla="*/ 858483 w 3492000"/>
                      <a:gd name="connsiteY55" fmla="*/ 1135247 h 3982745"/>
                      <a:gd name="connsiteX56" fmla="*/ 476650 w 3492000"/>
                      <a:gd name="connsiteY56" fmla="*/ 609907 h 3982745"/>
                      <a:gd name="connsiteX57" fmla="*/ 781604 w 3492000"/>
                      <a:gd name="connsiteY57" fmla="*/ 143508 h 3982745"/>
                      <a:gd name="connsiteX58" fmla="*/ 1424825 w 3492000"/>
                      <a:gd name="connsiteY58" fmla="*/ 0 h 3982745"/>
                      <a:gd name="connsiteX0" fmla="*/ 1424825 w 3450454"/>
                      <a:gd name="connsiteY0" fmla="*/ 0 h 4000455"/>
                      <a:gd name="connsiteX1" fmla="*/ 1883536 w 3450454"/>
                      <a:gd name="connsiteY1" fmla="*/ 64066 h 4000455"/>
                      <a:gd name="connsiteX2" fmla="*/ 2116736 w 3450454"/>
                      <a:gd name="connsiteY2" fmla="*/ 353644 h 4000455"/>
                      <a:gd name="connsiteX3" fmla="*/ 2051389 w 3450454"/>
                      <a:gd name="connsiteY3" fmla="*/ 500995 h 4000455"/>
                      <a:gd name="connsiteX4" fmla="*/ 1936070 w 3450454"/>
                      <a:gd name="connsiteY4" fmla="*/ 571468 h 4000455"/>
                      <a:gd name="connsiteX5" fmla="*/ 1863035 w 3450454"/>
                      <a:gd name="connsiteY5" fmla="*/ 576593 h 4000455"/>
                      <a:gd name="connsiteX6" fmla="*/ 1768218 w 3450454"/>
                      <a:gd name="connsiteY6" fmla="*/ 558654 h 4000455"/>
                      <a:gd name="connsiteX7" fmla="*/ 1740029 w 3450454"/>
                      <a:gd name="connsiteY7" fmla="*/ 533028 h 4000455"/>
                      <a:gd name="connsiteX8" fmla="*/ 1757967 w 3450454"/>
                      <a:gd name="connsiteY8" fmla="*/ 502276 h 4000455"/>
                      <a:gd name="connsiteX9" fmla="*/ 1809220 w 3450454"/>
                      <a:gd name="connsiteY9" fmla="*/ 426679 h 4000455"/>
                      <a:gd name="connsiteX10" fmla="*/ 1824596 w 3450454"/>
                      <a:gd name="connsiteY10" fmla="*/ 343393 h 4000455"/>
                      <a:gd name="connsiteX11" fmla="*/ 1686214 w 3450454"/>
                      <a:gd name="connsiteY11" fmla="*/ 153758 h 4000455"/>
                      <a:gd name="connsiteX12" fmla="*/ 1409449 w 3450454"/>
                      <a:gd name="connsiteY12" fmla="*/ 102506 h 4000455"/>
                      <a:gd name="connsiteX13" fmla="*/ 960988 w 3450454"/>
                      <a:gd name="connsiteY13" fmla="*/ 187072 h 4000455"/>
                      <a:gd name="connsiteX14" fmla="*/ 743164 w 3450454"/>
                      <a:gd name="connsiteY14" fmla="*/ 481775 h 4000455"/>
                      <a:gd name="connsiteX15" fmla="*/ 899485 w 3450454"/>
                      <a:gd name="connsiteY15" fmla="*/ 740602 h 4000455"/>
                      <a:gd name="connsiteX16" fmla="*/ 1283880 w 3450454"/>
                      <a:gd name="connsiteY16" fmla="*/ 943050 h 4000455"/>
                      <a:gd name="connsiteX17" fmla="*/ 1730258 w 3450454"/>
                      <a:gd name="connsiteY17" fmla="*/ 1042349 h 4000455"/>
                      <a:gd name="connsiteX18" fmla="*/ 2391581 w 3450454"/>
                      <a:gd name="connsiteY18" fmla="*/ 1111775 h 4000455"/>
                      <a:gd name="connsiteX19" fmla="*/ 2983314 w 3450454"/>
                      <a:gd name="connsiteY19" fmla="*/ 1543339 h 4000455"/>
                      <a:gd name="connsiteX20" fmla="*/ 3432663 w 3450454"/>
                      <a:gd name="connsiteY20" fmla="*/ 2904434 h 4000455"/>
                      <a:gd name="connsiteX21" fmla="*/ 2358186 w 3450454"/>
                      <a:gd name="connsiteY21" fmla="*/ 3840356 h 4000455"/>
                      <a:gd name="connsiteX22" fmla="*/ 1251526 w 3450454"/>
                      <a:gd name="connsiteY22" fmla="*/ 3968244 h 4000455"/>
                      <a:gd name="connsiteX23" fmla="*/ 407459 w 3450454"/>
                      <a:gd name="connsiteY23" fmla="*/ 3490308 h 4000455"/>
                      <a:gd name="connsiteX24" fmla="*/ 0 w 3450454"/>
                      <a:gd name="connsiteY24" fmla="*/ 2711267 h 4000455"/>
                      <a:gd name="connsiteX25" fmla="*/ 283171 w 3450454"/>
                      <a:gd name="connsiteY25" fmla="*/ 2118017 h 4000455"/>
                      <a:gd name="connsiteX26" fmla="*/ 963551 w 3450454"/>
                      <a:gd name="connsiteY26" fmla="*/ 1870723 h 4000455"/>
                      <a:gd name="connsiteX27" fmla="*/ 1591396 w 3450454"/>
                      <a:gd name="connsiteY27" fmla="*/ 2019356 h 4000455"/>
                      <a:gd name="connsiteX28" fmla="*/ 1860473 w 3450454"/>
                      <a:gd name="connsiteY28" fmla="*/ 2490881 h 4000455"/>
                      <a:gd name="connsiteX29" fmla="*/ 1679807 w 3450454"/>
                      <a:gd name="connsiteY29" fmla="*/ 2861181 h 4000455"/>
                      <a:gd name="connsiteX30" fmla="*/ 1260816 w 3450454"/>
                      <a:gd name="connsiteY30" fmla="*/ 3008533 h 4000455"/>
                      <a:gd name="connsiteX31" fmla="*/ 894360 w 3450454"/>
                      <a:gd name="connsiteY31" fmla="*/ 2926528 h 4000455"/>
                      <a:gd name="connsiteX32" fmla="*/ 717538 w 3450454"/>
                      <a:gd name="connsiteY32" fmla="*/ 2649764 h 4000455"/>
                      <a:gd name="connsiteX33" fmla="*/ 807230 w 3450454"/>
                      <a:gd name="connsiteY33" fmla="*/ 2470379 h 4000455"/>
                      <a:gd name="connsiteX34" fmla="*/ 930236 w 3450454"/>
                      <a:gd name="connsiteY34" fmla="*/ 2406314 h 4000455"/>
                      <a:gd name="connsiteX35" fmla="*/ 989177 w 3450454"/>
                      <a:gd name="connsiteY35" fmla="*/ 2398626 h 4000455"/>
                      <a:gd name="connsiteX36" fmla="*/ 1009678 w 3450454"/>
                      <a:gd name="connsiteY36" fmla="*/ 2414001 h 4000455"/>
                      <a:gd name="connsiteX37" fmla="*/ 999428 w 3450454"/>
                      <a:gd name="connsiteY37" fmla="*/ 2444753 h 4000455"/>
                      <a:gd name="connsiteX38" fmla="*/ 989177 w 3450454"/>
                      <a:gd name="connsiteY38" fmla="*/ 2475505 h 4000455"/>
                      <a:gd name="connsiteX39" fmla="*/ 973801 w 3450454"/>
                      <a:gd name="connsiteY39" fmla="*/ 2588261 h 4000455"/>
                      <a:gd name="connsiteX40" fmla="*/ 1054524 w 3450454"/>
                      <a:gd name="connsiteY40" fmla="*/ 2725362 h 4000455"/>
                      <a:gd name="connsiteX41" fmla="*/ 1230065 w 3450454"/>
                      <a:gd name="connsiteY41" fmla="*/ 2783021 h 4000455"/>
                      <a:gd name="connsiteX42" fmla="*/ 1494016 w 3450454"/>
                      <a:gd name="connsiteY42" fmla="*/ 2685641 h 4000455"/>
                      <a:gd name="connsiteX43" fmla="*/ 1599084 w 3450454"/>
                      <a:gd name="connsiteY43" fmla="*/ 2444753 h 4000455"/>
                      <a:gd name="connsiteX44" fmla="*/ 1386385 w 3450454"/>
                      <a:gd name="connsiteY44" fmla="*/ 2109048 h 4000455"/>
                      <a:gd name="connsiteX45" fmla="*/ 943050 w 3450454"/>
                      <a:gd name="connsiteY45" fmla="*/ 2003980 h 4000455"/>
                      <a:gd name="connsiteX46" fmla="*/ 371582 w 3450454"/>
                      <a:gd name="connsiteY46" fmla="*/ 2198740 h 4000455"/>
                      <a:gd name="connsiteX47" fmla="*/ 117881 w 3450454"/>
                      <a:gd name="connsiteY47" fmla="*/ 2711267 h 4000455"/>
                      <a:gd name="connsiteX48" fmla="*/ 499714 w 3450454"/>
                      <a:gd name="connsiteY48" fmla="*/ 3351926 h 4000455"/>
                      <a:gd name="connsiteX49" fmla="*/ 1312069 w 3450454"/>
                      <a:gd name="connsiteY49" fmla="*/ 3567187 h 4000455"/>
                      <a:gd name="connsiteX50" fmla="*/ 2134674 w 3450454"/>
                      <a:gd name="connsiteY50" fmla="*/ 3269921 h 4000455"/>
                      <a:gd name="connsiteX51" fmla="*/ 2490881 w 3450454"/>
                      <a:gd name="connsiteY51" fmla="*/ 2506256 h 4000455"/>
                      <a:gd name="connsiteX52" fmla="*/ 2372999 w 3450454"/>
                      <a:gd name="connsiteY52" fmla="*/ 2070608 h 4000455"/>
                      <a:gd name="connsiteX53" fmla="*/ 2057795 w 3450454"/>
                      <a:gd name="connsiteY53" fmla="*/ 1755405 h 4000455"/>
                      <a:gd name="connsiteX54" fmla="*/ 1614460 w 3450454"/>
                      <a:gd name="connsiteY54" fmla="*/ 1496578 h 4000455"/>
                      <a:gd name="connsiteX55" fmla="*/ 858483 w 3450454"/>
                      <a:gd name="connsiteY55" fmla="*/ 1135247 h 4000455"/>
                      <a:gd name="connsiteX56" fmla="*/ 476650 w 3450454"/>
                      <a:gd name="connsiteY56" fmla="*/ 609907 h 4000455"/>
                      <a:gd name="connsiteX57" fmla="*/ 781604 w 3450454"/>
                      <a:gd name="connsiteY57" fmla="*/ 143508 h 4000455"/>
                      <a:gd name="connsiteX58" fmla="*/ 1424825 w 3450454"/>
                      <a:gd name="connsiteY58" fmla="*/ 0 h 4000455"/>
                      <a:gd name="connsiteX0" fmla="*/ 1424825 w 3397005"/>
                      <a:gd name="connsiteY0" fmla="*/ 0 h 4003842"/>
                      <a:gd name="connsiteX1" fmla="*/ 1883536 w 3397005"/>
                      <a:gd name="connsiteY1" fmla="*/ 64066 h 4003842"/>
                      <a:gd name="connsiteX2" fmla="*/ 2116736 w 3397005"/>
                      <a:gd name="connsiteY2" fmla="*/ 353644 h 4003842"/>
                      <a:gd name="connsiteX3" fmla="*/ 2051389 w 3397005"/>
                      <a:gd name="connsiteY3" fmla="*/ 500995 h 4003842"/>
                      <a:gd name="connsiteX4" fmla="*/ 1936070 w 3397005"/>
                      <a:gd name="connsiteY4" fmla="*/ 571468 h 4003842"/>
                      <a:gd name="connsiteX5" fmla="*/ 1863035 w 3397005"/>
                      <a:gd name="connsiteY5" fmla="*/ 576593 h 4003842"/>
                      <a:gd name="connsiteX6" fmla="*/ 1768218 w 3397005"/>
                      <a:gd name="connsiteY6" fmla="*/ 558654 h 4003842"/>
                      <a:gd name="connsiteX7" fmla="*/ 1740029 w 3397005"/>
                      <a:gd name="connsiteY7" fmla="*/ 533028 h 4003842"/>
                      <a:gd name="connsiteX8" fmla="*/ 1757967 w 3397005"/>
                      <a:gd name="connsiteY8" fmla="*/ 502276 h 4003842"/>
                      <a:gd name="connsiteX9" fmla="*/ 1809220 w 3397005"/>
                      <a:gd name="connsiteY9" fmla="*/ 426679 h 4003842"/>
                      <a:gd name="connsiteX10" fmla="*/ 1824596 w 3397005"/>
                      <a:gd name="connsiteY10" fmla="*/ 343393 h 4003842"/>
                      <a:gd name="connsiteX11" fmla="*/ 1686214 w 3397005"/>
                      <a:gd name="connsiteY11" fmla="*/ 153758 h 4003842"/>
                      <a:gd name="connsiteX12" fmla="*/ 1409449 w 3397005"/>
                      <a:gd name="connsiteY12" fmla="*/ 102506 h 4003842"/>
                      <a:gd name="connsiteX13" fmla="*/ 960988 w 3397005"/>
                      <a:gd name="connsiteY13" fmla="*/ 187072 h 4003842"/>
                      <a:gd name="connsiteX14" fmla="*/ 743164 w 3397005"/>
                      <a:gd name="connsiteY14" fmla="*/ 481775 h 4003842"/>
                      <a:gd name="connsiteX15" fmla="*/ 899485 w 3397005"/>
                      <a:gd name="connsiteY15" fmla="*/ 740602 h 4003842"/>
                      <a:gd name="connsiteX16" fmla="*/ 1283880 w 3397005"/>
                      <a:gd name="connsiteY16" fmla="*/ 943050 h 4003842"/>
                      <a:gd name="connsiteX17" fmla="*/ 1730258 w 3397005"/>
                      <a:gd name="connsiteY17" fmla="*/ 1042349 h 4003842"/>
                      <a:gd name="connsiteX18" fmla="*/ 2391581 w 3397005"/>
                      <a:gd name="connsiteY18" fmla="*/ 1111775 h 4003842"/>
                      <a:gd name="connsiteX19" fmla="*/ 2983314 w 3397005"/>
                      <a:gd name="connsiteY19" fmla="*/ 1543339 h 4003842"/>
                      <a:gd name="connsiteX20" fmla="*/ 3377245 w 3397005"/>
                      <a:gd name="connsiteY20" fmla="*/ 2821306 h 4003842"/>
                      <a:gd name="connsiteX21" fmla="*/ 2358186 w 3397005"/>
                      <a:gd name="connsiteY21" fmla="*/ 3840356 h 4003842"/>
                      <a:gd name="connsiteX22" fmla="*/ 1251526 w 3397005"/>
                      <a:gd name="connsiteY22" fmla="*/ 3968244 h 4003842"/>
                      <a:gd name="connsiteX23" fmla="*/ 407459 w 3397005"/>
                      <a:gd name="connsiteY23" fmla="*/ 3490308 h 4003842"/>
                      <a:gd name="connsiteX24" fmla="*/ 0 w 3397005"/>
                      <a:gd name="connsiteY24" fmla="*/ 2711267 h 4003842"/>
                      <a:gd name="connsiteX25" fmla="*/ 283171 w 3397005"/>
                      <a:gd name="connsiteY25" fmla="*/ 2118017 h 4003842"/>
                      <a:gd name="connsiteX26" fmla="*/ 963551 w 3397005"/>
                      <a:gd name="connsiteY26" fmla="*/ 1870723 h 4003842"/>
                      <a:gd name="connsiteX27" fmla="*/ 1591396 w 3397005"/>
                      <a:gd name="connsiteY27" fmla="*/ 2019356 h 4003842"/>
                      <a:gd name="connsiteX28" fmla="*/ 1860473 w 3397005"/>
                      <a:gd name="connsiteY28" fmla="*/ 2490881 h 4003842"/>
                      <a:gd name="connsiteX29" fmla="*/ 1679807 w 3397005"/>
                      <a:gd name="connsiteY29" fmla="*/ 2861181 h 4003842"/>
                      <a:gd name="connsiteX30" fmla="*/ 1260816 w 3397005"/>
                      <a:gd name="connsiteY30" fmla="*/ 3008533 h 4003842"/>
                      <a:gd name="connsiteX31" fmla="*/ 894360 w 3397005"/>
                      <a:gd name="connsiteY31" fmla="*/ 2926528 h 4003842"/>
                      <a:gd name="connsiteX32" fmla="*/ 717538 w 3397005"/>
                      <a:gd name="connsiteY32" fmla="*/ 2649764 h 4003842"/>
                      <a:gd name="connsiteX33" fmla="*/ 807230 w 3397005"/>
                      <a:gd name="connsiteY33" fmla="*/ 2470379 h 4003842"/>
                      <a:gd name="connsiteX34" fmla="*/ 930236 w 3397005"/>
                      <a:gd name="connsiteY34" fmla="*/ 2406314 h 4003842"/>
                      <a:gd name="connsiteX35" fmla="*/ 989177 w 3397005"/>
                      <a:gd name="connsiteY35" fmla="*/ 2398626 h 4003842"/>
                      <a:gd name="connsiteX36" fmla="*/ 1009678 w 3397005"/>
                      <a:gd name="connsiteY36" fmla="*/ 2414001 h 4003842"/>
                      <a:gd name="connsiteX37" fmla="*/ 999428 w 3397005"/>
                      <a:gd name="connsiteY37" fmla="*/ 2444753 h 4003842"/>
                      <a:gd name="connsiteX38" fmla="*/ 989177 w 3397005"/>
                      <a:gd name="connsiteY38" fmla="*/ 2475505 h 4003842"/>
                      <a:gd name="connsiteX39" fmla="*/ 973801 w 3397005"/>
                      <a:gd name="connsiteY39" fmla="*/ 2588261 h 4003842"/>
                      <a:gd name="connsiteX40" fmla="*/ 1054524 w 3397005"/>
                      <a:gd name="connsiteY40" fmla="*/ 2725362 h 4003842"/>
                      <a:gd name="connsiteX41" fmla="*/ 1230065 w 3397005"/>
                      <a:gd name="connsiteY41" fmla="*/ 2783021 h 4003842"/>
                      <a:gd name="connsiteX42" fmla="*/ 1494016 w 3397005"/>
                      <a:gd name="connsiteY42" fmla="*/ 2685641 h 4003842"/>
                      <a:gd name="connsiteX43" fmla="*/ 1599084 w 3397005"/>
                      <a:gd name="connsiteY43" fmla="*/ 2444753 h 4003842"/>
                      <a:gd name="connsiteX44" fmla="*/ 1386385 w 3397005"/>
                      <a:gd name="connsiteY44" fmla="*/ 2109048 h 4003842"/>
                      <a:gd name="connsiteX45" fmla="*/ 943050 w 3397005"/>
                      <a:gd name="connsiteY45" fmla="*/ 2003980 h 4003842"/>
                      <a:gd name="connsiteX46" fmla="*/ 371582 w 3397005"/>
                      <a:gd name="connsiteY46" fmla="*/ 2198740 h 4003842"/>
                      <a:gd name="connsiteX47" fmla="*/ 117881 w 3397005"/>
                      <a:gd name="connsiteY47" fmla="*/ 2711267 h 4003842"/>
                      <a:gd name="connsiteX48" fmla="*/ 499714 w 3397005"/>
                      <a:gd name="connsiteY48" fmla="*/ 3351926 h 4003842"/>
                      <a:gd name="connsiteX49" fmla="*/ 1312069 w 3397005"/>
                      <a:gd name="connsiteY49" fmla="*/ 3567187 h 4003842"/>
                      <a:gd name="connsiteX50" fmla="*/ 2134674 w 3397005"/>
                      <a:gd name="connsiteY50" fmla="*/ 3269921 h 4003842"/>
                      <a:gd name="connsiteX51" fmla="*/ 2490881 w 3397005"/>
                      <a:gd name="connsiteY51" fmla="*/ 2506256 h 4003842"/>
                      <a:gd name="connsiteX52" fmla="*/ 2372999 w 3397005"/>
                      <a:gd name="connsiteY52" fmla="*/ 2070608 h 4003842"/>
                      <a:gd name="connsiteX53" fmla="*/ 2057795 w 3397005"/>
                      <a:gd name="connsiteY53" fmla="*/ 1755405 h 4003842"/>
                      <a:gd name="connsiteX54" fmla="*/ 1614460 w 3397005"/>
                      <a:gd name="connsiteY54" fmla="*/ 1496578 h 4003842"/>
                      <a:gd name="connsiteX55" fmla="*/ 858483 w 3397005"/>
                      <a:gd name="connsiteY55" fmla="*/ 1135247 h 4003842"/>
                      <a:gd name="connsiteX56" fmla="*/ 476650 w 3397005"/>
                      <a:gd name="connsiteY56" fmla="*/ 609907 h 4003842"/>
                      <a:gd name="connsiteX57" fmla="*/ 781604 w 3397005"/>
                      <a:gd name="connsiteY57" fmla="*/ 143508 h 4003842"/>
                      <a:gd name="connsiteX58" fmla="*/ 1424825 w 3397005"/>
                      <a:gd name="connsiteY58" fmla="*/ 0 h 4003842"/>
                      <a:gd name="connsiteX0" fmla="*/ 1424825 w 3397005"/>
                      <a:gd name="connsiteY0" fmla="*/ 0 h 4003842"/>
                      <a:gd name="connsiteX1" fmla="*/ 1883536 w 3397005"/>
                      <a:gd name="connsiteY1" fmla="*/ 64066 h 4003842"/>
                      <a:gd name="connsiteX2" fmla="*/ 2116736 w 3397005"/>
                      <a:gd name="connsiteY2" fmla="*/ 353644 h 4003842"/>
                      <a:gd name="connsiteX3" fmla="*/ 2051389 w 3397005"/>
                      <a:gd name="connsiteY3" fmla="*/ 500995 h 4003842"/>
                      <a:gd name="connsiteX4" fmla="*/ 1936070 w 3397005"/>
                      <a:gd name="connsiteY4" fmla="*/ 571468 h 4003842"/>
                      <a:gd name="connsiteX5" fmla="*/ 1863035 w 3397005"/>
                      <a:gd name="connsiteY5" fmla="*/ 576593 h 4003842"/>
                      <a:gd name="connsiteX6" fmla="*/ 1768218 w 3397005"/>
                      <a:gd name="connsiteY6" fmla="*/ 558654 h 4003842"/>
                      <a:gd name="connsiteX7" fmla="*/ 1740029 w 3397005"/>
                      <a:gd name="connsiteY7" fmla="*/ 533028 h 4003842"/>
                      <a:gd name="connsiteX8" fmla="*/ 1757967 w 3397005"/>
                      <a:gd name="connsiteY8" fmla="*/ 502276 h 4003842"/>
                      <a:gd name="connsiteX9" fmla="*/ 1809220 w 3397005"/>
                      <a:gd name="connsiteY9" fmla="*/ 426679 h 4003842"/>
                      <a:gd name="connsiteX10" fmla="*/ 1824596 w 3397005"/>
                      <a:gd name="connsiteY10" fmla="*/ 343393 h 4003842"/>
                      <a:gd name="connsiteX11" fmla="*/ 1686214 w 3397005"/>
                      <a:gd name="connsiteY11" fmla="*/ 153758 h 4003842"/>
                      <a:gd name="connsiteX12" fmla="*/ 1409449 w 3397005"/>
                      <a:gd name="connsiteY12" fmla="*/ 102506 h 4003842"/>
                      <a:gd name="connsiteX13" fmla="*/ 960988 w 3397005"/>
                      <a:gd name="connsiteY13" fmla="*/ 187072 h 4003842"/>
                      <a:gd name="connsiteX14" fmla="*/ 743164 w 3397005"/>
                      <a:gd name="connsiteY14" fmla="*/ 481775 h 4003842"/>
                      <a:gd name="connsiteX15" fmla="*/ 899485 w 3397005"/>
                      <a:gd name="connsiteY15" fmla="*/ 740602 h 4003842"/>
                      <a:gd name="connsiteX16" fmla="*/ 1283880 w 3397005"/>
                      <a:gd name="connsiteY16" fmla="*/ 943050 h 4003842"/>
                      <a:gd name="connsiteX17" fmla="*/ 1730258 w 3397005"/>
                      <a:gd name="connsiteY17" fmla="*/ 1042349 h 4003842"/>
                      <a:gd name="connsiteX18" fmla="*/ 2391581 w 3397005"/>
                      <a:gd name="connsiteY18" fmla="*/ 1111775 h 4003842"/>
                      <a:gd name="connsiteX19" fmla="*/ 2983314 w 3397005"/>
                      <a:gd name="connsiteY19" fmla="*/ 1543339 h 4003842"/>
                      <a:gd name="connsiteX20" fmla="*/ 3377245 w 3397005"/>
                      <a:gd name="connsiteY20" fmla="*/ 2821306 h 4003842"/>
                      <a:gd name="connsiteX21" fmla="*/ 2358186 w 3397005"/>
                      <a:gd name="connsiteY21" fmla="*/ 3840356 h 4003842"/>
                      <a:gd name="connsiteX22" fmla="*/ 1251526 w 3397005"/>
                      <a:gd name="connsiteY22" fmla="*/ 3968244 h 4003842"/>
                      <a:gd name="connsiteX23" fmla="*/ 407459 w 3397005"/>
                      <a:gd name="connsiteY23" fmla="*/ 3490308 h 4003842"/>
                      <a:gd name="connsiteX24" fmla="*/ 0 w 3397005"/>
                      <a:gd name="connsiteY24" fmla="*/ 2711267 h 4003842"/>
                      <a:gd name="connsiteX25" fmla="*/ 283171 w 3397005"/>
                      <a:gd name="connsiteY25" fmla="*/ 2118017 h 4003842"/>
                      <a:gd name="connsiteX26" fmla="*/ 963551 w 3397005"/>
                      <a:gd name="connsiteY26" fmla="*/ 1870723 h 4003842"/>
                      <a:gd name="connsiteX27" fmla="*/ 1591396 w 3397005"/>
                      <a:gd name="connsiteY27" fmla="*/ 2019356 h 4003842"/>
                      <a:gd name="connsiteX28" fmla="*/ 1860473 w 3397005"/>
                      <a:gd name="connsiteY28" fmla="*/ 2490881 h 4003842"/>
                      <a:gd name="connsiteX29" fmla="*/ 1679807 w 3397005"/>
                      <a:gd name="connsiteY29" fmla="*/ 2861181 h 4003842"/>
                      <a:gd name="connsiteX30" fmla="*/ 1260816 w 3397005"/>
                      <a:gd name="connsiteY30" fmla="*/ 3008533 h 4003842"/>
                      <a:gd name="connsiteX31" fmla="*/ 894360 w 3397005"/>
                      <a:gd name="connsiteY31" fmla="*/ 2926528 h 4003842"/>
                      <a:gd name="connsiteX32" fmla="*/ 717538 w 3397005"/>
                      <a:gd name="connsiteY32" fmla="*/ 2649764 h 4003842"/>
                      <a:gd name="connsiteX33" fmla="*/ 807230 w 3397005"/>
                      <a:gd name="connsiteY33" fmla="*/ 2470379 h 4003842"/>
                      <a:gd name="connsiteX34" fmla="*/ 930236 w 3397005"/>
                      <a:gd name="connsiteY34" fmla="*/ 2406314 h 4003842"/>
                      <a:gd name="connsiteX35" fmla="*/ 989177 w 3397005"/>
                      <a:gd name="connsiteY35" fmla="*/ 2398626 h 4003842"/>
                      <a:gd name="connsiteX36" fmla="*/ 1009678 w 3397005"/>
                      <a:gd name="connsiteY36" fmla="*/ 2414001 h 4003842"/>
                      <a:gd name="connsiteX37" fmla="*/ 999428 w 3397005"/>
                      <a:gd name="connsiteY37" fmla="*/ 2444753 h 4003842"/>
                      <a:gd name="connsiteX38" fmla="*/ 989177 w 3397005"/>
                      <a:gd name="connsiteY38" fmla="*/ 2475505 h 4003842"/>
                      <a:gd name="connsiteX39" fmla="*/ 973801 w 3397005"/>
                      <a:gd name="connsiteY39" fmla="*/ 2588261 h 4003842"/>
                      <a:gd name="connsiteX40" fmla="*/ 1054524 w 3397005"/>
                      <a:gd name="connsiteY40" fmla="*/ 2725362 h 4003842"/>
                      <a:gd name="connsiteX41" fmla="*/ 1230065 w 3397005"/>
                      <a:gd name="connsiteY41" fmla="*/ 2783021 h 4003842"/>
                      <a:gd name="connsiteX42" fmla="*/ 1494016 w 3397005"/>
                      <a:gd name="connsiteY42" fmla="*/ 2685641 h 4003842"/>
                      <a:gd name="connsiteX43" fmla="*/ 1599084 w 3397005"/>
                      <a:gd name="connsiteY43" fmla="*/ 2444753 h 4003842"/>
                      <a:gd name="connsiteX44" fmla="*/ 1386385 w 3397005"/>
                      <a:gd name="connsiteY44" fmla="*/ 2109048 h 4003842"/>
                      <a:gd name="connsiteX45" fmla="*/ 943050 w 3397005"/>
                      <a:gd name="connsiteY45" fmla="*/ 2003980 h 4003842"/>
                      <a:gd name="connsiteX46" fmla="*/ 371582 w 3397005"/>
                      <a:gd name="connsiteY46" fmla="*/ 2198740 h 4003842"/>
                      <a:gd name="connsiteX47" fmla="*/ 117881 w 3397005"/>
                      <a:gd name="connsiteY47" fmla="*/ 2711267 h 4003842"/>
                      <a:gd name="connsiteX48" fmla="*/ 499714 w 3397005"/>
                      <a:gd name="connsiteY48" fmla="*/ 3351926 h 4003842"/>
                      <a:gd name="connsiteX49" fmla="*/ 1312069 w 3397005"/>
                      <a:gd name="connsiteY49" fmla="*/ 3567187 h 4003842"/>
                      <a:gd name="connsiteX50" fmla="*/ 2134674 w 3397005"/>
                      <a:gd name="connsiteY50" fmla="*/ 3269921 h 4003842"/>
                      <a:gd name="connsiteX51" fmla="*/ 2490881 w 3397005"/>
                      <a:gd name="connsiteY51" fmla="*/ 2506256 h 4003842"/>
                      <a:gd name="connsiteX52" fmla="*/ 2372999 w 3397005"/>
                      <a:gd name="connsiteY52" fmla="*/ 2070608 h 4003842"/>
                      <a:gd name="connsiteX53" fmla="*/ 2057795 w 3397005"/>
                      <a:gd name="connsiteY53" fmla="*/ 1755405 h 4003842"/>
                      <a:gd name="connsiteX54" fmla="*/ 1614460 w 3397005"/>
                      <a:gd name="connsiteY54" fmla="*/ 1496578 h 4003842"/>
                      <a:gd name="connsiteX55" fmla="*/ 858483 w 3397005"/>
                      <a:gd name="connsiteY55" fmla="*/ 1135247 h 4003842"/>
                      <a:gd name="connsiteX56" fmla="*/ 476650 w 3397005"/>
                      <a:gd name="connsiteY56" fmla="*/ 609907 h 4003842"/>
                      <a:gd name="connsiteX57" fmla="*/ 781604 w 3397005"/>
                      <a:gd name="connsiteY57" fmla="*/ 143508 h 4003842"/>
                      <a:gd name="connsiteX58" fmla="*/ 1424825 w 3397005"/>
                      <a:gd name="connsiteY58" fmla="*/ 0 h 4003842"/>
                      <a:gd name="connsiteX0" fmla="*/ 1424825 w 3397005"/>
                      <a:gd name="connsiteY0" fmla="*/ 0 h 4003842"/>
                      <a:gd name="connsiteX1" fmla="*/ 1883536 w 3397005"/>
                      <a:gd name="connsiteY1" fmla="*/ 64066 h 4003842"/>
                      <a:gd name="connsiteX2" fmla="*/ 2116736 w 3397005"/>
                      <a:gd name="connsiteY2" fmla="*/ 353644 h 4003842"/>
                      <a:gd name="connsiteX3" fmla="*/ 2051389 w 3397005"/>
                      <a:gd name="connsiteY3" fmla="*/ 500995 h 4003842"/>
                      <a:gd name="connsiteX4" fmla="*/ 1936070 w 3397005"/>
                      <a:gd name="connsiteY4" fmla="*/ 571468 h 4003842"/>
                      <a:gd name="connsiteX5" fmla="*/ 1863035 w 3397005"/>
                      <a:gd name="connsiteY5" fmla="*/ 576593 h 4003842"/>
                      <a:gd name="connsiteX6" fmla="*/ 1768218 w 3397005"/>
                      <a:gd name="connsiteY6" fmla="*/ 558654 h 4003842"/>
                      <a:gd name="connsiteX7" fmla="*/ 1740029 w 3397005"/>
                      <a:gd name="connsiteY7" fmla="*/ 533028 h 4003842"/>
                      <a:gd name="connsiteX8" fmla="*/ 1757967 w 3397005"/>
                      <a:gd name="connsiteY8" fmla="*/ 502276 h 4003842"/>
                      <a:gd name="connsiteX9" fmla="*/ 1809220 w 3397005"/>
                      <a:gd name="connsiteY9" fmla="*/ 426679 h 4003842"/>
                      <a:gd name="connsiteX10" fmla="*/ 1824596 w 3397005"/>
                      <a:gd name="connsiteY10" fmla="*/ 343393 h 4003842"/>
                      <a:gd name="connsiteX11" fmla="*/ 1686214 w 3397005"/>
                      <a:gd name="connsiteY11" fmla="*/ 153758 h 4003842"/>
                      <a:gd name="connsiteX12" fmla="*/ 1409449 w 3397005"/>
                      <a:gd name="connsiteY12" fmla="*/ 102506 h 4003842"/>
                      <a:gd name="connsiteX13" fmla="*/ 960988 w 3397005"/>
                      <a:gd name="connsiteY13" fmla="*/ 187072 h 4003842"/>
                      <a:gd name="connsiteX14" fmla="*/ 743164 w 3397005"/>
                      <a:gd name="connsiteY14" fmla="*/ 481775 h 4003842"/>
                      <a:gd name="connsiteX15" fmla="*/ 899485 w 3397005"/>
                      <a:gd name="connsiteY15" fmla="*/ 740602 h 4003842"/>
                      <a:gd name="connsiteX16" fmla="*/ 1283880 w 3397005"/>
                      <a:gd name="connsiteY16" fmla="*/ 943050 h 4003842"/>
                      <a:gd name="connsiteX17" fmla="*/ 1730258 w 3397005"/>
                      <a:gd name="connsiteY17" fmla="*/ 1042349 h 4003842"/>
                      <a:gd name="connsiteX18" fmla="*/ 2391581 w 3397005"/>
                      <a:gd name="connsiteY18" fmla="*/ 1111775 h 4003842"/>
                      <a:gd name="connsiteX19" fmla="*/ 2983314 w 3397005"/>
                      <a:gd name="connsiteY19" fmla="*/ 1543339 h 4003842"/>
                      <a:gd name="connsiteX20" fmla="*/ 3377245 w 3397005"/>
                      <a:gd name="connsiteY20" fmla="*/ 2821306 h 4003842"/>
                      <a:gd name="connsiteX21" fmla="*/ 2358186 w 3397005"/>
                      <a:gd name="connsiteY21" fmla="*/ 3840356 h 4003842"/>
                      <a:gd name="connsiteX22" fmla="*/ 1251526 w 3397005"/>
                      <a:gd name="connsiteY22" fmla="*/ 3968244 h 4003842"/>
                      <a:gd name="connsiteX23" fmla="*/ 407459 w 3397005"/>
                      <a:gd name="connsiteY23" fmla="*/ 3490308 h 4003842"/>
                      <a:gd name="connsiteX24" fmla="*/ 0 w 3397005"/>
                      <a:gd name="connsiteY24" fmla="*/ 2711267 h 4003842"/>
                      <a:gd name="connsiteX25" fmla="*/ 283171 w 3397005"/>
                      <a:gd name="connsiteY25" fmla="*/ 2118017 h 4003842"/>
                      <a:gd name="connsiteX26" fmla="*/ 963551 w 3397005"/>
                      <a:gd name="connsiteY26" fmla="*/ 1870723 h 4003842"/>
                      <a:gd name="connsiteX27" fmla="*/ 1591396 w 3397005"/>
                      <a:gd name="connsiteY27" fmla="*/ 2019356 h 4003842"/>
                      <a:gd name="connsiteX28" fmla="*/ 1860473 w 3397005"/>
                      <a:gd name="connsiteY28" fmla="*/ 2490881 h 4003842"/>
                      <a:gd name="connsiteX29" fmla="*/ 1679807 w 3397005"/>
                      <a:gd name="connsiteY29" fmla="*/ 2861181 h 4003842"/>
                      <a:gd name="connsiteX30" fmla="*/ 1260816 w 3397005"/>
                      <a:gd name="connsiteY30" fmla="*/ 3008533 h 4003842"/>
                      <a:gd name="connsiteX31" fmla="*/ 894360 w 3397005"/>
                      <a:gd name="connsiteY31" fmla="*/ 2926528 h 4003842"/>
                      <a:gd name="connsiteX32" fmla="*/ 717538 w 3397005"/>
                      <a:gd name="connsiteY32" fmla="*/ 2649764 h 4003842"/>
                      <a:gd name="connsiteX33" fmla="*/ 807230 w 3397005"/>
                      <a:gd name="connsiteY33" fmla="*/ 2470379 h 4003842"/>
                      <a:gd name="connsiteX34" fmla="*/ 930236 w 3397005"/>
                      <a:gd name="connsiteY34" fmla="*/ 2406314 h 4003842"/>
                      <a:gd name="connsiteX35" fmla="*/ 989177 w 3397005"/>
                      <a:gd name="connsiteY35" fmla="*/ 2398626 h 4003842"/>
                      <a:gd name="connsiteX36" fmla="*/ 1009678 w 3397005"/>
                      <a:gd name="connsiteY36" fmla="*/ 2414001 h 4003842"/>
                      <a:gd name="connsiteX37" fmla="*/ 999428 w 3397005"/>
                      <a:gd name="connsiteY37" fmla="*/ 2444753 h 4003842"/>
                      <a:gd name="connsiteX38" fmla="*/ 989177 w 3397005"/>
                      <a:gd name="connsiteY38" fmla="*/ 2475505 h 4003842"/>
                      <a:gd name="connsiteX39" fmla="*/ 973801 w 3397005"/>
                      <a:gd name="connsiteY39" fmla="*/ 2588261 h 4003842"/>
                      <a:gd name="connsiteX40" fmla="*/ 1054524 w 3397005"/>
                      <a:gd name="connsiteY40" fmla="*/ 2725362 h 4003842"/>
                      <a:gd name="connsiteX41" fmla="*/ 1230065 w 3397005"/>
                      <a:gd name="connsiteY41" fmla="*/ 2783021 h 4003842"/>
                      <a:gd name="connsiteX42" fmla="*/ 1494016 w 3397005"/>
                      <a:gd name="connsiteY42" fmla="*/ 2685641 h 4003842"/>
                      <a:gd name="connsiteX43" fmla="*/ 1599084 w 3397005"/>
                      <a:gd name="connsiteY43" fmla="*/ 2444753 h 4003842"/>
                      <a:gd name="connsiteX44" fmla="*/ 1386385 w 3397005"/>
                      <a:gd name="connsiteY44" fmla="*/ 2109048 h 4003842"/>
                      <a:gd name="connsiteX45" fmla="*/ 943050 w 3397005"/>
                      <a:gd name="connsiteY45" fmla="*/ 2003980 h 4003842"/>
                      <a:gd name="connsiteX46" fmla="*/ 371582 w 3397005"/>
                      <a:gd name="connsiteY46" fmla="*/ 2198740 h 4003842"/>
                      <a:gd name="connsiteX47" fmla="*/ 117881 w 3397005"/>
                      <a:gd name="connsiteY47" fmla="*/ 2711267 h 4003842"/>
                      <a:gd name="connsiteX48" fmla="*/ 499714 w 3397005"/>
                      <a:gd name="connsiteY48" fmla="*/ 3351926 h 4003842"/>
                      <a:gd name="connsiteX49" fmla="*/ 1312069 w 3397005"/>
                      <a:gd name="connsiteY49" fmla="*/ 3567187 h 4003842"/>
                      <a:gd name="connsiteX50" fmla="*/ 2134674 w 3397005"/>
                      <a:gd name="connsiteY50" fmla="*/ 3269921 h 4003842"/>
                      <a:gd name="connsiteX51" fmla="*/ 2490881 w 3397005"/>
                      <a:gd name="connsiteY51" fmla="*/ 2506256 h 4003842"/>
                      <a:gd name="connsiteX52" fmla="*/ 2372999 w 3397005"/>
                      <a:gd name="connsiteY52" fmla="*/ 2070608 h 4003842"/>
                      <a:gd name="connsiteX53" fmla="*/ 2057795 w 3397005"/>
                      <a:gd name="connsiteY53" fmla="*/ 1755405 h 4003842"/>
                      <a:gd name="connsiteX54" fmla="*/ 1614460 w 3397005"/>
                      <a:gd name="connsiteY54" fmla="*/ 1496578 h 4003842"/>
                      <a:gd name="connsiteX55" fmla="*/ 858483 w 3397005"/>
                      <a:gd name="connsiteY55" fmla="*/ 1135247 h 4003842"/>
                      <a:gd name="connsiteX56" fmla="*/ 476650 w 3397005"/>
                      <a:gd name="connsiteY56" fmla="*/ 609907 h 4003842"/>
                      <a:gd name="connsiteX57" fmla="*/ 781604 w 3397005"/>
                      <a:gd name="connsiteY57" fmla="*/ 143508 h 4003842"/>
                      <a:gd name="connsiteX58" fmla="*/ 1424825 w 3397005"/>
                      <a:gd name="connsiteY58" fmla="*/ 0 h 4003842"/>
                      <a:gd name="connsiteX0" fmla="*/ 1424825 w 3403366"/>
                      <a:gd name="connsiteY0" fmla="*/ 0 h 4003842"/>
                      <a:gd name="connsiteX1" fmla="*/ 1883536 w 3403366"/>
                      <a:gd name="connsiteY1" fmla="*/ 64066 h 4003842"/>
                      <a:gd name="connsiteX2" fmla="*/ 2116736 w 3403366"/>
                      <a:gd name="connsiteY2" fmla="*/ 353644 h 4003842"/>
                      <a:gd name="connsiteX3" fmla="*/ 2051389 w 3403366"/>
                      <a:gd name="connsiteY3" fmla="*/ 500995 h 4003842"/>
                      <a:gd name="connsiteX4" fmla="*/ 1936070 w 3403366"/>
                      <a:gd name="connsiteY4" fmla="*/ 571468 h 4003842"/>
                      <a:gd name="connsiteX5" fmla="*/ 1863035 w 3403366"/>
                      <a:gd name="connsiteY5" fmla="*/ 576593 h 4003842"/>
                      <a:gd name="connsiteX6" fmla="*/ 1768218 w 3403366"/>
                      <a:gd name="connsiteY6" fmla="*/ 558654 h 4003842"/>
                      <a:gd name="connsiteX7" fmla="*/ 1740029 w 3403366"/>
                      <a:gd name="connsiteY7" fmla="*/ 533028 h 4003842"/>
                      <a:gd name="connsiteX8" fmla="*/ 1757967 w 3403366"/>
                      <a:gd name="connsiteY8" fmla="*/ 502276 h 4003842"/>
                      <a:gd name="connsiteX9" fmla="*/ 1809220 w 3403366"/>
                      <a:gd name="connsiteY9" fmla="*/ 426679 h 4003842"/>
                      <a:gd name="connsiteX10" fmla="*/ 1824596 w 3403366"/>
                      <a:gd name="connsiteY10" fmla="*/ 343393 h 4003842"/>
                      <a:gd name="connsiteX11" fmla="*/ 1686214 w 3403366"/>
                      <a:gd name="connsiteY11" fmla="*/ 153758 h 4003842"/>
                      <a:gd name="connsiteX12" fmla="*/ 1409449 w 3403366"/>
                      <a:gd name="connsiteY12" fmla="*/ 102506 h 4003842"/>
                      <a:gd name="connsiteX13" fmla="*/ 960988 w 3403366"/>
                      <a:gd name="connsiteY13" fmla="*/ 187072 h 4003842"/>
                      <a:gd name="connsiteX14" fmla="*/ 743164 w 3403366"/>
                      <a:gd name="connsiteY14" fmla="*/ 481775 h 4003842"/>
                      <a:gd name="connsiteX15" fmla="*/ 899485 w 3403366"/>
                      <a:gd name="connsiteY15" fmla="*/ 740602 h 4003842"/>
                      <a:gd name="connsiteX16" fmla="*/ 1283880 w 3403366"/>
                      <a:gd name="connsiteY16" fmla="*/ 943050 h 4003842"/>
                      <a:gd name="connsiteX17" fmla="*/ 1730258 w 3403366"/>
                      <a:gd name="connsiteY17" fmla="*/ 1042349 h 4003842"/>
                      <a:gd name="connsiteX18" fmla="*/ 2391581 w 3403366"/>
                      <a:gd name="connsiteY18" fmla="*/ 1111775 h 4003842"/>
                      <a:gd name="connsiteX19" fmla="*/ 2983314 w 3403366"/>
                      <a:gd name="connsiteY19" fmla="*/ 1543339 h 4003842"/>
                      <a:gd name="connsiteX20" fmla="*/ 3377245 w 3403366"/>
                      <a:gd name="connsiteY20" fmla="*/ 2821306 h 4003842"/>
                      <a:gd name="connsiteX21" fmla="*/ 2358186 w 3403366"/>
                      <a:gd name="connsiteY21" fmla="*/ 3840356 h 4003842"/>
                      <a:gd name="connsiteX22" fmla="*/ 1251526 w 3403366"/>
                      <a:gd name="connsiteY22" fmla="*/ 3968244 h 4003842"/>
                      <a:gd name="connsiteX23" fmla="*/ 407459 w 3403366"/>
                      <a:gd name="connsiteY23" fmla="*/ 3490308 h 4003842"/>
                      <a:gd name="connsiteX24" fmla="*/ 0 w 3403366"/>
                      <a:gd name="connsiteY24" fmla="*/ 2711267 h 4003842"/>
                      <a:gd name="connsiteX25" fmla="*/ 283171 w 3403366"/>
                      <a:gd name="connsiteY25" fmla="*/ 2118017 h 4003842"/>
                      <a:gd name="connsiteX26" fmla="*/ 963551 w 3403366"/>
                      <a:gd name="connsiteY26" fmla="*/ 1870723 h 4003842"/>
                      <a:gd name="connsiteX27" fmla="*/ 1591396 w 3403366"/>
                      <a:gd name="connsiteY27" fmla="*/ 2019356 h 4003842"/>
                      <a:gd name="connsiteX28" fmla="*/ 1860473 w 3403366"/>
                      <a:gd name="connsiteY28" fmla="*/ 2490881 h 4003842"/>
                      <a:gd name="connsiteX29" fmla="*/ 1679807 w 3403366"/>
                      <a:gd name="connsiteY29" fmla="*/ 2861181 h 4003842"/>
                      <a:gd name="connsiteX30" fmla="*/ 1260816 w 3403366"/>
                      <a:gd name="connsiteY30" fmla="*/ 3008533 h 4003842"/>
                      <a:gd name="connsiteX31" fmla="*/ 894360 w 3403366"/>
                      <a:gd name="connsiteY31" fmla="*/ 2926528 h 4003842"/>
                      <a:gd name="connsiteX32" fmla="*/ 717538 w 3403366"/>
                      <a:gd name="connsiteY32" fmla="*/ 2649764 h 4003842"/>
                      <a:gd name="connsiteX33" fmla="*/ 807230 w 3403366"/>
                      <a:gd name="connsiteY33" fmla="*/ 2470379 h 4003842"/>
                      <a:gd name="connsiteX34" fmla="*/ 930236 w 3403366"/>
                      <a:gd name="connsiteY34" fmla="*/ 2406314 h 4003842"/>
                      <a:gd name="connsiteX35" fmla="*/ 989177 w 3403366"/>
                      <a:gd name="connsiteY35" fmla="*/ 2398626 h 4003842"/>
                      <a:gd name="connsiteX36" fmla="*/ 1009678 w 3403366"/>
                      <a:gd name="connsiteY36" fmla="*/ 2414001 h 4003842"/>
                      <a:gd name="connsiteX37" fmla="*/ 999428 w 3403366"/>
                      <a:gd name="connsiteY37" fmla="*/ 2444753 h 4003842"/>
                      <a:gd name="connsiteX38" fmla="*/ 989177 w 3403366"/>
                      <a:gd name="connsiteY38" fmla="*/ 2475505 h 4003842"/>
                      <a:gd name="connsiteX39" fmla="*/ 973801 w 3403366"/>
                      <a:gd name="connsiteY39" fmla="*/ 2588261 h 4003842"/>
                      <a:gd name="connsiteX40" fmla="*/ 1054524 w 3403366"/>
                      <a:gd name="connsiteY40" fmla="*/ 2725362 h 4003842"/>
                      <a:gd name="connsiteX41" fmla="*/ 1230065 w 3403366"/>
                      <a:gd name="connsiteY41" fmla="*/ 2783021 h 4003842"/>
                      <a:gd name="connsiteX42" fmla="*/ 1494016 w 3403366"/>
                      <a:gd name="connsiteY42" fmla="*/ 2685641 h 4003842"/>
                      <a:gd name="connsiteX43" fmla="*/ 1599084 w 3403366"/>
                      <a:gd name="connsiteY43" fmla="*/ 2444753 h 4003842"/>
                      <a:gd name="connsiteX44" fmla="*/ 1386385 w 3403366"/>
                      <a:gd name="connsiteY44" fmla="*/ 2109048 h 4003842"/>
                      <a:gd name="connsiteX45" fmla="*/ 943050 w 3403366"/>
                      <a:gd name="connsiteY45" fmla="*/ 2003980 h 4003842"/>
                      <a:gd name="connsiteX46" fmla="*/ 371582 w 3403366"/>
                      <a:gd name="connsiteY46" fmla="*/ 2198740 h 4003842"/>
                      <a:gd name="connsiteX47" fmla="*/ 117881 w 3403366"/>
                      <a:gd name="connsiteY47" fmla="*/ 2711267 h 4003842"/>
                      <a:gd name="connsiteX48" fmla="*/ 499714 w 3403366"/>
                      <a:gd name="connsiteY48" fmla="*/ 3351926 h 4003842"/>
                      <a:gd name="connsiteX49" fmla="*/ 1312069 w 3403366"/>
                      <a:gd name="connsiteY49" fmla="*/ 3567187 h 4003842"/>
                      <a:gd name="connsiteX50" fmla="*/ 2134674 w 3403366"/>
                      <a:gd name="connsiteY50" fmla="*/ 3269921 h 4003842"/>
                      <a:gd name="connsiteX51" fmla="*/ 2490881 w 3403366"/>
                      <a:gd name="connsiteY51" fmla="*/ 2506256 h 4003842"/>
                      <a:gd name="connsiteX52" fmla="*/ 2372999 w 3403366"/>
                      <a:gd name="connsiteY52" fmla="*/ 2070608 h 4003842"/>
                      <a:gd name="connsiteX53" fmla="*/ 2057795 w 3403366"/>
                      <a:gd name="connsiteY53" fmla="*/ 1755405 h 4003842"/>
                      <a:gd name="connsiteX54" fmla="*/ 1614460 w 3403366"/>
                      <a:gd name="connsiteY54" fmla="*/ 1496578 h 4003842"/>
                      <a:gd name="connsiteX55" fmla="*/ 858483 w 3403366"/>
                      <a:gd name="connsiteY55" fmla="*/ 1135247 h 4003842"/>
                      <a:gd name="connsiteX56" fmla="*/ 476650 w 3403366"/>
                      <a:gd name="connsiteY56" fmla="*/ 609907 h 4003842"/>
                      <a:gd name="connsiteX57" fmla="*/ 781604 w 3403366"/>
                      <a:gd name="connsiteY57" fmla="*/ 143508 h 4003842"/>
                      <a:gd name="connsiteX58" fmla="*/ 1424825 w 3403366"/>
                      <a:gd name="connsiteY58" fmla="*/ 0 h 4003842"/>
                      <a:gd name="connsiteX0" fmla="*/ 1424825 w 3405535"/>
                      <a:gd name="connsiteY0" fmla="*/ 0 h 4003842"/>
                      <a:gd name="connsiteX1" fmla="*/ 1883536 w 3405535"/>
                      <a:gd name="connsiteY1" fmla="*/ 64066 h 4003842"/>
                      <a:gd name="connsiteX2" fmla="*/ 2116736 w 3405535"/>
                      <a:gd name="connsiteY2" fmla="*/ 353644 h 4003842"/>
                      <a:gd name="connsiteX3" fmla="*/ 2051389 w 3405535"/>
                      <a:gd name="connsiteY3" fmla="*/ 500995 h 4003842"/>
                      <a:gd name="connsiteX4" fmla="*/ 1936070 w 3405535"/>
                      <a:gd name="connsiteY4" fmla="*/ 571468 h 4003842"/>
                      <a:gd name="connsiteX5" fmla="*/ 1863035 w 3405535"/>
                      <a:gd name="connsiteY5" fmla="*/ 576593 h 4003842"/>
                      <a:gd name="connsiteX6" fmla="*/ 1768218 w 3405535"/>
                      <a:gd name="connsiteY6" fmla="*/ 558654 h 4003842"/>
                      <a:gd name="connsiteX7" fmla="*/ 1740029 w 3405535"/>
                      <a:gd name="connsiteY7" fmla="*/ 533028 h 4003842"/>
                      <a:gd name="connsiteX8" fmla="*/ 1757967 w 3405535"/>
                      <a:gd name="connsiteY8" fmla="*/ 502276 h 4003842"/>
                      <a:gd name="connsiteX9" fmla="*/ 1809220 w 3405535"/>
                      <a:gd name="connsiteY9" fmla="*/ 426679 h 4003842"/>
                      <a:gd name="connsiteX10" fmla="*/ 1824596 w 3405535"/>
                      <a:gd name="connsiteY10" fmla="*/ 343393 h 4003842"/>
                      <a:gd name="connsiteX11" fmla="*/ 1686214 w 3405535"/>
                      <a:gd name="connsiteY11" fmla="*/ 153758 h 4003842"/>
                      <a:gd name="connsiteX12" fmla="*/ 1409449 w 3405535"/>
                      <a:gd name="connsiteY12" fmla="*/ 102506 h 4003842"/>
                      <a:gd name="connsiteX13" fmla="*/ 960988 w 3405535"/>
                      <a:gd name="connsiteY13" fmla="*/ 187072 h 4003842"/>
                      <a:gd name="connsiteX14" fmla="*/ 743164 w 3405535"/>
                      <a:gd name="connsiteY14" fmla="*/ 481775 h 4003842"/>
                      <a:gd name="connsiteX15" fmla="*/ 899485 w 3405535"/>
                      <a:gd name="connsiteY15" fmla="*/ 740602 h 4003842"/>
                      <a:gd name="connsiteX16" fmla="*/ 1283880 w 3405535"/>
                      <a:gd name="connsiteY16" fmla="*/ 943050 h 4003842"/>
                      <a:gd name="connsiteX17" fmla="*/ 1730258 w 3405535"/>
                      <a:gd name="connsiteY17" fmla="*/ 1042349 h 4003842"/>
                      <a:gd name="connsiteX18" fmla="*/ 2391581 w 3405535"/>
                      <a:gd name="connsiteY18" fmla="*/ 1111775 h 4003842"/>
                      <a:gd name="connsiteX19" fmla="*/ 2983314 w 3405535"/>
                      <a:gd name="connsiteY19" fmla="*/ 1543339 h 4003842"/>
                      <a:gd name="connsiteX20" fmla="*/ 3377245 w 3405535"/>
                      <a:gd name="connsiteY20" fmla="*/ 2821306 h 4003842"/>
                      <a:gd name="connsiteX21" fmla="*/ 2358186 w 3405535"/>
                      <a:gd name="connsiteY21" fmla="*/ 3840356 h 4003842"/>
                      <a:gd name="connsiteX22" fmla="*/ 1251526 w 3405535"/>
                      <a:gd name="connsiteY22" fmla="*/ 3968244 h 4003842"/>
                      <a:gd name="connsiteX23" fmla="*/ 407459 w 3405535"/>
                      <a:gd name="connsiteY23" fmla="*/ 3490308 h 4003842"/>
                      <a:gd name="connsiteX24" fmla="*/ 0 w 3405535"/>
                      <a:gd name="connsiteY24" fmla="*/ 2711267 h 4003842"/>
                      <a:gd name="connsiteX25" fmla="*/ 283171 w 3405535"/>
                      <a:gd name="connsiteY25" fmla="*/ 2118017 h 4003842"/>
                      <a:gd name="connsiteX26" fmla="*/ 963551 w 3405535"/>
                      <a:gd name="connsiteY26" fmla="*/ 1870723 h 4003842"/>
                      <a:gd name="connsiteX27" fmla="*/ 1591396 w 3405535"/>
                      <a:gd name="connsiteY27" fmla="*/ 2019356 h 4003842"/>
                      <a:gd name="connsiteX28" fmla="*/ 1860473 w 3405535"/>
                      <a:gd name="connsiteY28" fmla="*/ 2490881 h 4003842"/>
                      <a:gd name="connsiteX29" fmla="*/ 1679807 w 3405535"/>
                      <a:gd name="connsiteY29" fmla="*/ 2861181 h 4003842"/>
                      <a:gd name="connsiteX30" fmla="*/ 1260816 w 3405535"/>
                      <a:gd name="connsiteY30" fmla="*/ 3008533 h 4003842"/>
                      <a:gd name="connsiteX31" fmla="*/ 894360 w 3405535"/>
                      <a:gd name="connsiteY31" fmla="*/ 2926528 h 4003842"/>
                      <a:gd name="connsiteX32" fmla="*/ 717538 w 3405535"/>
                      <a:gd name="connsiteY32" fmla="*/ 2649764 h 4003842"/>
                      <a:gd name="connsiteX33" fmla="*/ 807230 w 3405535"/>
                      <a:gd name="connsiteY33" fmla="*/ 2470379 h 4003842"/>
                      <a:gd name="connsiteX34" fmla="*/ 930236 w 3405535"/>
                      <a:gd name="connsiteY34" fmla="*/ 2406314 h 4003842"/>
                      <a:gd name="connsiteX35" fmla="*/ 989177 w 3405535"/>
                      <a:gd name="connsiteY35" fmla="*/ 2398626 h 4003842"/>
                      <a:gd name="connsiteX36" fmla="*/ 1009678 w 3405535"/>
                      <a:gd name="connsiteY36" fmla="*/ 2414001 h 4003842"/>
                      <a:gd name="connsiteX37" fmla="*/ 999428 w 3405535"/>
                      <a:gd name="connsiteY37" fmla="*/ 2444753 h 4003842"/>
                      <a:gd name="connsiteX38" fmla="*/ 989177 w 3405535"/>
                      <a:gd name="connsiteY38" fmla="*/ 2475505 h 4003842"/>
                      <a:gd name="connsiteX39" fmla="*/ 973801 w 3405535"/>
                      <a:gd name="connsiteY39" fmla="*/ 2588261 h 4003842"/>
                      <a:gd name="connsiteX40" fmla="*/ 1054524 w 3405535"/>
                      <a:gd name="connsiteY40" fmla="*/ 2725362 h 4003842"/>
                      <a:gd name="connsiteX41" fmla="*/ 1230065 w 3405535"/>
                      <a:gd name="connsiteY41" fmla="*/ 2783021 h 4003842"/>
                      <a:gd name="connsiteX42" fmla="*/ 1494016 w 3405535"/>
                      <a:gd name="connsiteY42" fmla="*/ 2685641 h 4003842"/>
                      <a:gd name="connsiteX43" fmla="*/ 1599084 w 3405535"/>
                      <a:gd name="connsiteY43" fmla="*/ 2444753 h 4003842"/>
                      <a:gd name="connsiteX44" fmla="*/ 1386385 w 3405535"/>
                      <a:gd name="connsiteY44" fmla="*/ 2109048 h 4003842"/>
                      <a:gd name="connsiteX45" fmla="*/ 943050 w 3405535"/>
                      <a:gd name="connsiteY45" fmla="*/ 2003980 h 4003842"/>
                      <a:gd name="connsiteX46" fmla="*/ 371582 w 3405535"/>
                      <a:gd name="connsiteY46" fmla="*/ 2198740 h 4003842"/>
                      <a:gd name="connsiteX47" fmla="*/ 117881 w 3405535"/>
                      <a:gd name="connsiteY47" fmla="*/ 2711267 h 4003842"/>
                      <a:gd name="connsiteX48" fmla="*/ 499714 w 3405535"/>
                      <a:gd name="connsiteY48" fmla="*/ 3351926 h 4003842"/>
                      <a:gd name="connsiteX49" fmla="*/ 1312069 w 3405535"/>
                      <a:gd name="connsiteY49" fmla="*/ 3567187 h 4003842"/>
                      <a:gd name="connsiteX50" fmla="*/ 2134674 w 3405535"/>
                      <a:gd name="connsiteY50" fmla="*/ 3269921 h 4003842"/>
                      <a:gd name="connsiteX51" fmla="*/ 2490881 w 3405535"/>
                      <a:gd name="connsiteY51" fmla="*/ 2506256 h 4003842"/>
                      <a:gd name="connsiteX52" fmla="*/ 2372999 w 3405535"/>
                      <a:gd name="connsiteY52" fmla="*/ 2070608 h 4003842"/>
                      <a:gd name="connsiteX53" fmla="*/ 2057795 w 3405535"/>
                      <a:gd name="connsiteY53" fmla="*/ 1755405 h 4003842"/>
                      <a:gd name="connsiteX54" fmla="*/ 1614460 w 3405535"/>
                      <a:gd name="connsiteY54" fmla="*/ 1496578 h 4003842"/>
                      <a:gd name="connsiteX55" fmla="*/ 858483 w 3405535"/>
                      <a:gd name="connsiteY55" fmla="*/ 1135247 h 4003842"/>
                      <a:gd name="connsiteX56" fmla="*/ 476650 w 3405535"/>
                      <a:gd name="connsiteY56" fmla="*/ 609907 h 4003842"/>
                      <a:gd name="connsiteX57" fmla="*/ 781604 w 3405535"/>
                      <a:gd name="connsiteY57" fmla="*/ 143508 h 4003842"/>
                      <a:gd name="connsiteX58" fmla="*/ 1424825 w 3405535"/>
                      <a:gd name="connsiteY58" fmla="*/ 0 h 4003842"/>
                      <a:gd name="connsiteX0" fmla="*/ 1424825 w 3403321"/>
                      <a:gd name="connsiteY0" fmla="*/ 0 h 4003842"/>
                      <a:gd name="connsiteX1" fmla="*/ 1883536 w 3403321"/>
                      <a:gd name="connsiteY1" fmla="*/ 64066 h 4003842"/>
                      <a:gd name="connsiteX2" fmla="*/ 2116736 w 3403321"/>
                      <a:gd name="connsiteY2" fmla="*/ 353644 h 4003842"/>
                      <a:gd name="connsiteX3" fmla="*/ 2051389 w 3403321"/>
                      <a:gd name="connsiteY3" fmla="*/ 500995 h 4003842"/>
                      <a:gd name="connsiteX4" fmla="*/ 1936070 w 3403321"/>
                      <a:gd name="connsiteY4" fmla="*/ 571468 h 4003842"/>
                      <a:gd name="connsiteX5" fmla="*/ 1863035 w 3403321"/>
                      <a:gd name="connsiteY5" fmla="*/ 576593 h 4003842"/>
                      <a:gd name="connsiteX6" fmla="*/ 1768218 w 3403321"/>
                      <a:gd name="connsiteY6" fmla="*/ 558654 h 4003842"/>
                      <a:gd name="connsiteX7" fmla="*/ 1740029 w 3403321"/>
                      <a:gd name="connsiteY7" fmla="*/ 533028 h 4003842"/>
                      <a:gd name="connsiteX8" fmla="*/ 1757967 w 3403321"/>
                      <a:gd name="connsiteY8" fmla="*/ 502276 h 4003842"/>
                      <a:gd name="connsiteX9" fmla="*/ 1809220 w 3403321"/>
                      <a:gd name="connsiteY9" fmla="*/ 426679 h 4003842"/>
                      <a:gd name="connsiteX10" fmla="*/ 1824596 w 3403321"/>
                      <a:gd name="connsiteY10" fmla="*/ 343393 h 4003842"/>
                      <a:gd name="connsiteX11" fmla="*/ 1686214 w 3403321"/>
                      <a:gd name="connsiteY11" fmla="*/ 153758 h 4003842"/>
                      <a:gd name="connsiteX12" fmla="*/ 1409449 w 3403321"/>
                      <a:gd name="connsiteY12" fmla="*/ 102506 h 4003842"/>
                      <a:gd name="connsiteX13" fmla="*/ 960988 w 3403321"/>
                      <a:gd name="connsiteY13" fmla="*/ 187072 h 4003842"/>
                      <a:gd name="connsiteX14" fmla="*/ 743164 w 3403321"/>
                      <a:gd name="connsiteY14" fmla="*/ 481775 h 4003842"/>
                      <a:gd name="connsiteX15" fmla="*/ 899485 w 3403321"/>
                      <a:gd name="connsiteY15" fmla="*/ 740602 h 4003842"/>
                      <a:gd name="connsiteX16" fmla="*/ 1283880 w 3403321"/>
                      <a:gd name="connsiteY16" fmla="*/ 943050 h 4003842"/>
                      <a:gd name="connsiteX17" fmla="*/ 1730258 w 3403321"/>
                      <a:gd name="connsiteY17" fmla="*/ 1042349 h 4003842"/>
                      <a:gd name="connsiteX18" fmla="*/ 2983314 w 3403321"/>
                      <a:gd name="connsiteY18" fmla="*/ 1543339 h 4003842"/>
                      <a:gd name="connsiteX19" fmla="*/ 3377245 w 3403321"/>
                      <a:gd name="connsiteY19" fmla="*/ 2821306 h 4003842"/>
                      <a:gd name="connsiteX20" fmla="*/ 2358186 w 3403321"/>
                      <a:gd name="connsiteY20" fmla="*/ 3840356 h 4003842"/>
                      <a:gd name="connsiteX21" fmla="*/ 1251526 w 3403321"/>
                      <a:gd name="connsiteY21" fmla="*/ 3968244 h 4003842"/>
                      <a:gd name="connsiteX22" fmla="*/ 407459 w 3403321"/>
                      <a:gd name="connsiteY22" fmla="*/ 3490308 h 4003842"/>
                      <a:gd name="connsiteX23" fmla="*/ 0 w 3403321"/>
                      <a:gd name="connsiteY23" fmla="*/ 2711267 h 4003842"/>
                      <a:gd name="connsiteX24" fmla="*/ 283171 w 3403321"/>
                      <a:gd name="connsiteY24" fmla="*/ 2118017 h 4003842"/>
                      <a:gd name="connsiteX25" fmla="*/ 963551 w 3403321"/>
                      <a:gd name="connsiteY25" fmla="*/ 1870723 h 4003842"/>
                      <a:gd name="connsiteX26" fmla="*/ 1591396 w 3403321"/>
                      <a:gd name="connsiteY26" fmla="*/ 2019356 h 4003842"/>
                      <a:gd name="connsiteX27" fmla="*/ 1860473 w 3403321"/>
                      <a:gd name="connsiteY27" fmla="*/ 2490881 h 4003842"/>
                      <a:gd name="connsiteX28" fmla="*/ 1679807 w 3403321"/>
                      <a:gd name="connsiteY28" fmla="*/ 2861181 h 4003842"/>
                      <a:gd name="connsiteX29" fmla="*/ 1260816 w 3403321"/>
                      <a:gd name="connsiteY29" fmla="*/ 3008533 h 4003842"/>
                      <a:gd name="connsiteX30" fmla="*/ 894360 w 3403321"/>
                      <a:gd name="connsiteY30" fmla="*/ 2926528 h 4003842"/>
                      <a:gd name="connsiteX31" fmla="*/ 717538 w 3403321"/>
                      <a:gd name="connsiteY31" fmla="*/ 2649764 h 4003842"/>
                      <a:gd name="connsiteX32" fmla="*/ 807230 w 3403321"/>
                      <a:gd name="connsiteY32" fmla="*/ 2470379 h 4003842"/>
                      <a:gd name="connsiteX33" fmla="*/ 930236 w 3403321"/>
                      <a:gd name="connsiteY33" fmla="*/ 2406314 h 4003842"/>
                      <a:gd name="connsiteX34" fmla="*/ 989177 w 3403321"/>
                      <a:gd name="connsiteY34" fmla="*/ 2398626 h 4003842"/>
                      <a:gd name="connsiteX35" fmla="*/ 1009678 w 3403321"/>
                      <a:gd name="connsiteY35" fmla="*/ 2414001 h 4003842"/>
                      <a:gd name="connsiteX36" fmla="*/ 999428 w 3403321"/>
                      <a:gd name="connsiteY36" fmla="*/ 2444753 h 4003842"/>
                      <a:gd name="connsiteX37" fmla="*/ 989177 w 3403321"/>
                      <a:gd name="connsiteY37" fmla="*/ 2475505 h 4003842"/>
                      <a:gd name="connsiteX38" fmla="*/ 973801 w 3403321"/>
                      <a:gd name="connsiteY38" fmla="*/ 2588261 h 4003842"/>
                      <a:gd name="connsiteX39" fmla="*/ 1054524 w 3403321"/>
                      <a:gd name="connsiteY39" fmla="*/ 2725362 h 4003842"/>
                      <a:gd name="connsiteX40" fmla="*/ 1230065 w 3403321"/>
                      <a:gd name="connsiteY40" fmla="*/ 2783021 h 4003842"/>
                      <a:gd name="connsiteX41" fmla="*/ 1494016 w 3403321"/>
                      <a:gd name="connsiteY41" fmla="*/ 2685641 h 4003842"/>
                      <a:gd name="connsiteX42" fmla="*/ 1599084 w 3403321"/>
                      <a:gd name="connsiteY42" fmla="*/ 2444753 h 4003842"/>
                      <a:gd name="connsiteX43" fmla="*/ 1386385 w 3403321"/>
                      <a:gd name="connsiteY43" fmla="*/ 2109048 h 4003842"/>
                      <a:gd name="connsiteX44" fmla="*/ 943050 w 3403321"/>
                      <a:gd name="connsiteY44" fmla="*/ 2003980 h 4003842"/>
                      <a:gd name="connsiteX45" fmla="*/ 371582 w 3403321"/>
                      <a:gd name="connsiteY45" fmla="*/ 2198740 h 4003842"/>
                      <a:gd name="connsiteX46" fmla="*/ 117881 w 3403321"/>
                      <a:gd name="connsiteY46" fmla="*/ 2711267 h 4003842"/>
                      <a:gd name="connsiteX47" fmla="*/ 499714 w 3403321"/>
                      <a:gd name="connsiteY47" fmla="*/ 3351926 h 4003842"/>
                      <a:gd name="connsiteX48" fmla="*/ 1312069 w 3403321"/>
                      <a:gd name="connsiteY48" fmla="*/ 3567187 h 4003842"/>
                      <a:gd name="connsiteX49" fmla="*/ 2134674 w 3403321"/>
                      <a:gd name="connsiteY49" fmla="*/ 3269921 h 4003842"/>
                      <a:gd name="connsiteX50" fmla="*/ 2490881 w 3403321"/>
                      <a:gd name="connsiteY50" fmla="*/ 2506256 h 4003842"/>
                      <a:gd name="connsiteX51" fmla="*/ 2372999 w 3403321"/>
                      <a:gd name="connsiteY51" fmla="*/ 2070608 h 4003842"/>
                      <a:gd name="connsiteX52" fmla="*/ 2057795 w 3403321"/>
                      <a:gd name="connsiteY52" fmla="*/ 1755405 h 4003842"/>
                      <a:gd name="connsiteX53" fmla="*/ 1614460 w 3403321"/>
                      <a:gd name="connsiteY53" fmla="*/ 1496578 h 4003842"/>
                      <a:gd name="connsiteX54" fmla="*/ 858483 w 3403321"/>
                      <a:gd name="connsiteY54" fmla="*/ 1135247 h 4003842"/>
                      <a:gd name="connsiteX55" fmla="*/ 476650 w 3403321"/>
                      <a:gd name="connsiteY55" fmla="*/ 609907 h 4003842"/>
                      <a:gd name="connsiteX56" fmla="*/ 781604 w 3403321"/>
                      <a:gd name="connsiteY56" fmla="*/ 143508 h 4003842"/>
                      <a:gd name="connsiteX57" fmla="*/ 1424825 w 3403321"/>
                      <a:gd name="connsiteY57" fmla="*/ 0 h 4003842"/>
                      <a:gd name="connsiteX0" fmla="*/ 1424825 w 3409854"/>
                      <a:gd name="connsiteY0" fmla="*/ 0 h 4003842"/>
                      <a:gd name="connsiteX1" fmla="*/ 1883536 w 3409854"/>
                      <a:gd name="connsiteY1" fmla="*/ 64066 h 4003842"/>
                      <a:gd name="connsiteX2" fmla="*/ 2116736 w 3409854"/>
                      <a:gd name="connsiteY2" fmla="*/ 353644 h 4003842"/>
                      <a:gd name="connsiteX3" fmla="*/ 2051389 w 3409854"/>
                      <a:gd name="connsiteY3" fmla="*/ 500995 h 4003842"/>
                      <a:gd name="connsiteX4" fmla="*/ 1936070 w 3409854"/>
                      <a:gd name="connsiteY4" fmla="*/ 571468 h 4003842"/>
                      <a:gd name="connsiteX5" fmla="*/ 1863035 w 3409854"/>
                      <a:gd name="connsiteY5" fmla="*/ 576593 h 4003842"/>
                      <a:gd name="connsiteX6" fmla="*/ 1768218 w 3409854"/>
                      <a:gd name="connsiteY6" fmla="*/ 558654 h 4003842"/>
                      <a:gd name="connsiteX7" fmla="*/ 1740029 w 3409854"/>
                      <a:gd name="connsiteY7" fmla="*/ 533028 h 4003842"/>
                      <a:gd name="connsiteX8" fmla="*/ 1757967 w 3409854"/>
                      <a:gd name="connsiteY8" fmla="*/ 502276 h 4003842"/>
                      <a:gd name="connsiteX9" fmla="*/ 1809220 w 3409854"/>
                      <a:gd name="connsiteY9" fmla="*/ 426679 h 4003842"/>
                      <a:gd name="connsiteX10" fmla="*/ 1824596 w 3409854"/>
                      <a:gd name="connsiteY10" fmla="*/ 343393 h 4003842"/>
                      <a:gd name="connsiteX11" fmla="*/ 1686214 w 3409854"/>
                      <a:gd name="connsiteY11" fmla="*/ 153758 h 4003842"/>
                      <a:gd name="connsiteX12" fmla="*/ 1409449 w 3409854"/>
                      <a:gd name="connsiteY12" fmla="*/ 102506 h 4003842"/>
                      <a:gd name="connsiteX13" fmla="*/ 960988 w 3409854"/>
                      <a:gd name="connsiteY13" fmla="*/ 187072 h 4003842"/>
                      <a:gd name="connsiteX14" fmla="*/ 743164 w 3409854"/>
                      <a:gd name="connsiteY14" fmla="*/ 481775 h 4003842"/>
                      <a:gd name="connsiteX15" fmla="*/ 899485 w 3409854"/>
                      <a:gd name="connsiteY15" fmla="*/ 740602 h 4003842"/>
                      <a:gd name="connsiteX16" fmla="*/ 1283880 w 3409854"/>
                      <a:gd name="connsiteY16" fmla="*/ 943050 h 4003842"/>
                      <a:gd name="connsiteX17" fmla="*/ 2983314 w 3409854"/>
                      <a:gd name="connsiteY17" fmla="*/ 1543339 h 4003842"/>
                      <a:gd name="connsiteX18" fmla="*/ 3377245 w 3409854"/>
                      <a:gd name="connsiteY18" fmla="*/ 2821306 h 4003842"/>
                      <a:gd name="connsiteX19" fmla="*/ 2358186 w 3409854"/>
                      <a:gd name="connsiteY19" fmla="*/ 3840356 h 4003842"/>
                      <a:gd name="connsiteX20" fmla="*/ 1251526 w 3409854"/>
                      <a:gd name="connsiteY20" fmla="*/ 3968244 h 4003842"/>
                      <a:gd name="connsiteX21" fmla="*/ 407459 w 3409854"/>
                      <a:gd name="connsiteY21" fmla="*/ 3490308 h 4003842"/>
                      <a:gd name="connsiteX22" fmla="*/ 0 w 3409854"/>
                      <a:gd name="connsiteY22" fmla="*/ 2711267 h 4003842"/>
                      <a:gd name="connsiteX23" fmla="*/ 283171 w 3409854"/>
                      <a:gd name="connsiteY23" fmla="*/ 2118017 h 4003842"/>
                      <a:gd name="connsiteX24" fmla="*/ 963551 w 3409854"/>
                      <a:gd name="connsiteY24" fmla="*/ 1870723 h 4003842"/>
                      <a:gd name="connsiteX25" fmla="*/ 1591396 w 3409854"/>
                      <a:gd name="connsiteY25" fmla="*/ 2019356 h 4003842"/>
                      <a:gd name="connsiteX26" fmla="*/ 1860473 w 3409854"/>
                      <a:gd name="connsiteY26" fmla="*/ 2490881 h 4003842"/>
                      <a:gd name="connsiteX27" fmla="*/ 1679807 w 3409854"/>
                      <a:gd name="connsiteY27" fmla="*/ 2861181 h 4003842"/>
                      <a:gd name="connsiteX28" fmla="*/ 1260816 w 3409854"/>
                      <a:gd name="connsiteY28" fmla="*/ 3008533 h 4003842"/>
                      <a:gd name="connsiteX29" fmla="*/ 894360 w 3409854"/>
                      <a:gd name="connsiteY29" fmla="*/ 2926528 h 4003842"/>
                      <a:gd name="connsiteX30" fmla="*/ 717538 w 3409854"/>
                      <a:gd name="connsiteY30" fmla="*/ 2649764 h 4003842"/>
                      <a:gd name="connsiteX31" fmla="*/ 807230 w 3409854"/>
                      <a:gd name="connsiteY31" fmla="*/ 2470379 h 4003842"/>
                      <a:gd name="connsiteX32" fmla="*/ 930236 w 3409854"/>
                      <a:gd name="connsiteY32" fmla="*/ 2406314 h 4003842"/>
                      <a:gd name="connsiteX33" fmla="*/ 989177 w 3409854"/>
                      <a:gd name="connsiteY33" fmla="*/ 2398626 h 4003842"/>
                      <a:gd name="connsiteX34" fmla="*/ 1009678 w 3409854"/>
                      <a:gd name="connsiteY34" fmla="*/ 2414001 h 4003842"/>
                      <a:gd name="connsiteX35" fmla="*/ 999428 w 3409854"/>
                      <a:gd name="connsiteY35" fmla="*/ 2444753 h 4003842"/>
                      <a:gd name="connsiteX36" fmla="*/ 989177 w 3409854"/>
                      <a:gd name="connsiteY36" fmla="*/ 2475505 h 4003842"/>
                      <a:gd name="connsiteX37" fmla="*/ 973801 w 3409854"/>
                      <a:gd name="connsiteY37" fmla="*/ 2588261 h 4003842"/>
                      <a:gd name="connsiteX38" fmla="*/ 1054524 w 3409854"/>
                      <a:gd name="connsiteY38" fmla="*/ 2725362 h 4003842"/>
                      <a:gd name="connsiteX39" fmla="*/ 1230065 w 3409854"/>
                      <a:gd name="connsiteY39" fmla="*/ 2783021 h 4003842"/>
                      <a:gd name="connsiteX40" fmla="*/ 1494016 w 3409854"/>
                      <a:gd name="connsiteY40" fmla="*/ 2685641 h 4003842"/>
                      <a:gd name="connsiteX41" fmla="*/ 1599084 w 3409854"/>
                      <a:gd name="connsiteY41" fmla="*/ 2444753 h 4003842"/>
                      <a:gd name="connsiteX42" fmla="*/ 1386385 w 3409854"/>
                      <a:gd name="connsiteY42" fmla="*/ 2109048 h 4003842"/>
                      <a:gd name="connsiteX43" fmla="*/ 943050 w 3409854"/>
                      <a:gd name="connsiteY43" fmla="*/ 2003980 h 4003842"/>
                      <a:gd name="connsiteX44" fmla="*/ 371582 w 3409854"/>
                      <a:gd name="connsiteY44" fmla="*/ 2198740 h 4003842"/>
                      <a:gd name="connsiteX45" fmla="*/ 117881 w 3409854"/>
                      <a:gd name="connsiteY45" fmla="*/ 2711267 h 4003842"/>
                      <a:gd name="connsiteX46" fmla="*/ 499714 w 3409854"/>
                      <a:gd name="connsiteY46" fmla="*/ 3351926 h 4003842"/>
                      <a:gd name="connsiteX47" fmla="*/ 1312069 w 3409854"/>
                      <a:gd name="connsiteY47" fmla="*/ 3567187 h 4003842"/>
                      <a:gd name="connsiteX48" fmla="*/ 2134674 w 3409854"/>
                      <a:gd name="connsiteY48" fmla="*/ 3269921 h 4003842"/>
                      <a:gd name="connsiteX49" fmla="*/ 2490881 w 3409854"/>
                      <a:gd name="connsiteY49" fmla="*/ 2506256 h 4003842"/>
                      <a:gd name="connsiteX50" fmla="*/ 2372999 w 3409854"/>
                      <a:gd name="connsiteY50" fmla="*/ 2070608 h 4003842"/>
                      <a:gd name="connsiteX51" fmla="*/ 2057795 w 3409854"/>
                      <a:gd name="connsiteY51" fmla="*/ 1755405 h 4003842"/>
                      <a:gd name="connsiteX52" fmla="*/ 1614460 w 3409854"/>
                      <a:gd name="connsiteY52" fmla="*/ 1496578 h 4003842"/>
                      <a:gd name="connsiteX53" fmla="*/ 858483 w 3409854"/>
                      <a:gd name="connsiteY53" fmla="*/ 1135247 h 4003842"/>
                      <a:gd name="connsiteX54" fmla="*/ 476650 w 3409854"/>
                      <a:gd name="connsiteY54" fmla="*/ 609907 h 4003842"/>
                      <a:gd name="connsiteX55" fmla="*/ 781604 w 3409854"/>
                      <a:gd name="connsiteY55" fmla="*/ 143508 h 4003842"/>
                      <a:gd name="connsiteX56" fmla="*/ 1424825 w 3409854"/>
                      <a:gd name="connsiteY56" fmla="*/ 0 h 4003842"/>
                      <a:gd name="connsiteX0" fmla="*/ 1424825 w 3409854"/>
                      <a:gd name="connsiteY0" fmla="*/ 0 h 3990022"/>
                      <a:gd name="connsiteX1" fmla="*/ 1883536 w 3409854"/>
                      <a:gd name="connsiteY1" fmla="*/ 64066 h 3990022"/>
                      <a:gd name="connsiteX2" fmla="*/ 2116736 w 3409854"/>
                      <a:gd name="connsiteY2" fmla="*/ 353644 h 3990022"/>
                      <a:gd name="connsiteX3" fmla="*/ 2051389 w 3409854"/>
                      <a:gd name="connsiteY3" fmla="*/ 500995 h 3990022"/>
                      <a:gd name="connsiteX4" fmla="*/ 1936070 w 3409854"/>
                      <a:gd name="connsiteY4" fmla="*/ 571468 h 3990022"/>
                      <a:gd name="connsiteX5" fmla="*/ 1863035 w 3409854"/>
                      <a:gd name="connsiteY5" fmla="*/ 576593 h 3990022"/>
                      <a:gd name="connsiteX6" fmla="*/ 1768218 w 3409854"/>
                      <a:gd name="connsiteY6" fmla="*/ 558654 h 3990022"/>
                      <a:gd name="connsiteX7" fmla="*/ 1740029 w 3409854"/>
                      <a:gd name="connsiteY7" fmla="*/ 533028 h 3990022"/>
                      <a:gd name="connsiteX8" fmla="*/ 1757967 w 3409854"/>
                      <a:gd name="connsiteY8" fmla="*/ 502276 h 3990022"/>
                      <a:gd name="connsiteX9" fmla="*/ 1809220 w 3409854"/>
                      <a:gd name="connsiteY9" fmla="*/ 426679 h 3990022"/>
                      <a:gd name="connsiteX10" fmla="*/ 1824596 w 3409854"/>
                      <a:gd name="connsiteY10" fmla="*/ 343393 h 3990022"/>
                      <a:gd name="connsiteX11" fmla="*/ 1686214 w 3409854"/>
                      <a:gd name="connsiteY11" fmla="*/ 153758 h 3990022"/>
                      <a:gd name="connsiteX12" fmla="*/ 1409449 w 3409854"/>
                      <a:gd name="connsiteY12" fmla="*/ 102506 h 3990022"/>
                      <a:gd name="connsiteX13" fmla="*/ 960988 w 3409854"/>
                      <a:gd name="connsiteY13" fmla="*/ 187072 h 3990022"/>
                      <a:gd name="connsiteX14" fmla="*/ 743164 w 3409854"/>
                      <a:gd name="connsiteY14" fmla="*/ 481775 h 3990022"/>
                      <a:gd name="connsiteX15" fmla="*/ 899485 w 3409854"/>
                      <a:gd name="connsiteY15" fmla="*/ 740602 h 3990022"/>
                      <a:gd name="connsiteX16" fmla="*/ 1283880 w 3409854"/>
                      <a:gd name="connsiteY16" fmla="*/ 943050 h 3990022"/>
                      <a:gd name="connsiteX17" fmla="*/ 2983314 w 3409854"/>
                      <a:gd name="connsiteY17" fmla="*/ 1543339 h 3990022"/>
                      <a:gd name="connsiteX18" fmla="*/ 3377245 w 3409854"/>
                      <a:gd name="connsiteY18" fmla="*/ 2821306 h 3990022"/>
                      <a:gd name="connsiteX19" fmla="*/ 2358186 w 3409854"/>
                      <a:gd name="connsiteY19" fmla="*/ 3840356 h 3990022"/>
                      <a:gd name="connsiteX20" fmla="*/ 1251526 w 3409854"/>
                      <a:gd name="connsiteY20" fmla="*/ 3968244 h 3990022"/>
                      <a:gd name="connsiteX21" fmla="*/ 407459 w 3409854"/>
                      <a:gd name="connsiteY21" fmla="*/ 3490308 h 3990022"/>
                      <a:gd name="connsiteX22" fmla="*/ 0 w 3409854"/>
                      <a:gd name="connsiteY22" fmla="*/ 2711267 h 3990022"/>
                      <a:gd name="connsiteX23" fmla="*/ 283171 w 3409854"/>
                      <a:gd name="connsiteY23" fmla="*/ 2118017 h 3990022"/>
                      <a:gd name="connsiteX24" fmla="*/ 963551 w 3409854"/>
                      <a:gd name="connsiteY24" fmla="*/ 1870723 h 3990022"/>
                      <a:gd name="connsiteX25" fmla="*/ 1591396 w 3409854"/>
                      <a:gd name="connsiteY25" fmla="*/ 2019356 h 3990022"/>
                      <a:gd name="connsiteX26" fmla="*/ 1860473 w 3409854"/>
                      <a:gd name="connsiteY26" fmla="*/ 2490881 h 3990022"/>
                      <a:gd name="connsiteX27" fmla="*/ 1679807 w 3409854"/>
                      <a:gd name="connsiteY27" fmla="*/ 2861181 h 3990022"/>
                      <a:gd name="connsiteX28" fmla="*/ 1260816 w 3409854"/>
                      <a:gd name="connsiteY28" fmla="*/ 3008533 h 3990022"/>
                      <a:gd name="connsiteX29" fmla="*/ 894360 w 3409854"/>
                      <a:gd name="connsiteY29" fmla="*/ 2926528 h 3990022"/>
                      <a:gd name="connsiteX30" fmla="*/ 717538 w 3409854"/>
                      <a:gd name="connsiteY30" fmla="*/ 2649764 h 3990022"/>
                      <a:gd name="connsiteX31" fmla="*/ 807230 w 3409854"/>
                      <a:gd name="connsiteY31" fmla="*/ 2470379 h 3990022"/>
                      <a:gd name="connsiteX32" fmla="*/ 930236 w 3409854"/>
                      <a:gd name="connsiteY32" fmla="*/ 2406314 h 3990022"/>
                      <a:gd name="connsiteX33" fmla="*/ 989177 w 3409854"/>
                      <a:gd name="connsiteY33" fmla="*/ 2398626 h 3990022"/>
                      <a:gd name="connsiteX34" fmla="*/ 1009678 w 3409854"/>
                      <a:gd name="connsiteY34" fmla="*/ 2414001 h 3990022"/>
                      <a:gd name="connsiteX35" fmla="*/ 999428 w 3409854"/>
                      <a:gd name="connsiteY35" fmla="*/ 2444753 h 3990022"/>
                      <a:gd name="connsiteX36" fmla="*/ 989177 w 3409854"/>
                      <a:gd name="connsiteY36" fmla="*/ 2475505 h 3990022"/>
                      <a:gd name="connsiteX37" fmla="*/ 973801 w 3409854"/>
                      <a:gd name="connsiteY37" fmla="*/ 2588261 h 3990022"/>
                      <a:gd name="connsiteX38" fmla="*/ 1054524 w 3409854"/>
                      <a:gd name="connsiteY38" fmla="*/ 2725362 h 3990022"/>
                      <a:gd name="connsiteX39" fmla="*/ 1230065 w 3409854"/>
                      <a:gd name="connsiteY39" fmla="*/ 2783021 h 3990022"/>
                      <a:gd name="connsiteX40" fmla="*/ 1494016 w 3409854"/>
                      <a:gd name="connsiteY40" fmla="*/ 2685641 h 3990022"/>
                      <a:gd name="connsiteX41" fmla="*/ 1599084 w 3409854"/>
                      <a:gd name="connsiteY41" fmla="*/ 2444753 h 3990022"/>
                      <a:gd name="connsiteX42" fmla="*/ 1386385 w 3409854"/>
                      <a:gd name="connsiteY42" fmla="*/ 2109048 h 3990022"/>
                      <a:gd name="connsiteX43" fmla="*/ 943050 w 3409854"/>
                      <a:gd name="connsiteY43" fmla="*/ 2003980 h 3990022"/>
                      <a:gd name="connsiteX44" fmla="*/ 371582 w 3409854"/>
                      <a:gd name="connsiteY44" fmla="*/ 2198740 h 3990022"/>
                      <a:gd name="connsiteX45" fmla="*/ 117881 w 3409854"/>
                      <a:gd name="connsiteY45" fmla="*/ 2711267 h 3990022"/>
                      <a:gd name="connsiteX46" fmla="*/ 499714 w 3409854"/>
                      <a:gd name="connsiteY46" fmla="*/ 3351926 h 3990022"/>
                      <a:gd name="connsiteX47" fmla="*/ 1312069 w 3409854"/>
                      <a:gd name="connsiteY47" fmla="*/ 3567187 h 3990022"/>
                      <a:gd name="connsiteX48" fmla="*/ 2134674 w 3409854"/>
                      <a:gd name="connsiteY48" fmla="*/ 3269921 h 3990022"/>
                      <a:gd name="connsiteX49" fmla="*/ 2490881 w 3409854"/>
                      <a:gd name="connsiteY49" fmla="*/ 2506256 h 3990022"/>
                      <a:gd name="connsiteX50" fmla="*/ 2372999 w 3409854"/>
                      <a:gd name="connsiteY50" fmla="*/ 2070608 h 3990022"/>
                      <a:gd name="connsiteX51" fmla="*/ 2057795 w 3409854"/>
                      <a:gd name="connsiteY51" fmla="*/ 1755405 h 3990022"/>
                      <a:gd name="connsiteX52" fmla="*/ 1614460 w 3409854"/>
                      <a:gd name="connsiteY52" fmla="*/ 1496578 h 3990022"/>
                      <a:gd name="connsiteX53" fmla="*/ 858483 w 3409854"/>
                      <a:gd name="connsiteY53" fmla="*/ 1135247 h 3990022"/>
                      <a:gd name="connsiteX54" fmla="*/ 476650 w 3409854"/>
                      <a:gd name="connsiteY54" fmla="*/ 609907 h 3990022"/>
                      <a:gd name="connsiteX55" fmla="*/ 781604 w 3409854"/>
                      <a:gd name="connsiteY55" fmla="*/ 143508 h 3990022"/>
                      <a:gd name="connsiteX56" fmla="*/ 1424825 w 3409854"/>
                      <a:gd name="connsiteY56" fmla="*/ 0 h 3990022"/>
                      <a:gd name="connsiteX0" fmla="*/ 1425671 w 3410700"/>
                      <a:gd name="connsiteY0" fmla="*/ 0 h 3988066"/>
                      <a:gd name="connsiteX1" fmla="*/ 1884382 w 3410700"/>
                      <a:gd name="connsiteY1" fmla="*/ 64066 h 3988066"/>
                      <a:gd name="connsiteX2" fmla="*/ 2117582 w 3410700"/>
                      <a:gd name="connsiteY2" fmla="*/ 353644 h 3988066"/>
                      <a:gd name="connsiteX3" fmla="*/ 2052235 w 3410700"/>
                      <a:gd name="connsiteY3" fmla="*/ 500995 h 3988066"/>
                      <a:gd name="connsiteX4" fmla="*/ 1936916 w 3410700"/>
                      <a:gd name="connsiteY4" fmla="*/ 571468 h 3988066"/>
                      <a:gd name="connsiteX5" fmla="*/ 1863881 w 3410700"/>
                      <a:gd name="connsiteY5" fmla="*/ 576593 h 3988066"/>
                      <a:gd name="connsiteX6" fmla="*/ 1769064 w 3410700"/>
                      <a:gd name="connsiteY6" fmla="*/ 558654 h 3988066"/>
                      <a:gd name="connsiteX7" fmla="*/ 1740875 w 3410700"/>
                      <a:gd name="connsiteY7" fmla="*/ 533028 h 3988066"/>
                      <a:gd name="connsiteX8" fmla="*/ 1758813 w 3410700"/>
                      <a:gd name="connsiteY8" fmla="*/ 502276 h 3988066"/>
                      <a:gd name="connsiteX9" fmla="*/ 1810066 w 3410700"/>
                      <a:gd name="connsiteY9" fmla="*/ 426679 h 3988066"/>
                      <a:gd name="connsiteX10" fmla="*/ 1825442 w 3410700"/>
                      <a:gd name="connsiteY10" fmla="*/ 343393 h 3988066"/>
                      <a:gd name="connsiteX11" fmla="*/ 1687060 w 3410700"/>
                      <a:gd name="connsiteY11" fmla="*/ 153758 h 3988066"/>
                      <a:gd name="connsiteX12" fmla="*/ 1410295 w 3410700"/>
                      <a:gd name="connsiteY12" fmla="*/ 102506 h 3988066"/>
                      <a:gd name="connsiteX13" fmla="*/ 961834 w 3410700"/>
                      <a:gd name="connsiteY13" fmla="*/ 187072 h 3988066"/>
                      <a:gd name="connsiteX14" fmla="*/ 744010 w 3410700"/>
                      <a:gd name="connsiteY14" fmla="*/ 481775 h 3988066"/>
                      <a:gd name="connsiteX15" fmla="*/ 900331 w 3410700"/>
                      <a:gd name="connsiteY15" fmla="*/ 740602 h 3988066"/>
                      <a:gd name="connsiteX16" fmla="*/ 1284726 w 3410700"/>
                      <a:gd name="connsiteY16" fmla="*/ 943050 h 3988066"/>
                      <a:gd name="connsiteX17" fmla="*/ 2984160 w 3410700"/>
                      <a:gd name="connsiteY17" fmla="*/ 1543339 h 3988066"/>
                      <a:gd name="connsiteX18" fmla="*/ 3378091 w 3410700"/>
                      <a:gd name="connsiteY18" fmla="*/ 2821306 h 3988066"/>
                      <a:gd name="connsiteX19" fmla="*/ 2359032 w 3410700"/>
                      <a:gd name="connsiteY19" fmla="*/ 3840356 h 3988066"/>
                      <a:gd name="connsiteX20" fmla="*/ 1252372 w 3410700"/>
                      <a:gd name="connsiteY20" fmla="*/ 3968244 h 3988066"/>
                      <a:gd name="connsiteX21" fmla="*/ 352887 w 3410700"/>
                      <a:gd name="connsiteY21" fmla="*/ 3518017 h 3988066"/>
                      <a:gd name="connsiteX22" fmla="*/ 846 w 3410700"/>
                      <a:gd name="connsiteY22" fmla="*/ 2711267 h 3988066"/>
                      <a:gd name="connsiteX23" fmla="*/ 284017 w 3410700"/>
                      <a:gd name="connsiteY23" fmla="*/ 2118017 h 3988066"/>
                      <a:gd name="connsiteX24" fmla="*/ 964397 w 3410700"/>
                      <a:gd name="connsiteY24" fmla="*/ 1870723 h 3988066"/>
                      <a:gd name="connsiteX25" fmla="*/ 1592242 w 3410700"/>
                      <a:gd name="connsiteY25" fmla="*/ 2019356 h 3988066"/>
                      <a:gd name="connsiteX26" fmla="*/ 1861319 w 3410700"/>
                      <a:gd name="connsiteY26" fmla="*/ 2490881 h 3988066"/>
                      <a:gd name="connsiteX27" fmla="*/ 1680653 w 3410700"/>
                      <a:gd name="connsiteY27" fmla="*/ 2861181 h 3988066"/>
                      <a:gd name="connsiteX28" fmla="*/ 1261662 w 3410700"/>
                      <a:gd name="connsiteY28" fmla="*/ 3008533 h 3988066"/>
                      <a:gd name="connsiteX29" fmla="*/ 895206 w 3410700"/>
                      <a:gd name="connsiteY29" fmla="*/ 2926528 h 3988066"/>
                      <a:gd name="connsiteX30" fmla="*/ 718384 w 3410700"/>
                      <a:gd name="connsiteY30" fmla="*/ 2649764 h 3988066"/>
                      <a:gd name="connsiteX31" fmla="*/ 808076 w 3410700"/>
                      <a:gd name="connsiteY31" fmla="*/ 2470379 h 3988066"/>
                      <a:gd name="connsiteX32" fmla="*/ 931082 w 3410700"/>
                      <a:gd name="connsiteY32" fmla="*/ 2406314 h 3988066"/>
                      <a:gd name="connsiteX33" fmla="*/ 990023 w 3410700"/>
                      <a:gd name="connsiteY33" fmla="*/ 2398626 h 3988066"/>
                      <a:gd name="connsiteX34" fmla="*/ 1010524 w 3410700"/>
                      <a:gd name="connsiteY34" fmla="*/ 2414001 h 3988066"/>
                      <a:gd name="connsiteX35" fmla="*/ 1000274 w 3410700"/>
                      <a:gd name="connsiteY35" fmla="*/ 2444753 h 3988066"/>
                      <a:gd name="connsiteX36" fmla="*/ 990023 w 3410700"/>
                      <a:gd name="connsiteY36" fmla="*/ 2475505 h 3988066"/>
                      <a:gd name="connsiteX37" fmla="*/ 974647 w 3410700"/>
                      <a:gd name="connsiteY37" fmla="*/ 2588261 h 3988066"/>
                      <a:gd name="connsiteX38" fmla="*/ 1055370 w 3410700"/>
                      <a:gd name="connsiteY38" fmla="*/ 2725362 h 3988066"/>
                      <a:gd name="connsiteX39" fmla="*/ 1230911 w 3410700"/>
                      <a:gd name="connsiteY39" fmla="*/ 2783021 h 3988066"/>
                      <a:gd name="connsiteX40" fmla="*/ 1494862 w 3410700"/>
                      <a:gd name="connsiteY40" fmla="*/ 2685641 h 3988066"/>
                      <a:gd name="connsiteX41" fmla="*/ 1599930 w 3410700"/>
                      <a:gd name="connsiteY41" fmla="*/ 2444753 h 3988066"/>
                      <a:gd name="connsiteX42" fmla="*/ 1387231 w 3410700"/>
                      <a:gd name="connsiteY42" fmla="*/ 2109048 h 3988066"/>
                      <a:gd name="connsiteX43" fmla="*/ 943896 w 3410700"/>
                      <a:gd name="connsiteY43" fmla="*/ 2003980 h 3988066"/>
                      <a:gd name="connsiteX44" fmla="*/ 372428 w 3410700"/>
                      <a:gd name="connsiteY44" fmla="*/ 2198740 h 3988066"/>
                      <a:gd name="connsiteX45" fmla="*/ 118727 w 3410700"/>
                      <a:gd name="connsiteY45" fmla="*/ 2711267 h 3988066"/>
                      <a:gd name="connsiteX46" fmla="*/ 500560 w 3410700"/>
                      <a:gd name="connsiteY46" fmla="*/ 3351926 h 3988066"/>
                      <a:gd name="connsiteX47" fmla="*/ 1312915 w 3410700"/>
                      <a:gd name="connsiteY47" fmla="*/ 3567187 h 3988066"/>
                      <a:gd name="connsiteX48" fmla="*/ 2135520 w 3410700"/>
                      <a:gd name="connsiteY48" fmla="*/ 3269921 h 3988066"/>
                      <a:gd name="connsiteX49" fmla="*/ 2491727 w 3410700"/>
                      <a:gd name="connsiteY49" fmla="*/ 2506256 h 3988066"/>
                      <a:gd name="connsiteX50" fmla="*/ 2373845 w 3410700"/>
                      <a:gd name="connsiteY50" fmla="*/ 2070608 h 3988066"/>
                      <a:gd name="connsiteX51" fmla="*/ 2058641 w 3410700"/>
                      <a:gd name="connsiteY51" fmla="*/ 1755405 h 3988066"/>
                      <a:gd name="connsiteX52" fmla="*/ 1615306 w 3410700"/>
                      <a:gd name="connsiteY52" fmla="*/ 1496578 h 3988066"/>
                      <a:gd name="connsiteX53" fmla="*/ 859329 w 3410700"/>
                      <a:gd name="connsiteY53" fmla="*/ 1135247 h 3988066"/>
                      <a:gd name="connsiteX54" fmla="*/ 477496 w 3410700"/>
                      <a:gd name="connsiteY54" fmla="*/ 609907 h 3988066"/>
                      <a:gd name="connsiteX55" fmla="*/ 782450 w 3410700"/>
                      <a:gd name="connsiteY55" fmla="*/ 143508 h 3988066"/>
                      <a:gd name="connsiteX56" fmla="*/ 1425671 w 3410700"/>
                      <a:gd name="connsiteY56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2117582 w 3475899"/>
                      <a:gd name="connsiteY2" fmla="*/ 353644 h 3988066"/>
                      <a:gd name="connsiteX3" fmla="*/ 2052235 w 3475899"/>
                      <a:gd name="connsiteY3" fmla="*/ 500995 h 3988066"/>
                      <a:gd name="connsiteX4" fmla="*/ 1936916 w 3475899"/>
                      <a:gd name="connsiteY4" fmla="*/ 571468 h 3988066"/>
                      <a:gd name="connsiteX5" fmla="*/ 1863881 w 3475899"/>
                      <a:gd name="connsiteY5" fmla="*/ 576593 h 3988066"/>
                      <a:gd name="connsiteX6" fmla="*/ 1769064 w 3475899"/>
                      <a:gd name="connsiteY6" fmla="*/ 558654 h 3988066"/>
                      <a:gd name="connsiteX7" fmla="*/ 1740875 w 3475899"/>
                      <a:gd name="connsiteY7" fmla="*/ 533028 h 3988066"/>
                      <a:gd name="connsiteX8" fmla="*/ 1758813 w 3475899"/>
                      <a:gd name="connsiteY8" fmla="*/ 502276 h 3988066"/>
                      <a:gd name="connsiteX9" fmla="*/ 1810066 w 3475899"/>
                      <a:gd name="connsiteY9" fmla="*/ 426679 h 3988066"/>
                      <a:gd name="connsiteX10" fmla="*/ 1825442 w 3475899"/>
                      <a:gd name="connsiteY10" fmla="*/ 343393 h 3988066"/>
                      <a:gd name="connsiteX11" fmla="*/ 1687060 w 3475899"/>
                      <a:gd name="connsiteY11" fmla="*/ 153758 h 3988066"/>
                      <a:gd name="connsiteX12" fmla="*/ 1410295 w 3475899"/>
                      <a:gd name="connsiteY12" fmla="*/ 102506 h 3988066"/>
                      <a:gd name="connsiteX13" fmla="*/ 961834 w 3475899"/>
                      <a:gd name="connsiteY13" fmla="*/ 187072 h 3988066"/>
                      <a:gd name="connsiteX14" fmla="*/ 744010 w 3475899"/>
                      <a:gd name="connsiteY14" fmla="*/ 481775 h 3988066"/>
                      <a:gd name="connsiteX15" fmla="*/ 900331 w 3475899"/>
                      <a:gd name="connsiteY15" fmla="*/ 740602 h 3988066"/>
                      <a:gd name="connsiteX16" fmla="*/ 1284726 w 3475899"/>
                      <a:gd name="connsiteY16" fmla="*/ 943050 h 3988066"/>
                      <a:gd name="connsiteX17" fmla="*/ 2984160 w 3475899"/>
                      <a:gd name="connsiteY17" fmla="*/ 1543339 h 3988066"/>
                      <a:gd name="connsiteX18" fmla="*/ 3378091 w 3475899"/>
                      <a:gd name="connsiteY18" fmla="*/ 2821306 h 3988066"/>
                      <a:gd name="connsiteX19" fmla="*/ 2359032 w 3475899"/>
                      <a:gd name="connsiteY19" fmla="*/ 3840356 h 3988066"/>
                      <a:gd name="connsiteX20" fmla="*/ 1252372 w 3475899"/>
                      <a:gd name="connsiteY20" fmla="*/ 3968244 h 3988066"/>
                      <a:gd name="connsiteX21" fmla="*/ 352887 w 3475899"/>
                      <a:gd name="connsiteY21" fmla="*/ 3518017 h 3988066"/>
                      <a:gd name="connsiteX22" fmla="*/ 846 w 3475899"/>
                      <a:gd name="connsiteY22" fmla="*/ 2711267 h 3988066"/>
                      <a:gd name="connsiteX23" fmla="*/ 284017 w 3475899"/>
                      <a:gd name="connsiteY23" fmla="*/ 2118017 h 3988066"/>
                      <a:gd name="connsiteX24" fmla="*/ 964397 w 3475899"/>
                      <a:gd name="connsiteY24" fmla="*/ 1870723 h 3988066"/>
                      <a:gd name="connsiteX25" fmla="*/ 1592242 w 3475899"/>
                      <a:gd name="connsiteY25" fmla="*/ 2019356 h 3988066"/>
                      <a:gd name="connsiteX26" fmla="*/ 1861319 w 3475899"/>
                      <a:gd name="connsiteY26" fmla="*/ 2490881 h 3988066"/>
                      <a:gd name="connsiteX27" fmla="*/ 1680653 w 3475899"/>
                      <a:gd name="connsiteY27" fmla="*/ 2861181 h 3988066"/>
                      <a:gd name="connsiteX28" fmla="*/ 1261662 w 3475899"/>
                      <a:gd name="connsiteY28" fmla="*/ 3008533 h 3988066"/>
                      <a:gd name="connsiteX29" fmla="*/ 895206 w 3475899"/>
                      <a:gd name="connsiteY29" fmla="*/ 2926528 h 3988066"/>
                      <a:gd name="connsiteX30" fmla="*/ 718384 w 3475899"/>
                      <a:gd name="connsiteY30" fmla="*/ 2649764 h 3988066"/>
                      <a:gd name="connsiteX31" fmla="*/ 808076 w 3475899"/>
                      <a:gd name="connsiteY31" fmla="*/ 2470379 h 3988066"/>
                      <a:gd name="connsiteX32" fmla="*/ 931082 w 3475899"/>
                      <a:gd name="connsiteY32" fmla="*/ 2406314 h 3988066"/>
                      <a:gd name="connsiteX33" fmla="*/ 990023 w 3475899"/>
                      <a:gd name="connsiteY33" fmla="*/ 2398626 h 3988066"/>
                      <a:gd name="connsiteX34" fmla="*/ 1010524 w 3475899"/>
                      <a:gd name="connsiteY34" fmla="*/ 2414001 h 3988066"/>
                      <a:gd name="connsiteX35" fmla="*/ 1000274 w 3475899"/>
                      <a:gd name="connsiteY35" fmla="*/ 2444753 h 3988066"/>
                      <a:gd name="connsiteX36" fmla="*/ 990023 w 3475899"/>
                      <a:gd name="connsiteY36" fmla="*/ 2475505 h 3988066"/>
                      <a:gd name="connsiteX37" fmla="*/ 974647 w 3475899"/>
                      <a:gd name="connsiteY37" fmla="*/ 2588261 h 3988066"/>
                      <a:gd name="connsiteX38" fmla="*/ 1055370 w 3475899"/>
                      <a:gd name="connsiteY38" fmla="*/ 2725362 h 3988066"/>
                      <a:gd name="connsiteX39" fmla="*/ 1230911 w 3475899"/>
                      <a:gd name="connsiteY39" fmla="*/ 2783021 h 3988066"/>
                      <a:gd name="connsiteX40" fmla="*/ 1494862 w 3475899"/>
                      <a:gd name="connsiteY40" fmla="*/ 2685641 h 3988066"/>
                      <a:gd name="connsiteX41" fmla="*/ 1599930 w 3475899"/>
                      <a:gd name="connsiteY41" fmla="*/ 2444753 h 3988066"/>
                      <a:gd name="connsiteX42" fmla="*/ 1387231 w 3475899"/>
                      <a:gd name="connsiteY42" fmla="*/ 2109048 h 3988066"/>
                      <a:gd name="connsiteX43" fmla="*/ 943896 w 3475899"/>
                      <a:gd name="connsiteY43" fmla="*/ 2003980 h 3988066"/>
                      <a:gd name="connsiteX44" fmla="*/ 372428 w 3475899"/>
                      <a:gd name="connsiteY44" fmla="*/ 2198740 h 3988066"/>
                      <a:gd name="connsiteX45" fmla="*/ 118727 w 3475899"/>
                      <a:gd name="connsiteY45" fmla="*/ 2711267 h 3988066"/>
                      <a:gd name="connsiteX46" fmla="*/ 500560 w 3475899"/>
                      <a:gd name="connsiteY46" fmla="*/ 3351926 h 3988066"/>
                      <a:gd name="connsiteX47" fmla="*/ 1312915 w 3475899"/>
                      <a:gd name="connsiteY47" fmla="*/ 3567187 h 3988066"/>
                      <a:gd name="connsiteX48" fmla="*/ 2135520 w 3475899"/>
                      <a:gd name="connsiteY48" fmla="*/ 3269921 h 3988066"/>
                      <a:gd name="connsiteX49" fmla="*/ 2491727 w 3475899"/>
                      <a:gd name="connsiteY49" fmla="*/ 2506256 h 3988066"/>
                      <a:gd name="connsiteX50" fmla="*/ 2373845 w 3475899"/>
                      <a:gd name="connsiteY50" fmla="*/ 2070608 h 3988066"/>
                      <a:gd name="connsiteX51" fmla="*/ 2058641 w 3475899"/>
                      <a:gd name="connsiteY51" fmla="*/ 1755405 h 3988066"/>
                      <a:gd name="connsiteX52" fmla="*/ 1615306 w 3475899"/>
                      <a:gd name="connsiteY52" fmla="*/ 1496578 h 3988066"/>
                      <a:gd name="connsiteX53" fmla="*/ 859329 w 3475899"/>
                      <a:gd name="connsiteY53" fmla="*/ 1135247 h 3988066"/>
                      <a:gd name="connsiteX54" fmla="*/ 477496 w 3475899"/>
                      <a:gd name="connsiteY54" fmla="*/ 609907 h 3988066"/>
                      <a:gd name="connsiteX55" fmla="*/ 782450 w 3475899"/>
                      <a:gd name="connsiteY55" fmla="*/ 143508 h 3988066"/>
                      <a:gd name="connsiteX56" fmla="*/ 1425671 w 3475899"/>
                      <a:gd name="connsiteY56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2117582 w 3475899"/>
                      <a:gd name="connsiteY2" fmla="*/ 353644 h 3988066"/>
                      <a:gd name="connsiteX3" fmla="*/ 2052235 w 3475899"/>
                      <a:gd name="connsiteY3" fmla="*/ 500995 h 3988066"/>
                      <a:gd name="connsiteX4" fmla="*/ 1863881 w 3475899"/>
                      <a:gd name="connsiteY4" fmla="*/ 576593 h 3988066"/>
                      <a:gd name="connsiteX5" fmla="*/ 1769064 w 3475899"/>
                      <a:gd name="connsiteY5" fmla="*/ 558654 h 3988066"/>
                      <a:gd name="connsiteX6" fmla="*/ 1740875 w 3475899"/>
                      <a:gd name="connsiteY6" fmla="*/ 533028 h 3988066"/>
                      <a:gd name="connsiteX7" fmla="*/ 1758813 w 3475899"/>
                      <a:gd name="connsiteY7" fmla="*/ 502276 h 3988066"/>
                      <a:gd name="connsiteX8" fmla="*/ 1810066 w 3475899"/>
                      <a:gd name="connsiteY8" fmla="*/ 426679 h 3988066"/>
                      <a:gd name="connsiteX9" fmla="*/ 1825442 w 3475899"/>
                      <a:gd name="connsiteY9" fmla="*/ 343393 h 3988066"/>
                      <a:gd name="connsiteX10" fmla="*/ 1687060 w 3475899"/>
                      <a:gd name="connsiteY10" fmla="*/ 153758 h 3988066"/>
                      <a:gd name="connsiteX11" fmla="*/ 1410295 w 3475899"/>
                      <a:gd name="connsiteY11" fmla="*/ 102506 h 3988066"/>
                      <a:gd name="connsiteX12" fmla="*/ 961834 w 3475899"/>
                      <a:gd name="connsiteY12" fmla="*/ 187072 h 3988066"/>
                      <a:gd name="connsiteX13" fmla="*/ 744010 w 3475899"/>
                      <a:gd name="connsiteY13" fmla="*/ 481775 h 3988066"/>
                      <a:gd name="connsiteX14" fmla="*/ 900331 w 3475899"/>
                      <a:gd name="connsiteY14" fmla="*/ 740602 h 3988066"/>
                      <a:gd name="connsiteX15" fmla="*/ 1284726 w 3475899"/>
                      <a:gd name="connsiteY15" fmla="*/ 943050 h 3988066"/>
                      <a:gd name="connsiteX16" fmla="*/ 2984160 w 3475899"/>
                      <a:gd name="connsiteY16" fmla="*/ 1543339 h 3988066"/>
                      <a:gd name="connsiteX17" fmla="*/ 3378091 w 3475899"/>
                      <a:gd name="connsiteY17" fmla="*/ 2821306 h 3988066"/>
                      <a:gd name="connsiteX18" fmla="*/ 2359032 w 3475899"/>
                      <a:gd name="connsiteY18" fmla="*/ 3840356 h 3988066"/>
                      <a:gd name="connsiteX19" fmla="*/ 1252372 w 3475899"/>
                      <a:gd name="connsiteY19" fmla="*/ 3968244 h 3988066"/>
                      <a:gd name="connsiteX20" fmla="*/ 352887 w 3475899"/>
                      <a:gd name="connsiteY20" fmla="*/ 3518017 h 3988066"/>
                      <a:gd name="connsiteX21" fmla="*/ 846 w 3475899"/>
                      <a:gd name="connsiteY21" fmla="*/ 2711267 h 3988066"/>
                      <a:gd name="connsiteX22" fmla="*/ 284017 w 3475899"/>
                      <a:gd name="connsiteY22" fmla="*/ 2118017 h 3988066"/>
                      <a:gd name="connsiteX23" fmla="*/ 964397 w 3475899"/>
                      <a:gd name="connsiteY23" fmla="*/ 1870723 h 3988066"/>
                      <a:gd name="connsiteX24" fmla="*/ 1592242 w 3475899"/>
                      <a:gd name="connsiteY24" fmla="*/ 2019356 h 3988066"/>
                      <a:gd name="connsiteX25" fmla="*/ 1861319 w 3475899"/>
                      <a:gd name="connsiteY25" fmla="*/ 2490881 h 3988066"/>
                      <a:gd name="connsiteX26" fmla="*/ 1680653 w 3475899"/>
                      <a:gd name="connsiteY26" fmla="*/ 2861181 h 3988066"/>
                      <a:gd name="connsiteX27" fmla="*/ 1261662 w 3475899"/>
                      <a:gd name="connsiteY27" fmla="*/ 3008533 h 3988066"/>
                      <a:gd name="connsiteX28" fmla="*/ 895206 w 3475899"/>
                      <a:gd name="connsiteY28" fmla="*/ 2926528 h 3988066"/>
                      <a:gd name="connsiteX29" fmla="*/ 718384 w 3475899"/>
                      <a:gd name="connsiteY29" fmla="*/ 2649764 h 3988066"/>
                      <a:gd name="connsiteX30" fmla="*/ 808076 w 3475899"/>
                      <a:gd name="connsiteY30" fmla="*/ 2470379 h 3988066"/>
                      <a:gd name="connsiteX31" fmla="*/ 931082 w 3475899"/>
                      <a:gd name="connsiteY31" fmla="*/ 2406314 h 3988066"/>
                      <a:gd name="connsiteX32" fmla="*/ 990023 w 3475899"/>
                      <a:gd name="connsiteY32" fmla="*/ 2398626 h 3988066"/>
                      <a:gd name="connsiteX33" fmla="*/ 1010524 w 3475899"/>
                      <a:gd name="connsiteY33" fmla="*/ 2414001 h 3988066"/>
                      <a:gd name="connsiteX34" fmla="*/ 1000274 w 3475899"/>
                      <a:gd name="connsiteY34" fmla="*/ 2444753 h 3988066"/>
                      <a:gd name="connsiteX35" fmla="*/ 990023 w 3475899"/>
                      <a:gd name="connsiteY35" fmla="*/ 2475505 h 3988066"/>
                      <a:gd name="connsiteX36" fmla="*/ 974647 w 3475899"/>
                      <a:gd name="connsiteY36" fmla="*/ 2588261 h 3988066"/>
                      <a:gd name="connsiteX37" fmla="*/ 1055370 w 3475899"/>
                      <a:gd name="connsiteY37" fmla="*/ 2725362 h 3988066"/>
                      <a:gd name="connsiteX38" fmla="*/ 1230911 w 3475899"/>
                      <a:gd name="connsiteY38" fmla="*/ 2783021 h 3988066"/>
                      <a:gd name="connsiteX39" fmla="*/ 1494862 w 3475899"/>
                      <a:gd name="connsiteY39" fmla="*/ 2685641 h 3988066"/>
                      <a:gd name="connsiteX40" fmla="*/ 1599930 w 3475899"/>
                      <a:gd name="connsiteY40" fmla="*/ 2444753 h 3988066"/>
                      <a:gd name="connsiteX41" fmla="*/ 1387231 w 3475899"/>
                      <a:gd name="connsiteY41" fmla="*/ 2109048 h 3988066"/>
                      <a:gd name="connsiteX42" fmla="*/ 943896 w 3475899"/>
                      <a:gd name="connsiteY42" fmla="*/ 2003980 h 3988066"/>
                      <a:gd name="connsiteX43" fmla="*/ 372428 w 3475899"/>
                      <a:gd name="connsiteY43" fmla="*/ 2198740 h 3988066"/>
                      <a:gd name="connsiteX44" fmla="*/ 118727 w 3475899"/>
                      <a:gd name="connsiteY44" fmla="*/ 2711267 h 3988066"/>
                      <a:gd name="connsiteX45" fmla="*/ 500560 w 3475899"/>
                      <a:gd name="connsiteY45" fmla="*/ 3351926 h 3988066"/>
                      <a:gd name="connsiteX46" fmla="*/ 1312915 w 3475899"/>
                      <a:gd name="connsiteY46" fmla="*/ 3567187 h 3988066"/>
                      <a:gd name="connsiteX47" fmla="*/ 2135520 w 3475899"/>
                      <a:gd name="connsiteY47" fmla="*/ 3269921 h 3988066"/>
                      <a:gd name="connsiteX48" fmla="*/ 2491727 w 3475899"/>
                      <a:gd name="connsiteY48" fmla="*/ 2506256 h 3988066"/>
                      <a:gd name="connsiteX49" fmla="*/ 2373845 w 3475899"/>
                      <a:gd name="connsiteY49" fmla="*/ 2070608 h 3988066"/>
                      <a:gd name="connsiteX50" fmla="*/ 2058641 w 3475899"/>
                      <a:gd name="connsiteY50" fmla="*/ 1755405 h 3988066"/>
                      <a:gd name="connsiteX51" fmla="*/ 1615306 w 3475899"/>
                      <a:gd name="connsiteY51" fmla="*/ 1496578 h 3988066"/>
                      <a:gd name="connsiteX52" fmla="*/ 859329 w 3475899"/>
                      <a:gd name="connsiteY52" fmla="*/ 1135247 h 3988066"/>
                      <a:gd name="connsiteX53" fmla="*/ 477496 w 3475899"/>
                      <a:gd name="connsiteY53" fmla="*/ 609907 h 3988066"/>
                      <a:gd name="connsiteX54" fmla="*/ 782450 w 3475899"/>
                      <a:gd name="connsiteY54" fmla="*/ 143508 h 3988066"/>
                      <a:gd name="connsiteX55" fmla="*/ 1425671 w 3475899"/>
                      <a:gd name="connsiteY55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2117582 w 3475899"/>
                      <a:gd name="connsiteY2" fmla="*/ 353644 h 3988066"/>
                      <a:gd name="connsiteX3" fmla="*/ 2052235 w 3475899"/>
                      <a:gd name="connsiteY3" fmla="*/ 500995 h 3988066"/>
                      <a:gd name="connsiteX4" fmla="*/ 1863881 w 3475899"/>
                      <a:gd name="connsiteY4" fmla="*/ 576593 h 3988066"/>
                      <a:gd name="connsiteX5" fmla="*/ 1769064 w 3475899"/>
                      <a:gd name="connsiteY5" fmla="*/ 558654 h 3988066"/>
                      <a:gd name="connsiteX6" fmla="*/ 1740875 w 3475899"/>
                      <a:gd name="connsiteY6" fmla="*/ 533028 h 3988066"/>
                      <a:gd name="connsiteX7" fmla="*/ 1758813 w 3475899"/>
                      <a:gd name="connsiteY7" fmla="*/ 502276 h 3988066"/>
                      <a:gd name="connsiteX8" fmla="*/ 1825442 w 3475899"/>
                      <a:gd name="connsiteY8" fmla="*/ 343393 h 3988066"/>
                      <a:gd name="connsiteX9" fmla="*/ 1687060 w 3475899"/>
                      <a:gd name="connsiteY9" fmla="*/ 153758 h 3988066"/>
                      <a:gd name="connsiteX10" fmla="*/ 1410295 w 3475899"/>
                      <a:gd name="connsiteY10" fmla="*/ 102506 h 3988066"/>
                      <a:gd name="connsiteX11" fmla="*/ 961834 w 3475899"/>
                      <a:gd name="connsiteY11" fmla="*/ 187072 h 3988066"/>
                      <a:gd name="connsiteX12" fmla="*/ 744010 w 3475899"/>
                      <a:gd name="connsiteY12" fmla="*/ 481775 h 3988066"/>
                      <a:gd name="connsiteX13" fmla="*/ 900331 w 3475899"/>
                      <a:gd name="connsiteY13" fmla="*/ 740602 h 3988066"/>
                      <a:gd name="connsiteX14" fmla="*/ 1284726 w 3475899"/>
                      <a:gd name="connsiteY14" fmla="*/ 943050 h 3988066"/>
                      <a:gd name="connsiteX15" fmla="*/ 2984160 w 3475899"/>
                      <a:gd name="connsiteY15" fmla="*/ 1543339 h 3988066"/>
                      <a:gd name="connsiteX16" fmla="*/ 3378091 w 3475899"/>
                      <a:gd name="connsiteY16" fmla="*/ 2821306 h 3988066"/>
                      <a:gd name="connsiteX17" fmla="*/ 2359032 w 3475899"/>
                      <a:gd name="connsiteY17" fmla="*/ 3840356 h 3988066"/>
                      <a:gd name="connsiteX18" fmla="*/ 1252372 w 3475899"/>
                      <a:gd name="connsiteY18" fmla="*/ 3968244 h 3988066"/>
                      <a:gd name="connsiteX19" fmla="*/ 352887 w 3475899"/>
                      <a:gd name="connsiteY19" fmla="*/ 3518017 h 3988066"/>
                      <a:gd name="connsiteX20" fmla="*/ 846 w 3475899"/>
                      <a:gd name="connsiteY20" fmla="*/ 2711267 h 3988066"/>
                      <a:gd name="connsiteX21" fmla="*/ 284017 w 3475899"/>
                      <a:gd name="connsiteY21" fmla="*/ 2118017 h 3988066"/>
                      <a:gd name="connsiteX22" fmla="*/ 964397 w 3475899"/>
                      <a:gd name="connsiteY22" fmla="*/ 1870723 h 3988066"/>
                      <a:gd name="connsiteX23" fmla="*/ 1592242 w 3475899"/>
                      <a:gd name="connsiteY23" fmla="*/ 2019356 h 3988066"/>
                      <a:gd name="connsiteX24" fmla="*/ 1861319 w 3475899"/>
                      <a:gd name="connsiteY24" fmla="*/ 2490881 h 3988066"/>
                      <a:gd name="connsiteX25" fmla="*/ 1680653 w 3475899"/>
                      <a:gd name="connsiteY25" fmla="*/ 2861181 h 3988066"/>
                      <a:gd name="connsiteX26" fmla="*/ 1261662 w 3475899"/>
                      <a:gd name="connsiteY26" fmla="*/ 3008533 h 3988066"/>
                      <a:gd name="connsiteX27" fmla="*/ 895206 w 3475899"/>
                      <a:gd name="connsiteY27" fmla="*/ 2926528 h 3988066"/>
                      <a:gd name="connsiteX28" fmla="*/ 718384 w 3475899"/>
                      <a:gd name="connsiteY28" fmla="*/ 2649764 h 3988066"/>
                      <a:gd name="connsiteX29" fmla="*/ 808076 w 3475899"/>
                      <a:gd name="connsiteY29" fmla="*/ 2470379 h 3988066"/>
                      <a:gd name="connsiteX30" fmla="*/ 931082 w 3475899"/>
                      <a:gd name="connsiteY30" fmla="*/ 2406314 h 3988066"/>
                      <a:gd name="connsiteX31" fmla="*/ 990023 w 3475899"/>
                      <a:gd name="connsiteY31" fmla="*/ 2398626 h 3988066"/>
                      <a:gd name="connsiteX32" fmla="*/ 1010524 w 3475899"/>
                      <a:gd name="connsiteY32" fmla="*/ 2414001 h 3988066"/>
                      <a:gd name="connsiteX33" fmla="*/ 1000274 w 3475899"/>
                      <a:gd name="connsiteY33" fmla="*/ 2444753 h 3988066"/>
                      <a:gd name="connsiteX34" fmla="*/ 990023 w 3475899"/>
                      <a:gd name="connsiteY34" fmla="*/ 2475505 h 3988066"/>
                      <a:gd name="connsiteX35" fmla="*/ 974647 w 3475899"/>
                      <a:gd name="connsiteY35" fmla="*/ 2588261 h 3988066"/>
                      <a:gd name="connsiteX36" fmla="*/ 1055370 w 3475899"/>
                      <a:gd name="connsiteY36" fmla="*/ 2725362 h 3988066"/>
                      <a:gd name="connsiteX37" fmla="*/ 1230911 w 3475899"/>
                      <a:gd name="connsiteY37" fmla="*/ 2783021 h 3988066"/>
                      <a:gd name="connsiteX38" fmla="*/ 1494862 w 3475899"/>
                      <a:gd name="connsiteY38" fmla="*/ 2685641 h 3988066"/>
                      <a:gd name="connsiteX39" fmla="*/ 1599930 w 3475899"/>
                      <a:gd name="connsiteY39" fmla="*/ 2444753 h 3988066"/>
                      <a:gd name="connsiteX40" fmla="*/ 1387231 w 3475899"/>
                      <a:gd name="connsiteY40" fmla="*/ 2109048 h 3988066"/>
                      <a:gd name="connsiteX41" fmla="*/ 943896 w 3475899"/>
                      <a:gd name="connsiteY41" fmla="*/ 2003980 h 3988066"/>
                      <a:gd name="connsiteX42" fmla="*/ 372428 w 3475899"/>
                      <a:gd name="connsiteY42" fmla="*/ 2198740 h 3988066"/>
                      <a:gd name="connsiteX43" fmla="*/ 118727 w 3475899"/>
                      <a:gd name="connsiteY43" fmla="*/ 2711267 h 3988066"/>
                      <a:gd name="connsiteX44" fmla="*/ 500560 w 3475899"/>
                      <a:gd name="connsiteY44" fmla="*/ 3351926 h 3988066"/>
                      <a:gd name="connsiteX45" fmla="*/ 1312915 w 3475899"/>
                      <a:gd name="connsiteY45" fmla="*/ 3567187 h 3988066"/>
                      <a:gd name="connsiteX46" fmla="*/ 2135520 w 3475899"/>
                      <a:gd name="connsiteY46" fmla="*/ 3269921 h 3988066"/>
                      <a:gd name="connsiteX47" fmla="*/ 2491727 w 3475899"/>
                      <a:gd name="connsiteY47" fmla="*/ 2506256 h 3988066"/>
                      <a:gd name="connsiteX48" fmla="*/ 2373845 w 3475899"/>
                      <a:gd name="connsiteY48" fmla="*/ 2070608 h 3988066"/>
                      <a:gd name="connsiteX49" fmla="*/ 2058641 w 3475899"/>
                      <a:gd name="connsiteY49" fmla="*/ 1755405 h 3988066"/>
                      <a:gd name="connsiteX50" fmla="*/ 1615306 w 3475899"/>
                      <a:gd name="connsiteY50" fmla="*/ 1496578 h 3988066"/>
                      <a:gd name="connsiteX51" fmla="*/ 859329 w 3475899"/>
                      <a:gd name="connsiteY51" fmla="*/ 1135247 h 3988066"/>
                      <a:gd name="connsiteX52" fmla="*/ 477496 w 3475899"/>
                      <a:gd name="connsiteY52" fmla="*/ 609907 h 3988066"/>
                      <a:gd name="connsiteX53" fmla="*/ 782450 w 3475899"/>
                      <a:gd name="connsiteY53" fmla="*/ 143508 h 3988066"/>
                      <a:gd name="connsiteX54" fmla="*/ 1425671 w 3475899"/>
                      <a:gd name="connsiteY54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2117582 w 3475899"/>
                      <a:gd name="connsiteY2" fmla="*/ 353644 h 3988066"/>
                      <a:gd name="connsiteX3" fmla="*/ 1863881 w 3475899"/>
                      <a:gd name="connsiteY3" fmla="*/ 576593 h 3988066"/>
                      <a:gd name="connsiteX4" fmla="*/ 1769064 w 3475899"/>
                      <a:gd name="connsiteY4" fmla="*/ 558654 h 3988066"/>
                      <a:gd name="connsiteX5" fmla="*/ 1740875 w 3475899"/>
                      <a:gd name="connsiteY5" fmla="*/ 533028 h 3988066"/>
                      <a:gd name="connsiteX6" fmla="*/ 1758813 w 3475899"/>
                      <a:gd name="connsiteY6" fmla="*/ 502276 h 3988066"/>
                      <a:gd name="connsiteX7" fmla="*/ 1825442 w 3475899"/>
                      <a:gd name="connsiteY7" fmla="*/ 343393 h 3988066"/>
                      <a:gd name="connsiteX8" fmla="*/ 1687060 w 3475899"/>
                      <a:gd name="connsiteY8" fmla="*/ 153758 h 3988066"/>
                      <a:gd name="connsiteX9" fmla="*/ 1410295 w 3475899"/>
                      <a:gd name="connsiteY9" fmla="*/ 102506 h 3988066"/>
                      <a:gd name="connsiteX10" fmla="*/ 961834 w 3475899"/>
                      <a:gd name="connsiteY10" fmla="*/ 187072 h 3988066"/>
                      <a:gd name="connsiteX11" fmla="*/ 744010 w 3475899"/>
                      <a:gd name="connsiteY11" fmla="*/ 481775 h 3988066"/>
                      <a:gd name="connsiteX12" fmla="*/ 900331 w 3475899"/>
                      <a:gd name="connsiteY12" fmla="*/ 740602 h 3988066"/>
                      <a:gd name="connsiteX13" fmla="*/ 1284726 w 3475899"/>
                      <a:gd name="connsiteY13" fmla="*/ 943050 h 3988066"/>
                      <a:gd name="connsiteX14" fmla="*/ 2984160 w 3475899"/>
                      <a:gd name="connsiteY14" fmla="*/ 1543339 h 3988066"/>
                      <a:gd name="connsiteX15" fmla="*/ 3378091 w 3475899"/>
                      <a:gd name="connsiteY15" fmla="*/ 2821306 h 3988066"/>
                      <a:gd name="connsiteX16" fmla="*/ 2359032 w 3475899"/>
                      <a:gd name="connsiteY16" fmla="*/ 3840356 h 3988066"/>
                      <a:gd name="connsiteX17" fmla="*/ 1252372 w 3475899"/>
                      <a:gd name="connsiteY17" fmla="*/ 3968244 h 3988066"/>
                      <a:gd name="connsiteX18" fmla="*/ 352887 w 3475899"/>
                      <a:gd name="connsiteY18" fmla="*/ 3518017 h 3988066"/>
                      <a:gd name="connsiteX19" fmla="*/ 846 w 3475899"/>
                      <a:gd name="connsiteY19" fmla="*/ 2711267 h 3988066"/>
                      <a:gd name="connsiteX20" fmla="*/ 284017 w 3475899"/>
                      <a:gd name="connsiteY20" fmla="*/ 2118017 h 3988066"/>
                      <a:gd name="connsiteX21" fmla="*/ 964397 w 3475899"/>
                      <a:gd name="connsiteY21" fmla="*/ 1870723 h 3988066"/>
                      <a:gd name="connsiteX22" fmla="*/ 1592242 w 3475899"/>
                      <a:gd name="connsiteY22" fmla="*/ 2019356 h 3988066"/>
                      <a:gd name="connsiteX23" fmla="*/ 1861319 w 3475899"/>
                      <a:gd name="connsiteY23" fmla="*/ 2490881 h 3988066"/>
                      <a:gd name="connsiteX24" fmla="*/ 1680653 w 3475899"/>
                      <a:gd name="connsiteY24" fmla="*/ 2861181 h 3988066"/>
                      <a:gd name="connsiteX25" fmla="*/ 1261662 w 3475899"/>
                      <a:gd name="connsiteY25" fmla="*/ 3008533 h 3988066"/>
                      <a:gd name="connsiteX26" fmla="*/ 895206 w 3475899"/>
                      <a:gd name="connsiteY26" fmla="*/ 2926528 h 3988066"/>
                      <a:gd name="connsiteX27" fmla="*/ 718384 w 3475899"/>
                      <a:gd name="connsiteY27" fmla="*/ 2649764 h 3988066"/>
                      <a:gd name="connsiteX28" fmla="*/ 808076 w 3475899"/>
                      <a:gd name="connsiteY28" fmla="*/ 2470379 h 3988066"/>
                      <a:gd name="connsiteX29" fmla="*/ 931082 w 3475899"/>
                      <a:gd name="connsiteY29" fmla="*/ 2406314 h 3988066"/>
                      <a:gd name="connsiteX30" fmla="*/ 990023 w 3475899"/>
                      <a:gd name="connsiteY30" fmla="*/ 2398626 h 3988066"/>
                      <a:gd name="connsiteX31" fmla="*/ 1010524 w 3475899"/>
                      <a:gd name="connsiteY31" fmla="*/ 2414001 h 3988066"/>
                      <a:gd name="connsiteX32" fmla="*/ 1000274 w 3475899"/>
                      <a:gd name="connsiteY32" fmla="*/ 2444753 h 3988066"/>
                      <a:gd name="connsiteX33" fmla="*/ 990023 w 3475899"/>
                      <a:gd name="connsiteY33" fmla="*/ 2475505 h 3988066"/>
                      <a:gd name="connsiteX34" fmla="*/ 974647 w 3475899"/>
                      <a:gd name="connsiteY34" fmla="*/ 2588261 h 3988066"/>
                      <a:gd name="connsiteX35" fmla="*/ 1055370 w 3475899"/>
                      <a:gd name="connsiteY35" fmla="*/ 2725362 h 3988066"/>
                      <a:gd name="connsiteX36" fmla="*/ 1230911 w 3475899"/>
                      <a:gd name="connsiteY36" fmla="*/ 2783021 h 3988066"/>
                      <a:gd name="connsiteX37" fmla="*/ 1494862 w 3475899"/>
                      <a:gd name="connsiteY37" fmla="*/ 2685641 h 3988066"/>
                      <a:gd name="connsiteX38" fmla="*/ 1599930 w 3475899"/>
                      <a:gd name="connsiteY38" fmla="*/ 2444753 h 3988066"/>
                      <a:gd name="connsiteX39" fmla="*/ 1387231 w 3475899"/>
                      <a:gd name="connsiteY39" fmla="*/ 2109048 h 3988066"/>
                      <a:gd name="connsiteX40" fmla="*/ 943896 w 3475899"/>
                      <a:gd name="connsiteY40" fmla="*/ 2003980 h 3988066"/>
                      <a:gd name="connsiteX41" fmla="*/ 372428 w 3475899"/>
                      <a:gd name="connsiteY41" fmla="*/ 2198740 h 3988066"/>
                      <a:gd name="connsiteX42" fmla="*/ 118727 w 3475899"/>
                      <a:gd name="connsiteY42" fmla="*/ 2711267 h 3988066"/>
                      <a:gd name="connsiteX43" fmla="*/ 500560 w 3475899"/>
                      <a:gd name="connsiteY43" fmla="*/ 3351926 h 3988066"/>
                      <a:gd name="connsiteX44" fmla="*/ 1312915 w 3475899"/>
                      <a:gd name="connsiteY44" fmla="*/ 3567187 h 3988066"/>
                      <a:gd name="connsiteX45" fmla="*/ 2135520 w 3475899"/>
                      <a:gd name="connsiteY45" fmla="*/ 3269921 h 3988066"/>
                      <a:gd name="connsiteX46" fmla="*/ 2491727 w 3475899"/>
                      <a:gd name="connsiteY46" fmla="*/ 2506256 h 3988066"/>
                      <a:gd name="connsiteX47" fmla="*/ 2373845 w 3475899"/>
                      <a:gd name="connsiteY47" fmla="*/ 2070608 h 3988066"/>
                      <a:gd name="connsiteX48" fmla="*/ 2058641 w 3475899"/>
                      <a:gd name="connsiteY48" fmla="*/ 1755405 h 3988066"/>
                      <a:gd name="connsiteX49" fmla="*/ 1615306 w 3475899"/>
                      <a:gd name="connsiteY49" fmla="*/ 1496578 h 3988066"/>
                      <a:gd name="connsiteX50" fmla="*/ 859329 w 3475899"/>
                      <a:gd name="connsiteY50" fmla="*/ 1135247 h 3988066"/>
                      <a:gd name="connsiteX51" fmla="*/ 477496 w 3475899"/>
                      <a:gd name="connsiteY51" fmla="*/ 609907 h 3988066"/>
                      <a:gd name="connsiteX52" fmla="*/ 782450 w 3475899"/>
                      <a:gd name="connsiteY52" fmla="*/ 143508 h 3988066"/>
                      <a:gd name="connsiteX53" fmla="*/ 1425671 w 3475899"/>
                      <a:gd name="connsiteY53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2117582 w 3475899"/>
                      <a:gd name="connsiteY2" fmla="*/ 353644 h 3988066"/>
                      <a:gd name="connsiteX3" fmla="*/ 1863881 w 3475899"/>
                      <a:gd name="connsiteY3" fmla="*/ 576593 h 3988066"/>
                      <a:gd name="connsiteX4" fmla="*/ 1769064 w 3475899"/>
                      <a:gd name="connsiteY4" fmla="*/ 558654 h 3988066"/>
                      <a:gd name="connsiteX5" fmla="*/ 1740875 w 3475899"/>
                      <a:gd name="connsiteY5" fmla="*/ 533028 h 3988066"/>
                      <a:gd name="connsiteX6" fmla="*/ 1825442 w 3475899"/>
                      <a:gd name="connsiteY6" fmla="*/ 343393 h 3988066"/>
                      <a:gd name="connsiteX7" fmla="*/ 1687060 w 3475899"/>
                      <a:gd name="connsiteY7" fmla="*/ 153758 h 3988066"/>
                      <a:gd name="connsiteX8" fmla="*/ 1410295 w 3475899"/>
                      <a:gd name="connsiteY8" fmla="*/ 102506 h 3988066"/>
                      <a:gd name="connsiteX9" fmla="*/ 961834 w 3475899"/>
                      <a:gd name="connsiteY9" fmla="*/ 187072 h 3988066"/>
                      <a:gd name="connsiteX10" fmla="*/ 744010 w 3475899"/>
                      <a:gd name="connsiteY10" fmla="*/ 481775 h 3988066"/>
                      <a:gd name="connsiteX11" fmla="*/ 900331 w 3475899"/>
                      <a:gd name="connsiteY11" fmla="*/ 740602 h 3988066"/>
                      <a:gd name="connsiteX12" fmla="*/ 1284726 w 3475899"/>
                      <a:gd name="connsiteY12" fmla="*/ 943050 h 3988066"/>
                      <a:gd name="connsiteX13" fmla="*/ 2984160 w 3475899"/>
                      <a:gd name="connsiteY13" fmla="*/ 1543339 h 3988066"/>
                      <a:gd name="connsiteX14" fmla="*/ 3378091 w 3475899"/>
                      <a:gd name="connsiteY14" fmla="*/ 2821306 h 3988066"/>
                      <a:gd name="connsiteX15" fmla="*/ 2359032 w 3475899"/>
                      <a:gd name="connsiteY15" fmla="*/ 3840356 h 3988066"/>
                      <a:gd name="connsiteX16" fmla="*/ 1252372 w 3475899"/>
                      <a:gd name="connsiteY16" fmla="*/ 3968244 h 3988066"/>
                      <a:gd name="connsiteX17" fmla="*/ 352887 w 3475899"/>
                      <a:gd name="connsiteY17" fmla="*/ 3518017 h 3988066"/>
                      <a:gd name="connsiteX18" fmla="*/ 846 w 3475899"/>
                      <a:gd name="connsiteY18" fmla="*/ 2711267 h 3988066"/>
                      <a:gd name="connsiteX19" fmla="*/ 284017 w 3475899"/>
                      <a:gd name="connsiteY19" fmla="*/ 2118017 h 3988066"/>
                      <a:gd name="connsiteX20" fmla="*/ 964397 w 3475899"/>
                      <a:gd name="connsiteY20" fmla="*/ 1870723 h 3988066"/>
                      <a:gd name="connsiteX21" fmla="*/ 1592242 w 3475899"/>
                      <a:gd name="connsiteY21" fmla="*/ 2019356 h 3988066"/>
                      <a:gd name="connsiteX22" fmla="*/ 1861319 w 3475899"/>
                      <a:gd name="connsiteY22" fmla="*/ 2490881 h 3988066"/>
                      <a:gd name="connsiteX23" fmla="*/ 1680653 w 3475899"/>
                      <a:gd name="connsiteY23" fmla="*/ 2861181 h 3988066"/>
                      <a:gd name="connsiteX24" fmla="*/ 1261662 w 3475899"/>
                      <a:gd name="connsiteY24" fmla="*/ 3008533 h 3988066"/>
                      <a:gd name="connsiteX25" fmla="*/ 895206 w 3475899"/>
                      <a:gd name="connsiteY25" fmla="*/ 2926528 h 3988066"/>
                      <a:gd name="connsiteX26" fmla="*/ 718384 w 3475899"/>
                      <a:gd name="connsiteY26" fmla="*/ 2649764 h 3988066"/>
                      <a:gd name="connsiteX27" fmla="*/ 808076 w 3475899"/>
                      <a:gd name="connsiteY27" fmla="*/ 2470379 h 3988066"/>
                      <a:gd name="connsiteX28" fmla="*/ 931082 w 3475899"/>
                      <a:gd name="connsiteY28" fmla="*/ 2406314 h 3988066"/>
                      <a:gd name="connsiteX29" fmla="*/ 990023 w 3475899"/>
                      <a:gd name="connsiteY29" fmla="*/ 2398626 h 3988066"/>
                      <a:gd name="connsiteX30" fmla="*/ 1010524 w 3475899"/>
                      <a:gd name="connsiteY30" fmla="*/ 2414001 h 3988066"/>
                      <a:gd name="connsiteX31" fmla="*/ 1000274 w 3475899"/>
                      <a:gd name="connsiteY31" fmla="*/ 2444753 h 3988066"/>
                      <a:gd name="connsiteX32" fmla="*/ 990023 w 3475899"/>
                      <a:gd name="connsiteY32" fmla="*/ 2475505 h 3988066"/>
                      <a:gd name="connsiteX33" fmla="*/ 974647 w 3475899"/>
                      <a:gd name="connsiteY33" fmla="*/ 2588261 h 3988066"/>
                      <a:gd name="connsiteX34" fmla="*/ 1055370 w 3475899"/>
                      <a:gd name="connsiteY34" fmla="*/ 2725362 h 3988066"/>
                      <a:gd name="connsiteX35" fmla="*/ 1230911 w 3475899"/>
                      <a:gd name="connsiteY35" fmla="*/ 2783021 h 3988066"/>
                      <a:gd name="connsiteX36" fmla="*/ 1494862 w 3475899"/>
                      <a:gd name="connsiteY36" fmla="*/ 2685641 h 3988066"/>
                      <a:gd name="connsiteX37" fmla="*/ 1599930 w 3475899"/>
                      <a:gd name="connsiteY37" fmla="*/ 2444753 h 3988066"/>
                      <a:gd name="connsiteX38" fmla="*/ 1387231 w 3475899"/>
                      <a:gd name="connsiteY38" fmla="*/ 2109048 h 3988066"/>
                      <a:gd name="connsiteX39" fmla="*/ 943896 w 3475899"/>
                      <a:gd name="connsiteY39" fmla="*/ 2003980 h 3988066"/>
                      <a:gd name="connsiteX40" fmla="*/ 372428 w 3475899"/>
                      <a:gd name="connsiteY40" fmla="*/ 2198740 h 3988066"/>
                      <a:gd name="connsiteX41" fmla="*/ 118727 w 3475899"/>
                      <a:gd name="connsiteY41" fmla="*/ 2711267 h 3988066"/>
                      <a:gd name="connsiteX42" fmla="*/ 500560 w 3475899"/>
                      <a:gd name="connsiteY42" fmla="*/ 3351926 h 3988066"/>
                      <a:gd name="connsiteX43" fmla="*/ 1312915 w 3475899"/>
                      <a:gd name="connsiteY43" fmla="*/ 3567187 h 3988066"/>
                      <a:gd name="connsiteX44" fmla="*/ 2135520 w 3475899"/>
                      <a:gd name="connsiteY44" fmla="*/ 3269921 h 3988066"/>
                      <a:gd name="connsiteX45" fmla="*/ 2491727 w 3475899"/>
                      <a:gd name="connsiteY45" fmla="*/ 2506256 h 3988066"/>
                      <a:gd name="connsiteX46" fmla="*/ 2373845 w 3475899"/>
                      <a:gd name="connsiteY46" fmla="*/ 2070608 h 3988066"/>
                      <a:gd name="connsiteX47" fmla="*/ 2058641 w 3475899"/>
                      <a:gd name="connsiteY47" fmla="*/ 1755405 h 3988066"/>
                      <a:gd name="connsiteX48" fmla="*/ 1615306 w 3475899"/>
                      <a:gd name="connsiteY48" fmla="*/ 1496578 h 3988066"/>
                      <a:gd name="connsiteX49" fmla="*/ 859329 w 3475899"/>
                      <a:gd name="connsiteY49" fmla="*/ 1135247 h 3988066"/>
                      <a:gd name="connsiteX50" fmla="*/ 477496 w 3475899"/>
                      <a:gd name="connsiteY50" fmla="*/ 609907 h 3988066"/>
                      <a:gd name="connsiteX51" fmla="*/ 782450 w 3475899"/>
                      <a:gd name="connsiteY51" fmla="*/ 143508 h 3988066"/>
                      <a:gd name="connsiteX52" fmla="*/ 1425671 w 3475899"/>
                      <a:gd name="connsiteY52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2117582 w 3475899"/>
                      <a:gd name="connsiteY2" fmla="*/ 353644 h 3988066"/>
                      <a:gd name="connsiteX3" fmla="*/ 1863881 w 3475899"/>
                      <a:gd name="connsiteY3" fmla="*/ 576593 h 3988066"/>
                      <a:gd name="connsiteX4" fmla="*/ 1769064 w 3475899"/>
                      <a:gd name="connsiteY4" fmla="*/ 558654 h 3988066"/>
                      <a:gd name="connsiteX5" fmla="*/ 1825442 w 3475899"/>
                      <a:gd name="connsiteY5" fmla="*/ 343393 h 3988066"/>
                      <a:gd name="connsiteX6" fmla="*/ 1687060 w 3475899"/>
                      <a:gd name="connsiteY6" fmla="*/ 153758 h 3988066"/>
                      <a:gd name="connsiteX7" fmla="*/ 1410295 w 3475899"/>
                      <a:gd name="connsiteY7" fmla="*/ 102506 h 3988066"/>
                      <a:gd name="connsiteX8" fmla="*/ 961834 w 3475899"/>
                      <a:gd name="connsiteY8" fmla="*/ 187072 h 3988066"/>
                      <a:gd name="connsiteX9" fmla="*/ 744010 w 3475899"/>
                      <a:gd name="connsiteY9" fmla="*/ 481775 h 3988066"/>
                      <a:gd name="connsiteX10" fmla="*/ 900331 w 3475899"/>
                      <a:gd name="connsiteY10" fmla="*/ 740602 h 3988066"/>
                      <a:gd name="connsiteX11" fmla="*/ 1284726 w 3475899"/>
                      <a:gd name="connsiteY11" fmla="*/ 943050 h 3988066"/>
                      <a:gd name="connsiteX12" fmla="*/ 2984160 w 3475899"/>
                      <a:gd name="connsiteY12" fmla="*/ 1543339 h 3988066"/>
                      <a:gd name="connsiteX13" fmla="*/ 3378091 w 3475899"/>
                      <a:gd name="connsiteY13" fmla="*/ 2821306 h 3988066"/>
                      <a:gd name="connsiteX14" fmla="*/ 2359032 w 3475899"/>
                      <a:gd name="connsiteY14" fmla="*/ 3840356 h 3988066"/>
                      <a:gd name="connsiteX15" fmla="*/ 1252372 w 3475899"/>
                      <a:gd name="connsiteY15" fmla="*/ 3968244 h 3988066"/>
                      <a:gd name="connsiteX16" fmla="*/ 352887 w 3475899"/>
                      <a:gd name="connsiteY16" fmla="*/ 3518017 h 3988066"/>
                      <a:gd name="connsiteX17" fmla="*/ 846 w 3475899"/>
                      <a:gd name="connsiteY17" fmla="*/ 2711267 h 3988066"/>
                      <a:gd name="connsiteX18" fmla="*/ 284017 w 3475899"/>
                      <a:gd name="connsiteY18" fmla="*/ 2118017 h 3988066"/>
                      <a:gd name="connsiteX19" fmla="*/ 964397 w 3475899"/>
                      <a:gd name="connsiteY19" fmla="*/ 1870723 h 3988066"/>
                      <a:gd name="connsiteX20" fmla="*/ 1592242 w 3475899"/>
                      <a:gd name="connsiteY20" fmla="*/ 2019356 h 3988066"/>
                      <a:gd name="connsiteX21" fmla="*/ 1861319 w 3475899"/>
                      <a:gd name="connsiteY21" fmla="*/ 2490881 h 3988066"/>
                      <a:gd name="connsiteX22" fmla="*/ 1680653 w 3475899"/>
                      <a:gd name="connsiteY22" fmla="*/ 2861181 h 3988066"/>
                      <a:gd name="connsiteX23" fmla="*/ 1261662 w 3475899"/>
                      <a:gd name="connsiteY23" fmla="*/ 3008533 h 3988066"/>
                      <a:gd name="connsiteX24" fmla="*/ 895206 w 3475899"/>
                      <a:gd name="connsiteY24" fmla="*/ 2926528 h 3988066"/>
                      <a:gd name="connsiteX25" fmla="*/ 718384 w 3475899"/>
                      <a:gd name="connsiteY25" fmla="*/ 2649764 h 3988066"/>
                      <a:gd name="connsiteX26" fmla="*/ 808076 w 3475899"/>
                      <a:gd name="connsiteY26" fmla="*/ 2470379 h 3988066"/>
                      <a:gd name="connsiteX27" fmla="*/ 931082 w 3475899"/>
                      <a:gd name="connsiteY27" fmla="*/ 2406314 h 3988066"/>
                      <a:gd name="connsiteX28" fmla="*/ 990023 w 3475899"/>
                      <a:gd name="connsiteY28" fmla="*/ 2398626 h 3988066"/>
                      <a:gd name="connsiteX29" fmla="*/ 1010524 w 3475899"/>
                      <a:gd name="connsiteY29" fmla="*/ 2414001 h 3988066"/>
                      <a:gd name="connsiteX30" fmla="*/ 1000274 w 3475899"/>
                      <a:gd name="connsiteY30" fmla="*/ 2444753 h 3988066"/>
                      <a:gd name="connsiteX31" fmla="*/ 990023 w 3475899"/>
                      <a:gd name="connsiteY31" fmla="*/ 2475505 h 3988066"/>
                      <a:gd name="connsiteX32" fmla="*/ 974647 w 3475899"/>
                      <a:gd name="connsiteY32" fmla="*/ 2588261 h 3988066"/>
                      <a:gd name="connsiteX33" fmla="*/ 1055370 w 3475899"/>
                      <a:gd name="connsiteY33" fmla="*/ 2725362 h 3988066"/>
                      <a:gd name="connsiteX34" fmla="*/ 1230911 w 3475899"/>
                      <a:gd name="connsiteY34" fmla="*/ 2783021 h 3988066"/>
                      <a:gd name="connsiteX35" fmla="*/ 1494862 w 3475899"/>
                      <a:gd name="connsiteY35" fmla="*/ 2685641 h 3988066"/>
                      <a:gd name="connsiteX36" fmla="*/ 1599930 w 3475899"/>
                      <a:gd name="connsiteY36" fmla="*/ 2444753 h 3988066"/>
                      <a:gd name="connsiteX37" fmla="*/ 1387231 w 3475899"/>
                      <a:gd name="connsiteY37" fmla="*/ 2109048 h 3988066"/>
                      <a:gd name="connsiteX38" fmla="*/ 943896 w 3475899"/>
                      <a:gd name="connsiteY38" fmla="*/ 2003980 h 3988066"/>
                      <a:gd name="connsiteX39" fmla="*/ 372428 w 3475899"/>
                      <a:gd name="connsiteY39" fmla="*/ 2198740 h 3988066"/>
                      <a:gd name="connsiteX40" fmla="*/ 118727 w 3475899"/>
                      <a:gd name="connsiteY40" fmla="*/ 2711267 h 3988066"/>
                      <a:gd name="connsiteX41" fmla="*/ 500560 w 3475899"/>
                      <a:gd name="connsiteY41" fmla="*/ 3351926 h 3988066"/>
                      <a:gd name="connsiteX42" fmla="*/ 1312915 w 3475899"/>
                      <a:gd name="connsiteY42" fmla="*/ 3567187 h 3988066"/>
                      <a:gd name="connsiteX43" fmla="*/ 2135520 w 3475899"/>
                      <a:gd name="connsiteY43" fmla="*/ 3269921 h 3988066"/>
                      <a:gd name="connsiteX44" fmla="*/ 2491727 w 3475899"/>
                      <a:gd name="connsiteY44" fmla="*/ 2506256 h 3988066"/>
                      <a:gd name="connsiteX45" fmla="*/ 2373845 w 3475899"/>
                      <a:gd name="connsiteY45" fmla="*/ 2070608 h 3988066"/>
                      <a:gd name="connsiteX46" fmla="*/ 2058641 w 3475899"/>
                      <a:gd name="connsiteY46" fmla="*/ 1755405 h 3988066"/>
                      <a:gd name="connsiteX47" fmla="*/ 1615306 w 3475899"/>
                      <a:gd name="connsiteY47" fmla="*/ 1496578 h 3988066"/>
                      <a:gd name="connsiteX48" fmla="*/ 859329 w 3475899"/>
                      <a:gd name="connsiteY48" fmla="*/ 1135247 h 3988066"/>
                      <a:gd name="connsiteX49" fmla="*/ 477496 w 3475899"/>
                      <a:gd name="connsiteY49" fmla="*/ 609907 h 3988066"/>
                      <a:gd name="connsiteX50" fmla="*/ 782450 w 3475899"/>
                      <a:gd name="connsiteY50" fmla="*/ 143508 h 3988066"/>
                      <a:gd name="connsiteX51" fmla="*/ 1425671 w 3475899"/>
                      <a:gd name="connsiteY51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2117582 w 3475899"/>
                      <a:gd name="connsiteY2" fmla="*/ 353644 h 3988066"/>
                      <a:gd name="connsiteX3" fmla="*/ 1863881 w 3475899"/>
                      <a:gd name="connsiteY3" fmla="*/ 576593 h 3988066"/>
                      <a:gd name="connsiteX4" fmla="*/ 1825442 w 3475899"/>
                      <a:gd name="connsiteY4" fmla="*/ 343393 h 3988066"/>
                      <a:gd name="connsiteX5" fmla="*/ 1687060 w 3475899"/>
                      <a:gd name="connsiteY5" fmla="*/ 153758 h 3988066"/>
                      <a:gd name="connsiteX6" fmla="*/ 1410295 w 3475899"/>
                      <a:gd name="connsiteY6" fmla="*/ 102506 h 3988066"/>
                      <a:gd name="connsiteX7" fmla="*/ 961834 w 3475899"/>
                      <a:gd name="connsiteY7" fmla="*/ 187072 h 3988066"/>
                      <a:gd name="connsiteX8" fmla="*/ 744010 w 3475899"/>
                      <a:gd name="connsiteY8" fmla="*/ 481775 h 3988066"/>
                      <a:gd name="connsiteX9" fmla="*/ 900331 w 3475899"/>
                      <a:gd name="connsiteY9" fmla="*/ 740602 h 3988066"/>
                      <a:gd name="connsiteX10" fmla="*/ 1284726 w 3475899"/>
                      <a:gd name="connsiteY10" fmla="*/ 943050 h 3988066"/>
                      <a:gd name="connsiteX11" fmla="*/ 2984160 w 3475899"/>
                      <a:gd name="connsiteY11" fmla="*/ 1543339 h 3988066"/>
                      <a:gd name="connsiteX12" fmla="*/ 3378091 w 3475899"/>
                      <a:gd name="connsiteY12" fmla="*/ 2821306 h 3988066"/>
                      <a:gd name="connsiteX13" fmla="*/ 2359032 w 3475899"/>
                      <a:gd name="connsiteY13" fmla="*/ 3840356 h 3988066"/>
                      <a:gd name="connsiteX14" fmla="*/ 1252372 w 3475899"/>
                      <a:gd name="connsiteY14" fmla="*/ 3968244 h 3988066"/>
                      <a:gd name="connsiteX15" fmla="*/ 352887 w 3475899"/>
                      <a:gd name="connsiteY15" fmla="*/ 3518017 h 3988066"/>
                      <a:gd name="connsiteX16" fmla="*/ 846 w 3475899"/>
                      <a:gd name="connsiteY16" fmla="*/ 2711267 h 3988066"/>
                      <a:gd name="connsiteX17" fmla="*/ 284017 w 3475899"/>
                      <a:gd name="connsiteY17" fmla="*/ 2118017 h 3988066"/>
                      <a:gd name="connsiteX18" fmla="*/ 964397 w 3475899"/>
                      <a:gd name="connsiteY18" fmla="*/ 1870723 h 3988066"/>
                      <a:gd name="connsiteX19" fmla="*/ 1592242 w 3475899"/>
                      <a:gd name="connsiteY19" fmla="*/ 2019356 h 3988066"/>
                      <a:gd name="connsiteX20" fmla="*/ 1861319 w 3475899"/>
                      <a:gd name="connsiteY20" fmla="*/ 2490881 h 3988066"/>
                      <a:gd name="connsiteX21" fmla="*/ 1680653 w 3475899"/>
                      <a:gd name="connsiteY21" fmla="*/ 2861181 h 3988066"/>
                      <a:gd name="connsiteX22" fmla="*/ 1261662 w 3475899"/>
                      <a:gd name="connsiteY22" fmla="*/ 3008533 h 3988066"/>
                      <a:gd name="connsiteX23" fmla="*/ 895206 w 3475899"/>
                      <a:gd name="connsiteY23" fmla="*/ 2926528 h 3988066"/>
                      <a:gd name="connsiteX24" fmla="*/ 718384 w 3475899"/>
                      <a:gd name="connsiteY24" fmla="*/ 2649764 h 3988066"/>
                      <a:gd name="connsiteX25" fmla="*/ 808076 w 3475899"/>
                      <a:gd name="connsiteY25" fmla="*/ 2470379 h 3988066"/>
                      <a:gd name="connsiteX26" fmla="*/ 931082 w 3475899"/>
                      <a:gd name="connsiteY26" fmla="*/ 2406314 h 3988066"/>
                      <a:gd name="connsiteX27" fmla="*/ 990023 w 3475899"/>
                      <a:gd name="connsiteY27" fmla="*/ 2398626 h 3988066"/>
                      <a:gd name="connsiteX28" fmla="*/ 1010524 w 3475899"/>
                      <a:gd name="connsiteY28" fmla="*/ 2414001 h 3988066"/>
                      <a:gd name="connsiteX29" fmla="*/ 1000274 w 3475899"/>
                      <a:gd name="connsiteY29" fmla="*/ 2444753 h 3988066"/>
                      <a:gd name="connsiteX30" fmla="*/ 990023 w 3475899"/>
                      <a:gd name="connsiteY30" fmla="*/ 2475505 h 3988066"/>
                      <a:gd name="connsiteX31" fmla="*/ 974647 w 3475899"/>
                      <a:gd name="connsiteY31" fmla="*/ 2588261 h 3988066"/>
                      <a:gd name="connsiteX32" fmla="*/ 1055370 w 3475899"/>
                      <a:gd name="connsiteY32" fmla="*/ 2725362 h 3988066"/>
                      <a:gd name="connsiteX33" fmla="*/ 1230911 w 3475899"/>
                      <a:gd name="connsiteY33" fmla="*/ 2783021 h 3988066"/>
                      <a:gd name="connsiteX34" fmla="*/ 1494862 w 3475899"/>
                      <a:gd name="connsiteY34" fmla="*/ 2685641 h 3988066"/>
                      <a:gd name="connsiteX35" fmla="*/ 1599930 w 3475899"/>
                      <a:gd name="connsiteY35" fmla="*/ 2444753 h 3988066"/>
                      <a:gd name="connsiteX36" fmla="*/ 1387231 w 3475899"/>
                      <a:gd name="connsiteY36" fmla="*/ 2109048 h 3988066"/>
                      <a:gd name="connsiteX37" fmla="*/ 943896 w 3475899"/>
                      <a:gd name="connsiteY37" fmla="*/ 2003980 h 3988066"/>
                      <a:gd name="connsiteX38" fmla="*/ 372428 w 3475899"/>
                      <a:gd name="connsiteY38" fmla="*/ 2198740 h 3988066"/>
                      <a:gd name="connsiteX39" fmla="*/ 118727 w 3475899"/>
                      <a:gd name="connsiteY39" fmla="*/ 2711267 h 3988066"/>
                      <a:gd name="connsiteX40" fmla="*/ 500560 w 3475899"/>
                      <a:gd name="connsiteY40" fmla="*/ 3351926 h 3988066"/>
                      <a:gd name="connsiteX41" fmla="*/ 1312915 w 3475899"/>
                      <a:gd name="connsiteY41" fmla="*/ 3567187 h 3988066"/>
                      <a:gd name="connsiteX42" fmla="*/ 2135520 w 3475899"/>
                      <a:gd name="connsiteY42" fmla="*/ 3269921 h 3988066"/>
                      <a:gd name="connsiteX43" fmla="*/ 2491727 w 3475899"/>
                      <a:gd name="connsiteY43" fmla="*/ 2506256 h 3988066"/>
                      <a:gd name="connsiteX44" fmla="*/ 2373845 w 3475899"/>
                      <a:gd name="connsiteY44" fmla="*/ 2070608 h 3988066"/>
                      <a:gd name="connsiteX45" fmla="*/ 2058641 w 3475899"/>
                      <a:gd name="connsiteY45" fmla="*/ 1755405 h 3988066"/>
                      <a:gd name="connsiteX46" fmla="*/ 1615306 w 3475899"/>
                      <a:gd name="connsiteY46" fmla="*/ 1496578 h 3988066"/>
                      <a:gd name="connsiteX47" fmla="*/ 859329 w 3475899"/>
                      <a:gd name="connsiteY47" fmla="*/ 1135247 h 3988066"/>
                      <a:gd name="connsiteX48" fmla="*/ 477496 w 3475899"/>
                      <a:gd name="connsiteY48" fmla="*/ 609907 h 3988066"/>
                      <a:gd name="connsiteX49" fmla="*/ 782450 w 3475899"/>
                      <a:gd name="connsiteY49" fmla="*/ 143508 h 3988066"/>
                      <a:gd name="connsiteX50" fmla="*/ 1425671 w 3475899"/>
                      <a:gd name="connsiteY50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2117582 w 3475899"/>
                      <a:gd name="connsiteY2" fmla="*/ 353644 h 3988066"/>
                      <a:gd name="connsiteX3" fmla="*/ 1825442 w 3475899"/>
                      <a:gd name="connsiteY3" fmla="*/ 343393 h 3988066"/>
                      <a:gd name="connsiteX4" fmla="*/ 1687060 w 3475899"/>
                      <a:gd name="connsiteY4" fmla="*/ 153758 h 3988066"/>
                      <a:gd name="connsiteX5" fmla="*/ 1410295 w 3475899"/>
                      <a:gd name="connsiteY5" fmla="*/ 102506 h 3988066"/>
                      <a:gd name="connsiteX6" fmla="*/ 961834 w 3475899"/>
                      <a:gd name="connsiteY6" fmla="*/ 187072 h 3988066"/>
                      <a:gd name="connsiteX7" fmla="*/ 744010 w 3475899"/>
                      <a:gd name="connsiteY7" fmla="*/ 481775 h 3988066"/>
                      <a:gd name="connsiteX8" fmla="*/ 900331 w 3475899"/>
                      <a:gd name="connsiteY8" fmla="*/ 740602 h 3988066"/>
                      <a:gd name="connsiteX9" fmla="*/ 1284726 w 3475899"/>
                      <a:gd name="connsiteY9" fmla="*/ 943050 h 3988066"/>
                      <a:gd name="connsiteX10" fmla="*/ 2984160 w 3475899"/>
                      <a:gd name="connsiteY10" fmla="*/ 1543339 h 3988066"/>
                      <a:gd name="connsiteX11" fmla="*/ 3378091 w 3475899"/>
                      <a:gd name="connsiteY11" fmla="*/ 2821306 h 3988066"/>
                      <a:gd name="connsiteX12" fmla="*/ 2359032 w 3475899"/>
                      <a:gd name="connsiteY12" fmla="*/ 3840356 h 3988066"/>
                      <a:gd name="connsiteX13" fmla="*/ 1252372 w 3475899"/>
                      <a:gd name="connsiteY13" fmla="*/ 3968244 h 3988066"/>
                      <a:gd name="connsiteX14" fmla="*/ 352887 w 3475899"/>
                      <a:gd name="connsiteY14" fmla="*/ 3518017 h 3988066"/>
                      <a:gd name="connsiteX15" fmla="*/ 846 w 3475899"/>
                      <a:gd name="connsiteY15" fmla="*/ 2711267 h 3988066"/>
                      <a:gd name="connsiteX16" fmla="*/ 284017 w 3475899"/>
                      <a:gd name="connsiteY16" fmla="*/ 2118017 h 3988066"/>
                      <a:gd name="connsiteX17" fmla="*/ 964397 w 3475899"/>
                      <a:gd name="connsiteY17" fmla="*/ 1870723 h 3988066"/>
                      <a:gd name="connsiteX18" fmla="*/ 1592242 w 3475899"/>
                      <a:gd name="connsiteY18" fmla="*/ 2019356 h 3988066"/>
                      <a:gd name="connsiteX19" fmla="*/ 1861319 w 3475899"/>
                      <a:gd name="connsiteY19" fmla="*/ 2490881 h 3988066"/>
                      <a:gd name="connsiteX20" fmla="*/ 1680653 w 3475899"/>
                      <a:gd name="connsiteY20" fmla="*/ 2861181 h 3988066"/>
                      <a:gd name="connsiteX21" fmla="*/ 1261662 w 3475899"/>
                      <a:gd name="connsiteY21" fmla="*/ 3008533 h 3988066"/>
                      <a:gd name="connsiteX22" fmla="*/ 895206 w 3475899"/>
                      <a:gd name="connsiteY22" fmla="*/ 2926528 h 3988066"/>
                      <a:gd name="connsiteX23" fmla="*/ 718384 w 3475899"/>
                      <a:gd name="connsiteY23" fmla="*/ 2649764 h 3988066"/>
                      <a:gd name="connsiteX24" fmla="*/ 808076 w 3475899"/>
                      <a:gd name="connsiteY24" fmla="*/ 2470379 h 3988066"/>
                      <a:gd name="connsiteX25" fmla="*/ 931082 w 3475899"/>
                      <a:gd name="connsiteY25" fmla="*/ 2406314 h 3988066"/>
                      <a:gd name="connsiteX26" fmla="*/ 990023 w 3475899"/>
                      <a:gd name="connsiteY26" fmla="*/ 2398626 h 3988066"/>
                      <a:gd name="connsiteX27" fmla="*/ 1010524 w 3475899"/>
                      <a:gd name="connsiteY27" fmla="*/ 2414001 h 3988066"/>
                      <a:gd name="connsiteX28" fmla="*/ 1000274 w 3475899"/>
                      <a:gd name="connsiteY28" fmla="*/ 2444753 h 3988066"/>
                      <a:gd name="connsiteX29" fmla="*/ 990023 w 3475899"/>
                      <a:gd name="connsiteY29" fmla="*/ 2475505 h 3988066"/>
                      <a:gd name="connsiteX30" fmla="*/ 974647 w 3475899"/>
                      <a:gd name="connsiteY30" fmla="*/ 2588261 h 3988066"/>
                      <a:gd name="connsiteX31" fmla="*/ 1055370 w 3475899"/>
                      <a:gd name="connsiteY31" fmla="*/ 2725362 h 3988066"/>
                      <a:gd name="connsiteX32" fmla="*/ 1230911 w 3475899"/>
                      <a:gd name="connsiteY32" fmla="*/ 2783021 h 3988066"/>
                      <a:gd name="connsiteX33" fmla="*/ 1494862 w 3475899"/>
                      <a:gd name="connsiteY33" fmla="*/ 2685641 h 3988066"/>
                      <a:gd name="connsiteX34" fmla="*/ 1599930 w 3475899"/>
                      <a:gd name="connsiteY34" fmla="*/ 2444753 h 3988066"/>
                      <a:gd name="connsiteX35" fmla="*/ 1387231 w 3475899"/>
                      <a:gd name="connsiteY35" fmla="*/ 2109048 h 3988066"/>
                      <a:gd name="connsiteX36" fmla="*/ 943896 w 3475899"/>
                      <a:gd name="connsiteY36" fmla="*/ 2003980 h 3988066"/>
                      <a:gd name="connsiteX37" fmla="*/ 372428 w 3475899"/>
                      <a:gd name="connsiteY37" fmla="*/ 2198740 h 3988066"/>
                      <a:gd name="connsiteX38" fmla="*/ 118727 w 3475899"/>
                      <a:gd name="connsiteY38" fmla="*/ 2711267 h 3988066"/>
                      <a:gd name="connsiteX39" fmla="*/ 500560 w 3475899"/>
                      <a:gd name="connsiteY39" fmla="*/ 3351926 h 3988066"/>
                      <a:gd name="connsiteX40" fmla="*/ 1312915 w 3475899"/>
                      <a:gd name="connsiteY40" fmla="*/ 3567187 h 3988066"/>
                      <a:gd name="connsiteX41" fmla="*/ 2135520 w 3475899"/>
                      <a:gd name="connsiteY41" fmla="*/ 3269921 h 3988066"/>
                      <a:gd name="connsiteX42" fmla="*/ 2491727 w 3475899"/>
                      <a:gd name="connsiteY42" fmla="*/ 2506256 h 3988066"/>
                      <a:gd name="connsiteX43" fmla="*/ 2373845 w 3475899"/>
                      <a:gd name="connsiteY43" fmla="*/ 2070608 h 3988066"/>
                      <a:gd name="connsiteX44" fmla="*/ 2058641 w 3475899"/>
                      <a:gd name="connsiteY44" fmla="*/ 1755405 h 3988066"/>
                      <a:gd name="connsiteX45" fmla="*/ 1615306 w 3475899"/>
                      <a:gd name="connsiteY45" fmla="*/ 1496578 h 3988066"/>
                      <a:gd name="connsiteX46" fmla="*/ 859329 w 3475899"/>
                      <a:gd name="connsiteY46" fmla="*/ 1135247 h 3988066"/>
                      <a:gd name="connsiteX47" fmla="*/ 477496 w 3475899"/>
                      <a:gd name="connsiteY47" fmla="*/ 609907 h 3988066"/>
                      <a:gd name="connsiteX48" fmla="*/ 782450 w 3475899"/>
                      <a:gd name="connsiteY48" fmla="*/ 143508 h 3988066"/>
                      <a:gd name="connsiteX49" fmla="*/ 1425671 w 3475899"/>
                      <a:gd name="connsiteY49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1825442 w 3475899"/>
                      <a:gd name="connsiteY2" fmla="*/ 343393 h 3988066"/>
                      <a:gd name="connsiteX3" fmla="*/ 1687060 w 3475899"/>
                      <a:gd name="connsiteY3" fmla="*/ 153758 h 3988066"/>
                      <a:gd name="connsiteX4" fmla="*/ 1410295 w 3475899"/>
                      <a:gd name="connsiteY4" fmla="*/ 102506 h 3988066"/>
                      <a:gd name="connsiteX5" fmla="*/ 961834 w 3475899"/>
                      <a:gd name="connsiteY5" fmla="*/ 187072 h 3988066"/>
                      <a:gd name="connsiteX6" fmla="*/ 744010 w 3475899"/>
                      <a:gd name="connsiteY6" fmla="*/ 481775 h 3988066"/>
                      <a:gd name="connsiteX7" fmla="*/ 900331 w 3475899"/>
                      <a:gd name="connsiteY7" fmla="*/ 740602 h 3988066"/>
                      <a:gd name="connsiteX8" fmla="*/ 1284726 w 3475899"/>
                      <a:gd name="connsiteY8" fmla="*/ 943050 h 3988066"/>
                      <a:gd name="connsiteX9" fmla="*/ 2984160 w 3475899"/>
                      <a:gd name="connsiteY9" fmla="*/ 1543339 h 3988066"/>
                      <a:gd name="connsiteX10" fmla="*/ 3378091 w 3475899"/>
                      <a:gd name="connsiteY10" fmla="*/ 2821306 h 3988066"/>
                      <a:gd name="connsiteX11" fmla="*/ 2359032 w 3475899"/>
                      <a:gd name="connsiteY11" fmla="*/ 3840356 h 3988066"/>
                      <a:gd name="connsiteX12" fmla="*/ 1252372 w 3475899"/>
                      <a:gd name="connsiteY12" fmla="*/ 3968244 h 3988066"/>
                      <a:gd name="connsiteX13" fmla="*/ 352887 w 3475899"/>
                      <a:gd name="connsiteY13" fmla="*/ 3518017 h 3988066"/>
                      <a:gd name="connsiteX14" fmla="*/ 846 w 3475899"/>
                      <a:gd name="connsiteY14" fmla="*/ 2711267 h 3988066"/>
                      <a:gd name="connsiteX15" fmla="*/ 284017 w 3475899"/>
                      <a:gd name="connsiteY15" fmla="*/ 2118017 h 3988066"/>
                      <a:gd name="connsiteX16" fmla="*/ 964397 w 3475899"/>
                      <a:gd name="connsiteY16" fmla="*/ 1870723 h 3988066"/>
                      <a:gd name="connsiteX17" fmla="*/ 1592242 w 3475899"/>
                      <a:gd name="connsiteY17" fmla="*/ 2019356 h 3988066"/>
                      <a:gd name="connsiteX18" fmla="*/ 1861319 w 3475899"/>
                      <a:gd name="connsiteY18" fmla="*/ 2490881 h 3988066"/>
                      <a:gd name="connsiteX19" fmla="*/ 1680653 w 3475899"/>
                      <a:gd name="connsiteY19" fmla="*/ 2861181 h 3988066"/>
                      <a:gd name="connsiteX20" fmla="*/ 1261662 w 3475899"/>
                      <a:gd name="connsiteY20" fmla="*/ 3008533 h 3988066"/>
                      <a:gd name="connsiteX21" fmla="*/ 895206 w 3475899"/>
                      <a:gd name="connsiteY21" fmla="*/ 2926528 h 3988066"/>
                      <a:gd name="connsiteX22" fmla="*/ 718384 w 3475899"/>
                      <a:gd name="connsiteY22" fmla="*/ 2649764 h 3988066"/>
                      <a:gd name="connsiteX23" fmla="*/ 808076 w 3475899"/>
                      <a:gd name="connsiteY23" fmla="*/ 2470379 h 3988066"/>
                      <a:gd name="connsiteX24" fmla="*/ 931082 w 3475899"/>
                      <a:gd name="connsiteY24" fmla="*/ 2406314 h 3988066"/>
                      <a:gd name="connsiteX25" fmla="*/ 990023 w 3475899"/>
                      <a:gd name="connsiteY25" fmla="*/ 2398626 h 3988066"/>
                      <a:gd name="connsiteX26" fmla="*/ 1010524 w 3475899"/>
                      <a:gd name="connsiteY26" fmla="*/ 2414001 h 3988066"/>
                      <a:gd name="connsiteX27" fmla="*/ 1000274 w 3475899"/>
                      <a:gd name="connsiteY27" fmla="*/ 2444753 h 3988066"/>
                      <a:gd name="connsiteX28" fmla="*/ 990023 w 3475899"/>
                      <a:gd name="connsiteY28" fmla="*/ 2475505 h 3988066"/>
                      <a:gd name="connsiteX29" fmla="*/ 974647 w 3475899"/>
                      <a:gd name="connsiteY29" fmla="*/ 2588261 h 3988066"/>
                      <a:gd name="connsiteX30" fmla="*/ 1055370 w 3475899"/>
                      <a:gd name="connsiteY30" fmla="*/ 2725362 h 3988066"/>
                      <a:gd name="connsiteX31" fmla="*/ 1230911 w 3475899"/>
                      <a:gd name="connsiteY31" fmla="*/ 2783021 h 3988066"/>
                      <a:gd name="connsiteX32" fmla="*/ 1494862 w 3475899"/>
                      <a:gd name="connsiteY32" fmla="*/ 2685641 h 3988066"/>
                      <a:gd name="connsiteX33" fmla="*/ 1599930 w 3475899"/>
                      <a:gd name="connsiteY33" fmla="*/ 2444753 h 3988066"/>
                      <a:gd name="connsiteX34" fmla="*/ 1387231 w 3475899"/>
                      <a:gd name="connsiteY34" fmla="*/ 2109048 h 3988066"/>
                      <a:gd name="connsiteX35" fmla="*/ 943896 w 3475899"/>
                      <a:gd name="connsiteY35" fmla="*/ 2003980 h 3988066"/>
                      <a:gd name="connsiteX36" fmla="*/ 372428 w 3475899"/>
                      <a:gd name="connsiteY36" fmla="*/ 2198740 h 3988066"/>
                      <a:gd name="connsiteX37" fmla="*/ 118727 w 3475899"/>
                      <a:gd name="connsiteY37" fmla="*/ 2711267 h 3988066"/>
                      <a:gd name="connsiteX38" fmla="*/ 500560 w 3475899"/>
                      <a:gd name="connsiteY38" fmla="*/ 3351926 h 3988066"/>
                      <a:gd name="connsiteX39" fmla="*/ 1312915 w 3475899"/>
                      <a:gd name="connsiteY39" fmla="*/ 3567187 h 3988066"/>
                      <a:gd name="connsiteX40" fmla="*/ 2135520 w 3475899"/>
                      <a:gd name="connsiteY40" fmla="*/ 3269921 h 3988066"/>
                      <a:gd name="connsiteX41" fmla="*/ 2491727 w 3475899"/>
                      <a:gd name="connsiteY41" fmla="*/ 2506256 h 3988066"/>
                      <a:gd name="connsiteX42" fmla="*/ 2373845 w 3475899"/>
                      <a:gd name="connsiteY42" fmla="*/ 2070608 h 3988066"/>
                      <a:gd name="connsiteX43" fmla="*/ 2058641 w 3475899"/>
                      <a:gd name="connsiteY43" fmla="*/ 1755405 h 3988066"/>
                      <a:gd name="connsiteX44" fmla="*/ 1615306 w 3475899"/>
                      <a:gd name="connsiteY44" fmla="*/ 1496578 h 3988066"/>
                      <a:gd name="connsiteX45" fmla="*/ 859329 w 3475899"/>
                      <a:gd name="connsiteY45" fmla="*/ 1135247 h 3988066"/>
                      <a:gd name="connsiteX46" fmla="*/ 477496 w 3475899"/>
                      <a:gd name="connsiteY46" fmla="*/ 609907 h 3988066"/>
                      <a:gd name="connsiteX47" fmla="*/ 782450 w 3475899"/>
                      <a:gd name="connsiteY47" fmla="*/ 143508 h 3988066"/>
                      <a:gd name="connsiteX48" fmla="*/ 1425671 w 3475899"/>
                      <a:gd name="connsiteY48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1687060 w 3475899"/>
                      <a:gd name="connsiteY2" fmla="*/ 153758 h 3988066"/>
                      <a:gd name="connsiteX3" fmla="*/ 1410295 w 3475899"/>
                      <a:gd name="connsiteY3" fmla="*/ 102506 h 3988066"/>
                      <a:gd name="connsiteX4" fmla="*/ 961834 w 3475899"/>
                      <a:gd name="connsiteY4" fmla="*/ 187072 h 3988066"/>
                      <a:gd name="connsiteX5" fmla="*/ 744010 w 3475899"/>
                      <a:gd name="connsiteY5" fmla="*/ 481775 h 3988066"/>
                      <a:gd name="connsiteX6" fmla="*/ 900331 w 3475899"/>
                      <a:gd name="connsiteY6" fmla="*/ 740602 h 3988066"/>
                      <a:gd name="connsiteX7" fmla="*/ 1284726 w 3475899"/>
                      <a:gd name="connsiteY7" fmla="*/ 943050 h 3988066"/>
                      <a:gd name="connsiteX8" fmla="*/ 2984160 w 3475899"/>
                      <a:gd name="connsiteY8" fmla="*/ 1543339 h 3988066"/>
                      <a:gd name="connsiteX9" fmla="*/ 3378091 w 3475899"/>
                      <a:gd name="connsiteY9" fmla="*/ 2821306 h 3988066"/>
                      <a:gd name="connsiteX10" fmla="*/ 2359032 w 3475899"/>
                      <a:gd name="connsiteY10" fmla="*/ 3840356 h 3988066"/>
                      <a:gd name="connsiteX11" fmla="*/ 1252372 w 3475899"/>
                      <a:gd name="connsiteY11" fmla="*/ 3968244 h 3988066"/>
                      <a:gd name="connsiteX12" fmla="*/ 352887 w 3475899"/>
                      <a:gd name="connsiteY12" fmla="*/ 3518017 h 3988066"/>
                      <a:gd name="connsiteX13" fmla="*/ 846 w 3475899"/>
                      <a:gd name="connsiteY13" fmla="*/ 2711267 h 3988066"/>
                      <a:gd name="connsiteX14" fmla="*/ 284017 w 3475899"/>
                      <a:gd name="connsiteY14" fmla="*/ 2118017 h 3988066"/>
                      <a:gd name="connsiteX15" fmla="*/ 964397 w 3475899"/>
                      <a:gd name="connsiteY15" fmla="*/ 1870723 h 3988066"/>
                      <a:gd name="connsiteX16" fmla="*/ 1592242 w 3475899"/>
                      <a:gd name="connsiteY16" fmla="*/ 2019356 h 3988066"/>
                      <a:gd name="connsiteX17" fmla="*/ 1861319 w 3475899"/>
                      <a:gd name="connsiteY17" fmla="*/ 2490881 h 3988066"/>
                      <a:gd name="connsiteX18" fmla="*/ 1680653 w 3475899"/>
                      <a:gd name="connsiteY18" fmla="*/ 2861181 h 3988066"/>
                      <a:gd name="connsiteX19" fmla="*/ 1261662 w 3475899"/>
                      <a:gd name="connsiteY19" fmla="*/ 3008533 h 3988066"/>
                      <a:gd name="connsiteX20" fmla="*/ 895206 w 3475899"/>
                      <a:gd name="connsiteY20" fmla="*/ 2926528 h 3988066"/>
                      <a:gd name="connsiteX21" fmla="*/ 718384 w 3475899"/>
                      <a:gd name="connsiteY21" fmla="*/ 2649764 h 3988066"/>
                      <a:gd name="connsiteX22" fmla="*/ 808076 w 3475899"/>
                      <a:gd name="connsiteY22" fmla="*/ 2470379 h 3988066"/>
                      <a:gd name="connsiteX23" fmla="*/ 931082 w 3475899"/>
                      <a:gd name="connsiteY23" fmla="*/ 2406314 h 3988066"/>
                      <a:gd name="connsiteX24" fmla="*/ 990023 w 3475899"/>
                      <a:gd name="connsiteY24" fmla="*/ 2398626 h 3988066"/>
                      <a:gd name="connsiteX25" fmla="*/ 1010524 w 3475899"/>
                      <a:gd name="connsiteY25" fmla="*/ 2414001 h 3988066"/>
                      <a:gd name="connsiteX26" fmla="*/ 1000274 w 3475899"/>
                      <a:gd name="connsiteY26" fmla="*/ 2444753 h 3988066"/>
                      <a:gd name="connsiteX27" fmla="*/ 990023 w 3475899"/>
                      <a:gd name="connsiteY27" fmla="*/ 2475505 h 3988066"/>
                      <a:gd name="connsiteX28" fmla="*/ 974647 w 3475899"/>
                      <a:gd name="connsiteY28" fmla="*/ 2588261 h 3988066"/>
                      <a:gd name="connsiteX29" fmla="*/ 1055370 w 3475899"/>
                      <a:gd name="connsiteY29" fmla="*/ 2725362 h 3988066"/>
                      <a:gd name="connsiteX30" fmla="*/ 1230911 w 3475899"/>
                      <a:gd name="connsiteY30" fmla="*/ 2783021 h 3988066"/>
                      <a:gd name="connsiteX31" fmla="*/ 1494862 w 3475899"/>
                      <a:gd name="connsiteY31" fmla="*/ 2685641 h 3988066"/>
                      <a:gd name="connsiteX32" fmla="*/ 1599930 w 3475899"/>
                      <a:gd name="connsiteY32" fmla="*/ 2444753 h 3988066"/>
                      <a:gd name="connsiteX33" fmla="*/ 1387231 w 3475899"/>
                      <a:gd name="connsiteY33" fmla="*/ 2109048 h 3988066"/>
                      <a:gd name="connsiteX34" fmla="*/ 943896 w 3475899"/>
                      <a:gd name="connsiteY34" fmla="*/ 2003980 h 3988066"/>
                      <a:gd name="connsiteX35" fmla="*/ 372428 w 3475899"/>
                      <a:gd name="connsiteY35" fmla="*/ 2198740 h 3988066"/>
                      <a:gd name="connsiteX36" fmla="*/ 118727 w 3475899"/>
                      <a:gd name="connsiteY36" fmla="*/ 2711267 h 3988066"/>
                      <a:gd name="connsiteX37" fmla="*/ 500560 w 3475899"/>
                      <a:gd name="connsiteY37" fmla="*/ 3351926 h 3988066"/>
                      <a:gd name="connsiteX38" fmla="*/ 1312915 w 3475899"/>
                      <a:gd name="connsiteY38" fmla="*/ 3567187 h 3988066"/>
                      <a:gd name="connsiteX39" fmla="*/ 2135520 w 3475899"/>
                      <a:gd name="connsiteY39" fmla="*/ 3269921 h 3988066"/>
                      <a:gd name="connsiteX40" fmla="*/ 2491727 w 3475899"/>
                      <a:gd name="connsiteY40" fmla="*/ 2506256 h 3988066"/>
                      <a:gd name="connsiteX41" fmla="*/ 2373845 w 3475899"/>
                      <a:gd name="connsiteY41" fmla="*/ 2070608 h 3988066"/>
                      <a:gd name="connsiteX42" fmla="*/ 2058641 w 3475899"/>
                      <a:gd name="connsiteY42" fmla="*/ 1755405 h 3988066"/>
                      <a:gd name="connsiteX43" fmla="*/ 1615306 w 3475899"/>
                      <a:gd name="connsiteY43" fmla="*/ 1496578 h 3988066"/>
                      <a:gd name="connsiteX44" fmla="*/ 859329 w 3475899"/>
                      <a:gd name="connsiteY44" fmla="*/ 1135247 h 3988066"/>
                      <a:gd name="connsiteX45" fmla="*/ 477496 w 3475899"/>
                      <a:gd name="connsiteY45" fmla="*/ 609907 h 3988066"/>
                      <a:gd name="connsiteX46" fmla="*/ 782450 w 3475899"/>
                      <a:gd name="connsiteY46" fmla="*/ 143508 h 3988066"/>
                      <a:gd name="connsiteX47" fmla="*/ 1425671 w 3475899"/>
                      <a:gd name="connsiteY47" fmla="*/ 0 h 3988066"/>
                      <a:gd name="connsiteX0" fmla="*/ 1425671 w 3475899"/>
                      <a:gd name="connsiteY0" fmla="*/ 0 h 3988066"/>
                      <a:gd name="connsiteX1" fmla="*/ 1687060 w 3475899"/>
                      <a:gd name="connsiteY1" fmla="*/ 153758 h 3988066"/>
                      <a:gd name="connsiteX2" fmla="*/ 1410295 w 3475899"/>
                      <a:gd name="connsiteY2" fmla="*/ 102506 h 3988066"/>
                      <a:gd name="connsiteX3" fmla="*/ 961834 w 3475899"/>
                      <a:gd name="connsiteY3" fmla="*/ 187072 h 3988066"/>
                      <a:gd name="connsiteX4" fmla="*/ 744010 w 3475899"/>
                      <a:gd name="connsiteY4" fmla="*/ 481775 h 3988066"/>
                      <a:gd name="connsiteX5" fmla="*/ 900331 w 3475899"/>
                      <a:gd name="connsiteY5" fmla="*/ 740602 h 3988066"/>
                      <a:gd name="connsiteX6" fmla="*/ 1284726 w 3475899"/>
                      <a:gd name="connsiteY6" fmla="*/ 943050 h 3988066"/>
                      <a:gd name="connsiteX7" fmla="*/ 2984160 w 3475899"/>
                      <a:gd name="connsiteY7" fmla="*/ 1543339 h 3988066"/>
                      <a:gd name="connsiteX8" fmla="*/ 3378091 w 3475899"/>
                      <a:gd name="connsiteY8" fmla="*/ 2821306 h 3988066"/>
                      <a:gd name="connsiteX9" fmla="*/ 2359032 w 3475899"/>
                      <a:gd name="connsiteY9" fmla="*/ 3840356 h 3988066"/>
                      <a:gd name="connsiteX10" fmla="*/ 1252372 w 3475899"/>
                      <a:gd name="connsiteY10" fmla="*/ 3968244 h 3988066"/>
                      <a:gd name="connsiteX11" fmla="*/ 352887 w 3475899"/>
                      <a:gd name="connsiteY11" fmla="*/ 3518017 h 3988066"/>
                      <a:gd name="connsiteX12" fmla="*/ 846 w 3475899"/>
                      <a:gd name="connsiteY12" fmla="*/ 2711267 h 3988066"/>
                      <a:gd name="connsiteX13" fmla="*/ 284017 w 3475899"/>
                      <a:gd name="connsiteY13" fmla="*/ 2118017 h 3988066"/>
                      <a:gd name="connsiteX14" fmla="*/ 964397 w 3475899"/>
                      <a:gd name="connsiteY14" fmla="*/ 1870723 h 3988066"/>
                      <a:gd name="connsiteX15" fmla="*/ 1592242 w 3475899"/>
                      <a:gd name="connsiteY15" fmla="*/ 2019356 h 3988066"/>
                      <a:gd name="connsiteX16" fmla="*/ 1861319 w 3475899"/>
                      <a:gd name="connsiteY16" fmla="*/ 2490881 h 3988066"/>
                      <a:gd name="connsiteX17" fmla="*/ 1680653 w 3475899"/>
                      <a:gd name="connsiteY17" fmla="*/ 2861181 h 3988066"/>
                      <a:gd name="connsiteX18" fmla="*/ 1261662 w 3475899"/>
                      <a:gd name="connsiteY18" fmla="*/ 3008533 h 3988066"/>
                      <a:gd name="connsiteX19" fmla="*/ 895206 w 3475899"/>
                      <a:gd name="connsiteY19" fmla="*/ 2926528 h 3988066"/>
                      <a:gd name="connsiteX20" fmla="*/ 718384 w 3475899"/>
                      <a:gd name="connsiteY20" fmla="*/ 2649764 h 3988066"/>
                      <a:gd name="connsiteX21" fmla="*/ 808076 w 3475899"/>
                      <a:gd name="connsiteY21" fmla="*/ 2470379 h 3988066"/>
                      <a:gd name="connsiteX22" fmla="*/ 931082 w 3475899"/>
                      <a:gd name="connsiteY22" fmla="*/ 2406314 h 3988066"/>
                      <a:gd name="connsiteX23" fmla="*/ 990023 w 3475899"/>
                      <a:gd name="connsiteY23" fmla="*/ 2398626 h 3988066"/>
                      <a:gd name="connsiteX24" fmla="*/ 1010524 w 3475899"/>
                      <a:gd name="connsiteY24" fmla="*/ 2414001 h 3988066"/>
                      <a:gd name="connsiteX25" fmla="*/ 1000274 w 3475899"/>
                      <a:gd name="connsiteY25" fmla="*/ 2444753 h 3988066"/>
                      <a:gd name="connsiteX26" fmla="*/ 990023 w 3475899"/>
                      <a:gd name="connsiteY26" fmla="*/ 2475505 h 3988066"/>
                      <a:gd name="connsiteX27" fmla="*/ 974647 w 3475899"/>
                      <a:gd name="connsiteY27" fmla="*/ 2588261 h 3988066"/>
                      <a:gd name="connsiteX28" fmla="*/ 1055370 w 3475899"/>
                      <a:gd name="connsiteY28" fmla="*/ 2725362 h 3988066"/>
                      <a:gd name="connsiteX29" fmla="*/ 1230911 w 3475899"/>
                      <a:gd name="connsiteY29" fmla="*/ 2783021 h 3988066"/>
                      <a:gd name="connsiteX30" fmla="*/ 1494862 w 3475899"/>
                      <a:gd name="connsiteY30" fmla="*/ 2685641 h 3988066"/>
                      <a:gd name="connsiteX31" fmla="*/ 1599930 w 3475899"/>
                      <a:gd name="connsiteY31" fmla="*/ 2444753 h 3988066"/>
                      <a:gd name="connsiteX32" fmla="*/ 1387231 w 3475899"/>
                      <a:gd name="connsiteY32" fmla="*/ 2109048 h 3988066"/>
                      <a:gd name="connsiteX33" fmla="*/ 943896 w 3475899"/>
                      <a:gd name="connsiteY33" fmla="*/ 2003980 h 3988066"/>
                      <a:gd name="connsiteX34" fmla="*/ 372428 w 3475899"/>
                      <a:gd name="connsiteY34" fmla="*/ 2198740 h 3988066"/>
                      <a:gd name="connsiteX35" fmla="*/ 118727 w 3475899"/>
                      <a:gd name="connsiteY35" fmla="*/ 2711267 h 3988066"/>
                      <a:gd name="connsiteX36" fmla="*/ 500560 w 3475899"/>
                      <a:gd name="connsiteY36" fmla="*/ 3351926 h 3988066"/>
                      <a:gd name="connsiteX37" fmla="*/ 1312915 w 3475899"/>
                      <a:gd name="connsiteY37" fmla="*/ 3567187 h 3988066"/>
                      <a:gd name="connsiteX38" fmla="*/ 2135520 w 3475899"/>
                      <a:gd name="connsiteY38" fmla="*/ 3269921 h 3988066"/>
                      <a:gd name="connsiteX39" fmla="*/ 2491727 w 3475899"/>
                      <a:gd name="connsiteY39" fmla="*/ 2506256 h 3988066"/>
                      <a:gd name="connsiteX40" fmla="*/ 2373845 w 3475899"/>
                      <a:gd name="connsiteY40" fmla="*/ 2070608 h 3988066"/>
                      <a:gd name="connsiteX41" fmla="*/ 2058641 w 3475899"/>
                      <a:gd name="connsiteY41" fmla="*/ 1755405 h 3988066"/>
                      <a:gd name="connsiteX42" fmla="*/ 1615306 w 3475899"/>
                      <a:gd name="connsiteY42" fmla="*/ 1496578 h 3988066"/>
                      <a:gd name="connsiteX43" fmla="*/ 859329 w 3475899"/>
                      <a:gd name="connsiteY43" fmla="*/ 1135247 h 3988066"/>
                      <a:gd name="connsiteX44" fmla="*/ 477496 w 3475899"/>
                      <a:gd name="connsiteY44" fmla="*/ 609907 h 3988066"/>
                      <a:gd name="connsiteX45" fmla="*/ 782450 w 3475899"/>
                      <a:gd name="connsiteY45" fmla="*/ 143508 h 3988066"/>
                      <a:gd name="connsiteX46" fmla="*/ 1425671 w 3475899"/>
                      <a:gd name="connsiteY46" fmla="*/ 0 h 3988066"/>
                      <a:gd name="connsiteX0" fmla="*/ 1425671 w 3475899"/>
                      <a:gd name="connsiteY0" fmla="*/ 421 h 3988487"/>
                      <a:gd name="connsiteX1" fmla="*/ 1410295 w 3475899"/>
                      <a:gd name="connsiteY1" fmla="*/ 102927 h 3988487"/>
                      <a:gd name="connsiteX2" fmla="*/ 961834 w 3475899"/>
                      <a:gd name="connsiteY2" fmla="*/ 187493 h 3988487"/>
                      <a:gd name="connsiteX3" fmla="*/ 744010 w 3475899"/>
                      <a:gd name="connsiteY3" fmla="*/ 482196 h 3988487"/>
                      <a:gd name="connsiteX4" fmla="*/ 900331 w 3475899"/>
                      <a:gd name="connsiteY4" fmla="*/ 741023 h 3988487"/>
                      <a:gd name="connsiteX5" fmla="*/ 1284726 w 3475899"/>
                      <a:gd name="connsiteY5" fmla="*/ 943471 h 3988487"/>
                      <a:gd name="connsiteX6" fmla="*/ 2984160 w 3475899"/>
                      <a:gd name="connsiteY6" fmla="*/ 1543760 h 3988487"/>
                      <a:gd name="connsiteX7" fmla="*/ 3378091 w 3475899"/>
                      <a:gd name="connsiteY7" fmla="*/ 2821727 h 3988487"/>
                      <a:gd name="connsiteX8" fmla="*/ 2359032 w 3475899"/>
                      <a:gd name="connsiteY8" fmla="*/ 3840777 h 3988487"/>
                      <a:gd name="connsiteX9" fmla="*/ 1252372 w 3475899"/>
                      <a:gd name="connsiteY9" fmla="*/ 3968665 h 3988487"/>
                      <a:gd name="connsiteX10" fmla="*/ 352887 w 3475899"/>
                      <a:gd name="connsiteY10" fmla="*/ 3518438 h 3988487"/>
                      <a:gd name="connsiteX11" fmla="*/ 846 w 3475899"/>
                      <a:gd name="connsiteY11" fmla="*/ 2711688 h 3988487"/>
                      <a:gd name="connsiteX12" fmla="*/ 284017 w 3475899"/>
                      <a:gd name="connsiteY12" fmla="*/ 2118438 h 3988487"/>
                      <a:gd name="connsiteX13" fmla="*/ 964397 w 3475899"/>
                      <a:gd name="connsiteY13" fmla="*/ 1871144 h 3988487"/>
                      <a:gd name="connsiteX14" fmla="*/ 1592242 w 3475899"/>
                      <a:gd name="connsiteY14" fmla="*/ 2019777 h 3988487"/>
                      <a:gd name="connsiteX15" fmla="*/ 1861319 w 3475899"/>
                      <a:gd name="connsiteY15" fmla="*/ 2491302 h 3988487"/>
                      <a:gd name="connsiteX16" fmla="*/ 1680653 w 3475899"/>
                      <a:gd name="connsiteY16" fmla="*/ 2861602 h 3988487"/>
                      <a:gd name="connsiteX17" fmla="*/ 1261662 w 3475899"/>
                      <a:gd name="connsiteY17" fmla="*/ 3008954 h 3988487"/>
                      <a:gd name="connsiteX18" fmla="*/ 895206 w 3475899"/>
                      <a:gd name="connsiteY18" fmla="*/ 2926949 h 3988487"/>
                      <a:gd name="connsiteX19" fmla="*/ 718384 w 3475899"/>
                      <a:gd name="connsiteY19" fmla="*/ 2650185 h 3988487"/>
                      <a:gd name="connsiteX20" fmla="*/ 808076 w 3475899"/>
                      <a:gd name="connsiteY20" fmla="*/ 2470800 h 3988487"/>
                      <a:gd name="connsiteX21" fmla="*/ 931082 w 3475899"/>
                      <a:gd name="connsiteY21" fmla="*/ 2406735 h 3988487"/>
                      <a:gd name="connsiteX22" fmla="*/ 990023 w 3475899"/>
                      <a:gd name="connsiteY22" fmla="*/ 2399047 h 3988487"/>
                      <a:gd name="connsiteX23" fmla="*/ 1010524 w 3475899"/>
                      <a:gd name="connsiteY23" fmla="*/ 2414422 h 3988487"/>
                      <a:gd name="connsiteX24" fmla="*/ 1000274 w 3475899"/>
                      <a:gd name="connsiteY24" fmla="*/ 2445174 h 3988487"/>
                      <a:gd name="connsiteX25" fmla="*/ 990023 w 3475899"/>
                      <a:gd name="connsiteY25" fmla="*/ 2475926 h 3988487"/>
                      <a:gd name="connsiteX26" fmla="*/ 974647 w 3475899"/>
                      <a:gd name="connsiteY26" fmla="*/ 2588682 h 3988487"/>
                      <a:gd name="connsiteX27" fmla="*/ 1055370 w 3475899"/>
                      <a:gd name="connsiteY27" fmla="*/ 2725783 h 3988487"/>
                      <a:gd name="connsiteX28" fmla="*/ 1230911 w 3475899"/>
                      <a:gd name="connsiteY28" fmla="*/ 2783442 h 3988487"/>
                      <a:gd name="connsiteX29" fmla="*/ 1494862 w 3475899"/>
                      <a:gd name="connsiteY29" fmla="*/ 2686062 h 3988487"/>
                      <a:gd name="connsiteX30" fmla="*/ 1599930 w 3475899"/>
                      <a:gd name="connsiteY30" fmla="*/ 2445174 h 3988487"/>
                      <a:gd name="connsiteX31" fmla="*/ 1387231 w 3475899"/>
                      <a:gd name="connsiteY31" fmla="*/ 2109469 h 3988487"/>
                      <a:gd name="connsiteX32" fmla="*/ 943896 w 3475899"/>
                      <a:gd name="connsiteY32" fmla="*/ 2004401 h 3988487"/>
                      <a:gd name="connsiteX33" fmla="*/ 372428 w 3475899"/>
                      <a:gd name="connsiteY33" fmla="*/ 2199161 h 3988487"/>
                      <a:gd name="connsiteX34" fmla="*/ 118727 w 3475899"/>
                      <a:gd name="connsiteY34" fmla="*/ 2711688 h 3988487"/>
                      <a:gd name="connsiteX35" fmla="*/ 500560 w 3475899"/>
                      <a:gd name="connsiteY35" fmla="*/ 3352347 h 3988487"/>
                      <a:gd name="connsiteX36" fmla="*/ 1312915 w 3475899"/>
                      <a:gd name="connsiteY36" fmla="*/ 3567608 h 3988487"/>
                      <a:gd name="connsiteX37" fmla="*/ 2135520 w 3475899"/>
                      <a:gd name="connsiteY37" fmla="*/ 3270342 h 3988487"/>
                      <a:gd name="connsiteX38" fmla="*/ 2491727 w 3475899"/>
                      <a:gd name="connsiteY38" fmla="*/ 2506677 h 3988487"/>
                      <a:gd name="connsiteX39" fmla="*/ 2373845 w 3475899"/>
                      <a:gd name="connsiteY39" fmla="*/ 2071029 h 3988487"/>
                      <a:gd name="connsiteX40" fmla="*/ 2058641 w 3475899"/>
                      <a:gd name="connsiteY40" fmla="*/ 1755826 h 3988487"/>
                      <a:gd name="connsiteX41" fmla="*/ 1615306 w 3475899"/>
                      <a:gd name="connsiteY41" fmla="*/ 1496999 h 3988487"/>
                      <a:gd name="connsiteX42" fmla="*/ 859329 w 3475899"/>
                      <a:gd name="connsiteY42" fmla="*/ 1135668 h 3988487"/>
                      <a:gd name="connsiteX43" fmla="*/ 477496 w 3475899"/>
                      <a:gd name="connsiteY43" fmla="*/ 610328 h 3988487"/>
                      <a:gd name="connsiteX44" fmla="*/ 782450 w 3475899"/>
                      <a:gd name="connsiteY44" fmla="*/ 143929 h 3988487"/>
                      <a:gd name="connsiteX45" fmla="*/ 1425671 w 3475899"/>
                      <a:gd name="connsiteY45" fmla="*/ 421 h 3988487"/>
                      <a:gd name="connsiteX0" fmla="*/ 1425671 w 3475899"/>
                      <a:gd name="connsiteY0" fmla="*/ 0 h 3988066"/>
                      <a:gd name="connsiteX1" fmla="*/ 961834 w 3475899"/>
                      <a:gd name="connsiteY1" fmla="*/ 187072 h 3988066"/>
                      <a:gd name="connsiteX2" fmla="*/ 744010 w 3475899"/>
                      <a:gd name="connsiteY2" fmla="*/ 481775 h 3988066"/>
                      <a:gd name="connsiteX3" fmla="*/ 900331 w 3475899"/>
                      <a:gd name="connsiteY3" fmla="*/ 740602 h 3988066"/>
                      <a:gd name="connsiteX4" fmla="*/ 1284726 w 3475899"/>
                      <a:gd name="connsiteY4" fmla="*/ 943050 h 3988066"/>
                      <a:gd name="connsiteX5" fmla="*/ 2984160 w 3475899"/>
                      <a:gd name="connsiteY5" fmla="*/ 1543339 h 3988066"/>
                      <a:gd name="connsiteX6" fmla="*/ 3378091 w 3475899"/>
                      <a:gd name="connsiteY6" fmla="*/ 2821306 h 3988066"/>
                      <a:gd name="connsiteX7" fmla="*/ 2359032 w 3475899"/>
                      <a:gd name="connsiteY7" fmla="*/ 3840356 h 3988066"/>
                      <a:gd name="connsiteX8" fmla="*/ 1252372 w 3475899"/>
                      <a:gd name="connsiteY8" fmla="*/ 3968244 h 3988066"/>
                      <a:gd name="connsiteX9" fmla="*/ 352887 w 3475899"/>
                      <a:gd name="connsiteY9" fmla="*/ 3518017 h 3988066"/>
                      <a:gd name="connsiteX10" fmla="*/ 846 w 3475899"/>
                      <a:gd name="connsiteY10" fmla="*/ 2711267 h 3988066"/>
                      <a:gd name="connsiteX11" fmla="*/ 284017 w 3475899"/>
                      <a:gd name="connsiteY11" fmla="*/ 2118017 h 3988066"/>
                      <a:gd name="connsiteX12" fmla="*/ 964397 w 3475899"/>
                      <a:gd name="connsiteY12" fmla="*/ 1870723 h 3988066"/>
                      <a:gd name="connsiteX13" fmla="*/ 1592242 w 3475899"/>
                      <a:gd name="connsiteY13" fmla="*/ 2019356 h 3988066"/>
                      <a:gd name="connsiteX14" fmla="*/ 1861319 w 3475899"/>
                      <a:gd name="connsiteY14" fmla="*/ 2490881 h 3988066"/>
                      <a:gd name="connsiteX15" fmla="*/ 1680653 w 3475899"/>
                      <a:gd name="connsiteY15" fmla="*/ 2861181 h 3988066"/>
                      <a:gd name="connsiteX16" fmla="*/ 1261662 w 3475899"/>
                      <a:gd name="connsiteY16" fmla="*/ 3008533 h 3988066"/>
                      <a:gd name="connsiteX17" fmla="*/ 895206 w 3475899"/>
                      <a:gd name="connsiteY17" fmla="*/ 2926528 h 3988066"/>
                      <a:gd name="connsiteX18" fmla="*/ 718384 w 3475899"/>
                      <a:gd name="connsiteY18" fmla="*/ 2649764 h 3988066"/>
                      <a:gd name="connsiteX19" fmla="*/ 808076 w 3475899"/>
                      <a:gd name="connsiteY19" fmla="*/ 2470379 h 3988066"/>
                      <a:gd name="connsiteX20" fmla="*/ 931082 w 3475899"/>
                      <a:gd name="connsiteY20" fmla="*/ 2406314 h 3988066"/>
                      <a:gd name="connsiteX21" fmla="*/ 990023 w 3475899"/>
                      <a:gd name="connsiteY21" fmla="*/ 2398626 h 3988066"/>
                      <a:gd name="connsiteX22" fmla="*/ 1010524 w 3475899"/>
                      <a:gd name="connsiteY22" fmla="*/ 2414001 h 3988066"/>
                      <a:gd name="connsiteX23" fmla="*/ 1000274 w 3475899"/>
                      <a:gd name="connsiteY23" fmla="*/ 2444753 h 3988066"/>
                      <a:gd name="connsiteX24" fmla="*/ 990023 w 3475899"/>
                      <a:gd name="connsiteY24" fmla="*/ 2475505 h 3988066"/>
                      <a:gd name="connsiteX25" fmla="*/ 974647 w 3475899"/>
                      <a:gd name="connsiteY25" fmla="*/ 2588261 h 3988066"/>
                      <a:gd name="connsiteX26" fmla="*/ 1055370 w 3475899"/>
                      <a:gd name="connsiteY26" fmla="*/ 2725362 h 3988066"/>
                      <a:gd name="connsiteX27" fmla="*/ 1230911 w 3475899"/>
                      <a:gd name="connsiteY27" fmla="*/ 2783021 h 3988066"/>
                      <a:gd name="connsiteX28" fmla="*/ 1494862 w 3475899"/>
                      <a:gd name="connsiteY28" fmla="*/ 2685641 h 3988066"/>
                      <a:gd name="connsiteX29" fmla="*/ 1599930 w 3475899"/>
                      <a:gd name="connsiteY29" fmla="*/ 2444753 h 3988066"/>
                      <a:gd name="connsiteX30" fmla="*/ 1387231 w 3475899"/>
                      <a:gd name="connsiteY30" fmla="*/ 2109048 h 3988066"/>
                      <a:gd name="connsiteX31" fmla="*/ 943896 w 3475899"/>
                      <a:gd name="connsiteY31" fmla="*/ 2003980 h 3988066"/>
                      <a:gd name="connsiteX32" fmla="*/ 372428 w 3475899"/>
                      <a:gd name="connsiteY32" fmla="*/ 2198740 h 3988066"/>
                      <a:gd name="connsiteX33" fmla="*/ 118727 w 3475899"/>
                      <a:gd name="connsiteY33" fmla="*/ 2711267 h 3988066"/>
                      <a:gd name="connsiteX34" fmla="*/ 500560 w 3475899"/>
                      <a:gd name="connsiteY34" fmla="*/ 3351926 h 3988066"/>
                      <a:gd name="connsiteX35" fmla="*/ 1312915 w 3475899"/>
                      <a:gd name="connsiteY35" fmla="*/ 3567187 h 3988066"/>
                      <a:gd name="connsiteX36" fmla="*/ 2135520 w 3475899"/>
                      <a:gd name="connsiteY36" fmla="*/ 3269921 h 3988066"/>
                      <a:gd name="connsiteX37" fmla="*/ 2491727 w 3475899"/>
                      <a:gd name="connsiteY37" fmla="*/ 2506256 h 3988066"/>
                      <a:gd name="connsiteX38" fmla="*/ 2373845 w 3475899"/>
                      <a:gd name="connsiteY38" fmla="*/ 2070608 h 3988066"/>
                      <a:gd name="connsiteX39" fmla="*/ 2058641 w 3475899"/>
                      <a:gd name="connsiteY39" fmla="*/ 1755405 h 3988066"/>
                      <a:gd name="connsiteX40" fmla="*/ 1615306 w 3475899"/>
                      <a:gd name="connsiteY40" fmla="*/ 1496578 h 3988066"/>
                      <a:gd name="connsiteX41" fmla="*/ 859329 w 3475899"/>
                      <a:gd name="connsiteY41" fmla="*/ 1135247 h 3988066"/>
                      <a:gd name="connsiteX42" fmla="*/ 477496 w 3475899"/>
                      <a:gd name="connsiteY42" fmla="*/ 609907 h 3988066"/>
                      <a:gd name="connsiteX43" fmla="*/ 782450 w 3475899"/>
                      <a:gd name="connsiteY43" fmla="*/ 143508 h 3988066"/>
                      <a:gd name="connsiteX44" fmla="*/ 1425671 w 3475899"/>
                      <a:gd name="connsiteY44" fmla="*/ 0 h 3988066"/>
                      <a:gd name="connsiteX0" fmla="*/ 782450 w 3475899"/>
                      <a:gd name="connsiteY0" fmla="*/ 32557 h 3877115"/>
                      <a:gd name="connsiteX1" fmla="*/ 961834 w 3475899"/>
                      <a:gd name="connsiteY1" fmla="*/ 76121 h 3877115"/>
                      <a:gd name="connsiteX2" fmla="*/ 744010 w 3475899"/>
                      <a:gd name="connsiteY2" fmla="*/ 370824 h 3877115"/>
                      <a:gd name="connsiteX3" fmla="*/ 900331 w 3475899"/>
                      <a:gd name="connsiteY3" fmla="*/ 629651 h 3877115"/>
                      <a:gd name="connsiteX4" fmla="*/ 1284726 w 3475899"/>
                      <a:gd name="connsiteY4" fmla="*/ 832099 h 3877115"/>
                      <a:gd name="connsiteX5" fmla="*/ 2984160 w 3475899"/>
                      <a:gd name="connsiteY5" fmla="*/ 1432388 h 3877115"/>
                      <a:gd name="connsiteX6" fmla="*/ 3378091 w 3475899"/>
                      <a:gd name="connsiteY6" fmla="*/ 2710355 h 3877115"/>
                      <a:gd name="connsiteX7" fmla="*/ 2359032 w 3475899"/>
                      <a:gd name="connsiteY7" fmla="*/ 3729405 h 3877115"/>
                      <a:gd name="connsiteX8" fmla="*/ 1252372 w 3475899"/>
                      <a:gd name="connsiteY8" fmla="*/ 3857293 h 3877115"/>
                      <a:gd name="connsiteX9" fmla="*/ 352887 w 3475899"/>
                      <a:gd name="connsiteY9" fmla="*/ 3407066 h 3877115"/>
                      <a:gd name="connsiteX10" fmla="*/ 846 w 3475899"/>
                      <a:gd name="connsiteY10" fmla="*/ 2600316 h 3877115"/>
                      <a:gd name="connsiteX11" fmla="*/ 284017 w 3475899"/>
                      <a:gd name="connsiteY11" fmla="*/ 2007066 h 3877115"/>
                      <a:gd name="connsiteX12" fmla="*/ 964397 w 3475899"/>
                      <a:gd name="connsiteY12" fmla="*/ 1759772 h 3877115"/>
                      <a:gd name="connsiteX13" fmla="*/ 1592242 w 3475899"/>
                      <a:gd name="connsiteY13" fmla="*/ 1908405 h 3877115"/>
                      <a:gd name="connsiteX14" fmla="*/ 1861319 w 3475899"/>
                      <a:gd name="connsiteY14" fmla="*/ 2379930 h 3877115"/>
                      <a:gd name="connsiteX15" fmla="*/ 1680653 w 3475899"/>
                      <a:gd name="connsiteY15" fmla="*/ 2750230 h 3877115"/>
                      <a:gd name="connsiteX16" fmla="*/ 1261662 w 3475899"/>
                      <a:gd name="connsiteY16" fmla="*/ 2897582 h 3877115"/>
                      <a:gd name="connsiteX17" fmla="*/ 895206 w 3475899"/>
                      <a:gd name="connsiteY17" fmla="*/ 2815577 h 3877115"/>
                      <a:gd name="connsiteX18" fmla="*/ 718384 w 3475899"/>
                      <a:gd name="connsiteY18" fmla="*/ 2538813 h 3877115"/>
                      <a:gd name="connsiteX19" fmla="*/ 808076 w 3475899"/>
                      <a:gd name="connsiteY19" fmla="*/ 2359428 h 3877115"/>
                      <a:gd name="connsiteX20" fmla="*/ 931082 w 3475899"/>
                      <a:gd name="connsiteY20" fmla="*/ 2295363 h 3877115"/>
                      <a:gd name="connsiteX21" fmla="*/ 990023 w 3475899"/>
                      <a:gd name="connsiteY21" fmla="*/ 2287675 h 3877115"/>
                      <a:gd name="connsiteX22" fmla="*/ 1010524 w 3475899"/>
                      <a:gd name="connsiteY22" fmla="*/ 2303050 h 3877115"/>
                      <a:gd name="connsiteX23" fmla="*/ 1000274 w 3475899"/>
                      <a:gd name="connsiteY23" fmla="*/ 2333802 h 3877115"/>
                      <a:gd name="connsiteX24" fmla="*/ 990023 w 3475899"/>
                      <a:gd name="connsiteY24" fmla="*/ 2364554 h 3877115"/>
                      <a:gd name="connsiteX25" fmla="*/ 974647 w 3475899"/>
                      <a:gd name="connsiteY25" fmla="*/ 2477310 h 3877115"/>
                      <a:gd name="connsiteX26" fmla="*/ 1055370 w 3475899"/>
                      <a:gd name="connsiteY26" fmla="*/ 2614411 h 3877115"/>
                      <a:gd name="connsiteX27" fmla="*/ 1230911 w 3475899"/>
                      <a:gd name="connsiteY27" fmla="*/ 2672070 h 3877115"/>
                      <a:gd name="connsiteX28" fmla="*/ 1494862 w 3475899"/>
                      <a:gd name="connsiteY28" fmla="*/ 2574690 h 3877115"/>
                      <a:gd name="connsiteX29" fmla="*/ 1599930 w 3475899"/>
                      <a:gd name="connsiteY29" fmla="*/ 2333802 h 3877115"/>
                      <a:gd name="connsiteX30" fmla="*/ 1387231 w 3475899"/>
                      <a:gd name="connsiteY30" fmla="*/ 1998097 h 3877115"/>
                      <a:gd name="connsiteX31" fmla="*/ 943896 w 3475899"/>
                      <a:gd name="connsiteY31" fmla="*/ 1893029 h 3877115"/>
                      <a:gd name="connsiteX32" fmla="*/ 372428 w 3475899"/>
                      <a:gd name="connsiteY32" fmla="*/ 2087789 h 3877115"/>
                      <a:gd name="connsiteX33" fmla="*/ 118727 w 3475899"/>
                      <a:gd name="connsiteY33" fmla="*/ 2600316 h 3877115"/>
                      <a:gd name="connsiteX34" fmla="*/ 500560 w 3475899"/>
                      <a:gd name="connsiteY34" fmla="*/ 3240975 h 3877115"/>
                      <a:gd name="connsiteX35" fmla="*/ 1312915 w 3475899"/>
                      <a:gd name="connsiteY35" fmla="*/ 3456236 h 3877115"/>
                      <a:gd name="connsiteX36" fmla="*/ 2135520 w 3475899"/>
                      <a:gd name="connsiteY36" fmla="*/ 3158970 h 3877115"/>
                      <a:gd name="connsiteX37" fmla="*/ 2491727 w 3475899"/>
                      <a:gd name="connsiteY37" fmla="*/ 2395305 h 3877115"/>
                      <a:gd name="connsiteX38" fmla="*/ 2373845 w 3475899"/>
                      <a:gd name="connsiteY38" fmla="*/ 1959657 h 3877115"/>
                      <a:gd name="connsiteX39" fmla="*/ 2058641 w 3475899"/>
                      <a:gd name="connsiteY39" fmla="*/ 1644454 h 3877115"/>
                      <a:gd name="connsiteX40" fmla="*/ 1615306 w 3475899"/>
                      <a:gd name="connsiteY40" fmla="*/ 1385627 h 3877115"/>
                      <a:gd name="connsiteX41" fmla="*/ 859329 w 3475899"/>
                      <a:gd name="connsiteY41" fmla="*/ 1024296 h 3877115"/>
                      <a:gd name="connsiteX42" fmla="*/ 477496 w 3475899"/>
                      <a:gd name="connsiteY42" fmla="*/ 498956 h 3877115"/>
                      <a:gd name="connsiteX43" fmla="*/ 782450 w 3475899"/>
                      <a:gd name="connsiteY43" fmla="*/ 32557 h 3877115"/>
                      <a:gd name="connsiteX0" fmla="*/ 477496 w 3475899"/>
                      <a:gd name="connsiteY0" fmla="*/ 424506 h 3802665"/>
                      <a:gd name="connsiteX1" fmla="*/ 961834 w 3475899"/>
                      <a:gd name="connsiteY1" fmla="*/ 1671 h 3802665"/>
                      <a:gd name="connsiteX2" fmla="*/ 744010 w 3475899"/>
                      <a:gd name="connsiteY2" fmla="*/ 296374 h 3802665"/>
                      <a:gd name="connsiteX3" fmla="*/ 900331 w 3475899"/>
                      <a:gd name="connsiteY3" fmla="*/ 555201 h 3802665"/>
                      <a:gd name="connsiteX4" fmla="*/ 1284726 w 3475899"/>
                      <a:gd name="connsiteY4" fmla="*/ 757649 h 3802665"/>
                      <a:gd name="connsiteX5" fmla="*/ 2984160 w 3475899"/>
                      <a:gd name="connsiteY5" fmla="*/ 1357938 h 3802665"/>
                      <a:gd name="connsiteX6" fmla="*/ 3378091 w 3475899"/>
                      <a:gd name="connsiteY6" fmla="*/ 2635905 h 3802665"/>
                      <a:gd name="connsiteX7" fmla="*/ 2359032 w 3475899"/>
                      <a:gd name="connsiteY7" fmla="*/ 3654955 h 3802665"/>
                      <a:gd name="connsiteX8" fmla="*/ 1252372 w 3475899"/>
                      <a:gd name="connsiteY8" fmla="*/ 3782843 h 3802665"/>
                      <a:gd name="connsiteX9" fmla="*/ 352887 w 3475899"/>
                      <a:gd name="connsiteY9" fmla="*/ 3332616 h 3802665"/>
                      <a:gd name="connsiteX10" fmla="*/ 846 w 3475899"/>
                      <a:gd name="connsiteY10" fmla="*/ 2525866 h 3802665"/>
                      <a:gd name="connsiteX11" fmla="*/ 284017 w 3475899"/>
                      <a:gd name="connsiteY11" fmla="*/ 1932616 h 3802665"/>
                      <a:gd name="connsiteX12" fmla="*/ 964397 w 3475899"/>
                      <a:gd name="connsiteY12" fmla="*/ 1685322 h 3802665"/>
                      <a:gd name="connsiteX13" fmla="*/ 1592242 w 3475899"/>
                      <a:gd name="connsiteY13" fmla="*/ 1833955 h 3802665"/>
                      <a:gd name="connsiteX14" fmla="*/ 1861319 w 3475899"/>
                      <a:gd name="connsiteY14" fmla="*/ 2305480 h 3802665"/>
                      <a:gd name="connsiteX15" fmla="*/ 1680653 w 3475899"/>
                      <a:gd name="connsiteY15" fmla="*/ 2675780 h 3802665"/>
                      <a:gd name="connsiteX16" fmla="*/ 1261662 w 3475899"/>
                      <a:gd name="connsiteY16" fmla="*/ 2823132 h 3802665"/>
                      <a:gd name="connsiteX17" fmla="*/ 895206 w 3475899"/>
                      <a:gd name="connsiteY17" fmla="*/ 2741127 h 3802665"/>
                      <a:gd name="connsiteX18" fmla="*/ 718384 w 3475899"/>
                      <a:gd name="connsiteY18" fmla="*/ 2464363 h 3802665"/>
                      <a:gd name="connsiteX19" fmla="*/ 808076 w 3475899"/>
                      <a:gd name="connsiteY19" fmla="*/ 2284978 h 3802665"/>
                      <a:gd name="connsiteX20" fmla="*/ 931082 w 3475899"/>
                      <a:gd name="connsiteY20" fmla="*/ 2220913 h 3802665"/>
                      <a:gd name="connsiteX21" fmla="*/ 990023 w 3475899"/>
                      <a:gd name="connsiteY21" fmla="*/ 2213225 h 3802665"/>
                      <a:gd name="connsiteX22" fmla="*/ 1010524 w 3475899"/>
                      <a:gd name="connsiteY22" fmla="*/ 2228600 h 3802665"/>
                      <a:gd name="connsiteX23" fmla="*/ 1000274 w 3475899"/>
                      <a:gd name="connsiteY23" fmla="*/ 2259352 h 3802665"/>
                      <a:gd name="connsiteX24" fmla="*/ 990023 w 3475899"/>
                      <a:gd name="connsiteY24" fmla="*/ 2290104 h 3802665"/>
                      <a:gd name="connsiteX25" fmla="*/ 974647 w 3475899"/>
                      <a:gd name="connsiteY25" fmla="*/ 2402860 h 3802665"/>
                      <a:gd name="connsiteX26" fmla="*/ 1055370 w 3475899"/>
                      <a:gd name="connsiteY26" fmla="*/ 2539961 h 3802665"/>
                      <a:gd name="connsiteX27" fmla="*/ 1230911 w 3475899"/>
                      <a:gd name="connsiteY27" fmla="*/ 2597620 h 3802665"/>
                      <a:gd name="connsiteX28" fmla="*/ 1494862 w 3475899"/>
                      <a:gd name="connsiteY28" fmla="*/ 2500240 h 3802665"/>
                      <a:gd name="connsiteX29" fmla="*/ 1599930 w 3475899"/>
                      <a:gd name="connsiteY29" fmla="*/ 2259352 h 3802665"/>
                      <a:gd name="connsiteX30" fmla="*/ 1387231 w 3475899"/>
                      <a:gd name="connsiteY30" fmla="*/ 1923647 h 3802665"/>
                      <a:gd name="connsiteX31" fmla="*/ 943896 w 3475899"/>
                      <a:gd name="connsiteY31" fmla="*/ 1818579 h 3802665"/>
                      <a:gd name="connsiteX32" fmla="*/ 372428 w 3475899"/>
                      <a:gd name="connsiteY32" fmla="*/ 2013339 h 3802665"/>
                      <a:gd name="connsiteX33" fmla="*/ 118727 w 3475899"/>
                      <a:gd name="connsiteY33" fmla="*/ 2525866 h 3802665"/>
                      <a:gd name="connsiteX34" fmla="*/ 500560 w 3475899"/>
                      <a:gd name="connsiteY34" fmla="*/ 3166525 h 3802665"/>
                      <a:gd name="connsiteX35" fmla="*/ 1312915 w 3475899"/>
                      <a:gd name="connsiteY35" fmla="*/ 3381786 h 3802665"/>
                      <a:gd name="connsiteX36" fmla="*/ 2135520 w 3475899"/>
                      <a:gd name="connsiteY36" fmla="*/ 3084520 h 3802665"/>
                      <a:gd name="connsiteX37" fmla="*/ 2491727 w 3475899"/>
                      <a:gd name="connsiteY37" fmla="*/ 2320855 h 3802665"/>
                      <a:gd name="connsiteX38" fmla="*/ 2373845 w 3475899"/>
                      <a:gd name="connsiteY38" fmla="*/ 1885207 h 3802665"/>
                      <a:gd name="connsiteX39" fmla="*/ 2058641 w 3475899"/>
                      <a:gd name="connsiteY39" fmla="*/ 1570004 h 3802665"/>
                      <a:gd name="connsiteX40" fmla="*/ 1615306 w 3475899"/>
                      <a:gd name="connsiteY40" fmla="*/ 1311177 h 3802665"/>
                      <a:gd name="connsiteX41" fmla="*/ 859329 w 3475899"/>
                      <a:gd name="connsiteY41" fmla="*/ 949846 h 3802665"/>
                      <a:gd name="connsiteX42" fmla="*/ 477496 w 3475899"/>
                      <a:gd name="connsiteY42" fmla="*/ 424506 h 380266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135520 w 3475899"/>
                      <a:gd name="connsiteY36" fmla="*/ 3980450 h 4698595"/>
                      <a:gd name="connsiteX37" fmla="*/ 2491727 w 3475899"/>
                      <a:gd name="connsiteY37" fmla="*/ 3216785 h 4698595"/>
                      <a:gd name="connsiteX38" fmla="*/ 2373845 w 3475899"/>
                      <a:gd name="connsiteY38" fmla="*/ 2781137 h 4698595"/>
                      <a:gd name="connsiteX39" fmla="*/ 2058641 w 3475899"/>
                      <a:gd name="connsiteY39" fmla="*/ 2465934 h 4698595"/>
                      <a:gd name="connsiteX40" fmla="*/ 1615306 w 3475899"/>
                      <a:gd name="connsiteY40" fmla="*/ 2207107 h 4698595"/>
                      <a:gd name="connsiteX41" fmla="*/ 859329 w 3475899"/>
                      <a:gd name="connsiteY41" fmla="*/ 1845776 h 4698595"/>
                      <a:gd name="connsiteX42" fmla="*/ 477496 w 3475899"/>
                      <a:gd name="connsiteY42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135520 w 3475899"/>
                      <a:gd name="connsiteY36" fmla="*/ 3980450 h 4698595"/>
                      <a:gd name="connsiteX37" fmla="*/ 2705552 w 3475899"/>
                      <a:gd name="connsiteY37" fmla="*/ 3234379 h 4698595"/>
                      <a:gd name="connsiteX38" fmla="*/ 2373845 w 3475899"/>
                      <a:gd name="connsiteY38" fmla="*/ 2781137 h 4698595"/>
                      <a:gd name="connsiteX39" fmla="*/ 2058641 w 3475899"/>
                      <a:gd name="connsiteY39" fmla="*/ 2465934 h 4698595"/>
                      <a:gd name="connsiteX40" fmla="*/ 1615306 w 3475899"/>
                      <a:gd name="connsiteY40" fmla="*/ 2207107 h 4698595"/>
                      <a:gd name="connsiteX41" fmla="*/ 859329 w 3475899"/>
                      <a:gd name="connsiteY41" fmla="*/ 1845776 h 4698595"/>
                      <a:gd name="connsiteX42" fmla="*/ 477496 w 3475899"/>
                      <a:gd name="connsiteY42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349344 w 3475899"/>
                      <a:gd name="connsiteY36" fmla="*/ 4033228 h 4698595"/>
                      <a:gd name="connsiteX37" fmla="*/ 2705552 w 3475899"/>
                      <a:gd name="connsiteY37" fmla="*/ 3234379 h 4698595"/>
                      <a:gd name="connsiteX38" fmla="*/ 2373845 w 3475899"/>
                      <a:gd name="connsiteY38" fmla="*/ 2781137 h 4698595"/>
                      <a:gd name="connsiteX39" fmla="*/ 2058641 w 3475899"/>
                      <a:gd name="connsiteY39" fmla="*/ 2465934 h 4698595"/>
                      <a:gd name="connsiteX40" fmla="*/ 1615306 w 3475899"/>
                      <a:gd name="connsiteY40" fmla="*/ 2207107 h 4698595"/>
                      <a:gd name="connsiteX41" fmla="*/ 859329 w 3475899"/>
                      <a:gd name="connsiteY41" fmla="*/ 1845776 h 4698595"/>
                      <a:gd name="connsiteX42" fmla="*/ 477496 w 3475899"/>
                      <a:gd name="connsiteY42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349344 w 3475899"/>
                      <a:gd name="connsiteY36" fmla="*/ 4033228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2058641 w 3475899"/>
                      <a:gd name="connsiteY39" fmla="*/ 2465934 h 4698595"/>
                      <a:gd name="connsiteX40" fmla="*/ 1615306 w 3475899"/>
                      <a:gd name="connsiteY40" fmla="*/ 2207107 h 4698595"/>
                      <a:gd name="connsiteX41" fmla="*/ 859329 w 3475899"/>
                      <a:gd name="connsiteY41" fmla="*/ 1845776 h 4698595"/>
                      <a:gd name="connsiteX42" fmla="*/ 477496 w 3475899"/>
                      <a:gd name="connsiteY42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349344 w 3475899"/>
                      <a:gd name="connsiteY36" fmla="*/ 4033228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615306 w 3475899"/>
                      <a:gd name="connsiteY39" fmla="*/ 2207107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349344 w 3475899"/>
                      <a:gd name="connsiteY36" fmla="*/ 4033228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615306 w 3475899"/>
                      <a:gd name="connsiteY39" fmla="*/ 2207107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349344 w 3475899"/>
                      <a:gd name="connsiteY36" fmla="*/ 4033228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615306 w 3475899"/>
                      <a:gd name="connsiteY39" fmla="*/ 2207107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349344 w 3475899"/>
                      <a:gd name="connsiteY36" fmla="*/ 4033228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615306 w 3475899"/>
                      <a:gd name="connsiteY39" fmla="*/ 2207107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349344 w 3475899"/>
                      <a:gd name="connsiteY36" fmla="*/ 4033228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615306 w 3475899"/>
                      <a:gd name="connsiteY39" fmla="*/ 2207107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195013 w 3475899"/>
                      <a:gd name="connsiteY36" fmla="*/ 3993179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615306 w 3475899"/>
                      <a:gd name="connsiteY39" fmla="*/ 2207107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195013 w 3475899"/>
                      <a:gd name="connsiteY36" fmla="*/ 3993179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615306 w 3475899"/>
                      <a:gd name="connsiteY39" fmla="*/ 2207107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195013 w 3475899"/>
                      <a:gd name="connsiteY36" fmla="*/ 3993179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615306 w 3475899"/>
                      <a:gd name="connsiteY39" fmla="*/ 2207107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195013 w 3475899"/>
                      <a:gd name="connsiteY36" fmla="*/ 3993179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615306 w 3475899"/>
                      <a:gd name="connsiteY39" fmla="*/ 2207107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195013 w 3475899"/>
                      <a:gd name="connsiteY36" fmla="*/ 3993179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769638 w 3475899"/>
                      <a:gd name="connsiteY39" fmla="*/ 2113659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11483"/>
                      <a:gd name="connsiteY0" fmla="*/ 1320436 h 4698595"/>
                      <a:gd name="connsiteX1" fmla="*/ 391637 w 3411483"/>
                      <a:gd name="connsiteY1" fmla="*/ 346 h 4698595"/>
                      <a:gd name="connsiteX2" fmla="*/ 744010 w 3411483"/>
                      <a:gd name="connsiteY2" fmla="*/ 1192304 h 4698595"/>
                      <a:gd name="connsiteX3" fmla="*/ 900331 w 3411483"/>
                      <a:gd name="connsiteY3" fmla="*/ 1451131 h 4698595"/>
                      <a:gd name="connsiteX4" fmla="*/ 1240632 w 3411483"/>
                      <a:gd name="connsiteY4" fmla="*/ 1733678 h 4698595"/>
                      <a:gd name="connsiteX5" fmla="*/ 2984160 w 3411483"/>
                      <a:gd name="connsiteY5" fmla="*/ 2253868 h 4698595"/>
                      <a:gd name="connsiteX6" fmla="*/ 3378091 w 3411483"/>
                      <a:gd name="connsiteY6" fmla="*/ 3531835 h 4698595"/>
                      <a:gd name="connsiteX7" fmla="*/ 2359032 w 3411483"/>
                      <a:gd name="connsiteY7" fmla="*/ 4550885 h 4698595"/>
                      <a:gd name="connsiteX8" fmla="*/ 1252372 w 3411483"/>
                      <a:gd name="connsiteY8" fmla="*/ 4678773 h 4698595"/>
                      <a:gd name="connsiteX9" fmla="*/ 352887 w 3411483"/>
                      <a:gd name="connsiteY9" fmla="*/ 4228546 h 4698595"/>
                      <a:gd name="connsiteX10" fmla="*/ 846 w 3411483"/>
                      <a:gd name="connsiteY10" fmla="*/ 3421796 h 4698595"/>
                      <a:gd name="connsiteX11" fmla="*/ 284017 w 3411483"/>
                      <a:gd name="connsiteY11" fmla="*/ 2828546 h 4698595"/>
                      <a:gd name="connsiteX12" fmla="*/ 964397 w 3411483"/>
                      <a:gd name="connsiteY12" fmla="*/ 2581252 h 4698595"/>
                      <a:gd name="connsiteX13" fmla="*/ 1592242 w 3411483"/>
                      <a:gd name="connsiteY13" fmla="*/ 2729885 h 4698595"/>
                      <a:gd name="connsiteX14" fmla="*/ 1861319 w 3411483"/>
                      <a:gd name="connsiteY14" fmla="*/ 3201410 h 4698595"/>
                      <a:gd name="connsiteX15" fmla="*/ 1680653 w 3411483"/>
                      <a:gd name="connsiteY15" fmla="*/ 3571710 h 4698595"/>
                      <a:gd name="connsiteX16" fmla="*/ 1261662 w 3411483"/>
                      <a:gd name="connsiteY16" fmla="*/ 3719062 h 4698595"/>
                      <a:gd name="connsiteX17" fmla="*/ 895206 w 3411483"/>
                      <a:gd name="connsiteY17" fmla="*/ 3637057 h 4698595"/>
                      <a:gd name="connsiteX18" fmla="*/ 718384 w 3411483"/>
                      <a:gd name="connsiteY18" fmla="*/ 3360293 h 4698595"/>
                      <a:gd name="connsiteX19" fmla="*/ 808076 w 3411483"/>
                      <a:gd name="connsiteY19" fmla="*/ 3180908 h 4698595"/>
                      <a:gd name="connsiteX20" fmla="*/ 931082 w 3411483"/>
                      <a:gd name="connsiteY20" fmla="*/ 3116843 h 4698595"/>
                      <a:gd name="connsiteX21" fmla="*/ 990023 w 3411483"/>
                      <a:gd name="connsiteY21" fmla="*/ 3109155 h 4698595"/>
                      <a:gd name="connsiteX22" fmla="*/ 1010524 w 3411483"/>
                      <a:gd name="connsiteY22" fmla="*/ 3124530 h 4698595"/>
                      <a:gd name="connsiteX23" fmla="*/ 1000274 w 3411483"/>
                      <a:gd name="connsiteY23" fmla="*/ 3155282 h 4698595"/>
                      <a:gd name="connsiteX24" fmla="*/ 990023 w 3411483"/>
                      <a:gd name="connsiteY24" fmla="*/ 3186034 h 4698595"/>
                      <a:gd name="connsiteX25" fmla="*/ 974647 w 3411483"/>
                      <a:gd name="connsiteY25" fmla="*/ 3298790 h 4698595"/>
                      <a:gd name="connsiteX26" fmla="*/ 1055370 w 3411483"/>
                      <a:gd name="connsiteY26" fmla="*/ 3435891 h 4698595"/>
                      <a:gd name="connsiteX27" fmla="*/ 1230911 w 3411483"/>
                      <a:gd name="connsiteY27" fmla="*/ 3493550 h 4698595"/>
                      <a:gd name="connsiteX28" fmla="*/ 1494862 w 3411483"/>
                      <a:gd name="connsiteY28" fmla="*/ 3396170 h 4698595"/>
                      <a:gd name="connsiteX29" fmla="*/ 1599930 w 3411483"/>
                      <a:gd name="connsiteY29" fmla="*/ 3155282 h 4698595"/>
                      <a:gd name="connsiteX30" fmla="*/ 1387231 w 3411483"/>
                      <a:gd name="connsiteY30" fmla="*/ 2819577 h 4698595"/>
                      <a:gd name="connsiteX31" fmla="*/ 943896 w 3411483"/>
                      <a:gd name="connsiteY31" fmla="*/ 2714509 h 4698595"/>
                      <a:gd name="connsiteX32" fmla="*/ 372428 w 3411483"/>
                      <a:gd name="connsiteY32" fmla="*/ 2909269 h 4698595"/>
                      <a:gd name="connsiteX33" fmla="*/ 118727 w 3411483"/>
                      <a:gd name="connsiteY33" fmla="*/ 3421796 h 4698595"/>
                      <a:gd name="connsiteX34" fmla="*/ 500560 w 3411483"/>
                      <a:gd name="connsiteY34" fmla="*/ 4062455 h 4698595"/>
                      <a:gd name="connsiteX35" fmla="*/ 1312915 w 3411483"/>
                      <a:gd name="connsiteY35" fmla="*/ 4277716 h 4698595"/>
                      <a:gd name="connsiteX36" fmla="*/ 2195013 w 3411483"/>
                      <a:gd name="connsiteY36" fmla="*/ 3993179 h 4698595"/>
                      <a:gd name="connsiteX37" fmla="*/ 2705552 w 3411483"/>
                      <a:gd name="connsiteY37" fmla="*/ 3234379 h 4698595"/>
                      <a:gd name="connsiteX38" fmla="*/ 2587666 w 3411483"/>
                      <a:gd name="connsiteY38" fmla="*/ 2728357 h 4698595"/>
                      <a:gd name="connsiteX39" fmla="*/ 1769638 w 3411483"/>
                      <a:gd name="connsiteY39" fmla="*/ 2113659 h 4698595"/>
                      <a:gd name="connsiteX40" fmla="*/ 859329 w 3411483"/>
                      <a:gd name="connsiteY40" fmla="*/ 1845776 h 4698595"/>
                      <a:gd name="connsiteX41" fmla="*/ 477496 w 3411483"/>
                      <a:gd name="connsiteY41" fmla="*/ 1320436 h 4698595"/>
                      <a:gd name="connsiteX0" fmla="*/ 477496 w 3411485"/>
                      <a:gd name="connsiteY0" fmla="*/ 760057 h 4138216"/>
                      <a:gd name="connsiteX1" fmla="*/ 810541 w 3411485"/>
                      <a:gd name="connsiteY1" fmla="*/ 659 h 4138216"/>
                      <a:gd name="connsiteX2" fmla="*/ 744010 w 3411485"/>
                      <a:gd name="connsiteY2" fmla="*/ 631925 h 4138216"/>
                      <a:gd name="connsiteX3" fmla="*/ 900331 w 3411485"/>
                      <a:gd name="connsiteY3" fmla="*/ 890752 h 4138216"/>
                      <a:gd name="connsiteX4" fmla="*/ 1240632 w 3411485"/>
                      <a:gd name="connsiteY4" fmla="*/ 1173299 h 4138216"/>
                      <a:gd name="connsiteX5" fmla="*/ 2984160 w 3411485"/>
                      <a:gd name="connsiteY5" fmla="*/ 1693489 h 4138216"/>
                      <a:gd name="connsiteX6" fmla="*/ 3378091 w 3411485"/>
                      <a:gd name="connsiteY6" fmla="*/ 2971456 h 4138216"/>
                      <a:gd name="connsiteX7" fmla="*/ 2359032 w 3411485"/>
                      <a:gd name="connsiteY7" fmla="*/ 3990506 h 4138216"/>
                      <a:gd name="connsiteX8" fmla="*/ 1252372 w 3411485"/>
                      <a:gd name="connsiteY8" fmla="*/ 4118394 h 4138216"/>
                      <a:gd name="connsiteX9" fmla="*/ 352887 w 3411485"/>
                      <a:gd name="connsiteY9" fmla="*/ 3668167 h 4138216"/>
                      <a:gd name="connsiteX10" fmla="*/ 846 w 3411485"/>
                      <a:gd name="connsiteY10" fmla="*/ 2861417 h 4138216"/>
                      <a:gd name="connsiteX11" fmla="*/ 284017 w 3411485"/>
                      <a:gd name="connsiteY11" fmla="*/ 2268167 h 4138216"/>
                      <a:gd name="connsiteX12" fmla="*/ 964397 w 3411485"/>
                      <a:gd name="connsiteY12" fmla="*/ 2020873 h 4138216"/>
                      <a:gd name="connsiteX13" fmla="*/ 1592242 w 3411485"/>
                      <a:gd name="connsiteY13" fmla="*/ 2169506 h 4138216"/>
                      <a:gd name="connsiteX14" fmla="*/ 1861319 w 3411485"/>
                      <a:gd name="connsiteY14" fmla="*/ 2641031 h 4138216"/>
                      <a:gd name="connsiteX15" fmla="*/ 1680653 w 3411485"/>
                      <a:gd name="connsiteY15" fmla="*/ 3011331 h 4138216"/>
                      <a:gd name="connsiteX16" fmla="*/ 1261662 w 3411485"/>
                      <a:gd name="connsiteY16" fmla="*/ 3158683 h 4138216"/>
                      <a:gd name="connsiteX17" fmla="*/ 895206 w 3411485"/>
                      <a:gd name="connsiteY17" fmla="*/ 3076678 h 4138216"/>
                      <a:gd name="connsiteX18" fmla="*/ 718384 w 3411485"/>
                      <a:gd name="connsiteY18" fmla="*/ 2799914 h 4138216"/>
                      <a:gd name="connsiteX19" fmla="*/ 808076 w 3411485"/>
                      <a:gd name="connsiteY19" fmla="*/ 2620529 h 4138216"/>
                      <a:gd name="connsiteX20" fmla="*/ 931082 w 3411485"/>
                      <a:gd name="connsiteY20" fmla="*/ 2556464 h 4138216"/>
                      <a:gd name="connsiteX21" fmla="*/ 990023 w 3411485"/>
                      <a:gd name="connsiteY21" fmla="*/ 2548776 h 4138216"/>
                      <a:gd name="connsiteX22" fmla="*/ 1010524 w 3411485"/>
                      <a:gd name="connsiteY22" fmla="*/ 2564151 h 4138216"/>
                      <a:gd name="connsiteX23" fmla="*/ 1000274 w 3411485"/>
                      <a:gd name="connsiteY23" fmla="*/ 2594903 h 4138216"/>
                      <a:gd name="connsiteX24" fmla="*/ 990023 w 3411485"/>
                      <a:gd name="connsiteY24" fmla="*/ 2625655 h 4138216"/>
                      <a:gd name="connsiteX25" fmla="*/ 974647 w 3411485"/>
                      <a:gd name="connsiteY25" fmla="*/ 2738411 h 4138216"/>
                      <a:gd name="connsiteX26" fmla="*/ 1055370 w 3411485"/>
                      <a:gd name="connsiteY26" fmla="*/ 2875512 h 4138216"/>
                      <a:gd name="connsiteX27" fmla="*/ 1230911 w 3411485"/>
                      <a:gd name="connsiteY27" fmla="*/ 2933171 h 4138216"/>
                      <a:gd name="connsiteX28" fmla="*/ 1494862 w 3411485"/>
                      <a:gd name="connsiteY28" fmla="*/ 2835791 h 4138216"/>
                      <a:gd name="connsiteX29" fmla="*/ 1599930 w 3411485"/>
                      <a:gd name="connsiteY29" fmla="*/ 2594903 h 4138216"/>
                      <a:gd name="connsiteX30" fmla="*/ 1387231 w 3411485"/>
                      <a:gd name="connsiteY30" fmla="*/ 2259198 h 4138216"/>
                      <a:gd name="connsiteX31" fmla="*/ 943896 w 3411485"/>
                      <a:gd name="connsiteY31" fmla="*/ 2154130 h 4138216"/>
                      <a:gd name="connsiteX32" fmla="*/ 372428 w 3411485"/>
                      <a:gd name="connsiteY32" fmla="*/ 2348890 h 4138216"/>
                      <a:gd name="connsiteX33" fmla="*/ 118727 w 3411485"/>
                      <a:gd name="connsiteY33" fmla="*/ 2861417 h 4138216"/>
                      <a:gd name="connsiteX34" fmla="*/ 500560 w 3411485"/>
                      <a:gd name="connsiteY34" fmla="*/ 3502076 h 4138216"/>
                      <a:gd name="connsiteX35" fmla="*/ 1312915 w 3411485"/>
                      <a:gd name="connsiteY35" fmla="*/ 3717337 h 4138216"/>
                      <a:gd name="connsiteX36" fmla="*/ 2195013 w 3411485"/>
                      <a:gd name="connsiteY36" fmla="*/ 3432800 h 4138216"/>
                      <a:gd name="connsiteX37" fmla="*/ 2705552 w 3411485"/>
                      <a:gd name="connsiteY37" fmla="*/ 2674000 h 4138216"/>
                      <a:gd name="connsiteX38" fmla="*/ 2587666 w 3411485"/>
                      <a:gd name="connsiteY38" fmla="*/ 2167978 h 4138216"/>
                      <a:gd name="connsiteX39" fmla="*/ 1769638 w 3411485"/>
                      <a:gd name="connsiteY39" fmla="*/ 1553280 h 4138216"/>
                      <a:gd name="connsiteX40" fmla="*/ 859329 w 3411485"/>
                      <a:gd name="connsiteY40" fmla="*/ 1285397 h 4138216"/>
                      <a:gd name="connsiteX41" fmla="*/ 477496 w 3411485"/>
                      <a:gd name="connsiteY41" fmla="*/ 760057 h 4138216"/>
                      <a:gd name="connsiteX0" fmla="*/ 477496 w 3415891"/>
                      <a:gd name="connsiteY0" fmla="*/ 760057 h 4122191"/>
                      <a:gd name="connsiteX1" fmla="*/ 810541 w 3415891"/>
                      <a:gd name="connsiteY1" fmla="*/ 659 h 4122191"/>
                      <a:gd name="connsiteX2" fmla="*/ 744010 w 3415891"/>
                      <a:gd name="connsiteY2" fmla="*/ 631925 h 4122191"/>
                      <a:gd name="connsiteX3" fmla="*/ 900331 w 3415891"/>
                      <a:gd name="connsiteY3" fmla="*/ 890752 h 4122191"/>
                      <a:gd name="connsiteX4" fmla="*/ 1240632 w 3415891"/>
                      <a:gd name="connsiteY4" fmla="*/ 1173299 h 4122191"/>
                      <a:gd name="connsiteX5" fmla="*/ 2984160 w 3415891"/>
                      <a:gd name="connsiteY5" fmla="*/ 1693489 h 4122191"/>
                      <a:gd name="connsiteX6" fmla="*/ 3378091 w 3415891"/>
                      <a:gd name="connsiteY6" fmla="*/ 2971456 h 4122191"/>
                      <a:gd name="connsiteX7" fmla="*/ 2292890 w 3415891"/>
                      <a:gd name="connsiteY7" fmla="*/ 3857009 h 4122191"/>
                      <a:gd name="connsiteX8" fmla="*/ 1252372 w 3415891"/>
                      <a:gd name="connsiteY8" fmla="*/ 4118394 h 4122191"/>
                      <a:gd name="connsiteX9" fmla="*/ 352887 w 3415891"/>
                      <a:gd name="connsiteY9" fmla="*/ 3668167 h 4122191"/>
                      <a:gd name="connsiteX10" fmla="*/ 846 w 3415891"/>
                      <a:gd name="connsiteY10" fmla="*/ 2861417 h 4122191"/>
                      <a:gd name="connsiteX11" fmla="*/ 284017 w 3415891"/>
                      <a:gd name="connsiteY11" fmla="*/ 2268167 h 4122191"/>
                      <a:gd name="connsiteX12" fmla="*/ 964397 w 3415891"/>
                      <a:gd name="connsiteY12" fmla="*/ 2020873 h 4122191"/>
                      <a:gd name="connsiteX13" fmla="*/ 1592242 w 3415891"/>
                      <a:gd name="connsiteY13" fmla="*/ 2169506 h 4122191"/>
                      <a:gd name="connsiteX14" fmla="*/ 1861319 w 3415891"/>
                      <a:gd name="connsiteY14" fmla="*/ 2641031 h 4122191"/>
                      <a:gd name="connsiteX15" fmla="*/ 1680653 w 3415891"/>
                      <a:gd name="connsiteY15" fmla="*/ 3011331 h 4122191"/>
                      <a:gd name="connsiteX16" fmla="*/ 1261662 w 3415891"/>
                      <a:gd name="connsiteY16" fmla="*/ 3158683 h 4122191"/>
                      <a:gd name="connsiteX17" fmla="*/ 895206 w 3415891"/>
                      <a:gd name="connsiteY17" fmla="*/ 3076678 h 4122191"/>
                      <a:gd name="connsiteX18" fmla="*/ 718384 w 3415891"/>
                      <a:gd name="connsiteY18" fmla="*/ 2799914 h 4122191"/>
                      <a:gd name="connsiteX19" fmla="*/ 808076 w 3415891"/>
                      <a:gd name="connsiteY19" fmla="*/ 2620529 h 4122191"/>
                      <a:gd name="connsiteX20" fmla="*/ 931082 w 3415891"/>
                      <a:gd name="connsiteY20" fmla="*/ 2556464 h 4122191"/>
                      <a:gd name="connsiteX21" fmla="*/ 990023 w 3415891"/>
                      <a:gd name="connsiteY21" fmla="*/ 2548776 h 4122191"/>
                      <a:gd name="connsiteX22" fmla="*/ 1010524 w 3415891"/>
                      <a:gd name="connsiteY22" fmla="*/ 2564151 h 4122191"/>
                      <a:gd name="connsiteX23" fmla="*/ 1000274 w 3415891"/>
                      <a:gd name="connsiteY23" fmla="*/ 2594903 h 4122191"/>
                      <a:gd name="connsiteX24" fmla="*/ 990023 w 3415891"/>
                      <a:gd name="connsiteY24" fmla="*/ 2625655 h 4122191"/>
                      <a:gd name="connsiteX25" fmla="*/ 974647 w 3415891"/>
                      <a:gd name="connsiteY25" fmla="*/ 2738411 h 4122191"/>
                      <a:gd name="connsiteX26" fmla="*/ 1055370 w 3415891"/>
                      <a:gd name="connsiteY26" fmla="*/ 2875512 h 4122191"/>
                      <a:gd name="connsiteX27" fmla="*/ 1230911 w 3415891"/>
                      <a:gd name="connsiteY27" fmla="*/ 2933171 h 4122191"/>
                      <a:gd name="connsiteX28" fmla="*/ 1494862 w 3415891"/>
                      <a:gd name="connsiteY28" fmla="*/ 2835791 h 4122191"/>
                      <a:gd name="connsiteX29" fmla="*/ 1599930 w 3415891"/>
                      <a:gd name="connsiteY29" fmla="*/ 2594903 h 4122191"/>
                      <a:gd name="connsiteX30" fmla="*/ 1387231 w 3415891"/>
                      <a:gd name="connsiteY30" fmla="*/ 2259198 h 4122191"/>
                      <a:gd name="connsiteX31" fmla="*/ 943896 w 3415891"/>
                      <a:gd name="connsiteY31" fmla="*/ 2154130 h 4122191"/>
                      <a:gd name="connsiteX32" fmla="*/ 372428 w 3415891"/>
                      <a:gd name="connsiteY32" fmla="*/ 2348890 h 4122191"/>
                      <a:gd name="connsiteX33" fmla="*/ 118727 w 3415891"/>
                      <a:gd name="connsiteY33" fmla="*/ 2861417 h 4122191"/>
                      <a:gd name="connsiteX34" fmla="*/ 500560 w 3415891"/>
                      <a:gd name="connsiteY34" fmla="*/ 3502076 h 4122191"/>
                      <a:gd name="connsiteX35" fmla="*/ 1312915 w 3415891"/>
                      <a:gd name="connsiteY35" fmla="*/ 3717337 h 4122191"/>
                      <a:gd name="connsiteX36" fmla="*/ 2195013 w 3415891"/>
                      <a:gd name="connsiteY36" fmla="*/ 3432800 h 4122191"/>
                      <a:gd name="connsiteX37" fmla="*/ 2705552 w 3415891"/>
                      <a:gd name="connsiteY37" fmla="*/ 2674000 h 4122191"/>
                      <a:gd name="connsiteX38" fmla="*/ 2587666 w 3415891"/>
                      <a:gd name="connsiteY38" fmla="*/ 2167978 h 4122191"/>
                      <a:gd name="connsiteX39" fmla="*/ 1769638 w 3415891"/>
                      <a:gd name="connsiteY39" fmla="*/ 1553280 h 4122191"/>
                      <a:gd name="connsiteX40" fmla="*/ 859329 w 3415891"/>
                      <a:gd name="connsiteY40" fmla="*/ 1285397 h 4122191"/>
                      <a:gd name="connsiteX41" fmla="*/ 477496 w 3415891"/>
                      <a:gd name="connsiteY41" fmla="*/ 760057 h 4122191"/>
                      <a:gd name="connsiteX0" fmla="*/ 477496 w 3415891"/>
                      <a:gd name="connsiteY0" fmla="*/ 760057 h 4122191"/>
                      <a:gd name="connsiteX1" fmla="*/ 810541 w 3415891"/>
                      <a:gd name="connsiteY1" fmla="*/ 659 h 4122191"/>
                      <a:gd name="connsiteX2" fmla="*/ 744010 w 3415891"/>
                      <a:gd name="connsiteY2" fmla="*/ 631925 h 4122191"/>
                      <a:gd name="connsiteX3" fmla="*/ 900331 w 3415891"/>
                      <a:gd name="connsiteY3" fmla="*/ 890752 h 4122191"/>
                      <a:gd name="connsiteX4" fmla="*/ 1240632 w 3415891"/>
                      <a:gd name="connsiteY4" fmla="*/ 1173299 h 4122191"/>
                      <a:gd name="connsiteX5" fmla="*/ 2984160 w 3415891"/>
                      <a:gd name="connsiteY5" fmla="*/ 1693489 h 4122191"/>
                      <a:gd name="connsiteX6" fmla="*/ 3378091 w 3415891"/>
                      <a:gd name="connsiteY6" fmla="*/ 2971456 h 4122191"/>
                      <a:gd name="connsiteX7" fmla="*/ 2292890 w 3415891"/>
                      <a:gd name="connsiteY7" fmla="*/ 3857009 h 4122191"/>
                      <a:gd name="connsiteX8" fmla="*/ 1252372 w 3415891"/>
                      <a:gd name="connsiteY8" fmla="*/ 4118394 h 4122191"/>
                      <a:gd name="connsiteX9" fmla="*/ 352887 w 3415891"/>
                      <a:gd name="connsiteY9" fmla="*/ 3668167 h 4122191"/>
                      <a:gd name="connsiteX10" fmla="*/ 846 w 3415891"/>
                      <a:gd name="connsiteY10" fmla="*/ 2861417 h 4122191"/>
                      <a:gd name="connsiteX11" fmla="*/ 284017 w 3415891"/>
                      <a:gd name="connsiteY11" fmla="*/ 2268167 h 4122191"/>
                      <a:gd name="connsiteX12" fmla="*/ 964397 w 3415891"/>
                      <a:gd name="connsiteY12" fmla="*/ 2020873 h 4122191"/>
                      <a:gd name="connsiteX13" fmla="*/ 1592242 w 3415891"/>
                      <a:gd name="connsiteY13" fmla="*/ 2169506 h 4122191"/>
                      <a:gd name="connsiteX14" fmla="*/ 1861319 w 3415891"/>
                      <a:gd name="connsiteY14" fmla="*/ 2641031 h 4122191"/>
                      <a:gd name="connsiteX15" fmla="*/ 1680653 w 3415891"/>
                      <a:gd name="connsiteY15" fmla="*/ 3011331 h 4122191"/>
                      <a:gd name="connsiteX16" fmla="*/ 1261662 w 3415891"/>
                      <a:gd name="connsiteY16" fmla="*/ 3158683 h 4122191"/>
                      <a:gd name="connsiteX17" fmla="*/ 895206 w 3415891"/>
                      <a:gd name="connsiteY17" fmla="*/ 3076678 h 4122191"/>
                      <a:gd name="connsiteX18" fmla="*/ 718384 w 3415891"/>
                      <a:gd name="connsiteY18" fmla="*/ 2799914 h 4122191"/>
                      <a:gd name="connsiteX19" fmla="*/ 808076 w 3415891"/>
                      <a:gd name="connsiteY19" fmla="*/ 2620529 h 4122191"/>
                      <a:gd name="connsiteX20" fmla="*/ 931082 w 3415891"/>
                      <a:gd name="connsiteY20" fmla="*/ 2556464 h 4122191"/>
                      <a:gd name="connsiteX21" fmla="*/ 990023 w 3415891"/>
                      <a:gd name="connsiteY21" fmla="*/ 2548776 h 4122191"/>
                      <a:gd name="connsiteX22" fmla="*/ 1010524 w 3415891"/>
                      <a:gd name="connsiteY22" fmla="*/ 2564151 h 4122191"/>
                      <a:gd name="connsiteX23" fmla="*/ 1000274 w 3415891"/>
                      <a:gd name="connsiteY23" fmla="*/ 2594903 h 4122191"/>
                      <a:gd name="connsiteX24" fmla="*/ 990023 w 3415891"/>
                      <a:gd name="connsiteY24" fmla="*/ 2625655 h 4122191"/>
                      <a:gd name="connsiteX25" fmla="*/ 974647 w 3415891"/>
                      <a:gd name="connsiteY25" fmla="*/ 2738411 h 4122191"/>
                      <a:gd name="connsiteX26" fmla="*/ 1055370 w 3415891"/>
                      <a:gd name="connsiteY26" fmla="*/ 2875512 h 4122191"/>
                      <a:gd name="connsiteX27" fmla="*/ 1230911 w 3415891"/>
                      <a:gd name="connsiteY27" fmla="*/ 2933171 h 4122191"/>
                      <a:gd name="connsiteX28" fmla="*/ 1494862 w 3415891"/>
                      <a:gd name="connsiteY28" fmla="*/ 2835791 h 4122191"/>
                      <a:gd name="connsiteX29" fmla="*/ 1599930 w 3415891"/>
                      <a:gd name="connsiteY29" fmla="*/ 2594903 h 4122191"/>
                      <a:gd name="connsiteX30" fmla="*/ 1387231 w 3415891"/>
                      <a:gd name="connsiteY30" fmla="*/ 2259198 h 4122191"/>
                      <a:gd name="connsiteX31" fmla="*/ 943896 w 3415891"/>
                      <a:gd name="connsiteY31" fmla="*/ 2154130 h 4122191"/>
                      <a:gd name="connsiteX32" fmla="*/ 372428 w 3415891"/>
                      <a:gd name="connsiteY32" fmla="*/ 2348890 h 4122191"/>
                      <a:gd name="connsiteX33" fmla="*/ 118727 w 3415891"/>
                      <a:gd name="connsiteY33" fmla="*/ 2861417 h 4122191"/>
                      <a:gd name="connsiteX34" fmla="*/ 500560 w 3415891"/>
                      <a:gd name="connsiteY34" fmla="*/ 3502076 h 4122191"/>
                      <a:gd name="connsiteX35" fmla="*/ 1312915 w 3415891"/>
                      <a:gd name="connsiteY35" fmla="*/ 3717337 h 4122191"/>
                      <a:gd name="connsiteX36" fmla="*/ 2195013 w 3415891"/>
                      <a:gd name="connsiteY36" fmla="*/ 3432800 h 4122191"/>
                      <a:gd name="connsiteX37" fmla="*/ 2705552 w 3415891"/>
                      <a:gd name="connsiteY37" fmla="*/ 2674000 h 4122191"/>
                      <a:gd name="connsiteX38" fmla="*/ 2587666 w 3415891"/>
                      <a:gd name="connsiteY38" fmla="*/ 2167978 h 4122191"/>
                      <a:gd name="connsiteX39" fmla="*/ 1769638 w 3415891"/>
                      <a:gd name="connsiteY39" fmla="*/ 1553280 h 4122191"/>
                      <a:gd name="connsiteX40" fmla="*/ 859329 w 3415891"/>
                      <a:gd name="connsiteY40" fmla="*/ 1285397 h 4122191"/>
                      <a:gd name="connsiteX41" fmla="*/ 477496 w 3415891"/>
                      <a:gd name="connsiteY41" fmla="*/ 760057 h 4122191"/>
                      <a:gd name="connsiteX0" fmla="*/ 477496 w 3415891"/>
                      <a:gd name="connsiteY0" fmla="*/ 760057 h 3958557"/>
                      <a:gd name="connsiteX1" fmla="*/ 810541 w 3415891"/>
                      <a:gd name="connsiteY1" fmla="*/ 659 h 3958557"/>
                      <a:gd name="connsiteX2" fmla="*/ 744010 w 3415891"/>
                      <a:gd name="connsiteY2" fmla="*/ 631925 h 3958557"/>
                      <a:gd name="connsiteX3" fmla="*/ 900331 w 3415891"/>
                      <a:gd name="connsiteY3" fmla="*/ 890752 h 3958557"/>
                      <a:gd name="connsiteX4" fmla="*/ 1240632 w 3415891"/>
                      <a:gd name="connsiteY4" fmla="*/ 1173299 h 3958557"/>
                      <a:gd name="connsiteX5" fmla="*/ 2984160 w 3415891"/>
                      <a:gd name="connsiteY5" fmla="*/ 1693489 h 3958557"/>
                      <a:gd name="connsiteX6" fmla="*/ 3378091 w 3415891"/>
                      <a:gd name="connsiteY6" fmla="*/ 2971456 h 3958557"/>
                      <a:gd name="connsiteX7" fmla="*/ 2292890 w 3415891"/>
                      <a:gd name="connsiteY7" fmla="*/ 3857009 h 3958557"/>
                      <a:gd name="connsiteX8" fmla="*/ 1075991 w 3415891"/>
                      <a:gd name="connsiteY8" fmla="*/ 3918147 h 3958557"/>
                      <a:gd name="connsiteX9" fmla="*/ 352887 w 3415891"/>
                      <a:gd name="connsiteY9" fmla="*/ 3668167 h 3958557"/>
                      <a:gd name="connsiteX10" fmla="*/ 846 w 3415891"/>
                      <a:gd name="connsiteY10" fmla="*/ 2861417 h 3958557"/>
                      <a:gd name="connsiteX11" fmla="*/ 284017 w 3415891"/>
                      <a:gd name="connsiteY11" fmla="*/ 2268167 h 3958557"/>
                      <a:gd name="connsiteX12" fmla="*/ 964397 w 3415891"/>
                      <a:gd name="connsiteY12" fmla="*/ 2020873 h 3958557"/>
                      <a:gd name="connsiteX13" fmla="*/ 1592242 w 3415891"/>
                      <a:gd name="connsiteY13" fmla="*/ 2169506 h 3958557"/>
                      <a:gd name="connsiteX14" fmla="*/ 1861319 w 3415891"/>
                      <a:gd name="connsiteY14" fmla="*/ 2641031 h 3958557"/>
                      <a:gd name="connsiteX15" fmla="*/ 1680653 w 3415891"/>
                      <a:gd name="connsiteY15" fmla="*/ 3011331 h 3958557"/>
                      <a:gd name="connsiteX16" fmla="*/ 1261662 w 3415891"/>
                      <a:gd name="connsiteY16" fmla="*/ 3158683 h 3958557"/>
                      <a:gd name="connsiteX17" fmla="*/ 895206 w 3415891"/>
                      <a:gd name="connsiteY17" fmla="*/ 3076678 h 3958557"/>
                      <a:gd name="connsiteX18" fmla="*/ 718384 w 3415891"/>
                      <a:gd name="connsiteY18" fmla="*/ 2799914 h 3958557"/>
                      <a:gd name="connsiteX19" fmla="*/ 808076 w 3415891"/>
                      <a:gd name="connsiteY19" fmla="*/ 2620529 h 3958557"/>
                      <a:gd name="connsiteX20" fmla="*/ 931082 w 3415891"/>
                      <a:gd name="connsiteY20" fmla="*/ 2556464 h 3958557"/>
                      <a:gd name="connsiteX21" fmla="*/ 990023 w 3415891"/>
                      <a:gd name="connsiteY21" fmla="*/ 2548776 h 3958557"/>
                      <a:gd name="connsiteX22" fmla="*/ 1010524 w 3415891"/>
                      <a:gd name="connsiteY22" fmla="*/ 2564151 h 3958557"/>
                      <a:gd name="connsiteX23" fmla="*/ 1000274 w 3415891"/>
                      <a:gd name="connsiteY23" fmla="*/ 2594903 h 3958557"/>
                      <a:gd name="connsiteX24" fmla="*/ 990023 w 3415891"/>
                      <a:gd name="connsiteY24" fmla="*/ 2625655 h 3958557"/>
                      <a:gd name="connsiteX25" fmla="*/ 974647 w 3415891"/>
                      <a:gd name="connsiteY25" fmla="*/ 2738411 h 3958557"/>
                      <a:gd name="connsiteX26" fmla="*/ 1055370 w 3415891"/>
                      <a:gd name="connsiteY26" fmla="*/ 2875512 h 3958557"/>
                      <a:gd name="connsiteX27" fmla="*/ 1230911 w 3415891"/>
                      <a:gd name="connsiteY27" fmla="*/ 2933171 h 3958557"/>
                      <a:gd name="connsiteX28" fmla="*/ 1494862 w 3415891"/>
                      <a:gd name="connsiteY28" fmla="*/ 2835791 h 3958557"/>
                      <a:gd name="connsiteX29" fmla="*/ 1599930 w 3415891"/>
                      <a:gd name="connsiteY29" fmla="*/ 2594903 h 3958557"/>
                      <a:gd name="connsiteX30" fmla="*/ 1387231 w 3415891"/>
                      <a:gd name="connsiteY30" fmla="*/ 2259198 h 3958557"/>
                      <a:gd name="connsiteX31" fmla="*/ 943896 w 3415891"/>
                      <a:gd name="connsiteY31" fmla="*/ 2154130 h 3958557"/>
                      <a:gd name="connsiteX32" fmla="*/ 372428 w 3415891"/>
                      <a:gd name="connsiteY32" fmla="*/ 2348890 h 3958557"/>
                      <a:gd name="connsiteX33" fmla="*/ 118727 w 3415891"/>
                      <a:gd name="connsiteY33" fmla="*/ 2861417 h 3958557"/>
                      <a:gd name="connsiteX34" fmla="*/ 500560 w 3415891"/>
                      <a:gd name="connsiteY34" fmla="*/ 3502076 h 3958557"/>
                      <a:gd name="connsiteX35" fmla="*/ 1312915 w 3415891"/>
                      <a:gd name="connsiteY35" fmla="*/ 3717337 h 3958557"/>
                      <a:gd name="connsiteX36" fmla="*/ 2195013 w 3415891"/>
                      <a:gd name="connsiteY36" fmla="*/ 3432800 h 3958557"/>
                      <a:gd name="connsiteX37" fmla="*/ 2705552 w 3415891"/>
                      <a:gd name="connsiteY37" fmla="*/ 2674000 h 3958557"/>
                      <a:gd name="connsiteX38" fmla="*/ 2587666 w 3415891"/>
                      <a:gd name="connsiteY38" fmla="*/ 2167978 h 3958557"/>
                      <a:gd name="connsiteX39" fmla="*/ 1769638 w 3415891"/>
                      <a:gd name="connsiteY39" fmla="*/ 1553280 h 3958557"/>
                      <a:gd name="connsiteX40" fmla="*/ 859329 w 3415891"/>
                      <a:gd name="connsiteY40" fmla="*/ 1285397 h 3958557"/>
                      <a:gd name="connsiteX41" fmla="*/ 477496 w 3415891"/>
                      <a:gd name="connsiteY41" fmla="*/ 760057 h 3958557"/>
                      <a:gd name="connsiteX0" fmla="*/ 565295 w 3503690"/>
                      <a:gd name="connsiteY0" fmla="*/ 760057 h 3958557"/>
                      <a:gd name="connsiteX1" fmla="*/ 898340 w 3503690"/>
                      <a:gd name="connsiteY1" fmla="*/ 659 h 3958557"/>
                      <a:gd name="connsiteX2" fmla="*/ 831809 w 3503690"/>
                      <a:gd name="connsiteY2" fmla="*/ 631925 h 3958557"/>
                      <a:gd name="connsiteX3" fmla="*/ 988130 w 3503690"/>
                      <a:gd name="connsiteY3" fmla="*/ 890752 h 3958557"/>
                      <a:gd name="connsiteX4" fmla="*/ 1328431 w 3503690"/>
                      <a:gd name="connsiteY4" fmla="*/ 1173299 h 3958557"/>
                      <a:gd name="connsiteX5" fmla="*/ 3071959 w 3503690"/>
                      <a:gd name="connsiteY5" fmla="*/ 1693489 h 3958557"/>
                      <a:gd name="connsiteX6" fmla="*/ 3465890 w 3503690"/>
                      <a:gd name="connsiteY6" fmla="*/ 2971456 h 3958557"/>
                      <a:gd name="connsiteX7" fmla="*/ 2380689 w 3503690"/>
                      <a:gd name="connsiteY7" fmla="*/ 3857009 h 3958557"/>
                      <a:gd name="connsiteX8" fmla="*/ 1163790 w 3503690"/>
                      <a:gd name="connsiteY8" fmla="*/ 3918147 h 3958557"/>
                      <a:gd name="connsiteX9" fmla="*/ 440686 w 3503690"/>
                      <a:gd name="connsiteY9" fmla="*/ 3668167 h 3958557"/>
                      <a:gd name="connsiteX10" fmla="*/ 454 w 3503690"/>
                      <a:gd name="connsiteY10" fmla="*/ 2861417 h 3958557"/>
                      <a:gd name="connsiteX11" fmla="*/ 371816 w 3503690"/>
                      <a:gd name="connsiteY11" fmla="*/ 2268167 h 3958557"/>
                      <a:gd name="connsiteX12" fmla="*/ 1052196 w 3503690"/>
                      <a:gd name="connsiteY12" fmla="*/ 2020873 h 3958557"/>
                      <a:gd name="connsiteX13" fmla="*/ 1680041 w 3503690"/>
                      <a:gd name="connsiteY13" fmla="*/ 2169506 h 3958557"/>
                      <a:gd name="connsiteX14" fmla="*/ 1949118 w 3503690"/>
                      <a:gd name="connsiteY14" fmla="*/ 2641031 h 3958557"/>
                      <a:gd name="connsiteX15" fmla="*/ 1768452 w 3503690"/>
                      <a:gd name="connsiteY15" fmla="*/ 3011331 h 3958557"/>
                      <a:gd name="connsiteX16" fmla="*/ 1349461 w 3503690"/>
                      <a:gd name="connsiteY16" fmla="*/ 3158683 h 3958557"/>
                      <a:gd name="connsiteX17" fmla="*/ 983005 w 3503690"/>
                      <a:gd name="connsiteY17" fmla="*/ 3076678 h 3958557"/>
                      <a:gd name="connsiteX18" fmla="*/ 806183 w 3503690"/>
                      <a:gd name="connsiteY18" fmla="*/ 2799914 h 3958557"/>
                      <a:gd name="connsiteX19" fmla="*/ 895875 w 3503690"/>
                      <a:gd name="connsiteY19" fmla="*/ 2620529 h 3958557"/>
                      <a:gd name="connsiteX20" fmla="*/ 1018881 w 3503690"/>
                      <a:gd name="connsiteY20" fmla="*/ 2556464 h 3958557"/>
                      <a:gd name="connsiteX21" fmla="*/ 1077822 w 3503690"/>
                      <a:gd name="connsiteY21" fmla="*/ 2548776 h 3958557"/>
                      <a:gd name="connsiteX22" fmla="*/ 1098323 w 3503690"/>
                      <a:gd name="connsiteY22" fmla="*/ 2564151 h 3958557"/>
                      <a:gd name="connsiteX23" fmla="*/ 1088073 w 3503690"/>
                      <a:gd name="connsiteY23" fmla="*/ 2594903 h 3958557"/>
                      <a:gd name="connsiteX24" fmla="*/ 1077822 w 3503690"/>
                      <a:gd name="connsiteY24" fmla="*/ 2625655 h 3958557"/>
                      <a:gd name="connsiteX25" fmla="*/ 1062446 w 3503690"/>
                      <a:gd name="connsiteY25" fmla="*/ 2738411 h 3958557"/>
                      <a:gd name="connsiteX26" fmla="*/ 1143169 w 3503690"/>
                      <a:gd name="connsiteY26" fmla="*/ 2875512 h 3958557"/>
                      <a:gd name="connsiteX27" fmla="*/ 1318710 w 3503690"/>
                      <a:gd name="connsiteY27" fmla="*/ 2933171 h 3958557"/>
                      <a:gd name="connsiteX28" fmla="*/ 1582661 w 3503690"/>
                      <a:gd name="connsiteY28" fmla="*/ 2835791 h 3958557"/>
                      <a:gd name="connsiteX29" fmla="*/ 1687729 w 3503690"/>
                      <a:gd name="connsiteY29" fmla="*/ 2594903 h 3958557"/>
                      <a:gd name="connsiteX30" fmla="*/ 1475030 w 3503690"/>
                      <a:gd name="connsiteY30" fmla="*/ 2259198 h 3958557"/>
                      <a:gd name="connsiteX31" fmla="*/ 1031695 w 3503690"/>
                      <a:gd name="connsiteY31" fmla="*/ 2154130 h 3958557"/>
                      <a:gd name="connsiteX32" fmla="*/ 460227 w 3503690"/>
                      <a:gd name="connsiteY32" fmla="*/ 2348890 h 3958557"/>
                      <a:gd name="connsiteX33" fmla="*/ 206526 w 3503690"/>
                      <a:gd name="connsiteY33" fmla="*/ 2861417 h 3958557"/>
                      <a:gd name="connsiteX34" fmla="*/ 588359 w 3503690"/>
                      <a:gd name="connsiteY34" fmla="*/ 3502076 h 3958557"/>
                      <a:gd name="connsiteX35" fmla="*/ 1400714 w 3503690"/>
                      <a:gd name="connsiteY35" fmla="*/ 3717337 h 3958557"/>
                      <a:gd name="connsiteX36" fmla="*/ 2282812 w 3503690"/>
                      <a:gd name="connsiteY36" fmla="*/ 3432800 h 3958557"/>
                      <a:gd name="connsiteX37" fmla="*/ 2793351 w 3503690"/>
                      <a:gd name="connsiteY37" fmla="*/ 2674000 h 3958557"/>
                      <a:gd name="connsiteX38" fmla="*/ 2675465 w 3503690"/>
                      <a:gd name="connsiteY38" fmla="*/ 2167978 h 3958557"/>
                      <a:gd name="connsiteX39" fmla="*/ 1857437 w 3503690"/>
                      <a:gd name="connsiteY39" fmla="*/ 1553280 h 3958557"/>
                      <a:gd name="connsiteX40" fmla="*/ 947128 w 3503690"/>
                      <a:gd name="connsiteY40" fmla="*/ 1285397 h 3958557"/>
                      <a:gd name="connsiteX41" fmla="*/ 565295 w 3503690"/>
                      <a:gd name="connsiteY41" fmla="*/ 760057 h 3958557"/>
                      <a:gd name="connsiteX0" fmla="*/ 565297 w 3505172"/>
                      <a:gd name="connsiteY0" fmla="*/ 760057 h 3929318"/>
                      <a:gd name="connsiteX1" fmla="*/ 898342 w 3505172"/>
                      <a:gd name="connsiteY1" fmla="*/ 659 h 3929318"/>
                      <a:gd name="connsiteX2" fmla="*/ 831811 w 3505172"/>
                      <a:gd name="connsiteY2" fmla="*/ 631925 h 3929318"/>
                      <a:gd name="connsiteX3" fmla="*/ 988132 w 3505172"/>
                      <a:gd name="connsiteY3" fmla="*/ 890752 h 3929318"/>
                      <a:gd name="connsiteX4" fmla="*/ 1328433 w 3505172"/>
                      <a:gd name="connsiteY4" fmla="*/ 1173299 h 3929318"/>
                      <a:gd name="connsiteX5" fmla="*/ 3071961 w 3505172"/>
                      <a:gd name="connsiteY5" fmla="*/ 1693489 h 3929318"/>
                      <a:gd name="connsiteX6" fmla="*/ 3465892 w 3505172"/>
                      <a:gd name="connsiteY6" fmla="*/ 2971456 h 3929318"/>
                      <a:gd name="connsiteX7" fmla="*/ 2358642 w 3505172"/>
                      <a:gd name="connsiteY7" fmla="*/ 3790260 h 3929318"/>
                      <a:gd name="connsiteX8" fmla="*/ 1163792 w 3505172"/>
                      <a:gd name="connsiteY8" fmla="*/ 3918147 h 3929318"/>
                      <a:gd name="connsiteX9" fmla="*/ 440688 w 3505172"/>
                      <a:gd name="connsiteY9" fmla="*/ 3668167 h 3929318"/>
                      <a:gd name="connsiteX10" fmla="*/ 456 w 3505172"/>
                      <a:gd name="connsiteY10" fmla="*/ 2861417 h 3929318"/>
                      <a:gd name="connsiteX11" fmla="*/ 371818 w 3505172"/>
                      <a:gd name="connsiteY11" fmla="*/ 2268167 h 3929318"/>
                      <a:gd name="connsiteX12" fmla="*/ 1052198 w 3505172"/>
                      <a:gd name="connsiteY12" fmla="*/ 2020873 h 3929318"/>
                      <a:gd name="connsiteX13" fmla="*/ 1680043 w 3505172"/>
                      <a:gd name="connsiteY13" fmla="*/ 2169506 h 3929318"/>
                      <a:gd name="connsiteX14" fmla="*/ 1949120 w 3505172"/>
                      <a:gd name="connsiteY14" fmla="*/ 2641031 h 3929318"/>
                      <a:gd name="connsiteX15" fmla="*/ 1768454 w 3505172"/>
                      <a:gd name="connsiteY15" fmla="*/ 3011331 h 3929318"/>
                      <a:gd name="connsiteX16" fmla="*/ 1349463 w 3505172"/>
                      <a:gd name="connsiteY16" fmla="*/ 3158683 h 3929318"/>
                      <a:gd name="connsiteX17" fmla="*/ 983007 w 3505172"/>
                      <a:gd name="connsiteY17" fmla="*/ 3076678 h 3929318"/>
                      <a:gd name="connsiteX18" fmla="*/ 806185 w 3505172"/>
                      <a:gd name="connsiteY18" fmla="*/ 2799914 h 3929318"/>
                      <a:gd name="connsiteX19" fmla="*/ 895877 w 3505172"/>
                      <a:gd name="connsiteY19" fmla="*/ 2620529 h 3929318"/>
                      <a:gd name="connsiteX20" fmla="*/ 1018883 w 3505172"/>
                      <a:gd name="connsiteY20" fmla="*/ 2556464 h 3929318"/>
                      <a:gd name="connsiteX21" fmla="*/ 1077824 w 3505172"/>
                      <a:gd name="connsiteY21" fmla="*/ 2548776 h 3929318"/>
                      <a:gd name="connsiteX22" fmla="*/ 1098325 w 3505172"/>
                      <a:gd name="connsiteY22" fmla="*/ 2564151 h 3929318"/>
                      <a:gd name="connsiteX23" fmla="*/ 1088075 w 3505172"/>
                      <a:gd name="connsiteY23" fmla="*/ 2594903 h 3929318"/>
                      <a:gd name="connsiteX24" fmla="*/ 1077824 w 3505172"/>
                      <a:gd name="connsiteY24" fmla="*/ 2625655 h 3929318"/>
                      <a:gd name="connsiteX25" fmla="*/ 1062448 w 3505172"/>
                      <a:gd name="connsiteY25" fmla="*/ 2738411 h 3929318"/>
                      <a:gd name="connsiteX26" fmla="*/ 1143171 w 3505172"/>
                      <a:gd name="connsiteY26" fmla="*/ 2875512 h 3929318"/>
                      <a:gd name="connsiteX27" fmla="*/ 1318712 w 3505172"/>
                      <a:gd name="connsiteY27" fmla="*/ 2933171 h 3929318"/>
                      <a:gd name="connsiteX28" fmla="*/ 1582663 w 3505172"/>
                      <a:gd name="connsiteY28" fmla="*/ 2835791 h 3929318"/>
                      <a:gd name="connsiteX29" fmla="*/ 1687731 w 3505172"/>
                      <a:gd name="connsiteY29" fmla="*/ 2594903 h 3929318"/>
                      <a:gd name="connsiteX30" fmla="*/ 1475032 w 3505172"/>
                      <a:gd name="connsiteY30" fmla="*/ 2259198 h 3929318"/>
                      <a:gd name="connsiteX31" fmla="*/ 1031697 w 3505172"/>
                      <a:gd name="connsiteY31" fmla="*/ 2154130 h 3929318"/>
                      <a:gd name="connsiteX32" fmla="*/ 460229 w 3505172"/>
                      <a:gd name="connsiteY32" fmla="*/ 2348890 h 3929318"/>
                      <a:gd name="connsiteX33" fmla="*/ 206528 w 3505172"/>
                      <a:gd name="connsiteY33" fmla="*/ 2861417 h 3929318"/>
                      <a:gd name="connsiteX34" fmla="*/ 588361 w 3505172"/>
                      <a:gd name="connsiteY34" fmla="*/ 3502076 h 3929318"/>
                      <a:gd name="connsiteX35" fmla="*/ 1400716 w 3505172"/>
                      <a:gd name="connsiteY35" fmla="*/ 3717337 h 3929318"/>
                      <a:gd name="connsiteX36" fmla="*/ 2282814 w 3505172"/>
                      <a:gd name="connsiteY36" fmla="*/ 3432800 h 3929318"/>
                      <a:gd name="connsiteX37" fmla="*/ 2793353 w 3505172"/>
                      <a:gd name="connsiteY37" fmla="*/ 2674000 h 3929318"/>
                      <a:gd name="connsiteX38" fmla="*/ 2675467 w 3505172"/>
                      <a:gd name="connsiteY38" fmla="*/ 2167978 h 3929318"/>
                      <a:gd name="connsiteX39" fmla="*/ 1857439 w 3505172"/>
                      <a:gd name="connsiteY39" fmla="*/ 1553280 h 3929318"/>
                      <a:gd name="connsiteX40" fmla="*/ 947130 w 3505172"/>
                      <a:gd name="connsiteY40" fmla="*/ 1285397 h 3929318"/>
                      <a:gd name="connsiteX41" fmla="*/ 565297 w 3505172"/>
                      <a:gd name="connsiteY41" fmla="*/ 760057 h 3929318"/>
                      <a:gd name="connsiteX0" fmla="*/ 565297 w 3359163"/>
                      <a:gd name="connsiteY0" fmla="*/ 760057 h 3930630"/>
                      <a:gd name="connsiteX1" fmla="*/ 898342 w 3359163"/>
                      <a:gd name="connsiteY1" fmla="*/ 659 h 3930630"/>
                      <a:gd name="connsiteX2" fmla="*/ 831811 w 3359163"/>
                      <a:gd name="connsiteY2" fmla="*/ 631925 h 3930630"/>
                      <a:gd name="connsiteX3" fmla="*/ 988132 w 3359163"/>
                      <a:gd name="connsiteY3" fmla="*/ 890752 h 3930630"/>
                      <a:gd name="connsiteX4" fmla="*/ 1328433 w 3359163"/>
                      <a:gd name="connsiteY4" fmla="*/ 1173299 h 3930630"/>
                      <a:gd name="connsiteX5" fmla="*/ 3071961 w 3359163"/>
                      <a:gd name="connsiteY5" fmla="*/ 1693489 h 3930630"/>
                      <a:gd name="connsiteX6" fmla="*/ 3289512 w 3359163"/>
                      <a:gd name="connsiteY6" fmla="*/ 2931407 h 3930630"/>
                      <a:gd name="connsiteX7" fmla="*/ 2358642 w 3359163"/>
                      <a:gd name="connsiteY7" fmla="*/ 3790260 h 3930630"/>
                      <a:gd name="connsiteX8" fmla="*/ 1163792 w 3359163"/>
                      <a:gd name="connsiteY8" fmla="*/ 3918147 h 3930630"/>
                      <a:gd name="connsiteX9" fmla="*/ 440688 w 3359163"/>
                      <a:gd name="connsiteY9" fmla="*/ 3668167 h 3930630"/>
                      <a:gd name="connsiteX10" fmla="*/ 456 w 3359163"/>
                      <a:gd name="connsiteY10" fmla="*/ 2861417 h 3930630"/>
                      <a:gd name="connsiteX11" fmla="*/ 371818 w 3359163"/>
                      <a:gd name="connsiteY11" fmla="*/ 2268167 h 3930630"/>
                      <a:gd name="connsiteX12" fmla="*/ 1052198 w 3359163"/>
                      <a:gd name="connsiteY12" fmla="*/ 2020873 h 3930630"/>
                      <a:gd name="connsiteX13" fmla="*/ 1680043 w 3359163"/>
                      <a:gd name="connsiteY13" fmla="*/ 2169506 h 3930630"/>
                      <a:gd name="connsiteX14" fmla="*/ 1949120 w 3359163"/>
                      <a:gd name="connsiteY14" fmla="*/ 2641031 h 3930630"/>
                      <a:gd name="connsiteX15" fmla="*/ 1768454 w 3359163"/>
                      <a:gd name="connsiteY15" fmla="*/ 3011331 h 3930630"/>
                      <a:gd name="connsiteX16" fmla="*/ 1349463 w 3359163"/>
                      <a:gd name="connsiteY16" fmla="*/ 3158683 h 3930630"/>
                      <a:gd name="connsiteX17" fmla="*/ 983007 w 3359163"/>
                      <a:gd name="connsiteY17" fmla="*/ 3076678 h 3930630"/>
                      <a:gd name="connsiteX18" fmla="*/ 806185 w 3359163"/>
                      <a:gd name="connsiteY18" fmla="*/ 2799914 h 3930630"/>
                      <a:gd name="connsiteX19" fmla="*/ 895877 w 3359163"/>
                      <a:gd name="connsiteY19" fmla="*/ 2620529 h 3930630"/>
                      <a:gd name="connsiteX20" fmla="*/ 1018883 w 3359163"/>
                      <a:gd name="connsiteY20" fmla="*/ 2556464 h 3930630"/>
                      <a:gd name="connsiteX21" fmla="*/ 1077824 w 3359163"/>
                      <a:gd name="connsiteY21" fmla="*/ 2548776 h 3930630"/>
                      <a:gd name="connsiteX22" fmla="*/ 1098325 w 3359163"/>
                      <a:gd name="connsiteY22" fmla="*/ 2564151 h 3930630"/>
                      <a:gd name="connsiteX23" fmla="*/ 1088075 w 3359163"/>
                      <a:gd name="connsiteY23" fmla="*/ 2594903 h 3930630"/>
                      <a:gd name="connsiteX24" fmla="*/ 1077824 w 3359163"/>
                      <a:gd name="connsiteY24" fmla="*/ 2625655 h 3930630"/>
                      <a:gd name="connsiteX25" fmla="*/ 1062448 w 3359163"/>
                      <a:gd name="connsiteY25" fmla="*/ 2738411 h 3930630"/>
                      <a:gd name="connsiteX26" fmla="*/ 1143171 w 3359163"/>
                      <a:gd name="connsiteY26" fmla="*/ 2875512 h 3930630"/>
                      <a:gd name="connsiteX27" fmla="*/ 1318712 w 3359163"/>
                      <a:gd name="connsiteY27" fmla="*/ 2933171 h 3930630"/>
                      <a:gd name="connsiteX28" fmla="*/ 1582663 w 3359163"/>
                      <a:gd name="connsiteY28" fmla="*/ 2835791 h 3930630"/>
                      <a:gd name="connsiteX29" fmla="*/ 1687731 w 3359163"/>
                      <a:gd name="connsiteY29" fmla="*/ 2594903 h 3930630"/>
                      <a:gd name="connsiteX30" fmla="*/ 1475032 w 3359163"/>
                      <a:gd name="connsiteY30" fmla="*/ 2259198 h 3930630"/>
                      <a:gd name="connsiteX31" fmla="*/ 1031697 w 3359163"/>
                      <a:gd name="connsiteY31" fmla="*/ 2154130 h 3930630"/>
                      <a:gd name="connsiteX32" fmla="*/ 460229 w 3359163"/>
                      <a:gd name="connsiteY32" fmla="*/ 2348890 h 3930630"/>
                      <a:gd name="connsiteX33" fmla="*/ 206528 w 3359163"/>
                      <a:gd name="connsiteY33" fmla="*/ 2861417 h 3930630"/>
                      <a:gd name="connsiteX34" fmla="*/ 588361 w 3359163"/>
                      <a:gd name="connsiteY34" fmla="*/ 3502076 h 3930630"/>
                      <a:gd name="connsiteX35" fmla="*/ 1400716 w 3359163"/>
                      <a:gd name="connsiteY35" fmla="*/ 3717337 h 3930630"/>
                      <a:gd name="connsiteX36" fmla="*/ 2282814 w 3359163"/>
                      <a:gd name="connsiteY36" fmla="*/ 3432800 h 3930630"/>
                      <a:gd name="connsiteX37" fmla="*/ 2793353 w 3359163"/>
                      <a:gd name="connsiteY37" fmla="*/ 2674000 h 3930630"/>
                      <a:gd name="connsiteX38" fmla="*/ 2675467 w 3359163"/>
                      <a:gd name="connsiteY38" fmla="*/ 2167978 h 3930630"/>
                      <a:gd name="connsiteX39" fmla="*/ 1857439 w 3359163"/>
                      <a:gd name="connsiteY39" fmla="*/ 1553280 h 3930630"/>
                      <a:gd name="connsiteX40" fmla="*/ 947130 w 3359163"/>
                      <a:gd name="connsiteY40" fmla="*/ 1285397 h 3930630"/>
                      <a:gd name="connsiteX41" fmla="*/ 565297 w 3359163"/>
                      <a:gd name="connsiteY41" fmla="*/ 760057 h 3930630"/>
                      <a:gd name="connsiteX0" fmla="*/ 565297 w 3314397"/>
                      <a:gd name="connsiteY0" fmla="*/ 760057 h 3930630"/>
                      <a:gd name="connsiteX1" fmla="*/ 898342 w 3314397"/>
                      <a:gd name="connsiteY1" fmla="*/ 659 h 3930630"/>
                      <a:gd name="connsiteX2" fmla="*/ 831811 w 3314397"/>
                      <a:gd name="connsiteY2" fmla="*/ 631925 h 3930630"/>
                      <a:gd name="connsiteX3" fmla="*/ 988132 w 3314397"/>
                      <a:gd name="connsiteY3" fmla="*/ 890752 h 3930630"/>
                      <a:gd name="connsiteX4" fmla="*/ 1328433 w 3314397"/>
                      <a:gd name="connsiteY4" fmla="*/ 1173299 h 3930630"/>
                      <a:gd name="connsiteX5" fmla="*/ 2895583 w 3314397"/>
                      <a:gd name="connsiteY5" fmla="*/ 1826988 h 3930630"/>
                      <a:gd name="connsiteX6" fmla="*/ 3289512 w 3314397"/>
                      <a:gd name="connsiteY6" fmla="*/ 2931407 h 3930630"/>
                      <a:gd name="connsiteX7" fmla="*/ 2358642 w 3314397"/>
                      <a:gd name="connsiteY7" fmla="*/ 3790260 h 3930630"/>
                      <a:gd name="connsiteX8" fmla="*/ 1163792 w 3314397"/>
                      <a:gd name="connsiteY8" fmla="*/ 3918147 h 3930630"/>
                      <a:gd name="connsiteX9" fmla="*/ 440688 w 3314397"/>
                      <a:gd name="connsiteY9" fmla="*/ 3668167 h 3930630"/>
                      <a:gd name="connsiteX10" fmla="*/ 456 w 3314397"/>
                      <a:gd name="connsiteY10" fmla="*/ 2861417 h 3930630"/>
                      <a:gd name="connsiteX11" fmla="*/ 371818 w 3314397"/>
                      <a:gd name="connsiteY11" fmla="*/ 2268167 h 3930630"/>
                      <a:gd name="connsiteX12" fmla="*/ 1052198 w 3314397"/>
                      <a:gd name="connsiteY12" fmla="*/ 2020873 h 3930630"/>
                      <a:gd name="connsiteX13" fmla="*/ 1680043 w 3314397"/>
                      <a:gd name="connsiteY13" fmla="*/ 2169506 h 3930630"/>
                      <a:gd name="connsiteX14" fmla="*/ 1949120 w 3314397"/>
                      <a:gd name="connsiteY14" fmla="*/ 2641031 h 3930630"/>
                      <a:gd name="connsiteX15" fmla="*/ 1768454 w 3314397"/>
                      <a:gd name="connsiteY15" fmla="*/ 3011331 h 3930630"/>
                      <a:gd name="connsiteX16" fmla="*/ 1349463 w 3314397"/>
                      <a:gd name="connsiteY16" fmla="*/ 3158683 h 3930630"/>
                      <a:gd name="connsiteX17" fmla="*/ 983007 w 3314397"/>
                      <a:gd name="connsiteY17" fmla="*/ 3076678 h 3930630"/>
                      <a:gd name="connsiteX18" fmla="*/ 806185 w 3314397"/>
                      <a:gd name="connsiteY18" fmla="*/ 2799914 h 3930630"/>
                      <a:gd name="connsiteX19" fmla="*/ 895877 w 3314397"/>
                      <a:gd name="connsiteY19" fmla="*/ 2620529 h 3930630"/>
                      <a:gd name="connsiteX20" fmla="*/ 1018883 w 3314397"/>
                      <a:gd name="connsiteY20" fmla="*/ 2556464 h 3930630"/>
                      <a:gd name="connsiteX21" fmla="*/ 1077824 w 3314397"/>
                      <a:gd name="connsiteY21" fmla="*/ 2548776 h 3930630"/>
                      <a:gd name="connsiteX22" fmla="*/ 1098325 w 3314397"/>
                      <a:gd name="connsiteY22" fmla="*/ 2564151 h 3930630"/>
                      <a:gd name="connsiteX23" fmla="*/ 1088075 w 3314397"/>
                      <a:gd name="connsiteY23" fmla="*/ 2594903 h 3930630"/>
                      <a:gd name="connsiteX24" fmla="*/ 1077824 w 3314397"/>
                      <a:gd name="connsiteY24" fmla="*/ 2625655 h 3930630"/>
                      <a:gd name="connsiteX25" fmla="*/ 1062448 w 3314397"/>
                      <a:gd name="connsiteY25" fmla="*/ 2738411 h 3930630"/>
                      <a:gd name="connsiteX26" fmla="*/ 1143171 w 3314397"/>
                      <a:gd name="connsiteY26" fmla="*/ 2875512 h 3930630"/>
                      <a:gd name="connsiteX27" fmla="*/ 1318712 w 3314397"/>
                      <a:gd name="connsiteY27" fmla="*/ 2933171 h 3930630"/>
                      <a:gd name="connsiteX28" fmla="*/ 1582663 w 3314397"/>
                      <a:gd name="connsiteY28" fmla="*/ 2835791 h 3930630"/>
                      <a:gd name="connsiteX29" fmla="*/ 1687731 w 3314397"/>
                      <a:gd name="connsiteY29" fmla="*/ 2594903 h 3930630"/>
                      <a:gd name="connsiteX30" fmla="*/ 1475032 w 3314397"/>
                      <a:gd name="connsiteY30" fmla="*/ 2259198 h 3930630"/>
                      <a:gd name="connsiteX31" fmla="*/ 1031697 w 3314397"/>
                      <a:gd name="connsiteY31" fmla="*/ 2154130 h 3930630"/>
                      <a:gd name="connsiteX32" fmla="*/ 460229 w 3314397"/>
                      <a:gd name="connsiteY32" fmla="*/ 2348890 h 3930630"/>
                      <a:gd name="connsiteX33" fmla="*/ 206528 w 3314397"/>
                      <a:gd name="connsiteY33" fmla="*/ 2861417 h 3930630"/>
                      <a:gd name="connsiteX34" fmla="*/ 588361 w 3314397"/>
                      <a:gd name="connsiteY34" fmla="*/ 3502076 h 3930630"/>
                      <a:gd name="connsiteX35" fmla="*/ 1400716 w 3314397"/>
                      <a:gd name="connsiteY35" fmla="*/ 3717337 h 3930630"/>
                      <a:gd name="connsiteX36" fmla="*/ 2282814 w 3314397"/>
                      <a:gd name="connsiteY36" fmla="*/ 3432800 h 3930630"/>
                      <a:gd name="connsiteX37" fmla="*/ 2793353 w 3314397"/>
                      <a:gd name="connsiteY37" fmla="*/ 2674000 h 3930630"/>
                      <a:gd name="connsiteX38" fmla="*/ 2675467 w 3314397"/>
                      <a:gd name="connsiteY38" fmla="*/ 2167978 h 3930630"/>
                      <a:gd name="connsiteX39" fmla="*/ 1857439 w 3314397"/>
                      <a:gd name="connsiteY39" fmla="*/ 1553280 h 3930630"/>
                      <a:gd name="connsiteX40" fmla="*/ 947130 w 3314397"/>
                      <a:gd name="connsiteY40" fmla="*/ 1285397 h 3930630"/>
                      <a:gd name="connsiteX41" fmla="*/ 565297 w 3314397"/>
                      <a:gd name="connsiteY41" fmla="*/ 760057 h 3930630"/>
                      <a:gd name="connsiteX0" fmla="*/ 565297 w 3314397"/>
                      <a:gd name="connsiteY0" fmla="*/ 760057 h 3930630"/>
                      <a:gd name="connsiteX1" fmla="*/ 898342 w 3314397"/>
                      <a:gd name="connsiteY1" fmla="*/ 659 h 3930630"/>
                      <a:gd name="connsiteX2" fmla="*/ 831811 w 3314397"/>
                      <a:gd name="connsiteY2" fmla="*/ 631925 h 3930630"/>
                      <a:gd name="connsiteX3" fmla="*/ 988132 w 3314397"/>
                      <a:gd name="connsiteY3" fmla="*/ 890752 h 3930630"/>
                      <a:gd name="connsiteX4" fmla="*/ 1328433 w 3314397"/>
                      <a:gd name="connsiteY4" fmla="*/ 1173299 h 3930630"/>
                      <a:gd name="connsiteX5" fmla="*/ 2895583 w 3314397"/>
                      <a:gd name="connsiteY5" fmla="*/ 1826988 h 3930630"/>
                      <a:gd name="connsiteX6" fmla="*/ 3289512 w 3314397"/>
                      <a:gd name="connsiteY6" fmla="*/ 2931407 h 3930630"/>
                      <a:gd name="connsiteX7" fmla="*/ 2358642 w 3314397"/>
                      <a:gd name="connsiteY7" fmla="*/ 3790260 h 3930630"/>
                      <a:gd name="connsiteX8" fmla="*/ 1163792 w 3314397"/>
                      <a:gd name="connsiteY8" fmla="*/ 3918147 h 3930630"/>
                      <a:gd name="connsiteX9" fmla="*/ 440688 w 3314397"/>
                      <a:gd name="connsiteY9" fmla="*/ 3668167 h 3930630"/>
                      <a:gd name="connsiteX10" fmla="*/ 456 w 3314397"/>
                      <a:gd name="connsiteY10" fmla="*/ 2861417 h 3930630"/>
                      <a:gd name="connsiteX11" fmla="*/ 371818 w 3314397"/>
                      <a:gd name="connsiteY11" fmla="*/ 2268167 h 3930630"/>
                      <a:gd name="connsiteX12" fmla="*/ 1052198 w 3314397"/>
                      <a:gd name="connsiteY12" fmla="*/ 2020873 h 3930630"/>
                      <a:gd name="connsiteX13" fmla="*/ 1680043 w 3314397"/>
                      <a:gd name="connsiteY13" fmla="*/ 2169506 h 3930630"/>
                      <a:gd name="connsiteX14" fmla="*/ 1949120 w 3314397"/>
                      <a:gd name="connsiteY14" fmla="*/ 2641031 h 3930630"/>
                      <a:gd name="connsiteX15" fmla="*/ 1768454 w 3314397"/>
                      <a:gd name="connsiteY15" fmla="*/ 3011331 h 3930630"/>
                      <a:gd name="connsiteX16" fmla="*/ 1349463 w 3314397"/>
                      <a:gd name="connsiteY16" fmla="*/ 3158683 h 3930630"/>
                      <a:gd name="connsiteX17" fmla="*/ 983007 w 3314397"/>
                      <a:gd name="connsiteY17" fmla="*/ 3076678 h 3930630"/>
                      <a:gd name="connsiteX18" fmla="*/ 806185 w 3314397"/>
                      <a:gd name="connsiteY18" fmla="*/ 2799914 h 3930630"/>
                      <a:gd name="connsiteX19" fmla="*/ 895877 w 3314397"/>
                      <a:gd name="connsiteY19" fmla="*/ 2620529 h 3930630"/>
                      <a:gd name="connsiteX20" fmla="*/ 1018883 w 3314397"/>
                      <a:gd name="connsiteY20" fmla="*/ 2556464 h 3930630"/>
                      <a:gd name="connsiteX21" fmla="*/ 1077824 w 3314397"/>
                      <a:gd name="connsiteY21" fmla="*/ 2548776 h 3930630"/>
                      <a:gd name="connsiteX22" fmla="*/ 1098325 w 3314397"/>
                      <a:gd name="connsiteY22" fmla="*/ 2564151 h 3930630"/>
                      <a:gd name="connsiteX23" fmla="*/ 1088075 w 3314397"/>
                      <a:gd name="connsiteY23" fmla="*/ 2594903 h 3930630"/>
                      <a:gd name="connsiteX24" fmla="*/ 1077824 w 3314397"/>
                      <a:gd name="connsiteY24" fmla="*/ 2625655 h 3930630"/>
                      <a:gd name="connsiteX25" fmla="*/ 1062448 w 3314397"/>
                      <a:gd name="connsiteY25" fmla="*/ 2738411 h 3930630"/>
                      <a:gd name="connsiteX26" fmla="*/ 1143171 w 3314397"/>
                      <a:gd name="connsiteY26" fmla="*/ 2875512 h 3930630"/>
                      <a:gd name="connsiteX27" fmla="*/ 1318712 w 3314397"/>
                      <a:gd name="connsiteY27" fmla="*/ 2933171 h 3930630"/>
                      <a:gd name="connsiteX28" fmla="*/ 1582663 w 3314397"/>
                      <a:gd name="connsiteY28" fmla="*/ 2835791 h 3930630"/>
                      <a:gd name="connsiteX29" fmla="*/ 1687731 w 3314397"/>
                      <a:gd name="connsiteY29" fmla="*/ 2594903 h 3930630"/>
                      <a:gd name="connsiteX30" fmla="*/ 1475032 w 3314397"/>
                      <a:gd name="connsiteY30" fmla="*/ 2259198 h 3930630"/>
                      <a:gd name="connsiteX31" fmla="*/ 1031697 w 3314397"/>
                      <a:gd name="connsiteY31" fmla="*/ 2154130 h 3930630"/>
                      <a:gd name="connsiteX32" fmla="*/ 460229 w 3314397"/>
                      <a:gd name="connsiteY32" fmla="*/ 2348890 h 3930630"/>
                      <a:gd name="connsiteX33" fmla="*/ 206528 w 3314397"/>
                      <a:gd name="connsiteY33" fmla="*/ 2861417 h 3930630"/>
                      <a:gd name="connsiteX34" fmla="*/ 588361 w 3314397"/>
                      <a:gd name="connsiteY34" fmla="*/ 3502076 h 3930630"/>
                      <a:gd name="connsiteX35" fmla="*/ 1400716 w 3314397"/>
                      <a:gd name="connsiteY35" fmla="*/ 3717337 h 3930630"/>
                      <a:gd name="connsiteX36" fmla="*/ 2282814 w 3314397"/>
                      <a:gd name="connsiteY36" fmla="*/ 3432800 h 3930630"/>
                      <a:gd name="connsiteX37" fmla="*/ 2793353 w 3314397"/>
                      <a:gd name="connsiteY37" fmla="*/ 2674000 h 3930630"/>
                      <a:gd name="connsiteX38" fmla="*/ 2675467 w 3314397"/>
                      <a:gd name="connsiteY38" fmla="*/ 2167978 h 3930630"/>
                      <a:gd name="connsiteX39" fmla="*/ 1857439 w 3314397"/>
                      <a:gd name="connsiteY39" fmla="*/ 1553280 h 3930630"/>
                      <a:gd name="connsiteX40" fmla="*/ 1035318 w 3314397"/>
                      <a:gd name="connsiteY40" fmla="*/ 1258698 h 3930630"/>
                      <a:gd name="connsiteX41" fmla="*/ 565297 w 3314397"/>
                      <a:gd name="connsiteY41" fmla="*/ 760057 h 3930630"/>
                      <a:gd name="connsiteX0" fmla="*/ 565297 w 3314397"/>
                      <a:gd name="connsiteY0" fmla="*/ 760057 h 3930630"/>
                      <a:gd name="connsiteX1" fmla="*/ 898342 w 3314397"/>
                      <a:gd name="connsiteY1" fmla="*/ 659 h 3930630"/>
                      <a:gd name="connsiteX2" fmla="*/ 831811 w 3314397"/>
                      <a:gd name="connsiteY2" fmla="*/ 631925 h 3930630"/>
                      <a:gd name="connsiteX3" fmla="*/ 988132 w 3314397"/>
                      <a:gd name="connsiteY3" fmla="*/ 890752 h 3930630"/>
                      <a:gd name="connsiteX4" fmla="*/ 1328433 w 3314397"/>
                      <a:gd name="connsiteY4" fmla="*/ 1173299 h 3930630"/>
                      <a:gd name="connsiteX5" fmla="*/ 2895583 w 3314397"/>
                      <a:gd name="connsiteY5" fmla="*/ 1826988 h 3930630"/>
                      <a:gd name="connsiteX6" fmla="*/ 3289512 w 3314397"/>
                      <a:gd name="connsiteY6" fmla="*/ 2931407 h 3930630"/>
                      <a:gd name="connsiteX7" fmla="*/ 2358642 w 3314397"/>
                      <a:gd name="connsiteY7" fmla="*/ 3790260 h 3930630"/>
                      <a:gd name="connsiteX8" fmla="*/ 1163792 w 3314397"/>
                      <a:gd name="connsiteY8" fmla="*/ 3918147 h 3930630"/>
                      <a:gd name="connsiteX9" fmla="*/ 440688 w 3314397"/>
                      <a:gd name="connsiteY9" fmla="*/ 3668167 h 3930630"/>
                      <a:gd name="connsiteX10" fmla="*/ 456 w 3314397"/>
                      <a:gd name="connsiteY10" fmla="*/ 2861417 h 3930630"/>
                      <a:gd name="connsiteX11" fmla="*/ 371818 w 3314397"/>
                      <a:gd name="connsiteY11" fmla="*/ 2268167 h 3930630"/>
                      <a:gd name="connsiteX12" fmla="*/ 1052198 w 3314397"/>
                      <a:gd name="connsiteY12" fmla="*/ 2020873 h 3930630"/>
                      <a:gd name="connsiteX13" fmla="*/ 1680043 w 3314397"/>
                      <a:gd name="connsiteY13" fmla="*/ 2169506 h 3930630"/>
                      <a:gd name="connsiteX14" fmla="*/ 1949120 w 3314397"/>
                      <a:gd name="connsiteY14" fmla="*/ 2641031 h 3930630"/>
                      <a:gd name="connsiteX15" fmla="*/ 1768454 w 3314397"/>
                      <a:gd name="connsiteY15" fmla="*/ 3011331 h 3930630"/>
                      <a:gd name="connsiteX16" fmla="*/ 1349463 w 3314397"/>
                      <a:gd name="connsiteY16" fmla="*/ 3158683 h 3930630"/>
                      <a:gd name="connsiteX17" fmla="*/ 983007 w 3314397"/>
                      <a:gd name="connsiteY17" fmla="*/ 3076678 h 3930630"/>
                      <a:gd name="connsiteX18" fmla="*/ 806185 w 3314397"/>
                      <a:gd name="connsiteY18" fmla="*/ 2799914 h 3930630"/>
                      <a:gd name="connsiteX19" fmla="*/ 895877 w 3314397"/>
                      <a:gd name="connsiteY19" fmla="*/ 2620529 h 3930630"/>
                      <a:gd name="connsiteX20" fmla="*/ 1018883 w 3314397"/>
                      <a:gd name="connsiteY20" fmla="*/ 2556464 h 3930630"/>
                      <a:gd name="connsiteX21" fmla="*/ 1077824 w 3314397"/>
                      <a:gd name="connsiteY21" fmla="*/ 2548776 h 3930630"/>
                      <a:gd name="connsiteX22" fmla="*/ 1098325 w 3314397"/>
                      <a:gd name="connsiteY22" fmla="*/ 2564151 h 3930630"/>
                      <a:gd name="connsiteX23" fmla="*/ 1088075 w 3314397"/>
                      <a:gd name="connsiteY23" fmla="*/ 2594903 h 3930630"/>
                      <a:gd name="connsiteX24" fmla="*/ 1077824 w 3314397"/>
                      <a:gd name="connsiteY24" fmla="*/ 2625655 h 3930630"/>
                      <a:gd name="connsiteX25" fmla="*/ 1062448 w 3314397"/>
                      <a:gd name="connsiteY25" fmla="*/ 2738411 h 3930630"/>
                      <a:gd name="connsiteX26" fmla="*/ 1143171 w 3314397"/>
                      <a:gd name="connsiteY26" fmla="*/ 2875512 h 3930630"/>
                      <a:gd name="connsiteX27" fmla="*/ 1318712 w 3314397"/>
                      <a:gd name="connsiteY27" fmla="*/ 2933171 h 3930630"/>
                      <a:gd name="connsiteX28" fmla="*/ 1582663 w 3314397"/>
                      <a:gd name="connsiteY28" fmla="*/ 2835791 h 3930630"/>
                      <a:gd name="connsiteX29" fmla="*/ 1687731 w 3314397"/>
                      <a:gd name="connsiteY29" fmla="*/ 2594903 h 3930630"/>
                      <a:gd name="connsiteX30" fmla="*/ 1475032 w 3314397"/>
                      <a:gd name="connsiteY30" fmla="*/ 2259198 h 3930630"/>
                      <a:gd name="connsiteX31" fmla="*/ 1031697 w 3314397"/>
                      <a:gd name="connsiteY31" fmla="*/ 2154130 h 3930630"/>
                      <a:gd name="connsiteX32" fmla="*/ 460229 w 3314397"/>
                      <a:gd name="connsiteY32" fmla="*/ 2348890 h 3930630"/>
                      <a:gd name="connsiteX33" fmla="*/ 206528 w 3314397"/>
                      <a:gd name="connsiteY33" fmla="*/ 2861417 h 3930630"/>
                      <a:gd name="connsiteX34" fmla="*/ 588361 w 3314397"/>
                      <a:gd name="connsiteY34" fmla="*/ 3502076 h 3930630"/>
                      <a:gd name="connsiteX35" fmla="*/ 1400716 w 3314397"/>
                      <a:gd name="connsiteY35" fmla="*/ 3717337 h 3930630"/>
                      <a:gd name="connsiteX36" fmla="*/ 2282814 w 3314397"/>
                      <a:gd name="connsiteY36" fmla="*/ 3432800 h 3930630"/>
                      <a:gd name="connsiteX37" fmla="*/ 2793353 w 3314397"/>
                      <a:gd name="connsiteY37" fmla="*/ 2674000 h 3930630"/>
                      <a:gd name="connsiteX38" fmla="*/ 2675467 w 3314397"/>
                      <a:gd name="connsiteY38" fmla="*/ 2167978 h 3930630"/>
                      <a:gd name="connsiteX39" fmla="*/ 1857439 w 3314397"/>
                      <a:gd name="connsiteY39" fmla="*/ 1553280 h 3930630"/>
                      <a:gd name="connsiteX40" fmla="*/ 1035318 w 3314397"/>
                      <a:gd name="connsiteY40" fmla="*/ 1258698 h 3930630"/>
                      <a:gd name="connsiteX41" fmla="*/ 565297 w 3314397"/>
                      <a:gd name="connsiteY41" fmla="*/ 760057 h 3930630"/>
                      <a:gd name="connsiteX0" fmla="*/ 565297 w 3314397"/>
                      <a:gd name="connsiteY0" fmla="*/ 760057 h 3930630"/>
                      <a:gd name="connsiteX1" fmla="*/ 898342 w 3314397"/>
                      <a:gd name="connsiteY1" fmla="*/ 659 h 3930630"/>
                      <a:gd name="connsiteX2" fmla="*/ 831811 w 3314397"/>
                      <a:gd name="connsiteY2" fmla="*/ 631925 h 3930630"/>
                      <a:gd name="connsiteX3" fmla="*/ 988132 w 3314397"/>
                      <a:gd name="connsiteY3" fmla="*/ 890752 h 3930630"/>
                      <a:gd name="connsiteX4" fmla="*/ 1328433 w 3314397"/>
                      <a:gd name="connsiteY4" fmla="*/ 1173299 h 3930630"/>
                      <a:gd name="connsiteX5" fmla="*/ 2895583 w 3314397"/>
                      <a:gd name="connsiteY5" fmla="*/ 1826988 h 3930630"/>
                      <a:gd name="connsiteX6" fmla="*/ 3289512 w 3314397"/>
                      <a:gd name="connsiteY6" fmla="*/ 2931407 h 3930630"/>
                      <a:gd name="connsiteX7" fmla="*/ 2358642 w 3314397"/>
                      <a:gd name="connsiteY7" fmla="*/ 3790260 h 3930630"/>
                      <a:gd name="connsiteX8" fmla="*/ 1163792 w 3314397"/>
                      <a:gd name="connsiteY8" fmla="*/ 3918147 h 3930630"/>
                      <a:gd name="connsiteX9" fmla="*/ 440688 w 3314397"/>
                      <a:gd name="connsiteY9" fmla="*/ 3668167 h 3930630"/>
                      <a:gd name="connsiteX10" fmla="*/ 456 w 3314397"/>
                      <a:gd name="connsiteY10" fmla="*/ 2861417 h 3930630"/>
                      <a:gd name="connsiteX11" fmla="*/ 371818 w 3314397"/>
                      <a:gd name="connsiteY11" fmla="*/ 2268167 h 3930630"/>
                      <a:gd name="connsiteX12" fmla="*/ 1052198 w 3314397"/>
                      <a:gd name="connsiteY12" fmla="*/ 2020873 h 3930630"/>
                      <a:gd name="connsiteX13" fmla="*/ 1680043 w 3314397"/>
                      <a:gd name="connsiteY13" fmla="*/ 2169506 h 3930630"/>
                      <a:gd name="connsiteX14" fmla="*/ 1949120 w 3314397"/>
                      <a:gd name="connsiteY14" fmla="*/ 2641031 h 3930630"/>
                      <a:gd name="connsiteX15" fmla="*/ 1768454 w 3314397"/>
                      <a:gd name="connsiteY15" fmla="*/ 3011331 h 3930630"/>
                      <a:gd name="connsiteX16" fmla="*/ 1349463 w 3314397"/>
                      <a:gd name="connsiteY16" fmla="*/ 3158683 h 3930630"/>
                      <a:gd name="connsiteX17" fmla="*/ 983007 w 3314397"/>
                      <a:gd name="connsiteY17" fmla="*/ 3076678 h 3930630"/>
                      <a:gd name="connsiteX18" fmla="*/ 806185 w 3314397"/>
                      <a:gd name="connsiteY18" fmla="*/ 2799914 h 3930630"/>
                      <a:gd name="connsiteX19" fmla="*/ 895877 w 3314397"/>
                      <a:gd name="connsiteY19" fmla="*/ 2620529 h 3930630"/>
                      <a:gd name="connsiteX20" fmla="*/ 1018883 w 3314397"/>
                      <a:gd name="connsiteY20" fmla="*/ 2556464 h 3930630"/>
                      <a:gd name="connsiteX21" fmla="*/ 1077824 w 3314397"/>
                      <a:gd name="connsiteY21" fmla="*/ 2548776 h 3930630"/>
                      <a:gd name="connsiteX22" fmla="*/ 1098325 w 3314397"/>
                      <a:gd name="connsiteY22" fmla="*/ 2564151 h 3930630"/>
                      <a:gd name="connsiteX23" fmla="*/ 1088075 w 3314397"/>
                      <a:gd name="connsiteY23" fmla="*/ 2594903 h 3930630"/>
                      <a:gd name="connsiteX24" fmla="*/ 1077824 w 3314397"/>
                      <a:gd name="connsiteY24" fmla="*/ 2625655 h 3930630"/>
                      <a:gd name="connsiteX25" fmla="*/ 1062448 w 3314397"/>
                      <a:gd name="connsiteY25" fmla="*/ 2738411 h 3930630"/>
                      <a:gd name="connsiteX26" fmla="*/ 1143171 w 3314397"/>
                      <a:gd name="connsiteY26" fmla="*/ 2875512 h 3930630"/>
                      <a:gd name="connsiteX27" fmla="*/ 1318712 w 3314397"/>
                      <a:gd name="connsiteY27" fmla="*/ 2933171 h 3930630"/>
                      <a:gd name="connsiteX28" fmla="*/ 1582663 w 3314397"/>
                      <a:gd name="connsiteY28" fmla="*/ 2835791 h 3930630"/>
                      <a:gd name="connsiteX29" fmla="*/ 1687731 w 3314397"/>
                      <a:gd name="connsiteY29" fmla="*/ 2594903 h 3930630"/>
                      <a:gd name="connsiteX30" fmla="*/ 1475032 w 3314397"/>
                      <a:gd name="connsiteY30" fmla="*/ 2259198 h 3930630"/>
                      <a:gd name="connsiteX31" fmla="*/ 1031697 w 3314397"/>
                      <a:gd name="connsiteY31" fmla="*/ 2154130 h 3930630"/>
                      <a:gd name="connsiteX32" fmla="*/ 460229 w 3314397"/>
                      <a:gd name="connsiteY32" fmla="*/ 2348890 h 3930630"/>
                      <a:gd name="connsiteX33" fmla="*/ 206528 w 3314397"/>
                      <a:gd name="connsiteY33" fmla="*/ 2861417 h 3930630"/>
                      <a:gd name="connsiteX34" fmla="*/ 588361 w 3314397"/>
                      <a:gd name="connsiteY34" fmla="*/ 3502076 h 3930630"/>
                      <a:gd name="connsiteX35" fmla="*/ 1400716 w 3314397"/>
                      <a:gd name="connsiteY35" fmla="*/ 3717337 h 3930630"/>
                      <a:gd name="connsiteX36" fmla="*/ 2282814 w 3314397"/>
                      <a:gd name="connsiteY36" fmla="*/ 3432800 h 3930630"/>
                      <a:gd name="connsiteX37" fmla="*/ 2793353 w 3314397"/>
                      <a:gd name="connsiteY37" fmla="*/ 2674000 h 3930630"/>
                      <a:gd name="connsiteX38" fmla="*/ 2675467 w 3314397"/>
                      <a:gd name="connsiteY38" fmla="*/ 2167978 h 3930630"/>
                      <a:gd name="connsiteX39" fmla="*/ 1857439 w 3314397"/>
                      <a:gd name="connsiteY39" fmla="*/ 1553280 h 3930630"/>
                      <a:gd name="connsiteX40" fmla="*/ 1035318 w 3314397"/>
                      <a:gd name="connsiteY40" fmla="*/ 1258698 h 3930630"/>
                      <a:gd name="connsiteX41" fmla="*/ 565297 w 3314397"/>
                      <a:gd name="connsiteY41" fmla="*/ 760057 h 3930630"/>
                      <a:gd name="connsiteX0" fmla="*/ 587343 w 3314397"/>
                      <a:gd name="connsiteY0" fmla="*/ 814080 h 3931254"/>
                      <a:gd name="connsiteX1" fmla="*/ 898342 w 3314397"/>
                      <a:gd name="connsiteY1" fmla="*/ 1283 h 3931254"/>
                      <a:gd name="connsiteX2" fmla="*/ 831811 w 3314397"/>
                      <a:gd name="connsiteY2" fmla="*/ 632549 h 3931254"/>
                      <a:gd name="connsiteX3" fmla="*/ 988132 w 3314397"/>
                      <a:gd name="connsiteY3" fmla="*/ 891376 h 3931254"/>
                      <a:gd name="connsiteX4" fmla="*/ 1328433 w 3314397"/>
                      <a:gd name="connsiteY4" fmla="*/ 1173923 h 3931254"/>
                      <a:gd name="connsiteX5" fmla="*/ 2895583 w 3314397"/>
                      <a:gd name="connsiteY5" fmla="*/ 1827612 h 3931254"/>
                      <a:gd name="connsiteX6" fmla="*/ 3289512 w 3314397"/>
                      <a:gd name="connsiteY6" fmla="*/ 2932031 h 3931254"/>
                      <a:gd name="connsiteX7" fmla="*/ 2358642 w 3314397"/>
                      <a:gd name="connsiteY7" fmla="*/ 3790884 h 3931254"/>
                      <a:gd name="connsiteX8" fmla="*/ 1163792 w 3314397"/>
                      <a:gd name="connsiteY8" fmla="*/ 3918771 h 3931254"/>
                      <a:gd name="connsiteX9" fmla="*/ 440688 w 3314397"/>
                      <a:gd name="connsiteY9" fmla="*/ 3668791 h 3931254"/>
                      <a:gd name="connsiteX10" fmla="*/ 456 w 3314397"/>
                      <a:gd name="connsiteY10" fmla="*/ 2862041 h 3931254"/>
                      <a:gd name="connsiteX11" fmla="*/ 371818 w 3314397"/>
                      <a:gd name="connsiteY11" fmla="*/ 2268791 h 3931254"/>
                      <a:gd name="connsiteX12" fmla="*/ 1052198 w 3314397"/>
                      <a:gd name="connsiteY12" fmla="*/ 2021497 h 3931254"/>
                      <a:gd name="connsiteX13" fmla="*/ 1680043 w 3314397"/>
                      <a:gd name="connsiteY13" fmla="*/ 2170130 h 3931254"/>
                      <a:gd name="connsiteX14" fmla="*/ 1949120 w 3314397"/>
                      <a:gd name="connsiteY14" fmla="*/ 2641655 h 3931254"/>
                      <a:gd name="connsiteX15" fmla="*/ 1768454 w 3314397"/>
                      <a:gd name="connsiteY15" fmla="*/ 3011955 h 3931254"/>
                      <a:gd name="connsiteX16" fmla="*/ 1349463 w 3314397"/>
                      <a:gd name="connsiteY16" fmla="*/ 3159307 h 3931254"/>
                      <a:gd name="connsiteX17" fmla="*/ 983007 w 3314397"/>
                      <a:gd name="connsiteY17" fmla="*/ 3077302 h 3931254"/>
                      <a:gd name="connsiteX18" fmla="*/ 806185 w 3314397"/>
                      <a:gd name="connsiteY18" fmla="*/ 2800538 h 3931254"/>
                      <a:gd name="connsiteX19" fmla="*/ 895877 w 3314397"/>
                      <a:gd name="connsiteY19" fmla="*/ 2621153 h 3931254"/>
                      <a:gd name="connsiteX20" fmla="*/ 1018883 w 3314397"/>
                      <a:gd name="connsiteY20" fmla="*/ 2557088 h 3931254"/>
                      <a:gd name="connsiteX21" fmla="*/ 1077824 w 3314397"/>
                      <a:gd name="connsiteY21" fmla="*/ 2549400 h 3931254"/>
                      <a:gd name="connsiteX22" fmla="*/ 1098325 w 3314397"/>
                      <a:gd name="connsiteY22" fmla="*/ 2564775 h 3931254"/>
                      <a:gd name="connsiteX23" fmla="*/ 1088075 w 3314397"/>
                      <a:gd name="connsiteY23" fmla="*/ 2595527 h 3931254"/>
                      <a:gd name="connsiteX24" fmla="*/ 1077824 w 3314397"/>
                      <a:gd name="connsiteY24" fmla="*/ 2626279 h 3931254"/>
                      <a:gd name="connsiteX25" fmla="*/ 1062448 w 3314397"/>
                      <a:gd name="connsiteY25" fmla="*/ 2739035 h 3931254"/>
                      <a:gd name="connsiteX26" fmla="*/ 1143171 w 3314397"/>
                      <a:gd name="connsiteY26" fmla="*/ 2876136 h 3931254"/>
                      <a:gd name="connsiteX27" fmla="*/ 1318712 w 3314397"/>
                      <a:gd name="connsiteY27" fmla="*/ 2933795 h 3931254"/>
                      <a:gd name="connsiteX28" fmla="*/ 1582663 w 3314397"/>
                      <a:gd name="connsiteY28" fmla="*/ 2836415 h 3931254"/>
                      <a:gd name="connsiteX29" fmla="*/ 1687731 w 3314397"/>
                      <a:gd name="connsiteY29" fmla="*/ 2595527 h 3931254"/>
                      <a:gd name="connsiteX30" fmla="*/ 1475032 w 3314397"/>
                      <a:gd name="connsiteY30" fmla="*/ 2259822 h 3931254"/>
                      <a:gd name="connsiteX31" fmla="*/ 1031697 w 3314397"/>
                      <a:gd name="connsiteY31" fmla="*/ 2154754 h 3931254"/>
                      <a:gd name="connsiteX32" fmla="*/ 460229 w 3314397"/>
                      <a:gd name="connsiteY32" fmla="*/ 2349514 h 3931254"/>
                      <a:gd name="connsiteX33" fmla="*/ 206528 w 3314397"/>
                      <a:gd name="connsiteY33" fmla="*/ 2862041 h 3931254"/>
                      <a:gd name="connsiteX34" fmla="*/ 588361 w 3314397"/>
                      <a:gd name="connsiteY34" fmla="*/ 3502700 h 3931254"/>
                      <a:gd name="connsiteX35" fmla="*/ 1400716 w 3314397"/>
                      <a:gd name="connsiteY35" fmla="*/ 3717961 h 3931254"/>
                      <a:gd name="connsiteX36" fmla="*/ 2282814 w 3314397"/>
                      <a:gd name="connsiteY36" fmla="*/ 3433424 h 3931254"/>
                      <a:gd name="connsiteX37" fmla="*/ 2793353 w 3314397"/>
                      <a:gd name="connsiteY37" fmla="*/ 2674624 h 3931254"/>
                      <a:gd name="connsiteX38" fmla="*/ 2675467 w 3314397"/>
                      <a:gd name="connsiteY38" fmla="*/ 2168602 h 3931254"/>
                      <a:gd name="connsiteX39" fmla="*/ 1857439 w 3314397"/>
                      <a:gd name="connsiteY39" fmla="*/ 1553904 h 3931254"/>
                      <a:gd name="connsiteX40" fmla="*/ 1035318 w 3314397"/>
                      <a:gd name="connsiteY40" fmla="*/ 1259322 h 3931254"/>
                      <a:gd name="connsiteX41" fmla="*/ 587343 w 3314397"/>
                      <a:gd name="connsiteY41" fmla="*/ 814080 h 3931254"/>
                      <a:gd name="connsiteX0" fmla="*/ 587343 w 3314397"/>
                      <a:gd name="connsiteY0" fmla="*/ 814080 h 3931254"/>
                      <a:gd name="connsiteX1" fmla="*/ 898342 w 3314397"/>
                      <a:gd name="connsiteY1" fmla="*/ 1283 h 3931254"/>
                      <a:gd name="connsiteX2" fmla="*/ 831811 w 3314397"/>
                      <a:gd name="connsiteY2" fmla="*/ 632549 h 3931254"/>
                      <a:gd name="connsiteX3" fmla="*/ 988132 w 3314397"/>
                      <a:gd name="connsiteY3" fmla="*/ 891376 h 3931254"/>
                      <a:gd name="connsiteX4" fmla="*/ 1328433 w 3314397"/>
                      <a:gd name="connsiteY4" fmla="*/ 1173923 h 3931254"/>
                      <a:gd name="connsiteX5" fmla="*/ 2895583 w 3314397"/>
                      <a:gd name="connsiteY5" fmla="*/ 1827612 h 3931254"/>
                      <a:gd name="connsiteX6" fmla="*/ 3289512 w 3314397"/>
                      <a:gd name="connsiteY6" fmla="*/ 2932031 h 3931254"/>
                      <a:gd name="connsiteX7" fmla="*/ 2358642 w 3314397"/>
                      <a:gd name="connsiteY7" fmla="*/ 3790884 h 3931254"/>
                      <a:gd name="connsiteX8" fmla="*/ 1163792 w 3314397"/>
                      <a:gd name="connsiteY8" fmla="*/ 3918771 h 3931254"/>
                      <a:gd name="connsiteX9" fmla="*/ 440688 w 3314397"/>
                      <a:gd name="connsiteY9" fmla="*/ 3668791 h 3931254"/>
                      <a:gd name="connsiteX10" fmla="*/ 456 w 3314397"/>
                      <a:gd name="connsiteY10" fmla="*/ 2862041 h 3931254"/>
                      <a:gd name="connsiteX11" fmla="*/ 371818 w 3314397"/>
                      <a:gd name="connsiteY11" fmla="*/ 2268791 h 3931254"/>
                      <a:gd name="connsiteX12" fmla="*/ 1052198 w 3314397"/>
                      <a:gd name="connsiteY12" fmla="*/ 2021497 h 3931254"/>
                      <a:gd name="connsiteX13" fmla="*/ 1680043 w 3314397"/>
                      <a:gd name="connsiteY13" fmla="*/ 2170130 h 3931254"/>
                      <a:gd name="connsiteX14" fmla="*/ 1949120 w 3314397"/>
                      <a:gd name="connsiteY14" fmla="*/ 2641655 h 3931254"/>
                      <a:gd name="connsiteX15" fmla="*/ 1768454 w 3314397"/>
                      <a:gd name="connsiteY15" fmla="*/ 3011955 h 3931254"/>
                      <a:gd name="connsiteX16" fmla="*/ 1349463 w 3314397"/>
                      <a:gd name="connsiteY16" fmla="*/ 3159307 h 3931254"/>
                      <a:gd name="connsiteX17" fmla="*/ 983007 w 3314397"/>
                      <a:gd name="connsiteY17" fmla="*/ 3077302 h 3931254"/>
                      <a:gd name="connsiteX18" fmla="*/ 806185 w 3314397"/>
                      <a:gd name="connsiteY18" fmla="*/ 2800538 h 3931254"/>
                      <a:gd name="connsiteX19" fmla="*/ 895877 w 3314397"/>
                      <a:gd name="connsiteY19" fmla="*/ 2621153 h 3931254"/>
                      <a:gd name="connsiteX20" fmla="*/ 1018883 w 3314397"/>
                      <a:gd name="connsiteY20" fmla="*/ 2557088 h 3931254"/>
                      <a:gd name="connsiteX21" fmla="*/ 1077824 w 3314397"/>
                      <a:gd name="connsiteY21" fmla="*/ 2549400 h 3931254"/>
                      <a:gd name="connsiteX22" fmla="*/ 1098325 w 3314397"/>
                      <a:gd name="connsiteY22" fmla="*/ 2564775 h 3931254"/>
                      <a:gd name="connsiteX23" fmla="*/ 1088075 w 3314397"/>
                      <a:gd name="connsiteY23" fmla="*/ 2595527 h 3931254"/>
                      <a:gd name="connsiteX24" fmla="*/ 1077824 w 3314397"/>
                      <a:gd name="connsiteY24" fmla="*/ 2626279 h 3931254"/>
                      <a:gd name="connsiteX25" fmla="*/ 1062448 w 3314397"/>
                      <a:gd name="connsiteY25" fmla="*/ 2739035 h 3931254"/>
                      <a:gd name="connsiteX26" fmla="*/ 1143171 w 3314397"/>
                      <a:gd name="connsiteY26" fmla="*/ 2876136 h 3931254"/>
                      <a:gd name="connsiteX27" fmla="*/ 1318712 w 3314397"/>
                      <a:gd name="connsiteY27" fmla="*/ 2933795 h 3931254"/>
                      <a:gd name="connsiteX28" fmla="*/ 1582663 w 3314397"/>
                      <a:gd name="connsiteY28" fmla="*/ 2836415 h 3931254"/>
                      <a:gd name="connsiteX29" fmla="*/ 1687731 w 3314397"/>
                      <a:gd name="connsiteY29" fmla="*/ 2595527 h 3931254"/>
                      <a:gd name="connsiteX30" fmla="*/ 1475032 w 3314397"/>
                      <a:gd name="connsiteY30" fmla="*/ 2259822 h 3931254"/>
                      <a:gd name="connsiteX31" fmla="*/ 1031697 w 3314397"/>
                      <a:gd name="connsiteY31" fmla="*/ 2154754 h 3931254"/>
                      <a:gd name="connsiteX32" fmla="*/ 460229 w 3314397"/>
                      <a:gd name="connsiteY32" fmla="*/ 2349514 h 3931254"/>
                      <a:gd name="connsiteX33" fmla="*/ 206528 w 3314397"/>
                      <a:gd name="connsiteY33" fmla="*/ 2862041 h 3931254"/>
                      <a:gd name="connsiteX34" fmla="*/ 588361 w 3314397"/>
                      <a:gd name="connsiteY34" fmla="*/ 3502700 h 3931254"/>
                      <a:gd name="connsiteX35" fmla="*/ 1400716 w 3314397"/>
                      <a:gd name="connsiteY35" fmla="*/ 3717961 h 3931254"/>
                      <a:gd name="connsiteX36" fmla="*/ 2282814 w 3314397"/>
                      <a:gd name="connsiteY36" fmla="*/ 3433424 h 3931254"/>
                      <a:gd name="connsiteX37" fmla="*/ 2793353 w 3314397"/>
                      <a:gd name="connsiteY37" fmla="*/ 2674624 h 3931254"/>
                      <a:gd name="connsiteX38" fmla="*/ 2675467 w 3314397"/>
                      <a:gd name="connsiteY38" fmla="*/ 2168602 h 3931254"/>
                      <a:gd name="connsiteX39" fmla="*/ 1857439 w 3314397"/>
                      <a:gd name="connsiteY39" fmla="*/ 1553904 h 3931254"/>
                      <a:gd name="connsiteX40" fmla="*/ 1035318 w 3314397"/>
                      <a:gd name="connsiteY40" fmla="*/ 1259322 h 3931254"/>
                      <a:gd name="connsiteX41" fmla="*/ 587343 w 3314397"/>
                      <a:gd name="connsiteY41" fmla="*/ 814080 h 3931254"/>
                      <a:gd name="connsiteX0" fmla="*/ 587343 w 3314397"/>
                      <a:gd name="connsiteY0" fmla="*/ 814080 h 3931254"/>
                      <a:gd name="connsiteX1" fmla="*/ 898342 w 3314397"/>
                      <a:gd name="connsiteY1" fmla="*/ 1283 h 3931254"/>
                      <a:gd name="connsiteX2" fmla="*/ 831811 w 3314397"/>
                      <a:gd name="connsiteY2" fmla="*/ 632549 h 3931254"/>
                      <a:gd name="connsiteX3" fmla="*/ 988132 w 3314397"/>
                      <a:gd name="connsiteY3" fmla="*/ 891376 h 3931254"/>
                      <a:gd name="connsiteX4" fmla="*/ 1328433 w 3314397"/>
                      <a:gd name="connsiteY4" fmla="*/ 1173923 h 3931254"/>
                      <a:gd name="connsiteX5" fmla="*/ 2895583 w 3314397"/>
                      <a:gd name="connsiteY5" fmla="*/ 1827612 h 3931254"/>
                      <a:gd name="connsiteX6" fmla="*/ 3289512 w 3314397"/>
                      <a:gd name="connsiteY6" fmla="*/ 2932031 h 3931254"/>
                      <a:gd name="connsiteX7" fmla="*/ 2358642 w 3314397"/>
                      <a:gd name="connsiteY7" fmla="*/ 3790884 h 3931254"/>
                      <a:gd name="connsiteX8" fmla="*/ 1163792 w 3314397"/>
                      <a:gd name="connsiteY8" fmla="*/ 3918771 h 3931254"/>
                      <a:gd name="connsiteX9" fmla="*/ 440688 w 3314397"/>
                      <a:gd name="connsiteY9" fmla="*/ 3668791 h 3931254"/>
                      <a:gd name="connsiteX10" fmla="*/ 456 w 3314397"/>
                      <a:gd name="connsiteY10" fmla="*/ 2862041 h 3931254"/>
                      <a:gd name="connsiteX11" fmla="*/ 371818 w 3314397"/>
                      <a:gd name="connsiteY11" fmla="*/ 2268791 h 3931254"/>
                      <a:gd name="connsiteX12" fmla="*/ 1052198 w 3314397"/>
                      <a:gd name="connsiteY12" fmla="*/ 2021497 h 3931254"/>
                      <a:gd name="connsiteX13" fmla="*/ 1680043 w 3314397"/>
                      <a:gd name="connsiteY13" fmla="*/ 2170130 h 3931254"/>
                      <a:gd name="connsiteX14" fmla="*/ 1949120 w 3314397"/>
                      <a:gd name="connsiteY14" fmla="*/ 2641655 h 3931254"/>
                      <a:gd name="connsiteX15" fmla="*/ 1768454 w 3314397"/>
                      <a:gd name="connsiteY15" fmla="*/ 3011955 h 3931254"/>
                      <a:gd name="connsiteX16" fmla="*/ 1349463 w 3314397"/>
                      <a:gd name="connsiteY16" fmla="*/ 3159307 h 3931254"/>
                      <a:gd name="connsiteX17" fmla="*/ 983007 w 3314397"/>
                      <a:gd name="connsiteY17" fmla="*/ 3077302 h 3931254"/>
                      <a:gd name="connsiteX18" fmla="*/ 806185 w 3314397"/>
                      <a:gd name="connsiteY18" fmla="*/ 2800538 h 3931254"/>
                      <a:gd name="connsiteX19" fmla="*/ 895877 w 3314397"/>
                      <a:gd name="connsiteY19" fmla="*/ 2621153 h 3931254"/>
                      <a:gd name="connsiteX20" fmla="*/ 1018883 w 3314397"/>
                      <a:gd name="connsiteY20" fmla="*/ 2557088 h 3931254"/>
                      <a:gd name="connsiteX21" fmla="*/ 1077824 w 3314397"/>
                      <a:gd name="connsiteY21" fmla="*/ 2549400 h 3931254"/>
                      <a:gd name="connsiteX22" fmla="*/ 1098325 w 3314397"/>
                      <a:gd name="connsiteY22" fmla="*/ 2564775 h 3931254"/>
                      <a:gd name="connsiteX23" fmla="*/ 1088075 w 3314397"/>
                      <a:gd name="connsiteY23" fmla="*/ 2595527 h 3931254"/>
                      <a:gd name="connsiteX24" fmla="*/ 1077824 w 3314397"/>
                      <a:gd name="connsiteY24" fmla="*/ 2626279 h 3931254"/>
                      <a:gd name="connsiteX25" fmla="*/ 1062448 w 3314397"/>
                      <a:gd name="connsiteY25" fmla="*/ 2739035 h 3931254"/>
                      <a:gd name="connsiteX26" fmla="*/ 1143171 w 3314397"/>
                      <a:gd name="connsiteY26" fmla="*/ 2876136 h 3931254"/>
                      <a:gd name="connsiteX27" fmla="*/ 1318712 w 3314397"/>
                      <a:gd name="connsiteY27" fmla="*/ 2933795 h 3931254"/>
                      <a:gd name="connsiteX28" fmla="*/ 1582663 w 3314397"/>
                      <a:gd name="connsiteY28" fmla="*/ 2836415 h 3931254"/>
                      <a:gd name="connsiteX29" fmla="*/ 1687731 w 3314397"/>
                      <a:gd name="connsiteY29" fmla="*/ 2595527 h 3931254"/>
                      <a:gd name="connsiteX30" fmla="*/ 1475032 w 3314397"/>
                      <a:gd name="connsiteY30" fmla="*/ 2259822 h 3931254"/>
                      <a:gd name="connsiteX31" fmla="*/ 1031697 w 3314397"/>
                      <a:gd name="connsiteY31" fmla="*/ 2154754 h 3931254"/>
                      <a:gd name="connsiteX32" fmla="*/ 460229 w 3314397"/>
                      <a:gd name="connsiteY32" fmla="*/ 2349514 h 3931254"/>
                      <a:gd name="connsiteX33" fmla="*/ 206528 w 3314397"/>
                      <a:gd name="connsiteY33" fmla="*/ 2862041 h 3931254"/>
                      <a:gd name="connsiteX34" fmla="*/ 588361 w 3314397"/>
                      <a:gd name="connsiteY34" fmla="*/ 3502700 h 3931254"/>
                      <a:gd name="connsiteX35" fmla="*/ 1400716 w 3314397"/>
                      <a:gd name="connsiteY35" fmla="*/ 3717961 h 3931254"/>
                      <a:gd name="connsiteX36" fmla="*/ 2282814 w 3314397"/>
                      <a:gd name="connsiteY36" fmla="*/ 3433424 h 3931254"/>
                      <a:gd name="connsiteX37" fmla="*/ 2793353 w 3314397"/>
                      <a:gd name="connsiteY37" fmla="*/ 2674624 h 3931254"/>
                      <a:gd name="connsiteX38" fmla="*/ 1857439 w 3314397"/>
                      <a:gd name="connsiteY38" fmla="*/ 1553904 h 3931254"/>
                      <a:gd name="connsiteX39" fmla="*/ 1035318 w 3314397"/>
                      <a:gd name="connsiteY39" fmla="*/ 1259322 h 3931254"/>
                      <a:gd name="connsiteX40" fmla="*/ 587343 w 3314397"/>
                      <a:gd name="connsiteY40" fmla="*/ 814080 h 3931254"/>
                      <a:gd name="connsiteX0" fmla="*/ 587343 w 3314397"/>
                      <a:gd name="connsiteY0" fmla="*/ 814080 h 3931254"/>
                      <a:gd name="connsiteX1" fmla="*/ 898342 w 3314397"/>
                      <a:gd name="connsiteY1" fmla="*/ 1283 h 3931254"/>
                      <a:gd name="connsiteX2" fmla="*/ 831811 w 3314397"/>
                      <a:gd name="connsiteY2" fmla="*/ 632549 h 3931254"/>
                      <a:gd name="connsiteX3" fmla="*/ 988132 w 3314397"/>
                      <a:gd name="connsiteY3" fmla="*/ 891376 h 3931254"/>
                      <a:gd name="connsiteX4" fmla="*/ 1328433 w 3314397"/>
                      <a:gd name="connsiteY4" fmla="*/ 1173923 h 3931254"/>
                      <a:gd name="connsiteX5" fmla="*/ 2895583 w 3314397"/>
                      <a:gd name="connsiteY5" fmla="*/ 1827612 h 3931254"/>
                      <a:gd name="connsiteX6" fmla="*/ 3289512 w 3314397"/>
                      <a:gd name="connsiteY6" fmla="*/ 2932031 h 3931254"/>
                      <a:gd name="connsiteX7" fmla="*/ 2358642 w 3314397"/>
                      <a:gd name="connsiteY7" fmla="*/ 3790884 h 3931254"/>
                      <a:gd name="connsiteX8" fmla="*/ 1163792 w 3314397"/>
                      <a:gd name="connsiteY8" fmla="*/ 3918771 h 3931254"/>
                      <a:gd name="connsiteX9" fmla="*/ 440688 w 3314397"/>
                      <a:gd name="connsiteY9" fmla="*/ 3668791 h 3931254"/>
                      <a:gd name="connsiteX10" fmla="*/ 456 w 3314397"/>
                      <a:gd name="connsiteY10" fmla="*/ 2862041 h 3931254"/>
                      <a:gd name="connsiteX11" fmla="*/ 371818 w 3314397"/>
                      <a:gd name="connsiteY11" fmla="*/ 2268791 h 3931254"/>
                      <a:gd name="connsiteX12" fmla="*/ 1052198 w 3314397"/>
                      <a:gd name="connsiteY12" fmla="*/ 2021497 h 3931254"/>
                      <a:gd name="connsiteX13" fmla="*/ 1680043 w 3314397"/>
                      <a:gd name="connsiteY13" fmla="*/ 2170130 h 3931254"/>
                      <a:gd name="connsiteX14" fmla="*/ 1949120 w 3314397"/>
                      <a:gd name="connsiteY14" fmla="*/ 2641655 h 3931254"/>
                      <a:gd name="connsiteX15" fmla="*/ 1768454 w 3314397"/>
                      <a:gd name="connsiteY15" fmla="*/ 3011955 h 3931254"/>
                      <a:gd name="connsiteX16" fmla="*/ 1349463 w 3314397"/>
                      <a:gd name="connsiteY16" fmla="*/ 3159307 h 3931254"/>
                      <a:gd name="connsiteX17" fmla="*/ 983007 w 3314397"/>
                      <a:gd name="connsiteY17" fmla="*/ 3077302 h 3931254"/>
                      <a:gd name="connsiteX18" fmla="*/ 806185 w 3314397"/>
                      <a:gd name="connsiteY18" fmla="*/ 2800538 h 3931254"/>
                      <a:gd name="connsiteX19" fmla="*/ 895877 w 3314397"/>
                      <a:gd name="connsiteY19" fmla="*/ 2621153 h 3931254"/>
                      <a:gd name="connsiteX20" fmla="*/ 1018883 w 3314397"/>
                      <a:gd name="connsiteY20" fmla="*/ 2557088 h 3931254"/>
                      <a:gd name="connsiteX21" fmla="*/ 1077824 w 3314397"/>
                      <a:gd name="connsiteY21" fmla="*/ 2549400 h 3931254"/>
                      <a:gd name="connsiteX22" fmla="*/ 1098325 w 3314397"/>
                      <a:gd name="connsiteY22" fmla="*/ 2564775 h 3931254"/>
                      <a:gd name="connsiteX23" fmla="*/ 1088075 w 3314397"/>
                      <a:gd name="connsiteY23" fmla="*/ 2595527 h 3931254"/>
                      <a:gd name="connsiteX24" fmla="*/ 1077824 w 3314397"/>
                      <a:gd name="connsiteY24" fmla="*/ 2626279 h 3931254"/>
                      <a:gd name="connsiteX25" fmla="*/ 1062448 w 3314397"/>
                      <a:gd name="connsiteY25" fmla="*/ 2739035 h 3931254"/>
                      <a:gd name="connsiteX26" fmla="*/ 1143171 w 3314397"/>
                      <a:gd name="connsiteY26" fmla="*/ 2876136 h 3931254"/>
                      <a:gd name="connsiteX27" fmla="*/ 1318712 w 3314397"/>
                      <a:gd name="connsiteY27" fmla="*/ 2933795 h 3931254"/>
                      <a:gd name="connsiteX28" fmla="*/ 1582663 w 3314397"/>
                      <a:gd name="connsiteY28" fmla="*/ 2836415 h 3931254"/>
                      <a:gd name="connsiteX29" fmla="*/ 1687731 w 3314397"/>
                      <a:gd name="connsiteY29" fmla="*/ 2595527 h 3931254"/>
                      <a:gd name="connsiteX30" fmla="*/ 1475032 w 3314397"/>
                      <a:gd name="connsiteY30" fmla="*/ 2259822 h 3931254"/>
                      <a:gd name="connsiteX31" fmla="*/ 1031697 w 3314397"/>
                      <a:gd name="connsiteY31" fmla="*/ 2154754 h 3931254"/>
                      <a:gd name="connsiteX32" fmla="*/ 460229 w 3314397"/>
                      <a:gd name="connsiteY32" fmla="*/ 2349514 h 3931254"/>
                      <a:gd name="connsiteX33" fmla="*/ 206528 w 3314397"/>
                      <a:gd name="connsiteY33" fmla="*/ 2862041 h 3931254"/>
                      <a:gd name="connsiteX34" fmla="*/ 588361 w 3314397"/>
                      <a:gd name="connsiteY34" fmla="*/ 3502700 h 3931254"/>
                      <a:gd name="connsiteX35" fmla="*/ 1400716 w 3314397"/>
                      <a:gd name="connsiteY35" fmla="*/ 3717961 h 3931254"/>
                      <a:gd name="connsiteX36" fmla="*/ 2282814 w 3314397"/>
                      <a:gd name="connsiteY36" fmla="*/ 3433424 h 3931254"/>
                      <a:gd name="connsiteX37" fmla="*/ 2793353 w 3314397"/>
                      <a:gd name="connsiteY37" fmla="*/ 2674624 h 3931254"/>
                      <a:gd name="connsiteX38" fmla="*/ 1857439 w 3314397"/>
                      <a:gd name="connsiteY38" fmla="*/ 1553904 h 3931254"/>
                      <a:gd name="connsiteX39" fmla="*/ 1035318 w 3314397"/>
                      <a:gd name="connsiteY39" fmla="*/ 1259322 h 3931254"/>
                      <a:gd name="connsiteX40" fmla="*/ 587343 w 3314397"/>
                      <a:gd name="connsiteY40" fmla="*/ 814080 h 3931254"/>
                      <a:gd name="connsiteX0" fmla="*/ 587343 w 3314397"/>
                      <a:gd name="connsiteY0" fmla="*/ 814080 h 3931254"/>
                      <a:gd name="connsiteX1" fmla="*/ 898342 w 3314397"/>
                      <a:gd name="connsiteY1" fmla="*/ 1283 h 3931254"/>
                      <a:gd name="connsiteX2" fmla="*/ 831811 w 3314397"/>
                      <a:gd name="connsiteY2" fmla="*/ 632549 h 3931254"/>
                      <a:gd name="connsiteX3" fmla="*/ 988132 w 3314397"/>
                      <a:gd name="connsiteY3" fmla="*/ 891376 h 3931254"/>
                      <a:gd name="connsiteX4" fmla="*/ 1328433 w 3314397"/>
                      <a:gd name="connsiteY4" fmla="*/ 1173923 h 3931254"/>
                      <a:gd name="connsiteX5" fmla="*/ 2895583 w 3314397"/>
                      <a:gd name="connsiteY5" fmla="*/ 1827612 h 3931254"/>
                      <a:gd name="connsiteX6" fmla="*/ 3289512 w 3314397"/>
                      <a:gd name="connsiteY6" fmla="*/ 2932031 h 3931254"/>
                      <a:gd name="connsiteX7" fmla="*/ 2358642 w 3314397"/>
                      <a:gd name="connsiteY7" fmla="*/ 3790884 h 3931254"/>
                      <a:gd name="connsiteX8" fmla="*/ 1163792 w 3314397"/>
                      <a:gd name="connsiteY8" fmla="*/ 3918771 h 3931254"/>
                      <a:gd name="connsiteX9" fmla="*/ 440688 w 3314397"/>
                      <a:gd name="connsiteY9" fmla="*/ 3668791 h 3931254"/>
                      <a:gd name="connsiteX10" fmla="*/ 456 w 3314397"/>
                      <a:gd name="connsiteY10" fmla="*/ 2862041 h 3931254"/>
                      <a:gd name="connsiteX11" fmla="*/ 371818 w 3314397"/>
                      <a:gd name="connsiteY11" fmla="*/ 2268791 h 3931254"/>
                      <a:gd name="connsiteX12" fmla="*/ 1052198 w 3314397"/>
                      <a:gd name="connsiteY12" fmla="*/ 2021497 h 3931254"/>
                      <a:gd name="connsiteX13" fmla="*/ 1680043 w 3314397"/>
                      <a:gd name="connsiteY13" fmla="*/ 2170130 h 3931254"/>
                      <a:gd name="connsiteX14" fmla="*/ 1949120 w 3314397"/>
                      <a:gd name="connsiteY14" fmla="*/ 2641655 h 3931254"/>
                      <a:gd name="connsiteX15" fmla="*/ 1768454 w 3314397"/>
                      <a:gd name="connsiteY15" fmla="*/ 3011955 h 3931254"/>
                      <a:gd name="connsiteX16" fmla="*/ 1349463 w 3314397"/>
                      <a:gd name="connsiteY16" fmla="*/ 3159307 h 3931254"/>
                      <a:gd name="connsiteX17" fmla="*/ 983007 w 3314397"/>
                      <a:gd name="connsiteY17" fmla="*/ 3077302 h 3931254"/>
                      <a:gd name="connsiteX18" fmla="*/ 806185 w 3314397"/>
                      <a:gd name="connsiteY18" fmla="*/ 2800538 h 3931254"/>
                      <a:gd name="connsiteX19" fmla="*/ 895877 w 3314397"/>
                      <a:gd name="connsiteY19" fmla="*/ 2621153 h 3931254"/>
                      <a:gd name="connsiteX20" fmla="*/ 1018883 w 3314397"/>
                      <a:gd name="connsiteY20" fmla="*/ 2557088 h 3931254"/>
                      <a:gd name="connsiteX21" fmla="*/ 1077824 w 3314397"/>
                      <a:gd name="connsiteY21" fmla="*/ 2549400 h 3931254"/>
                      <a:gd name="connsiteX22" fmla="*/ 1098325 w 3314397"/>
                      <a:gd name="connsiteY22" fmla="*/ 2564775 h 3931254"/>
                      <a:gd name="connsiteX23" fmla="*/ 1088075 w 3314397"/>
                      <a:gd name="connsiteY23" fmla="*/ 2595527 h 3931254"/>
                      <a:gd name="connsiteX24" fmla="*/ 1077824 w 3314397"/>
                      <a:gd name="connsiteY24" fmla="*/ 2626279 h 3931254"/>
                      <a:gd name="connsiteX25" fmla="*/ 1062448 w 3314397"/>
                      <a:gd name="connsiteY25" fmla="*/ 2739035 h 3931254"/>
                      <a:gd name="connsiteX26" fmla="*/ 1143171 w 3314397"/>
                      <a:gd name="connsiteY26" fmla="*/ 2876136 h 3931254"/>
                      <a:gd name="connsiteX27" fmla="*/ 1318712 w 3314397"/>
                      <a:gd name="connsiteY27" fmla="*/ 2933795 h 3931254"/>
                      <a:gd name="connsiteX28" fmla="*/ 1582663 w 3314397"/>
                      <a:gd name="connsiteY28" fmla="*/ 2836415 h 3931254"/>
                      <a:gd name="connsiteX29" fmla="*/ 1687731 w 3314397"/>
                      <a:gd name="connsiteY29" fmla="*/ 2595527 h 3931254"/>
                      <a:gd name="connsiteX30" fmla="*/ 1475032 w 3314397"/>
                      <a:gd name="connsiteY30" fmla="*/ 2259822 h 3931254"/>
                      <a:gd name="connsiteX31" fmla="*/ 1031697 w 3314397"/>
                      <a:gd name="connsiteY31" fmla="*/ 2154754 h 3931254"/>
                      <a:gd name="connsiteX32" fmla="*/ 460229 w 3314397"/>
                      <a:gd name="connsiteY32" fmla="*/ 2349514 h 3931254"/>
                      <a:gd name="connsiteX33" fmla="*/ 206528 w 3314397"/>
                      <a:gd name="connsiteY33" fmla="*/ 2862041 h 3931254"/>
                      <a:gd name="connsiteX34" fmla="*/ 588361 w 3314397"/>
                      <a:gd name="connsiteY34" fmla="*/ 3502700 h 3931254"/>
                      <a:gd name="connsiteX35" fmla="*/ 1400716 w 3314397"/>
                      <a:gd name="connsiteY35" fmla="*/ 3717961 h 3931254"/>
                      <a:gd name="connsiteX36" fmla="*/ 2282814 w 3314397"/>
                      <a:gd name="connsiteY36" fmla="*/ 3433424 h 3931254"/>
                      <a:gd name="connsiteX37" fmla="*/ 2793353 w 3314397"/>
                      <a:gd name="connsiteY37" fmla="*/ 2674624 h 3931254"/>
                      <a:gd name="connsiteX38" fmla="*/ 1857439 w 3314397"/>
                      <a:gd name="connsiteY38" fmla="*/ 1553904 h 3931254"/>
                      <a:gd name="connsiteX39" fmla="*/ 1035318 w 3314397"/>
                      <a:gd name="connsiteY39" fmla="*/ 1259322 h 3931254"/>
                      <a:gd name="connsiteX40" fmla="*/ 587343 w 3314397"/>
                      <a:gd name="connsiteY40" fmla="*/ 814080 h 3931254"/>
                      <a:gd name="connsiteX0" fmla="*/ 587343 w 3314397"/>
                      <a:gd name="connsiteY0" fmla="*/ 814080 h 3931254"/>
                      <a:gd name="connsiteX1" fmla="*/ 898342 w 3314397"/>
                      <a:gd name="connsiteY1" fmla="*/ 1283 h 3931254"/>
                      <a:gd name="connsiteX2" fmla="*/ 831811 w 3314397"/>
                      <a:gd name="connsiteY2" fmla="*/ 632549 h 3931254"/>
                      <a:gd name="connsiteX3" fmla="*/ 988132 w 3314397"/>
                      <a:gd name="connsiteY3" fmla="*/ 891376 h 3931254"/>
                      <a:gd name="connsiteX4" fmla="*/ 1328433 w 3314397"/>
                      <a:gd name="connsiteY4" fmla="*/ 1173923 h 3931254"/>
                      <a:gd name="connsiteX5" fmla="*/ 2895583 w 3314397"/>
                      <a:gd name="connsiteY5" fmla="*/ 1827612 h 3931254"/>
                      <a:gd name="connsiteX6" fmla="*/ 3289512 w 3314397"/>
                      <a:gd name="connsiteY6" fmla="*/ 2932031 h 3931254"/>
                      <a:gd name="connsiteX7" fmla="*/ 2358642 w 3314397"/>
                      <a:gd name="connsiteY7" fmla="*/ 3790884 h 3931254"/>
                      <a:gd name="connsiteX8" fmla="*/ 1163792 w 3314397"/>
                      <a:gd name="connsiteY8" fmla="*/ 3918771 h 3931254"/>
                      <a:gd name="connsiteX9" fmla="*/ 440688 w 3314397"/>
                      <a:gd name="connsiteY9" fmla="*/ 3668791 h 3931254"/>
                      <a:gd name="connsiteX10" fmla="*/ 456 w 3314397"/>
                      <a:gd name="connsiteY10" fmla="*/ 2862041 h 3931254"/>
                      <a:gd name="connsiteX11" fmla="*/ 371818 w 3314397"/>
                      <a:gd name="connsiteY11" fmla="*/ 2268791 h 3931254"/>
                      <a:gd name="connsiteX12" fmla="*/ 1052198 w 3314397"/>
                      <a:gd name="connsiteY12" fmla="*/ 2021497 h 3931254"/>
                      <a:gd name="connsiteX13" fmla="*/ 1680043 w 3314397"/>
                      <a:gd name="connsiteY13" fmla="*/ 2170130 h 3931254"/>
                      <a:gd name="connsiteX14" fmla="*/ 1949120 w 3314397"/>
                      <a:gd name="connsiteY14" fmla="*/ 2641655 h 3931254"/>
                      <a:gd name="connsiteX15" fmla="*/ 1768454 w 3314397"/>
                      <a:gd name="connsiteY15" fmla="*/ 3011955 h 3931254"/>
                      <a:gd name="connsiteX16" fmla="*/ 1349463 w 3314397"/>
                      <a:gd name="connsiteY16" fmla="*/ 3159307 h 3931254"/>
                      <a:gd name="connsiteX17" fmla="*/ 983007 w 3314397"/>
                      <a:gd name="connsiteY17" fmla="*/ 3077302 h 3931254"/>
                      <a:gd name="connsiteX18" fmla="*/ 806185 w 3314397"/>
                      <a:gd name="connsiteY18" fmla="*/ 2800538 h 3931254"/>
                      <a:gd name="connsiteX19" fmla="*/ 895877 w 3314397"/>
                      <a:gd name="connsiteY19" fmla="*/ 2621153 h 3931254"/>
                      <a:gd name="connsiteX20" fmla="*/ 1018883 w 3314397"/>
                      <a:gd name="connsiteY20" fmla="*/ 2557088 h 3931254"/>
                      <a:gd name="connsiteX21" fmla="*/ 1077824 w 3314397"/>
                      <a:gd name="connsiteY21" fmla="*/ 2549400 h 3931254"/>
                      <a:gd name="connsiteX22" fmla="*/ 1098325 w 3314397"/>
                      <a:gd name="connsiteY22" fmla="*/ 2564775 h 3931254"/>
                      <a:gd name="connsiteX23" fmla="*/ 1088075 w 3314397"/>
                      <a:gd name="connsiteY23" fmla="*/ 2595527 h 3931254"/>
                      <a:gd name="connsiteX24" fmla="*/ 1077824 w 3314397"/>
                      <a:gd name="connsiteY24" fmla="*/ 2626279 h 3931254"/>
                      <a:gd name="connsiteX25" fmla="*/ 1062448 w 3314397"/>
                      <a:gd name="connsiteY25" fmla="*/ 2739035 h 3931254"/>
                      <a:gd name="connsiteX26" fmla="*/ 1143171 w 3314397"/>
                      <a:gd name="connsiteY26" fmla="*/ 2876136 h 3931254"/>
                      <a:gd name="connsiteX27" fmla="*/ 1318712 w 3314397"/>
                      <a:gd name="connsiteY27" fmla="*/ 2933795 h 3931254"/>
                      <a:gd name="connsiteX28" fmla="*/ 1582663 w 3314397"/>
                      <a:gd name="connsiteY28" fmla="*/ 2836415 h 3931254"/>
                      <a:gd name="connsiteX29" fmla="*/ 1687731 w 3314397"/>
                      <a:gd name="connsiteY29" fmla="*/ 2595527 h 3931254"/>
                      <a:gd name="connsiteX30" fmla="*/ 1475032 w 3314397"/>
                      <a:gd name="connsiteY30" fmla="*/ 2259822 h 3931254"/>
                      <a:gd name="connsiteX31" fmla="*/ 1031697 w 3314397"/>
                      <a:gd name="connsiteY31" fmla="*/ 2154754 h 3931254"/>
                      <a:gd name="connsiteX32" fmla="*/ 460229 w 3314397"/>
                      <a:gd name="connsiteY32" fmla="*/ 2349514 h 3931254"/>
                      <a:gd name="connsiteX33" fmla="*/ 206528 w 3314397"/>
                      <a:gd name="connsiteY33" fmla="*/ 2862041 h 3931254"/>
                      <a:gd name="connsiteX34" fmla="*/ 588361 w 3314397"/>
                      <a:gd name="connsiteY34" fmla="*/ 3502700 h 3931254"/>
                      <a:gd name="connsiteX35" fmla="*/ 1400716 w 3314397"/>
                      <a:gd name="connsiteY35" fmla="*/ 3717961 h 3931254"/>
                      <a:gd name="connsiteX36" fmla="*/ 2282814 w 3314397"/>
                      <a:gd name="connsiteY36" fmla="*/ 3433424 h 3931254"/>
                      <a:gd name="connsiteX37" fmla="*/ 2793353 w 3314397"/>
                      <a:gd name="connsiteY37" fmla="*/ 2674624 h 3931254"/>
                      <a:gd name="connsiteX38" fmla="*/ 1857439 w 3314397"/>
                      <a:gd name="connsiteY38" fmla="*/ 1553904 h 3931254"/>
                      <a:gd name="connsiteX39" fmla="*/ 1035318 w 3314397"/>
                      <a:gd name="connsiteY39" fmla="*/ 1259322 h 3931254"/>
                      <a:gd name="connsiteX40" fmla="*/ 587343 w 3314397"/>
                      <a:gd name="connsiteY40" fmla="*/ 814080 h 3931254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793353 w 3314397"/>
                      <a:gd name="connsiteY36" fmla="*/ 2674747 h 3931377"/>
                      <a:gd name="connsiteX37" fmla="*/ 1857439 w 3314397"/>
                      <a:gd name="connsiteY37" fmla="*/ 1554027 h 3931377"/>
                      <a:gd name="connsiteX38" fmla="*/ 1035318 w 3314397"/>
                      <a:gd name="connsiteY38" fmla="*/ 1259445 h 3931377"/>
                      <a:gd name="connsiteX39" fmla="*/ 587343 w 3314397"/>
                      <a:gd name="connsiteY39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793353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793353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793353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793353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793353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793353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793353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859495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859495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859495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2859495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2881543 w 3314397"/>
                      <a:gd name="connsiteY36" fmla="*/ 2567950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2881543 w 3314397"/>
                      <a:gd name="connsiteY36" fmla="*/ 2567950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2881543 w 3314397"/>
                      <a:gd name="connsiteY36" fmla="*/ 2567950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2881543 w 3314397"/>
                      <a:gd name="connsiteY36" fmla="*/ 2567950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2881543 w 3314397"/>
                      <a:gd name="connsiteY36" fmla="*/ 2567950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1035318 w 3314397"/>
                      <a:gd name="connsiteY36" fmla="*/ 1259445 h 3931377"/>
                      <a:gd name="connsiteX37" fmla="*/ 587343 w 3314397"/>
                      <a:gd name="connsiteY37" fmla="*/ 814203 h 3931377"/>
                      <a:gd name="connsiteX0" fmla="*/ 587343 w 3314397"/>
                      <a:gd name="connsiteY0" fmla="*/ 814203 h 4170059"/>
                      <a:gd name="connsiteX1" fmla="*/ 898342 w 3314397"/>
                      <a:gd name="connsiteY1" fmla="*/ 1406 h 4170059"/>
                      <a:gd name="connsiteX2" fmla="*/ 831811 w 3314397"/>
                      <a:gd name="connsiteY2" fmla="*/ 632672 h 4170059"/>
                      <a:gd name="connsiteX3" fmla="*/ 1328433 w 3314397"/>
                      <a:gd name="connsiteY3" fmla="*/ 1174046 h 4170059"/>
                      <a:gd name="connsiteX4" fmla="*/ 2895583 w 3314397"/>
                      <a:gd name="connsiteY4" fmla="*/ 1827735 h 4170059"/>
                      <a:gd name="connsiteX5" fmla="*/ 3289512 w 3314397"/>
                      <a:gd name="connsiteY5" fmla="*/ 2932154 h 4170059"/>
                      <a:gd name="connsiteX6" fmla="*/ 2358642 w 3314397"/>
                      <a:gd name="connsiteY6" fmla="*/ 3791007 h 4170059"/>
                      <a:gd name="connsiteX7" fmla="*/ 1163792 w 3314397"/>
                      <a:gd name="connsiteY7" fmla="*/ 3918894 h 4170059"/>
                      <a:gd name="connsiteX8" fmla="*/ 440688 w 3314397"/>
                      <a:gd name="connsiteY8" fmla="*/ 3668914 h 4170059"/>
                      <a:gd name="connsiteX9" fmla="*/ 456 w 3314397"/>
                      <a:gd name="connsiteY9" fmla="*/ 2862164 h 4170059"/>
                      <a:gd name="connsiteX10" fmla="*/ 371818 w 3314397"/>
                      <a:gd name="connsiteY10" fmla="*/ 2268914 h 4170059"/>
                      <a:gd name="connsiteX11" fmla="*/ 1052198 w 3314397"/>
                      <a:gd name="connsiteY11" fmla="*/ 2021620 h 4170059"/>
                      <a:gd name="connsiteX12" fmla="*/ 1680043 w 3314397"/>
                      <a:gd name="connsiteY12" fmla="*/ 2170253 h 4170059"/>
                      <a:gd name="connsiteX13" fmla="*/ 1949120 w 3314397"/>
                      <a:gd name="connsiteY13" fmla="*/ 2641778 h 4170059"/>
                      <a:gd name="connsiteX14" fmla="*/ 1768454 w 3314397"/>
                      <a:gd name="connsiteY14" fmla="*/ 3012078 h 4170059"/>
                      <a:gd name="connsiteX15" fmla="*/ 1349463 w 3314397"/>
                      <a:gd name="connsiteY15" fmla="*/ 3159430 h 4170059"/>
                      <a:gd name="connsiteX16" fmla="*/ 983007 w 3314397"/>
                      <a:gd name="connsiteY16" fmla="*/ 3077425 h 4170059"/>
                      <a:gd name="connsiteX17" fmla="*/ 806185 w 3314397"/>
                      <a:gd name="connsiteY17" fmla="*/ 2800661 h 4170059"/>
                      <a:gd name="connsiteX18" fmla="*/ 895877 w 3314397"/>
                      <a:gd name="connsiteY18" fmla="*/ 2621276 h 4170059"/>
                      <a:gd name="connsiteX19" fmla="*/ 1018883 w 3314397"/>
                      <a:gd name="connsiteY19" fmla="*/ 2557211 h 4170059"/>
                      <a:gd name="connsiteX20" fmla="*/ 1077824 w 3314397"/>
                      <a:gd name="connsiteY20" fmla="*/ 2549523 h 4170059"/>
                      <a:gd name="connsiteX21" fmla="*/ 1098325 w 3314397"/>
                      <a:gd name="connsiteY21" fmla="*/ 2564898 h 4170059"/>
                      <a:gd name="connsiteX22" fmla="*/ 1088075 w 3314397"/>
                      <a:gd name="connsiteY22" fmla="*/ 2595650 h 4170059"/>
                      <a:gd name="connsiteX23" fmla="*/ 1077824 w 3314397"/>
                      <a:gd name="connsiteY23" fmla="*/ 2626402 h 4170059"/>
                      <a:gd name="connsiteX24" fmla="*/ 1062448 w 3314397"/>
                      <a:gd name="connsiteY24" fmla="*/ 2739158 h 4170059"/>
                      <a:gd name="connsiteX25" fmla="*/ 1143171 w 3314397"/>
                      <a:gd name="connsiteY25" fmla="*/ 2876259 h 4170059"/>
                      <a:gd name="connsiteX26" fmla="*/ 1318712 w 3314397"/>
                      <a:gd name="connsiteY26" fmla="*/ 2933918 h 4170059"/>
                      <a:gd name="connsiteX27" fmla="*/ 1582663 w 3314397"/>
                      <a:gd name="connsiteY27" fmla="*/ 2836538 h 4170059"/>
                      <a:gd name="connsiteX28" fmla="*/ 1687731 w 3314397"/>
                      <a:gd name="connsiteY28" fmla="*/ 2595650 h 4170059"/>
                      <a:gd name="connsiteX29" fmla="*/ 1475032 w 3314397"/>
                      <a:gd name="connsiteY29" fmla="*/ 2259945 h 4170059"/>
                      <a:gd name="connsiteX30" fmla="*/ 1031697 w 3314397"/>
                      <a:gd name="connsiteY30" fmla="*/ 2154877 h 4170059"/>
                      <a:gd name="connsiteX31" fmla="*/ 460229 w 3314397"/>
                      <a:gd name="connsiteY31" fmla="*/ 2349637 h 4170059"/>
                      <a:gd name="connsiteX32" fmla="*/ 206528 w 3314397"/>
                      <a:gd name="connsiteY32" fmla="*/ 2862164 h 4170059"/>
                      <a:gd name="connsiteX33" fmla="*/ 588361 w 3314397"/>
                      <a:gd name="connsiteY33" fmla="*/ 3502823 h 4170059"/>
                      <a:gd name="connsiteX34" fmla="*/ 1400716 w 3314397"/>
                      <a:gd name="connsiteY34" fmla="*/ 3718084 h 4170059"/>
                      <a:gd name="connsiteX35" fmla="*/ 2348956 w 3314397"/>
                      <a:gd name="connsiteY35" fmla="*/ 3433547 h 4170059"/>
                      <a:gd name="connsiteX36" fmla="*/ 1035318 w 3314397"/>
                      <a:gd name="connsiteY36" fmla="*/ 1259445 h 4170059"/>
                      <a:gd name="connsiteX37" fmla="*/ 587343 w 3314397"/>
                      <a:gd name="connsiteY37" fmla="*/ 814203 h 4170059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1035318 w 3314397"/>
                      <a:gd name="connsiteY36" fmla="*/ 1259445 h 3931377"/>
                      <a:gd name="connsiteX37" fmla="*/ 587343 w 3314397"/>
                      <a:gd name="connsiteY37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1035318 w 3314397"/>
                      <a:gd name="connsiteY36" fmla="*/ 1259445 h 3931377"/>
                      <a:gd name="connsiteX37" fmla="*/ 587343 w 3314397"/>
                      <a:gd name="connsiteY37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1035318 w 3314397"/>
                      <a:gd name="connsiteY36" fmla="*/ 1259445 h 3931377"/>
                      <a:gd name="connsiteX37" fmla="*/ 587343 w 3314397"/>
                      <a:gd name="connsiteY37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1035318 w 3314397"/>
                      <a:gd name="connsiteY36" fmla="*/ 1259445 h 3931377"/>
                      <a:gd name="connsiteX37" fmla="*/ 587343 w 3314397"/>
                      <a:gd name="connsiteY37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1035318 w 3314397"/>
                      <a:gd name="connsiteY36" fmla="*/ 1259445 h 3931377"/>
                      <a:gd name="connsiteX37" fmla="*/ 587343 w 3314397"/>
                      <a:gd name="connsiteY37" fmla="*/ 814203 h 3931377"/>
                      <a:gd name="connsiteX0" fmla="*/ 499154 w 3314397"/>
                      <a:gd name="connsiteY0" fmla="*/ 773622 h 3930846"/>
                      <a:gd name="connsiteX1" fmla="*/ 898342 w 3314397"/>
                      <a:gd name="connsiteY1" fmla="*/ 875 h 3930846"/>
                      <a:gd name="connsiteX2" fmla="*/ 831811 w 3314397"/>
                      <a:gd name="connsiteY2" fmla="*/ 632141 h 3930846"/>
                      <a:gd name="connsiteX3" fmla="*/ 1328433 w 3314397"/>
                      <a:gd name="connsiteY3" fmla="*/ 1173515 h 3930846"/>
                      <a:gd name="connsiteX4" fmla="*/ 2895583 w 3314397"/>
                      <a:gd name="connsiteY4" fmla="*/ 1827204 h 3930846"/>
                      <a:gd name="connsiteX5" fmla="*/ 3289512 w 3314397"/>
                      <a:gd name="connsiteY5" fmla="*/ 2931623 h 3930846"/>
                      <a:gd name="connsiteX6" fmla="*/ 2358642 w 3314397"/>
                      <a:gd name="connsiteY6" fmla="*/ 3790476 h 3930846"/>
                      <a:gd name="connsiteX7" fmla="*/ 1163792 w 3314397"/>
                      <a:gd name="connsiteY7" fmla="*/ 3918363 h 3930846"/>
                      <a:gd name="connsiteX8" fmla="*/ 440688 w 3314397"/>
                      <a:gd name="connsiteY8" fmla="*/ 3668383 h 3930846"/>
                      <a:gd name="connsiteX9" fmla="*/ 456 w 3314397"/>
                      <a:gd name="connsiteY9" fmla="*/ 2861633 h 3930846"/>
                      <a:gd name="connsiteX10" fmla="*/ 371818 w 3314397"/>
                      <a:gd name="connsiteY10" fmla="*/ 2268383 h 3930846"/>
                      <a:gd name="connsiteX11" fmla="*/ 1052198 w 3314397"/>
                      <a:gd name="connsiteY11" fmla="*/ 2021089 h 3930846"/>
                      <a:gd name="connsiteX12" fmla="*/ 1680043 w 3314397"/>
                      <a:gd name="connsiteY12" fmla="*/ 2169722 h 3930846"/>
                      <a:gd name="connsiteX13" fmla="*/ 1949120 w 3314397"/>
                      <a:gd name="connsiteY13" fmla="*/ 2641247 h 3930846"/>
                      <a:gd name="connsiteX14" fmla="*/ 1768454 w 3314397"/>
                      <a:gd name="connsiteY14" fmla="*/ 3011547 h 3930846"/>
                      <a:gd name="connsiteX15" fmla="*/ 1349463 w 3314397"/>
                      <a:gd name="connsiteY15" fmla="*/ 3158899 h 3930846"/>
                      <a:gd name="connsiteX16" fmla="*/ 983007 w 3314397"/>
                      <a:gd name="connsiteY16" fmla="*/ 3076894 h 3930846"/>
                      <a:gd name="connsiteX17" fmla="*/ 806185 w 3314397"/>
                      <a:gd name="connsiteY17" fmla="*/ 2800130 h 3930846"/>
                      <a:gd name="connsiteX18" fmla="*/ 895877 w 3314397"/>
                      <a:gd name="connsiteY18" fmla="*/ 2620745 h 3930846"/>
                      <a:gd name="connsiteX19" fmla="*/ 1018883 w 3314397"/>
                      <a:gd name="connsiteY19" fmla="*/ 2556680 h 3930846"/>
                      <a:gd name="connsiteX20" fmla="*/ 1077824 w 3314397"/>
                      <a:gd name="connsiteY20" fmla="*/ 2548992 h 3930846"/>
                      <a:gd name="connsiteX21" fmla="*/ 1098325 w 3314397"/>
                      <a:gd name="connsiteY21" fmla="*/ 2564367 h 3930846"/>
                      <a:gd name="connsiteX22" fmla="*/ 1088075 w 3314397"/>
                      <a:gd name="connsiteY22" fmla="*/ 2595119 h 3930846"/>
                      <a:gd name="connsiteX23" fmla="*/ 1077824 w 3314397"/>
                      <a:gd name="connsiteY23" fmla="*/ 2625871 h 3930846"/>
                      <a:gd name="connsiteX24" fmla="*/ 1062448 w 3314397"/>
                      <a:gd name="connsiteY24" fmla="*/ 2738627 h 3930846"/>
                      <a:gd name="connsiteX25" fmla="*/ 1143171 w 3314397"/>
                      <a:gd name="connsiteY25" fmla="*/ 2875728 h 3930846"/>
                      <a:gd name="connsiteX26" fmla="*/ 1318712 w 3314397"/>
                      <a:gd name="connsiteY26" fmla="*/ 2933387 h 3930846"/>
                      <a:gd name="connsiteX27" fmla="*/ 1582663 w 3314397"/>
                      <a:gd name="connsiteY27" fmla="*/ 2836007 h 3930846"/>
                      <a:gd name="connsiteX28" fmla="*/ 1687731 w 3314397"/>
                      <a:gd name="connsiteY28" fmla="*/ 2595119 h 3930846"/>
                      <a:gd name="connsiteX29" fmla="*/ 1475032 w 3314397"/>
                      <a:gd name="connsiteY29" fmla="*/ 2259414 h 3930846"/>
                      <a:gd name="connsiteX30" fmla="*/ 1031697 w 3314397"/>
                      <a:gd name="connsiteY30" fmla="*/ 2154346 h 3930846"/>
                      <a:gd name="connsiteX31" fmla="*/ 460229 w 3314397"/>
                      <a:gd name="connsiteY31" fmla="*/ 2349106 h 3930846"/>
                      <a:gd name="connsiteX32" fmla="*/ 206528 w 3314397"/>
                      <a:gd name="connsiteY32" fmla="*/ 2861633 h 3930846"/>
                      <a:gd name="connsiteX33" fmla="*/ 588361 w 3314397"/>
                      <a:gd name="connsiteY33" fmla="*/ 3502292 h 3930846"/>
                      <a:gd name="connsiteX34" fmla="*/ 1400716 w 3314397"/>
                      <a:gd name="connsiteY34" fmla="*/ 3717553 h 3930846"/>
                      <a:gd name="connsiteX35" fmla="*/ 2348956 w 3314397"/>
                      <a:gd name="connsiteY35" fmla="*/ 3433016 h 3930846"/>
                      <a:gd name="connsiteX36" fmla="*/ 1035318 w 3314397"/>
                      <a:gd name="connsiteY36" fmla="*/ 1258914 h 3930846"/>
                      <a:gd name="connsiteX37" fmla="*/ 499154 w 3314397"/>
                      <a:gd name="connsiteY37" fmla="*/ 773622 h 3930846"/>
                      <a:gd name="connsiteX0" fmla="*/ 499154 w 3314397"/>
                      <a:gd name="connsiteY0" fmla="*/ 773622 h 3930846"/>
                      <a:gd name="connsiteX1" fmla="*/ 898342 w 3314397"/>
                      <a:gd name="connsiteY1" fmla="*/ 875 h 3930846"/>
                      <a:gd name="connsiteX2" fmla="*/ 831811 w 3314397"/>
                      <a:gd name="connsiteY2" fmla="*/ 632141 h 3930846"/>
                      <a:gd name="connsiteX3" fmla="*/ 1328433 w 3314397"/>
                      <a:gd name="connsiteY3" fmla="*/ 1173515 h 3930846"/>
                      <a:gd name="connsiteX4" fmla="*/ 2895583 w 3314397"/>
                      <a:gd name="connsiteY4" fmla="*/ 1827204 h 3930846"/>
                      <a:gd name="connsiteX5" fmla="*/ 3289512 w 3314397"/>
                      <a:gd name="connsiteY5" fmla="*/ 2931623 h 3930846"/>
                      <a:gd name="connsiteX6" fmla="*/ 2358642 w 3314397"/>
                      <a:gd name="connsiteY6" fmla="*/ 3790476 h 3930846"/>
                      <a:gd name="connsiteX7" fmla="*/ 1163792 w 3314397"/>
                      <a:gd name="connsiteY7" fmla="*/ 3918363 h 3930846"/>
                      <a:gd name="connsiteX8" fmla="*/ 440688 w 3314397"/>
                      <a:gd name="connsiteY8" fmla="*/ 3668383 h 3930846"/>
                      <a:gd name="connsiteX9" fmla="*/ 456 w 3314397"/>
                      <a:gd name="connsiteY9" fmla="*/ 2861633 h 3930846"/>
                      <a:gd name="connsiteX10" fmla="*/ 371818 w 3314397"/>
                      <a:gd name="connsiteY10" fmla="*/ 2268383 h 3930846"/>
                      <a:gd name="connsiteX11" fmla="*/ 1052198 w 3314397"/>
                      <a:gd name="connsiteY11" fmla="*/ 2021089 h 3930846"/>
                      <a:gd name="connsiteX12" fmla="*/ 1680043 w 3314397"/>
                      <a:gd name="connsiteY12" fmla="*/ 2169722 h 3930846"/>
                      <a:gd name="connsiteX13" fmla="*/ 1949120 w 3314397"/>
                      <a:gd name="connsiteY13" fmla="*/ 2641247 h 3930846"/>
                      <a:gd name="connsiteX14" fmla="*/ 1768454 w 3314397"/>
                      <a:gd name="connsiteY14" fmla="*/ 3011547 h 3930846"/>
                      <a:gd name="connsiteX15" fmla="*/ 1349463 w 3314397"/>
                      <a:gd name="connsiteY15" fmla="*/ 3158899 h 3930846"/>
                      <a:gd name="connsiteX16" fmla="*/ 983007 w 3314397"/>
                      <a:gd name="connsiteY16" fmla="*/ 3076894 h 3930846"/>
                      <a:gd name="connsiteX17" fmla="*/ 806185 w 3314397"/>
                      <a:gd name="connsiteY17" fmla="*/ 2800130 h 3930846"/>
                      <a:gd name="connsiteX18" fmla="*/ 895877 w 3314397"/>
                      <a:gd name="connsiteY18" fmla="*/ 2620745 h 3930846"/>
                      <a:gd name="connsiteX19" fmla="*/ 1018883 w 3314397"/>
                      <a:gd name="connsiteY19" fmla="*/ 2556680 h 3930846"/>
                      <a:gd name="connsiteX20" fmla="*/ 1077824 w 3314397"/>
                      <a:gd name="connsiteY20" fmla="*/ 2548992 h 3930846"/>
                      <a:gd name="connsiteX21" fmla="*/ 1098325 w 3314397"/>
                      <a:gd name="connsiteY21" fmla="*/ 2564367 h 3930846"/>
                      <a:gd name="connsiteX22" fmla="*/ 1088075 w 3314397"/>
                      <a:gd name="connsiteY22" fmla="*/ 2595119 h 3930846"/>
                      <a:gd name="connsiteX23" fmla="*/ 1077824 w 3314397"/>
                      <a:gd name="connsiteY23" fmla="*/ 2625871 h 3930846"/>
                      <a:gd name="connsiteX24" fmla="*/ 1062448 w 3314397"/>
                      <a:gd name="connsiteY24" fmla="*/ 2738627 h 3930846"/>
                      <a:gd name="connsiteX25" fmla="*/ 1143171 w 3314397"/>
                      <a:gd name="connsiteY25" fmla="*/ 2875728 h 3930846"/>
                      <a:gd name="connsiteX26" fmla="*/ 1318712 w 3314397"/>
                      <a:gd name="connsiteY26" fmla="*/ 2933387 h 3930846"/>
                      <a:gd name="connsiteX27" fmla="*/ 1582663 w 3314397"/>
                      <a:gd name="connsiteY27" fmla="*/ 2836007 h 3930846"/>
                      <a:gd name="connsiteX28" fmla="*/ 1687731 w 3314397"/>
                      <a:gd name="connsiteY28" fmla="*/ 2595119 h 3930846"/>
                      <a:gd name="connsiteX29" fmla="*/ 1475032 w 3314397"/>
                      <a:gd name="connsiteY29" fmla="*/ 2259414 h 3930846"/>
                      <a:gd name="connsiteX30" fmla="*/ 1031697 w 3314397"/>
                      <a:gd name="connsiteY30" fmla="*/ 2154346 h 3930846"/>
                      <a:gd name="connsiteX31" fmla="*/ 460229 w 3314397"/>
                      <a:gd name="connsiteY31" fmla="*/ 2349106 h 3930846"/>
                      <a:gd name="connsiteX32" fmla="*/ 206528 w 3314397"/>
                      <a:gd name="connsiteY32" fmla="*/ 2861633 h 3930846"/>
                      <a:gd name="connsiteX33" fmla="*/ 588361 w 3314397"/>
                      <a:gd name="connsiteY33" fmla="*/ 3502292 h 3930846"/>
                      <a:gd name="connsiteX34" fmla="*/ 1400716 w 3314397"/>
                      <a:gd name="connsiteY34" fmla="*/ 3717553 h 3930846"/>
                      <a:gd name="connsiteX35" fmla="*/ 2348956 w 3314397"/>
                      <a:gd name="connsiteY35" fmla="*/ 3433016 h 3930846"/>
                      <a:gd name="connsiteX36" fmla="*/ 1035318 w 3314397"/>
                      <a:gd name="connsiteY36" fmla="*/ 1258914 h 3930846"/>
                      <a:gd name="connsiteX37" fmla="*/ 499154 w 3314397"/>
                      <a:gd name="connsiteY37" fmla="*/ 773622 h 3930846"/>
                      <a:gd name="connsiteX0" fmla="*/ 433011 w 3314397"/>
                      <a:gd name="connsiteY0" fmla="*/ 773622 h 3930846"/>
                      <a:gd name="connsiteX1" fmla="*/ 898342 w 3314397"/>
                      <a:gd name="connsiteY1" fmla="*/ 875 h 3930846"/>
                      <a:gd name="connsiteX2" fmla="*/ 831811 w 3314397"/>
                      <a:gd name="connsiteY2" fmla="*/ 632141 h 3930846"/>
                      <a:gd name="connsiteX3" fmla="*/ 1328433 w 3314397"/>
                      <a:gd name="connsiteY3" fmla="*/ 1173515 h 3930846"/>
                      <a:gd name="connsiteX4" fmla="*/ 2895583 w 3314397"/>
                      <a:gd name="connsiteY4" fmla="*/ 1827204 h 3930846"/>
                      <a:gd name="connsiteX5" fmla="*/ 3289512 w 3314397"/>
                      <a:gd name="connsiteY5" fmla="*/ 2931623 h 3930846"/>
                      <a:gd name="connsiteX6" fmla="*/ 2358642 w 3314397"/>
                      <a:gd name="connsiteY6" fmla="*/ 3790476 h 3930846"/>
                      <a:gd name="connsiteX7" fmla="*/ 1163792 w 3314397"/>
                      <a:gd name="connsiteY7" fmla="*/ 3918363 h 3930846"/>
                      <a:gd name="connsiteX8" fmla="*/ 440688 w 3314397"/>
                      <a:gd name="connsiteY8" fmla="*/ 3668383 h 3930846"/>
                      <a:gd name="connsiteX9" fmla="*/ 456 w 3314397"/>
                      <a:gd name="connsiteY9" fmla="*/ 2861633 h 3930846"/>
                      <a:gd name="connsiteX10" fmla="*/ 371818 w 3314397"/>
                      <a:gd name="connsiteY10" fmla="*/ 2268383 h 3930846"/>
                      <a:gd name="connsiteX11" fmla="*/ 1052198 w 3314397"/>
                      <a:gd name="connsiteY11" fmla="*/ 2021089 h 3930846"/>
                      <a:gd name="connsiteX12" fmla="*/ 1680043 w 3314397"/>
                      <a:gd name="connsiteY12" fmla="*/ 2169722 h 3930846"/>
                      <a:gd name="connsiteX13" fmla="*/ 1949120 w 3314397"/>
                      <a:gd name="connsiteY13" fmla="*/ 2641247 h 3930846"/>
                      <a:gd name="connsiteX14" fmla="*/ 1768454 w 3314397"/>
                      <a:gd name="connsiteY14" fmla="*/ 3011547 h 3930846"/>
                      <a:gd name="connsiteX15" fmla="*/ 1349463 w 3314397"/>
                      <a:gd name="connsiteY15" fmla="*/ 3158899 h 3930846"/>
                      <a:gd name="connsiteX16" fmla="*/ 983007 w 3314397"/>
                      <a:gd name="connsiteY16" fmla="*/ 3076894 h 3930846"/>
                      <a:gd name="connsiteX17" fmla="*/ 806185 w 3314397"/>
                      <a:gd name="connsiteY17" fmla="*/ 2800130 h 3930846"/>
                      <a:gd name="connsiteX18" fmla="*/ 895877 w 3314397"/>
                      <a:gd name="connsiteY18" fmla="*/ 2620745 h 3930846"/>
                      <a:gd name="connsiteX19" fmla="*/ 1018883 w 3314397"/>
                      <a:gd name="connsiteY19" fmla="*/ 2556680 h 3930846"/>
                      <a:gd name="connsiteX20" fmla="*/ 1077824 w 3314397"/>
                      <a:gd name="connsiteY20" fmla="*/ 2548992 h 3930846"/>
                      <a:gd name="connsiteX21" fmla="*/ 1098325 w 3314397"/>
                      <a:gd name="connsiteY21" fmla="*/ 2564367 h 3930846"/>
                      <a:gd name="connsiteX22" fmla="*/ 1088075 w 3314397"/>
                      <a:gd name="connsiteY22" fmla="*/ 2595119 h 3930846"/>
                      <a:gd name="connsiteX23" fmla="*/ 1077824 w 3314397"/>
                      <a:gd name="connsiteY23" fmla="*/ 2625871 h 3930846"/>
                      <a:gd name="connsiteX24" fmla="*/ 1062448 w 3314397"/>
                      <a:gd name="connsiteY24" fmla="*/ 2738627 h 3930846"/>
                      <a:gd name="connsiteX25" fmla="*/ 1143171 w 3314397"/>
                      <a:gd name="connsiteY25" fmla="*/ 2875728 h 3930846"/>
                      <a:gd name="connsiteX26" fmla="*/ 1318712 w 3314397"/>
                      <a:gd name="connsiteY26" fmla="*/ 2933387 h 3930846"/>
                      <a:gd name="connsiteX27" fmla="*/ 1582663 w 3314397"/>
                      <a:gd name="connsiteY27" fmla="*/ 2836007 h 3930846"/>
                      <a:gd name="connsiteX28" fmla="*/ 1687731 w 3314397"/>
                      <a:gd name="connsiteY28" fmla="*/ 2595119 h 3930846"/>
                      <a:gd name="connsiteX29" fmla="*/ 1475032 w 3314397"/>
                      <a:gd name="connsiteY29" fmla="*/ 2259414 h 3930846"/>
                      <a:gd name="connsiteX30" fmla="*/ 1031697 w 3314397"/>
                      <a:gd name="connsiteY30" fmla="*/ 2154346 h 3930846"/>
                      <a:gd name="connsiteX31" fmla="*/ 460229 w 3314397"/>
                      <a:gd name="connsiteY31" fmla="*/ 2349106 h 3930846"/>
                      <a:gd name="connsiteX32" fmla="*/ 206528 w 3314397"/>
                      <a:gd name="connsiteY32" fmla="*/ 2861633 h 3930846"/>
                      <a:gd name="connsiteX33" fmla="*/ 588361 w 3314397"/>
                      <a:gd name="connsiteY33" fmla="*/ 3502292 h 3930846"/>
                      <a:gd name="connsiteX34" fmla="*/ 1400716 w 3314397"/>
                      <a:gd name="connsiteY34" fmla="*/ 3717553 h 3930846"/>
                      <a:gd name="connsiteX35" fmla="*/ 2348956 w 3314397"/>
                      <a:gd name="connsiteY35" fmla="*/ 3433016 h 3930846"/>
                      <a:gd name="connsiteX36" fmla="*/ 1035318 w 3314397"/>
                      <a:gd name="connsiteY36" fmla="*/ 1258914 h 3930846"/>
                      <a:gd name="connsiteX37" fmla="*/ 433011 w 3314397"/>
                      <a:gd name="connsiteY37" fmla="*/ 773622 h 3930846"/>
                      <a:gd name="connsiteX0" fmla="*/ 433011 w 3314397"/>
                      <a:gd name="connsiteY0" fmla="*/ 773622 h 3930846"/>
                      <a:gd name="connsiteX1" fmla="*/ 898342 w 3314397"/>
                      <a:gd name="connsiteY1" fmla="*/ 875 h 3930846"/>
                      <a:gd name="connsiteX2" fmla="*/ 831811 w 3314397"/>
                      <a:gd name="connsiteY2" fmla="*/ 632141 h 3930846"/>
                      <a:gd name="connsiteX3" fmla="*/ 1328433 w 3314397"/>
                      <a:gd name="connsiteY3" fmla="*/ 1173515 h 3930846"/>
                      <a:gd name="connsiteX4" fmla="*/ 2895583 w 3314397"/>
                      <a:gd name="connsiteY4" fmla="*/ 1827204 h 3930846"/>
                      <a:gd name="connsiteX5" fmla="*/ 3289512 w 3314397"/>
                      <a:gd name="connsiteY5" fmla="*/ 2931623 h 3930846"/>
                      <a:gd name="connsiteX6" fmla="*/ 2358642 w 3314397"/>
                      <a:gd name="connsiteY6" fmla="*/ 3790476 h 3930846"/>
                      <a:gd name="connsiteX7" fmla="*/ 1163792 w 3314397"/>
                      <a:gd name="connsiteY7" fmla="*/ 3918363 h 3930846"/>
                      <a:gd name="connsiteX8" fmla="*/ 440688 w 3314397"/>
                      <a:gd name="connsiteY8" fmla="*/ 3668383 h 3930846"/>
                      <a:gd name="connsiteX9" fmla="*/ 456 w 3314397"/>
                      <a:gd name="connsiteY9" fmla="*/ 2861633 h 3930846"/>
                      <a:gd name="connsiteX10" fmla="*/ 371818 w 3314397"/>
                      <a:gd name="connsiteY10" fmla="*/ 2268383 h 3930846"/>
                      <a:gd name="connsiteX11" fmla="*/ 1052198 w 3314397"/>
                      <a:gd name="connsiteY11" fmla="*/ 2021089 h 3930846"/>
                      <a:gd name="connsiteX12" fmla="*/ 1680043 w 3314397"/>
                      <a:gd name="connsiteY12" fmla="*/ 2169722 h 3930846"/>
                      <a:gd name="connsiteX13" fmla="*/ 1949120 w 3314397"/>
                      <a:gd name="connsiteY13" fmla="*/ 2641247 h 3930846"/>
                      <a:gd name="connsiteX14" fmla="*/ 1768454 w 3314397"/>
                      <a:gd name="connsiteY14" fmla="*/ 3011547 h 3930846"/>
                      <a:gd name="connsiteX15" fmla="*/ 1349463 w 3314397"/>
                      <a:gd name="connsiteY15" fmla="*/ 3158899 h 3930846"/>
                      <a:gd name="connsiteX16" fmla="*/ 983007 w 3314397"/>
                      <a:gd name="connsiteY16" fmla="*/ 3076894 h 3930846"/>
                      <a:gd name="connsiteX17" fmla="*/ 806185 w 3314397"/>
                      <a:gd name="connsiteY17" fmla="*/ 2800130 h 3930846"/>
                      <a:gd name="connsiteX18" fmla="*/ 895877 w 3314397"/>
                      <a:gd name="connsiteY18" fmla="*/ 2620745 h 3930846"/>
                      <a:gd name="connsiteX19" fmla="*/ 1018883 w 3314397"/>
                      <a:gd name="connsiteY19" fmla="*/ 2556680 h 3930846"/>
                      <a:gd name="connsiteX20" fmla="*/ 1077824 w 3314397"/>
                      <a:gd name="connsiteY20" fmla="*/ 2548992 h 3930846"/>
                      <a:gd name="connsiteX21" fmla="*/ 1098325 w 3314397"/>
                      <a:gd name="connsiteY21" fmla="*/ 2564367 h 3930846"/>
                      <a:gd name="connsiteX22" fmla="*/ 1088075 w 3314397"/>
                      <a:gd name="connsiteY22" fmla="*/ 2595119 h 3930846"/>
                      <a:gd name="connsiteX23" fmla="*/ 1077824 w 3314397"/>
                      <a:gd name="connsiteY23" fmla="*/ 2625871 h 3930846"/>
                      <a:gd name="connsiteX24" fmla="*/ 1062448 w 3314397"/>
                      <a:gd name="connsiteY24" fmla="*/ 2738627 h 3930846"/>
                      <a:gd name="connsiteX25" fmla="*/ 1143171 w 3314397"/>
                      <a:gd name="connsiteY25" fmla="*/ 2875728 h 3930846"/>
                      <a:gd name="connsiteX26" fmla="*/ 1318712 w 3314397"/>
                      <a:gd name="connsiteY26" fmla="*/ 2933387 h 3930846"/>
                      <a:gd name="connsiteX27" fmla="*/ 1582663 w 3314397"/>
                      <a:gd name="connsiteY27" fmla="*/ 2836007 h 3930846"/>
                      <a:gd name="connsiteX28" fmla="*/ 1687731 w 3314397"/>
                      <a:gd name="connsiteY28" fmla="*/ 2595119 h 3930846"/>
                      <a:gd name="connsiteX29" fmla="*/ 1475032 w 3314397"/>
                      <a:gd name="connsiteY29" fmla="*/ 2259414 h 3930846"/>
                      <a:gd name="connsiteX30" fmla="*/ 1031697 w 3314397"/>
                      <a:gd name="connsiteY30" fmla="*/ 2154346 h 3930846"/>
                      <a:gd name="connsiteX31" fmla="*/ 460229 w 3314397"/>
                      <a:gd name="connsiteY31" fmla="*/ 2349106 h 3930846"/>
                      <a:gd name="connsiteX32" fmla="*/ 206528 w 3314397"/>
                      <a:gd name="connsiteY32" fmla="*/ 2861633 h 3930846"/>
                      <a:gd name="connsiteX33" fmla="*/ 588361 w 3314397"/>
                      <a:gd name="connsiteY33" fmla="*/ 3502292 h 3930846"/>
                      <a:gd name="connsiteX34" fmla="*/ 1400716 w 3314397"/>
                      <a:gd name="connsiteY34" fmla="*/ 3717553 h 3930846"/>
                      <a:gd name="connsiteX35" fmla="*/ 2348956 w 3314397"/>
                      <a:gd name="connsiteY35" fmla="*/ 3433016 h 3930846"/>
                      <a:gd name="connsiteX36" fmla="*/ 1035318 w 3314397"/>
                      <a:gd name="connsiteY36" fmla="*/ 1258914 h 3930846"/>
                      <a:gd name="connsiteX37" fmla="*/ 433011 w 3314397"/>
                      <a:gd name="connsiteY37" fmla="*/ 773622 h 3930846"/>
                      <a:gd name="connsiteX0" fmla="*/ 433011 w 3314397"/>
                      <a:gd name="connsiteY0" fmla="*/ 773622 h 3930846"/>
                      <a:gd name="connsiteX1" fmla="*/ 898342 w 3314397"/>
                      <a:gd name="connsiteY1" fmla="*/ 875 h 3930846"/>
                      <a:gd name="connsiteX2" fmla="*/ 831811 w 3314397"/>
                      <a:gd name="connsiteY2" fmla="*/ 632141 h 3930846"/>
                      <a:gd name="connsiteX3" fmla="*/ 1328433 w 3314397"/>
                      <a:gd name="connsiteY3" fmla="*/ 1173515 h 3930846"/>
                      <a:gd name="connsiteX4" fmla="*/ 2895583 w 3314397"/>
                      <a:gd name="connsiteY4" fmla="*/ 1827204 h 3930846"/>
                      <a:gd name="connsiteX5" fmla="*/ 3289512 w 3314397"/>
                      <a:gd name="connsiteY5" fmla="*/ 2931623 h 3930846"/>
                      <a:gd name="connsiteX6" fmla="*/ 2358642 w 3314397"/>
                      <a:gd name="connsiteY6" fmla="*/ 3790476 h 3930846"/>
                      <a:gd name="connsiteX7" fmla="*/ 1163792 w 3314397"/>
                      <a:gd name="connsiteY7" fmla="*/ 3918363 h 3930846"/>
                      <a:gd name="connsiteX8" fmla="*/ 440688 w 3314397"/>
                      <a:gd name="connsiteY8" fmla="*/ 3668383 h 3930846"/>
                      <a:gd name="connsiteX9" fmla="*/ 456 w 3314397"/>
                      <a:gd name="connsiteY9" fmla="*/ 2861633 h 3930846"/>
                      <a:gd name="connsiteX10" fmla="*/ 371818 w 3314397"/>
                      <a:gd name="connsiteY10" fmla="*/ 2268383 h 3930846"/>
                      <a:gd name="connsiteX11" fmla="*/ 1052198 w 3314397"/>
                      <a:gd name="connsiteY11" fmla="*/ 2021089 h 3930846"/>
                      <a:gd name="connsiteX12" fmla="*/ 1680043 w 3314397"/>
                      <a:gd name="connsiteY12" fmla="*/ 2169722 h 3930846"/>
                      <a:gd name="connsiteX13" fmla="*/ 1949120 w 3314397"/>
                      <a:gd name="connsiteY13" fmla="*/ 2641247 h 3930846"/>
                      <a:gd name="connsiteX14" fmla="*/ 1768454 w 3314397"/>
                      <a:gd name="connsiteY14" fmla="*/ 3011547 h 3930846"/>
                      <a:gd name="connsiteX15" fmla="*/ 1349463 w 3314397"/>
                      <a:gd name="connsiteY15" fmla="*/ 3158899 h 3930846"/>
                      <a:gd name="connsiteX16" fmla="*/ 983007 w 3314397"/>
                      <a:gd name="connsiteY16" fmla="*/ 3076894 h 3930846"/>
                      <a:gd name="connsiteX17" fmla="*/ 806185 w 3314397"/>
                      <a:gd name="connsiteY17" fmla="*/ 2800130 h 3930846"/>
                      <a:gd name="connsiteX18" fmla="*/ 895877 w 3314397"/>
                      <a:gd name="connsiteY18" fmla="*/ 2620745 h 3930846"/>
                      <a:gd name="connsiteX19" fmla="*/ 1018883 w 3314397"/>
                      <a:gd name="connsiteY19" fmla="*/ 2556680 h 3930846"/>
                      <a:gd name="connsiteX20" fmla="*/ 1077824 w 3314397"/>
                      <a:gd name="connsiteY20" fmla="*/ 2548992 h 3930846"/>
                      <a:gd name="connsiteX21" fmla="*/ 1098325 w 3314397"/>
                      <a:gd name="connsiteY21" fmla="*/ 2564367 h 3930846"/>
                      <a:gd name="connsiteX22" fmla="*/ 1088075 w 3314397"/>
                      <a:gd name="connsiteY22" fmla="*/ 2595119 h 3930846"/>
                      <a:gd name="connsiteX23" fmla="*/ 1077824 w 3314397"/>
                      <a:gd name="connsiteY23" fmla="*/ 2625871 h 3930846"/>
                      <a:gd name="connsiteX24" fmla="*/ 1062448 w 3314397"/>
                      <a:gd name="connsiteY24" fmla="*/ 2738627 h 3930846"/>
                      <a:gd name="connsiteX25" fmla="*/ 1143171 w 3314397"/>
                      <a:gd name="connsiteY25" fmla="*/ 2875728 h 3930846"/>
                      <a:gd name="connsiteX26" fmla="*/ 1318712 w 3314397"/>
                      <a:gd name="connsiteY26" fmla="*/ 2933387 h 3930846"/>
                      <a:gd name="connsiteX27" fmla="*/ 1582663 w 3314397"/>
                      <a:gd name="connsiteY27" fmla="*/ 2836007 h 3930846"/>
                      <a:gd name="connsiteX28" fmla="*/ 1687731 w 3314397"/>
                      <a:gd name="connsiteY28" fmla="*/ 2595119 h 3930846"/>
                      <a:gd name="connsiteX29" fmla="*/ 1475032 w 3314397"/>
                      <a:gd name="connsiteY29" fmla="*/ 2259414 h 3930846"/>
                      <a:gd name="connsiteX30" fmla="*/ 1031697 w 3314397"/>
                      <a:gd name="connsiteY30" fmla="*/ 2154346 h 3930846"/>
                      <a:gd name="connsiteX31" fmla="*/ 460229 w 3314397"/>
                      <a:gd name="connsiteY31" fmla="*/ 2349106 h 3930846"/>
                      <a:gd name="connsiteX32" fmla="*/ 206528 w 3314397"/>
                      <a:gd name="connsiteY32" fmla="*/ 2861633 h 3930846"/>
                      <a:gd name="connsiteX33" fmla="*/ 588361 w 3314397"/>
                      <a:gd name="connsiteY33" fmla="*/ 3502292 h 3930846"/>
                      <a:gd name="connsiteX34" fmla="*/ 1400716 w 3314397"/>
                      <a:gd name="connsiteY34" fmla="*/ 3717553 h 3930846"/>
                      <a:gd name="connsiteX35" fmla="*/ 2348956 w 3314397"/>
                      <a:gd name="connsiteY35" fmla="*/ 3433016 h 3930846"/>
                      <a:gd name="connsiteX36" fmla="*/ 1035318 w 3314397"/>
                      <a:gd name="connsiteY36" fmla="*/ 1258914 h 3930846"/>
                      <a:gd name="connsiteX37" fmla="*/ 433011 w 3314397"/>
                      <a:gd name="connsiteY37" fmla="*/ 773622 h 3930846"/>
                      <a:gd name="connsiteX0" fmla="*/ 433011 w 3298501"/>
                      <a:gd name="connsiteY0" fmla="*/ 773622 h 3930846"/>
                      <a:gd name="connsiteX1" fmla="*/ 898342 w 3298501"/>
                      <a:gd name="connsiteY1" fmla="*/ 875 h 3930846"/>
                      <a:gd name="connsiteX2" fmla="*/ 831811 w 3298501"/>
                      <a:gd name="connsiteY2" fmla="*/ 632141 h 3930846"/>
                      <a:gd name="connsiteX3" fmla="*/ 1328433 w 3298501"/>
                      <a:gd name="connsiteY3" fmla="*/ 1173515 h 3930846"/>
                      <a:gd name="connsiteX4" fmla="*/ 2741251 w 3298501"/>
                      <a:gd name="connsiteY4" fmla="*/ 1880604 h 3930846"/>
                      <a:gd name="connsiteX5" fmla="*/ 3289512 w 3298501"/>
                      <a:gd name="connsiteY5" fmla="*/ 2931623 h 3930846"/>
                      <a:gd name="connsiteX6" fmla="*/ 2358642 w 3298501"/>
                      <a:gd name="connsiteY6" fmla="*/ 3790476 h 3930846"/>
                      <a:gd name="connsiteX7" fmla="*/ 1163792 w 3298501"/>
                      <a:gd name="connsiteY7" fmla="*/ 3918363 h 3930846"/>
                      <a:gd name="connsiteX8" fmla="*/ 440688 w 3298501"/>
                      <a:gd name="connsiteY8" fmla="*/ 3668383 h 3930846"/>
                      <a:gd name="connsiteX9" fmla="*/ 456 w 3298501"/>
                      <a:gd name="connsiteY9" fmla="*/ 2861633 h 3930846"/>
                      <a:gd name="connsiteX10" fmla="*/ 371818 w 3298501"/>
                      <a:gd name="connsiteY10" fmla="*/ 2268383 h 3930846"/>
                      <a:gd name="connsiteX11" fmla="*/ 1052198 w 3298501"/>
                      <a:gd name="connsiteY11" fmla="*/ 2021089 h 3930846"/>
                      <a:gd name="connsiteX12" fmla="*/ 1680043 w 3298501"/>
                      <a:gd name="connsiteY12" fmla="*/ 2169722 h 3930846"/>
                      <a:gd name="connsiteX13" fmla="*/ 1949120 w 3298501"/>
                      <a:gd name="connsiteY13" fmla="*/ 2641247 h 3930846"/>
                      <a:gd name="connsiteX14" fmla="*/ 1768454 w 3298501"/>
                      <a:gd name="connsiteY14" fmla="*/ 3011547 h 3930846"/>
                      <a:gd name="connsiteX15" fmla="*/ 1349463 w 3298501"/>
                      <a:gd name="connsiteY15" fmla="*/ 3158899 h 3930846"/>
                      <a:gd name="connsiteX16" fmla="*/ 983007 w 3298501"/>
                      <a:gd name="connsiteY16" fmla="*/ 3076894 h 3930846"/>
                      <a:gd name="connsiteX17" fmla="*/ 806185 w 3298501"/>
                      <a:gd name="connsiteY17" fmla="*/ 2800130 h 3930846"/>
                      <a:gd name="connsiteX18" fmla="*/ 895877 w 3298501"/>
                      <a:gd name="connsiteY18" fmla="*/ 2620745 h 3930846"/>
                      <a:gd name="connsiteX19" fmla="*/ 1018883 w 3298501"/>
                      <a:gd name="connsiteY19" fmla="*/ 2556680 h 3930846"/>
                      <a:gd name="connsiteX20" fmla="*/ 1077824 w 3298501"/>
                      <a:gd name="connsiteY20" fmla="*/ 2548992 h 3930846"/>
                      <a:gd name="connsiteX21" fmla="*/ 1098325 w 3298501"/>
                      <a:gd name="connsiteY21" fmla="*/ 2564367 h 3930846"/>
                      <a:gd name="connsiteX22" fmla="*/ 1088075 w 3298501"/>
                      <a:gd name="connsiteY22" fmla="*/ 2595119 h 3930846"/>
                      <a:gd name="connsiteX23" fmla="*/ 1077824 w 3298501"/>
                      <a:gd name="connsiteY23" fmla="*/ 2625871 h 3930846"/>
                      <a:gd name="connsiteX24" fmla="*/ 1062448 w 3298501"/>
                      <a:gd name="connsiteY24" fmla="*/ 2738627 h 3930846"/>
                      <a:gd name="connsiteX25" fmla="*/ 1143171 w 3298501"/>
                      <a:gd name="connsiteY25" fmla="*/ 2875728 h 3930846"/>
                      <a:gd name="connsiteX26" fmla="*/ 1318712 w 3298501"/>
                      <a:gd name="connsiteY26" fmla="*/ 2933387 h 3930846"/>
                      <a:gd name="connsiteX27" fmla="*/ 1582663 w 3298501"/>
                      <a:gd name="connsiteY27" fmla="*/ 2836007 h 3930846"/>
                      <a:gd name="connsiteX28" fmla="*/ 1687731 w 3298501"/>
                      <a:gd name="connsiteY28" fmla="*/ 2595119 h 3930846"/>
                      <a:gd name="connsiteX29" fmla="*/ 1475032 w 3298501"/>
                      <a:gd name="connsiteY29" fmla="*/ 2259414 h 3930846"/>
                      <a:gd name="connsiteX30" fmla="*/ 1031697 w 3298501"/>
                      <a:gd name="connsiteY30" fmla="*/ 2154346 h 3930846"/>
                      <a:gd name="connsiteX31" fmla="*/ 460229 w 3298501"/>
                      <a:gd name="connsiteY31" fmla="*/ 2349106 h 3930846"/>
                      <a:gd name="connsiteX32" fmla="*/ 206528 w 3298501"/>
                      <a:gd name="connsiteY32" fmla="*/ 2861633 h 3930846"/>
                      <a:gd name="connsiteX33" fmla="*/ 588361 w 3298501"/>
                      <a:gd name="connsiteY33" fmla="*/ 3502292 h 3930846"/>
                      <a:gd name="connsiteX34" fmla="*/ 1400716 w 3298501"/>
                      <a:gd name="connsiteY34" fmla="*/ 3717553 h 3930846"/>
                      <a:gd name="connsiteX35" fmla="*/ 2348956 w 3298501"/>
                      <a:gd name="connsiteY35" fmla="*/ 3433016 h 3930846"/>
                      <a:gd name="connsiteX36" fmla="*/ 1035318 w 3298501"/>
                      <a:gd name="connsiteY36" fmla="*/ 1258914 h 3930846"/>
                      <a:gd name="connsiteX37" fmla="*/ 433011 w 3298501"/>
                      <a:gd name="connsiteY37" fmla="*/ 773622 h 3930846"/>
                      <a:gd name="connsiteX0" fmla="*/ 543248 w 3298501"/>
                      <a:gd name="connsiteY0" fmla="*/ 706252 h 3930225"/>
                      <a:gd name="connsiteX1" fmla="*/ 898342 w 3298501"/>
                      <a:gd name="connsiteY1" fmla="*/ 254 h 3930225"/>
                      <a:gd name="connsiteX2" fmla="*/ 831811 w 3298501"/>
                      <a:gd name="connsiteY2" fmla="*/ 631520 h 3930225"/>
                      <a:gd name="connsiteX3" fmla="*/ 1328433 w 3298501"/>
                      <a:gd name="connsiteY3" fmla="*/ 1172894 h 3930225"/>
                      <a:gd name="connsiteX4" fmla="*/ 2741251 w 3298501"/>
                      <a:gd name="connsiteY4" fmla="*/ 1879983 h 3930225"/>
                      <a:gd name="connsiteX5" fmla="*/ 3289512 w 3298501"/>
                      <a:gd name="connsiteY5" fmla="*/ 2931002 h 3930225"/>
                      <a:gd name="connsiteX6" fmla="*/ 2358642 w 3298501"/>
                      <a:gd name="connsiteY6" fmla="*/ 3789855 h 3930225"/>
                      <a:gd name="connsiteX7" fmla="*/ 1163792 w 3298501"/>
                      <a:gd name="connsiteY7" fmla="*/ 3917742 h 3930225"/>
                      <a:gd name="connsiteX8" fmla="*/ 440688 w 3298501"/>
                      <a:gd name="connsiteY8" fmla="*/ 3667762 h 3930225"/>
                      <a:gd name="connsiteX9" fmla="*/ 456 w 3298501"/>
                      <a:gd name="connsiteY9" fmla="*/ 2861012 h 3930225"/>
                      <a:gd name="connsiteX10" fmla="*/ 371818 w 3298501"/>
                      <a:gd name="connsiteY10" fmla="*/ 2267762 h 3930225"/>
                      <a:gd name="connsiteX11" fmla="*/ 1052198 w 3298501"/>
                      <a:gd name="connsiteY11" fmla="*/ 2020468 h 3930225"/>
                      <a:gd name="connsiteX12" fmla="*/ 1680043 w 3298501"/>
                      <a:gd name="connsiteY12" fmla="*/ 2169101 h 3930225"/>
                      <a:gd name="connsiteX13" fmla="*/ 1949120 w 3298501"/>
                      <a:gd name="connsiteY13" fmla="*/ 2640626 h 3930225"/>
                      <a:gd name="connsiteX14" fmla="*/ 1768454 w 3298501"/>
                      <a:gd name="connsiteY14" fmla="*/ 3010926 h 3930225"/>
                      <a:gd name="connsiteX15" fmla="*/ 1349463 w 3298501"/>
                      <a:gd name="connsiteY15" fmla="*/ 3158278 h 3930225"/>
                      <a:gd name="connsiteX16" fmla="*/ 983007 w 3298501"/>
                      <a:gd name="connsiteY16" fmla="*/ 3076273 h 3930225"/>
                      <a:gd name="connsiteX17" fmla="*/ 806185 w 3298501"/>
                      <a:gd name="connsiteY17" fmla="*/ 2799509 h 3930225"/>
                      <a:gd name="connsiteX18" fmla="*/ 895877 w 3298501"/>
                      <a:gd name="connsiteY18" fmla="*/ 2620124 h 3930225"/>
                      <a:gd name="connsiteX19" fmla="*/ 1018883 w 3298501"/>
                      <a:gd name="connsiteY19" fmla="*/ 2556059 h 3930225"/>
                      <a:gd name="connsiteX20" fmla="*/ 1077824 w 3298501"/>
                      <a:gd name="connsiteY20" fmla="*/ 2548371 h 3930225"/>
                      <a:gd name="connsiteX21" fmla="*/ 1098325 w 3298501"/>
                      <a:gd name="connsiteY21" fmla="*/ 2563746 h 3930225"/>
                      <a:gd name="connsiteX22" fmla="*/ 1088075 w 3298501"/>
                      <a:gd name="connsiteY22" fmla="*/ 2594498 h 3930225"/>
                      <a:gd name="connsiteX23" fmla="*/ 1077824 w 3298501"/>
                      <a:gd name="connsiteY23" fmla="*/ 2625250 h 3930225"/>
                      <a:gd name="connsiteX24" fmla="*/ 1062448 w 3298501"/>
                      <a:gd name="connsiteY24" fmla="*/ 2738006 h 3930225"/>
                      <a:gd name="connsiteX25" fmla="*/ 1143171 w 3298501"/>
                      <a:gd name="connsiteY25" fmla="*/ 2875107 h 3930225"/>
                      <a:gd name="connsiteX26" fmla="*/ 1318712 w 3298501"/>
                      <a:gd name="connsiteY26" fmla="*/ 2932766 h 3930225"/>
                      <a:gd name="connsiteX27" fmla="*/ 1582663 w 3298501"/>
                      <a:gd name="connsiteY27" fmla="*/ 2835386 h 3930225"/>
                      <a:gd name="connsiteX28" fmla="*/ 1687731 w 3298501"/>
                      <a:gd name="connsiteY28" fmla="*/ 2594498 h 3930225"/>
                      <a:gd name="connsiteX29" fmla="*/ 1475032 w 3298501"/>
                      <a:gd name="connsiteY29" fmla="*/ 2258793 h 3930225"/>
                      <a:gd name="connsiteX30" fmla="*/ 1031697 w 3298501"/>
                      <a:gd name="connsiteY30" fmla="*/ 2153725 h 3930225"/>
                      <a:gd name="connsiteX31" fmla="*/ 460229 w 3298501"/>
                      <a:gd name="connsiteY31" fmla="*/ 2348485 h 3930225"/>
                      <a:gd name="connsiteX32" fmla="*/ 206528 w 3298501"/>
                      <a:gd name="connsiteY32" fmla="*/ 2861012 h 3930225"/>
                      <a:gd name="connsiteX33" fmla="*/ 588361 w 3298501"/>
                      <a:gd name="connsiteY33" fmla="*/ 3501671 h 3930225"/>
                      <a:gd name="connsiteX34" fmla="*/ 1400716 w 3298501"/>
                      <a:gd name="connsiteY34" fmla="*/ 3716932 h 3930225"/>
                      <a:gd name="connsiteX35" fmla="*/ 2348956 w 3298501"/>
                      <a:gd name="connsiteY35" fmla="*/ 3432395 h 3930225"/>
                      <a:gd name="connsiteX36" fmla="*/ 1035318 w 3298501"/>
                      <a:gd name="connsiteY36" fmla="*/ 1258293 h 3930225"/>
                      <a:gd name="connsiteX37" fmla="*/ 543248 w 3298501"/>
                      <a:gd name="connsiteY37" fmla="*/ 706252 h 3930225"/>
                      <a:gd name="connsiteX0" fmla="*/ 543248 w 3212681"/>
                      <a:gd name="connsiteY0" fmla="*/ 706252 h 3930225"/>
                      <a:gd name="connsiteX1" fmla="*/ 898342 w 3212681"/>
                      <a:gd name="connsiteY1" fmla="*/ 254 h 3930225"/>
                      <a:gd name="connsiteX2" fmla="*/ 831811 w 3212681"/>
                      <a:gd name="connsiteY2" fmla="*/ 631520 h 3930225"/>
                      <a:gd name="connsiteX3" fmla="*/ 1328433 w 3212681"/>
                      <a:gd name="connsiteY3" fmla="*/ 1172894 h 3930225"/>
                      <a:gd name="connsiteX4" fmla="*/ 2741251 w 3212681"/>
                      <a:gd name="connsiteY4" fmla="*/ 1879983 h 3930225"/>
                      <a:gd name="connsiteX5" fmla="*/ 3201322 w 3212681"/>
                      <a:gd name="connsiteY5" fmla="*/ 2931002 h 3930225"/>
                      <a:gd name="connsiteX6" fmla="*/ 2358642 w 3212681"/>
                      <a:gd name="connsiteY6" fmla="*/ 3789855 h 3930225"/>
                      <a:gd name="connsiteX7" fmla="*/ 1163792 w 3212681"/>
                      <a:gd name="connsiteY7" fmla="*/ 3917742 h 3930225"/>
                      <a:gd name="connsiteX8" fmla="*/ 440688 w 3212681"/>
                      <a:gd name="connsiteY8" fmla="*/ 3667762 h 3930225"/>
                      <a:gd name="connsiteX9" fmla="*/ 456 w 3212681"/>
                      <a:gd name="connsiteY9" fmla="*/ 2861012 h 3930225"/>
                      <a:gd name="connsiteX10" fmla="*/ 371818 w 3212681"/>
                      <a:gd name="connsiteY10" fmla="*/ 2267762 h 3930225"/>
                      <a:gd name="connsiteX11" fmla="*/ 1052198 w 3212681"/>
                      <a:gd name="connsiteY11" fmla="*/ 2020468 h 3930225"/>
                      <a:gd name="connsiteX12" fmla="*/ 1680043 w 3212681"/>
                      <a:gd name="connsiteY12" fmla="*/ 2169101 h 3930225"/>
                      <a:gd name="connsiteX13" fmla="*/ 1949120 w 3212681"/>
                      <a:gd name="connsiteY13" fmla="*/ 2640626 h 3930225"/>
                      <a:gd name="connsiteX14" fmla="*/ 1768454 w 3212681"/>
                      <a:gd name="connsiteY14" fmla="*/ 3010926 h 3930225"/>
                      <a:gd name="connsiteX15" fmla="*/ 1349463 w 3212681"/>
                      <a:gd name="connsiteY15" fmla="*/ 3158278 h 3930225"/>
                      <a:gd name="connsiteX16" fmla="*/ 983007 w 3212681"/>
                      <a:gd name="connsiteY16" fmla="*/ 3076273 h 3930225"/>
                      <a:gd name="connsiteX17" fmla="*/ 806185 w 3212681"/>
                      <a:gd name="connsiteY17" fmla="*/ 2799509 h 3930225"/>
                      <a:gd name="connsiteX18" fmla="*/ 895877 w 3212681"/>
                      <a:gd name="connsiteY18" fmla="*/ 2620124 h 3930225"/>
                      <a:gd name="connsiteX19" fmla="*/ 1018883 w 3212681"/>
                      <a:gd name="connsiteY19" fmla="*/ 2556059 h 3930225"/>
                      <a:gd name="connsiteX20" fmla="*/ 1077824 w 3212681"/>
                      <a:gd name="connsiteY20" fmla="*/ 2548371 h 3930225"/>
                      <a:gd name="connsiteX21" fmla="*/ 1098325 w 3212681"/>
                      <a:gd name="connsiteY21" fmla="*/ 2563746 h 3930225"/>
                      <a:gd name="connsiteX22" fmla="*/ 1088075 w 3212681"/>
                      <a:gd name="connsiteY22" fmla="*/ 2594498 h 3930225"/>
                      <a:gd name="connsiteX23" fmla="*/ 1077824 w 3212681"/>
                      <a:gd name="connsiteY23" fmla="*/ 2625250 h 3930225"/>
                      <a:gd name="connsiteX24" fmla="*/ 1062448 w 3212681"/>
                      <a:gd name="connsiteY24" fmla="*/ 2738006 h 3930225"/>
                      <a:gd name="connsiteX25" fmla="*/ 1143171 w 3212681"/>
                      <a:gd name="connsiteY25" fmla="*/ 2875107 h 3930225"/>
                      <a:gd name="connsiteX26" fmla="*/ 1318712 w 3212681"/>
                      <a:gd name="connsiteY26" fmla="*/ 2932766 h 3930225"/>
                      <a:gd name="connsiteX27" fmla="*/ 1582663 w 3212681"/>
                      <a:gd name="connsiteY27" fmla="*/ 2835386 h 3930225"/>
                      <a:gd name="connsiteX28" fmla="*/ 1687731 w 3212681"/>
                      <a:gd name="connsiteY28" fmla="*/ 2594498 h 3930225"/>
                      <a:gd name="connsiteX29" fmla="*/ 1475032 w 3212681"/>
                      <a:gd name="connsiteY29" fmla="*/ 2258793 h 3930225"/>
                      <a:gd name="connsiteX30" fmla="*/ 1031697 w 3212681"/>
                      <a:gd name="connsiteY30" fmla="*/ 2153725 h 3930225"/>
                      <a:gd name="connsiteX31" fmla="*/ 460229 w 3212681"/>
                      <a:gd name="connsiteY31" fmla="*/ 2348485 h 3930225"/>
                      <a:gd name="connsiteX32" fmla="*/ 206528 w 3212681"/>
                      <a:gd name="connsiteY32" fmla="*/ 2861012 h 3930225"/>
                      <a:gd name="connsiteX33" fmla="*/ 588361 w 3212681"/>
                      <a:gd name="connsiteY33" fmla="*/ 3501671 h 3930225"/>
                      <a:gd name="connsiteX34" fmla="*/ 1400716 w 3212681"/>
                      <a:gd name="connsiteY34" fmla="*/ 3716932 h 3930225"/>
                      <a:gd name="connsiteX35" fmla="*/ 2348956 w 3212681"/>
                      <a:gd name="connsiteY35" fmla="*/ 3432395 h 3930225"/>
                      <a:gd name="connsiteX36" fmla="*/ 1035318 w 3212681"/>
                      <a:gd name="connsiteY36" fmla="*/ 1258293 h 3930225"/>
                      <a:gd name="connsiteX37" fmla="*/ 543248 w 3212681"/>
                      <a:gd name="connsiteY37" fmla="*/ 706252 h 3930225"/>
                      <a:gd name="connsiteX0" fmla="*/ 366867 w 3212681"/>
                      <a:gd name="connsiteY0" fmla="*/ 679406 h 3930078"/>
                      <a:gd name="connsiteX1" fmla="*/ 898342 w 3212681"/>
                      <a:gd name="connsiteY1" fmla="*/ 107 h 3930078"/>
                      <a:gd name="connsiteX2" fmla="*/ 831811 w 3212681"/>
                      <a:gd name="connsiteY2" fmla="*/ 631373 h 3930078"/>
                      <a:gd name="connsiteX3" fmla="*/ 1328433 w 3212681"/>
                      <a:gd name="connsiteY3" fmla="*/ 1172747 h 3930078"/>
                      <a:gd name="connsiteX4" fmla="*/ 2741251 w 3212681"/>
                      <a:gd name="connsiteY4" fmla="*/ 1879836 h 3930078"/>
                      <a:gd name="connsiteX5" fmla="*/ 3201322 w 3212681"/>
                      <a:gd name="connsiteY5" fmla="*/ 2930855 h 3930078"/>
                      <a:gd name="connsiteX6" fmla="*/ 2358642 w 3212681"/>
                      <a:gd name="connsiteY6" fmla="*/ 3789708 h 3930078"/>
                      <a:gd name="connsiteX7" fmla="*/ 1163792 w 3212681"/>
                      <a:gd name="connsiteY7" fmla="*/ 3917595 h 3930078"/>
                      <a:gd name="connsiteX8" fmla="*/ 440688 w 3212681"/>
                      <a:gd name="connsiteY8" fmla="*/ 3667615 h 3930078"/>
                      <a:gd name="connsiteX9" fmla="*/ 456 w 3212681"/>
                      <a:gd name="connsiteY9" fmla="*/ 2860865 h 3930078"/>
                      <a:gd name="connsiteX10" fmla="*/ 371818 w 3212681"/>
                      <a:gd name="connsiteY10" fmla="*/ 2267615 h 3930078"/>
                      <a:gd name="connsiteX11" fmla="*/ 1052198 w 3212681"/>
                      <a:gd name="connsiteY11" fmla="*/ 2020321 h 3930078"/>
                      <a:gd name="connsiteX12" fmla="*/ 1680043 w 3212681"/>
                      <a:gd name="connsiteY12" fmla="*/ 2168954 h 3930078"/>
                      <a:gd name="connsiteX13" fmla="*/ 1949120 w 3212681"/>
                      <a:gd name="connsiteY13" fmla="*/ 2640479 h 3930078"/>
                      <a:gd name="connsiteX14" fmla="*/ 1768454 w 3212681"/>
                      <a:gd name="connsiteY14" fmla="*/ 3010779 h 3930078"/>
                      <a:gd name="connsiteX15" fmla="*/ 1349463 w 3212681"/>
                      <a:gd name="connsiteY15" fmla="*/ 3158131 h 3930078"/>
                      <a:gd name="connsiteX16" fmla="*/ 983007 w 3212681"/>
                      <a:gd name="connsiteY16" fmla="*/ 3076126 h 3930078"/>
                      <a:gd name="connsiteX17" fmla="*/ 806185 w 3212681"/>
                      <a:gd name="connsiteY17" fmla="*/ 2799362 h 3930078"/>
                      <a:gd name="connsiteX18" fmla="*/ 895877 w 3212681"/>
                      <a:gd name="connsiteY18" fmla="*/ 2619977 h 3930078"/>
                      <a:gd name="connsiteX19" fmla="*/ 1018883 w 3212681"/>
                      <a:gd name="connsiteY19" fmla="*/ 2555912 h 3930078"/>
                      <a:gd name="connsiteX20" fmla="*/ 1077824 w 3212681"/>
                      <a:gd name="connsiteY20" fmla="*/ 2548224 h 3930078"/>
                      <a:gd name="connsiteX21" fmla="*/ 1098325 w 3212681"/>
                      <a:gd name="connsiteY21" fmla="*/ 2563599 h 3930078"/>
                      <a:gd name="connsiteX22" fmla="*/ 1088075 w 3212681"/>
                      <a:gd name="connsiteY22" fmla="*/ 2594351 h 3930078"/>
                      <a:gd name="connsiteX23" fmla="*/ 1077824 w 3212681"/>
                      <a:gd name="connsiteY23" fmla="*/ 2625103 h 3930078"/>
                      <a:gd name="connsiteX24" fmla="*/ 1062448 w 3212681"/>
                      <a:gd name="connsiteY24" fmla="*/ 2737859 h 3930078"/>
                      <a:gd name="connsiteX25" fmla="*/ 1143171 w 3212681"/>
                      <a:gd name="connsiteY25" fmla="*/ 2874960 h 3930078"/>
                      <a:gd name="connsiteX26" fmla="*/ 1318712 w 3212681"/>
                      <a:gd name="connsiteY26" fmla="*/ 2932619 h 3930078"/>
                      <a:gd name="connsiteX27" fmla="*/ 1582663 w 3212681"/>
                      <a:gd name="connsiteY27" fmla="*/ 2835239 h 3930078"/>
                      <a:gd name="connsiteX28" fmla="*/ 1687731 w 3212681"/>
                      <a:gd name="connsiteY28" fmla="*/ 2594351 h 3930078"/>
                      <a:gd name="connsiteX29" fmla="*/ 1475032 w 3212681"/>
                      <a:gd name="connsiteY29" fmla="*/ 2258646 h 3930078"/>
                      <a:gd name="connsiteX30" fmla="*/ 1031697 w 3212681"/>
                      <a:gd name="connsiteY30" fmla="*/ 2153578 h 3930078"/>
                      <a:gd name="connsiteX31" fmla="*/ 460229 w 3212681"/>
                      <a:gd name="connsiteY31" fmla="*/ 2348338 h 3930078"/>
                      <a:gd name="connsiteX32" fmla="*/ 206528 w 3212681"/>
                      <a:gd name="connsiteY32" fmla="*/ 2860865 h 3930078"/>
                      <a:gd name="connsiteX33" fmla="*/ 588361 w 3212681"/>
                      <a:gd name="connsiteY33" fmla="*/ 3501524 h 3930078"/>
                      <a:gd name="connsiteX34" fmla="*/ 1400716 w 3212681"/>
                      <a:gd name="connsiteY34" fmla="*/ 3716785 h 3930078"/>
                      <a:gd name="connsiteX35" fmla="*/ 2348956 w 3212681"/>
                      <a:gd name="connsiteY35" fmla="*/ 3432248 h 3930078"/>
                      <a:gd name="connsiteX36" fmla="*/ 1035318 w 3212681"/>
                      <a:gd name="connsiteY36" fmla="*/ 1258146 h 3930078"/>
                      <a:gd name="connsiteX37" fmla="*/ 366867 w 3212681"/>
                      <a:gd name="connsiteY37" fmla="*/ 679406 h 3930078"/>
                      <a:gd name="connsiteX0" fmla="*/ 366867 w 3212681"/>
                      <a:gd name="connsiteY0" fmla="*/ 679319 h 3929991"/>
                      <a:gd name="connsiteX1" fmla="*/ 898342 w 3212681"/>
                      <a:gd name="connsiteY1" fmla="*/ 20 h 3929991"/>
                      <a:gd name="connsiteX2" fmla="*/ 699527 w 3212681"/>
                      <a:gd name="connsiteY2" fmla="*/ 657986 h 3929991"/>
                      <a:gd name="connsiteX3" fmla="*/ 1328433 w 3212681"/>
                      <a:gd name="connsiteY3" fmla="*/ 1172660 h 3929991"/>
                      <a:gd name="connsiteX4" fmla="*/ 2741251 w 3212681"/>
                      <a:gd name="connsiteY4" fmla="*/ 1879749 h 3929991"/>
                      <a:gd name="connsiteX5" fmla="*/ 3201322 w 3212681"/>
                      <a:gd name="connsiteY5" fmla="*/ 2930768 h 3929991"/>
                      <a:gd name="connsiteX6" fmla="*/ 2358642 w 3212681"/>
                      <a:gd name="connsiteY6" fmla="*/ 3789621 h 3929991"/>
                      <a:gd name="connsiteX7" fmla="*/ 1163792 w 3212681"/>
                      <a:gd name="connsiteY7" fmla="*/ 3917508 h 3929991"/>
                      <a:gd name="connsiteX8" fmla="*/ 440688 w 3212681"/>
                      <a:gd name="connsiteY8" fmla="*/ 3667528 h 3929991"/>
                      <a:gd name="connsiteX9" fmla="*/ 456 w 3212681"/>
                      <a:gd name="connsiteY9" fmla="*/ 2860778 h 3929991"/>
                      <a:gd name="connsiteX10" fmla="*/ 371818 w 3212681"/>
                      <a:gd name="connsiteY10" fmla="*/ 2267528 h 3929991"/>
                      <a:gd name="connsiteX11" fmla="*/ 1052198 w 3212681"/>
                      <a:gd name="connsiteY11" fmla="*/ 2020234 h 3929991"/>
                      <a:gd name="connsiteX12" fmla="*/ 1680043 w 3212681"/>
                      <a:gd name="connsiteY12" fmla="*/ 2168867 h 3929991"/>
                      <a:gd name="connsiteX13" fmla="*/ 1949120 w 3212681"/>
                      <a:gd name="connsiteY13" fmla="*/ 2640392 h 3929991"/>
                      <a:gd name="connsiteX14" fmla="*/ 1768454 w 3212681"/>
                      <a:gd name="connsiteY14" fmla="*/ 3010692 h 3929991"/>
                      <a:gd name="connsiteX15" fmla="*/ 1349463 w 3212681"/>
                      <a:gd name="connsiteY15" fmla="*/ 3158044 h 3929991"/>
                      <a:gd name="connsiteX16" fmla="*/ 983007 w 3212681"/>
                      <a:gd name="connsiteY16" fmla="*/ 3076039 h 3929991"/>
                      <a:gd name="connsiteX17" fmla="*/ 806185 w 3212681"/>
                      <a:gd name="connsiteY17" fmla="*/ 2799275 h 3929991"/>
                      <a:gd name="connsiteX18" fmla="*/ 895877 w 3212681"/>
                      <a:gd name="connsiteY18" fmla="*/ 2619890 h 3929991"/>
                      <a:gd name="connsiteX19" fmla="*/ 1018883 w 3212681"/>
                      <a:gd name="connsiteY19" fmla="*/ 2555825 h 3929991"/>
                      <a:gd name="connsiteX20" fmla="*/ 1077824 w 3212681"/>
                      <a:gd name="connsiteY20" fmla="*/ 2548137 h 3929991"/>
                      <a:gd name="connsiteX21" fmla="*/ 1098325 w 3212681"/>
                      <a:gd name="connsiteY21" fmla="*/ 2563512 h 3929991"/>
                      <a:gd name="connsiteX22" fmla="*/ 1088075 w 3212681"/>
                      <a:gd name="connsiteY22" fmla="*/ 2594264 h 3929991"/>
                      <a:gd name="connsiteX23" fmla="*/ 1077824 w 3212681"/>
                      <a:gd name="connsiteY23" fmla="*/ 2625016 h 3929991"/>
                      <a:gd name="connsiteX24" fmla="*/ 1062448 w 3212681"/>
                      <a:gd name="connsiteY24" fmla="*/ 2737772 h 3929991"/>
                      <a:gd name="connsiteX25" fmla="*/ 1143171 w 3212681"/>
                      <a:gd name="connsiteY25" fmla="*/ 2874873 h 3929991"/>
                      <a:gd name="connsiteX26" fmla="*/ 1318712 w 3212681"/>
                      <a:gd name="connsiteY26" fmla="*/ 2932532 h 3929991"/>
                      <a:gd name="connsiteX27" fmla="*/ 1582663 w 3212681"/>
                      <a:gd name="connsiteY27" fmla="*/ 2835152 h 3929991"/>
                      <a:gd name="connsiteX28" fmla="*/ 1687731 w 3212681"/>
                      <a:gd name="connsiteY28" fmla="*/ 2594264 h 3929991"/>
                      <a:gd name="connsiteX29" fmla="*/ 1475032 w 3212681"/>
                      <a:gd name="connsiteY29" fmla="*/ 2258559 h 3929991"/>
                      <a:gd name="connsiteX30" fmla="*/ 1031697 w 3212681"/>
                      <a:gd name="connsiteY30" fmla="*/ 2153491 h 3929991"/>
                      <a:gd name="connsiteX31" fmla="*/ 460229 w 3212681"/>
                      <a:gd name="connsiteY31" fmla="*/ 2348251 h 3929991"/>
                      <a:gd name="connsiteX32" fmla="*/ 206528 w 3212681"/>
                      <a:gd name="connsiteY32" fmla="*/ 2860778 h 3929991"/>
                      <a:gd name="connsiteX33" fmla="*/ 588361 w 3212681"/>
                      <a:gd name="connsiteY33" fmla="*/ 3501437 h 3929991"/>
                      <a:gd name="connsiteX34" fmla="*/ 1400716 w 3212681"/>
                      <a:gd name="connsiteY34" fmla="*/ 3716698 h 3929991"/>
                      <a:gd name="connsiteX35" fmla="*/ 2348956 w 3212681"/>
                      <a:gd name="connsiteY35" fmla="*/ 3432161 h 3929991"/>
                      <a:gd name="connsiteX36" fmla="*/ 1035318 w 3212681"/>
                      <a:gd name="connsiteY36" fmla="*/ 1258059 h 3929991"/>
                      <a:gd name="connsiteX37" fmla="*/ 366867 w 3212681"/>
                      <a:gd name="connsiteY37" fmla="*/ 679319 h 3929991"/>
                      <a:gd name="connsiteX0" fmla="*/ 366867 w 3212681"/>
                      <a:gd name="connsiteY0" fmla="*/ 679320 h 3929991"/>
                      <a:gd name="connsiteX1" fmla="*/ 898342 w 3212681"/>
                      <a:gd name="connsiteY1" fmla="*/ 20 h 3929991"/>
                      <a:gd name="connsiteX2" fmla="*/ 699527 w 3212681"/>
                      <a:gd name="connsiteY2" fmla="*/ 657986 h 3929991"/>
                      <a:gd name="connsiteX3" fmla="*/ 1328433 w 3212681"/>
                      <a:gd name="connsiteY3" fmla="*/ 1172660 h 3929991"/>
                      <a:gd name="connsiteX4" fmla="*/ 2741251 w 3212681"/>
                      <a:gd name="connsiteY4" fmla="*/ 1879749 h 3929991"/>
                      <a:gd name="connsiteX5" fmla="*/ 3201322 w 3212681"/>
                      <a:gd name="connsiteY5" fmla="*/ 2930768 h 3929991"/>
                      <a:gd name="connsiteX6" fmla="*/ 2358642 w 3212681"/>
                      <a:gd name="connsiteY6" fmla="*/ 3789621 h 3929991"/>
                      <a:gd name="connsiteX7" fmla="*/ 1163792 w 3212681"/>
                      <a:gd name="connsiteY7" fmla="*/ 3917508 h 3929991"/>
                      <a:gd name="connsiteX8" fmla="*/ 440688 w 3212681"/>
                      <a:gd name="connsiteY8" fmla="*/ 3667528 h 3929991"/>
                      <a:gd name="connsiteX9" fmla="*/ 456 w 3212681"/>
                      <a:gd name="connsiteY9" fmla="*/ 2860778 h 3929991"/>
                      <a:gd name="connsiteX10" fmla="*/ 371818 w 3212681"/>
                      <a:gd name="connsiteY10" fmla="*/ 2267528 h 3929991"/>
                      <a:gd name="connsiteX11" fmla="*/ 1052198 w 3212681"/>
                      <a:gd name="connsiteY11" fmla="*/ 2020234 h 3929991"/>
                      <a:gd name="connsiteX12" fmla="*/ 1680043 w 3212681"/>
                      <a:gd name="connsiteY12" fmla="*/ 2168867 h 3929991"/>
                      <a:gd name="connsiteX13" fmla="*/ 1949120 w 3212681"/>
                      <a:gd name="connsiteY13" fmla="*/ 2640392 h 3929991"/>
                      <a:gd name="connsiteX14" fmla="*/ 1768454 w 3212681"/>
                      <a:gd name="connsiteY14" fmla="*/ 3010692 h 3929991"/>
                      <a:gd name="connsiteX15" fmla="*/ 1349463 w 3212681"/>
                      <a:gd name="connsiteY15" fmla="*/ 3158044 h 3929991"/>
                      <a:gd name="connsiteX16" fmla="*/ 983007 w 3212681"/>
                      <a:gd name="connsiteY16" fmla="*/ 3076039 h 3929991"/>
                      <a:gd name="connsiteX17" fmla="*/ 806185 w 3212681"/>
                      <a:gd name="connsiteY17" fmla="*/ 2799275 h 3929991"/>
                      <a:gd name="connsiteX18" fmla="*/ 895877 w 3212681"/>
                      <a:gd name="connsiteY18" fmla="*/ 2619890 h 3929991"/>
                      <a:gd name="connsiteX19" fmla="*/ 1018883 w 3212681"/>
                      <a:gd name="connsiteY19" fmla="*/ 2555825 h 3929991"/>
                      <a:gd name="connsiteX20" fmla="*/ 1077824 w 3212681"/>
                      <a:gd name="connsiteY20" fmla="*/ 2548137 h 3929991"/>
                      <a:gd name="connsiteX21" fmla="*/ 1098325 w 3212681"/>
                      <a:gd name="connsiteY21" fmla="*/ 2563512 h 3929991"/>
                      <a:gd name="connsiteX22" fmla="*/ 1088075 w 3212681"/>
                      <a:gd name="connsiteY22" fmla="*/ 2594264 h 3929991"/>
                      <a:gd name="connsiteX23" fmla="*/ 1077824 w 3212681"/>
                      <a:gd name="connsiteY23" fmla="*/ 2625016 h 3929991"/>
                      <a:gd name="connsiteX24" fmla="*/ 1062448 w 3212681"/>
                      <a:gd name="connsiteY24" fmla="*/ 2737772 h 3929991"/>
                      <a:gd name="connsiteX25" fmla="*/ 1143171 w 3212681"/>
                      <a:gd name="connsiteY25" fmla="*/ 2874873 h 3929991"/>
                      <a:gd name="connsiteX26" fmla="*/ 1318712 w 3212681"/>
                      <a:gd name="connsiteY26" fmla="*/ 2932532 h 3929991"/>
                      <a:gd name="connsiteX27" fmla="*/ 1582663 w 3212681"/>
                      <a:gd name="connsiteY27" fmla="*/ 2835152 h 3929991"/>
                      <a:gd name="connsiteX28" fmla="*/ 1687731 w 3212681"/>
                      <a:gd name="connsiteY28" fmla="*/ 2594264 h 3929991"/>
                      <a:gd name="connsiteX29" fmla="*/ 1475032 w 3212681"/>
                      <a:gd name="connsiteY29" fmla="*/ 2258559 h 3929991"/>
                      <a:gd name="connsiteX30" fmla="*/ 1031697 w 3212681"/>
                      <a:gd name="connsiteY30" fmla="*/ 2153491 h 3929991"/>
                      <a:gd name="connsiteX31" fmla="*/ 460229 w 3212681"/>
                      <a:gd name="connsiteY31" fmla="*/ 2348251 h 3929991"/>
                      <a:gd name="connsiteX32" fmla="*/ 206528 w 3212681"/>
                      <a:gd name="connsiteY32" fmla="*/ 2860778 h 3929991"/>
                      <a:gd name="connsiteX33" fmla="*/ 588361 w 3212681"/>
                      <a:gd name="connsiteY33" fmla="*/ 3501437 h 3929991"/>
                      <a:gd name="connsiteX34" fmla="*/ 1400716 w 3212681"/>
                      <a:gd name="connsiteY34" fmla="*/ 3716698 h 3929991"/>
                      <a:gd name="connsiteX35" fmla="*/ 2348956 w 3212681"/>
                      <a:gd name="connsiteY35" fmla="*/ 3432161 h 3929991"/>
                      <a:gd name="connsiteX36" fmla="*/ 1035318 w 3212681"/>
                      <a:gd name="connsiteY36" fmla="*/ 1258059 h 3929991"/>
                      <a:gd name="connsiteX37" fmla="*/ 366867 w 3212681"/>
                      <a:gd name="connsiteY37" fmla="*/ 679320 h 3929991"/>
                      <a:gd name="connsiteX0" fmla="*/ 366867 w 3208014"/>
                      <a:gd name="connsiteY0" fmla="*/ 679320 h 3929991"/>
                      <a:gd name="connsiteX1" fmla="*/ 898342 w 3208014"/>
                      <a:gd name="connsiteY1" fmla="*/ 20 h 3929991"/>
                      <a:gd name="connsiteX2" fmla="*/ 699527 w 3208014"/>
                      <a:gd name="connsiteY2" fmla="*/ 657986 h 3929991"/>
                      <a:gd name="connsiteX3" fmla="*/ 1328433 w 3208014"/>
                      <a:gd name="connsiteY3" fmla="*/ 1172660 h 3929991"/>
                      <a:gd name="connsiteX4" fmla="*/ 2675109 w 3208014"/>
                      <a:gd name="connsiteY4" fmla="*/ 1906450 h 3929991"/>
                      <a:gd name="connsiteX5" fmla="*/ 3201322 w 3208014"/>
                      <a:gd name="connsiteY5" fmla="*/ 2930768 h 3929991"/>
                      <a:gd name="connsiteX6" fmla="*/ 2358642 w 3208014"/>
                      <a:gd name="connsiteY6" fmla="*/ 3789621 h 3929991"/>
                      <a:gd name="connsiteX7" fmla="*/ 1163792 w 3208014"/>
                      <a:gd name="connsiteY7" fmla="*/ 3917508 h 3929991"/>
                      <a:gd name="connsiteX8" fmla="*/ 440688 w 3208014"/>
                      <a:gd name="connsiteY8" fmla="*/ 3667528 h 3929991"/>
                      <a:gd name="connsiteX9" fmla="*/ 456 w 3208014"/>
                      <a:gd name="connsiteY9" fmla="*/ 2860778 h 3929991"/>
                      <a:gd name="connsiteX10" fmla="*/ 371818 w 3208014"/>
                      <a:gd name="connsiteY10" fmla="*/ 2267528 h 3929991"/>
                      <a:gd name="connsiteX11" fmla="*/ 1052198 w 3208014"/>
                      <a:gd name="connsiteY11" fmla="*/ 2020234 h 3929991"/>
                      <a:gd name="connsiteX12" fmla="*/ 1680043 w 3208014"/>
                      <a:gd name="connsiteY12" fmla="*/ 2168867 h 3929991"/>
                      <a:gd name="connsiteX13" fmla="*/ 1949120 w 3208014"/>
                      <a:gd name="connsiteY13" fmla="*/ 2640392 h 3929991"/>
                      <a:gd name="connsiteX14" fmla="*/ 1768454 w 3208014"/>
                      <a:gd name="connsiteY14" fmla="*/ 3010692 h 3929991"/>
                      <a:gd name="connsiteX15" fmla="*/ 1349463 w 3208014"/>
                      <a:gd name="connsiteY15" fmla="*/ 3158044 h 3929991"/>
                      <a:gd name="connsiteX16" fmla="*/ 983007 w 3208014"/>
                      <a:gd name="connsiteY16" fmla="*/ 3076039 h 3929991"/>
                      <a:gd name="connsiteX17" fmla="*/ 806185 w 3208014"/>
                      <a:gd name="connsiteY17" fmla="*/ 2799275 h 3929991"/>
                      <a:gd name="connsiteX18" fmla="*/ 895877 w 3208014"/>
                      <a:gd name="connsiteY18" fmla="*/ 2619890 h 3929991"/>
                      <a:gd name="connsiteX19" fmla="*/ 1018883 w 3208014"/>
                      <a:gd name="connsiteY19" fmla="*/ 2555825 h 3929991"/>
                      <a:gd name="connsiteX20" fmla="*/ 1077824 w 3208014"/>
                      <a:gd name="connsiteY20" fmla="*/ 2548137 h 3929991"/>
                      <a:gd name="connsiteX21" fmla="*/ 1098325 w 3208014"/>
                      <a:gd name="connsiteY21" fmla="*/ 2563512 h 3929991"/>
                      <a:gd name="connsiteX22" fmla="*/ 1088075 w 3208014"/>
                      <a:gd name="connsiteY22" fmla="*/ 2594264 h 3929991"/>
                      <a:gd name="connsiteX23" fmla="*/ 1077824 w 3208014"/>
                      <a:gd name="connsiteY23" fmla="*/ 2625016 h 3929991"/>
                      <a:gd name="connsiteX24" fmla="*/ 1062448 w 3208014"/>
                      <a:gd name="connsiteY24" fmla="*/ 2737772 h 3929991"/>
                      <a:gd name="connsiteX25" fmla="*/ 1143171 w 3208014"/>
                      <a:gd name="connsiteY25" fmla="*/ 2874873 h 3929991"/>
                      <a:gd name="connsiteX26" fmla="*/ 1318712 w 3208014"/>
                      <a:gd name="connsiteY26" fmla="*/ 2932532 h 3929991"/>
                      <a:gd name="connsiteX27" fmla="*/ 1582663 w 3208014"/>
                      <a:gd name="connsiteY27" fmla="*/ 2835152 h 3929991"/>
                      <a:gd name="connsiteX28" fmla="*/ 1687731 w 3208014"/>
                      <a:gd name="connsiteY28" fmla="*/ 2594264 h 3929991"/>
                      <a:gd name="connsiteX29" fmla="*/ 1475032 w 3208014"/>
                      <a:gd name="connsiteY29" fmla="*/ 2258559 h 3929991"/>
                      <a:gd name="connsiteX30" fmla="*/ 1031697 w 3208014"/>
                      <a:gd name="connsiteY30" fmla="*/ 2153491 h 3929991"/>
                      <a:gd name="connsiteX31" fmla="*/ 460229 w 3208014"/>
                      <a:gd name="connsiteY31" fmla="*/ 2348251 h 3929991"/>
                      <a:gd name="connsiteX32" fmla="*/ 206528 w 3208014"/>
                      <a:gd name="connsiteY32" fmla="*/ 2860778 h 3929991"/>
                      <a:gd name="connsiteX33" fmla="*/ 588361 w 3208014"/>
                      <a:gd name="connsiteY33" fmla="*/ 3501437 h 3929991"/>
                      <a:gd name="connsiteX34" fmla="*/ 1400716 w 3208014"/>
                      <a:gd name="connsiteY34" fmla="*/ 3716698 h 3929991"/>
                      <a:gd name="connsiteX35" fmla="*/ 2348956 w 3208014"/>
                      <a:gd name="connsiteY35" fmla="*/ 3432161 h 3929991"/>
                      <a:gd name="connsiteX36" fmla="*/ 1035318 w 3208014"/>
                      <a:gd name="connsiteY36" fmla="*/ 1258059 h 3929991"/>
                      <a:gd name="connsiteX37" fmla="*/ 366867 w 3208014"/>
                      <a:gd name="connsiteY37" fmla="*/ 679320 h 3929991"/>
                      <a:gd name="connsiteX0" fmla="*/ 366867 w 3208014"/>
                      <a:gd name="connsiteY0" fmla="*/ 679320 h 3929991"/>
                      <a:gd name="connsiteX1" fmla="*/ 898342 w 3208014"/>
                      <a:gd name="connsiteY1" fmla="*/ 20 h 3929991"/>
                      <a:gd name="connsiteX2" fmla="*/ 611338 w 3208014"/>
                      <a:gd name="connsiteY2" fmla="*/ 657986 h 3929991"/>
                      <a:gd name="connsiteX3" fmla="*/ 1328433 w 3208014"/>
                      <a:gd name="connsiteY3" fmla="*/ 1172660 h 3929991"/>
                      <a:gd name="connsiteX4" fmla="*/ 2675109 w 3208014"/>
                      <a:gd name="connsiteY4" fmla="*/ 1906450 h 3929991"/>
                      <a:gd name="connsiteX5" fmla="*/ 3201322 w 3208014"/>
                      <a:gd name="connsiteY5" fmla="*/ 2930768 h 3929991"/>
                      <a:gd name="connsiteX6" fmla="*/ 2358642 w 3208014"/>
                      <a:gd name="connsiteY6" fmla="*/ 3789621 h 3929991"/>
                      <a:gd name="connsiteX7" fmla="*/ 1163792 w 3208014"/>
                      <a:gd name="connsiteY7" fmla="*/ 3917508 h 3929991"/>
                      <a:gd name="connsiteX8" fmla="*/ 440688 w 3208014"/>
                      <a:gd name="connsiteY8" fmla="*/ 3667528 h 3929991"/>
                      <a:gd name="connsiteX9" fmla="*/ 456 w 3208014"/>
                      <a:gd name="connsiteY9" fmla="*/ 2860778 h 3929991"/>
                      <a:gd name="connsiteX10" fmla="*/ 371818 w 3208014"/>
                      <a:gd name="connsiteY10" fmla="*/ 2267528 h 3929991"/>
                      <a:gd name="connsiteX11" fmla="*/ 1052198 w 3208014"/>
                      <a:gd name="connsiteY11" fmla="*/ 2020234 h 3929991"/>
                      <a:gd name="connsiteX12" fmla="*/ 1680043 w 3208014"/>
                      <a:gd name="connsiteY12" fmla="*/ 2168867 h 3929991"/>
                      <a:gd name="connsiteX13" fmla="*/ 1949120 w 3208014"/>
                      <a:gd name="connsiteY13" fmla="*/ 2640392 h 3929991"/>
                      <a:gd name="connsiteX14" fmla="*/ 1768454 w 3208014"/>
                      <a:gd name="connsiteY14" fmla="*/ 3010692 h 3929991"/>
                      <a:gd name="connsiteX15" fmla="*/ 1349463 w 3208014"/>
                      <a:gd name="connsiteY15" fmla="*/ 3158044 h 3929991"/>
                      <a:gd name="connsiteX16" fmla="*/ 983007 w 3208014"/>
                      <a:gd name="connsiteY16" fmla="*/ 3076039 h 3929991"/>
                      <a:gd name="connsiteX17" fmla="*/ 806185 w 3208014"/>
                      <a:gd name="connsiteY17" fmla="*/ 2799275 h 3929991"/>
                      <a:gd name="connsiteX18" fmla="*/ 895877 w 3208014"/>
                      <a:gd name="connsiteY18" fmla="*/ 2619890 h 3929991"/>
                      <a:gd name="connsiteX19" fmla="*/ 1018883 w 3208014"/>
                      <a:gd name="connsiteY19" fmla="*/ 2555825 h 3929991"/>
                      <a:gd name="connsiteX20" fmla="*/ 1077824 w 3208014"/>
                      <a:gd name="connsiteY20" fmla="*/ 2548137 h 3929991"/>
                      <a:gd name="connsiteX21" fmla="*/ 1098325 w 3208014"/>
                      <a:gd name="connsiteY21" fmla="*/ 2563512 h 3929991"/>
                      <a:gd name="connsiteX22" fmla="*/ 1088075 w 3208014"/>
                      <a:gd name="connsiteY22" fmla="*/ 2594264 h 3929991"/>
                      <a:gd name="connsiteX23" fmla="*/ 1077824 w 3208014"/>
                      <a:gd name="connsiteY23" fmla="*/ 2625016 h 3929991"/>
                      <a:gd name="connsiteX24" fmla="*/ 1062448 w 3208014"/>
                      <a:gd name="connsiteY24" fmla="*/ 2737772 h 3929991"/>
                      <a:gd name="connsiteX25" fmla="*/ 1143171 w 3208014"/>
                      <a:gd name="connsiteY25" fmla="*/ 2874873 h 3929991"/>
                      <a:gd name="connsiteX26" fmla="*/ 1318712 w 3208014"/>
                      <a:gd name="connsiteY26" fmla="*/ 2932532 h 3929991"/>
                      <a:gd name="connsiteX27" fmla="*/ 1582663 w 3208014"/>
                      <a:gd name="connsiteY27" fmla="*/ 2835152 h 3929991"/>
                      <a:gd name="connsiteX28" fmla="*/ 1687731 w 3208014"/>
                      <a:gd name="connsiteY28" fmla="*/ 2594264 h 3929991"/>
                      <a:gd name="connsiteX29" fmla="*/ 1475032 w 3208014"/>
                      <a:gd name="connsiteY29" fmla="*/ 2258559 h 3929991"/>
                      <a:gd name="connsiteX30" fmla="*/ 1031697 w 3208014"/>
                      <a:gd name="connsiteY30" fmla="*/ 2153491 h 3929991"/>
                      <a:gd name="connsiteX31" fmla="*/ 460229 w 3208014"/>
                      <a:gd name="connsiteY31" fmla="*/ 2348251 h 3929991"/>
                      <a:gd name="connsiteX32" fmla="*/ 206528 w 3208014"/>
                      <a:gd name="connsiteY32" fmla="*/ 2860778 h 3929991"/>
                      <a:gd name="connsiteX33" fmla="*/ 588361 w 3208014"/>
                      <a:gd name="connsiteY33" fmla="*/ 3501437 h 3929991"/>
                      <a:gd name="connsiteX34" fmla="*/ 1400716 w 3208014"/>
                      <a:gd name="connsiteY34" fmla="*/ 3716698 h 3929991"/>
                      <a:gd name="connsiteX35" fmla="*/ 2348956 w 3208014"/>
                      <a:gd name="connsiteY35" fmla="*/ 3432161 h 3929991"/>
                      <a:gd name="connsiteX36" fmla="*/ 1035318 w 3208014"/>
                      <a:gd name="connsiteY36" fmla="*/ 1258059 h 3929991"/>
                      <a:gd name="connsiteX37" fmla="*/ 366867 w 3208014"/>
                      <a:gd name="connsiteY37" fmla="*/ 679320 h 3929991"/>
                      <a:gd name="connsiteX0" fmla="*/ 366867 w 3208014"/>
                      <a:gd name="connsiteY0" fmla="*/ 679320 h 3929991"/>
                      <a:gd name="connsiteX1" fmla="*/ 898342 w 3208014"/>
                      <a:gd name="connsiteY1" fmla="*/ 20 h 3929991"/>
                      <a:gd name="connsiteX2" fmla="*/ 611338 w 3208014"/>
                      <a:gd name="connsiteY2" fmla="*/ 657986 h 3929991"/>
                      <a:gd name="connsiteX3" fmla="*/ 1328433 w 3208014"/>
                      <a:gd name="connsiteY3" fmla="*/ 1172660 h 3929991"/>
                      <a:gd name="connsiteX4" fmla="*/ 2675109 w 3208014"/>
                      <a:gd name="connsiteY4" fmla="*/ 1906450 h 3929991"/>
                      <a:gd name="connsiteX5" fmla="*/ 3201322 w 3208014"/>
                      <a:gd name="connsiteY5" fmla="*/ 2930768 h 3929991"/>
                      <a:gd name="connsiteX6" fmla="*/ 2358642 w 3208014"/>
                      <a:gd name="connsiteY6" fmla="*/ 3789621 h 3929991"/>
                      <a:gd name="connsiteX7" fmla="*/ 1163792 w 3208014"/>
                      <a:gd name="connsiteY7" fmla="*/ 3917508 h 3929991"/>
                      <a:gd name="connsiteX8" fmla="*/ 440688 w 3208014"/>
                      <a:gd name="connsiteY8" fmla="*/ 3667528 h 3929991"/>
                      <a:gd name="connsiteX9" fmla="*/ 456 w 3208014"/>
                      <a:gd name="connsiteY9" fmla="*/ 2860778 h 3929991"/>
                      <a:gd name="connsiteX10" fmla="*/ 371818 w 3208014"/>
                      <a:gd name="connsiteY10" fmla="*/ 2267528 h 3929991"/>
                      <a:gd name="connsiteX11" fmla="*/ 1052198 w 3208014"/>
                      <a:gd name="connsiteY11" fmla="*/ 2020234 h 3929991"/>
                      <a:gd name="connsiteX12" fmla="*/ 1680043 w 3208014"/>
                      <a:gd name="connsiteY12" fmla="*/ 2168867 h 3929991"/>
                      <a:gd name="connsiteX13" fmla="*/ 1949120 w 3208014"/>
                      <a:gd name="connsiteY13" fmla="*/ 2640392 h 3929991"/>
                      <a:gd name="connsiteX14" fmla="*/ 1768454 w 3208014"/>
                      <a:gd name="connsiteY14" fmla="*/ 3010692 h 3929991"/>
                      <a:gd name="connsiteX15" fmla="*/ 1349463 w 3208014"/>
                      <a:gd name="connsiteY15" fmla="*/ 3158044 h 3929991"/>
                      <a:gd name="connsiteX16" fmla="*/ 983007 w 3208014"/>
                      <a:gd name="connsiteY16" fmla="*/ 3076039 h 3929991"/>
                      <a:gd name="connsiteX17" fmla="*/ 806185 w 3208014"/>
                      <a:gd name="connsiteY17" fmla="*/ 2799275 h 3929991"/>
                      <a:gd name="connsiteX18" fmla="*/ 895877 w 3208014"/>
                      <a:gd name="connsiteY18" fmla="*/ 2619890 h 3929991"/>
                      <a:gd name="connsiteX19" fmla="*/ 1018883 w 3208014"/>
                      <a:gd name="connsiteY19" fmla="*/ 2555825 h 3929991"/>
                      <a:gd name="connsiteX20" fmla="*/ 1077824 w 3208014"/>
                      <a:gd name="connsiteY20" fmla="*/ 2548137 h 3929991"/>
                      <a:gd name="connsiteX21" fmla="*/ 1098325 w 3208014"/>
                      <a:gd name="connsiteY21" fmla="*/ 2563512 h 3929991"/>
                      <a:gd name="connsiteX22" fmla="*/ 1088075 w 3208014"/>
                      <a:gd name="connsiteY22" fmla="*/ 2594264 h 3929991"/>
                      <a:gd name="connsiteX23" fmla="*/ 1077824 w 3208014"/>
                      <a:gd name="connsiteY23" fmla="*/ 2625016 h 3929991"/>
                      <a:gd name="connsiteX24" fmla="*/ 1062448 w 3208014"/>
                      <a:gd name="connsiteY24" fmla="*/ 2737772 h 3929991"/>
                      <a:gd name="connsiteX25" fmla="*/ 1143171 w 3208014"/>
                      <a:gd name="connsiteY25" fmla="*/ 2874873 h 3929991"/>
                      <a:gd name="connsiteX26" fmla="*/ 1318712 w 3208014"/>
                      <a:gd name="connsiteY26" fmla="*/ 2932532 h 3929991"/>
                      <a:gd name="connsiteX27" fmla="*/ 1582663 w 3208014"/>
                      <a:gd name="connsiteY27" fmla="*/ 2835152 h 3929991"/>
                      <a:gd name="connsiteX28" fmla="*/ 1687731 w 3208014"/>
                      <a:gd name="connsiteY28" fmla="*/ 2594264 h 3929991"/>
                      <a:gd name="connsiteX29" fmla="*/ 1475032 w 3208014"/>
                      <a:gd name="connsiteY29" fmla="*/ 2258559 h 3929991"/>
                      <a:gd name="connsiteX30" fmla="*/ 1031697 w 3208014"/>
                      <a:gd name="connsiteY30" fmla="*/ 2153491 h 3929991"/>
                      <a:gd name="connsiteX31" fmla="*/ 460229 w 3208014"/>
                      <a:gd name="connsiteY31" fmla="*/ 2348251 h 3929991"/>
                      <a:gd name="connsiteX32" fmla="*/ 206528 w 3208014"/>
                      <a:gd name="connsiteY32" fmla="*/ 2860778 h 3929991"/>
                      <a:gd name="connsiteX33" fmla="*/ 588361 w 3208014"/>
                      <a:gd name="connsiteY33" fmla="*/ 3501437 h 3929991"/>
                      <a:gd name="connsiteX34" fmla="*/ 1400716 w 3208014"/>
                      <a:gd name="connsiteY34" fmla="*/ 3716698 h 3929991"/>
                      <a:gd name="connsiteX35" fmla="*/ 2348956 w 3208014"/>
                      <a:gd name="connsiteY35" fmla="*/ 3432161 h 3929991"/>
                      <a:gd name="connsiteX36" fmla="*/ 1035318 w 3208014"/>
                      <a:gd name="connsiteY36" fmla="*/ 1258059 h 3929991"/>
                      <a:gd name="connsiteX37" fmla="*/ 366867 w 3208014"/>
                      <a:gd name="connsiteY37" fmla="*/ 679320 h 3929991"/>
                      <a:gd name="connsiteX0" fmla="*/ 366867 w 3208014"/>
                      <a:gd name="connsiteY0" fmla="*/ 679320 h 3929991"/>
                      <a:gd name="connsiteX1" fmla="*/ 898342 w 3208014"/>
                      <a:gd name="connsiteY1" fmla="*/ 20 h 3929991"/>
                      <a:gd name="connsiteX2" fmla="*/ 611338 w 3208014"/>
                      <a:gd name="connsiteY2" fmla="*/ 657986 h 3929991"/>
                      <a:gd name="connsiteX3" fmla="*/ 1328433 w 3208014"/>
                      <a:gd name="connsiteY3" fmla="*/ 1172660 h 3929991"/>
                      <a:gd name="connsiteX4" fmla="*/ 2675109 w 3208014"/>
                      <a:gd name="connsiteY4" fmla="*/ 1906450 h 3929991"/>
                      <a:gd name="connsiteX5" fmla="*/ 3201322 w 3208014"/>
                      <a:gd name="connsiteY5" fmla="*/ 2930768 h 3929991"/>
                      <a:gd name="connsiteX6" fmla="*/ 2358642 w 3208014"/>
                      <a:gd name="connsiteY6" fmla="*/ 3789621 h 3929991"/>
                      <a:gd name="connsiteX7" fmla="*/ 1163792 w 3208014"/>
                      <a:gd name="connsiteY7" fmla="*/ 3917508 h 3929991"/>
                      <a:gd name="connsiteX8" fmla="*/ 440688 w 3208014"/>
                      <a:gd name="connsiteY8" fmla="*/ 3667528 h 3929991"/>
                      <a:gd name="connsiteX9" fmla="*/ 456 w 3208014"/>
                      <a:gd name="connsiteY9" fmla="*/ 2860778 h 3929991"/>
                      <a:gd name="connsiteX10" fmla="*/ 371818 w 3208014"/>
                      <a:gd name="connsiteY10" fmla="*/ 2267528 h 3929991"/>
                      <a:gd name="connsiteX11" fmla="*/ 1052198 w 3208014"/>
                      <a:gd name="connsiteY11" fmla="*/ 2020234 h 3929991"/>
                      <a:gd name="connsiteX12" fmla="*/ 1680043 w 3208014"/>
                      <a:gd name="connsiteY12" fmla="*/ 2168867 h 3929991"/>
                      <a:gd name="connsiteX13" fmla="*/ 1949120 w 3208014"/>
                      <a:gd name="connsiteY13" fmla="*/ 2640392 h 3929991"/>
                      <a:gd name="connsiteX14" fmla="*/ 1768454 w 3208014"/>
                      <a:gd name="connsiteY14" fmla="*/ 3010692 h 3929991"/>
                      <a:gd name="connsiteX15" fmla="*/ 1349463 w 3208014"/>
                      <a:gd name="connsiteY15" fmla="*/ 3158044 h 3929991"/>
                      <a:gd name="connsiteX16" fmla="*/ 983007 w 3208014"/>
                      <a:gd name="connsiteY16" fmla="*/ 3076039 h 3929991"/>
                      <a:gd name="connsiteX17" fmla="*/ 806185 w 3208014"/>
                      <a:gd name="connsiteY17" fmla="*/ 2799275 h 3929991"/>
                      <a:gd name="connsiteX18" fmla="*/ 895877 w 3208014"/>
                      <a:gd name="connsiteY18" fmla="*/ 2619890 h 3929991"/>
                      <a:gd name="connsiteX19" fmla="*/ 1018883 w 3208014"/>
                      <a:gd name="connsiteY19" fmla="*/ 2555825 h 3929991"/>
                      <a:gd name="connsiteX20" fmla="*/ 1077824 w 3208014"/>
                      <a:gd name="connsiteY20" fmla="*/ 2548137 h 3929991"/>
                      <a:gd name="connsiteX21" fmla="*/ 1098325 w 3208014"/>
                      <a:gd name="connsiteY21" fmla="*/ 2563512 h 3929991"/>
                      <a:gd name="connsiteX22" fmla="*/ 1088075 w 3208014"/>
                      <a:gd name="connsiteY22" fmla="*/ 2594264 h 3929991"/>
                      <a:gd name="connsiteX23" fmla="*/ 1077824 w 3208014"/>
                      <a:gd name="connsiteY23" fmla="*/ 2625016 h 3929991"/>
                      <a:gd name="connsiteX24" fmla="*/ 1062448 w 3208014"/>
                      <a:gd name="connsiteY24" fmla="*/ 2737772 h 3929991"/>
                      <a:gd name="connsiteX25" fmla="*/ 1143171 w 3208014"/>
                      <a:gd name="connsiteY25" fmla="*/ 2874873 h 3929991"/>
                      <a:gd name="connsiteX26" fmla="*/ 1318712 w 3208014"/>
                      <a:gd name="connsiteY26" fmla="*/ 2932532 h 3929991"/>
                      <a:gd name="connsiteX27" fmla="*/ 1582663 w 3208014"/>
                      <a:gd name="connsiteY27" fmla="*/ 2835152 h 3929991"/>
                      <a:gd name="connsiteX28" fmla="*/ 1687731 w 3208014"/>
                      <a:gd name="connsiteY28" fmla="*/ 2594264 h 3929991"/>
                      <a:gd name="connsiteX29" fmla="*/ 1475032 w 3208014"/>
                      <a:gd name="connsiteY29" fmla="*/ 2258559 h 3929991"/>
                      <a:gd name="connsiteX30" fmla="*/ 1031697 w 3208014"/>
                      <a:gd name="connsiteY30" fmla="*/ 2153491 h 3929991"/>
                      <a:gd name="connsiteX31" fmla="*/ 460229 w 3208014"/>
                      <a:gd name="connsiteY31" fmla="*/ 2348251 h 3929991"/>
                      <a:gd name="connsiteX32" fmla="*/ 206528 w 3208014"/>
                      <a:gd name="connsiteY32" fmla="*/ 2860778 h 3929991"/>
                      <a:gd name="connsiteX33" fmla="*/ 588361 w 3208014"/>
                      <a:gd name="connsiteY33" fmla="*/ 3501437 h 3929991"/>
                      <a:gd name="connsiteX34" fmla="*/ 1400716 w 3208014"/>
                      <a:gd name="connsiteY34" fmla="*/ 3716698 h 3929991"/>
                      <a:gd name="connsiteX35" fmla="*/ 2348956 w 3208014"/>
                      <a:gd name="connsiteY35" fmla="*/ 3432161 h 3929991"/>
                      <a:gd name="connsiteX36" fmla="*/ 1035318 w 3208014"/>
                      <a:gd name="connsiteY36" fmla="*/ 1258059 h 3929991"/>
                      <a:gd name="connsiteX37" fmla="*/ 366867 w 3208014"/>
                      <a:gd name="connsiteY37" fmla="*/ 679320 h 39299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3208014" h="3929991">
                        <a:moveTo>
                          <a:pt x="366867" y="679320"/>
                        </a:moveTo>
                        <a:cubicBezTo>
                          <a:pt x="317808" y="427842"/>
                          <a:pt x="857597" y="3576"/>
                          <a:pt x="898342" y="20"/>
                        </a:cubicBezTo>
                        <a:cubicBezTo>
                          <a:pt x="939087" y="-3536"/>
                          <a:pt x="549678" y="459157"/>
                          <a:pt x="611338" y="657986"/>
                        </a:cubicBezTo>
                        <a:cubicBezTo>
                          <a:pt x="705067" y="960224"/>
                          <a:pt x="918328" y="991283"/>
                          <a:pt x="1328433" y="1172660"/>
                        </a:cubicBezTo>
                        <a:cubicBezTo>
                          <a:pt x="1738538" y="1354037"/>
                          <a:pt x="2362961" y="1613432"/>
                          <a:pt x="2675109" y="1906450"/>
                        </a:cubicBezTo>
                        <a:cubicBezTo>
                          <a:pt x="2987257" y="2199468"/>
                          <a:pt x="3254066" y="2616906"/>
                          <a:pt x="3201322" y="2930768"/>
                        </a:cubicBezTo>
                        <a:cubicBezTo>
                          <a:pt x="3148578" y="3244630"/>
                          <a:pt x="2698230" y="3625164"/>
                          <a:pt x="2358642" y="3789621"/>
                        </a:cubicBezTo>
                        <a:cubicBezTo>
                          <a:pt x="2019054" y="3954078"/>
                          <a:pt x="1483451" y="3937857"/>
                          <a:pt x="1163792" y="3917508"/>
                        </a:cubicBezTo>
                        <a:cubicBezTo>
                          <a:pt x="844133" y="3897159"/>
                          <a:pt x="810958" y="3870348"/>
                          <a:pt x="440688" y="3667528"/>
                        </a:cubicBezTo>
                        <a:cubicBezTo>
                          <a:pt x="70418" y="3464708"/>
                          <a:pt x="11934" y="3094111"/>
                          <a:pt x="456" y="2860778"/>
                        </a:cubicBezTo>
                        <a:cubicBezTo>
                          <a:pt x="-11022" y="2627445"/>
                          <a:pt x="196528" y="2407619"/>
                          <a:pt x="371818" y="2267528"/>
                        </a:cubicBezTo>
                        <a:cubicBezTo>
                          <a:pt x="547108" y="2127437"/>
                          <a:pt x="787392" y="2020234"/>
                          <a:pt x="1052198" y="2020234"/>
                        </a:cubicBezTo>
                        <a:cubicBezTo>
                          <a:pt x="1310169" y="2020234"/>
                          <a:pt x="1519451" y="2069778"/>
                          <a:pt x="1680043" y="2168867"/>
                        </a:cubicBezTo>
                        <a:cubicBezTo>
                          <a:pt x="1859427" y="2279914"/>
                          <a:pt x="1949120" y="2437089"/>
                          <a:pt x="1949120" y="2640392"/>
                        </a:cubicBezTo>
                        <a:cubicBezTo>
                          <a:pt x="1949120" y="2789024"/>
                          <a:pt x="1888898" y="2912458"/>
                          <a:pt x="1768454" y="3010692"/>
                        </a:cubicBezTo>
                        <a:cubicBezTo>
                          <a:pt x="1648010" y="3108927"/>
                          <a:pt x="1508347" y="3158044"/>
                          <a:pt x="1349463" y="3158044"/>
                        </a:cubicBezTo>
                        <a:cubicBezTo>
                          <a:pt x="1204247" y="3158044"/>
                          <a:pt x="1082095" y="3130709"/>
                          <a:pt x="983007" y="3076039"/>
                        </a:cubicBezTo>
                        <a:cubicBezTo>
                          <a:pt x="865125" y="3011120"/>
                          <a:pt x="806185" y="2918865"/>
                          <a:pt x="806185" y="2799275"/>
                        </a:cubicBezTo>
                        <a:cubicBezTo>
                          <a:pt x="806185" y="2727521"/>
                          <a:pt x="836082" y="2667726"/>
                          <a:pt x="895877" y="2619890"/>
                        </a:cubicBezTo>
                        <a:cubicBezTo>
                          <a:pt x="942004" y="2582305"/>
                          <a:pt x="983007" y="2560950"/>
                          <a:pt x="1018883" y="2555825"/>
                        </a:cubicBezTo>
                        <a:cubicBezTo>
                          <a:pt x="1054760" y="2550699"/>
                          <a:pt x="1074407" y="2548137"/>
                          <a:pt x="1077824" y="2548137"/>
                        </a:cubicBezTo>
                        <a:cubicBezTo>
                          <a:pt x="1091491" y="2548137"/>
                          <a:pt x="1098325" y="2553262"/>
                          <a:pt x="1098325" y="2563512"/>
                        </a:cubicBezTo>
                        <a:lnTo>
                          <a:pt x="1088075" y="2594264"/>
                        </a:lnTo>
                        <a:cubicBezTo>
                          <a:pt x="1086366" y="2597681"/>
                          <a:pt x="1082949" y="2607932"/>
                          <a:pt x="1077824" y="2625016"/>
                        </a:cubicBezTo>
                        <a:cubicBezTo>
                          <a:pt x="1067573" y="2659184"/>
                          <a:pt x="1062448" y="2696769"/>
                          <a:pt x="1062448" y="2737772"/>
                        </a:cubicBezTo>
                        <a:cubicBezTo>
                          <a:pt x="1062448" y="2790733"/>
                          <a:pt x="1089356" y="2836433"/>
                          <a:pt x="1143171" y="2874873"/>
                        </a:cubicBezTo>
                        <a:cubicBezTo>
                          <a:pt x="1196987" y="2913312"/>
                          <a:pt x="1255500" y="2932532"/>
                          <a:pt x="1318712" y="2932532"/>
                        </a:cubicBezTo>
                        <a:cubicBezTo>
                          <a:pt x="1424634" y="2932532"/>
                          <a:pt x="1512618" y="2900072"/>
                          <a:pt x="1582663" y="2835152"/>
                        </a:cubicBezTo>
                        <a:cubicBezTo>
                          <a:pt x="1652708" y="2770232"/>
                          <a:pt x="1687731" y="2689936"/>
                          <a:pt x="1687731" y="2594264"/>
                        </a:cubicBezTo>
                        <a:cubicBezTo>
                          <a:pt x="1687731" y="2450757"/>
                          <a:pt x="1616831" y="2338855"/>
                          <a:pt x="1475032" y="2258559"/>
                        </a:cubicBezTo>
                        <a:cubicBezTo>
                          <a:pt x="1352026" y="2188514"/>
                          <a:pt x="1204247" y="2153491"/>
                          <a:pt x="1031697" y="2153491"/>
                        </a:cubicBezTo>
                        <a:cubicBezTo>
                          <a:pt x="811310" y="2153491"/>
                          <a:pt x="620821" y="2218411"/>
                          <a:pt x="460229" y="2348251"/>
                        </a:cubicBezTo>
                        <a:cubicBezTo>
                          <a:pt x="291095" y="2484925"/>
                          <a:pt x="206528" y="2655767"/>
                          <a:pt x="206528" y="2860778"/>
                        </a:cubicBezTo>
                        <a:cubicBezTo>
                          <a:pt x="206528" y="3127292"/>
                          <a:pt x="333806" y="3340845"/>
                          <a:pt x="588361" y="3501437"/>
                        </a:cubicBezTo>
                        <a:cubicBezTo>
                          <a:pt x="815581" y="3644944"/>
                          <a:pt x="1107284" y="3728244"/>
                          <a:pt x="1400716" y="3716698"/>
                        </a:cubicBezTo>
                        <a:cubicBezTo>
                          <a:pt x="1694148" y="3705152"/>
                          <a:pt x="1880715" y="3668386"/>
                          <a:pt x="2348956" y="3432161"/>
                        </a:cubicBezTo>
                        <a:cubicBezTo>
                          <a:pt x="2817197" y="3195936"/>
                          <a:pt x="3445477" y="2041712"/>
                          <a:pt x="1035318" y="1258059"/>
                        </a:cubicBezTo>
                        <a:cubicBezTo>
                          <a:pt x="477146" y="968350"/>
                          <a:pt x="415926" y="930798"/>
                          <a:pt x="366867" y="67932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ffectLst>
                    <a:outerShdw blurRad="50800" dist="50800" dir="5400000" algn="ctr" rotWithShape="0">
                      <a:schemeClr val="tx2">
                        <a:lumMod val="10000"/>
                      </a:schemeClr>
                    </a:outerShdw>
                  </a:effectLst>
                  <a:sp3d>
                    <a:bevelT w="165100" prst="coolSlant"/>
                  </a:sp3d>
                </p:spPr>
                <p:txBody>
  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s-ES" sz="41300" dirty="0">
                      <a:latin typeface="Harrington" panose="04040505050A02020702" pitchFamily="82" charset="0"/>
                    </a:endParaRPr>
                  </a:p>
                </p:txBody>
              </p:sp>
              <p:sp>
                <p:nvSpPr>
                  <p:cNvPr id="25" name="CuadroTexto 6"/>
                  <p:cNvSpPr txBox="1"/>
                  <p:nvPr/>
                </p:nvSpPr>
                <p:spPr>
                  <a:xfrm rot="10800000" flipH="1">
                    <a:off x="1763688" y="1707654"/>
                    <a:ext cx="936104" cy="1944216"/>
                  </a:xfrm>
                  <a:custGeom>
                    <a:avLst/>
                    <a:gdLst>
                      <a:gd name="connsiteX0" fmla="*/ 1424825 w 3432663"/>
                      <a:gd name="connsiteY0" fmla="*/ 0 h 3746571"/>
                      <a:gd name="connsiteX1" fmla="*/ 1883536 w 3432663"/>
                      <a:gd name="connsiteY1" fmla="*/ 64066 h 3746571"/>
                      <a:gd name="connsiteX2" fmla="*/ 2116736 w 3432663"/>
                      <a:gd name="connsiteY2" fmla="*/ 353644 h 3746571"/>
                      <a:gd name="connsiteX3" fmla="*/ 2051389 w 3432663"/>
                      <a:gd name="connsiteY3" fmla="*/ 500995 h 3746571"/>
                      <a:gd name="connsiteX4" fmla="*/ 1936070 w 3432663"/>
                      <a:gd name="connsiteY4" fmla="*/ 571468 h 3746571"/>
                      <a:gd name="connsiteX5" fmla="*/ 1863035 w 3432663"/>
                      <a:gd name="connsiteY5" fmla="*/ 576593 h 3746571"/>
                      <a:gd name="connsiteX6" fmla="*/ 1768218 w 3432663"/>
                      <a:gd name="connsiteY6" fmla="*/ 558654 h 3746571"/>
                      <a:gd name="connsiteX7" fmla="*/ 1740029 w 3432663"/>
                      <a:gd name="connsiteY7" fmla="*/ 533028 h 3746571"/>
                      <a:gd name="connsiteX8" fmla="*/ 1757967 w 3432663"/>
                      <a:gd name="connsiteY8" fmla="*/ 502276 h 3746571"/>
                      <a:gd name="connsiteX9" fmla="*/ 1809220 w 3432663"/>
                      <a:gd name="connsiteY9" fmla="*/ 426679 h 3746571"/>
                      <a:gd name="connsiteX10" fmla="*/ 1824596 w 3432663"/>
                      <a:gd name="connsiteY10" fmla="*/ 343393 h 3746571"/>
                      <a:gd name="connsiteX11" fmla="*/ 1686214 w 3432663"/>
                      <a:gd name="connsiteY11" fmla="*/ 153758 h 3746571"/>
                      <a:gd name="connsiteX12" fmla="*/ 1409449 w 3432663"/>
                      <a:gd name="connsiteY12" fmla="*/ 102506 h 3746571"/>
                      <a:gd name="connsiteX13" fmla="*/ 960988 w 3432663"/>
                      <a:gd name="connsiteY13" fmla="*/ 187072 h 3746571"/>
                      <a:gd name="connsiteX14" fmla="*/ 743164 w 3432663"/>
                      <a:gd name="connsiteY14" fmla="*/ 481775 h 3746571"/>
                      <a:gd name="connsiteX15" fmla="*/ 899485 w 3432663"/>
                      <a:gd name="connsiteY15" fmla="*/ 740602 h 3746571"/>
                      <a:gd name="connsiteX16" fmla="*/ 1283880 w 3432663"/>
                      <a:gd name="connsiteY16" fmla="*/ 943050 h 3746571"/>
                      <a:gd name="connsiteX17" fmla="*/ 1757967 w 3432663"/>
                      <a:gd name="connsiteY17" fmla="*/ 1153185 h 3746571"/>
                      <a:gd name="connsiteX18" fmla="*/ 2280745 w 3432663"/>
                      <a:gd name="connsiteY18" fmla="*/ 1458139 h 3746571"/>
                      <a:gd name="connsiteX19" fmla="*/ 2636951 w 3432663"/>
                      <a:gd name="connsiteY19" fmla="*/ 1875848 h 3746571"/>
                      <a:gd name="connsiteX20" fmla="*/ 3432663 w 3432663"/>
                      <a:gd name="connsiteY20" fmla="*/ 2904434 h 3746571"/>
                      <a:gd name="connsiteX21" fmla="*/ 2316622 w 3432663"/>
                      <a:gd name="connsiteY21" fmla="*/ 3410866 h 3746571"/>
                      <a:gd name="connsiteX22" fmla="*/ 1306944 w 3432663"/>
                      <a:gd name="connsiteY22" fmla="*/ 3746571 h 3746571"/>
                      <a:gd name="connsiteX23" fmla="*/ 407459 w 3432663"/>
                      <a:gd name="connsiteY23" fmla="*/ 3490308 h 3746571"/>
                      <a:gd name="connsiteX24" fmla="*/ 0 w 3432663"/>
                      <a:gd name="connsiteY24" fmla="*/ 2711267 h 3746571"/>
                      <a:gd name="connsiteX25" fmla="*/ 283171 w 3432663"/>
                      <a:gd name="connsiteY25" fmla="*/ 2118017 h 3746571"/>
                      <a:gd name="connsiteX26" fmla="*/ 963551 w 3432663"/>
                      <a:gd name="connsiteY26" fmla="*/ 1870723 h 3746571"/>
                      <a:gd name="connsiteX27" fmla="*/ 1591396 w 3432663"/>
                      <a:gd name="connsiteY27" fmla="*/ 2019356 h 3746571"/>
                      <a:gd name="connsiteX28" fmla="*/ 1860473 w 3432663"/>
                      <a:gd name="connsiteY28" fmla="*/ 2490881 h 3746571"/>
                      <a:gd name="connsiteX29" fmla="*/ 1679807 w 3432663"/>
                      <a:gd name="connsiteY29" fmla="*/ 2861181 h 3746571"/>
                      <a:gd name="connsiteX30" fmla="*/ 1260816 w 3432663"/>
                      <a:gd name="connsiteY30" fmla="*/ 3008533 h 3746571"/>
                      <a:gd name="connsiteX31" fmla="*/ 894360 w 3432663"/>
                      <a:gd name="connsiteY31" fmla="*/ 2926528 h 3746571"/>
                      <a:gd name="connsiteX32" fmla="*/ 717538 w 3432663"/>
                      <a:gd name="connsiteY32" fmla="*/ 2649764 h 3746571"/>
                      <a:gd name="connsiteX33" fmla="*/ 807230 w 3432663"/>
                      <a:gd name="connsiteY33" fmla="*/ 2470379 h 3746571"/>
                      <a:gd name="connsiteX34" fmla="*/ 930236 w 3432663"/>
                      <a:gd name="connsiteY34" fmla="*/ 2406314 h 3746571"/>
                      <a:gd name="connsiteX35" fmla="*/ 989177 w 3432663"/>
                      <a:gd name="connsiteY35" fmla="*/ 2398626 h 3746571"/>
                      <a:gd name="connsiteX36" fmla="*/ 1009678 w 3432663"/>
                      <a:gd name="connsiteY36" fmla="*/ 2414001 h 3746571"/>
                      <a:gd name="connsiteX37" fmla="*/ 999428 w 3432663"/>
                      <a:gd name="connsiteY37" fmla="*/ 2444753 h 3746571"/>
                      <a:gd name="connsiteX38" fmla="*/ 989177 w 3432663"/>
                      <a:gd name="connsiteY38" fmla="*/ 2475505 h 3746571"/>
                      <a:gd name="connsiteX39" fmla="*/ 973801 w 3432663"/>
                      <a:gd name="connsiteY39" fmla="*/ 2588261 h 3746571"/>
                      <a:gd name="connsiteX40" fmla="*/ 1054524 w 3432663"/>
                      <a:gd name="connsiteY40" fmla="*/ 2725362 h 3746571"/>
                      <a:gd name="connsiteX41" fmla="*/ 1230065 w 3432663"/>
                      <a:gd name="connsiteY41" fmla="*/ 2783021 h 3746571"/>
                      <a:gd name="connsiteX42" fmla="*/ 1494016 w 3432663"/>
                      <a:gd name="connsiteY42" fmla="*/ 2685641 h 3746571"/>
                      <a:gd name="connsiteX43" fmla="*/ 1599084 w 3432663"/>
                      <a:gd name="connsiteY43" fmla="*/ 2444753 h 3746571"/>
                      <a:gd name="connsiteX44" fmla="*/ 1386385 w 3432663"/>
                      <a:gd name="connsiteY44" fmla="*/ 2109048 h 3746571"/>
                      <a:gd name="connsiteX45" fmla="*/ 943050 w 3432663"/>
                      <a:gd name="connsiteY45" fmla="*/ 2003980 h 3746571"/>
                      <a:gd name="connsiteX46" fmla="*/ 371582 w 3432663"/>
                      <a:gd name="connsiteY46" fmla="*/ 2198740 h 3746571"/>
                      <a:gd name="connsiteX47" fmla="*/ 117881 w 3432663"/>
                      <a:gd name="connsiteY47" fmla="*/ 2711267 h 3746571"/>
                      <a:gd name="connsiteX48" fmla="*/ 499714 w 3432663"/>
                      <a:gd name="connsiteY48" fmla="*/ 3351926 h 3746571"/>
                      <a:gd name="connsiteX49" fmla="*/ 1312069 w 3432663"/>
                      <a:gd name="connsiteY49" fmla="*/ 3567187 h 3746571"/>
                      <a:gd name="connsiteX50" fmla="*/ 2134674 w 3432663"/>
                      <a:gd name="connsiteY50" fmla="*/ 3269921 h 3746571"/>
                      <a:gd name="connsiteX51" fmla="*/ 2490881 w 3432663"/>
                      <a:gd name="connsiteY51" fmla="*/ 2506256 h 3746571"/>
                      <a:gd name="connsiteX52" fmla="*/ 2372999 w 3432663"/>
                      <a:gd name="connsiteY52" fmla="*/ 2070608 h 3746571"/>
                      <a:gd name="connsiteX53" fmla="*/ 2057795 w 3432663"/>
                      <a:gd name="connsiteY53" fmla="*/ 1755405 h 3746571"/>
                      <a:gd name="connsiteX54" fmla="*/ 1614460 w 3432663"/>
                      <a:gd name="connsiteY54" fmla="*/ 1496578 h 3746571"/>
                      <a:gd name="connsiteX55" fmla="*/ 858483 w 3432663"/>
                      <a:gd name="connsiteY55" fmla="*/ 1135247 h 3746571"/>
                      <a:gd name="connsiteX56" fmla="*/ 476650 w 3432663"/>
                      <a:gd name="connsiteY56" fmla="*/ 609907 h 3746571"/>
                      <a:gd name="connsiteX57" fmla="*/ 781604 w 3432663"/>
                      <a:gd name="connsiteY57" fmla="*/ 143508 h 3746571"/>
                      <a:gd name="connsiteX58" fmla="*/ 1424825 w 3432663"/>
                      <a:gd name="connsiteY58" fmla="*/ 0 h 3746571"/>
                      <a:gd name="connsiteX0" fmla="*/ 1424825 w 3453135"/>
                      <a:gd name="connsiteY0" fmla="*/ 0 h 3746571"/>
                      <a:gd name="connsiteX1" fmla="*/ 1883536 w 3453135"/>
                      <a:gd name="connsiteY1" fmla="*/ 64066 h 3746571"/>
                      <a:gd name="connsiteX2" fmla="*/ 2116736 w 3453135"/>
                      <a:gd name="connsiteY2" fmla="*/ 353644 h 3746571"/>
                      <a:gd name="connsiteX3" fmla="*/ 2051389 w 3453135"/>
                      <a:gd name="connsiteY3" fmla="*/ 500995 h 3746571"/>
                      <a:gd name="connsiteX4" fmla="*/ 1936070 w 3453135"/>
                      <a:gd name="connsiteY4" fmla="*/ 571468 h 3746571"/>
                      <a:gd name="connsiteX5" fmla="*/ 1863035 w 3453135"/>
                      <a:gd name="connsiteY5" fmla="*/ 576593 h 3746571"/>
                      <a:gd name="connsiteX6" fmla="*/ 1768218 w 3453135"/>
                      <a:gd name="connsiteY6" fmla="*/ 558654 h 3746571"/>
                      <a:gd name="connsiteX7" fmla="*/ 1740029 w 3453135"/>
                      <a:gd name="connsiteY7" fmla="*/ 533028 h 3746571"/>
                      <a:gd name="connsiteX8" fmla="*/ 1757967 w 3453135"/>
                      <a:gd name="connsiteY8" fmla="*/ 502276 h 3746571"/>
                      <a:gd name="connsiteX9" fmla="*/ 1809220 w 3453135"/>
                      <a:gd name="connsiteY9" fmla="*/ 426679 h 3746571"/>
                      <a:gd name="connsiteX10" fmla="*/ 1824596 w 3453135"/>
                      <a:gd name="connsiteY10" fmla="*/ 343393 h 3746571"/>
                      <a:gd name="connsiteX11" fmla="*/ 1686214 w 3453135"/>
                      <a:gd name="connsiteY11" fmla="*/ 153758 h 3746571"/>
                      <a:gd name="connsiteX12" fmla="*/ 1409449 w 3453135"/>
                      <a:gd name="connsiteY12" fmla="*/ 102506 h 3746571"/>
                      <a:gd name="connsiteX13" fmla="*/ 960988 w 3453135"/>
                      <a:gd name="connsiteY13" fmla="*/ 187072 h 3746571"/>
                      <a:gd name="connsiteX14" fmla="*/ 743164 w 3453135"/>
                      <a:gd name="connsiteY14" fmla="*/ 481775 h 3746571"/>
                      <a:gd name="connsiteX15" fmla="*/ 899485 w 3453135"/>
                      <a:gd name="connsiteY15" fmla="*/ 740602 h 3746571"/>
                      <a:gd name="connsiteX16" fmla="*/ 1283880 w 3453135"/>
                      <a:gd name="connsiteY16" fmla="*/ 943050 h 3746571"/>
                      <a:gd name="connsiteX17" fmla="*/ 1757967 w 3453135"/>
                      <a:gd name="connsiteY17" fmla="*/ 1153185 h 3746571"/>
                      <a:gd name="connsiteX18" fmla="*/ 2280745 w 3453135"/>
                      <a:gd name="connsiteY18" fmla="*/ 1458139 h 3746571"/>
                      <a:gd name="connsiteX19" fmla="*/ 2983314 w 3453135"/>
                      <a:gd name="connsiteY19" fmla="*/ 1543339 h 3746571"/>
                      <a:gd name="connsiteX20" fmla="*/ 3432663 w 3453135"/>
                      <a:gd name="connsiteY20" fmla="*/ 2904434 h 3746571"/>
                      <a:gd name="connsiteX21" fmla="*/ 2316622 w 3453135"/>
                      <a:gd name="connsiteY21" fmla="*/ 3410866 h 3746571"/>
                      <a:gd name="connsiteX22" fmla="*/ 1306944 w 3453135"/>
                      <a:gd name="connsiteY22" fmla="*/ 3746571 h 3746571"/>
                      <a:gd name="connsiteX23" fmla="*/ 407459 w 3453135"/>
                      <a:gd name="connsiteY23" fmla="*/ 3490308 h 3746571"/>
                      <a:gd name="connsiteX24" fmla="*/ 0 w 3453135"/>
                      <a:gd name="connsiteY24" fmla="*/ 2711267 h 3746571"/>
                      <a:gd name="connsiteX25" fmla="*/ 283171 w 3453135"/>
                      <a:gd name="connsiteY25" fmla="*/ 2118017 h 3746571"/>
                      <a:gd name="connsiteX26" fmla="*/ 963551 w 3453135"/>
                      <a:gd name="connsiteY26" fmla="*/ 1870723 h 3746571"/>
                      <a:gd name="connsiteX27" fmla="*/ 1591396 w 3453135"/>
                      <a:gd name="connsiteY27" fmla="*/ 2019356 h 3746571"/>
                      <a:gd name="connsiteX28" fmla="*/ 1860473 w 3453135"/>
                      <a:gd name="connsiteY28" fmla="*/ 2490881 h 3746571"/>
                      <a:gd name="connsiteX29" fmla="*/ 1679807 w 3453135"/>
                      <a:gd name="connsiteY29" fmla="*/ 2861181 h 3746571"/>
                      <a:gd name="connsiteX30" fmla="*/ 1260816 w 3453135"/>
                      <a:gd name="connsiteY30" fmla="*/ 3008533 h 3746571"/>
                      <a:gd name="connsiteX31" fmla="*/ 894360 w 3453135"/>
                      <a:gd name="connsiteY31" fmla="*/ 2926528 h 3746571"/>
                      <a:gd name="connsiteX32" fmla="*/ 717538 w 3453135"/>
                      <a:gd name="connsiteY32" fmla="*/ 2649764 h 3746571"/>
                      <a:gd name="connsiteX33" fmla="*/ 807230 w 3453135"/>
                      <a:gd name="connsiteY33" fmla="*/ 2470379 h 3746571"/>
                      <a:gd name="connsiteX34" fmla="*/ 930236 w 3453135"/>
                      <a:gd name="connsiteY34" fmla="*/ 2406314 h 3746571"/>
                      <a:gd name="connsiteX35" fmla="*/ 989177 w 3453135"/>
                      <a:gd name="connsiteY35" fmla="*/ 2398626 h 3746571"/>
                      <a:gd name="connsiteX36" fmla="*/ 1009678 w 3453135"/>
                      <a:gd name="connsiteY36" fmla="*/ 2414001 h 3746571"/>
                      <a:gd name="connsiteX37" fmla="*/ 999428 w 3453135"/>
                      <a:gd name="connsiteY37" fmla="*/ 2444753 h 3746571"/>
                      <a:gd name="connsiteX38" fmla="*/ 989177 w 3453135"/>
                      <a:gd name="connsiteY38" fmla="*/ 2475505 h 3746571"/>
                      <a:gd name="connsiteX39" fmla="*/ 973801 w 3453135"/>
                      <a:gd name="connsiteY39" fmla="*/ 2588261 h 3746571"/>
                      <a:gd name="connsiteX40" fmla="*/ 1054524 w 3453135"/>
                      <a:gd name="connsiteY40" fmla="*/ 2725362 h 3746571"/>
                      <a:gd name="connsiteX41" fmla="*/ 1230065 w 3453135"/>
                      <a:gd name="connsiteY41" fmla="*/ 2783021 h 3746571"/>
                      <a:gd name="connsiteX42" fmla="*/ 1494016 w 3453135"/>
                      <a:gd name="connsiteY42" fmla="*/ 2685641 h 3746571"/>
                      <a:gd name="connsiteX43" fmla="*/ 1599084 w 3453135"/>
                      <a:gd name="connsiteY43" fmla="*/ 2444753 h 3746571"/>
                      <a:gd name="connsiteX44" fmla="*/ 1386385 w 3453135"/>
                      <a:gd name="connsiteY44" fmla="*/ 2109048 h 3746571"/>
                      <a:gd name="connsiteX45" fmla="*/ 943050 w 3453135"/>
                      <a:gd name="connsiteY45" fmla="*/ 2003980 h 3746571"/>
                      <a:gd name="connsiteX46" fmla="*/ 371582 w 3453135"/>
                      <a:gd name="connsiteY46" fmla="*/ 2198740 h 3746571"/>
                      <a:gd name="connsiteX47" fmla="*/ 117881 w 3453135"/>
                      <a:gd name="connsiteY47" fmla="*/ 2711267 h 3746571"/>
                      <a:gd name="connsiteX48" fmla="*/ 499714 w 3453135"/>
                      <a:gd name="connsiteY48" fmla="*/ 3351926 h 3746571"/>
                      <a:gd name="connsiteX49" fmla="*/ 1312069 w 3453135"/>
                      <a:gd name="connsiteY49" fmla="*/ 3567187 h 3746571"/>
                      <a:gd name="connsiteX50" fmla="*/ 2134674 w 3453135"/>
                      <a:gd name="connsiteY50" fmla="*/ 3269921 h 3746571"/>
                      <a:gd name="connsiteX51" fmla="*/ 2490881 w 3453135"/>
                      <a:gd name="connsiteY51" fmla="*/ 2506256 h 3746571"/>
                      <a:gd name="connsiteX52" fmla="*/ 2372999 w 3453135"/>
                      <a:gd name="connsiteY52" fmla="*/ 2070608 h 3746571"/>
                      <a:gd name="connsiteX53" fmla="*/ 2057795 w 3453135"/>
                      <a:gd name="connsiteY53" fmla="*/ 1755405 h 3746571"/>
                      <a:gd name="connsiteX54" fmla="*/ 1614460 w 3453135"/>
                      <a:gd name="connsiteY54" fmla="*/ 1496578 h 3746571"/>
                      <a:gd name="connsiteX55" fmla="*/ 858483 w 3453135"/>
                      <a:gd name="connsiteY55" fmla="*/ 1135247 h 3746571"/>
                      <a:gd name="connsiteX56" fmla="*/ 476650 w 3453135"/>
                      <a:gd name="connsiteY56" fmla="*/ 609907 h 3746571"/>
                      <a:gd name="connsiteX57" fmla="*/ 781604 w 3453135"/>
                      <a:gd name="connsiteY57" fmla="*/ 143508 h 3746571"/>
                      <a:gd name="connsiteX58" fmla="*/ 1424825 w 3453135"/>
                      <a:gd name="connsiteY58" fmla="*/ 0 h 3746571"/>
                      <a:gd name="connsiteX0" fmla="*/ 1424825 w 3452383"/>
                      <a:gd name="connsiteY0" fmla="*/ 0 h 3746571"/>
                      <a:gd name="connsiteX1" fmla="*/ 1883536 w 3452383"/>
                      <a:gd name="connsiteY1" fmla="*/ 64066 h 3746571"/>
                      <a:gd name="connsiteX2" fmla="*/ 2116736 w 3452383"/>
                      <a:gd name="connsiteY2" fmla="*/ 353644 h 3746571"/>
                      <a:gd name="connsiteX3" fmla="*/ 2051389 w 3452383"/>
                      <a:gd name="connsiteY3" fmla="*/ 500995 h 3746571"/>
                      <a:gd name="connsiteX4" fmla="*/ 1936070 w 3452383"/>
                      <a:gd name="connsiteY4" fmla="*/ 571468 h 3746571"/>
                      <a:gd name="connsiteX5" fmla="*/ 1863035 w 3452383"/>
                      <a:gd name="connsiteY5" fmla="*/ 576593 h 3746571"/>
                      <a:gd name="connsiteX6" fmla="*/ 1768218 w 3452383"/>
                      <a:gd name="connsiteY6" fmla="*/ 558654 h 3746571"/>
                      <a:gd name="connsiteX7" fmla="*/ 1740029 w 3452383"/>
                      <a:gd name="connsiteY7" fmla="*/ 533028 h 3746571"/>
                      <a:gd name="connsiteX8" fmla="*/ 1757967 w 3452383"/>
                      <a:gd name="connsiteY8" fmla="*/ 502276 h 3746571"/>
                      <a:gd name="connsiteX9" fmla="*/ 1809220 w 3452383"/>
                      <a:gd name="connsiteY9" fmla="*/ 426679 h 3746571"/>
                      <a:gd name="connsiteX10" fmla="*/ 1824596 w 3452383"/>
                      <a:gd name="connsiteY10" fmla="*/ 343393 h 3746571"/>
                      <a:gd name="connsiteX11" fmla="*/ 1686214 w 3452383"/>
                      <a:gd name="connsiteY11" fmla="*/ 153758 h 3746571"/>
                      <a:gd name="connsiteX12" fmla="*/ 1409449 w 3452383"/>
                      <a:gd name="connsiteY12" fmla="*/ 102506 h 3746571"/>
                      <a:gd name="connsiteX13" fmla="*/ 960988 w 3452383"/>
                      <a:gd name="connsiteY13" fmla="*/ 187072 h 3746571"/>
                      <a:gd name="connsiteX14" fmla="*/ 743164 w 3452383"/>
                      <a:gd name="connsiteY14" fmla="*/ 481775 h 3746571"/>
                      <a:gd name="connsiteX15" fmla="*/ 899485 w 3452383"/>
                      <a:gd name="connsiteY15" fmla="*/ 740602 h 3746571"/>
                      <a:gd name="connsiteX16" fmla="*/ 1283880 w 3452383"/>
                      <a:gd name="connsiteY16" fmla="*/ 943050 h 3746571"/>
                      <a:gd name="connsiteX17" fmla="*/ 1757967 w 3452383"/>
                      <a:gd name="connsiteY17" fmla="*/ 1153185 h 3746571"/>
                      <a:gd name="connsiteX18" fmla="*/ 2391581 w 3452383"/>
                      <a:gd name="connsiteY18" fmla="*/ 1111775 h 3746571"/>
                      <a:gd name="connsiteX19" fmla="*/ 2983314 w 3452383"/>
                      <a:gd name="connsiteY19" fmla="*/ 1543339 h 3746571"/>
                      <a:gd name="connsiteX20" fmla="*/ 3432663 w 3452383"/>
                      <a:gd name="connsiteY20" fmla="*/ 2904434 h 3746571"/>
                      <a:gd name="connsiteX21" fmla="*/ 2316622 w 3452383"/>
                      <a:gd name="connsiteY21" fmla="*/ 3410866 h 3746571"/>
                      <a:gd name="connsiteX22" fmla="*/ 1306944 w 3452383"/>
                      <a:gd name="connsiteY22" fmla="*/ 3746571 h 3746571"/>
                      <a:gd name="connsiteX23" fmla="*/ 407459 w 3452383"/>
                      <a:gd name="connsiteY23" fmla="*/ 3490308 h 3746571"/>
                      <a:gd name="connsiteX24" fmla="*/ 0 w 3452383"/>
                      <a:gd name="connsiteY24" fmla="*/ 2711267 h 3746571"/>
                      <a:gd name="connsiteX25" fmla="*/ 283171 w 3452383"/>
                      <a:gd name="connsiteY25" fmla="*/ 2118017 h 3746571"/>
                      <a:gd name="connsiteX26" fmla="*/ 963551 w 3452383"/>
                      <a:gd name="connsiteY26" fmla="*/ 1870723 h 3746571"/>
                      <a:gd name="connsiteX27" fmla="*/ 1591396 w 3452383"/>
                      <a:gd name="connsiteY27" fmla="*/ 2019356 h 3746571"/>
                      <a:gd name="connsiteX28" fmla="*/ 1860473 w 3452383"/>
                      <a:gd name="connsiteY28" fmla="*/ 2490881 h 3746571"/>
                      <a:gd name="connsiteX29" fmla="*/ 1679807 w 3452383"/>
                      <a:gd name="connsiteY29" fmla="*/ 2861181 h 3746571"/>
                      <a:gd name="connsiteX30" fmla="*/ 1260816 w 3452383"/>
                      <a:gd name="connsiteY30" fmla="*/ 3008533 h 3746571"/>
                      <a:gd name="connsiteX31" fmla="*/ 894360 w 3452383"/>
                      <a:gd name="connsiteY31" fmla="*/ 2926528 h 3746571"/>
                      <a:gd name="connsiteX32" fmla="*/ 717538 w 3452383"/>
                      <a:gd name="connsiteY32" fmla="*/ 2649764 h 3746571"/>
                      <a:gd name="connsiteX33" fmla="*/ 807230 w 3452383"/>
                      <a:gd name="connsiteY33" fmla="*/ 2470379 h 3746571"/>
                      <a:gd name="connsiteX34" fmla="*/ 930236 w 3452383"/>
                      <a:gd name="connsiteY34" fmla="*/ 2406314 h 3746571"/>
                      <a:gd name="connsiteX35" fmla="*/ 989177 w 3452383"/>
                      <a:gd name="connsiteY35" fmla="*/ 2398626 h 3746571"/>
                      <a:gd name="connsiteX36" fmla="*/ 1009678 w 3452383"/>
                      <a:gd name="connsiteY36" fmla="*/ 2414001 h 3746571"/>
                      <a:gd name="connsiteX37" fmla="*/ 999428 w 3452383"/>
                      <a:gd name="connsiteY37" fmla="*/ 2444753 h 3746571"/>
                      <a:gd name="connsiteX38" fmla="*/ 989177 w 3452383"/>
                      <a:gd name="connsiteY38" fmla="*/ 2475505 h 3746571"/>
                      <a:gd name="connsiteX39" fmla="*/ 973801 w 3452383"/>
                      <a:gd name="connsiteY39" fmla="*/ 2588261 h 3746571"/>
                      <a:gd name="connsiteX40" fmla="*/ 1054524 w 3452383"/>
                      <a:gd name="connsiteY40" fmla="*/ 2725362 h 3746571"/>
                      <a:gd name="connsiteX41" fmla="*/ 1230065 w 3452383"/>
                      <a:gd name="connsiteY41" fmla="*/ 2783021 h 3746571"/>
                      <a:gd name="connsiteX42" fmla="*/ 1494016 w 3452383"/>
                      <a:gd name="connsiteY42" fmla="*/ 2685641 h 3746571"/>
                      <a:gd name="connsiteX43" fmla="*/ 1599084 w 3452383"/>
                      <a:gd name="connsiteY43" fmla="*/ 2444753 h 3746571"/>
                      <a:gd name="connsiteX44" fmla="*/ 1386385 w 3452383"/>
                      <a:gd name="connsiteY44" fmla="*/ 2109048 h 3746571"/>
                      <a:gd name="connsiteX45" fmla="*/ 943050 w 3452383"/>
                      <a:gd name="connsiteY45" fmla="*/ 2003980 h 3746571"/>
                      <a:gd name="connsiteX46" fmla="*/ 371582 w 3452383"/>
                      <a:gd name="connsiteY46" fmla="*/ 2198740 h 3746571"/>
                      <a:gd name="connsiteX47" fmla="*/ 117881 w 3452383"/>
                      <a:gd name="connsiteY47" fmla="*/ 2711267 h 3746571"/>
                      <a:gd name="connsiteX48" fmla="*/ 499714 w 3452383"/>
                      <a:gd name="connsiteY48" fmla="*/ 3351926 h 3746571"/>
                      <a:gd name="connsiteX49" fmla="*/ 1312069 w 3452383"/>
                      <a:gd name="connsiteY49" fmla="*/ 3567187 h 3746571"/>
                      <a:gd name="connsiteX50" fmla="*/ 2134674 w 3452383"/>
                      <a:gd name="connsiteY50" fmla="*/ 3269921 h 3746571"/>
                      <a:gd name="connsiteX51" fmla="*/ 2490881 w 3452383"/>
                      <a:gd name="connsiteY51" fmla="*/ 2506256 h 3746571"/>
                      <a:gd name="connsiteX52" fmla="*/ 2372999 w 3452383"/>
                      <a:gd name="connsiteY52" fmla="*/ 2070608 h 3746571"/>
                      <a:gd name="connsiteX53" fmla="*/ 2057795 w 3452383"/>
                      <a:gd name="connsiteY53" fmla="*/ 1755405 h 3746571"/>
                      <a:gd name="connsiteX54" fmla="*/ 1614460 w 3452383"/>
                      <a:gd name="connsiteY54" fmla="*/ 1496578 h 3746571"/>
                      <a:gd name="connsiteX55" fmla="*/ 858483 w 3452383"/>
                      <a:gd name="connsiteY55" fmla="*/ 1135247 h 3746571"/>
                      <a:gd name="connsiteX56" fmla="*/ 476650 w 3452383"/>
                      <a:gd name="connsiteY56" fmla="*/ 609907 h 3746571"/>
                      <a:gd name="connsiteX57" fmla="*/ 781604 w 3452383"/>
                      <a:gd name="connsiteY57" fmla="*/ 143508 h 3746571"/>
                      <a:gd name="connsiteX58" fmla="*/ 1424825 w 3452383"/>
                      <a:gd name="connsiteY58" fmla="*/ 0 h 3746571"/>
                      <a:gd name="connsiteX0" fmla="*/ 1424825 w 3452383"/>
                      <a:gd name="connsiteY0" fmla="*/ 0 h 3746571"/>
                      <a:gd name="connsiteX1" fmla="*/ 1883536 w 3452383"/>
                      <a:gd name="connsiteY1" fmla="*/ 64066 h 3746571"/>
                      <a:gd name="connsiteX2" fmla="*/ 2116736 w 3452383"/>
                      <a:gd name="connsiteY2" fmla="*/ 353644 h 3746571"/>
                      <a:gd name="connsiteX3" fmla="*/ 2051389 w 3452383"/>
                      <a:gd name="connsiteY3" fmla="*/ 500995 h 3746571"/>
                      <a:gd name="connsiteX4" fmla="*/ 1936070 w 3452383"/>
                      <a:gd name="connsiteY4" fmla="*/ 571468 h 3746571"/>
                      <a:gd name="connsiteX5" fmla="*/ 1863035 w 3452383"/>
                      <a:gd name="connsiteY5" fmla="*/ 576593 h 3746571"/>
                      <a:gd name="connsiteX6" fmla="*/ 1768218 w 3452383"/>
                      <a:gd name="connsiteY6" fmla="*/ 558654 h 3746571"/>
                      <a:gd name="connsiteX7" fmla="*/ 1740029 w 3452383"/>
                      <a:gd name="connsiteY7" fmla="*/ 533028 h 3746571"/>
                      <a:gd name="connsiteX8" fmla="*/ 1757967 w 3452383"/>
                      <a:gd name="connsiteY8" fmla="*/ 502276 h 3746571"/>
                      <a:gd name="connsiteX9" fmla="*/ 1809220 w 3452383"/>
                      <a:gd name="connsiteY9" fmla="*/ 426679 h 3746571"/>
                      <a:gd name="connsiteX10" fmla="*/ 1824596 w 3452383"/>
                      <a:gd name="connsiteY10" fmla="*/ 343393 h 3746571"/>
                      <a:gd name="connsiteX11" fmla="*/ 1686214 w 3452383"/>
                      <a:gd name="connsiteY11" fmla="*/ 153758 h 3746571"/>
                      <a:gd name="connsiteX12" fmla="*/ 1409449 w 3452383"/>
                      <a:gd name="connsiteY12" fmla="*/ 102506 h 3746571"/>
                      <a:gd name="connsiteX13" fmla="*/ 960988 w 3452383"/>
                      <a:gd name="connsiteY13" fmla="*/ 187072 h 3746571"/>
                      <a:gd name="connsiteX14" fmla="*/ 743164 w 3452383"/>
                      <a:gd name="connsiteY14" fmla="*/ 481775 h 3746571"/>
                      <a:gd name="connsiteX15" fmla="*/ 899485 w 3452383"/>
                      <a:gd name="connsiteY15" fmla="*/ 740602 h 3746571"/>
                      <a:gd name="connsiteX16" fmla="*/ 1283880 w 3452383"/>
                      <a:gd name="connsiteY16" fmla="*/ 943050 h 3746571"/>
                      <a:gd name="connsiteX17" fmla="*/ 1730258 w 3452383"/>
                      <a:gd name="connsiteY17" fmla="*/ 1042349 h 3746571"/>
                      <a:gd name="connsiteX18" fmla="*/ 2391581 w 3452383"/>
                      <a:gd name="connsiteY18" fmla="*/ 1111775 h 3746571"/>
                      <a:gd name="connsiteX19" fmla="*/ 2983314 w 3452383"/>
                      <a:gd name="connsiteY19" fmla="*/ 1543339 h 3746571"/>
                      <a:gd name="connsiteX20" fmla="*/ 3432663 w 3452383"/>
                      <a:gd name="connsiteY20" fmla="*/ 2904434 h 3746571"/>
                      <a:gd name="connsiteX21" fmla="*/ 2316622 w 3452383"/>
                      <a:gd name="connsiteY21" fmla="*/ 3410866 h 3746571"/>
                      <a:gd name="connsiteX22" fmla="*/ 1306944 w 3452383"/>
                      <a:gd name="connsiteY22" fmla="*/ 3746571 h 3746571"/>
                      <a:gd name="connsiteX23" fmla="*/ 407459 w 3452383"/>
                      <a:gd name="connsiteY23" fmla="*/ 3490308 h 3746571"/>
                      <a:gd name="connsiteX24" fmla="*/ 0 w 3452383"/>
                      <a:gd name="connsiteY24" fmla="*/ 2711267 h 3746571"/>
                      <a:gd name="connsiteX25" fmla="*/ 283171 w 3452383"/>
                      <a:gd name="connsiteY25" fmla="*/ 2118017 h 3746571"/>
                      <a:gd name="connsiteX26" fmla="*/ 963551 w 3452383"/>
                      <a:gd name="connsiteY26" fmla="*/ 1870723 h 3746571"/>
                      <a:gd name="connsiteX27" fmla="*/ 1591396 w 3452383"/>
                      <a:gd name="connsiteY27" fmla="*/ 2019356 h 3746571"/>
                      <a:gd name="connsiteX28" fmla="*/ 1860473 w 3452383"/>
                      <a:gd name="connsiteY28" fmla="*/ 2490881 h 3746571"/>
                      <a:gd name="connsiteX29" fmla="*/ 1679807 w 3452383"/>
                      <a:gd name="connsiteY29" fmla="*/ 2861181 h 3746571"/>
                      <a:gd name="connsiteX30" fmla="*/ 1260816 w 3452383"/>
                      <a:gd name="connsiteY30" fmla="*/ 3008533 h 3746571"/>
                      <a:gd name="connsiteX31" fmla="*/ 894360 w 3452383"/>
                      <a:gd name="connsiteY31" fmla="*/ 2926528 h 3746571"/>
                      <a:gd name="connsiteX32" fmla="*/ 717538 w 3452383"/>
                      <a:gd name="connsiteY32" fmla="*/ 2649764 h 3746571"/>
                      <a:gd name="connsiteX33" fmla="*/ 807230 w 3452383"/>
                      <a:gd name="connsiteY33" fmla="*/ 2470379 h 3746571"/>
                      <a:gd name="connsiteX34" fmla="*/ 930236 w 3452383"/>
                      <a:gd name="connsiteY34" fmla="*/ 2406314 h 3746571"/>
                      <a:gd name="connsiteX35" fmla="*/ 989177 w 3452383"/>
                      <a:gd name="connsiteY35" fmla="*/ 2398626 h 3746571"/>
                      <a:gd name="connsiteX36" fmla="*/ 1009678 w 3452383"/>
                      <a:gd name="connsiteY36" fmla="*/ 2414001 h 3746571"/>
                      <a:gd name="connsiteX37" fmla="*/ 999428 w 3452383"/>
                      <a:gd name="connsiteY37" fmla="*/ 2444753 h 3746571"/>
                      <a:gd name="connsiteX38" fmla="*/ 989177 w 3452383"/>
                      <a:gd name="connsiteY38" fmla="*/ 2475505 h 3746571"/>
                      <a:gd name="connsiteX39" fmla="*/ 973801 w 3452383"/>
                      <a:gd name="connsiteY39" fmla="*/ 2588261 h 3746571"/>
                      <a:gd name="connsiteX40" fmla="*/ 1054524 w 3452383"/>
                      <a:gd name="connsiteY40" fmla="*/ 2725362 h 3746571"/>
                      <a:gd name="connsiteX41" fmla="*/ 1230065 w 3452383"/>
                      <a:gd name="connsiteY41" fmla="*/ 2783021 h 3746571"/>
                      <a:gd name="connsiteX42" fmla="*/ 1494016 w 3452383"/>
                      <a:gd name="connsiteY42" fmla="*/ 2685641 h 3746571"/>
                      <a:gd name="connsiteX43" fmla="*/ 1599084 w 3452383"/>
                      <a:gd name="connsiteY43" fmla="*/ 2444753 h 3746571"/>
                      <a:gd name="connsiteX44" fmla="*/ 1386385 w 3452383"/>
                      <a:gd name="connsiteY44" fmla="*/ 2109048 h 3746571"/>
                      <a:gd name="connsiteX45" fmla="*/ 943050 w 3452383"/>
                      <a:gd name="connsiteY45" fmla="*/ 2003980 h 3746571"/>
                      <a:gd name="connsiteX46" fmla="*/ 371582 w 3452383"/>
                      <a:gd name="connsiteY46" fmla="*/ 2198740 h 3746571"/>
                      <a:gd name="connsiteX47" fmla="*/ 117881 w 3452383"/>
                      <a:gd name="connsiteY47" fmla="*/ 2711267 h 3746571"/>
                      <a:gd name="connsiteX48" fmla="*/ 499714 w 3452383"/>
                      <a:gd name="connsiteY48" fmla="*/ 3351926 h 3746571"/>
                      <a:gd name="connsiteX49" fmla="*/ 1312069 w 3452383"/>
                      <a:gd name="connsiteY49" fmla="*/ 3567187 h 3746571"/>
                      <a:gd name="connsiteX50" fmla="*/ 2134674 w 3452383"/>
                      <a:gd name="connsiteY50" fmla="*/ 3269921 h 3746571"/>
                      <a:gd name="connsiteX51" fmla="*/ 2490881 w 3452383"/>
                      <a:gd name="connsiteY51" fmla="*/ 2506256 h 3746571"/>
                      <a:gd name="connsiteX52" fmla="*/ 2372999 w 3452383"/>
                      <a:gd name="connsiteY52" fmla="*/ 2070608 h 3746571"/>
                      <a:gd name="connsiteX53" fmla="*/ 2057795 w 3452383"/>
                      <a:gd name="connsiteY53" fmla="*/ 1755405 h 3746571"/>
                      <a:gd name="connsiteX54" fmla="*/ 1614460 w 3452383"/>
                      <a:gd name="connsiteY54" fmla="*/ 1496578 h 3746571"/>
                      <a:gd name="connsiteX55" fmla="*/ 858483 w 3452383"/>
                      <a:gd name="connsiteY55" fmla="*/ 1135247 h 3746571"/>
                      <a:gd name="connsiteX56" fmla="*/ 476650 w 3452383"/>
                      <a:gd name="connsiteY56" fmla="*/ 609907 h 3746571"/>
                      <a:gd name="connsiteX57" fmla="*/ 781604 w 3452383"/>
                      <a:gd name="connsiteY57" fmla="*/ 143508 h 3746571"/>
                      <a:gd name="connsiteX58" fmla="*/ 1424825 w 3452383"/>
                      <a:gd name="connsiteY58" fmla="*/ 0 h 3746571"/>
                      <a:gd name="connsiteX0" fmla="*/ 1424825 w 3451091"/>
                      <a:gd name="connsiteY0" fmla="*/ 0 h 3837621"/>
                      <a:gd name="connsiteX1" fmla="*/ 1883536 w 3451091"/>
                      <a:gd name="connsiteY1" fmla="*/ 64066 h 3837621"/>
                      <a:gd name="connsiteX2" fmla="*/ 2116736 w 3451091"/>
                      <a:gd name="connsiteY2" fmla="*/ 353644 h 3837621"/>
                      <a:gd name="connsiteX3" fmla="*/ 2051389 w 3451091"/>
                      <a:gd name="connsiteY3" fmla="*/ 500995 h 3837621"/>
                      <a:gd name="connsiteX4" fmla="*/ 1936070 w 3451091"/>
                      <a:gd name="connsiteY4" fmla="*/ 571468 h 3837621"/>
                      <a:gd name="connsiteX5" fmla="*/ 1863035 w 3451091"/>
                      <a:gd name="connsiteY5" fmla="*/ 576593 h 3837621"/>
                      <a:gd name="connsiteX6" fmla="*/ 1768218 w 3451091"/>
                      <a:gd name="connsiteY6" fmla="*/ 558654 h 3837621"/>
                      <a:gd name="connsiteX7" fmla="*/ 1740029 w 3451091"/>
                      <a:gd name="connsiteY7" fmla="*/ 533028 h 3837621"/>
                      <a:gd name="connsiteX8" fmla="*/ 1757967 w 3451091"/>
                      <a:gd name="connsiteY8" fmla="*/ 502276 h 3837621"/>
                      <a:gd name="connsiteX9" fmla="*/ 1809220 w 3451091"/>
                      <a:gd name="connsiteY9" fmla="*/ 426679 h 3837621"/>
                      <a:gd name="connsiteX10" fmla="*/ 1824596 w 3451091"/>
                      <a:gd name="connsiteY10" fmla="*/ 343393 h 3837621"/>
                      <a:gd name="connsiteX11" fmla="*/ 1686214 w 3451091"/>
                      <a:gd name="connsiteY11" fmla="*/ 153758 h 3837621"/>
                      <a:gd name="connsiteX12" fmla="*/ 1409449 w 3451091"/>
                      <a:gd name="connsiteY12" fmla="*/ 102506 h 3837621"/>
                      <a:gd name="connsiteX13" fmla="*/ 960988 w 3451091"/>
                      <a:gd name="connsiteY13" fmla="*/ 187072 h 3837621"/>
                      <a:gd name="connsiteX14" fmla="*/ 743164 w 3451091"/>
                      <a:gd name="connsiteY14" fmla="*/ 481775 h 3837621"/>
                      <a:gd name="connsiteX15" fmla="*/ 899485 w 3451091"/>
                      <a:gd name="connsiteY15" fmla="*/ 740602 h 3837621"/>
                      <a:gd name="connsiteX16" fmla="*/ 1283880 w 3451091"/>
                      <a:gd name="connsiteY16" fmla="*/ 943050 h 3837621"/>
                      <a:gd name="connsiteX17" fmla="*/ 1730258 w 3451091"/>
                      <a:gd name="connsiteY17" fmla="*/ 1042349 h 3837621"/>
                      <a:gd name="connsiteX18" fmla="*/ 2391581 w 3451091"/>
                      <a:gd name="connsiteY18" fmla="*/ 1111775 h 3837621"/>
                      <a:gd name="connsiteX19" fmla="*/ 2983314 w 3451091"/>
                      <a:gd name="connsiteY19" fmla="*/ 1543339 h 3837621"/>
                      <a:gd name="connsiteX20" fmla="*/ 3432663 w 3451091"/>
                      <a:gd name="connsiteY20" fmla="*/ 2904434 h 3837621"/>
                      <a:gd name="connsiteX21" fmla="*/ 2344331 w 3451091"/>
                      <a:gd name="connsiteY21" fmla="*/ 3771084 h 3837621"/>
                      <a:gd name="connsiteX22" fmla="*/ 1306944 w 3451091"/>
                      <a:gd name="connsiteY22" fmla="*/ 3746571 h 3837621"/>
                      <a:gd name="connsiteX23" fmla="*/ 407459 w 3451091"/>
                      <a:gd name="connsiteY23" fmla="*/ 3490308 h 3837621"/>
                      <a:gd name="connsiteX24" fmla="*/ 0 w 3451091"/>
                      <a:gd name="connsiteY24" fmla="*/ 2711267 h 3837621"/>
                      <a:gd name="connsiteX25" fmla="*/ 283171 w 3451091"/>
                      <a:gd name="connsiteY25" fmla="*/ 2118017 h 3837621"/>
                      <a:gd name="connsiteX26" fmla="*/ 963551 w 3451091"/>
                      <a:gd name="connsiteY26" fmla="*/ 1870723 h 3837621"/>
                      <a:gd name="connsiteX27" fmla="*/ 1591396 w 3451091"/>
                      <a:gd name="connsiteY27" fmla="*/ 2019356 h 3837621"/>
                      <a:gd name="connsiteX28" fmla="*/ 1860473 w 3451091"/>
                      <a:gd name="connsiteY28" fmla="*/ 2490881 h 3837621"/>
                      <a:gd name="connsiteX29" fmla="*/ 1679807 w 3451091"/>
                      <a:gd name="connsiteY29" fmla="*/ 2861181 h 3837621"/>
                      <a:gd name="connsiteX30" fmla="*/ 1260816 w 3451091"/>
                      <a:gd name="connsiteY30" fmla="*/ 3008533 h 3837621"/>
                      <a:gd name="connsiteX31" fmla="*/ 894360 w 3451091"/>
                      <a:gd name="connsiteY31" fmla="*/ 2926528 h 3837621"/>
                      <a:gd name="connsiteX32" fmla="*/ 717538 w 3451091"/>
                      <a:gd name="connsiteY32" fmla="*/ 2649764 h 3837621"/>
                      <a:gd name="connsiteX33" fmla="*/ 807230 w 3451091"/>
                      <a:gd name="connsiteY33" fmla="*/ 2470379 h 3837621"/>
                      <a:gd name="connsiteX34" fmla="*/ 930236 w 3451091"/>
                      <a:gd name="connsiteY34" fmla="*/ 2406314 h 3837621"/>
                      <a:gd name="connsiteX35" fmla="*/ 989177 w 3451091"/>
                      <a:gd name="connsiteY35" fmla="*/ 2398626 h 3837621"/>
                      <a:gd name="connsiteX36" fmla="*/ 1009678 w 3451091"/>
                      <a:gd name="connsiteY36" fmla="*/ 2414001 h 3837621"/>
                      <a:gd name="connsiteX37" fmla="*/ 999428 w 3451091"/>
                      <a:gd name="connsiteY37" fmla="*/ 2444753 h 3837621"/>
                      <a:gd name="connsiteX38" fmla="*/ 989177 w 3451091"/>
                      <a:gd name="connsiteY38" fmla="*/ 2475505 h 3837621"/>
                      <a:gd name="connsiteX39" fmla="*/ 973801 w 3451091"/>
                      <a:gd name="connsiteY39" fmla="*/ 2588261 h 3837621"/>
                      <a:gd name="connsiteX40" fmla="*/ 1054524 w 3451091"/>
                      <a:gd name="connsiteY40" fmla="*/ 2725362 h 3837621"/>
                      <a:gd name="connsiteX41" fmla="*/ 1230065 w 3451091"/>
                      <a:gd name="connsiteY41" fmla="*/ 2783021 h 3837621"/>
                      <a:gd name="connsiteX42" fmla="*/ 1494016 w 3451091"/>
                      <a:gd name="connsiteY42" fmla="*/ 2685641 h 3837621"/>
                      <a:gd name="connsiteX43" fmla="*/ 1599084 w 3451091"/>
                      <a:gd name="connsiteY43" fmla="*/ 2444753 h 3837621"/>
                      <a:gd name="connsiteX44" fmla="*/ 1386385 w 3451091"/>
                      <a:gd name="connsiteY44" fmla="*/ 2109048 h 3837621"/>
                      <a:gd name="connsiteX45" fmla="*/ 943050 w 3451091"/>
                      <a:gd name="connsiteY45" fmla="*/ 2003980 h 3837621"/>
                      <a:gd name="connsiteX46" fmla="*/ 371582 w 3451091"/>
                      <a:gd name="connsiteY46" fmla="*/ 2198740 h 3837621"/>
                      <a:gd name="connsiteX47" fmla="*/ 117881 w 3451091"/>
                      <a:gd name="connsiteY47" fmla="*/ 2711267 h 3837621"/>
                      <a:gd name="connsiteX48" fmla="*/ 499714 w 3451091"/>
                      <a:gd name="connsiteY48" fmla="*/ 3351926 h 3837621"/>
                      <a:gd name="connsiteX49" fmla="*/ 1312069 w 3451091"/>
                      <a:gd name="connsiteY49" fmla="*/ 3567187 h 3837621"/>
                      <a:gd name="connsiteX50" fmla="*/ 2134674 w 3451091"/>
                      <a:gd name="connsiteY50" fmla="*/ 3269921 h 3837621"/>
                      <a:gd name="connsiteX51" fmla="*/ 2490881 w 3451091"/>
                      <a:gd name="connsiteY51" fmla="*/ 2506256 h 3837621"/>
                      <a:gd name="connsiteX52" fmla="*/ 2372999 w 3451091"/>
                      <a:gd name="connsiteY52" fmla="*/ 2070608 h 3837621"/>
                      <a:gd name="connsiteX53" fmla="*/ 2057795 w 3451091"/>
                      <a:gd name="connsiteY53" fmla="*/ 1755405 h 3837621"/>
                      <a:gd name="connsiteX54" fmla="*/ 1614460 w 3451091"/>
                      <a:gd name="connsiteY54" fmla="*/ 1496578 h 3837621"/>
                      <a:gd name="connsiteX55" fmla="*/ 858483 w 3451091"/>
                      <a:gd name="connsiteY55" fmla="*/ 1135247 h 3837621"/>
                      <a:gd name="connsiteX56" fmla="*/ 476650 w 3451091"/>
                      <a:gd name="connsiteY56" fmla="*/ 609907 h 3837621"/>
                      <a:gd name="connsiteX57" fmla="*/ 781604 w 3451091"/>
                      <a:gd name="connsiteY57" fmla="*/ 143508 h 3837621"/>
                      <a:gd name="connsiteX58" fmla="*/ 1424825 w 3451091"/>
                      <a:gd name="connsiteY58" fmla="*/ 0 h 3837621"/>
                      <a:gd name="connsiteX0" fmla="*/ 1424825 w 3451091"/>
                      <a:gd name="connsiteY0" fmla="*/ 0 h 3982745"/>
                      <a:gd name="connsiteX1" fmla="*/ 1883536 w 3451091"/>
                      <a:gd name="connsiteY1" fmla="*/ 64066 h 3982745"/>
                      <a:gd name="connsiteX2" fmla="*/ 2116736 w 3451091"/>
                      <a:gd name="connsiteY2" fmla="*/ 353644 h 3982745"/>
                      <a:gd name="connsiteX3" fmla="*/ 2051389 w 3451091"/>
                      <a:gd name="connsiteY3" fmla="*/ 500995 h 3982745"/>
                      <a:gd name="connsiteX4" fmla="*/ 1936070 w 3451091"/>
                      <a:gd name="connsiteY4" fmla="*/ 571468 h 3982745"/>
                      <a:gd name="connsiteX5" fmla="*/ 1863035 w 3451091"/>
                      <a:gd name="connsiteY5" fmla="*/ 576593 h 3982745"/>
                      <a:gd name="connsiteX6" fmla="*/ 1768218 w 3451091"/>
                      <a:gd name="connsiteY6" fmla="*/ 558654 h 3982745"/>
                      <a:gd name="connsiteX7" fmla="*/ 1740029 w 3451091"/>
                      <a:gd name="connsiteY7" fmla="*/ 533028 h 3982745"/>
                      <a:gd name="connsiteX8" fmla="*/ 1757967 w 3451091"/>
                      <a:gd name="connsiteY8" fmla="*/ 502276 h 3982745"/>
                      <a:gd name="connsiteX9" fmla="*/ 1809220 w 3451091"/>
                      <a:gd name="connsiteY9" fmla="*/ 426679 h 3982745"/>
                      <a:gd name="connsiteX10" fmla="*/ 1824596 w 3451091"/>
                      <a:gd name="connsiteY10" fmla="*/ 343393 h 3982745"/>
                      <a:gd name="connsiteX11" fmla="*/ 1686214 w 3451091"/>
                      <a:gd name="connsiteY11" fmla="*/ 153758 h 3982745"/>
                      <a:gd name="connsiteX12" fmla="*/ 1409449 w 3451091"/>
                      <a:gd name="connsiteY12" fmla="*/ 102506 h 3982745"/>
                      <a:gd name="connsiteX13" fmla="*/ 960988 w 3451091"/>
                      <a:gd name="connsiteY13" fmla="*/ 187072 h 3982745"/>
                      <a:gd name="connsiteX14" fmla="*/ 743164 w 3451091"/>
                      <a:gd name="connsiteY14" fmla="*/ 481775 h 3982745"/>
                      <a:gd name="connsiteX15" fmla="*/ 899485 w 3451091"/>
                      <a:gd name="connsiteY15" fmla="*/ 740602 h 3982745"/>
                      <a:gd name="connsiteX16" fmla="*/ 1283880 w 3451091"/>
                      <a:gd name="connsiteY16" fmla="*/ 943050 h 3982745"/>
                      <a:gd name="connsiteX17" fmla="*/ 1730258 w 3451091"/>
                      <a:gd name="connsiteY17" fmla="*/ 1042349 h 3982745"/>
                      <a:gd name="connsiteX18" fmla="*/ 2391581 w 3451091"/>
                      <a:gd name="connsiteY18" fmla="*/ 1111775 h 3982745"/>
                      <a:gd name="connsiteX19" fmla="*/ 2983314 w 3451091"/>
                      <a:gd name="connsiteY19" fmla="*/ 1543339 h 3982745"/>
                      <a:gd name="connsiteX20" fmla="*/ 3432663 w 3451091"/>
                      <a:gd name="connsiteY20" fmla="*/ 2904434 h 3982745"/>
                      <a:gd name="connsiteX21" fmla="*/ 2344331 w 3451091"/>
                      <a:gd name="connsiteY21" fmla="*/ 3771084 h 3982745"/>
                      <a:gd name="connsiteX22" fmla="*/ 1251526 w 3451091"/>
                      <a:gd name="connsiteY22" fmla="*/ 3968244 h 3982745"/>
                      <a:gd name="connsiteX23" fmla="*/ 407459 w 3451091"/>
                      <a:gd name="connsiteY23" fmla="*/ 3490308 h 3982745"/>
                      <a:gd name="connsiteX24" fmla="*/ 0 w 3451091"/>
                      <a:gd name="connsiteY24" fmla="*/ 2711267 h 3982745"/>
                      <a:gd name="connsiteX25" fmla="*/ 283171 w 3451091"/>
                      <a:gd name="connsiteY25" fmla="*/ 2118017 h 3982745"/>
                      <a:gd name="connsiteX26" fmla="*/ 963551 w 3451091"/>
                      <a:gd name="connsiteY26" fmla="*/ 1870723 h 3982745"/>
                      <a:gd name="connsiteX27" fmla="*/ 1591396 w 3451091"/>
                      <a:gd name="connsiteY27" fmla="*/ 2019356 h 3982745"/>
                      <a:gd name="connsiteX28" fmla="*/ 1860473 w 3451091"/>
                      <a:gd name="connsiteY28" fmla="*/ 2490881 h 3982745"/>
                      <a:gd name="connsiteX29" fmla="*/ 1679807 w 3451091"/>
                      <a:gd name="connsiteY29" fmla="*/ 2861181 h 3982745"/>
                      <a:gd name="connsiteX30" fmla="*/ 1260816 w 3451091"/>
                      <a:gd name="connsiteY30" fmla="*/ 3008533 h 3982745"/>
                      <a:gd name="connsiteX31" fmla="*/ 894360 w 3451091"/>
                      <a:gd name="connsiteY31" fmla="*/ 2926528 h 3982745"/>
                      <a:gd name="connsiteX32" fmla="*/ 717538 w 3451091"/>
                      <a:gd name="connsiteY32" fmla="*/ 2649764 h 3982745"/>
                      <a:gd name="connsiteX33" fmla="*/ 807230 w 3451091"/>
                      <a:gd name="connsiteY33" fmla="*/ 2470379 h 3982745"/>
                      <a:gd name="connsiteX34" fmla="*/ 930236 w 3451091"/>
                      <a:gd name="connsiteY34" fmla="*/ 2406314 h 3982745"/>
                      <a:gd name="connsiteX35" fmla="*/ 989177 w 3451091"/>
                      <a:gd name="connsiteY35" fmla="*/ 2398626 h 3982745"/>
                      <a:gd name="connsiteX36" fmla="*/ 1009678 w 3451091"/>
                      <a:gd name="connsiteY36" fmla="*/ 2414001 h 3982745"/>
                      <a:gd name="connsiteX37" fmla="*/ 999428 w 3451091"/>
                      <a:gd name="connsiteY37" fmla="*/ 2444753 h 3982745"/>
                      <a:gd name="connsiteX38" fmla="*/ 989177 w 3451091"/>
                      <a:gd name="connsiteY38" fmla="*/ 2475505 h 3982745"/>
                      <a:gd name="connsiteX39" fmla="*/ 973801 w 3451091"/>
                      <a:gd name="connsiteY39" fmla="*/ 2588261 h 3982745"/>
                      <a:gd name="connsiteX40" fmla="*/ 1054524 w 3451091"/>
                      <a:gd name="connsiteY40" fmla="*/ 2725362 h 3982745"/>
                      <a:gd name="connsiteX41" fmla="*/ 1230065 w 3451091"/>
                      <a:gd name="connsiteY41" fmla="*/ 2783021 h 3982745"/>
                      <a:gd name="connsiteX42" fmla="*/ 1494016 w 3451091"/>
                      <a:gd name="connsiteY42" fmla="*/ 2685641 h 3982745"/>
                      <a:gd name="connsiteX43" fmla="*/ 1599084 w 3451091"/>
                      <a:gd name="connsiteY43" fmla="*/ 2444753 h 3982745"/>
                      <a:gd name="connsiteX44" fmla="*/ 1386385 w 3451091"/>
                      <a:gd name="connsiteY44" fmla="*/ 2109048 h 3982745"/>
                      <a:gd name="connsiteX45" fmla="*/ 943050 w 3451091"/>
                      <a:gd name="connsiteY45" fmla="*/ 2003980 h 3982745"/>
                      <a:gd name="connsiteX46" fmla="*/ 371582 w 3451091"/>
                      <a:gd name="connsiteY46" fmla="*/ 2198740 h 3982745"/>
                      <a:gd name="connsiteX47" fmla="*/ 117881 w 3451091"/>
                      <a:gd name="connsiteY47" fmla="*/ 2711267 h 3982745"/>
                      <a:gd name="connsiteX48" fmla="*/ 499714 w 3451091"/>
                      <a:gd name="connsiteY48" fmla="*/ 3351926 h 3982745"/>
                      <a:gd name="connsiteX49" fmla="*/ 1312069 w 3451091"/>
                      <a:gd name="connsiteY49" fmla="*/ 3567187 h 3982745"/>
                      <a:gd name="connsiteX50" fmla="*/ 2134674 w 3451091"/>
                      <a:gd name="connsiteY50" fmla="*/ 3269921 h 3982745"/>
                      <a:gd name="connsiteX51" fmla="*/ 2490881 w 3451091"/>
                      <a:gd name="connsiteY51" fmla="*/ 2506256 h 3982745"/>
                      <a:gd name="connsiteX52" fmla="*/ 2372999 w 3451091"/>
                      <a:gd name="connsiteY52" fmla="*/ 2070608 h 3982745"/>
                      <a:gd name="connsiteX53" fmla="*/ 2057795 w 3451091"/>
                      <a:gd name="connsiteY53" fmla="*/ 1755405 h 3982745"/>
                      <a:gd name="connsiteX54" fmla="*/ 1614460 w 3451091"/>
                      <a:gd name="connsiteY54" fmla="*/ 1496578 h 3982745"/>
                      <a:gd name="connsiteX55" fmla="*/ 858483 w 3451091"/>
                      <a:gd name="connsiteY55" fmla="*/ 1135247 h 3982745"/>
                      <a:gd name="connsiteX56" fmla="*/ 476650 w 3451091"/>
                      <a:gd name="connsiteY56" fmla="*/ 609907 h 3982745"/>
                      <a:gd name="connsiteX57" fmla="*/ 781604 w 3451091"/>
                      <a:gd name="connsiteY57" fmla="*/ 143508 h 3982745"/>
                      <a:gd name="connsiteX58" fmla="*/ 1424825 w 3451091"/>
                      <a:gd name="connsiteY58" fmla="*/ 0 h 3982745"/>
                      <a:gd name="connsiteX0" fmla="*/ 1424825 w 3451091"/>
                      <a:gd name="connsiteY0" fmla="*/ 0 h 3982745"/>
                      <a:gd name="connsiteX1" fmla="*/ 1883536 w 3451091"/>
                      <a:gd name="connsiteY1" fmla="*/ 64066 h 3982745"/>
                      <a:gd name="connsiteX2" fmla="*/ 2116736 w 3451091"/>
                      <a:gd name="connsiteY2" fmla="*/ 353644 h 3982745"/>
                      <a:gd name="connsiteX3" fmla="*/ 2051389 w 3451091"/>
                      <a:gd name="connsiteY3" fmla="*/ 500995 h 3982745"/>
                      <a:gd name="connsiteX4" fmla="*/ 1936070 w 3451091"/>
                      <a:gd name="connsiteY4" fmla="*/ 571468 h 3982745"/>
                      <a:gd name="connsiteX5" fmla="*/ 1863035 w 3451091"/>
                      <a:gd name="connsiteY5" fmla="*/ 576593 h 3982745"/>
                      <a:gd name="connsiteX6" fmla="*/ 1768218 w 3451091"/>
                      <a:gd name="connsiteY6" fmla="*/ 558654 h 3982745"/>
                      <a:gd name="connsiteX7" fmla="*/ 1740029 w 3451091"/>
                      <a:gd name="connsiteY7" fmla="*/ 533028 h 3982745"/>
                      <a:gd name="connsiteX8" fmla="*/ 1757967 w 3451091"/>
                      <a:gd name="connsiteY8" fmla="*/ 502276 h 3982745"/>
                      <a:gd name="connsiteX9" fmla="*/ 1809220 w 3451091"/>
                      <a:gd name="connsiteY9" fmla="*/ 426679 h 3982745"/>
                      <a:gd name="connsiteX10" fmla="*/ 1824596 w 3451091"/>
                      <a:gd name="connsiteY10" fmla="*/ 343393 h 3982745"/>
                      <a:gd name="connsiteX11" fmla="*/ 1686214 w 3451091"/>
                      <a:gd name="connsiteY11" fmla="*/ 153758 h 3982745"/>
                      <a:gd name="connsiteX12" fmla="*/ 1409449 w 3451091"/>
                      <a:gd name="connsiteY12" fmla="*/ 102506 h 3982745"/>
                      <a:gd name="connsiteX13" fmla="*/ 960988 w 3451091"/>
                      <a:gd name="connsiteY13" fmla="*/ 187072 h 3982745"/>
                      <a:gd name="connsiteX14" fmla="*/ 743164 w 3451091"/>
                      <a:gd name="connsiteY14" fmla="*/ 481775 h 3982745"/>
                      <a:gd name="connsiteX15" fmla="*/ 899485 w 3451091"/>
                      <a:gd name="connsiteY15" fmla="*/ 740602 h 3982745"/>
                      <a:gd name="connsiteX16" fmla="*/ 1283880 w 3451091"/>
                      <a:gd name="connsiteY16" fmla="*/ 943050 h 3982745"/>
                      <a:gd name="connsiteX17" fmla="*/ 1730258 w 3451091"/>
                      <a:gd name="connsiteY17" fmla="*/ 1042349 h 3982745"/>
                      <a:gd name="connsiteX18" fmla="*/ 2391581 w 3451091"/>
                      <a:gd name="connsiteY18" fmla="*/ 1111775 h 3982745"/>
                      <a:gd name="connsiteX19" fmla="*/ 2983314 w 3451091"/>
                      <a:gd name="connsiteY19" fmla="*/ 1543339 h 3982745"/>
                      <a:gd name="connsiteX20" fmla="*/ 3432663 w 3451091"/>
                      <a:gd name="connsiteY20" fmla="*/ 2904434 h 3982745"/>
                      <a:gd name="connsiteX21" fmla="*/ 2344331 w 3451091"/>
                      <a:gd name="connsiteY21" fmla="*/ 3771084 h 3982745"/>
                      <a:gd name="connsiteX22" fmla="*/ 1251526 w 3451091"/>
                      <a:gd name="connsiteY22" fmla="*/ 3968244 h 3982745"/>
                      <a:gd name="connsiteX23" fmla="*/ 407459 w 3451091"/>
                      <a:gd name="connsiteY23" fmla="*/ 3490308 h 3982745"/>
                      <a:gd name="connsiteX24" fmla="*/ 0 w 3451091"/>
                      <a:gd name="connsiteY24" fmla="*/ 2711267 h 3982745"/>
                      <a:gd name="connsiteX25" fmla="*/ 283171 w 3451091"/>
                      <a:gd name="connsiteY25" fmla="*/ 2118017 h 3982745"/>
                      <a:gd name="connsiteX26" fmla="*/ 963551 w 3451091"/>
                      <a:gd name="connsiteY26" fmla="*/ 1870723 h 3982745"/>
                      <a:gd name="connsiteX27" fmla="*/ 1591396 w 3451091"/>
                      <a:gd name="connsiteY27" fmla="*/ 2019356 h 3982745"/>
                      <a:gd name="connsiteX28" fmla="*/ 1860473 w 3451091"/>
                      <a:gd name="connsiteY28" fmla="*/ 2490881 h 3982745"/>
                      <a:gd name="connsiteX29" fmla="*/ 1679807 w 3451091"/>
                      <a:gd name="connsiteY29" fmla="*/ 2861181 h 3982745"/>
                      <a:gd name="connsiteX30" fmla="*/ 1260816 w 3451091"/>
                      <a:gd name="connsiteY30" fmla="*/ 3008533 h 3982745"/>
                      <a:gd name="connsiteX31" fmla="*/ 894360 w 3451091"/>
                      <a:gd name="connsiteY31" fmla="*/ 2926528 h 3982745"/>
                      <a:gd name="connsiteX32" fmla="*/ 717538 w 3451091"/>
                      <a:gd name="connsiteY32" fmla="*/ 2649764 h 3982745"/>
                      <a:gd name="connsiteX33" fmla="*/ 807230 w 3451091"/>
                      <a:gd name="connsiteY33" fmla="*/ 2470379 h 3982745"/>
                      <a:gd name="connsiteX34" fmla="*/ 930236 w 3451091"/>
                      <a:gd name="connsiteY34" fmla="*/ 2406314 h 3982745"/>
                      <a:gd name="connsiteX35" fmla="*/ 989177 w 3451091"/>
                      <a:gd name="connsiteY35" fmla="*/ 2398626 h 3982745"/>
                      <a:gd name="connsiteX36" fmla="*/ 1009678 w 3451091"/>
                      <a:gd name="connsiteY36" fmla="*/ 2414001 h 3982745"/>
                      <a:gd name="connsiteX37" fmla="*/ 999428 w 3451091"/>
                      <a:gd name="connsiteY37" fmla="*/ 2444753 h 3982745"/>
                      <a:gd name="connsiteX38" fmla="*/ 989177 w 3451091"/>
                      <a:gd name="connsiteY38" fmla="*/ 2475505 h 3982745"/>
                      <a:gd name="connsiteX39" fmla="*/ 973801 w 3451091"/>
                      <a:gd name="connsiteY39" fmla="*/ 2588261 h 3982745"/>
                      <a:gd name="connsiteX40" fmla="*/ 1054524 w 3451091"/>
                      <a:gd name="connsiteY40" fmla="*/ 2725362 h 3982745"/>
                      <a:gd name="connsiteX41" fmla="*/ 1230065 w 3451091"/>
                      <a:gd name="connsiteY41" fmla="*/ 2783021 h 3982745"/>
                      <a:gd name="connsiteX42" fmla="*/ 1494016 w 3451091"/>
                      <a:gd name="connsiteY42" fmla="*/ 2685641 h 3982745"/>
                      <a:gd name="connsiteX43" fmla="*/ 1599084 w 3451091"/>
                      <a:gd name="connsiteY43" fmla="*/ 2444753 h 3982745"/>
                      <a:gd name="connsiteX44" fmla="*/ 1386385 w 3451091"/>
                      <a:gd name="connsiteY44" fmla="*/ 2109048 h 3982745"/>
                      <a:gd name="connsiteX45" fmla="*/ 943050 w 3451091"/>
                      <a:gd name="connsiteY45" fmla="*/ 2003980 h 3982745"/>
                      <a:gd name="connsiteX46" fmla="*/ 371582 w 3451091"/>
                      <a:gd name="connsiteY46" fmla="*/ 2198740 h 3982745"/>
                      <a:gd name="connsiteX47" fmla="*/ 117881 w 3451091"/>
                      <a:gd name="connsiteY47" fmla="*/ 2711267 h 3982745"/>
                      <a:gd name="connsiteX48" fmla="*/ 499714 w 3451091"/>
                      <a:gd name="connsiteY48" fmla="*/ 3351926 h 3982745"/>
                      <a:gd name="connsiteX49" fmla="*/ 1312069 w 3451091"/>
                      <a:gd name="connsiteY49" fmla="*/ 3567187 h 3982745"/>
                      <a:gd name="connsiteX50" fmla="*/ 2134674 w 3451091"/>
                      <a:gd name="connsiteY50" fmla="*/ 3269921 h 3982745"/>
                      <a:gd name="connsiteX51" fmla="*/ 2490881 w 3451091"/>
                      <a:gd name="connsiteY51" fmla="*/ 2506256 h 3982745"/>
                      <a:gd name="connsiteX52" fmla="*/ 2372999 w 3451091"/>
                      <a:gd name="connsiteY52" fmla="*/ 2070608 h 3982745"/>
                      <a:gd name="connsiteX53" fmla="*/ 2057795 w 3451091"/>
                      <a:gd name="connsiteY53" fmla="*/ 1755405 h 3982745"/>
                      <a:gd name="connsiteX54" fmla="*/ 1614460 w 3451091"/>
                      <a:gd name="connsiteY54" fmla="*/ 1496578 h 3982745"/>
                      <a:gd name="connsiteX55" fmla="*/ 858483 w 3451091"/>
                      <a:gd name="connsiteY55" fmla="*/ 1135247 h 3982745"/>
                      <a:gd name="connsiteX56" fmla="*/ 476650 w 3451091"/>
                      <a:gd name="connsiteY56" fmla="*/ 609907 h 3982745"/>
                      <a:gd name="connsiteX57" fmla="*/ 781604 w 3451091"/>
                      <a:gd name="connsiteY57" fmla="*/ 143508 h 3982745"/>
                      <a:gd name="connsiteX58" fmla="*/ 1424825 w 3451091"/>
                      <a:gd name="connsiteY58" fmla="*/ 0 h 3982745"/>
                      <a:gd name="connsiteX0" fmla="*/ 1424825 w 3492000"/>
                      <a:gd name="connsiteY0" fmla="*/ 0 h 3982745"/>
                      <a:gd name="connsiteX1" fmla="*/ 1883536 w 3492000"/>
                      <a:gd name="connsiteY1" fmla="*/ 64066 h 3982745"/>
                      <a:gd name="connsiteX2" fmla="*/ 2116736 w 3492000"/>
                      <a:gd name="connsiteY2" fmla="*/ 353644 h 3982745"/>
                      <a:gd name="connsiteX3" fmla="*/ 2051389 w 3492000"/>
                      <a:gd name="connsiteY3" fmla="*/ 500995 h 3982745"/>
                      <a:gd name="connsiteX4" fmla="*/ 1936070 w 3492000"/>
                      <a:gd name="connsiteY4" fmla="*/ 571468 h 3982745"/>
                      <a:gd name="connsiteX5" fmla="*/ 1863035 w 3492000"/>
                      <a:gd name="connsiteY5" fmla="*/ 576593 h 3982745"/>
                      <a:gd name="connsiteX6" fmla="*/ 1768218 w 3492000"/>
                      <a:gd name="connsiteY6" fmla="*/ 558654 h 3982745"/>
                      <a:gd name="connsiteX7" fmla="*/ 1740029 w 3492000"/>
                      <a:gd name="connsiteY7" fmla="*/ 533028 h 3982745"/>
                      <a:gd name="connsiteX8" fmla="*/ 1757967 w 3492000"/>
                      <a:gd name="connsiteY8" fmla="*/ 502276 h 3982745"/>
                      <a:gd name="connsiteX9" fmla="*/ 1809220 w 3492000"/>
                      <a:gd name="connsiteY9" fmla="*/ 426679 h 3982745"/>
                      <a:gd name="connsiteX10" fmla="*/ 1824596 w 3492000"/>
                      <a:gd name="connsiteY10" fmla="*/ 343393 h 3982745"/>
                      <a:gd name="connsiteX11" fmla="*/ 1686214 w 3492000"/>
                      <a:gd name="connsiteY11" fmla="*/ 153758 h 3982745"/>
                      <a:gd name="connsiteX12" fmla="*/ 1409449 w 3492000"/>
                      <a:gd name="connsiteY12" fmla="*/ 102506 h 3982745"/>
                      <a:gd name="connsiteX13" fmla="*/ 960988 w 3492000"/>
                      <a:gd name="connsiteY13" fmla="*/ 187072 h 3982745"/>
                      <a:gd name="connsiteX14" fmla="*/ 743164 w 3492000"/>
                      <a:gd name="connsiteY14" fmla="*/ 481775 h 3982745"/>
                      <a:gd name="connsiteX15" fmla="*/ 899485 w 3492000"/>
                      <a:gd name="connsiteY15" fmla="*/ 740602 h 3982745"/>
                      <a:gd name="connsiteX16" fmla="*/ 1283880 w 3492000"/>
                      <a:gd name="connsiteY16" fmla="*/ 943050 h 3982745"/>
                      <a:gd name="connsiteX17" fmla="*/ 1730258 w 3492000"/>
                      <a:gd name="connsiteY17" fmla="*/ 1042349 h 3982745"/>
                      <a:gd name="connsiteX18" fmla="*/ 2391581 w 3492000"/>
                      <a:gd name="connsiteY18" fmla="*/ 1111775 h 3982745"/>
                      <a:gd name="connsiteX19" fmla="*/ 2983314 w 3492000"/>
                      <a:gd name="connsiteY19" fmla="*/ 1543339 h 3982745"/>
                      <a:gd name="connsiteX20" fmla="*/ 3432663 w 3492000"/>
                      <a:gd name="connsiteY20" fmla="*/ 2904434 h 3982745"/>
                      <a:gd name="connsiteX21" fmla="*/ 2344331 w 3492000"/>
                      <a:gd name="connsiteY21" fmla="*/ 3771084 h 3982745"/>
                      <a:gd name="connsiteX22" fmla="*/ 1251526 w 3492000"/>
                      <a:gd name="connsiteY22" fmla="*/ 3968244 h 3982745"/>
                      <a:gd name="connsiteX23" fmla="*/ 407459 w 3492000"/>
                      <a:gd name="connsiteY23" fmla="*/ 3490308 h 3982745"/>
                      <a:gd name="connsiteX24" fmla="*/ 0 w 3492000"/>
                      <a:gd name="connsiteY24" fmla="*/ 2711267 h 3982745"/>
                      <a:gd name="connsiteX25" fmla="*/ 283171 w 3492000"/>
                      <a:gd name="connsiteY25" fmla="*/ 2118017 h 3982745"/>
                      <a:gd name="connsiteX26" fmla="*/ 963551 w 3492000"/>
                      <a:gd name="connsiteY26" fmla="*/ 1870723 h 3982745"/>
                      <a:gd name="connsiteX27" fmla="*/ 1591396 w 3492000"/>
                      <a:gd name="connsiteY27" fmla="*/ 2019356 h 3982745"/>
                      <a:gd name="connsiteX28" fmla="*/ 1860473 w 3492000"/>
                      <a:gd name="connsiteY28" fmla="*/ 2490881 h 3982745"/>
                      <a:gd name="connsiteX29" fmla="*/ 1679807 w 3492000"/>
                      <a:gd name="connsiteY29" fmla="*/ 2861181 h 3982745"/>
                      <a:gd name="connsiteX30" fmla="*/ 1260816 w 3492000"/>
                      <a:gd name="connsiteY30" fmla="*/ 3008533 h 3982745"/>
                      <a:gd name="connsiteX31" fmla="*/ 894360 w 3492000"/>
                      <a:gd name="connsiteY31" fmla="*/ 2926528 h 3982745"/>
                      <a:gd name="connsiteX32" fmla="*/ 717538 w 3492000"/>
                      <a:gd name="connsiteY32" fmla="*/ 2649764 h 3982745"/>
                      <a:gd name="connsiteX33" fmla="*/ 807230 w 3492000"/>
                      <a:gd name="connsiteY33" fmla="*/ 2470379 h 3982745"/>
                      <a:gd name="connsiteX34" fmla="*/ 930236 w 3492000"/>
                      <a:gd name="connsiteY34" fmla="*/ 2406314 h 3982745"/>
                      <a:gd name="connsiteX35" fmla="*/ 989177 w 3492000"/>
                      <a:gd name="connsiteY35" fmla="*/ 2398626 h 3982745"/>
                      <a:gd name="connsiteX36" fmla="*/ 1009678 w 3492000"/>
                      <a:gd name="connsiteY36" fmla="*/ 2414001 h 3982745"/>
                      <a:gd name="connsiteX37" fmla="*/ 999428 w 3492000"/>
                      <a:gd name="connsiteY37" fmla="*/ 2444753 h 3982745"/>
                      <a:gd name="connsiteX38" fmla="*/ 989177 w 3492000"/>
                      <a:gd name="connsiteY38" fmla="*/ 2475505 h 3982745"/>
                      <a:gd name="connsiteX39" fmla="*/ 973801 w 3492000"/>
                      <a:gd name="connsiteY39" fmla="*/ 2588261 h 3982745"/>
                      <a:gd name="connsiteX40" fmla="*/ 1054524 w 3492000"/>
                      <a:gd name="connsiteY40" fmla="*/ 2725362 h 3982745"/>
                      <a:gd name="connsiteX41" fmla="*/ 1230065 w 3492000"/>
                      <a:gd name="connsiteY41" fmla="*/ 2783021 h 3982745"/>
                      <a:gd name="connsiteX42" fmla="*/ 1494016 w 3492000"/>
                      <a:gd name="connsiteY42" fmla="*/ 2685641 h 3982745"/>
                      <a:gd name="connsiteX43" fmla="*/ 1599084 w 3492000"/>
                      <a:gd name="connsiteY43" fmla="*/ 2444753 h 3982745"/>
                      <a:gd name="connsiteX44" fmla="*/ 1386385 w 3492000"/>
                      <a:gd name="connsiteY44" fmla="*/ 2109048 h 3982745"/>
                      <a:gd name="connsiteX45" fmla="*/ 943050 w 3492000"/>
                      <a:gd name="connsiteY45" fmla="*/ 2003980 h 3982745"/>
                      <a:gd name="connsiteX46" fmla="*/ 371582 w 3492000"/>
                      <a:gd name="connsiteY46" fmla="*/ 2198740 h 3982745"/>
                      <a:gd name="connsiteX47" fmla="*/ 117881 w 3492000"/>
                      <a:gd name="connsiteY47" fmla="*/ 2711267 h 3982745"/>
                      <a:gd name="connsiteX48" fmla="*/ 499714 w 3492000"/>
                      <a:gd name="connsiteY48" fmla="*/ 3351926 h 3982745"/>
                      <a:gd name="connsiteX49" fmla="*/ 1312069 w 3492000"/>
                      <a:gd name="connsiteY49" fmla="*/ 3567187 h 3982745"/>
                      <a:gd name="connsiteX50" fmla="*/ 2134674 w 3492000"/>
                      <a:gd name="connsiteY50" fmla="*/ 3269921 h 3982745"/>
                      <a:gd name="connsiteX51" fmla="*/ 2490881 w 3492000"/>
                      <a:gd name="connsiteY51" fmla="*/ 2506256 h 3982745"/>
                      <a:gd name="connsiteX52" fmla="*/ 2372999 w 3492000"/>
                      <a:gd name="connsiteY52" fmla="*/ 2070608 h 3982745"/>
                      <a:gd name="connsiteX53" fmla="*/ 2057795 w 3492000"/>
                      <a:gd name="connsiteY53" fmla="*/ 1755405 h 3982745"/>
                      <a:gd name="connsiteX54" fmla="*/ 1614460 w 3492000"/>
                      <a:gd name="connsiteY54" fmla="*/ 1496578 h 3982745"/>
                      <a:gd name="connsiteX55" fmla="*/ 858483 w 3492000"/>
                      <a:gd name="connsiteY55" fmla="*/ 1135247 h 3982745"/>
                      <a:gd name="connsiteX56" fmla="*/ 476650 w 3492000"/>
                      <a:gd name="connsiteY56" fmla="*/ 609907 h 3982745"/>
                      <a:gd name="connsiteX57" fmla="*/ 781604 w 3492000"/>
                      <a:gd name="connsiteY57" fmla="*/ 143508 h 3982745"/>
                      <a:gd name="connsiteX58" fmla="*/ 1424825 w 3492000"/>
                      <a:gd name="connsiteY58" fmla="*/ 0 h 3982745"/>
                      <a:gd name="connsiteX0" fmla="*/ 1424825 w 3492000"/>
                      <a:gd name="connsiteY0" fmla="*/ 0 h 3982745"/>
                      <a:gd name="connsiteX1" fmla="*/ 1883536 w 3492000"/>
                      <a:gd name="connsiteY1" fmla="*/ 64066 h 3982745"/>
                      <a:gd name="connsiteX2" fmla="*/ 2116736 w 3492000"/>
                      <a:gd name="connsiteY2" fmla="*/ 353644 h 3982745"/>
                      <a:gd name="connsiteX3" fmla="*/ 2051389 w 3492000"/>
                      <a:gd name="connsiteY3" fmla="*/ 500995 h 3982745"/>
                      <a:gd name="connsiteX4" fmla="*/ 1936070 w 3492000"/>
                      <a:gd name="connsiteY4" fmla="*/ 571468 h 3982745"/>
                      <a:gd name="connsiteX5" fmla="*/ 1863035 w 3492000"/>
                      <a:gd name="connsiteY5" fmla="*/ 576593 h 3982745"/>
                      <a:gd name="connsiteX6" fmla="*/ 1768218 w 3492000"/>
                      <a:gd name="connsiteY6" fmla="*/ 558654 h 3982745"/>
                      <a:gd name="connsiteX7" fmla="*/ 1740029 w 3492000"/>
                      <a:gd name="connsiteY7" fmla="*/ 533028 h 3982745"/>
                      <a:gd name="connsiteX8" fmla="*/ 1757967 w 3492000"/>
                      <a:gd name="connsiteY8" fmla="*/ 502276 h 3982745"/>
                      <a:gd name="connsiteX9" fmla="*/ 1809220 w 3492000"/>
                      <a:gd name="connsiteY9" fmla="*/ 426679 h 3982745"/>
                      <a:gd name="connsiteX10" fmla="*/ 1824596 w 3492000"/>
                      <a:gd name="connsiteY10" fmla="*/ 343393 h 3982745"/>
                      <a:gd name="connsiteX11" fmla="*/ 1686214 w 3492000"/>
                      <a:gd name="connsiteY11" fmla="*/ 153758 h 3982745"/>
                      <a:gd name="connsiteX12" fmla="*/ 1409449 w 3492000"/>
                      <a:gd name="connsiteY12" fmla="*/ 102506 h 3982745"/>
                      <a:gd name="connsiteX13" fmla="*/ 960988 w 3492000"/>
                      <a:gd name="connsiteY13" fmla="*/ 187072 h 3982745"/>
                      <a:gd name="connsiteX14" fmla="*/ 743164 w 3492000"/>
                      <a:gd name="connsiteY14" fmla="*/ 481775 h 3982745"/>
                      <a:gd name="connsiteX15" fmla="*/ 899485 w 3492000"/>
                      <a:gd name="connsiteY15" fmla="*/ 740602 h 3982745"/>
                      <a:gd name="connsiteX16" fmla="*/ 1283880 w 3492000"/>
                      <a:gd name="connsiteY16" fmla="*/ 943050 h 3982745"/>
                      <a:gd name="connsiteX17" fmla="*/ 1730258 w 3492000"/>
                      <a:gd name="connsiteY17" fmla="*/ 1042349 h 3982745"/>
                      <a:gd name="connsiteX18" fmla="*/ 2391581 w 3492000"/>
                      <a:gd name="connsiteY18" fmla="*/ 1111775 h 3982745"/>
                      <a:gd name="connsiteX19" fmla="*/ 2983314 w 3492000"/>
                      <a:gd name="connsiteY19" fmla="*/ 1543339 h 3982745"/>
                      <a:gd name="connsiteX20" fmla="*/ 3432663 w 3492000"/>
                      <a:gd name="connsiteY20" fmla="*/ 2904434 h 3982745"/>
                      <a:gd name="connsiteX21" fmla="*/ 2344331 w 3492000"/>
                      <a:gd name="connsiteY21" fmla="*/ 3771084 h 3982745"/>
                      <a:gd name="connsiteX22" fmla="*/ 1251526 w 3492000"/>
                      <a:gd name="connsiteY22" fmla="*/ 3968244 h 3982745"/>
                      <a:gd name="connsiteX23" fmla="*/ 407459 w 3492000"/>
                      <a:gd name="connsiteY23" fmla="*/ 3490308 h 3982745"/>
                      <a:gd name="connsiteX24" fmla="*/ 0 w 3492000"/>
                      <a:gd name="connsiteY24" fmla="*/ 2711267 h 3982745"/>
                      <a:gd name="connsiteX25" fmla="*/ 283171 w 3492000"/>
                      <a:gd name="connsiteY25" fmla="*/ 2118017 h 3982745"/>
                      <a:gd name="connsiteX26" fmla="*/ 963551 w 3492000"/>
                      <a:gd name="connsiteY26" fmla="*/ 1870723 h 3982745"/>
                      <a:gd name="connsiteX27" fmla="*/ 1591396 w 3492000"/>
                      <a:gd name="connsiteY27" fmla="*/ 2019356 h 3982745"/>
                      <a:gd name="connsiteX28" fmla="*/ 1860473 w 3492000"/>
                      <a:gd name="connsiteY28" fmla="*/ 2490881 h 3982745"/>
                      <a:gd name="connsiteX29" fmla="*/ 1679807 w 3492000"/>
                      <a:gd name="connsiteY29" fmla="*/ 2861181 h 3982745"/>
                      <a:gd name="connsiteX30" fmla="*/ 1260816 w 3492000"/>
                      <a:gd name="connsiteY30" fmla="*/ 3008533 h 3982745"/>
                      <a:gd name="connsiteX31" fmla="*/ 894360 w 3492000"/>
                      <a:gd name="connsiteY31" fmla="*/ 2926528 h 3982745"/>
                      <a:gd name="connsiteX32" fmla="*/ 717538 w 3492000"/>
                      <a:gd name="connsiteY32" fmla="*/ 2649764 h 3982745"/>
                      <a:gd name="connsiteX33" fmla="*/ 807230 w 3492000"/>
                      <a:gd name="connsiteY33" fmla="*/ 2470379 h 3982745"/>
                      <a:gd name="connsiteX34" fmla="*/ 930236 w 3492000"/>
                      <a:gd name="connsiteY34" fmla="*/ 2406314 h 3982745"/>
                      <a:gd name="connsiteX35" fmla="*/ 989177 w 3492000"/>
                      <a:gd name="connsiteY35" fmla="*/ 2398626 h 3982745"/>
                      <a:gd name="connsiteX36" fmla="*/ 1009678 w 3492000"/>
                      <a:gd name="connsiteY36" fmla="*/ 2414001 h 3982745"/>
                      <a:gd name="connsiteX37" fmla="*/ 999428 w 3492000"/>
                      <a:gd name="connsiteY37" fmla="*/ 2444753 h 3982745"/>
                      <a:gd name="connsiteX38" fmla="*/ 989177 w 3492000"/>
                      <a:gd name="connsiteY38" fmla="*/ 2475505 h 3982745"/>
                      <a:gd name="connsiteX39" fmla="*/ 973801 w 3492000"/>
                      <a:gd name="connsiteY39" fmla="*/ 2588261 h 3982745"/>
                      <a:gd name="connsiteX40" fmla="*/ 1054524 w 3492000"/>
                      <a:gd name="connsiteY40" fmla="*/ 2725362 h 3982745"/>
                      <a:gd name="connsiteX41" fmla="*/ 1230065 w 3492000"/>
                      <a:gd name="connsiteY41" fmla="*/ 2783021 h 3982745"/>
                      <a:gd name="connsiteX42" fmla="*/ 1494016 w 3492000"/>
                      <a:gd name="connsiteY42" fmla="*/ 2685641 h 3982745"/>
                      <a:gd name="connsiteX43" fmla="*/ 1599084 w 3492000"/>
                      <a:gd name="connsiteY43" fmla="*/ 2444753 h 3982745"/>
                      <a:gd name="connsiteX44" fmla="*/ 1386385 w 3492000"/>
                      <a:gd name="connsiteY44" fmla="*/ 2109048 h 3982745"/>
                      <a:gd name="connsiteX45" fmla="*/ 943050 w 3492000"/>
                      <a:gd name="connsiteY45" fmla="*/ 2003980 h 3982745"/>
                      <a:gd name="connsiteX46" fmla="*/ 371582 w 3492000"/>
                      <a:gd name="connsiteY46" fmla="*/ 2198740 h 3982745"/>
                      <a:gd name="connsiteX47" fmla="*/ 117881 w 3492000"/>
                      <a:gd name="connsiteY47" fmla="*/ 2711267 h 3982745"/>
                      <a:gd name="connsiteX48" fmla="*/ 499714 w 3492000"/>
                      <a:gd name="connsiteY48" fmla="*/ 3351926 h 3982745"/>
                      <a:gd name="connsiteX49" fmla="*/ 1312069 w 3492000"/>
                      <a:gd name="connsiteY49" fmla="*/ 3567187 h 3982745"/>
                      <a:gd name="connsiteX50" fmla="*/ 2134674 w 3492000"/>
                      <a:gd name="connsiteY50" fmla="*/ 3269921 h 3982745"/>
                      <a:gd name="connsiteX51" fmla="*/ 2490881 w 3492000"/>
                      <a:gd name="connsiteY51" fmla="*/ 2506256 h 3982745"/>
                      <a:gd name="connsiteX52" fmla="*/ 2372999 w 3492000"/>
                      <a:gd name="connsiteY52" fmla="*/ 2070608 h 3982745"/>
                      <a:gd name="connsiteX53" fmla="*/ 2057795 w 3492000"/>
                      <a:gd name="connsiteY53" fmla="*/ 1755405 h 3982745"/>
                      <a:gd name="connsiteX54" fmla="*/ 1614460 w 3492000"/>
                      <a:gd name="connsiteY54" fmla="*/ 1496578 h 3982745"/>
                      <a:gd name="connsiteX55" fmla="*/ 858483 w 3492000"/>
                      <a:gd name="connsiteY55" fmla="*/ 1135247 h 3982745"/>
                      <a:gd name="connsiteX56" fmla="*/ 476650 w 3492000"/>
                      <a:gd name="connsiteY56" fmla="*/ 609907 h 3982745"/>
                      <a:gd name="connsiteX57" fmla="*/ 781604 w 3492000"/>
                      <a:gd name="connsiteY57" fmla="*/ 143508 h 3982745"/>
                      <a:gd name="connsiteX58" fmla="*/ 1424825 w 3492000"/>
                      <a:gd name="connsiteY58" fmla="*/ 0 h 3982745"/>
                      <a:gd name="connsiteX0" fmla="*/ 1424825 w 3450454"/>
                      <a:gd name="connsiteY0" fmla="*/ 0 h 4000455"/>
                      <a:gd name="connsiteX1" fmla="*/ 1883536 w 3450454"/>
                      <a:gd name="connsiteY1" fmla="*/ 64066 h 4000455"/>
                      <a:gd name="connsiteX2" fmla="*/ 2116736 w 3450454"/>
                      <a:gd name="connsiteY2" fmla="*/ 353644 h 4000455"/>
                      <a:gd name="connsiteX3" fmla="*/ 2051389 w 3450454"/>
                      <a:gd name="connsiteY3" fmla="*/ 500995 h 4000455"/>
                      <a:gd name="connsiteX4" fmla="*/ 1936070 w 3450454"/>
                      <a:gd name="connsiteY4" fmla="*/ 571468 h 4000455"/>
                      <a:gd name="connsiteX5" fmla="*/ 1863035 w 3450454"/>
                      <a:gd name="connsiteY5" fmla="*/ 576593 h 4000455"/>
                      <a:gd name="connsiteX6" fmla="*/ 1768218 w 3450454"/>
                      <a:gd name="connsiteY6" fmla="*/ 558654 h 4000455"/>
                      <a:gd name="connsiteX7" fmla="*/ 1740029 w 3450454"/>
                      <a:gd name="connsiteY7" fmla="*/ 533028 h 4000455"/>
                      <a:gd name="connsiteX8" fmla="*/ 1757967 w 3450454"/>
                      <a:gd name="connsiteY8" fmla="*/ 502276 h 4000455"/>
                      <a:gd name="connsiteX9" fmla="*/ 1809220 w 3450454"/>
                      <a:gd name="connsiteY9" fmla="*/ 426679 h 4000455"/>
                      <a:gd name="connsiteX10" fmla="*/ 1824596 w 3450454"/>
                      <a:gd name="connsiteY10" fmla="*/ 343393 h 4000455"/>
                      <a:gd name="connsiteX11" fmla="*/ 1686214 w 3450454"/>
                      <a:gd name="connsiteY11" fmla="*/ 153758 h 4000455"/>
                      <a:gd name="connsiteX12" fmla="*/ 1409449 w 3450454"/>
                      <a:gd name="connsiteY12" fmla="*/ 102506 h 4000455"/>
                      <a:gd name="connsiteX13" fmla="*/ 960988 w 3450454"/>
                      <a:gd name="connsiteY13" fmla="*/ 187072 h 4000455"/>
                      <a:gd name="connsiteX14" fmla="*/ 743164 w 3450454"/>
                      <a:gd name="connsiteY14" fmla="*/ 481775 h 4000455"/>
                      <a:gd name="connsiteX15" fmla="*/ 899485 w 3450454"/>
                      <a:gd name="connsiteY15" fmla="*/ 740602 h 4000455"/>
                      <a:gd name="connsiteX16" fmla="*/ 1283880 w 3450454"/>
                      <a:gd name="connsiteY16" fmla="*/ 943050 h 4000455"/>
                      <a:gd name="connsiteX17" fmla="*/ 1730258 w 3450454"/>
                      <a:gd name="connsiteY17" fmla="*/ 1042349 h 4000455"/>
                      <a:gd name="connsiteX18" fmla="*/ 2391581 w 3450454"/>
                      <a:gd name="connsiteY18" fmla="*/ 1111775 h 4000455"/>
                      <a:gd name="connsiteX19" fmla="*/ 2983314 w 3450454"/>
                      <a:gd name="connsiteY19" fmla="*/ 1543339 h 4000455"/>
                      <a:gd name="connsiteX20" fmla="*/ 3432663 w 3450454"/>
                      <a:gd name="connsiteY20" fmla="*/ 2904434 h 4000455"/>
                      <a:gd name="connsiteX21" fmla="*/ 2358186 w 3450454"/>
                      <a:gd name="connsiteY21" fmla="*/ 3840356 h 4000455"/>
                      <a:gd name="connsiteX22" fmla="*/ 1251526 w 3450454"/>
                      <a:gd name="connsiteY22" fmla="*/ 3968244 h 4000455"/>
                      <a:gd name="connsiteX23" fmla="*/ 407459 w 3450454"/>
                      <a:gd name="connsiteY23" fmla="*/ 3490308 h 4000455"/>
                      <a:gd name="connsiteX24" fmla="*/ 0 w 3450454"/>
                      <a:gd name="connsiteY24" fmla="*/ 2711267 h 4000455"/>
                      <a:gd name="connsiteX25" fmla="*/ 283171 w 3450454"/>
                      <a:gd name="connsiteY25" fmla="*/ 2118017 h 4000455"/>
                      <a:gd name="connsiteX26" fmla="*/ 963551 w 3450454"/>
                      <a:gd name="connsiteY26" fmla="*/ 1870723 h 4000455"/>
                      <a:gd name="connsiteX27" fmla="*/ 1591396 w 3450454"/>
                      <a:gd name="connsiteY27" fmla="*/ 2019356 h 4000455"/>
                      <a:gd name="connsiteX28" fmla="*/ 1860473 w 3450454"/>
                      <a:gd name="connsiteY28" fmla="*/ 2490881 h 4000455"/>
                      <a:gd name="connsiteX29" fmla="*/ 1679807 w 3450454"/>
                      <a:gd name="connsiteY29" fmla="*/ 2861181 h 4000455"/>
                      <a:gd name="connsiteX30" fmla="*/ 1260816 w 3450454"/>
                      <a:gd name="connsiteY30" fmla="*/ 3008533 h 4000455"/>
                      <a:gd name="connsiteX31" fmla="*/ 894360 w 3450454"/>
                      <a:gd name="connsiteY31" fmla="*/ 2926528 h 4000455"/>
                      <a:gd name="connsiteX32" fmla="*/ 717538 w 3450454"/>
                      <a:gd name="connsiteY32" fmla="*/ 2649764 h 4000455"/>
                      <a:gd name="connsiteX33" fmla="*/ 807230 w 3450454"/>
                      <a:gd name="connsiteY33" fmla="*/ 2470379 h 4000455"/>
                      <a:gd name="connsiteX34" fmla="*/ 930236 w 3450454"/>
                      <a:gd name="connsiteY34" fmla="*/ 2406314 h 4000455"/>
                      <a:gd name="connsiteX35" fmla="*/ 989177 w 3450454"/>
                      <a:gd name="connsiteY35" fmla="*/ 2398626 h 4000455"/>
                      <a:gd name="connsiteX36" fmla="*/ 1009678 w 3450454"/>
                      <a:gd name="connsiteY36" fmla="*/ 2414001 h 4000455"/>
                      <a:gd name="connsiteX37" fmla="*/ 999428 w 3450454"/>
                      <a:gd name="connsiteY37" fmla="*/ 2444753 h 4000455"/>
                      <a:gd name="connsiteX38" fmla="*/ 989177 w 3450454"/>
                      <a:gd name="connsiteY38" fmla="*/ 2475505 h 4000455"/>
                      <a:gd name="connsiteX39" fmla="*/ 973801 w 3450454"/>
                      <a:gd name="connsiteY39" fmla="*/ 2588261 h 4000455"/>
                      <a:gd name="connsiteX40" fmla="*/ 1054524 w 3450454"/>
                      <a:gd name="connsiteY40" fmla="*/ 2725362 h 4000455"/>
                      <a:gd name="connsiteX41" fmla="*/ 1230065 w 3450454"/>
                      <a:gd name="connsiteY41" fmla="*/ 2783021 h 4000455"/>
                      <a:gd name="connsiteX42" fmla="*/ 1494016 w 3450454"/>
                      <a:gd name="connsiteY42" fmla="*/ 2685641 h 4000455"/>
                      <a:gd name="connsiteX43" fmla="*/ 1599084 w 3450454"/>
                      <a:gd name="connsiteY43" fmla="*/ 2444753 h 4000455"/>
                      <a:gd name="connsiteX44" fmla="*/ 1386385 w 3450454"/>
                      <a:gd name="connsiteY44" fmla="*/ 2109048 h 4000455"/>
                      <a:gd name="connsiteX45" fmla="*/ 943050 w 3450454"/>
                      <a:gd name="connsiteY45" fmla="*/ 2003980 h 4000455"/>
                      <a:gd name="connsiteX46" fmla="*/ 371582 w 3450454"/>
                      <a:gd name="connsiteY46" fmla="*/ 2198740 h 4000455"/>
                      <a:gd name="connsiteX47" fmla="*/ 117881 w 3450454"/>
                      <a:gd name="connsiteY47" fmla="*/ 2711267 h 4000455"/>
                      <a:gd name="connsiteX48" fmla="*/ 499714 w 3450454"/>
                      <a:gd name="connsiteY48" fmla="*/ 3351926 h 4000455"/>
                      <a:gd name="connsiteX49" fmla="*/ 1312069 w 3450454"/>
                      <a:gd name="connsiteY49" fmla="*/ 3567187 h 4000455"/>
                      <a:gd name="connsiteX50" fmla="*/ 2134674 w 3450454"/>
                      <a:gd name="connsiteY50" fmla="*/ 3269921 h 4000455"/>
                      <a:gd name="connsiteX51" fmla="*/ 2490881 w 3450454"/>
                      <a:gd name="connsiteY51" fmla="*/ 2506256 h 4000455"/>
                      <a:gd name="connsiteX52" fmla="*/ 2372999 w 3450454"/>
                      <a:gd name="connsiteY52" fmla="*/ 2070608 h 4000455"/>
                      <a:gd name="connsiteX53" fmla="*/ 2057795 w 3450454"/>
                      <a:gd name="connsiteY53" fmla="*/ 1755405 h 4000455"/>
                      <a:gd name="connsiteX54" fmla="*/ 1614460 w 3450454"/>
                      <a:gd name="connsiteY54" fmla="*/ 1496578 h 4000455"/>
                      <a:gd name="connsiteX55" fmla="*/ 858483 w 3450454"/>
                      <a:gd name="connsiteY55" fmla="*/ 1135247 h 4000455"/>
                      <a:gd name="connsiteX56" fmla="*/ 476650 w 3450454"/>
                      <a:gd name="connsiteY56" fmla="*/ 609907 h 4000455"/>
                      <a:gd name="connsiteX57" fmla="*/ 781604 w 3450454"/>
                      <a:gd name="connsiteY57" fmla="*/ 143508 h 4000455"/>
                      <a:gd name="connsiteX58" fmla="*/ 1424825 w 3450454"/>
                      <a:gd name="connsiteY58" fmla="*/ 0 h 4000455"/>
                      <a:gd name="connsiteX0" fmla="*/ 1424825 w 3397005"/>
                      <a:gd name="connsiteY0" fmla="*/ 0 h 4003842"/>
                      <a:gd name="connsiteX1" fmla="*/ 1883536 w 3397005"/>
                      <a:gd name="connsiteY1" fmla="*/ 64066 h 4003842"/>
                      <a:gd name="connsiteX2" fmla="*/ 2116736 w 3397005"/>
                      <a:gd name="connsiteY2" fmla="*/ 353644 h 4003842"/>
                      <a:gd name="connsiteX3" fmla="*/ 2051389 w 3397005"/>
                      <a:gd name="connsiteY3" fmla="*/ 500995 h 4003842"/>
                      <a:gd name="connsiteX4" fmla="*/ 1936070 w 3397005"/>
                      <a:gd name="connsiteY4" fmla="*/ 571468 h 4003842"/>
                      <a:gd name="connsiteX5" fmla="*/ 1863035 w 3397005"/>
                      <a:gd name="connsiteY5" fmla="*/ 576593 h 4003842"/>
                      <a:gd name="connsiteX6" fmla="*/ 1768218 w 3397005"/>
                      <a:gd name="connsiteY6" fmla="*/ 558654 h 4003842"/>
                      <a:gd name="connsiteX7" fmla="*/ 1740029 w 3397005"/>
                      <a:gd name="connsiteY7" fmla="*/ 533028 h 4003842"/>
                      <a:gd name="connsiteX8" fmla="*/ 1757967 w 3397005"/>
                      <a:gd name="connsiteY8" fmla="*/ 502276 h 4003842"/>
                      <a:gd name="connsiteX9" fmla="*/ 1809220 w 3397005"/>
                      <a:gd name="connsiteY9" fmla="*/ 426679 h 4003842"/>
                      <a:gd name="connsiteX10" fmla="*/ 1824596 w 3397005"/>
                      <a:gd name="connsiteY10" fmla="*/ 343393 h 4003842"/>
                      <a:gd name="connsiteX11" fmla="*/ 1686214 w 3397005"/>
                      <a:gd name="connsiteY11" fmla="*/ 153758 h 4003842"/>
                      <a:gd name="connsiteX12" fmla="*/ 1409449 w 3397005"/>
                      <a:gd name="connsiteY12" fmla="*/ 102506 h 4003842"/>
                      <a:gd name="connsiteX13" fmla="*/ 960988 w 3397005"/>
                      <a:gd name="connsiteY13" fmla="*/ 187072 h 4003842"/>
                      <a:gd name="connsiteX14" fmla="*/ 743164 w 3397005"/>
                      <a:gd name="connsiteY14" fmla="*/ 481775 h 4003842"/>
                      <a:gd name="connsiteX15" fmla="*/ 899485 w 3397005"/>
                      <a:gd name="connsiteY15" fmla="*/ 740602 h 4003842"/>
                      <a:gd name="connsiteX16" fmla="*/ 1283880 w 3397005"/>
                      <a:gd name="connsiteY16" fmla="*/ 943050 h 4003842"/>
                      <a:gd name="connsiteX17" fmla="*/ 1730258 w 3397005"/>
                      <a:gd name="connsiteY17" fmla="*/ 1042349 h 4003842"/>
                      <a:gd name="connsiteX18" fmla="*/ 2391581 w 3397005"/>
                      <a:gd name="connsiteY18" fmla="*/ 1111775 h 4003842"/>
                      <a:gd name="connsiteX19" fmla="*/ 2983314 w 3397005"/>
                      <a:gd name="connsiteY19" fmla="*/ 1543339 h 4003842"/>
                      <a:gd name="connsiteX20" fmla="*/ 3377245 w 3397005"/>
                      <a:gd name="connsiteY20" fmla="*/ 2821306 h 4003842"/>
                      <a:gd name="connsiteX21" fmla="*/ 2358186 w 3397005"/>
                      <a:gd name="connsiteY21" fmla="*/ 3840356 h 4003842"/>
                      <a:gd name="connsiteX22" fmla="*/ 1251526 w 3397005"/>
                      <a:gd name="connsiteY22" fmla="*/ 3968244 h 4003842"/>
                      <a:gd name="connsiteX23" fmla="*/ 407459 w 3397005"/>
                      <a:gd name="connsiteY23" fmla="*/ 3490308 h 4003842"/>
                      <a:gd name="connsiteX24" fmla="*/ 0 w 3397005"/>
                      <a:gd name="connsiteY24" fmla="*/ 2711267 h 4003842"/>
                      <a:gd name="connsiteX25" fmla="*/ 283171 w 3397005"/>
                      <a:gd name="connsiteY25" fmla="*/ 2118017 h 4003842"/>
                      <a:gd name="connsiteX26" fmla="*/ 963551 w 3397005"/>
                      <a:gd name="connsiteY26" fmla="*/ 1870723 h 4003842"/>
                      <a:gd name="connsiteX27" fmla="*/ 1591396 w 3397005"/>
                      <a:gd name="connsiteY27" fmla="*/ 2019356 h 4003842"/>
                      <a:gd name="connsiteX28" fmla="*/ 1860473 w 3397005"/>
                      <a:gd name="connsiteY28" fmla="*/ 2490881 h 4003842"/>
                      <a:gd name="connsiteX29" fmla="*/ 1679807 w 3397005"/>
                      <a:gd name="connsiteY29" fmla="*/ 2861181 h 4003842"/>
                      <a:gd name="connsiteX30" fmla="*/ 1260816 w 3397005"/>
                      <a:gd name="connsiteY30" fmla="*/ 3008533 h 4003842"/>
                      <a:gd name="connsiteX31" fmla="*/ 894360 w 3397005"/>
                      <a:gd name="connsiteY31" fmla="*/ 2926528 h 4003842"/>
                      <a:gd name="connsiteX32" fmla="*/ 717538 w 3397005"/>
                      <a:gd name="connsiteY32" fmla="*/ 2649764 h 4003842"/>
                      <a:gd name="connsiteX33" fmla="*/ 807230 w 3397005"/>
                      <a:gd name="connsiteY33" fmla="*/ 2470379 h 4003842"/>
                      <a:gd name="connsiteX34" fmla="*/ 930236 w 3397005"/>
                      <a:gd name="connsiteY34" fmla="*/ 2406314 h 4003842"/>
                      <a:gd name="connsiteX35" fmla="*/ 989177 w 3397005"/>
                      <a:gd name="connsiteY35" fmla="*/ 2398626 h 4003842"/>
                      <a:gd name="connsiteX36" fmla="*/ 1009678 w 3397005"/>
                      <a:gd name="connsiteY36" fmla="*/ 2414001 h 4003842"/>
                      <a:gd name="connsiteX37" fmla="*/ 999428 w 3397005"/>
                      <a:gd name="connsiteY37" fmla="*/ 2444753 h 4003842"/>
                      <a:gd name="connsiteX38" fmla="*/ 989177 w 3397005"/>
                      <a:gd name="connsiteY38" fmla="*/ 2475505 h 4003842"/>
                      <a:gd name="connsiteX39" fmla="*/ 973801 w 3397005"/>
                      <a:gd name="connsiteY39" fmla="*/ 2588261 h 4003842"/>
                      <a:gd name="connsiteX40" fmla="*/ 1054524 w 3397005"/>
                      <a:gd name="connsiteY40" fmla="*/ 2725362 h 4003842"/>
                      <a:gd name="connsiteX41" fmla="*/ 1230065 w 3397005"/>
                      <a:gd name="connsiteY41" fmla="*/ 2783021 h 4003842"/>
                      <a:gd name="connsiteX42" fmla="*/ 1494016 w 3397005"/>
                      <a:gd name="connsiteY42" fmla="*/ 2685641 h 4003842"/>
                      <a:gd name="connsiteX43" fmla="*/ 1599084 w 3397005"/>
                      <a:gd name="connsiteY43" fmla="*/ 2444753 h 4003842"/>
                      <a:gd name="connsiteX44" fmla="*/ 1386385 w 3397005"/>
                      <a:gd name="connsiteY44" fmla="*/ 2109048 h 4003842"/>
                      <a:gd name="connsiteX45" fmla="*/ 943050 w 3397005"/>
                      <a:gd name="connsiteY45" fmla="*/ 2003980 h 4003842"/>
                      <a:gd name="connsiteX46" fmla="*/ 371582 w 3397005"/>
                      <a:gd name="connsiteY46" fmla="*/ 2198740 h 4003842"/>
                      <a:gd name="connsiteX47" fmla="*/ 117881 w 3397005"/>
                      <a:gd name="connsiteY47" fmla="*/ 2711267 h 4003842"/>
                      <a:gd name="connsiteX48" fmla="*/ 499714 w 3397005"/>
                      <a:gd name="connsiteY48" fmla="*/ 3351926 h 4003842"/>
                      <a:gd name="connsiteX49" fmla="*/ 1312069 w 3397005"/>
                      <a:gd name="connsiteY49" fmla="*/ 3567187 h 4003842"/>
                      <a:gd name="connsiteX50" fmla="*/ 2134674 w 3397005"/>
                      <a:gd name="connsiteY50" fmla="*/ 3269921 h 4003842"/>
                      <a:gd name="connsiteX51" fmla="*/ 2490881 w 3397005"/>
                      <a:gd name="connsiteY51" fmla="*/ 2506256 h 4003842"/>
                      <a:gd name="connsiteX52" fmla="*/ 2372999 w 3397005"/>
                      <a:gd name="connsiteY52" fmla="*/ 2070608 h 4003842"/>
                      <a:gd name="connsiteX53" fmla="*/ 2057795 w 3397005"/>
                      <a:gd name="connsiteY53" fmla="*/ 1755405 h 4003842"/>
                      <a:gd name="connsiteX54" fmla="*/ 1614460 w 3397005"/>
                      <a:gd name="connsiteY54" fmla="*/ 1496578 h 4003842"/>
                      <a:gd name="connsiteX55" fmla="*/ 858483 w 3397005"/>
                      <a:gd name="connsiteY55" fmla="*/ 1135247 h 4003842"/>
                      <a:gd name="connsiteX56" fmla="*/ 476650 w 3397005"/>
                      <a:gd name="connsiteY56" fmla="*/ 609907 h 4003842"/>
                      <a:gd name="connsiteX57" fmla="*/ 781604 w 3397005"/>
                      <a:gd name="connsiteY57" fmla="*/ 143508 h 4003842"/>
                      <a:gd name="connsiteX58" fmla="*/ 1424825 w 3397005"/>
                      <a:gd name="connsiteY58" fmla="*/ 0 h 4003842"/>
                      <a:gd name="connsiteX0" fmla="*/ 1424825 w 3397005"/>
                      <a:gd name="connsiteY0" fmla="*/ 0 h 4003842"/>
                      <a:gd name="connsiteX1" fmla="*/ 1883536 w 3397005"/>
                      <a:gd name="connsiteY1" fmla="*/ 64066 h 4003842"/>
                      <a:gd name="connsiteX2" fmla="*/ 2116736 w 3397005"/>
                      <a:gd name="connsiteY2" fmla="*/ 353644 h 4003842"/>
                      <a:gd name="connsiteX3" fmla="*/ 2051389 w 3397005"/>
                      <a:gd name="connsiteY3" fmla="*/ 500995 h 4003842"/>
                      <a:gd name="connsiteX4" fmla="*/ 1936070 w 3397005"/>
                      <a:gd name="connsiteY4" fmla="*/ 571468 h 4003842"/>
                      <a:gd name="connsiteX5" fmla="*/ 1863035 w 3397005"/>
                      <a:gd name="connsiteY5" fmla="*/ 576593 h 4003842"/>
                      <a:gd name="connsiteX6" fmla="*/ 1768218 w 3397005"/>
                      <a:gd name="connsiteY6" fmla="*/ 558654 h 4003842"/>
                      <a:gd name="connsiteX7" fmla="*/ 1740029 w 3397005"/>
                      <a:gd name="connsiteY7" fmla="*/ 533028 h 4003842"/>
                      <a:gd name="connsiteX8" fmla="*/ 1757967 w 3397005"/>
                      <a:gd name="connsiteY8" fmla="*/ 502276 h 4003842"/>
                      <a:gd name="connsiteX9" fmla="*/ 1809220 w 3397005"/>
                      <a:gd name="connsiteY9" fmla="*/ 426679 h 4003842"/>
                      <a:gd name="connsiteX10" fmla="*/ 1824596 w 3397005"/>
                      <a:gd name="connsiteY10" fmla="*/ 343393 h 4003842"/>
                      <a:gd name="connsiteX11" fmla="*/ 1686214 w 3397005"/>
                      <a:gd name="connsiteY11" fmla="*/ 153758 h 4003842"/>
                      <a:gd name="connsiteX12" fmla="*/ 1409449 w 3397005"/>
                      <a:gd name="connsiteY12" fmla="*/ 102506 h 4003842"/>
                      <a:gd name="connsiteX13" fmla="*/ 960988 w 3397005"/>
                      <a:gd name="connsiteY13" fmla="*/ 187072 h 4003842"/>
                      <a:gd name="connsiteX14" fmla="*/ 743164 w 3397005"/>
                      <a:gd name="connsiteY14" fmla="*/ 481775 h 4003842"/>
                      <a:gd name="connsiteX15" fmla="*/ 899485 w 3397005"/>
                      <a:gd name="connsiteY15" fmla="*/ 740602 h 4003842"/>
                      <a:gd name="connsiteX16" fmla="*/ 1283880 w 3397005"/>
                      <a:gd name="connsiteY16" fmla="*/ 943050 h 4003842"/>
                      <a:gd name="connsiteX17" fmla="*/ 1730258 w 3397005"/>
                      <a:gd name="connsiteY17" fmla="*/ 1042349 h 4003842"/>
                      <a:gd name="connsiteX18" fmla="*/ 2391581 w 3397005"/>
                      <a:gd name="connsiteY18" fmla="*/ 1111775 h 4003842"/>
                      <a:gd name="connsiteX19" fmla="*/ 2983314 w 3397005"/>
                      <a:gd name="connsiteY19" fmla="*/ 1543339 h 4003842"/>
                      <a:gd name="connsiteX20" fmla="*/ 3377245 w 3397005"/>
                      <a:gd name="connsiteY20" fmla="*/ 2821306 h 4003842"/>
                      <a:gd name="connsiteX21" fmla="*/ 2358186 w 3397005"/>
                      <a:gd name="connsiteY21" fmla="*/ 3840356 h 4003842"/>
                      <a:gd name="connsiteX22" fmla="*/ 1251526 w 3397005"/>
                      <a:gd name="connsiteY22" fmla="*/ 3968244 h 4003842"/>
                      <a:gd name="connsiteX23" fmla="*/ 407459 w 3397005"/>
                      <a:gd name="connsiteY23" fmla="*/ 3490308 h 4003842"/>
                      <a:gd name="connsiteX24" fmla="*/ 0 w 3397005"/>
                      <a:gd name="connsiteY24" fmla="*/ 2711267 h 4003842"/>
                      <a:gd name="connsiteX25" fmla="*/ 283171 w 3397005"/>
                      <a:gd name="connsiteY25" fmla="*/ 2118017 h 4003842"/>
                      <a:gd name="connsiteX26" fmla="*/ 963551 w 3397005"/>
                      <a:gd name="connsiteY26" fmla="*/ 1870723 h 4003842"/>
                      <a:gd name="connsiteX27" fmla="*/ 1591396 w 3397005"/>
                      <a:gd name="connsiteY27" fmla="*/ 2019356 h 4003842"/>
                      <a:gd name="connsiteX28" fmla="*/ 1860473 w 3397005"/>
                      <a:gd name="connsiteY28" fmla="*/ 2490881 h 4003842"/>
                      <a:gd name="connsiteX29" fmla="*/ 1679807 w 3397005"/>
                      <a:gd name="connsiteY29" fmla="*/ 2861181 h 4003842"/>
                      <a:gd name="connsiteX30" fmla="*/ 1260816 w 3397005"/>
                      <a:gd name="connsiteY30" fmla="*/ 3008533 h 4003842"/>
                      <a:gd name="connsiteX31" fmla="*/ 894360 w 3397005"/>
                      <a:gd name="connsiteY31" fmla="*/ 2926528 h 4003842"/>
                      <a:gd name="connsiteX32" fmla="*/ 717538 w 3397005"/>
                      <a:gd name="connsiteY32" fmla="*/ 2649764 h 4003842"/>
                      <a:gd name="connsiteX33" fmla="*/ 807230 w 3397005"/>
                      <a:gd name="connsiteY33" fmla="*/ 2470379 h 4003842"/>
                      <a:gd name="connsiteX34" fmla="*/ 930236 w 3397005"/>
                      <a:gd name="connsiteY34" fmla="*/ 2406314 h 4003842"/>
                      <a:gd name="connsiteX35" fmla="*/ 989177 w 3397005"/>
                      <a:gd name="connsiteY35" fmla="*/ 2398626 h 4003842"/>
                      <a:gd name="connsiteX36" fmla="*/ 1009678 w 3397005"/>
                      <a:gd name="connsiteY36" fmla="*/ 2414001 h 4003842"/>
                      <a:gd name="connsiteX37" fmla="*/ 999428 w 3397005"/>
                      <a:gd name="connsiteY37" fmla="*/ 2444753 h 4003842"/>
                      <a:gd name="connsiteX38" fmla="*/ 989177 w 3397005"/>
                      <a:gd name="connsiteY38" fmla="*/ 2475505 h 4003842"/>
                      <a:gd name="connsiteX39" fmla="*/ 973801 w 3397005"/>
                      <a:gd name="connsiteY39" fmla="*/ 2588261 h 4003842"/>
                      <a:gd name="connsiteX40" fmla="*/ 1054524 w 3397005"/>
                      <a:gd name="connsiteY40" fmla="*/ 2725362 h 4003842"/>
                      <a:gd name="connsiteX41" fmla="*/ 1230065 w 3397005"/>
                      <a:gd name="connsiteY41" fmla="*/ 2783021 h 4003842"/>
                      <a:gd name="connsiteX42" fmla="*/ 1494016 w 3397005"/>
                      <a:gd name="connsiteY42" fmla="*/ 2685641 h 4003842"/>
                      <a:gd name="connsiteX43" fmla="*/ 1599084 w 3397005"/>
                      <a:gd name="connsiteY43" fmla="*/ 2444753 h 4003842"/>
                      <a:gd name="connsiteX44" fmla="*/ 1386385 w 3397005"/>
                      <a:gd name="connsiteY44" fmla="*/ 2109048 h 4003842"/>
                      <a:gd name="connsiteX45" fmla="*/ 943050 w 3397005"/>
                      <a:gd name="connsiteY45" fmla="*/ 2003980 h 4003842"/>
                      <a:gd name="connsiteX46" fmla="*/ 371582 w 3397005"/>
                      <a:gd name="connsiteY46" fmla="*/ 2198740 h 4003842"/>
                      <a:gd name="connsiteX47" fmla="*/ 117881 w 3397005"/>
                      <a:gd name="connsiteY47" fmla="*/ 2711267 h 4003842"/>
                      <a:gd name="connsiteX48" fmla="*/ 499714 w 3397005"/>
                      <a:gd name="connsiteY48" fmla="*/ 3351926 h 4003842"/>
                      <a:gd name="connsiteX49" fmla="*/ 1312069 w 3397005"/>
                      <a:gd name="connsiteY49" fmla="*/ 3567187 h 4003842"/>
                      <a:gd name="connsiteX50" fmla="*/ 2134674 w 3397005"/>
                      <a:gd name="connsiteY50" fmla="*/ 3269921 h 4003842"/>
                      <a:gd name="connsiteX51" fmla="*/ 2490881 w 3397005"/>
                      <a:gd name="connsiteY51" fmla="*/ 2506256 h 4003842"/>
                      <a:gd name="connsiteX52" fmla="*/ 2372999 w 3397005"/>
                      <a:gd name="connsiteY52" fmla="*/ 2070608 h 4003842"/>
                      <a:gd name="connsiteX53" fmla="*/ 2057795 w 3397005"/>
                      <a:gd name="connsiteY53" fmla="*/ 1755405 h 4003842"/>
                      <a:gd name="connsiteX54" fmla="*/ 1614460 w 3397005"/>
                      <a:gd name="connsiteY54" fmla="*/ 1496578 h 4003842"/>
                      <a:gd name="connsiteX55" fmla="*/ 858483 w 3397005"/>
                      <a:gd name="connsiteY55" fmla="*/ 1135247 h 4003842"/>
                      <a:gd name="connsiteX56" fmla="*/ 476650 w 3397005"/>
                      <a:gd name="connsiteY56" fmla="*/ 609907 h 4003842"/>
                      <a:gd name="connsiteX57" fmla="*/ 781604 w 3397005"/>
                      <a:gd name="connsiteY57" fmla="*/ 143508 h 4003842"/>
                      <a:gd name="connsiteX58" fmla="*/ 1424825 w 3397005"/>
                      <a:gd name="connsiteY58" fmla="*/ 0 h 4003842"/>
                      <a:gd name="connsiteX0" fmla="*/ 1424825 w 3397005"/>
                      <a:gd name="connsiteY0" fmla="*/ 0 h 4003842"/>
                      <a:gd name="connsiteX1" fmla="*/ 1883536 w 3397005"/>
                      <a:gd name="connsiteY1" fmla="*/ 64066 h 4003842"/>
                      <a:gd name="connsiteX2" fmla="*/ 2116736 w 3397005"/>
                      <a:gd name="connsiteY2" fmla="*/ 353644 h 4003842"/>
                      <a:gd name="connsiteX3" fmla="*/ 2051389 w 3397005"/>
                      <a:gd name="connsiteY3" fmla="*/ 500995 h 4003842"/>
                      <a:gd name="connsiteX4" fmla="*/ 1936070 w 3397005"/>
                      <a:gd name="connsiteY4" fmla="*/ 571468 h 4003842"/>
                      <a:gd name="connsiteX5" fmla="*/ 1863035 w 3397005"/>
                      <a:gd name="connsiteY5" fmla="*/ 576593 h 4003842"/>
                      <a:gd name="connsiteX6" fmla="*/ 1768218 w 3397005"/>
                      <a:gd name="connsiteY6" fmla="*/ 558654 h 4003842"/>
                      <a:gd name="connsiteX7" fmla="*/ 1740029 w 3397005"/>
                      <a:gd name="connsiteY7" fmla="*/ 533028 h 4003842"/>
                      <a:gd name="connsiteX8" fmla="*/ 1757967 w 3397005"/>
                      <a:gd name="connsiteY8" fmla="*/ 502276 h 4003842"/>
                      <a:gd name="connsiteX9" fmla="*/ 1809220 w 3397005"/>
                      <a:gd name="connsiteY9" fmla="*/ 426679 h 4003842"/>
                      <a:gd name="connsiteX10" fmla="*/ 1824596 w 3397005"/>
                      <a:gd name="connsiteY10" fmla="*/ 343393 h 4003842"/>
                      <a:gd name="connsiteX11" fmla="*/ 1686214 w 3397005"/>
                      <a:gd name="connsiteY11" fmla="*/ 153758 h 4003842"/>
                      <a:gd name="connsiteX12" fmla="*/ 1409449 w 3397005"/>
                      <a:gd name="connsiteY12" fmla="*/ 102506 h 4003842"/>
                      <a:gd name="connsiteX13" fmla="*/ 960988 w 3397005"/>
                      <a:gd name="connsiteY13" fmla="*/ 187072 h 4003842"/>
                      <a:gd name="connsiteX14" fmla="*/ 743164 w 3397005"/>
                      <a:gd name="connsiteY14" fmla="*/ 481775 h 4003842"/>
                      <a:gd name="connsiteX15" fmla="*/ 899485 w 3397005"/>
                      <a:gd name="connsiteY15" fmla="*/ 740602 h 4003842"/>
                      <a:gd name="connsiteX16" fmla="*/ 1283880 w 3397005"/>
                      <a:gd name="connsiteY16" fmla="*/ 943050 h 4003842"/>
                      <a:gd name="connsiteX17" fmla="*/ 1730258 w 3397005"/>
                      <a:gd name="connsiteY17" fmla="*/ 1042349 h 4003842"/>
                      <a:gd name="connsiteX18" fmla="*/ 2391581 w 3397005"/>
                      <a:gd name="connsiteY18" fmla="*/ 1111775 h 4003842"/>
                      <a:gd name="connsiteX19" fmla="*/ 2983314 w 3397005"/>
                      <a:gd name="connsiteY19" fmla="*/ 1543339 h 4003842"/>
                      <a:gd name="connsiteX20" fmla="*/ 3377245 w 3397005"/>
                      <a:gd name="connsiteY20" fmla="*/ 2821306 h 4003842"/>
                      <a:gd name="connsiteX21" fmla="*/ 2358186 w 3397005"/>
                      <a:gd name="connsiteY21" fmla="*/ 3840356 h 4003842"/>
                      <a:gd name="connsiteX22" fmla="*/ 1251526 w 3397005"/>
                      <a:gd name="connsiteY22" fmla="*/ 3968244 h 4003842"/>
                      <a:gd name="connsiteX23" fmla="*/ 407459 w 3397005"/>
                      <a:gd name="connsiteY23" fmla="*/ 3490308 h 4003842"/>
                      <a:gd name="connsiteX24" fmla="*/ 0 w 3397005"/>
                      <a:gd name="connsiteY24" fmla="*/ 2711267 h 4003842"/>
                      <a:gd name="connsiteX25" fmla="*/ 283171 w 3397005"/>
                      <a:gd name="connsiteY25" fmla="*/ 2118017 h 4003842"/>
                      <a:gd name="connsiteX26" fmla="*/ 963551 w 3397005"/>
                      <a:gd name="connsiteY26" fmla="*/ 1870723 h 4003842"/>
                      <a:gd name="connsiteX27" fmla="*/ 1591396 w 3397005"/>
                      <a:gd name="connsiteY27" fmla="*/ 2019356 h 4003842"/>
                      <a:gd name="connsiteX28" fmla="*/ 1860473 w 3397005"/>
                      <a:gd name="connsiteY28" fmla="*/ 2490881 h 4003842"/>
                      <a:gd name="connsiteX29" fmla="*/ 1679807 w 3397005"/>
                      <a:gd name="connsiteY29" fmla="*/ 2861181 h 4003842"/>
                      <a:gd name="connsiteX30" fmla="*/ 1260816 w 3397005"/>
                      <a:gd name="connsiteY30" fmla="*/ 3008533 h 4003842"/>
                      <a:gd name="connsiteX31" fmla="*/ 894360 w 3397005"/>
                      <a:gd name="connsiteY31" fmla="*/ 2926528 h 4003842"/>
                      <a:gd name="connsiteX32" fmla="*/ 717538 w 3397005"/>
                      <a:gd name="connsiteY32" fmla="*/ 2649764 h 4003842"/>
                      <a:gd name="connsiteX33" fmla="*/ 807230 w 3397005"/>
                      <a:gd name="connsiteY33" fmla="*/ 2470379 h 4003842"/>
                      <a:gd name="connsiteX34" fmla="*/ 930236 w 3397005"/>
                      <a:gd name="connsiteY34" fmla="*/ 2406314 h 4003842"/>
                      <a:gd name="connsiteX35" fmla="*/ 989177 w 3397005"/>
                      <a:gd name="connsiteY35" fmla="*/ 2398626 h 4003842"/>
                      <a:gd name="connsiteX36" fmla="*/ 1009678 w 3397005"/>
                      <a:gd name="connsiteY36" fmla="*/ 2414001 h 4003842"/>
                      <a:gd name="connsiteX37" fmla="*/ 999428 w 3397005"/>
                      <a:gd name="connsiteY37" fmla="*/ 2444753 h 4003842"/>
                      <a:gd name="connsiteX38" fmla="*/ 989177 w 3397005"/>
                      <a:gd name="connsiteY38" fmla="*/ 2475505 h 4003842"/>
                      <a:gd name="connsiteX39" fmla="*/ 973801 w 3397005"/>
                      <a:gd name="connsiteY39" fmla="*/ 2588261 h 4003842"/>
                      <a:gd name="connsiteX40" fmla="*/ 1054524 w 3397005"/>
                      <a:gd name="connsiteY40" fmla="*/ 2725362 h 4003842"/>
                      <a:gd name="connsiteX41" fmla="*/ 1230065 w 3397005"/>
                      <a:gd name="connsiteY41" fmla="*/ 2783021 h 4003842"/>
                      <a:gd name="connsiteX42" fmla="*/ 1494016 w 3397005"/>
                      <a:gd name="connsiteY42" fmla="*/ 2685641 h 4003842"/>
                      <a:gd name="connsiteX43" fmla="*/ 1599084 w 3397005"/>
                      <a:gd name="connsiteY43" fmla="*/ 2444753 h 4003842"/>
                      <a:gd name="connsiteX44" fmla="*/ 1386385 w 3397005"/>
                      <a:gd name="connsiteY44" fmla="*/ 2109048 h 4003842"/>
                      <a:gd name="connsiteX45" fmla="*/ 943050 w 3397005"/>
                      <a:gd name="connsiteY45" fmla="*/ 2003980 h 4003842"/>
                      <a:gd name="connsiteX46" fmla="*/ 371582 w 3397005"/>
                      <a:gd name="connsiteY46" fmla="*/ 2198740 h 4003842"/>
                      <a:gd name="connsiteX47" fmla="*/ 117881 w 3397005"/>
                      <a:gd name="connsiteY47" fmla="*/ 2711267 h 4003842"/>
                      <a:gd name="connsiteX48" fmla="*/ 499714 w 3397005"/>
                      <a:gd name="connsiteY48" fmla="*/ 3351926 h 4003842"/>
                      <a:gd name="connsiteX49" fmla="*/ 1312069 w 3397005"/>
                      <a:gd name="connsiteY49" fmla="*/ 3567187 h 4003842"/>
                      <a:gd name="connsiteX50" fmla="*/ 2134674 w 3397005"/>
                      <a:gd name="connsiteY50" fmla="*/ 3269921 h 4003842"/>
                      <a:gd name="connsiteX51" fmla="*/ 2490881 w 3397005"/>
                      <a:gd name="connsiteY51" fmla="*/ 2506256 h 4003842"/>
                      <a:gd name="connsiteX52" fmla="*/ 2372999 w 3397005"/>
                      <a:gd name="connsiteY52" fmla="*/ 2070608 h 4003842"/>
                      <a:gd name="connsiteX53" fmla="*/ 2057795 w 3397005"/>
                      <a:gd name="connsiteY53" fmla="*/ 1755405 h 4003842"/>
                      <a:gd name="connsiteX54" fmla="*/ 1614460 w 3397005"/>
                      <a:gd name="connsiteY54" fmla="*/ 1496578 h 4003842"/>
                      <a:gd name="connsiteX55" fmla="*/ 858483 w 3397005"/>
                      <a:gd name="connsiteY55" fmla="*/ 1135247 h 4003842"/>
                      <a:gd name="connsiteX56" fmla="*/ 476650 w 3397005"/>
                      <a:gd name="connsiteY56" fmla="*/ 609907 h 4003842"/>
                      <a:gd name="connsiteX57" fmla="*/ 781604 w 3397005"/>
                      <a:gd name="connsiteY57" fmla="*/ 143508 h 4003842"/>
                      <a:gd name="connsiteX58" fmla="*/ 1424825 w 3397005"/>
                      <a:gd name="connsiteY58" fmla="*/ 0 h 4003842"/>
                      <a:gd name="connsiteX0" fmla="*/ 1424825 w 3403366"/>
                      <a:gd name="connsiteY0" fmla="*/ 0 h 4003842"/>
                      <a:gd name="connsiteX1" fmla="*/ 1883536 w 3403366"/>
                      <a:gd name="connsiteY1" fmla="*/ 64066 h 4003842"/>
                      <a:gd name="connsiteX2" fmla="*/ 2116736 w 3403366"/>
                      <a:gd name="connsiteY2" fmla="*/ 353644 h 4003842"/>
                      <a:gd name="connsiteX3" fmla="*/ 2051389 w 3403366"/>
                      <a:gd name="connsiteY3" fmla="*/ 500995 h 4003842"/>
                      <a:gd name="connsiteX4" fmla="*/ 1936070 w 3403366"/>
                      <a:gd name="connsiteY4" fmla="*/ 571468 h 4003842"/>
                      <a:gd name="connsiteX5" fmla="*/ 1863035 w 3403366"/>
                      <a:gd name="connsiteY5" fmla="*/ 576593 h 4003842"/>
                      <a:gd name="connsiteX6" fmla="*/ 1768218 w 3403366"/>
                      <a:gd name="connsiteY6" fmla="*/ 558654 h 4003842"/>
                      <a:gd name="connsiteX7" fmla="*/ 1740029 w 3403366"/>
                      <a:gd name="connsiteY7" fmla="*/ 533028 h 4003842"/>
                      <a:gd name="connsiteX8" fmla="*/ 1757967 w 3403366"/>
                      <a:gd name="connsiteY8" fmla="*/ 502276 h 4003842"/>
                      <a:gd name="connsiteX9" fmla="*/ 1809220 w 3403366"/>
                      <a:gd name="connsiteY9" fmla="*/ 426679 h 4003842"/>
                      <a:gd name="connsiteX10" fmla="*/ 1824596 w 3403366"/>
                      <a:gd name="connsiteY10" fmla="*/ 343393 h 4003842"/>
                      <a:gd name="connsiteX11" fmla="*/ 1686214 w 3403366"/>
                      <a:gd name="connsiteY11" fmla="*/ 153758 h 4003842"/>
                      <a:gd name="connsiteX12" fmla="*/ 1409449 w 3403366"/>
                      <a:gd name="connsiteY12" fmla="*/ 102506 h 4003842"/>
                      <a:gd name="connsiteX13" fmla="*/ 960988 w 3403366"/>
                      <a:gd name="connsiteY13" fmla="*/ 187072 h 4003842"/>
                      <a:gd name="connsiteX14" fmla="*/ 743164 w 3403366"/>
                      <a:gd name="connsiteY14" fmla="*/ 481775 h 4003842"/>
                      <a:gd name="connsiteX15" fmla="*/ 899485 w 3403366"/>
                      <a:gd name="connsiteY15" fmla="*/ 740602 h 4003842"/>
                      <a:gd name="connsiteX16" fmla="*/ 1283880 w 3403366"/>
                      <a:gd name="connsiteY16" fmla="*/ 943050 h 4003842"/>
                      <a:gd name="connsiteX17" fmla="*/ 1730258 w 3403366"/>
                      <a:gd name="connsiteY17" fmla="*/ 1042349 h 4003842"/>
                      <a:gd name="connsiteX18" fmla="*/ 2391581 w 3403366"/>
                      <a:gd name="connsiteY18" fmla="*/ 1111775 h 4003842"/>
                      <a:gd name="connsiteX19" fmla="*/ 2983314 w 3403366"/>
                      <a:gd name="connsiteY19" fmla="*/ 1543339 h 4003842"/>
                      <a:gd name="connsiteX20" fmla="*/ 3377245 w 3403366"/>
                      <a:gd name="connsiteY20" fmla="*/ 2821306 h 4003842"/>
                      <a:gd name="connsiteX21" fmla="*/ 2358186 w 3403366"/>
                      <a:gd name="connsiteY21" fmla="*/ 3840356 h 4003842"/>
                      <a:gd name="connsiteX22" fmla="*/ 1251526 w 3403366"/>
                      <a:gd name="connsiteY22" fmla="*/ 3968244 h 4003842"/>
                      <a:gd name="connsiteX23" fmla="*/ 407459 w 3403366"/>
                      <a:gd name="connsiteY23" fmla="*/ 3490308 h 4003842"/>
                      <a:gd name="connsiteX24" fmla="*/ 0 w 3403366"/>
                      <a:gd name="connsiteY24" fmla="*/ 2711267 h 4003842"/>
                      <a:gd name="connsiteX25" fmla="*/ 283171 w 3403366"/>
                      <a:gd name="connsiteY25" fmla="*/ 2118017 h 4003842"/>
                      <a:gd name="connsiteX26" fmla="*/ 963551 w 3403366"/>
                      <a:gd name="connsiteY26" fmla="*/ 1870723 h 4003842"/>
                      <a:gd name="connsiteX27" fmla="*/ 1591396 w 3403366"/>
                      <a:gd name="connsiteY27" fmla="*/ 2019356 h 4003842"/>
                      <a:gd name="connsiteX28" fmla="*/ 1860473 w 3403366"/>
                      <a:gd name="connsiteY28" fmla="*/ 2490881 h 4003842"/>
                      <a:gd name="connsiteX29" fmla="*/ 1679807 w 3403366"/>
                      <a:gd name="connsiteY29" fmla="*/ 2861181 h 4003842"/>
                      <a:gd name="connsiteX30" fmla="*/ 1260816 w 3403366"/>
                      <a:gd name="connsiteY30" fmla="*/ 3008533 h 4003842"/>
                      <a:gd name="connsiteX31" fmla="*/ 894360 w 3403366"/>
                      <a:gd name="connsiteY31" fmla="*/ 2926528 h 4003842"/>
                      <a:gd name="connsiteX32" fmla="*/ 717538 w 3403366"/>
                      <a:gd name="connsiteY32" fmla="*/ 2649764 h 4003842"/>
                      <a:gd name="connsiteX33" fmla="*/ 807230 w 3403366"/>
                      <a:gd name="connsiteY33" fmla="*/ 2470379 h 4003842"/>
                      <a:gd name="connsiteX34" fmla="*/ 930236 w 3403366"/>
                      <a:gd name="connsiteY34" fmla="*/ 2406314 h 4003842"/>
                      <a:gd name="connsiteX35" fmla="*/ 989177 w 3403366"/>
                      <a:gd name="connsiteY35" fmla="*/ 2398626 h 4003842"/>
                      <a:gd name="connsiteX36" fmla="*/ 1009678 w 3403366"/>
                      <a:gd name="connsiteY36" fmla="*/ 2414001 h 4003842"/>
                      <a:gd name="connsiteX37" fmla="*/ 999428 w 3403366"/>
                      <a:gd name="connsiteY37" fmla="*/ 2444753 h 4003842"/>
                      <a:gd name="connsiteX38" fmla="*/ 989177 w 3403366"/>
                      <a:gd name="connsiteY38" fmla="*/ 2475505 h 4003842"/>
                      <a:gd name="connsiteX39" fmla="*/ 973801 w 3403366"/>
                      <a:gd name="connsiteY39" fmla="*/ 2588261 h 4003842"/>
                      <a:gd name="connsiteX40" fmla="*/ 1054524 w 3403366"/>
                      <a:gd name="connsiteY40" fmla="*/ 2725362 h 4003842"/>
                      <a:gd name="connsiteX41" fmla="*/ 1230065 w 3403366"/>
                      <a:gd name="connsiteY41" fmla="*/ 2783021 h 4003842"/>
                      <a:gd name="connsiteX42" fmla="*/ 1494016 w 3403366"/>
                      <a:gd name="connsiteY42" fmla="*/ 2685641 h 4003842"/>
                      <a:gd name="connsiteX43" fmla="*/ 1599084 w 3403366"/>
                      <a:gd name="connsiteY43" fmla="*/ 2444753 h 4003842"/>
                      <a:gd name="connsiteX44" fmla="*/ 1386385 w 3403366"/>
                      <a:gd name="connsiteY44" fmla="*/ 2109048 h 4003842"/>
                      <a:gd name="connsiteX45" fmla="*/ 943050 w 3403366"/>
                      <a:gd name="connsiteY45" fmla="*/ 2003980 h 4003842"/>
                      <a:gd name="connsiteX46" fmla="*/ 371582 w 3403366"/>
                      <a:gd name="connsiteY46" fmla="*/ 2198740 h 4003842"/>
                      <a:gd name="connsiteX47" fmla="*/ 117881 w 3403366"/>
                      <a:gd name="connsiteY47" fmla="*/ 2711267 h 4003842"/>
                      <a:gd name="connsiteX48" fmla="*/ 499714 w 3403366"/>
                      <a:gd name="connsiteY48" fmla="*/ 3351926 h 4003842"/>
                      <a:gd name="connsiteX49" fmla="*/ 1312069 w 3403366"/>
                      <a:gd name="connsiteY49" fmla="*/ 3567187 h 4003842"/>
                      <a:gd name="connsiteX50" fmla="*/ 2134674 w 3403366"/>
                      <a:gd name="connsiteY50" fmla="*/ 3269921 h 4003842"/>
                      <a:gd name="connsiteX51" fmla="*/ 2490881 w 3403366"/>
                      <a:gd name="connsiteY51" fmla="*/ 2506256 h 4003842"/>
                      <a:gd name="connsiteX52" fmla="*/ 2372999 w 3403366"/>
                      <a:gd name="connsiteY52" fmla="*/ 2070608 h 4003842"/>
                      <a:gd name="connsiteX53" fmla="*/ 2057795 w 3403366"/>
                      <a:gd name="connsiteY53" fmla="*/ 1755405 h 4003842"/>
                      <a:gd name="connsiteX54" fmla="*/ 1614460 w 3403366"/>
                      <a:gd name="connsiteY54" fmla="*/ 1496578 h 4003842"/>
                      <a:gd name="connsiteX55" fmla="*/ 858483 w 3403366"/>
                      <a:gd name="connsiteY55" fmla="*/ 1135247 h 4003842"/>
                      <a:gd name="connsiteX56" fmla="*/ 476650 w 3403366"/>
                      <a:gd name="connsiteY56" fmla="*/ 609907 h 4003842"/>
                      <a:gd name="connsiteX57" fmla="*/ 781604 w 3403366"/>
                      <a:gd name="connsiteY57" fmla="*/ 143508 h 4003842"/>
                      <a:gd name="connsiteX58" fmla="*/ 1424825 w 3403366"/>
                      <a:gd name="connsiteY58" fmla="*/ 0 h 4003842"/>
                      <a:gd name="connsiteX0" fmla="*/ 1424825 w 3405535"/>
                      <a:gd name="connsiteY0" fmla="*/ 0 h 4003842"/>
                      <a:gd name="connsiteX1" fmla="*/ 1883536 w 3405535"/>
                      <a:gd name="connsiteY1" fmla="*/ 64066 h 4003842"/>
                      <a:gd name="connsiteX2" fmla="*/ 2116736 w 3405535"/>
                      <a:gd name="connsiteY2" fmla="*/ 353644 h 4003842"/>
                      <a:gd name="connsiteX3" fmla="*/ 2051389 w 3405535"/>
                      <a:gd name="connsiteY3" fmla="*/ 500995 h 4003842"/>
                      <a:gd name="connsiteX4" fmla="*/ 1936070 w 3405535"/>
                      <a:gd name="connsiteY4" fmla="*/ 571468 h 4003842"/>
                      <a:gd name="connsiteX5" fmla="*/ 1863035 w 3405535"/>
                      <a:gd name="connsiteY5" fmla="*/ 576593 h 4003842"/>
                      <a:gd name="connsiteX6" fmla="*/ 1768218 w 3405535"/>
                      <a:gd name="connsiteY6" fmla="*/ 558654 h 4003842"/>
                      <a:gd name="connsiteX7" fmla="*/ 1740029 w 3405535"/>
                      <a:gd name="connsiteY7" fmla="*/ 533028 h 4003842"/>
                      <a:gd name="connsiteX8" fmla="*/ 1757967 w 3405535"/>
                      <a:gd name="connsiteY8" fmla="*/ 502276 h 4003842"/>
                      <a:gd name="connsiteX9" fmla="*/ 1809220 w 3405535"/>
                      <a:gd name="connsiteY9" fmla="*/ 426679 h 4003842"/>
                      <a:gd name="connsiteX10" fmla="*/ 1824596 w 3405535"/>
                      <a:gd name="connsiteY10" fmla="*/ 343393 h 4003842"/>
                      <a:gd name="connsiteX11" fmla="*/ 1686214 w 3405535"/>
                      <a:gd name="connsiteY11" fmla="*/ 153758 h 4003842"/>
                      <a:gd name="connsiteX12" fmla="*/ 1409449 w 3405535"/>
                      <a:gd name="connsiteY12" fmla="*/ 102506 h 4003842"/>
                      <a:gd name="connsiteX13" fmla="*/ 960988 w 3405535"/>
                      <a:gd name="connsiteY13" fmla="*/ 187072 h 4003842"/>
                      <a:gd name="connsiteX14" fmla="*/ 743164 w 3405535"/>
                      <a:gd name="connsiteY14" fmla="*/ 481775 h 4003842"/>
                      <a:gd name="connsiteX15" fmla="*/ 899485 w 3405535"/>
                      <a:gd name="connsiteY15" fmla="*/ 740602 h 4003842"/>
                      <a:gd name="connsiteX16" fmla="*/ 1283880 w 3405535"/>
                      <a:gd name="connsiteY16" fmla="*/ 943050 h 4003842"/>
                      <a:gd name="connsiteX17" fmla="*/ 1730258 w 3405535"/>
                      <a:gd name="connsiteY17" fmla="*/ 1042349 h 4003842"/>
                      <a:gd name="connsiteX18" fmla="*/ 2391581 w 3405535"/>
                      <a:gd name="connsiteY18" fmla="*/ 1111775 h 4003842"/>
                      <a:gd name="connsiteX19" fmla="*/ 2983314 w 3405535"/>
                      <a:gd name="connsiteY19" fmla="*/ 1543339 h 4003842"/>
                      <a:gd name="connsiteX20" fmla="*/ 3377245 w 3405535"/>
                      <a:gd name="connsiteY20" fmla="*/ 2821306 h 4003842"/>
                      <a:gd name="connsiteX21" fmla="*/ 2358186 w 3405535"/>
                      <a:gd name="connsiteY21" fmla="*/ 3840356 h 4003842"/>
                      <a:gd name="connsiteX22" fmla="*/ 1251526 w 3405535"/>
                      <a:gd name="connsiteY22" fmla="*/ 3968244 h 4003842"/>
                      <a:gd name="connsiteX23" fmla="*/ 407459 w 3405535"/>
                      <a:gd name="connsiteY23" fmla="*/ 3490308 h 4003842"/>
                      <a:gd name="connsiteX24" fmla="*/ 0 w 3405535"/>
                      <a:gd name="connsiteY24" fmla="*/ 2711267 h 4003842"/>
                      <a:gd name="connsiteX25" fmla="*/ 283171 w 3405535"/>
                      <a:gd name="connsiteY25" fmla="*/ 2118017 h 4003842"/>
                      <a:gd name="connsiteX26" fmla="*/ 963551 w 3405535"/>
                      <a:gd name="connsiteY26" fmla="*/ 1870723 h 4003842"/>
                      <a:gd name="connsiteX27" fmla="*/ 1591396 w 3405535"/>
                      <a:gd name="connsiteY27" fmla="*/ 2019356 h 4003842"/>
                      <a:gd name="connsiteX28" fmla="*/ 1860473 w 3405535"/>
                      <a:gd name="connsiteY28" fmla="*/ 2490881 h 4003842"/>
                      <a:gd name="connsiteX29" fmla="*/ 1679807 w 3405535"/>
                      <a:gd name="connsiteY29" fmla="*/ 2861181 h 4003842"/>
                      <a:gd name="connsiteX30" fmla="*/ 1260816 w 3405535"/>
                      <a:gd name="connsiteY30" fmla="*/ 3008533 h 4003842"/>
                      <a:gd name="connsiteX31" fmla="*/ 894360 w 3405535"/>
                      <a:gd name="connsiteY31" fmla="*/ 2926528 h 4003842"/>
                      <a:gd name="connsiteX32" fmla="*/ 717538 w 3405535"/>
                      <a:gd name="connsiteY32" fmla="*/ 2649764 h 4003842"/>
                      <a:gd name="connsiteX33" fmla="*/ 807230 w 3405535"/>
                      <a:gd name="connsiteY33" fmla="*/ 2470379 h 4003842"/>
                      <a:gd name="connsiteX34" fmla="*/ 930236 w 3405535"/>
                      <a:gd name="connsiteY34" fmla="*/ 2406314 h 4003842"/>
                      <a:gd name="connsiteX35" fmla="*/ 989177 w 3405535"/>
                      <a:gd name="connsiteY35" fmla="*/ 2398626 h 4003842"/>
                      <a:gd name="connsiteX36" fmla="*/ 1009678 w 3405535"/>
                      <a:gd name="connsiteY36" fmla="*/ 2414001 h 4003842"/>
                      <a:gd name="connsiteX37" fmla="*/ 999428 w 3405535"/>
                      <a:gd name="connsiteY37" fmla="*/ 2444753 h 4003842"/>
                      <a:gd name="connsiteX38" fmla="*/ 989177 w 3405535"/>
                      <a:gd name="connsiteY38" fmla="*/ 2475505 h 4003842"/>
                      <a:gd name="connsiteX39" fmla="*/ 973801 w 3405535"/>
                      <a:gd name="connsiteY39" fmla="*/ 2588261 h 4003842"/>
                      <a:gd name="connsiteX40" fmla="*/ 1054524 w 3405535"/>
                      <a:gd name="connsiteY40" fmla="*/ 2725362 h 4003842"/>
                      <a:gd name="connsiteX41" fmla="*/ 1230065 w 3405535"/>
                      <a:gd name="connsiteY41" fmla="*/ 2783021 h 4003842"/>
                      <a:gd name="connsiteX42" fmla="*/ 1494016 w 3405535"/>
                      <a:gd name="connsiteY42" fmla="*/ 2685641 h 4003842"/>
                      <a:gd name="connsiteX43" fmla="*/ 1599084 w 3405535"/>
                      <a:gd name="connsiteY43" fmla="*/ 2444753 h 4003842"/>
                      <a:gd name="connsiteX44" fmla="*/ 1386385 w 3405535"/>
                      <a:gd name="connsiteY44" fmla="*/ 2109048 h 4003842"/>
                      <a:gd name="connsiteX45" fmla="*/ 943050 w 3405535"/>
                      <a:gd name="connsiteY45" fmla="*/ 2003980 h 4003842"/>
                      <a:gd name="connsiteX46" fmla="*/ 371582 w 3405535"/>
                      <a:gd name="connsiteY46" fmla="*/ 2198740 h 4003842"/>
                      <a:gd name="connsiteX47" fmla="*/ 117881 w 3405535"/>
                      <a:gd name="connsiteY47" fmla="*/ 2711267 h 4003842"/>
                      <a:gd name="connsiteX48" fmla="*/ 499714 w 3405535"/>
                      <a:gd name="connsiteY48" fmla="*/ 3351926 h 4003842"/>
                      <a:gd name="connsiteX49" fmla="*/ 1312069 w 3405535"/>
                      <a:gd name="connsiteY49" fmla="*/ 3567187 h 4003842"/>
                      <a:gd name="connsiteX50" fmla="*/ 2134674 w 3405535"/>
                      <a:gd name="connsiteY50" fmla="*/ 3269921 h 4003842"/>
                      <a:gd name="connsiteX51" fmla="*/ 2490881 w 3405535"/>
                      <a:gd name="connsiteY51" fmla="*/ 2506256 h 4003842"/>
                      <a:gd name="connsiteX52" fmla="*/ 2372999 w 3405535"/>
                      <a:gd name="connsiteY52" fmla="*/ 2070608 h 4003842"/>
                      <a:gd name="connsiteX53" fmla="*/ 2057795 w 3405535"/>
                      <a:gd name="connsiteY53" fmla="*/ 1755405 h 4003842"/>
                      <a:gd name="connsiteX54" fmla="*/ 1614460 w 3405535"/>
                      <a:gd name="connsiteY54" fmla="*/ 1496578 h 4003842"/>
                      <a:gd name="connsiteX55" fmla="*/ 858483 w 3405535"/>
                      <a:gd name="connsiteY55" fmla="*/ 1135247 h 4003842"/>
                      <a:gd name="connsiteX56" fmla="*/ 476650 w 3405535"/>
                      <a:gd name="connsiteY56" fmla="*/ 609907 h 4003842"/>
                      <a:gd name="connsiteX57" fmla="*/ 781604 w 3405535"/>
                      <a:gd name="connsiteY57" fmla="*/ 143508 h 4003842"/>
                      <a:gd name="connsiteX58" fmla="*/ 1424825 w 3405535"/>
                      <a:gd name="connsiteY58" fmla="*/ 0 h 4003842"/>
                      <a:gd name="connsiteX0" fmla="*/ 1424825 w 3403321"/>
                      <a:gd name="connsiteY0" fmla="*/ 0 h 4003842"/>
                      <a:gd name="connsiteX1" fmla="*/ 1883536 w 3403321"/>
                      <a:gd name="connsiteY1" fmla="*/ 64066 h 4003842"/>
                      <a:gd name="connsiteX2" fmla="*/ 2116736 w 3403321"/>
                      <a:gd name="connsiteY2" fmla="*/ 353644 h 4003842"/>
                      <a:gd name="connsiteX3" fmla="*/ 2051389 w 3403321"/>
                      <a:gd name="connsiteY3" fmla="*/ 500995 h 4003842"/>
                      <a:gd name="connsiteX4" fmla="*/ 1936070 w 3403321"/>
                      <a:gd name="connsiteY4" fmla="*/ 571468 h 4003842"/>
                      <a:gd name="connsiteX5" fmla="*/ 1863035 w 3403321"/>
                      <a:gd name="connsiteY5" fmla="*/ 576593 h 4003842"/>
                      <a:gd name="connsiteX6" fmla="*/ 1768218 w 3403321"/>
                      <a:gd name="connsiteY6" fmla="*/ 558654 h 4003842"/>
                      <a:gd name="connsiteX7" fmla="*/ 1740029 w 3403321"/>
                      <a:gd name="connsiteY7" fmla="*/ 533028 h 4003842"/>
                      <a:gd name="connsiteX8" fmla="*/ 1757967 w 3403321"/>
                      <a:gd name="connsiteY8" fmla="*/ 502276 h 4003842"/>
                      <a:gd name="connsiteX9" fmla="*/ 1809220 w 3403321"/>
                      <a:gd name="connsiteY9" fmla="*/ 426679 h 4003842"/>
                      <a:gd name="connsiteX10" fmla="*/ 1824596 w 3403321"/>
                      <a:gd name="connsiteY10" fmla="*/ 343393 h 4003842"/>
                      <a:gd name="connsiteX11" fmla="*/ 1686214 w 3403321"/>
                      <a:gd name="connsiteY11" fmla="*/ 153758 h 4003842"/>
                      <a:gd name="connsiteX12" fmla="*/ 1409449 w 3403321"/>
                      <a:gd name="connsiteY12" fmla="*/ 102506 h 4003842"/>
                      <a:gd name="connsiteX13" fmla="*/ 960988 w 3403321"/>
                      <a:gd name="connsiteY13" fmla="*/ 187072 h 4003842"/>
                      <a:gd name="connsiteX14" fmla="*/ 743164 w 3403321"/>
                      <a:gd name="connsiteY14" fmla="*/ 481775 h 4003842"/>
                      <a:gd name="connsiteX15" fmla="*/ 899485 w 3403321"/>
                      <a:gd name="connsiteY15" fmla="*/ 740602 h 4003842"/>
                      <a:gd name="connsiteX16" fmla="*/ 1283880 w 3403321"/>
                      <a:gd name="connsiteY16" fmla="*/ 943050 h 4003842"/>
                      <a:gd name="connsiteX17" fmla="*/ 1730258 w 3403321"/>
                      <a:gd name="connsiteY17" fmla="*/ 1042349 h 4003842"/>
                      <a:gd name="connsiteX18" fmla="*/ 2983314 w 3403321"/>
                      <a:gd name="connsiteY18" fmla="*/ 1543339 h 4003842"/>
                      <a:gd name="connsiteX19" fmla="*/ 3377245 w 3403321"/>
                      <a:gd name="connsiteY19" fmla="*/ 2821306 h 4003842"/>
                      <a:gd name="connsiteX20" fmla="*/ 2358186 w 3403321"/>
                      <a:gd name="connsiteY20" fmla="*/ 3840356 h 4003842"/>
                      <a:gd name="connsiteX21" fmla="*/ 1251526 w 3403321"/>
                      <a:gd name="connsiteY21" fmla="*/ 3968244 h 4003842"/>
                      <a:gd name="connsiteX22" fmla="*/ 407459 w 3403321"/>
                      <a:gd name="connsiteY22" fmla="*/ 3490308 h 4003842"/>
                      <a:gd name="connsiteX23" fmla="*/ 0 w 3403321"/>
                      <a:gd name="connsiteY23" fmla="*/ 2711267 h 4003842"/>
                      <a:gd name="connsiteX24" fmla="*/ 283171 w 3403321"/>
                      <a:gd name="connsiteY24" fmla="*/ 2118017 h 4003842"/>
                      <a:gd name="connsiteX25" fmla="*/ 963551 w 3403321"/>
                      <a:gd name="connsiteY25" fmla="*/ 1870723 h 4003842"/>
                      <a:gd name="connsiteX26" fmla="*/ 1591396 w 3403321"/>
                      <a:gd name="connsiteY26" fmla="*/ 2019356 h 4003842"/>
                      <a:gd name="connsiteX27" fmla="*/ 1860473 w 3403321"/>
                      <a:gd name="connsiteY27" fmla="*/ 2490881 h 4003842"/>
                      <a:gd name="connsiteX28" fmla="*/ 1679807 w 3403321"/>
                      <a:gd name="connsiteY28" fmla="*/ 2861181 h 4003842"/>
                      <a:gd name="connsiteX29" fmla="*/ 1260816 w 3403321"/>
                      <a:gd name="connsiteY29" fmla="*/ 3008533 h 4003842"/>
                      <a:gd name="connsiteX30" fmla="*/ 894360 w 3403321"/>
                      <a:gd name="connsiteY30" fmla="*/ 2926528 h 4003842"/>
                      <a:gd name="connsiteX31" fmla="*/ 717538 w 3403321"/>
                      <a:gd name="connsiteY31" fmla="*/ 2649764 h 4003842"/>
                      <a:gd name="connsiteX32" fmla="*/ 807230 w 3403321"/>
                      <a:gd name="connsiteY32" fmla="*/ 2470379 h 4003842"/>
                      <a:gd name="connsiteX33" fmla="*/ 930236 w 3403321"/>
                      <a:gd name="connsiteY33" fmla="*/ 2406314 h 4003842"/>
                      <a:gd name="connsiteX34" fmla="*/ 989177 w 3403321"/>
                      <a:gd name="connsiteY34" fmla="*/ 2398626 h 4003842"/>
                      <a:gd name="connsiteX35" fmla="*/ 1009678 w 3403321"/>
                      <a:gd name="connsiteY35" fmla="*/ 2414001 h 4003842"/>
                      <a:gd name="connsiteX36" fmla="*/ 999428 w 3403321"/>
                      <a:gd name="connsiteY36" fmla="*/ 2444753 h 4003842"/>
                      <a:gd name="connsiteX37" fmla="*/ 989177 w 3403321"/>
                      <a:gd name="connsiteY37" fmla="*/ 2475505 h 4003842"/>
                      <a:gd name="connsiteX38" fmla="*/ 973801 w 3403321"/>
                      <a:gd name="connsiteY38" fmla="*/ 2588261 h 4003842"/>
                      <a:gd name="connsiteX39" fmla="*/ 1054524 w 3403321"/>
                      <a:gd name="connsiteY39" fmla="*/ 2725362 h 4003842"/>
                      <a:gd name="connsiteX40" fmla="*/ 1230065 w 3403321"/>
                      <a:gd name="connsiteY40" fmla="*/ 2783021 h 4003842"/>
                      <a:gd name="connsiteX41" fmla="*/ 1494016 w 3403321"/>
                      <a:gd name="connsiteY41" fmla="*/ 2685641 h 4003842"/>
                      <a:gd name="connsiteX42" fmla="*/ 1599084 w 3403321"/>
                      <a:gd name="connsiteY42" fmla="*/ 2444753 h 4003842"/>
                      <a:gd name="connsiteX43" fmla="*/ 1386385 w 3403321"/>
                      <a:gd name="connsiteY43" fmla="*/ 2109048 h 4003842"/>
                      <a:gd name="connsiteX44" fmla="*/ 943050 w 3403321"/>
                      <a:gd name="connsiteY44" fmla="*/ 2003980 h 4003842"/>
                      <a:gd name="connsiteX45" fmla="*/ 371582 w 3403321"/>
                      <a:gd name="connsiteY45" fmla="*/ 2198740 h 4003842"/>
                      <a:gd name="connsiteX46" fmla="*/ 117881 w 3403321"/>
                      <a:gd name="connsiteY46" fmla="*/ 2711267 h 4003842"/>
                      <a:gd name="connsiteX47" fmla="*/ 499714 w 3403321"/>
                      <a:gd name="connsiteY47" fmla="*/ 3351926 h 4003842"/>
                      <a:gd name="connsiteX48" fmla="*/ 1312069 w 3403321"/>
                      <a:gd name="connsiteY48" fmla="*/ 3567187 h 4003842"/>
                      <a:gd name="connsiteX49" fmla="*/ 2134674 w 3403321"/>
                      <a:gd name="connsiteY49" fmla="*/ 3269921 h 4003842"/>
                      <a:gd name="connsiteX50" fmla="*/ 2490881 w 3403321"/>
                      <a:gd name="connsiteY50" fmla="*/ 2506256 h 4003842"/>
                      <a:gd name="connsiteX51" fmla="*/ 2372999 w 3403321"/>
                      <a:gd name="connsiteY51" fmla="*/ 2070608 h 4003842"/>
                      <a:gd name="connsiteX52" fmla="*/ 2057795 w 3403321"/>
                      <a:gd name="connsiteY52" fmla="*/ 1755405 h 4003842"/>
                      <a:gd name="connsiteX53" fmla="*/ 1614460 w 3403321"/>
                      <a:gd name="connsiteY53" fmla="*/ 1496578 h 4003842"/>
                      <a:gd name="connsiteX54" fmla="*/ 858483 w 3403321"/>
                      <a:gd name="connsiteY54" fmla="*/ 1135247 h 4003842"/>
                      <a:gd name="connsiteX55" fmla="*/ 476650 w 3403321"/>
                      <a:gd name="connsiteY55" fmla="*/ 609907 h 4003842"/>
                      <a:gd name="connsiteX56" fmla="*/ 781604 w 3403321"/>
                      <a:gd name="connsiteY56" fmla="*/ 143508 h 4003842"/>
                      <a:gd name="connsiteX57" fmla="*/ 1424825 w 3403321"/>
                      <a:gd name="connsiteY57" fmla="*/ 0 h 4003842"/>
                      <a:gd name="connsiteX0" fmla="*/ 1424825 w 3409854"/>
                      <a:gd name="connsiteY0" fmla="*/ 0 h 4003842"/>
                      <a:gd name="connsiteX1" fmla="*/ 1883536 w 3409854"/>
                      <a:gd name="connsiteY1" fmla="*/ 64066 h 4003842"/>
                      <a:gd name="connsiteX2" fmla="*/ 2116736 w 3409854"/>
                      <a:gd name="connsiteY2" fmla="*/ 353644 h 4003842"/>
                      <a:gd name="connsiteX3" fmla="*/ 2051389 w 3409854"/>
                      <a:gd name="connsiteY3" fmla="*/ 500995 h 4003842"/>
                      <a:gd name="connsiteX4" fmla="*/ 1936070 w 3409854"/>
                      <a:gd name="connsiteY4" fmla="*/ 571468 h 4003842"/>
                      <a:gd name="connsiteX5" fmla="*/ 1863035 w 3409854"/>
                      <a:gd name="connsiteY5" fmla="*/ 576593 h 4003842"/>
                      <a:gd name="connsiteX6" fmla="*/ 1768218 w 3409854"/>
                      <a:gd name="connsiteY6" fmla="*/ 558654 h 4003842"/>
                      <a:gd name="connsiteX7" fmla="*/ 1740029 w 3409854"/>
                      <a:gd name="connsiteY7" fmla="*/ 533028 h 4003842"/>
                      <a:gd name="connsiteX8" fmla="*/ 1757967 w 3409854"/>
                      <a:gd name="connsiteY8" fmla="*/ 502276 h 4003842"/>
                      <a:gd name="connsiteX9" fmla="*/ 1809220 w 3409854"/>
                      <a:gd name="connsiteY9" fmla="*/ 426679 h 4003842"/>
                      <a:gd name="connsiteX10" fmla="*/ 1824596 w 3409854"/>
                      <a:gd name="connsiteY10" fmla="*/ 343393 h 4003842"/>
                      <a:gd name="connsiteX11" fmla="*/ 1686214 w 3409854"/>
                      <a:gd name="connsiteY11" fmla="*/ 153758 h 4003842"/>
                      <a:gd name="connsiteX12" fmla="*/ 1409449 w 3409854"/>
                      <a:gd name="connsiteY12" fmla="*/ 102506 h 4003842"/>
                      <a:gd name="connsiteX13" fmla="*/ 960988 w 3409854"/>
                      <a:gd name="connsiteY13" fmla="*/ 187072 h 4003842"/>
                      <a:gd name="connsiteX14" fmla="*/ 743164 w 3409854"/>
                      <a:gd name="connsiteY14" fmla="*/ 481775 h 4003842"/>
                      <a:gd name="connsiteX15" fmla="*/ 899485 w 3409854"/>
                      <a:gd name="connsiteY15" fmla="*/ 740602 h 4003842"/>
                      <a:gd name="connsiteX16" fmla="*/ 1283880 w 3409854"/>
                      <a:gd name="connsiteY16" fmla="*/ 943050 h 4003842"/>
                      <a:gd name="connsiteX17" fmla="*/ 2983314 w 3409854"/>
                      <a:gd name="connsiteY17" fmla="*/ 1543339 h 4003842"/>
                      <a:gd name="connsiteX18" fmla="*/ 3377245 w 3409854"/>
                      <a:gd name="connsiteY18" fmla="*/ 2821306 h 4003842"/>
                      <a:gd name="connsiteX19" fmla="*/ 2358186 w 3409854"/>
                      <a:gd name="connsiteY19" fmla="*/ 3840356 h 4003842"/>
                      <a:gd name="connsiteX20" fmla="*/ 1251526 w 3409854"/>
                      <a:gd name="connsiteY20" fmla="*/ 3968244 h 4003842"/>
                      <a:gd name="connsiteX21" fmla="*/ 407459 w 3409854"/>
                      <a:gd name="connsiteY21" fmla="*/ 3490308 h 4003842"/>
                      <a:gd name="connsiteX22" fmla="*/ 0 w 3409854"/>
                      <a:gd name="connsiteY22" fmla="*/ 2711267 h 4003842"/>
                      <a:gd name="connsiteX23" fmla="*/ 283171 w 3409854"/>
                      <a:gd name="connsiteY23" fmla="*/ 2118017 h 4003842"/>
                      <a:gd name="connsiteX24" fmla="*/ 963551 w 3409854"/>
                      <a:gd name="connsiteY24" fmla="*/ 1870723 h 4003842"/>
                      <a:gd name="connsiteX25" fmla="*/ 1591396 w 3409854"/>
                      <a:gd name="connsiteY25" fmla="*/ 2019356 h 4003842"/>
                      <a:gd name="connsiteX26" fmla="*/ 1860473 w 3409854"/>
                      <a:gd name="connsiteY26" fmla="*/ 2490881 h 4003842"/>
                      <a:gd name="connsiteX27" fmla="*/ 1679807 w 3409854"/>
                      <a:gd name="connsiteY27" fmla="*/ 2861181 h 4003842"/>
                      <a:gd name="connsiteX28" fmla="*/ 1260816 w 3409854"/>
                      <a:gd name="connsiteY28" fmla="*/ 3008533 h 4003842"/>
                      <a:gd name="connsiteX29" fmla="*/ 894360 w 3409854"/>
                      <a:gd name="connsiteY29" fmla="*/ 2926528 h 4003842"/>
                      <a:gd name="connsiteX30" fmla="*/ 717538 w 3409854"/>
                      <a:gd name="connsiteY30" fmla="*/ 2649764 h 4003842"/>
                      <a:gd name="connsiteX31" fmla="*/ 807230 w 3409854"/>
                      <a:gd name="connsiteY31" fmla="*/ 2470379 h 4003842"/>
                      <a:gd name="connsiteX32" fmla="*/ 930236 w 3409854"/>
                      <a:gd name="connsiteY32" fmla="*/ 2406314 h 4003842"/>
                      <a:gd name="connsiteX33" fmla="*/ 989177 w 3409854"/>
                      <a:gd name="connsiteY33" fmla="*/ 2398626 h 4003842"/>
                      <a:gd name="connsiteX34" fmla="*/ 1009678 w 3409854"/>
                      <a:gd name="connsiteY34" fmla="*/ 2414001 h 4003842"/>
                      <a:gd name="connsiteX35" fmla="*/ 999428 w 3409854"/>
                      <a:gd name="connsiteY35" fmla="*/ 2444753 h 4003842"/>
                      <a:gd name="connsiteX36" fmla="*/ 989177 w 3409854"/>
                      <a:gd name="connsiteY36" fmla="*/ 2475505 h 4003842"/>
                      <a:gd name="connsiteX37" fmla="*/ 973801 w 3409854"/>
                      <a:gd name="connsiteY37" fmla="*/ 2588261 h 4003842"/>
                      <a:gd name="connsiteX38" fmla="*/ 1054524 w 3409854"/>
                      <a:gd name="connsiteY38" fmla="*/ 2725362 h 4003842"/>
                      <a:gd name="connsiteX39" fmla="*/ 1230065 w 3409854"/>
                      <a:gd name="connsiteY39" fmla="*/ 2783021 h 4003842"/>
                      <a:gd name="connsiteX40" fmla="*/ 1494016 w 3409854"/>
                      <a:gd name="connsiteY40" fmla="*/ 2685641 h 4003842"/>
                      <a:gd name="connsiteX41" fmla="*/ 1599084 w 3409854"/>
                      <a:gd name="connsiteY41" fmla="*/ 2444753 h 4003842"/>
                      <a:gd name="connsiteX42" fmla="*/ 1386385 w 3409854"/>
                      <a:gd name="connsiteY42" fmla="*/ 2109048 h 4003842"/>
                      <a:gd name="connsiteX43" fmla="*/ 943050 w 3409854"/>
                      <a:gd name="connsiteY43" fmla="*/ 2003980 h 4003842"/>
                      <a:gd name="connsiteX44" fmla="*/ 371582 w 3409854"/>
                      <a:gd name="connsiteY44" fmla="*/ 2198740 h 4003842"/>
                      <a:gd name="connsiteX45" fmla="*/ 117881 w 3409854"/>
                      <a:gd name="connsiteY45" fmla="*/ 2711267 h 4003842"/>
                      <a:gd name="connsiteX46" fmla="*/ 499714 w 3409854"/>
                      <a:gd name="connsiteY46" fmla="*/ 3351926 h 4003842"/>
                      <a:gd name="connsiteX47" fmla="*/ 1312069 w 3409854"/>
                      <a:gd name="connsiteY47" fmla="*/ 3567187 h 4003842"/>
                      <a:gd name="connsiteX48" fmla="*/ 2134674 w 3409854"/>
                      <a:gd name="connsiteY48" fmla="*/ 3269921 h 4003842"/>
                      <a:gd name="connsiteX49" fmla="*/ 2490881 w 3409854"/>
                      <a:gd name="connsiteY49" fmla="*/ 2506256 h 4003842"/>
                      <a:gd name="connsiteX50" fmla="*/ 2372999 w 3409854"/>
                      <a:gd name="connsiteY50" fmla="*/ 2070608 h 4003842"/>
                      <a:gd name="connsiteX51" fmla="*/ 2057795 w 3409854"/>
                      <a:gd name="connsiteY51" fmla="*/ 1755405 h 4003842"/>
                      <a:gd name="connsiteX52" fmla="*/ 1614460 w 3409854"/>
                      <a:gd name="connsiteY52" fmla="*/ 1496578 h 4003842"/>
                      <a:gd name="connsiteX53" fmla="*/ 858483 w 3409854"/>
                      <a:gd name="connsiteY53" fmla="*/ 1135247 h 4003842"/>
                      <a:gd name="connsiteX54" fmla="*/ 476650 w 3409854"/>
                      <a:gd name="connsiteY54" fmla="*/ 609907 h 4003842"/>
                      <a:gd name="connsiteX55" fmla="*/ 781604 w 3409854"/>
                      <a:gd name="connsiteY55" fmla="*/ 143508 h 4003842"/>
                      <a:gd name="connsiteX56" fmla="*/ 1424825 w 3409854"/>
                      <a:gd name="connsiteY56" fmla="*/ 0 h 4003842"/>
                      <a:gd name="connsiteX0" fmla="*/ 1424825 w 3409854"/>
                      <a:gd name="connsiteY0" fmla="*/ 0 h 3990022"/>
                      <a:gd name="connsiteX1" fmla="*/ 1883536 w 3409854"/>
                      <a:gd name="connsiteY1" fmla="*/ 64066 h 3990022"/>
                      <a:gd name="connsiteX2" fmla="*/ 2116736 w 3409854"/>
                      <a:gd name="connsiteY2" fmla="*/ 353644 h 3990022"/>
                      <a:gd name="connsiteX3" fmla="*/ 2051389 w 3409854"/>
                      <a:gd name="connsiteY3" fmla="*/ 500995 h 3990022"/>
                      <a:gd name="connsiteX4" fmla="*/ 1936070 w 3409854"/>
                      <a:gd name="connsiteY4" fmla="*/ 571468 h 3990022"/>
                      <a:gd name="connsiteX5" fmla="*/ 1863035 w 3409854"/>
                      <a:gd name="connsiteY5" fmla="*/ 576593 h 3990022"/>
                      <a:gd name="connsiteX6" fmla="*/ 1768218 w 3409854"/>
                      <a:gd name="connsiteY6" fmla="*/ 558654 h 3990022"/>
                      <a:gd name="connsiteX7" fmla="*/ 1740029 w 3409854"/>
                      <a:gd name="connsiteY7" fmla="*/ 533028 h 3990022"/>
                      <a:gd name="connsiteX8" fmla="*/ 1757967 w 3409854"/>
                      <a:gd name="connsiteY8" fmla="*/ 502276 h 3990022"/>
                      <a:gd name="connsiteX9" fmla="*/ 1809220 w 3409854"/>
                      <a:gd name="connsiteY9" fmla="*/ 426679 h 3990022"/>
                      <a:gd name="connsiteX10" fmla="*/ 1824596 w 3409854"/>
                      <a:gd name="connsiteY10" fmla="*/ 343393 h 3990022"/>
                      <a:gd name="connsiteX11" fmla="*/ 1686214 w 3409854"/>
                      <a:gd name="connsiteY11" fmla="*/ 153758 h 3990022"/>
                      <a:gd name="connsiteX12" fmla="*/ 1409449 w 3409854"/>
                      <a:gd name="connsiteY12" fmla="*/ 102506 h 3990022"/>
                      <a:gd name="connsiteX13" fmla="*/ 960988 w 3409854"/>
                      <a:gd name="connsiteY13" fmla="*/ 187072 h 3990022"/>
                      <a:gd name="connsiteX14" fmla="*/ 743164 w 3409854"/>
                      <a:gd name="connsiteY14" fmla="*/ 481775 h 3990022"/>
                      <a:gd name="connsiteX15" fmla="*/ 899485 w 3409854"/>
                      <a:gd name="connsiteY15" fmla="*/ 740602 h 3990022"/>
                      <a:gd name="connsiteX16" fmla="*/ 1283880 w 3409854"/>
                      <a:gd name="connsiteY16" fmla="*/ 943050 h 3990022"/>
                      <a:gd name="connsiteX17" fmla="*/ 2983314 w 3409854"/>
                      <a:gd name="connsiteY17" fmla="*/ 1543339 h 3990022"/>
                      <a:gd name="connsiteX18" fmla="*/ 3377245 w 3409854"/>
                      <a:gd name="connsiteY18" fmla="*/ 2821306 h 3990022"/>
                      <a:gd name="connsiteX19" fmla="*/ 2358186 w 3409854"/>
                      <a:gd name="connsiteY19" fmla="*/ 3840356 h 3990022"/>
                      <a:gd name="connsiteX20" fmla="*/ 1251526 w 3409854"/>
                      <a:gd name="connsiteY20" fmla="*/ 3968244 h 3990022"/>
                      <a:gd name="connsiteX21" fmla="*/ 407459 w 3409854"/>
                      <a:gd name="connsiteY21" fmla="*/ 3490308 h 3990022"/>
                      <a:gd name="connsiteX22" fmla="*/ 0 w 3409854"/>
                      <a:gd name="connsiteY22" fmla="*/ 2711267 h 3990022"/>
                      <a:gd name="connsiteX23" fmla="*/ 283171 w 3409854"/>
                      <a:gd name="connsiteY23" fmla="*/ 2118017 h 3990022"/>
                      <a:gd name="connsiteX24" fmla="*/ 963551 w 3409854"/>
                      <a:gd name="connsiteY24" fmla="*/ 1870723 h 3990022"/>
                      <a:gd name="connsiteX25" fmla="*/ 1591396 w 3409854"/>
                      <a:gd name="connsiteY25" fmla="*/ 2019356 h 3990022"/>
                      <a:gd name="connsiteX26" fmla="*/ 1860473 w 3409854"/>
                      <a:gd name="connsiteY26" fmla="*/ 2490881 h 3990022"/>
                      <a:gd name="connsiteX27" fmla="*/ 1679807 w 3409854"/>
                      <a:gd name="connsiteY27" fmla="*/ 2861181 h 3990022"/>
                      <a:gd name="connsiteX28" fmla="*/ 1260816 w 3409854"/>
                      <a:gd name="connsiteY28" fmla="*/ 3008533 h 3990022"/>
                      <a:gd name="connsiteX29" fmla="*/ 894360 w 3409854"/>
                      <a:gd name="connsiteY29" fmla="*/ 2926528 h 3990022"/>
                      <a:gd name="connsiteX30" fmla="*/ 717538 w 3409854"/>
                      <a:gd name="connsiteY30" fmla="*/ 2649764 h 3990022"/>
                      <a:gd name="connsiteX31" fmla="*/ 807230 w 3409854"/>
                      <a:gd name="connsiteY31" fmla="*/ 2470379 h 3990022"/>
                      <a:gd name="connsiteX32" fmla="*/ 930236 w 3409854"/>
                      <a:gd name="connsiteY32" fmla="*/ 2406314 h 3990022"/>
                      <a:gd name="connsiteX33" fmla="*/ 989177 w 3409854"/>
                      <a:gd name="connsiteY33" fmla="*/ 2398626 h 3990022"/>
                      <a:gd name="connsiteX34" fmla="*/ 1009678 w 3409854"/>
                      <a:gd name="connsiteY34" fmla="*/ 2414001 h 3990022"/>
                      <a:gd name="connsiteX35" fmla="*/ 999428 w 3409854"/>
                      <a:gd name="connsiteY35" fmla="*/ 2444753 h 3990022"/>
                      <a:gd name="connsiteX36" fmla="*/ 989177 w 3409854"/>
                      <a:gd name="connsiteY36" fmla="*/ 2475505 h 3990022"/>
                      <a:gd name="connsiteX37" fmla="*/ 973801 w 3409854"/>
                      <a:gd name="connsiteY37" fmla="*/ 2588261 h 3990022"/>
                      <a:gd name="connsiteX38" fmla="*/ 1054524 w 3409854"/>
                      <a:gd name="connsiteY38" fmla="*/ 2725362 h 3990022"/>
                      <a:gd name="connsiteX39" fmla="*/ 1230065 w 3409854"/>
                      <a:gd name="connsiteY39" fmla="*/ 2783021 h 3990022"/>
                      <a:gd name="connsiteX40" fmla="*/ 1494016 w 3409854"/>
                      <a:gd name="connsiteY40" fmla="*/ 2685641 h 3990022"/>
                      <a:gd name="connsiteX41" fmla="*/ 1599084 w 3409854"/>
                      <a:gd name="connsiteY41" fmla="*/ 2444753 h 3990022"/>
                      <a:gd name="connsiteX42" fmla="*/ 1386385 w 3409854"/>
                      <a:gd name="connsiteY42" fmla="*/ 2109048 h 3990022"/>
                      <a:gd name="connsiteX43" fmla="*/ 943050 w 3409854"/>
                      <a:gd name="connsiteY43" fmla="*/ 2003980 h 3990022"/>
                      <a:gd name="connsiteX44" fmla="*/ 371582 w 3409854"/>
                      <a:gd name="connsiteY44" fmla="*/ 2198740 h 3990022"/>
                      <a:gd name="connsiteX45" fmla="*/ 117881 w 3409854"/>
                      <a:gd name="connsiteY45" fmla="*/ 2711267 h 3990022"/>
                      <a:gd name="connsiteX46" fmla="*/ 499714 w 3409854"/>
                      <a:gd name="connsiteY46" fmla="*/ 3351926 h 3990022"/>
                      <a:gd name="connsiteX47" fmla="*/ 1312069 w 3409854"/>
                      <a:gd name="connsiteY47" fmla="*/ 3567187 h 3990022"/>
                      <a:gd name="connsiteX48" fmla="*/ 2134674 w 3409854"/>
                      <a:gd name="connsiteY48" fmla="*/ 3269921 h 3990022"/>
                      <a:gd name="connsiteX49" fmla="*/ 2490881 w 3409854"/>
                      <a:gd name="connsiteY49" fmla="*/ 2506256 h 3990022"/>
                      <a:gd name="connsiteX50" fmla="*/ 2372999 w 3409854"/>
                      <a:gd name="connsiteY50" fmla="*/ 2070608 h 3990022"/>
                      <a:gd name="connsiteX51" fmla="*/ 2057795 w 3409854"/>
                      <a:gd name="connsiteY51" fmla="*/ 1755405 h 3990022"/>
                      <a:gd name="connsiteX52" fmla="*/ 1614460 w 3409854"/>
                      <a:gd name="connsiteY52" fmla="*/ 1496578 h 3990022"/>
                      <a:gd name="connsiteX53" fmla="*/ 858483 w 3409854"/>
                      <a:gd name="connsiteY53" fmla="*/ 1135247 h 3990022"/>
                      <a:gd name="connsiteX54" fmla="*/ 476650 w 3409854"/>
                      <a:gd name="connsiteY54" fmla="*/ 609907 h 3990022"/>
                      <a:gd name="connsiteX55" fmla="*/ 781604 w 3409854"/>
                      <a:gd name="connsiteY55" fmla="*/ 143508 h 3990022"/>
                      <a:gd name="connsiteX56" fmla="*/ 1424825 w 3409854"/>
                      <a:gd name="connsiteY56" fmla="*/ 0 h 3990022"/>
                      <a:gd name="connsiteX0" fmla="*/ 1425671 w 3410700"/>
                      <a:gd name="connsiteY0" fmla="*/ 0 h 3988066"/>
                      <a:gd name="connsiteX1" fmla="*/ 1884382 w 3410700"/>
                      <a:gd name="connsiteY1" fmla="*/ 64066 h 3988066"/>
                      <a:gd name="connsiteX2" fmla="*/ 2117582 w 3410700"/>
                      <a:gd name="connsiteY2" fmla="*/ 353644 h 3988066"/>
                      <a:gd name="connsiteX3" fmla="*/ 2052235 w 3410700"/>
                      <a:gd name="connsiteY3" fmla="*/ 500995 h 3988066"/>
                      <a:gd name="connsiteX4" fmla="*/ 1936916 w 3410700"/>
                      <a:gd name="connsiteY4" fmla="*/ 571468 h 3988066"/>
                      <a:gd name="connsiteX5" fmla="*/ 1863881 w 3410700"/>
                      <a:gd name="connsiteY5" fmla="*/ 576593 h 3988066"/>
                      <a:gd name="connsiteX6" fmla="*/ 1769064 w 3410700"/>
                      <a:gd name="connsiteY6" fmla="*/ 558654 h 3988066"/>
                      <a:gd name="connsiteX7" fmla="*/ 1740875 w 3410700"/>
                      <a:gd name="connsiteY7" fmla="*/ 533028 h 3988066"/>
                      <a:gd name="connsiteX8" fmla="*/ 1758813 w 3410700"/>
                      <a:gd name="connsiteY8" fmla="*/ 502276 h 3988066"/>
                      <a:gd name="connsiteX9" fmla="*/ 1810066 w 3410700"/>
                      <a:gd name="connsiteY9" fmla="*/ 426679 h 3988066"/>
                      <a:gd name="connsiteX10" fmla="*/ 1825442 w 3410700"/>
                      <a:gd name="connsiteY10" fmla="*/ 343393 h 3988066"/>
                      <a:gd name="connsiteX11" fmla="*/ 1687060 w 3410700"/>
                      <a:gd name="connsiteY11" fmla="*/ 153758 h 3988066"/>
                      <a:gd name="connsiteX12" fmla="*/ 1410295 w 3410700"/>
                      <a:gd name="connsiteY12" fmla="*/ 102506 h 3988066"/>
                      <a:gd name="connsiteX13" fmla="*/ 961834 w 3410700"/>
                      <a:gd name="connsiteY13" fmla="*/ 187072 h 3988066"/>
                      <a:gd name="connsiteX14" fmla="*/ 744010 w 3410700"/>
                      <a:gd name="connsiteY14" fmla="*/ 481775 h 3988066"/>
                      <a:gd name="connsiteX15" fmla="*/ 900331 w 3410700"/>
                      <a:gd name="connsiteY15" fmla="*/ 740602 h 3988066"/>
                      <a:gd name="connsiteX16" fmla="*/ 1284726 w 3410700"/>
                      <a:gd name="connsiteY16" fmla="*/ 943050 h 3988066"/>
                      <a:gd name="connsiteX17" fmla="*/ 2984160 w 3410700"/>
                      <a:gd name="connsiteY17" fmla="*/ 1543339 h 3988066"/>
                      <a:gd name="connsiteX18" fmla="*/ 3378091 w 3410700"/>
                      <a:gd name="connsiteY18" fmla="*/ 2821306 h 3988066"/>
                      <a:gd name="connsiteX19" fmla="*/ 2359032 w 3410700"/>
                      <a:gd name="connsiteY19" fmla="*/ 3840356 h 3988066"/>
                      <a:gd name="connsiteX20" fmla="*/ 1252372 w 3410700"/>
                      <a:gd name="connsiteY20" fmla="*/ 3968244 h 3988066"/>
                      <a:gd name="connsiteX21" fmla="*/ 352887 w 3410700"/>
                      <a:gd name="connsiteY21" fmla="*/ 3518017 h 3988066"/>
                      <a:gd name="connsiteX22" fmla="*/ 846 w 3410700"/>
                      <a:gd name="connsiteY22" fmla="*/ 2711267 h 3988066"/>
                      <a:gd name="connsiteX23" fmla="*/ 284017 w 3410700"/>
                      <a:gd name="connsiteY23" fmla="*/ 2118017 h 3988066"/>
                      <a:gd name="connsiteX24" fmla="*/ 964397 w 3410700"/>
                      <a:gd name="connsiteY24" fmla="*/ 1870723 h 3988066"/>
                      <a:gd name="connsiteX25" fmla="*/ 1592242 w 3410700"/>
                      <a:gd name="connsiteY25" fmla="*/ 2019356 h 3988066"/>
                      <a:gd name="connsiteX26" fmla="*/ 1861319 w 3410700"/>
                      <a:gd name="connsiteY26" fmla="*/ 2490881 h 3988066"/>
                      <a:gd name="connsiteX27" fmla="*/ 1680653 w 3410700"/>
                      <a:gd name="connsiteY27" fmla="*/ 2861181 h 3988066"/>
                      <a:gd name="connsiteX28" fmla="*/ 1261662 w 3410700"/>
                      <a:gd name="connsiteY28" fmla="*/ 3008533 h 3988066"/>
                      <a:gd name="connsiteX29" fmla="*/ 895206 w 3410700"/>
                      <a:gd name="connsiteY29" fmla="*/ 2926528 h 3988066"/>
                      <a:gd name="connsiteX30" fmla="*/ 718384 w 3410700"/>
                      <a:gd name="connsiteY30" fmla="*/ 2649764 h 3988066"/>
                      <a:gd name="connsiteX31" fmla="*/ 808076 w 3410700"/>
                      <a:gd name="connsiteY31" fmla="*/ 2470379 h 3988066"/>
                      <a:gd name="connsiteX32" fmla="*/ 931082 w 3410700"/>
                      <a:gd name="connsiteY32" fmla="*/ 2406314 h 3988066"/>
                      <a:gd name="connsiteX33" fmla="*/ 990023 w 3410700"/>
                      <a:gd name="connsiteY33" fmla="*/ 2398626 h 3988066"/>
                      <a:gd name="connsiteX34" fmla="*/ 1010524 w 3410700"/>
                      <a:gd name="connsiteY34" fmla="*/ 2414001 h 3988066"/>
                      <a:gd name="connsiteX35" fmla="*/ 1000274 w 3410700"/>
                      <a:gd name="connsiteY35" fmla="*/ 2444753 h 3988066"/>
                      <a:gd name="connsiteX36" fmla="*/ 990023 w 3410700"/>
                      <a:gd name="connsiteY36" fmla="*/ 2475505 h 3988066"/>
                      <a:gd name="connsiteX37" fmla="*/ 974647 w 3410700"/>
                      <a:gd name="connsiteY37" fmla="*/ 2588261 h 3988066"/>
                      <a:gd name="connsiteX38" fmla="*/ 1055370 w 3410700"/>
                      <a:gd name="connsiteY38" fmla="*/ 2725362 h 3988066"/>
                      <a:gd name="connsiteX39" fmla="*/ 1230911 w 3410700"/>
                      <a:gd name="connsiteY39" fmla="*/ 2783021 h 3988066"/>
                      <a:gd name="connsiteX40" fmla="*/ 1494862 w 3410700"/>
                      <a:gd name="connsiteY40" fmla="*/ 2685641 h 3988066"/>
                      <a:gd name="connsiteX41" fmla="*/ 1599930 w 3410700"/>
                      <a:gd name="connsiteY41" fmla="*/ 2444753 h 3988066"/>
                      <a:gd name="connsiteX42" fmla="*/ 1387231 w 3410700"/>
                      <a:gd name="connsiteY42" fmla="*/ 2109048 h 3988066"/>
                      <a:gd name="connsiteX43" fmla="*/ 943896 w 3410700"/>
                      <a:gd name="connsiteY43" fmla="*/ 2003980 h 3988066"/>
                      <a:gd name="connsiteX44" fmla="*/ 372428 w 3410700"/>
                      <a:gd name="connsiteY44" fmla="*/ 2198740 h 3988066"/>
                      <a:gd name="connsiteX45" fmla="*/ 118727 w 3410700"/>
                      <a:gd name="connsiteY45" fmla="*/ 2711267 h 3988066"/>
                      <a:gd name="connsiteX46" fmla="*/ 500560 w 3410700"/>
                      <a:gd name="connsiteY46" fmla="*/ 3351926 h 3988066"/>
                      <a:gd name="connsiteX47" fmla="*/ 1312915 w 3410700"/>
                      <a:gd name="connsiteY47" fmla="*/ 3567187 h 3988066"/>
                      <a:gd name="connsiteX48" fmla="*/ 2135520 w 3410700"/>
                      <a:gd name="connsiteY48" fmla="*/ 3269921 h 3988066"/>
                      <a:gd name="connsiteX49" fmla="*/ 2491727 w 3410700"/>
                      <a:gd name="connsiteY49" fmla="*/ 2506256 h 3988066"/>
                      <a:gd name="connsiteX50" fmla="*/ 2373845 w 3410700"/>
                      <a:gd name="connsiteY50" fmla="*/ 2070608 h 3988066"/>
                      <a:gd name="connsiteX51" fmla="*/ 2058641 w 3410700"/>
                      <a:gd name="connsiteY51" fmla="*/ 1755405 h 3988066"/>
                      <a:gd name="connsiteX52" fmla="*/ 1615306 w 3410700"/>
                      <a:gd name="connsiteY52" fmla="*/ 1496578 h 3988066"/>
                      <a:gd name="connsiteX53" fmla="*/ 859329 w 3410700"/>
                      <a:gd name="connsiteY53" fmla="*/ 1135247 h 3988066"/>
                      <a:gd name="connsiteX54" fmla="*/ 477496 w 3410700"/>
                      <a:gd name="connsiteY54" fmla="*/ 609907 h 3988066"/>
                      <a:gd name="connsiteX55" fmla="*/ 782450 w 3410700"/>
                      <a:gd name="connsiteY55" fmla="*/ 143508 h 3988066"/>
                      <a:gd name="connsiteX56" fmla="*/ 1425671 w 3410700"/>
                      <a:gd name="connsiteY56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2117582 w 3475899"/>
                      <a:gd name="connsiteY2" fmla="*/ 353644 h 3988066"/>
                      <a:gd name="connsiteX3" fmla="*/ 2052235 w 3475899"/>
                      <a:gd name="connsiteY3" fmla="*/ 500995 h 3988066"/>
                      <a:gd name="connsiteX4" fmla="*/ 1936916 w 3475899"/>
                      <a:gd name="connsiteY4" fmla="*/ 571468 h 3988066"/>
                      <a:gd name="connsiteX5" fmla="*/ 1863881 w 3475899"/>
                      <a:gd name="connsiteY5" fmla="*/ 576593 h 3988066"/>
                      <a:gd name="connsiteX6" fmla="*/ 1769064 w 3475899"/>
                      <a:gd name="connsiteY6" fmla="*/ 558654 h 3988066"/>
                      <a:gd name="connsiteX7" fmla="*/ 1740875 w 3475899"/>
                      <a:gd name="connsiteY7" fmla="*/ 533028 h 3988066"/>
                      <a:gd name="connsiteX8" fmla="*/ 1758813 w 3475899"/>
                      <a:gd name="connsiteY8" fmla="*/ 502276 h 3988066"/>
                      <a:gd name="connsiteX9" fmla="*/ 1810066 w 3475899"/>
                      <a:gd name="connsiteY9" fmla="*/ 426679 h 3988066"/>
                      <a:gd name="connsiteX10" fmla="*/ 1825442 w 3475899"/>
                      <a:gd name="connsiteY10" fmla="*/ 343393 h 3988066"/>
                      <a:gd name="connsiteX11" fmla="*/ 1687060 w 3475899"/>
                      <a:gd name="connsiteY11" fmla="*/ 153758 h 3988066"/>
                      <a:gd name="connsiteX12" fmla="*/ 1410295 w 3475899"/>
                      <a:gd name="connsiteY12" fmla="*/ 102506 h 3988066"/>
                      <a:gd name="connsiteX13" fmla="*/ 961834 w 3475899"/>
                      <a:gd name="connsiteY13" fmla="*/ 187072 h 3988066"/>
                      <a:gd name="connsiteX14" fmla="*/ 744010 w 3475899"/>
                      <a:gd name="connsiteY14" fmla="*/ 481775 h 3988066"/>
                      <a:gd name="connsiteX15" fmla="*/ 900331 w 3475899"/>
                      <a:gd name="connsiteY15" fmla="*/ 740602 h 3988066"/>
                      <a:gd name="connsiteX16" fmla="*/ 1284726 w 3475899"/>
                      <a:gd name="connsiteY16" fmla="*/ 943050 h 3988066"/>
                      <a:gd name="connsiteX17" fmla="*/ 2984160 w 3475899"/>
                      <a:gd name="connsiteY17" fmla="*/ 1543339 h 3988066"/>
                      <a:gd name="connsiteX18" fmla="*/ 3378091 w 3475899"/>
                      <a:gd name="connsiteY18" fmla="*/ 2821306 h 3988066"/>
                      <a:gd name="connsiteX19" fmla="*/ 2359032 w 3475899"/>
                      <a:gd name="connsiteY19" fmla="*/ 3840356 h 3988066"/>
                      <a:gd name="connsiteX20" fmla="*/ 1252372 w 3475899"/>
                      <a:gd name="connsiteY20" fmla="*/ 3968244 h 3988066"/>
                      <a:gd name="connsiteX21" fmla="*/ 352887 w 3475899"/>
                      <a:gd name="connsiteY21" fmla="*/ 3518017 h 3988066"/>
                      <a:gd name="connsiteX22" fmla="*/ 846 w 3475899"/>
                      <a:gd name="connsiteY22" fmla="*/ 2711267 h 3988066"/>
                      <a:gd name="connsiteX23" fmla="*/ 284017 w 3475899"/>
                      <a:gd name="connsiteY23" fmla="*/ 2118017 h 3988066"/>
                      <a:gd name="connsiteX24" fmla="*/ 964397 w 3475899"/>
                      <a:gd name="connsiteY24" fmla="*/ 1870723 h 3988066"/>
                      <a:gd name="connsiteX25" fmla="*/ 1592242 w 3475899"/>
                      <a:gd name="connsiteY25" fmla="*/ 2019356 h 3988066"/>
                      <a:gd name="connsiteX26" fmla="*/ 1861319 w 3475899"/>
                      <a:gd name="connsiteY26" fmla="*/ 2490881 h 3988066"/>
                      <a:gd name="connsiteX27" fmla="*/ 1680653 w 3475899"/>
                      <a:gd name="connsiteY27" fmla="*/ 2861181 h 3988066"/>
                      <a:gd name="connsiteX28" fmla="*/ 1261662 w 3475899"/>
                      <a:gd name="connsiteY28" fmla="*/ 3008533 h 3988066"/>
                      <a:gd name="connsiteX29" fmla="*/ 895206 w 3475899"/>
                      <a:gd name="connsiteY29" fmla="*/ 2926528 h 3988066"/>
                      <a:gd name="connsiteX30" fmla="*/ 718384 w 3475899"/>
                      <a:gd name="connsiteY30" fmla="*/ 2649764 h 3988066"/>
                      <a:gd name="connsiteX31" fmla="*/ 808076 w 3475899"/>
                      <a:gd name="connsiteY31" fmla="*/ 2470379 h 3988066"/>
                      <a:gd name="connsiteX32" fmla="*/ 931082 w 3475899"/>
                      <a:gd name="connsiteY32" fmla="*/ 2406314 h 3988066"/>
                      <a:gd name="connsiteX33" fmla="*/ 990023 w 3475899"/>
                      <a:gd name="connsiteY33" fmla="*/ 2398626 h 3988066"/>
                      <a:gd name="connsiteX34" fmla="*/ 1010524 w 3475899"/>
                      <a:gd name="connsiteY34" fmla="*/ 2414001 h 3988066"/>
                      <a:gd name="connsiteX35" fmla="*/ 1000274 w 3475899"/>
                      <a:gd name="connsiteY35" fmla="*/ 2444753 h 3988066"/>
                      <a:gd name="connsiteX36" fmla="*/ 990023 w 3475899"/>
                      <a:gd name="connsiteY36" fmla="*/ 2475505 h 3988066"/>
                      <a:gd name="connsiteX37" fmla="*/ 974647 w 3475899"/>
                      <a:gd name="connsiteY37" fmla="*/ 2588261 h 3988066"/>
                      <a:gd name="connsiteX38" fmla="*/ 1055370 w 3475899"/>
                      <a:gd name="connsiteY38" fmla="*/ 2725362 h 3988066"/>
                      <a:gd name="connsiteX39" fmla="*/ 1230911 w 3475899"/>
                      <a:gd name="connsiteY39" fmla="*/ 2783021 h 3988066"/>
                      <a:gd name="connsiteX40" fmla="*/ 1494862 w 3475899"/>
                      <a:gd name="connsiteY40" fmla="*/ 2685641 h 3988066"/>
                      <a:gd name="connsiteX41" fmla="*/ 1599930 w 3475899"/>
                      <a:gd name="connsiteY41" fmla="*/ 2444753 h 3988066"/>
                      <a:gd name="connsiteX42" fmla="*/ 1387231 w 3475899"/>
                      <a:gd name="connsiteY42" fmla="*/ 2109048 h 3988066"/>
                      <a:gd name="connsiteX43" fmla="*/ 943896 w 3475899"/>
                      <a:gd name="connsiteY43" fmla="*/ 2003980 h 3988066"/>
                      <a:gd name="connsiteX44" fmla="*/ 372428 w 3475899"/>
                      <a:gd name="connsiteY44" fmla="*/ 2198740 h 3988066"/>
                      <a:gd name="connsiteX45" fmla="*/ 118727 w 3475899"/>
                      <a:gd name="connsiteY45" fmla="*/ 2711267 h 3988066"/>
                      <a:gd name="connsiteX46" fmla="*/ 500560 w 3475899"/>
                      <a:gd name="connsiteY46" fmla="*/ 3351926 h 3988066"/>
                      <a:gd name="connsiteX47" fmla="*/ 1312915 w 3475899"/>
                      <a:gd name="connsiteY47" fmla="*/ 3567187 h 3988066"/>
                      <a:gd name="connsiteX48" fmla="*/ 2135520 w 3475899"/>
                      <a:gd name="connsiteY48" fmla="*/ 3269921 h 3988066"/>
                      <a:gd name="connsiteX49" fmla="*/ 2491727 w 3475899"/>
                      <a:gd name="connsiteY49" fmla="*/ 2506256 h 3988066"/>
                      <a:gd name="connsiteX50" fmla="*/ 2373845 w 3475899"/>
                      <a:gd name="connsiteY50" fmla="*/ 2070608 h 3988066"/>
                      <a:gd name="connsiteX51" fmla="*/ 2058641 w 3475899"/>
                      <a:gd name="connsiteY51" fmla="*/ 1755405 h 3988066"/>
                      <a:gd name="connsiteX52" fmla="*/ 1615306 w 3475899"/>
                      <a:gd name="connsiteY52" fmla="*/ 1496578 h 3988066"/>
                      <a:gd name="connsiteX53" fmla="*/ 859329 w 3475899"/>
                      <a:gd name="connsiteY53" fmla="*/ 1135247 h 3988066"/>
                      <a:gd name="connsiteX54" fmla="*/ 477496 w 3475899"/>
                      <a:gd name="connsiteY54" fmla="*/ 609907 h 3988066"/>
                      <a:gd name="connsiteX55" fmla="*/ 782450 w 3475899"/>
                      <a:gd name="connsiteY55" fmla="*/ 143508 h 3988066"/>
                      <a:gd name="connsiteX56" fmla="*/ 1425671 w 3475899"/>
                      <a:gd name="connsiteY56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2117582 w 3475899"/>
                      <a:gd name="connsiteY2" fmla="*/ 353644 h 3988066"/>
                      <a:gd name="connsiteX3" fmla="*/ 2052235 w 3475899"/>
                      <a:gd name="connsiteY3" fmla="*/ 500995 h 3988066"/>
                      <a:gd name="connsiteX4" fmla="*/ 1863881 w 3475899"/>
                      <a:gd name="connsiteY4" fmla="*/ 576593 h 3988066"/>
                      <a:gd name="connsiteX5" fmla="*/ 1769064 w 3475899"/>
                      <a:gd name="connsiteY5" fmla="*/ 558654 h 3988066"/>
                      <a:gd name="connsiteX6" fmla="*/ 1740875 w 3475899"/>
                      <a:gd name="connsiteY6" fmla="*/ 533028 h 3988066"/>
                      <a:gd name="connsiteX7" fmla="*/ 1758813 w 3475899"/>
                      <a:gd name="connsiteY7" fmla="*/ 502276 h 3988066"/>
                      <a:gd name="connsiteX8" fmla="*/ 1810066 w 3475899"/>
                      <a:gd name="connsiteY8" fmla="*/ 426679 h 3988066"/>
                      <a:gd name="connsiteX9" fmla="*/ 1825442 w 3475899"/>
                      <a:gd name="connsiteY9" fmla="*/ 343393 h 3988066"/>
                      <a:gd name="connsiteX10" fmla="*/ 1687060 w 3475899"/>
                      <a:gd name="connsiteY10" fmla="*/ 153758 h 3988066"/>
                      <a:gd name="connsiteX11" fmla="*/ 1410295 w 3475899"/>
                      <a:gd name="connsiteY11" fmla="*/ 102506 h 3988066"/>
                      <a:gd name="connsiteX12" fmla="*/ 961834 w 3475899"/>
                      <a:gd name="connsiteY12" fmla="*/ 187072 h 3988066"/>
                      <a:gd name="connsiteX13" fmla="*/ 744010 w 3475899"/>
                      <a:gd name="connsiteY13" fmla="*/ 481775 h 3988066"/>
                      <a:gd name="connsiteX14" fmla="*/ 900331 w 3475899"/>
                      <a:gd name="connsiteY14" fmla="*/ 740602 h 3988066"/>
                      <a:gd name="connsiteX15" fmla="*/ 1284726 w 3475899"/>
                      <a:gd name="connsiteY15" fmla="*/ 943050 h 3988066"/>
                      <a:gd name="connsiteX16" fmla="*/ 2984160 w 3475899"/>
                      <a:gd name="connsiteY16" fmla="*/ 1543339 h 3988066"/>
                      <a:gd name="connsiteX17" fmla="*/ 3378091 w 3475899"/>
                      <a:gd name="connsiteY17" fmla="*/ 2821306 h 3988066"/>
                      <a:gd name="connsiteX18" fmla="*/ 2359032 w 3475899"/>
                      <a:gd name="connsiteY18" fmla="*/ 3840356 h 3988066"/>
                      <a:gd name="connsiteX19" fmla="*/ 1252372 w 3475899"/>
                      <a:gd name="connsiteY19" fmla="*/ 3968244 h 3988066"/>
                      <a:gd name="connsiteX20" fmla="*/ 352887 w 3475899"/>
                      <a:gd name="connsiteY20" fmla="*/ 3518017 h 3988066"/>
                      <a:gd name="connsiteX21" fmla="*/ 846 w 3475899"/>
                      <a:gd name="connsiteY21" fmla="*/ 2711267 h 3988066"/>
                      <a:gd name="connsiteX22" fmla="*/ 284017 w 3475899"/>
                      <a:gd name="connsiteY22" fmla="*/ 2118017 h 3988066"/>
                      <a:gd name="connsiteX23" fmla="*/ 964397 w 3475899"/>
                      <a:gd name="connsiteY23" fmla="*/ 1870723 h 3988066"/>
                      <a:gd name="connsiteX24" fmla="*/ 1592242 w 3475899"/>
                      <a:gd name="connsiteY24" fmla="*/ 2019356 h 3988066"/>
                      <a:gd name="connsiteX25" fmla="*/ 1861319 w 3475899"/>
                      <a:gd name="connsiteY25" fmla="*/ 2490881 h 3988066"/>
                      <a:gd name="connsiteX26" fmla="*/ 1680653 w 3475899"/>
                      <a:gd name="connsiteY26" fmla="*/ 2861181 h 3988066"/>
                      <a:gd name="connsiteX27" fmla="*/ 1261662 w 3475899"/>
                      <a:gd name="connsiteY27" fmla="*/ 3008533 h 3988066"/>
                      <a:gd name="connsiteX28" fmla="*/ 895206 w 3475899"/>
                      <a:gd name="connsiteY28" fmla="*/ 2926528 h 3988066"/>
                      <a:gd name="connsiteX29" fmla="*/ 718384 w 3475899"/>
                      <a:gd name="connsiteY29" fmla="*/ 2649764 h 3988066"/>
                      <a:gd name="connsiteX30" fmla="*/ 808076 w 3475899"/>
                      <a:gd name="connsiteY30" fmla="*/ 2470379 h 3988066"/>
                      <a:gd name="connsiteX31" fmla="*/ 931082 w 3475899"/>
                      <a:gd name="connsiteY31" fmla="*/ 2406314 h 3988066"/>
                      <a:gd name="connsiteX32" fmla="*/ 990023 w 3475899"/>
                      <a:gd name="connsiteY32" fmla="*/ 2398626 h 3988066"/>
                      <a:gd name="connsiteX33" fmla="*/ 1010524 w 3475899"/>
                      <a:gd name="connsiteY33" fmla="*/ 2414001 h 3988066"/>
                      <a:gd name="connsiteX34" fmla="*/ 1000274 w 3475899"/>
                      <a:gd name="connsiteY34" fmla="*/ 2444753 h 3988066"/>
                      <a:gd name="connsiteX35" fmla="*/ 990023 w 3475899"/>
                      <a:gd name="connsiteY35" fmla="*/ 2475505 h 3988066"/>
                      <a:gd name="connsiteX36" fmla="*/ 974647 w 3475899"/>
                      <a:gd name="connsiteY36" fmla="*/ 2588261 h 3988066"/>
                      <a:gd name="connsiteX37" fmla="*/ 1055370 w 3475899"/>
                      <a:gd name="connsiteY37" fmla="*/ 2725362 h 3988066"/>
                      <a:gd name="connsiteX38" fmla="*/ 1230911 w 3475899"/>
                      <a:gd name="connsiteY38" fmla="*/ 2783021 h 3988066"/>
                      <a:gd name="connsiteX39" fmla="*/ 1494862 w 3475899"/>
                      <a:gd name="connsiteY39" fmla="*/ 2685641 h 3988066"/>
                      <a:gd name="connsiteX40" fmla="*/ 1599930 w 3475899"/>
                      <a:gd name="connsiteY40" fmla="*/ 2444753 h 3988066"/>
                      <a:gd name="connsiteX41" fmla="*/ 1387231 w 3475899"/>
                      <a:gd name="connsiteY41" fmla="*/ 2109048 h 3988066"/>
                      <a:gd name="connsiteX42" fmla="*/ 943896 w 3475899"/>
                      <a:gd name="connsiteY42" fmla="*/ 2003980 h 3988066"/>
                      <a:gd name="connsiteX43" fmla="*/ 372428 w 3475899"/>
                      <a:gd name="connsiteY43" fmla="*/ 2198740 h 3988066"/>
                      <a:gd name="connsiteX44" fmla="*/ 118727 w 3475899"/>
                      <a:gd name="connsiteY44" fmla="*/ 2711267 h 3988066"/>
                      <a:gd name="connsiteX45" fmla="*/ 500560 w 3475899"/>
                      <a:gd name="connsiteY45" fmla="*/ 3351926 h 3988066"/>
                      <a:gd name="connsiteX46" fmla="*/ 1312915 w 3475899"/>
                      <a:gd name="connsiteY46" fmla="*/ 3567187 h 3988066"/>
                      <a:gd name="connsiteX47" fmla="*/ 2135520 w 3475899"/>
                      <a:gd name="connsiteY47" fmla="*/ 3269921 h 3988066"/>
                      <a:gd name="connsiteX48" fmla="*/ 2491727 w 3475899"/>
                      <a:gd name="connsiteY48" fmla="*/ 2506256 h 3988066"/>
                      <a:gd name="connsiteX49" fmla="*/ 2373845 w 3475899"/>
                      <a:gd name="connsiteY49" fmla="*/ 2070608 h 3988066"/>
                      <a:gd name="connsiteX50" fmla="*/ 2058641 w 3475899"/>
                      <a:gd name="connsiteY50" fmla="*/ 1755405 h 3988066"/>
                      <a:gd name="connsiteX51" fmla="*/ 1615306 w 3475899"/>
                      <a:gd name="connsiteY51" fmla="*/ 1496578 h 3988066"/>
                      <a:gd name="connsiteX52" fmla="*/ 859329 w 3475899"/>
                      <a:gd name="connsiteY52" fmla="*/ 1135247 h 3988066"/>
                      <a:gd name="connsiteX53" fmla="*/ 477496 w 3475899"/>
                      <a:gd name="connsiteY53" fmla="*/ 609907 h 3988066"/>
                      <a:gd name="connsiteX54" fmla="*/ 782450 w 3475899"/>
                      <a:gd name="connsiteY54" fmla="*/ 143508 h 3988066"/>
                      <a:gd name="connsiteX55" fmla="*/ 1425671 w 3475899"/>
                      <a:gd name="connsiteY55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2117582 w 3475899"/>
                      <a:gd name="connsiteY2" fmla="*/ 353644 h 3988066"/>
                      <a:gd name="connsiteX3" fmla="*/ 2052235 w 3475899"/>
                      <a:gd name="connsiteY3" fmla="*/ 500995 h 3988066"/>
                      <a:gd name="connsiteX4" fmla="*/ 1863881 w 3475899"/>
                      <a:gd name="connsiteY4" fmla="*/ 576593 h 3988066"/>
                      <a:gd name="connsiteX5" fmla="*/ 1769064 w 3475899"/>
                      <a:gd name="connsiteY5" fmla="*/ 558654 h 3988066"/>
                      <a:gd name="connsiteX6" fmla="*/ 1740875 w 3475899"/>
                      <a:gd name="connsiteY6" fmla="*/ 533028 h 3988066"/>
                      <a:gd name="connsiteX7" fmla="*/ 1758813 w 3475899"/>
                      <a:gd name="connsiteY7" fmla="*/ 502276 h 3988066"/>
                      <a:gd name="connsiteX8" fmla="*/ 1825442 w 3475899"/>
                      <a:gd name="connsiteY8" fmla="*/ 343393 h 3988066"/>
                      <a:gd name="connsiteX9" fmla="*/ 1687060 w 3475899"/>
                      <a:gd name="connsiteY9" fmla="*/ 153758 h 3988066"/>
                      <a:gd name="connsiteX10" fmla="*/ 1410295 w 3475899"/>
                      <a:gd name="connsiteY10" fmla="*/ 102506 h 3988066"/>
                      <a:gd name="connsiteX11" fmla="*/ 961834 w 3475899"/>
                      <a:gd name="connsiteY11" fmla="*/ 187072 h 3988066"/>
                      <a:gd name="connsiteX12" fmla="*/ 744010 w 3475899"/>
                      <a:gd name="connsiteY12" fmla="*/ 481775 h 3988066"/>
                      <a:gd name="connsiteX13" fmla="*/ 900331 w 3475899"/>
                      <a:gd name="connsiteY13" fmla="*/ 740602 h 3988066"/>
                      <a:gd name="connsiteX14" fmla="*/ 1284726 w 3475899"/>
                      <a:gd name="connsiteY14" fmla="*/ 943050 h 3988066"/>
                      <a:gd name="connsiteX15" fmla="*/ 2984160 w 3475899"/>
                      <a:gd name="connsiteY15" fmla="*/ 1543339 h 3988066"/>
                      <a:gd name="connsiteX16" fmla="*/ 3378091 w 3475899"/>
                      <a:gd name="connsiteY16" fmla="*/ 2821306 h 3988066"/>
                      <a:gd name="connsiteX17" fmla="*/ 2359032 w 3475899"/>
                      <a:gd name="connsiteY17" fmla="*/ 3840356 h 3988066"/>
                      <a:gd name="connsiteX18" fmla="*/ 1252372 w 3475899"/>
                      <a:gd name="connsiteY18" fmla="*/ 3968244 h 3988066"/>
                      <a:gd name="connsiteX19" fmla="*/ 352887 w 3475899"/>
                      <a:gd name="connsiteY19" fmla="*/ 3518017 h 3988066"/>
                      <a:gd name="connsiteX20" fmla="*/ 846 w 3475899"/>
                      <a:gd name="connsiteY20" fmla="*/ 2711267 h 3988066"/>
                      <a:gd name="connsiteX21" fmla="*/ 284017 w 3475899"/>
                      <a:gd name="connsiteY21" fmla="*/ 2118017 h 3988066"/>
                      <a:gd name="connsiteX22" fmla="*/ 964397 w 3475899"/>
                      <a:gd name="connsiteY22" fmla="*/ 1870723 h 3988066"/>
                      <a:gd name="connsiteX23" fmla="*/ 1592242 w 3475899"/>
                      <a:gd name="connsiteY23" fmla="*/ 2019356 h 3988066"/>
                      <a:gd name="connsiteX24" fmla="*/ 1861319 w 3475899"/>
                      <a:gd name="connsiteY24" fmla="*/ 2490881 h 3988066"/>
                      <a:gd name="connsiteX25" fmla="*/ 1680653 w 3475899"/>
                      <a:gd name="connsiteY25" fmla="*/ 2861181 h 3988066"/>
                      <a:gd name="connsiteX26" fmla="*/ 1261662 w 3475899"/>
                      <a:gd name="connsiteY26" fmla="*/ 3008533 h 3988066"/>
                      <a:gd name="connsiteX27" fmla="*/ 895206 w 3475899"/>
                      <a:gd name="connsiteY27" fmla="*/ 2926528 h 3988066"/>
                      <a:gd name="connsiteX28" fmla="*/ 718384 w 3475899"/>
                      <a:gd name="connsiteY28" fmla="*/ 2649764 h 3988066"/>
                      <a:gd name="connsiteX29" fmla="*/ 808076 w 3475899"/>
                      <a:gd name="connsiteY29" fmla="*/ 2470379 h 3988066"/>
                      <a:gd name="connsiteX30" fmla="*/ 931082 w 3475899"/>
                      <a:gd name="connsiteY30" fmla="*/ 2406314 h 3988066"/>
                      <a:gd name="connsiteX31" fmla="*/ 990023 w 3475899"/>
                      <a:gd name="connsiteY31" fmla="*/ 2398626 h 3988066"/>
                      <a:gd name="connsiteX32" fmla="*/ 1010524 w 3475899"/>
                      <a:gd name="connsiteY32" fmla="*/ 2414001 h 3988066"/>
                      <a:gd name="connsiteX33" fmla="*/ 1000274 w 3475899"/>
                      <a:gd name="connsiteY33" fmla="*/ 2444753 h 3988066"/>
                      <a:gd name="connsiteX34" fmla="*/ 990023 w 3475899"/>
                      <a:gd name="connsiteY34" fmla="*/ 2475505 h 3988066"/>
                      <a:gd name="connsiteX35" fmla="*/ 974647 w 3475899"/>
                      <a:gd name="connsiteY35" fmla="*/ 2588261 h 3988066"/>
                      <a:gd name="connsiteX36" fmla="*/ 1055370 w 3475899"/>
                      <a:gd name="connsiteY36" fmla="*/ 2725362 h 3988066"/>
                      <a:gd name="connsiteX37" fmla="*/ 1230911 w 3475899"/>
                      <a:gd name="connsiteY37" fmla="*/ 2783021 h 3988066"/>
                      <a:gd name="connsiteX38" fmla="*/ 1494862 w 3475899"/>
                      <a:gd name="connsiteY38" fmla="*/ 2685641 h 3988066"/>
                      <a:gd name="connsiteX39" fmla="*/ 1599930 w 3475899"/>
                      <a:gd name="connsiteY39" fmla="*/ 2444753 h 3988066"/>
                      <a:gd name="connsiteX40" fmla="*/ 1387231 w 3475899"/>
                      <a:gd name="connsiteY40" fmla="*/ 2109048 h 3988066"/>
                      <a:gd name="connsiteX41" fmla="*/ 943896 w 3475899"/>
                      <a:gd name="connsiteY41" fmla="*/ 2003980 h 3988066"/>
                      <a:gd name="connsiteX42" fmla="*/ 372428 w 3475899"/>
                      <a:gd name="connsiteY42" fmla="*/ 2198740 h 3988066"/>
                      <a:gd name="connsiteX43" fmla="*/ 118727 w 3475899"/>
                      <a:gd name="connsiteY43" fmla="*/ 2711267 h 3988066"/>
                      <a:gd name="connsiteX44" fmla="*/ 500560 w 3475899"/>
                      <a:gd name="connsiteY44" fmla="*/ 3351926 h 3988066"/>
                      <a:gd name="connsiteX45" fmla="*/ 1312915 w 3475899"/>
                      <a:gd name="connsiteY45" fmla="*/ 3567187 h 3988066"/>
                      <a:gd name="connsiteX46" fmla="*/ 2135520 w 3475899"/>
                      <a:gd name="connsiteY46" fmla="*/ 3269921 h 3988066"/>
                      <a:gd name="connsiteX47" fmla="*/ 2491727 w 3475899"/>
                      <a:gd name="connsiteY47" fmla="*/ 2506256 h 3988066"/>
                      <a:gd name="connsiteX48" fmla="*/ 2373845 w 3475899"/>
                      <a:gd name="connsiteY48" fmla="*/ 2070608 h 3988066"/>
                      <a:gd name="connsiteX49" fmla="*/ 2058641 w 3475899"/>
                      <a:gd name="connsiteY49" fmla="*/ 1755405 h 3988066"/>
                      <a:gd name="connsiteX50" fmla="*/ 1615306 w 3475899"/>
                      <a:gd name="connsiteY50" fmla="*/ 1496578 h 3988066"/>
                      <a:gd name="connsiteX51" fmla="*/ 859329 w 3475899"/>
                      <a:gd name="connsiteY51" fmla="*/ 1135247 h 3988066"/>
                      <a:gd name="connsiteX52" fmla="*/ 477496 w 3475899"/>
                      <a:gd name="connsiteY52" fmla="*/ 609907 h 3988066"/>
                      <a:gd name="connsiteX53" fmla="*/ 782450 w 3475899"/>
                      <a:gd name="connsiteY53" fmla="*/ 143508 h 3988066"/>
                      <a:gd name="connsiteX54" fmla="*/ 1425671 w 3475899"/>
                      <a:gd name="connsiteY54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2117582 w 3475899"/>
                      <a:gd name="connsiteY2" fmla="*/ 353644 h 3988066"/>
                      <a:gd name="connsiteX3" fmla="*/ 1863881 w 3475899"/>
                      <a:gd name="connsiteY3" fmla="*/ 576593 h 3988066"/>
                      <a:gd name="connsiteX4" fmla="*/ 1769064 w 3475899"/>
                      <a:gd name="connsiteY4" fmla="*/ 558654 h 3988066"/>
                      <a:gd name="connsiteX5" fmla="*/ 1740875 w 3475899"/>
                      <a:gd name="connsiteY5" fmla="*/ 533028 h 3988066"/>
                      <a:gd name="connsiteX6" fmla="*/ 1758813 w 3475899"/>
                      <a:gd name="connsiteY6" fmla="*/ 502276 h 3988066"/>
                      <a:gd name="connsiteX7" fmla="*/ 1825442 w 3475899"/>
                      <a:gd name="connsiteY7" fmla="*/ 343393 h 3988066"/>
                      <a:gd name="connsiteX8" fmla="*/ 1687060 w 3475899"/>
                      <a:gd name="connsiteY8" fmla="*/ 153758 h 3988066"/>
                      <a:gd name="connsiteX9" fmla="*/ 1410295 w 3475899"/>
                      <a:gd name="connsiteY9" fmla="*/ 102506 h 3988066"/>
                      <a:gd name="connsiteX10" fmla="*/ 961834 w 3475899"/>
                      <a:gd name="connsiteY10" fmla="*/ 187072 h 3988066"/>
                      <a:gd name="connsiteX11" fmla="*/ 744010 w 3475899"/>
                      <a:gd name="connsiteY11" fmla="*/ 481775 h 3988066"/>
                      <a:gd name="connsiteX12" fmla="*/ 900331 w 3475899"/>
                      <a:gd name="connsiteY12" fmla="*/ 740602 h 3988066"/>
                      <a:gd name="connsiteX13" fmla="*/ 1284726 w 3475899"/>
                      <a:gd name="connsiteY13" fmla="*/ 943050 h 3988066"/>
                      <a:gd name="connsiteX14" fmla="*/ 2984160 w 3475899"/>
                      <a:gd name="connsiteY14" fmla="*/ 1543339 h 3988066"/>
                      <a:gd name="connsiteX15" fmla="*/ 3378091 w 3475899"/>
                      <a:gd name="connsiteY15" fmla="*/ 2821306 h 3988066"/>
                      <a:gd name="connsiteX16" fmla="*/ 2359032 w 3475899"/>
                      <a:gd name="connsiteY16" fmla="*/ 3840356 h 3988066"/>
                      <a:gd name="connsiteX17" fmla="*/ 1252372 w 3475899"/>
                      <a:gd name="connsiteY17" fmla="*/ 3968244 h 3988066"/>
                      <a:gd name="connsiteX18" fmla="*/ 352887 w 3475899"/>
                      <a:gd name="connsiteY18" fmla="*/ 3518017 h 3988066"/>
                      <a:gd name="connsiteX19" fmla="*/ 846 w 3475899"/>
                      <a:gd name="connsiteY19" fmla="*/ 2711267 h 3988066"/>
                      <a:gd name="connsiteX20" fmla="*/ 284017 w 3475899"/>
                      <a:gd name="connsiteY20" fmla="*/ 2118017 h 3988066"/>
                      <a:gd name="connsiteX21" fmla="*/ 964397 w 3475899"/>
                      <a:gd name="connsiteY21" fmla="*/ 1870723 h 3988066"/>
                      <a:gd name="connsiteX22" fmla="*/ 1592242 w 3475899"/>
                      <a:gd name="connsiteY22" fmla="*/ 2019356 h 3988066"/>
                      <a:gd name="connsiteX23" fmla="*/ 1861319 w 3475899"/>
                      <a:gd name="connsiteY23" fmla="*/ 2490881 h 3988066"/>
                      <a:gd name="connsiteX24" fmla="*/ 1680653 w 3475899"/>
                      <a:gd name="connsiteY24" fmla="*/ 2861181 h 3988066"/>
                      <a:gd name="connsiteX25" fmla="*/ 1261662 w 3475899"/>
                      <a:gd name="connsiteY25" fmla="*/ 3008533 h 3988066"/>
                      <a:gd name="connsiteX26" fmla="*/ 895206 w 3475899"/>
                      <a:gd name="connsiteY26" fmla="*/ 2926528 h 3988066"/>
                      <a:gd name="connsiteX27" fmla="*/ 718384 w 3475899"/>
                      <a:gd name="connsiteY27" fmla="*/ 2649764 h 3988066"/>
                      <a:gd name="connsiteX28" fmla="*/ 808076 w 3475899"/>
                      <a:gd name="connsiteY28" fmla="*/ 2470379 h 3988066"/>
                      <a:gd name="connsiteX29" fmla="*/ 931082 w 3475899"/>
                      <a:gd name="connsiteY29" fmla="*/ 2406314 h 3988066"/>
                      <a:gd name="connsiteX30" fmla="*/ 990023 w 3475899"/>
                      <a:gd name="connsiteY30" fmla="*/ 2398626 h 3988066"/>
                      <a:gd name="connsiteX31" fmla="*/ 1010524 w 3475899"/>
                      <a:gd name="connsiteY31" fmla="*/ 2414001 h 3988066"/>
                      <a:gd name="connsiteX32" fmla="*/ 1000274 w 3475899"/>
                      <a:gd name="connsiteY32" fmla="*/ 2444753 h 3988066"/>
                      <a:gd name="connsiteX33" fmla="*/ 990023 w 3475899"/>
                      <a:gd name="connsiteY33" fmla="*/ 2475505 h 3988066"/>
                      <a:gd name="connsiteX34" fmla="*/ 974647 w 3475899"/>
                      <a:gd name="connsiteY34" fmla="*/ 2588261 h 3988066"/>
                      <a:gd name="connsiteX35" fmla="*/ 1055370 w 3475899"/>
                      <a:gd name="connsiteY35" fmla="*/ 2725362 h 3988066"/>
                      <a:gd name="connsiteX36" fmla="*/ 1230911 w 3475899"/>
                      <a:gd name="connsiteY36" fmla="*/ 2783021 h 3988066"/>
                      <a:gd name="connsiteX37" fmla="*/ 1494862 w 3475899"/>
                      <a:gd name="connsiteY37" fmla="*/ 2685641 h 3988066"/>
                      <a:gd name="connsiteX38" fmla="*/ 1599930 w 3475899"/>
                      <a:gd name="connsiteY38" fmla="*/ 2444753 h 3988066"/>
                      <a:gd name="connsiteX39" fmla="*/ 1387231 w 3475899"/>
                      <a:gd name="connsiteY39" fmla="*/ 2109048 h 3988066"/>
                      <a:gd name="connsiteX40" fmla="*/ 943896 w 3475899"/>
                      <a:gd name="connsiteY40" fmla="*/ 2003980 h 3988066"/>
                      <a:gd name="connsiteX41" fmla="*/ 372428 w 3475899"/>
                      <a:gd name="connsiteY41" fmla="*/ 2198740 h 3988066"/>
                      <a:gd name="connsiteX42" fmla="*/ 118727 w 3475899"/>
                      <a:gd name="connsiteY42" fmla="*/ 2711267 h 3988066"/>
                      <a:gd name="connsiteX43" fmla="*/ 500560 w 3475899"/>
                      <a:gd name="connsiteY43" fmla="*/ 3351926 h 3988066"/>
                      <a:gd name="connsiteX44" fmla="*/ 1312915 w 3475899"/>
                      <a:gd name="connsiteY44" fmla="*/ 3567187 h 3988066"/>
                      <a:gd name="connsiteX45" fmla="*/ 2135520 w 3475899"/>
                      <a:gd name="connsiteY45" fmla="*/ 3269921 h 3988066"/>
                      <a:gd name="connsiteX46" fmla="*/ 2491727 w 3475899"/>
                      <a:gd name="connsiteY46" fmla="*/ 2506256 h 3988066"/>
                      <a:gd name="connsiteX47" fmla="*/ 2373845 w 3475899"/>
                      <a:gd name="connsiteY47" fmla="*/ 2070608 h 3988066"/>
                      <a:gd name="connsiteX48" fmla="*/ 2058641 w 3475899"/>
                      <a:gd name="connsiteY48" fmla="*/ 1755405 h 3988066"/>
                      <a:gd name="connsiteX49" fmla="*/ 1615306 w 3475899"/>
                      <a:gd name="connsiteY49" fmla="*/ 1496578 h 3988066"/>
                      <a:gd name="connsiteX50" fmla="*/ 859329 w 3475899"/>
                      <a:gd name="connsiteY50" fmla="*/ 1135247 h 3988066"/>
                      <a:gd name="connsiteX51" fmla="*/ 477496 w 3475899"/>
                      <a:gd name="connsiteY51" fmla="*/ 609907 h 3988066"/>
                      <a:gd name="connsiteX52" fmla="*/ 782450 w 3475899"/>
                      <a:gd name="connsiteY52" fmla="*/ 143508 h 3988066"/>
                      <a:gd name="connsiteX53" fmla="*/ 1425671 w 3475899"/>
                      <a:gd name="connsiteY53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2117582 w 3475899"/>
                      <a:gd name="connsiteY2" fmla="*/ 353644 h 3988066"/>
                      <a:gd name="connsiteX3" fmla="*/ 1863881 w 3475899"/>
                      <a:gd name="connsiteY3" fmla="*/ 576593 h 3988066"/>
                      <a:gd name="connsiteX4" fmla="*/ 1769064 w 3475899"/>
                      <a:gd name="connsiteY4" fmla="*/ 558654 h 3988066"/>
                      <a:gd name="connsiteX5" fmla="*/ 1740875 w 3475899"/>
                      <a:gd name="connsiteY5" fmla="*/ 533028 h 3988066"/>
                      <a:gd name="connsiteX6" fmla="*/ 1825442 w 3475899"/>
                      <a:gd name="connsiteY6" fmla="*/ 343393 h 3988066"/>
                      <a:gd name="connsiteX7" fmla="*/ 1687060 w 3475899"/>
                      <a:gd name="connsiteY7" fmla="*/ 153758 h 3988066"/>
                      <a:gd name="connsiteX8" fmla="*/ 1410295 w 3475899"/>
                      <a:gd name="connsiteY8" fmla="*/ 102506 h 3988066"/>
                      <a:gd name="connsiteX9" fmla="*/ 961834 w 3475899"/>
                      <a:gd name="connsiteY9" fmla="*/ 187072 h 3988066"/>
                      <a:gd name="connsiteX10" fmla="*/ 744010 w 3475899"/>
                      <a:gd name="connsiteY10" fmla="*/ 481775 h 3988066"/>
                      <a:gd name="connsiteX11" fmla="*/ 900331 w 3475899"/>
                      <a:gd name="connsiteY11" fmla="*/ 740602 h 3988066"/>
                      <a:gd name="connsiteX12" fmla="*/ 1284726 w 3475899"/>
                      <a:gd name="connsiteY12" fmla="*/ 943050 h 3988066"/>
                      <a:gd name="connsiteX13" fmla="*/ 2984160 w 3475899"/>
                      <a:gd name="connsiteY13" fmla="*/ 1543339 h 3988066"/>
                      <a:gd name="connsiteX14" fmla="*/ 3378091 w 3475899"/>
                      <a:gd name="connsiteY14" fmla="*/ 2821306 h 3988066"/>
                      <a:gd name="connsiteX15" fmla="*/ 2359032 w 3475899"/>
                      <a:gd name="connsiteY15" fmla="*/ 3840356 h 3988066"/>
                      <a:gd name="connsiteX16" fmla="*/ 1252372 w 3475899"/>
                      <a:gd name="connsiteY16" fmla="*/ 3968244 h 3988066"/>
                      <a:gd name="connsiteX17" fmla="*/ 352887 w 3475899"/>
                      <a:gd name="connsiteY17" fmla="*/ 3518017 h 3988066"/>
                      <a:gd name="connsiteX18" fmla="*/ 846 w 3475899"/>
                      <a:gd name="connsiteY18" fmla="*/ 2711267 h 3988066"/>
                      <a:gd name="connsiteX19" fmla="*/ 284017 w 3475899"/>
                      <a:gd name="connsiteY19" fmla="*/ 2118017 h 3988066"/>
                      <a:gd name="connsiteX20" fmla="*/ 964397 w 3475899"/>
                      <a:gd name="connsiteY20" fmla="*/ 1870723 h 3988066"/>
                      <a:gd name="connsiteX21" fmla="*/ 1592242 w 3475899"/>
                      <a:gd name="connsiteY21" fmla="*/ 2019356 h 3988066"/>
                      <a:gd name="connsiteX22" fmla="*/ 1861319 w 3475899"/>
                      <a:gd name="connsiteY22" fmla="*/ 2490881 h 3988066"/>
                      <a:gd name="connsiteX23" fmla="*/ 1680653 w 3475899"/>
                      <a:gd name="connsiteY23" fmla="*/ 2861181 h 3988066"/>
                      <a:gd name="connsiteX24" fmla="*/ 1261662 w 3475899"/>
                      <a:gd name="connsiteY24" fmla="*/ 3008533 h 3988066"/>
                      <a:gd name="connsiteX25" fmla="*/ 895206 w 3475899"/>
                      <a:gd name="connsiteY25" fmla="*/ 2926528 h 3988066"/>
                      <a:gd name="connsiteX26" fmla="*/ 718384 w 3475899"/>
                      <a:gd name="connsiteY26" fmla="*/ 2649764 h 3988066"/>
                      <a:gd name="connsiteX27" fmla="*/ 808076 w 3475899"/>
                      <a:gd name="connsiteY27" fmla="*/ 2470379 h 3988066"/>
                      <a:gd name="connsiteX28" fmla="*/ 931082 w 3475899"/>
                      <a:gd name="connsiteY28" fmla="*/ 2406314 h 3988066"/>
                      <a:gd name="connsiteX29" fmla="*/ 990023 w 3475899"/>
                      <a:gd name="connsiteY29" fmla="*/ 2398626 h 3988066"/>
                      <a:gd name="connsiteX30" fmla="*/ 1010524 w 3475899"/>
                      <a:gd name="connsiteY30" fmla="*/ 2414001 h 3988066"/>
                      <a:gd name="connsiteX31" fmla="*/ 1000274 w 3475899"/>
                      <a:gd name="connsiteY31" fmla="*/ 2444753 h 3988066"/>
                      <a:gd name="connsiteX32" fmla="*/ 990023 w 3475899"/>
                      <a:gd name="connsiteY32" fmla="*/ 2475505 h 3988066"/>
                      <a:gd name="connsiteX33" fmla="*/ 974647 w 3475899"/>
                      <a:gd name="connsiteY33" fmla="*/ 2588261 h 3988066"/>
                      <a:gd name="connsiteX34" fmla="*/ 1055370 w 3475899"/>
                      <a:gd name="connsiteY34" fmla="*/ 2725362 h 3988066"/>
                      <a:gd name="connsiteX35" fmla="*/ 1230911 w 3475899"/>
                      <a:gd name="connsiteY35" fmla="*/ 2783021 h 3988066"/>
                      <a:gd name="connsiteX36" fmla="*/ 1494862 w 3475899"/>
                      <a:gd name="connsiteY36" fmla="*/ 2685641 h 3988066"/>
                      <a:gd name="connsiteX37" fmla="*/ 1599930 w 3475899"/>
                      <a:gd name="connsiteY37" fmla="*/ 2444753 h 3988066"/>
                      <a:gd name="connsiteX38" fmla="*/ 1387231 w 3475899"/>
                      <a:gd name="connsiteY38" fmla="*/ 2109048 h 3988066"/>
                      <a:gd name="connsiteX39" fmla="*/ 943896 w 3475899"/>
                      <a:gd name="connsiteY39" fmla="*/ 2003980 h 3988066"/>
                      <a:gd name="connsiteX40" fmla="*/ 372428 w 3475899"/>
                      <a:gd name="connsiteY40" fmla="*/ 2198740 h 3988066"/>
                      <a:gd name="connsiteX41" fmla="*/ 118727 w 3475899"/>
                      <a:gd name="connsiteY41" fmla="*/ 2711267 h 3988066"/>
                      <a:gd name="connsiteX42" fmla="*/ 500560 w 3475899"/>
                      <a:gd name="connsiteY42" fmla="*/ 3351926 h 3988066"/>
                      <a:gd name="connsiteX43" fmla="*/ 1312915 w 3475899"/>
                      <a:gd name="connsiteY43" fmla="*/ 3567187 h 3988066"/>
                      <a:gd name="connsiteX44" fmla="*/ 2135520 w 3475899"/>
                      <a:gd name="connsiteY44" fmla="*/ 3269921 h 3988066"/>
                      <a:gd name="connsiteX45" fmla="*/ 2491727 w 3475899"/>
                      <a:gd name="connsiteY45" fmla="*/ 2506256 h 3988066"/>
                      <a:gd name="connsiteX46" fmla="*/ 2373845 w 3475899"/>
                      <a:gd name="connsiteY46" fmla="*/ 2070608 h 3988066"/>
                      <a:gd name="connsiteX47" fmla="*/ 2058641 w 3475899"/>
                      <a:gd name="connsiteY47" fmla="*/ 1755405 h 3988066"/>
                      <a:gd name="connsiteX48" fmla="*/ 1615306 w 3475899"/>
                      <a:gd name="connsiteY48" fmla="*/ 1496578 h 3988066"/>
                      <a:gd name="connsiteX49" fmla="*/ 859329 w 3475899"/>
                      <a:gd name="connsiteY49" fmla="*/ 1135247 h 3988066"/>
                      <a:gd name="connsiteX50" fmla="*/ 477496 w 3475899"/>
                      <a:gd name="connsiteY50" fmla="*/ 609907 h 3988066"/>
                      <a:gd name="connsiteX51" fmla="*/ 782450 w 3475899"/>
                      <a:gd name="connsiteY51" fmla="*/ 143508 h 3988066"/>
                      <a:gd name="connsiteX52" fmla="*/ 1425671 w 3475899"/>
                      <a:gd name="connsiteY52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2117582 w 3475899"/>
                      <a:gd name="connsiteY2" fmla="*/ 353644 h 3988066"/>
                      <a:gd name="connsiteX3" fmla="*/ 1863881 w 3475899"/>
                      <a:gd name="connsiteY3" fmla="*/ 576593 h 3988066"/>
                      <a:gd name="connsiteX4" fmla="*/ 1769064 w 3475899"/>
                      <a:gd name="connsiteY4" fmla="*/ 558654 h 3988066"/>
                      <a:gd name="connsiteX5" fmla="*/ 1825442 w 3475899"/>
                      <a:gd name="connsiteY5" fmla="*/ 343393 h 3988066"/>
                      <a:gd name="connsiteX6" fmla="*/ 1687060 w 3475899"/>
                      <a:gd name="connsiteY6" fmla="*/ 153758 h 3988066"/>
                      <a:gd name="connsiteX7" fmla="*/ 1410295 w 3475899"/>
                      <a:gd name="connsiteY7" fmla="*/ 102506 h 3988066"/>
                      <a:gd name="connsiteX8" fmla="*/ 961834 w 3475899"/>
                      <a:gd name="connsiteY8" fmla="*/ 187072 h 3988066"/>
                      <a:gd name="connsiteX9" fmla="*/ 744010 w 3475899"/>
                      <a:gd name="connsiteY9" fmla="*/ 481775 h 3988066"/>
                      <a:gd name="connsiteX10" fmla="*/ 900331 w 3475899"/>
                      <a:gd name="connsiteY10" fmla="*/ 740602 h 3988066"/>
                      <a:gd name="connsiteX11" fmla="*/ 1284726 w 3475899"/>
                      <a:gd name="connsiteY11" fmla="*/ 943050 h 3988066"/>
                      <a:gd name="connsiteX12" fmla="*/ 2984160 w 3475899"/>
                      <a:gd name="connsiteY12" fmla="*/ 1543339 h 3988066"/>
                      <a:gd name="connsiteX13" fmla="*/ 3378091 w 3475899"/>
                      <a:gd name="connsiteY13" fmla="*/ 2821306 h 3988066"/>
                      <a:gd name="connsiteX14" fmla="*/ 2359032 w 3475899"/>
                      <a:gd name="connsiteY14" fmla="*/ 3840356 h 3988066"/>
                      <a:gd name="connsiteX15" fmla="*/ 1252372 w 3475899"/>
                      <a:gd name="connsiteY15" fmla="*/ 3968244 h 3988066"/>
                      <a:gd name="connsiteX16" fmla="*/ 352887 w 3475899"/>
                      <a:gd name="connsiteY16" fmla="*/ 3518017 h 3988066"/>
                      <a:gd name="connsiteX17" fmla="*/ 846 w 3475899"/>
                      <a:gd name="connsiteY17" fmla="*/ 2711267 h 3988066"/>
                      <a:gd name="connsiteX18" fmla="*/ 284017 w 3475899"/>
                      <a:gd name="connsiteY18" fmla="*/ 2118017 h 3988066"/>
                      <a:gd name="connsiteX19" fmla="*/ 964397 w 3475899"/>
                      <a:gd name="connsiteY19" fmla="*/ 1870723 h 3988066"/>
                      <a:gd name="connsiteX20" fmla="*/ 1592242 w 3475899"/>
                      <a:gd name="connsiteY20" fmla="*/ 2019356 h 3988066"/>
                      <a:gd name="connsiteX21" fmla="*/ 1861319 w 3475899"/>
                      <a:gd name="connsiteY21" fmla="*/ 2490881 h 3988066"/>
                      <a:gd name="connsiteX22" fmla="*/ 1680653 w 3475899"/>
                      <a:gd name="connsiteY22" fmla="*/ 2861181 h 3988066"/>
                      <a:gd name="connsiteX23" fmla="*/ 1261662 w 3475899"/>
                      <a:gd name="connsiteY23" fmla="*/ 3008533 h 3988066"/>
                      <a:gd name="connsiteX24" fmla="*/ 895206 w 3475899"/>
                      <a:gd name="connsiteY24" fmla="*/ 2926528 h 3988066"/>
                      <a:gd name="connsiteX25" fmla="*/ 718384 w 3475899"/>
                      <a:gd name="connsiteY25" fmla="*/ 2649764 h 3988066"/>
                      <a:gd name="connsiteX26" fmla="*/ 808076 w 3475899"/>
                      <a:gd name="connsiteY26" fmla="*/ 2470379 h 3988066"/>
                      <a:gd name="connsiteX27" fmla="*/ 931082 w 3475899"/>
                      <a:gd name="connsiteY27" fmla="*/ 2406314 h 3988066"/>
                      <a:gd name="connsiteX28" fmla="*/ 990023 w 3475899"/>
                      <a:gd name="connsiteY28" fmla="*/ 2398626 h 3988066"/>
                      <a:gd name="connsiteX29" fmla="*/ 1010524 w 3475899"/>
                      <a:gd name="connsiteY29" fmla="*/ 2414001 h 3988066"/>
                      <a:gd name="connsiteX30" fmla="*/ 1000274 w 3475899"/>
                      <a:gd name="connsiteY30" fmla="*/ 2444753 h 3988066"/>
                      <a:gd name="connsiteX31" fmla="*/ 990023 w 3475899"/>
                      <a:gd name="connsiteY31" fmla="*/ 2475505 h 3988066"/>
                      <a:gd name="connsiteX32" fmla="*/ 974647 w 3475899"/>
                      <a:gd name="connsiteY32" fmla="*/ 2588261 h 3988066"/>
                      <a:gd name="connsiteX33" fmla="*/ 1055370 w 3475899"/>
                      <a:gd name="connsiteY33" fmla="*/ 2725362 h 3988066"/>
                      <a:gd name="connsiteX34" fmla="*/ 1230911 w 3475899"/>
                      <a:gd name="connsiteY34" fmla="*/ 2783021 h 3988066"/>
                      <a:gd name="connsiteX35" fmla="*/ 1494862 w 3475899"/>
                      <a:gd name="connsiteY35" fmla="*/ 2685641 h 3988066"/>
                      <a:gd name="connsiteX36" fmla="*/ 1599930 w 3475899"/>
                      <a:gd name="connsiteY36" fmla="*/ 2444753 h 3988066"/>
                      <a:gd name="connsiteX37" fmla="*/ 1387231 w 3475899"/>
                      <a:gd name="connsiteY37" fmla="*/ 2109048 h 3988066"/>
                      <a:gd name="connsiteX38" fmla="*/ 943896 w 3475899"/>
                      <a:gd name="connsiteY38" fmla="*/ 2003980 h 3988066"/>
                      <a:gd name="connsiteX39" fmla="*/ 372428 w 3475899"/>
                      <a:gd name="connsiteY39" fmla="*/ 2198740 h 3988066"/>
                      <a:gd name="connsiteX40" fmla="*/ 118727 w 3475899"/>
                      <a:gd name="connsiteY40" fmla="*/ 2711267 h 3988066"/>
                      <a:gd name="connsiteX41" fmla="*/ 500560 w 3475899"/>
                      <a:gd name="connsiteY41" fmla="*/ 3351926 h 3988066"/>
                      <a:gd name="connsiteX42" fmla="*/ 1312915 w 3475899"/>
                      <a:gd name="connsiteY42" fmla="*/ 3567187 h 3988066"/>
                      <a:gd name="connsiteX43" fmla="*/ 2135520 w 3475899"/>
                      <a:gd name="connsiteY43" fmla="*/ 3269921 h 3988066"/>
                      <a:gd name="connsiteX44" fmla="*/ 2491727 w 3475899"/>
                      <a:gd name="connsiteY44" fmla="*/ 2506256 h 3988066"/>
                      <a:gd name="connsiteX45" fmla="*/ 2373845 w 3475899"/>
                      <a:gd name="connsiteY45" fmla="*/ 2070608 h 3988066"/>
                      <a:gd name="connsiteX46" fmla="*/ 2058641 w 3475899"/>
                      <a:gd name="connsiteY46" fmla="*/ 1755405 h 3988066"/>
                      <a:gd name="connsiteX47" fmla="*/ 1615306 w 3475899"/>
                      <a:gd name="connsiteY47" fmla="*/ 1496578 h 3988066"/>
                      <a:gd name="connsiteX48" fmla="*/ 859329 w 3475899"/>
                      <a:gd name="connsiteY48" fmla="*/ 1135247 h 3988066"/>
                      <a:gd name="connsiteX49" fmla="*/ 477496 w 3475899"/>
                      <a:gd name="connsiteY49" fmla="*/ 609907 h 3988066"/>
                      <a:gd name="connsiteX50" fmla="*/ 782450 w 3475899"/>
                      <a:gd name="connsiteY50" fmla="*/ 143508 h 3988066"/>
                      <a:gd name="connsiteX51" fmla="*/ 1425671 w 3475899"/>
                      <a:gd name="connsiteY51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2117582 w 3475899"/>
                      <a:gd name="connsiteY2" fmla="*/ 353644 h 3988066"/>
                      <a:gd name="connsiteX3" fmla="*/ 1863881 w 3475899"/>
                      <a:gd name="connsiteY3" fmla="*/ 576593 h 3988066"/>
                      <a:gd name="connsiteX4" fmla="*/ 1825442 w 3475899"/>
                      <a:gd name="connsiteY4" fmla="*/ 343393 h 3988066"/>
                      <a:gd name="connsiteX5" fmla="*/ 1687060 w 3475899"/>
                      <a:gd name="connsiteY5" fmla="*/ 153758 h 3988066"/>
                      <a:gd name="connsiteX6" fmla="*/ 1410295 w 3475899"/>
                      <a:gd name="connsiteY6" fmla="*/ 102506 h 3988066"/>
                      <a:gd name="connsiteX7" fmla="*/ 961834 w 3475899"/>
                      <a:gd name="connsiteY7" fmla="*/ 187072 h 3988066"/>
                      <a:gd name="connsiteX8" fmla="*/ 744010 w 3475899"/>
                      <a:gd name="connsiteY8" fmla="*/ 481775 h 3988066"/>
                      <a:gd name="connsiteX9" fmla="*/ 900331 w 3475899"/>
                      <a:gd name="connsiteY9" fmla="*/ 740602 h 3988066"/>
                      <a:gd name="connsiteX10" fmla="*/ 1284726 w 3475899"/>
                      <a:gd name="connsiteY10" fmla="*/ 943050 h 3988066"/>
                      <a:gd name="connsiteX11" fmla="*/ 2984160 w 3475899"/>
                      <a:gd name="connsiteY11" fmla="*/ 1543339 h 3988066"/>
                      <a:gd name="connsiteX12" fmla="*/ 3378091 w 3475899"/>
                      <a:gd name="connsiteY12" fmla="*/ 2821306 h 3988066"/>
                      <a:gd name="connsiteX13" fmla="*/ 2359032 w 3475899"/>
                      <a:gd name="connsiteY13" fmla="*/ 3840356 h 3988066"/>
                      <a:gd name="connsiteX14" fmla="*/ 1252372 w 3475899"/>
                      <a:gd name="connsiteY14" fmla="*/ 3968244 h 3988066"/>
                      <a:gd name="connsiteX15" fmla="*/ 352887 w 3475899"/>
                      <a:gd name="connsiteY15" fmla="*/ 3518017 h 3988066"/>
                      <a:gd name="connsiteX16" fmla="*/ 846 w 3475899"/>
                      <a:gd name="connsiteY16" fmla="*/ 2711267 h 3988066"/>
                      <a:gd name="connsiteX17" fmla="*/ 284017 w 3475899"/>
                      <a:gd name="connsiteY17" fmla="*/ 2118017 h 3988066"/>
                      <a:gd name="connsiteX18" fmla="*/ 964397 w 3475899"/>
                      <a:gd name="connsiteY18" fmla="*/ 1870723 h 3988066"/>
                      <a:gd name="connsiteX19" fmla="*/ 1592242 w 3475899"/>
                      <a:gd name="connsiteY19" fmla="*/ 2019356 h 3988066"/>
                      <a:gd name="connsiteX20" fmla="*/ 1861319 w 3475899"/>
                      <a:gd name="connsiteY20" fmla="*/ 2490881 h 3988066"/>
                      <a:gd name="connsiteX21" fmla="*/ 1680653 w 3475899"/>
                      <a:gd name="connsiteY21" fmla="*/ 2861181 h 3988066"/>
                      <a:gd name="connsiteX22" fmla="*/ 1261662 w 3475899"/>
                      <a:gd name="connsiteY22" fmla="*/ 3008533 h 3988066"/>
                      <a:gd name="connsiteX23" fmla="*/ 895206 w 3475899"/>
                      <a:gd name="connsiteY23" fmla="*/ 2926528 h 3988066"/>
                      <a:gd name="connsiteX24" fmla="*/ 718384 w 3475899"/>
                      <a:gd name="connsiteY24" fmla="*/ 2649764 h 3988066"/>
                      <a:gd name="connsiteX25" fmla="*/ 808076 w 3475899"/>
                      <a:gd name="connsiteY25" fmla="*/ 2470379 h 3988066"/>
                      <a:gd name="connsiteX26" fmla="*/ 931082 w 3475899"/>
                      <a:gd name="connsiteY26" fmla="*/ 2406314 h 3988066"/>
                      <a:gd name="connsiteX27" fmla="*/ 990023 w 3475899"/>
                      <a:gd name="connsiteY27" fmla="*/ 2398626 h 3988066"/>
                      <a:gd name="connsiteX28" fmla="*/ 1010524 w 3475899"/>
                      <a:gd name="connsiteY28" fmla="*/ 2414001 h 3988066"/>
                      <a:gd name="connsiteX29" fmla="*/ 1000274 w 3475899"/>
                      <a:gd name="connsiteY29" fmla="*/ 2444753 h 3988066"/>
                      <a:gd name="connsiteX30" fmla="*/ 990023 w 3475899"/>
                      <a:gd name="connsiteY30" fmla="*/ 2475505 h 3988066"/>
                      <a:gd name="connsiteX31" fmla="*/ 974647 w 3475899"/>
                      <a:gd name="connsiteY31" fmla="*/ 2588261 h 3988066"/>
                      <a:gd name="connsiteX32" fmla="*/ 1055370 w 3475899"/>
                      <a:gd name="connsiteY32" fmla="*/ 2725362 h 3988066"/>
                      <a:gd name="connsiteX33" fmla="*/ 1230911 w 3475899"/>
                      <a:gd name="connsiteY33" fmla="*/ 2783021 h 3988066"/>
                      <a:gd name="connsiteX34" fmla="*/ 1494862 w 3475899"/>
                      <a:gd name="connsiteY34" fmla="*/ 2685641 h 3988066"/>
                      <a:gd name="connsiteX35" fmla="*/ 1599930 w 3475899"/>
                      <a:gd name="connsiteY35" fmla="*/ 2444753 h 3988066"/>
                      <a:gd name="connsiteX36" fmla="*/ 1387231 w 3475899"/>
                      <a:gd name="connsiteY36" fmla="*/ 2109048 h 3988066"/>
                      <a:gd name="connsiteX37" fmla="*/ 943896 w 3475899"/>
                      <a:gd name="connsiteY37" fmla="*/ 2003980 h 3988066"/>
                      <a:gd name="connsiteX38" fmla="*/ 372428 w 3475899"/>
                      <a:gd name="connsiteY38" fmla="*/ 2198740 h 3988066"/>
                      <a:gd name="connsiteX39" fmla="*/ 118727 w 3475899"/>
                      <a:gd name="connsiteY39" fmla="*/ 2711267 h 3988066"/>
                      <a:gd name="connsiteX40" fmla="*/ 500560 w 3475899"/>
                      <a:gd name="connsiteY40" fmla="*/ 3351926 h 3988066"/>
                      <a:gd name="connsiteX41" fmla="*/ 1312915 w 3475899"/>
                      <a:gd name="connsiteY41" fmla="*/ 3567187 h 3988066"/>
                      <a:gd name="connsiteX42" fmla="*/ 2135520 w 3475899"/>
                      <a:gd name="connsiteY42" fmla="*/ 3269921 h 3988066"/>
                      <a:gd name="connsiteX43" fmla="*/ 2491727 w 3475899"/>
                      <a:gd name="connsiteY43" fmla="*/ 2506256 h 3988066"/>
                      <a:gd name="connsiteX44" fmla="*/ 2373845 w 3475899"/>
                      <a:gd name="connsiteY44" fmla="*/ 2070608 h 3988066"/>
                      <a:gd name="connsiteX45" fmla="*/ 2058641 w 3475899"/>
                      <a:gd name="connsiteY45" fmla="*/ 1755405 h 3988066"/>
                      <a:gd name="connsiteX46" fmla="*/ 1615306 w 3475899"/>
                      <a:gd name="connsiteY46" fmla="*/ 1496578 h 3988066"/>
                      <a:gd name="connsiteX47" fmla="*/ 859329 w 3475899"/>
                      <a:gd name="connsiteY47" fmla="*/ 1135247 h 3988066"/>
                      <a:gd name="connsiteX48" fmla="*/ 477496 w 3475899"/>
                      <a:gd name="connsiteY48" fmla="*/ 609907 h 3988066"/>
                      <a:gd name="connsiteX49" fmla="*/ 782450 w 3475899"/>
                      <a:gd name="connsiteY49" fmla="*/ 143508 h 3988066"/>
                      <a:gd name="connsiteX50" fmla="*/ 1425671 w 3475899"/>
                      <a:gd name="connsiteY50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2117582 w 3475899"/>
                      <a:gd name="connsiteY2" fmla="*/ 353644 h 3988066"/>
                      <a:gd name="connsiteX3" fmla="*/ 1825442 w 3475899"/>
                      <a:gd name="connsiteY3" fmla="*/ 343393 h 3988066"/>
                      <a:gd name="connsiteX4" fmla="*/ 1687060 w 3475899"/>
                      <a:gd name="connsiteY4" fmla="*/ 153758 h 3988066"/>
                      <a:gd name="connsiteX5" fmla="*/ 1410295 w 3475899"/>
                      <a:gd name="connsiteY5" fmla="*/ 102506 h 3988066"/>
                      <a:gd name="connsiteX6" fmla="*/ 961834 w 3475899"/>
                      <a:gd name="connsiteY6" fmla="*/ 187072 h 3988066"/>
                      <a:gd name="connsiteX7" fmla="*/ 744010 w 3475899"/>
                      <a:gd name="connsiteY7" fmla="*/ 481775 h 3988066"/>
                      <a:gd name="connsiteX8" fmla="*/ 900331 w 3475899"/>
                      <a:gd name="connsiteY8" fmla="*/ 740602 h 3988066"/>
                      <a:gd name="connsiteX9" fmla="*/ 1284726 w 3475899"/>
                      <a:gd name="connsiteY9" fmla="*/ 943050 h 3988066"/>
                      <a:gd name="connsiteX10" fmla="*/ 2984160 w 3475899"/>
                      <a:gd name="connsiteY10" fmla="*/ 1543339 h 3988066"/>
                      <a:gd name="connsiteX11" fmla="*/ 3378091 w 3475899"/>
                      <a:gd name="connsiteY11" fmla="*/ 2821306 h 3988066"/>
                      <a:gd name="connsiteX12" fmla="*/ 2359032 w 3475899"/>
                      <a:gd name="connsiteY12" fmla="*/ 3840356 h 3988066"/>
                      <a:gd name="connsiteX13" fmla="*/ 1252372 w 3475899"/>
                      <a:gd name="connsiteY13" fmla="*/ 3968244 h 3988066"/>
                      <a:gd name="connsiteX14" fmla="*/ 352887 w 3475899"/>
                      <a:gd name="connsiteY14" fmla="*/ 3518017 h 3988066"/>
                      <a:gd name="connsiteX15" fmla="*/ 846 w 3475899"/>
                      <a:gd name="connsiteY15" fmla="*/ 2711267 h 3988066"/>
                      <a:gd name="connsiteX16" fmla="*/ 284017 w 3475899"/>
                      <a:gd name="connsiteY16" fmla="*/ 2118017 h 3988066"/>
                      <a:gd name="connsiteX17" fmla="*/ 964397 w 3475899"/>
                      <a:gd name="connsiteY17" fmla="*/ 1870723 h 3988066"/>
                      <a:gd name="connsiteX18" fmla="*/ 1592242 w 3475899"/>
                      <a:gd name="connsiteY18" fmla="*/ 2019356 h 3988066"/>
                      <a:gd name="connsiteX19" fmla="*/ 1861319 w 3475899"/>
                      <a:gd name="connsiteY19" fmla="*/ 2490881 h 3988066"/>
                      <a:gd name="connsiteX20" fmla="*/ 1680653 w 3475899"/>
                      <a:gd name="connsiteY20" fmla="*/ 2861181 h 3988066"/>
                      <a:gd name="connsiteX21" fmla="*/ 1261662 w 3475899"/>
                      <a:gd name="connsiteY21" fmla="*/ 3008533 h 3988066"/>
                      <a:gd name="connsiteX22" fmla="*/ 895206 w 3475899"/>
                      <a:gd name="connsiteY22" fmla="*/ 2926528 h 3988066"/>
                      <a:gd name="connsiteX23" fmla="*/ 718384 w 3475899"/>
                      <a:gd name="connsiteY23" fmla="*/ 2649764 h 3988066"/>
                      <a:gd name="connsiteX24" fmla="*/ 808076 w 3475899"/>
                      <a:gd name="connsiteY24" fmla="*/ 2470379 h 3988066"/>
                      <a:gd name="connsiteX25" fmla="*/ 931082 w 3475899"/>
                      <a:gd name="connsiteY25" fmla="*/ 2406314 h 3988066"/>
                      <a:gd name="connsiteX26" fmla="*/ 990023 w 3475899"/>
                      <a:gd name="connsiteY26" fmla="*/ 2398626 h 3988066"/>
                      <a:gd name="connsiteX27" fmla="*/ 1010524 w 3475899"/>
                      <a:gd name="connsiteY27" fmla="*/ 2414001 h 3988066"/>
                      <a:gd name="connsiteX28" fmla="*/ 1000274 w 3475899"/>
                      <a:gd name="connsiteY28" fmla="*/ 2444753 h 3988066"/>
                      <a:gd name="connsiteX29" fmla="*/ 990023 w 3475899"/>
                      <a:gd name="connsiteY29" fmla="*/ 2475505 h 3988066"/>
                      <a:gd name="connsiteX30" fmla="*/ 974647 w 3475899"/>
                      <a:gd name="connsiteY30" fmla="*/ 2588261 h 3988066"/>
                      <a:gd name="connsiteX31" fmla="*/ 1055370 w 3475899"/>
                      <a:gd name="connsiteY31" fmla="*/ 2725362 h 3988066"/>
                      <a:gd name="connsiteX32" fmla="*/ 1230911 w 3475899"/>
                      <a:gd name="connsiteY32" fmla="*/ 2783021 h 3988066"/>
                      <a:gd name="connsiteX33" fmla="*/ 1494862 w 3475899"/>
                      <a:gd name="connsiteY33" fmla="*/ 2685641 h 3988066"/>
                      <a:gd name="connsiteX34" fmla="*/ 1599930 w 3475899"/>
                      <a:gd name="connsiteY34" fmla="*/ 2444753 h 3988066"/>
                      <a:gd name="connsiteX35" fmla="*/ 1387231 w 3475899"/>
                      <a:gd name="connsiteY35" fmla="*/ 2109048 h 3988066"/>
                      <a:gd name="connsiteX36" fmla="*/ 943896 w 3475899"/>
                      <a:gd name="connsiteY36" fmla="*/ 2003980 h 3988066"/>
                      <a:gd name="connsiteX37" fmla="*/ 372428 w 3475899"/>
                      <a:gd name="connsiteY37" fmla="*/ 2198740 h 3988066"/>
                      <a:gd name="connsiteX38" fmla="*/ 118727 w 3475899"/>
                      <a:gd name="connsiteY38" fmla="*/ 2711267 h 3988066"/>
                      <a:gd name="connsiteX39" fmla="*/ 500560 w 3475899"/>
                      <a:gd name="connsiteY39" fmla="*/ 3351926 h 3988066"/>
                      <a:gd name="connsiteX40" fmla="*/ 1312915 w 3475899"/>
                      <a:gd name="connsiteY40" fmla="*/ 3567187 h 3988066"/>
                      <a:gd name="connsiteX41" fmla="*/ 2135520 w 3475899"/>
                      <a:gd name="connsiteY41" fmla="*/ 3269921 h 3988066"/>
                      <a:gd name="connsiteX42" fmla="*/ 2491727 w 3475899"/>
                      <a:gd name="connsiteY42" fmla="*/ 2506256 h 3988066"/>
                      <a:gd name="connsiteX43" fmla="*/ 2373845 w 3475899"/>
                      <a:gd name="connsiteY43" fmla="*/ 2070608 h 3988066"/>
                      <a:gd name="connsiteX44" fmla="*/ 2058641 w 3475899"/>
                      <a:gd name="connsiteY44" fmla="*/ 1755405 h 3988066"/>
                      <a:gd name="connsiteX45" fmla="*/ 1615306 w 3475899"/>
                      <a:gd name="connsiteY45" fmla="*/ 1496578 h 3988066"/>
                      <a:gd name="connsiteX46" fmla="*/ 859329 w 3475899"/>
                      <a:gd name="connsiteY46" fmla="*/ 1135247 h 3988066"/>
                      <a:gd name="connsiteX47" fmla="*/ 477496 w 3475899"/>
                      <a:gd name="connsiteY47" fmla="*/ 609907 h 3988066"/>
                      <a:gd name="connsiteX48" fmla="*/ 782450 w 3475899"/>
                      <a:gd name="connsiteY48" fmla="*/ 143508 h 3988066"/>
                      <a:gd name="connsiteX49" fmla="*/ 1425671 w 3475899"/>
                      <a:gd name="connsiteY49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1825442 w 3475899"/>
                      <a:gd name="connsiteY2" fmla="*/ 343393 h 3988066"/>
                      <a:gd name="connsiteX3" fmla="*/ 1687060 w 3475899"/>
                      <a:gd name="connsiteY3" fmla="*/ 153758 h 3988066"/>
                      <a:gd name="connsiteX4" fmla="*/ 1410295 w 3475899"/>
                      <a:gd name="connsiteY4" fmla="*/ 102506 h 3988066"/>
                      <a:gd name="connsiteX5" fmla="*/ 961834 w 3475899"/>
                      <a:gd name="connsiteY5" fmla="*/ 187072 h 3988066"/>
                      <a:gd name="connsiteX6" fmla="*/ 744010 w 3475899"/>
                      <a:gd name="connsiteY6" fmla="*/ 481775 h 3988066"/>
                      <a:gd name="connsiteX7" fmla="*/ 900331 w 3475899"/>
                      <a:gd name="connsiteY7" fmla="*/ 740602 h 3988066"/>
                      <a:gd name="connsiteX8" fmla="*/ 1284726 w 3475899"/>
                      <a:gd name="connsiteY8" fmla="*/ 943050 h 3988066"/>
                      <a:gd name="connsiteX9" fmla="*/ 2984160 w 3475899"/>
                      <a:gd name="connsiteY9" fmla="*/ 1543339 h 3988066"/>
                      <a:gd name="connsiteX10" fmla="*/ 3378091 w 3475899"/>
                      <a:gd name="connsiteY10" fmla="*/ 2821306 h 3988066"/>
                      <a:gd name="connsiteX11" fmla="*/ 2359032 w 3475899"/>
                      <a:gd name="connsiteY11" fmla="*/ 3840356 h 3988066"/>
                      <a:gd name="connsiteX12" fmla="*/ 1252372 w 3475899"/>
                      <a:gd name="connsiteY12" fmla="*/ 3968244 h 3988066"/>
                      <a:gd name="connsiteX13" fmla="*/ 352887 w 3475899"/>
                      <a:gd name="connsiteY13" fmla="*/ 3518017 h 3988066"/>
                      <a:gd name="connsiteX14" fmla="*/ 846 w 3475899"/>
                      <a:gd name="connsiteY14" fmla="*/ 2711267 h 3988066"/>
                      <a:gd name="connsiteX15" fmla="*/ 284017 w 3475899"/>
                      <a:gd name="connsiteY15" fmla="*/ 2118017 h 3988066"/>
                      <a:gd name="connsiteX16" fmla="*/ 964397 w 3475899"/>
                      <a:gd name="connsiteY16" fmla="*/ 1870723 h 3988066"/>
                      <a:gd name="connsiteX17" fmla="*/ 1592242 w 3475899"/>
                      <a:gd name="connsiteY17" fmla="*/ 2019356 h 3988066"/>
                      <a:gd name="connsiteX18" fmla="*/ 1861319 w 3475899"/>
                      <a:gd name="connsiteY18" fmla="*/ 2490881 h 3988066"/>
                      <a:gd name="connsiteX19" fmla="*/ 1680653 w 3475899"/>
                      <a:gd name="connsiteY19" fmla="*/ 2861181 h 3988066"/>
                      <a:gd name="connsiteX20" fmla="*/ 1261662 w 3475899"/>
                      <a:gd name="connsiteY20" fmla="*/ 3008533 h 3988066"/>
                      <a:gd name="connsiteX21" fmla="*/ 895206 w 3475899"/>
                      <a:gd name="connsiteY21" fmla="*/ 2926528 h 3988066"/>
                      <a:gd name="connsiteX22" fmla="*/ 718384 w 3475899"/>
                      <a:gd name="connsiteY22" fmla="*/ 2649764 h 3988066"/>
                      <a:gd name="connsiteX23" fmla="*/ 808076 w 3475899"/>
                      <a:gd name="connsiteY23" fmla="*/ 2470379 h 3988066"/>
                      <a:gd name="connsiteX24" fmla="*/ 931082 w 3475899"/>
                      <a:gd name="connsiteY24" fmla="*/ 2406314 h 3988066"/>
                      <a:gd name="connsiteX25" fmla="*/ 990023 w 3475899"/>
                      <a:gd name="connsiteY25" fmla="*/ 2398626 h 3988066"/>
                      <a:gd name="connsiteX26" fmla="*/ 1010524 w 3475899"/>
                      <a:gd name="connsiteY26" fmla="*/ 2414001 h 3988066"/>
                      <a:gd name="connsiteX27" fmla="*/ 1000274 w 3475899"/>
                      <a:gd name="connsiteY27" fmla="*/ 2444753 h 3988066"/>
                      <a:gd name="connsiteX28" fmla="*/ 990023 w 3475899"/>
                      <a:gd name="connsiteY28" fmla="*/ 2475505 h 3988066"/>
                      <a:gd name="connsiteX29" fmla="*/ 974647 w 3475899"/>
                      <a:gd name="connsiteY29" fmla="*/ 2588261 h 3988066"/>
                      <a:gd name="connsiteX30" fmla="*/ 1055370 w 3475899"/>
                      <a:gd name="connsiteY30" fmla="*/ 2725362 h 3988066"/>
                      <a:gd name="connsiteX31" fmla="*/ 1230911 w 3475899"/>
                      <a:gd name="connsiteY31" fmla="*/ 2783021 h 3988066"/>
                      <a:gd name="connsiteX32" fmla="*/ 1494862 w 3475899"/>
                      <a:gd name="connsiteY32" fmla="*/ 2685641 h 3988066"/>
                      <a:gd name="connsiteX33" fmla="*/ 1599930 w 3475899"/>
                      <a:gd name="connsiteY33" fmla="*/ 2444753 h 3988066"/>
                      <a:gd name="connsiteX34" fmla="*/ 1387231 w 3475899"/>
                      <a:gd name="connsiteY34" fmla="*/ 2109048 h 3988066"/>
                      <a:gd name="connsiteX35" fmla="*/ 943896 w 3475899"/>
                      <a:gd name="connsiteY35" fmla="*/ 2003980 h 3988066"/>
                      <a:gd name="connsiteX36" fmla="*/ 372428 w 3475899"/>
                      <a:gd name="connsiteY36" fmla="*/ 2198740 h 3988066"/>
                      <a:gd name="connsiteX37" fmla="*/ 118727 w 3475899"/>
                      <a:gd name="connsiteY37" fmla="*/ 2711267 h 3988066"/>
                      <a:gd name="connsiteX38" fmla="*/ 500560 w 3475899"/>
                      <a:gd name="connsiteY38" fmla="*/ 3351926 h 3988066"/>
                      <a:gd name="connsiteX39" fmla="*/ 1312915 w 3475899"/>
                      <a:gd name="connsiteY39" fmla="*/ 3567187 h 3988066"/>
                      <a:gd name="connsiteX40" fmla="*/ 2135520 w 3475899"/>
                      <a:gd name="connsiteY40" fmla="*/ 3269921 h 3988066"/>
                      <a:gd name="connsiteX41" fmla="*/ 2491727 w 3475899"/>
                      <a:gd name="connsiteY41" fmla="*/ 2506256 h 3988066"/>
                      <a:gd name="connsiteX42" fmla="*/ 2373845 w 3475899"/>
                      <a:gd name="connsiteY42" fmla="*/ 2070608 h 3988066"/>
                      <a:gd name="connsiteX43" fmla="*/ 2058641 w 3475899"/>
                      <a:gd name="connsiteY43" fmla="*/ 1755405 h 3988066"/>
                      <a:gd name="connsiteX44" fmla="*/ 1615306 w 3475899"/>
                      <a:gd name="connsiteY44" fmla="*/ 1496578 h 3988066"/>
                      <a:gd name="connsiteX45" fmla="*/ 859329 w 3475899"/>
                      <a:gd name="connsiteY45" fmla="*/ 1135247 h 3988066"/>
                      <a:gd name="connsiteX46" fmla="*/ 477496 w 3475899"/>
                      <a:gd name="connsiteY46" fmla="*/ 609907 h 3988066"/>
                      <a:gd name="connsiteX47" fmla="*/ 782450 w 3475899"/>
                      <a:gd name="connsiteY47" fmla="*/ 143508 h 3988066"/>
                      <a:gd name="connsiteX48" fmla="*/ 1425671 w 3475899"/>
                      <a:gd name="connsiteY48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1687060 w 3475899"/>
                      <a:gd name="connsiteY2" fmla="*/ 153758 h 3988066"/>
                      <a:gd name="connsiteX3" fmla="*/ 1410295 w 3475899"/>
                      <a:gd name="connsiteY3" fmla="*/ 102506 h 3988066"/>
                      <a:gd name="connsiteX4" fmla="*/ 961834 w 3475899"/>
                      <a:gd name="connsiteY4" fmla="*/ 187072 h 3988066"/>
                      <a:gd name="connsiteX5" fmla="*/ 744010 w 3475899"/>
                      <a:gd name="connsiteY5" fmla="*/ 481775 h 3988066"/>
                      <a:gd name="connsiteX6" fmla="*/ 900331 w 3475899"/>
                      <a:gd name="connsiteY6" fmla="*/ 740602 h 3988066"/>
                      <a:gd name="connsiteX7" fmla="*/ 1284726 w 3475899"/>
                      <a:gd name="connsiteY7" fmla="*/ 943050 h 3988066"/>
                      <a:gd name="connsiteX8" fmla="*/ 2984160 w 3475899"/>
                      <a:gd name="connsiteY8" fmla="*/ 1543339 h 3988066"/>
                      <a:gd name="connsiteX9" fmla="*/ 3378091 w 3475899"/>
                      <a:gd name="connsiteY9" fmla="*/ 2821306 h 3988066"/>
                      <a:gd name="connsiteX10" fmla="*/ 2359032 w 3475899"/>
                      <a:gd name="connsiteY10" fmla="*/ 3840356 h 3988066"/>
                      <a:gd name="connsiteX11" fmla="*/ 1252372 w 3475899"/>
                      <a:gd name="connsiteY11" fmla="*/ 3968244 h 3988066"/>
                      <a:gd name="connsiteX12" fmla="*/ 352887 w 3475899"/>
                      <a:gd name="connsiteY12" fmla="*/ 3518017 h 3988066"/>
                      <a:gd name="connsiteX13" fmla="*/ 846 w 3475899"/>
                      <a:gd name="connsiteY13" fmla="*/ 2711267 h 3988066"/>
                      <a:gd name="connsiteX14" fmla="*/ 284017 w 3475899"/>
                      <a:gd name="connsiteY14" fmla="*/ 2118017 h 3988066"/>
                      <a:gd name="connsiteX15" fmla="*/ 964397 w 3475899"/>
                      <a:gd name="connsiteY15" fmla="*/ 1870723 h 3988066"/>
                      <a:gd name="connsiteX16" fmla="*/ 1592242 w 3475899"/>
                      <a:gd name="connsiteY16" fmla="*/ 2019356 h 3988066"/>
                      <a:gd name="connsiteX17" fmla="*/ 1861319 w 3475899"/>
                      <a:gd name="connsiteY17" fmla="*/ 2490881 h 3988066"/>
                      <a:gd name="connsiteX18" fmla="*/ 1680653 w 3475899"/>
                      <a:gd name="connsiteY18" fmla="*/ 2861181 h 3988066"/>
                      <a:gd name="connsiteX19" fmla="*/ 1261662 w 3475899"/>
                      <a:gd name="connsiteY19" fmla="*/ 3008533 h 3988066"/>
                      <a:gd name="connsiteX20" fmla="*/ 895206 w 3475899"/>
                      <a:gd name="connsiteY20" fmla="*/ 2926528 h 3988066"/>
                      <a:gd name="connsiteX21" fmla="*/ 718384 w 3475899"/>
                      <a:gd name="connsiteY21" fmla="*/ 2649764 h 3988066"/>
                      <a:gd name="connsiteX22" fmla="*/ 808076 w 3475899"/>
                      <a:gd name="connsiteY22" fmla="*/ 2470379 h 3988066"/>
                      <a:gd name="connsiteX23" fmla="*/ 931082 w 3475899"/>
                      <a:gd name="connsiteY23" fmla="*/ 2406314 h 3988066"/>
                      <a:gd name="connsiteX24" fmla="*/ 990023 w 3475899"/>
                      <a:gd name="connsiteY24" fmla="*/ 2398626 h 3988066"/>
                      <a:gd name="connsiteX25" fmla="*/ 1010524 w 3475899"/>
                      <a:gd name="connsiteY25" fmla="*/ 2414001 h 3988066"/>
                      <a:gd name="connsiteX26" fmla="*/ 1000274 w 3475899"/>
                      <a:gd name="connsiteY26" fmla="*/ 2444753 h 3988066"/>
                      <a:gd name="connsiteX27" fmla="*/ 990023 w 3475899"/>
                      <a:gd name="connsiteY27" fmla="*/ 2475505 h 3988066"/>
                      <a:gd name="connsiteX28" fmla="*/ 974647 w 3475899"/>
                      <a:gd name="connsiteY28" fmla="*/ 2588261 h 3988066"/>
                      <a:gd name="connsiteX29" fmla="*/ 1055370 w 3475899"/>
                      <a:gd name="connsiteY29" fmla="*/ 2725362 h 3988066"/>
                      <a:gd name="connsiteX30" fmla="*/ 1230911 w 3475899"/>
                      <a:gd name="connsiteY30" fmla="*/ 2783021 h 3988066"/>
                      <a:gd name="connsiteX31" fmla="*/ 1494862 w 3475899"/>
                      <a:gd name="connsiteY31" fmla="*/ 2685641 h 3988066"/>
                      <a:gd name="connsiteX32" fmla="*/ 1599930 w 3475899"/>
                      <a:gd name="connsiteY32" fmla="*/ 2444753 h 3988066"/>
                      <a:gd name="connsiteX33" fmla="*/ 1387231 w 3475899"/>
                      <a:gd name="connsiteY33" fmla="*/ 2109048 h 3988066"/>
                      <a:gd name="connsiteX34" fmla="*/ 943896 w 3475899"/>
                      <a:gd name="connsiteY34" fmla="*/ 2003980 h 3988066"/>
                      <a:gd name="connsiteX35" fmla="*/ 372428 w 3475899"/>
                      <a:gd name="connsiteY35" fmla="*/ 2198740 h 3988066"/>
                      <a:gd name="connsiteX36" fmla="*/ 118727 w 3475899"/>
                      <a:gd name="connsiteY36" fmla="*/ 2711267 h 3988066"/>
                      <a:gd name="connsiteX37" fmla="*/ 500560 w 3475899"/>
                      <a:gd name="connsiteY37" fmla="*/ 3351926 h 3988066"/>
                      <a:gd name="connsiteX38" fmla="*/ 1312915 w 3475899"/>
                      <a:gd name="connsiteY38" fmla="*/ 3567187 h 3988066"/>
                      <a:gd name="connsiteX39" fmla="*/ 2135520 w 3475899"/>
                      <a:gd name="connsiteY39" fmla="*/ 3269921 h 3988066"/>
                      <a:gd name="connsiteX40" fmla="*/ 2491727 w 3475899"/>
                      <a:gd name="connsiteY40" fmla="*/ 2506256 h 3988066"/>
                      <a:gd name="connsiteX41" fmla="*/ 2373845 w 3475899"/>
                      <a:gd name="connsiteY41" fmla="*/ 2070608 h 3988066"/>
                      <a:gd name="connsiteX42" fmla="*/ 2058641 w 3475899"/>
                      <a:gd name="connsiteY42" fmla="*/ 1755405 h 3988066"/>
                      <a:gd name="connsiteX43" fmla="*/ 1615306 w 3475899"/>
                      <a:gd name="connsiteY43" fmla="*/ 1496578 h 3988066"/>
                      <a:gd name="connsiteX44" fmla="*/ 859329 w 3475899"/>
                      <a:gd name="connsiteY44" fmla="*/ 1135247 h 3988066"/>
                      <a:gd name="connsiteX45" fmla="*/ 477496 w 3475899"/>
                      <a:gd name="connsiteY45" fmla="*/ 609907 h 3988066"/>
                      <a:gd name="connsiteX46" fmla="*/ 782450 w 3475899"/>
                      <a:gd name="connsiteY46" fmla="*/ 143508 h 3988066"/>
                      <a:gd name="connsiteX47" fmla="*/ 1425671 w 3475899"/>
                      <a:gd name="connsiteY47" fmla="*/ 0 h 3988066"/>
                      <a:gd name="connsiteX0" fmla="*/ 1425671 w 3475899"/>
                      <a:gd name="connsiteY0" fmla="*/ 0 h 3988066"/>
                      <a:gd name="connsiteX1" fmla="*/ 1687060 w 3475899"/>
                      <a:gd name="connsiteY1" fmla="*/ 153758 h 3988066"/>
                      <a:gd name="connsiteX2" fmla="*/ 1410295 w 3475899"/>
                      <a:gd name="connsiteY2" fmla="*/ 102506 h 3988066"/>
                      <a:gd name="connsiteX3" fmla="*/ 961834 w 3475899"/>
                      <a:gd name="connsiteY3" fmla="*/ 187072 h 3988066"/>
                      <a:gd name="connsiteX4" fmla="*/ 744010 w 3475899"/>
                      <a:gd name="connsiteY4" fmla="*/ 481775 h 3988066"/>
                      <a:gd name="connsiteX5" fmla="*/ 900331 w 3475899"/>
                      <a:gd name="connsiteY5" fmla="*/ 740602 h 3988066"/>
                      <a:gd name="connsiteX6" fmla="*/ 1284726 w 3475899"/>
                      <a:gd name="connsiteY6" fmla="*/ 943050 h 3988066"/>
                      <a:gd name="connsiteX7" fmla="*/ 2984160 w 3475899"/>
                      <a:gd name="connsiteY7" fmla="*/ 1543339 h 3988066"/>
                      <a:gd name="connsiteX8" fmla="*/ 3378091 w 3475899"/>
                      <a:gd name="connsiteY8" fmla="*/ 2821306 h 3988066"/>
                      <a:gd name="connsiteX9" fmla="*/ 2359032 w 3475899"/>
                      <a:gd name="connsiteY9" fmla="*/ 3840356 h 3988066"/>
                      <a:gd name="connsiteX10" fmla="*/ 1252372 w 3475899"/>
                      <a:gd name="connsiteY10" fmla="*/ 3968244 h 3988066"/>
                      <a:gd name="connsiteX11" fmla="*/ 352887 w 3475899"/>
                      <a:gd name="connsiteY11" fmla="*/ 3518017 h 3988066"/>
                      <a:gd name="connsiteX12" fmla="*/ 846 w 3475899"/>
                      <a:gd name="connsiteY12" fmla="*/ 2711267 h 3988066"/>
                      <a:gd name="connsiteX13" fmla="*/ 284017 w 3475899"/>
                      <a:gd name="connsiteY13" fmla="*/ 2118017 h 3988066"/>
                      <a:gd name="connsiteX14" fmla="*/ 964397 w 3475899"/>
                      <a:gd name="connsiteY14" fmla="*/ 1870723 h 3988066"/>
                      <a:gd name="connsiteX15" fmla="*/ 1592242 w 3475899"/>
                      <a:gd name="connsiteY15" fmla="*/ 2019356 h 3988066"/>
                      <a:gd name="connsiteX16" fmla="*/ 1861319 w 3475899"/>
                      <a:gd name="connsiteY16" fmla="*/ 2490881 h 3988066"/>
                      <a:gd name="connsiteX17" fmla="*/ 1680653 w 3475899"/>
                      <a:gd name="connsiteY17" fmla="*/ 2861181 h 3988066"/>
                      <a:gd name="connsiteX18" fmla="*/ 1261662 w 3475899"/>
                      <a:gd name="connsiteY18" fmla="*/ 3008533 h 3988066"/>
                      <a:gd name="connsiteX19" fmla="*/ 895206 w 3475899"/>
                      <a:gd name="connsiteY19" fmla="*/ 2926528 h 3988066"/>
                      <a:gd name="connsiteX20" fmla="*/ 718384 w 3475899"/>
                      <a:gd name="connsiteY20" fmla="*/ 2649764 h 3988066"/>
                      <a:gd name="connsiteX21" fmla="*/ 808076 w 3475899"/>
                      <a:gd name="connsiteY21" fmla="*/ 2470379 h 3988066"/>
                      <a:gd name="connsiteX22" fmla="*/ 931082 w 3475899"/>
                      <a:gd name="connsiteY22" fmla="*/ 2406314 h 3988066"/>
                      <a:gd name="connsiteX23" fmla="*/ 990023 w 3475899"/>
                      <a:gd name="connsiteY23" fmla="*/ 2398626 h 3988066"/>
                      <a:gd name="connsiteX24" fmla="*/ 1010524 w 3475899"/>
                      <a:gd name="connsiteY24" fmla="*/ 2414001 h 3988066"/>
                      <a:gd name="connsiteX25" fmla="*/ 1000274 w 3475899"/>
                      <a:gd name="connsiteY25" fmla="*/ 2444753 h 3988066"/>
                      <a:gd name="connsiteX26" fmla="*/ 990023 w 3475899"/>
                      <a:gd name="connsiteY26" fmla="*/ 2475505 h 3988066"/>
                      <a:gd name="connsiteX27" fmla="*/ 974647 w 3475899"/>
                      <a:gd name="connsiteY27" fmla="*/ 2588261 h 3988066"/>
                      <a:gd name="connsiteX28" fmla="*/ 1055370 w 3475899"/>
                      <a:gd name="connsiteY28" fmla="*/ 2725362 h 3988066"/>
                      <a:gd name="connsiteX29" fmla="*/ 1230911 w 3475899"/>
                      <a:gd name="connsiteY29" fmla="*/ 2783021 h 3988066"/>
                      <a:gd name="connsiteX30" fmla="*/ 1494862 w 3475899"/>
                      <a:gd name="connsiteY30" fmla="*/ 2685641 h 3988066"/>
                      <a:gd name="connsiteX31" fmla="*/ 1599930 w 3475899"/>
                      <a:gd name="connsiteY31" fmla="*/ 2444753 h 3988066"/>
                      <a:gd name="connsiteX32" fmla="*/ 1387231 w 3475899"/>
                      <a:gd name="connsiteY32" fmla="*/ 2109048 h 3988066"/>
                      <a:gd name="connsiteX33" fmla="*/ 943896 w 3475899"/>
                      <a:gd name="connsiteY33" fmla="*/ 2003980 h 3988066"/>
                      <a:gd name="connsiteX34" fmla="*/ 372428 w 3475899"/>
                      <a:gd name="connsiteY34" fmla="*/ 2198740 h 3988066"/>
                      <a:gd name="connsiteX35" fmla="*/ 118727 w 3475899"/>
                      <a:gd name="connsiteY35" fmla="*/ 2711267 h 3988066"/>
                      <a:gd name="connsiteX36" fmla="*/ 500560 w 3475899"/>
                      <a:gd name="connsiteY36" fmla="*/ 3351926 h 3988066"/>
                      <a:gd name="connsiteX37" fmla="*/ 1312915 w 3475899"/>
                      <a:gd name="connsiteY37" fmla="*/ 3567187 h 3988066"/>
                      <a:gd name="connsiteX38" fmla="*/ 2135520 w 3475899"/>
                      <a:gd name="connsiteY38" fmla="*/ 3269921 h 3988066"/>
                      <a:gd name="connsiteX39" fmla="*/ 2491727 w 3475899"/>
                      <a:gd name="connsiteY39" fmla="*/ 2506256 h 3988066"/>
                      <a:gd name="connsiteX40" fmla="*/ 2373845 w 3475899"/>
                      <a:gd name="connsiteY40" fmla="*/ 2070608 h 3988066"/>
                      <a:gd name="connsiteX41" fmla="*/ 2058641 w 3475899"/>
                      <a:gd name="connsiteY41" fmla="*/ 1755405 h 3988066"/>
                      <a:gd name="connsiteX42" fmla="*/ 1615306 w 3475899"/>
                      <a:gd name="connsiteY42" fmla="*/ 1496578 h 3988066"/>
                      <a:gd name="connsiteX43" fmla="*/ 859329 w 3475899"/>
                      <a:gd name="connsiteY43" fmla="*/ 1135247 h 3988066"/>
                      <a:gd name="connsiteX44" fmla="*/ 477496 w 3475899"/>
                      <a:gd name="connsiteY44" fmla="*/ 609907 h 3988066"/>
                      <a:gd name="connsiteX45" fmla="*/ 782450 w 3475899"/>
                      <a:gd name="connsiteY45" fmla="*/ 143508 h 3988066"/>
                      <a:gd name="connsiteX46" fmla="*/ 1425671 w 3475899"/>
                      <a:gd name="connsiteY46" fmla="*/ 0 h 3988066"/>
                      <a:gd name="connsiteX0" fmla="*/ 1425671 w 3475899"/>
                      <a:gd name="connsiteY0" fmla="*/ 421 h 3988487"/>
                      <a:gd name="connsiteX1" fmla="*/ 1410295 w 3475899"/>
                      <a:gd name="connsiteY1" fmla="*/ 102927 h 3988487"/>
                      <a:gd name="connsiteX2" fmla="*/ 961834 w 3475899"/>
                      <a:gd name="connsiteY2" fmla="*/ 187493 h 3988487"/>
                      <a:gd name="connsiteX3" fmla="*/ 744010 w 3475899"/>
                      <a:gd name="connsiteY3" fmla="*/ 482196 h 3988487"/>
                      <a:gd name="connsiteX4" fmla="*/ 900331 w 3475899"/>
                      <a:gd name="connsiteY4" fmla="*/ 741023 h 3988487"/>
                      <a:gd name="connsiteX5" fmla="*/ 1284726 w 3475899"/>
                      <a:gd name="connsiteY5" fmla="*/ 943471 h 3988487"/>
                      <a:gd name="connsiteX6" fmla="*/ 2984160 w 3475899"/>
                      <a:gd name="connsiteY6" fmla="*/ 1543760 h 3988487"/>
                      <a:gd name="connsiteX7" fmla="*/ 3378091 w 3475899"/>
                      <a:gd name="connsiteY7" fmla="*/ 2821727 h 3988487"/>
                      <a:gd name="connsiteX8" fmla="*/ 2359032 w 3475899"/>
                      <a:gd name="connsiteY8" fmla="*/ 3840777 h 3988487"/>
                      <a:gd name="connsiteX9" fmla="*/ 1252372 w 3475899"/>
                      <a:gd name="connsiteY9" fmla="*/ 3968665 h 3988487"/>
                      <a:gd name="connsiteX10" fmla="*/ 352887 w 3475899"/>
                      <a:gd name="connsiteY10" fmla="*/ 3518438 h 3988487"/>
                      <a:gd name="connsiteX11" fmla="*/ 846 w 3475899"/>
                      <a:gd name="connsiteY11" fmla="*/ 2711688 h 3988487"/>
                      <a:gd name="connsiteX12" fmla="*/ 284017 w 3475899"/>
                      <a:gd name="connsiteY12" fmla="*/ 2118438 h 3988487"/>
                      <a:gd name="connsiteX13" fmla="*/ 964397 w 3475899"/>
                      <a:gd name="connsiteY13" fmla="*/ 1871144 h 3988487"/>
                      <a:gd name="connsiteX14" fmla="*/ 1592242 w 3475899"/>
                      <a:gd name="connsiteY14" fmla="*/ 2019777 h 3988487"/>
                      <a:gd name="connsiteX15" fmla="*/ 1861319 w 3475899"/>
                      <a:gd name="connsiteY15" fmla="*/ 2491302 h 3988487"/>
                      <a:gd name="connsiteX16" fmla="*/ 1680653 w 3475899"/>
                      <a:gd name="connsiteY16" fmla="*/ 2861602 h 3988487"/>
                      <a:gd name="connsiteX17" fmla="*/ 1261662 w 3475899"/>
                      <a:gd name="connsiteY17" fmla="*/ 3008954 h 3988487"/>
                      <a:gd name="connsiteX18" fmla="*/ 895206 w 3475899"/>
                      <a:gd name="connsiteY18" fmla="*/ 2926949 h 3988487"/>
                      <a:gd name="connsiteX19" fmla="*/ 718384 w 3475899"/>
                      <a:gd name="connsiteY19" fmla="*/ 2650185 h 3988487"/>
                      <a:gd name="connsiteX20" fmla="*/ 808076 w 3475899"/>
                      <a:gd name="connsiteY20" fmla="*/ 2470800 h 3988487"/>
                      <a:gd name="connsiteX21" fmla="*/ 931082 w 3475899"/>
                      <a:gd name="connsiteY21" fmla="*/ 2406735 h 3988487"/>
                      <a:gd name="connsiteX22" fmla="*/ 990023 w 3475899"/>
                      <a:gd name="connsiteY22" fmla="*/ 2399047 h 3988487"/>
                      <a:gd name="connsiteX23" fmla="*/ 1010524 w 3475899"/>
                      <a:gd name="connsiteY23" fmla="*/ 2414422 h 3988487"/>
                      <a:gd name="connsiteX24" fmla="*/ 1000274 w 3475899"/>
                      <a:gd name="connsiteY24" fmla="*/ 2445174 h 3988487"/>
                      <a:gd name="connsiteX25" fmla="*/ 990023 w 3475899"/>
                      <a:gd name="connsiteY25" fmla="*/ 2475926 h 3988487"/>
                      <a:gd name="connsiteX26" fmla="*/ 974647 w 3475899"/>
                      <a:gd name="connsiteY26" fmla="*/ 2588682 h 3988487"/>
                      <a:gd name="connsiteX27" fmla="*/ 1055370 w 3475899"/>
                      <a:gd name="connsiteY27" fmla="*/ 2725783 h 3988487"/>
                      <a:gd name="connsiteX28" fmla="*/ 1230911 w 3475899"/>
                      <a:gd name="connsiteY28" fmla="*/ 2783442 h 3988487"/>
                      <a:gd name="connsiteX29" fmla="*/ 1494862 w 3475899"/>
                      <a:gd name="connsiteY29" fmla="*/ 2686062 h 3988487"/>
                      <a:gd name="connsiteX30" fmla="*/ 1599930 w 3475899"/>
                      <a:gd name="connsiteY30" fmla="*/ 2445174 h 3988487"/>
                      <a:gd name="connsiteX31" fmla="*/ 1387231 w 3475899"/>
                      <a:gd name="connsiteY31" fmla="*/ 2109469 h 3988487"/>
                      <a:gd name="connsiteX32" fmla="*/ 943896 w 3475899"/>
                      <a:gd name="connsiteY32" fmla="*/ 2004401 h 3988487"/>
                      <a:gd name="connsiteX33" fmla="*/ 372428 w 3475899"/>
                      <a:gd name="connsiteY33" fmla="*/ 2199161 h 3988487"/>
                      <a:gd name="connsiteX34" fmla="*/ 118727 w 3475899"/>
                      <a:gd name="connsiteY34" fmla="*/ 2711688 h 3988487"/>
                      <a:gd name="connsiteX35" fmla="*/ 500560 w 3475899"/>
                      <a:gd name="connsiteY35" fmla="*/ 3352347 h 3988487"/>
                      <a:gd name="connsiteX36" fmla="*/ 1312915 w 3475899"/>
                      <a:gd name="connsiteY36" fmla="*/ 3567608 h 3988487"/>
                      <a:gd name="connsiteX37" fmla="*/ 2135520 w 3475899"/>
                      <a:gd name="connsiteY37" fmla="*/ 3270342 h 3988487"/>
                      <a:gd name="connsiteX38" fmla="*/ 2491727 w 3475899"/>
                      <a:gd name="connsiteY38" fmla="*/ 2506677 h 3988487"/>
                      <a:gd name="connsiteX39" fmla="*/ 2373845 w 3475899"/>
                      <a:gd name="connsiteY39" fmla="*/ 2071029 h 3988487"/>
                      <a:gd name="connsiteX40" fmla="*/ 2058641 w 3475899"/>
                      <a:gd name="connsiteY40" fmla="*/ 1755826 h 3988487"/>
                      <a:gd name="connsiteX41" fmla="*/ 1615306 w 3475899"/>
                      <a:gd name="connsiteY41" fmla="*/ 1496999 h 3988487"/>
                      <a:gd name="connsiteX42" fmla="*/ 859329 w 3475899"/>
                      <a:gd name="connsiteY42" fmla="*/ 1135668 h 3988487"/>
                      <a:gd name="connsiteX43" fmla="*/ 477496 w 3475899"/>
                      <a:gd name="connsiteY43" fmla="*/ 610328 h 3988487"/>
                      <a:gd name="connsiteX44" fmla="*/ 782450 w 3475899"/>
                      <a:gd name="connsiteY44" fmla="*/ 143929 h 3988487"/>
                      <a:gd name="connsiteX45" fmla="*/ 1425671 w 3475899"/>
                      <a:gd name="connsiteY45" fmla="*/ 421 h 3988487"/>
                      <a:gd name="connsiteX0" fmla="*/ 1425671 w 3475899"/>
                      <a:gd name="connsiteY0" fmla="*/ 0 h 3988066"/>
                      <a:gd name="connsiteX1" fmla="*/ 961834 w 3475899"/>
                      <a:gd name="connsiteY1" fmla="*/ 187072 h 3988066"/>
                      <a:gd name="connsiteX2" fmla="*/ 744010 w 3475899"/>
                      <a:gd name="connsiteY2" fmla="*/ 481775 h 3988066"/>
                      <a:gd name="connsiteX3" fmla="*/ 900331 w 3475899"/>
                      <a:gd name="connsiteY3" fmla="*/ 740602 h 3988066"/>
                      <a:gd name="connsiteX4" fmla="*/ 1284726 w 3475899"/>
                      <a:gd name="connsiteY4" fmla="*/ 943050 h 3988066"/>
                      <a:gd name="connsiteX5" fmla="*/ 2984160 w 3475899"/>
                      <a:gd name="connsiteY5" fmla="*/ 1543339 h 3988066"/>
                      <a:gd name="connsiteX6" fmla="*/ 3378091 w 3475899"/>
                      <a:gd name="connsiteY6" fmla="*/ 2821306 h 3988066"/>
                      <a:gd name="connsiteX7" fmla="*/ 2359032 w 3475899"/>
                      <a:gd name="connsiteY7" fmla="*/ 3840356 h 3988066"/>
                      <a:gd name="connsiteX8" fmla="*/ 1252372 w 3475899"/>
                      <a:gd name="connsiteY8" fmla="*/ 3968244 h 3988066"/>
                      <a:gd name="connsiteX9" fmla="*/ 352887 w 3475899"/>
                      <a:gd name="connsiteY9" fmla="*/ 3518017 h 3988066"/>
                      <a:gd name="connsiteX10" fmla="*/ 846 w 3475899"/>
                      <a:gd name="connsiteY10" fmla="*/ 2711267 h 3988066"/>
                      <a:gd name="connsiteX11" fmla="*/ 284017 w 3475899"/>
                      <a:gd name="connsiteY11" fmla="*/ 2118017 h 3988066"/>
                      <a:gd name="connsiteX12" fmla="*/ 964397 w 3475899"/>
                      <a:gd name="connsiteY12" fmla="*/ 1870723 h 3988066"/>
                      <a:gd name="connsiteX13" fmla="*/ 1592242 w 3475899"/>
                      <a:gd name="connsiteY13" fmla="*/ 2019356 h 3988066"/>
                      <a:gd name="connsiteX14" fmla="*/ 1861319 w 3475899"/>
                      <a:gd name="connsiteY14" fmla="*/ 2490881 h 3988066"/>
                      <a:gd name="connsiteX15" fmla="*/ 1680653 w 3475899"/>
                      <a:gd name="connsiteY15" fmla="*/ 2861181 h 3988066"/>
                      <a:gd name="connsiteX16" fmla="*/ 1261662 w 3475899"/>
                      <a:gd name="connsiteY16" fmla="*/ 3008533 h 3988066"/>
                      <a:gd name="connsiteX17" fmla="*/ 895206 w 3475899"/>
                      <a:gd name="connsiteY17" fmla="*/ 2926528 h 3988066"/>
                      <a:gd name="connsiteX18" fmla="*/ 718384 w 3475899"/>
                      <a:gd name="connsiteY18" fmla="*/ 2649764 h 3988066"/>
                      <a:gd name="connsiteX19" fmla="*/ 808076 w 3475899"/>
                      <a:gd name="connsiteY19" fmla="*/ 2470379 h 3988066"/>
                      <a:gd name="connsiteX20" fmla="*/ 931082 w 3475899"/>
                      <a:gd name="connsiteY20" fmla="*/ 2406314 h 3988066"/>
                      <a:gd name="connsiteX21" fmla="*/ 990023 w 3475899"/>
                      <a:gd name="connsiteY21" fmla="*/ 2398626 h 3988066"/>
                      <a:gd name="connsiteX22" fmla="*/ 1010524 w 3475899"/>
                      <a:gd name="connsiteY22" fmla="*/ 2414001 h 3988066"/>
                      <a:gd name="connsiteX23" fmla="*/ 1000274 w 3475899"/>
                      <a:gd name="connsiteY23" fmla="*/ 2444753 h 3988066"/>
                      <a:gd name="connsiteX24" fmla="*/ 990023 w 3475899"/>
                      <a:gd name="connsiteY24" fmla="*/ 2475505 h 3988066"/>
                      <a:gd name="connsiteX25" fmla="*/ 974647 w 3475899"/>
                      <a:gd name="connsiteY25" fmla="*/ 2588261 h 3988066"/>
                      <a:gd name="connsiteX26" fmla="*/ 1055370 w 3475899"/>
                      <a:gd name="connsiteY26" fmla="*/ 2725362 h 3988066"/>
                      <a:gd name="connsiteX27" fmla="*/ 1230911 w 3475899"/>
                      <a:gd name="connsiteY27" fmla="*/ 2783021 h 3988066"/>
                      <a:gd name="connsiteX28" fmla="*/ 1494862 w 3475899"/>
                      <a:gd name="connsiteY28" fmla="*/ 2685641 h 3988066"/>
                      <a:gd name="connsiteX29" fmla="*/ 1599930 w 3475899"/>
                      <a:gd name="connsiteY29" fmla="*/ 2444753 h 3988066"/>
                      <a:gd name="connsiteX30" fmla="*/ 1387231 w 3475899"/>
                      <a:gd name="connsiteY30" fmla="*/ 2109048 h 3988066"/>
                      <a:gd name="connsiteX31" fmla="*/ 943896 w 3475899"/>
                      <a:gd name="connsiteY31" fmla="*/ 2003980 h 3988066"/>
                      <a:gd name="connsiteX32" fmla="*/ 372428 w 3475899"/>
                      <a:gd name="connsiteY32" fmla="*/ 2198740 h 3988066"/>
                      <a:gd name="connsiteX33" fmla="*/ 118727 w 3475899"/>
                      <a:gd name="connsiteY33" fmla="*/ 2711267 h 3988066"/>
                      <a:gd name="connsiteX34" fmla="*/ 500560 w 3475899"/>
                      <a:gd name="connsiteY34" fmla="*/ 3351926 h 3988066"/>
                      <a:gd name="connsiteX35" fmla="*/ 1312915 w 3475899"/>
                      <a:gd name="connsiteY35" fmla="*/ 3567187 h 3988066"/>
                      <a:gd name="connsiteX36" fmla="*/ 2135520 w 3475899"/>
                      <a:gd name="connsiteY36" fmla="*/ 3269921 h 3988066"/>
                      <a:gd name="connsiteX37" fmla="*/ 2491727 w 3475899"/>
                      <a:gd name="connsiteY37" fmla="*/ 2506256 h 3988066"/>
                      <a:gd name="connsiteX38" fmla="*/ 2373845 w 3475899"/>
                      <a:gd name="connsiteY38" fmla="*/ 2070608 h 3988066"/>
                      <a:gd name="connsiteX39" fmla="*/ 2058641 w 3475899"/>
                      <a:gd name="connsiteY39" fmla="*/ 1755405 h 3988066"/>
                      <a:gd name="connsiteX40" fmla="*/ 1615306 w 3475899"/>
                      <a:gd name="connsiteY40" fmla="*/ 1496578 h 3988066"/>
                      <a:gd name="connsiteX41" fmla="*/ 859329 w 3475899"/>
                      <a:gd name="connsiteY41" fmla="*/ 1135247 h 3988066"/>
                      <a:gd name="connsiteX42" fmla="*/ 477496 w 3475899"/>
                      <a:gd name="connsiteY42" fmla="*/ 609907 h 3988066"/>
                      <a:gd name="connsiteX43" fmla="*/ 782450 w 3475899"/>
                      <a:gd name="connsiteY43" fmla="*/ 143508 h 3988066"/>
                      <a:gd name="connsiteX44" fmla="*/ 1425671 w 3475899"/>
                      <a:gd name="connsiteY44" fmla="*/ 0 h 3988066"/>
                      <a:gd name="connsiteX0" fmla="*/ 782450 w 3475899"/>
                      <a:gd name="connsiteY0" fmla="*/ 32557 h 3877115"/>
                      <a:gd name="connsiteX1" fmla="*/ 961834 w 3475899"/>
                      <a:gd name="connsiteY1" fmla="*/ 76121 h 3877115"/>
                      <a:gd name="connsiteX2" fmla="*/ 744010 w 3475899"/>
                      <a:gd name="connsiteY2" fmla="*/ 370824 h 3877115"/>
                      <a:gd name="connsiteX3" fmla="*/ 900331 w 3475899"/>
                      <a:gd name="connsiteY3" fmla="*/ 629651 h 3877115"/>
                      <a:gd name="connsiteX4" fmla="*/ 1284726 w 3475899"/>
                      <a:gd name="connsiteY4" fmla="*/ 832099 h 3877115"/>
                      <a:gd name="connsiteX5" fmla="*/ 2984160 w 3475899"/>
                      <a:gd name="connsiteY5" fmla="*/ 1432388 h 3877115"/>
                      <a:gd name="connsiteX6" fmla="*/ 3378091 w 3475899"/>
                      <a:gd name="connsiteY6" fmla="*/ 2710355 h 3877115"/>
                      <a:gd name="connsiteX7" fmla="*/ 2359032 w 3475899"/>
                      <a:gd name="connsiteY7" fmla="*/ 3729405 h 3877115"/>
                      <a:gd name="connsiteX8" fmla="*/ 1252372 w 3475899"/>
                      <a:gd name="connsiteY8" fmla="*/ 3857293 h 3877115"/>
                      <a:gd name="connsiteX9" fmla="*/ 352887 w 3475899"/>
                      <a:gd name="connsiteY9" fmla="*/ 3407066 h 3877115"/>
                      <a:gd name="connsiteX10" fmla="*/ 846 w 3475899"/>
                      <a:gd name="connsiteY10" fmla="*/ 2600316 h 3877115"/>
                      <a:gd name="connsiteX11" fmla="*/ 284017 w 3475899"/>
                      <a:gd name="connsiteY11" fmla="*/ 2007066 h 3877115"/>
                      <a:gd name="connsiteX12" fmla="*/ 964397 w 3475899"/>
                      <a:gd name="connsiteY12" fmla="*/ 1759772 h 3877115"/>
                      <a:gd name="connsiteX13" fmla="*/ 1592242 w 3475899"/>
                      <a:gd name="connsiteY13" fmla="*/ 1908405 h 3877115"/>
                      <a:gd name="connsiteX14" fmla="*/ 1861319 w 3475899"/>
                      <a:gd name="connsiteY14" fmla="*/ 2379930 h 3877115"/>
                      <a:gd name="connsiteX15" fmla="*/ 1680653 w 3475899"/>
                      <a:gd name="connsiteY15" fmla="*/ 2750230 h 3877115"/>
                      <a:gd name="connsiteX16" fmla="*/ 1261662 w 3475899"/>
                      <a:gd name="connsiteY16" fmla="*/ 2897582 h 3877115"/>
                      <a:gd name="connsiteX17" fmla="*/ 895206 w 3475899"/>
                      <a:gd name="connsiteY17" fmla="*/ 2815577 h 3877115"/>
                      <a:gd name="connsiteX18" fmla="*/ 718384 w 3475899"/>
                      <a:gd name="connsiteY18" fmla="*/ 2538813 h 3877115"/>
                      <a:gd name="connsiteX19" fmla="*/ 808076 w 3475899"/>
                      <a:gd name="connsiteY19" fmla="*/ 2359428 h 3877115"/>
                      <a:gd name="connsiteX20" fmla="*/ 931082 w 3475899"/>
                      <a:gd name="connsiteY20" fmla="*/ 2295363 h 3877115"/>
                      <a:gd name="connsiteX21" fmla="*/ 990023 w 3475899"/>
                      <a:gd name="connsiteY21" fmla="*/ 2287675 h 3877115"/>
                      <a:gd name="connsiteX22" fmla="*/ 1010524 w 3475899"/>
                      <a:gd name="connsiteY22" fmla="*/ 2303050 h 3877115"/>
                      <a:gd name="connsiteX23" fmla="*/ 1000274 w 3475899"/>
                      <a:gd name="connsiteY23" fmla="*/ 2333802 h 3877115"/>
                      <a:gd name="connsiteX24" fmla="*/ 990023 w 3475899"/>
                      <a:gd name="connsiteY24" fmla="*/ 2364554 h 3877115"/>
                      <a:gd name="connsiteX25" fmla="*/ 974647 w 3475899"/>
                      <a:gd name="connsiteY25" fmla="*/ 2477310 h 3877115"/>
                      <a:gd name="connsiteX26" fmla="*/ 1055370 w 3475899"/>
                      <a:gd name="connsiteY26" fmla="*/ 2614411 h 3877115"/>
                      <a:gd name="connsiteX27" fmla="*/ 1230911 w 3475899"/>
                      <a:gd name="connsiteY27" fmla="*/ 2672070 h 3877115"/>
                      <a:gd name="connsiteX28" fmla="*/ 1494862 w 3475899"/>
                      <a:gd name="connsiteY28" fmla="*/ 2574690 h 3877115"/>
                      <a:gd name="connsiteX29" fmla="*/ 1599930 w 3475899"/>
                      <a:gd name="connsiteY29" fmla="*/ 2333802 h 3877115"/>
                      <a:gd name="connsiteX30" fmla="*/ 1387231 w 3475899"/>
                      <a:gd name="connsiteY30" fmla="*/ 1998097 h 3877115"/>
                      <a:gd name="connsiteX31" fmla="*/ 943896 w 3475899"/>
                      <a:gd name="connsiteY31" fmla="*/ 1893029 h 3877115"/>
                      <a:gd name="connsiteX32" fmla="*/ 372428 w 3475899"/>
                      <a:gd name="connsiteY32" fmla="*/ 2087789 h 3877115"/>
                      <a:gd name="connsiteX33" fmla="*/ 118727 w 3475899"/>
                      <a:gd name="connsiteY33" fmla="*/ 2600316 h 3877115"/>
                      <a:gd name="connsiteX34" fmla="*/ 500560 w 3475899"/>
                      <a:gd name="connsiteY34" fmla="*/ 3240975 h 3877115"/>
                      <a:gd name="connsiteX35" fmla="*/ 1312915 w 3475899"/>
                      <a:gd name="connsiteY35" fmla="*/ 3456236 h 3877115"/>
                      <a:gd name="connsiteX36" fmla="*/ 2135520 w 3475899"/>
                      <a:gd name="connsiteY36" fmla="*/ 3158970 h 3877115"/>
                      <a:gd name="connsiteX37" fmla="*/ 2491727 w 3475899"/>
                      <a:gd name="connsiteY37" fmla="*/ 2395305 h 3877115"/>
                      <a:gd name="connsiteX38" fmla="*/ 2373845 w 3475899"/>
                      <a:gd name="connsiteY38" fmla="*/ 1959657 h 3877115"/>
                      <a:gd name="connsiteX39" fmla="*/ 2058641 w 3475899"/>
                      <a:gd name="connsiteY39" fmla="*/ 1644454 h 3877115"/>
                      <a:gd name="connsiteX40" fmla="*/ 1615306 w 3475899"/>
                      <a:gd name="connsiteY40" fmla="*/ 1385627 h 3877115"/>
                      <a:gd name="connsiteX41" fmla="*/ 859329 w 3475899"/>
                      <a:gd name="connsiteY41" fmla="*/ 1024296 h 3877115"/>
                      <a:gd name="connsiteX42" fmla="*/ 477496 w 3475899"/>
                      <a:gd name="connsiteY42" fmla="*/ 498956 h 3877115"/>
                      <a:gd name="connsiteX43" fmla="*/ 782450 w 3475899"/>
                      <a:gd name="connsiteY43" fmla="*/ 32557 h 3877115"/>
                      <a:gd name="connsiteX0" fmla="*/ 477496 w 3475899"/>
                      <a:gd name="connsiteY0" fmla="*/ 424506 h 3802665"/>
                      <a:gd name="connsiteX1" fmla="*/ 961834 w 3475899"/>
                      <a:gd name="connsiteY1" fmla="*/ 1671 h 3802665"/>
                      <a:gd name="connsiteX2" fmla="*/ 744010 w 3475899"/>
                      <a:gd name="connsiteY2" fmla="*/ 296374 h 3802665"/>
                      <a:gd name="connsiteX3" fmla="*/ 900331 w 3475899"/>
                      <a:gd name="connsiteY3" fmla="*/ 555201 h 3802665"/>
                      <a:gd name="connsiteX4" fmla="*/ 1284726 w 3475899"/>
                      <a:gd name="connsiteY4" fmla="*/ 757649 h 3802665"/>
                      <a:gd name="connsiteX5" fmla="*/ 2984160 w 3475899"/>
                      <a:gd name="connsiteY5" fmla="*/ 1357938 h 3802665"/>
                      <a:gd name="connsiteX6" fmla="*/ 3378091 w 3475899"/>
                      <a:gd name="connsiteY6" fmla="*/ 2635905 h 3802665"/>
                      <a:gd name="connsiteX7" fmla="*/ 2359032 w 3475899"/>
                      <a:gd name="connsiteY7" fmla="*/ 3654955 h 3802665"/>
                      <a:gd name="connsiteX8" fmla="*/ 1252372 w 3475899"/>
                      <a:gd name="connsiteY8" fmla="*/ 3782843 h 3802665"/>
                      <a:gd name="connsiteX9" fmla="*/ 352887 w 3475899"/>
                      <a:gd name="connsiteY9" fmla="*/ 3332616 h 3802665"/>
                      <a:gd name="connsiteX10" fmla="*/ 846 w 3475899"/>
                      <a:gd name="connsiteY10" fmla="*/ 2525866 h 3802665"/>
                      <a:gd name="connsiteX11" fmla="*/ 284017 w 3475899"/>
                      <a:gd name="connsiteY11" fmla="*/ 1932616 h 3802665"/>
                      <a:gd name="connsiteX12" fmla="*/ 964397 w 3475899"/>
                      <a:gd name="connsiteY12" fmla="*/ 1685322 h 3802665"/>
                      <a:gd name="connsiteX13" fmla="*/ 1592242 w 3475899"/>
                      <a:gd name="connsiteY13" fmla="*/ 1833955 h 3802665"/>
                      <a:gd name="connsiteX14" fmla="*/ 1861319 w 3475899"/>
                      <a:gd name="connsiteY14" fmla="*/ 2305480 h 3802665"/>
                      <a:gd name="connsiteX15" fmla="*/ 1680653 w 3475899"/>
                      <a:gd name="connsiteY15" fmla="*/ 2675780 h 3802665"/>
                      <a:gd name="connsiteX16" fmla="*/ 1261662 w 3475899"/>
                      <a:gd name="connsiteY16" fmla="*/ 2823132 h 3802665"/>
                      <a:gd name="connsiteX17" fmla="*/ 895206 w 3475899"/>
                      <a:gd name="connsiteY17" fmla="*/ 2741127 h 3802665"/>
                      <a:gd name="connsiteX18" fmla="*/ 718384 w 3475899"/>
                      <a:gd name="connsiteY18" fmla="*/ 2464363 h 3802665"/>
                      <a:gd name="connsiteX19" fmla="*/ 808076 w 3475899"/>
                      <a:gd name="connsiteY19" fmla="*/ 2284978 h 3802665"/>
                      <a:gd name="connsiteX20" fmla="*/ 931082 w 3475899"/>
                      <a:gd name="connsiteY20" fmla="*/ 2220913 h 3802665"/>
                      <a:gd name="connsiteX21" fmla="*/ 990023 w 3475899"/>
                      <a:gd name="connsiteY21" fmla="*/ 2213225 h 3802665"/>
                      <a:gd name="connsiteX22" fmla="*/ 1010524 w 3475899"/>
                      <a:gd name="connsiteY22" fmla="*/ 2228600 h 3802665"/>
                      <a:gd name="connsiteX23" fmla="*/ 1000274 w 3475899"/>
                      <a:gd name="connsiteY23" fmla="*/ 2259352 h 3802665"/>
                      <a:gd name="connsiteX24" fmla="*/ 990023 w 3475899"/>
                      <a:gd name="connsiteY24" fmla="*/ 2290104 h 3802665"/>
                      <a:gd name="connsiteX25" fmla="*/ 974647 w 3475899"/>
                      <a:gd name="connsiteY25" fmla="*/ 2402860 h 3802665"/>
                      <a:gd name="connsiteX26" fmla="*/ 1055370 w 3475899"/>
                      <a:gd name="connsiteY26" fmla="*/ 2539961 h 3802665"/>
                      <a:gd name="connsiteX27" fmla="*/ 1230911 w 3475899"/>
                      <a:gd name="connsiteY27" fmla="*/ 2597620 h 3802665"/>
                      <a:gd name="connsiteX28" fmla="*/ 1494862 w 3475899"/>
                      <a:gd name="connsiteY28" fmla="*/ 2500240 h 3802665"/>
                      <a:gd name="connsiteX29" fmla="*/ 1599930 w 3475899"/>
                      <a:gd name="connsiteY29" fmla="*/ 2259352 h 3802665"/>
                      <a:gd name="connsiteX30" fmla="*/ 1387231 w 3475899"/>
                      <a:gd name="connsiteY30" fmla="*/ 1923647 h 3802665"/>
                      <a:gd name="connsiteX31" fmla="*/ 943896 w 3475899"/>
                      <a:gd name="connsiteY31" fmla="*/ 1818579 h 3802665"/>
                      <a:gd name="connsiteX32" fmla="*/ 372428 w 3475899"/>
                      <a:gd name="connsiteY32" fmla="*/ 2013339 h 3802665"/>
                      <a:gd name="connsiteX33" fmla="*/ 118727 w 3475899"/>
                      <a:gd name="connsiteY33" fmla="*/ 2525866 h 3802665"/>
                      <a:gd name="connsiteX34" fmla="*/ 500560 w 3475899"/>
                      <a:gd name="connsiteY34" fmla="*/ 3166525 h 3802665"/>
                      <a:gd name="connsiteX35" fmla="*/ 1312915 w 3475899"/>
                      <a:gd name="connsiteY35" fmla="*/ 3381786 h 3802665"/>
                      <a:gd name="connsiteX36" fmla="*/ 2135520 w 3475899"/>
                      <a:gd name="connsiteY36" fmla="*/ 3084520 h 3802665"/>
                      <a:gd name="connsiteX37" fmla="*/ 2491727 w 3475899"/>
                      <a:gd name="connsiteY37" fmla="*/ 2320855 h 3802665"/>
                      <a:gd name="connsiteX38" fmla="*/ 2373845 w 3475899"/>
                      <a:gd name="connsiteY38" fmla="*/ 1885207 h 3802665"/>
                      <a:gd name="connsiteX39" fmla="*/ 2058641 w 3475899"/>
                      <a:gd name="connsiteY39" fmla="*/ 1570004 h 3802665"/>
                      <a:gd name="connsiteX40" fmla="*/ 1615306 w 3475899"/>
                      <a:gd name="connsiteY40" fmla="*/ 1311177 h 3802665"/>
                      <a:gd name="connsiteX41" fmla="*/ 859329 w 3475899"/>
                      <a:gd name="connsiteY41" fmla="*/ 949846 h 3802665"/>
                      <a:gd name="connsiteX42" fmla="*/ 477496 w 3475899"/>
                      <a:gd name="connsiteY42" fmla="*/ 424506 h 380266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135520 w 3475899"/>
                      <a:gd name="connsiteY36" fmla="*/ 3980450 h 4698595"/>
                      <a:gd name="connsiteX37" fmla="*/ 2491727 w 3475899"/>
                      <a:gd name="connsiteY37" fmla="*/ 3216785 h 4698595"/>
                      <a:gd name="connsiteX38" fmla="*/ 2373845 w 3475899"/>
                      <a:gd name="connsiteY38" fmla="*/ 2781137 h 4698595"/>
                      <a:gd name="connsiteX39" fmla="*/ 2058641 w 3475899"/>
                      <a:gd name="connsiteY39" fmla="*/ 2465934 h 4698595"/>
                      <a:gd name="connsiteX40" fmla="*/ 1615306 w 3475899"/>
                      <a:gd name="connsiteY40" fmla="*/ 2207107 h 4698595"/>
                      <a:gd name="connsiteX41" fmla="*/ 859329 w 3475899"/>
                      <a:gd name="connsiteY41" fmla="*/ 1845776 h 4698595"/>
                      <a:gd name="connsiteX42" fmla="*/ 477496 w 3475899"/>
                      <a:gd name="connsiteY42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135520 w 3475899"/>
                      <a:gd name="connsiteY36" fmla="*/ 3980450 h 4698595"/>
                      <a:gd name="connsiteX37" fmla="*/ 2705552 w 3475899"/>
                      <a:gd name="connsiteY37" fmla="*/ 3234379 h 4698595"/>
                      <a:gd name="connsiteX38" fmla="*/ 2373845 w 3475899"/>
                      <a:gd name="connsiteY38" fmla="*/ 2781137 h 4698595"/>
                      <a:gd name="connsiteX39" fmla="*/ 2058641 w 3475899"/>
                      <a:gd name="connsiteY39" fmla="*/ 2465934 h 4698595"/>
                      <a:gd name="connsiteX40" fmla="*/ 1615306 w 3475899"/>
                      <a:gd name="connsiteY40" fmla="*/ 2207107 h 4698595"/>
                      <a:gd name="connsiteX41" fmla="*/ 859329 w 3475899"/>
                      <a:gd name="connsiteY41" fmla="*/ 1845776 h 4698595"/>
                      <a:gd name="connsiteX42" fmla="*/ 477496 w 3475899"/>
                      <a:gd name="connsiteY42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349344 w 3475899"/>
                      <a:gd name="connsiteY36" fmla="*/ 4033228 h 4698595"/>
                      <a:gd name="connsiteX37" fmla="*/ 2705552 w 3475899"/>
                      <a:gd name="connsiteY37" fmla="*/ 3234379 h 4698595"/>
                      <a:gd name="connsiteX38" fmla="*/ 2373845 w 3475899"/>
                      <a:gd name="connsiteY38" fmla="*/ 2781137 h 4698595"/>
                      <a:gd name="connsiteX39" fmla="*/ 2058641 w 3475899"/>
                      <a:gd name="connsiteY39" fmla="*/ 2465934 h 4698595"/>
                      <a:gd name="connsiteX40" fmla="*/ 1615306 w 3475899"/>
                      <a:gd name="connsiteY40" fmla="*/ 2207107 h 4698595"/>
                      <a:gd name="connsiteX41" fmla="*/ 859329 w 3475899"/>
                      <a:gd name="connsiteY41" fmla="*/ 1845776 h 4698595"/>
                      <a:gd name="connsiteX42" fmla="*/ 477496 w 3475899"/>
                      <a:gd name="connsiteY42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349344 w 3475899"/>
                      <a:gd name="connsiteY36" fmla="*/ 4033228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2058641 w 3475899"/>
                      <a:gd name="connsiteY39" fmla="*/ 2465934 h 4698595"/>
                      <a:gd name="connsiteX40" fmla="*/ 1615306 w 3475899"/>
                      <a:gd name="connsiteY40" fmla="*/ 2207107 h 4698595"/>
                      <a:gd name="connsiteX41" fmla="*/ 859329 w 3475899"/>
                      <a:gd name="connsiteY41" fmla="*/ 1845776 h 4698595"/>
                      <a:gd name="connsiteX42" fmla="*/ 477496 w 3475899"/>
                      <a:gd name="connsiteY42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349344 w 3475899"/>
                      <a:gd name="connsiteY36" fmla="*/ 4033228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615306 w 3475899"/>
                      <a:gd name="connsiteY39" fmla="*/ 2207107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349344 w 3475899"/>
                      <a:gd name="connsiteY36" fmla="*/ 4033228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615306 w 3475899"/>
                      <a:gd name="connsiteY39" fmla="*/ 2207107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349344 w 3475899"/>
                      <a:gd name="connsiteY36" fmla="*/ 4033228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615306 w 3475899"/>
                      <a:gd name="connsiteY39" fmla="*/ 2207107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349344 w 3475899"/>
                      <a:gd name="connsiteY36" fmla="*/ 4033228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615306 w 3475899"/>
                      <a:gd name="connsiteY39" fmla="*/ 2207107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349344 w 3475899"/>
                      <a:gd name="connsiteY36" fmla="*/ 4033228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615306 w 3475899"/>
                      <a:gd name="connsiteY39" fmla="*/ 2207107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195013 w 3475899"/>
                      <a:gd name="connsiteY36" fmla="*/ 3993179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615306 w 3475899"/>
                      <a:gd name="connsiteY39" fmla="*/ 2207107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195013 w 3475899"/>
                      <a:gd name="connsiteY36" fmla="*/ 3993179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615306 w 3475899"/>
                      <a:gd name="connsiteY39" fmla="*/ 2207107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195013 w 3475899"/>
                      <a:gd name="connsiteY36" fmla="*/ 3993179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615306 w 3475899"/>
                      <a:gd name="connsiteY39" fmla="*/ 2207107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195013 w 3475899"/>
                      <a:gd name="connsiteY36" fmla="*/ 3993179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615306 w 3475899"/>
                      <a:gd name="connsiteY39" fmla="*/ 2207107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195013 w 3475899"/>
                      <a:gd name="connsiteY36" fmla="*/ 3993179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769638 w 3475899"/>
                      <a:gd name="connsiteY39" fmla="*/ 2113659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11483"/>
                      <a:gd name="connsiteY0" fmla="*/ 1320436 h 4698595"/>
                      <a:gd name="connsiteX1" fmla="*/ 391637 w 3411483"/>
                      <a:gd name="connsiteY1" fmla="*/ 346 h 4698595"/>
                      <a:gd name="connsiteX2" fmla="*/ 744010 w 3411483"/>
                      <a:gd name="connsiteY2" fmla="*/ 1192304 h 4698595"/>
                      <a:gd name="connsiteX3" fmla="*/ 900331 w 3411483"/>
                      <a:gd name="connsiteY3" fmla="*/ 1451131 h 4698595"/>
                      <a:gd name="connsiteX4" fmla="*/ 1240632 w 3411483"/>
                      <a:gd name="connsiteY4" fmla="*/ 1733678 h 4698595"/>
                      <a:gd name="connsiteX5" fmla="*/ 2984160 w 3411483"/>
                      <a:gd name="connsiteY5" fmla="*/ 2253868 h 4698595"/>
                      <a:gd name="connsiteX6" fmla="*/ 3378091 w 3411483"/>
                      <a:gd name="connsiteY6" fmla="*/ 3531835 h 4698595"/>
                      <a:gd name="connsiteX7" fmla="*/ 2359032 w 3411483"/>
                      <a:gd name="connsiteY7" fmla="*/ 4550885 h 4698595"/>
                      <a:gd name="connsiteX8" fmla="*/ 1252372 w 3411483"/>
                      <a:gd name="connsiteY8" fmla="*/ 4678773 h 4698595"/>
                      <a:gd name="connsiteX9" fmla="*/ 352887 w 3411483"/>
                      <a:gd name="connsiteY9" fmla="*/ 4228546 h 4698595"/>
                      <a:gd name="connsiteX10" fmla="*/ 846 w 3411483"/>
                      <a:gd name="connsiteY10" fmla="*/ 3421796 h 4698595"/>
                      <a:gd name="connsiteX11" fmla="*/ 284017 w 3411483"/>
                      <a:gd name="connsiteY11" fmla="*/ 2828546 h 4698595"/>
                      <a:gd name="connsiteX12" fmla="*/ 964397 w 3411483"/>
                      <a:gd name="connsiteY12" fmla="*/ 2581252 h 4698595"/>
                      <a:gd name="connsiteX13" fmla="*/ 1592242 w 3411483"/>
                      <a:gd name="connsiteY13" fmla="*/ 2729885 h 4698595"/>
                      <a:gd name="connsiteX14" fmla="*/ 1861319 w 3411483"/>
                      <a:gd name="connsiteY14" fmla="*/ 3201410 h 4698595"/>
                      <a:gd name="connsiteX15" fmla="*/ 1680653 w 3411483"/>
                      <a:gd name="connsiteY15" fmla="*/ 3571710 h 4698595"/>
                      <a:gd name="connsiteX16" fmla="*/ 1261662 w 3411483"/>
                      <a:gd name="connsiteY16" fmla="*/ 3719062 h 4698595"/>
                      <a:gd name="connsiteX17" fmla="*/ 895206 w 3411483"/>
                      <a:gd name="connsiteY17" fmla="*/ 3637057 h 4698595"/>
                      <a:gd name="connsiteX18" fmla="*/ 718384 w 3411483"/>
                      <a:gd name="connsiteY18" fmla="*/ 3360293 h 4698595"/>
                      <a:gd name="connsiteX19" fmla="*/ 808076 w 3411483"/>
                      <a:gd name="connsiteY19" fmla="*/ 3180908 h 4698595"/>
                      <a:gd name="connsiteX20" fmla="*/ 931082 w 3411483"/>
                      <a:gd name="connsiteY20" fmla="*/ 3116843 h 4698595"/>
                      <a:gd name="connsiteX21" fmla="*/ 990023 w 3411483"/>
                      <a:gd name="connsiteY21" fmla="*/ 3109155 h 4698595"/>
                      <a:gd name="connsiteX22" fmla="*/ 1010524 w 3411483"/>
                      <a:gd name="connsiteY22" fmla="*/ 3124530 h 4698595"/>
                      <a:gd name="connsiteX23" fmla="*/ 1000274 w 3411483"/>
                      <a:gd name="connsiteY23" fmla="*/ 3155282 h 4698595"/>
                      <a:gd name="connsiteX24" fmla="*/ 990023 w 3411483"/>
                      <a:gd name="connsiteY24" fmla="*/ 3186034 h 4698595"/>
                      <a:gd name="connsiteX25" fmla="*/ 974647 w 3411483"/>
                      <a:gd name="connsiteY25" fmla="*/ 3298790 h 4698595"/>
                      <a:gd name="connsiteX26" fmla="*/ 1055370 w 3411483"/>
                      <a:gd name="connsiteY26" fmla="*/ 3435891 h 4698595"/>
                      <a:gd name="connsiteX27" fmla="*/ 1230911 w 3411483"/>
                      <a:gd name="connsiteY27" fmla="*/ 3493550 h 4698595"/>
                      <a:gd name="connsiteX28" fmla="*/ 1494862 w 3411483"/>
                      <a:gd name="connsiteY28" fmla="*/ 3396170 h 4698595"/>
                      <a:gd name="connsiteX29" fmla="*/ 1599930 w 3411483"/>
                      <a:gd name="connsiteY29" fmla="*/ 3155282 h 4698595"/>
                      <a:gd name="connsiteX30" fmla="*/ 1387231 w 3411483"/>
                      <a:gd name="connsiteY30" fmla="*/ 2819577 h 4698595"/>
                      <a:gd name="connsiteX31" fmla="*/ 943896 w 3411483"/>
                      <a:gd name="connsiteY31" fmla="*/ 2714509 h 4698595"/>
                      <a:gd name="connsiteX32" fmla="*/ 372428 w 3411483"/>
                      <a:gd name="connsiteY32" fmla="*/ 2909269 h 4698595"/>
                      <a:gd name="connsiteX33" fmla="*/ 118727 w 3411483"/>
                      <a:gd name="connsiteY33" fmla="*/ 3421796 h 4698595"/>
                      <a:gd name="connsiteX34" fmla="*/ 500560 w 3411483"/>
                      <a:gd name="connsiteY34" fmla="*/ 4062455 h 4698595"/>
                      <a:gd name="connsiteX35" fmla="*/ 1312915 w 3411483"/>
                      <a:gd name="connsiteY35" fmla="*/ 4277716 h 4698595"/>
                      <a:gd name="connsiteX36" fmla="*/ 2195013 w 3411483"/>
                      <a:gd name="connsiteY36" fmla="*/ 3993179 h 4698595"/>
                      <a:gd name="connsiteX37" fmla="*/ 2705552 w 3411483"/>
                      <a:gd name="connsiteY37" fmla="*/ 3234379 h 4698595"/>
                      <a:gd name="connsiteX38" fmla="*/ 2587666 w 3411483"/>
                      <a:gd name="connsiteY38" fmla="*/ 2728357 h 4698595"/>
                      <a:gd name="connsiteX39" fmla="*/ 1769638 w 3411483"/>
                      <a:gd name="connsiteY39" fmla="*/ 2113659 h 4698595"/>
                      <a:gd name="connsiteX40" fmla="*/ 859329 w 3411483"/>
                      <a:gd name="connsiteY40" fmla="*/ 1845776 h 4698595"/>
                      <a:gd name="connsiteX41" fmla="*/ 477496 w 3411483"/>
                      <a:gd name="connsiteY41" fmla="*/ 1320436 h 4698595"/>
                      <a:gd name="connsiteX0" fmla="*/ 477496 w 3411485"/>
                      <a:gd name="connsiteY0" fmla="*/ 760057 h 4138216"/>
                      <a:gd name="connsiteX1" fmla="*/ 810541 w 3411485"/>
                      <a:gd name="connsiteY1" fmla="*/ 659 h 4138216"/>
                      <a:gd name="connsiteX2" fmla="*/ 744010 w 3411485"/>
                      <a:gd name="connsiteY2" fmla="*/ 631925 h 4138216"/>
                      <a:gd name="connsiteX3" fmla="*/ 900331 w 3411485"/>
                      <a:gd name="connsiteY3" fmla="*/ 890752 h 4138216"/>
                      <a:gd name="connsiteX4" fmla="*/ 1240632 w 3411485"/>
                      <a:gd name="connsiteY4" fmla="*/ 1173299 h 4138216"/>
                      <a:gd name="connsiteX5" fmla="*/ 2984160 w 3411485"/>
                      <a:gd name="connsiteY5" fmla="*/ 1693489 h 4138216"/>
                      <a:gd name="connsiteX6" fmla="*/ 3378091 w 3411485"/>
                      <a:gd name="connsiteY6" fmla="*/ 2971456 h 4138216"/>
                      <a:gd name="connsiteX7" fmla="*/ 2359032 w 3411485"/>
                      <a:gd name="connsiteY7" fmla="*/ 3990506 h 4138216"/>
                      <a:gd name="connsiteX8" fmla="*/ 1252372 w 3411485"/>
                      <a:gd name="connsiteY8" fmla="*/ 4118394 h 4138216"/>
                      <a:gd name="connsiteX9" fmla="*/ 352887 w 3411485"/>
                      <a:gd name="connsiteY9" fmla="*/ 3668167 h 4138216"/>
                      <a:gd name="connsiteX10" fmla="*/ 846 w 3411485"/>
                      <a:gd name="connsiteY10" fmla="*/ 2861417 h 4138216"/>
                      <a:gd name="connsiteX11" fmla="*/ 284017 w 3411485"/>
                      <a:gd name="connsiteY11" fmla="*/ 2268167 h 4138216"/>
                      <a:gd name="connsiteX12" fmla="*/ 964397 w 3411485"/>
                      <a:gd name="connsiteY12" fmla="*/ 2020873 h 4138216"/>
                      <a:gd name="connsiteX13" fmla="*/ 1592242 w 3411485"/>
                      <a:gd name="connsiteY13" fmla="*/ 2169506 h 4138216"/>
                      <a:gd name="connsiteX14" fmla="*/ 1861319 w 3411485"/>
                      <a:gd name="connsiteY14" fmla="*/ 2641031 h 4138216"/>
                      <a:gd name="connsiteX15" fmla="*/ 1680653 w 3411485"/>
                      <a:gd name="connsiteY15" fmla="*/ 3011331 h 4138216"/>
                      <a:gd name="connsiteX16" fmla="*/ 1261662 w 3411485"/>
                      <a:gd name="connsiteY16" fmla="*/ 3158683 h 4138216"/>
                      <a:gd name="connsiteX17" fmla="*/ 895206 w 3411485"/>
                      <a:gd name="connsiteY17" fmla="*/ 3076678 h 4138216"/>
                      <a:gd name="connsiteX18" fmla="*/ 718384 w 3411485"/>
                      <a:gd name="connsiteY18" fmla="*/ 2799914 h 4138216"/>
                      <a:gd name="connsiteX19" fmla="*/ 808076 w 3411485"/>
                      <a:gd name="connsiteY19" fmla="*/ 2620529 h 4138216"/>
                      <a:gd name="connsiteX20" fmla="*/ 931082 w 3411485"/>
                      <a:gd name="connsiteY20" fmla="*/ 2556464 h 4138216"/>
                      <a:gd name="connsiteX21" fmla="*/ 990023 w 3411485"/>
                      <a:gd name="connsiteY21" fmla="*/ 2548776 h 4138216"/>
                      <a:gd name="connsiteX22" fmla="*/ 1010524 w 3411485"/>
                      <a:gd name="connsiteY22" fmla="*/ 2564151 h 4138216"/>
                      <a:gd name="connsiteX23" fmla="*/ 1000274 w 3411485"/>
                      <a:gd name="connsiteY23" fmla="*/ 2594903 h 4138216"/>
                      <a:gd name="connsiteX24" fmla="*/ 990023 w 3411485"/>
                      <a:gd name="connsiteY24" fmla="*/ 2625655 h 4138216"/>
                      <a:gd name="connsiteX25" fmla="*/ 974647 w 3411485"/>
                      <a:gd name="connsiteY25" fmla="*/ 2738411 h 4138216"/>
                      <a:gd name="connsiteX26" fmla="*/ 1055370 w 3411485"/>
                      <a:gd name="connsiteY26" fmla="*/ 2875512 h 4138216"/>
                      <a:gd name="connsiteX27" fmla="*/ 1230911 w 3411485"/>
                      <a:gd name="connsiteY27" fmla="*/ 2933171 h 4138216"/>
                      <a:gd name="connsiteX28" fmla="*/ 1494862 w 3411485"/>
                      <a:gd name="connsiteY28" fmla="*/ 2835791 h 4138216"/>
                      <a:gd name="connsiteX29" fmla="*/ 1599930 w 3411485"/>
                      <a:gd name="connsiteY29" fmla="*/ 2594903 h 4138216"/>
                      <a:gd name="connsiteX30" fmla="*/ 1387231 w 3411485"/>
                      <a:gd name="connsiteY30" fmla="*/ 2259198 h 4138216"/>
                      <a:gd name="connsiteX31" fmla="*/ 943896 w 3411485"/>
                      <a:gd name="connsiteY31" fmla="*/ 2154130 h 4138216"/>
                      <a:gd name="connsiteX32" fmla="*/ 372428 w 3411485"/>
                      <a:gd name="connsiteY32" fmla="*/ 2348890 h 4138216"/>
                      <a:gd name="connsiteX33" fmla="*/ 118727 w 3411485"/>
                      <a:gd name="connsiteY33" fmla="*/ 2861417 h 4138216"/>
                      <a:gd name="connsiteX34" fmla="*/ 500560 w 3411485"/>
                      <a:gd name="connsiteY34" fmla="*/ 3502076 h 4138216"/>
                      <a:gd name="connsiteX35" fmla="*/ 1312915 w 3411485"/>
                      <a:gd name="connsiteY35" fmla="*/ 3717337 h 4138216"/>
                      <a:gd name="connsiteX36" fmla="*/ 2195013 w 3411485"/>
                      <a:gd name="connsiteY36" fmla="*/ 3432800 h 4138216"/>
                      <a:gd name="connsiteX37" fmla="*/ 2705552 w 3411485"/>
                      <a:gd name="connsiteY37" fmla="*/ 2674000 h 4138216"/>
                      <a:gd name="connsiteX38" fmla="*/ 2587666 w 3411485"/>
                      <a:gd name="connsiteY38" fmla="*/ 2167978 h 4138216"/>
                      <a:gd name="connsiteX39" fmla="*/ 1769638 w 3411485"/>
                      <a:gd name="connsiteY39" fmla="*/ 1553280 h 4138216"/>
                      <a:gd name="connsiteX40" fmla="*/ 859329 w 3411485"/>
                      <a:gd name="connsiteY40" fmla="*/ 1285397 h 4138216"/>
                      <a:gd name="connsiteX41" fmla="*/ 477496 w 3411485"/>
                      <a:gd name="connsiteY41" fmla="*/ 760057 h 4138216"/>
                      <a:gd name="connsiteX0" fmla="*/ 477496 w 3415891"/>
                      <a:gd name="connsiteY0" fmla="*/ 760057 h 4122191"/>
                      <a:gd name="connsiteX1" fmla="*/ 810541 w 3415891"/>
                      <a:gd name="connsiteY1" fmla="*/ 659 h 4122191"/>
                      <a:gd name="connsiteX2" fmla="*/ 744010 w 3415891"/>
                      <a:gd name="connsiteY2" fmla="*/ 631925 h 4122191"/>
                      <a:gd name="connsiteX3" fmla="*/ 900331 w 3415891"/>
                      <a:gd name="connsiteY3" fmla="*/ 890752 h 4122191"/>
                      <a:gd name="connsiteX4" fmla="*/ 1240632 w 3415891"/>
                      <a:gd name="connsiteY4" fmla="*/ 1173299 h 4122191"/>
                      <a:gd name="connsiteX5" fmla="*/ 2984160 w 3415891"/>
                      <a:gd name="connsiteY5" fmla="*/ 1693489 h 4122191"/>
                      <a:gd name="connsiteX6" fmla="*/ 3378091 w 3415891"/>
                      <a:gd name="connsiteY6" fmla="*/ 2971456 h 4122191"/>
                      <a:gd name="connsiteX7" fmla="*/ 2292890 w 3415891"/>
                      <a:gd name="connsiteY7" fmla="*/ 3857009 h 4122191"/>
                      <a:gd name="connsiteX8" fmla="*/ 1252372 w 3415891"/>
                      <a:gd name="connsiteY8" fmla="*/ 4118394 h 4122191"/>
                      <a:gd name="connsiteX9" fmla="*/ 352887 w 3415891"/>
                      <a:gd name="connsiteY9" fmla="*/ 3668167 h 4122191"/>
                      <a:gd name="connsiteX10" fmla="*/ 846 w 3415891"/>
                      <a:gd name="connsiteY10" fmla="*/ 2861417 h 4122191"/>
                      <a:gd name="connsiteX11" fmla="*/ 284017 w 3415891"/>
                      <a:gd name="connsiteY11" fmla="*/ 2268167 h 4122191"/>
                      <a:gd name="connsiteX12" fmla="*/ 964397 w 3415891"/>
                      <a:gd name="connsiteY12" fmla="*/ 2020873 h 4122191"/>
                      <a:gd name="connsiteX13" fmla="*/ 1592242 w 3415891"/>
                      <a:gd name="connsiteY13" fmla="*/ 2169506 h 4122191"/>
                      <a:gd name="connsiteX14" fmla="*/ 1861319 w 3415891"/>
                      <a:gd name="connsiteY14" fmla="*/ 2641031 h 4122191"/>
                      <a:gd name="connsiteX15" fmla="*/ 1680653 w 3415891"/>
                      <a:gd name="connsiteY15" fmla="*/ 3011331 h 4122191"/>
                      <a:gd name="connsiteX16" fmla="*/ 1261662 w 3415891"/>
                      <a:gd name="connsiteY16" fmla="*/ 3158683 h 4122191"/>
                      <a:gd name="connsiteX17" fmla="*/ 895206 w 3415891"/>
                      <a:gd name="connsiteY17" fmla="*/ 3076678 h 4122191"/>
                      <a:gd name="connsiteX18" fmla="*/ 718384 w 3415891"/>
                      <a:gd name="connsiteY18" fmla="*/ 2799914 h 4122191"/>
                      <a:gd name="connsiteX19" fmla="*/ 808076 w 3415891"/>
                      <a:gd name="connsiteY19" fmla="*/ 2620529 h 4122191"/>
                      <a:gd name="connsiteX20" fmla="*/ 931082 w 3415891"/>
                      <a:gd name="connsiteY20" fmla="*/ 2556464 h 4122191"/>
                      <a:gd name="connsiteX21" fmla="*/ 990023 w 3415891"/>
                      <a:gd name="connsiteY21" fmla="*/ 2548776 h 4122191"/>
                      <a:gd name="connsiteX22" fmla="*/ 1010524 w 3415891"/>
                      <a:gd name="connsiteY22" fmla="*/ 2564151 h 4122191"/>
                      <a:gd name="connsiteX23" fmla="*/ 1000274 w 3415891"/>
                      <a:gd name="connsiteY23" fmla="*/ 2594903 h 4122191"/>
                      <a:gd name="connsiteX24" fmla="*/ 990023 w 3415891"/>
                      <a:gd name="connsiteY24" fmla="*/ 2625655 h 4122191"/>
                      <a:gd name="connsiteX25" fmla="*/ 974647 w 3415891"/>
                      <a:gd name="connsiteY25" fmla="*/ 2738411 h 4122191"/>
                      <a:gd name="connsiteX26" fmla="*/ 1055370 w 3415891"/>
                      <a:gd name="connsiteY26" fmla="*/ 2875512 h 4122191"/>
                      <a:gd name="connsiteX27" fmla="*/ 1230911 w 3415891"/>
                      <a:gd name="connsiteY27" fmla="*/ 2933171 h 4122191"/>
                      <a:gd name="connsiteX28" fmla="*/ 1494862 w 3415891"/>
                      <a:gd name="connsiteY28" fmla="*/ 2835791 h 4122191"/>
                      <a:gd name="connsiteX29" fmla="*/ 1599930 w 3415891"/>
                      <a:gd name="connsiteY29" fmla="*/ 2594903 h 4122191"/>
                      <a:gd name="connsiteX30" fmla="*/ 1387231 w 3415891"/>
                      <a:gd name="connsiteY30" fmla="*/ 2259198 h 4122191"/>
                      <a:gd name="connsiteX31" fmla="*/ 943896 w 3415891"/>
                      <a:gd name="connsiteY31" fmla="*/ 2154130 h 4122191"/>
                      <a:gd name="connsiteX32" fmla="*/ 372428 w 3415891"/>
                      <a:gd name="connsiteY32" fmla="*/ 2348890 h 4122191"/>
                      <a:gd name="connsiteX33" fmla="*/ 118727 w 3415891"/>
                      <a:gd name="connsiteY33" fmla="*/ 2861417 h 4122191"/>
                      <a:gd name="connsiteX34" fmla="*/ 500560 w 3415891"/>
                      <a:gd name="connsiteY34" fmla="*/ 3502076 h 4122191"/>
                      <a:gd name="connsiteX35" fmla="*/ 1312915 w 3415891"/>
                      <a:gd name="connsiteY35" fmla="*/ 3717337 h 4122191"/>
                      <a:gd name="connsiteX36" fmla="*/ 2195013 w 3415891"/>
                      <a:gd name="connsiteY36" fmla="*/ 3432800 h 4122191"/>
                      <a:gd name="connsiteX37" fmla="*/ 2705552 w 3415891"/>
                      <a:gd name="connsiteY37" fmla="*/ 2674000 h 4122191"/>
                      <a:gd name="connsiteX38" fmla="*/ 2587666 w 3415891"/>
                      <a:gd name="connsiteY38" fmla="*/ 2167978 h 4122191"/>
                      <a:gd name="connsiteX39" fmla="*/ 1769638 w 3415891"/>
                      <a:gd name="connsiteY39" fmla="*/ 1553280 h 4122191"/>
                      <a:gd name="connsiteX40" fmla="*/ 859329 w 3415891"/>
                      <a:gd name="connsiteY40" fmla="*/ 1285397 h 4122191"/>
                      <a:gd name="connsiteX41" fmla="*/ 477496 w 3415891"/>
                      <a:gd name="connsiteY41" fmla="*/ 760057 h 4122191"/>
                      <a:gd name="connsiteX0" fmla="*/ 477496 w 3415891"/>
                      <a:gd name="connsiteY0" fmla="*/ 760057 h 4122191"/>
                      <a:gd name="connsiteX1" fmla="*/ 810541 w 3415891"/>
                      <a:gd name="connsiteY1" fmla="*/ 659 h 4122191"/>
                      <a:gd name="connsiteX2" fmla="*/ 744010 w 3415891"/>
                      <a:gd name="connsiteY2" fmla="*/ 631925 h 4122191"/>
                      <a:gd name="connsiteX3" fmla="*/ 900331 w 3415891"/>
                      <a:gd name="connsiteY3" fmla="*/ 890752 h 4122191"/>
                      <a:gd name="connsiteX4" fmla="*/ 1240632 w 3415891"/>
                      <a:gd name="connsiteY4" fmla="*/ 1173299 h 4122191"/>
                      <a:gd name="connsiteX5" fmla="*/ 2984160 w 3415891"/>
                      <a:gd name="connsiteY5" fmla="*/ 1693489 h 4122191"/>
                      <a:gd name="connsiteX6" fmla="*/ 3378091 w 3415891"/>
                      <a:gd name="connsiteY6" fmla="*/ 2971456 h 4122191"/>
                      <a:gd name="connsiteX7" fmla="*/ 2292890 w 3415891"/>
                      <a:gd name="connsiteY7" fmla="*/ 3857009 h 4122191"/>
                      <a:gd name="connsiteX8" fmla="*/ 1252372 w 3415891"/>
                      <a:gd name="connsiteY8" fmla="*/ 4118394 h 4122191"/>
                      <a:gd name="connsiteX9" fmla="*/ 352887 w 3415891"/>
                      <a:gd name="connsiteY9" fmla="*/ 3668167 h 4122191"/>
                      <a:gd name="connsiteX10" fmla="*/ 846 w 3415891"/>
                      <a:gd name="connsiteY10" fmla="*/ 2861417 h 4122191"/>
                      <a:gd name="connsiteX11" fmla="*/ 284017 w 3415891"/>
                      <a:gd name="connsiteY11" fmla="*/ 2268167 h 4122191"/>
                      <a:gd name="connsiteX12" fmla="*/ 964397 w 3415891"/>
                      <a:gd name="connsiteY12" fmla="*/ 2020873 h 4122191"/>
                      <a:gd name="connsiteX13" fmla="*/ 1592242 w 3415891"/>
                      <a:gd name="connsiteY13" fmla="*/ 2169506 h 4122191"/>
                      <a:gd name="connsiteX14" fmla="*/ 1861319 w 3415891"/>
                      <a:gd name="connsiteY14" fmla="*/ 2641031 h 4122191"/>
                      <a:gd name="connsiteX15" fmla="*/ 1680653 w 3415891"/>
                      <a:gd name="connsiteY15" fmla="*/ 3011331 h 4122191"/>
                      <a:gd name="connsiteX16" fmla="*/ 1261662 w 3415891"/>
                      <a:gd name="connsiteY16" fmla="*/ 3158683 h 4122191"/>
                      <a:gd name="connsiteX17" fmla="*/ 895206 w 3415891"/>
                      <a:gd name="connsiteY17" fmla="*/ 3076678 h 4122191"/>
                      <a:gd name="connsiteX18" fmla="*/ 718384 w 3415891"/>
                      <a:gd name="connsiteY18" fmla="*/ 2799914 h 4122191"/>
                      <a:gd name="connsiteX19" fmla="*/ 808076 w 3415891"/>
                      <a:gd name="connsiteY19" fmla="*/ 2620529 h 4122191"/>
                      <a:gd name="connsiteX20" fmla="*/ 931082 w 3415891"/>
                      <a:gd name="connsiteY20" fmla="*/ 2556464 h 4122191"/>
                      <a:gd name="connsiteX21" fmla="*/ 990023 w 3415891"/>
                      <a:gd name="connsiteY21" fmla="*/ 2548776 h 4122191"/>
                      <a:gd name="connsiteX22" fmla="*/ 1010524 w 3415891"/>
                      <a:gd name="connsiteY22" fmla="*/ 2564151 h 4122191"/>
                      <a:gd name="connsiteX23" fmla="*/ 1000274 w 3415891"/>
                      <a:gd name="connsiteY23" fmla="*/ 2594903 h 4122191"/>
                      <a:gd name="connsiteX24" fmla="*/ 990023 w 3415891"/>
                      <a:gd name="connsiteY24" fmla="*/ 2625655 h 4122191"/>
                      <a:gd name="connsiteX25" fmla="*/ 974647 w 3415891"/>
                      <a:gd name="connsiteY25" fmla="*/ 2738411 h 4122191"/>
                      <a:gd name="connsiteX26" fmla="*/ 1055370 w 3415891"/>
                      <a:gd name="connsiteY26" fmla="*/ 2875512 h 4122191"/>
                      <a:gd name="connsiteX27" fmla="*/ 1230911 w 3415891"/>
                      <a:gd name="connsiteY27" fmla="*/ 2933171 h 4122191"/>
                      <a:gd name="connsiteX28" fmla="*/ 1494862 w 3415891"/>
                      <a:gd name="connsiteY28" fmla="*/ 2835791 h 4122191"/>
                      <a:gd name="connsiteX29" fmla="*/ 1599930 w 3415891"/>
                      <a:gd name="connsiteY29" fmla="*/ 2594903 h 4122191"/>
                      <a:gd name="connsiteX30" fmla="*/ 1387231 w 3415891"/>
                      <a:gd name="connsiteY30" fmla="*/ 2259198 h 4122191"/>
                      <a:gd name="connsiteX31" fmla="*/ 943896 w 3415891"/>
                      <a:gd name="connsiteY31" fmla="*/ 2154130 h 4122191"/>
                      <a:gd name="connsiteX32" fmla="*/ 372428 w 3415891"/>
                      <a:gd name="connsiteY32" fmla="*/ 2348890 h 4122191"/>
                      <a:gd name="connsiteX33" fmla="*/ 118727 w 3415891"/>
                      <a:gd name="connsiteY33" fmla="*/ 2861417 h 4122191"/>
                      <a:gd name="connsiteX34" fmla="*/ 500560 w 3415891"/>
                      <a:gd name="connsiteY34" fmla="*/ 3502076 h 4122191"/>
                      <a:gd name="connsiteX35" fmla="*/ 1312915 w 3415891"/>
                      <a:gd name="connsiteY35" fmla="*/ 3717337 h 4122191"/>
                      <a:gd name="connsiteX36" fmla="*/ 2195013 w 3415891"/>
                      <a:gd name="connsiteY36" fmla="*/ 3432800 h 4122191"/>
                      <a:gd name="connsiteX37" fmla="*/ 2705552 w 3415891"/>
                      <a:gd name="connsiteY37" fmla="*/ 2674000 h 4122191"/>
                      <a:gd name="connsiteX38" fmla="*/ 2587666 w 3415891"/>
                      <a:gd name="connsiteY38" fmla="*/ 2167978 h 4122191"/>
                      <a:gd name="connsiteX39" fmla="*/ 1769638 w 3415891"/>
                      <a:gd name="connsiteY39" fmla="*/ 1553280 h 4122191"/>
                      <a:gd name="connsiteX40" fmla="*/ 859329 w 3415891"/>
                      <a:gd name="connsiteY40" fmla="*/ 1285397 h 4122191"/>
                      <a:gd name="connsiteX41" fmla="*/ 477496 w 3415891"/>
                      <a:gd name="connsiteY41" fmla="*/ 760057 h 4122191"/>
                      <a:gd name="connsiteX0" fmla="*/ 477496 w 3415891"/>
                      <a:gd name="connsiteY0" fmla="*/ 760057 h 3958557"/>
                      <a:gd name="connsiteX1" fmla="*/ 810541 w 3415891"/>
                      <a:gd name="connsiteY1" fmla="*/ 659 h 3958557"/>
                      <a:gd name="connsiteX2" fmla="*/ 744010 w 3415891"/>
                      <a:gd name="connsiteY2" fmla="*/ 631925 h 3958557"/>
                      <a:gd name="connsiteX3" fmla="*/ 900331 w 3415891"/>
                      <a:gd name="connsiteY3" fmla="*/ 890752 h 3958557"/>
                      <a:gd name="connsiteX4" fmla="*/ 1240632 w 3415891"/>
                      <a:gd name="connsiteY4" fmla="*/ 1173299 h 3958557"/>
                      <a:gd name="connsiteX5" fmla="*/ 2984160 w 3415891"/>
                      <a:gd name="connsiteY5" fmla="*/ 1693489 h 3958557"/>
                      <a:gd name="connsiteX6" fmla="*/ 3378091 w 3415891"/>
                      <a:gd name="connsiteY6" fmla="*/ 2971456 h 3958557"/>
                      <a:gd name="connsiteX7" fmla="*/ 2292890 w 3415891"/>
                      <a:gd name="connsiteY7" fmla="*/ 3857009 h 3958557"/>
                      <a:gd name="connsiteX8" fmla="*/ 1075991 w 3415891"/>
                      <a:gd name="connsiteY8" fmla="*/ 3918147 h 3958557"/>
                      <a:gd name="connsiteX9" fmla="*/ 352887 w 3415891"/>
                      <a:gd name="connsiteY9" fmla="*/ 3668167 h 3958557"/>
                      <a:gd name="connsiteX10" fmla="*/ 846 w 3415891"/>
                      <a:gd name="connsiteY10" fmla="*/ 2861417 h 3958557"/>
                      <a:gd name="connsiteX11" fmla="*/ 284017 w 3415891"/>
                      <a:gd name="connsiteY11" fmla="*/ 2268167 h 3958557"/>
                      <a:gd name="connsiteX12" fmla="*/ 964397 w 3415891"/>
                      <a:gd name="connsiteY12" fmla="*/ 2020873 h 3958557"/>
                      <a:gd name="connsiteX13" fmla="*/ 1592242 w 3415891"/>
                      <a:gd name="connsiteY13" fmla="*/ 2169506 h 3958557"/>
                      <a:gd name="connsiteX14" fmla="*/ 1861319 w 3415891"/>
                      <a:gd name="connsiteY14" fmla="*/ 2641031 h 3958557"/>
                      <a:gd name="connsiteX15" fmla="*/ 1680653 w 3415891"/>
                      <a:gd name="connsiteY15" fmla="*/ 3011331 h 3958557"/>
                      <a:gd name="connsiteX16" fmla="*/ 1261662 w 3415891"/>
                      <a:gd name="connsiteY16" fmla="*/ 3158683 h 3958557"/>
                      <a:gd name="connsiteX17" fmla="*/ 895206 w 3415891"/>
                      <a:gd name="connsiteY17" fmla="*/ 3076678 h 3958557"/>
                      <a:gd name="connsiteX18" fmla="*/ 718384 w 3415891"/>
                      <a:gd name="connsiteY18" fmla="*/ 2799914 h 3958557"/>
                      <a:gd name="connsiteX19" fmla="*/ 808076 w 3415891"/>
                      <a:gd name="connsiteY19" fmla="*/ 2620529 h 3958557"/>
                      <a:gd name="connsiteX20" fmla="*/ 931082 w 3415891"/>
                      <a:gd name="connsiteY20" fmla="*/ 2556464 h 3958557"/>
                      <a:gd name="connsiteX21" fmla="*/ 990023 w 3415891"/>
                      <a:gd name="connsiteY21" fmla="*/ 2548776 h 3958557"/>
                      <a:gd name="connsiteX22" fmla="*/ 1010524 w 3415891"/>
                      <a:gd name="connsiteY22" fmla="*/ 2564151 h 3958557"/>
                      <a:gd name="connsiteX23" fmla="*/ 1000274 w 3415891"/>
                      <a:gd name="connsiteY23" fmla="*/ 2594903 h 3958557"/>
                      <a:gd name="connsiteX24" fmla="*/ 990023 w 3415891"/>
                      <a:gd name="connsiteY24" fmla="*/ 2625655 h 3958557"/>
                      <a:gd name="connsiteX25" fmla="*/ 974647 w 3415891"/>
                      <a:gd name="connsiteY25" fmla="*/ 2738411 h 3958557"/>
                      <a:gd name="connsiteX26" fmla="*/ 1055370 w 3415891"/>
                      <a:gd name="connsiteY26" fmla="*/ 2875512 h 3958557"/>
                      <a:gd name="connsiteX27" fmla="*/ 1230911 w 3415891"/>
                      <a:gd name="connsiteY27" fmla="*/ 2933171 h 3958557"/>
                      <a:gd name="connsiteX28" fmla="*/ 1494862 w 3415891"/>
                      <a:gd name="connsiteY28" fmla="*/ 2835791 h 3958557"/>
                      <a:gd name="connsiteX29" fmla="*/ 1599930 w 3415891"/>
                      <a:gd name="connsiteY29" fmla="*/ 2594903 h 3958557"/>
                      <a:gd name="connsiteX30" fmla="*/ 1387231 w 3415891"/>
                      <a:gd name="connsiteY30" fmla="*/ 2259198 h 3958557"/>
                      <a:gd name="connsiteX31" fmla="*/ 943896 w 3415891"/>
                      <a:gd name="connsiteY31" fmla="*/ 2154130 h 3958557"/>
                      <a:gd name="connsiteX32" fmla="*/ 372428 w 3415891"/>
                      <a:gd name="connsiteY32" fmla="*/ 2348890 h 3958557"/>
                      <a:gd name="connsiteX33" fmla="*/ 118727 w 3415891"/>
                      <a:gd name="connsiteY33" fmla="*/ 2861417 h 3958557"/>
                      <a:gd name="connsiteX34" fmla="*/ 500560 w 3415891"/>
                      <a:gd name="connsiteY34" fmla="*/ 3502076 h 3958557"/>
                      <a:gd name="connsiteX35" fmla="*/ 1312915 w 3415891"/>
                      <a:gd name="connsiteY35" fmla="*/ 3717337 h 3958557"/>
                      <a:gd name="connsiteX36" fmla="*/ 2195013 w 3415891"/>
                      <a:gd name="connsiteY36" fmla="*/ 3432800 h 3958557"/>
                      <a:gd name="connsiteX37" fmla="*/ 2705552 w 3415891"/>
                      <a:gd name="connsiteY37" fmla="*/ 2674000 h 3958557"/>
                      <a:gd name="connsiteX38" fmla="*/ 2587666 w 3415891"/>
                      <a:gd name="connsiteY38" fmla="*/ 2167978 h 3958557"/>
                      <a:gd name="connsiteX39" fmla="*/ 1769638 w 3415891"/>
                      <a:gd name="connsiteY39" fmla="*/ 1553280 h 3958557"/>
                      <a:gd name="connsiteX40" fmla="*/ 859329 w 3415891"/>
                      <a:gd name="connsiteY40" fmla="*/ 1285397 h 3958557"/>
                      <a:gd name="connsiteX41" fmla="*/ 477496 w 3415891"/>
                      <a:gd name="connsiteY41" fmla="*/ 760057 h 3958557"/>
                      <a:gd name="connsiteX0" fmla="*/ 565295 w 3503690"/>
                      <a:gd name="connsiteY0" fmla="*/ 760057 h 3958557"/>
                      <a:gd name="connsiteX1" fmla="*/ 898340 w 3503690"/>
                      <a:gd name="connsiteY1" fmla="*/ 659 h 3958557"/>
                      <a:gd name="connsiteX2" fmla="*/ 831809 w 3503690"/>
                      <a:gd name="connsiteY2" fmla="*/ 631925 h 3958557"/>
                      <a:gd name="connsiteX3" fmla="*/ 988130 w 3503690"/>
                      <a:gd name="connsiteY3" fmla="*/ 890752 h 3958557"/>
                      <a:gd name="connsiteX4" fmla="*/ 1328431 w 3503690"/>
                      <a:gd name="connsiteY4" fmla="*/ 1173299 h 3958557"/>
                      <a:gd name="connsiteX5" fmla="*/ 3071959 w 3503690"/>
                      <a:gd name="connsiteY5" fmla="*/ 1693489 h 3958557"/>
                      <a:gd name="connsiteX6" fmla="*/ 3465890 w 3503690"/>
                      <a:gd name="connsiteY6" fmla="*/ 2971456 h 3958557"/>
                      <a:gd name="connsiteX7" fmla="*/ 2380689 w 3503690"/>
                      <a:gd name="connsiteY7" fmla="*/ 3857009 h 3958557"/>
                      <a:gd name="connsiteX8" fmla="*/ 1163790 w 3503690"/>
                      <a:gd name="connsiteY8" fmla="*/ 3918147 h 3958557"/>
                      <a:gd name="connsiteX9" fmla="*/ 440686 w 3503690"/>
                      <a:gd name="connsiteY9" fmla="*/ 3668167 h 3958557"/>
                      <a:gd name="connsiteX10" fmla="*/ 454 w 3503690"/>
                      <a:gd name="connsiteY10" fmla="*/ 2861417 h 3958557"/>
                      <a:gd name="connsiteX11" fmla="*/ 371816 w 3503690"/>
                      <a:gd name="connsiteY11" fmla="*/ 2268167 h 3958557"/>
                      <a:gd name="connsiteX12" fmla="*/ 1052196 w 3503690"/>
                      <a:gd name="connsiteY12" fmla="*/ 2020873 h 3958557"/>
                      <a:gd name="connsiteX13" fmla="*/ 1680041 w 3503690"/>
                      <a:gd name="connsiteY13" fmla="*/ 2169506 h 3958557"/>
                      <a:gd name="connsiteX14" fmla="*/ 1949118 w 3503690"/>
                      <a:gd name="connsiteY14" fmla="*/ 2641031 h 3958557"/>
                      <a:gd name="connsiteX15" fmla="*/ 1768452 w 3503690"/>
                      <a:gd name="connsiteY15" fmla="*/ 3011331 h 3958557"/>
                      <a:gd name="connsiteX16" fmla="*/ 1349461 w 3503690"/>
                      <a:gd name="connsiteY16" fmla="*/ 3158683 h 3958557"/>
                      <a:gd name="connsiteX17" fmla="*/ 983005 w 3503690"/>
                      <a:gd name="connsiteY17" fmla="*/ 3076678 h 3958557"/>
                      <a:gd name="connsiteX18" fmla="*/ 806183 w 3503690"/>
                      <a:gd name="connsiteY18" fmla="*/ 2799914 h 3958557"/>
                      <a:gd name="connsiteX19" fmla="*/ 895875 w 3503690"/>
                      <a:gd name="connsiteY19" fmla="*/ 2620529 h 3958557"/>
                      <a:gd name="connsiteX20" fmla="*/ 1018881 w 3503690"/>
                      <a:gd name="connsiteY20" fmla="*/ 2556464 h 3958557"/>
                      <a:gd name="connsiteX21" fmla="*/ 1077822 w 3503690"/>
                      <a:gd name="connsiteY21" fmla="*/ 2548776 h 3958557"/>
                      <a:gd name="connsiteX22" fmla="*/ 1098323 w 3503690"/>
                      <a:gd name="connsiteY22" fmla="*/ 2564151 h 3958557"/>
                      <a:gd name="connsiteX23" fmla="*/ 1088073 w 3503690"/>
                      <a:gd name="connsiteY23" fmla="*/ 2594903 h 3958557"/>
                      <a:gd name="connsiteX24" fmla="*/ 1077822 w 3503690"/>
                      <a:gd name="connsiteY24" fmla="*/ 2625655 h 3958557"/>
                      <a:gd name="connsiteX25" fmla="*/ 1062446 w 3503690"/>
                      <a:gd name="connsiteY25" fmla="*/ 2738411 h 3958557"/>
                      <a:gd name="connsiteX26" fmla="*/ 1143169 w 3503690"/>
                      <a:gd name="connsiteY26" fmla="*/ 2875512 h 3958557"/>
                      <a:gd name="connsiteX27" fmla="*/ 1318710 w 3503690"/>
                      <a:gd name="connsiteY27" fmla="*/ 2933171 h 3958557"/>
                      <a:gd name="connsiteX28" fmla="*/ 1582661 w 3503690"/>
                      <a:gd name="connsiteY28" fmla="*/ 2835791 h 3958557"/>
                      <a:gd name="connsiteX29" fmla="*/ 1687729 w 3503690"/>
                      <a:gd name="connsiteY29" fmla="*/ 2594903 h 3958557"/>
                      <a:gd name="connsiteX30" fmla="*/ 1475030 w 3503690"/>
                      <a:gd name="connsiteY30" fmla="*/ 2259198 h 3958557"/>
                      <a:gd name="connsiteX31" fmla="*/ 1031695 w 3503690"/>
                      <a:gd name="connsiteY31" fmla="*/ 2154130 h 3958557"/>
                      <a:gd name="connsiteX32" fmla="*/ 460227 w 3503690"/>
                      <a:gd name="connsiteY32" fmla="*/ 2348890 h 3958557"/>
                      <a:gd name="connsiteX33" fmla="*/ 206526 w 3503690"/>
                      <a:gd name="connsiteY33" fmla="*/ 2861417 h 3958557"/>
                      <a:gd name="connsiteX34" fmla="*/ 588359 w 3503690"/>
                      <a:gd name="connsiteY34" fmla="*/ 3502076 h 3958557"/>
                      <a:gd name="connsiteX35" fmla="*/ 1400714 w 3503690"/>
                      <a:gd name="connsiteY35" fmla="*/ 3717337 h 3958557"/>
                      <a:gd name="connsiteX36" fmla="*/ 2282812 w 3503690"/>
                      <a:gd name="connsiteY36" fmla="*/ 3432800 h 3958557"/>
                      <a:gd name="connsiteX37" fmla="*/ 2793351 w 3503690"/>
                      <a:gd name="connsiteY37" fmla="*/ 2674000 h 3958557"/>
                      <a:gd name="connsiteX38" fmla="*/ 2675465 w 3503690"/>
                      <a:gd name="connsiteY38" fmla="*/ 2167978 h 3958557"/>
                      <a:gd name="connsiteX39" fmla="*/ 1857437 w 3503690"/>
                      <a:gd name="connsiteY39" fmla="*/ 1553280 h 3958557"/>
                      <a:gd name="connsiteX40" fmla="*/ 947128 w 3503690"/>
                      <a:gd name="connsiteY40" fmla="*/ 1285397 h 3958557"/>
                      <a:gd name="connsiteX41" fmla="*/ 565295 w 3503690"/>
                      <a:gd name="connsiteY41" fmla="*/ 760057 h 3958557"/>
                      <a:gd name="connsiteX0" fmla="*/ 565297 w 3505172"/>
                      <a:gd name="connsiteY0" fmla="*/ 760057 h 3929318"/>
                      <a:gd name="connsiteX1" fmla="*/ 898342 w 3505172"/>
                      <a:gd name="connsiteY1" fmla="*/ 659 h 3929318"/>
                      <a:gd name="connsiteX2" fmla="*/ 831811 w 3505172"/>
                      <a:gd name="connsiteY2" fmla="*/ 631925 h 3929318"/>
                      <a:gd name="connsiteX3" fmla="*/ 988132 w 3505172"/>
                      <a:gd name="connsiteY3" fmla="*/ 890752 h 3929318"/>
                      <a:gd name="connsiteX4" fmla="*/ 1328433 w 3505172"/>
                      <a:gd name="connsiteY4" fmla="*/ 1173299 h 3929318"/>
                      <a:gd name="connsiteX5" fmla="*/ 3071961 w 3505172"/>
                      <a:gd name="connsiteY5" fmla="*/ 1693489 h 3929318"/>
                      <a:gd name="connsiteX6" fmla="*/ 3465892 w 3505172"/>
                      <a:gd name="connsiteY6" fmla="*/ 2971456 h 3929318"/>
                      <a:gd name="connsiteX7" fmla="*/ 2358642 w 3505172"/>
                      <a:gd name="connsiteY7" fmla="*/ 3790260 h 3929318"/>
                      <a:gd name="connsiteX8" fmla="*/ 1163792 w 3505172"/>
                      <a:gd name="connsiteY8" fmla="*/ 3918147 h 3929318"/>
                      <a:gd name="connsiteX9" fmla="*/ 440688 w 3505172"/>
                      <a:gd name="connsiteY9" fmla="*/ 3668167 h 3929318"/>
                      <a:gd name="connsiteX10" fmla="*/ 456 w 3505172"/>
                      <a:gd name="connsiteY10" fmla="*/ 2861417 h 3929318"/>
                      <a:gd name="connsiteX11" fmla="*/ 371818 w 3505172"/>
                      <a:gd name="connsiteY11" fmla="*/ 2268167 h 3929318"/>
                      <a:gd name="connsiteX12" fmla="*/ 1052198 w 3505172"/>
                      <a:gd name="connsiteY12" fmla="*/ 2020873 h 3929318"/>
                      <a:gd name="connsiteX13" fmla="*/ 1680043 w 3505172"/>
                      <a:gd name="connsiteY13" fmla="*/ 2169506 h 3929318"/>
                      <a:gd name="connsiteX14" fmla="*/ 1949120 w 3505172"/>
                      <a:gd name="connsiteY14" fmla="*/ 2641031 h 3929318"/>
                      <a:gd name="connsiteX15" fmla="*/ 1768454 w 3505172"/>
                      <a:gd name="connsiteY15" fmla="*/ 3011331 h 3929318"/>
                      <a:gd name="connsiteX16" fmla="*/ 1349463 w 3505172"/>
                      <a:gd name="connsiteY16" fmla="*/ 3158683 h 3929318"/>
                      <a:gd name="connsiteX17" fmla="*/ 983007 w 3505172"/>
                      <a:gd name="connsiteY17" fmla="*/ 3076678 h 3929318"/>
                      <a:gd name="connsiteX18" fmla="*/ 806185 w 3505172"/>
                      <a:gd name="connsiteY18" fmla="*/ 2799914 h 3929318"/>
                      <a:gd name="connsiteX19" fmla="*/ 895877 w 3505172"/>
                      <a:gd name="connsiteY19" fmla="*/ 2620529 h 3929318"/>
                      <a:gd name="connsiteX20" fmla="*/ 1018883 w 3505172"/>
                      <a:gd name="connsiteY20" fmla="*/ 2556464 h 3929318"/>
                      <a:gd name="connsiteX21" fmla="*/ 1077824 w 3505172"/>
                      <a:gd name="connsiteY21" fmla="*/ 2548776 h 3929318"/>
                      <a:gd name="connsiteX22" fmla="*/ 1098325 w 3505172"/>
                      <a:gd name="connsiteY22" fmla="*/ 2564151 h 3929318"/>
                      <a:gd name="connsiteX23" fmla="*/ 1088075 w 3505172"/>
                      <a:gd name="connsiteY23" fmla="*/ 2594903 h 3929318"/>
                      <a:gd name="connsiteX24" fmla="*/ 1077824 w 3505172"/>
                      <a:gd name="connsiteY24" fmla="*/ 2625655 h 3929318"/>
                      <a:gd name="connsiteX25" fmla="*/ 1062448 w 3505172"/>
                      <a:gd name="connsiteY25" fmla="*/ 2738411 h 3929318"/>
                      <a:gd name="connsiteX26" fmla="*/ 1143171 w 3505172"/>
                      <a:gd name="connsiteY26" fmla="*/ 2875512 h 3929318"/>
                      <a:gd name="connsiteX27" fmla="*/ 1318712 w 3505172"/>
                      <a:gd name="connsiteY27" fmla="*/ 2933171 h 3929318"/>
                      <a:gd name="connsiteX28" fmla="*/ 1582663 w 3505172"/>
                      <a:gd name="connsiteY28" fmla="*/ 2835791 h 3929318"/>
                      <a:gd name="connsiteX29" fmla="*/ 1687731 w 3505172"/>
                      <a:gd name="connsiteY29" fmla="*/ 2594903 h 3929318"/>
                      <a:gd name="connsiteX30" fmla="*/ 1475032 w 3505172"/>
                      <a:gd name="connsiteY30" fmla="*/ 2259198 h 3929318"/>
                      <a:gd name="connsiteX31" fmla="*/ 1031697 w 3505172"/>
                      <a:gd name="connsiteY31" fmla="*/ 2154130 h 3929318"/>
                      <a:gd name="connsiteX32" fmla="*/ 460229 w 3505172"/>
                      <a:gd name="connsiteY32" fmla="*/ 2348890 h 3929318"/>
                      <a:gd name="connsiteX33" fmla="*/ 206528 w 3505172"/>
                      <a:gd name="connsiteY33" fmla="*/ 2861417 h 3929318"/>
                      <a:gd name="connsiteX34" fmla="*/ 588361 w 3505172"/>
                      <a:gd name="connsiteY34" fmla="*/ 3502076 h 3929318"/>
                      <a:gd name="connsiteX35" fmla="*/ 1400716 w 3505172"/>
                      <a:gd name="connsiteY35" fmla="*/ 3717337 h 3929318"/>
                      <a:gd name="connsiteX36" fmla="*/ 2282814 w 3505172"/>
                      <a:gd name="connsiteY36" fmla="*/ 3432800 h 3929318"/>
                      <a:gd name="connsiteX37" fmla="*/ 2793353 w 3505172"/>
                      <a:gd name="connsiteY37" fmla="*/ 2674000 h 3929318"/>
                      <a:gd name="connsiteX38" fmla="*/ 2675467 w 3505172"/>
                      <a:gd name="connsiteY38" fmla="*/ 2167978 h 3929318"/>
                      <a:gd name="connsiteX39" fmla="*/ 1857439 w 3505172"/>
                      <a:gd name="connsiteY39" fmla="*/ 1553280 h 3929318"/>
                      <a:gd name="connsiteX40" fmla="*/ 947130 w 3505172"/>
                      <a:gd name="connsiteY40" fmla="*/ 1285397 h 3929318"/>
                      <a:gd name="connsiteX41" fmla="*/ 565297 w 3505172"/>
                      <a:gd name="connsiteY41" fmla="*/ 760057 h 3929318"/>
                      <a:gd name="connsiteX0" fmla="*/ 565297 w 3359163"/>
                      <a:gd name="connsiteY0" fmla="*/ 760057 h 3930630"/>
                      <a:gd name="connsiteX1" fmla="*/ 898342 w 3359163"/>
                      <a:gd name="connsiteY1" fmla="*/ 659 h 3930630"/>
                      <a:gd name="connsiteX2" fmla="*/ 831811 w 3359163"/>
                      <a:gd name="connsiteY2" fmla="*/ 631925 h 3930630"/>
                      <a:gd name="connsiteX3" fmla="*/ 988132 w 3359163"/>
                      <a:gd name="connsiteY3" fmla="*/ 890752 h 3930630"/>
                      <a:gd name="connsiteX4" fmla="*/ 1328433 w 3359163"/>
                      <a:gd name="connsiteY4" fmla="*/ 1173299 h 3930630"/>
                      <a:gd name="connsiteX5" fmla="*/ 3071961 w 3359163"/>
                      <a:gd name="connsiteY5" fmla="*/ 1693489 h 3930630"/>
                      <a:gd name="connsiteX6" fmla="*/ 3289512 w 3359163"/>
                      <a:gd name="connsiteY6" fmla="*/ 2931407 h 3930630"/>
                      <a:gd name="connsiteX7" fmla="*/ 2358642 w 3359163"/>
                      <a:gd name="connsiteY7" fmla="*/ 3790260 h 3930630"/>
                      <a:gd name="connsiteX8" fmla="*/ 1163792 w 3359163"/>
                      <a:gd name="connsiteY8" fmla="*/ 3918147 h 3930630"/>
                      <a:gd name="connsiteX9" fmla="*/ 440688 w 3359163"/>
                      <a:gd name="connsiteY9" fmla="*/ 3668167 h 3930630"/>
                      <a:gd name="connsiteX10" fmla="*/ 456 w 3359163"/>
                      <a:gd name="connsiteY10" fmla="*/ 2861417 h 3930630"/>
                      <a:gd name="connsiteX11" fmla="*/ 371818 w 3359163"/>
                      <a:gd name="connsiteY11" fmla="*/ 2268167 h 3930630"/>
                      <a:gd name="connsiteX12" fmla="*/ 1052198 w 3359163"/>
                      <a:gd name="connsiteY12" fmla="*/ 2020873 h 3930630"/>
                      <a:gd name="connsiteX13" fmla="*/ 1680043 w 3359163"/>
                      <a:gd name="connsiteY13" fmla="*/ 2169506 h 3930630"/>
                      <a:gd name="connsiteX14" fmla="*/ 1949120 w 3359163"/>
                      <a:gd name="connsiteY14" fmla="*/ 2641031 h 3930630"/>
                      <a:gd name="connsiteX15" fmla="*/ 1768454 w 3359163"/>
                      <a:gd name="connsiteY15" fmla="*/ 3011331 h 3930630"/>
                      <a:gd name="connsiteX16" fmla="*/ 1349463 w 3359163"/>
                      <a:gd name="connsiteY16" fmla="*/ 3158683 h 3930630"/>
                      <a:gd name="connsiteX17" fmla="*/ 983007 w 3359163"/>
                      <a:gd name="connsiteY17" fmla="*/ 3076678 h 3930630"/>
                      <a:gd name="connsiteX18" fmla="*/ 806185 w 3359163"/>
                      <a:gd name="connsiteY18" fmla="*/ 2799914 h 3930630"/>
                      <a:gd name="connsiteX19" fmla="*/ 895877 w 3359163"/>
                      <a:gd name="connsiteY19" fmla="*/ 2620529 h 3930630"/>
                      <a:gd name="connsiteX20" fmla="*/ 1018883 w 3359163"/>
                      <a:gd name="connsiteY20" fmla="*/ 2556464 h 3930630"/>
                      <a:gd name="connsiteX21" fmla="*/ 1077824 w 3359163"/>
                      <a:gd name="connsiteY21" fmla="*/ 2548776 h 3930630"/>
                      <a:gd name="connsiteX22" fmla="*/ 1098325 w 3359163"/>
                      <a:gd name="connsiteY22" fmla="*/ 2564151 h 3930630"/>
                      <a:gd name="connsiteX23" fmla="*/ 1088075 w 3359163"/>
                      <a:gd name="connsiteY23" fmla="*/ 2594903 h 3930630"/>
                      <a:gd name="connsiteX24" fmla="*/ 1077824 w 3359163"/>
                      <a:gd name="connsiteY24" fmla="*/ 2625655 h 3930630"/>
                      <a:gd name="connsiteX25" fmla="*/ 1062448 w 3359163"/>
                      <a:gd name="connsiteY25" fmla="*/ 2738411 h 3930630"/>
                      <a:gd name="connsiteX26" fmla="*/ 1143171 w 3359163"/>
                      <a:gd name="connsiteY26" fmla="*/ 2875512 h 3930630"/>
                      <a:gd name="connsiteX27" fmla="*/ 1318712 w 3359163"/>
                      <a:gd name="connsiteY27" fmla="*/ 2933171 h 3930630"/>
                      <a:gd name="connsiteX28" fmla="*/ 1582663 w 3359163"/>
                      <a:gd name="connsiteY28" fmla="*/ 2835791 h 3930630"/>
                      <a:gd name="connsiteX29" fmla="*/ 1687731 w 3359163"/>
                      <a:gd name="connsiteY29" fmla="*/ 2594903 h 3930630"/>
                      <a:gd name="connsiteX30" fmla="*/ 1475032 w 3359163"/>
                      <a:gd name="connsiteY30" fmla="*/ 2259198 h 3930630"/>
                      <a:gd name="connsiteX31" fmla="*/ 1031697 w 3359163"/>
                      <a:gd name="connsiteY31" fmla="*/ 2154130 h 3930630"/>
                      <a:gd name="connsiteX32" fmla="*/ 460229 w 3359163"/>
                      <a:gd name="connsiteY32" fmla="*/ 2348890 h 3930630"/>
                      <a:gd name="connsiteX33" fmla="*/ 206528 w 3359163"/>
                      <a:gd name="connsiteY33" fmla="*/ 2861417 h 3930630"/>
                      <a:gd name="connsiteX34" fmla="*/ 588361 w 3359163"/>
                      <a:gd name="connsiteY34" fmla="*/ 3502076 h 3930630"/>
                      <a:gd name="connsiteX35" fmla="*/ 1400716 w 3359163"/>
                      <a:gd name="connsiteY35" fmla="*/ 3717337 h 3930630"/>
                      <a:gd name="connsiteX36" fmla="*/ 2282814 w 3359163"/>
                      <a:gd name="connsiteY36" fmla="*/ 3432800 h 3930630"/>
                      <a:gd name="connsiteX37" fmla="*/ 2793353 w 3359163"/>
                      <a:gd name="connsiteY37" fmla="*/ 2674000 h 3930630"/>
                      <a:gd name="connsiteX38" fmla="*/ 2675467 w 3359163"/>
                      <a:gd name="connsiteY38" fmla="*/ 2167978 h 3930630"/>
                      <a:gd name="connsiteX39" fmla="*/ 1857439 w 3359163"/>
                      <a:gd name="connsiteY39" fmla="*/ 1553280 h 3930630"/>
                      <a:gd name="connsiteX40" fmla="*/ 947130 w 3359163"/>
                      <a:gd name="connsiteY40" fmla="*/ 1285397 h 3930630"/>
                      <a:gd name="connsiteX41" fmla="*/ 565297 w 3359163"/>
                      <a:gd name="connsiteY41" fmla="*/ 760057 h 3930630"/>
                      <a:gd name="connsiteX0" fmla="*/ 565297 w 3314397"/>
                      <a:gd name="connsiteY0" fmla="*/ 760057 h 3930630"/>
                      <a:gd name="connsiteX1" fmla="*/ 898342 w 3314397"/>
                      <a:gd name="connsiteY1" fmla="*/ 659 h 3930630"/>
                      <a:gd name="connsiteX2" fmla="*/ 831811 w 3314397"/>
                      <a:gd name="connsiteY2" fmla="*/ 631925 h 3930630"/>
                      <a:gd name="connsiteX3" fmla="*/ 988132 w 3314397"/>
                      <a:gd name="connsiteY3" fmla="*/ 890752 h 3930630"/>
                      <a:gd name="connsiteX4" fmla="*/ 1328433 w 3314397"/>
                      <a:gd name="connsiteY4" fmla="*/ 1173299 h 3930630"/>
                      <a:gd name="connsiteX5" fmla="*/ 2895583 w 3314397"/>
                      <a:gd name="connsiteY5" fmla="*/ 1826988 h 3930630"/>
                      <a:gd name="connsiteX6" fmla="*/ 3289512 w 3314397"/>
                      <a:gd name="connsiteY6" fmla="*/ 2931407 h 3930630"/>
                      <a:gd name="connsiteX7" fmla="*/ 2358642 w 3314397"/>
                      <a:gd name="connsiteY7" fmla="*/ 3790260 h 3930630"/>
                      <a:gd name="connsiteX8" fmla="*/ 1163792 w 3314397"/>
                      <a:gd name="connsiteY8" fmla="*/ 3918147 h 3930630"/>
                      <a:gd name="connsiteX9" fmla="*/ 440688 w 3314397"/>
                      <a:gd name="connsiteY9" fmla="*/ 3668167 h 3930630"/>
                      <a:gd name="connsiteX10" fmla="*/ 456 w 3314397"/>
                      <a:gd name="connsiteY10" fmla="*/ 2861417 h 3930630"/>
                      <a:gd name="connsiteX11" fmla="*/ 371818 w 3314397"/>
                      <a:gd name="connsiteY11" fmla="*/ 2268167 h 3930630"/>
                      <a:gd name="connsiteX12" fmla="*/ 1052198 w 3314397"/>
                      <a:gd name="connsiteY12" fmla="*/ 2020873 h 3930630"/>
                      <a:gd name="connsiteX13" fmla="*/ 1680043 w 3314397"/>
                      <a:gd name="connsiteY13" fmla="*/ 2169506 h 3930630"/>
                      <a:gd name="connsiteX14" fmla="*/ 1949120 w 3314397"/>
                      <a:gd name="connsiteY14" fmla="*/ 2641031 h 3930630"/>
                      <a:gd name="connsiteX15" fmla="*/ 1768454 w 3314397"/>
                      <a:gd name="connsiteY15" fmla="*/ 3011331 h 3930630"/>
                      <a:gd name="connsiteX16" fmla="*/ 1349463 w 3314397"/>
                      <a:gd name="connsiteY16" fmla="*/ 3158683 h 3930630"/>
                      <a:gd name="connsiteX17" fmla="*/ 983007 w 3314397"/>
                      <a:gd name="connsiteY17" fmla="*/ 3076678 h 3930630"/>
                      <a:gd name="connsiteX18" fmla="*/ 806185 w 3314397"/>
                      <a:gd name="connsiteY18" fmla="*/ 2799914 h 3930630"/>
                      <a:gd name="connsiteX19" fmla="*/ 895877 w 3314397"/>
                      <a:gd name="connsiteY19" fmla="*/ 2620529 h 3930630"/>
                      <a:gd name="connsiteX20" fmla="*/ 1018883 w 3314397"/>
                      <a:gd name="connsiteY20" fmla="*/ 2556464 h 3930630"/>
                      <a:gd name="connsiteX21" fmla="*/ 1077824 w 3314397"/>
                      <a:gd name="connsiteY21" fmla="*/ 2548776 h 3930630"/>
                      <a:gd name="connsiteX22" fmla="*/ 1098325 w 3314397"/>
                      <a:gd name="connsiteY22" fmla="*/ 2564151 h 3930630"/>
                      <a:gd name="connsiteX23" fmla="*/ 1088075 w 3314397"/>
                      <a:gd name="connsiteY23" fmla="*/ 2594903 h 3930630"/>
                      <a:gd name="connsiteX24" fmla="*/ 1077824 w 3314397"/>
                      <a:gd name="connsiteY24" fmla="*/ 2625655 h 3930630"/>
                      <a:gd name="connsiteX25" fmla="*/ 1062448 w 3314397"/>
                      <a:gd name="connsiteY25" fmla="*/ 2738411 h 3930630"/>
                      <a:gd name="connsiteX26" fmla="*/ 1143171 w 3314397"/>
                      <a:gd name="connsiteY26" fmla="*/ 2875512 h 3930630"/>
                      <a:gd name="connsiteX27" fmla="*/ 1318712 w 3314397"/>
                      <a:gd name="connsiteY27" fmla="*/ 2933171 h 3930630"/>
                      <a:gd name="connsiteX28" fmla="*/ 1582663 w 3314397"/>
                      <a:gd name="connsiteY28" fmla="*/ 2835791 h 3930630"/>
                      <a:gd name="connsiteX29" fmla="*/ 1687731 w 3314397"/>
                      <a:gd name="connsiteY29" fmla="*/ 2594903 h 3930630"/>
                      <a:gd name="connsiteX30" fmla="*/ 1475032 w 3314397"/>
                      <a:gd name="connsiteY30" fmla="*/ 2259198 h 3930630"/>
                      <a:gd name="connsiteX31" fmla="*/ 1031697 w 3314397"/>
                      <a:gd name="connsiteY31" fmla="*/ 2154130 h 3930630"/>
                      <a:gd name="connsiteX32" fmla="*/ 460229 w 3314397"/>
                      <a:gd name="connsiteY32" fmla="*/ 2348890 h 3930630"/>
                      <a:gd name="connsiteX33" fmla="*/ 206528 w 3314397"/>
                      <a:gd name="connsiteY33" fmla="*/ 2861417 h 3930630"/>
                      <a:gd name="connsiteX34" fmla="*/ 588361 w 3314397"/>
                      <a:gd name="connsiteY34" fmla="*/ 3502076 h 3930630"/>
                      <a:gd name="connsiteX35" fmla="*/ 1400716 w 3314397"/>
                      <a:gd name="connsiteY35" fmla="*/ 3717337 h 3930630"/>
                      <a:gd name="connsiteX36" fmla="*/ 2282814 w 3314397"/>
                      <a:gd name="connsiteY36" fmla="*/ 3432800 h 3930630"/>
                      <a:gd name="connsiteX37" fmla="*/ 2793353 w 3314397"/>
                      <a:gd name="connsiteY37" fmla="*/ 2674000 h 3930630"/>
                      <a:gd name="connsiteX38" fmla="*/ 2675467 w 3314397"/>
                      <a:gd name="connsiteY38" fmla="*/ 2167978 h 3930630"/>
                      <a:gd name="connsiteX39" fmla="*/ 1857439 w 3314397"/>
                      <a:gd name="connsiteY39" fmla="*/ 1553280 h 3930630"/>
                      <a:gd name="connsiteX40" fmla="*/ 947130 w 3314397"/>
                      <a:gd name="connsiteY40" fmla="*/ 1285397 h 3930630"/>
                      <a:gd name="connsiteX41" fmla="*/ 565297 w 3314397"/>
                      <a:gd name="connsiteY41" fmla="*/ 760057 h 3930630"/>
                      <a:gd name="connsiteX0" fmla="*/ 565297 w 3314397"/>
                      <a:gd name="connsiteY0" fmla="*/ 760057 h 3930630"/>
                      <a:gd name="connsiteX1" fmla="*/ 898342 w 3314397"/>
                      <a:gd name="connsiteY1" fmla="*/ 659 h 3930630"/>
                      <a:gd name="connsiteX2" fmla="*/ 831811 w 3314397"/>
                      <a:gd name="connsiteY2" fmla="*/ 631925 h 3930630"/>
                      <a:gd name="connsiteX3" fmla="*/ 988132 w 3314397"/>
                      <a:gd name="connsiteY3" fmla="*/ 890752 h 3930630"/>
                      <a:gd name="connsiteX4" fmla="*/ 1328433 w 3314397"/>
                      <a:gd name="connsiteY4" fmla="*/ 1173299 h 3930630"/>
                      <a:gd name="connsiteX5" fmla="*/ 2895583 w 3314397"/>
                      <a:gd name="connsiteY5" fmla="*/ 1826988 h 3930630"/>
                      <a:gd name="connsiteX6" fmla="*/ 3289512 w 3314397"/>
                      <a:gd name="connsiteY6" fmla="*/ 2931407 h 3930630"/>
                      <a:gd name="connsiteX7" fmla="*/ 2358642 w 3314397"/>
                      <a:gd name="connsiteY7" fmla="*/ 3790260 h 3930630"/>
                      <a:gd name="connsiteX8" fmla="*/ 1163792 w 3314397"/>
                      <a:gd name="connsiteY8" fmla="*/ 3918147 h 3930630"/>
                      <a:gd name="connsiteX9" fmla="*/ 440688 w 3314397"/>
                      <a:gd name="connsiteY9" fmla="*/ 3668167 h 3930630"/>
                      <a:gd name="connsiteX10" fmla="*/ 456 w 3314397"/>
                      <a:gd name="connsiteY10" fmla="*/ 2861417 h 3930630"/>
                      <a:gd name="connsiteX11" fmla="*/ 371818 w 3314397"/>
                      <a:gd name="connsiteY11" fmla="*/ 2268167 h 3930630"/>
                      <a:gd name="connsiteX12" fmla="*/ 1052198 w 3314397"/>
                      <a:gd name="connsiteY12" fmla="*/ 2020873 h 3930630"/>
                      <a:gd name="connsiteX13" fmla="*/ 1680043 w 3314397"/>
                      <a:gd name="connsiteY13" fmla="*/ 2169506 h 3930630"/>
                      <a:gd name="connsiteX14" fmla="*/ 1949120 w 3314397"/>
                      <a:gd name="connsiteY14" fmla="*/ 2641031 h 3930630"/>
                      <a:gd name="connsiteX15" fmla="*/ 1768454 w 3314397"/>
                      <a:gd name="connsiteY15" fmla="*/ 3011331 h 3930630"/>
                      <a:gd name="connsiteX16" fmla="*/ 1349463 w 3314397"/>
                      <a:gd name="connsiteY16" fmla="*/ 3158683 h 3930630"/>
                      <a:gd name="connsiteX17" fmla="*/ 983007 w 3314397"/>
                      <a:gd name="connsiteY17" fmla="*/ 3076678 h 3930630"/>
                      <a:gd name="connsiteX18" fmla="*/ 806185 w 3314397"/>
                      <a:gd name="connsiteY18" fmla="*/ 2799914 h 3930630"/>
                      <a:gd name="connsiteX19" fmla="*/ 895877 w 3314397"/>
                      <a:gd name="connsiteY19" fmla="*/ 2620529 h 3930630"/>
                      <a:gd name="connsiteX20" fmla="*/ 1018883 w 3314397"/>
                      <a:gd name="connsiteY20" fmla="*/ 2556464 h 3930630"/>
                      <a:gd name="connsiteX21" fmla="*/ 1077824 w 3314397"/>
                      <a:gd name="connsiteY21" fmla="*/ 2548776 h 3930630"/>
                      <a:gd name="connsiteX22" fmla="*/ 1098325 w 3314397"/>
                      <a:gd name="connsiteY22" fmla="*/ 2564151 h 3930630"/>
                      <a:gd name="connsiteX23" fmla="*/ 1088075 w 3314397"/>
                      <a:gd name="connsiteY23" fmla="*/ 2594903 h 3930630"/>
                      <a:gd name="connsiteX24" fmla="*/ 1077824 w 3314397"/>
                      <a:gd name="connsiteY24" fmla="*/ 2625655 h 3930630"/>
                      <a:gd name="connsiteX25" fmla="*/ 1062448 w 3314397"/>
                      <a:gd name="connsiteY25" fmla="*/ 2738411 h 3930630"/>
                      <a:gd name="connsiteX26" fmla="*/ 1143171 w 3314397"/>
                      <a:gd name="connsiteY26" fmla="*/ 2875512 h 3930630"/>
                      <a:gd name="connsiteX27" fmla="*/ 1318712 w 3314397"/>
                      <a:gd name="connsiteY27" fmla="*/ 2933171 h 3930630"/>
                      <a:gd name="connsiteX28" fmla="*/ 1582663 w 3314397"/>
                      <a:gd name="connsiteY28" fmla="*/ 2835791 h 3930630"/>
                      <a:gd name="connsiteX29" fmla="*/ 1687731 w 3314397"/>
                      <a:gd name="connsiteY29" fmla="*/ 2594903 h 3930630"/>
                      <a:gd name="connsiteX30" fmla="*/ 1475032 w 3314397"/>
                      <a:gd name="connsiteY30" fmla="*/ 2259198 h 3930630"/>
                      <a:gd name="connsiteX31" fmla="*/ 1031697 w 3314397"/>
                      <a:gd name="connsiteY31" fmla="*/ 2154130 h 3930630"/>
                      <a:gd name="connsiteX32" fmla="*/ 460229 w 3314397"/>
                      <a:gd name="connsiteY32" fmla="*/ 2348890 h 3930630"/>
                      <a:gd name="connsiteX33" fmla="*/ 206528 w 3314397"/>
                      <a:gd name="connsiteY33" fmla="*/ 2861417 h 3930630"/>
                      <a:gd name="connsiteX34" fmla="*/ 588361 w 3314397"/>
                      <a:gd name="connsiteY34" fmla="*/ 3502076 h 3930630"/>
                      <a:gd name="connsiteX35" fmla="*/ 1400716 w 3314397"/>
                      <a:gd name="connsiteY35" fmla="*/ 3717337 h 3930630"/>
                      <a:gd name="connsiteX36" fmla="*/ 2282814 w 3314397"/>
                      <a:gd name="connsiteY36" fmla="*/ 3432800 h 3930630"/>
                      <a:gd name="connsiteX37" fmla="*/ 2793353 w 3314397"/>
                      <a:gd name="connsiteY37" fmla="*/ 2674000 h 3930630"/>
                      <a:gd name="connsiteX38" fmla="*/ 2675467 w 3314397"/>
                      <a:gd name="connsiteY38" fmla="*/ 2167978 h 3930630"/>
                      <a:gd name="connsiteX39" fmla="*/ 1857439 w 3314397"/>
                      <a:gd name="connsiteY39" fmla="*/ 1553280 h 3930630"/>
                      <a:gd name="connsiteX40" fmla="*/ 1035318 w 3314397"/>
                      <a:gd name="connsiteY40" fmla="*/ 1258698 h 3930630"/>
                      <a:gd name="connsiteX41" fmla="*/ 565297 w 3314397"/>
                      <a:gd name="connsiteY41" fmla="*/ 760057 h 3930630"/>
                      <a:gd name="connsiteX0" fmla="*/ 565297 w 3314397"/>
                      <a:gd name="connsiteY0" fmla="*/ 760057 h 3930630"/>
                      <a:gd name="connsiteX1" fmla="*/ 898342 w 3314397"/>
                      <a:gd name="connsiteY1" fmla="*/ 659 h 3930630"/>
                      <a:gd name="connsiteX2" fmla="*/ 831811 w 3314397"/>
                      <a:gd name="connsiteY2" fmla="*/ 631925 h 3930630"/>
                      <a:gd name="connsiteX3" fmla="*/ 988132 w 3314397"/>
                      <a:gd name="connsiteY3" fmla="*/ 890752 h 3930630"/>
                      <a:gd name="connsiteX4" fmla="*/ 1328433 w 3314397"/>
                      <a:gd name="connsiteY4" fmla="*/ 1173299 h 3930630"/>
                      <a:gd name="connsiteX5" fmla="*/ 2895583 w 3314397"/>
                      <a:gd name="connsiteY5" fmla="*/ 1826988 h 3930630"/>
                      <a:gd name="connsiteX6" fmla="*/ 3289512 w 3314397"/>
                      <a:gd name="connsiteY6" fmla="*/ 2931407 h 3930630"/>
                      <a:gd name="connsiteX7" fmla="*/ 2358642 w 3314397"/>
                      <a:gd name="connsiteY7" fmla="*/ 3790260 h 3930630"/>
                      <a:gd name="connsiteX8" fmla="*/ 1163792 w 3314397"/>
                      <a:gd name="connsiteY8" fmla="*/ 3918147 h 3930630"/>
                      <a:gd name="connsiteX9" fmla="*/ 440688 w 3314397"/>
                      <a:gd name="connsiteY9" fmla="*/ 3668167 h 3930630"/>
                      <a:gd name="connsiteX10" fmla="*/ 456 w 3314397"/>
                      <a:gd name="connsiteY10" fmla="*/ 2861417 h 3930630"/>
                      <a:gd name="connsiteX11" fmla="*/ 371818 w 3314397"/>
                      <a:gd name="connsiteY11" fmla="*/ 2268167 h 3930630"/>
                      <a:gd name="connsiteX12" fmla="*/ 1052198 w 3314397"/>
                      <a:gd name="connsiteY12" fmla="*/ 2020873 h 3930630"/>
                      <a:gd name="connsiteX13" fmla="*/ 1680043 w 3314397"/>
                      <a:gd name="connsiteY13" fmla="*/ 2169506 h 3930630"/>
                      <a:gd name="connsiteX14" fmla="*/ 1949120 w 3314397"/>
                      <a:gd name="connsiteY14" fmla="*/ 2641031 h 3930630"/>
                      <a:gd name="connsiteX15" fmla="*/ 1768454 w 3314397"/>
                      <a:gd name="connsiteY15" fmla="*/ 3011331 h 3930630"/>
                      <a:gd name="connsiteX16" fmla="*/ 1349463 w 3314397"/>
                      <a:gd name="connsiteY16" fmla="*/ 3158683 h 3930630"/>
                      <a:gd name="connsiteX17" fmla="*/ 983007 w 3314397"/>
                      <a:gd name="connsiteY17" fmla="*/ 3076678 h 3930630"/>
                      <a:gd name="connsiteX18" fmla="*/ 806185 w 3314397"/>
                      <a:gd name="connsiteY18" fmla="*/ 2799914 h 3930630"/>
                      <a:gd name="connsiteX19" fmla="*/ 895877 w 3314397"/>
                      <a:gd name="connsiteY19" fmla="*/ 2620529 h 3930630"/>
                      <a:gd name="connsiteX20" fmla="*/ 1018883 w 3314397"/>
                      <a:gd name="connsiteY20" fmla="*/ 2556464 h 3930630"/>
                      <a:gd name="connsiteX21" fmla="*/ 1077824 w 3314397"/>
                      <a:gd name="connsiteY21" fmla="*/ 2548776 h 3930630"/>
                      <a:gd name="connsiteX22" fmla="*/ 1098325 w 3314397"/>
                      <a:gd name="connsiteY22" fmla="*/ 2564151 h 3930630"/>
                      <a:gd name="connsiteX23" fmla="*/ 1088075 w 3314397"/>
                      <a:gd name="connsiteY23" fmla="*/ 2594903 h 3930630"/>
                      <a:gd name="connsiteX24" fmla="*/ 1077824 w 3314397"/>
                      <a:gd name="connsiteY24" fmla="*/ 2625655 h 3930630"/>
                      <a:gd name="connsiteX25" fmla="*/ 1062448 w 3314397"/>
                      <a:gd name="connsiteY25" fmla="*/ 2738411 h 3930630"/>
                      <a:gd name="connsiteX26" fmla="*/ 1143171 w 3314397"/>
                      <a:gd name="connsiteY26" fmla="*/ 2875512 h 3930630"/>
                      <a:gd name="connsiteX27" fmla="*/ 1318712 w 3314397"/>
                      <a:gd name="connsiteY27" fmla="*/ 2933171 h 3930630"/>
                      <a:gd name="connsiteX28" fmla="*/ 1582663 w 3314397"/>
                      <a:gd name="connsiteY28" fmla="*/ 2835791 h 3930630"/>
                      <a:gd name="connsiteX29" fmla="*/ 1687731 w 3314397"/>
                      <a:gd name="connsiteY29" fmla="*/ 2594903 h 3930630"/>
                      <a:gd name="connsiteX30" fmla="*/ 1475032 w 3314397"/>
                      <a:gd name="connsiteY30" fmla="*/ 2259198 h 3930630"/>
                      <a:gd name="connsiteX31" fmla="*/ 1031697 w 3314397"/>
                      <a:gd name="connsiteY31" fmla="*/ 2154130 h 3930630"/>
                      <a:gd name="connsiteX32" fmla="*/ 460229 w 3314397"/>
                      <a:gd name="connsiteY32" fmla="*/ 2348890 h 3930630"/>
                      <a:gd name="connsiteX33" fmla="*/ 206528 w 3314397"/>
                      <a:gd name="connsiteY33" fmla="*/ 2861417 h 3930630"/>
                      <a:gd name="connsiteX34" fmla="*/ 588361 w 3314397"/>
                      <a:gd name="connsiteY34" fmla="*/ 3502076 h 3930630"/>
                      <a:gd name="connsiteX35" fmla="*/ 1400716 w 3314397"/>
                      <a:gd name="connsiteY35" fmla="*/ 3717337 h 3930630"/>
                      <a:gd name="connsiteX36" fmla="*/ 2282814 w 3314397"/>
                      <a:gd name="connsiteY36" fmla="*/ 3432800 h 3930630"/>
                      <a:gd name="connsiteX37" fmla="*/ 2793353 w 3314397"/>
                      <a:gd name="connsiteY37" fmla="*/ 2674000 h 3930630"/>
                      <a:gd name="connsiteX38" fmla="*/ 2675467 w 3314397"/>
                      <a:gd name="connsiteY38" fmla="*/ 2167978 h 3930630"/>
                      <a:gd name="connsiteX39" fmla="*/ 1857439 w 3314397"/>
                      <a:gd name="connsiteY39" fmla="*/ 1553280 h 3930630"/>
                      <a:gd name="connsiteX40" fmla="*/ 1035318 w 3314397"/>
                      <a:gd name="connsiteY40" fmla="*/ 1258698 h 3930630"/>
                      <a:gd name="connsiteX41" fmla="*/ 565297 w 3314397"/>
                      <a:gd name="connsiteY41" fmla="*/ 760057 h 3930630"/>
                      <a:gd name="connsiteX0" fmla="*/ 565297 w 3314397"/>
                      <a:gd name="connsiteY0" fmla="*/ 760057 h 3930630"/>
                      <a:gd name="connsiteX1" fmla="*/ 898342 w 3314397"/>
                      <a:gd name="connsiteY1" fmla="*/ 659 h 3930630"/>
                      <a:gd name="connsiteX2" fmla="*/ 831811 w 3314397"/>
                      <a:gd name="connsiteY2" fmla="*/ 631925 h 3930630"/>
                      <a:gd name="connsiteX3" fmla="*/ 988132 w 3314397"/>
                      <a:gd name="connsiteY3" fmla="*/ 890752 h 3930630"/>
                      <a:gd name="connsiteX4" fmla="*/ 1328433 w 3314397"/>
                      <a:gd name="connsiteY4" fmla="*/ 1173299 h 3930630"/>
                      <a:gd name="connsiteX5" fmla="*/ 2895583 w 3314397"/>
                      <a:gd name="connsiteY5" fmla="*/ 1826988 h 3930630"/>
                      <a:gd name="connsiteX6" fmla="*/ 3289512 w 3314397"/>
                      <a:gd name="connsiteY6" fmla="*/ 2931407 h 3930630"/>
                      <a:gd name="connsiteX7" fmla="*/ 2358642 w 3314397"/>
                      <a:gd name="connsiteY7" fmla="*/ 3790260 h 3930630"/>
                      <a:gd name="connsiteX8" fmla="*/ 1163792 w 3314397"/>
                      <a:gd name="connsiteY8" fmla="*/ 3918147 h 3930630"/>
                      <a:gd name="connsiteX9" fmla="*/ 440688 w 3314397"/>
                      <a:gd name="connsiteY9" fmla="*/ 3668167 h 3930630"/>
                      <a:gd name="connsiteX10" fmla="*/ 456 w 3314397"/>
                      <a:gd name="connsiteY10" fmla="*/ 2861417 h 3930630"/>
                      <a:gd name="connsiteX11" fmla="*/ 371818 w 3314397"/>
                      <a:gd name="connsiteY11" fmla="*/ 2268167 h 3930630"/>
                      <a:gd name="connsiteX12" fmla="*/ 1052198 w 3314397"/>
                      <a:gd name="connsiteY12" fmla="*/ 2020873 h 3930630"/>
                      <a:gd name="connsiteX13" fmla="*/ 1680043 w 3314397"/>
                      <a:gd name="connsiteY13" fmla="*/ 2169506 h 3930630"/>
                      <a:gd name="connsiteX14" fmla="*/ 1949120 w 3314397"/>
                      <a:gd name="connsiteY14" fmla="*/ 2641031 h 3930630"/>
                      <a:gd name="connsiteX15" fmla="*/ 1768454 w 3314397"/>
                      <a:gd name="connsiteY15" fmla="*/ 3011331 h 3930630"/>
                      <a:gd name="connsiteX16" fmla="*/ 1349463 w 3314397"/>
                      <a:gd name="connsiteY16" fmla="*/ 3158683 h 3930630"/>
                      <a:gd name="connsiteX17" fmla="*/ 983007 w 3314397"/>
                      <a:gd name="connsiteY17" fmla="*/ 3076678 h 3930630"/>
                      <a:gd name="connsiteX18" fmla="*/ 806185 w 3314397"/>
                      <a:gd name="connsiteY18" fmla="*/ 2799914 h 3930630"/>
                      <a:gd name="connsiteX19" fmla="*/ 895877 w 3314397"/>
                      <a:gd name="connsiteY19" fmla="*/ 2620529 h 3930630"/>
                      <a:gd name="connsiteX20" fmla="*/ 1018883 w 3314397"/>
                      <a:gd name="connsiteY20" fmla="*/ 2556464 h 3930630"/>
                      <a:gd name="connsiteX21" fmla="*/ 1077824 w 3314397"/>
                      <a:gd name="connsiteY21" fmla="*/ 2548776 h 3930630"/>
                      <a:gd name="connsiteX22" fmla="*/ 1098325 w 3314397"/>
                      <a:gd name="connsiteY22" fmla="*/ 2564151 h 3930630"/>
                      <a:gd name="connsiteX23" fmla="*/ 1088075 w 3314397"/>
                      <a:gd name="connsiteY23" fmla="*/ 2594903 h 3930630"/>
                      <a:gd name="connsiteX24" fmla="*/ 1077824 w 3314397"/>
                      <a:gd name="connsiteY24" fmla="*/ 2625655 h 3930630"/>
                      <a:gd name="connsiteX25" fmla="*/ 1062448 w 3314397"/>
                      <a:gd name="connsiteY25" fmla="*/ 2738411 h 3930630"/>
                      <a:gd name="connsiteX26" fmla="*/ 1143171 w 3314397"/>
                      <a:gd name="connsiteY26" fmla="*/ 2875512 h 3930630"/>
                      <a:gd name="connsiteX27" fmla="*/ 1318712 w 3314397"/>
                      <a:gd name="connsiteY27" fmla="*/ 2933171 h 3930630"/>
                      <a:gd name="connsiteX28" fmla="*/ 1582663 w 3314397"/>
                      <a:gd name="connsiteY28" fmla="*/ 2835791 h 3930630"/>
                      <a:gd name="connsiteX29" fmla="*/ 1687731 w 3314397"/>
                      <a:gd name="connsiteY29" fmla="*/ 2594903 h 3930630"/>
                      <a:gd name="connsiteX30" fmla="*/ 1475032 w 3314397"/>
                      <a:gd name="connsiteY30" fmla="*/ 2259198 h 3930630"/>
                      <a:gd name="connsiteX31" fmla="*/ 1031697 w 3314397"/>
                      <a:gd name="connsiteY31" fmla="*/ 2154130 h 3930630"/>
                      <a:gd name="connsiteX32" fmla="*/ 460229 w 3314397"/>
                      <a:gd name="connsiteY32" fmla="*/ 2348890 h 3930630"/>
                      <a:gd name="connsiteX33" fmla="*/ 206528 w 3314397"/>
                      <a:gd name="connsiteY33" fmla="*/ 2861417 h 3930630"/>
                      <a:gd name="connsiteX34" fmla="*/ 588361 w 3314397"/>
                      <a:gd name="connsiteY34" fmla="*/ 3502076 h 3930630"/>
                      <a:gd name="connsiteX35" fmla="*/ 1400716 w 3314397"/>
                      <a:gd name="connsiteY35" fmla="*/ 3717337 h 3930630"/>
                      <a:gd name="connsiteX36" fmla="*/ 2282814 w 3314397"/>
                      <a:gd name="connsiteY36" fmla="*/ 3432800 h 3930630"/>
                      <a:gd name="connsiteX37" fmla="*/ 2793353 w 3314397"/>
                      <a:gd name="connsiteY37" fmla="*/ 2674000 h 3930630"/>
                      <a:gd name="connsiteX38" fmla="*/ 2675467 w 3314397"/>
                      <a:gd name="connsiteY38" fmla="*/ 2167978 h 3930630"/>
                      <a:gd name="connsiteX39" fmla="*/ 1857439 w 3314397"/>
                      <a:gd name="connsiteY39" fmla="*/ 1553280 h 3930630"/>
                      <a:gd name="connsiteX40" fmla="*/ 1035318 w 3314397"/>
                      <a:gd name="connsiteY40" fmla="*/ 1258698 h 3930630"/>
                      <a:gd name="connsiteX41" fmla="*/ 565297 w 3314397"/>
                      <a:gd name="connsiteY41" fmla="*/ 760057 h 3930630"/>
                      <a:gd name="connsiteX0" fmla="*/ 587343 w 3314397"/>
                      <a:gd name="connsiteY0" fmla="*/ 814080 h 3931254"/>
                      <a:gd name="connsiteX1" fmla="*/ 898342 w 3314397"/>
                      <a:gd name="connsiteY1" fmla="*/ 1283 h 3931254"/>
                      <a:gd name="connsiteX2" fmla="*/ 831811 w 3314397"/>
                      <a:gd name="connsiteY2" fmla="*/ 632549 h 3931254"/>
                      <a:gd name="connsiteX3" fmla="*/ 988132 w 3314397"/>
                      <a:gd name="connsiteY3" fmla="*/ 891376 h 3931254"/>
                      <a:gd name="connsiteX4" fmla="*/ 1328433 w 3314397"/>
                      <a:gd name="connsiteY4" fmla="*/ 1173923 h 3931254"/>
                      <a:gd name="connsiteX5" fmla="*/ 2895583 w 3314397"/>
                      <a:gd name="connsiteY5" fmla="*/ 1827612 h 3931254"/>
                      <a:gd name="connsiteX6" fmla="*/ 3289512 w 3314397"/>
                      <a:gd name="connsiteY6" fmla="*/ 2932031 h 3931254"/>
                      <a:gd name="connsiteX7" fmla="*/ 2358642 w 3314397"/>
                      <a:gd name="connsiteY7" fmla="*/ 3790884 h 3931254"/>
                      <a:gd name="connsiteX8" fmla="*/ 1163792 w 3314397"/>
                      <a:gd name="connsiteY8" fmla="*/ 3918771 h 3931254"/>
                      <a:gd name="connsiteX9" fmla="*/ 440688 w 3314397"/>
                      <a:gd name="connsiteY9" fmla="*/ 3668791 h 3931254"/>
                      <a:gd name="connsiteX10" fmla="*/ 456 w 3314397"/>
                      <a:gd name="connsiteY10" fmla="*/ 2862041 h 3931254"/>
                      <a:gd name="connsiteX11" fmla="*/ 371818 w 3314397"/>
                      <a:gd name="connsiteY11" fmla="*/ 2268791 h 3931254"/>
                      <a:gd name="connsiteX12" fmla="*/ 1052198 w 3314397"/>
                      <a:gd name="connsiteY12" fmla="*/ 2021497 h 3931254"/>
                      <a:gd name="connsiteX13" fmla="*/ 1680043 w 3314397"/>
                      <a:gd name="connsiteY13" fmla="*/ 2170130 h 3931254"/>
                      <a:gd name="connsiteX14" fmla="*/ 1949120 w 3314397"/>
                      <a:gd name="connsiteY14" fmla="*/ 2641655 h 3931254"/>
                      <a:gd name="connsiteX15" fmla="*/ 1768454 w 3314397"/>
                      <a:gd name="connsiteY15" fmla="*/ 3011955 h 3931254"/>
                      <a:gd name="connsiteX16" fmla="*/ 1349463 w 3314397"/>
                      <a:gd name="connsiteY16" fmla="*/ 3159307 h 3931254"/>
                      <a:gd name="connsiteX17" fmla="*/ 983007 w 3314397"/>
                      <a:gd name="connsiteY17" fmla="*/ 3077302 h 3931254"/>
                      <a:gd name="connsiteX18" fmla="*/ 806185 w 3314397"/>
                      <a:gd name="connsiteY18" fmla="*/ 2800538 h 3931254"/>
                      <a:gd name="connsiteX19" fmla="*/ 895877 w 3314397"/>
                      <a:gd name="connsiteY19" fmla="*/ 2621153 h 3931254"/>
                      <a:gd name="connsiteX20" fmla="*/ 1018883 w 3314397"/>
                      <a:gd name="connsiteY20" fmla="*/ 2557088 h 3931254"/>
                      <a:gd name="connsiteX21" fmla="*/ 1077824 w 3314397"/>
                      <a:gd name="connsiteY21" fmla="*/ 2549400 h 3931254"/>
                      <a:gd name="connsiteX22" fmla="*/ 1098325 w 3314397"/>
                      <a:gd name="connsiteY22" fmla="*/ 2564775 h 3931254"/>
                      <a:gd name="connsiteX23" fmla="*/ 1088075 w 3314397"/>
                      <a:gd name="connsiteY23" fmla="*/ 2595527 h 3931254"/>
                      <a:gd name="connsiteX24" fmla="*/ 1077824 w 3314397"/>
                      <a:gd name="connsiteY24" fmla="*/ 2626279 h 3931254"/>
                      <a:gd name="connsiteX25" fmla="*/ 1062448 w 3314397"/>
                      <a:gd name="connsiteY25" fmla="*/ 2739035 h 3931254"/>
                      <a:gd name="connsiteX26" fmla="*/ 1143171 w 3314397"/>
                      <a:gd name="connsiteY26" fmla="*/ 2876136 h 3931254"/>
                      <a:gd name="connsiteX27" fmla="*/ 1318712 w 3314397"/>
                      <a:gd name="connsiteY27" fmla="*/ 2933795 h 3931254"/>
                      <a:gd name="connsiteX28" fmla="*/ 1582663 w 3314397"/>
                      <a:gd name="connsiteY28" fmla="*/ 2836415 h 3931254"/>
                      <a:gd name="connsiteX29" fmla="*/ 1687731 w 3314397"/>
                      <a:gd name="connsiteY29" fmla="*/ 2595527 h 3931254"/>
                      <a:gd name="connsiteX30" fmla="*/ 1475032 w 3314397"/>
                      <a:gd name="connsiteY30" fmla="*/ 2259822 h 3931254"/>
                      <a:gd name="connsiteX31" fmla="*/ 1031697 w 3314397"/>
                      <a:gd name="connsiteY31" fmla="*/ 2154754 h 3931254"/>
                      <a:gd name="connsiteX32" fmla="*/ 460229 w 3314397"/>
                      <a:gd name="connsiteY32" fmla="*/ 2349514 h 3931254"/>
                      <a:gd name="connsiteX33" fmla="*/ 206528 w 3314397"/>
                      <a:gd name="connsiteY33" fmla="*/ 2862041 h 3931254"/>
                      <a:gd name="connsiteX34" fmla="*/ 588361 w 3314397"/>
                      <a:gd name="connsiteY34" fmla="*/ 3502700 h 3931254"/>
                      <a:gd name="connsiteX35" fmla="*/ 1400716 w 3314397"/>
                      <a:gd name="connsiteY35" fmla="*/ 3717961 h 3931254"/>
                      <a:gd name="connsiteX36" fmla="*/ 2282814 w 3314397"/>
                      <a:gd name="connsiteY36" fmla="*/ 3433424 h 3931254"/>
                      <a:gd name="connsiteX37" fmla="*/ 2793353 w 3314397"/>
                      <a:gd name="connsiteY37" fmla="*/ 2674624 h 3931254"/>
                      <a:gd name="connsiteX38" fmla="*/ 2675467 w 3314397"/>
                      <a:gd name="connsiteY38" fmla="*/ 2168602 h 3931254"/>
                      <a:gd name="connsiteX39" fmla="*/ 1857439 w 3314397"/>
                      <a:gd name="connsiteY39" fmla="*/ 1553904 h 3931254"/>
                      <a:gd name="connsiteX40" fmla="*/ 1035318 w 3314397"/>
                      <a:gd name="connsiteY40" fmla="*/ 1259322 h 3931254"/>
                      <a:gd name="connsiteX41" fmla="*/ 587343 w 3314397"/>
                      <a:gd name="connsiteY41" fmla="*/ 814080 h 3931254"/>
                      <a:gd name="connsiteX0" fmla="*/ 587343 w 3314397"/>
                      <a:gd name="connsiteY0" fmla="*/ 814080 h 3931254"/>
                      <a:gd name="connsiteX1" fmla="*/ 898342 w 3314397"/>
                      <a:gd name="connsiteY1" fmla="*/ 1283 h 3931254"/>
                      <a:gd name="connsiteX2" fmla="*/ 831811 w 3314397"/>
                      <a:gd name="connsiteY2" fmla="*/ 632549 h 3931254"/>
                      <a:gd name="connsiteX3" fmla="*/ 988132 w 3314397"/>
                      <a:gd name="connsiteY3" fmla="*/ 891376 h 3931254"/>
                      <a:gd name="connsiteX4" fmla="*/ 1328433 w 3314397"/>
                      <a:gd name="connsiteY4" fmla="*/ 1173923 h 3931254"/>
                      <a:gd name="connsiteX5" fmla="*/ 2895583 w 3314397"/>
                      <a:gd name="connsiteY5" fmla="*/ 1827612 h 3931254"/>
                      <a:gd name="connsiteX6" fmla="*/ 3289512 w 3314397"/>
                      <a:gd name="connsiteY6" fmla="*/ 2932031 h 3931254"/>
                      <a:gd name="connsiteX7" fmla="*/ 2358642 w 3314397"/>
                      <a:gd name="connsiteY7" fmla="*/ 3790884 h 3931254"/>
                      <a:gd name="connsiteX8" fmla="*/ 1163792 w 3314397"/>
                      <a:gd name="connsiteY8" fmla="*/ 3918771 h 3931254"/>
                      <a:gd name="connsiteX9" fmla="*/ 440688 w 3314397"/>
                      <a:gd name="connsiteY9" fmla="*/ 3668791 h 3931254"/>
                      <a:gd name="connsiteX10" fmla="*/ 456 w 3314397"/>
                      <a:gd name="connsiteY10" fmla="*/ 2862041 h 3931254"/>
                      <a:gd name="connsiteX11" fmla="*/ 371818 w 3314397"/>
                      <a:gd name="connsiteY11" fmla="*/ 2268791 h 3931254"/>
                      <a:gd name="connsiteX12" fmla="*/ 1052198 w 3314397"/>
                      <a:gd name="connsiteY12" fmla="*/ 2021497 h 3931254"/>
                      <a:gd name="connsiteX13" fmla="*/ 1680043 w 3314397"/>
                      <a:gd name="connsiteY13" fmla="*/ 2170130 h 3931254"/>
                      <a:gd name="connsiteX14" fmla="*/ 1949120 w 3314397"/>
                      <a:gd name="connsiteY14" fmla="*/ 2641655 h 3931254"/>
                      <a:gd name="connsiteX15" fmla="*/ 1768454 w 3314397"/>
                      <a:gd name="connsiteY15" fmla="*/ 3011955 h 3931254"/>
                      <a:gd name="connsiteX16" fmla="*/ 1349463 w 3314397"/>
                      <a:gd name="connsiteY16" fmla="*/ 3159307 h 3931254"/>
                      <a:gd name="connsiteX17" fmla="*/ 983007 w 3314397"/>
                      <a:gd name="connsiteY17" fmla="*/ 3077302 h 3931254"/>
                      <a:gd name="connsiteX18" fmla="*/ 806185 w 3314397"/>
                      <a:gd name="connsiteY18" fmla="*/ 2800538 h 3931254"/>
                      <a:gd name="connsiteX19" fmla="*/ 895877 w 3314397"/>
                      <a:gd name="connsiteY19" fmla="*/ 2621153 h 3931254"/>
                      <a:gd name="connsiteX20" fmla="*/ 1018883 w 3314397"/>
                      <a:gd name="connsiteY20" fmla="*/ 2557088 h 3931254"/>
                      <a:gd name="connsiteX21" fmla="*/ 1077824 w 3314397"/>
                      <a:gd name="connsiteY21" fmla="*/ 2549400 h 3931254"/>
                      <a:gd name="connsiteX22" fmla="*/ 1098325 w 3314397"/>
                      <a:gd name="connsiteY22" fmla="*/ 2564775 h 3931254"/>
                      <a:gd name="connsiteX23" fmla="*/ 1088075 w 3314397"/>
                      <a:gd name="connsiteY23" fmla="*/ 2595527 h 3931254"/>
                      <a:gd name="connsiteX24" fmla="*/ 1077824 w 3314397"/>
                      <a:gd name="connsiteY24" fmla="*/ 2626279 h 3931254"/>
                      <a:gd name="connsiteX25" fmla="*/ 1062448 w 3314397"/>
                      <a:gd name="connsiteY25" fmla="*/ 2739035 h 3931254"/>
                      <a:gd name="connsiteX26" fmla="*/ 1143171 w 3314397"/>
                      <a:gd name="connsiteY26" fmla="*/ 2876136 h 3931254"/>
                      <a:gd name="connsiteX27" fmla="*/ 1318712 w 3314397"/>
                      <a:gd name="connsiteY27" fmla="*/ 2933795 h 3931254"/>
                      <a:gd name="connsiteX28" fmla="*/ 1582663 w 3314397"/>
                      <a:gd name="connsiteY28" fmla="*/ 2836415 h 3931254"/>
                      <a:gd name="connsiteX29" fmla="*/ 1687731 w 3314397"/>
                      <a:gd name="connsiteY29" fmla="*/ 2595527 h 3931254"/>
                      <a:gd name="connsiteX30" fmla="*/ 1475032 w 3314397"/>
                      <a:gd name="connsiteY30" fmla="*/ 2259822 h 3931254"/>
                      <a:gd name="connsiteX31" fmla="*/ 1031697 w 3314397"/>
                      <a:gd name="connsiteY31" fmla="*/ 2154754 h 3931254"/>
                      <a:gd name="connsiteX32" fmla="*/ 460229 w 3314397"/>
                      <a:gd name="connsiteY32" fmla="*/ 2349514 h 3931254"/>
                      <a:gd name="connsiteX33" fmla="*/ 206528 w 3314397"/>
                      <a:gd name="connsiteY33" fmla="*/ 2862041 h 3931254"/>
                      <a:gd name="connsiteX34" fmla="*/ 588361 w 3314397"/>
                      <a:gd name="connsiteY34" fmla="*/ 3502700 h 3931254"/>
                      <a:gd name="connsiteX35" fmla="*/ 1400716 w 3314397"/>
                      <a:gd name="connsiteY35" fmla="*/ 3717961 h 3931254"/>
                      <a:gd name="connsiteX36" fmla="*/ 2282814 w 3314397"/>
                      <a:gd name="connsiteY36" fmla="*/ 3433424 h 3931254"/>
                      <a:gd name="connsiteX37" fmla="*/ 2793353 w 3314397"/>
                      <a:gd name="connsiteY37" fmla="*/ 2674624 h 3931254"/>
                      <a:gd name="connsiteX38" fmla="*/ 2675467 w 3314397"/>
                      <a:gd name="connsiteY38" fmla="*/ 2168602 h 3931254"/>
                      <a:gd name="connsiteX39" fmla="*/ 1857439 w 3314397"/>
                      <a:gd name="connsiteY39" fmla="*/ 1553904 h 3931254"/>
                      <a:gd name="connsiteX40" fmla="*/ 1035318 w 3314397"/>
                      <a:gd name="connsiteY40" fmla="*/ 1259322 h 3931254"/>
                      <a:gd name="connsiteX41" fmla="*/ 587343 w 3314397"/>
                      <a:gd name="connsiteY41" fmla="*/ 814080 h 3931254"/>
                      <a:gd name="connsiteX0" fmla="*/ 587343 w 3314397"/>
                      <a:gd name="connsiteY0" fmla="*/ 814080 h 3931254"/>
                      <a:gd name="connsiteX1" fmla="*/ 898342 w 3314397"/>
                      <a:gd name="connsiteY1" fmla="*/ 1283 h 3931254"/>
                      <a:gd name="connsiteX2" fmla="*/ 831811 w 3314397"/>
                      <a:gd name="connsiteY2" fmla="*/ 632549 h 3931254"/>
                      <a:gd name="connsiteX3" fmla="*/ 988132 w 3314397"/>
                      <a:gd name="connsiteY3" fmla="*/ 891376 h 3931254"/>
                      <a:gd name="connsiteX4" fmla="*/ 1328433 w 3314397"/>
                      <a:gd name="connsiteY4" fmla="*/ 1173923 h 3931254"/>
                      <a:gd name="connsiteX5" fmla="*/ 2895583 w 3314397"/>
                      <a:gd name="connsiteY5" fmla="*/ 1827612 h 3931254"/>
                      <a:gd name="connsiteX6" fmla="*/ 3289512 w 3314397"/>
                      <a:gd name="connsiteY6" fmla="*/ 2932031 h 3931254"/>
                      <a:gd name="connsiteX7" fmla="*/ 2358642 w 3314397"/>
                      <a:gd name="connsiteY7" fmla="*/ 3790884 h 3931254"/>
                      <a:gd name="connsiteX8" fmla="*/ 1163792 w 3314397"/>
                      <a:gd name="connsiteY8" fmla="*/ 3918771 h 3931254"/>
                      <a:gd name="connsiteX9" fmla="*/ 440688 w 3314397"/>
                      <a:gd name="connsiteY9" fmla="*/ 3668791 h 3931254"/>
                      <a:gd name="connsiteX10" fmla="*/ 456 w 3314397"/>
                      <a:gd name="connsiteY10" fmla="*/ 2862041 h 3931254"/>
                      <a:gd name="connsiteX11" fmla="*/ 371818 w 3314397"/>
                      <a:gd name="connsiteY11" fmla="*/ 2268791 h 3931254"/>
                      <a:gd name="connsiteX12" fmla="*/ 1052198 w 3314397"/>
                      <a:gd name="connsiteY12" fmla="*/ 2021497 h 3931254"/>
                      <a:gd name="connsiteX13" fmla="*/ 1680043 w 3314397"/>
                      <a:gd name="connsiteY13" fmla="*/ 2170130 h 3931254"/>
                      <a:gd name="connsiteX14" fmla="*/ 1949120 w 3314397"/>
                      <a:gd name="connsiteY14" fmla="*/ 2641655 h 3931254"/>
                      <a:gd name="connsiteX15" fmla="*/ 1768454 w 3314397"/>
                      <a:gd name="connsiteY15" fmla="*/ 3011955 h 3931254"/>
                      <a:gd name="connsiteX16" fmla="*/ 1349463 w 3314397"/>
                      <a:gd name="connsiteY16" fmla="*/ 3159307 h 3931254"/>
                      <a:gd name="connsiteX17" fmla="*/ 983007 w 3314397"/>
                      <a:gd name="connsiteY17" fmla="*/ 3077302 h 3931254"/>
                      <a:gd name="connsiteX18" fmla="*/ 806185 w 3314397"/>
                      <a:gd name="connsiteY18" fmla="*/ 2800538 h 3931254"/>
                      <a:gd name="connsiteX19" fmla="*/ 895877 w 3314397"/>
                      <a:gd name="connsiteY19" fmla="*/ 2621153 h 3931254"/>
                      <a:gd name="connsiteX20" fmla="*/ 1018883 w 3314397"/>
                      <a:gd name="connsiteY20" fmla="*/ 2557088 h 3931254"/>
                      <a:gd name="connsiteX21" fmla="*/ 1077824 w 3314397"/>
                      <a:gd name="connsiteY21" fmla="*/ 2549400 h 3931254"/>
                      <a:gd name="connsiteX22" fmla="*/ 1098325 w 3314397"/>
                      <a:gd name="connsiteY22" fmla="*/ 2564775 h 3931254"/>
                      <a:gd name="connsiteX23" fmla="*/ 1088075 w 3314397"/>
                      <a:gd name="connsiteY23" fmla="*/ 2595527 h 3931254"/>
                      <a:gd name="connsiteX24" fmla="*/ 1077824 w 3314397"/>
                      <a:gd name="connsiteY24" fmla="*/ 2626279 h 3931254"/>
                      <a:gd name="connsiteX25" fmla="*/ 1062448 w 3314397"/>
                      <a:gd name="connsiteY25" fmla="*/ 2739035 h 3931254"/>
                      <a:gd name="connsiteX26" fmla="*/ 1143171 w 3314397"/>
                      <a:gd name="connsiteY26" fmla="*/ 2876136 h 3931254"/>
                      <a:gd name="connsiteX27" fmla="*/ 1318712 w 3314397"/>
                      <a:gd name="connsiteY27" fmla="*/ 2933795 h 3931254"/>
                      <a:gd name="connsiteX28" fmla="*/ 1582663 w 3314397"/>
                      <a:gd name="connsiteY28" fmla="*/ 2836415 h 3931254"/>
                      <a:gd name="connsiteX29" fmla="*/ 1687731 w 3314397"/>
                      <a:gd name="connsiteY29" fmla="*/ 2595527 h 3931254"/>
                      <a:gd name="connsiteX30" fmla="*/ 1475032 w 3314397"/>
                      <a:gd name="connsiteY30" fmla="*/ 2259822 h 3931254"/>
                      <a:gd name="connsiteX31" fmla="*/ 1031697 w 3314397"/>
                      <a:gd name="connsiteY31" fmla="*/ 2154754 h 3931254"/>
                      <a:gd name="connsiteX32" fmla="*/ 460229 w 3314397"/>
                      <a:gd name="connsiteY32" fmla="*/ 2349514 h 3931254"/>
                      <a:gd name="connsiteX33" fmla="*/ 206528 w 3314397"/>
                      <a:gd name="connsiteY33" fmla="*/ 2862041 h 3931254"/>
                      <a:gd name="connsiteX34" fmla="*/ 588361 w 3314397"/>
                      <a:gd name="connsiteY34" fmla="*/ 3502700 h 3931254"/>
                      <a:gd name="connsiteX35" fmla="*/ 1400716 w 3314397"/>
                      <a:gd name="connsiteY35" fmla="*/ 3717961 h 3931254"/>
                      <a:gd name="connsiteX36" fmla="*/ 2282814 w 3314397"/>
                      <a:gd name="connsiteY36" fmla="*/ 3433424 h 3931254"/>
                      <a:gd name="connsiteX37" fmla="*/ 2793353 w 3314397"/>
                      <a:gd name="connsiteY37" fmla="*/ 2674624 h 3931254"/>
                      <a:gd name="connsiteX38" fmla="*/ 1857439 w 3314397"/>
                      <a:gd name="connsiteY38" fmla="*/ 1553904 h 3931254"/>
                      <a:gd name="connsiteX39" fmla="*/ 1035318 w 3314397"/>
                      <a:gd name="connsiteY39" fmla="*/ 1259322 h 3931254"/>
                      <a:gd name="connsiteX40" fmla="*/ 587343 w 3314397"/>
                      <a:gd name="connsiteY40" fmla="*/ 814080 h 3931254"/>
                      <a:gd name="connsiteX0" fmla="*/ 587343 w 3314397"/>
                      <a:gd name="connsiteY0" fmla="*/ 814080 h 3931254"/>
                      <a:gd name="connsiteX1" fmla="*/ 898342 w 3314397"/>
                      <a:gd name="connsiteY1" fmla="*/ 1283 h 3931254"/>
                      <a:gd name="connsiteX2" fmla="*/ 831811 w 3314397"/>
                      <a:gd name="connsiteY2" fmla="*/ 632549 h 3931254"/>
                      <a:gd name="connsiteX3" fmla="*/ 988132 w 3314397"/>
                      <a:gd name="connsiteY3" fmla="*/ 891376 h 3931254"/>
                      <a:gd name="connsiteX4" fmla="*/ 1328433 w 3314397"/>
                      <a:gd name="connsiteY4" fmla="*/ 1173923 h 3931254"/>
                      <a:gd name="connsiteX5" fmla="*/ 2895583 w 3314397"/>
                      <a:gd name="connsiteY5" fmla="*/ 1827612 h 3931254"/>
                      <a:gd name="connsiteX6" fmla="*/ 3289512 w 3314397"/>
                      <a:gd name="connsiteY6" fmla="*/ 2932031 h 3931254"/>
                      <a:gd name="connsiteX7" fmla="*/ 2358642 w 3314397"/>
                      <a:gd name="connsiteY7" fmla="*/ 3790884 h 3931254"/>
                      <a:gd name="connsiteX8" fmla="*/ 1163792 w 3314397"/>
                      <a:gd name="connsiteY8" fmla="*/ 3918771 h 3931254"/>
                      <a:gd name="connsiteX9" fmla="*/ 440688 w 3314397"/>
                      <a:gd name="connsiteY9" fmla="*/ 3668791 h 3931254"/>
                      <a:gd name="connsiteX10" fmla="*/ 456 w 3314397"/>
                      <a:gd name="connsiteY10" fmla="*/ 2862041 h 3931254"/>
                      <a:gd name="connsiteX11" fmla="*/ 371818 w 3314397"/>
                      <a:gd name="connsiteY11" fmla="*/ 2268791 h 3931254"/>
                      <a:gd name="connsiteX12" fmla="*/ 1052198 w 3314397"/>
                      <a:gd name="connsiteY12" fmla="*/ 2021497 h 3931254"/>
                      <a:gd name="connsiteX13" fmla="*/ 1680043 w 3314397"/>
                      <a:gd name="connsiteY13" fmla="*/ 2170130 h 3931254"/>
                      <a:gd name="connsiteX14" fmla="*/ 1949120 w 3314397"/>
                      <a:gd name="connsiteY14" fmla="*/ 2641655 h 3931254"/>
                      <a:gd name="connsiteX15" fmla="*/ 1768454 w 3314397"/>
                      <a:gd name="connsiteY15" fmla="*/ 3011955 h 3931254"/>
                      <a:gd name="connsiteX16" fmla="*/ 1349463 w 3314397"/>
                      <a:gd name="connsiteY16" fmla="*/ 3159307 h 3931254"/>
                      <a:gd name="connsiteX17" fmla="*/ 983007 w 3314397"/>
                      <a:gd name="connsiteY17" fmla="*/ 3077302 h 3931254"/>
                      <a:gd name="connsiteX18" fmla="*/ 806185 w 3314397"/>
                      <a:gd name="connsiteY18" fmla="*/ 2800538 h 3931254"/>
                      <a:gd name="connsiteX19" fmla="*/ 895877 w 3314397"/>
                      <a:gd name="connsiteY19" fmla="*/ 2621153 h 3931254"/>
                      <a:gd name="connsiteX20" fmla="*/ 1018883 w 3314397"/>
                      <a:gd name="connsiteY20" fmla="*/ 2557088 h 3931254"/>
                      <a:gd name="connsiteX21" fmla="*/ 1077824 w 3314397"/>
                      <a:gd name="connsiteY21" fmla="*/ 2549400 h 3931254"/>
                      <a:gd name="connsiteX22" fmla="*/ 1098325 w 3314397"/>
                      <a:gd name="connsiteY22" fmla="*/ 2564775 h 3931254"/>
                      <a:gd name="connsiteX23" fmla="*/ 1088075 w 3314397"/>
                      <a:gd name="connsiteY23" fmla="*/ 2595527 h 3931254"/>
                      <a:gd name="connsiteX24" fmla="*/ 1077824 w 3314397"/>
                      <a:gd name="connsiteY24" fmla="*/ 2626279 h 3931254"/>
                      <a:gd name="connsiteX25" fmla="*/ 1062448 w 3314397"/>
                      <a:gd name="connsiteY25" fmla="*/ 2739035 h 3931254"/>
                      <a:gd name="connsiteX26" fmla="*/ 1143171 w 3314397"/>
                      <a:gd name="connsiteY26" fmla="*/ 2876136 h 3931254"/>
                      <a:gd name="connsiteX27" fmla="*/ 1318712 w 3314397"/>
                      <a:gd name="connsiteY27" fmla="*/ 2933795 h 3931254"/>
                      <a:gd name="connsiteX28" fmla="*/ 1582663 w 3314397"/>
                      <a:gd name="connsiteY28" fmla="*/ 2836415 h 3931254"/>
                      <a:gd name="connsiteX29" fmla="*/ 1687731 w 3314397"/>
                      <a:gd name="connsiteY29" fmla="*/ 2595527 h 3931254"/>
                      <a:gd name="connsiteX30" fmla="*/ 1475032 w 3314397"/>
                      <a:gd name="connsiteY30" fmla="*/ 2259822 h 3931254"/>
                      <a:gd name="connsiteX31" fmla="*/ 1031697 w 3314397"/>
                      <a:gd name="connsiteY31" fmla="*/ 2154754 h 3931254"/>
                      <a:gd name="connsiteX32" fmla="*/ 460229 w 3314397"/>
                      <a:gd name="connsiteY32" fmla="*/ 2349514 h 3931254"/>
                      <a:gd name="connsiteX33" fmla="*/ 206528 w 3314397"/>
                      <a:gd name="connsiteY33" fmla="*/ 2862041 h 3931254"/>
                      <a:gd name="connsiteX34" fmla="*/ 588361 w 3314397"/>
                      <a:gd name="connsiteY34" fmla="*/ 3502700 h 3931254"/>
                      <a:gd name="connsiteX35" fmla="*/ 1400716 w 3314397"/>
                      <a:gd name="connsiteY35" fmla="*/ 3717961 h 3931254"/>
                      <a:gd name="connsiteX36" fmla="*/ 2282814 w 3314397"/>
                      <a:gd name="connsiteY36" fmla="*/ 3433424 h 3931254"/>
                      <a:gd name="connsiteX37" fmla="*/ 2793353 w 3314397"/>
                      <a:gd name="connsiteY37" fmla="*/ 2674624 h 3931254"/>
                      <a:gd name="connsiteX38" fmla="*/ 1857439 w 3314397"/>
                      <a:gd name="connsiteY38" fmla="*/ 1553904 h 3931254"/>
                      <a:gd name="connsiteX39" fmla="*/ 1035318 w 3314397"/>
                      <a:gd name="connsiteY39" fmla="*/ 1259322 h 3931254"/>
                      <a:gd name="connsiteX40" fmla="*/ 587343 w 3314397"/>
                      <a:gd name="connsiteY40" fmla="*/ 814080 h 3931254"/>
                      <a:gd name="connsiteX0" fmla="*/ 587343 w 3314397"/>
                      <a:gd name="connsiteY0" fmla="*/ 814080 h 3931254"/>
                      <a:gd name="connsiteX1" fmla="*/ 898342 w 3314397"/>
                      <a:gd name="connsiteY1" fmla="*/ 1283 h 3931254"/>
                      <a:gd name="connsiteX2" fmla="*/ 831811 w 3314397"/>
                      <a:gd name="connsiteY2" fmla="*/ 632549 h 3931254"/>
                      <a:gd name="connsiteX3" fmla="*/ 988132 w 3314397"/>
                      <a:gd name="connsiteY3" fmla="*/ 891376 h 3931254"/>
                      <a:gd name="connsiteX4" fmla="*/ 1328433 w 3314397"/>
                      <a:gd name="connsiteY4" fmla="*/ 1173923 h 3931254"/>
                      <a:gd name="connsiteX5" fmla="*/ 2895583 w 3314397"/>
                      <a:gd name="connsiteY5" fmla="*/ 1827612 h 3931254"/>
                      <a:gd name="connsiteX6" fmla="*/ 3289512 w 3314397"/>
                      <a:gd name="connsiteY6" fmla="*/ 2932031 h 3931254"/>
                      <a:gd name="connsiteX7" fmla="*/ 2358642 w 3314397"/>
                      <a:gd name="connsiteY7" fmla="*/ 3790884 h 3931254"/>
                      <a:gd name="connsiteX8" fmla="*/ 1163792 w 3314397"/>
                      <a:gd name="connsiteY8" fmla="*/ 3918771 h 3931254"/>
                      <a:gd name="connsiteX9" fmla="*/ 440688 w 3314397"/>
                      <a:gd name="connsiteY9" fmla="*/ 3668791 h 3931254"/>
                      <a:gd name="connsiteX10" fmla="*/ 456 w 3314397"/>
                      <a:gd name="connsiteY10" fmla="*/ 2862041 h 3931254"/>
                      <a:gd name="connsiteX11" fmla="*/ 371818 w 3314397"/>
                      <a:gd name="connsiteY11" fmla="*/ 2268791 h 3931254"/>
                      <a:gd name="connsiteX12" fmla="*/ 1052198 w 3314397"/>
                      <a:gd name="connsiteY12" fmla="*/ 2021497 h 3931254"/>
                      <a:gd name="connsiteX13" fmla="*/ 1680043 w 3314397"/>
                      <a:gd name="connsiteY13" fmla="*/ 2170130 h 3931254"/>
                      <a:gd name="connsiteX14" fmla="*/ 1949120 w 3314397"/>
                      <a:gd name="connsiteY14" fmla="*/ 2641655 h 3931254"/>
                      <a:gd name="connsiteX15" fmla="*/ 1768454 w 3314397"/>
                      <a:gd name="connsiteY15" fmla="*/ 3011955 h 3931254"/>
                      <a:gd name="connsiteX16" fmla="*/ 1349463 w 3314397"/>
                      <a:gd name="connsiteY16" fmla="*/ 3159307 h 3931254"/>
                      <a:gd name="connsiteX17" fmla="*/ 983007 w 3314397"/>
                      <a:gd name="connsiteY17" fmla="*/ 3077302 h 3931254"/>
                      <a:gd name="connsiteX18" fmla="*/ 806185 w 3314397"/>
                      <a:gd name="connsiteY18" fmla="*/ 2800538 h 3931254"/>
                      <a:gd name="connsiteX19" fmla="*/ 895877 w 3314397"/>
                      <a:gd name="connsiteY19" fmla="*/ 2621153 h 3931254"/>
                      <a:gd name="connsiteX20" fmla="*/ 1018883 w 3314397"/>
                      <a:gd name="connsiteY20" fmla="*/ 2557088 h 3931254"/>
                      <a:gd name="connsiteX21" fmla="*/ 1077824 w 3314397"/>
                      <a:gd name="connsiteY21" fmla="*/ 2549400 h 3931254"/>
                      <a:gd name="connsiteX22" fmla="*/ 1098325 w 3314397"/>
                      <a:gd name="connsiteY22" fmla="*/ 2564775 h 3931254"/>
                      <a:gd name="connsiteX23" fmla="*/ 1088075 w 3314397"/>
                      <a:gd name="connsiteY23" fmla="*/ 2595527 h 3931254"/>
                      <a:gd name="connsiteX24" fmla="*/ 1077824 w 3314397"/>
                      <a:gd name="connsiteY24" fmla="*/ 2626279 h 3931254"/>
                      <a:gd name="connsiteX25" fmla="*/ 1062448 w 3314397"/>
                      <a:gd name="connsiteY25" fmla="*/ 2739035 h 3931254"/>
                      <a:gd name="connsiteX26" fmla="*/ 1143171 w 3314397"/>
                      <a:gd name="connsiteY26" fmla="*/ 2876136 h 3931254"/>
                      <a:gd name="connsiteX27" fmla="*/ 1318712 w 3314397"/>
                      <a:gd name="connsiteY27" fmla="*/ 2933795 h 3931254"/>
                      <a:gd name="connsiteX28" fmla="*/ 1582663 w 3314397"/>
                      <a:gd name="connsiteY28" fmla="*/ 2836415 h 3931254"/>
                      <a:gd name="connsiteX29" fmla="*/ 1687731 w 3314397"/>
                      <a:gd name="connsiteY29" fmla="*/ 2595527 h 3931254"/>
                      <a:gd name="connsiteX30" fmla="*/ 1475032 w 3314397"/>
                      <a:gd name="connsiteY30" fmla="*/ 2259822 h 3931254"/>
                      <a:gd name="connsiteX31" fmla="*/ 1031697 w 3314397"/>
                      <a:gd name="connsiteY31" fmla="*/ 2154754 h 3931254"/>
                      <a:gd name="connsiteX32" fmla="*/ 460229 w 3314397"/>
                      <a:gd name="connsiteY32" fmla="*/ 2349514 h 3931254"/>
                      <a:gd name="connsiteX33" fmla="*/ 206528 w 3314397"/>
                      <a:gd name="connsiteY33" fmla="*/ 2862041 h 3931254"/>
                      <a:gd name="connsiteX34" fmla="*/ 588361 w 3314397"/>
                      <a:gd name="connsiteY34" fmla="*/ 3502700 h 3931254"/>
                      <a:gd name="connsiteX35" fmla="*/ 1400716 w 3314397"/>
                      <a:gd name="connsiteY35" fmla="*/ 3717961 h 3931254"/>
                      <a:gd name="connsiteX36" fmla="*/ 2282814 w 3314397"/>
                      <a:gd name="connsiteY36" fmla="*/ 3433424 h 3931254"/>
                      <a:gd name="connsiteX37" fmla="*/ 2793353 w 3314397"/>
                      <a:gd name="connsiteY37" fmla="*/ 2674624 h 3931254"/>
                      <a:gd name="connsiteX38" fmla="*/ 1857439 w 3314397"/>
                      <a:gd name="connsiteY38" fmla="*/ 1553904 h 3931254"/>
                      <a:gd name="connsiteX39" fmla="*/ 1035318 w 3314397"/>
                      <a:gd name="connsiteY39" fmla="*/ 1259322 h 3931254"/>
                      <a:gd name="connsiteX40" fmla="*/ 587343 w 3314397"/>
                      <a:gd name="connsiteY40" fmla="*/ 814080 h 3931254"/>
                      <a:gd name="connsiteX0" fmla="*/ 587343 w 3314397"/>
                      <a:gd name="connsiteY0" fmla="*/ 814080 h 3931254"/>
                      <a:gd name="connsiteX1" fmla="*/ 898342 w 3314397"/>
                      <a:gd name="connsiteY1" fmla="*/ 1283 h 3931254"/>
                      <a:gd name="connsiteX2" fmla="*/ 831811 w 3314397"/>
                      <a:gd name="connsiteY2" fmla="*/ 632549 h 3931254"/>
                      <a:gd name="connsiteX3" fmla="*/ 988132 w 3314397"/>
                      <a:gd name="connsiteY3" fmla="*/ 891376 h 3931254"/>
                      <a:gd name="connsiteX4" fmla="*/ 1328433 w 3314397"/>
                      <a:gd name="connsiteY4" fmla="*/ 1173923 h 3931254"/>
                      <a:gd name="connsiteX5" fmla="*/ 2895583 w 3314397"/>
                      <a:gd name="connsiteY5" fmla="*/ 1827612 h 3931254"/>
                      <a:gd name="connsiteX6" fmla="*/ 3289512 w 3314397"/>
                      <a:gd name="connsiteY6" fmla="*/ 2932031 h 3931254"/>
                      <a:gd name="connsiteX7" fmla="*/ 2358642 w 3314397"/>
                      <a:gd name="connsiteY7" fmla="*/ 3790884 h 3931254"/>
                      <a:gd name="connsiteX8" fmla="*/ 1163792 w 3314397"/>
                      <a:gd name="connsiteY8" fmla="*/ 3918771 h 3931254"/>
                      <a:gd name="connsiteX9" fmla="*/ 440688 w 3314397"/>
                      <a:gd name="connsiteY9" fmla="*/ 3668791 h 3931254"/>
                      <a:gd name="connsiteX10" fmla="*/ 456 w 3314397"/>
                      <a:gd name="connsiteY10" fmla="*/ 2862041 h 3931254"/>
                      <a:gd name="connsiteX11" fmla="*/ 371818 w 3314397"/>
                      <a:gd name="connsiteY11" fmla="*/ 2268791 h 3931254"/>
                      <a:gd name="connsiteX12" fmla="*/ 1052198 w 3314397"/>
                      <a:gd name="connsiteY12" fmla="*/ 2021497 h 3931254"/>
                      <a:gd name="connsiteX13" fmla="*/ 1680043 w 3314397"/>
                      <a:gd name="connsiteY13" fmla="*/ 2170130 h 3931254"/>
                      <a:gd name="connsiteX14" fmla="*/ 1949120 w 3314397"/>
                      <a:gd name="connsiteY14" fmla="*/ 2641655 h 3931254"/>
                      <a:gd name="connsiteX15" fmla="*/ 1768454 w 3314397"/>
                      <a:gd name="connsiteY15" fmla="*/ 3011955 h 3931254"/>
                      <a:gd name="connsiteX16" fmla="*/ 1349463 w 3314397"/>
                      <a:gd name="connsiteY16" fmla="*/ 3159307 h 3931254"/>
                      <a:gd name="connsiteX17" fmla="*/ 983007 w 3314397"/>
                      <a:gd name="connsiteY17" fmla="*/ 3077302 h 3931254"/>
                      <a:gd name="connsiteX18" fmla="*/ 806185 w 3314397"/>
                      <a:gd name="connsiteY18" fmla="*/ 2800538 h 3931254"/>
                      <a:gd name="connsiteX19" fmla="*/ 895877 w 3314397"/>
                      <a:gd name="connsiteY19" fmla="*/ 2621153 h 3931254"/>
                      <a:gd name="connsiteX20" fmla="*/ 1018883 w 3314397"/>
                      <a:gd name="connsiteY20" fmla="*/ 2557088 h 3931254"/>
                      <a:gd name="connsiteX21" fmla="*/ 1077824 w 3314397"/>
                      <a:gd name="connsiteY21" fmla="*/ 2549400 h 3931254"/>
                      <a:gd name="connsiteX22" fmla="*/ 1098325 w 3314397"/>
                      <a:gd name="connsiteY22" fmla="*/ 2564775 h 3931254"/>
                      <a:gd name="connsiteX23" fmla="*/ 1088075 w 3314397"/>
                      <a:gd name="connsiteY23" fmla="*/ 2595527 h 3931254"/>
                      <a:gd name="connsiteX24" fmla="*/ 1077824 w 3314397"/>
                      <a:gd name="connsiteY24" fmla="*/ 2626279 h 3931254"/>
                      <a:gd name="connsiteX25" fmla="*/ 1062448 w 3314397"/>
                      <a:gd name="connsiteY25" fmla="*/ 2739035 h 3931254"/>
                      <a:gd name="connsiteX26" fmla="*/ 1143171 w 3314397"/>
                      <a:gd name="connsiteY26" fmla="*/ 2876136 h 3931254"/>
                      <a:gd name="connsiteX27" fmla="*/ 1318712 w 3314397"/>
                      <a:gd name="connsiteY27" fmla="*/ 2933795 h 3931254"/>
                      <a:gd name="connsiteX28" fmla="*/ 1582663 w 3314397"/>
                      <a:gd name="connsiteY28" fmla="*/ 2836415 h 3931254"/>
                      <a:gd name="connsiteX29" fmla="*/ 1687731 w 3314397"/>
                      <a:gd name="connsiteY29" fmla="*/ 2595527 h 3931254"/>
                      <a:gd name="connsiteX30" fmla="*/ 1475032 w 3314397"/>
                      <a:gd name="connsiteY30" fmla="*/ 2259822 h 3931254"/>
                      <a:gd name="connsiteX31" fmla="*/ 1031697 w 3314397"/>
                      <a:gd name="connsiteY31" fmla="*/ 2154754 h 3931254"/>
                      <a:gd name="connsiteX32" fmla="*/ 460229 w 3314397"/>
                      <a:gd name="connsiteY32" fmla="*/ 2349514 h 3931254"/>
                      <a:gd name="connsiteX33" fmla="*/ 206528 w 3314397"/>
                      <a:gd name="connsiteY33" fmla="*/ 2862041 h 3931254"/>
                      <a:gd name="connsiteX34" fmla="*/ 588361 w 3314397"/>
                      <a:gd name="connsiteY34" fmla="*/ 3502700 h 3931254"/>
                      <a:gd name="connsiteX35" fmla="*/ 1400716 w 3314397"/>
                      <a:gd name="connsiteY35" fmla="*/ 3717961 h 3931254"/>
                      <a:gd name="connsiteX36" fmla="*/ 2282814 w 3314397"/>
                      <a:gd name="connsiteY36" fmla="*/ 3433424 h 3931254"/>
                      <a:gd name="connsiteX37" fmla="*/ 2793353 w 3314397"/>
                      <a:gd name="connsiteY37" fmla="*/ 2674624 h 3931254"/>
                      <a:gd name="connsiteX38" fmla="*/ 1857439 w 3314397"/>
                      <a:gd name="connsiteY38" fmla="*/ 1553904 h 3931254"/>
                      <a:gd name="connsiteX39" fmla="*/ 1035318 w 3314397"/>
                      <a:gd name="connsiteY39" fmla="*/ 1259322 h 3931254"/>
                      <a:gd name="connsiteX40" fmla="*/ 587343 w 3314397"/>
                      <a:gd name="connsiteY40" fmla="*/ 814080 h 3931254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793353 w 3314397"/>
                      <a:gd name="connsiteY36" fmla="*/ 2674747 h 3931377"/>
                      <a:gd name="connsiteX37" fmla="*/ 1857439 w 3314397"/>
                      <a:gd name="connsiteY37" fmla="*/ 1554027 h 3931377"/>
                      <a:gd name="connsiteX38" fmla="*/ 1035318 w 3314397"/>
                      <a:gd name="connsiteY38" fmla="*/ 1259445 h 3931377"/>
                      <a:gd name="connsiteX39" fmla="*/ 587343 w 3314397"/>
                      <a:gd name="connsiteY39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793353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793353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793353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793353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793353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793353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793353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859495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859495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859495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2859495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2881543 w 3314397"/>
                      <a:gd name="connsiteY36" fmla="*/ 2567950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2881543 w 3314397"/>
                      <a:gd name="connsiteY36" fmla="*/ 2567950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2881543 w 3314397"/>
                      <a:gd name="connsiteY36" fmla="*/ 2567950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2881543 w 3314397"/>
                      <a:gd name="connsiteY36" fmla="*/ 2567950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2881543 w 3314397"/>
                      <a:gd name="connsiteY36" fmla="*/ 2567950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1035318 w 3314397"/>
                      <a:gd name="connsiteY36" fmla="*/ 1259445 h 3931377"/>
                      <a:gd name="connsiteX37" fmla="*/ 587343 w 3314397"/>
                      <a:gd name="connsiteY37" fmla="*/ 814203 h 3931377"/>
                      <a:gd name="connsiteX0" fmla="*/ 587343 w 3314397"/>
                      <a:gd name="connsiteY0" fmla="*/ 814203 h 4170059"/>
                      <a:gd name="connsiteX1" fmla="*/ 898342 w 3314397"/>
                      <a:gd name="connsiteY1" fmla="*/ 1406 h 4170059"/>
                      <a:gd name="connsiteX2" fmla="*/ 831811 w 3314397"/>
                      <a:gd name="connsiteY2" fmla="*/ 632672 h 4170059"/>
                      <a:gd name="connsiteX3" fmla="*/ 1328433 w 3314397"/>
                      <a:gd name="connsiteY3" fmla="*/ 1174046 h 4170059"/>
                      <a:gd name="connsiteX4" fmla="*/ 2895583 w 3314397"/>
                      <a:gd name="connsiteY4" fmla="*/ 1827735 h 4170059"/>
                      <a:gd name="connsiteX5" fmla="*/ 3289512 w 3314397"/>
                      <a:gd name="connsiteY5" fmla="*/ 2932154 h 4170059"/>
                      <a:gd name="connsiteX6" fmla="*/ 2358642 w 3314397"/>
                      <a:gd name="connsiteY6" fmla="*/ 3791007 h 4170059"/>
                      <a:gd name="connsiteX7" fmla="*/ 1163792 w 3314397"/>
                      <a:gd name="connsiteY7" fmla="*/ 3918894 h 4170059"/>
                      <a:gd name="connsiteX8" fmla="*/ 440688 w 3314397"/>
                      <a:gd name="connsiteY8" fmla="*/ 3668914 h 4170059"/>
                      <a:gd name="connsiteX9" fmla="*/ 456 w 3314397"/>
                      <a:gd name="connsiteY9" fmla="*/ 2862164 h 4170059"/>
                      <a:gd name="connsiteX10" fmla="*/ 371818 w 3314397"/>
                      <a:gd name="connsiteY10" fmla="*/ 2268914 h 4170059"/>
                      <a:gd name="connsiteX11" fmla="*/ 1052198 w 3314397"/>
                      <a:gd name="connsiteY11" fmla="*/ 2021620 h 4170059"/>
                      <a:gd name="connsiteX12" fmla="*/ 1680043 w 3314397"/>
                      <a:gd name="connsiteY12" fmla="*/ 2170253 h 4170059"/>
                      <a:gd name="connsiteX13" fmla="*/ 1949120 w 3314397"/>
                      <a:gd name="connsiteY13" fmla="*/ 2641778 h 4170059"/>
                      <a:gd name="connsiteX14" fmla="*/ 1768454 w 3314397"/>
                      <a:gd name="connsiteY14" fmla="*/ 3012078 h 4170059"/>
                      <a:gd name="connsiteX15" fmla="*/ 1349463 w 3314397"/>
                      <a:gd name="connsiteY15" fmla="*/ 3159430 h 4170059"/>
                      <a:gd name="connsiteX16" fmla="*/ 983007 w 3314397"/>
                      <a:gd name="connsiteY16" fmla="*/ 3077425 h 4170059"/>
                      <a:gd name="connsiteX17" fmla="*/ 806185 w 3314397"/>
                      <a:gd name="connsiteY17" fmla="*/ 2800661 h 4170059"/>
                      <a:gd name="connsiteX18" fmla="*/ 895877 w 3314397"/>
                      <a:gd name="connsiteY18" fmla="*/ 2621276 h 4170059"/>
                      <a:gd name="connsiteX19" fmla="*/ 1018883 w 3314397"/>
                      <a:gd name="connsiteY19" fmla="*/ 2557211 h 4170059"/>
                      <a:gd name="connsiteX20" fmla="*/ 1077824 w 3314397"/>
                      <a:gd name="connsiteY20" fmla="*/ 2549523 h 4170059"/>
                      <a:gd name="connsiteX21" fmla="*/ 1098325 w 3314397"/>
                      <a:gd name="connsiteY21" fmla="*/ 2564898 h 4170059"/>
                      <a:gd name="connsiteX22" fmla="*/ 1088075 w 3314397"/>
                      <a:gd name="connsiteY22" fmla="*/ 2595650 h 4170059"/>
                      <a:gd name="connsiteX23" fmla="*/ 1077824 w 3314397"/>
                      <a:gd name="connsiteY23" fmla="*/ 2626402 h 4170059"/>
                      <a:gd name="connsiteX24" fmla="*/ 1062448 w 3314397"/>
                      <a:gd name="connsiteY24" fmla="*/ 2739158 h 4170059"/>
                      <a:gd name="connsiteX25" fmla="*/ 1143171 w 3314397"/>
                      <a:gd name="connsiteY25" fmla="*/ 2876259 h 4170059"/>
                      <a:gd name="connsiteX26" fmla="*/ 1318712 w 3314397"/>
                      <a:gd name="connsiteY26" fmla="*/ 2933918 h 4170059"/>
                      <a:gd name="connsiteX27" fmla="*/ 1582663 w 3314397"/>
                      <a:gd name="connsiteY27" fmla="*/ 2836538 h 4170059"/>
                      <a:gd name="connsiteX28" fmla="*/ 1687731 w 3314397"/>
                      <a:gd name="connsiteY28" fmla="*/ 2595650 h 4170059"/>
                      <a:gd name="connsiteX29" fmla="*/ 1475032 w 3314397"/>
                      <a:gd name="connsiteY29" fmla="*/ 2259945 h 4170059"/>
                      <a:gd name="connsiteX30" fmla="*/ 1031697 w 3314397"/>
                      <a:gd name="connsiteY30" fmla="*/ 2154877 h 4170059"/>
                      <a:gd name="connsiteX31" fmla="*/ 460229 w 3314397"/>
                      <a:gd name="connsiteY31" fmla="*/ 2349637 h 4170059"/>
                      <a:gd name="connsiteX32" fmla="*/ 206528 w 3314397"/>
                      <a:gd name="connsiteY32" fmla="*/ 2862164 h 4170059"/>
                      <a:gd name="connsiteX33" fmla="*/ 588361 w 3314397"/>
                      <a:gd name="connsiteY33" fmla="*/ 3502823 h 4170059"/>
                      <a:gd name="connsiteX34" fmla="*/ 1400716 w 3314397"/>
                      <a:gd name="connsiteY34" fmla="*/ 3718084 h 4170059"/>
                      <a:gd name="connsiteX35" fmla="*/ 2348956 w 3314397"/>
                      <a:gd name="connsiteY35" fmla="*/ 3433547 h 4170059"/>
                      <a:gd name="connsiteX36" fmla="*/ 1035318 w 3314397"/>
                      <a:gd name="connsiteY36" fmla="*/ 1259445 h 4170059"/>
                      <a:gd name="connsiteX37" fmla="*/ 587343 w 3314397"/>
                      <a:gd name="connsiteY37" fmla="*/ 814203 h 4170059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1035318 w 3314397"/>
                      <a:gd name="connsiteY36" fmla="*/ 1259445 h 3931377"/>
                      <a:gd name="connsiteX37" fmla="*/ 587343 w 3314397"/>
                      <a:gd name="connsiteY37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1035318 w 3314397"/>
                      <a:gd name="connsiteY36" fmla="*/ 1259445 h 3931377"/>
                      <a:gd name="connsiteX37" fmla="*/ 587343 w 3314397"/>
                      <a:gd name="connsiteY37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1035318 w 3314397"/>
                      <a:gd name="connsiteY36" fmla="*/ 1259445 h 3931377"/>
                      <a:gd name="connsiteX37" fmla="*/ 587343 w 3314397"/>
                      <a:gd name="connsiteY37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1035318 w 3314397"/>
                      <a:gd name="connsiteY36" fmla="*/ 1259445 h 3931377"/>
                      <a:gd name="connsiteX37" fmla="*/ 587343 w 3314397"/>
                      <a:gd name="connsiteY37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1035318 w 3314397"/>
                      <a:gd name="connsiteY36" fmla="*/ 1259445 h 3931377"/>
                      <a:gd name="connsiteX37" fmla="*/ 587343 w 3314397"/>
                      <a:gd name="connsiteY37" fmla="*/ 814203 h 3931377"/>
                      <a:gd name="connsiteX0" fmla="*/ 499154 w 3314397"/>
                      <a:gd name="connsiteY0" fmla="*/ 773622 h 3930846"/>
                      <a:gd name="connsiteX1" fmla="*/ 898342 w 3314397"/>
                      <a:gd name="connsiteY1" fmla="*/ 875 h 3930846"/>
                      <a:gd name="connsiteX2" fmla="*/ 831811 w 3314397"/>
                      <a:gd name="connsiteY2" fmla="*/ 632141 h 3930846"/>
                      <a:gd name="connsiteX3" fmla="*/ 1328433 w 3314397"/>
                      <a:gd name="connsiteY3" fmla="*/ 1173515 h 3930846"/>
                      <a:gd name="connsiteX4" fmla="*/ 2895583 w 3314397"/>
                      <a:gd name="connsiteY4" fmla="*/ 1827204 h 3930846"/>
                      <a:gd name="connsiteX5" fmla="*/ 3289512 w 3314397"/>
                      <a:gd name="connsiteY5" fmla="*/ 2931623 h 3930846"/>
                      <a:gd name="connsiteX6" fmla="*/ 2358642 w 3314397"/>
                      <a:gd name="connsiteY6" fmla="*/ 3790476 h 3930846"/>
                      <a:gd name="connsiteX7" fmla="*/ 1163792 w 3314397"/>
                      <a:gd name="connsiteY7" fmla="*/ 3918363 h 3930846"/>
                      <a:gd name="connsiteX8" fmla="*/ 440688 w 3314397"/>
                      <a:gd name="connsiteY8" fmla="*/ 3668383 h 3930846"/>
                      <a:gd name="connsiteX9" fmla="*/ 456 w 3314397"/>
                      <a:gd name="connsiteY9" fmla="*/ 2861633 h 3930846"/>
                      <a:gd name="connsiteX10" fmla="*/ 371818 w 3314397"/>
                      <a:gd name="connsiteY10" fmla="*/ 2268383 h 3930846"/>
                      <a:gd name="connsiteX11" fmla="*/ 1052198 w 3314397"/>
                      <a:gd name="connsiteY11" fmla="*/ 2021089 h 3930846"/>
                      <a:gd name="connsiteX12" fmla="*/ 1680043 w 3314397"/>
                      <a:gd name="connsiteY12" fmla="*/ 2169722 h 3930846"/>
                      <a:gd name="connsiteX13" fmla="*/ 1949120 w 3314397"/>
                      <a:gd name="connsiteY13" fmla="*/ 2641247 h 3930846"/>
                      <a:gd name="connsiteX14" fmla="*/ 1768454 w 3314397"/>
                      <a:gd name="connsiteY14" fmla="*/ 3011547 h 3930846"/>
                      <a:gd name="connsiteX15" fmla="*/ 1349463 w 3314397"/>
                      <a:gd name="connsiteY15" fmla="*/ 3158899 h 3930846"/>
                      <a:gd name="connsiteX16" fmla="*/ 983007 w 3314397"/>
                      <a:gd name="connsiteY16" fmla="*/ 3076894 h 3930846"/>
                      <a:gd name="connsiteX17" fmla="*/ 806185 w 3314397"/>
                      <a:gd name="connsiteY17" fmla="*/ 2800130 h 3930846"/>
                      <a:gd name="connsiteX18" fmla="*/ 895877 w 3314397"/>
                      <a:gd name="connsiteY18" fmla="*/ 2620745 h 3930846"/>
                      <a:gd name="connsiteX19" fmla="*/ 1018883 w 3314397"/>
                      <a:gd name="connsiteY19" fmla="*/ 2556680 h 3930846"/>
                      <a:gd name="connsiteX20" fmla="*/ 1077824 w 3314397"/>
                      <a:gd name="connsiteY20" fmla="*/ 2548992 h 3930846"/>
                      <a:gd name="connsiteX21" fmla="*/ 1098325 w 3314397"/>
                      <a:gd name="connsiteY21" fmla="*/ 2564367 h 3930846"/>
                      <a:gd name="connsiteX22" fmla="*/ 1088075 w 3314397"/>
                      <a:gd name="connsiteY22" fmla="*/ 2595119 h 3930846"/>
                      <a:gd name="connsiteX23" fmla="*/ 1077824 w 3314397"/>
                      <a:gd name="connsiteY23" fmla="*/ 2625871 h 3930846"/>
                      <a:gd name="connsiteX24" fmla="*/ 1062448 w 3314397"/>
                      <a:gd name="connsiteY24" fmla="*/ 2738627 h 3930846"/>
                      <a:gd name="connsiteX25" fmla="*/ 1143171 w 3314397"/>
                      <a:gd name="connsiteY25" fmla="*/ 2875728 h 3930846"/>
                      <a:gd name="connsiteX26" fmla="*/ 1318712 w 3314397"/>
                      <a:gd name="connsiteY26" fmla="*/ 2933387 h 3930846"/>
                      <a:gd name="connsiteX27" fmla="*/ 1582663 w 3314397"/>
                      <a:gd name="connsiteY27" fmla="*/ 2836007 h 3930846"/>
                      <a:gd name="connsiteX28" fmla="*/ 1687731 w 3314397"/>
                      <a:gd name="connsiteY28" fmla="*/ 2595119 h 3930846"/>
                      <a:gd name="connsiteX29" fmla="*/ 1475032 w 3314397"/>
                      <a:gd name="connsiteY29" fmla="*/ 2259414 h 3930846"/>
                      <a:gd name="connsiteX30" fmla="*/ 1031697 w 3314397"/>
                      <a:gd name="connsiteY30" fmla="*/ 2154346 h 3930846"/>
                      <a:gd name="connsiteX31" fmla="*/ 460229 w 3314397"/>
                      <a:gd name="connsiteY31" fmla="*/ 2349106 h 3930846"/>
                      <a:gd name="connsiteX32" fmla="*/ 206528 w 3314397"/>
                      <a:gd name="connsiteY32" fmla="*/ 2861633 h 3930846"/>
                      <a:gd name="connsiteX33" fmla="*/ 588361 w 3314397"/>
                      <a:gd name="connsiteY33" fmla="*/ 3502292 h 3930846"/>
                      <a:gd name="connsiteX34" fmla="*/ 1400716 w 3314397"/>
                      <a:gd name="connsiteY34" fmla="*/ 3717553 h 3930846"/>
                      <a:gd name="connsiteX35" fmla="*/ 2348956 w 3314397"/>
                      <a:gd name="connsiteY35" fmla="*/ 3433016 h 3930846"/>
                      <a:gd name="connsiteX36" fmla="*/ 1035318 w 3314397"/>
                      <a:gd name="connsiteY36" fmla="*/ 1258914 h 3930846"/>
                      <a:gd name="connsiteX37" fmla="*/ 499154 w 3314397"/>
                      <a:gd name="connsiteY37" fmla="*/ 773622 h 3930846"/>
                      <a:gd name="connsiteX0" fmla="*/ 499154 w 3314397"/>
                      <a:gd name="connsiteY0" fmla="*/ 773622 h 3930846"/>
                      <a:gd name="connsiteX1" fmla="*/ 898342 w 3314397"/>
                      <a:gd name="connsiteY1" fmla="*/ 875 h 3930846"/>
                      <a:gd name="connsiteX2" fmla="*/ 831811 w 3314397"/>
                      <a:gd name="connsiteY2" fmla="*/ 632141 h 3930846"/>
                      <a:gd name="connsiteX3" fmla="*/ 1328433 w 3314397"/>
                      <a:gd name="connsiteY3" fmla="*/ 1173515 h 3930846"/>
                      <a:gd name="connsiteX4" fmla="*/ 2895583 w 3314397"/>
                      <a:gd name="connsiteY4" fmla="*/ 1827204 h 3930846"/>
                      <a:gd name="connsiteX5" fmla="*/ 3289512 w 3314397"/>
                      <a:gd name="connsiteY5" fmla="*/ 2931623 h 3930846"/>
                      <a:gd name="connsiteX6" fmla="*/ 2358642 w 3314397"/>
                      <a:gd name="connsiteY6" fmla="*/ 3790476 h 3930846"/>
                      <a:gd name="connsiteX7" fmla="*/ 1163792 w 3314397"/>
                      <a:gd name="connsiteY7" fmla="*/ 3918363 h 3930846"/>
                      <a:gd name="connsiteX8" fmla="*/ 440688 w 3314397"/>
                      <a:gd name="connsiteY8" fmla="*/ 3668383 h 3930846"/>
                      <a:gd name="connsiteX9" fmla="*/ 456 w 3314397"/>
                      <a:gd name="connsiteY9" fmla="*/ 2861633 h 3930846"/>
                      <a:gd name="connsiteX10" fmla="*/ 371818 w 3314397"/>
                      <a:gd name="connsiteY10" fmla="*/ 2268383 h 3930846"/>
                      <a:gd name="connsiteX11" fmla="*/ 1052198 w 3314397"/>
                      <a:gd name="connsiteY11" fmla="*/ 2021089 h 3930846"/>
                      <a:gd name="connsiteX12" fmla="*/ 1680043 w 3314397"/>
                      <a:gd name="connsiteY12" fmla="*/ 2169722 h 3930846"/>
                      <a:gd name="connsiteX13" fmla="*/ 1949120 w 3314397"/>
                      <a:gd name="connsiteY13" fmla="*/ 2641247 h 3930846"/>
                      <a:gd name="connsiteX14" fmla="*/ 1768454 w 3314397"/>
                      <a:gd name="connsiteY14" fmla="*/ 3011547 h 3930846"/>
                      <a:gd name="connsiteX15" fmla="*/ 1349463 w 3314397"/>
                      <a:gd name="connsiteY15" fmla="*/ 3158899 h 3930846"/>
                      <a:gd name="connsiteX16" fmla="*/ 983007 w 3314397"/>
                      <a:gd name="connsiteY16" fmla="*/ 3076894 h 3930846"/>
                      <a:gd name="connsiteX17" fmla="*/ 806185 w 3314397"/>
                      <a:gd name="connsiteY17" fmla="*/ 2800130 h 3930846"/>
                      <a:gd name="connsiteX18" fmla="*/ 895877 w 3314397"/>
                      <a:gd name="connsiteY18" fmla="*/ 2620745 h 3930846"/>
                      <a:gd name="connsiteX19" fmla="*/ 1018883 w 3314397"/>
                      <a:gd name="connsiteY19" fmla="*/ 2556680 h 3930846"/>
                      <a:gd name="connsiteX20" fmla="*/ 1077824 w 3314397"/>
                      <a:gd name="connsiteY20" fmla="*/ 2548992 h 3930846"/>
                      <a:gd name="connsiteX21" fmla="*/ 1098325 w 3314397"/>
                      <a:gd name="connsiteY21" fmla="*/ 2564367 h 3930846"/>
                      <a:gd name="connsiteX22" fmla="*/ 1088075 w 3314397"/>
                      <a:gd name="connsiteY22" fmla="*/ 2595119 h 3930846"/>
                      <a:gd name="connsiteX23" fmla="*/ 1077824 w 3314397"/>
                      <a:gd name="connsiteY23" fmla="*/ 2625871 h 3930846"/>
                      <a:gd name="connsiteX24" fmla="*/ 1062448 w 3314397"/>
                      <a:gd name="connsiteY24" fmla="*/ 2738627 h 3930846"/>
                      <a:gd name="connsiteX25" fmla="*/ 1143171 w 3314397"/>
                      <a:gd name="connsiteY25" fmla="*/ 2875728 h 3930846"/>
                      <a:gd name="connsiteX26" fmla="*/ 1318712 w 3314397"/>
                      <a:gd name="connsiteY26" fmla="*/ 2933387 h 3930846"/>
                      <a:gd name="connsiteX27" fmla="*/ 1582663 w 3314397"/>
                      <a:gd name="connsiteY27" fmla="*/ 2836007 h 3930846"/>
                      <a:gd name="connsiteX28" fmla="*/ 1687731 w 3314397"/>
                      <a:gd name="connsiteY28" fmla="*/ 2595119 h 3930846"/>
                      <a:gd name="connsiteX29" fmla="*/ 1475032 w 3314397"/>
                      <a:gd name="connsiteY29" fmla="*/ 2259414 h 3930846"/>
                      <a:gd name="connsiteX30" fmla="*/ 1031697 w 3314397"/>
                      <a:gd name="connsiteY30" fmla="*/ 2154346 h 3930846"/>
                      <a:gd name="connsiteX31" fmla="*/ 460229 w 3314397"/>
                      <a:gd name="connsiteY31" fmla="*/ 2349106 h 3930846"/>
                      <a:gd name="connsiteX32" fmla="*/ 206528 w 3314397"/>
                      <a:gd name="connsiteY32" fmla="*/ 2861633 h 3930846"/>
                      <a:gd name="connsiteX33" fmla="*/ 588361 w 3314397"/>
                      <a:gd name="connsiteY33" fmla="*/ 3502292 h 3930846"/>
                      <a:gd name="connsiteX34" fmla="*/ 1400716 w 3314397"/>
                      <a:gd name="connsiteY34" fmla="*/ 3717553 h 3930846"/>
                      <a:gd name="connsiteX35" fmla="*/ 2348956 w 3314397"/>
                      <a:gd name="connsiteY35" fmla="*/ 3433016 h 3930846"/>
                      <a:gd name="connsiteX36" fmla="*/ 1035318 w 3314397"/>
                      <a:gd name="connsiteY36" fmla="*/ 1258914 h 3930846"/>
                      <a:gd name="connsiteX37" fmla="*/ 499154 w 3314397"/>
                      <a:gd name="connsiteY37" fmla="*/ 773622 h 3930846"/>
                      <a:gd name="connsiteX0" fmla="*/ 433011 w 3314397"/>
                      <a:gd name="connsiteY0" fmla="*/ 773622 h 3930846"/>
                      <a:gd name="connsiteX1" fmla="*/ 898342 w 3314397"/>
                      <a:gd name="connsiteY1" fmla="*/ 875 h 3930846"/>
                      <a:gd name="connsiteX2" fmla="*/ 831811 w 3314397"/>
                      <a:gd name="connsiteY2" fmla="*/ 632141 h 3930846"/>
                      <a:gd name="connsiteX3" fmla="*/ 1328433 w 3314397"/>
                      <a:gd name="connsiteY3" fmla="*/ 1173515 h 3930846"/>
                      <a:gd name="connsiteX4" fmla="*/ 2895583 w 3314397"/>
                      <a:gd name="connsiteY4" fmla="*/ 1827204 h 3930846"/>
                      <a:gd name="connsiteX5" fmla="*/ 3289512 w 3314397"/>
                      <a:gd name="connsiteY5" fmla="*/ 2931623 h 3930846"/>
                      <a:gd name="connsiteX6" fmla="*/ 2358642 w 3314397"/>
                      <a:gd name="connsiteY6" fmla="*/ 3790476 h 3930846"/>
                      <a:gd name="connsiteX7" fmla="*/ 1163792 w 3314397"/>
                      <a:gd name="connsiteY7" fmla="*/ 3918363 h 3930846"/>
                      <a:gd name="connsiteX8" fmla="*/ 440688 w 3314397"/>
                      <a:gd name="connsiteY8" fmla="*/ 3668383 h 3930846"/>
                      <a:gd name="connsiteX9" fmla="*/ 456 w 3314397"/>
                      <a:gd name="connsiteY9" fmla="*/ 2861633 h 3930846"/>
                      <a:gd name="connsiteX10" fmla="*/ 371818 w 3314397"/>
                      <a:gd name="connsiteY10" fmla="*/ 2268383 h 3930846"/>
                      <a:gd name="connsiteX11" fmla="*/ 1052198 w 3314397"/>
                      <a:gd name="connsiteY11" fmla="*/ 2021089 h 3930846"/>
                      <a:gd name="connsiteX12" fmla="*/ 1680043 w 3314397"/>
                      <a:gd name="connsiteY12" fmla="*/ 2169722 h 3930846"/>
                      <a:gd name="connsiteX13" fmla="*/ 1949120 w 3314397"/>
                      <a:gd name="connsiteY13" fmla="*/ 2641247 h 3930846"/>
                      <a:gd name="connsiteX14" fmla="*/ 1768454 w 3314397"/>
                      <a:gd name="connsiteY14" fmla="*/ 3011547 h 3930846"/>
                      <a:gd name="connsiteX15" fmla="*/ 1349463 w 3314397"/>
                      <a:gd name="connsiteY15" fmla="*/ 3158899 h 3930846"/>
                      <a:gd name="connsiteX16" fmla="*/ 983007 w 3314397"/>
                      <a:gd name="connsiteY16" fmla="*/ 3076894 h 3930846"/>
                      <a:gd name="connsiteX17" fmla="*/ 806185 w 3314397"/>
                      <a:gd name="connsiteY17" fmla="*/ 2800130 h 3930846"/>
                      <a:gd name="connsiteX18" fmla="*/ 895877 w 3314397"/>
                      <a:gd name="connsiteY18" fmla="*/ 2620745 h 3930846"/>
                      <a:gd name="connsiteX19" fmla="*/ 1018883 w 3314397"/>
                      <a:gd name="connsiteY19" fmla="*/ 2556680 h 3930846"/>
                      <a:gd name="connsiteX20" fmla="*/ 1077824 w 3314397"/>
                      <a:gd name="connsiteY20" fmla="*/ 2548992 h 3930846"/>
                      <a:gd name="connsiteX21" fmla="*/ 1098325 w 3314397"/>
                      <a:gd name="connsiteY21" fmla="*/ 2564367 h 3930846"/>
                      <a:gd name="connsiteX22" fmla="*/ 1088075 w 3314397"/>
                      <a:gd name="connsiteY22" fmla="*/ 2595119 h 3930846"/>
                      <a:gd name="connsiteX23" fmla="*/ 1077824 w 3314397"/>
                      <a:gd name="connsiteY23" fmla="*/ 2625871 h 3930846"/>
                      <a:gd name="connsiteX24" fmla="*/ 1062448 w 3314397"/>
                      <a:gd name="connsiteY24" fmla="*/ 2738627 h 3930846"/>
                      <a:gd name="connsiteX25" fmla="*/ 1143171 w 3314397"/>
                      <a:gd name="connsiteY25" fmla="*/ 2875728 h 3930846"/>
                      <a:gd name="connsiteX26" fmla="*/ 1318712 w 3314397"/>
                      <a:gd name="connsiteY26" fmla="*/ 2933387 h 3930846"/>
                      <a:gd name="connsiteX27" fmla="*/ 1582663 w 3314397"/>
                      <a:gd name="connsiteY27" fmla="*/ 2836007 h 3930846"/>
                      <a:gd name="connsiteX28" fmla="*/ 1687731 w 3314397"/>
                      <a:gd name="connsiteY28" fmla="*/ 2595119 h 3930846"/>
                      <a:gd name="connsiteX29" fmla="*/ 1475032 w 3314397"/>
                      <a:gd name="connsiteY29" fmla="*/ 2259414 h 3930846"/>
                      <a:gd name="connsiteX30" fmla="*/ 1031697 w 3314397"/>
                      <a:gd name="connsiteY30" fmla="*/ 2154346 h 3930846"/>
                      <a:gd name="connsiteX31" fmla="*/ 460229 w 3314397"/>
                      <a:gd name="connsiteY31" fmla="*/ 2349106 h 3930846"/>
                      <a:gd name="connsiteX32" fmla="*/ 206528 w 3314397"/>
                      <a:gd name="connsiteY32" fmla="*/ 2861633 h 3930846"/>
                      <a:gd name="connsiteX33" fmla="*/ 588361 w 3314397"/>
                      <a:gd name="connsiteY33" fmla="*/ 3502292 h 3930846"/>
                      <a:gd name="connsiteX34" fmla="*/ 1400716 w 3314397"/>
                      <a:gd name="connsiteY34" fmla="*/ 3717553 h 3930846"/>
                      <a:gd name="connsiteX35" fmla="*/ 2348956 w 3314397"/>
                      <a:gd name="connsiteY35" fmla="*/ 3433016 h 3930846"/>
                      <a:gd name="connsiteX36" fmla="*/ 1035318 w 3314397"/>
                      <a:gd name="connsiteY36" fmla="*/ 1258914 h 3930846"/>
                      <a:gd name="connsiteX37" fmla="*/ 433011 w 3314397"/>
                      <a:gd name="connsiteY37" fmla="*/ 773622 h 3930846"/>
                      <a:gd name="connsiteX0" fmla="*/ 433011 w 3314397"/>
                      <a:gd name="connsiteY0" fmla="*/ 773622 h 3930846"/>
                      <a:gd name="connsiteX1" fmla="*/ 898342 w 3314397"/>
                      <a:gd name="connsiteY1" fmla="*/ 875 h 3930846"/>
                      <a:gd name="connsiteX2" fmla="*/ 831811 w 3314397"/>
                      <a:gd name="connsiteY2" fmla="*/ 632141 h 3930846"/>
                      <a:gd name="connsiteX3" fmla="*/ 1328433 w 3314397"/>
                      <a:gd name="connsiteY3" fmla="*/ 1173515 h 3930846"/>
                      <a:gd name="connsiteX4" fmla="*/ 2895583 w 3314397"/>
                      <a:gd name="connsiteY4" fmla="*/ 1827204 h 3930846"/>
                      <a:gd name="connsiteX5" fmla="*/ 3289512 w 3314397"/>
                      <a:gd name="connsiteY5" fmla="*/ 2931623 h 3930846"/>
                      <a:gd name="connsiteX6" fmla="*/ 2358642 w 3314397"/>
                      <a:gd name="connsiteY6" fmla="*/ 3790476 h 3930846"/>
                      <a:gd name="connsiteX7" fmla="*/ 1163792 w 3314397"/>
                      <a:gd name="connsiteY7" fmla="*/ 3918363 h 3930846"/>
                      <a:gd name="connsiteX8" fmla="*/ 440688 w 3314397"/>
                      <a:gd name="connsiteY8" fmla="*/ 3668383 h 3930846"/>
                      <a:gd name="connsiteX9" fmla="*/ 456 w 3314397"/>
                      <a:gd name="connsiteY9" fmla="*/ 2861633 h 3930846"/>
                      <a:gd name="connsiteX10" fmla="*/ 371818 w 3314397"/>
                      <a:gd name="connsiteY10" fmla="*/ 2268383 h 3930846"/>
                      <a:gd name="connsiteX11" fmla="*/ 1052198 w 3314397"/>
                      <a:gd name="connsiteY11" fmla="*/ 2021089 h 3930846"/>
                      <a:gd name="connsiteX12" fmla="*/ 1680043 w 3314397"/>
                      <a:gd name="connsiteY12" fmla="*/ 2169722 h 3930846"/>
                      <a:gd name="connsiteX13" fmla="*/ 1949120 w 3314397"/>
                      <a:gd name="connsiteY13" fmla="*/ 2641247 h 3930846"/>
                      <a:gd name="connsiteX14" fmla="*/ 1768454 w 3314397"/>
                      <a:gd name="connsiteY14" fmla="*/ 3011547 h 3930846"/>
                      <a:gd name="connsiteX15" fmla="*/ 1349463 w 3314397"/>
                      <a:gd name="connsiteY15" fmla="*/ 3158899 h 3930846"/>
                      <a:gd name="connsiteX16" fmla="*/ 983007 w 3314397"/>
                      <a:gd name="connsiteY16" fmla="*/ 3076894 h 3930846"/>
                      <a:gd name="connsiteX17" fmla="*/ 806185 w 3314397"/>
                      <a:gd name="connsiteY17" fmla="*/ 2800130 h 3930846"/>
                      <a:gd name="connsiteX18" fmla="*/ 895877 w 3314397"/>
                      <a:gd name="connsiteY18" fmla="*/ 2620745 h 3930846"/>
                      <a:gd name="connsiteX19" fmla="*/ 1018883 w 3314397"/>
                      <a:gd name="connsiteY19" fmla="*/ 2556680 h 3930846"/>
                      <a:gd name="connsiteX20" fmla="*/ 1077824 w 3314397"/>
                      <a:gd name="connsiteY20" fmla="*/ 2548992 h 3930846"/>
                      <a:gd name="connsiteX21" fmla="*/ 1098325 w 3314397"/>
                      <a:gd name="connsiteY21" fmla="*/ 2564367 h 3930846"/>
                      <a:gd name="connsiteX22" fmla="*/ 1088075 w 3314397"/>
                      <a:gd name="connsiteY22" fmla="*/ 2595119 h 3930846"/>
                      <a:gd name="connsiteX23" fmla="*/ 1077824 w 3314397"/>
                      <a:gd name="connsiteY23" fmla="*/ 2625871 h 3930846"/>
                      <a:gd name="connsiteX24" fmla="*/ 1062448 w 3314397"/>
                      <a:gd name="connsiteY24" fmla="*/ 2738627 h 3930846"/>
                      <a:gd name="connsiteX25" fmla="*/ 1143171 w 3314397"/>
                      <a:gd name="connsiteY25" fmla="*/ 2875728 h 3930846"/>
                      <a:gd name="connsiteX26" fmla="*/ 1318712 w 3314397"/>
                      <a:gd name="connsiteY26" fmla="*/ 2933387 h 3930846"/>
                      <a:gd name="connsiteX27" fmla="*/ 1582663 w 3314397"/>
                      <a:gd name="connsiteY27" fmla="*/ 2836007 h 3930846"/>
                      <a:gd name="connsiteX28" fmla="*/ 1687731 w 3314397"/>
                      <a:gd name="connsiteY28" fmla="*/ 2595119 h 3930846"/>
                      <a:gd name="connsiteX29" fmla="*/ 1475032 w 3314397"/>
                      <a:gd name="connsiteY29" fmla="*/ 2259414 h 3930846"/>
                      <a:gd name="connsiteX30" fmla="*/ 1031697 w 3314397"/>
                      <a:gd name="connsiteY30" fmla="*/ 2154346 h 3930846"/>
                      <a:gd name="connsiteX31" fmla="*/ 460229 w 3314397"/>
                      <a:gd name="connsiteY31" fmla="*/ 2349106 h 3930846"/>
                      <a:gd name="connsiteX32" fmla="*/ 206528 w 3314397"/>
                      <a:gd name="connsiteY32" fmla="*/ 2861633 h 3930846"/>
                      <a:gd name="connsiteX33" fmla="*/ 588361 w 3314397"/>
                      <a:gd name="connsiteY33" fmla="*/ 3502292 h 3930846"/>
                      <a:gd name="connsiteX34" fmla="*/ 1400716 w 3314397"/>
                      <a:gd name="connsiteY34" fmla="*/ 3717553 h 3930846"/>
                      <a:gd name="connsiteX35" fmla="*/ 2348956 w 3314397"/>
                      <a:gd name="connsiteY35" fmla="*/ 3433016 h 3930846"/>
                      <a:gd name="connsiteX36" fmla="*/ 1035318 w 3314397"/>
                      <a:gd name="connsiteY36" fmla="*/ 1258914 h 3930846"/>
                      <a:gd name="connsiteX37" fmla="*/ 433011 w 3314397"/>
                      <a:gd name="connsiteY37" fmla="*/ 773622 h 3930846"/>
                      <a:gd name="connsiteX0" fmla="*/ 433011 w 3314397"/>
                      <a:gd name="connsiteY0" fmla="*/ 773622 h 3930846"/>
                      <a:gd name="connsiteX1" fmla="*/ 898342 w 3314397"/>
                      <a:gd name="connsiteY1" fmla="*/ 875 h 3930846"/>
                      <a:gd name="connsiteX2" fmla="*/ 831811 w 3314397"/>
                      <a:gd name="connsiteY2" fmla="*/ 632141 h 3930846"/>
                      <a:gd name="connsiteX3" fmla="*/ 1328433 w 3314397"/>
                      <a:gd name="connsiteY3" fmla="*/ 1173515 h 3930846"/>
                      <a:gd name="connsiteX4" fmla="*/ 2895583 w 3314397"/>
                      <a:gd name="connsiteY4" fmla="*/ 1827204 h 3930846"/>
                      <a:gd name="connsiteX5" fmla="*/ 3289512 w 3314397"/>
                      <a:gd name="connsiteY5" fmla="*/ 2931623 h 3930846"/>
                      <a:gd name="connsiteX6" fmla="*/ 2358642 w 3314397"/>
                      <a:gd name="connsiteY6" fmla="*/ 3790476 h 3930846"/>
                      <a:gd name="connsiteX7" fmla="*/ 1163792 w 3314397"/>
                      <a:gd name="connsiteY7" fmla="*/ 3918363 h 3930846"/>
                      <a:gd name="connsiteX8" fmla="*/ 440688 w 3314397"/>
                      <a:gd name="connsiteY8" fmla="*/ 3668383 h 3930846"/>
                      <a:gd name="connsiteX9" fmla="*/ 456 w 3314397"/>
                      <a:gd name="connsiteY9" fmla="*/ 2861633 h 3930846"/>
                      <a:gd name="connsiteX10" fmla="*/ 371818 w 3314397"/>
                      <a:gd name="connsiteY10" fmla="*/ 2268383 h 3930846"/>
                      <a:gd name="connsiteX11" fmla="*/ 1052198 w 3314397"/>
                      <a:gd name="connsiteY11" fmla="*/ 2021089 h 3930846"/>
                      <a:gd name="connsiteX12" fmla="*/ 1680043 w 3314397"/>
                      <a:gd name="connsiteY12" fmla="*/ 2169722 h 3930846"/>
                      <a:gd name="connsiteX13" fmla="*/ 1949120 w 3314397"/>
                      <a:gd name="connsiteY13" fmla="*/ 2641247 h 3930846"/>
                      <a:gd name="connsiteX14" fmla="*/ 1768454 w 3314397"/>
                      <a:gd name="connsiteY14" fmla="*/ 3011547 h 3930846"/>
                      <a:gd name="connsiteX15" fmla="*/ 1349463 w 3314397"/>
                      <a:gd name="connsiteY15" fmla="*/ 3158899 h 3930846"/>
                      <a:gd name="connsiteX16" fmla="*/ 983007 w 3314397"/>
                      <a:gd name="connsiteY16" fmla="*/ 3076894 h 3930846"/>
                      <a:gd name="connsiteX17" fmla="*/ 806185 w 3314397"/>
                      <a:gd name="connsiteY17" fmla="*/ 2800130 h 3930846"/>
                      <a:gd name="connsiteX18" fmla="*/ 895877 w 3314397"/>
                      <a:gd name="connsiteY18" fmla="*/ 2620745 h 3930846"/>
                      <a:gd name="connsiteX19" fmla="*/ 1018883 w 3314397"/>
                      <a:gd name="connsiteY19" fmla="*/ 2556680 h 3930846"/>
                      <a:gd name="connsiteX20" fmla="*/ 1077824 w 3314397"/>
                      <a:gd name="connsiteY20" fmla="*/ 2548992 h 3930846"/>
                      <a:gd name="connsiteX21" fmla="*/ 1098325 w 3314397"/>
                      <a:gd name="connsiteY21" fmla="*/ 2564367 h 3930846"/>
                      <a:gd name="connsiteX22" fmla="*/ 1088075 w 3314397"/>
                      <a:gd name="connsiteY22" fmla="*/ 2595119 h 3930846"/>
                      <a:gd name="connsiteX23" fmla="*/ 1077824 w 3314397"/>
                      <a:gd name="connsiteY23" fmla="*/ 2625871 h 3930846"/>
                      <a:gd name="connsiteX24" fmla="*/ 1062448 w 3314397"/>
                      <a:gd name="connsiteY24" fmla="*/ 2738627 h 3930846"/>
                      <a:gd name="connsiteX25" fmla="*/ 1143171 w 3314397"/>
                      <a:gd name="connsiteY25" fmla="*/ 2875728 h 3930846"/>
                      <a:gd name="connsiteX26" fmla="*/ 1318712 w 3314397"/>
                      <a:gd name="connsiteY26" fmla="*/ 2933387 h 3930846"/>
                      <a:gd name="connsiteX27" fmla="*/ 1582663 w 3314397"/>
                      <a:gd name="connsiteY27" fmla="*/ 2836007 h 3930846"/>
                      <a:gd name="connsiteX28" fmla="*/ 1687731 w 3314397"/>
                      <a:gd name="connsiteY28" fmla="*/ 2595119 h 3930846"/>
                      <a:gd name="connsiteX29" fmla="*/ 1475032 w 3314397"/>
                      <a:gd name="connsiteY29" fmla="*/ 2259414 h 3930846"/>
                      <a:gd name="connsiteX30" fmla="*/ 1031697 w 3314397"/>
                      <a:gd name="connsiteY30" fmla="*/ 2154346 h 3930846"/>
                      <a:gd name="connsiteX31" fmla="*/ 460229 w 3314397"/>
                      <a:gd name="connsiteY31" fmla="*/ 2349106 h 3930846"/>
                      <a:gd name="connsiteX32" fmla="*/ 206528 w 3314397"/>
                      <a:gd name="connsiteY32" fmla="*/ 2861633 h 3930846"/>
                      <a:gd name="connsiteX33" fmla="*/ 588361 w 3314397"/>
                      <a:gd name="connsiteY33" fmla="*/ 3502292 h 3930846"/>
                      <a:gd name="connsiteX34" fmla="*/ 1400716 w 3314397"/>
                      <a:gd name="connsiteY34" fmla="*/ 3717553 h 3930846"/>
                      <a:gd name="connsiteX35" fmla="*/ 2348956 w 3314397"/>
                      <a:gd name="connsiteY35" fmla="*/ 3433016 h 3930846"/>
                      <a:gd name="connsiteX36" fmla="*/ 1035318 w 3314397"/>
                      <a:gd name="connsiteY36" fmla="*/ 1258914 h 3930846"/>
                      <a:gd name="connsiteX37" fmla="*/ 433011 w 3314397"/>
                      <a:gd name="connsiteY37" fmla="*/ 773622 h 3930846"/>
                      <a:gd name="connsiteX0" fmla="*/ 433011 w 3298501"/>
                      <a:gd name="connsiteY0" fmla="*/ 773622 h 3930846"/>
                      <a:gd name="connsiteX1" fmla="*/ 898342 w 3298501"/>
                      <a:gd name="connsiteY1" fmla="*/ 875 h 3930846"/>
                      <a:gd name="connsiteX2" fmla="*/ 831811 w 3298501"/>
                      <a:gd name="connsiteY2" fmla="*/ 632141 h 3930846"/>
                      <a:gd name="connsiteX3" fmla="*/ 1328433 w 3298501"/>
                      <a:gd name="connsiteY3" fmla="*/ 1173515 h 3930846"/>
                      <a:gd name="connsiteX4" fmla="*/ 2741251 w 3298501"/>
                      <a:gd name="connsiteY4" fmla="*/ 1880604 h 3930846"/>
                      <a:gd name="connsiteX5" fmla="*/ 3289512 w 3298501"/>
                      <a:gd name="connsiteY5" fmla="*/ 2931623 h 3930846"/>
                      <a:gd name="connsiteX6" fmla="*/ 2358642 w 3298501"/>
                      <a:gd name="connsiteY6" fmla="*/ 3790476 h 3930846"/>
                      <a:gd name="connsiteX7" fmla="*/ 1163792 w 3298501"/>
                      <a:gd name="connsiteY7" fmla="*/ 3918363 h 3930846"/>
                      <a:gd name="connsiteX8" fmla="*/ 440688 w 3298501"/>
                      <a:gd name="connsiteY8" fmla="*/ 3668383 h 3930846"/>
                      <a:gd name="connsiteX9" fmla="*/ 456 w 3298501"/>
                      <a:gd name="connsiteY9" fmla="*/ 2861633 h 3930846"/>
                      <a:gd name="connsiteX10" fmla="*/ 371818 w 3298501"/>
                      <a:gd name="connsiteY10" fmla="*/ 2268383 h 3930846"/>
                      <a:gd name="connsiteX11" fmla="*/ 1052198 w 3298501"/>
                      <a:gd name="connsiteY11" fmla="*/ 2021089 h 3930846"/>
                      <a:gd name="connsiteX12" fmla="*/ 1680043 w 3298501"/>
                      <a:gd name="connsiteY12" fmla="*/ 2169722 h 3930846"/>
                      <a:gd name="connsiteX13" fmla="*/ 1949120 w 3298501"/>
                      <a:gd name="connsiteY13" fmla="*/ 2641247 h 3930846"/>
                      <a:gd name="connsiteX14" fmla="*/ 1768454 w 3298501"/>
                      <a:gd name="connsiteY14" fmla="*/ 3011547 h 3930846"/>
                      <a:gd name="connsiteX15" fmla="*/ 1349463 w 3298501"/>
                      <a:gd name="connsiteY15" fmla="*/ 3158899 h 3930846"/>
                      <a:gd name="connsiteX16" fmla="*/ 983007 w 3298501"/>
                      <a:gd name="connsiteY16" fmla="*/ 3076894 h 3930846"/>
                      <a:gd name="connsiteX17" fmla="*/ 806185 w 3298501"/>
                      <a:gd name="connsiteY17" fmla="*/ 2800130 h 3930846"/>
                      <a:gd name="connsiteX18" fmla="*/ 895877 w 3298501"/>
                      <a:gd name="connsiteY18" fmla="*/ 2620745 h 3930846"/>
                      <a:gd name="connsiteX19" fmla="*/ 1018883 w 3298501"/>
                      <a:gd name="connsiteY19" fmla="*/ 2556680 h 3930846"/>
                      <a:gd name="connsiteX20" fmla="*/ 1077824 w 3298501"/>
                      <a:gd name="connsiteY20" fmla="*/ 2548992 h 3930846"/>
                      <a:gd name="connsiteX21" fmla="*/ 1098325 w 3298501"/>
                      <a:gd name="connsiteY21" fmla="*/ 2564367 h 3930846"/>
                      <a:gd name="connsiteX22" fmla="*/ 1088075 w 3298501"/>
                      <a:gd name="connsiteY22" fmla="*/ 2595119 h 3930846"/>
                      <a:gd name="connsiteX23" fmla="*/ 1077824 w 3298501"/>
                      <a:gd name="connsiteY23" fmla="*/ 2625871 h 3930846"/>
                      <a:gd name="connsiteX24" fmla="*/ 1062448 w 3298501"/>
                      <a:gd name="connsiteY24" fmla="*/ 2738627 h 3930846"/>
                      <a:gd name="connsiteX25" fmla="*/ 1143171 w 3298501"/>
                      <a:gd name="connsiteY25" fmla="*/ 2875728 h 3930846"/>
                      <a:gd name="connsiteX26" fmla="*/ 1318712 w 3298501"/>
                      <a:gd name="connsiteY26" fmla="*/ 2933387 h 3930846"/>
                      <a:gd name="connsiteX27" fmla="*/ 1582663 w 3298501"/>
                      <a:gd name="connsiteY27" fmla="*/ 2836007 h 3930846"/>
                      <a:gd name="connsiteX28" fmla="*/ 1687731 w 3298501"/>
                      <a:gd name="connsiteY28" fmla="*/ 2595119 h 3930846"/>
                      <a:gd name="connsiteX29" fmla="*/ 1475032 w 3298501"/>
                      <a:gd name="connsiteY29" fmla="*/ 2259414 h 3930846"/>
                      <a:gd name="connsiteX30" fmla="*/ 1031697 w 3298501"/>
                      <a:gd name="connsiteY30" fmla="*/ 2154346 h 3930846"/>
                      <a:gd name="connsiteX31" fmla="*/ 460229 w 3298501"/>
                      <a:gd name="connsiteY31" fmla="*/ 2349106 h 3930846"/>
                      <a:gd name="connsiteX32" fmla="*/ 206528 w 3298501"/>
                      <a:gd name="connsiteY32" fmla="*/ 2861633 h 3930846"/>
                      <a:gd name="connsiteX33" fmla="*/ 588361 w 3298501"/>
                      <a:gd name="connsiteY33" fmla="*/ 3502292 h 3930846"/>
                      <a:gd name="connsiteX34" fmla="*/ 1400716 w 3298501"/>
                      <a:gd name="connsiteY34" fmla="*/ 3717553 h 3930846"/>
                      <a:gd name="connsiteX35" fmla="*/ 2348956 w 3298501"/>
                      <a:gd name="connsiteY35" fmla="*/ 3433016 h 3930846"/>
                      <a:gd name="connsiteX36" fmla="*/ 1035318 w 3298501"/>
                      <a:gd name="connsiteY36" fmla="*/ 1258914 h 3930846"/>
                      <a:gd name="connsiteX37" fmla="*/ 433011 w 3298501"/>
                      <a:gd name="connsiteY37" fmla="*/ 773622 h 3930846"/>
                      <a:gd name="connsiteX0" fmla="*/ 543248 w 3298501"/>
                      <a:gd name="connsiteY0" fmla="*/ 706252 h 3930225"/>
                      <a:gd name="connsiteX1" fmla="*/ 898342 w 3298501"/>
                      <a:gd name="connsiteY1" fmla="*/ 254 h 3930225"/>
                      <a:gd name="connsiteX2" fmla="*/ 831811 w 3298501"/>
                      <a:gd name="connsiteY2" fmla="*/ 631520 h 3930225"/>
                      <a:gd name="connsiteX3" fmla="*/ 1328433 w 3298501"/>
                      <a:gd name="connsiteY3" fmla="*/ 1172894 h 3930225"/>
                      <a:gd name="connsiteX4" fmla="*/ 2741251 w 3298501"/>
                      <a:gd name="connsiteY4" fmla="*/ 1879983 h 3930225"/>
                      <a:gd name="connsiteX5" fmla="*/ 3289512 w 3298501"/>
                      <a:gd name="connsiteY5" fmla="*/ 2931002 h 3930225"/>
                      <a:gd name="connsiteX6" fmla="*/ 2358642 w 3298501"/>
                      <a:gd name="connsiteY6" fmla="*/ 3789855 h 3930225"/>
                      <a:gd name="connsiteX7" fmla="*/ 1163792 w 3298501"/>
                      <a:gd name="connsiteY7" fmla="*/ 3917742 h 3930225"/>
                      <a:gd name="connsiteX8" fmla="*/ 440688 w 3298501"/>
                      <a:gd name="connsiteY8" fmla="*/ 3667762 h 3930225"/>
                      <a:gd name="connsiteX9" fmla="*/ 456 w 3298501"/>
                      <a:gd name="connsiteY9" fmla="*/ 2861012 h 3930225"/>
                      <a:gd name="connsiteX10" fmla="*/ 371818 w 3298501"/>
                      <a:gd name="connsiteY10" fmla="*/ 2267762 h 3930225"/>
                      <a:gd name="connsiteX11" fmla="*/ 1052198 w 3298501"/>
                      <a:gd name="connsiteY11" fmla="*/ 2020468 h 3930225"/>
                      <a:gd name="connsiteX12" fmla="*/ 1680043 w 3298501"/>
                      <a:gd name="connsiteY12" fmla="*/ 2169101 h 3930225"/>
                      <a:gd name="connsiteX13" fmla="*/ 1949120 w 3298501"/>
                      <a:gd name="connsiteY13" fmla="*/ 2640626 h 3930225"/>
                      <a:gd name="connsiteX14" fmla="*/ 1768454 w 3298501"/>
                      <a:gd name="connsiteY14" fmla="*/ 3010926 h 3930225"/>
                      <a:gd name="connsiteX15" fmla="*/ 1349463 w 3298501"/>
                      <a:gd name="connsiteY15" fmla="*/ 3158278 h 3930225"/>
                      <a:gd name="connsiteX16" fmla="*/ 983007 w 3298501"/>
                      <a:gd name="connsiteY16" fmla="*/ 3076273 h 3930225"/>
                      <a:gd name="connsiteX17" fmla="*/ 806185 w 3298501"/>
                      <a:gd name="connsiteY17" fmla="*/ 2799509 h 3930225"/>
                      <a:gd name="connsiteX18" fmla="*/ 895877 w 3298501"/>
                      <a:gd name="connsiteY18" fmla="*/ 2620124 h 3930225"/>
                      <a:gd name="connsiteX19" fmla="*/ 1018883 w 3298501"/>
                      <a:gd name="connsiteY19" fmla="*/ 2556059 h 3930225"/>
                      <a:gd name="connsiteX20" fmla="*/ 1077824 w 3298501"/>
                      <a:gd name="connsiteY20" fmla="*/ 2548371 h 3930225"/>
                      <a:gd name="connsiteX21" fmla="*/ 1098325 w 3298501"/>
                      <a:gd name="connsiteY21" fmla="*/ 2563746 h 3930225"/>
                      <a:gd name="connsiteX22" fmla="*/ 1088075 w 3298501"/>
                      <a:gd name="connsiteY22" fmla="*/ 2594498 h 3930225"/>
                      <a:gd name="connsiteX23" fmla="*/ 1077824 w 3298501"/>
                      <a:gd name="connsiteY23" fmla="*/ 2625250 h 3930225"/>
                      <a:gd name="connsiteX24" fmla="*/ 1062448 w 3298501"/>
                      <a:gd name="connsiteY24" fmla="*/ 2738006 h 3930225"/>
                      <a:gd name="connsiteX25" fmla="*/ 1143171 w 3298501"/>
                      <a:gd name="connsiteY25" fmla="*/ 2875107 h 3930225"/>
                      <a:gd name="connsiteX26" fmla="*/ 1318712 w 3298501"/>
                      <a:gd name="connsiteY26" fmla="*/ 2932766 h 3930225"/>
                      <a:gd name="connsiteX27" fmla="*/ 1582663 w 3298501"/>
                      <a:gd name="connsiteY27" fmla="*/ 2835386 h 3930225"/>
                      <a:gd name="connsiteX28" fmla="*/ 1687731 w 3298501"/>
                      <a:gd name="connsiteY28" fmla="*/ 2594498 h 3930225"/>
                      <a:gd name="connsiteX29" fmla="*/ 1475032 w 3298501"/>
                      <a:gd name="connsiteY29" fmla="*/ 2258793 h 3930225"/>
                      <a:gd name="connsiteX30" fmla="*/ 1031697 w 3298501"/>
                      <a:gd name="connsiteY30" fmla="*/ 2153725 h 3930225"/>
                      <a:gd name="connsiteX31" fmla="*/ 460229 w 3298501"/>
                      <a:gd name="connsiteY31" fmla="*/ 2348485 h 3930225"/>
                      <a:gd name="connsiteX32" fmla="*/ 206528 w 3298501"/>
                      <a:gd name="connsiteY32" fmla="*/ 2861012 h 3930225"/>
                      <a:gd name="connsiteX33" fmla="*/ 588361 w 3298501"/>
                      <a:gd name="connsiteY33" fmla="*/ 3501671 h 3930225"/>
                      <a:gd name="connsiteX34" fmla="*/ 1400716 w 3298501"/>
                      <a:gd name="connsiteY34" fmla="*/ 3716932 h 3930225"/>
                      <a:gd name="connsiteX35" fmla="*/ 2348956 w 3298501"/>
                      <a:gd name="connsiteY35" fmla="*/ 3432395 h 3930225"/>
                      <a:gd name="connsiteX36" fmla="*/ 1035318 w 3298501"/>
                      <a:gd name="connsiteY36" fmla="*/ 1258293 h 3930225"/>
                      <a:gd name="connsiteX37" fmla="*/ 543248 w 3298501"/>
                      <a:gd name="connsiteY37" fmla="*/ 706252 h 3930225"/>
                      <a:gd name="connsiteX0" fmla="*/ 543248 w 3212681"/>
                      <a:gd name="connsiteY0" fmla="*/ 706252 h 3930225"/>
                      <a:gd name="connsiteX1" fmla="*/ 898342 w 3212681"/>
                      <a:gd name="connsiteY1" fmla="*/ 254 h 3930225"/>
                      <a:gd name="connsiteX2" fmla="*/ 831811 w 3212681"/>
                      <a:gd name="connsiteY2" fmla="*/ 631520 h 3930225"/>
                      <a:gd name="connsiteX3" fmla="*/ 1328433 w 3212681"/>
                      <a:gd name="connsiteY3" fmla="*/ 1172894 h 3930225"/>
                      <a:gd name="connsiteX4" fmla="*/ 2741251 w 3212681"/>
                      <a:gd name="connsiteY4" fmla="*/ 1879983 h 3930225"/>
                      <a:gd name="connsiteX5" fmla="*/ 3201322 w 3212681"/>
                      <a:gd name="connsiteY5" fmla="*/ 2931002 h 3930225"/>
                      <a:gd name="connsiteX6" fmla="*/ 2358642 w 3212681"/>
                      <a:gd name="connsiteY6" fmla="*/ 3789855 h 3930225"/>
                      <a:gd name="connsiteX7" fmla="*/ 1163792 w 3212681"/>
                      <a:gd name="connsiteY7" fmla="*/ 3917742 h 3930225"/>
                      <a:gd name="connsiteX8" fmla="*/ 440688 w 3212681"/>
                      <a:gd name="connsiteY8" fmla="*/ 3667762 h 3930225"/>
                      <a:gd name="connsiteX9" fmla="*/ 456 w 3212681"/>
                      <a:gd name="connsiteY9" fmla="*/ 2861012 h 3930225"/>
                      <a:gd name="connsiteX10" fmla="*/ 371818 w 3212681"/>
                      <a:gd name="connsiteY10" fmla="*/ 2267762 h 3930225"/>
                      <a:gd name="connsiteX11" fmla="*/ 1052198 w 3212681"/>
                      <a:gd name="connsiteY11" fmla="*/ 2020468 h 3930225"/>
                      <a:gd name="connsiteX12" fmla="*/ 1680043 w 3212681"/>
                      <a:gd name="connsiteY12" fmla="*/ 2169101 h 3930225"/>
                      <a:gd name="connsiteX13" fmla="*/ 1949120 w 3212681"/>
                      <a:gd name="connsiteY13" fmla="*/ 2640626 h 3930225"/>
                      <a:gd name="connsiteX14" fmla="*/ 1768454 w 3212681"/>
                      <a:gd name="connsiteY14" fmla="*/ 3010926 h 3930225"/>
                      <a:gd name="connsiteX15" fmla="*/ 1349463 w 3212681"/>
                      <a:gd name="connsiteY15" fmla="*/ 3158278 h 3930225"/>
                      <a:gd name="connsiteX16" fmla="*/ 983007 w 3212681"/>
                      <a:gd name="connsiteY16" fmla="*/ 3076273 h 3930225"/>
                      <a:gd name="connsiteX17" fmla="*/ 806185 w 3212681"/>
                      <a:gd name="connsiteY17" fmla="*/ 2799509 h 3930225"/>
                      <a:gd name="connsiteX18" fmla="*/ 895877 w 3212681"/>
                      <a:gd name="connsiteY18" fmla="*/ 2620124 h 3930225"/>
                      <a:gd name="connsiteX19" fmla="*/ 1018883 w 3212681"/>
                      <a:gd name="connsiteY19" fmla="*/ 2556059 h 3930225"/>
                      <a:gd name="connsiteX20" fmla="*/ 1077824 w 3212681"/>
                      <a:gd name="connsiteY20" fmla="*/ 2548371 h 3930225"/>
                      <a:gd name="connsiteX21" fmla="*/ 1098325 w 3212681"/>
                      <a:gd name="connsiteY21" fmla="*/ 2563746 h 3930225"/>
                      <a:gd name="connsiteX22" fmla="*/ 1088075 w 3212681"/>
                      <a:gd name="connsiteY22" fmla="*/ 2594498 h 3930225"/>
                      <a:gd name="connsiteX23" fmla="*/ 1077824 w 3212681"/>
                      <a:gd name="connsiteY23" fmla="*/ 2625250 h 3930225"/>
                      <a:gd name="connsiteX24" fmla="*/ 1062448 w 3212681"/>
                      <a:gd name="connsiteY24" fmla="*/ 2738006 h 3930225"/>
                      <a:gd name="connsiteX25" fmla="*/ 1143171 w 3212681"/>
                      <a:gd name="connsiteY25" fmla="*/ 2875107 h 3930225"/>
                      <a:gd name="connsiteX26" fmla="*/ 1318712 w 3212681"/>
                      <a:gd name="connsiteY26" fmla="*/ 2932766 h 3930225"/>
                      <a:gd name="connsiteX27" fmla="*/ 1582663 w 3212681"/>
                      <a:gd name="connsiteY27" fmla="*/ 2835386 h 3930225"/>
                      <a:gd name="connsiteX28" fmla="*/ 1687731 w 3212681"/>
                      <a:gd name="connsiteY28" fmla="*/ 2594498 h 3930225"/>
                      <a:gd name="connsiteX29" fmla="*/ 1475032 w 3212681"/>
                      <a:gd name="connsiteY29" fmla="*/ 2258793 h 3930225"/>
                      <a:gd name="connsiteX30" fmla="*/ 1031697 w 3212681"/>
                      <a:gd name="connsiteY30" fmla="*/ 2153725 h 3930225"/>
                      <a:gd name="connsiteX31" fmla="*/ 460229 w 3212681"/>
                      <a:gd name="connsiteY31" fmla="*/ 2348485 h 3930225"/>
                      <a:gd name="connsiteX32" fmla="*/ 206528 w 3212681"/>
                      <a:gd name="connsiteY32" fmla="*/ 2861012 h 3930225"/>
                      <a:gd name="connsiteX33" fmla="*/ 588361 w 3212681"/>
                      <a:gd name="connsiteY33" fmla="*/ 3501671 h 3930225"/>
                      <a:gd name="connsiteX34" fmla="*/ 1400716 w 3212681"/>
                      <a:gd name="connsiteY34" fmla="*/ 3716932 h 3930225"/>
                      <a:gd name="connsiteX35" fmla="*/ 2348956 w 3212681"/>
                      <a:gd name="connsiteY35" fmla="*/ 3432395 h 3930225"/>
                      <a:gd name="connsiteX36" fmla="*/ 1035318 w 3212681"/>
                      <a:gd name="connsiteY36" fmla="*/ 1258293 h 3930225"/>
                      <a:gd name="connsiteX37" fmla="*/ 543248 w 3212681"/>
                      <a:gd name="connsiteY37" fmla="*/ 706252 h 3930225"/>
                      <a:gd name="connsiteX0" fmla="*/ 366867 w 3212681"/>
                      <a:gd name="connsiteY0" fmla="*/ 679406 h 3930078"/>
                      <a:gd name="connsiteX1" fmla="*/ 898342 w 3212681"/>
                      <a:gd name="connsiteY1" fmla="*/ 107 h 3930078"/>
                      <a:gd name="connsiteX2" fmla="*/ 831811 w 3212681"/>
                      <a:gd name="connsiteY2" fmla="*/ 631373 h 3930078"/>
                      <a:gd name="connsiteX3" fmla="*/ 1328433 w 3212681"/>
                      <a:gd name="connsiteY3" fmla="*/ 1172747 h 3930078"/>
                      <a:gd name="connsiteX4" fmla="*/ 2741251 w 3212681"/>
                      <a:gd name="connsiteY4" fmla="*/ 1879836 h 3930078"/>
                      <a:gd name="connsiteX5" fmla="*/ 3201322 w 3212681"/>
                      <a:gd name="connsiteY5" fmla="*/ 2930855 h 3930078"/>
                      <a:gd name="connsiteX6" fmla="*/ 2358642 w 3212681"/>
                      <a:gd name="connsiteY6" fmla="*/ 3789708 h 3930078"/>
                      <a:gd name="connsiteX7" fmla="*/ 1163792 w 3212681"/>
                      <a:gd name="connsiteY7" fmla="*/ 3917595 h 3930078"/>
                      <a:gd name="connsiteX8" fmla="*/ 440688 w 3212681"/>
                      <a:gd name="connsiteY8" fmla="*/ 3667615 h 3930078"/>
                      <a:gd name="connsiteX9" fmla="*/ 456 w 3212681"/>
                      <a:gd name="connsiteY9" fmla="*/ 2860865 h 3930078"/>
                      <a:gd name="connsiteX10" fmla="*/ 371818 w 3212681"/>
                      <a:gd name="connsiteY10" fmla="*/ 2267615 h 3930078"/>
                      <a:gd name="connsiteX11" fmla="*/ 1052198 w 3212681"/>
                      <a:gd name="connsiteY11" fmla="*/ 2020321 h 3930078"/>
                      <a:gd name="connsiteX12" fmla="*/ 1680043 w 3212681"/>
                      <a:gd name="connsiteY12" fmla="*/ 2168954 h 3930078"/>
                      <a:gd name="connsiteX13" fmla="*/ 1949120 w 3212681"/>
                      <a:gd name="connsiteY13" fmla="*/ 2640479 h 3930078"/>
                      <a:gd name="connsiteX14" fmla="*/ 1768454 w 3212681"/>
                      <a:gd name="connsiteY14" fmla="*/ 3010779 h 3930078"/>
                      <a:gd name="connsiteX15" fmla="*/ 1349463 w 3212681"/>
                      <a:gd name="connsiteY15" fmla="*/ 3158131 h 3930078"/>
                      <a:gd name="connsiteX16" fmla="*/ 983007 w 3212681"/>
                      <a:gd name="connsiteY16" fmla="*/ 3076126 h 3930078"/>
                      <a:gd name="connsiteX17" fmla="*/ 806185 w 3212681"/>
                      <a:gd name="connsiteY17" fmla="*/ 2799362 h 3930078"/>
                      <a:gd name="connsiteX18" fmla="*/ 895877 w 3212681"/>
                      <a:gd name="connsiteY18" fmla="*/ 2619977 h 3930078"/>
                      <a:gd name="connsiteX19" fmla="*/ 1018883 w 3212681"/>
                      <a:gd name="connsiteY19" fmla="*/ 2555912 h 3930078"/>
                      <a:gd name="connsiteX20" fmla="*/ 1077824 w 3212681"/>
                      <a:gd name="connsiteY20" fmla="*/ 2548224 h 3930078"/>
                      <a:gd name="connsiteX21" fmla="*/ 1098325 w 3212681"/>
                      <a:gd name="connsiteY21" fmla="*/ 2563599 h 3930078"/>
                      <a:gd name="connsiteX22" fmla="*/ 1088075 w 3212681"/>
                      <a:gd name="connsiteY22" fmla="*/ 2594351 h 3930078"/>
                      <a:gd name="connsiteX23" fmla="*/ 1077824 w 3212681"/>
                      <a:gd name="connsiteY23" fmla="*/ 2625103 h 3930078"/>
                      <a:gd name="connsiteX24" fmla="*/ 1062448 w 3212681"/>
                      <a:gd name="connsiteY24" fmla="*/ 2737859 h 3930078"/>
                      <a:gd name="connsiteX25" fmla="*/ 1143171 w 3212681"/>
                      <a:gd name="connsiteY25" fmla="*/ 2874960 h 3930078"/>
                      <a:gd name="connsiteX26" fmla="*/ 1318712 w 3212681"/>
                      <a:gd name="connsiteY26" fmla="*/ 2932619 h 3930078"/>
                      <a:gd name="connsiteX27" fmla="*/ 1582663 w 3212681"/>
                      <a:gd name="connsiteY27" fmla="*/ 2835239 h 3930078"/>
                      <a:gd name="connsiteX28" fmla="*/ 1687731 w 3212681"/>
                      <a:gd name="connsiteY28" fmla="*/ 2594351 h 3930078"/>
                      <a:gd name="connsiteX29" fmla="*/ 1475032 w 3212681"/>
                      <a:gd name="connsiteY29" fmla="*/ 2258646 h 3930078"/>
                      <a:gd name="connsiteX30" fmla="*/ 1031697 w 3212681"/>
                      <a:gd name="connsiteY30" fmla="*/ 2153578 h 3930078"/>
                      <a:gd name="connsiteX31" fmla="*/ 460229 w 3212681"/>
                      <a:gd name="connsiteY31" fmla="*/ 2348338 h 3930078"/>
                      <a:gd name="connsiteX32" fmla="*/ 206528 w 3212681"/>
                      <a:gd name="connsiteY32" fmla="*/ 2860865 h 3930078"/>
                      <a:gd name="connsiteX33" fmla="*/ 588361 w 3212681"/>
                      <a:gd name="connsiteY33" fmla="*/ 3501524 h 3930078"/>
                      <a:gd name="connsiteX34" fmla="*/ 1400716 w 3212681"/>
                      <a:gd name="connsiteY34" fmla="*/ 3716785 h 3930078"/>
                      <a:gd name="connsiteX35" fmla="*/ 2348956 w 3212681"/>
                      <a:gd name="connsiteY35" fmla="*/ 3432248 h 3930078"/>
                      <a:gd name="connsiteX36" fmla="*/ 1035318 w 3212681"/>
                      <a:gd name="connsiteY36" fmla="*/ 1258146 h 3930078"/>
                      <a:gd name="connsiteX37" fmla="*/ 366867 w 3212681"/>
                      <a:gd name="connsiteY37" fmla="*/ 679406 h 3930078"/>
                      <a:gd name="connsiteX0" fmla="*/ 366867 w 3212681"/>
                      <a:gd name="connsiteY0" fmla="*/ 679319 h 3929991"/>
                      <a:gd name="connsiteX1" fmla="*/ 898342 w 3212681"/>
                      <a:gd name="connsiteY1" fmla="*/ 20 h 3929991"/>
                      <a:gd name="connsiteX2" fmla="*/ 699527 w 3212681"/>
                      <a:gd name="connsiteY2" fmla="*/ 657986 h 3929991"/>
                      <a:gd name="connsiteX3" fmla="*/ 1328433 w 3212681"/>
                      <a:gd name="connsiteY3" fmla="*/ 1172660 h 3929991"/>
                      <a:gd name="connsiteX4" fmla="*/ 2741251 w 3212681"/>
                      <a:gd name="connsiteY4" fmla="*/ 1879749 h 3929991"/>
                      <a:gd name="connsiteX5" fmla="*/ 3201322 w 3212681"/>
                      <a:gd name="connsiteY5" fmla="*/ 2930768 h 3929991"/>
                      <a:gd name="connsiteX6" fmla="*/ 2358642 w 3212681"/>
                      <a:gd name="connsiteY6" fmla="*/ 3789621 h 3929991"/>
                      <a:gd name="connsiteX7" fmla="*/ 1163792 w 3212681"/>
                      <a:gd name="connsiteY7" fmla="*/ 3917508 h 3929991"/>
                      <a:gd name="connsiteX8" fmla="*/ 440688 w 3212681"/>
                      <a:gd name="connsiteY8" fmla="*/ 3667528 h 3929991"/>
                      <a:gd name="connsiteX9" fmla="*/ 456 w 3212681"/>
                      <a:gd name="connsiteY9" fmla="*/ 2860778 h 3929991"/>
                      <a:gd name="connsiteX10" fmla="*/ 371818 w 3212681"/>
                      <a:gd name="connsiteY10" fmla="*/ 2267528 h 3929991"/>
                      <a:gd name="connsiteX11" fmla="*/ 1052198 w 3212681"/>
                      <a:gd name="connsiteY11" fmla="*/ 2020234 h 3929991"/>
                      <a:gd name="connsiteX12" fmla="*/ 1680043 w 3212681"/>
                      <a:gd name="connsiteY12" fmla="*/ 2168867 h 3929991"/>
                      <a:gd name="connsiteX13" fmla="*/ 1949120 w 3212681"/>
                      <a:gd name="connsiteY13" fmla="*/ 2640392 h 3929991"/>
                      <a:gd name="connsiteX14" fmla="*/ 1768454 w 3212681"/>
                      <a:gd name="connsiteY14" fmla="*/ 3010692 h 3929991"/>
                      <a:gd name="connsiteX15" fmla="*/ 1349463 w 3212681"/>
                      <a:gd name="connsiteY15" fmla="*/ 3158044 h 3929991"/>
                      <a:gd name="connsiteX16" fmla="*/ 983007 w 3212681"/>
                      <a:gd name="connsiteY16" fmla="*/ 3076039 h 3929991"/>
                      <a:gd name="connsiteX17" fmla="*/ 806185 w 3212681"/>
                      <a:gd name="connsiteY17" fmla="*/ 2799275 h 3929991"/>
                      <a:gd name="connsiteX18" fmla="*/ 895877 w 3212681"/>
                      <a:gd name="connsiteY18" fmla="*/ 2619890 h 3929991"/>
                      <a:gd name="connsiteX19" fmla="*/ 1018883 w 3212681"/>
                      <a:gd name="connsiteY19" fmla="*/ 2555825 h 3929991"/>
                      <a:gd name="connsiteX20" fmla="*/ 1077824 w 3212681"/>
                      <a:gd name="connsiteY20" fmla="*/ 2548137 h 3929991"/>
                      <a:gd name="connsiteX21" fmla="*/ 1098325 w 3212681"/>
                      <a:gd name="connsiteY21" fmla="*/ 2563512 h 3929991"/>
                      <a:gd name="connsiteX22" fmla="*/ 1088075 w 3212681"/>
                      <a:gd name="connsiteY22" fmla="*/ 2594264 h 3929991"/>
                      <a:gd name="connsiteX23" fmla="*/ 1077824 w 3212681"/>
                      <a:gd name="connsiteY23" fmla="*/ 2625016 h 3929991"/>
                      <a:gd name="connsiteX24" fmla="*/ 1062448 w 3212681"/>
                      <a:gd name="connsiteY24" fmla="*/ 2737772 h 3929991"/>
                      <a:gd name="connsiteX25" fmla="*/ 1143171 w 3212681"/>
                      <a:gd name="connsiteY25" fmla="*/ 2874873 h 3929991"/>
                      <a:gd name="connsiteX26" fmla="*/ 1318712 w 3212681"/>
                      <a:gd name="connsiteY26" fmla="*/ 2932532 h 3929991"/>
                      <a:gd name="connsiteX27" fmla="*/ 1582663 w 3212681"/>
                      <a:gd name="connsiteY27" fmla="*/ 2835152 h 3929991"/>
                      <a:gd name="connsiteX28" fmla="*/ 1687731 w 3212681"/>
                      <a:gd name="connsiteY28" fmla="*/ 2594264 h 3929991"/>
                      <a:gd name="connsiteX29" fmla="*/ 1475032 w 3212681"/>
                      <a:gd name="connsiteY29" fmla="*/ 2258559 h 3929991"/>
                      <a:gd name="connsiteX30" fmla="*/ 1031697 w 3212681"/>
                      <a:gd name="connsiteY30" fmla="*/ 2153491 h 3929991"/>
                      <a:gd name="connsiteX31" fmla="*/ 460229 w 3212681"/>
                      <a:gd name="connsiteY31" fmla="*/ 2348251 h 3929991"/>
                      <a:gd name="connsiteX32" fmla="*/ 206528 w 3212681"/>
                      <a:gd name="connsiteY32" fmla="*/ 2860778 h 3929991"/>
                      <a:gd name="connsiteX33" fmla="*/ 588361 w 3212681"/>
                      <a:gd name="connsiteY33" fmla="*/ 3501437 h 3929991"/>
                      <a:gd name="connsiteX34" fmla="*/ 1400716 w 3212681"/>
                      <a:gd name="connsiteY34" fmla="*/ 3716698 h 3929991"/>
                      <a:gd name="connsiteX35" fmla="*/ 2348956 w 3212681"/>
                      <a:gd name="connsiteY35" fmla="*/ 3432161 h 3929991"/>
                      <a:gd name="connsiteX36" fmla="*/ 1035318 w 3212681"/>
                      <a:gd name="connsiteY36" fmla="*/ 1258059 h 3929991"/>
                      <a:gd name="connsiteX37" fmla="*/ 366867 w 3212681"/>
                      <a:gd name="connsiteY37" fmla="*/ 679319 h 3929991"/>
                      <a:gd name="connsiteX0" fmla="*/ 366867 w 3212681"/>
                      <a:gd name="connsiteY0" fmla="*/ 679320 h 3929991"/>
                      <a:gd name="connsiteX1" fmla="*/ 898342 w 3212681"/>
                      <a:gd name="connsiteY1" fmla="*/ 20 h 3929991"/>
                      <a:gd name="connsiteX2" fmla="*/ 699527 w 3212681"/>
                      <a:gd name="connsiteY2" fmla="*/ 657986 h 3929991"/>
                      <a:gd name="connsiteX3" fmla="*/ 1328433 w 3212681"/>
                      <a:gd name="connsiteY3" fmla="*/ 1172660 h 3929991"/>
                      <a:gd name="connsiteX4" fmla="*/ 2741251 w 3212681"/>
                      <a:gd name="connsiteY4" fmla="*/ 1879749 h 3929991"/>
                      <a:gd name="connsiteX5" fmla="*/ 3201322 w 3212681"/>
                      <a:gd name="connsiteY5" fmla="*/ 2930768 h 3929991"/>
                      <a:gd name="connsiteX6" fmla="*/ 2358642 w 3212681"/>
                      <a:gd name="connsiteY6" fmla="*/ 3789621 h 3929991"/>
                      <a:gd name="connsiteX7" fmla="*/ 1163792 w 3212681"/>
                      <a:gd name="connsiteY7" fmla="*/ 3917508 h 3929991"/>
                      <a:gd name="connsiteX8" fmla="*/ 440688 w 3212681"/>
                      <a:gd name="connsiteY8" fmla="*/ 3667528 h 3929991"/>
                      <a:gd name="connsiteX9" fmla="*/ 456 w 3212681"/>
                      <a:gd name="connsiteY9" fmla="*/ 2860778 h 3929991"/>
                      <a:gd name="connsiteX10" fmla="*/ 371818 w 3212681"/>
                      <a:gd name="connsiteY10" fmla="*/ 2267528 h 3929991"/>
                      <a:gd name="connsiteX11" fmla="*/ 1052198 w 3212681"/>
                      <a:gd name="connsiteY11" fmla="*/ 2020234 h 3929991"/>
                      <a:gd name="connsiteX12" fmla="*/ 1680043 w 3212681"/>
                      <a:gd name="connsiteY12" fmla="*/ 2168867 h 3929991"/>
                      <a:gd name="connsiteX13" fmla="*/ 1949120 w 3212681"/>
                      <a:gd name="connsiteY13" fmla="*/ 2640392 h 3929991"/>
                      <a:gd name="connsiteX14" fmla="*/ 1768454 w 3212681"/>
                      <a:gd name="connsiteY14" fmla="*/ 3010692 h 3929991"/>
                      <a:gd name="connsiteX15" fmla="*/ 1349463 w 3212681"/>
                      <a:gd name="connsiteY15" fmla="*/ 3158044 h 3929991"/>
                      <a:gd name="connsiteX16" fmla="*/ 983007 w 3212681"/>
                      <a:gd name="connsiteY16" fmla="*/ 3076039 h 3929991"/>
                      <a:gd name="connsiteX17" fmla="*/ 806185 w 3212681"/>
                      <a:gd name="connsiteY17" fmla="*/ 2799275 h 3929991"/>
                      <a:gd name="connsiteX18" fmla="*/ 895877 w 3212681"/>
                      <a:gd name="connsiteY18" fmla="*/ 2619890 h 3929991"/>
                      <a:gd name="connsiteX19" fmla="*/ 1018883 w 3212681"/>
                      <a:gd name="connsiteY19" fmla="*/ 2555825 h 3929991"/>
                      <a:gd name="connsiteX20" fmla="*/ 1077824 w 3212681"/>
                      <a:gd name="connsiteY20" fmla="*/ 2548137 h 3929991"/>
                      <a:gd name="connsiteX21" fmla="*/ 1098325 w 3212681"/>
                      <a:gd name="connsiteY21" fmla="*/ 2563512 h 3929991"/>
                      <a:gd name="connsiteX22" fmla="*/ 1088075 w 3212681"/>
                      <a:gd name="connsiteY22" fmla="*/ 2594264 h 3929991"/>
                      <a:gd name="connsiteX23" fmla="*/ 1077824 w 3212681"/>
                      <a:gd name="connsiteY23" fmla="*/ 2625016 h 3929991"/>
                      <a:gd name="connsiteX24" fmla="*/ 1062448 w 3212681"/>
                      <a:gd name="connsiteY24" fmla="*/ 2737772 h 3929991"/>
                      <a:gd name="connsiteX25" fmla="*/ 1143171 w 3212681"/>
                      <a:gd name="connsiteY25" fmla="*/ 2874873 h 3929991"/>
                      <a:gd name="connsiteX26" fmla="*/ 1318712 w 3212681"/>
                      <a:gd name="connsiteY26" fmla="*/ 2932532 h 3929991"/>
                      <a:gd name="connsiteX27" fmla="*/ 1582663 w 3212681"/>
                      <a:gd name="connsiteY27" fmla="*/ 2835152 h 3929991"/>
                      <a:gd name="connsiteX28" fmla="*/ 1687731 w 3212681"/>
                      <a:gd name="connsiteY28" fmla="*/ 2594264 h 3929991"/>
                      <a:gd name="connsiteX29" fmla="*/ 1475032 w 3212681"/>
                      <a:gd name="connsiteY29" fmla="*/ 2258559 h 3929991"/>
                      <a:gd name="connsiteX30" fmla="*/ 1031697 w 3212681"/>
                      <a:gd name="connsiteY30" fmla="*/ 2153491 h 3929991"/>
                      <a:gd name="connsiteX31" fmla="*/ 460229 w 3212681"/>
                      <a:gd name="connsiteY31" fmla="*/ 2348251 h 3929991"/>
                      <a:gd name="connsiteX32" fmla="*/ 206528 w 3212681"/>
                      <a:gd name="connsiteY32" fmla="*/ 2860778 h 3929991"/>
                      <a:gd name="connsiteX33" fmla="*/ 588361 w 3212681"/>
                      <a:gd name="connsiteY33" fmla="*/ 3501437 h 3929991"/>
                      <a:gd name="connsiteX34" fmla="*/ 1400716 w 3212681"/>
                      <a:gd name="connsiteY34" fmla="*/ 3716698 h 3929991"/>
                      <a:gd name="connsiteX35" fmla="*/ 2348956 w 3212681"/>
                      <a:gd name="connsiteY35" fmla="*/ 3432161 h 3929991"/>
                      <a:gd name="connsiteX36" fmla="*/ 1035318 w 3212681"/>
                      <a:gd name="connsiteY36" fmla="*/ 1258059 h 3929991"/>
                      <a:gd name="connsiteX37" fmla="*/ 366867 w 3212681"/>
                      <a:gd name="connsiteY37" fmla="*/ 679320 h 3929991"/>
                      <a:gd name="connsiteX0" fmla="*/ 366867 w 3208014"/>
                      <a:gd name="connsiteY0" fmla="*/ 679320 h 3929991"/>
                      <a:gd name="connsiteX1" fmla="*/ 898342 w 3208014"/>
                      <a:gd name="connsiteY1" fmla="*/ 20 h 3929991"/>
                      <a:gd name="connsiteX2" fmla="*/ 699527 w 3208014"/>
                      <a:gd name="connsiteY2" fmla="*/ 657986 h 3929991"/>
                      <a:gd name="connsiteX3" fmla="*/ 1328433 w 3208014"/>
                      <a:gd name="connsiteY3" fmla="*/ 1172660 h 3929991"/>
                      <a:gd name="connsiteX4" fmla="*/ 2675109 w 3208014"/>
                      <a:gd name="connsiteY4" fmla="*/ 1906450 h 3929991"/>
                      <a:gd name="connsiteX5" fmla="*/ 3201322 w 3208014"/>
                      <a:gd name="connsiteY5" fmla="*/ 2930768 h 3929991"/>
                      <a:gd name="connsiteX6" fmla="*/ 2358642 w 3208014"/>
                      <a:gd name="connsiteY6" fmla="*/ 3789621 h 3929991"/>
                      <a:gd name="connsiteX7" fmla="*/ 1163792 w 3208014"/>
                      <a:gd name="connsiteY7" fmla="*/ 3917508 h 3929991"/>
                      <a:gd name="connsiteX8" fmla="*/ 440688 w 3208014"/>
                      <a:gd name="connsiteY8" fmla="*/ 3667528 h 3929991"/>
                      <a:gd name="connsiteX9" fmla="*/ 456 w 3208014"/>
                      <a:gd name="connsiteY9" fmla="*/ 2860778 h 3929991"/>
                      <a:gd name="connsiteX10" fmla="*/ 371818 w 3208014"/>
                      <a:gd name="connsiteY10" fmla="*/ 2267528 h 3929991"/>
                      <a:gd name="connsiteX11" fmla="*/ 1052198 w 3208014"/>
                      <a:gd name="connsiteY11" fmla="*/ 2020234 h 3929991"/>
                      <a:gd name="connsiteX12" fmla="*/ 1680043 w 3208014"/>
                      <a:gd name="connsiteY12" fmla="*/ 2168867 h 3929991"/>
                      <a:gd name="connsiteX13" fmla="*/ 1949120 w 3208014"/>
                      <a:gd name="connsiteY13" fmla="*/ 2640392 h 3929991"/>
                      <a:gd name="connsiteX14" fmla="*/ 1768454 w 3208014"/>
                      <a:gd name="connsiteY14" fmla="*/ 3010692 h 3929991"/>
                      <a:gd name="connsiteX15" fmla="*/ 1349463 w 3208014"/>
                      <a:gd name="connsiteY15" fmla="*/ 3158044 h 3929991"/>
                      <a:gd name="connsiteX16" fmla="*/ 983007 w 3208014"/>
                      <a:gd name="connsiteY16" fmla="*/ 3076039 h 3929991"/>
                      <a:gd name="connsiteX17" fmla="*/ 806185 w 3208014"/>
                      <a:gd name="connsiteY17" fmla="*/ 2799275 h 3929991"/>
                      <a:gd name="connsiteX18" fmla="*/ 895877 w 3208014"/>
                      <a:gd name="connsiteY18" fmla="*/ 2619890 h 3929991"/>
                      <a:gd name="connsiteX19" fmla="*/ 1018883 w 3208014"/>
                      <a:gd name="connsiteY19" fmla="*/ 2555825 h 3929991"/>
                      <a:gd name="connsiteX20" fmla="*/ 1077824 w 3208014"/>
                      <a:gd name="connsiteY20" fmla="*/ 2548137 h 3929991"/>
                      <a:gd name="connsiteX21" fmla="*/ 1098325 w 3208014"/>
                      <a:gd name="connsiteY21" fmla="*/ 2563512 h 3929991"/>
                      <a:gd name="connsiteX22" fmla="*/ 1088075 w 3208014"/>
                      <a:gd name="connsiteY22" fmla="*/ 2594264 h 3929991"/>
                      <a:gd name="connsiteX23" fmla="*/ 1077824 w 3208014"/>
                      <a:gd name="connsiteY23" fmla="*/ 2625016 h 3929991"/>
                      <a:gd name="connsiteX24" fmla="*/ 1062448 w 3208014"/>
                      <a:gd name="connsiteY24" fmla="*/ 2737772 h 3929991"/>
                      <a:gd name="connsiteX25" fmla="*/ 1143171 w 3208014"/>
                      <a:gd name="connsiteY25" fmla="*/ 2874873 h 3929991"/>
                      <a:gd name="connsiteX26" fmla="*/ 1318712 w 3208014"/>
                      <a:gd name="connsiteY26" fmla="*/ 2932532 h 3929991"/>
                      <a:gd name="connsiteX27" fmla="*/ 1582663 w 3208014"/>
                      <a:gd name="connsiteY27" fmla="*/ 2835152 h 3929991"/>
                      <a:gd name="connsiteX28" fmla="*/ 1687731 w 3208014"/>
                      <a:gd name="connsiteY28" fmla="*/ 2594264 h 3929991"/>
                      <a:gd name="connsiteX29" fmla="*/ 1475032 w 3208014"/>
                      <a:gd name="connsiteY29" fmla="*/ 2258559 h 3929991"/>
                      <a:gd name="connsiteX30" fmla="*/ 1031697 w 3208014"/>
                      <a:gd name="connsiteY30" fmla="*/ 2153491 h 3929991"/>
                      <a:gd name="connsiteX31" fmla="*/ 460229 w 3208014"/>
                      <a:gd name="connsiteY31" fmla="*/ 2348251 h 3929991"/>
                      <a:gd name="connsiteX32" fmla="*/ 206528 w 3208014"/>
                      <a:gd name="connsiteY32" fmla="*/ 2860778 h 3929991"/>
                      <a:gd name="connsiteX33" fmla="*/ 588361 w 3208014"/>
                      <a:gd name="connsiteY33" fmla="*/ 3501437 h 3929991"/>
                      <a:gd name="connsiteX34" fmla="*/ 1400716 w 3208014"/>
                      <a:gd name="connsiteY34" fmla="*/ 3716698 h 3929991"/>
                      <a:gd name="connsiteX35" fmla="*/ 2348956 w 3208014"/>
                      <a:gd name="connsiteY35" fmla="*/ 3432161 h 3929991"/>
                      <a:gd name="connsiteX36" fmla="*/ 1035318 w 3208014"/>
                      <a:gd name="connsiteY36" fmla="*/ 1258059 h 3929991"/>
                      <a:gd name="connsiteX37" fmla="*/ 366867 w 3208014"/>
                      <a:gd name="connsiteY37" fmla="*/ 679320 h 3929991"/>
                      <a:gd name="connsiteX0" fmla="*/ 366867 w 3208014"/>
                      <a:gd name="connsiteY0" fmla="*/ 679320 h 3929991"/>
                      <a:gd name="connsiteX1" fmla="*/ 898342 w 3208014"/>
                      <a:gd name="connsiteY1" fmla="*/ 20 h 3929991"/>
                      <a:gd name="connsiteX2" fmla="*/ 611338 w 3208014"/>
                      <a:gd name="connsiteY2" fmla="*/ 657986 h 3929991"/>
                      <a:gd name="connsiteX3" fmla="*/ 1328433 w 3208014"/>
                      <a:gd name="connsiteY3" fmla="*/ 1172660 h 3929991"/>
                      <a:gd name="connsiteX4" fmla="*/ 2675109 w 3208014"/>
                      <a:gd name="connsiteY4" fmla="*/ 1906450 h 3929991"/>
                      <a:gd name="connsiteX5" fmla="*/ 3201322 w 3208014"/>
                      <a:gd name="connsiteY5" fmla="*/ 2930768 h 3929991"/>
                      <a:gd name="connsiteX6" fmla="*/ 2358642 w 3208014"/>
                      <a:gd name="connsiteY6" fmla="*/ 3789621 h 3929991"/>
                      <a:gd name="connsiteX7" fmla="*/ 1163792 w 3208014"/>
                      <a:gd name="connsiteY7" fmla="*/ 3917508 h 3929991"/>
                      <a:gd name="connsiteX8" fmla="*/ 440688 w 3208014"/>
                      <a:gd name="connsiteY8" fmla="*/ 3667528 h 3929991"/>
                      <a:gd name="connsiteX9" fmla="*/ 456 w 3208014"/>
                      <a:gd name="connsiteY9" fmla="*/ 2860778 h 3929991"/>
                      <a:gd name="connsiteX10" fmla="*/ 371818 w 3208014"/>
                      <a:gd name="connsiteY10" fmla="*/ 2267528 h 3929991"/>
                      <a:gd name="connsiteX11" fmla="*/ 1052198 w 3208014"/>
                      <a:gd name="connsiteY11" fmla="*/ 2020234 h 3929991"/>
                      <a:gd name="connsiteX12" fmla="*/ 1680043 w 3208014"/>
                      <a:gd name="connsiteY12" fmla="*/ 2168867 h 3929991"/>
                      <a:gd name="connsiteX13" fmla="*/ 1949120 w 3208014"/>
                      <a:gd name="connsiteY13" fmla="*/ 2640392 h 3929991"/>
                      <a:gd name="connsiteX14" fmla="*/ 1768454 w 3208014"/>
                      <a:gd name="connsiteY14" fmla="*/ 3010692 h 3929991"/>
                      <a:gd name="connsiteX15" fmla="*/ 1349463 w 3208014"/>
                      <a:gd name="connsiteY15" fmla="*/ 3158044 h 3929991"/>
                      <a:gd name="connsiteX16" fmla="*/ 983007 w 3208014"/>
                      <a:gd name="connsiteY16" fmla="*/ 3076039 h 3929991"/>
                      <a:gd name="connsiteX17" fmla="*/ 806185 w 3208014"/>
                      <a:gd name="connsiteY17" fmla="*/ 2799275 h 3929991"/>
                      <a:gd name="connsiteX18" fmla="*/ 895877 w 3208014"/>
                      <a:gd name="connsiteY18" fmla="*/ 2619890 h 3929991"/>
                      <a:gd name="connsiteX19" fmla="*/ 1018883 w 3208014"/>
                      <a:gd name="connsiteY19" fmla="*/ 2555825 h 3929991"/>
                      <a:gd name="connsiteX20" fmla="*/ 1077824 w 3208014"/>
                      <a:gd name="connsiteY20" fmla="*/ 2548137 h 3929991"/>
                      <a:gd name="connsiteX21" fmla="*/ 1098325 w 3208014"/>
                      <a:gd name="connsiteY21" fmla="*/ 2563512 h 3929991"/>
                      <a:gd name="connsiteX22" fmla="*/ 1088075 w 3208014"/>
                      <a:gd name="connsiteY22" fmla="*/ 2594264 h 3929991"/>
                      <a:gd name="connsiteX23" fmla="*/ 1077824 w 3208014"/>
                      <a:gd name="connsiteY23" fmla="*/ 2625016 h 3929991"/>
                      <a:gd name="connsiteX24" fmla="*/ 1062448 w 3208014"/>
                      <a:gd name="connsiteY24" fmla="*/ 2737772 h 3929991"/>
                      <a:gd name="connsiteX25" fmla="*/ 1143171 w 3208014"/>
                      <a:gd name="connsiteY25" fmla="*/ 2874873 h 3929991"/>
                      <a:gd name="connsiteX26" fmla="*/ 1318712 w 3208014"/>
                      <a:gd name="connsiteY26" fmla="*/ 2932532 h 3929991"/>
                      <a:gd name="connsiteX27" fmla="*/ 1582663 w 3208014"/>
                      <a:gd name="connsiteY27" fmla="*/ 2835152 h 3929991"/>
                      <a:gd name="connsiteX28" fmla="*/ 1687731 w 3208014"/>
                      <a:gd name="connsiteY28" fmla="*/ 2594264 h 3929991"/>
                      <a:gd name="connsiteX29" fmla="*/ 1475032 w 3208014"/>
                      <a:gd name="connsiteY29" fmla="*/ 2258559 h 3929991"/>
                      <a:gd name="connsiteX30" fmla="*/ 1031697 w 3208014"/>
                      <a:gd name="connsiteY30" fmla="*/ 2153491 h 3929991"/>
                      <a:gd name="connsiteX31" fmla="*/ 460229 w 3208014"/>
                      <a:gd name="connsiteY31" fmla="*/ 2348251 h 3929991"/>
                      <a:gd name="connsiteX32" fmla="*/ 206528 w 3208014"/>
                      <a:gd name="connsiteY32" fmla="*/ 2860778 h 3929991"/>
                      <a:gd name="connsiteX33" fmla="*/ 588361 w 3208014"/>
                      <a:gd name="connsiteY33" fmla="*/ 3501437 h 3929991"/>
                      <a:gd name="connsiteX34" fmla="*/ 1400716 w 3208014"/>
                      <a:gd name="connsiteY34" fmla="*/ 3716698 h 3929991"/>
                      <a:gd name="connsiteX35" fmla="*/ 2348956 w 3208014"/>
                      <a:gd name="connsiteY35" fmla="*/ 3432161 h 3929991"/>
                      <a:gd name="connsiteX36" fmla="*/ 1035318 w 3208014"/>
                      <a:gd name="connsiteY36" fmla="*/ 1258059 h 3929991"/>
                      <a:gd name="connsiteX37" fmla="*/ 366867 w 3208014"/>
                      <a:gd name="connsiteY37" fmla="*/ 679320 h 3929991"/>
                      <a:gd name="connsiteX0" fmla="*/ 366867 w 3208014"/>
                      <a:gd name="connsiteY0" fmla="*/ 679320 h 3929991"/>
                      <a:gd name="connsiteX1" fmla="*/ 898342 w 3208014"/>
                      <a:gd name="connsiteY1" fmla="*/ 20 h 3929991"/>
                      <a:gd name="connsiteX2" fmla="*/ 611338 w 3208014"/>
                      <a:gd name="connsiteY2" fmla="*/ 657986 h 3929991"/>
                      <a:gd name="connsiteX3" fmla="*/ 1328433 w 3208014"/>
                      <a:gd name="connsiteY3" fmla="*/ 1172660 h 3929991"/>
                      <a:gd name="connsiteX4" fmla="*/ 2675109 w 3208014"/>
                      <a:gd name="connsiteY4" fmla="*/ 1906450 h 3929991"/>
                      <a:gd name="connsiteX5" fmla="*/ 3201322 w 3208014"/>
                      <a:gd name="connsiteY5" fmla="*/ 2930768 h 3929991"/>
                      <a:gd name="connsiteX6" fmla="*/ 2358642 w 3208014"/>
                      <a:gd name="connsiteY6" fmla="*/ 3789621 h 3929991"/>
                      <a:gd name="connsiteX7" fmla="*/ 1163792 w 3208014"/>
                      <a:gd name="connsiteY7" fmla="*/ 3917508 h 3929991"/>
                      <a:gd name="connsiteX8" fmla="*/ 440688 w 3208014"/>
                      <a:gd name="connsiteY8" fmla="*/ 3667528 h 3929991"/>
                      <a:gd name="connsiteX9" fmla="*/ 456 w 3208014"/>
                      <a:gd name="connsiteY9" fmla="*/ 2860778 h 3929991"/>
                      <a:gd name="connsiteX10" fmla="*/ 371818 w 3208014"/>
                      <a:gd name="connsiteY10" fmla="*/ 2267528 h 3929991"/>
                      <a:gd name="connsiteX11" fmla="*/ 1052198 w 3208014"/>
                      <a:gd name="connsiteY11" fmla="*/ 2020234 h 3929991"/>
                      <a:gd name="connsiteX12" fmla="*/ 1680043 w 3208014"/>
                      <a:gd name="connsiteY12" fmla="*/ 2168867 h 3929991"/>
                      <a:gd name="connsiteX13" fmla="*/ 1949120 w 3208014"/>
                      <a:gd name="connsiteY13" fmla="*/ 2640392 h 3929991"/>
                      <a:gd name="connsiteX14" fmla="*/ 1768454 w 3208014"/>
                      <a:gd name="connsiteY14" fmla="*/ 3010692 h 3929991"/>
                      <a:gd name="connsiteX15" fmla="*/ 1349463 w 3208014"/>
                      <a:gd name="connsiteY15" fmla="*/ 3158044 h 3929991"/>
                      <a:gd name="connsiteX16" fmla="*/ 983007 w 3208014"/>
                      <a:gd name="connsiteY16" fmla="*/ 3076039 h 3929991"/>
                      <a:gd name="connsiteX17" fmla="*/ 806185 w 3208014"/>
                      <a:gd name="connsiteY17" fmla="*/ 2799275 h 3929991"/>
                      <a:gd name="connsiteX18" fmla="*/ 895877 w 3208014"/>
                      <a:gd name="connsiteY18" fmla="*/ 2619890 h 3929991"/>
                      <a:gd name="connsiteX19" fmla="*/ 1018883 w 3208014"/>
                      <a:gd name="connsiteY19" fmla="*/ 2555825 h 3929991"/>
                      <a:gd name="connsiteX20" fmla="*/ 1077824 w 3208014"/>
                      <a:gd name="connsiteY20" fmla="*/ 2548137 h 3929991"/>
                      <a:gd name="connsiteX21" fmla="*/ 1098325 w 3208014"/>
                      <a:gd name="connsiteY21" fmla="*/ 2563512 h 3929991"/>
                      <a:gd name="connsiteX22" fmla="*/ 1088075 w 3208014"/>
                      <a:gd name="connsiteY22" fmla="*/ 2594264 h 3929991"/>
                      <a:gd name="connsiteX23" fmla="*/ 1077824 w 3208014"/>
                      <a:gd name="connsiteY23" fmla="*/ 2625016 h 3929991"/>
                      <a:gd name="connsiteX24" fmla="*/ 1062448 w 3208014"/>
                      <a:gd name="connsiteY24" fmla="*/ 2737772 h 3929991"/>
                      <a:gd name="connsiteX25" fmla="*/ 1143171 w 3208014"/>
                      <a:gd name="connsiteY25" fmla="*/ 2874873 h 3929991"/>
                      <a:gd name="connsiteX26" fmla="*/ 1318712 w 3208014"/>
                      <a:gd name="connsiteY26" fmla="*/ 2932532 h 3929991"/>
                      <a:gd name="connsiteX27" fmla="*/ 1582663 w 3208014"/>
                      <a:gd name="connsiteY27" fmla="*/ 2835152 h 3929991"/>
                      <a:gd name="connsiteX28" fmla="*/ 1687731 w 3208014"/>
                      <a:gd name="connsiteY28" fmla="*/ 2594264 h 3929991"/>
                      <a:gd name="connsiteX29" fmla="*/ 1475032 w 3208014"/>
                      <a:gd name="connsiteY29" fmla="*/ 2258559 h 3929991"/>
                      <a:gd name="connsiteX30" fmla="*/ 1031697 w 3208014"/>
                      <a:gd name="connsiteY30" fmla="*/ 2153491 h 3929991"/>
                      <a:gd name="connsiteX31" fmla="*/ 460229 w 3208014"/>
                      <a:gd name="connsiteY31" fmla="*/ 2348251 h 3929991"/>
                      <a:gd name="connsiteX32" fmla="*/ 206528 w 3208014"/>
                      <a:gd name="connsiteY32" fmla="*/ 2860778 h 3929991"/>
                      <a:gd name="connsiteX33" fmla="*/ 588361 w 3208014"/>
                      <a:gd name="connsiteY33" fmla="*/ 3501437 h 3929991"/>
                      <a:gd name="connsiteX34" fmla="*/ 1400716 w 3208014"/>
                      <a:gd name="connsiteY34" fmla="*/ 3716698 h 3929991"/>
                      <a:gd name="connsiteX35" fmla="*/ 2348956 w 3208014"/>
                      <a:gd name="connsiteY35" fmla="*/ 3432161 h 3929991"/>
                      <a:gd name="connsiteX36" fmla="*/ 1035318 w 3208014"/>
                      <a:gd name="connsiteY36" fmla="*/ 1258059 h 3929991"/>
                      <a:gd name="connsiteX37" fmla="*/ 366867 w 3208014"/>
                      <a:gd name="connsiteY37" fmla="*/ 679320 h 3929991"/>
                      <a:gd name="connsiteX0" fmla="*/ 366867 w 3208014"/>
                      <a:gd name="connsiteY0" fmla="*/ 679320 h 3929991"/>
                      <a:gd name="connsiteX1" fmla="*/ 898342 w 3208014"/>
                      <a:gd name="connsiteY1" fmla="*/ 20 h 3929991"/>
                      <a:gd name="connsiteX2" fmla="*/ 611338 w 3208014"/>
                      <a:gd name="connsiteY2" fmla="*/ 657986 h 3929991"/>
                      <a:gd name="connsiteX3" fmla="*/ 1328433 w 3208014"/>
                      <a:gd name="connsiteY3" fmla="*/ 1172660 h 3929991"/>
                      <a:gd name="connsiteX4" fmla="*/ 2675109 w 3208014"/>
                      <a:gd name="connsiteY4" fmla="*/ 1906450 h 3929991"/>
                      <a:gd name="connsiteX5" fmla="*/ 3201322 w 3208014"/>
                      <a:gd name="connsiteY5" fmla="*/ 2930768 h 3929991"/>
                      <a:gd name="connsiteX6" fmla="*/ 2358642 w 3208014"/>
                      <a:gd name="connsiteY6" fmla="*/ 3789621 h 3929991"/>
                      <a:gd name="connsiteX7" fmla="*/ 1163792 w 3208014"/>
                      <a:gd name="connsiteY7" fmla="*/ 3917508 h 3929991"/>
                      <a:gd name="connsiteX8" fmla="*/ 440688 w 3208014"/>
                      <a:gd name="connsiteY8" fmla="*/ 3667528 h 3929991"/>
                      <a:gd name="connsiteX9" fmla="*/ 456 w 3208014"/>
                      <a:gd name="connsiteY9" fmla="*/ 2860778 h 3929991"/>
                      <a:gd name="connsiteX10" fmla="*/ 371818 w 3208014"/>
                      <a:gd name="connsiteY10" fmla="*/ 2267528 h 3929991"/>
                      <a:gd name="connsiteX11" fmla="*/ 1052198 w 3208014"/>
                      <a:gd name="connsiteY11" fmla="*/ 2020234 h 3929991"/>
                      <a:gd name="connsiteX12" fmla="*/ 1680043 w 3208014"/>
                      <a:gd name="connsiteY12" fmla="*/ 2168867 h 3929991"/>
                      <a:gd name="connsiteX13" fmla="*/ 1949120 w 3208014"/>
                      <a:gd name="connsiteY13" fmla="*/ 2640392 h 3929991"/>
                      <a:gd name="connsiteX14" fmla="*/ 1768454 w 3208014"/>
                      <a:gd name="connsiteY14" fmla="*/ 3010692 h 3929991"/>
                      <a:gd name="connsiteX15" fmla="*/ 1349463 w 3208014"/>
                      <a:gd name="connsiteY15" fmla="*/ 3158044 h 3929991"/>
                      <a:gd name="connsiteX16" fmla="*/ 983007 w 3208014"/>
                      <a:gd name="connsiteY16" fmla="*/ 3076039 h 3929991"/>
                      <a:gd name="connsiteX17" fmla="*/ 806185 w 3208014"/>
                      <a:gd name="connsiteY17" fmla="*/ 2799275 h 3929991"/>
                      <a:gd name="connsiteX18" fmla="*/ 895877 w 3208014"/>
                      <a:gd name="connsiteY18" fmla="*/ 2619890 h 3929991"/>
                      <a:gd name="connsiteX19" fmla="*/ 1018883 w 3208014"/>
                      <a:gd name="connsiteY19" fmla="*/ 2555825 h 3929991"/>
                      <a:gd name="connsiteX20" fmla="*/ 1077824 w 3208014"/>
                      <a:gd name="connsiteY20" fmla="*/ 2548137 h 3929991"/>
                      <a:gd name="connsiteX21" fmla="*/ 1098325 w 3208014"/>
                      <a:gd name="connsiteY21" fmla="*/ 2563512 h 3929991"/>
                      <a:gd name="connsiteX22" fmla="*/ 1088075 w 3208014"/>
                      <a:gd name="connsiteY22" fmla="*/ 2594264 h 3929991"/>
                      <a:gd name="connsiteX23" fmla="*/ 1077824 w 3208014"/>
                      <a:gd name="connsiteY23" fmla="*/ 2625016 h 3929991"/>
                      <a:gd name="connsiteX24" fmla="*/ 1062448 w 3208014"/>
                      <a:gd name="connsiteY24" fmla="*/ 2737772 h 3929991"/>
                      <a:gd name="connsiteX25" fmla="*/ 1143171 w 3208014"/>
                      <a:gd name="connsiteY25" fmla="*/ 2874873 h 3929991"/>
                      <a:gd name="connsiteX26" fmla="*/ 1318712 w 3208014"/>
                      <a:gd name="connsiteY26" fmla="*/ 2932532 h 3929991"/>
                      <a:gd name="connsiteX27" fmla="*/ 1582663 w 3208014"/>
                      <a:gd name="connsiteY27" fmla="*/ 2835152 h 3929991"/>
                      <a:gd name="connsiteX28" fmla="*/ 1687731 w 3208014"/>
                      <a:gd name="connsiteY28" fmla="*/ 2594264 h 3929991"/>
                      <a:gd name="connsiteX29" fmla="*/ 1475032 w 3208014"/>
                      <a:gd name="connsiteY29" fmla="*/ 2258559 h 3929991"/>
                      <a:gd name="connsiteX30" fmla="*/ 1031697 w 3208014"/>
                      <a:gd name="connsiteY30" fmla="*/ 2153491 h 3929991"/>
                      <a:gd name="connsiteX31" fmla="*/ 460229 w 3208014"/>
                      <a:gd name="connsiteY31" fmla="*/ 2348251 h 3929991"/>
                      <a:gd name="connsiteX32" fmla="*/ 206528 w 3208014"/>
                      <a:gd name="connsiteY32" fmla="*/ 2860778 h 3929991"/>
                      <a:gd name="connsiteX33" fmla="*/ 588361 w 3208014"/>
                      <a:gd name="connsiteY33" fmla="*/ 3501437 h 3929991"/>
                      <a:gd name="connsiteX34" fmla="*/ 1400716 w 3208014"/>
                      <a:gd name="connsiteY34" fmla="*/ 3716698 h 3929991"/>
                      <a:gd name="connsiteX35" fmla="*/ 2348956 w 3208014"/>
                      <a:gd name="connsiteY35" fmla="*/ 3432161 h 3929991"/>
                      <a:gd name="connsiteX36" fmla="*/ 1035318 w 3208014"/>
                      <a:gd name="connsiteY36" fmla="*/ 1258059 h 3929991"/>
                      <a:gd name="connsiteX37" fmla="*/ 366867 w 3208014"/>
                      <a:gd name="connsiteY37" fmla="*/ 679320 h 39299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3208014" h="3929991">
                        <a:moveTo>
                          <a:pt x="366867" y="679320"/>
                        </a:moveTo>
                        <a:cubicBezTo>
                          <a:pt x="317808" y="427842"/>
                          <a:pt x="857597" y="3576"/>
                          <a:pt x="898342" y="20"/>
                        </a:cubicBezTo>
                        <a:cubicBezTo>
                          <a:pt x="939087" y="-3536"/>
                          <a:pt x="549678" y="459157"/>
                          <a:pt x="611338" y="657986"/>
                        </a:cubicBezTo>
                        <a:cubicBezTo>
                          <a:pt x="705067" y="960224"/>
                          <a:pt x="918328" y="991283"/>
                          <a:pt x="1328433" y="1172660"/>
                        </a:cubicBezTo>
                        <a:cubicBezTo>
                          <a:pt x="1738538" y="1354037"/>
                          <a:pt x="2362961" y="1613432"/>
                          <a:pt x="2675109" y="1906450"/>
                        </a:cubicBezTo>
                        <a:cubicBezTo>
                          <a:pt x="2987257" y="2199468"/>
                          <a:pt x="3254066" y="2616906"/>
                          <a:pt x="3201322" y="2930768"/>
                        </a:cubicBezTo>
                        <a:cubicBezTo>
                          <a:pt x="3148578" y="3244630"/>
                          <a:pt x="2698230" y="3625164"/>
                          <a:pt x="2358642" y="3789621"/>
                        </a:cubicBezTo>
                        <a:cubicBezTo>
                          <a:pt x="2019054" y="3954078"/>
                          <a:pt x="1483451" y="3937857"/>
                          <a:pt x="1163792" y="3917508"/>
                        </a:cubicBezTo>
                        <a:cubicBezTo>
                          <a:pt x="844133" y="3897159"/>
                          <a:pt x="810958" y="3870348"/>
                          <a:pt x="440688" y="3667528"/>
                        </a:cubicBezTo>
                        <a:cubicBezTo>
                          <a:pt x="70418" y="3464708"/>
                          <a:pt x="11934" y="3094111"/>
                          <a:pt x="456" y="2860778"/>
                        </a:cubicBezTo>
                        <a:cubicBezTo>
                          <a:pt x="-11022" y="2627445"/>
                          <a:pt x="196528" y="2407619"/>
                          <a:pt x="371818" y="2267528"/>
                        </a:cubicBezTo>
                        <a:cubicBezTo>
                          <a:pt x="547108" y="2127437"/>
                          <a:pt x="787392" y="2020234"/>
                          <a:pt x="1052198" y="2020234"/>
                        </a:cubicBezTo>
                        <a:cubicBezTo>
                          <a:pt x="1310169" y="2020234"/>
                          <a:pt x="1519451" y="2069778"/>
                          <a:pt x="1680043" y="2168867"/>
                        </a:cubicBezTo>
                        <a:cubicBezTo>
                          <a:pt x="1859427" y="2279914"/>
                          <a:pt x="1949120" y="2437089"/>
                          <a:pt x="1949120" y="2640392"/>
                        </a:cubicBezTo>
                        <a:cubicBezTo>
                          <a:pt x="1949120" y="2789024"/>
                          <a:pt x="1888898" y="2912458"/>
                          <a:pt x="1768454" y="3010692"/>
                        </a:cubicBezTo>
                        <a:cubicBezTo>
                          <a:pt x="1648010" y="3108927"/>
                          <a:pt x="1508347" y="3158044"/>
                          <a:pt x="1349463" y="3158044"/>
                        </a:cubicBezTo>
                        <a:cubicBezTo>
                          <a:pt x="1204247" y="3158044"/>
                          <a:pt x="1082095" y="3130709"/>
                          <a:pt x="983007" y="3076039"/>
                        </a:cubicBezTo>
                        <a:cubicBezTo>
                          <a:pt x="865125" y="3011120"/>
                          <a:pt x="806185" y="2918865"/>
                          <a:pt x="806185" y="2799275"/>
                        </a:cubicBezTo>
                        <a:cubicBezTo>
                          <a:pt x="806185" y="2727521"/>
                          <a:pt x="836082" y="2667726"/>
                          <a:pt x="895877" y="2619890"/>
                        </a:cubicBezTo>
                        <a:cubicBezTo>
                          <a:pt x="942004" y="2582305"/>
                          <a:pt x="983007" y="2560950"/>
                          <a:pt x="1018883" y="2555825"/>
                        </a:cubicBezTo>
                        <a:cubicBezTo>
                          <a:pt x="1054760" y="2550699"/>
                          <a:pt x="1074407" y="2548137"/>
                          <a:pt x="1077824" y="2548137"/>
                        </a:cubicBezTo>
                        <a:cubicBezTo>
                          <a:pt x="1091491" y="2548137"/>
                          <a:pt x="1098325" y="2553262"/>
                          <a:pt x="1098325" y="2563512"/>
                        </a:cubicBezTo>
                        <a:lnTo>
                          <a:pt x="1088075" y="2594264"/>
                        </a:lnTo>
                        <a:cubicBezTo>
                          <a:pt x="1086366" y="2597681"/>
                          <a:pt x="1082949" y="2607932"/>
                          <a:pt x="1077824" y="2625016"/>
                        </a:cubicBezTo>
                        <a:cubicBezTo>
                          <a:pt x="1067573" y="2659184"/>
                          <a:pt x="1062448" y="2696769"/>
                          <a:pt x="1062448" y="2737772"/>
                        </a:cubicBezTo>
                        <a:cubicBezTo>
                          <a:pt x="1062448" y="2790733"/>
                          <a:pt x="1089356" y="2836433"/>
                          <a:pt x="1143171" y="2874873"/>
                        </a:cubicBezTo>
                        <a:cubicBezTo>
                          <a:pt x="1196987" y="2913312"/>
                          <a:pt x="1255500" y="2932532"/>
                          <a:pt x="1318712" y="2932532"/>
                        </a:cubicBezTo>
                        <a:cubicBezTo>
                          <a:pt x="1424634" y="2932532"/>
                          <a:pt x="1512618" y="2900072"/>
                          <a:pt x="1582663" y="2835152"/>
                        </a:cubicBezTo>
                        <a:cubicBezTo>
                          <a:pt x="1652708" y="2770232"/>
                          <a:pt x="1687731" y="2689936"/>
                          <a:pt x="1687731" y="2594264"/>
                        </a:cubicBezTo>
                        <a:cubicBezTo>
                          <a:pt x="1687731" y="2450757"/>
                          <a:pt x="1616831" y="2338855"/>
                          <a:pt x="1475032" y="2258559"/>
                        </a:cubicBezTo>
                        <a:cubicBezTo>
                          <a:pt x="1352026" y="2188514"/>
                          <a:pt x="1204247" y="2153491"/>
                          <a:pt x="1031697" y="2153491"/>
                        </a:cubicBezTo>
                        <a:cubicBezTo>
                          <a:pt x="811310" y="2153491"/>
                          <a:pt x="620821" y="2218411"/>
                          <a:pt x="460229" y="2348251"/>
                        </a:cubicBezTo>
                        <a:cubicBezTo>
                          <a:pt x="291095" y="2484925"/>
                          <a:pt x="206528" y="2655767"/>
                          <a:pt x="206528" y="2860778"/>
                        </a:cubicBezTo>
                        <a:cubicBezTo>
                          <a:pt x="206528" y="3127292"/>
                          <a:pt x="333806" y="3340845"/>
                          <a:pt x="588361" y="3501437"/>
                        </a:cubicBezTo>
                        <a:cubicBezTo>
                          <a:pt x="815581" y="3644944"/>
                          <a:pt x="1107284" y="3728244"/>
                          <a:pt x="1400716" y="3716698"/>
                        </a:cubicBezTo>
                        <a:cubicBezTo>
                          <a:pt x="1694148" y="3705152"/>
                          <a:pt x="1880715" y="3668386"/>
                          <a:pt x="2348956" y="3432161"/>
                        </a:cubicBezTo>
                        <a:cubicBezTo>
                          <a:pt x="2817197" y="3195936"/>
                          <a:pt x="3445477" y="2041712"/>
                          <a:pt x="1035318" y="1258059"/>
                        </a:cubicBezTo>
                        <a:cubicBezTo>
                          <a:pt x="477146" y="968350"/>
                          <a:pt x="415926" y="930798"/>
                          <a:pt x="366867" y="67932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ffectLst>
                    <a:outerShdw blurRad="50800" dist="50800" dir="5400000" algn="ctr" rotWithShape="0">
                      <a:schemeClr val="tx2">
                        <a:lumMod val="10000"/>
                      </a:schemeClr>
                    </a:outerShdw>
                  </a:effectLst>
                  <a:sp3d>
                    <a:bevelT w="165100" prst="coolSlant"/>
                  </a:sp3d>
                </p:spPr>
                <p:txBody>
  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s-ES" sz="41300" dirty="0">
                      <a:latin typeface="Harrington" panose="04040505050A02020702" pitchFamily="82" charset="0"/>
                    </a:endParaRPr>
                  </a:p>
                </p:txBody>
              </p:sp>
              <p:sp>
                <p:nvSpPr>
                  <p:cNvPr id="26" name="CuadroTexto 6"/>
                  <p:cNvSpPr txBox="1"/>
                  <p:nvPr/>
                </p:nvSpPr>
                <p:spPr>
                  <a:xfrm rot="10800000">
                    <a:off x="2195736" y="555526"/>
                    <a:ext cx="792088" cy="1584176"/>
                  </a:xfrm>
                  <a:custGeom>
                    <a:avLst/>
                    <a:gdLst>
                      <a:gd name="connsiteX0" fmla="*/ 1424825 w 3432663"/>
                      <a:gd name="connsiteY0" fmla="*/ 0 h 3746571"/>
                      <a:gd name="connsiteX1" fmla="*/ 1883536 w 3432663"/>
                      <a:gd name="connsiteY1" fmla="*/ 64066 h 3746571"/>
                      <a:gd name="connsiteX2" fmla="*/ 2116736 w 3432663"/>
                      <a:gd name="connsiteY2" fmla="*/ 353644 h 3746571"/>
                      <a:gd name="connsiteX3" fmla="*/ 2051389 w 3432663"/>
                      <a:gd name="connsiteY3" fmla="*/ 500995 h 3746571"/>
                      <a:gd name="connsiteX4" fmla="*/ 1936070 w 3432663"/>
                      <a:gd name="connsiteY4" fmla="*/ 571468 h 3746571"/>
                      <a:gd name="connsiteX5" fmla="*/ 1863035 w 3432663"/>
                      <a:gd name="connsiteY5" fmla="*/ 576593 h 3746571"/>
                      <a:gd name="connsiteX6" fmla="*/ 1768218 w 3432663"/>
                      <a:gd name="connsiteY6" fmla="*/ 558654 h 3746571"/>
                      <a:gd name="connsiteX7" fmla="*/ 1740029 w 3432663"/>
                      <a:gd name="connsiteY7" fmla="*/ 533028 h 3746571"/>
                      <a:gd name="connsiteX8" fmla="*/ 1757967 w 3432663"/>
                      <a:gd name="connsiteY8" fmla="*/ 502276 h 3746571"/>
                      <a:gd name="connsiteX9" fmla="*/ 1809220 w 3432663"/>
                      <a:gd name="connsiteY9" fmla="*/ 426679 h 3746571"/>
                      <a:gd name="connsiteX10" fmla="*/ 1824596 w 3432663"/>
                      <a:gd name="connsiteY10" fmla="*/ 343393 h 3746571"/>
                      <a:gd name="connsiteX11" fmla="*/ 1686214 w 3432663"/>
                      <a:gd name="connsiteY11" fmla="*/ 153758 h 3746571"/>
                      <a:gd name="connsiteX12" fmla="*/ 1409449 w 3432663"/>
                      <a:gd name="connsiteY12" fmla="*/ 102506 h 3746571"/>
                      <a:gd name="connsiteX13" fmla="*/ 960988 w 3432663"/>
                      <a:gd name="connsiteY13" fmla="*/ 187072 h 3746571"/>
                      <a:gd name="connsiteX14" fmla="*/ 743164 w 3432663"/>
                      <a:gd name="connsiteY14" fmla="*/ 481775 h 3746571"/>
                      <a:gd name="connsiteX15" fmla="*/ 899485 w 3432663"/>
                      <a:gd name="connsiteY15" fmla="*/ 740602 h 3746571"/>
                      <a:gd name="connsiteX16" fmla="*/ 1283880 w 3432663"/>
                      <a:gd name="connsiteY16" fmla="*/ 943050 h 3746571"/>
                      <a:gd name="connsiteX17" fmla="*/ 1757967 w 3432663"/>
                      <a:gd name="connsiteY17" fmla="*/ 1153185 h 3746571"/>
                      <a:gd name="connsiteX18" fmla="*/ 2280745 w 3432663"/>
                      <a:gd name="connsiteY18" fmla="*/ 1458139 h 3746571"/>
                      <a:gd name="connsiteX19" fmla="*/ 2636951 w 3432663"/>
                      <a:gd name="connsiteY19" fmla="*/ 1875848 h 3746571"/>
                      <a:gd name="connsiteX20" fmla="*/ 3432663 w 3432663"/>
                      <a:gd name="connsiteY20" fmla="*/ 2904434 h 3746571"/>
                      <a:gd name="connsiteX21" fmla="*/ 2316622 w 3432663"/>
                      <a:gd name="connsiteY21" fmla="*/ 3410866 h 3746571"/>
                      <a:gd name="connsiteX22" fmla="*/ 1306944 w 3432663"/>
                      <a:gd name="connsiteY22" fmla="*/ 3746571 h 3746571"/>
                      <a:gd name="connsiteX23" fmla="*/ 407459 w 3432663"/>
                      <a:gd name="connsiteY23" fmla="*/ 3490308 h 3746571"/>
                      <a:gd name="connsiteX24" fmla="*/ 0 w 3432663"/>
                      <a:gd name="connsiteY24" fmla="*/ 2711267 h 3746571"/>
                      <a:gd name="connsiteX25" fmla="*/ 283171 w 3432663"/>
                      <a:gd name="connsiteY25" fmla="*/ 2118017 h 3746571"/>
                      <a:gd name="connsiteX26" fmla="*/ 963551 w 3432663"/>
                      <a:gd name="connsiteY26" fmla="*/ 1870723 h 3746571"/>
                      <a:gd name="connsiteX27" fmla="*/ 1591396 w 3432663"/>
                      <a:gd name="connsiteY27" fmla="*/ 2019356 h 3746571"/>
                      <a:gd name="connsiteX28" fmla="*/ 1860473 w 3432663"/>
                      <a:gd name="connsiteY28" fmla="*/ 2490881 h 3746571"/>
                      <a:gd name="connsiteX29" fmla="*/ 1679807 w 3432663"/>
                      <a:gd name="connsiteY29" fmla="*/ 2861181 h 3746571"/>
                      <a:gd name="connsiteX30" fmla="*/ 1260816 w 3432663"/>
                      <a:gd name="connsiteY30" fmla="*/ 3008533 h 3746571"/>
                      <a:gd name="connsiteX31" fmla="*/ 894360 w 3432663"/>
                      <a:gd name="connsiteY31" fmla="*/ 2926528 h 3746571"/>
                      <a:gd name="connsiteX32" fmla="*/ 717538 w 3432663"/>
                      <a:gd name="connsiteY32" fmla="*/ 2649764 h 3746571"/>
                      <a:gd name="connsiteX33" fmla="*/ 807230 w 3432663"/>
                      <a:gd name="connsiteY33" fmla="*/ 2470379 h 3746571"/>
                      <a:gd name="connsiteX34" fmla="*/ 930236 w 3432663"/>
                      <a:gd name="connsiteY34" fmla="*/ 2406314 h 3746571"/>
                      <a:gd name="connsiteX35" fmla="*/ 989177 w 3432663"/>
                      <a:gd name="connsiteY35" fmla="*/ 2398626 h 3746571"/>
                      <a:gd name="connsiteX36" fmla="*/ 1009678 w 3432663"/>
                      <a:gd name="connsiteY36" fmla="*/ 2414001 h 3746571"/>
                      <a:gd name="connsiteX37" fmla="*/ 999428 w 3432663"/>
                      <a:gd name="connsiteY37" fmla="*/ 2444753 h 3746571"/>
                      <a:gd name="connsiteX38" fmla="*/ 989177 w 3432663"/>
                      <a:gd name="connsiteY38" fmla="*/ 2475505 h 3746571"/>
                      <a:gd name="connsiteX39" fmla="*/ 973801 w 3432663"/>
                      <a:gd name="connsiteY39" fmla="*/ 2588261 h 3746571"/>
                      <a:gd name="connsiteX40" fmla="*/ 1054524 w 3432663"/>
                      <a:gd name="connsiteY40" fmla="*/ 2725362 h 3746571"/>
                      <a:gd name="connsiteX41" fmla="*/ 1230065 w 3432663"/>
                      <a:gd name="connsiteY41" fmla="*/ 2783021 h 3746571"/>
                      <a:gd name="connsiteX42" fmla="*/ 1494016 w 3432663"/>
                      <a:gd name="connsiteY42" fmla="*/ 2685641 h 3746571"/>
                      <a:gd name="connsiteX43" fmla="*/ 1599084 w 3432663"/>
                      <a:gd name="connsiteY43" fmla="*/ 2444753 h 3746571"/>
                      <a:gd name="connsiteX44" fmla="*/ 1386385 w 3432663"/>
                      <a:gd name="connsiteY44" fmla="*/ 2109048 h 3746571"/>
                      <a:gd name="connsiteX45" fmla="*/ 943050 w 3432663"/>
                      <a:gd name="connsiteY45" fmla="*/ 2003980 h 3746571"/>
                      <a:gd name="connsiteX46" fmla="*/ 371582 w 3432663"/>
                      <a:gd name="connsiteY46" fmla="*/ 2198740 h 3746571"/>
                      <a:gd name="connsiteX47" fmla="*/ 117881 w 3432663"/>
                      <a:gd name="connsiteY47" fmla="*/ 2711267 h 3746571"/>
                      <a:gd name="connsiteX48" fmla="*/ 499714 w 3432663"/>
                      <a:gd name="connsiteY48" fmla="*/ 3351926 h 3746571"/>
                      <a:gd name="connsiteX49" fmla="*/ 1312069 w 3432663"/>
                      <a:gd name="connsiteY49" fmla="*/ 3567187 h 3746571"/>
                      <a:gd name="connsiteX50" fmla="*/ 2134674 w 3432663"/>
                      <a:gd name="connsiteY50" fmla="*/ 3269921 h 3746571"/>
                      <a:gd name="connsiteX51" fmla="*/ 2490881 w 3432663"/>
                      <a:gd name="connsiteY51" fmla="*/ 2506256 h 3746571"/>
                      <a:gd name="connsiteX52" fmla="*/ 2372999 w 3432663"/>
                      <a:gd name="connsiteY52" fmla="*/ 2070608 h 3746571"/>
                      <a:gd name="connsiteX53" fmla="*/ 2057795 w 3432663"/>
                      <a:gd name="connsiteY53" fmla="*/ 1755405 h 3746571"/>
                      <a:gd name="connsiteX54" fmla="*/ 1614460 w 3432663"/>
                      <a:gd name="connsiteY54" fmla="*/ 1496578 h 3746571"/>
                      <a:gd name="connsiteX55" fmla="*/ 858483 w 3432663"/>
                      <a:gd name="connsiteY55" fmla="*/ 1135247 h 3746571"/>
                      <a:gd name="connsiteX56" fmla="*/ 476650 w 3432663"/>
                      <a:gd name="connsiteY56" fmla="*/ 609907 h 3746571"/>
                      <a:gd name="connsiteX57" fmla="*/ 781604 w 3432663"/>
                      <a:gd name="connsiteY57" fmla="*/ 143508 h 3746571"/>
                      <a:gd name="connsiteX58" fmla="*/ 1424825 w 3432663"/>
                      <a:gd name="connsiteY58" fmla="*/ 0 h 3746571"/>
                      <a:gd name="connsiteX0" fmla="*/ 1424825 w 3453135"/>
                      <a:gd name="connsiteY0" fmla="*/ 0 h 3746571"/>
                      <a:gd name="connsiteX1" fmla="*/ 1883536 w 3453135"/>
                      <a:gd name="connsiteY1" fmla="*/ 64066 h 3746571"/>
                      <a:gd name="connsiteX2" fmla="*/ 2116736 w 3453135"/>
                      <a:gd name="connsiteY2" fmla="*/ 353644 h 3746571"/>
                      <a:gd name="connsiteX3" fmla="*/ 2051389 w 3453135"/>
                      <a:gd name="connsiteY3" fmla="*/ 500995 h 3746571"/>
                      <a:gd name="connsiteX4" fmla="*/ 1936070 w 3453135"/>
                      <a:gd name="connsiteY4" fmla="*/ 571468 h 3746571"/>
                      <a:gd name="connsiteX5" fmla="*/ 1863035 w 3453135"/>
                      <a:gd name="connsiteY5" fmla="*/ 576593 h 3746571"/>
                      <a:gd name="connsiteX6" fmla="*/ 1768218 w 3453135"/>
                      <a:gd name="connsiteY6" fmla="*/ 558654 h 3746571"/>
                      <a:gd name="connsiteX7" fmla="*/ 1740029 w 3453135"/>
                      <a:gd name="connsiteY7" fmla="*/ 533028 h 3746571"/>
                      <a:gd name="connsiteX8" fmla="*/ 1757967 w 3453135"/>
                      <a:gd name="connsiteY8" fmla="*/ 502276 h 3746571"/>
                      <a:gd name="connsiteX9" fmla="*/ 1809220 w 3453135"/>
                      <a:gd name="connsiteY9" fmla="*/ 426679 h 3746571"/>
                      <a:gd name="connsiteX10" fmla="*/ 1824596 w 3453135"/>
                      <a:gd name="connsiteY10" fmla="*/ 343393 h 3746571"/>
                      <a:gd name="connsiteX11" fmla="*/ 1686214 w 3453135"/>
                      <a:gd name="connsiteY11" fmla="*/ 153758 h 3746571"/>
                      <a:gd name="connsiteX12" fmla="*/ 1409449 w 3453135"/>
                      <a:gd name="connsiteY12" fmla="*/ 102506 h 3746571"/>
                      <a:gd name="connsiteX13" fmla="*/ 960988 w 3453135"/>
                      <a:gd name="connsiteY13" fmla="*/ 187072 h 3746571"/>
                      <a:gd name="connsiteX14" fmla="*/ 743164 w 3453135"/>
                      <a:gd name="connsiteY14" fmla="*/ 481775 h 3746571"/>
                      <a:gd name="connsiteX15" fmla="*/ 899485 w 3453135"/>
                      <a:gd name="connsiteY15" fmla="*/ 740602 h 3746571"/>
                      <a:gd name="connsiteX16" fmla="*/ 1283880 w 3453135"/>
                      <a:gd name="connsiteY16" fmla="*/ 943050 h 3746571"/>
                      <a:gd name="connsiteX17" fmla="*/ 1757967 w 3453135"/>
                      <a:gd name="connsiteY17" fmla="*/ 1153185 h 3746571"/>
                      <a:gd name="connsiteX18" fmla="*/ 2280745 w 3453135"/>
                      <a:gd name="connsiteY18" fmla="*/ 1458139 h 3746571"/>
                      <a:gd name="connsiteX19" fmla="*/ 2983314 w 3453135"/>
                      <a:gd name="connsiteY19" fmla="*/ 1543339 h 3746571"/>
                      <a:gd name="connsiteX20" fmla="*/ 3432663 w 3453135"/>
                      <a:gd name="connsiteY20" fmla="*/ 2904434 h 3746571"/>
                      <a:gd name="connsiteX21" fmla="*/ 2316622 w 3453135"/>
                      <a:gd name="connsiteY21" fmla="*/ 3410866 h 3746571"/>
                      <a:gd name="connsiteX22" fmla="*/ 1306944 w 3453135"/>
                      <a:gd name="connsiteY22" fmla="*/ 3746571 h 3746571"/>
                      <a:gd name="connsiteX23" fmla="*/ 407459 w 3453135"/>
                      <a:gd name="connsiteY23" fmla="*/ 3490308 h 3746571"/>
                      <a:gd name="connsiteX24" fmla="*/ 0 w 3453135"/>
                      <a:gd name="connsiteY24" fmla="*/ 2711267 h 3746571"/>
                      <a:gd name="connsiteX25" fmla="*/ 283171 w 3453135"/>
                      <a:gd name="connsiteY25" fmla="*/ 2118017 h 3746571"/>
                      <a:gd name="connsiteX26" fmla="*/ 963551 w 3453135"/>
                      <a:gd name="connsiteY26" fmla="*/ 1870723 h 3746571"/>
                      <a:gd name="connsiteX27" fmla="*/ 1591396 w 3453135"/>
                      <a:gd name="connsiteY27" fmla="*/ 2019356 h 3746571"/>
                      <a:gd name="connsiteX28" fmla="*/ 1860473 w 3453135"/>
                      <a:gd name="connsiteY28" fmla="*/ 2490881 h 3746571"/>
                      <a:gd name="connsiteX29" fmla="*/ 1679807 w 3453135"/>
                      <a:gd name="connsiteY29" fmla="*/ 2861181 h 3746571"/>
                      <a:gd name="connsiteX30" fmla="*/ 1260816 w 3453135"/>
                      <a:gd name="connsiteY30" fmla="*/ 3008533 h 3746571"/>
                      <a:gd name="connsiteX31" fmla="*/ 894360 w 3453135"/>
                      <a:gd name="connsiteY31" fmla="*/ 2926528 h 3746571"/>
                      <a:gd name="connsiteX32" fmla="*/ 717538 w 3453135"/>
                      <a:gd name="connsiteY32" fmla="*/ 2649764 h 3746571"/>
                      <a:gd name="connsiteX33" fmla="*/ 807230 w 3453135"/>
                      <a:gd name="connsiteY33" fmla="*/ 2470379 h 3746571"/>
                      <a:gd name="connsiteX34" fmla="*/ 930236 w 3453135"/>
                      <a:gd name="connsiteY34" fmla="*/ 2406314 h 3746571"/>
                      <a:gd name="connsiteX35" fmla="*/ 989177 w 3453135"/>
                      <a:gd name="connsiteY35" fmla="*/ 2398626 h 3746571"/>
                      <a:gd name="connsiteX36" fmla="*/ 1009678 w 3453135"/>
                      <a:gd name="connsiteY36" fmla="*/ 2414001 h 3746571"/>
                      <a:gd name="connsiteX37" fmla="*/ 999428 w 3453135"/>
                      <a:gd name="connsiteY37" fmla="*/ 2444753 h 3746571"/>
                      <a:gd name="connsiteX38" fmla="*/ 989177 w 3453135"/>
                      <a:gd name="connsiteY38" fmla="*/ 2475505 h 3746571"/>
                      <a:gd name="connsiteX39" fmla="*/ 973801 w 3453135"/>
                      <a:gd name="connsiteY39" fmla="*/ 2588261 h 3746571"/>
                      <a:gd name="connsiteX40" fmla="*/ 1054524 w 3453135"/>
                      <a:gd name="connsiteY40" fmla="*/ 2725362 h 3746571"/>
                      <a:gd name="connsiteX41" fmla="*/ 1230065 w 3453135"/>
                      <a:gd name="connsiteY41" fmla="*/ 2783021 h 3746571"/>
                      <a:gd name="connsiteX42" fmla="*/ 1494016 w 3453135"/>
                      <a:gd name="connsiteY42" fmla="*/ 2685641 h 3746571"/>
                      <a:gd name="connsiteX43" fmla="*/ 1599084 w 3453135"/>
                      <a:gd name="connsiteY43" fmla="*/ 2444753 h 3746571"/>
                      <a:gd name="connsiteX44" fmla="*/ 1386385 w 3453135"/>
                      <a:gd name="connsiteY44" fmla="*/ 2109048 h 3746571"/>
                      <a:gd name="connsiteX45" fmla="*/ 943050 w 3453135"/>
                      <a:gd name="connsiteY45" fmla="*/ 2003980 h 3746571"/>
                      <a:gd name="connsiteX46" fmla="*/ 371582 w 3453135"/>
                      <a:gd name="connsiteY46" fmla="*/ 2198740 h 3746571"/>
                      <a:gd name="connsiteX47" fmla="*/ 117881 w 3453135"/>
                      <a:gd name="connsiteY47" fmla="*/ 2711267 h 3746571"/>
                      <a:gd name="connsiteX48" fmla="*/ 499714 w 3453135"/>
                      <a:gd name="connsiteY48" fmla="*/ 3351926 h 3746571"/>
                      <a:gd name="connsiteX49" fmla="*/ 1312069 w 3453135"/>
                      <a:gd name="connsiteY49" fmla="*/ 3567187 h 3746571"/>
                      <a:gd name="connsiteX50" fmla="*/ 2134674 w 3453135"/>
                      <a:gd name="connsiteY50" fmla="*/ 3269921 h 3746571"/>
                      <a:gd name="connsiteX51" fmla="*/ 2490881 w 3453135"/>
                      <a:gd name="connsiteY51" fmla="*/ 2506256 h 3746571"/>
                      <a:gd name="connsiteX52" fmla="*/ 2372999 w 3453135"/>
                      <a:gd name="connsiteY52" fmla="*/ 2070608 h 3746571"/>
                      <a:gd name="connsiteX53" fmla="*/ 2057795 w 3453135"/>
                      <a:gd name="connsiteY53" fmla="*/ 1755405 h 3746571"/>
                      <a:gd name="connsiteX54" fmla="*/ 1614460 w 3453135"/>
                      <a:gd name="connsiteY54" fmla="*/ 1496578 h 3746571"/>
                      <a:gd name="connsiteX55" fmla="*/ 858483 w 3453135"/>
                      <a:gd name="connsiteY55" fmla="*/ 1135247 h 3746571"/>
                      <a:gd name="connsiteX56" fmla="*/ 476650 w 3453135"/>
                      <a:gd name="connsiteY56" fmla="*/ 609907 h 3746571"/>
                      <a:gd name="connsiteX57" fmla="*/ 781604 w 3453135"/>
                      <a:gd name="connsiteY57" fmla="*/ 143508 h 3746571"/>
                      <a:gd name="connsiteX58" fmla="*/ 1424825 w 3453135"/>
                      <a:gd name="connsiteY58" fmla="*/ 0 h 3746571"/>
                      <a:gd name="connsiteX0" fmla="*/ 1424825 w 3452383"/>
                      <a:gd name="connsiteY0" fmla="*/ 0 h 3746571"/>
                      <a:gd name="connsiteX1" fmla="*/ 1883536 w 3452383"/>
                      <a:gd name="connsiteY1" fmla="*/ 64066 h 3746571"/>
                      <a:gd name="connsiteX2" fmla="*/ 2116736 w 3452383"/>
                      <a:gd name="connsiteY2" fmla="*/ 353644 h 3746571"/>
                      <a:gd name="connsiteX3" fmla="*/ 2051389 w 3452383"/>
                      <a:gd name="connsiteY3" fmla="*/ 500995 h 3746571"/>
                      <a:gd name="connsiteX4" fmla="*/ 1936070 w 3452383"/>
                      <a:gd name="connsiteY4" fmla="*/ 571468 h 3746571"/>
                      <a:gd name="connsiteX5" fmla="*/ 1863035 w 3452383"/>
                      <a:gd name="connsiteY5" fmla="*/ 576593 h 3746571"/>
                      <a:gd name="connsiteX6" fmla="*/ 1768218 w 3452383"/>
                      <a:gd name="connsiteY6" fmla="*/ 558654 h 3746571"/>
                      <a:gd name="connsiteX7" fmla="*/ 1740029 w 3452383"/>
                      <a:gd name="connsiteY7" fmla="*/ 533028 h 3746571"/>
                      <a:gd name="connsiteX8" fmla="*/ 1757967 w 3452383"/>
                      <a:gd name="connsiteY8" fmla="*/ 502276 h 3746571"/>
                      <a:gd name="connsiteX9" fmla="*/ 1809220 w 3452383"/>
                      <a:gd name="connsiteY9" fmla="*/ 426679 h 3746571"/>
                      <a:gd name="connsiteX10" fmla="*/ 1824596 w 3452383"/>
                      <a:gd name="connsiteY10" fmla="*/ 343393 h 3746571"/>
                      <a:gd name="connsiteX11" fmla="*/ 1686214 w 3452383"/>
                      <a:gd name="connsiteY11" fmla="*/ 153758 h 3746571"/>
                      <a:gd name="connsiteX12" fmla="*/ 1409449 w 3452383"/>
                      <a:gd name="connsiteY12" fmla="*/ 102506 h 3746571"/>
                      <a:gd name="connsiteX13" fmla="*/ 960988 w 3452383"/>
                      <a:gd name="connsiteY13" fmla="*/ 187072 h 3746571"/>
                      <a:gd name="connsiteX14" fmla="*/ 743164 w 3452383"/>
                      <a:gd name="connsiteY14" fmla="*/ 481775 h 3746571"/>
                      <a:gd name="connsiteX15" fmla="*/ 899485 w 3452383"/>
                      <a:gd name="connsiteY15" fmla="*/ 740602 h 3746571"/>
                      <a:gd name="connsiteX16" fmla="*/ 1283880 w 3452383"/>
                      <a:gd name="connsiteY16" fmla="*/ 943050 h 3746571"/>
                      <a:gd name="connsiteX17" fmla="*/ 1757967 w 3452383"/>
                      <a:gd name="connsiteY17" fmla="*/ 1153185 h 3746571"/>
                      <a:gd name="connsiteX18" fmla="*/ 2391581 w 3452383"/>
                      <a:gd name="connsiteY18" fmla="*/ 1111775 h 3746571"/>
                      <a:gd name="connsiteX19" fmla="*/ 2983314 w 3452383"/>
                      <a:gd name="connsiteY19" fmla="*/ 1543339 h 3746571"/>
                      <a:gd name="connsiteX20" fmla="*/ 3432663 w 3452383"/>
                      <a:gd name="connsiteY20" fmla="*/ 2904434 h 3746571"/>
                      <a:gd name="connsiteX21" fmla="*/ 2316622 w 3452383"/>
                      <a:gd name="connsiteY21" fmla="*/ 3410866 h 3746571"/>
                      <a:gd name="connsiteX22" fmla="*/ 1306944 w 3452383"/>
                      <a:gd name="connsiteY22" fmla="*/ 3746571 h 3746571"/>
                      <a:gd name="connsiteX23" fmla="*/ 407459 w 3452383"/>
                      <a:gd name="connsiteY23" fmla="*/ 3490308 h 3746571"/>
                      <a:gd name="connsiteX24" fmla="*/ 0 w 3452383"/>
                      <a:gd name="connsiteY24" fmla="*/ 2711267 h 3746571"/>
                      <a:gd name="connsiteX25" fmla="*/ 283171 w 3452383"/>
                      <a:gd name="connsiteY25" fmla="*/ 2118017 h 3746571"/>
                      <a:gd name="connsiteX26" fmla="*/ 963551 w 3452383"/>
                      <a:gd name="connsiteY26" fmla="*/ 1870723 h 3746571"/>
                      <a:gd name="connsiteX27" fmla="*/ 1591396 w 3452383"/>
                      <a:gd name="connsiteY27" fmla="*/ 2019356 h 3746571"/>
                      <a:gd name="connsiteX28" fmla="*/ 1860473 w 3452383"/>
                      <a:gd name="connsiteY28" fmla="*/ 2490881 h 3746571"/>
                      <a:gd name="connsiteX29" fmla="*/ 1679807 w 3452383"/>
                      <a:gd name="connsiteY29" fmla="*/ 2861181 h 3746571"/>
                      <a:gd name="connsiteX30" fmla="*/ 1260816 w 3452383"/>
                      <a:gd name="connsiteY30" fmla="*/ 3008533 h 3746571"/>
                      <a:gd name="connsiteX31" fmla="*/ 894360 w 3452383"/>
                      <a:gd name="connsiteY31" fmla="*/ 2926528 h 3746571"/>
                      <a:gd name="connsiteX32" fmla="*/ 717538 w 3452383"/>
                      <a:gd name="connsiteY32" fmla="*/ 2649764 h 3746571"/>
                      <a:gd name="connsiteX33" fmla="*/ 807230 w 3452383"/>
                      <a:gd name="connsiteY33" fmla="*/ 2470379 h 3746571"/>
                      <a:gd name="connsiteX34" fmla="*/ 930236 w 3452383"/>
                      <a:gd name="connsiteY34" fmla="*/ 2406314 h 3746571"/>
                      <a:gd name="connsiteX35" fmla="*/ 989177 w 3452383"/>
                      <a:gd name="connsiteY35" fmla="*/ 2398626 h 3746571"/>
                      <a:gd name="connsiteX36" fmla="*/ 1009678 w 3452383"/>
                      <a:gd name="connsiteY36" fmla="*/ 2414001 h 3746571"/>
                      <a:gd name="connsiteX37" fmla="*/ 999428 w 3452383"/>
                      <a:gd name="connsiteY37" fmla="*/ 2444753 h 3746571"/>
                      <a:gd name="connsiteX38" fmla="*/ 989177 w 3452383"/>
                      <a:gd name="connsiteY38" fmla="*/ 2475505 h 3746571"/>
                      <a:gd name="connsiteX39" fmla="*/ 973801 w 3452383"/>
                      <a:gd name="connsiteY39" fmla="*/ 2588261 h 3746571"/>
                      <a:gd name="connsiteX40" fmla="*/ 1054524 w 3452383"/>
                      <a:gd name="connsiteY40" fmla="*/ 2725362 h 3746571"/>
                      <a:gd name="connsiteX41" fmla="*/ 1230065 w 3452383"/>
                      <a:gd name="connsiteY41" fmla="*/ 2783021 h 3746571"/>
                      <a:gd name="connsiteX42" fmla="*/ 1494016 w 3452383"/>
                      <a:gd name="connsiteY42" fmla="*/ 2685641 h 3746571"/>
                      <a:gd name="connsiteX43" fmla="*/ 1599084 w 3452383"/>
                      <a:gd name="connsiteY43" fmla="*/ 2444753 h 3746571"/>
                      <a:gd name="connsiteX44" fmla="*/ 1386385 w 3452383"/>
                      <a:gd name="connsiteY44" fmla="*/ 2109048 h 3746571"/>
                      <a:gd name="connsiteX45" fmla="*/ 943050 w 3452383"/>
                      <a:gd name="connsiteY45" fmla="*/ 2003980 h 3746571"/>
                      <a:gd name="connsiteX46" fmla="*/ 371582 w 3452383"/>
                      <a:gd name="connsiteY46" fmla="*/ 2198740 h 3746571"/>
                      <a:gd name="connsiteX47" fmla="*/ 117881 w 3452383"/>
                      <a:gd name="connsiteY47" fmla="*/ 2711267 h 3746571"/>
                      <a:gd name="connsiteX48" fmla="*/ 499714 w 3452383"/>
                      <a:gd name="connsiteY48" fmla="*/ 3351926 h 3746571"/>
                      <a:gd name="connsiteX49" fmla="*/ 1312069 w 3452383"/>
                      <a:gd name="connsiteY49" fmla="*/ 3567187 h 3746571"/>
                      <a:gd name="connsiteX50" fmla="*/ 2134674 w 3452383"/>
                      <a:gd name="connsiteY50" fmla="*/ 3269921 h 3746571"/>
                      <a:gd name="connsiteX51" fmla="*/ 2490881 w 3452383"/>
                      <a:gd name="connsiteY51" fmla="*/ 2506256 h 3746571"/>
                      <a:gd name="connsiteX52" fmla="*/ 2372999 w 3452383"/>
                      <a:gd name="connsiteY52" fmla="*/ 2070608 h 3746571"/>
                      <a:gd name="connsiteX53" fmla="*/ 2057795 w 3452383"/>
                      <a:gd name="connsiteY53" fmla="*/ 1755405 h 3746571"/>
                      <a:gd name="connsiteX54" fmla="*/ 1614460 w 3452383"/>
                      <a:gd name="connsiteY54" fmla="*/ 1496578 h 3746571"/>
                      <a:gd name="connsiteX55" fmla="*/ 858483 w 3452383"/>
                      <a:gd name="connsiteY55" fmla="*/ 1135247 h 3746571"/>
                      <a:gd name="connsiteX56" fmla="*/ 476650 w 3452383"/>
                      <a:gd name="connsiteY56" fmla="*/ 609907 h 3746571"/>
                      <a:gd name="connsiteX57" fmla="*/ 781604 w 3452383"/>
                      <a:gd name="connsiteY57" fmla="*/ 143508 h 3746571"/>
                      <a:gd name="connsiteX58" fmla="*/ 1424825 w 3452383"/>
                      <a:gd name="connsiteY58" fmla="*/ 0 h 3746571"/>
                      <a:gd name="connsiteX0" fmla="*/ 1424825 w 3452383"/>
                      <a:gd name="connsiteY0" fmla="*/ 0 h 3746571"/>
                      <a:gd name="connsiteX1" fmla="*/ 1883536 w 3452383"/>
                      <a:gd name="connsiteY1" fmla="*/ 64066 h 3746571"/>
                      <a:gd name="connsiteX2" fmla="*/ 2116736 w 3452383"/>
                      <a:gd name="connsiteY2" fmla="*/ 353644 h 3746571"/>
                      <a:gd name="connsiteX3" fmla="*/ 2051389 w 3452383"/>
                      <a:gd name="connsiteY3" fmla="*/ 500995 h 3746571"/>
                      <a:gd name="connsiteX4" fmla="*/ 1936070 w 3452383"/>
                      <a:gd name="connsiteY4" fmla="*/ 571468 h 3746571"/>
                      <a:gd name="connsiteX5" fmla="*/ 1863035 w 3452383"/>
                      <a:gd name="connsiteY5" fmla="*/ 576593 h 3746571"/>
                      <a:gd name="connsiteX6" fmla="*/ 1768218 w 3452383"/>
                      <a:gd name="connsiteY6" fmla="*/ 558654 h 3746571"/>
                      <a:gd name="connsiteX7" fmla="*/ 1740029 w 3452383"/>
                      <a:gd name="connsiteY7" fmla="*/ 533028 h 3746571"/>
                      <a:gd name="connsiteX8" fmla="*/ 1757967 w 3452383"/>
                      <a:gd name="connsiteY8" fmla="*/ 502276 h 3746571"/>
                      <a:gd name="connsiteX9" fmla="*/ 1809220 w 3452383"/>
                      <a:gd name="connsiteY9" fmla="*/ 426679 h 3746571"/>
                      <a:gd name="connsiteX10" fmla="*/ 1824596 w 3452383"/>
                      <a:gd name="connsiteY10" fmla="*/ 343393 h 3746571"/>
                      <a:gd name="connsiteX11" fmla="*/ 1686214 w 3452383"/>
                      <a:gd name="connsiteY11" fmla="*/ 153758 h 3746571"/>
                      <a:gd name="connsiteX12" fmla="*/ 1409449 w 3452383"/>
                      <a:gd name="connsiteY12" fmla="*/ 102506 h 3746571"/>
                      <a:gd name="connsiteX13" fmla="*/ 960988 w 3452383"/>
                      <a:gd name="connsiteY13" fmla="*/ 187072 h 3746571"/>
                      <a:gd name="connsiteX14" fmla="*/ 743164 w 3452383"/>
                      <a:gd name="connsiteY14" fmla="*/ 481775 h 3746571"/>
                      <a:gd name="connsiteX15" fmla="*/ 899485 w 3452383"/>
                      <a:gd name="connsiteY15" fmla="*/ 740602 h 3746571"/>
                      <a:gd name="connsiteX16" fmla="*/ 1283880 w 3452383"/>
                      <a:gd name="connsiteY16" fmla="*/ 943050 h 3746571"/>
                      <a:gd name="connsiteX17" fmla="*/ 1730258 w 3452383"/>
                      <a:gd name="connsiteY17" fmla="*/ 1042349 h 3746571"/>
                      <a:gd name="connsiteX18" fmla="*/ 2391581 w 3452383"/>
                      <a:gd name="connsiteY18" fmla="*/ 1111775 h 3746571"/>
                      <a:gd name="connsiteX19" fmla="*/ 2983314 w 3452383"/>
                      <a:gd name="connsiteY19" fmla="*/ 1543339 h 3746571"/>
                      <a:gd name="connsiteX20" fmla="*/ 3432663 w 3452383"/>
                      <a:gd name="connsiteY20" fmla="*/ 2904434 h 3746571"/>
                      <a:gd name="connsiteX21" fmla="*/ 2316622 w 3452383"/>
                      <a:gd name="connsiteY21" fmla="*/ 3410866 h 3746571"/>
                      <a:gd name="connsiteX22" fmla="*/ 1306944 w 3452383"/>
                      <a:gd name="connsiteY22" fmla="*/ 3746571 h 3746571"/>
                      <a:gd name="connsiteX23" fmla="*/ 407459 w 3452383"/>
                      <a:gd name="connsiteY23" fmla="*/ 3490308 h 3746571"/>
                      <a:gd name="connsiteX24" fmla="*/ 0 w 3452383"/>
                      <a:gd name="connsiteY24" fmla="*/ 2711267 h 3746571"/>
                      <a:gd name="connsiteX25" fmla="*/ 283171 w 3452383"/>
                      <a:gd name="connsiteY25" fmla="*/ 2118017 h 3746571"/>
                      <a:gd name="connsiteX26" fmla="*/ 963551 w 3452383"/>
                      <a:gd name="connsiteY26" fmla="*/ 1870723 h 3746571"/>
                      <a:gd name="connsiteX27" fmla="*/ 1591396 w 3452383"/>
                      <a:gd name="connsiteY27" fmla="*/ 2019356 h 3746571"/>
                      <a:gd name="connsiteX28" fmla="*/ 1860473 w 3452383"/>
                      <a:gd name="connsiteY28" fmla="*/ 2490881 h 3746571"/>
                      <a:gd name="connsiteX29" fmla="*/ 1679807 w 3452383"/>
                      <a:gd name="connsiteY29" fmla="*/ 2861181 h 3746571"/>
                      <a:gd name="connsiteX30" fmla="*/ 1260816 w 3452383"/>
                      <a:gd name="connsiteY30" fmla="*/ 3008533 h 3746571"/>
                      <a:gd name="connsiteX31" fmla="*/ 894360 w 3452383"/>
                      <a:gd name="connsiteY31" fmla="*/ 2926528 h 3746571"/>
                      <a:gd name="connsiteX32" fmla="*/ 717538 w 3452383"/>
                      <a:gd name="connsiteY32" fmla="*/ 2649764 h 3746571"/>
                      <a:gd name="connsiteX33" fmla="*/ 807230 w 3452383"/>
                      <a:gd name="connsiteY33" fmla="*/ 2470379 h 3746571"/>
                      <a:gd name="connsiteX34" fmla="*/ 930236 w 3452383"/>
                      <a:gd name="connsiteY34" fmla="*/ 2406314 h 3746571"/>
                      <a:gd name="connsiteX35" fmla="*/ 989177 w 3452383"/>
                      <a:gd name="connsiteY35" fmla="*/ 2398626 h 3746571"/>
                      <a:gd name="connsiteX36" fmla="*/ 1009678 w 3452383"/>
                      <a:gd name="connsiteY36" fmla="*/ 2414001 h 3746571"/>
                      <a:gd name="connsiteX37" fmla="*/ 999428 w 3452383"/>
                      <a:gd name="connsiteY37" fmla="*/ 2444753 h 3746571"/>
                      <a:gd name="connsiteX38" fmla="*/ 989177 w 3452383"/>
                      <a:gd name="connsiteY38" fmla="*/ 2475505 h 3746571"/>
                      <a:gd name="connsiteX39" fmla="*/ 973801 w 3452383"/>
                      <a:gd name="connsiteY39" fmla="*/ 2588261 h 3746571"/>
                      <a:gd name="connsiteX40" fmla="*/ 1054524 w 3452383"/>
                      <a:gd name="connsiteY40" fmla="*/ 2725362 h 3746571"/>
                      <a:gd name="connsiteX41" fmla="*/ 1230065 w 3452383"/>
                      <a:gd name="connsiteY41" fmla="*/ 2783021 h 3746571"/>
                      <a:gd name="connsiteX42" fmla="*/ 1494016 w 3452383"/>
                      <a:gd name="connsiteY42" fmla="*/ 2685641 h 3746571"/>
                      <a:gd name="connsiteX43" fmla="*/ 1599084 w 3452383"/>
                      <a:gd name="connsiteY43" fmla="*/ 2444753 h 3746571"/>
                      <a:gd name="connsiteX44" fmla="*/ 1386385 w 3452383"/>
                      <a:gd name="connsiteY44" fmla="*/ 2109048 h 3746571"/>
                      <a:gd name="connsiteX45" fmla="*/ 943050 w 3452383"/>
                      <a:gd name="connsiteY45" fmla="*/ 2003980 h 3746571"/>
                      <a:gd name="connsiteX46" fmla="*/ 371582 w 3452383"/>
                      <a:gd name="connsiteY46" fmla="*/ 2198740 h 3746571"/>
                      <a:gd name="connsiteX47" fmla="*/ 117881 w 3452383"/>
                      <a:gd name="connsiteY47" fmla="*/ 2711267 h 3746571"/>
                      <a:gd name="connsiteX48" fmla="*/ 499714 w 3452383"/>
                      <a:gd name="connsiteY48" fmla="*/ 3351926 h 3746571"/>
                      <a:gd name="connsiteX49" fmla="*/ 1312069 w 3452383"/>
                      <a:gd name="connsiteY49" fmla="*/ 3567187 h 3746571"/>
                      <a:gd name="connsiteX50" fmla="*/ 2134674 w 3452383"/>
                      <a:gd name="connsiteY50" fmla="*/ 3269921 h 3746571"/>
                      <a:gd name="connsiteX51" fmla="*/ 2490881 w 3452383"/>
                      <a:gd name="connsiteY51" fmla="*/ 2506256 h 3746571"/>
                      <a:gd name="connsiteX52" fmla="*/ 2372999 w 3452383"/>
                      <a:gd name="connsiteY52" fmla="*/ 2070608 h 3746571"/>
                      <a:gd name="connsiteX53" fmla="*/ 2057795 w 3452383"/>
                      <a:gd name="connsiteY53" fmla="*/ 1755405 h 3746571"/>
                      <a:gd name="connsiteX54" fmla="*/ 1614460 w 3452383"/>
                      <a:gd name="connsiteY54" fmla="*/ 1496578 h 3746571"/>
                      <a:gd name="connsiteX55" fmla="*/ 858483 w 3452383"/>
                      <a:gd name="connsiteY55" fmla="*/ 1135247 h 3746571"/>
                      <a:gd name="connsiteX56" fmla="*/ 476650 w 3452383"/>
                      <a:gd name="connsiteY56" fmla="*/ 609907 h 3746571"/>
                      <a:gd name="connsiteX57" fmla="*/ 781604 w 3452383"/>
                      <a:gd name="connsiteY57" fmla="*/ 143508 h 3746571"/>
                      <a:gd name="connsiteX58" fmla="*/ 1424825 w 3452383"/>
                      <a:gd name="connsiteY58" fmla="*/ 0 h 3746571"/>
                      <a:gd name="connsiteX0" fmla="*/ 1424825 w 3451091"/>
                      <a:gd name="connsiteY0" fmla="*/ 0 h 3837621"/>
                      <a:gd name="connsiteX1" fmla="*/ 1883536 w 3451091"/>
                      <a:gd name="connsiteY1" fmla="*/ 64066 h 3837621"/>
                      <a:gd name="connsiteX2" fmla="*/ 2116736 w 3451091"/>
                      <a:gd name="connsiteY2" fmla="*/ 353644 h 3837621"/>
                      <a:gd name="connsiteX3" fmla="*/ 2051389 w 3451091"/>
                      <a:gd name="connsiteY3" fmla="*/ 500995 h 3837621"/>
                      <a:gd name="connsiteX4" fmla="*/ 1936070 w 3451091"/>
                      <a:gd name="connsiteY4" fmla="*/ 571468 h 3837621"/>
                      <a:gd name="connsiteX5" fmla="*/ 1863035 w 3451091"/>
                      <a:gd name="connsiteY5" fmla="*/ 576593 h 3837621"/>
                      <a:gd name="connsiteX6" fmla="*/ 1768218 w 3451091"/>
                      <a:gd name="connsiteY6" fmla="*/ 558654 h 3837621"/>
                      <a:gd name="connsiteX7" fmla="*/ 1740029 w 3451091"/>
                      <a:gd name="connsiteY7" fmla="*/ 533028 h 3837621"/>
                      <a:gd name="connsiteX8" fmla="*/ 1757967 w 3451091"/>
                      <a:gd name="connsiteY8" fmla="*/ 502276 h 3837621"/>
                      <a:gd name="connsiteX9" fmla="*/ 1809220 w 3451091"/>
                      <a:gd name="connsiteY9" fmla="*/ 426679 h 3837621"/>
                      <a:gd name="connsiteX10" fmla="*/ 1824596 w 3451091"/>
                      <a:gd name="connsiteY10" fmla="*/ 343393 h 3837621"/>
                      <a:gd name="connsiteX11" fmla="*/ 1686214 w 3451091"/>
                      <a:gd name="connsiteY11" fmla="*/ 153758 h 3837621"/>
                      <a:gd name="connsiteX12" fmla="*/ 1409449 w 3451091"/>
                      <a:gd name="connsiteY12" fmla="*/ 102506 h 3837621"/>
                      <a:gd name="connsiteX13" fmla="*/ 960988 w 3451091"/>
                      <a:gd name="connsiteY13" fmla="*/ 187072 h 3837621"/>
                      <a:gd name="connsiteX14" fmla="*/ 743164 w 3451091"/>
                      <a:gd name="connsiteY14" fmla="*/ 481775 h 3837621"/>
                      <a:gd name="connsiteX15" fmla="*/ 899485 w 3451091"/>
                      <a:gd name="connsiteY15" fmla="*/ 740602 h 3837621"/>
                      <a:gd name="connsiteX16" fmla="*/ 1283880 w 3451091"/>
                      <a:gd name="connsiteY16" fmla="*/ 943050 h 3837621"/>
                      <a:gd name="connsiteX17" fmla="*/ 1730258 w 3451091"/>
                      <a:gd name="connsiteY17" fmla="*/ 1042349 h 3837621"/>
                      <a:gd name="connsiteX18" fmla="*/ 2391581 w 3451091"/>
                      <a:gd name="connsiteY18" fmla="*/ 1111775 h 3837621"/>
                      <a:gd name="connsiteX19" fmla="*/ 2983314 w 3451091"/>
                      <a:gd name="connsiteY19" fmla="*/ 1543339 h 3837621"/>
                      <a:gd name="connsiteX20" fmla="*/ 3432663 w 3451091"/>
                      <a:gd name="connsiteY20" fmla="*/ 2904434 h 3837621"/>
                      <a:gd name="connsiteX21" fmla="*/ 2344331 w 3451091"/>
                      <a:gd name="connsiteY21" fmla="*/ 3771084 h 3837621"/>
                      <a:gd name="connsiteX22" fmla="*/ 1306944 w 3451091"/>
                      <a:gd name="connsiteY22" fmla="*/ 3746571 h 3837621"/>
                      <a:gd name="connsiteX23" fmla="*/ 407459 w 3451091"/>
                      <a:gd name="connsiteY23" fmla="*/ 3490308 h 3837621"/>
                      <a:gd name="connsiteX24" fmla="*/ 0 w 3451091"/>
                      <a:gd name="connsiteY24" fmla="*/ 2711267 h 3837621"/>
                      <a:gd name="connsiteX25" fmla="*/ 283171 w 3451091"/>
                      <a:gd name="connsiteY25" fmla="*/ 2118017 h 3837621"/>
                      <a:gd name="connsiteX26" fmla="*/ 963551 w 3451091"/>
                      <a:gd name="connsiteY26" fmla="*/ 1870723 h 3837621"/>
                      <a:gd name="connsiteX27" fmla="*/ 1591396 w 3451091"/>
                      <a:gd name="connsiteY27" fmla="*/ 2019356 h 3837621"/>
                      <a:gd name="connsiteX28" fmla="*/ 1860473 w 3451091"/>
                      <a:gd name="connsiteY28" fmla="*/ 2490881 h 3837621"/>
                      <a:gd name="connsiteX29" fmla="*/ 1679807 w 3451091"/>
                      <a:gd name="connsiteY29" fmla="*/ 2861181 h 3837621"/>
                      <a:gd name="connsiteX30" fmla="*/ 1260816 w 3451091"/>
                      <a:gd name="connsiteY30" fmla="*/ 3008533 h 3837621"/>
                      <a:gd name="connsiteX31" fmla="*/ 894360 w 3451091"/>
                      <a:gd name="connsiteY31" fmla="*/ 2926528 h 3837621"/>
                      <a:gd name="connsiteX32" fmla="*/ 717538 w 3451091"/>
                      <a:gd name="connsiteY32" fmla="*/ 2649764 h 3837621"/>
                      <a:gd name="connsiteX33" fmla="*/ 807230 w 3451091"/>
                      <a:gd name="connsiteY33" fmla="*/ 2470379 h 3837621"/>
                      <a:gd name="connsiteX34" fmla="*/ 930236 w 3451091"/>
                      <a:gd name="connsiteY34" fmla="*/ 2406314 h 3837621"/>
                      <a:gd name="connsiteX35" fmla="*/ 989177 w 3451091"/>
                      <a:gd name="connsiteY35" fmla="*/ 2398626 h 3837621"/>
                      <a:gd name="connsiteX36" fmla="*/ 1009678 w 3451091"/>
                      <a:gd name="connsiteY36" fmla="*/ 2414001 h 3837621"/>
                      <a:gd name="connsiteX37" fmla="*/ 999428 w 3451091"/>
                      <a:gd name="connsiteY37" fmla="*/ 2444753 h 3837621"/>
                      <a:gd name="connsiteX38" fmla="*/ 989177 w 3451091"/>
                      <a:gd name="connsiteY38" fmla="*/ 2475505 h 3837621"/>
                      <a:gd name="connsiteX39" fmla="*/ 973801 w 3451091"/>
                      <a:gd name="connsiteY39" fmla="*/ 2588261 h 3837621"/>
                      <a:gd name="connsiteX40" fmla="*/ 1054524 w 3451091"/>
                      <a:gd name="connsiteY40" fmla="*/ 2725362 h 3837621"/>
                      <a:gd name="connsiteX41" fmla="*/ 1230065 w 3451091"/>
                      <a:gd name="connsiteY41" fmla="*/ 2783021 h 3837621"/>
                      <a:gd name="connsiteX42" fmla="*/ 1494016 w 3451091"/>
                      <a:gd name="connsiteY42" fmla="*/ 2685641 h 3837621"/>
                      <a:gd name="connsiteX43" fmla="*/ 1599084 w 3451091"/>
                      <a:gd name="connsiteY43" fmla="*/ 2444753 h 3837621"/>
                      <a:gd name="connsiteX44" fmla="*/ 1386385 w 3451091"/>
                      <a:gd name="connsiteY44" fmla="*/ 2109048 h 3837621"/>
                      <a:gd name="connsiteX45" fmla="*/ 943050 w 3451091"/>
                      <a:gd name="connsiteY45" fmla="*/ 2003980 h 3837621"/>
                      <a:gd name="connsiteX46" fmla="*/ 371582 w 3451091"/>
                      <a:gd name="connsiteY46" fmla="*/ 2198740 h 3837621"/>
                      <a:gd name="connsiteX47" fmla="*/ 117881 w 3451091"/>
                      <a:gd name="connsiteY47" fmla="*/ 2711267 h 3837621"/>
                      <a:gd name="connsiteX48" fmla="*/ 499714 w 3451091"/>
                      <a:gd name="connsiteY48" fmla="*/ 3351926 h 3837621"/>
                      <a:gd name="connsiteX49" fmla="*/ 1312069 w 3451091"/>
                      <a:gd name="connsiteY49" fmla="*/ 3567187 h 3837621"/>
                      <a:gd name="connsiteX50" fmla="*/ 2134674 w 3451091"/>
                      <a:gd name="connsiteY50" fmla="*/ 3269921 h 3837621"/>
                      <a:gd name="connsiteX51" fmla="*/ 2490881 w 3451091"/>
                      <a:gd name="connsiteY51" fmla="*/ 2506256 h 3837621"/>
                      <a:gd name="connsiteX52" fmla="*/ 2372999 w 3451091"/>
                      <a:gd name="connsiteY52" fmla="*/ 2070608 h 3837621"/>
                      <a:gd name="connsiteX53" fmla="*/ 2057795 w 3451091"/>
                      <a:gd name="connsiteY53" fmla="*/ 1755405 h 3837621"/>
                      <a:gd name="connsiteX54" fmla="*/ 1614460 w 3451091"/>
                      <a:gd name="connsiteY54" fmla="*/ 1496578 h 3837621"/>
                      <a:gd name="connsiteX55" fmla="*/ 858483 w 3451091"/>
                      <a:gd name="connsiteY55" fmla="*/ 1135247 h 3837621"/>
                      <a:gd name="connsiteX56" fmla="*/ 476650 w 3451091"/>
                      <a:gd name="connsiteY56" fmla="*/ 609907 h 3837621"/>
                      <a:gd name="connsiteX57" fmla="*/ 781604 w 3451091"/>
                      <a:gd name="connsiteY57" fmla="*/ 143508 h 3837621"/>
                      <a:gd name="connsiteX58" fmla="*/ 1424825 w 3451091"/>
                      <a:gd name="connsiteY58" fmla="*/ 0 h 3837621"/>
                      <a:gd name="connsiteX0" fmla="*/ 1424825 w 3451091"/>
                      <a:gd name="connsiteY0" fmla="*/ 0 h 3982745"/>
                      <a:gd name="connsiteX1" fmla="*/ 1883536 w 3451091"/>
                      <a:gd name="connsiteY1" fmla="*/ 64066 h 3982745"/>
                      <a:gd name="connsiteX2" fmla="*/ 2116736 w 3451091"/>
                      <a:gd name="connsiteY2" fmla="*/ 353644 h 3982745"/>
                      <a:gd name="connsiteX3" fmla="*/ 2051389 w 3451091"/>
                      <a:gd name="connsiteY3" fmla="*/ 500995 h 3982745"/>
                      <a:gd name="connsiteX4" fmla="*/ 1936070 w 3451091"/>
                      <a:gd name="connsiteY4" fmla="*/ 571468 h 3982745"/>
                      <a:gd name="connsiteX5" fmla="*/ 1863035 w 3451091"/>
                      <a:gd name="connsiteY5" fmla="*/ 576593 h 3982745"/>
                      <a:gd name="connsiteX6" fmla="*/ 1768218 w 3451091"/>
                      <a:gd name="connsiteY6" fmla="*/ 558654 h 3982745"/>
                      <a:gd name="connsiteX7" fmla="*/ 1740029 w 3451091"/>
                      <a:gd name="connsiteY7" fmla="*/ 533028 h 3982745"/>
                      <a:gd name="connsiteX8" fmla="*/ 1757967 w 3451091"/>
                      <a:gd name="connsiteY8" fmla="*/ 502276 h 3982745"/>
                      <a:gd name="connsiteX9" fmla="*/ 1809220 w 3451091"/>
                      <a:gd name="connsiteY9" fmla="*/ 426679 h 3982745"/>
                      <a:gd name="connsiteX10" fmla="*/ 1824596 w 3451091"/>
                      <a:gd name="connsiteY10" fmla="*/ 343393 h 3982745"/>
                      <a:gd name="connsiteX11" fmla="*/ 1686214 w 3451091"/>
                      <a:gd name="connsiteY11" fmla="*/ 153758 h 3982745"/>
                      <a:gd name="connsiteX12" fmla="*/ 1409449 w 3451091"/>
                      <a:gd name="connsiteY12" fmla="*/ 102506 h 3982745"/>
                      <a:gd name="connsiteX13" fmla="*/ 960988 w 3451091"/>
                      <a:gd name="connsiteY13" fmla="*/ 187072 h 3982745"/>
                      <a:gd name="connsiteX14" fmla="*/ 743164 w 3451091"/>
                      <a:gd name="connsiteY14" fmla="*/ 481775 h 3982745"/>
                      <a:gd name="connsiteX15" fmla="*/ 899485 w 3451091"/>
                      <a:gd name="connsiteY15" fmla="*/ 740602 h 3982745"/>
                      <a:gd name="connsiteX16" fmla="*/ 1283880 w 3451091"/>
                      <a:gd name="connsiteY16" fmla="*/ 943050 h 3982745"/>
                      <a:gd name="connsiteX17" fmla="*/ 1730258 w 3451091"/>
                      <a:gd name="connsiteY17" fmla="*/ 1042349 h 3982745"/>
                      <a:gd name="connsiteX18" fmla="*/ 2391581 w 3451091"/>
                      <a:gd name="connsiteY18" fmla="*/ 1111775 h 3982745"/>
                      <a:gd name="connsiteX19" fmla="*/ 2983314 w 3451091"/>
                      <a:gd name="connsiteY19" fmla="*/ 1543339 h 3982745"/>
                      <a:gd name="connsiteX20" fmla="*/ 3432663 w 3451091"/>
                      <a:gd name="connsiteY20" fmla="*/ 2904434 h 3982745"/>
                      <a:gd name="connsiteX21" fmla="*/ 2344331 w 3451091"/>
                      <a:gd name="connsiteY21" fmla="*/ 3771084 h 3982745"/>
                      <a:gd name="connsiteX22" fmla="*/ 1251526 w 3451091"/>
                      <a:gd name="connsiteY22" fmla="*/ 3968244 h 3982745"/>
                      <a:gd name="connsiteX23" fmla="*/ 407459 w 3451091"/>
                      <a:gd name="connsiteY23" fmla="*/ 3490308 h 3982745"/>
                      <a:gd name="connsiteX24" fmla="*/ 0 w 3451091"/>
                      <a:gd name="connsiteY24" fmla="*/ 2711267 h 3982745"/>
                      <a:gd name="connsiteX25" fmla="*/ 283171 w 3451091"/>
                      <a:gd name="connsiteY25" fmla="*/ 2118017 h 3982745"/>
                      <a:gd name="connsiteX26" fmla="*/ 963551 w 3451091"/>
                      <a:gd name="connsiteY26" fmla="*/ 1870723 h 3982745"/>
                      <a:gd name="connsiteX27" fmla="*/ 1591396 w 3451091"/>
                      <a:gd name="connsiteY27" fmla="*/ 2019356 h 3982745"/>
                      <a:gd name="connsiteX28" fmla="*/ 1860473 w 3451091"/>
                      <a:gd name="connsiteY28" fmla="*/ 2490881 h 3982745"/>
                      <a:gd name="connsiteX29" fmla="*/ 1679807 w 3451091"/>
                      <a:gd name="connsiteY29" fmla="*/ 2861181 h 3982745"/>
                      <a:gd name="connsiteX30" fmla="*/ 1260816 w 3451091"/>
                      <a:gd name="connsiteY30" fmla="*/ 3008533 h 3982745"/>
                      <a:gd name="connsiteX31" fmla="*/ 894360 w 3451091"/>
                      <a:gd name="connsiteY31" fmla="*/ 2926528 h 3982745"/>
                      <a:gd name="connsiteX32" fmla="*/ 717538 w 3451091"/>
                      <a:gd name="connsiteY32" fmla="*/ 2649764 h 3982745"/>
                      <a:gd name="connsiteX33" fmla="*/ 807230 w 3451091"/>
                      <a:gd name="connsiteY33" fmla="*/ 2470379 h 3982745"/>
                      <a:gd name="connsiteX34" fmla="*/ 930236 w 3451091"/>
                      <a:gd name="connsiteY34" fmla="*/ 2406314 h 3982745"/>
                      <a:gd name="connsiteX35" fmla="*/ 989177 w 3451091"/>
                      <a:gd name="connsiteY35" fmla="*/ 2398626 h 3982745"/>
                      <a:gd name="connsiteX36" fmla="*/ 1009678 w 3451091"/>
                      <a:gd name="connsiteY36" fmla="*/ 2414001 h 3982745"/>
                      <a:gd name="connsiteX37" fmla="*/ 999428 w 3451091"/>
                      <a:gd name="connsiteY37" fmla="*/ 2444753 h 3982745"/>
                      <a:gd name="connsiteX38" fmla="*/ 989177 w 3451091"/>
                      <a:gd name="connsiteY38" fmla="*/ 2475505 h 3982745"/>
                      <a:gd name="connsiteX39" fmla="*/ 973801 w 3451091"/>
                      <a:gd name="connsiteY39" fmla="*/ 2588261 h 3982745"/>
                      <a:gd name="connsiteX40" fmla="*/ 1054524 w 3451091"/>
                      <a:gd name="connsiteY40" fmla="*/ 2725362 h 3982745"/>
                      <a:gd name="connsiteX41" fmla="*/ 1230065 w 3451091"/>
                      <a:gd name="connsiteY41" fmla="*/ 2783021 h 3982745"/>
                      <a:gd name="connsiteX42" fmla="*/ 1494016 w 3451091"/>
                      <a:gd name="connsiteY42" fmla="*/ 2685641 h 3982745"/>
                      <a:gd name="connsiteX43" fmla="*/ 1599084 w 3451091"/>
                      <a:gd name="connsiteY43" fmla="*/ 2444753 h 3982745"/>
                      <a:gd name="connsiteX44" fmla="*/ 1386385 w 3451091"/>
                      <a:gd name="connsiteY44" fmla="*/ 2109048 h 3982745"/>
                      <a:gd name="connsiteX45" fmla="*/ 943050 w 3451091"/>
                      <a:gd name="connsiteY45" fmla="*/ 2003980 h 3982745"/>
                      <a:gd name="connsiteX46" fmla="*/ 371582 w 3451091"/>
                      <a:gd name="connsiteY46" fmla="*/ 2198740 h 3982745"/>
                      <a:gd name="connsiteX47" fmla="*/ 117881 w 3451091"/>
                      <a:gd name="connsiteY47" fmla="*/ 2711267 h 3982745"/>
                      <a:gd name="connsiteX48" fmla="*/ 499714 w 3451091"/>
                      <a:gd name="connsiteY48" fmla="*/ 3351926 h 3982745"/>
                      <a:gd name="connsiteX49" fmla="*/ 1312069 w 3451091"/>
                      <a:gd name="connsiteY49" fmla="*/ 3567187 h 3982745"/>
                      <a:gd name="connsiteX50" fmla="*/ 2134674 w 3451091"/>
                      <a:gd name="connsiteY50" fmla="*/ 3269921 h 3982745"/>
                      <a:gd name="connsiteX51" fmla="*/ 2490881 w 3451091"/>
                      <a:gd name="connsiteY51" fmla="*/ 2506256 h 3982745"/>
                      <a:gd name="connsiteX52" fmla="*/ 2372999 w 3451091"/>
                      <a:gd name="connsiteY52" fmla="*/ 2070608 h 3982745"/>
                      <a:gd name="connsiteX53" fmla="*/ 2057795 w 3451091"/>
                      <a:gd name="connsiteY53" fmla="*/ 1755405 h 3982745"/>
                      <a:gd name="connsiteX54" fmla="*/ 1614460 w 3451091"/>
                      <a:gd name="connsiteY54" fmla="*/ 1496578 h 3982745"/>
                      <a:gd name="connsiteX55" fmla="*/ 858483 w 3451091"/>
                      <a:gd name="connsiteY55" fmla="*/ 1135247 h 3982745"/>
                      <a:gd name="connsiteX56" fmla="*/ 476650 w 3451091"/>
                      <a:gd name="connsiteY56" fmla="*/ 609907 h 3982745"/>
                      <a:gd name="connsiteX57" fmla="*/ 781604 w 3451091"/>
                      <a:gd name="connsiteY57" fmla="*/ 143508 h 3982745"/>
                      <a:gd name="connsiteX58" fmla="*/ 1424825 w 3451091"/>
                      <a:gd name="connsiteY58" fmla="*/ 0 h 3982745"/>
                      <a:gd name="connsiteX0" fmla="*/ 1424825 w 3451091"/>
                      <a:gd name="connsiteY0" fmla="*/ 0 h 3982745"/>
                      <a:gd name="connsiteX1" fmla="*/ 1883536 w 3451091"/>
                      <a:gd name="connsiteY1" fmla="*/ 64066 h 3982745"/>
                      <a:gd name="connsiteX2" fmla="*/ 2116736 w 3451091"/>
                      <a:gd name="connsiteY2" fmla="*/ 353644 h 3982745"/>
                      <a:gd name="connsiteX3" fmla="*/ 2051389 w 3451091"/>
                      <a:gd name="connsiteY3" fmla="*/ 500995 h 3982745"/>
                      <a:gd name="connsiteX4" fmla="*/ 1936070 w 3451091"/>
                      <a:gd name="connsiteY4" fmla="*/ 571468 h 3982745"/>
                      <a:gd name="connsiteX5" fmla="*/ 1863035 w 3451091"/>
                      <a:gd name="connsiteY5" fmla="*/ 576593 h 3982745"/>
                      <a:gd name="connsiteX6" fmla="*/ 1768218 w 3451091"/>
                      <a:gd name="connsiteY6" fmla="*/ 558654 h 3982745"/>
                      <a:gd name="connsiteX7" fmla="*/ 1740029 w 3451091"/>
                      <a:gd name="connsiteY7" fmla="*/ 533028 h 3982745"/>
                      <a:gd name="connsiteX8" fmla="*/ 1757967 w 3451091"/>
                      <a:gd name="connsiteY8" fmla="*/ 502276 h 3982745"/>
                      <a:gd name="connsiteX9" fmla="*/ 1809220 w 3451091"/>
                      <a:gd name="connsiteY9" fmla="*/ 426679 h 3982745"/>
                      <a:gd name="connsiteX10" fmla="*/ 1824596 w 3451091"/>
                      <a:gd name="connsiteY10" fmla="*/ 343393 h 3982745"/>
                      <a:gd name="connsiteX11" fmla="*/ 1686214 w 3451091"/>
                      <a:gd name="connsiteY11" fmla="*/ 153758 h 3982745"/>
                      <a:gd name="connsiteX12" fmla="*/ 1409449 w 3451091"/>
                      <a:gd name="connsiteY12" fmla="*/ 102506 h 3982745"/>
                      <a:gd name="connsiteX13" fmla="*/ 960988 w 3451091"/>
                      <a:gd name="connsiteY13" fmla="*/ 187072 h 3982745"/>
                      <a:gd name="connsiteX14" fmla="*/ 743164 w 3451091"/>
                      <a:gd name="connsiteY14" fmla="*/ 481775 h 3982745"/>
                      <a:gd name="connsiteX15" fmla="*/ 899485 w 3451091"/>
                      <a:gd name="connsiteY15" fmla="*/ 740602 h 3982745"/>
                      <a:gd name="connsiteX16" fmla="*/ 1283880 w 3451091"/>
                      <a:gd name="connsiteY16" fmla="*/ 943050 h 3982745"/>
                      <a:gd name="connsiteX17" fmla="*/ 1730258 w 3451091"/>
                      <a:gd name="connsiteY17" fmla="*/ 1042349 h 3982745"/>
                      <a:gd name="connsiteX18" fmla="*/ 2391581 w 3451091"/>
                      <a:gd name="connsiteY18" fmla="*/ 1111775 h 3982745"/>
                      <a:gd name="connsiteX19" fmla="*/ 2983314 w 3451091"/>
                      <a:gd name="connsiteY19" fmla="*/ 1543339 h 3982745"/>
                      <a:gd name="connsiteX20" fmla="*/ 3432663 w 3451091"/>
                      <a:gd name="connsiteY20" fmla="*/ 2904434 h 3982745"/>
                      <a:gd name="connsiteX21" fmla="*/ 2344331 w 3451091"/>
                      <a:gd name="connsiteY21" fmla="*/ 3771084 h 3982745"/>
                      <a:gd name="connsiteX22" fmla="*/ 1251526 w 3451091"/>
                      <a:gd name="connsiteY22" fmla="*/ 3968244 h 3982745"/>
                      <a:gd name="connsiteX23" fmla="*/ 407459 w 3451091"/>
                      <a:gd name="connsiteY23" fmla="*/ 3490308 h 3982745"/>
                      <a:gd name="connsiteX24" fmla="*/ 0 w 3451091"/>
                      <a:gd name="connsiteY24" fmla="*/ 2711267 h 3982745"/>
                      <a:gd name="connsiteX25" fmla="*/ 283171 w 3451091"/>
                      <a:gd name="connsiteY25" fmla="*/ 2118017 h 3982745"/>
                      <a:gd name="connsiteX26" fmla="*/ 963551 w 3451091"/>
                      <a:gd name="connsiteY26" fmla="*/ 1870723 h 3982745"/>
                      <a:gd name="connsiteX27" fmla="*/ 1591396 w 3451091"/>
                      <a:gd name="connsiteY27" fmla="*/ 2019356 h 3982745"/>
                      <a:gd name="connsiteX28" fmla="*/ 1860473 w 3451091"/>
                      <a:gd name="connsiteY28" fmla="*/ 2490881 h 3982745"/>
                      <a:gd name="connsiteX29" fmla="*/ 1679807 w 3451091"/>
                      <a:gd name="connsiteY29" fmla="*/ 2861181 h 3982745"/>
                      <a:gd name="connsiteX30" fmla="*/ 1260816 w 3451091"/>
                      <a:gd name="connsiteY30" fmla="*/ 3008533 h 3982745"/>
                      <a:gd name="connsiteX31" fmla="*/ 894360 w 3451091"/>
                      <a:gd name="connsiteY31" fmla="*/ 2926528 h 3982745"/>
                      <a:gd name="connsiteX32" fmla="*/ 717538 w 3451091"/>
                      <a:gd name="connsiteY32" fmla="*/ 2649764 h 3982745"/>
                      <a:gd name="connsiteX33" fmla="*/ 807230 w 3451091"/>
                      <a:gd name="connsiteY33" fmla="*/ 2470379 h 3982745"/>
                      <a:gd name="connsiteX34" fmla="*/ 930236 w 3451091"/>
                      <a:gd name="connsiteY34" fmla="*/ 2406314 h 3982745"/>
                      <a:gd name="connsiteX35" fmla="*/ 989177 w 3451091"/>
                      <a:gd name="connsiteY35" fmla="*/ 2398626 h 3982745"/>
                      <a:gd name="connsiteX36" fmla="*/ 1009678 w 3451091"/>
                      <a:gd name="connsiteY36" fmla="*/ 2414001 h 3982745"/>
                      <a:gd name="connsiteX37" fmla="*/ 999428 w 3451091"/>
                      <a:gd name="connsiteY37" fmla="*/ 2444753 h 3982745"/>
                      <a:gd name="connsiteX38" fmla="*/ 989177 w 3451091"/>
                      <a:gd name="connsiteY38" fmla="*/ 2475505 h 3982745"/>
                      <a:gd name="connsiteX39" fmla="*/ 973801 w 3451091"/>
                      <a:gd name="connsiteY39" fmla="*/ 2588261 h 3982745"/>
                      <a:gd name="connsiteX40" fmla="*/ 1054524 w 3451091"/>
                      <a:gd name="connsiteY40" fmla="*/ 2725362 h 3982745"/>
                      <a:gd name="connsiteX41" fmla="*/ 1230065 w 3451091"/>
                      <a:gd name="connsiteY41" fmla="*/ 2783021 h 3982745"/>
                      <a:gd name="connsiteX42" fmla="*/ 1494016 w 3451091"/>
                      <a:gd name="connsiteY42" fmla="*/ 2685641 h 3982745"/>
                      <a:gd name="connsiteX43" fmla="*/ 1599084 w 3451091"/>
                      <a:gd name="connsiteY43" fmla="*/ 2444753 h 3982745"/>
                      <a:gd name="connsiteX44" fmla="*/ 1386385 w 3451091"/>
                      <a:gd name="connsiteY44" fmla="*/ 2109048 h 3982745"/>
                      <a:gd name="connsiteX45" fmla="*/ 943050 w 3451091"/>
                      <a:gd name="connsiteY45" fmla="*/ 2003980 h 3982745"/>
                      <a:gd name="connsiteX46" fmla="*/ 371582 w 3451091"/>
                      <a:gd name="connsiteY46" fmla="*/ 2198740 h 3982745"/>
                      <a:gd name="connsiteX47" fmla="*/ 117881 w 3451091"/>
                      <a:gd name="connsiteY47" fmla="*/ 2711267 h 3982745"/>
                      <a:gd name="connsiteX48" fmla="*/ 499714 w 3451091"/>
                      <a:gd name="connsiteY48" fmla="*/ 3351926 h 3982745"/>
                      <a:gd name="connsiteX49" fmla="*/ 1312069 w 3451091"/>
                      <a:gd name="connsiteY49" fmla="*/ 3567187 h 3982745"/>
                      <a:gd name="connsiteX50" fmla="*/ 2134674 w 3451091"/>
                      <a:gd name="connsiteY50" fmla="*/ 3269921 h 3982745"/>
                      <a:gd name="connsiteX51" fmla="*/ 2490881 w 3451091"/>
                      <a:gd name="connsiteY51" fmla="*/ 2506256 h 3982745"/>
                      <a:gd name="connsiteX52" fmla="*/ 2372999 w 3451091"/>
                      <a:gd name="connsiteY52" fmla="*/ 2070608 h 3982745"/>
                      <a:gd name="connsiteX53" fmla="*/ 2057795 w 3451091"/>
                      <a:gd name="connsiteY53" fmla="*/ 1755405 h 3982745"/>
                      <a:gd name="connsiteX54" fmla="*/ 1614460 w 3451091"/>
                      <a:gd name="connsiteY54" fmla="*/ 1496578 h 3982745"/>
                      <a:gd name="connsiteX55" fmla="*/ 858483 w 3451091"/>
                      <a:gd name="connsiteY55" fmla="*/ 1135247 h 3982745"/>
                      <a:gd name="connsiteX56" fmla="*/ 476650 w 3451091"/>
                      <a:gd name="connsiteY56" fmla="*/ 609907 h 3982745"/>
                      <a:gd name="connsiteX57" fmla="*/ 781604 w 3451091"/>
                      <a:gd name="connsiteY57" fmla="*/ 143508 h 3982745"/>
                      <a:gd name="connsiteX58" fmla="*/ 1424825 w 3451091"/>
                      <a:gd name="connsiteY58" fmla="*/ 0 h 3982745"/>
                      <a:gd name="connsiteX0" fmla="*/ 1424825 w 3492000"/>
                      <a:gd name="connsiteY0" fmla="*/ 0 h 3982745"/>
                      <a:gd name="connsiteX1" fmla="*/ 1883536 w 3492000"/>
                      <a:gd name="connsiteY1" fmla="*/ 64066 h 3982745"/>
                      <a:gd name="connsiteX2" fmla="*/ 2116736 w 3492000"/>
                      <a:gd name="connsiteY2" fmla="*/ 353644 h 3982745"/>
                      <a:gd name="connsiteX3" fmla="*/ 2051389 w 3492000"/>
                      <a:gd name="connsiteY3" fmla="*/ 500995 h 3982745"/>
                      <a:gd name="connsiteX4" fmla="*/ 1936070 w 3492000"/>
                      <a:gd name="connsiteY4" fmla="*/ 571468 h 3982745"/>
                      <a:gd name="connsiteX5" fmla="*/ 1863035 w 3492000"/>
                      <a:gd name="connsiteY5" fmla="*/ 576593 h 3982745"/>
                      <a:gd name="connsiteX6" fmla="*/ 1768218 w 3492000"/>
                      <a:gd name="connsiteY6" fmla="*/ 558654 h 3982745"/>
                      <a:gd name="connsiteX7" fmla="*/ 1740029 w 3492000"/>
                      <a:gd name="connsiteY7" fmla="*/ 533028 h 3982745"/>
                      <a:gd name="connsiteX8" fmla="*/ 1757967 w 3492000"/>
                      <a:gd name="connsiteY8" fmla="*/ 502276 h 3982745"/>
                      <a:gd name="connsiteX9" fmla="*/ 1809220 w 3492000"/>
                      <a:gd name="connsiteY9" fmla="*/ 426679 h 3982745"/>
                      <a:gd name="connsiteX10" fmla="*/ 1824596 w 3492000"/>
                      <a:gd name="connsiteY10" fmla="*/ 343393 h 3982745"/>
                      <a:gd name="connsiteX11" fmla="*/ 1686214 w 3492000"/>
                      <a:gd name="connsiteY11" fmla="*/ 153758 h 3982745"/>
                      <a:gd name="connsiteX12" fmla="*/ 1409449 w 3492000"/>
                      <a:gd name="connsiteY12" fmla="*/ 102506 h 3982745"/>
                      <a:gd name="connsiteX13" fmla="*/ 960988 w 3492000"/>
                      <a:gd name="connsiteY13" fmla="*/ 187072 h 3982745"/>
                      <a:gd name="connsiteX14" fmla="*/ 743164 w 3492000"/>
                      <a:gd name="connsiteY14" fmla="*/ 481775 h 3982745"/>
                      <a:gd name="connsiteX15" fmla="*/ 899485 w 3492000"/>
                      <a:gd name="connsiteY15" fmla="*/ 740602 h 3982745"/>
                      <a:gd name="connsiteX16" fmla="*/ 1283880 w 3492000"/>
                      <a:gd name="connsiteY16" fmla="*/ 943050 h 3982745"/>
                      <a:gd name="connsiteX17" fmla="*/ 1730258 w 3492000"/>
                      <a:gd name="connsiteY17" fmla="*/ 1042349 h 3982745"/>
                      <a:gd name="connsiteX18" fmla="*/ 2391581 w 3492000"/>
                      <a:gd name="connsiteY18" fmla="*/ 1111775 h 3982745"/>
                      <a:gd name="connsiteX19" fmla="*/ 2983314 w 3492000"/>
                      <a:gd name="connsiteY19" fmla="*/ 1543339 h 3982745"/>
                      <a:gd name="connsiteX20" fmla="*/ 3432663 w 3492000"/>
                      <a:gd name="connsiteY20" fmla="*/ 2904434 h 3982745"/>
                      <a:gd name="connsiteX21" fmla="*/ 2344331 w 3492000"/>
                      <a:gd name="connsiteY21" fmla="*/ 3771084 h 3982745"/>
                      <a:gd name="connsiteX22" fmla="*/ 1251526 w 3492000"/>
                      <a:gd name="connsiteY22" fmla="*/ 3968244 h 3982745"/>
                      <a:gd name="connsiteX23" fmla="*/ 407459 w 3492000"/>
                      <a:gd name="connsiteY23" fmla="*/ 3490308 h 3982745"/>
                      <a:gd name="connsiteX24" fmla="*/ 0 w 3492000"/>
                      <a:gd name="connsiteY24" fmla="*/ 2711267 h 3982745"/>
                      <a:gd name="connsiteX25" fmla="*/ 283171 w 3492000"/>
                      <a:gd name="connsiteY25" fmla="*/ 2118017 h 3982745"/>
                      <a:gd name="connsiteX26" fmla="*/ 963551 w 3492000"/>
                      <a:gd name="connsiteY26" fmla="*/ 1870723 h 3982745"/>
                      <a:gd name="connsiteX27" fmla="*/ 1591396 w 3492000"/>
                      <a:gd name="connsiteY27" fmla="*/ 2019356 h 3982745"/>
                      <a:gd name="connsiteX28" fmla="*/ 1860473 w 3492000"/>
                      <a:gd name="connsiteY28" fmla="*/ 2490881 h 3982745"/>
                      <a:gd name="connsiteX29" fmla="*/ 1679807 w 3492000"/>
                      <a:gd name="connsiteY29" fmla="*/ 2861181 h 3982745"/>
                      <a:gd name="connsiteX30" fmla="*/ 1260816 w 3492000"/>
                      <a:gd name="connsiteY30" fmla="*/ 3008533 h 3982745"/>
                      <a:gd name="connsiteX31" fmla="*/ 894360 w 3492000"/>
                      <a:gd name="connsiteY31" fmla="*/ 2926528 h 3982745"/>
                      <a:gd name="connsiteX32" fmla="*/ 717538 w 3492000"/>
                      <a:gd name="connsiteY32" fmla="*/ 2649764 h 3982745"/>
                      <a:gd name="connsiteX33" fmla="*/ 807230 w 3492000"/>
                      <a:gd name="connsiteY33" fmla="*/ 2470379 h 3982745"/>
                      <a:gd name="connsiteX34" fmla="*/ 930236 w 3492000"/>
                      <a:gd name="connsiteY34" fmla="*/ 2406314 h 3982745"/>
                      <a:gd name="connsiteX35" fmla="*/ 989177 w 3492000"/>
                      <a:gd name="connsiteY35" fmla="*/ 2398626 h 3982745"/>
                      <a:gd name="connsiteX36" fmla="*/ 1009678 w 3492000"/>
                      <a:gd name="connsiteY36" fmla="*/ 2414001 h 3982745"/>
                      <a:gd name="connsiteX37" fmla="*/ 999428 w 3492000"/>
                      <a:gd name="connsiteY37" fmla="*/ 2444753 h 3982745"/>
                      <a:gd name="connsiteX38" fmla="*/ 989177 w 3492000"/>
                      <a:gd name="connsiteY38" fmla="*/ 2475505 h 3982745"/>
                      <a:gd name="connsiteX39" fmla="*/ 973801 w 3492000"/>
                      <a:gd name="connsiteY39" fmla="*/ 2588261 h 3982745"/>
                      <a:gd name="connsiteX40" fmla="*/ 1054524 w 3492000"/>
                      <a:gd name="connsiteY40" fmla="*/ 2725362 h 3982745"/>
                      <a:gd name="connsiteX41" fmla="*/ 1230065 w 3492000"/>
                      <a:gd name="connsiteY41" fmla="*/ 2783021 h 3982745"/>
                      <a:gd name="connsiteX42" fmla="*/ 1494016 w 3492000"/>
                      <a:gd name="connsiteY42" fmla="*/ 2685641 h 3982745"/>
                      <a:gd name="connsiteX43" fmla="*/ 1599084 w 3492000"/>
                      <a:gd name="connsiteY43" fmla="*/ 2444753 h 3982745"/>
                      <a:gd name="connsiteX44" fmla="*/ 1386385 w 3492000"/>
                      <a:gd name="connsiteY44" fmla="*/ 2109048 h 3982745"/>
                      <a:gd name="connsiteX45" fmla="*/ 943050 w 3492000"/>
                      <a:gd name="connsiteY45" fmla="*/ 2003980 h 3982745"/>
                      <a:gd name="connsiteX46" fmla="*/ 371582 w 3492000"/>
                      <a:gd name="connsiteY46" fmla="*/ 2198740 h 3982745"/>
                      <a:gd name="connsiteX47" fmla="*/ 117881 w 3492000"/>
                      <a:gd name="connsiteY47" fmla="*/ 2711267 h 3982745"/>
                      <a:gd name="connsiteX48" fmla="*/ 499714 w 3492000"/>
                      <a:gd name="connsiteY48" fmla="*/ 3351926 h 3982745"/>
                      <a:gd name="connsiteX49" fmla="*/ 1312069 w 3492000"/>
                      <a:gd name="connsiteY49" fmla="*/ 3567187 h 3982745"/>
                      <a:gd name="connsiteX50" fmla="*/ 2134674 w 3492000"/>
                      <a:gd name="connsiteY50" fmla="*/ 3269921 h 3982745"/>
                      <a:gd name="connsiteX51" fmla="*/ 2490881 w 3492000"/>
                      <a:gd name="connsiteY51" fmla="*/ 2506256 h 3982745"/>
                      <a:gd name="connsiteX52" fmla="*/ 2372999 w 3492000"/>
                      <a:gd name="connsiteY52" fmla="*/ 2070608 h 3982745"/>
                      <a:gd name="connsiteX53" fmla="*/ 2057795 w 3492000"/>
                      <a:gd name="connsiteY53" fmla="*/ 1755405 h 3982745"/>
                      <a:gd name="connsiteX54" fmla="*/ 1614460 w 3492000"/>
                      <a:gd name="connsiteY54" fmla="*/ 1496578 h 3982745"/>
                      <a:gd name="connsiteX55" fmla="*/ 858483 w 3492000"/>
                      <a:gd name="connsiteY55" fmla="*/ 1135247 h 3982745"/>
                      <a:gd name="connsiteX56" fmla="*/ 476650 w 3492000"/>
                      <a:gd name="connsiteY56" fmla="*/ 609907 h 3982745"/>
                      <a:gd name="connsiteX57" fmla="*/ 781604 w 3492000"/>
                      <a:gd name="connsiteY57" fmla="*/ 143508 h 3982745"/>
                      <a:gd name="connsiteX58" fmla="*/ 1424825 w 3492000"/>
                      <a:gd name="connsiteY58" fmla="*/ 0 h 3982745"/>
                      <a:gd name="connsiteX0" fmla="*/ 1424825 w 3492000"/>
                      <a:gd name="connsiteY0" fmla="*/ 0 h 3982745"/>
                      <a:gd name="connsiteX1" fmla="*/ 1883536 w 3492000"/>
                      <a:gd name="connsiteY1" fmla="*/ 64066 h 3982745"/>
                      <a:gd name="connsiteX2" fmla="*/ 2116736 w 3492000"/>
                      <a:gd name="connsiteY2" fmla="*/ 353644 h 3982745"/>
                      <a:gd name="connsiteX3" fmla="*/ 2051389 w 3492000"/>
                      <a:gd name="connsiteY3" fmla="*/ 500995 h 3982745"/>
                      <a:gd name="connsiteX4" fmla="*/ 1936070 w 3492000"/>
                      <a:gd name="connsiteY4" fmla="*/ 571468 h 3982745"/>
                      <a:gd name="connsiteX5" fmla="*/ 1863035 w 3492000"/>
                      <a:gd name="connsiteY5" fmla="*/ 576593 h 3982745"/>
                      <a:gd name="connsiteX6" fmla="*/ 1768218 w 3492000"/>
                      <a:gd name="connsiteY6" fmla="*/ 558654 h 3982745"/>
                      <a:gd name="connsiteX7" fmla="*/ 1740029 w 3492000"/>
                      <a:gd name="connsiteY7" fmla="*/ 533028 h 3982745"/>
                      <a:gd name="connsiteX8" fmla="*/ 1757967 w 3492000"/>
                      <a:gd name="connsiteY8" fmla="*/ 502276 h 3982745"/>
                      <a:gd name="connsiteX9" fmla="*/ 1809220 w 3492000"/>
                      <a:gd name="connsiteY9" fmla="*/ 426679 h 3982745"/>
                      <a:gd name="connsiteX10" fmla="*/ 1824596 w 3492000"/>
                      <a:gd name="connsiteY10" fmla="*/ 343393 h 3982745"/>
                      <a:gd name="connsiteX11" fmla="*/ 1686214 w 3492000"/>
                      <a:gd name="connsiteY11" fmla="*/ 153758 h 3982745"/>
                      <a:gd name="connsiteX12" fmla="*/ 1409449 w 3492000"/>
                      <a:gd name="connsiteY12" fmla="*/ 102506 h 3982745"/>
                      <a:gd name="connsiteX13" fmla="*/ 960988 w 3492000"/>
                      <a:gd name="connsiteY13" fmla="*/ 187072 h 3982745"/>
                      <a:gd name="connsiteX14" fmla="*/ 743164 w 3492000"/>
                      <a:gd name="connsiteY14" fmla="*/ 481775 h 3982745"/>
                      <a:gd name="connsiteX15" fmla="*/ 899485 w 3492000"/>
                      <a:gd name="connsiteY15" fmla="*/ 740602 h 3982745"/>
                      <a:gd name="connsiteX16" fmla="*/ 1283880 w 3492000"/>
                      <a:gd name="connsiteY16" fmla="*/ 943050 h 3982745"/>
                      <a:gd name="connsiteX17" fmla="*/ 1730258 w 3492000"/>
                      <a:gd name="connsiteY17" fmla="*/ 1042349 h 3982745"/>
                      <a:gd name="connsiteX18" fmla="*/ 2391581 w 3492000"/>
                      <a:gd name="connsiteY18" fmla="*/ 1111775 h 3982745"/>
                      <a:gd name="connsiteX19" fmla="*/ 2983314 w 3492000"/>
                      <a:gd name="connsiteY19" fmla="*/ 1543339 h 3982745"/>
                      <a:gd name="connsiteX20" fmla="*/ 3432663 w 3492000"/>
                      <a:gd name="connsiteY20" fmla="*/ 2904434 h 3982745"/>
                      <a:gd name="connsiteX21" fmla="*/ 2344331 w 3492000"/>
                      <a:gd name="connsiteY21" fmla="*/ 3771084 h 3982745"/>
                      <a:gd name="connsiteX22" fmla="*/ 1251526 w 3492000"/>
                      <a:gd name="connsiteY22" fmla="*/ 3968244 h 3982745"/>
                      <a:gd name="connsiteX23" fmla="*/ 407459 w 3492000"/>
                      <a:gd name="connsiteY23" fmla="*/ 3490308 h 3982745"/>
                      <a:gd name="connsiteX24" fmla="*/ 0 w 3492000"/>
                      <a:gd name="connsiteY24" fmla="*/ 2711267 h 3982745"/>
                      <a:gd name="connsiteX25" fmla="*/ 283171 w 3492000"/>
                      <a:gd name="connsiteY25" fmla="*/ 2118017 h 3982745"/>
                      <a:gd name="connsiteX26" fmla="*/ 963551 w 3492000"/>
                      <a:gd name="connsiteY26" fmla="*/ 1870723 h 3982745"/>
                      <a:gd name="connsiteX27" fmla="*/ 1591396 w 3492000"/>
                      <a:gd name="connsiteY27" fmla="*/ 2019356 h 3982745"/>
                      <a:gd name="connsiteX28" fmla="*/ 1860473 w 3492000"/>
                      <a:gd name="connsiteY28" fmla="*/ 2490881 h 3982745"/>
                      <a:gd name="connsiteX29" fmla="*/ 1679807 w 3492000"/>
                      <a:gd name="connsiteY29" fmla="*/ 2861181 h 3982745"/>
                      <a:gd name="connsiteX30" fmla="*/ 1260816 w 3492000"/>
                      <a:gd name="connsiteY30" fmla="*/ 3008533 h 3982745"/>
                      <a:gd name="connsiteX31" fmla="*/ 894360 w 3492000"/>
                      <a:gd name="connsiteY31" fmla="*/ 2926528 h 3982745"/>
                      <a:gd name="connsiteX32" fmla="*/ 717538 w 3492000"/>
                      <a:gd name="connsiteY32" fmla="*/ 2649764 h 3982745"/>
                      <a:gd name="connsiteX33" fmla="*/ 807230 w 3492000"/>
                      <a:gd name="connsiteY33" fmla="*/ 2470379 h 3982745"/>
                      <a:gd name="connsiteX34" fmla="*/ 930236 w 3492000"/>
                      <a:gd name="connsiteY34" fmla="*/ 2406314 h 3982745"/>
                      <a:gd name="connsiteX35" fmla="*/ 989177 w 3492000"/>
                      <a:gd name="connsiteY35" fmla="*/ 2398626 h 3982745"/>
                      <a:gd name="connsiteX36" fmla="*/ 1009678 w 3492000"/>
                      <a:gd name="connsiteY36" fmla="*/ 2414001 h 3982745"/>
                      <a:gd name="connsiteX37" fmla="*/ 999428 w 3492000"/>
                      <a:gd name="connsiteY37" fmla="*/ 2444753 h 3982745"/>
                      <a:gd name="connsiteX38" fmla="*/ 989177 w 3492000"/>
                      <a:gd name="connsiteY38" fmla="*/ 2475505 h 3982745"/>
                      <a:gd name="connsiteX39" fmla="*/ 973801 w 3492000"/>
                      <a:gd name="connsiteY39" fmla="*/ 2588261 h 3982745"/>
                      <a:gd name="connsiteX40" fmla="*/ 1054524 w 3492000"/>
                      <a:gd name="connsiteY40" fmla="*/ 2725362 h 3982745"/>
                      <a:gd name="connsiteX41" fmla="*/ 1230065 w 3492000"/>
                      <a:gd name="connsiteY41" fmla="*/ 2783021 h 3982745"/>
                      <a:gd name="connsiteX42" fmla="*/ 1494016 w 3492000"/>
                      <a:gd name="connsiteY42" fmla="*/ 2685641 h 3982745"/>
                      <a:gd name="connsiteX43" fmla="*/ 1599084 w 3492000"/>
                      <a:gd name="connsiteY43" fmla="*/ 2444753 h 3982745"/>
                      <a:gd name="connsiteX44" fmla="*/ 1386385 w 3492000"/>
                      <a:gd name="connsiteY44" fmla="*/ 2109048 h 3982745"/>
                      <a:gd name="connsiteX45" fmla="*/ 943050 w 3492000"/>
                      <a:gd name="connsiteY45" fmla="*/ 2003980 h 3982745"/>
                      <a:gd name="connsiteX46" fmla="*/ 371582 w 3492000"/>
                      <a:gd name="connsiteY46" fmla="*/ 2198740 h 3982745"/>
                      <a:gd name="connsiteX47" fmla="*/ 117881 w 3492000"/>
                      <a:gd name="connsiteY47" fmla="*/ 2711267 h 3982745"/>
                      <a:gd name="connsiteX48" fmla="*/ 499714 w 3492000"/>
                      <a:gd name="connsiteY48" fmla="*/ 3351926 h 3982745"/>
                      <a:gd name="connsiteX49" fmla="*/ 1312069 w 3492000"/>
                      <a:gd name="connsiteY49" fmla="*/ 3567187 h 3982745"/>
                      <a:gd name="connsiteX50" fmla="*/ 2134674 w 3492000"/>
                      <a:gd name="connsiteY50" fmla="*/ 3269921 h 3982745"/>
                      <a:gd name="connsiteX51" fmla="*/ 2490881 w 3492000"/>
                      <a:gd name="connsiteY51" fmla="*/ 2506256 h 3982745"/>
                      <a:gd name="connsiteX52" fmla="*/ 2372999 w 3492000"/>
                      <a:gd name="connsiteY52" fmla="*/ 2070608 h 3982745"/>
                      <a:gd name="connsiteX53" fmla="*/ 2057795 w 3492000"/>
                      <a:gd name="connsiteY53" fmla="*/ 1755405 h 3982745"/>
                      <a:gd name="connsiteX54" fmla="*/ 1614460 w 3492000"/>
                      <a:gd name="connsiteY54" fmla="*/ 1496578 h 3982745"/>
                      <a:gd name="connsiteX55" fmla="*/ 858483 w 3492000"/>
                      <a:gd name="connsiteY55" fmla="*/ 1135247 h 3982745"/>
                      <a:gd name="connsiteX56" fmla="*/ 476650 w 3492000"/>
                      <a:gd name="connsiteY56" fmla="*/ 609907 h 3982745"/>
                      <a:gd name="connsiteX57" fmla="*/ 781604 w 3492000"/>
                      <a:gd name="connsiteY57" fmla="*/ 143508 h 3982745"/>
                      <a:gd name="connsiteX58" fmla="*/ 1424825 w 3492000"/>
                      <a:gd name="connsiteY58" fmla="*/ 0 h 3982745"/>
                      <a:gd name="connsiteX0" fmla="*/ 1424825 w 3450454"/>
                      <a:gd name="connsiteY0" fmla="*/ 0 h 4000455"/>
                      <a:gd name="connsiteX1" fmla="*/ 1883536 w 3450454"/>
                      <a:gd name="connsiteY1" fmla="*/ 64066 h 4000455"/>
                      <a:gd name="connsiteX2" fmla="*/ 2116736 w 3450454"/>
                      <a:gd name="connsiteY2" fmla="*/ 353644 h 4000455"/>
                      <a:gd name="connsiteX3" fmla="*/ 2051389 w 3450454"/>
                      <a:gd name="connsiteY3" fmla="*/ 500995 h 4000455"/>
                      <a:gd name="connsiteX4" fmla="*/ 1936070 w 3450454"/>
                      <a:gd name="connsiteY4" fmla="*/ 571468 h 4000455"/>
                      <a:gd name="connsiteX5" fmla="*/ 1863035 w 3450454"/>
                      <a:gd name="connsiteY5" fmla="*/ 576593 h 4000455"/>
                      <a:gd name="connsiteX6" fmla="*/ 1768218 w 3450454"/>
                      <a:gd name="connsiteY6" fmla="*/ 558654 h 4000455"/>
                      <a:gd name="connsiteX7" fmla="*/ 1740029 w 3450454"/>
                      <a:gd name="connsiteY7" fmla="*/ 533028 h 4000455"/>
                      <a:gd name="connsiteX8" fmla="*/ 1757967 w 3450454"/>
                      <a:gd name="connsiteY8" fmla="*/ 502276 h 4000455"/>
                      <a:gd name="connsiteX9" fmla="*/ 1809220 w 3450454"/>
                      <a:gd name="connsiteY9" fmla="*/ 426679 h 4000455"/>
                      <a:gd name="connsiteX10" fmla="*/ 1824596 w 3450454"/>
                      <a:gd name="connsiteY10" fmla="*/ 343393 h 4000455"/>
                      <a:gd name="connsiteX11" fmla="*/ 1686214 w 3450454"/>
                      <a:gd name="connsiteY11" fmla="*/ 153758 h 4000455"/>
                      <a:gd name="connsiteX12" fmla="*/ 1409449 w 3450454"/>
                      <a:gd name="connsiteY12" fmla="*/ 102506 h 4000455"/>
                      <a:gd name="connsiteX13" fmla="*/ 960988 w 3450454"/>
                      <a:gd name="connsiteY13" fmla="*/ 187072 h 4000455"/>
                      <a:gd name="connsiteX14" fmla="*/ 743164 w 3450454"/>
                      <a:gd name="connsiteY14" fmla="*/ 481775 h 4000455"/>
                      <a:gd name="connsiteX15" fmla="*/ 899485 w 3450454"/>
                      <a:gd name="connsiteY15" fmla="*/ 740602 h 4000455"/>
                      <a:gd name="connsiteX16" fmla="*/ 1283880 w 3450454"/>
                      <a:gd name="connsiteY16" fmla="*/ 943050 h 4000455"/>
                      <a:gd name="connsiteX17" fmla="*/ 1730258 w 3450454"/>
                      <a:gd name="connsiteY17" fmla="*/ 1042349 h 4000455"/>
                      <a:gd name="connsiteX18" fmla="*/ 2391581 w 3450454"/>
                      <a:gd name="connsiteY18" fmla="*/ 1111775 h 4000455"/>
                      <a:gd name="connsiteX19" fmla="*/ 2983314 w 3450454"/>
                      <a:gd name="connsiteY19" fmla="*/ 1543339 h 4000455"/>
                      <a:gd name="connsiteX20" fmla="*/ 3432663 w 3450454"/>
                      <a:gd name="connsiteY20" fmla="*/ 2904434 h 4000455"/>
                      <a:gd name="connsiteX21" fmla="*/ 2358186 w 3450454"/>
                      <a:gd name="connsiteY21" fmla="*/ 3840356 h 4000455"/>
                      <a:gd name="connsiteX22" fmla="*/ 1251526 w 3450454"/>
                      <a:gd name="connsiteY22" fmla="*/ 3968244 h 4000455"/>
                      <a:gd name="connsiteX23" fmla="*/ 407459 w 3450454"/>
                      <a:gd name="connsiteY23" fmla="*/ 3490308 h 4000455"/>
                      <a:gd name="connsiteX24" fmla="*/ 0 w 3450454"/>
                      <a:gd name="connsiteY24" fmla="*/ 2711267 h 4000455"/>
                      <a:gd name="connsiteX25" fmla="*/ 283171 w 3450454"/>
                      <a:gd name="connsiteY25" fmla="*/ 2118017 h 4000455"/>
                      <a:gd name="connsiteX26" fmla="*/ 963551 w 3450454"/>
                      <a:gd name="connsiteY26" fmla="*/ 1870723 h 4000455"/>
                      <a:gd name="connsiteX27" fmla="*/ 1591396 w 3450454"/>
                      <a:gd name="connsiteY27" fmla="*/ 2019356 h 4000455"/>
                      <a:gd name="connsiteX28" fmla="*/ 1860473 w 3450454"/>
                      <a:gd name="connsiteY28" fmla="*/ 2490881 h 4000455"/>
                      <a:gd name="connsiteX29" fmla="*/ 1679807 w 3450454"/>
                      <a:gd name="connsiteY29" fmla="*/ 2861181 h 4000455"/>
                      <a:gd name="connsiteX30" fmla="*/ 1260816 w 3450454"/>
                      <a:gd name="connsiteY30" fmla="*/ 3008533 h 4000455"/>
                      <a:gd name="connsiteX31" fmla="*/ 894360 w 3450454"/>
                      <a:gd name="connsiteY31" fmla="*/ 2926528 h 4000455"/>
                      <a:gd name="connsiteX32" fmla="*/ 717538 w 3450454"/>
                      <a:gd name="connsiteY32" fmla="*/ 2649764 h 4000455"/>
                      <a:gd name="connsiteX33" fmla="*/ 807230 w 3450454"/>
                      <a:gd name="connsiteY33" fmla="*/ 2470379 h 4000455"/>
                      <a:gd name="connsiteX34" fmla="*/ 930236 w 3450454"/>
                      <a:gd name="connsiteY34" fmla="*/ 2406314 h 4000455"/>
                      <a:gd name="connsiteX35" fmla="*/ 989177 w 3450454"/>
                      <a:gd name="connsiteY35" fmla="*/ 2398626 h 4000455"/>
                      <a:gd name="connsiteX36" fmla="*/ 1009678 w 3450454"/>
                      <a:gd name="connsiteY36" fmla="*/ 2414001 h 4000455"/>
                      <a:gd name="connsiteX37" fmla="*/ 999428 w 3450454"/>
                      <a:gd name="connsiteY37" fmla="*/ 2444753 h 4000455"/>
                      <a:gd name="connsiteX38" fmla="*/ 989177 w 3450454"/>
                      <a:gd name="connsiteY38" fmla="*/ 2475505 h 4000455"/>
                      <a:gd name="connsiteX39" fmla="*/ 973801 w 3450454"/>
                      <a:gd name="connsiteY39" fmla="*/ 2588261 h 4000455"/>
                      <a:gd name="connsiteX40" fmla="*/ 1054524 w 3450454"/>
                      <a:gd name="connsiteY40" fmla="*/ 2725362 h 4000455"/>
                      <a:gd name="connsiteX41" fmla="*/ 1230065 w 3450454"/>
                      <a:gd name="connsiteY41" fmla="*/ 2783021 h 4000455"/>
                      <a:gd name="connsiteX42" fmla="*/ 1494016 w 3450454"/>
                      <a:gd name="connsiteY42" fmla="*/ 2685641 h 4000455"/>
                      <a:gd name="connsiteX43" fmla="*/ 1599084 w 3450454"/>
                      <a:gd name="connsiteY43" fmla="*/ 2444753 h 4000455"/>
                      <a:gd name="connsiteX44" fmla="*/ 1386385 w 3450454"/>
                      <a:gd name="connsiteY44" fmla="*/ 2109048 h 4000455"/>
                      <a:gd name="connsiteX45" fmla="*/ 943050 w 3450454"/>
                      <a:gd name="connsiteY45" fmla="*/ 2003980 h 4000455"/>
                      <a:gd name="connsiteX46" fmla="*/ 371582 w 3450454"/>
                      <a:gd name="connsiteY46" fmla="*/ 2198740 h 4000455"/>
                      <a:gd name="connsiteX47" fmla="*/ 117881 w 3450454"/>
                      <a:gd name="connsiteY47" fmla="*/ 2711267 h 4000455"/>
                      <a:gd name="connsiteX48" fmla="*/ 499714 w 3450454"/>
                      <a:gd name="connsiteY48" fmla="*/ 3351926 h 4000455"/>
                      <a:gd name="connsiteX49" fmla="*/ 1312069 w 3450454"/>
                      <a:gd name="connsiteY49" fmla="*/ 3567187 h 4000455"/>
                      <a:gd name="connsiteX50" fmla="*/ 2134674 w 3450454"/>
                      <a:gd name="connsiteY50" fmla="*/ 3269921 h 4000455"/>
                      <a:gd name="connsiteX51" fmla="*/ 2490881 w 3450454"/>
                      <a:gd name="connsiteY51" fmla="*/ 2506256 h 4000455"/>
                      <a:gd name="connsiteX52" fmla="*/ 2372999 w 3450454"/>
                      <a:gd name="connsiteY52" fmla="*/ 2070608 h 4000455"/>
                      <a:gd name="connsiteX53" fmla="*/ 2057795 w 3450454"/>
                      <a:gd name="connsiteY53" fmla="*/ 1755405 h 4000455"/>
                      <a:gd name="connsiteX54" fmla="*/ 1614460 w 3450454"/>
                      <a:gd name="connsiteY54" fmla="*/ 1496578 h 4000455"/>
                      <a:gd name="connsiteX55" fmla="*/ 858483 w 3450454"/>
                      <a:gd name="connsiteY55" fmla="*/ 1135247 h 4000455"/>
                      <a:gd name="connsiteX56" fmla="*/ 476650 w 3450454"/>
                      <a:gd name="connsiteY56" fmla="*/ 609907 h 4000455"/>
                      <a:gd name="connsiteX57" fmla="*/ 781604 w 3450454"/>
                      <a:gd name="connsiteY57" fmla="*/ 143508 h 4000455"/>
                      <a:gd name="connsiteX58" fmla="*/ 1424825 w 3450454"/>
                      <a:gd name="connsiteY58" fmla="*/ 0 h 4000455"/>
                      <a:gd name="connsiteX0" fmla="*/ 1424825 w 3397005"/>
                      <a:gd name="connsiteY0" fmla="*/ 0 h 4003842"/>
                      <a:gd name="connsiteX1" fmla="*/ 1883536 w 3397005"/>
                      <a:gd name="connsiteY1" fmla="*/ 64066 h 4003842"/>
                      <a:gd name="connsiteX2" fmla="*/ 2116736 w 3397005"/>
                      <a:gd name="connsiteY2" fmla="*/ 353644 h 4003842"/>
                      <a:gd name="connsiteX3" fmla="*/ 2051389 w 3397005"/>
                      <a:gd name="connsiteY3" fmla="*/ 500995 h 4003842"/>
                      <a:gd name="connsiteX4" fmla="*/ 1936070 w 3397005"/>
                      <a:gd name="connsiteY4" fmla="*/ 571468 h 4003842"/>
                      <a:gd name="connsiteX5" fmla="*/ 1863035 w 3397005"/>
                      <a:gd name="connsiteY5" fmla="*/ 576593 h 4003842"/>
                      <a:gd name="connsiteX6" fmla="*/ 1768218 w 3397005"/>
                      <a:gd name="connsiteY6" fmla="*/ 558654 h 4003842"/>
                      <a:gd name="connsiteX7" fmla="*/ 1740029 w 3397005"/>
                      <a:gd name="connsiteY7" fmla="*/ 533028 h 4003842"/>
                      <a:gd name="connsiteX8" fmla="*/ 1757967 w 3397005"/>
                      <a:gd name="connsiteY8" fmla="*/ 502276 h 4003842"/>
                      <a:gd name="connsiteX9" fmla="*/ 1809220 w 3397005"/>
                      <a:gd name="connsiteY9" fmla="*/ 426679 h 4003842"/>
                      <a:gd name="connsiteX10" fmla="*/ 1824596 w 3397005"/>
                      <a:gd name="connsiteY10" fmla="*/ 343393 h 4003842"/>
                      <a:gd name="connsiteX11" fmla="*/ 1686214 w 3397005"/>
                      <a:gd name="connsiteY11" fmla="*/ 153758 h 4003842"/>
                      <a:gd name="connsiteX12" fmla="*/ 1409449 w 3397005"/>
                      <a:gd name="connsiteY12" fmla="*/ 102506 h 4003842"/>
                      <a:gd name="connsiteX13" fmla="*/ 960988 w 3397005"/>
                      <a:gd name="connsiteY13" fmla="*/ 187072 h 4003842"/>
                      <a:gd name="connsiteX14" fmla="*/ 743164 w 3397005"/>
                      <a:gd name="connsiteY14" fmla="*/ 481775 h 4003842"/>
                      <a:gd name="connsiteX15" fmla="*/ 899485 w 3397005"/>
                      <a:gd name="connsiteY15" fmla="*/ 740602 h 4003842"/>
                      <a:gd name="connsiteX16" fmla="*/ 1283880 w 3397005"/>
                      <a:gd name="connsiteY16" fmla="*/ 943050 h 4003842"/>
                      <a:gd name="connsiteX17" fmla="*/ 1730258 w 3397005"/>
                      <a:gd name="connsiteY17" fmla="*/ 1042349 h 4003842"/>
                      <a:gd name="connsiteX18" fmla="*/ 2391581 w 3397005"/>
                      <a:gd name="connsiteY18" fmla="*/ 1111775 h 4003842"/>
                      <a:gd name="connsiteX19" fmla="*/ 2983314 w 3397005"/>
                      <a:gd name="connsiteY19" fmla="*/ 1543339 h 4003842"/>
                      <a:gd name="connsiteX20" fmla="*/ 3377245 w 3397005"/>
                      <a:gd name="connsiteY20" fmla="*/ 2821306 h 4003842"/>
                      <a:gd name="connsiteX21" fmla="*/ 2358186 w 3397005"/>
                      <a:gd name="connsiteY21" fmla="*/ 3840356 h 4003842"/>
                      <a:gd name="connsiteX22" fmla="*/ 1251526 w 3397005"/>
                      <a:gd name="connsiteY22" fmla="*/ 3968244 h 4003842"/>
                      <a:gd name="connsiteX23" fmla="*/ 407459 w 3397005"/>
                      <a:gd name="connsiteY23" fmla="*/ 3490308 h 4003842"/>
                      <a:gd name="connsiteX24" fmla="*/ 0 w 3397005"/>
                      <a:gd name="connsiteY24" fmla="*/ 2711267 h 4003842"/>
                      <a:gd name="connsiteX25" fmla="*/ 283171 w 3397005"/>
                      <a:gd name="connsiteY25" fmla="*/ 2118017 h 4003842"/>
                      <a:gd name="connsiteX26" fmla="*/ 963551 w 3397005"/>
                      <a:gd name="connsiteY26" fmla="*/ 1870723 h 4003842"/>
                      <a:gd name="connsiteX27" fmla="*/ 1591396 w 3397005"/>
                      <a:gd name="connsiteY27" fmla="*/ 2019356 h 4003842"/>
                      <a:gd name="connsiteX28" fmla="*/ 1860473 w 3397005"/>
                      <a:gd name="connsiteY28" fmla="*/ 2490881 h 4003842"/>
                      <a:gd name="connsiteX29" fmla="*/ 1679807 w 3397005"/>
                      <a:gd name="connsiteY29" fmla="*/ 2861181 h 4003842"/>
                      <a:gd name="connsiteX30" fmla="*/ 1260816 w 3397005"/>
                      <a:gd name="connsiteY30" fmla="*/ 3008533 h 4003842"/>
                      <a:gd name="connsiteX31" fmla="*/ 894360 w 3397005"/>
                      <a:gd name="connsiteY31" fmla="*/ 2926528 h 4003842"/>
                      <a:gd name="connsiteX32" fmla="*/ 717538 w 3397005"/>
                      <a:gd name="connsiteY32" fmla="*/ 2649764 h 4003842"/>
                      <a:gd name="connsiteX33" fmla="*/ 807230 w 3397005"/>
                      <a:gd name="connsiteY33" fmla="*/ 2470379 h 4003842"/>
                      <a:gd name="connsiteX34" fmla="*/ 930236 w 3397005"/>
                      <a:gd name="connsiteY34" fmla="*/ 2406314 h 4003842"/>
                      <a:gd name="connsiteX35" fmla="*/ 989177 w 3397005"/>
                      <a:gd name="connsiteY35" fmla="*/ 2398626 h 4003842"/>
                      <a:gd name="connsiteX36" fmla="*/ 1009678 w 3397005"/>
                      <a:gd name="connsiteY36" fmla="*/ 2414001 h 4003842"/>
                      <a:gd name="connsiteX37" fmla="*/ 999428 w 3397005"/>
                      <a:gd name="connsiteY37" fmla="*/ 2444753 h 4003842"/>
                      <a:gd name="connsiteX38" fmla="*/ 989177 w 3397005"/>
                      <a:gd name="connsiteY38" fmla="*/ 2475505 h 4003842"/>
                      <a:gd name="connsiteX39" fmla="*/ 973801 w 3397005"/>
                      <a:gd name="connsiteY39" fmla="*/ 2588261 h 4003842"/>
                      <a:gd name="connsiteX40" fmla="*/ 1054524 w 3397005"/>
                      <a:gd name="connsiteY40" fmla="*/ 2725362 h 4003842"/>
                      <a:gd name="connsiteX41" fmla="*/ 1230065 w 3397005"/>
                      <a:gd name="connsiteY41" fmla="*/ 2783021 h 4003842"/>
                      <a:gd name="connsiteX42" fmla="*/ 1494016 w 3397005"/>
                      <a:gd name="connsiteY42" fmla="*/ 2685641 h 4003842"/>
                      <a:gd name="connsiteX43" fmla="*/ 1599084 w 3397005"/>
                      <a:gd name="connsiteY43" fmla="*/ 2444753 h 4003842"/>
                      <a:gd name="connsiteX44" fmla="*/ 1386385 w 3397005"/>
                      <a:gd name="connsiteY44" fmla="*/ 2109048 h 4003842"/>
                      <a:gd name="connsiteX45" fmla="*/ 943050 w 3397005"/>
                      <a:gd name="connsiteY45" fmla="*/ 2003980 h 4003842"/>
                      <a:gd name="connsiteX46" fmla="*/ 371582 w 3397005"/>
                      <a:gd name="connsiteY46" fmla="*/ 2198740 h 4003842"/>
                      <a:gd name="connsiteX47" fmla="*/ 117881 w 3397005"/>
                      <a:gd name="connsiteY47" fmla="*/ 2711267 h 4003842"/>
                      <a:gd name="connsiteX48" fmla="*/ 499714 w 3397005"/>
                      <a:gd name="connsiteY48" fmla="*/ 3351926 h 4003842"/>
                      <a:gd name="connsiteX49" fmla="*/ 1312069 w 3397005"/>
                      <a:gd name="connsiteY49" fmla="*/ 3567187 h 4003842"/>
                      <a:gd name="connsiteX50" fmla="*/ 2134674 w 3397005"/>
                      <a:gd name="connsiteY50" fmla="*/ 3269921 h 4003842"/>
                      <a:gd name="connsiteX51" fmla="*/ 2490881 w 3397005"/>
                      <a:gd name="connsiteY51" fmla="*/ 2506256 h 4003842"/>
                      <a:gd name="connsiteX52" fmla="*/ 2372999 w 3397005"/>
                      <a:gd name="connsiteY52" fmla="*/ 2070608 h 4003842"/>
                      <a:gd name="connsiteX53" fmla="*/ 2057795 w 3397005"/>
                      <a:gd name="connsiteY53" fmla="*/ 1755405 h 4003842"/>
                      <a:gd name="connsiteX54" fmla="*/ 1614460 w 3397005"/>
                      <a:gd name="connsiteY54" fmla="*/ 1496578 h 4003842"/>
                      <a:gd name="connsiteX55" fmla="*/ 858483 w 3397005"/>
                      <a:gd name="connsiteY55" fmla="*/ 1135247 h 4003842"/>
                      <a:gd name="connsiteX56" fmla="*/ 476650 w 3397005"/>
                      <a:gd name="connsiteY56" fmla="*/ 609907 h 4003842"/>
                      <a:gd name="connsiteX57" fmla="*/ 781604 w 3397005"/>
                      <a:gd name="connsiteY57" fmla="*/ 143508 h 4003842"/>
                      <a:gd name="connsiteX58" fmla="*/ 1424825 w 3397005"/>
                      <a:gd name="connsiteY58" fmla="*/ 0 h 4003842"/>
                      <a:gd name="connsiteX0" fmla="*/ 1424825 w 3397005"/>
                      <a:gd name="connsiteY0" fmla="*/ 0 h 4003842"/>
                      <a:gd name="connsiteX1" fmla="*/ 1883536 w 3397005"/>
                      <a:gd name="connsiteY1" fmla="*/ 64066 h 4003842"/>
                      <a:gd name="connsiteX2" fmla="*/ 2116736 w 3397005"/>
                      <a:gd name="connsiteY2" fmla="*/ 353644 h 4003842"/>
                      <a:gd name="connsiteX3" fmla="*/ 2051389 w 3397005"/>
                      <a:gd name="connsiteY3" fmla="*/ 500995 h 4003842"/>
                      <a:gd name="connsiteX4" fmla="*/ 1936070 w 3397005"/>
                      <a:gd name="connsiteY4" fmla="*/ 571468 h 4003842"/>
                      <a:gd name="connsiteX5" fmla="*/ 1863035 w 3397005"/>
                      <a:gd name="connsiteY5" fmla="*/ 576593 h 4003842"/>
                      <a:gd name="connsiteX6" fmla="*/ 1768218 w 3397005"/>
                      <a:gd name="connsiteY6" fmla="*/ 558654 h 4003842"/>
                      <a:gd name="connsiteX7" fmla="*/ 1740029 w 3397005"/>
                      <a:gd name="connsiteY7" fmla="*/ 533028 h 4003842"/>
                      <a:gd name="connsiteX8" fmla="*/ 1757967 w 3397005"/>
                      <a:gd name="connsiteY8" fmla="*/ 502276 h 4003842"/>
                      <a:gd name="connsiteX9" fmla="*/ 1809220 w 3397005"/>
                      <a:gd name="connsiteY9" fmla="*/ 426679 h 4003842"/>
                      <a:gd name="connsiteX10" fmla="*/ 1824596 w 3397005"/>
                      <a:gd name="connsiteY10" fmla="*/ 343393 h 4003842"/>
                      <a:gd name="connsiteX11" fmla="*/ 1686214 w 3397005"/>
                      <a:gd name="connsiteY11" fmla="*/ 153758 h 4003842"/>
                      <a:gd name="connsiteX12" fmla="*/ 1409449 w 3397005"/>
                      <a:gd name="connsiteY12" fmla="*/ 102506 h 4003842"/>
                      <a:gd name="connsiteX13" fmla="*/ 960988 w 3397005"/>
                      <a:gd name="connsiteY13" fmla="*/ 187072 h 4003842"/>
                      <a:gd name="connsiteX14" fmla="*/ 743164 w 3397005"/>
                      <a:gd name="connsiteY14" fmla="*/ 481775 h 4003842"/>
                      <a:gd name="connsiteX15" fmla="*/ 899485 w 3397005"/>
                      <a:gd name="connsiteY15" fmla="*/ 740602 h 4003842"/>
                      <a:gd name="connsiteX16" fmla="*/ 1283880 w 3397005"/>
                      <a:gd name="connsiteY16" fmla="*/ 943050 h 4003842"/>
                      <a:gd name="connsiteX17" fmla="*/ 1730258 w 3397005"/>
                      <a:gd name="connsiteY17" fmla="*/ 1042349 h 4003842"/>
                      <a:gd name="connsiteX18" fmla="*/ 2391581 w 3397005"/>
                      <a:gd name="connsiteY18" fmla="*/ 1111775 h 4003842"/>
                      <a:gd name="connsiteX19" fmla="*/ 2983314 w 3397005"/>
                      <a:gd name="connsiteY19" fmla="*/ 1543339 h 4003842"/>
                      <a:gd name="connsiteX20" fmla="*/ 3377245 w 3397005"/>
                      <a:gd name="connsiteY20" fmla="*/ 2821306 h 4003842"/>
                      <a:gd name="connsiteX21" fmla="*/ 2358186 w 3397005"/>
                      <a:gd name="connsiteY21" fmla="*/ 3840356 h 4003842"/>
                      <a:gd name="connsiteX22" fmla="*/ 1251526 w 3397005"/>
                      <a:gd name="connsiteY22" fmla="*/ 3968244 h 4003842"/>
                      <a:gd name="connsiteX23" fmla="*/ 407459 w 3397005"/>
                      <a:gd name="connsiteY23" fmla="*/ 3490308 h 4003842"/>
                      <a:gd name="connsiteX24" fmla="*/ 0 w 3397005"/>
                      <a:gd name="connsiteY24" fmla="*/ 2711267 h 4003842"/>
                      <a:gd name="connsiteX25" fmla="*/ 283171 w 3397005"/>
                      <a:gd name="connsiteY25" fmla="*/ 2118017 h 4003842"/>
                      <a:gd name="connsiteX26" fmla="*/ 963551 w 3397005"/>
                      <a:gd name="connsiteY26" fmla="*/ 1870723 h 4003842"/>
                      <a:gd name="connsiteX27" fmla="*/ 1591396 w 3397005"/>
                      <a:gd name="connsiteY27" fmla="*/ 2019356 h 4003842"/>
                      <a:gd name="connsiteX28" fmla="*/ 1860473 w 3397005"/>
                      <a:gd name="connsiteY28" fmla="*/ 2490881 h 4003842"/>
                      <a:gd name="connsiteX29" fmla="*/ 1679807 w 3397005"/>
                      <a:gd name="connsiteY29" fmla="*/ 2861181 h 4003842"/>
                      <a:gd name="connsiteX30" fmla="*/ 1260816 w 3397005"/>
                      <a:gd name="connsiteY30" fmla="*/ 3008533 h 4003842"/>
                      <a:gd name="connsiteX31" fmla="*/ 894360 w 3397005"/>
                      <a:gd name="connsiteY31" fmla="*/ 2926528 h 4003842"/>
                      <a:gd name="connsiteX32" fmla="*/ 717538 w 3397005"/>
                      <a:gd name="connsiteY32" fmla="*/ 2649764 h 4003842"/>
                      <a:gd name="connsiteX33" fmla="*/ 807230 w 3397005"/>
                      <a:gd name="connsiteY33" fmla="*/ 2470379 h 4003842"/>
                      <a:gd name="connsiteX34" fmla="*/ 930236 w 3397005"/>
                      <a:gd name="connsiteY34" fmla="*/ 2406314 h 4003842"/>
                      <a:gd name="connsiteX35" fmla="*/ 989177 w 3397005"/>
                      <a:gd name="connsiteY35" fmla="*/ 2398626 h 4003842"/>
                      <a:gd name="connsiteX36" fmla="*/ 1009678 w 3397005"/>
                      <a:gd name="connsiteY36" fmla="*/ 2414001 h 4003842"/>
                      <a:gd name="connsiteX37" fmla="*/ 999428 w 3397005"/>
                      <a:gd name="connsiteY37" fmla="*/ 2444753 h 4003842"/>
                      <a:gd name="connsiteX38" fmla="*/ 989177 w 3397005"/>
                      <a:gd name="connsiteY38" fmla="*/ 2475505 h 4003842"/>
                      <a:gd name="connsiteX39" fmla="*/ 973801 w 3397005"/>
                      <a:gd name="connsiteY39" fmla="*/ 2588261 h 4003842"/>
                      <a:gd name="connsiteX40" fmla="*/ 1054524 w 3397005"/>
                      <a:gd name="connsiteY40" fmla="*/ 2725362 h 4003842"/>
                      <a:gd name="connsiteX41" fmla="*/ 1230065 w 3397005"/>
                      <a:gd name="connsiteY41" fmla="*/ 2783021 h 4003842"/>
                      <a:gd name="connsiteX42" fmla="*/ 1494016 w 3397005"/>
                      <a:gd name="connsiteY42" fmla="*/ 2685641 h 4003842"/>
                      <a:gd name="connsiteX43" fmla="*/ 1599084 w 3397005"/>
                      <a:gd name="connsiteY43" fmla="*/ 2444753 h 4003842"/>
                      <a:gd name="connsiteX44" fmla="*/ 1386385 w 3397005"/>
                      <a:gd name="connsiteY44" fmla="*/ 2109048 h 4003842"/>
                      <a:gd name="connsiteX45" fmla="*/ 943050 w 3397005"/>
                      <a:gd name="connsiteY45" fmla="*/ 2003980 h 4003842"/>
                      <a:gd name="connsiteX46" fmla="*/ 371582 w 3397005"/>
                      <a:gd name="connsiteY46" fmla="*/ 2198740 h 4003842"/>
                      <a:gd name="connsiteX47" fmla="*/ 117881 w 3397005"/>
                      <a:gd name="connsiteY47" fmla="*/ 2711267 h 4003842"/>
                      <a:gd name="connsiteX48" fmla="*/ 499714 w 3397005"/>
                      <a:gd name="connsiteY48" fmla="*/ 3351926 h 4003842"/>
                      <a:gd name="connsiteX49" fmla="*/ 1312069 w 3397005"/>
                      <a:gd name="connsiteY49" fmla="*/ 3567187 h 4003842"/>
                      <a:gd name="connsiteX50" fmla="*/ 2134674 w 3397005"/>
                      <a:gd name="connsiteY50" fmla="*/ 3269921 h 4003842"/>
                      <a:gd name="connsiteX51" fmla="*/ 2490881 w 3397005"/>
                      <a:gd name="connsiteY51" fmla="*/ 2506256 h 4003842"/>
                      <a:gd name="connsiteX52" fmla="*/ 2372999 w 3397005"/>
                      <a:gd name="connsiteY52" fmla="*/ 2070608 h 4003842"/>
                      <a:gd name="connsiteX53" fmla="*/ 2057795 w 3397005"/>
                      <a:gd name="connsiteY53" fmla="*/ 1755405 h 4003842"/>
                      <a:gd name="connsiteX54" fmla="*/ 1614460 w 3397005"/>
                      <a:gd name="connsiteY54" fmla="*/ 1496578 h 4003842"/>
                      <a:gd name="connsiteX55" fmla="*/ 858483 w 3397005"/>
                      <a:gd name="connsiteY55" fmla="*/ 1135247 h 4003842"/>
                      <a:gd name="connsiteX56" fmla="*/ 476650 w 3397005"/>
                      <a:gd name="connsiteY56" fmla="*/ 609907 h 4003842"/>
                      <a:gd name="connsiteX57" fmla="*/ 781604 w 3397005"/>
                      <a:gd name="connsiteY57" fmla="*/ 143508 h 4003842"/>
                      <a:gd name="connsiteX58" fmla="*/ 1424825 w 3397005"/>
                      <a:gd name="connsiteY58" fmla="*/ 0 h 4003842"/>
                      <a:gd name="connsiteX0" fmla="*/ 1424825 w 3397005"/>
                      <a:gd name="connsiteY0" fmla="*/ 0 h 4003842"/>
                      <a:gd name="connsiteX1" fmla="*/ 1883536 w 3397005"/>
                      <a:gd name="connsiteY1" fmla="*/ 64066 h 4003842"/>
                      <a:gd name="connsiteX2" fmla="*/ 2116736 w 3397005"/>
                      <a:gd name="connsiteY2" fmla="*/ 353644 h 4003842"/>
                      <a:gd name="connsiteX3" fmla="*/ 2051389 w 3397005"/>
                      <a:gd name="connsiteY3" fmla="*/ 500995 h 4003842"/>
                      <a:gd name="connsiteX4" fmla="*/ 1936070 w 3397005"/>
                      <a:gd name="connsiteY4" fmla="*/ 571468 h 4003842"/>
                      <a:gd name="connsiteX5" fmla="*/ 1863035 w 3397005"/>
                      <a:gd name="connsiteY5" fmla="*/ 576593 h 4003842"/>
                      <a:gd name="connsiteX6" fmla="*/ 1768218 w 3397005"/>
                      <a:gd name="connsiteY6" fmla="*/ 558654 h 4003842"/>
                      <a:gd name="connsiteX7" fmla="*/ 1740029 w 3397005"/>
                      <a:gd name="connsiteY7" fmla="*/ 533028 h 4003842"/>
                      <a:gd name="connsiteX8" fmla="*/ 1757967 w 3397005"/>
                      <a:gd name="connsiteY8" fmla="*/ 502276 h 4003842"/>
                      <a:gd name="connsiteX9" fmla="*/ 1809220 w 3397005"/>
                      <a:gd name="connsiteY9" fmla="*/ 426679 h 4003842"/>
                      <a:gd name="connsiteX10" fmla="*/ 1824596 w 3397005"/>
                      <a:gd name="connsiteY10" fmla="*/ 343393 h 4003842"/>
                      <a:gd name="connsiteX11" fmla="*/ 1686214 w 3397005"/>
                      <a:gd name="connsiteY11" fmla="*/ 153758 h 4003842"/>
                      <a:gd name="connsiteX12" fmla="*/ 1409449 w 3397005"/>
                      <a:gd name="connsiteY12" fmla="*/ 102506 h 4003842"/>
                      <a:gd name="connsiteX13" fmla="*/ 960988 w 3397005"/>
                      <a:gd name="connsiteY13" fmla="*/ 187072 h 4003842"/>
                      <a:gd name="connsiteX14" fmla="*/ 743164 w 3397005"/>
                      <a:gd name="connsiteY14" fmla="*/ 481775 h 4003842"/>
                      <a:gd name="connsiteX15" fmla="*/ 899485 w 3397005"/>
                      <a:gd name="connsiteY15" fmla="*/ 740602 h 4003842"/>
                      <a:gd name="connsiteX16" fmla="*/ 1283880 w 3397005"/>
                      <a:gd name="connsiteY16" fmla="*/ 943050 h 4003842"/>
                      <a:gd name="connsiteX17" fmla="*/ 1730258 w 3397005"/>
                      <a:gd name="connsiteY17" fmla="*/ 1042349 h 4003842"/>
                      <a:gd name="connsiteX18" fmla="*/ 2391581 w 3397005"/>
                      <a:gd name="connsiteY18" fmla="*/ 1111775 h 4003842"/>
                      <a:gd name="connsiteX19" fmla="*/ 2983314 w 3397005"/>
                      <a:gd name="connsiteY19" fmla="*/ 1543339 h 4003842"/>
                      <a:gd name="connsiteX20" fmla="*/ 3377245 w 3397005"/>
                      <a:gd name="connsiteY20" fmla="*/ 2821306 h 4003842"/>
                      <a:gd name="connsiteX21" fmla="*/ 2358186 w 3397005"/>
                      <a:gd name="connsiteY21" fmla="*/ 3840356 h 4003842"/>
                      <a:gd name="connsiteX22" fmla="*/ 1251526 w 3397005"/>
                      <a:gd name="connsiteY22" fmla="*/ 3968244 h 4003842"/>
                      <a:gd name="connsiteX23" fmla="*/ 407459 w 3397005"/>
                      <a:gd name="connsiteY23" fmla="*/ 3490308 h 4003842"/>
                      <a:gd name="connsiteX24" fmla="*/ 0 w 3397005"/>
                      <a:gd name="connsiteY24" fmla="*/ 2711267 h 4003842"/>
                      <a:gd name="connsiteX25" fmla="*/ 283171 w 3397005"/>
                      <a:gd name="connsiteY25" fmla="*/ 2118017 h 4003842"/>
                      <a:gd name="connsiteX26" fmla="*/ 963551 w 3397005"/>
                      <a:gd name="connsiteY26" fmla="*/ 1870723 h 4003842"/>
                      <a:gd name="connsiteX27" fmla="*/ 1591396 w 3397005"/>
                      <a:gd name="connsiteY27" fmla="*/ 2019356 h 4003842"/>
                      <a:gd name="connsiteX28" fmla="*/ 1860473 w 3397005"/>
                      <a:gd name="connsiteY28" fmla="*/ 2490881 h 4003842"/>
                      <a:gd name="connsiteX29" fmla="*/ 1679807 w 3397005"/>
                      <a:gd name="connsiteY29" fmla="*/ 2861181 h 4003842"/>
                      <a:gd name="connsiteX30" fmla="*/ 1260816 w 3397005"/>
                      <a:gd name="connsiteY30" fmla="*/ 3008533 h 4003842"/>
                      <a:gd name="connsiteX31" fmla="*/ 894360 w 3397005"/>
                      <a:gd name="connsiteY31" fmla="*/ 2926528 h 4003842"/>
                      <a:gd name="connsiteX32" fmla="*/ 717538 w 3397005"/>
                      <a:gd name="connsiteY32" fmla="*/ 2649764 h 4003842"/>
                      <a:gd name="connsiteX33" fmla="*/ 807230 w 3397005"/>
                      <a:gd name="connsiteY33" fmla="*/ 2470379 h 4003842"/>
                      <a:gd name="connsiteX34" fmla="*/ 930236 w 3397005"/>
                      <a:gd name="connsiteY34" fmla="*/ 2406314 h 4003842"/>
                      <a:gd name="connsiteX35" fmla="*/ 989177 w 3397005"/>
                      <a:gd name="connsiteY35" fmla="*/ 2398626 h 4003842"/>
                      <a:gd name="connsiteX36" fmla="*/ 1009678 w 3397005"/>
                      <a:gd name="connsiteY36" fmla="*/ 2414001 h 4003842"/>
                      <a:gd name="connsiteX37" fmla="*/ 999428 w 3397005"/>
                      <a:gd name="connsiteY37" fmla="*/ 2444753 h 4003842"/>
                      <a:gd name="connsiteX38" fmla="*/ 989177 w 3397005"/>
                      <a:gd name="connsiteY38" fmla="*/ 2475505 h 4003842"/>
                      <a:gd name="connsiteX39" fmla="*/ 973801 w 3397005"/>
                      <a:gd name="connsiteY39" fmla="*/ 2588261 h 4003842"/>
                      <a:gd name="connsiteX40" fmla="*/ 1054524 w 3397005"/>
                      <a:gd name="connsiteY40" fmla="*/ 2725362 h 4003842"/>
                      <a:gd name="connsiteX41" fmla="*/ 1230065 w 3397005"/>
                      <a:gd name="connsiteY41" fmla="*/ 2783021 h 4003842"/>
                      <a:gd name="connsiteX42" fmla="*/ 1494016 w 3397005"/>
                      <a:gd name="connsiteY42" fmla="*/ 2685641 h 4003842"/>
                      <a:gd name="connsiteX43" fmla="*/ 1599084 w 3397005"/>
                      <a:gd name="connsiteY43" fmla="*/ 2444753 h 4003842"/>
                      <a:gd name="connsiteX44" fmla="*/ 1386385 w 3397005"/>
                      <a:gd name="connsiteY44" fmla="*/ 2109048 h 4003842"/>
                      <a:gd name="connsiteX45" fmla="*/ 943050 w 3397005"/>
                      <a:gd name="connsiteY45" fmla="*/ 2003980 h 4003842"/>
                      <a:gd name="connsiteX46" fmla="*/ 371582 w 3397005"/>
                      <a:gd name="connsiteY46" fmla="*/ 2198740 h 4003842"/>
                      <a:gd name="connsiteX47" fmla="*/ 117881 w 3397005"/>
                      <a:gd name="connsiteY47" fmla="*/ 2711267 h 4003842"/>
                      <a:gd name="connsiteX48" fmla="*/ 499714 w 3397005"/>
                      <a:gd name="connsiteY48" fmla="*/ 3351926 h 4003842"/>
                      <a:gd name="connsiteX49" fmla="*/ 1312069 w 3397005"/>
                      <a:gd name="connsiteY49" fmla="*/ 3567187 h 4003842"/>
                      <a:gd name="connsiteX50" fmla="*/ 2134674 w 3397005"/>
                      <a:gd name="connsiteY50" fmla="*/ 3269921 h 4003842"/>
                      <a:gd name="connsiteX51" fmla="*/ 2490881 w 3397005"/>
                      <a:gd name="connsiteY51" fmla="*/ 2506256 h 4003842"/>
                      <a:gd name="connsiteX52" fmla="*/ 2372999 w 3397005"/>
                      <a:gd name="connsiteY52" fmla="*/ 2070608 h 4003842"/>
                      <a:gd name="connsiteX53" fmla="*/ 2057795 w 3397005"/>
                      <a:gd name="connsiteY53" fmla="*/ 1755405 h 4003842"/>
                      <a:gd name="connsiteX54" fmla="*/ 1614460 w 3397005"/>
                      <a:gd name="connsiteY54" fmla="*/ 1496578 h 4003842"/>
                      <a:gd name="connsiteX55" fmla="*/ 858483 w 3397005"/>
                      <a:gd name="connsiteY55" fmla="*/ 1135247 h 4003842"/>
                      <a:gd name="connsiteX56" fmla="*/ 476650 w 3397005"/>
                      <a:gd name="connsiteY56" fmla="*/ 609907 h 4003842"/>
                      <a:gd name="connsiteX57" fmla="*/ 781604 w 3397005"/>
                      <a:gd name="connsiteY57" fmla="*/ 143508 h 4003842"/>
                      <a:gd name="connsiteX58" fmla="*/ 1424825 w 3397005"/>
                      <a:gd name="connsiteY58" fmla="*/ 0 h 4003842"/>
                      <a:gd name="connsiteX0" fmla="*/ 1424825 w 3403366"/>
                      <a:gd name="connsiteY0" fmla="*/ 0 h 4003842"/>
                      <a:gd name="connsiteX1" fmla="*/ 1883536 w 3403366"/>
                      <a:gd name="connsiteY1" fmla="*/ 64066 h 4003842"/>
                      <a:gd name="connsiteX2" fmla="*/ 2116736 w 3403366"/>
                      <a:gd name="connsiteY2" fmla="*/ 353644 h 4003842"/>
                      <a:gd name="connsiteX3" fmla="*/ 2051389 w 3403366"/>
                      <a:gd name="connsiteY3" fmla="*/ 500995 h 4003842"/>
                      <a:gd name="connsiteX4" fmla="*/ 1936070 w 3403366"/>
                      <a:gd name="connsiteY4" fmla="*/ 571468 h 4003842"/>
                      <a:gd name="connsiteX5" fmla="*/ 1863035 w 3403366"/>
                      <a:gd name="connsiteY5" fmla="*/ 576593 h 4003842"/>
                      <a:gd name="connsiteX6" fmla="*/ 1768218 w 3403366"/>
                      <a:gd name="connsiteY6" fmla="*/ 558654 h 4003842"/>
                      <a:gd name="connsiteX7" fmla="*/ 1740029 w 3403366"/>
                      <a:gd name="connsiteY7" fmla="*/ 533028 h 4003842"/>
                      <a:gd name="connsiteX8" fmla="*/ 1757967 w 3403366"/>
                      <a:gd name="connsiteY8" fmla="*/ 502276 h 4003842"/>
                      <a:gd name="connsiteX9" fmla="*/ 1809220 w 3403366"/>
                      <a:gd name="connsiteY9" fmla="*/ 426679 h 4003842"/>
                      <a:gd name="connsiteX10" fmla="*/ 1824596 w 3403366"/>
                      <a:gd name="connsiteY10" fmla="*/ 343393 h 4003842"/>
                      <a:gd name="connsiteX11" fmla="*/ 1686214 w 3403366"/>
                      <a:gd name="connsiteY11" fmla="*/ 153758 h 4003842"/>
                      <a:gd name="connsiteX12" fmla="*/ 1409449 w 3403366"/>
                      <a:gd name="connsiteY12" fmla="*/ 102506 h 4003842"/>
                      <a:gd name="connsiteX13" fmla="*/ 960988 w 3403366"/>
                      <a:gd name="connsiteY13" fmla="*/ 187072 h 4003842"/>
                      <a:gd name="connsiteX14" fmla="*/ 743164 w 3403366"/>
                      <a:gd name="connsiteY14" fmla="*/ 481775 h 4003842"/>
                      <a:gd name="connsiteX15" fmla="*/ 899485 w 3403366"/>
                      <a:gd name="connsiteY15" fmla="*/ 740602 h 4003842"/>
                      <a:gd name="connsiteX16" fmla="*/ 1283880 w 3403366"/>
                      <a:gd name="connsiteY16" fmla="*/ 943050 h 4003842"/>
                      <a:gd name="connsiteX17" fmla="*/ 1730258 w 3403366"/>
                      <a:gd name="connsiteY17" fmla="*/ 1042349 h 4003842"/>
                      <a:gd name="connsiteX18" fmla="*/ 2391581 w 3403366"/>
                      <a:gd name="connsiteY18" fmla="*/ 1111775 h 4003842"/>
                      <a:gd name="connsiteX19" fmla="*/ 2983314 w 3403366"/>
                      <a:gd name="connsiteY19" fmla="*/ 1543339 h 4003842"/>
                      <a:gd name="connsiteX20" fmla="*/ 3377245 w 3403366"/>
                      <a:gd name="connsiteY20" fmla="*/ 2821306 h 4003842"/>
                      <a:gd name="connsiteX21" fmla="*/ 2358186 w 3403366"/>
                      <a:gd name="connsiteY21" fmla="*/ 3840356 h 4003842"/>
                      <a:gd name="connsiteX22" fmla="*/ 1251526 w 3403366"/>
                      <a:gd name="connsiteY22" fmla="*/ 3968244 h 4003842"/>
                      <a:gd name="connsiteX23" fmla="*/ 407459 w 3403366"/>
                      <a:gd name="connsiteY23" fmla="*/ 3490308 h 4003842"/>
                      <a:gd name="connsiteX24" fmla="*/ 0 w 3403366"/>
                      <a:gd name="connsiteY24" fmla="*/ 2711267 h 4003842"/>
                      <a:gd name="connsiteX25" fmla="*/ 283171 w 3403366"/>
                      <a:gd name="connsiteY25" fmla="*/ 2118017 h 4003842"/>
                      <a:gd name="connsiteX26" fmla="*/ 963551 w 3403366"/>
                      <a:gd name="connsiteY26" fmla="*/ 1870723 h 4003842"/>
                      <a:gd name="connsiteX27" fmla="*/ 1591396 w 3403366"/>
                      <a:gd name="connsiteY27" fmla="*/ 2019356 h 4003842"/>
                      <a:gd name="connsiteX28" fmla="*/ 1860473 w 3403366"/>
                      <a:gd name="connsiteY28" fmla="*/ 2490881 h 4003842"/>
                      <a:gd name="connsiteX29" fmla="*/ 1679807 w 3403366"/>
                      <a:gd name="connsiteY29" fmla="*/ 2861181 h 4003842"/>
                      <a:gd name="connsiteX30" fmla="*/ 1260816 w 3403366"/>
                      <a:gd name="connsiteY30" fmla="*/ 3008533 h 4003842"/>
                      <a:gd name="connsiteX31" fmla="*/ 894360 w 3403366"/>
                      <a:gd name="connsiteY31" fmla="*/ 2926528 h 4003842"/>
                      <a:gd name="connsiteX32" fmla="*/ 717538 w 3403366"/>
                      <a:gd name="connsiteY32" fmla="*/ 2649764 h 4003842"/>
                      <a:gd name="connsiteX33" fmla="*/ 807230 w 3403366"/>
                      <a:gd name="connsiteY33" fmla="*/ 2470379 h 4003842"/>
                      <a:gd name="connsiteX34" fmla="*/ 930236 w 3403366"/>
                      <a:gd name="connsiteY34" fmla="*/ 2406314 h 4003842"/>
                      <a:gd name="connsiteX35" fmla="*/ 989177 w 3403366"/>
                      <a:gd name="connsiteY35" fmla="*/ 2398626 h 4003842"/>
                      <a:gd name="connsiteX36" fmla="*/ 1009678 w 3403366"/>
                      <a:gd name="connsiteY36" fmla="*/ 2414001 h 4003842"/>
                      <a:gd name="connsiteX37" fmla="*/ 999428 w 3403366"/>
                      <a:gd name="connsiteY37" fmla="*/ 2444753 h 4003842"/>
                      <a:gd name="connsiteX38" fmla="*/ 989177 w 3403366"/>
                      <a:gd name="connsiteY38" fmla="*/ 2475505 h 4003842"/>
                      <a:gd name="connsiteX39" fmla="*/ 973801 w 3403366"/>
                      <a:gd name="connsiteY39" fmla="*/ 2588261 h 4003842"/>
                      <a:gd name="connsiteX40" fmla="*/ 1054524 w 3403366"/>
                      <a:gd name="connsiteY40" fmla="*/ 2725362 h 4003842"/>
                      <a:gd name="connsiteX41" fmla="*/ 1230065 w 3403366"/>
                      <a:gd name="connsiteY41" fmla="*/ 2783021 h 4003842"/>
                      <a:gd name="connsiteX42" fmla="*/ 1494016 w 3403366"/>
                      <a:gd name="connsiteY42" fmla="*/ 2685641 h 4003842"/>
                      <a:gd name="connsiteX43" fmla="*/ 1599084 w 3403366"/>
                      <a:gd name="connsiteY43" fmla="*/ 2444753 h 4003842"/>
                      <a:gd name="connsiteX44" fmla="*/ 1386385 w 3403366"/>
                      <a:gd name="connsiteY44" fmla="*/ 2109048 h 4003842"/>
                      <a:gd name="connsiteX45" fmla="*/ 943050 w 3403366"/>
                      <a:gd name="connsiteY45" fmla="*/ 2003980 h 4003842"/>
                      <a:gd name="connsiteX46" fmla="*/ 371582 w 3403366"/>
                      <a:gd name="connsiteY46" fmla="*/ 2198740 h 4003842"/>
                      <a:gd name="connsiteX47" fmla="*/ 117881 w 3403366"/>
                      <a:gd name="connsiteY47" fmla="*/ 2711267 h 4003842"/>
                      <a:gd name="connsiteX48" fmla="*/ 499714 w 3403366"/>
                      <a:gd name="connsiteY48" fmla="*/ 3351926 h 4003842"/>
                      <a:gd name="connsiteX49" fmla="*/ 1312069 w 3403366"/>
                      <a:gd name="connsiteY49" fmla="*/ 3567187 h 4003842"/>
                      <a:gd name="connsiteX50" fmla="*/ 2134674 w 3403366"/>
                      <a:gd name="connsiteY50" fmla="*/ 3269921 h 4003842"/>
                      <a:gd name="connsiteX51" fmla="*/ 2490881 w 3403366"/>
                      <a:gd name="connsiteY51" fmla="*/ 2506256 h 4003842"/>
                      <a:gd name="connsiteX52" fmla="*/ 2372999 w 3403366"/>
                      <a:gd name="connsiteY52" fmla="*/ 2070608 h 4003842"/>
                      <a:gd name="connsiteX53" fmla="*/ 2057795 w 3403366"/>
                      <a:gd name="connsiteY53" fmla="*/ 1755405 h 4003842"/>
                      <a:gd name="connsiteX54" fmla="*/ 1614460 w 3403366"/>
                      <a:gd name="connsiteY54" fmla="*/ 1496578 h 4003842"/>
                      <a:gd name="connsiteX55" fmla="*/ 858483 w 3403366"/>
                      <a:gd name="connsiteY55" fmla="*/ 1135247 h 4003842"/>
                      <a:gd name="connsiteX56" fmla="*/ 476650 w 3403366"/>
                      <a:gd name="connsiteY56" fmla="*/ 609907 h 4003842"/>
                      <a:gd name="connsiteX57" fmla="*/ 781604 w 3403366"/>
                      <a:gd name="connsiteY57" fmla="*/ 143508 h 4003842"/>
                      <a:gd name="connsiteX58" fmla="*/ 1424825 w 3403366"/>
                      <a:gd name="connsiteY58" fmla="*/ 0 h 4003842"/>
                      <a:gd name="connsiteX0" fmla="*/ 1424825 w 3405535"/>
                      <a:gd name="connsiteY0" fmla="*/ 0 h 4003842"/>
                      <a:gd name="connsiteX1" fmla="*/ 1883536 w 3405535"/>
                      <a:gd name="connsiteY1" fmla="*/ 64066 h 4003842"/>
                      <a:gd name="connsiteX2" fmla="*/ 2116736 w 3405535"/>
                      <a:gd name="connsiteY2" fmla="*/ 353644 h 4003842"/>
                      <a:gd name="connsiteX3" fmla="*/ 2051389 w 3405535"/>
                      <a:gd name="connsiteY3" fmla="*/ 500995 h 4003842"/>
                      <a:gd name="connsiteX4" fmla="*/ 1936070 w 3405535"/>
                      <a:gd name="connsiteY4" fmla="*/ 571468 h 4003842"/>
                      <a:gd name="connsiteX5" fmla="*/ 1863035 w 3405535"/>
                      <a:gd name="connsiteY5" fmla="*/ 576593 h 4003842"/>
                      <a:gd name="connsiteX6" fmla="*/ 1768218 w 3405535"/>
                      <a:gd name="connsiteY6" fmla="*/ 558654 h 4003842"/>
                      <a:gd name="connsiteX7" fmla="*/ 1740029 w 3405535"/>
                      <a:gd name="connsiteY7" fmla="*/ 533028 h 4003842"/>
                      <a:gd name="connsiteX8" fmla="*/ 1757967 w 3405535"/>
                      <a:gd name="connsiteY8" fmla="*/ 502276 h 4003842"/>
                      <a:gd name="connsiteX9" fmla="*/ 1809220 w 3405535"/>
                      <a:gd name="connsiteY9" fmla="*/ 426679 h 4003842"/>
                      <a:gd name="connsiteX10" fmla="*/ 1824596 w 3405535"/>
                      <a:gd name="connsiteY10" fmla="*/ 343393 h 4003842"/>
                      <a:gd name="connsiteX11" fmla="*/ 1686214 w 3405535"/>
                      <a:gd name="connsiteY11" fmla="*/ 153758 h 4003842"/>
                      <a:gd name="connsiteX12" fmla="*/ 1409449 w 3405535"/>
                      <a:gd name="connsiteY12" fmla="*/ 102506 h 4003842"/>
                      <a:gd name="connsiteX13" fmla="*/ 960988 w 3405535"/>
                      <a:gd name="connsiteY13" fmla="*/ 187072 h 4003842"/>
                      <a:gd name="connsiteX14" fmla="*/ 743164 w 3405535"/>
                      <a:gd name="connsiteY14" fmla="*/ 481775 h 4003842"/>
                      <a:gd name="connsiteX15" fmla="*/ 899485 w 3405535"/>
                      <a:gd name="connsiteY15" fmla="*/ 740602 h 4003842"/>
                      <a:gd name="connsiteX16" fmla="*/ 1283880 w 3405535"/>
                      <a:gd name="connsiteY16" fmla="*/ 943050 h 4003842"/>
                      <a:gd name="connsiteX17" fmla="*/ 1730258 w 3405535"/>
                      <a:gd name="connsiteY17" fmla="*/ 1042349 h 4003842"/>
                      <a:gd name="connsiteX18" fmla="*/ 2391581 w 3405535"/>
                      <a:gd name="connsiteY18" fmla="*/ 1111775 h 4003842"/>
                      <a:gd name="connsiteX19" fmla="*/ 2983314 w 3405535"/>
                      <a:gd name="connsiteY19" fmla="*/ 1543339 h 4003842"/>
                      <a:gd name="connsiteX20" fmla="*/ 3377245 w 3405535"/>
                      <a:gd name="connsiteY20" fmla="*/ 2821306 h 4003842"/>
                      <a:gd name="connsiteX21" fmla="*/ 2358186 w 3405535"/>
                      <a:gd name="connsiteY21" fmla="*/ 3840356 h 4003842"/>
                      <a:gd name="connsiteX22" fmla="*/ 1251526 w 3405535"/>
                      <a:gd name="connsiteY22" fmla="*/ 3968244 h 4003842"/>
                      <a:gd name="connsiteX23" fmla="*/ 407459 w 3405535"/>
                      <a:gd name="connsiteY23" fmla="*/ 3490308 h 4003842"/>
                      <a:gd name="connsiteX24" fmla="*/ 0 w 3405535"/>
                      <a:gd name="connsiteY24" fmla="*/ 2711267 h 4003842"/>
                      <a:gd name="connsiteX25" fmla="*/ 283171 w 3405535"/>
                      <a:gd name="connsiteY25" fmla="*/ 2118017 h 4003842"/>
                      <a:gd name="connsiteX26" fmla="*/ 963551 w 3405535"/>
                      <a:gd name="connsiteY26" fmla="*/ 1870723 h 4003842"/>
                      <a:gd name="connsiteX27" fmla="*/ 1591396 w 3405535"/>
                      <a:gd name="connsiteY27" fmla="*/ 2019356 h 4003842"/>
                      <a:gd name="connsiteX28" fmla="*/ 1860473 w 3405535"/>
                      <a:gd name="connsiteY28" fmla="*/ 2490881 h 4003842"/>
                      <a:gd name="connsiteX29" fmla="*/ 1679807 w 3405535"/>
                      <a:gd name="connsiteY29" fmla="*/ 2861181 h 4003842"/>
                      <a:gd name="connsiteX30" fmla="*/ 1260816 w 3405535"/>
                      <a:gd name="connsiteY30" fmla="*/ 3008533 h 4003842"/>
                      <a:gd name="connsiteX31" fmla="*/ 894360 w 3405535"/>
                      <a:gd name="connsiteY31" fmla="*/ 2926528 h 4003842"/>
                      <a:gd name="connsiteX32" fmla="*/ 717538 w 3405535"/>
                      <a:gd name="connsiteY32" fmla="*/ 2649764 h 4003842"/>
                      <a:gd name="connsiteX33" fmla="*/ 807230 w 3405535"/>
                      <a:gd name="connsiteY33" fmla="*/ 2470379 h 4003842"/>
                      <a:gd name="connsiteX34" fmla="*/ 930236 w 3405535"/>
                      <a:gd name="connsiteY34" fmla="*/ 2406314 h 4003842"/>
                      <a:gd name="connsiteX35" fmla="*/ 989177 w 3405535"/>
                      <a:gd name="connsiteY35" fmla="*/ 2398626 h 4003842"/>
                      <a:gd name="connsiteX36" fmla="*/ 1009678 w 3405535"/>
                      <a:gd name="connsiteY36" fmla="*/ 2414001 h 4003842"/>
                      <a:gd name="connsiteX37" fmla="*/ 999428 w 3405535"/>
                      <a:gd name="connsiteY37" fmla="*/ 2444753 h 4003842"/>
                      <a:gd name="connsiteX38" fmla="*/ 989177 w 3405535"/>
                      <a:gd name="connsiteY38" fmla="*/ 2475505 h 4003842"/>
                      <a:gd name="connsiteX39" fmla="*/ 973801 w 3405535"/>
                      <a:gd name="connsiteY39" fmla="*/ 2588261 h 4003842"/>
                      <a:gd name="connsiteX40" fmla="*/ 1054524 w 3405535"/>
                      <a:gd name="connsiteY40" fmla="*/ 2725362 h 4003842"/>
                      <a:gd name="connsiteX41" fmla="*/ 1230065 w 3405535"/>
                      <a:gd name="connsiteY41" fmla="*/ 2783021 h 4003842"/>
                      <a:gd name="connsiteX42" fmla="*/ 1494016 w 3405535"/>
                      <a:gd name="connsiteY42" fmla="*/ 2685641 h 4003842"/>
                      <a:gd name="connsiteX43" fmla="*/ 1599084 w 3405535"/>
                      <a:gd name="connsiteY43" fmla="*/ 2444753 h 4003842"/>
                      <a:gd name="connsiteX44" fmla="*/ 1386385 w 3405535"/>
                      <a:gd name="connsiteY44" fmla="*/ 2109048 h 4003842"/>
                      <a:gd name="connsiteX45" fmla="*/ 943050 w 3405535"/>
                      <a:gd name="connsiteY45" fmla="*/ 2003980 h 4003842"/>
                      <a:gd name="connsiteX46" fmla="*/ 371582 w 3405535"/>
                      <a:gd name="connsiteY46" fmla="*/ 2198740 h 4003842"/>
                      <a:gd name="connsiteX47" fmla="*/ 117881 w 3405535"/>
                      <a:gd name="connsiteY47" fmla="*/ 2711267 h 4003842"/>
                      <a:gd name="connsiteX48" fmla="*/ 499714 w 3405535"/>
                      <a:gd name="connsiteY48" fmla="*/ 3351926 h 4003842"/>
                      <a:gd name="connsiteX49" fmla="*/ 1312069 w 3405535"/>
                      <a:gd name="connsiteY49" fmla="*/ 3567187 h 4003842"/>
                      <a:gd name="connsiteX50" fmla="*/ 2134674 w 3405535"/>
                      <a:gd name="connsiteY50" fmla="*/ 3269921 h 4003842"/>
                      <a:gd name="connsiteX51" fmla="*/ 2490881 w 3405535"/>
                      <a:gd name="connsiteY51" fmla="*/ 2506256 h 4003842"/>
                      <a:gd name="connsiteX52" fmla="*/ 2372999 w 3405535"/>
                      <a:gd name="connsiteY52" fmla="*/ 2070608 h 4003842"/>
                      <a:gd name="connsiteX53" fmla="*/ 2057795 w 3405535"/>
                      <a:gd name="connsiteY53" fmla="*/ 1755405 h 4003842"/>
                      <a:gd name="connsiteX54" fmla="*/ 1614460 w 3405535"/>
                      <a:gd name="connsiteY54" fmla="*/ 1496578 h 4003842"/>
                      <a:gd name="connsiteX55" fmla="*/ 858483 w 3405535"/>
                      <a:gd name="connsiteY55" fmla="*/ 1135247 h 4003842"/>
                      <a:gd name="connsiteX56" fmla="*/ 476650 w 3405535"/>
                      <a:gd name="connsiteY56" fmla="*/ 609907 h 4003842"/>
                      <a:gd name="connsiteX57" fmla="*/ 781604 w 3405535"/>
                      <a:gd name="connsiteY57" fmla="*/ 143508 h 4003842"/>
                      <a:gd name="connsiteX58" fmla="*/ 1424825 w 3405535"/>
                      <a:gd name="connsiteY58" fmla="*/ 0 h 4003842"/>
                      <a:gd name="connsiteX0" fmla="*/ 1424825 w 3403321"/>
                      <a:gd name="connsiteY0" fmla="*/ 0 h 4003842"/>
                      <a:gd name="connsiteX1" fmla="*/ 1883536 w 3403321"/>
                      <a:gd name="connsiteY1" fmla="*/ 64066 h 4003842"/>
                      <a:gd name="connsiteX2" fmla="*/ 2116736 w 3403321"/>
                      <a:gd name="connsiteY2" fmla="*/ 353644 h 4003842"/>
                      <a:gd name="connsiteX3" fmla="*/ 2051389 w 3403321"/>
                      <a:gd name="connsiteY3" fmla="*/ 500995 h 4003842"/>
                      <a:gd name="connsiteX4" fmla="*/ 1936070 w 3403321"/>
                      <a:gd name="connsiteY4" fmla="*/ 571468 h 4003842"/>
                      <a:gd name="connsiteX5" fmla="*/ 1863035 w 3403321"/>
                      <a:gd name="connsiteY5" fmla="*/ 576593 h 4003842"/>
                      <a:gd name="connsiteX6" fmla="*/ 1768218 w 3403321"/>
                      <a:gd name="connsiteY6" fmla="*/ 558654 h 4003842"/>
                      <a:gd name="connsiteX7" fmla="*/ 1740029 w 3403321"/>
                      <a:gd name="connsiteY7" fmla="*/ 533028 h 4003842"/>
                      <a:gd name="connsiteX8" fmla="*/ 1757967 w 3403321"/>
                      <a:gd name="connsiteY8" fmla="*/ 502276 h 4003842"/>
                      <a:gd name="connsiteX9" fmla="*/ 1809220 w 3403321"/>
                      <a:gd name="connsiteY9" fmla="*/ 426679 h 4003842"/>
                      <a:gd name="connsiteX10" fmla="*/ 1824596 w 3403321"/>
                      <a:gd name="connsiteY10" fmla="*/ 343393 h 4003842"/>
                      <a:gd name="connsiteX11" fmla="*/ 1686214 w 3403321"/>
                      <a:gd name="connsiteY11" fmla="*/ 153758 h 4003842"/>
                      <a:gd name="connsiteX12" fmla="*/ 1409449 w 3403321"/>
                      <a:gd name="connsiteY12" fmla="*/ 102506 h 4003842"/>
                      <a:gd name="connsiteX13" fmla="*/ 960988 w 3403321"/>
                      <a:gd name="connsiteY13" fmla="*/ 187072 h 4003842"/>
                      <a:gd name="connsiteX14" fmla="*/ 743164 w 3403321"/>
                      <a:gd name="connsiteY14" fmla="*/ 481775 h 4003842"/>
                      <a:gd name="connsiteX15" fmla="*/ 899485 w 3403321"/>
                      <a:gd name="connsiteY15" fmla="*/ 740602 h 4003842"/>
                      <a:gd name="connsiteX16" fmla="*/ 1283880 w 3403321"/>
                      <a:gd name="connsiteY16" fmla="*/ 943050 h 4003842"/>
                      <a:gd name="connsiteX17" fmla="*/ 1730258 w 3403321"/>
                      <a:gd name="connsiteY17" fmla="*/ 1042349 h 4003842"/>
                      <a:gd name="connsiteX18" fmla="*/ 2983314 w 3403321"/>
                      <a:gd name="connsiteY18" fmla="*/ 1543339 h 4003842"/>
                      <a:gd name="connsiteX19" fmla="*/ 3377245 w 3403321"/>
                      <a:gd name="connsiteY19" fmla="*/ 2821306 h 4003842"/>
                      <a:gd name="connsiteX20" fmla="*/ 2358186 w 3403321"/>
                      <a:gd name="connsiteY20" fmla="*/ 3840356 h 4003842"/>
                      <a:gd name="connsiteX21" fmla="*/ 1251526 w 3403321"/>
                      <a:gd name="connsiteY21" fmla="*/ 3968244 h 4003842"/>
                      <a:gd name="connsiteX22" fmla="*/ 407459 w 3403321"/>
                      <a:gd name="connsiteY22" fmla="*/ 3490308 h 4003842"/>
                      <a:gd name="connsiteX23" fmla="*/ 0 w 3403321"/>
                      <a:gd name="connsiteY23" fmla="*/ 2711267 h 4003842"/>
                      <a:gd name="connsiteX24" fmla="*/ 283171 w 3403321"/>
                      <a:gd name="connsiteY24" fmla="*/ 2118017 h 4003842"/>
                      <a:gd name="connsiteX25" fmla="*/ 963551 w 3403321"/>
                      <a:gd name="connsiteY25" fmla="*/ 1870723 h 4003842"/>
                      <a:gd name="connsiteX26" fmla="*/ 1591396 w 3403321"/>
                      <a:gd name="connsiteY26" fmla="*/ 2019356 h 4003842"/>
                      <a:gd name="connsiteX27" fmla="*/ 1860473 w 3403321"/>
                      <a:gd name="connsiteY27" fmla="*/ 2490881 h 4003842"/>
                      <a:gd name="connsiteX28" fmla="*/ 1679807 w 3403321"/>
                      <a:gd name="connsiteY28" fmla="*/ 2861181 h 4003842"/>
                      <a:gd name="connsiteX29" fmla="*/ 1260816 w 3403321"/>
                      <a:gd name="connsiteY29" fmla="*/ 3008533 h 4003842"/>
                      <a:gd name="connsiteX30" fmla="*/ 894360 w 3403321"/>
                      <a:gd name="connsiteY30" fmla="*/ 2926528 h 4003842"/>
                      <a:gd name="connsiteX31" fmla="*/ 717538 w 3403321"/>
                      <a:gd name="connsiteY31" fmla="*/ 2649764 h 4003842"/>
                      <a:gd name="connsiteX32" fmla="*/ 807230 w 3403321"/>
                      <a:gd name="connsiteY32" fmla="*/ 2470379 h 4003842"/>
                      <a:gd name="connsiteX33" fmla="*/ 930236 w 3403321"/>
                      <a:gd name="connsiteY33" fmla="*/ 2406314 h 4003842"/>
                      <a:gd name="connsiteX34" fmla="*/ 989177 w 3403321"/>
                      <a:gd name="connsiteY34" fmla="*/ 2398626 h 4003842"/>
                      <a:gd name="connsiteX35" fmla="*/ 1009678 w 3403321"/>
                      <a:gd name="connsiteY35" fmla="*/ 2414001 h 4003842"/>
                      <a:gd name="connsiteX36" fmla="*/ 999428 w 3403321"/>
                      <a:gd name="connsiteY36" fmla="*/ 2444753 h 4003842"/>
                      <a:gd name="connsiteX37" fmla="*/ 989177 w 3403321"/>
                      <a:gd name="connsiteY37" fmla="*/ 2475505 h 4003842"/>
                      <a:gd name="connsiteX38" fmla="*/ 973801 w 3403321"/>
                      <a:gd name="connsiteY38" fmla="*/ 2588261 h 4003842"/>
                      <a:gd name="connsiteX39" fmla="*/ 1054524 w 3403321"/>
                      <a:gd name="connsiteY39" fmla="*/ 2725362 h 4003842"/>
                      <a:gd name="connsiteX40" fmla="*/ 1230065 w 3403321"/>
                      <a:gd name="connsiteY40" fmla="*/ 2783021 h 4003842"/>
                      <a:gd name="connsiteX41" fmla="*/ 1494016 w 3403321"/>
                      <a:gd name="connsiteY41" fmla="*/ 2685641 h 4003842"/>
                      <a:gd name="connsiteX42" fmla="*/ 1599084 w 3403321"/>
                      <a:gd name="connsiteY42" fmla="*/ 2444753 h 4003842"/>
                      <a:gd name="connsiteX43" fmla="*/ 1386385 w 3403321"/>
                      <a:gd name="connsiteY43" fmla="*/ 2109048 h 4003842"/>
                      <a:gd name="connsiteX44" fmla="*/ 943050 w 3403321"/>
                      <a:gd name="connsiteY44" fmla="*/ 2003980 h 4003842"/>
                      <a:gd name="connsiteX45" fmla="*/ 371582 w 3403321"/>
                      <a:gd name="connsiteY45" fmla="*/ 2198740 h 4003842"/>
                      <a:gd name="connsiteX46" fmla="*/ 117881 w 3403321"/>
                      <a:gd name="connsiteY46" fmla="*/ 2711267 h 4003842"/>
                      <a:gd name="connsiteX47" fmla="*/ 499714 w 3403321"/>
                      <a:gd name="connsiteY47" fmla="*/ 3351926 h 4003842"/>
                      <a:gd name="connsiteX48" fmla="*/ 1312069 w 3403321"/>
                      <a:gd name="connsiteY48" fmla="*/ 3567187 h 4003842"/>
                      <a:gd name="connsiteX49" fmla="*/ 2134674 w 3403321"/>
                      <a:gd name="connsiteY49" fmla="*/ 3269921 h 4003842"/>
                      <a:gd name="connsiteX50" fmla="*/ 2490881 w 3403321"/>
                      <a:gd name="connsiteY50" fmla="*/ 2506256 h 4003842"/>
                      <a:gd name="connsiteX51" fmla="*/ 2372999 w 3403321"/>
                      <a:gd name="connsiteY51" fmla="*/ 2070608 h 4003842"/>
                      <a:gd name="connsiteX52" fmla="*/ 2057795 w 3403321"/>
                      <a:gd name="connsiteY52" fmla="*/ 1755405 h 4003842"/>
                      <a:gd name="connsiteX53" fmla="*/ 1614460 w 3403321"/>
                      <a:gd name="connsiteY53" fmla="*/ 1496578 h 4003842"/>
                      <a:gd name="connsiteX54" fmla="*/ 858483 w 3403321"/>
                      <a:gd name="connsiteY54" fmla="*/ 1135247 h 4003842"/>
                      <a:gd name="connsiteX55" fmla="*/ 476650 w 3403321"/>
                      <a:gd name="connsiteY55" fmla="*/ 609907 h 4003842"/>
                      <a:gd name="connsiteX56" fmla="*/ 781604 w 3403321"/>
                      <a:gd name="connsiteY56" fmla="*/ 143508 h 4003842"/>
                      <a:gd name="connsiteX57" fmla="*/ 1424825 w 3403321"/>
                      <a:gd name="connsiteY57" fmla="*/ 0 h 4003842"/>
                      <a:gd name="connsiteX0" fmla="*/ 1424825 w 3409854"/>
                      <a:gd name="connsiteY0" fmla="*/ 0 h 4003842"/>
                      <a:gd name="connsiteX1" fmla="*/ 1883536 w 3409854"/>
                      <a:gd name="connsiteY1" fmla="*/ 64066 h 4003842"/>
                      <a:gd name="connsiteX2" fmla="*/ 2116736 w 3409854"/>
                      <a:gd name="connsiteY2" fmla="*/ 353644 h 4003842"/>
                      <a:gd name="connsiteX3" fmla="*/ 2051389 w 3409854"/>
                      <a:gd name="connsiteY3" fmla="*/ 500995 h 4003842"/>
                      <a:gd name="connsiteX4" fmla="*/ 1936070 w 3409854"/>
                      <a:gd name="connsiteY4" fmla="*/ 571468 h 4003842"/>
                      <a:gd name="connsiteX5" fmla="*/ 1863035 w 3409854"/>
                      <a:gd name="connsiteY5" fmla="*/ 576593 h 4003842"/>
                      <a:gd name="connsiteX6" fmla="*/ 1768218 w 3409854"/>
                      <a:gd name="connsiteY6" fmla="*/ 558654 h 4003842"/>
                      <a:gd name="connsiteX7" fmla="*/ 1740029 w 3409854"/>
                      <a:gd name="connsiteY7" fmla="*/ 533028 h 4003842"/>
                      <a:gd name="connsiteX8" fmla="*/ 1757967 w 3409854"/>
                      <a:gd name="connsiteY8" fmla="*/ 502276 h 4003842"/>
                      <a:gd name="connsiteX9" fmla="*/ 1809220 w 3409854"/>
                      <a:gd name="connsiteY9" fmla="*/ 426679 h 4003842"/>
                      <a:gd name="connsiteX10" fmla="*/ 1824596 w 3409854"/>
                      <a:gd name="connsiteY10" fmla="*/ 343393 h 4003842"/>
                      <a:gd name="connsiteX11" fmla="*/ 1686214 w 3409854"/>
                      <a:gd name="connsiteY11" fmla="*/ 153758 h 4003842"/>
                      <a:gd name="connsiteX12" fmla="*/ 1409449 w 3409854"/>
                      <a:gd name="connsiteY12" fmla="*/ 102506 h 4003842"/>
                      <a:gd name="connsiteX13" fmla="*/ 960988 w 3409854"/>
                      <a:gd name="connsiteY13" fmla="*/ 187072 h 4003842"/>
                      <a:gd name="connsiteX14" fmla="*/ 743164 w 3409854"/>
                      <a:gd name="connsiteY14" fmla="*/ 481775 h 4003842"/>
                      <a:gd name="connsiteX15" fmla="*/ 899485 w 3409854"/>
                      <a:gd name="connsiteY15" fmla="*/ 740602 h 4003842"/>
                      <a:gd name="connsiteX16" fmla="*/ 1283880 w 3409854"/>
                      <a:gd name="connsiteY16" fmla="*/ 943050 h 4003842"/>
                      <a:gd name="connsiteX17" fmla="*/ 2983314 w 3409854"/>
                      <a:gd name="connsiteY17" fmla="*/ 1543339 h 4003842"/>
                      <a:gd name="connsiteX18" fmla="*/ 3377245 w 3409854"/>
                      <a:gd name="connsiteY18" fmla="*/ 2821306 h 4003842"/>
                      <a:gd name="connsiteX19" fmla="*/ 2358186 w 3409854"/>
                      <a:gd name="connsiteY19" fmla="*/ 3840356 h 4003842"/>
                      <a:gd name="connsiteX20" fmla="*/ 1251526 w 3409854"/>
                      <a:gd name="connsiteY20" fmla="*/ 3968244 h 4003842"/>
                      <a:gd name="connsiteX21" fmla="*/ 407459 w 3409854"/>
                      <a:gd name="connsiteY21" fmla="*/ 3490308 h 4003842"/>
                      <a:gd name="connsiteX22" fmla="*/ 0 w 3409854"/>
                      <a:gd name="connsiteY22" fmla="*/ 2711267 h 4003842"/>
                      <a:gd name="connsiteX23" fmla="*/ 283171 w 3409854"/>
                      <a:gd name="connsiteY23" fmla="*/ 2118017 h 4003842"/>
                      <a:gd name="connsiteX24" fmla="*/ 963551 w 3409854"/>
                      <a:gd name="connsiteY24" fmla="*/ 1870723 h 4003842"/>
                      <a:gd name="connsiteX25" fmla="*/ 1591396 w 3409854"/>
                      <a:gd name="connsiteY25" fmla="*/ 2019356 h 4003842"/>
                      <a:gd name="connsiteX26" fmla="*/ 1860473 w 3409854"/>
                      <a:gd name="connsiteY26" fmla="*/ 2490881 h 4003842"/>
                      <a:gd name="connsiteX27" fmla="*/ 1679807 w 3409854"/>
                      <a:gd name="connsiteY27" fmla="*/ 2861181 h 4003842"/>
                      <a:gd name="connsiteX28" fmla="*/ 1260816 w 3409854"/>
                      <a:gd name="connsiteY28" fmla="*/ 3008533 h 4003842"/>
                      <a:gd name="connsiteX29" fmla="*/ 894360 w 3409854"/>
                      <a:gd name="connsiteY29" fmla="*/ 2926528 h 4003842"/>
                      <a:gd name="connsiteX30" fmla="*/ 717538 w 3409854"/>
                      <a:gd name="connsiteY30" fmla="*/ 2649764 h 4003842"/>
                      <a:gd name="connsiteX31" fmla="*/ 807230 w 3409854"/>
                      <a:gd name="connsiteY31" fmla="*/ 2470379 h 4003842"/>
                      <a:gd name="connsiteX32" fmla="*/ 930236 w 3409854"/>
                      <a:gd name="connsiteY32" fmla="*/ 2406314 h 4003842"/>
                      <a:gd name="connsiteX33" fmla="*/ 989177 w 3409854"/>
                      <a:gd name="connsiteY33" fmla="*/ 2398626 h 4003842"/>
                      <a:gd name="connsiteX34" fmla="*/ 1009678 w 3409854"/>
                      <a:gd name="connsiteY34" fmla="*/ 2414001 h 4003842"/>
                      <a:gd name="connsiteX35" fmla="*/ 999428 w 3409854"/>
                      <a:gd name="connsiteY35" fmla="*/ 2444753 h 4003842"/>
                      <a:gd name="connsiteX36" fmla="*/ 989177 w 3409854"/>
                      <a:gd name="connsiteY36" fmla="*/ 2475505 h 4003842"/>
                      <a:gd name="connsiteX37" fmla="*/ 973801 w 3409854"/>
                      <a:gd name="connsiteY37" fmla="*/ 2588261 h 4003842"/>
                      <a:gd name="connsiteX38" fmla="*/ 1054524 w 3409854"/>
                      <a:gd name="connsiteY38" fmla="*/ 2725362 h 4003842"/>
                      <a:gd name="connsiteX39" fmla="*/ 1230065 w 3409854"/>
                      <a:gd name="connsiteY39" fmla="*/ 2783021 h 4003842"/>
                      <a:gd name="connsiteX40" fmla="*/ 1494016 w 3409854"/>
                      <a:gd name="connsiteY40" fmla="*/ 2685641 h 4003842"/>
                      <a:gd name="connsiteX41" fmla="*/ 1599084 w 3409854"/>
                      <a:gd name="connsiteY41" fmla="*/ 2444753 h 4003842"/>
                      <a:gd name="connsiteX42" fmla="*/ 1386385 w 3409854"/>
                      <a:gd name="connsiteY42" fmla="*/ 2109048 h 4003842"/>
                      <a:gd name="connsiteX43" fmla="*/ 943050 w 3409854"/>
                      <a:gd name="connsiteY43" fmla="*/ 2003980 h 4003842"/>
                      <a:gd name="connsiteX44" fmla="*/ 371582 w 3409854"/>
                      <a:gd name="connsiteY44" fmla="*/ 2198740 h 4003842"/>
                      <a:gd name="connsiteX45" fmla="*/ 117881 w 3409854"/>
                      <a:gd name="connsiteY45" fmla="*/ 2711267 h 4003842"/>
                      <a:gd name="connsiteX46" fmla="*/ 499714 w 3409854"/>
                      <a:gd name="connsiteY46" fmla="*/ 3351926 h 4003842"/>
                      <a:gd name="connsiteX47" fmla="*/ 1312069 w 3409854"/>
                      <a:gd name="connsiteY47" fmla="*/ 3567187 h 4003842"/>
                      <a:gd name="connsiteX48" fmla="*/ 2134674 w 3409854"/>
                      <a:gd name="connsiteY48" fmla="*/ 3269921 h 4003842"/>
                      <a:gd name="connsiteX49" fmla="*/ 2490881 w 3409854"/>
                      <a:gd name="connsiteY49" fmla="*/ 2506256 h 4003842"/>
                      <a:gd name="connsiteX50" fmla="*/ 2372999 w 3409854"/>
                      <a:gd name="connsiteY50" fmla="*/ 2070608 h 4003842"/>
                      <a:gd name="connsiteX51" fmla="*/ 2057795 w 3409854"/>
                      <a:gd name="connsiteY51" fmla="*/ 1755405 h 4003842"/>
                      <a:gd name="connsiteX52" fmla="*/ 1614460 w 3409854"/>
                      <a:gd name="connsiteY52" fmla="*/ 1496578 h 4003842"/>
                      <a:gd name="connsiteX53" fmla="*/ 858483 w 3409854"/>
                      <a:gd name="connsiteY53" fmla="*/ 1135247 h 4003842"/>
                      <a:gd name="connsiteX54" fmla="*/ 476650 w 3409854"/>
                      <a:gd name="connsiteY54" fmla="*/ 609907 h 4003842"/>
                      <a:gd name="connsiteX55" fmla="*/ 781604 w 3409854"/>
                      <a:gd name="connsiteY55" fmla="*/ 143508 h 4003842"/>
                      <a:gd name="connsiteX56" fmla="*/ 1424825 w 3409854"/>
                      <a:gd name="connsiteY56" fmla="*/ 0 h 4003842"/>
                      <a:gd name="connsiteX0" fmla="*/ 1424825 w 3409854"/>
                      <a:gd name="connsiteY0" fmla="*/ 0 h 3990022"/>
                      <a:gd name="connsiteX1" fmla="*/ 1883536 w 3409854"/>
                      <a:gd name="connsiteY1" fmla="*/ 64066 h 3990022"/>
                      <a:gd name="connsiteX2" fmla="*/ 2116736 w 3409854"/>
                      <a:gd name="connsiteY2" fmla="*/ 353644 h 3990022"/>
                      <a:gd name="connsiteX3" fmla="*/ 2051389 w 3409854"/>
                      <a:gd name="connsiteY3" fmla="*/ 500995 h 3990022"/>
                      <a:gd name="connsiteX4" fmla="*/ 1936070 w 3409854"/>
                      <a:gd name="connsiteY4" fmla="*/ 571468 h 3990022"/>
                      <a:gd name="connsiteX5" fmla="*/ 1863035 w 3409854"/>
                      <a:gd name="connsiteY5" fmla="*/ 576593 h 3990022"/>
                      <a:gd name="connsiteX6" fmla="*/ 1768218 w 3409854"/>
                      <a:gd name="connsiteY6" fmla="*/ 558654 h 3990022"/>
                      <a:gd name="connsiteX7" fmla="*/ 1740029 w 3409854"/>
                      <a:gd name="connsiteY7" fmla="*/ 533028 h 3990022"/>
                      <a:gd name="connsiteX8" fmla="*/ 1757967 w 3409854"/>
                      <a:gd name="connsiteY8" fmla="*/ 502276 h 3990022"/>
                      <a:gd name="connsiteX9" fmla="*/ 1809220 w 3409854"/>
                      <a:gd name="connsiteY9" fmla="*/ 426679 h 3990022"/>
                      <a:gd name="connsiteX10" fmla="*/ 1824596 w 3409854"/>
                      <a:gd name="connsiteY10" fmla="*/ 343393 h 3990022"/>
                      <a:gd name="connsiteX11" fmla="*/ 1686214 w 3409854"/>
                      <a:gd name="connsiteY11" fmla="*/ 153758 h 3990022"/>
                      <a:gd name="connsiteX12" fmla="*/ 1409449 w 3409854"/>
                      <a:gd name="connsiteY12" fmla="*/ 102506 h 3990022"/>
                      <a:gd name="connsiteX13" fmla="*/ 960988 w 3409854"/>
                      <a:gd name="connsiteY13" fmla="*/ 187072 h 3990022"/>
                      <a:gd name="connsiteX14" fmla="*/ 743164 w 3409854"/>
                      <a:gd name="connsiteY14" fmla="*/ 481775 h 3990022"/>
                      <a:gd name="connsiteX15" fmla="*/ 899485 w 3409854"/>
                      <a:gd name="connsiteY15" fmla="*/ 740602 h 3990022"/>
                      <a:gd name="connsiteX16" fmla="*/ 1283880 w 3409854"/>
                      <a:gd name="connsiteY16" fmla="*/ 943050 h 3990022"/>
                      <a:gd name="connsiteX17" fmla="*/ 2983314 w 3409854"/>
                      <a:gd name="connsiteY17" fmla="*/ 1543339 h 3990022"/>
                      <a:gd name="connsiteX18" fmla="*/ 3377245 w 3409854"/>
                      <a:gd name="connsiteY18" fmla="*/ 2821306 h 3990022"/>
                      <a:gd name="connsiteX19" fmla="*/ 2358186 w 3409854"/>
                      <a:gd name="connsiteY19" fmla="*/ 3840356 h 3990022"/>
                      <a:gd name="connsiteX20" fmla="*/ 1251526 w 3409854"/>
                      <a:gd name="connsiteY20" fmla="*/ 3968244 h 3990022"/>
                      <a:gd name="connsiteX21" fmla="*/ 407459 w 3409854"/>
                      <a:gd name="connsiteY21" fmla="*/ 3490308 h 3990022"/>
                      <a:gd name="connsiteX22" fmla="*/ 0 w 3409854"/>
                      <a:gd name="connsiteY22" fmla="*/ 2711267 h 3990022"/>
                      <a:gd name="connsiteX23" fmla="*/ 283171 w 3409854"/>
                      <a:gd name="connsiteY23" fmla="*/ 2118017 h 3990022"/>
                      <a:gd name="connsiteX24" fmla="*/ 963551 w 3409854"/>
                      <a:gd name="connsiteY24" fmla="*/ 1870723 h 3990022"/>
                      <a:gd name="connsiteX25" fmla="*/ 1591396 w 3409854"/>
                      <a:gd name="connsiteY25" fmla="*/ 2019356 h 3990022"/>
                      <a:gd name="connsiteX26" fmla="*/ 1860473 w 3409854"/>
                      <a:gd name="connsiteY26" fmla="*/ 2490881 h 3990022"/>
                      <a:gd name="connsiteX27" fmla="*/ 1679807 w 3409854"/>
                      <a:gd name="connsiteY27" fmla="*/ 2861181 h 3990022"/>
                      <a:gd name="connsiteX28" fmla="*/ 1260816 w 3409854"/>
                      <a:gd name="connsiteY28" fmla="*/ 3008533 h 3990022"/>
                      <a:gd name="connsiteX29" fmla="*/ 894360 w 3409854"/>
                      <a:gd name="connsiteY29" fmla="*/ 2926528 h 3990022"/>
                      <a:gd name="connsiteX30" fmla="*/ 717538 w 3409854"/>
                      <a:gd name="connsiteY30" fmla="*/ 2649764 h 3990022"/>
                      <a:gd name="connsiteX31" fmla="*/ 807230 w 3409854"/>
                      <a:gd name="connsiteY31" fmla="*/ 2470379 h 3990022"/>
                      <a:gd name="connsiteX32" fmla="*/ 930236 w 3409854"/>
                      <a:gd name="connsiteY32" fmla="*/ 2406314 h 3990022"/>
                      <a:gd name="connsiteX33" fmla="*/ 989177 w 3409854"/>
                      <a:gd name="connsiteY33" fmla="*/ 2398626 h 3990022"/>
                      <a:gd name="connsiteX34" fmla="*/ 1009678 w 3409854"/>
                      <a:gd name="connsiteY34" fmla="*/ 2414001 h 3990022"/>
                      <a:gd name="connsiteX35" fmla="*/ 999428 w 3409854"/>
                      <a:gd name="connsiteY35" fmla="*/ 2444753 h 3990022"/>
                      <a:gd name="connsiteX36" fmla="*/ 989177 w 3409854"/>
                      <a:gd name="connsiteY36" fmla="*/ 2475505 h 3990022"/>
                      <a:gd name="connsiteX37" fmla="*/ 973801 w 3409854"/>
                      <a:gd name="connsiteY37" fmla="*/ 2588261 h 3990022"/>
                      <a:gd name="connsiteX38" fmla="*/ 1054524 w 3409854"/>
                      <a:gd name="connsiteY38" fmla="*/ 2725362 h 3990022"/>
                      <a:gd name="connsiteX39" fmla="*/ 1230065 w 3409854"/>
                      <a:gd name="connsiteY39" fmla="*/ 2783021 h 3990022"/>
                      <a:gd name="connsiteX40" fmla="*/ 1494016 w 3409854"/>
                      <a:gd name="connsiteY40" fmla="*/ 2685641 h 3990022"/>
                      <a:gd name="connsiteX41" fmla="*/ 1599084 w 3409854"/>
                      <a:gd name="connsiteY41" fmla="*/ 2444753 h 3990022"/>
                      <a:gd name="connsiteX42" fmla="*/ 1386385 w 3409854"/>
                      <a:gd name="connsiteY42" fmla="*/ 2109048 h 3990022"/>
                      <a:gd name="connsiteX43" fmla="*/ 943050 w 3409854"/>
                      <a:gd name="connsiteY43" fmla="*/ 2003980 h 3990022"/>
                      <a:gd name="connsiteX44" fmla="*/ 371582 w 3409854"/>
                      <a:gd name="connsiteY44" fmla="*/ 2198740 h 3990022"/>
                      <a:gd name="connsiteX45" fmla="*/ 117881 w 3409854"/>
                      <a:gd name="connsiteY45" fmla="*/ 2711267 h 3990022"/>
                      <a:gd name="connsiteX46" fmla="*/ 499714 w 3409854"/>
                      <a:gd name="connsiteY46" fmla="*/ 3351926 h 3990022"/>
                      <a:gd name="connsiteX47" fmla="*/ 1312069 w 3409854"/>
                      <a:gd name="connsiteY47" fmla="*/ 3567187 h 3990022"/>
                      <a:gd name="connsiteX48" fmla="*/ 2134674 w 3409854"/>
                      <a:gd name="connsiteY48" fmla="*/ 3269921 h 3990022"/>
                      <a:gd name="connsiteX49" fmla="*/ 2490881 w 3409854"/>
                      <a:gd name="connsiteY49" fmla="*/ 2506256 h 3990022"/>
                      <a:gd name="connsiteX50" fmla="*/ 2372999 w 3409854"/>
                      <a:gd name="connsiteY50" fmla="*/ 2070608 h 3990022"/>
                      <a:gd name="connsiteX51" fmla="*/ 2057795 w 3409854"/>
                      <a:gd name="connsiteY51" fmla="*/ 1755405 h 3990022"/>
                      <a:gd name="connsiteX52" fmla="*/ 1614460 w 3409854"/>
                      <a:gd name="connsiteY52" fmla="*/ 1496578 h 3990022"/>
                      <a:gd name="connsiteX53" fmla="*/ 858483 w 3409854"/>
                      <a:gd name="connsiteY53" fmla="*/ 1135247 h 3990022"/>
                      <a:gd name="connsiteX54" fmla="*/ 476650 w 3409854"/>
                      <a:gd name="connsiteY54" fmla="*/ 609907 h 3990022"/>
                      <a:gd name="connsiteX55" fmla="*/ 781604 w 3409854"/>
                      <a:gd name="connsiteY55" fmla="*/ 143508 h 3990022"/>
                      <a:gd name="connsiteX56" fmla="*/ 1424825 w 3409854"/>
                      <a:gd name="connsiteY56" fmla="*/ 0 h 3990022"/>
                      <a:gd name="connsiteX0" fmla="*/ 1425671 w 3410700"/>
                      <a:gd name="connsiteY0" fmla="*/ 0 h 3988066"/>
                      <a:gd name="connsiteX1" fmla="*/ 1884382 w 3410700"/>
                      <a:gd name="connsiteY1" fmla="*/ 64066 h 3988066"/>
                      <a:gd name="connsiteX2" fmla="*/ 2117582 w 3410700"/>
                      <a:gd name="connsiteY2" fmla="*/ 353644 h 3988066"/>
                      <a:gd name="connsiteX3" fmla="*/ 2052235 w 3410700"/>
                      <a:gd name="connsiteY3" fmla="*/ 500995 h 3988066"/>
                      <a:gd name="connsiteX4" fmla="*/ 1936916 w 3410700"/>
                      <a:gd name="connsiteY4" fmla="*/ 571468 h 3988066"/>
                      <a:gd name="connsiteX5" fmla="*/ 1863881 w 3410700"/>
                      <a:gd name="connsiteY5" fmla="*/ 576593 h 3988066"/>
                      <a:gd name="connsiteX6" fmla="*/ 1769064 w 3410700"/>
                      <a:gd name="connsiteY6" fmla="*/ 558654 h 3988066"/>
                      <a:gd name="connsiteX7" fmla="*/ 1740875 w 3410700"/>
                      <a:gd name="connsiteY7" fmla="*/ 533028 h 3988066"/>
                      <a:gd name="connsiteX8" fmla="*/ 1758813 w 3410700"/>
                      <a:gd name="connsiteY8" fmla="*/ 502276 h 3988066"/>
                      <a:gd name="connsiteX9" fmla="*/ 1810066 w 3410700"/>
                      <a:gd name="connsiteY9" fmla="*/ 426679 h 3988066"/>
                      <a:gd name="connsiteX10" fmla="*/ 1825442 w 3410700"/>
                      <a:gd name="connsiteY10" fmla="*/ 343393 h 3988066"/>
                      <a:gd name="connsiteX11" fmla="*/ 1687060 w 3410700"/>
                      <a:gd name="connsiteY11" fmla="*/ 153758 h 3988066"/>
                      <a:gd name="connsiteX12" fmla="*/ 1410295 w 3410700"/>
                      <a:gd name="connsiteY12" fmla="*/ 102506 h 3988066"/>
                      <a:gd name="connsiteX13" fmla="*/ 961834 w 3410700"/>
                      <a:gd name="connsiteY13" fmla="*/ 187072 h 3988066"/>
                      <a:gd name="connsiteX14" fmla="*/ 744010 w 3410700"/>
                      <a:gd name="connsiteY14" fmla="*/ 481775 h 3988066"/>
                      <a:gd name="connsiteX15" fmla="*/ 900331 w 3410700"/>
                      <a:gd name="connsiteY15" fmla="*/ 740602 h 3988066"/>
                      <a:gd name="connsiteX16" fmla="*/ 1284726 w 3410700"/>
                      <a:gd name="connsiteY16" fmla="*/ 943050 h 3988066"/>
                      <a:gd name="connsiteX17" fmla="*/ 2984160 w 3410700"/>
                      <a:gd name="connsiteY17" fmla="*/ 1543339 h 3988066"/>
                      <a:gd name="connsiteX18" fmla="*/ 3378091 w 3410700"/>
                      <a:gd name="connsiteY18" fmla="*/ 2821306 h 3988066"/>
                      <a:gd name="connsiteX19" fmla="*/ 2359032 w 3410700"/>
                      <a:gd name="connsiteY19" fmla="*/ 3840356 h 3988066"/>
                      <a:gd name="connsiteX20" fmla="*/ 1252372 w 3410700"/>
                      <a:gd name="connsiteY20" fmla="*/ 3968244 h 3988066"/>
                      <a:gd name="connsiteX21" fmla="*/ 352887 w 3410700"/>
                      <a:gd name="connsiteY21" fmla="*/ 3518017 h 3988066"/>
                      <a:gd name="connsiteX22" fmla="*/ 846 w 3410700"/>
                      <a:gd name="connsiteY22" fmla="*/ 2711267 h 3988066"/>
                      <a:gd name="connsiteX23" fmla="*/ 284017 w 3410700"/>
                      <a:gd name="connsiteY23" fmla="*/ 2118017 h 3988066"/>
                      <a:gd name="connsiteX24" fmla="*/ 964397 w 3410700"/>
                      <a:gd name="connsiteY24" fmla="*/ 1870723 h 3988066"/>
                      <a:gd name="connsiteX25" fmla="*/ 1592242 w 3410700"/>
                      <a:gd name="connsiteY25" fmla="*/ 2019356 h 3988066"/>
                      <a:gd name="connsiteX26" fmla="*/ 1861319 w 3410700"/>
                      <a:gd name="connsiteY26" fmla="*/ 2490881 h 3988066"/>
                      <a:gd name="connsiteX27" fmla="*/ 1680653 w 3410700"/>
                      <a:gd name="connsiteY27" fmla="*/ 2861181 h 3988066"/>
                      <a:gd name="connsiteX28" fmla="*/ 1261662 w 3410700"/>
                      <a:gd name="connsiteY28" fmla="*/ 3008533 h 3988066"/>
                      <a:gd name="connsiteX29" fmla="*/ 895206 w 3410700"/>
                      <a:gd name="connsiteY29" fmla="*/ 2926528 h 3988066"/>
                      <a:gd name="connsiteX30" fmla="*/ 718384 w 3410700"/>
                      <a:gd name="connsiteY30" fmla="*/ 2649764 h 3988066"/>
                      <a:gd name="connsiteX31" fmla="*/ 808076 w 3410700"/>
                      <a:gd name="connsiteY31" fmla="*/ 2470379 h 3988066"/>
                      <a:gd name="connsiteX32" fmla="*/ 931082 w 3410700"/>
                      <a:gd name="connsiteY32" fmla="*/ 2406314 h 3988066"/>
                      <a:gd name="connsiteX33" fmla="*/ 990023 w 3410700"/>
                      <a:gd name="connsiteY33" fmla="*/ 2398626 h 3988066"/>
                      <a:gd name="connsiteX34" fmla="*/ 1010524 w 3410700"/>
                      <a:gd name="connsiteY34" fmla="*/ 2414001 h 3988066"/>
                      <a:gd name="connsiteX35" fmla="*/ 1000274 w 3410700"/>
                      <a:gd name="connsiteY35" fmla="*/ 2444753 h 3988066"/>
                      <a:gd name="connsiteX36" fmla="*/ 990023 w 3410700"/>
                      <a:gd name="connsiteY36" fmla="*/ 2475505 h 3988066"/>
                      <a:gd name="connsiteX37" fmla="*/ 974647 w 3410700"/>
                      <a:gd name="connsiteY37" fmla="*/ 2588261 h 3988066"/>
                      <a:gd name="connsiteX38" fmla="*/ 1055370 w 3410700"/>
                      <a:gd name="connsiteY38" fmla="*/ 2725362 h 3988066"/>
                      <a:gd name="connsiteX39" fmla="*/ 1230911 w 3410700"/>
                      <a:gd name="connsiteY39" fmla="*/ 2783021 h 3988066"/>
                      <a:gd name="connsiteX40" fmla="*/ 1494862 w 3410700"/>
                      <a:gd name="connsiteY40" fmla="*/ 2685641 h 3988066"/>
                      <a:gd name="connsiteX41" fmla="*/ 1599930 w 3410700"/>
                      <a:gd name="connsiteY41" fmla="*/ 2444753 h 3988066"/>
                      <a:gd name="connsiteX42" fmla="*/ 1387231 w 3410700"/>
                      <a:gd name="connsiteY42" fmla="*/ 2109048 h 3988066"/>
                      <a:gd name="connsiteX43" fmla="*/ 943896 w 3410700"/>
                      <a:gd name="connsiteY43" fmla="*/ 2003980 h 3988066"/>
                      <a:gd name="connsiteX44" fmla="*/ 372428 w 3410700"/>
                      <a:gd name="connsiteY44" fmla="*/ 2198740 h 3988066"/>
                      <a:gd name="connsiteX45" fmla="*/ 118727 w 3410700"/>
                      <a:gd name="connsiteY45" fmla="*/ 2711267 h 3988066"/>
                      <a:gd name="connsiteX46" fmla="*/ 500560 w 3410700"/>
                      <a:gd name="connsiteY46" fmla="*/ 3351926 h 3988066"/>
                      <a:gd name="connsiteX47" fmla="*/ 1312915 w 3410700"/>
                      <a:gd name="connsiteY47" fmla="*/ 3567187 h 3988066"/>
                      <a:gd name="connsiteX48" fmla="*/ 2135520 w 3410700"/>
                      <a:gd name="connsiteY48" fmla="*/ 3269921 h 3988066"/>
                      <a:gd name="connsiteX49" fmla="*/ 2491727 w 3410700"/>
                      <a:gd name="connsiteY49" fmla="*/ 2506256 h 3988066"/>
                      <a:gd name="connsiteX50" fmla="*/ 2373845 w 3410700"/>
                      <a:gd name="connsiteY50" fmla="*/ 2070608 h 3988066"/>
                      <a:gd name="connsiteX51" fmla="*/ 2058641 w 3410700"/>
                      <a:gd name="connsiteY51" fmla="*/ 1755405 h 3988066"/>
                      <a:gd name="connsiteX52" fmla="*/ 1615306 w 3410700"/>
                      <a:gd name="connsiteY52" fmla="*/ 1496578 h 3988066"/>
                      <a:gd name="connsiteX53" fmla="*/ 859329 w 3410700"/>
                      <a:gd name="connsiteY53" fmla="*/ 1135247 h 3988066"/>
                      <a:gd name="connsiteX54" fmla="*/ 477496 w 3410700"/>
                      <a:gd name="connsiteY54" fmla="*/ 609907 h 3988066"/>
                      <a:gd name="connsiteX55" fmla="*/ 782450 w 3410700"/>
                      <a:gd name="connsiteY55" fmla="*/ 143508 h 3988066"/>
                      <a:gd name="connsiteX56" fmla="*/ 1425671 w 3410700"/>
                      <a:gd name="connsiteY56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2117582 w 3475899"/>
                      <a:gd name="connsiteY2" fmla="*/ 353644 h 3988066"/>
                      <a:gd name="connsiteX3" fmla="*/ 2052235 w 3475899"/>
                      <a:gd name="connsiteY3" fmla="*/ 500995 h 3988066"/>
                      <a:gd name="connsiteX4" fmla="*/ 1936916 w 3475899"/>
                      <a:gd name="connsiteY4" fmla="*/ 571468 h 3988066"/>
                      <a:gd name="connsiteX5" fmla="*/ 1863881 w 3475899"/>
                      <a:gd name="connsiteY5" fmla="*/ 576593 h 3988066"/>
                      <a:gd name="connsiteX6" fmla="*/ 1769064 w 3475899"/>
                      <a:gd name="connsiteY6" fmla="*/ 558654 h 3988066"/>
                      <a:gd name="connsiteX7" fmla="*/ 1740875 w 3475899"/>
                      <a:gd name="connsiteY7" fmla="*/ 533028 h 3988066"/>
                      <a:gd name="connsiteX8" fmla="*/ 1758813 w 3475899"/>
                      <a:gd name="connsiteY8" fmla="*/ 502276 h 3988066"/>
                      <a:gd name="connsiteX9" fmla="*/ 1810066 w 3475899"/>
                      <a:gd name="connsiteY9" fmla="*/ 426679 h 3988066"/>
                      <a:gd name="connsiteX10" fmla="*/ 1825442 w 3475899"/>
                      <a:gd name="connsiteY10" fmla="*/ 343393 h 3988066"/>
                      <a:gd name="connsiteX11" fmla="*/ 1687060 w 3475899"/>
                      <a:gd name="connsiteY11" fmla="*/ 153758 h 3988066"/>
                      <a:gd name="connsiteX12" fmla="*/ 1410295 w 3475899"/>
                      <a:gd name="connsiteY12" fmla="*/ 102506 h 3988066"/>
                      <a:gd name="connsiteX13" fmla="*/ 961834 w 3475899"/>
                      <a:gd name="connsiteY13" fmla="*/ 187072 h 3988066"/>
                      <a:gd name="connsiteX14" fmla="*/ 744010 w 3475899"/>
                      <a:gd name="connsiteY14" fmla="*/ 481775 h 3988066"/>
                      <a:gd name="connsiteX15" fmla="*/ 900331 w 3475899"/>
                      <a:gd name="connsiteY15" fmla="*/ 740602 h 3988066"/>
                      <a:gd name="connsiteX16" fmla="*/ 1284726 w 3475899"/>
                      <a:gd name="connsiteY16" fmla="*/ 943050 h 3988066"/>
                      <a:gd name="connsiteX17" fmla="*/ 2984160 w 3475899"/>
                      <a:gd name="connsiteY17" fmla="*/ 1543339 h 3988066"/>
                      <a:gd name="connsiteX18" fmla="*/ 3378091 w 3475899"/>
                      <a:gd name="connsiteY18" fmla="*/ 2821306 h 3988066"/>
                      <a:gd name="connsiteX19" fmla="*/ 2359032 w 3475899"/>
                      <a:gd name="connsiteY19" fmla="*/ 3840356 h 3988066"/>
                      <a:gd name="connsiteX20" fmla="*/ 1252372 w 3475899"/>
                      <a:gd name="connsiteY20" fmla="*/ 3968244 h 3988066"/>
                      <a:gd name="connsiteX21" fmla="*/ 352887 w 3475899"/>
                      <a:gd name="connsiteY21" fmla="*/ 3518017 h 3988066"/>
                      <a:gd name="connsiteX22" fmla="*/ 846 w 3475899"/>
                      <a:gd name="connsiteY22" fmla="*/ 2711267 h 3988066"/>
                      <a:gd name="connsiteX23" fmla="*/ 284017 w 3475899"/>
                      <a:gd name="connsiteY23" fmla="*/ 2118017 h 3988066"/>
                      <a:gd name="connsiteX24" fmla="*/ 964397 w 3475899"/>
                      <a:gd name="connsiteY24" fmla="*/ 1870723 h 3988066"/>
                      <a:gd name="connsiteX25" fmla="*/ 1592242 w 3475899"/>
                      <a:gd name="connsiteY25" fmla="*/ 2019356 h 3988066"/>
                      <a:gd name="connsiteX26" fmla="*/ 1861319 w 3475899"/>
                      <a:gd name="connsiteY26" fmla="*/ 2490881 h 3988066"/>
                      <a:gd name="connsiteX27" fmla="*/ 1680653 w 3475899"/>
                      <a:gd name="connsiteY27" fmla="*/ 2861181 h 3988066"/>
                      <a:gd name="connsiteX28" fmla="*/ 1261662 w 3475899"/>
                      <a:gd name="connsiteY28" fmla="*/ 3008533 h 3988066"/>
                      <a:gd name="connsiteX29" fmla="*/ 895206 w 3475899"/>
                      <a:gd name="connsiteY29" fmla="*/ 2926528 h 3988066"/>
                      <a:gd name="connsiteX30" fmla="*/ 718384 w 3475899"/>
                      <a:gd name="connsiteY30" fmla="*/ 2649764 h 3988066"/>
                      <a:gd name="connsiteX31" fmla="*/ 808076 w 3475899"/>
                      <a:gd name="connsiteY31" fmla="*/ 2470379 h 3988066"/>
                      <a:gd name="connsiteX32" fmla="*/ 931082 w 3475899"/>
                      <a:gd name="connsiteY32" fmla="*/ 2406314 h 3988066"/>
                      <a:gd name="connsiteX33" fmla="*/ 990023 w 3475899"/>
                      <a:gd name="connsiteY33" fmla="*/ 2398626 h 3988066"/>
                      <a:gd name="connsiteX34" fmla="*/ 1010524 w 3475899"/>
                      <a:gd name="connsiteY34" fmla="*/ 2414001 h 3988066"/>
                      <a:gd name="connsiteX35" fmla="*/ 1000274 w 3475899"/>
                      <a:gd name="connsiteY35" fmla="*/ 2444753 h 3988066"/>
                      <a:gd name="connsiteX36" fmla="*/ 990023 w 3475899"/>
                      <a:gd name="connsiteY36" fmla="*/ 2475505 h 3988066"/>
                      <a:gd name="connsiteX37" fmla="*/ 974647 w 3475899"/>
                      <a:gd name="connsiteY37" fmla="*/ 2588261 h 3988066"/>
                      <a:gd name="connsiteX38" fmla="*/ 1055370 w 3475899"/>
                      <a:gd name="connsiteY38" fmla="*/ 2725362 h 3988066"/>
                      <a:gd name="connsiteX39" fmla="*/ 1230911 w 3475899"/>
                      <a:gd name="connsiteY39" fmla="*/ 2783021 h 3988066"/>
                      <a:gd name="connsiteX40" fmla="*/ 1494862 w 3475899"/>
                      <a:gd name="connsiteY40" fmla="*/ 2685641 h 3988066"/>
                      <a:gd name="connsiteX41" fmla="*/ 1599930 w 3475899"/>
                      <a:gd name="connsiteY41" fmla="*/ 2444753 h 3988066"/>
                      <a:gd name="connsiteX42" fmla="*/ 1387231 w 3475899"/>
                      <a:gd name="connsiteY42" fmla="*/ 2109048 h 3988066"/>
                      <a:gd name="connsiteX43" fmla="*/ 943896 w 3475899"/>
                      <a:gd name="connsiteY43" fmla="*/ 2003980 h 3988066"/>
                      <a:gd name="connsiteX44" fmla="*/ 372428 w 3475899"/>
                      <a:gd name="connsiteY44" fmla="*/ 2198740 h 3988066"/>
                      <a:gd name="connsiteX45" fmla="*/ 118727 w 3475899"/>
                      <a:gd name="connsiteY45" fmla="*/ 2711267 h 3988066"/>
                      <a:gd name="connsiteX46" fmla="*/ 500560 w 3475899"/>
                      <a:gd name="connsiteY46" fmla="*/ 3351926 h 3988066"/>
                      <a:gd name="connsiteX47" fmla="*/ 1312915 w 3475899"/>
                      <a:gd name="connsiteY47" fmla="*/ 3567187 h 3988066"/>
                      <a:gd name="connsiteX48" fmla="*/ 2135520 w 3475899"/>
                      <a:gd name="connsiteY48" fmla="*/ 3269921 h 3988066"/>
                      <a:gd name="connsiteX49" fmla="*/ 2491727 w 3475899"/>
                      <a:gd name="connsiteY49" fmla="*/ 2506256 h 3988066"/>
                      <a:gd name="connsiteX50" fmla="*/ 2373845 w 3475899"/>
                      <a:gd name="connsiteY50" fmla="*/ 2070608 h 3988066"/>
                      <a:gd name="connsiteX51" fmla="*/ 2058641 w 3475899"/>
                      <a:gd name="connsiteY51" fmla="*/ 1755405 h 3988066"/>
                      <a:gd name="connsiteX52" fmla="*/ 1615306 w 3475899"/>
                      <a:gd name="connsiteY52" fmla="*/ 1496578 h 3988066"/>
                      <a:gd name="connsiteX53" fmla="*/ 859329 w 3475899"/>
                      <a:gd name="connsiteY53" fmla="*/ 1135247 h 3988066"/>
                      <a:gd name="connsiteX54" fmla="*/ 477496 w 3475899"/>
                      <a:gd name="connsiteY54" fmla="*/ 609907 h 3988066"/>
                      <a:gd name="connsiteX55" fmla="*/ 782450 w 3475899"/>
                      <a:gd name="connsiteY55" fmla="*/ 143508 h 3988066"/>
                      <a:gd name="connsiteX56" fmla="*/ 1425671 w 3475899"/>
                      <a:gd name="connsiteY56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2117582 w 3475899"/>
                      <a:gd name="connsiteY2" fmla="*/ 353644 h 3988066"/>
                      <a:gd name="connsiteX3" fmla="*/ 2052235 w 3475899"/>
                      <a:gd name="connsiteY3" fmla="*/ 500995 h 3988066"/>
                      <a:gd name="connsiteX4" fmla="*/ 1863881 w 3475899"/>
                      <a:gd name="connsiteY4" fmla="*/ 576593 h 3988066"/>
                      <a:gd name="connsiteX5" fmla="*/ 1769064 w 3475899"/>
                      <a:gd name="connsiteY5" fmla="*/ 558654 h 3988066"/>
                      <a:gd name="connsiteX6" fmla="*/ 1740875 w 3475899"/>
                      <a:gd name="connsiteY6" fmla="*/ 533028 h 3988066"/>
                      <a:gd name="connsiteX7" fmla="*/ 1758813 w 3475899"/>
                      <a:gd name="connsiteY7" fmla="*/ 502276 h 3988066"/>
                      <a:gd name="connsiteX8" fmla="*/ 1810066 w 3475899"/>
                      <a:gd name="connsiteY8" fmla="*/ 426679 h 3988066"/>
                      <a:gd name="connsiteX9" fmla="*/ 1825442 w 3475899"/>
                      <a:gd name="connsiteY9" fmla="*/ 343393 h 3988066"/>
                      <a:gd name="connsiteX10" fmla="*/ 1687060 w 3475899"/>
                      <a:gd name="connsiteY10" fmla="*/ 153758 h 3988066"/>
                      <a:gd name="connsiteX11" fmla="*/ 1410295 w 3475899"/>
                      <a:gd name="connsiteY11" fmla="*/ 102506 h 3988066"/>
                      <a:gd name="connsiteX12" fmla="*/ 961834 w 3475899"/>
                      <a:gd name="connsiteY12" fmla="*/ 187072 h 3988066"/>
                      <a:gd name="connsiteX13" fmla="*/ 744010 w 3475899"/>
                      <a:gd name="connsiteY13" fmla="*/ 481775 h 3988066"/>
                      <a:gd name="connsiteX14" fmla="*/ 900331 w 3475899"/>
                      <a:gd name="connsiteY14" fmla="*/ 740602 h 3988066"/>
                      <a:gd name="connsiteX15" fmla="*/ 1284726 w 3475899"/>
                      <a:gd name="connsiteY15" fmla="*/ 943050 h 3988066"/>
                      <a:gd name="connsiteX16" fmla="*/ 2984160 w 3475899"/>
                      <a:gd name="connsiteY16" fmla="*/ 1543339 h 3988066"/>
                      <a:gd name="connsiteX17" fmla="*/ 3378091 w 3475899"/>
                      <a:gd name="connsiteY17" fmla="*/ 2821306 h 3988066"/>
                      <a:gd name="connsiteX18" fmla="*/ 2359032 w 3475899"/>
                      <a:gd name="connsiteY18" fmla="*/ 3840356 h 3988066"/>
                      <a:gd name="connsiteX19" fmla="*/ 1252372 w 3475899"/>
                      <a:gd name="connsiteY19" fmla="*/ 3968244 h 3988066"/>
                      <a:gd name="connsiteX20" fmla="*/ 352887 w 3475899"/>
                      <a:gd name="connsiteY20" fmla="*/ 3518017 h 3988066"/>
                      <a:gd name="connsiteX21" fmla="*/ 846 w 3475899"/>
                      <a:gd name="connsiteY21" fmla="*/ 2711267 h 3988066"/>
                      <a:gd name="connsiteX22" fmla="*/ 284017 w 3475899"/>
                      <a:gd name="connsiteY22" fmla="*/ 2118017 h 3988066"/>
                      <a:gd name="connsiteX23" fmla="*/ 964397 w 3475899"/>
                      <a:gd name="connsiteY23" fmla="*/ 1870723 h 3988066"/>
                      <a:gd name="connsiteX24" fmla="*/ 1592242 w 3475899"/>
                      <a:gd name="connsiteY24" fmla="*/ 2019356 h 3988066"/>
                      <a:gd name="connsiteX25" fmla="*/ 1861319 w 3475899"/>
                      <a:gd name="connsiteY25" fmla="*/ 2490881 h 3988066"/>
                      <a:gd name="connsiteX26" fmla="*/ 1680653 w 3475899"/>
                      <a:gd name="connsiteY26" fmla="*/ 2861181 h 3988066"/>
                      <a:gd name="connsiteX27" fmla="*/ 1261662 w 3475899"/>
                      <a:gd name="connsiteY27" fmla="*/ 3008533 h 3988066"/>
                      <a:gd name="connsiteX28" fmla="*/ 895206 w 3475899"/>
                      <a:gd name="connsiteY28" fmla="*/ 2926528 h 3988066"/>
                      <a:gd name="connsiteX29" fmla="*/ 718384 w 3475899"/>
                      <a:gd name="connsiteY29" fmla="*/ 2649764 h 3988066"/>
                      <a:gd name="connsiteX30" fmla="*/ 808076 w 3475899"/>
                      <a:gd name="connsiteY30" fmla="*/ 2470379 h 3988066"/>
                      <a:gd name="connsiteX31" fmla="*/ 931082 w 3475899"/>
                      <a:gd name="connsiteY31" fmla="*/ 2406314 h 3988066"/>
                      <a:gd name="connsiteX32" fmla="*/ 990023 w 3475899"/>
                      <a:gd name="connsiteY32" fmla="*/ 2398626 h 3988066"/>
                      <a:gd name="connsiteX33" fmla="*/ 1010524 w 3475899"/>
                      <a:gd name="connsiteY33" fmla="*/ 2414001 h 3988066"/>
                      <a:gd name="connsiteX34" fmla="*/ 1000274 w 3475899"/>
                      <a:gd name="connsiteY34" fmla="*/ 2444753 h 3988066"/>
                      <a:gd name="connsiteX35" fmla="*/ 990023 w 3475899"/>
                      <a:gd name="connsiteY35" fmla="*/ 2475505 h 3988066"/>
                      <a:gd name="connsiteX36" fmla="*/ 974647 w 3475899"/>
                      <a:gd name="connsiteY36" fmla="*/ 2588261 h 3988066"/>
                      <a:gd name="connsiteX37" fmla="*/ 1055370 w 3475899"/>
                      <a:gd name="connsiteY37" fmla="*/ 2725362 h 3988066"/>
                      <a:gd name="connsiteX38" fmla="*/ 1230911 w 3475899"/>
                      <a:gd name="connsiteY38" fmla="*/ 2783021 h 3988066"/>
                      <a:gd name="connsiteX39" fmla="*/ 1494862 w 3475899"/>
                      <a:gd name="connsiteY39" fmla="*/ 2685641 h 3988066"/>
                      <a:gd name="connsiteX40" fmla="*/ 1599930 w 3475899"/>
                      <a:gd name="connsiteY40" fmla="*/ 2444753 h 3988066"/>
                      <a:gd name="connsiteX41" fmla="*/ 1387231 w 3475899"/>
                      <a:gd name="connsiteY41" fmla="*/ 2109048 h 3988066"/>
                      <a:gd name="connsiteX42" fmla="*/ 943896 w 3475899"/>
                      <a:gd name="connsiteY42" fmla="*/ 2003980 h 3988066"/>
                      <a:gd name="connsiteX43" fmla="*/ 372428 w 3475899"/>
                      <a:gd name="connsiteY43" fmla="*/ 2198740 h 3988066"/>
                      <a:gd name="connsiteX44" fmla="*/ 118727 w 3475899"/>
                      <a:gd name="connsiteY44" fmla="*/ 2711267 h 3988066"/>
                      <a:gd name="connsiteX45" fmla="*/ 500560 w 3475899"/>
                      <a:gd name="connsiteY45" fmla="*/ 3351926 h 3988066"/>
                      <a:gd name="connsiteX46" fmla="*/ 1312915 w 3475899"/>
                      <a:gd name="connsiteY46" fmla="*/ 3567187 h 3988066"/>
                      <a:gd name="connsiteX47" fmla="*/ 2135520 w 3475899"/>
                      <a:gd name="connsiteY47" fmla="*/ 3269921 h 3988066"/>
                      <a:gd name="connsiteX48" fmla="*/ 2491727 w 3475899"/>
                      <a:gd name="connsiteY48" fmla="*/ 2506256 h 3988066"/>
                      <a:gd name="connsiteX49" fmla="*/ 2373845 w 3475899"/>
                      <a:gd name="connsiteY49" fmla="*/ 2070608 h 3988066"/>
                      <a:gd name="connsiteX50" fmla="*/ 2058641 w 3475899"/>
                      <a:gd name="connsiteY50" fmla="*/ 1755405 h 3988066"/>
                      <a:gd name="connsiteX51" fmla="*/ 1615306 w 3475899"/>
                      <a:gd name="connsiteY51" fmla="*/ 1496578 h 3988066"/>
                      <a:gd name="connsiteX52" fmla="*/ 859329 w 3475899"/>
                      <a:gd name="connsiteY52" fmla="*/ 1135247 h 3988066"/>
                      <a:gd name="connsiteX53" fmla="*/ 477496 w 3475899"/>
                      <a:gd name="connsiteY53" fmla="*/ 609907 h 3988066"/>
                      <a:gd name="connsiteX54" fmla="*/ 782450 w 3475899"/>
                      <a:gd name="connsiteY54" fmla="*/ 143508 h 3988066"/>
                      <a:gd name="connsiteX55" fmla="*/ 1425671 w 3475899"/>
                      <a:gd name="connsiteY55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2117582 w 3475899"/>
                      <a:gd name="connsiteY2" fmla="*/ 353644 h 3988066"/>
                      <a:gd name="connsiteX3" fmla="*/ 2052235 w 3475899"/>
                      <a:gd name="connsiteY3" fmla="*/ 500995 h 3988066"/>
                      <a:gd name="connsiteX4" fmla="*/ 1863881 w 3475899"/>
                      <a:gd name="connsiteY4" fmla="*/ 576593 h 3988066"/>
                      <a:gd name="connsiteX5" fmla="*/ 1769064 w 3475899"/>
                      <a:gd name="connsiteY5" fmla="*/ 558654 h 3988066"/>
                      <a:gd name="connsiteX6" fmla="*/ 1740875 w 3475899"/>
                      <a:gd name="connsiteY6" fmla="*/ 533028 h 3988066"/>
                      <a:gd name="connsiteX7" fmla="*/ 1758813 w 3475899"/>
                      <a:gd name="connsiteY7" fmla="*/ 502276 h 3988066"/>
                      <a:gd name="connsiteX8" fmla="*/ 1825442 w 3475899"/>
                      <a:gd name="connsiteY8" fmla="*/ 343393 h 3988066"/>
                      <a:gd name="connsiteX9" fmla="*/ 1687060 w 3475899"/>
                      <a:gd name="connsiteY9" fmla="*/ 153758 h 3988066"/>
                      <a:gd name="connsiteX10" fmla="*/ 1410295 w 3475899"/>
                      <a:gd name="connsiteY10" fmla="*/ 102506 h 3988066"/>
                      <a:gd name="connsiteX11" fmla="*/ 961834 w 3475899"/>
                      <a:gd name="connsiteY11" fmla="*/ 187072 h 3988066"/>
                      <a:gd name="connsiteX12" fmla="*/ 744010 w 3475899"/>
                      <a:gd name="connsiteY12" fmla="*/ 481775 h 3988066"/>
                      <a:gd name="connsiteX13" fmla="*/ 900331 w 3475899"/>
                      <a:gd name="connsiteY13" fmla="*/ 740602 h 3988066"/>
                      <a:gd name="connsiteX14" fmla="*/ 1284726 w 3475899"/>
                      <a:gd name="connsiteY14" fmla="*/ 943050 h 3988066"/>
                      <a:gd name="connsiteX15" fmla="*/ 2984160 w 3475899"/>
                      <a:gd name="connsiteY15" fmla="*/ 1543339 h 3988066"/>
                      <a:gd name="connsiteX16" fmla="*/ 3378091 w 3475899"/>
                      <a:gd name="connsiteY16" fmla="*/ 2821306 h 3988066"/>
                      <a:gd name="connsiteX17" fmla="*/ 2359032 w 3475899"/>
                      <a:gd name="connsiteY17" fmla="*/ 3840356 h 3988066"/>
                      <a:gd name="connsiteX18" fmla="*/ 1252372 w 3475899"/>
                      <a:gd name="connsiteY18" fmla="*/ 3968244 h 3988066"/>
                      <a:gd name="connsiteX19" fmla="*/ 352887 w 3475899"/>
                      <a:gd name="connsiteY19" fmla="*/ 3518017 h 3988066"/>
                      <a:gd name="connsiteX20" fmla="*/ 846 w 3475899"/>
                      <a:gd name="connsiteY20" fmla="*/ 2711267 h 3988066"/>
                      <a:gd name="connsiteX21" fmla="*/ 284017 w 3475899"/>
                      <a:gd name="connsiteY21" fmla="*/ 2118017 h 3988066"/>
                      <a:gd name="connsiteX22" fmla="*/ 964397 w 3475899"/>
                      <a:gd name="connsiteY22" fmla="*/ 1870723 h 3988066"/>
                      <a:gd name="connsiteX23" fmla="*/ 1592242 w 3475899"/>
                      <a:gd name="connsiteY23" fmla="*/ 2019356 h 3988066"/>
                      <a:gd name="connsiteX24" fmla="*/ 1861319 w 3475899"/>
                      <a:gd name="connsiteY24" fmla="*/ 2490881 h 3988066"/>
                      <a:gd name="connsiteX25" fmla="*/ 1680653 w 3475899"/>
                      <a:gd name="connsiteY25" fmla="*/ 2861181 h 3988066"/>
                      <a:gd name="connsiteX26" fmla="*/ 1261662 w 3475899"/>
                      <a:gd name="connsiteY26" fmla="*/ 3008533 h 3988066"/>
                      <a:gd name="connsiteX27" fmla="*/ 895206 w 3475899"/>
                      <a:gd name="connsiteY27" fmla="*/ 2926528 h 3988066"/>
                      <a:gd name="connsiteX28" fmla="*/ 718384 w 3475899"/>
                      <a:gd name="connsiteY28" fmla="*/ 2649764 h 3988066"/>
                      <a:gd name="connsiteX29" fmla="*/ 808076 w 3475899"/>
                      <a:gd name="connsiteY29" fmla="*/ 2470379 h 3988066"/>
                      <a:gd name="connsiteX30" fmla="*/ 931082 w 3475899"/>
                      <a:gd name="connsiteY30" fmla="*/ 2406314 h 3988066"/>
                      <a:gd name="connsiteX31" fmla="*/ 990023 w 3475899"/>
                      <a:gd name="connsiteY31" fmla="*/ 2398626 h 3988066"/>
                      <a:gd name="connsiteX32" fmla="*/ 1010524 w 3475899"/>
                      <a:gd name="connsiteY32" fmla="*/ 2414001 h 3988066"/>
                      <a:gd name="connsiteX33" fmla="*/ 1000274 w 3475899"/>
                      <a:gd name="connsiteY33" fmla="*/ 2444753 h 3988066"/>
                      <a:gd name="connsiteX34" fmla="*/ 990023 w 3475899"/>
                      <a:gd name="connsiteY34" fmla="*/ 2475505 h 3988066"/>
                      <a:gd name="connsiteX35" fmla="*/ 974647 w 3475899"/>
                      <a:gd name="connsiteY35" fmla="*/ 2588261 h 3988066"/>
                      <a:gd name="connsiteX36" fmla="*/ 1055370 w 3475899"/>
                      <a:gd name="connsiteY36" fmla="*/ 2725362 h 3988066"/>
                      <a:gd name="connsiteX37" fmla="*/ 1230911 w 3475899"/>
                      <a:gd name="connsiteY37" fmla="*/ 2783021 h 3988066"/>
                      <a:gd name="connsiteX38" fmla="*/ 1494862 w 3475899"/>
                      <a:gd name="connsiteY38" fmla="*/ 2685641 h 3988066"/>
                      <a:gd name="connsiteX39" fmla="*/ 1599930 w 3475899"/>
                      <a:gd name="connsiteY39" fmla="*/ 2444753 h 3988066"/>
                      <a:gd name="connsiteX40" fmla="*/ 1387231 w 3475899"/>
                      <a:gd name="connsiteY40" fmla="*/ 2109048 h 3988066"/>
                      <a:gd name="connsiteX41" fmla="*/ 943896 w 3475899"/>
                      <a:gd name="connsiteY41" fmla="*/ 2003980 h 3988066"/>
                      <a:gd name="connsiteX42" fmla="*/ 372428 w 3475899"/>
                      <a:gd name="connsiteY42" fmla="*/ 2198740 h 3988066"/>
                      <a:gd name="connsiteX43" fmla="*/ 118727 w 3475899"/>
                      <a:gd name="connsiteY43" fmla="*/ 2711267 h 3988066"/>
                      <a:gd name="connsiteX44" fmla="*/ 500560 w 3475899"/>
                      <a:gd name="connsiteY44" fmla="*/ 3351926 h 3988066"/>
                      <a:gd name="connsiteX45" fmla="*/ 1312915 w 3475899"/>
                      <a:gd name="connsiteY45" fmla="*/ 3567187 h 3988066"/>
                      <a:gd name="connsiteX46" fmla="*/ 2135520 w 3475899"/>
                      <a:gd name="connsiteY46" fmla="*/ 3269921 h 3988066"/>
                      <a:gd name="connsiteX47" fmla="*/ 2491727 w 3475899"/>
                      <a:gd name="connsiteY47" fmla="*/ 2506256 h 3988066"/>
                      <a:gd name="connsiteX48" fmla="*/ 2373845 w 3475899"/>
                      <a:gd name="connsiteY48" fmla="*/ 2070608 h 3988066"/>
                      <a:gd name="connsiteX49" fmla="*/ 2058641 w 3475899"/>
                      <a:gd name="connsiteY49" fmla="*/ 1755405 h 3988066"/>
                      <a:gd name="connsiteX50" fmla="*/ 1615306 w 3475899"/>
                      <a:gd name="connsiteY50" fmla="*/ 1496578 h 3988066"/>
                      <a:gd name="connsiteX51" fmla="*/ 859329 w 3475899"/>
                      <a:gd name="connsiteY51" fmla="*/ 1135247 h 3988066"/>
                      <a:gd name="connsiteX52" fmla="*/ 477496 w 3475899"/>
                      <a:gd name="connsiteY52" fmla="*/ 609907 h 3988066"/>
                      <a:gd name="connsiteX53" fmla="*/ 782450 w 3475899"/>
                      <a:gd name="connsiteY53" fmla="*/ 143508 h 3988066"/>
                      <a:gd name="connsiteX54" fmla="*/ 1425671 w 3475899"/>
                      <a:gd name="connsiteY54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2117582 w 3475899"/>
                      <a:gd name="connsiteY2" fmla="*/ 353644 h 3988066"/>
                      <a:gd name="connsiteX3" fmla="*/ 1863881 w 3475899"/>
                      <a:gd name="connsiteY3" fmla="*/ 576593 h 3988066"/>
                      <a:gd name="connsiteX4" fmla="*/ 1769064 w 3475899"/>
                      <a:gd name="connsiteY4" fmla="*/ 558654 h 3988066"/>
                      <a:gd name="connsiteX5" fmla="*/ 1740875 w 3475899"/>
                      <a:gd name="connsiteY5" fmla="*/ 533028 h 3988066"/>
                      <a:gd name="connsiteX6" fmla="*/ 1758813 w 3475899"/>
                      <a:gd name="connsiteY6" fmla="*/ 502276 h 3988066"/>
                      <a:gd name="connsiteX7" fmla="*/ 1825442 w 3475899"/>
                      <a:gd name="connsiteY7" fmla="*/ 343393 h 3988066"/>
                      <a:gd name="connsiteX8" fmla="*/ 1687060 w 3475899"/>
                      <a:gd name="connsiteY8" fmla="*/ 153758 h 3988066"/>
                      <a:gd name="connsiteX9" fmla="*/ 1410295 w 3475899"/>
                      <a:gd name="connsiteY9" fmla="*/ 102506 h 3988066"/>
                      <a:gd name="connsiteX10" fmla="*/ 961834 w 3475899"/>
                      <a:gd name="connsiteY10" fmla="*/ 187072 h 3988066"/>
                      <a:gd name="connsiteX11" fmla="*/ 744010 w 3475899"/>
                      <a:gd name="connsiteY11" fmla="*/ 481775 h 3988066"/>
                      <a:gd name="connsiteX12" fmla="*/ 900331 w 3475899"/>
                      <a:gd name="connsiteY12" fmla="*/ 740602 h 3988066"/>
                      <a:gd name="connsiteX13" fmla="*/ 1284726 w 3475899"/>
                      <a:gd name="connsiteY13" fmla="*/ 943050 h 3988066"/>
                      <a:gd name="connsiteX14" fmla="*/ 2984160 w 3475899"/>
                      <a:gd name="connsiteY14" fmla="*/ 1543339 h 3988066"/>
                      <a:gd name="connsiteX15" fmla="*/ 3378091 w 3475899"/>
                      <a:gd name="connsiteY15" fmla="*/ 2821306 h 3988066"/>
                      <a:gd name="connsiteX16" fmla="*/ 2359032 w 3475899"/>
                      <a:gd name="connsiteY16" fmla="*/ 3840356 h 3988066"/>
                      <a:gd name="connsiteX17" fmla="*/ 1252372 w 3475899"/>
                      <a:gd name="connsiteY17" fmla="*/ 3968244 h 3988066"/>
                      <a:gd name="connsiteX18" fmla="*/ 352887 w 3475899"/>
                      <a:gd name="connsiteY18" fmla="*/ 3518017 h 3988066"/>
                      <a:gd name="connsiteX19" fmla="*/ 846 w 3475899"/>
                      <a:gd name="connsiteY19" fmla="*/ 2711267 h 3988066"/>
                      <a:gd name="connsiteX20" fmla="*/ 284017 w 3475899"/>
                      <a:gd name="connsiteY20" fmla="*/ 2118017 h 3988066"/>
                      <a:gd name="connsiteX21" fmla="*/ 964397 w 3475899"/>
                      <a:gd name="connsiteY21" fmla="*/ 1870723 h 3988066"/>
                      <a:gd name="connsiteX22" fmla="*/ 1592242 w 3475899"/>
                      <a:gd name="connsiteY22" fmla="*/ 2019356 h 3988066"/>
                      <a:gd name="connsiteX23" fmla="*/ 1861319 w 3475899"/>
                      <a:gd name="connsiteY23" fmla="*/ 2490881 h 3988066"/>
                      <a:gd name="connsiteX24" fmla="*/ 1680653 w 3475899"/>
                      <a:gd name="connsiteY24" fmla="*/ 2861181 h 3988066"/>
                      <a:gd name="connsiteX25" fmla="*/ 1261662 w 3475899"/>
                      <a:gd name="connsiteY25" fmla="*/ 3008533 h 3988066"/>
                      <a:gd name="connsiteX26" fmla="*/ 895206 w 3475899"/>
                      <a:gd name="connsiteY26" fmla="*/ 2926528 h 3988066"/>
                      <a:gd name="connsiteX27" fmla="*/ 718384 w 3475899"/>
                      <a:gd name="connsiteY27" fmla="*/ 2649764 h 3988066"/>
                      <a:gd name="connsiteX28" fmla="*/ 808076 w 3475899"/>
                      <a:gd name="connsiteY28" fmla="*/ 2470379 h 3988066"/>
                      <a:gd name="connsiteX29" fmla="*/ 931082 w 3475899"/>
                      <a:gd name="connsiteY29" fmla="*/ 2406314 h 3988066"/>
                      <a:gd name="connsiteX30" fmla="*/ 990023 w 3475899"/>
                      <a:gd name="connsiteY30" fmla="*/ 2398626 h 3988066"/>
                      <a:gd name="connsiteX31" fmla="*/ 1010524 w 3475899"/>
                      <a:gd name="connsiteY31" fmla="*/ 2414001 h 3988066"/>
                      <a:gd name="connsiteX32" fmla="*/ 1000274 w 3475899"/>
                      <a:gd name="connsiteY32" fmla="*/ 2444753 h 3988066"/>
                      <a:gd name="connsiteX33" fmla="*/ 990023 w 3475899"/>
                      <a:gd name="connsiteY33" fmla="*/ 2475505 h 3988066"/>
                      <a:gd name="connsiteX34" fmla="*/ 974647 w 3475899"/>
                      <a:gd name="connsiteY34" fmla="*/ 2588261 h 3988066"/>
                      <a:gd name="connsiteX35" fmla="*/ 1055370 w 3475899"/>
                      <a:gd name="connsiteY35" fmla="*/ 2725362 h 3988066"/>
                      <a:gd name="connsiteX36" fmla="*/ 1230911 w 3475899"/>
                      <a:gd name="connsiteY36" fmla="*/ 2783021 h 3988066"/>
                      <a:gd name="connsiteX37" fmla="*/ 1494862 w 3475899"/>
                      <a:gd name="connsiteY37" fmla="*/ 2685641 h 3988066"/>
                      <a:gd name="connsiteX38" fmla="*/ 1599930 w 3475899"/>
                      <a:gd name="connsiteY38" fmla="*/ 2444753 h 3988066"/>
                      <a:gd name="connsiteX39" fmla="*/ 1387231 w 3475899"/>
                      <a:gd name="connsiteY39" fmla="*/ 2109048 h 3988066"/>
                      <a:gd name="connsiteX40" fmla="*/ 943896 w 3475899"/>
                      <a:gd name="connsiteY40" fmla="*/ 2003980 h 3988066"/>
                      <a:gd name="connsiteX41" fmla="*/ 372428 w 3475899"/>
                      <a:gd name="connsiteY41" fmla="*/ 2198740 h 3988066"/>
                      <a:gd name="connsiteX42" fmla="*/ 118727 w 3475899"/>
                      <a:gd name="connsiteY42" fmla="*/ 2711267 h 3988066"/>
                      <a:gd name="connsiteX43" fmla="*/ 500560 w 3475899"/>
                      <a:gd name="connsiteY43" fmla="*/ 3351926 h 3988066"/>
                      <a:gd name="connsiteX44" fmla="*/ 1312915 w 3475899"/>
                      <a:gd name="connsiteY44" fmla="*/ 3567187 h 3988066"/>
                      <a:gd name="connsiteX45" fmla="*/ 2135520 w 3475899"/>
                      <a:gd name="connsiteY45" fmla="*/ 3269921 h 3988066"/>
                      <a:gd name="connsiteX46" fmla="*/ 2491727 w 3475899"/>
                      <a:gd name="connsiteY46" fmla="*/ 2506256 h 3988066"/>
                      <a:gd name="connsiteX47" fmla="*/ 2373845 w 3475899"/>
                      <a:gd name="connsiteY47" fmla="*/ 2070608 h 3988066"/>
                      <a:gd name="connsiteX48" fmla="*/ 2058641 w 3475899"/>
                      <a:gd name="connsiteY48" fmla="*/ 1755405 h 3988066"/>
                      <a:gd name="connsiteX49" fmla="*/ 1615306 w 3475899"/>
                      <a:gd name="connsiteY49" fmla="*/ 1496578 h 3988066"/>
                      <a:gd name="connsiteX50" fmla="*/ 859329 w 3475899"/>
                      <a:gd name="connsiteY50" fmla="*/ 1135247 h 3988066"/>
                      <a:gd name="connsiteX51" fmla="*/ 477496 w 3475899"/>
                      <a:gd name="connsiteY51" fmla="*/ 609907 h 3988066"/>
                      <a:gd name="connsiteX52" fmla="*/ 782450 w 3475899"/>
                      <a:gd name="connsiteY52" fmla="*/ 143508 h 3988066"/>
                      <a:gd name="connsiteX53" fmla="*/ 1425671 w 3475899"/>
                      <a:gd name="connsiteY53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2117582 w 3475899"/>
                      <a:gd name="connsiteY2" fmla="*/ 353644 h 3988066"/>
                      <a:gd name="connsiteX3" fmla="*/ 1863881 w 3475899"/>
                      <a:gd name="connsiteY3" fmla="*/ 576593 h 3988066"/>
                      <a:gd name="connsiteX4" fmla="*/ 1769064 w 3475899"/>
                      <a:gd name="connsiteY4" fmla="*/ 558654 h 3988066"/>
                      <a:gd name="connsiteX5" fmla="*/ 1740875 w 3475899"/>
                      <a:gd name="connsiteY5" fmla="*/ 533028 h 3988066"/>
                      <a:gd name="connsiteX6" fmla="*/ 1825442 w 3475899"/>
                      <a:gd name="connsiteY6" fmla="*/ 343393 h 3988066"/>
                      <a:gd name="connsiteX7" fmla="*/ 1687060 w 3475899"/>
                      <a:gd name="connsiteY7" fmla="*/ 153758 h 3988066"/>
                      <a:gd name="connsiteX8" fmla="*/ 1410295 w 3475899"/>
                      <a:gd name="connsiteY8" fmla="*/ 102506 h 3988066"/>
                      <a:gd name="connsiteX9" fmla="*/ 961834 w 3475899"/>
                      <a:gd name="connsiteY9" fmla="*/ 187072 h 3988066"/>
                      <a:gd name="connsiteX10" fmla="*/ 744010 w 3475899"/>
                      <a:gd name="connsiteY10" fmla="*/ 481775 h 3988066"/>
                      <a:gd name="connsiteX11" fmla="*/ 900331 w 3475899"/>
                      <a:gd name="connsiteY11" fmla="*/ 740602 h 3988066"/>
                      <a:gd name="connsiteX12" fmla="*/ 1284726 w 3475899"/>
                      <a:gd name="connsiteY12" fmla="*/ 943050 h 3988066"/>
                      <a:gd name="connsiteX13" fmla="*/ 2984160 w 3475899"/>
                      <a:gd name="connsiteY13" fmla="*/ 1543339 h 3988066"/>
                      <a:gd name="connsiteX14" fmla="*/ 3378091 w 3475899"/>
                      <a:gd name="connsiteY14" fmla="*/ 2821306 h 3988066"/>
                      <a:gd name="connsiteX15" fmla="*/ 2359032 w 3475899"/>
                      <a:gd name="connsiteY15" fmla="*/ 3840356 h 3988066"/>
                      <a:gd name="connsiteX16" fmla="*/ 1252372 w 3475899"/>
                      <a:gd name="connsiteY16" fmla="*/ 3968244 h 3988066"/>
                      <a:gd name="connsiteX17" fmla="*/ 352887 w 3475899"/>
                      <a:gd name="connsiteY17" fmla="*/ 3518017 h 3988066"/>
                      <a:gd name="connsiteX18" fmla="*/ 846 w 3475899"/>
                      <a:gd name="connsiteY18" fmla="*/ 2711267 h 3988066"/>
                      <a:gd name="connsiteX19" fmla="*/ 284017 w 3475899"/>
                      <a:gd name="connsiteY19" fmla="*/ 2118017 h 3988066"/>
                      <a:gd name="connsiteX20" fmla="*/ 964397 w 3475899"/>
                      <a:gd name="connsiteY20" fmla="*/ 1870723 h 3988066"/>
                      <a:gd name="connsiteX21" fmla="*/ 1592242 w 3475899"/>
                      <a:gd name="connsiteY21" fmla="*/ 2019356 h 3988066"/>
                      <a:gd name="connsiteX22" fmla="*/ 1861319 w 3475899"/>
                      <a:gd name="connsiteY22" fmla="*/ 2490881 h 3988066"/>
                      <a:gd name="connsiteX23" fmla="*/ 1680653 w 3475899"/>
                      <a:gd name="connsiteY23" fmla="*/ 2861181 h 3988066"/>
                      <a:gd name="connsiteX24" fmla="*/ 1261662 w 3475899"/>
                      <a:gd name="connsiteY24" fmla="*/ 3008533 h 3988066"/>
                      <a:gd name="connsiteX25" fmla="*/ 895206 w 3475899"/>
                      <a:gd name="connsiteY25" fmla="*/ 2926528 h 3988066"/>
                      <a:gd name="connsiteX26" fmla="*/ 718384 w 3475899"/>
                      <a:gd name="connsiteY26" fmla="*/ 2649764 h 3988066"/>
                      <a:gd name="connsiteX27" fmla="*/ 808076 w 3475899"/>
                      <a:gd name="connsiteY27" fmla="*/ 2470379 h 3988066"/>
                      <a:gd name="connsiteX28" fmla="*/ 931082 w 3475899"/>
                      <a:gd name="connsiteY28" fmla="*/ 2406314 h 3988066"/>
                      <a:gd name="connsiteX29" fmla="*/ 990023 w 3475899"/>
                      <a:gd name="connsiteY29" fmla="*/ 2398626 h 3988066"/>
                      <a:gd name="connsiteX30" fmla="*/ 1010524 w 3475899"/>
                      <a:gd name="connsiteY30" fmla="*/ 2414001 h 3988066"/>
                      <a:gd name="connsiteX31" fmla="*/ 1000274 w 3475899"/>
                      <a:gd name="connsiteY31" fmla="*/ 2444753 h 3988066"/>
                      <a:gd name="connsiteX32" fmla="*/ 990023 w 3475899"/>
                      <a:gd name="connsiteY32" fmla="*/ 2475505 h 3988066"/>
                      <a:gd name="connsiteX33" fmla="*/ 974647 w 3475899"/>
                      <a:gd name="connsiteY33" fmla="*/ 2588261 h 3988066"/>
                      <a:gd name="connsiteX34" fmla="*/ 1055370 w 3475899"/>
                      <a:gd name="connsiteY34" fmla="*/ 2725362 h 3988066"/>
                      <a:gd name="connsiteX35" fmla="*/ 1230911 w 3475899"/>
                      <a:gd name="connsiteY35" fmla="*/ 2783021 h 3988066"/>
                      <a:gd name="connsiteX36" fmla="*/ 1494862 w 3475899"/>
                      <a:gd name="connsiteY36" fmla="*/ 2685641 h 3988066"/>
                      <a:gd name="connsiteX37" fmla="*/ 1599930 w 3475899"/>
                      <a:gd name="connsiteY37" fmla="*/ 2444753 h 3988066"/>
                      <a:gd name="connsiteX38" fmla="*/ 1387231 w 3475899"/>
                      <a:gd name="connsiteY38" fmla="*/ 2109048 h 3988066"/>
                      <a:gd name="connsiteX39" fmla="*/ 943896 w 3475899"/>
                      <a:gd name="connsiteY39" fmla="*/ 2003980 h 3988066"/>
                      <a:gd name="connsiteX40" fmla="*/ 372428 w 3475899"/>
                      <a:gd name="connsiteY40" fmla="*/ 2198740 h 3988066"/>
                      <a:gd name="connsiteX41" fmla="*/ 118727 w 3475899"/>
                      <a:gd name="connsiteY41" fmla="*/ 2711267 h 3988066"/>
                      <a:gd name="connsiteX42" fmla="*/ 500560 w 3475899"/>
                      <a:gd name="connsiteY42" fmla="*/ 3351926 h 3988066"/>
                      <a:gd name="connsiteX43" fmla="*/ 1312915 w 3475899"/>
                      <a:gd name="connsiteY43" fmla="*/ 3567187 h 3988066"/>
                      <a:gd name="connsiteX44" fmla="*/ 2135520 w 3475899"/>
                      <a:gd name="connsiteY44" fmla="*/ 3269921 h 3988066"/>
                      <a:gd name="connsiteX45" fmla="*/ 2491727 w 3475899"/>
                      <a:gd name="connsiteY45" fmla="*/ 2506256 h 3988066"/>
                      <a:gd name="connsiteX46" fmla="*/ 2373845 w 3475899"/>
                      <a:gd name="connsiteY46" fmla="*/ 2070608 h 3988066"/>
                      <a:gd name="connsiteX47" fmla="*/ 2058641 w 3475899"/>
                      <a:gd name="connsiteY47" fmla="*/ 1755405 h 3988066"/>
                      <a:gd name="connsiteX48" fmla="*/ 1615306 w 3475899"/>
                      <a:gd name="connsiteY48" fmla="*/ 1496578 h 3988066"/>
                      <a:gd name="connsiteX49" fmla="*/ 859329 w 3475899"/>
                      <a:gd name="connsiteY49" fmla="*/ 1135247 h 3988066"/>
                      <a:gd name="connsiteX50" fmla="*/ 477496 w 3475899"/>
                      <a:gd name="connsiteY50" fmla="*/ 609907 h 3988066"/>
                      <a:gd name="connsiteX51" fmla="*/ 782450 w 3475899"/>
                      <a:gd name="connsiteY51" fmla="*/ 143508 h 3988066"/>
                      <a:gd name="connsiteX52" fmla="*/ 1425671 w 3475899"/>
                      <a:gd name="connsiteY52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2117582 w 3475899"/>
                      <a:gd name="connsiteY2" fmla="*/ 353644 h 3988066"/>
                      <a:gd name="connsiteX3" fmla="*/ 1863881 w 3475899"/>
                      <a:gd name="connsiteY3" fmla="*/ 576593 h 3988066"/>
                      <a:gd name="connsiteX4" fmla="*/ 1769064 w 3475899"/>
                      <a:gd name="connsiteY4" fmla="*/ 558654 h 3988066"/>
                      <a:gd name="connsiteX5" fmla="*/ 1825442 w 3475899"/>
                      <a:gd name="connsiteY5" fmla="*/ 343393 h 3988066"/>
                      <a:gd name="connsiteX6" fmla="*/ 1687060 w 3475899"/>
                      <a:gd name="connsiteY6" fmla="*/ 153758 h 3988066"/>
                      <a:gd name="connsiteX7" fmla="*/ 1410295 w 3475899"/>
                      <a:gd name="connsiteY7" fmla="*/ 102506 h 3988066"/>
                      <a:gd name="connsiteX8" fmla="*/ 961834 w 3475899"/>
                      <a:gd name="connsiteY8" fmla="*/ 187072 h 3988066"/>
                      <a:gd name="connsiteX9" fmla="*/ 744010 w 3475899"/>
                      <a:gd name="connsiteY9" fmla="*/ 481775 h 3988066"/>
                      <a:gd name="connsiteX10" fmla="*/ 900331 w 3475899"/>
                      <a:gd name="connsiteY10" fmla="*/ 740602 h 3988066"/>
                      <a:gd name="connsiteX11" fmla="*/ 1284726 w 3475899"/>
                      <a:gd name="connsiteY11" fmla="*/ 943050 h 3988066"/>
                      <a:gd name="connsiteX12" fmla="*/ 2984160 w 3475899"/>
                      <a:gd name="connsiteY12" fmla="*/ 1543339 h 3988066"/>
                      <a:gd name="connsiteX13" fmla="*/ 3378091 w 3475899"/>
                      <a:gd name="connsiteY13" fmla="*/ 2821306 h 3988066"/>
                      <a:gd name="connsiteX14" fmla="*/ 2359032 w 3475899"/>
                      <a:gd name="connsiteY14" fmla="*/ 3840356 h 3988066"/>
                      <a:gd name="connsiteX15" fmla="*/ 1252372 w 3475899"/>
                      <a:gd name="connsiteY15" fmla="*/ 3968244 h 3988066"/>
                      <a:gd name="connsiteX16" fmla="*/ 352887 w 3475899"/>
                      <a:gd name="connsiteY16" fmla="*/ 3518017 h 3988066"/>
                      <a:gd name="connsiteX17" fmla="*/ 846 w 3475899"/>
                      <a:gd name="connsiteY17" fmla="*/ 2711267 h 3988066"/>
                      <a:gd name="connsiteX18" fmla="*/ 284017 w 3475899"/>
                      <a:gd name="connsiteY18" fmla="*/ 2118017 h 3988066"/>
                      <a:gd name="connsiteX19" fmla="*/ 964397 w 3475899"/>
                      <a:gd name="connsiteY19" fmla="*/ 1870723 h 3988066"/>
                      <a:gd name="connsiteX20" fmla="*/ 1592242 w 3475899"/>
                      <a:gd name="connsiteY20" fmla="*/ 2019356 h 3988066"/>
                      <a:gd name="connsiteX21" fmla="*/ 1861319 w 3475899"/>
                      <a:gd name="connsiteY21" fmla="*/ 2490881 h 3988066"/>
                      <a:gd name="connsiteX22" fmla="*/ 1680653 w 3475899"/>
                      <a:gd name="connsiteY22" fmla="*/ 2861181 h 3988066"/>
                      <a:gd name="connsiteX23" fmla="*/ 1261662 w 3475899"/>
                      <a:gd name="connsiteY23" fmla="*/ 3008533 h 3988066"/>
                      <a:gd name="connsiteX24" fmla="*/ 895206 w 3475899"/>
                      <a:gd name="connsiteY24" fmla="*/ 2926528 h 3988066"/>
                      <a:gd name="connsiteX25" fmla="*/ 718384 w 3475899"/>
                      <a:gd name="connsiteY25" fmla="*/ 2649764 h 3988066"/>
                      <a:gd name="connsiteX26" fmla="*/ 808076 w 3475899"/>
                      <a:gd name="connsiteY26" fmla="*/ 2470379 h 3988066"/>
                      <a:gd name="connsiteX27" fmla="*/ 931082 w 3475899"/>
                      <a:gd name="connsiteY27" fmla="*/ 2406314 h 3988066"/>
                      <a:gd name="connsiteX28" fmla="*/ 990023 w 3475899"/>
                      <a:gd name="connsiteY28" fmla="*/ 2398626 h 3988066"/>
                      <a:gd name="connsiteX29" fmla="*/ 1010524 w 3475899"/>
                      <a:gd name="connsiteY29" fmla="*/ 2414001 h 3988066"/>
                      <a:gd name="connsiteX30" fmla="*/ 1000274 w 3475899"/>
                      <a:gd name="connsiteY30" fmla="*/ 2444753 h 3988066"/>
                      <a:gd name="connsiteX31" fmla="*/ 990023 w 3475899"/>
                      <a:gd name="connsiteY31" fmla="*/ 2475505 h 3988066"/>
                      <a:gd name="connsiteX32" fmla="*/ 974647 w 3475899"/>
                      <a:gd name="connsiteY32" fmla="*/ 2588261 h 3988066"/>
                      <a:gd name="connsiteX33" fmla="*/ 1055370 w 3475899"/>
                      <a:gd name="connsiteY33" fmla="*/ 2725362 h 3988066"/>
                      <a:gd name="connsiteX34" fmla="*/ 1230911 w 3475899"/>
                      <a:gd name="connsiteY34" fmla="*/ 2783021 h 3988066"/>
                      <a:gd name="connsiteX35" fmla="*/ 1494862 w 3475899"/>
                      <a:gd name="connsiteY35" fmla="*/ 2685641 h 3988066"/>
                      <a:gd name="connsiteX36" fmla="*/ 1599930 w 3475899"/>
                      <a:gd name="connsiteY36" fmla="*/ 2444753 h 3988066"/>
                      <a:gd name="connsiteX37" fmla="*/ 1387231 w 3475899"/>
                      <a:gd name="connsiteY37" fmla="*/ 2109048 h 3988066"/>
                      <a:gd name="connsiteX38" fmla="*/ 943896 w 3475899"/>
                      <a:gd name="connsiteY38" fmla="*/ 2003980 h 3988066"/>
                      <a:gd name="connsiteX39" fmla="*/ 372428 w 3475899"/>
                      <a:gd name="connsiteY39" fmla="*/ 2198740 h 3988066"/>
                      <a:gd name="connsiteX40" fmla="*/ 118727 w 3475899"/>
                      <a:gd name="connsiteY40" fmla="*/ 2711267 h 3988066"/>
                      <a:gd name="connsiteX41" fmla="*/ 500560 w 3475899"/>
                      <a:gd name="connsiteY41" fmla="*/ 3351926 h 3988066"/>
                      <a:gd name="connsiteX42" fmla="*/ 1312915 w 3475899"/>
                      <a:gd name="connsiteY42" fmla="*/ 3567187 h 3988066"/>
                      <a:gd name="connsiteX43" fmla="*/ 2135520 w 3475899"/>
                      <a:gd name="connsiteY43" fmla="*/ 3269921 h 3988066"/>
                      <a:gd name="connsiteX44" fmla="*/ 2491727 w 3475899"/>
                      <a:gd name="connsiteY44" fmla="*/ 2506256 h 3988066"/>
                      <a:gd name="connsiteX45" fmla="*/ 2373845 w 3475899"/>
                      <a:gd name="connsiteY45" fmla="*/ 2070608 h 3988066"/>
                      <a:gd name="connsiteX46" fmla="*/ 2058641 w 3475899"/>
                      <a:gd name="connsiteY46" fmla="*/ 1755405 h 3988066"/>
                      <a:gd name="connsiteX47" fmla="*/ 1615306 w 3475899"/>
                      <a:gd name="connsiteY47" fmla="*/ 1496578 h 3988066"/>
                      <a:gd name="connsiteX48" fmla="*/ 859329 w 3475899"/>
                      <a:gd name="connsiteY48" fmla="*/ 1135247 h 3988066"/>
                      <a:gd name="connsiteX49" fmla="*/ 477496 w 3475899"/>
                      <a:gd name="connsiteY49" fmla="*/ 609907 h 3988066"/>
                      <a:gd name="connsiteX50" fmla="*/ 782450 w 3475899"/>
                      <a:gd name="connsiteY50" fmla="*/ 143508 h 3988066"/>
                      <a:gd name="connsiteX51" fmla="*/ 1425671 w 3475899"/>
                      <a:gd name="connsiteY51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2117582 w 3475899"/>
                      <a:gd name="connsiteY2" fmla="*/ 353644 h 3988066"/>
                      <a:gd name="connsiteX3" fmla="*/ 1863881 w 3475899"/>
                      <a:gd name="connsiteY3" fmla="*/ 576593 h 3988066"/>
                      <a:gd name="connsiteX4" fmla="*/ 1825442 w 3475899"/>
                      <a:gd name="connsiteY4" fmla="*/ 343393 h 3988066"/>
                      <a:gd name="connsiteX5" fmla="*/ 1687060 w 3475899"/>
                      <a:gd name="connsiteY5" fmla="*/ 153758 h 3988066"/>
                      <a:gd name="connsiteX6" fmla="*/ 1410295 w 3475899"/>
                      <a:gd name="connsiteY6" fmla="*/ 102506 h 3988066"/>
                      <a:gd name="connsiteX7" fmla="*/ 961834 w 3475899"/>
                      <a:gd name="connsiteY7" fmla="*/ 187072 h 3988066"/>
                      <a:gd name="connsiteX8" fmla="*/ 744010 w 3475899"/>
                      <a:gd name="connsiteY8" fmla="*/ 481775 h 3988066"/>
                      <a:gd name="connsiteX9" fmla="*/ 900331 w 3475899"/>
                      <a:gd name="connsiteY9" fmla="*/ 740602 h 3988066"/>
                      <a:gd name="connsiteX10" fmla="*/ 1284726 w 3475899"/>
                      <a:gd name="connsiteY10" fmla="*/ 943050 h 3988066"/>
                      <a:gd name="connsiteX11" fmla="*/ 2984160 w 3475899"/>
                      <a:gd name="connsiteY11" fmla="*/ 1543339 h 3988066"/>
                      <a:gd name="connsiteX12" fmla="*/ 3378091 w 3475899"/>
                      <a:gd name="connsiteY12" fmla="*/ 2821306 h 3988066"/>
                      <a:gd name="connsiteX13" fmla="*/ 2359032 w 3475899"/>
                      <a:gd name="connsiteY13" fmla="*/ 3840356 h 3988066"/>
                      <a:gd name="connsiteX14" fmla="*/ 1252372 w 3475899"/>
                      <a:gd name="connsiteY14" fmla="*/ 3968244 h 3988066"/>
                      <a:gd name="connsiteX15" fmla="*/ 352887 w 3475899"/>
                      <a:gd name="connsiteY15" fmla="*/ 3518017 h 3988066"/>
                      <a:gd name="connsiteX16" fmla="*/ 846 w 3475899"/>
                      <a:gd name="connsiteY16" fmla="*/ 2711267 h 3988066"/>
                      <a:gd name="connsiteX17" fmla="*/ 284017 w 3475899"/>
                      <a:gd name="connsiteY17" fmla="*/ 2118017 h 3988066"/>
                      <a:gd name="connsiteX18" fmla="*/ 964397 w 3475899"/>
                      <a:gd name="connsiteY18" fmla="*/ 1870723 h 3988066"/>
                      <a:gd name="connsiteX19" fmla="*/ 1592242 w 3475899"/>
                      <a:gd name="connsiteY19" fmla="*/ 2019356 h 3988066"/>
                      <a:gd name="connsiteX20" fmla="*/ 1861319 w 3475899"/>
                      <a:gd name="connsiteY20" fmla="*/ 2490881 h 3988066"/>
                      <a:gd name="connsiteX21" fmla="*/ 1680653 w 3475899"/>
                      <a:gd name="connsiteY21" fmla="*/ 2861181 h 3988066"/>
                      <a:gd name="connsiteX22" fmla="*/ 1261662 w 3475899"/>
                      <a:gd name="connsiteY22" fmla="*/ 3008533 h 3988066"/>
                      <a:gd name="connsiteX23" fmla="*/ 895206 w 3475899"/>
                      <a:gd name="connsiteY23" fmla="*/ 2926528 h 3988066"/>
                      <a:gd name="connsiteX24" fmla="*/ 718384 w 3475899"/>
                      <a:gd name="connsiteY24" fmla="*/ 2649764 h 3988066"/>
                      <a:gd name="connsiteX25" fmla="*/ 808076 w 3475899"/>
                      <a:gd name="connsiteY25" fmla="*/ 2470379 h 3988066"/>
                      <a:gd name="connsiteX26" fmla="*/ 931082 w 3475899"/>
                      <a:gd name="connsiteY26" fmla="*/ 2406314 h 3988066"/>
                      <a:gd name="connsiteX27" fmla="*/ 990023 w 3475899"/>
                      <a:gd name="connsiteY27" fmla="*/ 2398626 h 3988066"/>
                      <a:gd name="connsiteX28" fmla="*/ 1010524 w 3475899"/>
                      <a:gd name="connsiteY28" fmla="*/ 2414001 h 3988066"/>
                      <a:gd name="connsiteX29" fmla="*/ 1000274 w 3475899"/>
                      <a:gd name="connsiteY29" fmla="*/ 2444753 h 3988066"/>
                      <a:gd name="connsiteX30" fmla="*/ 990023 w 3475899"/>
                      <a:gd name="connsiteY30" fmla="*/ 2475505 h 3988066"/>
                      <a:gd name="connsiteX31" fmla="*/ 974647 w 3475899"/>
                      <a:gd name="connsiteY31" fmla="*/ 2588261 h 3988066"/>
                      <a:gd name="connsiteX32" fmla="*/ 1055370 w 3475899"/>
                      <a:gd name="connsiteY32" fmla="*/ 2725362 h 3988066"/>
                      <a:gd name="connsiteX33" fmla="*/ 1230911 w 3475899"/>
                      <a:gd name="connsiteY33" fmla="*/ 2783021 h 3988066"/>
                      <a:gd name="connsiteX34" fmla="*/ 1494862 w 3475899"/>
                      <a:gd name="connsiteY34" fmla="*/ 2685641 h 3988066"/>
                      <a:gd name="connsiteX35" fmla="*/ 1599930 w 3475899"/>
                      <a:gd name="connsiteY35" fmla="*/ 2444753 h 3988066"/>
                      <a:gd name="connsiteX36" fmla="*/ 1387231 w 3475899"/>
                      <a:gd name="connsiteY36" fmla="*/ 2109048 h 3988066"/>
                      <a:gd name="connsiteX37" fmla="*/ 943896 w 3475899"/>
                      <a:gd name="connsiteY37" fmla="*/ 2003980 h 3988066"/>
                      <a:gd name="connsiteX38" fmla="*/ 372428 w 3475899"/>
                      <a:gd name="connsiteY38" fmla="*/ 2198740 h 3988066"/>
                      <a:gd name="connsiteX39" fmla="*/ 118727 w 3475899"/>
                      <a:gd name="connsiteY39" fmla="*/ 2711267 h 3988066"/>
                      <a:gd name="connsiteX40" fmla="*/ 500560 w 3475899"/>
                      <a:gd name="connsiteY40" fmla="*/ 3351926 h 3988066"/>
                      <a:gd name="connsiteX41" fmla="*/ 1312915 w 3475899"/>
                      <a:gd name="connsiteY41" fmla="*/ 3567187 h 3988066"/>
                      <a:gd name="connsiteX42" fmla="*/ 2135520 w 3475899"/>
                      <a:gd name="connsiteY42" fmla="*/ 3269921 h 3988066"/>
                      <a:gd name="connsiteX43" fmla="*/ 2491727 w 3475899"/>
                      <a:gd name="connsiteY43" fmla="*/ 2506256 h 3988066"/>
                      <a:gd name="connsiteX44" fmla="*/ 2373845 w 3475899"/>
                      <a:gd name="connsiteY44" fmla="*/ 2070608 h 3988066"/>
                      <a:gd name="connsiteX45" fmla="*/ 2058641 w 3475899"/>
                      <a:gd name="connsiteY45" fmla="*/ 1755405 h 3988066"/>
                      <a:gd name="connsiteX46" fmla="*/ 1615306 w 3475899"/>
                      <a:gd name="connsiteY46" fmla="*/ 1496578 h 3988066"/>
                      <a:gd name="connsiteX47" fmla="*/ 859329 w 3475899"/>
                      <a:gd name="connsiteY47" fmla="*/ 1135247 h 3988066"/>
                      <a:gd name="connsiteX48" fmla="*/ 477496 w 3475899"/>
                      <a:gd name="connsiteY48" fmla="*/ 609907 h 3988066"/>
                      <a:gd name="connsiteX49" fmla="*/ 782450 w 3475899"/>
                      <a:gd name="connsiteY49" fmla="*/ 143508 h 3988066"/>
                      <a:gd name="connsiteX50" fmla="*/ 1425671 w 3475899"/>
                      <a:gd name="connsiteY50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2117582 w 3475899"/>
                      <a:gd name="connsiteY2" fmla="*/ 353644 h 3988066"/>
                      <a:gd name="connsiteX3" fmla="*/ 1825442 w 3475899"/>
                      <a:gd name="connsiteY3" fmla="*/ 343393 h 3988066"/>
                      <a:gd name="connsiteX4" fmla="*/ 1687060 w 3475899"/>
                      <a:gd name="connsiteY4" fmla="*/ 153758 h 3988066"/>
                      <a:gd name="connsiteX5" fmla="*/ 1410295 w 3475899"/>
                      <a:gd name="connsiteY5" fmla="*/ 102506 h 3988066"/>
                      <a:gd name="connsiteX6" fmla="*/ 961834 w 3475899"/>
                      <a:gd name="connsiteY6" fmla="*/ 187072 h 3988066"/>
                      <a:gd name="connsiteX7" fmla="*/ 744010 w 3475899"/>
                      <a:gd name="connsiteY7" fmla="*/ 481775 h 3988066"/>
                      <a:gd name="connsiteX8" fmla="*/ 900331 w 3475899"/>
                      <a:gd name="connsiteY8" fmla="*/ 740602 h 3988066"/>
                      <a:gd name="connsiteX9" fmla="*/ 1284726 w 3475899"/>
                      <a:gd name="connsiteY9" fmla="*/ 943050 h 3988066"/>
                      <a:gd name="connsiteX10" fmla="*/ 2984160 w 3475899"/>
                      <a:gd name="connsiteY10" fmla="*/ 1543339 h 3988066"/>
                      <a:gd name="connsiteX11" fmla="*/ 3378091 w 3475899"/>
                      <a:gd name="connsiteY11" fmla="*/ 2821306 h 3988066"/>
                      <a:gd name="connsiteX12" fmla="*/ 2359032 w 3475899"/>
                      <a:gd name="connsiteY12" fmla="*/ 3840356 h 3988066"/>
                      <a:gd name="connsiteX13" fmla="*/ 1252372 w 3475899"/>
                      <a:gd name="connsiteY13" fmla="*/ 3968244 h 3988066"/>
                      <a:gd name="connsiteX14" fmla="*/ 352887 w 3475899"/>
                      <a:gd name="connsiteY14" fmla="*/ 3518017 h 3988066"/>
                      <a:gd name="connsiteX15" fmla="*/ 846 w 3475899"/>
                      <a:gd name="connsiteY15" fmla="*/ 2711267 h 3988066"/>
                      <a:gd name="connsiteX16" fmla="*/ 284017 w 3475899"/>
                      <a:gd name="connsiteY16" fmla="*/ 2118017 h 3988066"/>
                      <a:gd name="connsiteX17" fmla="*/ 964397 w 3475899"/>
                      <a:gd name="connsiteY17" fmla="*/ 1870723 h 3988066"/>
                      <a:gd name="connsiteX18" fmla="*/ 1592242 w 3475899"/>
                      <a:gd name="connsiteY18" fmla="*/ 2019356 h 3988066"/>
                      <a:gd name="connsiteX19" fmla="*/ 1861319 w 3475899"/>
                      <a:gd name="connsiteY19" fmla="*/ 2490881 h 3988066"/>
                      <a:gd name="connsiteX20" fmla="*/ 1680653 w 3475899"/>
                      <a:gd name="connsiteY20" fmla="*/ 2861181 h 3988066"/>
                      <a:gd name="connsiteX21" fmla="*/ 1261662 w 3475899"/>
                      <a:gd name="connsiteY21" fmla="*/ 3008533 h 3988066"/>
                      <a:gd name="connsiteX22" fmla="*/ 895206 w 3475899"/>
                      <a:gd name="connsiteY22" fmla="*/ 2926528 h 3988066"/>
                      <a:gd name="connsiteX23" fmla="*/ 718384 w 3475899"/>
                      <a:gd name="connsiteY23" fmla="*/ 2649764 h 3988066"/>
                      <a:gd name="connsiteX24" fmla="*/ 808076 w 3475899"/>
                      <a:gd name="connsiteY24" fmla="*/ 2470379 h 3988066"/>
                      <a:gd name="connsiteX25" fmla="*/ 931082 w 3475899"/>
                      <a:gd name="connsiteY25" fmla="*/ 2406314 h 3988066"/>
                      <a:gd name="connsiteX26" fmla="*/ 990023 w 3475899"/>
                      <a:gd name="connsiteY26" fmla="*/ 2398626 h 3988066"/>
                      <a:gd name="connsiteX27" fmla="*/ 1010524 w 3475899"/>
                      <a:gd name="connsiteY27" fmla="*/ 2414001 h 3988066"/>
                      <a:gd name="connsiteX28" fmla="*/ 1000274 w 3475899"/>
                      <a:gd name="connsiteY28" fmla="*/ 2444753 h 3988066"/>
                      <a:gd name="connsiteX29" fmla="*/ 990023 w 3475899"/>
                      <a:gd name="connsiteY29" fmla="*/ 2475505 h 3988066"/>
                      <a:gd name="connsiteX30" fmla="*/ 974647 w 3475899"/>
                      <a:gd name="connsiteY30" fmla="*/ 2588261 h 3988066"/>
                      <a:gd name="connsiteX31" fmla="*/ 1055370 w 3475899"/>
                      <a:gd name="connsiteY31" fmla="*/ 2725362 h 3988066"/>
                      <a:gd name="connsiteX32" fmla="*/ 1230911 w 3475899"/>
                      <a:gd name="connsiteY32" fmla="*/ 2783021 h 3988066"/>
                      <a:gd name="connsiteX33" fmla="*/ 1494862 w 3475899"/>
                      <a:gd name="connsiteY33" fmla="*/ 2685641 h 3988066"/>
                      <a:gd name="connsiteX34" fmla="*/ 1599930 w 3475899"/>
                      <a:gd name="connsiteY34" fmla="*/ 2444753 h 3988066"/>
                      <a:gd name="connsiteX35" fmla="*/ 1387231 w 3475899"/>
                      <a:gd name="connsiteY35" fmla="*/ 2109048 h 3988066"/>
                      <a:gd name="connsiteX36" fmla="*/ 943896 w 3475899"/>
                      <a:gd name="connsiteY36" fmla="*/ 2003980 h 3988066"/>
                      <a:gd name="connsiteX37" fmla="*/ 372428 w 3475899"/>
                      <a:gd name="connsiteY37" fmla="*/ 2198740 h 3988066"/>
                      <a:gd name="connsiteX38" fmla="*/ 118727 w 3475899"/>
                      <a:gd name="connsiteY38" fmla="*/ 2711267 h 3988066"/>
                      <a:gd name="connsiteX39" fmla="*/ 500560 w 3475899"/>
                      <a:gd name="connsiteY39" fmla="*/ 3351926 h 3988066"/>
                      <a:gd name="connsiteX40" fmla="*/ 1312915 w 3475899"/>
                      <a:gd name="connsiteY40" fmla="*/ 3567187 h 3988066"/>
                      <a:gd name="connsiteX41" fmla="*/ 2135520 w 3475899"/>
                      <a:gd name="connsiteY41" fmla="*/ 3269921 h 3988066"/>
                      <a:gd name="connsiteX42" fmla="*/ 2491727 w 3475899"/>
                      <a:gd name="connsiteY42" fmla="*/ 2506256 h 3988066"/>
                      <a:gd name="connsiteX43" fmla="*/ 2373845 w 3475899"/>
                      <a:gd name="connsiteY43" fmla="*/ 2070608 h 3988066"/>
                      <a:gd name="connsiteX44" fmla="*/ 2058641 w 3475899"/>
                      <a:gd name="connsiteY44" fmla="*/ 1755405 h 3988066"/>
                      <a:gd name="connsiteX45" fmla="*/ 1615306 w 3475899"/>
                      <a:gd name="connsiteY45" fmla="*/ 1496578 h 3988066"/>
                      <a:gd name="connsiteX46" fmla="*/ 859329 w 3475899"/>
                      <a:gd name="connsiteY46" fmla="*/ 1135247 h 3988066"/>
                      <a:gd name="connsiteX47" fmla="*/ 477496 w 3475899"/>
                      <a:gd name="connsiteY47" fmla="*/ 609907 h 3988066"/>
                      <a:gd name="connsiteX48" fmla="*/ 782450 w 3475899"/>
                      <a:gd name="connsiteY48" fmla="*/ 143508 h 3988066"/>
                      <a:gd name="connsiteX49" fmla="*/ 1425671 w 3475899"/>
                      <a:gd name="connsiteY49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1825442 w 3475899"/>
                      <a:gd name="connsiteY2" fmla="*/ 343393 h 3988066"/>
                      <a:gd name="connsiteX3" fmla="*/ 1687060 w 3475899"/>
                      <a:gd name="connsiteY3" fmla="*/ 153758 h 3988066"/>
                      <a:gd name="connsiteX4" fmla="*/ 1410295 w 3475899"/>
                      <a:gd name="connsiteY4" fmla="*/ 102506 h 3988066"/>
                      <a:gd name="connsiteX5" fmla="*/ 961834 w 3475899"/>
                      <a:gd name="connsiteY5" fmla="*/ 187072 h 3988066"/>
                      <a:gd name="connsiteX6" fmla="*/ 744010 w 3475899"/>
                      <a:gd name="connsiteY6" fmla="*/ 481775 h 3988066"/>
                      <a:gd name="connsiteX7" fmla="*/ 900331 w 3475899"/>
                      <a:gd name="connsiteY7" fmla="*/ 740602 h 3988066"/>
                      <a:gd name="connsiteX8" fmla="*/ 1284726 w 3475899"/>
                      <a:gd name="connsiteY8" fmla="*/ 943050 h 3988066"/>
                      <a:gd name="connsiteX9" fmla="*/ 2984160 w 3475899"/>
                      <a:gd name="connsiteY9" fmla="*/ 1543339 h 3988066"/>
                      <a:gd name="connsiteX10" fmla="*/ 3378091 w 3475899"/>
                      <a:gd name="connsiteY10" fmla="*/ 2821306 h 3988066"/>
                      <a:gd name="connsiteX11" fmla="*/ 2359032 w 3475899"/>
                      <a:gd name="connsiteY11" fmla="*/ 3840356 h 3988066"/>
                      <a:gd name="connsiteX12" fmla="*/ 1252372 w 3475899"/>
                      <a:gd name="connsiteY12" fmla="*/ 3968244 h 3988066"/>
                      <a:gd name="connsiteX13" fmla="*/ 352887 w 3475899"/>
                      <a:gd name="connsiteY13" fmla="*/ 3518017 h 3988066"/>
                      <a:gd name="connsiteX14" fmla="*/ 846 w 3475899"/>
                      <a:gd name="connsiteY14" fmla="*/ 2711267 h 3988066"/>
                      <a:gd name="connsiteX15" fmla="*/ 284017 w 3475899"/>
                      <a:gd name="connsiteY15" fmla="*/ 2118017 h 3988066"/>
                      <a:gd name="connsiteX16" fmla="*/ 964397 w 3475899"/>
                      <a:gd name="connsiteY16" fmla="*/ 1870723 h 3988066"/>
                      <a:gd name="connsiteX17" fmla="*/ 1592242 w 3475899"/>
                      <a:gd name="connsiteY17" fmla="*/ 2019356 h 3988066"/>
                      <a:gd name="connsiteX18" fmla="*/ 1861319 w 3475899"/>
                      <a:gd name="connsiteY18" fmla="*/ 2490881 h 3988066"/>
                      <a:gd name="connsiteX19" fmla="*/ 1680653 w 3475899"/>
                      <a:gd name="connsiteY19" fmla="*/ 2861181 h 3988066"/>
                      <a:gd name="connsiteX20" fmla="*/ 1261662 w 3475899"/>
                      <a:gd name="connsiteY20" fmla="*/ 3008533 h 3988066"/>
                      <a:gd name="connsiteX21" fmla="*/ 895206 w 3475899"/>
                      <a:gd name="connsiteY21" fmla="*/ 2926528 h 3988066"/>
                      <a:gd name="connsiteX22" fmla="*/ 718384 w 3475899"/>
                      <a:gd name="connsiteY22" fmla="*/ 2649764 h 3988066"/>
                      <a:gd name="connsiteX23" fmla="*/ 808076 w 3475899"/>
                      <a:gd name="connsiteY23" fmla="*/ 2470379 h 3988066"/>
                      <a:gd name="connsiteX24" fmla="*/ 931082 w 3475899"/>
                      <a:gd name="connsiteY24" fmla="*/ 2406314 h 3988066"/>
                      <a:gd name="connsiteX25" fmla="*/ 990023 w 3475899"/>
                      <a:gd name="connsiteY25" fmla="*/ 2398626 h 3988066"/>
                      <a:gd name="connsiteX26" fmla="*/ 1010524 w 3475899"/>
                      <a:gd name="connsiteY26" fmla="*/ 2414001 h 3988066"/>
                      <a:gd name="connsiteX27" fmla="*/ 1000274 w 3475899"/>
                      <a:gd name="connsiteY27" fmla="*/ 2444753 h 3988066"/>
                      <a:gd name="connsiteX28" fmla="*/ 990023 w 3475899"/>
                      <a:gd name="connsiteY28" fmla="*/ 2475505 h 3988066"/>
                      <a:gd name="connsiteX29" fmla="*/ 974647 w 3475899"/>
                      <a:gd name="connsiteY29" fmla="*/ 2588261 h 3988066"/>
                      <a:gd name="connsiteX30" fmla="*/ 1055370 w 3475899"/>
                      <a:gd name="connsiteY30" fmla="*/ 2725362 h 3988066"/>
                      <a:gd name="connsiteX31" fmla="*/ 1230911 w 3475899"/>
                      <a:gd name="connsiteY31" fmla="*/ 2783021 h 3988066"/>
                      <a:gd name="connsiteX32" fmla="*/ 1494862 w 3475899"/>
                      <a:gd name="connsiteY32" fmla="*/ 2685641 h 3988066"/>
                      <a:gd name="connsiteX33" fmla="*/ 1599930 w 3475899"/>
                      <a:gd name="connsiteY33" fmla="*/ 2444753 h 3988066"/>
                      <a:gd name="connsiteX34" fmla="*/ 1387231 w 3475899"/>
                      <a:gd name="connsiteY34" fmla="*/ 2109048 h 3988066"/>
                      <a:gd name="connsiteX35" fmla="*/ 943896 w 3475899"/>
                      <a:gd name="connsiteY35" fmla="*/ 2003980 h 3988066"/>
                      <a:gd name="connsiteX36" fmla="*/ 372428 w 3475899"/>
                      <a:gd name="connsiteY36" fmla="*/ 2198740 h 3988066"/>
                      <a:gd name="connsiteX37" fmla="*/ 118727 w 3475899"/>
                      <a:gd name="connsiteY37" fmla="*/ 2711267 h 3988066"/>
                      <a:gd name="connsiteX38" fmla="*/ 500560 w 3475899"/>
                      <a:gd name="connsiteY38" fmla="*/ 3351926 h 3988066"/>
                      <a:gd name="connsiteX39" fmla="*/ 1312915 w 3475899"/>
                      <a:gd name="connsiteY39" fmla="*/ 3567187 h 3988066"/>
                      <a:gd name="connsiteX40" fmla="*/ 2135520 w 3475899"/>
                      <a:gd name="connsiteY40" fmla="*/ 3269921 h 3988066"/>
                      <a:gd name="connsiteX41" fmla="*/ 2491727 w 3475899"/>
                      <a:gd name="connsiteY41" fmla="*/ 2506256 h 3988066"/>
                      <a:gd name="connsiteX42" fmla="*/ 2373845 w 3475899"/>
                      <a:gd name="connsiteY42" fmla="*/ 2070608 h 3988066"/>
                      <a:gd name="connsiteX43" fmla="*/ 2058641 w 3475899"/>
                      <a:gd name="connsiteY43" fmla="*/ 1755405 h 3988066"/>
                      <a:gd name="connsiteX44" fmla="*/ 1615306 w 3475899"/>
                      <a:gd name="connsiteY44" fmla="*/ 1496578 h 3988066"/>
                      <a:gd name="connsiteX45" fmla="*/ 859329 w 3475899"/>
                      <a:gd name="connsiteY45" fmla="*/ 1135247 h 3988066"/>
                      <a:gd name="connsiteX46" fmla="*/ 477496 w 3475899"/>
                      <a:gd name="connsiteY46" fmla="*/ 609907 h 3988066"/>
                      <a:gd name="connsiteX47" fmla="*/ 782450 w 3475899"/>
                      <a:gd name="connsiteY47" fmla="*/ 143508 h 3988066"/>
                      <a:gd name="connsiteX48" fmla="*/ 1425671 w 3475899"/>
                      <a:gd name="connsiteY48" fmla="*/ 0 h 3988066"/>
                      <a:gd name="connsiteX0" fmla="*/ 1425671 w 3475899"/>
                      <a:gd name="connsiteY0" fmla="*/ 0 h 3988066"/>
                      <a:gd name="connsiteX1" fmla="*/ 1884382 w 3475899"/>
                      <a:gd name="connsiteY1" fmla="*/ 64066 h 3988066"/>
                      <a:gd name="connsiteX2" fmla="*/ 1687060 w 3475899"/>
                      <a:gd name="connsiteY2" fmla="*/ 153758 h 3988066"/>
                      <a:gd name="connsiteX3" fmla="*/ 1410295 w 3475899"/>
                      <a:gd name="connsiteY3" fmla="*/ 102506 h 3988066"/>
                      <a:gd name="connsiteX4" fmla="*/ 961834 w 3475899"/>
                      <a:gd name="connsiteY4" fmla="*/ 187072 h 3988066"/>
                      <a:gd name="connsiteX5" fmla="*/ 744010 w 3475899"/>
                      <a:gd name="connsiteY5" fmla="*/ 481775 h 3988066"/>
                      <a:gd name="connsiteX6" fmla="*/ 900331 w 3475899"/>
                      <a:gd name="connsiteY6" fmla="*/ 740602 h 3988066"/>
                      <a:gd name="connsiteX7" fmla="*/ 1284726 w 3475899"/>
                      <a:gd name="connsiteY7" fmla="*/ 943050 h 3988066"/>
                      <a:gd name="connsiteX8" fmla="*/ 2984160 w 3475899"/>
                      <a:gd name="connsiteY8" fmla="*/ 1543339 h 3988066"/>
                      <a:gd name="connsiteX9" fmla="*/ 3378091 w 3475899"/>
                      <a:gd name="connsiteY9" fmla="*/ 2821306 h 3988066"/>
                      <a:gd name="connsiteX10" fmla="*/ 2359032 w 3475899"/>
                      <a:gd name="connsiteY10" fmla="*/ 3840356 h 3988066"/>
                      <a:gd name="connsiteX11" fmla="*/ 1252372 w 3475899"/>
                      <a:gd name="connsiteY11" fmla="*/ 3968244 h 3988066"/>
                      <a:gd name="connsiteX12" fmla="*/ 352887 w 3475899"/>
                      <a:gd name="connsiteY12" fmla="*/ 3518017 h 3988066"/>
                      <a:gd name="connsiteX13" fmla="*/ 846 w 3475899"/>
                      <a:gd name="connsiteY13" fmla="*/ 2711267 h 3988066"/>
                      <a:gd name="connsiteX14" fmla="*/ 284017 w 3475899"/>
                      <a:gd name="connsiteY14" fmla="*/ 2118017 h 3988066"/>
                      <a:gd name="connsiteX15" fmla="*/ 964397 w 3475899"/>
                      <a:gd name="connsiteY15" fmla="*/ 1870723 h 3988066"/>
                      <a:gd name="connsiteX16" fmla="*/ 1592242 w 3475899"/>
                      <a:gd name="connsiteY16" fmla="*/ 2019356 h 3988066"/>
                      <a:gd name="connsiteX17" fmla="*/ 1861319 w 3475899"/>
                      <a:gd name="connsiteY17" fmla="*/ 2490881 h 3988066"/>
                      <a:gd name="connsiteX18" fmla="*/ 1680653 w 3475899"/>
                      <a:gd name="connsiteY18" fmla="*/ 2861181 h 3988066"/>
                      <a:gd name="connsiteX19" fmla="*/ 1261662 w 3475899"/>
                      <a:gd name="connsiteY19" fmla="*/ 3008533 h 3988066"/>
                      <a:gd name="connsiteX20" fmla="*/ 895206 w 3475899"/>
                      <a:gd name="connsiteY20" fmla="*/ 2926528 h 3988066"/>
                      <a:gd name="connsiteX21" fmla="*/ 718384 w 3475899"/>
                      <a:gd name="connsiteY21" fmla="*/ 2649764 h 3988066"/>
                      <a:gd name="connsiteX22" fmla="*/ 808076 w 3475899"/>
                      <a:gd name="connsiteY22" fmla="*/ 2470379 h 3988066"/>
                      <a:gd name="connsiteX23" fmla="*/ 931082 w 3475899"/>
                      <a:gd name="connsiteY23" fmla="*/ 2406314 h 3988066"/>
                      <a:gd name="connsiteX24" fmla="*/ 990023 w 3475899"/>
                      <a:gd name="connsiteY24" fmla="*/ 2398626 h 3988066"/>
                      <a:gd name="connsiteX25" fmla="*/ 1010524 w 3475899"/>
                      <a:gd name="connsiteY25" fmla="*/ 2414001 h 3988066"/>
                      <a:gd name="connsiteX26" fmla="*/ 1000274 w 3475899"/>
                      <a:gd name="connsiteY26" fmla="*/ 2444753 h 3988066"/>
                      <a:gd name="connsiteX27" fmla="*/ 990023 w 3475899"/>
                      <a:gd name="connsiteY27" fmla="*/ 2475505 h 3988066"/>
                      <a:gd name="connsiteX28" fmla="*/ 974647 w 3475899"/>
                      <a:gd name="connsiteY28" fmla="*/ 2588261 h 3988066"/>
                      <a:gd name="connsiteX29" fmla="*/ 1055370 w 3475899"/>
                      <a:gd name="connsiteY29" fmla="*/ 2725362 h 3988066"/>
                      <a:gd name="connsiteX30" fmla="*/ 1230911 w 3475899"/>
                      <a:gd name="connsiteY30" fmla="*/ 2783021 h 3988066"/>
                      <a:gd name="connsiteX31" fmla="*/ 1494862 w 3475899"/>
                      <a:gd name="connsiteY31" fmla="*/ 2685641 h 3988066"/>
                      <a:gd name="connsiteX32" fmla="*/ 1599930 w 3475899"/>
                      <a:gd name="connsiteY32" fmla="*/ 2444753 h 3988066"/>
                      <a:gd name="connsiteX33" fmla="*/ 1387231 w 3475899"/>
                      <a:gd name="connsiteY33" fmla="*/ 2109048 h 3988066"/>
                      <a:gd name="connsiteX34" fmla="*/ 943896 w 3475899"/>
                      <a:gd name="connsiteY34" fmla="*/ 2003980 h 3988066"/>
                      <a:gd name="connsiteX35" fmla="*/ 372428 w 3475899"/>
                      <a:gd name="connsiteY35" fmla="*/ 2198740 h 3988066"/>
                      <a:gd name="connsiteX36" fmla="*/ 118727 w 3475899"/>
                      <a:gd name="connsiteY36" fmla="*/ 2711267 h 3988066"/>
                      <a:gd name="connsiteX37" fmla="*/ 500560 w 3475899"/>
                      <a:gd name="connsiteY37" fmla="*/ 3351926 h 3988066"/>
                      <a:gd name="connsiteX38" fmla="*/ 1312915 w 3475899"/>
                      <a:gd name="connsiteY38" fmla="*/ 3567187 h 3988066"/>
                      <a:gd name="connsiteX39" fmla="*/ 2135520 w 3475899"/>
                      <a:gd name="connsiteY39" fmla="*/ 3269921 h 3988066"/>
                      <a:gd name="connsiteX40" fmla="*/ 2491727 w 3475899"/>
                      <a:gd name="connsiteY40" fmla="*/ 2506256 h 3988066"/>
                      <a:gd name="connsiteX41" fmla="*/ 2373845 w 3475899"/>
                      <a:gd name="connsiteY41" fmla="*/ 2070608 h 3988066"/>
                      <a:gd name="connsiteX42" fmla="*/ 2058641 w 3475899"/>
                      <a:gd name="connsiteY42" fmla="*/ 1755405 h 3988066"/>
                      <a:gd name="connsiteX43" fmla="*/ 1615306 w 3475899"/>
                      <a:gd name="connsiteY43" fmla="*/ 1496578 h 3988066"/>
                      <a:gd name="connsiteX44" fmla="*/ 859329 w 3475899"/>
                      <a:gd name="connsiteY44" fmla="*/ 1135247 h 3988066"/>
                      <a:gd name="connsiteX45" fmla="*/ 477496 w 3475899"/>
                      <a:gd name="connsiteY45" fmla="*/ 609907 h 3988066"/>
                      <a:gd name="connsiteX46" fmla="*/ 782450 w 3475899"/>
                      <a:gd name="connsiteY46" fmla="*/ 143508 h 3988066"/>
                      <a:gd name="connsiteX47" fmla="*/ 1425671 w 3475899"/>
                      <a:gd name="connsiteY47" fmla="*/ 0 h 3988066"/>
                      <a:gd name="connsiteX0" fmla="*/ 1425671 w 3475899"/>
                      <a:gd name="connsiteY0" fmla="*/ 0 h 3988066"/>
                      <a:gd name="connsiteX1" fmla="*/ 1687060 w 3475899"/>
                      <a:gd name="connsiteY1" fmla="*/ 153758 h 3988066"/>
                      <a:gd name="connsiteX2" fmla="*/ 1410295 w 3475899"/>
                      <a:gd name="connsiteY2" fmla="*/ 102506 h 3988066"/>
                      <a:gd name="connsiteX3" fmla="*/ 961834 w 3475899"/>
                      <a:gd name="connsiteY3" fmla="*/ 187072 h 3988066"/>
                      <a:gd name="connsiteX4" fmla="*/ 744010 w 3475899"/>
                      <a:gd name="connsiteY4" fmla="*/ 481775 h 3988066"/>
                      <a:gd name="connsiteX5" fmla="*/ 900331 w 3475899"/>
                      <a:gd name="connsiteY5" fmla="*/ 740602 h 3988066"/>
                      <a:gd name="connsiteX6" fmla="*/ 1284726 w 3475899"/>
                      <a:gd name="connsiteY6" fmla="*/ 943050 h 3988066"/>
                      <a:gd name="connsiteX7" fmla="*/ 2984160 w 3475899"/>
                      <a:gd name="connsiteY7" fmla="*/ 1543339 h 3988066"/>
                      <a:gd name="connsiteX8" fmla="*/ 3378091 w 3475899"/>
                      <a:gd name="connsiteY8" fmla="*/ 2821306 h 3988066"/>
                      <a:gd name="connsiteX9" fmla="*/ 2359032 w 3475899"/>
                      <a:gd name="connsiteY9" fmla="*/ 3840356 h 3988066"/>
                      <a:gd name="connsiteX10" fmla="*/ 1252372 w 3475899"/>
                      <a:gd name="connsiteY10" fmla="*/ 3968244 h 3988066"/>
                      <a:gd name="connsiteX11" fmla="*/ 352887 w 3475899"/>
                      <a:gd name="connsiteY11" fmla="*/ 3518017 h 3988066"/>
                      <a:gd name="connsiteX12" fmla="*/ 846 w 3475899"/>
                      <a:gd name="connsiteY12" fmla="*/ 2711267 h 3988066"/>
                      <a:gd name="connsiteX13" fmla="*/ 284017 w 3475899"/>
                      <a:gd name="connsiteY13" fmla="*/ 2118017 h 3988066"/>
                      <a:gd name="connsiteX14" fmla="*/ 964397 w 3475899"/>
                      <a:gd name="connsiteY14" fmla="*/ 1870723 h 3988066"/>
                      <a:gd name="connsiteX15" fmla="*/ 1592242 w 3475899"/>
                      <a:gd name="connsiteY15" fmla="*/ 2019356 h 3988066"/>
                      <a:gd name="connsiteX16" fmla="*/ 1861319 w 3475899"/>
                      <a:gd name="connsiteY16" fmla="*/ 2490881 h 3988066"/>
                      <a:gd name="connsiteX17" fmla="*/ 1680653 w 3475899"/>
                      <a:gd name="connsiteY17" fmla="*/ 2861181 h 3988066"/>
                      <a:gd name="connsiteX18" fmla="*/ 1261662 w 3475899"/>
                      <a:gd name="connsiteY18" fmla="*/ 3008533 h 3988066"/>
                      <a:gd name="connsiteX19" fmla="*/ 895206 w 3475899"/>
                      <a:gd name="connsiteY19" fmla="*/ 2926528 h 3988066"/>
                      <a:gd name="connsiteX20" fmla="*/ 718384 w 3475899"/>
                      <a:gd name="connsiteY20" fmla="*/ 2649764 h 3988066"/>
                      <a:gd name="connsiteX21" fmla="*/ 808076 w 3475899"/>
                      <a:gd name="connsiteY21" fmla="*/ 2470379 h 3988066"/>
                      <a:gd name="connsiteX22" fmla="*/ 931082 w 3475899"/>
                      <a:gd name="connsiteY22" fmla="*/ 2406314 h 3988066"/>
                      <a:gd name="connsiteX23" fmla="*/ 990023 w 3475899"/>
                      <a:gd name="connsiteY23" fmla="*/ 2398626 h 3988066"/>
                      <a:gd name="connsiteX24" fmla="*/ 1010524 w 3475899"/>
                      <a:gd name="connsiteY24" fmla="*/ 2414001 h 3988066"/>
                      <a:gd name="connsiteX25" fmla="*/ 1000274 w 3475899"/>
                      <a:gd name="connsiteY25" fmla="*/ 2444753 h 3988066"/>
                      <a:gd name="connsiteX26" fmla="*/ 990023 w 3475899"/>
                      <a:gd name="connsiteY26" fmla="*/ 2475505 h 3988066"/>
                      <a:gd name="connsiteX27" fmla="*/ 974647 w 3475899"/>
                      <a:gd name="connsiteY27" fmla="*/ 2588261 h 3988066"/>
                      <a:gd name="connsiteX28" fmla="*/ 1055370 w 3475899"/>
                      <a:gd name="connsiteY28" fmla="*/ 2725362 h 3988066"/>
                      <a:gd name="connsiteX29" fmla="*/ 1230911 w 3475899"/>
                      <a:gd name="connsiteY29" fmla="*/ 2783021 h 3988066"/>
                      <a:gd name="connsiteX30" fmla="*/ 1494862 w 3475899"/>
                      <a:gd name="connsiteY30" fmla="*/ 2685641 h 3988066"/>
                      <a:gd name="connsiteX31" fmla="*/ 1599930 w 3475899"/>
                      <a:gd name="connsiteY31" fmla="*/ 2444753 h 3988066"/>
                      <a:gd name="connsiteX32" fmla="*/ 1387231 w 3475899"/>
                      <a:gd name="connsiteY32" fmla="*/ 2109048 h 3988066"/>
                      <a:gd name="connsiteX33" fmla="*/ 943896 w 3475899"/>
                      <a:gd name="connsiteY33" fmla="*/ 2003980 h 3988066"/>
                      <a:gd name="connsiteX34" fmla="*/ 372428 w 3475899"/>
                      <a:gd name="connsiteY34" fmla="*/ 2198740 h 3988066"/>
                      <a:gd name="connsiteX35" fmla="*/ 118727 w 3475899"/>
                      <a:gd name="connsiteY35" fmla="*/ 2711267 h 3988066"/>
                      <a:gd name="connsiteX36" fmla="*/ 500560 w 3475899"/>
                      <a:gd name="connsiteY36" fmla="*/ 3351926 h 3988066"/>
                      <a:gd name="connsiteX37" fmla="*/ 1312915 w 3475899"/>
                      <a:gd name="connsiteY37" fmla="*/ 3567187 h 3988066"/>
                      <a:gd name="connsiteX38" fmla="*/ 2135520 w 3475899"/>
                      <a:gd name="connsiteY38" fmla="*/ 3269921 h 3988066"/>
                      <a:gd name="connsiteX39" fmla="*/ 2491727 w 3475899"/>
                      <a:gd name="connsiteY39" fmla="*/ 2506256 h 3988066"/>
                      <a:gd name="connsiteX40" fmla="*/ 2373845 w 3475899"/>
                      <a:gd name="connsiteY40" fmla="*/ 2070608 h 3988066"/>
                      <a:gd name="connsiteX41" fmla="*/ 2058641 w 3475899"/>
                      <a:gd name="connsiteY41" fmla="*/ 1755405 h 3988066"/>
                      <a:gd name="connsiteX42" fmla="*/ 1615306 w 3475899"/>
                      <a:gd name="connsiteY42" fmla="*/ 1496578 h 3988066"/>
                      <a:gd name="connsiteX43" fmla="*/ 859329 w 3475899"/>
                      <a:gd name="connsiteY43" fmla="*/ 1135247 h 3988066"/>
                      <a:gd name="connsiteX44" fmla="*/ 477496 w 3475899"/>
                      <a:gd name="connsiteY44" fmla="*/ 609907 h 3988066"/>
                      <a:gd name="connsiteX45" fmla="*/ 782450 w 3475899"/>
                      <a:gd name="connsiteY45" fmla="*/ 143508 h 3988066"/>
                      <a:gd name="connsiteX46" fmla="*/ 1425671 w 3475899"/>
                      <a:gd name="connsiteY46" fmla="*/ 0 h 3988066"/>
                      <a:gd name="connsiteX0" fmla="*/ 1425671 w 3475899"/>
                      <a:gd name="connsiteY0" fmla="*/ 421 h 3988487"/>
                      <a:gd name="connsiteX1" fmla="*/ 1410295 w 3475899"/>
                      <a:gd name="connsiteY1" fmla="*/ 102927 h 3988487"/>
                      <a:gd name="connsiteX2" fmla="*/ 961834 w 3475899"/>
                      <a:gd name="connsiteY2" fmla="*/ 187493 h 3988487"/>
                      <a:gd name="connsiteX3" fmla="*/ 744010 w 3475899"/>
                      <a:gd name="connsiteY3" fmla="*/ 482196 h 3988487"/>
                      <a:gd name="connsiteX4" fmla="*/ 900331 w 3475899"/>
                      <a:gd name="connsiteY4" fmla="*/ 741023 h 3988487"/>
                      <a:gd name="connsiteX5" fmla="*/ 1284726 w 3475899"/>
                      <a:gd name="connsiteY5" fmla="*/ 943471 h 3988487"/>
                      <a:gd name="connsiteX6" fmla="*/ 2984160 w 3475899"/>
                      <a:gd name="connsiteY6" fmla="*/ 1543760 h 3988487"/>
                      <a:gd name="connsiteX7" fmla="*/ 3378091 w 3475899"/>
                      <a:gd name="connsiteY7" fmla="*/ 2821727 h 3988487"/>
                      <a:gd name="connsiteX8" fmla="*/ 2359032 w 3475899"/>
                      <a:gd name="connsiteY8" fmla="*/ 3840777 h 3988487"/>
                      <a:gd name="connsiteX9" fmla="*/ 1252372 w 3475899"/>
                      <a:gd name="connsiteY9" fmla="*/ 3968665 h 3988487"/>
                      <a:gd name="connsiteX10" fmla="*/ 352887 w 3475899"/>
                      <a:gd name="connsiteY10" fmla="*/ 3518438 h 3988487"/>
                      <a:gd name="connsiteX11" fmla="*/ 846 w 3475899"/>
                      <a:gd name="connsiteY11" fmla="*/ 2711688 h 3988487"/>
                      <a:gd name="connsiteX12" fmla="*/ 284017 w 3475899"/>
                      <a:gd name="connsiteY12" fmla="*/ 2118438 h 3988487"/>
                      <a:gd name="connsiteX13" fmla="*/ 964397 w 3475899"/>
                      <a:gd name="connsiteY13" fmla="*/ 1871144 h 3988487"/>
                      <a:gd name="connsiteX14" fmla="*/ 1592242 w 3475899"/>
                      <a:gd name="connsiteY14" fmla="*/ 2019777 h 3988487"/>
                      <a:gd name="connsiteX15" fmla="*/ 1861319 w 3475899"/>
                      <a:gd name="connsiteY15" fmla="*/ 2491302 h 3988487"/>
                      <a:gd name="connsiteX16" fmla="*/ 1680653 w 3475899"/>
                      <a:gd name="connsiteY16" fmla="*/ 2861602 h 3988487"/>
                      <a:gd name="connsiteX17" fmla="*/ 1261662 w 3475899"/>
                      <a:gd name="connsiteY17" fmla="*/ 3008954 h 3988487"/>
                      <a:gd name="connsiteX18" fmla="*/ 895206 w 3475899"/>
                      <a:gd name="connsiteY18" fmla="*/ 2926949 h 3988487"/>
                      <a:gd name="connsiteX19" fmla="*/ 718384 w 3475899"/>
                      <a:gd name="connsiteY19" fmla="*/ 2650185 h 3988487"/>
                      <a:gd name="connsiteX20" fmla="*/ 808076 w 3475899"/>
                      <a:gd name="connsiteY20" fmla="*/ 2470800 h 3988487"/>
                      <a:gd name="connsiteX21" fmla="*/ 931082 w 3475899"/>
                      <a:gd name="connsiteY21" fmla="*/ 2406735 h 3988487"/>
                      <a:gd name="connsiteX22" fmla="*/ 990023 w 3475899"/>
                      <a:gd name="connsiteY22" fmla="*/ 2399047 h 3988487"/>
                      <a:gd name="connsiteX23" fmla="*/ 1010524 w 3475899"/>
                      <a:gd name="connsiteY23" fmla="*/ 2414422 h 3988487"/>
                      <a:gd name="connsiteX24" fmla="*/ 1000274 w 3475899"/>
                      <a:gd name="connsiteY24" fmla="*/ 2445174 h 3988487"/>
                      <a:gd name="connsiteX25" fmla="*/ 990023 w 3475899"/>
                      <a:gd name="connsiteY25" fmla="*/ 2475926 h 3988487"/>
                      <a:gd name="connsiteX26" fmla="*/ 974647 w 3475899"/>
                      <a:gd name="connsiteY26" fmla="*/ 2588682 h 3988487"/>
                      <a:gd name="connsiteX27" fmla="*/ 1055370 w 3475899"/>
                      <a:gd name="connsiteY27" fmla="*/ 2725783 h 3988487"/>
                      <a:gd name="connsiteX28" fmla="*/ 1230911 w 3475899"/>
                      <a:gd name="connsiteY28" fmla="*/ 2783442 h 3988487"/>
                      <a:gd name="connsiteX29" fmla="*/ 1494862 w 3475899"/>
                      <a:gd name="connsiteY29" fmla="*/ 2686062 h 3988487"/>
                      <a:gd name="connsiteX30" fmla="*/ 1599930 w 3475899"/>
                      <a:gd name="connsiteY30" fmla="*/ 2445174 h 3988487"/>
                      <a:gd name="connsiteX31" fmla="*/ 1387231 w 3475899"/>
                      <a:gd name="connsiteY31" fmla="*/ 2109469 h 3988487"/>
                      <a:gd name="connsiteX32" fmla="*/ 943896 w 3475899"/>
                      <a:gd name="connsiteY32" fmla="*/ 2004401 h 3988487"/>
                      <a:gd name="connsiteX33" fmla="*/ 372428 w 3475899"/>
                      <a:gd name="connsiteY33" fmla="*/ 2199161 h 3988487"/>
                      <a:gd name="connsiteX34" fmla="*/ 118727 w 3475899"/>
                      <a:gd name="connsiteY34" fmla="*/ 2711688 h 3988487"/>
                      <a:gd name="connsiteX35" fmla="*/ 500560 w 3475899"/>
                      <a:gd name="connsiteY35" fmla="*/ 3352347 h 3988487"/>
                      <a:gd name="connsiteX36" fmla="*/ 1312915 w 3475899"/>
                      <a:gd name="connsiteY36" fmla="*/ 3567608 h 3988487"/>
                      <a:gd name="connsiteX37" fmla="*/ 2135520 w 3475899"/>
                      <a:gd name="connsiteY37" fmla="*/ 3270342 h 3988487"/>
                      <a:gd name="connsiteX38" fmla="*/ 2491727 w 3475899"/>
                      <a:gd name="connsiteY38" fmla="*/ 2506677 h 3988487"/>
                      <a:gd name="connsiteX39" fmla="*/ 2373845 w 3475899"/>
                      <a:gd name="connsiteY39" fmla="*/ 2071029 h 3988487"/>
                      <a:gd name="connsiteX40" fmla="*/ 2058641 w 3475899"/>
                      <a:gd name="connsiteY40" fmla="*/ 1755826 h 3988487"/>
                      <a:gd name="connsiteX41" fmla="*/ 1615306 w 3475899"/>
                      <a:gd name="connsiteY41" fmla="*/ 1496999 h 3988487"/>
                      <a:gd name="connsiteX42" fmla="*/ 859329 w 3475899"/>
                      <a:gd name="connsiteY42" fmla="*/ 1135668 h 3988487"/>
                      <a:gd name="connsiteX43" fmla="*/ 477496 w 3475899"/>
                      <a:gd name="connsiteY43" fmla="*/ 610328 h 3988487"/>
                      <a:gd name="connsiteX44" fmla="*/ 782450 w 3475899"/>
                      <a:gd name="connsiteY44" fmla="*/ 143929 h 3988487"/>
                      <a:gd name="connsiteX45" fmla="*/ 1425671 w 3475899"/>
                      <a:gd name="connsiteY45" fmla="*/ 421 h 3988487"/>
                      <a:gd name="connsiteX0" fmla="*/ 1425671 w 3475899"/>
                      <a:gd name="connsiteY0" fmla="*/ 0 h 3988066"/>
                      <a:gd name="connsiteX1" fmla="*/ 961834 w 3475899"/>
                      <a:gd name="connsiteY1" fmla="*/ 187072 h 3988066"/>
                      <a:gd name="connsiteX2" fmla="*/ 744010 w 3475899"/>
                      <a:gd name="connsiteY2" fmla="*/ 481775 h 3988066"/>
                      <a:gd name="connsiteX3" fmla="*/ 900331 w 3475899"/>
                      <a:gd name="connsiteY3" fmla="*/ 740602 h 3988066"/>
                      <a:gd name="connsiteX4" fmla="*/ 1284726 w 3475899"/>
                      <a:gd name="connsiteY4" fmla="*/ 943050 h 3988066"/>
                      <a:gd name="connsiteX5" fmla="*/ 2984160 w 3475899"/>
                      <a:gd name="connsiteY5" fmla="*/ 1543339 h 3988066"/>
                      <a:gd name="connsiteX6" fmla="*/ 3378091 w 3475899"/>
                      <a:gd name="connsiteY6" fmla="*/ 2821306 h 3988066"/>
                      <a:gd name="connsiteX7" fmla="*/ 2359032 w 3475899"/>
                      <a:gd name="connsiteY7" fmla="*/ 3840356 h 3988066"/>
                      <a:gd name="connsiteX8" fmla="*/ 1252372 w 3475899"/>
                      <a:gd name="connsiteY8" fmla="*/ 3968244 h 3988066"/>
                      <a:gd name="connsiteX9" fmla="*/ 352887 w 3475899"/>
                      <a:gd name="connsiteY9" fmla="*/ 3518017 h 3988066"/>
                      <a:gd name="connsiteX10" fmla="*/ 846 w 3475899"/>
                      <a:gd name="connsiteY10" fmla="*/ 2711267 h 3988066"/>
                      <a:gd name="connsiteX11" fmla="*/ 284017 w 3475899"/>
                      <a:gd name="connsiteY11" fmla="*/ 2118017 h 3988066"/>
                      <a:gd name="connsiteX12" fmla="*/ 964397 w 3475899"/>
                      <a:gd name="connsiteY12" fmla="*/ 1870723 h 3988066"/>
                      <a:gd name="connsiteX13" fmla="*/ 1592242 w 3475899"/>
                      <a:gd name="connsiteY13" fmla="*/ 2019356 h 3988066"/>
                      <a:gd name="connsiteX14" fmla="*/ 1861319 w 3475899"/>
                      <a:gd name="connsiteY14" fmla="*/ 2490881 h 3988066"/>
                      <a:gd name="connsiteX15" fmla="*/ 1680653 w 3475899"/>
                      <a:gd name="connsiteY15" fmla="*/ 2861181 h 3988066"/>
                      <a:gd name="connsiteX16" fmla="*/ 1261662 w 3475899"/>
                      <a:gd name="connsiteY16" fmla="*/ 3008533 h 3988066"/>
                      <a:gd name="connsiteX17" fmla="*/ 895206 w 3475899"/>
                      <a:gd name="connsiteY17" fmla="*/ 2926528 h 3988066"/>
                      <a:gd name="connsiteX18" fmla="*/ 718384 w 3475899"/>
                      <a:gd name="connsiteY18" fmla="*/ 2649764 h 3988066"/>
                      <a:gd name="connsiteX19" fmla="*/ 808076 w 3475899"/>
                      <a:gd name="connsiteY19" fmla="*/ 2470379 h 3988066"/>
                      <a:gd name="connsiteX20" fmla="*/ 931082 w 3475899"/>
                      <a:gd name="connsiteY20" fmla="*/ 2406314 h 3988066"/>
                      <a:gd name="connsiteX21" fmla="*/ 990023 w 3475899"/>
                      <a:gd name="connsiteY21" fmla="*/ 2398626 h 3988066"/>
                      <a:gd name="connsiteX22" fmla="*/ 1010524 w 3475899"/>
                      <a:gd name="connsiteY22" fmla="*/ 2414001 h 3988066"/>
                      <a:gd name="connsiteX23" fmla="*/ 1000274 w 3475899"/>
                      <a:gd name="connsiteY23" fmla="*/ 2444753 h 3988066"/>
                      <a:gd name="connsiteX24" fmla="*/ 990023 w 3475899"/>
                      <a:gd name="connsiteY24" fmla="*/ 2475505 h 3988066"/>
                      <a:gd name="connsiteX25" fmla="*/ 974647 w 3475899"/>
                      <a:gd name="connsiteY25" fmla="*/ 2588261 h 3988066"/>
                      <a:gd name="connsiteX26" fmla="*/ 1055370 w 3475899"/>
                      <a:gd name="connsiteY26" fmla="*/ 2725362 h 3988066"/>
                      <a:gd name="connsiteX27" fmla="*/ 1230911 w 3475899"/>
                      <a:gd name="connsiteY27" fmla="*/ 2783021 h 3988066"/>
                      <a:gd name="connsiteX28" fmla="*/ 1494862 w 3475899"/>
                      <a:gd name="connsiteY28" fmla="*/ 2685641 h 3988066"/>
                      <a:gd name="connsiteX29" fmla="*/ 1599930 w 3475899"/>
                      <a:gd name="connsiteY29" fmla="*/ 2444753 h 3988066"/>
                      <a:gd name="connsiteX30" fmla="*/ 1387231 w 3475899"/>
                      <a:gd name="connsiteY30" fmla="*/ 2109048 h 3988066"/>
                      <a:gd name="connsiteX31" fmla="*/ 943896 w 3475899"/>
                      <a:gd name="connsiteY31" fmla="*/ 2003980 h 3988066"/>
                      <a:gd name="connsiteX32" fmla="*/ 372428 w 3475899"/>
                      <a:gd name="connsiteY32" fmla="*/ 2198740 h 3988066"/>
                      <a:gd name="connsiteX33" fmla="*/ 118727 w 3475899"/>
                      <a:gd name="connsiteY33" fmla="*/ 2711267 h 3988066"/>
                      <a:gd name="connsiteX34" fmla="*/ 500560 w 3475899"/>
                      <a:gd name="connsiteY34" fmla="*/ 3351926 h 3988066"/>
                      <a:gd name="connsiteX35" fmla="*/ 1312915 w 3475899"/>
                      <a:gd name="connsiteY35" fmla="*/ 3567187 h 3988066"/>
                      <a:gd name="connsiteX36" fmla="*/ 2135520 w 3475899"/>
                      <a:gd name="connsiteY36" fmla="*/ 3269921 h 3988066"/>
                      <a:gd name="connsiteX37" fmla="*/ 2491727 w 3475899"/>
                      <a:gd name="connsiteY37" fmla="*/ 2506256 h 3988066"/>
                      <a:gd name="connsiteX38" fmla="*/ 2373845 w 3475899"/>
                      <a:gd name="connsiteY38" fmla="*/ 2070608 h 3988066"/>
                      <a:gd name="connsiteX39" fmla="*/ 2058641 w 3475899"/>
                      <a:gd name="connsiteY39" fmla="*/ 1755405 h 3988066"/>
                      <a:gd name="connsiteX40" fmla="*/ 1615306 w 3475899"/>
                      <a:gd name="connsiteY40" fmla="*/ 1496578 h 3988066"/>
                      <a:gd name="connsiteX41" fmla="*/ 859329 w 3475899"/>
                      <a:gd name="connsiteY41" fmla="*/ 1135247 h 3988066"/>
                      <a:gd name="connsiteX42" fmla="*/ 477496 w 3475899"/>
                      <a:gd name="connsiteY42" fmla="*/ 609907 h 3988066"/>
                      <a:gd name="connsiteX43" fmla="*/ 782450 w 3475899"/>
                      <a:gd name="connsiteY43" fmla="*/ 143508 h 3988066"/>
                      <a:gd name="connsiteX44" fmla="*/ 1425671 w 3475899"/>
                      <a:gd name="connsiteY44" fmla="*/ 0 h 3988066"/>
                      <a:gd name="connsiteX0" fmla="*/ 782450 w 3475899"/>
                      <a:gd name="connsiteY0" fmla="*/ 32557 h 3877115"/>
                      <a:gd name="connsiteX1" fmla="*/ 961834 w 3475899"/>
                      <a:gd name="connsiteY1" fmla="*/ 76121 h 3877115"/>
                      <a:gd name="connsiteX2" fmla="*/ 744010 w 3475899"/>
                      <a:gd name="connsiteY2" fmla="*/ 370824 h 3877115"/>
                      <a:gd name="connsiteX3" fmla="*/ 900331 w 3475899"/>
                      <a:gd name="connsiteY3" fmla="*/ 629651 h 3877115"/>
                      <a:gd name="connsiteX4" fmla="*/ 1284726 w 3475899"/>
                      <a:gd name="connsiteY4" fmla="*/ 832099 h 3877115"/>
                      <a:gd name="connsiteX5" fmla="*/ 2984160 w 3475899"/>
                      <a:gd name="connsiteY5" fmla="*/ 1432388 h 3877115"/>
                      <a:gd name="connsiteX6" fmla="*/ 3378091 w 3475899"/>
                      <a:gd name="connsiteY6" fmla="*/ 2710355 h 3877115"/>
                      <a:gd name="connsiteX7" fmla="*/ 2359032 w 3475899"/>
                      <a:gd name="connsiteY7" fmla="*/ 3729405 h 3877115"/>
                      <a:gd name="connsiteX8" fmla="*/ 1252372 w 3475899"/>
                      <a:gd name="connsiteY8" fmla="*/ 3857293 h 3877115"/>
                      <a:gd name="connsiteX9" fmla="*/ 352887 w 3475899"/>
                      <a:gd name="connsiteY9" fmla="*/ 3407066 h 3877115"/>
                      <a:gd name="connsiteX10" fmla="*/ 846 w 3475899"/>
                      <a:gd name="connsiteY10" fmla="*/ 2600316 h 3877115"/>
                      <a:gd name="connsiteX11" fmla="*/ 284017 w 3475899"/>
                      <a:gd name="connsiteY11" fmla="*/ 2007066 h 3877115"/>
                      <a:gd name="connsiteX12" fmla="*/ 964397 w 3475899"/>
                      <a:gd name="connsiteY12" fmla="*/ 1759772 h 3877115"/>
                      <a:gd name="connsiteX13" fmla="*/ 1592242 w 3475899"/>
                      <a:gd name="connsiteY13" fmla="*/ 1908405 h 3877115"/>
                      <a:gd name="connsiteX14" fmla="*/ 1861319 w 3475899"/>
                      <a:gd name="connsiteY14" fmla="*/ 2379930 h 3877115"/>
                      <a:gd name="connsiteX15" fmla="*/ 1680653 w 3475899"/>
                      <a:gd name="connsiteY15" fmla="*/ 2750230 h 3877115"/>
                      <a:gd name="connsiteX16" fmla="*/ 1261662 w 3475899"/>
                      <a:gd name="connsiteY16" fmla="*/ 2897582 h 3877115"/>
                      <a:gd name="connsiteX17" fmla="*/ 895206 w 3475899"/>
                      <a:gd name="connsiteY17" fmla="*/ 2815577 h 3877115"/>
                      <a:gd name="connsiteX18" fmla="*/ 718384 w 3475899"/>
                      <a:gd name="connsiteY18" fmla="*/ 2538813 h 3877115"/>
                      <a:gd name="connsiteX19" fmla="*/ 808076 w 3475899"/>
                      <a:gd name="connsiteY19" fmla="*/ 2359428 h 3877115"/>
                      <a:gd name="connsiteX20" fmla="*/ 931082 w 3475899"/>
                      <a:gd name="connsiteY20" fmla="*/ 2295363 h 3877115"/>
                      <a:gd name="connsiteX21" fmla="*/ 990023 w 3475899"/>
                      <a:gd name="connsiteY21" fmla="*/ 2287675 h 3877115"/>
                      <a:gd name="connsiteX22" fmla="*/ 1010524 w 3475899"/>
                      <a:gd name="connsiteY22" fmla="*/ 2303050 h 3877115"/>
                      <a:gd name="connsiteX23" fmla="*/ 1000274 w 3475899"/>
                      <a:gd name="connsiteY23" fmla="*/ 2333802 h 3877115"/>
                      <a:gd name="connsiteX24" fmla="*/ 990023 w 3475899"/>
                      <a:gd name="connsiteY24" fmla="*/ 2364554 h 3877115"/>
                      <a:gd name="connsiteX25" fmla="*/ 974647 w 3475899"/>
                      <a:gd name="connsiteY25" fmla="*/ 2477310 h 3877115"/>
                      <a:gd name="connsiteX26" fmla="*/ 1055370 w 3475899"/>
                      <a:gd name="connsiteY26" fmla="*/ 2614411 h 3877115"/>
                      <a:gd name="connsiteX27" fmla="*/ 1230911 w 3475899"/>
                      <a:gd name="connsiteY27" fmla="*/ 2672070 h 3877115"/>
                      <a:gd name="connsiteX28" fmla="*/ 1494862 w 3475899"/>
                      <a:gd name="connsiteY28" fmla="*/ 2574690 h 3877115"/>
                      <a:gd name="connsiteX29" fmla="*/ 1599930 w 3475899"/>
                      <a:gd name="connsiteY29" fmla="*/ 2333802 h 3877115"/>
                      <a:gd name="connsiteX30" fmla="*/ 1387231 w 3475899"/>
                      <a:gd name="connsiteY30" fmla="*/ 1998097 h 3877115"/>
                      <a:gd name="connsiteX31" fmla="*/ 943896 w 3475899"/>
                      <a:gd name="connsiteY31" fmla="*/ 1893029 h 3877115"/>
                      <a:gd name="connsiteX32" fmla="*/ 372428 w 3475899"/>
                      <a:gd name="connsiteY32" fmla="*/ 2087789 h 3877115"/>
                      <a:gd name="connsiteX33" fmla="*/ 118727 w 3475899"/>
                      <a:gd name="connsiteY33" fmla="*/ 2600316 h 3877115"/>
                      <a:gd name="connsiteX34" fmla="*/ 500560 w 3475899"/>
                      <a:gd name="connsiteY34" fmla="*/ 3240975 h 3877115"/>
                      <a:gd name="connsiteX35" fmla="*/ 1312915 w 3475899"/>
                      <a:gd name="connsiteY35" fmla="*/ 3456236 h 3877115"/>
                      <a:gd name="connsiteX36" fmla="*/ 2135520 w 3475899"/>
                      <a:gd name="connsiteY36" fmla="*/ 3158970 h 3877115"/>
                      <a:gd name="connsiteX37" fmla="*/ 2491727 w 3475899"/>
                      <a:gd name="connsiteY37" fmla="*/ 2395305 h 3877115"/>
                      <a:gd name="connsiteX38" fmla="*/ 2373845 w 3475899"/>
                      <a:gd name="connsiteY38" fmla="*/ 1959657 h 3877115"/>
                      <a:gd name="connsiteX39" fmla="*/ 2058641 w 3475899"/>
                      <a:gd name="connsiteY39" fmla="*/ 1644454 h 3877115"/>
                      <a:gd name="connsiteX40" fmla="*/ 1615306 w 3475899"/>
                      <a:gd name="connsiteY40" fmla="*/ 1385627 h 3877115"/>
                      <a:gd name="connsiteX41" fmla="*/ 859329 w 3475899"/>
                      <a:gd name="connsiteY41" fmla="*/ 1024296 h 3877115"/>
                      <a:gd name="connsiteX42" fmla="*/ 477496 w 3475899"/>
                      <a:gd name="connsiteY42" fmla="*/ 498956 h 3877115"/>
                      <a:gd name="connsiteX43" fmla="*/ 782450 w 3475899"/>
                      <a:gd name="connsiteY43" fmla="*/ 32557 h 3877115"/>
                      <a:gd name="connsiteX0" fmla="*/ 477496 w 3475899"/>
                      <a:gd name="connsiteY0" fmla="*/ 424506 h 3802665"/>
                      <a:gd name="connsiteX1" fmla="*/ 961834 w 3475899"/>
                      <a:gd name="connsiteY1" fmla="*/ 1671 h 3802665"/>
                      <a:gd name="connsiteX2" fmla="*/ 744010 w 3475899"/>
                      <a:gd name="connsiteY2" fmla="*/ 296374 h 3802665"/>
                      <a:gd name="connsiteX3" fmla="*/ 900331 w 3475899"/>
                      <a:gd name="connsiteY3" fmla="*/ 555201 h 3802665"/>
                      <a:gd name="connsiteX4" fmla="*/ 1284726 w 3475899"/>
                      <a:gd name="connsiteY4" fmla="*/ 757649 h 3802665"/>
                      <a:gd name="connsiteX5" fmla="*/ 2984160 w 3475899"/>
                      <a:gd name="connsiteY5" fmla="*/ 1357938 h 3802665"/>
                      <a:gd name="connsiteX6" fmla="*/ 3378091 w 3475899"/>
                      <a:gd name="connsiteY6" fmla="*/ 2635905 h 3802665"/>
                      <a:gd name="connsiteX7" fmla="*/ 2359032 w 3475899"/>
                      <a:gd name="connsiteY7" fmla="*/ 3654955 h 3802665"/>
                      <a:gd name="connsiteX8" fmla="*/ 1252372 w 3475899"/>
                      <a:gd name="connsiteY8" fmla="*/ 3782843 h 3802665"/>
                      <a:gd name="connsiteX9" fmla="*/ 352887 w 3475899"/>
                      <a:gd name="connsiteY9" fmla="*/ 3332616 h 3802665"/>
                      <a:gd name="connsiteX10" fmla="*/ 846 w 3475899"/>
                      <a:gd name="connsiteY10" fmla="*/ 2525866 h 3802665"/>
                      <a:gd name="connsiteX11" fmla="*/ 284017 w 3475899"/>
                      <a:gd name="connsiteY11" fmla="*/ 1932616 h 3802665"/>
                      <a:gd name="connsiteX12" fmla="*/ 964397 w 3475899"/>
                      <a:gd name="connsiteY12" fmla="*/ 1685322 h 3802665"/>
                      <a:gd name="connsiteX13" fmla="*/ 1592242 w 3475899"/>
                      <a:gd name="connsiteY13" fmla="*/ 1833955 h 3802665"/>
                      <a:gd name="connsiteX14" fmla="*/ 1861319 w 3475899"/>
                      <a:gd name="connsiteY14" fmla="*/ 2305480 h 3802665"/>
                      <a:gd name="connsiteX15" fmla="*/ 1680653 w 3475899"/>
                      <a:gd name="connsiteY15" fmla="*/ 2675780 h 3802665"/>
                      <a:gd name="connsiteX16" fmla="*/ 1261662 w 3475899"/>
                      <a:gd name="connsiteY16" fmla="*/ 2823132 h 3802665"/>
                      <a:gd name="connsiteX17" fmla="*/ 895206 w 3475899"/>
                      <a:gd name="connsiteY17" fmla="*/ 2741127 h 3802665"/>
                      <a:gd name="connsiteX18" fmla="*/ 718384 w 3475899"/>
                      <a:gd name="connsiteY18" fmla="*/ 2464363 h 3802665"/>
                      <a:gd name="connsiteX19" fmla="*/ 808076 w 3475899"/>
                      <a:gd name="connsiteY19" fmla="*/ 2284978 h 3802665"/>
                      <a:gd name="connsiteX20" fmla="*/ 931082 w 3475899"/>
                      <a:gd name="connsiteY20" fmla="*/ 2220913 h 3802665"/>
                      <a:gd name="connsiteX21" fmla="*/ 990023 w 3475899"/>
                      <a:gd name="connsiteY21" fmla="*/ 2213225 h 3802665"/>
                      <a:gd name="connsiteX22" fmla="*/ 1010524 w 3475899"/>
                      <a:gd name="connsiteY22" fmla="*/ 2228600 h 3802665"/>
                      <a:gd name="connsiteX23" fmla="*/ 1000274 w 3475899"/>
                      <a:gd name="connsiteY23" fmla="*/ 2259352 h 3802665"/>
                      <a:gd name="connsiteX24" fmla="*/ 990023 w 3475899"/>
                      <a:gd name="connsiteY24" fmla="*/ 2290104 h 3802665"/>
                      <a:gd name="connsiteX25" fmla="*/ 974647 w 3475899"/>
                      <a:gd name="connsiteY25" fmla="*/ 2402860 h 3802665"/>
                      <a:gd name="connsiteX26" fmla="*/ 1055370 w 3475899"/>
                      <a:gd name="connsiteY26" fmla="*/ 2539961 h 3802665"/>
                      <a:gd name="connsiteX27" fmla="*/ 1230911 w 3475899"/>
                      <a:gd name="connsiteY27" fmla="*/ 2597620 h 3802665"/>
                      <a:gd name="connsiteX28" fmla="*/ 1494862 w 3475899"/>
                      <a:gd name="connsiteY28" fmla="*/ 2500240 h 3802665"/>
                      <a:gd name="connsiteX29" fmla="*/ 1599930 w 3475899"/>
                      <a:gd name="connsiteY29" fmla="*/ 2259352 h 3802665"/>
                      <a:gd name="connsiteX30" fmla="*/ 1387231 w 3475899"/>
                      <a:gd name="connsiteY30" fmla="*/ 1923647 h 3802665"/>
                      <a:gd name="connsiteX31" fmla="*/ 943896 w 3475899"/>
                      <a:gd name="connsiteY31" fmla="*/ 1818579 h 3802665"/>
                      <a:gd name="connsiteX32" fmla="*/ 372428 w 3475899"/>
                      <a:gd name="connsiteY32" fmla="*/ 2013339 h 3802665"/>
                      <a:gd name="connsiteX33" fmla="*/ 118727 w 3475899"/>
                      <a:gd name="connsiteY33" fmla="*/ 2525866 h 3802665"/>
                      <a:gd name="connsiteX34" fmla="*/ 500560 w 3475899"/>
                      <a:gd name="connsiteY34" fmla="*/ 3166525 h 3802665"/>
                      <a:gd name="connsiteX35" fmla="*/ 1312915 w 3475899"/>
                      <a:gd name="connsiteY35" fmla="*/ 3381786 h 3802665"/>
                      <a:gd name="connsiteX36" fmla="*/ 2135520 w 3475899"/>
                      <a:gd name="connsiteY36" fmla="*/ 3084520 h 3802665"/>
                      <a:gd name="connsiteX37" fmla="*/ 2491727 w 3475899"/>
                      <a:gd name="connsiteY37" fmla="*/ 2320855 h 3802665"/>
                      <a:gd name="connsiteX38" fmla="*/ 2373845 w 3475899"/>
                      <a:gd name="connsiteY38" fmla="*/ 1885207 h 3802665"/>
                      <a:gd name="connsiteX39" fmla="*/ 2058641 w 3475899"/>
                      <a:gd name="connsiteY39" fmla="*/ 1570004 h 3802665"/>
                      <a:gd name="connsiteX40" fmla="*/ 1615306 w 3475899"/>
                      <a:gd name="connsiteY40" fmla="*/ 1311177 h 3802665"/>
                      <a:gd name="connsiteX41" fmla="*/ 859329 w 3475899"/>
                      <a:gd name="connsiteY41" fmla="*/ 949846 h 3802665"/>
                      <a:gd name="connsiteX42" fmla="*/ 477496 w 3475899"/>
                      <a:gd name="connsiteY42" fmla="*/ 424506 h 380266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135520 w 3475899"/>
                      <a:gd name="connsiteY36" fmla="*/ 3980450 h 4698595"/>
                      <a:gd name="connsiteX37" fmla="*/ 2491727 w 3475899"/>
                      <a:gd name="connsiteY37" fmla="*/ 3216785 h 4698595"/>
                      <a:gd name="connsiteX38" fmla="*/ 2373845 w 3475899"/>
                      <a:gd name="connsiteY38" fmla="*/ 2781137 h 4698595"/>
                      <a:gd name="connsiteX39" fmla="*/ 2058641 w 3475899"/>
                      <a:gd name="connsiteY39" fmla="*/ 2465934 h 4698595"/>
                      <a:gd name="connsiteX40" fmla="*/ 1615306 w 3475899"/>
                      <a:gd name="connsiteY40" fmla="*/ 2207107 h 4698595"/>
                      <a:gd name="connsiteX41" fmla="*/ 859329 w 3475899"/>
                      <a:gd name="connsiteY41" fmla="*/ 1845776 h 4698595"/>
                      <a:gd name="connsiteX42" fmla="*/ 477496 w 3475899"/>
                      <a:gd name="connsiteY42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135520 w 3475899"/>
                      <a:gd name="connsiteY36" fmla="*/ 3980450 h 4698595"/>
                      <a:gd name="connsiteX37" fmla="*/ 2705552 w 3475899"/>
                      <a:gd name="connsiteY37" fmla="*/ 3234379 h 4698595"/>
                      <a:gd name="connsiteX38" fmla="*/ 2373845 w 3475899"/>
                      <a:gd name="connsiteY38" fmla="*/ 2781137 h 4698595"/>
                      <a:gd name="connsiteX39" fmla="*/ 2058641 w 3475899"/>
                      <a:gd name="connsiteY39" fmla="*/ 2465934 h 4698595"/>
                      <a:gd name="connsiteX40" fmla="*/ 1615306 w 3475899"/>
                      <a:gd name="connsiteY40" fmla="*/ 2207107 h 4698595"/>
                      <a:gd name="connsiteX41" fmla="*/ 859329 w 3475899"/>
                      <a:gd name="connsiteY41" fmla="*/ 1845776 h 4698595"/>
                      <a:gd name="connsiteX42" fmla="*/ 477496 w 3475899"/>
                      <a:gd name="connsiteY42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349344 w 3475899"/>
                      <a:gd name="connsiteY36" fmla="*/ 4033228 h 4698595"/>
                      <a:gd name="connsiteX37" fmla="*/ 2705552 w 3475899"/>
                      <a:gd name="connsiteY37" fmla="*/ 3234379 h 4698595"/>
                      <a:gd name="connsiteX38" fmla="*/ 2373845 w 3475899"/>
                      <a:gd name="connsiteY38" fmla="*/ 2781137 h 4698595"/>
                      <a:gd name="connsiteX39" fmla="*/ 2058641 w 3475899"/>
                      <a:gd name="connsiteY39" fmla="*/ 2465934 h 4698595"/>
                      <a:gd name="connsiteX40" fmla="*/ 1615306 w 3475899"/>
                      <a:gd name="connsiteY40" fmla="*/ 2207107 h 4698595"/>
                      <a:gd name="connsiteX41" fmla="*/ 859329 w 3475899"/>
                      <a:gd name="connsiteY41" fmla="*/ 1845776 h 4698595"/>
                      <a:gd name="connsiteX42" fmla="*/ 477496 w 3475899"/>
                      <a:gd name="connsiteY42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349344 w 3475899"/>
                      <a:gd name="connsiteY36" fmla="*/ 4033228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2058641 w 3475899"/>
                      <a:gd name="connsiteY39" fmla="*/ 2465934 h 4698595"/>
                      <a:gd name="connsiteX40" fmla="*/ 1615306 w 3475899"/>
                      <a:gd name="connsiteY40" fmla="*/ 2207107 h 4698595"/>
                      <a:gd name="connsiteX41" fmla="*/ 859329 w 3475899"/>
                      <a:gd name="connsiteY41" fmla="*/ 1845776 h 4698595"/>
                      <a:gd name="connsiteX42" fmla="*/ 477496 w 3475899"/>
                      <a:gd name="connsiteY42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349344 w 3475899"/>
                      <a:gd name="connsiteY36" fmla="*/ 4033228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615306 w 3475899"/>
                      <a:gd name="connsiteY39" fmla="*/ 2207107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349344 w 3475899"/>
                      <a:gd name="connsiteY36" fmla="*/ 4033228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615306 w 3475899"/>
                      <a:gd name="connsiteY39" fmla="*/ 2207107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349344 w 3475899"/>
                      <a:gd name="connsiteY36" fmla="*/ 4033228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615306 w 3475899"/>
                      <a:gd name="connsiteY39" fmla="*/ 2207107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349344 w 3475899"/>
                      <a:gd name="connsiteY36" fmla="*/ 4033228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615306 w 3475899"/>
                      <a:gd name="connsiteY39" fmla="*/ 2207107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349344 w 3475899"/>
                      <a:gd name="connsiteY36" fmla="*/ 4033228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615306 w 3475899"/>
                      <a:gd name="connsiteY39" fmla="*/ 2207107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195013 w 3475899"/>
                      <a:gd name="connsiteY36" fmla="*/ 3993179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615306 w 3475899"/>
                      <a:gd name="connsiteY39" fmla="*/ 2207107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195013 w 3475899"/>
                      <a:gd name="connsiteY36" fmla="*/ 3993179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615306 w 3475899"/>
                      <a:gd name="connsiteY39" fmla="*/ 2207107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195013 w 3475899"/>
                      <a:gd name="connsiteY36" fmla="*/ 3993179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615306 w 3475899"/>
                      <a:gd name="connsiteY39" fmla="*/ 2207107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195013 w 3475899"/>
                      <a:gd name="connsiteY36" fmla="*/ 3993179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615306 w 3475899"/>
                      <a:gd name="connsiteY39" fmla="*/ 2207107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75899"/>
                      <a:gd name="connsiteY0" fmla="*/ 1320436 h 4698595"/>
                      <a:gd name="connsiteX1" fmla="*/ 391637 w 3475899"/>
                      <a:gd name="connsiteY1" fmla="*/ 346 h 4698595"/>
                      <a:gd name="connsiteX2" fmla="*/ 744010 w 3475899"/>
                      <a:gd name="connsiteY2" fmla="*/ 1192304 h 4698595"/>
                      <a:gd name="connsiteX3" fmla="*/ 900331 w 3475899"/>
                      <a:gd name="connsiteY3" fmla="*/ 1451131 h 4698595"/>
                      <a:gd name="connsiteX4" fmla="*/ 1284726 w 3475899"/>
                      <a:gd name="connsiteY4" fmla="*/ 1653579 h 4698595"/>
                      <a:gd name="connsiteX5" fmla="*/ 2984160 w 3475899"/>
                      <a:gd name="connsiteY5" fmla="*/ 2253868 h 4698595"/>
                      <a:gd name="connsiteX6" fmla="*/ 3378091 w 3475899"/>
                      <a:gd name="connsiteY6" fmla="*/ 3531835 h 4698595"/>
                      <a:gd name="connsiteX7" fmla="*/ 2359032 w 3475899"/>
                      <a:gd name="connsiteY7" fmla="*/ 4550885 h 4698595"/>
                      <a:gd name="connsiteX8" fmla="*/ 1252372 w 3475899"/>
                      <a:gd name="connsiteY8" fmla="*/ 4678773 h 4698595"/>
                      <a:gd name="connsiteX9" fmla="*/ 352887 w 3475899"/>
                      <a:gd name="connsiteY9" fmla="*/ 4228546 h 4698595"/>
                      <a:gd name="connsiteX10" fmla="*/ 846 w 3475899"/>
                      <a:gd name="connsiteY10" fmla="*/ 3421796 h 4698595"/>
                      <a:gd name="connsiteX11" fmla="*/ 284017 w 3475899"/>
                      <a:gd name="connsiteY11" fmla="*/ 2828546 h 4698595"/>
                      <a:gd name="connsiteX12" fmla="*/ 964397 w 3475899"/>
                      <a:gd name="connsiteY12" fmla="*/ 2581252 h 4698595"/>
                      <a:gd name="connsiteX13" fmla="*/ 1592242 w 3475899"/>
                      <a:gd name="connsiteY13" fmla="*/ 2729885 h 4698595"/>
                      <a:gd name="connsiteX14" fmla="*/ 1861319 w 3475899"/>
                      <a:gd name="connsiteY14" fmla="*/ 3201410 h 4698595"/>
                      <a:gd name="connsiteX15" fmla="*/ 1680653 w 3475899"/>
                      <a:gd name="connsiteY15" fmla="*/ 3571710 h 4698595"/>
                      <a:gd name="connsiteX16" fmla="*/ 1261662 w 3475899"/>
                      <a:gd name="connsiteY16" fmla="*/ 3719062 h 4698595"/>
                      <a:gd name="connsiteX17" fmla="*/ 895206 w 3475899"/>
                      <a:gd name="connsiteY17" fmla="*/ 3637057 h 4698595"/>
                      <a:gd name="connsiteX18" fmla="*/ 718384 w 3475899"/>
                      <a:gd name="connsiteY18" fmla="*/ 3360293 h 4698595"/>
                      <a:gd name="connsiteX19" fmla="*/ 808076 w 3475899"/>
                      <a:gd name="connsiteY19" fmla="*/ 3180908 h 4698595"/>
                      <a:gd name="connsiteX20" fmla="*/ 931082 w 3475899"/>
                      <a:gd name="connsiteY20" fmla="*/ 3116843 h 4698595"/>
                      <a:gd name="connsiteX21" fmla="*/ 990023 w 3475899"/>
                      <a:gd name="connsiteY21" fmla="*/ 3109155 h 4698595"/>
                      <a:gd name="connsiteX22" fmla="*/ 1010524 w 3475899"/>
                      <a:gd name="connsiteY22" fmla="*/ 3124530 h 4698595"/>
                      <a:gd name="connsiteX23" fmla="*/ 1000274 w 3475899"/>
                      <a:gd name="connsiteY23" fmla="*/ 3155282 h 4698595"/>
                      <a:gd name="connsiteX24" fmla="*/ 990023 w 3475899"/>
                      <a:gd name="connsiteY24" fmla="*/ 3186034 h 4698595"/>
                      <a:gd name="connsiteX25" fmla="*/ 974647 w 3475899"/>
                      <a:gd name="connsiteY25" fmla="*/ 3298790 h 4698595"/>
                      <a:gd name="connsiteX26" fmla="*/ 1055370 w 3475899"/>
                      <a:gd name="connsiteY26" fmla="*/ 3435891 h 4698595"/>
                      <a:gd name="connsiteX27" fmla="*/ 1230911 w 3475899"/>
                      <a:gd name="connsiteY27" fmla="*/ 3493550 h 4698595"/>
                      <a:gd name="connsiteX28" fmla="*/ 1494862 w 3475899"/>
                      <a:gd name="connsiteY28" fmla="*/ 3396170 h 4698595"/>
                      <a:gd name="connsiteX29" fmla="*/ 1599930 w 3475899"/>
                      <a:gd name="connsiteY29" fmla="*/ 3155282 h 4698595"/>
                      <a:gd name="connsiteX30" fmla="*/ 1387231 w 3475899"/>
                      <a:gd name="connsiteY30" fmla="*/ 2819577 h 4698595"/>
                      <a:gd name="connsiteX31" fmla="*/ 943896 w 3475899"/>
                      <a:gd name="connsiteY31" fmla="*/ 2714509 h 4698595"/>
                      <a:gd name="connsiteX32" fmla="*/ 372428 w 3475899"/>
                      <a:gd name="connsiteY32" fmla="*/ 2909269 h 4698595"/>
                      <a:gd name="connsiteX33" fmla="*/ 118727 w 3475899"/>
                      <a:gd name="connsiteY33" fmla="*/ 3421796 h 4698595"/>
                      <a:gd name="connsiteX34" fmla="*/ 500560 w 3475899"/>
                      <a:gd name="connsiteY34" fmla="*/ 4062455 h 4698595"/>
                      <a:gd name="connsiteX35" fmla="*/ 1312915 w 3475899"/>
                      <a:gd name="connsiteY35" fmla="*/ 4277716 h 4698595"/>
                      <a:gd name="connsiteX36" fmla="*/ 2195013 w 3475899"/>
                      <a:gd name="connsiteY36" fmla="*/ 3993179 h 4698595"/>
                      <a:gd name="connsiteX37" fmla="*/ 2705552 w 3475899"/>
                      <a:gd name="connsiteY37" fmla="*/ 3234379 h 4698595"/>
                      <a:gd name="connsiteX38" fmla="*/ 2587666 w 3475899"/>
                      <a:gd name="connsiteY38" fmla="*/ 2728357 h 4698595"/>
                      <a:gd name="connsiteX39" fmla="*/ 1769638 w 3475899"/>
                      <a:gd name="connsiteY39" fmla="*/ 2113659 h 4698595"/>
                      <a:gd name="connsiteX40" fmla="*/ 859329 w 3475899"/>
                      <a:gd name="connsiteY40" fmla="*/ 1845776 h 4698595"/>
                      <a:gd name="connsiteX41" fmla="*/ 477496 w 3475899"/>
                      <a:gd name="connsiteY41" fmla="*/ 1320436 h 4698595"/>
                      <a:gd name="connsiteX0" fmla="*/ 477496 w 3411483"/>
                      <a:gd name="connsiteY0" fmla="*/ 1320436 h 4698595"/>
                      <a:gd name="connsiteX1" fmla="*/ 391637 w 3411483"/>
                      <a:gd name="connsiteY1" fmla="*/ 346 h 4698595"/>
                      <a:gd name="connsiteX2" fmla="*/ 744010 w 3411483"/>
                      <a:gd name="connsiteY2" fmla="*/ 1192304 h 4698595"/>
                      <a:gd name="connsiteX3" fmla="*/ 900331 w 3411483"/>
                      <a:gd name="connsiteY3" fmla="*/ 1451131 h 4698595"/>
                      <a:gd name="connsiteX4" fmla="*/ 1240632 w 3411483"/>
                      <a:gd name="connsiteY4" fmla="*/ 1733678 h 4698595"/>
                      <a:gd name="connsiteX5" fmla="*/ 2984160 w 3411483"/>
                      <a:gd name="connsiteY5" fmla="*/ 2253868 h 4698595"/>
                      <a:gd name="connsiteX6" fmla="*/ 3378091 w 3411483"/>
                      <a:gd name="connsiteY6" fmla="*/ 3531835 h 4698595"/>
                      <a:gd name="connsiteX7" fmla="*/ 2359032 w 3411483"/>
                      <a:gd name="connsiteY7" fmla="*/ 4550885 h 4698595"/>
                      <a:gd name="connsiteX8" fmla="*/ 1252372 w 3411483"/>
                      <a:gd name="connsiteY8" fmla="*/ 4678773 h 4698595"/>
                      <a:gd name="connsiteX9" fmla="*/ 352887 w 3411483"/>
                      <a:gd name="connsiteY9" fmla="*/ 4228546 h 4698595"/>
                      <a:gd name="connsiteX10" fmla="*/ 846 w 3411483"/>
                      <a:gd name="connsiteY10" fmla="*/ 3421796 h 4698595"/>
                      <a:gd name="connsiteX11" fmla="*/ 284017 w 3411483"/>
                      <a:gd name="connsiteY11" fmla="*/ 2828546 h 4698595"/>
                      <a:gd name="connsiteX12" fmla="*/ 964397 w 3411483"/>
                      <a:gd name="connsiteY12" fmla="*/ 2581252 h 4698595"/>
                      <a:gd name="connsiteX13" fmla="*/ 1592242 w 3411483"/>
                      <a:gd name="connsiteY13" fmla="*/ 2729885 h 4698595"/>
                      <a:gd name="connsiteX14" fmla="*/ 1861319 w 3411483"/>
                      <a:gd name="connsiteY14" fmla="*/ 3201410 h 4698595"/>
                      <a:gd name="connsiteX15" fmla="*/ 1680653 w 3411483"/>
                      <a:gd name="connsiteY15" fmla="*/ 3571710 h 4698595"/>
                      <a:gd name="connsiteX16" fmla="*/ 1261662 w 3411483"/>
                      <a:gd name="connsiteY16" fmla="*/ 3719062 h 4698595"/>
                      <a:gd name="connsiteX17" fmla="*/ 895206 w 3411483"/>
                      <a:gd name="connsiteY17" fmla="*/ 3637057 h 4698595"/>
                      <a:gd name="connsiteX18" fmla="*/ 718384 w 3411483"/>
                      <a:gd name="connsiteY18" fmla="*/ 3360293 h 4698595"/>
                      <a:gd name="connsiteX19" fmla="*/ 808076 w 3411483"/>
                      <a:gd name="connsiteY19" fmla="*/ 3180908 h 4698595"/>
                      <a:gd name="connsiteX20" fmla="*/ 931082 w 3411483"/>
                      <a:gd name="connsiteY20" fmla="*/ 3116843 h 4698595"/>
                      <a:gd name="connsiteX21" fmla="*/ 990023 w 3411483"/>
                      <a:gd name="connsiteY21" fmla="*/ 3109155 h 4698595"/>
                      <a:gd name="connsiteX22" fmla="*/ 1010524 w 3411483"/>
                      <a:gd name="connsiteY22" fmla="*/ 3124530 h 4698595"/>
                      <a:gd name="connsiteX23" fmla="*/ 1000274 w 3411483"/>
                      <a:gd name="connsiteY23" fmla="*/ 3155282 h 4698595"/>
                      <a:gd name="connsiteX24" fmla="*/ 990023 w 3411483"/>
                      <a:gd name="connsiteY24" fmla="*/ 3186034 h 4698595"/>
                      <a:gd name="connsiteX25" fmla="*/ 974647 w 3411483"/>
                      <a:gd name="connsiteY25" fmla="*/ 3298790 h 4698595"/>
                      <a:gd name="connsiteX26" fmla="*/ 1055370 w 3411483"/>
                      <a:gd name="connsiteY26" fmla="*/ 3435891 h 4698595"/>
                      <a:gd name="connsiteX27" fmla="*/ 1230911 w 3411483"/>
                      <a:gd name="connsiteY27" fmla="*/ 3493550 h 4698595"/>
                      <a:gd name="connsiteX28" fmla="*/ 1494862 w 3411483"/>
                      <a:gd name="connsiteY28" fmla="*/ 3396170 h 4698595"/>
                      <a:gd name="connsiteX29" fmla="*/ 1599930 w 3411483"/>
                      <a:gd name="connsiteY29" fmla="*/ 3155282 h 4698595"/>
                      <a:gd name="connsiteX30" fmla="*/ 1387231 w 3411483"/>
                      <a:gd name="connsiteY30" fmla="*/ 2819577 h 4698595"/>
                      <a:gd name="connsiteX31" fmla="*/ 943896 w 3411483"/>
                      <a:gd name="connsiteY31" fmla="*/ 2714509 h 4698595"/>
                      <a:gd name="connsiteX32" fmla="*/ 372428 w 3411483"/>
                      <a:gd name="connsiteY32" fmla="*/ 2909269 h 4698595"/>
                      <a:gd name="connsiteX33" fmla="*/ 118727 w 3411483"/>
                      <a:gd name="connsiteY33" fmla="*/ 3421796 h 4698595"/>
                      <a:gd name="connsiteX34" fmla="*/ 500560 w 3411483"/>
                      <a:gd name="connsiteY34" fmla="*/ 4062455 h 4698595"/>
                      <a:gd name="connsiteX35" fmla="*/ 1312915 w 3411483"/>
                      <a:gd name="connsiteY35" fmla="*/ 4277716 h 4698595"/>
                      <a:gd name="connsiteX36" fmla="*/ 2195013 w 3411483"/>
                      <a:gd name="connsiteY36" fmla="*/ 3993179 h 4698595"/>
                      <a:gd name="connsiteX37" fmla="*/ 2705552 w 3411483"/>
                      <a:gd name="connsiteY37" fmla="*/ 3234379 h 4698595"/>
                      <a:gd name="connsiteX38" fmla="*/ 2587666 w 3411483"/>
                      <a:gd name="connsiteY38" fmla="*/ 2728357 h 4698595"/>
                      <a:gd name="connsiteX39" fmla="*/ 1769638 w 3411483"/>
                      <a:gd name="connsiteY39" fmla="*/ 2113659 h 4698595"/>
                      <a:gd name="connsiteX40" fmla="*/ 859329 w 3411483"/>
                      <a:gd name="connsiteY40" fmla="*/ 1845776 h 4698595"/>
                      <a:gd name="connsiteX41" fmla="*/ 477496 w 3411483"/>
                      <a:gd name="connsiteY41" fmla="*/ 1320436 h 4698595"/>
                      <a:gd name="connsiteX0" fmla="*/ 477496 w 3411485"/>
                      <a:gd name="connsiteY0" fmla="*/ 760057 h 4138216"/>
                      <a:gd name="connsiteX1" fmla="*/ 810541 w 3411485"/>
                      <a:gd name="connsiteY1" fmla="*/ 659 h 4138216"/>
                      <a:gd name="connsiteX2" fmla="*/ 744010 w 3411485"/>
                      <a:gd name="connsiteY2" fmla="*/ 631925 h 4138216"/>
                      <a:gd name="connsiteX3" fmla="*/ 900331 w 3411485"/>
                      <a:gd name="connsiteY3" fmla="*/ 890752 h 4138216"/>
                      <a:gd name="connsiteX4" fmla="*/ 1240632 w 3411485"/>
                      <a:gd name="connsiteY4" fmla="*/ 1173299 h 4138216"/>
                      <a:gd name="connsiteX5" fmla="*/ 2984160 w 3411485"/>
                      <a:gd name="connsiteY5" fmla="*/ 1693489 h 4138216"/>
                      <a:gd name="connsiteX6" fmla="*/ 3378091 w 3411485"/>
                      <a:gd name="connsiteY6" fmla="*/ 2971456 h 4138216"/>
                      <a:gd name="connsiteX7" fmla="*/ 2359032 w 3411485"/>
                      <a:gd name="connsiteY7" fmla="*/ 3990506 h 4138216"/>
                      <a:gd name="connsiteX8" fmla="*/ 1252372 w 3411485"/>
                      <a:gd name="connsiteY8" fmla="*/ 4118394 h 4138216"/>
                      <a:gd name="connsiteX9" fmla="*/ 352887 w 3411485"/>
                      <a:gd name="connsiteY9" fmla="*/ 3668167 h 4138216"/>
                      <a:gd name="connsiteX10" fmla="*/ 846 w 3411485"/>
                      <a:gd name="connsiteY10" fmla="*/ 2861417 h 4138216"/>
                      <a:gd name="connsiteX11" fmla="*/ 284017 w 3411485"/>
                      <a:gd name="connsiteY11" fmla="*/ 2268167 h 4138216"/>
                      <a:gd name="connsiteX12" fmla="*/ 964397 w 3411485"/>
                      <a:gd name="connsiteY12" fmla="*/ 2020873 h 4138216"/>
                      <a:gd name="connsiteX13" fmla="*/ 1592242 w 3411485"/>
                      <a:gd name="connsiteY13" fmla="*/ 2169506 h 4138216"/>
                      <a:gd name="connsiteX14" fmla="*/ 1861319 w 3411485"/>
                      <a:gd name="connsiteY14" fmla="*/ 2641031 h 4138216"/>
                      <a:gd name="connsiteX15" fmla="*/ 1680653 w 3411485"/>
                      <a:gd name="connsiteY15" fmla="*/ 3011331 h 4138216"/>
                      <a:gd name="connsiteX16" fmla="*/ 1261662 w 3411485"/>
                      <a:gd name="connsiteY16" fmla="*/ 3158683 h 4138216"/>
                      <a:gd name="connsiteX17" fmla="*/ 895206 w 3411485"/>
                      <a:gd name="connsiteY17" fmla="*/ 3076678 h 4138216"/>
                      <a:gd name="connsiteX18" fmla="*/ 718384 w 3411485"/>
                      <a:gd name="connsiteY18" fmla="*/ 2799914 h 4138216"/>
                      <a:gd name="connsiteX19" fmla="*/ 808076 w 3411485"/>
                      <a:gd name="connsiteY19" fmla="*/ 2620529 h 4138216"/>
                      <a:gd name="connsiteX20" fmla="*/ 931082 w 3411485"/>
                      <a:gd name="connsiteY20" fmla="*/ 2556464 h 4138216"/>
                      <a:gd name="connsiteX21" fmla="*/ 990023 w 3411485"/>
                      <a:gd name="connsiteY21" fmla="*/ 2548776 h 4138216"/>
                      <a:gd name="connsiteX22" fmla="*/ 1010524 w 3411485"/>
                      <a:gd name="connsiteY22" fmla="*/ 2564151 h 4138216"/>
                      <a:gd name="connsiteX23" fmla="*/ 1000274 w 3411485"/>
                      <a:gd name="connsiteY23" fmla="*/ 2594903 h 4138216"/>
                      <a:gd name="connsiteX24" fmla="*/ 990023 w 3411485"/>
                      <a:gd name="connsiteY24" fmla="*/ 2625655 h 4138216"/>
                      <a:gd name="connsiteX25" fmla="*/ 974647 w 3411485"/>
                      <a:gd name="connsiteY25" fmla="*/ 2738411 h 4138216"/>
                      <a:gd name="connsiteX26" fmla="*/ 1055370 w 3411485"/>
                      <a:gd name="connsiteY26" fmla="*/ 2875512 h 4138216"/>
                      <a:gd name="connsiteX27" fmla="*/ 1230911 w 3411485"/>
                      <a:gd name="connsiteY27" fmla="*/ 2933171 h 4138216"/>
                      <a:gd name="connsiteX28" fmla="*/ 1494862 w 3411485"/>
                      <a:gd name="connsiteY28" fmla="*/ 2835791 h 4138216"/>
                      <a:gd name="connsiteX29" fmla="*/ 1599930 w 3411485"/>
                      <a:gd name="connsiteY29" fmla="*/ 2594903 h 4138216"/>
                      <a:gd name="connsiteX30" fmla="*/ 1387231 w 3411485"/>
                      <a:gd name="connsiteY30" fmla="*/ 2259198 h 4138216"/>
                      <a:gd name="connsiteX31" fmla="*/ 943896 w 3411485"/>
                      <a:gd name="connsiteY31" fmla="*/ 2154130 h 4138216"/>
                      <a:gd name="connsiteX32" fmla="*/ 372428 w 3411485"/>
                      <a:gd name="connsiteY32" fmla="*/ 2348890 h 4138216"/>
                      <a:gd name="connsiteX33" fmla="*/ 118727 w 3411485"/>
                      <a:gd name="connsiteY33" fmla="*/ 2861417 h 4138216"/>
                      <a:gd name="connsiteX34" fmla="*/ 500560 w 3411485"/>
                      <a:gd name="connsiteY34" fmla="*/ 3502076 h 4138216"/>
                      <a:gd name="connsiteX35" fmla="*/ 1312915 w 3411485"/>
                      <a:gd name="connsiteY35" fmla="*/ 3717337 h 4138216"/>
                      <a:gd name="connsiteX36" fmla="*/ 2195013 w 3411485"/>
                      <a:gd name="connsiteY36" fmla="*/ 3432800 h 4138216"/>
                      <a:gd name="connsiteX37" fmla="*/ 2705552 w 3411485"/>
                      <a:gd name="connsiteY37" fmla="*/ 2674000 h 4138216"/>
                      <a:gd name="connsiteX38" fmla="*/ 2587666 w 3411485"/>
                      <a:gd name="connsiteY38" fmla="*/ 2167978 h 4138216"/>
                      <a:gd name="connsiteX39" fmla="*/ 1769638 w 3411485"/>
                      <a:gd name="connsiteY39" fmla="*/ 1553280 h 4138216"/>
                      <a:gd name="connsiteX40" fmla="*/ 859329 w 3411485"/>
                      <a:gd name="connsiteY40" fmla="*/ 1285397 h 4138216"/>
                      <a:gd name="connsiteX41" fmla="*/ 477496 w 3411485"/>
                      <a:gd name="connsiteY41" fmla="*/ 760057 h 4138216"/>
                      <a:gd name="connsiteX0" fmla="*/ 477496 w 3415891"/>
                      <a:gd name="connsiteY0" fmla="*/ 760057 h 4122191"/>
                      <a:gd name="connsiteX1" fmla="*/ 810541 w 3415891"/>
                      <a:gd name="connsiteY1" fmla="*/ 659 h 4122191"/>
                      <a:gd name="connsiteX2" fmla="*/ 744010 w 3415891"/>
                      <a:gd name="connsiteY2" fmla="*/ 631925 h 4122191"/>
                      <a:gd name="connsiteX3" fmla="*/ 900331 w 3415891"/>
                      <a:gd name="connsiteY3" fmla="*/ 890752 h 4122191"/>
                      <a:gd name="connsiteX4" fmla="*/ 1240632 w 3415891"/>
                      <a:gd name="connsiteY4" fmla="*/ 1173299 h 4122191"/>
                      <a:gd name="connsiteX5" fmla="*/ 2984160 w 3415891"/>
                      <a:gd name="connsiteY5" fmla="*/ 1693489 h 4122191"/>
                      <a:gd name="connsiteX6" fmla="*/ 3378091 w 3415891"/>
                      <a:gd name="connsiteY6" fmla="*/ 2971456 h 4122191"/>
                      <a:gd name="connsiteX7" fmla="*/ 2292890 w 3415891"/>
                      <a:gd name="connsiteY7" fmla="*/ 3857009 h 4122191"/>
                      <a:gd name="connsiteX8" fmla="*/ 1252372 w 3415891"/>
                      <a:gd name="connsiteY8" fmla="*/ 4118394 h 4122191"/>
                      <a:gd name="connsiteX9" fmla="*/ 352887 w 3415891"/>
                      <a:gd name="connsiteY9" fmla="*/ 3668167 h 4122191"/>
                      <a:gd name="connsiteX10" fmla="*/ 846 w 3415891"/>
                      <a:gd name="connsiteY10" fmla="*/ 2861417 h 4122191"/>
                      <a:gd name="connsiteX11" fmla="*/ 284017 w 3415891"/>
                      <a:gd name="connsiteY11" fmla="*/ 2268167 h 4122191"/>
                      <a:gd name="connsiteX12" fmla="*/ 964397 w 3415891"/>
                      <a:gd name="connsiteY12" fmla="*/ 2020873 h 4122191"/>
                      <a:gd name="connsiteX13" fmla="*/ 1592242 w 3415891"/>
                      <a:gd name="connsiteY13" fmla="*/ 2169506 h 4122191"/>
                      <a:gd name="connsiteX14" fmla="*/ 1861319 w 3415891"/>
                      <a:gd name="connsiteY14" fmla="*/ 2641031 h 4122191"/>
                      <a:gd name="connsiteX15" fmla="*/ 1680653 w 3415891"/>
                      <a:gd name="connsiteY15" fmla="*/ 3011331 h 4122191"/>
                      <a:gd name="connsiteX16" fmla="*/ 1261662 w 3415891"/>
                      <a:gd name="connsiteY16" fmla="*/ 3158683 h 4122191"/>
                      <a:gd name="connsiteX17" fmla="*/ 895206 w 3415891"/>
                      <a:gd name="connsiteY17" fmla="*/ 3076678 h 4122191"/>
                      <a:gd name="connsiteX18" fmla="*/ 718384 w 3415891"/>
                      <a:gd name="connsiteY18" fmla="*/ 2799914 h 4122191"/>
                      <a:gd name="connsiteX19" fmla="*/ 808076 w 3415891"/>
                      <a:gd name="connsiteY19" fmla="*/ 2620529 h 4122191"/>
                      <a:gd name="connsiteX20" fmla="*/ 931082 w 3415891"/>
                      <a:gd name="connsiteY20" fmla="*/ 2556464 h 4122191"/>
                      <a:gd name="connsiteX21" fmla="*/ 990023 w 3415891"/>
                      <a:gd name="connsiteY21" fmla="*/ 2548776 h 4122191"/>
                      <a:gd name="connsiteX22" fmla="*/ 1010524 w 3415891"/>
                      <a:gd name="connsiteY22" fmla="*/ 2564151 h 4122191"/>
                      <a:gd name="connsiteX23" fmla="*/ 1000274 w 3415891"/>
                      <a:gd name="connsiteY23" fmla="*/ 2594903 h 4122191"/>
                      <a:gd name="connsiteX24" fmla="*/ 990023 w 3415891"/>
                      <a:gd name="connsiteY24" fmla="*/ 2625655 h 4122191"/>
                      <a:gd name="connsiteX25" fmla="*/ 974647 w 3415891"/>
                      <a:gd name="connsiteY25" fmla="*/ 2738411 h 4122191"/>
                      <a:gd name="connsiteX26" fmla="*/ 1055370 w 3415891"/>
                      <a:gd name="connsiteY26" fmla="*/ 2875512 h 4122191"/>
                      <a:gd name="connsiteX27" fmla="*/ 1230911 w 3415891"/>
                      <a:gd name="connsiteY27" fmla="*/ 2933171 h 4122191"/>
                      <a:gd name="connsiteX28" fmla="*/ 1494862 w 3415891"/>
                      <a:gd name="connsiteY28" fmla="*/ 2835791 h 4122191"/>
                      <a:gd name="connsiteX29" fmla="*/ 1599930 w 3415891"/>
                      <a:gd name="connsiteY29" fmla="*/ 2594903 h 4122191"/>
                      <a:gd name="connsiteX30" fmla="*/ 1387231 w 3415891"/>
                      <a:gd name="connsiteY30" fmla="*/ 2259198 h 4122191"/>
                      <a:gd name="connsiteX31" fmla="*/ 943896 w 3415891"/>
                      <a:gd name="connsiteY31" fmla="*/ 2154130 h 4122191"/>
                      <a:gd name="connsiteX32" fmla="*/ 372428 w 3415891"/>
                      <a:gd name="connsiteY32" fmla="*/ 2348890 h 4122191"/>
                      <a:gd name="connsiteX33" fmla="*/ 118727 w 3415891"/>
                      <a:gd name="connsiteY33" fmla="*/ 2861417 h 4122191"/>
                      <a:gd name="connsiteX34" fmla="*/ 500560 w 3415891"/>
                      <a:gd name="connsiteY34" fmla="*/ 3502076 h 4122191"/>
                      <a:gd name="connsiteX35" fmla="*/ 1312915 w 3415891"/>
                      <a:gd name="connsiteY35" fmla="*/ 3717337 h 4122191"/>
                      <a:gd name="connsiteX36" fmla="*/ 2195013 w 3415891"/>
                      <a:gd name="connsiteY36" fmla="*/ 3432800 h 4122191"/>
                      <a:gd name="connsiteX37" fmla="*/ 2705552 w 3415891"/>
                      <a:gd name="connsiteY37" fmla="*/ 2674000 h 4122191"/>
                      <a:gd name="connsiteX38" fmla="*/ 2587666 w 3415891"/>
                      <a:gd name="connsiteY38" fmla="*/ 2167978 h 4122191"/>
                      <a:gd name="connsiteX39" fmla="*/ 1769638 w 3415891"/>
                      <a:gd name="connsiteY39" fmla="*/ 1553280 h 4122191"/>
                      <a:gd name="connsiteX40" fmla="*/ 859329 w 3415891"/>
                      <a:gd name="connsiteY40" fmla="*/ 1285397 h 4122191"/>
                      <a:gd name="connsiteX41" fmla="*/ 477496 w 3415891"/>
                      <a:gd name="connsiteY41" fmla="*/ 760057 h 4122191"/>
                      <a:gd name="connsiteX0" fmla="*/ 477496 w 3415891"/>
                      <a:gd name="connsiteY0" fmla="*/ 760057 h 4122191"/>
                      <a:gd name="connsiteX1" fmla="*/ 810541 w 3415891"/>
                      <a:gd name="connsiteY1" fmla="*/ 659 h 4122191"/>
                      <a:gd name="connsiteX2" fmla="*/ 744010 w 3415891"/>
                      <a:gd name="connsiteY2" fmla="*/ 631925 h 4122191"/>
                      <a:gd name="connsiteX3" fmla="*/ 900331 w 3415891"/>
                      <a:gd name="connsiteY3" fmla="*/ 890752 h 4122191"/>
                      <a:gd name="connsiteX4" fmla="*/ 1240632 w 3415891"/>
                      <a:gd name="connsiteY4" fmla="*/ 1173299 h 4122191"/>
                      <a:gd name="connsiteX5" fmla="*/ 2984160 w 3415891"/>
                      <a:gd name="connsiteY5" fmla="*/ 1693489 h 4122191"/>
                      <a:gd name="connsiteX6" fmla="*/ 3378091 w 3415891"/>
                      <a:gd name="connsiteY6" fmla="*/ 2971456 h 4122191"/>
                      <a:gd name="connsiteX7" fmla="*/ 2292890 w 3415891"/>
                      <a:gd name="connsiteY7" fmla="*/ 3857009 h 4122191"/>
                      <a:gd name="connsiteX8" fmla="*/ 1252372 w 3415891"/>
                      <a:gd name="connsiteY8" fmla="*/ 4118394 h 4122191"/>
                      <a:gd name="connsiteX9" fmla="*/ 352887 w 3415891"/>
                      <a:gd name="connsiteY9" fmla="*/ 3668167 h 4122191"/>
                      <a:gd name="connsiteX10" fmla="*/ 846 w 3415891"/>
                      <a:gd name="connsiteY10" fmla="*/ 2861417 h 4122191"/>
                      <a:gd name="connsiteX11" fmla="*/ 284017 w 3415891"/>
                      <a:gd name="connsiteY11" fmla="*/ 2268167 h 4122191"/>
                      <a:gd name="connsiteX12" fmla="*/ 964397 w 3415891"/>
                      <a:gd name="connsiteY12" fmla="*/ 2020873 h 4122191"/>
                      <a:gd name="connsiteX13" fmla="*/ 1592242 w 3415891"/>
                      <a:gd name="connsiteY13" fmla="*/ 2169506 h 4122191"/>
                      <a:gd name="connsiteX14" fmla="*/ 1861319 w 3415891"/>
                      <a:gd name="connsiteY14" fmla="*/ 2641031 h 4122191"/>
                      <a:gd name="connsiteX15" fmla="*/ 1680653 w 3415891"/>
                      <a:gd name="connsiteY15" fmla="*/ 3011331 h 4122191"/>
                      <a:gd name="connsiteX16" fmla="*/ 1261662 w 3415891"/>
                      <a:gd name="connsiteY16" fmla="*/ 3158683 h 4122191"/>
                      <a:gd name="connsiteX17" fmla="*/ 895206 w 3415891"/>
                      <a:gd name="connsiteY17" fmla="*/ 3076678 h 4122191"/>
                      <a:gd name="connsiteX18" fmla="*/ 718384 w 3415891"/>
                      <a:gd name="connsiteY18" fmla="*/ 2799914 h 4122191"/>
                      <a:gd name="connsiteX19" fmla="*/ 808076 w 3415891"/>
                      <a:gd name="connsiteY19" fmla="*/ 2620529 h 4122191"/>
                      <a:gd name="connsiteX20" fmla="*/ 931082 w 3415891"/>
                      <a:gd name="connsiteY20" fmla="*/ 2556464 h 4122191"/>
                      <a:gd name="connsiteX21" fmla="*/ 990023 w 3415891"/>
                      <a:gd name="connsiteY21" fmla="*/ 2548776 h 4122191"/>
                      <a:gd name="connsiteX22" fmla="*/ 1010524 w 3415891"/>
                      <a:gd name="connsiteY22" fmla="*/ 2564151 h 4122191"/>
                      <a:gd name="connsiteX23" fmla="*/ 1000274 w 3415891"/>
                      <a:gd name="connsiteY23" fmla="*/ 2594903 h 4122191"/>
                      <a:gd name="connsiteX24" fmla="*/ 990023 w 3415891"/>
                      <a:gd name="connsiteY24" fmla="*/ 2625655 h 4122191"/>
                      <a:gd name="connsiteX25" fmla="*/ 974647 w 3415891"/>
                      <a:gd name="connsiteY25" fmla="*/ 2738411 h 4122191"/>
                      <a:gd name="connsiteX26" fmla="*/ 1055370 w 3415891"/>
                      <a:gd name="connsiteY26" fmla="*/ 2875512 h 4122191"/>
                      <a:gd name="connsiteX27" fmla="*/ 1230911 w 3415891"/>
                      <a:gd name="connsiteY27" fmla="*/ 2933171 h 4122191"/>
                      <a:gd name="connsiteX28" fmla="*/ 1494862 w 3415891"/>
                      <a:gd name="connsiteY28" fmla="*/ 2835791 h 4122191"/>
                      <a:gd name="connsiteX29" fmla="*/ 1599930 w 3415891"/>
                      <a:gd name="connsiteY29" fmla="*/ 2594903 h 4122191"/>
                      <a:gd name="connsiteX30" fmla="*/ 1387231 w 3415891"/>
                      <a:gd name="connsiteY30" fmla="*/ 2259198 h 4122191"/>
                      <a:gd name="connsiteX31" fmla="*/ 943896 w 3415891"/>
                      <a:gd name="connsiteY31" fmla="*/ 2154130 h 4122191"/>
                      <a:gd name="connsiteX32" fmla="*/ 372428 w 3415891"/>
                      <a:gd name="connsiteY32" fmla="*/ 2348890 h 4122191"/>
                      <a:gd name="connsiteX33" fmla="*/ 118727 w 3415891"/>
                      <a:gd name="connsiteY33" fmla="*/ 2861417 h 4122191"/>
                      <a:gd name="connsiteX34" fmla="*/ 500560 w 3415891"/>
                      <a:gd name="connsiteY34" fmla="*/ 3502076 h 4122191"/>
                      <a:gd name="connsiteX35" fmla="*/ 1312915 w 3415891"/>
                      <a:gd name="connsiteY35" fmla="*/ 3717337 h 4122191"/>
                      <a:gd name="connsiteX36" fmla="*/ 2195013 w 3415891"/>
                      <a:gd name="connsiteY36" fmla="*/ 3432800 h 4122191"/>
                      <a:gd name="connsiteX37" fmla="*/ 2705552 w 3415891"/>
                      <a:gd name="connsiteY37" fmla="*/ 2674000 h 4122191"/>
                      <a:gd name="connsiteX38" fmla="*/ 2587666 w 3415891"/>
                      <a:gd name="connsiteY38" fmla="*/ 2167978 h 4122191"/>
                      <a:gd name="connsiteX39" fmla="*/ 1769638 w 3415891"/>
                      <a:gd name="connsiteY39" fmla="*/ 1553280 h 4122191"/>
                      <a:gd name="connsiteX40" fmla="*/ 859329 w 3415891"/>
                      <a:gd name="connsiteY40" fmla="*/ 1285397 h 4122191"/>
                      <a:gd name="connsiteX41" fmla="*/ 477496 w 3415891"/>
                      <a:gd name="connsiteY41" fmla="*/ 760057 h 4122191"/>
                      <a:gd name="connsiteX0" fmla="*/ 477496 w 3415891"/>
                      <a:gd name="connsiteY0" fmla="*/ 760057 h 3958557"/>
                      <a:gd name="connsiteX1" fmla="*/ 810541 w 3415891"/>
                      <a:gd name="connsiteY1" fmla="*/ 659 h 3958557"/>
                      <a:gd name="connsiteX2" fmla="*/ 744010 w 3415891"/>
                      <a:gd name="connsiteY2" fmla="*/ 631925 h 3958557"/>
                      <a:gd name="connsiteX3" fmla="*/ 900331 w 3415891"/>
                      <a:gd name="connsiteY3" fmla="*/ 890752 h 3958557"/>
                      <a:gd name="connsiteX4" fmla="*/ 1240632 w 3415891"/>
                      <a:gd name="connsiteY4" fmla="*/ 1173299 h 3958557"/>
                      <a:gd name="connsiteX5" fmla="*/ 2984160 w 3415891"/>
                      <a:gd name="connsiteY5" fmla="*/ 1693489 h 3958557"/>
                      <a:gd name="connsiteX6" fmla="*/ 3378091 w 3415891"/>
                      <a:gd name="connsiteY6" fmla="*/ 2971456 h 3958557"/>
                      <a:gd name="connsiteX7" fmla="*/ 2292890 w 3415891"/>
                      <a:gd name="connsiteY7" fmla="*/ 3857009 h 3958557"/>
                      <a:gd name="connsiteX8" fmla="*/ 1075991 w 3415891"/>
                      <a:gd name="connsiteY8" fmla="*/ 3918147 h 3958557"/>
                      <a:gd name="connsiteX9" fmla="*/ 352887 w 3415891"/>
                      <a:gd name="connsiteY9" fmla="*/ 3668167 h 3958557"/>
                      <a:gd name="connsiteX10" fmla="*/ 846 w 3415891"/>
                      <a:gd name="connsiteY10" fmla="*/ 2861417 h 3958557"/>
                      <a:gd name="connsiteX11" fmla="*/ 284017 w 3415891"/>
                      <a:gd name="connsiteY11" fmla="*/ 2268167 h 3958557"/>
                      <a:gd name="connsiteX12" fmla="*/ 964397 w 3415891"/>
                      <a:gd name="connsiteY12" fmla="*/ 2020873 h 3958557"/>
                      <a:gd name="connsiteX13" fmla="*/ 1592242 w 3415891"/>
                      <a:gd name="connsiteY13" fmla="*/ 2169506 h 3958557"/>
                      <a:gd name="connsiteX14" fmla="*/ 1861319 w 3415891"/>
                      <a:gd name="connsiteY14" fmla="*/ 2641031 h 3958557"/>
                      <a:gd name="connsiteX15" fmla="*/ 1680653 w 3415891"/>
                      <a:gd name="connsiteY15" fmla="*/ 3011331 h 3958557"/>
                      <a:gd name="connsiteX16" fmla="*/ 1261662 w 3415891"/>
                      <a:gd name="connsiteY16" fmla="*/ 3158683 h 3958557"/>
                      <a:gd name="connsiteX17" fmla="*/ 895206 w 3415891"/>
                      <a:gd name="connsiteY17" fmla="*/ 3076678 h 3958557"/>
                      <a:gd name="connsiteX18" fmla="*/ 718384 w 3415891"/>
                      <a:gd name="connsiteY18" fmla="*/ 2799914 h 3958557"/>
                      <a:gd name="connsiteX19" fmla="*/ 808076 w 3415891"/>
                      <a:gd name="connsiteY19" fmla="*/ 2620529 h 3958557"/>
                      <a:gd name="connsiteX20" fmla="*/ 931082 w 3415891"/>
                      <a:gd name="connsiteY20" fmla="*/ 2556464 h 3958557"/>
                      <a:gd name="connsiteX21" fmla="*/ 990023 w 3415891"/>
                      <a:gd name="connsiteY21" fmla="*/ 2548776 h 3958557"/>
                      <a:gd name="connsiteX22" fmla="*/ 1010524 w 3415891"/>
                      <a:gd name="connsiteY22" fmla="*/ 2564151 h 3958557"/>
                      <a:gd name="connsiteX23" fmla="*/ 1000274 w 3415891"/>
                      <a:gd name="connsiteY23" fmla="*/ 2594903 h 3958557"/>
                      <a:gd name="connsiteX24" fmla="*/ 990023 w 3415891"/>
                      <a:gd name="connsiteY24" fmla="*/ 2625655 h 3958557"/>
                      <a:gd name="connsiteX25" fmla="*/ 974647 w 3415891"/>
                      <a:gd name="connsiteY25" fmla="*/ 2738411 h 3958557"/>
                      <a:gd name="connsiteX26" fmla="*/ 1055370 w 3415891"/>
                      <a:gd name="connsiteY26" fmla="*/ 2875512 h 3958557"/>
                      <a:gd name="connsiteX27" fmla="*/ 1230911 w 3415891"/>
                      <a:gd name="connsiteY27" fmla="*/ 2933171 h 3958557"/>
                      <a:gd name="connsiteX28" fmla="*/ 1494862 w 3415891"/>
                      <a:gd name="connsiteY28" fmla="*/ 2835791 h 3958557"/>
                      <a:gd name="connsiteX29" fmla="*/ 1599930 w 3415891"/>
                      <a:gd name="connsiteY29" fmla="*/ 2594903 h 3958557"/>
                      <a:gd name="connsiteX30" fmla="*/ 1387231 w 3415891"/>
                      <a:gd name="connsiteY30" fmla="*/ 2259198 h 3958557"/>
                      <a:gd name="connsiteX31" fmla="*/ 943896 w 3415891"/>
                      <a:gd name="connsiteY31" fmla="*/ 2154130 h 3958557"/>
                      <a:gd name="connsiteX32" fmla="*/ 372428 w 3415891"/>
                      <a:gd name="connsiteY32" fmla="*/ 2348890 h 3958557"/>
                      <a:gd name="connsiteX33" fmla="*/ 118727 w 3415891"/>
                      <a:gd name="connsiteY33" fmla="*/ 2861417 h 3958557"/>
                      <a:gd name="connsiteX34" fmla="*/ 500560 w 3415891"/>
                      <a:gd name="connsiteY34" fmla="*/ 3502076 h 3958557"/>
                      <a:gd name="connsiteX35" fmla="*/ 1312915 w 3415891"/>
                      <a:gd name="connsiteY35" fmla="*/ 3717337 h 3958557"/>
                      <a:gd name="connsiteX36" fmla="*/ 2195013 w 3415891"/>
                      <a:gd name="connsiteY36" fmla="*/ 3432800 h 3958557"/>
                      <a:gd name="connsiteX37" fmla="*/ 2705552 w 3415891"/>
                      <a:gd name="connsiteY37" fmla="*/ 2674000 h 3958557"/>
                      <a:gd name="connsiteX38" fmla="*/ 2587666 w 3415891"/>
                      <a:gd name="connsiteY38" fmla="*/ 2167978 h 3958557"/>
                      <a:gd name="connsiteX39" fmla="*/ 1769638 w 3415891"/>
                      <a:gd name="connsiteY39" fmla="*/ 1553280 h 3958557"/>
                      <a:gd name="connsiteX40" fmla="*/ 859329 w 3415891"/>
                      <a:gd name="connsiteY40" fmla="*/ 1285397 h 3958557"/>
                      <a:gd name="connsiteX41" fmla="*/ 477496 w 3415891"/>
                      <a:gd name="connsiteY41" fmla="*/ 760057 h 3958557"/>
                      <a:gd name="connsiteX0" fmla="*/ 565295 w 3503690"/>
                      <a:gd name="connsiteY0" fmla="*/ 760057 h 3958557"/>
                      <a:gd name="connsiteX1" fmla="*/ 898340 w 3503690"/>
                      <a:gd name="connsiteY1" fmla="*/ 659 h 3958557"/>
                      <a:gd name="connsiteX2" fmla="*/ 831809 w 3503690"/>
                      <a:gd name="connsiteY2" fmla="*/ 631925 h 3958557"/>
                      <a:gd name="connsiteX3" fmla="*/ 988130 w 3503690"/>
                      <a:gd name="connsiteY3" fmla="*/ 890752 h 3958557"/>
                      <a:gd name="connsiteX4" fmla="*/ 1328431 w 3503690"/>
                      <a:gd name="connsiteY4" fmla="*/ 1173299 h 3958557"/>
                      <a:gd name="connsiteX5" fmla="*/ 3071959 w 3503690"/>
                      <a:gd name="connsiteY5" fmla="*/ 1693489 h 3958557"/>
                      <a:gd name="connsiteX6" fmla="*/ 3465890 w 3503690"/>
                      <a:gd name="connsiteY6" fmla="*/ 2971456 h 3958557"/>
                      <a:gd name="connsiteX7" fmla="*/ 2380689 w 3503690"/>
                      <a:gd name="connsiteY7" fmla="*/ 3857009 h 3958557"/>
                      <a:gd name="connsiteX8" fmla="*/ 1163790 w 3503690"/>
                      <a:gd name="connsiteY8" fmla="*/ 3918147 h 3958557"/>
                      <a:gd name="connsiteX9" fmla="*/ 440686 w 3503690"/>
                      <a:gd name="connsiteY9" fmla="*/ 3668167 h 3958557"/>
                      <a:gd name="connsiteX10" fmla="*/ 454 w 3503690"/>
                      <a:gd name="connsiteY10" fmla="*/ 2861417 h 3958557"/>
                      <a:gd name="connsiteX11" fmla="*/ 371816 w 3503690"/>
                      <a:gd name="connsiteY11" fmla="*/ 2268167 h 3958557"/>
                      <a:gd name="connsiteX12" fmla="*/ 1052196 w 3503690"/>
                      <a:gd name="connsiteY12" fmla="*/ 2020873 h 3958557"/>
                      <a:gd name="connsiteX13" fmla="*/ 1680041 w 3503690"/>
                      <a:gd name="connsiteY13" fmla="*/ 2169506 h 3958557"/>
                      <a:gd name="connsiteX14" fmla="*/ 1949118 w 3503690"/>
                      <a:gd name="connsiteY14" fmla="*/ 2641031 h 3958557"/>
                      <a:gd name="connsiteX15" fmla="*/ 1768452 w 3503690"/>
                      <a:gd name="connsiteY15" fmla="*/ 3011331 h 3958557"/>
                      <a:gd name="connsiteX16" fmla="*/ 1349461 w 3503690"/>
                      <a:gd name="connsiteY16" fmla="*/ 3158683 h 3958557"/>
                      <a:gd name="connsiteX17" fmla="*/ 983005 w 3503690"/>
                      <a:gd name="connsiteY17" fmla="*/ 3076678 h 3958557"/>
                      <a:gd name="connsiteX18" fmla="*/ 806183 w 3503690"/>
                      <a:gd name="connsiteY18" fmla="*/ 2799914 h 3958557"/>
                      <a:gd name="connsiteX19" fmla="*/ 895875 w 3503690"/>
                      <a:gd name="connsiteY19" fmla="*/ 2620529 h 3958557"/>
                      <a:gd name="connsiteX20" fmla="*/ 1018881 w 3503690"/>
                      <a:gd name="connsiteY20" fmla="*/ 2556464 h 3958557"/>
                      <a:gd name="connsiteX21" fmla="*/ 1077822 w 3503690"/>
                      <a:gd name="connsiteY21" fmla="*/ 2548776 h 3958557"/>
                      <a:gd name="connsiteX22" fmla="*/ 1098323 w 3503690"/>
                      <a:gd name="connsiteY22" fmla="*/ 2564151 h 3958557"/>
                      <a:gd name="connsiteX23" fmla="*/ 1088073 w 3503690"/>
                      <a:gd name="connsiteY23" fmla="*/ 2594903 h 3958557"/>
                      <a:gd name="connsiteX24" fmla="*/ 1077822 w 3503690"/>
                      <a:gd name="connsiteY24" fmla="*/ 2625655 h 3958557"/>
                      <a:gd name="connsiteX25" fmla="*/ 1062446 w 3503690"/>
                      <a:gd name="connsiteY25" fmla="*/ 2738411 h 3958557"/>
                      <a:gd name="connsiteX26" fmla="*/ 1143169 w 3503690"/>
                      <a:gd name="connsiteY26" fmla="*/ 2875512 h 3958557"/>
                      <a:gd name="connsiteX27" fmla="*/ 1318710 w 3503690"/>
                      <a:gd name="connsiteY27" fmla="*/ 2933171 h 3958557"/>
                      <a:gd name="connsiteX28" fmla="*/ 1582661 w 3503690"/>
                      <a:gd name="connsiteY28" fmla="*/ 2835791 h 3958557"/>
                      <a:gd name="connsiteX29" fmla="*/ 1687729 w 3503690"/>
                      <a:gd name="connsiteY29" fmla="*/ 2594903 h 3958557"/>
                      <a:gd name="connsiteX30" fmla="*/ 1475030 w 3503690"/>
                      <a:gd name="connsiteY30" fmla="*/ 2259198 h 3958557"/>
                      <a:gd name="connsiteX31" fmla="*/ 1031695 w 3503690"/>
                      <a:gd name="connsiteY31" fmla="*/ 2154130 h 3958557"/>
                      <a:gd name="connsiteX32" fmla="*/ 460227 w 3503690"/>
                      <a:gd name="connsiteY32" fmla="*/ 2348890 h 3958557"/>
                      <a:gd name="connsiteX33" fmla="*/ 206526 w 3503690"/>
                      <a:gd name="connsiteY33" fmla="*/ 2861417 h 3958557"/>
                      <a:gd name="connsiteX34" fmla="*/ 588359 w 3503690"/>
                      <a:gd name="connsiteY34" fmla="*/ 3502076 h 3958557"/>
                      <a:gd name="connsiteX35" fmla="*/ 1400714 w 3503690"/>
                      <a:gd name="connsiteY35" fmla="*/ 3717337 h 3958557"/>
                      <a:gd name="connsiteX36" fmla="*/ 2282812 w 3503690"/>
                      <a:gd name="connsiteY36" fmla="*/ 3432800 h 3958557"/>
                      <a:gd name="connsiteX37" fmla="*/ 2793351 w 3503690"/>
                      <a:gd name="connsiteY37" fmla="*/ 2674000 h 3958557"/>
                      <a:gd name="connsiteX38" fmla="*/ 2675465 w 3503690"/>
                      <a:gd name="connsiteY38" fmla="*/ 2167978 h 3958557"/>
                      <a:gd name="connsiteX39" fmla="*/ 1857437 w 3503690"/>
                      <a:gd name="connsiteY39" fmla="*/ 1553280 h 3958557"/>
                      <a:gd name="connsiteX40" fmla="*/ 947128 w 3503690"/>
                      <a:gd name="connsiteY40" fmla="*/ 1285397 h 3958557"/>
                      <a:gd name="connsiteX41" fmla="*/ 565295 w 3503690"/>
                      <a:gd name="connsiteY41" fmla="*/ 760057 h 3958557"/>
                      <a:gd name="connsiteX0" fmla="*/ 565297 w 3505172"/>
                      <a:gd name="connsiteY0" fmla="*/ 760057 h 3929318"/>
                      <a:gd name="connsiteX1" fmla="*/ 898342 w 3505172"/>
                      <a:gd name="connsiteY1" fmla="*/ 659 h 3929318"/>
                      <a:gd name="connsiteX2" fmla="*/ 831811 w 3505172"/>
                      <a:gd name="connsiteY2" fmla="*/ 631925 h 3929318"/>
                      <a:gd name="connsiteX3" fmla="*/ 988132 w 3505172"/>
                      <a:gd name="connsiteY3" fmla="*/ 890752 h 3929318"/>
                      <a:gd name="connsiteX4" fmla="*/ 1328433 w 3505172"/>
                      <a:gd name="connsiteY4" fmla="*/ 1173299 h 3929318"/>
                      <a:gd name="connsiteX5" fmla="*/ 3071961 w 3505172"/>
                      <a:gd name="connsiteY5" fmla="*/ 1693489 h 3929318"/>
                      <a:gd name="connsiteX6" fmla="*/ 3465892 w 3505172"/>
                      <a:gd name="connsiteY6" fmla="*/ 2971456 h 3929318"/>
                      <a:gd name="connsiteX7" fmla="*/ 2358642 w 3505172"/>
                      <a:gd name="connsiteY7" fmla="*/ 3790260 h 3929318"/>
                      <a:gd name="connsiteX8" fmla="*/ 1163792 w 3505172"/>
                      <a:gd name="connsiteY8" fmla="*/ 3918147 h 3929318"/>
                      <a:gd name="connsiteX9" fmla="*/ 440688 w 3505172"/>
                      <a:gd name="connsiteY9" fmla="*/ 3668167 h 3929318"/>
                      <a:gd name="connsiteX10" fmla="*/ 456 w 3505172"/>
                      <a:gd name="connsiteY10" fmla="*/ 2861417 h 3929318"/>
                      <a:gd name="connsiteX11" fmla="*/ 371818 w 3505172"/>
                      <a:gd name="connsiteY11" fmla="*/ 2268167 h 3929318"/>
                      <a:gd name="connsiteX12" fmla="*/ 1052198 w 3505172"/>
                      <a:gd name="connsiteY12" fmla="*/ 2020873 h 3929318"/>
                      <a:gd name="connsiteX13" fmla="*/ 1680043 w 3505172"/>
                      <a:gd name="connsiteY13" fmla="*/ 2169506 h 3929318"/>
                      <a:gd name="connsiteX14" fmla="*/ 1949120 w 3505172"/>
                      <a:gd name="connsiteY14" fmla="*/ 2641031 h 3929318"/>
                      <a:gd name="connsiteX15" fmla="*/ 1768454 w 3505172"/>
                      <a:gd name="connsiteY15" fmla="*/ 3011331 h 3929318"/>
                      <a:gd name="connsiteX16" fmla="*/ 1349463 w 3505172"/>
                      <a:gd name="connsiteY16" fmla="*/ 3158683 h 3929318"/>
                      <a:gd name="connsiteX17" fmla="*/ 983007 w 3505172"/>
                      <a:gd name="connsiteY17" fmla="*/ 3076678 h 3929318"/>
                      <a:gd name="connsiteX18" fmla="*/ 806185 w 3505172"/>
                      <a:gd name="connsiteY18" fmla="*/ 2799914 h 3929318"/>
                      <a:gd name="connsiteX19" fmla="*/ 895877 w 3505172"/>
                      <a:gd name="connsiteY19" fmla="*/ 2620529 h 3929318"/>
                      <a:gd name="connsiteX20" fmla="*/ 1018883 w 3505172"/>
                      <a:gd name="connsiteY20" fmla="*/ 2556464 h 3929318"/>
                      <a:gd name="connsiteX21" fmla="*/ 1077824 w 3505172"/>
                      <a:gd name="connsiteY21" fmla="*/ 2548776 h 3929318"/>
                      <a:gd name="connsiteX22" fmla="*/ 1098325 w 3505172"/>
                      <a:gd name="connsiteY22" fmla="*/ 2564151 h 3929318"/>
                      <a:gd name="connsiteX23" fmla="*/ 1088075 w 3505172"/>
                      <a:gd name="connsiteY23" fmla="*/ 2594903 h 3929318"/>
                      <a:gd name="connsiteX24" fmla="*/ 1077824 w 3505172"/>
                      <a:gd name="connsiteY24" fmla="*/ 2625655 h 3929318"/>
                      <a:gd name="connsiteX25" fmla="*/ 1062448 w 3505172"/>
                      <a:gd name="connsiteY25" fmla="*/ 2738411 h 3929318"/>
                      <a:gd name="connsiteX26" fmla="*/ 1143171 w 3505172"/>
                      <a:gd name="connsiteY26" fmla="*/ 2875512 h 3929318"/>
                      <a:gd name="connsiteX27" fmla="*/ 1318712 w 3505172"/>
                      <a:gd name="connsiteY27" fmla="*/ 2933171 h 3929318"/>
                      <a:gd name="connsiteX28" fmla="*/ 1582663 w 3505172"/>
                      <a:gd name="connsiteY28" fmla="*/ 2835791 h 3929318"/>
                      <a:gd name="connsiteX29" fmla="*/ 1687731 w 3505172"/>
                      <a:gd name="connsiteY29" fmla="*/ 2594903 h 3929318"/>
                      <a:gd name="connsiteX30" fmla="*/ 1475032 w 3505172"/>
                      <a:gd name="connsiteY30" fmla="*/ 2259198 h 3929318"/>
                      <a:gd name="connsiteX31" fmla="*/ 1031697 w 3505172"/>
                      <a:gd name="connsiteY31" fmla="*/ 2154130 h 3929318"/>
                      <a:gd name="connsiteX32" fmla="*/ 460229 w 3505172"/>
                      <a:gd name="connsiteY32" fmla="*/ 2348890 h 3929318"/>
                      <a:gd name="connsiteX33" fmla="*/ 206528 w 3505172"/>
                      <a:gd name="connsiteY33" fmla="*/ 2861417 h 3929318"/>
                      <a:gd name="connsiteX34" fmla="*/ 588361 w 3505172"/>
                      <a:gd name="connsiteY34" fmla="*/ 3502076 h 3929318"/>
                      <a:gd name="connsiteX35" fmla="*/ 1400716 w 3505172"/>
                      <a:gd name="connsiteY35" fmla="*/ 3717337 h 3929318"/>
                      <a:gd name="connsiteX36" fmla="*/ 2282814 w 3505172"/>
                      <a:gd name="connsiteY36" fmla="*/ 3432800 h 3929318"/>
                      <a:gd name="connsiteX37" fmla="*/ 2793353 w 3505172"/>
                      <a:gd name="connsiteY37" fmla="*/ 2674000 h 3929318"/>
                      <a:gd name="connsiteX38" fmla="*/ 2675467 w 3505172"/>
                      <a:gd name="connsiteY38" fmla="*/ 2167978 h 3929318"/>
                      <a:gd name="connsiteX39" fmla="*/ 1857439 w 3505172"/>
                      <a:gd name="connsiteY39" fmla="*/ 1553280 h 3929318"/>
                      <a:gd name="connsiteX40" fmla="*/ 947130 w 3505172"/>
                      <a:gd name="connsiteY40" fmla="*/ 1285397 h 3929318"/>
                      <a:gd name="connsiteX41" fmla="*/ 565297 w 3505172"/>
                      <a:gd name="connsiteY41" fmla="*/ 760057 h 3929318"/>
                      <a:gd name="connsiteX0" fmla="*/ 565297 w 3359163"/>
                      <a:gd name="connsiteY0" fmla="*/ 760057 h 3930630"/>
                      <a:gd name="connsiteX1" fmla="*/ 898342 w 3359163"/>
                      <a:gd name="connsiteY1" fmla="*/ 659 h 3930630"/>
                      <a:gd name="connsiteX2" fmla="*/ 831811 w 3359163"/>
                      <a:gd name="connsiteY2" fmla="*/ 631925 h 3930630"/>
                      <a:gd name="connsiteX3" fmla="*/ 988132 w 3359163"/>
                      <a:gd name="connsiteY3" fmla="*/ 890752 h 3930630"/>
                      <a:gd name="connsiteX4" fmla="*/ 1328433 w 3359163"/>
                      <a:gd name="connsiteY4" fmla="*/ 1173299 h 3930630"/>
                      <a:gd name="connsiteX5" fmla="*/ 3071961 w 3359163"/>
                      <a:gd name="connsiteY5" fmla="*/ 1693489 h 3930630"/>
                      <a:gd name="connsiteX6" fmla="*/ 3289512 w 3359163"/>
                      <a:gd name="connsiteY6" fmla="*/ 2931407 h 3930630"/>
                      <a:gd name="connsiteX7" fmla="*/ 2358642 w 3359163"/>
                      <a:gd name="connsiteY7" fmla="*/ 3790260 h 3930630"/>
                      <a:gd name="connsiteX8" fmla="*/ 1163792 w 3359163"/>
                      <a:gd name="connsiteY8" fmla="*/ 3918147 h 3930630"/>
                      <a:gd name="connsiteX9" fmla="*/ 440688 w 3359163"/>
                      <a:gd name="connsiteY9" fmla="*/ 3668167 h 3930630"/>
                      <a:gd name="connsiteX10" fmla="*/ 456 w 3359163"/>
                      <a:gd name="connsiteY10" fmla="*/ 2861417 h 3930630"/>
                      <a:gd name="connsiteX11" fmla="*/ 371818 w 3359163"/>
                      <a:gd name="connsiteY11" fmla="*/ 2268167 h 3930630"/>
                      <a:gd name="connsiteX12" fmla="*/ 1052198 w 3359163"/>
                      <a:gd name="connsiteY12" fmla="*/ 2020873 h 3930630"/>
                      <a:gd name="connsiteX13" fmla="*/ 1680043 w 3359163"/>
                      <a:gd name="connsiteY13" fmla="*/ 2169506 h 3930630"/>
                      <a:gd name="connsiteX14" fmla="*/ 1949120 w 3359163"/>
                      <a:gd name="connsiteY14" fmla="*/ 2641031 h 3930630"/>
                      <a:gd name="connsiteX15" fmla="*/ 1768454 w 3359163"/>
                      <a:gd name="connsiteY15" fmla="*/ 3011331 h 3930630"/>
                      <a:gd name="connsiteX16" fmla="*/ 1349463 w 3359163"/>
                      <a:gd name="connsiteY16" fmla="*/ 3158683 h 3930630"/>
                      <a:gd name="connsiteX17" fmla="*/ 983007 w 3359163"/>
                      <a:gd name="connsiteY17" fmla="*/ 3076678 h 3930630"/>
                      <a:gd name="connsiteX18" fmla="*/ 806185 w 3359163"/>
                      <a:gd name="connsiteY18" fmla="*/ 2799914 h 3930630"/>
                      <a:gd name="connsiteX19" fmla="*/ 895877 w 3359163"/>
                      <a:gd name="connsiteY19" fmla="*/ 2620529 h 3930630"/>
                      <a:gd name="connsiteX20" fmla="*/ 1018883 w 3359163"/>
                      <a:gd name="connsiteY20" fmla="*/ 2556464 h 3930630"/>
                      <a:gd name="connsiteX21" fmla="*/ 1077824 w 3359163"/>
                      <a:gd name="connsiteY21" fmla="*/ 2548776 h 3930630"/>
                      <a:gd name="connsiteX22" fmla="*/ 1098325 w 3359163"/>
                      <a:gd name="connsiteY22" fmla="*/ 2564151 h 3930630"/>
                      <a:gd name="connsiteX23" fmla="*/ 1088075 w 3359163"/>
                      <a:gd name="connsiteY23" fmla="*/ 2594903 h 3930630"/>
                      <a:gd name="connsiteX24" fmla="*/ 1077824 w 3359163"/>
                      <a:gd name="connsiteY24" fmla="*/ 2625655 h 3930630"/>
                      <a:gd name="connsiteX25" fmla="*/ 1062448 w 3359163"/>
                      <a:gd name="connsiteY25" fmla="*/ 2738411 h 3930630"/>
                      <a:gd name="connsiteX26" fmla="*/ 1143171 w 3359163"/>
                      <a:gd name="connsiteY26" fmla="*/ 2875512 h 3930630"/>
                      <a:gd name="connsiteX27" fmla="*/ 1318712 w 3359163"/>
                      <a:gd name="connsiteY27" fmla="*/ 2933171 h 3930630"/>
                      <a:gd name="connsiteX28" fmla="*/ 1582663 w 3359163"/>
                      <a:gd name="connsiteY28" fmla="*/ 2835791 h 3930630"/>
                      <a:gd name="connsiteX29" fmla="*/ 1687731 w 3359163"/>
                      <a:gd name="connsiteY29" fmla="*/ 2594903 h 3930630"/>
                      <a:gd name="connsiteX30" fmla="*/ 1475032 w 3359163"/>
                      <a:gd name="connsiteY30" fmla="*/ 2259198 h 3930630"/>
                      <a:gd name="connsiteX31" fmla="*/ 1031697 w 3359163"/>
                      <a:gd name="connsiteY31" fmla="*/ 2154130 h 3930630"/>
                      <a:gd name="connsiteX32" fmla="*/ 460229 w 3359163"/>
                      <a:gd name="connsiteY32" fmla="*/ 2348890 h 3930630"/>
                      <a:gd name="connsiteX33" fmla="*/ 206528 w 3359163"/>
                      <a:gd name="connsiteY33" fmla="*/ 2861417 h 3930630"/>
                      <a:gd name="connsiteX34" fmla="*/ 588361 w 3359163"/>
                      <a:gd name="connsiteY34" fmla="*/ 3502076 h 3930630"/>
                      <a:gd name="connsiteX35" fmla="*/ 1400716 w 3359163"/>
                      <a:gd name="connsiteY35" fmla="*/ 3717337 h 3930630"/>
                      <a:gd name="connsiteX36" fmla="*/ 2282814 w 3359163"/>
                      <a:gd name="connsiteY36" fmla="*/ 3432800 h 3930630"/>
                      <a:gd name="connsiteX37" fmla="*/ 2793353 w 3359163"/>
                      <a:gd name="connsiteY37" fmla="*/ 2674000 h 3930630"/>
                      <a:gd name="connsiteX38" fmla="*/ 2675467 w 3359163"/>
                      <a:gd name="connsiteY38" fmla="*/ 2167978 h 3930630"/>
                      <a:gd name="connsiteX39" fmla="*/ 1857439 w 3359163"/>
                      <a:gd name="connsiteY39" fmla="*/ 1553280 h 3930630"/>
                      <a:gd name="connsiteX40" fmla="*/ 947130 w 3359163"/>
                      <a:gd name="connsiteY40" fmla="*/ 1285397 h 3930630"/>
                      <a:gd name="connsiteX41" fmla="*/ 565297 w 3359163"/>
                      <a:gd name="connsiteY41" fmla="*/ 760057 h 3930630"/>
                      <a:gd name="connsiteX0" fmla="*/ 565297 w 3314397"/>
                      <a:gd name="connsiteY0" fmla="*/ 760057 h 3930630"/>
                      <a:gd name="connsiteX1" fmla="*/ 898342 w 3314397"/>
                      <a:gd name="connsiteY1" fmla="*/ 659 h 3930630"/>
                      <a:gd name="connsiteX2" fmla="*/ 831811 w 3314397"/>
                      <a:gd name="connsiteY2" fmla="*/ 631925 h 3930630"/>
                      <a:gd name="connsiteX3" fmla="*/ 988132 w 3314397"/>
                      <a:gd name="connsiteY3" fmla="*/ 890752 h 3930630"/>
                      <a:gd name="connsiteX4" fmla="*/ 1328433 w 3314397"/>
                      <a:gd name="connsiteY4" fmla="*/ 1173299 h 3930630"/>
                      <a:gd name="connsiteX5" fmla="*/ 2895583 w 3314397"/>
                      <a:gd name="connsiteY5" fmla="*/ 1826988 h 3930630"/>
                      <a:gd name="connsiteX6" fmla="*/ 3289512 w 3314397"/>
                      <a:gd name="connsiteY6" fmla="*/ 2931407 h 3930630"/>
                      <a:gd name="connsiteX7" fmla="*/ 2358642 w 3314397"/>
                      <a:gd name="connsiteY7" fmla="*/ 3790260 h 3930630"/>
                      <a:gd name="connsiteX8" fmla="*/ 1163792 w 3314397"/>
                      <a:gd name="connsiteY8" fmla="*/ 3918147 h 3930630"/>
                      <a:gd name="connsiteX9" fmla="*/ 440688 w 3314397"/>
                      <a:gd name="connsiteY9" fmla="*/ 3668167 h 3930630"/>
                      <a:gd name="connsiteX10" fmla="*/ 456 w 3314397"/>
                      <a:gd name="connsiteY10" fmla="*/ 2861417 h 3930630"/>
                      <a:gd name="connsiteX11" fmla="*/ 371818 w 3314397"/>
                      <a:gd name="connsiteY11" fmla="*/ 2268167 h 3930630"/>
                      <a:gd name="connsiteX12" fmla="*/ 1052198 w 3314397"/>
                      <a:gd name="connsiteY12" fmla="*/ 2020873 h 3930630"/>
                      <a:gd name="connsiteX13" fmla="*/ 1680043 w 3314397"/>
                      <a:gd name="connsiteY13" fmla="*/ 2169506 h 3930630"/>
                      <a:gd name="connsiteX14" fmla="*/ 1949120 w 3314397"/>
                      <a:gd name="connsiteY14" fmla="*/ 2641031 h 3930630"/>
                      <a:gd name="connsiteX15" fmla="*/ 1768454 w 3314397"/>
                      <a:gd name="connsiteY15" fmla="*/ 3011331 h 3930630"/>
                      <a:gd name="connsiteX16" fmla="*/ 1349463 w 3314397"/>
                      <a:gd name="connsiteY16" fmla="*/ 3158683 h 3930630"/>
                      <a:gd name="connsiteX17" fmla="*/ 983007 w 3314397"/>
                      <a:gd name="connsiteY17" fmla="*/ 3076678 h 3930630"/>
                      <a:gd name="connsiteX18" fmla="*/ 806185 w 3314397"/>
                      <a:gd name="connsiteY18" fmla="*/ 2799914 h 3930630"/>
                      <a:gd name="connsiteX19" fmla="*/ 895877 w 3314397"/>
                      <a:gd name="connsiteY19" fmla="*/ 2620529 h 3930630"/>
                      <a:gd name="connsiteX20" fmla="*/ 1018883 w 3314397"/>
                      <a:gd name="connsiteY20" fmla="*/ 2556464 h 3930630"/>
                      <a:gd name="connsiteX21" fmla="*/ 1077824 w 3314397"/>
                      <a:gd name="connsiteY21" fmla="*/ 2548776 h 3930630"/>
                      <a:gd name="connsiteX22" fmla="*/ 1098325 w 3314397"/>
                      <a:gd name="connsiteY22" fmla="*/ 2564151 h 3930630"/>
                      <a:gd name="connsiteX23" fmla="*/ 1088075 w 3314397"/>
                      <a:gd name="connsiteY23" fmla="*/ 2594903 h 3930630"/>
                      <a:gd name="connsiteX24" fmla="*/ 1077824 w 3314397"/>
                      <a:gd name="connsiteY24" fmla="*/ 2625655 h 3930630"/>
                      <a:gd name="connsiteX25" fmla="*/ 1062448 w 3314397"/>
                      <a:gd name="connsiteY25" fmla="*/ 2738411 h 3930630"/>
                      <a:gd name="connsiteX26" fmla="*/ 1143171 w 3314397"/>
                      <a:gd name="connsiteY26" fmla="*/ 2875512 h 3930630"/>
                      <a:gd name="connsiteX27" fmla="*/ 1318712 w 3314397"/>
                      <a:gd name="connsiteY27" fmla="*/ 2933171 h 3930630"/>
                      <a:gd name="connsiteX28" fmla="*/ 1582663 w 3314397"/>
                      <a:gd name="connsiteY28" fmla="*/ 2835791 h 3930630"/>
                      <a:gd name="connsiteX29" fmla="*/ 1687731 w 3314397"/>
                      <a:gd name="connsiteY29" fmla="*/ 2594903 h 3930630"/>
                      <a:gd name="connsiteX30" fmla="*/ 1475032 w 3314397"/>
                      <a:gd name="connsiteY30" fmla="*/ 2259198 h 3930630"/>
                      <a:gd name="connsiteX31" fmla="*/ 1031697 w 3314397"/>
                      <a:gd name="connsiteY31" fmla="*/ 2154130 h 3930630"/>
                      <a:gd name="connsiteX32" fmla="*/ 460229 w 3314397"/>
                      <a:gd name="connsiteY32" fmla="*/ 2348890 h 3930630"/>
                      <a:gd name="connsiteX33" fmla="*/ 206528 w 3314397"/>
                      <a:gd name="connsiteY33" fmla="*/ 2861417 h 3930630"/>
                      <a:gd name="connsiteX34" fmla="*/ 588361 w 3314397"/>
                      <a:gd name="connsiteY34" fmla="*/ 3502076 h 3930630"/>
                      <a:gd name="connsiteX35" fmla="*/ 1400716 w 3314397"/>
                      <a:gd name="connsiteY35" fmla="*/ 3717337 h 3930630"/>
                      <a:gd name="connsiteX36" fmla="*/ 2282814 w 3314397"/>
                      <a:gd name="connsiteY36" fmla="*/ 3432800 h 3930630"/>
                      <a:gd name="connsiteX37" fmla="*/ 2793353 w 3314397"/>
                      <a:gd name="connsiteY37" fmla="*/ 2674000 h 3930630"/>
                      <a:gd name="connsiteX38" fmla="*/ 2675467 w 3314397"/>
                      <a:gd name="connsiteY38" fmla="*/ 2167978 h 3930630"/>
                      <a:gd name="connsiteX39" fmla="*/ 1857439 w 3314397"/>
                      <a:gd name="connsiteY39" fmla="*/ 1553280 h 3930630"/>
                      <a:gd name="connsiteX40" fmla="*/ 947130 w 3314397"/>
                      <a:gd name="connsiteY40" fmla="*/ 1285397 h 3930630"/>
                      <a:gd name="connsiteX41" fmla="*/ 565297 w 3314397"/>
                      <a:gd name="connsiteY41" fmla="*/ 760057 h 3930630"/>
                      <a:gd name="connsiteX0" fmla="*/ 565297 w 3314397"/>
                      <a:gd name="connsiteY0" fmla="*/ 760057 h 3930630"/>
                      <a:gd name="connsiteX1" fmla="*/ 898342 w 3314397"/>
                      <a:gd name="connsiteY1" fmla="*/ 659 h 3930630"/>
                      <a:gd name="connsiteX2" fmla="*/ 831811 w 3314397"/>
                      <a:gd name="connsiteY2" fmla="*/ 631925 h 3930630"/>
                      <a:gd name="connsiteX3" fmla="*/ 988132 w 3314397"/>
                      <a:gd name="connsiteY3" fmla="*/ 890752 h 3930630"/>
                      <a:gd name="connsiteX4" fmla="*/ 1328433 w 3314397"/>
                      <a:gd name="connsiteY4" fmla="*/ 1173299 h 3930630"/>
                      <a:gd name="connsiteX5" fmla="*/ 2895583 w 3314397"/>
                      <a:gd name="connsiteY5" fmla="*/ 1826988 h 3930630"/>
                      <a:gd name="connsiteX6" fmla="*/ 3289512 w 3314397"/>
                      <a:gd name="connsiteY6" fmla="*/ 2931407 h 3930630"/>
                      <a:gd name="connsiteX7" fmla="*/ 2358642 w 3314397"/>
                      <a:gd name="connsiteY7" fmla="*/ 3790260 h 3930630"/>
                      <a:gd name="connsiteX8" fmla="*/ 1163792 w 3314397"/>
                      <a:gd name="connsiteY8" fmla="*/ 3918147 h 3930630"/>
                      <a:gd name="connsiteX9" fmla="*/ 440688 w 3314397"/>
                      <a:gd name="connsiteY9" fmla="*/ 3668167 h 3930630"/>
                      <a:gd name="connsiteX10" fmla="*/ 456 w 3314397"/>
                      <a:gd name="connsiteY10" fmla="*/ 2861417 h 3930630"/>
                      <a:gd name="connsiteX11" fmla="*/ 371818 w 3314397"/>
                      <a:gd name="connsiteY11" fmla="*/ 2268167 h 3930630"/>
                      <a:gd name="connsiteX12" fmla="*/ 1052198 w 3314397"/>
                      <a:gd name="connsiteY12" fmla="*/ 2020873 h 3930630"/>
                      <a:gd name="connsiteX13" fmla="*/ 1680043 w 3314397"/>
                      <a:gd name="connsiteY13" fmla="*/ 2169506 h 3930630"/>
                      <a:gd name="connsiteX14" fmla="*/ 1949120 w 3314397"/>
                      <a:gd name="connsiteY14" fmla="*/ 2641031 h 3930630"/>
                      <a:gd name="connsiteX15" fmla="*/ 1768454 w 3314397"/>
                      <a:gd name="connsiteY15" fmla="*/ 3011331 h 3930630"/>
                      <a:gd name="connsiteX16" fmla="*/ 1349463 w 3314397"/>
                      <a:gd name="connsiteY16" fmla="*/ 3158683 h 3930630"/>
                      <a:gd name="connsiteX17" fmla="*/ 983007 w 3314397"/>
                      <a:gd name="connsiteY17" fmla="*/ 3076678 h 3930630"/>
                      <a:gd name="connsiteX18" fmla="*/ 806185 w 3314397"/>
                      <a:gd name="connsiteY18" fmla="*/ 2799914 h 3930630"/>
                      <a:gd name="connsiteX19" fmla="*/ 895877 w 3314397"/>
                      <a:gd name="connsiteY19" fmla="*/ 2620529 h 3930630"/>
                      <a:gd name="connsiteX20" fmla="*/ 1018883 w 3314397"/>
                      <a:gd name="connsiteY20" fmla="*/ 2556464 h 3930630"/>
                      <a:gd name="connsiteX21" fmla="*/ 1077824 w 3314397"/>
                      <a:gd name="connsiteY21" fmla="*/ 2548776 h 3930630"/>
                      <a:gd name="connsiteX22" fmla="*/ 1098325 w 3314397"/>
                      <a:gd name="connsiteY22" fmla="*/ 2564151 h 3930630"/>
                      <a:gd name="connsiteX23" fmla="*/ 1088075 w 3314397"/>
                      <a:gd name="connsiteY23" fmla="*/ 2594903 h 3930630"/>
                      <a:gd name="connsiteX24" fmla="*/ 1077824 w 3314397"/>
                      <a:gd name="connsiteY24" fmla="*/ 2625655 h 3930630"/>
                      <a:gd name="connsiteX25" fmla="*/ 1062448 w 3314397"/>
                      <a:gd name="connsiteY25" fmla="*/ 2738411 h 3930630"/>
                      <a:gd name="connsiteX26" fmla="*/ 1143171 w 3314397"/>
                      <a:gd name="connsiteY26" fmla="*/ 2875512 h 3930630"/>
                      <a:gd name="connsiteX27" fmla="*/ 1318712 w 3314397"/>
                      <a:gd name="connsiteY27" fmla="*/ 2933171 h 3930630"/>
                      <a:gd name="connsiteX28" fmla="*/ 1582663 w 3314397"/>
                      <a:gd name="connsiteY28" fmla="*/ 2835791 h 3930630"/>
                      <a:gd name="connsiteX29" fmla="*/ 1687731 w 3314397"/>
                      <a:gd name="connsiteY29" fmla="*/ 2594903 h 3930630"/>
                      <a:gd name="connsiteX30" fmla="*/ 1475032 w 3314397"/>
                      <a:gd name="connsiteY30" fmla="*/ 2259198 h 3930630"/>
                      <a:gd name="connsiteX31" fmla="*/ 1031697 w 3314397"/>
                      <a:gd name="connsiteY31" fmla="*/ 2154130 h 3930630"/>
                      <a:gd name="connsiteX32" fmla="*/ 460229 w 3314397"/>
                      <a:gd name="connsiteY32" fmla="*/ 2348890 h 3930630"/>
                      <a:gd name="connsiteX33" fmla="*/ 206528 w 3314397"/>
                      <a:gd name="connsiteY33" fmla="*/ 2861417 h 3930630"/>
                      <a:gd name="connsiteX34" fmla="*/ 588361 w 3314397"/>
                      <a:gd name="connsiteY34" fmla="*/ 3502076 h 3930630"/>
                      <a:gd name="connsiteX35" fmla="*/ 1400716 w 3314397"/>
                      <a:gd name="connsiteY35" fmla="*/ 3717337 h 3930630"/>
                      <a:gd name="connsiteX36" fmla="*/ 2282814 w 3314397"/>
                      <a:gd name="connsiteY36" fmla="*/ 3432800 h 3930630"/>
                      <a:gd name="connsiteX37" fmla="*/ 2793353 w 3314397"/>
                      <a:gd name="connsiteY37" fmla="*/ 2674000 h 3930630"/>
                      <a:gd name="connsiteX38" fmla="*/ 2675467 w 3314397"/>
                      <a:gd name="connsiteY38" fmla="*/ 2167978 h 3930630"/>
                      <a:gd name="connsiteX39" fmla="*/ 1857439 w 3314397"/>
                      <a:gd name="connsiteY39" fmla="*/ 1553280 h 3930630"/>
                      <a:gd name="connsiteX40" fmla="*/ 1035318 w 3314397"/>
                      <a:gd name="connsiteY40" fmla="*/ 1258698 h 3930630"/>
                      <a:gd name="connsiteX41" fmla="*/ 565297 w 3314397"/>
                      <a:gd name="connsiteY41" fmla="*/ 760057 h 3930630"/>
                      <a:gd name="connsiteX0" fmla="*/ 565297 w 3314397"/>
                      <a:gd name="connsiteY0" fmla="*/ 760057 h 3930630"/>
                      <a:gd name="connsiteX1" fmla="*/ 898342 w 3314397"/>
                      <a:gd name="connsiteY1" fmla="*/ 659 h 3930630"/>
                      <a:gd name="connsiteX2" fmla="*/ 831811 w 3314397"/>
                      <a:gd name="connsiteY2" fmla="*/ 631925 h 3930630"/>
                      <a:gd name="connsiteX3" fmla="*/ 988132 w 3314397"/>
                      <a:gd name="connsiteY3" fmla="*/ 890752 h 3930630"/>
                      <a:gd name="connsiteX4" fmla="*/ 1328433 w 3314397"/>
                      <a:gd name="connsiteY4" fmla="*/ 1173299 h 3930630"/>
                      <a:gd name="connsiteX5" fmla="*/ 2895583 w 3314397"/>
                      <a:gd name="connsiteY5" fmla="*/ 1826988 h 3930630"/>
                      <a:gd name="connsiteX6" fmla="*/ 3289512 w 3314397"/>
                      <a:gd name="connsiteY6" fmla="*/ 2931407 h 3930630"/>
                      <a:gd name="connsiteX7" fmla="*/ 2358642 w 3314397"/>
                      <a:gd name="connsiteY7" fmla="*/ 3790260 h 3930630"/>
                      <a:gd name="connsiteX8" fmla="*/ 1163792 w 3314397"/>
                      <a:gd name="connsiteY8" fmla="*/ 3918147 h 3930630"/>
                      <a:gd name="connsiteX9" fmla="*/ 440688 w 3314397"/>
                      <a:gd name="connsiteY9" fmla="*/ 3668167 h 3930630"/>
                      <a:gd name="connsiteX10" fmla="*/ 456 w 3314397"/>
                      <a:gd name="connsiteY10" fmla="*/ 2861417 h 3930630"/>
                      <a:gd name="connsiteX11" fmla="*/ 371818 w 3314397"/>
                      <a:gd name="connsiteY11" fmla="*/ 2268167 h 3930630"/>
                      <a:gd name="connsiteX12" fmla="*/ 1052198 w 3314397"/>
                      <a:gd name="connsiteY12" fmla="*/ 2020873 h 3930630"/>
                      <a:gd name="connsiteX13" fmla="*/ 1680043 w 3314397"/>
                      <a:gd name="connsiteY13" fmla="*/ 2169506 h 3930630"/>
                      <a:gd name="connsiteX14" fmla="*/ 1949120 w 3314397"/>
                      <a:gd name="connsiteY14" fmla="*/ 2641031 h 3930630"/>
                      <a:gd name="connsiteX15" fmla="*/ 1768454 w 3314397"/>
                      <a:gd name="connsiteY15" fmla="*/ 3011331 h 3930630"/>
                      <a:gd name="connsiteX16" fmla="*/ 1349463 w 3314397"/>
                      <a:gd name="connsiteY16" fmla="*/ 3158683 h 3930630"/>
                      <a:gd name="connsiteX17" fmla="*/ 983007 w 3314397"/>
                      <a:gd name="connsiteY17" fmla="*/ 3076678 h 3930630"/>
                      <a:gd name="connsiteX18" fmla="*/ 806185 w 3314397"/>
                      <a:gd name="connsiteY18" fmla="*/ 2799914 h 3930630"/>
                      <a:gd name="connsiteX19" fmla="*/ 895877 w 3314397"/>
                      <a:gd name="connsiteY19" fmla="*/ 2620529 h 3930630"/>
                      <a:gd name="connsiteX20" fmla="*/ 1018883 w 3314397"/>
                      <a:gd name="connsiteY20" fmla="*/ 2556464 h 3930630"/>
                      <a:gd name="connsiteX21" fmla="*/ 1077824 w 3314397"/>
                      <a:gd name="connsiteY21" fmla="*/ 2548776 h 3930630"/>
                      <a:gd name="connsiteX22" fmla="*/ 1098325 w 3314397"/>
                      <a:gd name="connsiteY22" fmla="*/ 2564151 h 3930630"/>
                      <a:gd name="connsiteX23" fmla="*/ 1088075 w 3314397"/>
                      <a:gd name="connsiteY23" fmla="*/ 2594903 h 3930630"/>
                      <a:gd name="connsiteX24" fmla="*/ 1077824 w 3314397"/>
                      <a:gd name="connsiteY24" fmla="*/ 2625655 h 3930630"/>
                      <a:gd name="connsiteX25" fmla="*/ 1062448 w 3314397"/>
                      <a:gd name="connsiteY25" fmla="*/ 2738411 h 3930630"/>
                      <a:gd name="connsiteX26" fmla="*/ 1143171 w 3314397"/>
                      <a:gd name="connsiteY26" fmla="*/ 2875512 h 3930630"/>
                      <a:gd name="connsiteX27" fmla="*/ 1318712 w 3314397"/>
                      <a:gd name="connsiteY27" fmla="*/ 2933171 h 3930630"/>
                      <a:gd name="connsiteX28" fmla="*/ 1582663 w 3314397"/>
                      <a:gd name="connsiteY28" fmla="*/ 2835791 h 3930630"/>
                      <a:gd name="connsiteX29" fmla="*/ 1687731 w 3314397"/>
                      <a:gd name="connsiteY29" fmla="*/ 2594903 h 3930630"/>
                      <a:gd name="connsiteX30" fmla="*/ 1475032 w 3314397"/>
                      <a:gd name="connsiteY30" fmla="*/ 2259198 h 3930630"/>
                      <a:gd name="connsiteX31" fmla="*/ 1031697 w 3314397"/>
                      <a:gd name="connsiteY31" fmla="*/ 2154130 h 3930630"/>
                      <a:gd name="connsiteX32" fmla="*/ 460229 w 3314397"/>
                      <a:gd name="connsiteY32" fmla="*/ 2348890 h 3930630"/>
                      <a:gd name="connsiteX33" fmla="*/ 206528 w 3314397"/>
                      <a:gd name="connsiteY33" fmla="*/ 2861417 h 3930630"/>
                      <a:gd name="connsiteX34" fmla="*/ 588361 w 3314397"/>
                      <a:gd name="connsiteY34" fmla="*/ 3502076 h 3930630"/>
                      <a:gd name="connsiteX35" fmla="*/ 1400716 w 3314397"/>
                      <a:gd name="connsiteY35" fmla="*/ 3717337 h 3930630"/>
                      <a:gd name="connsiteX36" fmla="*/ 2282814 w 3314397"/>
                      <a:gd name="connsiteY36" fmla="*/ 3432800 h 3930630"/>
                      <a:gd name="connsiteX37" fmla="*/ 2793353 w 3314397"/>
                      <a:gd name="connsiteY37" fmla="*/ 2674000 h 3930630"/>
                      <a:gd name="connsiteX38" fmla="*/ 2675467 w 3314397"/>
                      <a:gd name="connsiteY38" fmla="*/ 2167978 h 3930630"/>
                      <a:gd name="connsiteX39" fmla="*/ 1857439 w 3314397"/>
                      <a:gd name="connsiteY39" fmla="*/ 1553280 h 3930630"/>
                      <a:gd name="connsiteX40" fmla="*/ 1035318 w 3314397"/>
                      <a:gd name="connsiteY40" fmla="*/ 1258698 h 3930630"/>
                      <a:gd name="connsiteX41" fmla="*/ 565297 w 3314397"/>
                      <a:gd name="connsiteY41" fmla="*/ 760057 h 3930630"/>
                      <a:gd name="connsiteX0" fmla="*/ 565297 w 3314397"/>
                      <a:gd name="connsiteY0" fmla="*/ 760057 h 3930630"/>
                      <a:gd name="connsiteX1" fmla="*/ 898342 w 3314397"/>
                      <a:gd name="connsiteY1" fmla="*/ 659 h 3930630"/>
                      <a:gd name="connsiteX2" fmla="*/ 831811 w 3314397"/>
                      <a:gd name="connsiteY2" fmla="*/ 631925 h 3930630"/>
                      <a:gd name="connsiteX3" fmla="*/ 988132 w 3314397"/>
                      <a:gd name="connsiteY3" fmla="*/ 890752 h 3930630"/>
                      <a:gd name="connsiteX4" fmla="*/ 1328433 w 3314397"/>
                      <a:gd name="connsiteY4" fmla="*/ 1173299 h 3930630"/>
                      <a:gd name="connsiteX5" fmla="*/ 2895583 w 3314397"/>
                      <a:gd name="connsiteY5" fmla="*/ 1826988 h 3930630"/>
                      <a:gd name="connsiteX6" fmla="*/ 3289512 w 3314397"/>
                      <a:gd name="connsiteY6" fmla="*/ 2931407 h 3930630"/>
                      <a:gd name="connsiteX7" fmla="*/ 2358642 w 3314397"/>
                      <a:gd name="connsiteY7" fmla="*/ 3790260 h 3930630"/>
                      <a:gd name="connsiteX8" fmla="*/ 1163792 w 3314397"/>
                      <a:gd name="connsiteY8" fmla="*/ 3918147 h 3930630"/>
                      <a:gd name="connsiteX9" fmla="*/ 440688 w 3314397"/>
                      <a:gd name="connsiteY9" fmla="*/ 3668167 h 3930630"/>
                      <a:gd name="connsiteX10" fmla="*/ 456 w 3314397"/>
                      <a:gd name="connsiteY10" fmla="*/ 2861417 h 3930630"/>
                      <a:gd name="connsiteX11" fmla="*/ 371818 w 3314397"/>
                      <a:gd name="connsiteY11" fmla="*/ 2268167 h 3930630"/>
                      <a:gd name="connsiteX12" fmla="*/ 1052198 w 3314397"/>
                      <a:gd name="connsiteY12" fmla="*/ 2020873 h 3930630"/>
                      <a:gd name="connsiteX13" fmla="*/ 1680043 w 3314397"/>
                      <a:gd name="connsiteY13" fmla="*/ 2169506 h 3930630"/>
                      <a:gd name="connsiteX14" fmla="*/ 1949120 w 3314397"/>
                      <a:gd name="connsiteY14" fmla="*/ 2641031 h 3930630"/>
                      <a:gd name="connsiteX15" fmla="*/ 1768454 w 3314397"/>
                      <a:gd name="connsiteY15" fmla="*/ 3011331 h 3930630"/>
                      <a:gd name="connsiteX16" fmla="*/ 1349463 w 3314397"/>
                      <a:gd name="connsiteY16" fmla="*/ 3158683 h 3930630"/>
                      <a:gd name="connsiteX17" fmla="*/ 983007 w 3314397"/>
                      <a:gd name="connsiteY17" fmla="*/ 3076678 h 3930630"/>
                      <a:gd name="connsiteX18" fmla="*/ 806185 w 3314397"/>
                      <a:gd name="connsiteY18" fmla="*/ 2799914 h 3930630"/>
                      <a:gd name="connsiteX19" fmla="*/ 895877 w 3314397"/>
                      <a:gd name="connsiteY19" fmla="*/ 2620529 h 3930630"/>
                      <a:gd name="connsiteX20" fmla="*/ 1018883 w 3314397"/>
                      <a:gd name="connsiteY20" fmla="*/ 2556464 h 3930630"/>
                      <a:gd name="connsiteX21" fmla="*/ 1077824 w 3314397"/>
                      <a:gd name="connsiteY21" fmla="*/ 2548776 h 3930630"/>
                      <a:gd name="connsiteX22" fmla="*/ 1098325 w 3314397"/>
                      <a:gd name="connsiteY22" fmla="*/ 2564151 h 3930630"/>
                      <a:gd name="connsiteX23" fmla="*/ 1088075 w 3314397"/>
                      <a:gd name="connsiteY23" fmla="*/ 2594903 h 3930630"/>
                      <a:gd name="connsiteX24" fmla="*/ 1077824 w 3314397"/>
                      <a:gd name="connsiteY24" fmla="*/ 2625655 h 3930630"/>
                      <a:gd name="connsiteX25" fmla="*/ 1062448 w 3314397"/>
                      <a:gd name="connsiteY25" fmla="*/ 2738411 h 3930630"/>
                      <a:gd name="connsiteX26" fmla="*/ 1143171 w 3314397"/>
                      <a:gd name="connsiteY26" fmla="*/ 2875512 h 3930630"/>
                      <a:gd name="connsiteX27" fmla="*/ 1318712 w 3314397"/>
                      <a:gd name="connsiteY27" fmla="*/ 2933171 h 3930630"/>
                      <a:gd name="connsiteX28" fmla="*/ 1582663 w 3314397"/>
                      <a:gd name="connsiteY28" fmla="*/ 2835791 h 3930630"/>
                      <a:gd name="connsiteX29" fmla="*/ 1687731 w 3314397"/>
                      <a:gd name="connsiteY29" fmla="*/ 2594903 h 3930630"/>
                      <a:gd name="connsiteX30" fmla="*/ 1475032 w 3314397"/>
                      <a:gd name="connsiteY30" fmla="*/ 2259198 h 3930630"/>
                      <a:gd name="connsiteX31" fmla="*/ 1031697 w 3314397"/>
                      <a:gd name="connsiteY31" fmla="*/ 2154130 h 3930630"/>
                      <a:gd name="connsiteX32" fmla="*/ 460229 w 3314397"/>
                      <a:gd name="connsiteY32" fmla="*/ 2348890 h 3930630"/>
                      <a:gd name="connsiteX33" fmla="*/ 206528 w 3314397"/>
                      <a:gd name="connsiteY33" fmla="*/ 2861417 h 3930630"/>
                      <a:gd name="connsiteX34" fmla="*/ 588361 w 3314397"/>
                      <a:gd name="connsiteY34" fmla="*/ 3502076 h 3930630"/>
                      <a:gd name="connsiteX35" fmla="*/ 1400716 w 3314397"/>
                      <a:gd name="connsiteY35" fmla="*/ 3717337 h 3930630"/>
                      <a:gd name="connsiteX36" fmla="*/ 2282814 w 3314397"/>
                      <a:gd name="connsiteY36" fmla="*/ 3432800 h 3930630"/>
                      <a:gd name="connsiteX37" fmla="*/ 2793353 w 3314397"/>
                      <a:gd name="connsiteY37" fmla="*/ 2674000 h 3930630"/>
                      <a:gd name="connsiteX38" fmla="*/ 2675467 w 3314397"/>
                      <a:gd name="connsiteY38" fmla="*/ 2167978 h 3930630"/>
                      <a:gd name="connsiteX39" fmla="*/ 1857439 w 3314397"/>
                      <a:gd name="connsiteY39" fmla="*/ 1553280 h 3930630"/>
                      <a:gd name="connsiteX40" fmla="*/ 1035318 w 3314397"/>
                      <a:gd name="connsiteY40" fmla="*/ 1258698 h 3930630"/>
                      <a:gd name="connsiteX41" fmla="*/ 565297 w 3314397"/>
                      <a:gd name="connsiteY41" fmla="*/ 760057 h 3930630"/>
                      <a:gd name="connsiteX0" fmla="*/ 587343 w 3314397"/>
                      <a:gd name="connsiteY0" fmla="*/ 814080 h 3931254"/>
                      <a:gd name="connsiteX1" fmla="*/ 898342 w 3314397"/>
                      <a:gd name="connsiteY1" fmla="*/ 1283 h 3931254"/>
                      <a:gd name="connsiteX2" fmla="*/ 831811 w 3314397"/>
                      <a:gd name="connsiteY2" fmla="*/ 632549 h 3931254"/>
                      <a:gd name="connsiteX3" fmla="*/ 988132 w 3314397"/>
                      <a:gd name="connsiteY3" fmla="*/ 891376 h 3931254"/>
                      <a:gd name="connsiteX4" fmla="*/ 1328433 w 3314397"/>
                      <a:gd name="connsiteY4" fmla="*/ 1173923 h 3931254"/>
                      <a:gd name="connsiteX5" fmla="*/ 2895583 w 3314397"/>
                      <a:gd name="connsiteY5" fmla="*/ 1827612 h 3931254"/>
                      <a:gd name="connsiteX6" fmla="*/ 3289512 w 3314397"/>
                      <a:gd name="connsiteY6" fmla="*/ 2932031 h 3931254"/>
                      <a:gd name="connsiteX7" fmla="*/ 2358642 w 3314397"/>
                      <a:gd name="connsiteY7" fmla="*/ 3790884 h 3931254"/>
                      <a:gd name="connsiteX8" fmla="*/ 1163792 w 3314397"/>
                      <a:gd name="connsiteY8" fmla="*/ 3918771 h 3931254"/>
                      <a:gd name="connsiteX9" fmla="*/ 440688 w 3314397"/>
                      <a:gd name="connsiteY9" fmla="*/ 3668791 h 3931254"/>
                      <a:gd name="connsiteX10" fmla="*/ 456 w 3314397"/>
                      <a:gd name="connsiteY10" fmla="*/ 2862041 h 3931254"/>
                      <a:gd name="connsiteX11" fmla="*/ 371818 w 3314397"/>
                      <a:gd name="connsiteY11" fmla="*/ 2268791 h 3931254"/>
                      <a:gd name="connsiteX12" fmla="*/ 1052198 w 3314397"/>
                      <a:gd name="connsiteY12" fmla="*/ 2021497 h 3931254"/>
                      <a:gd name="connsiteX13" fmla="*/ 1680043 w 3314397"/>
                      <a:gd name="connsiteY13" fmla="*/ 2170130 h 3931254"/>
                      <a:gd name="connsiteX14" fmla="*/ 1949120 w 3314397"/>
                      <a:gd name="connsiteY14" fmla="*/ 2641655 h 3931254"/>
                      <a:gd name="connsiteX15" fmla="*/ 1768454 w 3314397"/>
                      <a:gd name="connsiteY15" fmla="*/ 3011955 h 3931254"/>
                      <a:gd name="connsiteX16" fmla="*/ 1349463 w 3314397"/>
                      <a:gd name="connsiteY16" fmla="*/ 3159307 h 3931254"/>
                      <a:gd name="connsiteX17" fmla="*/ 983007 w 3314397"/>
                      <a:gd name="connsiteY17" fmla="*/ 3077302 h 3931254"/>
                      <a:gd name="connsiteX18" fmla="*/ 806185 w 3314397"/>
                      <a:gd name="connsiteY18" fmla="*/ 2800538 h 3931254"/>
                      <a:gd name="connsiteX19" fmla="*/ 895877 w 3314397"/>
                      <a:gd name="connsiteY19" fmla="*/ 2621153 h 3931254"/>
                      <a:gd name="connsiteX20" fmla="*/ 1018883 w 3314397"/>
                      <a:gd name="connsiteY20" fmla="*/ 2557088 h 3931254"/>
                      <a:gd name="connsiteX21" fmla="*/ 1077824 w 3314397"/>
                      <a:gd name="connsiteY21" fmla="*/ 2549400 h 3931254"/>
                      <a:gd name="connsiteX22" fmla="*/ 1098325 w 3314397"/>
                      <a:gd name="connsiteY22" fmla="*/ 2564775 h 3931254"/>
                      <a:gd name="connsiteX23" fmla="*/ 1088075 w 3314397"/>
                      <a:gd name="connsiteY23" fmla="*/ 2595527 h 3931254"/>
                      <a:gd name="connsiteX24" fmla="*/ 1077824 w 3314397"/>
                      <a:gd name="connsiteY24" fmla="*/ 2626279 h 3931254"/>
                      <a:gd name="connsiteX25" fmla="*/ 1062448 w 3314397"/>
                      <a:gd name="connsiteY25" fmla="*/ 2739035 h 3931254"/>
                      <a:gd name="connsiteX26" fmla="*/ 1143171 w 3314397"/>
                      <a:gd name="connsiteY26" fmla="*/ 2876136 h 3931254"/>
                      <a:gd name="connsiteX27" fmla="*/ 1318712 w 3314397"/>
                      <a:gd name="connsiteY27" fmla="*/ 2933795 h 3931254"/>
                      <a:gd name="connsiteX28" fmla="*/ 1582663 w 3314397"/>
                      <a:gd name="connsiteY28" fmla="*/ 2836415 h 3931254"/>
                      <a:gd name="connsiteX29" fmla="*/ 1687731 w 3314397"/>
                      <a:gd name="connsiteY29" fmla="*/ 2595527 h 3931254"/>
                      <a:gd name="connsiteX30" fmla="*/ 1475032 w 3314397"/>
                      <a:gd name="connsiteY30" fmla="*/ 2259822 h 3931254"/>
                      <a:gd name="connsiteX31" fmla="*/ 1031697 w 3314397"/>
                      <a:gd name="connsiteY31" fmla="*/ 2154754 h 3931254"/>
                      <a:gd name="connsiteX32" fmla="*/ 460229 w 3314397"/>
                      <a:gd name="connsiteY32" fmla="*/ 2349514 h 3931254"/>
                      <a:gd name="connsiteX33" fmla="*/ 206528 w 3314397"/>
                      <a:gd name="connsiteY33" fmla="*/ 2862041 h 3931254"/>
                      <a:gd name="connsiteX34" fmla="*/ 588361 w 3314397"/>
                      <a:gd name="connsiteY34" fmla="*/ 3502700 h 3931254"/>
                      <a:gd name="connsiteX35" fmla="*/ 1400716 w 3314397"/>
                      <a:gd name="connsiteY35" fmla="*/ 3717961 h 3931254"/>
                      <a:gd name="connsiteX36" fmla="*/ 2282814 w 3314397"/>
                      <a:gd name="connsiteY36" fmla="*/ 3433424 h 3931254"/>
                      <a:gd name="connsiteX37" fmla="*/ 2793353 w 3314397"/>
                      <a:gd name="connsiteY37" fmla="*/ 2674624 h 3931254"/>
                      <a:gd name="connsiteX38" fmla="*/ 2675467 w 3314397"/>
                      <a:gd name="connsiteY38" fmla="*/ 2168602 h 3931254"/>
                      <a:gd name="connsiteX39" fmla="*/ 1857439 w 3314397"/>
                      <a:gd name="connsiteY39" fmla="*/ 1553904 h 3931254"/>
                      <a:gd name="connsiteX40" fmla="*/ 1035318 w 3314397"/>
                      <a:gd name="connsiteY40" fmla="*/ 1259322 h 3931254"/>
                      <a:gd name="connsiteX41" fmla="*/ 587343 w 3314397"/>
                      <a:gd name="connsiteY41" fmla="*/ 814080 h 3931254"/>
                      <a:gd name="connsiteX0" fmla="*/ 587343 w 3314397"/>
                      <a:gd name="connsiteY0" fmla="*/ 814080 h 3931254"/>
                      <a:gd name="connsiteX1" fmla="*/ 898342 w 3314397"/>
                      <a:gd name="connsiteY1" fmla="*/ 1283 h 3931254"/>
                      <a:gd name="connsiteX2" fmla="*/ 831811 w 3314397"/>
                      <a:gd name="connsiteY2" fmla="*/ 632549 h 3931254"/>
                      <a:gd name="connsiteX3" fmla="*/ 988132 w 3314397"/>
                      <a:gd name="connsiteY3" fmla="*/ 891376 h 3931254"/>
                      <a:gd name="connsiteX4" fmla="*/ 1328433 w 3314397"/>
                      <a:gd name="connsiteY4" fmla="*/ 1173923 h 3931254"/>
                      <a:gd name="connsiteX5" fmla="*/ 2895583 w 3314397"/>
                      <a:gd name="connsiteY5" fmla="*/ 1827612 h 3931254"/>
                      <a:gd name="connsiteX6" fmla="*/ 3289512 w 3314397"/>
                      <a:gd name="connsiteY6" fmla="*/ 2932031 h 3931254"/>
                      <a:gd name="connsiteX7" fmla="*/ 2358642 w 3314397"/>
                      <a:gd name="connsiteY7" fmla="*/ 3790884 h 3931254"/>
                      <a:gd name="connsiteX8" fmla="*/ 1163792 w 3314397"/>
                      <a:gd name="connsiteY8" fmla="*/ 3918771 h 3931254"/>
                      <a:gd name="connsiteX9" fmla="*/ 440688 w 3314397"/>
                      <a:gd name="connsiteY9" fmla="*/ 3668791 h 3931254"/>
                      <a:gd name="connsiteX10" fmla="*/ 456 w 3314397"/>
                      <a:gd name="connsiteY10" fmla="*/ 2862041 h 3931254"/>
                      <a:gd name="connsiteX11" fmla="*/ 371818 w 3314397"/>
                      <a:gd name="connsiteY11" fmla="*/ 2268791 h 3931254"/>
                      <a:gd name="connsiteX12" fmla="*/ 1052198 w 3314397"/>
                      <a:gd name="connsiteY12" fmla="*/ 2021497 h 3931254"/>
                      <a:gd name="connsiteX13" fmla="*/ 1680043 w 3314397"/>
                      <a:gd name="connsiteY13" fmla="*/ 2170130 h 3931254"/>
                      <a:gd name="connsiteX14" fmla="*/ 1949120 w 3314397"/>
                      <a:gd name="connsiteY14" fmla="*/ 2641655 h 3931254"/>
                      <a:gd name="connsiteX15" fmla="*/ 1768454 w 3314397"/>
                      <a:gd name="connsiteY15" fmla="*/ 3011955 h 3931254"/>
                      <a:gd name="connsiteX16" fmla="*/ 1349463 w 3314397"/>
                      <a:gd name="connsiteY16" fmla="*/ 3159307 h 3931254"/>
                      <a:gd name="connsiteX17" fmla="*/ 983007 w 3314397"/>
                      <a:gd name="connsiteY17" fmla="*/ 3077302 h 3931254"/>
                      <a:gd name="connsiteX18" fmla="*/ 806185 w 3314397"/>
                      <a:gd name="connsiteY18" fmla="*/ 2800538 h 3931254"/>
                      <a:gd name="connsiteX19" fmla="*/ 895877 w 3314397"/>
                      <a:gd name="connsiteY19" fmla="*/ 2621153 h 3931254"/>
                      <a:gd name="connsiteX20" fmla="*/ 1018883 w 3314397"/>
                      <a:gd name="connsiteY20" fmla="*/ 2557088 h 3931254"/>
                      <a:gd name="connsiteX21" fmla="*/ 1077824 w 3314397"/>
                      <a:gd name="connsiteY21" fmla="*/ 2549400 h 3931254"/>
                      <a:gd name="connsiteX22" fmla="*/ 1098325 w 3314397"/>
                      <a:gd name="connsiteY22" fmla="*/ 2564775 h 3931254"/>
                      <a:gd name="connsiteX23" fmla="*/ 1088075 w 3314397"/>
                      <a:gd name="connsiteY23" fmla="*/ 2595527 h 3931254"/>
                      <a:gd name="connsiteX24" fmla="*/ 1077824 w 3314397"/>
                      <a:gd name="connsiteY24" fmla="*/ 2626279 h 3931254"/>
                      <a:gd name="connsiteX25" fmla="*/ 1062448 w 3314397"/>
                      <a:gd name="connsiteY25" fmla="*/ 2739035 h 3931254"/>
                      <a:gd name="connsiteX26" fmla="*/ 1143171 w 3314397"/>
                      <a:gd name="connsiteY26" fmla="*/ 2876136 h 3931254"/>
                      <a:gd name="connsiteX27" fmla="*/ 1318712 w 3314397"/>
                      <a:gd name="connsiteY27" fmla="*/ 2933795 h 3931254"/>
                      <a:gd name="connsiteX28" fmla="*/ 1582663 w 3314397"/>
                      <a:gd name="connsiteY28" fmla="*/ 2836415 h 3931254"/>
                      <a:gd name="connsiteX29" fmla="*/ 1687731 w 3314397"/>
                      <a:gd name="connsiteY29" fmla="*/ 2595527 h 3931254"/>
                      <a:gd name="connsiteX30" fmla="*/ 1475032 w 3314397"/>
                      <a:gd name="connsiteY30" fmla="*/ 2259822 h 3931254"/>
                      <a:gd name="connsiteX31" fmla="*/ 1031697 w 3314397"/>
                      <a:gd name="connsiteY31" fmla="*/ 2154754 h 3931254"/>
                      <a:gd name="connsiteX32" fmla="*/ 460229 w 3314397"/>
                      <a:gd name="connsiteY32" fmla="*/ 2349514 h 3931254"/>
                      <a:gd name="connsiteX33" fmla="*/ 206528 w 3314397"/>
                      <a:gd name="connsiteY33" fmla="*/ 2862041 h 3931254"/>
                      <a:gd name="connsiteX34" fmla="*/ 588361 w 3314397"/>
                      <a:gd name="connsiteY34" fmla="*/ 3502700 h 3931254"/>
                      <a:gd name="connsiteX35" fmla="*/ 1400716 w 3314397"/>
                      <a:gd name="connsiteY35" fmla="*/ 3717961 h 3931254"/>
                      <a:gd name="connsiteX36" fmla="*/ 2282814 w 3314397"/>
                      <a:gd name="connsiteY36" fmla="*/ 3433424 h 3931254"/>
                      <a:gd name="connsiteX37" fmla="*/ 2793353 w 3314397"/>
                      <a:gd name="connsiteY37" fmla="*/ 2674624 h 3931254"/>
                      <a:gd name="connsiteX38" fmla="*/ 2675467 w 3314397"/>
                      <a:gd name="connsiteY38" fmla="*/ 2168602 h 3931254"/>
                      <a:gd name="connsiteX39" fmla="*/ 1857439 w 3314397"/>
                      <a:gd name="connsiteY39" fmla="*/ 1553904 h 3931254"/>
                      <a:gd name="connsiteX40" fmla="*/ 1035318 w 3314397"/>
                      <a:gd name="connsiteY40" fmla="*/ 1259322 h 3931254"/>
                      <a:gd name="connsiteX41" fmla="*/ 587343 w 3314397"/>
                      <a:gd name="connsiteY41" fmla="*/ 814080 h 3931254"/>
                      <a:gd name="connsiteX0" fmla="*/ 587343 w 3314397"/>
                      <a:gd name="connsiteY0" fmla="*/ 814080 h 3931254"/>
                      <a:gd name="connsiteX1" fmla="*/ 898342 w 3314397"/>
                      <a:gd name="connsiteY1" fmla="*/ 1283 h 3931254"/>
                      <a:gd name="connsiteX2" fmla="*/ 831811 w 3314397"/>
                      <a:gd name="connsiteY2" fmla="*/ 632549 h 3931254"/>
                      <a:gd name="connsiteX3" fmla="*/ 988132 w 3314397"/>
                      <a:gd name="connsiteY3" fmla="*/ 891376 h 3931254"/>
                      <a:gd name="connsiteX4" fmla="*/ 1328433 w 3314397"/>
                      <a:gd name="connsiteY4" fmla="*/ 1173923 h 3931254"/>
                      <a:gd name="connsiteX5" fmla="*/ 2895583 w 3314397"/>
                      <a:gd name="connsiteY5" fmla="*/ 1827612 h 3931254"/>
                      <a:gd name="connsiteX6" fmla="*/ 3289512 w 3314397"/>
                      <a:gd name="connsiteY6" fmla="*/ 2932031 h 3931254"/>
                      <a:gd name="connsiteX7" fmla="*/ 2358642 w 3314397"/>
                      <a:gd name="connsiteY7" fmla="*/ 3790884 h 3931254"/>
                      <a:gd name="connsiteX8" fmla="*/ 1163792 w 3314397"/>
                      <a:gd name="connsiteY8" fmla="*/ 3918771 h 3931254"/>
                      <a:gd name="connsiteX9" fmla="*/ 440688 w 3314397"/>
                      <a:gd name="connsiteY9" fmla="*/ 3668791 h 3931254"/>
                      <a:gd name="connsiteX10" fmla="*/ 456 w 3314397"/>
                      <a:gd name="connsiteY10" fmla="*/ 2862041 h 3931254"/>
                      <a:gd name="connsiteX11" fmla="*/ 371818 w 3314397"/>
                      <a:gd name="connsiteY11" fmla="*/ 2268791 h 3931254"/>
                      <a:gd name="connsiteX12" fmla="*/ 1052198 w 3314397"/>
                      <a:gd name="connsiteY12" fmla="*/ 2021497 h 3931254"/>
                      <a:gd name="connsiteX13" fmla="*/ 1680043 w 3314397"/>
                      <a:gd name="connsiteY13" fmla="*/ 2170130 h 3931254"/>
                      <a:gd name="connsiteX14" fmla="*/ 1949120 w 3314397"/>
                      <a:gd name="connsiteY14" fmla="*/ 2641655 h 3931254"/>
                      <a:gd name="connsiteX15" fmla="*/ 1768454 w 3314397"/>
                      <a:gd name="connsiteY15" fmla="*/ 3011955 h 3931254"/>
                      <a:gd name="connsiteX16" fmla="*/ 1349463 w 3314397"/>
                      <a:gd name="connsiteY16" fmla="*/ 3159307 h 3931254"/>
                      <a:gd name="connsiteX17" fmla="*/ 983007 w 3314397"/>
                      <a:gd name="connsiteY17" fmla="*/ 3077302 h 3931254"/>
                      <a:gd name="connsiteX18" fmla="*/ 806185 w 3314397"/>
                      <a:gd name="connsiteY18" fmla="*/ 2800538 h 3931254"/>
                      <a:gd name="connsiteX19" fmla="*/ 895877 w 3314397"/>
                      <a:gd name="connsiteY19" fmla="*/ 2621153 h 3931254"/>
                      <a:gd name="connsiteX20" fmla="*/ 1018883 w 3314397"/>
                      <a:gd name="connsiteY20" fmla="*/ 2557088 h 3931254"/>
                      <a:gd name="connsiteX21" fmla="*/ 1077824 w 3314397"/>
                      <a:gd name="connsiteY21" fmla="*/ 2549400 h 3931254"/>
                      <a:gd name="connsiteX22" fmla="*/ 1098325 w 3314397"/>
                      <a:gd name="connsiteY22" fmla="*/ 2564775 h 3931254"/>
                      <a:gd name="connsiteX23" fmla="*/ 1088075 w 3314397"/>
                      <a:gd name="connsiteY23" fmla="*/ 2595527 h 3931254"/>
                      <a:gd name="connsiteX24" fmla="*/ 1077824 w 3314397"/>
                      <a:gd name="connsiteY24" fmla="*/ 2626279 h 3931254"/>
                      <a:gd name="connsiteX25" fmla="*/ 1062448 w 3314397"/>
                      <a:gd name="connsiteY25" fmla="*/ 2739035 h 3931254"/>
                      <a:gd name="connsiteX26" fmla="*/ 1143171 w 3314397"/>
                      <a:gd name="connsiteY26" fmla="*/ 2876136 h 3931254"/>
                      <a:gd name="connsiteX27" fmla="*/ 1318712 w 3314397"/>
                      <a:gd name="connsiteY27" fmla="*/ 2933795 h 3931254"/>
                      <a:gd name="connsiteX28" fmla="*/ 1582663 w 3314397"/>
                      <a:gd name="connsiteY28" fmla="*/ 2836415 h 3931254"/>
                      <a:gd name="connsiteX29" fmla="*/ 1687731 w 3314397"/>
                      <a:gd name="connsiteY29" fmla="*/ 2595527 h 3931254"/>
                      <a:gd name="connsiteX30" fmla="*/ 1475032 w 3314397"/>
                      <a:gd name="connsiteY30" fmla="*/ 2259822 h 3931254"/>
                      <a:gd name="connsiteX31" fmla="*/ 1031697 w 3314397"/>
                      <a:gd name="connsiteY31" fmla="*/ 2154754 h 3931254"/>
                      <a:gd name="connsiteX32" fmla="*/ 460229 w 3314397"/>
                      <a:gd name="connsiteY32" fmla="*/ 2349514 h 3931254"/>
                      <a:gd name="connsiteX33" fmla="*/ 206528 w 3314397"/>
                      <a:gd name="connsiteY33" fmla="*/ 2862041 h 3931254"/>
                      <a:gd name="connsiteX34" fmla="*/ 588361 w 3314397"/>
                      <a:gd name="connsiteY34" fmla="*/ 3502700 h 3931254"/>
                      <a:gd name="connsiteX35" fmla="*/ 1400716 w 3314397"/>
                      <a:gd name="connsiteY35" fmla="*/ 3717961 h 3931254"/>
                      <a:gd name="connsiteX36" fmla="*/ 2282814 w 3314397"/>
                      <a:gd name="connsiteY36" fmla="*/ 3433424 h 3931254"/>
                      <a:gd name="connsiteX37" fmla="*/ 2793353 w 3314397"/>
                      <a:gd name="connsiteY37" fmla="*/ 2674624 h 3931254"/>
                      <a:gd name="connsiteX38" fmla="*/ 1857439 w 3314397"/>
                      <a:gd name="connsiteY38" fmla="*/ 1553904 h 3931254"/>
                      <a:gd name="connsiteX39" fmla="*/ 1035318 w 3314397"/>
                      <a:gd name="connsiteY39" fmla="*/ 1259322 h 3931254"/>
                      <a:gd name="connsiteX40" fmla="*/ 587343 w 3314397"/>
                      <a:gd name="connsiteY40" fmla="*/ 814080 h 3931254"/>
                      <a:gd name="connsiteX0" fmla="*/ 587343 w 3314397"/>
                      <a:gd name="connsiteY0" fmla="*/ 814080 h 3931254"/>
                      <a:gd name="connsiteX1" fmla="*/ 898342 w 3314397"/>
                      <a:gd name="connsiteY1" fmla="*/ 1283 h 3931254"/>
                      <a:gd name="connsiteX2" fmla="*/ 831811 w 3314397"/>
                      <a:gd name="connsiteY2" fmla="*/ 632549 h 3931254"/>
                      <a:gd name="connsiteX3" fmla="*/ 988132 w 3314397"/>
                      <a:gd name="connsiteY3" fmla="*/ 891376 h 3931254"/>
                      <a:gd name="connsiteX4" fmla="*/ 1328433 w 3314397"/>
                      <a:gd name="connsiteY4" fmla="*/ 1173923 h 3931254"/>
                      <a:gd name="connsiteX5" fmla="*/ 2895583 w 3314397"/>
                      <a:gd name="connsiteY5" fmla="*/ 1827612 h 3931254"/>
                      <a:gd name="connsiteX6" fmla="*/ 3289512 w 3314397"/>
                      <a:gd name="connsiteY6" fmla="*/ 2932031 h 3931254"/>
                      <a:gd name="connsiteX7" fmla="*/ 2358642 w 3314397"/>
                      <a:gd name="connsiteY7" fmla="*/ 3790884 h 3931254"/>
                      <a:gd name="connsiteX8" fmla="*/ 1163792 w 3314397"/>
                      <a:gd name="connsiteY8" fmla="*/ 3918771 h 3931254"/>
                      <a:gd name="connsiteX9" fmla="*/ 440688 w 3314397"/>
                      <a:gd name="connsiteY9" fmla="*/ 3668791 h 3931254"/>
                      <a:gd name="connsiteX10" fmla="*/ 456 w 3314397"/>
                      <a:gd name="connsiteY10" fmla="*/ 2862041 h 3931254"/>
                      <a:gd name="connsiteX11" fmla="*/ 371818 w 3314397"/>
                      <a:gd name="connsiteY11" fmla="*/ 2268791 h 3931254"/>
                      <a:gd name="connsiteX12" fmla="*/ 1052198 w 3314397"/>
                      <a:gd name="connsiteY12" fmla="*/ 2021497 h 3931254"/>
                      <a:gd name="connsiteX13" fmla="*/ 1680043 w 3314397"/>
                      <a:gd name="connsiteY13" fmla="*/ 2170130 h 3931254"/>
                      <a:gd name="connsiteX14" fmla="*/ 1949120 w 3314397"/>
                      <a:gd name="connsiteY14" fmla="*/ 2641655 h 3931254"/>
                      <a:gd name="connsiteX15" fmla="*/ 1768454 w 3314397"/>
                      <a:gd name="connsiteY15" fmla="*/ 3011955 h 3931254"/>
                      <a:gd name="connsiteX16" fmla="*/ 1349463 w 3314397"/>
                      <a:gd name="connsiteY16" fmla="*/ 3159307 h 3931254"/>
                      <a:gd name="connsiteX17" fmla="*/ 983007 w 3314397"/>
                      <a:gd name="connsiteY17" fmla="*/ 3077302 h 3931254"/>
                      <a:gd name="connsiteX18" fmla="*/ 806185 w 3314397"/>
                      <a:gd name="connsiteY18" fmla="*/ 2800538 h 3931254"/>
                      <a:gd name="connsiteX19" fmla="*/ 895877 w 3314397"/>
                      <a:gd name="connsiteY19" fmla="*/ 2621153 h 3931254"/>
                      <a:gd name="connsiteX20" fmla="*/ 1018883 w 3314397"/>
                      <a:gd name="connsiteY20" fmla="*/ 2557088 h 3931254"/>
                      <a:gd name="connsiteX21" fmla="*/ 1077824 w 3314397"/>
                      <a:gd name="connsiteY21" fmla="*/ 2549400 h 3931254"/>
                      <a:gd name="connsiteX22" fmla="*/ 1098325 w 3314397"/>
                      <a:gd name="connsiteY22" fmla="*/ 2564775 h 3931254"/>
                      <a:gd name="connsiteX23" fmla="*/ 1088075 w 3314397"/>
                      <a:gd name="connsiteY23" fmla="*/ 2595527 h 3931254"/>
                      <a:gd name="connsiteX24" fmla="*/ 1077824 w 3314397"/>
                      <a:gd name="connsiteY24" fmla="*/ 2626279 h 3931254"/>
                      <a:gd name="connsiteX25" fmla="*/ 1062448 w 3314397"/>
                      <a:gd name="connsiteY25" fmla="*/ 2739035 h 3931254"/>
                      <a:gd name="connsiteX26" fmla="*/ 1143171 w 3314397"/>
                      <a:gd name="connsiteY26" fmla="*/ 2876136 h 3931254"/>
                      <a:gd name="connsiteX27" fmla="*/ 1318712 w 3314397"/>
                      <a:gd name="connsiteY27" fmla="*/ 2933795 h 3931254"/>
                      <a:gd name="connsiteX28" fmla="*/ 1582663 w 3314397"/>
                      <a:gd name="connsiteY28" fmla="*/ 2836415 h 3931254"/>
                      <a:gd name="connsiteX29" fmla="*/ 1687731 w 3314397"/>
                      <a:gd name="connsiteY29" fmla="*/ 2595527 h 3931254"/>
                      <a:gd name="connsiteX30" fmla="*/ 1475032 w 3314397"/>
                      <a:gd name="connsiteY30" fmla="*/ 2259822 h 3931254"/>
                      <a:gd name="connsiteX31" fmla="*/ 1031697 w 3314397"/>
                      <a:gd name="connsiteY31" fmla="*/ 2154754 h 3931254"/>
                      <a:gd name="connsiteX32" fmla="*/ 460229 w 3314397"/>
                      <a:gd name="connsiteY32" fmla="*/ 2349514 h 3931254"/>
                      <a:gd name="connsiteX33" fmla="*/ 206528 w 3314397"/>
                      <a:gd name="connsiteY33" fmla="*/ 2862041 h 3931254"/>
                      <a:gd name="connsiteX34" fmla="*/ 588361 w 3314397"/>
                      <a:gd name="connsiteY34" fmla="*/ 3502700 h 3931254"/>
                      <a:gd name="connsiteX35" fmla="*/ 1400716 w 3314397"/>
                      <a:gd name="connsiteY35" fmla="*/ 3717961 h 3931254"/>
                      <a:gd name="connsiteX36" fmla="*/ 2282814 w 3314397"/>
                      <a:gd name="connsiteY36" fmla="*/ 3433424 h 3931254"/>
                      <a:gd name="connsiteX37" fmla="*/ 2793353 w 3314397"/>
                      <a:gd name="connsiteY37" fmla="*/ 2674624 h 3931254"/>
                      <a:gd name="connsiteX38" fmla="*/ 1857439 w 3314397"/>
                      <a:gd name="connsiteY38" fmla="*/ 1553904 h 3931254"/>
                      <a:gd name="connsiteX39" fmla="*/ 1035318 w 3314397"/>
                      <a:gd name="connsiteY39" fmla="*/ 1259322 h 3931254"/>
                      <a:gd name="connsiteX40" fmla="*/ 587343 w 3314397"/>
                      <a:gd name="connsiteY40" fmla="*/ 814080 h 3931254"/>
                      <a:gd name="connsiteX0" fmla="*/ 587343 w 3314397"/>
                      <a:gd name="connsiteY0" fmla="*/ 814080 h 3931254"/>
                      <a:gd name="connsiteX1" fmla="*/ 898342 w 3314397"/>
                      <a:gd name="connsiteY1" fmla="*/ 1283 h 3931254"/>
                      <a:gd name="connsiteX2" fmla="*/ 831811 w 3314397"/>
                      <a:gd name="connsiteY2" fmla="*/ 632549 h 3931254"/>
                      <a:gd name="connsiteX3" fmla="*/ 988132 w 3314397"/>
                      <a:gd name="connsiteY3" fmla="*/ 891376 h 3931254"/>
                      <a:gd name="connsiteX4" fmla="*/ 1328433 w 3314397"/>
                      <a:gd name="connsiteY4" fmla="*/ 1173923 h 3931254"/>
                      <a:gd name="connsiteX5" fmla="*/ 2895583 w 3314397"/>
                      <a:gd name="connsiteY5" fmla="*/ 1827612 h 3931254"/>
                      <a:gd name="connsiteX6" fmla="*/ 3289512 w 3314397"/>
                      <a:gd name="connsiteY6" fmla="*/ 2932031 h 3931254"/>
                      <a:gd name="connsiteX7" fmla="*/ 2358642 w 3314397"/>
                      <a:gd name="connsiteY7" fmla="*/ 3790884 h 3931254"/>
                      <a:gd name="connsiteX8" fmla="*/ 1163792 w 3314397"/>
                      <a:gd name="connsiteY8" fmla="*/ 3918771 h 3931254"/>
                      <a:gd name="connsiteX9" fmla="*/ 440688 w 3314397"/>
                      <a:gd name="connsiteY9" fmla="*/ 3668791 h 3931254"/>
                      <a:gd name="connsiteX10" fmla="*/ 456 w 3314397"/>
                      <a:gd name="connsiteY10" fmla="*/ 2862041 h 3931254"/>
                      <a:gd name="connsiteX11" fmla="*/ 371818 w 3314397"/>
                      <a:gd name="connsiteY11" fmla="*/ 2268791 h 3931254"/>
                      <a:gd name="connsiteX12" fmla="*/ 1052198 w 3314397"/>
                      <a:gd name="connsiteY12" fmla="*/ 2021497 h 3931254"/>
                      <a:gd name="connsiteX13" fmla="*/ 1680043 w 3314397"/>
                      <a:gd name="connsiteY13" fmla="*/ 2170130 h 3931254"/>
                      <a:gd name="connsiteX14" fmla="*/ 1949120 w 3314397"/>
                      <a:gd name="connsiteY14" fmla="*/ 2641655 h 3931254"/>
                      <a:gd name="connsiteX15" fmla="*/ 1768454 w 3314397"/>
                      <a:gd name="connsiteY15" fmla="*/ 3011955 h 3931254"/>
                      <a:gd name="connsiteX16" fmla="*/ 1349463 w 3314397"/>
                      <a:gd name="connsiteY16" fmla="*/ 3159307 h 3931254"/>
                      <a:gd name="connsiteX17" fmla="*/ 983007 w 3314397"/>
                      <a:gd name="connsiteY17" fmla="*/ 3077302 h 3931254"/>
                      <a:gd name="connsiteX18" fmla="*/ 806185 w 3314397"/>
                      <a:gd name="connsiteY18" fmla="*/ 2800538 h 3931254"/>
                      <a:gd name="connsiteX19" fmla="*/ 895877 w 3314397"/>
                      <a:gd name="connsiteY19" fmla="*/ 2621153 h 3931254"/>
                      <a:gd name="connsiteX20" fmla="*/ 1018883 w 3314397"/>
                      <a:gd name="connsiteY20" fmla="*/ 2557088 h 3931254"/>
                      <a:gd name="connsiteX21" fmla="*/ 1077824 w 3314397"/>
                      <a:gd name="connsiteY21" fmla="*/ 2549400 h 3931254"/>
                      <a:gd name="connsiteX22" fmla="*/ 1098325 w 3314397"/>
                      <a:gd name="connsiteY22" fmla="*/ 2564775 h 3931254"/>
                      <a:gd name="connsiteX23" fmla="*/ 1088075 w 3314397"/>
                      <a:gd name="connsiteY23" fmla="*/ 2595527 h 3931254"/>
                      <a:gd name="connsiteX24" fmla="*/ 1077824 w 3314397"/>
                      <a:gd name="connsiteY24" fmla="*/ 2626279 h 3931254"/>
                      <a:gd name="connsiteX25" fmla="*/ 1062448 w 3314397"/>
                      <a:gd name="connsiteY25" fmla="*/ 2739035 h 3931254"/>
                      <a:gd name="connsiteX26" fmla="*/ 1143171 w 3314397"/>
                      <a:gd name="connsiteY26" fmla="*/ 2876136 h 3931254"/>
                      <a:gd name="connsiteX27" fmla="*/ 1318712 w 3314397"/>
                      <a:gd name="connsiteY27" fmla="*/ 2933795 h 3931254"/>
                      <a:gd name="connsiteX28" fmla="*/ 1582663 w 3314397"/>
                      <a:gd name="connsiteY28" fmla="*/ 2836415 h 3931254"/>
                      <a:gd name="connsiteX29" fmla="*/ 1687731 w 3314397"/>
                      <a:gd name="connsiteY29" fmla="*/ 2595527 h 3931254"/>
                      <a:gd name="connsiteX30" fmla="*/ 1475032 w 3314397"/>
                      <a:gd name="connsiteY30" fmla="*/ 2259822 h 3931254"/>
                      <a:gd name="connsiteX31" fmla="*/ 1031697 w 3314397"/>
                      <a:gd name="connsiteY31" fmla="*/ 2154754 h 3931254"/>
                      <a:gd name="connsiteX32" fmla="*/ 460229 w 3314397"/>
                      <a:gd name="connsiteY32" fmla="*/ 2349514 h 3931254"/>
                      <a:gd name="connsiteX33" fmla="*/ 206528 w 3314397"/>
                      <a:gd name="connsiteY33" fmla="*/ 2862041 h 3931254"/>
                      <a:gd name="connsiteX34" fmla="*/ 588361 w 3314397"/>
                      <a:gd name="connsiteY34" fmla="*/ 3502700 h 3931254"/>
                      <a:gd name="connsiteX35" fmla="*/ 1400716 w 3314397"/>
                      <a:gd name="connsiteY35" fmla="*/ 3717961 h 3931254"/>
                      <a:gd name="connsiteX36" fmla="*/ 2282814 w 3314397"/>
                      <a:gd name="connsiteY36" fmla="*/ 3433424 h 3931254"/>
                      <a:gd name="connsiteX37" fmla="*/ 2793353 w 3314397"/>
                      <a:gd name="connsiteY37" fmla="*/ 2674624 h 3931254"/>
                      <a:gd name="connsiteX38" fmla="*/ 1857439 w 3314397"/>
                      <a:gd name="connsiteY38" fmla="*/ 1553904 h 3931254"/>
                      <a:gd name="connsiteX39" fmla="*/ 1035318 w 3314397"/>
                      <a:gd name="connsiteY39" fmla="*/ 1259322 h 3931254"/>
                      <a:gd name="connsiteX40" fmla="*/ 587343 w 3314397"/>
                      <a:gd name="connsiteY40" fmla="*/ 814080 h 3931254"/>
                      <a:gd name="connsiteX0" fmla="*/ 587343 w 3314397"/>
                      <a:gd name="connsiteY0" fmla="*/ 814080 h 3931254"/>
                      <a:gd name="connsiteX1" fmla="*/ 898342 w 3314397"/>
                      <a:gd name="connsiteY1" fmla="*/ 1283 h 3931254"/>
                      <a:gd name="connsiteX2" fmla="*/ 831811 w 3314397"/>
                      <a:gd name="connsiteY2" fmla="*/ 632549 h 3931254"/>
                      <a:gd name="connsiteX3" fmla="*/ 988132 w 3314397"/>
                      <a:gd name="connsiteY3" fmla="*/ 891376 h 3931254"/>
                      <a:gd name="connsiteX4" fmla="*/ 1328433 w 3314397"/>
                      <a:gd name="connsiteY4" fmla="*/ 1173923 h 3931254"/>
                      <a:gd name="connsiteX5" fmla="*/ 2895583 w 3314397"/>
                      <a:gd name="connsiteY5" fmla="*/ 1827612 h 3931254"/>
                      <a:gd name="connsiteX6" fmla="*/ 3289512 w 3314397"/>
                      <a:gd name="connsiteY6" fmla="*/ 2932031 h 3931254"/>
                      <a:gd name="connsiteX7" fmla="*/ 2358642 w 3314397"/>
                      <a:gd name="connsiteY7" fmla="*/ 3790884 h 3931254"/>
                      <a:gd name="connsiteX8" fmla="*/ 1163792 w 3314397"/>
                      <a:gd name="connsiteY8" fmla="*/ 3918771 h 3931254"/>
                      <a:gd name="connsiteX9" fmla="*/ 440688 w 3314397"/>
                      <a:gd name="connsiteY9" fmla="*/ 3668791 h 3931254"/>
                      <a:gd name="connsiteX10" fmla="*/ 456 w 3314397"/>
                      <a:gd name="connsiteY10" fmla="*/ 2862041 h 3931254"/>
                      <a:gd name="connsiteX11" fmla="*/ 371818 w 3314397"/>
                      <a:gd name="connsiteY11" fmla="*/ 2268791 h 3931254"/>
                      <a:gd name="connsiteX12" fmla="*/ 1052198 w 3314397"/>
                      <a:gd name="connsiteY12" fmla="*/ 2021497 h 3931254"/>
                      <a:gd name="connsiteX13" fmla="*/ 1680043 w 3314397"/>
                      <a:gd name="connsiteY13" fmla="*/ 2170130 h 3931254"/>
                      <a:gd name="connsiteX14" fmla="*/ 1949120 w 3314397"/>
                      <a:gd name="connsiteY14" fmla="*/ 2641655 h 3931254"/>
                      <a:gd name="connsiteX15" fmla="*/ 1768454 w 3314397"/>
                      <a:gd name="connsiteY15" fmla="*/ 3011955 h 3931254"/>
                      <a:gd name="connsiteX16" fmla="*/ 1349463 w 3314397"/>
                      <a:gd name="connsiteY16" fmla="*/ 3159307 h 3931254"/>
                      <a:gd name="connsiteX17" fmla="*/ 983007 w 3314397"/>
                      <a:gd name="connsiteY17" fmla="*/ 3077302 h 3931254"/>
                      <a:gd name="connsiteX18" fmla="*/ 806185 w 3314397"/>
                      <a:gd name="connsiteY18" fmla="*/ 2800538 h 3931254"/>
                      <a:gd name="connsiteX19" fmla="*/ 895877 w 3314397"/>
                      <a:gd name="connsiteY19" fmla="*/ 2621153 h 3931254"/>
                      <a:gd name="connsiteX20" fmla="*/ 1018883 w 3314397"/>
                      <a:gd name="connsiteY20" fmla="*/ 2557088 h 3931254"/>
                      <a:gd name="connsiteX21" fmla="*/ 1077824 w 3314397"/>
                      <a:gd name="connsiteY21" fmla="*/ 2549400 h 3931254"/>
                      <a:gd name="connsiteX22" fmla="*/ 1098325 w 3314397"/>
                      <a:gd name="connsiteY22" fmla="*/ 2564775 h 3931254"/>
                      <a:gd name="connsiteX23" fmla="*/ 1088075 w 3314397"/>
                      <a:gd name="connsiteY23" fmla="*/ 2595527 h 3931254"/>
                      <a:gd name="connsiteX24" fmla="*/ 1077824 w 3314397"/>
                      <a:gd name="connsiteY24" fmla="*/ 2626279 h 3931254"/>
                      <a:gd name="connsiteX25" fmla="*/ 1062448 w 3314397"/>
                      <a:gd name="connsiteY25" fmla="*/ 2739035 h 3931254"/>
                      <a:gd name="connsiteX26" fmla="*/ 1143171 w 3314397"/>
                      <a:gd name="connsiteY26" fmla="*/ 2876136 h 3931254"/>
                      <a:gd name="connsiteX27" fmla="*/ 1318712 w 3314397"/>
                      <a:gd name="connsiteY27" fmla="*/ 2933795 h 3931254"/>
                      <a:gd name="connsiteX28" fmla="*/ 1582663 w 3314397"/>
                      <a:gd name="connsiteY28" fmla="*/ 2836415 h 3931254"/>
                      <a:gd name="connsiteX29" fmla="*/ 1687731 w 3314397"/>
                      <a:gd name="connsiteY29" fmla="*/ 2595527 h 3931254"/>
                      <a:gd name="connsiteX30" fmla="*/ 1475032 w 3314397"/>
                      <a:gd name="connsiteY30" fmla="*/ 2259822 h 3931254"/>
                      <a:gd name="connsiteX31" fmla="*/ 1031697 w 3314397"/>
                      <a:gd name="connsiteY31" fmla="*/ 2154754 h 3931254"/>
                      <a:gd name="connsiteX32" fmla="*/ 460229 w 3314397"/>
                      <a:gd name="connsiteY32" fmla="*/ 2349514 h 3931254"/>
                      <a:gd name="connsiteX33" fmla="*/ 206528 w 3314397"/>
                      <a:gd name="connsiteY33" fmla="*/ 2862041 h 3931254"/>
                      <a:gd name="connsiteX34" fmla="*/ 588361 w 3314397"/>
                      <a:gd name="connsiteY34" fmla="*/ 3502700 h 3931254"/>
                      <a:gd name="connsiteX35" fmla="*/ 1400716 w 3314397"/>
                      <a:gd name="connsiteY35" fmla="*/ 3717961 h 3931254"/>
                      <a:gd name="connsiteX36" fmla="*/ 2282814 w 3314397"/>
                      <a:gd name="connsiteY36" fmla="*/ 3433424 h 3931254"/>
                      <a:gd name="connsiteX37" fmla="*/ 2793353 w 3314397"/>
                      <a:gd name="connsiteY37" fmla="*/ 2674624 h 3931254"/>
                      <a:gd name="connsiteX38" fmla="*/ 1857439 w 3314397"/>
                      <a:gd name="connsiteY38" fmla="*/ 1553904 h 3931254"/>
                      <a:gd name="connsiteX39" fmla="*/ 1035318 w 3314397"/>
                      <a:gd name="connsiteY39" fmla="*/ 1259322 h 3931254"/>
                      <a:gd name="connsiteX40" fmla="*/ 587343 w 3314397"/>
                      <a:gd name="connsiteY40" fmla="*/ 814080 h 3931254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793353 w 3314397"/>
                      <a:gd name="connsiteY36" fmla="*/ 2674747 h 3931377"/>
                      <a:gd name="connsiteX37" fmla="*/ 1857439 w 3314397"/>
                      <a:gd name="connsiteY37" fmla="*/ 1554027 h 3931377"/>
                      <a:gd name="connsiteX38" fmla="*/ 1035318 w 3314397"/>
                      <a:gd name="connsiteY38" fmla="*/ 1259445 h 3931377"/>
                      <a:gd name="connsiteX39" fmla="*/ 587343 w 3314397"/>
                      <a:gd name="connsiteY39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793353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793353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793353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793353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793353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793353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793353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859495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859495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282814 w 3314397"/>
                      <a:gd name="connsiteY35" fmla="*/ 3433547 h 3931377"/>
                      <a:gd name="connsiteX36" fmla="*/ 2859495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2859495 w 3314397"/>
                      <a:gd name="connsiteY36" fmla="*/ 2674747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2881543 w 3314397"/>
                      <a:gd name="connsiteY36" fmla="*/ 2567950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2881543 w 3314397"/>
                      <a:gd name="connsiteY36" fmla="*/ 2567950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2881543 w 3314397"/>
                      <a:gd name="connsiteY36" fmla="*/ 2567950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2881543 w 3314397"/>
                      <a:gd name="connsiteY36" fmla="*/ 2567950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2881543 w 3314397"/>
                      <a:gd name="connsiteY36" fmla="*/ 2567950 h 3931377"/>
                      <a:gd name="connsiteX37" fmla="*/ 1035318 w 3314397"/>
                      <a:gd name="connsiteY37" fmla="*/ 1259445 h 3931377"/>
                      <a:gd name="connsiteX38" fmla="*/ 587343 w 3314397"/>
                      <a:gd name="connsiteY38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1035318 w 3314397"/>
                      <a:gd name="connsiteY36" fmla="*/ 1259445 h 3931377"/>
                      <a:gd name="connsiteX37" fmla="*/ 587343 w 3314397"/>
                      <a:gd name="connsiteY37" fmla="*/ 814203 h 3931377"/>
                      <a:gd name="connsiteX0" fmla="*/ 587343 w 3314397"/>
                      <a:gd name="connsiteY0" fmla="*/ 814203 h 4170059"/>
                      <a:gd name="connsiteX1" fmla="*/ 898342 w 3314397"/>
                      <a:gd name="connsiteY1" fmla="*/ 1406 h 4170059"/>
                      <a:gd name="connsiteX2" fmla="*/ 831811 w 3314397"/>
                      <a:gd name="connsiteY2" fmla="*/ 632672 h 4170059"/>
                      <a:gd name="connsiteX3" fmla="*/ 1328433 w 3314397"/>
                      <a:gd name="connsiteY3" fmla="*/ 1174046 h 4170059"/>
                      <a:gd name="connsiteX4" fmla="*/ 2895583 w 3314397"/>
                      <a:gd name="connsiteY4" fmla="*/ 1827735 h 4170059"/>
                      <a:gd name="connsiteX5" fmla="*/ 3289512 w 3314397"/>
                      <a:gd name="connsiteY5" fmla="*/ 2932154 h 4170059"/>
                      <a:gd name="connsiteX6" fmla="*/ 2358642 w 3314397"/>
                      <a:gd name="connsiteY6" fmla="*/ 3791007 h 4170059"/>
                      <a:gd name="connsiteX7" fmla="*/ 1163792 w 3314397"/>
                      <a:gd name="connsiteY7" fmla="*/ 3918894 h 4170059"/>
                      <a:gd name="connsiteX8" fmla="*/ 440688 w 3314397"/>
                      <a:gd name="connsiteY8" fmla="*/ 3668914 h 4170059"/>
                      <a:gd name="connsiteX9" fmla="*/ 456 w 3314397"/>
                      <a:gd name="connsiteY9" fmla="*/ 2862164 h 4170059"/>
                      <a:gd name="connsiteX10" fmla="*/ 371818 w 3314397"/>
                      <a:gd name="connsiteY10" fmla="*/ 2268914 h 4170059"/>
                      <a:gd name="connsiteX11" fmla="*/ 1052198 w 3314397"/>
                      <a:gd name="connsiteY11" fmla="*/ 2021620 h 4170059"/>
                      <a:gd name="connsiteX12" fmla="*/ 1680043 w 3314397"/>
                      <a:gd name="connsiteY12" fmla="*/ 2170253 h 4170059"/>
                      <a:gd name="connsiteX13" fmla="*/ 1949120 w 3314397"/>
                      <a:gd name="connsiteY13" fmla="*/ 2641778 h 4170059"/>
                      <a:gd name="connsiteX14" fmla="*/ 1768454 w 3314397"/>
                      <a:gd name="connsiteY14" fmla="*/ 3012078 h 4170059"/>
                      <a:gd name="connsiteX15" fmla="*/ 1349463 w 3314397"/>
                      <a:gd name="connsiteY15" fmla="*/ 3159430 h 4170059"/>
                      <a:gd name="connsiteX16" fmla="*/ 983007 w 3314397"/>
                      <a:gd name="connsiteY16" fmla="*/ 3077425 h 4170059"/>
                      <a:gd name="connsiteX17" fmla="*/ 806185 w 3314397"/>
                      <a:gd name="connsiteY17" fmla="*/ 2800661 h 4170059"/>
                      <a:gd name="connsiteX18" fmla="*/ 895877 w 3314397"/>
                      <a:gd name="connsiteY18" fmla="*/ 2621276 h 4170059"/>
                      <a:gd name="connsiteX19" fmla="*/ 1018883 w 3314397"/>
                      <a:gd name="connsiteY19" fmla="*/ 2557211 h 4170059"/>
                      <a:gd name="connsiteX20" fmla="*/ 1077824 w 3314397"/>
                      <a:gd name="connsiteY20" fmla="*/ 2549523 h 4170059"/>
                      <a:gd name="connsiteX21" fmla="*/ 1098325 w 3314397"/>
                      <a:gd name="connsiteY21" fmla="*/ 2564898 h 4170059"/>
                      <a:gd name="connsiteX22" fmla="*/ 1088075 w 3314397"/>
                      <a:gd name="connsiteY22" fmla="*/ 2595650 h 4170059"/>
                      <a:gd name="connsiteX23" fmla="*/ 1077824 w 3314397"/>
                      <a:gd name="connsiteY23" fmla="*/ 2626402 h 4170059"/>
                      <a:gd name="connsiteX24" fmla="*/ 1062448 w 3314397"/>
                      <a:gd name="connsiteY24" fmla="*/ 2739158 h 4170059"/>
                      <a:gd name="connsiteX25" fmla="*/ 1143171 w 3314397"/>
                      <a:gd name="connsiteY25" fmla="*/ 2876259 h 4170059"/>
                      <a:gd name="connsiteX26" fmla="*/ 1318712 w 3314397"/>
                      <a:gd name="connsiteY26" fmla="*/ 2933918 h 4170059"/>
                      <a:gd name="connsiteX27" fmla="*/ 1582663 w 3314397"/>
                      <a:gd name="connsiteY27" fmla="*/ 2836538 h 4170059"/>
                      <a:gd name="connsiteX28" fmla="*/ 1687731 w 3314397"/>
                      <a:gd name="connsiteY28" fmla="*/ 2595650 h 4170059"/>
                      <a:gd name="connsiteX29" fmla="*/ 1475032 w 3314397"/>
                      <a:gd name="connsiteY29" fmla="*/ 2259945 h 4170059"/>
                      <a:gd name="connsiteX30" fmla="*/ 1031697 w 3314397"/>
                      <a:gd name="connsiteY30" fmla="*/ 2154877 h 4170059"/>
                      <a:gd name="connsiteX31" fmla="*/ 460229 w 3314397"/>
                      <a:gd name="connsiteY31" fmla="*/ 2349637 h 4170059"/>
                      <a:gd name="connsiteX32" fmla="*/ 206528 w 3314397"/>
                      <a:gd name="connsiteY32" fmla="*/ 2862164 h 4170059"/>
                      <a:gd name="connsiteX33" fmla="*/ 588361 w 3314397"/>
                      <a:gd name="connsiteY33" fmla="*/ 3502823 h 4170059"/>
                      <a:gd name="connsiteX34" fmla="*/ 1400716 w 3314397"/>
                      <a:gd name="connsiteY34" fmla="*/ 3718084 h 4170059"/>
                      <a:gd name="connsiteX35" fmla="*/ 2348956 w 3314397"/>
                      <a:gd name="connsiteY35" fmla="*/ 3433547 h 4170059"/>
                      <a:gd name="connsiteX36" fmla="*/ 1035318 w 3314397"/>
                      <a:gd name="connsiteY36" fmla="*/ 1259445 h 4170059"/>
                      <a:gd name="connsiteX37" fmla="*/ 587343 w 3314397"/>
                      <a:gd name="connsiteY37" fmla="*/ 814203 h 4170059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1035318 w 3314397"/>
                      <a:gd name="connsiteY36" fmla="*/ 1259445 h 3931377"/>
                      <a:gd name="connsiteX37" fmla="*/ 587343 w 3314397"/>
                      <a:gd name="connsiteY37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1035318 w 3314397"/>
                      <a:gd name="connsiteY36" fmla="*/ 1259445 h 3931377"/>
                      <a:gd name="connsiteX37" fmla="*/ 587343 w 3314397"/>
                      <a:gd name="connsiteY37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1035318 w 3314397"/>
                      <a:gd name="connsiteY36" fmla="*/ 1259445 h 3931377"/>
                      <a:gd name="connsiteX37" fmla="*/ 587343 w 3314397"/>
                      <a:gd name="connsiteY37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1035318 w 3314397"/>
                      <a:gd name="connsiteY36" fmla="*/ 1259445 h 3931377"/>
                      <a:gd name="connsiteX37" fmla="*/ 587343 w 3314397"/>
                      <a:gd name="connsiteY37" fmla="*/ 814203 h 3931377"/>
                      <a:gd name="connsiteX0" fmla="*/ 587343 w 3314397"/>
                      <a:gd name="connsiteY0" fmla="*/ 814203 h 3931377"/>
                      <a:gd name="connsiteX1" fmla="*/ 898342 w 3314397"/>
                      <a:gd name="connsiteY1" fmla="*/ 1406 h 3931377"/>
                      <a:gd name="connsiteX2" fmla="*/ 831811 w 3314397"/>
                      <a:gd name="connsiteY2" fmla="*/ 632672 h 3931377"/>
                      <a:gd name="connsiteX3" fmla="*/ 1328433 w 3314397"/>
                      <a:gd name="connsiteY3" fmla="*/ 1174046 h 3931377"/>
                      <a:gd name="connsiteX4" fmla="*/ 2895583 w 3314397"/>
                      <a:gd name="connsiteY4" fmla="*/ 1827735 h 3931377"/>
                      <a:gd name="connsiteX5" fmla="*/ 3289512 w 3314397"/>
                      <a:gd name="connsiteY5" fmla="*/ 2932154 h 3931377"/>
                      <a:gd name="connsiteX6" fmla="*/ 2358642 w 3314397"/>
                      <a:gd name="connsiteY6" fmla="*/ 3791007 h 3931377"/>
                      <a:gd name="connsiteX7" fmla="*/ 1163792 w 3314397"/>
                      <a:gd name="connsiteY7" fmla="*/ 3918894 h 3931377"/>
                      <a:gd name="connsiteX8" fmla="*/ 440688 w 3314397"/>
                      <a:gd name="connsiteY8" fmla="*/ 3668914 h 3931377"/>
                      <a:gd name="connsiteX9" fmla="*/ 456 w 3314397"/>
                      <a:gd name="connsiteY9" fmla="*/ 2862164 h 3931377"/>
                      <a:gd name="connsiteX10" fmla="*/ 371818 w 3314397"/>
                      <a:gd name="connsiteY10" fmla="*/ 2268914 h 3931377"/>
                      <a:gd name="connsiteX11" fmla="*/ 1052198 w 3314397"/>
                      <a:gd name="connsiteY11" fmla="*/ 2021620 h 3931377"/>
                      <a:gd name="connsiteX12" fmla="*/ 1680043 w 3314397"/>
                      <a:gd name="connsiteY12" fmla="*/ 2170253 h 3931377"/>
                      <a:gd name="connsiteX13" fmla="*/ 1949120 w 3314397"/>
                      <a:gd name="connsiteY13" fmla="*/ 2641778 h 3931377"/>
                      <a:gd name="connsiteX14" fmla="*/ 1768454 w 3314397"/>
                      <a:gd name="connsiteY14" fmla="*/ 3012078 h 3931377"/>
                      <a:gd name="connsiteX15" fmla="*/ 1349463 w 3314397"/>
                      <a:gd name="connsiteY15" fmla="*/ 3159430 h 3931377"/>
                      <a:gd name="connsiteX16" fmla="*/ 983007 w 3314397"/>
                      <a:gd name="connsiteY16" fmla="*/ 3077425 h 3931377"/>
                      <a:gd name="connsiteX17" fmla="*/ 806185 w 3314397"/>
                      <a:gd name="connsiteY17" fmla="*/ 2800661 h 3931377"/>
                      <a:gd name="connsiteX18" fmla="*/ 895877 w 3314397"/>
                      <a:gd name="connsiteY18" fmla="*/ 2621276 h 3931377"/>
                      <a:gd name="connsiteX19" fmla="*/ 1018883 w 3314397"/>
                      <a:gd name="connsiteY19" fmla="*/ 2557211 h 3931377"/>
                      <a:gd name="connsiteX20" fmla="*/ 1077824 w 3314397"/>
                      <a:gd name="connsiteY20" fmla="*/ 2549523 h 3931377"/>
                      <a:gd name="connsiteX21" fmla="*/ 1098325 w 3314397"/>
                      <a:gd name="connsiteY21" fmla="*/ 2564898 h 3931377"/>
                      <a:gd name="connsiteX22" fmla="*/ 1088075 w 3314397"/>
                      <a:gd name="connsiteY22" fmla="*/ 2595650 h 3931377"/>
                      <a:gd name="connsiteX23" fmla="*/ 1077824 w 3314397"/>
                      <a:gd name="connsiteY23" fmla="*/ 2626402 h 3931377"/>
                      <a:gd name="connsiteX24" fmla="*/ 1062448 w 3314397"/>
                      <a:gd name="connsiteY24" fmla="*/ 2739158 h 3931377"/>
                      <a:gd name="connsiteX25" fmla="*/ 1143171 w 3314397"/>
                      <a:gd name="connsiteY25" fmla="*/ 2876259 h 3931377"/>
                      <a:gd name="connsiteX26" fmla="*/ 1318712 w 3314397"/>
                      <a:gd name="connsiteY26" fmla="*/ 2933918 h 3931377"/>
                      <a:gd name="connsiteX27" fmla="*/ 1582663 w 3314397"/>
                      <a:gd name="connsiteY27" fmla="*/ 2836538 h 3931377"/>
                      <a:gd name="connsiteX28" fmla="*/ 1687731 w 3314397"/>
                      <a:gd name="connsiteY28" fmla="*/ 2595650 h 3931377"/>
                      <a:gd name="connsiteX29" fmla="*/ 1475032 w 3314397"/>
                      <a:gd name="connsiteY29" fmla="*/ 2259945 h 3931377"/>
                      <a:gd name="connsiteX30" fmla="*/ 1031697 w 3314397"/>
                      <a:gd name="connsiteY30" fmla="*/ 2154877 h 3931377"/>
                      <a:gd name="connsiteX31" fmla="*/ 460229 w 3314397"/>
                      <a:gd name="connsiteY31" fmla="*/ 2349637 h 3931377"/>
                      <a:gd name="connsiteX32" fmla="*/ 206528 w 3314397"/>
                      <a:gd name="connsiteY32" fmla="*/ 2862164 h 3931377"/>
                      <a:gd name="connsiteX33" fmla="*/ 588361 w 3314397"/>
                      <a:gd name="connsiteY33" fmla="*/ 3502823 h 3931377"/>
                      <a:gd name="connsiteX34" fmla="*/ 1400716 w 3314397"/>
                      <a:gd name="connsiteY34" fmla="*/ 3718084 h 3931377"/>
                      <a:gd name="connsiteX35" fmla="*/ 2348956 w 3314397"/>
                      <a:gd name="connsiteY35" fmla="*/ 3433547 h 3931377"/>
                      <a:gd name="connsiteX36" fmla="*/ 1035318 w 3314397"/>
                      <a:gd name="connsiteY36" fmla="*/ 1259445 h 3931377"/>
                      <a:gd name="connsiteX37" fmla="*/ 587343 w 3314397"/>
                      <a:gd name="connsiteY37" fmla="*/ 814203 h 3931377"/>
                      <a:gd name="connsiteX0" fmla="*/ 499154 w 3314397"/>
                      <a:gd name="connsiteY0" fmla="*/ 773622 h 3930846"/>
                      <a:gd name="connsiteX1" fmla="*/ 898342 w 3314397"/>
                      <a:gd name="connsiteY1" fmla="*/ 875 h 3930846"/>
                      <a:gd name="connsiteX2" fmla="*/ 831811 w 3314397"/>
                      <a:gd name="connsiteY2" fmla="*/ 632141 h 3930846"/>
                      <a:gd name="connsiteX3" fmla="*/ 1328433 w 3314397"/>
                      <a:gd name="connsiteY3" fmla="*/ 1173515 h 3930846"/>
                      <a:gd name="connsiteX4" fmla="*/ 2895583 w 3314397"/>
                      <a:gd name="connsiteY4" fmla="*/ 1827204 h 3930846"/>
                      <a:gd name="connsiteX5" fmla="*/ 3289512 w 3314397"/>
                      <a:gd name="connsiteY5" fmla="*/ 2931623 h 3930846"/>
                      <a:gd name="connsiteX6" fmla="*/ 2358642 w 3314397"/>
                      <a:gd name="connsiteY6" fmla="*/ 3790476 h 3930846"/>
                      <a:gd name="connsiteX7" fmla="*/ 1163792 w 3314397"/>
                      <a:gd name="connsiteY7" fmla="*/ 3918363 h 3930846"/>
                      <a:gd name="connsiteX8" fmla="*/ 440688 w 3314397"/>
                      <a:gd name="connsiteY8" fmla="*/ 3668383 h 3930846"/>
                      <a:gd name="connsiteX9" fmla="*/ 456 w 3314397"/>
                      <a:gd name="connsiteY9" fmla="*/ 2861633 h 3930846"/>
                      <a:gd name="connsiteX10" fmla="*/ 371818 w 3314397"/>
                      <a:gd name="connsiteY10" fmla="*/ 2268383 h 3930846"/>
                      <a:gd name="connsiteX11" fmla="*/ 1052198 w 3314397"/>
                      <a:gd name="connsiteY11" fmla="*/ 2021089 h 3930846"/>
                      <a:gd name="connsiteX12" fmla="*/ 1680043 w 3314397"/>
                      <a:gd name="connsiteY12" fmla="*/ 2169722 h 3930846"/>
                      <a:gd name="connsiteX13" fmla="*/ 1949120 w 3314397"/>
                      <a:gd name="connsiteY13" fmla="*/ 2641247 h 3930846"/>
                      <a:gd name="connsiteX14" fmla="*/ 1768454 w 3314397"/>
                      <a:gd name="connsiteY14" fmla="*/ 3011547 h 3930846"/>
                      <a:gd name="connsiteX15" fmla="*/ 1349463 w 3314397"/>
                      <a:gd name="connsiteY15" fmla="*/ 3158899 h 3930846"/>
                      <a:gd name="connsiteX16" fmla="*/ 983007 w 3314397"/>
                      <a:gd name="connsiteY16" fmla="*/ 3076894 h 3930846"/>
                      <a:gd name="connsiteX17" fmla="*/ 806185 w 3314397"/>
                      <a:gd name="connsiteY17" fmla="*/ 2800130 h 3930846"/>
                      <a:gd name="connsiteX18" fmla="*/ 895877 w 3314397"/>
                      <a:gd name="connsiteY18" fmla="*/ 2620745 h 3930846"/>
                      <a:gd name="connsiteX19" fmla="*/ 1018883 w 3314397"/>
                      <a:gd name="connsiteY19" fmla="*/ 2556680 h 3930846"/>
                      <a:gd name="connsiteX20" fmla="*/ 1077824 w 3314397"/>
                      <a:gd name="connsiteY20" fmla="*/ 2548992 h 3930846"/>
                      <a:gd name="connsiteX21" fmla="*/ 1098325 w 3314397"/>
                      <a:gd name="connsiteY21" fmla="*/ 2564367 h 3930846"/>
                      <a:gd name="connsiteX22" fmla="*/ 1088075 w 3314397"/>
                      <a:gd name="connsiteY22" fmla="*/ 2595119 h 3930846"/>
                      <a:gd name="connsiteX23" fmla="*/ 1077824 w 3314397"/>
                      <a:gd name="connsiteY23" fmla="*/ 2625871 h 3930846"/>
                      <a:gd name="connsiteX24" fmla="*/ 1062448 w 3314397"/>
                      <a:gd name="connsiteY24" fmla="*/ 2738627 h 3930846"/>
                      <a:gd name="connsiteX25" fmla="*/ 1143171 w 3314397"/>
                      <a:gd name="connsiteY25" fmla="*/ 2875728 h 3930846"/>
                      <a:gd name="connsiteX26" fmla="*/ 1318712 w 3314397"/>
                      <a:gd name="connsiteY26" fmla="*/ 2933387 h 3930846"/>
                      <a:gd name="connsiteX27" fmla="*/ 1582663 w 3314397"/>
                      <a:gd name="connsiteY27" fmla="*/ 2836007 h 3930846"/>
                      <a:gd name="connsiteX28" fmla="*/ 1687731 w 3314397"/>
                      <a:gd name="connsiteY28" fmla="*/ 2595119 h 3930846"/>
                      <a:gd name="connsiteX29" fmla="*/ 1475032 w 3314397"/>
                      <a:gd name="connsiteY29" fmla="*/ 2259414 h 3930846"/>
                      <a:gd name="connsiteX30" fmla="*/ 1031697 w 3314397"/>
                      <a:gd name="connsiteY30" fmla="*/ 2154346 h 3930846"/>
                      <a:gd name="connsiteX31" fmla="*/ 460229 w 3314397"/>
                      <a:gd name="connsiteY31" fmla="*/ 2349106 h 3930846"/>
                      <a:gd name="connsiteX32" fmla="*/ 206528 w 3314397"/>
                      <a:gd name="connsiteY32" fmla="*/ 2861633 h 3930846"/>
                      <a:gd name="connsiteX33" fmla="*/ 588361 w 3314397"/>
                      <a:gd name="connsiteY33" fmla="*/ 3502292 h 3930846"/>
                      <a:gd name="connsiteX34" fmla="*/ 1400716 w 3314397"/>
                      <a:gd name="connsiteY34" fmla="*/ 3717553 h 3930846"/>
                      <a:gd name="connsiteX35" fmla="*/ 2348956 w 3314397"/>
                      <a:gd name="connsiteY35" fmla="*/ 3433016 h 3930846"/>
                      <a:gd name="connsiteX36" fmla="*/ 1035318 w 3314397"/>
                      <a:gd name="connsiteY36" fmla="*/ 1258914 h 3930846"/>
                      <a:gd name="connsiteX37" fmla="*/ 499154 w 3314397"/>
                      <a:gd name="connsiteY37" fmla="*/ 773622 h 3930846"/>
                      <a:gd name="connsiteX0" fmla="*/ 499154 w 3314397"/>
                      <a:gd name="connsiteY0" fmla="*/ 773622 h 3930846"/>
                      <a:gd name="connsiteX1" fmla="*/ 898342 w 3314397"/>
                      <a:gd name="connsiteY1" fmla="*/ 875 h 3930846"/>
                      <a:gd name="connsiteX2" fmla="*/ 831811 w 3314397"/>
                      <a:gd name="connsiteY2" fmla="*/ 632141 h 3930846"/>
                      <a:gd name="connsiteX3" fmla="*/ 1328433 w 3314397"/>
                      <a:gd name="connsiteY3" fmla="*/ 1173515 h 3930846"/>
                      <a:gd name="connsiteX4" fmla="*/ 2895583 w 3314397"/>
                      <a:gd name="connsiteY4" fmla="*/ 1827204 h 3930846"/>
                      <a:gd name="connsiteX5" fmla="*/ 3289512 w 3314397"/>
                      <a:gd name="connsiteY5" fmla="*/ 2931623 h 3930846"/>
                      <a:gd name="connsiteX6" fmla="*/ 2358642 w 3314397"/>
                      <a:gd name="connsiteY6" fmla="*/ 3790476 h 3930846"/>
                      <a:gd name="connsiteX7" fmla="*/ 1163792 w 3314397"/>
                      <a:gd name="connsiteY7" fmla="*/ 3918363 h 3930846"/>
                      <a:gd name="connsiteX8" fmla="*/ 440688 w 3314397"/>
                      <a:gd name="connsiteY8" fmla="*/ 3668383 h 3930846"/>
                      <a:gd name="connsiteX9" fmla="*/ 456 w 3314397"/>
                      <a:gd name="connsiteY9" fmla="*/ 2861633 h 3930846"/>
                      <a:gd name="connsiteX10" fmla="*/ 371818 w 3314397"/>
                      <a:gd name="connsiteY10" fmla="*/ 2268383 h 3930846"/>
                      <a:gd name="connsiteX11" fmla="*/ 1052198 w 3314397"/>
                      <a:gd name="connsiteY11" fmla="*/ 2021089 h 3930846"/>
                      <a:gd name="connsiteX12" fmla="*/ 1680043 w 3314397"/>
                      <a:gd name="connsiteY12" fmla="*/ 2169722 h 3930846"/>
                      <a:gd name="connsiteX13" fmla="*/ 1949120 w 3314397"/>
                      <a:gd name="connsiteY13" fmla="*/ 2641247 h 3930846"/>
                      <a:gd name="connsiteX14" fmla="*/ 1768454 w 3314397"/>
                      <a:gd name="connsiteY14" fmla="*/ 3011547 h 3930846"/>
                      <a:gd name="connsiteX15" fmla="*/ 1349463 w 3314397"/>
                      <a:gd name="connsiteY15" fmla="*/ 3158899 h 3930846"/>
                      <a:gd name="connsiteX16" fmla="*/ 983007 w 3314397"/>
                      <a:gd name="connsiteY16" fmla="*/ 3076894 h 3930846"/>
                      <a:gd name="connsiteX17" fmla="*/ 806185 w 3314397"/>
                      <a:gd name="connsiteY17" fmla="*/ 2800130 h 3930846"/>
                      <a:gd name="connsiteX18" fmla="*/ 895877 w 3314397"/>
                      <a:gd name="connsiteY18" fmla="*/ 2620745 h 3930846"/>
                      <a:gd name="connsiteX19" fmla="*/ 1018883 w 3314397"/>
                      <a:gd name="connsiteY19" fmla="*/ 2556680 h 3930846"/>
                      <a:gd name="connsiteX20" fmla="*/ 1077824 w 3314397"/>
                      <a:gd name="connsiteY20" fmla="*/ 2548992 h 3930846"/>
                      <a:gd name="connsiteX21" fmla="*/ 1098325 w 3314397"/>
                      <a:gd name="connsiteY21" fmla="*/ 2564367 h 3930846"/>
                      <a:gd name="connsiteX22" fmla="*/ 1088075 w 3314397"/>
                      <a:gd name="connsiteY22" fmla="*/ 2595119 h 3930846"/>
                      <a:gd name="connsiteX23" fmla="*/ 1077824 w 3314397"/>
                      <a:gd name="connsiteY23" fmla="*/ 2625871 h 3930846"/>
                      <a:gd name="connsiteX24" fmla="*/ 1062448 w 3314397"/>
                      <a:gd name="connsiteY24" fmla="*/ 2738627 h 3930846"/>
                      <a:gd name="connsiteX25" fmla="*/ 1143171 w 3314397"/>
                      <a:gd name="connsiteY25" fmla="*/ 2875728 h 3930846"/>
                      <a:gd name="connsiteX26" fmla="*/ 1318712 w 3314397"/>
                      <a:gd name="connsiteY26" fmla="*/ 2933387 h 3930846"/>
                      <a:gd name="connsiteX27" fmla="*/ 1582663 w 3314397"/>
                      <a:gd name="connsiteY27" fmla="*/ 2836007 h 3930846"/>
                      <a:gd name="connsiteX28" fmla="*/ 1687731 w 3314397"/>
                      <a:gd name="connsiteY28" fmla="*/ 2595119 h 3930846"/>
                      <a:gd name="connsiteX29" fmla="*/ 1475032 w 3314397"/>
                      <a:gd name="connsiteY29" fmla="*/ 2259414 h 3930846"/>
                      <a:gd name="connsiteX30" fmla="*/ 1031697 w 3314397"/>
                      <a:gd name="connsiteY30" fmla="*/ 2154346 h 3930846"/>
                      <a:gd name="connsiteX31" fmla="*/ 460229 w 3314397"/>
                      <a:gd name="connsiteY31" fmla="*/ 2349106 h 3930846"/>
                      <a:gd name="connsiteX32" fmla="*/ 206528 w 3314397"/>
                      <a:gd name="connsiteY32" fmla="*/ 2861633 h 3930846"/>
                      <a:gd name="connsiteX33" fmla="*/ 588361 w 3314397"/>
                      <a:gd name="connsiteY33" fmla="*/ 3502292 h 3930846"/>
                      <a:gd name="connsiteX34" fmla="*/ 1400716 w 3314397"/>
                      <a:gd name="connsiteY34" fmla="*/ 3717553 h 3930846"/>
                      <a:gd name="connsiteX35" fmla="*/ 2348956 w 3314397"/>
                      <a:gd name="connsiteY35" fmla="*/ 3433016 h 3930846"/>
                      <a:gd name="connsiteX36" fmla="*/ 1035318 w 3314397"/>
                      <a:gd name="connsiteY36" fmla="*/ 1258914 h 3930846"/>
                      <a:gd name="connsiteX37" fmla="*/ 499154 w 3314397"/>
                      <a:gd name="connsiteY37" fmla="*/ 773622 h 3930846"/>
                      <a:gd name="connsiteX0" fmla="*/ 433011 w 3314397"/>
                      <a:gd name="connsiteY0" fmla="*/ 773622 h 3930846"/>
                      <a:gd name="connsiteX1" fmla="*/ 898342 w 3314397"/>
                      <a:gd name="connsiteY1" fmla="*/ 875 h 3930846"/>
                      <a:gd name="connsiteX2" fmla="*/ 831811 w 3314397"/>
                      <a:gd name="connsiteY2" fmla="*/ 632141 h 3930846"/>
                      <a:gd name="connsiteX3" fmla="*/ 1328433 w 3314397"/>
                      <a:gd name="connsiteY3" fmla="*/ 1173515 h 3930846"/>
                      <a:gd name="connsiteX4" fmla="*/ 2895583 w 3314397"/>
                      <a:gd name="connsiteY4" fmla="*/ 1827204 h 3930846"/>
                      <a:gd name="connsiteX5" fmla="*/ 3289512 w 3314397"/>
                      <a:gd name="connsiteY5" fmla="*/ 2931623 h 3930846"/>
                      <a:gd name="connsiteX6" fmla="*/ 2358642 w 3314397"/>
                      <a:gd name="connsiteY6" fmla="*/ 3790476 h 3930846"/>
                      <a:gd name="connsiteX7" fmla="*/ 1163792 w 3314397"/>
                      <a:gd name="connsiteY7" fmla="*/ 3918363 h 3930846"/>
                      <a:gd name="connsiteX8" fmla="*/ 440688 w 3314397"/>
                      <a:gd name="connsiteY8" fmla="*/ 3668383 h 3930846"/>
                      <a:gd name="connsiteX9" fmla="*/ 456 w 3314397"/>
                      <a:gd name="connsiteY9" fmla="*/ 2861633 h 3930846"/>
                      <a:gd name="connsiteX10" fmla="*/ 371818 w 3314397"/>
                      <a:gd name="connsiteY10" fmla="*/ 2268383 h 3930846"/>
                      <a:gd name="connsiteX11" fmla="*/ 1052198 w 3314397"/>
                      <a:gd name="connsiteY11" fmla="*/ 2021089 h 3930846"/>
                      <a:gd name="connsiteX12" fmla="*/ 1680043 w 3314397"/>
                      <a:gd name="connsiteY12" fmla="*/ 2169722 h 3930846"/>
                      <a:gd name="connsiteX13" fmla="*/ 1949120 w 3314397"/>
                      <a:gd name="connsiteY13" fmla="*/ 2641247 h 3930846"/>
                      <a:gd name="connsiteX14" fmla="*/ 1768454 w 3314397"/>
                      <a:gd name="connsiteY14" fmla="*/ 3011547 h 3930846"/>
                      <a:gd name="connsiteX15" fmla="*/ 1349463 w 3314397"/>
                      <a:gd name="connsiteY15" fmla="*/ 3158899 h 3930846"/>
                      <a:gd name="connsiteX16" fmla="*/ 983007 w 3314397"/>
                      <a:gd name="connsiteY16" fmla="*/ 3076894 h 3930846"/>
                      <a:gd name="connsiteX17" fmla="*/ 806185 w 3314397"/>
                      <a:gd name="connsiteY17" fmla="*/ 2800130 h 3930846"/>
                      <a:gd name="connsiteX18" fmla="*/ 895877 w 3314397"/>
                      <a:gd name="connsiteY18" fmla="*/ 2620745 h 3930846"/>
                      <a:gd name="connsiteX19" fmla="*/ 1018883 w 3314397"/>
                      <a:gd name="connsiteY19" fmla="*/ 2556680 h 3930846"/>
                      <a:gd name="connsiteX20" fmla="*/ 1077824 w 3314397"/>
                      <a:gd name="connsiteY20" fmla="*/ 2548992 h 3930846"/>
                      <a:gd name="connsiteX21" fmla="*/ 1098325 w 3314397"/>
                      <a:gd name="connsiteY21" fmla="*/ 2564367 h 3930846"/>
                      <a:gd name="connsiteX22" fmla="*/ 1088075 w 3314397"/>
                      <a:gd name="connsiteY22" fmla="*/ 2595119 h 3930846"/>
                      <a:gd name="connsiteX23" fmla="*/ 1077824 w 3314397"/>
                      <a:gd name="connsiteY23" fmla="*/ 2625871 h 3930846"/>
                      <a:gd name="connsiteX24" fmla="*/ 1062448 w 3314397"/>
                      <a:gd name="connsiteY24" fmla="*/ 2738627 h 3930846"/>
                      <a:gd name="connsiteX25" fmla="*/ 1143171 w 3314397"/>
                      <a:gd name="connsiteY25" fmla="*/ 2875728 h 3930846"/>
                      <a:gd name="connsiteX26" fmla="*/ 1318712 w 3314397"/>
                      <a:gd name="connsiteY26" fmla="*/ 2933387 h 3930846"/>
                      <a:gd name="connsiteX27" fmla="*/ 1582663 w 3314397"/>
                      <a:gd name="connsiteY27" fmla="*/ 2836007 h 3930846"/>
                      <a:gd name="connsiteX28" fmla="*/ 1687731 w 3314397"/>
                      <a:gd name="connsiteY28" fmla="*/ 2595119 h 3930846"/>
                      <a:gd name="connsiteX29" fmla="*/ 1475032 w 3314397"/>
                      <a:gd name="connsiteY29" fmla="*/ 2259414 h 3930846"/>
                      <a:gd name="connsiteX30" fmla="*/ 1031697 w 3314397"/>
                      <a:gd name="connsiteY30" fmla="*/ 2154346 h 3930846"/>
                      <a:gd name="connsiteX31" fmla="*/ 460229 w 3314397"/>
                      <a:gd name="connsiteY31" fmla="*/ 2349106 h 3930846"/>
                      <a:gd name="connsiteX32" fmla="*/ 206528 w 3314397"/>
                      <a:gd name="connsiteY32" fmla="*/ 2861633 h 3930846"/>
                      <a:gd name="connsiteX33" fmla="*/ 588361 w 3314397"/>
                      <a:gd name="connsiteY33" fmla="*/ 3502292 h 3930846"/>
                      <a:gd name="connsiteX34" fmla="*/ 1400716 w 3314397"/>
                      <a:gd name="connsiteY34" fmla="*/ 3717553 h 3930846"/>
                      <a:gd name="connsiteX35" fmla="*/ 2348956 w 3314397"/>
                      <a:gd name="connsiteY35" fmla="*/ 3433016 h 3930846"/>
                      <a:gd name="connsiteX36" fmla="*/ 1035318 w 3314397"/>
                      <a:gd name="connsiteY36" fmla="*/ 1258914 h 3930846"/>
                      <a:gd name="connsiteX37" fmla="*/ 433011 w 3314397"/>
                      <a:gd name="connsiteY37" fmla="*/ 773622 h 3930846"/>
                      <a:gd name="connsiteX0" fmla="*/ 433011 w 3314397"/>
                      <a:gd name="connsiteY0" fmla="*/ 773622 h 3930846"/>
                      <a:gd name="connsiteX1" fmla="*/ 898342 w 3314397"/>
                      <a:gd name="connsiteY1" fmla="*/ 875 h 3930846"/>
                      <a:gd name="connsiteX2" fmla="*/ 831811 w 3314397"/>
                      <a:gd name="connsiteY2" fmla="*/ 632141 h 3930846"/>
                      <a:gd name="connsiteX3" fmla="*/ 1328433 w 3314397"/>
                      <a:gd name="connsiteY3" fmla="*/ 1173515 h 3930846"/>
                      <a:gd name="connsiteX4" fmla="*/ 2895583 w 3314397"/>
                      <a:gd name="connsiteY4" fmla="*/ 1827204 h 3930846"/>
                      <a:gd name="connsiteX5" fmla="*/ 3289512 w 3314397"/>
                      <a:gd name="connsiteY5" fmla="*/ 2931623 h 3930846"/>
                      <a:gd name="connsiteX6" fmla="*/ 2358642 w 3314397"/>
                      <a:gd name="connsiteY6" fmla="*/ 3790476 h 3930846"/>
                      <a:gd name="connsiteX7" fmla="*/ 1163792 w 3314397"/>
                      <a:gd name="connsiteY7" fmla="*/ 3918363 h 3930846"/>
                      <a:gd name="connsiteX8" fmla="*/ 440688 w 3314397"/>
                      <a:gd name="connsiteY8" fmla="*/ 3668383 h 3930846"/>
                      <a:gd name="connsiteX9" fmla="*/ 456 w 3314397"/>
                      <a:gd name="connsiteY9" fmla="*/ 2861633 h 3930846"/>
                      <a:gd name="connsiteX10" fmla="*/ 371818 w 3314397"/>
                      <a:gd name="connsiteY10" fmla="*/ 2268383 h 3930846"/>
                      <a:gd name="connsiteX11" fmla="*/ 1052198 w 3314397"/>
                      <a:gd name="connsiteY11" fmla="*/ 2021089 h 3930846"/>
                      <a:gd name="connsiteX12" fmla="*/ 1680043 w 3314397"/>
                      <a:gd name="connsiteY12" fmla="*/ 2169722 h 3930846"/>
                      <a:gd name="connsiteX13" fmla="*/ 1949120 w 3314397"/>
                      <a:gd name="connsiteY13" fmla="*/ 2641247 h 3930846"/>
                      <a:gd name="connsiteX14" fmla="*/ 1768454 w 3314397"/>
                      <a:gd name="connsiteY14" fmla="*/ 3011547 h 3930846"/>
                      <a:gd name="connsiteX15" fmla="*/ 1349463 w 3314397"/>
                      <a:gd name="connsiteY15" fmla="*/ 3158899 h 3930846"/>
                      <a:gd name="connsiteX16" fmla="*/ 983007 w 3314397"/>
                      <a:gd name="connsiteY16" fmla="*/ 3076894 h 3930846"/>
                      <a:gd name="connsiteX17" fmla="*/ 806185 w 3314397"/>
                      <a:gd name="connsiteY17" fmla="*/ 2800130 h 3930846"/>
                      <a:gd name="connsiteX18" fmla="*/ 895877 w 3314397"/>
                      <a:gd name="connsiteY18" fmla="*/ 2620745 h 3930846"/>
                      <a:gd name="connsiteX19" fmla="*/ 1018883 w 3314397"/>
                      <a:gd name="connsiteY19" fmla="*/ 2556680 h 3930846"/>
                      <a:gd name="connsiteX20" fmla="*/ 1077824 w 3314397"/>
                      <a:gd name="connsiteY20" fmla="*/ 2548992 h 3930846"/>
                      <a:gd name="connsiteX21" fmla="*/ 1098325 w 3314397"/>
                      <a:gd name="connsiteY21" fmla="*/ 2564367 h 3930846"/>
                      <a:gd name="connsiteX22" fmla="*/ 1088075 w 3314397"/>
                      <a:gd name="connsiteY22" fmla="*/ 2595119 h 3930846"/>
                      <a:gd name="connsiteX23" fmla="*/ 1077824 w 3314397"/>
                      <a:gd name="connsiteY23" fmla="*/ 2625871 h 3930846"/>
                      <a:gd name="connsiteX24" fmla="*/ 1062448 w 3314397"/>
                      <a:gd name="connsiteY24" fmla="*/ 2738627 h 3930846"/>
                      <a:gd name="connsiteX25" fmla="*/ 1143171 w 3314397"/>
                      <a:gd name="connsiteY25" fmla="*/ 2875728 h 3930846"/>
                      <a:gd name="connsiteX26" fmla="*/ 1318712 w 3314397"/>
                      <a:gd name="connsiteY26" fmla="*/ 2933387 h 3930846"/>
                      <a:gd name="connsiteX27" fmla="*/ 1582663 w 3314397"/>
                      <a:gd name="connsiteY27" fmla="*/ 2836007 h 3930846"/>
                      <a:gd name="connsiteX28" fmla="*/ 1687731 w 3314397"/>
                      <a:gd name="connsiteY28" fmla="*/ 2595119 h 3930846"/>
                      <a:gd name="connsiteX29" fmla="*/ 1475032 w 3314397"/>
                      <a:gd name="connsiteY29" fmla="*/ 2259414 h 3930846"/>
                      <a:gd name="connsiteX30" fmla="*/ 1031697 w 3314397"/>
                      <a:gd name="connsiteY30" fmla="*/ 2154346 h 3930846"/>
                      <a:gd name="connsiteX31" fmla="*/ 460229 w 3314397"/>
                      <a:gd name="connsiteY31" fmla="*/ 2349106 h 3930846"/>
                      <a:gd name="connsiteX32" fmla="*/ 206528 w 3314397"/>
                      <a:gd name="connsiteY32" fmla="*/ 2861633 h 3930846"/>
                      <a:gd name="connsiteX33" fmla="*/ 588361 w 3314397"/>
                      <a:gd name="connsiteY33" fmla="*/ 3502292 h 3930846"/>
                      <a:gd name="connsiteX34" fmla="*/ 1400716 w 3314397"/>
                      <a:gd name="connsiteY34" fmla="*/ 3717553 h 3930846"/>
                      <a:gd name="connsiteX35" fmla="*/ 2348956 w 3314397"/>
                      <a:gd name="connsiteY35" fmla="*/ 3433016 h 3930846"/>
                      <a:gd name="connsiteX36" fmla="*/ 1035318 w 3314397"/>
                      <a:gd name="connsiteY36" fmla="*/ 1258914 h 3930846"/>
                      <a:gd name="connsiteX37" fmla="*/ 433011 w 3314397"/>
                      <a:gd name="connsiteY37" fmla="*/ 773622 h 3930846"/>
                      <a:gd name="connsiteX0" fmla="*/ 433011 w 3314397"/>
                      <a:gd name="connsiteY0" fmla="*/ 773622 h 3930846"/>
                      <a:gd name="connsiteX1" fmla="*/ 898342 w 3314397"/>
                      <a:gd name="connsiteY1" fmla="*/ 875 h 3930846"/>
                      <a:gd name="connsiteX2" fmla="*/ 831811 w 3314397"/>
                      <a:gd name="connsiteY2" fmla="*/ 632141 h 3930846"/>
                      <a:gd name="connsiteX3" fmla="*/ 1328433 w 3314397"/>
                      <a:gd name="connsiteY3" fmla="*/ 1173515 h 3930846"/>
                      <a:gd name="connsiteX4" fmla="*/ 2895583 w 3314397"/>
                      <a:gd name="connsiteY4" fmla="*/ 1827204 h 3930846"/>
                      <a:gd name="connsiteX5" fmla="*/ 3289512 w 3314397"/>
                      <a:gd name="connsiteY5" fmla="*/ 2931623 h 3930846"/>
                      <a:gd name="connsiteX6" fmla="*/ 2358642 w 3314397"/>
                      <a:gd name="connsiteY6" fmla="*/ 3790476 h 3930846"/>
                      <a:gd name="connsiteX7" fmla="*/ 1163792 w 3314397"/>
                      <a:gd name="connsiteY7" fmla="*/ 3918363 h 3930846"/>
                      <a:gd name="connsiteX8" fmla="*/ 440688 w 3314397"/>
                      <a:gd name="connsiteY8" fmla="*/ 3668383 h 3930846"/>
                      <a:gd name="connsiteX9" fmla="*/ 456 w 3314397"/>
                      <a:gd name="connsiteY9" fmla="*/ 2861633 h 3930846"/>
                      <a:gd name="connsiteX10" fmla="*/ 371818 w 3314397"/>
                      <a:gd name="connsiteY10" fmla="*/ 2268383 h 3930846"/>
                      <a:gd name="connsiteX11" fmla="*/ 1052198 w 3314397"/>
                      <a:gd name="connsiteY11" fmla="*/ 2021089 h 3930846"/>
                      <a:gd name="connsiteX12" fmla="*/ 1680043 w 3314397"/>
                      <a:gd name="connsiteY12" fmla="*/ 2169722 h 3930846"/>
                      <a:gd name="connsiteX13" fmla="*/ 1949120 w 3314397"/>
                      <a:gd name="connsiteY13" fmla="*/ 2641247 h 3930846"/>
                      <a:gd name="connsiteX14" fmla="*/ 1768454 w 3314397"/>
                      <a:gd name="connsiteY14" fmla="*/ 3011547 h 3930846"/>
                      <a:gd name="connsiteX15" fmla="*/ 1349463 w 3314397"/>
                      <a:gd name="connsiteY15" fmla="*/ 3158899 h 3930846"/>
                      <a:gd name="connsiteX16" fmla="*/ 983007 w 3314397"/>
                      <a:gd name="connsiteY16" fmla="*/ 3076894 h 3930846"/>
                      <a:gd name="connsiteX17" fmla="*/ 806185 w 3314397"/>
                      <a:gd name="connsiteY17" fmla="*/ 2800130 h 3930846"/>
                      <a:gd name="connsiteX18" fmla="*/ 895877 w 3314397"/>
                      <a:gd name="connsiteY18" fmla="*/ 2620745 h 3930846"/>
                      <a:gd name="connsiteX19" fmla="*/ 1018883 w 3314397"/>
                      <a:gd name="connsiteY19" fmla="*/ 2556680 h 3930846"/>
                      <a:gd name="connsiteX20" fmla="*/ 1077824 w 3314397"/>
                      <a:gd name="connsiteY20" fmla="*/ 2548992 h 3930846"/>
                      <a:gd name="connsiteX21" fmla="*/ 1098325 w 3314397"/>
                      <a:gd name="connsiteY21" fmla="*/ 2564367 h 3930846"/>
                      <a:gd name="connsiteX22" fmla="*/ 1088075 w 3314397"/>
                      <a:gd name="connsiteY22" fmla="*/ 2595119 h 3930846"/>
                      <a:gd name="connsiteX23" fmla="*/ 1077824 w 3314397"/>
                      <a:gd name="connsiteY23" fmla="*/ 2625871 h 3930846"/>
                      <a:gd name="connsiteX24" fmla="*/ 1062448 w 3314397"/>
                      <a:gd name="connsiteY24" fmla="*/ 2738627 h 3930846"/>
                      <a:gd name="connsiteX25" fmla="*/ 1143171 w 3314397"/>
                      <a:gd name="connsiteY25" fmla="*/ 2875728 h 3930846"/>
                      <a:gd name="connsiteX26" fmla="*/ 1318712 w 3314397"/>
                      <a:gd name="connsiteY26" fmla="*/ 2933387 h 3930846"/>
                      <a:gd name="connsiteX27" fmla="*/ 1582663 w 3314397"/>
                      <a:gd name="connsiteY27" fmla="*/ 2836007 h 3930846"/>
                      <a:gd name="connsiteX28" fmla="*/ 1687731 w 3314397"/>
                      <a:gd name="connsiteY28" fmla="*/ 2595119 h 3930846"/>
                      <a:gd name="connsiteX29" fmla="*/ 1475032 w 3314397"/>
                      <a:gd name="connsiteY29" fmla="*/ 2259414 h 3930846"/>
                      <a:gd name="connsiteX30" fmla="*/ 1031697 w 3314397"/>
                      <a:gd name="connsiteY30" fmla="*/ 2154346 h 3930846"/>
                      <a:gd name="connsiteX31" fmla="*/ 460229 w 3314397"/>
                      <a:gd name="connsiteY31" fmla="*/ 2349106 h 3930846"/>
                      <a:gd name="connsiteX32" fmla="*/ 206528 w 3314397"/>
                      <a:gd name="connsiteY32" fmla="*/ 2861633 h 3930846"/>
                      <a:gd name="connsiteX33" fmla="*/ 588361 w 3314397"/>
                      <a:gd name="connsiteY33" fmla="*/ 3502292 h 3930846"/>
                      <a:gd name="connsiteX34" fmla="*/ 1400716 w 3314397"/>
                      <a:gd name="connsiteY34" fmla="*/ 3717553 h 3930846"/>
                      <a:gd name="connsiteX35" fmla="*/ 2348956 w 3314397"/>
                      <a:gd name="connsiteY35" fmla="*/ 3433016 h 3930846"/>
                      <a:gd name="connsiteX36" fmla="*/ 1035318 w 3314397"/>
                      <a:gd name="connsiteY36" fmla="*/ 1258914 h 3930846"/>
                      <a:gd name="connsiteX37" fmla="*/ 433011 w 3314397"/>
                      <a:gd name="connsiteY37" fmla="*/ 773622 h 3930846"/>
                      <a:gd name="connsiteX0" fmla="*/ 433011 w 3298501"/>
                      <a:gd name="connsiteY0" fmla="*/ 773622 h 3930846"/>
                      <a:gd name="connsiteX1" fmla="*/ 898342 w 3298501"/>
                      <a:gd name="connsiteY1" fmla="*/ 875 h 3930846"/>
                      <a:gd name="connsiteX2" fmla="*/ 831811 w 3298501"/>
                      <a:gd name="connsiteY2" fmla="*/ 632141 h 3930846"/>
                      <a:gd name="connsiteX3" fmla="*/ 1328433 w 3298501"/>
                      <a:gd name="connsiteY3" fmla="*/ 1173515 h 3930846"/>
                      <a:gd name="connsiteX4" fmla="*/ 2741251 w 3298501"/>
                      <a:gd name="connsiteY4" fmla="*/ 1880604 h 3930846"/>
                      <a:gd name="connsiteX5" fmla="*/ 3289512 w 3298501"/>
                      <a:gd name="connsiteY5" fmla="*/ 2931623 h 3930846"/>
                      <a:gd name="connsiteX6" fmla="*/ 2358642 w 3298501"/>
                      <a:gd name="connsiteY6" fmla="*/ 3790476 h 3930846"/>
                      <a:gd name="connsiteX7" fmla="*/ 1163792 w 3298501"/>
                      <a:gd name="connsiteY7" fmla="*/ 3918363 h 3930846"/>
                      <a:gd name="connsiteX8" fmla="*/ 440688 w 3298501"/>
                      <a:gd name="connsiteY8" fmla="*/ 3668383 h 3930846"/>
                      <a:gd name="connsiteX9" fmla="*/ 456 w 3298501"/>
                      <a:gd name="connsiteY9" fmla="*/ 2861633 h 3930846"/>
                      <a:gd name="connsiteX10" fmla="*/ 371818 w 3298501"/>
                      <a:gd name="connsiteY10" fmla="*/ 2268383 h 3930846"/>
                      <a:gd name="connsiteX11" fmla="*/ 1052198 w 3298501"/>
                      <a:gd name="connsiteY11" fmla="*/ 2021089 h 3930846"/>
                      <a:gd name="connsiteX12" fmla="*/ 1680043 w 3298501"/>
                      <a:gd name="connsiteY12" fmla="*/ 2169722 h 3930846"/>
                      <a:gd name="connsiteX13" fmla="*/ 1949120 w 3298501"/>
                      <a:gd name="connsiteY13" fmla="*/ 2641247 h 3930846"/>
                      <a:gd name="connsiteX14" fmla="*/ 1768454 w 3298501"/>
                      <a:gd name="connsiteY14" fmla="*/ 3011547 h 3930846"/>
                      <a:gd name="connsiteX15" fmla="*/ 1349463 w 3298501"/>
                      <a:gd name="connsiteY15" fmla="*/ 3158899 h 3930846"/>
                      <a:gd name="connsiteX16" fmla="*/ 983007 w 3298501"/>
                      <a:gd name="connsiteY16" fmla="*/ 3076894 h 3930846"/>
                      <a:gd name="connsiteX17" fmla="*/ 806185 w 3298501"/>
                      <a:gd name="connsiteY17" fmla="*/ 2800130 h 3930846"/>
                      <a:gd name="connsiteX18" fmla="*/ 895877 w 3298501"/>
                      <a:gd name="connsiteY18" fmla="*/ 2620745 h 3930846"/>
                      <a:gd name="connsiteX19" fmla="*/ 1018883 w 3298501"/>
                      <a:gd name="connsiteY19" fmla="*/ 2556680 h 3930846"/>
                      <a:gd name="connsiteX20" fmla="*/ 1077824 w 3298501"/>
                      <a:gd name="connsiteY20" fmla="*/ 2548992 h 3930846"/>
                      <a:gd name="connsiteX21" fmla="*/ 1098325 w 3298501"/>
                      <a:gd name="connsiteY21" fmla="*/ 2564367 h 3930846"/>
                      <a:gd name="connsiteX22" fmla="*/ 1088075 w 3298501"/>
                      <a:gd name="connsiteY22" fmla="*/ 2595119 h 3930846"/>
                      <a:gd name="connsiteX23" fmla="*/ 1077824 w 3298501"/>
                      <a:gd name="connsiteY23" fmla="*/ 2625871 h 3930846"/>
                      <a:gd name="connsiteX24" fmla="*/ 1062448 w 3298501"/>
                      <a:gd name="connsiteY24" fmla="*/ 2738627 h 3930846"/>
                      <a:gd name="connsiteX25" fmla="*/ 1143171 w 3298501"/>
                      <a:gd name="connsiteY25" fmla="*/ 2875728 h 3930846"/>
                      <a:gd name="connsiteX26" fmla="*/ 1318712 w 3298501"/>
                      <a:gd name="connsiteY26" fmla="*/ 2933387 h 3930846"/>
                      <a:gd name="connsiteX27" fmla="*/ 1582663 w 3298501"/>
                      <a:gd name="connsiteY27" fmla="*/ 2836007 h 3930846"/>
                      <a:gd name="connsiteX28" fmla="*/ 1687731 w 3298501"/>
                      <a:gd name="connsiteY28" fmla="*/ 2595119 h 3930846"/>
                      <a:gd name="connsiteX29" fmla="*/ 1475032 w 3298501"/>
                      <a:gd name="connsiteY29" fmla="*/ 2259414 h 3930846"/>
                      <a:gd name="connsiteX30" fmla="*/ 1031697 w 3298501"/>
                      <a:gd name="connsiteY30" fmla="*/ 2154346 h 3930846"/>
                      <a:gd name="connsiteX31" fmla="*/ 460229 w 3298501"/>
                      <a:gd name="connsiteY31" fmla="*/ 2349106 h 3930846"/>
                      <a:gd name="connsiteX32" fmla="*/ 206528 w 3298501"/>
                      <a:gd name="connsiteY32" fmla="*/ 2861633 h 3930846"/>
                      <a:gd name="connsiteX33" fmla="*/ 588361 w 3298501"/>
                      <a:gd name="connsiteY33" fmla="*/ 3502292 h 3930846"/>
                      <a:gd name="connsiteX34" fmla="*/ 1400716 w 3298501"/>
                      <a:gd name="connsiteY34" fmla="*/ 3717553 h 3930846"/>
                      <a:gd name="connsiteX35" fmla="*/ 2348956 w 3298501"/>
                      <a:gd name="connsiteY35" fmla="*/ 3433016 h 3930846"/>
                      <a:gd name="connsiteX36" fmla="*/ 1035318 w 3298501"/>
                      <a:gd name="connsiteY36" fmla="*/ 1258914 h 3930846"/>
                      <a:gd name="connsiteX37" fmla="*/ 433011 w 3298501"/>
                      <a:gd name="connsiteY37" fmla="*/ 773622 h 3930846"/>
                      <a:gd name="connsiteX0" fmla="*/ 543248 w 3298501"/>
                      <a:gd name="connsiteY0" fmla="*/ 706252 h 3930225"/>
                      <a:gd name="connsiteX1" fmla="*/ 898342 w 3298501"/>
                      <a:gd name="connsiteY1" fmla="*/ 254 h 3930225"/>
                      <a:gd name="connsiteX2" fmla="*/ 831811 w 3298501"/>
                      <a:gd name="connsiteY2" fmla="*/ 631520 h 3930225"/>
                      <a:gd name="connsiteX3" fmla="*/ 1328433 w 3298501"/>
                      <a:gd name="connsiteY3" fmla="*/ 1172894 h 3930225"/>
                      <a:gd name="connsiteX4" fmla="*/ 2741251 w 3298501"/>
                      <a:gd name="connsiteY4" fmla="*/ 1879983 h 3930225"/>
                      <a:gd name="connsiteX5" fmla="*/ 3289512 w 3298501"/>
                      <a:gd name="connsiteY5" fmla="*/ 2931002 h 3930225"/>
                      <a:gd name="connsiteX6" fmla="*/ 2358642 w 3298501"/>
                      <a:gd name="connsiteY6" fmla="*/ 3789855 h 3930225"/>
                      <a:gd name="connsiteX7" fmla="*/ 1163792 w 3298501"/>
                      <a:gd name="connsiteY7" fmla="*/ 3917742 h 3930225"/>
                      <a:gd name="connsiteX8" fmla="*/ 440688 w 3298501"/>
                      <a:gd name="connsiteY8" fmla="*/ 3667762 h 3930225"/>
                      <a:gd name="connsiteX9" fmla="*/ 456 w 3298501"/>
                      <a:gd name="connsiteY9" fmla="*/ 2861012 h 3930225"/>
                      <a:gd name="connsiteX10" fmla="*/ 371818 w 3298501"/>
                      <a:gd name="connsiteY10" fmla="*/ 2267762 h 3930225"/>
                      <a:gd name="connsiteX11" fmla="*/ 1052198 w 3298501"/>
                      <a:gd name="connsiteY11" fmla="*/ 2020468 h 3930225"/>
                      <a:gd name="connsiteX12" fmla="*/ 1680043 w 3298501"/>
                      <a:gd name="connsiteY12" fmla="*/ 2169101 h 3930225"/>
                      <a:gd name="connsiteX13" fmla="*/ 1949120 w 3298501"/>
                      <a:gd name="connsiteY13" fmla="*/ 2640626 h 3930225"/>
                      <a:gd name="connsiteX14" fmla="*/ 1768454 w 3298501"/>
                      <a:gd name="connsiteY14" fmla="*/ 3010926 h 3930225"/>
                      <a:gd name="connsiteX15" fmla="*/ 1349463 w 3298501"/>
                      <a:gd name="connsiteY15" fmla="*/ 3158278 h 3930225"/>
                      <a:gd name="connsiteX16" fmla="*/ 983007 w 3298501"/>
                      <a:gd name="connsiteY16" fmla="*/ 3076273 h 3930225"/>
                      <a:gd name="connsiteX17" fmla="*/ 806185 w 3298501"/>
                      <a:gd name="connsiteY17" fmla="*/ 2799509 h 3930225"/>
                      <a:gd name="connsiteX18" fmla="*/ 895877 w 3298501"/>
                      <a:gd name="connsiteY18" fmla="*/ 2620124 h 3930225"/>
                      <a:gd name="connsiteX19" fmla="*/ 1018883 w 3298501"/>
                      <a:gd name="connsiteY19" fmla="*/ 2556059 h 3930225"/>
                      <a:gd name="connsiteX20" fmla="*/ 1077824 w 3298501"/>
                      <a:gd name="connsiteY20" fmla="*/ 2548371 h 3930225"/>
                      <a:gd name="connsiteX21" fmla="*/ 1098325 w 3298501"/>
                      <a:gd name="connsiteY21" fmla="*/ 2563746 h 3930225"/>
                      <a:gd name="connsiteX22" fmla="*/ 1088075 w 3298501"/>
                      <a:gd name="connsiteY22" fmla="*/ 2594498 h 3930225"/>
                      <a:gd name="connsiteX23" fmla="*/ 1077824 w 3298501"/>
                      <a:gd name="connsiteY23" fmla="*/ 2625250 h 3930225"/>
                      <a:gd name="connsiteX24" fmla="*/ 1062448 w 3298501"/>
                      <a:gd name="connsiteY24" fmla="*/ 2738006 h 3930225"/>
                      <a:gd name="connsiteX25" fmla="*/ 1143171 w 3298501"/>
                      <a:gd name="connsiteY25" fmla="*/ 2875107 h 3930225"/>
                      <a:gd name="connsiteX26" fmla="*/ 1318712 w 3298501"/>
                      <a:gd name="connsiteY26" fmla="*/ 2932766 h 3930225"/>
                      <a:gd name="connsiteX27" fmla="*/ 1582663 w 3298501"/>
                      <a:gd name="connsiteY27" fmla="*/ 2835386 h 3930225"/>
                      <a:gd name="connsiteX28" fmla="*/ 1687731 w 3298501"/>
                      <a:gd name="connsiteY28" fmla="*/ 2594498 h 3930225"/>
                      <a:gd name="connsiteX29" fmla="*/ 1475032 w 3298501"/>
                      <a:gd name="connsiteY29" fmla="*/ 2258793 h 3930225"/>
                      <a:gd name="connsiteX30" fmla="*/ 1031697 w 3298501"/>
                      <a:gd name="connsiteY30" fmla="*/ 2153725 h 3930225"/>
                      <a:gd name="connsiteX31" fmla="*/ 460229 w 3298501"/>
                      <a:gd name="connsiteY31" fmla="*/ 2348485 h 3930225"/>
                      <a:gd name="connsiteX32" fmla="*/ 206528 w 3298501"/>
                      <a:gd name="connsiteY32" fmla="*/ 2861012 h 3930225"/>
                      <a:gd name="connsiteX33" fmla="*/ 588361 w 3298501"/>
                      <a:gd name="connsiteY33" fmla="*/ 3501671 h 3930225"/>
                      <a:gd name="connsiteX34" fmla="*/ 1400716 w 3298501"/>
                      <a:gd name="connsiteY34" fmla="*/ 3716932 h 3930225"/>
                      <a:gd name="connsiteX35" fmla="*/ 2348956 w 3298501"/>
                      <a:gd name="connsiteY35" fmla="*/ 3432395 h 3930225"/>
                      <a:gd name="connsiteX36" fmla="*/ 1035318 w 3298501"/>
                      <a:gd name="connsiteY36" fmla="*/ 1258293 h 3930225"/>
                      <a:gd name="connsiteX37" fmla="*/ 543248 w 3298501"/>
                      <a:gd name="connsiteY37" fmla="*/ 706252 h 3930225"/>
                      <a:gd name="connsiteX0" fmla="*/ 543248 w 3212681"/>
                      <a:gd name="connsiteY0" fmla="*/ 706252 h 3930225"/>
                      <a:gd name="connsiteX1" fmla="*/ 898342 w 3212681"/>
                      <a:gd name="connsiteY1" fmla="*/ 254 h 3930225"/>
                      <a:gd name="connsiteX2" fmla="*/ 831811 w 3212681"/>
                      <a:gd name="connsiteY2" fmla="*/ 631520 h 3930225"/>
                      <a:gd name="connsiteX3" fmla="*/ 1328433 w 3212681"/>
                      <a:gd name="connsiteY3" fmla="*/ 1172894 h 3930225"/>
                      <a:gd name="connsiteX4" fmla="*/ 2741251 w 3212681"/>
                      <a:gd name="connsiteY4" fmla="*/ 1879983 h 3930225"/>
                      <a:gd name="connsiteX5" fmla="*/ 3201322 w 3212681"/>
                      <a:gd name="connsiteY5" fmla="*/ 2931002 h 3930225"/>
                      <a:gd name="connsiteX6" fmla="*/ 2358642 w 3212681"/>
                      <a:gd name="connsiteY6" fmla="*/ 3789855 h 3930225"/>
                      <a:gd name="connsiteX7" fmla="*/ 1163792 w 3212681"/>
                      <a:gd name="connsiteY7" fmla="*/ 3917742 h 3930225"/>
                      <a:gd name="connsiteX8" fmla="*/ 440688 w 3212681"/>
                      <a:gd name="connsiteY8" fmla="*/ 3667762 h 3930225"/>
                      <a:gd name="connsiteX9" fmla="*/ 456 w 3212681"/>
                      <a:gd name="connsiteY9" fmla="*/ 2861012 h 3930225"/>
                      <a:gd name="connsiteX10" fmla="*/ 371818 w 3212681"/>
                      <a:gd name="connsiteY10" fmla="*/ 2267762 h 3930225"/>
                      <a:gd name="connsiteX11" fmla="*/ 1052198 w 3212681"/>
                      <a:gd name="connsiteY11" fmla="*/ 2020468 h 3930225"/>
                      <a:gd name="connsiteX12" fmla="*/ 1680043 w 3212681"/>
                      <a:gd name="connsiteY12" fmla="*/ 2169101 h 3930225"/>
                      <a:gd name="connsiteX13" fmla="*/ 1949120 w 3212681"/>
                      <a:gd name="connsiteY13" fmla="*/ 2640626 h 3930225"/>
                      <a:gd name="connsiteX14" fmla="*/ 1768454 w 3212681"/>
                      <a:gd name="connsiteY14" fmla="*/ 3010926 h 3930225"/>
                      <a:gd name="connsiteX15" fmla="*/ 1349463 w 3212681"/>
                      <a:gd name="connsiteY15" fmla="*/ 3158278 h 3930225"/>
                      <a:gd name="connsiteX16" fmla="*/ 983007 w 3212681"/>
                      <a:gd name="connsiteY16" fmla="*/ 3076273 h 3930225"/>
                      <a:gd name="connsiteX17" fmla="*/ 806185 w 3212681"/>
                      <a:gd name="connsiteY17" fmla="*/ 2799509 h 3930225"/>
                      <a:gd name="connsiteX18" fmla="*/ 895877 w 3212681"/>
                      <a:gd name="connsiteY18" fmla="*/ 2620124 h 3930225"/>
                      <a:gd name="connsiteX19" fmla="*/ 1018883 w 3212681"/>
                      <a:gd name="connsiteY19" fmla="*/ 2556059 h 3930225"/>
                      <a:gd name="connsiteX20" fmla="*/ 1077824 w 3212681"/>
                      <a:gd name="connsiteY20" fmla="*/ 2548371 h 3930225"/>
                      <a:gd name="connsiteX21" fmla="*/ 1098325 w 3212681"/>
                      <a:gd name="connsiteY21" fmla="*/ 2563746 h 3930225"/>
                      <a:gd name="connsiteX22" fmla="*/ 1088075 w 3212681"/>
                      <a:gd name="connsiteY22" fmla="*/ 2594498 h 3930225"/>
                      <a:gd name="connsiteX23" fmla="*/ 1077824 w 3212681"/>
                      <a:gd name="connsiteY23" fmla="*/ 2625250 h 3930225"/>
                      <a:gd name="connsiteX24" fmla="*/ 1062448 w 3212681"/>
                      <a:gd name="connsiteY24" fmla="*/ 2738006 h 3930225"/>
                      <a:gd name="connsiteX25" fmla="*/ 1143171 w 3212681"/>
                      <a:gd name="connsiteY25" fmla="*/ 2875107 h 3930225"/>
                      <a:gd name="connsiteX26" fmla="*/ 1318712 w 3212681"/>
                      <a:gd name="connsiteY26" fmla="*/ 2932766 h 3930225"/>
                      <a:gd name="connsiteX27" fmla="*/ 1582663 w 3212681"/>
                      <a:gd name="connsiteY27" fmla="*/ 2835386 h 3930225"/>
                      <a:gd name="connsiteX28" fmla="*/ 1687731 w 3212681"/>
                      <a:gd name="connsiteY28" fmla="*/ 2594498 h 3930225"/>
                      <a:gd name="connsiteX29" fmla="*/ 1475032 w 3212681"/>
                      <a:gd name="connsiteY29" fmla="*/ 2258793 h 3930225"/>
                      <a:gd name="connsiteX30" fmla="*/ 1031697 w 3212681"/>
                      <a:gd name="connsiteY30" fmla="*/ 2153725 h 3930225"/>
                      <a:gd name="connsiteX31" fmla="*/ 460229 w 3212681"/>
                      <a:gd name="connsiteY31" fmla="*/ 2348485 h 3930225"/>
                      <a:gd name="connsiteX32" fmla="*/ 206528 w 3212681"/>
                      <a:gd name="connsiteY32" fmla="*/ 2861012 h 3930225"/>
                      <a:gd name="connsiteX33" fmla="*/ 588361 w 3212681"/>
                      <a:gd name="connsiteY33" fmla="*/ 3501671 h 3930225"/>
                      <a:gd name="connsiteX34" fmla="*/ 1400716 w 3212681"/>
                      <a:gd name="connsiteY34" fmla="*/ 3716932 h 3930225"/>
                      <a:gd name="connsiteX35" fmla="*/ 2348956 w 3212681"/>
                      <a:gd name="connsiteY35" fmla="*/ 3432395 h 3930225"/>
                      <a:gd name="connsiteX36" fmla="*/ 1035318 w 3212681"/>
                      <a:gd name="connsiteY36" fmla="*/ 1258293 h 3930225"/>
                      <a:gd name="connsiteX37" fmla="*/ 543248 w 3212681"/>
                      <a:gd name="connsiteY37" fmla="*/ 706252 h 3930225"/>
                      <a:gd name="connsiteX0" fmla="*/ 366867 w 3212681"/>
                      <a:gd name="connsiteY0" fmla="*/ 679406 h 3930078"/>
                      <a:gd name="connsiteX1" fmla="*/ 898342 w 3212681"/>
                      <a:gd name="connsiteY1" fmla="*/ 107 h 3930078"/>
                      <a:gd name="connsiteX2" fmla="*/ 831811 w 3212681"/>
                      <a:gd name="connsiteY2" fmla="*/ 631373 h 3930078"/>
                      <a:gd name="connsiteX3" fmla="*/ 1328433 w 3212681"/>
                      <a:gd name="connsiteY3" fmla="*/ 1172747 h 3930078"/>
                      <a:gd name="connsiteX4" fmla="*/ 2741251 w 3212681"/>
                      <a:gd name="connsiteY4" fmla="*/ 1879836 h 3930078"/>
                      <a:gd name="connsiteX5" fmla="*/ 3201322 w 3212681"/>
                      <a:gd name="connsiteY5" fmla="*/ 2930855 h 3930078"/>
                      <a:gd name="connsiteX6" fmla="*/ 2358642 w 3212681"/>
                      <a:gd name="connsiteY6" fmla="*/ 3789708 h 3930078"/>
                      <a:gd name="connsiteX7" fmla="*/ 1163792 w 3212681"/>
                      <a:gd name="connsiteY7" fmla="*/ 3917595 h 3930078"/>
                      <a:gd name="connsiteX8" fmla="*/ 440688 w 3212681"/>
                      <a:gd name="connsiteY8" fmla="*/ 3667615 h 3930078"/>
                      <a:gd name="connsiteX9" fmla="*/ 456 w 3212681"/>
                      <a:gd name="connsiteY9" fmla="*/ 2860865 h 3930078"/>
                      <a:gd name="connsiteX10" fmla="*/ 371818 w 3212681"/>
                      <a:gd name="connsiteY10" fmla="*/ 2267615 h 3930078"/>
                      <a:gd name="connsiteX11" fmla="*/ 1052198 w 3212681"/>
                      <a:gd name="connsiteY11" fmla="*/ 2020321 h 3930078"/>
                      <a:gd name="connsiteX12" fmla="*/ 1680043 w 3212681"/>
                      <a:gd name="connsiteY12" fmla="*/ 2168954 h 3930078"/>
                      <a:gd name="connsiteX13" fmla="*/ 1949120 w 3212681"/>
                      <a:gd name="connsiteY13" fmla="*/ 2640479 h 3930078"/>
                      <a:gd name="connsiteX14" fmla="*/ 1768454 w 3212681"/>
                      <a:gd name="connsiteY14" fmla="*/ 3010779 h 3930078"/>
                      <a:gd name="connsiteX15" fmla="*/ 1349463 w 3212681"/>
                      <a:gd name="connsiteY15" fmla="*/ 3158131 h 3930078"/>
                      <a:gd name="connsiteX16" fmla="*/ 983007 w 3212681"/>
                      <a:gd name="connsiteY16" fmla="*/ 3076126 h 3930078"/>
                      <a:gd name="connsiteX17" fmla="*/ 806185 w 3212681"/>
                      <a:gd name="connsiteY17" fmla="*/ 2799362 h 3930078"/>
                      <a:gd name="connsiteX18" fmla="*/ 895877 w 3212681"/>
                      <a:gd name="connsiteY18" fmla="*/ 2619977 h 3930078"/>
                      <a:gd name="connsiteX19" fmla="*/ 1018883 w 3212681"/>
                      <a:gd name="connsiteY19" fmla="*/ 2555912 h 3930078"/>
                      <a:gd name="connsiteX20" fmla="*/ 1077824 w 3212681"/>
                      <a:gd name="connsiteY20" fmla="*/ 2548224 h 3930078"/>
                      <a:gd name="connsiteX21" fmla="*/ 1098325 w 3212681"/>
                      <a:gd name="connsiteY21" fmla="*/ 2563599 h 3930078"/>
                      <a:gd name="connsiteX22" fmla="*/ 1088075 w 3212681"/>
                      <a:gd name="connsiteY22" fmla="*/ 2594351 h 3930078"/>
                      <a:gd name="connsiteX23" fmla="*/ 1077824 w 3212681"/>
                      <a:gd name="connsiteY23" fmla="*/ 2625103 h 3930078"/>
                      <a:gd name="connsiteX24" fmla="*/ 1062448 w 3212681"/>
                      <a:gd name="connsiteY24" fmla="*/ 2737859 h 3930078"/>
                      <a:gd name="connsiteX25" fmla="*/ 1143171 w 3212681"/>
                      <a:gd name="connsiteY25" fmla="*/ 2874960 h 3930078"/>
                      <a:gd name="connsiteX26" fmla="*/ 1318712 w 3212681"/>
                      <a:gd name="connsiteY26" fmla="*/ 2932619 h 3930078"/>
                      <a:gd name="connsiteX27" fmla="*/ 1582663 w 3212681"/>
                      <a:gd name="connsiteY27" fmla="*/ 2835239 h 3930078"/>
                      <a:gd name="connsiteX28" fmla="*/ 1687731 w 3212681"/>
                      <a:gd name="connsiteY28" fmla="*/ 2594351 h 3930078"/>
                      <a:gd name="connsiteX29" fmla="*/ 1475032 w 3212681"/>
                      <a:gd name="connsiteY29" fmla="*/ 2258646 h 3930078"/>
                      <a:gd name="connsiteX30" fmla="*/ 1031697 w 3212681"/>
                      <a:gd name="connsiteY30" fmla="*/ 2153578 h 3930078"/>
                      <a:gd name="connsiteX31" fmla="*/ 460229 w 3212681"/>
                      <a:gd name="connsiteY31" fmla="*/ 2348338 h 3930078"/>
                      <a:gd name="connsiteX32" fmla="*/ 206528 w 3212681"/>
                      <a:gd name="connsiteY32" fmla="*/ 2860865 h 3930078"/>
                      <a:gd name="connsiteX33" fmla="*/ 588361 w 3212681"/>
                      <a:gd name="connsiteY33" fmla="*/ 3501524 h 3930078"/>
                      <a:gd name="connsiteX34" fmla="*/ 1400716 w 3212681"/>
                      <a:gd name="connsiteY34" fmla="*/ 3716785 h 3930078"/>
                      <a:gd name="connsiteX35" fmla="*/ 2348956 w 3212681"/>
                      <a:gd name="connsiteY35" fmla="*/ 3432248 h 3930078"/>
                      <a:gd name="connsiteX36" fmla="*/ 1035318 w 3212681"/>
                      <a:gd name="connsiteY36" fmla="*/ 1258146 h 3930078"/>
                      <a:gd name="connsiteX37" fmla="*/ 366867 w 3212681"/>
                      <a:gd name="connsiteY37" fmla="*/ 679406 h 3930078"/>
                      <a:gd name="connsiteX0" fmla="*/ 366867 w 3212681"/>
                      <a:gd name="connsiteY0" fmla="*/ 679319 h 3929991"/>
                      <a:gd name="connsiteX1" fmla="*/ 898342 w 3212681"/>
                      <a:gd name="connsiteY1" fmla="*/ 20 h 3929991"/>
                      <a:gd name="connsiteX2" fmla="*/ 699527 w 3212681"/>
                      <a:gd name="connsiteY2" fmla="*/ 657986 h 3929991"/>
                      <a:gd name="connsiteX3" fmla="*/ 1328433 w 3212681"/>
                      <a:gd name="connsiteY3" fmla="*/ 1172660 h 3929991"/>
                      <a:gd name="connsiteX4" fmla="*/ 2741251 w 3212681"/>
                      <a:gd name="connsiteY4" fmla="*/ 1879749 h 3929991"/>
                      <a:gd name="connsiteX5" fmla="*/ 3201322 w 3212681"/>
                      <a:gd name="connsiteY5" fmla="*/ 2930768 h 3929991"/>
                      <a:gd name="connsiteX6" fmla="*/ 2358642 w 3212681"/>
                      <a:gd name="connsiteY6" fmla="*/ 3789621 h 3929991"/>
                      <a:gd name="connsiteX7" fmla="*/ 1163792 w 3212681"/>
                      <a:gd name="connsiteY7" fmla="*/ 3917508 h 3929991"/>
                      <a:gd name="connsiteX8" fmla="*/ 440688 w 3212681"/>
                      <a:gd name="connsiteY8" fmla="*/ 3667528 h 3929991"/>
                      <a:gd name="connsiteX9" fmla="*/ 456 w 3212681"/>
                      <a:gd name="connsiteY9" fmla="*/ 2860778 h 3929991"/>
                      <a:gd name="connsiteX10" fmla="*/ 371818 w 3212681"/>
                      <a:gd name="connsiteY10" fmla="*/ 2267528 h 3929991"/>
                      <a:gd name="connsiteX11" fmla="*/ 1052198 w 3212681"/>
                      <a:gd name="connsiteY11" fmla="*/ 2020234 h 3929991"/>
                      <a:gd name="connsiteX12" fmla="*/ 1680043 w 3212681"/>
                      <a:gd name="connsiteY12" fmla="*/ 2168867 h 3929991"/>
                      <a:gd name="connsiteX13" fmla="*/ 1949120 w 3212681"/>
                      <a:gd name="connsiteY13" fmla="*/ 2640392 h 3929991"/>
                      <a:gd name="connsiteX14" fmla="*/ 1768454 w 3212681"/>
                      <a:gd name="connsiteY14" fmla="*/ 3010692 h 3929991"/>
                      <a:gd name="connsiteX15" fmla="*/ 1349463 w 3212681"/>
                      <a:gd name="connsiteY15" fmla="*/ 3158044 h 3929991"/>
                      <a:gd name="connsiteX16" fmla="*/ 983007 w 3212681"/>
                      <a:gd name="connsiteY16" fmla="*/ 3076039 h 3929991"/>
                      <a:gd name="connsiteX17" fmla="*/ 806185 w 3212681"/>
                      <a:gd name="connsiteY17" fmla="*/ 2799275 h 3929991"/>
                      <a:gd name="connsiteX18" fmla="*/ 895877 w 3212681"/>
                      <a:gd name="connsiteY18" fmla="*/ 2619890 h 3929991"/>
                      <a:gd name="connsiteX19" fmla="*/ 1018883 w 3212681"/>
                      <a:gd name="connsiteY19" fmla="*/ 2555825 h 3929991"/>
                      <a:gd name="connsiteX20" fmla="*/ 1077824 w 3212681"/>
                      <a:gd name="connsiteY20" fmla="*/ 2548137 h 3929991"/>
                      <a:gd name="connsiteX21" fmla="*/ 1098325 w 3212681"/>
                      <a:gd name="connsiteY21" fmla="*/ 2563512 h 3929991"/>
                      <a:gd name="connsiteX22" fmla="*/ 1088075 w 3212681"/>
                      <a:gd name="connsiteY22" fmla="*/ 2594264 h 3929991"/>
                      <a:gd name="connsiteX23" fmla="*/ 1077824 w 3212681"/>
                      <a:gd name="connsiteY23" fmla="*/ 2625016 h 3929991"/>
                      <a:gd name="connsiteX24" fmla="*/ 1062448 w 3212681"/>
                      <a:gd name="connsiteY24" fmla="*/ 2737772 h 3929991"/>
                      <a:gd name="connsiteX25" fmla="*/ 1143171 w 3212681"/>
                      <a:gd name="connsiteY25" fmla="*/ 2874873 h 3929991"/>
                      <a:gd name="connsiteX26" fmla="*/ 1318712 w 3212681"/>
                      <a:gd name="connsiteY26" fmla="*/ 2932532 h 3929991"/>
                      <a:gd name="connsiteX27" fmla="*/ 1582663 w 3212681"/>
                      <a:gd name="connsiteY27" fmla="*/ 2835152 h 3929991"/>
                      <a:gd name="connsiteX28" fmla="*/ 1687731 w 3212681"/>
                      <a:gd name="connsiteY28" fmla="*/ 2594264 h 3929991"/>
                      <a:gd name="connsiteX29" fmla="*/ 1475032 w 3212681"/>
                      <a:gd name="connsiteY29" fmla="*/ 2258559 h 3929991"/>
                      <a:gd name="connsiteX30" fmla="*/ 1031697 w 3212681"/>
                      <a:gd name="connsiteY30" fmla="*/ 2153491 h 3929991"/>
                      <a:gd name="connsiteX31" fmla="*/ 460229 w 3212681"/>
                      <a:gd name="connsiteY31" fmla="*/ 2348251 h 3929991"/>
                      <a:gd name="connsiteX32" fmla="*/ 206528 w 3212681"/>
                      <a:gd name="connsiteY32" fmla="*/ 2860778 h 3929991"/>
                      <a:gd name="connsiteX33" fmla="*/ 588361 w 3212681"/>
                      <a:gd name="connsiteY33" fmla="*/ 3501437 h 3929991"/>
                      <a:gd name="connsiteX34" fmla="*/ 1400716 w 3212681"/>
                      <a:gd name="connsiteY34" fmla="*/ 3716698 h 3929991"/>
                      <a:gd name="connsiteX35" fmla="*/ 2348956 w 3212681"/>
                      <a:gd name="connsiteY35" fmla="*/ 3432161 h 3929991"/>
                      <a:gd name="connsiteX36" fmla="*/ 1035318 w 3212681"/>
                      <a:gd name="connsiteY36" fmla="*/ 1258059 h 3929991"/>
                      <a:gd name="connsiteX37" fmla="*/ 366867 w 3212681"/>
                      <a:gd name="connsiteY37" fmla="*/ 679319 h 3929991"/>
                      <a:gd name="connsiteX0" fmla="*/ 366867 w 3212681"/>
                      <a:gd name="connsiteY0" fmla="*/ 679320 h 3929991"/>
                      <a:gd name="connsiteX1" fmla="*/ 898342 w 3212681"/>
                      <a:gd name="connsiteY1" fmla="*/ 20 h 3929991"/>
                      <a:gd name="connsiteX2" fmla="*/ 699527 w 3212681"/>
                      <a:gd name="connsiteY2" fmla="*/ 657986 h 3929991"/>
                      <a:gd name="connsiteX3" fmla="*/ 1328433 w 3212681"/>
                      <a:gd name="connsiteY3" fmla="*/ 1172660 h 3929991"/>
                      <a:gd name="connsiteX4" fmla="*/ 2741251 w 3212681"/>
                      <a:gd name="connsiteY4" fmla="*/ 1879749 h 3929991"/>
                      <a:gd name="connsiteX5" fmla="*/ 3201322 w 3212681"/>
                      <a:gd name="connsiteY5" fmla="*/ 2930768 h 3929991"/>
                      <a:gd name="connsiteX6" fmla="*/ 2358642 w 3212681"/>
                      <a:gd name="connsiteY6" fmla="*/ 3789621 h 3929991"/>
                      <a:gd name="connsiteX7" fmla="*/ 1163792 w 3212681"/>
                      <a:gd name="connsiteY7" fmla="*/ 3917508 h 3929991"/>
                      <a:gd name="connsiteX8" fmla="*/ 440688 w 3212681"/>
                      <a:gd name="connsiteY8" fmla="*/ 3667528 h 3929991"/>
                      <a:gd name="connsiteX9" fmla="*/ 456 w 3212681"/>
                      <a:gd name="connsiteY9" fmla="*/ 2860778 h 3929991"/>
                      <a:gd name="connsiteX10" fmla="*/ 371818 w 3212681"/>
                      <a:gd name="connsiteY10" fmla="*/ 2267528 h 3929991"/>
                      <a:gd name="connsiteX11" fmla="*/ 1052198 w 3212681"/>
                      <a:gd name="connsiteY11" fmla="*/ 2020234 h 3929991"/>
                      <a:gd name="connsiteX12" fmla="*/ 1680043 w 3212681"/>
                      <a:gd name="connsiteY12" fmla="*/ 2168867 h 3929991"/>
                      <a:gd name="connsiteX13" fmla="*/ 1949120 w 3212681"/>
                      <a:gd name="connsiteY13" fmla="*/ 2640392 h 3929991"/>
                      <a:gd name="connsiteX14" fmla="*/ 1768454 w 3212681"/>
                      <a:gd name="connsiteY14" fmla="*/ 3010692 h 3929991"/>
                      <a:gd name="connsiteX15" fmla="*/ 1349463 w 3212681"/>
                      <a:gd name="connsiteY15" fmla="*/ 3158044 h 3929991"/>
                      <a:gd name="connsiteX16" fmla="*/ 983007 w 3212681"/>
                      <a:gd name="connsiteY16" fmla="*/ 3076039 h 3929991"/>
                      <a:gd name="connsiteX17" fmla="*/ 806185 w 3212681"/>
                      <a:gd name="connsiteY17" fmla="*/ 2799275 h 3929991"/>
                      <a:gd name="connsiteX18" fmla="*/ 895877 w 3212681"/>
                      <a:gd name="connsiteY18" fmla="*/ 2619890 h 3929991"/>
                      <a:gd name="connsiteX19" fmla="*/ 1018883 w 3212681"/>
                      <a:gd name="connsiteY19" fmla="*/ 2555825 h 3929991"/>
                      <a:gd name="connsiteX20" fmla="*/ 1077824 w 3212681"/>
                      <a:gd name="connsiteY20" fmla="*/ 2548137 h 3929991"/>
                      <a:gd name="connsiteX21" fmla="*/ 1098325 w 3212681"/>
                      <a:gd name="connsiteY21" fmla="*/ 2563512 h 3929991"/>
                      <a:gd name="connsiteX22" fmla="*/ 1088075 w 3212681"/>
                      <a:gd name="connsiteY22" fmla="*/ 2594264 h 3929991"/>
                      <a:gd name="connsiteX23" fmla="*/ 1077824 w 3212681"/>
                      <a:gd name="connsiteY23" fmla="*/ 2625016 h 3929991"/>
                      <a:gd name="connsiteX24" fmla="*/ 1062448 w 3212681"/>
                      <a:gd name="connsiteY24" fmla="*/ 2737772 h 3929991"/>
                      <a:gd name="connsiteX25" fmla="*/ 1143171 w 3212681"/>
                      <a:gd name="connsiteY25" fmla="*/ 2874873 h 3929991"/>
                      <a:gd name="connsiteX26" fmla="*/ 1318712 w 3212681"/>
                      <a:gd name="connsiteY26" fmla="*/ 2932532 h 3929991"/>
                      <a:gd name="connsiteX27" fmla="*/ 1582663 w 3212681"/>
                      <a:gd name="connsiteY27" fmla="*/ 2835152 h 3929991"/>
                      <a:gd name="connsiteX28" fmla="*/ 1687731 w 3212681"/>
                      <a:gd name="connsiteY28" fmla="*/ 2594264 h 3929991"/>
                      <a:gd name="connsiteX29" fmla="*/ 1475032 w 3212681"/>
                      <a:gd name="connsiteY29" fmla="*/ 2258559 h 3929991"/>
                      <a:gd name="connsiteX30" fmla="*/ 1031697 w 3212681"/>
                      <a:gd name="connsiteY30" fmla="*/ 2153491 h 3929991"/>
                      <a:gd name="connsiteX31" fmla="*/ 460229 w 3212681"/>
                      <a:gd name="connsiteY31" fmla="*/ 2348251 h 3929991"/>
                      <a:gd name="connsiteX32" fmla="*/ 206528 w 3212681"/>
                      <a:gd name="connsiteY32" fmla="*/ 2860778 h 3929991"/>
                      <a:gd name="connsiteX33" fmla="*/ 588361 w 3212681"/>
                      <a:gd name="connsiteY33" fmla="*/ 3501437 h 3929991"/>
                      <a:gd name="connsiteX34" fmla="*/ 1400716 w 3212681"/>
                      <a:gd name="connsiteY34" fmla="*/ 3716698 h 3929991"/>
                      <a:gd name="connsiteX35" fmla="*/ 2348956 w 3212681"/>
                      <a:gd name="connsiteY35" fmla="*/ 3432161 h 3929991"/>
                      <a:gd name="connsiteX36" fmla="*/ 1035318 w 3212681"/>
                      <a:gd name="connsiteY36" fmla="*/ 1258059 h 3929991"/>
                      <a:gd name="connsiteX37" fmla="*/ 366867 w 3212681"/>
                      <a:gd name="connsiteY37" fmla="*/ 679320 h 3929991"/>
                      <a:gd name="connsiteX0" fmla="*/ 366867 w 3208014"/>
                      <a:gd name="connsiteY0" fmla="*/ 679320 h 3929991"/>
                      <a:gd name="connsiteX1" fmla="*/ 898342 w 3208014"/>
                      <a:gd name="connsiteY1" fmla="*/ 20 h 3929991"/>
                      <a:gd name="connsiteX2" fmla="*/ 699527 w 3208014"/>
                      <a:gd name="connsiteY2" fmla="*/ 657986 h 3929991"/>
                      <a:gd name="connsiteX3" fmla="*/ 1328433 w 3208014"/>
                      <a:gd name="connsiteY3" fmla="*/ 1172660 h 3929991"/>
                      <a:gd name="connsiteX4" fmla="*/ 2675109 w 3208014"/>
                      <a:gd name="connsiteY4" fmla="*/ 1906450 h 3929991"/>
                      <a:gd name="connsiteX5" fmla="*/ 3201322 w 3208014"/>
                      <a:gd name="connsiteY5" fmla="*/ 2930768 h 3929991"/>
                      <a:gd name="connsiteX6" fmla="*/ 2358642 w 3208014"/>
                      <a:gd name="connsiteY6" fmla="*/ 3789621 h 3929991"/>
                      <a:gd name="connsiteX7" fmla="*/ 1163792 w 3208014"/>
                      <a:gd name="connsiteY7" fmla="*/ 3917508 h 3929991"/>
                      <a:gd name="connsiteX8" fmla="*/ 440688 w 3208014"/>
                      <a:gd name="connsiteY8" fmla="*/ 3667528 h 3929991"/>
                      <a:gd name="connsiteX9" fmla="*/ 456 w 3208014"/>
                      <a:gd name="connsiteY9" fmla="*/ 2860778 h 3929991"/>
                      <a:gd name="connsiteX10" fmla="*/ 371818 w 3208014"/>
                      <a:gd name="connsiteY10" fmla="*/ 2267528 h 3929991"/>
                      <a:gd name="connsiteX11" fmla="*/ 1052198 w 3208014"/>
                      <a:gd name="connsiteY11" fmla="*/ 2020234 h 3929991"/>
                      <a:gd name="connsiteX12" fmla="*/ 1680043 w 3208014"/>
                      <a:gd name="connsiteY12" fmla="*/ 2168867 h 3929991"/>
                      <a:gd name="connsiteX13" fmla="*/ 1949120 w 3208014"/>
                      <a:gd name="connsiteY13" fmla="*/ 2640392 h 3929991"/>
                      <a:gd name="connsiteX14" fmla="*/ 1768454 w 3208014"/>
                      <a:gd name="connsiteY14" fmla="*/ 3010692 h 3929991"/>
                      <a:gd name="connsiteX15" fmla="*/ 1349463 w 3208014"/>
                      <a:gd name="connsiteY15" fmla="*/ 3158044 h 3929991"/>
                      <a:gd name="connsiteX16" fmla="*/ 983007 w 3208014"/>
                      <a:gd name="connsiteY16" fmla="*/ 3076039 h 3929991"/>
                      <a:gd name="connsiteX17" fmla="*/ 806185 w 3208014"/>
                      <a:gd name="connsiteY17" fmla="*/ 2799275 h 3929991"/>
                      <a:gd name="connsiteX18" fmla="*/ 895877 w 3208014"/>
                      <a:gd name="connsiteY18" fmla="*/ 2619890 h 3929991"/>
                      <a:gd name="connsiteX19" fmla="*/ 1018883 w 3208014"/>
                      <a:gd name="connsiteY19" fmla="*/ 2555825 h 3929991"/>
                      <a:gd name="connsiteX20" fmla="*/ 1077824 w 3208014"/>
                      <a:gd name="connsiteY20" fmla="*/ 2548137 h 3929991"/>
                      <a:gd name="connsiteX21" fmla="*/ 1098325 w 3208014"/>
                      <a:gd name="connsiteY21" fmla="*/ 2563512 h 3929991"/>
                      <a:gd name="connsiteX22" fmla="*/ 1088075 w 3208014"/>
                      <a:gd name="connsiteY22" fmla="*/ 2594264 h 3929991"/>
                      <a:gd name="connsiteX23" fmla="*/ 1077824 w 3208014"/>
                      <a:gd name="connsiteY23" fmla="*/ 2625016 h 3929991"/>
                      <a:gd name="connsiteX24" fmla="*/ 1062448 w 3208014"/>
                      <a:gd name="connsiteY24" fmla="*/ 2737772 h 3929991"/>
                      <a:gd name="connsiteX25" fmla="*/ 1143171 w 3208014"/>
                      <a:gd name="connsiteY25" fmla="*/ 2874873 h 3929991"/>
                      <a:gd name="connsiteX26" fmla="*/ 1318712 w 3208014"/>
                      <a:gd name="connsiteY26" fmla="*/ 2932532 h 3929991"/>
                      <a:gd name="connsiteX27" fmla="*/ 1582663 w 3208014"/>
                      <a:gd name="connsiteY27" fmla="*/ 2835152 h 3929991"/>
                      <a:gd name="connsiteX28" fmla="*/ 1687731 w 3208014"/>
                      <a:gd name="connsiteY28" fmla="*/ 2594264 h 3929991"/>
                      <a:gd name="connsiteX29" fmla="*/ 1475032 w 3208014"/>
                      <a:gd name="connsiteY29" fmla="*/ 2258559 h 3929991"/>
                      <a:gd name="connsiteX30" fmla="*/ 1031697 w 3208014"/>
                      <a:gd name="connsiteY30" fmla="*/ 2153491 h 3929991"/>
                      <a:gd name="connsiteX31" fmla="*/ 460229 w 3208014"/>
                      <a:gd name="connsiteY31" fmla="*/ 2348251 h 3929991"/>
                      <a:gd name="connsiteX32" fmla="*/ 206528 w 3208014"/>
                      <a:gd name="connsiteY32" fmla="*/ 2860778 h 3929991"/>
                      <a:gd name="connsiteX33" fmla="*/ 588361 w 3208014"/>
                      <a:gd name="connsiteY33" fmla="*/ 3501437 h 3929991"/>
                      <a:gd name="connsiteX34" fmla="*/ 1400716 w 3208014"/>
                      <a:gd name="connsiteY34" fmla="*/ 3716698 h 3929991"/>
                      <a:gd name="connsiteX35" fmla="*/ 2348956 w 3208014"/>
                      <a:gd name="connsiteY35" fmla="*/ 3432161 h 3929991"/>
                      <a:gd name="connsiteX36" fmla="*/ 1035318 w 3208014"/>
                      <a:gd name="connsiteY36" fmla="*/ 1258059 h 3929991"/>
                      <a:gd name="connsiteX37" fmla="*/ 366867 w 3208014"/>
                      <a:gd name="connsiteY37" fmla="*/ 679320 h 3929991"/>
                      <a:gd name="connsiteX0" fmla="*/ 366867 w 3208014"/>
                      <a:gd name="connsiteY0" fmla="*/ 679320 h 3929991"/>
                      <a:gd name="connsiteX1" fmla="*/ 898342 w 3208014"/>
                      <a:gd name="connsiteY1" fmla="*/ 20 h 3929991"/>
                      <a:gd name="connsiteX2" fmla="*/ 611338 w 3208014"/>
                      <a:gd name="connsiteY2" fmla="*/ 657986 h 3929991"/>
                      <a:gd name="connsiteX3" fmla="*/ 1328433 w 3208014"/>
                      <a:gd name="connsiteY3" fmla="*/ 1172660 h 3929991"/>
                      <a:gd name="connsiteX4" fmla="*/ 2675109 w 3208014"/>
                      <a:gd name="connsiteY4" fmla="*/ 1906450 h 3929991"/>
                      <a:gd name="connsiteX5" fmla="*/ 3201322 w 3208014"/>
                      <a:gd name="connsiteY5" fmla="*/ 2930768 h 3929991"/>
                      <a:gd name="connsiteX6" fmla="*/ 2358642 w 3208014"/>
                      <a:gd name="connsiteY6" fmla="*/ 3789621 h 3929991"/>
                      <a:gd name="connsiteX7" fmla="*/ 1163792 w 3208014"/>
                      <a:gd name="connsiteY7" fmla="*/ 3917508 h 3929991"/>
                      <a:gd name="connsiteX8" fmla="*/ 440688 w 3208014"/>
                      <a:gd name="connsiteY8" fmla="*/ 3667528 h 3929991"/>
                      <a:gd name="connsiteX9" fmla="*/ 456 w 3208014"/>
                      <a:gd name="connsiteY9" fmla="*/ 2860778 h 3929991"/>
                      <a:gd name="connsiteX10" fmla="*/ 371818 w 3208014"/>
                      <a:gd name="connsiteY10" fmla="*/ 2267528 h 3929991"/>
                      <a:gd name="connsiteX11" fmla="*/ 1052198 w 3208014"/>
                      <a:gd name="connsiteY11" fmla="*/ 2020234 h 3929991"/>
                      <a:gd name="connsiteX12" fmla="*/ 1680043 w 3208014"/>
                      <a:gd name="connsiteY12" fmla="*/ 2168867 h 3929991"/>
                      <a:gd name="connsiteX13" fmla="*/ 1949120 w 3208014"/>
                      <a:gd name="connsiteY13" fmla="*/ 2640392 h 3929991"/>
                      <a:gd name="connsiteX14" fmla="*/ 1768454 w 3208014"/>
                      <a:gd name="connsiteY14" fmla="*/ 3010692 h 3929991"/>
                      <a:gd name="connsiteX15" fmla="*/ 1349463 w 3208014"/>
                      <a:gd name="connsiteY15" fmla="*/ 3158044 h 3929991"/>
                      <a:gd name="connsiteX16" fmla="*/ 983007 w 3208014"/>
                      <a:gd name="connsiteY16" fmla="*/ 3076039 h 3929991"/>
                      <a:gd name="connsiteX17" fmla="*/ 806185 w 3208014"/>
                      <a:gd name="connsiteY17" fmla="*/ 2799275 h 3929991"/>
                      <a:gd name="connsiteX18" fmla="*/ 895877 w 3208014"/>
                      <a:gd name="connsiteY18" fmla="*/ 2619890 h 3929991"/>
                      <a:gd name="connsiteX19" fmla="*/ 1018883 w 3208014"/>
                      <a:gd name="connsiteY19" fmla="*/ 2555825 h 3929991"/>
                      <a:gd name="connsiteX20" fmla="*/ 1077824 w 3208014"/>
                      <a:gd name="connsiteY20" fmla="*/ 2548137 h 3929991"/>
                      <a:gd name="connsiteX21" fmla="*/ 1098325 w 3208014"/>
                      <a:gd name="connsiteY21" fmla="*/ 2563512 h 3929991"/>
                      <a:gd name="connsiteX22" fmla="*/ 1088075 w 3208014"/>
                      <a:gd name="connsiteY22" fmla="*/ 2594264 h 3929991"/>
                      <a:gd name="connsiteX23" fmla="*/ 1077824 w 3208014"/>
                      <a:gd name="connsiteY23" fmla="*/ 2625016 h 3929991"/>
                      <a:gd name="connsiteX24" fmla="*/ 1062448 w 3208014"/>
                      <a:gd name="connsiteY24" fmla="*/ 2737772 h 3929991"/>
                      <a:gd name="connsiteX25" fmla="*/ 1143171 w 3208014"/>
                      <a:gd name="connsiteY25" fmla="*/ 2874873 h 3929991"/>
                      <a:gd name="connsiteX26" fmla="*/ 1318712 w 3208014"/>
                      <a:gd name="connsiteY26" fmla="*/ 2932532 h 3929991"/>
                      <a:gd name="connsiteX27" fmla="*/ 1582663 w 3208014"/>
                      <a:gd name="connsiteY27" fmla="*/ 2835152 h 3929991"/>
                      <a:gd name="connsiteX28" fmla="*/ 1687731 w 3208014"/>
                      <a:gd name="connsiteY28" fmla="*/ 2594264 h 3929991"/>
                      <a:gd name="connsiteX29" fmla="*/ 1475032 w 3208014"/>
                      <a:gd name="connsiteY29" fmla="*/ 2258559 h 3929991"/>
                      <a:gd name="connsiteX30" fmla="*/ 1031697 w 3208014"/>
                      <a:gd name="connsiteY30" fmla="*/ 2153491 h 3929991"/>
                      <a:gd name="connsiteX31" fmla="*/ 460229 w 3208014"/>
                      <a:gd name="connsiteY31" fmla="*/ 2348251 h 3929991"/>
                      <a:gd name="connsiteX32" fmla="*/ 206528 w 3208014"/>
                      <a:gd name="connsiteY32" fmla="*/ 2860778 h 3929991"/>
                      <a:gd name="connsiteX33" fmla="*/ 588361 w 3208014"/>
                      <a:gd name="connsiteY33" fmla="*/ 3501437 h 3929991"/>
                      <a:gd name="connsiteX34" fmla="*/ 1400716 w 3208014"/>
                      <a:gd name="connsiteY34" fmla="*/ 3716698 h 3929991"/>
                      <a:gd name="connsiteX35" fmla="*/ 2348956 w 3208014"/>
                      <a:gd name="connsiteY35" fmla="*/ 3432161 h 3929991"/>
                      <a:gd name="connsiteX36" fmla="*/ 1035318 w 3208014"/>
                      <a:gd name="connsiteY36" fmla="*/ 1258059 h 3929991"/>
                      <a:gd name="connsiteX37" fmla="*/ 366867 w 3208014"/>
                      <a:gd name="connsiteY37" fmla="*/ 679320 h 3929991"/>
                      <a:gd name="connsiteX0" fmla="*/ 366867 w 3208014"/>
                      <a:gd name="connsiteY0" fmla="*/ 679320 h 3929991"/>
                      <a:gd name="connsiteX1" fmla="*/ 898342 w 3208014"/>
                      <a:gd name="connsiteY1" fmla="*/ 20 h 3929991"/>
                      <a:gd name="connsiteX2" fmla="*/ 611338 w 3208014"/>
                      <a:gd name="connsiteY2" fmla="*/ 657986 h 3929991"/>
                      <a:gd name="connsiteX3" fmla="*/ 1328433 w 3208014"/>
                      <a:gd name="connsiteY3" fmla="*/ 1172660 h 3929991"/>
                      <a:gd name="connsiteX4" fmla="*/ 2675109 w 3208014"/>
                      <a:gd name="connsiteY4" fmla="*/ 1906450 h 3929991"/>
                      <a:gd name="connsiteX5" fmla="*/ 3201322 w 3208014"/>
                      <a:gd name="connsiteY5" fmla="*/ 2930768 h 3929991"/>
                      <a:gd name="connsiteX6" fmla="*/ 2358642 w 3208014"/>
                      <a:gd name="connsiteY6" fmla="*/ 3789621 h 3929991"/>
                      <a:gd name="connsiteX7" fmla="*/ 1163792 w 3208014"/>
                      <a:gd name="connsiteY7" fmla="*/ 3917508 h 3929991"/>
                      <a:gd name="connsiteX8" fmla="*/ 440688 w 3208014"/>
                      <a:gd name="connsiteY8" fmla="*/ 3667528 h 3929991"/>
                      <a:gd name="connsiteX9" fmla="*/ 456 w 3208014"/>
                      <a:gd name="connsiteY9" fmla="*/ 2860778 h 3929991"/>
                      <a:gd name="connsiteX10" fmla="*/ 371818 w 3208014"/>
                      <a:gd name="connsiteY10" fmla="*/ 2267528 h 3929991"/>
                      <a:gd name="connsiteX11" fmla="*/ 1052198 w 3208014"/>
                      <a:gd name="connsiteY11" fmla="*/ 2020234 h 3929991"/>
                      <a:gd name="connsiteX12" fmla="*/ 1680043 w 3208014"/>
                      <a:gd name="connsiteY12" fmla="*/ 2168867 h 3929991"/>
                      <a:gd name="connsiteX13" fmla="*/ 1949120 w 3208014"/>
                      <a:gd name="connsiteY13" fmla="*/ 2640392 h 3929991"/>
                      <a:gd name="connsiteX14" fmla="*/ 1768454 w 3208014"/>
                      <a:gd name="connsiteY14" fmla="*/ 3010692 h 3929991"/>
                      <a:gd name="connsiteX15" fmla="*/ 1349463 w 3208014"/>
                      <a:gd name="connsiteY15" fmla="*/ 3158044 h 3929991"/>
                      <a:gd name="connsiteX16" fmla="*/ 983007 w 3208014"/>
                      <a:gd name="connsiteY16" fmla="*/ 3076039 h 3929991"/>
                      <a:gd name="connsiteX17" fmla="*/ 806185 w 3208014"/>
                      <a:gd name="connsiteY17" fmla="*/ 2799275 h 3929991"/>
                      <a:gd name="connsiteX18" fmla="*/ 895877 w 3208014"/>
                      <a:gd name="connsiteY18" fmla="*/ 2619890 h 3929991"/>
                      <a:gd name="connsiteX19" fmla="*/ 1018883 w 3208014"/>
                      <a:gd name="connsiteY19" fmla="*/ 2555825 h 3929991"/>
                      <a:gd name="connsiteX20" fmla="*/ 1077824 w 3208014"/>
                      <a:gd name="connsiteY20" fmla="*/ 2548137 h 3929991"/>
                      <a:gd name="connsiteX21" fmla="*/ 1098325 w 3208014"/>
                      <a:gd name="connsiteY21" fmla="*/ 2563512 h 3929991"/>
                      <a:gd name="connsiteX22" fmla="*/ 1088075 w 3208014"/>
                      <a:gd name="connsiteY22" fmla="*/ 2594264 h 3929991"/>
                      <a:gd name="connsiteX23" fmla="*/ 1077824 w 3208014"/>
                      <a:gd name="connsiteY23" fmla="*/ 2625016 h 3929991"/>
                      <a:gd name="connsiteX24" fmla="*/ 1062448 w 3208014"/>
                      <a:gd name="connsiteY24" fmla="*/ 2737772 h 3929991"/>
                      <a:gd name="connsiteX25" fmla="*/ 1143171 w 3208014"/>
                      <a:gd name="connsiteY25" fmla="*/ 2874873 h 3929991"/>
                      <a:gd name="connsiteX26" fmla="*/ 1318712 w 3208014"/>
                      <a:gd name="connsiteY26" fmla="*/ 2932532 h 3929991"/>
                      <a:gd name="connsiteX27" fmla="*/ 1582663 w 3208014"/>
                      <a:gd name="connsiteY27" fmla="*/ 2835152 h 3929991"/>
                      <a:gd name="connsiteX28" fmla="*/ 1687731 w 3208014"/>
                      <a:gd name="connsiteY28" fmla="*/ 2594264 h 3929991"/>
                      <a:gd name="connsiteX29" fmla="*/ 1475032 w 3208014"/>
                      <a:gd name="connsiteY29" fmla="*/ 2258559 h 3929991"/>
                      <a:gd name="connsiteX30" fmla="*/ 1031697 w 3208014"/>
                      <a:gd name="connsiteY30" fmla="*/ 2153491 h 3929991"/>
                      <a:gd name="connsiteX31" fmla="*/ 460229 w 3208014"/>
                      <a:gd name="connsiteY31" fmla="*/ 2348251 h 3929991"/>
                      <a:gd name="connsiteX32" fmla="*/ 206528 w 3208014"/>
                      <a:gd name="connsiteY32" fmla="*/ 2860778 h 3929991"/>
                      <a:gd name="connsiteX33" fmla="*/ 588361 w 3208014"/>
                      <a:gd name="connsiteY33" fmla="*/ 3501437 h 3929991"/>
                      <a:gd name="connsiteX34" fmla="*/ 1400716 w 3208014"/>
                      <a:gd name="connsiteY34" fmla="*/ 3716698 h 3929991"/>
                      <a:gd name="connsiteX35" fmla="*/ 2348956 w 3208014"/>
                      <a:gd name="connsiteY35" fmla="*/ 3432161 h 3929991"/>
                      <a:gd name="connsiteX36" fmla="*/ 1035318 w 3208014"/>
                      <a:gd name="connsiteY36" fmla="*/ 1258059 h 3929991"/>
                      <a:gd name="connsiteX37" fmla="*/ 366867 w 3208014"/>
                      <a:gd name="connsiteY37" fmla="*/ 679320 h 3929991"/>
                      <a:gd name="connsiteX0" fmla="*/ 366867 w 3208014"/>
                      <a:gd name="connsiteY0" fmla="*/ 679320 h 3929991"/>
                      <a:gd name="connsiteX1" fmla="*/ 898342 w 3208014"/>
                      <a:gd name="connsiteY1" fmla="*/ 20 h 3929991"/>
                      <a:gd name="connsiteX2" fmla="*/ 611338 w 3208014"/>
                      <a:gd name="connsiteY2" fmla="*/ 657986 h 3929991"/>
                      <a:gd name="connsiteX3" fmla="*/ 1328433 w 3208014"/>
                      <a:gd name="connsiteY3" fmla="*/ 1172660 h 3929991"/>
                      <a:gd name="connsiteX4" fmla="*/ 2675109 w 3208014"/>
                      <a:gd name="connsiteY4" fmla="*/ 1906450 h 3929991"/>
                      <a:gd name="connsiteX5" fmla="*/ 3201322 w 3208014"/>
                      <a:gd name="connsiteY5" fmla="*/ 2930768 h 3929991"/>
                      <a:gd name="connsiteX6" fmla="*/ 2358642 w 3208014"/>
                      <a:gd name="connsiteY6" fmla="*/ 3789621 h 3929991"/>
                      <a:gd name="connsiteX7" fmla="*/ 1163792 w 3208014"/>
                      <a:gd name="connsiteY7" fmla="*/ 3917508 h 3929991"/>
                      <a:gd name="connsiteX8" fmla="*/ 440688 w 3208014"/>
                      <a:gd name="connsiteY8" fmla="*/ 3667528 h 3929991"/>
                      <a:gd name="connsiteX9" fmla="*/ 456 w 3208014"/>
                      <a:gd name="connsiteY9" fmla="*/ 2860778 h 3929991"/>
                      <a:gd name="connsiteX10" fmla="*/ 371818 w 3208014"/>
                      <a:gd name="connsiteY10" fmla="*/ 2267528 h 3929991"/>
                      <a:gd name="connsiteX11" fmla="*/ 1052198 w 3208014"/>
                      <a:gd name="connsiteY11" fmla="*/ 2020234 h 3929991"/>
                      <a:gd name="connsiteX12" fmla="*/ 1680043 w 3208014"/>
                      <a:gd name="connsiteY12" fmla="*/ 2168867 h 3929991"/>
                      <a:gd name="connsiteX13" fmla="*/ 1949120 w 3208014"/>
                      <a:gd name="connsiteY13" fmla="*/ 2640392 h 3929991"/>
                      <a:gd name="connsiteX14" fmla="*/ 1768454 w 3208014"/>
                      <a:gd name="connsiteY14" fmla="*/ 3010692 h 3929991"/>
                      <a:gd name="connsiteX15" fmla="*/ 1349463 w 3208014"/>
                      <a:gd name="connsiteY15" fmla="*/ 3158044 h 3929991"/>
                      <a:gd name="connsiteX16" fmla="*/ 983007 w 3208014"/>
                      <a:gd name="connsiteY16" fmla="*/ 3076039 h 3929991"/>
                      <a:gd name="connsiteX17" fmla="*/ 806185 w 3208014"/>
                      <a:gd name="connsiteY17" fmla="*/ 2799275 h 3929991"/>
                      <a:gd name="connsiteX18" fmla="*/ 895877 w 3208014"/>
                      <a:gd name="connsiteY18" fmla="*/ 2619890 h 3929991"/>
                      <a:gd name="connsiteX19" fmla="*/ 1018883 w 3208014"/>
                      <a:gd name="connsiteY19" fmla="*/ 2555825 h 3929991"/>
                      <a:gd name="connsiteX20" fmla="*/ 1077824 w 3208014"/>
                      <a:gd name="connsiteY20" fmla="*/ 2548137 h 3929991"/>
                      <a:gd name="connsiteX21" fmla="*/ 1098325 w 3208014"/>
                      <a:gd name="connsiteY21" fmla="*/ 2563512 h 3929991"/>
                      <a:gd name="connsiteX22" fmla="*/ 1088075 w 3208014"/>
                      <a:gd name="connsiteY22" fmla="*/ 2594264 h 3929991"/>
                      <a:gd name="connsiteX23" fmla="*/ 1077824 w 3208014"/>
                      <a:gd name="connsiteY23" fmla="*/ 2625016 h 3929991"/>
                      <a:gd name="connsiteX24" fmla="*/ 1062448 w 3208014"/>
                      <a:gd name="connsiteY24" fmla="*/ 2737772 h 3929991"/>
                      <a:gd name="connsiteX25" fmla="*/ 1143171 w 3208014"/>
                      <a:gd name="connsiteY25" fmla="*/ 2874873 h 3929991"/>
                      <a:gd name="connsiteX26" fmla="*/ 1318712 w 3208014"/>
                      <a:gd name="connsiteY26" fmla="*/ 2932532 h 3929991"/>
                      <a:gd name="connsiteX27" fmla="*/ 1582663 w 3208014"/>
                      <a:gd name="connsiteY27" fmla="*/ 2835152 h 3929991"/>
                      <a:gd name="connsiteX28" fmla="*/ 1687731 w 3208014"/>
                      <a:gd name="connsiteY28" fmla="*/ 2594264 h 3929991"/>
                      <a:gd name="connsiteX29" fmla="*/ 1475032 w 3208014"/>
                      <a:gd name="connsiteY29" fmla="*/ 2258559 h 3929991"/>
                      <a:gd name="connsiteX30" fmla="*/ 1031697 w 3208014"/>
                      <a:gd name="connsiteY30" fmla="*/ 2153491 h 3929991"/>
                      <a:gd name="connsiteX31" fmla="*/ 460229 w 3208014"/>
                      <a:gd name="connsiteY31" fmla="*/ 2348251 h 3929991"/>
                      <a:gd name="connsiteX32" fmla="*/ 206528 w 3208014"/>
                      <a:gd name="connsiteY32" fmla="*/ 2860778 h 3929991"/>
                      <a:gd name="connsiteX33" fmla="*/ 588361 w 3208014"/>
                      <a:gd name="connsiteY33" fmla="*/ 3501437 h 3929991"/>
                      <a:gd name="connsiteX34" fmla="*/ 1400716 w 3208014"/>
                      <a:gd name="connsiteY34" fmla="*/ 3716698 h 3929991"/>
                      <a:gd name="connsiteX35" fmla="*/ 2348956 w 3208014"/>
                      <a:gd name="connsiteY35" fmla="*/ 3432161 h 3929991"/>
                      <a:gd name="connsiteX36" fmla="*/ 1035318 w 3208014"/>
                      <a:gd name="connsiteY36" fmla="*/ 1258059 h 3929991"/>
                      <a:gd name="connsiteX37" fmla="*/ 366867 w 3208014"/>
                      <a:gd name="connsiteY37" fmla="*/ 679320 h 39299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3208014" h="3929991">
                        <a:moveTo>
                          <a:pt x="366867" y="679320"/>
                        </a:moveTo>
                        <a:cubicBezTo>
                          <a:pt x="317808" y="427842"/>
                          <a:pt x="857597" y="3576"/>
                          <a:pt x="898342" y="20"/>
                        </a:cubicBezTo>
                        <a:cubicBezTo>
                          <a:pt x="939087" y="-3536"/>
                          <a:pt x="549678" y="459157"/>
                          <a:pt x="611338" y="657986"/>
                        </a:cubicBezTo>
                        <a:cubicBezTo>
                          <a:pt x="705067" y="960224"/>
                          <a:pt x="918328" y="991283"/>
                          <a:pt x="1328433" y="1172660"/>
                        </a:cubicBezTo>
                        <a:cubicBezTo>
                          <a:pt x="1738538" y="1354037"/>
                          <a:pt x="2362961" y="1613432"/>
                          <a:pt x="2675109" y="1906450"/>
                        </a:cubicBezTo>
                        <a:cubicBezTo>
                          <a:pt x="2987257" y="2199468"/>
                          <a:pt x="3254066" y="2616906"/>
                          <a:pt x="3201322" y="2930768"/>
                        </a:cubicBezTo>
                        <a:cubicBezTo>
                          <a:pt x="3148578" y="3244630"/>
                          <a:pt x="2698230" y="3625164"/>
                          <a:pt x="2358642" y="3789621"/>
                        </a:cubicBezTo>
                        <a:cubicBezTo>
                          <a:pt x="2019054" y="3954078"/>
                          <a:pt x="1483451" y="3937857"/>
                          <a:pt x="1163792" y="3917508"/>
                        </a:cubicBezTo>
                        <a:cubicBezTo>
                          <a:pt x="844133" y="3897159"/>
                          <a:pt x="810958" y="3870348"/>
                          <a:pt x="440688" y="3667528"/>
                        </a:cubicBezTo>
                        <a:cubicBezTo>
                          <a:pt x="70418" y="3464708"/>
                          <a:pt x="11934" y="3094111"/>
                          <a:pt x="456" y="2860778"/>
                        </a:cubicBezTo>
                        <a:cubicBezTo>
                          <a:pt x="-11022" y="2627445"/>
                          <a:pt x="196528" y="2407619"/>
                          <a:pt x="371818" y="2267528"/>
                        </a:cubicBezTo>
                        <a:cubicBezTo>
                          <a:pt x="547108" y="2127437"/>
                          <a:pt x="787392" y="2020234"/>
                          <a:pt x="1052198" y="2020234"/>
                        </a:cubicBezTo>
                        <a:cubicBezTo>
                          <a:pt x="1310169" y="2020234"/>
                          <a:pt x="1519451" y="2069778"/>
                          <a:pt x="1680043" y="2168867"/>
                        </a:cubicBezTo>
                        <a:cubicBezTo>
                          <a:pt x="1859427" y="2279914"/>
                          <a:pt x="1949120" y="2437089"/>
                          <a:pt x="1949120" y="2640392"/>
                        </a:cubicBezTo>
                        <a:cubicBezTo>
                          <a:pt x="1949120" y="2789024"/>
                          <a:pt x="1888898" y="2912458"/>
                          <a:pt x="1768454" y="3010692"/>
                        </a:cubicBezTo>
                        <a:cubicBezTo>
                          <a:pt x="1648010" y="3108927"/>
                          <a:pt x="1508347" y="3158044"/>
                          <a:pt x="1349463" y="3158044"/>
                        </a:cubicBezTo>
                        <a:cubicBezTo>
                          <a:pt x="1204247" y="3158044"/>
                          <a:pt x="1082095" y="3130709"/>
                          <a:pt x="983007" y="3076039"/>
                        </a:cubicBezTo>
                        <a:cubicBezTo>
                          <a:pt x="865125" y="3011120"/>
                          <a:pt x="806185" y="2918865"/>
                          <a:pt x="806185" y="2799275"/>
                        </a:cubicBezTo>
                        <a:cubicBezTo>
                          <a:pt x="806185" y="2727521"/>
                          <a:pt x="836082" y="2667726"/>
                          <a:pt x="895877" y="2619890"/>
                        </a:cubicBezTo>
                        <a:cubicBezTo>
                          <a:pt x="942004" y="2582305"/>
                          <a:pt x="983007" y="2560950"/>
                          <a:pt x="1018883" y="2555825"/>
                        </a:cubicBezTo>
                        <a:cubicBezTo>
                          <a:pt x="1054760" y="2550699"/>
                          <a:pt x="1074407" y="2548137"/>
                          <a:pt x="1077824" y="2548137"/>
                        </a:cubicBezTo>
                        <a:cubicBezTo>
                          <a:pt x="1091491" y="2548137"/>
                          <a:pt x="1098325" y="2553262"/>
                          <a:pt x="1098325" y="2563512"/>
                        </a:cubicBezTo>
                        <a:lnTo>
                          <a:pt x="1088075" y="2594264"/>
                        </a:lnTo>
                        <a:cubicBezTo>
                          <a:pt x="1086366" y="2597681"/>
                          <a:pt x="1082949" y="2607932"/>
                          <a:pt x="1077824" y="2625016"/>
                        </a:cubicBezTo>
                        <a:cubicBezTo>
                          <a:pt x="1067573" y="2659184"/>
                          <a:pt x="1062448" y="2696769"/>
                          <a:pt x="1062448" y="2737772"/>
                        </a:cubicBezTo>
                        <a:cubicBezTo>
                          <a:pt x="1062448" y="2790733"/>
                          <a:pt x="1089356" y="2836433"/>
                          <a:pt x="1143171" y="2874873"/>
                        </a:cubicBezTo>
                        <a:cubicBezTo>
                          <a:pt x="1196987" y="2913312"/>
                          <a:pt x="1255500" y="2932532"/>
                          <a:pt x="1318712" y="2932532"/>
                        </a:cubicBezTo>
                        <a:cubicBezTo>
                          <a:pt x="1424634" y="2932532"/>
                          <a:pt x="1512618" y="2900072"/>
                          <a:pt x="1582663" y="2835152"/>
                        </a:cubicBezTo>
                        <a:cubicBezTo>
                          <a:pt x="1652708" y="2770232"/>
                          <a:pt x="1687731" y="2689936"/>
                          <a:pt x="1687731" y="2594264"/>
                        </a:cubicBezTo>
                        <a:cubicBezTo>
                          <a:pt x="1687731" y="2450757"/>
                          <a:pt x="1616831" y="2338855"/>
                          <a:pt x="1475032" y="2258559"/>
                        </a:cubicBezTo>
                        <a:cubicBezTo>
                          <a:pt x="1352026" y="2188514"/>
                          <a:pt x="1204247" y="2153491"/>
                          <a:pt x="1031697" y="2153491"/>
                        </a:cubicBezTo>
                        <a:cubicBezTo>
                          <a:pt x="811310" y="2153491"/>
                          <a:pt x="620821" y="2218411"/>
                          <a:pt x="460229" y="2348251"/>
                        </a:cubicBezTo>
                        <a:cubicBezTo>
                          <a:pt x="291095" y="2484925"/>
                          <a:pt x="206528" y="2655767"/>
                          <a:pt x="206528" y="2860778"/>
                        </a:cubicBezTo>
                        <a:cubicBezTo>
                          <a:pt x="206528" y="3127292"/>
                          <a:pt x="333806" y="3340845"/>
                          <a:pt x="588361" y="3501437"/>
                        </a:cubicBezTo>
                        <a:cubicBezTo>
                          <a:pt x="815581" y="3644944"/>
                          <a:pt x="1107284" y="3728244"/>
                          <a:pt x="1400716" y="3716698"/>
                        </a:cubicBezTo>
                        <a:cubicBezTo>
                          <a:pt x="1694148" y="3705152"/>
                          <a:pt x="1880715" y="3668386"/>
                          <a:pt x="2348956" y="3432161"/>
                        </a:cubicBezTo>
                        <a:cubicBezTo>
                          <a:pt x="2817197" y="3195936"/>
                          <a:pt x="3445477" y="2041712"/>
                          <a:pt x="1035318" y="1258059"/>
                        </a:cubicBezTo>
                        <a:cubicBezTo>
                          <a:pt x="477146" y="968350"/>
                          <a:pt x="415926" y="930798"/>
                          <a:pt x="366867" y="67932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ffectLst>
                    <a:outerShdw blurRad="50800" dist="50800" dir="5400000" algn="ctr" rotWithShape="0">
                      <a:schemeClr val="tx2">
                        <a:lumMod val="10000"/>
                      </a:schemeClr>
                    </a:outerShdw>
                  </a:effectLst>
                  <a:sp3d>
                    <a:bevelT w="165100" prst="coolSlant"/>
                  </a:sp3d>
                </p:spPr>
                <p:txBody>
  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s-ES" sz="41300" dirty="0">
                      <a:latin typeface="Harrington" panose="04040505050A02020702" pitchFamily="82" charset="0"/>
                    </a:endParaRPr>
                  </a:p>
                </p:txBody>
              </p:sp>
            </p:grpSp>
          </p:grpSp>
          <p:sp>
            <p:nvSpPr>
              <p:cNvPr id="18" name="17 Elipse"/>
              <p:cNvSpPr/>
              <p:nvPr/>
            </p:nvSpPr>
            <p:spPr>
              <a:xfrm>
                <a:off x="2799035" y="3780000"/>
                <a:ext cx="144041" cy="12389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sunset" dir="t"/>
              </a:scene3d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</p:grpSp>
        <p:sp>
          <p:nvSpPr>
            <p:cNvPr id="14" name="13 Elipse"/>
            <p:cNvSpPr/>
            <p:nvPr/>
          </p:nvSpPr>
          <p:spPr>
            <a:xfrm>
              <a:off x="2843808" y="1044000"/>
              <a:ext cx="141386" cy="12389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scene3d>
              <a:camera prst="orthographicFront"/>
              <a:lightRig rig="sunset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5" name="14 Elipse"/>
            <p:cNvSpPr/>
            <p:nvPr/>
          </p:nvSpPr>
          <p:spPr>
            <a:xfrm>
              <a:off x="2340000" y="2304000"/>
              <a:ext cx="141386" cy="12389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scene3d>
              <a:camera prst="orthographicFront"/>
              <a:lightRig rig="sunset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6" name="15 Elipse"/>
            <p:cNvSpPr/>
            <p:nvPr/>
          </p:nvSpPr>
          <p:spPr>
            <a:xfrm>
              <a:off x="3275856" y="2643758"/>
              <a:ext cx="141386" cy="12389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scene3d>
              <a:camera prst="orthographicFront"/>
              <a:lightRig rig="sunset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sp>
        <p:nvSpPr>
          <p:cNvPr id="27" name="26 Rectángulo"/>
          <p:cNvSpPr/>
          <p:nvPr/>
        </p:nvSpPr>
        <p:spPr>
          <a:xfrm>
            <a:off x="-21459" y="-16116"/>
            <a:ext cx="9144000" cy="5236046"/>
          </a:xfrm>
          <a:prstGeom prst="rect">
            <a:avLst/>
          </a:prstGeom>
          <a:gradFill>
            <a:gsLst>
              <a:gs pos="78000">
                <a:srgbClr val="C00000">
                  <a:alpha val="84000"/>
                </a:srgbClr>
              </a:gs>
              <a:gs pos="0">
                <a:schemeClr val="tx1">
                  <a:lumMod val="98000"/>
                </a:schemeClr>
              </a:gs>
              <a:gs pos="100000">
                <a:srgbClr val="C00000"/>
              </a:gs>
              <a:gs pos="66000">
                <a:schemeClr val="tx1"/>
              </a:gs>
              <a:gs pos="90000">
                <a:schemeClr val="tx1">
                  <a:alpha val="92000"/>
                </a:schemeClr>
              </a:gs>
              <a:gs pos="44000">
                <a:schemeClr val="tx1">
                  <a:alpha val="90000"/>
                </a:schemeClr>
              </a:gs>
              <a:gs pos="54000">
                <a:srgbClr val="C00000">
                  <a:alpha val="82000"/>
                </a:srgbClr>
              </a:gs>
              <a:gs pos="33000">
                <a:srgbClr val="C00000">
                  <a:alpha val="92000"/>
                </a:srgbClr>
              </a:gs>
              <a:gs pos="23000">
                <a:schemeClr val="tx1"/>
              </a:gs>
              <a:gs pos="12000">
                <a:srgbClr val="C00000"/>
              </a:gs>
            </a:gsLst>
            <a:path path="circle">
              <a:fillToRect l="100000" t="10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569339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31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1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" dur="315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315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314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 animBg="1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Diapositiva2"/>
          <p:cNvPicPr>
            <a:picLocks noGrp="1" noChangeAspect="1"/>
          </p:cNvPicPr>
          <p:nvPr isPhoto="1"/>
        </p:nvPicPr>
        <p:blipFill rotWithShape="1">
          <a:blip r:embed="rId2" cstate="email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6809"/>
            <a:ext cx="9144000" cy="5126691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3 Rectángulo"/>
          <p:cNvSpPr/>
          <p:nvPr/>
        </p:nvSpPr>
        <p:spPr>
          <a:xfrm rot="16200000">
            <a:off x="-1348715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32921">
                <a:srgbClr val="FF0000"/>
              </a:gs>
              <a:gs pos="1250">
                <a:srgbClr val="FF6600">
                  <a:lumMod val="49000"/>
                  <a:lumOff val="51000"/>
                </a:srgbClr>
              </a:gs>
              <a:gs pos="14000">
                <a:srgbClr val="FF6600"/>
              </a:gs>
              <a:gs pos="65000">
                <a:srgbClr val="C00000">
                  <a:shade val="67500"/>
                  <a:satMod val="115000"/>
                </a:srgbClr>
              </a:gs>
              <a:gs pos="99000">
                <a:srgbClr val="C00000">
                  <a:shade val="100000"/>
                  <a:satMod val="115000"/>
                  <a:lumMod val="42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Rectángulo"/>
          <p:cNvSpPr/>
          <p:nvPr/>
        </p:nvSpPr>
        <p:spPr>
          <a:xfrm rot="16200000">
            <a:off x="-1492731" y="2251705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32921">
                <a:srgbClr val="FF0000"/>
              </a:gs>
              <a:gs pos="1250">
                <a:srgbClr val="FF6600">
                  <a:lumMod val="49000"/>
                  <a:lumOff val="51000"/>
                </a:srgbClr>
              </a:gs>
              <a:gs pos="14000">
                <a:srgbClr val="FF6600"/>
              </a:gs>
              <a:gs pos="65000">
                <a:srgbClr val="C00000">
                  <a:shade val="67500"/>
                  <a:satMod val="115000"/>
                </a:srgbClr>
              </a:gs>
              <a:gs pos="99000">
                <a:srgbClr val="C00000">
                  <a:shade val="100000"/>
                  <a:satMod val="115000"/>
                  <a:lumMod val="42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3 Rectángulo"/>
          <p:cNvSpPr/>
          <p:nvPr/>
        </p:nvSpPr>
        <p:spPr>
          <a:xfrm rot="16200000">
            <a:off x="-1636747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32921">
                <a:srgbClr val="FF0000"/>
              </a:gs>
              <a:gs pos="1250">
                <a:srgbClr val="FF6600">
                  <a:lumMod val="49000"/>
                  <a:lumOff val="51000"/>
                </a:srgbClr>
              </a:gs>
              <a:gs pos="14000">
                <a:srgbClr val="FF6600"/>
              </a:gs>
              <a:gs pos="65000">
                <a:srgbClr val="C00000">
                  <a:shade val="67500"/>
                  <a:satMod val="115000"/>
                </a:srgbClr>
              </a:gs>
              <a:gs pos="99000">
                <a:srgbClr val="C00000">
                  <a:shade val="100000"/>
                  <a:satMod val="115000"/>
                  <a:lumMod val="42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3 Rectángulo"/>
          <p:cNvSpPr/>
          <p:nvPr/>
        </p:nvSpPr>
        <p:spPr>
          <a:xfrm rot="16200000">
            <a:off x="-1780763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32921">
                <a:srgbClr val="FF0000"/>
              </a:gs>
              <a:gs pos="1250">
                <a:srgbClr val="FF6600">
                  <a:lumMod val="49000"/>
                  <a:lumOff val="51000"/>
                </a:srgbClr>
              </a:gs>
              <a:gs pos="14000">
                <a:srgbClr val="FF6600"/>
              </a:gs>
              <a:gs pos="65000">
                <a:srgbClr val="C00000">
                  <a:shade val="67500"/>
                  <a:satMod val="115000"/>
                </a:srgbClr>
              </a:gs>
              <a:gs pos="99000">
                <a:srgbClr val="C00000">
                  <a:shade val="100000"/>
                  <a:satMod val="115000"/>
                  <a:lumMod val="42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3 Rectángulo"/>
          <p:cNvSpPr/>
          <p:nvPr/>
        </p:nvSpPr>
        <p:spPr>
          <a:xfrm rot="16200000">
            <a:off x="-1924779" y="2248307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32921">
                <a:srgbClr val="FF0000"/>
              </a:gs>
              <a:gs pos="1250">
                <a:srgbClr val="FF6600">
                  <a:lumMod val="49000"/>
                  <a:lumOff val="51000"/>
                </a:srgbClr>
              </a:gs>
              <a:gs pos="14000">
                <a:srgbClr val="FF6600"/>
              </a:gs>
              <a:gs pos="65000">
                <a:srgbClr val="C00000">
                  <a:shade val="67500"/>
                  <a:satMod val="115000"/>
                </a:srgbClr>
              </a:gs>
              <a:gs pos="99000">
                <a:srgbClr val="C00000">
                  <a:shade val="100000"/>
                  <a:satMod val="115000"/>
                  <a:lumMod val="42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3 Rectángulo"/>
          <p:cNvSpPr/>
          <p:nvPr/>
        </p:nvSpPr>
        <p:spPr>
          <a:xfrm rot="16200000">
            <a:off x="-2086543" y="2230559"/>
            <a:ext cx="5144686" cy="683568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12522" y="-332867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32921">
                <a:srgbClr val="FF0000"/>
              </a:gs>
              <a:gs pos="1250">
                <a:srgbClr val="FF6600">
                  <a:lumMod val="49000"/>
                  <a:lumOff val="51000"/>
                </a:srgbClr>
              </a:gs>
              <a:gs pos="14000">
                <a:srgbClr val="FF6600"/>
              </a:gs>
              <a:gs pos="65000">
                <a:srgbClr val="C00000">
                  <a:shade val="67500"/>
                  <a:satMod val="115000"/>
                </a:srgbClr>
              </a:gs>
              <a:gs pos="99000">
                <a:srgbClr val="C00000">
                  <a:shade val="100000"/>
                  <a:satMod val="115000"/>
                  <a:lumMod val="42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grpSp>
        <p:nvGrpSpPr>
          <p:cNvPr id="13" name="12 Grupo"/>
          <p:cNvGrpSpPr/>
          <p:nvPr/>
        </p:nvGrpSpPr>
        <p:grpSpPr>
          <a:xfrm>
            <a:off x="1043608" y="14405"/>
            <a:ext cx="8100392" cy="5129095"/>
            <a:chOff x="2627784" y="-3548930"/>
            <a:chExt cx="8100392" cy="5129095"/>
          </a:xfrm>
        </p:grpSpPr>
        <p:sp>
          <p:nvSpPr>
            <p:cNvPr id="10" name="2 Rectángulo"/>
            <p:cNvSpPr/>
            <p:nvPr/>
          </p:nvSpPr>
          <p:spPr>
            <a:xfrm>
              <a:off x="2627784" y="-3548930"/>
              <a:ext cx="8100392" cy="5129095"/>
            </a:xfrm>
            <a:custGeom>
              <a:avLst/>
              <a:gdLst>
                <a:gd name="connsiteX0" fmla="*/ 0 w 7380312"/>
                <a:gd name="connsiteY0" fmla="*/ 0 h 5143500"/>
                <a:gd name="connsiteX1" fmla="*/ 7380312 w 7380312"/>
                <a:gd name="connsiteY1" fmla="*/ 0 h 5143500"/>
                <a:gd name="connsiteX2" fmla="*/ 7380312 w 7380312"/>
                <a:gd name="connsiteY2" fmla="*/ 5143500 h 5143500"/>
                <a:gd name="connsiteX3" fmla="*/ 0 w 7380312"/>
                <a:gd name="connsiteY3" fmla="*/ 5143500 h 5143500"/>
                <a:gd name="connsiteX4" fmla="*/ 0 w 7380312"/>
                <a:gd name="connsiteY4" fmla="*/ 0 h 5143500"/>
                <a:gd name="connsiteX0" fmla="*/ 541866 w 7922178"/>
                <a:gd name="connsiteY0" fmla="*/ 0 h 5143500"/>
                <a:gd name="connsiteX1" fmla="*/ 7922178 w 7922178"/>
                <a:gd name="connsiteY1" fmla="*/ 0 h 5143500"/>
                <a:gd name="connsiteX2" fmla="*/ 7922178 w 7922178"/>
                <a:gd name="connsiteY2" fmla="*/ 5143500 h 5143500"/>
                <a:gd name="connsiteX3" fmla="*/ 541866 w 7922178"/>
                <a:gd name="connsiteY3" fmla="*/ 5143500 h 5143500"/>
                <a:gd name="connsiteX4" fmla="*/ 541866 w 7922178"/>
                <a:gd name="connsiteY4" fmla="*/ 0 h 5143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22178" h="5143500">
                  <a:moveTo>
                    <a:pt x="541866" y="0"/>
                  </a:moveTo>
                  <a:lnTo>
                    <a:pt x="7922178" y="0"/>
                  </a:lnTo>
                  <a:lnTo>
                    <a:pt x="7922178" y="5143500"/>
                  </a:lnTo>
                  <a:lnTo>
                    <a:pt x="541866" y="5143500"/>
                  </a:lnTo>
                  <a:cubicBezTo>
                    <a:pt x="541866" y="3429000"/>
                    <a:pt x="-677334" y="4943122"/>
                    <a:pt x="541866" y="0"/>
                  </a:cubicBezTo>
                  <a:close/>
                </a:path>
              </a:pathLst>
            </a:custGeom>
            <a:gradFill>
              <a:gsLst>
                <a:gs pos="78000">
                  <a:srgbClr val="FF0000">
                    <a:alpha val="51000"/>
                  </a:srgbClr>
                </a:gs>
                <a:gs pos="0">
                  <a:schemeClr val="accent5">
                    <a:lumMod val="60000"/>
                    <a:lumOff val="40000"/>
                  </a:schemeClr>
                </a:gs>
                <a:gs pos="98000">
                  <a:srgbClr val="FF0000">
                    <a:alpha val="59000"/>
                  </a:srgbClr>
                </a:gs>
                <a:gs pos="66000">
                  <a:schemeClr val="accent5">
                    <a:lumMod val="60000"/>
                    <a:lumOff val="40000"/>
                    <a:alpha val="48000"/>
                  </a:schemeClr>
                </a:gs>
                <a:gs pos="90000">
                  <a:schemeClr val="accent5">
                    <a:lumMod val="60000"/>
                    <a:lumOff val="40000"/>
                    <a:alpha val="56000"/>
                  </a:schemeClr>
                </a:gs>
                <a:gs pos="44000">
                  <a:schemeClr val="accent5">
                    <a:lumMod val="60000"/>
                    <a:lumOff val="40000"/>
                    <a:alpha val="42000"/>
                  </a:schemeClr>
                </a:gs>
                <a:gs pos="54000">
                  <a:srgbClr val="FF0000">
                    <a:alpha val="58000"/>
                  </a:srgbClr>
                </a:gs>
                <a:gs pos="33000">
                  <a:srgbClr val="FF0000">
                    <a:alpha val="48000"/>
                  </a:srgbClr>
                </a:gs>
                <a:gs pos="23000">
                  <a:schemeClr val="accent5">
                    <a:lumMod val="60000"/>
                    <a:lumOff val="40000"/>
                    <a:alpha val="57000"/>
                  </a:schemeClr>
                </a:gs>
                <a:gs pos="11000">
                  <a:srgbClr val="FF0000">
                    <a:alpha val="46000"/>
                  </a:srgbClr>
                </a:gs>
              </a:gsLst>
              <a:path path="circle">
                <a:fillToRect l="100000" t="100000"/>
              </a:path>
            </a:gradFill>
            <a:ln>
              <a:noFill/>
            </a:ln>
            <a:scene3d>
              <a:camera prst="orthographicFront"/>
              <a:lightRig rig="flood" dir="t"/>
            </a:scene3d>
            <a:sp3d>
              <a:bevelT w="127000" prst="convex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pic>
          <p:nvPicPr>
            <p:cNvPr id="12" name="Picture 3"/>
            <p:cNvPicPr>
              <a:picLocks noChangeAspect="1" noChangeArrowheads="1"/>
            </p:cNvPicPr>
            <p:nvPr/>
          </p:nvPicPr>
          <p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7864" y="-3487978"/>
              <a:ext cx="3084513" cy="5065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sp>
        <p:nvSpPr>
          <p:cNvPr id="14" name="3 Rectángulo"/>
          <p:cNvSpPr/>
          <p:nvPr/>
        </p:nvSpPr>
        <p:spPr>
          <a:xfrm rot="16200000">
            <a:off x="-2230559" y="2229373"/>
            <a:ext cx="5144686" cy="683568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12522" y="-332867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32921">
                <a:srgbClr val="FF0000"/>
              </a:gs>
              <a:gs pos="1250">
                <a:srgbClr val="FF6600">
                  <a:lumMod val="49000"/>
                  <a:lumOff val="51000"/>
                </a:srgbClr>
              </a:gs>
              <a:gs pos="14000">
                <a:srgbClr val="FF6600"/>
              </a:gs>
              <a:gs pos="65000">
                <a:srgbClr val="C00000">
                  <a:shade val="67500"/>
                  <a:satMod val="115000"/>
                </a:srgbClr>
              </a:gs>
              <a:gs pos="99000">
                <a:srgbClr val="C00000">
                  <a:shade val="100000"/>
                  <a:satMod val="115000"/>
                  <a:lumMod val="42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>
            <a:off x="-21459" y="-16116"/>
            <a:ext cx="9144000" cy="5236046"/>
          </a:xfrm>
          <a:prstGeom prst="rect">
            <a:avLst/>
          </a:prstGeom>
          <a:gradFill>
            <a:gsLst>
              <a:gs pos="78000">
                <a:srgbClr val="C00000">
                  <a:alpha val="84000"/>
                </a:srgbClr>
              </a:gs>
              <a:gs pos="0">
                <a:schemeClr val="tx1">
                  <a:lumMod val="98000"/>
                </a:schemeClr>
              </a:gs>
              <a:gs pos="100000">
                <a:srgbClr val="C00000"/>
              </a:gs>
              <a:gs pos="66000">
                <a:schemeClr val="tx1"/>
              </a:gs>
              <a:gs pos="90000">
                <a:schemeClr val="tx1">
                  <a:alpha val="92000"/>
                </a:schemeClr>
              </a:gs>
              <a:gs pos="44000">
                <a:schemeClr val="tx1">
                  <a:alpha val="90000"/>
                </a:schemeClr>
              </a:gs>
              <a:gs pos="54000">
                <a:srgbClr val="C00000">
                  <a:alpha val="82000"/>
                </a:srgbClr>
              </a:gs>
              <a:gs pos="33000">
                <a:srgbClr val="C00000">
                  <a:alpha val="92000"/>
                </a:srgbClr>
              </a:gs>
              <a:gs pos="23000">
                <a:schemeClr val="tx1"/>
              </a:gs>
              <a:gs pos="12000">
                <a:srgbClr val="C00000"/>
              </a:gs>
            </a:gsLst>
            <a:path path="circle">
              <a:fillToRect l="100000" t="10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0739781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" dur="315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" dur="315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314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31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31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Diapositiva26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08520" y="0"/>
            <a:ext cx="925252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3 Rectángulo"/>
          <p:cNvSpPr/>
          <p:nvPr/>
        </p:nvSpPr>
        <p:spPr>
          <a:xfrm rot="16200000">
            <a:off x="-762254" y="2248307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2083">
                <a:srgbClr val="FF6600">
                  <a:lumMod val="55000"/>
                  <a:lumOff val="45000"/>
                </a:srgbClr>
              </a:gs>
              <a:gs pos="14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Rectángulo"/>
          <p:cNvSpPr/>
          <p:nvPr/>
        </p:nvSpPr>
        <p:spPr>
          <a:xfrm rot="16200000">
            <a:off x="-906270" y="2249493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2083">
                <a:srgbClr val="FF6600">
                  <a:lumMod val="55000"/>
                  <a:lumOff val="45000"/>
                </a:srgbClr>
              </a:gs>
              <a:gs pos="14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3 Rectángulo"/>
          <p:cNvSpPr/>
          <p:nvPr/>
        </p:nvSpPr>
        <p:spPr>
          <a:xfrm rot="16200000">
            <a:off x="-1050286" y="2248307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2083">
                <a:srgbClr val="FF6600">
                  <a:lumMod val="55000"/>
                  <a:lumOff val="45000"/>
                </a:srgbClr>
              </a:gs>
              <a:gs pos="14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3 Rectángulo"/>
          <p:cNvSpPr/>
          <p:nvPr/>
        </p:nvSpPr>
        <p:spPr>
          <a:xfrm rot="16200000">
            <a:off x="-1194302" y="225289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2083">
                <a:srgbClr val="FF6600">
                  <a:lumMod val="55000"/>
                  <a:lumOff val="45000"/>
                </a:srgbClr>
              </a:gs>
              <a:gs pos="14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3 Rectángulo"/>
          <p:cNvSpPr/>
          <p:nvPr/>
        </p:nvSpPr>
        <p:spPr>
          <a:xfrm rot="16200000">
            <a:off x="-1338318" y="2248307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2083">
                <a:srgbClr val="FF6600">
                  <a:lumMod val="55000"/>
                  <a:lumOff val="45000"/>
                </a:srgbClr>
              </a:gs>
              <a:gs pos="14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3 Rectángulo"/>
          <p:cNvSpPr/>
          <p:nvPr/>
        </p:nvSpPr>
        <p:spPr>
          <a:xfrm rot="16200000">
            <a:off x="-1482334" y="2248307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2083">
                <a:srgbClr val="FF6600">
                  <a:lumMod val="55000"/>
                  <a:lumOff val="45000"/>
                </a:srgbClr>
              </a:gs>
              <a:gs pos="14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3 Rectángulo"/>
          <p:cNvSpPr/>
          <p:nvPr/>
        </p:nvSpPr>
        <p:spPr>
          <a:xfrm rot="16200000">
            <a:off x="-1626350" y="2249493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2083">
                <a:srgbClr val="FF6600">
                  <a:lumMod val="55000"/>
                  <a:lumOff val="45000"/>
                </a:srgbClr>
              </a:gs>
              <a:gs pos="14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3 Rectángulo"/>
          <p:cNvSpPr/>
          <p:nvPr/>
        </p:nvSpPr>
        <p:spPr>
          <a:xfrm rot="16200000">
            <a:off x="-1789603" y="2231745"/>
            <a:ext cx="5144686" cy="683568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52503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2083">
                <a:srgbClr val="FF6600">
                  <a:lumMod val="55000"/>
                  <a:lumOff val="45000"/>
                </a:srgbClr>
              </a:gs>
              <a:gs pos="14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3 Rectángulo"/>
          <p:cNvSpPr/>
          <p:nvPr/>
        </p:nvSpPr>
        <p:spPr>
          <a:xfrm rot="16200000">
            <a:off x="-1968642" y="2237906"/>
            <a:ext cx="5144686" cy="683568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25933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2083">
                <a:srgbClr val="FF6600">
                  <a:lumMod val="55000"/>
                  <a:lumOff val="45000"/>
                </a:srgbClr>
              </a:gs>
              <a:gs pos="14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3 Rectángulo"/>
          <p:cNvSpPr/>
          <p:nvPr/>
        </p:nvSpPr>
        <p:spPr>
          <a:xfrm rot="16200000">
            <a:off x="-2112658" y="2229373"/>
            <a:ext cx="5144686" cy="683568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52503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2083">
                <a:srgbClr val="FF6600">
                  <a:lumMod val="55000"/>
                  <a:lumOff val="45000"/>
                </a:srgbClr>
              </a:gs>
              <a:gs pos="14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3 Rectángulo"/>
          <p:cNvSpPr/>
          <p:nvPr/>
        </p:nvSpPr>
        <p:spPr>
          <a:xfrm rot="16200000">
            <a:off x="-2257603" y="2230559"/>
            <a:ext cx="5144686" cy="683568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52503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2083">
                <a:srgbClr val="FF6600">
                  <a:lumMod val="55000"/>
                  <a:lumOff val="45000"/>
                </a:srgbClr>
              </a:gs>
              <a:gs pos="14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grpSp>
        <p:nvGrpSpPr>
          <p:cNvPr id="19" name="18 Grupo"/>
          <p:cNvGrpSpPr/>
          <p:nvPr/>
        </p:nvGrpSpPr>
        <p:grpSpPr>
          <a:xfrm>
            <a:off x="1664320" y="0"/>
            <a:ext cx="7452320" cy="5143500"/>
            <a:chOff x="1528269" y="0"/>
            <a:chExt cx="7615731" cy="5143500"/>
          </a:xfrm>
        </p:grpSpPr>
        <p:sp>
          <p:nvSpPr>
            <p:cNvPr id="20" name="2 Rectángulo"/>
            <p:cNvSpPr/>
            <p:nvPr/>
          </p:nvSpPr>
          <p:spPr>
            <a:xfrm>
              <a:off x="1528269" y="0"/>
              <a:ext cx="7615731" cy="5143500"/>
            </a:xfrm>
            <a:custGeom>
              <a:avLst/>
              <a:gdLst>
                <a:gd name="connsiteX0" fmla="*/ 0 w 7380312"/>
                <a:gd name="connsiteY0" fmla="*/ 0 h 5143500"/>
                <a:gd name="connsiteX1" fmla="*/ 7380312 w 7380312"/>
                <a:gd name="connsiteY1" fmla="*/ 0 h 5143500"/>
                <a:gd name="connsiteX2" fmla="*/ 7380312 w 7380312"/>
                <a:gd name="connsiteY2" fmla="*/ 5143500 h 5143500"/>
                <a:gd name="connsiteX3" fmla="*/ 0 w 7380312"/>
                <a:gd name="connsiteY3" fmla="*/ 5143500 h 5143500"/>
                <a:gd name="connsiteX4" fmla="*/ 0 w 7380312"/>
                <a:gd name="connsiteY4" fmla="*/ 0 h 5143500"/>
                <a:gd name="connsiteX0" fmla="*/ 541866 w 7922178"/>
                <a:gd name="connsiteY0" fmla="*/ 0 h 5143500"/>
                <a:gd name="connsiteX1" fmla="*/ 7922178 w 7922178"/>
                <a:gd name="connsiteY1" fmla="*/ 0 h 5143500"/>
                <a:gd name="connsiteX2" fmla="*/ 7922178 w 7922178"/>
                <a:gd name="connsiteY2" fmla="*/ 5143500 h 5143500"/>
                <a:gd name="connsiteX3" fmla="*/ 541866 w 7922178"/>
                <a:gd name="connsiteY3" fmla="*/ 5143500 h 5143500"/>
                <a:gd name="connsiteX4" fmla="*/ 541866 w 7922178"/>
                <a:gd name="connsiteY4" fmla="*/ 0 h 5143500"/>
                <a:gd name="connsiteX0" fmla="*/ 409282 w 7789594"/>
                <a:gd name="connsiteY0" fmla="*/ 0 h 5143500"/>
                <a:gd name="connsiteX1" fmla="*/ 7789594 w 7789594"/>
                <a:gd name="connsiteY1" fmla="*/ 0 h 5143500"/>
                <a:gd name="connsiteX2" fmla="*/ 7789594 w 7789594"/>
                <a:gd name="connsiteY2" fmla="*/ 5143500 h 5143500"/>
                <a:gd name="connsiteX3" fmla="*/ 409282 w 7789594"/>
                <a:gd name="connsiteY3" fmla="*/ 5143500 h 5143500"/>
                <a:gd name="connsiteX4" fmla="*/ 409282 w 7789594"/>
                <a:gd name="connsiteY4" fmla="*/ 0 h 5143500"/>
                <a:gd name="connsiteX0" fmla="*/ 445440 w 7825752"/>
                <a:gd name="connsiteY0" fmla="*/ 0 h 5143500"/>
                <a:gd name="connsiteX1" fmla="*/ 7825752 w 7825752"/>
                <a:gd name="connsiteY1" fmla="*/ 0 h 5143500"/>
                <a:gd name="connsiteX2" fmla="*/ 7825752 w 7825752"/>
                <a:gd name="connsiteY2" fmla="*/ 5143500 h 5143500"/>
                <a:gd name="connsiteX3" fmla="*/ 445440 w 7825752"/>
                <a:gd name="connsiteY3" fmla="*/ 5143500 h 5143500"/>
                <a:gd name="connsiteX4" fmla="*/ 445440 w 7825752"/>
                <a:gd name="connsiteY4" fmla="*/ 0 h 5143500"/>
                <a:gd name="connsiteX0" fmla="*/ 486472 w 7866784"/>
                <a:gd name="connsiteY0" fmla="*/ 0 h 5143500"/>
                <a:gd name="connsiteX1" fmla="*/ 7866784 w 7866784"/>
                <a:gd name="connsiteY1" fmla="*/ 0 h 5143500"/>
                <a:gd name="connsiteX2" fmla="*/ 7866784 w 7866784"/>
                <a:gd name="connsiteY2" fmla="*/ 5143500 h 5143500"/>
                <a:gd name="connsiteX3" fmla="*/ 486472 w 7866784"/>
                <a:gd name="connsiteY3" fmla="*/ 5143500 h 5143500"/>
                <a:gd name="connsiteX4" fmla="*/ 486472 w 7866784"/>
                <a:gd name="connsiteY4" fmla="*/ 0 h 5143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66784" h="5143500">
                  <a:moveTo>
                    <a:pt x="486472" y="0"/>
                  </a:moveTo>
                  <a:lnTo>
                    <a:pt x="7866784" y="0"/>
                  </a:lnTo>
                  <a:lnTo>
                    <a:pt x="7866784" y="5143500"/>
                  </a:lnTo>
                  <a:lnTo>
                    <a:pt x="486472" y="5143500"/>
                  </a:lnTo>
                  <a:cubicBezTo>
                    <a:pt x="486472" y="3429000"/>
                    <a:pt x="-608090" y="4602979"/>
                    <a:pt x="486472" y="0"/>
                  </a:cubicBezTo>
                  <a:close/>
                </a:path>
              </a:pathLst>
            </a:custGeom>
            <a:gradFill>
              <a:gsLst>
                <a:gs pos="78000">
                  <a:srgbClr val="FF0000">
                    <a:alpha val="51000"/>
                  </a:srgbClr>
                </a:gs>
                <a:gs pos="0">
                  <a:schemeClr val="tx1">
                    <a:alpha val="46000"/>
                  </a:schemeClr>
                </a:gs>
                <a:gs pos="98000">
                  <a:srgbClr val="FF0000">
                    <a:alpha val="59000"/>
                  </a:srgbClr>
                </a:gs>
                <a:gs pos="66000">
                  <a:schemeClr val="tx1">
                    <a:alpha val="71000"/>
                  </a:schemeClr>
                </a:gs>
                <a:gs pos="90000">
                  <a:schemeClr val="tx1">
                    <a:alpha val="44000"/>
                  </a:schemeClr>
                </a:gs>
                <a:gs pos="44000">
                  <a:schemeClr val="tx1">
                    <a:alpha val="60000"/>
                  </a:schemeClr>
                </a:gs>
                <a:gs pos="54000">
                  <a:srgbClr val="FF0000">
                    <a:alpha val="58000"/>
                  </a:srgbClr>
                </a:gs>
                <a:gs pos="33000">
                  <a:srgbClr val="FF0000">
                    <a:alpha val="48000"/>
                  </a:srgbClr>
                </a:gs>
                <a:gs pos="23000">
                  <a:schemeClr val="tx1">
                    <a:alpha val="53000"/>
                  </a:schemeClr>
                </a:gs>
                <a:gs pos="11000">
                  <a:srgbClr val="FF0000">
                    <a:alpha val="46000"/>
                  </a:srgbClr>
                </a:gs>
              </a:gsLst>
              <a:path path="circle">
                <a:fillToRect l="100000" t="100000"/>
              </a:path>
            </a:gradFill>
            <a:ln>
              <a:noFill/>
            </a:ln>
            <a:scene3d>
              <a:camera prst="orthographicFront"/>
              <a:lightRig rig="flood" dir="t"/>
            </a:scene3d>
            <a:sp3d>
              <a:bevelT w="184150" prst="convex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1" name="Forma libre 26"/>
            <p:cNvSpPr/>
            <p:nvPr/>
          </p:nvSpPr>
          <p:spPr>
            <a:xfrm rot="10800000">
              <a:off x="2195736" y="627533"/>
              <a:ext cx="6696744" cy="603281"/>
            </a:xfrm>
            <a:custGeom>
              <a:avLst/>
              <a:gdLst>
                <a:gd name="connsiteX0" fmla="*/ 1354649 w 14191711"/>
                <a:gd name="connsiteY0" fmla="*/ 812608 h 812608"/>
                <a:gd name="connsiteX1" fmla="*/ 984222 w 14191711"/>
                <a:gd name="connsiteY1" fmla="*/ 664012 h 812608"/>
                <a:gd name="connsiteX2" fmla="*/ 936015 w 14191711"/>
                <a:gd name="connsiteY2" fmla="*/ 616673 h 812608"/>
                <a:gd name="connsiteX3" fmla="*/ 931702 w 14191711"/>
                <a:gd name="connsiteY3" fmla="*/ 625297 h 812608"/>
                <a:gd name="connsiteX4" fmla="*/ 922166 w 14191711"/>
                <a:gd name="connsiteY4" fmla="*/ 607632 h 812608"/>
                <a:gd name="connsiteX5" fmla="*/ 482337 w 14191711"/>
                <a:gd name="connsiteY5" fmla="*/ 320306 h 812608"/>
                <a:gd name="connsiteX6" fmla="*/ 17510 w 14191711"/>
                <a:gd name="connsiteY6" fmla="*/ 652800 h 812608"/>
                <a:gd name="connsiteX7" fmla="*/ 0 w 14191711"/>
                <a:gd name="connsiteY7" fmla="*/ 693284 h 812608"/>
                <a:gd name="connsiteX8" fmla="*/ 17683 w 14191711"/>
                <a:gd name="connsiteY8" fmla="*/ 635383 h 812608"/>
                <a:gd name="connsiteX9" fmla="*/ 611350 w 14191711"/>
                <a:gd name="connsiteY9" fmla="*/ 151998 h 812608"/>
                <a:gd name="connsiteX10" fmla="*/ 981777 w 14191711"/>
                <a:gd name="connsiteY10" fmla="*/ 300594 h 812608"/>
                <a:gd name="connsiteX11" fmla="*/ 1029983 w 14191711"/>
                <a:gd name="connsiteY11" fmla="*/ 347933 h 812608"/>
                <a:gd name="connsiteX12" fmla="*/ 1034297 w 14191711"/>
                <a:gd name="connsiteY12" fmla="*/ 339310 h 812608"/>
                <a:gd name="connsiteX13" fmla="*/ 1043833 w 14191711"/>
                <a:gd name="connsiteY13" fmla="*/ 356974 h 812608"/>
                <a:gd name="connsiteX14" fmla="*/ 1483662 w 14191711"/>
                <a:gd name="connsiteY14" fmla="*/ 644300 h 812608"/>
                <a:gd name="connsiteX15" fmla="*/ 1906724 w 14191711"/>
                <a:gd name="connsiteY15" fmla="*/ 383867 h 812608"/>
                <a:gd name="connsiteX16" fmla="*/ 1906976 w 14191711"/>
                <a:gd name="connsiteY16" fmla="*/ 383458 h 812608"/>
                <a:gd name="connsiteX17" fmla="*/ 1908468 w 14191711"/>
                <a:gd name="connsiteY17" fmla="*/ 380364 h 812608"/>
                <a:gd name="connsiteX18" fmla="*/ 1935254 w 14191711"/>
                <a:gd name="connsiteY18" fmla="*/ 332394 h 812608"/>
                <a:gd name="connsiteX19" fmla="*/ 1948509 w 14191711"/>
                <a:gd name="connsiteY19" fmla="*/ 311759 h 812608"/>
                <a:gd name="connsiteX20" fmla="*/ 1965999 w 14191711"/>
                <a:gd name="connsiteY20" fmla="*/ 271323 h 812608"/>
                <a:gd name="connsiteX21" fmla="*/ 1958307 w 14191711"/>
                <a:gd name="connsiteY21" fmla="*/ 296507 h 812608"/>
                <a:gd name="connsiteX22" fmla="*/ 1964417 w 14191711"/>
                <a:gd name="connsiteY22" fmla="*/ 286995 h 812608"/>
                <a:gd name="connsiteX23" fmla="*/ 2456169 w 14191711"/>
                <a:gd name="connsiteY23" fmla="*/ 5 h 812608"/>
                <a:gd name="connsiteX24" fmla="*/ 2826596 w 14191711"/>
                <a:gd name="connsiteY24" fmla="*/ 148601 h 812608"/>
                <a:gd name="connsiteX25" fmla="*/ 2874802 w 14191711"/>
                <a:gd name="connsiteY25" fmla="*/ 195940 h 812608"/>
                <a:gd name="connsiteX26" fmla="*/ 2879116 w 14191711"/>
                <a:gd name="connsiteY26" fmla="*/ 187316 h 812608"/>
                <a:gd name="connsiteX27" fmla="*/ 2888652 w 14191711"/>
                <a:gd name="connsiteY27" fmla="*/ 204981 h 812608"/>
                <a:gd name="connsiteX28" fmla="*/ 3328481 w 14191711"/>
                <a:gd name="connsiteY28" fmla="*/ 492306 h 812608"/>
                <a:gd name="connsiteX29" fmla="*/ 3594091 w 14191711"/>
                <a:gd name="connsiteY29" fmla="*/ 401519 h 812608"/>
                <a:gd name="connsiteX30" fmla="*/ 3639295 w 14191711"/>
                <a:gd name="connsiteY30" fmla="*/ 363610 h 812608"/>
                <a:gd name="connsiteX31" fmla="*/ 3644872 w 14191711"/>
                <a:gd name="connsiteY31" fmla="*/ 356534 h 812608"/>
                <a:gd name="connsiteX32" fmla="*/ 3679001 w 14191711"/>
                <a:gd name="connsiteY32" fmla="*/ 323696 h 812608"/>
                <a:gd name="connsiteX33" fmla="*/ 3704073 w 14191711"/>
                <a:gd name="connsiteY33" fmla="*/ 296657 h 812608"/>
                <a:gd name="connsiteX34" fmla="*/ 3793308 w 14191711"/>
                <a:gd name="connsiteY34" fmla="*/ 159813 h 812608"/>
                <a:gd name="connsiteX35" fmla="*/ 3810818 w 14191711"/>
                <a:gd name="connsiteY35" fmla="*/ 119329 h 812608"/>
                <a:gd name="connsiteX36" fmla="*/ 3793135 w 14191711"/>
                <a:gd name="connsiteY36" fmla="*/ 177230 h 812608"/>
                <a:gd name="connsiteX37" fmla="*/ 3756797 w 14191711"/>
                <a:gd name="connsiteY37" fmla="*/ 258678 h 812608"/>
                <a:gd name="connsiteX38" fmla="*/ 3798075 w 14191711"/>
                <a:gd name="connsiteY38" fmla="*/ 229401 h 812608"/>
                <a:gd name="connsiteX39" fmla="*/ 4071648 w 14191711"/>
                <a:gd name="connsiteY39" fmla="*/ 151996 h 812608"/>
                <a:gd name="connsiteX40" fmla="*/ 4442075 w 14191711"/>
                <a:gd name="connsiteY40" fmla="*/ 300592 h 812608"/>
                <a:gd name="connsiteX41" fmla="*/ 4490281 w 14191711"/>
                <a:gd name="connsiteY41" fmla="*/ 347931 h 812608"/>
                <a:gd name="connsiteX42" fmla="*/ 4494595 w 14191711"/>
                <a:gd name="connsiteY42" fmla="*/ 339308 h 812608"/>
                <a:gd name="connsiteX43" fmla="*/ 4504131 w 14191711"/>
                <a:gd name="connsiteY43" fmla="*/ 356972 h 812608"/>
                <a:gd name="connsiteX44" fmla="*/ 4943960 w 14191711"/>
                <a:gd name="connsiteY44" fmla="*/ 644298 h 812608"/>
                <a:gd name="connsiteX45" fmla="*/ 5367022 w 14191711"/>
                <a:gd name="connsiteY45" fmla="*/ 383865 h 812608"/>
                <a:gd name="connsiteX46" fmla="*/ 5367274 w 14191711"/>
                <a:gd name="connsiteY46" fmla="*/ 383456 h 812608"/>
                <a:gd name="connsiteX47" fmla="*/ 5368766 w 14191711"/>
                <a:gd name="connsiteY47" fmla="*/ 380362 h 812608"/>
                <a:gd name="connsiteX48" fmla="*/ 5395552 w 14191711"/>
                <a:gd name="connsiteY48" fmla="*/ 332392 h 812608"/>
                <a:gd name="connsiteX49" fmla="*/ 5408807 w 14191711"/>
                <a:gd name="connsiteY49" fmla="*/ 311757 h 812608"/>
                <a:gd name="connsiteX50" fmla="*/ 5426297 w 14191711"/>
                <a:gd name="connsiteY50" fmla="*/ 271321 h 812608"/>
                <a:gd name="connsiteX51" fmla="*/ 5418605 w 14191711"/>
                <a:gd name="connsiteY51" fmla="*/ 296505 h 812608"/>
                <a:gd name="connsiteX52" fmla="*/ 5424715 w 14191711"/>
                <a:gd name="connsiteY52" fmla="*/ 286993 h 812608"/>
                <a:gd name="connsiteX53" fmla="*/ 5916467 w 14191711"/>
                <a:gd name="connsiteY53" fmla="*/ 3 h 812608"/>
                <a:gd name="connsiteX54" fmla="*/ 6286894 w 14191711"/>
                <a:gd name="connsiteY54" fmla="*/ 148599 h 812608"/>
                <a:gd name="connsiteX55" fmla="*/ 6335100 w 14191711"/>
                <a:gd name="connsiteY55" fmla="*/ 195938 h 812608"/>
                <a:gd name="connsiteX56" fmla="*/ 6339414 w 14191711"/>
                <a:gd name="connsiteY56" fmla="*/ 187314 h 812608"/>
                <a:gd name="connsiteX57" fmla="*/ 6348950 w 14191711"/>
                <a:gd name="connsiteY57" fmla="*/ 204979 h 812608"/>
                <a:gd name="connsiteX58" fmla="*/ 6788779 w 14191711"/>
                <a:gd name="connsiteY58" fmla="*/ 492304 h 812608"/>
                <a:gd name="connsiteX59" fmla="*/ 7054389 w 14191711"/>
                <a:gd name="connsiteY59" fmla="*/ 401517 h 812608"/>
                <a:gd name="connsiteX60" fmla="*/ 7099593 w 14191711"/>
                <a:gd name="connsiteY60" fmla="*/ 363608 h 812608"/>
                <a:gd name="connsiteX61" fmla="*/ 7105170 w 14191711"/>
                <a:gd name="connsiteY61" fmla="*/ 356532 h 812608"/>
                <a:gd name="connsiteX62" fmla="*/ 7139299 w 14191711"/>
                <a:gd name="connsiteY62" fmla="*/ 323694 h 812608"/>
                <a:gd name="connsiteX63" fmla="*/ 7164371 w 14191711"/>
                <a:gd name="connsiteY63" fmla="*/ 296655 h 812608"/>
                <a:gd name="connsiteX64" fmla="*/ 7253606 w 14191711"/>
                <a:gd name="connsiteY64" fmla="*/ 159811 h 812608"/>
                <a:gd name="connsiteX65" fmla="*/ 7271116 w 14191711"/>
                <a:gd name="connsiteY65" fmla="*/ 119327 h 812608"/>
                <a:gd name="connsiteX66" fmla="*/ 7253432 w 14191711"/>
                <a:gd name="connsiteY66" fmla="*/ 177228 h 812608"/>
                <a:gd name="connsiteX67" fmla="*/ 7217094 w 14191711"/>
                <a:gd name="connsiteY67" fmla="*/ 258677 h 812608"/>
                <a:gd name="connsiteX68" fmla="*/ 7258373 w 14191711"/>
                <a:gd name="connsiteY68" fmla="*/ 229399 h 812608"/>
                <a:gd name="connsiteX69" fmla="*/ 7531946 w 14191711"/>
                <a:gd name="connsiteY69" fmla="*/ 151994 h 812608"/>
                <a:gd name="connsiteX70" fmla="*/ 7902373 w 14191711"/>
                <a:gd name="connsiteY70" fmla="*/ 300590 h 812608"/>
                <a:gd name="connsiteX71" fmla="*/ 7950579 w 14191711"/>
                <a:gd name="connsiteY71" fmla="*/ 347929 h 812608"/>
                <a:gd name="connsiteX72" fmla="*/ 7954893 w 14191711"/>
                <a:gd name="connsiteY72" fmla="*/ 339306 h 812608"/>
                <a:gd name="connsiteX73" fmla="*/ 7964429 w 14191711"/>
                <a:gd name="connsiteY73" fmla="*/ 356970 h 812608"/>
                <a:gd name="connsiteX74" fmla="*/ 8404257 w 14191711"/>
                <a:gd name="connsiteY74" fmla="*/ 644296 h 812608"/>
                <a:gd name="connsiteX75" fmla="*/ 8827320 w 14191711"/>
                <a:gd name="connsiteY75" fmla="*/ 383863 h 812608"/>
                <a:gd name="connsiteX76" fmla="*/ 8827571 w 14191711"/>
                <a:gd name="connsiteY76" fmla="*/ 383454 h 812608"/>
                <a:gd name="connsiteX77" fmla="*/ 8829064 w 14191711"/>
                <a:gd name="connsiteY77" fmla="*/ 380360 h 812608"/>
                <a:gd name="connsiteX78" fmla="*/ 8855850 w 14191711"/>
                <a:gd name="connsiteY78" fmla="*/ 332390 h 812608"/>
                <a:gd name="connsiteX79" fmla="*/ 8869104 w 14191711"/>
                <a:gd name="connsiteY79" fmla="*/ 311755 h 812608"/>
                <a:gd name="connsiteX80" fmla="*/ 8886595 w 14191711"/>
                <a:gd name="connsiteY80" fmla="*/ 271319 h 812608"/>
                <a:gd name="connsiteX81" fmla="*/ 8878903 w 14191711"/>
                <a:gd name="connsiteY81" fmla="*/ 296503 h 812608"/>
                <a:gd name="connsiteX82" fmla="*/ 8885013 w 14191711"/>
                <a:gd name="connsiteY82" fmla="*/ 286991 h 812608"/>
                <a:gd name="connsiteX83" fmla="*/ 9376765 w 14191711"/>
                <a:gd name="connsiteY83" fmla="*/ 1 h 812608"/>
                <a:gd name="connsiteX84" fmla="*/ 9747192 w 14191711"/>
                <a:gd name="connsiteY84" fmla="*/ 148597 h 812608"/>
                <a:gd name="connsiteX85" fmla="*/ 9795398 w 14191711"/>
                <a:gd name="connsiteY85" fmla="*/ 195936 h 812608"/>
                <a:gd name="connsiteX86" fmla="*/ 9799712 w 14191711"/>
                <a:gd name="connsiteY86" fmla="*/ 187312 h 812608"/>
                <a:gd name="connsiteX87" fmla="*/ 9809248 w 14191711"/>
                <a:gd name="connsiteY87" fmla="*/ 204977 h 812608"/>
                <a:gd name="connsiteX88" fmla="*/ 10249076 w 14191711"/>
                <a:gd name="connsiteY88" fmla="*/ 492302 h 812608"/>
                <a:gd name="connsiteX89" fmla="*/ 10514687 w 14191711"/>
                <a:gd name="connsiteY89" fmla="*/ 401515 h 812608"/>
                <a:gd name="connsiteX90" fmla="*/ 10559894 w 14191711"/>
                <a:gd name="connsiteY90" fmla="*/ 363604 h 812608"/>
                <a:gd name="connsiteX91" fmla="*/ 10565468 w 14191711"/>
                <a:gd name="connsiteY91" fmla="*/ 356531 h 812608"/>
                <a:gd name="connsiteX92" fmla="*/ 10599588 w 14191711"/>
                <a:gd name="connsiteY92" fmla="*/ 323702 h 812608"/>
                <a:gd name="connsiteX93" fmla="*/ 10624669 w 14191711"/>
                <a:gd name="connsiteY93" fmla="*/ 296653 h 812608"/>
                <a:gd name="connsiteX94" fmla="*/ 10713904 w 14191711"/>
                <a:gd name="connsiteY94" fmla="*/ 159809 h 812608"/>
                <a:gd name="connsiteX95" fmla="*/ 10731414 w 14191711"/>
                <a:gd name="connsiteY95" fmla="*/ 119325 h 812608"/>
                <a:gd name="connsiteX96" fmla="*/ 10713730 w 14191711"/>
                <a:gd name="connsiteY96" fmla="*/ 177226 h 812608"/>
                <a:gd name="connsiteX97" fmla="*/ 10677391 w 14191711"/>
                <a:gd name="connsiteY97" fmla="*/ 258676 h 812608"/>
                <a:gd name="connsiteX98" fmla="*/ 10718671 w 14191711"/>
                <a:gd name="connsiteY98" fmla="*/ 229399 h 812608"/>
                <a:gd name="connsiteX99" fmla="*/ 10992244 w 14191711"/>
                <a:gd name="connsiteY99" fmla="*/ 151993 h 812608"/>
                <a:gd name="connsiteX100" fmla="*/ 11362671 w 14191711"/>
                <a:gd name="connsiteY100" fmla="*/ 300589 h 812608"/>
                <a:gd name="connsiteX101" fmla="*/ 11410877 w 14191711"/>
                <a:gd name="connsiteY101" fmla="*/ 347928 h 812608"/>
                <a:gd name="connsiteX102" fmla="*/ 11415191 w 14191711"/>
                <a:gd name="connsiteY102" fmla="*/ 339305 h 812608"/>
                <a:gd name="connsiteX103" fmla="*/ 11424726 w 14191711"/>
                <a:gd name="connsiteY103" fmla="*/ 356969 h 812608"/>
                <a:gd name="connsiteX104" fmla="*/ 11864556 w 14191711"/>
                <a:gd name="connsiteY104" fmla="*/ 644295 h 812608"/>
                <a:gd name="connsiteX105" fmla="*/ 12287618 w 14191711"/>
                <a:gd name="connsiteY105" fmla="*/ 383862 h 812608"/>
                <a:gd name="connsiteX106" fmla="*/ 12287870 w 14191711"/>
                <a:gd name="connsiteY106" fmla="*/ 383453 h 812608"/>
                <a:gd name="connsiteX107" fmla="*/ 12289362 w 14191711"/>
                <a:gd name="connsiteY107" fmla="*/ 380359 h 812608"/>
                <a:gd name="connsiteX108" fmla="*/ 12316148 w 14191711"/>
                <a:gd name="connsiteY108" fmla="*/ 332389 h 812608"/>
                <a:gd name="connsiteX109" fmla="*/ 12329403 w 14191711"/>
                <a:gd name="connsiteY109" fmla="*/ 311754 h 812608"/>
                <a:gd name="connsiteX110" fmla="*/ 12346892 w 14191711"/>
                <a:gd name="connsiteY110" fmla="*/ 271318 h 812608"/>
                <a:gd name="connsiteX111" fmla="*/ 12339201 w 14191711"/>
                <a:gd name="connsiteY111" fmla="*/ 296502 h 812608"/>
                <a:gd name="connsiteX112" fmla="*/ 12345311 w 14191711"/>
                <a:gd name="connsiteY112" fmla="*/ 286990 h 812608"/>
                <a:gd name="connsiteX113" fmla="*/ 12837063 w 14191711"/>
                <a:gd name="connsiteY113" fmla="*/ 0 h 812608"/>
                <a:gd name="connsiteX114" fmla="*/ 13207490 w 14191711"/>
                <a:gd name="connsiteY114" fmla="*/ 148596 h 812608"/>
                <a:gd name="connsiteX115" fmla="*/ 13255696 w 14191711"/>
                <a:gd name="connsiteY115" fmla="*/ 195935 h 812608"/>
                <a:gd name="connsiteX116" fmla="*/ 13260010 w 14191711"/>
                <a:gd name="connsiteY116" fmla="*/ 187311 h 812608"/>
                <a:gd name="connsiteX117" fmla="*/ 13269546 w 14191711"/>
                <a:gd name="connsiteY117" fmla="*/ 204976 h 812608"/>
                <a:gd name="connsiteX118" fmla="*/ 13709375 w 14191711"/>
                <a:gd name="connsiteY118" fmla="*/ 492302 h 812608"/>
                <a:gd name="connsiteX119" fmla="*/ 14174202 w 14191711"/>
                <a:gd name="connsiteY119" fmla="*/ 159808 h 812608"/>
                <a:gd name="connsiteX120" fmla="*/ 14191711 w 14191711"/>
                <a:gd name="connsiteY120" fmla="*/ 119324 h 812608"/>
                <a:gd name="connsiteX121" fmla="*/ 14174028 w 14191711"/>
                <a:gd name="connsiteY121" fmla="*/ 177225 h 812608"/>
                <a:gd name="connsiteX122" fmla="*/ 13580362 w 14191711"/>
                <a:gd name="connsiteY122" fmla="*/ 660610 h 812608"/>
                <a:gd name="connsiteX123" fmla="*/ 13209935 w 14191711"/>
                <a:gd name="connsiteY123" fmla="*/ 512014 h 812608"/>
                <a:gd name="connsiteX124" fmla="*/ 13161729 w 14191711"/>
                <a:gd name="connsiteY124" fmla="*/ 464675 h 812608"/>
                <a:gd name="connsiteX125" fmla="*/ 13157414 w 14191711"/>
                <a:gd name="connsiteY125" fmla="*/ 473298 h 812608"/>
                <a:gd name="connsiteX126" fmla="*/ 13147879 w 14191711"/>
                <a:gd name="connsiteY126" fmla="*/ 455634 h 812608"/>
                <a:gd name="connsiteX127" fmla="*/ 12708050 w 14191711"/>
                <a:gd name="connsiteY127" fmla="*/ 168308 h 812608"/>
                <a:gd name="connsiteX128" fmla="*/ 12284988 w 14191711"/>
                <a:gd name="connsiteY128" fmla="*/ 428741 h 812608"/>
                <a:gd name="connsiteX129" fmla="*/ 12284736 w 14191711"/>
                <a:gd name="connsiteY129" fmla="*/ 429150 h 812608"/>
                <a:gd name="connsiteX130" fmla="*/ 12283244 w 14191711"/>
                <a:gd name="connsiteY130" fmla="*/ 432244 h 812608"/>
                <a:gd name="connsiteX131" fmla="*/ 12256457 w 14191711"/>
                <a:gd name="connsiteY131" fmla="*/ 480214 h 812608"/>
                <a:gd name="connsiteX132" fmla="*/ 12243203 w 14191711"/>
                <a:gd name="connsiteY132" fmla="*/ 500849 h 812608"/>
                <a:gd name="connsiteX133" fmla="*/ 12225713 w 14191711"/>
                <a:gd name="connsiteY133" fmla="*/ 541285 h 812608"/>
                <a:gd name="connsiteX134" fmla="*/ 12233404 w 14191711"/>
                <a:gd name="connsiteY134" fmla="*/ 516101 h 812608"/>
                <a:gd name="connsiteX135" fmla="*/ 12227295 w 14191711"/>
                <a:gd name="connsiteY135" fmla="*/ 525613 h 812608"/>
                <a:gd name="connsiteX136" fmla="*/ 11735542 w 14191711"/>
                <a:gd name="connsiteY136" fmla="*/ 812603 h 812608"/>
                <a:gd name="connsiteX137" fmla="*/ 11365115 w 14191711"/>
                <a:gd name="connsiteY137" fmla="*/ 664007 h 812608"/>
                <a:gd name="connsiteX138" fmla="*/ 11316909 w 14191711"/>
                <a:gd name="connsiteY138" fmla="*/ 616668 h 812608"/>
                <a:gd name="connsiteX139" fmla="*/ 11312595 w 14191711"/>
                <a:gd name="connsiteY139" fmla="*/ 625292 h 812608"/>
                <a:gd name="connsiteX140" fmla="*/ 11303060 w 14191711"/>
                <a:gd name="connsiteY140" fmla="*/ 607627 h 812608"/>
                <a:gd name="connsiteX141" fmla="*/ 10863231 w 14191711"/>
                <a:gd name="connsiteY141" fmla="*/ 320302 h 812608"/>
                <a:gd name="connsiteX142" fmla="*/ 10597620 w 14191711"/>
                <a:gd name="connsiteY142" fmla="*/ 411089 h 812608"/>
                <a:gd name="connsiteX143" fmla="*/ 10552413 w 14191711"/>
                <a:gd name="connsiteY143" fmla="*/ 449000 h 812608"/>
                <a:gd name="connsiteX144" fmla="*/ 10546840 w 14191711"/>
                <a:gd name="connsiteY144" fmla="*/ 456073 h 812608"/>
                <a:gd name="connsiteX145" fmla="*/ 10512719 w 14191711"/>
                <a:gd name="connsiteY145" fmla="*/ 488902 h 812608"/>
                <a:gd name="connsiteX146" fmla="*/ 10487638 w 14191711"/>
                <a:gd name="connsiteY146" fmla="*/ 515951 h 812608"/>
                <a:gd name="connsiteX147" fmla="*/ 10398403 w 14191711"/>
                <a:gd name="connsiteY147" fmla="*/ 652795 h 812608"/>
                <a:gd name="connsiteX148" fmla="*/ 10380893 w 14191711"/>
                <a:gd name="connsiteY148" fmla="*/ 693279 h 812608"/>
                <a:gd name="connsiteX149" fmla="*/ 10398577 w 14191711"/>
                <a:gd name="connsiteY149" fmla="*/ 635378 h 812608"/>
                <a:gd name="connsiteX150" fmla="*/ 10434916 w 14191711"/>
                <a:gd name="connsiteY150" fmla="*/ 553928 h 812608"/>
                <a:gd name="connsiteX151" fmla="*/ 10393636 w 14191711"/>
                <a:gd name="connsiteY151" fmla="*/ 583206 h 812608"/>
                <a:gd name="connsiteX152" fmla="*/ 10120064 w 14191711"/>
                <a:gd name="connsiteY152" fmla="*/ 660611 h 812608"/>
                <a:gd name="connsiteX153" fmla="*/ 9749637 w 14191711"/>
                <a:gd name="connsiteY153" fmla="*/ 512015 h 812608"/>
                <a:gd name="connsiteX154" fmla="*/ 9701430 w 14191711"/>
                <a:gd name="connsiteY154" fmla="*/ 464676 h 812608"/>
                <a:gd name="connsiteX155" fmla="*/ 9697117 w 14191711"/>
                <a:gd name="connsiteY155" fmla="*/ 473299 h 812608"/>
                <a:gd name="connsiteX156" fmla="*/ 9687581 w 14191711"/>
                <a:gd name="connsiteY156" fmla="*/ 455635 h 812608"/>
                <a:gd name="connsiteX157" fmla="*/ 9247751 w 14191711"/>
                <a:gd name="connsiteY157" fmla="*/ 168309 h 812608"/>
                <a:gd name="connsiteX158" fmla="*/ 8824689 w 14191711"/>
                <a:gd name="connsiteY158" fmla="*/ 428742 h 812608"/>
                <a:gd name="connsiteX159" fmla="*/ 8824438 w 14191711"/>
                <a:gd name="connsiteY159" fmla="*/ 429151 h 812608"/>
                <a:gd name="connsiteX160" fmla="*/ 8822946 w 14191711"/>
                <a:gd name="connsiteY160" fmla="*/ 432245 h 812608"/>
                <a:gd name="connsiteX161" fmla="*/ 8796160 w 14191711"/>
                <a:gd name="connsiteY161" fmla="*/ 480215 h 812608"/>
                <a:gd name="connsiteX162" fmla="*/ 8782904 w 14191711"/>
                <a:gd name="connsiteY162" fmla="*/ 500850 h 812608"/>
                <a:gd name="connsiteX163" fmla="*/ 8765415 w 14191711"/>
                <a:gd name="connsiteY163" fmla="*/ 541286 h 812608"/>
                <a:gd name="connsiteX164" fmla="*/ 8773106 w 14191711"/>
                <a:gd name="connsiteY164" fmla="*/ 516102 h 812608"/>
                <a:gd name="connsiteX165" fmla="*/ 8766996 w 14191711"/>
                <a:gd name="connsiteY165" fmla="*/ 525614 h 812608"/>
                <a:gd name="connsiteX166" fmla="*/ 8275245 w 14191711"/>
                <a:gd name="connsiteY166" fmla="*/ 812604 h 812608"/>
                <a:gd name="connsiteX167" fmla="*/ 7904817 w 14191711"/>
                <a:gd name="connsiteY167" fmla="*/ 664008 h 812608"/>
                <a:gd name="connsiteX168" fmla="*/ 7856611 w 14191711"/>
                <a:gd name="connsiteY168" fmla="*/ 616669 h 812608"/>
                <a:gd name="connsiteX169" fmla="*/ 7852297 w 14191711"/>
                <a:gd name="connsiteY169" fmla="*/ 625293 h 812608"/>
                <a:gd name="connsiteX170" fmla="*/ 7842762 w 14191711"/>
                <a:gd name="connsiteY170" fmla="*/ 607628 h 812608"/>
                <a:gd name="connsiteX171" fmla="*/ 7402932 w 14191711"/>
                <a:gd name="connsiteY171" fmla="*/ 320302 h 812608"/>
                <a:gd name="connsiteX172" fmla="*/ 7137323 w 14191711"/>
                <a:gd name="connsiteY172" fmla="*/ 411089 h 812608"/>
                <a:gd name="connsiteX173" fmla="*/ 7092118 w 14191711"/>
                <a:gd name="connsiteY173" fmla="*/ 448999 h 812608"/>
                <a:gd name="connsiteX174" fmla="*/ 7086542 w 14191711"/>
                <a:gd name="connsiteY174" fmla="*/ 456075 h 812608"/>
                <a:gd name="connsiteX175" fmla="*/ 7052412 w 14191711"/>
                <a:gd name="connsiteY175" fmla="*/ 488913 h 812608"/>
                <a:gd name="connsiteX176" fmla="*/ 7027340 w 14191711"/>
                <a:gd name="connsiteY176" fmla="*/ 515952 h 812608"/>
                <a:gd name="connsiteX177" fmla="*/ 6938105 w 14191711"/>
                <a:gd name="connsiteY177" fmla="*/ 652796 h 812608"/>
                <a:gd name="connsiteX178" fmla="*/ 6920596 w 14191711"/>
                <a:gd name="connsiteY178" fmla="*/ 693280 h 812608"/>
                <a:gd name="connsiteX179" fmla="*/ 6938279 w 14191711"/>
                <a:gd name="connsiteY179" fmla="*/ 635379 h 812608"/>
                <a:gd name="connsiteX180" fmla="*/ 6974617 w 14191711"/>
                <a:gd name="connsiteY180" fmla="*/ 553930 h 812608"/>
                <a:gd name="connsiteX181" fmla="*/ 6933338 w 14191711"/>
                <a:gd name="connsiteY181" fmla="*/ 583208 h 812608"/>
                <a:gd name="connsiteX182" fmla="*/ 6659766 w 14191711"/>
                <a:gd name="connsiteY182" fmla="*/ 660613 h 812608"/>
                <a:gd name="connsiteX183" fmla="*/ 6289339 w 14191711"/>
                <a:gd name="connsiteY183" fmla="*/ 512017 h 812608"/>
                <a:gd name="connsiteX184" fmla="*/ 6241132 w 14191711"/>
                <a:gd name="connsiteY184" fmla="*/ 464678 h 812608"/>
                <a:gd name="connsiteX185" fmla="*/ 6236819 w 14191711"/>
                <a:gd name="connsiteY185" fmla="*/ 473301 h 812608"/>
                <a:gd name="connsiteX186" fmla="*/ 6227283 w 14191711"/>
                <a:gd name="connsiteY186" fmla="*/ 455637 h 812608"/>
                <a:gd name="connsiteX187" fmla="*/ 5787454 w 14191711"/>
                <a:gd name="connsiteY187" fmla="*/ 168311 h 812608"/>
                <a:gd name="connsiteX188" fmla="*/ 5364392 w 14191711"/>
                <a:gd name="connsiteY188" fmla="*/ 428744 h 812608"/>
                <a:gd name="connsiteX189" fmla="*/ 5364140 w 14191711"/>
                <a:gd name="connsiteY189" fmla="*/ 429153 h 812608"/>
                <a:gd name="connsiteX190" fmla="*/ 5362648 w 14191711"/>
                <a:gd name="connsiteY190" fmla="*/ 432247 h 812608"/>
                <a:gd name="connsiteX191" fmla="*/ 5335862 w 14191711"/>
                <a:gd name="connsiteY191" fmla="*/ 480217 h 812608"/>
                <a:gd name="connsiteX192" fmla="*/ 5322606 w 14191711"/>
                <a:gd name="connsiteY192" fmla="*/ 500852 h 812608"/>
                <a:gd name="connsiteX193" fmla="*/ 5305117 w 14191711"/>
                <a:gd name="connsiteY193" fmla="*/ 541288 h 812608"/>
                <a:gd name="connsiteX194" fmla="*/ 5312809 w 14191711"/>
                <a:gd name="connsiteY194" fmla="*/ 516104 h 812608"/>
                <a:gd name="connsiteX195" fmla="*/ 5306698 w 14191711"/>
                <a:gd name="connsiteY195" fmla="*/ 525616 h 812608"/>
                <a:gd name="connsiteX196" fmla="*/ 4814947 w 14191711"/>
                <a:gd name="connsiteY196" fmla="*/ 812606 h 812608"/>
                <a:gd name="connsiteX197" fmla="*/ 4444520 w 14191711"/>
                <a:gd name="connsiteY197" fmla="*/ 664010 h 812608"/>
                <a:gd name="connsiteX198" fmla="*/ 4396313 w 14191711"/>
                <a:gd name="connsiteY198" fmla="*/ 616671 h 812608"/>
                <a:gd name="connsiteX199" fmla="*/ 4392000 w 14191711"/>
                <a:gd name="connsiteY199" fmla="*/ 625295 h 812608"/>
                <a:gd name="connsiteX200" fmla="*/ 4382464 w 14191711"/>
                <a:gd name="connsiteY200" fmla="*/ 607630 h 812608"/>
                <a:gd name="connsiteX201" fmla="*/ 3942635 w 14191711"/>
                <a:gd name="connsiteY201" fmla="*/ 320304 h 812608"/>
                <a:gd name="connsiteX202" fmla="*/ 3677025 w 14191711"/>
                <a:gd name="connsiteY202" fmla="*/ 411091 h 812608"/>
                <a:gd name="connsiteX203" fmla="*/ 3631821 w 14191711"/>
                <a:gd name="connsiteY203" fmla="*/ 449001 h 812608"/>
                <a:gd name="connsiteX204" fmla="*/ 3626244 w 14191711"/>
                <a:gd name="connsiteY204" fmla="*/ 456077 h 812608"/>
                <a:gd name="connsiteX205" fmla="*/ 3592115 w 14191711"/>
                <a:gd name="connsiteY205" fmla="*/ 488915 h 812608"/>
                <a:gd name="connsiteX206" fmla="*/ 3567043 w 14191711"/>
                <a:gd name="connsiteY206" fmla="*/ 515954 h 812608"/>
                <a:gd name="connsiteX207" fmla="*/ 3477808 w 14191711"/>
                <a:gd name="connsiteY207" fmla="*/ 652798 h 812608"/>
                <a:gd name="connsiteX208" fmla="*/ 3460298 w 14191711"/>
                <a:gd name="connsiteY208" fmla="*/ 693282 h 812608"/>
                <a:gd name="connsiteX209" fmla="*/ 3477981 w 14191711"/>
                <a:gd name="connsiteY209" fmla="*/ 635381 h 812608"/>
                <a:gd name="connsiteX210" fmla="*/ 3514319 w 14191711"/>
                <a:gd name="connsiteY210" fmla="*/ 553933 h 812608"/>
                <a:gd name="connsiteX211" fmla="*/ 3473041 w 14191711"/>
                <a:gd name="connsiteY211" fmla="*/ 583210 h 812608"/>
                <a:gd name="connsiteX212" fmla="*/ 3199468 w 14191711"/>
                <a:gd name="connsiteY212" fmla="*/ 660615 h 812608"/>
                <a:gd name="connsiteX213" fmla="*/ 2829041 w 14191711"/>
                <a:gd name="connsiteY213" fmla="*/ 512019 h 812608"/>
                <a:gd name="connsiteX214" fmla="*/ 2780835 w 14191711"/>
                <a:gd name="connsiteY214" fmla="*/ 464680 h 812608"/>
                <a:gd name="connsiteX215" fmla="*/ 2776521 w 14191711"/>
                <a:gd name="connsiteY215" fmla="*/ 473303 h 812608"/>
                <a:gd name="connsiteX216" fmla="*/ 2766985 w 14191711"/>
                <a:gd name="connsiteY216" fmla="*/ 455639 h 812608"/>
                <a:gd name="connsiteX217" fmla="*/ 2327156 w 14191711"/>
                <a:gd name="connsiteY217" fmla="*/ 168313 h 812608"/>
                <a:gd name="connsiteX218" fmla="*/ 1904094 w 14191711"/>
                <a:gd name="connsiteY218" fmla="*/ 428746 h 812608"/>
                <a:gd name="connsiteX219" fmla="*/ 1903842 w 14191711"/>
                <a:gd name="connsiteY219" fmla="*/ 429155 h 812608"/>
                <a:gd name="connsiteX220" fmla="*/ 1902350 w 14191711"/>
                <a:gd name="connsiteY220" fmla="*/ 432249 h 812608"/>
                <a:gd name="connsiteX221" fmla="*/ 1875564 w 14191711"/>
                <a:gd name="connsiteY221" fmla="*/ 480219 h 812608"/>
                <a:gd name="connsiteX222" fmla="*/ 1862308 w 14191711"/>
                <a:gd name="connsiteY222" fmla="*/ 500854 h 812608"/>
                <a:gd name="connsiteX223" fmla="*/ 1844819 w 14191711"/>
                <a:gd name="connsiteY223" fmla="*/ 541290 h 812608"/>
                <a:gd name="connsiteX224" fmla="*/ 1852511 w 14191711"/>
                <a:gd name="connsiteY224" fmla="*/ 516106 h 812608"/>
                <a:gd name="connsiteX225" fmla="*/ 1846400 w 14191711"/>
                <a:gd name="connsiteY225" fmla="*/ 525618 h 812608"/>
                <a:gd name="connsiteX226" fmla="*/ 1354649 w 14191711"/>
                <a:gd name="connsiteY226" fmla="*/ 812608 h 812608"/>
                <a:gd name="connsiteX0" fmla="*/ 1354649 w 14191711"/>
                <a:gd name="connsiteY0" fmla="*/ 812608 h 812608"/>
                <a:gd name="connsiteX1" fmla="*/ 984222 w 14191711"/>
                <a:gd name="connsiteY1" fmla="*/ 664012 h 812608"/>
                <a:gd name="connsiteX2" fmla="*/ 936015 w 14191711"/>
                <a:gd name="connsiteY2" fmla="*/ 616673 h 812608"/>
                <a:gd name="connsiteX3" fmla="*/ 931702 w 14191711"/>
                <a:gd name="connsiteY3" fmla="*/ 625297 h 812608"/>
                <a:gd name="connsiteX4" fmla="*/ 922166 w 14191711"/>
                <a:gd name="connsiteY4" fmla="*/ 607632 h 812608"/>
                <a:gd name="connsiteX5" fmla="*/ 482337 w 14191711"/>
                <a:gd name="connsiteY5" fmla="*/ 320306 h 812608"/>
                <a:gd name="connsiteX6" fmla="*/ 17510 w 14191711"/>
                <a:gd name="connsiteY6" fmla="*/ 652800 h 812608"/>
                <a:gd name="connsiteX7" fmla="*/ 0 w 14191711"/>
                <a:gd name="connsiteY7" fmla="*/ 693284 h 812608"/>
                <a:gd name="connsiteX8" fmla="*/ 611350 w 14191711"/>
                <a:gd name="connsiteY8" fmla="*/ 151998 h 812608"/>
                <a:gd name="connsiteX9" fmla="*/ 981777 w 14191711"/>
                <a:gd name="connsiteY9" fmla="*/ 300594 h 812608"/>
                <a:gd name="connsiteX10" fmla="*/ 1029983 w 14191711"/>
                <a:gd name="connsiteY10" fmla="*/ 347933 h 812608"/>
                <a:gd name="connsiteX11" fmla="*/ 1034297 w 14191711"/>
                <a:gd name="connsiteY11" fmla="*/ 339310 h 812608"/>
                <a:gd name="connsiteX12" fmla="*/ 1043833 w 14191711"/>
                <a:gd name="connsiteY12" fmla="*/ 356974 h 812608"/>
                <a:gd name="connsiteX13" fmla="*/ 1483662 w 14191711"/>
                <a:gd name="connsiteY13" fmla="*/ 644300 h 812608"/>
                <a:gd name="connsiteX14" fmla="*/ 1906724 w 14191711"/>
                <a:gd name="connsiteY14" fmla="*/ 383867 h 812608"/>
                <a:gd name="connsiteX15" fmla="*/ 1906976 w 14191711"/>
                <a:gd name="connsiteY15" fmla="*/ 383458 h 812608"/>
                <a:gd name="connsiteX16" fmla="*/ 1908468 w 14191711"/>
                <a:gd name="connsiteY16" fmla="*/ 380364 h 812608"/>
                <a:gd name="connsiteX17" fmla="*/ 1935254 w 14191711"/>
                <a:gd name="connsiteY17" fmla="*/ 332394 h 812608"/>
                <a:gd name="connsiteX18" fmla="*/ 1948509 w 14191711"/>
                <a:gd name="connsiteY18" fmla="*/ 311759 h 812608"/>
                <a:gd name="connsiteX19" fmla="*/ 1965999 w 14191711"/>
                <a:gd name="connsiteY19" fmla="*/ 271323 h 812608"/>
                <a:gd name="connsiteX20" fmla="*/ 1958307 w 14191711"/>
                <a:gd name="connsiteY20" fmla="*/ 296507 h 812608"/>
                <a:gd name="connsiteX21" fmla="*/ 1964417 w 14191711"/>
                <a:gd name="connsiteY21" fmla="*/ 286995 h 812608"/>
                <a:gd name="connsiteX22" fmla="*/ 2456169 w 14191711"/>
                <a:gd name="connsiteY22" fmla="*/ 5 h 812608"/>
                <a:gd name="connsiteX23" fmla="*/ 2826596 w 14191711"/>
                <a:gd name="connsiteY23" fmla="*/ 148601 h 812608"/>
                <a:gd name="connsiteX24" fmla="*/ 2874802 w 14191711"/>
                <a:gd name="connsiteY24" fmla="*/ 195940 h 812608"/>
                <a:gd name="connsiteX25" fmla="*/ 2879116 w 14191711"/>
                <a:gd name="connsiteY25" fmla="*/ 187316 h 812608"/>
                <a:gd name="connsiteX26" fmla="*/ 2888652 w 14191711"/>
                <a:gd name="connsiteY26" fmla="*/ 204981 h 812608"/>
                <a:gd name="connsiteX27" fmla="*/ 3328481 w 14191711"/>
                <a:gd name="connsiteY27" fmla="*/ 492306 h 812608"/>
                <a:gd name="connsiteX28" fmla="*/ 3594091 w 14191711"/>
                <a:gd name="connsiteY28" fmla="*/ 401519 h 812608"/>
                <a:gd name="connsiteX29" fmla="*/ 3639295 w 14191711"/>
                <a:gd name="connsiteY29" fmla="*/ 363610 h 812608"/>
                <a:gd name="connsiteX30" fmla="*/ 3644872 w 14191711"/>
                <a:gd name="connsiteY30" fmla="*/ 356534 h 812608"/>
                <a:gd name="connsiteX31" fmla="*/ 3679001 w 14191711"/>
                <a:gd name="connsiteY31" fmla="*/ 323696 h 812608"/>
                <a:gd name="connsiteX32" fmla="*/ 3704073 w 14191711"/>
                <a:gd name="connsiteY32" fmla="*/ 296657 h 812608"/>
                <a:gd name="connsiteX33" fmla="*/ 3793308 w 14191711"/>
                <a:gd name="connsiteY33" fmla="*/ 159813 h 812608"/>
                <a:gd name="connsiteX34" fmla="*/ 3810818 w 14191711"/>
                <a:gd name="connsiteY34" fmla="*/ 119329 h 812608"/>
                <a:gd name="connsiteX35" fmla="*/ 3793135 w 14191711"/>
                <a:gd name="connsiteY35" fmla="*/ 177230 h 812608"/>
                <a:gd name="connsiteX36" fmla="*/ 3756797 w 14191711"/>
                <a:gd name="connsiteY36" fmla="*/ 258678 h 812608"/>
                <a:gd name="connsiteX37" fmla="*/ 3798075 w 14191711"/>
                <a:gd name="connsiteY37" fmla="*/ 229401 h 812608"/>
                <a:gd name="connsiteX38" fmla="*/ 4071648 w 14191711"/>
                <a:gd name="connsiteY38" fmla="*/ 151996 h 812608"/>
                <a:gd name="connsiteX39" fmla="*/ 4442075 w 14191711"/>
                <a:gd name="connsiteY39" fmla="*/ 300592 h 812608"/>
                <a:gd name="connsiteX40" fmla="*/ 4490281 w 14191711"/>
                <a:gd name="connsiteY40" fmla="*/ 347931 h 812608"/>
                <a:gd name="connsiteX41" fmla="*/ 4494595 w 14191711"/>
                <a:gd name="connsiteY41" fmla="*/ 339308 h 812608"/>
                <a:gd name="connsiteX42" fmla="*/ 4504131 w 14191711"/>
                <a:gd name="connsiteY42" fmla="*/ 356972 h 812608"/>
                <a:gd name="connsiteX43" fmla="*/ 4943960 w 14191711"/>
                <a:gd name="connsiteY43" fmla="*/ 644298 h 812608"/>
                <a:gd name="connsiteX44" fmla="*/ 5367022 w 14191711"/>
                <a:gd name="connsiteY44" fmla="*/ 383865 h 812608"/>
                <a:gd name="connsiteX45" fmla="*/ 5367274 w 14191711"/>
                <a:gd name="connsiteY45" fmla="*/ 383456 h 812608"/>
                <a:gd name="connsiteX46" fmla="*/ 5368766 w 14191711"/>
                <a:gd name="connsiteY46" fmla="*/ 380362 h 812608"/>
                <a:gd name="connsiteX47" fmla="*/ 5395552 w 14191711"/>
                <a:gd name="connsiteY47" fmla="*/ 332392 h 812608"/>
                <a:gd name="connsiteX48" fmla="*/ 5408807 w 14191711"/>
                <a:gd name="connsiteY48" fmla="*/ 311757 h 812608"/>
                <a:gd name="connsiteX49" fmla="*/ 5426297 w 14191711"/>
                <a:gd name="connsiteY49" fmla="*/ 271321 h 812608"/>
                <a:gd name="connsiteX50" fmla="*/ 5418605 w 14191711"/>
                <a:gd name="connsiteY50" fmla="*/ 296505 h 812608"/>
                <a:gd name="connsiteX51" fmla="*/ 5424715 w 14191711"/>
                <a:gd name="connsiteY51" fmla="*/ 286993 h 812608"/>
                <a:gd name="connsiteX52" fmla="*/ 5916467 w 14191711"/>
                <a:gd name="connsiteY52" fmla="*/ 3 h 812608"/>
                <a:gd name="connsiteX53" fmla="*/ 6286894 w 14191711"/>
                <a:gd name="connsiteY53" fmla="*/ 148599 h 812608"/>
                <a:gd name="connsiteX54" fmla="*/ 6335100 w 14191711"/>
                <a:gd name="connsiteY54" fmla="*/ 195938 h 812608"/>
                <a:gd name="connsiteX55" fmla="*/ 6339414 w 14191711"/>
                <a:gd name="connsiteY55" fmla="*/ 187314 h 812608"/>
                <a:gd name="connsiteX56" fmla="*/ 6348950 w 14191711"/>
                <a:gd name="connsiteY56" fmla="*/ 204979 h 812608"/>
                <a:gd name="connsiteX57" fmla="*/ 6788779 w 14191711"/>
                <a:gd name="connsiteY57" fmla="*/ 492304 h 812608"/>
                <a:gd name="connsiteX58" fmla="*/ 7054389 w 14191711"/>
                <a:gd name="connsiteY58" fmla="*/ 401517 h 812608"/>
                <a:gd name="connsiteX59" fmla="*/ 7099593 w 14191711"/>
                <a:gd name="connsiteY59" fmla="*/ 363608 h 812608"/>
                <a:gd name="connsiteX60" fmla="*/ 7105170 w 14191711"/>
                <a:gd name="connsiteY60" fmla="*/ 356532 h 812608"/>
                <a:gd name="connsiteX61" fmla="*/ 7139299 w 14191711"/>
                <a:gd name="connsiteY61" fmla="*/ 323694 h 812608"/>
                <a:gd name="connsiteX62" fmla="*/ 7164371 w 14191711"/>
                <a:gd name="connsiteY62" fmla="*/ 296655 h 812608"/>
                <a:gd name="connsiteX63" fmla="*/ 7253606 w 14191711"/>
                <a:gd name="connsiteY63" fmla="*/ 159811 h 812608"/>
                <a:gd name="connsiteX64" fmla="*/ 7271116 w 14191711"/>
                <a:gd name="connsiteY64" fmla="*/ 119327 h 812608"/>
                <a:gd name="connsiteX65" fmla="*/ 7253432 w 14191711"/>
                <a:gd name="connsiteY65" fmla="*/ 177228 h 812608"/>
                <a:gd name="connsiteX66" fmla="*/ 7217094 w 14191711"/>
                <a:gd name="connsiteY66" fmla="*/ 258677 h 812608"/>
                <a:gd name="connsiteX67" fmla="*/ 7258373 w 14191711"/>
                <a:gd name="connsiteY67" fmla="*/ 229399 h 812608"/>
                <a:gd name="connsiteX68" fmla="*/ 7531946 w 14191711"/>
                <a:gd name="connsiteY68" fmla="*/ 151994 h 812608"/>
                <a:gd name="connsiteX69" fmla="*/ 7902373 w 14191711"/>
                <a:gd name="connsiteY69" fmla="*/ 300590 h 812608"/>
                <a:gd name="connsiteX70" fmla="*/ 7950579 w 14191711"/>
                <a:gd name="connsiteY70" fmla="*/ 347929 h 812608"/>
                <a:gd name="connsiteX71" fmla="*/ 7954893 w 14191711"/>
                <a:gd name="connsiteY71" fmla="*/ 339306 h 812608"/>
                <a:gd name="connsiteX72" fmla="*/ 7964429 w 14191711"/>
                <a:gd name="connsiteY72" fmla="*/ 356970 h 812608"/>
                <a:gd name="connsiteX73" fmla="*/ 8404257 w 14191711"/>
                <a:gd name="connsiteY73" fmla="*/ 644296 h 812608"/>
                <a:gd name="connsiteX74" fmla="*/ 8827320 w 14191711"/>
                <a:gd name="connsiteY74" fmla="*/ 383863 h 812608"/>
                <a:gd name="connsiteX75" fmla="*/ 8827571 w 14191711"/>
                <a:gd name="connsiteY75" fmla="*/ 383454 h 812608"/>
                <a:gd name="connsiteX76" fmla="*/ 8829064 w 14191711"/>
                <a:gd name="connsiteY76" fmla="*/ 380360 h 812608"/>
                <a:gd name="connsiteX77" fmla="*/ 8855850 w 14191711"/>
                <a:gd name="connsiteY77" fmla="*/ 332390 h 812608"/>
                <a:gd name="connsiteX78" fmla="*/ 8869104 w 14191711"/>
                <a:gd name="connsiteY78" fmla="*/ 311755 h 812608"/>
                <a:gd name="connsiteX79" fmla="*/ 8886595 w 14191711"/>
                <a:gd name="connsiteY79" fmla="*/ 271319 h 812608"/>
                <a:gd name="connsiteX80" fmla="*/ 8878903 w 14191711"/>
                <a:gd name="connsiteY80" fmla="*/ 296503 h 812608"/>
                <a:gd name="connsiteX81" fmla="*/ 8885013 w 14191711"/>
                <a:gd name="connsiteY81" fmla="*/ 286991 h 812608"/>
                <a:gd name="connsiteX82" fmla="*/ 9376765 w 14191711"/>
                <a:gd name="connsiteY82" fmla="*/ 1 h 812608"/>
                <a:gd name="connsiteX83" fmla="*/ 9747192 w 14191711"/>
                <a:gd name="connsiteY83" fmla="*/ 148597 h 812608"/>
                <a:gd name="connsiteX84" fmla="*/ 9795398 w 14191711"/>
                <a:gd name="connsiteY84" fmla="*/ 195936 h 812608"/>
                <a:gd name="connsiteX85" fmla="*/ 9799712 w 14191711"/>
                <a:gd name="connsiteY85" fmla="*/ 187312 h 812608"/>
                <a:gd name="connsiteX86" fmla="*/ 9809248 w 14191711"/>
                <a:gd name="connsiteY86" fmla="*/ 204977 h 812608"/>
                <a:gd name="connsiteX87" fmla="*/ 10249076 w 14191711"/>
                <a:gd name="connsiteY87" fmla="*/ 492302 h 812608"/>
                <a:gd name="connsiteX88" fmla="*/ 10514687 w 14191711"/>
                <a:gd name="connsiteY88" fmla="*/ 401515 h 812608"/>
                <a:gd name="connsiteX89" fmla="*/ 10559894 w 14191711"/>
                <a:gd name="connsiteY89" fmla="*/ 363604 h 812608"/>
                <a:gd name="connsiteX90" fmla="*/ 10565468 w 14191711"/>
                <a:gd name="connsiteY90" fmla="*/ 356531 h 812608"/>
                <a:gd name="connsiteX91" fmla="*/ 10599588 w 14191711"/>
                <a:gd name="connsiteY91" fmla="*/ 323702 h 812608"/>
                <a:gd name="connsiteX92" fmla="*/ 10624669 w 14191711"/>
                <a:gd name="connsiteY92" fmla="*/ 296653 h 812608"/>
                <a:gd name="connsiteX93" fmla="*/ 10713904 w 14191711"/>
                <a:gd name="connsiteY93" fmla="*/ 159809 h 812608"/>
                <a:gd name="connsiteX94" fmla="*/ 10731414 w 14191711"/>
                <a:gd name="connsiteY94" fmla="*/ 119325 h 812608"/>
                <a:gd name="connsiteX95" fmla="*/ 10713730 w 14191711"/>
                <a:gd name="connsiteY95" fmla="*/ 177226 h 812608"/>
                <a:gd name="connsiteX96" fmla="*/ 10677391 w 14191711"/>
                <a:gd name="connsiteY96" fmla="*/ 258676 h 812608"/>
                <a:gd name="connsiteX97" fmla="*/ 10718671 w 14191711"/>
                <a:gd name="connsiteY97" fmla="*/ 229399 h 812608"/>
                <a:gd name="connsiteX98" fmla="*/ 10992244 w 14191711"/>
                <a:gd name="connsiteY98" fmla="*/ 151993 h 812608"/>
                <a:gd name="connsiteX99" fmla="*/ 11362671 w 14191711"/>
                <a:gd name="connsiteY99" fmla="*/ 300589 h 812608"/>
                <a:gd name="connsiteX100" fmla="*/ 11410877 w 14191711"/>
                <a:gd name="connsiteY100" fmla="*/ 347928 h 812608"/>
                <a:gd name="connsiteX101" fmla="*/ 11415191 w 14191711"/>
                <a:gd name="connsiteY101" fmla="*/ 339305 h 812608"/>
                <a:gd name="connsiteX102" fmla="*/ 11424726 w 14191711"/>
                <a:gd name="connsiteY102" fmla="*/ 356969 h 812608"/>
                <a:gd name="connsiteX103" fmla="*/ 11864556 w 14191711"/>
                <a:gd name="connsiteY103" fmla="*/ 644295 h 812608"/>
                <a:gd name="connsiteX104" fmla="*/ 12287618 w 14191711"/>
                <a:gd name="connsiteY104" fmla="*/ 383862 h 812608"/>
                <a:gd name="connsiteX105" fmla="*/ 12287870 w 14191711"/>
                <a:gd name="connsiteY105" fmla="*/ 383453 h 812608"/>
                <a:gd name="connsiteX106" fmla="*/ 12289362 w 14191711"/>
                <a:gd name="connsiteY106" fmla="*/ 380359 h 812608"/>
                <a:gd name="connsiteX107" fmla="*/ 12316148 w 14191711"/>
                <a:gd name="connsiteY107" fmla="*/ 332389 h 812608"/>
                <a:gd name="connsiteX108" fmla="*/ 12329403 w 14191711"/>
                <a:gd name="connsiteY108" fmla="*/ 311754 h 812608"/>
                <a:gd name="connsiteX109" fmla="*/ 12346892 w 14191711"/>
                <a:gd name="connsiteY109" fmla="*/ 271318 h 812608"/>
                <a:gd name="connsiteX110" fmla="*/ 12339201 w 14191711"/>
                <a:gd name="connsiteY110" fmla="*/ 296502 h 812608"/>
                <a:gd name="connsiteX111" fmla="*/ 12345311 w 14191711"/>
                <a:gd name="connsiteY111" fmla="*/ 286990 h 812608"/>
                <a:gd name="connsiteX112" fmla="*/ 12837063 w 14191711"/>
                <a:gd name="connsiteY112" fmla="*/ 0 h 812608"/>
                <a:gd name="connsiteX113" fmla="*/ 13207490 w 14191711"/>
                <a:gd name="connsiteY113" fmla="*/ 148596 h 812608"/>
                <a:gd name="connsiteX114" fmla="*/ 13255696 w 14191711"/>
                <a:gd name="connsiteY114" fmla="*/ 195935 h 812608"/>
                <a:gd name="connsiteX115" fmla="*/ 13260010 w 14191711"/>
                <a:gd name="connsiteY115" fmla="*/ 187311 h 812608"/>
                <a:gd name="connsiteX116" fmla="*/ 13269546 w 14191711"/>
                <a:gd name="connsiteY116" fmla="*/ 204976 h 812608"/>
                <a:gd name="connsiteX117" fmla="*/ 13709375 w 14191711"/>
                <a:gd name="connsiteY117" fmla="*/ 492302 h 812608"/>
                <a:gd name="connsiteX118" fmla="*/ 14174202 w 14191711"/>
                <a:gd name="connsiteY118" fmla="*/ 159808 h 812608"/>
                <a:gd name="connsiteX119" fmla="*/ 14191711 w 14191711"/>
                <a:gd name="connsiteY119" fmla="*/ 119324 h 812608"/>
                <a:gd name="connsiteX120" fmla="*/ 14174028 w 14191711"/>
                <a:gd name="connsiteY120" fmla="*/ 177225 h 812608"/>
                <a:gd name="connsiteX121" fmla="*/ 13580362 w 14191711"/>
                <a:gd name="connsiteY121" fmla="*/ 660610 h 812608"/>
                <a:gd name="connsiteX122" fmla="*/ 13209935 w 14191711"/>
                <a:gd name="connsiteY122" fmla="*/ 512014 h 812608"/>
                <a:gd name="connsiteX123" fmla="*/ 13161729 w 14191711"/>
                <a:gd name="connsiteY123" fmla="*/ 464675 h 812608"/>
                <a:gd name="connsiteX124" fmla="*/ 13157414 w 14191711"/>
                <a:gd name="connsiteY124" fmla="*/ 473298 h 812608"/>
                <a:gd name="connsiteX125" fmla="*/ 13147879 w 14191711"/>
                <a:gd name="connsiteY125" fmla="*/ 455634 h 812608"/>
                <a:gd name="connsiteX126" fmla="*/ 12708050 w 14191711"/>
                <a:gd name="connsiteY126" fmla="*/ 168308 h 812608"/>
                <a:gd name="connsiteX127" fmla="*/ 12284988 w 14191711"/>
                <a:gd name="connsiteY127" fmla="*/ 428741 h 812608"/>
                <a:gd name="connsiteX128" fmla="*/ 12284736 w 14191711"/>
                <a:gd name="connsiteY128" fmla="*/ 429150 h 812608"/>
                <a:gd name="connsiteX129" fmla="*/ 12283244 w 14191711"/>
                <a:gd name="connsiteY129" fmla="*/ 432244 h 812608"/>
                <a:gd name="connsiteX130" fmla="*/ 12256457 w 14191711"/>
                <a:gd name="connsiteY130" fmla="*/ 480214 h 812608"/>
                <a:gd name="connsiteX131" fmla="*/ 12243203 w 14191711"/>
                <a:gd name="connsiteY131" fmla="*/ 500849 h 812608"/>
                <a:gd name="connsiteX132" fmla="*/ 12225713 w 14191711"/>
                <a:gd name="connsiteY132" fmla="*/ 541285 h 812608"/>
                <a:gd name="connsiteX133" fmla="*/ 12233404 w 14191711"/>
                <a:gd name="connsiteY133" fmla="*/ 516101 h 812608"/>
                <a:gd name="connsiteX134" fmla="*/ 12227295 w 14191711"/>
                <a:gd name="connsiteY134" fmla="*/ 525613 h 812608"/>
                <a:gd name="connsiteX135" fmla="*/ 11735542 w 14191711"/>
                <a:gd name="connsiteY135" fmla="*/ 812603 h 812608"/>
                <a:gd name="connsiteX136" fmla="*/ 11365115 w 14191711"/>
                <a:gd name="connsiteY136" fmla="*/ 664007 h 812608"/>
                <a:gd name="connsiteX137" fmla="*/ 11316909 w 14191711"/>
                <a:gd name="connsiteY137" fmla="*/ 616668 h 812608"/>
                <a:gd name="connsiteX138" fmla="*/ 11312595 w 14191711"/>
                <a:gd name="connsiteY138" fmla="*/ 625292 h 812608"/>
                <a:gd name="connsiteX139" fmla="*/ 11303060 w 14191711"/>
                <a:gd name="connsiteY139" fmla="*/ 607627 h 812608"/>
                <a:gd name="connsiteX140" fmla="*/ 10863231 w 14191711"/>
                <a:gd name="connsiteY140" fmla="*/ 320302 h 812608"/>
                <a:gd name="connsiteX141" fmla="*/ 10597620 w 14191711"/>
                <a:gd name="connsiteY141" fmla="*/ 411089 h 812608"/>
                <a:gd name="connsiteX142" fmla="*/ 10552413 w 14191711"/>
                <a:gd name="connsiteY142" fmla="*/ 449000 h 812608"/>
                <a:gd name="connsiteX143" fmla="*/ 10546840 w 14191711"/>
                <a:gd name="connsiteY143" fmla="*/ 456073 h 812608"/>
                <a:gd name="connsiteX144" fmla="*/ 10512719 w 14191711"/>
                <a:gd name="connsiteY144" fmla="*/ 488902 h 812608"/>
                <a:gd name="connsiteX145" fmla="*/ 10487638 w 14191711"/>
                <a:gd name="connsiteY145" fmla="*/ 515951 h 812608"/>
                <a:gd name="connsiteX146" fmla="*/ 10398403 w 14191711"/>
                <a:gd name="connsiteY146" fmla="*/ 652795 h 812608"/>
                <a:gd name="connsiteX147" fmla="*/ 10380893 w 14191711"/>
                <a:gd name="connsiteY147" fmla="*/ 693279 h 812608"/>
                <a:gd name="connsiteX148" fmla="*/ 10398577 w 14191711"/>
                <a:gd name="connsiteY148" fmla="*/ 635378 h 812608"/>
                <a:gd name="connsiteX149" fmla="*/ 10434916 w 14191711"/>
                <a:gd name="connsiteY149" fmla="*/ 553928 h 812608"/>
                <a:gd name="connsiteX150" fmla="*/ 10393636 w 14191711"/>
                <a:gd name="connsiteY150" fmla="*/ 583206 h 812608"/>
                <a:gd name="connsiteX151" fmla="*/ 10120064 w 14191711"/>
                <a:gd name="connsiteY151" fmla="*/ 660611 h 812608"/>
                <a:gd name="connsiteX152" fmla="*/ 9749637 w 14191711"/>
                <a:gd name="connsiteY152" fmla="*/ 512015 h 812608"/>
                <a:gd name="connsiteX153" fmla="*/ 9701430 w 14191711"/>
                <a:gd name="connsiteY153" fmla="*/ 464676 h 812608"/>
                <a:gd name="connsiteX154" fmla="*/ 9697117 w 14191711"/>
                <a:gd name="connsiteY154" fmla="*/ 473299 h 812608"/>
                <a:gd name="connsiteX155" fmla="*/ 9687581 w 14191711"/>
                <a:gd name="connsiteY155" fmla="*/ 455635 h 812608"/>
                <a:gd name="connsiteX156" fmla="*/ 9247751 w 14191711"/>
                <a:gd name="connsiteY156" fmla="*/ 168309 h 812608"/>
                <a:gd name="connsiteX157" fmla="*/ 8824689 w 14191711"/>
                <a:gd name="connsiteY157" fmla="*/ 428742 h 812608"/>
                <a:gd name="connsiteX158" fmla="*/ 8824438 w 14191711"/>
                <a:gd name="connsiteY158" fmla="*/ 429151 h 812608"/>
                <a:gd name="connsiteX159" fmla="*/ 8822946 w 14191711"/>
                <a:gd name="connsiteY159" fmla="*/ 432245 h 812608"/>
                <a:gd name="connsiteX160" fmla="*/ 8796160 w 14191711"/>
                <a:gd name="connsiteY160" fmla="*/ 480215 h 812608"/>
                <a:gd name="connsiteX161" fmla="*/ 8782904 w 14191711"/>
                <a:gd name="connsiteY161" fmla="*/ 500850 h 812608"/>
                <a:gd name="connsiteX162" fmla="*/ 8765415 w 14191711"/>
                <a:gd name="connsiteY162" fmla="*/ 541286 h 812608"/>
                <a:gd name="connsiteX163" fmla="*/ 8773106 w 14191711"/>
                <a:gd name="connsiteY163" fmla="*/ 516102 h 812608"/>
                <a:gd name="connsiteX164" fmla="*/ 8766996 w 14191711"/>
                <a:gd name="connsiteY164" fmla="*/ 525614 h 812608"/>
                <a:gd name="connsiteX165" fmla="*/ 8275245 w 14191711"/>
                <a:gd name="connsiteY165" fmla="*/ 812604 h 812608"/>
                <a:gd name="connsiteX166" fmla="*/ 7904817 w 14191711"/>
                <a:gd name="connsiteY166" fmla="*/ 664008 h 812608"/>
                <a:gd name="connsiteX167" fmla="*/ 7856611 w 14191711"/>
                <a:gd name="connsiteY167" fmla="*/ 616669 h 812608"/>
                <a:gd name="connsiteX168" fmla="*/ 7852297 w 14191711"/>
                <a:gd name="connsiteY168" fmla="*/ 625293 h 812608"/>
                <a:gd name="connsiteX169" fmla="*/ 7842762 w 14191711"/>
                <a:gd name="connsiteY169" fmla="*/ 607628 h 812608"/>
                <a:gd name="connsiteX170" fmla="*/ 7402932 w 14191711"/>
                <a:gd name="connsiteY170" fmla="*/ 320302 h 812608"/>
                <a:gd name="connsiteX171" fmla="*/ 7137323 w 14191711"/>
                <a:gd name="connsiteY171" fmla="*/ 411089 h 812608"/>
                <a:gd name="connsiteX172" fmla="*/ 7092118 w 14191711"/>
                <a:gd name="connsiteY172" fmla="*/ 448999 h 812608"/>
                <a:gd name="connsiteX173" fmla="*/ 7086542 w 14191711"/>
                <a:gd name="connsiteY173" fmla="*/ 456075 h 812608"/>
                <a:gd name="connsiteX174" fmla="*/ 7052412 w 14191711"/>
                <a:gd name="connsiteY174" fmla="*/ 488913 h 812608"/>
                <a:gd name="connsiteX175" fmla="*/ 7027340 w 14191711"/>
                <a:gd name="connsiteY175" fmla="*/ 515952 h 812608"/>
                <a:gd name="connsiteX176" fmla="*/ 6938105 w 14191711"/>
                <a:gd name="connsiteY176" fmla="*/ 652796 h 812608"/>
                <a:gd name="connsiteX177" fmla="*/ 6920596 w 14191711"/>
                <a:gd name="connsiteY177" fmla="*/ 693280 h 812608"/>
                <a:gd name="connsiteX178" fmla="*/ 6938279 w 14191711"/>
                <a:gd name="connsiteY178" fmla="*/ 635379 h 812608"/>
                <a:gd name="connsiteX179" fmla="*/ 6974617 w 14191711"/>
                <a:gd name="connsiteY179" fmla="*/ 553930 h 812608"/>
                <a:gd name="connsiteX180" fmla="*/ 6933338 w 14191711"/>
                <a:gd name="connsiteY180" fmla="*/ 583208 h 812608"/>
                <a:gd name="connsiteX181" fmla="*/ 6659766 w 14191711"/>
                <a:gd name="connsiteY181" fmla="*/ 660613 h 812608"/>
                <a:gd name="connsiteX182" fmla="*/ 6289339 w 14191711"/>
                <a:gd name="connsiteY182" fmla="*/ 512017 h 812608"/>
                <a:gd name="connsiteX183" fmla="*/ 6241132 w 14191711"/>
                <a:gd name="connsiteY183" fmla="*/ 464678 h 812608"/>
                <a:gd name="connsiteX184" fmla="*/ 6236819 w 14191711"/>
                <a:gd name="connsiteY184" fmla="*/ 473301 h 812608"/>
                <a:gd name="connsiteX185" fmla="*/ 6227283 w 14191711"/>
                <a:gd name="connsiteY185" fmla="*/ 455637 h 812608"/>
                <a:gd name="connsiteX186" fmla="*/ 5787454 w 14191711"/>
                <a:gd name="connsiteY186" fmla="*/ 168311 h 812608"/>
                <a:gd name="connsiteX187" fmla="*/ 5364392 w 14191711"/>
                <a:gd name="connsiteY187" fmla="*/ 428744 h 812608"/>
                <a:gd name="connsiteX188" fmla="*/ 5364140 w 14191711"/>
                <a:gd name="connsiteY188" fmla="*/ 429153 h 812608"/>
                <a:gd name="connsiteX189" fmla="*/ 5362648 w 14191711"/>
                <a:gd name="connsiteY189" fmla="*/ 432247 h 812608"/>
                <a:gd name="connsiteX190" fmla="*/ 5335862 w 14191711"/>
                <a:gd name="connsiteY190" fmla="*/ 480217 h 812608"/>
                <a:gd name="connsiteX191" fmla="*/ 5322606 w 14191711"/>
                <a:gd name="connsiteY191" fmla="*/ 500852 h 812608"/>
                <a:gd name="connsiteX192" fmla="*/ 5305117 w 14191711"/>
                <a:gd name="connsiteY192" fmla="*/ 541288 h 812608"/>
                <a:gd name="connsiteX193" fmla="*/ 5312809 w 14191711"/>
                <a:gd name="connsiteY193" fmla="*/ 516104 h 812608"/>
                <a:gd name="connsiteX194" fmla="*/ 5306698 w 14191711"/>
                <a:gd name="connsiteY194" fmla="*/ 525616 h 812608"/>
                <a:gd name="connsiteX195" fmla="*/ 4814947 w 14191711"/>
                <a:gd name="connsiteY195" fmla="*/ 812606 h 812608"/>
                <a:gd name="connsiteX196" fmla="*/ 4444520 w 14191711"/>
                <a:gd name="connsiteY196" fmla="*/ 664010 h 812608"/>
                <a:gd name="connsiteX197" fmla="*/ 4396313 w 14191711"/>
                <a:gd name="connsiteY197" fmla="*/ 616671 h 812608"/>
                <a:gd name="connsiteX198" fmla="*/ 4392000 w 14191711"/>
                <a:gd name="connsiteY198" fmla="*/ 625295 h 812608"/>
                <a:gd name="connsiteX199" fmla="*/ 4382464 w 14191711"/>
                <a:gd name="connsiteY199" fmla="*/ 607630 h 812608"/>
                <a:gd name="connsiteX200" fmla="*/ 3942635 w 14191711"/>
                <a:gd name="connsiteY200" fmla="*/ 320304 h 812608"/>
                <a:gd name="connsiteX201" fmla="*/ 3677025 w 14191711"/>
                <a:gd name="connsiteY201" fmla="*/ 411091 h 812608"/>
                <a:gd name="connsiteX202" fmla="*/ 3631821 w 14191711"/>
                <a:gd name="connsiteY202" fmla="*/ 449001 h 812608"/>
                <a:gd name="connsiteX203" fmla="*/ 3626244 w 14191711"/>
                <a:gd name="connsiteY203" fmla="*/ 456077 h 812608"/>
                <a:gd name="connsiteX204" fmla="*/ 3592115 w 14191711"/>
                <a:gd name="connsiteY204" fmla="*/ 488915 h 812608"/>
                <a:gd name="connsiteX205" fmla="*/ 3567043 w 14191711"/>
                <a:gd name="connsiteY205" fmla="*/ 515954 h 812608"/>
                <a:gd name="connsiteX206" fmla="*/ 3477808 w 14191711"/>
                <a:gd name="connsiteY206" fmla="*/ 652798 h 812608"/>
                <a:gd name="connsiteX207" fmla="*/ 3460298 w 14191711"/>
                <a:gd name="connsiteY207" fmla="*/ 693282 h 812608"/>
                <a:gd name="connsiteX208" fmla="*/ 3477981 w 14191711"/>
                <a:gd name="connsiteY208" fmla="*/ 635381 h 812608"/>
                <a:gd name="connsiteX209" fmla="*/ 3514319 w 14191711"/>
                <a:gd name="connsiteY209" fmla="*/ 553933 h 812608"/>
                <a:gd name="connsiteX210" fmla="*/ 3473041 w 14191711"/>
                <a:gd name="connsiteY210" fmla="*/ 583210 h 812608"/>
                <a:gd name="connsiteX211" fmla="*/ 3199468 w 14191711"/>
                <a:gd name="connsiteY211" fmla="*/ 660615 h 812608"/>
                <a:gd name="connsiteX212" fmla="*/ 2829041 w 14191711"/>
                <a:gd name="connsiteY212" fmla="*/ 512019 h 812608"/>
                <a:gd name="connsiteX213" fmla="*/ 2780835 w 14191711"/>
                <a:gd name="connsiteY213" fmla="*/ 464680 h 812608"/>
                <a:gd name="connsiteX214" fmla="*/ 2776521 w 14191711"/>
                <a:gd name="connsiteY214" fmla="*/ 473303 h 812608"/>
                <a:gd name="connsiteX215" fmla="*/ 2766985 w 14191711"/>
                <a:gd name="connsiteY215" fmla="*/ 455639 h 812608"/>
                <a:gd name="connsiteX216" fmla="*/ 2327156 w 14191711"/>
                <a:gd name="connsiteY216" fmla="*/ 168313 h 812608"/>
                <a:gd name="connsiteX217" fmla="*/ 1904094 w 14191711"/>
                <a:gd name="connsiteY217" fmla="*/ 428746 h 812608"/>
                <a:gd name="connsiteX218" fmla="*/ 1903842 w 14191711"/>
                <a:gd name="connsiteY218" fmla="*/ 429155 h 812608"/>
                <a:gd name="connsiteX219" fmla="*/ 1902350 w 14191711"/>
                <a:gd name="connsiteY219" fmla="*/ 432249 h 812608"/>
                <a:gd name="connsiteX220" fmla="*/ 1875564 w 14191711"/>
                <a:gd name="connsiteY220" fmla="*/ 480219 h 812608"/>
                <a:gd name="connsiteX221" fmla="*/ 1862308 w 14191711"/>
                <a:gd name="connsiteY221" fmla="*/ 500854 h 812608"/>
                <a:gd name="connsiteX222" fmla="*/ 1844819 w 14191711"/>
                <a:gd name="connsiteY222" fmla="*/ 541290 h 812608"/>
                <a:gd name="connsiteX223" fmla="*/ 1852511 w 14191711"/>
                <a:gd name="connsiteY223" fmla="*/ 516106 h 812608"/>
                <a:gd name="connsiteX224" fmla="*/ 1846400 w 14191711"/>
                <a:gd name="connsiteY224" fmla="*/ 525618 h 812608"/>
                <a:gd name="connsiteX225" fmla="*/ 1354649 w 14191711"/>
                <a:gd name="connsiteY225" fmla="*/ 812608 h 812608"/>
                <a:gd name="connsiteX0" fmla="*/ 1337140 w 14174202"/>
                <a:gd name="connsiteY0" fmla="*/ 812608 h 812608"/>
                <a:gd name="connsiteX1" fmla="*/ 966713 w 14174202"/>
                <a:gd name="connsiteY1" fmla="*/ 664012 h 812608"/>
                <a:gd name="connsiteX2" fmla="*/ 918506 w 14174202"/>
                <a:gd name="connsiteY2" fmla="*/ 616673 h 812608"/>
                <a:gd name="connsiteX3" fmla="*/ 914193 w 14174202"/>
                <a:gd name="connsiteY3" fmla="*/ 625297 h 812608"/>
                <a:gd name="connsiteX4" fmla="*/ 904657 w 14174202"/>
                <a:gd name="connsiteY4" fmla="*/ 607632 h 812608"/>
                <a:gd name="connsiteX5" fmla="*/ 464828 w 14174202"/>
                <a:gd name="connsiteY5" fmla="*/ 320306 h 812608"/>
                <a:gd name="connsiteX6" fmla="*/ 1 w 14174202"/>
                <a:gd name="connsiteY6" fmla="*/ 652800 h 812608"/>
                <a:gd name="connsiteX7" fmla="*/ 593841 w 14174202"/>
                <a:gd name="connsiteY7" fmla="*/ 151998 h 812608"/>
                <a:gd name="connsiteX8" fmla="*/ 964268 w 14174202"/>
                <a:gd name="connsiteY8" fmla="*/ 300594 h 812608"/>
                <a:gd name="connsiteX9" fmla="*/ 1012474 w 14174202"/>
                <a:gd name="connsiteY9" fmla="*/ 347933 h 812608"/>
                <a:gd name="connsiteX10" fmla="*/ 1016788 w 14174202"/>
                <a:gd name="connsiteY10" fmla="*/ 339310 h 812608"/>
                <a:gd name="connsiteX11" fmla="*/ 1026324 w 14174202"/>
                <a:gd name="connsiteY11" fmla="*/ 356974 h 812608"/>
                <a:gd name="connsiteX12" fmla="*/ 1466153 w 14174202"/>
                <a:gd name="connsiteY12" fmla="*/ 644300 h 812608"/>
                <a:gd name="connsiteX13" fmla="*/ 1889215 w 14174202"/>
                <a:gd name="connsiteY13" fmla="*/ 383867 h 812608"/>
                <a:gd name="connsiteX14" fmla="*/ 1889467 w 14174202"/>
                <a:gd name="connsiteY14" fmla="*/ 383458 h 812608"/>
                <a:gd name="connsiteX15" fmla="*/ 1890959 w 14174202"/>
                <a:gd name="connsiteY15" fmla="*/ 380364 h 812608"/>
                <a:gd name="connsiteX16" fmla="*/ 1917745 w 14174202"/>
                <a:gd name="connsiteY16" fmla="*/ 332394 h 812608"/>
                <a:gd name="connsiteX17" fmla="*/ 1931000 w 14174202"/>
                <a:gd name="connsiteY17" fmla="*/ 311759 h 812608"/>
                <a:gd name="connsiteX18" fmla="*/ 1948490 w 14174202"/>
                <a:gd name="connsiteY18" fmla="*/ 271323 h 812608"/>
                <a:gd name="connsiteX19" fmla="*/ 1940798 w 14174202"/>
                <a:gd name="connsiteY19" fmla="*/ 296507 h 812608"/>
                <a:gd name="connsiteX20" fmla="*/ 1946908 w 14174202"/>
                <a:gd name="connsiteY20" fmla="*/ 286995 h 812608"/>
                <a:gd name="connsiteX21" fmla="*/ 2438660 w 14174202"/>
                <a:gd name="connsiteY21" fmla="*/ 5 h 812608"/>
                <a:gd name="connsiteX22" fmla="*/ 2809087 w 14174202"/>
                <a:gd name="connsiteY22" fmla="*/ 148601 h 812608"/>
                <a:gd name="connsiteX23" fmla="*/ 2857293 w 14174202"/>
                <a:gd name="connsiteY23" fmla="*/ 195940 h 812608"/>
                <a:gd name="connsiteX24" fmla="*/ 2861607 w 14174202"/>
                <a:gd name="connsiteY24" fmla="*/ 187316 h 812608"/>
                <a:gd name="connsiteX25" fmla="*/ 2871143 w 14174202"/>
                <a:gd name="connsiteY25" fmla="*/ 204981 h 812608"/>
                <a:gd name="connsiteX26" fmla="*/ 3310972 w 14174202"/>
                <a:gd name="connsiteY26" fmla="*/ 492306 h 812608"/>
                <a:gd name="connsiteX27" fmla="*/ 3576582 w 14174202"/>
                <a:gd name="connsiteY27" fmla="*/ 401519 h 812608"/>
                <a:gd name="connsiteX28" fmla="*/ 3621786 w 14174202"/>
                <a:gd name="connsiteY28" fmla="*/ 363610 h 812608"/>
                <a:gd name="connsiteX29" fmla="*/ 3627363 w 14174202"/>
                <a:gd name="connsiteY29" fmla="*/ 356534 h 812608"/>
                <a:gd name="connsiteX30" fmla="*/ 3661492 w 14174202"/>
                <a:gd name="connsiteY30" fmla="*/ 323696 h 812608"/>
                <a:gd name="connsiteX31" fmla="*/ 3686564 w 14174202"/>
                <a:gd name="connsiteY31" fmla="*/ 296657 h 812608"/>
                <a:gd name="connsiteX32" fmla="*/ 3775799 w 14174202"/>
                <a:gd name="connsiteY32" fmla="*/ 159813 h 812608"/>
                <a:gd name="connsiteX33" fmla="*/ 3793309 w 14174202"/>
                <a:gd name="connsiteY33" fmla="*/ 119329 h 812608"/>
                <a:gd name="connsiteX34" fmla="*/ 3775626 w 14174202"/>
                <a:gd name="connsiteY34" fmla="*/ 177230 h 812608"/>
                <a:gd name="connsiteX35" fmla="*/ 3739288 w 14174202"/>
                <a:gd name="connsiteY35" fmla="*/ 258678 h 812608"/>
                <a:gd name="connsiteX36" fmla="*/ 3780566 w 14174202"/>
                <a:gd name="connsiteY36" fmla="*/ 229401 h 812608"/>
                <a:gd name="connsiteX37" fmla="*/ 4054139 w 14174202"/>
                <a:gd name="connsiteY37" fmla="*/ 151996 h 812608"/>
                <a:gd name="connsiteX38" fmla="*/ 4424566 w 14174202"/>
                <a:gd name="connsiteY38" fmla="*/ 300592 h 812608"/>
                <a:gd name="connsiteX39" fmla="*/ 4472772 w 14174202"/>
                <a:gd name="connsiteY39" fmla="*/ 347931 h 812608"/>
                <a:gd name="connsiteX40" fmla="*/ 4477086 w 14174202"/>
                <a:gd name="connsiteY40" fmla="*/ 339308 h 812608"/>
                <a:gd name="connsiteX41" fmla="*/ 4486622 w 14174202"/>
                <a:gd name="connsiteY41" fmla="*/ 356972 h 812608"/>
                <a:gd name="connsiteX42" fmla="*/ 4926451 w 14174202"/>
                <a:gd name="connsiteY42" fmla="*/ 644298 h 812608"/>
                <a:gd name="connsiteX43" fmla="*/ 5349513 w 14174202"/>
                <a:gd name="connsiteY43" fmla="*/ 383865 h 812608"/>
                <a:gd name="connsiteX44" fmla="*/ 5349765 w 14174202"/>
                <a:gd name="connsiteY44" fmla="*/ 383456 h 812608"/>
                <a:gd name="connsiteX45" fmla="*/ 5351257 w 14174202"/>
                <a:gd name="connsiteY45" fmla="*/ 380362 h 812608"/>
                <a:gd name="connsiteX46" fmla="*/ 5378043 w 14174202"/>
                <a:gd name="connsiteY46" fmla="*/ 332392 h 812608"/>
                <a:gd name="connsiteX47" fmla="*/ 5391298 w 14174202"/>
                <a:gd name="connsiteY47" fmla="*/ 311757 h 812608"/>
                <a:gd name="connsiteX48" fmla="*/ 5408788 w 14174202"/>
                <a:gd name="connsiteY48" fmla="*/ 271321 h 812608"/>
                <a:gd name="connsiteX49" fmla="*/ 5401096 w 14174202"/>
                <a:gd name="connsiteY49" fmla="*/ 296505 h 812608"/>
                <a:gd name="connsiteX50" fmla="*/ 5407206 w 14174202"/>
                <a:gd name="connsiteY50" fmla="*/ 286993 h 812608"/>
                <a:gd name="connsiteX51" fmla="*/ 5898958 w 14174202"/>
                <a:gd name="connsiteY51" fmla="*/ 3 h 812608"/>
                <a:gd name="connsiteX52" fmla="*/ 6269385 w 14174202"/>
                <a:gd name="connsiteY52" fmla="*/ 148599 h 812608"/>
                <a:gd name="connsiteX53" fmla="*/ 6317591 w 14174202"/>
                <a:gd name="connsiteY53" fmla="*/ 195938 h 812608"/>
                <a:gd name="connsiteX54" fmla="*/ 6321905 w 14174202"/>
                <a:gd name="connsiteY54" fmla="*/ 187314 h 812608"/>
                <a:gd name="connsiteX55" fmla="*/ 6331441 w 14174202"/>
                <a:gd name="connsiteY55" fmla="*/ 204979 h 812608"/>
                <a:gd name="connsiteX56" fmla="*/ 6771270 w 14174202"/>
                <a:gd name="connsiteY56" fmla="*/ 492304 h 812608"/>
                <a:gd name="connsiteX57" fmla="*/ 7036880 w 14174202"/>
                <a:gd name="connsiteY57" fmla="*/ 401517 h 812608"/>
                <a:gd name="connsiteX58" fmla="*/ 7082084 w 14174202"/>
                <a:gd name="connsiteY58" fmla="*/ 363608 h 812608"/>
                <a:gd name="connsiteX59" fmla="*/ 7087661 w 14174202"/>
                <a:gd name="connsiteY59" fmla="*/ 356532 h 812608"/>
                <a:gd name="connsiteX60" fmla="*/ 7121790 w 14174202"/>
                <a:gd name="connsiteY60" fmla="*/ 323694 h 812608"/>
                <a:gd name="connsiteX61" fmla="*/ 7146862 w 14174202"/>
                <a:gd name="connsiteY61" fmla="*/ 296655 h 812608"/>
                <a:gd name="connsiteX62" fmla="*/ 7236097 w 14174202"/>
                <a:gd name="connsiteY62" fmla="*/ 159811 h 812608"/>
                <a:gd name="connsiteX63" fmla="*/ 7253607 w 14174202"/>
                <a:gd name="connsiteY63" fmla="*/ 119327 h 812608"/>
                <a:gd name="connsiteX64" fmla="*/ 7235923 w 14174202"/>
                <a:gd name="connsiteY64" fmla="*/ 177228 h 812608"/>
                <a:gd name="connsiteX65" fmla="*/ 7199585 w 14174202"/>
                <a:gd name="connsiteY65" fmla="*/ 258677 h 812608"/>
                <a:gd name="connsiteX66" fmla="*/ 7240864 w 14174202"/>
                <a:gd name="connsiteY66" fmla="*/ 229399 h 812608"/>
                <a:gd name="connsiteX67" fmla="*/ 7514437 w 14174202"/>
                <a:gd name="connsiteY67" fmla="*/ 151994 h 812608"/>
                <a:gd name="connsiteX68" fmla="*/ 7884864 w 14174202"/>
                <a:gd name="connsiteY68" fmla="*/ 300590 h 812608"/>
                <a:gd name="connsiteX69" fmla="*/ 7933070 w 14174202"/>
                <a:gd name="connsiteY69" fmla="*/ 347929 h 812608"/>
                <a:gd name="connsiteX70" fmla="*/ 7937384 w 14174202"/>
                <a:gd name="connsiteY70" fmla="*/ 339306 h 812608"/>
                <a:gd name="connsiteX71" fmla="*/ 7946920 w 14174202"/>
                <a:gd name="connsiteY71" fmla="*/ 356970 h 812608"/>
                <a:gd name="connsiteX72" fmla="*/ 8386748 w 14174202"/>
                <a:gd name="connsiteY72" fmla="*/ 644296 h 812608"/>
                <a:gd name="connsiteX73" fmla="*/ 8809811 w 14174202"/>
                <a:gd name="connsiteY73" fmla="*/ 383863 h 812608"/>
                <a:gd name="connsiteX74" fmla="*/ 8810062 w 14174202"/>
                <a:gd name="connsiteY74" fmla="*/ 383454 h 812608"/>
                <a:gd name="connsiteX75" fmla="*/ 8811555 w 14174202"/>
                <a:gd name="connsiteY75" fmla="*/ 380360 h 812608"/>
                <a:gd name="connsiteX76" fmla="*/ 8838341 w 14174202"/>
                <a:gd name="connsiteY76" fmla="*/ 332390 h 812608"/>
                <a:gd name="connsiteX77" fmla="*/ 8851595 w 14174202"/>
                <a:gd name="connsiteY77" fmla="*/ 311755 h 812608"/>
                <a:gd name="connsiteX78" fmla="*/ 8869086 w 14174202"/>
                <a:gd name="connsiteY78" fmla="*/ 271319 h 812608"/>
                <a:gd name="connsiteX79" fmla="*/ 8861394 w 14174202"/>
                <a:gd name="connsiteY79" fmla="*/ 296503 h 812608"/>
                <a:gd name="connsiteX80" fmla="*/ 8867504 w 14174202"/>
                <a:gd name="connsiteY80" fmla="*/ 286991 h 812608"/>
                <a:gd name="connsiteX81" fmla="*/ 9359256 w 14174202"/>
                <a:gd name="connsiteY81" fmla="*/ 1 h 812608"/>
                <a:gd name="connsiteX82" fmla="*/ 9729683 w 14174202"/>
                <a:gd name="connsiteY82" fmla="*/ 148597 h 812608"/>
                <a:gd name="connsiteX83" fmla="*/ 9777889 w 14174202"/>
                <a:gd name="connsiteY83" fmla="*/ 195936 h 812608"/>
                <a:gd name="connsiteX84" fmla="*/ 9782203 w 14174202"/>
                <a:gd name="connsiteY84" fmla="*/ 187312 h 812608"/>
                <a:gd name="connsiteX85" fmla="*/ 9791739 w 14174202"/>
                <a:gd name="connsiteY85" fmla="*/ 204977 h 812608"/>
                <a:gd name="connsiteX86" fmla="*/ 10231567 w 14174202"/>
                <a:gd name="connsiteY86" fmla="*/ 492302 h 812608"/>
                <a:gd name="connsiteX87" fmla="*/ 10497178 w 14174202"/>
                <a:gd name="connsiteY87" fmla="*/ 401515 h 812608"/>
                <a:gd name="connsiteX88" fmla="*/ 10542385 w 14174202"/>
                <a:gd name="connsiteY88" fmla="*/ 363604 h 812608"/>
                <a:gd name="connsiteX89" fmla="*/ 10547959 w 14174202"/>
                <a:gd name="connsiteY89" fmla="*/ 356531 h 812608"/>
                <a:gd name="connsiteX90" fmla="*/ 10582079 w 14174202"/>
                <a:gd name="connsiteY90" fmla="*/ 323702 h 812608"/>
                <a:gd name="connsiteX91" fmla="*/ 10607160 w 14174202"/>
                <a:gd name="connsiteY91" fmla="*/ 296653 h 812608"/>
                <a:gd name="connsiteX92" fmla="*/ 10696395 w 14174202"/>
                <a:gd name="connsiteY92" fmla="*/ 159809 h 812608"/>
                <a:gd name="connsiteX93" fmla="*/ 10713905 w 14174202"/>
                <a:gd name="connsiteY93" fmla="*/ 119325 h 812608"/>
                <a:gd name="connsiteX94" fmla="*/ 10696221 w 14174202"/>
                <a:gd name="connsiteY94" fmla="*/ 177226 h 812608"/>
                <a:gd name="connsiteX95" fmla="*/ 10659882 w 14174202"/>
                <a:gd name="connsiteY95" fmla="*/ 258676 h 812608"/>
                <a:gd name="connsiteX96" fmla="*/ 10701162 w 14174202"/>
                <a:gd name="connsiteY96" fmla="*/ 229399 h 812608"/>
                <a:gd name="connsiteX97" fmla="*/ 10974735 w 14174202"/>
                <a:gd name="connsiteY97" fmla="*/ 151993 h 812608"/>
                <a:gd name="connsiteX98" fmla="*/ 11345162 w 14174202"/>
                <a:gd name="connsiteY98" fmla="*/ 300589 h 812608"/>
                <a:gd name="connsiteX99" fmla="*/ 11393368 w 14174202"/>
                <a:gd name="connsiteY99" fmla="*/ 347928 h 812608"/>
                <a:gd name="connsiteX100" fmla="*/ 11397682 w 14174202"/>
                <a:gd name="connsiteY100" fmla="*/ 339305 h 812608"/>
                <a:gd name="connsiteX101" fmla="*/ 11407217 w 14174202"/>
                <a:gd name="connsiteY101" fmla="*/ 356969 h 812608"/>
                <a:gd name="connsiteX102" fmla="*/ 11847047 w 14174202"/>
                <a:gd name="connsiteY102" fmla="*/ 644295 h 812608"/>
                <a:gd name="connsiteX103" fmla="*/ 12270109 w 14174202"/>
                <a:gd name="connsiteY103" fmla="*/ 383862 h 812608"/>
                <a:gd name="connsiteX104" fmla="*/ 12270361 w 14174202"/>
                <a:gd name="connsiteY104" fmla="*/ 383453 h 812608"/>
                <a:gd name="connsiteX105" fmla="*/ 12271853 w 14174202"/>
                <a:gd name="connsiteY105" fmla="*/ 380359 h 812608"/>
                <a:gd name="connsiteX106" fmla="*/ 12298639 w 14174202"/>
                <a:gd name="connsiteY106" fmla="*/ 332389 h 812608"/>
                <a:gd name="connsiteX107" fmla="*/ 12311894 w 14174202"/>
                <a:gd name="connsiteY107" fmla="*/ 311754 h 812608"/>
                <a:gd name="connsiteX108" fmla="*/ 12329383 w 14174202"/>
                <a:gd name="connsiteY108" fmla="*/ 271318 h 812608"/>
                <a:gd name="connsiteX109" fmla="*/ 12321692 w 14174202"/>
                <a:gd name="connsiteY109" fmla="*/ 296502 h 812608"/>
                <a:gd name="connsiteX110" fmla="*/ 12327802 w 14174202"/>
                <a:gd name="connsiteY110" fmla="*/ 286990 h 812608"/>
                <a:gd name="connsiteX111" fmla="*/ 12819554 w 14174202"/>
                <a:gd name="connsiteY111" fmla="*/ 0 h 812608"/>
                <a:gd name="connsiteX112" fmla="*/ 13189981 w 14174202"/>
                <a:gd name="connsiteY112" fmla="*/ 148596 h 812608"/>
                <a:gd name="connsiteX113" fmla="*/ 13238187 w 14174202"/>
                <a:gd name="connsiteY113" fmla="*/ 195935 h 812608"/>
                <a:gd name="connsiteX114" fmla="*/ 13242501 w 14174202"/>
                <a:gd name="connsiteY114" fmla="*/ 187311 h 812608"/>
                <a:gd name="connsiteX115" fmla="*/ 13252037 w 14174202"/>
                <a:gd name="connsiteY115" fmla="*/ 204976 h 812608"/>
                <a:gd name="connsiteX116" fmla="*/ 13691866 w 14174202"/>
                <a:gd name="connsiteY116" fmla="*/ 492302 h 812608"/>
                <a:gd name="connsiteX117" fmla="*/ 14156693 w 14174202"/>
                <a:gd name="connsiteY117" fmla="*/ 159808 h 812608"/>
                <a:gd name="connsiteX118" fmla="*/ 14174202 w 14174202"/>
                <a:gd name="connsiteY118" fmla="*/ 119324 h 812608"/>
                <a:gd name="connsiteX119" fmla="*/ 14156519 w 14174202"/>
                <a:gd name="connsiteY119" fmla="*/ 177225 h 812608"/>
                <a:gd name="connsiteX120" fmla="*/ 13562853 w 14174202"/>
                <a:gd name="connsiteY120" fmla="*/ 660610 h 812608"/>
                <a:gd name="connsiteX121" fmla="*/ 13192426 w 14174202"/>
                <a:gd name="connsiteY121" fmla="*/ 512014 h 812608"/>
                <a:gd name="connsiteX122" fmla="*/ 13144220 w 14174202"/>
                <a:gd name="connsiteY122" fmla="*/ 464675 h 812608"/>
                <a:gd name="connsiteX123" fmla="*/ 13139905 w 14174202"/>
                <a:gd name="connsiteY123" fmla="*/ 473298 h 812608"/>
                <a:gd name="connsiteX124" fmla="*/ 13130370 w 14174202"/>
                <a:gd name="connsiteY124" fmla="*/ 455634 h 812608"/>
                <a:gd name="connsiteX125" fmla="*/ 12690541 w 14174202"/>
                <a:gd name="connsiteY125" fmla="*/ 168308 h 812608"/>
                <a:gd name="connsiteX126" fmla="*/ 12267479 w 14174202"/>
                <a:gd name="connsiteY126" fmla="*/ 428741 h 812608"/>
                <a:gd name="connsiteX127" fmla="*/ 12267227 w 14174202"/>
                <a:gd name="connsiteY127" fmla="*/ 429150 h 812608"/>
                <a:gd name="connsiteX128" fmla="*/ 12265735 w 14174202"/>
                <a:gd name="connsiteY128" fmla="*/ 432244 h 812608"/>
                <a:gd name="connsiteX129" fmla="*/ 12238948 w 14174202"/>
                <a:gd name="connsiteY129" fmla="*/ 480214 h 812608"/>
                <a:gd name="connsiteX130" fmla="*/ 12225694 w 14174202"/>
                <a:gd name="connsiteY130" fmla="*/ 500849 h 812608"/>
                <a:gd name="connsiteX131" fmla="*/ 12208204 w 14174202"/>
                <a:gd name="connsiteY131" fmla="*/ 541285 h 812608"/>
                <a:gd name="connsiteX132" fmla="*/ 12215895 w 14174202"/>
                <a:gd name="connsiteY132" fmla="*/ 516101 h 812608"/>
                <a:gd name="connsiteX133" fmla="*/ 12209786 w 14174202"/>
                <a:gd name="connsiteY133" fmla="*/ 525613 h 812608"/>
                <a:gd name="connsiteX134" fmla="*/ 11718033 w 14174202"/>
                <a:gd name="connsiteY134" fmla="*/ 812603 h 812608"/>
                <a:gd name="connsiteX135" fmla="*/ 11347606 w 14174202"/>
                <a:gd name="connsiteY135" fmla="*/ 664007 h 812608"/>
                <a:gd name="connsiteX136" fmla="*/ 11299400 w 14174202"/>
                <a:gd name="connsiteY136" fmla="*/ 616668 h 812608"/>
                <a:gd name="connsiteX137" fmla="*/ 11295086 w 14174202"/>
                <a:gd name="connsiteY137" fmla="*/ 625292 h 812608"/>
                <a:gd name="connsiteX138" fmla="*/ 11285551 w 14174202"/>
                <a:gd name="connsiteY138" fmla="*/ 607627 h 812608"/>
                <a:gd name="connsiteX139" fmla="*/ 10845722 w 14174202"/>
                <a:gd name="connsiteY139" fmla="*/ 320302 h 812608"/>
                <a:gd name="connsiteX140" fmla="*/ 10580111 w 14174202"/>
                <a:gd name="connsiteY140" fmla="*/ 411089 h 812608"/>
                <a:gd name="connsiteX141" fmla="*/ 10534904 w 14174202"/>
                <a:gd name="connsiteY141" fmla="*/ 449000 h 812608"/>
                <a:gd name="connsiteX142" fmla="*/ 10529331 w 14174202"/>
                <a:gd name="connsiteY142" fmla="*/ 456073 h 812608"/>
                <a:gd name="connsiteX143" fmla="*/ 10495210 w 14174202"/>
                <a:gd name="connsiteY143" fmla="*/ 488902 h 812608"/>
                <a:gd name="connsiteX144" fmla="*/ 10470129 w 14174202"/>
                <a:gd name="connsiteY144" fmla="*/ 515951 h 812608"/>
                <a:gd name="connsiteX145" fmla="*/ 10380894 w 14174202"/>
                <a:gd name="connsiteY145" fmla="*/ 652795 h 812608"/>
                <a:gd name="connsiteX146" fmla="*/ 10363384 w 14174202"/>
                <a:gd name="connsiteY146" fmla="*/ 693279 h 812608"/>
                <a:gd name="connsiteX147" fmla="*/ 10381068 w 14174202"/>
                <a:gd name="connsiteY147" fmla="*/ 635378 h 812608"/>
                <a:gd name="connsiteX148" fmla="*/ 10417407 w 14174202"/>
                <a:gd name="connsiteY148" fmla="*/ 553928 h 812608"/>
                <a:gd name="connsiteX149" fmla="*/ 10376127 w 14174202"/>
                <a:gd name="connsiteY149" fmla="*/ 583206 h 812608"/>
                <a:gd name="connsiteX150" fmla="*/ 10102555 w 14174202"/>
                <a:gd name="connsiteY150" fmla="*/ 660611 h 812608"/>
                <a:gd name="connsiteX151" fmla="*/ 9732128 w 14174202"/>
                <a:gd name="connsiteY151" fmla="*/ 512015 h 812608"/>
                <a:gd name="connsiteX152" fmla="*/ 9683921 w 14174202"/>
                <a:gd name="connsiteY152" fmla="*/ 464676 h 812608"/>
                <a:gd name="connsiteX153" fmla="*/ 9679608 w 14174202"/>
                <a:gd name="connsiteY153" fmla="*/ 473299 h 812608"/>
                <a:gd name="connsiteX154" fmla="*/ 9670072 w 14174202"/>
                <a:gd name="connsiteY154" fmla="*/ 455635 h 812608"/>
                <a:gd name="connsiteX155" fmla="*/ 9230242 w 14174202"/>
                <a:gd name="connsiteY155" fmla="*/ 168309 h 812608"/>
                <a:gd name="connsiteX156" fmla="*/ 8807180 w 14174202"/>
                <a:gd name="connsiteY156" fmla="*/ 428742 h 812608"/>
                <a:gd name="connsiteX157" fmla="*/ 8806929 w 14174202"/>
                <a:gd name="connsiteY157" fmla="*/ 429151 h 812608"/>
                <a:gd name="connsiteX158" fmla="*/ 8805437 w 14174202"/>
                <a:gd name="connsiteY158" fmla="*/ 432245 h 812608"/>
                <a:gd name="connsiteX159" fmla="*/ 8778651 w 14174202"/>
                <a:gd name="connsiteY159" fmla="*/ 480215 h 812608"/>
                <a:gd name="connsiteX160" fmla="*/ 8765395 w 14174202"/>
                <a:gd name="connsiteY160" fmla="*/ 500850 h 812608"/>
                <a:gd name="connsiteX161" fmla="*/ 8747906 w 14174202"/>
                <a:gd name="connsiteY161" fmla="*/ 541286 h 812608"/>
                <a:gd name="connsiteX162" fmla="*/ 8755597 w 14174202"/>
                <a:gd name="connsiteY162" fmla="*/ 516102 h 812608"/>
                <a:gd name="connsiteX163" fmla="*/ 8749487 w 14174202"/>
                <a:gd name="connsiteY163" fmla="*/ 525614 h 812608"/>
                <a:gd name="connsiteX164" fmla="*/ 8257736 w 14174202"/>
                <a:gd name="connsiteY164" fmla="*/ 812604 h 812608"/>
                <a:gd name="connsiteX165" fmla="*/ 7887308 w 14174202"/>
                <a:gd name="connsiteY165" fmla="*/ 664008 h 812608"/>
                <a:gd name="connsiteX166" fmla="*/ 7839102 w 14174202"/>
                <a:gd name="connsiteY166" fmla="*/ 616669 h 812608"/>
                <a:gd name="connsiteX167" fmla="*/ 7834788 w 14174202"/>
                <a:gd name="connsiteY167" fmla="*/ 625293 h 812608"/>
                <a:gd name="connsiteX168" fmla="*/ 7825253 w 14174202"/>
                <a:gd name="connsiteY168" fmla="*/ 607628 h 812608"/>
                <a:gd name="connsiteX169" fmla="*/ 7385423 w 14174202"/>
                <a:gd name="connsiteY169" fmla="*/ 320302 h 812608"/>
                <a:gd name="connsiteX170" fmla="*/ 7119814 w 14174202"/>
                <a:gd name="connsiteY170" fmla="*/ 411089 h 812608"/>
                <a:gd name="connsiteX171" fmla="*/ 7074609 w 14174202"/>
                <a:gd name="connsiteY171" fmla="*/ 448999 h 812608"/>
                <a:gd name="connsiteX172" fmla="*/ 7069033 w 14174202"/>
                <a:gd name="connsiteY172" fmla="*/ 456075 h 812608"/>
                <a:gd name="connsiteX173" fmla="*/ 7034903 w 14174202"/>
                <a:gd name="connsiteY173" fmla="*/ 488913 h 812608"/>
                <a:gd name="connsiteX174" fmla="*/ 7009831 w 14174202"/>
                <a:gd name="connsiteY174" fmla="*/ 515952 h 812608"/>
                <a:gd name="connsiteX175" fmla="*/ 6920596 w 14174202"/>
                <a:gd name="connsiteY175" fmla="*/ 652796 h 812608"/>
                <a:gd name="connsiteX176" fmla="*/ 6903087 w 14174202"/>
                <a:gd name="connsiteY176" fmla="*/ 693280 h 812608"/>
                <a:gd name="connsiteX177" fmla="*/ 6920770 w 14174202"/>
                <a:gd name="connsiteY177" fmla="*/ 635379 h 812608"/>
                <a:gd name="connsiteX178" fmla="*/ 6957108 w 14174202"/>
                <a:gd name="connsiteY178" fmla="*/ 553930 h 812608"/>
                <a:gd name="connsiteX179" fmla="*/ 6915829 w 14174202"/>
                <a:gd name="connsiteY179" fmla="*/ 583208 h 812608"/>
                <a:gd name="connsiteX180" fmla="*/ 6642257 w 14174202"/>
                <a:gd name="connsiteY180" fmla="*/ 660613 h 812608"/>
                <a:gd name="connsiteX181" fmla="*/ 6271830 w 14174202"/>
                <a:gd name="connsiteY181" fmla="*/ 512017 h 812608"/>
                <a:gd name="connsiteX182" fmla="*/ 6223623 w 14174202"/>
                <a:gd name="connsiteY182" fmla="*/ 464678 h 812608"/>
                <a:gd name="connsiteX183" fmla="*/ 6219310 w 14174202"/>
                <a:gd name="connsiteY183" fmla="*/ 473301 h 812608"/>
                <a:gd name="connsiteX184" fmla="*/ 6209774 w 14174202"/>
                <a:gd name="connsiteY184" fmla="*/ 455637 h 812608"/>
                <a:gd name="connsiteX185" fmla="*/ 5769945 w 14174202"/>
                <a:gd name="connsiteY185" fmla="*/ 168311 h 812608"/>
                <a:gd name="connsiteX186" fmla="*/ 5346883 w 14174202"/>
                <a:gd name="connsiteY186" fmla="*/ 428744 h 812608"/>
                <a:gd name="connsiteX187" fmla="*/ 5346631 w 14174202"/>
                <a:gd name="connsiteY187" fmla="*/ 429153 h 812608"/>
                <a:gd name="connsiteX188" fmla="*/ 5345139 w 14174202"/>
                <a:gd name="connsiteY188" fmla="*/ 432247 h 812608"/>
                <a:gd name="connsiteX189" fmla="*/ 5318353 w 14174202"/>
                <a:gd name="connsiteY189" fmla="*/ 480217 h 812608"/>
                <a:gd name="connsiteX190" fmla="*/ 5305097 w 14174202"/>
                <a:gd name="connsiteY190" fmla="*/ 500852 h 812608"/>
                <a:gd name="connsiteX191" fmla="*/ 5287608 w 14174202"/>
                <a:gd name="connsiteY191" fmla="*/ 541288 h 812608"/>
                <a:gd name="connsiteX192" fmla="*/ 5295300 w 14174202"/>
                <a:gd name="connsiteY192" fmla="*/ 516104 h 812608"/>
                <a:gd name="connsiteX193" fmla="*/ 5289189 w 14174202"/>
                <a:gd name="connsiteY193" fmla="*/ 525616 h 812608"/>
                <a:gd name="connsiteX194" fmla="*/ 4797438 w 14174202"/>
                <a:gd name="connsiteY194" fmla="*/ 812606 h 812608"/>
                <a:gd name="connsiteX195" fmla="*/ 4427011 w 14174202"/>
                <a:gd name="connsiteY195" fmla="*/ 664010 h 812608"/>
                <a:gd name="connsiteX196" fmla="*/ 4378804 w 14174202"/>
                <a:gd name="connsiteY196" fmla="*/ 616671 h 812608"/>
                <a:gd name="connsiteX197" fmla="*/ 4374491 w 14174202"/>
                <a:gd name="connsiteY197" fmla="*/ 625295 h 812608"/>
                <a:gd name="connsiteX198" fmla="*/ 4364955 w 14174202"/>
                <a:gd name="connsiteY198" fmla="*/ 607630 h 812608"/>
                <a:gd name="connsiteX199" fmla="*/ 3925126 w 14174202"/>
                <a:gd name="connsiteY199" fmla="*/ 320304 h 812608"/>
                <a:gd name="connsiteX200" fmla="*/ 3659516 w 14174202"/>
                <a:gd name="connsiteY200" fmla="*/ 411091 h 812608"/>
                <a:gd name="connsiteX201" fmla="*/ 3614312 w 14174202"/>
                <a:gd name="connsiteY201" fmla="*/ 449001 h 812608"/>
                <a:gd name="connsiteX202" fmla="*/ 3608735 w 14174202"/>
                <a:gd name="connsiteY202" fmla="*/ 456077 h 812608"/>
                <a:gd name="connsiteX203" fmla="*/ 3574606 w 14174202"/>
                <a:gd name="connsiteY203" fmla="*/ 488915 h 812608"/>
                <a:gd name="connsiteX204" fmla="*/ 3549534 w 14174202"/>
                <a:gd name="connsiteY204" fmla="*/ 515954 h 812608"/>
                <a:gd name="connsiteX205" fmla="*/ 3460299 w 14174202"/>
                <a:gd name="connsiteY205" fmla="*/ 652798 h 812608"/>
                <a:gd name="connsiteX206" fmla="*/ 3442789 w 14174202"/>
                <a:gd name="connsiteY206" fmla="*/ 693282 h 812608"/>
                <a:gd name="connsiteX207" fmla="*/ 3460472 w 14174202"/>
                <a:gd name="connsiteY207" fmla="*/ 635381 h 812608"/>
                <a:gd name="connsiteX208" fmla="*/ 3496810 w 14174202"/>
                <a:gd name="connsiteY208" fmla="*/ 553933 h 812608"/>
                <a:gd name="connsiteX209" fmla="*/ 3455532 w 14174202"/>
                <a:gd name="connsiteY209" fmla="*/ 583210 h 812608"/>
                <a:gd name="connsiteX210" fmla="*/ 3181959 w 14174202"/>
                <a:gd name="connsiteY210" fmla="*/ 660615 h 812608"/>
                <a:gd name="connsiteX211" fmla="*/ 2811532 w 14174202"/>
                <a:gd name="connsiteY211" fmla="*/ 512019 h 812608"/>
                <a:gd name="connsiteX212" fmla="*/ 2763326 w 14174202"/>
                <a:gd name="connsiteY212" fmla="*/ 464680 h 812608"/>
                <a:gd name="connsiteX213" fmla="*/ 2759012 w 14174202"/>
                <a:gd name="connsiteY213" fmla="*/ 473303 h 812608"/>
                <a:gd name="connsiteX214" fmla="*/ 2749476 w 14174202"/>
                <a:gd name="connsiteY214" fmla="*/ 455639 h 812608"/>
                <a:gd name="connsiteX215" fmla="*/ 2309647 w 14174202"/>
                <a:gd name="connsiteY215" fmla="*/ 168313 h 812608"/>
                <a:gd name="connsiteX216" fmla="*/ 1886585 w 14174202"/>
                <a:gd name="connsiteY216" fmla="*/ 428746 h 812608"/>
                <a:gd name="connsiteX217" fmla="*/ 1886333 w 14174202"/>
                <a:gd name="connsiteY217" fmla="*/ 429155 h 812608"/>
                <a:gd name="connsiteX218" fmla="*/ 1884841 w 14174202"/>
                <a:gd name="connsiteY218" fmla="*/ 432249 h 812608"/>
                <a:gd name="connsiteX219" fmla="*/ 1858055 w 14174202"/>
                <a:gd name="connsiteY219" fmla="*/ 480219 h 812608"/>
                <a:gd name="connsiteX220" fmla="*/ 1844799 w 14174202"/>
                <a:gd name="connsiteY220" fmla="*/ 500854 h 812608"/>
                <a:gd name="connsiteX221" fmla="*/ 1827310 w 14174202"/>
                <a:gd name="connsiteY221" fmla="*/ 541290 h 812608"/>
                <a:gd name="connsiteX222" fmla="*/ 1835002 w 14174202"/>
                <a:gd name="connsiteY222" fmla="*/ 516106 h 812608"/>
                <a:gd name="connsiteX223" fmla="*/ 1828891 w 14174202"/>
                <a:gd name="connsiteY223" fmla="*/ 525618 h 812608"/>
                <a:gd name="connsiteX224" fmla="*/ 1337140 w 14174202"/>
                <a:gd name="connsiteY224" fmla="*/ 812608 h 812608"/>
                <a:gd name="connsiteX0" fmla="*/ 886791 w 13723853"/>
                <a:gd name="connsiteY0" fmla="*/ 812608 h 812608"/>
                <a:gd name="connsiteX1" fmla="*/ 516364 w 13723853"/>
                <a:gd name="connsiteY1" fmla="*/ 664012 h 812608"/>
                <a:gd name="connsiteX2" fmla="*/ 468157 w 13723853"/>
                <a:gd name="connsiteY2" fmla="*/ 616673 h 812608"/>
                <a:gd name="connsiteX3" fmla="*/ 463844 w 13723853"/>
                <a:gd name="connsiteY3" fmla="*/ 625297 h 812608"/>
                <a:gd name="connsiteX4" fmla="*/ 454308 w 13723853"/>
                <a:gd name="connsiteY4" fmla="*/ 607632 h 812608"/>
                <a:gd name="connsiteX5" fmla="*/ 14479 w 13723853"/>
                <a:gd name="connsiteY5" fmla="*/ 320306 h 812608"/>
                <a:gd name="connsiteX6" fmla="*/ 143492 w 13723853"/>
                <a:gd name="connsiteY6" fmla="*/ 151998 h 812608"/>
                <a:gd name="connsiteX7" fmla="*/ 513919 w 13723853"/>
                <a:gd name="connsiteY7" fmla="*/ 300594 h 812608"/>
                <a:gd name="connsiteX8" fmla="*/ 562125 w 13723853"/>
                <a:gd name="connsiteY8" fmla="*/ 347933 h 812608"/>
                <a:gd name="connsiteX9" fmla="*/ 566439 w 13723853"/>
                <a:gd name="connsiteY9" fmla="*/ 339310 h 812608"/>
                <a:gd name="connsiteX10" fmla="*/ 575975 w 13723853"/>
                <a:gd name="connsiteY10" fmla="*/ 356974 h 812608"/>
                <a:gd name="connsiteX11" fmla="*/ 1015804 w 13723853"/>
                <a:gd name="connsiteY11" fmla="*/ 644300 h 812608"/>
                <a:gd name="connsiteX12" fmla="*/ 1438866 w 13723853"/>
                <a:gd name="connsiteY12" fmla="*/ 383867 h 812608"/>
                <a:gd name="connsiteX13" fmla="*/ 1439118 w 13723853"/>
                <a:gd name="connsiteY13" fmla="*/ 383458 h 812608"/>
                <a:gd name="connsiteX14" fmla="*/ 1440610 w 13723853"/>
                <a:gd name="connsiteY14" fmla="*/ 380364 h 812608"/>
                <a:gd name="connsiteX15" fmla="*/ 1467396 w 13723853"/>
                <a:gd name="connsiteY15" fmla="*/ 332394 h 812608"/>
                <a:gd name="connsiteX16" fmla="*/ 1480651 w 13723853"/>
                <a:gd name="connsiteY16" fmla="*/ 311759 h 812608"/>
                <a:gd name="connsiteX17" fmla="*/ 1498141 w 13723853"/>
                <a:gd name="connsiteY17" fmla="*/ 271323 h 812608"/>
                <a:gd name="connsiteX18" fmla="*/ 1490449 w 13723853"/>
                <a:gd name="connsiteY18" fmla="*/ 296507 h 812608"/>
                <a:gd name="connsiteX19" fmla="*/ 1496559 w 13723853"/>
                <a:gd name="connsiteY19" fmla="*/ 286995 h 812608"/>
                <a:gd name="connsiteX20" fmla="*/ 1988311 w 13723853"/>
                <a:gd name="connsiteY20" fmla="*/ 5 h 812608"/>
                <a:gd name="connsiteX21" fmla="*/ 2358738 w 13723853"/>
                <a:gd name="connsiteY21" fmla="*/ 148601 h 812608"/>
                <a:gd name="connsiteX22" fmla="*/ 2406944 w 13723853"/>
                <a:gd name="connsiteY22" fmla="*/ 195940 h 812608"/>
                <a:gd name="connsiteX23" fmla="*/ 2411258 w 13723853"/>
                <a:gd name="connsiteY23" fmla="*/ 187316 h 812608"/>
                <a:gd name="connsiteX24" fmla="*/ 2420794 w 13723853"/>
                <a:gd name="connsiteY24" fmla="*/ 204981 h 812608"/>
                <a:gd name="connsiteX25" fmla="*/ 2860623 w 13723853"/>
                <a:gd name="connsiteY25" fmla="*/ 492306 h 812608"/>
                <a:gd name="connsiteX26" fmla="*/ 3126233 w 13723853"/>
                <a:gd name="connsiteY26" fmla="*/ 401519 h 812608"/>
                <a:gd name="connsiteX27" fmla="*/ 3171437 w 13723853"/>
                <a:gd name="connsiteY27" fmla="*/ 363610 h 812608"/>
                <a:gd name="connsiteX28" fmla="*/ 3177014 w 13723853"/>
                <a:gd name="connsiteY28" fmla="*/ 356534 h 812608"/>
                <a:gd name="connsiteX29" fmla="*/ 3211143 w 13723853"/>
                <a:gd name="connsiteY29" fmla="*/ 323696 h 812608"/>
                <a:gd name="connsiteX30" fmla="*/ 3236215 w 13723853"/>
                <a:gd name="connsiteY30" fmla="*/ 296657 h 812608"/>
                <a:gd name="connsiteX31" fmla="*/ 3325450 w 13723853"/>
                <a:gd name="connsiteY31" fmla="*/ 159813 h 812608"/>
                <a:gd name="connsiteX32" fmla="*/ 3342960 w 13723853"/>
                <a:gd name="connsiteY32" fmla="*/ 119329 h 812608"/>
                <a:gd name="connsiteX33" fmla="*/ 3325277 w 13723853"/>
                <a:gd name="connsiteY33" fmla="*/ 177230 h 812608"/>
                <a:gd name="connsiteX34" fmla="*/ 3288939 w 13723853"/>
                <a:gd name="connsiteY34" fmla="*/ 258678 h 812608"/>
                <a:gd name="connsiteX35" fmla="*/ 3330217 w 13723853"/>
                <a:gd name="connsiteY35" fmla="*/ 229401 h 812608"/>
                <a:gd name="connsiteX36" fmla="*/ 3603790 w 13723853"/>
                <a:gd name="connsiteY36" fmla="*/ 151996 h 812608"/>
                <a:gd name="connsiteX37" fmla="*/ 3974217 w 13723853"/>
                <a:gd name="connsiteY37" fmla="*/ 300592 h 812608"/>
                <a:gd name="connsiteX38" fmla="*/ 4022423 w 13723853"/>
                <a:gd name="connsiteY38" fmla="*/ 347931 h 812608"/>
                <a:gd name="connsiteX39" fmla="*/ 4026737 w 13723853"/>
                <a:gd name="connsiteY39" fmla="*/ 339308 h 812608"/>
                <a:gd name="connsiteX40" fmla="*/ 4036273 w 13723853"/>
                <a:gd name="connsiteY40" fmla="*/ 356972 h 812608"/>
                <a:gd name="connsiteX41" fmla="*/ 4476102 w 13723853"/>
                <a:gd name="connsiteY41" fmla="*/ 644298 h 812608"/>
                <a:gd name="connsiteX42" fmla="*/ 4899164 w 13723853"/>
                <a:gd name="connsiteY42" fmla="*/ 383865 h 812608"/>
                <a:gd name="connsiteX43" fmla="*/ 4899416 w 13723853"/>
                <a:gd name="connsiteY43" fmla="*/ 383456 h 812608"/>
                <a:gd name="connsiteX44" fmla="*/ 4900908 w 13723853"/>
                <a:gd name="connsiteY44" fmla="*/ 380362 h 812608"/>
                <a:gd name="connsiteX45" fmla="*/ 4927694 w 13723853"/>
                <a:gd name="connsiteY45" fmla="*/ 332392 h 812608"/>
                <a:gd name="connsiteX46" fmla="*/ 4940949 w 13723853"/>
                <a:gd name="connsiteY46" fmla="*/ 311757 h 812608"/>
                <a:gd name="connsiteX47" fmla="*/ 4958439 w 13723853"/>
                <a:gd name="connsiteY47" fmla="*/ 271321 h 812608"/>
                <a:gd name="connsiteX48" fmla="*/ 4950747 w 13723853"/>
                <a:gd name="connsiteY48" fmla="*/ 296505 h 812608"/>
                <a:gd name="connsiteX49" fmla="*/ 4956857 w 13723853"/>
                <a:gd name="connsiteY49" fmla="*/ 286993 h 812608"/>
                <a:gd name="connsiteX50" fmla="*/ 5448609 w 13723853"/>
                <a:gd name="connsiteY50" fmla="*/ 3 h 812608"/>
                <a:gd name="connsiteX51" fmla="*/ 5819036 w 13723853"/>
                <a:gd name="connsiteY51" fmla="*/ 148599 h 812608"/>
                <a:gd name="connsiteX52" fmla="*/ 5867242 w 13723853"/>
                <a:gd name="connsiteY52" fmla="*/ 195938 h 812608"/>
                <a:gd name="connsiteX53" fmla="*/ 5871556 w 13723853"/>
                <a:gd name="connsiteY53" fmla="*/ 187314 h 812608"/>
                <a:gd name="connsiteX54" fmla="*/ 5881092 w 13723853"/>
                <a:gd name="connsiteY54" fmla="*/ 204979 h 812608"/>
                <a:gd name="connsiteX55" fmla="*/ 6320921 w 13723853"/>
                <a:gd name="connsiteY55" fmla="*/ 492304 h 812608"/>
                <a:gd name="connsiteX56" fmla="*/ 6586531 w 13723853"/>
                <a:gd name="connsiteY56" fmla="*/ 401517 h 812608"/>
                <a:gd name="connsiteX57" fmla="*/ 6631735 w 13723853"/>
                <a:gd name="connsiteY57" fmla="*/ 363608 h 812608"/>
                <a:gd name="connsiteX58" fmla="*/ 6637312 w 13723853"/>
                <a:gd name="connsiteY58" fmla="*/ 356532 h 812608"/>
                <a:gd name="connsiteX59" fmla="*/ 6671441 w 13723853"/>
                <a:gd name="connsiteY59" fmla="*/ 323694 h 812608"/>
                <a:gd name="connsiteX60" fmla="*/ 6696513 w 13723853"/>
                <a:gd name="connsiteY60" fmla="*/ 296655 h 812608"/>
                <a:gd name="connsiteX61" fmla="*/ 6785748 w 13723853"/>
                <a:gd name="connsiteY61" fmla="*/ 159811 h 812608"/>
                <a:gd name="connsiteX62" fmla="*/ 6803258 w 13723853"/>
                <a:gd name="connsiteY62" fmla="*/ 119327 h 812608"/>
                <a:gd name="connsiteX63" fmla="*/ 6785574 w 13723853"/>
                <a:gd name="connsiteY63" fmla="*/ 177228 h 812608"/>
                <a:gd name="connsiteX64" fmla="*/ 6749236 w 13723853"/>
                <a:gd name="connsiteY64" fmla="*/ 258677 h 812608"/>
                <a:gd name="connsiteX65" fmla="*/ 6790515 w 13723853"/>
                <a:gd name="connsiteY65" fmla="*/ 229399 h 812608"/>
                <a:gd name="connsiteX66" fmla="*/ 7064088 w 13723853"/>
                <a:gd name="connsiteY66" fmla="*/ 151994 h 812608"/>
                <a:gd name="connsiteX67" fmla="*/ 7434515 w 13723853"/>
                <a:gd name="connsiteY67" fmla="*/ 300590 h 812608"/>
                <a:gd name="connsiteX68" fmla="*/ 7482721 w 13723853"/>
                <a:gd name="connsiteY68" fmla="*/ 347929 h 812608"/>
                <a:gd name="connsiteX69" fmla="*/ 7487035 w 13723853"/>
                <a:gd name="connsiteY69" fmla="*/ 339306 h 812608"/>
                <a:gd name="connsiteX70" fmla="*/ 7496571 w 13723853"/>
                <a:gd name="connsiteY70" fmla="*/ 356970 h 812608"/>
                <a:gd name="connsiteX71" fmla="*/ 7936399 w 13723853"/>
                <a:gd name="connsiteY71" fmla="*/ 644296 h 812608"/>
                <a:gd name="connsiteX72" fmla="*/ 8359462 w 13723853"/>
                <a:gd name="connsiteY72" fmla="*/ 383863 h 812608"/>
                <a:gd name="connsiteX73" fmla="*/ 8359713 w 13723853"/>
                <a:gd name="connsiteY73" fmla="*/ 383454 h 812608"/>
                <a:gd name="connsiteX74" fmla="*/ 8361206 w 13723853"/>
                <a:gd name="connsiteY74" fmla="*/ 380360 h 812608"/>
                <a:gd name="connsiteX75" fmla="*/ 8387992 w 13723853"/>
                <a:gd name="connsiteY75" fmla="*/ 332390 h 812608"/>
                <a:gd name="connsiteX76" fmla="*/ 8401246 w 13723853"/>
                <a:gd name="connsiteY76" fmla="*/ 311755 h 812608"/>
                <a:gd name="connsiteX77" fmla="*/ 8418737 w 13723853"/>
                <a:gd name="connsiteY77" fmla="*/ 271319 h 812608"/>
                <a:gd name="connsiteX78" fmla="*/ 8411045 w 13723853"/>
                <a:gd name="connsiteY78" fmla="*/ 296503 h 812608"/>
                <a:gd name="connsiteX79" fmla="*/ 8417155 w 13723853"/>
                <a:gd name="connsiteY79" fmla="*/ 286991 h 812608"/>
                <a:gd name="connsiteX80" fmla="*/ 8908907 w 13723853"/>
                <a:gd name="connsiteY80" fmla="*/ 1 h 812608"/>
                <a:gd name="connsiteX81" fmla="*/ 9279334 w 13723853"/>
                <a:gd name="connsiteY81" fmla="*/ 148597 h 812608"/>
                <a:gd name="connsiteX82" fmla="*/ 9327540 w 13723853"/>
                <a:gd name="connsiteY82" fmla="*/ 195936 h 812608"/>
                <a:gd name="connsiteX83" fmla="*/ 9331854 w 13723853"/>
                <a:gd name="connsiteY83" fmla="*/ 187312 h 812608"/>
                <a:gd name="connsiteX84" fmla="*/ 9341390 w 13723853"/>
                <a:gd name="connsiteY84" fmla="*/ 204977 h 812608"/>
                <a:gd name="connsiteX85" fmla="*/ 9781218 w 13723853"/>
                <a:gd name="connsiteY85" fmla="*/ 492302 h 812608"/>
                <a:gd name="connsiteX86" fmla="*/ 10046829 w 13723853"/>
                <a:gd name="connsiteY86" fmla="*/ 401515 h 812608"/>
                <a:gd name="connsiteX87" fmla="*/ 10092036 w 13723853"/>
                <a:gd name="connsiteY87" fmla="*/ 363604 h 812608"/>
                <a:gd name="connsiteX88" fmla="*/ 10097610 w 13723853"/>
                <a:gd name="connsiteY88" fmla="*/ 356531 h 812608"/>
                <a:gd name="connsiteX89" fmla="*/ 10131730 w 13723853"/>
                <a:gd name="connsiteY89" fmla="*/ 323702 h 812608"/>
                <a:gd name="connsiteX90" fmla="*/ 10156811 w 13723853"/>
                <a:gd name="connsiteY90" fmla="*/ 296653 h 812608"/>
                <a:gd name="connsiteX91" fmla="*/ 10246046 w 13723853"/>
                <a:gd name="connsiteY91" fmla="*/ 159809 h 812608"/>
                <a:gd name="connsiteX92" fmla="*/ 10263556 w 13723853"/>
                <a:gd name="connsiteY92" fmla="*/ 119325 h 812608"/>
                <a:gd name="connsiteX93" fmla="*/ 10245872 w 13723853"/>
                <a:gd name="connsiteY93" fmla="*/ 177226 h 812608"/>
                <a:gd name="connsiteX94" fmla="*/ 10209533 w 13723853"/>
                <a:gd name="connsiteY94" fmla="*/ 258676 h 812608"/>
                <a:gd name="connsiteX95" fmla="*/ 10250813 w 13723853"/>
                <a:gd name="connsiteY95" fmla="*/ 229399 h 812608"/>
                <a:gd name="connsiteX96" fmla="*/ 10524386 w 13723853"/>
                <a:gd name="connsiteY96" fmla="*/ 151993 h 812608"/>
                <a:gd name="connsiteX97" fmla="*/ 10894813 w 13723853"/>
                <a:gd name="connsiteY97" fmla="*/ 300589 h 812608"/>
                <a:gd name="connsiteX98" fmla="*/ 10943019 w 13723853"/>
                <a:gd name="connsiteY98" fmla="*/ 347928 h 812608"/>
                <a:gd name="connsiteX99" fmla="*/ 10947333 w 13723853"/>
                <a:gd name="connsiteY99" fmla="*/ 339305 h 812608"/>
                <a:gd name="connsiteX100" fmla="*/ 10956868 w 13723853"/>
                <a:gd name="connsiteY100" fmla="*/ 356969 h 812608"/>
                <a:gd name="connsiteX101" fmla="*/ 11396698 w 13723853"/>
                <a:gd name="connsiteY101" fmla="*/ 644295 h 812608"/>
                <a:gd name="connsiteX102" fmla="*/ 11819760 w 13723853"/>
                <a:gd name="connsiteY102" fmla="*/ 383862 h 812608"/>
                <a:gd name="connsiteX103" fmla="*/ 11820012 w 13723853"/>
                <a:gd name="connsiteY103" fmla="*/ 383453 h 812608"/>
                <a:gd name="connsiteX104" fmla="*/ 11821504 w 13723853"/>
                <a:gd name="connsiteY104" fmla="*/ 380359 h 812608"/>
                <a:gd name="connsiteX105" fmla="*/ 11848290 w 13723853"/>
                <a:gd name="connsiteY105" fmla="*/ 332389 h 812608"/>
                <a:gd name="connsiteX106" fmla="*/ 11861545 w 13723853"/>
                <a:gd name="connsiteY106" fmla="*/ 311754 h 812608"/>
                <a:gd name="connsiteX107" fmla="*/ 11879034 w 13723853"/>
                <a:gd name="connsiteY107" fmla="*/ 271318 h 812608"/>
                <a:gd name="connsiteX108" fmla="*/ 11871343 w 13723853"/>
                <a:gd name="connsiteY108" fmla="*/ 296502 h 812608"/>
                <a:gd name="connsiteX109" fmla="*/ 11877453 w 13723853"/>
                <a:gd name="connsiteY109" fmla="*/ 286990 h 812608"/>
                <a:gd name="connsiteX110" fmla="*/ 12369205 w 13723853"/>
                <a:gd name="connsiteY110" fmla="*/ 0 h 812608"/>
                <a:gd name="connsiteX111" fmla="*/ 12739632 w 13723853"/>
                <a:gd name="connsiteY111" fmla="*/ 148596 h 812608"/>
                <a:gd name="connsiteX112" fmla="*/ 12787838 w 13723853"/>
                <a:gd name="connsiteY112" fmla="*/ 195935 h 812608"/>
                <a:gd name="connsiteX113" fmla="*/ 12792152 w 13723853"/>
                <a:gd name="connsiteY113" fmla="*/ 187311 h 812608"/>
                <a:gd name="connsiteX114" fmla="*/ 12801688 w 13723853"/>
                <a:gd name="connsiteY114" fmla="*/ 204976 h 812608"/>
                <a:gd name="connsiteX115" fmla="*/ 13241517 w 13723853"/>
                <a:gd name="connsiteY115" fmla="*/ 492302 h 812608"/>
                <a:gd name="connsiteX116" fmla="*/ 13706344 w 13723853"/>
                <a:gd name="connsiteY116" fmla="*/ 159808 h 812608"/>
                <a:gd name="connsiteX117" fmla="*/ 13723853 w 13723853"/>
                <a:gd name="connsiteY117" fmla="*/ 119324 h 812608"/>
                <a:gd name="connsiteX118" fmla="*/ 13706170 w 13723853"/>
                <a:gd name="connsiteY118" fmla="*/ 177225 h 812608"/>
                <a:gd name="connsiteX119" fmla="*/ 13112504 w 13723853"/>
                <a:gd name="connsiteY119" fmla="*/ 660610 h 812608"/>
                <a:gd name="connsiteX120" fmla="*/ 12742077 w 13723853"/>
                <a:gd name="connsiteY120" fmla="*/ 512014 h 812608"/>
                <a:gd name="connsiteX121" fmla="*/ 12693871 w 13723853"/>
                <a:gd name="connsiteY121" fmla="*/ 464675 h 812608"/>
                <a:gd name="connsiteX122" fmla="*/ 12689556 w 13723853"/>
                <a:gd name="connsiteY122" fmla="*/ 473298 h 812608"/>
                <a:gd name="connsiteX123" fmla="*/ 12680021 w 13723853"/>
                <a:gd name="connsiteY123" fmla="*/ 455634 h 812608"/>
                <a:gd name="connsiteX124" fmla="*/ 12240192 w 13723853"/>
                <a:gd name="connsiteY124" fmla="*/ 168308 h 812608"/>
                <a:gd name="connsiteX125" fmla="*/ 11817130 w 13723853"/>
                <a:gd name="connsiteY125" fmla="*/ 428741 h 812608"/>
                <a:gd name="connsiteX126" fmla="*/ 11816878 w 13723853"/>
                <a:gd name="connsiteY126" fmla="*/ 429150 h 812608"/>
                <a:gd name="connsiteX127" fmla="*/ 11815386 w 13723853"/>
                <a:gd name="connsiteY127" fmla="*/ 432244 h 812608"/>
                <a:gd name="connsiteX128" fmla="*/ 11788599 w 13723853"/>
                <a:gd name="connsiteY128" fmla="*/ 480214 h 812608"/>
                <a:gd name="connsiteX129" fmla="*/ 11775345 w 13723853"/>
                <a:gd name="connsiteY129" fmla="*/ 500849 h 812608"/>
                <a:gd name="connsiteX130" fmla="*/ 11757855 w 13723853"/>
                <a:gd name="connsiteY130" fmla="*/ 541285 h 812608"/>
                <a:gd name="connsiteX131" fmla="*/ 11765546 w 13723853"/>
                <a:gd name="connsiteY131" fmla="*/ 516101 h 812608"/>
                <a:gd name="connsiteX132" fmla="*/ 11759437 w 13723853"/>
                <a:gd name="connsiteY132" fmla="*/ 525613 h 812608"/>
                <a:gd name="connsiteX133" fmla="*/ 11267684 w 13723853"/>
                <a:gd name="connsiteY133" fmla="*/ 812603 h 812608"/>
                <a:gd name="connsiteX134" fmla="*/ 10897257 w 13723853"/>
                <a:gd name="connsiteY134" fmla="*/ 664007 h 812608"/>
                <a:gd name="connsiteX135" fmla="*/ 10849051 w 13723853"/>
                <a:gd name="connsiteY135" fmla="*/ 616668 h 812608"/>
                <a:gd name="connsiteX136" fmla="*/ 10844737 w 13723853"/>
                <a:gd name="connsiteY136" fmla="*/ 625292 h 812608"/>
                <a:gd name="connsiteX137" fmla="*/ 10835202 w 13723853"/>
                <a:gd name="connsiteY137" fmla="*/ 607627 h 812608"/>
                <a:gd name="connsiteX138" fmla="*/ 10395373 w 13723853"/>
                <a:gd name="connsiteY138" fmla="*/ 320302 h 812608"/>
                <a:gd name="connsiteX139" fmla="*/ 10129762 w 13723853"/>
                <a:gd name="connsiteY139" fmla="*/ 411089 h 812608"/>
                <a:gd name="connsiteX140" fmla="*/ 10084555 w 13723853"/>
                <a:gd name="connsiteY140" fmla="*/ 449000 h 812608"/>
                <a:gd name="connsiteX141" fmla="*/ 10078982 w 13723853"/>
                <a:gd name="connsiteY141" fmla="*/ 456073 h 812608"/>
                <a:gd name="connsiteX142" fmla="*/ 10044861 w 13723853"/>
                <a:gd name="connsiteY142" fmla="*/ 488902 h 812608"/>
                <a:gd name="connsiteX143" fmla="*/ 10019780 w 13723853"/>
                <a:gd name="connsiteY143" fmla="*/ 515951 h 812608"/>
                <a:gd name="connsiteX144" fmla="*/ 9930545 w 13723853"/>
                <a:gd name="connsiteY144" fmla="*/ 652795 h 812608"/>
                <a:gd name="connsiteX145" fmla="*/ 9913035 w 13723853"/>
                <a:gd name="connsiteY145" fmla="*/ 693279 h 812608"/>
                <a:gd name="connsiteX146" fmla="*/ 9930719 w 13723853"/>
                <a:gd name="connsiteY146" fmla="*/ 635378 h 812608"/>
                <a:gd name="connsiteX147" fmla="*/ 9967058 w 13723853"/>
                <a:gd name="connsiteY147" fmla="*/ 553928 h 812608"/>
                <a:gd name="connsiteX148" fmla="*/ 9925778 w 13723853"/>
                <a:gd name="connsiteY148" fmla="*/ 583206 h 812608"/>
                <a:gd name="connsiteX149" fmla="*/ 9652206 w 13723853"/>
                <a:gd name="connsiteY149" fmla="*/ 660611 h 812608"/>
                <a:gd name="connsiteX150" fmla="*/ 9281779 w 13723853"/>
                <a:gd name="connsiteY150" fmla="*/ 512015 h 812608"/>
                <a:gd name="connsiteX151" fmla="*/ 9233572 w 13723853"/>
                <a:gd name="connsiteY151" fmla="*/ 464676 h 812608"/>
                <a:gd name="connsiteX152" fmla="*/ 9229259 w 13723853"/>
                <a:gd name="connsiteY152" fmla="*/ 473299 h 812608"/>
                <a:gd name="connsiteX153" fmla="*/ 9219723 w 13723853"/>
                <a:gd name="connsiteY153" fmla="*/ 455635 h 812608"/>
                <a:gd name="connsiteX154" fmla="*/ 8779893 w 13723853"/>
                <a:gd name="connsiteY154" fmla="*/ 168309 h 812608"/>
                <a:gd name="connsiteX155" fmla="*/ 8356831 w 13723853"/>
                <a:gd name="connsiteY155" fmla="*/ 428742 h 812608"/>
                <a:gd name="connsiteX156" fmla="*/ 8356580 w 13723853"/>
                <a:gd name="connsiteY156" fmla="*/ 429151 h 812608"/>
                <a:gd name="connsiteX157" fmla="*/ 8355088 w 13723853"/>
                <a:gd name="connsiteY157" fmla="*/ 432245 h 812608"/>
                <a:gd name="connsiteX158" fmla="*/ 8328302 w 13723853"/>
                <a:gd name="connsiteY158" fmla="*/ 480215 h 812608"/>
                <a:gd name="connsiteX159" fmla="*/ 8315046 w 13723853"/>
                <a:gd name="connsiteY159" fmla="*/ 500850 h 812608"/>
                <a:gd name="connsiteX160" fmla="*/ 8297557 w 13723853"/>
                <a:gd name="connsiteY160" fmla="*/ 541286 h 812608"/>
                <a:gd name="connsiteX161" fmla="*/ 8305248 w 13723853"/>
                <a:gd name="connsiteY161" fmla="*/ 516102 h 812608"/>
                <a:gd name="connsiteX162" fmla="*/ 8299138 w 13723853"/>
                <a:gd name="connsiteY162" fmla="*/ 525614 h 812608"/>
                <a:gd name="connsiteX163" fmla="*/ 7807387 w 13723853"/>
                <a:gd name="connsiteY163" fmla="*/ 812604 h 812608"/>
                <a:gd name="connsiteX164" fmla="*/ 7436959 w 13723853"/>
                <a:gd name="connsiteY164" fmla="*/ 664008 h 812608"/>
                <a:gd name="connsiteX165" fmla="*/ 7388753 w 13723853"/>
                <a:gd name="connsiteY165" fmla="*/ 616669 h 812608"/>
                <a:gd name="connsiteX166" fmla="*/ 7384439 w 13723853"/>
                <a:gd name="connsiteY166" fmla="*/ 625293 h 812608"/>
                <a:gd name="connsiteX167" fmla="*/ 7374904 w 13723853"/>
                <a:gd name="connsiteY167" fmla="*/ 607628 h 812608"/>
                <a:gd name="connsiteX168" fmla="*/ 6935074 w 13723853"/>
                <a:gd name="connsiteY168" fmla="*/ 320302 h 812608"/>
                <a:gd name="connsiteX169" fmla="*/ 6669465 w 13723853"/>
                <a:gd name="connsiteY169" fmla="*/ 411089 h 812608"/>
                <a:gd name="connsiteX170" fmla="*/ 6624260 w 13723853"/>
                <a:gd name="connsiteY170" fmla="*/ 448999 h 812608"/>
                <a:gd name="connsiteX171" fmla="*/ 6618684 w 13723853"/>
                <a:gd name="connsiteY171" fmla="*/ 456075 h 812608"/>
                <a:gd name="connsiteX172" fmla="*/ 6584554 w 13723853"/>
                <a:gd name="connsiteY172" fmla="*/ 488913 h 812608"/>
                <a:gd name="connsiteX173" fmla="*/ 6559482 w 13723853"/>
                <a:gd name="connsiteY173" fmla="*/ 515952 h 812608"/>
                <a:gd name="connsiteX174" fmla="*/ 6470247 w 13723853"/>
                <a:gd name="connsiteY174" fmla="*/ 652796 h 812608"/>
                <a:gd name="connsiteX175" fmla="*/ 6452738 w 13723853"/>
                <a:gd name="connsiteY175" fmla="*/ 693280 h 812608"/>
                <a:gd name="connsiteX176" fmla="*/ 6470421 w 13723853"/>
                <a:gd name="connsiteY176" fmla="*/ 635379 h 812608"/>
                <a:gd name="connsiteX177" fmla="*/ 6506759 w 13723853"/>
                <a:gd name="connsiteY177" fmla="*/ 553930 h 812608"/>
                <a:gd name="connsiteX178" fmla="*/ 6465480 w 13723853"/>
                <a:gd name="connsiteY178" fmla="*/ 583208 h 812608"/>
                <a:gd name="connsiteX179" fmla="*/ 6191908 w 13723853"/>
                <a:gd name="connsiteY179" fmla="*/ 660613 h 812608"/>
                <a:gd name="connsiteX180" fmla="*/ 5821481 w 13723853"/>
                <a:gd name="connsiteY180" fmla="*/ 512017 h 812608"/>
                <a:gd name="connsiteX181" fmla="*/ 5773274 w 13723853"/>
                <a:gd name="connsiteY181" fmla="*/ 464678 h 812608"/>
                <a:gd name="connsiteX182" fmla="*/ 5768961 w 13723853"/>
                <a:gd name="connsiteY182" fmla="*/ 473301 h 812608"/>
                <a:gd name="connsiteX183" fmla="*/ 5759425 w 13723853"/>
                <a:gd name="connsiteY183" fmla="*/ 455637 h 812608"/>
                <a:gd name="connsiteX184" fmla="*/ 5319596 w 13723853"/>
                <a:gd name="connsiteY184" fmla="*/ 168311 h 812608"/>
                <a:gd name="connsiteX185" fmla="*/ 4896534 w 13723853"/>
                <a:gd name="connsiteY185" fmla="*/ 428744 h 812608"/>
                <a:gd name="connsiteX186" fmla="*/ 4896282 w 13723853"/>
                <a:gd name="connsiteY186" fmla="*/ 429153 h 812608"/>
                <a:gd name="connsiteX187" fmla="*/ 4894790 w 13723853"/>
                <a:gd name="connsiteY187" fmla="*/ 432247 h 812608"/>
                <a:gd name="connsiteX188" fmla="*/ 4868004 w 13723853"/>
                <a:gd name="connsiteY188" fmla="*/ 480217 h 812608"/>
                <a:gd name="connsiteX189" fmla="*/ 4854748 w 13723853"/>
                <a:gd name="connsiteY189" fmla="*/ 500852 h 812608"/>
                <a:gd name="connsiteX190" fmla="*/ 4837259 w 13723853"/>
                <a:gd name="connsiteY190" fmla="*/ 541288 h 812608"/>
                <a:gd name="connsiteX191" fmla="*/ 4844951 w 13723853"/>
                <a:gd name="connsiteY191" fmla="*/ 516104 h 812608"/>
                <a:gd name="connsiteX192" fmla="*/ 4838840 w 13723853"/>
                <a:gd name="connsiteY192" fmla="*/ 525616 h 812608"/>
                <a:gd name="connsiteX193" fmla="*/ 4347089 w 13723853"/>
                <a:gd name="connsiteY193" fmla="*/ 812606 h 812608"/>
                <a:gd name="connsiteX194" fmla="*/ 3976662 w 13723853"/>
                <a:gd name="connsiteY194" fmla="*/ 664010 h 812608"/>
                <a:gd name="connsiteX195" fmla="*/ 3928455 w 13723853"/>
                <a:gd name="connsiteY195" fmla="*/ 616671 h 812608"/>
                <a:gd name="connsiteX196" fmla="*/ 3924142 w 13723853"/>
                <a:gd name="connsiteY196" fmla="*/ 625295 h 812608"/>
                <a:gd name="connsiteX197" fmla="*/ 3914606 w 13723853"/>
                <a:gd name="connsiteY197" fmla="*/ 607630 h 812608"/>
                <a:gd name="connsiteX198" fmla="*/ 3474777 w 13723853"/>
                <a:gd name="connsiteY198" fmla="*/ 320304 h 812608"/>
                <a:gd name="connsiteX199" fmla="*/ 3209167 w 13723853"/>
                <a:gd name="connsiteY199" fmla="*/ 411091 h 812608"/>
                <a:gd name="connsiteX200" fmla="*/ 3163963 w 13723853"/>
                <a:gd name="connsiteY200" fmla="*/ 449001 h 812608"/>
                <a:gd name="connsiteX201" fmla="*/ 3158386 w 13723853"/>
                <a:gd name="connsiteY201" fmla="*/ 456077 h 812608"/>
                <a:gd name="connsiteX202" fmla="*/ 3124257 w 13723853"/>
                <a:gd name="connsiteY202" fmla="*/ 488915 h 812608"/>
                <a:gd name="connsiteX203" fmla="*/ 3099185 w 13723853"/>
                <a:gd name="connsiteY203" fmla="*/ 515954 h 812608"/>
                <a:gd name="connsiteX204" fmla="*/ 3009950 w 13723853"/>
                <a:gd name="connsiteY204" fmla="*/ 652798 h 812608"/>
                <a:gd name="connsiteX205" fmla="*/ 2992440 w 13723853"/>
                <a:gd name="connsiteY205" fmla="*/ 693282 h 812608"/>
                <a:gd name="connsiteX206" fmla="*/ 3010123 w 13723853"/>
                <a:gd name="connsiteY206" fmla="*/ 635381 h 812608"/>
                <a:gd name="connsiteX207" fmla="*/ 3046461 w 13723853"/>
                <a:gd name="connsiteY207" fmla="*/ 553933 h 812608"/>
                <a:gd name="connsiteX208" fmla="*/ 3005183 w 13723853"/>
                <a:gd name="connsiteY208" fmla="*/ 583210 h 812608"/>
                <a:gd name="connsiteX209" fmla="*/ 2731610 w 13723853"/>
                <a:gd name="connsiteY209" fmla="*/ 660615 h 812608"/>
                <a:gd name="connsiteX210" fmla="*/ 2361183 w 13723853"/>
                <a:gd name="connsiteY210" fmla="*/ 512019 h 812608"/>
                <a:gd name="connsiteX211" fmla="*/ 2312977 w 13723853"/>
                <a:gd name="connsiteY211" fmla="*/ 464680 h 812608"/>
                <a:gd name="connsiteX212" fmla="*/ 2308663 w 13723853"/>
                <a:gd name="connsiteY212" fmla="*/ 473303 h 812608"/>
                <a:gd name="connsiteX213" fmla="*/ 2299127 w 13723853"/>
                <a:gd name="connsiteY213" fmla="*/ 455639 h 812608"/>
                <a:gd name="connsiteX214" fmla="*/ 1859298 w 13723853"/>
                <a:gd name="connsiteY214" fmla="*/ 168313 h 812608"/>
                <a:gd name="connsiteX215" fmla="*/ 1436236 w 13723853"/>
                <a:gd name="connsiteY215" fmla="*/ 428746 h 812608"/>
                <a:gd name="connsiteX216" fmla="*/ 1435984 w 13723853"/>
                <a:gd name="connsiteY216" fmla="*/ 429155 h 812608"/>
                <a:gd name="connsiteX217" fmla="*/ 1434492 w 13723853"/>
                <a:gd name="connsiteY217" fmla="*/ 432249 h 812608"/>
                <a:gd name="connsiteX218" fmla="*/ 1407706 w 13723853"/>
                <a:gd name="connsiteY218" fmla="*/ 480219 h 812608"/>
                <a:gd name="connsiteX219" fmla="*/ 1394450 w 13723853"/>
                <a:gd name="connsiteY219" fmla="*/ 500854 h 812608"/>
                <a:gd name="connsiteX220" fmla="*/ 1376961 w 13723853"/>
                <a:gd name="connsiteY220" fmla="*/ 541290 h 812608"/>
                <a:gd name="connsiteX221" fmla="*/ 1384653 w 13723853"/>
                <a:gd name="connsiteY221" fmla="*/ 516106 h 812608"/>
                <a:gd name="connsiteX222" fmla="*/ 1378542 w 13723853"/>
                <a:gd name="connsiteY222" fmla="*/ 525618 h 812608"/>
                <a:gd name="connsiteX223" fmla="*/ 886791 w 13723853"/>
                <a:gd name="connsiteY223" fmla="*/ 812608 h 812608"/>
                <a:gd name="connsiteX0" fmla="*/ 886791 w 13723853"/>
                <a:gd name="connsiteY0" fmla="*/ 812608 h 812608"/>
                <a:gd name="connsiteX1" fmla="*/ 516364 w 13723853"/>
                <a:gd name="connsiteY1" fmla="*/ 664012 h 812608"/>
                <a:gd name="connsiteX2" fmla="*/ 468157 w 13723853"/>
                <a:gd name="connsiteY2" fmla="*/ 616673 h 812608"/>
                <a:gd name="connsiteX3" fmla="*/ 463844 w 13723853"/>
                <a:gd name="connsiteY3" fmla="*/ 625297 h 812608"/>
                <a:gd name="connsiteX4" fmla="*/ 14479 w 13723853"/>
                <a:gd name="connsiteY4" fmla="*/ 320306 h 812608"/>
                <a:gd name="connsiteX5" fmla="*/ 143492 w 13723853"/>
                <a:gd name="connsiteY5" fmla="*/ 151998 h 812608"/>
                <a:gd name="connsiteX6" fmla="*/ 513919 w 13723853"/>
                <a:gd name="connsiteY6" fmla="*/ 300594 h 812608"/>
                <a:gd name="connsiteX7" fmla="*/ 562125 w 13723853"/>
                <a:gd name="connsiteY7" fmla="*/ 347933 h 812608"/>
                <a:gd name="connsiteX8" fmla="*/ 566439 w 13723853"/>
                <a:gd name="connsiteY8" fmla="*/ 339310 h 812608"/>
                <a:gd name="connsiteX9" fmla="*/ 575975 w 13723853"/>
                <a:gd name="connsiteY9" fmla="*/ 356974 h 812608"/>
                <a:gd name="connsiteX10" fmla="*/ 1015804 w 13723853"/>
                <a:gd name="connsiteY10" fmla="*/ 644300 h 812608"/>
                <a:gd name="connsiteX11" fmla="*/ 1438866 w 13723853"/>
                <a:gd name="connsiteY11" fmla="*/ 383867 h 812608"/>
                <a:gd name="connsiteX12" fmla="*/ 1439118 w 13723853"/>
                <a:gd name="connsiteY12" fmla="*/ 383458 h 812608"/>
                <a:gd name="connsiteX13" fmla="*/ 1440610 w 13723853"/>
                <a:gd name="connsiteY13" fmla="*/ 380364 h 812608"/>
                <a:gd name="connsiteX14" fmla="*/ 1467396 w 13723853"/>
                <a:gd name="connsiteY14" fmla="*/ 332394 h 812608"/>
                <a:gd name="connsiteX15" fmla="*/ 1480651 w 13723853"/>
                <a:gd name="connsiteY15" fmla="*/ 311759 h 812608"/>
                <a:gd name="connsiteX16" fmla="*/ 1498141 w 13723853"/>
                <a:gd name="connsiteY16" fmla="*/ 271323 h 812608"/>
                <a:gd name="connsiteX17" fmla="*/ 1490449 w 13723853"/>
                <a:gd name="connsiteY17" fmla="*/ 296507 h 812608"/>
                <a:gd name="connsiteX18" fmla="*/ 1496559 w 13723853"/>
                <a:gd name="connsiteY18" fmla="*/ 286995 h 812608"/>
                <a:gd name="connsiteX19" fmla="*/ 1988311 w 13723853"/>
                <a:gd name="connsiteY19" fmla="*/ 5 h 812608"/>
                <a:gd name="connsiteX20" fmla="*/ 2358738 w 13723853"/>
                <a:gd name="connsiteY20" fmla="*/ 148601 h 812608"/>
                <a:gd name="connsiteX21" fmla="*/ 2406944 w 13723853"/>
                <a:gd name="connsiteY21" fmla="*/ 195940 h 812608"/>
                <a:gd name="connsiteX22" fmla="*/ 2411258 w 13723853"/>
                <a:gd name="connsiteY22" fmla="*/ 187316 h 812608"/>
                <a:gd name="connsiteX23" fmla="*/ 2420794 w 13723853"/>
                <a:gd name="connsiteY23" fmla="*/ 204981 h 812608"/>
                <a:gd name="connsiteX24" fmla="*/ 2860623 w 13723853"/>
                <a:gd name="connsiteY24" fmla="*/ 492306 h 812608"/>
                <a:gd name="connsiteX25" fmla="*/ 3126233 w 13723853"/>
                <a:gd name="connsiteY25" fmla="*/ 401519 h 812608"/>
                <a:gd name="connsiteX26" fmla="*/ 3171437 w 13723853"/>
                <a:gd name="connsiteY26" fmla="*/ 363610 h 812608"/>
                <a:gd name="connsiteX27" fmla="*/ 3177014 w 13723853"/>
                <a:gd name="connsiteY27" fmla="*/ 356534 h 812608"/>
                <a:gd name="connsiteX28" fmla="*/ 3211143 w 13723853"/>
                <a:gd name="connsiteY28" fmla="*/ 323696 h 812608"/>
                <a:gd name="connsiteX29" fmla="*/ 3236215 w 13723853"/>
                <a:gd name="connsiteY29" fmla="*/ 296657 h 812608"/>
                <a:gd name="connsiteX30" fmla="*/ 3325450 w 13723853"/>
                <a:gd name="connsiteY30" fmla="*/ 159813 h 812608"/>
                <a:gd name="connsiteX31" fmla="*/ 3342960 w 13723853"/>
                <a:gd name="connsiteY31" fmla="*/ 119329 h 812608"/>
                <a:gd name="connsiteX32" fmla="*/ 3325277 w 13723853"/>
                <a:gd name="connsiteY32" fmla="*/ 177230 h 812608"/>
                <a:gd name="connsiteX33" fmla="*/ 3288939 w 13723853"/>
                <a:gd name="connsiteY33" fmla="*/ 258678 h 812608"/>
                <a:gd name="connsiteX34" fmla="*/ 3330217 w 13723853"/>
                <a:gd name="connsiteY34" fmla="*/ 229401 h 812608"/>
                <a:gd name="connsiteX35" fmla="*/ 3603790 w 13723853"/>
                <a:gd name="connsiteY35" fmla="*/ 151996 h 812608"/>
                <a:gd name="connsiteX36" fmla="*/ 3974217 w 13723853"/>
                <a:gd name="connsiteY36" fmla="*/ 300592 h 812608"/>
                <a:gd name="connsiteX37" fmla="*/ 4022423 w 13723853"/>
                <a:gd name="connsiteY37" fmla="*/ 347931 h 812608"/>
                <a:gd name="connsiteX38" fmla="*/ 4026737 w 13723853"/>
                <a:gd name="connsiteY38" fmla="*/ 339308 h 812608"/>
                <a:gd name="connsiteX39" fmla="*/ 4036273 w 13723853"/>
                <a:gd name="connsiteY39" fmla="*/ 356972 h 812608"/>
                <a:gd name="connsiteX40" fmla="*/ 4476102 w 13723853"/>
                <a:gd name="connsiteY40" fmla="*/ 644298 h 812608"/>
                <a:gd name="connsiteX41" fmla="*/ 4899164 w 13723853"/>
                <a:gd name="connsiteY41" fmla="*/ 383865 h 812608"/>
                <a:gd name="connsiteX42" fmla="*/ 4899416 w 13723853"/>
                <a:gd name="connsiteY42" fmla="*/ 383456 h 812608"/>
                <a:gd name="connsiteX43" fmla="*/ 4900908 w 13723853"/>
                <a:gd name="connsiteY43" fmla="*/ 380362 h 812608"/>
                <a:gd name="connsiteX44" fmla="*/ 4927694 w 13723853"/>
                <a:gd name="connsiteY44" fmla="*/ 332392 h 812608"/>
                <a:gd name="connsiteX45" fmla="*/ 4940949 w 13723853"/>
                <a:gd name="connsiteY45" fmla="*/ 311757 h 812608"/>
                <a:gd name="connsiteX46" fmla="*/ 4958439 w 13723853"/>
                <a:gd name="connsiteY46" fmla="*/ 271321 h 812608"/>
                <a:gd name="connsiteX47" fmla="*/ 4950747 w 13723853"/>
                <a:gd name="connsiteY47" fmla="*/ 296505 h 812608"/>
                <a:gd name="connsiteX48" fmla="*/ 4956857 w 13723853"/>
                <a:gd name="connsiteY48" fmla="*/ 286993 h 812608"/>
                <a:gd name="connsiteX49" fmla="*/ 5448609 w 13723853"/>
                <a:gd name="connsiteY49" fmla="*/ 3 h 812608"/>
                <a:gd name="connsiteX50" fmla="*/ 5819036 w 13723853"/>
                <a:gd name="connsiteY50" fmla="*/ 148599 h 812608"/>
                <a:gd name="connsiteX51" fmla="*/ 5867242 w 13723853"/>
                <a:gd name="connsiteY51" fmla="*/ 195938 h 812608"/>
                <a:gd name="connsiteX52" fmla="*/ 5871556 w 13723853"/>
                <a:gd name="connsiteY52" fmla="*/ 187314 h 812608"/>
                <a:gd name="connsiteX53" fmla="*/ 5881092 w 13723853"/>
                <a:gd name="connsiteY53" fmla="*/ 204979 h 812608"/>
                <a:gd name="connsiteX54" fmla="*/ 6320921 w 13723853"/>
                <a:gd name="connsiteY54" fmla="*/ 492304 h 812608"/>
                <a:gd name="connsiteX55" fmla="*/ 6586531 w 13723853"/>
                <a:gd name="connsiteY55" fmla="*/ 401517 h 812608"/>
                <a:gd name="connsiteX56" fmla="*/ 6631735 w 13723853"/>
                <a:gd name="connsiteY56" fmla="*/ 363608 h 812608"/>
                <a:gd name="connsiteX57" fmla="*/ 6637312 w 13723853"/>
                <a:gd name="connsiteY57" fmla="*/ 356532 h 812608"/>
                <a:gd name="connsiteX58" fmla="*/ 6671441 w 13723853"/>
                <a:gd name="connsiteY58" fmla="*/ 323694 h 812608"/>
                <a:gd name="connsiteX59" fmla="*/ 6696513 w 13723853"/>
                <a:gd name="connsiteY59" fmla="*/ 296655 h 812608"/>
                <a:gd name="connsiteX60" fmla="*/ 6785748 w 13723853"/>
                <a:gd name="connsiteY60" fmla="*/ 159811 h 812608"/>
                <a:gd name="connsiteX61" fmla="*/ 6803258 w 13723853"/>
                <a:gd name="connsiteY61" fmla="*/ 119327 h 812608"/>
                <a:gd name="connsiteX62" fmla="*/ 6785574 w 13723853"/>
                <a:gd name="connsiteY62" fmla="*/ 177228 h 812608"/>
                <a:gd name="connsiteX63" fmla="*/ 6749236 w 13723853"/>
                <a:gd name="connsiteY63" fmla="*/ 258677 h 812608"/>
                <a:gd name="connsiteX64" fmla="*/ 6790515 w 13723853"/>
                <a:gd name="connsiteY64" fmla="*/ 229399 h 812608"/>
                <a:gd name="connsiteX65" fmla="*/ 7064088 w 13723853"/>
                <a:gd name="connsiteY65" fmla="*/ 151994 h 812608"/>
                <a:gd name="connsiteX66" fmla="*/ 7434515 w 13723853"/>
                <a:gd name="connsiteY66" fmla="*/ 300590 h 812608"/>
                <a:gd name="connsiteX67" fmla="*/ 7482721 w 13723853"/>
                <a:gd name="connsiteY67" fmla="*/ 347929 h 812608"/>
                <a:gd name="connsiteX68" fmla="*/ 7487035 w 13723853"/>
                <a:gd name="connsiteY68" fmla="*/ 339306 h 812608"/>
                <a:gd name="connsiteX69" fmla="*/ 7496571 w 13723853"/>
                <a:gd name="connsiteY69" fmla="*/ 356970 h 812608"/>
                <a:gd name="connsiteX70" fmla="*/ 7936399 w 13723853"/>
                <a:gd name="connsiteY70" fmla="*/ 644296 h 812608"/>
                <a:gd name="connsiteX71" fmla="*/ 8359462 w 13723853"/>
                <a:gd name="connsiteY71" fmla="*/ 383863 h 812608"/>
                <a:gd name="connsiteX72" fmla="*/ 8359713 w 13723853"/>
                <a:gd name="connsiteY72" fmla="*/ 383454 h 812608"/>
                <a:gd name="connsiteX73" fmla="*/ 8361206 w 13723853"/>
                <a:gd name="connsiteY73" fmla="*/ 380360 h 812608"/>
                <a:gd name="connsiteX74" fmla="*/ 8387992 w 13723853"/>
                <a:gd name="connsiteY74" fmla="*/ 332390 h 812608"/>
                <a:gd name="connsiteX75" fmla="*/ 8401246 w 13723853"/>
                <a:gd name="connsiteY75" fmla="*/ 311755 h 812608"/>
                <a:gd name="connsiteX76" fmla="*/ 8418737 w 13723853"/>
                <a:gd name="connsiteY76" fmla="*/ 271319 h 812608"/>
                <a:gd name="connsiteX77" fmla="*/ 8411045 w 13723853"/>
                <a:gd name="connsiteY77" fmla="*/ 296503 h 812608"/>
                <a:gd name="connsiteX78" fmla="*/ 8417155 w 13723853"/>
                <a:gd name="connsiteY78" fmla="*/ 286991 h 812608"/>
                <a:gd name="connsiteX79" fmla="*/ 8908907 w 13723853"/>
                <a:gd name="connsiteY79" fmla="*/ 1 h 812608"/>
                <a:gd name="connsiteX80" fmla="*/ 9279334 w 13723853"/>
                <a:gd name="connsiteY80" fmla="*/ 148597 h 812608"/>
                <a:gd name="connsiteX81" fmla="*/ 9327540 w 13723853"/>
                <a:gd name="connsiteY81" fmla="*/ 195936 h 812608"/>
                <a:gd name="connsiteX82" fmla="*/ 9331854 w 13723853"/>
                <a:gd name="connsiteY82" fmla="*/ 187312 h 812608"/>
                <a:gd name="connsiteX83" fmla="*/ 9341390 w 13723853"/>
                <a:gd name="connsiteY83" fmla="*/ 204977 h 812608"/>
                <a:gd name="connsiteX84" fmla="*/ 9781218 w 13723853"/>
                <a:gd name="connsiteY84" fmla="*/ 492302 h 812608"/>
                <a:gd name="connsiteX85" fmla="*/ 10046829 w 13723853"/>
                <a:gd name="connsiteY85" fmla="*/ 401515 h 812608"/>
                <a:gd name="connsiteX86" fmla="*/ 10092036 w 13723853"/>
                <a:gd name="connsiteY86" fmla="*/ 363604 h 812608"/>
                <a:gd name="connsiteX87" fmla="*/ 10097610 w 13723853"/>
                <a:gd name="connsiteY87" fmla="*/ 356531 h 812608"/>
                <a:gd name="connsiteX88" fmla="*/ 10131730 w 13723853"/>
                <a:gd name="connsiteY88" fmla="*/ 323702 h 812608"/>
                <a:gd name="connsiteX89" fmla="*/ 10156811 w 13723853"/>
                <a:gd name="connsiteY89" fmla="*/ 296653 h 812608"/>
                <a:gd name="connsiteX90" fmla="*/ 10246046 w 13723853"/>
                <a:gd name="connsiteY90" fmla="*/ 159809 h 812608"/>
                <a:gd name="connsiteX91" fmla="*/ 10263556 w 13723853"/>
                <a:gd name="connsiteY91" fmla="*/ 119325 h 812608"/>
                <a:gd name="connsiteX92" fmla="*/ 10245872 w 13723853"/>
                <a:gd name="connsiteY92" fmla="*/ 177226 h 812608"/>
                <a:gd name="connsiteX93" fmla="*/ 10209533 w 13723853"/>
                <a:gd name="connsiteY93" fmla="*/ 258676 h 812608"/>
                <a:gd name="connsiteX94" fmla="*/ 10250813 w 13723853"/>
                <a:gd name="connsiteY94" fmla="*/ 229399 h 812608"/>
                <a:gd name="connsiteX95" fmla="*/ 10524386 w 13723853"/>
                <a:gd name="connsiteY95" fmla="*/ 151993 h 812608"/>
                <a:gd name="connsiteX96" fmla="*/ 10894813 w 13723853"/>
                <a:gd name="connsiteY96" fmla="*/ 300589 h 812608"/>
                <a:gd name="connsiteX97" fmla="*/ 10943019 w 13723853"/>
                <a:gd name="connsiteY97" fmla="*/ 347928 h 812608"/>
                <a:gd name="connsiteX98" fmla="*/ 10947333 w 13723853"/>
                <a:gd name="connsiteY98" fmla="*/ 339305 h 812608"/>
                <a:gd name="connsiteX99" fmla="*/ 10956868 w 13723853"/>
                <a:gd name="connsiteY99" fmla="*/ 356969 h 812608"/>
                <a:gd name="connsiteX100" fmla="*/ 11396698 w 13723853"/>
                <a:gd name="connsiteY100" fmla="*/ 644295 h 812608"/>
                <a:gd name="connsiteX101" fmla="*/ 11819760 w 13723853"/>
                <a:gd name="connsiteY101" fmla="*/ 383862 h 812608"/>
                <a:gd name="connsiteX102" fmla="*/ 11820012 w 13723853"/>
                <a:gd name="connsiteY102" fmla="*/ 383453 h 812608"/>
                <a:gd name="connsiteX103" fmla="*/ 11821504 w 13723853"/>
                <a:gd name="connsiteY103" fmla="*/ 380359 h 812608"/>
                <a:gd name="connsiteX104" fmla="*/ 11848290 w 13723853"/>
                <a:gd name="connsiteY104" fmla="*/ 332389 h 812608"/>
                <a:gd name="connsiteX105" fmla="*/ 11861545 w 13723853"/>
                <a:gd name="connsiteY105" fmla="*/ 311754 h 812608"/>
                <a:gd name="connsiteX106" fmla="*/ 11879034 w 13723853"/>
                <a:gd name="connsiteY106" fmla="*/ 271318 h 812608"/>
                <a:gd name="connsiteX107" fmla="*/ 11871343 w 13723853"/>
                <a:gd name="connsiteY107" fmla="*/ 296502 h 812608"/>
                <a:gd name="connsiteX108" fmla="*/ 11877453 w 13723853"/>
                <a:gd name="connsiteY108" fmla="*/ 286990 h 812608"/>
                <a:gd name="connsiteX109" fmla="*/ 12369205 w 13723853"/>
                <a:gd name="connsiteY109" fmla="*/ 0 h 812608"/>
                <a:gd name="connsiteX110" fmla="*/ 12739632 w 13723853"/>
                <a:gd name="connsiteY110" fmla="*/ 148596 h 812608"/>
                <a:gd name="connsiteX111" fmla="*/ 12787838 w 13723853"/>
                <a:gd name="connsiteY111" fmla="*/ 195935 h 812608"/>
                <a:gd name="connsiteX112" fmla="*/ 12792152 w 13723853"/>
                <a:gd name="connsiteY112" fmla="*/ 187311 h 812608"/>
                <a:gd name="connsiteX113" fmla="*/ 12801688 w 13723853"/>
                <a:gd name="connsiteY113" fmla="*/ 204976 h 812608"/>
                <a:gd name="connsiteX114" fmla="*/ 13241517 w 13723853"/>
                <a:gd name="connsiteY114" fmla="*/ 492302 h 812608"/>
                <a:gd name="connsiteX115" fmla="*/ 13706344 w 13723853"/>
                <a:gd name="connsiteY115" fmla="*/ 159808 h 812608"/>
                <a:gd name="connsiteX116" fmla="*/ 13723853 w 13723853"/>
                <a:gd name="connsiteY116" fmla="*/ 119324 h 812608"/>
                <a:gd name="connsiteX117" fmla="*/ 13706170 w 13723853"/>
                <a:gd name="connsiteY117" fmla="*/ 177225 h 812608"/>
                <a:gd name="connsiteX118" fmla="*/ 13112504 w 13723853"/>
                <a:gd name="connsiteY118" fmla="*/ 660610 h 812608"/>
                <a:gd name="connsiteX119" fmla="*/ 12742077 w 13723853"/>
                <a:gd name="connsiteY119" fmla="*/ 512014 h 812608"/>
                <a:gd name="connsiteX120" fmla="*/ 12693871 w 13723853"/>
                <a:gd name="connsiteY120" fmla="*/ 464675 h 812608"/>
                <a:gd name="connsiteX121" fmla="*/ 12689556 w 13723853"/>
                <a:gd name="connsiteY121" fmla="*/ 473298 h 812608"/>
                <a:gd name="connsiteX122" fmla="*/ 12680021 w 13723853"/>
                <a:gd name="connsiteY122" fmla="*/ 455634 h 812608"/>
                <a:gd name="connsiteX123" fmla="*/ 12240192 w 13723853"/>
                <a:gd name="connsiteY123" fmla="*/ 168308 h 812608"/>
                <a:gd name="connsiteX124" fmla="*/ 11817130 w 13723853"/>
                <a:gd name="connsiteY124" fmla="*/ 428741 h 812608"/>
                <a:gd name="connsiteX125" fmla="*/ 11816878 w 13723853"/>
                <a:gd name="connsiteY125" fmla="*/ 429150 h 812608"/>
                <a:gd name="connsiteX126" fmla="*/ 11815386 w 13723853"/>
                <a:gd name="connsiteY126" fmla="*/ 432244 h 812608"/>
                <a:gd name="connsiteX127" fmla="*/ 11788599 w 13723853"/>
                <a:gd name="connsiteY127" fmla="*/ 480214 h 812608"/>
                <a:gd name="connsiteX128" fmla="*/ 11775345 w 13723853"/>
                <a:gd name="connsiteY128" fmla="*/ 500849 h 812608"/>
                <a:gd name="connsiteX129" fmla="*/ 11757855 w 13723853"/>
                <a:gd name="connsiteY129" fmla="*/ 541285 h 812608"/>
                <a:gd name="connsiteX130" fmla="*/ 11765546 w 13723853"/>
                <a:gd name="connsiteY130" fmla="*/ 516101 h 812608"/>
                <a:gd name="connsiteX131" fmla="*/ 11759437 w 13723853"/>
                <a:gd name="connsiteY131" fmla="*/ 525613 h 812608"/>
                <a:gd name="connsiteX132" fmla="*/ 11267684 w 13723853"/>
                <a:gd name="connsiteY132" fmla="*/ 812603 h 812608"/>
                <a:gd name="connsiteX133" fmla="*/ 10897257 w 13723853"/>
                <a:gd name="connsiteY133" fmla="*/ 664007 h 812608"/>
                <a:gd name="connsiteX134" fmla="*/ 10849051 w 13723853"/>
                <a:gd name="connsiteY134" fmla="*/ 616668 h 812608"/>
                <a:gd name="connsiteX135" fmla="*/ 10844737 w 13723853"/>
                <a:gd name="connsiteY135" fmla="*/ 625292 h 812608"/>
                <a:gd name="connsiteX136" fmla="*/ 10835202 w 13723853"/>
                <a:gd name="connsiteY136" fmla="*/ 607627 h 812608"/>
                <a:gd name="connsiteX137" fmla="*/ 10395373 w 13723853"/>
                <a:gd name="connsiteY137" fmla="*/ 320302 h 812608"/>
                <a:gd name="connsiteX138" fmla="*/ 10129762 w 13723853"/>
                <a:gd name="connsiteY138" fmla="*/ 411089 h 812608"/>
                <a:gd name="connsiteX139" fmla="*/ 10084555 w 13723853"/>
                <a:gd name="connsiteY139" fmla="*/ 449000 h 812608"/>
                <a:gd name="connsiteX140" fmla="*/ 10078982 w 13723853"/>
                <a:gd name="connsiteY140" fmla="*/ 456073 h 812608"/>
                <a:gd name="connsiteX141" fmla="*/ 10044861 w 13723853"/>
                <a:gd name="connsiteY141" fmla="*/ 488902 h 812608"/>
                <a:gd name="connsiteX142" fmla="*/ 10019780 w 13723853"/>
                <a:gd name="connsiteY142" fmla="*/ 515951 h 812608"/>
                <a:gd name="connsiteX143" fmla="*/ 9930545 w 13723853"/>
                <a:gd name="connsiteY143" fmla="*/ 652795 h 812608"/>
                <a:gd name="connsiteX144" fmla="*/ 9913035 w 13723853"/>
                <a:gd name="connsiteY144" fmla="*/ 693279 h 812608"/>
                <a:gd name="connsiteX145" fmla="*/ 9930719 w 13723853"/>
                <a:gd name="connsiteY145" fmla="*/ 635378 h 812608"/>
                <a:gd name="connsiteX146" fmla="*/ 9967058 w 13723853"/>
                <a:gd name="connsiteY146" fmla="*/ 553928 h 812608"/>
                <a:gd name="connsiteX147" fmla="*/ 9925778 w 13723853"/>
                <a:gd name="connsiteY147" fmla="*/ 583206 h 812608"/>
                <a:gd name="connsiteX148" fmla="*/ 9652206 w 13723853"/>
                <a:gd name="connsiteY148" fmla="*/ 660611 h 812608"/>
                <a:gd name="connsiteX149" fmla="*/ 9281779 w 13723853"/>
                <a:gd name="connsiteY149" fmla="*/ 512015 h 812608"/>
                <a:gd name="connsiteX150" fmla="*/ 9233572 w 13723853"/>
                <a:gd name="connsiteY150" fmla="*/ 464676 h 812608"/>
                <a:gd name="connsiteX151" fmla="*/ 9229259 w 13723853"/>
                <a:gd name="connsiteY151" fmla="*/ 473299 h 812608"/>
                <a:gd name="connsiteX152" fmla="*/ 9219723 w 13723853"/>
                <a:gd name="connsiteY152" fmla="*/ 455635 h 812608"/>
                <a:gd name="connsiteX153" fmla="*/ 8779893 w 13723853"/>
                <a:gd name="connsiteY153" fmla="*/ 168309 h 812608"/>
                <a:gd name="connsiteX154" fmla="*/ 8356831 w 13723853"/>
                <a:gd name="connsiteY154" fmla="*/ 428742 h 812608"/>
                <a:gd name="connsiteX155" fmla="*/ 8356580 w 13723853"/>
                <a:gd name="connsiteY155" fmla="*/ 429151 h 812608"/>
                <a:gd name="connsiteX156" fmla="*/ 8355088 w 13723853"/>
                <a:gd name="connsiteY156" fmla="*/ 432245 h 812608"/>
                <a:gd name="connsiteX157" fmla="*/ 8328302 w 13723853"/>
                <a:gd name="connsiteY157" fmla="*/ 480215 h 812608"/>
                <a:gd name="connsiteX158" fmla="*/ 8315046 w 13723853"/>
                <a:gd name="connsiteY158" fmla="*/ 500850 h 812608"/>
                <a:gd name="connsiteX159" fmla="*/ 8297557 w 13723853"/>
                <a:gd name="connsiteY159" fmla="*/ 541286 h 812608"/>
                <a:gd name="connsiteX160" fmla="*/ 8305248 w 13723853"/>
                <a:gd name="connsiteY160" fmla="*/ 516102 h 812608"/>
                <a:gd name="connsiteX161" fmla="*/ 8299138 w 13723853"/>
                <a:gd name="connsiteY161" fmla="*/ 525614 h 812608"/>
                <a:gd name="connsiteX162" fmla="*/ 7807387 w 13723853"/>
                <a:gd name="connsiteY162" fmla="*/ 812604 h 812608"/>
                <a:gd name="connsiteX163" fmla="*/ 7436959 w 13723853"/>
                <a:gd name="connsiteY163" fmla="*/ 664008 h 812608"/>
                <a:gd name="connsiteX164" fmla="*/ 7388753 w 13723853"/>
                <a:gd name="connsiteY164" fmla="*/ 616669 h 812608"/>
                <a:gd name="connsiteX165" fmla="*/ 7384439 w 13723853"/>
                <a:gd name="connsiteY165" fmla="*/ 625293 h 812608"/>
                <a:gd name="connsiteX166" fmla="*/ 7374904 w 13723853"/>
                <a:gd name="connsiteY166" fmla="*/ 607628 h 812608"/>
                <a:gd name="connsiteX167" fmla="*/ 6935074 w 13723853"/>
                <a:gd name="connsiteY167" fmla="*/ 320302 h 812608"/>
                <a:gd name="connsiteX168" fmla="*/ 6669465 w 13723853"/>
                <a:gd name="connsiteY168" fmla="*/ 411089 h 812608"/>
                <a:gd name="connsiteX169" fmla="*/ 6624260 w 13723853"/>
                <a:gd name="connsiteY169" fmla="*/ 448999 h 812608"/>
                <a:gd name="connsiteX170" fmla="*/ 6618684 w 13723853"/>
                <a:gd name="connsiteY170" fmla="*/ 456075 h 812608"/>
                <a:gd name="connsiteX171" fmla="*/ 6584554 w 13723853"/>
                <a:gd name="connsiteY171" fmla="*/ 488913 h 812608"/>
                <a:gd name="connsiteX172" fmla="*/ 6559482 w 13723853"/>
                <a:gd name="connsiteY172" fmla="*/ 515952 h 812608"/>
                <a:gd name="connsiteX173" fmla="*/ 6470247 w 13723853"/>
                <a:gd name="connsiteY173" fmla="*/ 652796 h 812608"/>
                <a:gd name="connsiteX174" fmla="*/ 6452738 w 13723853"/>
                <a:gd name="connsiteY174" fmla="*/ 693280 h 812608"/>
                <a:gd name="connsiteX175" fmla="*/ 6470421 w 13723853"/>
                <a:gd name="connsiteY175" fmla="*/ 635379 h 812608"/>
                <a:gd name="connsiteX176" fmla="*/ 6506759 w 13723853"/>
                <a:gd name="connsiteY176" fmla="*/ 553930 h 812608"/>
                <a:gd name="connsiteX177" fmla="*/ 6465480 w 13723853"/>
                <a:gd name="connsiteY177" fmla="*/ 583208 h 812608"/>
                <a:gd name="connsiteX178" fmla="*/ 6191908 w 13723853"/>
                <a:gd name="connsiteY178" fmla="*/ 660613 h 812608"/>
                <a:gd name="connsiteX179" fmla="*/ 5821481 w 13723853"/>
                <a:gd name="connsiteY179" fmla="*/ 512017 h 812608"/>
                <a:gd name="connsiteX180" fmla="*/ 5773274 w 13723853"/>
                <a:gd name="connsiteY180" fmla="*/ 464678 h 812608"/>
                <a:gd name="connsiteX181" fmla="*/ 5768961 w 13723853"/>
                <a:gd name="connsiteY181" fmla="*/ 473301 h 812608"/>
                <a:gd name="connsiteX182" fmla="*/ 5759425 w 13723853"/>
                <a:gd name="connsiteY182" fmla="*/ 455637 h 812608"/>
                <a:gd name="connsiteX183" fmla="*/ 5319596 w 13723853"/>
                <a:gd name="connsiteY183" fmla="*/ 168311 h 812608"/>
                <a:gd name="connsiteX184" fmla="*/ 4896534 w 13723853"/>
                <a:gd name="connsiteY184" fmla="*/ 428744 h 812608"/>
                <a:gd name="connsiteX185" fmla="*/ 4896282 w 13723853"/>
                <a:gd name="connsiteY185" fmla="*/ 429153 h 812608"/>
                <a:gd name="connsiteX186" fmla="*/ 4894790 w 13723853"/>
                <a:gd name="connsiteY186" fmla="*/ 432247 h 812608"/>
                <a:gd name="connsiteX187" fmla="*/ 4868004 w 13723853"/>
                <a:gd name="connsiteY187" fmla="*/ 480217 h 812608"/>
                <a:gd name="connsiteX188" fmla="*/ 4854748 w 13723853"/>
                <a:gd name="connsiteY188" fmla="*/ 500852 h 812608"/>
                <a:gd name="connsiteX189" fmla="*/ 4837259 w 13723853"/>
                <a:gd name="connsiteY189" fmla="*/ 541288 h 812608"/>
                <a:gd name="connsiteX190" fmla="*/ 4844951 w 13723853"/>
                <a:gd name="connsiteY190" fmla="*/ 516104 h 812608"/>
                <a:gd name="connsiteX191" fmla="*/ 4838840 w 13723853"/>
                <a:gd name="connsiteY191" fmla="*/ 525616 h 812608"/>
                <a:gd name="connsiteX192" fmla="*/ 4347089 w 13723853"/>
                <a:gd name="connsiteY192" fmla="*/ 812606 h 812608"/>
                <a:gd name="connsiteX193" fmla="*/ 3976662 w 13723853"/>
                <a:gd name="connsiteY193" fmla="*/ 664010 h 812608"/>
                <a:gd name="connsiteX194" fmla="*/ 3928455 w 13723853"/>
                <a:gd name="connsiteY194" fmla="*/ 616671 h 812608"/>
                <a:gd name="connsiteX195" fmla="*/ 3924142 w 13723853"/>
                <a:gd name="connsiteY195" fmla="*/ 625295 h 812608"/>
                <a:gd name="connsiteX196" fmla="*/ 3914606 w 13723853"/>
                <a:gd name="connsiteY196" fmla="*/ 607630 h 812608"/>
                <a:gd name="connsiteX197" fmla="*/ 3474777 w 13723853"/>
                <a:gd name="connsiteY197" fmla="*/ 320304 h 812608"/>
                <a:gd name="connsiteX198" fmla="*/ 3209167 w 13723853"/>
                <a:gd name="connsiteY198" fmla="*/ 411091 h 812608"/>
                <a:gd name="connsiteX199" fmla="*/ 3163963 w 13723853"/>
                <a:gd name="connsiteY199" fmla="*/ 449001 h 812608"/>
                <a:gd name="connsiteX200" fmla="*/ 3158386 w 13723853"/>
                <a:gd name="connsiteY200" fmla="*/ 456077 h 812608"/>
                <a:gd name="connsiteX201" fmla="*/ 3124257 w 13723853"/>
                <a:gd name="connsiteY201" fmla="*/ 488915 h 812608"/>
                <a:gd name="connsiteX202" fmla="*/ 3099185 w 13723853"/>
                <a:gd name="connsiteY202" fmla="*/ 515954 h 812608"/>
                <a:gd name="connsiteX203" fmla="*/ 3009950 w 13723853"/>
                <a:gd name="connsiteY203" fmla="*/ 652798 h 812608"/>
                <a:gd name="connsiteX204" fmla="*/ 2992440 w 13723853"/>
                <a:gd name="connsiteY204" fmla="*/ 693282 h 812608"/>
                <a:gd name="connsiteX205" fmla="*/ 3010123 w 13723853"/>
                <a:gd name="connsiteY205" fmla="*/ 635381 h 812608"/>
                <a:gd name="connsiteX206" fmla="*/ 3046461 w 13723853"/>
                <a:gd name="connsiteY206" fmla="*/ 553933 h 812608"/>
                <a:gd name="connsiteX207" fmla="*/ 3005183 w 13723853"/>
                <a:gd name="connsiteY207" fmla="*/ 583210 h 812608"/>
                <a:gd name="connsiteX208" fmla="*/ 2731610 w 13723853"/>
                <a:gd name="connsiteY208" fmla="*/ 660615 h 812608"/>
                <a:gd name="connsiteX209" fmla="*/ 2361183 w 13723853"/>
                <a:gd name="connsiteY209" fmla="*/ 512019 h 812608"/>
                <a:gd name="connsiteX210" fmla="*/ 2312977 w 13723853"/>
                <a:gd name="connsiteY210" fmla="*/ 464680 h 812608"/>
                <a:gd name="connsiteX211" fmla="*/ 2308663 w 13723853"/>
                <a:gd name="connsiteY211" fmla="*/ 473303 h 812608"/>
                <a:gd name="connsiteX212" fmla="*/ 2299127 w 13723853"/>
                <a:gd name="connsiteY212" fmla="*/ 455639 h 812608"/>
                <a:gd name="connsiteX213" fmla="*/ 1859298 w 13723853"/>
                <a:gd name="connsiteY213" fmla="*/ 168313 h 812608"/>
                <a:gd name="connsiteX214" fmla="*/ 1436236 w 13723853"/>
                <a:gd name="connsiteY214" fmla="*/ 428746 h 812608"/>
                <a:gd name="connsiteX215" fmla="*/ 1435984 w 13723853"/>
                <a:gd name="connsiteY215" fmla="*/ 429155 h 812608"/>
                <a:gd name="connsiteX216" fmla="*/ 1434492 w 13723853"/>
                <a:gd name="connsiteY216" fmla="*/ 432249 h 812608"/>
                <a:gd name="connsiteX217" fmla="*/ 1407706 w 13723853"/>
                <a:gd name="connsiteY217" fmla="*/ 480219 h 812608"/>
                <a:gd name="connsiteX218" fmla="*/ 1394450 w 13723853"/>
                <a:gd name="connsiteY218" fmla="*/ 500854 h 812608"/>
                <a:gd name="connsiteX219" fmla="*/ 1376961 w 13723853"/>
                <a:gd name="connsiteY219" fmla="*/ 541290 h 812608"/>
                <a:gd name="connsiteX220" fmla="*/ 1384653 w 13723853"/>
                <a:gd name="connsiteY220" fmla="*/ 516106 h 812608"/>
                <a:gd name="connsiteX221" fmla="*/ 1378542 w 13723853"/>
                <a:gd name="connsiteY221" fmla="*/ 525618 h 812608"/>
                <a:gd name="connsiteX222" fmla="*/ 886791 w 13723853"/>
                <a:gd name="connsiteY222" fmla="*/ 812608 h 812608"/>
                <a:gd name="connsiteX0" fmla="*/ 1378542 w 13723853"/>
                <a:gd name="connsiteY0" fmla="*/ 525618 h 812605"/>
                <a:gd name="connsiteX1" fmla="*/ 516364 w 13723853"/>
                <a:gd name="connsiteY1" fmla="*/ 664012 h 812605"/>
                <a:gd name="connsiteX2" fmla="*/ 468157 w 13723853"/>
                <a:gd name="connsiteY2" fmla="*/ 616673 h 812605"/>
                <a:gd name="connsiteX3" fmla="*/ 463844 w 13723853"/>
                <a:gd name="connsiteY3" fmla="*/ 625297 h 812605"/>
                <a:gd name="connsiteX4" fmla="*/ 14479 w 13723853"/>
                <a:gd name="connsiteY4" fmla="*/ 320306 h 812605"/>
                <a:gd name="connsiteX5" fmla="*/ 143492 w 13723853"/>
                <a:gd name="connsiteY5" fmla="*/ 151998 h 812605"/>
                <a:gd name="connsiteX6" fmla="*/ 513919 w 13723853"/>
                <a:gd name="connsiteY6" fmla="*/ 300594 h 812605"/>
                <a:gd name="connsiteX7" fmla="*/ 562125 w 13723853"/>
                <a:gd name="connsiteY7" fmla="*/ 347933 h 812605"/>
                <a:gd name="connsiteX8" fmla="*/ 566439 w 13723853"/>
                <a:gd name="connsiteY8" fmla="*/ 339310 h 812605"/>
                <a:gd name="connsiteX9" fmla="*/ 575975 w 13723853"/>
                <a:gd name="connsiteY9" fmla="*/ 356974 h 812605"/>
                <a:gd name="connsiteX10" fmla="*/ 1015804 w 13723853"/>
                <a:gd name="connsiteY10" fmla="*/ 644300 h 812605"/>
                <a:gd name="connsiteX11" fmla="*/ 1438866 w 13723853"/>
                <a:gd name="connsiteY11" fmla="*/ 383867 h 812605"/>
                <a:gd name="connsiteX12" fmla="*/ 1439118 w 13723853"/>
                <a:gd name="connsiteY12" fmla="*/ 383458 h 812605"/>
                <a:gd name="connsiteX13" fmla="*/ 1440610 w 13723853"/>
                <a:gd name="connsiteY13" fmla="*/ 380364 h 812605"/>
                <a:gd name="connsiteX14" fmla="*/ 1467396 w 13723853"/>
                <a:gd name="connsiteY14" fmla="*/ 332394 h 812605"/>
                <a:gd name="connsiteX15" fmla="*/ 1480651 w 13723853"/>
                <a:gd name="connsiteY15" fmla="*/ 311759 h 812605"/>
                <a:gd name="connsiteX16" fmla="*/ 1498141 w 13723853"/>
                <a:gd name="connsiteY16" fmla="*/ 271323 h 812605"/>
                <a:gd name="connsiteX17" fmla="*/ 1490449 w 13723853"/>
                <a:gd name="connsiteY17" fmla="*/ 296507 h 812605"/>
                <a:gd name="connsiteX18" fmla="*/ 1496559 w 13723853"/>
                <a:gd name="connsiteY18" fmla="*/ 286995 h 812605"/>
                <a:gd name="connsiteX19" fmla="*/ 1988311 w 13723853"/>
                <a:gd name="connsiteY19" fmla="*/ 5 h 812605"/>
                <a:gd name="connsiteX20" fmla="*/ 2358738 w 13723853"/>
                <a:gd name="connsiteY20" fmla="*/ 148601 h 812605"/>
                <a:gd name="connsiteX21" fmla="*/ 2406944 w 13723853"/>
                <a:gd name="connsiteY21" fmla="*/ 195940 h 812605"/>
                <a:gd name="connsiteX22" fmla="*/ 2411258 w 13723853"/>
                <a:gd name="connsiteY22" fmla="*/ 187316 h 812605"/>
                <a:gd name="connsiteX23" fmla="*/ 2420794 w 13723853"/>
                <a:gd name="connsiteY23" fmla="*/ 204981 h 812605"/>
                <a:gd name="connsiteX24" fmla="*/ 2860623 w 13723853"/>
                <a:gd name="connsiteY24" fmla="*/ 492306 h 812605"/>
                <a:gd name="connsiteX25" fmla="*/ 3126233 w 13723853"/>
                <a:gd name="connsiteY25" fmla="*/ 401519 h 812605"/>
                <a:gd name="connsiteX26" fmla="*/ 3171437 w 13723853"/>
                <a:gd name="connsiteY26" fmla="*/ 363610 h 812605"/>
                <a:gd name="connsiteX27" fmla="*/ 3177014 w 13723853"/>
                <a:gd name="connsiteY27" fmla="*/ 356534 h 812605"/>
                <a:gd name="connsiteX28" fmla="*/ 3211143 w 13723853"/>
                <a:gd name="connsiteY28" fmla="*/ 323696 h 812605"/>
                <a:gd name="connsiteX29" fmla="*/ 3236215 w 13723853"/>
                <a:gd name="connsiteY29" fmla="*/ 296657 h 812605"/>
                <a:gd name="connsiteX30" fmla="*/ 3325450 w 13723853"/>
                <a:gd name="connsiteY30" fmla="*/ 159813 h 812605"/>
                <a:gd name="connsiteX31" fmla="*/ 3342960 w 13723853"/>
                <a:gd name="connsiteY31" fmla="*/ 119329 h 812605"/>
                <a:gd name="connsiteX32" fmla="*/ 3325277 w 13723853"/>
                <a:gd name="connsiteY32" fmla="*/ 177230 h 812605"/>
                <a:gd name="connsiteX33" fmla="*/ 3288939 w 13723853"/>
                <a:gd name="connsiteY33" fmla="*/ 258678 h 812605"/>
                <a:gd name="connsiteX34" fmla="*/ 3330217 w 13723853"/>
                <a:gd name="connsiteY34" fmla="*/ 229401 h 812605"/>
                <a:gd name="connsiteX35" fmla="*/ 3603790 w 13723853"/>
                <a:gd name="connsiteY35" fmla="*/ 151996 h 812605"/>
                <a:gd name="connsiteX36" fmla="*/ 3974217 w 13723853"/>
                <a:gd name="connsiteY36" fmla="*/ 300592 h 812605"/>
                <a:gd name="connsiteX37" fmla="*/ 4022423 w 13723853"/>
                <a:gd name="connsiteY37" fmla="*/ 347931 h 812605"/>
                <a:gd name="connsiteX38" fmla="*/ 4026737 w 13723853"/>
                <a:gd name="connsiteY38" fmla="*/ 339308 h 812605"/>
                <a:gd name="connsiteX39" fmla="*/ 4036273 w 13723853"/>
                <a:gd name="connsiteY39" fmla="*/ 356972 h 812605"/>
                <a:gd name="connsiteX40" fmla="*/ 4476102 w 13723853"/>
                <a:gd name="connsiteY40" fmla="*/ 644298 h 812605"/>
                <a:gd name="connsiteX41" fmla="*/ 4899164 w 13723853"/>
                <a:gd name="connsiteY41" fmla="*/ 383865 h 812605"/>
                <a:gd name="connsiteX42" fmla="*/ 4899416 w 13723853"/>
                <a:gd name="connsiteY42" fmla="*/ 383456 h 812605"/>
                <a:gd name="connsiteX43" fmla="*/ 4900908 w 13723853"/>
                <a:gd name="connsiteY43" fmla="*/ 380362 h 812605"/>
                <a:gd name="connsiteX44" fmla="*/ 4927694 w 13723853"/>
                <a:gd name="connsiteY44" fmla="*/ 332392 h 812605"/>
                <a:gd name="connsiteX45" fmla="*/ 4940949 w 13723853"/>
                <a:gd name="connsiteY45" fmla="*/ 311757 h 812605"/>
                <a:gd name="connsiteX46" fmla="*/ 4958439 w 13723853"/>
                <a:gd name="connsiteY46" fmla="*/ 271321 h 812605"/>
                <a:gd name="connsiteX47" fmla="*/ 4950747 w 13723853"/>
                <a:gd name="connsiteY47" fmla="*/ 296505 h 812605"/>
                <a:gd name="connsiteX48" fmla="*/ 4956857 w 13723853"/>
                <a:gd name="connsiteY48" fmla="*/ 286993 h 812605"/>
                <a:gd name="connsiteX49" fmla="*/ 5448609 w 13723853"/>
                <a:gd name="connsiteY49" fmla="*/ 3 h 812605"/>
                <a:gd name="connsiteX50" fmla="*/ 5819036 w 13723853"/>
                <a:gd name="connsiteY50" fmla="*/ 148599 h 812605"/>
                <a:gd name="connsiteX51" fmla="*/ 5867242 w 13723853"/>
                <a:gd name="connsiteY51" fmla="*/ 195938 h 812605"/>
                <a:gd name="connsiteX52" fmla="*/ 5871556 w 13723853"/>
                <a:gd name="connsiteY52" fmla="*/ 187314 h 812605"/>
                <a:gd name="connsiteX53" fmla="*/ 5881092 w 13723853"/>
                <a:gd name="connsiteY53" fmla="*/ 204979 h 812605"/>
                <a:gd name="connsiteX54" fmla="*/ 6320921 w 13723853"/>
                <a:gd name="connsiteY54" fmla="*/ 492304 h 812605"/>
                <a:gd name="connsiteX55" fmla="*/ 6586531 w 13723853"/>
                <a:gd name="connsiteY55" fmla="*/ 401517 h 812605"/>
                <a:gd name="connsiteX56" fmla="*/ 6631735 w 13723853"/>
                <a:gd name="connsiteY56" fmla="*/ 363608 h 812605"/>
                <a:gd name="connsiteX57" fmla="*/ 6637312 w 13723853"/>
                <a:gd name="connsiteY57" fmla="*/ 356532 h 812605"/>
                <a:gd name="connsiteX58" fmla="*/ 6671441 w 13723853"/>
                <a:gd name="connsiteY58" fmla="*/ 323694 h 812605"/>
                <a:gd name="connsiteX59" fmla="*/ 6696513 w 13723853"/>
                <a:gd name="connsiteY59" fmla="*/ 296655 h 812605"/>
                <a:gd name="connsiteX60" fmla="*/ 6785748 w 13723853"/>
                <a:gd name="connsiteY60" fmla="*/ 159811 h 812605"/>
                <a:gd name="connsiteX61" fmla="*/ 6803258 w 13723853"/>
                <a:gd name="connsiteY61" fmla="*/ 119327 h 812605"/>
                <a:gd name="connsiteX62" fmla="*/ 6785574 w 13723853"/>
                <a:gd name="connsiteY62" fmla="*/ 177228 h 812605"/>
                <a:gd name="connsiteX63" fmla="*/ 6749236 w 13723853"/>
                <a:gd name="connsiteY63" fmla="*/ 258677 h 812605"/>
                <a:gd name="connsiteX64" fmla="*/ 6790515 w 13723853"/>
                <a:gd name="connsiteY64" fmla="*/ 229399 h 812605"/>
                <a:gd name="connsiteX65" fmla="*/ 7064088 w 13723853"/>
                <a:gd name="connsiteY65" fmla="*/ 151994 h 812605"/>
                <a:gd name="connsiteX66" fmla="*/ 7434515 w 13723853"/>
                <a:gd name="connsiteY66" fmla="*/ 300590 h 812605"/>
                <a:gd name="connsiteX67" fmla="*/ 7482721 w 13723853"/>
                <a:gd name="connsiteY67" fmla="*/ 347929 h 812605"/>
                <a:gd name="connsiteX68" fmla="*/ 7487035 w 13723853"/>
                <a:gd name="connsiteY68" fmla="*/ 339306 h 812605"/>
                <a:gd name="connsiteX69" fmla="*/ 7496571 w 13723853"/>
                <a:gd name="connsiteY69" fmla="*/ 356970 h 812605"/>
                <a:gd name="connsiteX70" fmla="*/ 7936399 w 13723853"/>
                <a:gd name="connsiteY70" fmla="*/ 644296 h 812605"/>
                <a:gd name="connsiteX71" fmla="*/ 8359462 w 13723853"/>
                <a:gd name="connsiteY71" fmla="*/ 383863 h 812605"/>
                <a:gd name="connsiteX72" fmla="*/ 8359713 w 13723853"/>
                <a:gd name="connsiteY72" fmla="*/ 383454 h 812605"/>
                <a:gd name="connsiteX73" fmla="*/ 8361206 w 13723853"/>
                <a:gd name="connsiteY73" fmla="*/ 380360 h 812605"/>
                <a:gd name="connsiteX74" fmla="*/ 8387992 w 13723853"/>
                <a:gd name="connsiteY74" fmla="*/ 332390 h 812605"/>
                <a:gd name="connsiteX75" fmla="*/ 8401246 w 13723853"/>
                <a:gd name="connsiteY75" fmla="*/ 311755 h 812605"/>
                <a:gd name="connsiteX76" fmla="*/ 8418737 w 13723853"/>
                <a:gd name="connsiteY76" fmla="*/ 271319 h 812605"/>
                <a:gd name="connsiteX77" fmla="*/ 8411045 w 13723853"/>
                <a:gd name="connsiteY77" fmla="*/ 296503 h 812605"/>
                <a:gd name="connsiteX78" fmla="*/ 8417155 w 13723853"/>
                <a:gd name="connsiteY78" fmla="*/ 286991 h 812605"/>
                <a:gd name="connsiteX79" fmla="*/ 8908907 w 13723853"/>
                <a:gd name="connsiteY79" fmla="*/ 1 h 812605"/>
                <a:gd name="connsiteX80" fmla="*/ 9279334 w 13723853"/>
                <a:gd name="connsiteY80" fmla="*/ 148597 h 812605"/>
                <a:gd name="connsiteX81" fmla="*/ 9327540 w 13723853"/>
                <a:gd name="connsiteY81" fmla="*/ 195936 h 812605"/>
                <a:gd name="connsiteX82" fmla="*/ 9331854 w 13723853"/>
                <a:gd name="connsiteY82" fmla="*/ 187312 h 812605"/>
                <a:gd name="connsiteX83" fmla="*/ 9341390 w 13723853"/>
                <a:gd name="connsiteY83" fmla="*/ 204977 h 812605"/>
                <a:gd name="connsiteX84" fmla="*/ 9781218 w 13723853"/>
                <a:gd name="connsiteY84" fmla="*/ 492302 h 812605"/>
                <a:gd name="connsiteX85" fmla="*/ 10046829 w 13723853"/>
                <a:gd name="connsiteY85" fmla="*/ 401515 h 812605"/>
                <a:gd name="connsiteX86" fmla="*/ 10092036 w 13723853"/>
                <a:gd name="connsiteY86" fmla="*/ 363604 h 812605"/>
                <a:gd name="connsiteX87" fmla="*/ 10097610 w 13723853"/>
                <a:gd name="connsiteY87" fmla="*/ 356531 h 812605"/>
                <a:gd name="connsiteX88" fmla="*/ 10131730 w 13723853"/>
                <a:gd name="connsiteY88" fmla="*/ 323702 h 812605"/>
                <a:gd name="connsiteX89" fmla="*/ 10156811 w 13723853"/>
                <a:gd name="connsiteY89" fmla="*/ 296653 h 812605"/>
                <a:gd name="connsiteX90" fmla="*/ 10246046 w 13723853"/>
                <a:gd name="connsiteY90" fmla="*/ 159809 h 812605"/>
                <a:gd name="connsiteX91" fmla="*/ 10263556 w 13723853"/>
                <a:gd name="connsiteY91" fmla="*/ 119325 h 812605"/>
                <a:gd name="connsiteX92" fmla="*/ 10245872 w 13723853"/>
                <a:gd name="connsiteY92" fmla="*/ 177226 h 812605"/>
                <a:gd name="connsiteX93" fmla="*/ 10209533 w 13723853"/>
                <a:gd name="connsiteY93" fmla="*/ 258676 h 812605"/>
                <a:gd name="connsiteX94" fmla="*/ 10250813 w 13723853"/>
                <a:gd name="connsiteY94" fmla="*/ 229399 h 812605"/>
                <a:gd name="connsiteX95" fmla="*/ 10524386 w 13723853"/>
                <a:gd name="connsiteY95" fmla="*/ 151993 h 812605"/>
                <a:gd name="connsiteX96" fmla="*/ 10894813 w 13723853"/>
                <a:gd name="connsiteY96" fmla="*/ 300589 h 812605"/>
                <a:gd name="connsiteX97" fmla="*/ 10943019 w 13723853"/>
                <a:gd name="connsiteY97" fmla="*/ 347928 h 812605"/>
                <a:gd name="connsiteX98" fmla="*/ 10947333 w 13723853"/>
                <a:gd name="connsiteY98" fmla="*/ 339305 h 812605"/>
                <a:gd name="connsiteX99" fmla="*/ 10956868 w 13723853"/>
                <a:gd name="connsiteY99" fmla="*/ 356969 h 812605"/>
                <a:gd name="connsiteX100" fmla="*/ 11396698 w 13723853"/>
                <a:gd name="connsiteY100" fmla="*/ 644295 h 812605"/>
                <a:gd name="connsiteX101" fmla="*/ 11819760 w 13723853"/>
                <a:gd name="connsiteY101" fmla="*/ 383862 h 812605"/>
                <a:gd name="connsiteX102" fmla="*/ 11820012 w 13723853"/>
                <a:gd name="connsiteY102" fmla="*/ 383453 h 812605"/>
                <a:gd name="connsiteX103" fmla="*/ 11821504 w 13723853"/>
                <a:gd name="connsiteY103" fmla="*/ 380359 h 812605"/>
                <a:gd name="connsiteX104" fmla="*/ 11848290 w 13723853"/>
                <a:gd name="connsiteY104" fmla="*/ 332389 h 812605"/>
                <a:gd name="connsiteX105" fmla="*/ 11861545 w 13723853"/>
                <a:gd name="connsiteY105" fmla="*/ 311754 h 812605"/>
                <a:gd name="connsiteX106" fmla="*/ 11879034 w 13723853"/>
                <a:gd name="connsiteY106" fmla="*/ 271318 h 812605"/>
                <a:gd name="connsiteX107" fmla="*/ 11871343 w 13723853"/>
                <a:gd name="connsiteY107" fmla="*/ 296502 h 812605"/>
                <a:gd name="connsiteX108" fmla="*/ 11877453 w 13723853"/>
                <a:gd name="connsiteY108" fmla="*/ 286990 h 812605"/>
                <a:gd name="connsiteX109" fmla="*/ 12369205 w 13723853"/>
                <a:gd name="connsiteY109" fmla="*/ 0 h 812605"/>
                <a:gd name="connsiteX110" fmla="*/ 12739632 w 13723853"/>
                <a:gd name="connsiteY110" fmla="*/ 148596 h 812605"/>
                <a:gd name="connsiteX111" fmla="*/ 12787838 w 13723853"/>
                <a:gd name="connsiteY111" fmla="*/ 195935 h 812605"/>
                <a:gd name="connsiteX112" fmla="*/ 12792152 w 13723853"/>
                <a:gd name="connsiteY112" fmla="*/ 187311 h 812605"/>
                <a:gd name="connsiteX113" fmla="*/ 12801688 w 13723853"/>
                <a:gd name="connsiteY113" fmla="*/ 204976 h 812605"/>
                <a:gd name="connsiteX114" fmla="*/ 13241517 w 13723853"/>
                <a:gd name="connsiteY114" fmla="*/ 492302 h 812605"/>
                <a:gd name="connsiteX115" fmla="*/ 13706344 w 13723853"/>
                <a:gd name="connsiteY115" fmla="*/ 159808 h 812605"/>
                <a:gd name="connsiteX116" fmla="*/ 13723853 w 13723853"/>
                <a:gd name="connsiteY116" fmla="*/ 119324 h 812605"/>
                <a:gd name="connsiteX117" fmla="*/ 13706170 w 13723853"/>
                <a:gd name="connsiteY117" fmla="*/ 177225 h 812605"/>
                <a:gd name="connsiteX118" fmla="*/ 13112504 w 13723853"/>
                <a:gd name="connsiteY118" fmla="*/ 660610 h 812605"/>
                <a:gd name="connsiteX119" fmla="*/ 12742077 w 13723853"/>
                <a:gd name="connsiteY119" fmla="*/ 512014 h 812605"/>
                <a:gd name="connsiteX120" fmla="*/ 12693871 w 13723853"/>
                <a:gd name="connsiteY120" fmla="*/ 464675 h 812605"/>
                <a:gd name="connsiteX121" fmla="*/ 12689556 w 13723853"/>
                <a:gd name="connsiteY121" fmla="*/ 473298 h 812605"/>
                <a:gd name="connsiteX122" fmla="*/ 12680021 w 13723853"/>
                <a:gd name="connsiteY122" fmla="*/ 455634 h 812605"/>
                <a:gd name="connsiteX123" fmla="*/ 12240192 w 13723853"/>
                <a:gd name="connsiteY123" fmla="*/ 168308 h 812605"/>
                <a:gd name="connsiteX124" fmla="*/ 11817130 w 13723853"/>
                <a:gd name="connsiteY124" fmla="*/ 428741 h 812605"/>
                <a:gd name="connsiteX125" fmla="*/ 11816878 w 13723853"/>
                <a:gd name="connsiteY125" fmla="*/ 429150 h 812605"/>
                <a:gd name="connsiteX126" fmla="*/ 11815386 w 13723853"/>
                <a:gd name="connsiteY126" fmla="*/ 432244 h 812605"/>
                <a:gd name="connsiteX127" fmla="*/ 11788599 w 13723853"/>
                <a:gd name="connsiteY127" fmla="*/ 480214 h 812605"/>
                <a:gd name="connsiteX128" fmla="*/ 11775345 w 13723853"/>
                <a:gd name="connsiteY128" fmla="*/ 500849 h 812605"/>
                <a:gd name="connsiteX129" fmla="*/ 11757855 w 13723853"/>
                <a:gd name="connsiteY129" fmla="*/ 541285 h 812605"/>
                <a:gd name="connsiteX130" fmla="*/ 11765546 w 13723853"/>
                <a:gd name="connsiteY130" fmla="*/ 516101 h 812605"/>
                <a:gd name="connsiteX131" fmla="*/ 11759437 w 13723853"/>
                <a:gd name="connsiteY131" fmla="*/ 525613 h 812605"/>
                <a:gd name="connsiteX132" fmla="*/ 11267684 w 13723853"/>
                <a:gd name="connsiteY132" fmla="*/ 812603 h 812605"/>
                <a:gd name="connsiteX133" fmla="*/ 10897257 w 13723853"/>
                <a:gd name="connsiteY133" fmla="*/ 664007 h 812605"/>
                <a:gd name="connsiteX134" fmla="*/ 10849051 w 13723853"/>
                <a:gd name="connsiteY134" fmla="*/ 616668 h 812605"/>
                <a:gd name="connsiteX135" fmla="*/ 10844737 w 13723853"/>
                <a:gd name="connsiteY135" fmla="*/ 625292 h 812605"/>
                <a:gd name="connsiteX136" fmla="*/ 10835202 w 13723853"/>
                <a:gd name="connsiteY136" fmla="*/ 607627 h 812605"/>
                <a:gd name="connsiteX137" fmla="*/ 10395373 w 13723853"/>
                <a:gd name="connsiteY137" fmla="*/ 320302 h 812605"/>
                <a:gd name="connsiteX138" fmla="*/ 10129762 w 13723853"/>
                <a:gd name="connsiteY138" fmla="*/ 411089 h 812605"/>
                <a:gd name="connsiteX139" fmla="*/ 10084555 w 13723853"/>
                <a:gd name="connsiteY139" fmla="*/ 449000 h 812605"/>
                <a:gd name="connsiteX140" fmla="*/ 10078982 w 13723853"/>
                <a:gd name="connsiteY140" fmla="*/ 456073 h 812605"/>
                <a:gd name="connsiteX141" fmla="*/ 10044861 w 13723853"/>
                <a:gd name="connsiteY141" fmla="*/ 488902 h 812605"/>
                <a:gd name="connsiteX142" fmla="*/ 10019780 w 13723853"/>
                <a:gd name="connsiteY142" fmla="*/ 515951 h 812605"/>
                <a:gd name="connsiteX143" fmla="*/ 9930545 w 13723853"/>
                <a:gd name="connsiteY143" fmla="*/ 652795 h 812605"/>
                <a:gd name="connsiteX144" fmla="*/ 9913035 w 13723853"/>
                <a:gd name="connsiteY144" fmla="*/ 693279 h 812605"/>
                <a:gd name="connsiteX145" fmla="*/ 9930719 w 13723853"/>
                <a:gd name="connsiteY145" fmla="*/ 635378 h 812605"/>
                <a:gd name="connsiteX146" fmla="*/ 9967058 w 13723853"/>
                <a:gd name="connsiteY146" fmla="*/ 553928 h 812605"/>
                <a:gd name="connsiteX147" fmla="*/ 9925778 w 13723853"/>
                <a:gd name="connsiteY147" fmla="*/ 583206 h 812605"/>
                <a:gd name="connsiteX148" fmla="*/ 9652206 w 13723853"/>
                <a:gd name="connsiteY148" fmla="*/ 660611 h 812605"/>
                <a:gd name="connsiteX149" fmla="*/ 9281779 w 13723853"/>
                <a:gd name="connsiteY149" fmla="*/ 512015 h 812605"/>
                <a:gd name="connsiteX150" fmla="*/ 9233572 w 13723853"/>
                <a:gd name="connsiteY150" fmla="*/ 464676 h 812605"/>
                <a:gd name="connsiteX151" fmla="*/ 9229259 w 13723853"/>
                <a:gd name="connsiteY151" fmla="*/ 473299 h 812605"/>
                <a:gd name="connsiteX152" fmla="*/ 9219723 w 13723853"/>
                <a:gd name="connsiteY152" fmla="*/ 455635 h 812605"/>
                <a:gd name="connsiteX153" fmla="*/ 8779893 w 13723853"/>
                <a:gd name="connsiteY153" fmla="*/ 168309 h 812605"/>
                <a:gd name="connsiteX154" fmla="*/ 8356831 w 13723853"/>
                <a:gd name="connsiteY154" fmla="*/ 428742 h 812605"/>
                <a:gd name="connsiteX155" fmla="*/ 8356580 w 13723853"/>
                <a:gd name="connsiteY155" fmla="*/ 429151 h 812605"/>
                <a:gd name="connsiteX156" fmla="*/ 8355088 w 13723853"/>
                <a:gd name="connsiteY156" fmla="*/ 432245 h 812605"/>
                <a:gd name="connsiteX157" fmla="*/ 8328302 w 13723853"/>
                <a:gd name="connsiteY157" fmla="*/ 480215 h 812605"/>
                <a:gd name="connsiteX158" fmla="*/ 8315046 w 13723853"/>
                <a:gd name="connsiteY158" fmla="*/ 500850 h 812605"/>
                <a:gd name="connsiteX159" fmla="*/ 8297557 w 13723853"/>
                <a:gd name="connsiteY159" fmla="*/ 541286 h 812605"/>
                <a:gd name="connsiteX160" fmla="*/ 8305248 w 13723853"/>
                <a:gd name="connsiteY160" fmla="*/ 516102 h 812605"/>
                <a:gd name="connsiteX161" fmla="*/ 8299138 w 13723853"/>
                <a:gd name="connsiteY161" fmla="*/ 525614 h 812605"/>
                <a:gd name="connsiteX162" fmla="*/ 7807387 w 13723853"/>
                <a:gd name="connsiteY162" fmla="*/ 812604 h 812605"/>
                <a:gd name="connsiteX163" fmla="*/ 7436959 w 13723853"/>
                <a:gd name="connsiteY163" fmla="*/ 664008 h 812605"/>
                <a:gd name="connsiteX164" fmla="*/ 7388753 w 13723853"/>
                <a:gd name="connsiteY164" fmla="*/ 616669 h 812605"/>
                <a:gd name="connsiteX165" fmla="*/ 7384439 w 13723853"/>
                <a:gd name="connsiteY165" fmla="*/ 625293 h 812605"/>
                <a:gd name="connsiteX166" fmla="*/ 7374904 w 13723853"/>
                <a:gd name="connsiteY166" fmla="*/ 607628 h 812605"/>
                <a:gd name="connsiteX167" fmla="*/ 6935074 w 13723853"/>
                <a:gd name="connsiteY167" fmla="*/ 320302 h 812605"/>
                <a:gd name="connsiteX168" fmla="*/ 6669465 w 13723853"/>
                <a:gd name="connsiteY168" fmla="*/ 411089 h 812605"/>
                <a:gd name="connsiteX169" fmla="*/ 6624260 w 13723853"/>
                <a:gd name="connsiteY169" fmla="*/ 448999 h 812605"/>
                <a:gd name="connsiteX170" fmla="*/ 6618684 w 13723853"/>
                <a:gd name="connsiteY170" fmla="*/ 456075 h 812605"/>
                <a:gd name="connsiteX171" fmla="*/ 6584554 w 13723853"/>
                <a:gd name="connsiteY171" fmla="*/ 488913 h 812605"/>
                <a:gd name="connsiteX172" fmla="*/ 6559482 w 13723853"/>
                <a:gd name="connsiteY172" fmla="*/ 515952 h 812605"/>
                <a:gd name="connsiteX173" fmla="*/ 6470247 w 13723853"/>
                <a:gd name="connsiteY173" fmla="*/ 652796 h 812605"/>
                <a:gd name="connsiteX174" fmla="*/ 6452738 w 13723853"/>
                <a:gd name="connsiteY174" fmla="*/ 693280 h 812605"/>
                <a:gd name="connsiteX175" fmla="*/ 6470421 w 13723853"/>
                <a:gd name="connsiteY175" fmla="*/ 635379 h 812605"/>
                <a:gd name="connsiteX176" fmla="*/ 6506759 w 13723853"/>
                <a:gd name="connsiteY176" fmla="*/ 553930 h 812605"/>
                <a:gd name="connsiteX177" fmla="*/ 6465480 w 13723853"/>
                <a:gd name="connsiteY177" fmla="*/ 583208 h 812605"/>
                <a:gd name="connsiteX178" fmla="*/ 6191908 w 13723853"/>
                <a:gd name="connsiteY178" fmla="*/ 660613 h 812605"/>
                <a:gd name="connsiteX179" fmla="*/ 5821481 w 13723853"/>
                <a:gd name="connsiteY179" fmla="*/ 512017 h 812605"/>
                <a:gd name="connsiteX180" fmla="*/ 5773274 w 13723853"/>
                <a:gd name="connsiteY180" fmla="*/ 464678 h 812605"/>
                <a:gd name="connsiteX181" fmla="*/ 5768961 w 13723853"/>
                <a:gd name="connsiteY181" fmla="*/ 473301 h 812605"/>
                <a:gd name="connsiteX182" fmla="*/ 5759425 w 13723853"/>
                <a:gd name="connsiteY182" fmla="*/ 455637 h 812605"/>
                <a:gd name="connsiteX183" fmla="*/ 5319596 w 13723853"/>
                <a:gd name="connsiteY183" fmla="*/ 168311 h 812605"/>
                <a:gd name="connsiteX184" fmla="*/ 4896534 w 13723853"/>
                <a:gd name="connsiteY184" fmla="*/ 428744 h 812605"/>
                <a:gd name="connsiteX185" fmla="*/ 4896282 w 13723853"/>
                <a:gd name="connsiteY185" fmla="*/ 429153 h 812605"/>
                <a:gd name="connsiteX186" fmla="*/ 4894790 w 13723853"/>
                <a:gd name="connsiteY186" fmla="*/ 432247 h 812605"/>
                <a:gd name="connsiteX187" fmla="*/ 4868004 w 13723853"/>
                <a:gd name="connsiteY187" fmla="*/ 480217 h 812605"/>
                <a:gd name="connsiteX188" fmla="*/ 4854748 w 13723853"/>
                <a:gd name="connsiteY188" fmla="*/ 500852 h 812605"/>
                <a:gd name="connsiteX189" fmla="*/ 4837259 w 13723853"/>
                <a:gd name="connsiteY189" fmla="*/ 541288 h 812605"/>
                <a:gd name="connsiteX190" fmla="*/ 4844951 w 13723853"/>
                <a:gd name="connsiteY190" fmla="*/ 516104 h 812605"/>
                <a:gd name="connsiteX191" fmla="*/ 4838840 w 13723853"/>
                <a:gd name="connsiteY191" fmla="*/ 525616 h 812605"/>
                <a:gd name="connsiteX192" fmla="*/ 4347089 w 13723853"/>
                <a:gd name="connsiteY192" fmla="*/ 812606 h 812605"/>
                <a:gd name="connsiteX193" fmla="*/ 3976662 w 13723853"/>
                <a:gd name="connsiteY193" fmla="*/ 664010 h 812605"/>
                <a:gd name="connsiteX194" fmla="*/ 3928455 w 13723853"/>
                <a:gd name="connsiteY194" fmla="*/ 616671 h 812605"/>
                <a:gd name="connsiteX195" fmla="*/ 3924142 w 13723853"/>
                <a:gd name="connsiteY195" fmla="*/ 625295 h 812605"/>
                <a:gd name="connsiteX196" fmla="*/ 3914606 w 13723853"/>
                <a:gd name="connsiteY196" fmla="*/ 607630 h 812605"/>
                <a:gd name="connsiteX197" fmla="*/ 3474777 w 13723853"/>
                <a:gd name="connsiteY197" fmla="*/ 320304 h 812605"/>
                <a:gd name="connsiteX198" fmla="*/ 3209167 w 13723853"/>
                <a:gd name="connsiteY198" fmla="*/ 411091 h 812605"/>
                <a:gd name="connsiteX199" fmla="*/ 3163963 w 13723853"/>
                <a:gd name="connsiteY199" fmla="*/ 449001 h 812605"/>
                <a:gd name="connsiteX200" fmla="*/ 3158386 w 13723853"/>
                <a:gd name="connsiteY200" fmla="*/ 456077 h 812605"/>
                <a:gd name="connsiteX201" fmla="*/ 3124257 w 13723853"/>
                <a:gd name="connsiteY201" fmla="*/ 488915 h 812605"/>
                <a:gd name="connsiteX202" fmla="*/ 3099185 w 13723853"/>
                <a:gd name="connsiteY202" fmla="*/ 515954 h 812605"/>
                <a:gd name="connsiteX203" fmla="*/ 3009950 w 13723853"/>
                <a:gd name="connsiteY203" fmla="*/ 652798 h 812605"/>
                <a:gd name="connsiteX204" fmla="*/ 2992440 w 13723853"/>
                <a:gd name="connsiteY204" fmla="*/ 693282 h 812605"/>
                <a:gd name="connsiteX205" fmla="*/ 3010123 w 13723853"/>
                <a:gd name="connsiteY205" fmla="*/ 635381 h 812605"/>
                <a:gd name="connsiteX206" fmla="*/ 3046461 w 13723853"/>
                <a:gd name="connsiteY206" fmla="*/ 553933 h 812605"/>
                <a:gd name="connsiteX207" fmla="*/ 3005183 w 13723853"/>
                <a:gd name="connsiteY207" fmla="*/ 583210 h 812605"/>
                <a:gd name="connsiteX208" fmla="*/ 2731610 w 13723853"/>
                <a:gd name="connsiteY208" fmla="*/ 660615 h 812605"/>
                <a:gd name="connsiteX209" fmla="*/ 2361183 w 13723853"/>
                <a:gd name="connsiteY209" fmla="*/ 512019 h 812605"/>
                <a:gd name="connsiteX210" fmla="*/ 2312977 w 13723853"/>
                <a:gd name="connsiteY210" fmla="*/ 464680 h 812605"/>
                <a:gd name="connsiteX211" fmla="*/ 2308663 w 13723853"/>
                <a:gd name="connsiteY211" fmla="*/ 473303 h 812605"/>
                <a:gd name="connsiteX212" fmla="*/ 2299127 w 13723853"/>
                <a:gd name="connsiteY212" fmla="*/ 455639 h 812605"/>
                <a:gd name="connsiteX213" fmla="*/ 1859298 w 13723853"/>
                <a:gd name="connsiteY213" fmla="*/ 168313 h 812605"/>
                <a:gd name="connsiteX214" fmla="*/ 1436236 w 13723853"/>
                <a:gd name="connsiteY214" fmla="*/ 428746 h 812605"/>
                <a:gd name="connsiteX215" fmla="*/ 1435984 w 13723853"/>
                <a:gd name="connsiteY215" fmla="*/ 429155 h 812605"/>
                <a:gd name="connsiteX216" fmla="*/ 1434492 w 13723853"/>
                <a:gd name="connsiteY216" fmla="*/ 432249 h 812605"/>
                <a:gd name="connsiteX217" fmla="*/ 1407706 w 13723853"/>
                <a:gd name="connsiteY217" fmla="*/ 480219 h 812605"/>
                <a:gd name="connsiteX218" fmla="*/ 1394450 w 13723853"/>
                <a:gd name="connsiteY218" fmla="*/ 500854 h 812605"/>
                <a:gd name="connsiteX219" fmla="*/ 1376961 w 13723853"/>
                <a:gd name="connsiteY219" fmla="*/ 541290 h 812605"/>
                <a:gd name="connsiteX220" fmla="*/ 1384653 w 13723853"/>
                <a:gd name="connsiteY220" fmla="*/ 516106 h 812605"/>
                <a:gd name="connsiteX221" fmla="*/ 1378542 w 13723853"/>
                <a:gd name="connsiteY221" fmla="*/ 525618 h 812605"/>
                <a:gd name="connsiteX0" fmla="*/ 1378542 w 13723853"/>
                <a:gd name="connsiteY0" fmla="*/ 525618 h 812606"/>
                <a:gd name="connsiteX1" fmla="*/ 516364 w 13723853"/>
                <a:gd name="connsiteY1" fmla="*/ 664012 h 812606"/>
                <a:gd name="connsiteX2" fmla="*/ 468157 w 13723853"/>
                <a:gd name="connsiteY2" fmla="*/ 616673 h 812606"/>
                <a:gd name="connsiteX3" fmla="*/ 463844 w 13723853"/>
                <a:gd name="connsiteY3" fmla="*/ 625297 h 812606"/>
                <a:gd name="connsiteX4" fmla="*/ 14479 w 13723853"/>
                <a:gd name="connsiteY4" fmla="*/ 320306 h 812606"/>
                <a:gd name="connsiteX5" fmla="*/ 143492 w 13723853"/>
                <a:gd name="connsiteY5" fmla="*/ 151998 h 812606"/>
                <a:gd name="connsiteX6" fmla="*/ 513919 w 13723853"/>
                <a:gd name="connsiteY6" fmla="*/ 300594 h 812606"/>
                <a:gd name="connsiteX7" fmla="*/ 562125 w 13723853"/>
                <a:gd name="connsiteY7" fmla="*/ 347933 h 812606"/>
                <a:gd name="connsiteX8" fmla="*/ 566439 w 13723853"/>
                <a:gd name="connsiteY8" fmla="*/ 339310 h 812606"/>
                <a:gd name="connsiteX9" fmla="*/ 575975 w 13723853"/>
                <a:gd name="connsiteY9" fmla="*/ 356974 h 812606"/>
                <a:gd name="connsiteX10" fmla="*/ 1438866 w 13723853"/>
                <a:gd name="connsiteY10" fmla="*/ 383867 h 812606"/>
                <a:gd name="connsiteX11" fmla="*/ 1439118 w 13723853"/>
                <a:gd name="connsiteY11" fmla="*/ 383458 h 812606"/>
                <a:gd name="connsiteX12" fmla="*/ 1440610 w 13723853"/>
                <a:gd name="connsiteY12" fmla="*/ 380364 h 812606"/>
                <a:gd name="connsiteX13" fmla="*/ 1467396 w 13723853"/>
                <a:gd name="connsiteY13" fmla="*/ 332394 h 812606"/>
                <a:gd name="connsiteX14" fmla="*/ 1480651 w 13723853"/>
                <a:gd name="connsiteY14" fmla="*/ 311759 h 812606"/>
                <a:gd name="connsiteX15" fmla="*/ 1498141 w 13723853"/>
                <a:gd name="connsiteY15" fmla="*/ 271323 h 812606"/>
                <a:gd name="connsiteX16" fmla="*/ 1490449 w 13723853"/>
                <a:gd name="connsiteY16" fmla="*/ 296507 h 812606"/>
                <a:gd name="connsiteX17" fmla="*/ 1496559 w 13723853"/>
                <a:gd name="connsiteY17" fmla="*/ 286995 h 812606"/>
                <a:gd name="connsiteX18" fmla="*/ 1988311 w 13723853"/>
                <a:gd name="connsiteY18" fmla="*/ 5 h 812606"/>
                <a:gd name="connsiteX19" fmla="*/ 2358738 w 13723853"/>
                <a:gd name="connsiteY19" fmla="*/ 148601 h 812606"/>
                <a:gd name="connsiteX20" fmla="*/ 2406944 w 13723853"/>
                <a:gd name="connsiteY20" fmla="*/ 195940 h 812606"/>
                <a:gd name="connsiteX21" fmla="*/ 2411258 w 13723853"/>
                <a:gd name="connsiteY21" fmla="*/ 187316 h 812606"/>
                <a:gd name="connsiteX22" fmla="*/ 2420794 w 13723853"/>
                <a:gd name="connsiteY22" fmla="*/ 204981 h 812606"/>
                <a:gd name="connsiteX23" fmla="*/ 2860623 w 13723853"/>
                <a:gd name="connsiteY23" fmla="*/ 492306 h 812606"/>
                <a:gd name="connsiteX24" fmla="*/ 3126233 w 13723853"/>
                <a:gd name="connsiteY24" fmla="*/ 401519 h 812606"/>
                <a:gd name="connsiteX25" fmla="*/ 3171437 w 13723853"/>
                <a:gd name="connsiteY25" fmla="*/ 363610 h 812606"/>
                <a:gd name="connsiteX26" fmla="*/ 3177014 w 13723853"/>
                <a:gd name="connsiteY26" fmla="*/ 356534 h 812606"/>
                <a:gd name="connsiteX27" fmla="*/ 3211143 w 13723853"/>
                <a:gd name="connsiteY27" fmla="*/ 323696 h 812606"/>
                <a:gd name="connsiteX28" fmla="*/ 3236215 w 13723853"/>
                <a:gd name="connsiteY28" fmla="*/ 296657 h 812606"/>
                <a:gd name="connsiteX29" fmla="*/ 3325450 w 13723853"/>
                <a:gd name="connsiteY29" fmla="*/ 159813 h 812606"/>
                <a:gd name="connsiteX30" fmla="*/ 3342960 w 13723853"/>
                <a:gd name="connsiteY30" fmla="*/ 119329 h 812606"/>
                <a:gd name="connsiteX31" fmla="*/ 3325277 w 13723853"/>
                <a:gd name="connsiteY31" fmla="*/ 177230 h 812606"/>
                <a:gd name="connsiteX32" fmla="*/ 3288939 w 13723853"/>
                <a:gd name="connsiteY32" fmla="*/ 258678 h 812606"/>
                <a:gd name="connsiteX33" fmla="*/ 3330217 w 13723853"/>
                <a:gd name="connsiteY33" fmla="*/ 229401 h 812606"/>
                <a:gd name="connsiteX34" fmla="*/ 3603790 w 13723853"/>
                <a:gd name="connsiteY34" fmla="*/ 151996 h 812606"/>
                <a:gd name="connsiteX35" fmla="*/ 3974217 w 13723853"/>
                <a:gd name="connsiteY35" fmla="*/ 300592 h 812606"/>
                <a:gd name="connsiteX36" fmla="*/ 4022423 w 13723853"/>
                <a:gd name="connsiteY36" fmla="*/ 347931 h 812606"/>
                <a:gd name="connsiteX37" fmla="*/ 4026737 w 13723853"/>
                <a:gd name="connsiteY37" fmla="*/ 339308 h 812606"/>
                <a:gd name="connsiteX38" fmla="*/ 4036273 w 13723853"/>
                <a:gd name="connsiteY38" fmla="*/ 356972 h 812606"/>
                <a:gd name="connsiteX39" fmla="*/ 4476102 w 13723853"/>
                <a:gd name="connsiteY39" fmla="*/ 644298 h 812606"/>
                <a:gd name="connsiteX40" fmla="*/ 4899164 w 13723853"/>
                <a:gd name="connsiteY40" fmla="*/ 383865 h 812606"/>
                <a:gd name="connsiteX41" fmla="*/ 4899416 w 13723853"/>
                <a:gd name="connsiteY41" fmla="*/ 383456 h 812606"/>
                <a:gd name="connsiteX42" fmla="*/ 4900908 w 13723853"/>
                <a:gd name="connsiteY42" fmla="*/ 380362 h 812606"/>
                <a:gd name="connsiteX43" fmla="*/ 4927694 w 13723853"/>
                <a:gd name="connsiteY43" fmla="*/ 332392 h 812606"/>
                <a:gd name="connsiteX44" fmla="*/ 4940949 w 13723853"/>
                <a:gd name="connsiteY44" fmla="*/ 311757 h 812606"/>
                <a:gd name="connsiteX45" fmla="*/ 4958439 w 13723853"/>
                <a:gd name="connsiteY45" fmla="*/ 271321 h 812606"/>
                <a:gd name="connsiteX46" fmla="*/ 4950747 w 13723853"/>
                <a:gd name="connsiteY46" fmla="*/ 296505 h 812606"/>
                <a:gd name="connsiteX47" fmla="*/ 4956857 w 13723853"/>
                <a:gd name="connsiteY47" fmla="*/ 286993 h 812606"/>
                <a:gd name="connsiteX48" fmla="*/ 5448609 w 13723853"/>
                <a:gd name="connsiteY48" fmla="*/ 3 h 812606"/>
                <a:gd name="connsiteX49" fmla="*/ 5819036 w 13723853"/>
                <a:gd name="connsiteY49" fmla="*/ 148599 h 812606"/>
                <a:gd name="connsiteX50" fmla="*/ 5867242 w 13723853"/>
                <a:gd name="connsiteY50" fmla="*/ 195938 h 812606"/>
                <a:gd name="connsiteX51" fmla="*/ 5871556 w 13723853"/>
                <a:gd name="connsiteY51" fmla="*/ 187314 h 812606"/>
                <a:gd name="connsiteX52" fmla="*/ 5881092 w 13723853"/>
                <a:gd name="connsiteY52" fmla="*/ 204979 h 812606"/>
                <a:gd name="connsiteX53" fmla="*/ 6320921 w 13723853"/>
                <a:gd name="connsiteY53" fmla="*/ 492304 h 812606"/>
                <a:gd name="connsiteX54" fmla="*/ 6586531 w 13723853"/>
                <a:gd name="connsiteY54" fmla="*/ 401517 h 812606"/>
                <a:gd name="connsiteX55" fmla="*/ 6631735 w 13723853"/>
                <a:gd name="connsiteY55" fmla="*/ 363608 h 812606"/>
                <a:gd name="connsiteX56" fmla="*/ 6637312 w 13723853"/>
                <a:gd name="connsiteY56" fmla="*/ 356532 h 812606"/>
                <a:gd name="connsiteX57" fmla="*/ 6671441 w 13723853"/>
                <a:gd name="connsiteY57" fmla="*/ 323694 h 812606"/>
                <a:gd name="connsiteX58" fmla="*/ 6696513 w 13723853"/>
                <a:gd name="connsiteY58" fmla="*/ 296655 h 812606"/>
                <a:gd name="connsiteX59" fmla="*/ 6785748 w 13723853"/>
                <a:gd name="connsiteY59" fmla="*/ 159811 h 812606"/>
                <a:gd name="connsiteX60" fmla="*/ 6803258 w 13723853"/>
                <a:gd name="connsiteY60" fmla="*/ 119327 h 812606"/>
                <a:gd name="connsiteX61" fmla="*/ 6785574 w 13723853"/>
                <a:gd name="connsiteY61" fmla="*/ 177228 h 812606"/>
                <a:gd name="connsiteX62" fmla="*/ 6749236 w 13723853"/>
                <a:gd name="connsiteY62" fmla="*/ 258677 h 812606"/>
                <a:gd name="connsiteX63" fmla="*/ 6790515 w 13723853"/>
                <a:gd name="connsiteY63" fmla="*/ 229399 h 812606"/>
                <a:gd name="connsiteX64" fmla="*/ 7064088 w 13723853"/>
                <a:gd name="connsiteY64" fmla="*/ 151994 h 812606"/>
                <a:gd name="connsiteX65" fmla="*/ 7434515 w 13723853"/>
                <a:gd name="connsiteY65" fmla="*/ 300590 h 812606"/>
                <a:gd name="connsiteX66" fmla="*/ 7482721 w 13723853"/>
                <a:gd name="connsiteY66" fmla="*/ 347929 h 812606"/>
                <a:gd name="connsiteX67" fmla="*/ 7487035 w 13723853"/>
                <a:gd name="connsiteY67" fmla="*/ 339306 h 812606"/>
                <a:gd name="connsiteX68" fmla="*/ 7496571 w 13723853"/>
                <a:gd name="connsiteY68" fmla="*/ 356970 h 812606"/>
                <a:gd name="connsiteX69" fmla="*/ 7936399 w 13723853"/>
                <a:gd name="connsiteY69" fmla="*/ 644296 h 812606"/>
                <a:gd name="connsiteX70" fmla="*/ 8359462 w 13723853"/>
                <a:gd name="connsiteY70" fmla="*/ 383863 h 812606"/>
                <a:gd name="connsiteX71" fmla="*/ 8359713 w 13723853"/>
                <a:gd name="connsiteY71" fmla="*/ 383454 h 812606"/>
                <a:gd name="connsiteX72" fmla="*/ 8361206 w 13723853"/>
                <a:gd name="connsiteY72" fmla="*/ 380360 h 812606"/>
                <a:gd name="connsiteX73" fmla="*/ 8387992 w 13723853"/>
                <a:gd name="connsiteY73" fmla="*/ 332390 h 812606"/>
                <a:gd name="connsiteX74" fmla="*/ 8401246 w 13723853"/>
                <a:gd name="connsiteY74" fmla="*/ 311755 h 812606"/>
                <a:gd name="connsiteX75" fmla="*/ 8418737 w 13723853"/>
                <a:gd name="connsiteY75" fmla="*/ 271319 h 812606"/>
                <a:gd name="connsiteX76" fmla="*/ 8411045 w 13723853"/>
                <a:gd name="connsiteY76" fmla="*/ 296503 h 812606"/>
                <a:gd name="connsiteX77" fmla="*/ 8417155 w 13723853"/>
                <a:gd name="connsiteY77" fmla="*/ 286991 h 812606"/>
                <a:gd name="connsiteX78" fmla="*/ 8908907 w 13723853"/>
                <a:gd name="connsiteY78" fmla="*/ 1 h 812606"/>
                <a:gd name="connsiteX79" fmla="*/ 9279334 w 13723853"/>
                <a:gd name="connsiteY79" fmla="*/ 148597 h 812606"/>
                <a:gd name="connsiteX80" fmla="*/ 9327540 w 13723853"/>
                <a:gd name="connsiteY80" fmla="*/ 195936 h 812606"/>
                <a:gd name="connsiteX81" fmla="*/ 9331854 w 13723853"/>
                <a:gd name="connsiteY81" fmla="*/ 187312 h 812606"/>
                <a:gd name="connsiteX82" fmla="*/ 9341390 w 13723853"/>
                <a:gd name="connsiteY82" fmla="*/ 204977 h 812606"/>
                <a:gd name="connsiteX83" fmla="*/ 9781218 w 13723853"/>
                <a:gd name="connsiteY83" fmla="*/ 492302 h 812606"/>
                <a:gd name="connsiteX84" fmla="*/ 10046829 w 13723853"/>
                <a:gd name="connsiteY84" fmla="*/ 401515 h 812606"/>
                <a:gd name="connsiteX85" fmla="*/ 10092036 w 13723853"/>
                <a:gd name="connsiteY85" fmla="*/ 363604 h 812606"/>
                <a:gd name="connsiteX86" fmla="*/ 10097610 w 13723853"/>
                <a:gd name="connsiteY86" fmla="*/ 356531 h 812606"/>
                <a:gd name="connsiteX87" fmla="*/ 10131730 w 13723853"/>
                <a:gd name="connsiteY87" fmla="*/ 323702 h 812606"/>
                <a:gd name="connsiteX88" fmla="*/ 10156811 w 13723853"/>
                <a:gd name="connsiteY88" fmla="*/ 296653 h 812606"/>
                <a:gd name="connsiteX89" fmla="*/ 10246046 w 13723853"/>
                <a:gd name="connsiteY89" fmla="*/ 159809 h 812606"/>
                <a:gd name="connsiteX90" fmla="*/ 10263556 w 13723853"/>
                <a:gd name="connsiteY90" fmla="*/ 119325 h 812606"/>
                <a:gd name="connsiteX91" fmla="*/ 10245872 w 13723853"/>
                <a:gd name="connsiteY91" fmla="*/ 177226 h 812606"/>
                <a:gd name="connsiteX92" fmla="*/ 10209533 w 13723853"/>
                <a:gd name="connsiteY92" fmla="*/ 258676 h 812606"/>
                <a:gd name="connsiteX93" fmla="*/ 10250813 w 13723853"/>
                <a:gd name="connsiteY93" fmla="*/ 229399 h 812606"/>
                <a:gd name="connsiteX94" fmla="*/ 10524386 w 13723853"/>
                <a:gd name="connsiteY94" fmla="*/ 151993 h 812606"/>
                <a:gd name="connsiteX95" fmla="*/ 10894813 w 13723853"/>
                <a:gd name="connsiteY95" fmla="*/ 300589 h 812606"/>
                <a:gd name="connsiteX96" fmla="*/ 10943019 w 13723853"/>
                <a:gd name="connsiteY96" fmla="*/ 347928 h 812606"/>
                <a:gd name="connsiteX97" fmla="*/ 10947333 w 13723853"/>
                <a:gd name="connsiteY97" fmla="*/ 339305 h 812606"/>
                <a:gd name="connsiteX98" fmla="*/ 10956868 w 13723853"/>
                <a:gd name="connsiteY98" fmla="*/ 356969 h 812606"/>
                <a:gd name="connsiteX99" fmla="*/ 11396698 w 13723853"/>
                <a:gd name="connsiteY99" fmla="*/ 644295 h 812606"/>
                <a:gd name="connsiteX100" fmla="*/ 11819760 w 13723853"/>
                <a:gd name="connsiteY100" fmla="*/ 383862 h 812606"/>
                <a:gd name="connsiteX101" fmla="*/ 11820012 w 13723853"/>
                <a:gd name="connsiteY101" fmla="*/ 383453 h 812606"/>
                <a:gd name="connsiteX102" fmla="*/ 11821504 w 13723853"/>
                <a:gd name="connsiteY102" fmla="*/ 380359 h 812606"/>
                <a:gd name="connsiteX103" fmla="*/ 11848290 w 13723853"/>
                <a:gd name="connsiteY103" fmla="*/ 332389 h 812606"/>
                <a:gd name="connsiteX104" fmla="*/ 11861545 w 13723853"/>
                <a:gd name="connsiteY104" fmla="*/ 311754 h 812606"/>
                <a:gd name="connsiteX105" fmla="*/ 11879034 w 13723853"/>
                <a:gd name="connsiteY105" fmla="*/ 271318 h 812606"/>
                <a:gd name="connsiteX106" fmla="*/ 11871343 w 13723853"/>
                <a:gd name="connsiteY106" fmla="*/ 296502 h 812606"/>
                <a:gd name="connsiteX107" fmla="*/ 11877453 w 13723853"/>
                <a:gd name="connsiteY107" fmla="*/ 286990 h 812606"/>
                <a:gd name="connsiteX108" fmla="*/ 12369205 w 13723853"/>
                <a:gd name="connsiteY108" fmla="*/ 0 h 812606"/>
                <a:gd name="connsiteX109" fmla="*/ 12739632 w 13723853"/>
                <a:gd name="connsiteY109" fmla="*/ 148596 h 812606"/>
                <a:gd name="connsiteX110" fmla="*/ 12787838 w 13723853"/>
                <a:gd name="connsiteY110" fmla="*/ 195935 h 812606"/>
                <a:gd name="connsiteX111" fmla="*/ 12792152 w 13723853"/>
                <a:gd name="connsiteY111" fmla="*/ 187311 h 812606"/>
                <a:gd name="connsiteX112" fmla="*/ 12801688 w 13723853"/>
                <a:gd name="connsiteY112" fmla="*/ 204976 h 812606"/>
                <a:gd name="connsiteX113" fmla="*/ 13241517 w 13723853"/>
                <a:gd name="connsiteY113" fmla="*/ 492302 h 812606"/>
                <a:gd name="connsiteX114" fmla="*/ 13706344 w 13723853"/>
                <a:gd name="connsiteY114" fmla="*/ 159808 h 812606"/>
                <a:gd name="connsiteX115" fmla="*/ 13723853 w 13723853"/>
                <a:gd name="connsiteY115" fmla="*/ 119324 h 812606"/>
                <a:gd name="connsiteX116" fmla="*/ 13706170 w 13723853"/>
                <a:gd name="connsiteY116" fmla="*/ 177225 h 812606"/>
                <a:gd name="connsiteX117" fmla="*/ 13112504 w 13723853"/>
                <a:gd name="connsiteY117" fmla="*/ 660610 h 812606"/>
                <a:gd name="connsiteX118" fmla="*/ 12742077 w 13723853"/>
                <a:gd name="connsiteY118" fmla="*/ 512014 h 812606"/>
                <a:gd name="connsiteX119" fmla="*/ 12693871 w 13723853"/>
                <a:gd name="connsiteY119" fmla="*/ 464675 h 812606"/>
                <a:gd name="connsiteX120" fmla="*/ 12689556 w 13723853"/>
                <a:gd name="connsiteY120" fmla="*/ 473298 h 812606"/>
                <a:gd name="connsiteX121" fmla="*/ 12680021 w 13723853"/>
                <a:gd name="connsiteY121" fmla="*/ 455634 h 812606"/>
                <a:gd name="connsiteX122" fmla="*/ 12240192 w 13723853"/>
                <a:gd name="connsiteY122" fmla="*/ 168308 h 812606"/>
                <a:gd name="connsiteX123" fmla="*/ 11817130 w 13723853"/>
                <a:gd name="connsiteY123" fmla="*/ 428741 h 812606"/>
                <a:gd name="connsiteX124" fmla="*/ 11816878 w 13723853"/>
                <a:gd name="connsiteY124" fmla="*/ 429150 h 812606"/>
                <a:gd name="connsiteX125" fmla="*/ 11815386 w 13723853"/>
                <a:gd name="connsiteY125" fmla="*/ 432244 h 812606"/>
                <a:gd name="connsiteX126" fmla="*/ 11788599 w 13723853"/>
                <a:gd name="connsiteY126" fmla="*/ 480214 h 812606"/>
                <a:gd name="connsiteX127" fmla="*/ 11775345 w 13723853"/>
                <a:gd name="connsiteY127" fmla="*/ 500849 h 812606"/>
                <a:gd name="connsiteX128" fmla="*/ 11757855 w 13723853"/>
                <a:gd name="connsiteY128" fmla="*/ 541285 h 812606"/>
                <a:gd name="connsiteX129" fmla="*/ 11765546 w 13723853"/>
                <a:gd name="connsiteY129" fmla="*/ 516101 h 812606"/>
                <a:gd name="connsiteX130" fmla="*/ 11759437 w 13723853"/>
                <a:gd name="connsiteY130" fmla="*/ 525613 h 812606"/>
                <a:gd name="connsiteX131" fmla="*/ 11267684 w 13723853"/>
                <a:gd name="connsiteY131" fmla="*/ 812603 h 812606"/>
                <a:gd name="connsiteX132" fmla="*/ 10897257 w 13723853"/>
                <a:gd name="connsiteY132" fmla="*/ 664007 h 812606"/>
                <a:gd name="connsiteX133" fmla="*/ 10849051 w 13723853"/>
                <a:gd name="connsiteY133" fmla="*/ 616668 h 812606"/>
                <a:gd name="connsiteX134" fmla="*/ 10844737 w 13723853"/>
                <a:gd name="connsiteY134" fmla="*/ 625292 h 812606"/>
                <a:gd name="connsiteX135" fmla="*/ 10835202 w 13723853"/>
                <a:gd name="connsiteY135" fmla="*/ 607627 h 812606"/>
                <a:gd name="connsiteX136" fmla="*/ 10395373 w 13723853"/>
                <a:gd name="connsiteY136" fmla="*/ 320302 h 812606"/>
                <a:gd name="connsiteX137" fmla="*/ 10129762 w 13723853"/>
                <a:gd name="connsiteY137" fmla="*/ 411089 h 812606"/>
                <a:gd name="connsiteX138" fmla="*/ 10084555 w 13723853"/>
                <a:gd name="connsiteY138" fmla="*/ 449000 h 812606"/>
                <a:gd name="connsiteX139" fmla="*/ 10078982 w 13723853"/>
                <a:gd name="connsiteY139" fmla="*/ 456073 h 812606"/>
                <a:gd name="connsiteX140" fmla="*/ 10044861 w 13723853"/>
                <a:gd name="connsiteY140" fmla="*/ 488902 h 812606"/>
                <a:gd name="connsiteX141" fmla="*/ 10019780 w 13723853"/>
                <a:gd name="connsiteY141" fmla="*/ 515951 h 812606"/>
                <a:gd name="connsiteX142" fmla="*/ 9930545 w 13723853"/>
                <a:gd name="connsiteY142" fmla="*/ 652795 h 812606"/>
                <a:gd name="connsiteX143" fmla="*/ 9913035 w 13723853"/>
                <a:gd name="connsiteY143" fmla="*/ 693279 h 812606"/>
                <a:gd name="connsiteX144" fmla="*/ 9930719 w 13723853"/>
                <a:gd name="connsiteY144" fmla="*/ 635378 h 812606"/>
                <a:gd name="connsiteX145" fmla="*/ 9967058 w 13723853"/>
                <a:gd name="connsiteY145" fmla="*/ 553928 h 812606"/>
                <a:gd name="connsiteX146" fmla="*/ 9925778 w 13723853"/>
                <a:gd name="connsiteY146" fmla="*/ 583206 h 812606"/>
                <a:gd name="connsiteX147" fmla="*/ 9652206 w 13723853"/>
                <a:gd name="connsiteY147" fmla="*/ 660611 h 812606"/>
                <a:gd name="connsiteX148" fmla="*/ 9281779 w 13723853"/>
                <a:gd name="connsiteY148" fmla="*/ 512015 h 812606"/>
                <a:gd name="connsiteX149" fmla="*/ 9233572 w 13723853"/>
                <a:gd name="connsiteY149" fmla="*/ 464676 h 812606"/>
                <a:gd name="connsiteX150" fmla="*/ 9229259 w 13723853"/>
                <a:gd name="connsiteY150" fmla="*/ 473299 h 812606"/>
                <a:gd name="connsiteX151" fmla="*/ 9219723 w 13723853"/>
                <a:gd name="connsiteY151" fmla="*/ 455635 h 812606"/>
                <a:gd name="connsiteX152" fmla="*/ 8779893 w 13723853"/>
                <a:gd name="connsiteY152" fmla="*/ 168309 h 812606"/>
                <a:gd name="connsiteX153" fmla="*/ 8356831 w 13723853"/>
                <a:gd name="connsiteY153" fmla="*/ 428742 h 812606"/>
                <a:gd name="connsiteX154" fmla="*/ 8356580 w 13723853"/>
                <a:gd name="connsiteY154" fmla="*/ 429151 h 812606"/>
                <a:gd name="connsiteX155" fmla="*/ 8355088 w 13723853"/>
                <a:gd name="connsiteY155" fmla="*/ 432245 h 812606"/>
                <a:gd name="connsiteX156" fmla="*/ 8328302 w 13723853"/>
                <a:gd name="connsiteY156" fmla="*/ 480215 h 812606"/>
                <a:gd name="connsiteX157" fmla="*/ 8315046 w 13723853"/>
                <a:gd name="connsiteY157" fmla="*/ 500850 h 812606"/>
                <a:gd name="connsiteX158" fmla="*/ 8297557 w 13723853"/>
                <a:gd name="connsiteY158" fmla="*/ 541286 h 812606"/>
                <a:gd name="connsiteX159" fmla="*/ 8305248 w 13723853"/>
                <a:gd name="connsiteY159" fmla="*/ 516102 h 812606"/>
                <a:gd name="connsiteX160" fmla="*/ 8299138 w 13723853"/>
                <a:gd name="connsiteY160" fmla="*/ 525614 h 812606"/>
                <a:gd name="connsiteX161" fmla="*/ 7807387 w 13723853"/>
                <a:gd name="connsiteY161" fmla="*/ 812604 h 812606"/>
                <a:gd name="connsiteX162" fmla="*/ 7436959 w 13723853"/>
                <a:gd name="connsiteY162" fmla="*/ 664008 h 812606"/>
                <a:gd name="connsiteX163" fmla="*/ 7388753 w 13723853"/>
                <a:gd name="connsiteY163" fmla="*/ 616669 h 812606"/>
                <a:gd name="connsiteX164" fmla="*/ 7384439 w 13723853"/>
                <a:gd name="connsiteY164" fmla="*/ 625293 h 812606"/>
                <a:gd name="connsiteX165" fmla="*/ 7374904 w 13723853"/>
                <a:gd name="connsiteY165" fmla="*/ 607628 h 812606"/>
                <a:gd name="connsiteX166" fmla="*/ 6935074 w 13723853"/>
                <a:gd name="connsiteY166" fmla="*/ 320302 h 812606"/>
                <a:gd name="connsiteX167" fmla="*/ 6669465 w 13723853"/>
                <a:gd name="connsiteY167" fmla="*/ 411089 h 812606"/>
                <a:gd name="connsiteX168" fmla="*/ 6624260 w 13723853"/>
                <a:gd name="connsiteY168" fmla="*/ 448999 h 812606"/>
                <a:gd name="connsiteX169" fmla="*/ 6618684 w 13723853"/>
                <a:gd name="connsiteY169" fmla="*/ 456075 h 812606"/>
                <a:gd name="connsiteX170" fmla="*/ 6584554 w 13723853"/>
                <a:gd name="connsiteY170" fmla="*/ 488913 h 812606"/>
                <a:gd name="connsiteX171" fmla="*/ 6559482 w 13723853"/>
                <a:gd name="connsiteY171" fmla="*/ 515952 h 812606"/>
                <a:gd name="connsiteX172" fmla="*/ 6470247 w 13723853"/>
                <a:gd name="connsiteY172" fmla="*/ 652796 h 812606"/>
                <a:gd name="connsiteX173" fmla="*/ 6452738 w 13723853"/>
                <a:gd name="connsiteY173" fmla="*/ 693280 h 812606"/>
                <a:gd name="connsiteX174" fmla="*/ 6470421 w 13723853"/>
                <a:gd name="connsiteY174" fmla="*/ 635379 h 812606"/>
                <a:gd name="connsiteX175" fmla="*/ 6506759 w 13723853"/>
                <a:gd name="connsiteY175" fmla="*/ 553930 h 812606"/>
                <a:gd name="connsiteX176" fmla="*/ 6465480 w 13723853"/>
                <a:gd name="connsiteY176" fmla="*/ 583208 h 812606"/>
                <a:gd name="connsiteX177" fmla="*/ 6191908 w 13723853"/>
                <a:gd name="connsiteY177" fmla="*/ 660613 h 812606"/>
                <a:gd name="connsiteX178" fmla="*/ 5821481 w 13723853"/>
                <a:gd name="connsiteY178" fmla="*/ 512017 h 812606"/>
                <a:gd name="connsiteX179" fmla="*/ 5773274 w 13723853"/>
                <a:gd name="connsiteY179" fmla="*/ 464678 h 812606"/>
                <a:gd name="connsiteX180" fmla="*/ 5768961 w 13723853"/>
                <a:gd name="connsiteY180" fmla="*/ 473301 h 812606"/>
                <a:gd name="connsiteX181" fmla="*/ 5759425 w 13723853"/>
                <a:gd name="connsiteY181" fmla="*/ 455637 h 812606"/>
                <a:gd name="connsiteX182" fmla="*/ 5319596 w 13723853"/>
                <a:gd name="connsiteY182" fmla="*/ 168311 h 812606"/>
                <a:gd name="connsiteX183" fmla="*/ 4896534 w 13723853"/>
                <a:gd name="connsiteY183" fmla="*/ 428744 h 812606"/>
                <a:gd name="connsiteX184" fmla="*/ 4896282 w 13723853"/>
                <a:gd name="connsiteY184" fmla="*/ 429153 h 812606"/>
                <a:gd name="connsiteX185" fmla="*/ 4894790 w 13723853"/>
                <a:gd name="connsiteY185" fmla="*/ 432247 h 812606"/>
                <a:gd name="connsiteX186" fmla="*/ 4868004 w 13723853"/>
                <a:gd name="connsiteY186" fmla="*/ 480217 h 812606"/>
                <a:gd name="connsiteX187" fmla="*/ 4854748 w 13723853"/>
                <a:gd name="connsiteY187" fmla="*/ 500852 h 812606"/>
                <a:gd name="connsiteX188" fmla="*/ 4837259 w 13723853"/>
                <a:gd name="connsiteY188" fmla="*/ 541288 h 812606"/>
                <a:gd name="connsiteX189" fmla="*/ 4844951 w 13723853"/>
                <a:gd name="connsiteY189" fmla="*/ 516104 h 812606"/>
                <a:gd name="connsiteX190" fmla="*/ 4838840 w 13723853"/>
                <a:gd name="connsiteY190" fmla="*/ 525616 h 812606"/>
                <a:gd name="connsiteX191" fmla="*/ 4347089 w 13723853"/>
                <a:gd name="connsiteY191" fmla="*/ 812606 h 812606"/>
                <a:gd name="connsiteX192" fmla="*/ 3976662 w 13723853"/>
                <a:gd name="connsiteY192" fmla="*/ 664010 h 812606"/>
                <a:gd name="connsiteX193" fmla="*/ 3928455 w 13723853"/>
                <a:gd name="connsiteY193" fmla="*/ 616671 h 812606"/>
                <a:gd name="connsiteX194" fmla="*/ 3924142 w 13723853"/>
                <a:gd name="connsiteY194" fmla="*/ 625295 h 812606"/>
                <a:gd name="connsiteX195" fmla="*/ 3914606 w 13723853"/>
                <a:gd name="connsiteY195" fmla="*/ 607630 h 812606"/>
                <a:gd name="connsiteX196" fmla="*/ 3474777 w 13723853"/>
                <a:gd name="connsiteY196" fmla="*/ 320304 h 812606"/>
                <a:gd name="connsiteX197" fmla="*/ 3209167 w 13723853"/>
                <a:gd name="connsiteY197" fmla="*/ 411091 h 812606"/>
                <a:gd name="connsiteX198" fmla="*/ 3163963 w 13723853"/>
                <a:gd name="connsiteY198" fmla="*/ 449001 h 812606"/>
                <a:gd name="connsiteX199" fmla="*/ 3158386 w 13723853"/>
                <a:gd name="connsiteY199" fmla="*/ 456077 h 812606"/>
                <a:gd name="connsiteX200" fmla="*/ 3124257 w 13723853"/>
                <a:gd name="connsiteY200" fmla="*/ 488915 h 812606"/>
                <a:gd name="connsiteX201" fmla="*/ 3099185 w 13723853"/>
                <a:gd name="connsiteY201" fmla="*/ 515954 h 812606"/>
                <a:gd name="connsiteX202" fmla="*/ 3009950 w 13723853"/>
                <a:gd name="connsiteY202" fmla="*/ 652798 h 812606"/>
                <a:gd name="connsiteX203" fmla="*/ 2992440 w 13723853"/>
                <a:gd name="connsiteY203" fmla="*/ 693282 h 812606"/>
                <a:gd name="connsiteX204" fmla="*/ 3010123 w 13723853"/>
                <a:gd name="connsiteY204" fmla="*/ 635381 h 812606"/>
                <a:gd name="connsiteX205" fmla="*/ 3046461 w 13723853"/>
                <a:gd name="connsiteY205" fmla="*/ 553933 h 812606"/>
                <a:gd name="connsiteX206" fmla="*/ 3005183 w 13723853"/>
                <a:gd name="connsiteY206" fmla="*/ 583210 h 812606"/>
                <a:gd name="connsiteX207" fmla="*/ 2731610 w 13723853"/>
                <a:gd name="connsiteY207" fmla="*/ 660615 h 812606"/>
                <a:gd name="connsiteX208" fmla="*/ 2361183 w 13723853"/>
                <a:gd name="connsiteY208" fmla="*/ 512019 h 812606"/>
                <a:gd name="connsiteX209" fmla="*/ 2312977 w 13723853"/>
                <a:gd name="connsiteY209" fmla="*/ 464680 h 812606"/>
                <a:gd name="connsiteX210" fmla="*/ 2308663 w 13723853"/>
                <a:gd name="connsiteY210" fmla="*/ 473303 h 812606"/>
                <a:gd name="connsiteX211" fmla="*/ 2299127 w 13723853"/>
                <a:gd name="connsiteY211" fmla="*/ 455639 h 812606"/>
                <a:gd name="connsiteX212" fmla="*/ 1859298 w 13723853"/>
                <a:gd name="connsiteY212" fmla="*/ 168313 h 812606"/>
                <a:gd name="connsiteX213" fmla="*/ 1436236 w 13723853"/>
                <a:gd name="connsiteY213" fmla="*/ 428746 h 812606"/>
                <a:gd name="connsiteX214" fmla="*/ 1435984 w 13723853"/>
                <a:gd name="connsiteY214" fmla="*/ 429155 h 812606"/>
                <a:gd name="connsiteX215" fmla="*/ 1434492 w 13723853"/>
                <a:gd name="connsiteY215" fmla="*/ 432249 h 812606"/>
                <a:gd name="connsiteX216" fmla="*/ 1407706 w 13723853"/>
                <a:gd name="connsiteY216" fmla="*/ 480219 h 812606"/>
                <a:gd name="connsiteX217" fmla="*/ 1394450 w 13723853"/>
                <a:gd name="connsiteY217" fmla="*/ 500854 h 812606"/>
                <a:gd name="connsiteX218" fmla="*/ 1376961 w 13723853"/>
                <a:gd name="connsiteY218" fmla="*/ 541290 h 812606"/>
                <a:gd name="connsiteX219" fmla="*/ 1384653 w 13723853"/>
                <a:gd name="connsiteY219" fmla="*/ 516106 h 812606"/>
                <a:gd name="connsiteX220" fmla="*/ 1378542 w 13723853"/>
                <a:gd name="connsiteY220" fmla="*/ 525618 h 812606"/>
                <a:gd name="connsiteX0" fmla="*/ 1378542 w 13723853"/>
                <a:gd name="connsiteY0" fmla="*/ 525618 h 812606"/>
                <a:gd name="connsiteX1" fmla="*/ 516364 w 13723853"/>
                <a:gd name="connsiteY1" fmla="*/ 664012 h 812606"/>
                <a:gd name="connsiteX2" fmla="*/ 468157 w 13723853"/>
                <a:gd name="connsiteY2" fmla="*/ 616673 h 812606"/>
                <a:gd name="connsiteX3" fmla="*/ 14479 w 13723853"/>
                <a:gd name="connsiteY3" fmla="*/ 320306 h 812606"/>
                <a:gd name="connsiteX4" fmla="*/ 143492 w 13723853"/>
                <a:gd name="connsiteY4" fmla="*/ 151998 h 812606"/>
                <a:gd name="connsiteX5" fmla="*/ 513919 w 13723853"/>
                <a:gd name="connsiteY5" fmla="*/ 300594 h 812606"/>
                <a:gd name="connsiteX6" fmla="*/ 562125 w 13723853"/>
                <a:gd name="connsiteY6" fmla="*/ 347933 h 812606"/>
                <a:gd name="connsiteX7" fmla="*/ 566439 w 13723853"/>
                <a:gd name="connsiteY7" fmla="*/ 339310 h 812606"/>
                <a:gd name="connsiteX8" fmla="*/ 575975 w 13723853"/>
                <a:gd name="connsiteY8" fmla="*/ 356974 h 812606"/>
                <a:gd name="connsiteX9" fmla="*/ 1438866 w 13723853"/>
                <a:gd name="connsiteY9" fmla="*/ 383867 h 812606"/>
                <a:gd name="connsiteX10" fmla="*/ 1439118 w 13723853"/>
                <a:gd name="connsiteY10" fmla="*/ 383458 h 812606"/>
                <a:gd name="connsiteX11" fmla="*/ 1440610 w 13723853"/>
                <a:gd name="connsiteY11" fmla="*/ 380364 h 812606"/>
                <a:gd name="connsiteX12" fmla="*/ 1467396 w 13723853"/>
                <a:gd name="connsiteY12" fmla="*/ 332394 h 812606"/>
                <a:gd name="connsiteX13" fmla="*/ 1480651 w 13723853"/>
                <a:gd name="connsiteY13" fmla="*/ 311759 h 812606"/>
                <a:gd name="connsiteX14" fmla="*/ 1498141 w 13723853"/>
                <a:gd name="connsiteY14" fmla="*/ 271323 h 812606"/>
                <a:gd name="connsiteX15" fmla="*/ 1490449 w 13723853"/>
                <a:gd name="connsiteY15" fmla="*/ 296507 h 812606"/>
                <a:gd name="connsiteX16" fmla="*/ 1496559 w 13723853"/>
                <a:gd name="connsiteY16" fmla="*/ 286995 h 812606"/>
                <a:gd name="connsiteX17" fmla="*/ 1988311 w 13723853"/>
                <a:gd name="connsiteY17" fmla="*/ 5 h 812606"/>
                <a:gd name="connsiteX18" fmla="*/ 2358738 w 13723853"/>
                <a:gd name="connsiteY18" fmla="*/ 148601 h 812606"/>
                <a:gd name="connsiteX19" fmla="*/ 2406944 w 13723853"/>
                <a:gd name="connsiteY19" fmla="*/ 195940 h 812606"/>
                <a:gd name="connsiteX20" fmla="*/ 2411258 w 13723853"/>
                <a:gd name="connsiteY20" fmla="*/ 187316 h 812606"/>
                <a:gd name="connsiteX21" fmla="*/ 2420794 w 13723853"/>
                <a:gd name="connsiteY21" fmla="*/ 204981 h 812606"/>
                <a:gd name="connsiteX22" fmla="*/ 2860623 w 13723853"/>
                <a:gd name="connsiteY22" fmla="*/ 492306 h 812606"/>
                <a:gd name="connsiteX23" fmla="*/ 3126233 w 13723853"/>
                <a:gd name="connsiteY23" fmla="*/ 401519 h 812606"/>
                <a:gd name="connsiteX24" fmla="*/ 3171437 w 13723853"/>
                <a:gd name="connsiteY24" fmla="*/ 363610 h 812606"/>
                <a:gd name="connsiteX25" fmla="*/ 3177014 w 13723853"/>
                <a:gd name="connsiteY25" fmla="*/ 356534 h 812606"/>
                <a:gd name="connsiteX26" fmla="*/ 3211143 w 13723853"/>
                <a:gd name="connsiteY26" fmla="*/ 323696 h 812606"/>
                <a:gd name="connsiteX27" fmla="*/ 3236215 w 13723853"/>
                <a:gd name="connsiteY27" fmla="*/ 296657 h 812606"/>
                <a:gd name="connsiteX28" fmla="*/ 3325450 w 13723853"/>
                <a:gd name="connsiteY28" fmla="*/ 159813 h 812606"/>
                <a:gd name="connsiteX29" fmla="*/ 3342960 w 13723853"/>
                <a:gd name="connsiteY29" fmla="*/ 119329 h 812606"/>
                <a:gd name="connsiteX30" fmla="*/ 3325277 w 13723853"/>
                <a:gd name="connsiteY30" fmla="*/ 177230 h 812606"/>
                <a:gd name="connsiteX31" fmla="*/ 3288939 w 13723853"/>
                <a:gd name="connsiteY31" fmla="*/ 258678 h 812606"/>
                <a:gd name="connsiteX32" fmla="*/ 3330217 w 13723853"/>
                <a:gd name="connsiteY32" fmla="*/ 229401 h 812606"/>
                <a:gd name="connsiteX33" fmla="*/ 3603790 w 13723853"/>
                <a:gd name="connsiteY33" fmla="*/ 151996 h 812606"/>
                <a:gd name="connsiteX34" fmla="*/ 3974217 w 13723853"/>
                <a:gd name="connsiteY34" fmla="*/ 300592 h 812606"/>
                <a:gd name="connsiteX35" fmla="*/ 4022423 w 13723853"/>
                <a:gd name="connsiteY35" fmla="*/ 347931 h 812606"/>
                <a:gd name="connsiteX36" fmla="*/ 4026737 w 13723853"/>
                <a:gd name="connsiteY36" fmla="*/ 339308 h 812606"/>
                <a:gd name="connsiteX37" fmla="*/ 4036273 w 13723853"/>
                <a:gd name="connsiteY37" fmla="*/ 356972 h 812606"/>
                <a:gd name="connsiteX38" fmla="*/ 4476102 w 13723853"/>
                <a:gd name="connsiteY38" fmla="*/ 644298 h 812606"/>
                <a:gd name="connsiteX39" fmla="*/ 4899164 w 13723853"/>
                <a:gd name="connsiteY39" fmla="*/ 383865 h 812606"/>
                <a:gd name="connsiteX40" fmla="*/ 4899416 w 13723853"/>
                <a:gd name="connsiteY40" fmla="*/ 383456 h 812606"/>
                <a:gd name="connsiteX41" fmla="*/ 4900908 w 13723853"/>
                <a:gd name="connsiteY41" fmla="*/ 380362 h 812606"/>
                <a:gd name="connsiteX42" fmla="*/ 4927694 w 13723853"/>
                <a:gd name="connsiteY42" fmla="*/ 332392 h 812606"/>
                <a:gd name="connsiteX43" fmla="*/ 4940949 w 13723853"/>
                <a:gd name="connsiteY43" fmla="*/ 311757 h 812606"/>
                <a:gd name="connsiteX44" fmla="*/ 4958439 w 13723853"/>
                <a:gd name="connsiteY44" fmla="*/ 271321 h 812606"/>
                <a:gd name="connsiteX45" fmla="*/ 4950747 w 13723853"/>
                <a:gd name="connsiteY45" fmla="*/ 296505 h 812606"/>
                <a:gd name="connsiteX46" fmla="*/ 4956857 w 13723853"/>
                <a:gd name="connsiteY46" fmla="*/ 286993 h 812606"/>
                <a:gd name="connsiteX47" fmla="*/ 5448609 w 13723853"/>
                <a:gd name="connsiteY47" fmla="*/ 3 h 812606"/>
                <a:gd name="connsiteX48" fmla="*/ 5819036 w 13723853"/>
                <a:gd name="connsiteY48" fmla="*/ 148599 h 812606"/>
                <a:gd name="connsiteX49" fmla="*/ 5867242 w 13723853"/>
                <a:gd name="connsiteY49" fmla="*/ 195938 h 812606"/>
                <a:gd name="connsiteX50" fmla="*/ 5871556 w 13723853"/>
                <a:gd name="connsiteY50" fmla="*/ 187314 h 812606"/>
                <a:gd name="connsiteX51" fmla="*/ 5881092 w 13723853"/>
                <a:gd name="connsiteY51" fmla="*/ 204979 h 812606"/>
                <a:gd name="connsiteX52" fmla="*/ 6320921 w 13723853"/>
                <a:gd name="connsiteY52" fmla="*/ 492304 h 812606"/>
                <a:gd name="connsiteX53" fmla="*/ 6586531 w 13723853"/>
                <a:gd name="connsiteY53" fmla="*/ 401517 h 812606"/>
                <a:gd name="connsiteX54" fmla="*/ 6631735 w 13723853"/>
                <a:gd name="connsiteY54" fmla="*/ 363608 h 812606"/>
                <a:gd name="connsiteX55" fmla="*/ 6637312 w 13723853"/>
                <a:gd name="connsiteY55" fmla="*/ 356532 h 812606"/>
                <a:gd name="connsiteX56" fmla="*/ 6671441 w 13723853"/>
                <a:gd name="connsiteY56" fmla="*/ 323694 h 812606"/>
                <a:gd name="connsiteX57" fmla="*/ 6696513 w 13723853"/>
                <a:gd name="connsiteY57" fmla="*/ 296655 h 812606"/>
                <a:gd name="connsiteX58" fmla="*/ 6785748 w 13723853"/>
                <a:gd name="connsiteY58" fmla="*/ 159811 h 812606"/>
                <a:gd name="connsiteX59" fmla="*/ 6803258 w 13723853"/>
                <a:gd name="connsiteY59" fmla="*/ 119327 h 812606"/>
                <a:gd name="connsiteX60" fmla="*/ 6785574 w 13723853"/>
                <a:gd name="connsiteY60" fmla="*/ 177228 h 812606"/>
                <a:gd name="connsiteX61" fmla="*/ 6749236 w 13723853"/>
                <a:gd name="connsiteY61" fmla="*/ 258677 h 812606"/>
                <a:gd name="connsiteX62" fmla="*/ 6790515 w 13723853"/>
                <a:gd name="connsiteY62" fmla="*/ 229399 h 812606"/>
                <a:gd name="connsiteX63" fmla="*/ 7064088 w 13723853"/>
                <a:gd name="connsiteY63" fmla="*/ 151994 h 812606"/>
                <a:gd name="connsiteX64" fmla="*/ 7434515 w 13723853"/>
                <a:gd name="connsiteY64" fmla="*/ 300590 h 812606"/>
                <a:gd name="connsiteX65" fmla="*/ 7482721 w 13723853"/>
                <a:gd name="connsiteY65" fmla="*/ 347929 h 812606"/>
                <a:gd name="connsiteX66" fmla="*/ 7487035 w 13723853"/>
                <a:gd name="connsiteY66" fmla="*/ 339306 h 812606"/>
                <a:gd name="connsiteX67" fmla="*/ 7496571 w 13723853"/>
                <a:gd name="connsiteY67" fmla="*/ 356970 h 812606"/>
                <a:gd name="connsiteX68" fmla="*/ 7936399 w 13723853"/>
                <a:gd name="connsiteY68" fmla="*/ 644296 h 812606"/>
                <a:gd name="connsiteX69" fmla="*/ 8359462 w 13723853"/>
                <a:gd name="connsiteY69" fmla="*/ 383863 h 812606"/>
                <a:gd name="connsiteX70" fmla="*/ 8359713 w 13723853"/>
                <a:gd name="connsiteY70" fmla="*/ 383454 h 812606"/>
                <a:gd name="connsiteX71" fmla="*/ 8361206 w 13723853"/>
                <a:gd name="connsiteY71" fmla="*/ 380360 h 812606"/>
                <a:gd name="connsiteX72" fmla="*/ 8387992 w 13723853"/>
                <a:gd name="connsiteY72" fmla="*/ 332390 h 812606"/>
                <a:gd name="connsiteX73" fmla="*/ 8401246 w 13723853"/>
                <a:gd name="connsiteY73" fmla="*/ 311755 h 812606"/>
                <a:gd name="connsiteX74" fmla="*/ 8418737 w 13723853"/>
                <a:gd name="connsiteY74" fmla="*/ 271319 h 812606"/>
                <a:gd name="connsiteX75" fmla="*/ 8411045 w 13723853"/>
                <a:gd name="connsiteY75" fmla="*/ 296503 h 812606"/>
                <a:gd name="connsiteX76" fmla="*/ 8417155 w 13723853"/>
                <a:gd name="connsiteY76" fmla="*/ 286991 h 812606"/>
                <a:gd name="connsiteX77" fmla="*/ 8908907 w 13723853"/>
                <a:gd name="connsiteY77" fmla="*/ 1 h 812606"/>
                <a:gd name="connsiteX78" fmla="*/ 9279334 w 13723853"/>
                <a:gd name="connsiteY78" fmla="*/ 148597 h 812606"/>
                <a:gd name="connsiteX79" fmla="*/ 9327540 w 13723853"/>
                <a:gd name="connsiteY79" fmla="*/ 195936 h 812606"/>
                <a:gd name="connsiteX80" fmla="*/ 9331854 w 13723853"/>
                <a:gd name="connsiteY80" fmla="*/ 187312 h 812606"/>
                <a:gd name="connsiteX81" fmla="*/ 9341390 w 13723853"/>
                <a:gd name="connsiteY81" fmla="*/ 204977 h 812606"/>
                <a:gd name="connsiteX82" fmla="*/ 9781218 w 13723853"/>
                <a:gd name="connsiteY82" fmla="*/ 492302 h 812606"/>
                <a:gd name="connsiteX83" fmla="*/ 10046829 w 13723853"/>
                <a:gd name="connsiteY83" fmla="*/ 401515 h 812606"/>
                <a:gd name="connsiteX84" fmla="*/ 10092036 w 13723853"/>
                <a:gd name="connsiteY84" fmla="*/ 363604 h 812606"/>
                <a:gd name="connsiteX85" fmla="*/ 10097610 w 13723853"/>
                <a:gd name="connsiteY85" fmla="*/ 356531 h 812606"/>
                <a:gd name="connsiteX86" fmla="*/ 10131730 w 13723853"/>
                <a:gd name="connsiteY86" fmla="*/ 323702 h 812606"/>
                <a:gd name="connsiteX87" fmla="*/ 10156811 w 13723853"/>
                <a:gd name="connsiteY87" fmla="*/ 296653 h 812606"/>
                <a:gd name="connsiteX88" fmla="*/ 10246046 w 13723853"/>
                <a:gd name="connsiteY88" fmla="*/ 159809 h 812606"/>
                <a:gd name="connsiteX89" fmla="*/ 10263556 w 13723853"/>
                <a:gd name="connsiteY89" fmla="*/ 119325 h 812606"/>
                <a:gd name="connsiteX90" fmla="*/ 10245872 w 13723853"/>
                <a:gd name="connsiteY90" fmla="*/ 177226 h 812606"/>
                <a:gd name="connsiteX91" fmla="*/ 10209533 w 13723853"/>
                <a:gd name="connsiteY91" fmla="*/ 258676 h 812606"/>
                <a:gd name="connsiteX92" fmla="*/ 10250813 w 13723853"/>
                <a:gd name="connsiteY92" fmla="*/ 229399 h 812606"/>
                <a:gd name="connsiteX93" fmla="*/ 10524386 w 13723853"/>
                <a:gd name="connsiteY93" fmla="*/ 151993 h 812606"/>
                <a:gd name="connsiteX94" fmla="*/ 10894813 w 13723853"/>
                <a:gd name="connsiteY94" fmla="*/ 300589 h 812606"/>
                <a:gd name="connsiteX95" fmla="*/ 10943019 w 13723853"/>
                <a:gd name="connsiteY95" fmla="*/ 347928 h 812606"/>
                <a:gd name="connsiteX96" fmla="*/ 10947333 w 13723853"/>
                <a:gd name="connsiteY96" fmla="*/ 339305 h 812606"/>
                <a:gd name="connsiteX97" fmla="*/ 10956868 w 13723853"/>
                <a:gd name="connsiteY97" fmla="*/ 356969 h 812606"/>
                <a:gd name="connsiteX98" fmla="*/ 11396698 w 13723853"/>
                <a:gd name="connsiteY98" fmla="*/ 644295 h 812606"/>
                <a:gd name="connsiteX99" fmla="*/ 11819760 w 13723853"/>
                <a:gd name="connsiteY99" fmla="*/ 383862 h 812606"/>
                <a:gd name="connsiteX100" fmla="*/ 11820012 w 13723853"/>
                <a:gd name="connsiteY100" fmla="*/ 383453 h 812606"/>
                <a:gd name="connsiteX101" fmla="*/ 11821504 w 13723853"/>
                <a:gd name="connsiteY101" fmla="*/ 380359 h 812606"/>
                <a:gd name="connsiteX102" fmla="*/ 11848290 w 13723853"/>
                <a:gd name="connsiteY102" fmla="*/ 332389 h 812606"/>
                <a:gd name="connsiteX103" fmla="*/ 11861545 w 13723853"/>
                <a:gd name="connsiteY103" fmla="*/ 311754 h 812606"/>
                <a:gd name="connsiteX104" fmla="*/ 11879034 w 13723853"/>
                <a:gd name="connsiteY104" fmla="*/ 271318 h 812606"/>
                <a:gd name="connsiteX105" fmla="*/ 11871343 w 13723853"/>
                <a:gd name="connsiteY105" fmla="*/ 296502 h 812606"/>
                <a:gd name="connsiteX106" fmla="*/ 11877453 w 13723853"/>
                <a:gd name="connsiteY106" fmla="*/ 286990 h 812606"/>
                <a:gd name="connsiteX107" fmla="*/ 12369205 w 13723853"/>
                <a:gd name="connsiteY107" fmla="*/ 0 h 812606"/>
                <a:gd name="connsiteX108" fmla="*/ 12739632 w 13723853"/>
                <a:gd name="connsiteY108" fmla="*/ 148596 h 812606"/>
                <a:gd name="connsiteX109" fmla="*/ 12787838 w 13723853"/>
                <a:gd name="connsiteY109" fmla="*/ 195935 h 812606"/>
                <a:gd name="connsiteX110" fmla="*/ 12792152 w 13723853"/>
                <a:gd name="connsiteY110" fmla="*/ 187311 h 812606"/>
                <a:gd name="connsiteX111" fmla="*/ 12801688 w 13723853"/>
                <a:gd name="connsiteY111" fmla="*/ 204976 h 812606"/>
                <a:gd name="connsiteX112" fmla="*/ 13241517 w 13723853"/>
                <a:gd name="connsiteY112" fmla="*/ 492302 h 812606"/>
                <a:gd name="connsiteX113" fmla="*/ 13706344 w 13723853"/>
                <a:gd name="connsiteY113" fmla="*/ 159808 h 812606"/>
                <a:gd name="connsiteX114" fmla="*/ 13723853 w 13723853"/>
                <a:gd name="connsiteY114" fmla="*/ 119324 h 812606"/>
                <a:gd name="connsiteX115" fmla="*/ 13706170 w 13723853"/>
                <a:gd name="connsiteY115" fmla="*/ 177225 h 812606"/>
                <a:gd name="connsiteX116" fmla="*/ 13112504 w 13723853"/>
                <a:gd name="connsiteY116" fmla="*/ 660610 h 812606"/>
                <a:gd name="connsiteX117" fmla="*/ 12742077 w 13723853"/>
                <a:gd name="connsiteY117" fmla="*/ 512014 h 812606"/>
                <a:gd name="connsiteX118" fmla="*/ 12693871 w 13723853"/>
                <a:gd name="connsiteY118" fmla="*/ 464675 h 812606"/>
                <a:gd name="connsiteX119" fmla="*/ 12689556 w 13723853"/>
                <a:gd name="connsiteY119" fmla="*/ 473298 h 812606"/>
                <a:gd name="connsiteX120" fmla="*/ 12680021 w 13723853"/>
                <a:gd name="connsiteY120" fmla="*/ 455634 h 812606"/>
                <a:gd name="connsiteX121" fmla="*/ 12240192 w 13723853"/>
                <a:gd name="connsiteY121" fmla="*/ 168308 h 812606"/>
                <a:gd name="connsiteX122" fmla="*/ 11817130 w 13723853"/>
                <a:gd name="connsiteY122" fmla="*/ 428741 h 812606"/>
                <a:gd name="connsiteX123" fmla="*/ 11816878 w 13723853"/>
                <a:gd name="connsiteY123" fmla="*/ 429150 h 812606"/>
                <a:gd name="connsiteX124" fmla="*/ 11815386 w 13723853"/>
                <a:gd name="connsiteY124" fmla="*/ 432244 h 812606"/>
                <a:gd name="connsiteX125" fmla="*/ 11788599 w 13723853"/>
                <a:gd name="connsiteY125" fmla="*/ 480214 h 812606"/>
                <a:gd name="connsiteX126" fmla="*/ 11775345 w 13723853"/>
                <a:gd name="connsiteY126" fmla="*/ 500849 h 812606"/>
                <a:gd name="connsiteX127" fmla="*/ 11757855 w 13723853"/>
                <a:gd name="connsiteY127" fmla="*/ 541285 h 812606"/>
                <a:gd name="connsiteX128" fmla="*/ 11765546 w 13723853"/>
                <a:gd name="connsiteY128" fmla="*/ 516101 h 812606"/>
                <a:gd name="connsiteX129" fmla="*/ 11759437 w 13723853"/>
                <a:gd name="connsiteY129" fmla="*/ 525613 h 812606"/>
                <a:gd name="connsiteX130" fmla="*/ 11267684 w 13723853"/>
                <a:gd name="connsiteY130" fmla="*/ 812603 h 812606"/>
                <a:gd name="connsiteX131" fmla="*/ 10897257 w 13723853"/>
                <a:gd name="connsiteY131" fmla="*/ 664007 h 812606"/>
                <a:gd name="connsiteX132" fmla="*/ 10849051 w 13723853"/>
                <a:gd name="connsiteY132" fmla="*/ 616668 h 812606"/>
                <a:gd name="connsiteX133" fmla="*/ 10844737 w 13723853"/>
                <a:gd name="connsiteY133" fmla="*/ 625292 h 812606"/>
                <a:gd name="connsiteX134" fmla="*/ 10835202 w 13723853"/>
                <a:gd name="connsiteY134" fmla="*/ 607627 h 812606"/>
                <a:gd name="connsiteX135" fmla="*/ 10395373 w 13723853"/>
                <a:gd name="connsiteY135" fmla="*/ 320302 h 812606"/>
                <a:gd name="connsiteX136" fmla="*/ 10129762 w 13723853"/>
                <a:gd name="connsiteY136" fmla="*/ 411089 h 812606"/>
                <a:gd name="connsiteX137" fmla="*/ 10084555 w 13723853"/>
                <a:gd name="connsiteY137" fmla="*/ 449000 h 812606"/>
                <a:gd name="connsiteX138" fmla="*/ 10078982 w 13723853"/>
                <a:gd name="connsiteY138" fmla="*/ 456073 h 812606"/>
                <a:gd name="connsiteX139" fmla="*/ 10044861 w 13723853"/>
                <a:gd name="connsiteY139" fmla="*/ 488902 h 812606"/>
                <a:gd name="connsiteX140" fmla="*/ 10019780 w 13723853"/>
                <a:gd name="connsiteY140" fmla="*/ 515951 h 812606"/>
                <a:gd name="connsiteX141" fmla="*/ 9930545 w 13723853"/>
                <a:gd name="connsiteY141" fmla="*/ 652795 h 812606"/>
                <a:gd name="connsiteX142" fmla="*/ 9913035 w 13723853"/>
                <a:gd name="connsiteY142" fmla="*/ 693279 h 812606"/>
                <a:gd name="connsiteX143" fmla="*/ 9930719 w 13723853"/>
                <a:gd name="connsiteY143" fmla="*/ 635378 h 812606"/>
                <a:gd name="connsiteX144" fmla="*/ 9967058 w 13723853"/>
                <a:gd name="connsiteY144" fmla="*/ 553928 h 812606"/>
                <a:gd name="connsiteX145" fmla="*/ 9925778 w 13723853"/>
                <a:gd name="connsiteY145" fmla="*/ 583206 h 812606"/>
                <a:gd name="connsiteX146" fmla="*/ 9652206 w 13723853"/>
                <a:gd name="connsiteY146" fmla="*/ 660611 h 812606"/>
                <a:gd name="connsiteX147" fmla="*/ 9281779 w 13723853"/>
                <a:gd name="connsiteY147" fmla="*/ 512015 h 812606"/>
                <a:gd name="connsiteX148" fmla="*/ 9233572 w 13723853"/>
                <a:gd name="connsiteY148" fmla="*/ 464676 h 812606"/>
                <a:gd name="connsiteX149" fmla="*/ 9229259 w 13723853"/>
                <a:gd name="connsiteY149" fmla="*/ 473299 h 812606"/>
                <a:gd name="connsiteX150" fmla="*/ 9219723 w 13723853"/>
                <a:gd name="connsiteY150" fmla="*/ 455635 h 812606"/>
                <a:gd name="connsiteX151" fmla="*/ 8779893 w 13723853"/>
                <a:gd name="connsiteY151" fmla="*/ 168309 h 812606"/>
                <a:gd name="connsiteX152" fmla="*/ 8356831 w 13723853"/>
                <a:gd name="connsiteY152" fmla="*/ 428742 h 812606"/>
                <a:gd name="connsiteX153" fmla="*/ 8356580 w 13723853"/>
                <a:gd name="connsiteY153" fmla="*/ 429151 h 812606"/>
                <a:gd name="connsiteX154" fmla="*/ 8355088 w 13723853"/>
                <a:gd name="connsiteY154" fmla="*/ 432245 h 812606"/>
                <a:gd name="connsiteX155" fmla="*/ 8328302 w 13723853"/>
                <a:gd name="connsiteY155" fmla="*/ 480215 h 812606"/>
                <a:gd name="connsiteX156" fmla="*/ 8315046 w 13723853"/>
                <a:gd name="connsiteY156" fmla="*/ 500850 h 812606"/>
                <a:gd name="connsiteX157" fmla="*/ 8297557 w 13723853"/>
                <a:gd name="connsiteY157" fmla="*/ 541286 h 812606"/>
                <a:gd name="connsiteX158" fmla="*/ 8305248 w 13723853"/>
                <a:gd name="connsiteY158" fmla="*/ 516102 h 812606"/>
                <a:gd name="connsiteX159" fmla="*/ 8299138 w 13723853"/>
                <a:gd name="connsiteY159" fmla="*/ 525614 h 812606"/>
                <a:gd name="connsiteX160" fmla="*/ 7807387 w 13723853"/>
                <a:gd name="connsiteY160" fmla="*/ 812604 h 812606"/>
                <a:gd name="connsiteX161" fmla="*/ 7436959 w 13723853"/>
                <a:gd name="connsiteY161" fmla="*/ 664008 h 812606"/>
                <a:gd name="connsiteX162" fmla="*/ 7388753 w 13723853"/>
                <a:gd name="connsiteY162" fmla="*/ 616669 h 812606"/>
                <a:gd name="connsiteX163" fmla="*/ 7384439 w 13723853"/>
                <a:gd name="connsiteY163" fmla="*/ 625293 h 812606"/>
                <a:gd name="connsiteX164" fmla="*/ 7374904 w 13723853"/>
                <a:gd name="connsiteY164" fmla="*/ 607628 h 812606"/>
                <a:gd name="connsiteX165" fmla="*/ 6935074 w 13723853"/>
                <a:gd name="connsiteY165" fmla="*/ 320302 h 812606"/>
                <a:gd name="connsiteX166" fmla="*/ 6669465 w 13723853"/>
                <a:gd name="connsiteY166" fmla="*/ 411089 h 812606"/>
                <a:gd name="connsiteX167" fmla="*/ 6624260 w 13723853"/>
                <a:gd name="connsiteY167" fmla="*/ 448999 h 812606"/>
                <a:gd name="connsiteX168" fmla="*/ 6618684 w 13723853"/>
                <a:gd name="connsiteY168" fmla="*/ 456075 h 812606"/>
                <a:gd name="connsiteX169" fmla="*/ 6584554 w 13723853"/>
                <a:gd name="connsiteY169" fmla="*/ 488913 h 812606"/>
                <a:gd name="connsiteX170" fmla="*/ 6559482 w 13723853"/>
                <a:gd name="connsiteY170" fmla="*/ 515952 h 812606"/>
                <a:gd name="connsiteX171" fmla="*/ 6470247 w 13723853"/>
                <a:gd name="connsiteY171" fmla="*/ 652796 h 812606"/>
                <a:gd name="connsiteX172" fmla="*/ 6452738 w 13723853"/>
                <a:gd name="connsiteY172" fmla="*/ 693280 h 812606"/>
                <a:gd name="connsiteX173" fmla="*/ 6470421 w 13723853"/>
                <a:gd name="connsiteY173" fmla="*/ 635379 h 812606"/>
                <a:gd name="connsiteX174" fmla="*/ 6506759 w 13723853"/>
                <a:gd name="connsiteY174" fmla="*/ 553930 h 812606"/>
                <a:gd name="connsiteX175" fmla="*/ 6465480 w 13723853"/>
                <a:gd name="connsiteY175" fmla="*/ 583208 h 812606"/>
                <a:gd name="connsiteX176" fmla="*/ 6191908 w 13723853"/>
                <a:gd name="connsiteY176" fmla="*/ 660613 h 812606"/>
                <a:gd name="connsiteX177" fmla="*/ 5821481 w 13723853"/>
                <a:gd name="connsiteY177" fmla="*/ 512017 h 812606"/>
                <a:gd name="connsiteX178" fmla="*/ 5773274 w 13723853"/>
                <a:gd name="connsiteY178" fmla="*/ 464678 h 812606"/>
                <a:gd name="connsiteX179" fmla="*/ 5768961 w 13723853"/>
                <a:gd name="connsiteY179" fmla="*/ 473301 h 812606"/>
                <a:gd name="connsiteX180" fmla="*/ 5759425 w 13723853"/>
                <a:gd name="connsiteY180" fmla="*/ 455637 h 812606"/>
                <a:gd name="connsiteX181" fmla="*/ 5319596 w 13723853"/>
                <a:gd name="connsiteY181" fmla="*/ 168311 h 812606"/>
                <a:gd name="connsiteX182" fmla="*/ 4896534 w 13723853"/>
                <a:gd name="connsiteY182" fmla="*/ 428744 h 812606"/>
                <a:gd name="connsiteX183" fmla="*/ 4896282 w 13723853"/>
                <a:gd name="connsiteY183" fmla="*/ 429153 h 812606"/>
                <a:gd name="connsiteX184" fmla="*/ 4894790 w 13723853"/>
                <a:gd name="connsiteY184" fmla="*/ 432247 h 812606"/>
                <a:gd name="connsiteX185" fmla="*/ 4868004 w 13723853"/>
                <a:gd name="connsiteY185" fmla="*/ 480217 h 812606"/>
                <a:gd name="connsiteX186" fmla="*/ 4854748 w 13723853"/>
                <a:gd name="connsiteY186" fmla="*/ 500852 h 812606"/>
                <a:gd name="connsiteX187" fmla="*/ 4837259 w 13723853"/>
                <a:gd name="connsiteY187" fmla="*/ 541288 h 812606"/>
                <a:gd name="connsiteX188" fmla="*/ 4844951 w 13723853"/>
                <a:gd name="connsiteY188" fmla="*/ 516104 h 812606"/>
                <a:gd name="connsiteX189" fmla="*/ 4838840 w 13723853"/>
                <a:gd name="connsiteY189" fmla="*/ 525616 h 812606"/>
                <a:gd name="connsiteX190" fmla="*/ 4347089 w 13723853"/>
                <a:gd name="connsiteY190" fmla="*/ 812606 h 812606"/>
                <a:gd name="connsiteX191" fmla="*/ 3976662 w 13723853"/>
                <a:gd name="connsiteY191" fmla="*/ 664010 h 812606"/>
                <a:gd name="connsiteX192" fmla="*/ 3928455 w 13723853"/>
                <a:gd name="connsiteY192" fmla="*/ 616671 h 812606"/>
                <a:gd name="connsiteX193" fmla="*/ 3924142 w 13723853"/>
                <a:gd name="connsiteY193" fmla="*/ 625295 h 812606"/>
                <a:gd name="connsiteX194" fmla="*/ 3914606 w 13723853"/>
                <a:gd name="connsiteY194" fmla="*/ 607630 h 812606"/>
                <a:gd name="connsiteX195" fmla="*/ 3474777 w 13723853"/>
                <a:gd name="connsiteY195" fmla="*/ 320304 h 812606"/>
                <a:gd name="connsiteX196" fmla="*/ 3209167 w 13723853"/>
                <a:gd name="connsiteY196" fmla="*/ 411091 h 812606"/>
                <a:gd name="connsiteX197" fmla="*/ 3163963 w 13723853"/>
                <a:gd name="connsiteY197" fmla="*/ 449001 h 812606"/>
                <a:gd name="connsiteX198" fmla="*/ 3158386 w 13723853"/>
                <a:gd name="connsiteY198" fmla="*/ 456077 h 812606"/>
                <a:gd name="connsiteX199" fmla="*/ 3124257 w 13723853"/>
                <a:gd name="connsiteY199" fmla="*/ 488915 h 812606"/>
                <a:gd name="connsiteX200" fmla="*/ 3099185 w 13723853"/>
                <a:gd name="connsiteY200" fmla="*/ 515954 h 812606"/>
                <a:gd name="connsiteX201" fmla="*/ 3009950 w 13723853"/>
                <a:gd name="connsiteY201" fmla="*/ 652798 h 812606"/>
                <a:gd name="connsiteX202" fmla="*/ 2992440 w 13723853"/>
                <a:gd name="connsiteY202" fmla="*/ 693282 h 812606"/>
                <a:gd name="connsiteX203" fmla="*/ 3010123 w 13723853"/>
                <a:gd name="connsiteY203" fmla="*/ 635381 h 812606"/>
                <a:gd name="connsiteX204" fmla="*/ 3046461 w 13723853"/>
                <a:gd name="connsiteY204" fmla="*/ 553933 h 812606"/>
                <a:gd name="connsiteX205" fmla="*/ 3005183 w 13723853"/>
                <a:gd name="connsiteY205" fmla="*/ 583210 h 812606"/>
                <a:gd name="connsiteX206" fmla="*/ 2731610 w 13723853"/>
                <a:gd name="connsiteY206" fmla="*/ 660615 h 812606"/>
                <a:gd name="connsiteX207" fmla="*/ 2361183 w 13723853"/>
                <a:gd name="connsiteY207" fmla="*/ 512019 h 812606"/>
                <a:gd name="connsiteX208" fmla="*/ 2312977 w 13723853"/>
                <a:gd name="connsiteY208" fmla="*/ 464680 h 812606"/>
                <a:gd name="connsiteX209" fmla="*/ 2308663 w 13723853"/>
                <a:gd name="connsiteY209" fmla="*/ 473303 h 812606"/>
                <a:gd name="connsiteX210" fmla="*/ 2299127 w 13723853"/>
                <a:gd name="connsiteY210" fmla="*/ 455639 h 812606"/>
                <a:gd name="connsiteX211" fmla="*/ 1859298 w 13723853"/>
                <a:gd name="connsiteY211" fmla="*/ 168313 h 812606"/>
                <a:gd name="connsiteX212" fmla="*/ 1436236 w 13723853"/>
                <a:gd name="connsiteY212" fmla="*/ 428746 h 812606"/>
                <a:gd name="connsiteX213" fmla="*/ 1435984 w 13723853"/>
                <a:gd name="connsiteY213" fmla="*/ 429155 h 812606"/>
                <a:gd name="connsiteX214" fmla="*/ 1434492 w 13723853"/>
                <a:gd name="connsiteY214" fmla="*/ 432249 h 812606"/>
                <a:gd name="connsiteX215" fmla="*/ 1407706 w 13723853"/>
                <a:gd name="connsiteY215" fmla="*/ 480219 h 812606"/>
                <a:gd name="connsiteX216" fmla="*/ 1394450 w 13723853"/>
                <a:gd name="connsiteY216" fmla="*/ 500854 h 812606"/>
                <a:gd name="connsiteX217" fmla="*/ 1376961 w 13723853"/>
                <a:gd name="connsiteY217" fmla="*/ 541290 h 812606"/>
                <a:gd name="connsiteX218" fmla="*/ 1384653 w 13723853"/>
                <a:gd name="connsiteY218" fmla="*/ 516106 h 812606"/>
                <a:gd name="connsiteX219" fmla="*/ 1378542 w 13723853"/>
                <a:gd name="connsiteY219" fmla="*/ 525618 h 812606"/>
                <a:gd name="connsiteX0" fmla="*/ 1378542 w 13723853"/>
                <a:gd name="connsiteY0" fmla="*/ 525618 h 812606"/>
                <a:gd name="connsiteX1" fmla="*/ 516364 w 13723853"/>
                <a:gd name="connsiteY1" fmla="*/ 664012 h 812606"/>
                <a:gd name="connsiteX2" fmla="*/ 14479 w 13723853"/>
                <a:gd name="connsiteY2" fmla="*/ 320306 h 812606"/>
                <a:gd name="connsiteX3" fmla="*/ 143492 w 13723853"/>
                <a:gd name="connsiteY3" fmla="*/ 151998 h 812606"/>
                <a:gd name="connsiteX4" fmla="*/ 513919 w 13723853"/>
                <a:gd name="connsiteY4" fmla="*/ 300594 h 812606"/>
                <a:gd name="connsiteX5" fmla="*/ 562125 w 13723853"/>
                <a:gd name="connsiteY5" fmla="*/ 347933 h 812606"/>
                <a:gd name="connsiteX6" fmla="*/ 566439 w 13723853"/>
                <a:gd name="connsiteY6" fmla="*/ 339310 h 812606"/>
                <a:gd name="connsiteX7" fmla="*/ 575975 w 13723853"/>
                <a:gd name="connsiteY7" fmla="*/ 356974 h 812606"/>
                <a:gd name="connsiteX8" fmla="*/ 1438866 w 13723853"/>
                <a:gd name="connsiteY8" fmla="*/ 383867 h 812606"/>
                <a:gd name="connsiteX9" fmla="*/ 1439118 w 13723853"/>
                <a:gd name="connsiteY9" fmla="*/ 383458 h 812606"/>
                <a:gd name="connsiteX10" fmla="*/ 1440610 w 13723853"/>
                <a:gd name="connsiteY10" fmla="*/ 380364 h 812606"/>
                <a:gd name="connsiteX11" fmla="*/ 1467396 w 13723853"/>
                <a:gd name="connsiteY11" fmla="*/ 332394 h 812606"/>
                <a:gd name="connsiteX12" fmla="*/ 1480651 w 13723853"/>
                <a:gd name="connsiteY12" fmla="*/ 311759 h 812606"/>
                <a:gd name="connsiteX13" fmla="*/ 1498141 w 13723853"/>
                <a:gd name="connsiteY13" fmla="*/ 271323 h 812606"/>
                <a:gd name="connsiteX14" fmla="*/ 1490449 w 13723853"/>
                <a:gd name="connsiteY14" fmla="*/ 296507 h 812606"/>
                <a:gd name="connsiteX15" fmla="*/ 1496559 w 13723853"/>
                <a:gd name="connsiteY15" fmla="*/ 286995 h 812606"/>
                <a:gd name="connsiteX16" fmla="*/ 1988311 w 13723853"/>
                <a:gd name="connsiteY16" fmla="*/ 5 h 812606"/>
                <a:gd name="connsiteX17" fmla="*/ 2358738 w 13723853"/>
                <a:gd name="connsiteY17" fmla="*/ 148601 h 812606"/>
                <a:gd name="connsiteX18" fmla="*/ 2406944 w 13723853"/>
                <a:gd name="connsiteY18" fmla="*/ 195940 h 812606"/>
                <a:gd name="connsiteX19" fmla="*/ 2411258 w 13723853"/>
                <a:gd name="connsiteY19" fmla="*/ 187316 h 812606"/>
                <a:gd name="connsiteX20" fmla="*/ 2420794 w 13723853"/>
                <a:gd name="connsiteY20" fmla="*/ 204981 h 812606"/>
                <a:gd name="connsiteX21" fmla="*/ 2860623 w 13723853"/>
                <a:gd name="connsiteY21" fmla="*/ 492306 h 812606"/>
                <a:gd name="connsiteX22" fmla="*/ 3126233 w 13723853"/>
                <a:gd name="connsiteY22" fmla="*/ 401519 h 812606"/>
                <a:gd name="connsiteX23" fmla="*/ 3171437 w 13723853"/>
                <a:gd name="connsiteY23" fmla="*/ 363610 h 812606"/>
                <a:gd name="connsiteX24" fmla="*/ 3177014 w 13723853"/>
                <a:gd name="connsiteY24" fmla="*/ 356534 h 812606"/>
                <a:gd name="connsiteX25" fmla="*/ 3211143 w 13723853"/>
                <a:gd name="connsiteY25" fmla="*/ 323696 h 812606"/>
                <a:gd name="connsiteX26" fmla="*/ 3236215 w 13723853"/>
                <a:gd name="connsiteY26" fmla="*/ 296657 h 812606"/>
                <a:gd name="connsiteX27" fmla="*/ 3325450 w 13723853"/>
                <a:gd name="connsiteY27" fmla="*/ 159813 h 812606"/>
                <a:gd name="connsiteX28" fmla="*/ 3342960 w 13723853"/>
                <a:gd name="connsiteY28" fmla="*/ 119329 h 812606"/>
                <a:gd name="connsiteX29" fmla="*/ 3325277 w 13723853"/>
                <a:gd name="connsiteY29" fmla="*/ 177230 h 812606"/>
                <a:gd name="connsiteX30" fmla="*/ 3288939 w 13723853"/>
                <a:gd name="connsiteY30" fmla="*/ 258678 h 812606"/>
                <a:gd name="connsiteX31" fmla="*/ 3330217 w 13723853"/>
                <a:gd name="connsiteY31" fmla="*/ 229401 h 812606"/>
                <a:gd name="connsiteX32" fmla="*/ 3603790 w 13723853"/>
                <a:gd name="connsiteY32" fmla="*/ 151996 h 812606"/>
                <a:gd name="connsiteX33" fmla="*/ 3974217 w 13723853"/>
                <a:gd name="connsiteY33" fmla="*/ 300592 h 812606"/>
                <a:gd name="connsiteX34" fmla="*/ 4022423 w 13723853"/>
                <a:gd name="connsiteY34" fmla="*/ 347931 h 812606"/>
                <a:gd name="connsiteX35" fmla="*/ 4026737 w 13723853"/>
                <a:gd name="connsiteY35" fmla="*/ 339308 h 812606"/>
                <a:gd name="connsiteX36" fmla="*/ 4036273 w 13723853"/>
                <a:gd name="connsiteY36" fmla="*/ 356972 h 812606"/>
                <a:gd name="connsiteX37" fmla="*/ 4476102 w 13723853"/>
                <a:gd name="connsiteY37" fmla="*/ 644298 h 812606"/>
                <a:gd name="connsiteX38" fmla="*/ 4899164 w 13723853"/>
                <a:gd name="connsiteY38" fmla="*/ 383865 h 812606"/>
                <a:gd name="connsiteX39" fmla="*/ 4899416 w 13723853"/>
                <a:gd name="connsiteY39" fmla="*/ 383456 h 812606"/>
                <a:gd name="connsiteX40" fmla="*/ 4900908 w 13723853"/>
                <a:gd name="connsiteY40" fmla="*/ 380362 h 812606"/>
                <a:gd name="connsiteX41" fmla="*/ 4927694 w 13723853"/>
                <a:gd name="connsiteY41" fmla="*/ 332392 h 812606"/>
                <a:gd name="connsiteX42" fmla="*/ 4940949 w 13723853"/>
                <a:gd name="connsiteY42" fmla="*/ 311757 h 812606"/>
                <a:gd name="connsiteX43" fmla="*/ 4958439 w 13723853"/>
                <a:gd name="connsiteY43" fmla="*/ 271321 h 812606"/>
                <a:gd name="connsiteX44" fmla="*/ 4950747 w 13723853"/>
                <a:gd name="connsiteY44" fmla="*/ 296505 h 812606"/>
                <a:gd name="connsiteX45" fmla="*/ 4956857 w 13723853"/>
                <a:gd name="connsiteY45" fmla="*/ 286993 h 812606"/>
                <a:gd name="connsiteX46" fmla="*/ 5448609 w 13723853"/>
                <a:gd name="connsiteY46" fmla="*/ 3 h 812606"/>
                <a:gd name="connsiteX47" fmla="*/ 5819036 w 13723853"/>
                <a:gd name="connsiteY47" fmla="*/ 148599 h 812606"/>
                <a:gd name="connsiteX48" fmla="*/ 5867242 w 13723853"/>
                <a:gd name="connsiteY48" fmla="*/ 195938 h 812606"/>
                <a:gd name="connsiteX49" fmla="*/ 5871556 w 13723853"/>
                <a:gd name="connsiteY49" fmla="*/ 187314 h 812606"/>
                <a:gd name="connsiteX50" fmla="*/ 5881092 w 13723853"/>
                <a:gd name="connsiteY50" fmla="*/ 204979 h 812606"/>
                <a:gd name="connsiteX51" fmla="*/ 6320921 w 13723853"/>
                <a:gd name="connsiteY51" fmla="*/ 492304 h 812606"/>
                <a:gd name="connsiteX52" fmla="*/ 6586531 w 13723853"/>
                <a:gd name="connsiteY52" fmla="*/ 401517 h 812606"/>
                <a:gd name="connsiteX53" fmla="*/ 6631735 w 13723853"/>
                <a:gd name="connsiteY53" fmla="*/ 363608 h 812606"/>
                <a:gd name="connsiteX54" fmla="*/ 6637312 w 13723853"/>
                <a:gd name="connsiteY54" fmla="*/ 356532 h 812606"/>
                <a:gd name="connsiteX55" fmla="*/ 6671441 w 13723853"/>
                <a:gd name="connsiteY55" fmla="*/ 323694 h 812606"/>
                <a:gd name="connsiteX56" fmla="*/ 6696513 w 13723853"/>
                <a:gd name="connsiteY56" fmla="*/ 296655 h 812606"/>
                <a:gd name="connsiteX57" fmla="*/ 6785748 w 13723853"/>
                <a:gd name="connsiteY57" fmla="*/ 159811 h 812606"/>
                <a:gd name="connsiteX58" fmla="*/ 6803258 w 13723853"/>
                <a:gd name="connsiteY58" fmla="*/ 119327 h 812606"/>
                <a:gd name="connsiteX59" fmla="*/ 6785574 w 13723853"/>
                <a:gd name="connsiteY59" fmla="*/ 177228 h 812606"/>
                <a:gd name="connsiteX60" fmla="*/ 6749236 w 13723853"/>
                <a:gd name="connsiteY60" fmla="*/ 258677 h 812606"/>
                <a:gd name="connsiteX61" fmla="*/ 6790515 w 13723853"/>
                <a:gd name="connsiteY61" fmla="*/ 229399 h 812606"/>
                <a:gd name="connsiteX62" fmla="*/ 7064088 w 13723853"/>
                <a:gd name="connsiteY62" fmla="*/ 151994 h 812606"/>
                <a:gd name="connsiteX63" fmla="*/ 7434515 w 13723853"/>
                <a:gd name="connsiteY63" fmla="*/ 300590 h 812606"/>
                <a:gd name="connsiteX64" fmla="*/ 7482721 w 13723853"/>
                <a:gd name="connsiteY64" fmla="*/ 347929 h 812606"/>
                <a:gd name="connsiteX65" fmla="*/ 7487035 w 13723853"/>
                <a:gd name="connsiteY65" fmla="*/ 339306 h 812606"/>
                <a:gd name="connsiteX66" fmla="*/ 7496571 w 13723853"/>
                <a:gd name="connsiteY66" fmla="*/ 356970 h 812606"/>
                <a:gd name="connsiteX67" fmla="*/ 7936399 w 13723853"/>
                <a:gd name="connsiteY67" fmla="*/ 644296 h 812606"/>
                <a:gd name="connsiteX68" fmla="*/ 8359462 w 13723853"/>
                <a:gd name="connsiteY68" fmla="*/ 383863 h 812606"/>
                <a:gd name="connsiteX69" fmla="*/ 8359713 w 13723853"/>
                <a:gd name="connsiteY69" fmla="*/ 383454 h 812606"/>
                <a:gd name="connsiteX70" fmla="*/ 8361206 w 13723853"/>
                <a:gd name="connsiteY70" fmla="*/ 380360 h 812606"/>
                <a:gd name="connsiteX71" fmla="*/ 8387992 w 13723853"/>
                <a:gd name="connsiteY71" fmla="*/ 332390 h 812606"/>
                <a:gd name="connsiteX72" fmla="*/ 8401246 w 13723853"/>
                <a:gd name="connsiteY72" fmla="*/ 311755 h 812606"/>
                <a:gd name="connsiteX73" fmla="*/ 8418737 w 13723853"/>
                <a:gd name="connsiteY73" fmla="*/ 271319 h 812606"/>
                <a:gd name="connsiteX74" fmla="*/ 8411045 w 13723853"/>
                <a:gd name="connsiteY74" fmla="*/ 296503 h 812606"/>
                <a:gd name="connsiteX75" fmla="*/ 8417155 w 13723853"/>
                <a:gd name="connsiteY75" fmla="*/ 286991 h 812606"/>
                <a:gd name="connsiteX76" fmla="*/ 8908907 w 13723853"/>
                <a:gd name="connsiteY76" fmla="*/ 1 h 812606"/>
                <a:gd name="connsiteX77" fmla="*/ 9279334 w 13723853"/>
                <a:gd name="connsiteY77" fmla="*/ 148597 h 812606"/>
                <a:gd name="connsiteX78" fmla="*/ 9327540 w 13723853"/>
                <a:gd name="connsiteY78" fmla="*/ 195936 h 812606"/>
                <a:gd name="connsiteX79" fmla="*/ 9331854 w 13723853"/>
                <a:gd name="connsiteY79" fmla="*/ 187312 h 812606"/>
                <a:gd name="connsiteX80" fmla="*/ 9341390 w 13723853"/>
                <a:gd name="connsiteY80" fmla="*/ 204977 h 812606"/>
                <a:gd name="connsiteX81" fmla="*/ 9781218 w 13723853"/>
                <a:gd name="connsiteY81" fmla="*/ 492302 h 812606"/>
                <a:gd name="connsiteX82" fmla="*/ 10046829 w 13723853"/>
                <a:gd name="connsiteY82" fmla="*/ 401515 h 812606"/>
                <a:gd name="connsiteX83" fmla="*/ 10092036 w 13723853"/>
                <a:gd name="connsiteY83" fmla="*/ 363604 h 812606"/>
                <a:gd name="connsiteX84" fmla="*/ 10097610 w 13723853"/>
                <a:gd name="connsiteY84" fmla="*/ 356531 h 812606"/>
                <a:gd name="connsiteX85" fmla="*/ 10131730 w 13723853"/>
                <a:gd name="connsiteY85" fmla="*/ 323702 h 812606"/>
                <a:gd name="connsiteX86" fmla="*/ 10156811 w 13723853"/>
                <a:gd name="connsiteY86" fmla="*/ 296653 h 812606"/>
                <a:gd name="connsiteX87" fmla="*/ 10246046 w 13723853"/>
                <a:gd name="connsiteY87" fmla="*/ 159809 h 812606"/>
                <a:gd name="connsiteX88" fmla="*/ 10263556 w 13723853"/>
                <a:gd name="connsiteY88" fmla="*/ 119325 h 812606"/>
                <a:gd name="connsiteX89" fmla="*/ 10245872 w 13723853"/>
                <a:gd name="connsiteY89" fmla="*/ 177226 h 812606"/>
                <a:gd name="connsiteX90" fmla="*/ 10209533 w 13723853"/>
                <a:gd name="connsiteY90" fmla="*/ 258676 h 812606"/>
                <a:gd name="connsiteX91" fmla="*/ 10250813 w 13723853"/>
                <a:gd name="connsiteY91" fmla="*/ 229399 h 812606"/>
                <a:gd name="connsiteX92" fmla="*/ 10524386 w 13723853"/>
                <a:gd name="connsiteY92" fmla="*/ 151993 h 812606"/>
                <a:gd name="connsiteX93" fmla="*/ 10894813 w 13723853"/>
                <a:gd name="connsiteY93" fmla="*/ 300589 h 812606"/>
                <a:gd name="connsiteX94" fmla="*/ 10943019 w 13723853"/>
                <a:gd name="connsiteY94" fmla="*/ 347928 h 812606"/>
                <a:gd name="connsiteX95" fmla="*/ 10947333 w 13723853"/>
                <a:gd name="connsiteY95" fmla="*/ 339305 h 812606"/>
                <a:gd name="connsiteX96" fmla="*/ 10956868 w 13723853"/>
                <a:gd name="connsiteY96" fmla="*/ 356969 h 812606"/>
                <a:gd name="connsiteX97" fmla="*/ 11396698 w 13723853"/>
                <a:gd name="connsiteY97" fmla="*/ 644295 h 812606"/>
                <a:gd name="connsiteX98" fmla="*/ 11819760 w 13723853"/>
                <a:gd name="connsiteY98" fmla="*/ 383862 h 812606"/>
                <a:gd name="connsiteX99" fmla="*/ 11820012 w 13723853"/>
                <a:gd name="connsiteY99" fmla="*/ 383453 h 812606"/>
                <a:gd name="connsiteX100" fmla="*/ 11821504 w 13723853"/>
                <a:gd name="connsiteY100" fmla="*/ 380359 h 812606"/>
                <a:gd name="connsiteX101" fmla="*/ 11848290 w 13723853"/>
                <a:gd name="connsiteY101" fmla="*/ 332389 h 812606"/>
                <a:gd name="connsiteX102" fmla="*/ 11861545 w 13723853"/>
                <a:gd name="connsiteY102" fmla="*/ 311754 h 812606"/>
                <a:gd name="connsiteX103" fmla="*/ 11879034 w 13723853"/>
                <a:gd name="connsiteY103" fmla="*/ 271318 h 812606"/>
                <a:gd name="connsiteX104" fmla="*/ 11871343 w 13723853"/>
                <a:gd name="connsiteY104" fmla="*/ 296502 h 812606"/>
                <a:gd name="connsiteX105" fmla="*/ 11877453 w 13723853"/>
                <a:gd name="connsiteY105" fmla="*/ 286990 h 812606"/>
                <a:gd name="connsiteX106" fmla="*/ 12369205 w 13723853"/>
                <a:gd name="connsiteY106" fmla="*/ 0 h 812606"/>
                <a:gd name="connsiteX107" fmla="*/ 12739632 w 13723853"/>
                <a:gd name="connsiteY107" fmla="*/ 148596 h 812606"/>
                <a:gd name="connsiteX108" fmla="*/ 12787838 w 13723853"/>
                <a:gd name="connsiteY108" fmla="*/ 195935 h 812606"/>
                <a:gd name="connsiteX109" fmla="*/ 12792152 w 13723853"/>
                <a:gd name="connsiteY109" fmla="*/ 187311 h 812606"/>
                <a:gd name="connsiteX110" fmla="*/ 12801688 w 13723853"/>
                <a:gd name="connsiteY110" fmla="*/ 204976 h 812606"/>
                <a:gd name="connsiteX111" fmla="*/ 13241517 w 13723853"/>
                <a:gd name="connsiteY111" fmla="*/ 492302 h 812606"/>
                <a:gd name="connsiteX112" fmla="*/ 13706344 w 13723853"/>
                <a:gd name="connsiteY112" fmla="*/ 159808 h 812606"/>
                <a:gd name="connsiteX113" fmla="*/ 13723853 w 13723853"/>
                <a:gd name="connsiteY113" fmla="*/ 119324 h 812606"/>
                <a:gd name="connsiteX114" fmla="*/ 13706170 w 13723853"/>
                <a:gd name="connsiteY114" fmla="*/ 177225 h 812606"/>
                <a:gd name="connsiteX115" fmla="*/ 13112504 w 13723853"/>
                <a:gd name="connsiteY115" fmla="*/ 660610 h 812606"/>
                <a:gd name="connsiteX116" fmla="*/ 12742077 w 13723853"/>
                <a:gd name="connsiteY116" fmla="*/ 512014 h 812606"/>
                <a:gd name="connsiteX117" fmla="*/ 12693871 w 13723853"/>
                <a:gd name="connsiteY117" fmla="*/ 464675 h 812606"/>
                <a:gd name="connsiteX118" fmla="*/ 12689556 w 13723853"/>
                <a:gd name="connsiteY118" fmla="*/ 473298 h 812606"/>
                <a:gd name="connsiteX119" fmla="*/ 12680021 w 13723853"/>
                <a:gd name="connsiteY119" fmla="*/ 455634 h 812606"/>
                <a:gd name="connsiteX120" fmla="*/ 12240192 w 13723853"/>
                <a:gd name="connsiteY120" fmla="*/ 168308 h 812606"/>
                <a:gd name="connsiteX121" fmla="*/ 11817130 w 13723853"/>
                <a:gd name="connsiteY121" fmla="*/ 428741 h 812606"/>
                <a:gd name="connsiteX122" fmla="*/ 11816878 w 13723853"/>
                <a:gd name="connsiteY122" fmla="*/ 429150 h 812606"/>
                <a:gd name="connsiteX123" fmla="*/ 11815386 w 13723853"/>
                <a:gd name="connsiteY123" fmla="*/ 432244 h 812606"/>
                <a:gd name="connsiteX124" fmla="*/ 11788599 w 13723853"/>
                <a:gd name="connsiteY124" fmla="*/ 480214 h 812606"/>
                <a:gd name="connsiteX125" fmla="*/ 11775345 w 13723853"/>
                <a:gd name="connsiteY125" fmla="*/ 500849 h 812606"/>
                <a:gd name="connsiteX126" fmla="*/ 11757855 w 13723853"/>
                <a:gd name="connsiteY126" fmla="*/ 541285 h 812606"/>
                <a:gd name="connsiteX127" fmla="*/ 11765546 w 13723853"/>
                <a:gd name="connsiteY127" fmla="*/ 516101 h 812606"/>
                <a:gd name="connsiteX128" fmla="*/ 11759437 w 13723853"/>
                <a:gd name="connsiteY128" fmla="*/ 525613 h 812606"/>
                <a:gd name="connsiteX129" fmla="*/ 11267684 w 13723853"/>
                <a:gd name="connsiteY129" fmla="*/ 812603 h 812606"/>
                <a:gd name="connsiteX130" fmla="*/ 10897257 w 13723853"/>
                <a:gd name="connsiteY130" fmla="*/ 664007 h 812606"/>
                <a:gd name="connsiteX131" fmla="*/ 10849051 w 13723853"/>
                <a:gd name="connsiteY131" fmla="*/ 616668 h 812606"/>
                <a:gd name="connsiteX132" fmla="*/ 10844737 w 13723853"/>
                <a:gd name="connsiteY132" fmla="*/ 625292 h 812606"/>
                <a:gd name="connsiteX133" fmla="*/ 10835202 w 13723853"/>
                <a:gd name="connsiteY133" fmla="*/ 607627 h 812606"/>
                <a:gd name="connsiteX134" fmla="*/ 10395373 w 13723853"/>
                <a:gd name="connsiteY134" fmla="*/ 320302 h 812606"/>
                <a:gd name="connsiteX135" fmla="*/ 10129762 w 13723853"/>
                <a:gd name="connsiteY135" fmla="*/ 411089 h 812606"/>
                <a:gd name="connsiteX136" fmla="*/ 10084555 w 13723853"/>
                <a:gd name="connsiteY136" fmla="*/ 449000 h 812606"/>
                <a:gd name="connsiteX137" fmla="*/ 10078982 w 13723853"/>
                <a:gd name="connsiteY137" fmla="*/ 456073 h 812606"/>
                <a:gd name="connsiteX138" fmla="*/ 10044861 w 13723853"/>
                <a:gd name="connsiteY138" fmla="*/ 488902 h 812606"/>
                <a:gd name="connsiteX139" fmla="*/ 10019780 w 13723853"/>
                <a:gd name="connsiteY139" fmla="*/ 515951 h 812606"/>
                <a:gd name="connsiteX140" fmla="*/ 9930545 w 13723853"/>
                <a:gd name="connsiteY140" fmla="*/ 652795 h 812606"/>
                <a:gd name="connsiteX141" fmla="*/ 9913035 w 13723853"/>
                <a:gd name="connsiteY141" fmla="*/ 693279 h 812606"/>
                <a:gd name="connsiteX142" fmla="*/ 9930719 w 13723853"/>
                <a:gd name="connsiteY142" fmla="*/ 635378 h 812606"/>
                <a:gd name="connsiteX143" fmla="*/ 9967058 w 13723853"/>
                <a:gd name="connsiteY143" fmla="*/ 553928 h 812606"/>
                <a:gd name="connsiteX144" fmla="*/ 9925778 w 13723853"/>
                <a:gd name="connsiteY144" fmla="*/ 583206 h 812606"/>
                <a:gd name="connsiteX145" fmla="*/ 9652206 w 13723853"/>
                <a:gd name="connsiteY145" fmla="*/ 660611 h 812606"/>
                <a:gd name="connsiteX146" fmla="*/ 9281779 w 13723853"/>
                <a:gd name="connsiteY146" fmla="*/ 512015 h 812606"/>
                <a:gd name="connsiteX147" fmla="*/ 9233572 w 13723853"/>
                <a:gd name="connsiteY147" fmla="*/ 464676 h 812606"/>
                <a:gd name="connsiteX148" fmla="*/ 9229259 w 13723853"/>
                <a:gd name="connsiteY148" fmla="*/ 473299 h 812606"/>
                <a:gd name="connsiteX149" fmla="*/ 9219723 w 13723853"/>
                <a:gd name="connsiteY149" fmla="*/ 455635 h 812606"/>
                <a:gd name="connsiteX150" fmla="*/ 8779893 w 13723853"/>
                <a:gd name="connsiteY150" fmla="*/ 168309 h 812606"/>
                <a:gd name="connsiteX151" fmla="*/ 8356831 w 13723853"/>
                <a:gd name="connsiteY151" fmla="*/ 428742 h 812606"/>
                <a:gd name="connsiteX152" fmla="*/ 8356580 w 13723853"/>
                <a:gd name="connsiteY152" fmla="*/ 429151 h 812606"/>
                <a:gd name="connsiteX153" fmla="*/ 8355088 w 13723853"/>
                <a:gd name="connsiteY153" fmla="*/ 432245 h 812606"/>
                <a:gd name="connsiteX154" fmla="*/ 8328302 w 13723853"/>
                <a:gd name="connsiteY154" fmla="*/ 480215 h 812606"/>
                <a:gd name="connsiteX155" fmla="*/ 8315046 w 13723853"/>
                <a:gd name="connsiteY155" fmla="*/ 500850 h 812606"/>
                <a:gd name="connsiteX156" fmla="*/ 8297557 w 13723853"/>
                <a:gd name="connsiteY156" fmla="*/ 541286 h 812606"/>
                <a:gd name="connsiteX157" fmla="*/ 8305248 w 13723853"/>
                <a:gd name="connsiteY157" fmla="*/ 516102 h 812606"/>
                <a:gd name="connsiteX158" fmla="*/ 8299138 w 13723853"/>
                <a:gd name="connsiteY158" fmla="*/ 525614 h 812606"/>
                <a:gd name="connsiteX159" fmla="*/ 7807387 w 13723853"/>
                <a:gd name="connsiteY159" fmla="*/ 812604 h 812606"/>
                <a:gd name="connsiteX160" fmla="*/ 7436959 w 13723853"/>
                <a:gd name="connsiteY160" fmla="*/ 664008 h 812606"/>
                <a:gd name="connsiteX161" fmla="*/ 7388753 w 13723853"/>
                <a:gd name="connsiteY161" fmla="*/ 616669 h 812606"/>
                <a:gd name="connsiteX162" fmla="*/ 7384439 w 13723853"/>
                <a:gd name="connsiteY162" fmla="*/ 625293 h 812606"/>
                <a:gd name="connsiteX163" fmla="*/ 7374904 w 13723853"/>
                <a:gd name="connsiteY163" fmla="*/ 607628 h 812606"/>
                <a:gd name="connsiteX164" fmla="*/ 6935074 w 13723853"/>
                <a:gd name="connsiteY164" fmla="*/ 320302 h 812606"/>
                <a:gd name="connsiteX165" fmla="*/ 6669465 w 13723853"/>
                <a:gd name="connsiteY165" fmla="*/ 411089 h 812606"/>
                <a:gd name="connsiteX166" fmla="*/ 6624260 w 13723853"/>
                <a:gd name="connsiteY166" fmla="*/ 448999 h 812606"/>
                <a:gd name="connsiteX167" fmla="*/ 6618684 w 13723853"/>
                <a:gd name="connsiteY167" fmla="*/ 456075 h 812606"/>
                <a:gd name="connsiteX168" fmla="*/ 6584554 w 13723853"/>
                <a:gd name="connsiteY168" fmla="*/ 488913 h 812606"/>
                <a:gd name="connsiteX169" fmla="*/ 6559482 w 13723853"/>
                <a:gd name="connsiteY169" fmla="*/ 515952 h 812606"/>
                <a:gd name="connsiteX170" fmla="*/ 6470247 w 13723853"/>
                <a:gd name="connsiteY170" fmla="*/ 652796 h 812606"/>
                <a:gd name="connsiteX171" fmla="*/ 6452738 w 13723853"/>
                <a:gd name="connsiteY171" fmla="*/ 693280 h 812606"/>
                <a:gd name="connsiteX172" fmla="*/ 6470421 w 13723853"/>
                <a:gd name="connsiteY172" fmla="*/ 635379 h 812606"/>
                <a:gd name="connsiteX173" fmla="*/ 6506759 w 13723853"/>
                <a:gd name="connsiteY173" fmla="*/ 553930 h 812606"/>
                <a:gd name="connsiteX174" fmla="*/ 6465480 w 13723853"/>
                <a:gd name="connsiteY174" fmla="*/ 583208 h 812606"/>
                <a:gd name="connsiteX175" fmla="*/ 6191908 w 13723853"/>
                <a:gd name="connsiteY175" fmla="*/ 660613 h 812606"/>
                <a:gd name="connsiteX176" fmla="*/ 5821481 w 13723853"/>
                <a:gd name="connsiteY176" fmla="*/ 512017 h 812606"/>
                <a:gd name="connsiteX177" fmla="*/ 5773274 w 13723853"/>
                <a:gd name="connsiteY177" fmla="*/ 464678 h 812606"/>
                <a:gd name="connsiteX178" fmla="*/ 5768961 w 13723853"/>
                <a:gd name="connsiteY178" fmla="*/ 473301 h 812606"/>
                <a:gd name="connsiteX179" fmla="*/ 5759425 w 13723853"/>
                <a:gd name="connsiteY179" fmla="*/ 455637 h 812606"/>
                <a:gd name="connsiteX180" fmla="*/ 5319596 w 13723853"/>
                <a:gd name="connsiteY180" fmla="*/ 168311 h 812606"/>
                <a:gd name="connsiteX181" fmla="*/ 4896534 w 13723853"/>
                <a:gd name="connsiteY181" fmla="*/ 428744 h 812606"/>
                <a:gd name="connsiteX182" fmla="*/ 4896282 w 13723853"/>
                <a:gd name="connsiteY182" fmla="*/ 429153 h 812606"/>
                <a:gd name="connsiteX183" fmla="*/ 4894790 w 13723853"/>
                <a:gd name="connsiteY183" fmla="*/ 432247 h 812606"/>
                <a:gd name="connsiteX184" fmla="*/ 4868004 w 13723853"/>
                <a:gd name="connsiteY184" fmla="*/ 480217 h 812606"/>
                <a:gd name="connsiteX185" fmla="*/ 4854748 w 13723853"/>
                <a:gd name="connsiteY185" fmla="*/ 500852 h 812606"/>
                <a:gd name="connsiteX186" fmla="*/ 4837259 w 13723853"/>
                <a:gd name="connsiteY186" fmla="*/ 541288 h 812606"/>
                <a:gd name="connsiteX187" fmla="*/ 4844951 w 13723853"/>
                <a:gd name="connsiteY187" fmla="*/ 516104 h 812606"/>
                <a:gd name="connsiteX188" fmla="*/ 4838840 w 13723853"/>
                <a:gd name="connsiteY188" fmla="*/ 525616 h 812606"/>
                <a:gd name="connsiteX189" fmla="*/ 4347089 w 13723853"/>
                <a:gd name="connsiteY189" fmla="*/ 812606 h 812606"/>
                <a:gd name="connsiteX190" fmla="*/ 3976662 w 13723853"/>
                <a:gd name="connsiteY190" fmla="*/ 664010 h 812606"/>
                <a:gd name="connsiteX191" fmla="*/ 3928455 w 13723853"/>
                <a:gd name="connsiteY191" fmla="*/ 616671 h 812606"/>
                <a:gd name="connsiteX192" fmla="*/ 3924142 w 13723853"/>
                <a:gd name="connsiteY192" fmla="*/ 625295 h 812606"/>
                <a:gd name="connsiteX193" fmla="*/ 3914606 w 13723853"/>
                <a:gd name="connsiteY193" fmla="*/ 607630 h 812606"/>
                <a:gd name="connsiteX194" fmla="*/ 3474777 w 13723853"/>
                <a:gd name="connsiteY194" fmla="*/ 320304 h 812606"/>
                <a:gd name="connsiteX195" fmla="*/ 3209167 w 13723853"/>
                <a:gd name="connsiteY195" fmla="*/ 411091 h 812606"/>
                <a:gd name="connsiteX196" fmla="*/ 3163963 w 13723853"/>
                <a:gd name="connsiteY196" fmla="*/ 449001 h 812606"/>
                <a:gd name="connsiteX197" fmla="*/ 3158386 w 13723853"/>
                <a:gd name="connsiteY197" fmla="*/ 456077 h 812606"/>
                <a:gd name="connsiteX198" fmla="*/ 3124257 w 13723853"/>
                <a:gd name="connsiteY198" fmla="*/ 488915 h 812606"/>
                <a:gd name="connsiteX199" fmla="*/ 3099185 w 13723853"/>
                <a:gd name="connsiteY199" fmla="*/ 515954 h 812606"/>
                <a:gd name="connsiteX200" fmla="*/ 3009950 w 13723853"/>
                <a:gd name="connsiteY200" fmla="*/ 652798 h 812606"/>
                <a:gd name="connsiteX201" fmla="*/ 2992440 w 13723853"/>
                <a:gd name="connsiteY201" fmla="*/ 693282 h 812606"/>
                <a:gd name="connsiteX202" fmla="*/ 3010123 w 13723853"/>
                <a:gd name="connsiteY202" fmla="*/ 635381 h 812606"/>
                <a:gd name="connsiteX203" fmla="*/ 3046461 w 13723853"/>
                <a:gd name="connsiteY203" fmla="*/ 553933 h 812606"/>
                <a:gd name="connsiteX204" fmla="*/ 3005183 w 13723853"/>
                <a:gd name="connsiteY204" fmla="*/ 583210 h 812606"/>
                <a:gd name="connsiteX205" fmla="*/ 2731610 w 13723853"/>
                <a:gd name="connsiteY205" fmla="*/ 660615 h 812606"/>
                <a:gd name="connsiteX206" fmla="*/ 2361183 w 13723853"/>
                <a:gd name="connsiteY206" fmla="*/ 512019 h 812606"/>
                <a:gd name="connsiteX207" fmla="*/ 2312977 w 13723853"/>
                <a:gd name="connsiteY207" fmla="*/ 464680 h 812606"/>
                <a:gd name="connsiteX208" fmla="*/ 2308663 w 13723853"/>
                <a:gd name="connsiteY208" fmla="*/ 473303 h 812606"/>
                <a:gd name="connsiteX209" fmla="*/ 2299127 w 13723853"/>
                <a:gd name="connsiteY209" fmla="*/ 455639 h 812606"/>
                <a:gd name="connsiteX210" fmla="*/ 1859298 w 13723853"/>
                <a:gd name="connsiteY210" fmla="*/ 168313 h 812606"/>
                <a:gd name="connsiteX211" fmla="*/ 1436236 w 13723853"/>
                <a:gd name="connsiteY211" fmla="*/ 428746 h 812606"/>
                <a:gd name="connsiteX212" fmla="*/ 1435984 w 13723853"/>
                <a:gd name="connsiteY212" fmla="*/ 429155 h 812606"/>
                <a:gd name="connsiteX213" fmla="*/ 1434492 w 13723853"/>
                <a:gd name="connsiteY213" fmla="*/ 432249 h 812606"/>
                <a:gd name="connsiteX214" fmla="*/ 1407706 w 13723853"/>
                <a:gd name="connsiteY214" fmla="*/ 480219 h 812606"/>
                <a:gd name="connsiteX215" fmla="*/ 1394450 w 13723853"/>
                <a:gd name="connsiteY215" fmla="*/ 500854 h 812606"/>
                <a:gd name="connsiteX216" fmla="*/ 1376961 w 13723853"/>
                <a:gd name="connsiteY216" fmla="*/ 541290 h 812606"/>
                <a:gd name="connsiteX217" fmla="*/ 1384653 w 13723853"/>
                <a:gd name="connsiteY217" fmla="*/ 516106 h 812606"/>
                <a:gd name="connsiteX218" fmla="*/ 1378542 w 13723853"/>
                <a:gd name="connsiteY218" fmla="*/ 525618 h 812606"/>
                <a:gd name="connsiteX0" fmla="*/ 1443118 w 13788429"/>
                <a:gd name="connsiteY0" fmla="*/ 525618 h 812606"/>
                <a:gd name="connsiteX1" fmla="*/ 79055 w 13788429"/>
                <a:gd name="connsiteY1" fmla="*/ 320306 h 812606"/>
                <a:gd name="connsiteX2" fmla="*/ 208068 w 13788429"/>
                <a:gd name="connsiteY2" fmla="*/ 151998 h 812606"/>
                <a:gd name="connsiteX3" fmla="*/ 578495 w 13788429"/>
                <a:gd name="connsiteY3" fmla="*/ 300594 h 812606"/>
                <a:gd name="connsiteX4" fmla="*/ 626701 w 13788429"/>
                <a:gd name="connsiteY4" fmla="*/ 347933 h 812606"/>
                <a:gd name="connsiteX5" fmla="*/ 631015 w 13788429"/>
                <a:gd name="connsiteY5" fmla="*/ 339310 h 812606"/>
                <a:gd name="connsiteX6" fmla="*/ 640551 w 13788429"/>
                <a:gd name="connsiteY6" fmla="*/ 356974 h 812606"/>
                <a:gd name="connsiteX7" fmla="*/ 1503442 w 13788429"/>
                <a:gd name="connsiteY7" fmla="*/ 383867 h 812606"/>
                <a:gd name="connsiteX8" fmla="*/ 1503694 w 13788429"/>
                <a:gd name="connsiteY8" fmla="*/ 383458 h 812606"/>
                <a:gd name="connsiteX9" fmla="*/ 1505186 w 13788429"/>
                <a:gd name="connsiteY9" fmla="*/ 380364 h 812606"/>
                <a:gd name="connsiteX10" fmla="*/ 1531972 w 13788429"/>
                <a:gd name="connsiteY10" fmla="*/ 332394 h 812606"/>
                <a:gd name="connsiteX11" fmla="*/ 1545227 w 13788429"/>
                <a:gd name="connsiteY11" fmla="*/ 311759 h 812606"/>
                <a:gd name="connsiteX12" fmla="*/ 1562717 w 13788429"/>
                <a:gd name="connsiteY12" fmla="*/ 271323 h 812606"/>
                <a:gd name="connsiteX13" fmla="*/ 1555025 w 13788429"/>
                <a:gd name="connsiteY13" fmla="*/ 296507 h 812606"/>
                <a:gd name="connsiteX14" fmla="*/ 1561135 w 13788429"/>
                <a:gd name="connsiteY14" fmla="*/ 286995 h 812606"/>
                <a:gd name="connsiteX15" fmla="*/ 2052887 w 13788429"/>
                <a:gd name="connsiteY15" fmla="*/ 5 h 812606"/>
                <a:gd name="connsiteX16" fmla="*/ 2423314 w 13788429"/>
                <a:gd name="connsiteY16" fmla="*/ 148601 h 812606"/>
                <a:gd name="connsiteX17" fmla="*/ 2471520 w 13788429"/>
                <a:gd name="connsiteY17" fmla="*/ 195940 h 812606"/>
                <a:gd name="connsiteX18" fmla="*/ 2475834 w 13788429"/>
                <a:gd name="connsiteY18" fmla="*/ 187316 h 812606"/>
                <a:gd name="connsiteX19" fmla="*/ 2485370 w 13788429"/>
                <a:gd name="connsiteY19" fmla="*/ 204981 h 812606"/>
                <a:gd name="connsiteX20" fmla="*/ 2925199 w 13788429"/>
                <a:gd name="connsiteY20" fmla="*/ 492306 h 812606"/>
                <a:gd name="connsiteX21" fmla="*/ 3190809 w 13788429"/>
                <a:gd name="connsiteY21" fmla="*/ 401519 h 812606"/>
                <a:gd name="connsiteX22" fmla="*/ 3236013 w 13788429"/>
                <a:gd name="connsiteY22" fmla="*/ 363610 h 812606"/>
                <a:gd name="connsiteX23" fmla="*/ 3241590 w 13788429"/>
                <a:gd name="connsiteY23" fmla="*/ 356534 h 812606"/>
                <a:gd name="connsiteX24" fmla="*/ 3275719 w 13788429"/>
                <a:gd name="connsiteY24" fmla="*/ 323696 h 812606"/>
                <a:gd name="connsiteX25" fmla="*/ 3300791 w 13788429"/>
                <a:gd name="connsiteY25" fmla="*/ 296657 h 812606"/>
                <a:gd name="connsiteX26" fmla="*/ 3390026 w 13788429"/>
                <a:gd name="connsiteY26" fmla="*/ 159813 h 812606"/>
                <a:gd name="connsiteX27" fmla="*/ 3407536 w 13788429"/>
                <a:gd name="connsiteY27" fmla="*/ 119329 h 812606"/>
                <a:gd name="connsiteX28" fmla="*/ 3389853 w 13788429"/>
                <a:gd name="connsiteY28" fmla="*/ 177230 h 812606"/>
                <a:gd name="connsiteX29" fmla="*/ 3353515 w 13788429"/>
                <a:gd name="connsiteY29" fmla="*/ 258678 h 812606"/>
                <a:gd name="connsiteX30" fmla="*/ 3394793 w 13788429"/>
                <a:gd name="connsiteY30" fmla="*/ 229401 h 812606"/>
                <a:gd name="connsiteX31" fmla="*/ 3668366 w 13788429"/>
                <a:gd name="connsiteY31" fmla="*/ 151996 h 812606"/>
                <a:gd name="connsiteX32" fmla="*/ 4038793 w 13788429"/>
                <a:gd name="connsiteY32" fmla="*/ 300592 h 812606"/>
                <a:gd name="connsiteX33" fmla="*/ 4086999 w 13788429"/>
                <a:gd name="connsiteY33" fmla="*/ 347931 h 812606"/>
                <a:gd name="connsiteX34" fmla="*/ 4091313 w 13788429"/>
                <a:gd name="connsiteY34" fmla="*/ 339308 h 812606"/>
                <a:gd name="connsiteX35" fmla="*/ 4100849 w 13788429"/>
                <a:gd name="connsiteY35" fmla="*/ 356972 h 812606"/>
                <a:gd name="connsiteX36" fmla="*/ 4540678 w 13788429"/>
                <a:gd name="connsiteY36" fmla="*/ 644298 h 812606"/>
                <a:gd name="connsiteX37" fmla="*/ 4963740 w 13788429"/>
                <a:gd name="connsiteY37" fmla="*/ 383865 h 812606"/>
                <a:gd name="connsiteX38" fmla="*/ 4963992 w 13788429"/>
                <a:gd name="connsiteY38" fmla="*/ 383456 h 812606"/>
                <a:gd name="connsiteX39" fmla="*/ 4965484 w 13788429"/>
                <a:gd name="connsiteY39" fmla="*/ 380362 h 812606"/>
                <a:gd name="connsiteX40" fmla="*/ 4992270 w 13788429"/>
                <a:gd name="connsiteY40" fmla="*/ 332392 h 812606"/>
                <a:gd name="connsiteX41" fmla="*/ 5005525 w 13788429"/>
                <a:gd name="connsiteY41" fmla="*/ 311757 h 812606"/>
                <a:gd name="connsiteX42" fmla="*/ 5023015 w 13788429"/>
                <a:gd name="connsiteY42" fmla="*/ 271321 h 812606"/>
                <a:gd name="connsiteX43" fmla="*/ 5015323 w 13788429"/>
                <a:gd name="connsiteY43" fmla="*/ 296505 h 812606"/>
                <a:gd name="connsiteX44" fmla="*/ 5021433 w 13788429"/>
                <a:gd name="connsiteY44" fmla="*/ 286993 h 812606"/>
                <a:gd name="connsiteX45" fmla="*/ 5513185 w 13788429"/>
                <a:gd name="connsiteY45" fmla="*/ 3 h 812606"/>
                <a:gd name="connsiteX46" fmla="*/ 5883612 w 13788429"/>
                <a:gd name="connsiteY46" fmla="*/ 148599 h 812606"/>
                <a:gd name="connsiteX47" fmla="*/ 5931818 w 13788429"/>
                <a:gd name="connsiteY47" fmla="*/ 195938 h 812606"/>
                <a:gd name="connsiteX48" fmla="*/ 5936132 w 13788429"/>
                <a:gd name="connsiteY48" fmla="*/ 187314 h 812606"/>
                <a:gd name="connsiteX49" fmla="*/ 5945668 w 13788429"/>
                <a:gd name="connsiteY49" fmla="*/ 204979 h 812606"/>
                <a:gd name="connsiteX50" fmla="*/ 6385497 w 13788429"/>
                <a:gd name="connsiteY50" fmla="*/ 492304 h 812606"/>
                <a:gd name="connsiteX51" fmla="*/ 6651107 w 13788429"/>
                <a:gd name="connsiteY51" fmla="*/ 401517 h 812606"/>
                <a:gd name="connsiteX52" fmla="*/ 6696311 w 13788429"/>
                <a:gd name="connsiteY52" fmla="*/ 363608 h 812606"/>
                <a:gd name="connsiteX53" fmla="*/ 6701888 w 13788429"/>
                <a:gd name="connsiteY53" fmla="*/ 356532 h 812606"/>
                <a:gd name="connsiteX54" fmla="*/ 6736017 w 13788429"/>
                <a:gd name="connsiteY54" fmla="*/ 323694 h 812606"/>
                <a:gd name="connsiteX55" fmla="*/ 6761089 w 13788429"/>
                <a:gd name="connsiteY55" fmla="*/ 296655 h 812606"/>
                <a:gd name="connsiteX56" fmla="*/ 6850324 w 13788429"/>
                <a:gd name="connsiteY56" fmla="*/ 159811 h 812606"/>
                <a:gd name="connsiteX57" fmla="*/ 6867834 w 13788429"/>
                <a:gd name="connsiteY57" fmla="*/ 119327 h 812606"/>
                <a:gd name="connsiteX58" fmla="*/ 6850150 w 13788429"/>
                <a:gd name="connsiteY58" fmla="*/ 177228 h 812606"/>
                <a:gd name="connsiteX59" fmla="*/ 6813812 w 13788429"/>
                <a:gd name="connsiteY59" fmla="*/ 258677 h 812606"/>
                <a:gd name="connsiteX60" fmla="*/ 6855091 w 13788429"/>
                <a:gd name="connsiteY60" fmla="*/ 229399 h 812606"/>
                <a:gd name="connsiteX61" fmla="*/ 7128664 w 13788429"/>
                <a:gd name="connsiteY61" fmla="*/ 151994 h 812606"/>
                <a:gd name="connsiteX62" fmla="*/ 7499091 w 13788429"/>
                <a:gd name="connsiteY62" fmla="*/ 300590 h 812606"/>
                <a:gd name="connsiteX63" fmla="*/ 7547297 w 13788429"/>
                <a:gd name="connsiteY63" fmla="*/ 347929 h 812606"/>
                <a:gd name="connsiteX64" fmla="*/ 7551611 w 13788429"/>
                <a:gd name="connsiteY64" fmla="*/ 339306 h 812606"/>
                <a:gd name="connsiteX65" fmla="*/ 7561147 w 13788429"/>
                <a:gd name="connsiteY65" fmla="*/ 356970 h 812606"/>
                <a:gd name="connsiteX66" fmla="*/ 8000975 w 13788429"/>
                <a:gd name="connsiteY66" fmla="*/ 644296 h 812606"/>
                <a:gd name="connsiteX67" fmla="*/ 8424038 w 13788429"/>
                <a:gd name="connsiteY67" fmla="*/ 383863 h 812606"/>
                <a:gd name="connsiteX68" fmla="*/ 8424289 w 13788429"/>
                <a:gd name="connsiteY68" fmla="*/ 383454 h 812606"/>
                <a:gd name="connsiteX69" fmla="*/ 8425782 w 13788429"/>
                <a:gd name="connsiteY69" fmla="*/ 380360 h 812606"/>
                <a:gd name="connsiteX70" fmla="*/ 8452568 w 13788429"/>
                <a:gd name="connsiteY70" fmla="*/ 332390 h 812606"/>
                <a:gd name="connsiteX71" fmla="*/ 8465822 w 13788429"/>
                <a:gd name="connsiteY71" fmla="*/ 311755 h 812606"/>
                <a:gd name="connsiteX72" fmla="*/ 8483313 w 13788429"/>
                <a:gd name="connsiteY72" fmla="*/ 271319 h 812606"/>
                <a:gd name="connsiteX73" fmla="*/ 8475621 w 13788429"/>
                <a:gd name="connsiteY73" fmla="*/ 296503 h 812606"/>
                <a:gd name="connsiteX74" fmla="*/ 8481731 w 13788429"/>
                <a:gd name="connsiteY74" fmla="*/ 286991 h 812606"/>
                <a:gd name="connsiteX75" fmla="*/ 8973483 w 13788429"/>
                <a:gd name="connsiteY75" fmla="*/ 1 h 812606"/>
                <a:gd name="connsiteX76" fmla="*/ 9343910 w 13788429"/>
                <a:gd name="connsiteY76" fmla="*/ 148597 h 812606"/>
                <a:gd name="connsiteX77" fmla="*/ 9392116 w 13788429"/>
                <a:gd name="connsiteY77" fmla="*/ 195936 h 812606"/>
                <a:gd name="connsiteX78" fmla="*/ 9396430 w 13788429"/>
                <a:gd name="connsiteY78" fmla="*/ 187312 h 812606"/>
                <a:gd name="connsiteX79" fmla="*/ 9405966 w 13788429"/>
                <a:gd name="connsiteY79" fmla="*/ 204977 h 812606"/>
                <a:gd name="connsiteX80" fmla="*/ 9845794 w 13788429"/>
                <a:gd name="connsiteY80" fmla="*/ 492302 h 812606"/>
                <a:gd name="connsiteX81" fmla="*/ 10111405 w 13788429"/>
                <a:gd name="connsiteY81" fmla="*/ 401515 h 812606"/>
                <a:gd name="connsiteX82" fmla="*/ 10156612 w 13788429"/>
                <a:gd name="connsiteY82" fmla="*/ 363604 h 812606"/>
                <a:gd name="connsiteX83" fmla="*/ 10162186 w 13788429"/>
                <a:gd name="connsiteY83" fmla="*/ 356531 h 812606"/>
                <a:gd name="connsiteX84" fmla="*/ 10196306 w 13788429"/>
                <a:gd name="connsiteY84" fmla="*/ 323702 h 812606"/>
                <a:gd name="connsiteX85" fmla="*/ 10221387 w 13788429"/>
                <a:gd name="connsiteY85" fmla="*/ 296653 h 812606"/>
                <a:gd name="connsiteX86" fmla="*/ 10310622 w 13788429"/>
                <a:gd name="connsiteY86" fmla="*/ 159809 h 812606"/>
                <a:gd name="connsiteX87" fmla="*/ 10328132 w 13788429"/>
                <a:gd name="connsiteY87" fmla="*/ 119325 h 812606"/>
                <a:gd name="connsiteX88" fmla="*/ 10310448 w 13788429"/>
                <a:gd name="connsiteY88" fmla="*/ 177226 h 812606"/>
                <a:gd name="connsiteX89" fmla="*/ 10274109 w 13788429"/>
                <a:gd name="connsiteY89" fmla="*/ 258676 h 812606"/>
                <a:gd name="connsiteX90" fmla="*/ 10315389 w 13788429"/>
                <a:gd name="connsiteY90" fmla="*/ 229399 h 812606"/>
                <a:gd name="connsiteX91" fmla="*/ 10588962 w 13788429"/>
                <a:gd name="connsiteY91" fmla="*/ 151993 h 812606"/>
                <a:gd name="connsiteX92" fmla="*/ 10959389 w 13788429"/>
                <a:gd name="connsiteY92" fmla="*/ 300589 h 812606"/>
                <a:gd name="connsiteX93" fmla="*/ 11007595 w 13788429"/>
                <a:gd name="connsiteY93" fmla="*/ 347928 h 812606"/>
                <a:gd name="connsiteX94" fmla="*/ 11011909 w 13788429"/>
                <a:gd name="connsiteY94" fmla="*/ 339305 h 812606"/>
                <a:gd name="connsiteX95" fmla="*/ 11021444 w 13788429"/>
                <a:gd name="connsiteY95" fmla="*/ 356969 h 812606"/>
                <a:gd name="connsiteX96" fmla="*/ 11461274 w 13788429"/>
                <a:gd name="connsiteY96" fmla="*/ 644295 h 812606"/>
                <a:gd name="connsiteX97" fmla="*/ 11884336 w 13788429"/>
                <a:gd name="connsiteY97" fmla="*/ 383862 h 812606"/>
                <a:gd name="connsiteX98" fmla="*/ 11884588 w 13788429"/>
                <a:gd name="connsiteY98" fmla="*/ 383453 h 812606"/>
                <a:gd name="connsiteX99" fmla="*/ 11886080 w 13788429"/>
                <a:gd name="connsiteY99" fmla="*/ 380359 h 812606"/>
                <a:gd name="connsiteX100" fmla="*/ 11912866 w 13788429"/>
                <a:gd name="connsiteY100" fmla="*/ 332389 h 812606"/>
                <a:gd name="connsiteX101" fmla="*/ 11926121 w 13788429"/>
                <a:gd name="connsiteY101" fmla="*/ 311754 h 812606"/>
                <a:gd name="connsiteX102" fmla="*/ 11943610 w 13788429"/>
                <a:gd name="connsiteY102" fmla="*/ 271318 h 812606"/>
                <a:gd name="connsiteX103" fmla="*/ 11935919 w 13788429"/>
                <a:gd name="connsiteY103" fmla="*/ 296502 h 812606"/>
                <a:gd name="connsiteX104" fmla="*/ 11942029 w 13788429"/>
                <a:gd name="connsiteY104" fmla="*/ 286990 h 812606"/>
                <a:gd name="connsiteX105" fmla="*/ 12433781 w 13788429"/>
                <a:gd name="connsiteY105" fmla="*/ 0 h 812606"/>
                <a:gd name="connsiteX106" fmla="*/ 12804208 w 13788429"/>
                <a:gd name="connsiteY106" fmla="*/ 148596 h 812606"/>
                <a:gd name="connsiteX107" fmla="*/ 12852414 w 13788429"/>
                <a:gd name="connsiteY107" fmla="*/ 195935 h 812606"/>
                <a:gd name="connsiteX108" fmla="*/ 12856728 w 13788429"/>
                <a:gd name="connsiteY108" fmla="*/ 187311 h 812606"/>
                <a:gd name="connsiteX109" fmla="*/ 12866264 w 13788429"/>
                <a:gd name="connsiteY109" fmla="*/ 204976 h 812606"/>
                <a:gd name="connsiteX110" fmla="*/ 13306093 w 13788429"/>
                <a:gd name="connsiteY110" fmla="*/ 492302 h 812606"/>
                <a:gd name="connsiteX111" fmla="*/ 13770920 w 13788429"/>
                <a:gd name="connsiteY111" fmla="*/ 159808 h 812606"/>
                <a:gd name="connsiteX112" fmla="*/ 13788429 w 13788429"/>
                <a:gd name="connsiteY112" fmla="*/ 119324 h 812606"/>
                <a:gd name="connsiteX113" fmla="*/ 13770746 w 13788429"/>
                <a:gd name="connsiteY113" fmla="*/ 177225 h 812606"/>
                <a:gd name="connsiteX114" fmla="*/ 13177080 w 13788429"/>
                <a:gd name="connsiteY114" fmla="*/ 660610 h 812606"/>
                <a:gd name="connsiteX115" fmla="*/ 12806653 w 13788429"/>
                <a:gd name="connsiteY115" fmla="*/ 512014 h 812606"/>
                <a:gd name="connsiteX116" fmla="*/ 12758447 w 13788429"/>
                <a:gd name="connsiteY116" fmla="*/ 464675 h 812606"/>
                <a:gd name="connsiteX117" fmla="*/ 12754132 w 13788429"/>
                <a:gd name="connsiteY117" fmla="*/ 473298 h 812606"/>
                <a:gd name="connsiteX118" fmla="*/ 12744597 w 13788429"/>
                <a:gd name="connsiteY118" fmla="*/ 455634 h 812606"/>
                <a:gd name="connsiteX119" fmla="*/ 12304768 w 13788429"/>
                <a:gd name="connsiteY119" fmla="*/ 168308 h 812606"/>
                <a:gd name="connsiteX120" fmla="*/ 11881706 w 13788429"/>
                <a:gd name="connsiteY120" fmla="*/ 428741 h 812606"/>
                <a:gd name="connsiteX121" fmla="*/ 11881454 w 13788429"/>
                <a:gd name="connsiteY121" fmla="*/ 429150 h 812606"/>
                <a:gd name="connsiteX122" fmla="*/ 11879962 w 13788429"/>
                <a:gd name="connsiteY122" fmla="*/ 432244 h 812606"/>
                <a:gd name="connsiteX123" fmla="*/ 11853175 w 13788429"/>
                <a:gd name="connsiteY123" fmla="*/ 480214 h 812606"/>
                <a:gd name="connsiteX124" fmla="*/ 11839921 w 13788429"/>
                <a:gd name="connsiteY124" fmla="*/ 500849 h 812606"/>
                <a:gd name="connsiteX125" fmla="*/ 11822431 w 13788429"/>
                <a:gd name="connsiteY125" fmla="*/ 541285 h 812606"/>
                <a:gd name="connsiteX126" fmla="*/ 11830122 w 13788429"/>
                <a:gd name="connsiteY126" fmla="*/ 516101 h 812606"/>
                <a:gd name="connsiteX127" fmla="*/ 11824013 w 13788429"/>
                <a:gd name="connsiteY127" fmla="*/ 525613 h 812606"/>
                <a:gd name="connsiteX128" fmla="*/ 11332260 w 13788429"/>
                <a:gd name="connsiteY128" fmla="*/ 812603 h 812606"/>
                <a:gd name="connsiteX129" fmla="*/ 10961833 w 13788429"/>
                <a:gd name="connsiteY129" fmla="*/ 664007 h 812606"/>
                <a:gd name="connsiteX130" fmla="*/ 10913627 w 13788429"/>
                <a:gd name="connsiteY130" fmla="*/ 616668 h 812606"/>
                <a:gd name="connsiteX131" fmla="*/ 10909313 w 13788429"/>
                <a:gd name="connsiteY131" fmla="*/ 625292 h 812606"/>
                <a:gd name="connsiteX132" fmla="*/ 10899778 w 13788429"/>
                <a:gd name="connsiteY132" fmla="*/ 607627 h 812606"/>
                <a:gd name="connsiteX133" fmla="*/ 10459949 w 13788429"/>
                <a:gd name="connsiteY133" fmla="*/ 320302 h 812606"/>
                <a:gd name="connsiteX134" fmla="*/ 10194338 w 13788429"/>
                <a:gd name="connsiteY134" fmla="*/ 411089 h 812606"/>
                <a:gd name="connsiteX135" fmla="*/ 10149131 w 13788429"/>
                <a:gd name="connsiteY135" fmla="*/ 449000 h 812606"/>
                <a:gd name="connsiteX136" fmla="*/ 10143558 w 13788429"/>
                <a:gd name="connsiteY136" fmla="*/ 456073 h 812606"/>
                <a:gd name="connsiteX137" fmla="*/ 10109437 w 13788429"/>
                <a:gd name="connsiteY137" fmla="*/ 488902 h 812606"/>
                <a:gd name="connsiteX138" fmla="*/ 10084356 w 13788429"/>
                <a:gd name="connsiteY138" fmla="*/ 515951 h 812606"/>
                <a:gd name="connsiteX139" fmla="*/ 9995121 w 13788429"/>
                <a:gd name="connsiteY139" fmla="*/ 652795 h 812606"/>
                <a:gd name="connsiteX140" fmla="*/ 9977611 w 13788429"/>
                <a:gd name="connsiteY140" fmla="*/ 693279 h 812606"/>
                <a:gd name="connsiteX141" fmla="*/ 9995295 w 13788429"/>
                <a:gd name="connsiteY141" fmla="*/ 635378 h 812606"/>
                <a:gd name="connsiteX142" fmla="*/ 10031634 w 13788429"/>
                <a:gd name="connsiteY142" fmla="*/ 553928 h 812606"/>
                <a:gd name="connsiteX143" fmla="*/ 9990354 w 13788429"/>
                <a:gd name="connsiteY143" fmla="*/ 583206 h 812606"/>
                <a:gd name="connsiteX144" fmla="*/ 9716782 w 13788429"/>
                <a:gd name="connsiteY144" fmla="*/ 660611 h 812606"/>
                <a:gd name="connsiteX145" fmla="*/ 9346355 w 13788429"/>
                <a:gd name="connsiteY145" fmla="*/ 512015 h 812606"/>
                <a:gd name="connsiteX146" fmla="*/ 9298148 w 13788429"/>
                <a:gd name="connsiteY146" fmla="*/ 464676 h 812606"/>
                <a:gd name="connsiteX147" fmla="*/ 9293835 w 13788429"/>
                <a:gd name="connsiteY147" fmla="*/ 473299 h 812606"/>
                <a:gd name="connsiteX148" fmla="*/ 9284299 w 13788429"/>
                <a:gd name="connsiteY148" fmla="*/ 455635 h 812606"/>
                <a:gd name="connsiteX149" fmla="*/ 8844469 w 13788429"/>
                <a:gd name="connsiteY149" fmla="*/ 168309 h 812606"/>
                <a:gd name="connsiteX150" fmla="*/ 8421407 w 13788429"/>
                <a:gd name="connsiteY150" fmla="*/ 428742 h 812606"/>
                <a:gd name="connsiteX151" fmla="*/ 8421156 w 13788429"/>
                <a:gd name="connsiteY151" fmla="*/ 429151 h 812606"/>
                <a:gd name="connsiteX152" fmla="*/ 8419664 w 13788429"/>
                <a:gd name="connsiteY152" fmla="*/ 432245 h 812606"/>
                <a:gd name="connsiteX153" fmla="*/ 8392878 w 13788429"/>
                <a:gd name="connsiteY153" fmla="*/ 480215 h 812606"/>
                <a:gd name="connsiteX154" fmla="*/ 8379622 w 13788429"/>
                <a:gd name="connsiteY154" fmla="*/ 500850 h 812606"/>
                <a:gd name="connsiteX155" fmla="*/ 8362133 w 13788429"/>
                <a:gd name="connsiteY155" fmla="*/ 541286 h 812606"/>
                <a:gd name="connsiteX156" fmla="*/ 8369824 w 13788429"/>
                <a:gd name="connsiteY156" fmla="*/ 516102 h 812606"/>
                <a:gd name="connsiteX157" fmla="*/ 8363714 w 13788429"/>
                <a:gd name="connsiteY157" fmla="*/ 525614 h 812606"/>
                <a:gd name="connsiteX158" fmla="*/ 7871963 w 13788429"/>
                <a:gd name="connsiteY158" fmla="*/ 812604 h 812606"/>
                <a:gd name="connsiteX159" fmla="*/ 7501535 w 13788429"/>
                <a:gd name="connsiteY159" fmla="*/ 664008 h 812606"/>
                <a:gd name="connsiteX160" fmla="*/ 7453329 w 13788429"/>
                <a:gd name="connsiteY160" fmla="*/ 616669 h 812606"/>
                <a:gd name="connsiteX161" fmla="*/ 7449015 w 13788429"/>
                <a:gd name="connsiteY161" fmla="*/ 625293 h 812606"/>
                <a:gd name="connsiteX162" fmla="*/ 7439480 w 13788429"/>
                <a:gd name="connsiteY162" fmla="*/ 607628 h 812606"/>
                <a:gd name="connsiteX163" fmla="*/ 6999650 w 13788429"/>
                <a:gd name="connsiteY163" fmla="*/ 320302 h 812606"/>
                <a:gd name="connsiteX164" fmla="*/ 6734041 w 13788429"/>
                <a:gd name="connsiteY164" fmla="*/ 411089 h 812606"/>
                <a:gd name="connsiteX165" fmla="*/ 6688836 w 13788429"/>
                <a:gd name="connsiteY165" fmla="*/ 448999 h 812606"/>
                <a:gd name="connsiteX166" fmla="*/ 6683260 w 13788429"/>
                <a:gd name="connsiteY166" fmla="*/ 456075 h 812606"/>
                <a:gd name="connsiteX167" fmla="*/ 6649130 w 13788429"/>
                <a:gd name="connsiteY167" fmla="*/ 488913 h 812606"/>
                <a:gd name="connsiteX168" fmla="*/ 6624058 w 13788429"/>
                <a:gd name="connsiteY168" fmla="*/ 515952 h 812606"/>
                <a:gd name="connsiteX169" fmla="*/ 6534823 w 13788429"/>
                <a:gd name="connsiteY169" fmla="*/ 652796 h 812606"/>
                <a:gd name="connsiteX170" fmla="*/ 6517314 w 13788429"/>
                <a:gd name="connsiteY170" fmla="*/ 693280 h 812606"/>
                <a:gd name="connsiteX171" fmla="*/ 6534997 w 13788429"/>
                <a:gd name="connsiteY171" fmla="*/ 635379 h 812606"/>
                <a:gd name="connsiteX172" fmla="*/ 6571335 w 13788429"/>
                <a:gd name="connsiteY172" fmla="*/ 553930 h 812606"/>
                <a:gd name="connsiteX173" fmla="*/ 6530056 w 13788429"/>
                <a:gd name="connsiteY173" fmla="*/ 583208 h 812606"/>
                <a:gd name="connsiteX174" fmla="*/ 6256484 w 13788429"/>
                <a:gd name="connsiteY174" fmla="*/ 660613 h 812606"/>
                <a:gd name="connsiteX175" fmla="*/ 5886057 w 13788429"/>
                <a:gd name="connsiteY175" fmla="*/ 512017 h 812606"/>
                <a:gd name="connsiteX176" fmla="*/ 5837850 w 13788429"/>
                <a:gd name="connsiteY176" fmla="*/ 464678 h 812606"/>
                <a:gd name="connsiteX177" fmla="*/ 5833537 w 13788429"/>
                <a:gd name="connsiteY177" fmla="*/ 473301 h 812606"/>
                <a:gd name="connsiteX178" fmla="*/ 5824001 w 13788429"/>
                <a:gd name="connsiteY178" fmla="*/ 455637 h 812606"/>
                <a:gd name="connsiteX179" fmla="*/ 5384172 w 13788429"/>
                <a:gd name="connsiteY179" fmla="*/ 168311 h 812606"/>
                <a:gd name="connsiteX180" fmla="*/ 4961110 w 13788429"/>
                <a:gd name="connsiteY180" fmla="*/ 428744 h 812606"/>
                <a:gd name="connsiteX181" fmla="*/ 4960858 w 13788429"/>
                <a:gd name="connsiteY181" fmla="*/ 429153 h 812606"/>
                <a:gd name="connsiteX182" fmla="*/ 4959366 w 13788429"/>
                <a:gd name="connsiteY182" fmla="*/ 432247 h 812606"/>
                <a:gd name="connsiteX183" fmla="*/ 4932580 w 13788429"/>
                <a:gd name="connsiteY183" fmla="*/ 480217 h 812606"/>
                <a:gd name="connsiteX184" fmla="*/ 4919324 w 13788429"/>
                <a:gd name="connsiteY184" fmla="*/ 500852 h 812606"/>
                <a:gd name="connsiteX185" fmla="*/ 4901835 w 13788429"/>
                <a:gd name="connsiteY185" fmla="*/ 541288 h 812606"/>
                <a:gd name="connsiteX186" fmla="*/ 4909527 w 13788429"/>
                <a:gd name="connsiteY186" fmla="*/ 516104 h 812606"/>
                <a:gd name="connsiteX187" fmla="*/ 4903416 w 13788429"/>
                <a:gd name="connsiteY187" fmla="*/ 525616 h 812606"/>
                <a:gd name="connsiteX188" fmla="*/ 4411665 w 13788429"/>
                <a:gd name="connsiteY188" fmla="*/ 812606 h 812606"/>
                <a:gd name="connsiteX189" fmla="*/ 4041238 w 13788429"/>
                <a:gd name="connsiteY189" fmla="*/ 664010 h 812606"/>
                <a:gd name="connsiteX190" fmla="*/ 3993031 w 13788429"/>
                <a:gd name="connsiteY190" fmla="*/ 616671 h 812606"/>
                <a:gd name="connsiteX191" fmla="*/ 3988718 w 13788429"/>
                <a:gd name="connsiteY191" fmla="*/ 625295 h 812606"/>
                <a:gd name="connsiteX192" fmla="*/ 3979182 w 13788429"/>
                <a:gd name="connsiteY192" fmla="*/ 607630 h 812606"/>
                <a:gd name="connsiteX193" fmla="*/ 3539353 w 13788429"/>
                <a:gd name="connsiteY193" fmla="*/ 320304 h 812606"/>
                <a:gd name="connsiteX194" fmla="*/ 3273743 w 13788429"/>
                <a:gd name="connsiteY194" fmla="*/ 411091 h 812606"/>
                <a:gd name="connsiteX195" fmla="*/ 3228539 w 13788429"/>
                <a:gd name="connsiteY195" fmla="*/ 449001 h 812606"/>
                <a:gd name="connsiteX196" fmla="*/ 3222962 w 13788429"/>
                <a:gd name="connsiteY196" fmla="*/ 456077 h 812606"/>
                <a:gd name="connsiteX197" fmla="*/ 3188833 w 13788429"/>
                <a:gd name="connsiteY197" fmla="*/ 488915 h 812606"/>
                <a:gd name="connsiteX198" fmla="*/ 3163761 w 13788429"/>
                <a:gd name="connsiteY198" fmla="*/ 515954 h 812606"/>
                <a:gd name="connsiteX199" fmla="*/ 3074526 w 13788429"/>
                <a:gd name="connsiteY199" fmla="*/ 652798 h 812606"/>
                <a:gd name="connsiteX200" fmla="*/ 3057016 w 13788429"/>
                <a:gd name="connsiteY200" fmla="*/ 693282 h 812606"/>
                <a:gd name="connsiteX201" fmla="*/ 3074699 w 13788429"/>
                <a:gd name="connsiteY201" fmla="*/ 635381 h 812606"/>
                <a:gd name="connsiteX202" fmla="*/ 3111037 w 13788429"/>
                <a:gd name="connsiteY202" fmla="*/ 553933 h 812606"/>
                <a:gd name="connsiteX203" fmla="*/ 3069759 w 13788429"/>
                <a:gd name="connsiteY203" fmla="*/ 583210 h 812606"/>
                <a:gd name="connsiteX204" fmla="*/ 2796186 w 13788429"/>
                <a:gd name="connsiteY204" fmla="*/ 660615 h 812606"/>
                <a:gd name="connsiteX205" fmla="*/ 2425759 w 13788429"/>
                <a:gd name="connsiteY205" fmla="*/ 512019 h 812606"/>
                <a:gd name="connsiteX206" fmla="*/ 2377553 w 13788429"/>
                <a:gd name="connsiteY206" fmla="*/ 464680 h 812606"/>
                <a:gd name="connsiteX207" fmla="*/ 2373239 w 13788429"/>
                <a:gd name="connsiteY207" fmla="*/ 473303 h 812606"/>
                <a:gd name="connsiteX208" fmla="*/ 2363703 w 13788429"/>
                <a:gd name="connsiteY208" fmla="*/ 455639 h 812606"/>
                <a:gd name="connsiteX209" fmla="*/ 1923874 w 13788429"/>
                <a:gd name="connsiteY209" fmla="*/ 168313 h 812606"/>
                <a:gd name="connsiteX210" fmla="*/ 1500812 w 13788429"/>
                <a:gd name="connsiteY210" fmla="*/ 428746 h 812606"/>
                <a:gd name="connsiteX211" fmla="*/ 1500560 w 13788429"/>
                <a:gd name="connsiteY211" fmla="*/ 429155 h 812606"/>
                <a:gd name="connsiteX212" fmla="*/ 1499068 w 13788429"/>
                <a:gd name="connsiteY212" fmla="*/ 432249 h 812606"/>
                <a:gd name="connsiteX213" fmla="*/ 1472282 w 13788429"/>
                <a:gd name="connsiteY213" fmla="*/ 480219 h 812606"/>
                <a:gd name="connsiteX214" fmla="*/ 1459026 w 13788429"/>
                <a:gd name="connsiteY214" fmla="*/ 500854 h 812606"/>
                <a:gd name="connsiteX215" fmla="*/ 1441537 w 13788429"/>
                <a:gd name="connsiteY215" fmla="*/ 541290 h 812606"/>
                <a:gd name="connsiteX216" fmla="*/ 1449229 w 13788429"/>
                <a:gd name="connsiteY216" fmla="*/ 516106 h 812606"/>
                <a:gd name="connsiteX217" fmla="*/ 1443118 w 13788429"/>
                <a:gd name="connsiteY217" fmla="*/ 525618 h 812606"/>
                <a:gd name="connsiteX0" fmla="*/ 1443118 w 13788429"/>
                <a:gd name="connsiteY0" fmla="*/ 525618 h 812606"/>
                <a:gd name="connsiteX1" fmla="*/ 79055 w 13788429"/>
                <a:gd name="connsiteY1" fmla="*/ 320306 h 812606"/>
                <a:gd name="connsiteX2" fmla="*/ 208068 w 13788429"/>
                <a:gd name="connsiteY2" fmla="*/ 151998 h 812606"/>
                <a:gd name="connsiteX3" fmla="*/ 578495 w 13788429"/>
                <a:gd name="connsiteY3" fmla="*/ 300594 h 812606"/>
                <a:gd name="connsiteX4" fmla="*/ 626701 w 13788429"/>
                <a:gd name="connsiteY4" fmla="*/ 347933 h 812606"/>
                <a:gd name="connsiteX5" fmla="*/ 631015 w 13788429"/>
                <a:gd name="connsiteY5" fmla="*/ 339310 h 812606"/>
                <a:gd name="connsiteX6" fmla="*/ 1503442 w 13788429"/>
                <a:gd name="connsiteY6" fmla="*/ 383867 h 812606"/>
                <a:gd name="connsiteX7" fmla="*/ 1503694 w 13788429"/>
                <a:gd name="connsiteY7" fmla="*/ 383458 h 812606"/>
                <a:gd name="connsiteX8" fmla="*/ 1505186 w 13788429"/>
                <a:gd name="connsiteY8" fmla="*/ 380364 h 812606"/>
                <a:gd name="connsiteX9" fmla="*/ 1531972 w 13788429"/>
                <a:gd name="connsiteY9" fmla="*/ 332394 h 812606"/>
                <a:gd name="connsiteX10" fmla="*/ 1545227 w 13788429"/>
                <a:gd name="connsiteY10" fmla="*/ 311759 h 812606"/>
                <a:gd name="connsiteX11" fmla="*/ 1562717 w 13788429"/>
                <a:gd name="connsiteY11" fmla="*/ 271323 h 812606"/>
                <a:gd name="connsiteX12" fmla="*/ 1555025 w 13788429"/>
                <a:gd name="connsiteY12" fmla="*/ 296507 h 812606"/>
                <a:gd name="connsiteX13" fmla="*/ 1561135 w 13788429"/>
                <a:gd name="connsiteY13" fmla="*/ 286995 h 812606"/>
                <a:gd name="connsiteX14" fmla="*/ 2052887 w 13788429"/>
                <a:gd name="connsiteY14" fmla="*/ 5 h 812606"/>
                <a:gd name="connsiteX15" fmla="*/ 2423314 w 13788429"/>
                <a:gd name="connsiteY15" fmla="*/ 148601 h 812606"/>
                <a:gd name="connsiteX16" fmla="*/ 2471520 w 13788429"/>
                <a:gd name="connsiteY16" fmla="*/ 195940 h 812606"/>
                <a:gd name="connsiteX17" fmla="*/ 2475834 w 13788429"/>
                <a:gd name="connsiteY17" fmla="*/ 187316 h 812606"/>
                <a:gd name="connsiteX18" fmla="*/ 2485370 w 13788429"/>
                <a:gd name="connsiteY18" fmla="*/ 204981 h 812606"/>
                <a:gd name="connsiteX19" fmla="*/ 2925199 w 13788429"/>
                <a:gd name="connsiteY19" fmla="*/ 492306 h 812606"/>
                <a:gd name="connsiteX20" fmla="*/ 3190809 w 13788429"/>
                <a:gd name="connsiteY20" fmla="*/ 401519 h 812606"/>
                <a:gd name="connsiteX21" fmla="*/ 3236013 w 13788429"/>
                <a:gd name="connsiteY21" fmla="*/ 363610 h 812606"/>
                <a:gd name="connsiteX22" fmla="*/ 3241590 w 13788429"/>
                <a:gd name="connsiteY22" fmla="*/ 356534 h 812606"/>
                <a:gd name="connsiteX23" fmla="*/ 3275719 w 13788429"/>
                <a:gd name="connsiteY23" fmla="*/ 323696 h 812606"/>
                <a:gd name="connsiteX24" fmla="*/ 3300791 w 13788429"/>
                <a:gd name="connsiteY24" fmla="*/ 296657 h 812606"/>
                <a:gd name="connsiteX25" fmla="*/ 3390026 w 13788429"/>
                <a:gd name="connsiteY25" fmla="*/ 159813 h 812606"/>
                <a:gd name="connsiteX26" fmla="*/ 3407536 w 13788429"/>
                <a:gd name="connsiteY26" fmla="*/ 119329 h 812606"/>
                <a:gd name="connsiteX27" fmla="*/ 3389853 w 13788429"/>
                <a:gd name="connsiteY27" fmla="*/ 177230 h 812606"/>
                <a:gd name="connsiteX28" fmla="*/ 3353515 w 13788429"/>
                <a:gd name="connsiteY28" fmla="*/ 258678 h 812606"/>
                <a:gd name="connsiteX29" fmla="*/ 3394793 w 13788429"/>
                <a:gd name="connsiteY29" fmla="*/ 229401 h 812606"/>
                <a:gd name="connsiteX30" fmla="*/ 3668366 w 13788429"/>
                <a:gd name="connsiteY30" fmla="*/ 151996 h 812606"/>
                <a:gd name="connsiteX31" fmla="*/ 4038793 w 13788429"/>
                <a:gd name="connsiteY31" fmla="*/ 300592 h 812606"/>
                <a:gd name="connsiteX32" fmla="*/ 4086999 w 13788429"/>
                <a:gd name="connsiteY32" fmla="*/ 347931 h 812606"/>
                <a:gd name="connsiteX33" fmla="*/ 4091313 w 13788429"/>
                <a:gd name="connsiteY33" fmla="*/ 339308 h 812606"/>
                <a:gd name="connsiteX34" fmla="*/ 4100849 w 13788429"/>
                <a:gd name="connsiteY34" fmla="*/ 356972 h 812606"/>
                <a:gd name="connsiteX35" fmla="*/ 4540678 w 13788429"/>
                <a:gd name="connsiteY35" fmla="*/ 644298 h 812606"/>
                <a:gd name="connsiteX36" fmla="*/ 4963740 w 13788429"/>
                <a:gd name="connsiteY36" fmla="*/ 383865 h 812606"/>
                <a:gd name="connsiteX37" fmla="*/ 4963992 w 13788429"/>
                <a:gd name="connsiteY37" fmla="*/ 383456 h 812606"/>
                <a:gd name="connsiteX38" fmla="*/ 4965484 w 13788429"/>
                <a:gd name="connsiteY38" fmla="*/ 380362 h 812606"/>
                <a:gd name="connsiteX39" fmla="*/ 4992270 w 13788429"/>
                <a:gd name="connsiteY39" fmla="*/ 332392 h 812606"/>
                <a:gd name="connsiteX40" fmla="*/ 5005525 w 13788429"/>
                <a:gd name="connsiteY40" fmla="*/ 311757 h 812606"/>
                <a:gd name="connsiteX41" fmla="*/ 5023015 w 13788429"/>
                <a:gd name="connsiteY41" fmla="*/ 271321 h 812606"/>
                <a:gd name="connsiteX42" fmla="*/ 5015323 w 13788429"/>
                <a:gd name="connsiteY42" fmla="*/ 296505 h 812606"/>
                <a:gd name="connsiteX43" fmla="*/ 5021433 w 13788429"/>
                <a:gd name="connsiteY43" fmla="*/ 286993 h 812606"/>
                <a:gd name="connsiteX44" fmla="*/ 5513185 w 13788429"/>
                <a:gd name="connsiteY44" fmla="*/ 3 h 812606"/>
                <a:gd name="connsiteX45" fmla="*/ 5883612 w 13788429"/>
                <a:gd name="connsiteY45" fmla="*/ 148599 h 812606"/>
                <a:gd name="connsiteX46" fmla="*/ 5931818 w 13788429"/>
                <a:gd name="connsiteY46" fmla="*/ 195938 h 812606"/>
                <a:gd name="connsiteX47" fmla="*/ 5936132 w 13788429"/>
                <a:gd name="connsiteY47" fmla="*/ 187314 h 812606"/>
                <a:gd name="connsiteX48" fmla="*/ 5945668 w 13788429"/>
                <a:gd name="connsiteY48" fmla="*/ 204979 h 812606"/>
                <a:gd name="connsiteX49" fmla="*/ 6385497 w 13788429"/>
                <a:gd name="connsiteY49" fmla="*/ 492304 h 812606"/>
                <a:gd name="connsiteX50" fmla="*/ 6651107 w 13788429"/>
                <a:gd name="connsiteY50" fmla="*/ 401517 h 812606"/>
                <a:gd name="connsiteX51" fmla="*/ 6696311 w 13788429"/>
                <a:gd name="connsiteY51" fmla="*/ 363608 h 812606"/>
                <a:gd name="connsiteX52" fmla="*/ 6701888 w 13788429"/>
                <a:gd name="connsiteY52" fmla="*/ 356532 h 812606"/>
                <a:gd name="connsiteX53" fmla="*/ 6736017 w 13788429"/>
                <a:gd name="connsiteY53" fmla="*/ 323694 h 812606"/>
                <a:gd name="connsiteX54" fmla="*/ 6761089 w 13788429"/>
                <a:gd name="connsiteY54" fmla="*/ 296655 h 812606"/>
                <a:gd name="connsiteX55" fmla="*/ 6850324 w 13788429"/>
                <a:gd name="connsiteY55" fmla="*/ 159811 h 812606"/>
                <a:gd name="connsiteX56" fmla="*/ 6867834 w 13788429"/>
                <a:gd name="connsiteY56" fmla="*/ 119327 h 812606"/>
                <a:gd name="connsiteX57" fmla="*/ 6850150 w 13788429"/>
                <a:gd name="connsiteY57" fmla="*/ 177228 h 812606"/>
                <a:gd name="connsiteX58" fmla="*/ 6813812 w 13788429"/>
                <a:gd name="connsiteY58" fmla="*/ 258677 h 812606"/>
                <a:gd name="connsiteX59" fmla="*/ 6855091 w 13788429"/>
                <a:gd name="connsiteY59" fmla="*/ 229399 h 812606"/>
                <a:gd name="connsiteX60" fmla="*/ 7128664 w 13788429"/>
                <a:gd name="connsiteY60" fmla="*/ 151994 h 812606"/>
                <a:gd name="connsiteX61" fmla="*/ 7499091 w 13788429"/>
                <a:gd name="connsiteY61" fmla="*/ 300590 h 812606"/>
                <a:gd name="connsiteX62" fmla="*/ 7547297 w 13788429"/>
                <a:gd name="connsiteY62" fmla="*/ 347929 h 812606"/>
                <a:gd name="connsiteX63" fmla="*/ 7551611 w 13788429"/>
                <a:gd name="connsiteY63" fmla="*/ 339306 h 812606"/>
                <a:gd name="connsiteX64" fmla="*/ 7561147 w 13788429"/>
                <a:gd name="connsiteY64" fmla="*/ 356970 h 812606"/>
                <a:gd name="connsiteX65" fmla="*/ 8000975 w 13788429"/>
                <a:gd name="connsiteY65" fmla="*/ 644296 h 812606"/>
                <a:gd name="connsiteX66" fmla="*/ 8424038 w 13788429"/>
                <a:gd name="connsiteY66" fmla="*/ 383863 h 812606"/>
                <a:gd name="connsiteX67" fmla="*/ 8424289 w 13788429"/>
                <a:gd name="connsiteY67" fmla="*/ 383454 h 812606"/>
                <a:gd name="connsiteX68" fmla="*/ 8425782 w 13788429"/>
                <a:gd name="connsiteY68" fmla="*/ 380360 h 812606"/>
                <a:gd name="connsiteX69" fmla="*/ 8452568 w 13788429"/>
                <a:gd name="connsiteY69" fmla="*/ 332390 h 812606"/>
                <a:gd name="connsiteX70" fmla="*/ 8465822 w 13788429"/>
                <a:gd name="connsiteY70" fmla="*/ 311755 h 812606"/>
                <a:gd name="connsiteX71" fmla="*/ 8483313 w 13788429"/>
                <a:gd name="connsiteY71" fmla="*/ 271319 h 812606"/>
                <a:gd name="connsiteX72" fmla="*/ 8475621 w 13788429"/>
                <a:gd name="connsiteY72" fmla="*/ 296503 h 812606"/>
                <a:gd name="connsiteX73" fmla="*/ 8481731 w 13788429"/>
                <a:gd name="connsiteY73" fmla="*/ 286991 h 812606"/>
                <a:gd name="connsiteX74" fmla="*/ 8973483 w 13788429"/>
                <a:gd name="connsiteY74" fmla="*/ 1 h 812606"/>
                <a:gd name="connsiteX75" fmla="*/ 9343910 w 13788429"/>
                <a:gd name="connsiteY75" fmla="*/ 148597 h 812606"/>
                <a:gd name="connsiteX76" fmla="*/ 9392116 w 13788429"/>
                <a:gd name="connsiteY76" fmla="*/ 195936 h 812606"/>
                <a:gd name="connsiteX77" fmla="*/ 9396430 w 13788429"/>
                <a:gd name="connsiteY77" fmla="*/ 187312 h 812606"/>
                <a:gd name="connsiteX78" fmla="*/ 9405966 w 13788429"/>
                <a:gd name="connsiteY78" fmla="*/ 204977 h 812606"/>
                <a:gd name="connsiteX79" fmla="*/ 9845794 w 13788429"/>
                <a:gd name="connsiteY79" fmla="*/ 492302 h 812606"/>
                <a:gd name="connsiteX80" fmla="*/ 10111405 w 13788429"/>
                <a:gd name="connsiteY80" fmla="*/ 401515 h 812606"/>
                <a:gd name="connsiteX81" fmla="*/ 10156612 w 13788429"/>
                <a:gd name="connsiteY81" fmla="*/ 363604 h 812606"/>
                <a:gd name="connsiteX82" fmla="*/ 10162186 w 13788429"/>
                <a:gd name="connsiteY82" fmla="*/ 356531 h 812606"/>
                <a:gd name="connsiteX83" fmla="*/ 10196306 w 13788429"/>
                <a:gd name="connsiteY83" fmla="*/ 323702 h 812606"/>
                <a:gd name="connsiteX84" fmla="*/ 10221387 w 13788429"/>
                <a:gd name="connsiteY84" fmla="*/ 296653 h 812606"/>
                <a:gd name="connsiteX85" fmla="*/ 10310622 w 13788429"/>
                <a:gd name="connsiteY85" fmla="*/ 159809 h 812606"/>
                <a:gd name="connsiteX86" fmla="*/ 10328132 w 13788429"/>
                <a:gd name="connsiteY86" fmla="*/ 119325 h 812606"/>
                <a:gd name="connsiteX87" fmla="*/ 10310448 w 13788429"/>
                <a:gd name="connsiteY87" fmla="*/ 177226 h 812606"/>
                <a:gd name="connsiteX88" fmla="*/ 10274109 w 13788429"/>
                <a:gd name="connsiteY88" fmla="*/ 258676 h 812606"/>
                <a:gd name="connsiteX89" fmla="*/ 10315389 w 13788429"/>
                <a:gd name="connsiteY89" fmla="*/ 229399 h 812606"/>
                <a:gd name="connsiteX90" fmla="*/ 10588962 w 13788429"/>
                <a:gd name="connsiteY90" fmla="*/ 151993 h 812606"/>
                <a:gd name="connsiteX91" fmla="*/ 10959389 w 13788429"/>
                <a:gd name="connsiteY91" fmla="*/ 300589 h 812606"/>
                <a:gd name="connsiteX92" fmla="*/ 11007595 w 13788429"/>
                <a:gd name="connsiteY92" fmla="*/ 347928 h 812606"/>
                <a:gd name="connsiteX93" fmla="*/ 11011909 w 13788429"/>
                <a:gd name="connsiteY93" fmla="*/ 339305 h 812606"/>
                <a:gd name="connsiteX94" fmla="*/ 11021444 w 13788429"/>
                <a:gd name="connsiteY94" fmla="*/ 356969 h 812606"/>
                <a:gd name="connsiteX95" fmla="*/ 11461274 w 13788429"/>
                <a:gd name="connsiteY95" fmla="*/ 644295 h 812606"/>
                <a:gd name="connsiteX96" fmla="*/ 11884336 w 13788429"/>
                <a:gd name="connsiteY96" fmla="*/ 383862 h 812606"/>
                <a:gd name="connsiteX97" fmla="*/ 11884588 w 13788429"/>
                <a:gd name="connsiteY97" fmla="*/ 383453 h 812606"/>
                <a:gd name="connsiteX98" fmla="*/ 11886080 w 13788429"/>
                <a:gd name="connsiteY98" fmla="*/ 380359 h 812606"/>
                <a:gd name="connsiteX99" fmla="*/ 11912866 w 13788429"/>
                <a:gd name="connsiteY99" fmla="*/ 332389 h 812606"/>
                <a:gd name="connsiteX100" fmla="*/ 11926121 w 13788429"/>
                <a:gd name="connsiteY100" fmla="*/ 311754 h 812606"/>
                <a:gd name="connsiteX101" fmla="*/ 11943610 w 13788429"/>
                <a:gd name="connsiteY101" fmla="*/ 271318 h 812606"/>
                <a:gd name="connsiteX102" fmla="*/ 11935919 w 13788429"/>
                <a:gd name="connsiteY102" fmla="*/ 296502 h 812606"/>
                <a:gd name="connsiteX103" fmla="*/ 11942029 w 13788429"/>
                <a:gd name="connsiteY103" fmla="*/ 286990 h 812606"/>
                <a:gd name="connsiteX104" fmla="*/ 12433781 w 13788429"/>
                <a:gd name="connsiteY104" fmla="*/ 0 h 812606"/>
                <a:gd name="connsiteX105" fmla="*/ 12804208 w 13788429"/>
                <a:gd name="connsiteY105" fmla="*/ 148596 h 812606"/>
                <a:gd name="connsiteX106" fmla="*/ 12852414 w 13788429"/>
                <a:gd name="connsiteY106" fmla="*/ 195935 h 812606"/>
                <a:gd name="connsiteX107" fmla="*/ 12856728 w 13788429"/>
                <a:gd name="connsiteY107" fmla="*/ 187311 h 812606"/>
                <a:gd name="connsiteX108" fmla="*/ 12866264 w 13788429"/>
                <a:gd name="connsiteY108" fmla="*/ 204976 h 812606"/>
                <a:gd name="connsiteX109" fmla="*/ 13306093 w 13788429"/>
                <a:gd name="connsiteY109" fmla="*/ 492302 h 812606"/>
                <a:gd name="connsiteX110" fmla="*/ 13770920 w 13788429"/>
                <a:gd name="connsiteY110" fmla="*/ 159808 h 812606"/>
                <a:gd name="connsiteX111" fmla="*/ 13788429 w 13788429"/>
                <a:gd name="connsiteY111" fmla="*/ 119324 h 812606"/>
                <a:gd name="connsiteX112" fmla="*/ 13770746 w 13788429"/>
                <a:gd name="connsiteY112" fmla="*/ 177225 h 812606"/>
                <a:gd name="connsiteX113" fmla="*/ 13177080 w 13788429"/>
                <a:gd name="connsiteY113" fmla="*/ 660610 h 812606"/>
                <a:gd name="connsiteX114" fmla="*/ 12806653 w 13788429"/>
                <a:gd name="connsiteY114" fmla="*/ 512014 h 812606"/>
                <a:gd name="connsiteX115" fmla="*/ 12758447 w 13788429"/>
                <a:gd name="connsiteY115" fmla="*/ 464675 h 812606"/>
                <a:gd name="connsiteX116" fmla="*/ 12754132 w 13788429"/>
                <a:gd name="connsiteY116" fmla="*/ 473298 h 812606"/>
                <a:gd name="connsiteX117" fmla="*/ 12744597 w 13788429"/>
                <a:gd name="connsiteY117" fmla="*/ 455634 h 812606"/>
                <a:gd name="connsiteX118" fmla="*/ 12304768 w 13788429"/>
                <a:gd name="connsiteY118" fmla="*/ 168308 h 812606"/>
                <a:gd name="connsiteX119" fmla="*/ 11881706 w 13788429"/>
                <a:gd name="connsiteY119" fmla="*/ 428741 h 812606"/>
                <a:gd name="connsiteX120" fmla="*/ 11881454 w 13788429"/>
                <a:gd name="connsiteY120" fmla="*/ 429150 h 812606"/>
                <a:gd name="connsiteX121" fmla="*/ 11879962 w 13788429"/>
                <a:gd name="connsiteY121" fmla="*/ 432244 h 812606"/>
                <a:gd name="connsiteX122" fmla="*/ 11853175 w 13788429"/>
                <a:gd name="connsiteY122" fmla="*/ 480214 h 812606"/>
                <a:gd name="connsiteX123" fmla="*/ 11839921 w 13788429"/>
                <a:gd name="connsiteY123" fmla="*/ 500849 h 812606"/>
                <a:gd name="connsiteX124" fmla="*/ 11822431 w 13788429"/>
                <a:gd name="connsiteY124" fmla="*/ 541285 h 812606"/>
                <a:gd name="connsiteX125" fmla="*/ 11830122 w 13788429"/>
                <a:gd name="connsiteY125" fmla="*/ 516101 h 812606"/>
                <a:gd name="connsiteX126" fmla="*/ 11824013 w 13788429"/>
                <a:gd name="connsiteY126" fmla="*/ 525613 h 812606"/>
                <a:gd name="connsiteX127" fmla="*/ 11332260 w 13788429"/>
                <a:gd name="connsiteY127" fmla="*/ 812603 h 812606"/>
                <a:gd name="connsiteX128" fmla="*/ 10961833 w 13788429"/>
                <a:gd name="connsiteY128" fmla="*/ 664007 h 812606"/>
                <a:gd name="connsiteX129" fmla="*/ 10913627 w 13788429"/>
                <a:gd name="connsiteY129" fmla="*/ 616668 h 812606"/>
                <a:gd name="connsiteX130" fmla="*/ 10909313 w 13788429"/>
                <a:gd name="connsiteY130" fmla="*/ 625292 h 812606"/>
                <a:gd name="connsiteX131" fmla="*/ 10899778 w 13788429"/>
                <a:gd name="connsiteY131" fmla="*/ 607627 h 812606"/>
                <a:gd name="connsiteX132" fmla="*/ 10459949 w 13788429"/>
                <a:gd name="connsiteY132" fmla="*/ 320302 h 812606"/>
                <a:gd name="connsiteX133" fmla="*/ 10194338 w 13788429"/>
                <a:gd name="connsiteY133" fmla="*/ 411089 h 812606"/>
                <a:gd name="connsiteX134" fmla="*/ 10149131 w 13788429"/>
                <a:gd name="connsiteY134" fmla="*/ 449000 h 812606"/>
                <a:gd name="connsiteX135" fmla="*/ 10143558 w 13788429"/>
                <a:gd name="connsiteY135" fmla="*/ 456073 h 812606"/>
                <a:gd name="connsiteX136" fmla="*/ 10109437 w 13788429"/>
                <a:gd name="connsiteY136" fmla="*/ 488902 h 812606"/>
                <a:gd name="connsiteX137" fmla="*/ 10084356 w 13788429"/>
                <a:gd name="connsiteY137" fmla="*/ 515951 h 812606"/>
                <a:gd name="connsiteX138" fmla="*/ 9995121 w 13788429"/>
                <a:gd name="connsiteY138" fmla="*/ 652795 h 812606"/>
                <a:gd name="connsiteX139" fmla="*/ 9977611 w 13788429"/>
                <a:gd name="connsiteY139" fmla="*/ 693279 h 812606"/>
                <a:gd name="connsiteX140" fmla="*/ 9995295 w 13788429"/>
                <a:gd name="connsiteY140" fmla="*/ 635378 h 812606"/>
                <a:gd name="connsiteX141" fmla="*/ 10031634 w 13788429"/>
                <a:gd name="connsiteY141" fmla="*/ 553928 h 812606"/>
                <a:gd name="connsiteX142" fmla="*/ 9990354 w 13788429"/>
                <a:gd name="connsiteY142" fmla="*/ 583206 h 812606"/>
                <a:gd name="connsiteX143" fmla="*/ 9716782 w 13788429"/>
                <a:gd name="connsiteY143" fmla="*/ 660611 h 812606"/>
                <a:gd name="connsiteX144" fmla="*/ 9346355 w 13788429"/>
                <a:gd name="connsiteY144" fmla="*/ 512015 h 812606"/>
                <a:gd name="connsiteX145" fmla="*/ 9298148 w 13788429"/>
                <a:gd name="connsiteY145" fmla="*/ 464676 h 812606"/>
                <a:gd name="connsiteX146" fmla="*/ 9293835 w 13788429"/>
                <a:gd name="connsiteY146" fmla="*/ 473299 h 812606"/>
                <a:gd name="connsiteX147" fmla="*/ 9284299 w 13788429"/>
                <a:gd name="connsiteY147" fmla="*/ 455635 h 812606"/>
                <a:gd name="connsiteX148" fmla="*/ 8844469 w 13788429"/>
                <a:gd name="connsiteY148" fmla="*/ 168309 h 812606"/>
                <a:gd name="connsiteX149" fmla="*/ 8421407 w 13788429"/>
                <a:gd name="connsiteY149" fmla="*/ 428742 h 812606"/>
                <a:gd name="connsiteX150" fmla="*/ 8421156 w 13788429"/>
                <a:gd name="connsiteY150" fmla="*/ 429151 h 812606"/>
                <a:gd name="connsiteX151" fmla="*/ 8419664 w 13788429"/>
                <a:gd name="connsiteY151" fmla="*/ 432245 h 812606"/>
                <a:gd name="connsiteX152" fmla="*/ 8392878 w 13788429"/>
                <a:gd name="connsiteY152" fmla="*/ 480215 h 812606"/>
                <a:gd name="connsiteX153" fmla="*/ 8379622 w 13788429"/>
                <a:gd name="connsiteY153" fmla="*/ 500850 h 812606"/>
                <a:gd name="connsiteX154" fmla="*/ 8362133 w 13788429"/>
                <a:gd name="connsiteY154" fmla="*/ 541286 h 812606"/>
                <a:gd name="connsiteX155" fmla="*/ 8369824 w 13788429"/>
                <a:gd name="connsiteY155" fmla="*/ 516102 h 812606"/>
                <a:gd name="connsiteX156" fmla="*/ 8363714 w 13788429"/>
                <a:gd name="connsiteY156" fmla="*/ 525614 h 812606"/>
                <a:gd name="connsiteX157" fmla="*/ 7871963 w 13788429"/>
                <a:gd name="connsiteY157" fmla="*/ 812604 h 812606"/>
                <a:gd name="connsiteX158" fmla="*/ 7501535 w 13788429"/>
                <a:gd name="connsiteY158" fmla="*/ 664008 h 812606"/>
                <a:gd name="connsiteX159" fmla="*/ 7453329 w 13788429"/>
                <a:gd name="connsiteY159" fmla="*/ 616669 h 812606"/>
                <a:gd name="connsiteX160" fmla="*/ 7449015 w 13788429"/>
                <a:gd name="connsiteY160" fmla="*/ 625293 h 812606"/>
                <a:gd name="connsiteX161" fmla="*/ 7439480 w 13788429"/>
                <a:gd name="connsiteY161" fmla="*/ 607628 h 812606"/>
                <a:gd name="connsiteX162" fmla="*/ 6999650 w 13788429"/>
                <a:gd name="connsiteY162" fmla="*/ 320302 h 812606"/>
                <a:gd name="connsiteX163" fmla="*/ 6734041 w 13788429"/>
                <a:gd name="connsiteY163" fmla="*/ 411089 h 812606"/>
                <a:gd name="connsiteX164" fmla="*/ 6688836 w 13788429"/>
                <a:gd name="connsiteY164" fmla="*/ 448999 h 812606"/>
                <a:gd name="connsiteX165" fmla="*/ 6683260 w 13788429"/>
                <a:gd name="connsiteY165" fmla="*/ 456075 h 812606"/>
                <a:gd name="connsiteX166" fmla="*/ 6649130 w 13788429"/>
                <a:gd name="connsiteY166" fmla="*/ 488913 h 812606"/>
                <a:gd name="connsiteX167" fmla="*/ 6624058 w 13788429"/>
                <a:gd name="connsiteY167" fmla="*/ 515952 h 812606"/>
                <a:gd name="connsiteX168" fmla="*/ 6534823 w 13788429"/>
                <a:gd name="connsiteY168" fmla="*/ 652796 h 812606"/>
                <a:gd name="connsiteX169" fmla="*/ 6517314 w 13788429"/>
                <a:gd name="connsiteY169" fmla="*/ 693280 h 812606"/>
                <a:gd name="connsiteX170" fmla="*/ 6534997 w 13788429"/>
                <a:gd name="connsiteY170" fmla="*/ 635379 h 812606"/>
                <a:gd name="connsiteX171" fmla="*/ 6571335 w 13788429"/>
                <a:gd name="connsiteY171" fmla="*/ 553930 h 812606"/>
                <a:gd name="connsiteX172" fmla="*/ 6530056 w 13788429"/>
                <a:gd name="connsiteY172" fmla="*/ 583208 h 812606"/>
                <a:gd name="connsiteX173" fmla="*/ 6256484 w 13788429"/>
                <a:gd name="connsiteY173" fmla="*/ 660613 h 812606"/>
                <a:gd name="connsiteX174" fmla="*/ 5886057 w 13788429"/>
                <a:gd name="connsiteY174" fmla="*/ 512017 h 812606"/>
                <a:gd name="connsiteX175" fmla="*/ 5837850 w 13788429"/>
                <a:gd name="connsiteY175" fmla="*/ 464678 h 812606"/>
                <a:gd name="connsiteX176" fmla="*/ 5833537 w 13788429"/>
                <a:gd name="connsiteY176" fmla="*/ 473301 h 812606"/>
                <a:gd name="connsiteX177" fmla="*/ 5824001 w 13788429"/>
                <a:gd name="connsiteY177" fmla="*/ 455637 h 812606"/>
                <a:gd name="connsiteX178" fmla="*/ 5384172 w 13788429"/>
                <a:gd name="connsiteY178" fmla="*/ 168311 h 812606"/>
                <a:gd name="connsiteX179" fmla="*/ 4961110 w 13788429"/>
                <a:gd name="connsiteY179" fmla="*/ 428744 h 812606"/>
                <a:gd name="connsiteX180" fmla="*/ 4960858 w 13788429"/>
                <a:gd name="connsiteY180" fmla="*/ 429153 h 812606"/>
                <a:gd name="connsiteX181" fmla="*/ 4959366 w 13788429"/>
                <a:gd name="connsiteY181" fmla="*/ 432247 h 812606"/>
                <a:gd name="connsiteX182" fmla="*/ 4932580 w 13788429"/>
                <a:gd name="connsiteY182" fmla="*/ 480217 h 812606"/>
                <a:gd name="connsiteX183" fmla="*/ 4919324 w 13788429"/>
                <a:gd name="connsiteY183" fmla="*/ 500852 h 812606"/>
                <a:gd name="connsiteX184" fmla="*/ 4901835 w 13788429"/>
                <a:gd name="connsiteY184" fmla="*/ 541288 h 812606"/>
                <a:gd name="connsiteX185" fmla="*/ 4909527 w 13788429"/>
                <a:gd name="connsiteY185" fmla="*/ 516104 h 812606"/>
                <a:gd name="connsiteX186" fmla="*/ 4903416 w 13788429"/>
                <a:gd name="connsiteY186" fmla="*/ 525616 h 812606"/>
                <a:gd name="connsiteX187" fmla="*/ 4411665 w 13788429"/>
                <a:gd name="connsiteY187" fmla="*/ 812606 h 812606"/>
                <a:gd name="connsiteX188" fmla="*/ 4041238 w 13788429"/>
                <a:gd name="connsiteY188" fmla="*/ 664010 h 812606"/>
                <a:gd name="connsiteX189" fmla="*/ 3993031 w 13788429"/>
                <a:gd name="connsiteY189" fmla="*/ 616671 h 812606"/>
                <a:gd name="connsiteX190" fmla="*/ 3988718 w 13788429"/>
                <a:gd name="connsiteY190" fmla="*/ 625295 h 812606"/>
                <a:gd name="connsiteX191" fmla="*/ 3979182 w 13788429"/>
                <a:gd name="connsiteY191" fmla="*/ 607630 h 812606"/>
                <a:gd name="connsiteX192" fmla="*/ 3539353 w 13788429"/>
                <a:gd name="connsiteY192" fmla="*/ 320304 h 812606"/>
                <a:gd name="connsiteX193" fmla="*/ 3273743 w 13788429"/>
                <a:gd name="connsiteY193" fmla="*/ 411091 h 812606"/>
                <a:gd name="connsiteX194" fmla="*/ 3228539 w 13788429"/>
                <a:gd name="connsiteY194" fmla="*/ 449001 h 812606"/>
                <a:gd name="connsiteX195" fmla="*/ 3222962 w 13788429"/>
                <a:gd name="connsiteY195" fmla="*/ 456077 h 812606"/>
                <a:gd name="connsiteX196" fmla="*/ 3188833 w 13788429"/>
                <a:gd name="connsiteY196" fmla="*/ 488915 h 812606"/>
                <a:gd name="connsiteX197" fmla="*/ 3163761 w 13788429"/>
                <a:gd name="connsiteY197" fmla="*/ 515954 h 812606"/>
                <a:gd name="connsiteX198" fmla="*/ 3074526 w 13788429"/>
                <a:gd name="connsiteY198" fmla="*/ 652798 h 812606"/>
                <a:gd name="connsiteX199" fmla="*/ 3057016 w 13788429"/>
                <a:gd name="connsiteY199" fmla="*/ 693282 h 812606"/>
                <a:gd name="connsiteX200" fmla="*/ 3074699 w 13788429"/>
                <a:gd name="connsiteY200" fmla="*/ 635381 h 812606"/>
                <a:gd name="connsiteX201" fmla="*/ 3111037 w 13788429"/>
                <a:gd name="connsiteY201" fmla="*/ 553933 h 812606"/>
                <a:gd name="connsiteX202" fmla="*/ 3069759 w 13788429"/>
                <a:gd name="connsiteY202" fmla="*/ 583210 h 812606"/>
                <a:gd name="connsiteX203" fmla="*/ 2796186 w 13788429"/>
                <a:gd name="connsiteY203" fmla="*/ 660615 h 812606"/>
                <a:gd name="connsiteX204" fmla="*/ 2425759 w 13788429"/>
                <a:gd name="connsiteY204" fmla="*/ 512019 h 812606"/>
                <a:gd name="connsiteX205" fmla="*/ 2377553 w 13788429"/>
                <a:gd name="connsiteY205" fmla="*/ 464680 h 812606"/>
                <a:gd name="connsiteX206" fmla="*/ 2373239 w 13788429"/>
                <a:gd name="connsiteY206" fmla="*/ 473303 h 812606"/>
                <a:gd name="connsiteX207" fmla="*/ 2363703 w 13788429"/>
                <a:gd name="connsiteY207" fmla="*/ 455639 h 812606"/>
                <a:gd name="connsiteX208" fmla="*/ 1923874 w 13788429"/>
                <a:gd name="connsiteY208" fmla="*/ 168313 h 812606"/>
                <a:gd name="connsiteX209" fmla="*/ 1500812 w 13788429"/>
                <a:gd name="connsiteY209" fmla="*/ 428746 h 812606"/>
                <a:gd name="connsiteX210" fmla="*/ 1500560 w 13788429"/>
                <a:gd name="connsiteY210" fmla="*/ 429155 h 812606"/>
                <a:gd name="connsiteX211" fmla="*/ 1499068 w 13788429"/>
                <a:gd name="connsiteY211" fmla="*/ 432249 h 812606"/>
                <a:gd name="connsiteX212" fmla="*/ 1472282 w 13788429"/>
                <a:gd name="connsiteY212" fmla="*/ 480219 h 812606"/>
                <a:gd name="connsiteX213" fmla="*/ 1459026 w 13788429"/>
                <a:gd name="connsiteY213" fmla="*/ 500854 h 812606"/>
                <a:gd name="connsiteX214" fmla="*/ 1441537 w 13788429"/>
                <a:gd name="connsiteY214" fmla="*/ 541290 h 812606"/>
                <a:gd name="connsiteX215" fmla="*/ 1449229 w 13788429"/>
                <a:gd name="connsiteY215" fmla="*/ 516106 h 812606"/>
                <a:gd name="connsiteX216" fmla="*/ 1443118 w 13788429"/>
                <a:gd name="connsiteY216" fmla="*/ 525618 h 812606"/>
                <a:gd name="connsiteX0" fmla="*/ 1443118 w 13788429"/>
                <a:gd name="connsiteY0" fmla="*/ 525618 h 812606"/>
                <a:gd name="connsiteX1" fmla="*/ 79055 w 13788429"/>
                <a:gd name="connsiteY1" fmla="*/ 320306 h 812606"/>
                <a:gd name="connsiteX2" fmla="*/ 208068 w 13788429"/>
                <a:gd name="connsiteY2" fmla="*/ 151998 h 812606"/>
                <a:gd name="connsiteX3" fmla="*/ 578495 w 13788429"/>
                <a:gd name="connsiteY3" fmla="*/ 300594 h 812606"/>
                <a:gd name="connsiteX4" fmla="*/ 626701 w 13788429"/>
                <a:gd name="connsiteY4" fmla="*/ 347933 h 812606"/>
                <a:gd name="connsiteX5" fmla="*/ 1503442 w 13788429"/>
                <a:gd name="connsiteY5" fmla="*/ 383867 h 812606"/>
                <a:gd name="connsiteX6" fmla="*/ 1503694 w 13788429"/>
                <a:gd name="connsiteY6" fmla="*/ 383458 h 812606"/>
                <a:gd name="connsiteX7" fmla="*/ 1505186 w 13788429"/>
                <a:gd name="connsiteY7" fmla="*/ 380364 h 812606"/>
                <a:gd name="connsiteX8" fmla="*/ 1531972 w 13788429"/>
                <a:gd name="connsiteY8" fmla="*/ 332394 h 812606"/>
                <a:gd name="connsiteX9" fmla="*/ 1545227 w 13788429"/>
                <a:gd name="connsiteY9" fmla="*/ 311759 h 812606"/>
                <a:gd name="connsiteX10" fmla="*/ 1562717 w 13788429"/>
                <a:gd name="connsiteY10" fmla="*/ 271323 h 812606"/>
                <a:gd name="connsiteX11" fmla="*/ 1555025 w 13788429"/>
                <a:gd name="connsiteY11" fmla="*/ 296507 h 812606"/>
                <a:gd name="connsiteX12" fmla="*/ 1561135 w 13788429"/>
                <a:gd name="connsiteY12" fmla="*/ 286995 h 812606"/>
                <a:gd name="connsiteX13" fmla="*/ 2052887 w 13788429"/>
                <a:gd name="connsiteY13" fmla="*/ 5 h 812606"/>
                <a:gd name="connsiteX14" fmla="*/ 2423314 w 13788429"/>
                <a:gd name="connsiteY14" fmla="*/ 148601 h 812606"/>
                <a:gd name="connsiteX15" fmla="*/ 2471520 w 13788429"/>
                <a:gd name="connsiteY15" fmla="*/ 195940 h 812606"/>
                <a:gd name="connsiteX16" fmla="*/ 2475834 w 13788429"/>
                <a:gd name="connsiteY16" fmla="*/ 187316 h 812606"/>
                <a:gd name="connsiteX17" fmla="*/ 2485370 w 13788429"/>
                <a:gd name="connsiteY17" fmla="*/ 204981 h 812606"/>
                <a:gd name="connsiteX18" fmla="*/ 2925199 w 13788429"/>
                <a:gd name="connsiteY18" fmla="*/ 492306 h 812606"/>
                <a:gd name="connsiteX19" fmla="*/ 3190809 w 13788429"/>
                <a:gd name="connsiteY19" fmla="*/ 401519 h 812606"/>
                <a:gd name="connsiteX20" fmla="*/ 3236013 w 13788429"/>
                <a:gd name="connsiteY20" fmla="*/ 363610 h 812606"/>
                <a:gd name="connsiteX21" fmla="*/ 3241590 w 13788429"/>
                <a:gd name="connsiteY21" fmla="*/ 356534 h 812606"/>
                <a:gd name="connsiteX22" fmla="*/ 3275719 w 13788429"/>
                <a:gd name="connsiteY22" fmla="*/ 323696 h 812606"/>
                <a:gd name="connsiteX23" fmla="*/ 3300791 w 13788429"/>
                <a:gd name="connsiteY23" fmla="*/ 296657 h 812606"/>
                <a:gd name="connsiteX24" fmla="*/ 3390026 w 13788429"/>
                <a:gd name="connsiteY24" fmla="*/ 159813 h 812606"/>
                <a:gd name="connsiteX25" fmla="*/ 3407536 w 13788429"/>
                <a:gd name="connsiteY25" fmla="*/ 119329 h 812606"/>
                <a:gd name="connsiteX26" fmla="*/ 3389853 w 13788429"/>
                <a:gd name="connsiteY26" fmla="*/ 177230 h 812606"/>
                <a:gd name="connsiteX27" fmla="*/ 3353515 w 13788429"/>
                <a:gd name="connsiteY27" fmla="*/ 258678 h 812606"/>
                <a:gd name="connsiteX28" fmla="*/ 3394793 w 13788429"/>
                <a:gd name="connsiteY28" fmla="*/ 229401 h 812606"/>
                <a:gd name="connsiteX29" fmla="*/ 3668366 w 13788429"/>
                <a:gd name="connsiteY29" fmla="*/ 151996 h 812606"/>
                <a:gd name="connsiteX30" fmla="*/ 4038793 w 13788429"/>
                <a:gd name="connsiteY30" fmla="*/ 300592 h 812606"/>
                <a:gd name="connsiteX31" fmla="*/ 4086999 w 13788429"/>
                <a:gd name="connsiteY31" fmla="*/ 347931 h 812606"/>
                <a:gd name="connsiteX32" fmla="*/ 4091313 w 13788429"/>
                <a:gd name="connsiteY32" fmla="*/ 339308 h 812606"/>
                <a:gd name="connsiteX33" fmla="*/ 4100849 w 13788429"/>
                <a:gd name="connsiteY33" fmla="*/ 356972 h 812606"/>
                <a:gd name="connsiteX34" fmla="*/ 4540678 w 13788429"/>
                <a:gd name="connsiteY34" fmla="*/ 644298 h 812606"/>
                <a:gd name="connsiteX35" fmla="*/ 4963740 w 13788429"/>
                <a:gd name="connsiteY35" fmla="*/ 383865 h 812606"/>
                <a:gd name="connsiteX36" fmla="*/ 4963992 w 13788429"/>
                <a:gd name="connsiteY36" fmla="*/ 383456 h 812606"/>
                <a:gd name="connsiteX37" fmla="*/ 4965484 w 13788429"/>
                <a:gd name="connsiteY37" fmla="*/ 380362 h 812606"/>
                <a:gd name="connsiteX38" fmla="*/ 4992270 w 13788429"/>
                <a:gd name="connsiteY38" fmla="*/ 332392 h 812606"/>
                <a:gd name="connsiteX39" fmla="*/ 5005525 w 13788429"/>
                <a:gd name="connsiteY39" fmla="*/ 311757 h 812606"/>
                <a:gd name="connsiteX40" fmla="*/ 5023015 w 13788429"/>
                <a:gd name="connsiteY40" fmla="*/ 271321 h 812606"/>
                <a:gd name="connsiteX41" fmla="*/ 5015323 w 13788429"/>
                <a:gd name="connsiteY41" fmla="*/ 296505 h 812606"/>
                <a:gd name="connsiteX42" fmla="*/ 5021433 w 13788429"/>
                <a:gd name="connsiteY42" fmla="*/ 286993 h 812606"/>
                <a:gd name="connsiteX43" fmla="*/ 5513185 w 13788429"/>
                <a:gd name="connsiteY43" fmla="*/ 3 h 812606"/>
                <a:gd name="connsiteX44" fmla="*/ 5883612 w 13788429"/>
                <a:gd name="connsiteY44" fmla="*/ 148599 h 812606"/>
                <a:gd name="connsiteX45" fmla="*/ 5931818 w 13788429"/>
                <a:gd name="connsiteY45" fmla="*/ 195938 h 812606"/>
                <a:gd name="connsiteX46" fmla="*/ 5936132 w 13788429"/>
                <a:gd name="connsiteY46" fmla="*/ 187314 h 812606"/>
                <a:gd name="connsiteX47" fmla="*/ 5945668 w 13788429"/>
                <a:gd name="connsiteY47" fmla="*/ 204979 h 812606"/>
                <a:gd name="connsiteX48" fmla="*/ 6385497 w 13788429"/>
                <a:gd name="connsiteY48" fmla="*/ 492304 h 812606"/>
                <a:gd name="connsiteX49" fmla="*/ 6651107 w 13788429"/>
                <a:gd name="connsiteY49" fmla="*/ 401517 h 812606"/>
                <a:gd name="connsiteX50" fmla="*/ 6696311 w 13788429"/>
                <a:gd name="connsiteY50" fmla="*/ 363608 h 812606"/>
                <a:gd name="connsiteX51" fmla="*/ 6701888 w 13788429"/>
                <a:gd name="connsiteY51" fmla="*/ 356532 h 812606"/>
                <a:gd name="connsiteX52" fmla="*/ 6736017 w 13788429"/>
                <a:gd name="connsiteY52" fmla="*/ 323694 h 812606"/>
                <a:gd name="connsiteX53" fmla="*/ 6761089 w 13788429"/>
                <a:gd name="connsiteY53" fmla="*/ 296655 h 812606"/>
                <a:gd name="connsiteX54" fmla="*/ 6850324 w 13788429"/>
                <a:gd name="connsiteY54" fmla="*/ 159811 h 812606"/>
                <a:gd name="connsiteX55" fmla="*/ 6867834 w 13788429"/>
                <a:gd name="connsiteY55" fmla="*/ 119327 h 812606"/>
                <a:gd name="connsiteX56" fmla="*/ 6850150 w 13788429"/>
                <a:gd name="connsiteY56" fmla="*/ 177228 h 812606"/>
                <a:gd name="connsiteX57" fmla="*/ 6813812 w 13788429"/>
                <a:gd name="connsiteY57" fmla="*/ 258677 h 812606"/>
                <a:gd name="connsiteX58" fmla="*/ 6855091 w 13788429"/>
                <a:gd name="connsiteY58" fmla="*/ 229399 h 812606"/>
                <a:gd name="connsiteX59" fmla="*/ 7128664 w 13788429"/>
                <a:gd name="connsiteY59" fmla="*/ 151994 h 812606"/>
                <a:gd name="connsiteX60" fmla="*/ 7499091 w 13788429"/>
                <a:gd name="connsiteY60" fmla="*/ 300590 h 812606"/>
                <a:gd name="connsiteX61" fmla="*/ 7547297 w 13788429"/>
                <a:gd name="connsiteY61" fmla="*/ 347929 h 812606"/>
                <a:gd name="connsiteX62" fmla="*/ 7551611 w 13788429"/>
                <a:gd name="connsiteY62" fmla="*/ 339306 h 812606"/>
                <a:gd name="connsiteX63" fmla="*/ 7561147 w 13788429"/>
                <a:gd name="connsiteY63" fmla="*/ 356970 h 812606"/>
                <a:gd name="connsiteX64" fmla="*/ 8000975 w 13788429"/>
                <a:gd name="connsiteY64" fmla="*/ 644296 h 812606"/>
                <a:gd name="connsiteX65" fmla="*/ 8424038 w 13788429"/>
                <a:gd name="connsiteY65" fmla="*/ 383863 h 812606"/>
                <a:gd name="connsiteX66" fmla="*/ 8424289 w 13788429"/>
                <a:gd name="connsiteY66" fmla="*/ 383454 h 812606"/>
                <a:gd name="connsiteX67" fmla="*/ 8425782 w 13788429"/>
                <a:gd name="connsiteY67" fmla="*/ 380360 h 812606"/>
                <a:gd name="connsiteX68" fmla="*/ 8452568 w 13788429"/>
                <a:gd name="connsiteY68" fmla="*/ 332390 h 812606"/>
                <a:gd name="connsiteX69" fmla="*/ 8465822 w 13788429"/>
                <a:gd name="connsiteY69" fmla="*/ 311755 h 812606"/>
                <a:gd name="connsiteX70" fmla="*/ 8483313 w 13788429"/>
                <a:gd name="connsiteY70" fmla="*/ 271319 h 812606"/>
                <a:gd name="connsiteX71" fmla="*/ 8475621 w 13788429"/>
                <a:gd name="connsiteY71" fmla="*/ 296503 h 812606"/>
                <a:gd name="connsiteX72" fmla="*/ 8481731 w 13788429"/>
                <a:gd name="connsiteY72" fmla="*/ 286991 h 812606"/>
                <a:gd name="connsiteX73" fmla="*/ 8973483 w 13788429"/>
                <a:gd name="connsiteY73" fmla="*/ 1 h 812606"/>
                <a:gd name="connsiteX74" fmla="*/ 9343910 w 13788429"/>
                <a:gd name="connsiteY74" fmla="*/ 148597 h 812606"/>
                <a:gd name="connsiteX75" fmla="*/ 9392116 w 13788429"/>
                <a:gd name="connsiteY75" fmla="*/ 195936 h 812606"/>
                <a:gd name="connsiteX76" fmla="*/ 9396430 w 13788429"/>
                <a:gd name="connsiteY76" fmla="*/ 187312 h 812606"/>
                <a:gd name="connsiteX77" fmla="*/ 9405966 w 13788429"/>
                <a:gd name="connsiteY77" fmla="*/ 204977 h 812606"/>
                <a:gd name="connsiteX78" fmla="*/ 9845794 w 13788429"/>
                <a:gd name="connsiteY78" fmla="*/ 492302 h 812606"/>
                <a:gd name="connsiteX79" fmla="*/ 10111405 w 13788429"/>
                <a:gd name="connsiteY79" fmla="*/ 401515 h 812606"/>
                <a:gd name="connsiteX80" fmla="*/ 10156612 w 13788429"/>
                <a:gd name="connsiteY80" fmla="*/ 363604 h 812606"/>
                <a:gd name="connsiteX81" fmla="*/ 10162186 w 13788429"/>
                <a:gd name="connsiteY81" fmla="*/ 356531 h 812606"/>
                <a:gd name="connsiteX82" fmla="*/ 10196306 w 13788429"/>
                <a:gd name="connsiteY82" fmla="*/ 323702 h 812606"/>
                <a:gd name="connsiteX83" fmla="*/ 10221387 w 13788429"/>
                <a:gd name="connsiteY83" fmla="*/ 296653 h 812606"/>
                <a:gd name="connsiteX84" fmla="*/ 10310622 w 13788429"/>
                <a:gd name="connsiteY84" fmla="*/ 159809 h 812606"/>
                <a:gd name="connsiteX85" fmla="*/ 10328132 w 13788429"/>
                <a:gd name="connsiteY85" fmla="*/ 119325 h 812606"/>
                <a:gd name="connsiteX86" fmla="*/ 10310448 w 13788429"/>
                <a:gd name="connsiteY86" fmla="*/ 177226 h 812606"/>
                <a:gd name="connsiteX87" fmla="*/ 10274109 w 13788429"/>
                <a:gd name="connsiteY87" fmla="*/ 258676 h 812606"/>
                <a:gd name="connsiteX88" fmla="*/ 10315389 w 13788429"/>
                <a:gd name="connsiteY88" fmla="*/ 229399 h 812606"/>
                <a:gd name="connsiteX89" fmla="*/ 10588962 w 13788429"/>
                <a:gd name="connsiteY89" fmla="*/ 151993 h 812606"/>
                <a:gd name="connsiteX90" fmla="*/ 10959389 w 13788429"/>
                <a:gd name="connsiteY90" fmla="*/ 300589 h 812606"/>
                <a:gd name="connsiteX91" fmla="*/ 11007595 w 13788429"/>
                <a:gd name="connsiteY91" fmla="*/ 347928 h 812606"/>
                <a:gd name="connsiteX92" fmla="*/ 11011909 w 13788429"/>
                <a:gd name="connsiteY92" fmla="*/ 339305 h 812606"/>
                <a:gd name="connsiteX93" fmla="*/ 11021444 w 13788429"/>
                <a:gd name="connsiteY93" fmla="*/ 356969 h 812606"/>
                <a:gd name="connsiteX94" fmla="*/ 11461274 w 13788429"/>
                <a:gd name="connsiteY94" fmla="*/ 644295 h 812606"/>
                <a:gd name="connsiteX95" fmla="*/ 11884336 w 13788429"/>
                <a:gd name="connsiteY95" fmla="*/ 383862 h 812606"/>
                <a:gd name="connsiteX96" fmla="*/ 11884588 w 13788429"/>
                <a:gd name="connsiteY96" fmla="*/ 383453 h 812606"/>
                <a:gd name="connsiteX97" fmla="*/ 11886080 w 13788429"/>
                <a:gd name="connsiteY97" fmla="*/ 380359 h 812606"/>
                <a:gd name="connsiteX98" fmla="*/ 11912866 w 13788429"/>
                <a:gd name="connsiteY98" fmla="*/ 332389 h 812606"/>
                <a:gd name="connsiteX99" fmla="*/ 11926121 w 13788429"/>
                <a:gd name="connsiteY99" fmla="*/ 311754 h 812606"/>
                <a:gd name="connsiteX100" fmla="*/ 11943610 w 13788429"/>
                <a:gd name="connsiteY100" fmla="*/ 271318 h 812606"/>
                <a:gd name="connsiteX101" fmla="*/ 11935919 w 13788429"/>
                <a:gd name="connsiteY101" fmla="*/ 296502 h 812606"/>
                <a:gd name="connsiteX102" fmla="*/ 11942029 w 13788429"/>
                <a:gd name="connsiteY102" fmla="*/ 286990 h 812606"/>
                <a:gd name="connsiteX103" fmla="*/ 12433781 w 13788429"/>
                <a:gd name="connsiteY103" fmla="*/ 0 h 812606"/>
                <a:gd name="connsiteX104" fmla="*/ 12804208 w 13788429"/>
                <a:gd name="connsiteY104" fmla="*/ 148596 h 812606"/>
                <a:gd name="connsiteX105" fmla="*/ 12852414 w 13788429"/>
                <a:gd name="connsiteY105" fmla="*/ 195935 h 812606"/>
                <a:gd name="connsiteX106" fmla="*/ 12856728 w 13788429"/>
                <a:gd name="connsiteY106" fmla="*/ 187311 h 812606"/>
                <a:gd name="connsiteX107" fmla="*/ 12866264 w 13788429"/>
                <a:gd name="connsiteY107" fmla="*/ 204976 h 812606"/>
                <a:gd name="connsiteX108" fmla="*/ 13306093 w 13788429"/>
                <a:gd name="connsiteY108" fmla="*/ 492302 h 812606"/>
                <a:gd name="connsiteX109" fmla="*/ 13770920 w 13788429"/>
                <a:gd name="connsiteY109" fmla="*/ 159808 h 812606"/>
                <a:gd name="connsiteX110" fmla="*/ 13788429 w 13788429"/>
                <a:gd name="connsiteY110" fmla="*/ 119324 h 812606"/>
                <a:gd name="connsiteX111" fmla="*/ 13770746 w 13788429"/>
                <a:gd name="connsiteY111" fmla="*/ 177225 h 812606"/>
                <a:gd name="connsiteX112" fmla="*/ 13177080 w 13788429"/>
                <a:gd name="connsiteY112" fmla="*/ 660610 h 812606"/>
                <a:gd name="connsiteX113" fmla="*/ 12806653 w 13788429"/>
                <a:gd name="connsiteY113" fmla="*/ 512014 h 812606"/>
                <a:gd name="connsiteX114" fmla="*/ 12758447 w 13788429"/>
                <a:gd name="connsiteY114" fmla="*/ 464675 h 812606"/>
                <a:gd name="connsiteX115" fmla="*/ 12754132 w 13788429"/>
                <a:gd name="connsiteY115" fmla="*/ 473298 h 812606"/>
                <a:gd name="connsiteX116" fmla="*/ 12744597 w 13788429"/>
                <a:gd name="connsiteY116" fmla="*/ 455634 h 812606"/>
                <a:gd name="connsiteX117" fmla="*/ 12304768 w 13788429"/>
                <a:gd name="connsiteY117" fmla="*/ 168308 h 812606"/>
                <a:gd name="connsiteX118" fmla="*/ 11881706 w 13788429"/>
                <a:gd name="connsiteY118" fmla="*/ 428741 h 812606"/>
                <a:gd name="connsiteX119" fmla="*/ 11881454 w 13788429"/>
                <a:gd name="connsiteY119" fmla="*/ 429150 h 812606"/>
                <a:gd name="connsiteX120" fmla="*/ 11879962 w 13788429"/>
                <a:gd name="connsiteY120" fmla="*/ 432244 h 812606"/>
                <a:gd name="connsiteX121" fmla="*/ 11853175 w 13788429"/>
                <a:gd name="connsiteY121" fmla="*/ 480214 h 812606"/>
                <a:gd name="connsiteX122" fmla="*/ 11839921 w 13788429"/>
                <a:gd name="connsiteY122" fmla="*/ 500849 h 812606"/>
                <a:gd name="connsiteX123" fmla="*/ 11822431 w 13788429"/>
                <a:gd name="connsiteY123" fmla="*/ 541285 h 812606"/>
                <a:gd name="connsiteX124" fmla="*/ 11830122 w 13788429"/>
                <a:gd name="connsiteY124" fmla="*/ 516101 h 812606"/>
                <a:gd name="connsiteX125" fmla="*/ 11824013 w 13788429"/>
                <a:gd name="connsiteY125" fmla="*/ 525613 h 812606"/>
                <a:gd name="connsiteX126" fmla="*/ 11332260 w 13788429"/>
                <a:gd name="connsiteY126" fmla="*/ 812603 h 812606"/>
                <a:gd name="connsiteX127" fmla="*/ 10961833 w 13788429"/>
                <a:gd name="connsiteY127" fmla="*/ 664007 h 812606"/>
                <a:gd name="connsiteX128" fmla="*/ 10913627 w 13788429"/>
                <a:gd name="connsiteY128" fmla="*/ 616668 h 812606"/>
                <a:gd name="connsiteX129" fmla="*/ 10909313 w 13788429"/>
                <a:gd name="connsiteY129" fmla="*/ 625292 h 812606"/>
                <a:gd name="connsiteX130" fmla="*/ 10899778 w 13788429"/>
                <a:gd name="connsiteY130" fmla="*/ 607627 h 812606"/>
                <a:gd name="connsiteX131" fmla="*/ 10459949 w 13788429"/>
                <a:gd name="connsiteY131" fmla="*/ 320302 h 812606"/>
                <a:gd name="connsiteX132" fmla="*/ 10194338 w 13788429"/>
                <a:gd name="connsiteY132" fmla="*/ 411089 h 812606"/>
                <a:gd name="connsiteX133" fmla="*/ 10149131 w 13788429"/>
                <a:gd name="connsiteY133" fmla="*/ 449000 h 812606"/>
                <a:gd name="connsiteX134" fmla="*/ 10143558 w 13788429"/>
                <a:gd name="connsiteY134" fmla="*/ 456073 h 812606"/>
                <a:gd name="connsiteX135" fmla="*/ 10109437 w 13788429"/>
                <a:gd name="connsiteY135" fmla="*/ 488902 h 812606"/>
                <a:gd name="connsiteX136" fmla="*/ 10084356 w 13788429"/>
                <a:gd name="connsiteY136" fmla="*/ 515951 h 812606"/>
                <a:gd name="connsiteX137" fmla="*/ 9995121 w 13788429"/>
                <a:gd name="connsiteY137" fmla="*/ 652795 h 812606"/>
                <a:gd name="connsiteX138" fmla="*/ 9977611 w 13788429"/>
                <a:gd name="connsiteY138" fmla="*/ 693279 h 812606"/>
                <a:gd name="connsiteX139" fmla="*/ 9995295 w 13788429"/>
                <a:gd name="connsiteY139" fmla="*/ 635378 h 812606"/>
                <a:gd name="connsiteX140" fmla="*/ 10031634 w 13788429"/>
                <a:gd name="connsiteY140" fmla="*/ 553928 h 812606"/>
                <a:gd name="connsiteX141" fmla="*/ 9990354 w 13788429"/>
                <a:gd name="connsiteY141" fmla="*/ 583206 h 812606"/>
                <a:gd name="connsiteX142" fmla="*/ 9716782 w 13788429"/>
                <a:gd name="connsiteY142" fmla="*/ 660611 h 812606"/>
                <a:gd name="connsiteX143" fmla="*/ 9346355 w 13788429"/>
                <a:gd name="connsiteY143" fmla="*/ 512015 h 812606"/>
                <a:gd name="connsiteX144" fmla="*/ 9298148 w 13788429"/>
                <a:gd name="connsiteY144" fmla="*/ 464676 h 812606"/>
                <a:gd name="connsiteX145" fmla="*/ 9293835 w 13788429"/>
                <a:gd name="connsiteY145" fmla="*/ 473299 h 812606"/>
                <a:gd name="connsiteX146" fmla="*/ 9284299 w 13788429"/>
                <a:gd name="connsiteY146" fmla="*/ 455635 h 812606"/>
                <a:gd name="connsiteX147" fmla="*/ 8844469 w 13788429"/>
                <a:gd name="connsiteY147" fmla="*/ 168309 h 812606"/>
                <a:gd name="connsiteX148" fmla="*/ 8421407 w 13788429"/>
                <a:gd name="connsiteY148" fmla="*/ 428742 h 812606"/>
                <a:gd name="connsiteX149" fmla="*/ 8421156 w 13788429"/>
                <a:gd name="connsiteY149" fmla="*/ 429151 h 812606"/>
                <a:gd name="connsiteX150" fmla="*/ 8419664 w 13788429"/>
                <a:gd name="connsiteY150" fmla="*/ 432245 h 812606"/>
                <a:gd name="connsiteX151" fmla="*/ 8392878 w 13788429"/>
                <a:gd name="connsiteY151" fmla="*/ 480215 h 812606"/>
                <a:gd name="connsiteX152" fmla="*/ 8379622 w 13788429"/>
                <a:gd name="connsiteY152" fmla="*/ 500850 h 812606"/>
                <a:gd name="connsiteX153" fmla="*/ 8362133 w 13788429"/>
                <a:gd name="connsiteY153" fmla="*/ 541286 h 812606"/>
                <a:gd name="connsiteX154" fmla="*/ 8369824 w 13788429"/>
                <a:gd name="connsiteY154" fmla="*/ 516102 h 812606"/>
                <a:gd name="connsiteX155" fmla="*/ 8363714 w 13788429"/>
                <a:gd name="connsiteY155" fmla="*/ 525614 h 812606"/>
                <a:gd name="connsiteX156" fmla="*/ 7871963 w 13788429"/>
                <a:gd name="connsiteY156" fmla="*/ 812604 h 812606"/>
                <a:gd name="connsiteX157" fmla="*/ 7501535 w 13788429"/>
                <a:gd name="connsiteY157" fmla="*/ 664008 h 812606"/>
                <a:gd name="connsiteX158" fmla="*/ 7453329 w 13788429"/>
                <a:gd name="connsiteY158" fmla="*/ 616669 h 812606"/>
                <a:gd name="connsiteX159" fmla="*/ 7449015 w 13788429"/>
                <a:gd name="connsiteY159" fmla="*/ 625293 h 812606"/>
                <a:gd name="connsiteX160" fmla="*/ 7439480 w 13788429"/>
                <a:gd name="connsiteY160" fmla="*/ 607628 h 812606"/>
                <a:gd name="connsiteX161" fmla="*/ 6999650 w 13788429"/>
                <a:gd name="connsiteY161" fmla="*/ 320302 h 812606"/>
                <a:gd name="connsiteX162" fmla="*/ 6734041 w 13788429"/>
                <a:gd name="connsiteY162" fmla="*/ 411089 h 812606"/>
                <a:gd name="connsiteX163" fmla="*/ 6688836 w 13788429"/>
                <a:gd name="connsiteY163" fmla="*/ 448999 h 812606"/>
                <a:gd name="connsiteX164" fmla="*/ 6683260 w 13788429"/>
                <a:gd name="connsiteY164" fmla="*/ 456075 h 812606"/>
                <a:gd name="connsiteX165" fmla="*/ 6649130 w 13788429"/>
                <a:gd name="connsiteY165" fmla="*/ 488913 h 812606"/>
                <a:gd name="connsiteX166" fmla="*/ 6624058 w 13788429"/>
                <a:gd name="connsiteY166" fmla="*/ 515952 h 812606"/>
                <a:gd name="connsiteX167" fmla="*/ 6534823 w 13788429"/>
                <a:gd name="connsiteY167" fmla="*/ 652796 h 812606"/>
                <a:gd name="connsiteX168" fmla="*/ 6517314 w 13788429"/>
                <a:gd name="connsiteY168" fmla="*/ 693280 h 812606"/>
                <a:gd name="connsiteX169" fmla="*/ 6534997 w 13788429"/>
                <a:gd name="connsiteY169" fmla="*/ 635379 h 812606"/>
                <a:gd name="connsiteX170" fmla="*/ 6571335 w 13788429"/>
                <a:gd name="connsiteY170" fmla="*/ 553930 h 812606"/>
                <a:gd name="connsiteX171" fmla="*/ 6530056 w 13788429"/>
                <a:gd name="connsiteY171" fmla="*/ 583208 h 812606"/>
                <a:gd name="connsiteX172" fmla="*/ 6256484 w 13788429"/>
                <a:gd name="connsiteY172" fmla="*/ 660613 h 812606"/>
                <a:gd name="connsiteX173" fmla="*/ 5886057 w 13788429"/>
                <a:gd name="connsiteY173" fmla="*/ 512017 h 812606"/>
                <a:gd name="connsiteX174" fmla="*/ 5837850 w 13788429"/>
                <a:gd name="connsiteY174" fmla="*/ 464678 h 812606"/>
                <a:gd name="connsiteX175" fmla="*/ 5833537 w 13788429"/>
                <a:gd name="connsiteY175" fmla="*/ 473301 h 812606"/>
                <a:gd name="connsiteX176" fmla="*/ 5824001 w 13788429"/>
                <a:gd name="connsiteY176" fmla="*/ 455637 h 812606"/>
                <a:gd name="connsiteX177" fmla="*/ 5384172 w 13788429"/>
                <a:gd name="connsiteY177" fmla="*/ 168311 h 812606"/>
                <a:gd name="connsiteX178" fmla="*/ 4961110 w 13788429"/>
                <a:gd name="connsiteY178" fmla="*/ 428744 h 812606"/>
                <a:gd name="connsiteX179" fmla="*/ 4960858 w 13788429"/>
                <a:gd name="connsiteY179" fmla="*/ 429153 h 812606"/>
                <a:gd name="connsiteX180" fmla="*/ 4959366 w 13788429"/>
                <a:gd name="connsiteY180" fmla="*/ 432247 h 812606"/>
                <a:gd name="connsiteX181" fmla="*/ 4932580 w 13788429"/>
                <a:gd name="connsiteY181" fmla="*/ 480217 h 812606"/>
                <a:gd name="connsiteX182" fmla="*/ 4919324 w 13788429"/>
                <a:gd name="connsiteY182" fmla="*/ 500852 h 812606"/>
                <a:gd name="connsiteX183" fmla="*/ 4901835 w 13788429"/>
                <a:gd name="connsiteY183" fmla="*/ 541288 h 812606"/>
                <a:gd name="connsiteX184" fmla="*/ 4909527 w 13788429"/>
                <a:gd name="connsiteY184" fmla="*/ 516104 h 812606"/>
                <a:gd name="connsiteX185" fmla="*/ 4903416 w 13788429"/>
                <a:gd name="connsiteY185" fmla="*/ 525616 h 812606"/>
                <a:gd name="connsiteX186" fmla="*/ 4411665 w 13788429"/>
                <a:gd name="connsiteY186" fmla="*/ 812606 h 812606"/>
                <a:gd name="connsiteX187" fmla="*/ 4041238 w 13788429"/>
                <a:gd name="connsiteY187" fmla="*/ 664010 h 812606"/>
                <a:gd name="connsiteX188" fmla="*/ 3993031 w 13788429"/>
                <a:gd name="connsiteY188" fmla="*/ 616671 h 812606"/>
                <a:gd name="connsiteX189" fmla="*/ 3988718 w 13788429"/>
                <a:gd name="connsiteY189" fmla="*/ 625295 h 812606"/>
                <a:gd name="connsiteX190" fmla="*/ 3979182 w 13788429"/>
                <a:gd name="connsiteY190" fmla="*/ 607630 h 812606"/>
                <a:gd name="connsiteX191" fmla="*/ 3539353 w 13788429"/>
                <a:gd name="connsiteY191" fmla="*/ 320304 h 812606"/>
                <a:gd name="connsiteX192" fmla="*/ 3273743 w 13788429"/>
                <a:gd name="connsiteY192" fmla="*/ 411091 h 812606"/>
                <a:gd name="connsiteX193" fmla="*/ 3228539 w 13788429"/>
                <a:gd name="connsiteY193" fmla="*/ 449001 h 812606"/>
                <a:gd name="connsiteX194" fmla="*/ 3222962 w 13788429"/>
                <a:gd name="connsiteY194" fmla="*/ 456077 h 812606"/>
                <a:gd name="connsiteX195" fmla="*/ 3188833 w 13788429"/>
                <a:gd name="connsiteY195" fmla="*/ 488915 h 812606"/>
                <a:gd name="connsiteX196" fmla="*/ 3163761 w 13788429"/>
                <a:gd name="connsiteY196" fmla="*/ 515954 h 812606"/>
                <a:gd name="connsiteX197" fmla="*/ 3074526 w 13788429"/>
                <a:gd name="connsiteY197" fmla="*/ 652798 h 812606"/>
                <a:gd name="connsiteX198" fmla="*/ 3057016 w 13788429"/>
                <a:gd name="connsiteY198" fmla="*/ 693282 h 812606"/>
                <a:gd name="connsiteX199" fmla="*/ 3074699 w 13788429"/>
                <a:gd name="connsiteY199" fmla="*/ 635381 h 812606"/>
                <a:gd name="connsiteX200" fmla="*/ 3111037 w 13788429"/>
                <a:gd name="connsiteY200" fmla="*/ 553933 h 812606"/>
                <a:gd name="connsiteX201" fmla="*/ 3069759 w 13788429"/>
                <a:gd name="connsiteY201" fmla="*/ 583210 h 812606"/>
                <a:gd name="connsiteX202" fmla="*/ 2796186 w 13788429"/>
                <a:gd name="connsiteY202" fmla="*/ 660615 h 812606"/>
                <a:gd name="connsiteX203" fmla="*/ 2425759 w 13788429"/>
                <a:gd name="connsiteY203" fmla="*/ 512019 h 812606"/>
                <a:gd name="connsiteX204" fmla="*/ 2377553 w 13788429"/>
                <a:gd name="connsiteY204" fmla="*/ 464680 h 812606"/>
                <a:gd name="connsiteX205" fmla="*/ 2373239 w 13788429"/>
                <a:gd name="connsiteY205" fmla="*/ 473303 h 812606"/>
                <a:gd name="connsiteX206" fmla="*/ 2363703 w 13788429"/>
                <a:gd name="connsiteY206" fmla="*/ 455639 h 812606"/>
                <a:gd name="connsiteX207" fmla="*/ 1923874 w 13788429"/>
                <a:gd name="connsiteY207" fmla="*/ 168313 h 812606"/>
                <a:gd name="connsiteX208" fmla="*/ 1500812 w 13788429"/>
                <a:gd name="connsiteY208" fmla="*/ 428746 h 812606"/>
                <a:gd name="connsiteX209" fmla="*/ 1500560 w 13788429"/>
                <a:gd name="connsiteY209" fmla="*/ 429155 h 812606"/>
                <a:gd name="connsiteX210" fmla="*/ 1499068 w 13788429"/>
                <a:gd name="connsiteY210" fmla="*/ 432249 h 812606"/>
                <a:gd name="connsiteX211" fmla="*/ 1472282 w 13788429"/>
                <a:gd name="connsiteY211" fmla="*/ 480219 h 812606"/>
                <a:gd name="connsiteX212" fmla="*/ 1459026 w 13788429"/>
                <a:gd name="connsiteY212" fmla="*/ 500854 h 812606"/>
                <a:gd name="connsiteX213" fmla="*/ 1441537 w 13788429"/>
                <a:gd name="connsiteY213" fmla="*/ 541290 h 812606"/>
                <a:gd name="connsiteX214" fmla="*/ 1449229 w 13788429"/>
                <a:gd name="connsiteY214" fmla="*/ 516106 h 812606"/>
                <a:gd name="connsiteX215" fmla="*/ 1443118 w 13788429"/>
                <a:gd name="connsiteY215" fmla="*/ 525618 h 812606"/>
                <a:gd name="connsiteX0" fmla="*/ 1443118 w 13788429"/>
                <a:gd name="connsiteY0" fmla="*/ 525618 h 812606"/>
                <a:gd name="connsiteX1" fmla="*/ 79055 w 13788429"/>
                <a:gd name="connsiteY1" fmla="*/ 320306 h 812606"/>
                <a:gd name="connsiteX2" fmla="*/ 208068 w 13788429"/>
                <a:gd name="connsiteY2" fmla="*/ 151998 h 812606"/>
                <a:gd name="connsiteX3" fmla="*/ 578495 w 13788429"/>
                <a:gd name="connsiteY3" fmla="*/ 300594 h 812606"/>
                <a:gd name="connsiteX4" fmla="*/ 1503442 w 13788429"/>
                <a:gd name="connsiteY4" fmla="*/ 383867 h 812606"/>
                <a:gd name="connsiteX5" fmla="*/ 1503694 w 13788429"/>
                <a:gd name="connsiteY5" fmla="*/ 383458 h 812606"/>
                <a:gd name="connsiteX6" fmla="*/ 1505186 w 13788429"/>
                <a:gd name="connsiteY6" fmla="*/ 380364 h 812606"/>
                <a:gd name="connsiteX7" fmla="*/ 1531972 w 13788429"/>
                <a:gd name="connsiteY7" fmla="*/ 332394 h 812606"/>
                <a:gd name="connsiteX8" fmla="*/ 1545227 w 13788429"/>
                <a:gd name="connsiteY8" fmla="*/ 311759 h 812606"/>
                <a:gd name="connsiteX9" fmla="*/ 1562717 w 13788429"/>
                <a:gd name="connsiteY9" fmla="*/ 271323 h 812606"/>
                <a:gd name="connsiteX10" fmla="*/ 1555025 w 13788429"/>
                <a:gd name="connsiteY10" fmla="*/ 296507 h 812606"/>
                <a:gd name="connsiteX11" fmla="*/ 1561135 w 13788429"/>
                <a:gd name="connsiteY11" fmla="*/ 286995 h 812606"/>
                <a:gd name="connsiteX12" fmla="*/ 2052887 w 13788429"/>
                <a:gd name="connsiteY12" fmla="*/ 5 h 812606"/>
                <a:gd name="connsiteX13" fmla="*/ 2423314 w 13788429"/>
                <a:gd name="connsiteY13" fmla="*/ 148601 h 812606"/>
                <a:gd name="connsiteX14" fmla="*/ 2471520 w 13788429"/>
                <a:gd name="connsiteY14" fmla="*/ 195940 h 812606"/>
                <a:gd name="connsiteX15" fmla="*/ 2475834 w 13788429"/>
                <a:gd name="connsiteY15" fmla="*/ 187316 h 812606"/>
                <a:gd name="connsiteX16" fmla="*/ 2485370 w 13788429"/>
                <a:gd name="connsiteY16" fmla="*/ 204981 h 812606"/>
                <a:gd name="connsiteX17" fmla="*/ 2925199 w 13788429"/>
                <a:gd name="connsiteY17" fmla="*/ 492306 h 812606"/>
                <a:gd name="connsiteX18" fmla="*/ 3190809 w 13788429"/>
                <a:gd name="connsiteY18" fmla="*/ 401519 h 812606"/>
                <a:gd name="connsiteX19" fmla="*/ 3236013 w 13788429"/>
                <a:gd name="connsiteY19" fmla="*/ 363610 h 812606"/>
                <a:gd name="connsiteX20" fmla="*/ 3241590 w 13788429"/>
                <a:gd name="connsiteY20" fmla="*/ 356534 h 812606"/>
                <a:gd name="connsiteX21" fmla="*/ 3275719 w 13788429"/>
                <a:gd name="connsiteY21" fmla="*/ 323696 h 812606"/>
                <a:gd name="connsiteX22" fmla="*/ 3300791 w 13788429"/>
                <a:gd name="connsiteY22" fmla="*/ 296657 h 812606"/>
                <a:gd name="connsiteX23" fmla="*/ 3390026 w 13788429"/>
                <a:gd name="connsiteY23" fmla="*/ 159813 h 812606"/>
                <a:gd name="connsiteX24" fmla="*/ 3407536 w 13788429"/>
                <a:gd name="connsiteY24" fmla="*/ 119329 h 812606"/>
                <a:gd name="connsiteX25" fmla="*/ 3389853 w 13788429"/>
                <a:gd name="connsiteY25" fmla="*/ 177230 h 812606"/>
                <a:gd name="connsiteX26" fmla="*/ 3353515 w 13788429"/>
                <a:gd name="connsiteY26" fmla="*/ 258678 h 812606"/>
                <a:gd name="connsiteX27" fmla="*/ 3394793 w 13788429"/>
                <a:gd name="connsiteY27" fmla="*/ 229401 h 812606"/>
                <a:gd name="connsiteX28" fmla="*/ 3668366 w 13788429"/>
                <a:gd name="connsiteY28" fmla="*/ 151996 h 812606"/>
                <a:gd name="connsiteX29" fmla="*/ 4038793 w 13788429"/>
                <a:gd name="connsiteY29" fmla="*/ 300592 h 812606"/>
                <a:gd name="connsiteX30" fmla="*/ 4086999 w 13788429"/>
                <a:gd name="connsiteY30" fmla="*/ 347931 h 812606"/>
                <a:gd name="connsiteX31" fmla="*/ 4091313 w 13788429"/>
                <a:gd name="connsiteY31" fmla="*/ 339308 h 812606"/>
                <a:gd name="connsiteX32" fmla="*/ 4100849 w 13788429"/>
                <a:gd name="connsiteY32" fmla="*/ 356972 h 812606"/>
                <a:gd name="connsiteX33" fmla="*/ 4540678 w 13788429"/>
                <a:gd name="connsiteY33" fmla="*/ 644298 h 812606"/>
                <a:gd name="connsiteX34" fmla="*/ 4963740 w 13788429"/>
                <a:gd name="connsiteY34" fmla="*/ 383865 h 812606"/>
                <a:gd name="connsiteX35" fmla="*/ 4963992 w 13788429"/>
                <a:gd name="connsiteY35" fmla="*/ 383456 h 812606"/>
                <a:gd name="connsiteX36" fmla="*/ 4965484 w 13788429"/>
                <a:gd name="connsiteY36" fmla="*/ 380362 h 812606"/>
                <a:gd name="connsiteX37" fmla="*/ 4992270 w 13788429"/>
                <a:gd name="connsiteY37" fmla="*/ 332392 h 812606"/>
                <a:gd name="connsiteX38" fmla="*/ 5005525 w 13788429"/>
                <a:gd name="connsiteY38" fmla="*/ 311757 h 812606"/>
                <a:gd name="connsiteX39" fmla="*/ 5023015 w 13788429"/>
                <a:gd name="connsiteY39" fmla="*/ 271321 h 812606"/>
                <a:gd name="connsiteX40" fmla="*/ 5015323 w 13788429"/>
                <a:gd name="connsiteY40" fmla="*/ 296505 h 812606"/>
                <a:gd name="connsiteX41" fmla="*/ 5021433 w 13788429"/>
                <a:gd name="connsiteY41" fmla="*/ 286993 h 812606"/>
                <a:gd name="connsiteX42" fmla="*/ 5513185 w 13788429"/>
                <a:gd name="connsiteY42" fmla="*/ 3 h 812606"/>
                <a:gd name="connsiteX43" fmla="*/ 5883612 w 13788429"/>
                <a:gd name="connsiteY43" fmla="*/ 148599 h 812606"/>
                <a:gd name="connsiteX44" fmla="*/ 5931818 w 13788429"/>
                <a:gd name="connsiteY44" fmla="*/ 195938 h 812606"/>
                <a:gd name="connsiteX45" fmla="*/ 5936132 w 13788429"/>
                <a:gd name="connsiteY45" fmla="*/ 187314 h 812606"/>
                <a:gd name="connsiteX46" fmla="*/ 5945668 w 13788429"/>
                <a:gd name="connsiteY46" fmla="*/ 204979 h 812606"/>
                <a:gd name="connsiteX47" fmla="*/ 6385497 w 13788429"/>
                <a:gd name="connsiteY47" fmla="*/ 492304 h 812606"/>
                <a:gd name="connsiteX48" fmla="*/ 6651107 w 13788429"/>
                <a:gd name="connsiteY48" fmla="*/ 401517 h 812606"/>
                <a:gd name="connsiteX49" fmla="*/ 6696311 w 13788429"/>
                <a:gd name="connsiteY49" fmla="*/ 363608 h 812606"/>
                <a:gd name="connsiteX50" fmla="*/ 6701888 w 13788429"/>
                <a:gd name="connsiteY50" fmla="*/ 356532 h 812606"/>
                <a:gd name="connsiteX51" fmla="*/ 6736017 w 13788429"/>
                <a:gd name="connsiteY51" fmla="*/ 323694 h 812606"/>
                <a:gd name="connsiteX52" fmla="*/ 6761089 w 13788429"/>
                <a:gd name="connsiteY52" fmla="*/ 296655 h 812606"/>
                <a:gd name="connsiteX53" fmla="*/ 6850324 w 13788429"/>
                <a:gd name="connsiteY53" fmla="*/ 159811 h 812606"/>
                <a:gd name="connsiteX54" fmla="*/ 6867834 w 13788429"/>
                <a:gd name="connsiteY54" fmla="*/ 119327 h 812606"/>
                <a:gd name="connsiteX55" fmla="*/ 6850150 w 13788429"/>
                <a:gd name="connsiteY55" fmla="*/ 177228 h 812606"/>
                <a:gd name="connsiteX56" fmla="*/ 6813812 w 13788429"/>
                <a:gd name="connsiteY56" fmla="*/ 258677 h 812606"/>
                <a:gd name="connsiteX57" fmla="*/ 6855091 w 13788429"/>
                <a:gd name="connsiteY57" fmla="*/ 229399 h 812606"/>
                <a:gd name="connsiteX58" fmla="*/ 7128664 w 13788429"/>
                <a:gd name="connsiteY58" fmla="*/ 151994 h 812606"/>
                <a:gd name="connsiteX59" fmla="*/ 7499091 w 13788429"/>
                <a:gd name="connsiteY59" fmla="*/ 300590 h 812606"/>
                <a:gd name="connsiteX60" fmla="*/ 7547297 w 13788429"/>
                <a:gd name="connsiteY60" fmla="*/ 347929 h 812606"/>
                <a:gd name="connsiteX61" fmla="*/ 7551611 w 13788429"/>
                <a:gd name="connsiteY61" fmla="*/ 339306 h 812606"/>
                <a:gd name="connsiteX62" fmla="*/ 7561147 w 13788429"/>
                <a:gd name="connsiteY62" fmla="*/ 356970 h 812606"/>
                <a:gd name="connsiteX63" fmla="*/ 8000975 w 13788429"/>
                <a:gd name="connsiteY63" fmla="*/ 644296 h 812606"/>
                <a:gd name="connsiteX64" fmla="*/ 8424038 w 13788429"/>
                <a:gd name="connsiteY64" fmla="*/ 383863 h 812606"/>
                <a:gd name="connsiteX65" fmla="*/ 8424289 w 13788429"/>
                <a:gd name="connsiteY65" fmla="*/ 383454 h 812606"/>
                <a:gd name="connsiteX66" fmla="*/ 8425782 w 13788429"/>
                <a:gd name="connsiteY66" fmla="*/ 380360 h 812606"/>
                <a:gd name="connsiteX67" fmla="*/ 8452568 w 13788429"/>
                <a:gd name="connsiteY67" fmla="*/ 332390 h 812606"/>
                <a:gd name="connsiteX68" fmla="*/ 8465822 w 13788429"/>
                <a:gd name="connsiteY68" fmla="*/ 311755 h 812606"/>
                <a:gd name="connsiteX69" fmla="*/ 8483313 w 13788429"/>
                <a:gd name="connsiteY69" fmla="*/ 271319 h 812606"/>
                <a:gd name="connsiteX70" fmla="*/ 8475621 w 13788429"/>
                <a:gd name="connsiteY70" fmla="*/ 296503 h 812606"/>
                <a:gd name="connsiteX71" fmla="*/ 8481731 w 13788429"/>
                <a:gd name="connsiteY71" fmla="*/ 286991 h 812606"/>
                <a:gd name="connsiteX72" fmla="*/ 8973483 w 13788429"/>
                <a:gd name="connsiteY72" fmla="*/ 1 h 812606"/>
                <a:gd name="connsiteX73" fmla="*/ 9343910 w 13788429"/>
                <a:gd name="connsiteY73" fmla="*/ 148597 h 812606"/>
                <a:gd name="connsiteX74" fmla="*/ 9392116 w 13788429"/>
                <a:gd name="connsiteY74" fmla="*/ 195936 h 812606"/>
                <a:gd name="connsiteX75" fmla="*/ 9396430 w 13788429"/>
                <a:gd name="connsiteY75" fmla="*/ 187312 h 812606"/>
                <a:gd name="connsiteX76" fmla="*/ 9405966 w 13788429"/>
                <a:gd name="connsiteY76" fmla="*/ 204977 h 812606"/>
                <a:gd name="connsiteX77" fmla="*/ 9845794 w 13788429"/>
                <a:gd name="connsiteY77" fmla="*/ 492302 h 812606"/>
                <a:gd name="connsiteX78" fmla="*/ 10111405 w 13788429"/>
                <a:gd name="connsiteY78" fmla="*/ 401515 h 812606"/>
                <a:gd name="connsiteX79" fmla="*/ 10156612 w 13788429"/>
                <a:gd name="connsiteY79" fmla="*/ 363604 h 812606"/>
                <a:gd name="connsiteX80" fmla="*/ 10162186 w 13788429"/>
                <a:gd name="connsiteY80" fmla="*/ 356531 h 812606"/>
                <a:gd name="connsiteX81" fmla="*/ 10196306 w 13788429"/>
                <a:gd name="connsiteY81" fmla="*/ 323702 h 812606"/>
                <a:gd name="connsiteX82" fmla="*/ 10221387 w 13788429"/>
                <a:gd name="connsiteY82" fmla="*/ 296653 h 812606"/>
                <a:gd name="connsiteX83" fmla="*/ 10310622 w 13788429"/>
                <a:gd name="connsiteY83" fmla="*/ 159809 h 812606"/>
                <a:gd name="connsiteX84" fmla="*/ 10328132 w 13788429"/>
                <a:gd name="connsiteY84" fmla="*/ 119325 h 812606"/>
                <a:gd name="connsiteX85" fmla="*/ 10310448 w 13788429"/>
                <a:gd name="connsiteY85" fmla="*/ 177226 h 812606"/>
                <a:gd name="connsiteX86" fmla="*/ 10274109 w 13788429"/>
                <a:gd name="connsiteY86" fmla="*/ 258676 h 812606"/>
                <a:gd name="connsiteX87" fmla="*/ 10315389 w 13788429"/>
                <a:gd name="connsiteY87" fmla="*/ 229399 h 812606"/>
                <a:gd name="connsiteX88" fmla="*/ 10588962 w 13788429"/>
                <a:gd name="connsiteY88" fmla="*/ 151993 h 812606"/>
                <a:gd name="connsiteX89" fmla="*/ 10959389 w 13788429"/>
                <a:gd name="connsiteY89" fmla="*/ 300589 h 812606"/>
                <a:gd name="connsiteX90" fmla="*/ 11007595 w 13788429"/>
                <a:gd name="connsiteY90" fmla="*/ 347928 h 812606"/>
                <a:gd name="connsiteX91" fmla="*/ 11011909 w 13788429"/>
                <a:gd name="connsiteY91" fmla="*/ 339305 h 812606"/>
                <a:gd name="connsiteX92" fmla="*/ 11021444 w 13788429"/>
                <a:gd name="connsiteY92" fmla="*/ 356969 h 812606"/>
                <a:gd name="connsiteX93" fmla="*/ 11461274 w 13788429"/>
                <a:gd name="connsiteY93" fmla="*/ 644295 h 812606"/>
                <a:gd name="connsiteX94" fmla="*/ 11884336 w 13788429"/>
                <a:gd name="connsiteY94" fmla="*/ 383862 h 812606"/>
                <a:gd name="connsiteX95" fmla="*/ 11884588 w 13788429"/>
                <a:gd name="connsiteY95" fmla="*/ 383453 h 812606"/>
                <a:gd name="connsiteX96" fmla="*/ 11886080 w 13788429"/>
                <a:gd name="connsiteY96" fmla="*/ 380359 h 812606"/>
                <a:gd name="connsiteX97" fmla="*/ 11912866 w 13788429"/>
                <a:gd name="connsiteY97" fmla="*/ 332389 h 812606"/>
                <a:gd name="connsiteX98" fmla="*/ 11926121 w 13788429"/>
                <a:gd name="connsiteY98" fmla="*/ 311754 h 812606"/>
                <a:gd name="connsiteX99" fmla="*/ 11943610 w 13788429"/>
                <a:gd name="connsiteY99" fmla="*/ 271318 h 812606"/>
                <a:gd name="connsiteX100" fmla="*/ 11935919 w 13788429"/>
                <a:gd name="connsiteY100" fmla="*/ 296502 h 812606"/>
                <a:gd name="connsiteX101" fmla="*/ 11942029 w 13788429"/>
                <a:gd name="connsiteY101" fmla="*/ 286990 h 812606"/>
                <a:gd name="connsiteX102" fmla="*/ 12433781 w 13788429"/>
                <a:gd name="connsiteY102" fmla="*/ 0 h 812606"/>
                <a:gd name="connsiteX103" fmla="*/ 12804208 w 13788429"/>
                <a:gd name="connsiteY103" fmla="*/ 148596 h 812606"/>
                <a:gd name="connsiteX104" fmla="*/ 12852414 w 13788429"/>
                <a:gd name="connsiteY104" fmla="*/ 195935 h 812606"/>
                <a:gd name="connsiteX105" fmla="*/ 12856728 w 13788429"/>
                <a:gd name="connsiteY105" fmla="*/ 187311 h 812606"/>
                <a:gd name="connsiteX106" fmla="*/ 12866264 w 13788429"/>
                <a:gd name="connsiteY106" fmla="*/ 204976 h 812606"/>
                <a:gd name="connsiteX107" fmla="*/ 13306093 w 13788429"/>
                <a:gd name="connsiteY107" fmla="*/ 492302 h 812606"/>
                <a:gd name="connsiteX108" fmla="*/ 13770920 w 13788429"/>
                <a:gd name="connsiteY108" fmla="*/ 159808 h 812606"/>
                <a:gd name="connsiteX109" fmla="*/ 13788429 w 13788429"/>
                <a:gd name="connsiteY109" fmla="*/ 119324 h 812606"/>
                <a:gd name="connsiteX110" fmla="*/ 13770746 w 13788429"/>
                <a:gd name="connsiteY110" fmla="*/ 177225 h 812606"/>
                <a:gd name="connsiteX111" fmla="*/ 13177080 w 13788429"/>
                <a:gd name="connsiteY111" fmla="*/ 660610 h 812606"/>
                <a:gd name="connsiteX112" fmla="*/ 12806653 w 13788429"/>
                <a:gd name="connsiteY112" fmla="*/ 512014 h 812606"/>
                <a:gd name="connsiteX113" fmla="*/ 12758447 w 13788429"/>
                <a:gd name="connsiteY113" fmla="*/ 464675 h 812606"/>
                <a:gd name="connsiteX114" fmla="*/ 12754132 w 13788429"/>
                <a:gd name="connsiteY114" fmla="*/ 473298 h 812606"/>
                <a:gd name="connsiteX115" fmla="*/ 12744597 w 13788429"/>
                <a:gd name="connsiteY115" fmla="*/ 455634 h 812606"/>
                <a:gd name="connsiteX116" fmla="*/ 12304768 w 13788429"/>
                <a:gd name="connsiteY116" fmla="*/ 168308 h 812606"/>
                <a:gd name="connsiteX117" fmla="*/ 11881706 w 13788429"/>
                <a:gd name="connsiteY117" fmla="*/ 428741 h 812606"/>
                <a:gd name="connsiteX118" fmla="*/ 11881454 w 13788429"/>
                <a:gd name="connsiteY118" fmla="*/ 429150 h 812606"/>
                <a:gd name="connsiteX119" fmla="*/ 11879962 w 13788429"/>
                <a:gd name="connsiteY119" fmla="*/ 432244 h 812606"/>
                <a:gd name="connsiteX120" fmla="*/ 11853175 w 13788429"/>
                <a:gd name="connsiteY120" fmla="*/ 480214 h 812606"/>
                <a:gd name="connsiteX121" fmla="*/ 11839921 w 13788429"/>
                <a:gd name="connsiteY121" fmla="*/ 500849 h 812606"/>
                <a:gd name="connsiteX122" fmla="*/ 11822431 w 13788429"/>
                <a:gd name="connsiteY122" fmla="*/ 541285 h 812606"/>
                <a:gd name="connsiteX123" fmla="*/ 11830122 w 13788429"/>
                <a:gd name="connsiteY123" fmla="*/ 516101 h 812606"/>
                <a:gd name="connsiteX124" fmla="*/ 11824013 w 13788429"/>
                <a:gd name="connsiteY124" fmla="*/ 525613 h 812606"/>
                <a:gd name="connsiteX125" fmla="*/ 11332260 w 13788429"/>
                <a:gd name="connsiteY125" fmla="*/ 812603 h 812606"/>
                <a:gd name="connsiteX126" fmla="*/ 10961833 w 13788429"/>
                <a:gd name="connsiteY126" fmla="*/ 664007 h 812606"/>
                <a:gd name="connsiteX127" fmla="*/ 10913627 w 13788429"/>
                <a:gd name="connsiteY127" fmla="*/ 616668 h 812606"/>
                <a:gd name="connsiteX128" fmla="*/ 10909313 w 13788429"/>
                <a:gd name="connsiteY128" fmla="*/ 625292 h 812606"/>
                <a:gd name="connsiteX129" fmla="*/ 10899778 w 13788429"/>
                <a:gd name="connsiteY129" fmla="*/ 607627 h 812606"/>
                <a:gd name="connsiteX130" fmla="*/ 10459949 w 13788429"/>
                <a:gd name="connsiteY130" fmla="*/ 320302 h 812606"/>
                <a:gd name="connsiteX131" fmla="*/ 10194338 w 13788429"/>
                <a:gd name="connsiteY131" fmla="*/ 411089 h 812606"/>
                <a:gd name="connsiteX132" fmla="*/ 10149131 w 13788429"/>
                <a:gd name="connsiteY132" fmla="*/ 449000 h 812606"/>
                <a:gd name="connsiteX133" fmla="*/ 10143558 w 13788429"/>
                <a:gd name="connsiteY133" fmla="*/ 456073 h 812606"/>
                <a:gd name="connsiteX134" fmla="*/ 10109437 w 13788429"/>
                <a:gd name="connsiteY134" fmla="*/ 488902 h 812606"/>
                <a:gd name="connsiteX135" fmla="*/ 10084356 w 13788429"/>
                <a:gd name="connsiteY135" fmla="*/ 515951 h 812606"/>
                <a:gd name="connsiteX136" fmla="*/ 9995121 w 13788429"/>
                <a:gd name="connsiteY136" fmla="*/ 652795 h 812606"/>
                <a:gd name="connsiteX137" fmla="*/ 9977611 w 13788429"/>
                <a:gd name="connsiteY137" fmla="*/ 693279 h 812606"/>
                <a:gd name="connsiteX138" fmla="*/ 9995295 w 13788429"/>
                <a:gd name="connsiteY138" fmla="*/ 635378 h 812606"/>
                <a:gd name="connsiteX139" fmla="*/ 10031634 w 13788429"/>
                <a:gd name="connsiteY139" fmla="*/ 553928 h 812606"/>
                <a:gd name="connsiteX140" fmla="*/ 9990354 w 13788429"/>
                <a:gd name="connsiteY140" fmla="*/ 583206 h 812606"/>
                <a:gd name="connsiteX141" fmla="*/ 9716782 w 13788429"/>
                <a:gd name="connsiteY141" fmla="*/ 660611 h 812606"/>
                <a:gd name="connsiteX142" fmla="*/ 9346355 w 13788429"/>
                <a:gd name="connsiteY142" fmla="*/ 512015 h 812606"/>
                <a:gd name="connsiteX143" fmla="*/ 9298148 w 13788429"/>
                <a:gd name="connsiteY143" fmla="*/ 464676 h 812606"/>
                <a:gd name="connsiteX144" fmla="*/ 9293835 w 13788429"/>
                <a:gd name="connsiteY144" fmla="*/ 473299 h 812606"/>
                <a:gd name="connsiteX145" fmla="*/ 9284299 w 13788429"/>
                <a:gd name="connsiteY145" fmla="*/ 455635 h 812606"/>
                <a:gd name="connsiteX146" fmla="*/ 8844469 w 13788429"/>
                <a:gd name="connsiteY146" fmla="*/ 168309 h 812606"/>
                <a:gd name="connsiteX147" fmla="*/ 8421407 w 13788429"/>
                <a:gd name="connsiteY147" fmla="*/ 428742 h 812606"/>
                <a:gd name="connsiteX148" fmla="*/ 8421156 w 13788429"/>
                <a:gd name="connsiteY148" fmla="*/ 429151 h 812606"/>
                <a:gd name="connsiteX149" fmla="*/ 8419664 w 13788429"/>
                <a:gd name="connsiteY149" fmla="*/ 432245 h 812606"/>
                <a:gd name="connsiteX150" fmla="*/ 8392878 w 13788429"/>
                <a:gd name="connsiteY150" fmla="*/ 480215 h 812606"/>
                <a:gd name="connsiteX151" fmla="*/ 8379622 w 13788429"/>
                <a:gd name="connsiteY151" fmla="*/ 500850 h 812606"/>
                <a:gd name="connsiteX152" fmla="*/ 8362133 w 13788429"/>
                <a:gd name="connsiteY152" fmla="*/ 541286 h 812606"/>
                <a:gd name="connsiteX153" fmla="*/ 8369824 w 13788429"/>
                <a:gd name="connsiteY153" fmla="*/ 516102 h 812606"/>
                <a:gd name="connsiteX154" fmla="*/ 8363714 w 13788429"/>
                <a:gd name="connsiteY154" fmla="*/ 525614 h 812606"/>
                <a:gd name="connsiteX155" fmla="*/ 7871963 w 13788429"/>
                <a:gd name="connsiteY155" fmla="*/ 812604 h 812606"/>
                <a:gd name="connsiteX156" fmla="*/ 7501535 w 13788429"/>
                <a:gd name="connsiteY156" fmla="*/ 664008 h 812606"/>
                <a:gd name="connsiteX157" fmla="*/ 7453329 w 13788429"/>
                <a:gd name="connsiteY157" fmla="*/ 616669 h 812606"/>
                <a:gd name="connsiteX158" fmla="*/ 7449015 w 13788429"/>
                <a:gd name="connsiteY158" fmla="*/ 625293 h 812606"/>
                <a:gd name="connsiteX159" fmla="*/ 7439480 w 13788429"/>
                <a:gd name="connsiteY159" fmla="*/ 607628 h 812606"/>
                <a:gd name="connsiteX160" fmla="*/ 6999650 w 13788429"/>
                <a:gd name="connsiteY160" fmla="*/ 320302 h 812606"/>
                <a:gd name="connsiteX161" fmla="*/ 6734041 w 13788429"/>
                <a:gd name="connsiteY161" fmla="*/ 411089 h 812606"/>
                <a:gd name="connsiteX162" fmla="*/ 6688836 w 13788429"/>
                <a:gd name="connsiteY162" fmla="*/ 448999 h 812606"/>
                <a:gd name="connsiteX163" fmla="*/ 6683260 w 13788429"/>
                <a:gd name="connsiteY163" fmla="*/ 456075 h 812606"/>
                <a:gd name="connsiteX164" fmla="*/ 6649130 w 13788429"/>
                <a:gd name="connsiteY164" fmla="*/ 488913 h 812606"/>
                <a:gd name="connsiteX165" fmla="*/ 6624058 w 13788429"/>
                <a:gd name="connsiteY165" fmla="*/ 515952 h 812606"/>
                <a:gd name="connsiteX166" fmla="*/ 6534823 w 13788429"/>
                <a:gd name="connsiteY166" fmla="*/ 652796 h 812606"/>
                <a:gd name="connsiteX167" fmla="*/ 6517314 w 13788429"/>
                <a:gd name="connsiteY167" fmla="*/ 693280 h 812606"/>
                <a:gd name="connsiteX168" fmla="*/ 6534997 w 13788429"/>
                <a:gd name="connsiteY168" fmla="*/ 635379 h 812606"/>
                <a:gd name="connsiteX169" fmla="*/ 6571335 w 13788429"/>
                <a:gd name="connsiteY169" fmla="*/ 553930 h 812606"/>
                <a:gd name="connsiteX170" fmla="*/ 6530056 w 13788429"/>
                <a:gd name="connsiteY170" fmla="*/ 583208 h 812606"/>
                <a:gd name="connsiteX171" fmla="*/ 6256484 w 13788429"/>
                <a:gd name="connsiteY171" fmla="*/ 660613 h 812606"/>
                <a:gd name="connsiteX172" fmla="*/ 5886057 w 13788429"/>
                <a:gd name="connsiteY172" fmla="*/ 512017 h 812606"/>
                <a:gd name="connsiteX173" fmla="*/ 5837850 w 13788429"/>
                <a:gd name="connsiteY173" fmla="*/ 464678 h 812606"/>
                <a:gd name="connsiteX174" fmla="*/ 5833537 w 13788429"/>
                <a:gd name="connsiteY174" fmla="*/ 473301 h 812606"/>
                <a:gd name="connsiteX175" fmla="*/ 5824001 w 13788429"/>
                <a:gd name="connsiteY175" fmla="*/ 455637 h 812606"/>
                <a:gd name="connsiteX176" fmla="*/ 5384172 w 13788429"/>
                <a:gd name="connsiteY176" fmla="*/ 168311 h 812606"/>
                <a:gd name="connsiteX177" fmla="*/ 4961110 w 13788429"/>
                <a:gd name="connsiteY177" fmla="*/ 428744 h 812606"/>
                <a:gd name="connsiteX178" fmla="*/ 4960858 w 13788429"/>
                <a:gd name="connsiteY178" fmla="*/ 429153 h 812606"/>
                <a:gd name="connsiteX179" fmla="*/ 4959366 w 13788429"/>
                <a:gd name="connsiteY179" fmla="*/ 432247 h 812606"/>
                <a:gd name="connsiteX180" fmla="*/ 4932580 w 13788429"/>
                <a:gd name="connsiteY180" fmla="*/ 480217 h 812606"/>
                <a:gd name="connsiteX181" fmla="*/ 4919324 w 13788429"/>
                <a:gd name="connsiteY181" fmla="*/ 500852 h 812606"/>
                <a:gd name="connsiteX182" fmla="*/ 4901835 w 13788429"/>
                <a:gd name="connsiteY182" fmla="*/ 541288 h 812606"/>
                <a:gd name="connsiteX183" fmla="*/ 4909527 w 13788429"/>
                <a:gd name="connsiteY183" fmla="*/ 516104 h 812606"/>
                <a:gd name="connsiteX184" fmla="*/ 4903416 w 13788429"/>
                <a:gd name="connsiteY184" fmla="*/ 525616 h 812606"/>
                <a:gd name="connsiteX185" fmla="*/ 4411665 w 13788429"/>
                <a:gd name="connsiteY185" fmla="*/ 812606 h 812606"/>
                <a:gd name="connsiteX186" fmla="*/ 4041238 w 13788429"/>
                <a:gd name="connsiteY186" fmla="*/ 664010 h 812606"/>
                <a:gd name="connsiteX187" fmla="*/ 3993031 w 13788429"/>
                <a:gd name="connsiteY187" fmla="*/ 616671 h 812606"/>
                <a:gd name="connsiteX188" fmla="*/ 3988718 w 13788429"/>
                <a:gd name="connsiteY188" fmla="*/ 625295 h 812606"/>
                <a:gd name="connsiteX189" fmla="*/ 3979182 w 13788429"/>
                <a:gd name="connsiteY189" fmla="*/ 607630 h 812606"/>
                <a:gd name="connsiteX190" fmla="*/ 3539353 w 13788429"/>
                <a:gd name="connsiteY190" fmla="*/ 320304 h 812606"/>
                <a:gd name="connsiteX191" fmla="*/ 3273743 w 13788429"/>
                <a:gd name="connsiteY191" fmla="*/ 411091 h 812606"/>
                <a:gd name="connsiteX192" fmla="*/ 3228539 w 13788429"/>
                <a:gd name="connsiteY192" fmla="*/ 449001 h 812606"/>
                <a:gd name="connsiteX193" fmla="*/ 3222962 w 13788429"/>
                <a:gd name="connsiteY193" fmla="*/ 456077 h 812606"/>
                <a:gd name="connsiteX194" fmla="*/ 3188833 w 13788429"/>
                <a:gd name="connsiteY194" fmla="*/ 488915 h 812606"/>
                <a:gd name="connsiteX195" fmla="*/ 3163761 w 13788429"/>
                <a:gd name="connsiteY195" fmla="*/ 515954 h 812606"/>
                <a:gd name="connsiteX196" fmla="*/ 3074526 w 13788429"/>
                <a:gd name="connsiteY196" fmla="*/ 652798 h 812606"/>
                <a:gd name="connsiteX197" fmla="*/ 3057016 w 13788429"/>
                <a:gd name="connsiteY197" fmla="*/ 693282 h 812606"/>
                <a:gd name="connsiteX198" fmla="*/ 3074699 w 13788429"/>
                <a:gd name="connsiteY198" fmla="*/ 635381 h 812606"/>
                <a:gd name="connsiteX199" fmla="*/ 3111037 w 13788429"/>
                <a:gd name="connsiteY199" fmla="*/ 553933 h 812606"/>
                <a:gd name="connsiteX200" fmla="*/ 3069759 w 13788429"/>
                <a:gd name="connsiteY200" fmla="*/ 583210 h 812606"/>
                <a:gd name="connsiteX201" fmla="*/ 2796186 w 13788429"/>
                <a:gd name="connsiteY201" fmla="*/ 660615 h 812606"/>
                <a:gd name="connsiteX202" fmla="*/ 2425759 w 13788429"/>
                <a:gd name="connsiteY202" fmla="*/ 512019 h 812606"/>
                <a:gd name="connsiteX203" fmla="*/ 2377553 w 13788429"/>
                <a:gd name="connsiteY203" fmla="*/ 464680 h 812606"/>
                <a:gd name="connsiteX204" fmla="*/ 2373239 w 13788429"/>
                <a:gd name="connsiteY204" fmla="*/ 473303 h 812606"/>
                <a:gd name="connsiteX205" fmla="*/ 2363703 w 13788429"/>
                <a:gd name="connsiteY205" fmla="*/ 455639 h 812606"/>
                <a:gd name="connsiteX206" fmla="*/ 1923874 w 13788429"/>
                <a:gd name="connsiteY206" fmla="*/ 168313 h 812606"/>
                <a:gd name="connsiteX207" fmla="*/ 1500812 w 13788429"/>
                <a:gd name="connsiteY207" fmla="*/ 428746 h 812606"/>
                <a:gd name="connsiteX208" fmla="*/ 1500560 w 13788429"/>
                <a:gd name="connsiteY208" fmla="*/ 429155 h 812606"/>
                <a:gd name="connsiteX209" fmla="*/ 1499068 w 13788429"/>
                <a:gd name="connsiteY209" fmla="*/ 432249 h 812606"/>
                <a:gd name="connsiteX210" fmla="*/ 1472282 w 13788429"/>
                <a:gd name="connsiteY210" fmla="*/ 480219 h 812606"/>
                <a:gd name="connsiteX211" fmla="*/ 1459026 w 13788429"/>
                <a:gd name="connsiteY211" fmla="*/ 500854 h 812606"/>
                <a:gd name="connsiteX212" fmla="*/ 1441537 w 13788429"/>
                <a:gd name="connsiteY212" fmla="*/ 541290 h 812606"/>
                <a:gd name="connsiteX213" fmla="*/ 1449229 w 13788429"/>
                <a:gd name="connsiteY213" fmla="*/ 516106 h 812606"/>
                <a:gd name="connsiteX214" fmla="*/ 1443118 w 13788429"/>
                <a:gd name="connsiteY214" fmla="*/ 525618 h 812606"/>
                <a:gd name="connsiteX0" fmla="*/ 1265476 w 13610787"/>
                <a:gd name="connsiteY0" fmla="*/ 525618 h 812606"/>
                <a:gd name="connsiteX1" fmla="*/ 30426 w 13610787"/>
                <a:gd name="connsiteY1" fmla="*/ 151998 h 812606"/>
                <a:gd name="connsiteX2" fmla="*/ 400853 w 13610787"/>
                <a:gd name="connsiteY2" fmla="*/ 300594 h 812606"/>
                <a:gd name="connsiteX3" fmla="*/ 1325800 w 13610787"/>
                <a:gd name="connsiteY3" fmla="*/ 383867 h 812606"/>
                <a:gd name="connsiteX4" fmla="*/ 1326052 w 13610787"/>
                <a:gd name="connsiteY4" fmla="*/ 383458 h 812606"/>
                <a:gd name="connsiteX5" fmla="*/ 1327544 w 13610787"/>
                <a:gd name="connsiteY5" fmla="*/ 380364 h 812606"/>
                <a:gd name="connsiteX6" fmla="*/ 1354330 w 13610787"/>
                <a:gd name="connsiteY6" fmla="*/ 332394 h 812606"/>
                <a:gd name="connsiteX7" fmla="*/ 1367585 w 13610787"/>
                <a:gd name="connsiteY7" fmla="*/ 311759 h 812606"/>
                <a:gd name="connsiteX8" fmla="*/ 1385075 w 13610787"/>
                <a:gd name="connsiteY8" fmla="*/ 271323 h 812606"/>
                <a:gd name="connsiteX9" fmla="*/ 1377383 w 13610787"/>
                <a:gd name="connsiteY9" fmla="*/ 296507 h 812606"/>
                <a:gd name="connsiteX10" fmla="*/ 1383493 w 13610787"/>
                <a:gd name="connsiteY10" fmla="*/ 286995 h 812606"/>
                <a:gd name="connsiteX11" fmla="*/ 1875245 w 13610787"/>
                <a:gd name="connsiteY11" fmla="*/ 5 h 812606"/>
                <a:gd name="connsiteX12" fmla="*/ 2245672 w 13610787"/>
                <a:gd name="connsiteY12" fmla="*/ 148601 h 812606"/>
                <a:gd name="connsiteX13" fmla="*/ 2293878 w 13610787"/>
                <a:gd name="connsiteY13" fmla="*/ 195940 h 812606"/>
                <a:gd name="connsiteX14" fmla="*/ 2298192 w 13610787"/>
                <a:gd name="connsiteY14" fmla="*/ 187316 h 812606"/>
                <a:gd name="connsiteX15" fmla="*/ 2307728 w 13610787"/>
                <a:gd name="connsiteY15" fmla="*/ 204981 h 812606"/>
                <a:gd name="connsiteX16" fmla="*/ 2747557 w 13610787"/>
                <a:gd name="connsiteY16" fmla="*/ 492306 h 812606"/>
                <a:gd name="connsiteX17" fmla="*/ 3013167 w 13610787"/>
                <a:gd name="connsiteY17" fmla="*/ 401519 h 812606"/>
                <a:gd name="connsiteX18" fmla="*/ 3058371 w 13610787"/>
                <a:gd name="connsiteY18" fmla="*/ 363610 h 812606"/>
                <a:gd name="connsiteX19" fmla="*/ 3063948 w 13610787"/>
                <a:gd name="connsiteY19" fmla="*/ 356534 h 812606"/>
                <a:gd name="connsiteX20" fmla="*/ 3098077 w 13610787"/>
                <a:gd name="connsiteY20" fmla="*/ 323696 h 812606"/>
                <a:gd name="connsiteX21" fmla="*/ 3123149 w 13610787"/>
                <a:gd name="connsiteY21" fmla="*/ 296657 h 812606"/>
                <a:gd name="connsiteX22" fmla="*/ 3212384 w 13610787"/>
                <a:gd name="connsiteY22" fmla="*/ 159813 h 812606"/>
                <a:gd name="connsiteX23" fmla="*/ 3229894 w 13610787"/>
                <a:gd name="connsiteY23" fmla="*/ 119329 h 812606"/>
                <a:gd name="connsiteX24" fmla="*/ 3212211 w 13610787"/>
                <a:gd name="connsiteY24" fmla="*/ 177230 h 812606"/>
                <a:gd name="connsiteX25" fmla="*/ 3175873 w 13610787"/>
                <a:gd name="connsiteY25" fmla="*/ 258678 h 812606"/>
                <a:gd name="connsiteX26" fmla="*/ 3217151 w 13610787"/>
                <a:gd name="connsiteY26" fmla="*/ 229401 h 812606"/>
                <a:gd name="connsiteX27" fmla="*/ 3490724 w 13610787"/>
                <a:gd name="connsiteY27" fmla="*/ 151996 h 812606"/>
                <a:gd name="connsiteX28" fmla="*/ 3861151 w 13610787"/>
                <a:gd name="connsiteY28" fmla="*/ 300592 h 812606"/>
                <a:gd name="connsiteX29" fmla="*/ 3909357 w 13610787"/>
                <a:gd name="connsiteY29" fmla="*/ 347931 h 812606"/>
                <a:gd name="connsiteX30" fmla="*/ 3913671 w 13610787"/>
                <a:gd name="connsiteY30" fmla="*/ 339308 h 812606"/>
                <a:gd name="connsiteX31" fmla="*/ 3923207 w 13610787"/>
                <a:gd name="connsiteY31" fmla="*/ 356972 h 812606"/>
                <a:gd name="connsiteX32" fmla="*/ 4363036 w 13610787"/>
                <a:gd name="connsiteY32" fmla="*/ 644298 h 812606"/>
                <a:gd name="connsiteX33" fmla="*/ 4786098 w 13610787"/>
                <a:gd name="connsiteY33" fmla="*/ 383865 h 812606"/>
                <a:gd name="connsiteX34" fmla="*/ 4786350 w 13610787"/>
                <a:gd name="connsiteY34" fmla="*/ 383456 h 812606"/>
                <a:gd name="connsiteX35" fmla="*/ 4787842 w 13610787"/>
                <a:gd name="connsiteY35" fmla="*/ 380362 h 812606"/>
                <a:gd name="connsiteX36" fmla="*/ 4814628 w 13610787"/>
                <a:gd name="connsiteY36" fmla="*/ 332392 h 812606"/>
                <a:gd name="connsiteX37" fmla="*/ 4827883 w 13610787"/>
                <a:gd name="connsiteY37" fmla="*/ 311757 h 812606"/>
                <a:gd name="connsiteX38" fmla="*/ 4845373 w 13610787"/>
                <a:gd name="connsiteY38" fmla="*/ 271321 h 812606"/>
                <a:gd name="connsiteX39" fmla="*/ 4837681 w 13610787"/>
                <a:gd name="connsiteY39" fmla="*/ 296505 h 812606"/>
                <a:gd name="connsiteX40" fmla="*/ 4843791 w 13610787"/>
                <a:gd name="connsiteY40" fmla="*/ 286993 h 812606"/>
                <a:gd name="connsiteX41" fmla="*/ 5335543 w 13610787"/>
                <a:gd name="connsiteY41" fmla="*/ 3 h 812606"/>
                <a:gd name="connsiteX42" fmla="*/ 5705970 w 13610787"/>
                <a:gd name="connsiteY42" fmla="*/ 148599 h 812606"/>
                <a:gd name="connsiteX43" fmla="*/ 5754176 w 13610787"/>
                <a:gd name="connsiteY43" fmla="*/ 195938 h 812606"/>
                <a:gd name="connsiteX44" fmla="*/ 5758490 w 13610787"/>
                <a:gd name="connsiteY44" fmla="*/ 187314 h 812606"/>
                <a:gd name="connsiteX45" fmla="*/ 5768026 w 13610787"/>
                <a:gd name="connsiteY45" fmla="*/ 204979 h 812606"/>
                <a:gd name="connsiteX46" fmla="*/ 6207855 w 13610787"/>
                <a:gd name="connsiteY46" fmla="*/ 492304 h 812606"/>
                <a:gd name="connsiteX47" fmla="*/ 6473465 w 13610787"/>
                <a:gd name="connsiteY47" fmla="*/ 401517 h 812606"/>
                <a:gd name="connsiteX48" fmla="*/ 6518669 w 13610787"/>
                <a:gd name="connsiteY48" fmla="*/ 363608 h 812606"/>
                <a:gd name="connsiteX49" fmla="*/ 6524246 w 13610787"/>
                <a:gd name="connsiteY49" fmla="*/ 356532 h 812606"/>
                <a:gd name="connsiteX50" fmla="*/ 6558375 w 13610787"/>
                <a:gd name="connsiteY50" fmla="*/ 323694 h 812606"/>
                <a:gd name="connsiteX51" fmla="*/ 6583447 w 13610787"/>
                <a:gd name="connsiteY51" fmla="*/ 296655 h 812606"/>
                <a:gd name="connsiteX52" fmla="*/ 6672682 w 13610787"/>
                <a:gd name="connsiteY52" fmla="*/ 159811 h 812606"/>
                <a:gd name="connsiteX53" fmla="*/ 6690192 w 13610787"/>
                <a:gd name="connsiteY53" fmla="*/ 119327 h 812606"/>
                <a:gd name="connsiteX54" fmla="*/ 6672508 w 13610787"/>
                <a:gd name="connsiteY54" fmla="*/ 177228 h 812606"/>
                <a:gd name="connsiteX55" fmla="*/ 6636170 w 13610787"/>
                <a:gd name="connsiteY55" fmla="*/ 258677 h 812606"/>
                <a:gd name="connsiteX56" fmla="*/ 6677449 w 13610787"/>
                <a:gd name="connsiteY56" fmla="*/ 229399 h 812606"/>
                <a:gd name="connsiteX57" fmla="*/ 6951022 w 13610787"/>
                <a:gd name="connsiteY57" fmla="*/ 151994 h 812606"/>
                <a:gd name="connsiteX58" fmla="*/ 7321449 w 13610787"/>
                <a:gd name="connsiteY58" fmla="*/ 300590 h 812606"/>
                <a:gd name="connsiteX59" fmla="*/ 7369655 w 13610787"/>
                <a:gd name="connsiteY59" fmla="*/ 347929 h 812606"/>
                <a:gd name="connsiteX60" fmla="*/ 7373969 w 13610787"/>
                <a:gd name="connsiteY60" fmla="*/ 339306 h 812606"/>
                <a:gd name="connsiteX61" fmla="*/ 7383505 w 13610787"/>
                <a:gd name="connsiteY61" fmla="*/ 356970 h 812606"/>
                <a:gd name="connsiteX62" fmla="*/ 7823333 w 13610787"/>
                <a:gd name="connsiteY62" fmla="*/ 644296 h 812606"/>
                <a:gd name="connsiteX63" fmla="*/ 8246396 w 13610787"/>
                <a:gd name="connsiteY63" fmla="*/ 383863 h 812606"/>
                <a:gd name="connsiteX64" fmla="*/ 8246647 w 13610787"/>
                <a:gd name="connsiteY64" fmla="*/ 383454 h 812606"/>
                <a:gd name="connsiteX65" fmla="*/ 8248140 w 13610787"/>
                <a:gd name="connsiteY65" fmla="*/ 380360 h 812606"/>
                <a:gd name="connsiteX66" fmla="*/ 8274926 w 13610787"/>
                <a:gd name="connsiteY66" fmla="*/ 332390 h 812606"/>
                <a:gd name="connsiteX67" fmla="*/ 8288180 w 13610787"/>
                <a:gd name="connsiteY67" fmla="*/ 311755 h 812606"/>
                <a:gd name="connsiteX68" fmla="*/ 8305671 w 13610787"/>
                <a:gd name="connsiteY68" fmla="*/ 271319 h 812606"/>
                <a:gd name="connsiteX69" fmla="*/ 8297979 w 13610787"/>
                <a:gd name="connsiteY69" fmla="*/ 296503 h 812606"/>
                <a:gd name="connsiteX70" fmla="*/ 8304089 w 13610787"/>
                <a:gd name="connsiteY70" fmla="*/ 286991 h 812606"/>
                <a:gd name="connsiteX71" fmla="*/ 8795841 w 13610787"/>
                <a:gd name="connsiteY71" fmla="*/ 1 h 812606"/>
                <a:gd name="connsiteX72" fmla="*/ 9166268 w 13610787"/>
                <a:gd name="connsiteY72" fmla="*/ 148597 h 812606"/>
                <a:gd name="connsiteX73" fmla="*/ 9214474 w 13610787"/>
                <a:gd name="connsiteY73" fmla="*/ 195936 h 812606"/>
                <a:gd name="connsiteX74" fmla="*/ 9218788 w 13610787"/>
                <a:gd name="connsiteY74" fmla="*/ 187312 h 812606"/>
                <a:gd name="connsiteX75" fmla="*/ 9228324 w 13610787"/>
                <a:gd name="connsiteY75" fmla="*/ 204977 h 812606"/>
                <a:gd name="connsiteX76" fmla="*/ 9668152 w 13610787"/>
                <a:gd name="connsiteY76" fmla="*/ 492302 h 812606"/>
                <a:gd name="connsiteX77" fmla="*/ 9933763 w 13610787"/>
                <a:gd name="connsiteY77" fmla="*/ 401515 h 812606"/>
                <a:gd name="connsiteX78" fmla="*/ 9978970 w 13610787"/>
                <a:gd name="connsiteY78" fmla="*/ 363604 h 812606"/>
                <a:gd name="connsiteX79" fmla="*/ 9984544 w 13610787"/>
                <a:gd name="connsiteY79" fmla="*/ 356531 h 812606"/>
                <a:gd name="connsiteX80" fmla="*/ 10018664 w 13610787"/>
                <a:gd name="connsiteY80" fmla="*/ 323702 h 812606"/>
                <a:gd name="connsiteX81" fmla="*/ 10043745 w 13610787"/>
                <a:gd name="connsiteY81" fmla="*/ 296653 h 812606"/>
                <a:gd name="connsiteX82" fmla="*/ 10132980 w 13610787"/>
                <a:gd name="connsiteY82" fmla="*/ 159809 h 812606"/>
                <a:gd name="connsiteX83" fmla="*/ 10150490 w 13610787"/>
                <a:gd name="connsiteY83" fmla="*/ 119325 h 812606"/>
                <a:gd name="connsiteX84" fmla="*/ 10132806 w 13610787"/>
                <a:gd name="connsiteY84" fmla="*/ 177226 h 812606"/>
                <a:gd name="connsiteX85" fmla="*/ 10096467 w 13610787"/>
                <a:gd name="connsiteY85" fmla="*/ 258676 h 812606"/>
                <a:gd name="connsiteX86" fmla="*/ 10137747 w 13610787"/>
                <a:gd name="connsiteY86" fmla="*/ 229399 h 812606"/>
                <a:gd name="connsiteX87" fmla="*/ 10411320 w 13610787"/>
                <a:gd name="connsiteY87" fmla="*/ 151993 h 812606"/>
                <a:gd name="connsiteX88" fmla="*/ 10781747 w 13610787"/>
                <a:gd name="connsiteY88" fmla="*/ 300589 h 812606"/>
                <a:gd name="connsiteX89" fmla="*/ 10829953 w 13610787"/>
                <a:gd name="connsiteY89" fmla="*/ 347928 h 812606"/>
                <a:gd name="connsiteX90" fmla="*/ 10834267 w 13610787"/>
                <a:gd name="connsiteY90" fmla="*/ 339305 h 812606"/>
                <a:gd name="connsiteX91" fmla="*/ 10843802 w 13610787"/>
                <a:gd name="connsiteY91" fmla="*/ 356969 h 812606"/>
                <a:gd name="connsiteX92" fmla="*/ 11283632 w 13610787"/>
                <a:gd name="connsiteY92" fmla="*/ 644295 h 812606"/>
                <a:gd name="connsiteX93" fmla="*/ 11706694 w 13610787"/>
                <a:gd name="connsiteY93" fmla="*/ 383862 h 812606"/>
                <a:gd name="connsiteX94" fmla="*/ 11706946 w 13610787"/>
                <a:gd name="connsiteY94" fmla="*/ 383453 h 812606"/>
                <a:gd name="connsiteX95" fmla="*/ 11708438 w 13610787"/>
                <a:gd name="connsiteY95" fmla="*/ 380359 h 812606"/>
                <a:gd name="connsiteX96" fmla="*/ 11735224 w 13610787"/>
                <a:gd name="connsiteY96" fmla="*/ 332389 h 812606"/>
                <a:gd name="connsiteX97" fmla="*/ 11748479 w 13610787"/>
                <a:gd name="connsiteY97" fmla="*/ 311754 h 812606"/>
                <a:gd name="connsiteX98" fmla="*/ 11765968 w 13610787"/>
                <a:gd name="connsiteY98" fmla="*/ 271318 h 812606"/>
                <a:gd name="connsiteX99" fmla="*/ 11758277 w 13610787"/>
                <a:gd name="connsiteY99" fmla="*/ 296502 h 812606"/>
                <a:gd name="connsiteX100" fmla="*/ 11764387 w 13610787"/>
                <a:gd name="connsiteY100" fmla="*/ 286990 h 812606"/>
                <a:gd name="connsiteX101" fmla="*/ 12256139 w 13610787"/>
                <a:gd name="connsiteY101" fmla="*/ 0 h 812606"/>
                <a:gd name="connsiteX102" fmla="*/ 12626566 w 13610787"/>
                <a:gd name="connsiteY102" fmla="*/ 148596 h 812606"/>
                <a:gd name="connsiteX103" fmla="*/ 12674772 w 13610787"/>
                <a:gd name="connsiteY103" fmla="*/ 195935 h 812606"/>
                <a:gd name="connsiteX104" fmla="*/ 12679086 w 13610787"/>
                <a:gd name="connsiteY104" fmla="*/ 187311 h 812606"/>
                <a:gd name="connsiteX105" fmla="*/ 12688622 w 13610787"/>
                <a:gd name="connsiteY105" fmla="*/ 204976 h 812606"/>
                <a:gd name="connsiteX106" fmla="*/ 13128451 w 13610787"/>
                <a:gd name="connsiteY106" fmla="*/ 492302 h 812606"/>
                <a:gd name="connsiteX107" fmla="*/ 13593278 w 13610787"/>
                <a:gd name="connsiteY107" fmla="*/ 159808 h 812606"/>
                <a:gd name="connsiteX108" fmla="*/ 13610787 w 13610787"/>
                <a:gd name="connsiteY108" fmla="*/ 119324 h 812606"/>
                <a:gd name="connsiteX109" fmla="*/ 13593104 w 13610787"/>
                <a:gd name="connsiteY109" fmla="*/ 177225 h 812606"/>
                <a:gd name="connsiteX110" fmla="*/ 12999438 w 13610787"/>
                <a:gd name="connsiteY110" fmla="*/ 660610 h 812606"/>
                <a:gd name="connsiteX111" fmla="*/ 12629011 w 13610787"/>
                <a:gd name="connsiteY111" fmla="*/ 512014 h 812606"/>
                <a:gd name="connsiteX112" fmla="*/ 12580805 w 13610787"/>
                <a:gd name="connsiteY112" fmla="*/ 464675 h 812606"/>
                <a:gd name="connsiteX113" fmla="*/ 12576490 w 13610787"/>
                <a:gd name="connsiteY113" fmla="*/ 473298 h 812606"/>
                <a:gd name="connsiteX114" fmla="*/ 12566955 w 13610787"/>
                <a:gd name="connsiteY114" fmla="*/ 455634 h 812606"/>
                <a:gd name="connsiteX115" fmla="*/ 12127126 w 13610787"/>
                <a:gd name="connsiteY115" fmla="*/ 168308 h 812606"/>
                <a:gd name="connsiteX116" fmla="*/ 11704064 w 13610787"/>
                <a:gd name="connsiteY116" fmla="*/ 428741 h 812606"/>
                <a:gd name="connsiteX117" fmla="*/ 11703812 w 13610787"/>
                <a:gd name="connsiteY117" fmla="*/ 429150 h 812606"/>
                <a:gd name="connsiteX118" fmla="*/ 11702320 w 13610787"/>
                <a:gd name="connsiteY118" fmla="*/ 432244 h 812606"/>
                <a:gd name="connsiteX119" fmla="*/ 11675533 w 13610787"/>
                <a:gd name="connsiteY119" fmla="*/ 480214 h 812606"/>
                <a:gd name="connsiteX120" fmla="*/ 11662279 w 13610787"/>
                <a:gd name="connsiteY120" fmla="*/ 500849 h 812606"/>
                <a:gd name="connsiteX121" fmla="*/ 11644789 w 13610787"/>
                <a:gd name="connsiteY121" fmla="*/ 541285 h 812606"/>
                <a:gd name="connsiteX122" fmla="*/ 11652480 w 13610787"/>
                <a:gd name="connsiteY122" fmla="*/ 516101 h 812606"/>
                <a:gd name="connsiteX123" fmla="*/ 11646371 w 13610787"/>
                <a:gd name="connsiteY123" fmla="*/ 525613 h 812606"/>
                <a:gd name="connsiteX124" fmla="*/ 11154618 w 13610787"/>
                <a:gd name="connsiteY124" fmla="*/ 812603 h 812606"/>
                <a:gd name="connsiteX125" fmla="*/ 10784191 w 13610787"/>
                <a:gd name="connsiteY125" fmla="*/ 664007 h 812606"/>
                <a:gd name="connsiteX126" fmla="*/ 10735985 w 13610787"/>
                <a:gd name="connsiteY126" fmla="*/ 616668 h 812606"/>
                <a:gd name="connsiteX127" fmla="*/ 10731671 w 13610787"/>
                <a:gd name="connsiteY127" fmla="*/ 625292 h 812606"/>
                <a:gd name="connsiteX128" fmla="*/ 10722136 w 13610787"/>
                <a:gd name="connsiteY128" fmla="*/ 607627 h 812606"/>
                <a:gd name="connsiteX129" fmla="*/ 10282307 w 13610787"/>
                <a:gd name="connsiteY129" fmla="*/ 320302 h 812606"/>
                <a:gd name="connsiteX130" fmla="*/ 10016696 w 13610787"/>
                <a:gd name="connsiteY130" fmla="*/ 411089 h 812606"/>
                <a:gd name="connsiteX131" fmla="*/ 9971489 w 13610787"/>
                <a:gd name="connsiteY131" fmla="*/ 449000 h 812606"/>
                <a:gd name="connsiteX132" fmla="*/ 9965916 w 13610787"/>
                <a:gd name="connsiteY132" fmla="*/ 456073 h 812606"/>
                <a:gd name="connsiteX133" fmla="*/ 9931795 w 13610787"/>
                <a:gd name="connsiteY133" fmla="*/ 488902 h 812606"/>
                <a:gd name="connsiteX134" fmla="*/ 9906714 w 13610787"/>
                <a:gd name="connsiteY134" fmla="*/ 515951 h 812606"/>
                <a:gd name="connsiteX135" fmla="*/ 9817479 w 13610787"/>
                <a:gd name="connsiteY135" fmla="*/ 652795 h 812606"/>
                <a:gd name="connsiteX136" fmla="*/ 9799969 w 13610787"/>
                <a:gd name="connsiteY136" fmla="*/ 693279 h 812606"/>
                <a:gd name="connsiteX137" fmla="*/ 9817653 w 13610787"/>
                <a:gd name="connsiteY137" fmla="*/ 635378 h 812606"/>
                <a:gd name="connsiteX138" fmla="*/ 9853992 w 13610787"/>
                <a:gd name="connsiteY138" fmla="*/ 553928 h 812606"/>
                <a:gd name="connsiteX139" fmla="*/ 9812712 w 13610787"/>
                <a:gd name="connsiteY139" fmla="*/ 583206 h 812606"/>
                <a:gd name="connsiteX140" fmla="*/ 9539140 w 13610787"/>
                <a:gd name="connsiteY140" fmla="*/ 660611 h 812606"/>
                <a:gd name="connsiteX141" fmla="*/ 9168713 w 13610787"/>
                <a:gd name="connsiteY141" fmla="*/ 512015 h 812606"/>
                <a:gd name="connsiteX142" fmla="*/ 9120506 w 13610787"/>
                <a:gd name="connsiteY142" fmla="*/ 464676 h 812606"/>
                <a:gd name="connsiteX143" fmla="*/ 9116193 w 13610787"/>
                <a:gd name="connsiteY143" fmla="*/ 473299 h 812606"/>
                <a:gd name="connsiteX144" fmla="*/ 9106657 w 13610787"/>
                <a:gd name="connsiteY144" fmla="*/ 455635 h 812606"/>
                <a:gd name="connsiteX145" fmla="*/ 8666827 w 13610787"/>
                <a:gd name="connsiteY145" fmla="*/ 168309 h 812606"/>
                <a:gd name="connsiteX146" fmla="*/ 8243765 w 13610787"/>
                <a:gd name="connsiteY146" fmla="*/ 428742 h 812606"/>
                <a:gd name="connsiteX147" fmla="*/ 8243514 w 13610787"/>
                <a:gd name="connsiteY147" fmla="*/ 429151 h 812606"/>
                <a:gd name="connsiteX148" fmla="*/ 8242022 w 13610787"/>
                <a:gd name="connsiteY148" fmla="*/ 432245 h 812606"/>
                <a:gd name="connsiteX149" fmla="*/ 8215236 w 13610787"/>
                <a:gd name="connsiteY149" fmla="*/ 480215 h 812606"/>
                <a:gd name="connsiteX150" fmla="*/ 8201980 w 13610787"/>
                <a:gd name="connsiteY150" fmla="*/ 500850 h 812606"/>
                <a:gd name="connsiteX151" fmla="*/ 8184491 w 13610787"/>
                <a:gd name="connsiteY151" fmla="*/ 541286 h 812606"/>
                <a:gd name="connsiteX152" fmla="*/ 8192182 w 13610787"/>
                <a:gd name="connsiteY152" fmla="*/ 516102 h 812606"/>
                <a:gd name="connsiteX153" fmla="*/ 8186072 w 13610787"/>
                <a:gd name="connsiteY153" fmla="*/ 525614 h 812606"/>
                <a:gd name="connsiteX154" fmla="*/ 7694321 w 13610787"/>
                <a:gd name="connsiteY154" fmla="*/ 812604 h 812606"/>
                <a:gd name="connsiteX155" fmla="*/ 7323893 w 13610787"/>
                <a:gd name="connsiteY155" fmla="*/ 664008 h 812606"/>
                <a:gd name="connsiteX156" fmla="*/ 7275687 w 13610787"/>
                <a:gd name="connsiteY156" fmla="*/ 616669 h 812606"/>
                <a:gd name="connsiteX157" fmla="*/ 7271373 w 13610787"/>
                <a:gd name="connsiteY157" fmla="*/ 625293 h 812606"/>
                <a:gd name="connsiteX158" fmla="*/ 7261838 w 13610787"/>
                <a:gd name="connsiteY158" fmla="*/ 607628 h 812606"/>
                <a:gd name="connsiteX159" fmla="*/ 6822008 w 13610787"/>
                <a:gd name="connsiteY159" fmla="*/ 320302 h 812606"/>
                <a:gd name="connsiteX160" fmla="*/ 6556399 w 13610787"/>
                <a:gd name="connsiteY160" fmla="*/ 411089 h 812606"/>
                <a:gd name="connsiteX161" fmla="*/ 6511194 w 13610787"/>
                <a:gd name="connsiteY161" fmla="*/ 448999 h 812606"/>
                <a:gd name="connsiteX162" fmla="*/ 6505618 w 13610787"/>
                <a:gd name="connsiteY162" fmla="*/ 456075 h 812606"/>
                <a:gd name="connsiteX163" fmla="*/ 6471488 w 13610787"/>
                <a:gd name="connsiteY163" fmla="*/ 488913 h 812606"/>
                <a:gd name="connsiteX164" fmla="*/ 6446416 w 13610787"/>
                <a:gd name="connsiteY164" fmla="*/ 515952 h 812606"/>
                <a:gd name="connsiteX165" fmla="*/ 6357181 w 13610787"/>
                <a:gd name="connsiteY165" fmla="*/ 652796 h 812606"/>
                <a:gd name="connsiteX166" fmla="*/ 6339672 w 13610787"/>
                <a:gd name="connsiteY166" fmla="*/ 693280 h 812606"/>
                <a:gd name="connsiteX167" fmla="*/ 6357355 w 13610787"/>
                <a:gd name="connsiteY167" fmla="*/ 635379 h 812606"/>
                <a:gd name="connsiteX168" fmla="*/ 6393693 w 13610787"/>
                <a:gd name="connsiteY168" fmla="*/ 553930 h 812606"/>
                <a:gd name="connsiteX169" fmla="*/ 6352414 w 13610787"/>
                <a:gd name="connsiteY169" fmla="*/ 583208 h 812606"/>
                <a:gd name="connsiteX170" fmla="*/ 6078842 w 13610787"/>
                <a:gd name="connsiteY170" fmla="*/ 660613 h 812606"/>
                <a:gd name="connsiteX171" fmla="*/ 5708415 w 13610787"/>
                <a:gd name="connsiteY171" fmla="*/ 512017 h 812606"/>
                <a:gd name="connsiteX172" fmla="*/ 5660208 w 13610787"/>
                <a:gd name="connsiteY172" fmla="*/ 464678 h 812606"/>
                <a:gd name="connsiteX173" fmla="*/ 5655895 w 13610787"/>
                <a:gd name="connsiteY173" fmla="*/ 473301 h 812606"/>
                <a:gd name="connsiteX174" fmla="*/ 5646359 w 13610787"/>
                <a:gd name="connsiteY174" fmla="*/ 455637 h 812606"/>
                <a:gd name="connsiteX175" fmla="*/ 5206530 w 13610787"/>
                <a:gd name="connsiteY175" fmla="*/ 168311 h 812606"/>
                <a:gd name="connsiteX176" fmla="*/ 4783468 w 13610787"/>
                <a:gd name="connsiteY176" fmla="*/ 428744 h 812606"/>
                <a:gd name="connsiteX177" fmla="*/ 4783216 w 13610787"/>
                <a:gd name="connsiteY177" fmla="*/ 429153 h 812606"/>
                <a:gd name="connsiteX178" fmla="*/ 4781724 w 13610787"/>
                <a:gd name="connsiteY178" fmla="*/ 432247 h 812606"/>
                <a:gd name="connsiteX179" fmla="*/ 4754938 w 13610787"/>
                <a:gd name="connsiteY179" fmla="*/ 480217 h 812606"/>
                <a:gd name="connsiteX180" fmla="*/ 4741682 w 13610787"/>
                <a:gd name="connsiteY180" fmla="*/ 500852 h 812606"/>
                <a:gd name="connsiteX181" fmla="*/ 4724193 w 13610787"/>
                <a:gd name="connsiteY181" fmla="*/ 541288 h 812606"/>
                <a:gd name="connsiteX182" fmla="*/ 4731885 w 13610787"/>
                <a:gd name="connsiteY182" fmla="*/ 516104 h 812606"/>
                <a:gd name="connsiteX183" fmla="*/ 4725774 w 13610787"/>
                <a:gd name="connsiteY183" fmla="*/ 525616 h 812606"/>
                <a:gd name="connsiteX184" fmla="*/ 4234023 w 13610787"/>
                <a:gd name="connsiteY184" fmla="*/ 812606 h 812606"/>
                <a:gd name="connsiteX185" fmla="*/ 3863596 w 13610787"/>
                <a:gd name="connsiteY185" fmla="*/ 664010 h 812606"/>
                <a:gd name="connsiteX186" fmla="*/ 3815389 w 13610787"/>
                <a:gd name="connsiteY186" fmla="*/ 616671 h 812606"/>
                <a:gd name="connsiteX187" fmla="*/ 3811076 w 13610787"/>
                <a:gd name="connsiteY187" fmla="*/ 625295 h 812606"/>
                <a:gd name="connsiteX188" fmla="*/ 3801540 w 13610787"/>
                <a:gd name="connsiteY188" fmla="*/ 607630 h 812606"/>
                <a:gd name="connsiteX189" fmla="*/ 3361711 w 13610787"/>
                <a:gd name="connsiteY189" fmla="*/ 320304 h 812606"/>
                <a:gd name="connsiteX190" fmla="*/ 3096101 w 13610787"/>
                <a:gd name="connsiteY190" fmla="*/ 411091 h 812606"/>
                <a:gd name="connsiteX191" fmla="*/ 3050897 w 13610787"/>
                <a:gd name="connsiteY191" fmla="*/ 449001 h 812606"/>
                <a:gd name="connsiteX192" fmla="*/ 3045320 w 13610787"/>
                <a:gd name="connsiteY192" fmla="*/ 456077 h 812606"/>
                <a:gd name="connsiteX193" fmla="*/ 3011191 w 13610787"/>
                <a:gd name="connsiteY193" fmla="*/ 488915 h 812606"/>
                <a:gd name="connsiteX194" fmla="*/ 2986119 w 13610787"/>
                <a:gd name="connsiteY194" fmla="*/ 515954 h 812606"/>
                <a:gd name="connsiteX195" fmla="*/ 2896884 w 13610787"/>
                <a:gd name="connsiteY195" fmla="*/ 652798 h 812606"/>
                <a:gd name="connsiteX196" fmla="*/ 2879374 w 13610787"/>
                <a:gd name="connsiteY196" fmla="*/ 693282 h 812606"/>
                <a:gd name="connsiteX197" fmla="*/ 2897057 w 13610787"/>
                <a:gd name="connsiteY197" fmla="*/ 635381 h 812606"/>
                <a:gd name="connsiteX198" fmla="*/ 2933395 w 13610787"/>
                <a:gd name="connsiteY198" fmla="*/ 553933 h 812606"/>
                <a:gd name="connsiteX199" fmla="*/ 2892117 w 13610787"/>
                <a:gd name="connsiteY199" fmla="*/ 583210 h 812606"/>
                <a:gd name="connsiteX200" fmla="*/ 2618544 w 13610787"/>
                <a:gd name="connsiteY200" fmla="*/ 660615 h 812606"/>
                <a:gd name="connsiteX201" fmla="*/ 2248117 w 13610787"/>
                <a:gd name="connsiteY201" fmla="*/ 512019 h 812606"/>
                <a:gd name="connsiteX202" fmla="*/ 2199911 w 13610787"/>
                <a:gd name="connsiteY202" fmla="*/ 464680 h 812606"/>
                <a:gd name="connsiteX203" fmla="*/ 2195597 w 13610787"/>
                <a:gd name="connsiteY203" fmla="*/ 473303 h 812606"/>
                <a:gd name="connsiteX204" fmla="*/ 2186061 w 13610787"/>
                <a:gd name="connsiteY204" fmla="*/ 455639 h 812606"/>
                <a:gd name="connsiteX205" fmla="*/ 1746232 w 13610787"/>
                <a:gd name="connsiteY205" fmla="*/ 168313 h 812606"/>
                <a:gd name="connsiteX206" fmla="*/ 1323170 w 13610787"/>
                <a:gd name="connsiteY206" fmla="*/ 428746 h 812606"/>
                <a:gd name="connsiteX207" fmla="*/ 1322918 w 13610787"/>
                <a:gd name="connsiteY207" fmla="*/ 429155 h 812606"/>
                <a:gd name="connsiteX208" fmla="*/ 1321426 w 13610787"/>
                <a:gd name="connsiteY208" fmla="*/ 432249 h 812606"/>
                <a:gd name="connsiteX209" fmla="*/ 1294640 w 13610787"/>
                <a:gd name="connsiteY209" fmla="*/ 480219 h 812606"/>
                <a:gd name="connsiteX210" fmla="*/ 1281384 w 13610787"/>
                <a:gd name="connsiteY210" fmla="*/ 500854 h 812606"/>
                <a:gd name="connsiteX211" fmla="*/ 1263895 w 13610787"/>
                <a:gd name="connsiteY211" fmla="*/ 541290 h 812606"/>
                <a:gd name="connsiteX212" fmla="*/ 1271587 w 13610787"/>
                <a:gd name="connsiteY212" fmla="*/ 516106 h 812606"/>
                <a:gd name="connsiteX213" fmla="*/ 1265476 w 13610787"/>
                <a:gd name="connsiteY213" fmla="*/ 525618 h 812606"/>
                <a:gd name="connsiteX0" fmla="*/ 864624 w 13209935"/>
                <a:gd name="connsiteY0" fmla="*/ 525618 h 812606"/>
                <a:gd name="connsiteX1" fmla="*/ 1 w 13209935"/>
                <a:gd name="connsiteY1" fmla="*/ 300594 h 812606"/>
                <a:gd name="connsiteX2" fmla="*/ 924948 w 13209935"/>
                <a:gd name="connsiteY2" fmla="*/ 383867 h 812606"/>
                <a:gd name="connsiteX3" fmla="*/ 925200 w 13209935"/>
                <a:gd name="connsiteY3" fmla="*/ 383458 h 812606"/>
                <a:gd name="connsiteX4" fmla="*/ 926692 w 13209935"/>
                <a:gd name="connsiteY4" fmla="*/ 380364 h 812606"/>
                <a:gd name="connsiteX5" fmla="*/ 953478 w 13209935"/>
                <a:gd name="connsiteY5" fmla="*/ 332394 h 812606"/>
                <a:gd name="connsiteX6" fmla="*/ 966733 w 13209935"/>
                <a:gd name="connsiteY6" fmla="*/ 311759 h 812606"/>
                <a:gd name="connsiteX7" fmla="*/ 984223 w 13209935"/>
                <a:gd name="connsiteY7" fmla="*/ 271323 h 812606"/>
                <a:gd name="connsiteX8" fmla="*/ 976531 w 13209935"/>
                <a:gd name="connsiteY8" fmla="*/ 296507 h 812606"/>
                <a:gd name="connsiteX9" fmla="*/ 982641 w 13209935"/>
                <a:gd name="connsiteY9" fmla="*/ 286995 h 812606"/>
                <a:gd name="connsiteX10" fmla="*/ 1474393 w 13209935"/>
                <a:gd name="connsiteY10" fmla="*/ 5 h 812606"/>
                <a:gd name="connsiteX11" fmla="*/ 1844820 w 13209935"/>
                <a:gd name="connsiteY11" fmla="*/ 148601 h 812606"/>
                <a:gd name="connsiteX12" fmla="*/ 1893026 w 13209935"/>
                <a:gd name="connsiteY12" fmla="*/ 195940 h 812606"/>
                <a:gd name="connsiteX13" fmla="*/ 1897340 w 13209935"/>
                <a:gd name="connsiteY13" fmla="*/ 187316 h 812606"/>
                <a:gd name="connsiteX14" fmla="*/ 1906876 w 13209935"/>
                <a:gd name="connsiteY14" fmla="*/ 204981 h 812606"/>
                <a:gd name="connsiteX15" fmla="*/ 2346705 w 13209935"/>
                <a:gd name="connsiteY15" fmla="*/ 492306 h 812606"/>
                <a:gd name="connsiteX16" fmla="*/ 2612315 w 13209935"/>
                <a:gd name="connsiteY16" fmla="*/ 401519 h 812606"/>
                <a:gd name="connsiteX17" fmla="*/ 2657519 w 13209935"/>
                <a:gd name="connsiteY17" fmla="*/ 363610 h 812606"/>
                <a:gd name="connsiteX18" fmla="*/ 2663096 w 13209935"/>
                <a:gd name="connsiteY18" fmla="*/ 356534 h 812606"/>
                <a:gd name="connsiteX19" fmla="*/ 2697225 w 13209935"/>
                <a:gd name="connsiteY19" fmla="*/ 323696 h 812606"/>
                <a:gd name="connsiteX20" fmla="*/ 2722297 w 13209935"/>
                <a:gd name="connsiteY20" fmla="*/ 296657 h 812606"/>
                <a:gd name="connsiteX21" fmla="*/ 2811532 w 13209935"/>
                <a:gd name="connsiteY21" fmla="*/ 159813 h 812606"/>
                <a:gd name="connsiteX22" fmla="*/ 2829042 w 13209935"/>
                <a:gd name="connsiteY22" fmla="*/ 119329 h 812606"/>
                <a:gd name="connsiteX23" fmla="*/ 2811359 w 13209935"/>
                <a:gd name="connsiteY23" fmla="*/ 177230 h 812606"/>
                <a:gd name="connsiteX24" fmla="*/ 2775021 w 13209935"/>
                <a:gd name="connsiteY24" fmla="*/ 258678 h 812606"/>
                <a:gd name="connsiteX25" fmla="*/ 2816299 w 13209935"/>
                <a:gd name="connsiteY25" fmla="*/ 229401 h 812606"/>
                <a:gd name="connsiteX26" fmla="*/ 3089872 w 13209935"/>
                <a:gd name="connsiteY26" fmla="*/ 151996 h 812606"/>
                <a:gd name="connsiteX27" fmla="*/ 3460299 w 13209935"/>
                <a:gd name="connsiteY27" fmla="*/ 300592 h 812606"/>
                <a:gd name="connsiteX28" fmla="*/ 3508505 w 13209935"/>
                <a:gd name="connsiteY28" fmla="*/ 347931 h 812606"/>
                <a:gd name="connsiteX29" fmla="*/ 3512819 w 13209935"/>
                <a:gd name="connsiteY29" fmla="*/ 339308 h 812606"/>
                <a:gd name="connsiteX30" fmla="*/ 3522355 w 13209935"/>
                <a:gd name="connsiteY30" fmla="*/ 356972 h 812606"/>
                <a:gd name="connsiteX31" fmla="*/ 3962184 w 13209935"/>
                <a:gd name="connsiteY31" fmla="*/ 644298 h 812606"/>
                <a:gd name="connsiteX32" fmla="*/ 4385246 w 13209935"/>
                <a:gd name="connsiteY32" fmla="*/ 383865 h 812606"/>
                <a:gd name="connsiteX33" fmla="*/ 4385498 w 13209935"/>
                <a:gd name="connsiteY33" fmla="*/ 383456 h 812606"/>
                <a:gd name="connsiteX34" fmla="*/ 4386990 w 13209935"/>
                <a:gd name="connsiteY34" fmla="*/ 380362 h 812606"/>
                <a:gd name="connsiteX35" fmla="*/ 4413776 w 13209935"/>
                <a:gd name="connsiteY35" fmla="*/ 332392 h 812606"/>
                <a:gd name="connsiteX36" fmla="*/ 4427031 w 13209935"/>
                <a:gd name="connsiteY36" fmla="*/ 311757 h 812606"/>
                <a:gd name="connsiteX37" fmla="*/ 4444521 w 13209935"/>
                <a:gd name="connsiteY37" fmla="*/ 271321 h 812606"/>
                <a:gd name="connsiteX38" fmla="*/ 4436829 w 13209935"/>
                <a:gd name="connsiteY38" fmla="*/ 296505 h 812606"/>
                <a:gd name="connsiteX39" fmla="*/ 4442939 w 13209935"/>
                <a:gd name="connsiteY39" fmla="*/ 286993 h 812606"/>
                <a:gd name="connsiteX40" fmla="*/ 4934691 w 13209935"/>
                <a:gd name="connsiteY40" fmla="*/ 3 h 812606"/>
                <a:gd name="connsiteX41" fmla="*/ 5305118 w 13209935"/>
                <a:gd name="connsiteY41" fmla="*/ 148599 h 812606"/>
                <a:gd name="connsiteX42" fmla="*/ 5353324 w 13209935"/>
                <a:gd name="connsiteY42" fmla="*/ 195938 h 812606"/>
                <a:gd name="connsiteX43" fmla="*/ 5357638 w 13209935"/>
                <a:gd name="connsiteY43" fmla="*/ 187314 h 812606"/>
                <a:gd name="connsiteX44" fmla="*/ 5367174 w 13209935"/>
                <a:gd name="connsiteY44" fmla="*/ 204979 h 812606"/>
                <a:gd name="connsiteX45" fmla="*/ 5807003 w 13209935"/>
                <a:gd name="connsiteY45" fmla="*/ 492304 h 812606"/>
                <a:gd name="connsiteX46" fmla="*/ 6072613 w 13209935"/>
                <a:gd name="connsiteY46" fmla="*/ 401517 h 812606"/>
                <a:gd name="connsiteX47" fmla="*/ 6117817 w 13209935"/>
                <a:gd name="connsiteY47" fmla="*/ 363608 h 812606"/>
                <a:gd name="connsiteX48" fmla="*/ 6123394 w 13209935"/>
                <a:gd name="connsiteY48" fmla="*/ 356532 h 812606"/>
                <a:gd name="connsiteX49" fmla="*/ 6157523 w 13209935"/>
                <a:gd name="connsiteY49" fmla="*/ 323694 h 812606"/>
                <a:gd name="connsiteX50" fmla="*/ 6182595 w 13209935"/>
                <a:gd name="connsiteY50" fmla="*/ 296655 h 812606"/>
                <a:gd name="connsiteX51" fmla="*/ 6271830 w 13209935"/>
                <a:gd name="connsiteY51" fmla="*/ 159811 h 812606"/>
                <a:gd name="connsiteX52" fmla="*/ 6289340 w 13209935"/>
                <a:gd name="connsiteY52" fmla="*/ 119327 h 812606"/>
                <a:gd name="connsiteX53" fmla="*/ 6271656 w 13209935"/>
                <a:gd name="connsiteY53" fmla="*/ 177228 h 812606"/>
                <a:gd name="connsiteX54" fmla="*/ 6235318 w 13209935"/>
                <a:gd name="connsiteY54" fmla="*/ 258677 h 812606"/>
                <a:gd name="connsiteX55" fmla="*/ 6276597 w 13209935"/>
                <a:gd name="connsiteY55" fmla="*/ 229399 h 812606"/>
                <a:gd name="connsiteX56" fmla="*/ 6550170 w 13209935"/>
                <a:gd name="connsiteY56" fmla="*/ 151994 h 812606"/>
                <a:gd name="connsiteX57" fmla="*/ 6920597 w 13209935"/>
                <a:gd name="connsiteY57" fmla="*/ 300590 h 812606"/>
                <a:gd name="connsiteX58" fmla="*/ 6968803 w 13209935"/>
                <a:gd name="connsiteY58" fmla="*/ 347929 h 812606"/>
                <a:gd name="connsiteX59" fmla="*/ 6973117 w 13209935"/>
                <a:gd name="connsiteY59" fmla="*/ 339306 h 812606"/>
                <a:gd name="connsiteX60" fmla="*/ 6982653 w 13209935"/>
                <a:gd name="connsiteY60" fmla="*/ 356970 h 812606"/>
                <a:gd name="connsiteX61" fmla="*/ 7422481 w 13209935"/>
                <a:gd name="connsiteY61" fmla="*/ 644296 h 812606"/>
                <a:gd name="connsiteX62" fmla="*/ 7845544 w 13209935"/>
                <a:gd name="connsiteY62" fmla="*/ 383863 h 812606"/>
                <a:gd name="connsiteX63" fmla="*/ 7845795 w 13209935"/>
                <a:gd name="connsiteY63" fmla="*/ 383454 h 812606"/>
                <a:gd name="connsiteX64" fmla="*/ 7847288 w 13209935"/>
                <a:gd name="connsiteY64" fmla="*/ 380360 h 812606"/>
                <a:gd name="connsiteX65" fmla="*/ 7874074 w 13209935"/>
                <a:gd name="connsiteY65" fmla="*/ 332390 h 812606"/>
                <a:gd name="connsiteX66" fmla="*/ 7887328 w 13209935"/>
                <a:gd name="connsiteY66" fmla="*/ 311755 h 812606"/>
                <a:gd name="connsiteX67" fmla="*/ 7904819 w 13209935"/>
                <a:gd name="connsiteY67" fmla="*/ 271319 h 812606"/>
                <a:gd name="connsiteX68" fmla="*/ 7897127 w 13209935"/>
                <a:gd name="connsiteY68" fmla="*/ 296503 h 812606"/>
                <a:gd name="connsiteX69" fmla="*/ 7903237 w 13209935"/>
                <a:gd name="connsiteY69" fmla="*/ 286991 h 812606"/>
                <a:gd name="connsiteX70" fmla="*/ 8394989 w 13209935"/>
                <a:gd name="connsiteY70" fmla="*/ 1 h 812606"/>
                <a:gd name="connsiteX71" fmla="*/ 8765416 w 13209935"/>
                <a:gd name="connsiteY71" fmla="*/ 148597 h 812606"/>
                <a:gd name="connsiteX72" fmla="*/ 8813622 w 13209935"/>
                <a:gd name="connsiteY72" fmla="*/ 195936 h 812606"/>
                <a:gd name="connsiteX73" fmla="*/ 8817936 w 13209935"/>
                <a:gd name="connsiteY73" fmla="*/ 187312 h 812606"/>
                <a:gd name="connsiteX74" fmla="*/ 8827472 w 13209935"/>
                <a:gd name="connsiteY74" fmla="*/ 204977 h 812606"/>
                <a:gd name="connsiteX75" fmla="*/ 9267300 w 13209935"/>
                <a:gd name="connsiteY75" fmla="*/ 492302 h 812606"/>
                <a:gd name="connsiteX76" fmla="*/ 9532911 w 13209935"/>
                <a:gd name="connsiteY76" fmla="*/ 401515 h 812606"/>
                <a:gd name="connsiteX77" fmla="*/ 9578118 w 13209935"/>
                <a:gd name="connsiteY77" fmla="*/ 363604 h 812606"/>
                <a:gd name="connsiteX78" fmla="*/ 9583692 w 13209935"/>
                <a:gd name="connsiteY78" fmla="*/ 356531 h 812606"/>
                <a:gd name="connsiteX79" fmla="*/ 9617812 w 13209935"/>
                <a:gd name="connsiteY79" fmla="*/ 323702 h 812606"/>
                <a:gd name="connsiteX80" fmla="*/ 9642893 w 13209935"/>
                <a:gd name="connsiteY80" fmla="*/ 296653 h 812606"/>
                <a:gd name="connsiteX81" fmla="*/ 9732128 w 13209935"/>
                <a:gd name="connsiteY81" fmla="*/ 159809 h 812606"/>
                <a:gd name="connsiteX82" fmla="*/ 9749638 w 13209935"/>
                <a:gd name="connsiteY82" fmla="*/ 119325 h 812606"/>
                <a:gd name="connsiteX83" fmla="*/ 9731954 w 13209935"/>
                <a:gd name="connsiteY83" fmla="*/ 177226 h 812606"/>
                <a:gd name="connsiteX84" fmla="*/ 9695615 w 13209935"/>
                <a:gd name="connsiteY84" fmla="*/ 258676 h 812606"/>
                <a:gd name="connsiteX85" fmla="*/ 9736895 w 13209935"/>
                <a:gd name="connsiteY85" fmla="*/ 229399 h 812606"/>
                <a:gd name="connsiteX86" fmla="*/ 10010468 w 13209935"/>
                <a:gd name="connsiteY86" fmla="*/ 151993 h 812606"/>
                <a:gd name="connsiteX87" fmla="*/ 10380895 w 13209935"/>
                <a:gd name="connsiteY87" fmla="*/ 300589 h 812606"/>
                <a:gd name="connsiteX88" fmla="*/ 10429101 w 13209935"/>
                <a:gd name="connsiteY88" fmla="*/ 347928 h 812606"/>
                <a:gd name="connsiteX89" fmla="*/ 10433415 w 13209935"/>
                <a:gd name="connsiteY89" fmla="*/ 339305 h 812606"/>
                <a:gd name="connsiteX90" fmla="*/ 10442950 w 13209935"/>
                <a:gd name="connsiteY90" fmla="*/ 356969 h 812606"/>
                <a:gd name="connsiteX91" fmla="*/ 10882780 w 13209935"/>
                <a:gd name="connsiteY91" fmla="*/ 644295 h 812606"/>
                <a:gd name="connsiteX92" fmla="*/ 11305842 w 13209935"/>
                <a:gd name="connsiteY92" fmla="*/ 383862 h 812606"/>
                <a:gd name="connsiteX93" fmla="*/ 11306094 w 13209935"/>
                <a:gd name="connsiteY93" fmla="*/ 383453 h 812606"/>
                <a:gd name="connsiteX94" fmla="*/ 11307586 w 13209935"/>
                <a:gd name="connsiteY94" fmla="*/ 380359 h 812606"/>
                <a:gd name="connsiteX95" fmla="*/ 11334372 w 13209935"/>
                <a:gd name="connsiteY95" fmla="*/ 332389 h 812606"/>
                <a:gd name="connsiteX96" fmla="*/ 11347627 w 13209935"/>
                <a:gd name="connsiteY96" fmla="*/ 311754 h 812606"/>
                <a:gd name="connsiteX97" fmla="*/ 11365116 w 13209935"/>
                <a:gd name="connsiteY97" fmla="*/ 271318 h 812606"/>
                <a:gd name="connsiteX98" fmla="*/ 11357425 w 13209935"/>
                <a:gd name="connsiteY98" fmla="*/ 296502 h 812606"/>
                <a:gd name="connsiteX99" fmla="*/ 11363535 w 13209935"/>
                <a:gd name="connsiteY99" fmla="*/ 286990 h 812606"/>
                <a:gd name="connsiteX100" fmla="*/ 11855287 w 13209935"/>
                <a:gd name="connsiteY100" fmla="*/ 0 h 812606"/>
                <a:gd name="connsiteX101" fmla="*/ 12225714 w 13209935"/>
                <a:gd name="connsiteY101" fmla="*/ 148596 h 812606"/>
                <a:gd name="connsiteX102" fmla="*/ 12273920 w 13209935"/>
                <a:gd name="connsiteY102" fmla="*/ 195935 h 812606"/>
                <a:gd name="connsiteX103" fmla="*/ 12278234 w 13209935"/>
                <a:gd name="connsiteY103" fmla="*/ 187311 h 812606"/>
                <a:gd name="connsiteX104" fmla="*/ 12287770 w 13209935"/>
                <a:gd name="connsiteY104" fmla="*/ 204976 h 812606"/>
                <a:gd name="connsiteX105" fmla="*/ 12727599 w 13209935"/>
                <a:gd name="connsiteY105" fmla="*/ 492302 h 812606"/>
                <a:gd name="connsiteX106" fmla="*/ 13192426 w 13209935"/>
                <a:gd name="connsiteY106" fmla="*/ 159808 h 812606"/>
                <a:gd name="connsiteX107" fmla="*/ 13209935 w 13209935"/>
                <a:gd name="connsiteY107" fmla="*/ 119324 h 812606"/>
                <a:gd name="connsiteX108" fmla="*/ 13192252 w 13209935"/>
                <a:gd name="connsiteY108" fmla="*/ 177225 h 812606"/>
                <a:gd name="connsiteX109" fmla="*/ 12598586 w 13209935"/>
                <a:gd name="connsiteY109" fmla="*/ 660610 h 812606"/>
                <a:gd name="connsiteX110" fmla="*/ 12228159 w 13209935"/>
                <a:gd name="connsiteY110" fmla="*/ 512014 h 812606"/>
                <a:gd name="connsiteX111" fmla="*/ 12179953 w 13209935"/>
                <a:gd name="connsiteY111" fmla="*/ 464675 h 812606"/>
                <a:gd name="connsiteX112" fmla="*/ 12175638 w 13209935"/>
                <a:gd name="connsiteY112" fmla="*/ 473298 h 812606"/>
                <a:gd name="connsiteX113" fmla="*/ 12166103 w 13209935"/>
                <a:gd name="connsiteY113" fmla="*/ 455634 h 812606"/>
                <a:gd name="connsiteX114" fmla="*/ 11726274 w 13209935"/>
                <a:gd name="connsiteY114" fmla="*/ 168308 h 812606"/>
                <a:gd name="connsiteX115" fmla="*/ 11303212 w 13209935"/>
                <a:gd name="connsiteY115" fmla="*/ 428741 h 812606"/>
                <a:gd name="connsiteX116" fmla="*/ 11302960 w 13209935"/>
                <a:gd name="connsiteY116" fmla="*/ 429150 h 812606"/>
                <a:gd name="connsiteX117" fmla="*/ 11301468 w 13209935"/>
                <a:gd name="connsiteY117" fmla="*/ 432244 h 812606"/>
                <a:gd name="connsiteX118" fmla="*/ 11274681 w 13209935"/>
                <a:gd name="connsiteY118" fmla="*/ 480214 h 812606"/>
                <a:gd name="connsiteX119" fmla="*/ 11261427 w 13209935"/>
                <a:gd name="connsiteY119" fmla="*/ 500849 h 812606"/>
                <a:gd name="connsiteX120" fmla="*/ 11243937 w 13209935"/>
                <a:gd name="connsiteY120" fmla="*/ 541285 h 812606"/>
                <a:gd name="connsiteX121" fmla="*/ 11251628 w 13209935"/>
                <a:gd name="connsiteY121" fmla="*/ 516101 h 812606"/>
                <a:gd name="connsiteX122" fmla="*/ 11245519 w 13209935"/>
                <a:gd name="connsiteY122" fmla="*/ 525613 h 812606"/>
                <a:gd name="connsiteX123" fmla="*/ 10753766 w 13209935"/>
                <a:gd name="connsiteY123" fmla="*/ 812603 h 812606"/>
                <a:gd name="connsiteX124" fmla="*/ 10383339 w 13209935"/>
                <a:gd name="connsiteY124" fmla="*/ 664007 h 812606"/>
                <a:gd name="connsiteX125" fmla="*/ 10335133 w 13209935"/>
                <a:gd name="connsiteY125" fmla="*/ 616668 h 812606"/>
                <a:gd name="connsiteX126" fmla="*/ 10330819 w 13209935"/>
                <a:gd name="connsiteY126" fmla="*/ 625292 h 812606"/>
                <a:gd name="connsiteX127" fmla="*/ 10321284 w 13209935"/>
                <a:gd name="connsiteY127" fmla="*/ 607627 h 812606"/>
                <a:gd name="connsiteX128" fmla="*/ 9881455 w 13209935"/>
                <a:gd name="connsiteY128" fmla="*/ 320302 h 812606"/>
                <a:gd name="connsiteX129" fmla="*/ 9615844 w 13209935"/>
                <a:gd name="connsiteY129" fmla="*/ 411089 h 812606"/>
                <a:gd name="connsiteX130" fmla="*/ 9570637 w 13209935"/>
                <a:gd name="connsiteY130" fmla="*/ 449000 h 812606"/>
                <a:gd name="connsiteX131" fmla="*/ 9565064 w 13209935"/>
                <a:gd name="connsiteY131" fmla="*/ 456073 h 812606"/>
                <a:gd name="connsiteX132" fmla="*/ 9530943 w 13209935"/>
                <a:gd name="connsiteY132" fmla="*/ 488902 h 812606"/>
                <a:gd name="connsiteX133" fmla="*/ 9505862 w 13209935"/>
                <a:gd name="connsiteY133" fmla="*/ 515951 h 812606"/>
                <a:gd name="connsiteX134" fmla="*/ 9416627 w 13209935"/>
                <a:gd name="connsiteY134" fmla="*/ 652795 h 812606"/>
                <a:gd name="connsiteX135" fmla="*/ 9399117 w 13209935"/>
                <a:gd name="connsiteY135" fmla="*/ 693279 h 812606"/>
                <a:gd name="connsiteX136" fmla="*/ 9416801 w 13209935"/>
                <a:gd name="connsiteY136" fmla="*/ 635378 h 812606"/>
                <a:gd name="connsiteX137" fmla="*/ 9453140 w 13209935"/>
                <a:gd name="connsiteY137" fmla="*/ 553928 h 812606"/>
                <a:gd name="connsiteX138" fmla="*/ 9411860 w 13209935"/>
                <a:gd name="connsiteY138" fmla="*/ 583206 h 812606"/>
                <a:gd name="connsiteX139" fmla="*/ 9138288 w 13209935"/>
                <a:gd name="connsiteY139" fmla="*/ 660611 h 812606"/>
                <a:gd name="connsiteX140" fmla="*/ 8767861 w 13209935"/>
                <a:gd name="connsiteY140" fmla="*/ 512015 h 812606"/>
                <a:gd name="connsiteX141" fmla="*/ 8719654 w 13209935"/>
                <a:gd name="connsiteY141" fmla="*/ 464676 h 812606"/>
                <a:gd name="connsiteX142" fmla="*/ 8715341 w 13209935"/>
                <a:gd name="connsiteY142" fmla="*/ 473299 h 812606"/>
                <a:gd name="connsiteX143" fmla="*/ 8705805 w 13209935"/>
                <a:gd name="connsiteY143" fmla="*/ 455635 h 812606"/>
                <a:gd name="connsiteX144" fmla="*/ 8265975 w 13209935"/>
                <a:gd name="connsiteY144" fmla="*/ 168309 h 812606"/>
                <a:gd name="connsiteX145" fmla="*/ 7842913 w 13209935"/>
                <a:gd name="connsiteY145" fmla="*/ 428742 h 812606"/>
                <a:gd name="connsiteX146" fmla="*/ 7842662 w 13209935"/>
                <a:gd name="connsiteY146" fmla="*/ 429151 h 812606"/>
                <a:gd name="connsiteX147" fmla="*/ 7841170 w 13209935"/>
                <a:gd name="connsiteY147" fmla="*/ 432245 h 812606"/>
                <a:gd name="connsiteX148" fmla="*/ 7814384 w 13209935"/>
                <a:gd name="connsiteY148" fmla="*/ 480215 h 812606"/>
                <a:gd name="connsiteX149" fmla="*/ 7801128 w 13209935"/>
                <a:gd name="connsiteY149" fmla="*/ 500850 h 812606"/>
                <a:gd name="connsiteX150" fmla="*/ 7783639 w 13209935"/>
                <a:gd name="connsiteY150" fmla="*/ 541286 h 812606"/>
                <a:gd name="connsiteX151" fmla="*/ 7791330 w 13209935"/>
                <a:gd name="connsiteY151" fmla="*/ 516102 h 812606"/>
                <a:gd name="connsiteX152" fmla="*/ 7785220 w 13209935"/>
                <a:gd name="connsiteY152" fmla="*/ 525614 h 812606"/>
                <a:gd name="connsiteX153" fmla="*/ 7293469 w 13209935"/>
                <a:gd name="connsiteY153" fmla="*/ 812604 h 812606"/>
                <a:gd name="connsiteX154" fmla="*/ 6923041 w 13209935"/>
                <a:gd name="connsiteY154" fmla="*/ 664008 h 812606"/>
                <a:gd name="connsiteX155" fmla="*/ 6874835 w 13209935"/>
                <a:gd name="connsiteY155" fmla="*/ 616669 h 812606"/>
                <a:gd name="connsiteX156" fmla="*/ 6870521 w 13209935"/>
                <a:gd name="connsiteY156" fmla="*/ 625293 h 812606"/>
                <a:gd name="connsiteX157" fmla="*/ 6860986 w 13209935"/>
                <a:gd name="connsiteY157" fmla="*/ 607628 h 812606"/>
                <a:gd name="connsiteX158" fmla="*/ 6421156 w 13209935"/>
                <a:gd name="connsiteY158" fmla="*/ 320302 h 812606"/>
                <a:gd name="connsiteX159" fmla="*/ 6155547 w 13209935"/>
                <a:gd name="connsiteY159" fmla="*/ 411089 h 812606"/>
                <a:gd name="connsiteX160" fmla="*/ 6110342 w 13209935"/>
                <a:gd name="connsiteY160" fmla="*/ 448999 h 812606"/>
                <a:gd name="connsiteX161" fmla="*/ 6104766 w 13209935"/>
                <a:gd name="connsiteY161" fmla="*/ 456075 h 812606"/>
                <a:gd name="connsiteX162" fmla="*/ 6070636 w 13209935"/>
                <a:gd name="connsiteY162" fmla="*/ 488913 h 812606"/>
                <a:gd name="connsiteX163" fmla="*/ 6045564 w 13209935"/>
                <a:gd name="connsiteY163" fmla="*/ 515952 h 812606"/>
                <a:gd name="connsiteX164" fmla="*/ 5956329 w 13209935"/>
                <a:gd name="connsiteY164" fmla="*/ 652796 h 812606"/>
                <a:gd name="connsiteX165" fmla="*/ 5938820 w 13209935"/>
                <a:gd name="connsiteY165" fmla="*/ 693280 h 812606"/>
                <a:gd name="connsiteX166" fmla="*/ 5956503 w 13209935"/>
                <a:gd name="connsiteY166" fmla="*/ 635379 h 812606"/>
                <a:gd name="connsiteX167" fmla="*/ 5992841 w 13209935"/>
                <a:gd name="connsiteY167" fmla="*/ 553930 h 812606"/>
                <a:gd name="connsiteX168" fmla="*/ 5951562 w 13209935"/>
                <a:gd name="connsiteY168" fmla="*/ 583208 h 812606"/>
                <a:gd name="connsiteX169" fmla="*/ 5677990 w 13209935"/>
                <a:gd name="connsiteY169" fmla="*/ 660613 h 812606"/>
                <a:gd name="connsiteX170" fmla="*/ 5307563 w 13209935"/>
                <a:gd name="connsiteY170" fmla="*/ 512017 h 812606"/>
                <a:gd name="connsiteX171" fmla="*/ 5259356 w 13209935"/>
                <a:gd name="connsiteY171" fmla="*/ 464678 h 812606"/>
                <a:gd name="connsiteX172" fmla="*/ 5255043 w 13209935"/>
                <a:gd name="connsiteY172" fmla="*/ 473301 h 812606"/>
                <a:gd name="connsiteX173" fmla="*/ 5245507 w 13209935"/>
                <a:gd name="connsiteY173" fmla="*/ 455637 h 812606"/>
                <a:gd name="connsiteX174" fmla="*/ 4805678 w 13209935"/>
                <a:gd name="connsiteY174" fmla="*/ 168311 h 812606"/>
                <a:gd name="connsiteX175" fmla="*/ 4382616 w 13209935"/>
                <a:gd name="connsiteY175" fmla="*/ 428744 h 812606"/>
                <a:gd name="connsiteX176" fmla="*/ 4382364 w 13209935"/>
                <a:gd name="connsiteY176" fmla="*/ 429153 h 812606"/>
                <a:gd name="connsiteX177" fmla="*/ 4380872 w 13209935"/>
                <a:gd name="connsiteY177" fmla="*/ 432247 h 812606"/>
                <a:gd name="connsiteX178" fmla="*/ 4354086 w 13209935"/>
                <a:gd name="connsiteY178" fmla="*/ 480217 h 812606"/>
                <a:gd name="connsiteX179" fmla="*/ 4340830 w 13209935"/>
                <a:gd name="connsiteY179" fmla="*/ 500852 h 812606"/>
                <a:gd name="connsiteX180" fmla="*/ 4323341 w 13209935"/>
                <a:gd name="connsiteY180" fmla="*/ 541288 h 812606"/>
                <a:gd name="connsiteX181" fmla="*/ 4331033 w 13209935"/>
                <a:gd name="connsiteY181" fmla="*/ 516104 h 812606"/>
                <a:gd name="connsiteX182" fmla="*/ 4324922 w 13209935"/>
                <a:gd name="connsiteY182" fmla="*/ 525616 h 812606"/>
                <a:gd name="connsiteX183" fmla="*/ 3833171 w 13209935"/>
                <a:gd name="connsiteY183" fmla="*/ 812606 h 812606"/>
                <a:gd name="connsiteX184" fmla="*/ 3462744 w 13209935"/>
                <a:gd name="connsiteY184" fmla="*/ 664010 h 812606"/>
                <a:gd name="connsiteX185" fmla="*/ 3414537 w 13209935"/>
                <a:gd name="connsiteY185" fmla="*/ 616671 h 812606"/>
                <a:gd name="connsiteX186" fmla="*/ 3410224 w 13209935"/>
                <a:gd name="connsiteY186" fmla="*/ 625295 h 812606"/>
                <a:gd name="connsiteX187" fmla="*/ 3400688 w 13209935"/>
                <a:gd name="connsiteY187" fmla="*/ 607630 h 812606"/>
                <a:gd name="connsiteX188" fmla="*/ 2960859 w 13209935"/>
                <a:gd name="connsiteY188" fmla="*/ 320304 h 812606"/>
                <a:gd name="connsiteX189" fmla="*/ 2695249 w 13209935"/>
                <a:gd name="connsiteY189" fmla="*/ 411091 h 812606"/>
                <a:gd name="connsiteX190" fmla="*/ 2650045 w 13209935"/>
                <a:gd name="connsiteY190" fmla="*/ 449001 h 812606"/>
                <a:gd name="connsiteX191" fmla="*/ 2644468 w 13209935"/>
                <a:gd name="connsiteY191" fmla="*/ 456077 h 812606"/>
                <a:gd name="connsiteX192" fmla="*/ 2610339 w 13209935"/>
                <a:gd name="connsiteY192" fmla="*/ 488915 h 812606"/>
                <a:gd name="connsiteX193" fmla="*/ 2585267 w 13209935"/>
                <a:gd name="connsiteY193" fmla="*/ 515954 h 812606"/>
                <a:gd name="connsiteX194" fmla="*/ 2496032 w 13209935"/>
                <a:gd name="connsiteY194" fmla="*/ 652798 h 812606"/>
                <a:gd name="connsiteX195" fmla="*/ 2478522 w 13209935"/>
                <a:gd name="connsiteY195" fmla="*/ 693282 h 812606"/>
                <a:gd name="connsiteX196" fmla="*/ 2496205 w 13209935"/>
                <a:gd name="connsiteY196" fmla="*/ 635381 h 812606"/>
                <a:gd name="connsiteX197" fmla="*/ 2532543 w 13209935"/>
                <a:gd name="connsiteY197" fmla="*/ 553933 h 812606"/>
                <a:gd name="connsiteX198" fmla="*/ 2491265 w 13209935"/>
                <a:gd name="connsiteY198" fmla="*/ 583210 h 812606"/>
                <a:gd name="connsiteX199" fmla="*/ 2217692 w 13209935"/>
                <a:gd name="connsiteY199" fmla="*/ 660615 h 812606"/>
                <a:gd name="connsiteX200" fmla="*/ 1847265 w 13209935"/>
                <a:gd name="connsiteY200" fmla="*/ 512019 h 812606"/>
                <a:gd name="connsiteX201" fmla="*/ 1799059 w 13209935"/>
                <a:gd name="connsiteY201" fmla="*/ 464680 h 812606"/>
                <a:gd name="connsiteX202" fmla="*/ 1794745 w 13209935"/>
                <a:gd name="connsiteY202" fmla="*/ 473303 h 812606"/>
                <a:gd name="connsiteX203" fmla="*/ 1785209 w 13209935"/>
                <a:gd name="connsiteY203" fmla="*/ 455639 h 812606"/>
                <a:gd name="connsiteX204" fmla="*/ 1345380 w 13209935"/>
                <a:gd name="connsiteY204" fmla="*/ 168313 h 812606"/>
                <a:gd name="connsiteX205" fmla="*/ 922318 w 13209935"/>
                <a:gd name="connsiteY205" fmla="*/ 428746 h 812606"/>
                <a:gd name="connsiteX206" fmla="*/ 922066 w 13209935"/>
                <a:gd name="connsiteY206" fmla="*/ 429155 h 812606"/>
                <a:gd name="connsiteX207" fmla="*/ 920574 w 13209935"/>
                <a:gd name="connsiteY207" fmla="*/ 432249 h 812606"/>
                <a:gd name="connsiteX208" fmla="*/ 893788 w 13209935"/>
                <a:gd name="connsiteY208" fmla="*/ 480219 h 812606"/>
                <a:gd name="connsiteX209" fmla="*/ 880532 w 13209935"/>
                <a:gd name="connsiteY209" fmla="*/ 500854 h 812606"/>
                <a:gd name="connsiteX210" fmla="*/ 863043 w 13209935"/>
                <a:gd name="connsiteY210" fmla="*/ 541290 h 812606"/>
                <a:gd name="connsiteX211" fmla="*/ 870735 w 13209935"/>
                <a:gd name="connsiteY211" fmla="*/ 516106 h 812606"/>
                <a:gd name="connsiteX212" fmla="*/ 864624 w 13209935"/>
                <a:gd name="connsiteY212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48490 w 12346893"/>
                <a:gd name="connsiteY20" fmla="*/ 159813 h 812606"/>
                <a:gd name="connsiteX21" fmla="*/ 1966000 w 12346893"/>
                <a:gd name="connsiteY21" fmla="*/ 119329 h 812606"/>
                <a:gd name="connsiteX22" fmla="*/ 1948317 w 12346893"/>
                <a:gd name="connsiteY22" fmla="*/ 177230 h 812606"/>
                <a:gd name="connsiteX23" fmla="*/ 1911979 w 12346893"/>
                <a:gd name="connsiteY23" fmla="*/ 258678 h 812606"/>
                <a:gd name="connsiteX24" fmla="*/ 1953257 w 12346893"/>
                <a:gd name="connsiteY24" fmla="*/ 229401 h 812606"/>
                <a:gd name="connsiteX25" fmla="*/ 2226830 w 12346893"/>
                <a:gd name="connsiteY25" fmla="*/ 151996 h 812606"/>
                <a:gd name="connsiteX26" fmla="*/ 2597257 w 12346893"/>
                <a:gd name="connsiteY26" fmla="*/ 300592 h 812606"/>
                <a:gd name="connsiteX27" fmla="*/ 2645463 w 12346893"/>
                <a:gd name="connsiteY27" fmla="*/ 347931 h 812606"/>
                <a:gd name="connsiteX28" fmla="*/ 2649777 w 12346893"/>
                <a:gd name="connsiteY28" fmla="*/ 339308 h 812606"/>
                <a:gd name="connsiteX29" fmla="*/ 2659313 w 12346893"/>
                <a:gd name="connsiteY29" fmla="*/ 356972 h 812606"/>
                <a:gd name="connsiteX30" fmla="*/ 3099142 w 12346893"/>
                <a:gd name="connsiteY30" fmla="*/ 644298 h 812606"/>
                <a:gd name="connsiteX31" fmla="*/ 3522204 w 12346893"/>
                <a:gd name="connsiteY31" fmla="*/ 383865 h 812606"/>
                <a:gd name="connsiteX32" fmla="*/ 3522456 w 12346893"/>
                <a:gd name="connsiteY32" fmla="*/ 383456 h 812606"/>
                <a:gd name="connsiteX33" fmla="*/ 3523948 w 12346893"/>
                <a:gd name="connsiteY33" fmla="*/ 380362 h 812606"/>
                <a:gd name="connsiteX34" fmla="*/ 3550734 w 12346893"/>
                <a:gd name="connsiteY34" fmla="*/ 332392 h 812606"/>
                <a:gd name="connsiteX35" fmla="*/ 3563989 w 12346893"/>
                <a:gd name="connsiteY35" fmla="*/ 311757 h 812606"/>
                <a:gd name="connsiteX36" fmla="*/ 3581479 w 12346893"/>
                <a:gd name="connsiteY36" fmla="*/ 271321 h 812606"/>
                <a:gd name="connsiteX37" fmla="*/ 3573787 w 12346893"/>
                <a:gd name="connsiteY37" fmla="*/ 296505 h 812606"/>
                <a:gd name="connsiteX38" fmla="*/ 3579897 w 12346893"/>
                <a:gd name="connsiteY38" fmla="*/ 286993 h 812606"/>
                <a:gd name="connsiteX39" fmla="*/ 4071649 w 12346893"/>
                <a:gd name="connsiteY39" fmla="*/ 3 h 812606"/>
                <a:gd name="connsiteX40" fmla="*/ 4442076 w 12346893"/>
                <a:gd name="connsiteY40" fmla="*/ 148599 h 812606"/>
                <a:gd name="connsiteX41" fmla="*/ 4490282 w 12346893"/>
                <a:gd name="connsiteY41" fmla="*/ 195938 h 812606"/>
                <a:gd name="connsiteX42" fmla="*/ 4494596 w 12346893"/>
                <a:gd name="connsiteY42" fmla="*/ 187314 h 812606"/>
                <a:gd name="connsiteX43" fmla="*/ 4504132 w 12346893"/>
                <a:gd name="connsiteY43" fmla="*/ 204979 h 812606"/>
                <a:gd name="connsiteX44" fmla="*/ 4943961 w 12346893"/>
                <a:gd name="connsiteY44" fmla="*/ 492304 h 812606"/>
                <a:gd name="connsiteX45" fmla="*/ 5209571 w 12346893"/>
                <a:gd name="connsiteY45" fmla="*/ 401517 h 812606"/>
                <a:gd name="connsiteX46" fmla="*/ 5254775 w 12346893"/>
                <a:gd name="connsiteY46" fmla="*/ 363608 h 812606"/>
                <a:gd name="connsiteX47" fmla="*/ 5260352 w 12346893"/>
                <a:gd name="connsiteY47" fmla="*/ 356532 h 812606"/>
                <a:gd name="connsiteX48" fmla="*/ 5294481 w 12346893"/>
                <a:gd name="connsiteY48" fmla="*/ 323694 h 812606"/>
                <a:gd name="connsiteX49" fmla="*/ 5319553 w 12346893"/>
                <a:gd name="connsiteY49" fmla="*/ 296655 h 812606"/>
                <a:gd name="connsiteX50" fmla="*/ 5408788 w 12346893"/>
                <a:gd name="connsiteY50" fmla="*/ 159811 h 812606"/>
                <a:gd name="connsiteX51" fmla="*/ 5426298 w 12346893"/>
                <a:gd name="connsiteY51" fmla="*/ 119327 h 812606"/>
                <a:gd name="connsiteX52" fmla="*/ 5408614 w 12346893"/>
                <a:gd name="connsiteY52" fmla="*/ 177228 h 812606"/>
                <a:gd name="connsiteX53" fmla="*/ 5372276 w 12346893"/>
                <a:gd name="connsiteY53" fmla="*/ 258677 h 812606"/>
                <a:gd name="connsiteX54" fmla="*/ 5413555 w 12346893"/>
                <a:gd name="connsiteY54" fmla="*/ 229399 h 812606"/>
                <a:gd name="connsiteX55" fmla="*/ 5687128 w 12346893"/>
                <a:gd name="connsiteY55" fmla="*/ 151994 h 812606"/>
                <a:gd name="connsiteX56" fmla="*/ 6057555 w 12346893"/>
                <a:gd name="connsiteY56" fmla="*/ 300590 h 812606"/>
                <a:gd name="connsiteX57" fmla="*/ 6105761 w 12346893"/>
                <a:gd name="connsiteY57" fmla="*/ 347929 h 812606"/>
                <a:gd name="connsiteX58" fmla="*/ 6110075 w 12346893"/>
                <a:gd name="connsiteY58" fmla="*/ 339306 h 812606"/>
                <a:gd name="connsiteX59" fmla="*/ 6119611 w 12346893"/>
                <a:gd name="connsiteY59" fmla="*/ 356970 h 812606"/>
                <a:gd name="connsiteX60" fmla="*/ 6559439 w 12346893"/>
                <a:gd name="connsiteY60" fmla="*/ 644296 h 812606"/>
                <a:gd name="connsiteX61" fmla="*/ 6982502 w 12346893"/>
                <a:gd name="connsiteY61" fmla="*/ 383863 h 812606"/>
                <a:gd name="connsiteX62" fmla="*/ 6982753 w 12346893"/>
                <a:gd name="connsiteY62" fmla="*/ 383454 h 812606"/>
                <a:gd name="connsiteX63" fmla="*/ 6984246 w 12346893"/>
                <a:gd name="connsiteY63" fmla="*/ 380360 h 812606"/>
                <a:gd name="connsiteX64" fmla="*/ 7011032 w 12346893"/>
                <a:gd name="connsiteY64" fmla="*/ 332390 h 812606"/>
                <a:gd name="connsiteX65" fmla="*/ 7024286 w 12346893"/>
                <a:gd name="connsiteY65" fmla="*/ 311755 h 812606"/>
                <a:gd name="connsiteX66" fmla="*/ 7041777 w 12346893"/>
                <a:gd name="connsiteY66" fmla="*/ 271319 h 812606"/>
                <a:gd name="connsiteX67" fmla="*/ 7034085 w 12346893"/>
                <a:gd name="connsiteY67" fmla="*/ 296503 h 812606"/>
                <a:gd name="connsiteX68" fmla="*/ 7040195 w 12346893"/>
                <a:gd name="connsiteY68" fmla="*/ 286991 h 812606"/>
                <a:gd name="connsiteX69" fmla="*/ 7531947 w 12346893"/>
                <a:gd name="connsiteY69" fmla="*/ 1 h 812606"/>
                <a:gd name="connsiteX70" fmla="*/ 7902374 w 12346893"/>
                <a:gd name="connsiteY70" fmla="*/ 148597 h 812606"/>
                <a:gd name="connsiteX71" fmla="*/ 7950580 w 12346893"/>
                <a:gd name="connsiteY71" fmla="*/ 195936 h 812606"/>
                <a:gd name="connsiteX72" fmla="*/ 7954894 w 12346893"/>
                <a:gd name="connsiteY72" fmla="*/ 187312 h 812606"/>
                <a:gd name="connsiteX73" fmla="*/ 7964430 w 12346893"/>
                <a:gd name="connsiteY73" fmla="*/ 204977 h 812606"/>
                <a:gd name="connsiteX74" fmla="*/ 8404258 w 12346893"/>
                <a:gd name="connsiteY74" fmla="*/ 492302 h 812606"/>
                <a:gd name="connsiteX75" fmla="*/ 8669869 w 12346893"/>
                <a:gd name="connsiteY75" fmla="*/ 401515 h 812606"/>
                <a:gd name="connsiteX76" fmla="*/ 8715076 w 12346893"/>
                <a:gd name="connsiteY76" fmla="*/ 363604 h 812606"/>
                <a:gd name="connsiteX77" fmla="*/ 8720650 w 12346893"/>
                <a:gd name="connsiteY77" fmla="*/ 356531 h 812606"/>
                <a:gd name="connsiteX78" fmla="*/ 8754770 w 12346893"/>
                <a:gd name="connsiteY78" fmla="*/ 323702 h 812606"/>
                <a:gd name="connsiteX79" fmla="*/ 8779851 w 12346893"/>
                <a:gd name="connsiteY79" fmla="*/ 296653 h 812606"/>
                <a:gd name="connsiteX80" fmla="*/ 8869086 w 12346893"/>
                <a:gd name="connsiteY80" fmla="*/ 159809 h 812606"/>
                <a:gd name="connsiteX81" fmla="*/ 8886596 w 12346893"/>
                <a:gd name="connsiteY81" fmla="*/ 119325 h 812606"/>
                <a:gd name="connsiteX82" fmla="*/ 8868912 w 12346893"/>
                <a:gd name="connsiteY82" fmla="*/ 177226 h 812606"/>
                <a:gd name="connsiteX83" fmla="*/ 8832573 w 12346893"/>
                <a:gd name="connsiteY83" fmla="*/ 258676 h 812606"/>
                <a:gd name="connsiteX84" fmla="*/ 8873853 w 12346893"/>
                <a:gd name="connsiteY84" fmla="*/ 229399 h 812606"/>
                <a:gd name="connsiteX85" fmla="*/ 9147426 w 12346893"/>
                <a:gd name="connsiteY85" fmla="*/ 151993 h 812606"/>
                <a:gd name="connsiteX86" fmla="*/ 9517853 w 12346893"/>
                <a:gd name="connsiteY86" fmla="*/ 300589 h 812606"/>
                <a:gd name="connsiteX87" fmla="*/ 9566059 w 12346893"/>
                <a:gd name="connsiteY87" fmla="*/ 347928 h 812606"/>
                <a:gd name="connsiteX88" fmla="*/ 9570373 w 12346893"/>
                <a:gd name="connsiteY88" fmla="*/ 339305 h 812606"/>
                <a:gd name="connsiteX89" fmla="*/ 9579908 w 12346893"/>
                <a:gd name="connsiteY89" fmla="*/ 356969 h 812606"/>
                <a:gd name="connsiteX90" fmla="*/ 10019738 w 12346893"/>
                <a:gd name="connsiteY90" fmla="*/ 644295 h 812606"/>
                <a:gd name="connsiteX91" fmla="*/ 10442800 w 12346893"/>
                <a:gd name="connsiteY91" fmla="*/ 383862 h 812606"/>
                <a:gd name="connsiteX92" fmla="*/ 10443052 w 12346893"/>
                <a:gd name="connsiteY92" fmla="*/ 383453 h 812606"/>
                <a:gd name="connsiteX93" fmla="*/ 10444544 w 12346893"/>
                <a:gd name="connsiteY93" fmla="*/ 380359 h 812606"/>
                <a:gd name="connsiteX94" fmla="*/ 10471330 w 12346893"/>
                <a:gd name="connsiteY94" fmla="*/ 332389 h 812606"/>
                <a:gd name="connsiteX95" fmla="*/ 10484585 w 12346893"/>
                <a:gd name="connsiteY95" fmla="*/ 311754 h 812606"/>
                <a:gd name="connsiteX96" fmla="*/ 10502074 w 12346893"/>
                <a:gd name="connsiteY96" fmla="*/ 271318 h 812606"/>
                <a:gd name="connsiteX97" fmla="*/ 10494383 w 12346893"/>
                <a:gd name="connsiteY97" fmla="*/ 296502 h 812606"/>
                <a:gd name="connsiteX98" fmla="*/ 10500493 w 12346893"/>
                <a:gd name="connsiteY98" fmla="*/ 286990 h 812606"/>
                <a:gd name="connsiteX99" fmla="*/ 10992245 w 12346893"/>
                <a:gd name="connsiteY99" fmla="*/ 0 h 812606"/>
                <a:gd name="connsiteX100" fmla="*/ 11362672 w 12346893"/>
                <a:gd name="connsiteY100" fmla="*/ 148596 h 812606"/>
                <a:gd name="connsiteX101" fmla="*/ 11410878 w 12346893"/>
                <a:gd name="connsiteY101" fmla="*/ 195935 h 812606"/>
                <a:gd name="connsiteX102" fmla="*/ 11415192 w 12346893"/>
                <a:gd name="connsiteY102" fmla="*/ 187311 h 812606"/>
                <a:gd name="connsiteX103" fmla="*/ 11424728 w 12346893"/>
                <a:gd name="connsiteY103" fmla="*/ 204976 h 812606"/>
                <a:gd name="connsiteX104" fmla="*/ 11864557 w 12346893"/>
                <a:gd name="connsiteY104" fmla="*/ 492302 h 812606"/>
                <a:gd name="connsiteX105" fmla="*/ 12329384 w 12346893"/>
                <a:gd name="connsiteY105" fmla="*/ 159808 h 812606"/>
                <a:gd name="connsiteX106" fmla="*/ 12346893 w 12346893"/>
                <a:gd name="connsiteY106" fmla="*/ 119324 h 812606"/>
                <a:gd name="connsiteX107" fmla="*/ 12329210 w 12346893"/>
                <a:gd name="connsiteY107" fmla="*/ 177225 h 812606"/>
                <a:gd name="connsiteX108" fmla="*/ 11735544 w 12346893"/>
                <a:gd name="connsiteY108" fmla="*/ 660610 h 812606"/>
                <a:gd name="connsiteX109" fmla="*/ 11365117 w 12346893"/>
                <a:gd name="connsiteY109" fmla="*/ 512014 h 812606"/>
                <a:gd name="connsiteX110" fmla="*/ 11316911 w 12346893"/>
                <a:gd name="connsiteY110" fmla="*/ 464675 h 812606"/>
                <a:gd name="connsiteX111" fmla="*/ 11312596 w 12346893"/>
                <a:gd name="connsiteY111" fmla="*/ 473298 h 812606"/>
                <a:gd name="connsiteX112" fmla="*/ 11303061 w 12346893"/>
                <a:gd name="connsiteY112" fmla="*/ 455634 h 812606"/>
                <a:gd name="connsiteX113" fmla="*/ 10863232 w 12346893"/>
                <a:gd name="connsiteY113" fmla="*/ 168308 h 812606"/>
                <a:gd name="connsiteX114" fmla="*/ 10440170 w 12346893"/>
                <a:gd name="connsiteY114" fmla="*/ 428741 h 812606"/>
                <a:gd name="connsiteX115" fmla="*/ 10439918 w 12346893"/>
                <a:gd name="connsiteY115" fmla="*/ 429150 h 812606"/>
                <a:gd name="connsiteX116" fmla="*/ 10438426 w 12346893"/>
                <a:gd name="connsiteY116" fmla="*/ 432244 h 812606"/>
                <a:gd name="connsiteX117" fmla="*/ 10411639 w 12346893"/>
                <a:gd name="connsiteY117" fmla="*/ 480214 h 812606"/>
                <a:gd name="connsiteX118" fmla="*/ 10398385 w 12346893"/>
                <a:gd name="connsiteY118" fmla="*/ 500849 h 812606"/>
                <a:gd name="connsiteX119" fmla="*/ 10380895 w 12346893"/>
                <a:gd name="connsiteY119" fmla="*/ 541285 h 812606"/>
                <a:gd name="connsiteX120" fmla="*/ 10388586 w 12346893"/>
                <a:gd name="connsiteY120" fmla="*/ 516101 h 812606"/>
                <a:gd name="connsiteX121" fmla="*/ 10382477 w 12346893"/>
                <a:gd name="connsiteY121" fmla="*/ 525613 h 812606"/>
                <a:gd name="connsiteX122" fmla="*/ 9890724 w 12346893"/>
                <a:gd name="connsiteY122" fmla="*/ 812603 h 812606"/>
                <a:gd name="connsiteX123" fmla="*/ 9520297 w 12346893"/>
                <a:gd name="connsiteY123" fmla="*/ 664007 h 812606"/>
                <a:gd name="connsiteX124" fmla="*/ 9472091 w 12346893"/>
                <a:gd name="connsiteY124" fmla="*/ 616668 h 812606"/>
                <a:gd name="connsiteX125" fmla="*/ 9467777 w 12346893"/>
                <a:gd name="connsiteY125" fmla="*/ 625292 h 812606"/>
                <a:gd name="connsiteX126" fmla="*/ 9458242 w 12346893"/>
                <a:gd name="connsiteY126" fmla="*/ 607627 h 812606"/>
                <a:gd name="connsiteX127" fmla="*/ 9018413 w 12346893"/>
                <a:gd name="connsiteY127" fmla="*/ 320302 h 812606"/>
                <a:gd name="connsiteX128" fmla="*/ 8752802 w 12346893"/>
                <a:gd name="connsiteY128" fmla="*/ 411089 h 812606"/>
                <a:gd name="connsiteX129" fmla="*/ 8707595 w 12346893"/>
                <a:gd name="connsiteY129" fmla="*/ 449000 h 812606"/>
                <a:gd name="connsiteX130" fmla="*/ 8702022 w 12346893"/>
                <a:gd name="connsiteY130" fmla="*/ 456073 h 812606"/>
                <a:gd name="connsiteX131" fmla="*/ 8667901 w 12346893"/>
                <a:gd name="connsiteY131" fmla="*/ 488902 h 812606"/>
                <a:gd name="connsiteX132" fmla="*/ 8642820 w 12346893"/>
                <a:gd name="connsiteY132" fmla="*/ 515951 h 812606"/>
                <a:gd name="connsiteX133" fmla="*/ 8553585 w 12346893"/>
                <a:gd name="connsiteY133" fmla="*/ 652795 h 812606"/>
                <a:gd name="connsiteX134" fmla="*/ 8536075 w 12346893"/>
                <a:gd name="connsiteY134" fmla="*/ 693279 h 812606"/>
                <a:gd name="connsiteX135" fmla="*/ 8553759 w 12346893"/>
                <a:gd name="connsiteY135" fmla="*/ 635378 h 812606"/>
                <a:gd name="connsiteX136" fmla="*/ 8590098 w 12346893"/>
                <a:gd name="connsiteY136" fmla="*/ 553928 h 812606"/>
                <a:gd name="connsiteX137" fmla="*/ 8548818 w 12346893"/>
                <a:gd name="connsiteY137" fmla="*/ 583206 h 812606"/>
                <a:gd name="connsiteX138" fmla="*/ 8275246 w 12346893"/>
                <a:gd name="connsiteY138" fmla="*/ 660611 h 812606"/>
                <a:gd name="connsiteX139" fmla="*/ 7904819 w 12346893"/>
                <a:gd name="connsiteY139" fmla="*/ 512015 h 812606"/>
                <a:gd name="connsiteX140" fmla="*/ 7856612 w 12346893"/>
                <a:gd name="connsiteY140" fmla="*/ 464676 h 812606"/>
                <a:gd name="connsiteX141" fmla="*/ 7852299 w 12346893"/>
                <a:gd name="connsiteY141" fmla="*/ 473299 h 812606"/>
                <a:gd name="connsiteX142" fmla="*/ 7842763 w 12346893"/>
                <a:gd name="connsiteY142" fmla="*/ 455635 h 812606"/>
                <a:gd name="connsiteX143" fmla="*/ 7402933 w 12346893"/>
                <a:gd name="connsiteY143" fmla="*/ 168309 h 812606"/>
                <a:gd name="connsiteX144" fmla="*/ 6979871 w 12346893"/>
                <a:gd name="connsiteY144" fmla="*/ 428742 h 812606"/>
                <a:gd name="connsiteX145" fmla="*/ 6979620 w 12346893"/>
                <a:gd name="connsiteY145" fmla="*/ 429151 h 812606"/>
                <a:gd name="connsiteX146" fmla="*/ 6978128 w 12346893"/>
                <a:gd name="connsiteY146" fmla="*/ 432245 h 812606"/>
                <a:gd name="connsiteX147" fmla="*/ 6951342 w 12346893"/>
                <a:gd name="connsiteY147" fmla="*/ 480215 h 812606"/>
                <a:gd name="connsiteX148" fmla="*/ 6938086 w 12346893"/>
                <a:gd name="connsiteY148" fmla="*/ 500850 h 812606"/>
                <a:gd name="connsiteX149" fmla="*/ 6920597 w 12346893"/>
                <a:gd name="connsiteY149" fmla="*/ 541286 h 812606"/>
                <a:gd name="connsiteX150" fmla="*/ 6928288 w 12346893"/>
                <a:gd name="connsiteY150" fmla="*/ 516102 h 812606"/>
                <a:gd name="connsiteX151" fmla="*/ 6922178 w 12346893"/>
                <a:gd name="connsiteY151" fmla="*/ 525614 h 812606"/>
                <a:gd name="connsiteX152" fmla="*/ 6430427 w 12346893"/>
                <a:gd name="connsiteY152" fmla="*/ 812604 h 812606"/>
                <a:gd name="connsiteX153" fmla="*/ 6059999 w 12346893"/>
                <a:gd name="connsiteY153" fmla="*/ 664008 h 812606"/>
                <a:gd name="connsiteX154" fmla="*/ 6011793 w 12346893"/>
                <a:gd name="connsiteY154" fmla="*/ 616669 h 812606"/>
                <a:gd name="connsiteX155" fmla="*/ 6007479 w 12346893"/>
                <a:gd name="connsiteY155" fmla="*/ 625293 h 812606"/>
                <a:gd name="connsiteX156" fmla="*/ 5997944 w 12346893"/>
                <a:gd name="connsiteY156" fmla="*/ 607628 h 812606"/>
                <a:gd name="connsiteX157" fmla="*/ 5558114 w 12346893"/>
                <a:gd name="connsiteY157" fmla="*/ 320302 h 812606"/>
                <a:gd name="connsiteX158" fmla="*/ 5292505 w 12346893"/>
                <a:gd name="connsiteY158" fmla="*/ 411089 h 812606"/>
                <a:gd name="connsiteX159" fmla="*/ 5247300 w 12346893"/>
                <a:gd name="connsiteY159" fmla="*/ 448999 h 812606"/>
                <a:gd name="connsiteX160" fmla="*/ 5241724 w 12346893"/>
                <a:gd name="connsiteY160" fmla="*/ 456075 h 812606"/>
                <a:gd name="connsiteX161" fmla="*/ 5207594 w 12346893"/>
                <a:gd name="connsiteY161" fmla="*/ 488913 h 812606"/>
                <a:gd name="connsiteX162" fmla="*/ 5182522 w 12346893"/>
                <a:gd name="connsiteY162" fmla="*/ 515952 h 812606"/>
                <a:gd name="connsiteX163" fmla="*/ 5093287 w 12346893"/>
                <a:gd name="connsiteY163" fmla="*/ 652796 h 812606"/>
                <a:gd name="connsiteX164" fmla="*/ 5075778 w 12346893"/>
                <a:gd name="connsiteY164" fmla="*/ 693280 h 812606"/>
                <a:gd name="connsiteX165" fmla="*/ 5093461 w 12346893"/>
                <a:gd name="connsiteY165" fmla="*/ 635379 h 812606"/>
                <a:gd name="connsiteX166" fmla="*/ 5129799 w 12346893"/>
                <a:gd name="connsiteY166" fmla="*/ 553930 h 812606"/>
                <a:gd name="connsiteX167" fmla="*/ 5088520 w 12346893"/>
                <a:gd name="connsiteY167" fmla="*/ 583208 h 812606"/>
                <a:gd name="connsiteX168" fmla="*/ 4814948 w 12346893"/>
                <a:gd name="connsiteY168" fmla="*/ 660613 h 812606"/>
                <a:gd name="connsiteX169" fmla="*/ 4444521 w 12346893"/>
                <a:gd name="connsiteY169" fmla="*/ 512017 h 812606"/>
                <a:gd name="connsiteX170" fmla="*/ 4396314 w 12346893"/>
                <a:gd name="connsiteY170" fmla="*/ 464678 h 812606"/>
                <a:gd name="connsiteX171" fmla="*/ 4392001 w 12346893"/>
                <a:gd name="connsiteY171" fmla="*/ 473301 h 812606"/>
                <a:gd name="connsiteX172" fmla="*/ 4382465 w 12346893"/>
                <a:gd name="connsiteY172" fmla="*/ 455637 h 812606"/>
                <a:gd name="connsiteX173" fmla="*/ 3942636 w 12346893"/>
                <a:gd name="connsiteY173" fmla="*/ 168311 h 812606"/>
                <a:gd name="connsiteX174" fmla="*/ 3519574 w 12346893"/>
                <a:gd name="connsiteY174" fmla="*/ 428744 h 812606"/>
                <a:gd name="connsiteX175" fmla="*/ 3519322 w 12346893"/>
                <a:gd name="connsiteY175" fmla="*/ 429153 h 812606"/>
                <a:gd name="connsiteX176" fmla="*/ 3517830 w 12346893"/>
                <a:gd name="connsiteY176" fmla="*/ 432247 h 812606"/>
                <a:gd name="connsiteX177" fmla="*/ 3491044 w 12346893"/>
                <a:gd name="connsiteY177" fmla="*/ 480217 h 812606"/>
                <a:gd name="connsiteX178" fmla="*/ 3477788 w 12346893"/>
                <a:gd name="connsiteY178" fmla="*/ 500852 h 812606"/>
                <a:gd name="connsiteX179" fmla="*/ 3460299 w 12346893"/>
                <a:gd name="connsiteY179" fmla="*/ 541288 h 812606"/>
                <a:gd name="connsiteX180" fmla="*/ 3467991 w 12346893"/>
                <a:gd name="connsiteY180" fmla="*/ 516104 h 812606"/>
                <a:gd name="connsiteX181" fmla="*/ 3461880 w 12346893"/>
                <a:gd name="connsiteY181" fmla="*/ 525616 h 812606"/>
                <a:gd name="connsiteX182" fmla="*/ 2970129 w 12346893"/>
                <a:gd name="connsiteY182" fmla="*/ 812606 h 812606"/>
                <a:gd name="connsiteX183" fmla="*/ 2599702 w 12346893"/>
                <a:gd name="connsiteY183" fmla="*/ 664010 h 812606"/>
                <a:gd name="connsiteX184" fmla="*/ 2551495 w 12346893"/>
                <a:gd name="connsiteY184" fmla="*/ 616671 h 812606"/>
                <a:gd name="connsiteX185" fmla="*/ 2547182 w 12346893"/>
                <a:gd name="connsiteY185" fmla="*/ 625295 h 812606"/>
                <a:gd name="connsiteX186" fmla="*/ 2537646 w 12346893"/>
                <a:gd name="connsiteY186" fmla="*/ 607630 h 812606"/>
                <a:gd name="connsiteX187" fmla="*/ 2097817 w 12346893"/>
                <a:gd name="connsiteY187" fmla="*/ 320304 h 812606"/>
                <a:gd name="connsiteX188" fmla="*/ 1832207 w 12346893"/>
                <a:gd name="connsiteY188" fmla="*/ 411091 h 812606"/>
                <a:gd name="connsiteX189" fmla="*/ 1787003 w 12346893"/>
                <a:gd name="connsiteY189" fmla="*/ 449001 h 812606"/>
                <a:gd name="connsiteX190" fmla="*/ 1781426 w 12346893"/>
                <a:gd name="connsiteY190" fmla="*/ 456077 h 812606"/>
                <a:gd name="connsiteX191" fmla="*/ 1747297 w 12346893"/>
                <a:gd name="connsiteY191" fmla="*/ 488915 h 812606"/>
                <a:gd name="connsiteX192" fmla="*/ 1722225 w 12346893"/>
                <a:gd name="connsiteY192" fmla="*/ 515954 h 812606"/>
                <a:gd name="connsiteX193" fmla="*/ 1632990 w 12346893"/>
                <a:gd name="connsiteY193" fmla="*/ 652798 h 812606"/>
                <a:gd name="connsiteX194" fmla="*/ 1615480 w 12346893"/>
                <a:gd name="connsiteY194" fmla="*/ 693282 h 812606"/>
                <a:gd name="connsiteX195" fmla="*/ 1633163 w 12346893"/>
                <a:gd name="connsiteY195" fmla="*/ 635381 h 812606"/>
                <a:gd name="connsiteX196" fmla="*/ 1669501 w 12346893"/>
                <a:gd name="connsiteY196" fmla="*/ 553933 h 812606"/>
                <a:gd name="connsiteX197" fmla="*/ 1628223 w 12346893"/>
                <a:gd name="connsiteY197" fmla="*/ 583210 h 812606"/>
                <a:gd name="connsiteX198" fmla="*/ 1354650 w 12346893"/>
                <a:gd name="connsiteY198" fmla="*/ 660615 h 812606"/>
                <a:gd name="connsiteX199" fmla="*/ 984223 w 12346893"/>
                <a:gd name="connsiteY199" fmla="*/ 512019 h 812606"/>
                <a:gd name="connsiteX200" fmla="*/ 936017 w 12346893"/>
                <a:gd name="connsiteY200" fmla="*/ 464680 h 812606"/>
                <a:gd name="connsiteX201" fmla="*/ 931703 w 12346893"/>
                <a:gd name="connsiteY201" fmla="*/ 473303 h 812606"/>
                <a:gd name="connsiteX202" fmla="*/ 922167 w 12346893"/>
                <a:gd name="connsiteY202" fmla="*/ 455639 h 812606"/>
                <a:gd name="connsiteX203" fmla="*/ 482338 w 12346893"/>
                <a:gd name="connsiteY203" fmla="*/ 168313 h 812606"/>
                <a:gd name="connsiteX204" fmla="*/ 59276 w 12346893"/>
                <a:gd name="connsiteY204" fmla="*/ 428746 h 812606"/>
                <a:gd name="connsiteX205" fmla="*/ 59024 w 12346893"/>
                <a:gd name="connsiteY205" fmla="*/ 429155 h 812606"/>
                <a:gd name="connsiteX206" fmla="*/ 57532 w 12346893"/>
                <a:gd name="connsiteY206" fmla="*/ 432249 h 812606"/>
                <a:gd name="connsiteX207" fmla="*/ 30746 w 12346893"/>
                <a:gd name="connsiteY207" fmla="*/ 480219 h 812606"/>
                <a:gd name="connsiteX208" fmla="*/ 17490 w 12346893"/>
                <a:gd name="connsiteY208" fmla="*/ 500854 h 812606"/>
                <a:gd name="connsiteX209" fmla="*/ 1 w 12346893"/>
                <a:gd name="connsiteY209" fmla="*/ 541290 h 812606"/>
                <a:gd name="connsiteX210" fmla="*/ 7693 w 12346893"/>
                <a:gd name="connsiteY210" fmla="*/ 516106 h 812606"/>
                <a:gd name="connsiteX211" fmla="*/ 1582 w 12346893"/>
                <a:gd name="connsiteY211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859253 w 12346891"/>
                <a:gd name="connsiteY19" fmla="*/ 296657 h 812606"/>
                <a:gd name="connsiteX20" fmla="*/ 1948488 w 12346891"/>
                <a:gd name="connsiteY20" fmla="*/ 159813 h 812606"/>
                <a:gd name="connsiteX21" fmla="*/ 1948315 w 12346891"/>
                <a:gd name="connsiteY21" fmla="*/ 177230 h 812606"/>
                <a:gd name="connsiteX22" fmla="*/ 1911977 w 12346891"/>
                <a:gd name="connsiteY22" fmla="*/ 258678 h 812606"/>
                <a:gd name="connsiteX23" fmla="*/ 1953255 w 12346891"/>
                <a:gd name="connsiteY23" fmla="*/ 229401 h 812606"/>
                <a:gd name="connsiteX24" fmla="*/ 2226828 w 12346891"/>
                <a:gd name="connsiteY24" fmla="*/ 151996 h 812606"/>
                <a:gd name="connsiteX25" fmla="*/ 2597255 w 12346891"/>
                <a:gd name="connsiteY25" fmla="*/ 300592 h 812606"/>
                <a:gd name="connsiteX26" fmla="*/ 2645461 w 12346891"/>
                <a:gd name="connsiteY26" fmla="*/ 347931 h 812606"/>
                <a:gd name="connsiteX27" fmla="*/ 2649775 w 12346891"/>
                <a:gd name="connsiteY27" fmla="*/ 339308 h 812606"/>
                <a:gd name="connsiteX28" fmla="*/ 2659311 w 12346891"/>
                <a:gd name="connsiteY28" fmla="*/ 356972 h 812606"/>
                <a:gd name="connsiteX29" fmla="*/ 3099140 w 12346891"/>
                <a:gd name="connsiteY29" fmla="*/ 644298 h 812606"/>
                <a:gd name="connsiteX30" fmla="*/ 3522202 w 12346891"/>
                <a:gd name="connsiteY30" fmla="*/ 383865 h 812606"/>
                <a:gd name="connsiteX31" fmla="*/ 3522454 w 12346891"/>
                <a:gd name="connsiteY31" fmla="*/ 383456 h 812606"/>
                <a:gd name="connsiteX32" fmla="*/ 3523946 w 12346891"/>
                <a:gd name="connsiteY32" fmla="*/ 380362 h 812606"/>
                <a:gd name="connsiteX33" fmla="*/ 3550732 w 12346891"/>
                <a:gd name="connsiteY33" fmla="*/ 332392 h 812606"/>
                <a:gd name="connsiteX34" fmla="*/ 3563987 w 12346891"/>
                <a:gd name="connsiteY34" fmla="*/ 311757 h 812606"/>
                <a:gd name="connsiteX35" fmla="*/ 3581477 w 12346891"/>
                <a:gd name="connsiteY35" fmla="*/ 271321 h 812606"/>
                <a:gd name="connsiteX36" fmla="*/ 3573785 w 12346891"/>
                <a:gd name="connsiteY36" fmla="*/ 296505 h 812606"/>
                <a:gd name="connsiteX37" fmla="*/ 3579895 w 12346891"/>
                <a:gd name="connsiteY37" fmla="*/ 286993 h 812606"/>
                <a:gd name="connsiteX38" fmla="*/ 4071647 w 12346891"/>
                <a:gd name="connsiteY38" fmla="*/ 3 h 812606"/>
                <a:gd name="connsiteX39" fmla="*/ 4442074 w 12346891"/>
                <a:gd name="connsiteY39" fmla="*/ 148599 h 812606"/>
                <a:gd name="connsiteX40" fmla="*/ 4490280 w 12346891"/>
                <a:gd name="connsiteY40" fmla="*/ 195938 h 812606"/>
                <a:gd name="connsiteX41" fmla="*/ 4494594 w 12346891"/>
                <a:gd name="connsiteY41" fmla="*/ 187314 h 812606"/>
                <a:gd name="connsiteX42" fmla="*/ 4504130 w 12346891"/>
                <a:gd name="connsiteY42" fmla="*/ 204979 h 812606"/>
                <a:gd name="connsiteX43" fmla="*/ 4943959 w 12346891"/>
                <a:gd name="connsiteY43" fmla="*/ 492304 h 812606"/>
                <a:gd name="connsiteX44" fmla="*/ 5209569 w 12346891"/>
                <a:gd name="connsiteY44" fmla="*/ 401517 h 812606"/>
                <a:gd name="connsiteX45" fmla="*/ 5254773 w 12346891"/>
                <a:gd name="connsiteY45" fmla="*/ 363608 h 812606"/>
                <a:gd name="connsiteX46" fmla="*/ 5260350 w 12346891"/>
                <a:gd name="connsiteY46" fmla="*/ 356532 h 812606"/>
                <a:gd name="connsiteX47" fmla="*/ 5294479 w 12346891"/>
                <a:gd name="connsiteY47" fmla="*/ 323694 h 812606"/>
                <a:gd name="connsiteX48" fmla="*/ 5319551 w 12346891"/>
                <a:gd name="connsiteY48" fmla="*/ 296655 h 812606"/>
                <a:gd name="connsiteX49" fmla="*/ 5408786 w 12346891"/>
                <a:gd name="connsiteY49" fmla="*/ 159811 h 812606"/>
                <a:gd name="connsiteX50" fmla="*/ 5426296 w 12346891"/>
                <a:gd name="connsiteY50" fmla="*/ 119327 h 812606"/>
                <a:gd name="connsiteX51" fmla="*/ 5408612 w 12346891"/>
                <a:gd name="connsiteY51" fmla="*/ 177228 h 812606"/>
                <a:gd name="connsiteX52" fmla="*/ 5372274 w 12346891"/>
                <a:gd name="connsiteY52" fmla="*/ 258677 h 812606"/>
                <a:gd name="connsiteX53" fmla="*/ 5413553 w 12346891"/>
                <a:gd name="connsiteY53" fmla="*/ 229399 h 812606"/>
                <a:gd name="connsiteX54" fmla="*/ 5687126 w 12346891"/>
                <a:gd name="connsiteY54" fmla="*/ 151994 h 812606"/>
                <a:gd name="connsiteX55" fmla="*/ 6057553 w 12346891"/>
                <a:gd name="connsiteY55" fmla="*/ 300590 h 812606"/>
                <a:gd name="connsiteX56" fmla="*/ 6105759 w 12346891"/>
                <a:gd name="connsiteY56" fmla="*/ 347929 h 812606"/>
                <a:gd name="connsiteX57" fmla="*/ 6110073 w 12346891"/>
                <a:gd name="connsiteY57" fmla="*/ 339306 h 812606"/>
                <a:gd name="connsiteX58" fmla="*/ 6119609 w 12346891"/>
                <a:gd name="connsiteY58" fmla="*/ 356970 h 812606"/>
                <a:gd name="connsiteX59" fmla="*/ 6559437 w 12346891"/>
                <a:gd name="connsiteY59" fmla="*/ 644296 h 812606"/>
                <a:gd name="connsiteX60" fmla="*/ 6982500 w 12346891"/>
                <a:gd name="connsiteY60" fmla="*/ 383863 h 812606"/>
                <a:gd name="connsiteX61" fmla="*/ 6982751 w 12346891"/>
                <a:gd name="connsiteY61" fmla="*/ 383454 h 812606"/>
                <a:gd name="connsiteX62" fmla="*/ 6984244 w 12346891"/>
                <a:gd name="connsiteY62" fmla="*/ 380360 h 812606"/>
                <a:gd name="connsiteX63" fmla="*/ 7011030 w 12346891"/>
                <a:gd name="connsiteY63" fmla="*/ 332390 h 812606"/>
                <a:gd name="connsiteX64" fmla="*/ 7024284 w 12346891"/>
                <a:gd name="connsiteY64" fmla="*/ 311755 h 812606"/>
                <a:gd name="connsiteX65" fmla="*/ 7041775 w 12346891"/>
                <a:gd name="connsiteY65" fmla="*/ 271319 h 812606"/>
                <a:gd name="connsiteX66" fmla="*/ 7034083 w 12346891"/>
                <a:gd name="connsiteY66" fmla="*/ 296503 h 812606"/>
                <a:gd name="connsiteX67" fmla="*/ 7040193 w 12346891"/>
                <a:gd name="connsiteY67" fmla="*/ 286991 h 812606"/>
                <a:gd name="connsiteX68" fmla="*/ 7531945 w 12346891"/>
                <a:gd name="connsiteY68" fmla="*/ 1 h 812606"/>
                <a:gd name="connsiteX69" fmla="*/ 7902372 w 12346891"/>
                <a:gd name="connsiteY69" fmla="*/ 148597 h 812606"/>
                <a:gd name="connsiteX70" fmla="*/ 7950578 w 12346891"/>
                <a:gd name="connsiteY70" fmla="*/ 195936 h 812606"/>
                <a:gd name="connsiteX71" fmla="*/ 7954892 w 12346891"/>
                <a:gd name="connsiteY71" fmla="*/ 187312 h 812606"/>
                <a:gd name="connsiteX72" fmla="*/ 7964428 w 12346891"/>
                <a:gd name="connsiteY72" fmla="*/ 204977 h 812606"/>
                <a:gd name="connsiteX73" fmla="*/ 8404256 w 12346891"/>
                <a:gd name="connsiteY73" fmla="*/ 492302 h 812606"/>
                <a:gd name="connsiteX74" fmla="*/ 8669867 w 12346891"/>
                <a:gd name="connsiteY74" fmla="*/ 401515 h 812606"/>
                <a:gd name="connsiteX75" fmla="*/ 8715074 w 12346891"/>
                <a:gd name="connsiteY75" fmla="*/ 363604 h 812606"/>
                <a:gd name="connsiteX76" fmla="*/ 8720648 w 12346891"/>
                <a:gd name="connsiteY76" fmla="*/ 356531 h 812606"/>
                <a:gd name="connsiteX77" fmla="*/ 8754768 w 12346891"/>
                <a:gd name="connsiteY77" fmla="*/ 323702 h 812606"/>
                <a:gd name="connsiteX78" fmla="*/ 8779849 w 12346891"/>
                <a:gd name="connsiteY78" fmla="*/ 296653 h 812606"/>
                <a:gd name="connsiteX79" fmla="*/ 8869084 w 12346891"/>
                <a:gd name="connsiteY79" fmla="*/ 159809 h 812606"/>
                <a:gd name="connsiteX80" fmla="*/ 8886594 w 12346891"/>
                <a:gd name="connsiteY80" fmla="*/ 119325 h 812606"/>
                <a:gd name="connsiteX81" fmla="*/ 8868910 w 12346891"/>
                <a:gd name="connsiteY81" fmla="*/ 177226 h 812606"/>
                <a:gd name="connsiteX82" fmla="*/ 8832571 w 12346891"/>
                <a:gd name="connsiteY82" fmla="*/ 258676 h 812606"/>
                <a:gd name="connsiteX83" fmla="*/ 8873851 w 12346891"/>
                <a:gd name="connsiteY83" fmla="*/ 229399 h 812606"/>
                <a:gd name="connsiteX84" fmla="*/ 9147424 w 12346891"/>
                <a:gd name="connsiteY84" fmla="*/ 151993 h 812606"/>
                <a:gd name="connsiteX85" fmla="*/ 9517851 w 12346891"/>
                <a:gd name="connsiteY85" fmla="*/ 300589 h 812606"/>
                <a:gd name="connsiteX86" fmla="*/ 9566057 w 12346891"/>
                <a:gd name="connsiteY86" fmla="*/ 347928 h 812606"/>
                <a:gd name="connsiteX87" fmla="*/ 9570371 w 12346891"/>
                <a:gd name="connsiteY87" fmla="*/ 339305 h 812606"/>
                <a:gd name="connsiteX88" fmla="*/ 9579906 w 12346891"/>
                <a:gd name="connsiteY88" fmla="*/ 356969 h 812606"/>
                <a:gd name="connsiteX89" fmla="*/ 10019736 w 12346891"/>
                <a:gd name="connsiteY89" fmla="*/ 644295 h 812606"/>
                <a:gd name="connsiteX90" fmla="*/ 10442798 w 12346891"/>
                <a:gd name="connsiteY90" fmla="*/ 383862 h 812606"/>
                <a:gd name="connsiteX91" fmla="*/ 10443050 w 12346891"/>
                <a:gd name="connsiteY91" fmla="*/ 383453 h 812606"/>
                <a:gd name="connsiteX92" fmla="*/ 10444542 w 12346891"/>
                <a:gd name="connsiteY92" fmla="*/ 380359 h 812606"/>
                <a:gd name="connsiteX93" fmla="*/ 10471328 w 12346891"/>
                <a:gd name="connsiteY93" fmla="*/ 332389 h 812606"/>
                <a:gd name="connsiteX94" fmla="*/ 10484583 w 12346891"/>
                <a:gd name="connsiteY94" fmla="*/ 311754 h 812606"/>
                <a:gd name="connsiteX95" fmla="*/ 10502072 w 12346891"/>
                <a:gd name="connsiteY95" fmla="*/ 271318 h 812606"/>
                <a:gd name="connsiteX96" fmla="*/ 10494381 w 12346891"/>
                <a:gd name="connsiteY96" fmla="*/ 296502 h 812606"/>
                <a:gd name="connsiteX97" fmla="*/ 10500491 w 12346891"/>
                <a:gd name="connsiteY97" fmla="*/ 286990 h 812606"/>
                <a:gd name="connsiteX98" fmla="*/ 10992243 w 12346891"/>
                <a:gd name="connsiteY98" fmla="*/ 0 h 812606"/>
                <a:gd name="connsiteX99" fmla="*/ 11362670 w 12346891"/>
                <a:gd name="connsiteY99" fmla="*/ 148596 h 812606"/>
                <a:gd name="connsiteX100" fmla="*/ 11410876 w 12346891"/>
                <a:gd name="connsiteY100" fmla="*/ 195935 h 812606"/>
                <a:gd name="connsiteX101" fmla="*/ 11415190 w 12346891"/>
                <a:gd name="connsiteY101" fmla="*/ 187311 h 812606"/>
                <a:gd name="connsiteX102" fmla="*/ 11424726 w 12346891"/>
                <a:gd name="connsiteY102" fmla="*/ 204976 h 812606"/>
                <a:gd name="connsiteX103" fmla="*/ 11864555 w 12346891"/>
                <a:gd name="connsiteY103" fmla="*/ 492302 h 812606"/>
                <a:gd name="connsiteX104" fmla="*/ 12329382 w 12346891"/>
                <a:gd name="connsiteY104" fmla="*/ 159808 h 812606"/>
                <a:gd name="connsiteX105" fmla="*/ 12346891 w 12346891"/>
                <a:gd name="connsiteY105" fmla="*/ 119324 h 812606"/>
                <a:gd name="connsiteX106" fmla="*/ 12329208 w 12346891"/>
                <a:gd name="connsiteY106" fmla="*/ 177225 h 812606"/>
                <a:gd name="connsiteX107" fmla="*/ 11735542 w 12346891"/>
                <a:gd name="connsiteY107" fmla="*/ 660610 h 812606"/>
                <a:gd name="connsiteX108" fmla="*/ 11365115 w 12346891"/>
                <a:gd name="connsiteY108" fmla="*/ 512014 h 812606"/>
                <a:gd name="connsiteX109" fmla="*/ 11316909 w 12346891"/>
                <a:gd name="connsiteY109" fmla="*/ 464675 h 812606"/>
                <a:gd name="connsiteX110" fmla="*/ 11312594 w 12346891"/>
                <a:gd name="connsiteY110" fmla="*/ 473298 h 812606"/>
                <a:gd name="connsiteX111" fmla="*/ 11303059 w 12346891"/>
                <a:gd name="connsiteY111" fmla="*/ 455634 h 812606"/>
                <a:gd name="connsiteX112" fmla="*/ 10863230 w 12346891"/>
                <a:gd name="connsiteY112" fmla="*/ 168308 h 812606"/>
                <a:gd name="connsiteX113" fmla="*/ 10440168 w 12346891"/>
                <a:gd name="connsiteY113" fmla="*/ 428741 h 812606"/>
                <a:gd name="connsiteX114" fmla="*/ 10439916 w 12346891"/>
                <a:gd name="connsiteY114" fmla="*/ 429150 h 812606"/>
                <a:gd name="connsiteX115" fmla="*/ 10438424 w 12346891"/>
                <a:gd name="connsiteY115" fmla="*/ 432244 h 812606"/>
                <a:gd name="connsiteX116" fmla="*/ 10411637 w 12346891"/>
                <a:gd name="connsiteY116" fmla="*/ 480214 h 812606"/>
                <a:gd name="connsiteX117" fmla="*/ 10398383 w 12346891"/>
                <a:gd name="connsiteY117" fmla="*/ 500849 h 812606"/>
                <a:gd name="connsiteX118" fmla="*/ 10380893 w 12346891"/>
                <a:gd name="connsiteY118" fmla="*/ 541285 h 812606"/>
                <a:gd name="connsiteX119" fmla="*/ 10388584 w 12346891"/>
                <a:gd name="connsiteY119" fmla="*/ 516101 h 812606"/>
                <a:gd name="connsiteX120" fmla="*/ 10382475 w 12346891"/>
                <a:gd name="connsiteY120" fmla="*/ 525613 h 812606"/>
                <a:gd name="connsiteX121" fmla="*/ 9890722 w 12346891"/>
                <a:gd name="connsiteY121" fmla="*/ 812603 h 812606"/>
                <a:gd name="connsiteX122" fmla="*/ 9520295 w 12346891"/>
                <a:gd name="connsiteY122" fmla="*/ 664007 h 812606"/>
                <a:gd name="connsiteX123" fmla="*/ 9472089 w 12346891"/>
                <a:gd name="connsiteY123" fmla="*/ 616668 h 812606"/>
                <a:gd name="connsiteX124" fmla="*/ 9467775 w 12346891"/>
                <a:gd name="connsiteY124" fmla="*/ 625292 h 812606"/>
                <a:gd name="connsiteX125" fmla="*/ 9458240 w 12346891"/>
                <a:gd name="connsiteY125" fmla="*/ 607627 h 812606"/>
                <a:gd name="connsiteX126" fmla="*/ 9018411 w 12346891"/>
                <a:gd name="connsiteY126" fmla="*/ 320302 h 812606"/>
                <a:gd name="connsiteX127" fmla="*/ 8752800 w 12346891"/>
                <a:gd name="connsiteY127" fmla="*/ 411089 h 812606"/>
                <a:gd name="connsiteX128" fmla="*/ 8707593 w 12346891"/>
                <a:gd name="connsiteY128" fmla="*/ 449000 h 812606"/>
                <a:gd name="connsiteX129" fmla="*/ 8702020 w 12346891"/>
                <a:gd name="connsiteY129" fmla="*/ 456073 h 812606"/>
                <a:gd name="connsiteX130" fmla="*/ 8667899 w 12346891"/>
                <a:gd name="connsiteY130" fmla="*/ 488902 h 812606"/>
                <a:gd name="connsiteX131" fmla="*/ 8642818 w 12346891"/>
                <a:gd name="connsiteY131" fmla="*/ 515951 h 812606"/>
                <a:gd name="connsiteX132" fmla="*/ 8553583 w 12346891"/>
                <a:gd name="connsiteY132" fmla="*/ 652795 h 812606"/>
                <a:gd name="connsiteX133" fmla="*/ 8536073 w 12346891"/>
                <a:gd name="connsiteY133" fmla="*/ 693279 h 812606"/>
                <a:gd name="connsiteX134" fmla="*/ 8553757 w 12346891"/>
                <a:gd name="connsiteY134" fmla="*/ 635378 h 812606"/>
                <a:gd name="connsiteX135" fmla="*/ 8590096 w 12346891"/>
                <a:gd name="connsiteY135" fmla="*/ 553928 h 812606"/>
                <a:gd name="connsiteX136" fmla="*/ 8548816 w 12346891"/>
                <a:gd name="connsiteY136" fmla="*/ 583206 h 812606"/>
                <a:gd name="connsiteX137" fmla="*/ 8275244 w 12346891"/>
                <a:gd name="connsiteY137" fmla="*/ 660611 h 812606"/>
                <a:gd name="connsiteX138" fmla="*/ 7904817 w 12346891"/>
                <a:gd name="connsiteY138" fmla="*/ 512015 h 812606"/>
                <a:gd name="connsiteX139" fmla="*/ 7856610 w 12346891"/>
                <a:gd name="connsiteY139" fmla="*/ 464676 h 812606"/>
                <a:gd name="connsiteX140" fmla="*/ 7852297 w 12346891"/>
                <a:gd name="connsiteY140" fmla="*/ 473299 h 812606"/>
                <a:gd name="connsiteX141" fmla="*/ 7842761 w 12346891"/>
                <a:gd name="connsiteY141" fmla="*/ 455635 h 812606"/>
                <a:gd name="connsiteX142" fmla="*/ 7402931 w 12346891"/>
                <a:gd name="connsiteY142" fmla="*/ 168309 h 812606"/>
                <a:gd name="connsiteX143" fmla="*/ 6979869 w 12346891"/>
                <a:gd name="connsiteY143" fmla="*/ 428742 h 812606"/>
                <a:gd name="connsiteX144" fmla="*/ 6979618 w 12346891"/>
                <a:gd name="connsiteY144" fmla="*/ 429151 h 812606"/>
                <a:gd name="connsiteX145" fmla="*/ 6978126 w 12346891"/>
                <a:gd name="connsiteY145" fmla="*/ 432245 h 812606"/>
                <a:gd name="connsiteX146" fmla="*/ 6951340 w 12346891"/>
                <a:gd name="connsiteY146" fmla="*/ 480215 h 812606"/>
                <a:gd name="connsiteX147" fmla="*/ 6938084 w 12346891"/>
                <a:gd name="connsiteY147" fmla="*/ 500850 h 812606"/>
                <a:gd name="connsiteX148" fmla="*/ 6920595 w 12346891"/>
                <a:gd name="connsiteY148" fmla="*/ 541286 h 812606"/>
                <a:gd name="connsiteX149" fmla="*/ 6928286 w 12346891"/>
                <a:gd name="connsiteY149" fmla="*/ 516102 h 812606"/>
                <a:gd name="connsiteX150" fmla="*/ 6922176 w 12346891"/>
                <a:gd name="connsiteY150" fmla="*/ 525614 h 812606"/>
                <a:gd name="connsiteX151" fmla="*/ 6430425 w 12346891"/>
                <a:gd name="connsiteY151" fmla="*/ 812604 h 812606"/>
                <a:gd name="connsiteX152" fmla="*/ 6059997 w 12346891"/>
                <a:gd name="connsiteY152" fmla="*/ 664008 h 812606"/>
                <a:gd name="connsiteX153" fmla="*/ 6011791 w 12346891"/>
                <a:gd name="connsiteY153" fmla="*/ 616669 h 812606"/>
                <a:gd name="connsiteX154" fmla="*/ 6007477 w 12346891"/>
                <a:gd name="connsiteY154" fmla="*/ 625293 h 812606"/>
                <a:gd name="connsiteX155" fmla="*/ 5997942 w 12346891"/>
                <a:gd name="connsiteY155" fmla="*/ 607628 h 812606"/>
                <a:gd name="connsiteX156" fmla="*/ 5558112 w 12346891"/>
                <a:gd name="connsiteY156" fmla="*/ 320302 h 812606"/>
                <a:gd name="connsiteX157" fmla="*/ 5292503 w 12346891"/>
                <a:gd name="connsiteY157" fmla="*/ 411089 h 812606"/>
                <a:gd name="connsiteX158" fmla="*/ 5247298 w 12346891"/>
                <a:gd name="connsiteY158" fmla="*/ 448999 h 812606"/>
                <a:gd name="connsiteX159" fmla="*/ 5241722 w 12346891"/>
                <a:gd name="connsiteY159" fmla="*/ 456075 h 812606"/>
                <a:gd name="connsiteX160" fmla="*/ 5207592 w 12346891"/>
                <a:gd name="connsiteY160" fmla="*/ 488913 h 812606"/>
                <a:gd name="connsiteX161" fmla="*/ 5182520 w 12346891"/>
                <a:gd name="connsiteY161" fmla="*/ 515952 h 812606"/>
                <a:gd name="connsiteX162" fmla="*/ 5093285 w 12346891"/>
                <a:gd name="connsiteY162" fmla="*/ 652796 h 812606"/>
                <a:gd name="connsiteX163" fmla="*/ 5075776 w 12346891"/>
                <a:gd name="connsiteY163" fmla="*/ 693280 h 812606"/>
                <a:gd name="connsiteX164" fmla="*/ 5093459 w 12346891"/>
                <a:gd name="connsiteY164" fmla="*/ 635379 h 812606"/>
                <a:gd name="connsiteX165" fmla="*/ 5129797 w 12346891"/>
                <a:gd name="connsiteY165" fmla="*/ 553930 h 812606"/>
                <a:gd name="connsiteX166" fmla="*/ 5088518 w 12346891"/>
                <a:gd name="connsiteY166" fmla="*/ 583208 h 812606"/>
                <a:gd name="connsiteX167" fmla="*/ 4814946 w 12346891"/>
                <a:gd name="connsiteY167" fmla="*/ 660613 h 812606"/>
                <a:gd name="connsiteX168" fmla="*/ 4444519 w 12346891"/>
                <a:gd name="connsiteY168" fmla="*/ 512017 h 812606"/>
                <a:gd name="connsiteX169" fmla="*/ 4396312 w 12346891"/>
                <a:gd name="connsiteY169" fmla="*/ 464678 h 812606"/>
                <a:gd name="connsiteX170" fmla="*/ 4391999 w 12346891"/>
                <a:gd name="connsiteY170" fmla="*/ 473301 h 812606"/>
                <a:gd name="connsiteX171" fmla="*/ 4382463 w 12346891"/>
                <a:gd name="connsiteY171" fmla="*/ 455637 h 812606"/>
                <a:gd name="connsiteX172" fmla="*/ 3942634 w 12346891"/>
                <a:gd name="connsiteY172" fmla="*/ 168311 h 812606"/>
                <a:gd name="connsiteX173" fmla="*/ 3519572 w 12346891"/>
                <a:gd name="connsiteY173" fmla="*/ 428744 h 812606"/>
                <a:gd name="connsiteX174" fmla="*/ 3519320 w 12346891"/>
                <a:gd name="connsiteY174" fmla="*/ 429153 h 812606"/>
                <a:gd name="connsiteX175" fmla="*/ 3517828 w 12346891"/>
                <a:gd name="connsiteY175" fmla="*/ 432247 h 812606"/>
                <a:gd name="connsiteX176" fmla="*/ 3491042 w 12346891"/>
                <a:gd name="connsiteY176" fmla="*/ 480217 h 812606"/>
                <a:gd name="connsiteX177" fmla="*/ 3477786 w 12346891"/>
                <a:gd name="connsiteY177" fmla="*/ 500852 h 812606"/>
                <a:gd name="connsiteX178" fmla="*/ 3460297 w 12346891"/>
                <a:gd name="connsiteY178" fmla="*/ 541288 h 812606"/>
                <a:gd name="connsiteX179" fmla="*/ 3467989 w 12346891"/>
                <a:gd name="connsiteY179" fmla="*/ 516104 h 812606"/>
                <a:gd name="connsiteX180" fmla="*/ 3461878 w 12346891"/>
                <a:gd name="connsiteY180" fmla="*/ 525616 h 812606"/>
                <a:gd name="connsiteX181" fmla="*/ 2970127 w 12346891"/>
                <a:gd name="connsiteY181" fmla="*/ 812606 h 812606"/>
                <a:gd name="connsiteX182" fmla="*/ 2599700 w 12346891"/>
                <a:gd name="connsiteY182" fmla="*/ 664010 h 812606"/>
                <a:gd name="connsiteX183" fmla="*/ 2551493 w 12346891"/>
                <a:gd name="connsiteY183" fmla="*/ 616671 h 812606"/>
                <a:gd name="connsiteX184" fmla="*/ 2547180 w 12346891"/>
                <a:gd name="connsiteY184" fmla="*/ 625295 h 812606"/>
                <a:gd name="connsiteX185" fmla="*/ 2537644 w 12346891"/>
                <a:gd name="connsiteY185" fmla="*/ 607630 h 812606"/>
                <a:gd name="connsiteX186" fmla="*/ 2097815 w 12346891"/>
                <a:gd name="connsiteY186" fmla="*/ 320304 h 812606"/>
                <a:gd name="connsiteX187" fmla="*/ 1832205 w 12346891"/>
                <a:gd name="connsiteY187" fmla="*/ 411091 h 812606"/>
                <a:gd name="connsiteX188" fmla="*/ 1787001 w 12346891"/>
                <a:gd name="connsiteY188" fmla="*/ 449001 h 812606"/>
                <a:gd name="connsiteX189" fmla="*/ 1781424 w 12346891"/>
                <a:gd name="connsiteY189" fmla="*/ 456077 h 812606"/>
                <a:gd name="connsiteX190" fmla="*/ 1747295 w 12346891"/>
                <a:gd name="connsiteY190" fmla="*/ 488915 h 812606"/>
                <a:gd name="connsiteX191" fmla="*/ 1722223 w 12346891"/>
                <a:gd name="connsiteY191" fmla="*/ 515954 h 812606"/>
                <a:gd name="connsiteX192" fmla="*/ 1632988 w 12346891"/>
                <a:gd name="connsiteY192" fmla="*/ 652798 h 812606"/>
                <a:gd name="connsiteX193" fmla="*/ 1615478 w 12346891"/>
                <a:gd name="connsiteY193" fmla="*/ 693282 h 812606"/>
                <a:gd name="connsiteX194" fmla="*/ 1633161 w 12346891"/>
                <a:gd name="connsiteY194" fmla="*/ 635381 h 812606"/>
                <a:gd name="connsiteX195" fmla="*/ 1669499 w 12346891"/>
                <a:gd name="connsiteY195" fmla="*/ 553933 h 812606"/>
                <a:gd name="connsiteX196" fmla="*/ 1628221 w 12346891"/>
                <a:gd name="connsiteY196" fmla="*/ 583210 h 812606"/>
                <a:gd name="connsiteX197" fmla="*/ 1354648 w 12346891"/>
                <a:gd name="connsiteY197" fmla="*/ 660615 h 812606"/>
                <a:gd name="connsiteX198" fmla="*/ 984221 w 12346891"/>
                <a:gd name="connsiteY198" fmla="*/ 512019 h 812606"/>
                <a:gd name="connsiteX199" fmla="*/ 936015 w 12346891"/>
                <a:gd name="connsiteY199" fmla="*/ 464680 h 812606"/>
                <a:gd name="connsiteX200" fmla="*/ 931701 w 12346891"/>
                <a:gd name="connsiteY200" fmla="*/ 473303 h 812606"/>
                <a:gd name="connsiteX201" fmla="*/ 922165 w 12346891"/>
                <a:gd name="connsiteY201" fmla="*/ 455639 h 812606"/>
                <a:gd name="connsiteX202" fmla="*/ 482336 w 12346891"/>
                <a:gd name="connsiteY202" fmla="*/ 168313 h 812606"/>
                <a:gd name="connsiteX203" fmla="*/ 59274 w 12346891"/>
                <a:gd name="connsiteY203" fmla="*/ 428746 h 812606"/>
                <a:gd name="connsiteX204" fmla="*/ 59022 w 12346891"/>
                <a:gd name="connsiteY204" fmla="*/ 429155 h 812606"/>
                <a:gd name="connsiteX205" fmla="*/ 57530 w 12346891"/>
                <a:gd name="connsiteY205" fmla="*/ 432249 h 812606"/>
                <a:gd name="connsiteX206" fmla="*/ 30744 w 12346891"/>
                <a:gd name="connsiteY206" fmla="*/ 480219 h 812606"/>
                <a:gd name="connsiteX207" fmla="*/ 17488 w 12346891"/>
                <a:gd name="connsiteY207" fmla="*/ 500854 h 812606"/>
                <a:gd name="connsiteX208" fmla="*/ -1 w 12346891"/>
                <a:gd name="connsiteY208" fmla="*/ 541290 h 812606"/>
                <a:gd name="connsiteX209" fmla="*/ 7691 w 12346891"/>
                <a:gd name="connsiteY209" fmla="*/ 516106 h 812606"/>
                <a:gd name="connsiteX210" fmla="*/ 1580 w 12346891"/>
                <a:gd name="connsiteY210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48317 w 12346893"/>
                <a:gd name="connsiteY20" fmla="*/ 177230 h 812606"/>
                <a:gd name="connsiteX21" fmla="*/ 1911979 w 12346893"/>
                <a:gd name="connsiteY21" fmla="*/ 258678 h 812606"/>
                <a:gd name="connsiteX22" fmla="*/ 1953257 w 12346893"/>
                <a:gd name="connsiteY22" fmla="*/ 229401 h 812606"/>
                <a:gd name="connsiteX23" fmla="*/ 2226830 w 12346893"/>
                <a:gd name="connsiteY23" fmla="*/ 151996 h 812606"/>
                <a:gd name="connsiteX24" fmla="*/ 2597257 w 12346893"/>
                <a:gd name="connsiteY24" fmla="*/ 300592 h 812606"/>
                <a:gd name="connsiteX25" fmla="*/ 2645463 w 12346893"/>
                <a:gd name="connsiteY25" fmla="*/ 347931 h 812606"/>
                <a:gd name="connsiteX26" fmla="*/ 2649777 w 12346893"/>
                <a:gd name="connsiteY26" fmla="*/ 339308 h 812606"/>
                <a:gd name="connsiteX27" fmla="*/ 2659313 w 12346893"/>
                <a:gd name="connsiteY27" fmla="*/ 356972 h 812606"/>
                <a:gd name="connsiteX28" fmla="*/ 3099142 w 12346893"/>
                <a:gd name="connsiteY28" fmla="*/ 644298 h 812606"/>
                <a:gd name="connsiteX29" fmla="*/ 3522204 w 12346893"/>
                <a:gd name="connsiteY29" fmla="*/ 383865 h 812606"/>
                <a:gd name="connsiteX30" fmla="*/ 3522456 w 12346893"/>
                <a:gd name="connsiteY30" fmla="*/ 383456 h 812606"/>
                <a:gd name="connsiteX31" fmla="*/ 3523948 w 12346893"/>
                <a:gd name="connsiteY31" fmla="*/ 380362 h 812606"/>
                <a:gd name="connsiteX32" fmla="*/ 3550734 w 12346893"/>
                <a:gd name="connsiteY32" fmla="*/ 332392 h 812606"/>
                <a:gd name="connsiteX33" fmla="*/ 3563989 w 12346893"/>
                <a:gd name="connsiteY33" fmla="*/ 311757 h 812606"/>
                <a:gd name="connsiteX34" fmla="*/ 3581479 w 12346893"/>
                <a:gd name="connsiteY34" fmla="*/ 271321 h 812606"/>
                <a:gd name="connsiteX35" fmla="*/ 3573787 w 12346893"/>
                <a:gd name="connsiteY35" fmla="*/ 296505 h 812606"/>
                <a:gd name="connsiteX36" fmla="*/ 3579897 w 12346893"/>
                <a:gd name="connsiteY36" fmla="*/ 286993 h 812606"/>
                <a:gd name="connsiteX37" fmla="*/ 4071649 w 12346893"/>
                <a:gd name="connsiteY37" fmla="*/ 3 h 812606"/>
                <a:gd name="connsiteX38" fmla="*/ 4442076 w 12346893"/>
                <a:gd name="connsiteY38" fmla="*/ 148599 h 812606"/>
                <a:gd name="connsiteX39" fmla="*/ 4490282 w 12346893"/>
                <a:gd name="connsiteY39" fmla="*/ 195938 h 812606"/>
                <a:gd name="connsiteX40" fmla="*/ 4494596 w 12346893"/>
                <a:gd name="connsiteY40" fmla="*/ 187314 h 812606"/>
                <a:gd name="connsiteX41" fmla="*/ 4504132 w 12346893"/>
                <a:gd name="connsiteY41" fmla="*/ 204979 h 812606"/>
                <a:gd name="connsiteX42" fmla="*/ 4943961 w 12346893"/>
                <a:gd name="connsiteY42" fmla="*/ 492304 h 812606"/>
                <a:gd name="connsiteX43" fmla="*/ 5209571 w 12346893"/>
                <a:gd name="connsiteY43" fmla="*/ 401517 h 812606"/>
                <a:gd name="connsiteX44" fmla="*/ 5254775 w 12346893"/>
                <a:gd name="connsiteY44" fmla="*/ 363608 h 812606"/>
                <a:gd name="connsiteX45" fmla="*/ 5260352 w 12346893"/>
                <a:gd name="connsiteY45" fmla="*/ 356532 h 812606"/>
                <a:gd name="connsiteX46" fmla="*/ 5294481 w 12346893"/>
                <a:gd name="connsiteY46" fmla="*/ 323694 h 812606"/>
                <a:gd name="connsiteX47" fmla="*/ 5319553 w 12346893"/>
                <a:gd name="connsiteY47" fmla="*/ 296655 h 812606"/>
                <a:gd name="connsiteX48" fmla="*/ 5408788 w 12346893"/>
                <a:gd name="connsiteY48" fmla="*/ 159811 h 812606"/>
                <a:gd name="connsiteX49" fmla="*/ 5426298 w 12346893"/>
                <a:gd name="connsiteY49" fmla="*/ 119327 h 812606"/>
                <a:gd name="connsiteX50" fmla="*/ 5408614 w 12346893"/>
                <a:gd name="connsiteY50" fmla="*/ 177228 h 812606"/>
                <a:gd name="connsiteX51" fmla="*/ 5372276 w 12346893"/>
                <a:gd name="connsiteY51" fmla="*/ 258677 h 812606"/>
                <a:gd name="connsiteX52" fmla="*/ 5413555 w 12346893"/>
                <a:gd name="connsiteY52" fmla="*/ 229399 h 812606"/>
                <a:gd name="connsiteX53" fmla="*/ 5687128 w 12346893"/>
                <a:gd name="connsiteY53" fmla="*/ 151994 h 812606"/>
                <a:gd name="connsiteX54" fmla="*/ 6057555 w 12346893"/>
                <a:gd name="connsiteY54" fmla="*/ 300590 h 812606"/>
                <a:gd name="connsiteX55" fmla="*/ 6105761 w 12346893"/>
                <a:gd name="connsiteY55" fmla="*/ 347929 h 812606"/>
                <a:gd name="connsiteX56" fmla="*/ 6110075 w 12346893"/>
                <a:gd name="connsiteY56" fmla="*/ 339306 h 812606"/>
                <a:gd name="connsiteX57" fmla="*/ 6119611 w 12346893"/>
                <a:gd name="connsiteY57" fmla="*/ 356970 h 812606"/>
                <a:gd name="connsiteX58" fmla="*/ 6559439 w 12346893"/>
                <a:gd name="connsiteY58" fmla="*/ 644296 h 812606"/>
                <a:gd name="connsiteX59" fmla="*/ 6982502 w 12346893"/>
                <a:gd name="connsiteY59" fmla="*/ 383863 h 812606"/>
                <a:gd name="connsiteX60" fmla="*/ 6982753 w 12346893"/>
                <a:gd name="connsiteY60" fmla="*/ 383454 h 812606"/>
                <a:gd name="connsiteX61" fmla="*/ 6984246 w 12346893"/>
                <a:gd name="connsiteY61" fmla="*/ 380360 h 812606"/>
                <a:gd name="connsiteX62" fmla="*/ 7011032 w 12346893"/>
                <a:gd name="connsiteY62" fmla="*/ 332390 h 812606"/>
                <a:gd name="connsiteX63" fmla="*/ 7024286 w 12346893"/>
                <a:gd name="connsiteY63" fmla="*/ 311755 h 812606"/>
                <a:gd name="connsiteX64" fmla="*/ 7041777 w 12346893"/>
                <a:gd name="connsiteY64" fmla="*/ 271319 h 812606"/>
                <a:gd name="connsiteX65" fmla="*/ 7034085 w 12346893"/>
                <a:gd name="connsiteY65" fmla="*/ 296503 h 812606"/>
                <a:gd name="connsiteX66" fmla="*/ 7040195 w 12346893"/>
                <a:gd name="connsiteY66" fmla="*/ 286991 h 812606"/>
                <a:gd name="connsiteX67" fmla="*/ 7531947 w 12346893"/>
                <a:gd name="connsiteY67" fmla="*/ 1 h 812606"/>
                <a:gd name="connsiteX68" fmla="*/ 7902374 w 12346893"/>
                <a:gd name="connsiteY68" fmla="*/ 148597 h 812606"/>
                <a:gd name="connsiteX69" fmla="*/ 7950580 w 12346893"/>
                <a:gd name="connsiteY69" fmla="*/ 195936 h 812606"/>
                <a:gd name="connsiteX70" fmla="*/ 7954894 w 12346893"/>
                <a:gd name="connsiteY70" fmla="*/ 187312 h 812606"/>
                <a:gd name="connsiteX71" fmla="*/ 7964430 w 12346893"/>
                <a:gd name="connsiteY71" fmla="*/ 204977 h 812606"/>
                <a:gd name="connsiteX72" fmla="*/ 8404258 w 12346893"/>
                <a:gd name="connsiteY72" fmla="*/ 492302 h 812606"/>
                <a:gd name="connsiteX73" fmla="*/ 8669869 w 12346893"/>
                <a:gd name="connsiteY73" fmla="*/ 401515 h 812606"/>
                <a:gd name="connsiteX74" fmla="*/ 8715076 w 12346893"/>
                <a:gd name="connsiteY74" fmla="*/ 363604 h 812606"/>
                <a:gd name="connsiteX75" fmla="*/ 8720650 w 12346893"/>
                <a:gd name="connsiteY75" fmla="*/ 356531 h 812606"/>
                <a:gd name="connsiteX76" fmla="*/ 8754770 w 12346893"/>
                <a:gd name="connsiteY76" fmla="*/ 323702 h 812606"/>
                <a:gd name="connsiteX77" fmla="*/ 8779851 w 12346893"/>
                <a:gd name="connsiteY77" fmla="*/ 296653 h 812606"/>
                <a:gd name="connsiteX78" fmla="*/ 8869086 w 12346893"/>
                <a:gd name="connsiteY78" fmla="*/ 159809 h 812606"/>
                <a:gd name="connsiteX79" fmla="*/ 8886596 w 12346893"/>
                <a:gd name="connsiteY79" fmla="*/ 119325 h 812606"/>
                <a:gd name="connsiteX80" fmla="*/ 8868912 w 12346893"/>
                <a:gd name="connsiteY80" fmla="*/ 177226 h 812606"/>
                <a:gd name="connsiteX81" fmla="*/ 8832573 w 12346893"/>
                <a:gd name="connsiteY81" fmla="*/ 258676 h 812606"/>
                <a:gd name="connsiteX82" fmla="*/ 8873853 w 12346893"/>
                <a:gd name="connsiteY82" fmla="*/ 229399 h 812606"/>
                <a:gd name="connsiteX83" fmla="*/ 9147426 w 12346893"/>
                <a:gd name="connsiteY83" fmla="*/ 151993 h 812606"/>
                <a:gd name="connsiteX84" fmla="*/ 9517853 w 12346893"/>
                <a:gd name="connsiteY84" fmla="*/ 300589 h 812606"/>
                <a:gd name="connsiteX85" fmla="*/ 9566059 w 12346893"/>
                <a:gd name="connsiteY85" fmla="*/ 347928 h 812606"/>
                <a:gd name="connsiteX86" fmla="*/ 9570373 w 12346893"/>
                <a:gd name="connsiteY86" fmla="*/ 339305 h 812606"/>
                <a:gd name="connsiteX87" fmla="*/ 9579908 w 12346893"/>
                <a:gd name="connsiteY87" fmla="*/ 356969 h 812606"/>
                <a:gd name="connsiteX88" fmla="*/ 10019738 w 12346893"/>
                <a:gd name="connsiteY88" fmla="*/ 644295 h 812606"/>
                <a:gd name="connsiteX89" fmla="*/ 10442800 w 12346893"/>
                <a:gd name="connsiteY89" fmla="*/ 383862 h 812606"/>
                <a:gd name="connsiteX90" fmla="*/ 10443052 w 12346893"/>
                <a:gd name="connsiteY90" fmla="*/ 383453 h 812606"/>
                <a:gd name="connsiteX91" fmla="*/ 10444544 w 12346893"/>
                <a:gd name="connsiteY91" fmla="*/ 380359 h 812606"/>
                <a:gd name="connsiteX92" fmla="*/ 10471330 w 12346893"/>
                <a:gd name="connsiteY92" fmla="*/ 332389 h 812606"/>
                <a:gd name="connsiteX93" fmla="*/ 10484585 w 12346893"/>
                <a:gd name="connsiteY93" fmla="*/ 311754 h 812606"/>
                <a:gd name="connsiteX94" fmla="*/ 10502074 w 12346893"/>
                <a:gd name="connsiteY94" fmla="*/ 271318 h 812606"/>
                <a:gd name="connsiteX95" fmla="*/ 10494383 w 12346893"/>
                <a:gd name="connsiteY95" fmla="*/ 296502 h 812606"/>
                <a:gd name="connsiteX96" fmla="*/ 10500493 w 12346893"/>
                <a:gd name="connsiteY96" fmla="*/ 286990 h 812606"/>
                <a:gd name="connsiteX97" fmla="*/ 10992245 w 12346893"/>
                <a:gd name="connsiteY97" fmla="*/ 0 h 812606"/>
                <a:gd name="connsiteX98" fmla="*/ 11362672 w 12346893"/>
                <a:gd name="connsiteY98" fmla="*/ 148596 h 812606"/>
                <a:gd name="connsiteX99" fmla="*/ 11410878 w 12346893"/>
                <a:gd name="connsiteY99" fmla="*/ 195935 h 812606"/>
                <a:gd name="connsiteX100" fmla="*/ 11415192 w 12346893"/>
                <a:gd name="connsiteY100" fmla="*/ 187311 h 812606"/>
                <a:gd name="connsiteX101" fmla="*/ 11424728 w 12346893"/>
                <a:gd name="connsiteY101" fmla="*/ 204976 h 812606"/>
                <a:gd name="connsiteX102" fmla="*/ 11864557 w 12346893"/>
                <a:gd name="connsiteY102" fmla="*/ 492302 h 812606"/>
                <a:gd name="connsiteX103" fmla="*/ 12329384 w 12346893"/>
                <a:gd name="connsiteY103" fmla="*/ 159808 h 812606"/>
                <a:gd name="connsiteX104" fmla="*/ 12346893 w 12346893"/>
                <a:gd name="connsiteY104" fmla="*/ 119324 h 812606"/>
                <a:gd name="connsiteX105" fmla="*/ 12329210 w 12346893"/>
                <a:gd name="connsiteY105" fmla="*/ 177225 h 812606"/>
                <a:gd name="connsiteX106" fmla="*/ 11735544 w 12346893"/>
                <a:gd name="connsiteY106" fmla="*/ 660610 h 812606"/>
                <a:gd name="connsiteX107" fmla="*/ 11365117 w 12346893"/>
                <a:gd name="connsiteY107" fmla="*/ 512014 h 812606"/>
                <a:gd name="connsiteX108" fmla="*/ 11316911 w 12346893"/>
                <a:gd name="connsiteY108" fmla="*/ 464675 h 812606"/>
                <a:gd name="connsiteX109" fmla="*/ 11312596 w 12346893"/>
                <a:gd name="connsiteY109" fmla="*/ 473298 h 812606"/>
                <a:gd name="connsiteX110" fmla="*/ 11303061 w 12346893"/>
                <a:gd name="connsiteY110" fmla="*/ 455634 h 812606"/>
                <a:gd name="connsiteX111" fmla="*/ 10863232 w 12346893"/>
                <a:gd name="connsiteY111" fmla="*/ 168308 h 812606"/>
                <a:gd name="connsiteX112" fmla="*/ 10440170 w 12346893"/>
                <a:gd name="connsiteY112" fmla="*/ 428741 h 812606"/>
                <a:gd name="connsiteX113" fmla="*/ 10439918 w 12346893"/>
                <a:gd name="connsiteY113" fmla="*/ 429150 h 812606"/>
                <a:gd name="connsiteX114" fmla="*/ 10438426 w 12346893"/>
                <a:gd name="connsiteY114" fmla="*/ 432244 h 812606"/>
                <a:gd name="connsiteX115" fmla="*/ 10411639 w 12346893"/>
                <a:gd name="connsiteY115" fmla="*/ 480214 h 812606"/>
                <a:gd name="connsiteX116" fmla="*/ 10398385 w 12346893"/>
                <a:gd name="connsiteY116" fmla="*/ 500849 h 812606"/>
                <a:gd name="connsiteX117" fmla="*/ 10380895 w 12346893"/>
                <a:gd name="connsiteY117" fmla="*/ 541285 h 812606"/>
                <a:gd name="connsiteX118" fmla="*/ 10388586 w 12346893"/>
                <a:gd name="connsiteY118" fmla="*/ 516101 h 812606"/>
                <a:gd name="connsiteX119" fmla="*/ 10382477 w 12346893"/>
                <a:gd name="connsiteY119" fmla="*/ 525613 h 812606"/>
                <a:gd name="connsiteX120" fmla="*/ 9890724 w 12346893"/>
                <a:gd name="connsiteY120" fmla="*/ 812603 h 812606"/>
                <a:gd name="connsiteX121" fmla="*/ 9520297 w 12346893"/>
                <a:gd name="connsiteY121" fmla="*/ 664007 h 812606"/>
                <a:gd name="connsiteX122" fmla="*/ 9472091 w 12346893"/>
                <a:gd name="connsiteY122" fmla="*/ 616668 h 812606"/>
                <a:gd name="connsiteX123" fmla="*/ 9467777 w 12346893"/>
                <a:gd name="connsiteY123" fmla="*/ 625292 h 812606"/>
                <a:gd name="connsiteX124" fmla="*/ 9458242 w 12346893"/>
                <a:gd name="connsiteY124" fmla="*/ 607627 h 812606"/>
                <a:gd name="connsiteX125" fmla="*/ 9018413 w 12346893"/>
                <a:gd name="connsiteY125" fmla="*/ 320302 h 812606"/>
                <a:gd name="connsiteX126" fmla="*/ 8752802 w 12346893"/>
                <a:gd name="connsiteY126" fmla="*/ 411089 h 812606"/>
                <a:gd name="connsiteX127" fmla="*/ 8707595 w 12346893"/>
                <a:gd name="connsiteY127" fmla="*/ 449000 h 812606"/>
                <a:gd name="connsiteX128" fmla="*/ 8702022 w 12346893"/>
                <a:gd name="connsiteY128" fmla="*/ 456073 h 812606"/>
                <a:gd name="connsiteX129" fmla="*/ 8667901 w 12346893"/>
                <a:gd name="connsiteY129" fmla="*/ 488902 h 812606"/>
                <a:gd name="connsiteX130" fmla="*/ 8642820 w 12346893"/>
                <a:gd name="connsiteY130" fmla="*/ 515951 h 812606"/>
                <a:gd name="connsiteX131" fmla="*/ 8553585 w 12346893"/>
                <a:gd name="connsiteY131" fmla="*/ 652795 h 812606"/>
                <a:gd name="connsiteX132" fmla="*/ 8536075 w 12346893"/>
                <a:gd name="connsiteY132" fmla="*/ 693279 h 812606"/>
                <a:gd name="connsiteX133" fmla="*/ 8553759 w 12346893"/>
                <a:gd name="connsiteY133" fmla="*/ 635378 h 812606"/>
                <a:gd name="connsiteX134" fmla="*/ 8590098 w 12346893"/>
                <a:gd name="connsiteY134" fmla="*/ 553928 h 812606"/>
                <a:gd name="connsiteX135" fmla="*/ 8548818 w 12346893"/>
                <a:gd name="connsiteY135" fmla="*/ 583206 h 812606"/>
                <a:gd name="connsiteX136" fmla="*/ 8275246 w 12346893"/>
                <a:gd name="connsiteY136" fmla="*/ 660611 h 812606"/>
                <a:gd name="connsiteX137" fmla="*/ 7904819 w 12346893"/>
                <a:gd name="connsiteY137" fmla="*/ 512015 h 812606"/>
                <a:gd name="connsiteX138" fmla="*/ 7856612 w 12346893"/>
                <a:gd name="connsiteY138" fmla="*/ 464676 h 812606"/>
                <a:gd name="connsiteX139" fmla="*/ 7852299 w 12346893"/>
                <a:gd name="connsiteY139" fmla="*/ 473299 h 812606"/>
                <a:gd name="connsiteX140" fmla="*/ 7842763 w 12346893"/>
                <a:gd name="connsiteY140" fmla="*/ 455635 h 812606"/>
                <a:gd name="connsiteX141" fmla="*/ 7402933 w 12346893"/>
                <a:gd name="connsiteY141" fmla="*/ 168309 h 812606"/>
                <a:gd name="connsiteX142" fmla="*/ 6979871 w 12346893"/>
                <a:gd name="connsiteY142" fmla="*/ 428742 h 812606"/>
                <a:gd name="connsiteX143" fmla="*/ 6979620 w 12346893"/>
                <a:gd name="connsiteY143" fmla="*/ 429151 h 812606"/>
                <a:gd name="connsiteX144" fmla="*/ 6978128 w 12346893"/>
                <a:gd name="connsiteY144" fmla="*/ 432245 h 812606"/>
                <a:gd name="connsiteX145" fmla="*/ 6951342 w 12346893"/>
                <a:gd name="connsiteY145" fmla="*/ 480215 h 812606"/>
                <a:gd name="connsiteX146" fmla="*/ 6938086 w 12346893"/>
                <a:gd name="connsiteY146" fmla="*/ 500850 h 812606"/>
                <a:gd name="connsiteX147" fmla="*/ 6920597 w 12346893"/>
                <a:gd name="connsiteY147" fmla="*/ 541286 h 812606"/>
                <a:gd name="connsiteX148" fmla="*/ 6928288 w 12346893"/>
                <a:gd name="connsiteY148" fmla="*/ 516102 h 812606"/>
                <a:gd name="connsiteX149" fmla="*/ 6922178 w 12346893"/>
                <a:gd name="connsiteY149" fmla="*/ 525614 h 812606"/>
                <a:gd name="connsiteX150" fmla="*/ 6430427 w 12346893"/>
                <a:gd name="connsiteY150" fmla="*/ 812604 h 812606"/>
                <a:gd name="connsiteX151" fmla="*/ 6059999 w 12346893"/>
                <a:gd name="connsiteY151" fmla="*/ 664008 h 812606"/>
                <a:gd name="connsiteX152" fmla="*/ 6011793 w 12346893"/>
                <a:gd name="connsiteY152" fmla="*/ 616669 h 812606"/>
                <a:gd name="connsiteX153" fmla="*/ 6007479 w 12346893"/>
                <a:gd name="connsiteY153" fmla="*/ 625293 h 812606"/>
                <a:gd name="connsiteX154" fmla="*/ 5997944 w 12346893"/>
                <a:gd name="connsiteY154" fmla="*/ 607628 h 812606"/>
                <a:gd name="connsiteX155" fmla="*/ 5558114 w 12346893"/>
                <a:gd name="connsiteY155" fmla="*/ 320302 h 812606"/>
                <a:gd name="connsiteX156" fmla="*/ 5292505 w 12346893"/>
                <a:gd name="connsiteY156" fmla="*/ 411089 h 812606"/>
                <a:gd name="connsiteX157" fmla="*/ 5247300 w 12346893"/>
                <a:gd name="connsiteY157" fmla="*/ 448999 h 812606"/>
                <a:gd name="connsiteX158" fmla="*/ 5241724 w 12346893"/>
                <a:gd name="connsiteY158" fmla="*/ 456075 h 812606"/>
                <a:gd name="connsiteX159" fmla="*/ 5207594 w 12346893"/>
                <a:gd name="connsiteY159" fmla="*/ 488913 h 812606"/>
                <a:gd name="connsiteX160" fmla="*/ 5182522 w 12346893"/>
                <a:gd name="connsiteY160" fmla="*/ 515952 h 812606"/>
                <a:gd name="connsiteX161" fmla="*/ 5093287 w 12346893"/>
                <a:gd name="connsiteY161" fmla="*/ 652796 h 812606"/>
                <a:gd name="connsiteX162" fmla="*/ 5075778 w 12346893"/>
                <a:gd name="connsiteY162" fmla="*/ 693280 h 812606"/>
                <a:gd name="connsiteX163" fmla="*/ 5093461 w 12346893"/>
                <a:gd name="connsiteY163" fmla="*/ 635379 h 812606"/>
                <a:gd name="connsiteX164" fmla="*/ 5129799 w 12346893"/>
                <a:gd name="connsiteY164" fmla="*/ 553930 h 812606"/>
                <a:gd name="connsiteX165" fmla="*/ 5088520 w 12346893"/>
                <a:gd name="connsiteY165" fmla="*/ 583208 h 812606"/>
                <a:gd name="connsiteX166" fmla="*/ 4814948 w 12346893"/>
                <a:gd name="connsiteY166" fmla="*/ 660613 h 812606"/>
                <a:gd name="connsiteX167" fmla="*/ 4444521 w 12346893"/>
                <a:gd name="connsiteY167" fmla="*/ 512017 h 812606"/>
                <a:gd name="connsiteX168" fmla="*/ 4396314 w 12346893"/>
                <a:gd name="connsiteY168" fmla="*/ 464678 h 812606"/>
                <a:gd name="connsiteX169" fmla="*/ 4392001 w 12346893"/>
                <a:gd name="connsiteY169" fmla="*/ 473301 h 812606"/>
                <a:gd name="connsiteX170" fmla="*/ 4382465 w 12346893"/>
                <a:gd name="connsiteY170" fmla="*/ 455637 h 812606"/>
                <a:gd name="connsiteX171" fmla="*/ 3942636 w 12346893"/>
                <a:gd name="connsiteY171" fmla="*/ 168311 h 812606"/>
                <a:gd name="connsiteX172" fmla="*/ 3519574 w 12346893"/>
                <a:gd name="connsiteY172" fmla="*/ 428744 h 812606"/>
                <a:gd name="connsiteX173" fmla="*/ 3519322 w 12346893"/>
                <a:gd name="connsiteY173" fmla="*/ 429153 h 812606"/>
                <a:gd name="connsiteX174" fmla="*/ 3517830 w 12346893"/>
                <a:gd name="connsiteY174" fmla="*/ 432247 h 812606"/>
                <a:gd name="connsiteX175" fmla="*/ 3491044 w 12346893"/>
                <a:gd name="connsiteY175" fmla="*/ 480217 h 812606"/>
                <a:gd name="connsiteX176" fmla="*/ 3477788 w 12346893"/>
                <a:gd name="connsiteY176" fmla="*/ 500852 h 812606"/>
                <a:gd name="connsiteX177" fmla="*/ 3460299 w 12346893"/>
                <a:gd name="connsiteY177" fmla="*/ 541288 h 812606"/>
                <a:gd name="connsiteX178" fmla="*/ 3467991 w 12346893"/>
                <a:gd name="connsiteY178" fmla="*/ 516104 h 812606"/>
                <a:gd name="connsiteX179" fmla="*/ 3461880 w 12346893"/>
                <a:gd name="connsiteY179" fmla="*/ 525616 h 812606"/>
                <a:gd name="connsiteX180" fmla="*/ 2970129 w 12346893"/>
                <a:gd name="connsiteY180" fmla="*/ 812606 h 812606"/>
                <a:gd name="connsiteX181" fmla="*/ 2599702 w 12346893"/>
                <a:gd name="connsiteY181" fmla="*/ 664010 h 812606"/>
                <a:gd name="connsiteX182" fmla="*/ 2551495 w 12346893"/>
                <a:gd name="connsiteY182" fmla="*/ 616671 h 812606"/>
                <a:gd name="connsiteX183" fmla="*/ 2547182 w 12346893"/>
                <a:gd name="connsiteY183" fmla="*/ 625295 h 812606"/>
                <a:gd name="connsiteX184" fmla="*/ 2537646 w 12346893"/>
                <a:gd name="connsiteY184" fmla="*/ 607630 h 812606"/>
                <a:gd name="connsiteX185" fmla="*/ 2097817 w 12346893"/>
                <a:gd name="connsiteY185" fmla="*/ 320304 h 812606"/>
                <a:gd name="connsiteX186" fmla="*/ 1832207 w 12346893"/>
                <a:gd name="connsiteY186" fmla="*/ 411091 h 812606"/>
                <a:gd name="connsiteX187" fmla="*/ 1787003 w 12346893"/>
                <a:gd name="connsiteY187" fmla="*/ 449001 h 812606"/>
                <a:gd name="connsiteX188" fmla="*/ 1781426 w 12346893"/>
                <a:gd name="connsiteY188" fmla="*/ 456077 h 812606"/>
                <a:gd name="connsiteX189" fmla="*/ 1747297 w 12346893"/>
                <a:gd name="connsiteY189" fmla="*/ 488915 h 812606"/>
                <a:gd name="connsiteX190" fmla="*/ 1722225 w 12346893"/>
                <a:gd name="connsiteY190" fmla="*/ 515954 h 812606"/>
                <a:gd name="connsiteX191" fmla="*/ 1632990 w 12346893"/>
                <a:gd name="connsiteY191" fmla="*/ 652798 h 812606"/>
                <a:gd name="connsiteX192" fmla="*/ 1615480 w 12346893"/>
                <a:gd name="connsiteY192" fmla="*/ 693282 h 812606"/>
                <a:gd name="connsiteX193" fmla="*/ 1633163 w 12346893"/>
                <a:gd name="connsiteY193" fmla="*/ 635381 h 812606"/>
                <a:gd name="connsiteX194" fmla="*/ 1669501 w 12346893"/>
                <a:gd name="connsiteY194" fmla="*/ 553933 h 812606"/>
                <a:gd name="connsiteX195" fmla="*/ 1628223 w 12346893"/>
                <a:gd name="connsiteY195" fmla="*/ 583210 h 812606"/>
                <a:gd name="connsiteX196" fmla="*/ 1354650 w 12346893"/>
                <a:gd name="connsiteY196" fmla="*/ 660615 h 812606"/>
                <a:gd name="connsiteX197" fmla="*/ 984223 w 12346893"/>
                <a:gd name="connsiteY197" fmla="*/ 512019 h 812606"/>
                <a:gd name="connsiteX198" fmla="*/ 936017 w 12346893"/>
                <a:gd name="connsiteY198" fmla="*/ 464680 h 812606"/>
                <a:gd name="connsiteX199" fmla="*/ 931703 w 12346893"/>
                <a:gd name="connsiteY199" fmla="*/ 473303 h 812606"/>
                <a:gd name="connsiteX200" fmla="*/ 922167 w 12346893"/>
                <a:gd name="connsiteY200" fmla="*/ 455639 h 812606"/>
                <a:gd name="connsiteX201" fmla="*/ 482338 w 12346893"/>
                <a:gd name="connsiteY201" fmla="*/ 168313 h 812606"/>
                <a:gd name="connsiteX202" fmla="*/ 59276 w 12346893"/>
                <a:gd name="connsiteY202" fmla="*/ 428746 h 812606"/>
                <a:gd name="connsiteX203" fmla="*/ 59024 w 12346893"/>
                <a:gd name="connsiteY203" fmla="*/ 429155 h 812606"/>
                <a:gd name="connsiteX204" fmla="*/ 57532 w 12346893"/>
                <a:gd name="connsiteY204" fmla="*/ 432249 h 812606"/>
                <a:gd name="connsiteX205" fmla="*/ 30746 w 12346893"/>
                <a:gd name="connsiteY205" fmla="*/ 480219 h 812606"/>
                <a:gd name="connsiteX206" fmla="*/ 17490 w 12346893"/>
                <a:gd name="connsiteY206" fmla="*/ 500854 h 812606"/>
                <a:gd name="connsiteX207" fmla="*/ 1 w 12346893"/>
                <a:gd name="connsiteY207" fmla="*/ 541290 h 812606"/>
                <a:gd name="connsiteX208" fmla="*/ 7693 w 12346893"/>
                <a:gd name="connsiteY208" fmla="*/ 516106 h 812606"/>
                <a:gd name="connsiteX209" fmla="*/ 1582 w 12346893"/>
                <a:gd name="connsiteY209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859253 w 12346891"/>
                <a:gd name="connsiteY19" fmla="*/ 296657 h 812606"/>
                <a:gd name="connsiteX20" fmla="*/ 1948315 w 12346891"/>
                <a:gd name="connsiteY20" fmla="*/ 177230 h 812606"/>
                <a:gd name="connsiteX21" fmla="*/ 1911977 w 12346891"/>
                <a:gd name="connsiteY21" fmla="*/ 258678 h 812606"/>
                <a:gd name="connsiteX22" fmla="*/ 1953255 w 12346891"/>
                <a:gd name="connsiteY22" fmla="*/ 229401 h 812606"/>
                <a:gd name="connsiteX23" fmla="*/ 2226828 w 12346891"/>
                <a:gd name="connsiteY23" fmla="*/ 151996 h 812606"/>
                <a:gd name="connsiteX24" fmla="*/ 2597255 w 12346891"/>
                <a:gd name="connsiteY24" fmla="*/ 300592 h 812606"/>
                <a:gd name="connsiteX25" fmla="*/ 2645461 w 12346891"/>
                <a:gd name="connsiteY25" fmla="*/ 347931 h 812606"/>
                <a:gd name="connsiteX26" fmla="*/ 2649775 w 12346891"/>
                <a:gd name="connsiteY26" fmla="*/ 339308 h 812606"/>
                <a:gd name="connsiteX27" fmla="*/ 2659311 w 12346891"/>
                <a:gd name="connsiteY27" fmla="*/ 356972 h 812606"/>
                <a:gd name="connsiteX28" fmla="*/ 3099140 w 12346891"/>
                <a:gd name="connsiteY28" fmla="*/ 644298 h 812606"/>
                <a:gd name="connsiteX29" fmla="*/ 3522202 w 12346891"/>
                <a:gd name="connsiteY29" fmla="*/ 383865 h 812606"/>
                <a:gd name="connsiteX30" fmla="*/ 3522454 w 12346891"/>
                <a:gd name="connsiteY30" fmla="*/ 383456 h 812606"/>
                <a:gd name="connsiteX31" fmla="*/ 3523946 w 12346891"/>
                <a:gd name="connsiteY31" fmla="*/ 380362 h 812606"/>
                <a:gd name="connsiteX32" fmla="*/ 3550732 w 12346891"/>
                <a:gd name="connsiteY32" fmla="*/ 332392 h 812606"/>
                <a:gd name="connsiteX33" fmla="*/ 3563987 w 12346891"/>
                <a:gd name="connsiteY33" fmla="*/ 311757 h 812606"/>
                <a:gd name="connsiteX34" fmla="*/ 3581477 w 12346891"/>
                <a:gd name="connsiteY34" fmla="*/ 271321 h 812606"/>
                <a:gd name="connsiteX35" fmla="*/ 3573785 w 12346891"/>
                <a:gd name="connsiteY35" fmla="*/ 296505 h 812606"/>
                <a:gd name="connsiteX36" fmla="*/ 3579895 w 12346891"/>
                <a:gd name="connsiteY36" fmla="*/ 286993 h 812606"/>
                <a:gd name="connsiteX37" fmla="*/ 4071647 w 12346891"/>
                <a:gd name="connsiteY37" fmla="*/ 3 h 812606"/>
                <a:gd name="connsiteX38" fmla="*/ 4442074 w 12346891"/>
                <a:gd name="connsiteY38" fmla="*/ 148599 h 812606"/>
                <a:gd name="connsiteX39" fmla="*/ 4490280 w 12346891"/>
                <a:gd name="connsiteY39" fmla="*/ 195938 h 812606"/>
                <a:gd name="connsiteX40" fmla="*/ 4494594 w 12346891"/>
                <a:gd name="connsiteY40" fmla="*/ 187314 h 812606"/>
                <a:gd name="connsiteX41" fmla="*/ 4504130 w 12346891"/>
                <a:gd name="connsiteY41" fmla="*/ 204979 h 812606"/>
                <a:gd name="connsiteX42" fmla="*/ 4943959 w 12346891"/>
                <a:gd name="connsiteY42" fmla="*/ 492304 h 812606"/>
                <a:gd name="connsiteX43" fmla="*/ 5209569 w 12346891"/>
                <a:gd name="connsiteY43" fmla="*/ 401517 h 812606"/>
                <a:gd name="connsiteX44" fmla="*/ 5254773 w 12346891"/>
                <a:gd name="connsiteY44" fmla="*/ 363608 h 812606"/>
                <a:gd name="connsiteX45" fmla="*/ 5260350 w 12346891"/>
                <a:gd name="connsiteY45" fmla="*/ 356532 h 812606"/>
                <a:gd name="connsiteX46" fmla="*/ 5294479 w 12346891"/>
                <a:gd name="connsiteY46" fmla="*/ 323694 h 812606"/>
                <a:gd name="connsiteX47" fmla="*/ 5319551 w 12346891"/>
                <a:gd name="connsiteY47" fmla="*/ 296655 h 812606"/>
                <a:gd name="connsiteX48" fmla="*/ 5408786 w 12346891"/>
                <a:gd name="connsiteY48" fmla="*/ 159811 h 812606"/>
                <a:gd name="connsiteX49" fmla="*/ 5426296 w 12346891"/>
                <a:gd name="connsiteY49" fmla="*/ 119327 h 812606"/>
                <a:gd name="connsiteX50" fmla="*/ 5408612 w 12346891"/>
                <a:gd name="connsiteY50" fmla="*/ 177228 h 812606"/>
                <a:gd name="connsiteX51" fmla="*/ 5372274 w 12346891"/>
                <a:gd name="connsiteY51" fmla="*/ 258677 h 812606"/>
                <a:gd name="connsiteX52" fmla="*/ 5413553 w 12346891"/>
                <a:gd name="connsiteY52" fmla="*/ 229399 h 812606"/>
                <a:gd name="connsiteX53" fmla="*/ 5687126 w 12346891"/>
                <a:gd name="connsiteY53" fmla="*/ 151994 h 812606"/>
                <a:gd name="connsiteX54" fmla="*/ 6057553 w 12346891"/>
                <a:gd name="connsiteY54" fmla="*/ 300590 h 812606"/>
                <a:gd name="connsiteX55" fmla="*/ 6105759 w 12346891"/>
                <a:gd name="connsiteY55" fmla="*/ 347929 h 812606"/>
                <a:gd name="connsiteX56" fmla="*/ 6110073 w 12346891"/>
                <a:gd name="connsiteY56" fmla="*/ 339306 h 812606"/>
                <a:gd name="connsiteX57" fmla="*/ 6119609 w 12346891"/>
                <a:gd name="connsiteY57" fmla="*/ 356970 h 812606"/>
                <a:gd name="connsiteX58" fmla="*/ 6559437 w 12346891"/>
                <a:gd name="connsiteY58" fmla="*/ 644296 h 812606"/>
                <a:gd name="connsiteX59" fmla="*/ 6982500 w 12346891"/>
                <a:gd name="connsiteY59" fmla="*/ 383863 h 812606"/>
                <a:gd name="connsiteX60" fmla="*/ 6982751 w 12346891"/>
                <a:gd name="connsiteY60" fmla="*/ 383454 h 812606"/>
                <a:gd name="connsiteX61" fmla="*/ 6984244 w 12346891"/>
                <a:gd name="connsiteY61" fmla="*/ 380360 h 812606"/>
                <a:gd name="connsiteX62" fmla="*/ 7011030 w 12346891"/>
                <a:gd name="connsiteY62" fmla="*/ 332390 h 812606"/>
                <a:gd name="connsiteX63" fmla="*/ 7024284 w 12346891"/>
                <a:gd name="connsiteY63" fmla="*/ 311755 h 812606"/>
                <a:gd name="connsiteX64" fmla="*/ 7041775 w 12346891"/>
                <a:gd name="connsiteY64" fmla="*/ 271319 h 812606"/>
                <a:gd name="connsiteX65" fmla="*/ 7034083 w 12346891"/>
                <a:gd name="connsiteY65" fmla="*/ 296503 h 812606"/>
                <a:gd name="connsiteX66" fmla="*/ 7040193 w 12346891"/>
                <a:gd name="connsiteY66" fmla="*/ 286991 h 812606"/>
                <a:gd name="connsiteX67" fmla="*/ 7531945 w 12346891"/>
                <a:gd name="connsiteY67" fmla="*/ 1 h 812606"/>
                <a:gd name="connsiteX68" fmla="*/ 7902372 w 12346891"/>
                <a:gd name="connsiteY68" fmla="*/ 148597 h 812606"/>
                <a:gd name="connsiteX69" fmla="*/ 7950578 w 12346891"/>
                <a:gd name="connsiteY69" fmla="*/ 195936 h 812606"/>
                <a:gd name="connsiteX70" fmla="*/ 7954892 w 12346891"/>
                <a:gd name="connsiteY70" fmla="*/ 187312 h 812606"/>
                <a:gd name="connsiteX71" fmla="*/ 7964428 w 12346891"/>
                <a:gd name="connsiteY71" fmla="*/ 204977 h 812606"/>
                <a:gd name="connsiteX72" fmla="*/ 8404256 w 12346891"/>
                <a:gd name="connsiteY72" fmla="*/ 492302 h 812606"/>
                <a:gd name="connsiteX73" fmla="*/ 8669867 w 12346891"/>
                <a:gd name="connsiteY73" fmla="*/ 401515 h 812606"/>
                <a:gd name="connsiteX74" fmla="*/ 8715074 w 12346891"/>
                <a:gd name="connsiteY74" fmla="*/ 363604 h 812606"/>
                <a:gd name="connsiteX75" fmla="*/ 8720648 w 12346891"/>
                <a:gd name="connsiteY75" fmla="*/ 356531 h 812606"/>
                <a:gd name="connsiteX76" fmla="*/ 8754768 w 12346891"/>
                <a:gd name="connsiteY76" fmla="*/ 323702 h 812606"/>
                <a:gd name="connsiteX77" fmla="*/ 8779849 w 12346891"/>
                <a:gd name="connsiteY77" fmla="*/ 296653 h 812606"/>
                <a:gd name="connsiteX78" fmla="*/ 8869084 w 12346891"/>
                <a:gd name="connsiteY78" fmla="*/ 159809 h 812606"/>
                <a:gd name="connsiteX79" fmla="*/ 8886594 w 12346891"/>
                <a:gd name="connsiteY79" fmla="*/ 119325 h 812606"/>
                <a:gd name="connsiteX80" fmla="*/ 8868910 w 12346891"/>
                <a:gd name="connsiteY80" fmla="*/ 177226 h 812606"/>
                <a:gd name="connsiteX81" fmla="*/ 8832571 w 12346891"/>
                <a:gd name="connsiteY81" fmla="*/ 258676 h 812606"/>
                <a:gd name="connsiteX82" fmla="*/ 8873851 w 12346891"/>
                <a:gd name="connsiteY82" fmla="*/ 229399 h 812606"/>
                <a:gd name="connsiteX83" fmla="*/ 9147424 w 12346891"/>
                <a:gd name="connsiteY83" fmla="*/ 151993 h 812606"/>
                <a:gd name="connsiteX84" fmla="*/ 9517851 w 12346891"/>
                <a:gd name="connsiteY84" fmla="*/ 300589 h 812606"/>
                <a:gd name="connsiteX85" fmla="*/ 9566057 w 12346891"/>
                <a:gd name="connsiteY85" fmla="*/ 347928 h 812606"/>
                <a:gd name="connsiteX86" fmla="*/ 9570371 w 12346891"/>
                <a:gd name="connsiteY86" fmla="*/ 339305 h 812606"/>
                <a:gd name="connsiteX87" fmla="*/ 9579906 w 12346891"/>
                <a:gd name="connsiteY87" fmla="*/ 356969 h 812606"/>
                <a:gd name="connsiteX88" fmla="*/ 10019736 w 12346891"/>
                <a:gd name="connsiteY88" fmla="*/ 644295 h 812606"/>
                <a:gd name="connsiteX89" fmla="*/ 10442798 w 12346891"/>
                <a:gd name="connsiteY89" fmla="*/ 383862 h 812606"/>
                <a:gd name="connsiteX90" fmla="*/ 10443050 w 12346891"/>
                <a:gd name="connsiteY90" fmla="*/ 383453 h 812606"/>
                <a:gd name="connsiteX91" fmla="*/ 10444542 w 12346891"/>
                <a:gd name="connsiteY91" fmla="*/ 380359 h 812606"/>
                <a:gd name="connsiteX92" fmla="*/ 10471328 w 12346891"/>
                <a:gd name="connsiteY92" fmla="*/ 332389 h 812606"/>
                <a:gd name="connsiteX93" fmla="*/ 10484583 w 12346891"/>
                <a:gd name="connsiteY93" fmla="*/ 311754 h 812606"/>
                <a:gd name="connsiteX94" fmla="*/ 10502072 w 12346891"/>
                <a:gd name="connsiteY94" fmla="*/ 271318 h 812606"/>
                <a:gd name="connsiteX95" fmla="*/ 10494381 w 12346891"/>
                <a:gd name="connsiteY95" fmla="*/ 296502 h 812606"/>
                <a:gd name="connsiteX96" fmla="*/ 10500491 w 12346891"/>
                <a:gd name="connsiteY96" fmla="*/ 286990 h 812606"/>
                <a:gd name="connsiteX97" fmla="*/ 10992243 w 12346891"/>
                <a:gd name="connsiteY97" fmla="*/ 0 h 812606"/>
                <a:gd name="connsiteX98" fmla="*/ 11362670 w 12346891"/>
                <a:gd name="connsiteY98" fmla="*/ 148596 h 812606"/>
                <a:gd name="connsiteX99" fmla="*/ 11410876 w 12346891"/>
                <a:gd name="connsiteY99" fmla="*/ 195935 h 812606"/>
                <a:gd name="connsiteX100" fmla="*/ 11415190 w 12346891"/>
                <a:gd name="connsiteY100" fmla="*/ 187311 h 812606"/>
                <a:gd name="connsiteX101" fmla="*/ 11424726 w 12346891"/>
                <a:gd name="connsiteY101" fmla="*/ 204976 h 812606"/>
                <a:gd name="connsiteX102" fmla="*/ 11864555 w 12346891"/>
                <a:gd name="connsiteY102" fmla="*/ 492302 h 812606"/>
                <a:gd name="connsiteX103" fmla="*/ 12329382 w 12346891"/>
                <a:gd name="connsiteY103" fmla="*/ 159808 h 812606"/>
                <a:gd name="connsiteX104" fmla="*/ 12346891 w 12346891"/>
                <a:gd name="connsiteY104" fmla="*/ 119324 h 812606"/>
                <a:gd name="connsiteX105" fmla="*/ 12329208 w 12346891"/>
                <a:gd name="connsiteY105" fmla="*/ 177225 h 812606"/>
                <a:gd name="connsiteX106" fmla="*/ 11735542 w 12346891"/>
                <a:gd name="connsiteY106" fmla="*/ 660610 h 812606"/>
                <a:gd name="connsiteX107" fmla="*/ 11365115 w 12346891"/>
                <a:gd name="connsiteY107" fmla="*/ 512014 h 812606"/>
                <a:gd name="connsiteX108" fmla="*/ 11316909 w 12346891"/>
                <a:gd name="connsiteY108" fmla="*/ 464675 h 812606"/>
                <a:gd name="connsiteX109" fmla="*/ 11312594 w 12346891"/>
                <a:gd name="connsiteY109" fmla="*/ 473298 h 812606"/>
                <a:gd name="connsiteX110" fmla="*/ 11303059 w 12346891"/>
                <a:gd name="connsiteY110" fmla="*/ 455634 h 812606"/>
                <a:gd name="connsiteX111" fmla="*/ 10863230 w 12346891"/>
                <a:gd name="connsiteY111" fmla="*/ 168308 h 812606"/>
                <a:gd name="connsiteX112" fmla="*/ 10440168 w 12346891"/>
                <a:gd name="connsiteY112" fmla="*/ 428741 h 812606"/>
                <a:gd name="connsiteX113" fmla="*/ 10439916 w 12346891"/>
                <a:gd name="connsiteY113" fmla="*/ 429150 h 812606"/>
                <a:gd name="connsiteX114" fmla="*/ 10438424 w 12346891"/>
                <a:gd name="connsiteY114" fmla="*/ 432244 h 812606"/>
                <a:gd name="connsiteX115" fmla="*/ 10411637 w 12346891"/>
                <a:gd name="connsiteY115" fmla="*/ 480214 h 812606"/>
                <a:gd name="connsiteX116" fmla="*/ 10398383 w 12346891"/>
                <a:gd name="connsiteY116" fmla="*/ 500849 h 812606"/>
                <a:gd name="connsiteX117" fmla="*/ 10380893 w 12346891"/>
                <a:gd name="connsiteY117" fmla="*/ 541285 h 812606"/>
                <a:gd name="connsiteX118" fmla="*/ 10388584 w 12346891"/>
                <a:gd name="connsiteY118" fmla="*/ 516101 h 812606"/>
                <a:gd name="connsiteX119" fmla="*/ 10382475 w 12346891"/>
                <a:gd name="connsiteY119" fmla="*/ 525613 h 812606"/>
                <a:gd name="connsiteX120" fmla="*/ 9890722 w 12346891"/>
                <a:gd name="connsiteY120" fmla="*/ 812603 h 812606"/>
                <a:gd name="connsiteX121" fmla="*/ 9520295 w 12346891"/>
                <a:gd name="connsiteY121" fmla="*/ 664007 h 812606"/>
                <a:gd name="connsiteX122" fmla="*/ 9472089 w 12346891"/>
                <a:gd name="connsiteY122" fmla="*/ 616668 h 812606"/>
                <a:gd name="connsiteX123" fmla="*/ 9467775 w 12346891"/>
                <a:gd name="connsiteY123" fmla="*/ 625292 h 812606"/>
                <a:gd name="connsiteX124" fmla="*/ 9458240 w 12346891"/>
                <a:gd name="connsiteY124" fmla="*/ 607627 h 812606"/>
                <a:gd name="connsiteX125" fmla="*/ 9018411 w 12346891"/>
                <a:gd name="connsiteY125" fmla="*/ 320302 h 812606"/>
                <a:gd name="connsiteX126" fmla="*/ 8752800 w 12346891"/>
                <a:gd name="connsiteY126" fmla="*/ 411089 h 812606"/>
                <a:gd name="connsiteX127" fmla="*/ 8707593 w 12346891"/>
                <a:gd name="connsiteY127" fmla="*/ 449000 h 812606"/>
                <a:gd name="connsiteX128" fmla="*/ 8702020 w 12346891"/>
                <a:gd name="connsiteY128" fmla="*/ 456073 h 812606"/>
                <a:gd name="connsiteX129" fmla="*/ 8667899 w 12346891"/>
                <a:gd name="connsiteY129" fmla="*/ 488902 h 812606"/>
                <a:gd name="connsiteX130" fmla="*/ 8642818 w 12346891"/>
                <a:gd name="connsiteY130" fmla="*/ 515951 h 812606"/>
                <a:gd name="connsiteX131" fmla="*/ 8553583 w 12346891"/>
                <a:gd name="connsiteY131" fmla="*/ 652795 h 812606"/>
                <a:gd name="connsiteX132" fmla="*/ 8536073 w 12346891"/>
                <a:gd name="connsiteY132" fmla="*/ 693279 h 812606"/>
                <a:gd name="connsiteX133" fmla="*/ 8553757 w 12346891"/>
                <a:gd name="connsiteY133" fmla="*/ 635378 h 812606"/>
                <a:gd name="connsiteX134" fmla="*/ 8590096 w 12346891"/>
                <a:gd name="connsiteY134" fmla="*/ 553928 h 812606"/>
                <a:gd name="connsiteX135" fmla="*/ 8548816 w 12346891"/>
                <a:gd name="connsiteY135" fmla="*/ 583206 h 812606"/>
                <a:gd name="connsiteX136" fmla="*/ 8275244 w 12346891"/>
                <a:gd name="connsiteY136" fmla="*/ 660611 h 812606"/>
                <a:gd name="connsiteX137" fmla="*/ 7904817 w 12346891"/>
                <a:gd name="connsiteY137" fmla="*/ 512015 h 812606"/>
                <a:gd name="connsiteX138" fmla="*/ 7856610 w 12346891"/>
                <a:gd name="connsiteY138" fmla="*/ 464676 h 812606"/>
                <a:gd name="connsiteX139" fmla="*/ 7852297 w 12346891"/>
                <a:gd name="connsiteY139" fmla="*/ 473299 h 812606"/>
                <a:gd name="connsiteX140" fmla="*/ 7842761 w 12346891"/>
                <a:gd name="connsiteY140" fmla="*/ 455635 h 812606"/>
                <a:gd name="connsiteX141" fmla="*/ 7402931 w 12346891"/>
                <a:gd name="connsiteY141" fmla="*/ 168309 h 812606"/>
                <a:gd name="connsiteX142" fmla="*/ 6979869 w 12346891"/>
                <a:gd name="connsiteY142" fmla="*/ 428742 h 812606"/>
                <a:gd name="connsiteX143" fmla="*/ 6979618 w 12346891"/>
                <a:gd name="connsiteY143" fmla="*/ 429151 h 812606"/>
                <a:gd name="connsiteX144" fmla="*/ 6978126 w 12346891"/>
                <a:gd name="connsiteY144" fmla="*/ 432245 h 812606"/>
                <a:gd name="connsiteX145" fmla="*/ 6951340 w 12346891"/>
                <a:gd name="connsiteY145" fmla="*/ 480215 h 812606"/>
                <a:gd name="connsiteX146" fmla="*/ 6938084 w 12346891"/>
                <a:gd name="connsiteY146" fmla="*/ 500850 h 812606"/>
                <a:gd name="connsiteX147" fmla="*/ 6920595 w 12346891"/>
                <a:gd name="connsiteY147" fmla="*/ 541286 h 812606"/>
                <a:gd name="connsiteX148" fmla="*/ 6928286 w 12346891"/>
                <a:gd name="connsiteY148" fmla="*/ 516102 h 812606"/>
                <a:gd name="connsiteX149" fmla="*/ 6922176 w 12346891"/>
                <a:gd name="connsiteY149" fmla="*/ 525614 h 812606"/>
                <a:gd name="connsiteX150" fmla="*/ 6430425 w 12346891"/>
                <a:gd name="connsiteY150" fmla="*/ 812604 h 812606"/>
                <a:gd name="connsiteX151" fmla="*/ 6059997 w 12346891"/>
                <a:gd name="connsiteY151" fmla="*/ 664008 h 812606"/>
                <a:gd name="connsiteX152" fmla="*/ 6011791 w 12346891"/>
                <a:gd name="connsiteY152" fmla="*/ 616669 h 812606"/>
                <a:gd name="connsiteX153" fmla="*/ 6007477 w 12346891"/>
                <a:gd name="connsiteY153" fmla="*/ 625293 h 812606"/>
                <a:gd name="connsiteX154" fmla="*/ 5997942 w 12346891"/>
                <a:gd name="connsiteY154" fmla="*/ 607628 h 812606"/>
                <a:gd name="connsiteX155" fmla="*/ 5558112 w 12346891"/>
                <a:gd name="connsiteY155" fmla="*/ 320302 h 812606"/>
                <a:gd name="connsiteX156" fmla="*/ 5292503 w 12346891"/>
                <a:gd name="connsiteY156" fmla="*/ 411089 h 812606"/>
                <a:gd name="connsiteX157" fmla="*/ 5247298 w 12346891"/>
                <a:gd name="connsiteY157" fmla="*/ 448999 h 812606"/>
                <a:gd name="connsiteX158" fmla="*/ 5241722 w 12346891"/>
                <a:gd name="connsiteY158" fmla="*/ 456075 h 812606"/>
                <a:gd name="connsiteX159" fmla="*/ 5207592 w 12346891"/>
                <a:gd name="connsiteY159" fmla="*/ 488913 h 812606"/>
                <a:gd name="connsiteX160" fmla="*/ 5182520 w 12346891"/>
                <a:gd name="connsiteY160" fmla="*/ 515952 h 812606"/>
                <a:gd name="connsiteX161" fmla="*/ 5093285 w 12346891"/>
                <a:gd name="connsiteY161" fmla="*/ 652796 h 812606"/>
                <a:gd name="connsiteX162" fmla="*/ 5075776 w 12346891"/>
                <a:gd name="connsiteY162" fmla="*/ 693280 h 812606"/>
                <a:gd name="connsiteX163" fmla="*/ 5093459 w 12346891"/>
                <a:gd name="connsiteY163" fmla="*/ 635379 h 812606"/>
                <a:gd name="connsiteX164" fmla="*/ 5129797 w 12346891"/>
                <a:gd name="connsiteY164" fmla="*/ 553930 h 812606"/>
                <a:gd name="connsiteX165" fmla="*/ 5088518 w 12346891"/>
                <a:gd name="connsiteY165" fmla="*/ 583208 h 812606"/>
                <a:gd name="connsiteX166" fmla="*/ 4814946 w 12346891"/>
                <a:gd name="connsiteY166" fmla="*/ 660613 h 812606"/>
                <a:gd name="connsiteX167" fmla="*/ 4444519 w 12346891"/>
                <a:gd name="connsiteY167" fmla="*/ 512017 h 812606"/>
                <a:gd name="connsiteX168" fmla="*/ 4396312 w 12346891"/>
                <a:gd name="connsiteY168" fmla="*/ 464678 h 812606"/>
                <a:gd name="connsiteX169" fmla="*/ 4391999 w 12346891"/>
                <a:gd name="connsiteY169" fmla="*/ 473301 h 812606"/>
                <a:gd name="connsiteX170" fmla="*/ 4382463 w 12346891"/>
                <a:gd name="connsiteY170" fmla="*/ 455637 h 812606"/>
                <a:gd name="connsiteX171" fmla="*/ 3942634 w 12346891"/>
                <a:gd name="connsiteY171" fmla="*/ 168311 h 812606"/>
                <a:gd name="connsiteX172" fmla="*/ 3519572 w 12346891"/>
                <a:gd name="connsiteY172" fmla="*/ 428744 h 812606"/>
                <a:gd name="connsiteX173" fmla="*/ 3519320 w 12346891"/>
                <a:gd name="connsiteY173" fmla="*/ 429153 h 812606"/>
                <a:gd name="connsiteX174" fmla="*/ 3517828 w 12346891"/>
                <a:gd name="connsiteY174" fmla="*/ 432247 h 812606"/>
                <a:gd name="connsiteX175" fmla="*/ 3491042 w 12346891"/>
                <a:gd name="connsiteY175" fmla="*/ 480217 h 812606"/>
                <a:gd name="connsiteX176" fmla="*/ 3477786 w 12346891"/>
                <a:gd name="connsiteY176" fmla="*/ 500852 h 812606"/>
                <a:gd name="connsiteX177" fmla="*/ 3460297 w 12346891"/>
                <a:gd name="connsiteY177" fmla="*/ 541288 h 812606"/>
                <a:gd name="connsiteX178" fmla="*/ 3467989 w 12346891"/>
                <a:gd name="connsiteY178" fmla="*/ 516104 h 812606"/>
                <a:gd name="connsiteX179" fmla="*/ 3461878 w 12346891"/>
                <a:gd name="connsiteY179" fmla="*/ 525616 h 812606"/>
                <a:gd name="connsiteX180" fmla="*/ 2970127 w 12346891"/>
                <a:gd name="connsiteY180" fmla="*/ 812606 h 812606"/>
                <a:gd name="connsiteX181" fmla="*/ 2599700 w 12346891"/>
                <a:gd name="connsiteY181" fmla="*/ 664010 h 812606"/>
                <a:gd name="connsiteX182" fmla="*/ 2551493 w 12346891"/>
                <a:gd name="connsiteY182" fmla="*/ 616671 h 812606"/>
                <a:gd name="connsiteX183" fmla="*/ 2547180 w 12346891"/>
                <a:gd name="connsiteY183" fmla="*/ 625295 h 812606"/>
                <a:gd name="connsiteX184" fmla="*/ 2537644 w 12346891"/>
                <a:gd name="connsiteY184" fmla="*/ 607630 h 812606"/>
                <a:gd name="connsiteX185" fmla="*/ 2097815 w 12346891"/>
                <a:gd name="connsiteY185" fmla="*/ 320304 h 812606"/>
                <a:gd name="connsiteX186" fmla="*/ 1832205 w 12346891"/>
                <a:gd name="connsiteY186" fmla="*/ 411091 h 812606"/>
                <a:gd name="connsiteX187" fmla="*/ 1787001 w 12346891"/>
                <a:gd name="connsiteY187" fmla="*/ 449001 h 812606"/>
                <a:gd name="connsiteX188" fmla="*/ 1781424 w 12346891"/>
                <a:gd name="connsiteY188" fmla="*/ 456077 h 812606"/>
                <a:gd name="connsiteX189" fmla="*/ 1747295 w 12346891"/>
                <a:gd name="connsiteY189" fmla="*/ 488915 h 812606"/>
                <a:gd name="connsiteX190" fmla="*/ 1722223 w 12346891"/>
                <a:gd name="connsiteY190" fmla="*/ 515954 h 812606"/>
                <a:gd name="connsiteX191" fmla="*/ 1632988 w 12346891"/>
                <a:gd name="connsiteY191" fmla="*/ 652798 h 812606"/>
                <a:gd name="connsiteX192" fmla="*/ 1633161 w 12346891"/>
                <a:gd name="connsiteY192" fmla="*/ 635381 h 812606"/>
                <a:gd name="connsiteX193" fmla="*/ 1669499 w 12346891"/>
                <a:gd name="connsiteY193" fmla="*/ 553933 h 812606"/>
                <a:gd name="connsiteX194" fmla="*/ 1628221 w 12346891"/>
                <a:gd name="connsiteY194" fmla="*/ 583210 h 812606"/>
                <a:gd name="connsiteX195" fmla="*/ 1354648 w 12346891"/>
                <a:gd name="connsiteY195" fmla="*/ 660615 h 812606"/>
                <a:gd name="connsiteX196" fmla="*/ 984221 w 12346891"/>
                <a:gd name="connsiteY196" fmla="*/ 512019 h 812606"/>
                <a:gd name="connsiteX197" fmla="*/ 936015 w 12346891"/>
                <a:gd name="connsiteY197" fmla="*/ 464680 h 812606"/>
                <a:gd name="connsiteX198" fmla="*/ 931701 w 12346891"/>
                <a:gd name="connsiteY198" fmla="*/ 473303 h 812606"/>
                <a:gd name="connsiteX199" fmla="*/ 922165 w 12346891"/>
                <a:gd name="connsiteY199" fmla="*/ 455639 h 812606"/>
                <a:gd name="connsiteX200" fmla="*/ 482336 w 12346891"/>
                <a:gd name="connsiteY200" fmla="*/ 168313 h 812606"/>
                <a:gd name="connsiteX201" fmla="*/ 59274 w 12346891"/>
                <a:gd name="connsiteY201" fmla="*/ 428746 h 812606"/>
                <a:gd name="connsiteX202" fmla="*/ 59022 w 12346891"/>
                <a:gd name="connsiteY202" fmla="*/ 429155 h 812606"/>
                <a:gd name="connsiteX203" fmla="*/ 57530 w 12346891"/>
                <a:gd name="connsiteY203" fmla="*/ 432249 h 812606"/>
                <a:gd name="connsiteX204" fmla="*/ 30744 w 12346891"/>
                <a:gd name="connsiteY204" fmla="*/ 480219 h 812606"/>
                <a:gd name="connsiteX205" fmla="*/ 17488 w 12346891"/>
                <a:gd name="connsiteY205" fmla="*/ 500854 h 812606"/>
                <a:gd name="connsiteX206" fmla="*/ -1 w 12346891"/>
                <a:gd name="connsiteY206" fmla="*/ 541290 h 812606"/>
                <a:gd name="connsiteX207" fmla="*/ 7691 w 12346891"/>
                <a:gd name="connsiteY207" fmla="*/ 516106 h 812606"/>
                <a:gd name="connsiteX208" fmla="*/ 1580 w 12346891"/>
                <a:gd name="connsiteY208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48317 w 12346893"/>
                <a:gd name="connsiteY20" fmla="*/ 177230 h 812606"/>
                <a:gd name="connsiteX21" fmla="*/ 1911979 w 12346893"/>
                <a:gd name="connsiteY21" fmla="*/ 258678 h 812606"/>
                <a:gd name="connsiteX22" fmla="*/ 1953257 w 12346893"/>
                <a:gd name="connsiteY22" fmla="*/ 229401 h 812606"/>
                <a:gd name="connsiteX23" fmla="*/ 2226830 w 12346893"/>
                <a:gd name="connsiteY23" fmla="*/ 151996 h 812606"/>
                <a:gd name="connsiteX24" fmla="*/ 2597257 w 12346893"/>
                <a:gd name="connsiteY24" fmla="*/ 300592 h 812606"/>
                <a:gd name="connsiteX25" fmla="*/ 2645463 w 12346893"/>
                <a:gd name="connsiteY25" fmla="*/ 347931 h 812606"/>
                <a:gd name="connsiteX26" fmla="*/ 2649777 w 12346893"/>
                <a:gd name="connsiteY26" fmla="*/ 339308 h 812606"/>
                <a:gd name="connsiteX27" fmla="*/ 2659313 w 12346893"/>
                <a:gd name="connsiteY27" fmla="*/ 356972 h 812606"/>
                <a:gd name="connsiteX28" fmla="*/ 3099142 w 12346893"/>
                <a:gd name="connsiteY28" fmla="*/ 644298 h 812606"/>
                <a:gd name="connsiteX29" fmla="*/ 3522204 w 12346893"/>
                <a:gd name="connsiteY29" fmla="*/ 383865 h 812606"/>
                <a:gd name="connsiteX30" fmla="*/ 3522456 w 12346893"/>
                <a:gd name="connsiteY30" fmla="*/ 383456 h 812606"/>
                <a:gd name="connsiteX31" fmla="*/ 3523948 w 12346893"/>
                <a:gd name="connsiteY31" fmla="*/ 380362 h 812606"/>
                <a:gd name="connsiteX32" fmla="*/ 3550734 w 12346893"/>
                <a:gd name="connsiteY32" fmla="*/ 332392 h 812606"/>
                <a:gd name="connsiteX33" fmla="*/ 3563989 w 12346893"/>
                <a:gd name="connsiteY33" fmla="*/ 311757 h 812606"/>
                <a:gd name="connsiteX34" fmla="*/ 3581479 w 12346893"/>
                <a:gd name="connsiteY34" fmla="*/ 271321 h 812606"/>
                <a:gd name="connsiteX35" fmla="*/ 3573787 w 12346893"/>
                <a:gd name="connsiteY35" fmla="*/ 296505 h 812606"/>
                <a:gd name="connsiteX36" fmla="*/ 3579897 w 12346893"/>
                <a:gd name="connsiteY36" fmla="*/ 286993 h 812606"/>
                <a:gd name="connsiteX37" fmla="*/ 4071649 w 12346893"/>
                <a:gd name="connsiteY37" fmla="*/ 3 h 812606"/>
                <a:gd name="connsiteX38" fmla="*/ 4442076 w 12346893"/>
                <a:gd name="connsiteY38" fmla="*/ 148599 h 812606"/>
                <a:gd name="connsiteX39" fmla="*/ 4490282 w 12346893"/>
                <a:gd name="connsiteY39" fmla="*/ 195938 h 812606"/>
                <a:gd name="connsiteX40" fmla="*/ 4494596 w 12346893"/>
                <a:gd name="connsiteY40" fmla="*/ 187314 h 812606"/>
                <a:gd name="connsiteX41" fmla="*/ 4504132 w 12346893"/>
                <a:gd name="connsiteY41" fmla="*/ 204979 h 812606"/>
                <a:gd name="connsiteX42" fmla="*/ 4943961 w 12346893"/>
                <a:gd name="connsiteY42" fmla="*/ 492304 h 812606"/>
                <a:gd name="connsiteX43" fmla="*/ 5209571 w 12346893"/>
                <a:gd name="connsiteY43" fmla="*/ 401517 h 812606"/>
                <a:gd name="connsiteX44" fmla="*/ 5254775 w 12346893"/>
                <a:gd name="connsiteY44" fmla="*/ 363608 h 812606"/>
                <a:gd name="connsiteX45" fmla="*/ 5260352 w 12346893"/>
                <a:gd name="connsiteY45" fmla="*/ 356532 h 812606"/>
                <a:gd name="connsiteX46" fmla="*/ 5294481 w 12346893"/>
                <a:gd name="connsiteY46" fmla="*/ 323694 h 812606"/>
                <a:gd name="connsiteX47" fmla="*/ 5319553 w 12346893"/>
                <a:gd name="connsiteY47" fmla="*/ 296655 h 812606"/>
                <a:gd name="connsiteX48" fmla="*/ 5408788 w 12346893"/>
                <a:gd name="connsiteY48" fmla="*/ 159811 h 812606"/>
                <a:gd name="connsiteX49" fmla="*/ 5426298 w 12346893"/>
                <a:gd name="connsiteY49" fmla="*/ 119327 h 812606"/>
                <a:gd name="connsiteX50" fmla="*/ 5408614 w 12346893"/>
                <a:gd name="connsiteY50" fmla="*/ 177228 h 812606"/>
                <a:gd name="connsiteX51" fmla="*/ 5372276 w 12346893"/>
                <a:gd name="connsiteY51" fmla="*/ 258677 h 812606"/>
                <a:gd name="connsiteX52" fmla="*/ 5413555 w 12346893"/>
                <a:gd name="connsiteY52" fmla="*/ 229399 h 812606"/>
                <a:gd name="connsiteX53" fmla="*/ 5687128 w 12346893"/>
                <a:gd name="connsiteY53" fmla="*/ 151994 h 812606"/>
                <a:gd name="connsiteX54" fmla="*/ 6057555 w 12346893"/>
                <a:gd name="connsiteY54" fmla="*/ 300590 h 812606"/>
                <a:gd name="connsiteX55" fmla="*/ 6105761 w 12346893"/>
                <a:gd name="connsiteY55" fmla="*/ 347929 h 812606"/>
                <a:gd name="connsiteX56" fmla="*/ 6110075 w 12346893"/>
                <a:gd name="connsiteY56" fmla="*/ 339306 h 812606"/>
                <a:gd name="connsiteX57" fmla="*/ 6119611 w 12346893"/>
                <a:gd name="connsiteY57" fmla="*/ 356970 h 812606"/>
                <a:gd name="connsiteX58" fmla="*/ 6559439 w 12346893"/>
                <a:gd name="connsiteY58" fmla="*/ 644296 h 812606"/>
                <a:gd name="connsiteX59" fmla="*/ 6982502 w 12346893"/>
                <a:gd name="connsiteY59" fmla="*/ 383863 h 812606"/>
                <a:gd name="connsiteX60" fmla="*/ 6982753 w 12346893"/>
                <a:gd name="connsiteY60" fmla="*/ 383454 h 812606"/>
                <a:gd name="connsiteX61" fmla="*/ 6984246 w 12346893"/>
                <a:gd name="connsiteY61" fmla="*/ 380360 h 812606"/>
                <a:gd name="connsiteX62" fmla="*/ 7011032 w 12346893"/>
                <a:gd name="connsiteY62" fmla="*/ 332390 h 812606"/>
                <a:gd name="connsiteX63" fmla="*/ 7024286 w 12346893"/>
                <a:gd name="connsiteY63" fmla="*/ 311755 h 812606"/>
                <a:gd name="connsiteX64" fmla="*/ 7041777 w 12346893"/>
                <a:gd name="connsiteY64" fmla="*/ 271319 h 812606"/>
                <a:gd name="connsiteX65" fmla="*/ 7034085 w 12346893"/>
                <a:gd name="connsiteY65" fmla="*/ 296503 h 812606"/>
                <a:gd name="connsiteX66" fmla="*/ 7040195 w 12346893"/>
                <a:gd name="connsiteY66" fmla="*/ 286991 h 812606"/>
                <a:gd name="connsiteX67" fmla="*/ 7531947 w 12346893"/>
                <a:gd name="connsiteY67" fmla="*/ 1 h 812606"/>
                <a:gd name="connsiteX68" fmla="*/ 7902374 w 12346893"/>
                <a:gd name="connsiteY68" fmla="*/ 148597 h 812606"/>
                <a:gd name="connsiteX69" fmla="*/ 7950580 w 12346893"/>
                <a:gd name="connsiteY69" fmla="*/ 195936 h 812606"/>
                <a:gd name="connsiteX70" fmla="*/ 7954894 w 12346893"/>
                <a:gd name="connsiteY70" fmla="*/ 187312 h 812606"/>
                <a:gd name="connsiteX71" fmla="*/ 7964430 w 12346893"/>
                <a:gd name="connsiteY71" fmla="*/ 204977 h 812606"/>
                <a:gd name="connsiteX72" fmla="*/ 8404258 w 12346893"/>
                <a:gd name="connsiteY72" fmla="*/ 492302 h 812606"/>
                <a:gd name="connsiteX73" fmla="*/ 8669869 w 12346893"/>
                <a:gd name="connsiteY73" fmla="*/ 401515 h 812606"/>
                <a:gd name="connsiteX74" fmla="*/ 8715076 w 12346893"/>
                <a:gd name="connsiteY74" fmla="*/ 363604 h 812606"/>
                <a:gd name="connsiteX75" fmla="*/ 8720650 w 12346893"/>
                <a:gd name="connsiteY75" fmla="*/ 356531 h 812606"/>
                <a:gd name="connsiteX76" fmla="*/ 8754770 w 12346893"/>
                <a:gd name="connsiteY76" fmla="*/ 323702 h 812606"/>
                <a:gd name="connsiteX77" fmla="*/ 8779851 w 12346893"/>
                <a:gd name="connsiteY77" fmla="*/ 296653 h 812606"/>
                <a:gd name="connsiteX78" fmla="*/ 8869086 w 12346893"/>
                <a:gd name="connsiteY78" fmla="*/ 159809 h 812606"/>
                <a:gd name="connsiteX79" fmla="*/ 8886596 w 12346893"/>
                <a:gd name="connsiteY79" fmla="*/ 119325 h 812606"/>
                <a:gd name="connsiteX80" fmla="*/ 8868912 w 12346893"/>
                <a:gd name="connsiteY80" fmla="*/ 177226 h 812606"/>
                <a:gd name="connsiteX81" fmla="*/ 8832573 w 12346893"/>
                <a:gd name="connsiteY81" fmla="*/ 258676 h 812606"/>
                <a:gd name="connsiteX82" fmla="*/ 8873853 w 12346893"/>
                <a:gd name="connsiteY82" fmla="*/ 229399 h 812606"/>
                <a:gd name="connsiteX83" fmla="*/ 9147426 w 12346893"/>
                <a:gd name="connsiteY83" fmla="*/ 151993 h 812606"/>
                <a:gd name="connsiteX84" fmla="*/ 9517853 w 12346893"/>
                <a:gd name="connsiteY84" fmla="*/ 300589 h 812606"/>
                <a:gd name="connsiteX85" fmla="*/ 9566059 w 12346893"/>
                <a:gd name="connsiteY85" fmla="*/ 347928 h 812606"/>
                <a:gd name="connsiteX86" fmla="*/ 9570373 w 12346893"/>
                <a:gd name="connsiteY86" fmla="*/ 339305 h 812606"/>
                <a:gd name="connsiteX87" fmla="*/ 9579908 w 12346893"/>
                <a:gd name="connsiteY87" fmla="*/ 356969 h 812606"/>
                <a:gd name="connsiteX88" fmla="*/ 10019738 w 12346893"/>
                <a:gd name="connsiteY88" fmla="*/ 644295 h 812606"/>
                <a:gd name="connsiteX89" fmla="*/ 10442800 w 12346893"/>
                <a:gd name="connsiteY89" fmla="*/ 383862 h 812606"/>
                <a:gd name="connsiteX90" fmla="*/ 10443052 w 12346893"/>
                <a:gd name="connsiteY90" fmla="*/ 383453 h 812606"/>
                <a:gd name="connsiteX91" fmla="*/ 10444544 w 12346893"/>
                <a:gd name="connsiteY91" fmla="*/ 380359 h 812606"/>
                <a:gd name="connsiteX92" fmla="*/ 10471330 w 12346893"/>
                <a:gd name="connsiteY92" fmla="*/ 332389 h 812606"/>
                <a:gd name="connsiteX93" fmla="*/ 10484585 w 12346893"/>
                <a:gd name="connsiteY93" fmla="*/ 311754 h 812606"/>
                <a:gd name="connsiteX94" fmla="*/ 10502074 w 12346893"/>
                <a:gd name="connsiteY94" fmla="*/ 271318 h 812606"/>
                <a:gd name="connsiteX95" fmla="*/ 10494383 w 12346893"/>
                <a:gd name="connsiteY95" fmla="*/ 296502 h 812606"/>
                <a:gd name="connsiteX96" fmla="*/ 10500493 w 12346893"/>
                <a:gd name="connsiteY96" fmla="*/ 286990 h 812606"/>
                <a:gd name="connsiteX97" fmla="*/ 10992245 w 12346893"/>
                <a:gd name="connsiteY97" fmla="*/ 0 h 812606"/>
                <a:gd name="connsiteX98" fmla="*/ 11362672 w 12346893"/>
                <a:gd name="connsiteY98" fmla="*/ 148596 h 812606"/>
                <a:gd name="connsiteX99" fmla="*/ 11410878 w 12346893"/>
                <a:gd name="connsiteY99" fmla="*/ 195935 h 812606"/>
                <a:gd name="connsiteX100" fmla="*/ 11415192 w 12346893"/>
                <a:gd name="connsiteY100" fmla="*/ 187311 h 812606"/>
                <a:gd name="connsiteX101" fmla="*/ 11424728 w 12346893"/>
                <a:gd name="connsiteY101" fmla="*/ 204976 h 812606"/>
                <a:gd name="connsiteX102" fmla="*/ 11864557 w 12346893"/>
                <a:gd name="connsiteY102" fmla="*/ 492302 h 812606"/>
                <a:gd name="connsiteX103" fmla="*/ 12329384 w 12346893"/>
                <a:gd name="connsiteY103" fmla="*/ 159808 h 812606"/>
                <a:gd name="connsiteX104" fmla="*/ 12346893 w 12346893"/>
                <a:gd name="connsiteY104" fmla="*/ 119324 h 812606"/>
                <a:gd name="connsiteX105" fmla="*/ 12329210 w 12346893"/>
                <a:gd name="connsiteY105" fmla="*/ 177225 h 812606"/>
                <a:gd name="connsiteX106" fmla="*/ 11735544 w 12346893"/>
                <a:gd name="connsiteY106" fmla="*/ 660610 h 812606"/>
                <a:gd name="connsiteX107" fmla="*/ 11365117 w 12346893"/>
                <a:gd name="connsiteY107" fmla="*/ 512014 h 812606"/>
                <a:gd name="connsiteX108" fmla="*/ 11316911 w 12346893"/>
                <a:gd name="connsiteY108" fmla="*/ 464675 h 812606"/>
                <a:gd name="connsiteX109" fmla="*/ 11312596 w 12346893"/>
                <a:gd name="connsiteY109" fmla="*/ 473298 h 812606"/>
                <a:gd name="connsiteX110" fmla="*/ 11303061 w 12346893"/>
                <a:gd name="connsiteY110" fmla="*/ 455634 h 812606"/>
                <a:gd name="connsiteX111" fmla="*/ 10863232 w 12346893"/>
                <a:gd name="connsiteY111" fmla="*/ 168308 h 812606"/>
                <a:gd name="connsiteX112" fmla="*/ 10440170 w 12346893"/>
                <a:gd name="connsiteY112" fmla="*/ 428741 h 812606"/>
                <a:gd name="connsiteX113" fmla="*/ 10439918 w 12346893"/>
                <a:gd name="connsiteY113" fmla="*/ 429150 h 812606"/>
                <a:gd name="connsiteX114" fmla="*/ 10438426 w 12346893"/>
                <a:gd name="connsiteY114" fmla="*/ 432244 h 812606"/>
                <a:gd name="connsiteX115" fmla="*/ 10411639 w 12346893"/>
                <a:gd name="connsiteY115" fmla="*/ 480214 h 812606"/>
                <a:gd name="connsiteX116" fmla="*/ 10398385 w 12346893"/>
                <a:gd name="connsiteY116" fmla="*/ 500849 h 812606"/>
                <a:gd name="connsiteX117" fmla="*/ 10380895 w 12346893"/>
                <a:gd name="connsiteY117" fmla="*/ 541285 h 812606"/>
                <a:gd name="connsiteX118" fmla="*/ 10388586 w 12346893"/>
                <a:gd name="connsiteY118" fmla="*/ 516101 h 812606"/>
                <a:gd name="connsiteX119" fmla="*/ 10382477 w 12346893"/>
                <a:gd name="connsiteY119" fmla="*/ 525613 h 812606"/>
                <a:gd name="connsiteX120" fmla="*/ 9890724 w 12346893"/>
                <a:gd name="connsiteY120" fmla="*/ 812603 h 812606"/>
                <a:gd name="connsiteX121" fmla="*/ 9520297 w 12346893"/>
                <a:gd name="connsiteY121" fmla="*/ 664007 h 812606"/>
                <a:gd name="connsiteX122" fmla="*/ 9472091 w 12346893"/>
                <a:gd name="connsiteY122" fmla="*/ 616668 h 812606"/>
                <a:gd name="connsiteX123" fmla="*/ 9467777 w 12346893"/>
                <a:gd name="connsiteY123" fmla="*/ 625292 h 812606"/>
                <a:gd name="connsiteX124" fmla="*/ 9458242 w 12346893"/>
                <a:gd name="connsiteY124" fmla="*/ 607627 h 812606"/>
                <a:gd name="connsiteX125" fmla="*/ 9018413 w 12346893"/>
                <a:gd name="connsiteY125" fmla="*/ 320302 h 812606"/>
                <a:gd name="connsiteX126" fmla="*/ 8752802 w 12346893"/>
                <a:gd name="connsiteY126" fmla="*/ 411089 h 812606"/>
                <a:gd name="connsiteX127" fmla="*/ 8707595 w 12346893"/>
                <a:gd name="connsiteY127" fmla="*/ 449000 h 812606"/>
                <a:gd name="connsiteX128" fmla="*/ 8702022 w 12346893"/>
                <a:gd name="connsiteY128" fmla="*/ 456073 h 812606"/>
                <a:gd name="connsiteX129" fmla="*/ 8667901 w 12346893"/>
                <a:gd name="connsiteY129" fmla="*/ 488902 h 812606"/>
                <a:gd name="connsiteX130" fmla="*/ 8642820 w 12346893"/>
                <a:gd name="connsiteY130" fmla="*/ 515951 h 812606"/>
                <a:gd name="connsiteX131" fmla="*/ 8553585 w 12346893"/>
                <a:gd name="connsiteY131" fmla="*/ 652795 h 812606"/>
                <a:gd name="connsiteX132" fmla="*/ 8536075 w 12346893"/>
                <a:gd name="connsiteY132" fmla="*/ 693279 h 812606"/>
                <a:gd name="connsiteX133" fmla="*/ 8553759 w 12346893"/>
                <a:gd name="connsiteY133" fmla="*/ 635378 h 812606"/>
                <a:gd name="connsiteX134" fmla="*/ 8590098 w 12346893"/>
                <a:gd name="connsiteY134" fmla="*/ 553928 h 812606"/>
                <a:gd name="connsiteX135" fmla="*/ 8548818 w 12346893"/>
                <a:gd name="connsiteY135" fmla="*/ 583206 h 812606"/>
                <a:gd name="connsiteX136" fmla="*/ 8275246 w 12346893"/>
                <a:gd name="connsiteY136" fmla="*/ 660611 h 812606"/>
                <a:gd name="connsiteX137" fmla="*/ 7904819 w 12346893"/>
                <a:gd name="connsiteY137" fmla="*/ 512015 h 812606"/>
                <a:gd name="connsiteX138" fmla="*/ 7856612 w 12346893"/>
                <a:gd name="connsiteY138" fmla="*/ 464676 h 812606"/>
                <a:gd name="connsiteX139" fmla="*/ 7852299 w 12346893"/>
                <a:gd name="connsiteY139" fmla="*/ 473299 h 812606"/>
                <a:gd name="connsiteX140" fmla="*/ 7842763 w 12346893"/>
                <a:gd name="connsiteY140" fmla="*/ 455635 h 812606"/>
                <a:gd name="connsiteX141" fmla="*/ 7402933 w 12346893"/>
                <a:gd name="connsiteY141" fmla="*/ 168309 h 812606"/>
                <a:gd name="connsiteX142" fmla="*/ 6979871 w 12346893"/>
                <a:gd name="connsiteY142" fmla="*/ 428742 h 812606"/>
                <a:gd name="connsiteX143" fmla="*/ 6979620 w 12346893"/>
                <a:gd name="connsiteY143" fmla="*/ 429151 h 812606"/>
                <a:gd name="connsiteX144" fmla="*/ 6978128 w 12346893"/>
                <a:gd name="connsiteY144" fmla="*/ 432245 h 812606"/>
                <a:gd name="connsiteX145" fmla="*/ 6951342 w 12346893"/>
                <a:gd name="connsiteY145" fmla="*/ 480215 h 812606"/>
                <a:gd name="connsiteX146" fmla="*/ 6938086 w 12346893"/>
                <a:gd name="connsiteY146" fmla="*/ 500850 h 812606"/>
                <a:gd name="connsiteX147" fmla="*/ 6920597 w 12346893"/>
                <a:gd name="connsiteY147" fmla="*/ 541286 h 812606"/>
                <a:gd name="connsiteX148" fmla="*/ 6928288 w 12346893"/>
                <a:gd name="connsiteY148" fmla="*/ 516102 h 812606"/>
                <a:gd name="connsiteX149" fmla="*/ 6922178 w 12346893"/>
                <a:gd name="connsiteY149" fmla="*/ 525614 h 812606"/>
                <a:gd name="connsiteX150" fmla="*/ 6430427 w 12346893"/>
                <a:gd name="connsiteY150" fmla="*/ 812604 h 812606"/>
                <a:gd name="connsiteX151" fmla="*/ 6059999 w 12346893"/>
                <a:gd name="connsiteY151" fmla="*/ 664008 h 812606"/>
                <a:gd name="connsiteX152" fmla="*/ 6011793 w 12346893"/>
                <a:gd name="connsiteY152" fmla="*/ 616669 h 812606"/>
                <a:gd name="connsiteX153" fmla="*/ 6007479 w 12346893"/>
                <a:gd name="connsiteY153" fmla="*/ 625293 h 812606"/>
                <a:gd name="connsiteX154" fmla="*/ 5997944 w 12346893"/>
                <a:gd name="connsiteY154" fmla="*/ 607628 h 812606"/>
                <a:gd name="connsiteX155" fmla="*/ 5558114 w 12346893"/>
                <a:gd name="connsiteY155" fmla="*/ 320302 h 812606"/>
                <a:gd name="connsiteX156" fmla="*/ 5292505 w 12346893"/>
                <a:gd name="connsiteY156" fmla="*/ 411089 h 812606"/>
                <a:gd name="connsiteX157" fmla="*/ 5247300 w 12346893"/>
                <a:gd name="connsiteY157" fmla="*/ 448999 h 812606"/>
                <a:gd name="connsiteX158" fmla="*/ 5241724 w 12346893"/>
                <a:gd name="connsiteY158" fmla="*/ 456075 h 812606"/>
                <a:gd name="connsiteX159" fmla="*/ 5207594 w 12346893"/>
                <a:gd name="connsiteY159" fmla="*/ 488913 h 812606"/>
                <a:gd name="connsiteX160" fmla="*/ 5182522 w 12346893"/>
                <a:gd name="connsiteY160" fmla="*/ 515952 h 812606"/>
                <a:gd name="connsiteX161" fmla="*/ 5093287 w 12346893"/>
                <a:gd name="connsiteY161" fmla="*/ 652796 h 812606"/>
                <a:gd name="connsiteX162" fmla="*/ 5075778 w 12346893"/>
                <a:gd name="connsiteY162" fmla="*/ 693280 h 812606"/>
                <a:gd name="connsiteX163" fmla="*/ 5093461 w 12346893"/>
                <a:gd name="connsiteY163" fmla="*/ 635379 h 812606"/>
                <a:gd name="connsiteX164" fmla="*/ 5129799 w 12346893"/>
                <a:gd name="connsiteY164" fmla="*/ 553930 h 812606"/>
                <a:gd name="connsiteX165" fmla="*/ 5088520 w 12346893"/>
                <a:gd name="connsiteY165" fmla="*/ 583208 h 812606"/>
                <a:gd name="connsiteX166" fmla="*/ 4814948 w 12346893"/>
                <a:gd name="connsiteY166" fmla="*/ 660613 h 812606"/>
                <a:gd name="connsiteX167" fmla="*/ 4444521 w 12346893"/>
                <a:gd name="connsiteY167" fmla="*/ 512017 h 812606"/>
                <a:gd name="connsiteX168" fmla="*/ 4396314 w 12346893"/>
                <a:gd name="connsiteY168" fmla="*/ 464678 h 812606"/>
                <a:gd name="connsiteX169" fmla="*/ 4392001 w 12346893"/>
                <a:gd name="connsiteY169" fmla="*/ 473301 h 812606"/>
                <a:gd name="connsiteX170" fmla="*/ 4382465 w 12346893"/>
                <a:gd name="connsiteY170" fmla="*/ 455637 h 812606"/>
                <a:gd name="connsiteX171" fmla="*/ 3942636 w 12346893"/>
                <a:gd name="connsiteY171" fmla="*/ 168311 h 812606"/>
                <a:gd name="connsiteX172" fmla="*/ 3519574 w 12346893"/>
                <a:gd name="connsiteY172" fmla="*/ 428744 h 812606"/>
                <a:gd name="connsiteX173" fmla="*/ 3519322 w 12346893"/>
                <a:gd name="connsiteY173" fmla="*/ 429153 h 812606"/>
                <a:gd name="connsiteX174" fmla="*/ 3517830 w 12346893"/>
                <a:gd name="connsiteY174" fmla="*/ 432247 h 812606"/>
                <a:gd name="connsiteX175" fmla="*/ 3491044 w 12346893"/>
                <a:gd name="connsiteY175" fmla="*/ 480217 h 812606"/>
                <a:gd name="connsiteX176" fmla="*/ 3477788 w 12346893"/>
                <a:gd name="connsiteY176" fmla="*/ 500852 h 812606"/>
                <a:gd name="connsiteX177" fmla="*/ 3460299 w 12346893"/>
                <a:gd name="connsiteY177" fmla="*/ 541288 h 812606"/>
                <a:gd name="connsiteX178" fmla="*/ 3467991 w 12346893"/>
                <a:gd name="connsiteY178" fmla="*/ 516104 h 812606"/>
                <a:gd name="connsiteX179" fmla="*/ 3461880 w 12346893"/>
                <a:gd name="connsiteY179" fmla="*/ 525616 h 812606"/>
                <a:gd name="connsiteX180" fmla="*/ 2970129 w 12346893"/>
                <a:gd name="connsiteY180" fmla="*/ 812606 h 812606"/>
                <a:gd name="connsiteX181" fmla="*/ 2599702 w 12346893"/>
                <a:gd name="connsiteY181" fmla="*/ 664010 h 812606"/>
                <a:gd name="connsiteX182" fmla="*/ 2551495 w 12346893"/>
                <a:gd name="connsiteY182" fmla="*/ 616671 h 812606"/>
                <a:gd name="connsiteX183" fmla="*/ 2547182 w 12346893"/>
                <a:gd name="connsiteY183" fmla="*/ 625295 h 812606"/>
                <a:gd name="connsiteX184" fmla="*/ 2537646 w 12346893"/>
                <a:gd name="connsiteY184" fmla="*/ 607630 h 812606"/>
                <a:gd name="connsiteX185" fmla="*/ 2097817 w 12346893"/>
                <a:gd name="connsiteY185" fmla="*/ 320304 h 812606"/>
                <a:gd name="connsiteX186" fmla="*/ 1832207 w 12346893"/>
                <a:gd name="connsiteY186" fmla="*/ 411091 h 812606"/>
                <a:gd name="connsiteX187" fmla="*/ 1787003 w 12346893"/>
                <a:gd name="connsiteY187" fmla="*/ 449001 h 812606"/>
                <a:gd name="connsiteX188" fmla="*/ 1781426 w 12346893"/>
                <a:gd name="connsiteY188" fmla="*/ 456077 h 812606"/>
                <a:gd name="connsiteX189" fmla="*/ 1747297 w 12346893"/>
                <a:gd name="connsiteY189" fmla="*/ 488915 h 812606"/>
                <a:gd name="connsiteX190" fmla="*/ 1722225 w 12346893"/>
                <a:gd name="connsiteY190" fmla="*/ 515954 h 812606"/>
                <a:gd name="connsiteX191" fmla="*/ 1632990 w 12346893"/>
                <a:gd name="connsiteY191" fmla="*/ 652798 h 812606"/>
                <a:gd name="connsiteX192" fmla="*/ 1669501 w 12346893"/>
                <a:gd name="connsiteY192" fmla="*/ 553933 h 812606"/>
                <a:gd name="connsiteX193" fmla="*/ 1628223 w 12346893"/>
                <a:gd name="connsiteY193" fmla="*/ 583210 h 812606"/>
                <a:gd name="connsiteX194" fmla="*/ 1354650 w 12346893"/>
                <a:gd name="connsiteY194" fmla="*/ 660615 h 812606"/>
                <a:gd name="connsiteX195" fmla="*/ 984223 w 12346893"/>
                <a:gd name="connsiteY195" fmla="*/ 512019 h 812606"/>
                <a:gd name="connsiteX196" fmla="*/ 936017 w 12346893"/>
                <a:gd name="connsiteY196" fmla="*/ 464680 h 812606"/>
                <a:gd name="connsiteX197" fmla="*/ 931703 w 12346893"/>
                <a:gd name="connsiteY197" fmla="*/ 473303 h 812606"/>
                <a:gd name="connsiteX198" fmla="*/ 922167 w 12346893"/>
                <a:gd name="connsiteY198" fmla="*/ 455639 h 812606"/>
                <a:gd name="connsiteX199" fmla="*/ 482338 w 12346893"/>
                <a:gd name="connsiteY199" fmla="*/ 168313 h 812606"/>
                <a:gd name="connsiteX200" fmla="*/ 59276 w 12346893"/>
                <a:gd name="connsiteY200" fmla="*/ 428746 h 812606"/>
                <a:gd name="connsiteX201" fmla="*/ 59024 w 12346893"/>
                <a:gd name="connsiteY201" fmla="*/ 429155 h 812606"/>
                <a:gd name="connsiteX202" fmla="*/ 57532 w 12346893"/>
                <a:gd name="connsiteY202" fmla="*/ 432249 h 812606"/>
                <a:gd name="connsiteX203" fmla="*/ 30746 w 12346893"/>
                <a:gd name="connsiteY203" fmla="*/ 480219 h 812606"/>
                <a:gd name="connsiteX204" fmla="*/ 17490 w 12346893"/>
                <a:gd name="connsiteY204" fmla="*/ 500854 h 812606"/>
                <a:gd name="connsiteX205" fmla="*/ 1 w 12346893"/>
                <a:gd name="connsiteY205" fmla="*/ 541290 h 812606"/>
                <a:gd name="connsiteX206" fmla="*/ 7693 w 12346893"/>
                <a:gd name="connsiteY206" fmla="*/ 516106 h 812606"/>
                <a:gd name="connsiteX207" fmla="*/ 1582 w 12346893"/>
                <a:gd name="connsiteY207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859253 w 12346891"/>
                <a:gd name="connsiteY19" fmla="*/ 296657 h 812606"/>
                <a:gd name="connsiteX20" fmla="*/ 1948315 w 12346891"/>
                <a:gd name="connsiteY20" fmla="*/ 177230 h 812606"/>
                <a:gd name="connsiteX21" fmla="*/ 1911977 w 12346891"/>
                <a:gd name="connsiteY21" fmla="*/ 258678 h 812606"/>
                <a:gd name="connsiteX22" fmla="*/ 1953255 w 12346891"/>
                <a:gd name="connsiteY22" fmla="*/ 229401 h 812606"/>
                <a:gd name="connsiteX23" fmla="*/ 2226828 w 12346891"/>
                <a:gd name="connsiteY23" fmla="*/ 151996 h 812606"/>
                <a:gd name="connsiteX24" fmla="*/ 2597255 w 12346891"/>
                <a:gd name="connsiteY24" fmla="*/ 300592 h 812606"/>
                <a:gd name="connsiteX25" fmla="*/ 2645461 w 12346891"/>
                <a:gd name="connsiteY25" fmla="*/ 347931 h 812606"/>
                <a:gd name="connsiteX26" fmla="*/ 2649775 w 12346891"/>
                <a:gd name="connsiteY26" fmla="*/ 339308 h 812606"/>
                <a:gd name="connsiteX27" fmla="*/ 2659311 w 12346891"/>
                <a:gd name="connsiteY27" fmla="*/ 356972 h 812606"/>
                <a:gd name="connsiteX28" fmla="*/ 3099140 w 12346891"/>
                <a:gd name="connsiteY28" fmla="*/ 644298 h 812606"/>
                <a:gd name="connsiteX29" fmla="*/ 3522202 w 12346891"/>
                <a:gd name="connsiteY29" fmla="*/ 383865 h 812606"/>
                <a:gd name="connsiteX30" fmla="*/ 3522454 w 12346891"/>
                <a:gd name="connsiteY30" fmla="*/ 383456 h 812606"/>
                <a:gd name="connsiteX31" fmla="*/ 3523946 w 12346891"/>
                <a:gd name="connsiteY31" fmla="*/ 380362 h 812606"/>
                <a:gd name="connsiteX32" fmla="*/ 3550732 w 12346891"/>
                <a:gd name="connsiteY32" fmla="*/ 332392 h 812606"/>
                <a:gd name="connsiteX33" fmla="*/ 3563987 w 12346891"/>
                <a:gd name="connsiteY33" fmla="*/ 311757 h 812606"/>
                <a:gd name="connsiteX34" fmla="*/ 3581477 w 12346891"/>
                <a:gd name="connsiteY34" fmla="*/ 271321 h 812606"/>
                <a:gd name="connsiteX35" fmla="*/ 3573785 w 12346891"/>
                <a:gd name="connsiteY35" fmla="*/ 296505 h 812606"/>
                <a:gd name="connsiteX36" fmla="*/ 3579895 w 12346891"/>
                <a:gd name="connsiteY36" fmla="*/ 286993 h 812606"/>
                <a:gd name="connsiteX37" fmla="*/ 4071647 w 12346891"/>
                <a:gd name="connsiteY37" fmla="*/ 3 h 812606"/>
                <a:gd name="connsiteX38" fmla="*/ 4442074 w 12346891"/>
                <a:gd name="connsiteY38" fmla="*/ 148599 h 812606"/>
                <a:gd name="connsiteX39" fmla="*/ 4490280 w 12346891"/>
                <a:gd name="connsiteY39" fmla="*/ 195938 h 812606"/>
                <a:gd name="connsiteX40" fmla="*/ 4494594 w 12346891"/>
                <a:gd name="connsiteY40" fmla="*/ 187314 h 812606"/>
                <a:gd name="connsiteX41" fmla="*/ 4504130 w 12346891"/>
                <a:gd name="connsiteY41" fmla="*/ 204979 h 812606"/>
                <a:gd name="connsiteX42" fmla="*/ 4943959 w 12346891"/>
                <a:gd name="connsiteY42" fmla="*/ 492304 h 812606"/>
                <a:gd name="connsiteX43" fmla="*/ 5209569 w 12346891"/>
                <a:gd name="connsiteY43" fmla="*/ 401517 h 812606"/>
                <a:gd name="connsiteX44" fmla="*/ 5254773 w 12346891"/>
                <a:gd name="connsiteY44" fmla="*/ 363608 h 812606"/>
                <a:gd name="connsiteX45" fmla="*/ 5260350 w 12346891"/>
                <a:gd name="connsiteY45" fmla="*/ 356532 h 812606"/>
                <a:gd name="connsiteX46" fmla="*/ 5294479 w 12346891"/>
                <a:gd name="connsiteY46" fmla="*/ 323694 h 812606"/>
                <a:gd name="connsiteX47" fmla="*/ 5319551 w 12346891"/>
                <a:gd name="connsiteY47" fmla="*/ 296655 h 812606"/>
                <a:gd name="connsiteX48" fmla="*/ 5408786 w 12346891"/>
                <a:gd name="connsiteY48" fmla="*/ 159811 h 812606"/>
                <a:gd name="connsiteX49" fmla="*/ 5426296 w 12346891"/>
                <a:gd name="connsiteY49" fmla="*/ 119327 h 812606"/>
                <a:gd name="connsiteX50" fmla="*/ 5408612 w 12346891"/>
                <a:gd name="connsiteY50" fmla="*/ 177228 h 812606"/>
                <a:gd name="connsiteX51" fmla="*/ 5372274 w 12346891"/>
                <a:gd name="connsiteY51" fmla="*/ 258677 h 812606"/>
                <a:gd name="connsiteX52" fmla="*/ 5413553 w 12346891"/>
                <a:gd name="connsiteY52" fmla="*/ 229399 h 812606"/>
                <a:gd name="connsiteX53" fmla="*/ 5687126 w 12346891"/>
                <a:gd name="connsiteY53" fmla="*/ 151994 h 812606"/>
                <a:gd name="connsiteX54" fmla="*/ 6057553 w 12346891"/>
                <a:gd name="connsiteY54" fmla="*/ 300590 h 812606"/>
                <a:gd name="connsiteX55" fmla="*/ 6105759 w 12346891"/>
                <a:gd name="connsiteY55" fmla="*/ 347929 h 812606"/>
                <a:gd name="connsiteX56" fmla="*/ 6110073 w 12346891"/>
                <a:gd name="connsiteY56" fmla="*/ 339306 h 812606"/>
                <a:gd name="connsiteX57" fmla="*/ 6119609 w 12346891"/>
                <a:gd name="connsiteY57" fmla="*/ 356970 h 812606"/>
                <a:gd name="connsiteX58" fmla="*/ 6559437 w 12346891"/>
                <a:gd name="connsiteY58" fmla="*/ 644296 h 812606"/>
                <a:gd name="connsiteX59" fmla="*/ 6982500 w 12346891"/>
                <a:gd name="connsiteY59" fmla="*/ 383863 h 812606"/>
                <a:gd name="connsiteX60" fmla="*/ 6982751 w 12346891"/>
                <a:gd name="connsiteY60" fmla="*/ 383454 h 812606"/>
                <a:gd name="connsiteX61" fmla="*/ 6984244 w 12346891"/>
                <a:gd name="connsiteY61" fmla="*/ 380360 h 812606"/>
                <a:gd name="connsiteX62" fmla="*/ 7011030 w 12346891"/>
                <a:gd name="connsiteY62" fmla="*/ 332390 h 812606"/>
                <a:gd name="connsiteX63" fmla="*/ 7024284 w 12346891"/>
                <a:gd name="connsiteY63" fmla="*/ 311755 h 812606"/>
                <a:gd name="connsiteX64" fmla="*/ 7041775 w 12346891"/>
                <a:gd name="connsiteY64" fmla="*/ 271319 h 812606"/>
                <a:gd name="connsiteX65" fmla="*/ 7034083 w 12346891"/>
                <a:gd name="connsiteY65" fmla="*/ 296503 h 812606"/>
                <a:gd name="connsiteX66" fmla="*/ 7040193 w 12346891"/>
                <a:gd name="connsiteY66" fmla="*/ 286991 h 812606"/>
                <a:gd name="connsiteX67" fmla="*/ 7531945 w 12346891"/>
                <a:gd name="connsiteY67" fmla="*/ 1 h 812606"/>
                <a:gd name="connsiteX68" fmla="*/ 7902372 w 12346891"/>
                <a:gd name="connsiteY68" fmla="*/ 148597 h 812606"/>
                <a:gd name="connsiteX69" fmla="*/ 7950578 w 12346891"/>
                <a:gd name="connsiteY69" fmla="*/ 195936 h 812606"/>
                <a:gd name="connsiteX70" fmla="*/ 7954892 w 12346891"/>
                <a:gd name="connsiteY70" fmla="*/ 187312 h 812606"/>
                <a:gd name="connsiteX71" fmla="*/ 7964428 w 12346891"/>
                <a:gd name="connsiteY71" fmla="*/ 204977 h 812606"/>
                <a:gd name="connsiteX72" fmla="*/ 8404256 w 12346891"/>
                <a:gd name="connsiteY72" fmla="*/ 492302 h 812606"/>
                <a:gd name="connsiteX73" fmla="*/ 8669867 w 12346891"/>
                <a:gd name="connsiteY73" fmla="*/ 401515 h 812606"/>
                <a:gd name="connsiteX74" fmla="*/ 8715074 w 12346891"/>
                <a:gd name="connsiteY74" fmla="*/ 363604 h 812606"/>
                <a:gd name="connsiteX75" fmla="*/ 8720648 w 12346891"/>
                <a:gd name="connsiteY75" fmla="*/ 356531 h 812606"/>
                <a:gd name="connsiteX76" fmla="*/ 8754768 w 12346891"/>
                <a:gd name="connsiteY76" fmla="*/ 323702 h 812606"/>
                <a:gd name="connsiteX77" fmla="*/ 8779849 w 12346891"/>
                <a:gd name="connsiteY77" fmla="*/ 296653 h 812606"/>
                <a:gd name="connsiteX78" fmla="*/ 8869084 w 12346891"/>
                <a:gd name="connsiteY78" fmla="*/ 159809 h 812606"/>
                <a:gd name="connsiteX79" fmla="*/ 8886594 w 12346891"/>
                <a:gd name="connsiteY79" fmla="*/ 119325 h 812606"/>
                <a:gd name="connsiteX80" fmla="*/ 8868910 w 12346891"/>
                <a:gd name="connsiteY80" fmla="*/ 177226 h 812606"/>
                <a:gd name="connsiteX81" fmla="*/ 8832571 w 12346891"/>
                <a:gd name="connsiteY81" fmla="*/ 258676 h 812606"/>
                <a:gd name="connsiteX82" fmla="*/ 8873851 w 12346891"/>
                <a:gd name="connsiteY82" fmla="*/ 229399 h 812606"/>
                <a:gd name="connsiteX83" fmla="*/ 9147424 w 12346891"/>
                <a:gd name="connsiteY83" fmla="*/ 151993 h 812606"/>
                <a:gd name="connsiteX84" fmla="*/ 9517851 w 12346891"/>
                <a:gd name="connsiteY84" fmla="*/ 300589 h 812606"/>
                <a:gd name="connsiteX85" fmla="*/ 9566057 w 12346891"/>
                <a:gd name="connsiteY85" fmla="*/ 347928 h 812606"/>
                <a:gd name="connsiteX86" fmla="*/ 9570371 w 12346891"/>
                <a:gd name="connsiteY86" fmla="*/ 339305 h 812606"/>
                <a:gd name="connsiteX87" fmla="*/ 9579906 w 12346891"/>
                <a:gd name="connsiteY87" fmla="*/ 356969 h 812606"/>
                <a:gd name="connsiteX88" fmla="*/ 10019736 w 12346891"/>
                <a:gd name="connsiteY88" fmla="*/ 644295 h 812606"/>
                <a:gd name="connsiteX89" fmla="*/ 10442798 w 12346891"/>
                <a:gd name="connsiteY89" fmla="*/ 383862 h 812606"/>
                <a:gd name="connsiteX90" fmla="*/ 10443050 w 12346891"/>
                <a:gd name="connsiteY90" fmla="*/ 383453 h 812606"/>
                <a:gd name="connsiteX91" fmla="*/ 10444542 w 12346891"/>
                <a:gd name="connsiteY91" fmla="*/ 380359 h 812606"/>
                <a:gd name="connsiteX92" fmla="*/ 10471328 w 12346891"/>
                <a:gd name="connsiteY92" fmla="*/ 332389 h 812606"/>
                <a:gd name="connsiteX93" fmla="*/ 10484583 w 12346891"/>
                <a:gd name="connsiteY93" fmla="*/ 311754 h 812606"/>
                <a:gd name="connsiteX94" fmla="*/ 10502072 w 12346891"/>
                <a:gd name="connsiteY94" fmla="*/ 271318 h 812606"/>
                <a:gd name="connsiteX95" fmla="*/ 10494381 w 12346891"/>
                <a:gd name="connsiteY95" fmla="*/ 296502 h 812606"/>
                <a:gd name="connsiteX96" fmla="*/ 10500491 w 12346891"/>
                <a:gd name="connsiteY96" fmla="*/ 286990 h 812606"/>
                <a:gd name="connsiteX97" fmla="*/ 10992243 w 12346891"/>
                <a:gd name="connsiteY97" fmla="*/ 0 h 812606"/>
                <a:gd name="connsiteX98" fmla="*/ 11362670 w 12346891"/>
                <a:gd name="connsiteY98" fmla="*/ 148596 h 812606"/>
                <a:gd name="connsiteX99" fmla="*/ 11410876 w 12346891"/>
                <a:gd name="connsiteY99" fmla="*/ 195935 h 812606"/>
                <a:gd name="connsiteX100" fmla="*/ 11415190 w 12346891"/>
                <a:gd name="connsiteY100" fmla="*/ 187311 h 812606"/>
                <a:gd name="connsiteX101" fmla="*/ 11424726 w 12346891"/>
                <a:gd name="connsiteY101" fmla="*/ 204976 h 812606"/>
                <a:gd name="connsiteX102" fmla="*/ 11864555 w 12346891"/>
                <a:gd name="connsiteY102" fmla="*/ 492302 h 812606"/>
                <a:gd name="connsiteX103" fmla="*/ 12329382 w 12346891"/>
                <a:gd name="connsiteY103" fmla="*/ 159808 h 812606"/>
                <a:gd name="connsiteX104" fmla="*/ 12346891 w 12346891"/>
                <a:gd name="connsiteY104" fmla="*/ 119324 h 812606"/>
                <a:gd name="connsiteX105" fmla="*/ 12329208 w 12346891"/>
                <a:gd name="connsiteY105" fmla="*/ 177225 h 812606"/>
                <a:gd name="connsiteX106" fmla="*/ 11735542 w 12346891"/>
                <a:gd name="connsiteY106" fmla="*/ 660610 h 812606"/>
                <a:gd name="connsiteX107" fmla="*/ 11365115 w 12346891"/>
                <a:gd name="connsiteY107" fmla="*/ 512014 h 812606"/>
                <a:gd name="connsiteX108" fmla="*/ 11316909 w 12346891"/>
                <a:gd name="connsiteY108" fmla="*/ 464675 h 812606"/>
                <a:gd name="connsiteX109" fmla="*/ 11312594 w 12346891"/>
                <a:gd name="connsiteY109" fmla="*/ 473298 h 812606"/>
                <a:gd name="connsiteX110" fmla="*/ 11303059 w 12346891"/>
                <a:gd name="connsiteY110" fmla="*/ 455634 h 812606"/>
                <a:gd name="connsiteX111" fmla="*/ 10863230 w 12346891"/>
                <a:gd name="connsiteY111" fmla="*/ 168308 h 812606"/>
                <a:gd name="connsiteX112" fmla="*/ 10440168 w 12346891"/>
                <a:gd name="connsiteY112" fmla="*/ 428741 h 812606"/>
                <a:gd name="connsiteX113" fmla="*/ 10439916 w 12346891"/>
                <a:gd name="connsiteY113" fmla="*/ 429150 h 812606"/>
                <a:gd name="connsiteX114" fmla="*/ 10438424 w 12346891"/>
                <a:gd name="connsiteY114" fmla="*/ 432244 h 812606"/>
                <a:gd name="connsiteX115" fmla="*/ 10411637 w 12346891"/>
                <a:gd name="connsiteY115" fmla="*/ 480214 h 812606"/>
                <a:gd name="connsiteX116" fmla="*/ 10398383 w 12346891"/>
                <a:gd name="connsiteY116" fmla="*/ 500849 h 812606"/>
                <a:gd name="connsiteX117" fmla="*/ 10380893 w 12346891"/>
                <a:gd name="connsiteY117" fmla="*/ 541285 h 812606"/>
                <a:gd name="connsiteX118" fmla="*/ 10388584 w 12346891"/>
                <a:gd name="connsiteY118" fmla="*/ 516101 h 812606"/>
                <a:gd name="connsiteX119" fmla="*/ 10382475 w 12346891"/>
                <a:gd name="connsiteY119" fmla="*/ 525613 h 812606"/>
                <a:gd name="connsiteX120" fmla="*/ 9890722 w 12346891"/>
                <a:gd name="connsiteY120" fmla="*/ 812603 h 812606"/>
                <a:gd name="connsiteX121" fmla="*/ 9520295 w 12346891"/>
                <a:gd name="connsiteY121" fmla="*/ 664007 h 812606"/>
                <a:gd name="connsiteX122" fmla="*/ 9472089 w 12346891"/>
                <a:gd name="connsiteY122" fmla="*/ 616668 h 812606"/>
                <a:gd name="connsiteX123" fmla="*/ 9467775 w 12346891"/>
                <a:gd name="connsiteY123" fmla="*/ 625292 h 812606"/>
                <a:gd name="connsiteX124" fmla="*/ 9458240 w 12346891"/>
                <a:gd name="connsiteY124" fmla="*/ 607627 h 812606"/>
                <a:gd name="connsiteX125" fmla="*/ 9018411 w 12346891"/>
                <a:gd name="connsiteY125" fmla="*/ 320302 h 812606"/>
                <a:gd name="connsiteX126" fmla="*/ 8752800 w 12346891"/>
                <a:gd name="connsiteY126" fmla="*/ 411089 h 812606"/>
                <a:gd name="connsiteX127" fmla="*/ 8707593 w 12346891"/>
                <a:gd name="connsiteY127" fmla="*/ 449000 h 812606"/>
                <a:gd name="connsiteX128" fmla="*/ 8702020 w 12346891"/>
                <a:gd name="connsiteY128" fmla="*/ 456073 h 812606"/>
                <a:gd name="connsiteX129" fmla="*/ 8667899 w 12346891"/>
                <a:gd name="connsiteY129" fmla="*/ 488902 h 812606"/>
                <a:gd name="connsiteX130" fmla="*/ 8642818 w 12346891"/>
                <a:gd name="connsiteY130" fmla="*/ 515951 h 812606"/>
                <a:gd name="connsiteX131" fmla="*/ 8553583 w 12346891"/>
                <a:gd name="connsiteY131" fmla="*/ 652795 h 812606"/>
                <a:gd name="connsiteX132" fmla="*/ 8536073 w 12346891"/>
                <a:gd name="connsiteY132" fmla="*/ 693279 h 812606"/>
                <a:gd name="connsiteX133" fmla="*/ 8553757 w 12346891"/>
                <a:gd name="connsiteY133" fmla="*/ 635378 h 812606"/>
                <a:gd name="connsiteX134" fmla="*/ 8590096 w 12346891"/>
                <a:gd name="connsiteY134" fmla="*/ 553928 h 812606"/>
                <a:gd name="connsiteX135" fmla="*/ 8548816 w 12346891"/>
                <a:gd name="connsiteY135" fmla="*/ 583206 h 812606"/>
                <a:gd name="connsiteX136" fmla="*/ 8275244 w 12346891"/>
                <a:gd name="connsiteY136" fmla="*/ 660611 h 812606"/>
                <a:gd name="connsiteX137" fmla="*/ 7904817 w 12346891"/>
                <a:gd name="connsiteY137" fmla="*/ 512015 h 812606"/>
                <a:gd name="connsiteX138" fmla="*/ 7856610 w 12346891"/>
                <a:gd name="connsiteY138" fmla="*/ 464676 h 812606"/>
                <a:gd name="connsiteX139" fmla="*/ 7852297 w 12346891"/>
                <a:gd name="connsiteY139" fmla="*/ 473299 h 812606"/>
                <a:gd name="connsiteX140" fmla="*/ 7842761 w 12346891"/>
                <a:gd name="connsiteY140" fmla="*/ 455635 h 812606"/>
                <a:gd name="connsiteX141" fmla="*/ 7402931 w 12346891"/>
                <a:gd name="connsiteY141" fmla="*/ 168309 h 812606"/>
                <a:gd name="connsiteX142" fmla="*/ 6979869 w 12346891"/>
                <a:gd name="connsiteY142" fmla="*/ 428742 h 812606"/>
                <a:gd name="connsiteX143" fmla="*/ 6979618 w 12346891"/>
                <a:gd name="connsiteY143" fmla="*/ 429151 h 812606"/>
                <a:gd name="connsiteX144" fmla="*/ 6978126 w 12346891"/>
                <a:gd name="connsiteY144" fmla="*/ 432245 h 812606"/>
                <a:gd name="connsiteX145" fmla="*/ 6951340 w 12346891"/>
                <a:gd name="connsiteY145" fmla="*/ 480215 h 812606"/>
                <a:gd name="connsiteX146" fmla="*/ 6938084 w 12346891"/>
                <a:gd name="connsiteY146" fmla="*/ 500850 h 812606"/>
                <a:gd name="connsiteX147" fmla="*/ 6920595 w 12346891"/>
                <a:gd name="connsiteY147" fmla="*/ 541286 h 812606"/>
                <a:gd name="connsiteX148" fmla="*/ 6928286 w 12346891"/>
                <a:gd name="connsiteY148" fmla="*/ 516102 h 812606"/>
                <a:gd name="connsiteX149" fmla="*/ 6922176 w 12346891"/>
                <a:gd name="connsiteY149" fmla="*/ 525614 h 812606"/>
                <a:gd name="connsiteX150" fmla="*/ 6430425 w 12346891"/>
                <a:gd name="connsiteY150" fmla="*/ 812604 h 812606"/>
                <a:gd name="connsiteX151" fmla="*/ 6059997 w 12346891"/>
                <a:gd name="connsiteY151" fmla="*/ 664008 h 812606"/>
                <a:gd name="connsiteX152" fmla="*/ 6011791 w 12346891"/>
                <a:gd name="connsiteY152" fmla="*/ 616669 h 812606"/>
                <a:gd name="connsiteX153" fmla="*/ 6007477 w 12346891"/>
                <a:gd name="connsiteY153" fmla="*/ 625293 h 812606"/>
                <a:gd name="connsiteX154" fmla="*/ 5997942 w 12346891"/>
                <a:gd name="connsiteY154" fmla="*/ 607628 h 812606"/>
                <a:gd name="connsiteX155" fmla="*/ 5558112 w 12346891"/>
                <a:gd name="connsiteY155" fmla="*/ 320302 h 812606"/>
                <a:gd name="connsiteX156" fmla="*/ 5292503 w 12346891"/>
                <a:gd name="connsiteY156" fmla="*/ 411089 h 812606"/>
                <a:gd name="connsiteX157" fmla="*/ 5247298 w 12346891"/>
                <a:gd name="connsiteY157" fmla="*/ 448999 h 812606"/>
                <a:gd name="connsiteX158" fmla="*/ 5241722 w 12346891"/>
                <a:gd name="connsiteY158" fmla="*/ 456075 h 812606"/>
                <a:gd name="connsiteX159" fmla="*/ 5207592 w 12346891"/>
                <a:gd name="connsiteY159" fmla="*/ 488913 h 812606"/>
                <a:gd name="connsiteX160" fmla="*/ 5182520 w 12346891"/>
                <a:gd name="connsiteY160" fmla="*/ 515952 h 812606"/>
                <a:gd name="connsiteX161" fmla="*/ 5093285 w 12346891"/>
                <a:gd name="connsiteY161" fmla="*/ 652796 h 812606"/>
                <a:gd name="connsiteX162" fmla="*/ 5093459 w 12346891"/>
                <a:gd name="connsiteY162" fmla="*/ 635379 h 812606"/>
                <a:gd name="connsiteX163" fmla="*/ 5129797 w 12346891"/>
                <a:gd name="connsiteY163" fmla="*/ 553930 h 812606"/>
                <a:gd name="connsiteX164" fmla="*/ 5088518 w 12346891"/>
                <a:gd name="connsiteY164" fmla="*/ 583208 h 812606"/>
                <a:gd name="connsiteX165" fmla="*/ 4814946 w 12346891"/>
                <a:gd name="connsiteY165" fmla="*/ 660613 h 812606"/>
                <a:gd name="connsiteX166" fmla="*/ 4444519 w 12346891"/>
                <a:gd name="connsiteY166" fmla="*/ 512017 h 812606"/>
                <a:gd name="connsiteX167" fmla="*/ 4396312 w 12346891"/>
                <a:gd name="connsiteY167" fmla="*/ 464678 h 812606"/>
                <a:gd name="connsiteX168" fmla="*/ 4391999 w 12346891"/>
                <a:gd name="connsiteY168" fmla="*/ 473301 h 812606"/>
                <a:gd name="connsiteX169" fmla="*/ 4382463 w 12346891"/>
                <a:gd name="connsiteY169" fmla="*/ 455637 h 812606"/>
                <a:gd name="connsiteX170" fmla="*/ 3942634 w 12346891"/>
                <a:gd name="connsiteY170" fmla="*/ 168311 h 812606"/>
                <a:gd name="connsiteX171" fmla="*/ 3519572 w 12346891"/>
                <a:gd name="connsiteY171" fmla="*/ 428744 h 812606"/>
                <a:gd name="connsiteX172" fmla="*/ 3519320 w 12346891"/>
                <a:gd name="connsiteY172" fmla="*/ 429153 h 812606"/>
                <a:gd name="connsiteX173" fmla="*/ 3517828 w 12346891"/>
                <a:gd name="connsiteY173" fmla="*/ 432247 h 812606"/>
                <a:gd name="connsiteX174" fmla="*/ 3491042 w 12346891"/>
                <a:gd name="connsiteY174" fmla="*/ 480217 h 812606"/>
                <a:gd name="connsiteX175" fmla="*/ 3477786 w 12346891"/>
                <a:gd name="connsiteY175" fmla="*/ 500852 h 812606"/>
                <a:gd name="connsiteX176" fmla="*/ 3460297 w 12346891"/>
                <a:gd name="connsiteY176" fmla="*/ 541288 h 812606"/>
                <a:gd name="connsiteX177" fmla="*/ 3467989 w 12346891"/>
                <a:gd name="connsiteY177" fmla="*/ 516104 h 812606"/>
                <a:gd name="connsiteX178" fmla="*/ 3461878 w 12346891"/>
                <a:gd name="connsiteY178" fmla="*/ 525616 h 812606"/>
                <a:gd name="connsiteX179" fmla="*/ 2970127 w 12346891"/>
                <a:gd name="connsiteY179" fmla="*/ 812606 h 812606"/>
                <a:gd name="connsiteX180" fmla="*/ 2599700 w 12346891"/>
                <a:gd name="connsiteY180" fmla="*/ 664010 h 812606"/>
                <a:gd name="connsiteX181" fmla="*/ 2551493 w 12346891"/>
                <a:gd name="connsiteY181" fmla="*/ 616671 h 812606"/>
                <a:gd name="connsiteX182" fmla="*/ 2547180 w 12346891"/>
                <a:gd name="connsiteY182" fmla="*/ 625295 h 812606"/>
                <a:gd name="connsiteX183" fmla="*/ 2537644 w 12346891"/>
                <a:gd name="connsiteY183" fmla="*/ 607630 h 812606"/>
                <a:gd name="connsiteX184" fmla="*/ 2097815 w 12346891"/>
                <a:gd name="connsiteY184" fmla="*/ 320304 h 812606"/>
                <a:gd name="connsiteX185" fmla="*/ 1832205 w 12346891"/>
                <a:gd name="connsiteY185" fmla="*/ 411091 h 812606"/>
                <a:gd name="connsiteX186" fmla="*/ 1787001 w 12346891"/>
                <a:gd name="connsiteY186" fmla="*/ 449001 h 812606"/>
                <a:gd name="connsiteX187" fmla="*/ 1781424 w 12346891"/>
                <a:gd name="connsiteY187" fmla="*/ 456077 h 812606"/>
                <a:gd name="connsiteX188" fmla="*/ 1747295 w 12346891"/>
                <a:gd name="connsiteY188" fmla="*/ 488915 h 812606"/>
                <a:gd name="connsiteX189" fmla="*/ 1722223 w 12346891"/>
                <a:gd name="connsiteY189" fmla="*/ 515954 h 812606"/>
                <a:gd name="connsiteX190" fmla="*/ 1632988 w 12346891"/>
                <a:gd name="connsiteY190" fmla="*/ 652798 h 812606"/>
                <a:gd name="connsiteX191" fmla="*/ 1669499 w 12346891"/>
                <a:gd name="connsiteY191" fmla="*/ 553933 h 812606"/>
                <a:gd name="connsiteX192" fmla="*/ 1628221 w 12346891"/>
                <a:gd name="connsiteY192" fmla="*/ 583210 h 812606"/>
                <a:gd name="connsiteX193" fmla="*/ 1354648 w 12346891"/>
                <a:gd name="connsiteY193" fmla="*/ 660615 h 812606"/>
                <a:gd name="connsiteX194" fmla="*/ 984221 w 12346891"/>
                <a:gd name="connsiteY194" fmla="*/ 512019 h 812606"/>
                <a:gd name="connsiteX195" fmla="*/ 936015 w 12346891"/>
                <a:gd name="connsiteY195" fmla="*/ 464680 h 812606"/>
                <a:gd name="connsiteX196" fmla="*/ 931701 w 12346891"/>
                <a:gd name="connsiteY196" fmla="*/ 473303 h 812606"/>
                <a:gd name="connsiteX197" fmla="*/ 922165 w 12346891"/>
                <a:gd name="connsiteY197" fmla="*/ 455639 h 812606"/>
                <a:gd name="connsiteX198" fmla="*/ 482336 w 12346891"/>
                <a:gd name="connsiteY198" fmla="*/ 168313 h 812606"/>
                <a:gd name="connsiteX199" fmla="*/ 59274 w 12346891"/>
                <a:gd name="connsiteY199" fmla="*/ 428746 h 812606"/>
                <a:gd name="connsiteX200" fmla="*/ 59022 w 12346891"/>
                <a:gd name="connsiteY200" fmla="*/ 429155 h 812606"/>
                <a:gd name="connsiteX201" fmla="*/ 57530 w 12346891"/>
                <a:gd name="connsiteY201" fmla="*/ 432249 h 812606"/>
                <a:gd name="connsiteX202" fmla="*/ 30744 w 12346891"/>
                <a:gd name="connsiteY202" fmla="*/ 480219 h 812606"/>
                <a:gd name="connsiteX203" fmla="*/ 17488 w 12346891"/>
                <a:gd name="connsiteY203" fmla="*/ 500854 h 812606"/>
                <a:gd name="connsiteX204" fmla="*/ -1 w 12346891"/>
                <a:gd name="connsiteY204" fmla="*/ 541290 h 812606"/>
                <a:gd name="connsiteX205" fmla="*/ 7691 w 12346891"/>
                <a:gd name="connsiteY205" fmla="*/ 516106 h 812606"/>
                <a:gd name="connsiteX206" fmla="*/ 1580 w 12346891"/>
                <a:gd name="connsiteY206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48317 w 12346893"/>
                <a:gd name="connsiteY20" fmla="*/ 177230 h 812606"/>
                <a:gd name="connsiteX21" fmla="*/ 1911979 w 12346893"/>
                <a:gd name="connsiteY21" fmla="*/ 258678 h 812606"/>
                <a:gd name="connsiteX22" fmla="*/ 1953257 w 12346893"/>
                <a:gd name="connsiteY22" fmla="*/ 229401 h 812606"/>
                <a:gd name="connsiteX23" fmla="*/ 2226830 w 12346893"/>
                <a:gd name="connsiteY23" fmla="*/ 151996 h 812606"/>
                <a:gd name="connsiteX24" fmla="*/ 2597257 w 12346893"/>
                <a:gd name="connsiteY24" fmla="*/ 300592 h 812606"/>
                <a:gd name="connsiteX25" fmla="*/ 2645463 w 12346893"/>
                <a:gd name="connsiteY25" fmla="*/ 347931 h 812606"/>
                <a:gd name="connsiteX26" fmla="*/ 2649777 w 12346893"/>
                <a:gd name="connsiteY26" fmla="*/ 339308 h 812606"/>
                <a:gd name="connsiteX27" fmla="*/ 2659313 w 12346893"/>
                <a:gd name="connsiteY27" fmla="*/ 356972 h 812606"/>
                <a:gd name="connsiteX28" fmla="*/ 3099142 w 12346893"/>
                <a:gd name="connsiteY28" fmla="*/ 644298 h 812606"/>
                <a:gd name="connsiteX29" fmla="*/ 3522204 w 12346893"/>
                <a:gd name="connsiteY29" fmla="*/ 383865 h 812606"/>
                <a:gd name="connsiteX30" fmla="*/ 3522456 w 12346893"/>
                <a:gd name="connsiteY30" fmla="*/ 383456 h 812606"/>
                <a:gd name="connsiteX31" fmla="*/ 3523948 w 12346893"/>
                <a:gd name="connsiteY31" fmla="*/ 380362 h 812606"/>
                <a:gd name="connsiteX32" fmla="*/ 3550734 w 12346893"/>
                <a:gd name="connsiteY32" fmla="*/ 332392 h 812606"/>
                <a:gd name="connsiteX33" fmla="*/ 3563989 w 12346893"/>
                <a:gd name="connsiteY33" fmla="*/ 311757 h 812606"/>
                <a:gd name="connsiteX34" fmla="*/ 3581479 w 12346893"/>
                <a:gd name="connsiteY34" fmla="*/ 271321 h 812606"/>
                <a:gd name="connsiteX35" fmla="*/ 3573787 w 12346893"/>
                <a:gd name="connsiteY35" fmla="*/ 296505 h 812606"/>
                <a:gd name="connsiteX36" fmla="*/ 3579897 w 12346893"/>
                <a:gd name="connsiteY36" fmla="*/ 286993 h 812606"/>
                <a:gd name="connsiteX37" fmla="*/ 4071649 w 12346893"/>
                <a:gd name="connsiteY37" fmla="*/ 3 h 812606"/>
                <a:gd name="connsiteX38" fmla="*/ 4442076 w 12346893"/>
                <a:gd name="connsiteY38" fmla="*/ 148599 h 812606"/>
                <a:gd name="connsiteX39" fmla="*/ 4490282 w 12346893"/>
                <a:gd name="connsiteY39" fmla="*/ 195938 h 812606"/>
                <a:gd name="connsiteX40" fmla="*/ 4494596 w 12346893"/>
                <a:gd name="connsiteY40" fmla="*/ 187314 h 812606"/>
                <a:gd name="connsiteX41" fmla="*/ 4504132 w 12346893"/>
                <a:gd name="connsiteY41" fmla="*/ 204979 h 812606"/>
                <a:gd name="connsiteX42" fmla="*/ 4943961 w 12346893"/>
                <a:gd name="connsiteY42" fmla="*/ 492304 h 812606"/>
                <a:gd name="connsiteX43" fmla="*/ 5209571 w 12346893"/>
                <a:gd name="connsiteY43" fmla="*/ 401517 h 812606"/>
                <a:gd name="connsiteX44" fmla="*/ 5254775 w 12346893"/>
                <a:gd name="connsiteY44" fmla="*/ 363608 h 812606"/>
                <a:gd name="connsiteX45" fmla="*/ 5260352 w 12346893"/>
                <a:gd name="connsiteY45" fmla="*/ 356532 h 812606"/>
                <a:gd name="connsiteX46" fmla="*/ 5294481 w 12346893"/>
                <a:gd name="connsiteY46" fmla="*/ 323694 h 812606"/>
                <a:gd name="connsiteX47" fmla="*/ 5319553 w 12346893"/>
                <a:gd name="connsiteY47" fmla="*/ 296655 h 812606"/>
                <a:gd name="connsiteX48" fmla="*/ 5408788 w 12346893"/>
                <a:gd name="connsiteY48" fmla="*/ 159811 h 812606"/>
                <a:gd name="connsiteX49" fmla="*/ 5426298 w 12346893"/>
                <a:gd name="connsiteY49" fmla="*/ 119327 h 812606"/>
                <a:gd name="connsiteX50" fmla="*/ 5408614 w 12346893"/>
                <a:gd name="connsiteY50" fmla="*/ 177228 h 812606"/>
                <a:gd name="connsiteX51" fmla="*/ 5372276 w 12346893"/>
                <a:gd name="connsiteY51" fmla="*/ 258677 h 812606"/>
                <a:gd name="connsiteX52" fmla="*/ 5413555 w 12346893"/>
                <a:gd name="connsiteY52" fmla="*/ 229399 h 812606"/>
                <a:gd name="connsiteX53" fmla="*/ 5687128 w 12346893"/>
                <a:gd name="connsiteY53" fmla="*/ 151994 h 812606"/>
                <a:gd name="connsiteX54" fmla="*/ 6057555 w 12346893"/>
                <a:gd name="connsiteY54" fmla="*/ 300590 h 812606"/>
                <a:gd name="connsiteX55" fmla="*/ 6105761 w 12346893"/>
                <a:gd name="connsiteY55" fmla="*/ 347929 h 812606"/>
                <a:gd name="connsiteX56" fmla="*/ 6110075 w 12346893"/>
                <a:gd name="connsiteY56" fmla="*/ 339306 h 812606"/>
                <a:gd name="connsiteX57" fmla="*/ 6119611 w 12346893"/>
                <a:gd name="connsiteY57" fmla="*/ 356970 h 812606"/>
                <a:gd name="connsiteX58" fmla="*/ 6559439 w 12346893"/>
                <a:gd name="connsiteY58" fmla="*/ 644296 h 812606"/>
                <a:gd name="connsiteX59" fmla="*/ 6982502 w 12346893"/>
                <a:gd name="connsiteY59" fmla="*/ 383863 h 812606"/>
                <a:gd name="connsiteX60" fmla="*/ 6982753 w 12346893"/>
                <a:gd name="connsiteY60" fmla="*/ 383454 h 812606"/>
                <a:gd name="connsiteX61" fmla="*/ 6984246 w 12346893"/>
                <a:gd name="connsiteY61" fmla="*/ 380360 h 812606"/>
                <a:gd name="connsiteX62" fmla="*/ 7011032 w 12346893"/>
                <a:gd name="connsiteY62" fmla="*/ 332390 h 812606"/>
                <a:gd name="connsiteX63" fmla="*/ 7024286 w 12346893"/>
                <a:gd name="connsiteY63" fmla="*/ 311755 h 812606"/>
                <a:gd name="connsiteX64" fmla="*/ 7041777 w 12346893"/>
                <a:gd name="connsiteY64" fmla="*/ 271319 h 812606"/>
                <a:gd name="connsiteX65" fmla="*/ 7034085 w 12346893"/>
                <a:gd name="connsiteY65" fmla="*/ 296503 h 812606"/>
                <a:gd name="connsiteX66" fmla="*/ 7040195 w 12346893"/>
                <a:gd name="connsiteY66" fmla="*/ 286991 h 812606"/>
                <a:gd name="connsiteX67" fmla="*/ 7531947 w 12346893"/>
                <a:gd name="connsiteY67" fmla="*/ 1 h 812606"/>
                <a:gd name="connsiteX68" fmla="*/ 7902374 w 12346893"/>
                <a:gd name="connsiteY68" fmla="*/ 148597 h 812606"/>
                <a:gd name="connsiteX69" fmla="*/ 7950580 w 12346893"/>
                <a:gd name="connsiteY69" fmla="*/ 195936 h 812606"/>
                <a:gd name="connsiteX70" fmla="*/ 7954894 w 12346893"/>
                <a:gd name="connsiteY70" fmla="*/ 187312 h 812606"/>
                <a:gd name="connsiteX71" fmla="*/ 7964430 w 12346893"/>
                <a:gd name="connsiteY71" fmla="*/ 204977 h 812606"/>
                <a:gd name="connsiteX72" fmla="*/ 8404258 w 12346893"/>
                <a:gd name="connsiteY72" fmla="*/ 492302 h 812606"/>
                <a:gd name="connsiteX73" fmla="*/ 8669869 w 12346893"/>
                <a:gd name="connsiteY73" fmla="*/ 401515 h 812606"/>
                <a:gd name="connsiteX74" fmla="*/ 8715076 w 12346893"/>
                <a:gd name="connsiteY74" fmla="*/ 363604 h 812606"/>
                <a:gd name="connsiteX75" fmla="*/ 8720650 w 12346893"/>
                <a:gd name="connsiteY75" fmla="*/ 356531 h 812606"/>
                <a:gd name="connsiteX76" fmla="*/ 8754770 w 12346893"/>
                <a:gd name="connsiteY76" fmla="*/ 323702 h 812606"/>
                <a:gd name="connsiteX77" fmla="*/ 8779851 w 12346893"/>
                <a:gd name="connsiteY77" fmla="*/ 296653 h 812606"/>
                <a:gd name="connsiteX78" fmla="*/ 8869086 w 12346893"/>
                <a:gd name="connsiteY78" fmla="*/ 159809 h 812606"/>
                <a:gd name="connsiteX79" fmla="*/ 8886596 w 12346893"/>
                <a:gd name="connsiteY79" fmla="*/ 119325 h 812606"/>
                <a:gd name="connsiteX80" fmla="*/ 8868912 w 12346893"/>
                <a:gd name="connsiteY80" fmla="*/ 177226 h 812606"/>
                <a:gd name="connsiteX81" fmla="*/ 8832573 w 12346893"/>
                <a:gd name="connsiteY81" fmla="*/ 258676 h 812606"/>
                <a:gd name="connsiteX82" fmla="*/ 8873853 w 12346893"/>
                <a:gd name="connsiteY82" fmla="*/ 229399 h 812606"/>
                <a:gd name="connsiteX83" fmla="*/ 9147426 w 12346893"/>
                <a:gd name="connsiteY83" fmla="*/ 151993 h 812606"/>
                <a:gd name="connsiteX84" fmla="*/ 9517853 w 12346893"/>
                <a:gd name="connsiteY84" fmla="*/ 300589 h 812606"/>
                <a:gd name="connsiteX85" fmla="*/ 9566059 w 12346893"/>
                <a:gd name="connsiteY85" fmla="*/ 347928 h 812606"/>
                <a:gd name="connsiteX86" fmla="*/ 9570373 w 12346893"/>
                <a:gd name="connsiteY86" fmla="*/ 339305 h 812606"/>
                <a:gd name="connsiteX87" fmla="*/ 9579908 w 12346893"/>
                <a:gd name="connsiteY87" fmla="*/ 356969 h 812606"/>
                <a:gd name="connsiteX88" fmla="*/ 10019738 w 12346893"/>
                <a:gd name="connsiteY88" fmla="*/ 644295 h 812606"/>
                <a:gd name="connsiteX89" fmla="*/ 10442800 w 12346893"/>
                <a:gd name="connsiteY89" fmla="*/ 383862 h 812606"/>
                <a:gd name="connsiteX90" fmla="*/ 10443052 w 12346893"/>
                <a:gd name="connsiteY90" fmla="*/ 383453 h 812606"/>
                <a:gd name="connsiteX91" fmla="*/ 10444544 w 12346893"/>
                <a:gd name="connsiteY91" fmla="*/ 380359 h 812606"/>
                <a:gd name="connsiteX92" fmla="*/ 10471330 w 12346893"/>
                <a:gd name="connsiteY92" fmla="*/ 332389 h 812606"/>
                <a:gd name="connsiteX93" fmla="*/ 10484585 w 12346893"/>
                <a:gd name="connsiteY93" fmla="*/ 311754 h 812606"/>
                <a:gd name="connsiteX94" fmla="*/ 10502074 w 12346893"/>
                <a:gd name="connsiteY94" fmla="*/ 271318 h 812606"/>
                <a:gd name="connsiteX95" fmla="*/ 10494383 w 12346893"/>
                <a:gd name="connsiteY95" fmla="*/ 296502 h 812606"/>
                <a:gd name="connsiteX96" fmla="*/ 10500493 w 12346893"/>
                <a:gd name="connsiteY96" fmla="*/ 286990 h 812606"/>
                <a:gd name="connsiteX97" fmla="*/ 10992245 w 12346893"/>
                <a:gd name="connsiteY97" fmla="*/ 0 h 812606"/>
                <a:gd name="connsiteX98" fmla="*/ 11362672 w 12346893"/>
                <a:gd name="connsiteY98" fmla="*/ 148596 h 812606"/>
                <a:gd name="connsiteX99" fmla="*/ 11410878 w 12346893"/>
                <a:gd name="connsiteY99" fmla="*/ 195935 h 812606"/>
                <a:gd name="connsiteX100" fmla="*/ 11415192 w 12346893"/>
                <a:gd name="connsiteY100" fmla="*/ 187311 h 812606"/>
                <a:gd name="connsiteX101" fmla="*/ 11424728 w 12346893"/>
                <a:gd name="connsiteY101" fmla="*/ 204976 h 812606"/>
                <a:gd name="connsiteX102" fmla="*/ 11864557 w 12346893"/>
                <a:gd name="connsiteY102" fmla="*/ 492302 h 812606"/>
                <a:gd name="connsiteX103" fmla="*/ 12329384 w 12346893"/>
                <a:gd name="connsiteY103" fmla="*/ 159808 h 812606"/>
                <a:gd name="connsiteX104" fmla="*/ 12346893 w 12346893"/>
                <a:gd name="connsiteY104" fmla="*/ 119324 h 812606"/>
                <a:gd name="connsiteX105" fmla="*/ 12329210 w 12346893"/>
                <a:gd name="connsiteY105" fmla="*/ 177225 h 812606"/>
                <a:gd name="connsiteX106" fmla="*/ 11735544 w 12346893"/>
                <a:gd name="connsiteY106" fmla="*/ 660610 h 812606"/>
                <a:gd name="connsiteX107" fmla="*/ 11365117 w 12346893"/>
                <a:gd name="connsiteY107" fmla="*/ 512014 h 812606"/>
                <a:gd name="connsiteX108" fmla="*/ 11316911 w 12346893"/>
                <a:gd name="connsiteY108" fmla="*/ 464675 h 812606"/>
                <a:gd name="connsiteX109" fmla="*/ 11312596 w 12346893"/>
                <a:gd name="connsiteY109" fmla="*/ 473298 h 812606"/>
                <a:gd name="connsiteX110" fmla="*/ 11303061 w 12346893"/>
                <a:gd name="connsiteY110" fmla="*/ 455634 h 812606"/>
                <a:gd name="connsiteX111" fmla="*/ 10863232 w 12346893"/>
                <a:gd name="connsiteY111" fmla="*/ 168308 h 812606"/>
                <a:gd name="connsiteX112" fmla="*/ 10440170 w 12346893"/>
                <a:gd name="connsiteY112" fmla="*/ 428741 h 812606"/>
                <a:gd name="connsiteX113" fmla="*/ 10439918 w 12346893"/>
                <a:gd name="connsiteY113" fmla="*/ 429150 h 812606"/>
                <a:gd name="connsiteX114" fmla="*/ 10438426 w 12346893"/>
                <a:gd name="connsiteY114" fmla="*/ 432244 h 812606"/>
                <a:gd name="connsiteX115" fmla="*/ 10411639 w 12346893"/>
                <a:gd name="connsiteY115" fmla="*/ 480214 h 812606"/>
                <a:gd name="connsiteX116" fmla="*/ 10398385 w 12346893"/>
                <a:gd name="connsiteY116" fmla="*/ 500849 h 812606"/>
                <a:gd name="connsiteX117" fmla="*/ 10380895 w 12346893"/>
                <a:gd name="connsiteY117" fmla="*/ 541285 h 812606"/>
                <a:gd name="connsiteX118" fmla="*/ 10388586 w 12346893"/>
                <a:gd name="connsiteY118" fmla="*/ 516101 h 812606"/>
                <a:gd name="connsiteX119" fmla="*/ 10382477 w 12346893"/>
                <a:gd name="connsiteY119" fmla="*/ 525613 h 812606"/>
                <a:gd name="connsiteX120" fmla="*/ 9890724 w 12346893"/>
                <a:gd name="connsiteY120" fmla="*/ 812603 h 812606"/>
                <a:gd name="connsiteX121" fmla="*/ 9520297 w 12346893"/>
                <a:gd name="connsiteY121" fmla="*/ 664007 h 812606"/>
                <a:gd name="connsiteX122" fmla="*/ 9472091 w 12346893"/>
                <a:gd name="connsiteY122" fmla="*/ 616668 h 812606"/>
                <a:gd name="connsiteX123" fmla="*/ 9467777 w 12346893"/>
                <a:gd name="connsiteY123" fmla="*/ 625292 h 812606"/>
                <a:gd name="connsiteX124" fmla="*/ 9458242 w 12346893"/>
                <a:gd name="connsiteY124" fmla="*/ 607627 h 812606"/>
                <a:gd name="connsiteX125" fmla="*/ 9018413 w 12346893"/>
                <a:gd name="connsiteY125" fmla="*/ 320302 h 812606"/>
                <a:gd name="connsiteX126" fmla="*/ 8752802 w 12346893"/>
                <a:gd name="connsiteY126" fmla="*/ 411089 h 812606"/>
                <a:gd name="connsiteX127" fmla="*/ 8707595 w 12346893"/>
                <a:gd name="connsiteY127" fmla="*/ 449000 h 812606"/>
                <a:gd name="connsiteX128" fmla="*/ 8702022 w 12346893"/>
                <a:gd name="connsiteY128" fmla="*/ 456073 h 812606"/>
                <a:gd name="connsiteX129" fmla="*/ 8667901 w 12346893"/>
                <a:gd name="connsiteY129" fmla="*/ 488902 h 812606"/>
                <a:gd name="connsiteX130" fmla="*/ 8642820 w 12346893"/>
                <a:gd name="connsiteY130" fmla="*/ 515951 h 812606"/>
                <a:gd name="connsiteX131" fmla="*/ 8553585 w 12346893"/>
                <a:gd name="connsiteY131" fmla="*/ 652795 h 812606"/>
                <a:gd name="connsiteX132" fmla="*/ 8536075 w 12346893"/>
                <a:gd name="connsiteY132" fmla="*/ 693279 h 812606"/>
                <a:gd name="connsiteX133" fmla="*/ 8553759 w 12346893"/>
                <a:gd name="connsiteY133" fmla="*/ 635378 h 812606"/>
                <a:gd name="connsiteX134" fmla="*/ 8590098 w 12346893"/>
                <a:gd name="connsiteY134" fmla="*/ 553928 h 812606"/>
                <a:gd name="connsiteX135" fmla="*/ 8548818 w 12346893"/>
                <a:gd name="connsiteY135" fmla="*/ 583206 h 812606"/>
                <a:gd name="connsiteX136" fmla="*/ 8275246 w 12346893"/>
                <a:gd name="connsiteY136" fmla="*/ 660611 h 812606"/>
                <a:gd name="connsiteX137" fmla="*/ 7904819 w 12346893"/>
                <a:gd name="connsiteY137" fmla="*/ 512015 h 812606"/>
                <a:gd name="connsiteX138" fmla="*/ 7856612 w 12346893"/>
                <a:gd name="connsiteY138" fmla="*/ 464676 h 812606"/>
                <a:gd name="connsiteX139" fmla="*/ 7852299 w 12346893"/>
                <a:gd name="connsiteY139" fmla="*/ 473299 h 812606"/>
                <a:gd name="connsiteX140" fmla="*/ 7842763 w 12346893"/>
                <a:gd name="connsiteY140" fmla="*/ 455635 h 812606"/>
                <a:gd name="connsiteX141" fmla="*/ 7402933 w 12346893"/>
                <a:gd name="connsiteY141" fmla="*/ 168309 h 812606"/>
                <a:gd name="connsiteX142" fmla="*/ 6979871 w 12346893"/>
                <a:gd name="connsiteY142" fmla="*/ 428742 h 812606"/>
                <a:gd name="connsiteX143" fmla="*/ 6979620 w 12346893"/>
                <a:gd name="connsiteY143" fmla="*/ 429151 h 812606"/>
                <a:gd name="connsiteX144" fmla="*/ 6978128 w 12346893"/>
                <a:gd name="connsiteY144" fmla="*/ 432245 h 812606"/>
                <a:gd name="connsiteX145" fmla="*/ 6951342 w 12346893"/>
                <a:gd name="connsiteY145" fmla="*/ 480215 h 812606"/>
                <a:gd name="connsiteX146" fmla="*/ 6938086 w 12346893"/>
                <a:gd name="connsiteY146" fmla="*/ 500850 h 812606"/>
                <a:gd name="connsiteX147" fmla="*/ 6920597 w 12346893"/>
                <a:gd name="connsiteY147" fmla="*/ 541286 h 812606"/>
                <a:gd name="connsiteX148" fmla="*/ 6928288 w 12346893"/>
                <a:gd name="connsiteY148" fmla="*/ 516102 h 812606"/>
                <a:gd name="connsiteX149" fmla="*/ 6922178 w 12346893"/>
                <a:gd name="connsiteY149" fmla="*/ 525614 h 812606"/>
                <a:gd name="connsiteX150" fmla="*/ 6430427 w 12346893"/>
                <a:gd name="connsiteY150" fmla="*/ 812604 h 812606"/>
                <a:gd name="connsiteX151" fmla="*/ 6059999 w 12346893"/>
                <a:gd name="connsiteY151" fmla="*/ 664008 h 812606"/>
                <a:gd name="connsiteX152" fmla="*/ 6011793 w 12346893"/>
                <a:gd name="connsiteY152" fmla="*/ 616669 h 812606"/>
                <a:gd name="connsiteX153" fmla="*/ 6007479 w 12346893"/>
                <a:gd name="connsiteY153" fmla="*/ 625293 h 812606"/>
                <a:gd name="connsiteX154" fmla="*/ 5997944 w 12346893"/>
                <a:gd name="connsiteY154" fmla="*/ 607628 h 812606"/>
                <a:gd name="connsiteX155" fmla="*/ 5558114 w 12346893"/>
                <a:gd name="connsiteY155" fmla="*/ 320302 h 812606"/>
                <a:gd name="connsiteX156" fmla="*/ 5292505 w 12346893"/>
                <a:gd name="connsiteY156" fmla="*/ 411089 h 812606"/>
                <a:gd name="connsiteX157" fmla="*/ 5247300 w 12346893"/>
                <a:gd name="connsiteY157" fmla="*/ 448999 h 812606"/>
                <a:gd name="connsiteX158" fmla="*/ 5241724 w 12346893"/>
                <a:gd name="connsiteY158" fmla="*/ 456075 h 812606"/>
                <a:gd name="connsiteX159" fmla="*/ 5207594 w 12346893"/>
                <a:gd name="connsiteY159" fmla="*/ 488913 h 812606"/>
                <a:gd name="connsiteX160" fmla="*/ 5182522 w 12346893"/>
                <a:gd name="connsiteY160" fmla="*/ 515952 h 812606"/>
                <a:gd name="connsiteX161" fmla="*/ 5093287 w 12346893"/>
                <a:gd name="connsiteY161" fmla="*/ 652796 h 812606"/>
                <a:gd name="connsiteX162" fmla="*/ 5129799 w 12346893"/>
                <a:gd name="connsiteY162" fmla="*/ 553930 h 812606"/>
                <a:gd name="connsiteX163" fmla="*/ 5088520 w 12346893"/>
                <a:gd name="connsiteY163" fmla="*/ 583208 h 812606"/>
                <a:gd name="connsiteX164" fmla="*/ 4814948 w 12346893"/>
                <a:gd name="connsiteY164" fmla="*/ 660613 h 812606"/>
                <a:gd name="connsiteX165" fmla="*/ 4444521 w 12346893"/>
                <a:gd name="connsiteY165" fmla="*/ 512017 h 812606"/>
                <a:gd name="connsiteX166" fmla="*/ 4396314 w 12346893"/>
                <a:gd name="connsiteY166" fmla="*/ 464678 h 812606"/>
                <a:gd name="connsiteX167" fmla="*/ 4392001 w 12346893"/>
                <a:gd name="connsiteY167" fmla="*/ 473301 h 812606"/>
                <a:gd name="connsiteX168" fmla="*/ 4382465 w 12346893"/>
                <a:gd name="connsiteY168" fmla="*/ 455637 h 812606"/>
                <a:gd name="connsiteX169" fmla="*/ 3942636 w 12346893"/>
                <a:gd name="connsiteY169" fmla="*/ 168311 h 812606"/>
                <a:gd name="connsiteX170" fmla="*/ 3519574 w 12346893"/>
                <a:gd name="connsiteY170" fmla="*/ 428744 h 812606"/>
                <a:gd name="connsiteX171" fmla="*/ 3519322 w 12346893"/>
                <a:gd name="connsiteY171" fmla="*/ 429153 h 812606"/>
                <a:gd name="connsiteX172" fmla="*/ 3517830 w 12346893"/>
                <a:gd name="connsiteY172" fmla="*/ 432247 h 812606"/>
                <a:gd name="connsiteX173" fmla="*/ 3491044 w 12346893"/>
                <a:gd name="connsiteY173" fmla="*/ 480217 h 812606"/>
                <a:gd name="connsiteX174" fmla="*/ 3477788 w 12346893"/>
                <a:gd name="connsiteY174" fmla="*/ 500852 h 812606"/>
                <a:gd name="connsiteX175" fmla="*/ 3460299 w 12346893"/>
                <a:gd name="connsiteY175" fmla="*/ 541288 h 812606"/>
                <a:gd name="connsiteX176" fmla="*/ 3467991 w 12346893"/>
                <a:gd name="connsiteY176" fmla="*/ 516104 h 812606"/>
                <a:gd name="connsiteX177" fmla="*/ 3461880 w 12346893"/>
                <a:gd name="connsiteY177" fmla="*/ 525616 h 812606"/>
                <a:gd name="connsiteX178" fmla="*/ 2970129 w 12346893"/>
                <a:gd name="connsiteY178" fmla="*/ 812606 h 812606"/>
                <a:gd name="connsiteX179" fmla="*/ 2599702 w 12346893"/>
                <a:gd name="connsiteY179" fmla="*/ 664010 h 812606"/>
                <a:gd name="connsiteX180" fmla="*/ 2551495 w 12346893"/>
                <a:gd name="connsiteY180" fmla="*/ 616671 h 812606"/>
                <a:gd name="connsiteX181" fmla="*/ 2547182 w 12346893"/>
                <a:gd name="connsiteY181" fmla="*/ 625295 h 812606"/>
                <a:gd name="connsiteX182" fmla="*/ 2537646 w 12346893"/>
                <a:gd name="connsiteY182" fmla="*/ 607630 h 812606"/>
                <a:gd name="connsiteX183" fmla="*/ 2097817 w 12346893"/>
                <a:gd name="connsiteY183" fmla="*/ 320304 h 812606"/>
                <a:gd name="connsiteX184" fmla="*/ 1832207 w 12346893"/>
                <a:gd name="connsiteY184" fmla="*/ 411091 h 812606"/>
                <a:gd name="connsiteX185" fmla="*/ 1787003 w 12346893"/>
                <a:gd name="connsiteY185" fmla="*/ 449001 h 812606"/>
                <a:gd name="connsiteX186" fmla="*/ 1781426 w 12346893"/>
                <a:gd name="connsiteY186" fmla="*/ 456077 h 812606"/>
                <a:gd name="connsiteX187" fmla="*/ 1747297 w 12346893"/>
                <a:gd name="connsiteY187" fmla="*/ 488915 h 812606"/>
                <a:gd name="connsiteX188" fmla="*/ 1722225 w 12346893"/>
                <a:gd name="connsiteY188" fmla="*/ 515954 h 812606"/>
                <a:gd name="connsiteX189" fmla="*/ 1632990 w 12346893"/>
                <a:gd name="connsiteY189" fmla="*/ 652798 h 812606"/>
                <a:gd name="connsiteX190" fmla="*/ 1669501 w 12346893"/>
                <a:gd name="connsiteY190" fmla="*/ 553933 h 812606"/>
                <a:gd name="connsiteX191" fmla="*/ 1628223 w 12346893"/>
                <a:gd name="connsiteY191" fmla="*/ 583210 h 812606"/>
                <a:gd name="connsiteX192" fmla="*/ 1354650 w 12346893"/>
                <a:gd name="connsiteY192" fmla="*/ 660615 h 812606"/>
                <a:gd name="connsiteX193" fmla="*/ 984223 w 12346893"/>
                <a:gd name="connsiteY193" fmla="*/ 512019 h 812606"/>
                <a:gd name="connsiteX194" fmla="*/ 936017 w 12346893"/>
                <a:gd name="connsiteY194" fmla="*/ 464680 h 812606"/>
                <a:gd name="connsiteX195" fmla="*/ 931703 w 12346893"/>
                <a:gd name="connsiteY195" fmla="*/ 473303 h 812606"/>
                <a:gd name="connsiteX196" fmla="*/ 922167 w 12346893"/>
                <a:gd name="connsiteY196" fmla="*/ 455639 h 812606"/>
                <a:gd name="connsiteX197" fmla="*/ 482338 w 12346893"/>
                <a:gd name="connsiteY197" fmla="*/ 168313 h 812606"/>
                <a:gd name="connsiteX198" fmla="*/ 59276 w 12346893"/>
                <a:gd name="connsiteY198" fmla="*/ 428746 h 812606"/>
                <a:gd name="connsiteX199" fmla="*/ 59024 w 12346893"/>
                <a:gd name="connsiteY199" fmla="*/ 429155 h 812606"/>
                <a:gd name="connsiteX200" fmla="*/ 57532 w 12346893"/>
                <a:gd name="connsiteY200" fmla="*/ 432249 h 812606"/>
                <a:gd name="connsiteX201" fmla="*/ 30746 w 12346893"/>
                <a:gd name="connsiteY201" fmla="*/ 480219 h 812606"/>
                <a:gd name="connsiteX202" fmla="*/ 17490 w 12346893"/>
                <a:gd name="connsiteY202" fmla="*/ 500854 h 812606"/>
                <a:gd name="connsiteX203" fmla="*/ 1 w 12346893"/>
                <a:gd name="connsiteY203" fmla="*/ 541290 h 812606"/>
                <a:gd name="connsiteX204" fmla="*/ 7693 w 12346893"/>
                <a:gd name="connsiteY204" fmla="*/ 516106 h 812606"/>
                <a:gd name="connsiteX205" fmla="*/ 1582 w 12346893"/>
                <a:gd name="connsiteY205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859253 w 12346891"/>
                <a:gd name="connsiteY19" fmla="*/ 296657 h 812606"/>
                <a:gd name="connsiteX20" fmla="*/ 1948315 w 12346891"/>
                <a:gd name="connsiteY20" fmla="*/ 177230 h 812606"/>
                <a:gd name="connsiteX21" fmla="*/ 1911977 w 12346891"/>
                <a:gd name="connsiteY21" fmla="*/ 258678 h 812606"/>
                <a:gd name="connsiteX22" fmla="*/ 1953255 w 12346891"/>
                <a:gd name="connsiteY22" fmla="*/ 229401 h 812606"/>
                <a:gd name="connsiteX23" fmla="*/ 2226828 w 12346891"/>
                <a:gd name="connsiteY23" fmla="*/ 151996 h 812606"/>
                <a:gd name="connsiteX24" fmla="*/ 2597255 w 12346891"/>
                <a:gd name="connsiteY24" fmla="*/ 300592 h 812606"/>
                <a:gd name="connsiteX25" fmla="*/ 2645461 w 12346891"/>
                <a:gd name="connsiteY25" fmla="*/ 347931 h 812606"/>
                <a:gd name="connsiteX26" fmla="*/ 2649775 w 12346891"/>
                <a:gd name="connsiteY26" fmla="*/ 339308 h 812606"/>
                <a:gd name="connsiteX27" fmla="*/ 2659311 w 12346891"/>
                <a:gd name="connsiteY27" fmla="*/ 356972 h 812606"/>
                <a:gd name="connsiteX28" fmla="*/ 3099140 w 12346891"/>
                <a:gd name="connsiteY28" fmla="*/ 644298 h 812606"/>
                <a:gd name="connsiteX29" fmla="*/ 3522202 w 12346891"/>
                <a:gd name="connsiteY29" fmla="*/ 383865 h 812606"/>
                <a:gd name="connsiteX30" fmla="*/ 3522454 w 12346891"/>
                <a:gd name="connsiteY30" fmla="*/ 383456 h 812606"/>
                <a:gd name="connsiteX31" fmla="*/ 3523946 w 12346891"/>
                <a:gd name="connsiteY31" fmla="*/ 380362 h 812606"/>
                <a:gd name="connsiteX32" fmla="*/ 3550732 w 12346891"/>
                <a:gd name="connsiteY32" fmla="*/ 332392 h 812606"/>
                <a:gd name="connsiteX33" fmla="*/ 3563987 w 12346891"/>
                <a:gd name="connsiteY33" fmla="*/ 311757 h 812606"/>
                <a:gd name="connsiteX34" fmla="*/ 3581477 w 12346891"/>
                <a:gd name="connsiteY34" fmla="*/ 271321 h 812606"/>
                <a:gd name="connsiteX35" fmla="*/ 3573785 w 12346891"/>
                <a:gd name="connsiteY35" fmla="*/ 296505 h 812606"/>
                <a:gd name="connsiteX36" fmla="*/ 3579895 w 12346891"/>
                <a:gd name="connsiteY36" fmla="*/ 286993 h 812606"/>
                <a:gd name="connsiteX37" fmla="*/ 4071647 w 12346891"/>
                <a:gd name="connsiteY37" fmla="*/ 3 h 812606"/>
                <a:gd name="connsiteX38" fmla="*/ 4442074 w 12346891"/>
                <a:gd name="connsiteY38" fmla="*/ 148599 h 812606"/>
                <a:gd name="connsiteX39" fmla="*/ 4490280 w 12346891"/>
                <a:gd name="connsiteY39" fmla="*/ 195938 h 812606"/>
                <a:gd name="connsiteX40" fmla="*/ 4494594 w 12346891"/>
                <a:gd name="connsiteY40" fmla="*/ 187314 h 812606"/>
                <a:gd name="connsiteX41" fmla="*/ 4504130 w 12346891"/>
                <a:gd name="connsiteY41" fmla="*/ 204979 h 812606"/>
                <a:gd name="connsiteX42" fmla="*/ 4943959 w 12346891"/>
                <a:gd name="connsiteY42" fmla="*/ 492304 h 812606"/>
                <a:gd name="connsiteX43" fmla="*/ 5209569 w 12346891"/>
                <a:gd name="connsiteY43" fmla="*/ 401517 h 812606"/>
                <a:gd name="connsiteX44" fmla="*/ 5254773 w 12346891"/>
                <a:gd name="connsiteY44" fmla="*/ 363608 h 812606"/>
                <a:gd name="connsiteX45" fmla="*/ 5260350 w 12346891"/>
                <a:gd name="connsiteY45" fmla="*/ 356532 h 812606"/>
                <a:gd name="connsiteX46" fmla="*/ 5294479 w 12346891"/>
                <a:gd name="connsiteY46" fmla="*/ 323694 h 812606"/>
                <a:gd name="connsiteX47" fmla="*/ 5319551 w 12346891"/>
                <a:gd name="connsiteY47" fmla="*/ 296655 h 812606"/>
                <a:gd name="connsiteX48" fmla="*/ 5426296 w 12346891"/>
                <a:gd name="connsiteY48" fmla="*/ 119327 h 812606"/>
                <a:gd name="connsiteX49" fmla="*/ 5408612 w 12346891"/>
                <a:gd name="connsiteY49" fmla="*/ 177228 h 812606"/>
                <a:gd name="connsiteX50" fmla="*/ 5372274 w 12346891"/>
                <a:gd name="connsiteY50" fmla="*/ 258677 h 812606"/>
                <a:gd name="connsiteX51" fmla="*/ 5413553 w 12346891"/>
                <a:gd name="connsiteY51" fmla="*/ 229399 h 812606"/>
                <a:gd name="connsiteX52" fmla="*/ 5687126 w 12346891"/>
                <a:gd name="connsiteY52" fmla="*/ 151994 h 812606"/>
                <a:gd name="connsiteX53" fmla="*/ 6057553 w 12346891"/>
                <a:gd name="connsiteY53" fmla="*/ 300590 h 812606"/>
                <a:gd name="connsiteX54" fmla="*/ 6105759 w 12346891"/>
                <a:gd name="connsiteY54" fmla="*/ 347929 h 812606"/>
                <a:gd name="connsiteX55" fmla="*/ 6110073 w 12346891"/>
                <a:gd name="connsiteY55" fmla="*/ 339306 h 812606"/>
                <a:gd name="connsiteX56" fmla="*/ 6119609 w 12346891"/>
                <a:gd name="connsiteY56" fmla="*/ 356970 h 812606"/>
                <a:gd name="connsiteX57" fmla="*/ 6559437 w 12346891"/>
                <a:gd name="connsiteY57" fmla="*/ 644296 h 812606"/>
                <a:gd name="connsiteX58" fmla="*/ 6982500 w 12346891"/>
                <a:gd name="connsiteY58" fmla="*/ 383863 h 812606"/>
                <a:gd name="connsiteX59" fmla="*/ 6982751 w 12346891"/>
                <a:gd name="connsiteY59" fmla="*/ 383454 h 812606"/>
                <a:gd name="connsiteX60" fmla="*/ 6984244 w 12346891"/>
                <a:gd name="connsiteY60" fmla="*/ 380360 h 812606"/>
                <a:gd name="connsiteX61" fmla="*/ 7011030 w 12346891"/>
                <a:gd name="connsiteY61" fmla="*/ 332390 h 812606"/>
                <a:gd name="connsiteX62" fmla="*/ 7024284 w 12346891"/>
                <a:gd name="connsiteY62" fmla="*/ 311755 h 812606"/>
                <a:gd name="connsiteX63" fmla="*/ 7041775 w 12346891"/>
                <a:gd name="connsiteY63" fmla="*/ 271319 h 812606"/>
                <a:gd name="connsiteX64" fmla="*/ 7034083 w 12346891"/>
                <a:gd name="connsiteY64" fmla="*/ 296503 h 812606"/>
                <a:gd name="connsiteX65" fmla="*/ 7040193 w 12346891"/>
                <a:gd name="connsiteY65" fmla="*/ 286991 h 812606"/>
                <a:gd name="connsiteX66" fmla="*/ 7531945 w 12346891"/>
                <a:gd name="connsiteY66" fmla="*/ 1 h 812606"/>
                <a:gd name="connsiteX67" fmla="*/ 7902372 w 12346891"/>
                <a:gd name="connsiteY67" fmla="*/ 148597 h 812606"/>
                <a:gd name="connsiteX68" fmla="*/ 7950578 w 12346891"/>
                <a:gd name="connsiteY68" fmla="*/ 195936 h 812606"/>
                <a:gd name="connsiteX69" fmla="*/ 7954892 w 12346891"/>
                <a:gd name="connsiteY69" fmla="*/ 187312 h 812606"/>
                <a:gd name="connsiteX70" fmla="*/ 7964428 w 12346891"/>
                <a:gd name="connsiteY70" fmla="*/ 204977 h 812606"/>
                <a:gd name="connsiteX71" fmla="*/ 8404256 w 12346891"/>
                <a:gd name="connsiteY71" fmla="*/ 492302 h 812606"/>
                <a:gd name="connsiteX72" fmla="*/ 8669867 w 12346891"/>
                <a:gd name="connsiteY72" fmla="*/ 401515 h 812606"/>
                <a:gd name="connsiteX73" fmla="*/ 8715074 w 12346891"/>
                <a:gd name="connsiteY73" fmla="*/ 363604 h 812606"/>
                <a:gd name="connsiteX74" fmla="*/ 8720648 w 12346891"/>
                <a:gd name="connsiteY74" fmla="*/ 356531 h 812606"/>
                <a:gd name="connsiteX75" fmla="*/ 8754768 w 12346891"/>
                <a:gd name="connsiteY75" fmla="*/ 323702 h 812606"/>
                <a:gd name="connsiteX76" fmla="*/ 8779849 w 12346891"/>
                <a:gd name="connsiteY76" fmla="*/ 296653 h 812606"/>
                <a:gd name="connsiteX77" fmla="*/ 8869084 w 12346891"/>
                <a:gd name="connsiteY77" fmla="*/ 159809 h 812606"/>
                <a:gd name="connsiteX78" fmla="*/ 8886594 w 12346891"/>
                <a:gd name="connsiteY78" fmla="*/ 119325 h 812606"/>
                <a:gd name="connsiteX79" fmla="*/ 8868910 w 12346891"/>
                <a:gd name="connsiteY79" fmla="*/ 177226 h 812606"/>
                <a:gd name="connsiteX80" fmla="*/ 8832571 w 12346891"/>
                <a:gd name="connsiteY80" fmla="*/ 258676 h 812606"/>
                <a:gd name="connsiteX81" fmla="*/ 8873851 w 12346891"/>
                <a:gd name="connsiteY81" fmla="*/ 229399 h 812606"/>
                <a:gd name="connsiteX82" fmla="*/ 9147424 w 12346891"/>
                <a:gd name="connsiteY82" fmla="*/ 151993 h 812606"/>
                <a:gd name="connsiteX83" fmla="*/ 9517851 w 12346891"/>
                <a:gd name="connsiteY83" fmla="*/ 300589 h 812606"/>
                <a:gd name="connsiteX84" fmla="*/ 9566057 w 12346891"/>
                <a:gd name="connsiteY84" fmla="*/ 347928 h 812606"/>
                <a:gd name="connsiteX85" fmla="*/ 9570371 w 12346891"/>
                <a:gd name="connsiteY85" fmla="*/ 339305 h 812606"/>
                <a:gd name="connsiteX86" fmla="*/ 9579906 w 12346891"/>
                <a:gd name="connsiteY86" fmla="*/ 356969 h 812606"/>
                <a:gd name="connsiteX87" fmla="*/ 10019736 w 12346891"/>
                <a:gd name="connsiteY87" fmla="*/ 644295 h 812606"/>
                <a:gd name="connsiteX88" fmla="*/ 10442798 w 12346891"/>
                <a:gd name="connsiteY88" fmla="*/ 383862 h 812606"/>
                <a:gd name="connsiteX89" fmla="*/ 10443050 w 12346891"/>
                <a:gd name="connsiteY89" fmla="*/ 383453 h 812606"/>
                <a:gd name="connsiteX90" fmla="*/ 10444542 w 12346891"/>
                <a:gd name="connsiteY90" fmla="*/ 380359 h 812606"/>
                <a:gd name="connsiteX91" fmla="*/ 10471328 w 12346891"/>
                <a:gd name="connsiteY91" fmla="*/ 332389 h 812606"/>
                <a:gd name="connsiteX92" fmla="*/ 10484583 w 12346891"/>
                <a:gd name="connsiteY92" fmla="*/ 311754 h 812606"/>
                <a:gd name="connsiteX93" fmla="*/ 10502072 w 12346891"/>
                <a:gd name="connsiteY93" fmla="*/ 271318 h 812606"/>
                <a:gd name="connsiteX94" fmla="*/ 10494381 w 12346891"/>
                <a:gd name="connsiteY94" fmla="*/ 296502 h 812606"/>
                <a:gd name="connsiteX95" fmla="*/ 10500491 w 12346891"/>
                <a:gd name="connsiteY95" fmla="*/ 286990 h 812606"/>
                <a:gd name="connsiteX96" fmla="*/ 10992243 w 12346891"/>
                <a:gd name="connsiteY96" fmla="*/ 0 h 812606"/>
                <a:gd name="connsiteX97" fmla="*/ 11362670 w 12346891"/>
                <a:gd name="connsiteY97" fmla="*/ 148596 h 812606"/>
                <a:gd name="connsiteX98" fmla="*/ 11410876 w 12346891"/>
                <a:gd name="connsiteY98" fmla="*/ 195935 h 812606"/>
                <a:gd name="connsiteX99" fmla="*/ 11415190 w 12346891"/>
                <a:gd name="connsiteY99" fmla="*/ 187311 h 812606"/>
                <a:gd name="connsiteX100" fmla="*/ 11424726 w 12346891"/>
                <a:gd name="connsiteY100" fmla="*/ 204976 h 812606"/>
                <a:gd name="connsiteX101" fmla="*/ 11864555 w 12346891"/>
                <a:gd name="connsiteY101" fmla="*/ 492302 h 812606"/>
                <a:gd name="connsiteX102" fmla="*/ 12329382 w 12346891"/>
                <a:gd name="connsiteY102" fmla="*/ 159808 h 812606"/>
                <a:gd name="connsiteX103" fmla="*/ 12346891 w 12346891"/>
                <a:gd name="connsiteY103" fmla="*/ 119324 h 812606"/>
                <a:gd name="connsiteX104" fmla="*/ 12329208 w 12346891"/>
                <a:gd name="connsiteY104" fmla="*/ 177225 h 812606"/>
                <a:gd name="connsiteX105" fmla="*/ 11735542 w 12346891"/>
                <a:gd name="connsiteY105" fmla="*/ 660610 h 812606"/>
                <a:gd name="connsiteX106" fmla="*/ 11365115 w 12346891"/>
                <a:gd name="connsiteY106" fmla="*/ 512014 h 812606"/>
                <a:gd name="connsiteX107" fmla="*/ 11316909 w 12346891"/>
                <a:gd name="connsiteY107" fmla="*/ 464675 h 812606"/>
                <a:gd name="connsiteX108" fmla="*/ 11312594 w 12346891"/>
                <a:gd name="connsiteY108" fmla="*/ 473298 h 812606"/>
                <a:gd name="connsiteX109" fmla="*/ 11303059 w 12346891"/>
                <a:gd name="connsiteY109" fmla="*/ 455634 h 812606"/>
                <a:gd name="connsiteX110" fmla="*/ 10863230 w 12346891"/>
                <a:gd name="connsiteY110" fmla="*/ 168308 h 812606"/>
                <a:gd name="connsiteX111" fmla="*/ 10440168 w 12346891"/>
                <a:gd name="connsiteY111" fmla="*/ 428741 h 812606"/>
                <a:gd name="connsiteX112" fmla="*/ 10439916 w 12346891"/>
                <a:gd name="connsiteY112" fmla="*/ 429150 h 812606"/>
                <a:gd name="connsiteX113" fmla="*/ 10438424 w 12346891"/>
                <a:gd name="connsiteY113" fmla="*/ 432244 h 812606"/>
                <a:gd name="connsiteX114" fmla="*/ 10411637 w 12346891"/>
                <a:gd name="connsiteY114" fmla="*/ 480214 h 812606"/>
                <a:gd name="connsiteX115" fmla="*/ 10398383 w 12346891"/>
                <a:gd name="connsiteY115" fmla="*/ 500849 h 812606"/>
                <a:gd name="connsiteX116" fmla="*/ 10380893 w 12346891"/>
                <a:gd name="connsiteY116" fmla="*/ 541285 h 812606"/>
                <a:gd name="connsiteX117" fmla="*/ 10388584 w 12346891"/>
                <a:gd name="connsiteY117" fmla="*/ 516101 h 812606"/>
                <a:gd name="connsiteX118" fmla="*/ 10382475 w 12346891"/>
                <a:gd name="connsiteY118" fmla="*/ 525613 h 812606"/>
                <a:gd name="connsiteX119" fmla="*/ 9890722 w 12346891"/>
                <a:gd name="connsiteY119" fmla="*/ 812603 h 812606"/>
                <a:gd name="connsiteX120" fmla="*/ 9520295 w 12346891"/>
                <a:gd name="connsiteY120" fmla="*/ 664007 h 812606"/>
                <a:gd name="connsiteX121" fmla="*/ 9472089 w 12346891"/>
                <a:gd name="connsiteY121" fmla="*/ 616668 h 812606"/>
                <a:gd name="connsiteX122" fmla="*/ 9467775 w 12346891"/>
                <a:gd name="connsiteY122" fmla="*/ 625292 h 812606"/>
                <a:gd name="connsiteX123" fmla="*/ 9458240 w 12346891"/>
                <a:gd name="connsiteY123" fmla="*/ 607627 h 812606"/>
                <a:gd name="connsiteX124" fmla="*/ 9018411 w 12346891"/>
                <a:gd name="connsiteY124" fmla="*/ 320302 h 812606"/>
                <a:gd name="connsiteX125" fmla="*/ 8752800 w 12346891"/>
                <a:gd name="connsiteY125" fmla="*/ 411089 h 812606"/>
                <a:gd name="connsiteX126" fmla="*/ 8707593 w 12346891"/>
                <a:gd name="connsiteY126" fmla="*/ 449000 h 812606"/>
                <a:gd name="connsiteX127" fmla="*/ 8702020 w 12346891"/>
                <a:gd name="connsiteY127" fmla="*/ 456073 h 812606"/>
                <a:gd name="connsiteX128" fmla="*/ 8667899 w 12346891"/>
                <a:gd name="connsiteY128" fmla="*/ 488902 h 812606"/>
                <a:gd name="connsiteX129" fmla="*/ 8642818 w 12346891"/>
                <a:gd name="connsiteY129" fmla="*/ 515951 h 812606"/>
                <a:gd name="connsiteX130" fmla="*/ 8553583 w 12346891"/>
                <a:gd name="connsiteY130" fmla="*/ 652795 h 812606"/>
                <a:gd name="connsiteX131" fmla="*/ 8536073 w 12346891"/>
                <a:gd name="connsiteY131" fmla="*/ 693279 h 812606"/>
                <a:gd name="connsiteX132" fmla="*/ 8553757 w 12346891"/>
                <a:gd name="connsiteY132" fmla="*/ 635378 h 812606"/>
                <a:gd name="connsiteX133" fmla="*/ 8590096 w 12346891"/>
                <a:gd name="connsiteY133" fmla="*/ 553928 h 812606"/>
                <a:gd name="connsiteX134" fmla="*/ 8548816 w 12346891"/>
                <a:gd name="connsiteY134" fmla="*/ 583206 h 812606"/>
                <a:gd name="connsiteX135" fmla="*/ 8275244 w 12346891"/>
                <a:gd name="connsiteY135" fmla="*/ 660611 h 812606"/>
                <a:gd name="connsiteX136" fmla="*/ 7904817 w 12346891"/>
                <a:gd name="connsiteY136" fmla="*/ 512015 h 812606"/>
                <a:gd name="connsiteX137" fmla="*/ 7856610 w 12346891"/>
                <a:gd name="connsiteY137" fmla="*/ 464676 h 812606"/>
                <a:gd name="connsiteX138" fmla="*/ 7852297 w 12346891"/>
                <a:gd name="connsiteY138" fmla="*/ 473299 h 812606"/>
                <a:gd name="connsiteX139" fmla="*/ 7842761 w 12346891"/>
                <a:gd name="connsiteY139" fmla="*/ 455635 h 812606"/>
                <a:gd name="connsiteX140" fmla="*/ 7402931 w 12346891"/>
                <a:gd name="connsiteY140" fmla="*/ 168309 h 812606"/>
                <a:gd name="connsiteX141" fmla="*/ 6979869 w 12346891"/>
                <a:gd name="connsiteY141" fmla="*/ 428742 h 812606"/>
                <a:gd name="connsiteX142" fmla="*/ 6979618 w 12346891"/>
                <a:gd name="connsiteY142" fmla="*/ 429151 h 812606"/>
                <a:gd name="connsiteX143" fmla="*/ 6978126 w 12346891"/>
                <a:gd name="connsiteY143" fmla="*/ 432245 h 812606"/>
                <a:gd name="connsiteX144" fmla="*/ 6951340 w 12346891"/>
                <a:gd name="connsiteY144" fmla="*/ 480215 h 812606"/>
                <a:gd name="connsiteX145" fmla="*/ 6938084 w 12346891"/>
                <a:gd name="connsiteY145" fmla="*/ 500850 h 812606"/>
                <a:gd name="connsiteX146" fmla="*/ 6920595 w 12346891"/>
                <a:gd name="connsiteY146" fmla="*/ 541286 h 812606"/>
                <a:gd name="connsiteX147" fmla="*/ 6928286 w 12346891"/>
                <a:gd name="connsiteY147" fmla="*/ 516102 h 812606"/>
                <a:gd name="connsiteX148" fmla="*/ 6922176 w 12346891"/>
                <a:gd name="connsiteY148" fmla="*/ 525614 h 812606"/>
                <a:gd name="connsiteX149" fmla="*/ 6430425 w 12346891"/>
                <a:gd name="connsiteY149" fmla="*/ 812604 h 812606"/>
                <a:gd name="connsiteX150" fmla="*/ 6059997 w 12346891"/>
                <a:gd name="connsiteY150" fmla="*/ 664008 h 812606"/>
                <a:gd name="connsiteX151" fmla="*/ 6011791 w 12346891"/>
                <a:gd name="connsiteY151" fmla="*/ 616669 h 812606"/>
                <a:gd name="connsiteX152" fmla="*/ 6007477 w 12346891"/>
                <a:gd name="connsiteY152" fmla="*/ 625293 h 812606"/>
                <a:gd name="connsiteX153" fmla="*/ 5997942 w 12346891"/>
                <a:gd name="connsiteY153" fmla="*/ 607628 h 812606"/>
                <a:gd name="connsiteX154" fmla="*/ 5558112 w 12346891"/>
                <a:gd name="connsiteY154" fmla="*/ 320302 h 812606"/>
                <a:gd name="connsiteX155" fmla="*/ 5292503 w 12346891"/>
                <a:gd name="connsiteY155" fmla="*/ 411089 h 812606"/>
                <a:gd name="connsiteX156" fmla="*/ 5247298 w 12346891"/>
                <a:gd name="connsiteY156" fmla="*/ 448999 h 812606"/>
                <a:gd name="connsiteX157" fmla="*/ 5241722 w 12346891"/>
                <a:gd name="connsiteY157" fmla="*/ 456075 h 812606"/>
                <a:gd name="connsiteX158" fmla="*/ 5207592 w 12346891"/>
                <a:gd name="connsiteY158" fmla="*/ 488913 h 812606"/>
                <a:gd name="connsiteX159" fmla="*/ 5182520 w 12346891"/>
                <a:gd name="connsiteY159" fmla="*/ 515952 h 812606"/>
                <a:gd name="connsiteX160" fmla="*/ 5093285 w 12346891"/>
                <a:gd name="connsiteY160" fmla="*/ 652796 h 812606"/>
                <a:gd name="connsiteX161" fmla="*/ 5129797 w 12346891"/>
                <a:gd name="connsiteY161" fmla="*/ 553930 h 812606"/>
                <a:gd name="connsiteX162" fmla="*/ 5088518 w 12346891"/>
                <a:gd name="connsiteY162" fmla="*/ 583208 h 812606"/>
                <a:gd name="connsiteX163" fmla="*/ 4814946 w 12346891"/>
                <a:gd name="connsiteY163" fmla="*/ 660613 h 812606"/>
                <a:gd name="connsiteX164" fmla="*/ 4444519 w 12346891"/>
                <a:gd name="connsiteY164" fmla="*/ 512017 h 812606"/>
                <a:gd name="connsiteX165" fmla="*/ 4396312 w 12346891"/>
                <a:gd name="connsiteY165" fmla="*/ 464678 h 812606"/>
                <a:gd name="connsiteX166" fmla="*/ 4391999 w 12346891"/>
                <a:gd name="connsiteY166" fmla="*/ 473301 h 812606"/>
                <a:gd name="connsiteX167" fmla="*/ 4382463 w 12346891"/>
                <a:gd name="connsiteY167" fmla="*/ 455637 h 812606"/>
                <a:gd name="connsiteX168" fmla="*/ 3942634 w 12346891"/>
                <a:gd name="connsiteY168" fmla="*/ 168311 h 812606"/>
                <a:gd name="connsiteX169" fmla="*/ 3519572 w 12346891"/>
                <a:gd name="connsiteY169" fmla="*/ 428744 h 812606"/>
                <a:gd name="connsiteX170" fmla="*/ 3519320 w 12346891"/>
                <a:gd name="connsiteY170" fmla="*/ 429153 h 812606"/>
                <a:gd name="connsiteX171" fmla="*/ 3517828 w 12346891"/>
                <a:gd name="connsiteY171" fmla="*/ 432247 h 812606"/>
                <a:gd name="connsiteX172" fmla="*/ 3491042 w 12346891"/>
                <a:gd name="connsiteY172" fmla="*/ 480217 h 812606"/>
                <a:gd name="connsiteX173" fmla="*/ 3477786 w 12346891"/>
                <a:gd name="connsiteY173" fmla="*/ 500852 h 812606"/>
                <a:gd name="connsiteX174" fmla="*/ 3460297 w 12346891"/>
                <a:gd name="connsiteY174" fmla="*/ 541288 h 812606"/>
                <a:gd name="connsiteX175" fmla="*/ 3467989 w 12346891"/>
                <a:gd name="connsiteY175" fmla="*/ 516104 h 812606"/>
                <a:gd name="connsiteX176" fmla="*/ 3461878 w 12346891"/>
                <a:gd name="connsiteY176" fmla="*/ 525616 h 812606"/>
                <a:gd name="connsiteX177" fmla="*/ 2970127 w 12346891"/>
                <a:gd name="connsiteY177" fmla="*/ 812606 h 812606"/>
                <a:gd name="connsiteX178" fmla="*/ 2599700 w 12346891"/>
                <a:gd name="connsiteY178" fmla="*/ 664010 h 812606"/>
                <a:gd name="connsiteX179" fmla="*/ 2551493 w 12346891"/>
                <a:gd name="connsiteY179" fmla="*/ 616671 h 812606"/>
                <a:gd name="connsiteX180" fmla="*/ 2547180 w 12346891"/>
                <a:gd name="connsiteY180" fmla="*/ 625295 h 812606"/>
                <a:gd name="connsiteX181" fmla="*/ 2537644 w 12346891"/>
                <a:gd name="connsiteY181" fmla="*/ 607630 h 812606"/>
                <a:gd name="connsiteX182" fmla="*/ 2097815 w 12346891"/>
                <a:gd name="connsiteY182" fmla="*/ 320304 h 812606"/>
                <a:gd name="connsiteX183" fmla="*/ 1832205 w 12346891"/>
                <a:gd name="connsiteY183" fmla="*/ 411091 h 812606"/>
                <a:gd name="connsiteX184" fmla="*/ 1787001 w 12346891"/>
                <a:gd name="connsiteY184" fmla="*/ 449001 h 812606"/>
                <a:gd name="connsiteX185" fmla="*/ 1781424 w 12346891"/>
                <a:gd name="connsiteY185" fmla="*/ 456077 h 812606"/>
                <a:gd name="connsiteX186" fmla="*/ 1747295 w 12346891"/>
                <a:gd name="connsiteY186" fmla="*/ 488915 h 812606"/>
                <a:gd name="connsiteX187" fmla="*/ 1722223 w 12346891"/>
                <a:gd name="connsiteY187" fmla="*/ 515954 h 812606"/>
                <a:gd name="connsiteX188" fmla="*/ 1632988 w 12346891"/>
                <a:gd name="connsiteY188" fmla="*/ 652798 h 812606"/>
                <a:gd name="connsiteX189" fmla="*/ 1669499 w 12346891"/>
                <a:gd name="connsiteY189" fmla="*/ 553933 h 812606"/>
                <a:gd name="connsiteX190" fmla="*/ 1628221 w 12346891"/>
                <a:gd name="connsiteY190" fmla="*/ 583210 h 812606"/>
                <a:gd name="connsiteX191" fmla="*/ 1354648 w 12346891"/>
                <a:gd name="connsiteY191" fmla="*/ 660615 h 812606"/>
                <a:gd name="connsiteX192" fmla="*/ 984221 w 12346891"/>
                <a:gd name="connsiteY192" fmla="*/ 512019 h 812606"/>
                <a:gd name="connsiteX193" fmla="*/ 936015 w 12346891"/>
                <a:gd name="connsiteY193" fmla="*/ 464680 h 812606"/>
                <a:gd name="connsiteX194" fmla="*/ 931701 w 12346891"/>
                <a:gd name="connsiteY194" fmla="*/ 473303 h 812606"/>
                <a:gd name="connsiteX195" fmla="*/ 922165 w 12346891"/>
                <a:gd name="connsiteY195" fmla="*/ 455639 h 812606"/>
                <a:gd name="connsiteX196" fmla="*/ 482336 w 12346891"/>
                <a:gd name="connsiteY196" fmla="*/ 168313 h 812606"/>
                <a:gd name="connsiteX197" fmla="*/ 59274 w 12346891"/>
                <a:gd name="connsiteY197" fmla="*/ 428746 h 812606"/>
                <a:gd name="connsiteX198" fmla="*/ 59022 w 12346891"/>
                <a:gd name="connsiteY198" fmla="*/ 429155 h 812606"/>
                <a:gd name="connsiteX199" fmla="*/ 57530 w 12346891"/>
                <a:gd name="connsiteY199" fmla="*/ 432249 h 812606"/>
                <a:gd name="connsiteX200" fmla="*/ 30744 w 12346891"/>
                <a:gd name="connsiteY200" fmla="*/ 480219 h 812606"/>
                <a:gd name="connsiteX201" fmla="*/ 17488 w 12346891"/>
                <a:gd name="connsiteY201" fmla="*/ 500854 h 812606"/>
                <a:gd name="connsiteX202" fmla="*/ -1 w 12346891"/>
                <a:gd name="connsiteY202" fmla="*/ 541290 h 812606"/>
                <a:gd name="connsiteX203" fmla="*/ 7691 w 12346891"/>
                <a:gd name="connsiteY203" fmla="*/ 516106 h 812606"/>
                <a:gd name="connsiteX204" fmla="*/ 1580 w 12346891"/>
                <a:gd name="connsiteY204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48317 w 12346893"/>
                <a:gd name="connsiteY20" fmla="*/ 177230 h 812606"/>
                <a:gd name="connsiteX21" fmla="*/ 1911979 w 12346893"/>
                <a:gd name="connsiteY21" fmla="*/ 258678 h 812606"/>
                <a:gd name="connsiteX22" fmla="*/ 1953257 w 12346893"/>
                <a:gd name="connsiteY22" fmla="*/ 229401 h 812606"/>
                <a:gd name="connsiteX23" fmla="*/ 2226830 w 12346893"/>
                <a:gd name="connsiteY23" fmla="*/ 151996 h 812606"/>
                <a:gd name="connsiteX24" fmla="*/ 2597257 w 12346893"/>
                <a:gd name="connsiteY24" fmla="*/ 300592 h 812606"/>
                <a:gd name="connsiteX25" fmla="*/ 2645463 w 12346893"/>
                <a:gd name="connsiteY25" fmla="*/ 347931 h 812606"/>
                <a:gd name="connsiteX26" fmla="*/ 2649777 w 12346893"/>
                <a:gd name="connsiteY26" fmla="*/ 339308 h 812606"/>
                <a:gd name="connsiteX27" fmla="*/ 2659313 w 12346893"/>
                <a:gd name="connsiteY27" fmla="*/ 356972 h 812606"/>
                <a:gd name="connsiteX28" fmla="*/ 3099142 w 12346893"/>
                <a:gd name="connsiteY28" fmla="*/ 644298 h 812606"/>
                <a:gd name="connsiteX29" fmla="*/ 3522204 w 12346893"/>
                <a:gd name="connsiteY29" fmla="*/ 383865 h 812606"/>
                <a:gd name="connsiteX30" fmla="*/ 3522456 w 12346893"/>
                <a:gd name="connsiteY30" fmla="*/ 383456 h 812606"/>
                <a:gd name="connsiteX31" fmla="*/ 3523948 w 12346893"/>
                <a:gd name="connsiteY31" fmla="*/ 380362 h 812606"/>
                <a:gd name="connsiteX32" fmla="*/ 3550734 w 12346893"/>
                <a:gd name="connsiteY32" fmla="*/ 332392 h 812606"/>
                <a:gd name="connsiteX33" fmla="*/ 3563989 w 12346893"/>
                <a:gd name="connsiteY33" fmla="*/ 311757 h 812606"/>
                <a:gd name="connsiteX34" fmla="*/ 3581479 w 12346893"/>
                <a:gd name="connsiteY34" fmla="*/ 271321 h 812606"/>
                <a:gd name="connsiteX35" fmla="*/ 3573787 w 12346893"/>
                <a:gd name="connsiteY35" fmla="*/ 296505 h 812606"/>
                <a:gd name="connsiteX36" fmla="*/ 3579897 w 12346893"/>
                <a:gd name="connsiteY36" fmla="*/ 286993 h 812606"/>
                <a:gd name="connsiteX37" fmla="*/ 4071649 w 12346893"/>
                <a:gd name="connsiteY37" fmla="*/ 3 h 812606"/>
                <a:gd name="connsiteX38" fmla="*/ 4442076 w 12346893"/>
                <a:gd name="connsiteY38" fmla="*/ 148599 h 812606"/>
                <a:gd name="connsiteX39" fmla="*/ 4490282 w 12346893"/>
                <a:gd name="connsiteY39" fmla="*/ 195938 h 812606"/>
                <a:gd name="connsiteX40" fmla="*/ 4494596 w 12346893"/>
                <a:gd name="connsiteY40" fmla="*/ 187314 h 812606"/>
                <a:gd name="connsiteX41" fmla="*/ 4504132 w 12346893"/>
                <a:gd name="connsiteY41" fmla="*/ 204979 h 812606"/>
                <a:gd name="connsiteX42" fmla="*/ 4943961 w 12346893"/>
                <a:gd name="connsiteY42" fmla="*/ 492304 h 812606"/>
                <a:gd name="connsiteX43" fmla="*/ 5209571 w 12346893"/>
                <a:gd name="connsiteY43" fmla="*/ 401517 h 812606"/>
                <a:gd name="connsiteX44" fmla="*/ 5254775 w 12346893"/>
                <a:gd name="connsiteY44" fmla="*/ 363608 h 812606"/>
                <a:gd name="connsiteX45" fmla="*/ 5260352 w 12346893"/>
                <a:gd name="connsiteY45" fmla="*/ 356532 h 812606"/>
                <a:gd name="connsiteX46" fmla="*/ 5294481 w 12346893"/>
                <a:gd name="connsiteY46" fmla="*/ 323694 h 812606"/>
                <a:gd name="connsiteX47" fmla="*/ 5319553 w 12346893"/>
                <a:gd name="connsiteY47" fmla="*/ 296655 h 812606"/>
                <a:gd name="connsiteX48" fmla="*/ 5408614 w 12346893"/>
                <a:gd name="connsiteY48" fmla="*/ 177228 h 812606"/>
                <a:gd name="connsiteX49" fmla="*/ 5372276 w 12346893"/>
                <a:gd name="connsiteY49" fmla="*/ 258677 h 812606"/>
                <a:gd name="connsiteX50" fmla="*/ 5413555 w 12346893"/>
                <a:gd name="connsiteY50" fmla="*/ 229399 h 812606"/>
                <a:gd name="connsiteX51" fmla="*/ 5687128 w 12346893"/>
                <a:gd name="connsiteY51" fmla="*/ 151994 h 812606"/>
                <a:gd name="connsiteX52" fmla="*/ 6057555 w 12346893"/>
                <a:gd name="connsiteY52" fmla="*/ 300590 h 812606"/>
                <a:gd name="connsiteX53" fmla="*/ 6105761 w 12346893"/>
                <a:gd name="connsiteY53" fmla="*/ 347929 h 812606"/>
                <a:gd name="connsiteX54" fmla="*/ 6110075 w 12346893"/>
                <a:gd name="connsiteY54" fmla="*/ 339306 h 812606"/>
                <a:gd name="connsiteX55" fmla="*/ 6119611 w 12346893"/>
                <a:gd name="connsiteY55" fmla="*/ 356970 h 812606"/>
                <a:gd name="connsiteX56" fmla="*/ 6559439 w 12346893"/>
                <a:gd name="connsiteY56" fmla="*/ 644296 h 812606"/>
                <a:gd name="connsiteX57" fmla="*/ 6982502 w 12346893"/>
                <a:gd name="connsiteY57" fmla="*/ 383863 h 812606"/>
                <a:gd name="connsiteX58" fmla="*/ 6982753 w 12346893"/>
                <a:gd name="connsiteY58" fmla="*/ 383454 h 812606"/>
                <a:gd name="connsiteX59" fmla="*/ 6984246 w 12346893"/>
                <a:gd name="connsiteY59" fmla="*/ 380360 h 812606"/>
                <a:gd name="connsiteX60" fmla="*/ 7011032 w 12346893"/>
                <a:gd name="connsiteY60" fmla="*/ 332390 h 812606"/>
                <a:gd name="connsiteX61" fmla="*/ 7024286 w 12346893"/>
                <a:gd name="connsiteY61" fmla="*/ 311755 h 812606"/>
                <a:gd name="connsiteX62" fmla="*/ 7041777 w 12346893"/>
                <a:gd name="connsiteY62" fmla="*/ 271319 h 812606"/>
                <a:gd name="connsiteX63" fmla="*/ 7034085 w 12346893"/>
                <a:gd name="connsiteY63" fmla="*/ 296503 h 812606"/>
                <a:gd name="connsiteX64" fmla="*/ 7040195 w 12346893"/>
                <a:gd name="connsiteY64" fmla="*/ 286991 h 812606"/>
                <a:gd name="connsiteX65" fmla="*/ 7531947 w 12346893"/>
                <a:gd name="connsiteY65" fmla="*/ 1 h 812606"/>
                <a:gd name="connsiteX66" fmla="*/ 7902374 w 12346893"/>
                <a:gd name="connsiteY66" fmla="*/ 148597 h 812606"/>
                <a:gd name="connsiteX67" fmla="*/ 7950580 w 12346893"/>
                <a:gd name="connsiteY67" fmla="*/ 195936 h 812606"/>
                <a:gd name="connsiteX68" fmla="*/ 7954894 w 12346893"/>
                <a:gd name="connsiteY68" fmla="*/ 187312 h 812606"/>
                <a:gd name="connsiteX69" fmla="*/ 7964430 w 12346893"/>
                <a:gd name="connsiteY69" fmla="*/ 204977 h 812606"/>
                <a:gd name="connsiteX70" fmla="*/ 8404258 w 12346893"/>
                <a:gd name="connsiteY70" fmla="*/ 492302 h 812606"/>
                <a:gd name="connsiteX71" fmla="*/ 8669869 w 12346893"/>
                <a:gd name="connsiteY71" fmla="*/ 401515 h 812606"/>
                <a:gd name="connsiteX72" fmla="*/ 8715076 w 12346893"/>
                <a:gd name="connsiteY72" fmla="*/ 363604 h 812606"/>
                <a:gd name="connsiteX73" fmla="*/ 8720650 w 12346893"/>
                <a:gd name="connsiteY73" fmla="*/ 356531 h 812606"/>
                <a:gd name="connsiteX74" fmla="*/ 8754770 w 12346893"/>
                <a:gd name="connsiteY74" fmla="*/ 323702 h 812606"/>
                <a:gd name="connsiteX75" fmla="*/ 8779851 w 12346893"/>
                <a:gd name="connsiteY75" fmla="*/ 296653 h 812606"/>
                <a:gd name="connsiteX76" fmla="*/ 8869086 w 12346893"/>
                <a:gd name="connsiteY76" fmla="*/ 159809 h 812606"/>
                <a:gd name="connsiteX77" fmla="*/ 8886596 w 12346893"/>
                <a:gd name="connsiteY77" fmla="*/ 119325 h 812606"/>
                <a:gd name="connsiteX78" fmla="*/ 8868912 w 12346893"/>
                <a:gd name="connsiteY78" fmla="*/ 177226 h 812606"/>
                <a:gd name="connsiteX79" fmla="*/ 8832573 w 12346893"/>
                <a:gd name="connsiteY79" fmla="*/ 258676 h 812606"/>
                <a:gd name="connsiteX80" fmla="*/ 8873853 w 12346893"/>
                <a:gd name="connsiteY80" fmla="*/ 229399 h 812606"/>
                <a:gd name="connsiteX81" fmla="*/ 9147426 w 12346893"/>
                <a:gd name="connsiteY81" fmla="*/ 151993 h 812606"/>
                <a:gd name="connsiteX82" fmla="*/ 9517853 w 12346893"/>
                <a:gd name="connsiteY82" fmla="*/ 300589 h 812606"/>
                <a:gd name="connsiteX83" fmla="*/ 9566059 w 12346893"/>
                <a:gd name="connsiteY83" fmla="*/ 347928 h 812606"/>
                <a:gd name="connsiteX84" fmla="*/ 9570373 w 12346893"/>
                <a:gd name="connsiteY84" fmla="*/ 339305 h 812606"/>
                <a:gd name="connsiteX85" fmla="*/ 9579908 w 12346893"/>
                <a:gd name="connsiteY85" fmla="*/ 356969 h 812606"/>
                <a:gd name="connsiteX86" fmla="*/ 10019738 w 12346893"/>
                <a:gd name="connsiteY86" fmla="*/ 644295 h 812606"/>
                <a:gd name="connsiteX87" fmla="*/ 10442800 w 12346893"/>
                <a:gd name="connsiteY87" fmla="*/ 383862 h 812606"/>
                <a:gd name="connsiteX88" fmla="*/ 10443052 w 12346893"/>
                <a:gd name="connsiteY88" fmla="*/ 383453 h 812606"/>
                <a:gd name="connsiteX89" fmla="*/ 10444544 w 12346893"/>
                <a:gd name="connsiteY89" fmla="*/ 380359 h 812606"/>
                <a:gd name="connsiteX90" fmla="*/ 10471330 w 12346893"/>
                <a:gd name="connsiteY90" fmla="*/ 332389 h 812606"/>
                <a:gd name="connsiteX91" fmla="*/ 10484585 w 12346893"/>
                <a:gd name="connsiteY91" fmla="*/ 311754 h 812606"/>
                <a:gd name="connsiteX92" fmla="*/ 10502074 w 12346893"/>
                <a:gd name="connsiteY92" fmla="*/ 271318 h 812606"/>
                <a:gd name="connsiteX93" fmla="*/ 10494383 w 12346893"/>
                <a:gd name="connsiteY93" fmla="*/ 296502 h 812606"/>
                <a:gd name="connsiteX94" fmla="*/ 10500493 w 12346893"/>
                <a:gd name="connsiteY94" fmla="*/ 286990 h 812606"/>
                <a:gd name="connsiteX95" fmla="*/ 10992245 w 12346893"/>
                <a:gd name="connsiteY95" fmla="*/ 0 h 812606"/>
                <a:gd name="connsiteX96" fmla="*/ 11362672 w 12346893"/>
                <a:gd name="connsiteY96" fmla="*/ 148596 h 812606"/>
                <a:gd name="connsiteX97" fmla="*/ 11410878 w 12346893"/>
                <a:gd name="connsiteY97" fmla="*/ 195935 h 812606"/>
                <a:gd name="connsiteX98" fmla="*/ 11415192 w 12346893"/>
                <a:gd name="connsiteY98" fmla="*/ 187311 h 812606"/>
                <a:gd name="connsiteX99" fmla="*/ 11424728 w 12346893"/>
                <a:gd name="connsiteY99" fmla="*/ 204976 h 812606"/>
                <a:gd name="connsiteX100" fmla="*/ 11864557 w 12346893"/>
                <a:gd name="connsiteY100" fmla="*/ 492302 h 812606"/>
                <a:gd name="connsiteX101" fmla="*/ 12329384 w 12346893"/>
                <a:gd name="connsiteY101" fmla="*/ 159808 h 812606"/>
                <a:gd name="connsiteX102" fmla="*/ 12346893 w 12346893"/>
                <a:gd name="connsiteY102" fmla="*/ 119324 h 812606"/>
                <a:gd name="connsiteX103" fmla="*/ 12329210 w 12346893"/>
                <a:gd name="connsiteY103" fmla="*/ 177225 h 812606"/>
                <a:gd name="connsiteX104" fmla="*/ 11735544 w 12346893"/>
                <a:gd name="connsiteY104" fmla="*/ 660610 h 812606"/>
                <a:gd name="connsiteX105" fmla="*/ 11365117 w 12346893"/>
                <a:gd name="connsiteY105" fmla="*/ 512014 h 812606"/>
                <a:gd name="connsiteX106" fmla="*/ 11316911 w 12346893"/>
                <a:gd name="connsiteY106" fmla="*/ 464675 h 812606"/>
                <a:gd name="connsiteX107" fmla="*/ 11312596 w 12346893"/>
                <a:gd name="connsiteY107" fmla="*/ 473298 h 812606"/>
                <a:gd name="connsiteX108" fmla="*/ 11303061 w 12346893"/>
                <a:gd name="connsiteY108" fmla="*/ 455634 h 812606"/>
                <a:gd name="connsiteX109" fmla="*/ 10863232 w 12346893"/>
                <a:gd name="connsiteY109" fmla="*/ 168308 h 812606"/>
                <a:gd name="connsiteX110" fmla="*/ 10440170 w 12346893"/>
                <a:gd name="connsiteY110" fmla="*/ 428741 h 812606"/>
                <a:gd name="connsiteX111" fmla="*/ 10439918 w 12346893"/>
                <a:gd name="connsiteY111" fmla="*/ 429150 h 812606"/>
                <a:gd name="connsiteX112" fmla="*/ 10438426 w 12346893"/>
                <a:gd name="connsiteY112" fmla="*/ 432244 h 812606"/>
                <a:gd name="connsiteX113" fmla="*/ 10411639 w 12346893"/>
                <a:gd name="connsiteY113" fmla="*/ 480214 h 812606"/>
                <a:gd name="connsiteX114" fmla="*/ 10398385 w 12346893"/>
                <a:gd name="connsiteY114" fmla="*/ 500849 h 812606"/>
                <a:gd name="connsiteX115" fmla="*/ 10380895 w 12346893"/>
                <a:gd name="connsiteY115" fmla="*/ 541285 h 812606"/>
                <a:gd name="connsiteX116" fmla="*/ 10388586 w 12346893"/>
                <a:gd name="connsiteY116" fmla="*/ 516101 h 812606"/>
                <a:gd name="connsiteX117" fmla="*/ 10382477 w 12346893"/>
                <a:gd name="connsiteY117" fmla="*/ 525613 h 812606"/>
                <a:gd name="connsiteX118" fmla="*/ 9890724 w 12346893"/>
                <a:gd name="connsiteY118" fmla="*/ 812603 h 812606"/>
                <a:gd name="connsiteX119" fmla="*/ 9520297 w 12346893"/>
                <a:gd name="connsiteY119" fmla="*/ 664007 h 812606"/>
                <a:gd name="connsiteX120" fmla="*/ 9472091 w 12346893"/>
                <a:gd name="connsiteY120" fmla="*/ 616668 h 812606"/>
                <a:gd name="connsiteX121" fmla="*/ 9467777 w 12346893"/>
                <a:gd name="connsiteY121" fmla="*/ 625292 h 812606"/>
                <a:gd name="connsiteX122" fmla="*/ 9458242 w 12346893"/>
                <a:gd name="connsiteY122" fmla="*/ 607627 h 812606"/>
                <a:gd name="connsiteX123" fmla="*/ 9018413 w 12346893"/>
                <a:gd name="connsiteY123" fmla="*/ 320302 h 812606"/>
                <a:gd name="connsiteX124" fmla="*/ 8752802 w 12346893"/>
                <a:gd name="connsiteY124" fmla="*/ 411089 h 812606"/>
                <a:gd name="connsiteX125" fmla="*/ 8707595 w 12346893"/>
                <a:gd name="connsiteY125" fmla="*/ 449000 h 812606"/>
                <a:gd name="connsiteX126" fmla="*/ 8702022 w 12346893"/>
                <a:gd name="connsiteY126" fmla="*/ 456073 h 812606"/>
                <a:gd name="connsiteX127" fmla="*/ 8667901 w 12346893"/>
                <a:gd name="connsiteY127" fmla="*/ 488902 h 812606"/>
                <a:gd name="connsiteX128" fmla="*/ 8642820 w 12346893"/>
                <a:gd name="connsiteY128" fmla="*/ 515951 h 812606"/>
                <a:gd name="connsiteX129" fmla="*/ 8553585 w 12346893"/>
                <a:gd name="connsiteY129" fmla="*/ 652795 h 812606"/>
                <a:gd name="connsiteX130" fmla="*/ 8536075 w 12346893"/>
                <a:gd name="connsiteY130" fmla="*/ 693279 h 812606"/>
                <a:gd name="connsiteX131" fmla="*/ 8553759 w 12346893"/>
                <a:gd name="connsiteY131" fmla="*/ 635378 h 812606"/>
                <a:gd name="connsiteX132" fmla="*/ 8590098 w 12346893"/>
                <a:gd name="connsiteY132" fmla="*/ 553928 h 812606"/>
                <a:gd name="connsiteX133" fmla="*/ 8548818 w 12346893"/>
                <a:gd name="connsiteY133" fmla="*/ 583206 h 812606"/>
                <a:gd name="connsiteX134" fmla="*/ 8275246 w 12346893"/>
                <a:gd name="connsiteY134" fmla="*/ 660611 h 812606"/>
                <a:gd name="connsiteX135" fmla="*/ 7904819 w 12346893"/>
                <a:gd name="connsiteY135" fmla="*/ 512015 h 812606"/>
                <a:gd name="connsiteX136" fmla="*/ 7856612 w 12346893"/>
                <a:gd name="connsiteY136" fmla="*/ 464676 h 812606"/>
                <a:gd name="connsiteX137" fmla="*/ 7852299 w 12346893"/>
                <a:gd name="connsiteY137" fmla="*/ 473299 h 812606"/>
                <a:gd name="connsiteX138" fmla="*/ 7842763 w 12346893"/>
                <a:gd name="connsiteY138" fmla="*/ 455635 h 812606"/>
                <a:gd name="connsiteX139" fmla="*/ 7402933 w 12346893"/>
                <a:gd name="connsiteY139" fmla="*/ 168309 h 812606"/>
                <a:gd name="connsiteX140" fmla="*/ 6979871 w 12346893"/>
                <a:gd name="connsiteY140" fmla="*/ 428742 h 812606"/>
                <a:gd name="connsiteX141" fmla="*/ 6979620 w 12346893"/>
                <a:gd name="connsiteY141" fmla="*/ 429151 h 812606"/>
                <a:gd name="connsiteX142" fmla="*/ 6978128 w 12346893"/>
                <a:gd name="connsiteY142" fmla="*/ 432245 h 812606"/>
                <a:gd name="connsiteX143" fmla="*/ 6951342 w 12346893"/>
                <a:gd name="connsiteY143" fmla="*/ 480215 h 812606"/>
                <a:gd name="connsiteX144" fmla="*/ 6938086 w 12346893"/>
                <a:gd name="connsiteY144" fmla="*/ 500850 h 812606"/>
                <a:gd name="connsiteX145" fmla="*/ 6920597 w 12346893"/>
                <a:gd name="connsiteY145" fmla="*/ 541286 h 812606"/>
                <a:gd name="connsiteX146" fmla="*/ 6928288 w 12346893"/>
                <a:gd name="connsiteY146" fmla="*/ 516102 h 812606"/>
                <a:gd name="connsiteX147" fmla="*/ 6922178 w 12346893"/>
                <a:gd name="connsiteY147" fmla="*/ 525614 h 812606"/>
                <a:gd name="connsiteX148" fmla="*/ 6430427 w 12346893"/>
                <a:gd name="connsiteY148" fmla="*/ 812604 h 812606"/>
                <a:gd name="connsiteX149" fmla="*/ 6059999 w 12346893"/>
                <a:gd name="connsiteY149" fmla="*/ 664008 h 812606"/>
                <a:gd name="connsiteX150" fmla="*/ 6011793 w 12346893"/>
                <a:gd name="connsiteY150" fmla="*/ 616669 h 812606"/>
                <a:gd name="connsiteX151" fmla="*/ 6007479 w 12346893"/>
                <a:gd name="connsiteY151" fmla="*/ 625293 h 812606"/>
                <a:gd name="connsiteX152" fmla="*/ 5997944 w 12346893"/>
                <a:gd name="connsiteY152" fmla="*/ 607628 h 812606"/>
                <a:gd name="connsiteX153" fmla="*/ 5558114 w 12346893"/>
                <a:gd name="connsiteY153" fmla="*/ 320302 h 812606"/>
                <a:gd name="connsiteX154" fmla="*/ 5292505 w 12346893"/>
                <a:gd name="connsiteY154" fmla="*/ 411089 h 812606"/>
                <a:gd name="connsiteX155" fmla="*/ 5247300 w 12346893"/>
                <a:gd name="connsiteY155" fmla="*/ 448999 h 812606"/>
                <a:gd name="connsiteX156" fmla="*/ 5241724 w 12346893"/>
                <a:gd name="connsiteY156" fmla="*/ 456075 h 812606"/>
                <a:gd name="connsiteX157" fmla="*/ 5207594 w 12346893"/>
                <a:gd name="connsiteY157" fmla="*/ 488913 h 812606"/>
                <a:gd name="connsiteX158" fmla="*/ 5182522 w 12346893"/>
                <a:gd name="connsiteY158" fmla="*/ 515952 h 812606"/>
                <a:gd name="connsiteX159" fmla="*/ 5093287 w 12346893"/>
                <a:gd name="connsiteY159" fmla="*/ 652796 h 812606"/>
                <a:gd name="connsiteX160" fmla="*/ 5129799 w 12346893"/>
                <a:gd name="connsiteY160" fmla="*/ 553930 h 812606"/>
                <a:gd name="connsiteX161" fmla="*/ 5088520 w 12346893"/>
                <a:gd name="connsiteY161" fmla="*/ 583208 h 812606"/>
                <a:gd name="connsiteX162" fmla="*/ 4814948 w 12346893"/>
                <a:gd name="connsiteY162" fmla="*/ 660613 h 812606"/>
                <a:gd name="connsiteX163" fmla="*/ 4444521 w 12346893"/>
                <a:gd name="connsiteY163" fmla="*/ 512017 h 812606"/>
                <a:gd name="connsiteX164" fmla="*/ 4396314 w 12346893"/>
                <a:gd name="connsiteY164" fmla="*/ 464678 h 812606"/>
                <a:gd name="connsiteX165" fmla="*/ 4392001 w 12346893"/>
                <a:gd name="connsiteY165" fmla="*/ 473301 h 812606"/>
                <a:gd name="connsiteX166" fmla="*/ 4382465 w 12346893"/>
                <a:gd name="connsiteY166" fmla="*/ 455637 h 812606"/>
                <a:gd name="connsiteX167" fmla="*/ 3942636 w 12346893"/>
                <a:gd name="connsiteY167" fmla="*/ 168311 h 812606"/>
                <a:gd name="connsiteX168" fmla="*/ 3519574 w 12346893"/>
                <a:gd name="connsiteY168" fmla="*/ 428744 h 812606"/>
                <a:gd name="connsiteX169" fmla="*/ 3519322 w 12346893"/>
                <a:gd name="connsiteY169" fmla="*/ 429153 h 812606"/>
                <a:gd name="connsiteX170" fmla="*/ 3517830 w 12346893"/>
                <a:gd name="connsiteY170" fmla="*/ 432247 h 812606"/>
                <a:gd name="connsiteX171" fmla="*/ 3491044 w 12346893"/>
                <a:gd name="connsiteY171" fmla="*/ 480217 h 812606"/>
                <a:gd name="connsiteX172" fmla="*/ 3477788 w 12346893"/>
                <a:gd name="connsiteY172" fmla="*/ 500852 h 812606"/>
                <a:gd name="connsiteX173" fmla="*/ 3460299 w 12346893"/>
                <a:gd name="connsiteY173" fmla="*/ 541288 h 812606"/>
                <a:gd name="connsiteX174" fmla="*/ 3467991 w 12346893"/>
                <a:gd name="connsiteY174" fmla="*/ 516104 h 812606"/>
                <a:gd name="connsiteX175" fmla="*/ 3461880 w 12346893"/>
                <a:gd name="connsiteY175" fmla="*/ 525616 h 812606"/>
                <a:gd name="connsiteX176" fmla="*/ 2970129 w 12346893"/>
                <a:gd name="connsiteY176" fmla="*/ 812606 h 812606"/>
                <a:gd name="connsiteX177" fmla="*/ 2599702 w 12346893"/>
                <a:gd name="connsiteY177" fmla="*/ 664010 h 812606"/>
                <a:gd name="connsiteX178" fmla="*/ 2551495 w 12346893"/>
                <a:gd name="connsiteY178" fmla="*/ 616671 h 812606"/>
                <a:gd name="connsiteX179" fmla="*/ 2547182 w 12346893"/>
                <a:gd name="connsiteY179" fmla="*/ 625295 h 812606"/>
                <a:gd name="connsiteX180" fmla="*/ 2537646 w 12346893"/>
                <a:gd name="connsiteY180" fmla="*/ 607630 h 812606"/>
                <a:gd name="connsiteX181" fmla="*/ 2097817 w 12346893"/>
                <a:gd name="connsiteY181" fmla="*/ 320304 h 812606"/>
                <a:gd name="connsiteX182" fmla="*/ 1832207 w 12346893"/>
                <a:gd name="connsiteY182" fmla="*/ 411091 h 812606"/>
                <a:gd name="connsiteX183" fmla="*/ 1787003 w 12346893"/>
                <a:gd name="connsiteY183" fmla="*/ 449001 h 812606"/>
                <a:gd name="connsiteX184" fmla="*/ 1781426 w 12346893"/>
                <a:gd name="connsiteY184" fmla="*/ 456077 h 812606"/>
                <a:gd name="connsiteX185" fmla="*/ 1747297 w 12346893"/>
                <a:gd name="connsiteY185" fmla="*/ 488915 h 812606"/>
                <a:gd name="connsiteX186" fmla="*/ 1722225 w 12346893"/>
                <a:gd name="connsiteY186" fmla="*/ 515954 h 812606"/>
                <a:gd name="connsiteX187" fmla="*/ 1632990 w 12346893"/>
                <a:gd name="connsiteY187" fmla="*/ 652798 h 812606"/>
                <a:gd name="connsiteX188" fmla="*/ 1669501 w 12346893"/>
                <a:gd name="connsiteY188" fmla="*/ 553933 h 812606"/>
                <a:gd name="connsiteX189" fmla="*/ 1628223 w 12346893"/>
                <a:gd name="connsiteY189" fmla="*/ 583210 h 812606"/>
                <a:gd name="connsiteX190" fmla="*/ 1354650 w 12346893"/>
                <a:gd name="connsiteY190" fmla="*/ 660615 h 812606"/>
                <a:gd name="connsiteX191" fmla="*/ 984223 w 12346893"/>
                <a:gd name="connsiteY191" fmla="*/ 512019 h 812606"/>
                <a:gd name="connsiteX192" fmla="*/ 936017 w 12346893"/>
                <a:gd name="connsiteY192" fmla="*/ 464680 h 812606"/>
                <a:gd name="connsiteX193" fmla="*/ 931703 w 12346893"/>
                <a:gd name="connsiteY193" fmla="*/ 473303 h 812606"/>
                <a:gd name="connsiteX194" fmla="*/ 922167 w 12346893"/>
                <a:gd name="connsiteY194" fmla="*/ 455639 h 812606"/>
                <a:gd name="connsiteX195" fmla="*/ 482338 w 12346893"/>
                <a:gd name="connsiteY195" fmla="*/ 168313 h 812606"/>
                <a:gd name="connsiteX196" fmla="*/ 59276 w 12346893"/>
                <a:gd name="connsiteY196" fmla="*/ 428746 h 812606"/>
                <a:gd name="connsiteX197" fmla="*/ 59024 w 12346893"/>
                <a:gd name="connsiteY197" fmla="*/ 429155 h 812606"/>
                <a:gd name="connsiteX198" fmla="*/ 57532 w 12346893"/>
                <a:gd name="connsiteY198" fmla="*/ 432249 h 812606"/>
                <a:gd name="connsiteX199" fmla="*/ 30746 w 12346893"/>
                <a:gd name="connsiteY199" fmla="*/ 480219 h 812606"/>
                <a:gd name="connsiteX200" fmla="*/ 17490 w 12346893"/>
                <a:gd name="connsiteY200" fmla="*/ 500854 h 812606"/>
                <a:gd name="connsiteX201" fmla="*/ 1 w 12346893"/>
                <a:gd name="connsiteY201" fmla="*/ 541290 h 812606"/>
                <a:gd name="connsiteX202" fmla="*/ 7693 w 12346893"/>
                <a:gd name="connsiteY202" fmla="*/ 516106 h 812606"/>
                <a:gd name="connsiteX203" fmla="*/ 1582 w 12346893"/>
                <a:gd name="connsiteY203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859253 w 12346891"/>
                <a:gd name="connsiteY19" fmla="*/ 296657 h 812606"/>
                <a:gd name="connsiteX20" fmla="*/ 1948315 w 12346891"/>
                <a:gd name="connsiteY20" fmla="*/ 177230 h 812606"/>
                <a:gd name="connsiteX21" fmla="*/ 1911977 w 12346891"/>
                <a:gd name="connsiteY21" fmla="*/ 258678 h 812606"/>
                <a:gd name="connsiteX22" fmla="*/ 1953255 w 12346891"/>
                <a:gd name="connsiteY22" fmla="*/ 229401 h 812606"/>
                <a:gd name="connsiteX23" fmla="*/ 2226828 w 12346891"/>
                <a:gd name="connsiteY23" fmla="*/ 151996 h 812606"/>
                <a:gd name="connsiteX24" fmla="*/ 2597255 w 12346891"/>
                <a:gd name="connsiteY24" fmla="*/ 300592 h 812606"/>
                <a:gd name="connsiteX25" fmla="*/ 2645461 w 12346891"/>
                <a:gd name="connsiteY25" fmla="*/ 347931 h 812606"/>
                <a:gd name="connsiteX26" fmla="*/ 2649775 w 12346891"/>
                <a:gd name="connsiteY26" fmla="*/ 339308 h 812606"/>
                <a:gd name="connsiteX27" fmla="*/ 2659311 w 12346891"/>
                <a:gd name="connsiteY27" fmla="*/ 356972 h 812606"/>
                <a:gd name="connsiteX28" fmla="*/ 3099140 w 12346891"/>
                <a:gd name="connsiteY28" fmla="*/ 644298 h 812606"/>
                <a:gd name="connsiteX29" fmla="*/ 3522202 w 12346891"/>
                <a:gd name="connsiteY29" fmla="*/ 383865 h 812606"/>
                <a:gd name="connsiteX30" fmla="*/ 3522454 w 12346891"/>
                <a:gd name="connsiteY30" fmla="*/ 383456 h 812606"/>
                <a:gd name="connsiteX31" fmla="*/ 3523946 w 12346891"/>
                <a:gd name="connsiteY31" fmla="*/ 380362 h 812606"/>
                <a:gd name="connsiteX32" fmla="*/ 3550732 w 12346891"/>
                <a:gd name="connsiteY32" fmla="*/ 332392 h 812606"/>
                <a:gd name="connsiteX33" fmla="*/ 3563987 w 12346891"/>
                <a:gd name="connsiteY33" fmla="*/ 311757 h 812606"/>
                <a:gd name="connsiteX34" fmla="*/ 3581477 w 12346891"/>
                <a:gd name="connsiteY34" fmla="*/ 271321 h 812606"/>
                <a:gd name="connsiteX35" fmla="*/ 3573785 w 12346891"/>
                <a:gd name="connsiteY35" fmla="*/ 296505 h 812606"/>
                <a:gd name="connsiteX36" fmla="*/ 3579895 w 12346891"/>
                <a:gd name="connsiteY36" fmla="*/ 286993 h 812606"/>
                <a:gd name="connsiteX37" fmla="*/ 4071647 w 12346891"/>
                <a:gd name="connsiteY37" fmla="*/ 3 h 812606"/>
                <a:gd name="connsiteX38" fmla="*/ 4442074 w 12346891"/>
                <a:gd name="connsiteY38" fmla="*/ 148599 h 812606"/>
                <a:gd name="connsiteX39" fmla="*/ 4490280 w 12346891"/>
                <a:gd name="connsiteY39" fmla="*/ 195938 h 812606"/>
                <a:gd name="connsiteX40" fmla="*/ 4494594 w 12346891"/>
                <a:gd name="connsiteY40" fmla="*/ 187314 h 812606"/>
                <a:gd name="connsiteX41" fmla="*/ 4504130 w 12346891"/>
                <a:gd name="connsiteY41" fmla="*/ 204979 h 812606"/>
                <a:gd name="connsiteX42" fmla="*/ 4943959 w 12346891"/>
                <a:gd name="connsiteY42" fmla="*/ 492304 h 812606"/>
                <a:gd name="connsiteX43" fmla="*/ 5209569 w 12346891"/>
                <a:gd name="connsiteY43" fmla="*/ 401517 h 812606"/>
                <a:gd name="connsiteX44" fmla="*/ 5254773 w 12346891"/>
                <a:gd name="connsiteY44" fmla="*/ 363608 h 812606"/>
                <a:gd name="connsiteX45" fmla="*/ 5260350 w 12346891"/>
                <a:gd name="connsiteY45" fmla="*/ 356532 h 812606"/>
                <a:gd name="connsiteX46" fmla="*/ 5294479 w 12346891"/>
                <a:gd name="connsiteY46" fmla="*/ 323694 h 812606"/>
                <a:gd name="connsiteX47" fmla="*/ 5319551 w 12346891"/>
                <a:gd name="connsiteY47" fmla="*/ 296655 h 812606"/>
                <a:gd name="connsiteX48" fmla="*/ 5408612 w 12346891"/>
                <a:gd name="connsiteY48" fmla="*/ 177228 h 812606"/>
                <a:gd name="connsiteX49" fmla="*/ 5372274 w 12346891"/>
                <a:gd name="connsiteY49" fmla="*/ 258677 h 812606"/>
                <a:gd name="connsiteX50" fmla="*/ 5413553 w 12346891"/>
                <a:gd name="connsiteY50" fmla="*/ 229399 h 812606"/>
                <a:gd name="connsiteX51" fmla="*/ 5687126 w 12346891"/>
                <a:gd name="connsiteY51" fmla="*/ 151994 h 812606"/>
                <a:gd name="connsiteX52" fmla="*/ 6057553 w 12346891"/>
                <a:gd name="connsiteY52" fmla="*/ 300590 h 812606"/>
                <a:gd name="connsiteX53" fmla="*/ 6105759 w 12346891"/>
                <a:gd name="connsiteY53" fmla="*/ 347929 h 812606"/>
                <a:gd name="connsiteX54" fmla="*/ 6110073 w 12346891"/>
                <a:gd name="connsiteY54" fmla="*/ 339306 h 812606"/>
                <a:gd name="connsiteX55" fmla="*/ 6119609 w 12346891"/>
                <a:gd name="connsiteY55" fmla="*/ 356970 h 812606"/>
                <a:gd name="connsiteX56" fmla="*/ 6559437 w 12346891"/>
                <a:gd name="connsiteY56" fmla="*/ 644296 h 812606"/>
                <a:gd name="connsiteX57" fmla="*/ 6982500 w 12346891"/>
                <a:gd name="connsiteY57" fmla="*/ 383863 h 812606"/>
                <a:gd name="connsiteX58" fmla="*/ 6982751 w 12346891"/>
                <a:gd name="connsiteY58" fmla="*/ 383454 h 812606"/>
                <a:gd name="connsiteX59" fmla="*/ 6984244 w 12346891"/>
                <a:gd name="connsiteY59" fmla="*/ 380360 h 812606"/>
                <a:gd name="connsiteX60" fmla="*/ 7011030 w 12346891"/>
                <a:gd name="connsiteY60" fmla="*/ 332390 h 812606"/>
                <a:gd name="connsiteX61" fmla="*/ 7024284 w 12346891"/>
                <a:gd name="connsiteY61" fmla="*/ 311755 h 812606"/>
                <a:gd name="connsiteX62" fmla="*/ 7041775 w 12346891"/>
                <a:gd name="connsiteY62" fmla="*/ 271319 h 812606"/>
                <a:gd name="connsiteX63" fmla="*/ 7034083 w 12346891"/>
                <a:gd name="connsiteY63" fmla="*/ 296503 h 812606"/>
                <a:gd name="connsiteX64" fmla="*/ 7040193 w 12346891"/>
                <a:gd name="connsiteY64" fmla="*/ 286991 h 812606"/>
                <a:gd name="connsiteX65" fmla="*/ 7531945 w 12346891"/>
                <a:gd name="connsiteY65" fmla="*/ 1 h 812606"/>
                <a:gd name="connsiteX66" fmla="*/ 7902372 w 12346891"/>
                <a:gd name="connsiteY66" fmla="*/ 148597 h 812606"/>
                <a:gd name="connsiteX67" fmla="*/ 7950578 w 12346891"/>
                <a:gd name="connsiteY67" fmla="*/ 195936 h 812606"/>
                <a:gd name="connsiteX68" fmla="*/ 7954892 w 12346891"/>
                <a:gd name="connsiteY68" fmla="*/ 187312 h 812606"/>
                <a:gd name="connsiteX69" fmla="*/ 7964428 w 12346891"/>
                <a:gd name="connsiteY69" fmla="*/ 204977 h 812606"/>
                <a:gd name="connsiteX70" fmla="*/ 8404256 w 12346891"/>
                <a:gd name="connsiteY70" fmla="*/ 492302 h 812606"/>
                <a:gd name="connsiteX71" fmla="*/ 8669867 w 12346891"/>
                <a:gd name="connsiteY71" fmla="*/ 401515 h 812606"/>
                <a:gd name="connsiteX72" fmla="*/ 8715074 w 12346891"/>
                <a:gd name="connsiteY72" fmla="*/ 363604 h 812606"/>
                <a:gd name="connsiteX73" fmla="*/ 8720648 w 12346891"/>
                <a:gd name="connsiteY73" fmla="*/ 356531 h 812606"/>
                <a:gd name="connsiteX74" fmla="*/ 8754768 w 12346891"/>
                <a:gd name="connsiteY74" fmla="*/ 323702 h 812606"/>
                <a:gd name="connsiteX75" fmla="*/ 8779849 w 12346891"/>
                <a:gd name="connsiteY75" fmla="*/ 296653 h 812606"/>
                <a:gd name="connsiteX76" fmla="*/ 8869084 w 12346891"/>
                <a:gd name="connsiteY76" fmla="*/ 159809 h 812606"/>
                <a:gd name="connsiteX77" fmla="*/ 8886594 w 12346891"/>
                <a:gd name="connsiteY77" fmla="*/ 119325 h 812606"/>
                <a:gd name="connsiteX78" fmla="*/ 8868910 w 12346891"/>
                <a:gd name="connsiteY78" fmla="*/ 177226 h 812606"/>
                <a:gd name="connsiteX79" fmla="*/ 8832571 w 12346891"/>
                <a:gd name="connsiteY79" fmla="*/ 258676 h 812606"/>
                <a:gd name="connsiteX80" fmla="*/ 8873851 w 12346891"/>
                <a:gd name="connsiteY80" fmla="*/ 229399 h 812606"/>
                <a:gd name="connsiteX81" fmla="*/ 9147424 w 12346891"/>
                <a:gd name="connsiteY81" fmla="*/ 151993 h 812606"/>
                <a:gd name="connsiteX82" fmla="*/ 9517851 w 12346891"/>
                <a:gd name="connsiteY82" fmla="*/ 300589 h 812606"/>
                <a:gd name="connsiteX83" fmla="*/ 9566057 w 12346891"/>
                <a:gd name="connsiteY83" fmla="*/ 347928 h 812606"/>
                <a:gd name="connsiteX84" fmla="*/ 9570371 w 12346891"/>
                <a:gd name="connsiteY84" fmla="*/ 339305 h 812606"/>
                <a:gd name="connsiteX85" fmla="*/ 9579906 w 12346891"/>
                <a:gd name="connsiteY85" fmla="*/ 356969 h 812606"/>
                <a:gd name="connsiteX86" fmla="*/ 10019736 w 12346891"/>
                <a:gd name="connsiteY86" fmla="*/ 644295 h 812606"/>
                <a:gd name="connsiteX87" fmla="*/ 10442798 w 12346891"/>
                <a:gd name="connsiteY87" fmla="*/ 383862 h 812606"/>
                <a:gd name="connsiteX88" fmla="*/ 10443050 w 12346891"/>
                <a:gd name="connsiteY88" fmla="*/ 383453 h 812606"/>
                <a:gd name="connsiteX89" fmla="*/ 10444542 w 12346891"/>
                <a:gd name="connsiteY89" fmla="*/ 380359 h 812606"/>
                <a:gd name="connsiteX90" fmla="*/ 10471328 w 12346891"/>
                <a:gd name="connsiteY90" fmla="*/ 332389 h 812606"/>
                <a:gd name="connsiteX91" fmla="*/ 10484583 w 12346891"/>
                <a:gd name="connsiteY91" fmla="*/ 311754 h 812606"/>
                <a:gd name="connsiteX92" fmla="*/ 10502072 w 12346891"/>
                <a:gd name="connsiteY92" fmla="*/ 271318 h 812606"/>
                <a:gd name="connsiteX93" fmla="*/ 10494381 w 12346891"/>
                <a:gd name="connsiteY93" fmla="*/ 296502 h 812606"/>
                <a:gd name="connsiteX94" fmla="*/ 10500491 w 12346891"/>
                <a:gd name="connsiteY94" fmla="*/ 286990 h 812606"/>
                <a:gd name="connsiteX95" fmla="*/ 10992243 w 12346891"/>
                <a:gd name="connsiteY95" fmla="*/ 0 h 812606"/>
                <a:gd name="connsiteX96" fmla="*/ 11362670 w 12346891"/>
                <a:gd name="connsiteY96" fmla="*/ 148596 h 812606"/>
                <a:gd name="connsiteX97" fmla="*/ 11410876 w 12346891"/>
                <a:gd name="connsiteY97" fmla="*/ 195935 h 812606"/>
                <a:gd name="connsiteX98" fmla="*/ 11415190 w 12346891"/>
                <a:gd name="connsiteY98" fmla="*/ 187311 h 812606"/>
                <a:gd name="connsiteX99" fmla="*/ 11424726 w 12346891"/>
                <a:gd name="connsiteY99" fmla="*/ 204976 h 812606"/>
                <a:gd name="connsiteX100" fmla="*/ 11864555 w 12346891"/>
                <a:gd name="connsiteY100" fmla="*/ 492302 h 812606"/>
                <a:gd name="connsiteX101" fmla="*/ 12329382 w 12346891"/>
                <a:gd name="connsiteY101" fmla="*/ 159808 h 812606"/>
                <a:gd name="connsiteX102" fmla="*/ 12346891 w 12346891"/>
                <a:gd name="connsiteY102" fmla="*/ 119324 h 812606"/>
                <a:gd name="connsiteX103" fmla="*/ 12329208 w 12346891"/>
                <a:gd name="connsiteY103" fmla="*/ 177225 h 812606"/>
                <a:gd name="connsiteX104" fmla="*/ 11735542 w 12346891"/>
                <a:gd name="connsiteY104" fmla="*/ 660610 h 812606"/>
                <a:gd name="connsiteX105" fmla="*/ 11365115 w 12346891"/>
                <a:gd name="connsiteY105" fmla="*/ 512014 h 812606"/>
                <a:gd name="connsiteX106" fmla="*/ 11316909 w 12346891"/>
                <a:gd name="connsiteY106" fmla="*/ 464675 h 812606"/>
                <a:gd name="connsiteX107" fmla="*/ 11312594 w 12346891"/>
                <a:gd name="connsiteY107" fmla="*/ 473298 h 812606"/>
                <a:gd name="connsiteX108" fmla="*/ 11303059 w 12346891"/>
                <a:gd name="connsiteY108" fmla="*/ 455634 h 812606"/>
                <a:gd name="connsiteX109" fmla="*/ 10863230 w 12346891"/>
                <a:gd name="connsiteY109" fmla="*/ 168308 h 812606"/>
                <a:gd name="connsiteX110" fmla="*/ 10440168 w 12346891"/>
                <a:gd name="connsiteY110" fmla="*/ 428741 h 812606"/>
                <a:gd name="connsiteX111" fmla="*/ 10439916 w 12346891"/>
                <a:gd name="connsiteY111" fmla="*/ 429150 h 812606"/>
                <a:gd name="connsiteX112" fmla="*/ 10438424 w 12346891"/>
                <a:gd name="connsiteY112" fmla="*/ 432244 h 812606"/>
                <a:gd name="connsiteX113" fmla="*/ 10411637 w 12346891"/>
                <a:gd name="connsiteY113" fmla="*/ 480214 h 812606"/>
                <a:gd name="connsiteX114" fmla="*/ 10398383 w 12346891"/>
                <a:gd name="connsiteY114" fmla="*/ 500849 h 812606"/>
                <a:gd name="connsiteX115" fmla="*/ 10380893 w 12346891"/>
                <a:gd name="connsiteY115" fmla="*/ 541285 h 812606"/>
                <a:gd name="connsiteX116" fmla="*/ 10388584 w 12346891"/>
                <a:gd name="connsiteY116" fmla="*/ 516101 h 812606"/>
                <a:gd name="connsiteX117" fmla="*/ 10382475 w 12346891"/>
                <a:gd name="connsiteY117" fmla="*/ 525613 h 812606"/>
                <a:gd name="connsiteX118" fmla="*/ 9890722 w 12346891"/>
                <a:gd name="connsiteY118" fmla="*/ 812603 h 812606"/>
                <a:gd name="connsiteX119" fmla="*/ 9520295 w 12346891"/>
                <a:gd name="connsiteY119" fmla="*/ 664007 h 812606"/>
                <a:gd name="connsiteX120" fmla="*/ 9472089 w 12346891"/>
                <a:gd name="connsiteY120" fmla="*/ 616668 h 812606"/>
                <a:gd name="connsiteX121" fmla="*/ 9467775 w 12346891"/>
                <a:gd name="connsiteY121" fmla="*/ 625292 h 812606"/>
                <a:gd name="connsiteX122" fmla="*/ 9458240 w 12346891"/>
                <a:gd name="connsiteY122" fmla="*/ 607627 h 812606"/>
                <a:gd name="connsiteX123" fmla="*/ 9018411 w 12346891"/>
                <a:gd name="connsiteY123" fmla="*/ 320302 h 812606"/>
                <a:gd name="connsiteX124" fmla="*/ 8752800 w 12346891"/>
                <a:gd name="connsiteY124" fmla="*/ 411089 h 812606"/>
                <a:gd name="connsiteX125" fmla="*/ 8707593 w 12346891"/>
                <a:gd name="connsiteY125" fmla="*/ 449000 h 812606"/>
                <a:gd name="connsiteX126" fmla="*/ 8702020 w 12346891"/>
                <a:gd name="connsiteY126" fmla="*/ 456073 h 812606"/>
                <a:gd name="connsiteX127" fmla="*/ 8667899 w 12346891"/>
                <a:gd name="connsiteY127" fmla="*/ 488902 h 812606"/>
                <a:gd name="connsiteX128" fmla="*/ 8642818 w 12346891"/>
                <a:gd name="connsiteY128" fmla="*/ 515951 h 812606"/>
                <a:gd name="connsiteX129" fmla="*/ 8553583 w 12346891"/>
                <a:gd name="connsiteY129" fmla="*/ 652795 h 812606"/>
                <a:gd name="connsiteX130" fmla="*/ 8536073 w 12346891"/>
                <a:gd name="connsiteY130" fmla="*/ 693279 h 812606"/>
                <a:gd name="connsiteX131" fmla="*/ 8553757 w 12346891"/>
                <a:gd name="connsiteY131" fmla="*/ 635378 h 812606"/>
                <a:gd name="connsiteX132" fmla="*/ 8590096 w 12346891"/>
                <a:gd name="connsiteY132" fmla="*/ 553928 h 812606"/>
                <a:gd name="connsiteX133" fmla="*/ 8548816 w 12346891"/>
                <a:gd name="connsiteY133" fmla="*/ 583206 h 812606"/>
                <a:gd name="connsiteX134" fmla="*/ 8275244 w 12346891"/>
                <a:gd name="connsiteY134" fmla="*/ 660611 h 812606"/>
                <a:gd name="connsiteX135" fmla="*/ 7904817 w 12346891"/>
                <a:gd name="connsiteY135" fmla="*/ 512015 h 812606"/>
                <a:gd name="connsiteX136" fmla="*/ 7856610 w 12346891"/>
                <a:gd name="connsiteY136" fmla="*/ 464676 h 812606"/>
                <a:gd name="connsiteX137" fmla="*/ 7852297 w 12346891"/>
                <a:gd name="connsiteY137" fmla="*/ 473299 h 812606"/>
                <a:gd name="connsiteX138" fmla="*/ 7842761 w 12346891"/>
                <a:gd name="connsiteY138" fmla="*/ 455635 h 812606"/>
                <a:gd name="connsiteX139" fmla="*/ 7402931 w 12346891"/>
                <a:gd name="connsiteY139" fmla="*/ 168309 h 812606"/>
                <a:gd name="connsiteX140" fmla="*/ 6979869 w 12346891"/>
                <a:gd name="connsiteY140" fmla="*/ 428742 h 812606"/>
                <a:gd name="connsiteX141" fmla="*/ 6979618 w 12346891"/>
                <a:gd name="connsiteY141" fmla="*/ 429151 h 812606"/>
                <a:gd name="connsiteX142" fmla="*/ 6978126 w 12346891"/>
                <a:gd name="connsiteY142" fmla="*/ 432245 h 812606"/>
                <a:gd name="connsiteX143" fmla="*/ 6951340 w 12346891"/>
                <a:gd name="connsiteY143" fmla="*/ 480215 h 812606"/>
                <a:gd name="connsiteX144" fmla="*/ 6938084 w 12346891"/>
                <a:gd name="connsiteY144" fmla="*/ 500850 h 812606"/>
                <a:gd name="connsiteX145" fmla="*/ 6920595 w 12346891"/>
                <a:gd name="connsiteY145" fmla="*/ 541286 h 812606"/>
                <a:gd name="connsiteX146" fmla="*/ 6928286 w 12346891"/>
                <a:gd name="connsiteY146" fmla="*/ 516102 h 812606"/>
                <a:gd name="connsiteX147" fmla="*/ 6922176 w 12346891"/>
                <a:gd name="connsiteY147" fmla="*/ 525614 h 812606"/>
                <a:gd name="connsiteX148" fmla="*/ 6430425 w 12346891"/>
                <a:gd name="connsiteY148" fmla="*/ 812604 h 812606"/>
                <a:gd name="connsiteX149" fmla="*/ 6059997 w 12346891"/>
                <a:gd name="connsiteY149" fmla="*/ 664008 h 812606"/>
                <a:gd name="connsiteX150" fmla="*/ 6011791 w 12346891"/>
                <a:gd name="connsiteY150" fmla="*/ 616669 h 812606"/>
                <a:gd name="connsiteX151" fmla="*/ 6007477 w 12346891"/>
                <a:gd name="connsiteY151" fmla="*/ 625293 h 812606"/>
                <a:gd name="connsiteX152" fmla="*/ 5997942 w 12346891"/>
                <a:gd name="connsiteY152" fmla="*/ 607628 h 812606"/>
                <a:gd name="connsiteX153" fmla="*/ 5558112 w 12346891"/>
                <a:gd name="connsiteY153" fmla="*/ 320302 h 812606"/>
                <a:gd name="connsiteX154" fmla="*/ 5292503 w 12346891"/>
                <a:gd name="connsiteY154" fmla="*/ 411089 h 812606"/>
                <a:gd name="connsiteX155" fmla="*/ 5247298 w 12346891"/>
                <a:gd name="connsiteY155" fmla="*/ 448999 h 812606"/>
                <a:gd name="connsiteX156" fmla="*/ 5241722 w 12346891"/>
                <a:gd name="connsiteY156" fmla="*/ 456075 h 812606"/>
                <a:gd name="connsiteX157" fmla="*/ 5207592 w 12346891"/>
                <a:gd name="connsiteY157" fmla="*/ 488913 h 812606"/>
                <a:gd name="connsiteX158" fmla="*/ 5182520 w 12346891"/>
                <a:gd name="connsiteY158" fmla="*/ 515952 h 812606"/>
                <a:gd name="connsiteX159" fmla="*/ 5129797 w 12346891"/>
                <a:gd name="connsiteY159" fmla="*/ 553930 h 812606"/>
                <a:gd name="connsiteX160" fmla="*/ 5088518 w 12346891"/>
                <a:gd name="connsiteY160" fmla="*/ 583208 h 812606"/>
                <a:gd name="connsiteX161" fmla="*/ 4814946 w 12346891"/>
                <a:gd name="connsiteY161" fmla="*/ 660613 h 812606"/>
                <a:gd name="connsiteX162" fmla="*/ 4444519 w 12346891"/>
                <a:gd name="connsiteY162" fmla="*/ 512017 h 812606"/>
                <a:gd name="connsiteX163" fmla="*/ 4396312 w 12346891"/>
                <a:gd name="connsiteY163" fmla="*/ 464678 h 812606"/>
                <a:gd name="connsiteX164" fmla="*/ 4391999 w 12346891"/>
                <a:gd name="connsiteY164" fmla="*/ 473301 h 812606"/>
                <a:gd name="connsiteX165" fmla="*/ 4382463 w 12346891"/>
                <a:gd name="connsiteY165" fmla="*/ 455637 h 812606"/>
                <a:gd name="connsiteX166" fmla="*/ 3942634 w 12346891"/>
                <a:gd name="connsiteY166" fmla="*/ 168311 h 812606"/>
                <a:gd name="connsiteX167" fmla="*/ 3519572 w 12346891"/>
                <a:gd name="connsiteY167" fmla="*/ 428744 h 812606"/>
                <a:gd name="connsiteX168" fmla="*/ 3519320 w 12346891"/>
                <a:gd name="connsiteY168" fmla="*/ 429153 h 812606"/>
                <a:gd name="connsiteX169" fmla="*/ 3517828 w 12346891"/>
                <a:gd name="connsiteY169" fmla="*/ 432247 h 812606"/>
                <a:gd name="connsiteX170" fmla="*/ 3491042 w 12346891"/>
                <a:gd name="connsiteY170" fmla="*/ 480217 h 812606"/>
                <a:gd name="connsiteX171" fmla="*/ 3477786 w 12346891"/>
                <a:gd name="connsiteY171" fmla="*/ 500852 h 812606"/>
                <a:gd name="connsiteX172" fmla="*/ 3460297 w 12346891"/>
                <a:gd name="connsiteY172" fmla="*/ 541288 h 812606"/>
                <a:gd name="connsiteX173" fmla="*/ 3467989 w 12346891"/>
                <a:gd name="connsiteY173" fmla="*/ 516104 h 812606"/>
                <a:gd name="connsiteX174" fmla="*/ 3461878 w 12346891"/>
                <a:gd name="connsiteY174" fmla="*/ 525616 h 812606"/>
                <a:gd name="connsiteX175" fmla="*/ 2970127 w 12346891"/>
                <a:gd name="connsiteY175" fmla="*/ 812606 h 812606"/>
                <a:gd name="connsiteX176" fmla="*/ 2599700 w 12346891"/>
                <a:gd name="connsiteY176" fmla="*/ 664010 h 812606"/>
                <a:gd name="connsiteX177" fmla="*/ 2551493 w 12346891"/>
                <a:gd name="connsiteY177" fmla="*/ 616671 h 812606"/>
                <a:gd name="connsiteX178" fmla="*/ 2547180 w 12346891"/>
                <a:gd name="connsiteY178" fmla="*/ 625295 h 812606"/>
                <a:gd name="connsiteX179" fmla="*/ 2537644 w 12346891"/>
                <a:gd name="connsiteY179" fmla="*/ 607630 h 812606"/>
                <a:gd name="connsiteX180" fmla="*/ 2097815 w 12346891"/>
                <a:gd name="connsiteY180" fmla="*/ 320304 h 812606"/>
                <a:gd name="connsiteX181" fmla="*/ 1832205 w 12346891"/>
                <a:gd name="connsiteY181" fmla="*/ 411091 h 812606"/>
                <a:gd name="connsiteX182" fmla="*/ 1787001 w 12346891"/>
                <a:gd name="connsiteY182" fmla="*/ 449001 h 812606"/>
                <a:gd name="connsiteX183" fmla="*/ 1781424 w 12346891"/>
                <a:gd name="connsiteY183" fmla="*/ 456077 h 812606"/>
                <a:gd name="connsiteX184" fmla="*/ 1747295 w 12346891"/>
                <a:gd name="connsiteY184" fmla="*/ 488915 h 812606"/>
                <a:gd name="connsiteX185" fmla="*/ 1722223 w 12346891"/>
                <a:gd name="connsiteY185" fmla="*/ 515954 h 812606"/>
                <a:gd name="connsiteX186" fmla="*/ 1632988 w 12346891"/>
                <a:gd name="connsiteY186" fmla="*/ 652798 h 812606"/>
                <a:gd name="connsiteX187" fmla="*/ 1669499 w 12346891"/>
                <a:gd name="connsiteY187" fmla="*/ 553933 h 812606"/>
                <a:gd name="connsiteX188" fmla="*/ 1628221 w 12346891"/>
                <a:gd name="connsiteY188" fmla="*/ 583210 h 812606"/>
                <a:gd name="connsiteX189" fmla="*/ 1354648 w 12346891"/>
                <a:gd name="connsiteY189" fmla="*/ 660615 h 812606"/>
                <a:gd name="connsiteX190" fmla="*/ 984221 w 12346891"/>
                <a:gd name="connsiteY190" fmla="*/ 512019 h 812606"/>
                <a:gd name="connsiteX191" fmla="*/ 936015 w 12346891"/>
                <a:gd name="connsiteY191" fmla="*/ 464680 h 812606"/>
                <a:gd name="connsiteX192" fmla="*/ 931701 w 12346891"/>
                <a:gd name="connsiteY192" fmla="*/ 473303 h 812606"/>
                <a:gd name="connsiteX193" fmla="*/ 922165 w 12346891"/>
                <a:gd name="connsiteY193" fmla="*/ 455639 h 812606"/>
                <a:gd name="connsiteX194" fmla="*/ 482336 w 12346891"/>
                <a:gd name="connsiteY194" fmla="*/ 168313 h 812606"/>
                <a:gd name="connsiteX195" fmla="*/ 59274 w 12346891"/>
                <a:gd name="connsiteY195" fmla="*/ 428746 h 812606"/>
                <a:gd name="connsiteX196" fmla="*/ 59022 w 12346891"/>
                <a:gd name="connsiteY196" fmla="*/ 429155 h 812606"/>
                <a:gd name="connsiteX197" fmla="*/ 57530 w 12346891"/>
                <a:gd name="connsiteY197" fmla="*/ 432249 h 812606"/>
                <a:gd name="connsiteX198" fmla="*/ 30744 w 12346891"/>
                <a:gd name="connsiteY198" fmla="*/ 480219 h 812606"/>
                <a:gd name="connsiteX199" fmla="*/ 17488 w 12346891"/>
                <a:gd name="connsiteY199" fmla="*/ 500854 h 812606"/>
                <a:gd name="connsiteX200" fmla="*/ -1 w 12346891"/>
                <a:gd name="connsiteY200" fmla="*/ 541290 h 812606"/>
                <a:gd name="connsiteX201" fmla="*/ 7691 w 12346891"/>
                <a:gd name="connsiteY201" fmla="*/ 516106 h 812606"/>
                <a:gd name="connsiteX202" fmla="*/ 1580 w 12346891"/>
                <a:gd name="connsiteY202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48317 w 12346893"/>
                <a:gd name="connsiteY20" fmla="*/ 177230 h 812606"/>
                <a:gd name="connsiteX21" fmla="*/ 1911979 w 12346893"/>
                <a:gd name="connsiteY21" fmla="*/ 258678 h 812606"/>
                <a:gd name="connsiteX22" fmla="*/ 1953257 w 12346893"/>
                <a:gd name="connsiteY22" fmla="*/ 229401 h 812606"/>
                <a:gd name="connsiteX23" fmla="*/ 2226830 w 12346893"/>
                <a:gd name="connsiteY23" fmla="*/ 151996 h 812606"/>
                <a:gd name="connsiteX24" fmla="*/ 2597257 w 12346893"/>
                <a:gd name="connsiteY24" fmla="*/ 300592 h 812606"/>
                <a:gd name="connsiteX25" fmla="*/ 2645463 w 12346893"/>
                <a:gd name="connsiteY25" fmla="*/ 347931 h 812606"/>
                <a:gd name="connsiteX26" fmla="*/ 2649777 w 12346893"/>
                <a:gd name="connsiteY26" fmla="*/ 339308 h 812606"/>
                <a:gd name="connsiteX27" fmla="*/ 2659313 w 12346893"/>
                <a:gd name="connsiteY27" fmla="*/ 356972 h 812606"/>
                <a:gd name="connsiteX28" fmla="*/ 3099142 w 12346893"/>
                <a:gd name="connsiteY28" fmla="*/ 644298 h 812606"/>
                <a:gd name="connsiteX29" fmla="*/ 3522204 w 12346893"/>
                <a:gd name="connsiteY29" fmla="*/ 383865 h 812606"/>
                <a:gd name="connsiteX30" fmla="*/ 3522456 w 12346893"/>
                <a:gd name="connsiteY30" fmla="*/ 383456 h 812606"/>
                <a:gd name="connsiteX31" fmla="*/ 3523948 w 12346893"/>
                <a:gd name="connsiteY31" fmla="*/ 380362 h 812606"/>
                <a:gd name="connsiteX32" fmla="*/ 3550734 w 12346893"/>
                <a:gd name="connsiteY32" fmla="*/ 332392 h 812606"/>
                <a:gd name="connsiteX33" fmla="*/ 3563989 w 12346893"/>
                <a:gd name="connsiteY33" fmla="*/ 311757 h 812606"/>
                <a:gd name="connsiteX34" fmla="*/ 3581479 w 12346893"/>
                <a:gd name="connsiteY34" fmla="*/ 271321 h 812606"/>
                <a:gd name="connsiteX35" fmla="*/ 3573787 w 12346893"/>
                <a:gd name="connsiteY35" fmla="*/ 296505 h 812606"/>
                <a:gd name="connsiteX36" fmla="*/ 3579897 w 12346893"/>
                <a:gd name="connsiteY36" fmla="*/ 286993 h 812606"/>
                <a:gd name="connsiteX37" fmla="*/ 4071649 w 12346893"/>
                <a:gd name="connsiteY37" fmla="*/ 3 h 812606"/>
                <a:gd name="connsiteX38" fmla="*/ 4442076 w 12346893"/>
                <a:gd name="connsiteY38" fmla="*/ 148599 h 812606"/>
                <a:gd name="connsiteX39" fmla="*/ 4490282 w 12346893"/>
                <a:gd name="connsiteY39" fmla="*/ 195938 h 812606"/>
                <a:gd name="connsiteX40" fmla="*/ 4494596 w 12346893"/>
                <a:gd name="connsiteY40" fmla="*/ 187314 h 812606"/>
                <a:gd name="connsiteX41" fmla="*/ 4504132 w 12346893"/>
                <a:gd name="connsiteY41" fmla="*/ 204979 h 812606"/>
                <a:gd name="connsiteX42" fmla="*/ 4943961 w 12346893"/>
                <a:gd name="connsiteY42" fmla="*/ 492304 h 812606"/>
                <a:gd name="connsiteX43" fmla="*/ 5209571 w 12346893"/>
                <a:gd name="connsiteY43" fmla="*/ 401517 h 812606"/>
                <a:gd name="connsiteX44" fmla="*/ 5254775 w 12346893"/>
                <a:gd name="connsiteY44" fmla="*/ 363608 h 812606"/>
                <a:gd name="connsiteX45" fmla="*/ 5260352 w 12346893"/>
                <a:gd name="connsiteY45" fmla="*/ 356532 h 812606"/>
                <a:gd name="connsiteX46" fmla="*/ 5294481 w 12346893"/>
                <a:gd name="connsiteY46" fmla="*/ 323694 h 812606"/>
                <a:gd name="connsiteX47" fmla="*/ 5319553 w 12346893"/>
                <a:gd name="connsiteY47" fmla="*/ 296655 h 812606"/>
                <a:gd name="connsiteX48" fmla="*/ 5408614 w 12346893"/>
                <a:gd name="connsiteY48" fmla="*/ 177228 h 812606"/>
                <a:gd name="connsiteX49" fmla="*/ 5372276 w 12346893"/>
                <a:gd name="connsiteY49" fmla="*/ 258677 h 812606"/>
                <a:gd name="connsiteX50" fmla="*/ 5413555 w 12346893"/>
                <a:gd name="connsiteY50" fmla="*/ 229399 h 812606"/>
                <a:gd name="connsiteX51" fmla="*/ 5687128 w 12346893"/>
                <a:gd name="connsiteY51" fmla="*/ 151994 h 812606"/>
                <a:gd name="connsiteX52" fmla="*/ 6057555 w 12346893"/>
                <a:gd name="connsiteY52" fmla="*/ 300590 h 812606"/>
                <a:gd name="connsiteX53" fmla="*/ 6105761 w 12346893"/>
                <a:gd name="connsiteY53" fmla="*/ 347929 h 812606"/>
                <a:gd name="connsiteX54" fmla="*/ 6110075 w 12346893"/>
                <a:gd name="connsiteY54" fmla="*/ 339306 h 812606"/>
                <a:gd name="connsiteX55" fmla="*/ 6119611 w 12346893"/>
                <a:gd name="connsiteY55" fmla="*/ 356970 h 812606"/>
                <a:gd name="connsiteX56" fmla="*/ 6559439 w 12346893"/>
                <a:gd name="connsiteY56" fmla="*/ 644296 h 812606"/>
                <a:gd name="connsiteX57" fmla="*/ 6982502 w 12346893"/>
                <a:gd name="connsiteY57" fmla="*/ 383863 h 812606"/>
                <a:gd name="connsiteX58" fmla="*/ 6982753 w 12346893"/>
                <a:gd name="connsiteY58" fmla="*/ 383454 h 812606"/>
                <a:gd name="connsiteX59" fmla="*/ 6984246 w 12346893"/>
                <a:gd name="connsiteY59" fmla="*/ 380360 h 812606"/>
                <a:gd name="connsiteX60" fmla="*/ 7011032 w 12346893"/>
                <a:gd name="connsiteY60" fmla="*/ 332390 h 812606"/>
                <a:gd name="connsiteX61" fmla="*/ 7024286 w 12346893"/>
                <a:gd name="connsiteY61" fmla="*/ 311755 h 812606"/>
                <a:gd name="connsiteX62" fmla="*/ 7041777 w 12346893"/>
                <a:gd name="connsiteY62" fmla="*/ 271319 h 812606"/>
                <a:gd name="connsiteX63" fmla="*/ 7034085 w 12346893"/>
                <a:gd name="connsiteY63" fmla="*/ 296503 h 812606"/>
                <a:gd name="connsiteX64" fmla="*/ 7040195 w 12346893"/>
                <a:gd name="connsiteY64" fmla="*/ 286991 h 812606"/>
                <a:gd name="connsiteX65" fmla="*/ 7531947 w 12346893"/>
                <a:gd name="connsiteY65" fmla="*/ 1 h 812606"/>
                <a:gd name="connsiteX66" fmla="*/ 7902374 w 12346893"/>
                <a:gd name="connsiteY66" fmla="*/ 148597 h 812606"/>
                <a:gd name="connsiteX67" fmla="*/ 7950580 w 12346893"/>
                <a:gd name="connsiteY67" fmla="*/ 195936 h 812606"/>
                <a:gd name="connsiteX68" fmla="*/ 7954894 w 12346893"/>
                <a:gd name="connsiteY68" fmla="*/ 187312 h 812606"/>
                <a:gd name="connsiteX69" fmla="*/ 7964430 w 12346893"/>
                <a:gd name="connsiteY69" fmla="*/ 204977 h 812606"/>
                <a:gd name="connsiteX70" fmla="*/ 8404258 w 12346893"/>
                <a:gd name="connsiteY70" fmla="*/ 492302 h 812606"/>
                <a:gd name="connsiteX71" fmla="*/ 8669869 w 12346893"/>
                <a:gd name="connsiteY71" fmla="*/ 401515 h 812606"/>
                <a:gd name="connsiteX72" fmla="*/ 8715076 w 12346893"/>
                <a:gd name="connsiteY72" fmla="*/ 363604 h 812606"/>
                <a:gd name="connsiteX73" fmla="*/ 8720650 w 12346893"/>
                <a:gd name="connsiteY73" fmla="*/ 356531 h 812606"/>
                <a:gd name="connsiteX74" fmla="*/ 8754770 w 12346893"/>
                <a:gd name="connsiteY74" fmla="*/ 323702 h 812606"/>
                <a:gd name="connsiteX75" fmla="*/ 8779851 w 12346893"/>
                <a:gd name="connsiteY75" fmla="*/ 296653 h 812606"/>
                <a:gd name="connsiteX76" fmla="*/ 8869086 w 12346893"/>
                <a:gd name="connsiteY76" fmla="*/ 159809 h 812606"/>
                <a:gd name="connsiteX77" fmla="*/ 8886596 w 12346893"/>
                <a:gd name="connsiteY77" fmla="*/ 119325 h 812606"/>
                <a:gd name="connsiteX78" fmla="*/ 8868912 w 12346893"/>
                <a:gd name="connsiteY78" fmla="*/ 177226 h 812606"/>
                <a:gd name="connsiteX79" fmla="*/ 8832573 w 12346893"/>
                <a:gd name="connsiteY79" fmla="*/ 258676 h 812606"/>
                <a:gd name="connsiteX80" fmla="*/ 8873853 w 12346893"/>
                <a:gd name="connsiteY80" fmla="*/ 229399 h 812606"/>
                <a:gd name="connsiteX81" fmla="*/ 9147426 w 12346893"/>
                <a:gd name="connsiteY81" fmla="*/ 151993 h 812606"/>
                <a:gd name="connsiteX82" fmla="*/ 9517853 w 12346893"/>
                <a:gd name="connsiteY82" fmla="*/ 300589 h 812606"/>
                <a:gd name="connsiteX83" fmla="*/ 9566059 w 12346893"/>
                <a:gd name="connsiteY83" fmla="*/ 347928 h 812606"/>
                <a:gd name="connsiteX84" fmla="*/ 9570373 w 12346893"/>
                <a:gd name="connsiteY84" fmla="*/ 339305 h 812606"/>
                <a:gd name="connsiteX85" fmla="*/ 9579908 w 12346893"/>
                <a:gd name="connsiteY85" fmla="*/ 356969 h 812606"/>
                <a:gd name="connsiteX86" fmla="*/ 10019738 w 12346893"/>
                <a:gd name="connsiteY86" fmla="*/ 644295 h 812606"/>
                <a:gd name="connsiteX87" fmla="*/ 10442800 w 12346893"/>
                <a:gd name="connsiteY87" fmla="*/ 383862 h 812606"/>
                <a:gd name="connsiteX88" fmla="*/ 10443052 w 12346893"/>
                <a:gd name="connsiteY88" fmla="*/ 383453 h 812606"/>
                <a:gd name="connsiteX89" fmla="*/ 10444544 w 12346893"/>
                <a:gd name="connsiteY89" fmla="*/ 380359 h 812606"/>
                <a:gd name="connsiteX90" fmla="*/ 10471330 w 12346893"/>
                <a:gd name="connsiteY90" fmla="*/ 332389 h 812606"/>
                <a:gd name="connsiteX91" fmla="*/ 10484585 w 12346893"/>
                <a:gd name="connsiteY91" fmla="*/ 311754 h 812606"/>
                <a:gd name="connsiteX92" fmla="*/ 10502074 w 12346893"/>
                <a:gd name="connsiteY92" fmla="*/ 271318 h 812606"/>
                <a:gd name="connsiteX93" fmla="*/ 10494383 w 12346893"/>
                <a:gd name="connsiteY93" fmla="*/ 296502 h 812606"/>
                <a:gd name="connsiteX94" fmla="*/ 10500493 w 12346893"/>
                <a:gd name="connsiteY94" fmla="*/ 286990 h 812606"/>
                <a:gd name="connsiteX95" fmla="*/ 10992245 w 12346893"/>
                <a:gd name="connsiteY95" fmla="*/ 0 h 812606"/>
                <a:gd name="connsiteX96" fmla="*/ 11362672 w 12346893"/>
                <a:gd name="connsiteY96" fmla="*/ 148596 h 812606"/>
                <a:gd name="connsiteX97" fmla="*/ 11410878 w 12346893"/>
                <a:gd name="connsiteY97" fmla="*/ 195935 h 812606"/>
                <a:gd name="connsiteX98" fmla="*/ 11415192 w 12346893"/>
                <a:gd name="connsiteY98" fmla="*/ 187311 h 812606"/>
                <a:gd name="connsiteX99" fmla="*/ 11424728 w 12346893"/>
                <a:gd name="connsiteY99" fmla="*/ 204976 h 812606"/>
                <a:gd name="connsiteX100" fmla="*/ 11864557 w 12346893"/>
                <a:gd name="connsiteY100" fmla="*/ 492302 h 812606"/>
                <a:gd name="connsiteX101" fmla="*/ 12329384 w 12346893"/>
                <a:gd name="connsiteY101" fmla="*/ 159808 h 812606"/>
                <a:gd name="connsiteX102" fmla="*/ 12346893 w 12346893"/>
                <a:gd name="connsiteY102" fmla="*/ 119324 h 812606"/>
                <a:gd name="connsiteX103" fmla="*/ 12329210 w 12346893"/>
                <a:gd name="connsiteY103" fmla="*/ 177225 h 812606"/>
                <a:gd name="connsiteX104" fmla="*/ 11735544 w 12346893"/>
                <a:gd name="connsiteY104" fmla="*/ 660610 h 812606"/>
                <a:gd name="connsiteX105" fmla="*/ 11365117 w 12346893"/>
                <a:gd name="connsiteY105" fmla="*/ 512014 h 812606"/>
                <a:gd name="connsiteX106" fmla="*/ 11316911 w 12346893"/>
                <a:gd name="connsiteY106" fmla="*/ 464675 h 812606"/>
                <a:gd name="connsiteX107" fmla="*/ 11312596 w 12346893"/>
                <a:gd name="connsiteY107" fmla="*/ 473298 h 812606"/>
                <a:gd name="connsiteX108" fmla="*/ 11303061 w 12346893"/>
                <a:gd name="connsiteY108" fmla="*/ 455634 h 812606"/>
                <a:gd name="connsiteX109" fmla="*/ 10863232 w 12346893"/>
                <a:gd name="connsiteY109" fmla="*/ 168308 h 812606"/>
                <a:gd name="connsiteX110" fmla="*/ 10440170 w 12346893"/>
                <a:gd name="connsiteY110" fmla="*/ 428741 h 812606"/>
                <a:gd name="connsiteX111" fmla="*/ 10439918 w 12346893"/>
                <a:gd name="connsiteY111" fmla="*/ 429150 h 812606"/>
                <a:gd name="connsiteX112" fmla="*/ 10438426 w 12346893"/>
                <a:gd name="connsiteY112" fmla="*/ 432244 h 812606"/>
                <a:gd name="connsiteX113" fmla="*/ 10411639 w 12346893"/>
                <a:gd name="connsiteY113" fmla="*/ 480214 h 812606"/>
                <a:gd name="connsiteX114" fmla="*/ 10398385 w 12346893"/>
                <a:gd name="connsiteY114" fmla="*/ 500849 h 812606"/>
                <a:gd name="connsiteX115" fmla="*/ 10380895 w 12346893"/>
                <a:gd name="connsiteY115" fmla="*/ 541285 h 812606"/>
                <a:gd name="connsiteX116" fmla="*/ 10388586 w 12346893"/>
                <a:gd name="connsiteY116" fmla="*/ 516101 h 812606"/>
                <a:gd name="connsiteX117" fmla="*/ 10382477 w 12346893"/>
                <a:gd name="connsiteY117" fmla="*/ 525613 h 812606"/>
                <a:gd name="connsiteX118" fmla="*/ 9890724 w 12346893"/>
                <a:gd name="connsiteY118" fmla="*/ 812603 h 812606"/>
                <a:gd name="connsiteX119" fmla="*/ 9520297 w 12346893"/>
                <a:gd name="connsiteY119" fmla="*/ 664007 h 812606"/>
                <a:gd name="connsiteX120" fmla="*/ 9472091 w 12346893"/>
                <a:gd name="connsiteY120" fmla="*/ 616668 h 812606"/>
                <a:gd name="connsiteX121" fmla="*/ 9467777 w 12346893"/>
                <a:gd name="connsiteY121" fmla="*/ 625292 h 812606"/>
                <a:gd name="connsiteX122" fmla="*/ 9458242 w 12346893"/>
                <a:gd name="connsiteY122" fmla="*/ 607627 h 812606"/>
                <a:gd name="connsiteX123" fmla="*/ 9018413 w 12346893"/>
                <a:gd name="connsiteY123" fmla="*/ 320302 h 812606"/>
                <a:gd name="connsiteX124" fmla="*/ 8752802 w 12346893"/>
                <a:gd name="connsiteY124" fmla="*/ 411089 h 812606"/>
                <a:gd name="connsiteX125" fmla="*/ 8707595 w 12346893"/>
                <a:gd name="connsiteY125" fmla="*/ 449000 h 812606"/>
                <a:gd name="connsiteX126" fmla="*/ 8702022 w 12346893"/>
                <a:gd name="connsiteY126" fmla="*/ 456073 h 812606"/>
                <a:gd name="connsiteX127" fmla="*/ 8667901 w 12346893"/>
                <a:gd name="connsiteY127" fmla="*/ 488902 h 812606"/>
                <a:gd name="connsiteX128" fmla="*/ 8642820 w 12346893"/>
                <a:gd name="connsiteY128" fmla="*/ 515951 h 812606"/>
                <a:gd name="connsiteX129" fmla="*/ 8553585 w 12346893"/>
                <a:gd name="connsiteY129" fmla="*/ 652795 h 812606"/>
                <a:gd name="connsiteX130" fmla="*/ 8536075 w 12346893"/>
                <a:gd name="connsiteY130" fmla="*/ 693279 h 812606"/>
                <a:gd name="connsiteX131" fmla="*/ 8553759 w 12346893"/>
                <a:gd name="connsiteY131" fmla="*/ 635378 h 812606"/>
                <a:gd name="connsiteX132" fmla="*/ 8590098 w 12346893"/>
                <a:gd name="connsiteY132" fmla="*/ 553928 h 812606"/>
                <a:gd name="connsiteX133" fmla="*/ 8548818 w 12346893"/>
                <a:gd name="connsiteY133" fmla="*/ 583206 h 812606"/>
                <a:gd name="connsiteX134" fmla="*/ 8275246 w 12346893"/>
                <a:gd name="connsiteY134" fmla="*/ 660611 h 812606"/>
                <a:gd name="connsiteX135" fmla="*/ 7904819 w 12346893"/>
                <a:gd name="connsiteY135" fmla="*/ 512015 h 812606"/>
                <a:gd name="connsiteX136" fmla="*/ 7856612 w 12346893"/>
                <a:gd name="connsiteY136" fmla="*/ 464676 h 812606"/>
                <a:gd name="connsiteX137" fmla="*/ 7852299 w 12346893"/>
                <a:gd name="connsiteY137" fmla="*/ 473299 h 812606"/>
                <a:gd name="connsiteX138" fmla="*/ 7842763 w 12346893"/>
                <a:gd name="connsiteY138" fmla="*/ 455635 h 812606"/>
                <a:gd name="connsiteX139" fmla="*/ 7402933 w 12346893"/>
                <a:gd name="connsiteY139" fmla="*/ 168309 h 812606"/>
                <a:gd name="connsiteX140" fmla="*/ 6979871 w 12346893"/>
                <a:gd name="connsiteY140" fmla="*/ 428742 h 812606"/>
                <a:gd name="connsiteX141" fmla="*/ 6979620 w 12346893"/>
                <a:gd name="connsiteY141" fmla="*/ 429151 h 812606"/>
                <a:gd name="connsiteX142" fmla="*/ 6978128 w 12346893"/>
                <a:gd name="connsiteY142" fmla="*/ 432245 h 812606"/>
                <a:gd name="connsiteX143" fmla="*/ 6951342 w 12346893"/>
                <a:gd name="connsiteY143" fmla="*/ 480215 h 812606"/>
                <a:gd name="connsiteX144" fmla="*/ 6938086 w 12346893"/>
                <a:gd name="connsiteY144" fmla="*/ 500850 h 812606"/>
                <a:gd name="connsiteX145" fmla="*/ 6920597 w 12346893"/>
                <a:gd name="connsiteY145" fmla="*/ 541286 h 812606"/>
                <a:gd name="connsiteX146" fmla="*/ 6928288 w 12346893"/>
                <a:gd name="connsiteY146" fmla="*/ 516102 h 812606"/>
                <a:gd name="connsiteX147" fmla="*/ 6922178 w 12346893"/>
                <a:gd name="connsiteY147" fmla="*/ 525614 h 812606"/>
                <a:gd name="connsiteX148" fmla="*/ 6430427 w 12346893"/>
                <a:gd name="connsiteY148" fmla="*/ 812604 h 812606"/>
                <a:gd name="connsiteX149" fmla="*/ 6059999 w 12346893"/>
                <a:gd name="connsiteY149" fmla="*/ 664008 h 812606"/>
                <a:gd name="connsiteX150" fmla="*/ 6011793 w 12346893"/>
                <a:gd name="connsiteY150" fmla="*/ 616669 h 812606"/>
                <a:gd name="connsiteX151" fmla="*/ 6007479 w 12346893"/>
                <a:gd name="connsiteY151" fmla="*/ 625293 h 812606"/>
                <a:gd name="connsiteX152" fmla="*/ 5997944 w 12346893"/>
                <a:gd name="connsiteY152" fmla="*/ 607628 h 812606"/>
                <a:gd name="connsiteX153" fmla="*/ 5558114 w 12346893"/>
                <a:gd name="connsiteY153" fmla="*/ 320302 h 812606"/>
                <a:gd name="connsiteX154" fmla="*/ 5292505 w 12346893"/>
                <a:gd name="connsiteY154" fmla="*/ 411089 h 812606"/>
                <a:gd name="connsiteX155" fmla="*/ 5247300 w 12346893"/>
                <a:gd name="connsiteY155" fmla="*/ 448999 h 812606"/>
                <a:gd name="connsiteX156" fmla="*/ 5241724 w 12346893"/>
                <a:gd name="connsiteY156" fmla="*/ 456075 h 812606"/>
                <a:gd name="connsiteX157" fmla="*/ 5207594 w 12346893"/>
                <a:gd name="connsiteY157" fmla="*/ 488913 h 812606"/>
                <a:gd name="connsiteX158" fmla="*/ 5182522 w 12346893"/>
                <a:gd name="connsiteY158" fmla="*/ 515952 h 812606"/>
                <a:gd name="connsiteX159" fmla="*/ 5129799 w 12346893"/>
                <a:gd name="connsiteY159" fmla="*/ 553930 h 812606"/>
                <a:gd name="connsiteX160" fmla="*/ 5088520 w 12346893"/>
                <a:gd name="connsiteY160" fmla="*/ 583208 h 812606"/>
                <a:gd name="connsiteX161" fmla="*/ 4814948 w 12346893"/>
                <a:gd name="connsiteY161" fmla="*/ 660613 h 812606"/>
                <a:gd name="connsiteX162" fmla="*/ 4444521 w 12346893"/>
                <a:gd name="connsiteY162" fmla="*/ 512017 h 812606"/>
                <a:gd name="connsiteX163" fmla="*/ 4396314 w 12346893"/>
                <a:gd name="connsiteY163" fmla="*/ 464678 h 812606"/>
                <a:gd name="connsiteX164" fmla="*/ 4392001 w 12346893"/>
                <a:gd name="connsiteY164" fmla="*/ 473301 h 812606"/>
                <a:gd name="connsiteX165" fmla="*/ 4382465 w 12346893"/>
                <a:gd name="connsiteY165" fmla="*/ 455637 h 812606"/>
                <a:gd name="connsiteX166" fmla="*/ 3942636 w 12346893"/>
                <a:gd name="connsiteY166" fmla="*/ 168311 h 812606"/>
                <a:gd name="connsiteX167" fmla="*/ 3519574 w 12346893"/>
                <a:gd name="connsiteY167" fmla="*/ 428744 h 812606"/>
                <a:gd name="connsiteX168" fmla="*/ 3519322 w 12346893"/>
                <a:gd name="connsiteY168" fmla="*/ 429153 h 812606"/>
                <a:gd name="connsiteX169" fmla="*/ 3517830 w 12346893"/>
                <a:gd name="connsiteY169" fmla="*/ 432247 h 812606"/>
                <a:gd name="connsiteX170" fmla="*/ 3491044 w 12346893"/>
                <a:gd name="connsiteY170" fmla="*/ 480217 h 812606"/>
                <a:gd name="connsiteX171" fmla="*/ 3477788 w 12346893"/>
                <a:gd name="connsiteY171" fmla="*/ 500852 h 812606"/>
                <a:gd name="connsiteX172" fmla="*/ 3460299 w 12346893"/>
                <a:gd name="connsiteY172" fmla="*/ 541288 h 812606"/>
                <a:gd name="connsiteX173" fmla="*/ 3467991 w 12346893"/>
                <a:gd name="connsiteY173" fmla="*/ 516104 h 812606"/>
                <a:gd name="connsiteX174" fmla="*/ 3461880 w 12346893"/>
                <a:gd name="connsiteY174" fmla="*/ 525616 h 812606"/>
                <a:gd name="connsiteX175" fmla="*/ 2970129 w 12346893"/>
                <a:gd name="connsiteY175" fmla="*/ 812606 h 812606"/>
                <a:gd name="connsiteX176" fmla="*/ 2599702 w 12346893"/>
                <a:gd name="connsiteY176" fmla="*/ 664010 h 812606"/>
                <a:gd name="connsiteX177" fmla="*/ 2551495 w 12346893"/>
                <a:gd name="connsiteY177" fmla="*/ 616671 h 812606"/>
                <a:gd name="connsiteX178" fmla="*/ 2547182 w 12346893"/>
                <a:gd name="connsiteY178" fmla="*/ 625295 h 812606"/>
                <a:gd name="connsiteX179" fmla="*/ 2537646 w 12346893"/>
                <a:gd name="connsiteY179" fmla="*/ 607630 h 812606"/>
                <a:gd name="connsiteX180" fmla="*/ 2097817 w 12346893"/>
                <a:gd name="connsiteY180" fmla="*/ 320304 h 812606"/>
                <a:gd name="connsiteX181" fmla="*/ 1832207 w 12346893"/>
                <a:gd name="connsiteY181" fmla="*/ 411091 h 812606"/>
                <a:gd name="connsiteX182" fmla="*/ 1787003 w 12346893"/>
                <a:gd name="connsiteY182" fmla="*/ 449001 h 812606"/>
                <a:gd name="connsiteX183" fmla="*/ 1781426 w 12346893"/>
                <a:gd name="connsiteY183" fmla="*/ 456077 h 812606"/>
                <a:gd name="connsiteX184" fmla="*/ 1747297 w 12346893"/>
                <a:gd name="connsiteY184" fmla="*/ 488915 h 812606"/>
                <a:gd name="connsiteX185" fmla="*/ 1722225 w 12346893"/>
                <a:gd name="connsiteY185" fmla="*/ 515954 h 812606"/>
                <a:gd name="connsiteX186" fmla="*/ 1669501 w 12346893"/>
                <a:gd name="connsiteY186" fmla="*/ 553933 h 812606"/>
                <a:gd name="connsiteX187" fmla="*/ 1628223 w 12346893"/>
                <a:gd name="connsiteY187" fmla="*/ 583210 h 812606"/>
                <a:gd name="connsiteX188" fmla="*/ 1354650 w 12346893"/>
                <a:gd name="connsiteY188" fmla="*/ 660615 h 812606"/>
                <a:gd name="connsiteX189" fmla="*/ 984223 w 12346893"/>
                <a:gd name="connsiteY189" fmla="*/ 512019 h 812606"/>
                <a:gd name="connsiteX190" fmla="*/ 936017 w 12346893"/>
                <a:gd name="connsiteY190" fmla="*/ 464680 h 812606"/>
                <a:gd name="connsiteX191" fmla="*/ 931703 w 12346893"/>
                <a:gd name="connsiteY191" fmla="*/ 473303 h 812606"/>
                <a:gd name="connsiteX192" fmla="*/ 922167 w 12346893"/>
                <a:gd name="connsiteY192" fmla="*/ 455639 h 812606"/>
                <a:gd name="connsiteX193" fmla="*/ 482338 w 12346893"/>
                <a:gd name="connsiteY193" fmla="*/ 168313 h 812606"/>
                <a:gd name="connsiteX194" fmla="*/ 59276 w 12346893"/>
                <a:gd name="connsiteY194" fmla="*/ 428746 h 812606"/>
                <a:gd name="connsiteX195" fmla="*/ 59024 w 12346893"/>
                <a:gd name="connsiteY195" fmla="*/ 429155 h 812606"/>
                <a:gd name="connsiteX196" fmla="*/ 57532 w 12346893"/>
                <a:gd name="connsiteY196" fmla="*/ 432249 h 812606"/>
                <a:gd name="connsiteX197" fmla="*/ 30746 w 12346893"/>
                <a:gd name="connsiteY197" fmla="*/ 480219 h 812606"/>
                <a:gd name="connsiteX198" fmla="*/ 17490 w 12346893"/>
                <a:gd name="connsiteY198" fmla="*/ 500854 h 812606"/>
                <a:gd name="connsiteX199" fmla="*/ 1 w 12346893"/>
                <a:gd name="connsiteY199" fmla="*/ 541290 h 812606"/>
                <a:gd name="connsiteX200" fmla="*/ 7693 w 12346893"/>
                <a:gd name="connsiteY200" fmla="*/ 516106 h 812606"/>
                <a:gd name="connsiteX201" fmla="*/ 1582 w 12346893"/>
                <a:gd name="connsiteY201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859253 w 12346891"/>
                <a:gd name="connsiteY19" fmla="*/ 296657 h 812606"/>
                <a:gd name="connsiteX20" fmla="*/ 1911977 w 12346891"/>
                <a:gd name="connsiteY20" fmla="*/ 258678 h 812606"/>
                <a:gd name="connsiteX21" fmla="*/ 1953255 w 12346891"/>
                <a:gd name="connsiteY21" fmla="*/ 229401 h 812606"/>
                <a:gd name="connsiteX22" fmla="*/ 2226828 w 12346891"/>
                <a:gd name="connsiteY22" fmla="*/ 151996 h 812606"/>
                <a:gd name="connsiteX23" fmla="*/ 2597255 w 12346891"/>
                <a:gd name="connsiteY23" fmla="*/ 300592 h 812606"/>
                <a:gd name="connsiteX24" fmla="*/ 2645461 w 12346891"/>
                <a:gd name="connsiteY24" fmla="*/ 347931 h 812606"/>
                <a:gd name="connsiteX25" fmla="*/ 2649775 w 12346891"/>
                <a:gd name="connsiteY25" fmla="*/ 339308 h 812606"/>
                <a:gd name="connsiteX26" fmla="*/ 2659311 w 12346891"/>
                <a:gd name="connsiteY26" fmla="*/ 356972 h 812606"/>
                <a:gd name="connsiteX27" fmla="*/ 3099140 w 12346891"/>
                <a:gd name="connsiteY27" fmla="*/ 644298 h 812606"/>
                <a:gd name="connsiteX28" fmla="*/ 3522202 w 12346891"/>
                <a:gd name="connsiteY28" fmla="*/ 383865 h 812606"/>
                <a:gd name="connsiteX29" fmla="*/ 3522454 w 12346891"/>
                <a:gd name="connsiteY29" fmla="*/ 383456 h 812606"/>
                <a:gd name="connsiteX30" fmla="*/ 3523946 w 12346891"/>
                <a:gd name="connsiteY30" fmla="*/ 380362 h 812606"/>
                <a:gd name="connsiteX31" fmla="*/ 3550732 w 12346891"/>
                <a:gd name="connsiteY31" fmla="*/ 332392 h 812606"/>
                <a:gd name="connsiteX32" fmla="*/ 3563987 w 12346891"/>
                <a:gd name="connsiteY32" fmla="*/ 311757 h 812606"/>
                <a:gd name="connsiteX33" fmla="*/ 3581477 w 12346891"/>
                <a:gd name="connsiteY33" fmla="*/ 271321 h 812606"/>
                <a:gd name="connsiteX34" fmla="*/ 3573785 w 12346891"/>
                <a:gd name="connsiteY34" fmla="*/ 296505 h 812606"/>
                <a:gd name="connsiteX35" fmla="*/ 3579895 w 12346891"/>
                <a:gd name="connsiteY35" fmla="*/ 286993 h 812606"/>
                <a:gd name="connsiteX36" fmla="*/ 4071647 w 12346891"/>
                <a:gd name="connsiteY36" fmla="*/ 3 h 812606"/>
                <a:gd name="connsiteX37" fmla="*/ 4442074 w 12346891"/>
                <a:gd name="connsiteY37" fmla="*/ 148599 h 812606"/>
                <a:gd name="connsiteX38" fmla="*/ 4490280 w 12346891"/>
                <a:gd name="connsiteY38" fmla="*/ 195938 h 812606"/>
                <a:gd name="connsiteX39" fmla="*/ 4494594 w 12346891"/>
                <a:gd name="connsiteY39" fmla="*/ 187314 h 812606"/>
                <a:gd name="connsiteX40" fmla="*/ 4504130 w 12346891"/>
                <a:gd name="connsiteY40" fmla="*/ 204979 h 812606"/>
                <a:gd name="connsiteX41" fmla="*/ 4943959 w 12346891"/>
                <a:gd name="connsiteY41" fmla="*/ 492304 h 812606"/>
                <a:gd name="connsiteX42" fmla="*/ 5209569 w 12346891"/>
                <a:gd name="connsiteY42" fmla="*/ 401517 h 812606"/>
                <a:gd name="connsiteX43" fmla="*/ 5254773 w 12346891"/>
                <a:gd name="connsiteY43" fmla="*/ 363608 h 812606"/>
                <a:gd name="connsiteX44" fmla="*/ 5260350 w 12346891"/>
                <a:gd name="connsiteY44" fmla="*/ 356532 h 812606"/>
                <a:gd name="connsiteX45" fmla="*/ 5294479 w 12346891"/>
                <a:gd name="connsiteY45" fmla="*/ 323694 h 812606"/>
                <a:gd name="connsiteX46" fmla="*/ 5319551 w 12346891"/>
                <a:gd name="connsiteY46" fmla="*/ 296655 h 812606"/>
                <a:gd name="connsiteX47" fmla="*/ 5408612 w 12346891"/>
                <a:gd name="connsiteY47" fmla="*/ 177228 h 812606"/>
                <a:gd name="connsiteX48" fmla="*/ 5372274 w 12346891"/>
                <a:gd name="connsiteY48" fmla="*/ 258677 h 812606"/>
                <a:gd name="connsiteX49" fmla="*/ 5413553 w 12346891"/>
                <a:gd name="connsiteY49" fmla="*/ 229399 h 812606"/>
                <a:gd name="connsiteX50" fmla="*/ 5687126 w 12346891"/>
                <a:gd name="connsiteY50" fmla="*/ 151994 h 812606"/>
                <a:gd name="connsiteX51" fmla="*/ 6057553 w 12346891"/>
                <a:gd name="connsiteY51" fmla="*/ 300590 h 812606"/>
                <a:gd name="connsiteX52" fmla="*/ 6105759 w 12346891"/>
                <a:gd name="connsiteY52" fmla="*/ 347929 h 812606"/>
                <a:gd name="connsiteX53" fmla="*/ 6110073 w 12346891"/>
                <a:gd name="connsiteY53" fmla="*/ 339306 h 812606"/>
                <a:gd name="connsiteX54" fmla="*/ 6119609 w 12346891"/>
                <a:gd name="connsiteY54" fmla="*/ 356970 h 812606"/>
                <a:gd name="connsiteX55" fmla="*/ 6559437 w 12346891"/>
                <a:gd name="connsiteY55" fmla="*/ 644296 h 812606"/>
                <a:gd name="connsiteX56" fmla="*/ 6982500 w 12346891"/>
                <a:gd name="connsiteY56" fmla="*/ 383863 h 812606"/>
                <a:gd name="connsiteX57" fmla="*/ 6982751 w 12346891"/>
                <a:gd name="connsiteY57" fmla="*/ 383454 h 812606"/>
                <a:gd name="connsiteX58" fmla="*/ 6984244 w 12346891"/>
                <a:gd name="connsiteY58" fmla="*/ 380360 h 812606"/>
                <a:gd name="connsiteX59" fmla="*/ 7011030 w 12346891"/>
                <a:gd name="connsiteY59" fmla="*/ 332390 h 812606"/>
                <a:gd name="connsiteX60" fmla="*/ 7024284 w 12346891"/>
                <a:gd name="connsiteY60" fmla="*/ 311755 h 812606"/>
                <a:gd name="connsiteX61" fmla="*/ 7041775 w 12346891"/>
                <a:gd name="connsiteY61" fmla="*/ 271319 h 812606"/>
                <a:gd name="connsiteX62" fmla="*/ 7034083 w 12346891"/>
                <a:gd name="connsiteY62" fmla="*/ 296503 h 812606"/>
                <a:gd name="connsiteX63" fmla="*/ 7040193 w 12346891"/>
                <a:gd name="connsiteY63" fmla="*/ 286991 h 812606"/>
                <a:gd name="connsiteX64" fmla="*/ 7531945 w 12346891"/>
                <a:gd name="connsiteY64" fmla="*/ 1 h 812606"/>
                <a:gd name="connsiteX65" fmla="*/ 7902372 w 12346891"/>
                <a:gd name="connsiteY65" fmla="*/ 148597 h 812606"/>
                <a:gd name="connsiteX66" fmla="*/ 7950578 w 12346891"/>
                <a:gd name="connsiteY66" fmla="*/ 195936 h 812606"/>
                <a:gd name="connsiteX67" fmla="*/ 7954892 w 12346891"/>
                <a:gd name="connsiteY67" fmla="*/ 187312 h 812606"/>
                <a:gd name="connsiteX68" fmla="*/ 7964428 w 12346891"/>
                <a:gd name="connsiteY68" fmla="*/ 204977 h 812606"/>
                <a:gd name="connsiteX69" fmla="*/ 8404256 w 12346891"/>
                <a:gd name="connsiteY69" fmla="*/ 492302 h 812606"/>
                <a:gd name="connsiteX70" fmla="*/ 8669867 w 12346891"/>
                <a:gd name="connsiteY70" fmla="*/ 401515 h 812606"/>
                <a:gd name="connsiteX71" fmla="*/ 8715074 w 12346891"/>
                <a:gd name="connsiteY71" fmla="*/ 363604 h 812606"/>
                <a:gd name="connsiteX72" fmla="*/ 8720648 w 12346891"/>
                <a:gd name="connsiteY72" fmla="*/ 356531 h 812606"/>
                <a:gd name="connsiteX73" fmla="*/ 8754768 w 12346891"/>
                <a:gd name="connsiteY73" fmla="*/ 323702 h 812606"/>
                <a:gd name="connsiteX74" fmla="*/ 8779849 w 12346891"/>
                <a:gd name="connsiteY74" fmla="*/ 296653 h 812606"/>
                <a:gd name="connsiteX75" fmla="*/ 8869084 w 12346891"/>
                <a:gd name="connsiteY75" fmla="*/ 159809 h 812606"/>
                <a:gd name="connsiteX76" fmla="*/ 8886594 w 12346891"/>
                <a:gd name="connsiteY76" fmla="*/ 119325 h 812606"/>
                <a:gd name="connsiteX77" fmla="*/ 8868910 w 12346891"/>
                <a:gd name="connsiteY77" fmla="*/ 177226 h 812606"/>
                <a:gd name="connsiteX78" fmla="*/ 8832571 w 12346891"/>
                <a:gd name="connsiteY78" fmla="*/ 258676 h 812606"/>
                <a:gd name="connsiteX79" fmla="*/ 8873851 w 12346891"/>
                <a:gd name="connsiteY79" fmla="*/ 229399 h 812606"/>
                <a:gd name="connsiteX80" fmla="*/ 9147424 w 12346891"/>
                <a:gd name="connsiteY80" fmla="*/ 151993 h 812606"/>
                <a:gd name="connsiteX81" fmla="*/ 9517851 w 12346891"/>
                <a:gd name="connsiteY81" fmla="*/ 300589 h 812606"/>
                <a:gd name="connsiteX82" fmla="*/ 9566057 w 12346891"/>
                <a:gd name="connsiteY82" fmla="*/ 347928 h 812606"/>
                <a:gd name="connsiteX83" fmla="*/ 9570371 w 12346891"/>
                <a:gd name="connsiteY83" fmla="*/ 339305 h 812606"/>
                <a:gd name="connsiteX84" fmla="*/ 9579906 w 12346891"/>
                <a:gd name="connsiteY84" fmla="*/ 356969 h 812606"/>
                <a:gd name="connsiteX85" fmla="*/ 10019736 w 12346891"/>
                <a:gd name="connsiteY85" fmla="*/ 644295 h 812606"/>
                <a:gd name="connsiteX86" fmla="*/ 10442798 w 12346891"/>
                <a:gd name="connsiteY86" fmla="*/ 383862 h 812606"/>
                <a:gd name="connsiteX87" fmla="*/ 10443050 w 12346891"/>
                <a:gd name="connsiteY87" fmla="*/ 383453 h 812606"/>
                <a:gd name="connsiteX88" fmla="*/ 10444542 w 12346891"/>
                <a:gd name="connsiteY88" fmla="*/ 380359 h 812606"/>
                <a:gd name="connsiteX89" fmla="*/ 10471328 w 12346891"/>
                <a:gd name="connsiteY89" fmla="*/ 332389 h 812606"/>
                <a:gd name="connsiteX90" fmla="*/ 10484583 w 12346891"/>
                <a:gd name="connsiteY90" fmla="*/ 311754 h 812606"/>
                <a:gd name="connsiteX91" fmla="*/ 10502072 w 12346891"/>
                <a:gd name="connsiteY91" fmla="*/ 271318 h 812606"/>
                <a:gd name="connsiteX92" fmla="*/ 10494381 w 12346891"/>
                <a:gd name="connsiteY92" fmla="*/ 296502 h 812606"/>
                <a:gd name="connsiteX93" fmla="*/ 10500491 w 12346891"/>
                <a:gd name="connsiteY93" fmla="*/ 286990 h 812606"/>
                <a:gd name="connsiteX94" fmla="*/ 10992243 w 12346891"/>
                <a:gd name="connsiteY94" fmla="*/ 0 h 812606"/>
                <a:gd name="connsiteX95" fmla="*/ 11362670 w 12346891"/>
                <a:gd name="connsiteY95" fmla="*/ 148596 h 812606"/>
                <a:gd name="connsiteX96" fmla="*/ 11410876 w 12346891"/>
                <a:gd name="connsiteY96" fmla="*/ 195935 h 812606"/>
                <a:gd name="connsiteX97" fmla="*/ 11415190 w 12346891"/>
                <a:gd name="connsiteY97" fmla="*/ 187311 h 812606"/>
                <a:gd name="connsiteX98" fmla="*/ 11424726 w 12346891"/>
                <a:gd name="connsiteY98" fmla="*/ 204976 h 812606"/>
                <a:gd name="connsiteX99" fmla="*/ 11864555 w 12346891"/>
                <a:gd name="connsiteY99" fmla="*/ 492302 h 812606"/>
                <a:gd name="connsiteX100" fmla="*/ 12329382 w 12346891"/>
                <a:gd name="connsiteY100" fmla="*/ 159808 h 812606"/>
                <a:gd name="connsiteX101" fmla="*/ 12346891 w 12346891"/>
                <a:gd name="connsiteY101" fmla="*/ 119324 h 812606"/>
                <a:gd name="connsiteX102" fmla="*/ 12329208 w 12346891"/>
                <a:gd name="connsiteY102" fmla="*/ 177225 h 812606"/>
                <a:gd name="connsiteX103" fmla="*/ 11735542 w 12346891"/>
                <a:gd name="connsiteY103" fmla="*/ 660610 h 812606"/>
                <a:gd name="connsiteX104" fmla="*/ 11365115 w 12346891"/>
                <a:gd name="connsiteY104" fmla="*/ 512014 h 812606"/>
                <a:gd name="connsiteX105" fmla="*/ 11316909 w 12346891"/>
                <a:gd name="connsiteY105" fmla="*/ 464675 h 812606"/>
                <a:gd name="connsiteX106" fmla="*/ 11312594 w 12346891"/>
                <a:gd name="connsiteY106" fmla="*/ 473298 h 812606"/>
                <a:gd name="connsiteX107" fmla="*/ 11303059 w 12346891"/>
                <a:gd name="connsiteY107" fmla="*/ 455634 h 812606"/>
                <a:gd name="connsiteX108" fmla="*/ 10863230 w 12346891"/>
                <a:gd name="connsiteY108" fmla="*/ 168308 h 812606"/>
                <a:gd name="connsiteX109" fmla="*/ 10440168 w 12346891"/>
                <a:gd name="connsiteY109" fmla="*/ 428741 h 812606"/>
                <a:gd name="connsiteX110" fmla="*/ 10439916 w 12346891"/>
                <a:gd name="connsiteY110" fmla="*/ 429150 h 812606"/>
                <a:gd name="connsiteX111" fmla="*/ 10438424 w 12346891"/>
                <a:gd name="connsiteY111" fmla="*/ 432244 h 812606"/>
                <a:gd name="connsiteX112" fmla="*/ 10411637 w 12346891"/>
                <a:gd name="connsiteY112" fmla="*/ 480214 h 812606"/>
                <a:gd name="connsiteX113" fmla="*/ 10398383 w 12346891"/>
                <a:gd name="connsiteY113" fmla="*/ 500849 h 812606"/>
                <a:gd name="connsiteX114" fmla="*/ 10380893 w 12346891"/>
                <a:gd name="connsiteY114" fmla="*/ 541285 h 812606"/>
                <a:gd name="connsiteX115" fmla="*/ 10388584 w 12346891"/>
                <a:gd name="connsiteY115" fmla="*/ 516101 h 812606"/>
                <a:gd name="connsiteX116" fmla="*/ 10382475 w 12346891"/>
                <a:gd name="connsiteY116" fmla="*/ 525613 h 812606"/>
                <a:gd name="connsiteX117" fmla="*/ 9890722 w 12346891"/>
                <a:gd name="connsiteY117" fmla="*/ 812603 h 812606"/>
                <a:gd name="connsiteX118" fmla="*/ 9520295 w 12346891"/>
                <a:gd name="connsiteY118" fmla="*/ 664007 h 812606"/>
                <a:gd name="connsiteX119" fmla="*/ 9472089 w 12346891"/>
                <a:gd name="connsiteY119" fmla="*/ 616668 h 812606"/>
                <a:gd name="connsiteX120" fmla="*/ 9467775 w 12346891"/>
                <a:gd name="connsiteY120" fmla="*/ 625292 h 812606"/>
                <a:gd name="connsiteX121" fmla="*/ 9458240 w 12346891"/>
                <a:gd name="connsiteY121" fmla="*/ 607627 h 812606"/>
                <a:gd name="connsiteX122" fmla="*/ 9018411 w 12346891"/>
                <a:gd name="connsiteY122" fmla="*/ 320302 h 812606"/>
                <a:gd name="connsiteX123" fmla="*/ 8752800 w 12346891"/>
                <a:gd name="connsiteY123" fmla="*/ 411089 h 812606"/>
                <a:gd name="connsiteX124" fmla="*/ 8707593 w 12346891"/>
                <a:gd name="connsiteY124" fmla="*/ 449000 h 812606"/>
                <a:gd name="connsiteX125" fmla="*/ 8702020 w 12346891"/>
                <a:gd name="connsiteY125" fmla="*/ 456073 h 812606"/>
                <a:gd name="connsiteX126" fmla="*/ 8667899 w 12346891"/>
                <a:gd name="connsiteY126" fmla="*/ 488902 h 812606"/>
                <a:gd name="connsiteX127" fmla="*/ 8642818 w 12346891"/>
                <a:gd name="connsiteY127" fmla="*/ 515951 h 812606"/>
                <a:gd name="connsiteX128" fmla="*/ 8553583 w 12346891"/>
                <a:gd name="connsiteY128" fmla="*/ 652795 h 812606"/>
                <a:gd name="connsiteX129" fmla="*/ 8536073 w 12346891"/>
                <a:gd name="connsiteY129" fmla="*/ 693279 h 812606"/>
                <a:gd name="connsiteX130" fmla="*/ 8553757 w 12346891"/>
                <a:gd name="connsiteY130" fmla="*/ 635378 h 812606"/>
                <a:gd name="connsiteX131" fmla="*/ 8590096 w 12346891"/>
                <a:gd name="connsiteY131" fmla="*/ 553928 h 812606"/>
                <a:gd name="connsiteX132" fmla="*/ 8548816 w 12346891"/>
                <a:gd name="connsiteY132" fmla="*/ 583206 h 812606"/>
                <a:gd name="connsiteX133" fmla="*/ 8275244 w 12346891"/>
                <a:gd name="connsiteY133" fmla="*/ 660611 h 812606"/>
                <a:gd name="connsiteX134" fmla="*/ 7904817 w 12346891"/>
                <a:gd name="connsiteY134" fmla="*/ 512015 h 812606"/>
                <a:gd name="connsiteX135" fmla="*/ 7856610 w 12346891"/>
                <a:gd name="connsiteY135" fmla="*/ 464676 h 812606"/>
                <a:gd name="connsiteX136" fmla="*/ 7852297 w 12346891"/>
                <a:gd name="connsiteY136" fmla="*/ 473299 h 812606"/>
                <a:gd name="connsiteX137" fmla="*/ 7842761 w 12346891"/>
                <a:gd name="connsiteY137" fmla="*/ 455635 h 812606"/>
                <a:gd name="connsiteX138" fmla="*/ 7402931 w 12346891"/>
                <a:gd name="connsiteY138" fmla="*/ 168309 h 812606"/>
                <a:gd name="connsiteX139" fmla="*/ 6979869 w 12346891"/>
                <a:gd name="connsiteY139" fmla="*/ 428742 h 812606"/>
                <a:gd name="connsiteX140" fmla="*/ 6979618 w 12346891"/>
                <a:gd name="connsiteY140" fmla="*/ 429151 h 812606"/>
                <a:gd name="connsiteX141" fmla="*/ 6978126 w 12346891"/>
                <a:gd name="connsiteY141" fmla="*/ 432245 h 812606"/>
                <a:gd name="connsiteX142" fmla="*/ 6951340 w 12346891"/>
                <a:gd name="connsiteY142" fmla="*/ 480215 h 812606"/>
                <a:gd name="connsiteX143" fmla="*/ 6938084 w 12346891"/>
                <a:gd name="connsiteY143" fmla="*/ 500850 h 812606"/>
                <a:gd name="connsiteX144" fmla="*/ 6920595 w 12346891"/>
                <a:gd name="connsiteY144" fmla="*/ 541286 h 812606"/>
                <a:gd name="connsiteX145" fmla="*/ 6928286 w 12346891"/>
                <a:gd name="connsiteY145" fmla="*/ 516102 h 812606"/>
                <a:gd name="connsiteX146" fmla="*/ 6922176 w 12346891"/>
                <a:gd name="connsiteY146" fmla="*/ 525614 h 812606"/>
                <a:gd name="connsiteX147" fmla="*/ 6430425 w 12346891"/>
                <a:gd name="connsiteY147" fmla="*/ 812604 h 812606"/>
                <a:gd name="connsiteX148" fmla="*/ 6059997 w 12346891"/>
                <a:gd name="connsiteY148" fmla="*/ 664008 h 812606"/>
                <a:gd name="connsiteX149" fmla="*/ 6011791 w 12346891"/>
                <a:gd name="connsiteY149" fmla="*/ 616669 h 812606"/>
                <a:gd name="connsiteX150" fmla="*/ 6007477 w 12346891"/>
                <a:gd name="connsiteY150" fmla="*/ 625293 h 812606"/>
                <a:gd name="connsiteX151" fmla="*/ 5997942 w 12346891"/>
                <a:gd name="connsiteY151" fmla="*/ 607628 h 812606"/>
                <a:gd name="connsiteX152" fmla="*/ 5558112 w 12346891"/>
                <a:gd name="connsiteY152" fmla="*/ 320302 h 812606"/>
                <a:gd name="connsiteX153" fmla="*/ 5292503 w 12346891"/>
                <a:gd name="connsiteY153" fmla="*/ 411089 h 812606"/>
                <a:gd name="connsiteX154" fmla="*/ 5247298 w 12346891"/>
                <a:gd name="connsiteY154" fmla="*/ 448999 h 812606"/>
                <a:gd name="connsiteX155" fmla="*/ 5241722 w 12346891"/>
                <a:gd name="connsiteY155" fmla="*/ 456075 h 812606"/>
                <a:gd name="connsiteX156" fmla="*/ 5207592 w 12346891"/>
                <a:gd name="connsiteY156" fmla="*/ 488913 h 812606"/>
                <a:gd name="connsiteX157" fmla="*/ 5182520 w 12346891"/>
                <a:gd name="connsiteY157" fmla="*/ 515952 h 812606"/>
                <a:gd name="connsiteX158" fmla="*/ 5129797 w 12346891"/>
                <a:gd name="connsiteY158" fmla="*/ 553930 h 812606"/>
                <a:gd name="connsiteX159" fmla="*/ 5088518 w 12346891"/>
                <a:gd name="connsiteY159" fmla="*/ 583208 h 812606"/>
                <a:gd name="connsiteX160" fmla="*/ 4814946 w 12346891"/>
                <a:gd name="connsiteY160" fmla="*/ 660613 h 812606"/>
                <a:gd name="connsiteX161" fmla="*/ 4444519 w 12346891"/>
                <a:gd name="connsiteY161" fmla="*/ 512017 h 812606"/>
                <a:gd name="connsiteX162" fmla="*/ 4396312 w 12346891"/>
                <a:gd name="connsiteY162" fmla="*/ 464678 h 812606"/>
                <a:gd name="connsiteX163" fmla="*/ 4391999 w 12346891"/>
                <a:gd name="connsiteY163" fmla="*/ 473301 h 812606"/>
                <a:gd name="connsiteX164" fmla="*/ 4382463 w 12346891"/>
                <a:gd name="connsiteY164" fmla="*/ 455637 h 812606"/>
                <a:gd name="connsiteX165" fmla="*/ 3942634 w 12346891"/>
                <a:gd name="connsiteY165" fmla="*/ 168311 h 812606"/>
                <a:gd name="connsiteX166" fmla="*/ 3519572 w 12346891"/>
                <a:gd name="connsiteY166" fmla="*/ 428744 h 812606"/>
                <a:gd name="connsiteX167" fmla="*/ 3519320 w 12346891"/>
                <a:gd name="connsiteY167" fmla="*/ 429153 h 812606"/>
                <a:gd name="connsiteX168" fmla="*/ 3517828 w 12346891"/>
                <a:gd name="connsiteY168" fmla="*/ 432247 h 812606"/>
                <a:gd name="connsiteX169" fmla="*/ 3491042 w 12346891"/>
                <a:gd name="connsiteY169" fmla="*/ 480217 h 812606"/>
                <a:gd name="connsiteX170" fmla="*/ 3477786 w 12346891"/>
                <a:gd name="connsiteY170" fmla="*/ 500852 h 812606"/>
                <a:gd name="connsiteX171" fmla="*/ 3460297 w 12346891"/>
                <a:gd name="connsiteY171" fmla="*/ 541288 h 812606"/>
                <a:gd name="connsiteX172" fmla="*/ 3467989 w 12346891"/>
                <a:gd name="connsiteY172" fmla="*/ 516104 h 812606"/>
                <a:gd name="connsiteX173" fmla="*/ 3461878 w 12346891"/>
                <a:gd name="connsiteY173" fmla="*/ 525616 h 812606"/>
                <a:gd name="connsiteX174" fmla="*/ 2970127 w 12346891"/>
                <a:gd name="connsiteY174" fmla="*/ 812606 h 812606"/>
                <a:gd name="connsiteX175" fmla="*/ 2599700 w 12346891"/>
                <a:gd name="connsiteY175" fmla="*/ 664010 h 812606"/>
                <a:gd name="connsiteX176" fmla="*/ 2551493 w 12346891"/>
                <a:gd name="connsiteY176" fmla="*/ 616671 h 812606"/>
                <a:gd name="connsiteX177" fmla="*/ 2547180 w 12346891"/>
                <a:gd name="connsiteY177" fmla="*/ 625295 h 812606"/>
                <a:gd name="connsiteX178" fmla="*/ 2537644 w 12346891"/>
                <a:gd name="connsiteY178" fmla="*/ 607630 h 812606"/>
                <a:gd name="connsiteX179" fmla="*/ 2097815 w 12346891"/>
                <a:gd name="connsiteY179" fmla="*/ 320304 h 812606"/>
                <a:gd name="connsiteX180" fmla="*/ 1832205 w 12346891"/>
                <a:gd name="connsiteY180" fmla="*/ 411091 h 812606"/>
                <a:gd name="connsiteX181" fmla="*/ 1787001 w 12346891"/>
                <a:gd name="connsiteY181" fmla="*/ 449001 h 812606"/>
                <a:gd name="connsiteX182" fmla="*/ 1781424 w 12346891"/>
                <a:gd name="connsiteY182" fmla="*/ 456077 h 812606"/>
                <a:gd name="connsiteX183" fmla="*/ 1747295 w 12346891"/>
                <a:gd name="connsiteY183" fmla="*/ 488915 h 812606"/>
                <a:gd name="connsiteX184" fmla="*/ 1722223 w 12346891"/>
                <a:gd name="connsiteY184" fmla="*/ 515954 h 812606"/>
                <a:gd name="connsiteX185" fmla="*/ 1669499 w 12346891"/>
                <a:gd name="connsiteY185" fmla="*/ 553933 h 812606"/>
                <a:gd name="connsiteX186" fmla="*/ 1628221 w 12346891"/>
                <a:gd name="connsiteY186" fmla="*/ 583210 h 812606"/>
                <a:gd name="connsiteX187" fmla="*/ 1354648 w 12346891"/>
                <a:gd name="connsiteY187" fmla="*/ 660615 h 812606"/>
                <a:gd name="connsiteX188" fmla="*/ 984221 w 12346891"/>
                <a:gd name="connsiteY188" fmla="*/ 512019 h 812606"/>
                <a:gd name="connsiteX189" fmla="*/ 936015 w 12346891"/>
                <a:gd name="connsiteY189" fmla="*/ 464680 h 812606"/>
                <a:gd name="connsiteX190" fmla="*/ 931701 w 12346891"/>
                <a:gd name="connsiteY190" fmla="*/ 473303 h 812606"/>
                <a:gd name="connsiteX191" fmla="*/ 922165 w 12346891"/>
                <a:gd name="connsiteY191" fmla="*/ 455639 h 812606"/>
                <a:gd name="connsiteX192" fmla="*/ 482336 w 12346891"/>
                <a:gd name="connsiteY192" fmla="*/ 168313 h 812606"/>
                <a:gd name="connsiteX193" fmla="*/ 59274 w 12346891"/>
                <a:gd name="connsiteY193" fmla="*/ 428746 h 812606"/>
                <a:gd name="connsiteX194" fmla="*/ 59022 w 12346891"/>
                <a:gd name="connsiteY194" fmla="*/ 429155 h 812606"/>
                <a:gd name="connsiteX195" fmla="*/ 57530 w 12346891"/>
                <a:gd name="connsiteY195" fmla="*/ 432249 h 812606"/>
                <a:gd name="connsiteX196" fmla="*/ 30744 w 12346891"/>
                <a:gd name="connsiteY196" fmla="*/ 480219 h 812606"/>
                <a:gd name="connsiteX197" fmla="*/ 17488 w 12346891"/>
                <a:gd name="connsiteY197" fmla="*/ 500854 h 812606"/>
                <a:gd name="connsiteX198" fmla="*/ -1 w 12346891"/>
                <a:gd name="connsiteY198" fmla="*/ 541290 h 812606"/>
                <a:gd name="connsiteX199" fmla="*/ 7691 w 12346891"/>
                <a:gd name="connsiteY199" fmla="*/ 516106 h 812606"/>
                <a:gd name="connsiteX200" fmla="*/ 1580 w 12346891"/>
                <a:gd name="connsiteY200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11979 w 12346893"/>
                <a:gd name="connsiteY20" fmla="*/ 258678 h 812606"/>
                <a:gd name="connsiteX21" fmla="*/ 1953257 w 12346893"/>
                <a:gd name="connsiteY21" fmla="*/ 229401 h 812606"/>
                <a:gd name="connsiteX22" fmla="*/ 2226830 w 12346893"/>
                <a:gd name="connsiteY22" fmla="*/ 151996 h 812606"/>
                <a:gd name="connsiteX23" fmla="*/ 2597257 w 12346893"/>
                <a:gd name="connsiteY23" fmla="*/ 300592 h 812606"/>
                <a:gd name="connsiteX24" fmla="*/ 2645463 w 12346893"/>
                <a:gd name="connsiteY24" fmla="*/ 347931 h 812606"/>
                <a:gd name="connsiteX25" fmla="*/ 2649777 w 12346893"/>
                <a:gd name="connsiteY25" fmla="*/ 339308 h 812606"/>
                <a:gd name="connsiteX26" fmla="*/ 2659313 w 12346893"/>
                <a:gd name="connsiteY26" fmla="*/ 356972 h 812606"/>
                <a:gd name="connsiteX27" fmla="*/ 3099142 w 12346893"/>
                <a:gd name="connsiteY27" fmla="*/ 644298 h 812606"/>
                <a:gd name="connsiteX28" fmla="*/ 3522204 w 12346893"/>
                <a:gd name="connsiteY28" fmla="*/ 383865 h 812606"/>
                <a:gd name="connsiteX29" fmla="*/ 3522456 w 12346893"/>
                <a:gd name="connsiteY29" fmla="*/ 383456 h 812606"/>
                <a:gd name="connsiteX30" fmla="*/ 3550734 w 12346893"/>
                <a:gd name="connsiteY30" fmla="*/ 332392 h 812606"/>
                <a:gd name="connsiteX31" fmla="*/ 3563989 w 12346893"/>
                <a:gd name="connsiteY31" fmla="*/ 311757 h 812606"/>
                <a:gd name="connsiteX32" fmla="*/ 3581479 w 12346893"/>
                <a:gd name="connsiteY32" fmla="*/ 271321 h 812606"/>
                <a:gd name="connsiteX33" fmla="*/ 3573787 w 12346893"/>
                <a:gd name="connsiteY33" fmla="*/ 296505 h 812606"/>
                <a:gd name="connsiteX34" fmla="*/ 3579897 w 12346893"/>
                <a:gd name="connsiteY34" fmla="*/ 286993 h 812606"/>
                <a:gd name="connsiteX35" fmla="*/ 4071649 w 12346893"/>
                <a:gd name="connsiteY35" fmla="*/ 3 h 812606"/>
                <a:gd name="connsiteX36" fmla="*/ 4442076 w 12346893"/>
                <a:gd name="connsiteY36" fmla="*/ 148599 h 812606"/>
                <a:gd name="connsiteX37" fmla="*/ 4490282 w 12346893"/>
                <a:gd name="connsiteY37" fmla="*/ 195938 h 812606"/>
                <a:gd name="connsiteX38" fmla="*/ 4494596 w 12346893"/>
                <a:gd name="connsiteY38" fmla="*/ 187314 h 812606"/>
                <a:gd name="connsiteX39" fmla="*/ 4504132 w 12346893"/>
                <a:gd name="connsiteY39" fmla="*/ 204979 h 812606"/>
                <a:gd name="connsiteX40" fmla="*/ 4943961 w 12346893"/>
                <a:gd name="connsiteY40" fmla="*/ 492304 h 812606"/>
                <a:gd name="connsiteX41" fmla="*/ 5209571 w 12346893"/>
                <a:gd name="connsiteY41" fmla="*/ 401517 h 812606"/>
                <a:gd name="connsiteX42" fmla="*/ 5254775 w 12346893"/>
                <a:gd name="connsiteY42" fmla="*/ 363608 h 812606"/>
                <a:gd name="connsiteX43" fmla="*/ 5260352 w 12346893"/>
                <a:gd name="connsiteY43" fmla="*/ 356532 h 812606"/>
                <a:gd name="connsiteX44" fmla="*/ 5294481 w 12346893"/>
                <a:gd name="connsiteY44" fmla="*/ 323694 h 812606"/>
                <a:gd name="connsiteX45" fmla="*/ 5319553 w 12346893"/>
                <a:gd name="connsiteY45" fmla="*/ 296655 h 812606"/>
                <a:gd name="connsiteX46" fmla="*/ 5408614 w 12346893"/>
                <a:gd name="connsiteY46" fmla="*/ 177228 h 812606"/>
                <a:gd name="connsiteX47" fmla="*/ 5372276 w 12346893"/>
                <a:gd name="connsiteY47" fmla="*/ 258677 h 812606"/>
                <a:gd name="connsiteX48" fmla="*/ 5413555 w 12346893"/>
                <a:gd name="connsiteY48" fmla="*/ 229399 h 812606"/>
                <a:gd name="connsiteX49" fmla="*/ 5687128 w 12346893"/>
                <a:gd name="connsiteY49" fmla="*/ 151994 h 812606"/>
                <a:gd name="connsiteX50" fmla="*/ 6057555 w 12346893"/>
                <a:gd name="connsiteY50" fmla="*/ 300590 h 812606"/>
                <a:gd name="connsiteX51" fmla="*/ 6105761 w 12346893"/>
                <a:gd name="connsiteY51" fmla="*/ 347929 h 812606"/>
                <a:gd name="connsiteX52" fmla="*/ 6110075 w 12346893"/>
                <a:gd name="connsiteY52" fmla="*/ 339306 h 812606"/>
                <a:gd name="connsiteX53" fmla="*/ 6119611 w 12346893"/>
                <a:gd name="connsiteY53" fmla="*/ 356970 h 812606"/>
                <a:gd name="connsiteX54" fmla="*/ 6559439 w 12346893"/>
                <a:gd name="connsiteY54" fmla="*/ 644296 h 812606"/>
                <a:gd name="connsiteX55" fmla="*/ 6982502 w 12346893"/>
                <a:gd name="connsiteY55" fmla="*/ 383863 h 812606"/>
                <a:gd name="connsiteX56" fmla="*/ 6982753 w 12346893"/>
                <a:gd name="connsiteY56" fmla="*/ 383454 h 812606"/>
                <a:gd name="connsiteX57" fmla="*/ 6984246 w 12346893"/>
                <a:gd name="connsiteY57" fmla="*/ 380360 h 812606"/>
                <a:gd name="connsiteX58" fmla="*/ 7011032 w 12346893"/>
                <a:gd name="connsiteY58" fmla="*/ 332390 h 812606"/>
                <a:gd name="connsiteX59" fmla="*/ 7024286 w 12346893"/>
                <a:gd name="connsiteY59" fmla="*/ 311755 h 812606"/>
                <a:gd name="connsiteX60" fmla="*/ 7041777 w 12346893"/>
                <a:gd name="connsiteY60" fmla="*/ 271319 h 812606"/>
                <a:gd name="connsiteX61" fmla="*/ 7034085 w 12346893"/>
                <a:gd name="connsiteY61" fmla="*/ 296503 h 812606"/>
                <a:gd name="connsiteX62" fmla="*/ 7040195 w 12346893"/>
                <a:gd name="connsiteY62" fmla="*/ 286991 h 812606"/>
                <a:gd name="connsiteX63" fmla="*/ 7531947 w 12346893"/>
                <a:gd name="connsiteY63" fmla="*/ 1 h 812606"/>
                <a:gd name="connsiteX64" fmla="*/ 7902374 w 12346893"/>
                <a:gd name="connsiteY64" fmla="*/ 148597 h 812606"/>
                <a:gd name="connsiteX65" fmla="*/ 7950580 w 12346893"/>
                <a:gd name="connsiteY65" fmla="*/ 195936 h 812606"/>
                <a:gd name="connsiteX66" fmla="*/ 7954894 w 12346893"/>
                <a:gd name="connsiteY66" fmla="*/ 187312 h 812606"/>
                <a:gd name="connsiteX67" fmla="*/ 7964430 w 12346893"/>
                <a:gd name="connsiteY67" fmla="*/ 204977 h 812606"/>
                <a:gd name="connsiteX68" fmla="*/ 8404258 w 12346893"/>
                <a:gd name="connsiteY68" fmla="*/ 492302 h 812606"/>
                <a:gd name="connsiteX69" fmla="*/ 8669869 w 12346893"/>
                <a:gd name="connsiteY69" fmla="*/ 401515 h 812606"/>
                <a:gd name="connsiteX70" fmla="*/ 8715076 w 12346893"/>
                <a:gd name="connsiteY70" fmla="*/ 363604 h 812606"/>
                <a:gd name="connsiteX71" fmla="*/ 8720650 w 12346893"/>
                <a:gd name="connsiteY71" fmla="*/ 356531 h 812606"/>
                <a:gd name="connsiteX72" fmla="*/ 8754770 w 12346893"/>
                <a:gd name="connsiteY72" fmla="*/ 323702 h 812606"/>
                <a:gd name="connsiteX73" fmla="*/ 8779851 w 12346893"/>
                <a:gd name="connsiteY73" fmla="*/ 296653 h 812606"/>
                <a:gd name="connsiteX74" fmla="*/ 8869086 w 12346893"/>
                <a:gd name="connsiteY74" fmla="*/ 159809 h 812606"/>
                <a:gd name="connsiteX75" fmla="*/ 8886596 w 12346893"/>
                <a:gd name="connsiteY75" fmla="*/ 119325 h 812606"/>
                <a:gd name="connsiteX76" fmla="*/ 8868912 w 12346893"/>
                <a:gd name="connsiteY76" fmla="*/ 177226 h 812606"/>
                <a:gd name="connsiteX77" fmla="*/ 8832573 w 12346893"/>
                <a:gd name="connsiteY77" fmla="*/ 258676 h 812606"/>
                <a:gd name="connsiteX78" fmla="*/ 8873853 w 12346893"/>
                <a:gd name="connsiteY78" fmla="*/ 229399 h 812606"/>
                <a:gd name="connsiteX79" fmla="*/ 9147426 w 12346893"/>
                <a:gd name="connsiteY79" fmla="*/ 151993 h 812606"/>
                <a:gd name="connsiteX80" fmla="*/ 9517853 w 12346893"/>
                <a:gd name="connsiteY80" fmla="*/ 300589 h 812606"/>
                <a:gd name="connsiteX81" fmla="*/ 9566059 w 12346893"/>
                <a:gd name="connsiteY81" fmla="*/ 347928 h 812606"/>
                <a:gd name="connsiteX82" fmla="*/ 9570373 w 12346893"/>
                <a:gd name="connsiteY82" fmla="*/ 339305 h 812606"/>
                <a:gd name="connsiteX83" fmla="*/ 9579908 w 12346893"/>
                <a:gd name="connsiteY83" fmla="*/ 356969 h 812606"/>
                <a:gd name="connsiteX84" fmla="*/ 10019738 w 12346893"/>
                <a:gd name="connsiteY84" fmla="*/ 644295 h 812606"/>
                <a:gd name="connsiteX85" fmla="*/ 10442800 w 12346893"/>
                <a:gd name="connsiteY85" fmla="*/ 383862 h 812606"/>
                <a:gd name="connsiteX86" fmla="*/ 10443052 w 12346893"/>
                <a:gd name="connsiteY86" fmla="*/ 383453 h 812606"/>
                <a:gd name="connsiteX87" fmla="*/ 10444544 w 12346893"/>
                <a:gd name="connsiteY87" fmla="*/ 380359 h 812606"/>
                <a:gd name="connsiteX88" fmla="*/ 10471330 w 12346893"/>
                <a:gd name="connsiteY88" fmla="*/ 332389 h 812606"/>
                <a:gd name="connsiteX89" fmla="*/ 10484585 w 12346893"/>
                <a:gd name="connsiteY89" fmla="*/ 311754 h 812606"/>
                <a:gd name="connsiteX90" fmla="*/ 10502074 w 12346893"/>
                <a:gd name="connsiteY90" fmla="*/ 271318 h 812606"/>
                <a:gd name="connsiteX91" fmla="*/ 10494383 w 12346893"/>
                <a:gd name="connsiteY91" fmla="*/ 296502 h 812606"/>
                <a:gd name="connsiteX92" fmla="*/ 10500493 w 12346893"/>
                <a:gd name="connsiteY92" fmla="*/ 286990 h 812606"/>
                <a:gd name="connsiteX93" fmla="*/ 10992245 w 12346893"/>
                <a:gd name="connsiteY93" fmla="*/ 0 h 812606"/>
                <a:gd name="connsiteX94" fmla="*/ 11362672 w 12346893"/>
                <a:gd name="connsiteY94" fmla="*/ 148596 h 812606"/>
                <a:gd name="connsiteX95" fmla="*/ 11410878 w 12346893"/>
                <a:gd name="connsiteY95" fmla="*/ 195935 h 812606"/>
                <a:gd name="connsiteX96" fmla="*/ 11415192 w 12346893"/>
                <a:gd name="connsiteY96" fmla="*/ 187311 h 812606"/>
                <a:gd name="connsiteX97" fmla="*/ 11424728 w 12346893"/>
                <a:gd name="connsiteY97" fmla="*/ 204976 h 812606"/>
                <a:gd name="connsiteX98" fmla="*/ 11864557 w 12346893"/>
                <a:gd name="connsiteY98" fmla="*/ 492302 h 812606"/>
                <a:gd name="connsiteX99" fmla="*/ 12329384 w 12346893"/>
                <a:gd name="connsiteY99" fmla="*/ 159808 h 812606"/>
                <a:gd name="connsiteX100" fmla="*/ 12346893 w 12346893"/>
                <a:gd name="connsiteY100" fmla="*/ 119324 h 812606"/>
                <a:gd name="connsiteX101" fmla="*/ 12329210 w 12346893"/>
                <a:gd name="connsiteY101" fmla="*/ 177225 h 812606"/>
                <a:gd name="connsiteX102" fmla="*/ 11735544 w 12346893"/>
                <a:gd name="connsiteY102" fmla="*/ 660610 h 812606"/>
                <a:gd name="connsiteX103" fmla="*/ 11365117 w 12346893"/>
                <a:gd name="connsiteY103" fmla="*/ 512014 h 812606"/>
                <a:gd name="connsiteX104" fmla="*/ 11316911 w 12346893"/>
                <a:gd name="connsiteY104" fmla="*/ 464675 h 812606"/>
                <a:gd name="connsiteX105" fmla="*/ 11312596 w 12346893"/>
                <a:gd name="connsiteY105" fmla="*/ 473298 h 812606"/>
                <a:gd name="connsiteX106" fmla="*/ 11303061 w 12346893"/>
                <a:gd name="connsiteY106" fmla="*/ 455634 h 812606"/>
                <a:gd name="connsiteX107" fmla="*/ 10863232 w 12346893"/>
                <a:gd name="connsiteY107" fmla="*/ 168308 h 812606"/>
                <a:gd name="connsiteX108" fmla="*/ 10440170 w 12346893"/>
                <a:gd name="connsiteY108" fmla="*/ 428741 h 812606"/>
                <a:gd name="connsiteX109" fmla="*/ 10439918 w 12346893"/>
                <a:gd name="connsiteY109" fmla="*/ 429150 h 812606"/>
                <a:gd name="connsiteX110" fmla="*/ 10438426 w 12346893"/>
                <a:gd name="connsiteY110" fmla="*/ 432244 h 812606"/>
                <a:gd name="connsiteX111" fmla="*/ 10411639 w 12346893"/>
                <a:gd name="connsiteY111" fmla="*/ 480214 h 812606"/>
                <a:gd name="connsiteX112" fmla="*/ 10398385 w 12346893"/>
                <a:gd name="connsiteY112" fmla="*/ 500849 h 812606"/>
                <a:gd name="connsiteX113" fmla="*/ 10380895 w 12346893"/>
                <a:gd name="connsiteY113" fmla="*/ 541285 h 812606"/>
                <a:gd name="connsiteX114" fmla="*/ 10388586 w 12346893"/>
                <a:gd name="connsiteY114" fmla="*/ 516101 h 812606"/>
                <a:gd name="connsiteX115" fmla="*/ 10382477 w 12346893"/>
                <a:gd name="connsiteY115" fmla="*/ 525613 h 812606"/>
                <a:gd name="connsiteX116" fmla="*/ 9890724 w 12346893"/>
                <a:gd name="connsiteY116" fmla="*/ 812603 h 812606"/>
                <a:gd name="connsiteX117" fmla="*/ 9520297 w 12346893"/>
                <a:gd name="connsiteY117" fmla="*/ 664007 h 812606"/>
                <a:gd name="connsiteX118" fmla="*/ 9472091 w 12346893"/>
                <a:gd name="connsiteY118" fmla="*/ 616668 h 812606"/>
                <a:gd name="connsiteX119" fmla="*/ 9467777 w 12346893"/>
                <a:gd name="connsiteY119" fmla="*/ 625292 h 812606"/>
                <a:gd name="connsiteX120" fmla="*/ 9458242 w 12346893"/>
                <a:gd name="connsiteY120" fmla="*/ 607627 h 812606"/>
                <a:gd name="connsiteX121" fmla="*/ 9018413 w 12346893"/>
                <a:gd name="connsiteY121" fmla="*/ 320302 h 812606"/>
                <a:gd name="connsiteX122" fmla="*/ 8752802 w 12346893"/>
                <a:gd name="connsiteY122" fmla="*/ 411089 h 812606"/>
                <a:gd name="connsiteX123" fmla="*/ 8707595 w 12346893"/>
                <a:gd name="connsiteY123" fmla="*/ 449000 h 812606"/>
                <a:gd name="connsiteX124" fmla="*/ 8702022 w 12346893"/>
                <a:gd name="connsiteY124" fmla="*/ 456073 h 812606"/>
                <a:gd name="connsiteX125" fmla="*/ 8667901 w 12346893"/>
                <a:gd name="connsiteY125" fmla="*/ 488902 h 812606"/>
                <a:gd name="connsiteX126" fmla="*/ 8642820 w 12346893"/>
                <a:gd name="connsiteY126" fmla="*/ 515951 h 812606"/>
                <a:gd name="connsiteX127" fmla="*/ 8553585 w 12346893"/>
                <a:gd name="connsiteY127" fmla="*/ 652795 h 812606"/>
                <a:gd name="connsiteX128" fmla="*/ 8536075 w 12346893"/>
                <a:gd name="connsiteY128" fmla="*/ 693279 h 812606"/>
                <a:gd name="connsiteX129" fmla="*/ 8553759 w 12346893"/>
                <a:gd name="connsiteY129" fmla="*/ 635378 h 812606"/>
                <a:gd name="connsiteX130" fmla="*/ 8590098 w 12346893"/>
                <a:gd name="connsiteY130" fmla="*/ 553928 h 812606"/>
                <a:gd name="connsiteX131" fmla="*/ 8548818 w 12346893"/>
                <a:gd name="connsiteY131" fmla="*/ 583206 h 812606"/>
                <a:gd name="connsiteX132" fmla="*/ 8275246 w 12346893"/>
                <a:gd name="connsiteY132" fmla="*/ 660611 h 812606"/>
                <a:gd name="connsiteX133" fmla="*/ 7904819 w 12346893"/>
                <a:gd name="connsiteY133" fmla="*/ 512015 h 812606"/>
                <a:gd name="connsiteX134" fmla="*/ 7856612 w 12346893"/>
                <a:gd name="connsiteY134" fmla="*/ 464676 h 812606"/>
                <a:gd name="connsiteX135" fmla="*/ 7852299 w 12346893"/>
                <a:gd name="connsiteY135" fmla="*/ 473299 h 812606"/>
                <a:gd name="connsiteX136" fmla="*/ 7842763 w 12346893"/>
                <a:gd name="connsiteY136" fmla="*/ 455635 h 812606"/>
                <a:gd name="connsiteX137" fmla="*/ 7402933 w 12346893"/>
                <a:gd name="connsiteY137" fmla="*/ 168309 h 812606"/>
                <a:gd name="connsiteX138" fmla="*/ 6979871 w 12346893"/>
                <a:gd name="connsiteY138" fmla="*/ 428742 h 812606"/>
                <a:gd name="connsiteX139" fmla="*/ 6979620 w 12346893"/>
                <a:gd name="connsiteY139" fmla="*/ 429151 h 812606"/>
                <a:gd name="connsiteX140" fmla="*/ 6978128 w 12346893"/>
                <a:gd name="connsiteY140" fmla="*/ 432245 h 812606"/>
                <a:gd name="connsiteX141" fmla="*/ 6951342 w 12346893"/>
                <a:gd name="connsiteY141" fmla="*/ 480215 h 812606"/>
                <a:gd name="connsiteX142" fmla="*/ 6938086 w 12346893"/>
                <a:gd name="connsiteY142" fmla="*/ 500850 h 812606"/>
                <a:gd name="connsiteX143" fmla="*/ 6920597 w 12346893"/>
                <a:gd name="connsiteY143" fmla="*/ 541286 h 812606"/>
                <a:gd name="connsiteX144" fmla="*/ 6928288 w 12346893"/>
                <a:gd name="connsiteY144" fmla="*/ 516102 h 812606"/>
                <a:gd name="connsiteX145" fmla="*/ 6922178 w 12346893"/>
                <a:gd name="connsiteY145" fmla="*/ 525614 h 812606"/>
                <a:gd name="connsiteX146" fmla="*/ 6430427 w 12346893"/>
                <a:gd name="connsiteY146" fmla="*/ 812604 h 812606"/>
                <a:gd name="connsiteX147" fmla="*/ 6059999 w 12346893"/>
                <a:gd name="connsiteY147" fmla="*/ 664008 h 812606"/>
                <a:gd name="connsiteX148" fmla="*/ 6011793 w 12346893"/>
                <a:gd name="connsiteY148" fmla="*/ 616669 h 812606"/>
                <a:gd name="connsiteX149" fmla="*/ 6007479 w 12346893"/>
                <a:gd name="connsiteY149" fmla="*/ 625293 h 812606"/>
                <a:gd name="connsiteX150" fmla="*/ 5997944 w 12346893"/>
                <a:gd name="connsiteY150" fmla="*/ 607628 h 812606"/>
                <a:gd name="connsiteX151" fmla="*/ 5558114 w 12346893"/>
                <a:gd name="connsiteY151" fmla="*/ 320302 h 812606"/>
                <a:gd name="connsiteX152" fmla="*/ 5292505 w 12346893"/>
                <a:gd name="connsiteY152" fmla="*/ 411089 h 812606"/>
                <a:gd name="connsiteX153" fmla="*/ 5247300 w 12346893"/>
                <a:gd name="connsiteY153" fmla="*/ 448999 h 812606"/>
                <a:gd name="connsiteX154" fmla="*/ 5241724 w 12346893"/>
                <a:gd name="connsiteY154" fmla="*/ 456075 h 812606"/>
                <a:gd name="connsiteX155" fmla="*/ 5207594 w 12346893"/>
                <a:gd name="connsiteY155" fmla="*/ 488913 h 812606"/>
                <a:gd name="connsiteX156" fmla="*/ 5182522 w 12346893"/>
                <a:gd name="connsiteY156" fmla="*/ 515952 h 812606"/>
                <a:gd name="connsiteX157" fmla="*/ 5129799 w 12346893"/>
                <a:gd name="connsiteY157" fmla="*/ 553930 h 812606"/>
                <a:gd name="connsiteX158" fmla="*/ 5088520 w 12346893"/>
                <a:gd name="connsiteY158" fmla="*/ 583208 h 812606"/>
                <a:gd name="connsiteX159" fmla="*/ 4814948 w 12346893"/>
                <a:gd name="connsiteY159" fmla="*/ 660613 h 812606"/>
                <a:gd name="connsiteX160" fmla="*/ 4444521 w 12346893"/>
                <a:gd name="connsiteY160" fmla="*/ 512017 h 812606"/>
                <a:gd name="connsiteX161" fmla="*/ 4396314 w 12346893"/>
                <a:gd name="connsiteY161" fmla="*/ 464678 h 812606"/>
                <a:gd name="connsiteX162" fmla="*/ 4392001 w 12346893"/>
                <a:gd name="connsiteY162" fmla="*/ 473301 h 812606"/>
                <a:gd name="connsiteX163" fmla="*/ 4382465 w 12346893"/>
                <a:gd name="connsiteY163" fmla="*/ 455637 h 812606"/>
                <a:gd name="connsiteX164" fmla="*/ 3942636 w 12346893"/>
                <a:gd name="connsiteY164" fmla="*/ 168311 h 812606"/>
                <a:gd name="connsiteX165" fmla="*/ 3519574 w 12346893"/>
                <a:gd name="connsiteY165" fmla="*/ 428744 h 812606"/>
                <a:gd name="connsiteX166" fmla="*/ 3519322 w 12346893"/>
                <a:gd name="connsiteY166" fmla="*/ 429153 h 812606"/>
                <a:gd name="connsiteX167" fmla="*/ 3517830 w 12346893"/>
                <a:gd name="connsiteY167" fmla="*/ 432247 h 812606"/>
                <a:gd name="connsiteX168" fmla="*/ 3491044 w 12346893"/>
                <a:gd name="connsiteY168" fmla="*/ 480217 h 812606"/>
                <a:gd name="connsiteX169" fmla="*/ 3477788 w 12346893"/>
                <a:gd name="connsiteY169" fmla="*/ 500852 h 812606"/>
                <a:gd name="connsiteX170" fmla="*/ 3460299 w 12346893"/>
                <a:gd name="connsiteY170" fmla="*/ 541288 h 812606"/>
                <a:gd name="connsiteX171" fmla="*/ 3467991 w 12346893"/>
                <a:gd name="connsiteY171" fmla="*/ 516104 h 812606"/>
                <a:gd name="connsiteX172" fmla="*/ 3461880 w 12346893"/>
                <a:gd name="connsiteY172" fmla="*/ 525616 h 812606"/>
                <a:gd name="connsiteX173" fmla="*/ 2970129 w 12346893"/>
                <a:gd name="connsiteY173" fmla="*/ 812606 h 812606"/>
                <a:gd name="connsiteX174" fmla="*/ 2599702 w 12346893"/>
                <a:gd name="connsiteY174" fmla="*/ 664010 h 812606"/>
                <a:gd name="connsiteX175" fmla="*/ 2551495 w 12346893"/>
                <a:gd name="connsiteY175" fmla="*/ 616671 h 812606"/>
                <a:gd name="connsiteX176" fmla="*/ 2547182 w 12346893"/>
                <a:gd name="connsiteY176" fmla="*/ 625295 h 812606"/>
                <a:gd name="connsiteX177" fmla="*/ 2537646 w 12346893"/>
                <a:gd name="connsiteY177" fmla="*/ 607630 h 812606"/>
                <a:gd name="connsiteX178" fmla="*/ 2097817 w 12346893"/>
                <a:gd name="connsiteY178" fmla="*/ 320304 h 812606"/>
                <a:gd name="connsiteX179" fmla="*/ 1832207 w 12346893"/>
                <a:gd name="connsiteY179" fmla="*/ 411091 h 812606"/>
                <a:gd name="connsiteX180" fmla="*/ 1787003 w 12346893"/>
                <a:gd name="connsiteY180" fmla="*/ 449001 h 812606"/>
                <a:gd name="connsiteX181" fmla="*/ 1781426 w 12346893"/>
                <a:gd name="connsiteY181" fmla="*/ 456077 h 812606"/>
                <a:gd name="connsiteX182" fmla="*/ 1747297 w 12346893"/>
                <a:gd name="connsiteY182" fmla="*/ 488915 h 812606"/>
                <a:gd name="connsiteX183" fmla="*/ 1722225 w 12346893"/>
                <a:gd name="connsiteY183" fmla="*/ 515954 h 812606"/>
                <a:gd name="connsiteX184" fmla="*/ 1669501 w 12346893"/>
                <a:gd name="connsiteY184" fmla="*/ 553933 h 812606"/>
                <a:gd name="connsiteX185" fmla="*/ 1628223 w 12346893"/>
                <a:gd name="connsiteY185" fmla="*/ 583210 h 812606"/>
                <a:gd name="connsiteX186" fmla="*/ 1354650 w 12346893"/>
                <a:gd name="connsiteY186" fmla="*/ 660615 h 812606"/>
                <a:gd name="connsiteX187" fmla="*/ 984223 w 12346893"/>
                <a:gd name="connsiteY187" fmla="*/ 512019 h 812606"/>
                <a:gd name="connsiteX188" fmla="*/ 936017 w 12346893"/>
                <a:gd name="connsiteY188" fmla="*/ 464680 h 812606"/>
                <a:gd name="connsiteX189" fmla="*/ 931703 w 12346893"/>
                <a:gd name="connsiteY189" fmla="*/ 473303 h 812606"/>
                <a:gd name="connsiteX190" fmla="*/ 922167 w 12346893"/>
                <a:gd name="connsiteY190" fmla="*/ 455639 h 812606"/>
                <a:gd name="connsiteX191" fmla="*/ 482338 w 12346893"/>
                <a:gd name="connsiteY191" fmla="*/ 168313 h 812606"/>
                <a:gd name="connsiteX192" fmla="*/ 59276 w 12346893"/>
                <a:gd name="connsiteY192" fmla="*/ 428746 h 812606"/>
                <a:gd name="connsiteX193" fmla="*/ 59024 w 12346893"/>
                <a:gd name="connsiteY193" fmla="*/ 429155 h 812606"/>
                <a:gd name="connsiteX194" fmla="*/ 57532 w 12346893"/>
                <a:gd name="connsiteY194" fmla="*/ 432249 h 812606"/>
                <a:gd name="connsiteX195" fmla="*/ 30746 w 12346893"/>
                <a:gd name="connsiteY195" fmla="*/ 480219 h 812606"/>
                <a:gd name="connsiteX196" fmla="*/ 17490 w 12346893"/>
                <a:gd name="connsiteY196" fmla="*/ 500854 h 812606"/>
                <a:gd name="connsiteX197" fmla="*/ 1 w 12346893"/>
                <a:gd name="connsiteY197" fmla="*/ 541290 h 812606"/>
                <a:gd name="connsiteX198" fmla="*/ 7693 w 12346893"/>
                <a:gd name="connsiteY198" fmla="*/ 516106 h 812606"/>
                <a:gd name="connsiteX199" fmla="*/ 1582 w 12346893"/>
                <a:gd name="connsiteY199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859253 w 12346891"/>
                <a:gd name="connsiteY19" fmla="*/ 296657 h 812606"/>
                <a:gd name="connsiteX20" fmla="*/ 1911977 w 12346891"/>
                <a:gd name="connsiteY20" fmla="*/ 258678 h 812606"/>
                <a:gd name="connsiteX21" fmla="*/ 1953255 w 12346891"/>
                <a:gd name="connsiteY21" fmla="*/ 229401 h 812606"/>
                <a:gd name="connsiteX22" fmla="*/ 2226828 w 12346891"/>
                <a:gd name="connsiteY22" fmla="*/ 151996 h 812606"/>
                <a:gd name="connsiteX23" fmla="*/ 2597255 w 12346891"/>
                <a:gd name="connsiteY23" fmla="*/ 300592 h 812606"/>
                <a:gd name="connsiteX24" fmla="*/ 2645461 w 12346891"/>
                <a:gd name="connsiteY24" fmla="*/ 347931 h 812606"/>
                <a:gd name="connsiteX25" fmla="*/ 2649775 w 12346891"/>
                <a:gd name="connsiteY25" fmla="*/ 339308 h 812606"/>
                <a:gd name="connsiteX26" fmla="*/ 2659311 w 12346891"/>
                <a:gd name="connsiteY26" fmla="*/ 356972 h 812606"/>
                <a:gd name="connsiteX27" fmla="*/ 3099140 w 12346891"/>
                <a:gd name="connsiteY27" fmla="*/ 644298 h 812606"/>
                <a:gd name="connsiteX28" fmla="*/ 3522202 w 12346891"/>
                <a:gd name="connsiteY28" fmla="*/ 383865 h 812606"/>
                <a:gd name="connsiteX29" fmla="*/ 3522454 w 12346891"/>
                <a:gd name="connsiteY29" fmla="*/ 383456 h 812606"/>
                <a:gd name="connsiteX30" fmla="*/ 3550732 w 12346891"/>
                <a:gd name="connsiteY30" fmla="*/ 332392 h 812606"/>
                <a:gd name="connsiteX31" fmla="*/ 3581477 w 12346891"/>
                <a:gd name="connsiteY31" fmla="*/ 271321 h 812606"/>
                <a:gd name="connsiteX32" fmla="*/ 3573785 w 12346891"/>
                <a:gd name="connsiteY32" fmla="*/ 296505 h 812606"/>
                <a:gd name="connsiteX33" fmla="*/ 3579895 w 12346891"/>
                <a:gd name="connsiteY33" fmla="*/ 286993 h 812606"/>
                <a:gd name="connsiteX34" fmla="*/ 4071647 w 12346891"/>
                <a:gd name="connsiteY34" fmla="*/ 3 h 812606"/>
                <a:gd name="connsiteX35" fmla="*/ 4442074 w 12346891"/>
                <a:gd name="connsiteY35" fmla="*/ 148599 h 812606"/>
                <a:gd name="connsiteX36" fmla="*/ 4490280 w 12346891"/>
                <a:gd name="connsiteY36" fmla="*/ 195938 h 812606"/>
                <a:gd name="connsiteX37" fmla="*/ 4494594 w 12346891"/>
                <a:gd name="connsiteY37" fmla="*/ 187314 h 812606"/>
                <a:gd name="connsiteX38" fmla="*/ 4504130 w 12346891"/>
                <a:gd name="connsiteY38" fmla="*/ 204979 h 812606"/>
                <a:gd name="connsiteX39" fmla="*/ 4943959 w 12346891"/>
                <a:gd name="connsiteY39" fmla="*/ 492304 h 812606"/>
                <a:gd name="connsiteX40" fmla="*/ 5209569 w 12346891"/>
                <a:gd name="connsiteY40" fmla="*/ 401517 h 812606"/>
                <a:gd name="connsiteX41" fmla="*/ 5254773 w 12346891"/>
                <a:gd name="connsiteY41" fmla="*/ 363608 h 812606"/>
                <a:gd name="connsiteX42" fmla="*/ 5260350 w 12346891"/>
                <a:gd name="connsiteY42" fmla="*/ 356532 h 812606"/>
                <a:gd name="connsiteX43" fmla="*/ 5294479 w 12346891"/>
                <a:gd name="connsiteY43" fmla="*/ 323694 h 812606"/>
                <a:gd name="connsiteX44" fmla="*/ 5319551 w 12346891"/>
                <a:gd name="connsiteY44" fmla="*/ 296655 h 812606"/>
                <a:gd name="connsiteX45" fmla="*/ 5408612 w 12346891"/>
                <a:gd name="connsiteY45" fmla="*/ 177228 h 812606"/>
                <a:gd name="connsiteX46" fmla="*/ 5372274 w 12346891"/>
                <a:gd name="connsiteY46" fmla="*/ 258677 h 812606"/>
                <a:gd name="connsiteX47" fmla="*/ 5413553 w 12346891"/>
                <a:gd name="connsiteY47" fmla="*/ 229399 h 812606"/>
                <a:gd name="connsiteX48" fmla="*/ 5687126 w 12346891"/>
                <a:gd name="connsiteY48" fmla="*/ 151994 h 812606"/>
                <a:gd name="connsiteX49" fmla="*/ 6057553 w 12346891"/>
                <a:gd name="connsiteY49" fmla="*/ 300590 h 812606"/>
                <a:gd name="connsiteX50" fmla="*/ 6105759 w 12346891"/>
                <a:gd name="connsiteY50" fmla="*/ 347929 h 812606"/>
                <a:gd name="connsiteX51" fmla="*/ 6110073 w 12346891"/>
                <a:gd name="connsiteY51" fmla="*/ 339306 h 812606"/>
                <a:gd name="connsiteX52" fmla="*/ 6119609 w 12346891"/>
                <a:gd name="connsiteY52" fmla="*/ 356970 h 812606"/>
                <a:gd name="connsiteX53" fmla="*/ 6559437 w 12346891"/>
                <a:gd name="connsiteY53" fmla="*/ 644296 h 812606"/>
                <a:gd name="connsiteX54" fmla="*/ 6982500 w 12346891"/>
                <a:gd name="connsiteY54" fmla="*/ 383863 h 812606"/>
                <a:gd name="connsiteX55" fmla="*/ 6982751 w 12346891"/>
                <a:gd name="connsiteY55" fmla="*/ 383454 h 812606"/>
                <a:gd name="connsiteX56" fmla="*/ 6984244 w 12346891"/>
                <a:gd name="connsiteY56" fmla="*/ 380360 h 812606"/>
                <a:gd name="connsiteX57" fmla="*/ 7011030 w 12346891"/>
                <a:gd name="connsiteY57" fmla="*/ 332390 h 812606"/>
                <a:gd name="connsiteX58" fmla="*/ 7024284 w 12346891"/>
                <a:gd name="connsiteY58" fmla="*/ 311755 h 812606"/>
                <a:gd name="connsiteX59" fmla="*/ 7041775 w 12346891"/>
                <a:gd name="connsiteY59" fmla="*/ 271319 h 812606"/>
                <a:gd name="connsiteX60" fmla="*/ 7034083 w 12346891"/>
                <a:gd name="connsiteY60" fmla="*/ 296503 h 812606"/>
                <a:gd name="connsiteX61" fmla="*/ 7040193 w 12346891"/>
                <a:gd name="connsiteY61" fmla="*/ 286991 h 812606"/>
                <a:gd name="connsiteX62" fmla="*/ 7531945 w 12346891"/>
                <a:gd name="connsiteY62" fmla="*/ 1 h 812606"/>
                <a:gd name="connsiteX63" fmla="*/ 7902372 w 12346891"/>
                <a:gd name="connsiteY63" fmla="*/ 148597 h 812606"/>
                <a:gd name="connsiteX64" fmla="*/ 7950578 w 12346891"/>
                <a:gd name="connsiteY64" fmla="*/ 195936 h 812606"/>
                <a:gd name="connsiteX65" fmla="*/ 7954892 w 12346891"/>
                <a:gd name="connsiteY65" fmla="*/ 187312 h 812606"/>
                <a:gd name="connsiteX66" fmla="*/ 7964428 w 12346891"/>
                <a:gd name="connsiteY66" fmla="*/ 204977 h 812606"/>
                <a:gd name="connsiteX67" fmla="*/ 8404256 w 12346891"/>
                <a:gd name="connsiteY67" fmla="*/ 492302 h 812606"/>
                <a:gd name="connsiteX68" fmla="*/ 8669867 w 12346891"/>
                <a:gd name="connsiteY68" fmla="*/ 401515 h 812606"/>
                <a:gd name="connsiteX69" fmla="*/ 8715074 w 12346891"/>
                <a:gd name="connsiteY69" fmla="*/ 363604 h 812606"/>
                <a:gd name="connsiteX70" fmla="*/ 8720648 w 12346891"/>
                <a:gd name="connsiteY70" fmla="*/ 356531 h 812606"/>
                <a:gd name="connsiteX71" fmla="*/ 8754768 w 12346891"/>
                <a:gd name="connsiteY71" fmla="*/ 323702 h 812606"/>
                <a:gd name="connsiteX72" fmla="*/ 8779849 w 12346891"/>
                <a:gd name="connsiteY72" fmla="*/ 296653 h 812606"/>
                <a:gd name="connsiteX73" fmla="*/ 8869084 w 12346891"/>
                <a:gd name="connsiteY73" fmla="*/ 159809 h 812606"/>
                <a:gd name="connsiteX74" fmla="*/ 8886594 w 12346891"/>
                <a:gd name="connsiteY74" fmla="*/ 119325 h 812606"/>
                <a:gd name="connsiteX75" fmla="*/ 8868910 w 12346891"/>
                <a:gd name="connsiteY75" fmla="*/ 177226 h 812606"/>
                <a:gd name="connsiteX76" fmla="*/ 8832571 w 12346891"/>
                <a:gd name="connsiteY76" fmla="*/ 258676 h 812606"/>
                <a:gd name="connsiteX77" fmla="*/ 8873851 w 12346891"/>
                <a:gd name="connsiteY77" fmla="*/ 229399 h 812606"/>
                <a:gd name="connsiteX78" fmla="*/ 9147424 w 12346891"/>
                <a:gd name="connsiteY78" fmla="*/ 151993 h 812606"/>
                <a:gd name="connsiteX79" fmla="*/ 9517851 w 12346891"/>
                <a:gd name="connsiteY79" fmla="*/ 300589 h 812606"/>
                <a:gd name="connsiteX80" fmla="*/ 9566057 w 12346891"/>
                <a:gd name="connsiteY80" fmla="*/ 347928 h 812606"/>
                <a:gd name="connsiteX81" fmla="*/ 9570371 w 12346891"/>
                <a:gd name="connsiteY81" fmla="*/ 339305 h 812606"/>
                <a:gd name="connsiteX82" fmla="*/ 9579906 w 12346891"/>
                <a:gd name="connsiteY82" fmla="*/ 356969 h 812606"/>
                <a:gd name="connsiteX83" fmla="*/ 10019736 w 12346891"/>
                <a:gd name="connsiteY83" fmla="*/ 644295 h 812606"/>
                <a:gd name="connsiteX84" fmla="*/ 10442798 w 12346891"/>
                <a:gd name="connsiteY84" fmla="*/ 383862 h 812606"/>
                <a:gd name="connsiteX85" fmla="*/ 10443050 w 12346891"/>
                <a:gd name="connsiteY85" fmla="*/ 383453 h 812606"/>
                <a:gd name="connsiteX86" fmla="*/ 10444542 w 12346891"/>
                <a:gd name="connsiteY86" fmla="*/ 380359 h 812606"/>
                <a:gd name="connsiteX87" fmla="*/ 10471328 w 12346891"/>
                <a:gd name="connsiteY87" fmla="*/ 332389 h 812606"/>
                <a:gd name="connsiteX88" fmla="*/ 10484583 w 12346891"/>
                <a:gd name="connsiteY88" fmla="*/ 311754 h 812606"/>
                <a:gd name="connsiteX89" fmla="*/ 10502072 w 12346891"/>
                <a:gd name="connsiteY89" fmla="*/ 271318 h 812606"/>
                <a:gd name="connsiteX90" fmla="*/ 10494381 w 12346891"/>
                <a:gd name="connsiteY90" fmla="*/ 296502 h 812606"/>
                <a:gd name="connsiteX91" fmla="*/ 10500491 w 12346891"/>
                <a:gd name="connsiteY91" fmla="*/ 286990 h 812606"/>
                <a:gd name="connsiteX92" fmla="*/ 10992243 w 12346891"/>
                <a:gd name="connsiteY92" fmla="*/ 0 h 812606"/>
                <a:gd name="connsiteX93" fmla="*/ 11362670 w 12346891"/>
                <a:gd name="connsiteY93" fmla="*/ 148596 h 812606"/>
                <a:gd name="connsiteX94" fmla="*/ 11410876 w 12346891"/>
                <a:gd name="connsiteY94" fmla="*/ 195935 h 812606"/>
                <a:gd name="connsiteX95" fmla="*/ 11415190 w 12346891"/>
                <a:gd name="connsiteY95" fmla="*/ 187311 h 812606"/>
                <a:gd name="connsiteX96" fmla="*/ 11424726 w 12346891"/>
                <a:gd name="connsiteY96" fmla="*/ 204976 h 812606"/>
                <a:gd name="connsiteX97" fmla="*/ 11864555 w 12346891"/>
                <a:gd name="connsiteY97" fmla="*/ 492302 h 812606"/>
                <a:gd name="connsiteX98" fmla="*/ 12329382 w 12346891"/>
                <a:gd name="connsiteY98" fmla="*/ 159808 h 812606"/>
                <a:gd name="connsiteX99" fmla="*/ 12346891 w 12346891"/>
                <a:gd name="connsiteY99" fmla="*/ 119324 h 812606"/>
                <a:gd name="connsiteX100" fmla="*/ 12329208 w 12346891"/>
                <a:gd name="connsiteY100" fmla="*/ 177225 h 812606"/>
                <a:gd name="connsiteX101" fmla="*/ 11735542 w 12346891"/>
                <a:gd name="connsiteY101" fmla="*/ 660610 h 812606"/>
                <a:gd name="connsiteX102" fmla="*/ 11365115 w 12346891"/>
                <a:gd name="connsiteY102" fmla="*/ 512014 h 812606"/>
                <a:gd name="connsiteX103" fmla="*/ 11316909 w 12346891"/>
                <a:gd name="connsiteY103" fmla="*/ 464675 h 812606"/>
                <a:gd name="connsiteX104" fmla="*/ 11312594 w 12346891"/>
                <a:gd name="connsiteY104" fmla="*/ 473298 h 812606"/>
                <a:gd name="connsiteX105" fmla="*/ 11303059 w 12346891"/>
                <a:gd name="connsiteY105" fmla="*/ 455634 h 812606"/>
                <a:gd name="connsiteX106" fmla="*/ 10863230 w 12346891"/>
                <a:gd name="connsiteY106" fmla="*/ 168308 h 812606"/>
                <a:gd name="connsiteX107" fmla="*/ 10440168 w 12346891"/>
                <a:gd name="connsiteY107" fmla="*/ 428741 h 812606"/>
                <a:gd name="connsiteX108" fmla="*/ 10439916 w 12346891"/>
                <a:gd name="connsiteY108" fmla="*/ 429150 h 812606"/>
                <a:gd name="connsiteX109" fmla="*/ 10438424 w 12346891"/>
                <a:gd name="connsiteY109" fmla="*/ 432244 h 812606"/>
                <a:gd name="connsiteX110" fmla="*/ 10411637 w 12346891"/>
                <a:gd name="connsiteY110" fmla="*/ 480214 h 812606"/>
                <a:gd name="connsiteX111" fmla="*/ 10398383 w 12346891"/>
                <a:gd name="connsiteY111" fmla="*/ 500849 h 812606"/>
                <a:gd name="connsiteX112" fmla="*/ 10380893 w 12346891"/>
                <a:gd name="connsiteY112" fmla="*/ 541285 h 812606"/>
                <a:gd name="connsiteX113" fmla="*/ 10388584 w 12346891"/>
                <a:gd name="connsiteY113" fmla="*/ 516101 h 812606"/>
                <a:gd name="connsiteX114" fmla="*/ 10382475 w 12346891"/>
                <a:gd name="connsiteY114" fmla="*/ 525613 h 812606"/>
                <a:gd name="connsiteX115" fmla="*/ 9890722 w 12346891"/>
                <a:gd name="connsiteY115" fmla="*/ 812603 h 812606"/>
                <a:gd name="connsiteX116" fmla="*/ 9520295 w 12346891"/>
                <a:gd name="connsiteY116" fmla="*/ 664007 h 812606"/>
                <a:gd name="connsiteX117" fmla="*/ 9472089 w 12346891"/>
                <a:gd name="connsiteY117" fmla="*/ 616668 h 812606"/>
                <a:gd name="connsiteX118" fmla="*/ 9467775 w 12346891"/>
                <a:gd name="connsiteY118" fmla="*/ 625292 h 812606"/>
                <a:gd name="connsiteX119" fmla="*/ 9458240 w 12346891"/>
                <a:gd name="connsiteY119" fmla="*/ 607627 h 812606"/>
                <a:gd name="connsiteX120" fmla="*/ 9018411 w 12346891"/>
                <a:gd name="connsiteY120" fmla="*/ 320302 h 812606"/>
                <a:gd name="connsiteX121" fmla="*/ 8752800 w 12346891"/>
                <a:gd name="connsiteY121" fmla="*/ 411089 h 812606"/>
                <a:gd name="connsiteX122" fmla="*/ 8707593 w 12346891"/>
                <a:gd name="connsiteY122" fmla="*/ 449000 h 812606"/>
                <a:gd name="connsiteX123" fmla="*/ 8702020 w 12346891"/>
                <a:gd name="connsiteY123" fmla="*/ 456073 h 812606"/>
                <a:gd name="connsiteX124" fmla="*/ 8667899 w 12346891"/>
                <a:gd name="connsiteY124" fmla="*/ 488902 h 812606"/>
                <a:gd name="connsiteX125" fmla="*/ 8642818 w 12346891"/>
                <a:gd name="connsiteY125" fmla="*/ 515951 h 812606"/>
                <a:gd name="connsiteX126" fmla="*/ 8553583 w 12346891"/>
                <a:gd name="connsiteY126" fmla="*/ 652795 h 812606"/>
                <a:gd name="connsiteX127" fmla="*/ 8536073 w 12346891"/>
                <a:gd name="connsiteY127" fmla="*/ 693279 h 812606"/>
                <a:gd name="connsiteX128" fmla="*/ 8553757 w 12346891"/>
                <a:gd name="connsiteY128" fmla="*/ 635378 h 812606"/>
                <a:gd name="connsiteX129" fmla="*/ 8590096 w 12346891"/>
                <a:gd name="connsiteY129" fmla="*/ 553928 h 812606"/>
                <a:gd name="connsiteX130" fmla="*/ 8548816 w 12346891"/>
                <a:gd name="connsiteY130" fmla="*/ 583206 h 812606"/>
                <a:gd name="connsiteX131" fmla="*/ 8275244 w 12346891"/>
                <a:gd name="connsiteY131" fmla="*/ 660611 h 812606"/>
                <a:gd name="connsiteX132" fmla="*/ 7904817 w 12346891"/>
                <a:gd name="connsiteY132" fmla="*/ 512015 h 812606"/>
                <a:gd name="connsiteX133" fmla="*/ 7856610 w 12346891"/>
                <a:gd name="connsiteY133" fmla="*/ 464676 h 812606"/>
                <a:gd name="connsiteX134" fmla="*/ 7852297 w 12346891"/>
                <a:gd name="connsiteY134" fmla="*/ 473299 h 812606"/>
                <a:gd name="connsiteX135" fmla="*/ 7842761 w 12346891"/>
                <a:gd name="connsiteY135" fmla="*/ 455635 h 812606"/>
                <a:gd name="connsiteX136" fmla="*/ 7402931 w 12346891"/>
                <a:gd name="connsiteY136" fmla="*/ 168309 h 812606"/>
                <a:gd name="connsiteX137" fmla="*/ 6979869 w 12346891"/>
                <a:gd name="connsiteY137" fmla="*/ 428742 h 812606"/>
                <a:gd name="connsiteX138" fmla="*/ 6979618 w 12346891"/>
                <a:gd name="connsiteY138" fmla="*/ 429151 h 812606"/>
                <a:gd name="connsiteX139" fmla="*/ 6978126 w 12346891"/>
                <a:gd name="connsiteY139" fmla="*/ 432245 h 812606"/>
                <a:gd name="connsiteX140" fmla="*/ 6951340 w 12346891"/>
                <a:gd name="connsiteY140" fmla="*/ 480215 h 812606"/>
                <a:gd name="connsiteX141" fmla="*/ 6938084 w 12346891"/>
                <a:gd name="connsiteY141" fmla="*/ 500850 h 812606"/>
                <a:gd name="connsiteX142" fmla="*/ 6920595 w 12346891"/>
                <a:gd name="connsiteY142" fmla="*/ 541286 h 812606"/>
                <a:gd name="connsiteX143" fmla="*/ 6928286 w 12346891"/>
                <a:gd name="connsiteY143" fmla="*/ 516102 h 812606"/>
                <a:gd name="connsiteX144" fmla="*/ 6922176 w 12346891"/>
                <a:gd name="connsiteY144" fmla="*/ 525614 h 812606"/>
                <a:gd name="connsiteX145" fmla="*/ 6430425 w 12346891"/>
                <a:gd name="connsiteY145" fmla="*/ 812604 h 812606"/>
                <a:gd name="connsiteX146" fmla="*/ 6059997 w 12346891"/>
                <a:gd name="connsiteY146" fmla="*/ 664008 h 812606"/>
                <a:gd name="connsiteX147" fmla="*/ 6011791 w 12346891"/>
                <a:gd name="connsiteY147" fmla="*/ 616669 h 812606"/>
                <a:gd name="connsiteX148" fmla="*/ 6007477 w 12346891"/>
                <a:gd name="connsiteY148" fmla="*/ 625293 h 812606"/>
                <a:gd name="connsiteX149" fmla="*/ 5997942 w 12346891"/>
                <a:gd name="connsiteY149" fmla="*/ 607628 h 812606"/>
                <a:gd name="connsiteX150" fmla="*/ 5558112 w 12346891"/>
                <a:gd name="connsiteY150" fmla="*/ 320302 h 812606"/>
                <a:gd name="connsiteX151" fmla="*/ 5292503 w 12346891"/>
                <a:gd name="connsiteY151" fmla="*/ 411089 h 812606"/>
                <a:gd name="connsiteX152" fmla="*/ 5247298 w 12346891"/>
                <a:gd name="connsiteY152" fmla="*/ 448999 h 812606"/>
                <a:gd name="connsiteX153" fmla="*/ 5241722 w 12346891"/>
                <a:gd name="connsiteY153" fmla="*/ 456075 h 812606"/>
                <a:gd name="connsiteX154" fmla="*/ 5207592 w 12346891"/>
                <a:gd name="connsiteY154" fmla="*/ 488913 h 812606"/>
                <a:gd name="connsiteX155" fmla="*/ 5182520 w 12346891"/>
                <a:gd name="connsiteY155" fmla="*/ 515952 h 812606"/>
                <a:gd name="connsiteX156" fmla="*/ 5129797 w 12346891"/>
                <a:gd name="connsiteY156" fmla="*/ 553930 h 812606"/>
                <a:gd name="connsiteX157" fmla="*/ 5088518 w 12346891"/>
                <a:gd name="connsiteY157" fmla="*/ 583208 h 812606"/>
                <a:gd name="connsiteX158" fmla="*/ 4814946 w 12346891"/>
                <a:gd name="connsiteY158" fmla="*/ 660613 h 812606"/>
                <a:gd name="connsiteX159" fmla="*/ 4444519 w 12346891"/>
                <a:gd name="connsiteY159" fmla="*/ 512017 h 812606"/>
                <a:gd name="connsiteX160" fmla="*/ 4396312 w 12346891"/>
                <a:gd name="connsiteY160" fmla="*/ 464678 h 812606"/>
                <a:gd name="connsiteX161" fmla="*/ 4391999 w 12346891"/>
                <a:gd name="connsiteY161" fmla="*/ 473301 h 812606"/>
                <a:gd name="connsiteX162" fmla="*/ 4382463 w 12346891"/>
                <a:gd name="connsiteY162" fmla="*/ 455637 h 812606"/>
                <a:gd name="connsiteX163" fmla="*/ 3942634 w 12346891"/>
                <a:gd name="connsiteY163" fmla="*/ 168311 h 812606"/>
                <a:gd name="connsiteX164" fmla="*/ 3519572 w 12346891"/>
                <a:gd name="connsiteY164" fmla="*/ 428744 h 812606"/>
                <a:gd name="connsiteX165" fmla="*/ 3519320 w 12346891"/>
                <a:gd name="connsiteY165" fmla="*/ 429153 h 812606"/>
                <a:gd name="connsiteX166" fmla="*/ 3517828 w 12346891"/>
                <a:gd name="connsiteY166" fmla="*/ 432247 h 812606"/>
                <a:gd name="connsiteX167" fmla="*/ 3491042 w 12346891"/>
                <a:gd name="connsiteY167" fmla="*/ 480217 h 812606"/>
                <a:gd name="connsiteX168" fmla="*/ 3477786 w 12346891"/>
                <a:gd name="connsiteY168" fmla="*/ 500852 h 812606"/>
                <a:gd name="connsiteX169" fmla="*/ 3460297 w 12346891"/>
                <a:gd name="connsiteY169" fmla="*/ 541288 h 812606"/>
                <a:gd name="connsiteX170" fmla="*/ 3467989 w 12346891"/>
                <a:gd name="connsiteY170" fmla="*/ 516104 h 812606"/>
                <a:gd name="connsiteX171" fmla="*/ 3461878 w 12346891"/>
                <a:gd name="connsiteY171" fmla="*/ 525616 h 812606"/>
                <a:gd name="connsiteX172" fmla="*/ 2970127 w 12346891"/>
                <a:gd name="connsiteY172" fmla="*/ 812606 h 812606"/>
                <a:gd name="connsiteX173" fmla="*/ 2599700 w 12346891"/>
                <a:gd name="connsiteY173" fmla="*/ 664010 h 812606"/>
                <a:gd name="connsiteX174" fmla="*/ 2551493 w 12346891"/>
                <a:gd name="connsiteY174" fmla="*/ 616671 h 812606"/>
                <a:gd name="connsiteX175" fmla="*/ 2547180 w 12346891"/>
                <a:gd name="connsiteY175" fmla="*/ 625295 h 812606"/>
                <a:gd name="connsiteX176" fmla="*/ 2537644 w 12346891"/>
                <a:gd name="connsiteY176" fmla="*/ 607630 h 812606"/>
                <a:gd name="connsiteX177" fmla="*/ 2097815 w 12346891"/>
                <a:gd name="connsiteY177" fmla="*/ 320304 h 812606"/>
                <a:gd name="connsiteX178" fmla="*/ 1832205 w 12346891"/>
                <a:gd name="connsiteY178" fmla="*/ 411091 h 812606"/>
                <a:gd name="connsiteX179" fmla="*/ 1787001 w 12346891"/>
                <a:gd name="connsiteY179" fmla="*/ 449001 h 812606"/>
                <a:gd name="connsiteX180" fmla="*/ 1781424 w 12346891"/>
                <a:gd name="connsiteY180" fmla="*/ 456077 h 812606"/>
                <a:gd name="connsiteX181" fmla="*/ 1747295 w 12346891"/>
                <a:gd name="connsiteY181" fmla="*/ 488915 h 812606"/>
                <a:gd name="connsiteX182" fmla="*/ 1722223 w 12346891"/>
                <a:gd name="connsiteY182" fmla="*/ 515954 h 812606"/>
                <a:gd name="connsiteX183" fmla="*/ 1669499 w 12346891"/>
                <a:gd name="connsiteY183" fmla="*/ 553933 h 812606"/>
                <a:gd name="connsiteX184" fmla="*/ 1628221 w 12346891"/>
                <a:gd name="connsiteY184" fmla="*/ 583210 h 812606"/>
                <a:gd name="connsiteX185" fmla="*/ 1354648 w 12346891"/>
                <a:gd name="connsiteY185" fmla="*/ 660615 h 812606"/>
                <a:gd name="connsiteX186" fmla="*/ 984221 w 12346891"/>
                <a:gd name="connsiteY186" fmla="*/ 512019 h 812606"/>
                <a:gd name="connsiteX187" fmla="*/ 936015 w 12346891"/>
                <a:gd name="connsiteY187" fmla="*/ 464680 h 812606"/>
                <a:gd name="connsiteX188" fmla="*/ 931701 w 12346891"/>
                <a:gd name="connsiteY188" fmla="*/ 473303 h 812606"/>
                <a:gd name="connsiteX189" fmla="*/ 922165 w 12346891"/>
                <a:gd name="connsiteY189" fmla="*/ 455639 h 812606"/>
                <a:gd name="connsiteX190" fmla="*/ 482336 w 12346891"/>
                <a:gd name="connsiteY190" fmla="*/ 168313 h 812606"/>
                <a:gd name="connsiteX191" fmla="*/ 59274 w 12346891"/>
                <a:gd name="connsiteY191" fmla="*/ 428746 h 812606"/>
                <a:gd name="connsiteX192" fmla="*/ 59022 w 12346891"/>
                <a:gd name="connsiteY192" fmla="*/ 429155 h 812606"/>
                <a:gd name="connsiteX193" fmla="*/ 57530 w 12346891"/>
                <a:gd name="connsiteY193" fmla="*/ 432249 h 812606"/>
                <a:gd name="connsiteX194" fmla="*/ 30744 w 12346891"/>
                <a:gd name="connsiteY194" fmla="*/ 480219 h 812606"/>
                <a:gd name="connsiteX195" fmla="*/ 17488 w 12346891"/>
                <a:gd name="connsiteY195" fmla="*/ 500854 h 812606"/>
                <a:gd name="connsiteX196" fmla="*/ -1 w 12346891"/>
                <a:gd name="connsiteY196" fmla="*/ 541290 h 812606"/>
                <a:gd name="connsiteX197" fmla="*/ 7691 w 12346891"/>
                <a:gd name="connsiteY197" fmla="*/ 516106 h 812606"/>
                <a:gd name="connsiteX198" fmla="*/ 1580 w 12346891"/>
                <a:gd name="connsiteY198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11979 w 12346893"/>
                <a:gd name="connsiteY20" fmla="*/ 258678 h 812606"/>
                <a:gd name="connsiteX21" fmla="*/ 1953257 w 12346893"/>
                <a:gd name="connsiteY21" fmla="*/ 229401 h 812606"/>
                <a:gd name="connsiteX22" fmla="*/ 2226830 w 12346893"/>
                <a:gd name="connsiteY22" fmla="*/ 151996 h 812606"/>
                <a:gd name="connsiteX23" fmla="*/ 2597257 w 12346893"/>
                <a:gd name="connsiteY23" fmla="*/ 300592 h 812606"/>
                <a:gd name="connsiteX24" fmla="*/ 2645463 w 12346893"/>
                <a:gd name="connsiteY24" fmla="*/ 347931 h 812606"/>
                <a:gd name="connsiteX25" fmla="*/ 2649777 w 12346893"/>
                <a:gd name="connsiteY25" fmla="*/ 339308 h 812606"/>
                <a:gd name="connsiteX26" fmla="*/ 2659313 w 12346893"/>
                <a:gd name="connsiteY26" fmla="*/ 356972 h 812606"/>
                <a:gd name="connsiteX27" fmla="*/ 3099142 w 12346893"/>
                <a:gd name="connsiteY27" fmla="*/ 644298 h 812606"/>
                <a:gd name="connsiteX28" fmla="*/ 3522204 w 12346893"/>
                <a:gd name="connsiteY28" fmla="*/ 383865 h 812606"/>
                <a:gd name="connsiteX29" fmla="*/ 3522456 w 12346893"/>
                <a:gd name="connsiteY29" fmla="*/ 383456 h 812606"/>
                <a:gd name="connsiteX30" fmla="*/ 3550734 w 12346893"/>
                <a:gd name="connsiteY30" fmla="*/ 332392 h 812606"/>
                <a:gd name="connsiteX31" fmla="*/ 3581479 w 12346893"/>
                <a:gd name="connsiteY31" fmla="*/ 271321 h 812606"/>
                <a:gd name="connsiteX32" fmla="*/ 3573787 w 12346893"/>
                <a:gd name="connsiteY32" fmla="*/ 296505 h 812606"/>
                <a:gd name="connsiteX33" fmla="*/ 3579897 w 12346893"/>
                <a:gd name="connsiteY33" fmla="*/ 286993 h 812606"/>
                <a:gd name="connsiteX34" fmla="*/ 4071649 w 12346893"/>
                <a:gd name="connsiteY34" fmla="*/ 3 h 812606"/>
                <a:gd name="connsiteX35" fmla="*/ 4442076 w 12346893"/>
                <a:gd name="connsiteY35" fmla="*/ 148599 h 812606"/>
                <a:gd name="connsiteX36" fmla="*/ 4490282 w 12346893"/>
                <a:gd name="connsiteY36" fmla="*/ 195938 h 812606"/>
                <a:gd name="connsiteX37" fmla="*/ 4494596 w 12346893"/>
                <a:gd name="connsiteY37" fmla="*/ 187314 h 812606"/>
                <a:gd name="connsiteX38" fmla="*/ 4504132 w 12346893"/>
                <a:gd name="connsiteY38" fmla="*/ 204979 h 812606"/>
                <a:gd name="connsiteX39" fmla="*/ 4943961 w 12346893"/>
                <a:gd name="connsiteY39" fmla="*/ 492304 h 812606"/>
                <a:gd name="connsiteX40" fmla="*/ 5209571 w 12346893"/>
                <a:gd name="connsiteY40" fmla="*/ 401517 h 812606"/>
                <a:gd name="connsiteX41" fmla="*/ 5254775 w 12346893"/>
                <a:gd name="connsiteY41" fmla="*/ 363608 h 812606"/>
                <a:gd name="connsiteX42" fmla="*/ 5260352 w 12346893"/>
                <a:gd name="connsiteY42" fmla="*/ 356532 h 812606"/>
                <a:gd name="connsiteX43" fmla="*/ 5294481 w 12346893"/>
                <a:gd name="connsiteY43" fmla="*/ 323694 h 812606"/>
                <a:gd name="connsiteX44" fmla="*/ 5319553 w 12346893"/>
                <a:gd name="connsiteY44" fmla="*/ 296655 h 812606"/>
                <a:gd name="connsiteX45" fmla="*/ 5408614 w 12346893"/>
                <a:gd name="connsiteY45" fmla="*/ 177228 h 812606"/>
                <a:gd name="connsiteX46" fmla="*/ 5372276 w 12346893"/>
                <a:gd name="connsiteY46" fmla="*/ 258677 h 812606"/>
                <a:gd name="connsiteX47" fmla="*/ 5413555 w 12346893"/>
                <a:gd name="connsiteY47" fmla="*/ 229399 h 812606"/>
                <a:gd name="connsiteX48" fmla="*/ 5687128 w 12346893"/>
                <a:gd name="connsiteY48" fmla="*/ 151994 h 812606"/>
                <a:gd name="connsiteX49" fmla="*/ 6057555 w 12346893"/>
                <a:gd name="connsiteY49" fmla="*/ 300590 h 812606"/>
                <a:gd name="connsiteX50" fmla="*/ 6105761 w 12346893"/>
                <a:gd name="connsiteY50" fmla="*/ 347929 h 812606"/>
                <a:gd name="connsiteX51" fmla="*/ 6110075 w 12346893"/>
                <a:gd name="connsiteY51" fmla="*/ 339306 h 812606"/>
                <a:gd name="connsiteX52" fmla="*/ 6119611 w 12346893"/>
                <a:gd name="connsiteY52" fmla="*/ 356970 h 812606"/>
                <a:gd name="connsiteX53" fmla="*/ 6559439 w 12346893"/>
                <a:gd name="connsiteY53" fmla="*/ 644296 h 812606"/>
                <a:gd name="connsiteX54" fmla="*/ 6982502 w 12346893"/>
                <a:gd name="connsiteY54" fmla="*/ 383863 h 812606"/>
                <a:gd name="connsiteX55" fmla="*/ 6982753 w 12346893"/>
                <a:gd name="connsiteY55" fmla="*/ 383454 h 812606"/>
                <a:gd name="connsiteX56" fmla="*/ 6984246 w 12346893"/>
                <a:gd name="connsiteY56" fmla="*/ 380360 h 812606"/>
                <a:gd name="connsiteX57" fmla="*/ 7011032 w 12346893"/>
                <a:gd name="connsiteY57" fmla="*/ 332390 h 812606"/>
                <a:gd name="connsiteX58" fmla="*/ 7024286 w 12346893"/>
                <a:gd name="connsiteY58" fmla="*/ 311755 h 812606"/>
                <a:gd name="connsiteX59" fmla="*/ 7041777 w 12346893"/>
                <a:gd name="connsiteY59" fmla="*/ 271319 h 812606"/>
                <a:gd name="connsiteX60" fmla="*/ 7034085 w 12346893"/>
                <a:gd name="connsiteY60" fmla="*/ 296503 h 812606"/>
                <a:gd name="connsiteX61" fmla="*/ 7040195 w 12346893"/>
                <a:gd name="connsiteY61" fmla="*/ 286991 h 812606"/>
                <a:gd name="connsiteX62" fmla="*/ 7531947 w 12346893"/>
                <a:gd name="connsiteY62" fmla="*/ 1 h 812606"/>
                <a:gd name="connsiteX63" fmla="*/ 7902374 w 12346893"/>
                <a:gd name="connsiteY63" fmla="*/ 148597 h 812606"/>
                <a:gd name="connsiteX64" fmla="*/ 7950580 w 12346893"/>
                <a:gd name="connsiteY64" fmla="*/ 195936 h 812606"/>
                <a:gd name="connsiteX65" fmla="*/ 7954894 w 12346893"/>
                <a:gd name="connsiteY65" fmla="*/ 187312 h 812606"/>
                <a:gd name="connsiteX66" fmla="*/ 7964430 w 12346893"/>
                <a:gd name="connsiteY66" fmla="*/ 204977 h 812606"/>
                <a:gd name="connsiteX67" fmla="*/ 8404258 w 12346893"/>
                <a:gd name="connsiteY67" fmla="*/ 492302 h 812606"/>
                <a:gd name="connsiteX68" fmla="*/ 8669869 w 12346893"/>
                <a:gd name="connsiteY68" fmla="*/ 401515 h 812606"/>
                <a:gd name="connsiteX69" fmla="*/ 8715076 w 12346893"/>
                <a:gd name="connsiteY69" fmla="*/ 363604 h 812606"/>
                <a:gd name="connsiteX70" fmla="*/ 8720650 w 12346893"/>
                <a:gd name="connsiteY70" fmla="*/ 356531 h 812606"/>
                <a:gd name="connsiteX71" fmla="*/ 8754770 w 12346893"/>
                <a:gd name="connsiteY71" fmla="*/ 323702 h 812606"/>
                <a:gd name="connsiteX72" fmla="*/ 8779851 w 12346893"/>
                <a:gd name="connsiteY72" fmla="*/ 296653 h 812606"/>
                <a:gd name="connsiteX73" fmla="*/ 8869086 w 12346893"/>
                <a:gd name="connsiteY73" fmla="*/ 159809 h 812606"/>
                <a:gd name="connsiteX74" fmla="*/ 8886596 w 12346893"/>
                <a:gd name="connsiteY74" fmla="*/ 119325 h 812606"/>
                <a:gd name="connsiteX75" fmla="*/ 8868912 w 12346893"/>
                <a:gd name="connsiteY75" fmla="*/ 177226 h 812606"/>
                <a:gd name="connsiteX76" fmla="*/ 8832573 w 12346893"/>
                <a:gd name="connsiteY76" fmla="*/ 258676 h 812606"/>
                <a:gd name="connsiteX77" fmla="*/ 8873853 w 12346893"/>
                <a:gd name="connsiteY77" fmla="*/ 229399 h 812606"/>
                <a:gd name="connsiteX78" fmla="*/ 9147426 w 12346893"/>
                <a:gd name="connsiteY78" fmla="*/ 151993 h 812606"/>
                <a:gd name="connsiteX79" fmla="*/ 9517853 w 12346893"/>
                <a:gd name="connsiteY79" fmla="*/ 300589 h 812606"/>
                <a:gd name="connsiteX80" fmla="*/ 9566059 w 12346893"/>
                <a:gd name="connsiteY80" fmla="*/ 347928 h 812606"/>
                <a:gd name="connsiteX81" fmla="*/ 9570373 w 12346893"/>
                <a:gd name="connsiteY81" fmla="*/ 339305 h 812606"/>
                <a:gd name="connsiteX82" fmla="*/ 9579908 w 12346893"/>
                <a:gd name="connsiteY82" fmla="*/ 356969 h 812606"/>
                <a:gd name="connsiteX83" fmla="*/ 10019738 w 12346893"/>
                <a:gd name="connsiteY83" fmla="*/ 644295 h 812606"/>
                <a:gd name="connsiteX84" fmla="*/ 10442800 w 12346893"/>
                <a:gd name="connsiteY84" fmla="*/ 383862 h 812606"/>
                <a:gd name="connsiteX85" fmla="*/ 10443052 w 12346893"/>
                <a:gd name="connsiteY85" fmla="*/ 383453 h 812606"/>
                <a:gd name="connsiteX86" fmla="*/ 10444544 w 12346893"/>
                <a:gd name="connsiteY86" fmla="*/ 380359 h 812606"/>
                <a:gd name="connsiteX87" fmla="*/ 10471330 w 12346893"/>
                <a:gd name="connsiteY87" fmla="*/ 332389 h 812606"/>
                <a:gd name="connsiteX88" fmla="*/ 10484585 w 12346893"/>
                <a:gd name="connsiteY88" fmla="*/ 311754 h 812606"/>
                <a:gd name="connsiteX89" fmla="*/ 10502074 w 12346893"/>
                <a:gd name="connsiteY89" fmla="*/ 271318 h 812606"/>
                <a:gd name="connsiteX90" fmla="*/ 10494383 w 12346893"/>
                <a:gd name="connsiteY90" fmla="*/ 296502 h 812606"/>
                <a:gd name="connsiteX91" fmla="*/ 10500493 w 12346893"/>
                <a:gd name="connsiteY91" fmla="*/ 286990 h 812606"/>
                <a:gd name="connsiteX92" fmla="*/ 10992245 w 12346893"/>
                <a:gd name="connsiteY92" fmla="*/ 0 h 812606"/>
                <a:gd name="connsiteX93" fmla="*/ 11362672 w 12346893"/>
                <a:gd name="connsiteY93" fmla="*/ 148596 h 812606"/>
                <a:gd name="connsiteX94" fmla="*/ 11410878 w 12346893"/>
                <a:gd name="connsiteY94" fmla="*/ 195935 h 812606"/>
                <a:gd name="connsiteX95" fmla="*/ 11415192 w 12346893"/>
                <a:gd name="connsiteY95" fmla="*/ 187311 h 812606"/>
                <a:gd name="connsiteX96" fmla="*/ 11424728 w 12346893"/>
                <a:gd name="connsiteY96" fmla="*/ 204976 h 812606"/>
                <a:gd name="connsiteX97" fmla="*/ 11864557 w 12346893"/>
                <a:gd name="connsiteY97" fmla="*/ 492302 h 812606"/>
                <a:gd name="connsiteX98" fmla="*/ 12329384 w 12346893"/>
                <a:gd name="connsiteY98" fmla="*/ 159808 h 812606"/>
                <a:gd name="connsiteX99" fmla="*/ 12346893 w 12346893"/>
                <a:gd name="connsiteY99" fmla="*/ 119324 h 812606"/>
                <a:gd name="connsiteX100" fmla="*/ 12329210 w 12346893"/>
                <a:gd name="connsiteY100" fmla="*/ 177225 h 812606"/>
                <a:gd name="connsiteX101" fmla="*/ 11735544 w 12346893"/>
                <a:gd name="connsiteY101" fmla="*/ 660610 h 812606"/>
                <a:gd name="connsiteX102" fmla="*/ 11365117 w 12346893"/>
                <a:gd name="connsiteY102" fmla="*/ 512014 h 812606"/>
                <a:gd name="connsiteX103" fmla="*/ 11316911 w 12346893"/>
                <a:gd name="connsiteY103" fmla="*/ 464675 h 812606"/>
                <a:gd name="connsiteX104" fmla="*/ 11312596 w 12346893"/>
                <a:gd name="connsiteY104" fmla="*/ 473298 h 812606"/>
                <a:gd name="connsiteX105" fmla="*/ 11303061 w 12346893"/>
                <a:gd name="connsiteY105" fmla="*/ 455634 h 812606"/>
                <a:gd name="connsiteX106" fmla="*/ 10863232 w 12346893"/>
                <a:gd name="connsiteY106" fmla="*/ 168308 h 812606"/>
                <a:gd name="connsiteX107" fmla="*/ 10440170 w 12346893"/>
                <a:gd name="connsiteY107" fmla="*/ 428741 h 812606"/>
                <a:gd name="connsiteX108" fmla="*/ 10439918 w 12346893"/>
                <a:gd name="connsiteY108" fmla="*/ 429150 h 812606"/>
                <a:gd name="connsiteX109" fmla="*/ 10438426 w 12346893"/>
                <a:gd name="connsiteY109" fmla="*/ 432244 h 812606"/>
                <a:gd name="connsiteX110" fmla="*/ 10411639 w 12346893"/>
                <a:gd name="connsiteY110" fmla="*/ 480214 h 812606"/>
                <a:gd name="connsiteX111" fmla="*/ 10398385 w 12346893"/>
                <a:gd name="connsiteY111" fmla="*/ 500849 h 812606"/>
                <a:gd name="connsiteX112" fmla="*/ 10380895 w 12346893"/>
                <a:gd name="connsiteY112" fmla="*/ 541285 h 812606"/>
                <a:gd name="connsiteX113" fmla="*/ 10388586 w 12346893"/>
                <a:gd name="connsiteY113" fmla="*/ 516101 h 812606"/>
                <a:gd name="connsiteX114" fmla="*/ 10382477 w 12346893"/>
                <a:gd name="connsiteY114" fmla="*/ 525613 h 812606"/>
                <a:gd name="connsiteX115" fmla="*/ 9890724 w 12346893"/>
                <a:gd name="connsiteY115" fmla="*/ 812603 h 812606"/>
                <a:gd name="connsiteX116" fmla="*/ 9520297 w 12346893"/>
                <a:gd name="connsiteY116" fmla="*/ 664007 h 812606"/>
                <a:gd name="connsiteX117" fmla="*/ 9472091 w 12346893"/>
                <a:gd name="connsiteY117" fmla="*/ 616668 h 812606"/>
                <a:gd name="connsiteX118" fmla="*/ 9467777 w 12346893"/>
                <a:gd name="connsiteY118" fmla="*/ 625292 h 812606"/>
                <a:gd name="connsiteX119" fmla="*/ 9458242 w 12346893"/>
                <a:gd name="connsiteY119" fmla="*/ 607627 h 812606"/>
                <a:gd name="connsiteX120" fmla="*/ 9018413 w 12346893"/>
                <a:gd name="connsiteY120" fmla="*/ 320302 h 812606"/>
                <a:gd name="connsiteX121" fmla="*/ 8752802 w 12346893"/>
                <a:gd name="connsiteY121" fmla="*/ 411089 h 812606"/>
                <a:gd name="connsiteX122" fmla="*/ 8707595 w 12346893"/>
                <a:gd name="connsiteY122" fmla="*/ 449000 h 812606"/>
                <a:gd name="connsiteX123" fmla="*/ 8702022 w 12346893"/>
                <a:gd name="connsiteY123" fmla="*/ 456073 h 812606"/>
                <a:gd name="connsiteX124" fmla="*/ 8667901 w 12346893"/>
                <a:gd name="connsiteY124" fmla="*/ 488902 h 812606"/>
                <a:gd name="connsiteX125" fmla="*/ 8642820 w 12346893"/>
                <a:gd name="connsiteY125" fmla="*/ 515951 h 812606"/>
                <a:gd name="connsiteX126" fmla="*/ 8553585 w 12346893"/>
                <a:gd name="connsiteY126" fmla="*/ 652795 h 812606"/>
                <a:gd name="connsiteX127" fmla="*/ 8536075 w 12346893"/>
                <a:gd name="connsiteY127" fmla="*/ 693279 h 812606"/>
                <a:gd name="connsiteX128" fmla="*/ 8553759 w 12346893"/>
                <a:gd name="connsiteY128" fmla="*/ 635378 h 812606"/>
                <a:gd name="connsiteX129" fmla="*/ 8590098 w 12346893"/>
                <a:gd name="connsiteY129" fmla="*/ 553928 h 812606"/>
                <a:gd name="connsiteX130" fmla="*/ 8548818 w 12346893"/>
                <a:gd name="connsiteY130" fmla="*/ 583206 h 812606"/>
                <a:gd name="connsiteX131" fmla="*/ 8275246 w 12346893"/>
                <a:gd name="connsiteY131" fmla="*/ 660611 h 812606"/>
                <a:gd name="connsiteX132" fmla="*/ 7904819 w 12346893"/>
                <a:gd name="connsiteY132" fmla="*/ 512015 h 812606"/>
                <a:gd name="connsiteX133" fmla="*/ 7856612 w 12346893"/>
                <a:gd name="connsiteY133" fmla="*/ 464676 h 812606"/>
                <a:gd name="connsiteX134" fmla="*/ 7852299 w 12346893"/>
                <a:gd name="connsiteY134" fmla="*/ 473299 h 812606"/>
                <a:gd name="connsiteX135" fmla="*/ 7842763 w 12346893"/>
                <a:gd name="connsiteY135" fmla="*/ 455635 h 812606"/>
                <a:gd name="connsiteX136" fmla="*/ 7402933 w 12346893"/>
                <a:gd name="connsiteY136" fmla="*/ 168309 h 812606"/>
                <a:gd name="connsiteX137" fmla="*/ 6979871 w 12346893"/>
                <a:gd name="connsiteY137" fmla="*/ 428742 h 812606"/>
                <a:gd name="connsiteX138" fmla="*/ 6979620 w 12346893"/>
                <a:gd name="connsiteY138" fmla="*/ 429151 h 812606"/>
                <a:gd name="connsiteX139" fmla="*/ 6978128 w 12346893"/>
                <a:gd name="connsiteY139" fmla="*/ 432245 h 812606"/>
                <a:gd name="connsiteX140" fmla="*/ 6951342 w 12346893"/>
                <a:gd name="connsiteY140" fmla="*/ 480215 h 812606"/>
                <a:gd name="connsiteX141" fmla="*/ 6938086 w 12346893"/>
                <a:gd name="connsiteY141" fmla="*/ 500850 h 812606"/>
                <a:gd name="connsiteX142" fmla="*/ 6920597 w 12346893"/>
                <a:gd name="connsiteY142" fmla="*/ 541286 h 812606"/>
                <a:gd name="connsiteX143" fmla="*/ 6928288 w 12346893"/>
                <a:gd name="connsiteY143" fmla="*/ 516102 h 812606"/>
                <a:gd name="connsiteX144" fmla="*/ 6922178 w 12346893"/>
                <a:gd name="connsiteY144" fmla="*/ 525614 h 812606"/>
                <a:gd name="connsiteX145" fmla="*/ 6430427 w 12346893"/>
                <a:gd name="connsiteY145" fmla="*/ 812604 h 812606"/>
                <a:gd name="connsiteX146" fmla="*/ 6059999 w 12346893"/>
                <a:gd name="connsiteY146" fmla="*/ 664008 h 812606"/>
                <a:gd name="connsiteX147" fmla="*/ 6011793 w 12346893"/>
                <a:gd name="connsiteY147" fmla="*/ 616669 h 812606"/>
                <a:gd name="connsiteX148" fmla="*/ 6007479 w 12346893"/>
                <a:gd name="connsiteY148" fmla="*/ 625293 h 812606"/>
                <a:gd name="connsiteX149" fmla="*/ 5997944 w 12346893"/>
                <a:gd name="connsiteY149" fmla="*/ 607628 h 812606"/>
                <a:gd name="connsiteX150" fmla="*/ 5558114 w 12346893"/>
                <a:gd name="connsiteY150" fmla="*/ 320302 h 812606"/>
                <a:gd name="connsiteX151" fmla="*/ 5292505 w 12346893"/>
                <a:gd name="connsiteY151" fmla="*/ 411089 h 812606"/>
                <a:gd name="connsiteX152" fmla="*/ 5247300 w 12346893"/>
                <a:gd name="connsiteY152" fmla="*/ 448999 h 812606"/>
                <a:gd name="connsiteX153" fmla="*/ 5241724 w 12346893"/>
                <a:gd name="connsiteY153" fmla="*/ 456075 h 812606"/>
                <a:gd name="connsiteX154" fmla="*/ 5207594 w 12346893"/>
                <a:gd name="connsiteY154" fmla="*/ 488913 h 812606"/>
                <a:gd name="connsiteX155" fmla="*/ 5182522 w 12346893"/>
                <a:gd name="connsiteY155" fmla="*/ 515952 h 812606"/>
                <a:gd name="connsiteX156" fmla="*/ 5129799 w 12346893"/>
                <a:gd name="connsiteY156" fmla="*/ 553930 h 812606"/>
                <a:gd name="connsiteX157" fmla="*/ 5088520 w 12346893"/>
                <a:gd name="connsiteY157" fmla="*/ 583208 h 812606"/>
                <a:gd name="connsiteX158" fmla="*/ 4814948 w 12346893"/>
                <a:gd name="connsiteY158" fmla="*/ 660613 h 812606"/>
                <a:gd name="connsiteX159" fmla="*/ 4444521 w 12346893"/>
                <a:gd name="connsiteY159" fmla="*/ 512017 h 812606"/>
                <a:gd name="connsiteX160" fmla="*/ 4396314 w 12346893"/>
                <a:gd name="connsiteY160" fmla="*/ 464678 h 812606"/>
                <a:gd name="connsiteX161" fmla="*/ 4392001 w 12346893"/>
                <a:gd name="connsiteY161" fmla="*/ 473301 h 812606"/>
                <a:gd name="connsiteX162" fmla="*/ 4382465 w 12346893"/>
                <a:gd name="connsiteY162" fmla="*/ 455637 h 812606"/>
                <a:gd name="connsiteX163" fmla="*/ 3942636 w 12346893"/>
                <a:gd name="connsiteY163" fmla="*/ 168311 h 812606"/>
                <a:gd name="connsiteX164" fmla="*/ 3519574 w 12346893"/>
                <a:gd name="connsiteY164" fmla="*/ 428744 h 812606"/>
                <a:gd name="connsiteX165" fmla="*/ 3519322 w 12346893"/>
                <a:gd name="connsiteY165" fmla="*/ 429153 h 812606"/>
                <a:gd name="connsiteX166" fmla="*/ 3517830 w 12346893"/>
                <a:gd name="connsiteY166" fmla="*/ 432247 h 812606"/>
                <a:gd name="connsiteX167" fmla="*/ 3491044 w 12346893"/>
                <a:gd name="connsiteY167" fmla="*/ 480217 h 812606"/>
                <a:gd name="connsiteX168" fmla="*/ 3477788 w 12346893"/>
                <a:gd name="connsiteY168" fmla="*/ 500852 h 812606"/>
                <a:gd name="connsiteX169" fmla="*/ 3460299 w 12346893"/>
                <a:gd name="connsiteY169" fmla="*/ 541288 h 812606"/>
                <a:gd name="connsiteX170" fmla="*/ 3467991 w 12346893"/>
                <a:gd name="connsiteY170" fmla="*/ 516104 h 812606"/>
                <a:gd name="connsiteX171" fmla="*/ 3461880 w 12346893"/>
                <a:gd name="connsiteY171" fmla="*/ 525616 h 812606"/>
                <a:gd name="connsiteX172" fmla="*/ 2970129 w 12346893"/>
                <a:gd name="connsiteY172" fmla="*/ 812606 h 812606"/>
                <a:gd name="connsiteX173" fmla="*/ 2599702 w 12346893"/>
                <a:gd name="connsiteY173" fmla="*/ 664010 h 812606"/>
                <a:gd name="connsiteX174" fmla="*/ 2551495 w 12346893"/>
                <a:gd name="connsiteY174" fmla="*/ 616671 h 812606"/>
                <a:gd name="connsiteX175" fmla="*/ 2547182 w 12346893"/>
                <a:gd name="connsiteY175" fmla="*/ 625295 h 812606"/>
                <a:gd name="connsiteX176" fmla="*/ 2537646 w 12346893"/>
                <a:gd name="connsiteY176" fmla="*/ 607630 h 812606"/>
                <a:gd name="connsiteX177" fmla="*/ 2097817 w 12346893"/>
                <a:gd name="connsiteY177" fmla="*/ 320304 h 812606"/>
                <a:gd name="connsiteX178" fmla="*/ 1832207 w 12346893"/>
                <a:gd name="connsiteY178" fmla="*/ 411091 h 812606"/>
                <a:gd name="connsiteX179" fmla="*/ 1787003 w 12346893"/>
                <a:gd name="connsiteY179" fmla="*/ 449001 h 812606"/>
                <a:gd name="connsiteX180" fmla="*/ 1747297 w 12346893"/>
                <a:gd name="connsiteY180" fmla="*/ 488915 h 812606"/>
                <a:gd name="connsiteX181" fmla="*/ 1722225 w 12346893"/>
                <a:gd name="connsiteY181" fmla="*/ 515954 h 812606"/>
                <a:gd name="connsiteX182" fmla="*/ 1669501 w 12346893"/>
                <a:gd name="connsiteY182" fmla="*/ 553933 h 812606"/>
                <a:gd name="connsiteX183" fmla="*/ 1628223 w 12346893"/>
                <a:gd name="connsiteY183" fmla="*/ 583210 h 812606"/>
                <a:gd name="connsiteX184" fmla="*/ 1354650 w 12346893"/>
                <a:gd name="connsiteY184" fmla="*/ 660615 h 812606"/>
                <a:gd name="connsiteX185" fmla="*/ 984223 w 12346893"/>
                <a:gd name="connsiteY185" fmla="*/ 512019 h 812606"/>
                <a:gd name="connsiteX186" fmla="*/ 936017 w 12346893"/>
                <a:gd name="connsiteY186" fmla="*/ 464680 h 812606"/>
                <a:gd name="connsiteX187" fmla="*/ 931703 w 12346893"/>
                <a:gd name="connsiteY187" fmla="*/ 473303 h 812606"/>
                <a:gd name="connsiteX188" fmla="*/ 922167 w 12346893"/>
                <a:gd name="connsiteY188" fmla="*/ 455639 h 812606"/>
                <a:gd name="connsiteX189" fmla="*/ 482338 w 12346893"/>
                <a:gd name="connsiteY189" fmla="*/ 168313 h 812606"/>
                <a:gd name="connsiteX190" fmla="*/ 59276 w 12346893"/>
                <a:gd name="connsiteY190" fmla="*/ 428746 h 812606"/>
                <a:gd name="connsiteX191" fmla="*/ 59024 w 12346893"/>
                <a:gd name="connsiteY191" fmla="*/ 429155 h 812606"/>
                <a:gd name="connsiteX192" fmla="*/ 57532 w 12346893"/>
                <a:gd name="connsiteY192" fmla="*/ 432249 h 812606"/>
                <a:gd name="connsiteX193" fmla="*/ 30746 w 12346893"/>
                <a:gd name="connsiteY193" fmla="*/ 480219 h 812606"/>
                <a:gd name="connsiteX194" fmla="*/ 17490 w 12346893"/>
                <a:gd name="connsiteY194" fmla="*/ 500854 h 812606"/>
                <a:gd name="connsiteX195" fmla="*/ 1 w 12346893"/>
                <a:gd name="connsiteY195" fmla="*/ 541290 h 812606"/>
                <a:gd name="connsiteX196" fmla="*/ 7693 w 12346893"/>
                <a:gd name="connsiteY196" fmla="*/ 516106 h 812606"/>
                <a:gd name="connsiteX197" fmla="*/ 1582 w 12346893"/>
                <a:gd name="connsiteY197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911977 w 12346891"/>
                <a:gd name="connsiteY19" fmla="*/ 258678 h 812606"/>
                <a:gd name="connsiteX20" fmla="*/ 1953255 w 12346891"/>
                <a:gd name="connsiteY20" fmla="*/ 229401 h 812606"/>
                <a:gd name="connsiteX21" fmla="*/ 2226828 w 12346891"/>
                <a:gd name="connsiteY21" fmla="*/ 151996 h 812606"/>
                <a:gd name="connsiteX22" fmla="*/ 2597255 w 12346891"/>
                <a:gd name="connsiteY22" fmla="*/ 300592 h 812606"/>
                <a:gd name="connsiteX23" fmla="*/ 2645461 w 12346891"/>
                <a:gd name="connsiteY23" fmla="*/ 347931 h 812606"/>
                <a:gd name="connsiteX24" fmla="*/ 2649775 w 12346891"/>
                <a:gd name="connsiteY24" fmla="*/ 339308 h 812606"/>
                <a:gd name="connsiteX25" fmla="*/ 2659311 w 12346891"/>
                <a:gd name="connsiteY25" fmla="*/ 356972 h 812606"/>
                <a:gd name="connsiteX26" fmla="*/ 3099140 w 12346891"/>
                <a:gd name="connsiteY26" fmla="*/ 644298 h 812606"/>
                <a:gd name="connsiteX27" fmla="*/ 3522202 w 12346891"/>
                <a:gd name="connsiteY27" fmla="*/ 383865 h 812606"/>
                <a:gd name="connsiteX28" fmla="*/ 3522454 w 12346891"/>
                <a:gd name="connsiteY28" fmla="*/ 383456 h 812606"/>
                <a:gd name="connsiteX29" fmla="*/ 3550732 w 12346891"/>
                <a:gd name="connsiteY29" fmla="*/ 332392 h 812606"/>
                <a:gd name="connsiteX30" fmla="*/ 3581477 w 12346891"/>
                <a:gd name="connsiteY30" fmla="*/ 271321 h 812606"/>
                <a:gd name="connsiteX31" fmla="*/ 3573785 w 12346891"/>
                <a:gd name="connsiteY31" fmla="*/ 296505 h 812606"/>
                <a:gd name="connsiteX32" fmla="*/ 3579895 w 12346891"/>
                <a:gd name="connsiteY32" fmla="*/ 286993 h 812606"/>
                <a:gd name="connsiteX33" fmla="*/ 4071647 w 12346891"/>
                <a:gd name="connsiteY33" fmla="*/ 3 h 812606"/>
                <a:gd name="connsiteX34" fmla="*/ 4442074 w 12346891"/>
                <a:gd name="connsiteY34" fmla="*/ 148599 h 812606"/>
                <a:gd name="connsiteX35" fmla="*/ 4490280 w 12346891"/>
                <a:gd name="connsiteY35" fmla="*/ 195938 h 812606"/>
                <a:gd name="connsiteX36" fmla="*/ 4494594 w 12346891"/>
                <a:gd name="connsiteY36" fmla="*/ 187314 h 812606"/>
                <a:gd name="connsiteX37" fmla="*/ 4504130 w 12346891"/>
                <a:gd name="connsiteY37" fmla="*/ 204979 h 812606"/>
                <a:gd name="connsiteX38" fmla="*/ 4943959 w 12346891"/>
                <a:gd name="connsiteY38" fmla="*/ 492304 h 812606"/>
                <a:gd name="connsiteX39" fmla="*/ 5209569 w 12346891"/>
                <a:gd name="connsiteY39" fmla="*/ 401517 h 812606"/>
                <a:gd name="connsiteX40" fmla="*/ 5254773 w 12346891"/>
                <a:gd name="connsiteY40" fmla="*/ 363608 h 812606"/>
                <a:gd name="connsiteX41" fmla="*/ 5260350 w 12346891"/>
                <a:gd name="connsiteY41" fmla="*/ 356532 h 812606"/>
                <a:gd name="connsiteX42" fmla="*/ 5294479 w 12346891"/>
                <a:gd name="connsiteY42" fmla="*/ 323694 h 812606"/>
                <a:gd name="connsiteX43" fmla="*/ 5319551 w 12346891"/>
                <a:gd name="connsiteY43" fmla="*/ 296655 h 812606"/>
                <a:gd name="connsiteX44" fmla="*/ 5408612 w 12346891"/>
                <a:gd name="connsiteY44" fmla="*/ 177228 h 812606"/>
                <a:gd name="connsiteX45" fmla="*/ 5372274 w 12346891"/>
                <a:gd name="connsiteY45" fmla="*/ 258677 h 812606"/>
                <a:gd name="connsiteX46" fmla="*/ 5413553 w 12346891"/>
                <a:gd name="connsiteY46" fmla="*/ 229399 h 812606"/>
                <a:gd name="connsiteX47" fmla="*/ 5687126 w 12346891"/>
                <a:gd name="connsiteY47" fmla="*/ 151994 h 812606"/>
                <a:gd name="connsiteX48" fmla="*/ 6057553 w 12346891"/>
                <a:gd name="connsiteY48" fmla="*/ 300590 h 812606"/>
                <a:gd name="connsiteX49" fmla="*/ 6105759 w 12346891"/>
                <a:gd name="connsiteY49" fmla="*/ 347929 h 812606"/>
                <a:gd name="connsiteX50" fmla="*/ 6110073 w 12346891"/>
                <a:gd name="connsiteY50" fmla="*/ 339306 h 812606"/>
                <a:gd name="connsiteX51" fmla="*/ 6119609 w 12346891"/>
                <a:gd name="connsiteY51" fmla="*/ 356970 h 812606"/>
                <a:gd name="connsiteX52" fmla="*/ 6559437 w 12346891"/>
                <a:gd name="connsiteY52" fmla="*/ 644296 h 812606"/>
                <a:gd name="connsiteX53" fmla="*/ 6982500 w 12346891"/>
                <a:gd name="connsiteY53" fmla="*/ 383863 h 812606"/>
                <a:gd name="connsiteX54" fmla="*/ 6982751 w 12346891"/>
                <a:gd name="connsiteY54" fmla="*/ 383454 h 812606"/>
                <a:gd name="connsiteX55" fmla="*/ 6984244 w 12346891"/>
                <a:gd name="connsiteY55" fmla="*/ 380360 h 812606"/>
                <a:gd name="connsiteX56" fmla="*/ 7011030 w 12346891"/>
                <a:gd name="connsiteY56" fmla="*/ 332390 h 812606"/>
                <a:gd name="connsiteX57" fmla="*/ 7024284 w 12346891"/>
                <a:gd name="connsiteY57" fmla="*/ 311755 h 812606"/>
                <a:gd name="connsiteX58" fmla="*/ 7041775 w 12346891"/>
                <a:gd name="connsiteY58" fmla="*/ 271319 h 812606"/>
                <a:gd name="connsiteX59" fmla="*/ 7034083 w 12346891"/>
                <a:gd name="connsiteY59" fmla="*/ 296503 h 812606"/>
                <a:gd name="connsiteX60" fmla="*/ 7040193 w 12346891"/>
                <a:gd name="connsiteY60" fmla="*/ 286991 h 812606"/>
                <a:gd name="connsiteX61" fmla="*/ 7531945 w 12346891"/>
                <a:gd name="connsiteY61" fmla="*/ 1 h 812606"/>
                <a:gd name="connsiteX62" fmla="*/ 7902372 w 12346891"/>
                <a:gd name="connsiteY62" fmla="*/ 148597 h 812606"/>
                <a:gd name="connsiteX63" fmla="*/ 7950578 w 12346891"/>
                <a:gd name="connsiteY63" fmla="*/ 195936 h 812606"/>
                <a:gd name="connsiteX64" fmla="*/ 7954892 w 12346891"/>
                <a:gd name="connsiteY64" fmla="*/ 187312 h 812606"/>
                <a:gd name="connsiteX65" fmla="*/ 7964428 w 12346891"/>
                <a:gd name="connsiteY65" fmla="*/ 204977 h 812606"/>
                <a:gd name="connsiteX66" fmla="*/ 8404256 w 12346891"/>
                <a:gd name="connsiteY66" fmla="*/ 492302 h 812606"/>
                <a:gd name="connsiteX67" fmla="*/ 8669867 w 12346891"/>
                <a:gd name="connsiteY67" fmla="*/ 401515 h 812606"/>
                <a:gd name="connsiteX68" fmla="*/ 8715074 w 12346891"/>
                <a:gd name="connsiteY68" fmla="*/ 363604 h 812606"/>
                <a:gd name="connsiteX69" fmla="*/ 8720648 w 12346891"/>
                <a:gd name="connsiteY69" fmla="*/ 356531 h 812606"/>
                <a:gd name="connsiteX70" fmla="*/ 8754768 w 12346891"/>
                <a:gd name="connsiteY70" fmla="*/ 323702 h 812606"/>
                <a:gd name="connsiteX71" fmla="*/ 8779849 w 12346891"/>
                <a:gd name="connsiteY71" fmla="*/ 296653 h 812606"/>
                <a:gd name="connsiteX72" fmla="*/ 8869084 w 12346891"/>
                <a:gd name="connsiteY72" fmla="*/ 159809 h 812606"/>
                <a:gd name="connsiteX73" fmla="*/ 8886594 w 12346891"/>
                <a:gd name="connsiteY73" fmla="*/ 119325 h 812606"/>
                <a:gd name="connsiteX74" fmla="*/ 8868910 w 12346891"/>
                <a:gd name="connsiteY74" fmla="*/ 177226 h 812606"/>
                <a:gd name="connsiteX75" fmla="*/ 8832571 w 12346891"/>
                <a:gd name="connsiteY75" fmla="*/ 258676 h 812606"/>
                <a:gd name="connsiteX76" fmla="*/ 8873851 w 12346891"/>
                <a:gd name="connsiteY76" fmla="*/ 229399 h 812606"/>
                <a:gd name="connsiteX77" fmla="*/ 9147424 w 12346891"/>
                <a:gd name="connsiteY77" fmla="*/ 151993 h 812606"/>
                <a:gd name="connsiteX78" fmla="*/ 9517851 w 12346891"/>
                <a:gd name="connsiteY78" fmla="*/ 300589 h 812606"/>
                <a:gd name="connsiteX79" fmla="*/ 9566057 w 12346891"/>
                <a:gd name="connsiteY79" fmla="*/ 347928 h 812606"/>
                <a:gd name="connsiteX80" fmla="*/ 9570371 w 12346891"/>
                <a:gd name="connsiteY80" fmla="*/ 339305 h 812606"/>
                <a:gd name="connsiteX81" fmla="*/ 9579906 w 12346891"/>
                <a:gd name="connsiteY81" fmla="*/ 356969 h 812606"/>
                <a:gd name="connsiteX82" fmla="*/ 10019736 w 12346891"/>
                <a:gd name="connsiteY82" fmla="*/ 644295 h 812606"/>
                <a:gd name="connsiteX83" fmla="*/ 10442798 w 12346891"/>
                <a:gd name="connsiteY83" fmla="*/ 383862 h 812606"/>
                <a:gd name="connsiteX84" fmla="*/ 10443050 w 12346891"/>
                <a:gd name="connsiteY84" fmla="*/ 383453 h 812606"/>
                <a:gd name="connsiteX85" fmla="*/ 10444542 w 12346891"/>
                <a:gd name="connsiteY85" fmla="*/ 380359 h 812606"/>
                <a:gd name="connsiteX86" fmla="*/ 10471328 w 12346891"/>
                <a:gd name="connsiteY86" fmla="*/ 332389 h 812606"/>
                <a:gd name="connsiteX87" fmla="*/ 10484583 w 12346891"/>
                <a:gd name="connsiteY87" fmla="*/ 311754 h 812606"/>
                <a:gd name="connsiteX88" fmla="*/ 10502072 w 12346891"/>
                <a:gd name="connsiteY88" fmla="*/ 271318 h 812606"/>
                <a:gd name="connsiteX89" fmla="*/ 10494381 w 12346891"/>
                <a:gd name="connsiteY89" fmla="*/ 296502 h 812606"/>
                <a:gd name="connsiteX90" fmla="*/ 10500491 w 12346891"/>
                <a:gd name="connsiteY90" fmla="*/ 286990 h 812606"/>
                <a:gd name="connsiteX91" fmla="*/ 10992243 w 12346891"/>
                <a:gd name="connsiteY91" fmla="*/ 0 h 812606"/>
                <a:gd name="connsiteX92" fmla="*/ 11362670 w 12346891"/>
                <a:gd name="connsiteY92" fmla="*/ 148596 h 812606"/>
                <a:gd name="connsiteX93" fmla="*/ 11410876 w 12346891"/>
                <a:gd name="connsiteY93" fmla="*/ 195935 h 812606"/>
                <a:gd name="connsiteX94" fmla="*/ 11415190 w 12346891"/>
                <a:gd name="connsiteY94" fmla="*/ 187311 h 812606"/>
                <a:gd name="connsiteX95" fmla="*/ 11424726 w 12346891"/>
                <a:gd name="connsiteY95" fmla="*/ 204976 h 812606"/>
                <a:gd name="connsiteX96" fmla="*/ 11864555 w 12346891"/>
                <a:gd name="connsiteY96" fmla="*/ 492302 h 812606"/>
                <a:gd name="connsiteX97" fmla="*/ 12329382 w 12346891"/>
                <a:gd name="connsiteY97" fmla="*/ 159808 h 812606"/>
                <a:gd name="connsiteX98" fmla="*/ 12346891 w 12346891"/>
                <a:gd name="connsiteY98" fmla="*/ 119324 h 812606"/>
                <a:gd name="connsiteX99" fmla="*/ 12329208 w 12346891"/>
                <a:gd name="connsiteY99" fmla="*/ 177225 h 812606"/>
                <a:gd name="connsiteX100" fmla="*/ 11735542 w 12346891"/>
                <a:gd name="connsiteY100" fmla="*/ 660610 h 812606"/>
                <a:gd name="connsiteX101" fmla="*/ 11365115 w 12346891"/>
                <a:gd name="connsiteY101" fmla="*/ 512014 h 812606"/>
                <a:gd name="connsiteX102" fmla="*/ 11316909 w 12346891"/>
                <a:gd name="connsiteY102" fmla="*/ 464675 h 812606"/>
                <a:gd name="connsiteX103" fmla="*/ 11312594 w 12346891"/>
                <a:gd name="connsiteY103" fmla="*/ 473298 h 812606"/>
                <a:gd name="connsiteX104" fmla="*/ 11303059 w 12346891"/>
                <a:gd name="connsiteY104" fmla="*/ 455634 h 812606"/>
                <a:gd name="connsiteX105" fmla="*/ 10863230 w 12346891"/>
                <a:gd name="connsiteY105" fmla="*/ 168308 h 812606"/>
                <a:gd name="connsiteX106" fmla="*/ 10440168 w 12346891"/>
                <a:gd name="connsiteY106" fmla="*/ 428741 h 812606"/>
                <a:gd name="connsiteX107" fmla="*/ 10439916 w 12346891"/>
                <a:gd name="connsiteY107" fmla="*/ 429150 h 812606"/>
                <a:gd name="connsiteX108" fmla="*/ 10438424 w 12346891"/>
                <a:gd name="connsiteY108" fmla="*/ 432244 h 812606"/>
                <a:gd name="connsiteX109" fmla="*/ 10411637 w 12346891"/>
                <a:gd name="connsiteY109" fmla="*/ 480214 h 812606"/>
                <a:gd name="connsiteX110" fmla="*/ 10398383 w 12346891"/>
                <a:gd name="connsiteY110" fmla="*/ 500849 h 812606"/>
                <a:gd name="connsiteX111" fmla="*/ 10380893 w 12346891"/>
                <a:gd name="connsiteY111" fmla="*/ 541285 h 812606"/>
                <a:gd name="connsiteX112" fmla="*/ 10388584 w 12346891"/>
                <a:gd name="connsiteY112" fmla="*/ 516101 h 812606"/>
                <a:gd name="connsiteX113" fmla="*/ 10382475 w 12346891"/>
                <a:gd name="connsiteY113" fmla="*/ 525613 h 812606"/>
                <a:gd name="connsiteX114" fmla="*/ 9890722 w 12346891"/>
                <a:gd name="connsiteY114" fmla="*/ 812603 h 812606"/>
                <a:gd name="connsiteX115" fmla="*/ 9520295 w 12346891"/>
                <a:gd name="connsiteY115" fmla="*/ 664007 h 812606"/>
                <a:gd name="connsiteX116" fmla="*/ 9472089 w 12346891"/>
                <a:gd name="connsiteY116" fmla="*/ 616668 h 812606"/>
                <a:gd name="connsiteX117" fmla="*/ 9467775 w 12346891"/>
                <a:gd name="connsiteY117" fmla="*/ 625292 h 812606"/>
                <a:gd name="connsiteX118" fmla="*/ 9458240 w 12346891"/>
                <a:gd name="connsiteY118" fmla="*/ 607627 h 812606"/>
                <a:gd name="connsiteX119" fmla="*/ 9018411 w 12346891"/>
                <a:gd name="connsiteY119" fmla="*/ 320302 h 812606"/>
                <a:gd name="connsiteX120" fmla="*/ 8752800 w 12346891"/>
                <a:gd name="connsiteY120" fmla="*/ 411089 h 812606"/>
                <a:gd name="connsiteX121" fmla="*/ 8707593 w 12346891"/>
                <a:gd name="connsiteY121" fmla="*/ 449000 h 812606"/>
                <a:gd name="connsiteX122" fmla="*/ 8702020 w 12346891"/>
                <a:gd name="connsiteY122" fmla="*/ 456073 h 812606"/>
                <a:gd name="connsiteX123" fmla="*/ 8667899 w 12346891"/>
                <a:gd name="connsiteY123" fmla="*/ 488902 h 812606"/>
                <a:gd name="connsiteX124" fmla="*/ 8642818 w 12346891"/>
                <a:gd name="connsiteY124" fmla="*/ 515951 h 812606"/>
                <a:gd name="connsiteX125" fmla="*/ 8553583 w 12346891"/>
                <a:gd name="connsiteY125" fmla="*/ 652795 h 812606"/>
                <a:gd name="connsiteX126" fmla="*/ 8536073 w 12346891"/>
                <a:gd name="connsiteY126" fmla="*/ 693279 h 812606"/>
                <a:gd name="connsiteX127" fmla="*/ 8553757 w 12346891"/>
                <a:gd name="connsiteY127" fmla="*/ 635378 h 812606"/>
                <a:gd name="connsiteX128" fmla="*/ 8590096 w 12346891"/>
                <a:gd name="connsiteY128" fmla="*/ 553928 h 812606"/>
                <a:gd name="connsiteX129" fmla="*/ 8548816 w 12346891"/>
                <a:gd name="connsiteY129" fmla="*/ 583206 h 812606"/>
                <a:gd name="connsiteX130" fmla="*/ 8275244 w 12346891"/>
                <a:gd name="connsiteY130" fmla="*/ 660611 h 812606"/>
                <a:gd name="connsiteX131" fmla="*/ 7904817 w 12346891"/>
                <a:gd name="connsiteY131" fmla="*/ 512015 h 812606"/>
                <a:gd name="connsiteX132" fmla="*/ 7856610 w 12346891"/>
                <a:gd name="connsiteY132" fmla="*/ 464676 h 812606"/>
                <a:gd name="connsiteX133" fmla="*/ 7852297 w 12346891"/>
                <a:gd name="connsiteY133" fmla="*/ 473299 h 812606"/>
                <a:gd name="connsiteX134" fmla="*/ 7842761 w 12346891"/>
                <a:gd name="connsiteY134" fmla="*/ 455635 h 812606"/>
                <a:gd name="connsiteX135" fmla="*/ 7402931 w 12346891"/>
                <a:gd name="connsiteY135" fmla="*/ 168309 h 812606"/>
                <a:gd name="connsiteX136" fmla="*/ 6979869 w 12346891"/>
                <a:gd name="connsiteY136" fmla="*/ 428742 h 812606"/>
                <a:gd name="connsiteX137" fmla="*/ 6979618 w 12346891"/>
                <a:gd name="connsiteY137" fmla="*/ 429151 h 812606"/>
                <a:gd name="connsiteX138" fmla="*/ 6978126 w 12346891"/>
                <a:gd name="connsiteY138" fmla="*/ 432245 h 812606"/>
                <a:gd name="connsiteX139" fmla="*/ 6951340 w 12346891"/>
                <a:gd name="connsiteY139" fmla="*/ 480215 h 812606"/>
                <a:gd name="connsiteX140" fmla="*/ 6938084 w 12346891"/>
                <a:gd name="connsiteY140" fmla="*/ 500850 h 812606"/>
                <a:gd name="connsiteX141" fmla="*/ 6920595 w 12346891"/>
                <a:gd name="connsiteY141" fmla="*/ 541286 h 812606"/>
                <a:gd name="connsiteX142" fmla="*/ 6928286 w 12346891"/>
                <a:gd name="connsiteY142" fmla="*/ 516102 h 812606"/>
                <a:gd name="connsiteX143" fmla="*/ 6922176 w 12346891"/>
                <a:gd name="connsiteY143" fmla="*/ 525614 h 812606"/>
                <a:gd name="connsiteX144" fmla="*/ 6430425 w 12346891"/>
                <a:gd name="connsiteY144" fmla="*/ 812604 h 812606"/>
                <a:gd name="connsiteX145" fmla="*/ 6059997 w 12346891"/>
                <a:gd name="connsiteY145" fmla="*/ 664008 h 812606"/>
                <a:gd name="connsiteX146" fmla="*/ 6011791 w 12346891"/>
                <a:gd name="connsiteY146" fmla="*/ 616669 h 812606"/>
                <a:gd name="connsiteX147" fmla="*/ 6007477 w 12346891"/>
                <a:gd name="connsiteY147" fmla="*/ 625293 h 812606"/>
                <a:gd name="connsiteX148" fmla="*/ 5997942 w 12346891"/>
                <a:gd name="connsiteY148" fmla="*/ 607628 h 812606"/>
                <a:gd name="connsiteX149" fmla="*/ 5558112 w 12346891"/>
                <a:gd name="connsiteY149" fmla="*/ 320302 h 812606"/>
                <a:gd name="connsiteX150" fmla="*/ 5292503 w 12346891"/>
                <a:gd name="connsiteY150" fmla="*/ 411089 h 812606"/>
                <a:gd name="connsiteX151" fmla="*/ 5247298 w 12346891"/>
                <a:gd name="connsiteY151" fmla="*/ 448999 h 812606"/>
                <a:gd name="connsiteX152" fmla="*/ 5241722 w 12346891"/>
                <a:gd name="connsiteY152" fmla="*/ 456075 h 812606"/>
                <a:gd name="connsiteX153" fmla="*/ 5207592 w 12346891"/>
                <a:gd name="connsiteY153" fmla="*/ 488913 h 812606"/>
                <a:gd name="connsiteX154" fmla="*/ 5182520 w 12346891"/>
                <a:gd name="connsiteY154" fmla="*/ 515952 h 812606"/>
                <a:gd name="connsiteX155" fmla="*/ 5129797 w 12346891"/>
                <a:gd name="connsiteY155" fmla="*/ 553930 h 812606"/>
                <a:gd name="connsiteX156" fmla="*/ 5088518 w 12346891"/>
                <a:gd name="connsiteY156" fmla="*/ 583208 h 812606"/>
                <a:gd name="connsiteX157" fmla="*/ 4814946 w 12346891"/>
                <a:gd name="connsiteY157" fmla="*/ 660613 h 812606"/>
                <a:gd name="connsiteX158" fmla="*/ 4444519 w 12346891"/>
                <a:gd name="connsiteY158" fmla="*/ 512017 h 812606"/>
                <a:gd name="connsiteX159" fmla="*/ 4396312 w 12346891"/>
                <a:gd name="connsiteY159" fmla="*/ 464678 h 812606"/>
                <a:gd name="connsiteX160" fmla="*/ 4391999 w 12346891"/>
                <a:gd name="connsiteY160" fmla="*/ 473301 h 812606"/>
                <a:gd name="connsiteX161" fmla="*/ 4382463 w 12346891"/>
                <a:gd name="connsiteY161" fmla="*/ 455637 h 812606"/>
                <a:gd name="connsiteX162" fmla="*/ 3942634 w 12346891"/>
                <a:gd name="connsiteY162" fmla="*/ 168311 h 812606"/>
                <a:gd name="connsiteX163" fmla="*/ 3519572 w 12346891"/>
                <a:gd name="connsiteY163" fmla="*/ 428744 h 812606"/>
                <a:gd name="connsiteX164" fmla="*/ 3519320 w 12346891"/>
                <a:gd name="connsiteY164" fmla="*/ 429153 h 812606"/>
                <a:gd name="connsiteX165" fmla="*/ 3517828 w 12346891"/>
                <a:gd name="connsiteY165" fmla="*/ 432247 h 812606"/>
                <a:gd name="connsiteX166" fmla="*/ 3491042 w 12346891"/>
                <a:gd name="connsiteY166" fmla="*/ 480217 h 812606"/>
                <a:gd name="connsiteX167" fmla="*/ 3477786 w 12346891"/>
                <a:gd name="connsiteY167" fmla="*/ 500852 h 812606"/>
                <a:gd name="connsiteX168" fmla="*/ 3460297 w 12346891"/>
                <a:gd name="connsiteY168" fmla="*/ 541288 h 812606"/>
                <a:gd name="connsiteX169" fmla="*/ 3467989 w 12346891"/>
                <a:gd name="connsiteY169" fmla="*/ 516104 h 812606"/>
                <a:gd name="connsiteX170" fmla="*/ 3461878 w 12346891"/>
                <a:gd name="connsiteY170" fmla="*/ 525616 h 812606"/>
                <a:gd name="connsiteX171" fmla="*/ 2970127 w 12346891"/>
                <a:gd name="connsiteY171" fmla="*/ 812606 h 812606"/>
                <a:gd name="connsiteX172" fmla="*/ 2599700 w 12346891"/>
                <a:gd name="connsiteY172" fmla="*/ 664010 h 812606"/>
                <a:gd name="connsiteX173" fmla="*/ 2551493 w 12346891"/>
                <a:gd name="connsiteY173" fmla="*/ 616671 h 812606"/>
                <a:gd name="connsiteX174" fmla="*/ 2547180 w 12346891"/>
                <a:gd name="connsiteY174" fmla="*/ 625295 h 812606"/>
                <a:gd name="connsiteX175" fmla="*/ 2537644 w 12346891"/>
                <a:gd name="connsiteY175" fmla="*/ 607630 h 812606"/>
                <a:gd name="connsiteX176" fmla="*/ 2097815 w 12346891"/>
                <a:gd name="connsiteY176" fmla="*/ 320304 h 812606"/>
                <a:gd name="connsiteX177" fmla="*/ 1832205 w 12346891"/>
                <a:gd name="connsiteY177" fmla="*/ 411091 h 812606"/>
                <a:gd name="connsiteX178" fmla="*/ 1787001 w 12346891"/>
                <a:gd name="connsiteY178" fmla="*/ 449001 h 812606"/>
                <a:gd name="connsiteX179" fmla="*/ 1747295 w 12346891"/>
                <a:gd name="connsiteY179" fmla="*/ 488915 h 812606"/>
                <a:gd name="connsiteX180" fmla="*/ 1722223 w 12346891"/>
                <a:gd name="connsiteY180" fmla="*/ 515954 h 812606"/>
                <a:gd name="connsiteX181" fmla="*/ 1669499 w 12346891"/>
                <a:gd name="connsiteY181" fmla="*/ 553933 h 812606"/>
                <a:gd name="connsiteX182" fmla="*/ 1628221 w 12346891"/>
                <a:gd name="connsiteY182" fmla="*/ 583210 h 812606"/>
                <a:gd name="connsiteX183" fmla="*/ 1354648 w 12346891"/>
                <a:gd name="connsiteY183" fmla="*/ 660615 h 812606"/>
                <a:gd name="connsiteX184" fmla="*/ 984221 w 12346891"/>
                <a:gd name="connsiteY184" fmla="*/ 512019 h 812606"/>
                <a:gd name="connsiteX185" fmla="*/ 936015 w 12346891"/>
                <a:gd name="connsiteY185" fmla="*/ 464680 h 812606"/>
                <a:gd name="connsiteX186" fmla="*/ 931701 w 12346891"/>
                <a:gd name="connsiteY186" fmla="*/ 473303 h 812606"/>
                <a:gd name="connsiteX187" fmla="*/ 922165 w 12346891"/>
                <a:gd name="connsiteY187" fmla="*/ 455639 h 812606"/>
                <a:gd name="connsiteX188" fmla="*/ 482336 w 12346891"/>
                <a:gd name="connsiteY188" fmla="*/ 168313 h 812606"/>
                <a:gd name="connsiteX189" fmla="*/ 59274 w 12346891"/>
                <a:gd name="connsiteY189" fmla="*/ 428746 h 812606"/>
                <a:gd name="connsiteX190" fmla="*/ 59022 w 12346891"/>
                <a:gd name="connsiteY190" fmla="*/ 429155 h 812606"/>
                <a:gd name="connsiteX191" fmla="*/ 57530 w 12346891"/>
                <a:gd name="connsiteY191" fmla="*/ 432249 h 812606"/>
                <a:gd name="connsiteX192" fmla="*/ 30744 w 12346891"/>
                <a:gd name="connsiteY192" fmla="*/ 480219 h 812606"/>
                <a:gd name="connsiteX193" fmla="*/ 17488 w 12346891"/>
                <a:gd name="connsiteY193" fmla="*/ 500854 h 812606"/>
                <a:gd name="connsiteX194" fmla="*/ -1 w 12346891"/>
                <a:gd name="connsiteY194" fmla="*/ 541290 h 812606"/>
                <a:gd name="connsiteX195" fmla="*/ 7691 w 12346891"/>
                <a:gd name="connsiteY195" fmla="*/ 516106 h 812606"/>
                <a:gd name="connsiteX196" fmla="*/ 1580 w 12346891"/>
                <a:gd name="connsiteY196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90436 w 12346893"/>
                <a:gd name="connsiteY3" fmla="*/ 332394 h 812606"/>
                <a:gd name="connsiteX4" fmla="*/ 103691 w 12346893"/>
                <a:gd name="connsiteY4" fmla="*/ 311759 h 812606"/>
                <a:gd name="connsiteX5" fmla="*/ 121181 w 12346893"/>
                <a:gd name="connsiteY5" fmla="*/ 271323 h 812606"/>
                <a:gd name="connsiteX6" fmla="*/ 113489 w 12346893"/>
                <a:gd name="connsiteY6" fmla="*/ 296507 h 812606"/>
                <a:gd name="connsiteX7" fmla="*/ 119599 w 12346893"/>
                <a:gd name="connsiteY7" fmla="*/ 286995 h 812606"/>
                <a:gd name="connsiteX8" fmla="*/ 611351 w 12346893"/>
                <a:gd name="connsiteY8" fmla="*/ 5 h 812606"/>
                <a:gd name="connsiteX9" fmla="*/ 981778 w 12346893"/>
                <a:gd name="connsiteY9" fmla="*/ 148601 h 812606"/>
                <a:gd name="connsiteX10" fmla="*/ 1029984 w 12346893"/>
                <a:gd name="connsiteY10" fmla="*/ 195940 h 812606"/>
                <a:gd name="connsiteX11" fmla="*/ 1034298 w 12346893"/>
                <a:gd name="connsiteY11" fmla="*/ 187316 h 812606"/>
                <a:gd name="connsiteX12" fmla="*/ 1043834 w 12346893"/>
                <a:gd name="connsiteY12" fmla="*/ 204981 h 812606"/>
                <a:gd name="connsiteX13" fmla="*/ 1483663 w 12346893"/>
                <a:gd name="connsiteY13" fmla="*/ 492306 h 812606"/>
                <a:gd name="connsiteX14" fmla="*/ 1749273 w 12346893"/>
                <a:gd name="connsiteY14" fmla="*/ 401519 h 812606"/>
                <a:gd name="connsiteX15" fmla="*/ 1794477 w 12346893"/>
                <a:gd name="connsiteY15" fmla="*/ 363610 h 812606"/>
                <a:gd name="connsiteX16" fmla="*/ 1800054 w 12346893"/>
                <a:gd name="connsiteY16" fmla="*/ 356534 h 812606"/>
                <a:gd name="connsiteX17" fmla="*/ 1834183 w 12346893"/>
                <a:gd name="connsiteY17" fmla="*/ 323696 h 812606"/>
                <a:gd name="connsiteX18" fmla="*/ 1911979 w 12346893"/>
                <a:gd name="connsiteY18" fmla="*/ 258678 h 812606"/>
                <a:gd name="connsiteX19" fmla="*/ 1953257 w 12346893"/>
                <a:gd name="connsiteY19" fmla="*/ 229401 h 812606"/>
                <a:gd name="connsiteX20" fmla="*/ 2226830 w 12346893"/>
                <a:gd name="connsiteY20" fmla="*/ 151996 h 812606"/>
                <a:gd name="connsiteX21" fmla="*/ 2597257 w 12346893"/>
                <a:gd name="connsiteY21" fmla="*/ 300592 h 812606"/>
                <a:gd name="connsiteX22" fmla="*/ 2645463 w 12346893"/>
                <a:gd name="connsiteY22" fmla="*/ 347931 h 812606"/>
                <a:gd name="connsiteX23" fmla="*/ 2649777 w 12346893"/>
                <a:gd name="connsiteY23" fmla="*/ 339308 h 812606"/>
                <a:gd name="connsiteX24" fmla="*/ 2659313 w 12346893"/>
                <a:gd name="connsiteY24" fmla="*/ 356972 h 812606"/>
                <a:gd name="connsiteX25" fmla="*/ 3099142 w 12346893"/>
                <a:gd name="connsiteY25" fmla="*/ 644298 h 812606"/>
                <a:gd name="connsiteX26" fmla="*/ 3522204 w 12346893"/>
                <a:gd name="connsiteY26" fmla="*/ 383865 h 812606"/>
                <a:gd name="connsiteX27" fmla="*/ 3522456 w 12346893"/>
                <a:gd name="connsiteY27" fmla="*/ 383456 h 812606"/>
                <a:gd name="connsiteX28" fmla="*/ 3550734 w 12346893"/>
                <a:gd name="connsiteY28" fmla="*/ 332392 h 812606"/>
                <a:gd name="connsiteX29" fmla="*/ 3581479 w 12346893"/>
                <a:gd name="connsiteY29" fmla="*/ 271321 h 812606"/>
                <a:gd name="connsiteX30" fmla="*/ 3573787 w 12346893"/>
                <a:gd name="connsiteY30" fmla="*/ 296505 h 812606"/>
                <a:gd name="connsiteX31" fmla="*/ 3579897 w 12346893"/>
                <a:gd name="connsiteY31" fmla="*/ 286993 h 812606"/>
                <a:gd name="connsiteX32" fmla="*/ 4071649 w 12346893"/>
                <a:gd name="connsiteY32" fmla="*/ 3 h 812606"/>
                <a:gd name="connsiteX33" fmla="*/ 4442076 w 12346893"/>
                <a:gd name="connsiteY33" fmla="*/ 148599 h 812606"/>
                <a:gd name="connsiteX34" fmla="*/ 4490282 w 12346893"/>
                <a:gd name="connsiteY34" fmla="*/ 195938 h 812606"/>
                <a:gd name="connsiteX35" fmla="*/ 4494596 w 12346893"/>
                <a:gd name="connsiteY35" fmla="*/ 187314 h 812606"/>
                <a:gd name="connsiteX36" fmla="*/ 4504132 w 12346893"/>
                <a:gd name="connsiteY36" fmla="*/ 204979 h 812606"/>
                <a:gd name="connsiteX37" fmla="*/ 4943961 w 12346893"/>
                <a:gd name="connsiteY37" fmla="*/ 492304 h 812606"/>
                <a:gd name="connsiteX38" fmla="*/ 5209571 w 12346893"/>
                <a:gd name="connsiteY38" fmla="*/ 401517 h 812606"/>
                <a:gd name="connsiteX39" fmla="*/ 5254775 w 12346893"/>
                <a:gd name="connsiteY39" fmla="*/ 363608 h 812606"/>
                <a:gd name="connsiteX40" fmla="*/ 5260352 w 12346893"/>
                <a:gd name="connsiteY40" fmla="*/ 356532 h 812606"/>
                <a:gd name="connsiteX41" fmla="*/ 5294481 w 12346893"/>
                <a:gd name="connsiteY41" fmla="*/ 323694 h 812606"/>
                <a:gd name="connsiteX42" fmla="*/ 5319553 w 12346893"/>
                <a:gd name="connsiteY42" fmla="*/ 296655 h 812606"/>
                <a:gd name="connsiteX43" fmla="*/ 5408614 w 12346893"/>
                <a:gd name="connsiteY43" fmla="*/ 177228 h 812606"/>
                <a:gd name="connsiteX44" fmla="*/ 5372276 w 12346893"/>
                <a:gd name="connsiteY44" fmla="*/ 258677 h 812606"/>
                <a:gd name="connsiteX45" fmla="*/ 5413555 w 12346893"/>
                <a:gd name="connsiteY45" fmla="*/ 229399 h 812606"/>
                <a:gd name="connsiteX46" fmla="*/ 5687128 w 12346893"/>
                <a:gd name="connsiteY46" fmla="*/ 151994 h 812606"/>
                <a:gd name="connsiteX47" fmla="*/ 6057555 w 12346893"/>
                <a:gd name="connsiteY47" fmla="*/ 300590 h 812606"/>
                <a:gd name="connsiteX48" fmla="*/ 6105761 w 12346893"/>
                <a:gd name="connsiteY48" fmla="*/ 347929 h 812606"/>
                <a:gd name="connsiteX49" fmla="*/ 6110075 w 12346893"/>
                <a:gd name="connsiteY49" fmla="*/ 339306 h 812606"/>
                <a:gd name="connsiteX50" fmla="*/ 6119611 w 12346893"/>
                <a:gd name="connsiteY50" fmla="*/ 356970 h 812606"/>
                <a:gd name="connsiteX51" fmla="*/ 6559439 w 12346893"/>
                <a:gd name="connsiteY51" fmla="*/ 644296 h 812606"/>
                <a:gd name="connsiteX52" fmla="*/ 6982502 w 12346893"/>
                <a:gd name="connsiteY52" fmla="*/ 383863 h 812606"/>
                <a:gd name="connsiteX53" fmla="*/ 6982753 w 12346893"/>
                <a:gd name="connsiteY53" fmla="*/ 383454 h 812606"/>
                <a:gd name="connsiteX54" fmla="*/ 6984246 w 12346893"/>
                <a:gd name="connsiteY54" fmla="*/ 380360 h 812606"/>
                <a:gd name="connsiteX55" fmla="*/ 7011032 w 12346893"/>
                <a:gd name="connsiteY55" fmla="*/ 332390 h 812606"/>
                <a:gd name="connsiteX56" fmla="*/ 7024286 w 12346893"/>
                <a:gd name="connsiteY56" fmla="*/ 311755 h 812606"/>
                <a:gd name="connsiteX57" fmla="*/ 7041777 w 12346893"/>
                <a:gd name="connsiteY57" fmla="*/ 271319 h 812606"/>
                <a:gd name="connsiteX58" fmla="*/ 7034085 w 12346893"/>
                <a:gd name="connsiteY58" fmla="*/ 296503 h 812606"/>
                <a:gd name="connsiteX59" fmla="*/ 7040195 w 12346893"/>
                <a:gd name="connsiteY59" fmla="*/ 286991 h 812606"/>
                <a:gd name="connsiteX60" fmla="*/ 7531947 w 12346893"/>
                <a:gd name="connsiteY60" fmla="*/ 1 h 812606"/>
                <a:gd name="connsiteX61" fmla="*/ 7902374 w 12346893"/>
                <a:gd name="connsiteY61" fmla="*/ 148597 h 812606"/>
                <a:gd name="connsiteX62" fmla="*/ 7950580 w 12346893"/>
                <a:gd name="connsiteY62" fmla="*/ 195936 h 812606"/>
                <a:gd name="connsiteX63" fmla="*/ 7954894 w 12346893"/>
                <a:gd name="connsiteY63" fmla="*/ 187312 h 812606"/>
                <a:gd name="connsiteX64" fmla="*/ 7964430 w 12346893"/>
                <a:gd name="connsiteY64" fmla="*/ 204977 h 812606"/>
                <a:gd name="connsiteX65" fmla="*/ 8404258 w 12346893"/>
                <a:gd name="connsiteY65" fmla="*/ 492302 h 812606"/>
                <a:gd name="connsiteX66" fmla="*/ 8669869 w 12346893"/>
                <a:gd name="connsiteY66" fmla="*/ 401515 h 812606"/>
                <a:gd name="connsiteX67" fmla="*/ 8715076 w 12346893"/>
                <a:gd name="connsiteY67" fmla="*/ 363604 h 812606"/>
                <a:gd name="connsiteX68" fmla="*/ 8720650 w 12346893"/>
                <a:gd name="connsiteY68" fmla="*/ 356531 h 812606"/>
                <a:gd name="connsiteX69" fmla="*/ 8754770 w 12346893"/>
                <a:gd name="connsiteY69" fmla="*/ 323702 h 812606"/>
                <a:gd name="connsiteX70" fmla="*/ 8779851 w 12346893"/>
                <a:gd name="connsiteY70" fmla="*/ 296653 h 812606"/>
                <a:gd name="connsiteX71" fmla="*/ 8869086 w 12346893"/>
                <a:gd name="connsiteY71" fmla="*/ 159809 h 812606"/>
                <a:gd name="connsiteX72" fmla="*/ 8886596 w 12346893"/>
                <a:gd name="connsiteY72" fmla="*/ 119325 h 812606"/>
                <a:gd name="connsiteX73" fmla="*/ 8868912 w 12346893"/>
                <a:gd name="connsiteY73" fmla="*/ 177226 h 812606"/>
                <a:gd name="connsiteX74" fmla="*/ 8832573 w 12346893"/>
                <a:gd name="connsiteY74" fmla="*/ 258676 h 812606"/>
                <a:gd name="connsiteX75" fmla="*/ 8873853 w 12346893"/>
                <a:gd name="connsiteY75" fmla="*/ 229399 h 812606"/>
                <a:gd name="connsiteX76" fmla="*/ 9147426 w 12346893"/>
                <a:gd name="connsiteY76" fmla="*/ 151993 h 812606"/>
                <a:gd name="connsiteX77" fmla="*/ 9517853 w 12346893"/>
                <a:gd name="connsiteY77" fmla="*/ 300589 h 812606"/>
                <a:gd name="connsiteX78" fmla="*/ 9566059 w 12346893"/>
                <a:gd name="connsiteY78" fmla="*/ 347928 h 812606"/>
                <a:gd name="connsiteX79" fmla="*/ 9570373 w 12346893"/>
                <a:gd name="connsiteY79" fmla="*/ 339305 h 812606"/>
                <a:gd name="connsiteX80" fmla="*/ 9579908 w 12346893"/>
                <a:gd name="connsiteY80" fmla="*/ 356969 h 812606"/>
                <a:gd name="connsiteX81" fmla="*/ 10019738 w 12346893"/>
                <a:gd name="connsiteY81" fmla="*/ 644295 h 812606"/>
                <a:gd name="connsiteX82" fmla="*/ 10442800 w 12346893"/>
                <a:gd name="connsiteY82" fmla="*/ 383862 h 812606"/>
                <a:gd name="connsiteX83" fmla="*/ 10443052 w 12346893"/>
                <a:gd name="connsiteY83" fmla="*/ 383453 h 812606"/>
                <a:gd name="connsiteX84" fmla="*/ 10444544 w 12346893"/>
                <a:gd name="connsiteY84" fmla="*/ 380359 h 812606"/>
                <a:gd name="connsiteX85" fmla="*/ 10471330 w 12346893"/>
                <a:gd name="connsiteY85" fmla="*/ 332389 h 812606"/>
                <a:gd name="connsiteX86" fmla="*/ 10484585 w 12346893"/>
                <a:gd name="connsiteY86" fmla="*/ 311754 h 812606"/>
                <a:gd name="connsiteX87" fmla="*/ 10502074 w 12346893"/>
                <a:gd name="connsiteY87" fmla="*/ 271318 h 812606"/>
                <a:gd name="connsiteX88" fmla="*/ 10494383 w 12346893"/>
                <a:gd name="connsiteY88" fmla="*/ 296502 h 812606"/>
                <a:gd name="connsiteX89" fmla="*/ 10500493 w 12346893"/>
                <a:gd name="connsiteY89" fmla="*/ 286990 h 812606"/>
                <a:gd name="connsiteX90" fmla="*/ 10992245 w 12346893"/>
                <a:gd name="connsiteY90" fmla="*/ 0 h 812606"/>
                <a:gd name="connsiteX91" fmla="*/ 11362672 w 12346893"/>
                <a:gd name="connsiteY91" fmla="*/ 148596 h 812606"/>
                <a:gd name="connsiteX92" fmla="*/ 11410878 w 12346893"/>
                <a:gd name="connsiteY92" fmla="*/ 195935 h 812606"/>
                <a:gd name="connsiteX93" fmla="*/ 11415192 w 12346893"/>
                <a:gd name="connsiteY93" fmla="*/ 187311 h 812606"/>
                <a:gd name="connsiteX94" fmla="*/ 11424728 w 12346893"/>
                <a:gd name="connsiteY94" fmla="*/ 204976 h 812606"/>
                <a:gd name="connsiteX95" fmla="*/ 11864557 w 12346893"/>
                <a:gd name="connsiteY95" fmla="*/ 492302 h 812606"/>
                <a:gd name="connsiteX96" fmla="*/ 12329384 w 12346893"/>
                <a:gd name="connsiteY96" fmla="*/ 159808 h 812606"/>
                <a:gd name="connsiteX97" fmla="*/ 12346893 w 12346893"/>
                <a:gd name="connsiteY97" fmla="*/ 119324 h 812606"/>
                <a:gd name="connsiteX98" fmla="*/ 12329210 w 12346893"/>
                <a:gd name="connsiteY98" fmla="*/ 177225 h 812606"/>
                <a:gd name="connsiteX99" fmla="*/ 11735544 w 12346893"/>
                <a:gd name="connsiteY99" fmla="*/ 660610 h 812606"/>
                <a:gd name="connsiteX100" fmla="*/ 11365117 w 12346893"/>
                <a:gd name="connsiteY100" fmla="*/ 512014 h 812606"/>
                <a:gd name="connsiteX101" fmla="*/ 11316911 w 12346893"/>
                <a:gd name="connsiteY101" fmla="*/ 464675 h 812606"/>
                <a:gd name="connsiteX102" fmla="*/ 11312596 w 12346893"/>
                <a:gd name="connsiteY102" fmla="*/ 473298 h 812606"/>
                <a:gd name="connsiteX103" fmla="*/ 11303061 w 12346893"/>
                <a:gd name="connsiteY103" fmla="*/ 455634 h 812606"/>
                <a:gd name="connsiteX104" fmla="*/ 10863232 w 12346893"/>
                <a:gd name="connsiteY104" fmla="*/ 168308 h 812606"/>
                <a:gd name="connsiteX105" fmla="*/ 10440170 w 12346893"/>
                <a:gd name="connsiteY105" fmla="*/ 428741 h 812606"/>
                <a:gd name="connsiteX106" fmla="*/ 10439918 w 12346893"/>
                <a:gd name="connsiteY106" fmla="*/ 429150 h 812606"/>
                <a:gd name="connsiteX107" fmla="*/ 10438426 w 12346893"/>
                <a:gd name="connsiteY107" fmla="*/ 432244 h 812606"/>
                <a:gd name="connsiteX108" fmla="*/ 10411639 w 12346893"/>
                <a:gd name="connsiteY108" fmla="*/ 480214 h 812606"/>
                <a:gd name="connsiteX109" fmla="*/ 10398385 w 12346893"/>
                <a:gd name="connsiteY109" fmla="*/ 500849 h 812606"/>
                <a:gd name="connsiteX110" fmla="*/ 10380895 w 12346893"/>
                <a:gd name="connsiteY110" fmla="*/ 541285 h 812606"/>
                <a:gd name="connsiteX111" fmla="*/ 10388586 w 12346893"/>
                <a:gd name="connsiteY111" fmla="*/ 516101 h 812606"/>
                <a:gd name="connsiteX112" fmla="*/ 10382477 w 12346893"/>
                <a:gd name="connsiteY112" fmla="*/ 525613 h 812606"/>
                <a:gd name="connsiteX113" fmla="*/ 9890724 w 12346893"/>
                <a:gd name="connsiteY113" fmla="*/ 812603 h 812606"/>
                <a:gd name="connsiteX114" fmla="*/ 9520297 w 12346893"/>
                <a:gd name="connsiteY114" fmla="*/ 664007 h 812606"/>
                <a:gd name="connsiteX115" fmla="*/ 9472091 w 12346893"/>
                <a:gd name="connsiteY115" fmla="*/ 616668 h 812606"/>
                <a:gd name="connsiteX116" fmla="*/ 9467777 w 12346893"/>
                <a:gd name="connsiteY116" fmla="*/ 625292 h 812606"/>
                <a:gd name="connsiteX117" fmla="*/ 9458242 w 12346893"/>
                <a:gd name="connsiteY117" fmla="*/ 607627 h 812606"/>
                <a:gd name="connsiteX118" fmla="*/ 9018413 w 12346893"/>
                <a:gd name="connsiteY118" fmla="*/ 320302 h 812606"/>
                <a:gd name="connsiteX119" fmla="*/ 8752802 w 12346893"/>
                <a:gd name="connsiteY119" fmla="*/ 411089 h 812606"/>
                <a:gd name="connsiteX120" fmla="*/ 8707595 w 12346893"/>
                <a:gd name="connsiteY120" fmla="*/ 449000 h 812606"/>
                <a:gd name="connsiteX121" fmla="*/ 8702022 w 12346893"/>
                <a:gd name="connsiteY121" fmla="*/ 456073 h 812606"/>
                <a:gd name="connsiteX122" fmla="*/ 8667901 w 12346893"/>
                <a:gd name="connsiteY122" fmla="*/ 488902 h 812606"/>
                <a:gd name="connsiteX123" fmla="*/ 8642820 w 12346893"/>
                <a:gd name="connsiteY123" fmla="*/ 515951 h 812606"/>
                <a:gd name="connsiteX124" fmla="*/ 8553585 w 12346893"/>
                <a:gd name="connsiteY124" fmla="*/ 652795 h 812606"/>
                <a:gd name="connsiteX125" fmla="*/ 8536075 w 12346893"/>
                <a:gd name="connsiteY125" fmla="*/ 693279 h 812606"/>
                <a:gd name="connsiteX126" fmla="*/ 8553759 w 12346893"/>
                <a:gd name="connsiteY126" fmla="*/ 635378 h 812606"/>
                <a:gd name="connsiteX127" fmla="*/ 8590098 w 12346893"/>
                <a:gd name="connsiteY127" fmla="*/ 553928 h 812606"/>
                <a:gd name="connsiteX128" fmla="*/ 8548818 w 12346893"/>
                <a:gd name="connsiteY128" fmla="*/ 583206 h 812606"/>
                <a:gd name="connsiteX129" fmla="*/ 8275246 w 12346893"/>
                <a:gd name="connsiteY129" fmla="*/ 660611 h 812606"/>
                <a:gd name="connsiteX130" fmla="*/ 7904819 w 12346893"/>
                <a:gd name="connsiteY130" fmla="*/ 512015 h 812606"/>
                <a:gd name="connsiteX131" fmla="*/ 7856612 w 12346893"/>
                <a:gd name="connsiteY131" fmla="*/ 464676 h 812606"/>
                <a:gd name="connsiteX132" fmla="*/ 7852299 w 12346893"/>
                <a:gd name="connsiteY132" fmla="*/ 473299 h 812606"/>
                <a:gd name="connsiteX133" fmla="*/ 7842763 w 12346893"/>
                <a:gd name="connsiteY133" fmla="*/ 455635 h 812606"/>
                <a:gd name="connsiteX134" fmla="*/ 7402933 w 12346893"/>
                <a:gd name="connsiteY134" fmla="*/ 168309 h 812606"/>
                <a:gd name="connsiteX135" fmla="*/ 6979871 w 12346893"/>
                <a:gd name="connsiteY135" fmla="*/ 428742 h 812606"/>
                <a:gd name="connsiteX136" fmla="*/ 6979620 w 12346893"/>
                <a:gd name="connsiteY136" fmla="*/ 429151 h 812606"/>
                <a:gd name="connsiteX137" fmla="*/ 6978128 w 12346893"/>
                <a:gd name="connsiteY137" fmla="*/ 432245 h 812606"/>
                <a:gd name="connsiteX138" fmla="*/ 6951342 w 12346893"/>
                <a:gd name="connsiteY138" fmla="*/ 480215 h 812606"/>
                <a:gd name="connsiteX139" fmla="*/ 6938086 w 12346893"/>
                <a:gd name="connsiteY139" fmla="*/ 500850 h 812606"/>
                <a:gd name="connsiteX140" fmla="*/ 6920597 w 12346893"/>
                <a:gd name="connsiteY140" fmla="*/ 541286 h 812606"/>
                <a:gd name="connsiteX141" fmla="*/ 6928288 w 12346893"/>
                <a:gd name="connsiteY141" fmla="*/ 516102 h 812606"/>
                <a:gd name="connsiteX142" fmla="*/ 6922178 w 12346893"/>
                <a:gd name="connsiteY142" fmla="*/ 525614 h 812606"/>
                <a:gd name="connsiteX143" fmla="*/ 6430427 w 12346893"/>
                <a:gd name="connsiteY143" fmla="*/ 812604 h 812606"/>
                <a:gd name="connsiteX144" fmla="*/ 6059999 w 12346893"/>
                <a:gd name="connsiteY144" fmla="*/ 664008 h 812606"/>
                <a:gd name="connsiteX145" fmla="*/ 6011793 w 12346893"/>
                <a:gd name="connsiteY145" fmla="*/ 616669 h 812606"/>
                <a:gd name="connsiteX146" fmla="*/ 6007479 w 12346893"/>
                <a:gd name="connsiteY146" fmla="*/ 625293 h 812606"/>
                <a:gd name="connsiteX147" fmla="*/ 5997944 w 12346893"/>
                <a:gd name="connsiteY147" fmla="*/ 607628 h 812606"/>
                <a:gd name="connsiteX148" fmla="*/ 5558114 w 12346893"/>
                <a:gd name="connsiteY148" fmla="*/ 320302 h 812606"/>
                <a:gd name="connsiteX149" fmla="*/ 5292505 w 12346893"/>
                <a:gd name="connsiteY149" fmla="*/ 411089 h 812606"/>
                <a:gd name="connsiteX150" fmla="*/ 5247300 w 12346893"/>
                <a:gd name="connsiteY150" fmla="*/ 448999 h 812606"/>
                <a:gd name="connsiteX151" fmla="*/ 5241724 w 12346893"/>
                <a:gd name="connsiteY151" fmla="*/ 456075 h 812606"/>
                <a:gd name="connsiteX152" fmla="*/ 5207594 w 12346893"/>
                <a:gd name="connsiteY152" fmla="*/ 488913 h 812606"/>
                <a:gd name="connsiteX153" fmla="*/ 5182522 w 12346893"/>
                <a:gd name="connsiteY153" fmla="*/ 515952 h 812606"/>
                <a:gd name="connsiteX154" fmla="*/ 5129799 w 12346893"/>
                <a:gd name="connsiteY154" fmla="*/ 553930 h 812606"/>
                <a:gd name="connsiteX155" fmla="*/ 5088520 w 12346893"/>
                <a:gd name="connsiteY155" fmla="*/ 583208 h 812606"/>
                <a:gd name="connsiteX156" fmla="*/ 4814948 w 12346893"/>
                <a:gd name="connsiteY156" fmla="*/ 660613 h 812606"/>
                <a:gd name="connsiteX157" fmla="*/ 4444521 w 12346893"/>
                <a:gd name="connsiteY157" fmla="*/ 512017 h 812606"/>
                <a:gd name="connsiteX158" fmla="*/ 4396314 w 12346893"/>
                <a:gd name="connsiteY158" fmla="*/ 464678 h 812606"/>
                <a:gd name="connsiteX159" fmla="*/ 4392001 w 12346893"/>
                <a:gd name="connsiteY159" fmla="*/ 473301 h 812606"/>
                <a:gd name="connsiteX160" fmla="*/ 4382465 w 12346893"/>
                <a:gd name="connsiteY160" fmla="*/ 455637 h 812606"/>
                <a:gd name="connsiteX161" fmla="*/ 3942636 w 12346893"/>
                <a:gd name="connsiteY161" fmla="*/ 168311 h 812606"/>
                <a:gd name="connsiteX162" fmla="*/ 3519574 w 12346893"/>
                <a:gd name="connsiteY162" fmla="*/ 428744 h 812606"/>
                <a:gd name="connsiteX163" fmla="*/ 3519322 w 12346893"/>
                <a:gd name="connsiteY163" fmla="*/ 429153 h 812606"/>
                <a:gd name="connsiteX164" fmla="*/ 3517830 w 12346893"/>
                <a:gd name="connsiteY164" fmla="*/ 432247 h 812606"/>
                <a:gd name="connsiteX165" fmla="*/ 3491044 w 12346893"/>
                <a:gd name="connsiteY165" fmla="*/ 480217 h 812606"/>
                <a:gd name="connsiteX166" fmla="*/ 3477788 w 12346893"/>
                <a:gd name="connsiteY166" fmla="*/ 500852 h 812606"/>
                <a:gd name="connsiteX167" fmla="*/ 3460299 w 12346893"/>
                <a:gd name="connsiteY167" fmla="*/ 541288 h 812606"/>
                <a:gd name="connsiteX168" fmla="*/ 3467991 w 12346893"/>
                <a:gd name="connsiteY168" fmla="*/ 516104 h 812606"/>
                <a:gd name="connsiteX169" fmla="*/ 3461880 w 12346893"/>
                <a:gd name="connsiteY169" fmla="*/ 525616 h 812606"/>
                <a:gd name="connsiteX170" fmla="*/ 2970129 w 12346893"/>
                <a:gd name="connsiteY170" fmla="*/ 812606 h 812606"/>
                <a:gd name="connsiteX171" fmla="*/ 2599702 w 12346893"/>
                <a:gd name="connsiteY171" fmla="*/ 664010 h 812606"/>
                <a:gd name="connsiteX172" fmla="*/ 2551495 w 12346893"/>
                <a:gd name="connsiteY172" fmla="*/ 616671 h 812606"/>
                <a:gd name="connsiteX173" fmla="*/ 2547182 w 12346893"/>
                <a:gd name="connsiteY173" fmla="*/ 625295 h 812606"/>
                <a:gd name="connsiteX174" fmla="*/ 2537646 w 12346893"/>
                <a:gd name="connsiteY174" fmla="*/ 607630 h 812606"/>
                <a:gd name="connsiteX175" fmla="*/ 2097817 w 12346893"/>
                <a:gd name="connsiteY175" fmla="*/ 320304 h 812606"/>
                <a:gd name="connsiteX176" fmla="*/ 1832207 w 12346893"/>
                <a:gd name="connsiteY176" fmla="*/ 411091 h 812606"/>
                <a:gd name="connsiteX177" fmla="*/ 1787003 w 12346893"/>
                <a:gd name="connsiteY177" fmla="*/ 449001 h 812606"/>
                <a:gd name="connsiteX178" fmla="*/ 1747297 w 12346893"/>
                <a:gd name="connsiteY178" fmla="*/ 488915 h 812606"/>
                <a:gd name="connsiteX179" fmla="*/ 1722225 w 12346893"/>
                <a:gd name="connsiteY179" fmla="*/ 515954 h 812606"/>
                <a:gd name="connsiteX180" fmla="*/ 1669501 w 12346893"/>
                <a:gd name="connsiteY180" fmla="*/ 553933 h 812606"/>
                <a:gd name="connsiteX181" fmla="*/ 1628223 w 12346893"/>
                <a:gd name="connsiteY181" fmla="*/ 583210 h 812606"/>
                <a:gd name="connsiteX182" fmla="*/ 1354650 w 12346893"/>
                <a:gd name="connsiteY182" fmla="*/ 660615 h 812606"/>
                <a:gd name="connsiteX183" fmla="*/ 984223 w 12346893"/>
                <a:gd name="connsiteY183" fmla="*/ 512019 h 812606"/>
                <a:gd name="connsiteX184" fmla="*/ 936017 w 12346893"/>
                <a:gd name="connsiteY184" fmla="*/ 464680 h 812606"/>
                <a:gd name="connsiteX185" fmla="*/ 931703 w 12346893"/>
                <a:gd name="connsiteY185" fmla="*/ 473303 h 812606"/>
                <a:gd name="connsiteX186" fmla="*/ 922167 w 12346893"/>
                <a:gd name="connsiteY186" fmla="*/ 455639 h 812606"/>
                <a:gd name="connsiteX187" fmla="*/ 482338 w 12346893"/>
                <a:gd name="connsiteY187" fmla="*/ 168313 h 812606"/>
                <a:gd name="connsiteX188" fmla="*/ 59276 w 12346893"/>
                <a:gd name="connsiteY188" fmla="*/ 428746 h 812606"/>
                <a:gd name="connsiteX189" fmla="*/ 59024 w 12346893"/>
                <a:gd name="connsiteY189" fmla="*/ 429155 h 812606"/>
                <a:gd name="connsiteX190" fmla="*/ 57532 w 12346893"/>
                <a:gd name="connsiteY190" fmla="*/ 432249 h 812606"/>
                <a:gd name="connsiteX191" fmla="*/ 30746 w 12346893"/>
                <a:gd name="connsiteY191" fmla="*/ 480219 h 812606"/>
                <a:gd name="connsiteX192" fmla="*/ 17490 w 12346893"/>
                <a:gd name="connsiteY192" fmla="*/ 500854 h 812606"/>
                <a:gd name="connsiteX193" fmla="*/ 1 w 12346893"/>
                <a:gd name="connsiteY193" fmla="*/ 541290 h 812606"/>
                <a:gd name="connsiteX194" fmla="*/ 7693 w 12346893"/>
                <a:gd name="connsiteY194" fmla="*/ 516106 h 812606"/>
                <a:gd name="connsiteX195" fmla="*/ 1582 w 12346893"/>
                <a:gd name="connsiteY195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90434 w 12346891"/>
                <a:gd name="connsiteY2" fmla="*/ 332394 h 812606"/>
                <a:gd name="connsiteX3" fmla="*/ 103689 w 12346891"/>
                <a:gd name="connsiteY3" fmla="*/ 311759 h 812606"/>
                <a:gd name="connsiteX4" fmla="*/ 121179 w 12346891"/>
                <a:gd name="connsiteY4" fmla="*/ 271323 h 812606"/>
                <a:gd name="connsiteX5" fmla="*/ 113487 w 12346891"/>
                <a:gd name="connsiteY5" fmla="*/ 296507 h 812606"/>
                <a:gd name="connsiteX6" fmla="*/ 119597 w 12346891"/>
                <a:gd name="connsiteY6" fmla="*/ 286995 h 812606"/>
                <a:gd name="connsiteX7" fmla="*/ 611349 w 12346891"/>
                <a:gd name="connsiteY7" fmla="*/ 5 h 812606"/>
                <a:gd name="connsiteX8" fmla="*/ 981776 w 12346891"/>
                <a:gd name="connsiteY8" fmla="*/ 148601 h 812606"/>
                <a:gd name="connsiteX9" fmla="*/ 1029982 w 12346891"/>
                <a:gd name="connsiteY9" fmla="*/ 195940 h 812606"/>
                <a:gd name="connsiteX10" fmla="*/ 1034296 w 12346891"/>
                <a:gd name="connsiteY10" fmla="*/ 187316 h 812606"/>
                <a:gd name="connsiteX11" fmla="*/ 1043832 w 12346891"/>
                <a:gd name="connsiteY11" fmla="*/ 204981 h 812606"/>
                <a:gd name="connsiteX12" fmla="*/ 1483661 w 12346891"/>
                <a:gd name="connsiteY12" fmla="*/ 492306 h 812606"/>
                <a:gd name="connsiteX13" fmla="*/ 1749271 w 12346891"/>
                <a:gd name="connsiteY13" fmla="*/ 401519 h 812606"/>
                <a:gd name="connsiteX14" fmla="*/ 1794475 w 12346891"/>
                <a:gd name="connsiteY14" fmla="*/ 363610 h 812606"/>
                <a:gd name="connsiteX15" fmla="*/ 1800052 w 12346891"/>
                <a:gd name="connsiteY15" fmla="*/ 356534 h 812606"/>
                <a:gd name="connsiteX16" fmla="*/ 1834181 w 12346891"/>
                <a:gd name="connsiteY16" fmla="*/ 323696 h 812606"/>
                <a:gd name="connsiteX17" fmla="*/ 1911977 w 12346891"/>
                <a:gd name="connsiteY17" fmla="*/ 258678 h 812606"/>
                <a:gd name="connsiteX18" fmla="*/ 1953255 w 12346891"/>
                <a:gd name="connsiteY18" fmla="*/ 229401 h 812606"/>
                <a:gd name="connsiteX19" fmla="*/ 2226828 w 12346891"/>
                <a:gd name="connsiteY19" fmla="*/ 151996 h 812606"/>
                <a:gd name="connsiteX20" fmla="*/ 2597255 w 12346891"/>
                <a:gd name="connsiteY20" fmla="*/ 300592 h 812606"/>
                <a:gd name="connsiteX21" fmla="*/ 2645461 w 12346891"/>
                <a:gd name="connsiteY21" fmla="*/ 347931 h 812606"/>
                <a:gd name="connsiteX22" fmla="*/ 2649775 w 12346891"/>
                <a:gd name="connsiteY22" fmla="*/ 339308 h 812606"/>
                <a:gd name="connsiteX23" fmla="*/ 2659311 w 12346891"/>
                <a:gd name="connsiteY23" fmla="*/ 356972 h 812606"/>
                <a:gd name="connsiteX24" fmla="*/ 3099140 w 12346891"/>
                <a:gd name="connsiteY24" fmla="*/ 644298 h 812606"/>
                <a:gd name="connsiteX25" fmla="*/ 3522202 w 12346891"/>
                <a:gd name="connsiteY25" fmla="*/ 383865 h 812606"/>
                <a:gd name="connsiteX26" fmla="*/ 3522454 w 12346891"/>
                <a:gd name="connsiteY26" fmla="*/ 383456 h 812606"/>
                <a:gd name="connsiteX27" fmla="*/ 3550732 w 12346891"/>
                <a:gd name="connsiteY27" fmla="*/ 332392 h 812606"/>
                <a:gd name="connsiteX28" fmla="*/ 3581477 w 12346891"/>
                <a:gd name="connsiteY28" fmla="*/ 271321 h 812606"/>
                <a:gd name="connsiteX29" fmla="*/ 3573785 w 12346891"/>
                <a:gd name="connsiteY29" fmla="*/ 296505 h 812606"/>
                <a:gd name="connsiteX30" fmla="*/ 3579895 w 12346891"/>
                <a:gd name="connsiteY30" fmla="*/ 286993 h 812606"/>
                <a:gd name="connsiteX31" fmla="*/ 4071647 w 12346891"/>
                <a:gd name="connsiteY31" fmla="*/ 3 h 812606"/>
                <a:gd name="connsiteX32" fmla="*/ 4442074 w 12346891"/>
                <a:gd name="connsiteY32" fmla="*/ 148599 h 812606"/>
                <a:gd name="connsiteX33" fmla="*/ 4490280 w 12346891"/>
                <a:gd name="connsiteY33" fmla="*/ 195938 h 812606"/>
                <a:gd name="connsiteX34" fmla="*/ 4494594 w 12346891"/>
                <a:gd name="connsiteY34" fmla="*/ 187314 h 812606"/>
                <a:gd name="connsiteX35" fmla="*/ 4504130 w 12346891"/>
                <a:gd name="connsiteY35" fmla="*/ 204979 h 812606"/>
                <a:gd name="connsiteX36" fmla="*/ 4943959 w 12346891"/>
                <a:gd name="connsiteY36" fmla="*/ 492304 h 812606"/>
                <a:gd name="connsiteX37" fmla="*/ 5209569 w 12346891"/>
                <a:gd name="connsiteY37" fmla="*/ 401517 h 812606"/>
                <a:gd name="connsiteX38" fmla="*/ 5254773 w 12346891"/>
                <a:gd name="connsiteY38" fmla="*/ 363608 h 812606"/>
                <a:gd name="connsiteX39" fmla="*/ 5260350 w 12346891"/>
                <a:gd name="connsiteY39" fmla="*/ 356532 h 812606"/>
                <a:gd name="connsiteX40" fmla="*/ 5294479 w 12346891"/>
                <a:gd name="connsiteY40" fmla="*/ 323694 h 812606"/>
                <a:gd name="connsiteX41" fmla="*/ 5319551 w 12346891"/>
                <a:gd name="connsiteY41" fmla="*/ 296655 h 812606"/>
                <a:gd name="connsiteX42" fmla="*/ 5408612 w 12346891"/>
                <a:gd name="connsiteY42" fmla="*/ 177228 h 812606"/>
                <a:gd name="connsiteX43" fmla="*/ 5372274 w 12346891"/>
                <a:gd name="connsiteY43" fmla="*/ 258677 h 812606"/>
                <a:gd name="connsiteX44" fmla="*/ 5413553 w 12346891"/>
                <a:gd name="connsiteY44" fmla="*/ 229399 h 812606"/>
                <a:gd name="connsiteX45" fmla="*/ 5687126 w 12346891"/>
                <a:gd name="connsiteY45" fmla="*/ 151994 h 812606"/>
                <a:gd name="connsiteX46" fmla="*/ 6057553 w 12346891"/>
                <a:gd name="connsiteY46" fmla="*/ 300590 h 812606"/>
                <a:gd name="connsiteX47" fmla="*/ 6105759 w 12346891"/>
                <a:gd name="connsiteY47" fmla="*/ 347929 h 812606"/>
                <a:gd name="connsiteX48" fmla="*/ 6110073 w 12346891"/>
                <a:gd name="connsiteY48" fmla="*/ 339306 h 812606"/>
                <a:gd name="connsiteX49" fmla="*/ 6119609 w 12346891"/>
                <a:gd name="connsiteY49" fmla="*/ 356970 h 812606"/>
                <a:gd name="connsiteX50" fmla="*/ 6559437 w 12346891"/>
                <a:gd name="connsiteY50" fmla="*/ 644296 h 812606"/>
                <a:gd name="connsiteX51" fmla="*/ 6982500 w 12346891"/>
                <a:gd name="connsiteY51" fmla="*/ 383863 h 812606"/>
                <a:gd name="connsiteX52" fmla="*/ 6982751 w 12346891"/>
                <a:gd name="connsiteY52" fmla="*/ 383454 h 812606"/>
                <a:gd name="connsiteX53" fmla="*/ 6984244 w 12346891"/>
                <a:gd name="connsiteY53" fmla="*/ 380360 h 812606"/>
                <a:gd name="connsiteX54" fmla="*/ 7011030 w 12346891"/>
                <a:gd name="connsiteY54" fmla="*/ 332390 h 812606"/>
                <a:gd name="connsiteX55" fmla="*/ 7024284 w 12346891"/>
                <a:gd name="connsiteY55" fmla="*/ 311755 h 812606"/>
                <a:gd name="connsiteX56" fmla="*/ 7041775 w 12346891"/>
                <a:gd name="connsiteY56" fmla="*/ 271319 h 812606"/>
                <a:gd name="connsiteX57" fmla="*/ 7034083 w 12346891"/>
                <a:gd name="connsiteY57" fmla="*/ 296503 h 812606"/>
                <a:gd name="connsiteX58" fmla="*/ 7040193 w 12346891"/>
                <a:gd name="connsiteY58" fmla="*/ 286991 h 812606"/>
                <a:gd name="connsiteX59" fmla="*/ 7531945 w 12346891"/>
                <a:gd name="connsiteY59" fmla="*/ 1 h 812606"/>
                <a:gd name="connsiteX60" fmla="*/ 7902372 w 12346891"/>
                <a:gd name="connsiteY60" fmla="*/ 148597 h 812606"/>
                <a:gd name="connsiteX61" fmla="*/ 7950578 w 12346891"/>
                <a:gd name="connsiteY61" fmla="*/ 195936 h 812606"/>
                <a:gd name="connsiteX62" fmla="*/ 7954892 w 12346891"/>
                <a:gd name="connsiteY62" fmla="*/ 187312 h 812606"/>
                <a:gd name="connsiteX63" fmla="*/ 7964428 w 12346891"/>
                <a:gd name="connsiteY63" fmla="*/ 204977 h 812606"/>
                <a:gd name="connsiteX64" fmla="*/ 8404256 w 12346891"/>
                <a:gd name="connsiteY64" fmla="*/ 492302 h 812606"/>
                <a:gd name="connsiteX65" fmla="*/ 8669867 w 12346891"/>
                <a:gd name="connsiteY65" fmla="*/ 401515 h 812606"/>
                <a:gd name="connsiteX66" fmla="*/ 8715074 w 12346891"/>
                <a:gd name="connsiteY66" fmla="*/ 363604 h 812606"/>
                <a:gd name="connsiteX67" fmla="*/ 8720648 w 12346891"/>
                <a:gd name="connsiteY67" fmla="*/ 356531 h 812606"/>
                <a:gd name="connsiteX68" fmla="*/ 8754768 w 12346891"/>
                <a:gd name="connsiteY68" fmla="*/ 323702 h 812606"/>
                <a:gd name="connsiteX69" fmla="*/ 8779849 w 12346891"/>
                <a:gd name="connsiteY69" fmla="*/ 296653 h 812606"/>
                <a:gd name="connsiteX70" fmla="*/ 8869084 w 12346891"/>
                <a:gd name="connsiteY70" fmla="*/ 159809 h 812606"/>
                <a:gd name="connsiteX71" fmla="*/ 8886594 w 12346891"/>
                <a:gd name="connsiteY71" fmla="*/ 119325 h 812606"/>
                <a:gd name="connsiteX72" fmla="*/ 8868910 w 12346891"/>
                <a:gd name="connsiteY72" fmla="*/ 177226 h 812606"/>
                <a:gd name="connsiteX73" fmla="*/ 8832571 w 12346891"/>
                <a:gd name="connsiteY73" fmla="*/ 258676 h 812606"/>
                <a:gd name="connsiteX74" fmla="*/ 8873851 w 12346891"/>
                <a:gd name="connsiteY74" fmla="*/ 229399 h 812606"/>
                <a:gd name="connsiteX75" fmla="*/ 9147424 w 12346891"/>
                <a:gd name="connsiteY75" fmla="*/ 151993 h 812606"/>
                <a:gd name="connsiteX76" fmla="*/ 9517851 w 12346891"/>
                <a:gd name="connsiteY76" fmla="*/ 300589 h 812606"/>
                <a:gd name="connsiteX77" fmla="*/ 9566057 w 12346891"/>
                <a:gd name="connsiteY77" fmla="*/ 347928 h 812606"/>
                <a:gd name="connsiteX78" fmla="*/ 9570371 w 12346891"/>
                <a:gd name="connsiteY78" fmla="*/ 339305 h 812606"/>
                <a:gd name="connsiteX79" fmla="*/ 9579906 w 12346891"/>
                <a:gd name="connsiteY79" fmla="*/ 356969 h 812606"/>
                <a:gd name="connsiteX80" fmla="*/ 10019736 w 12346891"/>
                <a:gd name="connsiteY80" fmla="*/ 644295 h 812606"/>
                <a:gd name="connsiteX81" fmla="*/ 10442798 w 12346891"/>
                <a:gd name="connsiteY81" fmla="*/ 383862 h 812606"/>
                <a:gd name="connsiteX82" fmla="*/ 10443050 w 12346891"/>
                <a:gd name="connsiteY82" fmla="*/ 383453 h 812606"/>
                <a:gd name="connsiteX83" fmla="*/ 10444542 w 12346891"/>
                <a:gd name="connsiteY83" fmla="*/ 380359 h 812606"/>
                <a:gd name="connsiteX84" fmla="*/ 10471328 w 12346891"/>
                <a:gd name="connsiteY84" fmla="*/ 332389 h 812606"/>
                <a:gd name="connsiteX85" fmla="*/ 10484583 w 12346891"/>
                <a:gd name="connsiteY85" fmla="*/ 311754 h 812606"/>
                <a:gd name="connsiteX86" fmla="*/ 10502072 w 12346891"/>
                <a:gd name="connsiteY86" fmla="*/ 271318 h 812606"/>
                <a:gd name="connsiteX87" fmla="*/ 10494381 w 12346891"/>
                <a:gd name="connsiteY87" fmla="*/ 296502 h 812606"/>
                <a:gd name="connsiteX88" fmla="*/ 10500491 w 12346891"/>
                <a:gd name="connsiteY88" fmla="*/ 286990 h 812606"/>
                <a:gd name="connsiteX89" fmla="*/ 10992243 w 12346891"/>
                <a:gd name="connsiteY89" fmla="*/ 0 h 812606"/>
                <a:gd name="connsiteX90" fmla="*/ 11362670 w 12346891"/>
                <a:gd name="connsiteY90" fmla="*/ 148596 h 812606"/>
                <a:gd name="connsiteX91" fmla="*/ 11410876 w 12346891"/>
                <a:gd name="connsiteY91" fmla="*/ 195935 h 812606"/>
                <a:gd name="connsiteX92" fmla="*/ 11415190 w 12346891"/>
                <a:gd name="connsiteY92" fmla="*/ 187311 h 812606"/>
                <a:gd name="connsiteX93" fmla="*/ 11424726 w 12346891"/>
                <a:gd name="connsiteY93" fmla="*/ 204976 h 812606"/>
                <a:gd name="connsiteX94" fmla="*/ 11864555 w 12346891"/>
                <a:gd name="connsiteY94" fmla="*/ 492302 h 812606"/>
                <a:gd name="connsiteX95" fmla="*/ 12329382 w 12346891"/>
                <a:gd name="connsiteY95" fmla="*/ 159808 h 812606"/>
                <a:gd name="connsiteX96" fmla="*/ 12346891 w 12346891"/>
                <a:gd name="connsiteY96" fmla="*/ 119324 h 812606"/>
                <a:gd name="connsiteX97" fmla="*/ 12329208 w 12346891"/>
                <a:gd name="connsiteY97" fmla="*/ 177225 h 812606"/>
                <a:gd name="connsiteX98" fmla="*/ 11735542 w 12346891"/>
                <a:gd name="connsiteY98" fmla="*/ 660610 h 812606"/>
                <a:gd name="connsiteX99" fmla="*/ 11365115 w 12346891"/>
                <a:gd name="connsiteY99" fmla="*/ 512014 h 812606"/>
                <a:gd name="connsiteX100" fmla="*/ 11316909 w 12346891"/>
                <a:gd name="connsiteY100" fmla="*/ 464675 h 812606"/>
                <a:gd name="connsiteX101" fmla="*/ 11312594 w 12346891"/>
                <a:gd name="connsiteY101" fmla="*/ 473298 h 812606"/>
                <a:gd name="connsiteX102" fmla="*/ 11303059 w 12346891"/>
                <a:gd name="connsiteY102" fmla="*/ 455634 h 812606"/>
                <a:gd name="connsiteX103" fmla="*/ 10863230 w 12346891"/>
                <a:gd name="connsiteY103" fmla="*/ 168308 h 812606"/>
                <a:gd name="connsiteX104" fmla="*/ 10440168 w 12346891"/>
                <a:gd name="connsiteY104" fmla="*/ 428741 h 812606"/>
                <a:gd name="connsiteX105" fmla="*/ 10439916 w 12346891"/>
                <a:gd name="connsiteY105" fmla="*/ 429150 h 812606"/>
                <a:gd name="connsiteX106" fmla="*/ 10438424 w 12346891"/>
                <a:gd name="connsiteY106" fmla="*/ 432244 h 812606"/>
                <a:gd name="connsiteX107" fmla="*/ 10411637 w 12346891"/>
                <a:gd name="connsiteY107" fmla="*/ 480214 h 812606"/>
                <a:gd name="connsiteX108" fmla="*/ 10398383 w 12346891"/>
                <a:gd name="connsiteY108" fmla="*/ 500849 h 812606"/>
                <a:gd name="connsiteX109" fmla="*/ 10380893 w 12346891"/>
                <a:gd name="connsiteY109" fmla="*/ 541285 h 812606"/>
                <a:gd name="connsiteX110" fmla="*/ 10388584 w 12346891"/>
                <a:gd name="connsiteY110" fmla="*/ 516101 h 812606"/>
                <a:gd name="connsiteX111" fmla="*/ 10382475 w 12346891"/>
                <a:gd name="connsiteY111" fmla="*/ 525613 h 812606"/>
                <a:gd name="connsiteX112" fmla="*/ 9890722 w 12346891"/>
                <a:gd name="connsiteY112" fmla="*/ 812603 h 812606"/>
                <a:gd name="connsiteX113" fmla="*/ 9520295 w 12346891"/>
                <a:gd name="connsiteY113" fmla="*/ 664007 h 812606"/>
                <a:gd name="connsiteX114" fmla="*/ 9472089 w 12346891"/>
                <a:gd name="connsiteY114" fmla="*/ 616668 h 812606"/>
                <a:gd name="connsiteX115" fmla="*/ 9467775 w 12346891"/>
                <a:gd name="connsiteY115" fmla="*/ 625292 h 812606"/>
                <a:gd name="connsiteX116" fmla="*/ 9458240 w 12346891"/>
                <a:gd name="connsiteY116" fmla="*/ 607627 h 812606"/>
                <a:gd name="connsiteX117" fmla="*/ 9018411 w 12346891"/>
                <a:gd name="connsiteY117" fmla="*/ 320302 h 812606"/>
                <a:gd name="connsiteX118" fmla="*/ 8752800 w 12346891"/>
                <a:gd name="connsiteY118" fmla="*/ 411089 h 812606"/>
                <a:gd name="connsiteX119" fmla="*/ 8707593 w 12346891"/>
                <a:gd name="connsiteY119" fmla="*/ 449000 h 812606"/>
                <a:gd name="connsiteX120" fmla="*/ 8702020 w 12346891"/>
                <a:gd name="connsiteY120" fmla="*/ 456073 h 812606"/>
                <a:gd name="connsiteX121" fmla="*/ 8667899 w 12346891"/>
                <a:gd name="connsiteY121" fmla="*/ 488902 h 812606"/>
                <a:gd name="connsiteX122" fmla="*/ 8642818 w 12346891"/>
                <a:gd name="connsiteY122" fmla="*/ 515951 h 812606"/>
                <a:gd name="connsiteX123" fmla="*/ 8553583 w 12346891"/>
                <a:gd name="connsiteY123" fmla="*/ 652795 h 812606"/>
                <a:gd name="connsiteX124" fmla="*/ 8536073 w 12346891"/>
                <a:gd name="connsiteY124" fmla="*/ 693279 h 812606"/>
                <a:gd name="connsiteX125" fmla="*/ 8553757 w 12346891"/>
                <a:gd name="connsiteY125" fmla="*/ 635378 h 812606"/>
                <a:gd name="connsiteX126" fmla="*/ 8590096 w 12346891"/>
                <a:gd name="connsiteY126" fmla="*/ 553928 h 812606"/>
                <a:gd name="connsiteX127" fmla="*/ 8548816 w 12346891"/>
                <a:gd name="connsiteY127" fmla="*/ 583206 h 812606"/>
                <a:gd name="connsiteX128" fmla="*/ 8275244 w 12346891"/>
                <a:gd name="connsiteY128" fmla="*/ 660611 h 812606"/>
                <a:gd name="connsiteX129" fmla="*/ 7904817 w 12346891"/>
                <a:gd name="connsiteY129" fmla="*/ 512015 h 812606"/>
                <a:gd name="connsiteX130" fmla="*/ 7856610 w 12346891"/>
                <a:gd name="connsiteY130" fmla="*/ 464676 h 812606"/>
                <a:gd name="connsiteX131" fmla="*/ 7852297 w 12346891"/>
                <a:gd name="connsiteY131" fmla="*/ 473299 h 812606"/>
                <a:gd name="connsiteX132" fmla="*/ 7842761 w 12346891"/>
                <a:gd name="connsiteY132" fmla="*/ 455635 h 812606"/>
                <a:gd name="connsiteX133" fmla="*/ 7402931 w 12346891"/>
                <a:gd name="connsiteY133" fmla="*/ 168309 h 812606"/>
                <a:gd name="connsiteX134" fmla="*/ 6979869 w 12346891"/>
                <a:gd name="connsiteY134" fmla="*/ 428742 h 812606"/>
                <a:gd name="connsiteX135" fmla="*/ 6979618 w 12346891"/>
                <a:gd name="connsiteY135" fmla="*/ 429151 h 812606"/>
                <a:gd name="connsiteX136" fmla="*/ 6978126 w 12346891"/>
                <a:gd name="connsiteY136" fmla="*/ 432245 h 812606"/>
                <a:gd name="connsiteX137" fmla="*/ 6951340 w 12346891"/>
                <a:gd name="connsiteY137" fmla="*/ 480215 h 812606"/>
                <a:gd name="connsiteX138" fmla="*/ 6938084 w 12346891"/>
                <a:gd name="connsiteY138" fmla="*/ 500850 h 812606"/>
                <a:gd name="connsiteX139" fmla="*/ 6920595 w 12346891"/>
                <a:gd name="connsiteY139" fmla="*/ 541286 h 812606"/>
                <a:gd name="connsiteX140" fmla="*/ 6928286 w 12346891"/>
                <a:gd name="connsiteY140" fmla="*/ 516102 h 812606"/>
                <a:gd name="connsiteX141" fmla="*/ 6922176 w 12346891"/>
                <a:gd name="connsiteY141" fmla="*/ 525614 h 812606"/>
                <a:gd name="connsiteX142" fmla="*/ 6430425 w 12346891"/>
                <a:gd name="connsiteY142" fmla="*/ 812604 h 812606"/>
                <a:gd name="connsiteX143" fmla="*/ 6059997 w 12346891"/>
                <a:gd name="connsiteY143" fmla="*/ 664008 h 812606"/>
                <a:gd name="connsiteX144" fmla="*/ 6011791 w 12346891"/>
                <a:gd name="connsiteY144" fmla="*/ 616669 h 812606"/>
                <a:gd name="connsiteX145" fmla="*/ 6007477 w 12346891"/>
                <a:gd name="connsiteY145" fmla="*/ 625293 h 812606"/>
                <a:gd name="connsiteX146" fmla="*/ 5997942 w 12346891"/>
                <a:gd name="connsiteY146" fmla="*/ 607628 h 812606"/>
                <a:gd name="connsiteX147" fmla="*/ 5558112 w 12346891"/>
                <a:gd name="connsiteY147" fmla="*/ 320302 h 812606"/>
                <a:gd name="connsiteX148" fmla="*/ 5292503 w 12346891"/>
                <a:gd name="connsiteY148" fmla="*/ 411089 h 812606"/>
                <a:gd name="connsiteX149" fmla="*/ 5247298 w 12346891"/>
                <a:gd name="connsiteY149" fmla="*/ 448999 h 812606"/>
                <a:gd name="connsiteX150" fmla="*/ 5241722 w 12346891"/>
                <a:gd name="connsiteY150" fmla="*/ 456075 h 812606"/>
                <a:gd name="connsiteX151" fmla="*/ 5207592 w 12346891"/>
                <a:gd name="connsiteY151" fmla="*/ 488913 h 812606"/>
                <a:gd name="connsiteX152" fmla="*/ 5182520 w 12346891"/>
                <a:gd name="connsiteY152" fmla="*/ 515952 h 812606"/>
                <a:gd name="connsiteX153" fmla="*/ 5129797 w 12346891"/>
                <a:gd name="connsiteY153" fmla="*/ 553930 h 812606"/>
                <a:gd name="connsiteX154" fmla="*/ 5088518 w 12346891"/>
                <a:gd name="connsiteY154" fmla="*/ 583208 h 812606"/>
                <a:gd name="connsiteX155" fmla="*/ 4814946 w 12346891"/>
                <a:gd name="connsiteY155" fmla="*/ 660613 h 812606"/>
                <a:gd name="connsiteX156" fmla="*/ 4444519 w 12346891"/>
                <a:gd name="connsiteY156" fmla="*/ 512017 h 812606"/>
                <a:gd name="connsiteX157" fmla="*/ 4396312 w 12346891"/>
                <a:gd name="connsiteY157" fmla="*/ 464678 h 812606"/>
                <a:gd name="connsiteX158" fmla="*/ 4391999 w 12346891"/>
                <a:gd name="connsiteY158" fmla="*/ 473301 h 812606"/>
                <a:gd name="connsiteX159" fmla="*/ 4382463 w 12346891"/>
                <a:gd name="connsiteY159" fmla="*/ 455637 h 812606"/>
                <a:gd name="connsiteX160" fmla="*/ 3942634 w 12346891"/>
                <a:gd name="connsiteY160" fmla="*/ 168311 h 812606"/>
                <a:gd name="connsiteX161" fmla="*/ 3519572 w 12346891"/>
                <a:gd name="connsiteY161" fmla="*/ 428744 h 812606"/>
                <a:gd name="connsiteX162" fmla="*/ 3519320 w 12346891"/>
                <a:gd name="connsiteY162" fmla="*/ 429153 h 812606"/>
                <a:gd name="connsiteX163" fmla="*/ 3517828 w 12346891"/>
                <a:gd name="connsiteY163" fmla="*/ 432247 h 812606"/>
                <a:gd name="connsiteX164" fmla="*/ 3491042 w 12346891"/>
                <a:gd name="connsiteY164" fmla="*/ 480217 h 812606"/>
                <a:gd name="connsiteX165" fmla="*/ 3477786 w 12346891"/>
                <a:gd name="connsiteY165" fmla="*/ 500852 h 812606"/>
                <a:gd name="connsiteX166" fmla="*/ 3460297 w 12346891"/>
                <a:gd name="connsiteY166" fmla="*/ 541288 h 812606"/>
                <a:gd name="connsiteX167" fmla="*/ 3467989 w 12346891"/>
                <a:gd name="connsiteY167" fmla="*/ 516104 h 812606"/>
                <a:gd name="connsiteX168" fmla="*/ 3461878 w 12346891"/>
                <a:gd name="connsiteY168" fmla="*/ 525616 h 812606"/>
                <a:gd name="connsiteX169" fmla="*/ 2970127 w 12346891"/>
                <a:gd name="connsiteY169" fmla="*/ 812606 h 812606"/>
                <a:gd name="connsiteX170" fmla="*/ 2599700 w 12346891"/>
                <a:gd name="connsiteY170" fmla="*/ 664010 h 812606"/>
                <a:gd name="connsiteX171" fmla="*/ 2551493 w 12346891"/>
                <a:gd name="connsiteY171" fmla="*/ 616671 h 812606"/>
                <a:gd name="connsiteX172" fmla="*/ 2547180 w 12346891"/>
                <a:gd name="connsiteY172" fmla="*/ 625295 h 812606"/>
                <a:gd name="connsiteX173" fmla="*/ 2537644 w 12346891"/>
                <a:gd name="connsiteY173" fmla="*/ 607630 h 812606"/>
                <a:gd name="connsiteX174" fmla="*/ 2097815 w 12346891"/>
                <a:gd name="connsiteY174" fmla="*/ 320304 h 812606"/>
                <a:gd name="connsiteX175" fmla="*/ 1832205 w 12346891"/>
                <a:gd name="connsiteY175" fmla="*/ 411091 h 812606"/>
                <a:gd name="connsiteX176" fmla="*/ 1787001 w 12346891"/>
                <a:gd name="connsiteY176" fmla="*/ 449001 h 812606"/>
                <a:gd name="connsiteX177" fmla="*/ 1747295 w 12346891"/>
                <a:gd name="connsiteY177" fmla="*/ 488915 h 812606"/>
                <a:gd name="connsiteX178" fmla="*/ 1722223 w 12346891"/>
                <a:gd name="connsiteY178" fmla="*/ 515954 h 812606"/>
                <a:gd name="connsiteX179" fmla="*/ 1669499 w 12346891"/>
                <a:gd name="connsiteY179" fmla="*/ 553933 h 812606"/>
                <a:gd name="connsiteX180" fmla="*/ 1628221 w 12346891"/>
                <a:gd name="connsiteY180" fmla="*/ 583210 h 812606"/>
                <a:gd name="connsiteX181" fmla="*/ 1354648 w 12346891"/>
                <a:gd name="connsiteY181" fmla="*/ 660615 h 812606"/>
                <a:gd name="connsiteX182" fmla="*/ 984221 w 12346891"/>
                <a:gd name="connsiteY182" fmla="*/ 512019 h 812606"/>
                <a:gd name="connsiteX183" fmla="*/ 936015 w 12346891"/>
                <a:gd name="connsiteY183" fmla="*/ 464680 h 812606"/>
                <a:gd name="connsiteX184" fmla="*/ 931701 w 12346891"/>
                <a:gd name="connsiteY184" fmla="*/ 473303 h 812606"/>
                <a:gd name="connsiteX185" fmla="*/ 922165 w 12346891"/>
                <a:gd name="connsiteY185" fmla="*/ 455639 h 812606"/>
                <a:gd name="connsiteX186" fmla="*/ 482336 w 12346891"/>
                <a:gd name="connsiteY186" fmla="*/ 168313 h 812606"/>
                <a:gd name="connsiteX187" fmla="*/ 59274 w 12346891"/>
                <a:gd name="connsiteY187" fmla="*/ 428746 h 812606"/>
                <a:gd name="connsiteX188" fmla="*/ 59022 w 12346891"/>
                <a:gd name="connsiteY188" fmla="*/ 429155 h 812606"/>
                <a:gd name="connsiteX189" fmla="*/ 57530 w 12346891"/>
                <a:gd name="connsiteY189" fmla="*/ 432249 h 812606"/>
                <a:gd name="connsiteX190" fmla="*/ 30744 w 12346891"/>
                <a:gd name="connsiteY190" fmla="*/ 480219 h 812606"/>
                <a:gd name="connsiteX191" fmla="*/ 17488 w 12346891"/>
                <a:gd name="connsiteY191" fmla="*/ 500854 h 812606"/>
                <a:gd name="connsiteX192" fmla="*/ -1 w 12346891"/>
                <a:gd name="connsiteY192" fmla="*/ 541290 h 812606"/>
                <a:gd name="connsiteX193" fmla="*/ 7691 w 12346891"/>
                <a:gd name="connsiteY193" fmla="*/ 516106 h 812606"/>
                <a:gd name="connsiteX194" fmla="*/ 1580 w 12346891"/>
                <a:gd name="connsiteY194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90436 w 12346893"/>
                <a:gd name="connsiteY2" fmla="*/ 332394 h 812606"/>
                <a:gd name="connsiteX3" fmla="*/ 103691 w 12346893"/>
                <a:gd name="connsiteY3" fmla="*/ 311759 h 812606"/>
                <a:gd name="connsiteX4" fmla="*/ 121181 w 12346893"/>
                <a:gd name="connsiteY4" fmla="*/ 271323 h 812606"/>
                <a:gd name="connsiteX5" fmla="*/ 113489 w 12346893"/>
                <a:gd name="connsiteY5" fmla="*/ 296507 h 812606"/>
                <a:gd name="connsiteX6" fmla="*/ 119599 w 12346893"/>
                <a:gd name="connsiteY6" fmla="*/ 286995 h 812606"/>
                <a:gd name="connsiteX7" fmla="*/ 611351 w 12346893"/>
                <a:gd name="connsiteY7" fmla="*/ 5 h 812606"/>
                <a:gd name="connsiteX8" fmla="*/ 981778 w 12346893"/>
                <a:gd name="connsiteY8" fmla="*/ 148601 h 812606"/>
                <a:gd name="connsiteX9" fmla="*/ 1029984 w 12346893"/>
                <a:gd name="connsiteY9" fmla="*/ 195940 h 812606"/>
                <a:gd name="connsiteX10" fmla="*/ 1034298 w 12346893"/>
                <a:gd name="connsiteY10" fmla="*/ 187316 h 812606"/>
                <a:gd name="connsiteX11" fmla="*/ 1043834 w 12346893"/>
                <a:gd name="connsiteY11" fmla="*/ 204981 h 812606"/>
                <a:gd name="connsiteX12" fmla="*/ 1483663 w 12346893"/>
                <a:gd name="connsiteY12" fmla="*/ 492306 h 812606"/>
                <a:gd name="connsiteX13" fmla="*/ 1749273 w 12346893"/>
                <a:gd name="connsiteY13" fmla="*/ 401519 h 812606"/>
                <a:gd name="connsiteX14" fmla="*/ 1794477 w 12346893"/>
                <a:gd name="connsiteY14" fmla="*/ 363610 h 812606"/>
                <a:gd name="connsiteX15" fmla="*/ 1800054 w 12346893"/>
                <a:gd name="connsiteY15" fmla="*/ 356534 h 812606"/>
                <a:gd name="connsiteX16" fmla="*/ 1834183 w 12346893"/>
                <a:gd name="connsiteY16" fmla="*/ 323696 h 812606"/>
                <a:gd name="connsiteX17" fmla="*/ 1911979 w 12346893"/>
                <a:gd name="connsiteY17" fmla="*/ 258678 h 812606"/>
                <a:gd name="connsiteX18" fmla="*/ 1953257 w 12346893"/>
                <a:gd name="connsiteY18" fmla="*/ 229401 h 812606"/>
                <a:gd name="connsiteX19" fmla="*/ 2226830 w 12346893"/>
                <a:gd name="connsiteY19" fmla="*/ 151996 h 812606"/>
                <a:gd name="connsiteX20" fmla="*/ 2597257 w 12346893"/>
                <a:gd name="connsiteY20" fmla="*/ 300592 h 812606"/>
                <a:gd name="connsiteX21" fmla="*/ 2645463 w 12346893"/>
                <a:gd name="connsiteY21" fmla="*/ 347931 h 812606"/>
                <a:gd name="connsiteX22" fmla="*/ 2649777 w 12346893"/>
                <a:gd name="connsiteY22" fmla="*/ 339308 h 812606"/>
                <a:gd name="connsiteX23" fmla="*/ 2659313 w 12346893"/>
                <a:gd name="connsiteY23" fmla="*/ 356972 h 812606"/>
                <a:gd name="connsiteX24" fmla="*/ 3099142 w 12346893"/>
                <a:gd name="connsiteY24" fmla="*/ 644298 h 812606"/>
                <a:gd name="connsiteX25" fmla="*/ 3522204 w 12346893"/>
                <a:gd name="connsiteY25" fmla="*/ 383865 h 812606"/>
                <a:gd name="connsiteX26" fmla="*/ 3522456 w 12346893"/>
                <a:gd name="connsiteY26" fmla="*/ 383456 h 812606"/>
                <a:gd name="connsiteX27" fmla="*/ 3550734 w 12346893"/>
                <a:gd name="connsiteY27" fmla="*/ 332392 h 812606"/>
                <a:gd name="connsiteX28" fmla="*/ 3581479 w 12346893"/>
                <a:gd name="connsiteY28" fmla="*/ 271321 h 812606"/>
                <a:gd name="connsiteX29" fmla="*/ 3573787 w 12346893"/>
                <a:gd name="connsiteY29" fmla="*/ 296505 h 812606"/>
                <a:gd name="connsiteX30" fmla="*/ 3579897 w 12346893"/>
                <a:gd name="connsiteY30" fmla="*/ 286993 h 812606"/>
                <a:gd name="connsiteX31" fmla="*/ 4071649 w 12346893"/>
                <a:gd name="connsiteY31" fmla="*/ 3 h 812606"/>
                <a:gd name="connsiteX32" fmla="*/ 4442076 w 12346893"/>
                <a:gd name="connsiteY32" fmla="*/ 148599 h 812606"/>
                <a:gd name="connsiteX33" fmla="*/ 4490282 w 12346893"/>
                <a:gd name="connsiteY33" fmla="*/ 195938 h 812606"/>
                <a:gd name="connsiteX34" fmla="*/ 4494596 w 12346893"/>
                <a:gd name="connsiteY34" fmla="*/ 187314 h 812606"/>
                <a:gd name="connsiteX35" fmla="*/ 4504132 w 12346893"/>
                <a:gd name="connsiteY35" fmla="*/ 204979 h 812606"/>
                <a:gd name="connsiteX36" fmla="*/ 4943961 w 12346893"/>
                <a:gd name="connsiteY36" fmla="*/ 492304 h 812606"/>
                <a:gd name="connsiteX37" fmla="*/ 5209571 w 12346893"/>
                <a:gd name="connsiteY37" fmla="*/ 401517 h 812606"/>
                <a:gd name="connsiteX38" fmla="*/ 5254775 w 12346893"/>
                <a:gd name="connsiteY38" fmla="*/ 363608 h 812606"/>
                <a:gd name="connsiteX39" fmla="*/ 5260352 w 12346893"/>
                <a:gd name="connsiteY39" fmla="*/ 356532 h 812606"/>
                <a:gd name="connsiteX40" fmla="*/ 5294481 w 12346893"/>
                <a:gd name="connsiteY40" fmla="*/ 323694 h 812606"/>
                <a:gd name="connsiteX41" fmla="*/ 5319553 w 12346893"/>
                <a:gd name="connsiteY41" fmla="*/ 296655 h 812606"/>
                <a:gd name="connsiteX42" fmla="*/ 5408614 w 12346893"/>
                <a:gd name="connsiteY42" fmla="*/ 177228 h 812606"/>
                <a:gd name="connsiteX43" fmla="*/ 5372276 w 12346893"/>
                <a:gd name="connsiteY43" fmla="*/ 258677 h 812606"/>
                <a:gd name="connsiteX44" fmla="*/ 5413555 w 12346893"/>
                <a:gd name="connsiteY44" fmla="*/ 229399 h 812606"/>
                <a:gd name="connsiteX45" fmla="*/ 5687128 w 12346893"/>
                <a:gd name="connsiteY45" fmla="*/ 151994 h 812606"/>
                <a:gd name="connsiteX46" fmla="*/ 6057555 w 12346893"/>
                <a:gd name="connsiteY46" fmla="*/ 300590 h 812606"/>
                <a:gd name="connsiteX47" fmla="*/ 6105761 w 12346893"/>
                <a:gd name="connsiteY47" fmla="*/ 347929 h 812606"/>
                <a:gd name="connsiteX48" fmla="*/ 6110075 w 12346893"/>
                <a:gd name="connsiteY48" fmla="*/ 339306 h 812606"/>
                <a:gd name="connsiteX49" fmla="*/ 6119611 w 12346893"/>
                <a:gd name="connsiteY49" fmla="*/ 356970 h 812606"/>
                <a:gd name="connsiteX50" fmla="*/ 6559439 w 12346893"/>
                <a:gd name="connsiteY50" fmla="*/ 644296 h 812606"/>
                <a:gd name="connsiteX51" fmla="*/ 6982502 w 12346893"/>
                <a:gd name="connsiteY51" fmla="*/ 383863 h 812606"/>
                <a:gd name="connsiteX52" fmla="*/ 6982753 w 12346893"/>
                <a:gd name="connsiteY52" fmla="*/ 383454 h 812606"/>
                <a:gd name="connsiteX53" fmla="*/ 6984246 w 12346893"/>
                <a:gd name="connsiteY53" fmla="*/ 380360 h 812606"/>
                <a:gd name="connsiteX54" fmla="*/ 7011032 w 12346893"/>
                <a:gd name="connsiteY54" fmla="*/ 332390 h 812606"/>
                <a:gd name="connsiteX55" fmla="*/ 7024286 w 12346893"/>
                <a:gd name="connsiteY55" fmla="*/ 311755 h 812606"/>
                <a:gd name="connsiteX56" fmla="*/ 7041777 w 12346893"/>
                <a:gd name="connsiteY56" fmla="*/ 271319 h 812606"/>
                <a:gd name="connsiteX57" fmla="*/ 7034085 w 12346893"/>
                <a:gd name="connsiteY57" fmla="*/ 296503 h 812606"/>
                <a:gd name="connsiteX58" fmla="*/ 7040195 w 12346893"/>
                <a:gd name="connsiteY58" fmla="*/ 286991 h 812606"/>
                <a:gd name="connsiteX59" fmla="*/ 7531947 w 12346893"/>
                <a:gd name="connsiteY59" fmla="*/ 1 h 812606"/>
                <a:gd name="connsiteX60" fmla="*/ 7902374 w 12346893"/>
                <a:gd name="connsiteY60" fmla="*/ 148597 h 812606"/>
                <a:gd name="connsiteX61" fmla="*/ 7950580 w 12346893"/>
                <a:gd name="connsiteY61" fmla="*/ 195936 h 812606"/>
                <a:gd name="connsiteX62" fmla="*/ 7954894 w 12346893"/>
                <a:gd name="connsiteY62" fmla="*/ 187312 h 812606"/>
                <a:gd name="connsiteX63" fmla="*/ 7964430 w 12346893"/>
                <a:gd name="connsiteY63" fmla="*/ 204977 h 812606"/>
                <a:gd name="connsiteX64" fmla="*/ 8404258 w 12346893"/>
                <a:gd name="connsiteY64" fmla="*/ 492302 h 812606"/>
                <a:gd name="connsiteX65" fmla="*/ 8669869 w 12346893"/>
                <a:gd name="connsiteY65" fmla="*/ 401515 h 812606"/>
                <a:gd name="connsiteX66" fmla="*/ 8715076 w 12346893"/>
                <a:gd name="connsiteY66" fmla="*/ 363604 h 812606"/>
                <a:gd name="connsiteX67" fmla="*/ 8720650 w 12346893"/>
                <a:gd name="connsiteY67" fmla="*/ 356531 h 812606"/>
                <a:gd name="connsiteX68" fmla="*/ 8754770 w 12346893"/>
                <a:gd name="connsiteY68" fmla="*/ 323702 h 812606"/>
                <a:gd name="connsiteX69" fmla="*/ 8779851 w 12346893"/>
                <a:gd name="connsiteY69" fmla="*/ 296653 h 812606"/>
                <a:gd name="connsiteX70" fmla="*/ 8869086 w 12346893"/>
                <a:gd name="connsiteY70" fmla="*/ 159809 h 812606"/>
                <a:gd name="connsiteX71" fmla="*/ 8886596 w 12346893"/>
                <a:gd name="connsiteY71" fmla="*/ 119325 h 812606"/>
                <a:gd name="connsiteX72" fmla="*/ 8868912 w 12346893"/>
                <a:gd name="connsiteY72" fmla="*/ 177226 h 812606"/>
                <a:gd name="connsiteX73" fmla="*/ 8832573 w 12346893"/>
                <a:gd name="connsiteY73" fmla="*/ 258676 h 812606"/>
                <a:gd name="connsiteX74" fmla="*/ 8873853 w 12346893"/>
                <a:gd name="connsiteY74" fmla="*/ 229399 h 812606"/>
                <a:gd name="connsiteX75" fmla="*/ 9147426 w 12346893"/>
                <a:gd name="connsiteY75" fmla="*/ 151993 h 812606"/>
                <a:gd name="connsiteX76" fmla="*/ 9517853 w 12346893"/>
                <a:gd name="connsiteY76" fmla="*/ 300589 h 812606"/>
                <a:gd name="connsiteX77" fmla="*/ 9566059 w 12346893"/>
                <a:gd name="connsiteY77" fmla="*/ 347928 h 812606"/>
                <a:gd name="connsiteX78" fmla="*/ 9570373 w 12346893"/>
                <a:gd name="connsiteY78" fmla="*/ 339305 h 812606"/>
                <a:gd name="connsiteX79" fmla="*/ 9579908 w 12346893"/>
                <a:gd name="connsiteY79" fmla="*/ 356969 h 812606"/>
                <a:gd name="connsiteX80" fmla="*/ 10019738 w 12346893"/>
                <a:gd name="connsiteY80" fmla="*/ 644295 h 812606"/>
                <a:gd name="connsiteX81" fmla="*/ 10442800 w 12346893"/>
                <a:gd name="connsiteY81" fmla="*/ 383862 h 812606"/>
                <a:gd name="connsiteX82" fmla="*/ 10443052 w 12346893"/>
                <a:gd name="connsiteY82" fmla="*/ 383453 h 812606"/>
                <a:gd name="connsiteX83" fmla="*/ 10444544 w 12346893"/>
                <a:gd name="connsiteY83" fmla="*/ 380359 h 812606"/>
                <a:gd name="connsiteX84" fmla="*/ 10471330 w 12346893"/>
                <a:gd name="connsiteY84" fmla="*/ 332389 h 812606"/>
                <a:gd name="connsiteX85" fmla="*/ 10484585 w 12346893"/>
                <a:gd name="connsiteY85" fmla="*/ 311754 h 812606"/>
                <a:gd name="connsiteX86" fmla="*/ 10502074 w 12346893"/>
                <a:gd name="connsiteY86" fmla="*/ 271318 h 812606"/>
                <a:gd name="connsiteX87" fmla="*/ 10494383 w 12346893"/>
                <a:gd name="connsiteY87" fmla="*/ 296502 h 812606"/>
                <a:gd name="connsiteX88" fmla="*/ 10500493 w 12346893"/>
                <a:gd name="connsiteY88" fmla="*/ 286990 h 812606"/>
                <a:gd name="connsiteX89" fmla="*/ 10992245 w 12346893"/>
                <a:gd name="connsiteY89" fmla="*/ 0 h 812606"/>
                <a:gd name="connsiteX90" fmla="*/ 11362672 w 12346893"/>
                <a:gd name="connsiteY90" fmla="*/ 148596 h 812606"/>
                <a:gd name="connsiteX91" fmla="*/ 11410878 w 12346893"/>
                <a:gd name="connsiteY91" fmla="*/ 195935 h 812606"/>
                <a:gd name="connsiteX92" fmla="*/ 11415192 w 12346893"/>
                <a:gd name="connsiteY92" fmla="*/ 187311 h 812606"/>
                <a:gd name="connsiteX93" fmla="*/ 11424728 w 12346893"/>
                <a:gd name="connsiteY93" fmla="*/ 204976 h 812606"/>
                <a:gd name="connsiteX94" fmla="*/ 11864557 w 12346893"/>
                <a:gd name="connsiteY94" fmla="*/ 492302 h 812606"/>
                <a:gd name="connsiteX95" fmla="*/ 12329384 w 12346893"/>
                <a:gd name="connsiteY95" fmla="*/ 159808 h 812606"/>
                <a:gd name="connsiteX96" fmla="*/ 12346893 w 12346893"/>
                <a:gd name="connsiteY96" fmla="*/ 119324 h 812606"/>
                <a:gd name="connsiteX97" fmla="*/ 12329210 w 12346893"/>
                <a:gd name="connsiteY97" fmla="*/ 177225 h 812606"/>
                <a:gd name="connsiteX98" fmla="*/ 11735544 w 12346893"/>
                <a:gd name="connsiteY98" fmla="*/ 660610 h 812606"/>
                <a:gd name="connsiteX99" fmla="*/ 11365117 w 12346893"/>
                <a:gd name="connsiteY99" fmla="*/ 512014 h 812606"/>
                <a:gd name="connsiteX100" fmla="*/ 11316911 w 12346893"/>
                <a:gd name="connsiteY100" fmla="*/ 464675 h 812606"/>
                <a:gd name="connsiteX101" fmla="*/ 11312596 w 12346893"/>
                <a:gd name="connsiteY101" fmla="*/ 473298 h 812606"/>
                <a:gd name="connsiteX102" fmla="*/ 11303061 w 12346893"/>
                <a:gd name="connsiteY102" fmla="*/ 455634 h 812606"/>
                <a:gd name="connsiteX103" fmla="*/ 10863232 w 12346893"/>
                <a:gd name="connsiteY103" fmla="*/ 168308 h 812606"/>
                <a:gd name="connsiteX104" fmla="*/ 10440170 w 12346893"/>
                <a:gd name="connsiteY104" fmla="*/ 428741 h 812606"/>
                <a:gd name="connsiteX105" fmla="*/ 10439918 w 12346893"/>
                <a:gd name="connsiteY105" fmla="*/ 429150 h 812606"/>
                <a:gd name="connsiteX106" fmla="*/ 10438426 w 12346893"/>
                <a:gd name="connsiteY106" fmla="*/ 432244 h 812606"/>
                <a:gd name="connsiteX107" fmla="*/ 10411639 w 12346893"/>
                <a:gd name="connsiteY107" fmla="*/ 480214 h 812606"/>
                <a:gd name="connsiteX108" fmla="*/ 10398385 w 12346893"/>
                <a:gd name="connsiteY108" fmla="*/ 500849 h 812606"/>
                <a:gd name="connsiteX109" fmla="*/ 10380895 w 12346893"/>
                <a:gd name="connsiteY109" fmla="*/ 541285 h 812606"/>
                <a:gd name="connsiteX110" fmla="*/ 10388586 w 12346893"/>
                <a:gd name="connsiteY110" fmla="*/ 516101 h 812606"/>
                <a:gd name="connsiteX111" fmla="*/ 10382477 w 12346893"/>
                <a:gd name="connsiteY111" fmla="*/ 525613 h 812606"/>
                <a:gd name="connsiteX112" fmla="*/ 9890724 w 12346893"/>
                <a:gd name="connsiteY112" fmla="*/ 812603 h 812606"/>
                <a:gd name="connsiteX113" fmla="*/ 9520297 w 12346893"/>
                <a:gd name="connsiteY113" fmla="*/ 664007 h 812606"/>
                <a:gd name="connsiteX114" fmla="*/ 9472091 w 12346893"/>
                <a:gd name="connsiteY114" fmla="*/ 616668 h 812606"/>
                <a:gd name="connsiteX115" fmla="*/ 9467777 w 12346893"/>
                <a:gd name="connsiteY115" fmla="*/ 625292 h 812606"/>
                <a:gd name="connsiteX116" fmla="*/ 9458242 w 12346893"/>
                <a:gd name="connsiteY116" fmla="*/ 607627 h 812606"/>
                <a:gd name="connsiteX117" fmla="*/ 9018413 w 12346893"/>
                <a:gd name="connsiteY117" fmla="*/ 320302 h 812606"/>
                <a:gd name="connsiteX118" fmla="*/ 8752802 w 12346893"/>
                <a:gd name="connsiteY118" fmla="*/ 411089 h 812606"/>
                <a:gd name="connsiteX119" fmla="*/ 8707595 w 12346893"/>
                <a:gd name="connsiteY119" fmla="*/ 449000 h 812606"/>
                <a:gd name="connsiteX120" fmla="*/ 8702022 w 12346893"/>
                <a:gd name="connsiteY120" fmla="*/ 456073 h 812606"/>
                <a:gd name="connsiteX121" fmla="*/ 8667901 w 12346893"/>
                <a:gd name="connsiteY121" fmla="*/ 488902 h 812606"/>
                <a:gd name="connsiteX122" fmla="*/ 8642820 w 12346893"/>
                <a:gd name="connsiteY122" fmla="*/ 515951 h 812606"/>
                <a:gd name="connsiteX123" fmla="*/ 8553585 w 12346893"/>
                <a:gd name="connsiteY123" fmla="*/ 652795 h 812606"/>
                <a:gd name="connsiteX124" fmla="*/ 8536075 w 12346893"/>
                <a:gd name="connsiteY124" fmla="*/ 693279 h 812606"/>
                <a:gd name="connsiteX125" fmla="*/ 8553759 w 12346893"/>
                <a:gd name="connsiteY125" fmla="*/ 635378 h 812606"/>
                <a:gd name="connsiteX126" fmla="*/ 8590098 w 12346893"/>
                <a:gd name="connsiteY126" fmla="*/ 553928 h 812606"/>
                <a:gd name="connsiteX127" fmla="*/ 8548818 w 12346893"/>
                <a:gd name="connsiteY127" fmla="*/ 583206 h 812606"/>
                <a:gd name="connsiteX128" fmla="*/ 8275246 w 12346893"/>
                <a:gd name="connsiteY128" fmla="*/ 660611 h 812606"/>
                <a:gd name="connsiteX129" fmla="*/ 7904819 w 12346893"/>
                <a:gd name="connsiteY129" fmla="*/ 512015 h 812606"/>
                <a:gd name="connsiteX130" fmla="*/ 7856612 w 12346893"/>
                <a:gd name="connsiteY130" fmla="*/ 464676 h 812606"/>
                <a:gd name="connsiteX131" fmla="*/ 7852299 w 12346893"/>
                <a:gd name="connsiteY131" fmla="*/ 473299 h 812606"/>
                <a:gd name="connsiteX132" fmla="*/ 7842763 w 12346893"/>
                <a:gd name="connsiteY132" fmla="*/ 455635 h 812606"/>
                <a:gd name="connsiteX133" fmla="*/ 7402933 w 12346893"/>
                <a:gd name="connsiteY133" fmla="*/ 168309 h 812606"/>
                <a:gd name="connsiteX134" fmla="*/ 6979871 w 12346893"/>
                <a:gd name="connsiteY134" fmla="*/ 428742 h 812606"/>
                <a:gd name="connsiteX135" fmla="*/ 6979620 w 12346893"/>
                <a:gd name="connsiteY135" fmla="*/ 429151 h 812606"/>
                <a:gd name="connsiteX136" fmla="*/ 6978128 w 12346893"/>
                <a:gd name="connsiteY136" fmla="*/ 432245 h 812606"/>
                <a:gd name="connsiteX137" fmla="*/ 6951342 w 12346893"/>
                <a:gd name="connsiteY137" fmla="*/ 480215 h 812606"/>
                <a:gd name="connsiteX138" fmla="*/ 6938086 w 12346893"/>
                <a:gd name="connsiteY138" fmla="*/ 500850 h 812606"/>
                <a:gd name="connsiteX139" fmla="*/ 6920597 w 12346893"/>
                <a:gd name="connsiteY139" fmla="*/ 541286 h 812606"/>
                <a:gd name="connsiteX140" fmla="*/ 6928288 w 12346893"/>
                <a:gd name="connsiteY140" fmla="*/ 516102 h 812606"/>
                <a:gd name="connsiteX141" fmla="*/ 6922178 w 12346893"/>
                <a:gd name="connsiteY141" fmla="*/ 525614 h 812606"/>
                <a:gd name="connsiteX142" fmla="*/ 6430427 w 12346893"/>
                <a:gd name="connsiteY142" fmla="*/ 812604 h 812606"/>
                <a:gd name="connsiteX143" fmla="*/ 6059999 w 12346893"/>
                <a:gd name="connsiteY143" fmla="*/ 664008 h 812606"/>
                <a:gd name="connsiteX144" fmla="*/ 6011793 w 12346893"/>
                <a:gd name="connsiteY144" fmla="*/ 616669 h 812606"/>
                <a:gd name="connsiteX145" fmla="*/ 6007479 w 12346893"/>
                <a:gd name="connsiteY145" fmla="*/ 625293 h 812606"/>
                <a:gd name="connsiteX146" fmla="*/ 5997944 w 12346893"/>
                <a:gd name="connsiteY146" fmla="*/ 607628 h 812606"/>
                <a:gd name="connsiteX147" fmla="*/ 5558114 w 12346893"/>
                <a:gd name="connsiteY147" fmla="*/ 320302 h 812606"/>
                <a:gd name="connsiteX148" fmla="*/ 5292505 w 12346893"/>
                <a:gd name="connsiteY148" fmla="*/ 411089 h 812606"/>
                <a:gd name="connsiteX149" fmla="*/ 5247300 w 12346893"/>
                <a:gd name="connsiteY149" fmla="*/ 448999 h 812606"/>
                <a:gd name="connsiteX150" fmla="*/ 5241724 w 12346893"/>
                <a:gd name="connsiteY150" fmla="*/ 456075 h 812606"/>
                <a:gd name="connsiteX151" fmla="*/ 5207594 w 12346893"/>
                <a:gd name="connsiteY151" fmla="*/ 488913 h 812606"/>
                <a:gd name="connsiteX152" fmla="*/ 5182522 w 12346893"/>
                <a:gd name="connsiteY152" fmla="*/ 515952 h 812606"/>
                <a:gd name="connsiteX153" fmla="*/ 5129799 w 12346893"/>
                <a:gd name="connsiteY153" fmla="*/ 553930 h 812606"/>
                <a:gd name="connsiteX154" fmla="*/ 5088520 w 12346893"/>
                <a:gd name="connsiteY154" fmla="*/ 583208 h 812606"/>
                <a:gd name="connsiteX155" fmla="*/ 4814948 w 12346893"/>
                <a:gd name="connsiteY155" fmla="*/ 660613 h 812606"/>
                <a:gd name="connsiteX156" fmla="*/ 4444521 w 12346893"/>
                <a:gd name="connsiteY156" fmla="*/ 512017 h 812606"/>
                <a:gd name="connsiteX157" fmla="*/ 4396314 w 12346893"/>
                <a:gd name="connsiteY157" fmla="*/ 464678 h 812606"/>
                <a:gd name="connsiteX158" fmla="*/ 4392001 w 12346893"/>
                <a:gd name="connsiteY158" fmla="*/ 473301 h 812606"/>
                <a:gd name="connsiteX159" fmla="*/ 4382465 w 12346893"/>
                <a:gd name="connsiteY159" fmla="*/ 455637 h 812606"/>
                <a:gd name="connsiteX160" fmla="*/ 3942636 w 12346893"/>
                <a:gd name="connsiteY160" fmla="*/ 168311 h 812606"/>
                <a:gd name="connsiteX161" fmla="*/ 3519574 w 12346893"/>
                <a:gd name="connsiteY161" fmla="*/ 428744 h 812606"/>
                <a:gd name="connsiteX162" fmla="*/ 3519322 w 12346893"/>
                <a:gd name="connsiteY162" fmla="*/ 429153 h 812606"/>
                <a:gd name="connsiteX163" fmla="*/ 3517830 w 12346893"/>
                <a:gd name="connsiteY163" fmla="*/ 432247 h 812606"/>
                <a:gd name="connsiteX164" fmla="*/ 3491044 w 12346893"/>
                <a:gd name="connsiteY164" fmla="*/ 480217 h 812606"/>
                <a:gd name="connsiteX165" fmla="*/ 3477788 w 12346893"/>
                <a:gd name="connsiteY165" fmla="*/ 500852 h 812606"/>
                <a:gd name="connsiteX166" fmla="*/ 3460299 w 12346893"/>
                <a:gd name="connsiteY166" fmla="*/ 541288 h 812606"/>
                <a:gd name="connsiteX167" fmla="*/ 3467991 w 12346893"/>
                <a:gd name="connsiteY167" fmla="*/ 516104 h 812606"/>
                <a:gd name="connsiteX168" fmla="*/ 3461880 w 12346893"/>
                <a:gd name="connsiteY168" fmla="*/ 525616 h 812606"/>
                <a:gd name="connsiteX169" fmla="*/ 2970129 w 12346893"/>
                <a:gd name="connsiteY169" fmla="*/ 812606 h 812606"/>
                <a:gd name="connsiteX170" fmla="*/ 2599702 w 12346893"/>
                <a:gd name="connsiteY170" fmla="*/ 664010 h 812606"/>
                <a:gd name="connsiteX171" fmla="*/ 2551495 w 12346893"/>
                <a:gd name="connsiteY171" fmla="*/ 616671 h 812606"/>
                <a:gd name="connsiteX172" fmla="*/ 2547182 w 12346893"/>
                <a:gd name="connsiteY172" fmla="*/ 625295 h 812606"/>
                <a:gd name="connsiteX173" fmla="*/ 2537646 w 12346893"/>
                <a:gd name="connsiteY173" fmla="*/ 607630 h 812606"/>
                <a:gd name="connsiteX174" fmla="*/ 2097817 w 12346893"/>
                <a:gd name="connsiteY174" fmla="*/ 320304 h 812606"/>
                <a:gd name="connsiteX175" fmla="*/ 1832207 w 12346893"/>
                <a:gd name="connsiteY175" fmla="*/ 411091 h 812606"/>
                <a:gd name="connsiteX176" fmla="*/ 1787003 w 12346893"/>
                <a:gd name="connsiteY176" fmla="*/ 449001 h 812606"/>
                <a:gd name="connsiteX177" fmla="*/ 1747297 w 12346893"/>
                <a:gd name="connsiteY177" fmla="*/ 488915 h 812606"/>
                <a:gd name="connsiteX178" fmla="*/ 1722225 w 12346893"/>
                <a:gd name="connsiteY178" fmla="*/ 515954 h 812606"/>
                <a:gd name="connsiteX179" fmla="*/ 1669501 w 12346893"/>
                <a:gd name="connsiteY179" fmla="*/ 553933 h 812606"/>
                <a:gd name="connsiteX180" fmla="*/ 1628223 w 12346893"/>
                <a:gd name="connsiteY180" fmla="*/ 583210 h 812606"/>
                <a:gd name="connsiteX181" fmla="*/ 1354650 w 12346893"/>
                <a:gd name="connsiteY181" fmla="*/ 660615 h 812606"/>
                <a:gd name="connsiteX182" fmla="*/ 984223 w 12346893"/>
                <a:gd name="connsiteY182" fmla="*/ 512019 h 812606"/>
                <a:gd name="connsiteX183" fmla="*/ 936017 w 12346893"/>
                <a:gd name="connsiteY183" fmla="*/ 464680 h 812606"/>
                <a:gd name="connsiteX184" fmla="*/ 931703 w 12346893"/>
                <a:gd name="connsiteY184" fmla="*/ 473303 h 812606"/>
                <a:gd name="connsiteX185" fmla="*/ 922167 w 12346893"/>
                <a:gd name="connsiteY185" fmla="*/ 455639 h 812606"/>
                <a:gd name="connsiteX186" fmla="*/ 482338 w 12346893"/>
                <a:gd name="connsiteY186" fmla="*/ 168313 h 812606"/>
                <a:gd name="connsiteX187" fmla="*/ 59276 w 12346893"/>
                <a:gd name="connsiteY187" fmla="*/ 428746 h 812606"/>
                <a:gd name="connsiteX188" fmla="*/ 59024 w 12346893"/>
                <a:gd name="connsiteY188" fmla="*/ 429155 h 812606"/>
                <a:gd name="connsiteX189" fmla="*/ 30746 w 12346893"/>
                <a:gd name="connsiteY189" fmla="*/ 480219 h 812606"/>
                <a:gd name="connsiteX190" fmla="*/ 17490 w 12346893"/>
                <a:gd name="connsiteY190" fmla="*/ 500854 h 812606"/>
                <a:gd name="connsiteX191" fmla="*/ 1 w 12346893"/>
                <a:gd name="connsiteY191" fmla="*/ 541290 h 812606"/>
                <a:gd name="connsiteX192" fmla="*/ 7693 w 12346893"/>
                <a:gd name="connsiteY192" fmla="*/ 516106 h 812606"/>
                <a:gd name="connsiteX193" fmla="*/ 1582 w 12346893"/>
                <a:gd name="connsiteY193" fmla="*/ 525618 h 812606"/>
                <a:gd name="connsiteX0" fmla="*/ 90434 w 12346891"/>
                <a:gd name="connsiteY0" fmla="*/ 332394 h 812606"/>
                <a:gd name="connsiteX1" fmla="*/ 103689 w 12346891"/>
                <a:gd name="connsiteY1" fmla="*/ 311759 h 812606"/>
                <a:gd name="connsiteX2" fmla="*/ 121179 w 12346891"/>
                <a:gd name="connsiteY2" fmla="*/ 271323 h 812606"/>
                <a:gd name="connsiteX3" fmla="*/ 113487 w 12346891"/>
                <a:gd name="connsiteY3" fmla="*/ 296507 h 812606"/>
                <a:gd name="connsiteX4" fmla="*/ 119597 w 12346891"/>
                <a:gd name="connsiteY4" fmla="*/ 286995 h 812606"/>
                <a:gd name="connsiteX5" fmla="*/ 611349 w 12346891"/>
                <a:gd name="connsiteY5" fmla="*/ 5 h 812606"/>
                <a:gd name="connsiteX6" fmla="*/ 981776 w 12346891"/>
                <a:gd name="connsiteY6" fmla="*/ 148601 h 812606"/>
                <a:gd name="connsiteX7" fmla="*/ 1029982 w 12346891"/>
                <a:gd name="connsiteY7" fmla="*/ 195940 h 812606"/>
                <a:gd name="connsiteX8" fmla="*/ 1034296 w 12346891"/>
                <a:gd name="connsiteY8" fmla="*/ 187316 h 812606"/>
                <a:gd name="connsiteX9" fmla="*/ 1043832 w 12346891"/>
                <a:gd name="connsiteY9" fmla="*/ 204981 h 812606"/>
                <a:gd name="connsiteX10" fmla="*/ 1483661 w 12346891"/>
                <a:gd name="connsiteY10" fmla="*/ 492306 h 812606"/>
                <a:gd name="connsiteX11" fmla="*/ 1749271 w 12346891"/>
                <a:gd name="connsiteY11" fmla="*/ 401519 h 812606"/>
                <a:gd name="connsiteX12" fmla="*/ 1794475 w 12346891"/>
                <a:gd name="connsiteY12" fmla="*/ 363610 h 812606"/>
                <a:gd name="connsiteX13" fmla="*/ 1800052 w 12346891"/>
                <a:gd name="connsiteY13" fmla="*/ 356534 h 812606"/>
                <a:gd name="connsiteX14" fmla="*/ 1834181 w 12346891"/>
                <a:gd name="connsiteY14" fmla="*/ 323696 h 812606"/>
                <a:gd name="connsiteX15" fmla="*/ 1911977 w 12346891"/>
                <a:gd name="connsiteY15" fmla="*/ 258678 h 812606"/>
                <a:gd name="connsiteX16" fmla="*/ 1953255 w 12346891"/>
                <a:gd name="connsiteY16" fmla="*/ 229401 h 812606"/>
                <a:gd name="connsiteX17" fmla="*/ 2226828 w 12346891"/>
                <a:gd name="connsiteY17" fmla="*/ 151996 h 812606"/>
                <a:gd name="connsiteX18" fmla="*/ 2597255 w 12346891"/>
                <a:gd name="connsiteY18" fmla="*/ 300592 h 812606"/>
                <a:gd name="connsiteX19" fmla="*/ 2645461 w 12346891"/>
                <a:gd name="connsiteY19" fmla="*/ 347931 h 812606"/>
                <a:gd name="connsiteX20" fmla="*/ 2649775 w 12346891"/>
                <a:gd name="connsiteY20" fmla="*/ 339308 h 812606"/>
                <a:gd name="connsiteX21" fmla="*/ 2659311 w 12346891"/>
                <a:gd name="connsiteY21" fmla="*/ 356972 h 812606"/>
                <a:gd name="connsiteX22" fmla="*/ 3099140 w 12346891"/>
                <a:gd name="connsiteY22" fmla="*/ 644298 h 812606"/>
                <a:gd name="connsiteX23" fmla="*/ 3522202 w 12346891"/>
                <a:gd name="connsiteY23" fmla="*/ 383865 h 812606"/>
                <a:gd name="connsiteX24" fmla="*/ 3522454 w 12346891"/>
                <a:gd name="connsiteY24" fmla="*/ 383456 h 812606"/>
                <a:gd name="connsiteX25" fmla="*/ 3550732 w 12346891"/>
                <a:gd name="connsiteY25" fmla="*/ 332392 h 812606"/>
                <a:gd name="connsiteX26" fmla="*/ 3581477 w 12346891"/>
                <a:gd name="connsiteY26" fmla="*/ 271321 h 812606"/>
                <a:gd name="connsiteX27" fmla="*/ 3573785 w 12346891"/>
                <a:gd name="connsiteY27" fmla="*/ 296505 h 812606"/>
                <a:gd name="connsiteX28" fmla="*/ 3579895 w 12346891"/>
                <a:gd name="connsiteY28" fmla="*/ 286993 h 812606"/>
                <a:gd name="connsiteX29" fmla="*/ 4071647 w 12346891"/>
                <a:gd name="connsiteY29" fmla="*/ 3 h 812606"/>
                <a:gd name="connsiteX30" fmla="*/ 4442074 w 12346891"/>
                <a:gd name="connsiteY30" fmla="*/ 148599 h 812606"/>
                <a:gd name="connsiteX31" fmla="*/ 4490280 w 12346891"/>
                <a:gd name="connsiteY31" fmla="*/ 195938 h 812606"/>
                <a:gd name="connsiteX32" fmla="*/ 4494594 w 12346891"/>
                <a:gd name="connsiteY32" fmla="*/ 187314 h 812606"/>
                <a:gd name="connsiteX33" fmla="*/ 4504130 w 12346891"/>
                <a:gd name="connsiteY33" fmla="*/ 204979 h 812606"/>
                <a:gd name="connsiteX34" fmla="*/ 4943959 w 12346891"/>
                <a:gd name="connsiteY34" fmla="*/ 492304 h 812606"/>
                <a:gd name="connsiteX35" fmla="*/ 5209569 w 12346891"/>
                <a:gd name="connsiteY35" fmla="*/ 401517 h 812606"/>
                <a:gd name="connsiteX36" fmla="*/ 5254773 w 12346891"/>
                <a:gd name="connsiteY36" fmla="*/ 363608 h 812606"/>
                <a:gd name="connsiteX37" fmla="*/ 5260350 w 12346891"/>
                <a:gd name="connsiteY37" fmla="*/ 356532 h 812606"/>
                <a:gd name="connsiteX38" fmla="*/ 5294479 w 12346891"/>
                <a:gd name="connsiteY38" fmla="*/ 323694 h 812606"/>
                <a:gd name="connsiteX39" fmla="*/ 5319551 w 12346891"/>
                <a:gd name="connsiteY39" fmla="*/ 296655 h 812606"/>
                <a:gd name="connsiteX40" fmla="*/ 5408612 w 12346891"/>
                <a:gd name="connsiteY40" fmla="*/ 177228 h 812606"/>
                <a:gd name="connsiteX41" fmla="*/ 5372274 w 12346891"/>
                <a:gd name="connsiteY41" fmla="*/ 258677 h 812606"/>
                <a:gd name="connsiteX42" fmla="*/ 5413553 w 12346891"/>
                <a:gd name="connsiteY42" fmla="*/ 229399 h 812606"/>
                <a:gd name="connsiteX43" fmla="*/ 5687126 w 12346891"/>
                <a:gd name="connsiteY43" fmla="*/ 151994 h 812606"/>
                <a:gd name="connsiteX44" fmla="*/ 6057553 w 12346891"/>
                <a:gd name="connsiteY44" fmla="*/ 300590 h 812606"/>
                <a:gd name="connsiteX45" fmla="*/ 6105759 w 12346891"/>
                <a:gd name="connsiteY45" fmla="*/ 347929 h 812606"/>
                <a:gd name="connsiteX46" fmla="*/ 6110073 w 12346891"/>
                <a:gd name="connsiteY46" fmla="*/ 339306 h 812606"/>
                <a:gd name="connsiteX47" fmla="*/ 6119609 w 12346891"/>
                <a:gd name="connsiteY47" fmla="*/ 356970 h 812606"/>
                <a:gd name="connsiteX48" fmla="*/ 6559437 w 12346891"/>
                <a:gd name="connsiteY48" fmla="*/ 644296 h 812606"/>
                <a:gd name="connsiteX49" fmla="*/ 6982500 w 12346891"/>
                <a:gd name="connsiteY49" fmla="*/ 383863 h 812606"/>
                <a:gd name="connsiteX50" fmla="*/ 6982751 w 12346891"/>
                <a:gd name="connsiteY50" fmla="*/ 383454 h 812606"/>
                <a:gd name="connsiteX51" fmla="*/ 6984244 w 12346891"/>
                <a:gd name="connsiteY51" fmla="*/ 380360 h 812606"/>
                <a:gd name="connsiteX52" fmla="*/ 7011030 w 12346891"/>
                <a:gd name="connsiteY52" fmla="*/ 332390 h 812606"/>
                <a:gd name="connsiteX53" fmla="*/ 7024284 w 12346891"/>
                <a:gd name="connsiteY53" fmla="*/ 311755 h 812606"/>
                <a:gd name="connsiteX54" fmla="*/ 7041775 w 12346891"/>
                <a:gd name="connsiteY54" fmla="*/ 271319 h 812606"/>
                <a:gd name="connsiteX55" fmla="*/ 7034083 w 12346891"/>
                <a:gd name="connsiteY55" fmla="*/ 296503 h 812606"/>
                <a:gd name="connsiteX56" fmla="*/ 7040193 w 12346891"/>
                <a:gd name="connsiteY56" fmla="*/ 286991 h 812606"/>
                <a:gd name="connsiteX57" fmla="*/ 7531945 w 12346891"/>
                <a:gd name="connsiteY57" fmla="*/ 1 h 812606"/>
                <a:gd name="connsiteX58" fmla="*/ 7902372 w 12346891"/>
                <a:gd name="connsiteY58" fmla="*/ 148597 h 812606"/>
                <a:gd name="connsiteX59" fmla="*/ 7950578 w 12346891"/>
                <a:gd name="connsiteY59" fmla="*/ 195936 h 812606"/>
                <a:gd name="connsiteX60" fmla="*/ 7954892 w 12346891"/>
                <a:gd name="connsiteY60" fmla="*/ 187312 h 812606"/>
                <a:gd name="connsiteX61" fmla="*/ 7964428 w 12346891"/>
                <a:gd name="connsiteY61" fmla="*/ 204977 h 812606"/>
                <a:gd name="connsiteX62" fmla="*/ 8404256 w 12346891"/>
                <a:gd name="connsiteY62" fmla="*/ 492302 h 812606"/>
                <a:gd name="connsiteX63" fmla="*/ 8669867 w 12346891"/>
                <a:gd name="connsiteY63" fmla="*/ 401515 h 812606"/>
                <a:gd name="connsiteX64" fmla="*/ 8715074 w 12346891"/>
                <a:gd name="connsiteY64" fmla="*/ 363604 h 812606"/>
                <a:gd name="connsiteX65" fmla="*/ 8720648 w 12346891"/>
                <a:gd name="connsiteY65" fmla="*/ 356531 h 812606"/>
                <a:gd name="connsiteX66" fmla="*/ 8754768 w 12346891"/>
                <a:gd name="connsiteY66" fmla="*/ 323702 h 812606"/>
                <a:gd name="connsiteX67" fmla="*/ 8779849 w 12346891"/>
                <a:gd name="connsiteY67" fmla="*/ 296653 h 812606"/>
                <a:gd name="connsiteX68" fmla="*/ 8869084 w 12346891"/>
                <a:gd name="connsiteY68" fmla="*/ 159809 h 812606"/>
                <a:gd name="connsiteX69" fmla="*/ 8886594 w 12346891"/>
                <a:gd name="connsiteY69" fmla="*/ 119325 h 812606"/>
                <a:gd name="connsiteX70" fmla="*/ 8868910 w 12346891"/>
                <a:gd name="connsiteY70" fmla="*/ 177226 h 812606"/>
                <a:gd name="connsiteX71" fmla="*/ 8832571 w 12346891"/>
                <a:gd name="connsiteY71" fmla="*/ 258676 h 812606"/>
                <a:gd name="connsiteX72" fmla="*/ 8873851 w 12346891"/>
                <a:gd name="connsiteY72" fmla="*/ 229399 h 812606"/>
                <a:gd name="connsiteX73" fmla="*/ 9147424 w 12346891"/>
                <a:gd name="connsiteY73" fmla="*/ 151993 h 812606"/>
                <a:gd name="connsiteX74" fmla="*/ 9517851 w 12346891"/>
                <a:gd name="connsiteY74" fmla="*/ 300589 h 812606"/>
                <a:gd name="connsiteX75" fmla="*/ 9566057 w 12346891"/>
                <a:gd name="connsiteY75" fmla="*/ 347928 h 812606"/>
                <a:gd name="connsiteX76" fmla="*/ 9570371 w 12346891"/>
                <a:gd name="connsiteY76" fmla="*/ 339305 h 812606"/>
                <a:gd name="connsiteX77" fmla="*/ 9579906 w 12346891"/>
                <a:gd name="connsiteY77" fmla="*/ 356969 h 812606"/>
                <a:gd name="connsiteX78" fmla="*/ 10019736 w 12346891"/>
                <a:gd name="connsiteY78" fmla="*/ 644295 h 812606"/>
                <a:gd name="connsiteX79" fmla="*/ 10442798 w 12346891"/>
                <a:gd name="connsiteY79" fmla="*/ 383862 h 812606"/>
                <a:gd name="connsiteX80" fmla="*/ 10443050 w 12346891"/>
                <a:gd name="connsiteY80" fmla="*/ 383453 h 812606"/>
                <a:gd name="connsiteX81" fmla="*/ 10444542 w 12346891"/>
                <a:gd name="connsiteY81" fmla="*/ 380359 h 812606"/>
                <a:gd name="connsiteX82" fmla="*/ 10471328 w 12346891"/>
                <a:gd name="connsiteY82" fmla="*/ 332389 h 812606"/>
                <a:gd name="connsiteX83" fmla="*/ 10484583 w 12346891"/>
                <a:gd name="connsiteY83" fmla="*/ 311754 h 812606"/>
                <a:gd name="connsiteX84" fmla="*/ 10502072 w 12346891"/>
                <a:gd name="connsiteY84" fmla="*/ 271318 h 812606"/>
                <a:gd name="connsiteX85" fmla="*/ 10494381 w 12346891"/>
                <a:gd name="connsiteY85" fmla="*/ 296502 h 812606"/>
                <a:gd name="connsiteX86" fmla="*/ 10500491 w 12346891"/>
                <a:gd name="connsiteY86" fmla="*/ 286990 h 812606"/>
                <a:gd name="connsiteX87" fmla="*/ 10992243 w 12346891"/>
                <a:gd name="connsiteY87" fmla="*/ 0 h 812606"/>
                <a:gd name="connsiteX88" fmla="*/ 11362670 w 12346891"/>
                <a:gd name="connsiteY88" fmla="*/ 148596 h 812606"/>
                <a:gd name="connsiteX89" fmla="*/ 11410876 w 12346891"/>
                <a:gd name="connsiteY89" fmla="*/ 195935 h 812606"/>
                <a:gd name="connsiteX90" fmla="*/ 11415190 w 12346891"/>
                <a:gd name="connsiteY90" fmla="*/ 187311 h 812606"/>
                <a:gd name="connsiteX91" fmla="*/ 11424726 w 12346891"/>
                <a:gd name="connsiteY91" fmla="*/ 204976 h 812606"/>
                <a:gd name="connsiteX92" fmla="*/ 11864555 w 12346891"/>
                <a:gd name="connsiteY92" fmla="*/ 492302 h 812606"/>
                <a:gd name="connsiteX93" fmla="*/ 12329382 w 12346891"/>
                <a:gd name="connsiteY93" fmla="*/ 159808 h 812606"/>
                <a:gd name="connsiteX94" fmla="*/ 12346891 w 12346891"/>
                <a:gd name="connsiteY94" fmla="*/ 119324 h 812606"/>
                <a:gd name="connsiteX95" fmla="*/ 12329208 w 12346891"/>
                <a:gd name="connsiteY95" fmla="*/ 177225 h 812606"/>
                <a:gd name="connsiteX96" fmla="*/ 11735542 w 12346891"/>
                <a:gd name="connsiteY96" fmla="*/ 660610 h 812606"/>
                <a:gd name="connsiteX97" fmla="*/ 11365115 w 12346891"/>
                <a:gd name="connsiteY97" fmla="*/ 512014 h 812606"/>
                <a:gd name="connsiteX98" fmla="*/ 11316909 w 12346891"/>
                <a:gd name="connsiteY98" fmla="*/ 464675 h 812606"/>
                <a:gd name="connsiteX99" fmla="*/ 11312594 w 12346891"/>
                <a:gd name="connsiteY99" fmla="*/ 473298 h 812606"/>
                <a:gd name="connsiteX100" fmla="*/ 11303059 w 12346891"/>
                <a:gd name="connsiteY100" fmla="*/ 455634 h 812606"/>
                <a:gd name="connsiteX101" fmla="*/ 10863230 w 12346891"/>
                <a:gd name="connsiteY101" fmla="*/ 168308 h 812606"/>
                <a:gd name="connsiteX102" fmla="*/ 10440168 w 12346891"/>
                <a:gd name="connsiteY102" fmla="*/ 428741 h 812606"/>
                <a:gd name="connsiteX103" fmla="*/ 10439916 w 12346891"/>
                <a:gd name="connsiteY103" fmla="*/ 429150 h 812606"/>
                <a:gd name="connsiteX104" fmla="*/ 10438424 w 12346891"/>
                <a:gd name="connsiteY104" fmla="*/ 432244 h 812606"/>
                <a:gd name="connsiteX105" fmla="*/ 10411637 w 12346891"/>
                <a:gd name="connsiteY105" fmla="*/ 480214 h 812606"/>
                <a:gd name="connsiteX106" fmla="*/ 10398383 w 12346891"/>
                <a:gd name="connsiteY106" fmla="*/ 500849 h 812606"/>
                <a:gd name="connsiteX107" fmla="*/ 10380893 w 12346891"/>
                <a:gd name="connsiteY107" fmla="*/ 541285 h 812606"/>
                <a:gd name="connsiteX108" fmla="*/ 10388584 w 12346891"/>
                <a:gd name="connsiteY108" fmla="*/ 516101 h 812606"/>
                <a:gd name="connsiteX109" fmla="*/ 10382475 w 12346891"/>
                <a:gd name="connsiteY109" fmla="*/ 525613 h 812606"/>
                <a:gd name="connsiteX110" fmla="*/ 9890722 w 12346891"/>
                <a:gd name="connsiteY110" fmla="*/ 812603 h 812606"/>
                <a:gd name="connsiteX111" fmla="*/ 9520295 w 12346891"/>
                <a:gd name="connsiteY111" fmla="*/ 664007 h 812606"/>
                <a:gd name="connsiteX112" fmla="*/ 9472089 w 12346891"/>
                <a:gd name="connsiteY112" fmla="*/ 616668 h 812606"/>
                <a:gd name="connsiteX113" fmla="*/ 9467775 w 12346891"/>
                <a:gd name="connsiteY113" fmla="*/ 625292 h 812606"/>
                <a:gd name="connsiteX114" fmla="*/ 9458240 w 12346891"/>
                <a:gd name="connsiteY114" fmla="*/ 607627 h 812606"/>
                <a:gd name="connsiteX115" fmla="*/ 9018411 w 12346891"/>
                <a:gd name="connsiteY115" fmla="*/ 320302 h 812606"/>
                <a:gd name="connsiteX116" fmla="*/ 8752800 w 12346891"/>
                <a:gd name="connsiteY116" fmla="*/ 411089 h 812606"/>
                <a:gd name="connsiteX117" fmla="*/ 8707593 w 12346891"/>
                <a:gd name="connsiteY117" fmla="*/ 449000 h 812606"/>
                <a:gd name="connsiteX118" fmla="*/ 8702020 w 12346891"/>
                <a:gd name="connsiteY118" fmla="*/ 456073 h 812606"/>
                <a:gd name="connsiteX119" fmla="*/ 8667899 w 12346891"/>
                <a:gd name="connsiteY119" fmla="*/ 488902 h 812606"/>
                <a:gd name="connsiteX120" fmla="*/ 8642818 w 12346891"/>
                <a:gd name="connsiteY120" fmla="*/ 515951 h 812606"/>
                <a:gd name="connsiteX121" fmla="*/ 8553583 w 12346891"/>
                <a:gd name="connsiteY121" fmla="*/ 652795 h 812606"/>
                <a:gd name="connsiteX122" fmla="*/ 8536073 w 12346891"/>
                <a:gd name="connsiteY122" fmla="*/ 693279 h 812606"/>
                <a:gd name="connsiteX123" fmla="*/ 8553757 w 12346891"/>
                <a:gd name="connsiteY123" fmla="*/ 635378 h 812606"/>
                <a:gd name="connsiteX124" fmla="*/ 8590096 w 12346891"/>
                <a:gd name="connsiteY124" fmla="*/ 553928 h 812606"/>
                <a:gd name="connsiteX125" fmla="*/ 8548816 w 12346891"/>
                <a:gd name="connsiteY125" fmla="*/ 583206 h 812606"/>
                <a:gd name="connsiteX126" fmla="*/ 8275244 w 12346891"/>
                <a:gd name="connsiteY126" fmla="*/ 660611 h 812606"/>
                <a:gd name="connsiteX127" fmla="*/ 7904817 w 12346891"/>
                <a:gd name="connsiteY127" fmla="*/ 512015 h 812606"/>
                <a:gd name="connsiteX128" fmla="*/ 7856610 w 12346891"/>
                <a:gd name="connsiteY128" fmla="*/ 464676 h 812606"/>
                <a:gd name="connsiteX129" fmla="*/ 7852297 w 12346891"/>
                <a:gd name="connsiteY129" fmla="*/ 473299 h 812606"/>
                <a:gd name="connsiteX130" fmla="*/ 7842761 w 12346891"/>
                <a:gd name="connsiteY130" fmla="*/ 455635 h 812606"/>
                <a:gd name="connsiteX131" fmla="*/ 7402931 w 12346891"/>
                <a:gd name="connsiteY131" fmla="*/ 168309 h 812606"/>
                <a:gd name="connsiteX132" fmla="*/ 6979869 w 12346891"/>
                <a:gd name="connsiteY132" fmla="*/ 428742 h 812606"/>
                <a:gd name="connsiteX133" fmla="*/ 6979618 w 12346891"/>
                <a:gd name="connsiteY133" fmla="*/ 429151 h 812606"/>
                <a:gd name="connsiteX134" fmla="*/ 6978126 w 12346891"/>
                <a:gd name="connsiteY134" fmla="*/ 432245 h 812606"/>
                <a:gd name="connsiteX135" fmla="*/ 6951340 w 12346891"/>
                <a:gd name="connsiteY135" fmla="*/ 480215 h 812606"/>
                <a:gd name="connsiteX136" fmla="*/ 6938084 w 12346891"/>
                <a:gd name="connsiteY136" fmla="*/ 500850 h 812606"/>
                <a:gd name="connsiteX137" fmla="*/ 6920595 w 12346891"/>
                <a:gd name="connsiteY137" fmla="*/ 541286 h 812606"/>
                <a:gd name="connsiteX138" fmla="*/ 6928286 w 12346891"/>
                <a:gd name="connsiteY138" fmla="*/ 516102 h 812606"/>
                <a:gd name="connsiteX139" fmla="*/ 6922176 w 12346891"/>
                <a:gd name="connsiteY139" fmla="*/ 525614 h 812606"/>
                <a:gd name="connsiteX140" fmla="*/ 6430425 w 12346891"/>
                <a:gd name="connsiteY140" fmla="*/ 812604 h 812606"/>
                <a:gd name="connsiteX141" fmla="*/ 6059997 w 12346891"/>
                <a:gd name="connsiteY141" fmla="*/ 664008 h 812606"/>
                <a:gd name="connsiteX142" fmla="*/ 6011791 w 12346891"/>
                <a:gd name="connsiteY142" fmla="*/ 616669 h 812606"/>
                <a:gd name="connsiteX143" fmla="*/ 6007477 w 12346891"/>
                <a:gd name="connsiteY143" fmla="*/ 625293 h 812606"/>
                <a:gd name="connsiteX144" fmla="*/ 5997942 w 12346891"/>
                <a:gd name="connsiteY144" fmla="*/ 607628 h 812606"/>
                <a:gd name="connsiteX145" fmla="*/ 5558112 w 12346891"/>
                <a:gd name="connsiteY145" fmla="*/ 320302 h 812606"/>
                <a:gd name="connsiteX146" fmla="*/ 5292503 w 12346891"/>
                <a:gd name="connsiteY146" fmla="*/ 411089 h 812606"/>
                <a:gd name="connsiteX147" fmla="*/ 5247298 w 12346891"/>
                <a:gd name="connsiteY147" fmla="*/ 448999 h 812606"/>
                <a:gd name="connsiteX148" fmla="*/ 5241722 w 12346891"/>
                <a:gd name="connsiteY148" fmla="*/ 456075 h 812606"/>
                <a:gd name="connsiteX149" fmla="*/ 5207592 w 12346891"/>
                <a:gd name="connsiteY149" fmla="*/ 488913 h 812606"/>
                <a:gd name="connsiteX150" fmla="*/ 5182520 w 12346891"/>
                <a:gd name="connsiteY150" fmla="*/ 515952 h 812606"/>
                <a:gd name="connsiteX151" fmla="*/ 5129797 w 12346891"/>
                <a:gd name="connsiteY151" fmla="*/ 553930 h 812606"/>
                <a:gd name="connsiteX152" fmla="*/ 5088518 w 12346891"/>
                <a:gd name="connsiteY152" fmla="*/ 583208 h 812606"/>
                <a:gd name="connsiteX153" fmla="*/ 4814946 w 12346891"/>
                <a:gd name="connsiteY153" fmla="*/ 660613 h 812606"/>
                <a:gd name="connsiteX154" fmla="*/ 4444519 w 12346891"/>
                <a:gd name="connsiteY154" fmla="*/ 512017 h 812606"/>
                <a:gd name="connsiteX155" fmla="*/ 4396312 w 12346891"/>
                <a:gd name="connsiteY155" fmla="*/ 464678 h 812606"/>
                <a:gd name="connsiteX156" fmla="*/ 4391999 w 12346891"/>
                <a:gd name="connsiteY156" fmla="*/ 473301 h 812606"/>
                <a:gd name="connsiteX157" fmla="*/ 4382463 w 12346891"/>
                <a:gd name="connsiteY157" fmla="*/ 455637 h 812606"/>
                <a:gd name="connsiteX158" fmla="*/ 3942634 w 12346891"/>
                <a:gd name="connsiteY158" fmla="*/ 168311 h 812606"/>
                <a:gd name="connsiteX159" fmla="*/ 3519572 w 12346891"/>
                <a:gd name="connsiteY159" fmla="*/ 428744 h 812606"/>
                <a:gd name="connsiteX160" fmla="*/ 3519320 w 12346891"/>
                <a:gd name="connsiteY160" fmla="*/ 429153 h 812606"/>
                <a:gd name="connsiteX161" fmla="*/ 3517828 w 12346891"/>
                <a:gd name="connsiteY161" fmla="*/ 432247 h 812606"/>
                <a:gd name="connsiteX162" fmla="*/ 3491042 w 12346891"/>
                <a:gd name="connsiteY162" fmla="*/ 480217 h 812606"/>
                <a:gd name="connsiteX163" fmla="*/ 3477786 w 12346891"/>
                <a:gd name="connsiteY163" fmla="*/ 500852 h 812606"/>
                <a:gd name="connsiteX164" fmla="*/ 3460297 w 12346891"/>
                <a:gd name="connsiteY164" fmla="*/ 541288 h 812606"/>
                <a:gd name="connsiteX165" fmla="*/ 3467989 w 12346891"/>
                <a:gd name="connsiteY165" fmla="*/ 516104 h 812606"/>
                <a:gd name="connsiteX166" fmla="*/ 3461878 w 12346891"/>
                <a:gd name="connsiteY166" fmla="*/ 525616 h 812606"/>
                <a:gd name="connsiteX167" fmla="*/ 2970127 w 12346891"/>
                <a:gd name="connsiteY167" fmla="*/ 812606 h 812606"/>
                <a:gd name="connsiteX168" fmla="*/ 2599700 w 12346891"/>
                <a:gd name="connsiteY168" fmla="*/ 664010 h 812606"/>
                <a:gd name="connsiteX169" fmla="*/ 2551493 w 12346891"/>
                <a:gd name="connsiteY169" fmla="*/ 616671 h 812606"/>
                <a:gd name="connsiteX170" fmla="*/ 2547180 w 12346891"/>
                <a:gd name="connsiteY170" fmla="*/ 625295 h 812606"/>
                <a:gd name="connsiteX171" fmla="*/ 2537644 w 12346891"/>
                <a:gd name="connsiteY171" fmla="*/ 607630 h 812606"/>
                <a:gd name="connsiteX172" fmla="*/ 2097815 w 12346891"/>
                <a:gd name="connsiteY172" fmla="*/ 320304 h 812606"/>
                <a:gd name="connsiteX173" fmla="*/ 1832205 w 12346891"/>
                <a:gd name="connsiteY173" fmla="*/ 411091 h 812606"/>
                <a:gd name="connsiteX174" fmla="*/ 1787001 w 12346891"/>
                <a:gd name="connsiteY174" fmla="*/ 449001 h 812606"/>
                <a:gd name="connsiteX175" fmla="*/ 1747295 w 12346891"/>
                <a:gd name="connsiteY175" fmla="*/ 488915 h 812606"/>
                <a:gd name="connsiteX176" fmla="*/ 1722223 w 12346891"/>
                <a:gd name="connsiteY176" fmla="*/ 515954 h 812606"/>
                <a:gd name="connsiteX177" fmla="*/ 1669499 w 12346891"/>
                <a:gd name="connsiteY177" fmla="*/ 553933 h 812606"/>
                <a:gd name="connsiteX178" fmla="*/ 1628221 w 12346891"/>
                <a:gd name="connsiteY178" fmla="*/ 583210 h 812606"/>
                <a:gd name="connsiteX179" fmla="*/ 1354648 w 12346891"/>
                <a:gd name="connsiteY179" fmla="*/ 660615 h 812606"/>
                <a:gd name="connsiteX180" fmla="*/ 984221 w 12346891"/>
                <a:gd name="connsiteY180" fmla="*/ 512019 h 812606"/>
                <a:gd name="connsiteX181" fmla="*/ 936015 w 12346891"/>
                <a:gd name="connsiteY181" fmla="*/ 464680 h 812606"/>
                <a:gd name="connsiteX182" fmla="*/ 931701 w 12346891"/>
                <a:gd name="connsiteY182" fmla="*/ 473303 h 812606"/>
                <a:gd name="connsiteX183" fmla="*/ 922165 w 12346891"/>
                <a:gd name="connsiteY183" fmla="*/ 455639 h 812606"/>
                <a:gd name="connsiteX184" fmla="*/ 482336 w 12346891"/>
                <a:gd name="connsiteY184" fmla="*/ 168313 h 812606"/>
                <a:gd name="connsiteX185" fmla="*/ 59274 w 12346891"/>
                <a:gd name="connsiteY185" fmla="*/ 428746 h 812606"/>
                <a:gd name="connsiteX186" fmla="*/ 59022 w 12346891"/>
                <a:gd name="connsiteY186" fmla="*/ 429155 h 812606"/>
                <a:gd name="connsiteX187" fmla="*/ 30744 w 12346891"/>
                <a:gd name="connsiteY187" fmla="*/ 480219 h 812606"/>
                <a:gd name="connsiteX188" fmla="*/ 17488 w 12346891"/>
                <a:gd name="connsiteY188" fmla="*/ 500854 h 812606"/>
                <a:gd name="connsiteX189" fmla="*/ -1 w 12346891"/>
                <a:gd name="connsiteY189" fmla="*/ 541290 h 812606"/>
                <a:gd name="connsiteX190" fmla="*/ 7691 w 12346891"/>
                <a:gd name="connsiteY190" fmla="*/ 516106 h 812606"/>
                <a:gd name="connsiteX191" fmla="*/ 1580 w 12346891"/>
                <a:gd name="connsiteY191" fmla="*/ 525618 h 812606"/>
                <a:gd name="connsiteX192" fmla="*/ 61904 w 12346891"/>
                <a:gd name="connsiteY192" fmla="*/ 383867 h 812606"/>
                <a:gd name="connsiteX193" fmla="*/ 247792 w 12346891"/>
                <a:gd name="connsiteY193" fmla="*/ 397912 h 812606"/>
                <a:gd name="connsiteX0" fmla="*/ 90436 w 12346893"/>
                <a:gd name="connsiteY0" fmla="*/ 332394 h 812606"/>
                <a:gd name="connsiteX1" fmla="*/ 103691 w 12346893"/>
                <a:gd name="connsiteY1" fmla="*/ 311759 h 812606"/>
                <a:gd name="connsiteX2" fmla="*/ 121181 w 12346893"/>
                <a:gd name="connsiteY2" fmla="*/ 271323 h 812606"/>
                <a:gd name="connsiteX3" fmla="*/ 113489 w 12346893"/>
                <a:gd name="connsiteY3" fmla="*/ 296507 h 812606"/>
                <a:gd name="connsiteX4" fmla="*/ 119599 w 12346893"/>
                <a:gd name="connsiteY4" fmla="*/ 286995 h 812606"/>
                <a:gd name="connsiteX5" fmla="*/ 611351 w 12346893"/>
                <a:gd name="connsiteY5" fmla="*/ 5 h 812606"/>
                <a:gd name="connsiteX6" fmla="*/ 981778 w 12346893"/>
                <a:gd name="connsiteY6" fmla="*/ 148601 h 812606"/>
                <a:gd name="connsiteX7" fmla="*/ 1029984 w 12346893"/>
                <a:gd name="connsiteY7" fmla="*/ 195940 h 812606"/>
                <a:gd name="connsiteX8" fmla="*/ 1034298 w 12346893"/>
                <a:gd name="connsiteY8" fmla="*/ 187316 h 812606"/>
                <a:gd name="connsiteX9" fmla="*/ 1043834 w 12346893"/>
                <a:gd name="connsiteY9" fmla="*/ 204981 h 812606"/>
                <a:gd name="connsiteX10" fmla="*/ 1483663 w 12346893"/>
                <a:gd name="connsiteY10" fmla="*/ 492306 h 812606"/>
                <a:gd name="connsiteX11" fmla="*/ 1749273 w 12346893"/>
                <a:gd name="connsiteY11" fmla="*/ 401519 h 812606"/>
                <a:gd name="connsiteX12" fmla="*/ 1794477 w 12346893"/>
                <a:gd name="connsiteY12" fmla="*/ 363610 h 812606"/>
                <a:gd name="connsiteX13" fmla="*/ 1800054 w 12346893"/>
                <a:gd name="connsiteY13" fmla="*/ 356534 h 812606"/>
                <a:gd name="connsiteX14" fmla="*/ 1834183 w 12346893"/>
                <a:gd name="connsiteY14" fmla="*/ 323696 h 812606"/>
                <a:gd name="connsiteX15" fmla="*/ 1911979 w 12346893"/>
                <a:gd name="connsiteY15" fmla="*/ 258678 h 812606"/>
                <a:gd name="connsiteX16" fmla="*/ 1953257 w 12346893"/>
                <a:gd name="connsiteY16" fmla="*/ 229401 h 812606"/>
                <a:gd name="connsiteX17" fmla="*/ 2226830 w 12346893"/>
                <a:gd name="connsiteY17" fmla="*/ 151996 h 812606"/>
                <a:gd name="connsiteX18" fmla="*/ 2597257 w 12346893"/>
                <a:gd name="connsiteY18" fmla="*/ 300592 h 812606"/>
                <a:gd name="connsiteX19" fmla="*/ 2645463 w 12346893"/>
                <a:gd name="connsiteY19" fmla="*/ 347931 h 812606"/>
                <a:gd name="connsiteX20" fmla="*/ 2649777 w 12346893"/>
                <a:gd name="connsiteY20" fmla="*/ 339308 h 812606"/>
                <a:gd name="connsiteX21" fmla="*/ 2659313 w 12346893"/>
                <a:gd name="connsiteY21" fmla="*/ 356972 h 812606"/>
                <a:gd name="connsiteX22" fmla="*/ 3099142 w 12346893"/>
                <a:gd name="connsiteY22" fmla="*/ 644298 h 812606"/>
                <a:gd name="connsiteX23" fmla="*/ 3522204 w 12346893"/>
                <a:gd name="connsiteY23" fmla="*/ 383865 h 812606"/>
                <a:gd name="connsiteX24" fmla="*/ 3522456 w 12346893"/>
                <a:gd name="connsiteY24" fmla="*/ 383456 h 812606"/>
                <a:gd name="connsiteX25" fmla="*/ 3550734 w 12346893"/>
                <a:gd name="connsiteY25" fmla="*/ 332392 h 812606"/>
                <a:gd name="connsiteX26" fmla="*/ 3581479 w 12346893"/>
                <a:gd name="connsiteY26" fmla="*/ 271321 h 812606"/>
                <a:gd name="connsiteX27" fmla="*/ 3573787 w 12346893"/>
                <a:gd name="connsiteY27" fmla="*/ 296505 h 812606"/>
                <a:gd name="connsiteX28" fmla="*/ 3579897 w 12346893"/>
                <a:gd name="connsiteY28" fmla="*/ 286993 h 812606"/>
                <a:gd name="connsiteX29" fmla="*/ 4071649 w 12346893"/>
                <a:gd name="connsiteY29" fmla="*/ 3 h 812606"/>
                <a:gd name="connsiteX30" fmla="*/ 4442076 w 12346893"/>
                <a:gd name="connsiteY30" fmla="*/ 148599 h 812606"/>
                <a:gd name="connsiteX31" fmla="*/ 4490282 w 12346893"/>
                <a:gd name="connsiteY31" fmla="*/ 195938 h 812606"/>
                <a:gd name="connsiteX32" fmla="*/ 4494596 w 12346893"/>
                <a:gd name="connsiteY32" fmla="*/ 187314 h 812606"/>
                <a:gd name="connsiteX33" fmla="*/ 4504132 w 12346893"/>
                <a:gd name="connsiteY33" fmla="*/ 204979 h 812606"/>
                <a:gd name="connsiteX34" fmla="*/ 4943961 w 12346893"/>
                <a:gd name="connsiteY34" fmla="*/ 492304 h 812606"/>
                <a:gd name="connsiteX35" fmla="*/ 5209571 w 12346893"/>
                <a:gd name="connsiteY35" fmla="*/ 401517 h 812606"/>
                <a:gd name="connsiteX36" fmla="*/ 5254775 w 12346893"/>
                <a:gd name="connsiteY36" fmla="*/ 363608 h 812606"/>
                <a:gd name="connsiteX37" fmla="*/ 5260352 w 12346893"/>
                <a:gd name="connsiteY37" fmla="*/ 356532 h 812606"/>
                <a:gd name="connsiteX38" fmla="*/ 5294481 w 12346893"/>
                <a:gd name="connsiteY38" fmla="*/ 323694 h 812606"/>
                <a:gd name="connsiteX39" fmla="*/ 5319553 w 12346893"/>
                <a:gd name="connsiteY39" fmla="*/ 296655 h 812606"/>
                <a:gd name="connsiteX40" fmla="*/ 5408614 w 12346893"/>
                <a:gd name="connsiteY40" fmla="*/ 177228 h 812606"/>
                <a:gd name="connsiteX41" fmla="*/ 5372276 w 12346893"/>
                <a:gd name="connsiteY41" fmla="*/ 258677 h 812606"/>
                <a:gd name="connsiteX42" fmla="*/ 5413555 w 12346893"/>
                <a:gd name="connsiteY42" fmla="*/ 229399 h 812606"/>
                <a:gd name="connsiteX43" fmla="*/ 5687128 w 12346893"/>
                <a:gd name="connsiteY43" fmla="*/ 151994 h 812606"/>
                <a:gd name="connsiteX44" fmla="*/ 6057555 w 12346893"/>
                <a:gd name="connsiteY44" fmla="*/ 300590 h 812606"/>
                <a:gd name="connsiteX45" fmla="*/ 6105761 w 12346893"/>
                <a:gd name="connsiteY45" fmla="*/ 347929 h 812606"/>
                <a:gd name="connsiteX46" fmla="*/ 6110075 w 12346893"/>
                <a:gd name="connsiteY46" fmla="*/ 339306 h 812606"/>
                <a:gd name="connsiteX47" fmla="*/ 6119611 w 12346893"/>
                <a:gd name="connsiteY47" fmla="*/ 356970 h 812606"/>
                <a:gd name="connsiteX48" fmla="*/ 6559439 w 12346893"/>
                <a:gd name="connsiteY48" fmla="*/ 644296 h 812606"/>
                <a:gd name="connsiteX49" fmla="*/ 6982502 w 12346893"/>
                <a:gd name="connsiteY49" fmla="*/ 383863 h 812606"/>
                <a:gd name="connsiteX50" fmla="*/ 6982753 w 12346893"/>
                <a:gd name="connsiteY50" fmla="*/ 383454 h 812606"/>
                <a:gd name="connsiteX51" fmla="*/ 6984246 w 12346893"/>
                <a:gd name="connsiteY51" fmla="*/ 380360 h 812606"/>
                <a:gd name="connsiteX52" fmla="*/ 7011032 w 12346893"/>
                <a:gd name="connsiteY52" fmla="*/ 332390 h 812606"/>
                <a:gd name="connsiteX53" fmla="*/ 7024286 w 12346893"/>
                <a:gd name="connsiteY53" fmla="*/ 311755 h 812606"/>
                <a:gd name="connsiteX54" fmla="*/ 7041777 w 12346893"/>
                <a:gd name="connsiteY54" fmla="*/ 271319 h 812606"/>
                <a:gd name="connsiteX55" fmla="*/ 7034085 w 12346893"/>
                <a:gd name="connsiteY55" fmla="*/ 296503 h 812606"/>
                <a:gd name="connsiteX56" fmla="*/ 7040195 w 12346893"/>
                <a:gd name="connsiteY56" fmla="*/ 286991 h 812606"/>
                <a:gd name="connsiteX57" fmla="*/ 7531947 w 12346893"/>
                <a:gd name="connsiteY57" fmla="*/ 1 h 812606"/>
                <a:gd name="connsiteX58" fmla="*/ 7902374 w 12346893"/>
                <a:gd name="connsiteY58" fmla="*/ 148597 h 812606"/>
                <a:gd name="connsiteX59" fmla="*/ 7950580 w 12346893"/>
                <a:gd name="connsiteY59" fmla="*/ 195936 h 812606"/>
                <a:gd name="connsiteX60" fmla="*/ 7954894 w 12346893"/>
                <a:gd name="connsiteY60" fmla="*/ 187312 h 812606"/>
                <a:gd name="connsiteX61" fmla="*/ 7964430 w 12346893"/>
                <a:gd name="connsiteY61" fmla="*/ 204977 h 812606"/>
                <a:gd name="connsiteX62" fmla="*/ 8404258 w 12346893"/>
                <a:gd name="connsiteY62" fmla="*/ 492302 h 812606"/>
                <a:gd name="connsiteX63" fmla="*/ 8669869 w 12346893"/>
                <a:gd name="connsiteY63" fmla="*/ 401515 h 812606"/>
                <a:gd name="connsiteX64" fmla="*/ 8715076 w 12346893"/>
                <a:gd name="connsiteY64" fmla="*/ 363604 h 812606"/>
                <a:gd name="connsiteX65" fmla="*/ 8720650 w 12346893"/>
                <a:gd name="connsiteY65" fmla="*/ 356531 h 812606"/>
                <a:gd name="connsiteX66" fmla="*/ 8754770 w 12346893"/>
                <a:gd name="connsiteY66" fmla="*/ 323702 h 812606"/>
                <a:gd name="connsiteX67" fmla="*/ 8779851 w 12346893"/>
                <a:gd name="connsiteY67" fmla="*/ 296653 h 812606"/>
                <a:gd name="connsiteX68" fmla="*/ 8869086 w 12346893"/>
                <a:gd name="connsiteY68" fmla="*/ 159809 h 812606"/>
                <a:gd name="connsiteX69" fmla="*/ 8886596 w 12346893"/>
                <a:gd name="connsiteY69" fmla="*/ 119325 h 812606"/>
                <a:gd name="connsiteX70" fmla="*/ 8868912 w 12346893"/>
                <a:gd name="connsiteY70" fmla="*/ 177226 h 812606"/>
                <a:gd name="connsiteX71" fmla="*/ 8832573 w 12346893"/>
                <a:gd name="connsiteY71" fmla="*/ 258676 h 812606"/>
                <a:gd name="connsiteX72" fmla="*/ 8873853 w 12346893"/>
                <a:gd name="connsiteY72" fmla="*/ 229399 h 812606"/>
                <a:gd name="connsiteX73" fmla="*/ 9147426 w 12346893"/>
                <a:gd name="connsiteY73" fmla="*/ 151993 h 812606"/>
                <a:gd name="connsiteX74" fmla="*/ 9517853 w 12346893"/>
                <a:gd name="connsiteY74" fmla="*/ 300589 h 812606"/>
                <a:gd name="connsiteX75" fmla="*/ 9566059 w 12346893"/>
                <a:gd name="connsiteY75" fmla="*/ 347928 h 812606"/>
                <a:gd name="connsiteX76" fmla="*/ 9570373 w 12346893"/>
                <a:gd name="connsiteY76" fmla="*/ 339305 h 812606"/>
                <a:gd name="connsiteX77" fmla="*/ 9579908 w 12346893"/>
                <a:gd name="connsiteY77" fmla="*/ 356969 h 812606"/>
                <a:gd name="connsiteX78" fmla="*/ 10019738 w 12346893"/>
                <a:gd name="connsiteY78" fmla="*/ 644295 h 812606"/>
                <a:gd name="connsiteX79" fmla="*/ 10442800 w 12346893"/>
                <a:gd name="connsiteY79" fmla="*/ 383862 h 812606"/>
                <a:gd name="connsiteX80" fmla="*/ 10443052 w 12346893"/>
                <a:gd name="connsiteY80" fmla="*/ 383453 h 812606"/>
                <a:gd name="connsiteX81" fmla="*/ 10444544 w 12346893"/>
                <a:gd name="connsiteY81" fmla="*/ 380359 h 812606"/>
                <a:gd name="connsiteX82" fmla="*/ 10471330 w 12346893"/>
                <a:gd name="connsiteY82" fmla="*/ 332389 h 812606"/>
                <a:gd name="connsiteX83" fmla="*/ 10484585 w 12346893"/>
                <a:gd name="connsiteY83" fmla="*/ 311754 h 812606"/>
                <a:gd name="connsiteX84" fmla="*/ 10502074 w 12346893"/>
                <a:gd name="connsiteY84" fmla="*/ 271318 h 812606"/>
                <a:gd name="connsiteX85" fmla="*/ 10494383 w 12346893"/>
                <a:gd name="connsiteY85" fmla="*/ 296502 h 812606"/>
                <a:gd name="connsiteX86" fmla="*/ 10500493 w 12346893"/>
                <a:gd name="connsiteY86" fmla="*/ 286990 h 812606"/>
                <a:gd name="connsiteX87" fmla="*/ 10992245 w 12346893"/>
                <a:gd name="connsiteY87" fmla="*/ 0 h 812606"/>
                <a:gd name="connsiteX88" fmla="*/ 11362672 w 12346893"/>
                <a:gd name="connsiteY88" fmla="*/ 148596 h 812606"/>
                <a:gd name="connsiteX89" fmla="*/ 11410878 w 12346893"/>
                <a:gd name="connsiteY89" fmla="*/ 195935 h 812606"/>
                <a:gd name="connsiteX90" fmla="*/ 11415192 w 12346893"/>
                <a:gd name="connsiteY90" fmla="*/ 187311 h 812606"/>
                <a:gd name="connsiteX91" fmla="*/ 11424728 w 12346893"/>
                <a:gd name="connsiteY91" fmla="*/ 204976 h 812606"/>
                <a:gd name="connsiteX92" fmla="*/ 11864557 w 12346893"/>
                <a:gd name="connsiteY92" fmla="*/ 492302 h 812606"/>
                <a:gd name="connsiteX93" fmla="*/ 12329384 w 12346893"/>
                <a:gd name="connsiteY93" fmla="*/ 159808 h 812606"/>
                <a:gd name="connsiteX94" fmla="*/ 12346893 w 12346893"/>
                <a:gd name="connsiteY94" fmla="*/ 119324 h 812606"/>
                <a:gd name="connsiteX95" fmla="*/ 12329210 w 12346893"/>
                <a:gd name="connsiteY95" fmla="*/ 177225 h 812606"/>
                <a:gd name="connsiteX96" fmla="*/ 11735544 w 12346893"/>
                <a:gd name="connsiteY96" fmla="*/ 660610 h 812606"/>
                <a:gd name="connsiteX97" fmla="*/ 11365117 w 12346893"/>
                <a:gd name="connsiteY97" fmla="*/ 512014 h 812606"/>
                <a:gd name="connsiteX98" fmla="*/ 11316911 w 12346893"/>
                <a:gd name="connsiteY98" fmla="*/ 464675 h 812606"/>
                <a:gd name="connsiteX99" fmla="*/ 11312596 w 12346893"/>
                <a:gd name="connsiteY99" fmla="*/ 473298 h 812606"/>
                <a:gd name="connsiteX100" fmla="*/ 11303061 w 12346893"/>
                <a:gd name="connsiteY100" fmla="*/ 455634 h 812606"/>
                <a:gd name="connsiteX101" fmla="*/ 10863232 w 12346893"/>
                <a:gd name="connsiteY101" fmla="*/ 168308 h 812606"/>
                <a:gd name="connsiteX102" fmla="*/ 10440170 w 12346893"/>
                <a:gd name="connsiteY102" fmla="*/ 428741 h 812606"/>
                <a:gd name="connsiteX103" fmla="*/ 10439918 w 12346893"/>
                <a:gd name="connsiteY103" fmla="*/ 429150 h 812606"/>
                <a:gd name="connsiteX104" fmla="*/ 10438426 w 12346893"/>
                <a:gd name="connsiteY104" fmla="*/ 432244 h 812606"/>
                <a:gd name="connsiteX105" fmla="*/ 10411639 w 12346893"/>
                <a:gd name="connsiteY105" fmla="*/ 480214 h 812606"/>
                <a:gd name="connsiteX106" fmla="*/ 10398385 w 12346893"/>
                <a:gd name="connsiteY106" fmla="*/ 500849 h 812606"/>
                <a:gd name="connsiteX107" fmla="*/ 10380895 w 12346893"/>
                <a:gd name="connsiteY107" fmla="*/ 541285 h 812606"/>
                <a:gd name="connsiteX108" fmla="*/ 10388586 w 12346893"/>
                <a:gd name="connsiteY108" fmla="*/ 516101 h 812606"/>
                <a:gd name="connsiteX109" fmla="*/ 10382477 w 12346893"/>
                <a:gd name="connsiteY109" fmla="*/ 525613 h 812606"/>
                <a:gd name="connsiteX110" fmla="*/ 9890724 w 12346893"/>
                <a:gd name="connsiteY110" fmla="*/ 812603 h 812606"/>
                <a:gd name="connsiteX111" fmla="*/ 9520297 w 12346893"/>
                <a:gd name="connsiteY111" fmla="*/ 664007 h 812606"/>
                <a:gd name="connsiteX112" fmla="*/ 9472091 w 12346893"/>
                <a:gd name="connsiteY112" fmla="*/ 616668 h 812606"/>
                <a:gd name="connsiteX113" fmla="*/ 9467777 w 12346893"/>
                <a:gd name="connsiteY113" fmla="*/ 625292 h 812606"/>
                <a:gd name="connsiteX114" fmla="*/ 9458242 w 12346893"/>
                <a:gd name="connsiteY114" fmla="*/ 607627 h 812606"/>
                <a:gd name="connsiteX115" fmla="*/ 9018413 w 12346893"/>
                <a:gd name="connsiteY115" fmla="*/ 320302 h 812606"/>
                <a:gd name="connsiteX116" fmla="*/ 8752802 w 12346893"/>
                <a:gd name="connsiteY116" fmla="*/ 411089 h 812606"/>
                <a:gd name="connsiteX117" fmla="*/ 8707595 w 12346893"/>
                <a:gd name="connsiteY117" fmla="*/ 449000 h 812606"/>
                <a:gd name="connsiteX118" fmla="*/ 8702022 w 12346893"/>
                <a:gd name="connsiteY118" fmla="*/ 456073 h 812606"/>
                <a:gd name="connsiteX119" fmla="*/ 8667901 w 12346893"/>
                <a:gd name="connsiteY119" fmla="*/ 488902 h 812606"/>
                <a:gd name="connsiteX120" fmla="*/ 8642820 w 12346893"/>
                <a:gd name="connsiteY120" fmla="*/ 515951 h 812606"/>
                <a:gd name="connsiteX121" fmla="*/ 8553585 w 12346893"/>
                <a:gd name="connsiteY121" fmla="*/ 652795 h 812606"/>
                <a:gd name="connsiteX122" fmla="*/ 8536075 w 12346893"/>
                <a:gd name="connsiteY122" fmla="*/ 693279 h 812606"/>
                <a:gd name="connsiteX123" fmla="*/ 8553759 w 12346893"/>
                <a:gd name="connsiteY123" fmla="*/ 635378 h 812606"/>
                <a:gd name="connsiteX124" fmla="*/ 8590098 w 12346893"/>
                <a:gd name="connsiteY124" fmla="*/ 553928 h 812606"/>
                <a:gd name="connsiteX125" fmla="*/ 8548818 w 12346893"/>
                <a:gd name="connsiteY125" fmla="*/ 583206 h 812606"/>
                <a:gd name="connsiteX126" fmla="*/ 8275246 w 12346893"/>
                <a:gd name="connsiteY126" fmla="*/ 660611 h 812606"/>
                <a:gd name="connsiteX127" fmla="*/ 7904819 w 12346893"/>
                <a:gd name="connsiteY127" fmla="*/ 512015 h 812606"/>
                <a:gd name="connsiteX128" fmla="*/ 7856612 w 12346893"/>
                <a:gd name="connsiteY128" fmla="*/ 464676 h 812606"/>
                <a:gd name="connsiteX129" fmla="*/ 7852299 w 12346893"/>
                <a:gd name="connsiteY129" fmla="*/ 473299 h 812606"/>
                <a:gd name="connsiteX130" fmla="*/ 7842763 w 12346893"/>
                <a:gd name="connsiteY130" fmla="*/ 455635 h 812606"/>
                <a:gd name="connsiteX131" fmla="*/ 7402933 w 12346893"/>
                <a:gd name="connsiteY131" fmla="*/ 168309 h 812606"/>
                <a:gd name="connsiteX132" fmla="*/ 6979871 w 12346893"/>
                <a:gd name="connsiteY132" fmla="*/ 428742 h 812606"/>
                <a:gd name="connsiteX133" fmla="*/ 6979620 w 12346893"/>
                <a:gd name="connsiteY133" fmla="*/ 429151 h 812606"/>
                <a:gd name="connsiteX134" fmla="*/ 6978128 w 12346893"/>
                <a:gd name="connsiteY134" fmla="*/ 432245 h 812606"/>
                <a:gd name="connsiteX135" fmla="*/ 6951342 w 12346893"/>
                <a:gd name="connsiteY135" fmla="*/ 480215 h 812606"/>
                <a:gd name="connsiteX136" fmla="*/ 6938086 w 12346893"/>
                <a:gd name="connsiteY136" fmla="*/ 500850 h 812606"/>
                <a:gd name="connsiteX137" fmla="*/ 6920597 w 12346893"/>
                <a:gd name="connsiteY137" fmla="*/ 541286 h 812606"/>
                <a:gd name="connsiteX138" fmla="*/ 6928288 w 12346893"/>
                <a:gd name="connsiteY138" fmla="*/ 516102 h 812606"/>
                <a:gd name="connsiteX139" fmla="*/ 6922178 w 12346893"/>
                <a:gd name="connsiteY139" fmla="*/ 525614 h 812606"/>
                <a:gd name="connsiteX140" fmla="*/ 6430427 w 12346893"/>
                <a:gd name="connsiteY140" fmla="*/ 812604 h 812606"/>
                <a:gd name="connsiteX141" fmla="*/ 6059999 w 12346893"/>
                <a:gd name="connsiteY141" fmla="*/ 664008 h 812606"/>
                <a:gd name="connsiteX142" fmla="*/ 6011793 w 12346893"/>
                <a:gd name="connsiteY142" fmla="*/ 616669 h 812606"/>
                <a:gd name="connsiteX143" fmla="*/ 6007479 w 12346893"/>
                <a:gd name="connsiteY143" fmla="*/ 625293 h 812606"/>
                <a:gd name="connsiteX144" fmla="*/ 5997944 w 12346893"/>
                <a:gd name="connsiteY144" fmla="*/ 607628 h 812606"/>
                <a:gd name="connsiteX145" fmla="*/ 5558114 w 12346893"/>
                <a:gd name="connsiteY145" fmla="*/ 320302 h 812606"/>
                <a:gd name="connsiteX146" fmla="*/ 5292505 w 12346893"/>
                <a:gd name="connsiteY146" fmla="*/ 411089 h 812606"/>
                <a:gd name="connsiteX147" fmla="*/ 5247300 w 12346893"/>
                <a:gd name="connsiteY147" fmla="*/ 448999 h 812606"/>
                <a:gd name="connsiteX148" fmla="*/ 5241724 w 12346893"/>
                <a:gd name="connsiteY148" fmla="*/ 456075 h 812606"/>
                <a:gd name="connsiteX149" fmla="*/ 5207594 w 12346893"/>
                <a:gd name="connsiteY149" fmla="*/ 488913 h 812606"/>
                <a:gd name="connsiteX150" fmla="*/ 5182522 w 12346893"/>
                <a:gd name="connsiteY150" fmla="*/ 515952 h 812606"/>
                <a:gd name="connsiteX151" fmla="*/ 5129799 w 12346893"/>
                <a:gd name="connsiteY151" fmla="*/ 553930 h 812606"/>
                <a:gd name="connsiteX152" fmla="*/ 5088520 w 12346893"/>
                <a:gd name="connsiteY152" fmla="*/ 583208 h 812606"/>
                <a:gd name="connsiteX153" fmla="*/ 4814948 w 12346893"/>
                <a:gd name="connsiteY153" fmla="*/ 660613 h 812606"/>
                <a:gd name="connsiteX154" fmla="*/ 4444521 w 12346893"/>
                <a:gd name="connsiteY154" fmla="*/ 512017 h 812606"/>
                <a:gd name="connsiteX155" fmla="*/ 4396314 w 12346893"/>
                <a:gd name="connsiteY155" fmla="*/ 464678 h 812606"/>
                <a:gd name="connsiteX156" fmla="*/ 4392001 w 12346893"/>
                <a:gd name="connsiteY156" fmla="*/ 473301 h 812606"/>
                <a:gd name="connsiteX157" fmla="*/ 4382465 w 12346893"/>
                <a:gd name="connsiteY157" fmla="*/ 455637 h 812606"/>
                <a:gd name="connsiteX158" fmla="*/ 3942636 w 12346893"/>
                <a:gd name="connsiteY158" fmla="*/ 168311 h 812606"/>
                <a:gd name="connsiteX159" fmla="*/ 3519574 w 12346893"/>
                <a:gd name="connsiteY159" fmla="*/ 428744 h 812606"/>
                <a:gd name="connsiteX160" fmla="*/ 3519322 w 12346893"/>
                <a:gd name="connsiteY160" fmla="*/ 429153 h 812606"/>
                <a:gd name="connsiteX161" fmla="*/ 3517830 w 12346893"/>
                <a:gd name="connsiteY161" fmla="*/ 432247 h 812606"/>
                <a:gd name="connsiteX162" fmla="*/ 3491044 w 12346893"/>
                <a:gd name="connsiteY162" fmla="*/ 480217 h 812606"/>
                <a:gd name="connsiteX163" fmla="*/ 3477788 w 12346893"/>
                <a:gd name="connsiteY163" fmla="*/ 500852 h 812606"/>
                <a:gd name="connsiteX164" fmla="*/ 3460299 w 12346893"/>
                <a:gd name="connsiteY164" fmla="*/ 541288 h 812606"/>
                <a:gd name="connsiteX165" fmla="*/ 3467991 w 12346893"/>
                <a:gd name="connsiteY165" fmla="*/ 516104 h 812606"/>
                <a:gd name="connsiteX166" fmla="*/ 3461880 w 12346893"/>
                <a:gd name="connsiteY166" fmla="*/ 525616 h 812606"/>
                <a:gd name="connsiteX167" fmla="*/ 2970129 w 12346893"/>
                <a:gd name="connsiteY167" fmla="*/ 812606 h 812606"/>
                <a:gd name="connsiteX168" fmla="*/ 2599702 w 12346893"/>
                <a:gd name="connsiteY168" fmla="*/ 664010 h 812606"/>
                <a:gd name="connsiteX169" fmla="*/ 2551495 w 12346893"/>
                <a:gd name="connsiteY169" fmla="*/ 616671 h 812606"/>
                <a:gd name="connsiteX170" fmla="*/ 2547182 w 12346893"/>
                <a:gd name="connsiteY170" fmla="*/ 625295 h 812606"/>
                <a:gd name="connsiteX171" fmla="*/ 2537646 w 12346893"/>
                <a:gd name="connsiteY171" fmla="*/ 607630 h 812606"/>
                <a:gd name="connsiteX172" fmla="*/ 2097817 w 12346893"/>
                <a:gd name="connsiteY172" fmla="*/ 320304 h 812606"/>
                <a:gd name="connsiteX173" fmla="*/ 1832207 w 12346893"/>
                <a:gd name="connsiteY173" fmla="*/ 411091 h 812606"/>
                <a:gd name="connsiteX174" fmla="*/ 1787003 w 12346893"/>
                <a:gd name="connsiteY174" fmla="*/ 449001 h 812606"/>
                <a:gd name="connsiteX175" fmla="*/ 1722225 w 12346893"/>
                <a:gd name="connsiteY175" fmla="*/ 515954 h 812606"/>
                <a:gd name="connsiteX176" fmla="*/ 1669501 w 12346893"/>
                <a:gd name="connsiteY176" fmla="*/ 553933 h 812606"/>
                <a:gd name="connsiteX177" fmla="*/ 1628223 w 12346893"/>
                <a:gd name="connsiteY177" fmla="*/ 583210 h 812606"/>
                <a:gd name="connsiteX178" fmla="*/ 1354650 w 12346893"/>
                <a:gd name="connsiteY178" fmla="*/ 660615 h 812606"/>
                <a:gd name="connsiteX179" fmla="*/ 984223 w 12346893"/>
                <a:gd name="connsiteY179" fmla="*/ 512019 h 812606"/>
                <a:gd name="connsiteX180" fmla="*/ 936017 w 12346893"/>
                <a:gd name="connsiteY180" fmla="*/ 464680 h 812606"/>
                <a:gd name="connsiteX181" fmla="*/ 931703 w 12346893"/>
                <a:gd name="connsiteY181" fmla="*/ 473303 h 812606"/>
                <a:gd name="connsiteX182" fmla="*/ 922167 w 12346893"/>
                <a:gd name="connsiteY182" fmla="*/ 455639 h 812606"/>
                <a:gd name="connsiteX183" fmla="*/ 482338 w 12346893"/>
                <a:gd name="connsiteY183" fmla="*/ 168313 h 812606"/>
                <a:gd name="connsiteX184" fmla="*/ 59276 w 12346893"/>
                <a:gd name="connsiteY184" fmla="*/ 428746 h 812606"/>
                <a:gd name="connsiteX185" fmla="*/ 59024 w 12346893"/>
                <a:gd name="connsiteY185" fmla="*/ 429155 h 812606"/>
                <a:gd name="connsiteX186" fmla="*/ 30746 w 12346893"/>
                <a:gd name="connsiteY186" fmla="*/ 480219 h 812606"/>
                <a:gd name="connsiteX187" fmla="*/ 17490 w 12346893"/>
                <a:gd name="connsiteY187" fmla="*/ 500854 h 812606"/>
                <a:gd name="connsiteX188" fmla="*/ 1 w 12346893"/>
                <a:gd name="connsiteY188" fmla="*/ 541290 h 812606"/>
                <a:gd name="connsiteX189" fmla="*/ 7693 w 12346893"/>
                <a:gd name="connsiteY189" fmla="*/ 516106 h 812606"/>
                <a:gd name="connsiteX190" fmla="*/ 1582 w 12346893"/>
                <a:gd name="connsiteY190" fmla="*/ 525618 h 812606"/>
                <a:gd name="connsiteX191" fmla="*/ 61906 w 12346893"/>
                <a:gd name="connsiteY191" fmla="*/ 383867 h 812606"/>
                <a:gd name="connsiteX192" fmla="*/ 247794 w 12346893"/>
                <a:gd name="connsiteY192" fmla="*/ 397912 h 812606"/>
                <a:gd name="connsiteX0" fmla="*/ 90434 w 12346891"/>
                <a:gd name="connsiteY0" fmla="*/ 332394 h 812606"/>
                <a:gd name="connsiteX1" fmla="*/ 103689 w 12346891"/>
                <a:gd name="connsiteY1" fmla="*/ 311759 h 812606"/>
                <a:gd name="connsiteX2" fmla="*/ 121179 w 12346891"/>
                <a:gd name="connsiteY2" fmla="*/ 271323 h 812606"/>
                <a:gd name="connsiteX3" fmla="*/ 113487 w 12346891"/>
                <a:gd name="connsiteY3" fmla="*/ 296507 h 812606"/>
                <a:gd name="connsiteX4" fmla="*/ 119597 w 12346891"/>
                <a:gd name="connsiteY4" fmla="*/ 286995 h 812606"/>
                <a:gd name="connsiteX5" fmla="*/ 611349 w 12346891"/>
                <a:gd name="connsiteY5" fmla="*/ 5 h 812606"/>
                <a:gd name="connsiteX6" fmla="*/ 981776 w 12346891"/>
                <a:gd name="connsiteY6" fmla="*/ 148601 h 812606"/>
                <a:gd name="connsiteX7" fmla="*/ 1029982 w 12346891"/>
                <a:gd name="connsiteY7" fmla="*/ 195940 h 812606"/>
                <a:gd name="connsiteX8" fmla="*/ 1034296 w 12346891"/>
                <a:gd name="connsiteY8" fmla="*/ 187316 h 812606"/>
                <a:gd name="connsiteX9" fmla="*/ 1043832 w 12346891"/>
                <a:gd name="connsiteY9" fmla="*/ 204981 h 812606"/>
                <a:gd name="connsiteX10" fmla="*/ 1483661 w 12346891"/>
                <a:gd name="connsiteY10" fmla="*/ 492306 h 812606"/>
                <a:gd name="connsiteX11" fmla="*/ 1749271 w 12346891"/>
                <a:gd name="connsiteY11" fmla="*/ 401519 h 812606"/>
                <a:gd name="connsiteX12" fmla="*/ 1794475 w 12346891"/>
                <a:gd name="connsiteY12" fmla="*/ 363610 h 812606"/>
                <a:gd name="connsiteX13" fmla="*/ 1800052 w 12346891"/>
                <a:gd name="connsiteY13" fmla="*/ 356534 h 812606"/>
                <a:gd name="connsiteX14" fmla="*/ 1834181 w 12346891"/>
                <a:gd name="connsiteY14" fmla="*/ 323696 h 812606"/>
                <a:gd name="connsiteX15" fmla="*/ 1911977 w 12346891"/>
                <a:gd name="connsiteY15" fmla="*/ 258678 h 812606"/>
                <a:gd name="connsiteX16" fmla="*/ 1953255 w 12346891"/>
                <a:gd name="connsiteY16" fmla="*/ 229401 h 812606"/>
                <a:gd name="connsiteX17" fmla="*/ 2226828 w 12346891"/>
                <a:gd name="connsiteY17" fmla="*/ 151996 h 812606"/>
                <a:gd name="connsiteX18" fmla="*/ 2597255 w 12346891"/>
                <a:gd name="connsiteY18" fmla="*/ 300592 h 812606"/>
                <a:gd name="connsiteX19" fmla="*/ 2645461 w 12346891"/>
                <a:gd name="connsiteY19" fmla="*/ 347931 h 812606"/>
                <a:gd name="connsiteX20" fmla="*/ 2649775 w 12346891"/>
                <a:gd name="connsiteY20" fmla="*/ 339308 h 812606"/>
                <a:gd name="connsiteX21" fmla="*/ 2659311 w 12346891"/>
                <a:gd name="connsiteY21" fmla="*/ 356972 h 812606"/>
                <a:gd name="connsiteX22" fmla="*/ 3099140 w 12346891"/>
                <a:gd name="connsiteY22" fmla="*/ 644298 h 812606"/>
                <a:gd name="connsiteX23" fmla="*/ 3522202 w 12346891"/>
                <a:gd name="connsiteY23" fmla="*/ 383865 h 812606"/>
                <a:gd name="connsiteX24" fmla="*/ 3522454 w 12346891"/>
                <a:gd name="connsiteY24" fmla="*/ 383456 h 812606"/>
                <a:gd name="connsiteX25" fmla="*/ 3550732 w 12346891"/>
                <a:gd name="connsiteY25" fmla="*/ 332392 h 812606"/>
                <a:gd name="connsiteX26" fmla="*/ 3581477 w 12346891"/>
                <a:gd name="connsiteY26" fmla="*/ 271321 h 812606"/>
                <a:gd name="connsiteX27" fmla="*/ 3573785 w 12346891"/>
                <a:gd name="connsiteY27" fmla="*/ 296505 h 812606"/>
                <a:gd name="connsiteX28" fmla="*/ 3579895 w 12346891"/>
                <a:gd name="connsiteY28" fmla="*/ 286993 h 812606"/>
                <a:gd name="connsiteX29" fmla="*/ 4071647 w 12346891"/>
                <a:gd name="connsiteY29" fmla="*/ 3 h 812606"/>
                <a:gd name="connsiteX30" fmla="*/ 4442074 w 12346891"/>
                <a:gd name="connsiteY30" fmla="*/ 148599 h 812606"/>
                <a:gd name="connsiteX31" fmla="*/ 4490280 w 12346891"/>
                <a:gd name="connsiteY31" fmla="*/ 195938 h 812606"/>
                <a:gd name="connsiteX32" fmla="*/ 4494594 w 12346891"/>
                <a:gd name="connsiteY32" fmla="*/ 187314 h 812606"/>
                <a:gd name="connsiteX33" fmla="*/ 4504130 w 12346891"/>
                <a:gd name="connsiteY33" fmla="*/ 204979 h 812606"/>
                <a:gd name="connsiteX34" fmla="*/ 4943959 w 12346891"/>
                <a:gd name="connsiteY34" fmla="*/ 492304 h 812606"/>
                <a:gd name="connsiteX35" fmla="*/ 5209569 w 12346891"/>
                <a:gd name="connsiteY35" fmla="*/ 401517 h 812606"/>
                <a:gd name="connsiteX36" fmla="*/ 5254773 w 12346891"/>
                <a:gd name="connsiteY36" fmla="*/ 363608 h 812606"/>
                <a:gd name="connsiteX37" fmla="*/ 5260350 w 12346891"/>
                <a:gd name="connsiteY37" fmla="*/ 356532 h 812606"/>
                <a:gd name="connsiteX38" fmla="*/ 5294479 w 12346891"/>
                <a:gd name="connsiteY38" fmla="*/ 323694 h 812606"/>
                <a:gd name="connsiteX39" fmla="*/ 5319551 w 12346891"/>
                <a:gd name="connsiteY39" fmla="*/ 296655 h 812606"/>
                <a:gd name="connsiteX40" fmla="*/ 5408612 w 12346891"/>
                <a:gd name="connsiteY40" fmla="*/ 177228 h 812606"/>
                <a:gd name="connsiteX41" fmla="*/ 5372274 w 12346891"/>
                <a:gd name="connsiteY41" fmla="*/ 258677 h 812606"/>
                <a:gd name="connsiteX42" fmla="*/ 5413553 w 12346891"/>
                <a:gd name="connsiteY42" fmla="*/ 229399 h 812606"/>
                <a:gd name="connsiteX43" fmla="*/ 5687126 w 12346891"/>
                <a:gd name="connsiteY43" fmla="*/ 151994 h 812606"/>
                <a:gd name="connsiteX44" fmla="*/ 6057553 w 12346891"/>
                <a:gd name="connsiteY44" fmla="*/ 300590 h 812606"/>
                <a:gd name="connsiteX45" fmla="*/ 6105759 w 12346891"/>
                <a:gd name="connsiteY45" fmla="*/ 347929 h 812606"/>
                <a:gd name="connsiteX46" fmla="*/ 6110073 w 12346891"/>
                <a:gd name="connsiteY46" fmla="*/ 339306 h 812606"/>
                <a:gd name="connsiteX47" fmla="*/ 6119609 w 12346891"/>
                <a:gd name="connsiteY47" fmla="*/ 356970 h 812606"/>
                <a:gd name="connsiteX48" fmla="*/ 6559437 w 12346891"/>
                <a:gd name="connsiteY48" fmla="*/ 644296 h 812606"/>
                <a:gd name="connsiteX49" fmla="*/ 6982500 w 12346891"/>
                <a:gd name="connsiteY49" fmla="*/ 383863 h 812606"/>
                <a:gd name="connsiteX50" fmla="*/ 6982751 w 12346891"/>
                <a:gd name="connsiteY50" fmla="*/ 383454 h 812606"/>
                <a:gd name="connsiteX51" fmla="*/ 6984244 w 12346891"/>
                <a:gd name="connsiteY51" fmla="*/ 380360 h 812606"/>
                <a:gd name="connsiteX52" fmla="*/ 7011030 w 12346891"/>
                <a:gd name="connsiteY52" fmla="*/ 332390 h 812606"/>
                <a:gd name="connsiteX53" fmla="*/ 7024284 w 12346891"/>
                <a:gd name="connsiteY53" fmla="*/ 311755 h 812606"/>
                <a:gd name="connsiteX54" fmla="*/ 7041775 w 12346891"/>
                <a:gd name="connsiteY54" fmla="*/ 271319 h 812606"/>
                <a:gd name="connsiteX55" fmla="*/ 7034083 w 12346891"/>
                <a:gd name="connsiteY55" fmla="*/ 296503 h 812606"/>
                <a:gd name="connsiteX56" fmla="*/ 7040193 w 12346891"/>
                <a:gd name="connsiteY56" fmla="*/ 286991 h 812606"/>
                <a:gd name="connsiteX57" fmla="*/ 7531945 w 12346891"/>
                <a:gd name="connsiteY57" fmla="*/ 1 h 812606"/>
                <a:gd name="connsiteX58" fmla="*/ 7902372 w 12346891"/>
                <a:gd name="connsiteY58" fmla="*/ 148597 h 812606"/>
                <a:gd name="connsiteX59" fmla="*/ 7950578 w 12346891"/>
                <a:gd name="connsiteY59" fmla="*/ 195936 h 812606"/>
                <a:gd name="connsiteX60" fmla="*/ 7954892 w 12346891"/>
                <a:gd name="connsiteY60" fmla="*/ 187312 h 812606"/>
                <a:gd name="connsiteX61" fmla="*/ 7964428 w 12346891"/>
                <a:gd name="connsiteY61" fmla="*/ 204977 h 812606"/>
                <a:gd name="connsiteX62" fmla="*/ 8404256 w 12346891"/>
                <a:gd name="connsiteY62" fmla="*/ 492302 h 812606"/>
                <a:gd name="connsiteX63" fmla="*/ 8669867 w 12346891"/>
                <a:gd name="connsiteY63" fmla="*/ 401515 h 812606"/>
                <a:gd name="connsiteX64" fmla="*/ 8715074 w 12346891"/>
                <a:gd name="connsiteY64" fmla="*/ 363604 h 812606"/>
                <a:gd name="connsiteX65" fmla="*/ 8720648 w 12346891"/>
                <a:gd name="connsiteY65" fmla="*/ 356531 h 812606"/>
                <a:gd name="connsiteX66" fmla="*/ 8754768 w 12346891"/>
                <a:gd name="connsiteY66" fmla="*/ 323702 h 812606"/>
                <a:gd name="connsiteX67" fmla="*/ 8779849 w 12346891"/>
                <a:gd name="connsiteY67" fmla="*/ 296653 h 812606"/>
                <a:gd name="connsiteX68" fmla="*/ 8869084 w 12346891"/>
                <a:gd name="connsiteY68" fmla="*/ 159809 h 812606"/>
                <a:gd name="connsiteX69" fmla="*/ 8886594 w 12346891"/>
                <a:gd name="connsiteY69" fmla="*/ 119325 h 812606"/>
                <a:gd name="connsiteX70" fmla="*/ 8868910 w 12346891"/>
                <a:gd name="connsiteY70" fmla="*/ 177226 h 812606"/>
                <a:gd name="connsiteX71" fmla="*/ 8832571 w 12346891"/>
                <a:gd name="connsiteY71" fmla="*/ 258676 h 812606"/>
                <a:gd name="connsiteX72" fmla="*/ 8873851 w 12346891"/>
                <a:gd name="connsiteY72" fmla="*/ 229399 h 812606"/>
                <a:gd name="connsiteX73" fmla="*/ 9147424 w 12346891"/>
                <a:gd name="connsiteY73" fmla="*/ 151993 h 812606"/>
                <a:gd name="connsiteX74" fmla="*/ 9517851 w 12346891"/>
                <a:gd name="connsiteY74" fmla="*/ 300589 h 812606"/>
                <a:gd name="connsiteX75" fmla="*/ 9566057 w 12346891"/>
                <a:gd name="connsiteY75" fmla="*/ 347928 h 812606"/>
                <a:gd name="connsiteX76" fmla="*/ 9570371 w 12346891"/>
                <a:gd name="connsiteY76" fmla="*/ 339305 h 812606"/>
                <a:gd name="connsiteX77" fmla="*/ 9579906 w 12346891"/>
                <a:gd name="connsiteY77" fmla="*/ 356969 h 812606"/>
                <a:gd name="connsiteX78" fmla="*/ 10019736 w 12346891"/>
                <a:gd name="connsiteY78" fmla="*/ 644295 h 812606"/>
                <a:gd name="connsiteX79" fmla="*/ 10442798 w 12346891"/>
                <a:gd name="connsiteY79" fmla="*/ 383862 h 812606"/>
                <a:gd name="connsiteX80" fmla="*/ 10443050 w 12346891"/>
                <a:gd name="connsiteY80" fmla="*/ 383453 h 812606"/>
                <a:gd name="connsiteX81" fmla="*/ 10444542 w 12346891"/>
                <a:gd name="connsiteY81" fmla="*/ 380359 h 812606"/>
                <a:gd name="connsiteX82" fmla="*/ 10471328 w 12346891"/>
                <a:gd name="connsiteY82" fmla="*/ 332389 h 812606"/>
                <a:gd name="connsiteX83" fmla="*/ 10484583 w 12346891"/>
                <a:gd name="connsiteY83" fmla="*/ 311754 h 812606"/>
                <a:gd name="connsiteX84" fmla="*/ 10502072 w 12346891"/>
                <a:gd name="connsiteY84" fmla="*/ 271318 h 812606"/>
                <a:gd name="connsiteX85" fmla="*/ 10494381 w 12346891"/>
                <a:gd name="connsiteY85" fmla="*/ 296502 h 812606"/>
                <a:gd name="connsiteX86" fmla="*/ 10500491 w 12346891"/>
                <a:gd name="connsiteY86" fmla="*/ 286990 h 812606"/>
                <a:gd name="connsiteX87" fmla="*/ 10992243 w 12346891"/>
                <a:gd name="connsiteY87" fmla="*/ 0 h 812606"/>
                <a:gd name="connsiteX88" fmla="*/ 11362670 w 12346891"/>
                <a:gd name="connsiteY88" fmla="*/ 148596 h 812606"/>
                <a:gd name="connsiteX89" fmla="*/ 11410876 w 12346891"/>
                <a:gd name="connsiteY89" fmla="*/ 195935 h 812606"/>
                <a:gd name="connsiteX90" fmla="*/ 11415190 w 12346891"/>
                <a:gd name="connsiteY90" fmla="*/ 187311 h 812606"/>
                <a:gd name="connsiteX91" fmla="*/ 11424726 w 12346891"/>
                <a:gd name="connsiteY91" fmla="*/ 204976 h 812606"/>
                <a:gd name="connsiteX92" fmla="*/ 11864555 w 12346891"/>
                <a:gd name="connsiteY92" fmla="*/ 492302 h 812606"/>
                <a:gd name="connsiteX93" fmla="*/ 12329382 w 12346891"/>
                <a:gd name="connsiteY93" fmla="*/ 159808 h 812606"/>
                <a:gd name="connsiteX94" fmla="*/ 12346891 w 12346891"/>
                <a:gd name="connsiteY94" fmla="*/ 119324 h 812606"/>
                <a:gd name="connsiteX95" fmla="*/ 12329208 w 12346891"/>
                <a:gd name="connsiteY95" fmla="*/ 177225 h 812606"/>
                <a:gd name="connsiteX96" fmla="*/ 11735542 w 12346891"/>
                <a:gd name="connsiteY96" fmla="*/ 660610 h 812606"/>
                <a:gd name="connsiteX97" fmla="*/ 11365115 w 12346891"/>
                <a:gd name="connsiteY97" fmla="*/ 512014 h 812606"/>
                <a:gd name="connsiteX98" fmla="*/ 11316909 w 12346891"/>
                <a:gd name="connsiteY98" fmla="*/ 464675 h 812606"/>
                <a:gd name="connsiteX99" fmla="*/ 11312594 w 12346891"/>
                <a:gd name="connsiteY99" fmla="*/ 473298 h 812606"/>
                <a:gd name="connsiteX100" fmla="*/ 11303059 w 12346891"/>
                <a:gd name="connsiteY100" fmla="*/ 455634 h 812606"/>
                <a:gd name="connsiteX101" fmla="*/ 10863230 w 12346891"/>
                <a:gd name="connsiteY101" fmla="*/ 168308 h 812606"/>
                <a:gd name="connsiteX102" fmla="*/ 10440168 w 12346891"/>
                <a:gd name="connsiteY102" fmla="*/ 428741 h 812606"/>
                <a:gd name="connsiteX103" fmla="*/ 10439916 w 12346891"/>
                <a:gd name="connsiteY103" fmla="*/ 429150 h 812606"/>
                <a:gd name="connsiteX104" fmla="*/ 10438424 w 12346891"/>
                <a:gd name="connsiteY104" fmla="*/ 432244 h 812606"/>
                <a:gd name="connsiteX105" fmla="*/ 10411637 w 12346891"/>
                <a:gd name="connsiteY105" fmla="*/ 480214 h 812606"/>
                <a:gd name="connsiteX106" fmla="*/ 10398383 w 12346891"/>
                <a:gd name="connsiteY106" fmla="*/ 500849 h 812606"/>
                <a:gd name="connsiteX107" fmla="*/ 10380893 w 12346891"/>
                <a:gd name="connsiteY107" fmla="*/ 541285 h 812606"/>
                <a:gd name="connsiteX108" fmla="*/ 10388584 w 12346891"/>
                <a:gd name="connsiteY108" fmla="*/ 516101 h 812606"/>
                <a:gd name="connsiteX109" fmla="*/ 10382475 w 12346891"/>
                <a:gd name="connsiteY109" fmla="*/ 525613 h 812606"/>
                <a:gd name="connsiteX110" fmla="*/ 9890722 w 12346891"/>
                <a:gd name="connsiteY110" fmla="*/ 812603 h 812606"/>
                <a:gd name="connsiteX111" fmla="*/ 9520295 w 12346891"/>
                <a:gd name="connsiteY111" fmla="*/ 664007 h 812606"/>
                <a:gd name="connsiteX112" fmla="*/ 9472089 w 12346891"/>
                <a:gd name="connsiteY112" fmla="*/ 616668 h 812606"/>
                <a:gd name="connsiteX113" fmla="*/ 9467775 w 12346891"/>
                <a:gd name="connsiteY113" fmla="*/ 625292 h 812606"/>
                <a:gd name="connsiteX114" fmla="*/ 9458240 w 12346891"/>
                <a:gd name="connsiteY114" fmla="*/ 607627 h 812606"/>
                <a:gd name="connsiteX115" fmla="*/ 9018411 w 12346891"/>
                <a:gd name="connsiteY115" fmla="*/ 320302 h 812606"/>
                <a:gd name="connsiteX116" fmla="*/ 8752800 w 12346891"/>
                <a:gd name="connsiteY116" fmla="*/ 411089 h 812606"/>
                <a:gd name="connsiteX117" fmla="*/ 8707593 w 12346891"/>
                <a:gd name="connsiteY117" fmla="*/ 449000 h 812606"/>
                <a:gd name="connsiteX118" fmla="*/ 8702020 w 12346891"/>
                <a:gd name="connsiteY118" fmla="*/ 456073 h 812606"/>
                <a:gd name="connsiteX119" fmla="*/ 8667899 w 12346891"/>
                <a:gd name="connsiteY119" fmla="*/ 488902 h 812606"/>
                <a:gd name="connsiteX120" fmla="*/ 8642818 w 12346891"/>
                <a:gd name="connsiteY120" fmla="*/ 515951 h 812606"/>
                <a:gd name="connsiteX121" fmla="*/ 8553583 w 12346891"/>
                <a:gd name="connsiteY121" fmla="*/ 652795 h 812606"/>
                <a:gd name="connsiteX122" fmla="*/ 8536073 w 12346891"/>
                <a:gd name="connsiteY122" fmla="*/ 693279 h 812606"/>
                <a:gd name="connsiteX123" fmla="*/ 8553757 w 12346891"/>
                <a:gd name="connsiteY123" fmla="*/ 635378 h 812606"/>
                <a:gd name="connsiteX124" fmla="*/ 8590096 w 12346891"/>
                <a:gd name="connsiteY124" fmla="*/ 553928 h 812606"/>
                <a:gd name="connsiteX125" fmla="*/ 8548816 w 12346891"/>
                <a:gd name="connsiteY125" fmla="*/ 583206 h 812606"/>
                <a:gd name="connsiteX126" fmla="*/ 8275244 w 12346891"/>
                <a:gd name="connsiteY126" fmla="*/ 660611 h 812606"/>
                <a:gd name="connsiteX127" fmla="*/ 7904817 w 12346891"/>
                <a:gd name="connsiteY127" fmla="*/ 512015 h 812606"/>
                <a:gd name="connsiteX128" fmla="*/ 7856610 w 12346891"/>
                <a:gd name="connsiteY128" fmla="*/ 464676 h 812606"/>
                <a:gd name="connsiteX129" fmla="*/ 7852297 w 12346891"/>
                <a:gd name="connsiteY129" fmla="*/ 473299 h 812606"/>
                <a:gd name="connsiteX130" fmla="*/ 7842761 w 12346891"/>
                <a:gd name="connsiteY130" fmla="*/ 455635 h 812606"/>
                <a:gd name="connsiteX131" fmla="*/ 7402931 w 12346891"/>
                <a:gd name="connsiteY131" fmla="*/ 168309 h 812606"/>
                <a:gd name="connsiteX132" fmla="*/ 6979869 w 12346891"/>
                <a:gd name="connsiteY132" fmla="*/ 428742 h 812606"/>
                <a:gd name="connsiteX133" fmla="*/ 6979618 w 12346891"/>
                <a:gd name="connsiteY133" fmla="*/ 429151 h 812606"/>
                <a:gd name="connsiteX134" fmla="*/ 6978126 w 12346891"/>
                <a:gd name="connsiteY134" fmla="*/ 432245 h 812606"/>
                <a:gd name="connsiteX135" fmla="*/ 6951340 w 12346891"/>
                <a:gd name="connsiteY135" fmla="*/ 480215 h 812606"/>
                <a:gd name="connsiteX136" fmla="*/ 6938084 w 12346891"/>
                <a:gd name="connsiteY136" fmla="*/ 500850 h 812606"/>
                <a:gd name="connsiteX137" fmla="*/ 6920595 w 12346891"/>
                <a:gd name="connsiteY137" fmla="*/ 541286 h 812606"/>
                <a:gd name="connsiteX138" fmla="*/ 6928286 w 12346891"/>
                <a:gd name="connsiteY138" fmla="*/ 516102 h 812606"/>
                <a:gd name="connsiteX139" fmla="*/ 6922176 w 12346891"/>
                <a:gd name="connsiteY139" fmla="*/ 525614 h 812606"/>
                <a:gd name="connsiteX140" fmla="*/ 6430425 w 12346891"/>
                <a:gd name="connsiteY140" fmla="*/ 812604 h 812606"/>
                <a:gd name="connsiteX141" fmla="*/ 6059997 w 12346891"/>
                <a:gd name="connsiteY141" fmla="*/ 664008 h 812606"/>
                <a:gd name="connsiteX142" fmla="*/ 6011791 w 12346891"/>
                <a:gd name="connsiteY142" fmla="*/ 616669 h 812606"/>
                <a:gd name="connsiteX143" fmla="*/ 6007477 w 12346891"/>
                <a:gd name="connsiteY143" fmla="*/ 625293 h 812606"/>
                <a:gd name="connsiteX144" fmla="*/ 5997942 w 12346891"/>
                <a:gd name="connsiteY144" fmla="*/ 607628 h 812606"/>
                <a:gd name="connsiteX145" fmla="*/ 5558112 w 12346891"/>
                <a:gd name="connsiteY145" fmla="*/ 320302 h 812606"/>
                <a:gd name="connsiteX146" fmla="*/ 5292503 w 12346891"/>
                <a:gd name="connsiteY146" fmla="*/ 411089 h 812606"/>
                <a:gd name="connsiteX147" fmla="*/ 5247298 w 12346891"/>
                <a:gd name="connsiteY147" fmla="*/ 448999 h 812606"/>
                <a:gd name="connsiteX148" fmla="*/ 5241722 w 12346891"/>
                <a:gd name="connsiteY148" fmla="*/ 456075 h 812606"/>
                <a:gd name="connsiteX149" fmla="*/ 5207592 w 12346891"/>
                <a:gd name="connsiteY149" fmla="*/ 488913 h 812606"/>
                <a:gd name="connsiteX150" fmla="*/ 5182520 w 12346891"/>
                <a:gd name="connsiteY150" fmla="*/ 515952 h 812606"/>
                <a:gd name="connsiteX151" fmla="*/ 5129797 w 12346891"/>
                <a:gd name="connsiteY151" fmla="*/ 553930 h 812606"/>
                <a:gd name="connsiteX152" fmla="*/ 5088518 w 12346891"/>
                <a:gd name="connsiteY152" fmla="*/ 583208 h 812606"/>
                <a:gd name="connsiteX153" fmla="*/ 4814946 w 12346891"/>
                <a:gd name="connsiteY153" fmla="*/ 660613 h 812606"/>
                <a:gd name="connsiteX154" fmla="*/ 4444519 w 12346891"/>
                <a:gd name="connsiteY154" fmla="*/ 512017 h 812606"/>
                <a:gd name="connsiteX155" fmla="*/ 4396312 w 12346891"/>
                <a:gd name="connsiteY155" fmla="*/ 464678 h 812606"/>
                <a:gd name="connsiteX156" fmla="*/ 4391999 w 12346891"/>
                <a:gd name="connsiteY156" fmla="*/ 473301 h 812606"/>
                <a:gd name="connsiteX157" fmla="*/ 4382463 w 12346891"/>
                <a:gd name="connsiteY157" fmla="*/ 455637 h 812606"/>
                <a:gd name="connsiteX158" fmla="*/ 3942634 w 12346891"/>
                <a:gd name="connsiteY158" fmla="*/ 168311 h 812606"/>
                <a:gd name="connsiteX159" fmla="*/ 3519572 w 12346891"/>
                <a:gd name="connsiteY159" fmla="*/ 428744 h 812606"/>
                <a:gd name="connsiteX160" fmla="*/ 3519320 w 12346891"/>
                <a:gd name="connsiteY160" fmla="*/ 429153 h 812606"/>
                <a:gd name="connsiteX161" fmla="*/ 3517828 w 12346891"/>
                <a:gd name="connsiteY161" fmla="*/ 432247 h 812606"/>
                <a:gd name="connsiteX162" fmla="*/ 3491042 w 12346891"/>
                <a:gd name="connsiteY162" fmla="*/ 480217 h 812606"/>
                <a:gd name="connsiteX163" fmla="*/ 3477786 w 12346891"/>
                <a:gd name="connsiteY163" fmla="*/ 500852 h 812606"/>
                <a:gd name="connsiteX164" fmla="*/ 3460297 w 12346891"/>
                <a:gd name="connsiteY164" fmla="*/ 541288 h 812606"/>
                <a:gd name="connsiteX165" fmla="*/ 3467989 w 12346891"/>
                <a:gd name="connsiteY165" fmla="*/ 516104 h 812606"/>
                <a:gd name="connsiteX166" fmla="*/ 3461878 w 12346891"/>
                <a:gd name="connsiteY166" fmla="*/ 525616 h 812606"/>
                <a:gd name="connsiteX167" fmla="*/ 2970127 w 12346891"/>
                <a:gd name="connsiteY167" fmla="*/ 812606 h 812606"/>
                <a:gd name="connsiteX168" fmla="*/ 2599700 w 12346891"/>
                <a:gd name="connsiteY168" fmla="*/ 664010 h 812606"/>
                <a:gd name="connsiteX169" fmla="*/ 2551493 w 12346891"/>
                <a:gd name="connsiteY169" fmla="*/ 616671 h 812606"/>
                <a:gd name="connsiteX170" fmla="*/ 2547180 w 12346891"/>
                <a:gd name="connsiteY170" fmla="*/ 625295 h 812606"/>
                <a:gd name="connsiteX171" fmla="*/ 2537644 w 12346891"/>
                <a:gd name="connsiteY171" fmla="*/ 607630 h 812606"/>
                <a:gd name="connsiteX172" fmla="*/ 2097815 w 12346891"/>
                <a:gd name="connsiteY172" fmla="*/ 320304 h 812606"/>
                <a:gd name="connsiteX173" fmla="*/ 1832205 w 12346891"/>
                <a:gd name="connsiteY173" fmla="*/ 411091 h 812606"/>
                <a:gd name="connsiteX174" fmla="*/ 1722223 w 12346891"/>
                <a:gd name="connsiteY174" fmla="*/ 515954 h 812606"/>
                <a:gd name="connsiteX175" fmla="*/ 1669499 w 12346891"/>
                <a:gd name="connsiteY175" fmla="*/ 553933 h 812606"/>
                <a:gd name="connsiteX176" fmla="*/ 1628221 w 12346891"/>
                <a:gd name="connsiteY176" fmla="*/ 583210 h 812606"/>
                <a:gd name="connsiteX177" fmla="*/ 1354648 w 12346891"/>
                <a:gd name="connsiteY177" fmla="*/ 660615 h 812606"/>
                <a:gd name="connsiteX178" fmla="*/ 984221 w 12346891"/>
                <a:gd name="connsiteY178" fmla="*/ 512019 h 812606"/>
                <a:gd name="connsiteX179" fmla="*/ 936015 w 12346891"/>
                <a:gd name="connsiteY179" fmla="*/ 464680 h 812606"/>
                <a:gd name="connsiteX180" fmla="*/ 931701 w 12346891"/>
                <a:gd name="connsiteY180" fmla="*/ 473303 h 812606"/>
                <a:gd name="connsiteX181" fmla="*/ 922165 w 12346891"/>
                <a:gd name="connsiteY181" fmla="*/ 455639 h 812606"/>
                <a:gd name="connsiteX182" fmla="*/ 482336 w 12346891"/>
                <a:gd name="connsiteY182" fmla="*/ 168313 h 812606"/>
                <a:gd name="connsiteX183" fmla="*/ 59274 w 12346891"/>
                <a:gd name="connsiteY183" fmla="*/ 428746 h 812606"/>
                <a:gd name="connsiteX184" fmla="*/ 59022 w 12346891"/>
                <a:gd name="connsiteY184" fmla="*/ 429155 h 812606"/>
                <a:gd name="connsiteX185" fmla="*/ 30744 w 12346891"/>
                <a:gd name="connsiteY185" fmla="*/ 480219 h 812606"/>
                <a:gd name="connsiteX186" fmla="*/ 17488 w 12346891"/>
                <a:gd name="connsiteY186" fmla="*/ 500854 h 812606"/>
                <a:gd name="connsiteX187" fmla="*/ -1 w 12346891"/>
                <a:gd name="connsiteY187" fmla="*/ 541290 h 812606"/>
                <a:gd name="connsiteX188" fmla="*/ 7691 w 12346891"/>
                <a:gd name="connsiteY188" fmla="*/ 516106 h 812606"/>
                <a:gd name="connsiteX189" fmla="*/ 1580 w 12346891"/>
                <a:gd name="connsiteY189" fmla="*/ 525618 h 812606"/>
                <a:gd name="connsiteX190" fmla="*/ 61904 w 12346891"/>
                <a:gd name="connsiteY190" fmla="*/ 383867 h 812606"/>
                <a:gd name="connsiteX191" fmla="*/ 247792 w 12346891"/>
                <a:gd name="connsiteY191" fmla="*/ 397912 h 812606"/>
                <a:gd name="connsiteX0" fmla="*/ 90436 w 12346893"/>
                <a:gd name="connsiteY0" fmla="*/ 332394 h 812606"/>
                <a:gd name="connsiteX1" fmla="*/ 103691 w 12346893"/>
                <a:gd name="connsiteY1" fmla="*/ 311759 h 812606"/>
                <a:gd name="connsiteX2" fmla="*/ 121181 w 12346893"/>
                <a:gd name="connsiteY2" fmla="*/ 271323 h 812606"/>
                <a:gd name="connsiteX3" fmla="*/ 113489 w 12346893"/>
                <a:gd name="connsiteY3" fmla="*/ 296507 h 812606"/>
                <a:gd name="connsiteX4" fmla="*/ 119599 w 12346893"/>
                <a:gd name="connsiteY4" fmla="*/ 286995 h 812606"/>
                <a:gd name="connsiteX5" fmla="*/ 611351 w 12346893"/>
                <a:gd name="connsiteY5" fmla="*/ 5 h 812606"/>
                <a:gd name="connsiteX6" fmla="*/ 981778 w 12346893"/>
                <a:gd name="connsiteY6" fmla="*/ 148601 h 812606"/>
                <a:gd name="connsiteX7" fmla="*/ 1029984 w 12346893"/>
                <a:gd name="connsiteY7" fmla="*/ 195940 h 812606"/>
                <a:gd name="connsiteX8" fmla="*/ 1034298 w 12346893"/>
                <a:gd name="connsiteY8" fmla="*/ 187316 h 812606"/>
                <a:gd name="connsiteX9" fmla="*/ 1043834 w 12346893"/>
                <a:gd name="connsiteY9" fmla="*/ 204981 h 812606"/>
                <a:gd name="connsiteX10" fmla="*/ 1483663 w 12346893"/>
                <a:gd name="connsiteY10" fmla="*/ 492306 h 812606"/>
                <a:gd name="connsiteX11" fmla="*/ 1749273 w 12346893"/>
                <a:gd name="connsiteY11" fmla="*/ 401519 h 812606"/>
                <a:gd name="connsiteX12" fmla="*/ 1794477 w 12346893"/>
                <a:gd name="connsiteY12" fmla="*/ 363610 h 812606"/>
                <a:gd name="connsiteX13" fmla="*/ 1800054 w 12346893"/>
                <a:gd name="connsiteY13" fmla="*/ 356534 h 812606"/>
                <a:gd name="connsiteX14" fmla="*/ 1911979 w 12346893"/>
                <a:gd name="connsiteY14" fmla="*/ 258678 h 812606"/>
                <a:gd name="connsiteX15" fmla="*/ 1953257 w 12346893"/>
                <a:gd name="connsiteY15" fmla="*/ 229401 h 812606"/>
                <a:gd name="connsiteX16" fmla="*/ 2226830 w 12346893"/>
                <a:gd name="connsiteY16" fmla="*/ 151996 h 812606"/>
                <a:gd name="connsiteX17" fmla="*/ 2597257 w 12346893"/>
                <a:gd name="connsiteY17" fmla="*/ 300592 h 812606"/>
                <a:gd name="connsiteX18" fmla="*/ 2645463 w 12346893"/>
                <a:gd name="connsiteY18" fmla="*/ 347931 h 812606"/>
                <a:gd name="connsiteX19" fmla="*/ 2649777 w 12346893"/>
                <a:gd name="connsiteY19" fmla="*/ 339308 h 812606"/>
                <a:gd name="connsiteX20" fmla="*/ 2659313 w 12346893"/>
                <a:gd name="connsiteY20" fmla="*/ 356972 h 812606"/>
                <a:gd name="connsiteX21" fmla="*/ 3099142 w 12346893"/>
                <a:gd name="connsiteY21" fmla="*/ 644298 h 812606"/>
                <a:gd name="connsiteX22" fmla="*/ 3522204 w 12346893"/>
                <a:gd name="connsiteY22" fmla="*/ 383865 h 812606"/>
                <a:gd name="connsiteX23" fmla="*/ 3522456 w 12346893"/>
                <a:gd name="connsiteY23" fmla="*/ 383456 h 812606"/>
                <a:gd name="connsiteX24" fmla="*/ 3550734 w 12346893"/>
                <a:gd name="connsiteY24" fmla="*/ 332392 h 812606"/>
                <a:gd name="connsiteX25" fmla="*/ 3581479 w 12346893"/>
                <a:gd name="connsiteY25" fmla="*/ 271321 h 812606"/>
                <a:gd name="connsiteX26" fmla="*/ 3573787 w 12346893"/>
                <a:gd name="connsiteY26" fmla="*/ 296505 h 812606"/>
                <a:gd name="connsiteX27" fmla="*/ 3579897 w 12346893"/>
                <a:gd name="connsiteY27" fmla="*/ 286993 h 812606"/>
                <a:gd name="connsiteX28" fmla="*/ 4071649 w 12346893"/>
                <a:gd name="connsiteY28" fmla="*/ 3 h 812606"/>
                <a:gd name="connsiteX29" fmla="*/ 4442076 w 12346893"/>
                <a:gd name="connsiteY29" fmla="*/ 148599 h 812606"/>
                <a:gd name="connsiteX30" fmla="*/ 4490282 w 12346893"/>
                <a:gd name="connsiteY30" fmla="*/ 195938 h 812606"/>
                <a:gd name="connsiteX31" fmla="*/ 4494596 w 12346893"/>
                <a:gd name="connsiteY31" fmla="*/ 187314 h 812606"/>
                <a:gd name="connsiteX32" fmla="*/ 4504132 w 12346893"/>
                <a:gd name="connsiteY32" fmla="*/ 204979 h 812606"/>
                <a:gd name="connsiteX33" fmla="*/ 4943961 w 12346893"/>
                <a:gd name="connsiteY33" fmla="*/ 492304 h 812606"/>
                <a:gd name="connsiteX34" fmla="*/ 5209571 w 12346893"/>
                <a:gd name="connsiteY34" fmla="*/ 401517 h 812606"/>
                <a:gd name="connsiteX35" fmla="*/ 5254775 w 12346893"/>
                <a:gd name="connsiteY35" fmla="*/ 363608 h 812606"/>
                <a:gd name="connsiteX36" fmla="*/ 5260352 w 12346893"/>
                <a:gd name="connsiteY36" fmla="*/ 356532 h 812606"/>
                <a:gd name="connsiteX37" fmla="*/ 5294481 w 12346893"/>
                <a:gd name="connsiteY37" fmla="*/ 323694 h 812606"/>
                <a:gd name="connsiteX38" fmla="*/ 5319553 w 12346893"/>
                <a:gd name="connsiteY38" fmla="*/ 296655 h 812606"/>
                <a:gd name="connsiteX39" fmla="*/ 5408614 w 12346893"/>
                <a:gd name="connsiteY39" fmla="*/ 177228 h 812606"/>
                <a:gd name="connsiteX40" fmla="*/ 5372276 w 12346893"/>
                <a:gd name="connsiteY40" fmla="*/ 258677 h 812606"/>
                <a:gd name="connsiteX41" fmla="*/ 5413555 w 12346893"/>
                <a:gd name="connsiteY41" fmla="*/ 229399 h 812606"/>
                <a:gd name="connsiteX42" fmla="*/ 5687128 w 12346893"/>
                <a:gd name="connsiteY42" fmla="*/ 151994 h 812606"/>
                <a:gd name="connsiteX43" fmla="*/ 6057555 w 12346893"/>
                <a:gd name="connsiteY43" fmla="*/ 300590 h 812606"/>
                <a:gd name="connsiteX44" fmla="*/ 6105761 w 12346893"/>
                <a:gd name="connsiteY44" fmla="*/ 347929 h 812606"/>
                <a:gd name="connsiteX45" fmla="*/ 6110075 w 12346893"/>
                <a:gd name="connsiteY45" fmla="*/ 339306 h 812606"/>
                <a:gd name="connsiteX46" fmla="*/ 6119611 w 12346893"/>
                <a:gd name="connsiteY46" fmla="*/ 356970 h 812606"/>
                <a:gd name="connsiteX47" fmla="*/ 6559439 w 12346893"/>
                <a:gd name="connsiteY47" fmla="*/ 644296 h 812606"/>
                <a:gd name="connsiteX48" fmla="*/ 6982502 w 12346893"/>
                <a:gd name="connsiteY48" fmla="*/ 383863 h 812606"/>
                <a:gd name="connsiteX49" fmla="*/ 6982753 w 12346893"/>
                <a:gd name="connsiteY49" fmla="*/ 383454 h 812606"/>
                <a:gd name="connsiteX50" fmla="*/ 6984246 w 12346893"/>
                <a:gd name="connsiteY50" fmla="*/ 380360 h 812606"/>
                <a:gd name="connsiteX51" fmla="*/ 7011032 w 12346893"/>
                <a:gd name="connsiteY51" fmla="*/ 332390 h 812606"/>
                <a:gd name="connsiteX52" fmla="*/ 7024286 w 12346893"/>
                <a:gd name="connsiteY52" fmla="*/ 311755 h 812606"/>
                <a:gd name="connsiteX53" fmla="*/ 7041777 w 12346893"/>
                <a:gd name="connsiteY53" fmla="*/ 271319 h 812606"/>
                <a:gd name="connsiteX54" fmla="*/ 7034085 w 12346893"/>
                <a:gd name="connsiteY54" fmla="*/ 296503 h 812606"/>
                <a:gd name="connsiteX55" fmla="*/ 7040195 w 12346893"/>
                <a:gd name="connsiteY55" fmla="*/ 286991 h 812606"/>
                <a:gd name="connsiteX56" fmla="*/ 7531947 w 12346893"/>
                <a:gd name="connsiteY56" fmla="*/ 1 h 812606"/>
                <a:gd name="connsiteX57" fmla="*/ 7902374 w 12346893"/>
                <a:gd name="connsiteY57" fmla="*/ 148597 h 812606"/>
                <a:gd name="connsiteX58" fmla="*/ 7950580 w 12346893"/>
                <a:gd name="connsiteY58" fmla="*/ 195936 h 812606"/>
                <a:gd name="connsiteX59" fmla="*/ 7954894 w 12346893"/>
                <a:gd name="connsiteY59" fmla="*/ 187312 h 812606"/>
                <a:gd name="connsiteX60" fmla="*/ 7964430 w 12346893"/>
                <a:gd name="connsiteY60" fmla="*/ 204977 h 812606"/>
                <a:gd name="connsiteX61" fmla="*/ 8404258 w 12346893"/>
                <a:gd name="connsiteY61" fmla="*/ 492302 h 812606"/>
                <a:gd name="connsiteX62" fmla="*/ 8669869 w 12346893"/>
                <a:gd name="connsiteY62" fmla="*/ 401515 h 812606"/>
                <a:gd name="connsiteX63" fmla="*/ 8715076 w 12346893"/>
                <a:gd name="connsiteY63" fmla="*/ 363604 h 812606"/>
                <a:gd name="connsiteX64" fmla="*/ 8720650 w 12346893"/>
                <a:gd name="connsiteY64" fmla="*/ 356531 h 812606"/>
                <a:gd name="connsiteX65" fmla="*/ 8754770 w 12346893"/>
                <a:gd name="connsiteY65" fmla="*/ 323702 h 812606"/>
                <a:gd name="connsiteX66" fmla="*/ 8779851 w 12346893"/>
                <a:gd name="connsiteY66" fmla="*/ 296653 h 812606"/>
                <a:gd name="connsiteX67" fmla="*/ 8869086 w 12346893"/>
                <a:gd name="connsiteY67" fmla="*/ 159809 h 812606"/>
                <a:gd name="connsiteX68" fmla="*/ 8886596 w 12346893"/>
                <a:gd name="connsiteY68" fmla="*/ 119325 h 812606"/>
                <a:gd name="connsiteX69" fmla="*/ 8868912 w 12346893"/>
                <a:gd name="connsiteY69" fmla="*/ 177226 h 812606"/>
                <a:gd name="connsiteX70" fmla="*/ 8832573 w 12346893"/>
                <a:gd name="connsiteY70" fmla="*/ 258676 h 812606"/>
                <a:gd name="connsiteX71" fmla="*/ 8873853 w 12346893"/>
                <a:gd name="connsiteY71" fmla="*/ 229399 h 812606"/>
                <a:gd name="connsiteX72" fmla="*/ 9147426 w 12346893"/>
                <a:gd name="connsiteY72" fmla="*/ 151993 h 812606"/>
                <a:gd name="connsiteX73" fmla="*/ 9517853 w 12346893"/>
                <a:gd name="connsiteY73" fmla="*/ 300589 h 812606"/>
                <a:gd name="connsiteX74" fmla="*/ 9566059 w 12346893"/>
                <a:gd name="connsiteY74" fmla="*/ 347928 h 812606"/>
                <a:gd name="connsiteX75" fmla="*/ 9570373 w 12346893"/>
                <a:gd name="connsiteY75" fmla="*/ 339305 h 812606"/>
                <a:gd name="connsiteX76" fmla="*/ 9579908 w 12346893"/>
                <a:gd name="connsiteY76" fmla="*/ 356969 h 812606"/>
                <a:gd name="connsiteX77" fmla="*/ 10019738 w 12346893"/>
                <a:gd name="connsiteY77" fmla="*/ 644295 h 812606"/>
                <a:gd name="connsiteX78" fmla="*/ 10442800 w 12346893"/>
                <a:gd name="connsiteY78" fmla="*/ 383862 h 812606"/>
                <a:gd name="connsiteX79" fmla="*/ 10443052 w 12346893"/>
                <a:gd name="connsiteY79" fmla="*/ 383453 h 812606"/>
                <a:gd name="connsiteX80" fmla="*/ 10444544 w 12346893"/>
                <a:gd name="connsiteY80" fmla="*/ 380359 h 812606"/>
                <a:gd name="connsiteX81" fmla="*/ 10471330 w 12346893"/>
                <a:gd name="connsiteY81" fmla="*/ 332389 h 812606"/>
                <a:gd name="connsiteX82" fmla="*/ 10484585 w 12346893"/>
                <a:gd name="connsiteY82" fmla="*/ 311754 h 812606"/>
                <a:gd name="connsiteX83" fmla="*/ 10502074 w 12346893"/>
                <a:gd name="connsiteY83" fmla="*/ 271318 h 812606"/>
                <a:gd name="connsiteX84" fmla="*/ 10494383 w 12346893"/>
                <a:gd name="connsiteY84" fmla="*/ 296502 h 812606"/>
                <a:gd name="connsiteX85" fmla="*/ 10500493 w 12346893"/>
                <a:gd name="connsiteY85" fmla="*/ 286990 h 812606"/>
                <a:gd name="connsiteX86" fmla="*/ 10992245 w 12346893"/>
                <a:gd name="connsiteY86" fmla="*/ 0 h 812606"/>
                <a:gd name="connsiteX87" fmla="*/ 11362672 w 12346893"/>
                <a:gd name="connsiteY87" fmla="*/ 148596 h 812606"/>
                <a:gd name="connsiteX88" fmla="*/ 11410878 w 12346893"/>
                <a:gd name="connsiteY88" fmla="*/ 195935 h 812606"/>
                <a:gd name="connsiteX89" fmla="*/ 11415192 w 12346893"/>
                <a:gd name="connsiteY89" fmla="*/ 187311 h 812606"/>
                <a:gd name="connsiteX90" fmla="*/ 11424728 w 12346893"/>
                <a:gd name="connsiteY90" fmla="*/ 204976 h 812606"/>
                <a:gd name="connsiteX91" fmla="*/ 11864557 w 12346893"/>
                <a:gd name="connsiteY91" fmla="*/ 492302 h 812606"/>
                <a:gd name="connsiteX92" fmla="*/ 12329384 w 12346893"/>
                <a:gd name="connsiteY92" fmla="*/ 159808 h 812606"/>
                <a:gd name="connsiteX93" fmla="*/ 12346893 w 12346893"/>
                <a:gd name="connsiteY93" fmla="*/ 119324 h 812606"/>
                <a:gd name="connsiteX94" fmla="*/ 12329210 w 12346893"/>
                <a:gd name="connsiteY94" fmla="*/ 177225 h 812606"/>
                <a:gd name="connsiteX95" fmla="*/ 11735544 w 12346893"/>
                <a:gd name="connsiteY95" fmla="*/ 660610 h 812606"/>
                <a:gd name="connsiteX96" fmla="*/ 11365117 w 12346893"/>
                <a:gd name="connsiteY96" fmla="*/ 512014 h 812606"/>
                <a:gd name="connsiteX97" fmla="*/ 11316911 w 12346893"/>
                <a:gd name="connsiteY97" fmla="*/ 464675 h 812606"/>
                <a:gd name="connsiteX98" fmla="*/ 11312596 w 12346893"/>
                <a:gd name="connsiteY98" fmla="*/ 473298 h 812606"/>
                <a:gd name="connsiteX99" fmla="*/ 11303061 w 12346893"/>
                <a:gd name="connsiteY99" fmla="*/ 455634 h 812606"/>
                <a:gd name="connsiteX100" fmla="*/ 10863232 w 12346893"/>
                <a:gd name="connsiteY100" fmla="*/ 168308 h 812606"/>
                <a:gd name="connsiteX101" fmla="*/ 10440170 w 12346893"/>
                <a:gd name="connsiteY101" fmla="*/ 428741 h 812606"/>
                <a:gd name="connsiteX102" fmla="*/ 10439918 w 12346893"/>
                <a:gd name="connsiteY102" fmla="*/ 429150 h 812606"/>
                <a:gd name="connsiteX103" fmla="*/ 10438426 w 12346893"/>
                <a:gd name="connsiteY103" fmla="*/ 432244 h 812606"/>
                <a:gd name="connsiteX104" fmla="*/ 10411639 w 12346893"/>
                <a:gd name="connsiteY104" fmla="*/ 480214 h 812606"/>
                <a:gd name="connsiteX105" fmla="*/ 10398385 w 12346893"/>
                <a:gd name="connsiteY105" fmla="*/ 500849 h 812606"/>
                <a:gd name="connsiteX106" fmla="*/ 10380895 w 12346893"/>
                <a:gd name="connsiteY106" fmla="*/ 541285 h 812606"/>
                <a:gd name="connsiteX107" fmla="*/ 10388586 w 12346893"/>
                <a:gd name="connsiteY107" fmla="*/ 516101 h 812606"/>
                <a:gd name="connsiteX108" fmla="*/ 10382477 w 12346893"/>
                <a:gd name="connsiteY108" fmla="*/ 525613 h 812606"/>
                <a:gd name="connsiteX109" fmla="*/ 9890724 w 12346893"/>
                <a:gd name="connsiteY109" fmla="*/ 812603 h 812606"/>
                <a:gd name="connsiteX110" fmla="*/ 9520297 w 12346893"/>
                <a:gd name="connsiteY110" fmla="*/ 664007 h 812606"/>
                <a:gd name="connsiteX111" fmla="*/ 9472091 w 12346893"/>
                <a:gd name="connsiteY111" fmla="*/ 616668 h 812606"/>
                <a:gd name="connsiteX112" fmla="*/ 9467777 w 12346893"/>
                <a:gd name="connsiteY112" fmla="*/ 625292 h 812606"/>
                <a:gd name="connsiteX113" fmla="*/ 9458242 w 12346893"/>
                <a:gd name="connsiteY113" fmla="*/ 607627 h 812606"/>
                <a:gd name="connsiteX114" fmla="*/ 9018413 w 12346893"/>
                <a:gd name="connsiteY114" fmla="*/ 320302 h 812606"/>
                <a:gd name="connsiteX115" fmla="*/ 8752802 w 12346893"/>
                <a:gd name="connsiteY115" fmla="*/ 411089 h 812606"/>
                <a:gd name="connsiteX116" fmla="*/ 8707595 w 12346893"/>
                <a:gd name="connsiteY116" fmla="*/ 449000 h 812606"/>
                <a:gd name="connsiteX117" fmla="*/ 8702022 w 12346893"/>
                <a:gd name="connsiteY117" fmla="*/ 456073 h 812606"/>
                <a:gd name="connsiteX118" fmla="*/ 8667901 w 12346893"/>
                <a:gd name="connsiteY118" fmla="*/ 488902 h 812606"/>
                <a:gd name="connsiteX119" fmla="*/ 8642820 w 12346893"/>
                <a:gd name="connsiteY119" fmla="*/ 515951 h 812606"/>
                <a:gd name="connsiteX120" fmla="*/ 8553585 w 12346893"/>
                <a:gd name="connsiteY120" fmla="*/ 652795 h 812606"/>
                <a:gd name="connsiteX121" fmla="*/ 8536075 w 12346893"/>
                <a:gd name="connsiteY121" fmla="*/ 693279 h 812606"/>
                <a:gd name="connsiteX122" fmla="*/ 8553759 w 12346893"/>
                <a:gd name="connsiteY122" fmla="*/ 635378 h 812606"/>
                <a:gd name="connsiteX123" fmla="*/ 8590098 w 12346893"/>
                <a:gd name="connsiteY123" fmla="*/ 553928 h 812606"/>
                <a:gd name="connsiteX124" fmla="*/ 8548818 w 12346893"/>
                <a:gd name="connsiteY124" fmla="*/ 583206 h 812606"/>
                <a:gd name="connsiteX125" fmla="*/ 8275246 w 12346893"/>
                <a:gd name="connsiteY125" fmla="*/ 660611 h 812606"/>
                <a:gd name="connsiteX126" fmla="*/ 7904819 w 12346893"/>
                <a:gd name="connsiteY126" fmla="*/ 512015 h 812606"/>
                <a:gd name="connsiteX127" fmla="*/ 7856612 w 12346893"/>
                <a:gd name="connsiteY127" fmla="*/ 464676 h 812606"/>
                <a:gd name="connsiteX128" fmla="*/ 7852299 w 12346893"/>
                <a:gd name="connsiteY128" fmla="*/ 473299 h 812606"/>
                <a:gd name="connsiteX129" fmla="*/ 7842763 w 12346893"/>
                <a:gd name="connsiteY129" fmla="*/ 455635 h 812606"/>
                <a:gd name="connsiteX130" fmla="*/ 7402933 w 12346893"/>
                <a:gd name="connsiteY130" fmla="*/ 168309 h 812606"/>
                <a:gd name="connsiteX131" fmla="*/ 6979871 w 12346893"/>
                <a:gd name="connsiteY131" fmla="*/ 428742 h 812606"/>
                <a:gd name="connsiteX132" fmla="*/ 6979620 w 12346893"/>
                <a:gd name="connsiteY132" fmla="*/ 429151 h 812606"/>
                <a:gd name="connsiteX133" fmla="*/ 6978128 w 12346893"/>
                <a:gd name="connsiteY133" fmla="*/ 432245 h 812606"/>
                <a:gd name="connsiteX134" fmla="*/ 6951342 w 12346893"/>
                <a:gd name="connsiteY134" fmla="*/ 480215 h 812606"/>
                <a:gd name="connsiteX135" fmla="*/ 6938086 w 12346893"/>
                <a:gd name="connsiteY135" fmla="*/ 500850 h 812606"/>
                <a:gd name="connsiteX136" fmla="*/ 6920597 w 12346893"/>
                <a:gd name="connsiteY136" fmla="*/ 541286 h 812606"/>
                <a:gd name="connsiteX137" fmla="*/ 6928288 w 12346893"/>
                <a:gd name="connsiteY137" fmla="*/ 516102 h 812606"/>
                <a:gd name="connsiteX138" fmla="*/ 6922178 w 12346893"/>
                <a:gd name="connsiteY138" fmla="*/ 525614 h 812606"/>
                <a:gd name="connsiteX139" fmla="*/ 6430427 w 12346893"/>
                <a:gd name="connsiteY139" fmla="*/ 812604 h 812606"/>
                <a:gd name="connsiteX140" fmla="*/ 6059999 w 12346893"/>
                <a:gd name="connsiteY140" fmla="*/ 664008 h 812606"/>
                <a:gd name="connsiteX141" fmla="*/ 6011793 w 12346893"/>
                <a:gd name="connsiteY141" fmla="*/ 616669 h 812606"/>
                <a:gd name="connsiteX142" fmla="*/ 6007479 w 12346893"/>
                <a:gd name="connsiteY142" fmla="*/ 625293 h 812606"/>
                <a:gd name="connsiteX143" fmla="*/ 5997944 w 12346893"/>
                <a:gd name="connsiteY143" fmla="*/ 607628 h 812606"/>
                <a:gd name="connsiteX144" fmla="*/ 5558114 w 12346893"/>
                <a:gd name="connsiteY144" fmla="*/ 320302 h 812606"/>
                <a:gd name="connsiteX145" fmla="*/ 5292505 w 12346893"/>
                <a:gd name="connsiteY145" fmla="*/ 411089 h 812606"/>
                <a:gd name="connsiteX146" fmla="*/ 5247300 w 12346893"/>
                <a:gd name="connsiteY146" fmla="*/ 448999 h 812606"/>
                <a:gd name="connsiteX147" fmla="*/ 5241724 w 12346893"/>
                <a:gd name="connsiteY147" fmla="*/ 456075 h 812606"/>
                <a:gd name="connsiteX148" fmla="*/ 5207594 w 12346893"/>
                <a:gd name="connsiteY148" fmla="*/ 488913 h 812606"/>
                <a:gd name="connsiteX149" fmla="*/ 5182522 w 12346893"/>
                <a:gd name="connsiteY149" fmla="*/ 515952 h 812606"/>
                <a:gd name="connsiteX150" fmla="*/ 5129799 w 12346893"/>
                <a:gd name="connsiteY150" fmla="*/ 553930 h 812606"/>
                <a:gd name="connsiteX151" fmla="*/ 5088520 w 12346893"/>
                <a:gd name="connsiteY151" fmla="*/ 583208 h 812606"/>
                <a:gd name="connsiteX152" fmla="*/ 4814948 w 12346893"/>
                <a:gd name="connsiteY152" fmla="*/ 660613 h 812606"/>
                <a:gd name="connsiteX153" fmla="*/ 4444521 w 12346893"/>
                <a:gd name="connsiteY153" fmla="*/ 512017 h 812606"/>
                <a:gd name="connsiteX154" fmla="*/ 4396314 w 12346893"/>
                <a:gd name="connsiteY154" fmla="*/ 464678 h 812606"/>
                <a:gd name="connsiteX155" fmla="*/ 4392001 w 12346893"/>
                <a:gd name="connsiteY155" fmla="*/ 473301 h 812606"/>
                <a:gd name="connsiteX156" fmla="*/ 4382465 w 12346893"/>
                <a:gd name="connsiteY156" fmla="*/ 455637 h 812606"/>
                <a:gd name="connsiteX157" fmla="*/ 3942636 w 12346893"/>
                <a:gd name="connsiteY157" fmla="*/ 168311 h 812606"/>
                <a:gd name="connsiteX158" fmla="*/ 3519574 w 12346893"/>
                <a:gd name="connsiteY158" fmla="*/ 428744 h 812606"/>
                <a:gd name="connsiteX159" fmla="*/ 3519322 w 12346893"/>
                <a:gd name="connsiteY159" fmla="*/ 429153 h 812606"/>
                <a:gd name="connsiteX160" fmla="*/ 3517830 w 12346893"/>
                <a:gd name="connsiteY160" fmla="*/ 432247 h 812606"/>
                <a:gd name="connsiteX161" fmla="*/ 3491044 w 12346893"/>
                <a:gd name="connsiteY161" fmla="*/ 480217 h 812606"/>
                <a:gd name="connsiteX162" fmla="*/ 3477788 w 12346893"/>
                <a:gd name="connsiteY162" fmla="*/ 500852 h 812606"/>
                <a:gd name="connsiteX163" fmla="*/ 3460299 w 12346893"/>
                <a:gd name="connsiteY163" fmla="*/ 541288 h 812606"/>
                <a:gd name="connsiteX164" fmla="*/ 3467991 w 12346893"/>
                <a:gd name="connsiteY164" fmla="*/ 516104 h 812606"/>
                <a:gd name="connsiteX165" fmla="*/ 3461880 w 12346893"/>
                <a:gd name="connsiteY165" fmla="*/ 525616 h 812606"/>
                <a:gd name="connsiteX166" fmla="*/ 2970129 w 12346893"/>
                <a:gd name="connsiteY166" fmla="*/ 812606 h 812606"/>
                <a:gd name="connsiteX167" fmla="*/ 2599702 w 12346893"/>
                <a:gd name="connsiteY167" fmla="*/ 664010 h 812606"/>
                <a:gd name="connsiteX168" fmla="*/ 2551495 w 12346893"/>
                <a:gd name="connsiteY168" fmla="*/ 616671 h 812606"/>
                <a:gd name="connsiteX169" fmla="*/ 2547182 w 12346893"/>
                <a:gd name="connsiteY169" fmla="*/ 625295 h 812606"/>
                <a:gd name="connsiteX170" fmla="*/ 2537646 w 12346893"/>
                <a:gd name="connsiteY170" fmla="*/ 607630 h 812606"/>
                <a:gd name="connsiteX171" fmla="*/ 2097817 w 12346893"/>
                <a:gd name="connsiteY171" fmla="*/ 320304 h 812606"/>
                <a:gd name="connsiteX172" fmla="*/ 1832207 w 12346893"/>
                <a:gd name="connsiteY172" fmla="*/ 411091 h 812606"/>
                <a:gd name="connsiteX173" fmla="*/ 1722225 w 12346893"/>
                <a:gd name="connsiteY173" fmla="*/ 515954 h 812606"/>
                <a:gd name="connsiteX174" fmla="*/ 1669501 w 12346893"/>
                <a:gd name="connsiteY174" fmla="*/ 553933 h 812606"/>
                <a:gd name="connsiteX175" fmla="*/ 1628223 w 12346893"/>
                <a:gd name="connsiteY175" fmla="*/ 583210 h 812606"/>
                <a:gd name="connsiteX176" fmla="*/ 1354650 w 12346893"/>
                <a:gd name="connsiteY176" fmla="*/ 660615 h 812606"/>
                <a:gd name="connsiteX177" fmla="*/ 984223 w 12346893"/>
                <a:gd name="connsiteY177" fmla="*/ 512019 h 812606"/>
                <a:gd name="connsiteX178" fmla="*/ 936017 w 12346893"/>
                <a:gd name="connsiteY178" fmla="*/ 464680 h 812606"/>
                <a:gd name="connsiteX179" fmla="*/ 931703 w 12346893"/>
                <a:gd name="connsiteY179" fmla="*/ 473303 h 812606"/>
                <a:gd name="connsiteX180" fmla="*/ 922167 w 12346893"/>
                <a:gd name="connsiteY180" fmla="*/ 455639 h 812606"/>
                <a:gd name="connsiteX181" fmla="*/ 482338 w 12346893"/>
                <a:gd name="connsiteY181" fmla="*/ 168313 h 812606"/>
                <a:gd name="connsiteX182" fmla="*/ 59276 w 12346893"/>
                <a:gd name="connsiteY182" fmla="*/ 428746 h 812606"/>
                <a:gd name="connsiteX183" fmla="*/ 59024 w 12346893"/>
                <a:gd name="connsiteY183" fmla="*/ 429155 h 812606"/>
                <a:gd name="connsiteX184" fmla="*/ 30746 w 12346893"/>
                <a:gd name="connsiteY184" fmla="*/ 480219 h 812606"/>
                <a:gd name="connsiteX185" fmla="*/ 17490 w 12346893"/>
                <a:gd name="connsiteY185" fmla="*/ 500854 h 812606"/>
                <a:gd name="connsiteX186" fmla="*/ 1 w 12346893"/>
                <a:gd name="connsiteY186" fmla="*/ 541290 h 812606"/>
                <a:gd name="connsiteX187" fmla="*/ 7693 w 12346893"/>
                <a:gd name="connsiteY187" fmla="*/ 516106 h 812606"/>
                <a:gd name="connsiteX188" fmla="*/ 1582 w 12346893"/>
                <a:gd name="connsiteY188" fmla="*/ 525618 h 812606"/>
                <a:gd name="connsiteX189" fmla="*/ 61906 w 12346893"/>
                <a:gd name="connsiteY189" fmla="*/ 383867 h 812606"/>
                <a:gd name="connsiteX190" fmla="*/ 247794 w 12346893"/>
                <a:gd name="connsiteY190" fmla="*/ 397912 h 812606"/>
                <a:gd name="connsiteX0" fmla="*/ 90434 w 12346891"/>
                <a:gd name="connsiteY0" fmla="*/ 332394 h 812606"/>
                <a:gd name="connsiteX1" fmla="*/ 103689 w 12346891"/>
                <a:gd name="connsiteY1" fmla="*/ 311759 h 812606"/>
                <a:gd name="connsiteX2" fmla="*/ 121179 w 12346891"/>
                <a:gd name="connsiteY2" fmla="*/ 271323 h 812606"/>
                <a:gd name="connsiteX3" fmla="*/ 113487 w 12346891"/>
                <a:gd name="connsiteY3" fmla="*/ 296507 h 812606"/>
                <a:gd name="connsiteX4" fmla="*/ 119597 w 12346891"/>
                <a:gd name="connsiteY4" fmla="*/ 286995 h 812606"/>
                <a:gd name="connsiteX5" fmla="*/ 611349 w 12346891"/>
                <a:gd name="connsiteY5" fmla="*/ 5 h 812606"/>
                <a:gd name="connsiteX6" fmla="*/ 981776 w 12346891"/>
                <a:gd name="connsiteY6" fmla="*/ 148601 h 812606"/>
                <a:gd name="connsiteX7" fmla="*/ 1029982 w 12346891"/>
                <a:gd name="connsiteY7" fmla="*/ 195940 h 812606"/>
                <a:gd name="connsiteX8" fmla="*/ 1034296 w 12346891"/>
                <a:gd name="connsiteY8" fmla="*/ 187316 h 812606"/>
                <a:gd name="connsiteX9" fmla="*/ 1043832 w 12346891"/>
                <a:gd name="connsiteY9" fmla="*/ 204981 h 812606"/>
                <a:gd name="connsiteX10" fmla="*/ 1483661 w 12346891"/>
                <a:gd name="connsiteY10" fmla="*/ 492306 h 812606"/>
                <a:gd name="connsiteX11" fmla="*/ 1749271 w 12346891"/>
                <a:gd name="connsiteY11" fmla="*/ 401519 h 812606"/>
                <a:gd name="connsiteX12" fmla="*/ 1794475 w 12346891"/>
                <a:gd name="connsiteY12" fmla="*/ 363610 h 812606"/>
                <a:gd name="connsiteX13" fmla="*/ 1800052 w 12346891"/>
                <a:gd name="connsiteY13" fmla="*/ 356534 h 812606"/>
                <a:gd name="connsiteX14" fmla="*/ 1911977 w 12346891"/>
                <a:gd name="connsiteY14" fmla="*/ 258678 h 812606"/>
                <a:gd name="connsiteX15" fmla="*/ 1953255 w 12346891"/>
                <a:gd name="connsiteY15" fmla="*/ 229401 h 812606"/>
                <a:gd name="connsiteX16" fmla="*/ 2226828 w 12346891"/>
                <a:gd name="connsiteY16" fmla="*/ 151996 h 812606"/>
                <a:gd name="connsiteX17" fmla="*/ 2597255 w 12346891"/>
                <a:gd name="connsiteY17" fmla="*/ 300592 h 812606"/>
                <a:gd name="connsiteX18" fmla="*/ 2645461 w 12346891"/>
                <a:gd name="connsiteY18" fmla="*/ 347931 h 812606"/>
                <a:gd name="connsiteX19" fmla="*/ 2649775 w 12346891"/>
                <a:gd name="connsiteY19" fmla="*/ 339308 h 812606"/>
                <a:gd name="connsiteX20" fmla="*/ 2659311 w 12346891"/>
                <a:gd name="connsiteY20" fmla="*/ 356972 h 812606"/>
                <a:gd name="connsiteX21" fmla="*/ 3099140 w 12346891"/>
                <a:gd name="connsiteY21" fmla="*/ 644298 h 812606"/>
                <a:gd name="connsiteX22" fmla="*/ 3522202 w 12346891"/>
                <a:gd name="connsiteY22" fmla="*/ 383865 h 812606"/>
                <a:gd name="connsiteX23" fmla="*/ 3522454 w 12346891"/>
                <a:gd name="connsiteY23" fmla="*/ 383456 h 812606"/>
                <a:gd name="connsiteX24" fmla="*/ 3550732 w 12346891"/>
                <a:gd name="connsiteY24" fmla="*/ 332392 h 812606"/>
                <a:gd name="connsiteX25" fmla="*/ 3581477 w 12346891"/>
                <a:gd name="connsiteY25" fmla="*/ 271321 h 812606"/>
                <a:gd name="connsiteX26" fmla="*/ 3573785 w 12346891"/>
                <a:gd name="connsiteY26" fmla="*/ 296505 h 812606"/>
                <a:gd name="connsiteX27" fmla="*/ 3579895 w 12346891"/>
                <a:gd name="connsiteY27" fmla="*/ 286993 h 812606"/>
                <a:gd name="connsiteX28" fmla="*/ 4071647 w 12346891"/>
                <a:gd name="connsiteY28" fmla="*/ 3 h 812606"/>
                <a:gd name="connsiteX29" fmla="*/ 4442074 w 12346891"/>
                <a:gd name="connsiteY29" fmla="*/ 148599 h 812606"/>
                <a:gd name="connsiteX30" fmla="*/ 4490280 w 12346891"/>
                <a:gd name="connsiteY30" fmla="*/ 195938 h 812606"/>
                <a:gd name="connsiteX31" fmla="*/ 4494594 w 12346891"/>
                <a:gd name="connsiteY31" fmla="*/ 187314 h 812606"/>
                <a:gd name="connsiteX32" fmla="*/ 4504130 w 12346891"/>
                <a:gd name="connsiteY32" fmla="*/ 204979 h 812606"/>
                <a:gd name="connsiteX33" fmla="*/ 4943959 w 12346891"/>
                <a:gd name="connsiteY33" fmla="*/ 492304 h 812606"/>
                <a:gd name="connsiteX34" fmla="*/ 5209569 w 12346891"/>
                <a:gd name="connsiteY34" fmla="*/ 401517 h 812606"/>
                <a:gd name="connsiteX35" fmla="*/ 5254773 w 12346891"/>
                <a:gd name="connsiteY35" fmla="*/ 363608 h 812606"/>
                <a:gd name="connsiteX36" fmla="*/ 5260350 w 12346891"/>
                <a:gd name="connsiteY36" fmla="*/ 356532 h 812606"/>
                <a:gd name="connsiteX37" fmla="*/ 5294479 w 12346891"/>
                <a:gd name="connsiteY37" fmla="*/ 323694 h 812606"/>
                <a:gd name="connsiteX38" fmla="*/ 5319551 w 12346891"/>
                <a:gd name="connsiteY38" fmla="*/ 296655 h 812606"/>
                <a:gd name="connsiteX39" fmla="*/ 5408612 w 12346891"/>
                <a:gd name="connsiteY39" fmla="*/ 177228 h 812606"/>
                <a:gd name="connsiteX40" fmla="*/ 5372274 w 12346891"/>
                <a:gd name="connsiteY40" fmla="*/ 258677 h 812606"/>
                <a:gd name="connsiteX41" fmla="*/ 5413553 w 12346891"/>
                <a:gd name="connsiteY41" fmla="*/ 229399 h 812606"/>
                <a:gd name="connsiteX42" fmla="*/ 5687126 w 12346891"/>
                <a:gd name="connsiteY42" fmla="*/ 151994 h 812606"/>
                <a:gd name="connsiteX43" fmla="*/ 6057553 w 12346891"/>
                <a:gd name="connsiteY43" fmla="*/ 300590 h 812606"/>
                <a:gd name="connsiteX44" fmla="*/ 6105759 w 12346891"/>
                <a:gd name="connsiteY44" fmla="*/ 347929 h 812606"/>
                <a:gd name="connsiteX45" fmla="*/ 6110073 w 12346891"/>
                <a:gd name="connsiteY45" fmla="*/ 339306 h 812606"/>
                <a:gd name="connsiteX46" fmla="*/ 6119609 w 12346891"/>
                <a:gd name="connsiteY46" fmla="*/ 356970 h 812606"/>
                <a:gd name="connsiteX47" fmla="*/ 6559437 w 12346891"/>
                <a:gd name="connsiteY47" fmla="*/ 644296 h 812606"/>
                <a:gd name="connsiteX48" fmla="*/ 6982500 w 12346891"/>
                <a:gd name="connsiteY48" fmla="*/ 383863 h 812606"/>
                <a:gd name="connsiteX49" fmla="*/ 6982751 w 12346891"/>
                <a:gd name="connsiteY49" fmla="*/ 383454 h 812606"/>
                <a:gd name="connsiteX50" fmla="*/ 6984244 w 12346891"/>
                <a:gd name="connsiteY50" fmla="*/ 380360 h 812606"/>
                <a:gd name="connsiteX51" fmla="*/ 7011030 w 12346891"/>
                <a:gd name="connsiteY51" fmla="*/ 332390 h 812606"/>
                <a:gd name="connsiteX52" fmla="*/ 7024284 w 12346891"/>
                <a:gd name="connsiteY52" fmla="*/ 311755 h 812606"/>
                <a:gd name="connsiteX53" fmla="*/ 7041775 w 12346891"/>
                <a:gd name="connsiteY53" fmla="*/ 271319 h 812606"/>
                <a:gd name="connsiteX54" fmla="*/ 7034083 w 12346891"/>
                <a:gd name="connsiteY54" fmla="*/ 296503 h 812606"/>
                <a:gd name="connsiteX55" fmla="*/ 7040193 w 12346891"/>
                <a:gd name="connsiteY55" fmla="*/ 286991 h 812606"/>
                <a:gd name="connsiteX56" fmla="*/ 7531945 w 12346891"/>
                <a:gd name="connsiteY56" fmla="*/ 1 h 812606"/>
                <a:gd name="connsiteX57" fmla="*/ 7902372 w 12346891"/>
                <a:gd name="connsiteY57" fmla="*/ 148597 h 812606"/>
                <a:gd name="connsiteX58" fmla="*/ 7950578 w 12346891"/>
                <a:gd name="connsiteY58" fmla="*/ 195936 h 812606"/>
                <a:gd name="connsiteX59" fmla="*/ 7954892 w 12346891"/>
                <a:gd name="connsiteY59" fmla="*/ 187312 h 812606"/>
                <a:gd name="connsiteX60" fmla="*/ 7964428 w 12346891"/>
                <a:gd name="connsiteY60" fmla="*/ 204977 h 812606"/>
                <a:gd name="connsiteX61" fmla="*/ 8404256 w 12346891"/>
                <a:gd name="connsiteY61" fmla="*/ 492302 h 812606"/>
                <a:gd name="connsiteX62" fmla="*/ 8669867 w 12346891"/>
                <a:gd name="connsiteY62" fmla="*/ 401515 h 812606"/>
                <a:gd name="connsiteX63" fmla="*/ 8715074 w 12346891"/>
                <a:gd name="connsiteY63" fmla="*/ 363604 h 812606"/>
                <a:gd name="connsiteX64" fmla="*/ 8720648 w 12346891"/>
                <a:gd name="connsiteY64" fmla="*/ 356531 h 812606"/>
                <a:gd name="connsiteX65" fmla="*/ 8754768 w 12346891"/>
                <a:gd name="connsiteY65" fmla="*/ 323702 h 812606"/>
                <a:gd name="connsiteX66" fmla="*/ 8779849 w 12346891"/>
                <a:gd name="connsiteY66" fmla="*/ 296653 h 812606"/>
                <a:gd name="connsiteX67" fmla="*/ 8869084 w 12346891"/>
                <a:gd name="connsiteY67" fmla="*/ 159809 h 812606"/>
                <a:gd name="connsiteX68" fmla="*/ 8886594 w 12346891"/>
                <a:gd name="connsiteY68" fmla="*/ 119325 h 812606"/>
                <a:gd name="connsiteX69" fmla="*/ 8868910 w 12346891"/>
                <a:gd name="connsiteY69" fmla="*/ 177226 h 812606"/>
                <a:gd name="connsiteX70" fmla="*/ 8832571 w 12346891"/>
                <a:gd name="connsiteY70" fmla="*/ 258676 h 812606"/>
                <a:gd name="connsiteX71" fmla="*/ 8873851 w 12346891"/>
                <a:gd name="connsiteY71" fmla="*/ 229399 h 812606"/>
                <a:gd name="connsiteX72" fmla="*/ 9147424 w 12346891"/>
                <a:gd name="connsiteY72" fmla="*/ 151993 h 812606"/>
                <a:gd name="connsiteX73" fmla="*/ 9517851 w 12346891"/>
                <a:gd name="connsiteY73" fmla="*/ 300589 h 812606"/>
                <a:gd name="connsiteX74" fmla="*/ 9566057 w 12346891"/>
                <a:gd name="connsiteY74" fmla="*/ 347928 h 812606"/>
                <a:gd name="connsiteX75" fmla="*/ 9570371 w 12346891"/>
                <a:gd name="connsiteY75" fmla="*/ 339305 h 812606"/>
                <a:gd name="connsiteX76" fmla="*/ 9579906 w 12346891"/>
                <a:gd name="connsiteY76" fmla="*/ 356969 h 812606"/>
                <a:gd name="connsiteX77" fmla="*/ 10019736 w 12346891"/>
                <a:gd name="connsiteY77" fmla="*/ 644295 h 812606"/>
                <a:gd name="connsiteX78" fmla="*/ 10442798 w 12346891"/>
                <a:gd name="connsiteY78" fmla="*/ 383862 h 812606"/>
                <a:gd name="connsiteX79" fmla="*/ 10443050 w 12346891"/>
                <a:gd name="connsiteY79" fmla="*/ 383453 h 812606"/>
                <a:gd name="connsiteX80" fmla="*/ 10444542 w 12346891"/>
                <a:gd name="connsiteY80" fmla="*/ 380359 h 812606"/>
                <a:gd name="connsiteX81" fmla="*/ 10471328 w 12346891"/>
                <a:gd name="connsiteY81" fmla="*/ 332389 h 812606"/>
                <a:gd name="connsiteX82" fmla="*/ 10484583 w 12346891"/>
                <a:gd name="connsiteY82" fmla="*/ 311754 h 812606"/>
                <a:gd name="connsiteX83" fmla="*/ 10502072 w 12346891"/>
                <a:gd name="connsiteY83" fmla="*/ 271318 h 812606"/>
                <a:gd name="connsiteX84" fmla="*/ 10494381 w 12346891"/>
                <a:gd name="connsiteY84" fmla="*/ 296502 h 812606"/>
                <a:gd name="connsiteX85" fmla="*/ 10500491 w 12346891"/>
                <a:gd name="connsiteY85" fmla="*/ 286990 h 812606"/>
                <a:gd name="connsiteX86" fmla="*/ 10992243 w 12346891"/>
                <a:gd name="connsiteY86" fmla="*/ 0 h 812606"/>
                <a:gd name="connsiteX87" fmla="*/ 11362670 w 12346891"/>
                <a:gd name="connsiteY87" fmla="*/ 148596 h 812606"/>
                <a:gd name="connsiteX88" fmla="*/ 11410876 w 12346891"/>
                <a:gd name="connsiteY88" fmla="*/ 195935 h 812606"/>
                <a:gd name="connsiteX89" fmla="*/ 11415190 w 12346891"/>
                <a:gd name="connsiteY89" fmla="*/ 187311 h 812606"/>
                <a:gd name="connsiteX90" fmla="*/ 11424726 w 12346891"/>
                <a:gd name="connsiteY90" fmla="*/ 204976 h 812606"/>
                <a:gd name="connsiteX91" fmla="*/ 11864555 w 12346891"/>
                <a:gd name="connsiteY91" fmla="*/ 492302 h 812606"/>
                <a:gd name="connsiteX92" fmla="*/ 12329382 w 12346891"/>
                <a:gd name="connsiteY92" fmla="*/ 159808 h 812606"/>
                <a:gd name="connsiteX93" fmla="*/ 12346891 w 12346891"/>
                <a:gd name="connsiteY93" fmla="*/ 119324 h 812606"/>
                <a:gd name="connsiteX94" fmla="*/ 12329208 w 12346891"/>
                <a:gd name="connsiteY94" fmla="*/ 177225 h 812606"/>
                <a:gd name="connsiteX95" fmla="*/ 11735542 w 12346891"/>
                <a:gd name="connsiteY95" fmla="*/ 660610 h 812606"/>
                <a:gd name="connsiteX96" fmla="*/ 11365115 w 12346891"/>
                <a:gd name="connsiteY96" fmla="*/ 512014 h 812606"/>
                <a:gd name="connsiteX97" fmla="*/ 11316909 w 12346891"/>
                <a:gd name="connsiteY97" fmla="*/ 464675 h 812606"/>
                <a:gd name="connsiteX98" fmla="*/ 11312594 w 12346891"/>
                <a:gd name="connsiteY98" fmla="*/ 473298 h 812606"/>
                <a:gd name="connsiteX99" fmla="*/ 11303059 w 12346891"/>
                <a:gd name="connsiteY99" fmla="*/ 455634 h 812606"/>
                <a:gd name="connsiteX100" fmla="*/ 10863230 w 12346891"/>
                <a:gd name="connsiteY100" fmla="*/ 168308 h 812606"/>
                <a:gd name="connsiteX101" fmla="*/ 10440168 w 12346891"/>
                <a:gd name="connsiteY101" fmla="*/ 428741 h 812606"/>
                <a:gd name="connsiteX102" fmla="*/ 10439916 w 12346891"/>
                <a:gd name="connsiteY102" fmla="*/ 429150 h 812606"/>
                <a:gd name="connsiteX103" fmla="*/ 10438424 w 12346891"/>
                <a:gd name="connsiteY103" fmla="*/ 432244 h 812606"/>
                <a:gd name="connsiteX104" fmla="*/ 10411637 w 12346891"/>
                <a:gd name="connsiteY104" fmla="*/ 480214 h 812606"/>
                <a:gd name="connsiteX105" fmla="*/ 10398383 w 12346891"/>
                <a:gd name="connsiteY105" fmla="*/ 500849 h 812606"/>
                <a:gd name="connsiteX106" fmla="*/ 10380893 w 12346891"/>
                <a:gd name="connsiteY106" fmla="*/ 541285 h 812606"/>
                <a:gd name="connsiteX107" fmla="*/ 10388584 w 12346891"/>
                <a:gd name="connsiteY107" fmla="*/ 516101 h 812606"/>
                <a:gd name="connsiteX108" fmla="*/ 10382475 w 12346891"/>
                <a:gd name="connsiteY108" fmla="*/ 525613 h 812606"/>
                <a:gd name="connsiteX109" fmla="*/ 9890722 w 12346891"/>
                <a:gd name="connsiteY109" fmla="*/ 812603 h 812606"/>
                <a:gd name="connsiteX110" fmla="*/ 9520295 w 12346891"/>
                <a:gd name="connsiteY110" fmla="*/ 664007 h 812606"/>
                <a:gd name="connsiteX111" fmla="*/ 9472089 w 12346891"/>
                <a:gd name="connsiteY111" fmla="*/ 616668 h 812606"/>
                <a:gd name="connsiteX112" fmla="*/ 9467775 w 12346891"/>
                <a:gd name="connsiteY112" fmla="*/ 625292 h 812606"/>
                <a:gd name="connsiteX113" fmla="*/ 9458240 w 12346891"/>
                <a:gd name="connsiteY113" fmla="*/ 607627 h 812606"/>
                <a:gd name="connsiteX114" fmla="*/ 9018411 w 12346891"/>
                <a:gd name="connsiteY114" fmla="*/ 320302 h 812606"/>
                <a:gd name="connsiteX115" fmla="*/ 8752800 w 12346891"/>
                <a:gd name="connsiteY115" fmla="*/ 411089 h 812606"/>
                <a:gd name="connsiteX116" fmla="*/ 8707593 w 12346891"/>
                <a:gd name="connsiteY116" fmla="*/ 449000 h 812606"/>
                <a:gd name="connsiteX117" fmla="*/ 8702020 w 12346891"/>
                <a:gd name="connsiteY117" fmla="*/ 456073 h 812606"/>
                <a:gd name="connsiteX118" fmla="*/ 8667899 w 12346891"/>
                <a:gd name="connsiteY118" fmla="*/ 488902 h 812606"/>
                <a:gd name="connsiteX119" fmla="*/ 8642818 w 12346891"/>
                <a:gd name="connsiteY119" fmla="*/ 515951 h 812606"/>
                <a:gd name="connsiteX120" fmla="*/ 8553583 w 12346891"/>
                <a:gd name="connsiteY120" fmla="*/ 652795 h 812606"/>
                <a:gd name="connsiteX121" fmla="*/ 8536073 w 12346891"/>
                <a:gd name="connsiteY121" fmla="*/ 693279 h 812606"/>
                <a:gd name="connsiteX122" fmla="*/ 8553757 w 12346891"/>
                <a:gd name="connsiteY122" fmla="*/ 635378 h 812606"/>
                <a:gd name="connsiteX123" fmla="*/ 8590096 w 12346891"/>
                <a:gd name="connsiteY123" fmla="*/ 553928 h 812606"/>
                <a:gd name="connsiteX124" fmla="*/ 8548816 w 12346891"/>
                <a:gd name="connsiteY124" fmla="*/ 583206 h 812606"/>
                <a:gd name="connsiteX125" fmla="*/ 8275244 w 12346891"/>
                <a:gd name="connsiteY125" fmla="*/ 660611 h 812606"/>
                <a:gd name="connsiteX126" fmla="*/ 7904817 w 12346891"/>
                <a:gd name="connsiteY126" fmla="*/ 512015 h 812606"/>
                <a:gd name="connsiteX127" fmla="*/ 7856610 w 12346891"/>
                <a:gd name="connsiteY127" fmla="*/ 464676 h 812606"/>
                <a:gd name="connsiteX128" fmla="*/ 7852297 w 12346891"/>
                <a:gd name="connsiteY128" fmla="*/ 473299 h 812606"/>
                <a:gd name="connsiteX129" fmla="*/ 7842761 w 12346891"/>
                <a:gd name="connsiteY129" fmla="*/ 455635 h 812606"/>
                <a:gd name="connsiteX130" fmla="*/ 7402931 w 12346891"/>
                <a:gd name="connsiteY130" fmla="*/ 168309 h 812606"/>
                <a:gd name="connsiteX131" fmla="*/ 6979869 w 12346891"/>
                <a:gd name="connsiteY131" fmla="*/ 428742 h 812606"/>
                <a:gd name="connsiteX132" fmla="*/ 6979618 w 12346891"/>
                <a:gd name="connsiteY132" fmla="*/ 429151 h 812606"/>
                <a:gd name="connsiteX133" fmla="*/ 6978126 w 12346891"/>
                <a:gd name="connsiteY133" fmla="*/ 432245 h 812606"/>
                <a:gd name="connsiteX134" fmla="*/ 6951340 w 12346891"/>
                <a:gd name="connsiteY134" fmla="*/ 480215 h 812606"/>
                <a:gd name="connsiteX135" fmla="*/ 6938084 w 12346891"/>
                <a:gd name="connsiteY135" fmla="*/ 500850 h 812606"/>
                <a:gd name="connsiteX136" fmla="*/ 6920595 w 12346891"/>
                <a:gd name="connsiteY136" fmla="*/ 541286 h 812606"/>
                <a:gd name="connsiteX137" fmla="*/ 6928286 w 12346891"/>
                <a:gd name="connsiteY137" fmla="*/ 516102 h 812606"/>
                <a:gd name="connsiteX138" fmla="*/ 6922176 w 12346891"/>
                <a:gd name="connsiteY138" fmla="*/ 525614 h 812606"/>
                <a:gd name="connsiteX139" fmla="*/ 6430425 w 12346891"/>
                <a:gd name="connsiteY139" fmla="*/ 812604 h 812606"/>
                <a:gd name="connsiteX140" fmla="*/ 6059997 w 12346891"/>
                <a:gd name="connsiteY140" fmla="*/ 664008 h 812606"/>
                <a:gd name="connsiteX141" fmla="*/ 6011791 w 12346891"/>
                <a:gd name="connsiteY141" fmla="*/ 616669 h 812606"/>
                <a:gd name="connsiteX142" fmla="*/ 6007477 w 12346891"/>
                <a:gd name="connsiteY142" fmla="*/ 625293 h 812606"/>
                <a:gd name="connsiteX143" fmla="*/ 5997942 w 12346891"/>
                <a:gd name="connsiteY143" fmla="*/ 607628 h 812606"/>
                <a:gd name="connsiteX144" fmla="*/ 5558112 w 12346891"/>
                <a:gd name="connsiteY144" fmla="*/ 320302 h 812606"/>
                <a:gd name="connsiteX145" fmla="*/ 5292503 w 12346891"/>
                <a:gd name="connsiteY145" fmla="*/ 411089 h 812606"/>
                <a:gd name="connsiteX146" fmla="*/ 5247298 w 12346891"/>
                <a:gd name="connsiteY146" fmla="*/ 448999 h 812606"/>
                <a:gd name="connsiteX147" fmla="*/ 5241722 w 12346891"/>
                <a:gd name="connsiteY147" fmla="*/ 456075 h 812606"/>
                <a:gd name="connsiteX148" fmla="*/ 5207592 w 12346891"/>
                <a:gd name="connsiteY148" fmla="*/ 488913 h 812606"/>
                <a:gd name="connsiteX149" fmla="*/ 5182520 w 12346891"/>
                <a:gd name="connsiteY149" fmla="*/ 515952 h 812606"/>
                <a:gd name="connsiteX150" fmla="*/ 5129797 w 12346891"/>
                <a:gd name="connsiteY150" fmla="*/ 553930 h 812606"/>
                <a:gd name="connsiteX151" fmla="*/ 5088518 w 12346891"/>
                <a:gd name="connsiteY151" fmla="*/ 583208 h 812606"/>
                <a:gd name="connsiteX152" fmla="*/ 4814946 w 12346891"/>
                <a:gd name="connsiteY152" fmla="*/ 660613 h 812606"/>
                <a:gd name="connsiteX153" fmla="*/ 4444519 w 12346891"/>
                <a:gd name="connsiteY153" fmla="*/ 512017 h 812606"/>
                <a:gd name="connsiteX154" fmla="*/ 4396312 w 12346891"/>
                <a:gd name="connsiteY154" fmla="*/ 464678 h 812606"/>
                <a:gd name="connsiteX155" fmla="*/ 4391999 w 12346891"/>
                <a:gd name="connsiteY155" fmla="*/ 473301 h 812606"/>
                <a:gd name="connsiteX156" fmla="*/ 4382463 w 12346891"/>
                <a:gd name="connsiteY156" fmla="*/ 455637 h 812606"/>
                <a:gd name="connsiteX157" fmla="*/ 3942634 w 12346891"/>
                <a:gd name="connsiteY157" fmla="*/ 168311 h 812606"/>
                <a:gd name="connsiteX158" fmla="*/ 3519572 w 12346891"/>
                <a:gd name="connsiteY158" fmla="*/ 428744 h 812606"/>
                <a:gd name="connsiteX159" fmla="*/ 3519320 w 12346891"/>
                <a:gd name="connsiteY159" fmla="*/ 429153 h 812606"/>
                <a:gd name="connsiteX160" fmla="*/ 3517828 w 12346891"/>
                <a:gd name="connsiteY160" fmla="*/ 432247 h 812606"/>
                <a:gd name="connsiteX161" fmla="*/ 3491042 w 12346891"/>
                <a:gd name="connsiteY161" fmla="*/ 480217 h 812606"/>
                <a:gd name="connsiteX162" fmla="*/ 3477786 w 12346891"/>
                <a:gd name="connsiteY162" fmla="*/ 500852 h 812606"/>
                <a:gd name="connsiteX163" fmla="*/ 3460297 w 12346891"/>
                <a:gd name="connsiteY163" fmla="*/ 541288 h 812606"/>
                <a:gd name="connsiteX164" fmla="*/ 3467989 w 12346891"/>
                <a:gd name="connsiteY164" fmla="*/ 516104 h 812606"/>
                <a:gd name="connsiteX165" fmla="*/ 3461878 w 12346891"/>
                <a:gd name="connsiteY165" fmla="*/ 525616 h 812606"/>
                <a:gd name="connsiteX166" fmla="*/ 2970127 w 12346891"/>
                <a:gd name="connsiteY166" fmla="*/ 812606 h 812606"/>
                <a:gd name="connsiteX167" fmla="*/ 2599700 w 12346891"/>
                <a:gd name="connsiteY167" fmla="*/ 664010 h 812606"/>
                <a:gd name="connsiteX168" fmla="*/ 2551493 w 12346891"/>
                <a:gd name="connsiteY168" fmla="*/ 616671 h 812606"/>
                <a:gd name="connsiteX169" fmla="*/ 2547180 w 12346891"/>
                <a:gd name="connsiteY169" fmla="*/ 625295 h 812606"/>
                <a:gd name="connsiteX170" fmla="*/ 2537644 w 12346891"/>
                <a:gd name="connsiteY170" fmla="*/ 607630 h 812606"/>
                <a:gd name="connsiteX171" fmla="*/ 2097815 w 12346891"/>
                <a:gd name="connsiteY171" fmla="*/ 320304 h 812606"/>
                <a:gd name="connsiteX172" fmla="*/ 1832205 w 12346891"/>
                <a:gd name="connsiteY172" fmla="*/ 411091 h 812606"/>
                <a:gd name="connsiteX173" fmla="*/ 1722223 w 12346891"/>
                <a:gd name="connsiteY173" fmla="*/ 515954 h 812606"/>
                <a:gd name="connsiteX174" fmla="*/ 1669499 w 12346891"/>
                <a:gd name="connsiteY174" fmla="*/ 553933 h 812606"/>
                <a:gd name="connsiteX175" fmla="*/ 1628221 w 12346891"/>
                <a:gd name="connsiteY175" fmla="*/ 583210 h 812606"/>
                <a:gd name="connsiteX176" fmla="*/ 1354648 w 12346891"/>
                <a:gd name="connsiteY176" fmla="*/ 660615 h 812606"/>
                <a:gd name="connsiteX177" fmla="*/ 984221 w 12346891"/>
                <a:gd name="connsiteY177" fmla="*/ 512019 h 812606"/>
                <a:gd name="connsiteX178" fmla="*/ 936015 w 12346891"/>
                <a:gd name="connsiteY178" fmla="*/ 464680 h 812606"/>
                <a:gd name="connsiteX179" fmla="*/ 931701 w 12346891"/>
                <a:gd name="connsiteY179" fmla="*/ 473303 h 812606"/>
                <a:gd name="connsiteX180" fmla="*/ 922165 w 12346891"/>
                <a:gd name="connsiteY180" fmla="*/ 455639 h 812606"/>
                <a:gd name="connsiteX181" fmla="*/ 482336 w 12346891"/>
                <a:gd name="connsiteY181" fmla="*/ 168313 h 812606"/>
                <a:gd name="connsiteX182" fmla="*/ 59274 w 12346891"/>
                <a:gd name="connsiteY182" fmla="*/ 428746 h 812606"/>
                <a:gd name="connsiteX183" fmla="*/ 59022 w 12346891"/>
                <a:gd name="connsiteY183" fmla="*/ 429155 h 812606"/>
                <a:gd name="connsiteX184" fmla="*/ 30744 w 12346891"/>
                <a:gd name="connsiteY184" fmla="*/ 480219 h 812606"/>
                <a:gd name="connsiteX185" fmla="*/ 17488 w 12346891"/>
                <a:gd name="connsiteY185" fmla="*/ 500854 h 812606"/>
                <a:gd name="connsiteX186" fmla="*/ -1 w 12346891"/>
                <a:gd name="connsiteY186" fmla="*/ 541290 h 812606"/>
                <a:gd name="connsiteX187" fmla="*/ 7691 w 12346891"/>
                <a:gd name="connsiteY187" fmla="*/ 516106 h 812606"/>
                <a:gd name="connsiteX188" fmla="*/ 1580 w 12346891"/>
                <a:gd name="connsiteY188" fmla="*/ 525618 h 812606"/>
                <a:gd name="connsiteX189" fmla="*/ 247792 w 12346891"/>
                <a:gd name="connsiteY189" fmla="*/ 397912 h 812606"/>
                <a:gd name="connsiteX0" fmla="*/ 90436 w 12346893"/>
                <a:gd name="connsiteY0" fmla="*/ 332394 h 812606"/>
                <a:gd name="connsiteX1" fmla="*/ 103691 w 12346893"/>
                <a:gd name="connsiteY1" fmla="*/ 311759 h 812606"/>
                <a:gd name="connsiteX2" fmla="*/ 121181 w 12346893"/>
                <a:gd name="connsiteY2" fmla="*/ 271323 h 812606"/>
                <a:gd name="connsiteX3" fmla="*/ 113489 w 12346893"/>
                <a:gd name="connsiteY3" fmla="*/ 296507 h 812606"/>
                <a:gd name="connsiteX4" fmla="*/ 119599 w 12346893"/>
                <a:gd name="connsiteY4" fmla="*/ 286995 h 812606"/>
                <a:gd name="connsiteX5" fmla="*/ 611351 w 12346893"/>
                <a:gd name="connsiteY5" fmla="*/ 5 h 812606"/>
                <a:gd name="connsiteX6" fmla="*/ 981778 w 12346893"/>
                <a:gd name="connsiteY6" fmla="*/ 148601 h 812606"/>
                <a:gd name="connsiteX7" fmla="*/ 1029984 w 12346893"/>
                <a:gd name="connsiteY7" fmla="*/ 195940 h 812606"/>
                <a:gd name="connsiteX8" fmla="*/ 1034298 w 12346893"/>
                <a:gd name="connsiteY8" fmla="*/ 187316 h 812606"/>
                <a:gd name="connsiteX9" fmla="*/ 1043834 w 12346893"/>
                <a:gd name="connsiteY9" fmla="*/ 204981 h 812606"/>
                <a:gd name="connsiteX10" fmla="*/ 1483663 w 12346893"/>
                <a:gd name="connsiteY10" fmla="*/ 492306 h 812606"/>
                <a:gd name="connsiteX11" fmla="*/ 1749273 w 12346893"/>
                <a:gd name="connsiteY11" fmla="*/ 401519 h 812606"/>
                <a:gd name="connsiteX12" fmla="*/ 1794477 w 12346893"/>
                <a:gd name="connsiteY12" fmla="*/ 363610 h 812606"/>
                <a:gd name="connsiteX13" fmla="*/ 1800054 w 12346893"/>
                <a:gd name="connsiteY13" fmla="*/ 356534 h 812606"/>
                <a:gd name="connsiteX14" fmla="*/ 1911979 w 12346893"/>
                <a:gd name="connsiteY14" fmla="*/ 258678 h 812606"/>
                <a:gd name="connsiteX15" fmla="*/ 1953257 w 12346893"/>
                <a:gd name="connsiteY15" fmla="*/ 229401 h 812606"/>
                <a:gd name="connsiteX16" fmla="*/ 2226830 w 12346893"/>
                <a:gd name="connsiteY16" fmla="*/ 151996 h 812606"/>
                <a:gd name="connsiteX17" fmla="*/ 2597257 w 12346893"/>
                <a:gd name="connsiteY17" fmla="*/ 300592 h 812606"/>
                <a:gd name="connsiteX18" fmla="*/ 2645463 w 12346893"/>
                <a:gd name="connsiteY18" fmla="*/ 347931 h 812606"/>
                <a:gd name="connsiteX19" fmla="*/ 2649777 w 12346893"/>
                <a:gd name="connsiteY19" fmla="*/ 339308 h 812606"/>
                <a:gd name="connsiteX20" fmla="*/ 2659313 w 12346893"/>
                <a:gd name="connsiteY20" fmla="*/ 356972 h 812606"/>
                <a:gd name="connsiteX21" fmla="*/ 3099142 w 12346893"/>
                <a:gd name="connsiteY21" fmla="*/ 644298 h 812606"/>
                <a:gd name="connsiteX22" fmla="*/ 3522204 w 12346893"/>
                <a:gd name="connsiteY22" fmla="*/ 383865 h 812606"/>
                <a:gd name="connsiteX23" fmla="*/ 3522456 w 12346893"/>
                <a:gd name="connsiteY23" fmla="*/ 383456 h 812606"/>
                <a:gd name="connsiteX24" fmla="*/ 3550734 w 12346893"/>
                <a:gd name="connsiteY24" fmla="*/ 332392 h 812606"/>
                <a:gd name="connsiteX25" fmla="*/ 3581479 w 12346893"/>
                <a:gd name="connsiteY25" fmla="*/ 271321 h 812606"/>
                <a:gd name="connsiteX26" fmla="*/ 3573787 w 12346893"/>
                <a:gd name="connsiteY26" fmla="*/ 296505 h 812606"/>
                <a:gd name="connsiteX27" fmla="*/ 3579897 w 12346893"/>
                <a:gd name="connsiteY27" fmla="*/ 286993 h 812606"/>
                <a:gd name="connsiteX28" fmla="*/ 4071649 w 12346893"/>
                <a:gd name="connsiteY28" fmla="*/ 3 h 812606"/>
                <a:gd name="connsiteX29" fmla="*/ 4442076 w 12346893"/>
                <a:gd name="connsiteY29" fmla="*/ 148599 h 812606"/>
                <a:gd name="connsiteX30" fmla="*/ 4490282 w 12346893"/>
                <a:gd name="connsiteY30" fmla="*/ 195938 h 812606"/>
                <a:gd name="connsiteX31" fmla="*/ 4494596 w 12346893"/>
                <a:gd name="connsiteY31" fmla="*/ 187314 h 812606"/>
                <a:gd name="connsiteX32" fmla="*/ 4504132 w 12346893"/>
                <a:gd name="connsiteY32" fmla="*/ 204979 h 812606"/>
                <a:gd name="connsiteX33" fmla="*/ 4943961 w 12346893"/>
                <a:gd name="connsiteY33" fmla="*/ 492304 h 812606"/>
                <a:gd name="connsiteX34" fmla="*/ 5209571 w 12346893"/>
                <a:gd name="connsiteY34" fmla="*/ 401517 h 812606"/>
                <a:gd name="connsiteX35" fmla="*/ 5254775 w 12346893"/>
                <a:gd name="connsiteY35" fmla="*/ 363608 h 812606"/>
                <a:gd name="connsiteX36" fmla="*/ 5260352 w 12346893"/>
                <a:gd name="connsiteY36" fmla="*/ 356532 h 812606"/>
                <a:gd name="connsiteX37" fmla="*/ 5294481 w 12346893"/>
                <a:gd name="connsiteY37" fmla="*/ 323694 h 812606"/>
                <a:gd name="connsiteX38" fmla="*/ 5319553 w 12346893"/>
                <a:gd name="connsiteY38" fmla="*/ 296655 h 812606"/>
                <a:gd name="connsiteX39" fmla="*/ 5408614 w 12346893"/>
                <a:gd name="connsiteY39" fmla="*/ 177228 h 812606"/>
                <a:gd name="connsiteX40" fmla="*/ 5372276 w 12346893"/>
                <a:gd name="connsiteY40" fmla="*/ 258677 h 812606"/>
                <a:gd name="connsiteX41" fmla="*/ 5413555 w 12346893"/>
                <a:gd name="connsiteY41" fmla="*/ 229399 h 812606"/>
                <a:gd name="connsiteX42" fmla="*/ 5687128 w 12346893"/>
                <a:gd name="connsiteY42" fmla="*/ 151994 h 812606"/>
                <a:gd name="connsiteX43" fmla="*/ 6057555 w 12346893"/>
                <a:gd name="connsiteY43" fmla="*/ 300590 h 812606"/>
                <a:gd name="connsiteX44" fmla="*/ 6105761 w 12346893"/>
                <a:gd name="connsiteY44" fmla="*/ 347929 h 812606"/>
                <a:gd name="connsiteX45" fmla="*/ 6110075 w 12346893"/>
                <a:gd name="connsiteY45" fmla="*/ 339306 h 812606"/>
                <a:gd name="connsiteX46" fmla="*/ 6119611 w 12346893"/>
                <a:gd name="connsiteY46" fmla="*/ 356970 h 812606"/>
                <a:gd name="connsiteX47" fmla="*/ 6559439 w 12346893"/>
                <a:gd name="connsiteY47" fmla="*/ 644296 h 812606"/>
                <a:gd name="connsiteX48" fmla="*/ 6982502 w 12346893"/>
                <a:gd name="connsiteY48" fmla="*/ 383863 h 812606"/>
                <a:gd name="connsiteX49" fmla="*/ 6982753 w 12346893"/>
                <a:gd name="connsiteY49" fmla="*/ 383454 h 812606"/>
                <a:gd name="connsiteX50" fmla="*/ 6984246 w 12346893"/>
                <a:gd name="connsiteY50" fmla="*/ 380360 h 812606"/>
                <a:gd name="connsiteX51" fmla="*/ 7011032 w 12346893"/>
                <a:gd name="connsiteY51" fmla="*/ 332390 h 812606"/>
                <a:gd name="connsiteX52" fmla="*/ 7024286 w 12346893"/>
                <a:gd name="connsiteY52" fmla="*/ 311755 h 812606"/>
                <a:gd name="connsiteX53" fmla="*/ 7041777 w 12346893"/>
                <a:gd name="connsiteY53" fmla="*/ 271319 h 812606"/>
                <a:gd name="connsiteX54" fmla="*/ 7034085 w 12346893"/>
                <a:gd name="connsiteY54" fmla="*/ 296503 h 812606"/>
                <a:gd name="connsiteX55" fmla="*/ 7040195 w 12346893"/>
                <a:gd name="connsiteY55" fmla="*/ 286991 h 812606"/>
                <a:gd name="connsiteX56" fmla="*/ 7531947 w 12346893"/>
                <a:gd name="connsiteY56" fmla="*/ 1 h 812606"/>
                <a:gd name="connsiteX57" fmla="*/ 7902374 w 12346893"/>
                <a:gd name="connsiteY57" fmla="*/ 148597 h 812606"/>
                <a:gd name="connsiteX58" fmla="*/ 7950580 w 12346893"/>
                <a:gd name="connsiteY58" fmla="*/ 195936 h 812606"/>
                <a:gd name="connsiteX59" fmla="*/ 7954894 w 12346893"/>
                <a:gd name="connsiteY59" fmla="*/ 187312 h 812606"/>
                <a:gd name="connsiteX60" fmla="*/ 7964430 w 12346893"/>
                <a:gd name="connsiteY60" fmla="*/ 204977 h 812606"/>
                <a:gd name="connsiteX61" fmla="*/ 8404258 w 12346893"/>
                <a:gd name="connsiteY61" fmla="*/ 492302 h 812606"/>
                <a:gd name="connsiteX62" fmla="*/ 8669869 w 12346893"/>
                <a:gd name="connsiteY62" fmla="*/ 401515 h 812606"/>
                <a:gd name="connsiteX63" fmla="*/ 8715076 w 12346893"/>
                <a:gd name="connsiteY63" fmla="*/ 363604 h 812606"/>
                <a:gd name="connsiteX64" fmla="*/ 8720650 w 12346893"/>
                <a:gd name="connsiteY64" fmla="*/ 356531 h 812606"/>
                <a:gd name="connsiteX65" fmla="*/ 8754770 w 12346893"/>
                <a:gd name="connsiteY65" fmla="*/ 323702 h 812606"/>
                <a:gd name="connsiteX66" fmla="*/ 8779851 w 12346893"/>
                <a:gd name="connsiteY66" fmla="*/ 296653 h 812606"/>
                <a:gd name="connsiteX67" fmla="*/ 8869086 w 12346893"/>
                <a:gd name="connsiteY67" fmla="*/ 159809 h 812606"/>
                <a:gd name="connsiteX68" fmla="*/ 8886596 w 12346893"/>
                <a:gd name="connsiteY68" fmla="*/ 119325 h 812606"/>
                <a:gd name="connsiteX69" fmla="*/ 8868912 w 12346893"/>
                <a:gd name="connsiteY69" fmla="*/ 177226 h 812606"/>
                <a:gd name="connsiteX70" fmla="*/ 8832573 w 12346893"/>
                <a:gd name="connsiteY70" fmla="*/ 258676 h 812606"/>
                <a:gd name="connsiteX71" fmla="*/ 8873853 w 12346893"/>
                <a:gd name="connsiteY71" fmla="*/ 229399 h 812606"/>
                <a:gd name="connsiteX72" fmla="*/ 9147426 w 12346893"/>
                <a:gd name="connsiteY72" fmla="*/ 151993 h 812606"/>
                <a:gd name="connsiteX73" fmla="*/ 9517853 w 12346893"/>
                <a:gd name="connsiteY73" fmla="*/ 300589 h 812606"/>
                <a:gd name="connsiteX74" fmla="*/ 9566059 w 12346893"/>
                <a:gd name="connsiteY74" fmla="*/ 347928 h 812606"/>
                <a:gd name="connsiteX75" fmla="*/ 9570373 w 12346893"/>
                <a:gd name="connsiteY75" fmla="*/ 339305 h 812606"/>
                <a:gd name="connsiteX76" fmla="*/ 9579908 w 12346893"/>
                <a:gd name="connsiteY76" fmla="*/ 356969 h 812606"/>
                <a:gd name="connsiteX77" fmla="*/ 10019738 w 12346893"/>
                <a:gd name="connsiteY77" fmla="*/ 644295 h 812606"/>
                <a:gd name="connsiteX78" fmla="*/ 10442800 w 12346893"/>
                <a:gd name="connsiteY78" fmla="*/ 383862 h 812606"/>
                <a:gd name="connsiteX79" fmla="*/ 10443052 w 12346893"/>
                <a:gd name="connsiteY79" fmla="*/ 383453 h 812606"/>
                <a:gd name="connsiteX80" fmla="*/ 10444544 w 12346893"/>
                <a:gd name="connsiteY80" fmla="*/ 380359 h 812606"/>
                <a:gd name="connsiteX81" fmla="*/ 10471330 w 12346893"/>
                <a:gd name="connsiteY81" fmla="*/ 332389 h 812606"/>
                <a:gd name="connsiteX82" fmla="*/ 10484585 w 12346893"/>
                <a:gd name="connsiteY82" fmla="*/ 311754 h 812606"/>
                <a:gd name="connsiteX83" fmla="*/ 10502074 w 12346893"/>
                <a:gd name="connsiteY83" fmla="*/ 271318 h 812606"/>
                <a:gd name="connsiteX84" fmla="*/ 10494383 w 12346893"/>
                <a:gd name="connsiteY84" fmla="*/ 296502 h 812606"/>
                <a:gd name="connsiteX85" fmla="*/ 10500493 w 12346893"/>
                <a:gd name="connsiteY85" fmla="*/ 286990 h 812606"/>
                <a:gd name="connsiteX86" fmla="*/ 10992245 w 12346893"/>
                <a:gd name="connsiteY86" fmla="*/ 0 h 812606"/>
                <a:gd name="connsiteX87" fmla="*/ 11362672 w 12346893"/>
                <a:gd name="connsiteY87" fmla="*/ 148596 h 812606"/>
                <a:gd name="connsiteX88" fmla="*/ 11410878 w 12346893"/>
                <a:gd name="connsiteY88" fmla="*/ 195935 h 812606"/>
                <a:gd name="connsiteX89" fmla="*/ 11415192 w 12346893"/>
                <a:gd name="connsiteY89" fmla="*/ 187311 h 812606"/>
                <a:gd name="connsiteX90" fmla="*/ 11424728 w 12346893"/>
                <a:gd name="connsiteY90" fmla="*/ 204976 h 812606"/>
                <a:gd name="connsiteX91" fmla="*/ 11864557 w 12346893"/>
                <a:gd name="connsiteY91" fmla="*/ 492302 h 812606"/>
                <a:gd name="connsiteX92" fmla="*/ 12329384 w 12346893"/>
                <a:gd name="connsiteY92" fmla="*/ 159808 h 812606"/>
                <a:gd name="connsiteX93" fmla="*/ 12346893 w 12346893"/>
                <a:gd name="connsiteY93" fmla="*/ 119324 h 812606"/>
                <a:gd name="connsiteX94" fmla="*/ 12329210 w 12346893"/>
                <a:gd name="connsiteY94" fmla="*/ 177225 h 812606"/>
                <a:gd name="connsiteX95" fmla="*/ 11735544 w 12346893"/>
                <a:gd name="connsiteY95" fmla="*/ 660610 h 812606"/>
                <a:gd name="connsiteX96" fmla="*/ 11365117 w 12346893"/>
                <a:gd name="connsiteY96" fmla="*/ 512014 h 812606"/>
                <a:gd name="connsiteX97" fmla="*/ 11316911 w 12346893"/>
                <a:gd name="connsiteY97" fmla="*/ 464675 h 812606"/>
                <a:gd name="connsiteX98" fmla="*/ 11312596 w 12346893"/>
                <a:gd name="connsiteY98" fmla="*/ 473298 h 812606"/>
                <a:gd name="connsiteX99" fmla="*/ 11303061 w 12346893"/>
                <a:gd name="connsiteY99" fmla="*/ 455634 h 812606"/>
                <a:gd name="connsiteX100" fmla="*/ 10863232 w 12346893"/>
                <a:gd name="connsiteY100" fmla="*/ 168308 h 812606"/>
                <a:gd name="connsiteX101" fmla="*/ 10440170 w 12346893"/>
                <a:gd name="connsiteY101" fmla="*/ 428741 h 812606"/>
                <a:gd name="connsiteX102" fmla="*/ 10439918 w 12346893"/>
                <a:gd name="connsiteY102" fmla="*/ 429150 h 812606"/>
                <a:gd name="connsiteX103" fmla="*/ 10438426 w 12346893"/>
                <a:gd name="connsiteY103" fmla="*/ 432244 h 812606"/>
                <a:gd name="connsiteX104" fmla="*/ 10411639 w 12346893"/>
                <a:gd name="connsiteY104" fmla="*/ 480214 h 812606"/>
                <a:gd name="connsiteX105" fmla="*/ 10398385 w 12346893"/>
                <a:gd name="connsiteY105" fmla="*/ 500849 h 812606"/>
                <a:gd name="connsiteX106" fmla="*/ 10380895 w 12346893"/>
                <a:gd name="connsiteY106" fmla="*/ 541285 h 812606"/>
                <a:gd name="connsiteX107" fmla="*/ 10388586 w 12346893"/>
                <a:gd name="connsiteY107" fmla="*/ 516101 h 812606"/>
                <a:gd name="connsiteX108" fmla="*/ 10382477 w 12346893"/>
                <a:gd name="connsiteY108" fmla="*/ 525613 h 812606"/>
                <a:gd name="connsiteX109" fmla="*/ 9890724 w 12346893"/>
                <a:gd name="connsiteY109" fmla="*/ 812603 h 812606"/>
                <a:gd name="connsiteX110" fmla="*/ 9520297 w 12346893"/>
                <a:gd name="connsiteY110" fmla="*/ 664007 h 812606"/>
                <a:gd name="connsiteX111" fmla="*/ 9472091 w 12346893"/>
                <a:gd name="connsiteY111" fmla="*/ 616668 h 812606"/>
                <a:gd name="connsiteX112" fmla="*/ 9467777 w 12346893"/>
                <a:gd name="connsiteY112" fmla="*/ 625292 h 812606"/>
                <a:gd name="connsiteX113" fmla="*/ 9458242 w 12346893"/>
                <a:gd name="connsiteY113" fmla="*/ 607627 h 812606"/>
                <a:gd name="connsiteX114" fmla="*/ 9018413 w 12346893"/>
                <a:gd name="connsiteY114" fmla="*/ 320302 h 812606"/>
                <a:gd name="connsiteX115" fmla="*/ 8752802 w 12346893"/>
                <a:gd name="connsiteY115" fmla="*/ 411089 h 812606"/>
                <a:gd name="connsiteX116" fmla="*/ 8707595 w 12346893"/>
                <a:gd name="connsiteY116" fmla="*/ 449000 h 812606"/>
                <a:gd name="connsiteX117" fmla="*/ 8702022 w 12346893"/>
                <a:gd name="connsiteY117" fmla="*/ 456073 h 812606"/>
                <a:gd name="connsiteX118" fmla="*/ 8667901 w 12346893"/>
                <a:gd name="connsiteY118" fmla="*/ 488902 h 812606"/>
                <a:gd name="connsiteX119" fmla="*/ 8642820 w 12346893"/>
                <a:gd name="connsiteY119" fmla="*/ 515951 h 812606"/>
                <a:gd name="connsiteX120" fmla="*/ 8553585 w 12346893"/>
                <a:gd name="connsiteY120" fmla="*/ 652795 h 812606"/>
                <a:gd name="connsiteX121" fmla="*/ 8536075 w 12346893"/>
                <a:gd name="connsiteY121" fmla="*/ 693279 h 812606"/>
                <a:gd name="connsiteX122" fmla="*/ 8553759 w 12346893"/>
                <a:gd name="connsiteY122" fmla="*/ 635378 h 812606"/>
                <a:gd name="connsiteX123" fmla="*/ 8590098 w 12346893"/>
                <a:gd name="connsiteY123" fmla="*/ 553928 h 812606"/>
                <a:gd name="connsiteX124" fmla="*/ 8548818 w 12346893"/>
                <a:gd name="connsiteY124" fmla="*/ 583206 h 812606"/>
                <a:gd name="connsiteX125" fmla="*/ 8275246 w 12346893"/>
                <a:gd name="connsiteY125" fmla="*/ 660611 h 812606"/>
                <a:gd name="connsiteX126" fmla="*/ 7904819 w 12346893"/>
                <a:gd name="connsiteY126" fmla="*/ 512015 h 812606"/>
                <a:gd name="connsiteX127" fmla="*/ 7856612 w 12346893"/>
                <a:gd name="connsiteY127" fmla="*/ 464676 h 812606"/>
                <a:gd name="connsiteX128" fmla="*/ 7852299 w 12346893"/>
                <a:gd name="connsiteY128" fmla="*/ 473299 h 812606"/>
                <a:gd name="connsiteX129" fmla="*/ 7842763 w 12346893"/>
                <a:gd name="connsiteY129" fmla="*/ 455635 h 812606"/>
                <a:gd name="connsiteX130" fmla="*/ 7402933 w 12346893"/>
                <a:gd name="connsiteY130" fmla="*/ 168309 h 812606"/>
                <a:gd name="connsiteX131" fmla="*/ 6979871 w 12346893"/>
                <a:gd name="connsiteY131" fmla="*/ 428742 h 812606"/>
                <a:gd name="connsiteX132" fmla="*/ 6979620 w 12346893"/>
                <a:gd name="connsiteY132" fmla="*/ 429151 h 812606"/>
                <a:gd name="connsiteX133" fmla="*/ 6978128 w 12346893"/>
                <a:gd name="connsiteY133" fmla="*/ 432245 h 812606"/>
                <a:gd name="connsiteX134" fmla="*/ 6951342 w 12346893"/>
                <a:gd name="connsiteY134" fmla="*/ 480215 h 812606"/>
                <a:gd name="connsiteX135" fmla="*/ 6938086 w 12346893"/>
                <a:gd name="connsiteY135" fmla="*/ 500850 h 812606"/>
                <a:gd name="connsiteX136" fmla="*/ 6920597 w 12346893"/>
                <a:gd name="connsiteY136" fmla="*/ 541286 h 812606"/>
                <a:gd name="connsiteX137" fmla="*/ 6928288 w 12346893"/>
                <a:gd name="connsiteY137" fmla="*/ 516102 h 812606"/>
                <a:gd name="connsiteX138" fmla="*/ 6922178 w 12346893"/>
                <a:gd name="connsiteY138" fmla="*/ 525614 h 812606"/>
                <a:gd name="connsiteX139" fmla="*/ 6430427 w 12346893"/>
                <a:gd name="connsiteY139" fmla="*/ 812604 h 812606"/>
                <a:gd name="connsiteX140" fmla="*/ 6059999 w 12346893"/>
                <a:gd name="connsiteY140" fmla="*/ 664008 h 812606"/>
                <a:gd name="connsiteX141" fmla="*/ 6011793 w 12346893"/>
                <a:gd name="connsiteY141" fmla="*/ 616669 h 812606"/>
                <a:gd name="connsiteX142" fmla="*/ 6007479 w 12346893"/>
                <a:gd name="connsiteY142" fmla="*/ 625293 h 812606"/>
                <a:gd name="connsiteX143" fmla="*/ 5997944 w 12346893"/>
                <a:gd name="connsiteY143" fmla="*/ 607628 h 812606"/>
                <a:gd name="connsiteX144" fmla="*/ 5558114 w 12346893"/>
                <a:gd name="connsiteY144" fmla="*/ 320302 h 812606"/>
                <a:gd name="connsiteX145" fmla="*/ 5292505 w 12346893"/>
                <a:gd name="connsiteY145" fmla="*/ 411089 h 812606"/>
                <a:gd name="connsiteX146" fmla="*/ 5247300 w 12346893"/>
                <a:gd name="connsiteY146" fmla="*/ 448999 h 812606"/>
                <a:gd name="connsiteX147" fmla="*/ 5241724 w 12346893"/>
                <a:gd name="connsiteY147" fmla="*/ 456075 h 812606"/>
                <a:gd name="connsiteX148" fmla="*/ 5207594 w 12346893"/>
                <a:gd name="connsiteY148" fmla="*/ 488913 h 812606"/>
                <a:gd name="connsiteX149" fmla="*/ 5182522 w 12346893"/>
                <a:gd name="connsiteY149" fmla="*/ 515952 h 812606"/>
                <a:gd name="connsiteX150" fmla="*/ 5129799 w 12346893"/>
                <a:gd name="connsiteY150" fmla="*/ 553930 h 812606"/>
                <a:gd name="connsiteX151" fmla="*/ 5088520 w 12346893"/>
                <a:gd name="connsiteY151" fmla="*/ 583208 h 812606"/>
                <a:gd name="connsiteX152" fmla="*/ 4814948 w 12346893"/>
                <a:gd name="connsiteY152" fmla="*/ 660613 h 812606"/>
                <a:gd name="connsiteX153" fmla="*/ 4444521 w 12346893"/>
                <a:gd name="connsiteY153" fmla="*/ 512017 h 812606"/>
                <a:gd name="connsiteX154" fmla="*/ 4396314 w 12346893"/>
                <a:gd name="connsiteY154" fmla="*/ 464678 h 812606"/>
                <a:gd name="connsiteX155" fmla="*/ 4392001 w 12346893"/>
                <a:gd name="connsiteY155" fmla="*/ 473301 h 812606"/>
                <a:gd name="connsiteX156" fmla="*/ 4382465 w 12346893"/>
                <a:gd name="connsiteY156" fmla="*/ 455637 h 812606"/>
                <a:gd name="connsiteX157" fmla="*/ 3942636 w 12346893"/>
                <a:gd name="connsiteY157" fmla="*/ 168311 h 812606"/>
                <a:gd name="connsiteX158" fmla="*/ 3519574 w 12346893"/>
                <a:gd name="connsiteY158" fmla="*/ 428744 h 812606"/>
                <a:gd name="connsiteX159" fmla="*/ 3519322 w 12346893"/>
                <a:gd name="connsiteY159" fmla="*/ 429153 h 812606"/>
                <a:gd name="connsiteX160" fmla="*/ 3517830 w 12346893"/>
                <a:gd name="connsiteY160" fmla="*/ 432247 h 812606"/>
                <a:gd name="connsiteX161" fmla="*/ 3491044 w 12346893"/>
                <a:gd name="connsiteY161" fmla="*/ 480217 h 812606"/>
                <a:gd name="connsiteX162" fmla="*/ 3477788 w 12346893"/>
                <a:gd name="connsiteY162" fmla="*/ 500852 h 812606"/>
                <a:gd name="connsiteX163" fmla="*/ 3460299 w 12346893"/>
                <a:gd name="connsiteY163" fmla="*/ 541288 h 812606"/>
                <a:gd name="connsiteX164" fmla="*/ 3467991 w 12346893"/>
                <a:gd name="connsiteY164" fmla="*/ 516104 h 812606"/>
                <a:gd name="connsiteX165" fmla="*/ 3461880 w 12346893"/>
                <a:gd name="connsiteY165" fmla="*/ 525616 h 812606"/>
                <a:gd name="connsiteX166" fmla="*/ 2970129 w 12346893"/>
                <a:gd name="connsiteY166" fmla="*/ 812606 h 812606"/>
                <a:gd name="connsiteX167" fmla="*/ 2599702 w 12346893"/>
                <a:gd name="connsiteY167" fmla="*/ 664010 h 812606"/>
                <a:gd name="connsiteX168" fmla="*/ 2551495 w 12346893"/>
                <a:gd name="connsiteY168" fmla="*/ 616671 h 812606"/>
                <a:gd name="connsiteX169" fmla="*/ 2547182 w 12346893"/>
                <a:gd name="connsiteY169" fmla="*/ 625295 h 812606"/>
                <a:gd name="connsiteX170" fmla="*/ 2537646 w 12346893"/>
                <a:gd name="connsiteY170" fmla="*/ 607630 h 812606"/>
                <a:gd name="connsiteX171" fmla="*/ 2097817 w 12346893"/>
                <a:gd name="connsiteY171" fmla="*/ 320304 h 812606"/>
                <a:gd name="connsiteX172" fmla="*/ 1832207 w 12346893"/>
                <a:gd name="connsiteY172" fmla="*/ 411091 h 812606"/>
                <a:gd name="connsiteX173" fmla="*/ 1722225 w 12346893"/>
                <a:gd name="connsiteY173" fmla="*/ 515954 h 812606"/>
                <a:gd name="connsiteX174" fmla="*/ 1669501 w 12346893"/>
                <a:gd name="connsiteY174" fmla="*/ 553933 h 812606"/>
                <a:gd name="connsiteX175" fmla="*/ 1628223 w 12346893"/>
                <a:gd name="connsiteY175" fmla="*/ 583210 h 812606"/>
                <a:gd name="connsiteX176" fmla="*/ 1354650 w 12346893"/>
                <a:gd name="connsiteY176" fmla="*/ 660615 h 812606"/>
                <a:gd name="connsiteX177" fmla="*/ 984223 w 12346893"/>
                <a:gd name="connsiteY177" fmla="*/ 512019 h 812606"/>
                <a:gd name="connsiteX178" fmla="*/ 936017 w 12346893"/>
                <a:gd name="connsiteY178" fmla="*/ 464680 h 812606"/>
                <a:gd name="connsiteX179" fmla="*/ 931703 w 12346893"/>
                <a:gd name="connsiteY179" fmla="*/ 473303 h 812606"/>
                <a:gd name="connsiteX180" fmla="*/ 922167 w 12346893"/>
                <a:gd name="connsiteY180" fmla="*/ 455639 h 812606"/>
                <a:gd name="connsiteX181" fmla="*/ 482338 w 12346893"/>
                <a:gd name="connsiteY181" fmla="*/ 168313 h 812606"/>
                <a:gd name="connsiteX182" fmla="*/ 59276 w 12346893"/>
                <a:gd name="connsiteY182" fmla="*/ 428746 h 812606"/>
                <a:gd name="connsiteX183" fmla="*/ 59024 w 12346893"/>
                <a:gd name="connsiteY183" fmla="*/ 429155 h 812606"/>
                <a:gd name="connsiteX184" fmla="*/ 30746 w 12346893"/>
                <a:gd name="connsiteY184" fmla="*/ 480219 h 812606"/>
                <a:gd name="connsiteX185" fmla="*/ 17490 w 12346893"/>
                <a:gd name="connsiteY185" fmla="*/ 500854 h 812606"/>
                <a:gd name="connsiteX186" fmla="*/ 1 w 12346893"/>
                <a:gd name="connsiteY186" fmla="*/ 541290 h 812606"/>
                <a:gd name="connsiteX187" fmla="*/ 7693 w 12346893"/>
                <a:gd name="connsiteY187" fmla="*/ 516106 h 812606"/>
                <a:gd name="connsiteX188" fmla="*/ 247794 w 12346893"/>
                <a:gd name="connsiteY188" fmla="*/ 397912 h 812606"/>
                <a:gd name="connsiteX0" fmla="*/ 90434 w 12346891"/>
                <a:gd name="connsiteY0" fmla="*/ 332394 h 812606"/>
                <a:gd name="connsiteX1" fmla="*/ 103689 w 12346891"/>
                <a:gd name="connsiteY1" fmla="*/ 311759 h 812606"/>
                <a:gd name="connsiteX2" fmla="*/ 121179 w 12346891"/>
                <a:gd name="connsiteY2" fmla="*/ 271323 h 812606"/>
                <a:gd name="connsiteX3" fmla="*/ 113487 w 12346891"/>
                <a:gd name="connsiteY3" fmla="*/ 296507 h 812606"/>
                <a:gd name="connsiteX4" fmla="*/ 119597 w 12346891"/>
                <a:gd name="connsiteY4" fmla="*/ 286995 h 812606"/>
                <a:gd name="connsiteX5" fmla="*/ 611349 w 12346891"/>
                <a:gd name="connsiteY5" fmla="*/ 5 h 812606"/>
                <a:gd name="connsiteX6" fmla="*/ 981776 w 12346891"/>
                <a:gd name="connsiteY6" fmla="*/ 148601 h 812606"/>
                <a:gd name="connsiteX7" fmla="*/ 1029982 w 12346891"/>
                <a:gd name="connsiteY7" fmla="*/ 195940 h 812606"/>
                <a:gd name="connsiteX8" fmla="*/ 1034296 w 12346891"/>
                <a:gd name="connsiteY8" fmla="*/ 187316 h 812606"/>
                <a:gd name="connsiteX9" fmla="*/ 1043832 w 12346891"/>
                <a:gd name="connsiteY9" fmla="*/ 204981 h 812606"/>
                <a:gd name="connsiteX10" fmla="*/ 1483661 w 12346891"/>
                <a:gd name="connsiteY10" fmla="*/ 492306 h 812606"/>
                <a:gd name="connsiteX11" fmla="*/ 1749271 w 12346891"/>
                <a:gd name="connsiteY11" fmla="*/ 401519 h 812606"/>
                <a:gd name="connsiteX12" fmla="*/ 1794475 w 12346891"/>
                <a:gd name="connsiteY12" fmla="*/ 363610 h 812606"/>
                <a:gd name="connsiteX13" fmla="*/ 1800052 w 12346891"/>
                <a:gd name="connsiteY13" fmla="*/ 356534 h 812606"/>
                <a:gd name="connsiteX14" fmla="*/ 1911977 w 12346891"/>
                <a:gd name="connsiteY14" fmla="*/ 258678 h 812606"/>
                <a:gd name="connsiteX15" fmla="*/ 1953255 w 12346891"/>
                <a:gd name="connsiteY15" fmla="*/ 229401 h 812606"/>
                <a:gd name="connsiteX16" fmla="*/ 2226828 w 12346891"/>
                <a:gd name="connsiteY16" fmla="*/ 151996 h 812606"/>
                <a:gd name="connsiteX17" fmla="*/ 2597255 w 12346891"/>
                <a:gd name="connsiteY17" fmla="*/ 300592 h 812606"/>
                <a:gd name="connsiteX18" fmla="*/ 2645461 w 12346891"/>
                <a:gd name="connsiteY18" fmla="*/ 347931 h 812606"/>
                <a:gd name="connsiteX19" fmla="*/ 2649775 w 12346891"/>
                <a:gd name="connsiteY19" fmla="*/ 339308 h 812606"/>
                <a:gd name="connsiteX20" fmla="*/ 2659311 w 12346891"/>
                <a:gd name="connsiteY20" fmla="*/ 356972 h 812606"/>
                <a:gd name="connsiteX21" fmla="*/ 3099140 w 12346891"/>
                <a:gd name="connsiteY21" fmla="*/ 644298 h 812606"/>
                <a:gd name="connsiteX22" fmla="*/ 3522202 w 12346891"/>
                <a:gd name="connsiteY22" fmla="*/ 383865 h 812606"/>
                <a:gd name="connsiteX23" fmla="*/ 3522454 w 12346891"/>
                <a:gd name="connsiteY23" fmla="*/ 383456 h 812606"/>
                <a:gd name="connsiteX24" fmla="*/ 3550732 w 12346891"/>
                <a:gd name="connsiteY24" fmla="*/ 332392 h 812606"/>
                <a:gd name="connsiteX25" fmla="*/ 3581477 w 12346891"/>
                <a:gd name="connsiteY25" fmla="*/ 271321 h 812606"/>
                <a:gd name="connsiteX26" fmla="*/ 3573785 w 12346891"/>
                <a:gd name="connsiteY26" fmla="*/ 296505 h 812606"/>
                <a:gd name="connsiteX27" fmla="*/ 3579895 w 12346891"/>
                <a:gd name="connsiteY27" fmla="*/ 286993 h 812606"/>
                <a:gd name="connsiteX28" fmla="*/ 4071647 w 12346891"/>
                <a:gd name="connsiteY28" fmla="*/ 3 h 812606"/>
                <a:gd name="connsiteX29" fmla="*/ 4442074 w 12346891"/>
                <a:gd name="connsiteY29" fmla="*/ 148599 h 812606"/>
                <a:gd name="connsiteX30" fmla="*/ 4490280 w 12346891"/>
                <a:gd name="connsiteY30" fmla="*/ 195938 h 812606"/>
                <a:gd name="connsiteX31" fmla="*/ 4494594 w 12346891"/>
                <a:gd name="connsiteY31" fmla="*/ 187314 h 812606"/>
                <a:gd name="connsiteX32" fmla="*/ 4504130 w 12346891"/>
                <a:gd name="connsiteY32" fmla="*/ 204979 h 812606"/>
                <a:gd name="connsiteX33" fmla="*/ 4943959 w 12346891"/>
                <a:gd name="connsiteY33" fmla="*/ 492304 h 812606"/>
                <a:gd name="connsiteX34" fmla="*/ 5209569 w 12346891"/>
                <a:gd name="connsiteY34" fmla="*/ 401517 h 812606"/>
                <a:gd name="connsiteX35" fmla="*/ 5254773 w 12346891"/>
                <a:gd name="connsiteY35" fmla="*/ 363608 h 812606"/>
                <a:gd name="connsiteX36" fmla="*/ 5260350 w 12346891"/>
                <a:gd name="connsiteY36" fmla="*/ 356532 h 812606"/>
                <a:gd name="connsiteX37" fmla="*/ 5294479 w 12346891"/>
                <a:gd name="connsiteY37" fmla="*/ 323694 h 812606"/>
                <a:gd name="connsiteX38" fmla="*/ 5319551 w 12346891"/>
                <a:gd name="connsiteY38" fmla="*/ 296655 h 812606"/>
                <a:gd name="connsiteX39" fmla="*/ 5408612 w 12346891"/>
                <a:gd name="connsiteY39" fmla="*/ 177228 h 812606"/>
                <a:gd name="connsiteX40" fmla="*/ 5372274 w 12346891"/>
                <a:gd name="connsiteY40" fmla="*/ 258677 h 812606"/>
                <a:gd name="connsiteX41" fmla="*/ 5413553 w 12346891"/>
                <a:gd name="connsiteY41" fmla="*/ 229399 h 812606"/>
                <a:gd name="connsiteX42" fmla="*/ 5687126 w 12346891"/>
                <a:gd name="connsiteY42" fmla="*/ 151994 h 812606"/>
                <a:gd name="connsiteX43" fmla="*/ 6057553 w 12346891"/>
                <a:gd name="connsiteY43" fmla="*/ 300590 h 812606"/>
                <a:gd name="connsiteX44" fmla="*/ 6105759 w 12346891"/>
                <a:gd name="connsiteY44" fmla="*/ 347929 h 812606"/>
                <a:gd name="connsiteX45" fmla="*/ 6110073 w 12346891"/>
                <a:gd name="connsiteY45" fmla="*/ 339306 h 812606"/>
                <a:gd name="connsiteX46" fmla="*/ 6119609 w 12346891"/>
                <a:gd name="connsiteY46" fmla="*/ 356970 h 812606"/>
                <a:gd name="connsiteX47" fmla="*/ 6559437 w 12346891"/>
                <a:gd name="connsiteY47" fmla="*/ 644296 h 812606"/>
                <a:gd name="connsiteX48" fmla="*/ 6982500 w 12346891"/>
                <a:gd name="connsiteY48" fmla="*/ 383863 h 812606"/>
                <a:gd name="connsiteX49" fmla="*/ 6982751 w 12346891"/>
                <a:gd name="connsiteY49" fmla="*/ 383454 h 812606"/>
                <a:gd name="connsiteX50" fmla="*/ 6984244 w 12346891"/>
                <a:gd name="connsiteY50" fmla="*/ 380360 h 812606"/>
                <a:gd name="connsiteX51" fmla="*/ 7011030 w 12346891"/>
                <a:gd name="connsiteY51" fmla="*/ 332390 h 812606"/>
                <a:gd name="connsiteX52" fmla="*/ 7024284 w 12346891"/>
                <a:gd name="connsiteY52" fmla="*/ 311755 h 812606"/>
                <a:gd name="connsiteX53" fmla="*/ 7041775 w 12346891"/>
                <a:gd name="connsiteY53" fmla="*/ 271319 h 812606"/>
                <a:gd name="connsiteX54" fmla="*/ 7034083 w 12346891"/>
                <a:gd name="connsiteY54" fmla="*/ 296503 h 812606"/>
                <a:gd name="connsiteX55" fmla="*/ 7040193 w 12346891"/>
                <a:gd name="connsiteY55" fmla="*/ 286991 h 812606"/>
                <a:gd name="connsiteX56" fmla="*/ 7531945 w 12346891"/>
                <a:gd name="connsiteY56" fmla="*/ 1 h 812606"/>
                <a:gd name="connsiteX57" fmla="*/ 7902372 w 12346891"/>
                <a:gd name="connsiteY57" fmla="*/ 148597 h 812606"/>
                <a:gd name="connsiteX58" fmla="*/ 7950578 w 12346891"/>
                <a:gd name="connsiteY58" fmla="*/ 195936 h 812606"/>
                <a:gd name="connsiteX59" fmla="*/ 7954892 w 12346891"/>
                <a:gd name="connsiteY59" fmla="*/ 187312 h 812606"/>
                <a:gd name="connsiteX60" fmla="*/ 7964428 w 12346891"/>
                <a:gd name="connsiteY60" fmla="*/ 204977 h 812606"/>
                <a:gd name="connsiteX61" fmla="*/ 8404256 w 12346891"/>
                <a:gd name="connsiteY61" fmla="*/ 492302 h 812606"/>
                <a:gd name="connsiteX62" fmla="*/ 8669867 w 12346891"/>
                <a:gd name="connsiteY62" fmla="*/ 401515 h 812606"/>
                <a:gd name="connsiteX63" fmla="*/ 8715074 w 12346891"/>
                <a:gd name="connsiteY63" fmla="*/ 363604 h 812606"/>
                <a:gd name="connsiteX64" fmla="*/ 8720648 w 12346891"/>
                <a:gd name="connsiteY64" fmla="*/ 356531 h 812606"/>
                <a:gd name="connsiteX65" fmla="*/ 8754768 w 12346891"/>
                <a:gd name="connsiteY65" fmla="*/ 323702 h 812606"/>
                <a:gd name="connsiteX66" fmla="*/ 8779849 w 12346891"/>
                <a:gd name="connsiteY66" fmla="*/ 296653 h 812606"/>
                <a:gd name="connsiteX67" fmla="*/ 8869084 w 12346891"/>
                <a:gd name="connsiteY67" fmla="*/ 159809 h 812606"/>
                <a:gd name="connsiteX68" fmla="*/ 8886594 w 12346891"/>
                <a:gd name="connsiteY68" fmla="*/ 119325 h 812606"/>
                <a:gd name="connsiteX69" fmla="*/ 8868910 w 12346891"/>
                <a:gd name="connsiteY69" fmla="*/ 177226 h 812606"/>
                <a:gd name="connsiteX70" fmla="*/ 8832571 w 12346891"/>
                <a:gd name="connsiteY70" fmla="*/ 258676 h 812606"/>
                <a:gd name="connsiteX71" fmla="*/ 8873851 w 12346891"/>
                <a:gd name="connsiteY71" fmla="*/ 229399 h 812606"/>
                <a:gd name="connsiteX72" fmla="*/ 9147424 w 12346891"/>
                <a:gd name="connsiteY72" fmla="*/ 151993 h 812606"/>
                <a:gd name="connsiteX73" fmla="*/ 9517851 w 12346891"/>
                <a:gd name="connsiteY73" fmla="*/ 300589 h 812606"/>
                <a:gd name="connsiteX74" fmla="*/ 9566057 w 12346891"/>
                <a:gd name="connsiteY74" fmla="*/ 347928 h 812606"/>
                <a:gd name="connsiteX75" fmla="*/ 9570371 w 12346891"/>
                <a:gd name="connsiteY75" fmla="*/ 339305 h 812606"/>
                <a:gd name="connsiteX76" fmla="*/ 9579906 w 12346891"/>
                <a:gd name="connsiteY76" fmla="*/ 356969 h 812606"/>
                <a:gd name="connsiteX77" fmla="*/ 10019736 w 12346891"/>
                <a:gd name="connsiteY77" fmla="*/ 644295 h 812606"/>
                <a:gd name="connsiteX78" fmla="*/ 10442798 w 12346891"/>
                <a:gd name="connsiteY78" fmla="*/ 383862 h 812606"/>
                <a:gd name="connsiteX79" fmla="*/ 10443050 w 12346891"/>
                <a:gd name="connsiteY79" fmla="*/ 383453 h 812606"/>
                <a:gd name="connsiteX80" fmla="*/ 10444542 w 12346891"/>
                <a:gd name="connsiteY80" fmla="*/ 380359 h 812606"/>
                <a:gd name="connsiteX81" fmla="*/ 10471328 w 12346891"/>
                <a:gd name="connsiteY81" fmla="*/ 332389 h 812606"/>
                <a:gd name="connsiteX82" fmla="*/ 10484583 w 12346891"/>
                <a:gd name="connsiteY82" fmla="*/ 311754 h 812606"/>
                <a:gd name="connsiteX83" fmla="*/ 10502072 w 12346891"/>
                <a:gd name="connsiteY83" fmla="*/ 271318 h 812606"/>
                <a:gd name="connsiteX84" fmla="*/ 10494381 w 12346891"/>
                <a:gd name="connsiteY84" fmla="*/ 296502 h 812606"/>
                <a:gd name="connsiteX85" fmla="*/ 10500491 w 12346891"/>
                <a:gd name="connsiteY85" fmla="*/ 286990 h 812606"/>
                <a:gd name="connsiteX86" fmla="*/ 10992243 w 12346891"/>
                <a:gd name="connsiteY86" fmla="*/ 0 h 812606"/>
                <a:gd name="connsiteX87" fmla="*/ 11362670 w 12346891"/>
                <a:gd name="connsiteY87" fmla="*/ 148596 h 812606"/>
                <a:gd name="connsiteX88" fmla="*/ 11410876 w 12346891"/>
                <a:gd name="connsiteY88" fmla="*/ 195935 h 812606"/>
                <a:gd name="connsiteX89" fmla="*/ 11415190 w 12346891"/>
                <a:gd name="connsiteY89" fmla="*/ 187311 h 812606"/>
                <a:gd name="connsiteX90" fmla="*/ 11424726 w 12346891"/>
                <a:gd name="connsiteY90" fmla="*/ 204976 h 812606"/>
                <a:gd name="connsiteX91" fmla="*/ 11864555 w 12346891"/>
                <a:gd name="connsiteY91" fmla="*/ 492302 h 812606"/>
                <a:gd name="connsiteX92" fmla="*/ 12329382 w 12346891"/>
                <a:gd name="connsiteY92" fmla="*/ 159808 h 812606"/>
                <a:gd name="connsiteX93" fmla="*/ 12346891 w 12346891"/>
                <a:gd name="connsiteY93" fmla="*/ 119324 h 812606"/>
                <a:gd name="connsiteX94" fmla="*/ 12329208 w 12346891"/>
                <a:gd name="connsiteY94" fmla="*/ 177225 h 812606"/>
                <a:gd name="connsiteX95" fmla="*/ 11735542 w 12346891"/>
                <a:gd name="connsiteY95" fmla="*/ 660610 h 812606"/>
                <a:gd name="connsiteX96" fmla="*/ 11365115 w 12346891"/>
                <a:gd name="connsiteY96" fmla="*/ 512014 h 812606"/>
                <a:gd name="connsiteX97" fmla="*/ 11316909 w 12346891"/>
                <a:gd name="connsiteY97" fmla="*/ 464675 h 812606"/>
                <a:gd name="connsiteX98" fmla="*/ 11312594 w 12346891"/>
                <a:gd name="connsiteY98" fmla="*/ 473298 h 812606"/>
                <a:gd name="connsiteX99" fmla="*/ 11303059 w 12346891"/>
                <a:gd name="connsiteY99" fmla="*/ 455634 h 812606"/>
                <a:gd name="connsiteX100" fmla="*/ 10863230 w 12346891"/>
                <a:gd name="connsiteY100" fmla="*/ 168308 h 812606"/>
                <a:gd name="connsiteX101" fmla="*/ 10440168 w 12346891"/>
                <a:gd name="connsiteY101" fmla="*/ 428741 h 812606"/>
                <a:gd name="connsiteX102" fmla="*/ 10439916 w 12346891"/>
                <a:gd name="connsiteY102" fmla="*/ 429150 h 812606"/>
                <a:gd name="connsiteX103" fmla="*/ 10438424 w 12346891"/>
                <a:gd name="connsiteY103" fmla="*/ 432244 h 812606"/>
                <a:gd name="connsiteX104" fmla="*/ 10411637 w 12346891"/>
                <a:gd name="connsiteY104" fmla="*/ 480214 h 812606"/>
                <a:gd name="connsiteX105" fmla="*/ 10398383 w 12346891"/>
                <a:gd name="connsiteY105" fmla="*/ 500849 h 812606"/>
                <a:gd name="connsiteX106" fmla="*/ 10380893 w 12346891"/>
                <a:gd name="connsiteY106" fmla="*/ 541285 h 812606"/>
                <a:gd name="connsiteX107" fmla="*/ 10388584 w 12346891"/>
                <a:gd name="connsiteY107" fmla="*/ 516101 h 812606"/>
                <a:gd name="connsiteX108" fmla="*/ 10382475 w 12346891"/>
                <a:gd name="connsiteY108" fmla="*/ 525613 h 812606"/>
                <a:gd name="connsiteX109" fmla="*/ 9890722 w 12346891"/>
                <a:gd name="connsiteY109" fmla="*/ 812603 h 812606"/>
                <a:gd name="connsiteX110" fmla="*/ 9520295 w 12346891"/>
                <a:gd name="connsiteY110" fmla="*/ 664007 h 812606"/>
                <a:gd name="connsiteX111" fmla="*/ 9472089 w 12346891"/>
                <a:gd name="connsiteY111" fmla="*/ 616668 h 812606"/>
                <a:gd name="connsiteX112" fmla="*/ 9467775 w 12346891"/>
                <a:gd name="connsiteY112" fmla="*/ 625292 h 812606"/>
                <a:gd name="connsiteX113" fmla="*/ 9458240 w 12346891"/>
                <a:gd name="connsiteY113" fmla="*/ 607627 h 812606"/>
                <a:gd name="connsiteX114" fmla="*/ 9018411 w 12346891"/>
                <a:gd name="connsiteY114" fmla="*/ 320302 h 812606"/>
                <a:gd name="connsiteX115" fmla="*/ 8752800 w 12346891"/>
                <a:gd name="connsiteY115" fmla="*/ 411089 h 812606"/>
                <a:gd name="connsiteX116" fmla="*/ 8707593 w 12346891"/>
                <a:gd name="connsiteY116" fmla="*/ 449000 h 812606"/>
                <a:gd name="connsiteX117" fmla="*/ 8702020 w 12346891"/>
                <a:gd name="connsiteY117" fmla="*/ 456073 h 812606"/>
                <a:gd name="connsiteX118" fmla="*/ 8667899 w 12346891"/>
                <a:gd name="connsiteY118" fmla="*/ 488902 h 812606"/>
                <a:gd name="connsiteX119" fmla="*/ 8642818 w 12346891"/>
                <a:gd name="connsiteY119" fmla="*/ 515951 h 812606"/>
                <a:gd name="connsiteX120" fmla="*/ 8553583 w 12346891"/>
                <a:gd name="connsiteY120" fmla="*/ 652795 h 812606"/>
                <a:gd name="connsiteX121" fmla="*/ 8536073 w 12346891"/>
                <a:gd name="connsiteY121" fmla="*/ 693279 h 812606"/>
                <a:gd name="connsiteX122" fmla="*/ 8553757 w 12346891"/>
                <a:gd name="connsiteY122" fmla="*/ 635378 h 812606"/>
                <a:gd name="connsiteX123" fmla="*/ 8590096 w 12346891"/>
                <a:gd name="connsiteY123" fmla="*/ 553928 h 812606"/>
                <a:gd name="connsiteX124" fmla="*/ 8548816 w 12346891"/>
                <a:gd name="connsiteY124" fmla="*/ 583206 h 812606"/>
                <a:gd name="connsiteX125" fmla="*/ 8275244 w 12346891"/>
                <a:gd name="connsiteY125" fmla="*/ 660611 h 812606"/>
                <a:gd name="connsiteX126" fmla="*/ 7904817 w 12346891"/>
                <a:gd name="connsiteY126" fmla="*/ 512015 h 812606"/>
                <a:gd name="connsiteX127" fmla="*/ 7856610 w 12346891"/>
                <a:gd name="connsiteY127" fmla="*/ 464676 h 812606"/>
                <a:gd name="connsiteX128" fmla="*/ 7852297 w 12346891"/>
                <a:gd name="connsiteY128" fmla="*/ 473299 h 812606"/>
                <a:gd name="connsiteX129" fmla="*/ 7842761 w 12346891"/>
                <a:gd name="connsiteY129" fmla="*/ 455635 h 812606"/>
                <a:gd name="connsiteX130" fmla="*/ 7402931 w 12346891"/>
                <a:gd name="connsiteY130" fmla="*/ 168309 h 812606"/>
                <a:gd name="connsiteX131" fmla="*/ 6979869 w 12346891"/>
                <a:gd name="connsiteY131" fmla="*/ 428742 h 812606"/>
                <a:gd name="connsiteX132" fmla="*/ 6979618 w 12346891"/>
                <a:gd name="connsiteY132" fmla="*/ 429151 h 812606"/>
                <a:gd name="connsiteX133" fmla="*/ 6978126 w 12346891"/>
                <a:gd name="connsiteY133" fmla="*/ 432245 h 812606"/>
                <a:gd name="connsiteX134" fmla="*/ 6951340 w 12346891"/>
                <a:gd name="connsiteY134" fmla="*/ 480215 h 812606"/>
                <a:gd name="connsiteX135" fmla="*/ 6938084 w 12346891"/>
                <a:gd name="connsiteY135" fmla="*/ 500850 h 812606"/>
                <a:gd name="connsiteX136" fmla="*/ 6920595 w 12346891"/>
                <a:gd name="connsiteY136" fmla="*/ 541286 h 812606"/>
                <a:gd name="connsiteX137" fmla="*/ 6928286 w 12346891"/>
                <a:gd name="connsiteY137" fmla="*/ 516102 h 812606"/>
                <a:gd name="connsiteX138" fmla="*/ 6922176 w 12346891"/>
                <a:gd name="connsiteY138" fmla="*/ 525614 h 812606"/>
                <a:gd name="connsiteX139" fmla="*/ 6430425 w 12346891"/>
                <a:gd name="connsiteY139" fmla="*/ 812604 h 812606"/>
                <a:gd name="connsiteX140" fmla="*/ 6059997 w 12346891"/>
                <a:gd name="connsiteY140" fmla="*/ 664008 h 812606"/>
                <a:gd name="connsiteX141" fmla="*/ 6011791 w 12346891"/>
                <a:gd name="connsiteY141" fmla="*/ 616669 h 812606"/>
                <a:gd name="connsiteX142" fmla="*/ 6007477 w 12346891"/>
                <a:gd name="connsiteY142" fmla="*/ 625293 h 812606"/>
                <a:gd name="connsiteX143" fmla="*/ 5997942 w 12346891"/>
                <a:gd name="connsiteY143" fmla="*/ 607628 h 812606"/>
                <a:gd name="connsiteX144" fmla="*/ 5558112 w 12346891"/>
                <a:gd name="connsiteY144" fmla="*/ 320302 h 812606"/>
                <a:gd name="connsiteX145" fmla="*/ 5292503 w 12346891"/>
                <a:gd name="connsiteY145" fmla="*/ 411089 h 812606"/>
                <a:gd name="connsiteX146" fmla="*/ 5247298 w 12346891"/>
                <a:gd name="connsiteY146" fmla="*/ 448999 h 812606"/>
                <a:gd name="connsiteX147" fmla="*/ 5241722 w 12346891"/>
                <a:gd name="connsiteY147" fmla="*/ 456075 h 812606"/>
                <a:gd name="connsiteX148" fmla="*/ 5207592 w 12346891"/>
                <a:gd name="connsiteY148" fmla="*/ 488913 h 812606"/>
                <a:gd name="connsiteX149" fmla="*/ 5182520 w 12346891"/>
                <a:gd name="connsiteY149" fmla="*/ 515952 h 812606"/>
                <a:gd name="connsiteX150" fmla="*/ 5129797 w 12346891"/>
                <a:gd name="connsiteY150" fmla="*/ 553930 h 812606"/>
                <a:gd name="connsiteX151" fmla="*/ 5088518 w 12346891"/>
                <a:gd name="connsiteY151" fmla="*/ 583208 h 812606"/>
                <a:gd name="connsiteX152" fmla="*/ 4814946 w 12346891"/>
                <a:gd name="connsiteY152" fmla="*/ 660613 h 812606"/>
                <a:gd name="connsiteX153" fmla="*/ 4444519 w 12346891"/>
                <a:gd name="connsiteY153" fmla="*/ 512017 h 812606"/>
                <a:gd name="connsiteX154" fmla="*/ 4396312 w 12346891"/>
                <a:gd name="connsiteY154" fmla="*/ 464678 h 812606"/>
                <a:gd name="connsiteX155" fmla="*/ 4391999 w 12346891"/>
                <a:gd name="connsiteY155" fmla="*/ 473301 h 812606"/>
                <a:gd name="connsiteX156" fmla="*/ 4382463 w 12346891"/>
                <a:gd name="connsiteY156" fmla="*/ 455637 h 812606"/>
                <a:gd name="connsiteX157" fmla="*/ 3942634 w 12346891"/>
                <a:gd name="connsiteY157" fmla="*/ 168311 h 812606"/>
                <a:gd name="connsiteX158" fmla="*/ 3519572 w 12346891"/>
                <a:gd name="connsiteY158" fmla="*/ 428744 h 812606"/>
                <a:gd name="connsiteX159" fmla="*/ 3519320 w 12346891"/>
                <a:gd name="connsiteY159" fmla="*/ 429153 h 812606"/>
                <a:gd name="connsiteX160" fmla="*/ 3517828 w 12346891"/>
                <a:gd name="connsiteY160" fmla="*/ 432247 h 812606"/>
                <a:gd name="connsiteX161" fmla="*/ 3491042 w 12346891"/>
                <a:gd name="connsiteY161" fmla="*/ 480217 h 812606"/>
                <a:gd name="connsiteX162" fmla="*/ 3477786 w 12346891"/>
                <a:gd name="connsiteY162" fmla="*/ 500852 h 812606"/>
                <a:gd name="connsiteX163" fmla="*/ 3460297 w 12346891"/>
                <a:gd name="connsiteY163" fmla="*/ 541288 h 812606"/>
                <a:gd name="connsiteX164" fmla="*/ 3467989 w 12346891"/>
                <a:gd name="connsiteY164" fmla="*/ 516104 h 812606"/>
                <a:gd name="connsiteX165" fmla="*/ 3461878 w 12346891"/>
                <a:gd name="connsiteY165" fmla="*/ 525616 h 812606"/>
                <a:gd name="connsiteX166" fmla="*/ 2970127 w 12346891"/>
                <a:gd name="connsiteY166" fmla="*/ 812606 h 812606"/>
                <a:gd name="connsiteX167" fmla="*/ 2599700 w 12346891"/>
                <a:gd name="connsiteY167" fmla="*/ 664010 h 812606"/>
                <a:gd name="connsiteX168" fmla="*/ 2551493 w 12346891"/>
                <a:gd name="connsiteY168" fmla="*/ 616671 h 812606"/>
                <a:gd name="connsiteX169" fmla="*/ 2547180 w 12346891"/>
                <a:gd name="connsiteY169" fmla="*/ 625295 h 812606"/>
                <a:gd name="connsiteX170" fmla="*/ 2537644 w 12346891"/>
                <a:gd name="connsiteY170" fmla="*/ 607630 h 812606"/>
                <a:gd name="connsiteX171" fmla="*/ 2097815 w 12346891"/>
                <a:gd name="connsiteY171" fmla="*/ 320304 h 812606"/>
                <a:gd name="connsiteX172" fmla="*/ 1832205 w 12346891"/>
                <a:gd name="connsiteY172" fmla="*/ 411091 h 812606"/>
                <a:gd name="connsiteX173" fmla="*/ 1722223 w 12346891"/>
                <a:gd name="connsiteY173" fmla="*/ 515954 h 812606"/>
                <a:gd name="connsiteX174" fmla="*/ 1669499 w 12346891"/>
                <a:gd name="connsiteY174" fmla="*/ 553933 h 812606"/>
                <a:gd name="connsiteX175" fmla="*/ 1628221 w 12346891"/>
                <a:gd name="connsiteY175" fmla="*/ 583210 h 812606"/>
                <a:gd name="connsiteX176" fmla="*/ 1354648 w 12346891"/>
                <a:gd name="connsiteY176" fmla="*/ 660615 h 812606"/>
                <a:gd name="connsiteX177" fmla="*/ 984221 w 12346891"/>
                <a:gd name="connsiteY177" fmla="*/ 512019 h 812606"/>
                <a:gd name="connsiteX178" fmla="*/ 936015 w 12346891"/>
                <a:gd name="connsiteY178" fmla="*/ 464680 h 812606"/>
                <a:gd name="connsiteX179" fmla="*/ 931701 w 12346891"/>
                <a:gd name="connsiteY179" fmla="*/ 473303 h 812606"/>
                <a:gd name="connsiteX180" fmla="*/ 922165 w 12346891"/>
                <a:gd name="connsiteY180" fmla="*/ 455639 h 812606"/>
                <a:gd name="connsiteX181" fmla="*/ 482336 w 12346891"/>
                <a:gd name="connsiteY181" fmla="*/ 168313 h 812606"/>
                <a:gd name="connsiteX182" fmla="*/ 59274 w 12346891"/>
                <a:gd name="connsiteY182" fmla="*/ 428746 h 812606"/>
                <a:gd name="connsiteX183" fmla="*/ 59022 w 12346891"/>
                <a:gd name="connsiteY183" fmla="*/ 429155 h 812606"/>
                <a:gd name="connsiteX184" fmla="*/ 30744 w 12346891"/>
                <a:gd name="connsiteY184" fmla="*/ 480219 h 812606"/>
                <a:gd name="connsiteX185" fmla="*/ 17488 w 12346891"/>
                <a:gd name="connsiteY185" fmla="*/ 500854 h 812606"/>
                <a:gd name="connsiteX186" fmla="*/ -1 w 12346891"/>
                <a:gd name="connsiteY186" fmla="*/ 541290 h 812606"/>
                <a:gd name="connsiteX187" fmla="*/ 247792 w 12346891"/>
                <a:gd name="connsiteY187" fmla="*/ 397912 h 812606"/>
                <a:gd name="connsiteX0" fmla="*/ 90436 w 12346893"/>
                <a:gd name="connsiteY0" fmla="*/ 332394 h 812606"/>
                <a:gd name="connsiteX1" fmla="*/ 103691 w 12346893"/>
                <a:gd name="connsiteY1" fmla="*/ 311759 h 812606"/>
                <a:gd name="connsiteX2" fmla="*/ 121181 w 12346893"/>
                <a:gd name="connsiteY2" fmla="*/ 271323 h 812606"/>
                <a:gd name="connsiteX3" fmla="*/ 113489 w 12346893"/>
                <a:gd name="connsiteY3" fmla="*/ 296507 h 812606"/>
                <a:gd name="connsiteX4" fmla="*/ 119599 w 12346893"/>
                <a:gd name="connsiteY4" fmla="*/ 286995 h 812606"/>
                <a:gd name="connsiteX5" fmla="*/ 611351 w 12346893"/>
                <a:gd name="connsiteY5" fmla="*/ 5 h 812606"/>
                <a:gd name="connsiteX6" fmla="*/ 981778 w 12346893"/>
                <a:gd name="connsiteY6" fmla="*/ 148601 h 812606"/>
                <a:gd name="connsiteX7" fmla="*/ 1029984 w 12346893"/>
                <a:gd name="connsiteY7" fmla="*/ 195940 h 812606"/>
                <a:gd name="connsiteX8" fmla="*/ 1034298 w 12346893"/>
                <a:gd name="connsiteY8" fmla="*/ 187316 h 812606"/>
                <a:gd name="connsiteX9" fmla="*/ 1043834 w 12346893"/>
                <a:gd name="connsiteY9" fmla="*/ 204981 h 812606"/>
                <a:gd name="connsiteX10" fmla="*/ 1483663 w 12346893"/>
                <a:gd name="connsiteY10" fmla="*/ 492306 h 812606"/>
                <a:gd name="connsiteX11" fmla="*/ 1749273 w 12346893"/>
                <a:gd name="connsiteY11" fmla="*/ 401519 h 812606"/>
                <a:gd name="connsiteX12" fmla="*/ 1794477 w 12346893"/>
                <a:gd name="connsiteY12" fmla="*/ 363610 h 812606"/>
                <a:gd name="connsiteX13" fmla="*/ 1800054 w 12346893"/>
                <a:gd name="connsiteY13" fmla="*/ 356534 h 812606"/>
                <a:gd name="connsiteX14" fmla="*/ 1911979 w 12346893"/>
                <a:gd name="connsiteY14" fmla="*/ 258678 h 812606"/>
                <a:gd name="connsiteX15" fmla="*/ 1953257 w 12346893"/>
                <a:gd name="connsiteY15" fmla="*/ 229401 h 812606"/>
                <a:gd name="connsiteX16" fmla="*/ 2226830 w 12346893"/>
                <a:gd name="connsiteY16" fmla="*/ 151996 h 812606"/>
                <a:gd name="connsiteX17" fmla="*/ 2597257 w 12346893"/>
                <a:gd name="connsiteY17" fmla="*/ 300592 h 812606"/>
                <a:gd name="connsiteX18" fmla="*/ 2645463 w 12346893"/>
                <a:gd name="connsiteY18" fmla="*/ 347931 h 812606"/>
                <a:gd name="connsiteX19" fmla="*/ 2649777 w 12346893"/>
                <a:gd name="connsiteY19" fmla="*/ 339308 h 812606"/>
                <a:gd name="connsiteX20" fmla="*/ 2659313 w 12346893"/>
                <a:gd name="connsiteY20" fmla="*/ 356972 h 812606"/>
                <a:gd name="connsiteX21" fmla="*/ 3099142 w 12346893"/>
                <a:gd name="connsiteY21" fmla="*/ 644298 h 812606"/>
                <a:gd name="connsiteX22" fmla="*/ 3522204 w 12346893"/>
                <a:gd name="connsiteY22" fmla="*/ 383865 h 812606"/>
                <a:gd name="connsiteX23" fmla="*/ 3522456 w 12346893"/>
                <a:gd name="connsiteY23" fmla="*/ 383456 h 812606"/>
                <a:gd name="connsiteX24" fmla="*/ 3550734 w 12346893"/>
                <a:gd name="connsiteY24" fmla="*/ 332392 h 812606"/>
                <a:gd name="connsiteX25" fmla="*/ 3581479 w 12346893"/>
                <a:gd name="connsiteY25" fmla="*/ 271321 h 812606"/>
                <a:gd name="connsiteX26" fmla="*/ 3573787 w 12346893"/>
                <a:gd name="connsiteY26" fmla="*/ 296505 h 812606"/>
                <a:gd name="connsiteX27" fmla="*/ 3579897 w 12346893"/>
                <a:gd name="connsiteY27" fmla="*/ 286993 h 812606"/>
                <a:gd name="connsiteX28" fmla="*/ 4071649 w 12346893"/>
                <a:gd name="connsiteY28" fmla="*/ 3 h 812606"/>
                <a:gd name="connsiteX29" fmla="*/ 4442076 w 12346893"/>
                <a:gd name="connsiteY29" fmla="*/ 148599 h 812606"/>
                <a:gd name="connsiteX30" fmla="*/ 4490282 w 12346893"/>
                <a:gd name="connsiteY30" fmla="*/ 195938 h 812606"/>
                <a:gd name="connsiteX31" fmla="*/ 4494596 w 12346893"/>
                <a:gd name="connsiteY31" fmla="*/ 187314 h 812606"/>
                <a:gd name="connsiteX32" fmla="*/ 4504132 w 12346893"/>
                <a:gd name="connsiteY32" fmla="*/ 204979 h 812606"/>
                <a:gd name="connsiteX33" fmla="*/ 4943961 w 12346893"/>
                <a:gd name="connsiteY33" fmla="*/ 492304 h 812606"/>
                <a:gd name="connsiteX34" fmla="*/ 5209571 w 12346893"/>
                <a:gd name="connsiteY34" fmla="*/ 401517 h 812606"/>
                <a:gd name="connsiteX35" fmla="*/ 5254775 w 12346893"/>
                <a:gd name="connsiteY35" fmla="*/ 363608 h 812606"/>
                <a:gd name="connsiteX36" fmla="*/ 5260352 w 12346893"/>
                <a:gd name="connsiteY36" fmla="*/ 356532 h 812606"/>
                <a:gd name="connsiteX37" fmla="*/ 5294481 w 12346893"/>
                <a:gd name="connsiteY37" fmla="*/ 323694 h 812606"/>
                <a:gd name="connsiteX38" fmla="*/ 5319553 w 12346893"/>
                <a:gd name="connsiteY38" fmla="*/ 296655 h 812606"/>
                <a:gd name="connsiteX39" fmla="*/ 5408614 w 12346893"/>
                <a:gd name="connsiteY39" fmla="*/ 177228 h 812606"/>
                <a:gd name="connsiteX40" fmla="*/ 5372276 w 12346893"/>
                <a:gd name="connsiteY40" fmla="*/ 258677 h 812606"/>
                <a:gd name="connsiteX41" fmla="*/ 5413555 w 12346893"/>
                <a:gd name="connsiteY41" fmla="*/ 229399 h 812606"/>
                <a:gd name="connsiteX42" fmla="*/ 5687128 w 12346893"/>
                <a:gd name="connsiteY42" fmla="*/ 151994 h 812606"/>
                <a:gd name="connsiteX43" fmla="*/ 6057555 w 12346893"/>
                <a:gd name="connsiteY43" fmla="*/ 300590 h 812606"/>
                <a:gd name="connsiteX44" fmla="*/ 6105761 w 12346893"/>
                <a:gd name="connsiteY44" fmla="*/ 347929 h 812606"/>
                <a:gd name="connsiteX45" fmla="*/ 6110075 w 12346893"/>
                <a:gd name="connsiteY45" fmla="*/ 339306 h 812606"/>
                <a:gd name="connsiteX46" fmla="*/ 6119611 w 12346893"/>
                <a:gd name="connsiteY46" fmla="*/ 356970 h 812606"/>
                <a:gd name="connsiteX47" fmla="*/ 6559439 w 12346893"/>
                <a:gd name="connsiteY47" fmla="*/ 644296 h 812606"/>
                <a:gd name="connsiteX48" fmla="*/ 6982502 w 12346893"/>
                <a:gd name="connsiteY48" fmla="*/ 383863 h 812606"/>
                <a:gd name="connsiteX49" fmla="*/ 6982753 w 12346893"/>
                <a:gd name="connsiteY49" fmla="*/ 383454 h 812606"/>
                <a:gd name="connsiteX50" fmla="*/ 6984246 w 12346893"/>
                <a:gd name="connsiteY50" fmla="*/ 380360 h 812606"/>
                <a:gd name="connsiteX51" fmla="*/ 7011032 w 12346893"/>
                <a:gd name="connsiteY51" fmla="*/ 332390 h 812606"/>
                <a:gd name="connsiteX52" fmla="*/ 7024286 w 12346893"/>
                <a:gd name="connsiteY52" fmla="*/ 311755 h 812606"/>
                <a:gd name="connsiteX53" fmla="*/ 7041777 w 12346893"/>
                <a:gd name="connsiteY53" fmla="*/ 271319 h 812606"/>
                <a:gd name="connsiteX54" fmla="*/ 7034085 w 12346893"/>
                <a:gd name="connsiteY54" fmla="*/ 296503 h 812606"/>
                <a:gd name="connsiteX55" fmla="*/ 7040195 w 12346893"/>
                <a:gd name="connsiteY55" fmla="*/ 286991 h 812606"/>
                <a:gd name="connsiteX56" fmla="*/ 7531947 w 12346893"/>
                <a:gd name="connsiteY56" fmla="*/ 1 h 812606"/>
                <a:gd name="connsiteX57" fmla="*/ 7902374 w 12346893"/>
                <a:gd name="connsiteY57" fmla="*/ 148597 h 812606"/>
                <a:gd name="connsiteX58" fmla="*/ 7950580 w 12346893"/>
                <a:gd name="connsiteY58" fmla="*/ 195936 h 812606"/>
                <a:gd name="connsiteX59" fmla="*/ 7954894 w 12346893"/>
                <a:gd name="connsiteY59" fmla="*/ 187312 h 812606"/>
                <a:gd name="connsiteX60" fmla="*/ 7964430 w 12346893"/>
                <a:gd name="connsiteY60" fmla="*/ 204977 h 812606"/>
                <a:gd name="connsiteX61" fmla="*/ 8404258 w 12346893"/>
                <a:gd name="connsiteY61" fmla="*/ 492302 h 812606"/>
                <a:gd name="connsiteX62" fmla="*/ 8669869 w 12346893"/>
                <a:gd name="connsiteY62" fmla="*/ 401515 h 812606"/>
                <a:gd name="connsiteX63" fmla="*/ 8715076 w 12346893"/>
                <a:gd name="connsiteY63" fmla="*/ 363604 h 812606"/>
                <a:gd name="connsiteX64" fmla="*/ 8720650 w 12346893"/>
                <a:gd name="connsiteY64" fmla="*/ 356531 h 812606"/>
                <a:gd name="connsiteX65" fmla="*/ 8754770 w 12346893"/>
                <a:gd name="connsiteY65" fmla="*/ 323702 h 812606"/>
                <a:gd name="connsiteX66" fmla="*/ 8779851 w 12346893"/>
                <a:gd name="connsiteY66" fmla="*/ 296653 h 812606"/>
                <a:gd name="connsiteX67" fmla="*/ 8869086 w 12346893"/>
                <a:gd name="connsiteY67" fmla="*/ 159809 h 812606"/>
                <a:gd name="connsiteX68" fmla="*/ 8886596 w 12346893"/>
                <a:gd name="connsiteY68" fmla="*/ 119325 h 812606"/>
                <a:gd name="connsiteX69" fmla="*/ 8868912 w 12346893"/>
                <a:gd name="connsiteY69" fmla="*/ 177226 h 812606"/>
                <a:gd name="connsiteX70" fmla="*/ 8832573 w 12346893"/>
                <a:gd name="connsiteY70" fmla="*/ 258676 h 812606"/>
                <a:gd name="connsiteX71" fmla="*/ 8873853 w 12346893"/>
                <a:gd name="connsiteY71" fmla="*/ 229399 h 812606"/>
                <a:gd name="connsiteX72" fmla="*/ 9147426 w 12346893"/>
                <a:gd name="connsiteY72" fmla="*/ 151993 h 812606"/>
                <a:gd name="connsiteX73" fmla="*/ 9517853 w 12346893"/>
                <a:gd name="connsiteY73" fmla="*/ 300589 h 812606"/>
                <a:gd name="connsiteX74" fmla="*/ 9566059 w 12346893"/>
                <a:gd name="connsiteY74" fmla="*/ 347928 h 812606"/>
                <a:gd name="connsiteX75" fmla="*/ 9570373 w 12346893"/>
                <a:gd name="connsiteY75" fmla="*/ 339305 h 812606"/>
                <a:gd name="connsiteX76" fmla="*/ 9579908 w 12346893"/>
                <a:gd name="connsiteY76" fmla="*/ 356969 h 812606"/>
                <a:gd name="connsiteX77" fmla="*/ 10019738 w 12346893"/>
                <a:gd name="connsiteY77" fmla="*/ 644295 h 812606"/>
                <a:gd name="connsiteX78" fmla="*/ 10442800 w 12346893"/>
                <a:gd name="connsiteY78" fmla="*/ 383862 h 812606"/>
                <a:gd name="connsiteX79" fmla="*/ 10443052 w 12346893"/>
                <a:gd name="connsiteY79" fmla="*/ 383453 h 812606"/>
                <a:gd name="connsiteX80" fmla="*/ 10444544 w 12346893"/>
                <a:gd name="connsiteY80" fmla="*/ 380359 h 812606"/>
                <a:gd name="connsiteX81" fmla="*/ 10471330 w 12346893"/>
                <a:gd name="connsiteY81" fmla="*/ 332389 h 812606"/>
                <a:gd name="connsiteX82" fmla="*/ 10484585 w 12346893"/>
                <a:gd name="connsiteY82" fmla="*/ 311754 h 812606"/>
                <a:gd name="connsiteX83" fmla="*/ 10502074 w 12346893"/>
                <a:gd name="connsiteY83" fmla="*/ 271318 h 812606"/>
                <a:gd name="connsiteX84" fmla="*/ 10494383 w 12346893"/>
                <a:gd name="connsiteY84" fmla="*/ 296502 h 812606"/>
                <a:gd name="connsiteX85" fmla="*/ 10500493 w 12346893"/>
                <a:gd name="connsiteY85" fmla="*/ 286990 h 812606"/>
                <a:gd name="connsiteX86" fmla="*/ 10992245 w 12346893"/>
                <a:gd name="connsiteY86" fmla="*/ 0 h 812606"/>
                <a:gd name="connsiteX87" fmla="*/ 11362672 w 12346893"/>
                <a:gd name="connsiteY87" fmla="*/ 148596 h 812606"/>
                <a:gd name="connsiteX88" fmla="*/ 11410878 w 12346893"/>
                <a:gd name="connsiteY88" fmla="*/ 195935 h 812606"/>
                <a:gd name="connsiteX89" fmla="*/ 11415192 w 12346893"/>
                <a:gd name="connsiteY89" fmla="*/ 187311 h 812606"/>
                <a:gd name="connsiteX90" fmla="*/ 11424728 w 12346893"/>
                <a:gd name="connsiteY90" fmla="*/ 204976 h 812606"/>
                <a:gd name="connsiteX91" fmla="*/ 11864557 w 12346893"/>
                <a:gd name="connsiteY91" fmla="*/ 492302 h 812606"/>
                <a:gd name="connsiteX92" fmla="*/ 12329384 w 12346893"/>
                <a:gd name="connsiteY92" fmla="*/ 159808 h 812606"/>
                <a:gd name="connsiteX93" fmla="*/ 12346893 w 12346893"/>
                <a:gd name="connsiteY93" fmla="*/ 119324 h 812606"/>
                <a:gd name="connsiteX94" fmla="*/ 12329210 w 12346893"/>
                <a:gd name="connsiteY94" fmla="*/ 177225 h 812606"/>
                <a:gd name="connsiteX95" fmla="*/ 11735544 w 12346893"/>
                <a:gd name="connsiteY95" fmla="*/ 660610 h 812606"/>
                <a:gd name="connsiteX96" fmla="*/ 11365117 w 12346893"/>
                <a:gd name="connsiteY96" fmla="*/ 512014 h 812606"/>
                <a:gd name="connsiteX97" fmla="*/ 11316911 w 12346893"/>
                <a:gd name="connsiteY97" fmla="*/ 464675 h 812606"/>
                <a:gd name="connsiteX98" fmla="*/ 11312596 w 12346893"/>
                <a:gd name="connsiteY98" fmla="*/ 473298 h 812606"/>
                <a:gd name="connsiteX99" fmla="*/ 11303061 w 12346893"/>
                <a:gd name="connsiteY99" fmla="*/ 455634 h 812606"/>
                <a:gd name="connsiteX100" fmla="*/ 10863232 w 12346893"/>
                <a:gd name="connsiteY100" fmla="*/ 168308 h 812606"/>
                <a:gd name="connsiteX101" fmla="*/ 10440170 w 12346893"/>
                <a:gd name="connsiteY101" fmla="*/ 428741 h 812606"/>
                <a:gd name="connsiteX102" fmla="*/ 10439918 w 12346893"/>
                <a:gd name="connsiteY102" fmla="*/ 429150 h 812606"/>
                <a:gd name="connsiteX103" fmla="*/ 10438426 w 12346893"/>
                <a:gd name="connsiteY103" fmla="*/ 432244 h 812606"/>
                <a:gd name="connsiteX104" fmla="*/ 10411639 w 12346893"/>
                <a:gd name="connsiteY104" fmla="*/ 480214 h 812606"/>
                <a:gd name="connsiteX105" fmla="*/ 10398385 w 12346893"/>
                <a:gd name="connsiteY105" fmla="*/ 500849 h 812606"/>
                <a:gd name="connsiteX106" fmla="*/ 10380895 w 12346893"/>
                <a:gd name="connsiteY106" fmla="*/ 541285 h 812606"/>
                <a:gd name="connsiteX107" fmla="*/ 10388586 w 12346893"/>
                <a:gd name="connsiteY107" fmla="*/ 516101 h 812606"/>
                <a:gd name="connsiteX108" fmla="*/ 10382477 w 12346893"/>
                <a:gd name="connsiteY108" fmla="*/ 525613 h 812606"/>
                <a:gd name="connsiteX109" fmla="*/ 9890724 w 12346893"/>
                <a:gd name="connsiteY109" fmla="*/ 812603 h 812606"/>
                <a:gd name="connsiteX110" fmla="*/ 9520297 w 12346893"/>
                <a:gd name="connsiteY110" fmla="*/ 664007 h 812606"/>
                <a:gd name="connsiteX111" fmla="*/ 9472091 w 12346893"/>
                <a:gd name="connsiteY111" fmla="*/ 616668 h 812606"/>
                <a:gd name="connsiteX112" fmla="*/ 9467777 w 12346893"/>
                <a:gd name="connsiteY112" fmla="*/ 625292 h 812606"/>
                <a:gd name="connsiteX113" fmla="*/ 9458242 w 12346893"/>
                <a:gd name="connsiteY113" fmla="*/ 607627 h 812606"/>
                <a:gd name="connsiteX114" fmla="*/ 9018413 w 12346893"/>
                <a:gd name="connsiteY114" fmla="*/ 320302 h 812606"/>
                <a:gd name="connsiteX115" fmla="*/ 8752802 w 12346893"/>
                <a:gd name="connsiteY115" fmla="*/ 411089 h 812606"/>
                <a:gd name="connsiteX116" fmla="*/ 8707595 w 12346893"/>
                <a:gd name="connsiteY116" fmla="*/ 449000 h 812606"/>
                <a:gd name="connsiteX117" fmla="*/ 8702022 w 12346893"/>
                <a:gd name="connsiteY117" fmla="*/ 456073 h 812606"/>
                <a:gd name="connsiteX118" fmla="*/ 8667901 w 12346893"/>
                <a:gd name="connsiteY118" fmla="*/ 488902 h 812606"/>
                <a:gd name="connsiteX119" fmla="*/ 8642820 w 12346893"/>
                <a:gd name="connsiteY119" fmla="*/ 515951 h 812606"/>
                <a:gd name="connsiteX120" fmla="*/ 8553585 w 12346893"/>
                <a:gd name="connsiteY120" fmla="*/ 652795 h 812606"/>
                <a:gd name="connsiteX121" fmla="*/ 8536075 w 12346893"/>
                <a:gd name="connsiteY121" fmla="*/ 693279 h 812606"/>
                <a:gd name="connsiteX122" fmla="*/ 8553759 w 12346893"/>
                <a:gd name="connsiteY122" fmla="*/ 635378 h 812606"/>
                <a:gd name="connsiteX123" fmla="*/ 8590098 w 12346893"/>
                <a:gd name="connsiteY123" fmla="*/ 553928 h 812606"/>
                <a:gd name="connsiteX124" fmla="*/ 8548818 w 12346893"/>
                <a:gd name="connsiteY124" fmla="*/ 583206 h 812606"/>
                <a:gd name="connsiteX125" fmla="*/ 8275246 w 12346893"/>
                <a:gd name="connsiteY125" fmla="*/ 660611 h 812606"/>
                <a:gd name="connsiteX126" fmla="*/ 7904819 w 12346893"/>
                <a:gd name="connsiteY126" fmla="*/ 512015 h 812606"/>
                <a:gd name="connsiteX127" fmla="*/ 7856612 w 12346893"/>
                <a:gd name="connsiteY127" fmla="*/ 464676 h 812606"/>
                <a:gd name="connsiteX128" fmla="*/ 7852299 w 12346893"/>
                <a:gd name="connsiteY128" fmla="*/ 473299 h 812606"/>
                <a:gd name="connsiteX129" fmla="*/ 7842763 w 12346893"/>
                <a:gd name="connsiteY129" fmla="*/ 455635 h 812606"/>
                <a:gd name="connsiteX130" fmla="*/ 7402933 w 12346893"/>
                <a:gd name="connsiteY130" fmla="*/ 168309 h 812606"/>
                <a:gd name="connsiteX131" fmla="*/ 6979871 w 12346893"/>
                <a:gd name="connsiteY131" fmla="*/ 428742 h 812606"/>
                <a:gd name="connsiteX132" fmla="*/ 6979620 w 12346893"/>
                <a:gd name="connsiteY132" fmla="*/ 429151 h 812606"/>
                <a:gd name="connsiteX133" fmla="*/ 6978128 w 12346893"/>
                <a:gd name="connsiteY133" fmla="*/ 432245 h 812606"/>
                <a:gd name="connsiteX134" fmla="*/ 6951342 w 12346893"/>
                <a:gd name="connsiteY134" fmla="*/ 480215 h 812606"/>
                <a:gd name="connsiteX135" fmla="*/ 6938086 w 12346893"/>
                <a:gd name="connsiteY135" fmla="*/ 500850 h 812606"/>
                <a:gd name="connsiteX136" fmla="*/ 6920597 w 12346893"/>
                <a:gd name="connsiteY136" fmla="*/ 541286 h 812606"/>
                <a:gd name="connsiteX137" fmla="*/ 6928288 w 12346893"/>
                <a:gd name="connsiteY137" fmla="*/ 516102 h 812606"/>
                <a:gd name="connsiteX138" fmla="*/ 6922178 w 12346893"/>
                <a:gd name="connsiteY138" fmla="*/ 525614 h 812606"/>
                <a:gd name="connsiteX139" fmla="*/ 6430427 w 12346893"/>
                <a:gd name="connsiteY139" fmla="*/ 812604 h 812606"/>
                <a:gd name="connsiteX140" fmla="*/ 6059999 w 12346893"/>
                <a:gd name="connsiteY140" fmla="*/ 664008 h 812606"/>
                <a:gd name="connsiteX141" fmla="*/ 6011793 w 12346893"/>
                <a:gd name="connsiteY141" fmla="*/ 616669 h 812606"/>
                <a:gd name="connsiteX142" fmla="*/ 6007479 w 12346893"/>
                <a:gd name="connsiteY142" fmla="*/ 625293 h 812606"/>
                <a:gd name="connsiteX143" fmla="*/ 5997944 w 12346893"/>
                <a:gd name="connsiteY143" fmla="*/ 607628 h 812606"/>
                <a:gd name="connsiteX144" fmla="*/ 5558114 w 12346893"/>
                <a:gd name="connsiteY144" fmla="*/ 320302 h 812606"/>
                <a:gd name="connsiteX145" fmla="*/ 5292505 w 12346893"/>
                <a:gd name="connsiteY145" fmla="*/ 411089 h 812606"/>
                <a:gd name="connsiteX146" fmla="*/ 5247300 w 12346893"/>
                <a:gd name="connsiteY146" fmla="*/ 448999 h 812606"/>
                <a:gd name="connsiteX147" fmla="*/ 5241724 w 12346893"/>
                <a:gd name="connsiteY147" fmla="*/ 456075 h 812606"/>
                <a:gd name="connsiteX148" fmla="*/ 5207594 w 12346893"/>
                <a:gd name="connsiteY148" fmla="*/ 488913 h 812606"/>
                <a:gd name="connsiteX149" fmla="*/ 5182522 w 12346893"/>
                <a:gd name="connsiteY149" fmla="*/ 515952 h 812606"/>
                <a:gd name="connsiteX150" fmla="*/ 5129799 w 12346893"/>
                <a:gd name="connsiteY150" fmla="*/ 553930 h 812606"/>
                <a:gd name="connsiteX151" fmla="*/ 5088520 w 12346893"/>
                <a:gd name="connsiteY151" fmla="*/ 583208 h 812606"/>
                <a:gd name="connsiteX152" fmla="*/ 4814948 w 12346893"/>
                <a:gd name="connsiteY152" fmla="*/ 660613 h 812606"/>
                <a:gd name="connsiteX153" fmla="*/ 4444521 w 12346893"/>
                <a:gd name="connsiteY153" fmla="*/ 512017 h 812606"/>
                <a:gd name="connsiteX154" fmla="*/ 4396314 w 12346893"/>
                <a:gd name="connsiteY154" fmla="*/ 464678 h 812606"/>
                <a:gd name="connsiteX155" fmla="*/ 4392001 w 12346893"/>
                <a:gd name="connsiteY155" fmla="*/ 473301 h 812606"/>
                <a:gd name="connsiteX156" fmla="*/ 4382465 w 12346893"/>
                <a:gd name="connsiteY156" fmla="*/ 455637 h 812606"/>
                <a:gd name="connsiteX157" fmla="*/ 3942636 w 12346893"/>
                <a:gd name="connsiteY157" fmla="*/ 168311 h 812606"/>
                <a:gd name="connsiteX158" fmla="*/ 3519574 w 12346893"/>
                <a:gd name="connsiteY158" fmla="*/ 428744 h 812606"/>
                <a:gd name="connsiteX159" fmla="*/ 3519322 w 12346893"/>
                <a:gd name="connsiteY159" fmla="*/ 429153 h 812606"/>
                <a:gd name="connsiteX160" fmla="*/ 3517830 w 12346893"/>
                <a:gd name="connsiteY160" fmla="*/ 432247 h 812606"/>
                <a:gd name="connsiteX161" fmla="*/ 3491044 w 12346893"/>
                <a:gd name="connsiteY161" fmla="*/ 480217 h 812606"/>
                <a:gd name="connsiteX162" fmla="*/ 3477788 w 12346893"/>
                <a:gd name="connsiteY162" fmla="*/ 500852 h 812606"/>
                <a:gd name="connsiteX163" fmla="*/ 3460299 w 12346893"/>
                <a:gd name="connsiteY163" fmla="*/ 541288 h 812606"/>
                <a:gd name="connsiteX164" fmla="*/ 3467991 w 12346893"/>
                <a:gd name="connsiteY164" fmla="*/ 516104 h 812606"/>
                <a:gd name="connsiteX165" fmla="*/ 3461880 w 12346893"/>
                <a:gd name="connsiteY165" fmla="*/ 525616 h 812606"/>
                <a:gd name="connsiteX166" fmla="*/ 2970129 w 12346893"/>
                <a:gd name="connsiteY166" fmla="*/ 812606 h 812606"/>
                <a:gd name="connsiteX167" fmla="*/ 2599702 w 12346893"/>
                <a:gd name="connsiteY167" fmla="*/ 664010 h 812606"/>
                <a:gd name="connsiteX168" fmla="*/ 2551495 w 12346893"/>
                <a:gd name="connsiteY168" fmla="*/ 616671 h 812606"/>
                <a:gd name="connsiteX169" fmla="*/ 2547182 w 12346893"/>
                <a:gd name="connsiteY169" fmla="*/ 625295 h 812606"/>
                <a:gd name="connsiteX170" fmla="*/ 2537646 w 12346893"/>
                <a:gd name="connsiteY170" fmla="*/ 607630 h 812606"/>
                <a:gd name="connsiteX171" fmla="*/ 2097817 w 12346893"/>
                <a:gd name="connsiteY171" fmla="*/ 320304 h 812606"/>
                <a:gd name="connsiteX172" fmla="*/ 1832207 w 12346893"/>
                <a:gd name="connsiteY172" fmla="*/ 411091 h 812606"/>
                <a:gd name="connsiteX173" fmla="*/ 1722225 w 12346893"/>
                <a:gd name="connsiteY173" fmla="*/ 515954 h 812606"/>
                <a:gd name="connsiteX174" fmla="*/ 1669501 w 12346893"/>
                <a:gd name="connsiteY174" fmla="*/ 553933 h 812606"/>
                <a:gd name="connsiteX175" fmla="*/ 1628223 w 12346893"/>
                <a:gd name="connsiteY175" fmla="*/ 583210 h 812606"/>
                <a:gd name="connsiteX176" fmla="*/ 1354650 w 12346893"/>
                <a:gd name="connsiteY176" fmla="*/ 660615 h 812606"/>
                <a:gd name="connsiteX177" fmla="*/ 984223 w 12346893"/>
                <a:gd name="connsiteY177" fmla="*/ 512019 h 812606"/>
                <a:gd name="connsiteX178" fmla="*/ 936017 w 12346893"/>
                <a:gd name="connsiteY178" fmla="*/ 464680 h 812606"/>
                <a:gd name="connsiteX179" fmla="*/ 931703 w 12346893"/>
                <a:gd name="connsiteY179" fmla="*/ 473303 h 812606"/>
                <a:gd name="connsiteX180" fmla="*/ 922167 w 12346893"/>
                <a:gd name="connsiteY180" fmla="*/ 455639 h 812606"/>
                <a:gd name="connsiteX181" fmla="*/ 482338 w 12346893"/>
                <a:gd name="connsiteY181" fmla="*/ 168313 h 812606"/>
                <a:gd name="connsiteX182" fmla="*/ 59276 w 12346893"/>
                <a:gd name="connsiteY182" fmla="*/ 428746 h 812606"/>
                <a:gd name="connsiteX183" fmla="*/ 59024 w 12346893"/>
                <a:gd name="connsiteY183" fmla="*/ 429155 h 812606"/>
                <a:gd name="connsiteX184" fmla="*/ 30746 w 12346893"/>
                <a:gd name="connsiteY184" fmla="*/ 480219 h 812606"/>
                <a:gd name="connsiteX185" fmla="*/ 1 w 12346893"/>
                <a:gd name="connsiteY185" fmla="*/ 541290 h 812606"/>
                <a:gd name="connsiteX186" fmla="*/ 247794 w 12346893"/>
                <a:gd name="connsiteY186" fmla="*/ 397912 h 812606"/>
                <a:gd name="connsiteX0" fmla="*/ 90434 w 12346891"/>
                <a:gd name="connsiteY0" fmla="*/ 332394 h 812606"/>
                <a:gd name="connsiteX1" fmla="*/ 121179 w 12346891"/>
                <a:gd name="connsiteY1" fmla="*/ 271323 h 812606"/>
                <a:gd name="connsiteX2" fmla="*/ 113487 w 12346891"/>
                <a:gd name="connsiteY2" fmla="*/ 296507 h 812606"/>
                <a:gd name="connsiteX3" fmla="*/ 119597 w 12346891"/>
                <a:gd name="connsiteY3" fmla="*/ 286995 h 812606"/>
                <a:gd name="connsiteX4" fmla="*/ 611349 w 12346891"/>
                <a:gd name="connsiteY4" fmla="*/ 5 h 812606"/>
                <a:gd name="connsiteX5" fmla="*/ 981776 w 12346891"/>
                <a:gd name="connsiteY5" fmla="*/ 148601 h 812606"/>
                <a:gd name="connsiteX6" fmla="*/ 1029982 w 12346891"/>
                <a:gd name="connsiteY6" fmla="*/ 195940 h 812606"/>
                <a:gd name="connsiteX7" fmla="*/ 1034296 w 12346891"/>
                <a:gd name="connsiteY7" fmla="*/ 187316 h 812606"/>
                <a:gd name="connsiteX8" fmla="*/ 1043832 w 12346891"/>
                <a:gd name="connsiteY8" fmla="*/ 204981 h 812606"/>
                <a:gd name="connsiteX9" fmla="*/ 1483661 w 12346891"/>
                <a:gd name="connsiteY9" fmla="*/ 492306 h 812606"/>
                <a:gd name="connsiteX10" fmla="*/ 1749271 w 12346891"/>
                <a:gd name="connsiteY10" fmla="*/ 401519 h 812606"/>
                <a:gd name="connsiteX11" fmla="*/ 1794475 w 12346891"/>
                <a:gd name="connsiteY11" fmla="*/ 363610 h 812606"/>
                <a:gd name="connsiteX12" fmla="*/ 1800052 w 12346891"/>
                <a:gd name="connsiteY12" fmla="*/ 356534 h 812606"/>
                <a:gd name="connsiteX13" fmla="*/ 1911977 w 12346891"/>
                <a:gd name="connsiteY13" fmla="*/ 258678 h 812606"/>
                <a:gd name="connsiteX14" fmla="*/ 1953255 w 12346891"/>
                <a:gd name="connsiteY14" fmla="*/ 229401 h 812606"/>
                <a:gd name="connsiteX15" fmla="*/ 2226828 w 12346891"/>
                <a:gd name="connsiteY15" fmla="*/ 151996 h 812606"/>
                <a:gd name="connsiteX16" fmla="*/ 2597255 w 12346891"/>
                <a:gd name="connsiteY16" fmla="*/ 300592 h 812606"/>
                <a:gd name="connsiteX17" fmla="*/ 2645461 w 12346891"/>
                <a:gd name="connsiteY17" fmla="*/ 347931 h 812606"/>
                <a:gd name="connsiteX18" fmla="*/ 2649775 w 12346891"/>
                <a:gd name="connsiteY18" fmla="*/ 339308 h 812606"/>
                <a:gd name="connsiteX19" fmla="*/ 2659311 w 12346891"/>
                <a:gd name="connsiteY19" fmla="*/ 356972 h 812606"/>
                <a:gd name="connsiteX20" fmla="*/ 3099140 w 12346891"/>
                <a:gd name="connsiteY20" fmla="*/ 644298 h 812606"/>
                <a:gd name="connsiteX21" fmla="*/ 3522202 w 12346891"/>
                <a:gd name="connsiteY21" fmla="*/ 383865 h 812606"/>
                <a:gd name="connsiteX22" fmla="*/ 3522454 w 12346891"/>
                <a:gd name="connsiteY22" fmla="*/ 383456 h 812606"/>
                <a:gd name="connsiteX23" fmla="*/ 3550732 w 12346891"/>
                <a:gd name="connsiteY23" fmla="*/ 332392 h 812606"/>
                <a:gd name="connsiteX24" fmla="*/ 3581477 w 12346891"/>
                <a:gd name="connsiteY24" fmla="*/ 271321 h 812606"/>
                <a:gd name="connsiteX25" fmla="*/ 3573785 w 12346891"/>
                <a:gd name="connsiteY25" fmla="*/ 296505 h 812606"/>
                <a:gd name="connsiteX26" fmla="*/ 3579895 w 12346891"/>
                <a:gd name="connsiteY26" fmla="*/ 286993 h 812606"/>
                <a:gd name="connsiteX27" fmla="*/ 4071647 w 12346891"/>
                <a:gd name="connsiteY27" fmla="*/ 3 h 812606"/>
                <a:gd name="connsiteX28" fmla="*/ 4442074 w 12346891"/>
                <a:gd name="connsiteY28" fmla="*/ 148599 h 812606"/>
                <a:gd name="connsiteX29" fmla="*/ 4490280 w 12346891"/>
                <a:gd name="connsiteY29" fmla="*/ 195938 h 812606"/>
                <a:gd name="connsiteX30" fmla="*/ 4494594 w 12346891"/>
                <a:gd name="connsiteY30" fmla="*/ 187314 h 812606"/>
                <a:gd name="connsiteX31" fmla="*/ 4504130 w 12346891"/>
                <a:gd name="connsiteY31" fmla="*/ 204979 h 812606"/>
                <a:gd name="connsiteX32" fmla="*/ 4943959 w 12346891"/>
                <a:gd name="connsiteY32" fmla="*/ 492304 h 812606"/>
                <a:gd name="connsiteX33" fmla="*/ 5209569 w 12346891"/>
                <a:gd name="connsiteY33" fmla="*/ 401517 h 812606"/>
                <a:gd name="connsiteX34" fmla="*/ 5254773 w 12346891"/>
                <a:gd name="connsiteY34" fmla="*/ 363608 h 812606"/>
                <a:gd name="connsiteX35" fmla="*/ 5260350 w 12346891"/>
                <a:gd name="connsiteY35" fmla="*/ 356532 h 812606"/>
                <a:gd name="connsiteX36" fmla="*/ 5294479 w 12346891"/>
                <a:gd name="connsiteY36" fmla="*/ 323694 h 812606"/>
                <a:gd name="connsiteX37" fmla="*/ 5319551 w 12346891"/>
                <a:gd name="connsiteY37" fmla="*/ 296655 h 812606"/>
                <a:gd name="connsiteX38" fmla="*/ 5408612 w 12346891"/>
                <a:gd name="connsiteY38" fmla="*/ 177228 h 812606"/>
                <a:gd name="connsiteX39" fmla="*/ 5372274 w 12346891"/>
                <a:gd name="connsiteY39" fmla="*/ 258677 h 812606"/>
                <a:gd name="connsiteX40" fmla="*/ 5413553 w 12346891"/>
                <a:gd name="connsiteY40" fmla="*/ 229399 h 812606"/>
                <a:gd name="connsiteX41" fmla="*/ 5687126 w 12346891"/>
                <a:gd name="connsiteY41" fmla="*/ 151994 h 812606"/>
                <a:gd name="connsiteX42" fmla="*/ 6057553 w 12346891"/>
                <a:gd name="connsiteY42" fmla="*/ 300590 h 812606"/>
                <a:gd name="connsiteX43" fmla="*/ 6105759 w 12346891"/>
                <a:gd name="connsiteY43" fmla="*/ 347929 h 812606"/>
                <a:gd name="connsiteX44" fmla="*/ 6110073 w 12346891"/>
                <a:gd name="connsiteY44" fmla="*/ 339306 h 812606"/>
                <a:gd name="connsiteX45" fmla="*/ 6119609 w 12346891"/>
                <a:gd name="connsiteY45" fmla="*/ 356970 h 812606"/>
                <a:gd name="connsiteX46" fmla="*/ 6559437 w 12346891"/>
                <a:gd name="connsiteY46" fmla="*/ 644296 h 812606"/>
                <a:gd name="connsiteX47" fmla="*/ 6982500 w 12346891"/>
                <a:gd name="connsiteY47" fmla="*/ 383863 h 812606"/>
                <a:gd name="connsiteX48" fmla="*/ 6982751 w 12346891"/>
                <a:gd name="connsiteY48" fmla="*/ 383454 h 812606"/>
                <a:gd name="connsiteX49" fmla="*/ 6984244 w 12346891"/>
                <a:gd name="connsiteY49" fmla="*/ 380360 h 812606"/>
                <a:gd name="connsiteX50" fmla="*/ 7011030 w 12346891"/>
                <a:gd name="connsiteY50" fmla="*/ 332390 h 812606"/>
                <a:gd name="connsiteX51" fmla="*/ 7024284 w 12346891"/>
                <a:gd name="connsiteY51" fmla="*/ 311755 h 812606"/>
                <a:gd name="connsiteX52" fmla="*/ 7041775 w 12346891"/>
                <a:gd name="connsiteY52" fmla="*/ 271319 h 812606"/>
                <a:gd name="connsiteX53" fmla="*/ 7034083 w 12346891"/>
                <a:gd name="connsiteY53" fmla="*/ 296503 h 812606"/>
                <a:gd name="connsiteX54" fmla="*/ 7040193 w 12346891"/>
                <a:gd name="connsiteY54" fmla="*/ 286991 h 812606"/>
                <a:gd name="connsiteX55" fmla="*/ 7531945 w 12346891"/>
                <a:gd name="connsiteY55" fmla="*/ 1 h 812606"/>
                <a:gd name="connsiteX56" fmla="*/ 7902372 w 12346891"/>
                <a:gd name="connsiteY56" fmla="*/ 148597 h 812606"/>
                <a:gd name="connsiteX57" fmla="*/ 7950578 w 12346891"/>
                <a:gd name="connsiteY57" fmla="*/ 195936 h 812606"/>
                <a:gd name="connsiteX58" fmla="*/ 7954892 w 12346891"/>
                <a:gd name="connsiteY58" fmla="*/ 187312 h 812606"/>
                <a:gd name="connsiteX59" fmla="*/ 7964428 w 12346891"/>
                <a:gd name="connsiteY59" fmla="*/ 204977 h 812606"/>
                <a:gd name="connsiteX60" fmla="*/ 8404256 w 12346891"/>
                <a:gd name="connsiteY60" fmla="*/ 492302 h 812606"/>
                <a:gd name="connsiteX61" fmla="*/ 8669867 w 12346891"/>
                <a:gd name="connsiteY61" fmla="*/ 401515 h 812606"/>
                <a:gd name="connsiteX62" fmla="*/ 8715074 w 12346891"/>
                <a:gd name="connsiteY62" fmla="*/ 363604 h 812606"/>
                <a:gd name="connsiteX63" fmla="*/ 8720648 w 12346891"/>
                <a:gd name="connsiteY63" fmla="*/ 356531 h 812606"/>
                <a:gd name="connsiteX64" fmla="*/ 8754768 w 12346891"/>
                <a:gd name="connsiteY64" fmla="*/ 323702 h 812606"/>
                <a:gd name="connsiteX65" fmla="*/ 8779849 w 12346891"/>
                <a:gd name="connsiteY65" fmla="*/ 296653 h 812606"/>
                <a:gd name="connsiteX66" fmla="*/ 8869084 w 12346891"/>
                <a:gd name="connsiteY66" fmla="*/ 159809 h 812606"/>
                <a:gd name="connsiteX67" fmla="*/ 8886594 w 12346891"/>
                <a:gd name="connsiteY67" fmla="*/ 119325 h 812606"/>
                <a:gd name="connsiteX68" fmla="*/ 8868910 w 12346891"/>
                <a:gd name="connsiteY68" fmla="*/ 177226 h 812606"/>
                <a:gd name="connsiteX69" fmla="*/ 8832571 w 12346891"/>
                <a:gd name="connsiteY69" fmla="*/ 258676 h 812606"/>
                <a:gd name="connsiteX70" fmla="*/ 8873851 w 12346891"/>
                <a:gd name="connsiteY70" fmla="*/ 229399 h 812606"/>
                <a:gd name="connsiteX71" fmla="*/ 9147424 w 12346891"/>
                <a:gd name="connsiteY71" fmla="*/ 151993 h 812606"/>
                <a:gd name="connsiteX72" fmla="*/ 9517851 w 12346891"/>
                <a:gd name="connsiteY72" fmla="*/ 300589 h 812606"/>
                <a:gd name="connsiteX73" fmla="*/ 9566057 w 12346891"/>
                <a:gd name="connsiteY73" fmla="*/ 347928 h 812606"/>
                <a:gd name="connsiteX74" fmla="*/ 9570371 w 12346891"/>
                <a:gd name="connsiteY74" fmla="*/ 339305 h 812606"/>
                <a:gd name="connsiteX75" fmla="*/ 9579906 w 12346891"/>
                <a:gd name="connsiteY75" fmla="*/ 356969 h 812606"/>
                <a:gd name="connsiteX76" fmla="*/ 10019736 w 12346891"/>
                <a:gd name="connsiteY76" fmla="*/ 644295 h 812606"/>
                <a:gd name="connsiteX77" fmla="*/ 10442798 w 12346891"/>
                <a:gd name="connsiteY77" fmla="*/ 383862 h 812606"/>
                <a:gd name="connsiteX78" fmla="*/ 10443050 w 12346891"/>
                <a:gd name="connsiteY78" fmla="*/ 383453 h 812606"/>
                <a:gd name="connsiteX79" fmla="*/ 10444542 w 12346891"/>
                <a:gd name="connsiteY79" fmla="*/ 380359 h 812606"/>
                <a:gd name="connsiteX80" fmla="*/ 10471328 w 12346891"/>
                <a:gd name="connsiteY80" fmla="*/ 332389 h 812606"/>
                <a:gd name="connsiteX81" fmla="*/ 10484583 w 12346891"/>
                <a:gd name="connsiteY81" fmla="*/ 311754 h 812606"/>
                <a:gd name="connsiteX82" fmla="*/ 10502072 w 12346891"/>
                <a:gd name="connsiteY82" fmla="*/ 271318 h 812606"/>
                <a:gd name="connsiteX83" fmla="*/ 10494381 w 12346891"/>
                <a:gd name="connsiteY83" fmla="*/ 296502 h 812606"/>
                <a:gd name="connsiteX84" fmla="*/ 10500491 w 12346891"/>
                <a:gd name="connsiteY84" fmla="*/ 286990 h 812606"/>
                <a:gd name="connsiteX85" fmla="*/ 10992243 w 12346891"/>
                <a:gd name="connsiteY85" fmla="*/ 0 h 812606"/>
                <a:gd name="connsiteX86" fmla="*/ 11362670 w 12346891"/>
                <a:gd name="connsiteY86" fmla="*/ 148596 h 812606"/>
                <a:gd name="connsiteX87" fmla="*/ 11410876 w 12346891"/>
                <a:gd name="connsiteY87" fmla="*/ 195935 h 812606"/>
                <a:gd name="connsiteX88" fmla="*/ 11415190 w 12346891"/>
                <a:gd name="connsiteY88" fmla="*/ 187311 h 812606"/>
                <a:gd name="connsiteX89" fmla="*/ 11424726 w 12346891"/>
                <a:gd name="connsiteY89" fmla="*/ 204976 h 812606"/>
                <a:gd name="connsiteX90" fmla="*/ 11864555 w 12346891"/>
                <a:gd name="connsiteY90" fmla="*/ 492302 h 812606"/>
                <a:gd name="connsiteX91" fmla="*/ 12329382 w 12346891"/>
                <a:gd name="connsiteY91" fmla="*/ 159808 h 812606"/>
                <a:gd name="connsiteX92" fmla="*/ 12346891 w 12346891"/>
                <a:gd name="connsiteY92" fmla="*/ 119324 h 812606"/>
                <a:gd name="connsiteX93" fmla="*/ 12329208 w 12346891"/>
                <a:gd name="connsiteY93" fmla="*/ 177225 h 812606"/>
                <a:gd name="connsiteX94" fmla="*/ 11735542 w 12346891"/>
                <a:gd name="connsiteY94" fmla="*/ 660610 h 812606"/>
                <a:gd name="connsiteX95" fmla="*/ 11365115 w 12346891"/>
                <a:gd name="connsiteY95" fmla="*/ 512014 h 812606"/>
                <a:gd name="connsiteX96" fmla="*/ 11316909 w 12346891"/>
                <a:gd name="connsiteY96" fmla="*/ 464675 h 812606"/>
                <a:gd name="connsiteX97" fmla="*/ 11312594 w 12346891"/>
                <a:gd name="connsiteY97" fmla="*/ 473298 h 812606"/>
                <a:gd name="connsiteX98" fmla="*/ 11303059 w 12346891"/>
                <a:gd name="connsiteY98" fmla="*/ 455634 h 812606"/>
                <a:gd name="connsiteX99" fmla="*/ 10863230 w 12346891"/>
                <a:gd name="connsiteY99" fmla="*/ 168308 h 812606"/>
                <a:gd name="connsiteX100" fmla="*/ 10440168 w 12346891"/>
                <a:gd name="connsiteY100" fmla="*/ 428741 h 812606"/>
                <a:gd name="connsiteX101" fmla="*/ 10439916 w 12346891"/>
                <a:gd name="connsiteY101" fmla="*/ 429150 h 812606"/>
                <a:gd name="connsiteX102" fmla="*/ 10438424 w 12346891"/>
                <a:gd name="connsiteY102" fmla="*/ 432244 h 812606"/>
                <a:gd name="connsiteX103" fmla="*/ 10411637 w 12346891"/>
                <a:gd name="connsiteY103" fmla="*/ 480214 h 812606"/>
                <a:gd name="connsiteX104" fmla="*/ 10398383 w 12346891"/>
                <a:gd name="connsiteY104" fmla="*/ 500849 h 812606"/>
                <a:gd name="connsiteX105" fmla="*/ 10380893 w 12346891"/>
                <a:gd name="connsiteY105" fmla="*/ 541285 h 812606"/>
                <a:gd name="connsiteX106" fmla="*/ 10388584 w 12346891"/>
                <a:gd name="connsiteY106" fmla="*/ 516101 h 812606"/>
                <a:gd name="connsiteX107" fmla="*/ 10382475 w 12346891"/>
                <a:gd name="connsiteY107" fmla="*/ 525613 h 812606"/>
                <a:gd name="connsiteX108" fmla="*/ 9890722 w 12346891"/>
                <a:gd name="connsiteY108" fmla="*/ 812603 h 812606"/>
                <a:gd name="connsiteX109" fmla="*/ 9520295 w 12346891"/>
                <a:gd name="connsiteY109" fmla="*/ 664007 h 812606"/>
                <a:gd name="connsiteX110" fmla="*/ 9472089 w 12346891"/>
                <a:gd name="connsiteY110" fmla="*/ 616668 h 812606"/>
                <a:gd name="connsiteX111" fmla="*/ 9467775 w 12346891"/>
                <a:gd name="connsiteY111" fmla="*/ 625292 h 812606"/>
                <a:gd name="connsiteX112" fmla="*/ 9458240 w 12346891"/>
                <a:gd name="connsiteY112" fmla="*/ 607627 h 812606"/>
                <a:gd name="connsiteX113" fmla="*/ 9018411 w 12346891"/>
                <a:gd name="connsiteY113" fmla="*/ 320302 h 812606"/>
                <a:gd name="connsiteX114" fmla="*/ 8752800 w 12346891"/>
                <a:gd name="connsiteY114" fmla="*/ 411089 h 812606"/>
                <a:gd name="connsiteX115" fmla="*/ 8707593 w 12346891"/>
                <a:gd name="connsiteY115" fmla="*/ 449000 h 812606"/>
                <a:gd name="connsiteX116" fmla="*/ 8702020 w 12346891"/>
                <a:gd name="connsiteY116" fmla="*/ 456073 h 812606"/>
                <a:gd name="connsiteX117" fmla="*/ 8667899 w 12346891"/>
                <a:gd name="connsiteY117" fmla="*/ 488902 h 812606"/>
                <a:gd name="connsiteX118" fmla="*/ 8642818 w 12346891"/>
                <a:gd name="connsiteY118" fmla="*/ 515951 h 812606"/>
                <a:gd name="connsiteX119" fmla="*/ 8553583 w 12346891"/>
                <a:gd name="connsiteY119" fmla="*/ 652795 h 812606"/>
                <a:gd name="connsiteX120" fmla="*/ 8536073 w 12346891"/>
                <a:gd name="connsiteY120" fmla="*/ 693279 h 812606"/>
                <a:gd name="connsiteX121" fmla="*/ 8553757 w 12346891"/>
                <a:gd name="connsiteY121" fmla="*/ 635378 h 812606"/>
                <a:gd name="connsiteX122" fmla="*/ 8590096 w 12346891"/>
                <a:gd name="connsiteY122" fmla="*/ 553928 h 812606"/>
                <a:gd name="connsiteX123" fmla="*/ 8548816 w 12346891"/>
                <a:gd name="connsiteY123" fmla="*/ 583206 h 812606"/>
                <a:gd name="connsiteX124" fmla="*/ 8275244 w 12346891"/>
                <a:gd name="connsiteY124" fmla="*/ 660611 h 812606"/>
                <a:gd name="connsiteX125" fmla="*/ 7904817 w 12346891"/>
                <a:gd name="connsiteY125" fmla="*/ 512015 h 812606"/>
                <a:gd name="connsiteX126" fmla="*/ 7856610 w 12346891"/>
                <a:gd name="connsiteY126" fmla="*/ 464676 h 812606"/>
                <a:gd name="connsiteX127" fmla="*/ 7852297 w 12346891"/>
                <a:gd name="connsiteY127" fmla="*/ 473299 h 812606"/>
                <a:gd name="connsiteX128" fmla="*/ 7842761 w 12346891"/>
                <a:gd name="connsiteY128" fmla="*/ 455635 h 812606"/>
                <a:gd name="connsiteX129" fmla="*/ 7402931 w 12346891"/>
                <a:gd name="connsiteY129" fmla="*/ 168309 h 812606"/>
                <a:gd name="connsiteX130" fmla="*/ 6979869 w 12346891"/>
                <a:gd name="connsiteY130" fmla="*/ 428742 h 812606"/>
                <a:gd name="connsiteX131" fmla="*/ 6979618 w 12346891"/>
                <a:gd name="connsiteY131" fmla="*/ 429151 h 812606"/>
                <a:gd name="connsiteX132" fmla="*/ 6978126 w 12346891"/>
                <a:gd name="connsiteY132" fmla="*/ 432245 h 812606"/>
                <a:gd name="connsiteX133" fmla="*/ 6951340 w 12346891"/>
                <a:gd name="connsiteY133" fmla="*/ 480215 h 812606"/>
                <a:gd name="connsiteX134" fmla="*/ 6938084 w 12346891"/>
                <a:gd name="connsiteY134" fmla="*/ 500850 h 812606"/>
                <a:gd name="connsiteX135" fmla="*/ 6920595 w 12346891"/>
                <a:gd name="connsiteY135" fmla="*/ 541286 h 812606"/>
                <a:gd name="connsiteX136" fmla="*/ 6928286 w 12346891"/>
                <a:gd name="connsiteY136" fmla="*/ 516102 h 812606"/>
                <a:gd name="connsiteX137" fmla="*/ 6922176 w 12346891"/>
                <a:gd name="connsiteY137" fmla="*/ 525614 h 812606"/>
                <a:gd name="connsiteX138" fmla="*/ 6430425 w 12346891"/>
                <a:gd name="connsiteY138" fmla="*/ 812604 h 812606"/>
                <a:gd name="connsiteX139" fmla="*/ 6059997 w 12346891"/>
                <a:gd name="connsiteY139" fmla="*/ 664008 h 812606"/>
                <a:gd name="connsiteX140" fmla="*/ 6011791 w 12346891"/>
                <a:gd name="connsiteY140" fmla="*/ 616669 h 812606"/>
                <a:gd name="connsiteX141" fmla="*/ 6007477 w 12346891"/>
                <a:gd name="connsiteY141" fmla="*/ 625293 h 812606"/>
                <a:gd name="connsiteX142" fmla="*/ 5997942 w 12346891"/>
                <a:gd name="connsiteY142" fmla="*/ 607628 h 812606"/>
                <a:gd name="connsiteX143" fmla="*/ 5558112 w 12346891"/>
                <a:gd name="connsiteY143" fmla="*/ 320302 h 812606"/>
                <a:gd name="connsiteX144" fmla="*/ 5292503 w 12346891"/>
                <a:gd name="connsiteY144" fmla="*/ 411089 h 812606"/>
                <a:gd name="connsiteX145" fmla="*/ 5247298 w 12346891"/>
                <a:gd name="connsiteY145" fmla="*/ 448999 h 812606"/>
                <a:gd name="connsiteX146" fmla="*/ 5241722 w 12346891"/>
                <a:gd name="connsiteY146" fmla="*/ 456075 h 812606"/>
                <a:gd name="connsiteX147" fmla="*/ 5207592 w 12346891"/>
                <a:gd name="connsiteY147" fmla="*/ 488913 h 812606"/>
                <a:gd name="connsiteX148" fmla="*/ 5182520 w 12346891"/>
                <a:gd name="connsiteY148" fmla="*/ 515952 h 812606"/>
                <a:gd name="connsiteX149" fmla="*/ 5129797 w 12346891"/>
                <a:gd name="connsiteY149" fmla="*/ 553930 h 812606"/>
                <a:gd name="connsiteX150" fmla="*/ 5088518 w 12346891"/>
                <a:gd name="connsiteY150" fmla="*/ 583208 h 812606"/>
                <a:gd name="connsiteX151" fmla="*/ 4814946 w 12346891"/>
                <a:gd name="connsiteY151" fmla="*/ 660613 h 812606"/>
                <a:gd name="connsiteX152" fmla="*/ 4444519 w 12346891"/>
                <a:gd name="connsiteY152" fmla="*/ 512017 h 812606"/>
                <a:gd name="connsiteX153" fmla="*/ 4396312 w 12346891"/>
                <a:gd name="connsiteY153" fmla="*/ 464678 h 812606"/>
                <a:gd name="connsiteX154" fmla="*/ 4391999 w 12346891"/>
                <a:gd name="connsiteY154" fmla="*/ 473301 h 812606"/>
                <a:gd name="connsiteX155" fmla="*/ 4382463 w 12346891"/>
                <a:gd name="connsiteY155" fmla="*/ 455637 h 812606"/>
                <a:gd name="connsiteX156" fmla="*/ 3942634 w 12346891"/>
                <a:gd name="connsiteY156" fmla="*/ 168311 h 812606"/>
                <a:gd name="connsiteX157" fmla="*/ 3519572 w 12346891"/>
                <a:gd name="connsiteY157" fmla="*/ 428744 h 812606"/>
                <a:gd name="connsiteX158" fmla="*/ 3519320 w 12346891"/>
                <a:gd name="connsiteY158" fmla="*/ 429153 h 812606"/>
                <a:gd name="connsiteX159" fmla="*/ 3517828 w 12346891"/>
                <a:gd name="connsiteY159" fmla="*/ 432247 h 812606"/>
                <a:gd name="connsiteX160" fmla="*/ 3491042 w 12346891"/>
                <a:gd name="connsiteY160" fmla="*/ 480217 h 812606"/>
                <a:gd name="connsiteX161" fmla="*/ 3477786 w 12346891"/>
                <a:gd name="connsiteY161" fmla="*/ 500852 h 812606"/>
                <a:gd name="connsiteX162" fmla="*/ 3460297 w 12346891"/>
                <a:gd name="connsiteY162" fmla="*/ 541288 h 812606"/>
                <a:gd name="connsiteX163" fmla="*/ 3467989 w 12346891"/>
                <a:gd name="connsiteY163" fmla="*/ 516104 h 812606"/>
                <a:gd name="connsiteX164" fmla="*/ 3461878 w 12346891"/>
                <a:gd name="connsiteY164" fmla="*/ 525616 h 812606"/>
                <a:gd name="connsiteX165" fmla="*/ 2970127 w 12346891"/>
                <a:gd name="connsiteY165" fmla="*/ 812606 h 812606"/>
                <a:gd name="connsiteX166" fmla="*/ 2599700 w 12346891"/>
                <a:gd name="connsiteY166" fmla="*/ 664010 h 812606"/>
                <a:gd name="connsiteX167" fmla="*/ 2551493 w 12346891"/>
                <a:gd name="connsiteY167" fmla="*/ 616671 h 812606"/>
                <a:gd name="connsiteX168" fmla="*/ 2547180 w 12346891"/>
                <a:gd name="connsiteY168" fmla="*/ 625295 h 812606"/>
                <a:gd name="connsiteX169" fmla="*/ 2537644 w 12346891"/>
                <a:gd name="connsiteY169" fmla="*/ 607630 h 812606"/>
                <a:gd name="connsiteX170" fmla="*/ 2097815 w 12346891"/>
                <a:gd name="connsiteY170" fmla="*/ 320304 h 812606"/>
                <a:gd name="connsiteX171" fmla="*/ 1832205 w 12346891"/>
                <a:gd name="connsiteY171" fmla="*/ 411091 h 812606"/>
                <a:gd name="connsiteX172" fmla="*/ 1722223 w 12346891"/>
                <a:gd name="connsiteY172" fmla="*/ 515954 h 812606"/>
                <a:gd name="connsiteX173" fmla="*/ 1669499 w 12346891"/>
                <a:gd name="connsiteY173" fmla="*/ 553933 h 812606"/>
                <a:gd name="connsiteX174" fmla="*/ 1628221 w 12346891"/>
                <a:gd name="connsiteY174" fmla="*/ 583210 h 812606"/>
                <a:gd name="connsiteX175" fmla="*/ 1354648 w 12346891"/>
                <a:gd name="connsiteY175" fmla="*/ 660615 h 812606"/>
                <a:gd name="connsiteX176" fmla="*/ 984221 w 12346891"/>
                <a:gd name="connsiteY176" fmla="*/ 512019 h 812606"/>
                <a:gd name="connsiteX177" fmla="*/ 936015 w 12346891"/>
                <a:gd name="connsiteY177" fmla="*/ 464680 h 812606"/>
                <a:gd name="connsiteX178" fmla="*/ 931701 w 12346891"/>
                <a:gd name="connsiteY178" fmla="*/ 473303 h 812606"/>
                <a:gd name="connsiteX179" fmla="*/ 922165 w 12346891"/>
                <a:gd name="connsiteY179" fmla="*/ 455639 h 812606"/>
                <a:gd name="connsiteX180" fmla="*/ 482336 w 12346891"/>
                <a:gd name="connsiteY180" fmla="*/ 168313 h 812606"/>
                <a:gd name="connsiteX181" fmla="*/ 59274 w 12346891"/>
                <a:gd name="connsiteY181" fmla="*/ 428746 h 812606"/>
                <a:gd name="connsiteX182" fmla="*/ 59022 w 12346891"/>
                <a:gd name="connsiteY182" fmla="*/ 429155 h 812606"/>
                <a:gd name="connsiteX183" fmla="*/ 30744 w 12346891"/>
                <a:gd name="connsiteY183" fmla="*/ 480219 h 812606"/>
                <a:gd name="connsiteX184" fmla="*/ -1 w 12346891"/>
                <a:gd name="connsiteY184" fmla="*/ 541290 h 812606"/>
                <a:gd name="connsiteX185" fmla="*/ 247792 w 12346891"/>
                <a:gd name="connsiteY185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22456 w 12346893"/>
                <a:gd name="connsiteY21" fmla="*/ 383456 h 812606"/>
                <a:gd name="connsiteX22" fmla="*/ 3550734 w 12346893"/>
                <a:gd name="connsiteY22" fmla="*/ 332392 h 812606"/>
                <a:gd name="connsiteX23" fmla="*/ 3581479 w 12346893"/>
                <a:gd name="connsiteY23" fmla="*/ 271321 h 812606"/>
                <a:gd name="connsiteX24" fmla="*/ 3573787 w 12346893"/>
                <a:gd name="connsiteY24" fmla="*/ 296505 h 812606"/>
                <a:gd name="connsiteX25" fmla="*/ 3579897 w 12346893"/>
                <a:gd name="connsiteY25" fmla="*/ 286993 h 812606"/>
                <a:gd name="connsiteX26" fmla="*/ 4071649 w 12346893"/>
                <a:gd name="connsiteY26" fmla="*/ 3 h 812606"/>
                <a:gd name="connsiteX27" fmla="*/ 4442076 w 12346893"/>
                <a:gd name="connsiteY27" fmla="*/ 148599 h 812606"/>
                <a:gd name="connsiteX28" fmla="*/ 4490282 w 12346893"/>
                <a:gd name="connsiteY28" fmla="*/ 195938 h 812606"/>
                <a:gd name="connsiteX29" fmla="*/ 4494596 w 12346893"/>
                <a:gd name="connsiteY29" fmla="*/ 187314 h 812606"/>
                <a:gd name="connsiteX30" fmla="*/ 4504132 w 12346893"/>
                <a:gd name="connsiteY30" fmla="*/ 204979 h 812606"/>
                <a:gd name="connsiteX31" fmla="*/ 4943961 w 12346893"/>
                <a:gd name="connsiteY31" fmla="*/ 492304 h 812606"/>
                <a:gd name="connsiteX32" fmla="*/ 5209571 w 12346893"/>
                <a:gd name="connsiteY32" fmla="*/ 401517 h 812606"/>
                <a:gd name="connsiteX33" fmla="*/ 5254775 w 12346893"/>
                <a:gd name="connsiteY33" fmla="*/ 363608 h 812606"/>
                <a:gd name="connsiteX34" fmla="*/ 5260352 w 12346893"/>
                <a:gd name="connsiteY34" fmla="*/ 356532 h 812606"/>
                <a:gd name="connsiteX35" fmla="*/ 5294481 w 12346893"/>
                <a:gd name="connsiteY35" fmla="*/ 323694 h 812606"/>
                <a:gd name="connsiteX36" fmla="*/ 5319553 w 12346893"/>
                <a:gd name="connsiteY36" fmla="*/ 296655 h 812606"/>
                <a:gd name="connsiteX37" fmla="*/ 5408614 w 12346893"/>
                <a:gd name="connsiteY37" fmla="*/ 177228 h 812606"/>
                <a:gd name="connsiteX38" fmla="*/ 5372276 w 12346893"/>
                <a:gd name="connsiteY38" fmla="*/ 258677 h 812606"/>
                <a:gd name="connsiteX39" fmla="*/ 5413555 w 12346893"/>
                <a:gd name="connsiteY39" fmla="*/ 229399 h 812606"/>
                <a:gd name="connsiteX40" fmla="*/ 5687128 w 12346893"/>
                <a:gd name="connsiteY40" fmla="*/ 151994 h 812606"/>
                <a:gd name="connsiteX41" fmla="*/ 6057555 w 12346893"/>
                <a:gd name="connsiteY41" fmla="*/ 300590 h 812606"/>
                <a:gd name="connsiteX42" fmla="*/ 6105761 w 12346893"/>
                <a:gd name="connsiteY42" fmla="*/ 347929 h 812606"/>
                <a:gd name="connsiteX43" fmla="*/ 6110075 w 12346893"/>
                <a:gd name="connsiteY43" fmla="*/ 339306 h 812606"/>
                <a:gd name="connsiteX44" fmla="*/ 6119611 w 12346893"/>
                <a:gd name="connsiteY44" fmla="*/ 356970 h 812606"/>
                <a:gd name="connsiteX45" fmla="*/ 6559439 w 12346893"/>
                <a:gd name="connsiteY45" fmla="*/ 644296 h 812606"/>
                <a:gd name="connsiteX46" fmla="*/ 6982502 w 12346893"/>
                <a:gd name="connsiteY46" fmla="*/ 383863 h 812606"/>
                <a:gd name="connsiteX47" fmla="*/ 6982753 w 12346893"/>
                <a:gd name="connsiteY47" fmla="*/ 383454 h 812606"/>
                <a:gd name="connsiteX48" fmla="*/ 6984246 w 12346893"/>
                <a:gd name="connsiteY48" fmla="*/ 380360 h 812606"/>
                <a:gd name="connsiteX49" fmla="*/ 7011032 w 12346893"/>
                <a:gd name="connsiteY49" fmla="*/ 332390 h 812606"/>
                <a:gd name="connsiteX50" fmla="*/ 7024286 w 12346893"/>
                <a:gd name="connsiteY50" fmla="*/ 311755 h 812606"/>
                <a:gd name="connsiteX51" fmla="*/ 7041777 w 12346893"/>
                <a:gd name="connsiteY51" fmla="*/ 271319 h 812606"/>
                <a:gd name="connsiteX52" fmla="*/ 7034085 w 12346893"/>
                <a:gd name="connsiteY52" fmla="*/ 296503 h 812606"/>
                <a:gd name="connsiteX53" fmla="*/ 7040195 w 12346893"/>
                <a:gd name="connsiteY53" fmla="*/ 286991 h 812606"/>
                <a:gd name="connsiteX54" fmla="*/ 7531947 w 12346893"/>
                <a:gd name="connsiteY54" fmla="*/ 1 h 812606"/>
                <a:gd name="connsiteX55" fmla="*/ 7902374 w 12346893"/>
                <a:gd name="connsiteY55" fmla="*/ 148597 h 812606"/>
                <a:gd name="connsiteX56" fmla="*/ 7950580 w 12346893"/>
                <a:gd name="connsiteY56" fmla="*/ 195936 h 812606"/>
                <a:gd name="connsiteX57" fmla="*/ 7954894 w 12346893"/>
                <a:gd name="connsiteY57" fmla="*/ 187312 h 812606"/>
                <a:gd name="connsiteX58" fmla="*/ 7964430 w 12346893"/>
                <a:gd name="connsiteY58" fmla="*/ 204977 h 812606"/>
                <a:gd name="connsiteX59" fmla="*/ 8404258 w 12346893"/>
                <a:gd name="connsiteY59" fmla="*/ 492302 h 812606"/>
                <a:gd name="connsiteX60" fmla="*/ 8669869 w 12346893"/>
                <a:gd name="connsiteY60" fmla="*/ 401515 h 812606"/>
                <a:gd name="connsiteX61" fmla="*/ 8715076 w 12346893"/>
                <a:gd name="connsiteY61" fmla="*/ 363604 h 812606"/>
                <a:gd name="connsiteX62" fmla="*/ 8720650 w 12346893"/>
                <a:gd name="connsiteY62" fmla="*/ 356531 h 812606"/>
                <a:gd name="connsiteX63" fmla="*/ 8754770 w 12346893"/>
                <a:gd name="connsiteY63" fmla="*/ 323702 h 812606"/>
                <a:gd name="connsiteX64" fmla="*/ 8779851 w 12346893"/>
                <a:gd name="connsiteY64" fmla="*/ 296653 h 812606"/>
                <a:gd name="connsiteX65" fmla="*/ 8869086 w 12346893"/>
                <a:gd name="connsiteY65" fmla="*/ 159809 h 812606"/>
                <a:gd name="connsiteX66" fmla="*/ 8886596 w 12346893"/>
                <a:gd name="connsiteY66" fmla="*/ 119325 h 812606"/>
                <a:gd name="connsiteX67" fmla="*/ 8868912 w 12346893"/>
                <a:gd name="connsiteY67" fmla="*/ 177226 h 812606"/>
                <a:gd name="connsiteX68" fmla="*/ 8832573 w 12346893"/>
                <a:gd name="connsiteY68" fmla="*/ 258676 h 812606"/>
                <a:gd name="connsiteX69" fmla="*/ 8873853 w 12346893"/>
                <a:gd name="connsiteY69" fmla="*/ 229399 h 812606"/>
                <a:gd name="connsiteX70" fmla="*/ 9147426 w 12346893"/>
                <a:gd name="connsiteY70" fmla="*/ 151993 h 812606"/>
                <a:gd name="connsiteX71" fmla="*/ 9517853 w 12346893"/>
                <a:gd name="connsiteY71" fmla="*/ 300589 h 812606"/>
                <a:gd name="connsiteX72" fmla="*/ 9566059 w 12346893"/>
                <a:gd name="connsiteY72" fmla="*/ 347928 h 812606"/>
                <a:gd name="connsiteX73" fmla="*/ 9570373 w 12346893"/>
                <a:gd name="connsiteY73" fmla="*/ 339305 h 812606"/>
                <a:gd name="connsiteX74" fmla="*/ 9579908 w 12346893"/>
                <a:gd name="connsiteY74" fmla="*/ 356969 h 812606"/>
                <a:gd name="connsiteX75" fmla="*/ 10019738 w 12346893"/>
                <a:gd name="connsiteY75" fmla="*/ 644295 h 812606"/>
                <a:gd name="connsiteX76" fmla="*/ 10442800 w 12346893"/>
                <a:gd name="connsiteY76" fmla="*/ 383862 h 812606"/>
                <a:gd name="connsiteX77" fmla="*/ 10443052 w 12346893"/>
                <a:gd name="connsiteY77" fmla="*/ 383453 h 812606"/>
                <a:gd name="connsiteX78" fmla="*/ 10444544 w 12346893"/>
                <a:gd name="connsiteY78" fmla="*/ 380359 h 812606"/>
                <a:gd name="connsiteX79" fmla="*/ 10471330 w 12346893"/>
                <a:gd name="connsiteY79" fmla="*/ 332389 h 812606"/>
                <a:gd name="connsiteX80" fmla="*/ 10484585 w 12346893"/>
                <a:gd name="connsiteY80" fmla="*/ 311754 h 812606"/>
                <a:gd name="connsiteX81" fmla="*/ 10502074 w 12346893"/>
                <a:gd name="connsiteY81" fmla="*/ 271318 h 812606"/>
                <a:gd name="connsiteX82" fmla="*/ 10494383 w 12346893"/>
                <a:gd name="connsiteY82" fmla="*/ 296502 h 812606"/>
                <a:gd name="connsiteX83" fmla="*/ 10500493 w 12346893"/>
                <a:gd name="connsiteY83" fmla="*/ 286990 h 812606"/>
                <a:gd name="connsiteX84" fmla="*/ 10992245 w 12346893"/>
                <a:gd name="connsiteY84" fmla="*/ 0 h 812606"/>
                <a:gd name="connsiteX85" fmla="*/ 11362672 w 12346893"/>
                <a:gd name="connsiteY85" fmla="*/ 148596 h 812606"/>
                <a:gd name="connsiteX86" fmla="*/ 11410878 w 12346893"/>
                <a:gd name="connsiteY86" fmla="*/ 195935 h 812606"/>
                <a:gd name="connsiteX87" fmla="*/ 11415192 w 12346893"/>
                <a:gd name="connsiteY87" fmla="*/ 187311 h 812606"/>
                <a:gd name="connsiteX88" fmla="*/ 11424728 w 12346893"/>
                <a:gd name="connsiteY88" fmla="*/ 204976 h 812606"/>
                <a:gd name="connsiteX89" fmla="*/ 11864557 w 12346893"/>
                <a:gd name="connsiteY89" fmla="*/ 492302 h 812606"/>
                <a:gd name="connsiteX90" fmla="*/ 12329384 w 12346893"/>
                <a:gd name="connsiteY90" fmla="*/ 159808 h 812606"/>
                <a:gd name="connsiteX91" fmla="*/ 12346893 w 12346893"/>
                <a:gd name="connsiteY91" fmla="*/ 119324 h 812606"/>
                <a:gd name="connsiteX92" fmla="*/ 12329210 w 12346893"/>
                <a:gd name="connsiteY92" fmla="*/ 177225 h 812606"/>
                <a:gd name="connsiteX93" fmla="*/ 11735544 w 12346893"/>
                <a:gd name="connsiteY93" fmla="*/ 660610 h 812606"/>
                <a:gd name="connsiteX94" fmla="*/ 11365117 w 12346893"/>
                <a:gd name="connsiteY94" fmla="*/ 512014 h 812606"/>
                <a:gd name="connsiteX95" fmla="*/ 11316911 w 12346893"/>
                <a:gd name="connsiteY95" fmla="*/ 464675 h 812606"/>
                <a:gd name="connsiteX96" fmla="*/ 11312596 w 12346893"/>
                <a:gd name="connsiteY96" fmla="*/ 473298 h 812606"/>
                <a:gd name="connsiteX97" fmla="*/ 11303061 w 12346893"/>
                <a:gd name="connsiteY97" fmla="*/ 455634 h 812606"/>
                <a:gd name="connsiteX98" fmla="*/ 10863232 w 12346893"/>
                <a:gd name="connsiteY98" fmla="*/ 168308 h 812606"/>
                <a:gd name="connsiteX99" fmla="*/ 10440170 w 12346893"/>
                <a:gd name="connsiteY99" fmla="*/ 428741 h 812606"/>
                <a:gd name="connsiteX100" fmla="*/ 10439918 w 12346893"/>
                <a:gd name="connsiteY100" fmla="*/ 429150 h 812606"/>
                <a:gd name="connsiteX101" fmla="*/ 10438426 w 12346893"/>
                <a:gd name="connsiteY101" fmla="*/ 432244 h 812606"/>
                <a:gd name="connsiteX102" fmla="*/ 10411639 w 12346893"/>
                <a:gd name="connsiteY102" fmla="*/ 480214 h 812606"/>
                <a:gd name="connsiteX103" fmla="*/ 10398385 w 12346893"/>
                <a:gd name="connsiteY103" fmla="*/ 500849 h 812606"/>
                <a:gd name="connsiteX104" fmla="*/ 10380895 w 12346893"/>
                <a:gd name="connsiteY104" fmla="*/ 541285 h 812606"/>
                <a:gd name="connsiteX105" fmla="*/ 10388586 w 12346893"/>
                <a:gd name="connsiteY105" fmla="*/ 516101 h 812606"/>
                <a:gd name="connsiteX106" fmla="*/ 10382477 w 12346893"/>
                <a:gd name="connsiteY106" fmla="*/ 525613 h 812606"/>
                <a:gd name="connsiteX107" fmla="*/ 9890724 w 12346893"/>
                <a:gd name="connsiteY107" fmla="*/ 812603 h 812606"/>
                <a:gd name="connsiteX108" fmla="*/ 9520297 w 12346893"/>
                <a:gd name="connsiteY108" fmla="*/ 664007 h 812606"/>
                <a:gd name="connsiteX109" fmla="*/ 9472091 w 12346893"/>
                <a:gd name="connsiteY109" fmla="*/ 616668 h 812606"/>
                <a:gd name="connsiteX110" fmla="*/ 9467777 w 12346893"/>
                <a:gd name="connsiteY110" fmla="*/ 625292 h 812606"/>
                <a:gd name="connsiteX111" fmla="*/ 9458242 w 12346893"/>
                <a:gd name="connsiteY111" fmla="*/ 607627 h 812606"/>
                <a:gd name="connsiteX112" fmla="*/ 9018413 w 12346893"/>
                <a:gd name="connsiteY112" fmla="*/ 320302 h 812606"/>
                <a:gd name="connsiteX113" fmla="*/ 8752802 w 12346893"/>
                <a:gd name="connsiteY113" fmla="*/ 411089 h 812606"/>
                <a:gd name="connsiteX114" fmla="*/ 8707595 w 12346893"/>
                <a:gd name="connsiteY114" fmla="*/ 449000 h 812606"/>
                <a:gd name="connsiteX115" fmla="*/ 8702022 w 12346893"/>
                <a:gd name="connsiteY115" fmla="*/ 456073 h 812606"/>
                <a:gd name="connsiteX116" fmla="*/ 8667901 w 12346893"/>
                <a:gd name="connsiteY116" fmla="*/ 488902 h 812606"/>
                <a:gd name="connsiteX117" fmla="*/ 8642820 w 12346893"/>
                <a:gd name="connsiteY117" fmla="*/ 515951 h 812606"/>
                <a:gd name="connsiteX118" fmla="*/ 8553585 w 12346893"/>
                <a:gd name="connsiteY118" fmla="*/ 652795 h 812606"/>
                <a:gd name="connsiteX119" fmla="*/ 8536075 w 12346893"/>
                <a:gd name="connsiteY119" fmla="*/ 693279 h 812606"/>
                <a:gd name="connsiteX120" fmla="*/ 8553759 w 12346893"/>
                <a:gd name="connsiteY120" fmla="*/ 635378 h 812606"/>
                <a:gd name="connsiteX121" fmla="*/ 8590098 w 12346893"/>
                <a:gd name="connsiteY121" fmla="*/ 553928 h 812606"/>
                <a:gd name="connsiteX122" fmla="*/ 8548818 w 12346893"/>
                <a:gd name="connsiteY122" fmla="*/ 583206 h 812606"/>
                <a:gd name="connsiteX123" fmla="*/ 8275246 w 12346893"/>
                <a:gd name="connsiteY123" fmla="*/ 660611 h 812606"/>
                <a:gd name="connsiteX124" fmla="*/ 7904819 w 12346893"/>
                <a:gd name="connsiteY124" fmla="*/ 512015 h 812606"/>
                <a:gd name="connsiteX125" fmla="*/ 7856612 w 12346893"/>
                <a:gd name="connsiteY125" fmla="*/ 464676 h 812606"/>
                <a:gd name="connsiteX126" fmla="*/ 7852299 w 12346893"/>
                <a:gd name="connsiteY126" fmla="*/ 473299 h 812606"/>
                <a:gd name="connsiteX127" fmla="*/ 7842763 w 12346893"/>
                <a:gd name="connsiteY127" fmla="*/ 455635 h 812606"/>
                <a:gd name="connsiteX128" fmla="*/ 7402933 w 12346893"/>
                <a:gd name="connsiteY128" fmla="*/ 168309 h 812606"/>
                <a:gd name="connsiteX129" fmla="*/ 6979871 w 12346893"/>
                <a:gd name="connsiteY129" fmla="*/ 428742 h 812606"/>
                <a:gd name="connsiteX130" fmla="*/ 6979620 w 12346893"/>
                <a:gd name="connsiteY130" fmla="*/ 429151 h 812606"/>
                <a:gd name="connsiteX131" fmla="*/ 6978128 w 12346893"/>
                <a:gd name="connsiteY131" fmla="*/ 432245 h 812606"/>
                <a:gd name="connsiteX132" fmla="*/ 6951342 w 12346893"/>
                <a:gd name="connsiteY132" fmla="*/ 480215 h 812606"/>
                <a:gd name="connsiteX133" fmla="*/ 6938086 w 12346893"/>
                <a:gd name="connsiteY133" fmla="*/ 500850 h 812606"/>
                <a:gd name="connsiteX134" fmla="*/ 6920597 w 12346893"/>
                <a:gd name="connsiteY134" fmla="*/ 541286 h 812606"/>
                <a:gd name="connsiteX135" fmla="*/ 6928288 w 12346893"/>
                <a:gd name="connsiteY135" fmla="*/ 516102 h 812606"/>
                <a:gd name="connsiteX136" fmla="*/ 6922178 w 12346893"/>
                <a:gd name="connsiteY136" fmla="*/ 525614 h 812606"/>
                <a:gd name="connsiteX137" fmla="*/ 6430427 w 12346893"/>
                <a:gd name="connsiteY137" fmla="*/ 812604 h 812606"/>
                <a:gd name="connsiteX138" fmla="*/ 6059999 w 12346893"/>
                <a:gd name="connsiteY138" fmla="*/ 664008 h 812606"/>
                <a:gd name="connsiteX139" fmla="*/ 6011793 w 12346893"/>
                <a:gd name="connsiteY139" fmla="*/ 616669 h 812606"/>
                <a:gd name="connsiteX140" fmla="*/ 6007479 w 12346893"/>
                <a:gd name="connsiteY140" fmla="*/ 625293 h 812606"/>
                <a:gd name="connsiteX141" fmla="*/ 5997944 w 12346893"/>
                <a:gd name="connsiteY141" fmla="*/ 607628 h 812606"/>
                <a:gd name="connsiteX142" fmla="*/ 5558114 w 12346893"/>
                <a:gd name="connsiteY142" fmla="*/ 320302 h 812606"/>
                <a:gd name="connsiteX143" fmla="*/ 5292505 w 12346893"/>
                <a:gd name="connsiteY143" fmla="*/ 411089 h 812606"/>
                <a:gd name="connsiteX144" fmla="*/ 5247300 w 12346893"/>
                <a:gd name="connsiteY144" fmla="*/ 448999 h 812606"/>
                <a:gd name="connsiteX145" fmla="*/ 5241724 w 12346893"/>
                <a:gd name="connsiteY145" fmla="*/ 456075 h 812606"/>
                <a:gd name="connsiteX146" fmla="*/ 5207594 w 12346893"/>
                <a:gd name="connsiteY146" fmla="*/ 488913 h 812606"/>
                <a:gd name="connsiteX147" fmla="*/ 5182522 w 12346893"/>
                <a:gd name="connsiteY147" fmla="*/ 515952 h 812606"/>
                <a:gd name="connsiteX148" fmla="*/ 5129799 w 12346893"/>
                <a:gd name="connsiteY148" fmla="*/ 553930 h 812606"/>
                <a:gd name="connsiteX149" fmla="*/ 5088520 w 12346893"/>
                <a:gd name="connsiteY149" fmla="*/ 583208 h 812606"/>
                <a:gd name="connsiteX150" fmla="*/ 4814948 w 12346893"/>
                <a:gd name="connsiteY150" fmla="*/ 660613 h 812606"/>
                <a:gd name="connsiteX151" fmla="*/ 4444521 w 12346893"/>
                <a:gd name="connsiteY151" fmla="*/ 512017 h 812606"/>
                <a:gd name="connsiteX152" fmla="*/ 4396314 w 12346893"/>
                <a:gd name="connsiteY152" fmla="*/ 464678 h 812606"/>
                <a:gd name="connsiteX153" fmla="*/ 4392001 w 12346893"/>
                <a:gd name="connsiteY153" fmla="*/ 473301 h 812606"/>
                <a:gd name="connsiteX154" fmla="*/ 4382465 w 12346893"/>
                <a:gd name="connsiteY154" fmla="*/ 455637 h 812606"/>
                <a:gd name="connsiteX155" fmla="*/ 3942636 w 12346893"/>
                <a:gd name="connsiteY155" fmla="*/ 168311 h 812606"/>
                <a:gd name="connsiteX156" fmla="*/ 3519574 w 12346893"/>
                <a:gd name="connsiteY156" fmla="*/ 428744 h 812606"/>
                <a:gd name="connsiteX157" fmla="*/ 3519322 w 12346893"/>
                <a:gd name="connsiteY157" fmla="*/ 429153 h 812606"/>
                <a:gd name="connsiteX158" fmla="*/ 3517830 w 12346893"/>
                <a:gd name="connsiteY158" fmla="*/ 432247 h 812606"/>
                <a:gd name="connsiteX159" fmla="*/ 3491044 w 12346893"/>
                <a:gd name="connsiteY159" fmla="*/ 480217 h 812606"/>
                <a:gd name="connsiteX160" fmla="*/ 3477788 w 12346893"/>
                <a:gd name="connsiteY160" fmla="*/ 500852 h 812606"/>
                <a:gd name="connsiteX161" fmla="*/ 3460299 w 12346893"/>
                <a:gd name="connsiteY161" fmla="*/ 541288 h 812606"/>
                <a:gd name="connsiteX162" fmla="*/ 3467991 w 12346893"/>
                <a:gd name="connsiteY162" fmla="*/ 516104 h 812606"/>
                <a:gd name="connsiteX163" fmla="*/ 3461880 w 12346893"/>
                <a:gd name="connsiteY163" fmla="*/ 525616 h 812606"/>
                <a:gd name="connsiteX164" fmla="*/ 2970129 w 12346893"/>
                <a:gd name="connsiteY164" fmla="*/ 812606 h 812606"/>
                <a:gd name="connsiteX165" fmla="*/ 2599702 w 12346893"/>
                <a:gd name="connsiteY165" fmla="*/ 664010 h 812606"/>
                <a:gd name="connsiteX166" fmla="*/ 2551495 w 12346893"/>
                <a:gd name="connsiteY166" fmla="*/ 616671 h 812606"/>
                <a:gd name="connsiteX167" fmla="*/ 2547182 w 12346893"/>
                <a:gd name="connsiteY167" fmla="*/ 625295 h 812606"/>
                <a:gd name="connsiteX168" fmla="*/ 2537646 w 12346893"/>
                <a:gd name="connsiteY168" fmla="*/ 607630 h 812606"/>
                <a:gd name="connsiteX169" fmla="*/ 2097817 w 12346893"/>
                <a:gd name="connsiteY169" fmla="*/ 320304 h 812606"/>
                <a:gd name="connsiteX170" fmla="*/ 1832207 w 12346893"/>
                <a:gd name="connsiteY170" fmla="*/ 411091 h 812606"/>
                <a:gd name="connsiteX171" fmla="*/ 1722225 w 12346893"/>
                <a:gd name="connsiteY171" fmla="*/ 515954 h 812606"/>
                <a:gd name="connsiteX172" fmla="*/ 1669501 w 12346893"/>
                <a:gd name="connsiteY172" fmla="*/ 553933 h 812606"/>
                <a:gd name="connsiteX173" fmla="*/ 1628223 w 12346893"/>
                <a:gd name="connsiteY173" fmla="*/ 583210 h 812606"/>
                <a:gd name="connsiteX174" fmla="*/ 1354650 w 12346893"/>
                <a:gd name="connsiteY174" fmla="*/ 660615 h 812606"/>
                <a:gd name="connsiteX175" fmla="*/ 984223 w 12346893"/>
                <a:gd name="connsiteY175" fmla="*/ 512019 h 812606"/>
                <a:gd name="connsiteX176" fmla="*/ 936017 w 12346893"/>
                <a:gd name="connsiteY176" fmla="*/ 464680 h 812606"/>
                <a:gd name="connsiteX177" fmla="*/ 931703 w 12346893"/>
                <a:gd name="connsiteY177" fmla="*/ 473303 h 812606"/>
                <a:gd name="connsiteX178" fmla="*/ 922167 w 12346893"/>
                <a:gd name="connsiteY178" fmla="*/ 455639 h 812606"/>
                <a:gd name="connsiteX179" fmla="*/ 482338 w 12346893"/>
                <a:gd name="connsiteY179" fmla="*/ 168313 h 812606"/>
                <a:gd name="connsiteX180" fmla="*/ 59276 w 12346893"/>
                <a:gd name="connsiteY180" fmla="*/ 428746 h 812606"/>
                <a:gd name="connsiteX181" fmla="*/ 59024 w 12346893"/>
                <a:gd name="connsiteY181" fmla="*/ 429155 h 812606"/>
                <a:gd name="connsiteX182" fmla="*/ 30746 w 12346893"/>
                <a:gd name="connsiteY182" fmla="*/ 480219 h 812606"/>
                <a:gd name="connsiteX183" fmla="*/ 1 w 12346893"/>
                <a:gd name="connsiteY183" fmla="*/ 541290 h 812606"/>
                <a:gd name="connsiteX184" fmla="*/ 247794 w 12346893"/>
                <a:gd name="connsiteY184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19551 w 12346891"/>
                <a:gd name="connsiteY35" fmla="*/ 296655 h 812606"/>
                <a:gd name="connsiteX36" fmla="*/ 5408612 w 12346891"/>
                <a:gd name="connsiteY36" fmla="*/ 177228 h 812606"/>
                <a:gd name="connsiteX37" fmla="*/ 5372274 w 12346891"/>
                <a:gd name="connsiteY37" fmla="*/ 258677 h 812606"/>
                <a:gd name="connsiteX38" fmla="*/ 5413553 w 12346891"/>
                <a:gd name="connsiteY38" fmla="*/ 229399 h 812606"/>
                <a:gd name="connsiteX39" fmla="*/ 5687126 w 12346891"/>
                <a:gd name="connsiteY39" fmla="*/ 151994 h 812606"/>
                <a:gd name="connsiteX40" fmla="*/ 6057553 w 12346891"/>
                <a:gd name="connsiteY40" fmla="*/ 300590 h 812606"/>
                <a:gd name="connsiteX41" fmla="*/ 6105759 w 12346891"/>
                <a:gd name="connsiteY41" fmla="*/ 347929 h 812606"/>
                <a:gd name="connsiteX42" fmla="*/ 6110073 w 12346891"/>
                <a:gd name="connsiteY42" fmla="*/ 339306 h 812606"/>
                <a:gd name="connsiteX43" fmla="*/ 6119609 w 12346891"/>
                <a:gd name="connsiteY43" fmla="*/ 356970 h 812606"/>
                <a:gd name="connsiteX44" fmla="*/ 6559437 w 12346891"/>
                <a:gd name="connsiteY44" fmla="*/ 644296 h 812606"/>
                <a:gd name="connsiteX45" fmla="*/ 6982500 w 12346891"/>
                <a:gd name="connsiteY45" fmla="*/ 383863 h 812606"/>
                <a:gd name="connsiteX46" fmla="*/ 6982751 w 12346891"/>
                <a:gd name="connsiteY46" fmla="*/ 383454 h 812606"/>
                <a:gd name="connsiteX47" fmla="*/ 6984244 w 12346891"/>
                <a:gd name="connsiteY47" fmla="*/ 380360 h 812606"/>
                <a:gd name="connsiteX48" fmla="*/ 7011030 w 12346891"/>
                <a:gd name="connsiteY48" fmla="*/ 332390 h 812606"/>
                <a:gd name="connsiteX49" fmla="*/ 7024284 w 12346891"/>
                <a:gd name="connsiteY49" fmla="*/ 311755 h 812606"/>
                <a:gd name="connsiteX50" fmla="*/ 7041775 w 12346891"/>
                <a:gd name="connsiteY50" fmla="*/ 271319 h 812606"/>
                <a:gd name="connsiteX51" fmla="*/ 7034083 w 12346891"/>
                <a:gd name="connsiteY51" fmla="*/ 296503 h 812606"/>
                <a:gd name="connsiteX52" fmla="*/ 7040193 w 12346891"/>
                <a:gd name="connsiteY52" fmla="*/ 286991 h 812606"/>
                <a:gd name="connsiteX53" fmla="*/ 7531945 w 12346891"/>
                <a:gd name="connsiteY53" fmla="*/ 1 h 812606"/>
                <a:gd name="connsiteX54" fmla="*/ 7902372 w 12346891"/>
                <a:gd name="connsiteY54" fmla="*/ 148597 h 812606"/>
                <a:gd name="connsiteX55" fmla="*/ 7950578 w 12346891"/>
                <a:gd name="connsiteY55" fmla="*/ 195936 h 812606"/>
                <a:gd name="connsiteX56" fmla="*/ 7954892 w 12346891"/>
                <a:gd name="connsiteY56" fmla="*/ 187312 h 812606"/>
                <a:gd name="connsiteX57" fmla="*/ 7964428 w 12346891"/>
                <a:gd name="connsiteY57" fmla="*/ 204977 h 812606"/>
                <a:gd name="connsiteX58" fmla="*/ 8404256 w 12346891"/>
                <a:gd name="connsiteY58" fmla="*/ 492302 h 812606"/>
                <a:gd name="connsiteX59" fmla="*/ 8669867 w 12346891"/>
                <a:gd name="connsiteY59" fmla="*/ 401515 h 812606"/>
                <a:gd name="connsiteX60" fmla="*/ 8715074 w 12346891"/>
                <a:gd name="connsiteY60" fmla="*/ 363604 h 812606"/>
                <a:gd name="connsiteX61" fmla="*/ 8720648 w 12346891"/>
                <a:gd name="connsiteY61" fmla="*/ 356531 h 812606"/>
                <a:gd name="connsiteX62" fmla="*/ 8754768 w 12346891"/>
                <a:gd name="connsiteY62" fmla="*/ 323702 h 812606"/>
                <a:gd name="connsiteX63" fmla="*/ 8779849 w 12346891"/>
                <a:gd name="connsiteY63" fmla="*/ 296653 h 812606"/>
                <a:gd name="connsiteX64" fmla="*/ 8869084 w 12346891"/>
                <a:gd name="connsiteY64" fmla="*/ 159809 h 812606"/>
                <a:gd name="connsiteX65" fmla="*/ 8886594 w 12346891"/>
                <a:gd name="connsiteY65" fmla="*/ 119325 h 812606"/>
                <a:gd name="connsiteX66" fmla="*/ 8868910 w 12346891"/>
                <a:gd name="connsiteY66" fmla="*/ 177226 h 812606"/>
                <a:gd name="connsiteX67" fmla="*/ 8832571 w 12346891"/>
                <a:gd name="connsiteY67" fmla="*/ 258676 h 812606"/>
                <a:gd name="connsiteX68" fmla="*/ 8873851 w 12346891"/>
                <a:gd name="connsiteY68" fmla="*/ 229399 h 812606"/>
                <a:gd name="connsiteX69" fmla="*/ 9147424 w 12346891"/>
                <a:gd name="connsiteY69" fmla="*/ 151993 h 812606"/>
                <a:gd name="connsiteX70" fmla="*/ 9517851 w 12346891"/>
                <a:gd name="connsiteY70" fmla="*/ 300589 h 812606"/>
                <a:gd name="connsiteX71" fmla="*/ 9566057 w 12346891"/>
                <a:gd name="connsiteY71" fmla="*/ 347928 h 812606"/>
                <a:gd name="connsiteX72" fmla="*/ 9570371 w 12346891"/>
                <a:gd name="connsiteY72" fmla="*/ 339305 h 812606"/>
                <a:gd name="connsiteX73" fmla="*/ 9579906 w 12346891"/>
                <a:gd name="connsiteY73" fmla="*/ 356969 h 812606"/>
                <a:gd name="connsiteX74" fmla="*/ 10019736 w 12346891"/>
                <a:gd name="connsiteY74" fmla="*/ 644295 h 812606"/>
                <a:gd name="connsiteX75" fmla="*/ 10442798 w 12346891"/>
                <a:gd name="connsiteY75" fmla="*/ 383862 h 812606"/>
                <a:gd name="connsiteX76" fmla="*/ 10443050 w 12346891"/>
                <a:gd name="connsiteY76" fmla="*/ 383453 h 812606"/>
                <a:gd name="connsiteX77" fmla="*/ 10444542 w 12346891"/>
                <a:gd name="connsiteY77" fmla="*/ 380359 h 812606"/>
                <a:gd name="connsiteX78" fmla="*/ 10471328 w 12346891"/>
                <a:gd name="connsiteY78" fmla="*/ 332389 h 812606"/>
                <a:gd name="connsiteX79" fmla="*/ 10484583 w 12346891"/>
                <a:gd name="connsiteY79" fmla="*/ 311754 h 812606"/>
                <a:gd name="connsiteX80" fmla="*/ 10502072 w 12346891"/>
                <a:gd name="connsiteY80" fmla="*/ 271318 h 812606"/>
                <a:gd name="connsiteX81" fmla="*/ 10494381 w 12346891"/>
                <a:gd name="connsiteY81" fmla="*/ 296502 h 812606"/>
                <a:gd name="connsiteX82" fmla="*/ 10500491 w 12346891"/>
                <a:gd name="connsiteY82" fmla="*/ 286990 h 812606"/>
                <a:gd name="connsiteX83" fmla="*/ 10992243 w 12346891"/>
                <a:gd name="connsiteY83" fmla="*/ 0 h 812606"/>
                <a:gd name="connsiteX84" fmla="*/ 11362670 w 12346891"/>
                <a:gd name="connsiteY84" fmla="*/ 148596 h 812606"/>
                <a:gd name="connsiteX85" fmla="*/ 11410876 w 12346891"/>
                <a:gd name="connsiteY85" fmla="*/ 195935 h 812606"/>
                <a:gd name="connsiteX86" fmla="*/ 11415190 w 12346891"/>
                <a:gd name="connsiteY86" fmla="*/ 187311 h 812606"/>
                <a:gd name="connsiteX87" fmla="*/ 11424726 w 12346891"/>
                <a:gd name="connsiteY87" fmla="*/ 204976 h 812606"/>
                <a:gd name="connsiteX88" fmla="*/ 11864555 w 12346891"/>
                <a:gd name="connsiteY88" fmla="*/ 492302 h 812606"/>
                <a:gd name="connsiteX89" fmla="*/ 12329382 w 12346891"/>
                <a:gd name="connsiteY89" fmla="*/ 159808 h 812606"/>
                <a:gd name="connsiteX90" fmla="*/ 12346891 w 12346891"/>
                <a:gd name="connsiteY90" fmla="*/ 119324 h 812606"/>
                <a:gd name="connsiteX91" fmla="*/ 12329208 w 12346891"/>
                <a:gd name="connsiteY91" fmla="*/ 177225 h 812606"/>
                <a:gd name="connsiteX92" fmla="*/ 11735542 w 12346891"/>
                <a:gd name="connsiteY92" fmla="*/ 660610 h 812606"/>
                <a:gd name="connsiteX93" fmla="*/ 11365115 w 12346891"/>
                <a:gd name="connsiteY93" fmla="*/ 512014 h 812606"/>
                <a:gd name="connsiteX94" fmla="*/ 11316909 w 12346891"/>
                <a:gd name="connsiteY94" fmla="*/ 464675 h 812606"/>
                <a:gd name="connsiteX95" fmla="*/ 11312594 w 12346891"/>
                <a:gd name="connsiteY95" fmla="*/ 473298 h 812606"/>
                <a:gd name="connsiteX96" fmla="*/ 11303059 w 12346891"/>
                <a:gd name="connsiteY96" fmla="*/ 455634 h 812606"/>
                <a:gd name="connsiteX97" fmla="*/ 10863230 w 12346891"/>
                <a:gd name="connsiteY97" fmla="*/ 168308 h 812606"/>
                <a:gd name="connsiteX98" fmla="*/ 10440168 w 12346891"/>
                <a:gd name="connsiteY98" fmla="*/ 428741 h 812606"/>
                <a:gd name="connsiteX99" fmla="*/ 10439916 w 12346891"/>
                <a:gd name="connsiteY99" fmla="*/ 429150 h 812606"/>
                <a:gd name="connsiteX100" fmla="*/ 10438424 w 12346891"/>
                <a:gd name="connsiteY100" fmla="*/ 432244 h 812606"/>
                <a:gd name="connsiteX101" fmla="*/ 10411637 w 12346891"/>
                <a:gd name="connsiteY101" fmla="*/ 480214 h 812606"/>
                <a:gd name="connsiteX102" fmla="*/ 10398383 w 12346891"/>
                <a:gd name="connsiteY102" fmla="*/ 500849 h 812606"/>
                <a:gd name="connsiteX103" fmla="*/ 10380893 w 12346891"/>
                <a:gd name="connsiteY103" fmla="*/ 541285 h 812606"/>
                <a:gd name="connsiteX104" fmla="*/ 10388584 w 12346891"/>
                <a:gd name="connsiteY104" fmla="*/ 516101 h 812606"/>
                <a:gd name="connsiteX105" fmla="*/ 10382475 w 12346891"/>
                <a:gd name="connsiteY105" fmla="*/ 525613 h 812606"/>
                <a:gd name="connsiteX106" fmla="*/ 9890722 w 12346891"/>
                <a:gd name="connsiteY106" fmla="*/ 812603 h 812606"/>
                <a:gd name="connsiteX107" fmla="*/ 9520295 w 12346891"/>
                <a:gd name="connsiteY107" fmla="*/ 664007 h 812606"/>
                <a:gd name="connsiteX108" fmla="*/ 9472089 w 12346891"/>
                <a:gd name="connsiteY108" fmla="*/ 616668 h 812606"/>
                <a:gd name="connsiteX109" fmla="*/ 9467775 w 12346891"/>
                <a:gd name="connsiteY109" fmla="*/ 625292 h 812606"/>
                <a:gd name="connsiteX110" fmla="*/ 9458240 w 12346891"/>
                <a:gd name="connsiteY110" fmla="*/ 607627 h 812606"/>
                <a:gd name="connsiteX111" fmla="*/ 9018411 w 12346891"/>
                <a:gd name="connsiteY111" fmla="*/ 320302 h 812606"/>
                <a:gd name="connsiteX112" fmla="*/ 8752800 w 12346891"/>
                <a:gd name="connsiteY112" fmla="*/ 411089 h 812606"/>
                <a:gd name="connsiteX113" fmla="*/ 8707593 w 12346891"/>
                <a:gd name="connsiteY113" fmla="*/ 449000 h 812606"/>
                <a:gd name="connsiteX114" fmla="*/ 8702020 w 12346891"/>
                <a:gd name="connsiteY114" fmla="*/ 456073 h 812606"/>
                <a:gd name="connsiteX115" fmla="*/ 8667899 w 12346891"/>
                <a:gd name="connsiteY115" fmla="*/ 488902 h 812606"/>
                <a:gd name="connsiteX116" fmla="*/ 8642818 w 12346891"/>
                <a:gd name="connsiteY116" fmla="*/ 515951 h 812606"/>
                <a:gd name="connsiteX117" fmla="*/ 8553583 w 12346891"/>
                <a:gd name="connsiteY117" fmla="*/ 652795 h 812606"/>
                <a:gd name="connsiteX118" fmla="*/ 8536073 w 12346891"/>
                <a:gd name="connsiteY118" fmla="*/ 693279 h 812606"/>
                <a:gd name="connsiteX119" fmla="*/ 8553757 w 12346891"/>
                <a:gd name="connsiteY119" fmla="*/ 635378 h 812606"/>
                <a:gd name="connsiteX120" fmla="*/ 8590096 w 12346891"/>
                <a:gd name="connsiteY120" fmla="*/ 553928 h 812606"/>
                <a:gd name="connsiteX121" fmla="*/ 8548816 w 12346891"/>
                <a:gd name="connsiteY121" fmla="*/ 583206 h 812606"/>
                <a:gd name="connsiteX122" fmla="*/ 8275244 w 12346891"/>
                <a:gd name="connsiteY122" fmla="*/ 660611 h 812606"/>
                <a:gd name="connsiteX123" fmla="*/ 7904817 w 12346891"/>
                <a:gd name="connsiteY123" fmla="*/ 512015 h 812606"/>
                <a:gd name="connsiteX124" fmla="*/ 7856610 w 12346891"/>
                <a:gd name="connsiteY124" fmla="*/ 464676 h 812606"/>
                <a:gd name="connsiteX125" fmla="*/ 7852297 w 12346891"/>
                <a:gd name="connsiteY125" fmla="*/ 473299 h 812606"/>
                <a:gd name="connsiteX126" fmla="*/ 7842761 w 12346891"/>
                <a:gd name="connsiteY126" fmla="*/ 455635 h 812606"/>
                <a:gd name="connsiteX127" fmla="*/ 7402931 w 12346891"/>
                <a:gd name="connsiteY127" fmla="*/ 168309 h 812606"/>
                <a:gd name="connsiteX128" fmla="*/ 6979869 w 12346891"/>
                <a:gd name="connsiteY128" fmla="*/ 428742 h 812606"/>
                <a:gd name="connsiteX129" fmla="*/ 6979618 w 12346891"/>
                <a:gd name="connsiteY129" fmla="*/ 429151 h 812606"/>
                <a:gd name="connsiteX130" fmla="*/ 6978126 w 12346891"/>
                <a:gd name="connsiteY130" fmla="*/ 432245 h 812606"/>
                <a:gd name="connsiteX131" fmla="*/ 6951340 w 12346891"/>
                <a:gd name="connsiteY131" fmla="*/ 480215 h 812606"/>
                <a:gd name="connsiteX132" fmla="*/ 6938084 w 12346891"/>
                <a:gd name="connsiteY132" fmla="*/ 500850 h 812606"/>
                <a:gd name="connsiteX133" fmla="*/ 6920595 w 12346891"/>
                <a:gd name="connsiteY133" fmla="*/ 541286 h 812606"/>
                <a:gd name="connsiteX134" fmla="*/ 6928286 w 12346891"/>
                <a:gd name="connsiteY134" fmla="*/ 516102 h 812606"/>
                <a:gd name="connsiteX135" fmla="*/ 6922176 w 12346891"/>
                <a:gd name="connsiteY135" fmla="*/ 525614 h 812606"/>
                <a:gd name="connsiteX136" fmla="*/ 6430425 w 12346891"/>
                <a:gd name="connsiteY136" fmla="*/ 812604 h 812606"/>
                <a:gd name="connsiteX137" fmla="*/ 6059997 w 12346891"/>
                <a:gd name="connsiteY137" fmla="*/ 664008 h 812606"/>
                <a:gd name="connsiteX138" fmla="*/ 6011791 w 12346891"/>
                <a:gd name="connsiteY138" fmla="*/ 616669 h 812606"/>
                <a:gd name="connsiteX139" fmla="*/ 6007477 w 12346891"/>
                <a:gd name="connsiteY139" fmla="*/ 625293 h 812606"/>
                <a:gd name="connsiteX140" fmla="*/ 5997942 w 12346891"/>
                <a:gd name="connsiteY140" fmla="*/ 607628 h 812606"/>
                <a:gd name="connsiteX141" fmla="*/ 5558112 w 12346891"/>
                <a:gd name="connsiteY141" fmla="*/ 320302 h 812606"/>
                <a:gd name="connsiteX142" fmla="*/ 5292503 w 12346891"/>
                <a:gd name="connsiteY142" fmla="*/ 411089 h 812606"/>
                <a:gd name="connsiteX143" fmla="*/ 5247298 w 12346891"/>
                <a:gd name="connsiteY143" fmla="*/ 448999 h 812606"/>
                <a:gd name="connsiteX144" fmla="*/ 5241722 w 12346891"/>
                <a:gd name="connsiteY144" fmla="*/ 456075 h 812606"/>
                <a:gd name="connsiteX145" fmla="*/ 5207592 w 12346891"/>
                <a:gd name="connsiteY145" fmla="*/ 488913 h 812606"/>
                <a:gd name="connsiteX146" fmla="*/ 5182520 w 12346891"/>
                <a:gd name="connsiteY146" fmla="*/ 515952 h 812606"/>
                <a:gd name="connsiteX147" fmla="*/ 5129797 w 12346891"/>
                <a:gd name="connsiteY147" fmla="*/ 553930 h 812606"/>
                <a:gd name="connsiteX148" fmla="*/ 5088518 w 12346891"/>
                <a:gd name="connsiteY148" fmla="*/ 583208 h 812606"/>
                <a:gd name="connsiteX149" fmla="*/ 4814946 w 12346891"/>
                <a:gd name="connsiteY149" fmla="*/ 660613 h 812606"/>
                <a:gd name="connsiteX150" fmla="*/ 4444519 w 12346891"/>
                <a:gd name="connsiteY150" fmla="*/ 512017 h 812606"/>
                <a:gd name="connsiteX151" fmla="*/ 4396312 w 12346891"/>
                <a:gd name="connsiteY151" fmla="*/ 464678 h 812606"/>
                <a:gd name="connsiteX152" fmla="*/ 4391999 w 12346891"/>
                <a:gd name="connsiteY152" fmla="*/ 473301 h 812606"/>
                <a:gd name="connsiteX153" fmla="*/ 4382463 w 12346891"/>
                <a:gd name="connsiteY153" fmla="*/ 455637 h 812606"/>
                <a:gd name="connsiteX154" fmla="*/ 3942634 w 12346891"/>
                <a:gd name="connsiteY154" fmla="*/ 168311 h 812606"/>
                <a:gd name="connsiteX155" fmla="*/ 3519572 w 12346891"/>
                <a:gd name="connsiteY155" fmla="*/ 428744 h 812606"/>
                <a:gd name="connsiteX156" fmla="*/ 3519320 w 12346891"/>
                <a:gd name="connsiteY156" fmla="*/ 429153 h 812606"/>
                <a:gd name="connsiteX157" fmla="*/ 3517828 w 12346891"/>
                <a:gd name="connsiteY157" fmla="*/ 432247 h 812606"/>
                <a:gd name="connsiteX158" fmla="*/ 3491042 w 12346891"/>
                <a:gd name="connsiteY158" fmla="*/ 480217 h 812606"/>
                <a:gd name="connsiteX159" fmla="*/ 3477786 w 12346891"/>
                <a:gd name="connsiteY159" fmla="*/ 500852 h 812606"/>
                <a:gd name="connsiteX160" fmla="*/ 3460297 w 12346891"/>
                <a:gd name="connsiteY160" fmla="*/ 541288 h 812606"/>
                <a:gd name="connsiteX161" fmla="*/ 3467989 w 12346891"/>
                <a:gd name="connsiteY161" fmla="*/ 516104 h 812606"/>
                <a:gd name="connsiteX162" fmla="*/ 3461878 w 12346891"/>
                <a:gd name="connsiteY162" fmla="*/ 525616 h 812606"/>
                <a:gd name="connsiteX163" fmla="*/ 2970127 w 12346891"/>
                <a:gd name="connsiteY163" fmla="*/ 812606 h 812606"/>
                <a:gd name="connsiteX164" fmla="*/ 2599700 w 12346891"/>
                <a:gd name="connsiteY164" fmla="*/ 664010 h 812606"/>
                <a:gd name="connsiteX165" fmla="*/ 2551493 w 12346891"/>
                <a:gd name="connsiteY165" fmla="*/ 616671 h 812606"/>
                <a:gd name="connsiteX166" fmla="*/ 2547180 w 12346891"/>
                <a:gd name="connsiteY166" fmla="*/ 625295 h 812606"/>
                <a:gd name="connsiteX167" fmla="*/ 2537644 w 12346891"/>
                <a:gd name="connsiteY167" fmla="*/ 607630 h 812606"/>
                <a:gd name="connsiteX168" fmla="*/ 2097815 w 12346891"/>
                <a:gd name="connsiteY168" fmla="*/ 320304 h 812606"/>
                <a:gd name="connsiteX169" fmla="*/ 1832205 w 12346891"/>
                <a:gd name="connsiteY169" fmla="*/ 411091 h 812606"/>
                <a:gd name="connsiteX170" fmla="*/ 1722223 w 12346891"/>
                <a:gd name="connsiteY170" fmla="*/ 515954 h 812606"/>
                <a:gd name="connsiteX171" fmla="*/ 1669499 w 12346891"/>
                <a:gd name="connsiteY171" fmla="*/ 553933 h 812606"/>
                <a:gd name="connsiteX172" fmla="*/ 1628221 w 12346891"/>
                <a:gd name="connsiteY172" fmla="*/ 583210 h 812606"/>
                <a:gd name="connsiteX173" fmla="*/ 1354648 w 12346891"/>
                <a:gd name="connsiteY173" fmla="*/ 660615 h 812606"/>
                <a:gd name="connsiteX174" fmla="*/ 984221 w 12346891"/>
                <a:gd name="connsiteY174" fmla="*/ 512019 h 812606"/>
                <a:gd name="connsiteX175" fmla="*/ 936015 w 12346891"/>
                <a:gd name="connsiteY175" fmla="*/ 464680 h 812606"/>
                <a:gd name="connsiteX176" fmla="*/ 931701 w 12346891"/>
                <a:gd name="connsiteY176" fmla="*/ 473303 h 812606"/>
                <a:gd name="connsiteX177" fmla="*/ 922165 w 12346891"/>
                <a:gd name="connsiteY177" fmla="*/ 455639 h 812606"/>
                <a:gd name="connsiteX178" fmla="*/ 482336 w 12346891"/>
                <a:gd name="connsiteY178" fmla="*/ 168313 h 812606"/>
                <a:gd name="connsiteX179" fmla="*/ 59274 w 12346891"/>
                <a:gd name="connsiteY179" fmla="*/ 428746 h 812606"/>
                <a:gd name="connsiteX180" fmla="*/ 59022 w 12346891"/>
                <a:gd name="connsiteY180" fmla="*/ 429155 h 812606"/>
                <a:gd name="connsiteX181" fmla="*/ 30744 w 12346891"/>
                <a:gd name="connsiteY181" fmla="*/ 480219 h 812606"/>
                <a:gd name="connsiteX182" fmla="*/ -1 w 12346891"/>
                <a:gd name="connsiteY182" fmla="*/ 541290 h 812606"/>
                <a:gd name="connsiteX183" fmla="*/ 247792 w 12346891"/>
                <a:gd name="connsiteY183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19553 w 12346893"/>
                <a:gd name="connsiteY35" fmla="*/ 296655 h 812606"/>
                <a:gd name="connsiteX36" fmla="*/ 5408614 w 12346893"/>
                <a:gd name="connsiteY36" fmla="*/ 177228 h 812606"/>
                <a:gd name="connsiteX37" fmla="*/ 5372276 w 12346893"/>
                <a:gd name="connsiteY37" fmla="*/ 258677 h 812606"/>
                <a:gd name="connsiteX38" fmla="*/ 5413555 w 12346893"/>
                <a:gd name="connsiteY38" fmla="*/ 229399 h 812606"/>
                <a:gd name="connsiteX39" fmla="*/ 5687128 w 12346893"/>
                <a:gd name="connsiteY39" fmla="*/ 151994 h 812606"/>
                <a:gd name="connsiteX40" fmla="*/ 6057555 w 12346893"/>
                <a:gd name="connsiteY40" fmla="*/ 300590 h 812606"/>
                <a:gd name="connsiteX41" fmla="*/ 6105761 w 12346893"/>
                <a:gd name="connsiteY41" fmla="*/ 347929 h 812606"/>
                <a:gd name="connsiteX42" fmla="*/ 6110075 w 12346893"/>
                <a:gd name="connsiteY42" fmla="*/ 339306 h 812606"/>
                <a:gd name="connsiteX43" fmla="*/ 6119611 w 12346893"/>
                <a:gd name="connsiteY43" fmla="*/ 356970 h 812606"/>
                <a:gd name="connsiteX44" fmla="*/ 6559439 w 12346893"/>
                <a:gd name="connsiteY44" fmla="*/ 644296 h 812606"/>
                <a:gd name="connsiteX45" fmla="*/ 6982502 w 12346893"/>
                <a:gd name="connsiteY45" fmla="*/ 383863 h 812606"/>
                <a:gd name="connsiteX46" fmla="*/ 6982753 w 12346893"/>
                <a:gd name="connsiteY46" fmla="*/ 383454 h 812606"/>
                <a:gd name="connsiteX47" fmla="*/ 6984246 w 12346893"/>
                <a:gd name="connsiteY47" fmla="*/ 380360 h 812606"/>
                <a:gd name="connsiteX48" fmla="*/ 7011032 w 12346893"/>
                <a:gd name="connsiteY48" fmla="*/ 332390 h 812606"/>
                <a:gd name="connsiteX49" fmla="*/ 7024286 w 12346893"/>
                <a:gd name="connsiteY49" fmla="*/ 311755 h 812606"/>
                <a:gd name="connsiteX50" fmla="*/ 7041777 w 12346893"/>
                <a:gd name="connsiteY50" fmla="*/ 271319 h 812606"/>
                <a:gd name="connsiteX51" fmla="*/ 7034085 w 12346893"/>
                <a:gd name="connsiteY51" fmla="*/ 296503 h 812606"/>
                <a:gd name="connsiteX52" fmla="*/ 7040195 w 12346893"/>
                <a:gd name="connsiteY52" fmla="*/ 286991 h 812606"/>
                <a:gd name="connsiteX53" fmla="*/ 7531947 w 12346893"/>
                <a:gd name="connsiteY53" fmla="*/ 1 h 812606"/>
                <a:gd name="connsiteX54" fmla="*/ 7902374 w 12346893"/>
                <a:gd name="connsiteY54" fmla="*/ 148597 h 812606"/>
                <a:gd name="connsiteX55" fmla="*/ 7950580 w 12346893"/>
                <a:gd name="connsiteY55" fmla="*/ 195936 h 812606"/>
                <a:gd name="connsiteX56" fmla="*/ 7954894 w 12346893"/>
                <a:gd name="connsiteY56" fmla="*/ 187312 h 812606"/>
                <a:gd name="connsiteX57" fmla="*/ 7964430 w 12346893"/>
                <a:gd name="connsiteY57" fmla="*/ 204977 h 812606"/>
                <a:gd name="connsiteX58" fmla="*/ 8404258 w 12346893"/>
                <a:gd name="connsiteY58" fmla="*/ 492302 h 812606"/>
                <a:gd name="connsiteX59" fmla="*/ 8669869 w 12346893"/>
                <a:gd name="connsiteY59" fmla="*/ 401515 h 812606"/>
                <a:gd name="connsiteX60" fmla="*/ 8715076 w 12346893"/>
                <a:gd name="connsiteY60" fmla="*/ 363604 h 812606"/>
                <a:gd name="connsiteX61" fmla="*/ 8720650 w 12346893"/>
                <a:gd name="connsiteY61" fmla="*/ 356531 h 812606"/>
                <a:gd name="connsiteX62" fmla="*/ 8754770 w 12346893"/>
                <a:gd name="connsiteY62" fmla="*/ 323702 h 812606"/>
                <a:gd name="connsiteX63" fmla="*/ 8779851 w 12346893"/>
                <a:gd name="connsiteY63" fmla="*/ 296653 h 812606"/>
                <a:gd name="connsiteX64" fmla="*/ 8869086 w 12346893"/>
                <a:gd name="connsiteY64" fmla="*/ 159809 h 812606"/>
                <a:gd name="connsiteX65" fmla="*/ 8886596 w 12346893"/>
                <a:gd name="connsiteY65" fmla="*/ 119325 h 812606"/>
                <a:gd name="connsiteX66" fmla="*/ 8868912 w 12346893"/>
                <a:gd name="connsiteY66" fmla="*/ 177226 h 812606"/>
                <a:gd name="connsiteX67" fmla="*/ 8832573 w 12346893"/>
                <a:gd name="connsiteY67" fmla="*/ 258676 h 812606"/>
                <a:gd name="connsiteX68" fmla="*/ 8873853 w 12346893"/>
                <a:gd name="connsiteY68" fmla="*/ 229399 h 812606"/>
                <a:gd name="connsiteX69" fmla="*/ 9147426 w 12346893"/>
                <a:gd name="connsiteY69" fmla="*/ 151993 h 812606"/>
                <a:gd name="connsiteX70" fmla="*/ 9517853 w 12346893"/>
                <a:gd name="connsiteY70" fmla="*/ 300589 h 812606"/>
                <a:gd name="connsiteX71" fmla="*/ 9566059 w 12346893"/>
                <a:gd name="connsiteY71" fmla="*/ 347928 h 812606"/>
                <a:gd name="connsiteX72" fmla="*/ 9570373 w 12346893"/>
                <a:gd name="connsiteY72" fmla="*/ 339305 h 812606"/>
                <a:gd name="connsiteX73" fmla="*/ 9579908 w 12346893"/>
                <a:gd name="connsiteY73" fmla="*/ 356969 h 812606"/>
                <a:gd name="connsiteX74" fmla="*/ 10019738 w 12346893"/>
                <a:gd name="connsiteY74" fmla="*/ 644295 h 812606"/>
                <a:gd name="connsiteX75" fmla="*/ 10442800 w 12346893"/>
                <a:gd name="connsiteY75" fmla="*/ 383862 h 812606"/>
                <a:gd name="connsiteX76" fmla="*/ 10443052 w 12346893"/>
                <a:gd name="connsiteY76" fmla="*/ 383453 h 812606"/>
                <a:gd name="connsiteX77" fmla="*/ 10444544 w 12346893"/>
                <a:gd name="connsiteY77" fmla="*/ 380359 h 812606"/>
                <a:gd name="connsiteX78" fmla="*/ 10471330 w 12346893"/>
                <a:gd name="connsiteY78" fmla="*/ 332389 h 812606"/>
                <a:gd name="connsiteX79" fmla="*/ 10484585 w 12346893"/>
                <a:gd name="connsiteY79" fmla="*/ 311754 h 812606"/>
                <a:gd name="connsiteX80" fmla="*/ 10502074 w 12346893"/>
                <a:gd name="connsiteY80" fmla="*/ 271318 h 812606"/>
                <a:gd name="connsiteX81" fmla="*/ 10494383 w 12346893"/>
                <a:gd name="connsiteY81" fmla="*/ 296502 h 812606"/>
                <a:gd name="connsiteX82" fmla="*/ 10500493 w 12346893"/>
                <a:gd name="connsiteY82" fmla="*/ 286990 h 812606"/>
                <a:gd name="connsiteX83" fmla="*/ 10992245 w 12346893"/>
                <a:gd name="connsiteY83" fmla="*/ 0 h 812606"/>
                <a:gd name="connsiteX84" fmla="*/ 11362672 w 12346893"/>
                <a:gd name="connsiteY84" fmla="*/ 148596 h 812606"/>
                <a:gd name="connsiteX85" fmla="*/ 11410878 w 12346893"/>
                <a:gd name="connsiteY85" fmla="*/ 195935 h 812606"/>
                <a:gd name="connsiteX86" fmla="*/ 11415192 w 12346893"/>
                <a:gd name="connsiteY86" fmla="*/ 187311 h 812606"/>
                <a:gd name="connsiteX87" fmla="*/ 11424728 w 12346893"/>
                <a:gd name="connsiteY87" fmla="*/ 204976 h 812606"/>
                <a:gd name="connsiteX88" fmla="*/ 11864557 w 12346893"/>
                <a:gd name="connsiteY88" fmla="*/ 492302 h 812606"/>
                <a:gd name="connsiteX89" fmla="*/ 12329384 w 12346893"/>
                <a:gd name="connsiteY89" fmla="*/ 159808 h 812606"/>
                <a:gd name="connsiteX90" fmla="*/ 12346893 w 12346893"/>
                <a:gd name="connsiteY90" fmla="*/ 119324 h 812606"/>
                <a:gd name="connsiteX91" fmla="*/ 12329210 w 12346893"/>
                <a:gd name="connsiteY91" fmla="*/ 177225 h 812606"/>
                <a:gd name="connsiteX92" fmla="*/ 11735544 w 12346893"/>
                <a:gd name="connsiteY92" fmla="*/ 660610 h 812606"/>
                <a:gd name="connsiteX93" fmla="*/ 11365117 w 12346893"/>
                <a:gd name="connsiteY93" fmla="*/ 512014 h 812606"/>
                <a:gd name="connsiteX94" fmla="*/ 11316911 w 12346893"/>
                <a:gd name="connsiteY94" fmla="*/ 464675 h 812606"/>
                <a:gd name="connsiteX95" fmla="*/ 11312596 w 12346893"/>
                <a:gd name="connsiteY95" fmla="*/ 473298 h 812606"/>
                <a:gd name="connsiteX96" fmla="*/ 11303061 w 12346893"/>
                <a:gd name="connsiteY96" fmla="*/ 455634 h 812606"/>
                <a:gd name="connsiteX97" fmla="*/ 10863232 w 12346893"/>
                <a:gd name="connsiteY97" fmla="*/ 168308 h 812606"/>
                <a:gd name="connsiteX98" fmla="*/ 10440170 w 12346893"/>
                <a:gd name="connsiteY98" fmla="*/ 428741 h 812606"/>
                <a:gd name="connsiteX99" fmla="*/ 10439918 w 12346893"/>
                <a:gd name="connsiteY99" fmla="*/ 429150 h 812606"/>
                <a:gd name="connsiteX100" fmla="*/ 10438426 w 12346893"/>
                <a:gd name="connsiteY100" fmla="*/ 432244 h 812606"/>
                <a:gd name="connsiteX101" fmla="*/ 10411639 w 12346893"/>
                <a:gd name="connsiteY101" fmla="*/ 480214 h 812606"/>
                <a:gd name="connsiteX102" fmla="*/ 10398385 w 12346893"/>
                <a:gd name="connsiteY102" fmla="*/ 500849 h 812606"/>
                <a:gd name="connsiteX103" fmla="*/ 10380895 w 12346893"/>
                <a:gd name="connsiteY103" fmla="*/ 541285 h 812606"/>
                <a:gd name="connsiteX104" fmla="*/ 10388586 w 12346893"/>
                <a:gd name="connsiteY104" fmla="*/ 516101 h 812606"/>
                <a:gd name="connsiteX105" fmla="*/ 10382477 w 12346893"/>
                <a:gd name="connsiteY105" fmla="*/ 525613 h 812606"/>
                <a:gd name="connsiteX106" fmla="*/ 9890724 w 12346893"/>
                <a:gd name="connsiteY106" fmla="*/ 812603 h 812606"/>
                <a:gd name="connsiteX107" fmla="*/ 9520297 w 12346893"/>
                <a:gd name="connsiteY107" fmla="*/ 664007 h 812606"/>
                <a:gd name="connsiteX108" fmla="*/ 9472091 w 12346893"/>
                <a:gd name="connsiteY108" fmla="*/ 616668 h 812606"/>
                <a:gd name="connsiteX109" fmla="*/ 9467777 w 12346893"/>
                <a:gd name="connsiteY109" fmla="*/ 625292 h 812606"/>
                <a:gd name="connsiteX110" fmla="*/ 9458242 w 12346893"/>
                <a:gd name="connsiteY110" fmla="*/ 607627 h 812606"/>
                <a:gd name="connsiteX111" fmla="*/ 9018413 w 12346893"/>
                <a:gd name="connsiteY111" fmla="*/ 320302 h 812606"/>
                <a:gd name="connsiteX112" fmla="*/ 8752802 w 12346893"/>
                <a:gd name="connsiteY112" fmla="*/ 411089 h 812606"/>
                <a:gd name="connsiteX113" fmla="*/ 8707595 w 12346893"/>
                <a:gd name="connsiteY113" fmla="*/ 449000 h 812606"/>
                <a:gd name="connsiteX114" fmla="*/ 8702022 w 12346893"/>
                <a:gd name="connsiteY114" fmla="*/ 456073 h 812606"/>
                <a:gd name="connsiteX115" fmla="*/ 8667901 w 12346893"/>
                <a:gd name="connsiteY115" fmla="*/ 488902 h 812606"/>
                <a:gd name="connsiteX116" fmla="*/ 8642820 w 12346893"/>
                <a:gd name="connsiteY116" fmla="*/ 515951 h 812606"/>
                <a:gd name="connsiteX117" fmla="*/ 8553585 w 12346893"/>
                <a:gd name="connsiteY117" fmla="*/ 652795 h 812606"/>
                <a:gd name="connsiteX118" fmla="*/ 8536075 w 12346893"/>
                <a:gd name="connsiteY118" fmla="*/ 693279 h 812606"/>
                <a:gd name="connsiteX119" fmla="*/ 8553759 w 12346893"/>
                <a:gd name="connsiteY119" fmla="*/ 635378 h 812606"/>
                <a:gd name="connsiteX120" fmla="*/ 8590098 w 12346893"/>
                <a:gd name="connsiteY120" fmla="*/ 553928 h 812606"/>
                <a:gd name="connsiteX121" fmla="*/ 8548818 w 12346893"/>
                <a:gd name="connsiteY121" fmla="*/ 583206 h 812606"/>
                <a:gd name="connsiteX122" fmla="*/ 8275246 w 12346893"/>
                <a:gd name="connsiteY122" fmla="*/ 660611 h 812606"/>
                <a:gd name="connsiteX123" fmla="*/ 7904819 w 12346893"/>
                <a:gd name="connsiteY123" fmla="*/ 512015 h 812606"/>
                <a:gd name="connsiteX124" fmla="*/ 7856612 w 12346893"/>
                <a:gd name="connsiteY124" fmla="*/ 464676 h 812606"/>
                <a:gd name="connsiteX125" fmla="*/ 7852299 w 12346893"/>
                <a:gd name="connsiteY125" fmla="*/ 473299 h 812606"/>
                <a:gd name="connsiteX126" fmla="*/ 7842763 w 12346893"/>
                <a:gd name="connsiteY126" fmla="*/ 455635 h 812606"/>
                <a:gd name="connsiteX127" fmla="*/ 7402933 w 12346893"/>
                <a:gd name="connsiteY127" fmla="*/ 168309 h 812606"/>
                <a:gd name="connsiteX128" fmla="*/ 6979871 w 12346893"/>
                <a:gd name="connsiteY128" fmla="*/ 428742 h 812606"/>
                <a:gd name="connsiteX129" fmla="*/ 6979620 w 12346893"/>
                <a:gd name="connsiteY129" fmla="*/ 429151 h 812606"/>
                <a:gd name="connsiteX130" fmla="*/ 6978128 w 12346893"/>
                <a:gd name="connsiteY130" fmla="*/ 432245 h 812606"/>
                <a:gd name="connsiteX131" fmla="*/ 6951342 w 12346893"/>
                <a:gd name="connsiteY131" fmla="*/ 480215 h 812606"/>
                <a:gd name="connsiteX132" fmla="*/ 6938086 w 12346893"/>
                <a:gd name="connsiteY132" fmla="*/ 500850 h 812606"/>
                <a:gd name="connsiteX133" fmla="*/ 6920597 w 12346893"/>
                <a:gd name="connsiteY133" fmla="*/ 541286 h 812606"/>
                <a:gd name="connsiteX134" fmla="*/ 6928288 w 12346893"/>
                <a:gd name="connsiteY134" fmla="*/ 516102 h 812606"/>
                <a:gd name="connsiteX135" fmla="*/ 6922178 w 12346893"/>
                <a:gd name="connsiteY135" fmla="*/ 525614 h 812606"/>
                <a:gd name="connsiteX136" fmla="*/ 6430427 w 12346893"/>
                <a:gd name="connsiteY136" fmla="*/ 812604 h 812606"/>
                <a:gd name="connsiteX137" fmla="*/ 6059999 w 12346893"/>
                <a:gd name="connsiteY137" fmla="*/ 664008 h 812606"/>
                <a:gd name="connsiteX138" fmla="*/ 6011793 w 12346893"/>
                <a:gd name="connsiteY138" fmla="*/ 616669 h 812606"/>
                <a:gd name="connsiteX139" fmla="*/ 6007479 w 12346893"/>
                <a:gd name="connsiteY139" fmla="*/ 625293 h 812606"/>
                <a:gd name="connsiteX140" fmla="*/ 5997944 w 12346893"/>
                <a:gd name="connsiteY140" fmla="*/ 607628 h 812606"/>
                <a:gd name="connsiteX141" fmla="*/ 5558114 w 12346893"/>
                <a:gd name="connsiteY141" fmla="*/ 320302 h 812606"/>
                <a:gd name="connsiteX142" fmla="*/ 5292505 w 12346893"/>
                <a:gd name="connsiteY142" fmla="*/ 411089 h 812606"/>
                <a:gd name="connsiteX143" fmla="*/ 5247300 w 12346893"/>
                <a:gd name="connsiteY143" fmla="*/ 448999 h 812606"/>
                <a:gd name="connsiteX144" fmla="*/ 5241724 w 12346893"/>
                <a:gd name="connsiteY144" fmla="*/ 456075 h 812606"/>
                <a:gd name="connsiteX145" fmla="*/ 5207594 w 12346893"/>
                <a:gd name="connsiteY145" fmla="*/ 488913 h 812606"/>
                <a:gd name="connsiteX146" fmla="*/ 5182522 w 12346893"/>
                <a:gd name="connsiteY146" fmla="*/ 515952 h 812606"/>
                <a:gd name="connsiteX147" fmla="*/ 5129799 w 12346893"/>
                <a:gd name="connsiteY147" fmla="*/ 553930 h 812606"/>
                <a:gd name="connsiteX148" fmla="*/ 5088520 w 12346893"/>
                <a:gd name="connsiteY148" fmla="*/ 583208 h 812606"/>
                <a:gd name="connsiteX149" fmla="*/ 4814948 w 12346893"/>
                <a:gd name="connsiteY149" fmla="*/ 660613 h 812606"/>
                <a:gd name="connsiteX150" fmla="*/ 4444521 w 12346893"/>
                <a:gd name="connsiteY150" fmla="*/ 512017 h 812606"/>
                <a:gd name="connsiteX151" fmla="*/ 4396314 w 12346893"/>
                <a:gd name="connsiteY151" fmla="*/ 464678 h 812606"/>
                <a:gd name="connsiteX152" fmla="*/ 4392001 w 12346893"/>
                <a:gd name="connsiteY152" fmla="*/ 473301 h 812606"/>
                <a:gd name="connsiteX153" fmla="*/ 4382465 w 12346893"/>
                <a:gd name="connsiteY153" fmla="*/ 455637 h 812606"/>
                <a:gd name="connsiteX154" fmla="*/ 3942636 w 12346893"/>
                <a:gd name="connsiteY154" fmla="*/ 168311 h 812606"/>
                <a:gd name="connsiteX155" fmla="*/ 3519574 w 12346893"/>
                <a:gd name="connsiteY155" fmla="*/ 428744 h 812606"/>
                <a:gd name="connsiteX156" fmla="*/ 3519322 w 12346893"/>
                <a:gd name="connsiteY156" fmla="*/ 429153 h 812606"/>
                <a:gd name="connsiteX157" fmla="*/ 3491044 w 12346893"/>
                <a:gd name="connsiteY157" fmla="*/ 480217 h 812606"/>
                <a:gd name="connsiteX158" fmla="*/ 3477788 w 12346893"/>
                <a:gd name="connsiteY158" fmla="*/ 500852 h 812606"/>
                <a:gd name="connsiteX159" fmla="*/ 3460299 w 12346893"/>
                <a:gd name="connsiteY159" fmla="*/ 541288 h 812606"/>
                <a:gd name="connsiteX160" fmla="*/ 3467991 w 12346893"/>
                <a:gd name="connsiteY160" fmla="*/ 516104 h 812606"/>
                <a:gd name="connsiteX161" fmla="*/ 3461880 w 12346893"/>
                <a:gd name="connsiteY161" fmla="*/ 525616 h 812606"/>
                <a:gd name="connsiteX162" fmla="*/ 2970129 w 12346893"/>
                <a:gd name="connsiteY162" fmla="*/ 812606 h 812606"/>
                <a:gd name="connsiteX163" fmla="*/ 2599702 w 12346893"/>
                <a:gd name="connsiteY163" fmla="*/ 664010 h 812606"/>
                <a:gd name="connsiteX164" fmla="*/ 2551495 w 12346893"/>
                <a:gd name="connsiteY164" fmla="*/ 616671 h 812606"/>
                <a:gd name="connsiteX165" fmla="*/ 2547182 w 12346893"/>
                <a:gd name="connsiteY165" fmla="*/ 625295 h 812606"/>
                <a:gd name="connsiteX166" fmla="*/ 2537646 w 12346893"/>
                <a:gd name="connsiteY166" fmla="*/ 607630 h 812606"/>
                <a:gd name="connsiteX167" fmla="*/ 2097817 w 12346893"/>
                <a:gd name="connsiteY167" fmla="*/ 320304 h 812606"/>
                <a:gd name="connsiteX168" fmla="*/ 1832207 w 12346893"/>
                <a:gd name="connsiteY168" fmla="*/ 411091 h 812606"/>
                <a:gd name="connsiteX169" fmla="*/ 1722225 w 12346893"/>
                <a:gd name="connsiteY169" fmla="*/ 515954 h 812606"/>
                <a:gd name="connsiteX170" fmla="*/ 1669501 w 12346893"/>
                <a:gd name="connsiteY170" fmla="*/ 553933 h 812606"/>
                <a:gd name="connsiteX171" fmla="*/ 1628223 w 12346893"/>
                <a:gd name="connsiteY171" fmla="*/ 583210 h 812606"/>
                <a:gd name="connsiteX172" fmla="*/ 1354650 w 12346893"/>
                <a:gd name="connsiteY172" fmla="*/ 660615 h 812606"/>
                <a:gd name="connsiteX173" fmla="*/ 984223 w 12346893"/>
                <a:gd name="connsiteY173" fmla="*/ 512019 h 812606"/>
                <a:gd name="connsiteX174" fmla="*/ 936017 w 12346893"/>
                <a:gd name="connsiteY174" fmla="*/ 464680 h 812606"/>
                <a:gd name="connsiteX175" fmla="*/ 931703 w 12346893"/>
                <a:gd name="connsiteY175" fmla="*/ 473303 h 812606"/>
                <a:gd name="connsiteX176" fmla="*/ 922167 w 12346893"/>
                <a:gd name="connsiteY176" fmla="*/ 455639 h 812606"/>
                <a:gd name="connsiteX177" fmla="*/ 482338 w 12346893"/>
                <a:gd name="connsiteY177" fmla="*/ 168313 h 812606"/>
                <a:gd name="connsiteX178" fmla="*/ 59276 w 12346893"/>
                <a:gd name="connsiteY178" fmla="*/ 428746 h 812606"/>
                <a:gd name="connsiteX179" fmla="*/ 59024 w 12346893"/>
                <a:gd name="connsiteY179" fmla="*/ 429155 h 812606"/>
                <a:gd name="connsiteX180" fmla="*/ 30746 w 12346893"/>
                <a:gd name="connsiteY180" fmla="*/ 480219 h 812606"/>
                <a:gd name="connsiteX181" fmla="*/ 1 w 12346893"/>
                <a:gd name="connsiteY181" fmla="*/ 541290 h 812606"/>
                <a:gd name="connsiteX182" fmla="*/ 247794 w 12346893"/>
                <a:gd name="connsiteY182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19551 w 12346891"/>
                <a:gd name="connsiteY35" fmla="*/ 296655 h 812606"/>
                <a:gd name="connsiteX36" fmla="*/ 5408612 w 12346891"/>
                <a:gd name="connsiteY36" fmla="*/ 177228 h 812606"/>
                <a:gd name="connsiteX37" fmla="*/ 5372274 w 12346891"/>
                <a:gd name="connsiteY37" fmla="*/ 258677 h 812606"/>
                <a:gd name="connsiteX38" fmla="*/ 5413553 w 12346891"/>
                <a:gd name="connsiteY38" fmla="*/ 229399 h 812606"/>
                <a:gd name="connsiteX39" fmla="*/ 5687126 w 12346891"/>
                <a:gd name="connsiteY39" fmla="*/ 151994 h 812606"/>
                <a:gd name="connsiteX40" fmla="*/ 6057553 w 12346891"/>
                <a:gd name="connsiteY40" fmla="*/ 300590 h 812606"/>
                <a:gd name="connsiteX41" fmla="*/ 6105759 w 12346891"/>
                <a:gd name="connsiteY41" fmla="*/ 347929 h 812606"/>
                <a:gd name="connsiteX42" fmla="*/ 6110073 w 12346891"/>
                <a:gd name="connsiteY42" fmla="*/ 339306 h 812606"/>
                <a:gd name="connsiteX43" fmla="*/ 6119609 w 12346891"/>
                <a:gd name="connsiteY43" fmla="*/ 356970 h 812606"/>
                <a:gd name="connsiteX44" fmla="*/ 6559437 w 12346891"/>
                <a:gd name="connsiteY44" fmla="*/ 644296 h 812606"/>
                <a:gd name="connsiteX45" fmla="*/ 6982500 w 12346891"/>
                <a:gd name="connsiteY45" fmla="*/ 383863 h 812606"/>
                <a:gd name="connsiteX46" fmla="*/ 6982751 w 12346891"/>
                <a:gd name="connsiteY46" fmla="*/ 383454 h 812606"/>
                <a:gd name="connsiteX47" fmla="*/ 6984244 w 12346891"/>
                <a:gd name="connsiteY47" fmla="*/ 380360 h 812606"/>
                <a:gd name="connsiteX48" fmla="*/ 7011030 w 12346891"/>
                <a:gd name="connsiteY48" fmla="*/ 332390 h 812606"/>
                <a:gd name="connsiteX49" fmla="*/ 7024284 w 12346891"/>
                <a:gd name="connsiteY49" fmla="*/ 311755 h 812606"/>
                <a:gd name="connsiteX50" fmla="*/ 7041775 w 12346891"/>
                <a:gd name="connsiteY50" fmla="*/ 271319 h 812606"/>
                <a:gd name="connsiteX51" fmla="*/ 7034083 w 12346891"/>
                <a:gd name="connsiteY51" fmla="*/ 296503 h 812606"/>
                <a:gd name="connsiteX52" fmla="*/ 7040193 w 12346891"/>
                <a:gd name="connsiteY52" fmla="*/ 286991 h 812606"/>
                <a:gd name="connsiteX53" fmla="*/ 7531945 w 12346891"/>
                <a:gd name="connsiteY53" fmla="*/ 1 h 812606"/>
                <a:gd name="connsiteX54" fmla="*/ 7902372 w 12346891"/>
                <a:gd name="connsiteY54" fmla="*/ 148597 h 812606"/>
                <a:gd name="connsiteX55" fmla="*/ 7950578 w 12346891"/>
                <a:gd name="connsiteY55" fmla="*/ 195936 h 812606"/>
                <a:gd name="connsiteX56" fmla="*/ 7954892 w 12346891"/>
                <a:gd name="connsiteY56" fmla="*/ 187312 h 812606"/>
                <a:gd name="connsiteX57" fmla="*/ 7964428 w 12346891"/>
                <a:gd name="connsiteY57" fmla="*/ 204977 h 812606"/>
                <a:gd name="connsiteX58" fmla="*/ 8404256 w 12346891"/>
                <a:gd name="connsiteY58" fmla="*/ 492302 h 812606"/>
                <a:gd name="connsiteX59" fmla="*/ 8669867 w 12346891"/>
                <a:gd name="connsiteY59" fmla="*/ 401515 h 812606"/>
                <a:gd name="connsiteX60" fmla="*/ 8715074 w 12346891"/>
                <a:gd name="connsiteY60" fmla="*/ 363604 h 812606"/>
                <a:gd name="connsiteX61" fmla="*/ 8720648 w 12346891"/>
                <a:gd name="connsiteY61" fmla="*/ 356531 h 812606"/>
                <a:gd name="connsiteX62" fmla="*/ 8754768 w 12346891"/>
                <a:gd name="connsiteY62" fmla="*/ 323702 h 812606"/>
                <a:gd name="connsiteX63" fmla="*/ 8779849 w 12346891"/>
                <a:gd name="connsiteY63" fmla="*/ 296653 h 812606"/>
                <a:gd name="connsiteX64" fmla="*/ 8869084 w 12346891"/>
                <a:gd name="connsiteY64" fmla="*/ 159809 h 812606"/>
                <a:gd name="connsiteX65" fmla="*/ 8886594 w 12346891"/>
                <a:gd name="connsiteY65" fmla="*/ 119325 h 812606"/>
                <a:gd name="connsiteX66" fmla="*/ 8868910 w 12346891"/>
                <a:gd name="connsiteY66" fmla="*/ 177226 h 812606"/>
                <a:gd name="connsiteX67" fmla="*/ 8832571 w 12346891"/>
                <a:gd name="connsiteY67" fmla="*/ 258676 h 812606"/>
                <a:gd name="connsiteX68" fmla="*/ 8873851 w 12346891"/>
                <a:gd name="connsiteY68" fmla="*/ 229399 h 812606"/>
                <a:gd name="connsiteX69" fmla="*/ 9147424 w 12346891"/>
                <a:gd name="connsiteY69" fmla="*/ 151993 h 812606"/>
                <a:gd name="connsiteX70" fmla="*/ 9517851 w 12346891"/>
                <a:gd name="connsiteY70" fmla="*/ 300589 h 812606"/>
                <a:gd name="connsiteX71" fmla="*/ 9566057 w 12346891"/>
                <a:gd name="connsiteY71" fmla="*/ 347928 h 812606"/>
                <a:gd name="connsiteX72" fmla="*/ 9570371 w 12346891"/>
                <a:gd name="connsiteY72" fmla="*/ 339305 h 812606"/>
                <a:gd name="connsiteX73" fmla="*/ 9579906 w 12346891"/>
                <a:gd name="connsiteY73" fmla="*/ 356969 h 812606"/>
                <a:gd name="connsiteX74" fmla="*/ 10019736 w 12346891"/>
                <a:gd name="connsiteY74" fmla="*/ 644295 h 812606"/>
                <a:gd name="connsiteX75" fmla="*/ 10442798 w 12346891"/>
                <a:gd name="connsiteY75" fmla="*/ 383862 h 812606"/>
                <a:gd name="connsiteX76" fmla="*/ 10443050 w 12346891"/>
                <a:gd name="connsiteY76" fmla="*/ 383453 h 812606"/>
                <a:gd name="connsiteX77" fmla="*/ 10444542 w 12346891"/>
                <a:gd name="connsiteY77" fmla="*/ 380359 h 812606"/>
                <a:gd name="connsiteX78" fmla="*/ 10471328 w 12346891"/>
                <a:gd name="connsiteY78" fmla="*/ 332389 h 812606"/>
                <a:gd name="connsiteX79" fmla="*/ 10484583 w 12346891"/>
                <a:gd name="connsiteY79" fmla="*/ 311754 h 812606"/>
                <a:gd name="connsiteX80" fmla="*/ 10502072 w 12346891"/>
                <a:gd name="connsiteY80" fmla="*/ 271318 h 812606"/>
                <a:gd name="connsiteX81" fmla="*/ 10494381 w 12346891"/>
                <a:gd name="connsiteY81" fmla="*/ 296502 h 812606"/>
                <a:gd name="connsiteX82" fmla="*/ 10500491 w 12346891"/>
                <a:gd name="connsiteY82" fmla="*/ 286990 h 812606"/>
                <a:gd name="connsiteX83" fmla="*/ 10992243 w 12346891"/>
                <a:gd name="connsiteY83" fmla="*/ 0 h 812606"/>
                <a:gd name="connsiteX84" fmla="*/ 11362670 w 12346891"/>
                <a:gd name="connsiteY84" fmla="*/ 148596 h 812606"/>
                <a:gd name="connsiteX85" fmla="*/ 11410876 w 12346891"/>
                <a:gd name="connsiteY85" fmla="*/ 195935 h 812606"/>
                <a:gd name="connsiteX86" fmla="*/ 11415190 w 12346891"/>
                <a:gd name="connsiteY86" fmla="*/ 187311 h 812606"/>
                <a:gd name="connsiteX87" fmla="*/ 11424726 w 12346891"/>
                <a:gd name="connsiteY87" fmla="*/ 204976 h 812606"/>
                <a:gd name="connsiteX88" fmla="*/ 11864555 w 12346891"/>
                <a:gd name="connsiteY88" fmla="*/ 492302 h 812606"/>
                <a:gd name="connsiteX89" fmla="*/ 12329382 w 12346891"/>
                <a:gd name="connsiteY89" fmla="*/ 159808 h 812606"/>
                <a:gd name="connsiteX90" fmla="*/ 12346891 w 12346891"/>
                <a:gd name="connsiteY90" fmla="*/ 119324 h 812606"/>
                <a:gd name="connsiteX91" fmla="*/ 12329208 w 12346891"/>
                <a:gd name="connsiteY91" fmla="*/ 177225 h 812606"/>
                <a:gd name="connsiteX92" fmla="*/ 11735542 w 12346891"/>
                <a:gd name="connsiteY92" fmla="*/ 660610 h 812606"/>
                <a:gd name="connsiteX93" fmla="*/ 11365115 w 12346891"/>
                <a:gd name="connsiteY93" fmla="*/ 512014 h 812606"/>
                <a:gd name="connsiteX94" fmla="*/ 11316909 w 12346891"/>
                <a:gd name="connsiteY94" fmla="*/ 464675 h 812606"/>
                <a:gd name="connsiteX95" fmla="*/ 11312594 w 12346891"/>
                <a:gd name="connsiteY95" fmla="*/ 473298 h 812606"/>
                <a:gd name="connsiteX96" fmla="*/ 11303059 w 12346891"/>
                <a:gd name="connsiteY96" fmla="*/ 455634 h 812606"/>
                <a:gd name="connsiteX97" fmla="*/ 10863230 w 12346891"/>
                <a:gd name="connsiteY97" fmla="*/ 168308 h 812606"/>
                <a:gd name="connsiteX98" fmla="*/ 10440168 w 12346891"/>
                <a:gd name="connsiteY98" fmla="*/ 428741 h 812606"/>
                <a:gd name="connsiteX99" fmla="*/ 10439916 w 12346891"/>
                <a:gd name="connsiteY99" fmla="*/ 429150 h 812606"/>
                <a:gd name="connsiteX100" fmla="*/ 10438424 w 12346891"/>
                <a:gd name="connsiteY100" fmla="*/ 432244 h 812606"/>
                <a:gd name="connsiteX101" fmla="*/ 10411637 w 12346891"/>
                <a:gd name="connsiteY101" fmla="*/ 480214 h 812606"/>
                <a:gd name="connsiteX102" fmla="*/ 10398383 w 12346891"/>
                <a:gd name="connsiteY102" fmla="*/ 500849 h 812606"/>
                <a:gd name="connsiteX103" fmla="*/ 10380893 w 12346891"/>
                <a:gd name="connsiteY103" fmla="*/ 541285 h 812606"/>
                <a:gd name="connsiteX104" fmla="*/ 10388584 w 12346891"/>
                <a:gd name="connsiteY104" fmla="*/ 516101 h 812606"/>
                <a:gd name="connsiteX105" fmla="*/ 10382475 w 12346891"/>
                <a:gd name="connsiteY105" fmla="*/ 525613 h 812606"/>
                <a:gd name="connsiteX106" fmla="*/ 9890722 w 12346891"/>
                <a:gd name="connsiteY106" fmla="*/ 812603 h 812606"/>
                <a:gd name="connsiteX107" fmla="*/ 9520295 w 12346891"/>
                <a:gd name="connsiteY107" fmla="*/ 664007 h 812606"/>
                <a:gd name="connsiteX108" fmla="*/ 9472089 w 12346891"/>
                <a:gd name="connsiteY108" fmla="*/ 616668 h 812606"/>
                <a:gd name="connsiteX109" fmla="*/ 9467775 w 12346891"/>
                <a:gd name="connsiteY109" fmla="*/ 625292 h 812606"/>
                <a:gd name="connsiteX110" fmla="*/ 9458240 w 12346891"/>
                <a:gd name="connsiteY110" fmla="*/ 607627 h 812606"/>
                <a:gd name="connsiteX111" fmla="*/ 9018411 w 12346891"/>
                <a:gd name="connsiteY111" fmla="*/ 320302 h 812606"/>
                <a:gd name="connsiteX112" fmla="*/ 8752800 w 12346891"/>
                <a:gd name="connsiteY112" fmla="*/ 411089 h 812606"/>
                <a:gd name="connsiteX113" fmla="*/ 8707593 w 12346891"/>
                <a:gd name="connsiteY113" fmla="*/ 449000 h 812606"/>
                <a:gd name="connsiteX114" fmla="*/ 8702020 w 12346891"/>
                <a:gd name="connsiteY114" fmla="*/ 456073 h 812606"/>
                <a:gd name="connsiteX115" fmla="*/ 8667899 w 12346891"/>
                <a:gd name="connsiteY115" fmla="*/ 488902 h 812606"/>
                <a:gd name="connsiteX116" fmla="*/ 8642818 w 12346891"/>
                <a:gd name="connsiteY116" fmla="*/ 515951 h 812606"/>
                <a:gd name="connsiteX117" fmla="*/ 8553583 w 12346891"/>
                <a:gd name="connsiteY117" fmla="*/ 652795 h 812606"/>
                <a:gd name="connsiteX118" fmla="*/ 8536073 w 12346891"/>
                <a:gd name="connsiteY118" fmla="*/ 693279 h 812606"/>
                <a:gd name="connsiteX119" fmla="*/ 8553757 w 12346891"/>
                <a:gd name="connsiteY119" fmla="*/ 635378 h 812606"/>
                <a:gd name="connsiteX120" fmla="*/ 8590096 w 12346891"/>
                <a:gd name="connsiteY120" fmla="*/ 553928 h 812606"/>
                <a:gd name="connsiteX121" fmla="*/ 8548816 w 12346891"/>
                <a:gd name="connsiteY121" fmla="*/ 583206 h 812606"/>
                <a:gd name="connsiteX122" fmla="*/ 8275244 w 12346891"/>
                <a:gd name="connsiteY122" fmla="*/ 660611 h 812606"/>
                <a:gd name="connsiteX123" fmla="*/ 7904817 w 12346891"/>
                <a:gd name="connsiteY123" fmla="*/ 512015 h 812606"/>
                <a:gd name="connsiteX124" fmla="*/ 7856610 w 12346891"/>
                <a:gd name="connsiteY124" fmla="*/ 464676 h 812606"/>
                <a:gd name="connsiteX125" fmla="*/ 7852297 w 12346891"/>
                <a:gd name="connsiteY125" fmla="*/ 473299 h 812606"/>
                <a:gd name="connsiteX126" fmla="*/ 7842761 w 12346891"/>
                <a:gd name="connsiteY126" fmla="*/ 455635 h 812606"/>
                <a:gd name="connsiteX127" fmla="*/ 7402931 w 12346891"/>
                <a:gd name="connsiteY127" fmla="*/ 168309 h 812606"/>
                <a:gd name="connsiteX128" fmla="*/ 6979869 w 12346891"/>
                <a:gd name="connsiteY128" fmla="*/ 428742 h 812606"/>
                <a:gd name="connsiteX129" fmla="*/ 6979618 w 12346891"/>
                <a:gd name="connsiteY129" fmla="*/ 429151 h 812606"/>
                <a:gd name="connsiteX130" fmla="*/ 6978126 w 12346891"/>
                <a:gd name="connsiteY130" fmla="*/ 432245 h 812606"/>
                <a:gd name="connsiteX131" fmla="*/ 6951340 w 12346891"/>
                <a:gd name="connsiteY131" fmla="*/ 480215 h 812606"/>
                <a:gd name="connsiteX132" fmla="*/ 6938084 w 12346891"/>
                <a:gd name="connsiteY132" fmla="*/ 500850 h 812606"/>
                <a:gd name="connsiteX133" fmla="*/ 6920595 w 12346891"/>
                <a:gd name="connsiteY133" fmla="*/ 541286 h 812606"/>
                <a:gd name="connsiteX134" fmla="*/ 6928286 w 12346891"/>
                <a:gd name="connsiteY134" fmla="*/ 516102 h 812606"/>
                <a:gd name="connsiteX135" fmla="*/ 6922176 w 12346891"/>
                <a:gd name="connsiteY135" fmla="*/ 525614 h 812606"/>
                <a:gd name="connsiteX136" fmla="*/ 6430425 w 12346891"/>
                <a:gd name="connsiteY136" fmla="*/ 812604 h 812606"/>
                <a:gd name="connsiteX137" fmla="*/ 6059997 w 12346891"/>
                <a:gd name="connsiteY137" fmla="*/ 664008 h 812606"/>
                <a:gd name="connsiteX138" fmla="*/ 6011791 w 12346891"/>
                <a:gd name="connsiteY138" fmla="*/ 616669 h 812606"/>
                <a:gd name="connsiteX139" fmla="*/ 6007477 w 12346891"/>
                <a:gd name="connsiteY139" fmla="*/ 625293 h 812606"/>
                <a:gd name="connsiteX140" fmla="*/ 5997942 w 12346891"/>
                <a:gd name="connsiteY140" fmla="*/ 607628 h 812606"/>
                <a:gd name="connsiteX141" fmla="*/ 5558112 w 12346891"/>
                <a:gd name="connsiteY141" fmla="*/ 320302 h 812606"/>
                <a:gd name="connsiteX142" fmla="*/ 5292503 w 12346891"/>
                <a:gd name="connsiteY142" fmla="*/ 411089 h 812606"/>
                <a:gd name="connsiteX143" fmla="*/ 5247298 w 12346891"/>
                <a:gd name="connsiteY143" fmla="*/ 448999 h 812606"/>
                <a:gd name="connsiteX144" fmla="*/ 5241722 w 12346891"/>
                <a:gd name="connsiteY144" fmla="*/ 456075 h 812606"/>
                <a:gd name="connsiteX145" fmla="*/ 5207592 w 12346891"/>
                <a:gd name="connsiteY145" fmla="*/ 488913 h 812606"/>
                <a:gd name="connsiteX146" fmla="*/ 5182520 w 12346891"/>
                <a:gd name="connsiteY146" fmla="*/ 515952 h 812606"/>
                <a:gd name="connsiteX147" fmla="*/ 5129797 w 12346891"/>
                <a:gd name="connsiteY147" fmla="*/ 553930 h 812606"/>
                <a:gd name="connsiteX148" fmla="*/ 5088518 w 12346891"/>
                <a:gd name="connsiteY148" fmla="*/ 583208 h 812606"/>
                <a:gd name="connsiteX149" fmla="*/ 4814946 w 12346891"/>
                <a:gd name="connsiteY149" fmla="*/ 660613 h 812606"/>
                <a:gd name="connsiteX150" fmla="*/ 4444519 w 12346891"/>
                <a:gd name="connsiteY150" fmla="*/ 512017 h 812606"/>
                <a:gd name="connsiteX151" fmla="*/ 4396312 w 12346891"/>
                <a:gd name="connsiteY151" fmla="*/ 464678 h 812606"/>
                <a:gd name="connsiteX152" fmla="*/ 4391999 w 12346891"/>
                <a:gd name="connsiteY152" fmla="*/ 473301 h 812606"/>
                <a:gd name="connsiteX153" fmla="*/ 4382463 w 12346891"/>
                <a:gd name="connsiteY153" fmla="*/ 455637 h 812606"/>
                <a:gd name="connsiteX154" fmla="*/ 3942634 w 12346891"/>
                <a:gd name="connsiteY154" fmla="*/ 168311 h 812606"/>
                <a:gd name="connsiteX155" fmla="*/ 3519572 w 12346891"/>
                <a:gd name="connsiteY155" fmla="*/ 428744 h 812606"/>
                <a:gd name="connsiteX156" fmla="*/ 3491042 w 12346891"/>
                <a:gd name="connsiteY156" fmla="*/ 480217 h 812606"/>
                <a:gd name="connsiteX157" fmla="*/ 3477786 w 12346891"/>
                <a:gd name="connsiteY157" fmla="*/ 500852 h 812606"/>
                <a:gd name="connsiteX158" fmla="*/ 3460297 w 12346891"/>
                <a:gd name="connsiteY158" fmla="*/ 541288 h 812606"/>
                <a:gd name="connsiteX159" fmla="*/ 3467989 w 12346891"/>
                <a:gd name="connsiteY159" fmla="*/ 516104 h 812606"/>
                <a:gd name="connsiteX160" fmla="*/ 3461878 w 12346891"/>
                <a:gd name="connsiteY160" fmla="*/ 525616 h 812606"/>
                <a:gd name="connsiteX161" fmla="*/ 2970127 w 12346891"/>
                <a:gd name="connsiteY161" fmla="*/ 812606 h 812606"/>
                <a:gd name="connsiteX162" fmla="*/ 2599700 w 12346891"/>
                <a:gd name="connsiteY162" fmla="*/ 664010 h 812606"/>
                <a:gd name="connsiteX163" fmla="*/ 2551493 w 12346891"/>
                <a:gd name="connsiteY163" fmla="*/ 616671 h 812606"/>
                <a:gd name="connsiteX164" fmla="*/ 2547180 w 12346891"/>
                <a:gd name="connsiteY164" fmla="*/ 625295 h 812606"/>
                <a:gd name="connsiteX165" fmla="*/ 2537644 w 12346891"/>
                <a:gd name="connsiteY165" fmla="*/ 607630 h 812606"/>
                <a:gd name="connsiteX166" fmla="*/ 2097815 w 12346891"/>
                <a:gd name="connsiteY166" fmla="*/ 320304 h 812606"/>
                <a:gd name="connsiteX167" fmla="*/ 1832205 w 12346891"/>
                <a:gd name="connsiteY167" fmla="*/ 411091 h 812606"/>
                <a:gd name="connsiteX168" fmla="*/ 1722223 w 12346891"/>
                <a:gd name="connsiteY168" fmla="*/ 515954 h 812606"/>
                <a:gd name="connsiteX169" fmla="*/ 1669499 w 12346891"/>
                <a:gd name="connsiteY169" fmla="*/ 553933 h 812606"/>
                <a:gd name="connsiteX170" fmla="*/ 1628221 w 12346891"/>
                <a:gd name="connsiteY170" fmla="*/ 583210 h 812606"/>
                <a:gd name="connsiteX171" fmla="*/ 1354648 w 12346891"/>
                <a:gd name="connsiteY171" fmla="*/ 660615 h 812606"/>
                <a:gd name="connsiteX172" fmla="*/ 984221 w 12346891"/>
                <a:gd name="connsiteY172" fmla="*/ 512019 h 812606"/>
                <a:gd name="connsiteX173" fmla="*/ 936015 w 12346891"/>
                <a:gd name="connsiteY173" fmla="*/ 464680 h 812606"/>
                <a:gd name="connsiteX174" fmla="*/ 931701 w 12346891"/>
                <a:gd name="connsiteY174" fmla="*/ 473303 h 812606"/>
                <a:gd name="connsiteX175" fmla="*/ 922165 w 12346891"/>
                <a:gd name="connsiteY175" fmla="*/ 455639 h 812606"/>
                <a:gd name="connsiteX176" fmla="*/ 482336 w 12346891"/>
                <a:gd name="connsiteY176" fmla="*/ 168313 h 812606"/>
                <a:gd name="connsiteX177" fmla="*/ 59274 w 12346891"/>
                <a:gd name="connsiteY177" fmla="*/ 428746 h 812606"/>
                <a:gd name="connsiteX178" fmla="*/ 59022 w 12346891"/>
                <a:gd name="connsiteY178" fmla="*/ 429155 h 812606"/>
                <a:gd name="connsiteX179" fmla="*/ 30744 w 12346891"/>
                <a:gd name="connsiteY179" fmla="*/ 480219 h 812606"/>
                <a:gd name="connsiteX180" fmla="*/ -1 w 12346891"/>
                <a:gd name="connsiteY180" fmla="*/ 541290 h 812606"/>
                <a:gd name="connsiteX181" fmla="*/ 247792 w 12346891"/>
                <a:gd name="connsiteY181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19553 w 12346893"/>
                <a:gd name="connsiteY35" fmla="*/ 296655 h 812606"/>
                <a:gd name="connsiteX36" fmla="*/ 5408614 w 12346893"/>
                <a:gd name="connsiteY36" fmla="*/ 177228 h 812606"/>
                <a:gd name="connsiteX37" fmla="*/ 5372276 w 12346893"/>
                <a:gd name="connsiteY37" fmla="*/ 258677 h 812606"/>
                <a:gd name="connsiteX38" fmla="*/ 5413555 w 12346893"/>
                <a:gd name="connsiteY38" fmla="*/ 229399 h 812606"/>
                <a:gd name="connsiteX39" fmla="*/ 5687128 w 12346893"/>
                <a:gd name="connsiteY39" fmla="*/ 151994 h 812606"/>
                <a:gd name="connsiteX40" fmla="*/ 6057555 w 12346893"/>
                <a:gd name="connsiteY40" fmla="*/ 300590 h 812606"/>
                <a:gd name="connsiteX41" fmla="*/ 6105761 w 12346893"/>
                <a:gd name="connsiteY41" fmla="*/ 347929 h 812606"/>
                <a:gd name="connsiteX42" fmla="*/ 6110075 w 12346893"/>
                <a:gd name="connsiteY42" fmla="*/ 339306 h 812606"/>
                <a:gd name="connsiteX43" fmla="*/ 6119611 w 12346893"/>
                <a:gd name="connsiteY43" fmla="*/ 356970 h 812606"/>
                <a:gd name="connsiteX44" fmla="*/ 6559439 w 12346893"/>
                <a:gd name="connsiteY44" fmla="*/ 644296 h 812606"/>
                <a:gd name="connsiteX45" fmla="*/ 6982502 w 12346893"/>
                <a:gd name="connsiteY45" fmla="*/ 383863 h 812606"/>
                <a:gd name="connsiteX46" fmla="*/ 6982753 w 12346893"/>
                <a:gd name="connsiteY46" fmla="*/ 383454 h 812606"/>
                <a:gd name="connsiteX47" fmla="*/ 6984246 w 12346893"/>
                <a:gd name="connsiteY47" fmla="*/ 380360 h 812606"/>
                <a:gd name="connsiteX48" fmla="*/ 7011032 w 12346893"/>
                <a:gd name="connsiteY48" fmla="*/ 332390 h 812606"/>
                <a:gd name="connsiteX49" fmla="*/ 7024286 w 12346893"/>
                <a:gd name="connsiteY49" fmla="*/ 311755 h 812606"/>
                <a:gd name="connsiteX50" fmla="*/ 7041777 w 12346893"/>
                <a:gd name="connsiteY50" fmla="*/ 271319 h 812606"/>
                <a:gd name="connsiteX51" fmla="*/ 7034085 w 12346893"/>
                <a:gd name="connsiteY51" fmla="*/ 296503 h 812606"/>
                <a:gd name="connsiteX52" fmla="*/ 7040195 w 12346893"/>
                <a:gd name="connsiteY52" fmla="*/ 286991 h 812606"/>
                <a:gd name="connsiteX53" fmla="*/ 7531947 w 12346893"/>
                <a:gd name="connsiteY53" fmla="*/ 1 h 812606"/>
                <a:gd name="connsiteX54" fmla="*/ 7902374 w 12346893"/>
                <a:gd name="connsiteY54" fmla="*/ 148597 h 812606"/>
                <a:gd name="connsiteX55" fmla="*/ 7950580 w 12346893"/>
                <a:gd name="connsiteY55" fmla="*/ 195936 h 812606"/>
                <a:gd name="connsiteX56" fmla="*/ 7954894 w 12346893"/>
                <a:gd name="connsiteY56" fmla="*/ 187312 h 812606"/>
                <a:gd name="connsiteX57" fmla="*/ 7964430 w 12346893"/>
                <a:gd name="connsiteY57" fmla="*/ 204977 h 812606"/>
                <a:gd name="connsiteX58" fmla="*/ 8404258 w 12346893"/>
                <a:gd name="connsiteY58" fmla="*/ 492302 h 812606"/>
                <a:gd name="connsiteX59" fmla="*/ 8669869 w 12346893"/>
                <a:gd name="connsiteY59" fmla="*/ 401515 h 812606"/>
                <a:gd name="connsiteX60" fmla="*/ 8715076 w 12346893"/>
                <a:gd name="connsiteY60" fmla="*/ 363604 h 812606"/>
                <a:gd name="connsiteX61" fmla="*/ 8720650 w 12346893"/>
                <a:gd name="connsiteY61" fmla="*/ 356531 h 812606"/>
                <a:gd name="connsiteX62" fmla="*/ 8754770 w 12346893"/>
                <a:gd name="connsiteY62" fmla="*/ 323702 h 812606"/>
                <a:gd name="connsiteX63" fmla="*/ 8779851 w 12346893"/>
                <a:gd name="connsiteY63" fmla="*/ 296653 h 812606"/>
                <a:gd name="connsiteX64" fmla="*/ 8869086 w 12346893"/>
                <a:gd name="connsiteY64" fmla="*/ 159809 h 812606"/>
                <a:gd name="connsiteX65" fmla="*/ 8886596 w 12346893"/>
                <a:gd name="connsiteY65" fmla="*/ 119325 h 812606"/>
                <a:gd name="connsiteX66" fmla="*/ 8868912 w 12346893"/>
                <a:gd name="connsiteY66" fmla="*/ 177226 h 812606"/>
                <a:gd name="connsiteX67" fmla="*/ 8832573 w 12346893"/>
                <a:gd name="connsiteY67" fmla="*/ 258676 h 812606"/>
                <a:gd name="connsiteX68" fmla="*/ 8873853 w 12346893"/>
                <a:gd name="connsiteY68" fmla="*/ 229399 h 812606"/>
                <a:gd name="connsiteX69" fmla="*/ 9147426 w 12346893"/>
                <a:gd name="connsiteY69" fmla="*/ 151993 h 812606"/>
                <a:gd name="connsiteX70" fmla="*/ 9517853 w 12346893"/>
                <a:gd name="connsiteY70" fmla="*/ 300589 h 812606"/>
                <a:gd name="connsiteX71" fmla="*/ 9566059 w 12346893"/>
                <a:gd name="connsiteY71" fmla="*/ 347928 h 812606"/>
                <a:gd name="connsiteX72" fmla="*/ 9570373 w 12346893"/>
                <a:gd name="connsiteY72" fmla="*/ 339305 h 812606"/>
                <a:gd name="connsiteX73" fmla="*/ 9579908 w 12346893"/>
                <a:gd name="connsiteY73" fmla="*/ 356969 h 812606"/>
                <a:gd name="connsiteX74" fmla="*/ 10019738 w 12346893"/>
                <a:gd name="connsiteY74" fmla="*/ 644295 h 812606"/>
                <a:gd name="connsiteX75" fmla="*/ 10442800 w 12346893"/>
                <a:gd name="connsiteY75" fmla="*/ 383862 h 812606"/>
                <a:gd name="connsiteX76" fmla="*/ 10443052 w 12346893"/>
                <a:gd name="connsiteY76" fmla="*/ 383453 h 812606"/>
                <a:gd name="connsiteX77" fmla="*/ 10444544 w 12346893"/>
                <a:gd name="connsiteY77" fmla="*/ 380359 h 812606"/>
                <a:gd name="connsiteX78" fmla="*/ 10471330 w 12346893"/>
                <a:gd name="connsiteY78" fmla="*/ 332389 h 812606"/>
                <a:gd name="connsiteX79" fmla="*/ 10484585 w 12346893"/>
                <a:gd name="connsiteY79" fmla="*/ 311754 h 812606"/>
                <a:gd name="connsiteX80" fmla="*/ 10502074 w 12346893"/>
                <a:gd name="connsiteY80" fmla="*/ 271318 h 812606"/>
                <a:gd name="connsiteX81" fmla="*/ 10494383 w 12346893"/>
                <a:gd name="connsiteY81" fmla="*/ 296502 h 812606"/>
                <a:gd name="connsiteX82" fmla="*/ 10500493 w 12346893"/>
                <a:gd name="connsiteY82" fmla="*/ 286990 h 812606"/>
                <a:gd name="connsiteX83" fmla="*/ 10992245 w 12346893"/>
                <a:gd name="connsiteY83" fmla="*/ 0 h 812606"/>
                <a:gd name="connsiteX84" fmla="*/ 11362672 w 12346893"/>
                <a:gd name="connsiteY84" fmla="*/ 148596 h 812606"/>
                <a:gd name="connsiteX85" fmla="*/ 11410878 w 12346893"/>
                <a:gd name="connsiteY85" fmla="*/ 195935 h 812606"/>
                <a:gd name="connsiteX86" fmla="*/ 11415192 w 12346893"/>
                <a:gd name="connsiteY86" fmla="*/ 187311 h 812606"/>
                <a:gd name="connsiteX87" fmla="*/ 11424728 w 12346893"/>
                <a:gd name="connsiteY87" fmla="*/ 204976 h 812606"/>
                <a:gd name="connsiteX88" fmla="*/ 11864557 w 12346893"/>
                <a:gd name="connsiteY88" fmla="*/ 492302 h 812606"/>
                <a:gd name="connsiteX89" fmla="*/ 12329384 w 12346893"/>
                <a:gd name="connsiteY89" fmla="*/ 159808 h 812606"/>
                <a:gd name="connsiteX90" fmla="*/ 12346893 w 12346893"/>
                <a:gd name="connsiteY90" fmla="*/ 119324 h 812606"/>
                <a:gd name="connsiteX91" fmla="*/ 12329210 w 12346893"/>
                <a:gd name="connsiteY91" fmla="*/ 177225 h 812606"/>
                <a:gd name="connsiteX92" fmla="*/ 11735544 w 12346893"/>
                <a:gd name="connsiteY92" fmla="*/ 660610 h 812606"/>
                <a:gd name="connsiteX93" fmla="*/ 11365117 w 12346893"/>
                <a:gd name="connsiteY93" fmla="*/ 512014 h 812606"/>
                <a:gd name="connsiteX94" fmla="*/ 11316911 w 12346893"/>
                <a:gd name="connsiteY94" fmla="*/ 464675 h 812606"/>
                <a:gd name="connsiteX95" fmla="*/ 11312596 w 12346893"/>
                <a:gd name="connsiteY95" fmla="*/ 473298 h 812606"/>
                <a:gd name="connsiteX96" fmla="*/ 11303061 w 12346893"/>
                <a:gd name="connsiteY96" fmla="*/ 455634 h 812606"/>
                <a:gd name="connsiteX97" fmla="*/ 10863232 w 12346893"/>
                <a:gd name="connsiteY97" fmla="*/ 168308 h 812606"/>
                <a:gd name="connsiteX98" fmla="*/ 10440170 w 12346893"/>
                <a:gd name="connsiteY98" fmla="*/ 428741 h 812606"/>
                <a:gd name="connsiteX99" fmla="*/ 10439918 w 12346893"/>
                <a:gd name="connsiteY99" fmla="*/ 429150 h 812606"/>
                <a:gd name="connsiteX100" fmla="*/ 10438426 w 12346893"/>
                <a:gd name="connsiteY100" fmla="*/ 432244 h 812606"/>
                <a:gd name="connsiteX101" fmla="*/ 10411639 w 12346893"/>
                <a:gd name="connsiteY101" fmla="*/ 480214 h 812606"/>
                <a:gd name="connsiteX102" fmla="*/ 10398385 w 12346893"/>
                <a:gd name="connsiteY102" fmla="*/ 500849 h 812606"/>
                <a:gd name="connsiteX103" fmla="*/ 10380895 w 12346893"/>
                <a:gd name="connsiteY103" fmla="*/ 541285 h 812606"/>
                <a:gd name="connsiteX104" fmla="*/ 10388586 w 12346893"/>
                <a:gd name="connsiteY104" fmla="*/ 516101 h 812606"/>
                <a:gd name="connsiteX105" fmla="*/ 10382477 w 12346893"/>
                <a:gd name="connsiteY105" fmla="*/ 525613 h 812606"/>
                <a:gd name="connsiteX106" fmla="*/ 9890724 w 12346893"/>
                <a:gd name="connsiteY106" fmla="*/ 812603 h 812606"/>
                <a:gd name="connsiteX107" fmla="*/ 9520297 w 12346893"/>
                <a:gd name="connsiteY107" fmla="*/ 664007 h 812606"/>
                <a:gd name="connsiteX108" fmla="*/ 9472091 w 12346893"/>
                <a:gd name="connsiteY108" fmla="*/ 616668 h 812606"/>
                <a:gd name="connsiteX109" fmla="*/ 9467777 w 12346893"/>
                <a:gd name="connsiteY109" fmla="*/ 625292 h 812606"/>
                <a:gd name="connsiteX110" fmla="*/ 9458242 w 12346893"/>
                <a:gd name="connsiteY110" fmla="*/ 607627 h 812606"/>
                <a:gd name="connsiteX111" fmla="*/ 9018413 w 12346893"/>
                <a:gd name="connsiteY111" fmla="*/ 320302 h 812606"/>
                <a:gd name="connsiteX112" fmla="*/ 8752802 w 12346893"/>
                <a:gd name="connsiteY112" fmla="*/ 411089 h 812606"/>
                <a:gd name="connsiteX113" fmla="*/ 8707595 w 12346893"/>
                <a:gd name="connsiteY113" fmla="*/ 449000 h 812606"/>
                <a:gd name="connsiteX114" fmla="*/ 8702022 w 12346893"/>
                <a:gd name="connsiteY114" fmla="*/ 456073 h 812606"/>
                <a:gd name="connsiteX115" fmla="*/ 8667901 w 12346893"/>
                <a:gd name="connsiteY115" fmla="*/ 488902 h 812606"/>
                <a:gd name="connsiteX116" fmla="*/ 8642820 w 12346893"/>
                <a:gd name="connsiteY116" fmla="*/ 515951 h 812606"/>
                <a:gd name="connsiteX117" fmla="*/ 8553585 w 12346893"/>
                <a:gd name="connsiteY117" fmla="*/ 652795 h 812606"/>
                <a:gd name="connsiteX118" fmla="*/ 8536075 w 12346893"/>
                <a:gd name="connsiteY118" fmla="*/ 693279 h 812606"/>
                <a:gd name="connsiteX119" fmla="*/ 8553759 w 12346893"/>
                <a:gd name="connsiteY119" fmla="*/ 635378 h 812606"/>
                <a:gd name="connsiteX120" fmla="*/ 8590098 w 12346893"/>
                <a:gd name="connsiteY120" fmla="*/ 553928 h 812606"/>
                <a:gd name="connsiteX121" fmla="*/ 8548818 w 12346893"/>
                <a:gd name="connsiteY121" fmla="*/ 583206 h 812606"/>
                <a:gd name="connsiteX122" fmla="*/ 8275246 w 12346893"/>
                <a:gd name="connsiteY122" fmla="*/ 660611 h 812606"/>
                <a:gd name="connsiteX123" fmla="*/ 7904819 w 12346893"/>
                <a:gd name="connsiteY123" fmla="*/ 512015 h 812606"/>
                <a:gd name="connsiteX124" fmla="*/ 7856612 w 12346893"/>
                <a:gd name="connsiteY124" fmla="*/ 464676 h 812606"/>
                <a:gd name="connsiteX125" fmla="*/ 7852299 w 12346893"/>
                <a:gd name="connsiteY125" fmla="*/ 473299 h 812606"/>
                <a:gd name="connsiteX126" fmla="*/ 7842763 w 12346893"/>
                <a:gd name="connsiteY126" fmla="*/ 455635 h 812606"/>
                <a:gd name="connsiteX127" fmla="*/ 7402933 w 12346893"/>
                <a:gd name="connsiteY127" fmla="*/ 168309 h 812606"/>
                <a:gd name="connsiteX128" fmla="*/ 6979871 w 12346893"/>
                <a:gd name="connsiteY128" fmla="*/ 428742 h 812606"/>
                <a:gd name="connsiteX129" fmla="*/ 6979620 w 12346893"/>
                <a:gd name="connsiteY129" fmla="*/ 429151 h 812606"/>
                <a:gd name="connsiteX130" fmla="*/ 6978128 w 12346893"/>
                <a:gd name="connsiteY130" fmla="*/ 432245 h 812606"/>
                <a:gd name="connsiteX131" fmla="*/ 6951342 w 12346893"/>
                <a:gd name="connsiteY131" fmla="*/ 480215 h 812606"/>
                <a:gd name="connsiteX132" fmla="*/ 6938086 w 12346893"/>
                <a:gd name="connsiteY132" fmla="*/ 500850 h 812606"/>
                <a:gd name="connsiteX133" fmla="*/ 6920597 w 12346893"/>
                <a:gd name="connsiteY133" fmla="*/ 541286 h 812606"/>
                <a:gd name="connsiteX134" fmla="*/ 6928288 w 12346893"/>
                <a:gd name="connsiteY134" fmla="*/ 516102 h 812606"/>
                <a:gd name="connsiteX135" fmla="*/ 6922178 w 12346893"/>
                <a:gd name="connsiteY135" fmla="*/ 525614 h 812606"/>
                <a:gd name="connsiteX136" fmla="*/ 6430427 w 12346893"/>
                <a:gd name="connsiteY136" fmla="*/ 812604 h 812606"/>
                <a:gd name="connsiteX137" fmla="*/ 6059999 w 12346893"/>
                <a:gd name="connsiteY137" fmla="*/ 664008 h 812606"/>
                <a:gd name="connsiteX138" fmla="*/ 6011793 w 12346893"/>
                <a:gd name="connsiteY138" fmla="*/ 616669 h 812606"/>
                <a:gd name="connsiteX139" fmla="*/ 6007479 w 12346893"/>
                <a:gd name="connsiteY139" fmla="*/ 625293 h 812606"/>
                <a:gd name="connsiteX140" fmla="*/ 5997944 w 12346893"/>
                <a:gd name="connsiteY140" fmla="*/ 607628 h 812606"/>
                <a:gd name="connsiteX141" fmla="*/ 5558114 w 12346893"/>
                <a:gd name="connsiteY141" fmla="*/ 320302 h 812606"/>
                <a:gd name="connsiteX142" fmla="*/ 5292505 w 12346893"/>
                <a:gd name="connsiteY142" fmla="*/ 411089 h 812606"/>
                <a:gd name="connsiteX143" fmla="*/ 5247300 w 12346893"/>
                <a:gd name="connsiteY143" fmla="*/ 448999 h 812606"/>
                <a:gd name="connsiteX144" fmla="*/ 5241724 w 12346893"/>
                <a:gd name="connsiteY144" fmla="*/ 456075 h 812606"/>
                <a:gd name="connsiteX145" fmla="*/ 5207594 w 12346893"/>
                <a:gd name="connsiteY145" fmla="*/ 488913 h 812606"/>
                <a:gd name="connsiteX146" fmla="*/ 5182522 w 12346893"/>
                <a:gd name="connsiteY146" fmla="*/ 515952 h 812606"/>
                <a:gd name="connsiteX147" fmla="*/ 5129799 w 12346893"/>
                <a:gd name="connsiteY147" fmla="*/ 553930 h 812606"/>
                <a:gd name="connsiteX148" fmla="*/ 5088520 w 12346893"/>
                <a:gd name="connsiteY148" fmla="*/ 583208 h 812606"/>
                <a:gd name="connsiteX149" fmla="*/ 4814948 w 12346893"/>
                <a:gd name="connsiteY149" fmla="*/ 660613 h 812606"/>
                <a:gd name="connsiteX150" fmla="*/ 4444521 w 12346893"/>
                <a:gd name="connsiteY150" fmla="*/ 512017 h 812606"/>
                <a:gd name="connsiteX151" fmla="*/ 4396314 w 12346893"/>
                <a:gd name="connsiteY151" fmla="*/ 464678 h 812606"/>
                <a:gd name="connsiteX152" fmla="*/ 4392001 w 12346893"/>
                <a:gd name="connsiteY152" fmla="*/ 473301 h 812606"/>
                <a:gd name="connsiteX153" fmla="*/ 4382465 w 12346893"/>
                <a:gd name="connsiteY153" fmla="*/ 455637 h 812606"/>
                <a:gd name="connsiteX154" fmla="*/ 3942636 w 12346893"/>
                <a:gd name="connsiteY154" fmla="*/ 168311 h 812606"/>
                <a:gd name="connsiteX155" fmla="*/ 3519574 w 12346893"/>
                <a:gd name="connsiteY155" fmla="*/ 428744 h 812606"/>
                <a:gd name="connsiteX156" fmla="*/ 3491044 w 12346893"/>
                <a:gd name="connsiteY156" fmla="*/ 480217 h 812606"/>
                <a:gd name="connsiteX157" fmla="*/ 3477788 w 12346893"/>
                <a:gd name="connsiteY157" fmla="*/ 500852 h 812606"/>
                <a:gd name="connsiteX158" fmla="*/ 3467991 w 12346893"/>
                <a:gd name="connsiteY158" fmla="*/ 516104 h 812606"/>
                <a:gd name="connsiteX159" fmla="*/ 3461880 w 12346893"/>
                <a:gd name="connsiteY159" fmla="*/ 525616 h 812606"/>
                <a:gd name="connsiteX160" fmla="*/ 2970129 w 12346893"/>
                <a:gd name="connsiteY160" fmla="*/ 812606 h 812606"/>
                <a:gd name="connsiteX161" fmla="*/ 2599702 w 12346893"/>
                <a:gd name="connsiteY161" fmla="*/ 664010 h 812606"/>
                <a:gd name="connsiteX162" fmla="*/ 2551495 w 12346893"/>
                <a:gd name="connsiteY162" fmla="*/ 616671 h 812606"/>
                <a:gd name="connsiteX163" fmla="*/ 2547182 w 12346893"/>
                <a:gd name="connsiteY163" fmla="*/ 625295 h 812606"/>
                <a:gd name="connsiteX164" fmla="*/ 2537646 w 12346893"/>
                <a:gd name="connsiteY164" fmla="*/ 607630 h 812606"/>
                <a:gd name="connsiteX165" fmla="*/ 2097817 w 12346893"/>
                <a:gd name="connsiteY165" fmla="*/ 320304 h 812606"/>
                <a:gd name="connsiteX166" fmla="*/ 1832207 w 12346893"/>
                <a:gd name="connsiteY166" fmla="*/ 411091 h 812606"/>
                <a:gd name="connsiteX167" fmla="*/ 1722225 w 12346893"/>
                <a:gd name="connsiteY167" fmla="*/ 515954 h 812606"/>
                <a:gd name="connsiteX168" fmla="*/ 1669501 w 12346893"/>
                <a:gd name="connsiteY168" fmla="*/ 553933 h 812606"/>
                <a:gd name="connsiteX169" fmla="*/ 1628223 w 12346893"/>
                <a:gd name="connsiteY169" fmla="*/ 583210 h 812606"/>
                <a:gd name="connsiteX170" fmla="*/ 1354650 w 12346893"/>
                <a:gd name="connsiteY170" fmla="*/ 660615 h 812606"/>
                <a:gd name="connsiteX171" fmla="*/ 984223 w 12346893"/>
                <a:gd name="connsiteY171" fmla="*/ 512019 h 812606"/>
                <a:gd name="connsiteX172" fmla="*/ 936017 w 12346893"/>
                <a:gd name="connsiteY172" fmla="*/ 464680 h 812606"/>
                <a:gd name="connsiteX173" fmla="*/ 931703 w 12346893"/>
                <a:gd name="connsiteY173" fmla="*/ 473303 h 812606"/>
                <a:gd name="connsiteX174" fmla="*/ 922167 w 12346893"/>
                <a:gd name="connsiteY174" fmla="*/ 455639 h 812606"/>
                <a:gd name="connsiteX175" fmla="*/ 482338 w 12346893"/>
                <a:gd name="connsiteY175" fmla="*/ 168313 h 812606"/>
                <a:gd name="connsiteX176" fmla="*/ 59276 w 12346893"/>
                <a:gd name="connsiteY176" fmla="*/ 428746 h 812606"/>
                <a:gd name="connsiteX177" fmla="*/ 59024 w 12346893"/>
                <a:gd name="connsiteY177" fmla="*/ 429155 h 812606"/>
                <a:gd name="connsiteX178" fmla="*/ 30746 w 12346893"/>
                <a:gd name="connsiteY178" fmla="*/ 480219 h 812606"/>
                <a:gd name="connsiteX179" fmla="*/ 1 w 12346893"/>
                <a:gd name="connsiteY179" fmla="*/ 541290 h 812606"/>
                <a:gd name="connsiteX180" fmla="*/ 247794 w 12346893"/>
                <a:gd name="connsiteY180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19551 w 12346891"/>
                <a:gd name="connsiteY35" fmla="*/ 296655 h 812606"/>
                <a:gd name="connsiteX36" fmla="*/ 5408612 w 12346891"/>
                <a:gd name="connsiteY36" fmla="*/ 177228 h 812606"/>
                <a:gd name="connsiteX37" fmla="*/ 5372274 w 12346891"/>
                <a:gd name="connsiteY37" fmla="*/ 258677 h 812606"/>
                <a:gd name="connsiteX38" fmla="*/ 5413553 w 12346891"/>
                <a:gd name="connsiteY38" fmla="*/ 229399 h 812606"/>
                <a:gd name="connsiteX39" fmla="*/ 5687126 w 12346891"/>
                <a:gd name="connsiteY39" fmla="*/ 151994 h 812606"/>
                <a:gd name="connsiteX40" fmla="*/ 6057553 w 12346891"/>
                <a:gd name="connsiteY40" fmla="*/ 300590 h 812606"/>
                <a:gd name="connsiteX41" fmla="*/ 6105759 w 12346891"/>
                <a:gd name="connsiteY41" fmla="*/ 347929 h 812606"/>
                <a:gd name="connsiteX42" fmla="*/ 6110073 w 12346891"/>
                <a:gd name="connsiteY42" fmla="*/ 339306 h 812606"/>
                <a:gd name="connsiteX43" fmla="*/ 6119609 w 12346891"/>
                <a:gd name="connsiteY43" fmla="*/ 356970 h 812606"/>
                <a:gd name="connsiteX44" fmla="*/ 6559437 w 12346891"/>
                <a:gd name="connsiteY44" fmla="*/ 644296 h 812606"/>
                <a:gd name="connsiteX45" fmla="*/ 6982500 w 12346891"/>
                <a:gd name="connsiteY45" fmla="*/ 383863 h 812606"/>
                <a:gd name="connsiteX46" fmla="*/ 6982751 w 12346891"/>
                <a:gd name="connsiteY46" fmla="*/ 383454 h 812606"/>
                <a:gd name="connsiteX47" fmla="*/ 6984244 w 12346891"/>
                <a:gd name="connsiteY47" fmla="*/ 380360 h 812606"/>
                <a:gd name="connsiteX48" fmla="*/ 7011030 w 12346891"/>
                <a:gd name="connsiteY48" fmla="*/ 332390 h 812606"/>
                <a:gd name="connsiteX49" fmla="*/ 7024284 w 12346891"/>
                <a:gd name="connsiteY49" fmla="*/ 311755 h 812606"/>
                <a:gd name="connsiteX50" fmla="*/ 7041775 w 12346891"/>
                <a:gd name="connsiteY50" fmla="*/ 271319 h 812606"/>
                <a:gd name="connsiteX51" fmla="*/ 7034083 w 12346891"/>
                <a:gd name="connsiteY51" fmla="*/ 296503 h 812606"/>
                <a:gd name="connsiteX52" fmla="*/ 7040193 w 12346891"/>
                <a:gd name="connsiteY52" fmla="*/ 286991 h 812606"/>
                <a:gd name="connsiteX53" fmla="*/ 7531945 w 12346891"/>
                <a:gd name="connsiteY53" fmla="*/ 1 h 812606"/>
                <a:gd name="connsiteX54" fmla="*/ 7902372 w 12346891"/>
                <a:gd name="connsiteY54" fmla="*/ 148597 h 812606"/>
                <a:gd name="connsiteX55" fmla="*/ 7950578 w 12346891"/>
                <a:gd name="connsiteY55" fmla="*/ 195936 h 812606"/>
                <a:gd name="connsiteX56" fmla="*/ 7954892 w 12346891"/>
                <a:gd name="connsiteY56" fmla="*/ 187312 h 812606"/>
                <a:gd name="connsiteX57" fmla="*/ 7964428 w 12346891"/>
                <a:gd name="connsiteY57" fmla="*/ 204977 h 812606"/>
                <a:gd name="connsiteX58" fmla="*/ 8404256 w 12346891"/>
                <a:gd name="connsiteY58" fmla="*/ 492302 h 812606"/>
                <a:gd name="connsiteX59" fmla="*/ 8669867 w 12346891"/>
                <a:gd name="connsiteY59" fmla="*/ 401515 h 812606"/>
                <a:gd name="connsiteX60" fmla="*/ 8715074 w 12346891"/>
                <a:gd name="connsiteY60" fmla="*/ 363604 h 812606"/>
                <a:gd name="connsiteX61" fmla="*/ 8720648 w 12346891"/>
                <a:gd name="connsiteY61" fmla="*/ 356531 h 812606"/>
                <a:gd name="connsiteX62" fmla="*/ 8754768 w 12346891"/>
                <a:gd name="connsiteY62" fmla="*/ 323702 h 812606"/>
                <a:gd name="connsiteX63" fmla="*/ 8779849 w 12346891"/>
                <a:gd name="connsiteY63" fmla="*/ 296653 h 812606"/>
                <a:gd name="connsiteX64" fmla="*/ 8869084 w 12346891"/>
                <a:gd name="connsiteY64" fmla="*/ 159809 h 812606"/>
                <a:gd name="connsiteX65" fmla="*/ 8886594 w 12346891"/>
                <a:gd name="connsiteY65" fmla="*/ 119325 h 812606"/>
                <a:gd name="connsiteX66" fmla="*/ 8868910 w 12346891"/>
                <a:gd name="connsiteY66" fmla="*/ 177226 h 812606"/>
                <a:gd name="connsiteX67" fmla="*/ 8832571 w 12346891"/>
                <a:gd name="connsiteY67" fmla="*/ 258676 h 812606"/>
                <a:gd name="connsiteX68" fmla="*/ 8873851 w 12346891"/>
                <a:gd name="connsiteY68" fmla="*/ 229399 h 812606"/>
                <a:gd name="connsiteX69" fmla="*/ 9147424 w 12346891"/>
                <a:gd name="connsiteY69" fmla="*/ 151993 h 812606"/>
                <a:gd name="connsiteX70" fmla="*/ 9517851 w 12346891"/>
                <a:gd name="connsiteY70" fmla="*/ 300589 h 812606"/>
                <a:gd name="connsiteX71" fmla="*/ 9566057 w 12346891"/>
                <a:gd name="connsiteY71" fmla="*/ 347928 h 812606"/>
                <a:gd name="connsiteX72" fmla="*/ 9570371 w 12346891"/>
                <a:gd name="connsiteY72" fmla="*/ 339305 h 812606"/>
                <a:gd name="connsiteX73" fmla="*/ 9579906 w 12346891"/>
                <a:gd name="connsiteY73" fmla="*/ 356969 h 812606"/>
                <a:gd name="connsiteX74" fmla="*/ 10019736 w 12346891"/>
                <a:gd name="connsiteY74" fmla="*/ 644295 h 812606"/>
                <a:gd name="connsiteX75" fmla="*/ 10442798 w 12346891"/>
                <a:gd name="connsiteY75" fmla="*/ 383862 h 812606"/>
                <a:gd name="connsiteX76" fmla="*/ 10443050 w 12346891"/>
                <a:gd name="connsiteY76" fmla="*/ 383453 h 812606"/>
                <a:gd name="connsiteX77" fmla="*/ 10444542 w 12346891"/>
                <a:gd name="connsiteY77" fmla="*/ 380359 h 812606"/>
                <a:gd name="connsiteX78" fmla="*/ 10471328 w 12346891"/>
                <a:gd name="connsiteY78" fmla="*/ 332389 h 812606"/>
                <a:gd name="connsiteX79" fmla="*/ 10484583 w 12346891"/>
                <a:gd name="connsiteY79" fmla="*/ 311754 h 812606"/>
                <a:gd name="connsiteX80" fmla="*/ 10502072 w 12346891"/>
                <a:gd name="connsiteY80" fmla="*/ 271318 h 812606"/>
                <a:gd name="connsiteX81" fmla="*/ 10494381 w 12346891"/>
                <a:gd name="connsiteY81" fmla="*/ 296502 h 812606"/>
                <a:gd name="connsiteX82" fmla="*/ 10500491 w 12346891"/>
                <a:gd name="connsiteY82" fmla="*/ 286990 h 812606"/>
                <a:gd name="connsiteX83" fmla="*/ 10992243 w 12346891"/>
                <a:gd name="connsiteY83" fmla="*/ 0 h 812606"/>
                <a:gd name="connsiteX84" fmla="*/ 11362670 w 12346891"/>
                <a:gd name="connsiteY84" fmla="*/ 148596 h 812606"/>
                <a:gd name="connsiteX85" fmla="*/ 11410876 w 12346891"/>
                <a:gd name="connsiteY85" fmla="*/ 195935 h 812606"/>
                <a:gd name="connsiteX86" fmla="*/ 11415190 w 12346891"/>
                <a:gd name="connsiteY86" fmla="*/ 187311 h 812606"/>
                <a:gd name="connsiteX87" fmla="*/ 11424726 w 12346891"/>
                <a:gd name="connsiteY87" fmla="*/ 204976 h 812606"/>
                <a:gd name="connsiteX88" fmla="*/ 11864555 w 12346891"/>
                <a:gd name="connsiteY88" fmla="*/ 492302 h 812606"/>
                <a:gd name="connsiteX89" fmla="*/ 12329382 w 12346891"/>
                <a:gd name="connsiteY89" fmla="*/ 159808 h 812606"/>
                <a:gd name="connsiteX90" fmla="*/ 12346891 w 12346891"/>
                <a:gd name="connsiteY90" fmla="*/ 119324 h 812606"/>
                <a:gd name="connsiteX91" fmla="*/ 12329208 w 12346891"/>
                <a:gd name="connsiteY91" fmla="*/ 177225 h 812606"/>
                <a:gd name="connsiteX92" fmla="*/ 11735542 w 12346891"/>
                <a:gd name="connsiteY92" fmla="*/ 660610 h 812606"/>
                <a:gd name="connsiteX93" fmla="*/ 11365115 w 12346891"/>
                <a:gd name="connsiteY93" fmla="*/ 512014 h 812606"/>
                <a:gd name="connsiteX94" fmla="*/ 11316909 w 12346891"/>
                <a:gd name="connsiteY94" fmla="*/ 464675 h 812606"/>
                <a:gd name="connsiteX95" fmla="*/ 11312594 w 12346891"/>
                <a:gd name="connsiteY95" fmla="*/ 473298 h 812606"/>
                <a:gd name="connsiteX96" fmla="*/ 11303059 w 12346891"/>
                <a:gd name="connsiteY96" fmla="*/ 455634 h 812606"/>
                <a:gd name="connsiteX97" fmla="*/ 10863230 w 12346891"/>
                <a:gd name="connsiteY97" fmla="*/ 168308 h 812606"/>
                <a:gd name="connsiteX98" fmla="*/ 10440168 w 12346891"/>
                <a:gd name="connsiteY98" fmla="*/ 428741 h 812606"/>
                <a:gd name="connsiteX99" fmla="*/ 10439916 w 12346891"/>
                <a:gd name="connsiteY99" fmla="*/ 429150 h 812606"/>
                <a:gd name="connsiteX100" fmla="*/ 10438424 w 12346891"/>
                <a:gd name="connsiteY100" fmla="*/ 432244 h 812606"/>
                <a:gd name="connsiteX101" fmla="*/ 10411637 w 12346891"/>
                <a:gd name="connsiteY101" fmla="*/ 480214 h 812606"/>
                <a:gd name="connsiteX102" fmla="*/ 10398383 w 12346891"/>
                <a:gd name="connsiteY102" fmla="*/ 500849 h 812606"/>
                <a:gd name="connsiteX103" fmla="*/ 10380893 w 12346891"/>
                <a:gd name="connsiteY103" fmla="*/ 541285 h 812606"/>
                <a:gd name="connsiteX104" fmla="*/ 10388584 w 12346891"/>
                <a:gd name="connsiteY104" fmla="*/ 516101 h 812606"/>
                <a:gd name="connsiteX105" fmla="*/ 10382475 w 12346891"/>
                <a:gd name="connsiteY105" fmla="*/ 525613 h 812606"/>
                <a:gd name="connsiteX106" fmla="*/ 9890722 w 12346891"/>
                <a:gd name="connsiteY106" fmla="*/ 812603 h 812606"/>
                <a:gd name="connsiteX107" fmla="*/ 9520295 w 12346891"/>
                <a:gd name="connsiteY107" fmla="*/ 664007 h 812606"/>
                <a:gd name="connsiteX108" fmla="*/ 9472089 w 12346891"/>
                <a:gd name="connsiteY108" fmla="*/ 616668 h 812606"/>
                <a:gd name="connsiteX109" fmla="*/ 9467775 w 12346891"/>
                <a:gd name="connsiteY109" fmla="*/ 625292 h 812606"/>
                <a:gd name="connsiteX110" fmla="*/ 9458240 w 12346891"/>
                <a:gd name="connsiteY110" fmla="*/ 607627 h 812606"/>
                <a:gd name="connsiteX111" fmla="*/ 9018411 w 12346891"/>
                <a:gd name="connsiteY111" fmla="*/ 320302 h 812606"/>
                <a:gd name="connsiteX112" fmla="*/ 8752800 w 12346891"/>
                <a:gd name="connsiteY112" fmla="*/ 411089 h 812606"/>
                <a:gd name="connsiteX113" fmla="*/ 8707593 w 12346891"/>
                <a:gd name="connsiteY113" fmla="*/ 449000 h 812606"/>
                <a:gd name="connsiteX114" fmla="*/ 8702020 w 12346891"/>
                <a:gd name="connsiteY114" fmla="*/ 456073 h 812606"/>
                <a:gd name="connsiteX115" fmla="*/ 8667899 w 12346891"/>
                <a:gd name="connsiteY115" fmla="*/ 488902 h 812606"/>
                <a:gd name="connsiteX116" fmla="*/ 8642818 w 12346891"/>
                <a:gd name="connsiteY116" fmla="*/ 515951 h 812606"/>
                <a:gd name="connsiteX117" fmla="*/ 8553583 w 12346891"/>
                <a:gd name="connsiteY117" fmla="*/ 652795 h 812606"/>
                <a:gd name="connsiteX118" fmla="*/ 8536073 w 12346891"/>
                <a:gd name="connsiteY118" fmla="*/ 693279 h 812606"/>
                <a:gd name="connsiteX119" fmla="*/ 8553757 w 12346891"/>
                <a:gd name="connsiteY119" fmla="*/ 635378 h 812606"/>
                <a:gd name="connsiteX120" fmla="*/ 8590096 w 12346891"/>
                <a:gd name="connsiteY120" fmla="*/ 553928 h 812606"/>
                <a:gd name="connsiteX121" fmla="*/ 8548816 w 12346891"/>
                <a:gd name="connsiteY121" fmla="*/ 583206 h 812606"/>
                <a:gd name="connsiteX122" fmla="*/ 8275244 w 12346891"/>
                <a:gd name="connsiteY122" fmla="*/ 660611 h 812606"/>
                <a:gd name="connsiteX123" fmla="*/ 7904817 w 12346891"/>
                <a:gd name="connsiteY123" fmla="*/ 512015 h 812606"/>
                <a:gd name="connsiteX124" fmla="*/ 7856610 w 12346891"/>
                <a:gd name="connsiteY124" fmla="*/ 464676 h 812606"/>
                <a:gd name="connsiteX125" fmla="*/ 7852297 w 12346891"/>
                <a:gd name="connsiteY125" fmla="*/ 473299 h 812606"/>
                <a:gd name="connsiteX126" fmla="*/ 7842761 w 12346891"/>
                <a:gd name="connsiteY126" fmla="*/ 455635 h 812606"/>
                <a:gd name="connsiteX127" fmla="*/ 7402931 w 12346891"/>
                <a:gd name="connsiteY127" fmla="*/ 168309 h 812606"/>
                <a:gd name="connsiteX128" fmla="*/ 6979869 w 12346891"/>
                <a:gd name="connsiteY128" fmla="*/ 428742 h 812606"/>
                <a:gd name="connsiteX129" fmla="*/ 6979618 w 12346891"/>
                <a:gd name="connsiteY129" fmla="*/ 429151 h 812606"/>
                <a:gd name="connsiteX130" fmla="*/ 6978126 w 12346891"/>
                <a:gd name="connsiteY130" fmla="*/ 432245 h 812606"/>
                <a:gd name="connsiteX131" fmla="*/ 6951340 w 12346891"/>
                <a:gd name="connsiteY131" fmla="*/ 480215 h 812606"/>
                <a:gd name="connsiteX132" fmla="*/ 6938084 w 12346891"/>
                <a:gd name="connsiteY132" fmla="*/ 500850 h 812606"/>
                <a:gd name="connsiteX133" fmla="*/ 6920595 w 12346891"/>
                <a:gd name="connsiteY133" fmla="*/ 541286 h 812606"/>
                <a:gd name="connsiteX134" fmla="*/ 6928286 w 12346891"/>
                <a:gd name="connsiteY134" fmla="*/ 516102 h 812606"/>
                <a:gd name="connsiteX135" fmla="*/ 6922176 w 12346891"/>
                <a:gd name="connsiteY135" fmla="*/ 525614 h 812606"/>
                <a:gd name="connsiteX136" fmla="*/ 6430425 w 12346891"/>
                <a:gd name="connsiteY136" fmla="*/ 812604 h 812606"/>
                <a:gd name="connsiteX137" fmla="*/ 6059997 w 12346891"/>
                <a:gd name="connsiteY137" fmla="*/ 664008 h 812606"/>
                <a:gd name="connsiteX138" fmla="*/ 6011791 w 12346891"/>
                <a:gd name="connsiteY138" fmla="*/ 616669 h 812606"/>
                <a:gd name="connsiteX139" fmla="*/ 6007477 w 12346891"/>
                <a:gd name="connsiteY139" fmla="*/ 625293 h 812606"/>
                <a:gd name="connsiteX140" fmla="*/ 5997942 w 12346891"/>
                <a:gd name="connsiteY140" fmla="*/ 607628 h 812606"/>
                <a:gd name="connsiteX141" fmla="*/ 5558112 w 12346891"/>
                <a:gd name="connsiteY141" fmla="*/ 320302 h 812606"/>
                <a:gd name="connsiteX142" fmla="*/ 5292503 w 12346891"/>
                <a:gd name="connsiteY142" fmla="*/ 411089 h 812606"/>
                <a:gd name="connsiteX143" fmla="*/ 5247298 w 12346891"/>
                <a:gd name="connsiteY143" fmla="*/ 448999 h 812606"/>
                <a:gd name="connsiteX144" fmla="*/ 5241722 w 12346891"/>
                <a:gd name="connsiteY144" fmla="*/ 456075 h 812606"/>
                <a:gd name="connsiteX145" fmla="*/ 5207592 w 12346891"/>
                <a:gd name="connsiteY145" fmla="*/ 488913 h 812606"/>
                <a:gd name="connsiteX146" fmla="*/ 5182520 w 12346891"/>
                <a:gd name="connsiteY146" fmla="*/ 515952 h 812606"/>
                <a:gd name="connsiteX147" fmla="*/ 5129797 w 12346891"/>
                <a:gd name="connsiteY147" fmla="*/ 553930 h 812606"/>
                <a:gd name="connsiteX148" fmla="*/ 5088518 w 12346891"/>
                <a:gd name="connsiteY148" fmla="*/ 583208 h 812606"/>
                <a:gd name="connsiteX149" fmla="*/ 4814946 w 12346891"/>
                <a:gd name="connsiteY149" fmla="*/ 660613 h 812606"/>
                <a:gd name="connsiteX150" fmla="*/ 4444519 w 12346891"/>
                <a:gd name="connsiteY150" fmla="*/ 512017 h 812606"/>
                <a:gd name="connsiteX151" fmla="*/ 4396312 w 12346891"/>
                <a:gd name="connsiteY151" fmla="*/ 464678 h 812606"/>
                <a:gd name="connsiteX152" fmla="*/ 4391999 w 12346891"/>
                <a:gd name="connsiteY152" fmla="*/ 473301 h 812606"/>
                <a:gd name="connsiteX153" fmla="*/ 4382463 w 12346891"/>
                <a:gd name="connsiteY153" fmla="*/ 455637 h 812606"/>
                <a:gd name="connsiteX154" fmla="*/ 3942634 w 12346891"/>
                <a:gd name="connsiteY154" fmla="*/ 168311 h 812606"/>
                <a:gd name="connsiteX155" fmla="*/ 3519572 w 12346891"/>
                <a:gd name="connsiteY155" fmla="*/ 428744 h 812606"/>
                <a:gd name="connsiteX156" fmla="*/ 3477786 w 12346891"/>
                <a:gd name="connsiteY156" fmla="*/ 500852 h 812606"/>
                <a:gd name="connsiteX157" fmla="*/ 3467989 w 12346891"/>
                <a:gd name="connsiteY157" fmla="*/ 516104 h 812606"/>
                <a:gd name="connsiteX158" fmla="*/ 3461878 w 12346891"/>
                <a:gd name="connsiteY158" fmla="*/ 525616 h 812606"/>
                <a:gd name="connsiteX159" fmla="*/ 2970127 w 12346891"/>
                <a:gd name="connsiteY159" fmla="*/ 812606 h 812606"/>
                <a:gd name="connsiteX160" fmla="*/ 2599700 w 12346891"/>
                <a:gd name="connsiteY160" fmla="*/ 664010 h 812606"/>
                <a:gd name="connsiteX161" fmla="*/ 2551493 w 12346891"/>
                <a:gd name="connsiteY161" fmla="*/ 616671 h 812606"/>
                <a:gd name="connsiteX162" fmla="*/ 2547180 w 12346891"/>
                <a:gd name="connsiteY162" fmla="*/ 625295 h 812606"/>
                <a:gd name="connsiteX163" fmla="*/ 2537644 w 12346891"/>
                <a:gd name="connsiteY163" fmla="*/ 607630 h 812606"/>
                <a:gd name="connsiteX164" fmla="*/ 2097815 w 12346891"/>
                <a:gd name="connsiteY164" fmla="*/ 320304 h 812606"/>
                <a:gd name="connsiteX165" fmla="*/ 1832205 w 12346891"/>
                <a:gd name="connsiteY165" fmla="*/ 411091 h 812606"/>
                <a:gd name="connsiteX166" fmla="*/ 1722223 w 12346891"/>
                <a:gd name="connsiteY166" fmla="*/ 515954 h 812606"/>
                <a:gd name="connsiteX167" fmla="*/ 1669499 w 12346891"/>
                <a:gd name="connsiteY167" fmla="*/ 553933 h 812606"/>
                <a:gd name="connsiteX168" fmla="*/ 1628221 w 12346891"/>
                <a:gd name="connsiteY168" fmla="*/ 583210 h 812606"/>
                <a:gd name="connsiteX169" fmla="*/ 1354648 w 12346891"/>
                <a:gd name="connsiteY169" fmla="*/ 660615 h 812606"/>
                <a:gd name="connsiteX170" fmla="*/ 984221 w 12346891"/>
                <a:gd name="connsiteY170" fmla="*/ 512019 h 812606"/>
                <a:gd name="connsiteX171" fmla="*/ 936015 w 12346891"/>
                <a:gd name="connsiteY171" fmla="*/ 464680 h 812606"/>
                <a:gd name="connsiteX172" fmla="*/ 931701 w 12346891"/>
                <a:gd name="connsiteY172" fmla="*/ 473303 h 812606"/>
                <a:gd name="connsiteX173" fmla="*/ 922165 w 12346891"/>
                <a:gd name="connsiteY173" fmla="*/ 455639 h 812606"/>
                <a:gd name="connsiteX174" fmla="*/ 482336 w 12346891"/>
                <a:gd name="connsiteY174" fmla="*/ 168313 h 812606"/>
                <a:gd name="connsiteX175" fmla="*/ 59274 w 12346891"/>
                <a:gd name="connsiteY175" fmla="*/ 428746 h 812606"/>
                <a:gd name="connsiteX176" fmla="*/ 59022 w 12346891"/>
                <a:gd name="connsiteY176" fmla="*/ 429155 h 812606"/>
                <a:gd name="connsiteX177" fmla="*/ 30744 w 12346891"/>
                <a:gd name="connsiteY177" fmla="*/ 480219 h 812606"/>
                <a:gd name="connsiteX178" fmla="*/ -1 w 12346891"/>
                <a:gd name="connsiteY178" fmla="*/ 541290 h 812606"/>
                <a:gd name="connsiteX179" fmla="*/ 247792 w 12346891"/>
                <a:gd name="connsiteY179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19553 w 12346893"/>
                <a:gd name="connsiteY35" fmla="*/ 296655 h 812606"/>
                <a:gd name="connsiteX36" fmla="*/ 5408614 w 12346893"/>
                <a:gd name="connsiteY36" fmla="*/ 177228 h 812606"/>
                <a:gd name="connsiteX37" fmla="*/ 5372276 w 12346893"/>
                <a:gd name="connsiteY37" fmla="*/ 258677 h 812606"/>
                <a:gd name="connsiteX38" fmla="*/ 5413555 w 12346893"/>
                <a:gd name="connsiteY38" fmla="*/ 229399 h 812606"/>
                <a:gd name="connsiteX39" fmla="*/ 5687128 w 12346893"/>
                <a:gd name="connsiteY39" fmla="*/ 151994 h 812606"/>
                <a:gd name="connsiteX40" fmla="*/ 6057555 w 12346893"/>
                <a:gd name="connsiteY40" fmla="*/ 300590 h 812606"/>
                <a:gd name="connsiteX41" fmla="*/ 6105761 w 12346893"/>
                <a:gd name="connsiteY41" fmla="*/ 347929 h 812606"/>
                <a:gd name="connsiteX42" fmla="*/ 6110075 w 12346893"/>
                <a:gd name="connsiteY42" fmla="*/ 339306 h 812606"/>
                <a:gd name="connsiteX43" fmla="*/ 6119611 w 12346893"/>
                <a:gd name="connsiteY43" fmla="*/ 356970 h 812606"/>
                <a:gd name="connsiteX44" fmla="*/ 6559439 w 12346893"/>
                <a:gd name="connsiteY44" fmla="*/ 644296 h 812606"/>
                <a:gd name="connsiteX45" fmla="*/ 6982502 w 12346893"/>
                <a:gd name="connsiteY45" fmla="*/ 383863 h 812606"/>
                <a:gd name="connsiteX46" fmla="*/ 6982753 w 12346893"/>
                <a:gd name="connsiteY46" fmla="*/ 383454 h 812606"/>
                <a:gd name="connsiteX47" fmla="*/ 6984246 w 12346893"/>
                <a:gd name="connsiteY47" fmla="*/ 380360 h 812606"/>
                <a:gd name="connsiteX48" fmla="*/ 7011032 w 12346893"/>
                <a:gd name="connsiteY48" fmla="*/ 332390 h 812606"/>
                <a:gd name="connsiteX49" fmla="*/ 7024286 w 12346893"/>
                <a:gd name="connsiteY49" fmla="*/ 311755 h 812606"/>
                <a:gd name="connsiteX50" fmla="*/ 7041777 w 12346893"/>
                <a:gd name="connsiteY50" fmla="*/ 271319 h 812606"/>
                <a:gd name="connsiteX51" fmla="*/ 7034085 w 12346893"/>
                <a:gd name="connsiteY51" fmla="*/ 296503 h 812606"/>
                <a:gd name="connsiteX52" fmla="*/ 7040195 w 12346893"/>
                <a:gd name="connsiteY52" fmla="*/ 286991 h 812606"/>
                <a:gd name="connsiteX53" fmla="*/ 7531947 w 12346893"/>
                <a:gd name="connsiteY53" fmla="*/ 1 h 812606"/>
                <a:gd name="connsiteX54" fmla="*/ 7902374 w 12346893"/>
                <a:gd name="connsiteY54" fmla="*/ 148597 h 812606"/>
                <a:gd name="connsiteX55" fmla="*/ 7950580 w 12346893"/>
                <a:gd name="connsiteY55" fmla="*/ 195936 h 812606"/>
                <a:gd name="connsiteX56" fmla="*/ 7954894 w 12346893"/>
                <a:gd name="connsiteY56" fmla="*/ 187312 h 812606"/>
                <a:gd name="connsiteX57" fmla="*/ 7964430 w 12346893"/>
                <a:gd name="connsiteY57" fmla="*/ 204977 h 812606"/>
                <a:gd name="connsiteX58" fmla="*/ 8404258 w 12346893"/>
                <a:gd name="connsiteY58" fmla="*/ 492302 h 812606"/>
                <a:gd name="connsiteX59" fmla="*/ 8669869 w 12346893"/>
                <a:gd name="connsiteY59" fmla="*/ 401515 h 812606"/>
                <a:gd name="connsiteX60" fmla="*/ 8715076 w 12346893"/>
                <a:gd name="connsiteY60" fmla="*/ 363604 h 812606"/>
                <a:gd name="connsiteX61" fmla="*/ 8720650 w 12346893"/>
                <a:gd name="connsiteY61" fmla="*/ 356531 h 812606"/>
                <a:gd name="connsiteX62" fmla="*/ 8754770 w 12346893"/>
                <a:gd name="connsiteY62" fmla="*/ 323702 h 812606"/>
                <a:gd name="connsiteX63" fmla="*/ 8779851 w 12346893"/>
                <a:gd name="connsiteY63" fmla="*/ 296653 h 812606"/>
                <a:gd name="connsiteX64" fmla="*/ 8869086 w 12346893"/>
                <a:gd name="connsiteY64" fmla="*/ 159809 h 812606"/>
                <a:gd name="connsiteX65" fmla="*/ 8886596 w 12346893"/>
                <a:gd name="connsiteY65" fmla="*/ 119325 h 812606"/>
                <a:gd name="connsiteX66" fmla="*/ 8868912 w 12346893"/>
                <a:gd name="connsiteY66" fmla="*/ 177226 h 812606"/>
                <a:gd name="connsiteX67" fmla="*/ 8832573 w 12346893"/>
                <a:gd name="connsiteY67" fmla="*/ 258676 h 812606"/>
                <a:gd name="connsiteX68" fmla="*/ 8873853 w 12346893"/>
                <a:gd name="connsiteY68" fmla="*/ 229399 h 812606"/>
                <a:gd name="connsiteX69" fmla="*/ 9147426 w 12346893"/>
                <a:gd name="connsiteY69" fmla="*/ 151993 h 812606"/>
                <a:gd name="connsiteX70" fmla="*/ 9517853 w 12346893"/>
                <a:gd name="connsiteY70" fmla="*/ 300589 h 812606"/>
                <a:gd name="connsiteX71" fmla="*/ 9566059 w 12346893"/>
                <a:gd name="connsiteY71" fmla="*/ 347928 h 812606"/>
                <a:gd name="connsiteX72" fmla="*/ 9570373 w 12346893"/>
                <a:gd name="connsiteY72" fmla="*/ 339305 h 812606"/>
                <a:gd name="connsiteX73" fmla="*/ 9579908 w 12346893"/>
                <a:gd name="connsiteY73" fmla="*/ 356969 h 812606"/>
                <a:gd name="connsiteX74" fmla="*/ 10019738 w 12346893"/>
                <a:gd name="connsiteY74" fmla="*/ 644295 h 812606"/>
                <a:gd name="connsiteX75" fmla="*/ 10442800 w 12346893"/>
                <a:gd name="connsiteY75" fmla="*/ 383862 h 812606"/>
                <a:gd name="connsiteX76" fmla="*/ 10443052 w 12346893"/>
                <a:gd name="connsiteY76" fmla="*/ 383453 h 812606"/>
                <a:gd name="connsiteX77" fmla="*/ 10444544 w 12346893"/>
                <a:gd name="connsiteY77" fmla="*/ 380359 h 812606"/>
                <a:gd name="connsiteX78" fmla="*/ 10471330 w 12346893"/>
                <a:gd name="connsiteY78" fmla="*/ 332389 h 812606"/>
                <a:gd name="connsiteX79" fmla="*/ 10484585 w 12346893"/>
                <a:gd name="connsiteY79" fmla="*/ 311754 h 812606"/>
                <a:gd name="connsiteX80" fmla="*/ 10502074 w 12346893"/>
                <a:gd name="connsiteY80" fmla="*/ 271318 h 812606"/>
                <a:gd name="connsiteX81" fmla="*/ 10494383 w 12346893"/>
                <a:gd name="connsiteY81" fmla="*/ 296502 h 812606"/>
                <a:gd name="connsiteX82" fmla="*/ 10500493 w 12346893"/>
                <a:gd name="connsiteY82" fmla="*/ 286990 h 812606"/>
                <a:gd name="connsiteX83" fmla="*/ 10992245 w 12346893"/>
                <a:gd name="connsiteY83" fmla="*/ 0 h 812606"/>
                <a:gd name="connsiteX84" fmla="*/ 11362672 w 12346893"/>
                <a:gd name="connsiteY84" fmla="*/ 148596 h 812606"/>
                <a:gd name="connsiteX85" fmla="*/ 11410878 w 12346893"/>
                <a:gd name="connsiteY85" fmla="*/ 195935 h 812606"/>
                <a:gd name="connsiteX86" fmla="*/ 11415192 w 12346893"/>
                <a:gd name="connsiteY86" fmla="*/ 187311 h 812606"/>
                <a:gd name="connsiteX87" fmla="*/ 11424728 w 12346893"/>
                <a:gd name="connsiteY87" fmla="*/ 204976 h 812606"/>
                <a:gd name="connsiteX88" fmla="*/ 11864557 w 12346893"/>
                <a:gd name="connsiteY88" fmla="*/ 492302 h 812606"/>
                <a:gd name="connsiteX89" fmla="*/ 12329384 w 12346893"/>
                <a:gd name="connsiteY89" fmla="*/ 159808 h 812606"/>
                <a:gd name="connsiteX90" fmla="*/ 12346893 w 12346893"/>
                <a:gd name="connsiteY90" fmla="*/ 119324 h 812606"/>
                <a:gd name="connsiteX91" fmla="*/ 12329210 w 12346893"/>
                <a:gd name="connsiteY91" fmla="*/ 177225 h 812606"/>
                <a:gd name="connsiteX92" fmla="*/ 11735544 w 12346893"/>
                <a:gd name="connsiteY92" fmla="*/ 660610 h 812606"/>
                <a:gd name="connsiteX93" fmla="*/ 11365117 w 12346893"/>
                <a:gd name="connsiteY93" fmla="*/ 512014 h 812606"/>
                <a:gd name="connsiteX94" fmla="*/ 11316911 w 12346893"/>
                <a:gd name="connsiteY94" fmla="*/ 464675 h 812606"/>
                <a:gd name="connsiteX95" fmla="*/ 11312596 w 12346893"/>
                <a:gd name="connsiteY95" fmla="*/ 473298 h 812606"/>
                <a:gd name="connsiteX96" fmla="*/ 11303061 w 12346893"/>
                <a:gd name="connsiteY96" fmla="*/ 455634 h 812606"/>
                <a:gd name="connsiteX97" fmla="*/ 10863232 w 12346893"/>
                <a:gd name="connsiteY97" fmla="*/ 168308 h 812606"/>
                <a:gd name="connsiteX98" fmla="*/ 10440170 w 12346893"/>
                <a:gd name="connsiteY98" fmla="*/ 428741 h 812606"/>
                <a:gd name="connsiteX99" fmla="*/ 10439918 w 12346893"/>
                <a:gd name="connsiteY99" fmla="*/ 429150 h 812606"/>
                <a:gd name="connsiteX100" fmla="*/ 10438426 w 12346893"/>
                <a:gd name="connsiteY100" fmla="*/ 432244 h 812606"/>
                <a:gd name="connsiteX101" fmla="*/ 10411639 w 12346893"/>
                <a:gd name="connsiteY101" fmla="*/ 480214 h 812606"/>
                <a:gd name="connsiteX102" fmla="*/ 10398385 w 12346893"/>
                <a:gd name="connsiteY102" fmla="*/ 500849 h 812606"/>
                <a:gd name="connsiteX103" fmla="*/ 10380895 w 12346893"/>
                <a:gd name="connsiteY103" fmla="*/ 541285 h 812606"/>
                <a:gd name="connsiteX104" fmla="*/ 10388586 w 12346893"/>
                <a:gd name="connsiteY104" fmla="*/ 516101 h 812606"/>
                <a:gd name="connsiteX105" fmla="*/ 10382477 w 12346893"/>
                <a:gd name="connsiteY105" fmla="*/ 525613 h 812606"/>
                <a:gd name="connsiteX106" fmla="*/ 9890724 w 12346893"/>
                <a:gd name="connsiteY106" fmla="*/ 812603 h 812606"/>
                <a:gd name="connsiteX107" fmla="*/ 9520297 w 12346893"/>
                <a:gd name="connsiteY107" fmla="*/ 664007 h 812606"/>
                <a:gd name="connsiteX108" fmla="*/ 9472091 w 12346893"/>
                <a:gd name="connsiteY108" fmla="*/ 616668 h 812606"/>
                <a:gd name="connsiteX109" fmla="*/ 9467777 w 12346893"/>
                <a:gd name="connsiteY109" fmla="*/ 625292 h 812606"/>
                <a:gd name="connsiteX110" fmla="*/ 9458242 w 12346893"/>
                <a:gd name="connsiteY110" fmla="*/ 607627 h 812606"/>
                <a:gd name="connsiteX111" fmla="*/ 9018413 w 12346893"/>
                <a:gd name="connsiteY111" fmla="*/ 320302 h 812606"/>
                <a:gd name="connsiteX112" fmla="*/ 8752802 w 12346893"/>
                <a:gd name="connsiteY112" fmla="*/ 411089 h 812606"/>
                <a:gd name="connsiteX113" fmla="*/ 8707595 w 12346893"/>
                <a:gd name="connsiteY113" fmla="*/ 449000 h 812606"/>
                <a:gd name="connsiteX114" fmla="*/ 8702022 w 12346893"/>
                <a:gd name="connsiteY114" fmla="*/ 456073 h 812606"/>
                <a:gd name="connsiteX115" fmla="*/ 8667901 w 12346893"/>
                <a:gd name="connsiteY115" fmla="*/ 488902 h 812606"/>
                <a:gd name="connsiteX116" fmla="*/ 8642820 w 12346893"/>
                <a:gd name="connsiteY116" fmla="*/ 515951 h 812606"/>
                <a:gd name="connsiteX117" fmla="*/ 8553585 w 12346893"/>
                <a:gd name="connsiteY117" fmla="*/ 652795 h 812606"/>
                <a:gd name="connsiteX118" fmla="*/ 8536075 w 12346893"/>
                <a:gd name="connsiteY118" fmla="*/ 693279 h 812606"/>
                <a:gd name="connsiteX119" fmla="*/ 8553759 w 12346893"/>
                <a:gd name="connsiteY119" fmla="*/ 635378 h 812606"/>
                <a:gd name="connsiteX120" fmla="*/ 8590098 w 12346893"/>
                <a:gd name="connsiteY120" fmla="*/ 553928 h 812606"/>
                <a:gd name="connsiteX121" fmla="*/ 8548818 w 12346893"/>
                <a:gd name="connsiteY121" fmla="*/ 583206 h 812606"/>
                <a:gd name="connsiteX122" fmla="*/ 8275246 w 12346893"/>
                <a:gd name="connsiteY122" fmla="*/ 660611 h 812606"/>
                <a:gd name="connsiteX123" fmla="*/ 7904819 w 12346893"/>
                <a:gd name="connsiteY123" fmla="*/ 512015 h 812606"/>
                <a:gd name="connsiteX124" fmla="*/ 7856612 w 12346893"/>
                <a:gd name="connsiteY124" fmla="*/ 464676 h 812606"/>
                <a:gd name="connsiteX125" fmla="*/ 7852299 w 12346893"/>
                <a:gd name="connsiteY125" fmla="*/ 473299 h 812606"/>
                <a:gd name="connsiteX126" fmla="*/ 7842763 w 12346893"/>
                <a:gd name="connsiteY126" fmla="*/ 455635 h 812606"/>
                <a:gd name="connsiteX127" fmla="*/ 7402933 w 12346893"/>
                <a:gd name="connsiteY127" fmla="*/ 168309 h 812606"/>
                <a:gd name="connsiteX128" fmla="*/ 6979871 w 12346893"/>
                <a:gd name="connsiteY128" fmla="*/ 428742 h 812606"/>
                <a:gd name="connsiteX129" fmla="*/ 6979620 w 12346893"/>
                <a:gd name="connsiteY129" fmla="*/ 429151 h 812606"/>
                <a:gd name="connsiteX130" fmla="*/ 6978128 w 12346893"/>
                <a:gd name="connsiteY130" fmla="*/ 432245 h 812606"/>
                <a:gd name="connsiteX131" fmla="*/ 6951342 w 12346893"/>
                <a:gd name="connsiteY131" fmla="*/ 480215 h 812606"/>
                <a:gd name="connsiteX132" fmla="*/ 6938086 w 12346893"/>
                <a:gd name="connsiteY132" fmla="*/ 500850 h 812606"/>
                <a:gd name="connsiteX133" fmla="*/ 6920597 w 12346893"/>
                <a:gd name="connsiteY133" fmla="*/ 541286 h 812606"/>
                <a:gd name="connsiteX134" fmla="*/ 6928288 w 12346893"/>
                <a:gd name="connsiteY134" fmla="*/ 516102 h 812606"/>
                <a:gd name="connsiteX135" fmla="*/ 6922178 w 12346893"/>
                <a:gd name="connsiteY135" fmla="*/ 525614 h 812606"/>
                <a:gd name="connsiteX136" fmla="*/ 6430427 w 12346893"/>
                <a:gd name="connsiteY136" fmla="*/ 812604 h 812606"/>
                <a:gd name="connsiteX137" fmla="*/ 6059999 w 12346893"/>
                <a:gd name="connsiteY137" fmla="*/ 664008 h 812606"/>
                <a:gd name="connsiteX138" fmla="*/ 6011793 w 12346893"/>
                <a:gd name="connsiteY138" fmla="*/ 616669 h 812606"/>
                <a:gd name="connsiteX139" fmla="*/ 6007479 w 12346893"/>
                <a:gd name="connsiteY139" fmla="*/ 625293 h 812606"/>
                <a:gd name="connsiteX140" fmla="*/ 5997944 w 12346893"/>
                <a:gd name="connsiteY140" fmla="*/ 607628 h 812606"/>
                <a:gd name="connsiteX141" fmla="*/ 5558114 w 12346893"/>
                <a:gd name="connsiteY141" fmla="*/ 320302 h 812606"/>
                <a:gd name="connsiteX142" fmla="*/ 5292505 w 12346893"/>
                <a:gd name="connsiteY142" fmla="*/ 411089 h 812606"/>
                <a:gd name="connsiteX143" fmla="*/ 5247300 w 12346893"/>
                <a:gd name="connsiteY143" fmla="*/ 448999 h 812606"/>
                <a:gd name="connsiteX144" fmla="*/ 5241724 w 12346893"/>
                <a:gd name="connsiteY144" fmla="*/ 456075 h 812606"/>
                <a:gd name="connsiteX145" fmla="*/ 5207594 w 12346893"/>
                <a:gd name="connsiteY145" fmla="*/ 488913 h 812606"/>
                <a:gd name="connsiteX146" fmla="*/ 5182522 w 12346893"/>
                <a:gd name="connsiteY146" fmla="*/ 515952 h 812606"/>
                <a:gd name="connsiteX147" fmla="*/ 5129799 w 12346893"/>
                <a:gd name="connsiteY147" fmla="*/ 553930 h 812606"/>
                <a:gd name="connsiteX148" fmla="*/ 5088520 w 12346893"/>
                <a:gd name="connsiteY148" fmla="*/ 583208 h 812606"/>
                <a:gd name="connsiteX149" fmla="*/ 4814948 w 12346893"/>
                <a:gd name="connsiteY149" fmla="*/ 660613 h 812606"/>
                <a:gd name="connsiteX150" fmla="*/ 4444521 w 12346893"/>
                <a:gd name="connsiteY150" fmla="*/ 512017 h 812606"/>
                <a:gd name="connsiteX151" fmla="*/ 4396314 w 12346893"/>
                <a:gd name="connsiteY151" fmla="*/ 464678 h 812606"/>
                <a:gd name="connsiteX152" fmla="*/ 4392001 w 12346893"/>
                <a:gd name="connsiteY152" fmla="*/ 473301 h 812606"/>
                <a:gd name="connsiteX153" fmla="*/ 4382465 w 12346893"/>
                <a:gd name="connsiteY153" fmla="*/ 455637 h 812606"/>
                <a:gd name="connsiteX154" fmla="*/ 3942636 w 12346893"/>
                <a:gd name="connsiteY154" fmla="*/ 168311 h 812606"/>
                <a:gd name="connsiteX155" fmla="*/ 3519574 w 12346893"/>
                <a:gd name="connsiteY155" fmla="*/ 428744 h 812606"/>
                <a:gd name="connsiteX156" fmla="*/ 3477788 w 12346893"/>
                <a:gd name="connsiteY156" fmla="*/ 500852 h 812606"/>
                <a:gd name="connsiteX157" fmla="*/ 3467991 w 12346893"/>
                <a:gd name="connsiteY157" fmla="*/ 516104 h 812606"/>
                <a:gd name="connsiteX158" fmla="*/ 3461880 w 12346893"/>
                <a:gd name="connsiteY158" fmla="*/ 525616 h 812606"/>
                <a:gd name="connsiteX159" fmla="*/ 2970129 w 12346893"/>
                <a:gd name="connsiteY159" fmla="*/ 812606 h 812606"/>
                <a:gd name="connsiteX160" fmla="*/ 2599702 w 12346893"/>
                <a:gd name="connsiteY160" fmla="*/ 664010 h 812606"/>
                <a:gd name="connsiteX161" fmla="*/ 2551495 w 12346893"/>
                <a:gd name="connsiteY161" fmla="*/ 616671 h 812606"/>
                <a:gd name="connsiteX162" fmla="*/ 2547182 w 12346893"/>
                <a:gd name="connsiteY162" fmla="*/ 625295 h 812606"/>
                <a:gd name="connsiteX163" fmla="*/ 2537646 w 12346893"/>
                <a:gd name="connsiteY163" fmla="*/ 607630 h 812606"/>
                <a:gd name="connsiteX164" fmla="*/ 2097817 w 12346893"/>
                <a:gd name="connsiteY164" fmla="*/ 320304 h 812606"/>
                <a:gd name="connsiteX165" fmla="*/ 1832207 w 12346893"/>
                <a:gd name="connsiteY165" fmla="*/ 411091 h 812606"/>
                <a:gd name="connsiteX166" fmla="*/ 1722225 w 12346893"/>
                <a:gd name="connsiteY166" fmla="*/ 515954 h 812606"/>
                <a:gd name="connsiteX167" fmla="*/ 1628223 w 12346893"/>
                <a:gd name="connsiteY167" fmla="*/ 583210 h 812606"/>
                <a:gd name="connsiteX168" fmla="*/ 1354650 w 12346893"/>
                <a:gd name="connsiteY168" fmla="*/ 660615 h 812606"/>
                <a:gd name="connsiteX169" fmla="*/ 984223 w 12346893"/>
                <a:gd name="connsiteY169" fmla="*/ 512019 h 812606"/>
                <a:gd name="connsiteX170" fmla="*/ 936017 w 12346893"/>
                <a:gd name="connsiteY170" fmla="*/ 464680 h 812606"/>
                <a:gd name="connsiteX171" fmla="*/ 931703 w 12346893"/>
                <a:gd name="connsiteY171" fmla="*/ 473303 h 812606"/>
                <a:gd name="connsiteX172" fmla="*/ 922167 w 12346893"/>
                <a:gd name="connsiteY172" fmla="*/ 455639 h 812606"/>
                <a:gd name="connsiteX173" fmla="*/ 482338 w 12346893"/>
                <a:gd name="connsiteY173" fmla="*/ 168313 h 812606"/>
                <a:gd name="connsiteX174" fmla="*/ 59276 w 12346893"/>
                <a:gd name="connsiteY174" fmla="*/ 428746 h 812606"/>
                <a:gd name="connsiteX175" fmla="*/ 59024 w 12346893"/>
                <a:gd name="connsiteY175" fmla="*/ 429155 h 812606"/>
                <a:gd name="connsiteX176" fmla="*/ 30746 w 12346893"/>
                <a:gd name="connsiteY176" fmla="*/ 480219 h 812606"/>
                <a:gd name="connsiteX177" fmla="*/ 1 w 12346893"/>
                <a:gd name="connsiteY177" fmla="*/ 541290 h 812606"/>
                <a:gd name="connsiteX178" fmla="*/ 247794 w 12346893"/>
                <a:gd name="connsiteY178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19551 w 12346891"/>
                <a:gd name="connsiteY35" fmla="*/ 296655 h 812606"/>
                <a:gd name="connsiteX36" fmla="*/ 5408612 w 12346891"/>
                <a:gd name="connsiteY36" fmla="*/ 177228 h 812606"/>
                <a:gd name="connsiteX37" fmla="*/ 5372274 w 12346891"/>
                <a:gd name="connsiteY37" fmla="*/ 258677 h 812606"/>
                <a:gd name="connsiteX38" fmla="*/ 5413553 w 12346891"/>
                <a:gd name="connsiteY38" fmla="*/ 229399 h 812606"/>
                <a:gd name="connsiteX39" fmla="*/ 5687126 w 12346891"/>
                <a:gd name="connsiteY39" fmla="*/ 151994 h 812606"/>
                <a:gd name="connsiteX40" fmla="*/ 6057553 w 12346891"/>
                <a:gd name="connsiteY40" fmla="*/ 300590 h 812606"/>
                <a:gd name="connsiteX41" fmla="*/ 6105759 w 12346891"/>
                <a:gd name="connsiteY41" fmla="*/ 347929 h 812606"/>
                <a:gd name="connsiteX42" fmla="*/ 6110073 w 12346891"/>
                <a:gd name="connsiteY42" fmla="*/ 339306 h 812606"/>
                <a:gd name="connsiteX43" fmla="*/ 6119609 w 12346891"/>
                <a:gd name="connsiteY43" fmla="*/ 356970 h 812606"/>
                <a:gd name="connsiteX44" fmla="*/ 6559437 w 12346891"/>
                <a:gd name="connsiteY44" fmla="*/ 644296 h 812606"/>
                <a:gd name="connsiteX45" fmla="*/ 6982500 w 12346891"/>
                <a:gd name="connsiteY45" fmla="*/ 383863 h 812606"/>
                <a:gd name="connsiteX46" fmla="*/ 6982751 w 12346891"/>
                <a:gd name="connsiteY46" fmla="*/ 383454 h 812606"/>
                <a:gd name="connsiteX47" fmla="*/ 6984244 w 12346891"/>
                <a:gd name="connsiteY47" fmla="*/ 380360 h 812606"/>
                <a:gd name="connsiteX48" fmla="*/ 7011030 w 12346891"/>
                <a:gd name="connsiteY48" fmla="*/ 332390 h 812606"/>
                <a:gd name="connsiteX49" fmla="*/ 7024284 w 12346891"/>
                <a:gd name="connsiteY49" fmla="*/ 311755 h 812606"/>
                <a:gd name="connsiteX50" fmla="*/ 7041775 w 12346891"/>
                <a:gd name="connsiteY50" fmla="*/ 271319 h 812606"/>
                <a:gd name="connsiteX51" fmla="*/ 7034083 w 12346891"/>
                <a:gd name="connsiteY51" fmla="*/ 296503 h 812606"/>
                <a:gd name="connsiteX52" fmla="*/ 7040193 w 12346891"/>
                <a:gd name="connsiteY52" fmla="*/ 286991 h 812606"/>
                <a:gd name="connsiteX53" fmla="*/ 7531945 w 12346891"/>
                <a:gd name="connsiteY53" fmla="*/ 1 h 812606"/>
                <a:gd name="connsiteX54" fmla="*/ 7902372 w 12346891"/>
                <a:gd name="connsiteY54" fmla="*/ 148597 h 812606"/>
                <a:gd name="connsiteX55" fmla="*/ 7950578 w 12346891"/>
                <a:gd name="connsiteY55" fmla="*/ 195936 h 812606"/>
                <a:gd name="connsiteX56" fmla="*/ 7954892 w 12346891"/>
                <a:gd name="connsiteY56" fmla="*/ 187312 h 812606"/>
                <a:gd name="connsiteX57" fmla="*/ 7964428 w 12346891"/>
                <a:gd name="connsiteY57" fmla="*/ 204977 h 812606"/>
                <a:gd name="connsiteX58" fmla="*/ 8404256 w 12346891"/>
                <a:gd name="connsiteY58" fmla="*/ 492302 h 812606"/>
                <a:gd name="connsiteX59" fmla="*/ 8669867 w 12346891"/>
                <a:gd name="connsiteY59" fmla="*/ 401515 h 812606"/>
                <a:gd name="connsiteX60" fmla="*/ 8715074 w 12346891"/>
                <a:gd name="connsiteY60" fmla="*/ 363604 h 812606"/>
                <a:gd name="connsiteX61" fmla="*/ 8720648 w 12346891"/>
                <a:gd name="connsiteY61" fmla="*/ 356531 h 812606"/>
                <a:gd name="connsiteX62" fmla="*/ 8754768 w 12346891"/>
                <a:gd name="connsiteY62" fmla="*/ 323702 h 812606"/>
                <a:gd name="connsiteX63" fmla="*/ 8779849 w 12346891"/>
                <a:gd name="connsiteY63" fmla="*/ 296653 h 812606"/>
                <a:gd name="connsiteX64" fmla="*/ 8869084 w 12346891"/>
                <a:gd name="connsiteY64" fmla="*/ 159809 h 812606"/>
                <a:gd name="connsiteX65" fmla="*/ 8886594 w 12346891"/>
                <a:gd name="connsiteY65" fmla="*/ 119325 h 812606"/>
                <a:gd name="connsiteX66" fmla="*/ 8868910 w 12346891"/>
                <a:gd name="connsiteY66" fmla="*/ 177226 h 812606"/>
                <a:gd name="connsiteX67" fmla="*/ 8832571 w 12346891"/>
                <a:gd name="connsiteY67" fmla="*/ 258676 h 812606"/>
                <a:gd name="connsiteX68" fmla="*/ 8873851 w 12346891"/>
                <a:gd name="connsiteY68" fmla="*/ 229399 h 812606"/>
                <a:gd name="connsiteX69" fmla="*/ 9147424 w 12346891"/>
                <a:gd name="connsiteY69" fmla="*/ 151993 h 812606"/>
                <a:gd name="connsiteX70" fmla="*/ 9517851 w 12346891"/>
                <a:gd name="connsiteY70" fmla="*/ 300589 h 812606"/>
                <a:gd name="connsiteX71" fmla="*/ 9566057 w 12346891"/>
                <a:gd name="connsiteY71" fmla="*/ 347928 h 812606"/>
                <a:gd name="connsiteX72" fmla="*/ 9570371 w 12346891"/>
                <a:gd name="connsiteY72" fmla="*/ 339305 h 812606"/>
                <a:gd name="connsiteX73" fmla="*/ 9579906 w 12346891"/>
                <a:gd name="connsiteY73" fmla="*/ 356969 h 812606"/>
                <a:gd name="connsiteX74" fmla="*/ 10019736 w 12346891"/>
                <a:gd name="connsiteY74" fmla="*/ 644295 h 812606"/>
                <a:gd name="connsiteX75" fmla="*/ 10442798 w 12346891"/>
                <a:gd name="connsiteY75" fmla="*/ 383862 h 812606"/>
                <a:gd name="connsiteX76" fmla="*/ 10443050 w 12346891"/>
                <a:gd name="connsiteY76" fmla="*/ 383453 h 812606"/>
                <a:gd name="connsiteX77" fmla="*/ 10444542 w 12346891"/>
                <a:gd name="connsiteY77" fmla="*/ 380359 h 812606"/>
                <a:gd name="connsiteX78" fmla="*/ 10471328 w 12346891"/>
                <a:gd name="connsiteY78" fmla="*/ 332389 h 812606"/>
                <a:gd name="connsiteX79" fmla="*/ 10484583 w 12346891"/>
                <a:gd name="connsiteY79" fmla="*/ 311754 h 812606"/>
                <a:gd name="connsiteX80" fmla="*/ 10502072 w 12346891"/>
                <a:gd name="connsiteY80" fmla="*/ 271318 h 812606"/>
                <a:gd name="connsiteX81" fmla="*/ 10494381 w 12346891"/>
                <a:gd name="connsiteY81" fmla="*/ 296502 h 812606"/>
                <a:gd name="connsiteX82" fmla="*/ 10500491 w 12346891"/>
                <a:gd name="connsiteY82" fmla="*/ 286990 h 812606"/>
                <a:gd name="connsiteX83" fmla="*/ 10992243 w 12346891"/>
                <a:gd name="connsiteY83" fmla="*/ 0 h 812606"/>
                <a:gd name="connsiteX84" fmla="*/ 11362670 w 12346891"/>
                <a:gd name="connsiteY84" fmla="*/ 148596 h 812606"/>
                <a:gd name="connsiteX85" fmla="*/ 11410876 w 12346891"/>
                <a:gd name="connsiteY85" fmla="*/ 195935 h 812606"/>
                <a:gd name="connsiteX86" fmla="*/ 11415190 w 12346891"/>
                <a:gd name="connsiteY86" fmla="*/ 187311 h 812606"/>
                <a:gd name="connsiteX87" fmla="*/ 11424726 w 12346891"/>
                <a:gd name="connsiteY87" fmla="*/ 204976 h 812606"/>
                <a:gd name="connsiteX88" fmla="*/ 11864555 w 12346891"/>
                <a:gd name="connsiteY88" fmla="*/ 492302 h 812606"/>
                <a:gd name="connsiteX89" fmla="*/ 12329382 w 12346891"/>
                <a:gd name="connsiteY89" fmla="*/ 159808 h 812606"/>
                <a:gd name="connsiteX90" fmla="*/ 12346891 w 12346891"/>
                <a:gd name="connsiteY90" fmla="*/ 119324 h 812606"/>
                <a:gd name="connsiteX91" fmla="*/ 12329208 w 12346891"/>
                <a:gd name="connsiteY91" fmla="*/ 177225 h 812606"/>
                <a:gd name="connsiteX92" fmla="*/ 11735542 w 12346891"/>
                <a:gd name="connsiteY92" fmla="*/ 660610 h 812606"/>
                <a:gd name="connsiteX93" fmla="*/ 11365115 w 12346891"/>
                <a:gd name="connsiteY93" fmla="*/ 512014 h 812606"/>
                <a:gd name="connsiteX94" fmla="*/ 11316909 w 12346891"/>
                <a:gd name="connsiteY94" fmla="*/ 464675 h 812606"/>
                <a:gd name="connsiteX95" fmla="*/ 11312594 w 12346891"/>
                <a:gd name="connsiteY95" fmla="*/ 473298 h 812606"/>
                <a:gd name="connsiteX96" fmla="*/ 11303059 w 12346891"/>
                <a:gd name="connsiteY96" fmla="*/ 455634 h 812606"/>
                <a:gd name="connsiteX97" fmla="*/ 10863230 w 12346891"/>
                <a:gd name="connsiteY97" fmla="*/ 168308 h 812606"/>
                <a:gd name="connsiteX98" fmla="*/ 10440168 w 12346891"/>
                <a:gd name="connsiteY98" fmla="*/ 428741 h 812606"/>
                <a:gd name="connsiteX99" fmla="*/ 10439916 w 12346891"/>
                <a:gd name="connsiteY99" fmla="*/ 429150 h 812606"/>
                <a:gd name="connsiteX100" fmla="*/ 10438424 w 12346891"/>
                <a:gd name="connsiteY100" fmla="*/ 432244 h 812606"/>
                <a:gd name="connsiteX101" fmla="*/ 10411637 w 12346891"/>
                <a:gd name="connsiteY101" fmla="*/ 480214 h 812606"/>
                <a:gd name="connsiteX102" fmla="*/ 10398383 w 12346891"/>
                <a:gd name="connsiteY102" fmla="*/ 500849 h 812606"/>
                <a:gd name="connsiteX103" fmla="*/ 10380893 w 12346891"/>
                <a:gd name="connsiteY103" fmla="*/ 541285 h 812606"/>
                <a:gd name="connsiteX104" fmla="*/ 10388584 w 12346891"/>
                <a:gd name="connsiteY104" fmla="*/ 516101 h 812606"/>
                <a:gd name="connsiteX105" fmla="*/ 10382475 w 12346891"/>
                <a:gd name="connsiteY105" fmla="*/ 525613 h 812606"/>
                <a:gd name="connsiteX106" fmla="*/ 9890722 w 12346891"/>
                <a:gd name="connsiteY106" fmla="*/ 812603 h 812606"/>
                <a:gd name="connsiteX107" fmla="*/ 9520295 w 12346891"/>
                <a:gd name="connsiteY107" fmla="*/ 664007 h 812606"/>
                <a:gd name="connsiteX108" fmla="*/ 9472089 w 12346891"/>
                <a:gd name="connsiteY108" fmla="*/ 616668 h 812606"/>
                <a:gd name="connsiteX109" fmla="*/ 9467775 w 12346891"/>
                <a:gd name="connsiteY109" fmla="*/ 625292 h 812606"/>
                <a:gd name="connsiteX110" fmla="*/ 9458240 w 12346891"/>
                <a:gd name="connsiteY110" fmla="*/ 607627 h 812606"/>
                <a:gd name="connsiteX111" fmla="*/ 9018411 w 12346891"/>
                <a:gd name="connsiteY111" fmla="*/ 320302 h 812606"/>
                <a:gd name="connsiteX112" fmla="*/ 8752800 w 12346891"/>
                <a:gd name="connsiteY112" fmla="*/ 411089 h 812606"/>
                <a:gd name="connsiteX113" fmla="*/ 8707593 w 12346891"/>
                <a:gd name="connsiteY113" fmla="*/ 449000 h 812606"/>
                <a:gd name="connsiteX114" fmla="*/ 8702020 w 12346891"/>
                <a:gd name="connsiteY114" fmla="*/ 456073 h 812606"/>
                <a:gd name="connsiteX115" fmla="*/ 8667899 w 12346891"/>
                <a:gd name="connsiteY115" fmla="*/ 488902 h 812606"/>
                <a:gd name="connsiteX116" fmla="*/ 8642818 w 12346891"/>
                <a:gd name="connsiteY116" fmla="*/ 515951 h 812606"/>
                <a:gd name="connsiteX117" fmla="*/ 8553583 w 12346891"/>
                <a:gd name="connsiteY117" fmla="*/ 652795 h 812606"/>
                <a:gd name="connsiteX118" fmla="*/ 8536073 w 12346891"/>
                <a:gd name="connsiteY118" fmla="*/ 693279 h 812606"/>
                <a:gd name="connsiteX119" fmla="*/ 8553757 w 12346891"/>
                <a:gd name="connsiteY119" fmla="*/ 635378 h 812606"/>
                <a:gd name="connsiteX120" fmla="*/ 8590096 w 12346891"/>
                <a:gd name="connsiteY120" fmla="*/ 553928 h 812606"/>
                <a:gd name="connsiteX121" fmla="*/ 8548816 w 12346891"/>
                <a:gd name="connsiteY121" fmla="*/ 583206 h 812606"/>
                <a:gd name="connsiteX122" fmla="*/ 8275244 w 12346891"/>
                <a:gd name="connsiteY122" fmla="*/ 660611 h 812606"/>
                <a:gd name="connsiteX123" fmla="*/ 7904817 w 12346891"/>
                <a:gd name="connsiteY123" fmla="*/ 512015 h 812606"/>
                <a:gd name="connsiteX124" fmla="*/ 7856610 w 12346891"/>
                <a:gd name="connsiteY124" fmla="*/ 464676 h 812606"/>
                <a:gd name="connsiteX125" fmla="*/ 7852297 w 12346891"/>
                <a:gd name="connsiteY125" fmla="*/ 473299 h 812606"/>
                <a:gd name="connsiteX126" fmla="*/ 7842761 w 12346891"/>
                <a:gd name="connsiteY126" fmla="*/ 455635 h 812606"/>
                <a:gd name="connsiteX127" fmla="*/ 7402931 w 12346891"/>
                <a:gd name="connsiteY127" fmla="*/ 168309 h 812606"/>
                <a:gd name="connsiteX128" fmla="*/ 6979869 w 12346891"/>
                <a:gd name="connsiteY128" fmla="*/ 428742 h 812606"/>
                <a:gd name="connsiteX129" fmla="*/ 6979618 w 12346891"/>
                <a:gd name="connsiteY129" fmla="*/ 429151 h 812606"/>
                <a:gd name="connsiteX130" fmla="*/ 6978126 w 12346891"/>
                <a:gd name="connsiteY130" fmla="*/ 432245 h 812606"/>
                <a:gd name="connsiteX131" fmla="*/ 6951340 w 12346891"/>
                <a:gd name="connsiteY131" fmla="*/ 480215 h 812606"/>
                <a:gd name="connsiteX132" fmla="*/ 6938084 w 12346891"/>
                <a:gd name="connsiteY132" fmla="*/ 500850 h 812606"/>
                <a:gd name="connsiteX133" fmla="*/ 6920595 w 12346891"/>
                <a:gd name="connsiteY133" fmla="*/ 541286 h 812606"/>
                <a:gd name="connsiteX134" fmla="*/ 6928286 w 12346891"/>
                <a:gd name="connsiteY134" fmla="*/ 516102 h 812606"/>
                <a:gd name="connsiteX135" fmla="*/ 6922176 w 12346891"/>
                <a:gd name="connsiteY135" fmla="*/ 525614 h 812606"/>
                <a:gd name="connsiteX136" fmla="*/ 6430425 w 12346891"/>
                <a:gd name="connsiteY136" fmla="*/ 812604 h 812606"/>
                <a:gd name="connsiteX137" fmla="*/ 6059997 w 12346891"/>
                <a:gd name="connsiteY137" fmla="*/ 664008 h 812606"/>
                <a:gd name="connsiteX138" fmla="*/ 6011791 w 12346891"/>
                <a:gd name="connsiteY138" fmla="*/ 616669 h 812606"/>
                <a:gd name="connsiteX139" fmla="*/ 6007477 w 12346891"/>
                <a:gd name="connsiteY139" fmla="*/ 625293 h 812606"/>
                <a:gd name="connsiteX140" fmla="*/ 5997942 w 12346891"/>
                <a:gd name="connsiteY140" fmla="*/ 607628 h 812606"/>
                <a:gd name="connsiteX141" fmla="*/ 5558112 w 12346891"/>
                <a:gd name="connsiteY141" fmla="*/ 320302 h 812606"/>
                <a:gd name="connsiteX142" fmla="*/ 5292503 w 12346891"/>
                <a:gd name="connsiteY142" fmla="*/ 411089 h 812606"/>
                <a:gd name="connsiteX143" fmla="*/ 5247298 w 12346891"/>
                <a:gd name="connsiteY143" fmla="*/ 448999 h 812606"/>
                <a:gd name="connsiteX144" fmla="*/ 5241722 w 12346891"/>
                <a:gd name="connsiteY144" fmla="*/ 456075 h 812606"/>
                <a:gd name="connsiteX145" fmla="*/ 5207592 w 12346891"/>
                <a:gd name="connsiteY145" fmla="*/ 488913 h 812606"/>
                <a:gd name="connsiteX146" fmla="*/ 5129797 w 12346891"/>
                <a:gd name="connsiteY146" fmla="*/ 553930 h 812606"/>
                <a:gd name="connsiteX147" fmla="*/ 5088518 w 12346891"/>
                <a:gd name="connsiteY147" fmla="*/ 583208 h 812606"/>
                <a:gd name="connsiteX148" fmla="*/ 4814946 w 12346891"/>
                <a:gd name="connsiteY148" fmla="*/ 660613 h 812606"/>
                <a:gd name="connsiteX149" fmla="*/ 4444519 w 12346891"/>
                <a:gd name="connsiteY149" fmla="*/ 512017 h 812606"/>
                <a:gd name="connsiteX150" fmla="*/ 4396312 w 12346891"/>
                <a:gd name="connsiteY150" fmla="*/ 464678 h 812606"/>
                <a:gd name="connsiteX151" fmla="*/ 4391999 w 12346891"/>
                <a:gd name="connsiteY151" fmla="*/ 473301 h 812606"/>
                <a:gd name="connsiteX152" fmla="*/ 4382463 w 12346891"/>
                <a:gd name="connsiteY152" fmla="*/ 455637 h 812606"/>
                <a:gd name="connsiteX153" fmla="*/ 3942634 w 12346891"/>
                <a:gd name="connsiteY153" fmla="*/ 168311 h 812606"/>
                <a:gd name="connsiteX154" fmla="*/ 3519572 w 12346891"/>
                <a:gd name="connsiteY154" fmla="*/ 428744 h 812606"/>
                <a:gd name="connsiteX155" fmla="*/ 3477786 w 12346891"/>
                <a:gd name="connsiteY155" fmla="*/ 500852 h 812606"/>
                <a:gd name="connsiteX156" fmla="*/ 3467989 w 12346891"/>
                <a:gd name="connsiteY156" fmla="*/ 516104 h 812606"/>
                <a:gd name="connsiteX157" fmla="*/ 3461878 w 12346891"/>
                <a:gd name="connsiteY157" fmla="*/ 525616 h 812606"/>
                <a:gd name="connsiteX158" fmla="*/ 2970127 w 12346891"/>
                <a:gd name="connsiteY158" fmla="*/ 812606 h 812606"/>
                <a:gd name="connsiteX159" fmla="*/ 2599700 w 12346891"/>
                <a:gd name="connsiteY159" fmla="*/ 664010 h 812606"/>
                <a:gd name="connsiteX160" fmla="*/ 2551493 w 12346891"/>
                <a:gd name="connsiteY160" fmla="*/ 616671 h 812606"/>
                <a:gd name="connsiteX161" fmla="*/ 2547180 w 12346891"/>
                <a:gd name="connsiteY161" fmla="*/ 625295 h 812606"/>
                <a:gd name="connsiteX162" fmla="*/ 2537644 w 12346891"/>
                <a:gd name="connsiteY162" fmla="*/ 607630 h 812606"/>
                <a:gd name="connsiteX163" fmla="*/ 2097815 w 12346891"/>
                <a:gd name="connsiteY163" fmla="*/ 320304 h 812606"/>
                <a:gd name="connsiteX164" fmla="*/ 1832205 w 12346891"/>
                <a:gd name="connsiteY164" fmla="*/ 411091 h 812606"/>
                <a:gd name="connsiteX165" fmla="*/ 1722223 w 12346891"/>
                <a:gd name="connsiteY165" fmla="*/ 515954 h 812606"/>
                <a:gd name="connsiteX166" fmla="*/ 1628221 w 12346891"/>
                <a:gd name="connsiteY166" fmla="*/ 583210 h 812606"/>
                <a:gd name="connsiteX167" fmla="*/ 1354648 w 12346891"/>
                <a:gd name="connsiteY167" fmla="*/ 660615 h 812606"/>
                <a:gd name="connsiteX168" fmla="*/ 984221 w 12346891"/>
                <a:gd name="connsiteY168" fmla="*/ 512019 h 812606"/>
                <a:gd name="connsiteX169" fmla="*/ 936015 w 12346891"/>
                <a:gd name="connsiteY169" fmla="*/ 464680 h 812606"/>
                <a:gd name="connsiteX170" fmla="*/ 931701 w 12346891"/>
                <a:gd name="connsiteY170" fmla="*/ 473303 h 812606"/>
                <a:gd name="connsiteX171" fmla="*/ 922165 w 12346891"/>
                <a:gd name="connsiteY171" fmla="*/ 455639 h 812606"/>
                <a:gd name="connsiteX172" fmla="*/ 482336 w 12346891"/>
                <a:gd name="connsiteY172" fmla="*/ 168313 h 812606"/>
                <a:gd name="connsiteX173" fmla="*/ 59274 w 12346891"/>
                <a:gd name="connsiteY173" fmla="*/ 428746 h 812606"/>
                <a:gd name="connsiteX174" fmla="*/ 59022 w 12346891"/>
                <a:gd name="connsiteY174" fmla="*/ 429155 h 812606"/>
                <a:gd name="connsiteX175" fmla="*/ 30744 w 12346891"/>
                <a:gd name="connsiteY175" fmla="*/ 480219 h 812606"/>
                <a:gd name="connsiteX176" fmla="*/ -1 w 12346891"/>
                <a:gd name="connsiteY176" fmla="*/ 541290 h 812606"/>
                <a:gd name="connsiteX177" fmla="*/ 247792 w 12346891"/>
                <a:gd name="connsiteY177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408614 w 12346893"/>
                <a:gd name="connsiteY35" fmla="*/ 177228 h 812606"/>
                <a:gd name="connsiteX36" fmla="*/ 5372276 w 12346893"/>
                <a:gd name="connsiteY36" fmla="*/ 258677 h 812606"/>
                <a:gd name="connsiteX37" fmla="*/ 5413555 w 12346893"/>
                <a:gd name="connsiteY37" fmla="*/ 229399 h 812606"/>
                <a:gd name="connsiteX38" fmla="*/ 5687128 w 12346893"/>
                <a:gd name="connsiteY38" fmla="*/ 151994 h 812606"/>
                <a:gd name="connsiteX39" fmla="*/ 6057555 w 12346893"/>
                <a:gd name="connsiteY39" fmla="*/ 300590 h 812606"/>
                <a:gd name="connsiteX40" fmla="*/ 6105761 w 12346893"/>
                <a:gd name="connsiteY40" fmla="*/ 347929 h 812606"/>
                <a:gd name="connsiteX41" fmla="*/ 6110075 w 12346893"/>
                <a:gd name="connsiteY41" fmla="*/ 339306 h 812606"/>
                <a:gd name="connsiteX42" fmla="*/ 6119611 w 12346893"/>
                <a:gd name="connsiteY42" fmla="*/ 356970 h 812606"/>
                <a:gd name="connsiteX43" fmla="*/ 6559439 w 12346893"/>
                <a:gd name="connsiteY43" fmla="*/ 644296 h 812606"/>
                <a:gd name="connsiteX44" fmla="*/ 6982502 w 12346893"/>
                <a:gd name="connsiteY44" fmla="*/ 383863 h 812606"/>
                <a:gd name="connsiteX45" fmla="*/ 6982753 w 12346893"/>
                <a:gd name="connsiteY45" fmla="*/ 383454 h 812606"/>
                <a:gd name="connsiteX46" fmla="*/ 6984246 w 12346893"/>
                <a:gd name="connsiteY46" fmla="*/ 380360 h 812606"/>
                <a:gd name="connsiteX47" fmla="*/ 7011032 w 12346893"/>
                <a:gd name="connsiteY47" fmla="*/ 332390 h 812606"/>
                <a:gd name="connsiteX48" fmla="*/ 7024286 w 12346893"/>
                <a:gd name="connsiteY48" fmla="*/ 311755 h 812606"/>
                <a:gd name="connsiteX49" fmla="*/ 7041777 w 12346893"/>
                <a:gd name="connsiteY49" fmla="*/ 271319 h 812606"/>
                <a:gd name="connsiteX50" fmla="*/ 7034085 w 12346893"/>
                <a:gd name="connsiteY50" fmla="*/ 296503 h 812606"/>
                <a:gd name="connsiteX51" fmla="*/ 7040195 w 12346893"/>
                <a:gd name="connsiteY51" fmla="*/ 286991 h 812606"/>
                <a:gd name="connsiteX52" fmla="*/ 7531947 w 12346893"/>
                <a:gd name="connsiteY52" fmla="*/ 1 h 812606"/>
                <a:gd name="connsiteX53" fmla="*/ 7902374 w 12346893"/>
                <a:gd name="connsiteY53" fmla="*/ 148597 h 812606"/>
                <a:gd name="connsiteX54" fmla="*/ 7950580 w 12346893"/>
                <a:gd name="connsiteY54" fmla="*/ 195936 h 812606"/>
                <a:gd name="connsiteX55" fmla="*/ 7954894 w 12346893"/>
                <a:gd name="connsiteY55" fmla="*/ 187312 h 812606"/>
                <a:gd name="connsiteX56" fmla="*/ 7964430 w 12346893"/>
                <a:gd name="connsiteY56" fmla="*/ 204977 h 812606"/>
                <a:gd name="connsiteX57" fmla="*/ 8404258 w 12346893"/>
                <a:gd name="connsiteY57" fmla="*/ 492302 h 812606"/>
                <a:gd name="connsiteX58" fmla="*/ 8669869 w 12346893"/>
                <a:gd name="connsiteY58" fmla="*/ 401515 h 812606"/>
                <a:gd name="connsiteX59" fmla="*/ 8715076 w 12346893"/>
                <a:gd name="connsiteY59" fmla="*/ 363604 h 812606"/>
                <a:gd name="connsiteX60" fmla="*/ 8720650 w 12346893"/>
                <a:gd name="connsiteY60" fmla="*/ 356531 h 812606"/>
                <a:gd name="connsiteX61" fmla="*/ 8754770 w 12346893"/>
                <a:gd name="connsiteY61" fmla="*/ 323702 h 812606"/>
                <a:gd name="connsiteX62" fmla="*/ 8779851 w 12346893"/>
                <a:gd name="connsiteY62" fmla="*/ 296653 h 812606"/>
                <a:gd name="connsiteX63" fmla="*/ 8869086 w 12346893"/>
                <a:gd name="connsiteY63" fmla="*/ 159809 h 812606"/>
                <a:gd name="connsiteX64" fmla="*/ 8886596 w 12346893"/>
                <a:gd name="connsiteY64" fmla="*/ 119325 h 812606"/>
                <a:gd name="connsiteX65" fmla="*/ 8868912 w 12346893"/>
                <a:gd name="connsiteY65" fmla="*/ 177226 h 812606"/>
                <a:gd name="connsiteX66" fmla="*/ 8832573 w 12346893"/>
                <a:gd name="connsiteY66" fmla="*/ 258676 h 812606"/>
                <a:gd name="connsiteX67" fmla="*/ 8873853 w 12346893"/>
                <a:gd name="connsiteY67" fmla="*/ 229399 h 812606"/>
                <a:gd name="connsiteX68" fmla="*/ 9147426 w 12346893"/>
                <a:gd name="connsiteY68" fmla="*/ 151993 h 812606"/>
                <a:gd name="connsiteX69" fmla="*/ 9517853 w 12346893"/>
                <a:gd name="connsiteY69" fmla="*/ 300589 h 812606"/>
                <a:gd name="connsiteX70" fmla="*/ 9566059 w 12346893"/>
                <a:gd name="connsiteY70" fmla="*/ 347928 h 812606"/>
                <a:gd name="connsiteX71" fmla="*/ 9570373 w 12346893"/>
                <a:gd name="connsiteY71" fmla="*/ 339305 h 812606"/>
                <a:gd name="connsiteX72" fmla="*/ 9579908 w 12346893"/>
                <a:gd name="connsiteY72" fmla="*/ 356969 h 812606"/>
                <a:gd name="connsiteX73" fmla="*/ 10019738 w 12346893"/>
                <a:gd name="connsiteY73" fmla="*/ 644295 h 812606"/>
                <a:gd name="connsiteX74" fmla="*/ 10442800 w 12346893"/>
                <a:gd name="connsiteY74" fmla="*/ 383862 h 812606"/>
                <a:gd name="connsiteX75" fmla="*/ 10443052 w 12346893"/>
                <a:gd name="connsiteY75" fmla="*/ 383453 h 812606"/>
                <a:gd name="connsiteX76" fmla="*/ 10444544 w 12346893"/>
                <a:gd name="connsiteY76" fmla="*/ 380359 h 812606"/>
                <a:gd name="connsiteX77" fmla="*/ 10471330 w 12346893"/>
                <a:gd name="connsiteY77" fmla="*/ 332389 h 812606"/>
                <a:gd name="connsiteX78" fmla="*/ 10484585 w 12346893"/>
                <a:gd name="connsiteY78" fmla="*/ 311754 h 812606"/>
                <a:gd name="connsiteX79" fmla="*/ 10502074 w 12346893"/>
                <a:gd name="connsiteY79" fmla="*/ 271318 h 812606"/>
                <a:gd name="connsiteX80" fmla="*/ 10494383 w 12346893"/>
                <a:gd name="connsiteY80" fmla="*/ 296502 h 812606"/>
                <a:gd name="connsiteX81" fmla="*/ 10500493 w 12346893"/>
                <a:gd name="connsiteY81" fmla="*/ 286990 h 812606"/>
                <a:gd name="connsiteX82" fmla="*/ 10992245 w 12346893"/>
                <a:gd name="connsiteY82" fmla="*/ 0 h 812606"/>
                <a:gd name="connsiteX83" fmla="*/ 11362672 w 12346893"/>
                <a:gd name="connsiteY83" fmla="*/ 148596 h 812606"/>
                <a:gd name="connsiteX84" fmla="*/ 11410878 w 12346893"/>
                <a:gd name="connsiteY84" fmla="*/ 195935 h 812606"/>
                <a:gd name="connsiteX85" fmla="*/ 11415192 w 12346893"/>
                <a:gd name="connsiteY85" fmla="*/ 187311 h 812606"/>
                <a:gd name="connsiteX86" fmla="*/ 11424728 w 12346893"/>
                <a:gd name="connsiteY86" fmla="*/ 204976 h 812606"/>
                <a:gd name="connsiteX87" fmla="*/ 11864557 w 12346893"/>
                <a:gd name="connsiteY87" fmla="*/ 492302 h 812606"/>
                <a:gd name="connsiteX88" fmla="*/ 12329384 w 12346893"/>
                <a:gd name="connsiteY88" fmla="*/ 159808 h 812606"/>
                <a:gd name="connsiteX89" fmla="*/ 12346893 w 12346893"/>
                <a:gd name="connsiteY89" fmla="*/ 119324 h 812606"/>
                <a:gd name="connsiteX90" fmla="*/ 12329210 w 12346893"/>
                <a:gd name="connsiteY90" fmla="*/ 177225 h 812606"/>
                <a:gd name="connsiteX91" fmla="*/ 11735544 w 12346893"/>
                <a:gd name="connsiteY91" fmla="*/ 660610 h 812606"/>
                <a:gd name="connsiteX92" fmla="*/ 11365117 w 12346893"/>
                <a:gd name="connsiteY92" fmla="*/ 512014 h 812606"/>
                <a:gd name="connsiteX93" fmla="*/ 11316911 w 12346893"/>
                <a:gd name="connsiteY93" fmla="*/ 464675 h 812606"/>
                <a:gd name="connsiteX94" fmla="*/ 11312596 w 12346893"/>
                <a:gd name="connsiteY94" fmla="*/ 473298 h 812606"/>
                <a:gd name="connsiteX95" fmla="*/ 11303061 w 12346893"/>
                <a:gd name="connsiteY95" fmla="*/ 455634 h 812606"/>
                <a:gd name="connsiteX96" fmla="*/ 10863232 w 12346893"/>
                <a:gd name="connsiteY96" fmla="*/ 168308 h 812606"/>
                <a:gd name="connsiteX97" fmla="*/ 10440170 w 12346893"/>
                <a:gd name="connsiteY97" fmla="*/ 428741 h 812606"/>
                <a:gd name="connsiteX98" fmla="*/ 10439918 w 12346893"/>
                <a:gd name="connsiteY98" fmla="*/ 429150 h 812606"/>
                <a:gd name="connsiteX99" fmla="*/ 10438426 w 12346893"/>
                <a:gd name="connsiteY99" fmla="*/ 432244 h 812606"/>
                <a:gd name="connsiteX100" fmla="*/ 10411639 w 12346893"/>
                <a:gd name="connsiteY100" fmla="*/ 480214 h 812606"/>
                <a:gd name="connsiteX101" fmla="*/ 10398385 w 12346893"/>
                <a:gd name="connsiteY101" fmla="*/ 500849 h 812606"/>
                <a:gd name="connsiteX102" fmla="*/ 10380895 w 12346893"/>
                <a:gd name="connsiteY102" fmla="*/ 541285 h 812606"/>
                <a:gd name="connsiteX103" fmla="*/ 10388586 w 12346893"/>
                <a:gd name="connsiteY103" fmla="*/ 516101 h 812606"/>
                <a:gd name="connsiteX104" fmla="*/ 10382477 w 12346893"/>
                <a:gd name="connsiteY104" fmla="*/ 525613 h 812606"/>
                <a:gd name="connsiteX105" fmla="*/ 9890724 w 12346893"/>
                <a:gd name="connsiteY105" fmla="*/ 812603 h 812606"/>
                <a:gd name="connsiteX106" fmla="*/ 9520297 w 12346893"/>
                <a:gd name="connsiteY106" fmla="*/ 664007 h 812606"/>
                <a:gd name="connsiteX107" fmla="*/ 9472091 w 12346893"/>
                <a:gd name="connsiteY107" fmla="*/ 616668 h 812606"/>
                <a:gd name="connsiteX108" fmla="*/ 9467777 w 12346893"/>
                <a:gd name="connsiteY108" fmla="*/ 625292 h 812606"/>
                <a:gd name="connsiteX109" fmla="*/ 9458242 w 12346893"/>
                <a:gd name="connsiteY109" fmla="*/ 607627 h 812606"/>
                <a:gd name="connsiteX110" fmla="*/ 9018413 w 12346893"/>
                <a:gd name="connsiteY110" fmla="*/ 320302 h 812606"/>
                <a:gd name="connsiteX111" fmla="*/ 8752802 w 12346893"/>
                <a:gd name="connsiteY111" fmla="*/ 411089 h 812606"/>
                <a:gd name="connsiteX112" fmla="*/ 8707595 w 12346893"/>
                <a:gd name="connsiteY112" fmla="*/ 449000 h 812606"/>
                <a:gd name="connsiteX113" fmla="*/ 8702022 w 12346893"/>
                <a:gd name="connsiteY113" fmla="*/ 456073 h 812606"/>
                <a:gd name="connsiteX114" fmla="*/ 8667901 w 12346893"/>
                <a:gd name="connsiteY114" fmla="*/ 488902 h 812606"/>
                <a:gd name="connsiteX115" fmla="*/ 8642820 w 12346893"/>
                <a:gd name="connsiteY115" fmla="*/ 515951 h 812606"/>
                <a:gd name="connsiteX116" fmla="*/ 8553585 w 12346893"/>
                <a:gd name="connsiteY116" fmla="*/ 652795 h 812606"/>
                <a:gd name="connsiteX117" fmla="*/ 8536075 w 12346893"/>
                <a:gd name="connsiteY117" fmla="*/ 693279 h 812606"/>
                <a:gd name="connsiteX118" fmla="*/ 8553759 w 12346893"/>
                <a:gd name="connsiteY118" fmla="*/ 635378 h 812606"/>
                <a:gd name="connsiteX119" fmla="*/ 8590098 w 12346893"/>
                <a:gd name="connsiteY119" fmla="*/ 553928 h 812606"/>
                <a:gd name="connsiteX120" fmla="*/ 8548818 w 12346893"/>
                <a:gd name="connsiteY120" fmla="*/ 583206 h 812606"/>
                <a:gd name="connsiteX121" fmla="*/ 8275246 w 12346893"/>
                <a:gd name="connsiteY121" fmla="*/ 660611 h 812606"/>
                <a:gd name="connsiteX122" fmla="*/ 7904819 w 12346893"/>
                <a:gd name="connsiteY122" fmla="*/ 512015 h 812606"/>
                <a:gd name="connsiteX123" fmla="*/ 7856612 w 12346893"/>
                <a:gd name="connsiteY123" fmla="*/ 464676 h 812606"/>
                <a:gd name="connsiteX124" fmla="*/ 7852299 w 12346893"/>
                <a:gd name="connsiteY124" fmla="*/ 473299 h 812606"/>
                <a:gd name="connsiteX125" fmla="*/ 7842763 w 12346893"/>
                <a:gd name="connsiteY125" fmla="*/ 455635 h 812606"/>
                <a:gd name="connsiteX126" fmla="*/ 7402933 w 12346893"/>
                <a:gd name="connsiteY126" fmla="*/ 168309 h 812606"/>
                <a:gd name="connsiteX127" fmla="*/ 6979871 w 12346893"/>
                <a:gd name="connsiteY127" fmla="*/ 428742 h 812606"/>
                <a:gd name="connsiteX128" fmla="*/ 6979620 w 12346893"/>
                <a:gd name="connsiteY128" fmla="*/ 429151 h 812606"/>
                <a:gd name="connsiteX129" fmla="*/ 6978128 w 12346893"/>
                <a:gd name="connsiteY129" fmla="*/ 432245 h 812606"/>
                <a:gd name="connsiteX130" fmla="*/ 6951342 w 12346893"/>
                <a:gd name="connsiteY130" fmla="*/ 480215 h 812606"/>
                <a:gd name="connsiteX131" fmla="*/ 6938086 w 12346893"/>
                <a:gd name="connsiteY131" fmla="*/ 500850 h 812606"/>
                <a:gd name="connsiteX132" fmla="*/ 6920597 w 12346893"/>
                <a:gd name="connsiteY132" fmla="*/ 541286 h 812606"/>
                <a:gd name="connsiteX133" fmla="*/ 6928288 w 12346893"/>
                <a:gd name="connsiteY133" fmla="*/ 516102 h 812606"/>
                <a:gd name="connsiteX134" fmla="*/ 6922178 w 12346893"/>
                <a:gd name="connsiteY134" fmla="*/ 525614 h 812606"/>
                <a:gd name="connsiteX135" fmla="*/ 6430427 w 12346893"/>
                <a:gd name="connsiteY135" fmla="*/ 812604 h 812606"/>
                <a:gd name="connsiteX136" fmla="*/ 6059999 w 12346893"/>
                <a:gd name="connsiteY136" fmla="*/ 664008 h 812606"/>
                <a:gd name="connsiteX137" fmla="*/ 6011793 w 12346893"/>
                <a:gd name="connsiteY137" fmla="*/ 616669 h 812606"/>
                <a:gd name="connsiteX138" fmla="*/ 6007479 w 12346893"/>
                <a:gd name="connsiteY138" fmla="*/ 625293 h 812606"/>
                <a:gd name="connsiteX139" fmla="*/ 5997944 w 12346893"/>
                <a:gd name="connsiteY139" fmla="*/ 607628 h 812606"/>
                <a:gd name="connsiteX140" fmla="*/ 5558114 w 12346893"/>
                <a:gd name="connsiteY140" fmla="*/ 320302 h 812606"/>
                <a:gd name="connsiteX141" fmla="*/ 5292505 w 12346893"/>
                <a:gd name="connsiteY141" fmla="*/ 411089 h 812606"/>
                <a:gd name="connsiteX142" fmla="*/ 5247300 w 12346893"/>
                <a:gd name="connsiteY142" fmla="*/ 448999 h 812606"/>
                <a:gd name="connsiteX143" fmla="*/ 5241724 w 12346893"/>
                <a:gd name="connsiteY143" fmla="*/ 456075 h 812606"/>
                <a:gd name="connsiteX144" fmla="*/ 5207594 w 12346893"/>
                <a:gd name="connsiteY144" fmla="*/ 488913 h 812606"/>
                <a:gd name="connsiteX145" fmla="*/ 5129799 w 12346893"/>
                <a:gd name="connsiteY145" fmla="*/ 553930 h 812606"/>
                <a:gd name="connsiteX146" fmla="*/ 5088520 w 12346893"/>
                <a:gd name="connsiteY146" fmla="*/ 583208 h 812606"/>
                <a:gd name="connsiteX147" fmla="*/ 4814948 w 12346893"/>
                <a:gd name="connsiteY147" fmla="*/ 660613 h 812606"/>
                <a:gd name="connsiteX148" fmla="*/ 4444521 w 12346893"/>
                <a:gd name="connsiteY148" fmla="*/ 512017 h 812606"/>
                <a:gd name="connsiteX149" fmla="*/ 4396314 w 12346893"/>
                <a:gd name="connsiteY149" fmla="*/ 464678 h 812606"/>
                <a:gd name="connsiteX150" fmla="*/ 4392001 w 12346893"/>
                <a:gd name="connsiteY150" fmla="*/ 473301 h 812606"/>
                <a:gd name="connsiteX151" fmla="*/ 4382465 w 12346893"/>
                <a:gd name="connsiteY151" fmla="*/ 455637 h 812606"/>
                <a:gd name="connsiteX152" fmla="*/ 3942636 w 12346893"/>
                <a:gd name="connsiteY152" fmla="*/ 168311 h 812606"/>
                <a:gd name="connsiteX153" fmla="*/ 3519574 w 12346893"/>
                <a:gd name="connsiteY153" fmla="*/ 428744 h 812606"/>
                <a:gd name="connsiteX154" fmla="*/ 3477788 w 12346893"/>
                <a:gd name="connsiteY154" fmla="*/ 500852 h 812606"/>
                <a:gd name="connsiteX155" fmla="*/ 3467991 w 12346893"/>
                <a:gd name="connsiteY155" fmla="*/ 516104 h 812606"/>
                <a:gd name="connsiteX156" fmla="*/ 3461880 w 12346893"/>
                <a:gd name="connsiteY156" fmla="*/ 525616 h 812606"/>
                <a:gd name="connsiteX157" fmla="*/ 2970129 w 12346893"/>
                <a:gd name="connsiteY157" fmla="*/ 812606 h 812606"/>
                <a:gd name="connsiteX158" fmla="*/ 2599702 w 12346893"/>
                <a:gd name="connsiteY158" fmla="*/ 664010 h 812606"/>
                <a:gd name="connsiteX159" fmla="*/ 2551495 w 12346893"/>
                <a:gd name="connsiteY159" fmla="*/ 616671 h 812606"/>
                <a:gd name="connsiteX160" fmla="*/ 2547182 w 12346893"/>
                <a:gd name="connsiteY160" fmla="*/ 625295 h 812606"/>
                <a:gd name="connsiteX161" fmla="*/ 2537646 w 12346893"/>
                <a:gd name="connsiteY161" fmla="*/ 607630 h 812606"/>
                <a:gd name="connsiteX162" fmla="*/ 2097817 w 12346893"/>
                <a:gd name="connsiteY162" fmla="*/ 320304 h 812606"/>
                <a:gd name="connsiteX163" fmla="*/ 1832207 w 12346893"/>
                <a:gd name="connsiteY163" fmla="*/ 411091 h 812606"/>
                <a:gd name="connsiteX164" fmla="*/ 1722225 w 12346893"/>
                <a:gd name="connsiteY164" fmla="*/ 515954 h 812606"/>
                <a:gd name="connsiteX165" fmla="*/ 1628223 w 12346893"/>
                <a:gd name="connsiteY165" fmla="*/ 583210 h 812606"/>
                <a:gd name="connsiteX166" fmla="*/ 1354650 w 12346893"/>
                <a:gd name="connsiteY166" fmla="*/ 660615 h 812606"/>
                <a:gd name="connsiteX167" fmla="*/ 984223 w 12346893"/>
                <a:gd name="connsiteY167" fmla="*/ 512019 h 812606"/>
                <a:gd name="connsiteX168" fmla="*/ 936017 w 12346893"/>
                <a:gd name="connsiteY168" fmla="*/ 464680 h 812606"/>
                <a:gd name="connsiteX169" fmla="*/ 931703 w 12346893"/>
                <a:gd name="connsiteY169" fmla="*/ 473303 h 812606"/>
                <a:gd name="connsiteX170" fmla="*/ 922167 w 12346893"/>
                <a:gd name="connsiteY170" fmla="*/ 455639 h 812606"/>
                <a:gd name="connsiteX171" fmla="*/ 482338 w 12346893"/>
                <a:gd name="connsiteY171" fmla="*/ 168313 h 812606"/>
                <a:gd name="connsiteX172" fmla="*/ 59276 w 12346893"/>
                <a:gd name="connsiteY172" fmla="*/ 428746 h 812606"/>
                <a:gd name="connsiteX173" fmla="*/ 59024 w 12346893"/>
                <a:gd name="connsiteY173" fmla="*/ 429155 h 812606"/>
                <a:gd name="connsiteX174" fmla="*/ 30746 w 12346893"/>
                <a:gd name="connsiteY174" fmla="*/ 480219 h 812606"/>
                <a:gd name="connsiteX175" fmla="*/ 1 w 12346893"/>
                <a:gd name="connsiteY175" fmla="*/ 541290 h 812606"/>
                <a:gd name="connsiteX176" fmla="*/ 247794 w 12346893"/>
                <a:gd name="connsiteY176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11030 w 12346891"/>
                <a:gd name="connsiteY46" fmla="*/ 332390 h 812606"/>
                <a:gd name="connsiteX47" fmla="*/ 7024284 w 12346891"/>
                <a:gd name="connsiteY47" fmla="*/ 311755 h 812606"/>
                <a:gd name="connsiteX48" fmla="*/ 7041775 w 12346891"/>
                <a:gd name="connsiteY48" fmla="*/ 271319 h 812606"/>
                <a:gd name="connsiteX49" fmla="*/ 7034083 w 12346891"/>
                <a:gd name="connsiteY49" fmla="*/ 296503 h 812606"/>
                <a:gd name="connsiteX50" fmla="*/ 7040193 w 12346891"/>
                <a:gd name="connsiteY50" fmla="*/ 286991 h 812606"/>
                <a:gd name="connsiteX51" fmla="*/ 7531945 w 12346891"/>
                <a:gd name="connsiteY51" fmla="*/ 1 h 812606"/>
                <a:gd name="connsiteX52" fmla="*/ 7902372 w 12346891"/>
                <a:gd name="connsiteY52" fmla="*/ 148597 h 812606"/>
                <a:gd name="connsiteX53" fmla="*/ 7950578 w 12346891"/>
                <a:gd name="connsiteY53" fmla="*/ 195936 h 812606"/>
                <a:gd name="connsiteX54" fmla="*/ 7954892 w 12346891"/>
                <a:gd name="connsiteY54" fmla="*/ 187312 h 812606"/>
                <a:gd name="connsiteX55" fmla="*/ 7964428 w 12346891"/>
                <a:gd name="connsiteY55" fmla="*/ 204977 h 812606"/>
                <a:gd name="connsiteX56" fmla="*/ 8404256 w 12346891"/>
                <a:gd name="connsiteY56" fmla="*/ 492302 h 812606"/>
                <a:gd name="connsiteX57" fmla="*/ 8669867 w 12346891"/>
                <a:gd name="connsiteY57" fmla="*/ 401515 h 812606"/>
                <a:gd name="connsiteX58" fmla="*/ 8715074 w 12346891"/>
                <a:gd name="connsiteY58" fmla="*/ 363604 h 812606"/>
                <a:gd name="connsiteX59" fmla="*/ 8720648 w 12346891"/>
                <a:gd name="connsiteY59" fmla="*/ 356531 h 812606"/>
                <a:gd name="connsiteX60" fmla="*/ 8754768 w 12346891"/>
                <a:gd name="connsiteY60" fmla="*/ 323702 h 812606"/>
                <a:gd name="connsiteX61" fmla="*/ 8779849 w 12346891"/>
                <a:gd name="connsiteY61" fmla="*/ 296653 h 812606"/>
                <a:gd name="connsiteX62" fmla="*/ 8869084 w 12346891"/>
                <a:gd name="connsiteY62" fmla="*/ 159809 h 812606"/>
                <a:gd name="connsiteX63" fmla="*/ 8886594 w 12346891"/>
                <a:gd name="connsiteY63" fmla="*/ 119325 h 812606"/>
                <a:gd name="connsiteX64" fmla="*/ 8868910 w 12346891"/>
                <a:gd name="connsiteY64" fmla="*/ 177226 h 812606"/>
                <a:gd name="connsiteX65" fmla="*/ 8832571 w 12346891"/>
                <a:gd name="connsiteY65" fmla="*/ 258676 h 812606"/>
                <a:gd name="connsiteX66" fmla="*/ 8873851 w 12346891"/>
                <a:gd name="connsiteY66" fmla="*/ 229399 h 812606"/>
                <a:gd name="connsiteX67" fmla="*/ 9147424 w 12346891"/>
                <a:gd name="connsiteY67" fmla="*/ 151993 h 812606"/>
                <a:gd name="connsiteX68" fmla="*/ 9517851 w 12346891"/>
                <a:gd name="connsiteY68" fmla="*/ 300589 h 812606"/>
                <a:gd name="connsiteX69" fmla="*/ 9566057 w 12346891"/>
                <a:gd name="connsiteY69" fmla="*/ 347928 h 812606"/>
                <a:gd name="connsiteX70" fmla="*/ 9570371 w 12346891"/>
                <a:gd name="connsiteY70" fmla="*/ 339305 h 812606"/>
                <a:gd name="connsiteX71" fmla="*/ 9579906 w 12346891"/>
                <a:gd name="connsiteY71" fmla="*/ 356969 h 812606"/>
                <a:gd name="connsiteX72" fmla="*/ 10019736 w 12346891"/>
                <a:gd name="connsiteY72" fmla="*/ 644295 h 812606"/>
                <a:gd name="connsiteX73" fmla="*/ 10442798 w 12346891"/>
                <a:gd name="connsiteY73" fmla="*/ 383862 h 812606"/>
                <a:gd name="connsiteX74" fmla="*/ 10443050 w 12346891"/>
                <a:gd name="connsiteY74" fmla="*/ 383453 h 812606"/>
                <a:gd name="connsiteX75" fmla="*/ 10444542 w 12346891"/>
                <a:gd name="connsiteY75" fmla="*/ 380359 h 812606"/>
                <a:gd name="connsiteX76" fmla="*/ 10471328 w 12346891"/>
                <a:gd name="connsiteY76" fmla="*/ 332389 h 812606"/>
                <a:gd name="connsiteX77" fmla="*/ 10484583 w 12346891"/>
                <a:gd name="connsiteY77" fmla="*/ 311754 h 812606"/>
                <a:gd name="connsiteX78" fmla="*/ 10502072 w 12346891"/>
                <a:gd name="connsiteY78" fmla="*/ 271318 h 812606"/>
                <a:gd name="connsiteX79" fmla="*/ 10494381 w 12346891"/>
                <a:gd name="connsiteY79" fmla="*/ 296502 h 812606"/>
                <a:gd name="connsiteX80" fmla="*/ 10500491 w 12346891"/>
                <a:gd name="connsiteY80" fmla="*/ 286990 h 812606"/>
                <a:gd name="connsiteX81" fmla="*/ 10992243 w 12346891"/>
                <a:gd name="connsiteY81" fmla="*/ 0 h 812606"/>
                <a:gd name="connsiteX82" fmla="*/ 11362670 w 12346891"/>
                <a:gd name="connsiteY82" fmla="*/ 148596 h 812606"/>
                <a:gd name="connsiteX83" fmla="*/ 11410876 w 12346891"/>
                <a:gd name="connsiteY83" fmla="*/ 195935 h 812606"/>
                <a:gd name="connsiteX84" fmla="*/ 11415190 w 12346891"/>
                <a:gd name="connsiteY84" fmla="*/ 187311 h 812606"/>
                <a:gd name="connsiteX85" fmla="*/ 11424726 w 12346891"/>
                <a:gd name="connsiteY85" fmla="*/ 204976 h 812606"/>
                <a:gd name="connsiteX86" fmla="*/ 11864555 w 12346891"/>
                <a:gd name="connsiteY86" fmla="*/ 492302 h 812606"/>
                <a:gd name="connsiteX87" fmla="*/ 12329382 w 12346891"/>
                <a:gd name="connsiteY87" fmla="*/ 159808 h 812606"/>
                <a:gd name="connsiteX88" fmla="*/ 12346891 w 12346891"/>
                <a:gd name="connsiteY88" fmla="*/ 119324 h 812606"/>
                <a:gd name="connsiteX89" fmla="*/ 12329208 w 12346891"/>
                <a:gd name="connsiteY89" fmla="*/ 177225 h 812606"/>
                <a:gd name="connsiteX90" fmla="*/ 11735542 w 12346891"/>
                <a:gd name="connsiteY90" fmla="*/ 660610 h 812606"/>
                <a:gd name="connsiteX91" fmla="*/ 11365115 w 12346891"/>
                <a:gd name="connsiteY91" fmla="*/ 512014 h 812606"/>
                <a:gd name="connsiteX92" fmla="*/ 11316909 w 12346891"/>
                <a:gd name="connsiteY92" fmla="*/ 464675 h 812606"/>
                <a:gd name="connsiteX93" fmla="*/ 11312594 w 12346891"/>
                <a:gd name="connsiteY93" fmla="*/ 473298 h 812606"/>
                <a:gd name="connsiteX94" fmla="*/ 11303059 w 12346891"/>
                <a:gd name="connsiteY94" fmla="*/ 455634 h 812606"/>
                <a:gd name="connsiteX95" fmla="*/ 10863230 w 12346891"/>
                <a:gd name="connsiteY95" fmla="*/ 168308 h 812606"/>
                <a:gd name="connsiteX96" fmla="*/ 10440168 w 12346891"/>
                <a:gd name="connsiteY96" fmla="*/ 428741 h 812606"/>
                <a:gd name="connsiteX97" fmla="*/ 10439916 w 12346891"/>
                <a:gd name="connsiteY97" fmla="*/ 429150 h 812606"/>
                <a:gd name="connsiteX98" fmla="*/ 10438424 w 12346891"/>
                <a:gd name="connsiteY98" fmla="*/ 432244 h 812606"/>
                <a:gd name="connsiteX99" fmla="*/ 10411637 w 12346891"/>
                <a:gd name="connsiteY99" fmla="*/ 480214 h 812606"/>
                <a:gd name="connsiteX100" fmla="*/ 10398383 w 12346891"/>
                <a:gd name="connsiteY100" fmla="*/ 500849 h 812606"/>
                <a:gd name="connsiteX101" fmla="*/ 10380893 w 12346891"/>
                <a:gd name="connsiteY101" fmla="*/ 541285 h 812606"/>
                <a:gd name="connsiteX102" fmla="*/ 10388584 w 12346891"/>
                <a:gd name="connsiteY102" fmla="*/ 516101 h 812606"/>
                <a:gd name="connsiteX103" fmla="*/ 10382475 w 12346891"/>
                <a:gd name="connsiteY103" fmla="*/ 525613 h 812606"/>
                <a:gd name="connsiteX104" fmla="*/ 9890722 w 12346891"/>
                <a:gd name="connsiteY104" fmla="*/ 812603 h 812606"/>
                <a:gd name="connsiteX105" fmla="*/ 9520295 w 12346891"/>
                <a:gd name="connsiteY105" fmla="*/ 664007 h 812606"/>
                <a:gd name="connsiteX106" fmla="*/ 9472089 w 12346891"/>
                <a:gd name="connsiteY106" fmla="*/ 616668 h 812606"/>
                <a:gd name="connsiteX107" fmla="*/ 9467775 w 12346891"/>
                <a:gd name="connsiteY107" fmla="*/ 625292 h 812606"/>
                <a:gd name="connsiteX108" fmla="*/ 9458240 w 12346891"/>
                <a:gd name="connsiteY108" fmla="*/ 607627 h 812606"/>
                <a:gd name="connsiteX109" fmla="*/ 9018411 w 12346891"/>
                <a:gd name="connsiteY109" fmla="*/ 320302 h 812606"/>
                <a:gd name="connsiteX110" fmla="*/ 8752800 w 12346891"/>
                <a:gd name="connsiteY110" fmla="*/ 411089 h 812606"/>
                <a:gd name="connsiteX111" fmla="*/ 8707593 w 12346891"/>
                <a:gd name="connsiteY111" fmla="*/ 449000 h 812606"/>
                <a:gd name="connsiteX112" fmla="*/ 8702020 w 12346891"/>
                <a:gd name="connsiteY112" fmla="*/ 456073 h 812606"/>
                <a:gd name="connsiteX113" fmla="*/ 8667899 w 12346891"/>
                <a:gd name="connsiteY113" fmla="*/ 488902 h 812606"/>
                <a:gd name="connsiteX114" fmla="*/ 8642818 w 12346891"/>
                <a:gd name="connsiteY114" fmla="*/ 515951 h 812606"/>
                <a:gd name="connsiteX115" fmla="*/ 8553583 w 12346891"/>
                <a:gd name="connsiteY115" fmla="*/ 652795 h 812606"/>
                <a:gd name="connsiteX116" fmla="*/ 8536073 w 12346891"/>
                <a:gd name="connsiteY116" fmla="*/ 693279 h 812606"/>
                <a:gd name="connsiteX117" fmla="*/ 8553757 w 12346891"/>
                <a:gd name="connsiteY117" fmla="*/ 635378 h 812606"/>
                <a:gd name="connsiteX118" fmla="*/ 8590096 w 12346891"/>
                <a:gd name="connsiteY118" fmla="*/ 553928 h 812606"/>
                <a:gd name="connsiteX119" fmla="*/ 8548816 w 12346891"/>
                <a:gd name="connsiteY119" fmla="*/ 583206 h 812606"/>
                <a:gd name="connsiteX120" fmla="*/ 8275244 w 12346891"/>
                <a:gd name="connsiteY120" fmla="*/ 660611 h 812606"/>
                <a:gd name="connsiteX121" fmla="*/ 7904817 w 12346891"/>
                <a:gd name="connsiteY121" fmla="*/ 512015 h 812606"/>
                <a:gd name="connsiteX122" fmla="*/ 7856610 w 12346891"/>
                <a:gd name="connsiteY122" fmla="*/ 464676 h 812606"/>
                <a:gd name="connsiteX123" fmla="*/ 7852297 w 12346891"/>
                <a:gd name="connsiteY123" fmla="*/ 473299 h 812606"/>
                <a:gd name="connsiteX124" fmla="*/ 7842761 w 12346891"/>
                <a:gd name="connsiteY124" fmla="*/ 455635 h 812606"/>
                <a:gd name="connsiteX125" fmla="*/ 7402931 w 12346891"/>
                <a:gd name="connsiteY125" fmla="*/ 168309 h 812606"/>
                <a:gd name="connsiteX126" fmla="*/ 6979869 w 12346891"/>
                <a:gd name="connsiteY126" fmla="*/ 428742 h 812606"/>
                <a:gd name="connsiteX127" fmla="*/ 6979618 w 12346891"/>
                <a:gd name="connsiteY127" fmla="*/ 429151 h 812606"/>
                <a:gd name="connsiteX128" fmla="*/ 6978126 w 12346891"/>
                <a:gd name="connsiteY128" fmla="*/ 432245 h 812606"/>
                <a:gd name="connsiteX129" fmla="*/ 6951340 w 12346891"/>
                <a:gd name="connsiteY129" fmla="*/ 480215 h 812606"/>
                <a:gd name="connsiteX130" fmla="*/ 6938084 w 12346891"/>
                <a:gd name="connsiteY130" fmla="*/ 500850 h 812606"/>
                <a:gd name="connsiteX131" fmla="*/ 6920595 w 12346891"/>
                <a:gd name="connsiteY131" fmla="*/ 541286 h 812606"/>
                <a:gd name="connsiteX132" fmla="*/ 6928286 w 12346891"/>
                <a:gd name="connsiteY132" fmla="*/ 516102 h 812606"/>
                <a:gd name="connsiteX133" fmla="*/ 6922176 w 12346891"/>
                <a:gd name="connsiteY133" fmla="*/ 525614 h 812606"/>
                <a:gd name="connsiteX134" fmla="*/ 6430425 w 12346891"/>
                <a:gd name="connsiteY134" fmla="*/ 812604 h 812606"/>
                <a:gd name="connsiteX135" fmla="*/ 6059997 w 12346891"/>
                <a:gd name="connsiteY135" fmla="*/ 664008 h 812606"/>
                <a:gd name="connsiteX136" fmla="*/ 6011791 w 12346891"/>
                <a:gd name="connsiteY136" fmla="*/ 616669 h 812606"/>
                <a:gd name="connsiteX137" fmla="*/ 6007477 w 12346891"/>
                <a:gd name="connsiteY137" fmla="*/ 625293 h 812606"/>
                <a:gd name="connsiteX138" fmla="*/ 5997942 w 12346891"/>
                <a:gd name="connsiteY138" fmla="*/ 607628 h 812606"/>
                <a:gd name="connsiteX139" fmla="*/ 5558112 w 12346891"/>
                <a:gd name="connsiteY139" fmla="*/ 320302 h 812606"/>
                <a:gd name="connsiteX140" fmla="*/ 5292503 w 12346891"/>
                <a:gd name="connsiteY140" fmla="*/ 411089 h 812606"/>
                <a:gd name="connsiteX141" fmla="*/ 5247298 w 12346891"/>
                <a:gd name="connsiteY141" fmla="*/ 448999 h 812606"/>
                <a:gd name="connsiteX142" fmla="*/ 5241722 w 12346891"/>
                <a:gd name="connsiteY142" fmla="*/ 456075 h 812606"/>
                <a:gd name="connsiteX143" fmla="*/ 5207592 w 12346891"/>
                <a:gd name="connsiteY143" fmla="*/ 488913 h 812606"/>
                <a:gd name="connsiteX144" fmla="*/ 5129797 w 12346891"/>
                <a:gd name="connsiteY144" fmla="*/ 553930 h 812606"/>
                <a:gd name="connsiteX145" fmla="*/ 5088518 w 12346891"/>
                <a:gd name="connsiteY145" fmla="*/ 583208 h 812606"/>
                <a:gd name="connsiteX146" fmla="*/ 4814946 w 12346891"/>
                <a:gd name="connsiteY146" fmla="*/ 660613 h 812606"/>
                <a:gd name="connsiteX147" fmla="*/ 4444519 w 12346891"/>
                <a:gd name="connsiteY147" fmla="*/ 512017 h 812606"/>
                <a:gd name="connsiteX148" fmla="*/ 4396312 w 12346891"/>
                <a:gd name="connsiteY148" fmla="*/ 464678 h 812606"/>
                <a:gd name="connsiteX149" fmla="*/ 4391999 w 12346891"/>
                <a:gd name="connsiteY149" fmla="*/ 473301 h 812606"/>
                <a:gd name="connsiteX150" fmla="*/ 4382463 w 12346891"/>
                <a:gd name="connsiteY150" fmla="*/ 455637 h 812606"/>
                <a:gd name="connsiteX151" fmla="*/ 3942634 w 12346891"/>
                <a:gd name="connsiteY151" fmla="*/ 168311 h 812606"/>
                <a:gd name="connsiteX152" fmla="*/ 3519572 w 12346891"/>
                <a:gd name="connsiteY152" fmla="*/ 428744 h 812606"/>
                <a:gd name="connsiteX153" fmla="*/ 3477786 w 12346891"/>
                <a:gd name="connsiteY153" fmla="*/ 500852 h 812606"/>
                <a:gd name="connsiteX154" fmla="*/ 3467989 w 12346891"/>
                <a:gd name="connsiteY154" fmla="*/ 516104 h 812606"/>
                <a:gd name="connsiteX155" fmla="*/ 3461878 w 12346891"/>
                <a:gd name="connsiteY155" fmla="*/ 525616 h 812606"/>
                <a:gd name="connsiteX156" fmla="*/ 2970127 w 12346891"/>
                <a:gd name="connsiteY156" fmla="*/ 812606 h 812606"/>
                <a:gd name="connsiteX157" fmla="*/ 2599700 w 12346891"/>
                <a:gd name="connsiteY157" fmla="*/ 664010 h 812606"/>
                <a:gd name="connsiteX158" fmla="*/ 2551493 w 12346891"/>
                <a:gd name="connsiteY158" fmla="*/ 616671 h 812606"/>
                <a:gd name="connsiteX159" fmla="*/ 2547180 w 12346891"/>
                <a:gd name="connsiteY159" fmla="*/ 625295 h 812606"/>
                <a:gd name="connsiteX160" fmla="*/ 2537644 w 12346891"/>
                <a:gd name="connsiteY160" fmla="*/ 607630 h 812606"/>
                <a:gd name="connsiteX161" fmla="*/ 2097815 w 12346891"/>
                <a:gd name="connsiteY161" fmla="*/ 320304 h 812606"/>
                <a:gd name="connsiteX162" fmla="*/ 1832205 w 12346891"/>
                <a:gd name="connsiteY162" fmla="*/ 411091 h 812606"/>
                <a:gd name="connsiteX163" fmla="*/ 1722223 w 12346891"/>
                <a:gd name="connsiteY163" fmla="*/ 515954 h 812606"/>
                <a:gd name="connsiteX164" fmla="*/ 1628221 w 12346891"/>
                <a:gd name="connsiteY164" fmla="*/ 583210 h 812606"/>
                <a:gd name="connsiteX165" fmla="*/ 1354648 w 12346891"/>
                <a:gd name="connsiteY165" fmla="*/ 660615 h 812606"/>
                <a:gd name="connsiteX166" fmla="*/ 984221 w 12346891"/>
                <a:gd name="connsiteY166" fmla="*/ 512019 h 812606"/>
                <a:gd name="connsiteX167" fmla="*/ 936015 w 12346891"/>
                <a:gd name="connsiteY167" fmla="*/ 464680 h 812606"/>
                <a:gd name="connsiteX168" fmla="*/ 931701 w 12346891"/>
                <a:gd name="connsiteY168" fmla="*/ 473303 h 812606"/>
                <a:gd name="connsiteX169" fmla="*/ 922165 w 12346891"/>
                <a:gd name="connsiteY169" fmla="*/ 455639 h 812606"/>
                <a:gd name="connsiteX170" fmla="*/ 482336 w 12346891"/>
                <a:gd name="connsiteY170" fmla="*/ 168313 h 812606"/>
                <a:gd name="connsiteX171" fmla="*/ 59274 w 12346891"/>
                <a:gd name="connsiteY171" fmla="*/ 428746 h 812606"/>
                <a:gd name="connsiteX172" fmla="*/ 59022 w 12346891"/>
                <a:gd name="connsiteY172" fmla="*/ 429155 h 812606"/>
                <a:gd name="connsiteX173" fmla="*/ 30744 w 12346891"/>
                <a:gd name="connsiteY173" fmla="*/ 480219 h 812606"/>
                <a:gd name="connsiteX174" fmla="*/ -1 w 12346891"/>
                <a:gd name="connsiteY174" fmla="*/ 541290 h 812606"/>
                <a:gd name="connsiteX175" fmla="*/ 247792 w 12346891"/>
                <a:gd name="connsiteY175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754770 w 12346893"/>
                <a:gd name="connsiteY59" fmla="*/ 323702 h 812606"/>
                <a:gd name="connsiteX60" fmla="*/ 8779851 w 12346893"/>
                <a:gd name="connsiteY60" fmla="*/ 296653 h 812606"/>
                <a:gd name="connsiteX61" fmla="*/ 8869086 w 12346893"/>
                <a:gd name="connsiteY61" fmla="*/ 159809 h 812606"/>
                <a:gd name="connsiteX62" fmla="*/ 8886596 w 12346893"/>
                <a:gd name="connsiteY62" fmla="*/ 119325 h 812606"/>
                <a:gd name="connsiteX63" fmla="*/ 8868912 w 12346893"/>
                <a:gd name="connsiteY63" fmla="*/ 177226 h 812606"/>
                <a:gd name="connsiteX64" fmla="*/ 8832573 w 12346893"/>
                <a:gd name="connsiteY64" fmla="*/ 258676 h 812606"/>
                <a:gd name="connsiteX65" fmla="*/ 8873853 w 12346893"/>
                <a:gd name="connsiteY65" fmla="*/ 229399 h 812606"/>
                <a:gd name="connsiteX66" fmla="*/ 9147426 w 12346893"/>
                <a:gd name="connsiteY66" fmla="*/ 151993 h 812606"/>
                <a:gd name="connsiteX67" fmla="*/ 9517853 w 12346893"/>
                <a:gd name="connsiteY67" fmla="*/ 300589 h 812606"/>
                <a:gd name="connsiteX68" fmla="*/ 9566059 w 12346893"/>
                <a:gd name="connsiteY68" fmla="*/ 347928 h 812606"/>
                <a:gd name="connsiteX69" fmla="*/ 9570373 w 12346893"/>
                <a:gd name="connsiteY69" fmla="*/ 339305 h 812606"/>
                <a:gd name="connsiteX70" fmla="*/ 9579908 w 12346893"/>
                <a:gd name="connsiteY70" fmla="*/ 356969 h 812606"/>
                <a:gd name="connsiteX71" fmla="*/ 10019738 w 12346893"/>
                <a:gd name="connsiteY71" fmla="*/ 644295 h 812606"/>
                <a:gd name="connsiteX72" fmla="*/ 10442800 w 12346893"/>
                <a:gd name="connsiteY72" fmla="*/ 383862 h 812606"/>
                <a:gd name="connsiteX73" fmla="*/ 10443052 w 12346893"/>
                <a:gd name="connsiteY73" fmla="*/ 383453 h 812606"/>
                <a:gd name="connsiteX74" fmla="*/ 10444544 w 12346893"/>
                <a:gd name="connsiteY74" fmla="*/ 380359 h 812606"/>
                <a:gd name="connsiteX75" fmla="*/ 10471330 w 12346893"/>
                <a:gd name="connsiteY75" fmla="*/ 332389 h 812606"/>
                <a:gd name="connsiteX76" fmla="*/ 10484585 w 12346893"/>
                <a:gd name="connsiteY76" fmla="*/ 311754 h 812606"/>
                <a:gd name="connsiteX77" fmla="*/ 10502074 w 12346893"/>
                <a:gd name="connsiteY77" fmla="*/ 271318 h 812606"/>
                <a:gd name="connsiteX78" fmla="*/ 10494383 w 12346893"/>
                <a:gd name="connsiteY78" fmla="*/ 296502 h 812606"/>
                <a:gd name="connsiteX79" fmla="*/ 10500493 w 12346893"/>
                <a:gd name="connsiteY79" fmla="*/ 286990 h 812606"/>
                <a:gd name="connsiteX80" fmla="*/ 10992245 w 12346893"/>
                <a:gd name="connsiteY80" fmla="*/ 0 h 812606"/>
                <a:gd name="connsiteX81" fmla="*/ 11362672 w 12346893"/>
                <a:gd name="connsiteY81" fmla="*/ 148596 h 812606"/>
                <a:gd name="connsiteX82" fmla="*/ 11410878 w 12346893"/>
                <a:gd name="connsiteY82" fmla="*/ 195935 h 812606"/>
                <a:gd name="connsiteX83" fmla="*/ 11415192 w 12346893"/>
                <a:gd name="connsiteY83" fmla="*/ 187311 h 812606"/>
                <a:gd name="connsiteX84" fmla="*/ 11424728 w 12346893"/>
                <a:gd name="connsiteY84" fmla="*/ 204976 h 812606"/>
                <a:gd name="connsiteX85" fmla="*/ 11864557 w 12346893"/>
                <a:gd name="connsiteY85" fmla="*/ 492302 h 812606"/>
                <a:gd name="connsiteX86" fmla="*/ 12329384 w 12346893"/>
                <a:gd name="connsiteY86" fmla="*/ 159808 h 812606"/>
                <a:gd name="connsiteX87" fmla="*/ 12346893 w 12346893"/>
                <a:gd name="connsiteY87" fmla="*/ 119324 h 812606"/>
                <a:gd name="connsiteX88" fmla="*/ 12329210 w 12346893"/>
                <a:gd name="connsiteY88" fmla="*/ 177225 h 812606"/>
                <a:gd name="connsiteX89" fmla="*/ 11735544 w 12346893"/>
                <a:gd name="connsiteY89" fmla="*/ 660610 h 812606"/>
                <a:gd name="connsiteX90" fmla="*/ 11365117 w 12346893"/>
                <a:gd name="connsiteY90" fmla="*/ 512014 h 812606"/>
                <a:gd name="connsiteX91" fmla="*/ 11316911 w 12346893"/>
                <a:gd name="connsiteY91" fmla="*/ 464675 h 812606"/>
                <a:gd name="connsiteX92" fmla="*/ 11312596 w 12346893"/>
                <a:gd name="connsiteY92" fmla="*/ 473298 h 812606"/>
                <a:gd name="connsiteX93" fmla="*/ 11303061 w 12346893"/>
                <a:gd name="connsiteY93" fmla="*/ 455634 h 812606"/>
                <a:gd name="connsiteX94" fmla="*/ 10863232 w 12346893"/>
                <a:gd name="connsiteY94" fmla="*/ 168308 h 812606"/>
                <a:gd name="connsiteX95" fmla="*/ 10440170 w 12346893"/>
                <a:gd name="connsiteY95" fmla="*/ 428741 h 812606"/>
                <a:gd name="connsiteX96" fmla="*/ 10439918 w 12346893"/>
                <a:gd name="connsiteY96" fmla="*/ 429150 h 812606"/>
                <a:gd name="connsiteX97" fmla="*/ 10438426 w 12346893"/>
                <a:gd name="connsiteY97" fmla="*/ 432244 h 812606"/>
                <a:gd name="connsiteX98" fmla="*/ 10411639 w 12346893"/>
                <a:gd name="connsiteY98" fmla="*/ 480214 h 812606"/>
                <a:gd name="connsiteX99" fmla="*/ 10398385 w 12346893"/>
                <a:gd name="connsiteY99" fmla="*/ 500849 h 812606"/>
                <a:gd name="connsiteX100" fmla="*/ 10380895 w 12346893"/>
                <a:gd name="connsiteY100" fmla="*/ 541285 h 812606"/>
                <a:gd name="connsiteX101" fmla="*/ 10388586 w 12346893"/>
                <a:gd name="connsiteY101" fmla="*/ 516101 h 812606"/>
                <a:gd name="connsiteX102" fmla="*/ 10382477 w 12346893"/>
                <a:gd name="connsiteY102" fmla="*/ 525613 h 812606"/>
                <a:gd name="connsiteX103" fmla="*/ 9890724 w 12346893"/>
                <a:gd name="connsiteY103" fmla="*/ 812603 h 812606"/>
                <a:gd name="connsiteX104" fmla="*/ 9520297 w 12346893"/>
                <a:gd name="connsiteY104" fmla="*/ 664007 h 812606"/>
                <a:gd name="connsiteX105" fmla="*/ 9472091 w 12346893"/>
                <a:gd name="connsiteY105" fmla="*/ 616668 h 812606"/>
                <a:gd name="connsiteX106" fmla="*/ 9467777 w 12346893"/>
                <a:gd name="connsiteY106" fmla="*/ 625292 h 812606"/>
                <a:gd name="connsiteX107" fmla="*/ 9458242 w 12346893"/>
                <a:gd name="connsiteY107" fmla="*/ 607627 h 812606"/>
                <a:gd name="connsiteX108" fmla="*/ 9018413 w 12346893"/>
                <a:gd name="connsiteY108" fmla="*/ 320302 h 812606"/>
                <a:gd name="connsiteX109" fmla="*/ 8752802 w 12346893"/>
                <a:gd name="connsiteY109" fmla="*/ 411089 h 812606"/>
                <a:gd name="connsiteX110" fmla="*/ 8707595 w 12346893"/>
                <a:gd name="connsiteY110" fmla="*/ 449000 h 812606"/>
                <a:gd name="connsiteX111" fmla="*/ 8702022 w 12346893"/>
                <a:gd name="connsiteY111" fmla="*/ 456073 h 812606"/>
                <a:gd name="connsiteX112" fmla="*/ 8667901 w 12346893"/>
                <a:gd name="connsiteY112" fmla="*/ 488902 h 812606"/>
                <a:gd name="connsiteX113" fmla="*/ 8642820 w 12346893"/>
                <a:gd name="connsiteY113" fmla="*/ 515951 h 812606"/>
                <a:gd name="connsiteX114" fmla="*/ 8553585 w 12346893"/>
                <a:gd name="connsiteY114" fmla="*/ 652795 h 812606"/>
                <a:gd name="connsiteX115" fmla="*/ 8536075 w 12346893"/>
                <a:gd name="connsiteY115" fmla="*/ 693279 h 812606"/>
                <a:gd name="connsiteX116" fmla="*/ 8553759 w 12346893"/>
                <a:gd name="connsiteY116" fmla="*/ 635378 h 812606"/>
                <a:gd name="connsiteX117" fmla="*/ 8590098 w 12346893"/>
                <a:gd name="connsiteY117" fmla="*/ 553928 h 812606"/>
                <a:gd name="connsiteX118" fmla="*/ 8548818 w 12346893"/>
                <a:gd name="connsiteY118" fmla="*/ 583206 h 812606"/>
                <a:gd name="connsiteX119" fmla="*/ 8275246 w 12346893"/>
                <a:gd name="connsiteY119" fmla="*/ 660611 h 812606"/>
                <a:gd name="connsiteX120" fmla="*/ 7904819 w 12346893"/>
                <a:gd name="connsiteY120" fmla="*/ 512015 h 812606"/>
                <a:gd name="connsiteX121" fmla="*/ 7856612 w 12346893"/>
                <a:gd name="connsiteY121" fmla="*/ 464676 h 812606"/>
                <a:gd name="connsiteX122" fmla="*/ 7852299 w 12346893"/>
                <a:gd name="connsiteY122" fmla="*/ 473299 h 812606"/>
                <a:gd name="connsiteX123" fmla="*/ 7842763 w 12346893"/>
                <a:gd name="connsiteY123" fmla="*/ 455635 h 812606"/>
                <a:gd name="connsiteX124" fmla="*/ 7402933 w 12346893"/>
                <a:gd name="connsiteY124" fmla="*/ 168309 h 812606"/>
                <a:gd name="connsiteX125" fmla="*/ 6979871 w 12346893"/>
                <a:gd name="connsiteY125" fmla="*/ 428742 h 812606"/>
                <a:gd name="connsiteX126" fmla="*/ 6979620 w 12346893"/>
                <a:gd name="connsiteY126" fmla="*/ 429151 h 812606"/>
                <a:gd name="connsiteX127" fmla="*/ 6978128 w 12346893"/>
                <a:gd name="connsiteY127" fmla="*/ 432245 h 812606"/>
                <a:gd name="connsiteX128" fmla="*/ 6951342 w 12346893"/>
                <a:gd name="connsiteY128" fmla="*/ 480215 h 812606"/>
                <a:gd name="connsiteX129" fmla="*/ 6938086 w 12346893"/>
                <a:gd name="connsiteY129" fmla="*/ 500850 h 812606"/>
                <a:gd name="connsiteX130" fmla="*/ 6920597 w 12346893"/>
                <a:gd name="connsiteY130" fmla="*/ 541286 h 812606"/>
                <a:gd name="connsiteX131" fmla="*/ 6928288 w 12346893"/>
                <a:gd name="connsiteY131" fmla="*/ 516102 h 812606"/>
                <a:gd name="connsiteX132" fmla="*/ 6922178 w 12346893"/>
                <a:gd name="connsiteY132" fmla="*/ 525614 h 812606"/>
                <a:gd name="connsiteX133" fmla="*/ 6430427 w 12346893"/>
                <a:gd name="connsiteY133" fmla="*/ 812604 h 812606"/>
                <a:gd name="connsiteX134" fmla="*/ 6059999 w 12346893"/>
                <a:gd name="connsiteY134" fmla="*/ 664008 h 812606"/>
                <a:gd name="connsiteX135" fmla="*/ 6011793 w 12346893"/>
                <a:gd name="connsiteY135" fmla="*/ 616669 h 812606"/>
                <a:gd name="connsiteX136" fmla="*/ 6007479 w 12346893"/>
                <a:gd name="connsiteY136" fmla="*/ 625293 h 812606"/>
                <a:gd name="connsiteX137" fmla="*/ 5997944 w 12346893"/>
                <a:gd name="connsiteY137" fmla="*/ 607628 h 812606"/>
                <a:gd name="connsiteX138" fmla="*/ 5558114 w 12346893"/>
                <a:gd name="connsiteY138" fmla="*/ 320302 h 812606"/>
                <a:gd name="connsiteX139" fmla="*/ 5292505 w 12346893"/>
                <a:gd name="connsiteY139" fmla="*/ 411089 h 812606"/>
                <a:gd name="connsiteX140" fmla="*/ 5247300 w 12346893"/>
                <a:gd name="connsiteY140" fmla="*/ 448999 h 812606"/>
                <a:gd name="connsiteX141" fmla="*/ 5241724 w 12346893"/>
                <a:gd name="connsiteY141" fmla="*/ 456075 h 812606"/>
                <a:gd name="connsiteX142" fmla="*/ 5207594 w 12346893"/>
                <a:gd name="connsiteY142" fmla="*/ 488913 h 812606"/>
                <a:gd name="connsiteX143" fmla="*/ 5129799 w 12346893"/>
                <a:gd name="connsiteY143" fmla="*/ 553930 h 812606"/>
                <a:gd name="connsiteX144" fmla="*/ 5088520 w 12346893"/>
                <a:gd name="connsiteY144" fmla="*/ 583208 h 812606"/>
                <a:gd name="connsiteX145" fmla="*/ 4814948 w 12346893"/>
                <a:gd name="connsiteY145" fmla="*/ 660613 h 812606"/>
                <a:gd name="connsiteX146" fmla="*/ 4444521 w 12346893"/>
                <a:gd name="connsiteY146" fmla="*/ 512017 h 812606"/>
                <a:gd name="connsiteX147" fmla="*/ 4396314 w 12346893"/>
                <a:gd name="connsiteY147" fmla="*/ 464678 h 812606"/>
                <a:gd name="connsiteX148" fmla="*/ 4392001 w 12346893"/>
                <a:gd name="connsiteY148" fmla="*/ 473301 h 812606"/>
                <a:gd name="connsiteX149" fmla="*/ 4382465 w 12346893"/>
                <a:gd name="connsiteY149" fmla="*/ 455637 h 812606"/>
                <a:gd name="connsiteX150" fmla="*/ 3942636 w 12346893"/>
                <a:gd name="connsiteY150" fmla="*/ 168311 h 812606"/>
                <a:gd name="connsiteX151" fmla="*/ 3519574 w 12346893"/>
                <a:gd name="connsiteY151" fmla="*/ 428744 h 812606"/>
                <a:gd name="connsiteX152" fmla="*/ 3477788 w 12346893"/>
                <a:gd name="connsiteY152" fmla="*/ 500852 h 812606"/>
                <a:gd name="connsiteX153" fmla="*/ 3467991 w 12346893"/>
                <a:gd name="connsiteY153" fmla="*/ 516104 h 812606"/>
                <a:gd name="connsiteX154" fmla="*/ 3461880 w 12346893"/>
                <a:gd name="connsiteY154" fmla="*/ 525616 h 812606"/>
                <a:gd name="connsiteX155" fmla="*/ 2970129 w 12346893"/>
                <a:gd name="connsiteY155" fmla="*/ 812606 h 812606"/>
                <a:gd name="connsiteX156" fmla="*/ 2599702 w 12346893"/>
                <a:gd name="connsiteY156" fmla="*/ 664010 h 812606"/>
                <a:gd name="connsiteX157" fmla="*/ 2551495 w 12346893"/>
                <a:gd name="connsiteY157" fmla="*/ 616671 h 812606"/>
                <a:gd name="connsiteX158" fmla="*/ 2547182 w 12346893"/>
                <a:gd name="connsiteY158" fmla="*/ 625295 h 812606"/>
                <a:gd name="connsiteX159" fmla="*/ 2537646 w 12346893"/>
                <a:gd name="connsiteY159" fmla="*/ 607630 h 812606"/>
                <a:gd name="connsiteX160" fmla="*/ 2097817 w 12346893"/>
                <a:gd name="connsiteY160" fmla="*/ 320304 h 812606"/>
                <a:gd name="connsiteX161" fmla="*/ 1832207 w 12346893"/>
                <a:gd name="connsiteY161" fmla="*/ 411091 h 812606"/>
                <a:gd name="connsiteX162" fmla="*/ 1722225 w 12346893"/>
                <a:gd name="connsiteY162" fmla="*/ 515954 h 812606"/>
                <a:gd name="connsiteX163" fmla="*/ 1628223 w 12346893"/>
                <a:gd name="connsiteY163" fmla="*/ 583210 h 812606"/>
                <a:gd name="connsiteX164" fmla="*/ 1354650 w 12346893"/>
                <a:gd name="connsiteY164" fmla="*/ 660615 h 812606"/>
                <a:gd name="connsiteX165" fmla="*/ 984223 w 12346893"/>
                <a:gd name="connsiteY165" fmla="*/ 512019 h 812606"/>
                <a:gd name="connsiteX166" fmla="*/ 936017 w 12346893"/>
                <a:gd name="connsiteY166" fmla="*/ 464680 h 812606"/>
                <a:gd name="connsiteX167" fmla="*/ 931703 w 12346893"/>
                <a:gd name="connsiteY167" fmla="*/ 473303 h 812606"/>
                <a:gd name="connsiteX168" fmla="*/ 922167 w 12346893"/>
                <a:gd name="connsiteY168" fmla="*/ 455639 h 812606"/>
                <a:gd name="connsiteX169" fmla="*/ 482338 w 12346893"/>
                <a:gd name="connsiteY169" fmla="*/ 168313 h 812606"/>
                <a:gd name="connsiteX170" fmla="*/ 59276 w 12346893"/>
                <a:gd name="connsiteY170" fmla="*/ 428746 h 812606"/>
                <a:gd name="connsiteX171" fmla="*/ 59024 w 12346893"/>
                <a:gd name="connsiteY171" fmla="*/ 429155 h 812606"/>
                <a:gd name="connsiteX172" fmla="*/ 30746 w 12346893"/>
                <a:gd name="connsiteY172" fmla="*/ 480219 h 812606"/>
                <a:gd name="connsiteX173" fmla="*/ 1 w 12346893"/>
                <a:gd name="connsiteY173" fmla="*/ 541290 h 812606"/>
                <a:gd name="connsiteX174" fmla="*/ 247794 w 12346893"/>
                <a:gd name="connsiteY174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754768 w 12346891"/>
                <a:gd name="connsiteY59" fmla="*/ 323702 h 812606"/>
                <a:gd name="connsiteX60" fmla="*/ 8779849 w 12346891"/>
                <a:gd name="connsiteY60" fmla="*/ 296653 h 812606"/>
                <a:gd name="connsiteX61" fmla="*/ 8869084 w 12346891"/>
                <a:gd name="connsiteY61" fmla="*/ 159809 h 812606"/>
                <a:gd name="connsiteX62" fmla="*/ 8886594 w 12346891"/>
                <a:gd name="connsiteY62" fmla="*/ 119325 h 812606"/>
                <a:gd name="connsiteX63" fmla="*/ 8868910 w 12346891"/>
                <a:gd name="connsiteY63" fmla="*/ 177226 h 812606"/>
                <a:gd name="connsiteX64" fmla="*/ 8832571 w 12346891"/>
                <a:gd name="connsiteY64" fmla="*/ 258676 h 812606"/>
                <a:gd name="connsiteX65" fmla="*/ 8873851 w 12346891"/>
                <a:gd name="connsiteY65" fmla="*/ 229399 h 812606"/>
                <a:gd name="connsiteX66" fmla="*/ 9147424 w 12346891"/>
                <a:gd name="connsiteY66" fmla="*/ 151993 h 812606"/>
                <a:gd name="connsiteX67" fmla="*/ 9517851 w 12346891"/>
                <a:gd name="connsiteY67" fmla="*/ 300589 h 812606"/>
                <a:gd name="connsiteX68" fmla="*/ 9566057 w 12346891"/>
                <a:gd name="connsiteY68" fmla="*/ 347928 h 812606"/>
                <a:gd name="connsiteX69" fmla="*/ 9570371 w 12346891"/>
                <a:gd name="connsiteY69" fmla="*/ 339305 h 812606"/>
                <a:gd name="connsiteX70" fmla="*/ 9579906 w 12346891"/>
                <a:gd name="connsiteY70" fmla="*/ 356969 h 812606"/>
                <a:gd name="connsiteX71" fmla="*/ 10019736 w 12346891"/>
                <a:gd name="connsiteY71" fmla="*/ 644295 h 812606"/>
                <a:gd name="connsiteX72" fmla="*/ 10442798 w 12346891"/>
                <a:gd name="connsiteY72" fmla="*/ 383862 h 812606"/>
                <a:gd name="connsiteX73" fmla="*/ 10443050 w 12346891"/>
                <a:gd name="connsiteY73" fmla="*/ 383453 h 812606"/>
                <a:gd name="connsiteX74" fmla="*/ 10444542 w 12346891"/>
                <a:gd name="connsiteY74" fmla="*/ 380359 h 812606"/>
                <a:gd name="connsiteX75" fmla="*/ 10471328 w 12346891"/>
                <a:gd name="connsiteY75" fmla="*/ 332389 h 812606"/>
                <a:gd name="connsiteX76" fmla="*/ 10484583 w 12346891"/>
                <a:gd name="connsiteY76" fmla="*/ 311754 h 812606"/>
                <a:gd name="connsiteX77" fmla="*/ 10502072 w 12346891"/>
                <a:gd name="connsiteY77" fmla="*/ 271318 h 812606"/>
                <a:gd name="connsiteX78" fmla="*/ 10494381 w 12346891"/>
                <a:gd name="connsiteY78" fmla="*/ 296502 h 812606"/>
                <a:gd name="connsiteX79" fmla="*/ 10500491 w 12346891"/>
                <a:gd name="connsiteY79" fmla="*/ 286990 h 812606"/>
                <a:gd name="connsiteX80" fmla="*/ 10992243 w 12346891"/>
                <a:gd name="connsiteY80" fmla="*/ 0 h 812606"/>
                <a:gd name="connsiteX81" fmla="*/ 11362670 w 12346891"/>
                <a:gd name="connsiteY81" fmla="*/ 148596 h 812606"/>
                <a:gd name="connsiteX82" fmla="*/ 11410876 w 12346891"/>
                <a:gd name="connsiteY82" fmla="*/ 195935 h 812606"/>
                <a:gd name="connsiteX83" fmla="*/ 11415190 w 12346891"/>
                <a:gd name="connsiteY83" fmla="*/ 187311 h 812606"/>
                <a:gd name="connsiteX84" fmla="*/ 11424726 w 12346891"/>
                <a:gd name="connsiteY84" fmla="*/ 204976 h 812606"/>
                <a:gd name="connsiteX85" fmla="*/ 11864555 w 12346891"/>
                <a:gd name="connsiteY85" fmla="*/ 492302 h 812606"/>
                <a:gd name="connsiteX86" fmla="*/ 12329382 w 12346891"/>
                <a:gd name="connsiteY86" fmla="*/ 159808 h 812606"/>
                <a:gd name="connsiteX87" fmla="*/ 12346891 w 12346891"/>
                <a:gd name="connsiteY87" fmla="*/ 119324 h 812606"/>
                <a:gd name="connsiteX88" fmla="*/ 12329208 w 12346891"/>
                <a:gd name="connsiteY88" fmla="*/ 177225 h 812606"/>
                <a:gd name="connsiteX89" fmla="*/ 11735542 w 12346891"/>
                <a:gd name="connsiteY89" fmla="*/ 660610 h 812606"/>
                <a:gd name="connsiteX90" fmla="*/ 11365115 w 12346891"/>
                <a:gd name="connsiteY90" fmla="*/ 512014 h 812606"/>
                <a:gd name="connsiteX91" fmla="*/ 11316909 w 12346891"/>
                <a:gd name="connsiteY91" fmla="*/ 464675 h 812606"/>
                <a:gd name="connsiteX92" fmla="*/ 11312594 w 12346891"/>
                <a:gd name="connsiteY92" fmla="*/ 473298 h 812606"/>
                <a:gd name="connsiteX93" fmla="*/ 11303059 w 12346891"/>
                <a:gd name="connsiteY93" fmla="*/ 455634 h 812606"/>
                <a:gd name="connsiteX94" fmla="*/ 10863230 w 12346891"/>
                <a:gd name="connsiteY94" fmla="*/ 168308 h 812606"/>
                <a:gd name="connsiteX95" fmla="*/ 10440168 w 12346891"/>
                <a:gd name="connsiteY95" fmla="*/ 428741 h 812606"/>
                <a:gd name="connsiteX96" fmla="*/ 10439916 w 12346891"/>
                <a:gd name="connsiteY96" fmla="*/ 429150 h 812606"/>
                <a:gd name="connsiteX97" fmla="*/ 10438424 w 12346891"/>
                <a:gd name="connsiteY97" fmla="*/ 432244 h 812606"/>
                <a:gd name="connsiteX98" fmla="*/ 10411637 w 12346891"/>
                <a:gd name="connsiteY98" fmla="*/ 480214 h 812606"/>
                <a:gd name="connsiteX99" fmla="*/ 10398383 w 12346891"/>
                <a:gd name="connsiteY99" fmla="*/ 500849 h 812606"/>
                <a:gd name="connsiteX100" fmla="*/ 10380893 w 12346891"/>
                <a:gd name="connsiteY100" fmla="*/ 541285 h 812606"/>
                <a:gd name="connsiteX101" fmla="*/ 10388584 w 12346891"/>
                <a:gd name="connsiteY101" fmla="*/ 516101 h 812606"/>
                <a:gd name="connsiteX102" fmla="*/ 10382475 w 12346891"/>
                <a:gd name="connsiteY102" fmla="*/ 525613 h 812606"/>
                <a:gd name="connsiteX103" fmla="*/ 9890722 w 12346891"/>
                <a:gd name="connsiteY103" fmla="*/ 812603 h 812606"/>
                <a:gd name="connsiteX104" fmla="*/ 9520295 w 12346891"/>
                <a:gd name="connsiteY104" fmla="*/ 664007 h 812606"/>
                <a:gd name="connsiteX105" fmla="*/ 9472089 w 12346891"/>
                <a:gd name="connsiteY105" fmla="*/ 616668 h 812606"/>
                <a:gd name="connsiteX106" fmla="*/ 9467775 w 12346891"/>
                <a:gd name="connsiteY106" fmla="*/ 625292 h 812606"/>
                <a:gd name="connsiteX107" fmla="*/ 9458240 w 12346891"/>
                <a:gd name="connsiteY107" fmla="*/ 607627 h 812606"/>
                <a:gd name="connsiteX108" fmla="*/ 9018411 w 12346891"/>
                <a:gd name="connsiteY108" fmla="*/ 320302 h 812606"/>
                <a:gd name="connsiteX109" fmla="*/ 8752800 w 12346891"/>
                <a:gd name="connsiteY109" fmla="*/ 411089 h 812606"/>
                <a:gd name="connsiteX110" fmla="*/ 8707593 w 12346891"/>
                <a:gd name="connsiteY110" fmla="*/ 449000 h 812606"/>
                <a:gd name="connsiteX111" fmla="*/ 8702020 w 12346891"/>
                <a:gd name="connsiteY111" fmla="*/ 456073 h 812606"/>
                <a:gd name="connsiteX112" fmla="*/ 8667899 w 12346891"/>
                <a:gd name="connsiteY112" fmla="*/ 488902 h 812606"/>
                <a:gd name="connsiteX113" fmla="*/ 8642818 w 12346891"/>
                <a:gd name="connsiteY113" fmla="*/ 515951 h 812606"/>
                <a:gd name="connsiteX114" fmla="*/ 8553583 w 12346891"/>
                <a:gd name="connsiteY114" fmla="*/ 652795 h 812606"/>
                <a:gd name="connsiteX115" fmla="*/ 8536073 w 12346891"/>
                <a:gd name="connsiteY115" fmla="*/ 693279 h 812606"/>
                <a:gd name="connsiteX116" fmla="*/ 8553757 w 12346891"/>
                <a:gd name="connsiteY116" fmla="*/ 635378 h 812606"/>
                <a:gd name="connsiteX117" fmla="*/ 8590096 w 12346891"/>
                <a:gd name="connsiteY117" fmla="*/ 553928 h 812606"/>
                <a:gd name="connsiteX118" fmla="*/ 8548816 w 12346891"/>
                <a:gd name="connsiteY118" fmla="*/ 583206 h 812606"/>
                <a:gd name="connsiteX119" fmla="*/ 8275244 w 12346891"/>
                <a:gd name="connsiteY119" fmla="*/ 660611 h 812606"/>
                <a:gd name="connsiteX120" fmla="*/ 7904817 w 12346891"/>
                <a:gd name="connsiteY120" fmla="*/ 512015 h 812606"/>
                <a:gd name="connsiteX121" fmla="*/ 7856610 w 12346891"/>
                <a:gd name="connsiteY121" fmla="*/ 464676 h 812606"/>
                <a:gd name="connsiteX122" fmla="*/ 7852297 w 12346891"/>
                <a:gd name="connsiteY122" fmla="*/ 473299 h 812606"/>
                <a:gd name="connsiteX123" fmla="*/ 7842761 w 12346891"/>
                <a:gd name="connsiteY123" fmla="*/ 455635 h 812606"/>
                <a:gd name="connsiteX124" fmla="*/ 7402931 w 12346891"/>
                <a:gd name="connsiteY124" fmla="*/ 168309 h 812606"/>
                <a:gd name="connsiteX125" fmla="*/ 6979869 w 12346891"/>
                <a:gd name="connsiteY125" fmla="*/ 428742 h 812606"/>
                <a:gd name="connsiteX126" fmla="*/ 6979618 w 12346891"/>
                <a:gd name="connsiteY126" fmla="*/ 429151 h 812606"/>
                <a:gd name="connsiteX127" fmla="*/ 6978126 w 12346891"/>
                <a:gd name="connsiteY127" fmla="*/ 432245 h 812606"/>
                <a:gd name="connsiteX128" fmla="*/ 6938084 w 12346891"/>
                <a:gd name="connsiteY128" fmla="*/ 500850 h 812606"/>
                <a:gd name="connsiteX129" fmla="*/ 6920595 w 12346891"/>
                <a:gd name="connsiteY129" fmla="*/ 541286 h 812606"/>
                <a:gd name="connsiteX130" fmla="*/ 6928286 w 12346891"/>
                <a:gd name="connsiteY130" fmla="*/ 516102 h 812606"/>
                <a:gd name="connsiteX131" fmla="*/ 6922176 w 12346891"/>
                <a:gd name="connsiteY131" fmla="*/ 525614 h 812606"/>
                <a:gd name="connsiteX132" fmla="*/ 6430425 w 12346891"/>
                <a:gd name="connsiteY132" fmla="*/ 812604 h 812606"/>
                <a:gd name="connsiteX133" fmla="*/ 6059997 w 12346891"/>
                <a:gd name="connsiteY133" fmla="*/ 664008 h 812606"/>
                <a:gd name="connsiteX134" fmla="*/ 6011791 w 12346891"/>
                <a:gd name="connsiteY134" fmla="*/ 616669 h 812606"/>
                <a:gd name="connsiteX135" fmla="*/ 6007477 w 12346891"/>
                <a:gd name="connsiteY135" fmla="*/ 625293 h 812606"/>
                <a:gd name="connsiteX136" fmla="*/ 5997942 w 12346891"/>
                <a:gd name="connsiteY136" fmla="*/ 607628 h 812606"/>
                <a:gd name="connsiteX137" fmla="*/ 5558112 w 12346891"/>
                <a:gd name="connsiteY137" fmla="*/ 320302 h 812606"/>
                <a:gd name="connsiteX138" fmla="*/ 5292503 w 12346891"/>
                <a:gd name="connsiteY138" fmla="*/ 411089 h 812606"/>
                <a:gd name="connsiteX139" fmla="*/ 5247298 w 12346891"/>
                <a:gd name="connsiteY139" fmla="*/ 448999 h 812606"/>
                <a:gd name="connsiteX140" fmla="*/ 5241722 w 12346891"/>
                <a:gd name="connsiteY140" fmla="*/ 456075 h 812606"/>
                <a:gd name="connsiteX141" fmla="*/ 5207592 w 12346891"/>
                <a:gd name="connsiteY141" fmla="*/ 488913 h 812606"/>
                <a:gd name="connsiteX142" fmla="*/ 5129797 w 12346891"/>
                <a:gd name="connsiteY142" fmla="*/ 553930 h 812606"/>
                <a:gd name="connsiteX143" fmla="*/ 5088518 w 12346891"/>
                <a:gd name="connsiteY143" fmla="*/ 583208 h 812606"/>
                <a:gd name="connsiteX144" fmla="*/ 4814946 w 12346891"/>
                <a:gd name="connsiteY144" fmla="*/ 660613 h 812606"/>
                <a:gd name="connsiteX145" fmla="*/ 4444519 w 12346891"/>
                <a:gd name="connsiteY145" fmla="*/ 512017 h 812606"/>
                <a:gd name="connsiteX146" fmla="*/ 4396312 w 12346891"/>
                <a:gd name="connsiteY146" fmla="*/ 464678 h 812606"/>
                <a:gd name="connsiteX147" fmla="*/ 4391999 w 12346891"/>
                <a:gd name="connsiteY147" fmla="*/ 473301 h 812606"/>
                <a:gd name="connsiteX148" fmla="*/ 4382463 w 12346891"/>
                <a:gd name="connsiteY148" fmla="*/ 455637 h 812606"/>
                <a:gd name="connsiteX149" fmla="*/ 3942634 w 12346891"/>
                <a:gd name="connsiteY149" fmla="*/ 168311 h 812606"/>
                <a:gd name="connsiteX150" fmla="*/ 3519572 w 12346891"/>
                <a:gd name="connsiteY150" fmla="*/ 428744 h 812606"/>
                <a:gd name="connsiteX151" fmla="*/ 3477786 w 12346891"/>
                <a:gd name="connsiteY151" fmla="*/ 500852 h 812606"/>
                <a:gd name="connsiteX152" fmla="*/ 3467989 w 12346891"/>
                <a:gd name="connsiteY152" fmla="*/ 516104 h 812606"/>
                <a:gd name="connsiteX153" fmla="*/ 3461878 w 12346891"/>
                <a:gd name="connsiteY153" fmla="*/ 525616 h 812606"/>
                <a:gd name="connsiteX154" fmla="*/ 2970127 w 12346891"/>
                <a:gd name="connsiteY154" fmla="*/ 812606 h 812606"/>
                <a:gd name="connsiteX155" fmla="*/ 2599700 w 12346891"/>
                <a:gd name="connsiteY155" fmla="*/ 664010 h 812606"/>
                <a:gd name="connsiteX156" fmla="*/ 2551493 w 12346891"/>
                <a:gd name="connsiteY156" fmla="*/ 616671 h 812606"/>
                <a:gd name="connsiteX157" fmla="*/ 2547180 w 12346891"/>
                <a:gd name="connsiteY157" fmla="*/ 625295 h 812606"/>
                <a:gd name="connsiteX158" fmla="*/ 2537644 w 12346891"/>
                <a:gd name="connsiteY158" fmla="*/ 607630 h 812606"/>
                <a:gd name="connsiteX159" fmla="*/ 2097815 w 12346891"/>
                <a:gd name="connsiteY159" fmla="*/ 320304 h 812606"/>
                <a:gd name="connsiteX160" fmla="*/ 1832205 w 12346891"/>
                <a:gd name="connsiteY160" fmla="*/ 411091 h 812606"/>
                <a:gd name="connsiteX161" fmla="*/ 1722223 w 12346891"/>
                <a:gd name="connsiteY161" fmla="*/ 515954 h 812606"/>
                <a:gd name="connsiteX162" fmla="*/ 1628221 w 12346891"/>
                <a:gd name="connsiteY162" fmla="*/ 583210 h 812606"/>
                <a:gd name="connsiteX163" fmla="*/ 1354648 w 12346891"/>
                <a:gd name="connsiteY163" fmla="*/ 660615 h 812606"/>
                <a:gd name="connsiteX164" fmla="*/ 984221 w 12346891"/>
                <a:gd name="connsiteY164" fmla="*/ 512019 h 812606"/>
                <a:gd name="connsiteX165" fmla="*/ 936015 w 12346891"/>
                <a:gd name="connsiteY165" fmla="*/ 464680 h 812606"/>
                <a:gd name="connsiteX166" fmla="*/ 931701 w 12346891"/>
                <a:gd name="connsiteY166" fmla="*/ 473303 h 812606"/>
                <a:gd name="connsiteX167" fmla="*/ 922165 w 12346891"/>
                <a:gd name="connsiteY167" fmla="*/ 455639 h 812606"/>
                <a:gd name="connsiteX168" fmla="*/ 482336 w 12346891"/>
                <a:gd name="connsiteY168" fmla="*/ 168313 h 812606"/>
                <a:gd name="connsiteX169" fmla="*/ 59274 w 12346891"/>
                <a:gd name="connsiteY169" fmla="*/ 428746 h 812606"/>
                <a:gd name="connsiteX170" fmla="*/ 59022 w 12346891"/>
                <a:gd name="connsiteY170" fmla="*/ 429155 h 812606"/>
                <a:gd name="connsiteX171" fmla="*/ 30744 w 12346891"/>
                <a:gd name="connsiteY171" fmla="*/ 480219 h 812606"/>
                <a:gd name="connsiteX172" fmla="*/ -1 w 12346891"/>
                <a:gd name="connsiteY172" fmla="*/ 541290 h 812606"/>
                <a:gd name="connsiteX173" fmla="*/ 247792 w 12346891"/>
                <a:gd name="connsiteY173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754770 w 12346893"/>
                <a:gd name="connsiteY59" fmla="*/ 323702 h 812606"/>
                <a:gd name="connsiteX60" fmla="*/ 8779851 w 12346893"/>
                <a:gd name="connsiteY60" fmla="*/ 296653 h 812606"/>
                <a:gd name="connsiteX61" fmla="*/ 8869086 w 12346893"/>
                <a:gd name="connsiteY61" fmla="*/ 159809 h 812606"/>
                <a:gd name="connsiteX62" fmla="*/ 8886596 w 12346893"/>
                <a:gd name="connsiteY62" fmla="*/ 119325 h 812606"/>
                <a:gd name="connsiteX63" fmla="*/ 8868912 w 12346893"/>
                <a:gd name="connsiteY63" fmla="*/ 177226 h 812606"/>
                <a:gd name="connsiteX64" fmla="*/ 8832573 w 12346893"/>
                <a:gd name="connsiteY64" fmla="*/ 258676 h 812606"/>
                <a:gd name="connsiteX65" fmla="*/ 8873853 w 12346893"/>
                <a:gd name="connsiteY65" fmla="*/ 229399 h 812606"/>
                <a:gd name="connsiteX66" fmla="*/ 9147426 w 12346893"/>
                <a:gd name="connsiteY66" fmla="*/ 151993 h 812606"/>
                <a:gd name="connsiteX67" fmla="*/ 9517853 w 12346893"/>
                <a:gd name="connsiteY67" fmla="*/ 300589 h 812606"/>
                <a:gd name="connsiteX68" fmla="*/ 9566059 w 12346893"/>
                <a:gd name="connsiteY68" fmla="*/ 347928 h 812606"/>
                <a:gd name="connsiteX69" fmla="*/ 9570373 w 12346893"/>
                <a:gd name="connsiteY69" fmla="*/ 339305 h 812606"/>
                <a:gd name="connsiteX70" fmla="*/ 9579908 w 12346893"/>
                <a:gd name="connsiteY70" fmla="*/ 356969 h 812606"/>
                <a:gd name="connsiteX71" fmla="*/ 10019738 w 12346893"/>
                <a:gd name="connsiteY71" fmla="*/ 644295 h 812606"/>
                <a:gd name="connsiteX72" fmla="*/ 10442800 w 12346893"/>
                <a:gd name="connsiteY72" fmla="*/ 383862 h 812606"/>
                <a:gd name="connsiteX73" fmla="*/ 10443052 w 12346893"/>
                <a:gd name="connsiteY73" fmla="*/ 383453 h 812606"/>
                <a:gd name="connsiteX74" fmla="*/ 10444544 w 12346893"/>
                <a:gd name="connsiteY74" fmla="*/ 380359 h 812606"/>
                <a:gd name="connsiteX75" fmla="*/ 10471330 w 12346893"/>
                <a:gd name="connsiteY75" fmla="*/ 332389 h 812606"/>
                <a:gd name="connsiteX76" fmla="*/ 10484585 w 12346893"/>
                <a:gd name="connsiteY76" fmla="*/ 311754 h 812606"/>
                <a:gd name="connsiteX77" fmla="*/ 10502074 w 12346893"/>
                <a:gd name="connsiteY77" fmla="*/ 271318 h 812606"/>
                <a:gd name="connsiteX78" fmla="*/ 10494383 w 12346893"/>
                <a:gd name="connsiteY78" fmla="*/ 296502 h 812606"/>
                <a:gd name="connsiteX79" fmla="*/ 10500493 w 12346893"/>
                <a:gd name="connsiteY79" fmla="*/ 286990 h 812606"/>
                <a:gd name="connsiteX80" fmla="*/ 10992245 w 12346893"/>
                <a:gd name="connsiteY80" fmla="*/ 0 h 812606"/>
                <a:gd name="connsiteX81" fmla="*/ 11362672 w 12346893"/>
                <a:gd name="connsiteY81" fmla="*/ 148596 h 812606"/>
                <a:gd name="connsiteX82" fmla="*/ 11410878 w 12346893"/>
                <a:gd name="connsiteY82" fmla="*/ 195935 h 812606"/>
                <a:gd name="connsiteX83" fmla="*/ 11415192 w 12346893"/>
                <a:gd name="connsiteY83" fmla="*/ 187311 h 812606"/>
                <a:gd name="connsiteX84" fmla="*/ 11424728 w 12346893"/>
                <a:gd name="connsiteY84" fmla="*/ 204976 h 812606"/>
                <a:gd name="connsiteX85" fmla="*/ 11864557 w 12346893"/>
                <a:gd name="connsiteY85" fmla="*/ 492302 h 812606"/>
                <a:gd name="connsiteX86" fmla="*/ 12329384 w 12346893"/>
                <a:gd name="connsiteY86" fmla="*/ 159808 h 812606"/>
                <a:gd name="connsiteX87" fmla="*/ 12346893 w 12346893"/>
                <a:gd name="connsiteY87" fmla="*/ 119324 h 812606"/>
                <a:gd name="connsiteX88" fmla="*/ 12329210 w 12346893"/>
                <a:gd name="connsiteY88" fmla="*/ 177225 h 812606"/>
                <a:gd name="connsiteX89" fmla="*/ 11735544 w 12346893"/>
                <a:gd name="connsiteY89" fmla="*/ 660610 h 812606"/>
                <a:gd name="connsiteX90" fmla="*/ 11365117 w 12346893"/>
                <a:gd name="connsiteY90" fmla="*/ 512014 h 812606"/>
                <a:gd name="connsiteX91" fmla="*/ 11316911 w 12346893"/>
                <a:gd name="connsiteY91" fmla="*/ 464675 h 812606"/>
                <a:gd name="connsiteX92" fmla="*/ 11312596 w 12346893"/>
                <a:gd name="connsiteY92" fmla="*/ 473298 h 812606"/>
                <a:gd name="connsiteX93" fmla="*/ 11303061 w 12346893"/>
                <a:gd name="connsiteY93" fmla="*/ 455634 h 812606"/>
                <a:gd name="connsiteX94" fmla="*/ 10863232 w 12346893"/>
                <a:gd name="connsiteY94" fmla="*/ 168308 h 812606"/>
                <a:gd name="connsiteX95" fmla="*/ 10440170 w 12346893"/>
                <a:gd name="connsiteY95" fmla="*/ 428741 h 812606"/>
                <a:gd name="connsiteX96" fmla="*/ 10439918 w 12346893"/>
                <a:gd name="connsiteY96" fmla="*/ 429150 h 812606"/>
                <a:gd name="connsiteX97" fmla="*/ 10438426 w 12346893"/>
                <a:gd name="connsiteY97" fmla="*/ 432244 h 812606"/>
                <a:gd name="connsiteX98" fmla="*/ 10411639 w 12346893"/>
                <a:gd name="connsiteY98" fmla="*/ 480214 h 812606"/>
                <a:gd name="connsiteX99" fmla="*/ 10398385 w 12346893"/>
                <a:gd name="connsiteY99" fmla="*/ 500849 h 812606"/>
                <a:gd name="connsiteX100" fmla="*/ 10380895 w 12346893"/>
                <a:gd name="connsiteY100" fmla="*/ 541285 h 812606"/>
                <a:gd name="connsiteX101" fmla="*/ 10388586 w 12346893"/>
                <a:gd name="connsiteY101" fmla="*/ 516101 h 812606"/>
                <a:gd name="connsiteX102" fmla="*/ 10382477 w 12346893"/>
                <a:gd name="connsiteY102" fmla="*/ 525613 h 812606"/>
                <a:gd name="connsiteX103" fmla="*/ 9890724 w 12346893"/>
                <a:gd name="connsiteY103" fmla="*/ 812603 h 812606"/>
                <a:gd name="connsiteX104" fmla="*/ 9520297 w 12346893"/>
                <a:gd name="connsiteY104" fmla="*/ 664007 h 812606"/>
                <a:gd name="connsiteX105" fmla="*/ 9472091 w 12346893"/>
                <a:gd name="connsiteY105" fmla="*/ 616668 h 812606"/>
                <a:gd name="connsiteX106" fmla="*/ 9467777 w 12346893"/>
                <a:gd name="connsiteY106" fmla="*/ 625292 h 812606"/>
                <a:gd name="connsiteX107" fmla="*/ 9458242 w 12346893"/>
                <a:gd name="connsiteY107" fmla="*/ 607627 h 812606"/>
                <a:gd name="connsiteX108" fmla="*/ 9018413 w 12346893"/>
                <a:gd name="connsiteY108" fmla="*/ 320302 h 812606"/>
                <a:gd name="connsiteX109" fmla="*/ 8752802 w 12346893"/>
                <a:gd name="connsiteY109" fmla="*/ 411089 h 812606"/>
                <a:gd name="connsiteX110" fmla="*/ 8707595 w 12346893"/>
                <a:gd name="connsiteY110" fmla="*/ 449000 h 812606"/>
                <a:gd name="connsiteX111" fmla="*/ 8702022 w 12346893"/>
                <a:gd name="connsiteY111" fmla="*/ 456073 h 812606"/>
                <a:gd name="connsiteX112" fmla="*/ 8667901 w 12346893"/>
                <a:gd name="connsiteY112" fmla="*/ 488902 h 812606"/>
                <a:gd name="connsiteX113" fmla="*/ 8642820 w 12346893"/>
                <a:gd name="connsiteY113" fmla="*/ 515951 h 812606"/>
                <a:gd name="connsiteX114" fmla="*/ 8553585 w 12346893"/>
                <a:gd name="connsiteY114" fmla="*/ 652795 h 812606"/>
                <a:gd name="connsiteX115" fmla="*/ 8536075 w 12346893"/>
                <a:gd name="connsiteY115" fmla="*/ 693279 h 812606"/>
                <a:gd name="connsiteX116" fmla="*/ 8553759 w 12346893"/>
                <a:gd name="connsiteY116" fmla="*/ 635378 h 812606"/>
                <a:gd name="connsiteX117" fmla="*/ 8590098 w 12346893"/>
                <a:gd name="connsiteY117" fmla="*/ 553928 h 812606"/>
                <a:gd name="connsiteX118" fmla="*/ 8548818 w 12346893"/>
                <a:gd name="connsiteY118" fmla="*/ 583206 h 812606"/>
                <a:gd name="connsiteX119" fmla="*/ 8275246 w 12346893"/>
                <a:gd name="connsiteY119" fmla="*/ 660611 h 812606"/>
                <a:gd name="connsiteX120" fmla="*/ 7904819 w 12346893"/>
                <a:gd name="connsiteY120" fmla="*/ 512015 h 812606"/>
                <a:gd name="connsiteX121" fmla="*/ 7856612 w 12346893"/>
                <a:gd name="connsiteY121" fmla="*/ 464676 h 812606"/>
                <a:gd name="connsiteX122" fmla="*/ 7852299 w 12346893"/>
                <a:gd name="connsiteY122" fmla="*/ 473299 h 812606"/>
                <a:gd name="connsiteX123" fmla="*/ 7842763 w 12346893"/>
                <a:gd name="connsiteY123" fmla="*/ 455635 h 812606"/>
                <a:gd name="connsiteX124" fmla="*/ 7402933 w 12346893"/>
                <a:gd name="connsiteY124" fmla="*/ 168309 h 812606"/>
                <a:gd name="connsiteX125" fmla="*/ 6979871 w 12346893"/>
                <a:gd name="connsiteY125" fmla="*/ 428742 h 812606"/>
                <a:gd name="connsiteX126" fmla="*/ 6979620 w 12346893"/>
                <a:gd name="connsiteY126" fmla="*/ 429151 h 812606"/>
                <a:gd name="connsiteX127" fmla="*/ 6978128 w 12346893"/>
                <a:gd name="connsiteY127" fmla="*/ 432245 h 812606"/>
                <a:gd name="connsiteX128" fmla="*/ 6920597 w 12346893"/>
                <a:gd name="connsiteY128" fmla="*/ 541286 h 812606"/>
                <a:gd name="connsiteX129" fmla="*/ 6928288 w 12346893"/>
                <a:gd name="connsiteY129" fmla="*/ 516102 h 812606"/>
                <a:gd name="connsiteX130" fmla="*/ 6922178 w 12346893"/>
                <a:gd name="connsiteY130" fmla="*/ 525614 h 812606"/>
                <a:gd name="connsiteX131" fmla="*/ 6430427 w 12346893"/>
                <a:gd name="connsiteY131" fmla="*/ 812604 h 812606"/>
                <a:gd name="connsiteX132" fmla="*/ 6059999 w 12346893"/>
                <a:gd name="connsiteY132" fmla="*/ 664008 h 812606"/>
                <a:gd name="connsiteX133" fmla="*/ 6011793 w 12346893"/>
                <a:gd name="connsiteY133" fmla="*/ 616669 h 812606"/>
                <a:gd name="connsiteX134" fmla="*/ 6007479 w 12346893"/>
                <a:gd name="connsiteY134" fmla="*/ 625293 h 812606"/>
                <a:gd name="connsiteX135" fmla="*/ 5997944 w 12346893"/>
                <a:gd name="connsiteY135" fmla="*/ 607628 h 812606"/>
                <a:gd name="connsiteX136" fmla="*/ 5558114 w 12346893"/>
                <a:gd name="connsiteY136" fmla="*/ 320302 h 812606"/>
                <a:gd name="connsiteX137" fmla="*/ 5292505 w 12346893"/>
                <a:gd name="connsiteY137" fmla="*/ 411089 h 812606"/>
                <a:gd name="connsiteX138" fmla="*/ 5247300 w 12346893"/>
                <a:gd name="connsiteY138" fmla="*/ 448999 h 812606"/>
                <a:gd name="connsiteX139" fmla="*/ 5241724 w 12346893"/>
                <a:gd name="connsiteY139" fmla="*/ 456075 h 812606"/>
                <a:gd name="connsiteX140" fmla="*/ 5207594 w 12346893"/>
                <a:gd name="connsiteY140" fmla="*/ 488913 h 812606"/>
                <a:gd name="connsiteX141" fmla="*/ 5129799 w 12346893"/>
                <a:gd name="connsiteY141" fmla="*/ 553930 h 812606"/>
                <a:gd name="connsiteX142" fmla="*/ 5088520 w 12346893"/>
                <a:gd name="connsiteY142" fmla="*/ 583208 h 812606"/>
                <a:gd name="connsiteX143" fmla="*/ 4814948 w 12346893"/>
                <a:gd name="connsiteY143" fmla="*/ 660613 h 812606"/>
                <a:gd name="connsiteX144" fmla="*/ 4444521 w 12346893"/>
                <a:gd name="connsiteY144" fmla="*/ 512017 h 812606"/>
                <a:gd name="connsiteX145" fmla="*/ 4396314 w 12346893"/>
                <a:gd name="connsiteY145" fmla="*/ 464678 h 812606"/>
                <a:gd name="connsiteX146" fmla="*/ 4392001 w 12346893"/>
                <a:gd name="connsiteY146" fmla="*/ 473301 h 812606"/>
                <a:gd name="connsiteX147" fmla="*/ 4382465 w 12346893"/>
                <a:gd name="connsiteY147" fmla="*/ 455637 h 812606"/>
                <a:gd name="connsiteX148" fmla="*/ 3942636 w 12346893"/>
                <a:gd name="connsiteY148" fmla="*/ 168311 h 812606"/>
                <a:gd name="connsiteX149" fmla="*/ 3519574 w 12346893"/>
                <a:gd name="connsiteY149" fmla="*/ 428744 h 812606"/>
                <a:gd name="connsiteX150" fmla="*/ 3477788 w 12346893"/>
                <a:gd name="connsiteY150" fmla="*/ 500852 h 812606"/>
                <a:gd name="connsiteX151" fmla="*/ 3467991 w 12346893"/>
                <a:gd name="connsiteY151" fmla="*/ 516104 h 812606"/>
                <a:gd name="connsiteX152" fmla="*/ 3461880 w 12346893"/>
                <a:gd name="connsiteY152" fmla="*/ 525616 h 812606"/>
                <a:gd name="connsiteX153" fmla="*/ 2970129 w 12346893"/>
                <a:gd name="connsiteY153" fmla="*/ 812606 h 812606"/>
                <a:gd name="connsiteX154" fmla="*/ 2599702 w 12346893"/>
                <a:gd name="connsiteY154" fmla="*/ 664010 h 812606"/>
                <a:gd name="connsiteX155" fmla="*/ 2551495 w 12346893"/>
                <a:gd name="connsiteY155" fmla="*/ 616671 h 812606"/>
                <a:gd name="connsiteX156" fmla="*/ 2547182 w 12346893"/>
                <a:gd name="connsiteY156" fmla="*/ 625295 h 812606"/>
                <a:gd name="connsiteX157" fmla="*/ 2537646 w 12346893"/>
                <a:gd name="connsiteY157" fmla="*/ 607630 h 812606"/>
                <a:gd name="connsiteX158" fmla="*/ 2097817 w 12346893"/>
                <a:gd name="connsiteY158" fmla="*/ 320304 h 812606"/>
                <a:gd name="connsiteX159" fmla="*/ 1832207 w 12346893"/>
                <a:gd name="connsiteY159" fmla="*/ 411091 h 812606"/>
                <a:gd name="connsiteX160" fmla="*/ 1722225 w 12346893"/>
                <a:gd name="connsiteY160" fmla="*/ 515954 h 812606"/>
                <a:gd name="connsiteX161" fmla="*/ 1628223 w 12346893"/>
                <a:gd name="connsiteY161" fmla="*/ 583210 h 812606"/>
                <a:gd name="connsiteX162" fmla="*/ 1354650 w 12346893"/>
                <a:gd name="connsiteY162" fmla="*/ 660615 h 812606"/>
                <a:gd name="connsiteX163" fmla="*/ 984223 w 12346893"/>
                <a:gd name="connsiteY163" fmla="*/ 512019 h 812606"/>
                <a:gd name="connsiteX164" fmla="*/ 936017 w 12346893"/>
                <a:gd name="connsiteY164" fmla="*/ 464680 h 812606"/>
                <a:gd name="connsiteX165" fmla="*/ 931703 w 12346893"/>
                <a:gd name="connsiteY165" fmla="*/ 473303 h 812606"/>
                <a:gd name="connsiteX166" fmla="*/ 922167 w 12346893"/>
                <a:gd name="connsiteY166" fmla="*/ 455639 h 812606"/>
                <a:gd name="connsiteX167" fmla="*/ 482338 w 12346893"/>
                <a:gd name="connsiteY167" fmla="*/ 168313 h 812606"/>
                <a:gd name="connsiteX168" fmla="*/ 59276 w 12346893"/>
                <a:gd name="connsiteY168" fmla="*/ 428746 h 812606"/>
                <a:gd name="connsiteX169" fmla="*/ 59024 w 12346893"/>
                <a:gd name="connsiteY169" fmla="*/ 429155 h 812606"/>
                <a:gd name="connsiteX170" fmla="*/ 30746 w 12346893"/>
                <a:gd name="connsiteY170" fmla="*/ 480219 h 812606"/>
                <a:gd name="connsiteX171" fmla="*/ 1 w 12346893"/>
                <a:gd name="connsiteY171" fmla="*/ 541290 h 812606"/>
                <a:gd name="connsiteX172" fmla="*/ 247794 w 12346893"/>
                <a:gd name="connsiteY172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754768 w 12346891"/>
                <a:gd name="connsiteY59" fmla="*/ 323702 h 812606"/>
                <a:gd name="connsiteX60" fmla="*/ 8779849 w 12346891"/>
                <a:gd name="connsiteY60" fmla="*/ 296653 h 812606"/>
                <a:gd name="connsiteX61" fmla="*/ 8869084 w 12346891"/>
                <a:gd name="connsiteY61" fmla="*/ 159809 h 812606"/>
                <a:gd name="connsiteX62" fmla="*/ 8886594 w 12346891"/>
                <a:gd name="connsiteY62" fmla="*/ 119325 h 812606"/>
                <a:gd name="connsiteX63" fmla="*/ 8868910 w 12346891"/>
                <a:gd name="connsiteY63" fmla="*/ 177226 h 812606"/>
                <a:gd name="connsiteX64" fmla="*/ 8832571 w 12346891"/>
                <a:gd name="connsiteY64" fmla="*/ 258676 h 812606"/>
                <a:gd name="connsiteX65" fmla="*/ 8873851 w 12346891"/>
                <a:gd name="connsiteY65" fmla="*/ 229399 h 812606"/>
                <a:gd name="connsiteX66" fmla="*/ 9147424 w 12346891"/>
                <a:gd name="connsiteY66" fmla="*/ 151993 h 812606"/>
                <a:gd name="connsiteX67" fmla="*/ 9517851 w 12346891"/>
                <a:gd name="connsiteY67" fmla="*/ 300589 h 812606"/>
                <a:gd name="connsiteX68" fmla="*/ 9566057 w 12346891"/>
                <a:gd name="connsiteY68" fmla="*/ 347928 h 812606"/>
                <a:gd name="connsiteX69" fmla="*/ 9570371 w 12346891"/>
                <a:gd name="connsiteY69" fmla="*/ 339305 h 812606"/>
                <a:gd name="connsiteX70" fmla="*/ 9579906 w 12346891"/>
                <a:gd name="connsiteY70" fmla="*/ 356969 h 812606"/>
                <a:gd name="connsiteX71" fmla="*/ 10019736 w 12346891"/>
                <a:gd name="connsiteY71" fmla="*/ 644295 h 812606"/>
                <a:gd name="connsiteX72" fmla="*/ 10442798 w 12346891"/>
                <a:gd name="connsiteY72" fmla="*/ 383862 h 812606"/>
                <a:gd name="connsiteX73" fmla="*/ 10443050 w 12346891"/>
                <a:gd name="connsiteY73" fmla="*/ 383453 h 812606"/>
                <a:gd name="connsiteX74" fmla="*/ 10444542 w 12346891"/>
                <a:gd name="connsiteY74" fmla="*/ 380359 h 812606"/>
                <a:gd name="connsiteX75" fmla="*/ 10471328 w 12346891"/>
                <a:gd name="connsiteY75" fmla="*/ 332389 h 812606"/>
                <a:gd name="connsiteX76" fmla="*/ 10484583 w 12346891"/>
                <a:gd name="connsiteY76" fmla="*/ 311754 h 812606"/>
                <a:gd name="connsiteX77" fmla="*/ 10502072 w 12346891"/>
                <a:gd name="connsiteY77" fmla="*/ 271318 h 812606"/>
                <a:gd name="connsiteX78" fmla="*/ 10494381 w 12346891"/>
                <a:gd name="connsiteY78" fmla="*/ 296502 h 812606"/>
                <a:gd name="connsiteX79" fmla="*/ 10500491 w 12346891"/>
                <a:gd name="connsiteY79" fmla="*/ 286990 h 812606"/>
                <a:gd name="connsiteX80" fmla="*/ 10992243 w 12346891"/>
                <a:gd name="connsiteY80" fmla="*/ 0 h 812606"/>
                <a:gd name="connsiteX81" fmla="*/ 11362670 w 12346891"/>
                <a:gd name="connsiteY81" fmla="*/ 148596 h 812606"/>
                <a:gd name="connsiteX82" fmla="*/ 11410876 w 12346891"/>
                <a:gd name="connsiteY82" fmla="*/ 195935 h 812606"/>
                <a:gd name="connsiteX83" fmla="*/ 11415190 w 12346891"/>
                <a:gd name="connsiteY83" fmla="*/ 187311 h 812606"/>
                <a:gd name="connsiteX84" fmla="*/ 11424726 w 12346891"/>
                <a:gd name="connsiteY84" fmla="*/ 204976 h 812606"/>
                <a:gd name="connsiteX85" fmla="*/ 11864555 w 12346891"/>
                <a:gd name="connsiteY85" fmla="*/ 492302 h 812606"/>
                <a:gd name="connsiteX86" fmla="*/ 12329382 w 12346891"/>
                <a:gd name="connsiteY86" fmla="*/ 159808 h 812606"/>
                <a:gd name="connsiteX87" fmla="*/ 12346891 w 12346891"/>
                <a:gd name="connsiteY87" fmla="*/ 119324 h 812606"/>
                <a:gd name="connsiteX88" fmla="*/ 12329208 w 12346891"/>
                <a:gd name="connsiteY88" fmla="*/ 177225 h 812606"/>
                <a:gd name="connsiteX89" fmla="*/ 11735542 w 12346891"/>
                <a:gd name="connsiteY89" fmla="*/ 660610 h 812606"/>
                <a:gd name="connsiteX90" fmla="*/ 11365115 w 12346891"/>
                <a:gd name="connsiteY90" fmla="*/ 512014 h 812606"/>
                <a:gd name="connsiteX91" fmla="*/ 11316909 w 12346891"/>
                <a:gd name="connsiteY91" fmla="*/ 464675 h 812606"/>
                <a:gd name="connsiteX92" fmla="*/ 11312594 w 12346891"/>
                <a:gd name="connsiteY92" fmla="*/ 473298 h 812606"/>
                <a:gd name="connsiteX93" fmla="*/ 11303059 w 12346891"/>
                <a:gd name="connsiteY93" fmla="*/ 455634 h 812606"/>
                <a:gd name="connsiteX94" fmla="*/ 10863230 w 12346891"/>
                <a:gd name="connsiteY94" fmla="*/ 168308 h 812606"/>
                <a:gd name="connsiteX95" fmla="*/ 10440168 w 12346891"/>
                <a:gd name="connsiteY95" fmla="*/ 428741 h 812606"/>
                <a:gd name="connsiteX96" fmla="*/ 10439916 w 12346891"/>
                <a:gd name="connsiteY96" fmla="*/ 429150 h 812606"/>
                <a:gd name="connsiteX97" fmla="*/ 10438424 w 12346891"/>
                <a:gd name="connsiteY97" fmla="*/ 432244 h 812606"/>
                <a:gd name="connsiteX98" fmla="*/ 10411637 w 12346891"/>
                <a:gd name="connsiteY98" fmla="*/ 480214 h 812606"/>
                <a:gd name="connsiteX99" fmla="*/ 10398383 w 12346891"/>
                <a:gd name="connsiteY99" fmla="*/ 500849 h 812606"/>
                <a:gd name="connsiteX100" fmla="*/ 10380893 w 12346891"/>
                <a:gd name="connsiteY100" fmla="*/ 541285 h 812606"/>
                <a:gd name="connsiteX101" fmla="*/ 10388584 w 12346891"/>
                <a:gd name="connsiteY101" fmla="*/ 516101 h 812606"/>
                <a:gd name="connsiteX102" fmla="*/ 10382475 w 12346891"/>
                <a:gd name="connsiteY102" fmla="*/ 525613 h 812606"/>
                <a:gd name="connsiteX103" fmla="*/ 9890722 w 12346891"/>
                <a:gd name="connsiteY103" fmla="*/ 812603 h 812606"/>
                <a:gd name="connsiteX104" fmla="*/ 9520295 w 12346891"/>
                <a:gd name="connsiteY104" fmla="*/ 664007 h 812606"/>
                <a:gd name="connsiteX105" fmla="*/ 9472089 w 12346891"/>
                <a:gd name="connsiteY105" fmla="*/ 616668 h 812606"/>
                <a:gd name="connsiteX106" fmla="*/ 9467775 w 12346891"/>
                <a:gd name="connsiteY106" fmla="*/ 625292 h 812606"/>
                <a:gd name="connsiteX107" fmla="*/ 9458240 w 12346891"/>
                <a:gd name="connsiteY107" fmla="*/ 607627 h 812606"/>
                <a:gd name="connsiteX108" fmla="*/ 9018411 w 12346891"/>
                <a:gd name="connsiteY108" fmla="*/ 320302 h 812606"/>
                <a:gd name="connsiteX109" fmla="*/ 8752800 w 12346891"/>
                <a:gd name="connsiteY109" fmla="*/ 411089 h 812606"/>
                <a:gd name="connsiteX110" fmla="*/ 8707593 w 12346891"/>
                <a:gd name="connsiteY110" fmla="*/ 449000 h 812606"/>
                <a:gd name="connsiteX111" fmla="*/ 8702020 w 12346891"/>
                <a:gd name="connsiteY111" fmla="*/ 456073 h 812606"/>
                <a:gd name="connsiteX112" fmla="*/ 8667899 w 12346891"/>
                <a:gd name="connsiteY112" fmla="*/ 488902 h 812606"/>
                <a:gd name="connsiteX113" fmla="*/ 8642818 w 12346891"/>
                <a:gd name="connsiteY113" fmla="*/ 515951 h 812606"/>
                <a:gd name="connsiteX114" fmla="*/ 8553583 w 12346891"/>
                <a:gd name="connsiteY114" fmla="*/ 652795 h 812606"/>
                <a:gd name="connsiteX115" fmla="*/ 8553757 w 12346891"/>
                <a:gd name="connsiteY115" fmla="*/ 635378 h 812606"/>
                <a:gd name="connsiteX116" fmla="*/ 8590096 w 12346891"/>
                <a:gd name="connsiteY116" fmla="*/ 553928 h 812606"/>
                <a:gd name="connsiteX117" fmla="*/ 8548816 w 12346891"/>
                <a:gd name="connsiteY117" fmla="*/ 583206 h 812606"/>
                <a:gd name="connsiteX118" fmla="*/ 8275244 w 12346891"/>
                <a:gd name="connsiteY118" fmla="*/ 660611 h 812606"/>
                <a:gd name="connsiteX119" fmla="*/ 7904817 w 12346891"/>
                <a:gd name="connsiteY119" fmla="*/ 512015 h 812606"/>
                <a:gd name="connsiteX120" fmla="*/ 7856610 w 12346891"/>
                <a:gd name="connsiteY120" fmla="*/ 464676 h 812606"/>
                <a:gd name="connsiteX121" fmla="*/ 7852297 w 12346891"/>
                <a:gd name="connsiteY121" fmla="*/ 473299 h 812606"/>
                <a:gd name="connsiteX122" fmla="*/ 7842761 w 12346891"/>
                <a:gd name="connsiteY122" fmla="*/ 455635 h 812606"/>
                <a:gd name="connsiteX123" fmla="*/ 7402931 w 12346891"/>
                <a:gd name="connsiteY123" fmla="*/ 168309 h 812606"/>
                <a:gd name="connsiteX124" fmla="*/ 6979869 w 12346891"/>
                <a:gd name="connsiteY124" fmla="*/ 428742 h 812606"/>
                <a:gd name="connsiteX125" fmla="*/ 6979618 w 12346891"/>
                <a:gd name="connsiteY125" fmla="*/ 429151 h 812606"/>
                <a:gd name="connsiteX126" fmla="*/ 6978126 w 12346891"/>
                <a:gd name="connsiteY126" fmla="*/ 432245 h 812606"/>
                <a:gd name="connsiteX127" fmla="*/ 6920595 w 12346891"/>
                <a:gd name="connsiteY127" fmla="*/ 541286 h 812606"/>
                <a:gd name="connsiteX128" fmla="*/ 6928286 w 12346891"/>
                <a:gd name="connsiteY128" fmla="*/ 516102 h 812606"/>
                <a:gd name="connsiteX129" fmla="*/ 6922176 w 12346891"/>
                <a:gd name="connsiteY129" fmla="*/ 525614 h 812606"/>
                <a:gd name="connsiteX130" fmla="*/ 6430425 w 12346891"/>
                <a:gd name="connsiteY130" fmla="*/ 812604 h 812606"/>
                <a:gd name="connsiteX131" fmla="*/ 6059997 w 12346891"/>
                <a:gd name="connsiteY131" fmla="*/ 664008 h 812606"/>
                <a:gd name="connsiteX132" fmla="*/ 6011791 w 12346891"/>
                <a:gd name="connsiteY132" fmla="*/ 616669 h 812606"/>
                <a:gd name="connsiteX133" fmla="*/ 6007477 w 12346891"/>
                <a:gd name="connsiteY133" fmla="*/ 625293 h 812606"/>
                <a:gd name="connsiteX134" fmla="*/ 5997942 w 12346891"/>
                <a:gd name="connsiteY134" fmla="*/ 607628 h 812606"/>
                <a:gd name="connsiteX135" fmla="*/ 5558112 w 12346891"/>
                <a:gd name="connsiteY135" fmla="*/ 320302 h 812606"/>
                <a:gd name="connsiteX136" fmla="*/ 5292503 w 12346891"/>
                <a:gd name="connsiteY136" fmla="*/ 411089 h 812606"/>
                <a:gd name="connsiteX137" fmla="*/ 5247298 w 12346891"/>
                <a:gd name="connsiteY137" fmla="*/ 448999 h 812606"/>
                <a:gd name="connsiteX138" fmla="*/ 5241722 w 12346891"/>
                <a:gd name="connsiteY138" fmla="*/ 456075 h 812606"/>
                <a:gd name="connsiteX139" fmla="*/ 5207592 w 12346891"/>
                <a:gd name="connsiteY139" fmla="*/ 488913 h 812606"/>
                <a:gd name="connsiteX140" fmla="*/ 5129797 w 12346891"/>
                <a:gd name="connsiteY140" fmla="*/ 553930 h 812606"/>
                <a:gd name="connsiteX141" fmla="*/ 5088518 w 12346891"/>
                <a:gd name="connsiteY141" fmla="*/ 583208 h 812606"/>
                <a:gd name="connsiteX142" fmla="*/ 4814946 w 12346891"/>
                <a:gd name="connsiteY142" fmla="*/ 660613 h 812606"/>
                <a:gd name="connsiteX143" fmla="*/ 4444519 w 12346891"/>
                <a:gd name="connsiteY143" fmla="*/ 512017 h 812606"/>
                <a:gd name="connsiteX144" fmla="*/ 4396312 w 12346891"/>
                <a:gd name="connsiteY144" fmla="*/ 464678 h 812606"/>
                <a:gd name="connsiteX145" fmla="*/ 4391999 w 12346891"/>
                <a:gd name="connsiteY145" fmla="*/ 473301 h 812606"/>
                <a:gd name="connsiteX146" fmla="*/ 4382463 w 12346891"/>
                <a:gd name="connsiteY146" fmla="*/ 455637 h 812606"/>
                <a:gd name="connsiteX147" fmla="*/ 3942634 w 12346891"/>
                <a:gd name="connsiteY147" fmla="*/ 168311 h 812606"/>
                <a:gd name="connsiteX148" fmla="*/ 3519572 w 12346891"/>
                <a:gd name="connsiteY148" fmla="*/ 428744 h 812606"/>
                <a:gd name="connsiteX149" fmla="*/ 3477786 w 12346891"/>
                <a:gd name="connsiteY149" fmla="*/ 500852 h 812606"/>
                <a:gd name="connsiteX150" fmla="*/ 3467989 w 12346891"/>
                <a:gd name="connsiteY150" fmla="*/ 516104 h 812606"/>
                <a:gd name="connsiteX151" fmla="*/ 3461878 w 12346891"/>
                <a:gd name="connsiteY151" fmla="*/ 525616 h 812606"/>
                <a:gd name="connsiteX152" fmla="*/ 2970127 w 12346891"/>
                <a:gd name="connsiteY152" fmla="*/ 812606 h 812606"/>
                <a:gd name="connsiteX153" fmla="*/ 2599700 w 12346891"/>
                <a:gd name="connsiteY153" fmla="*/ 664010 h 812606"/>
                <a:gd name="connsiteX154" fmla="*/ 2551493 w 12346891"/>
                <a:gd name="connsiteY154" fmla="*/ 616671 h 812606"/>
                <a:gd name="connsiteX155" fmla="*/ 2547180 w 12346891"/>
                <a:gd name="connsiteY155" fmla="*/ 625295 h 812606"/>
                <a:gd name="connsiteX156" fmla="*/ 2537644 w 12346891"/>
                <a:gd name="connsiteY156" fmla="*/ 607630 h 812606"/>
                <a:gd name="connsiteX157" fmla="*/ 2097815 w 12346891"/>
                <a:gd name="connsiteY157" fmla="*/ 320304 h 812606"/>
                <a:gd name="connsiteX158" fmla="*/ 1832205 w 12346891"/>
                <a:gd name="connsiteY158" fmla="*/ 411091 h 812606"/>
                <a:gd name="connsiteX159" fmla="*/ 1722223 w 12346891"/>
                <a:gd name="connsiteY159" fmla="*/ 515954 h 812606"/>
                <a:gd name="connsiteX160" fmla="*/ 1628221 w 12346891"/>
                <a:gd name="connsiteY160" fmla="*/ 583210 h 812606"/>
                <a:gd name="connsiteX161" fmla="*/ 1354648 w 12346891"/>
                <a:gd name="connsiteY161" fmla="*/ 660615 h 812606"/>
                <a:gd name="connsiteX162" fmla="*/ 984221 w 12346891"/>
                <a:gd name="connsiteY162" fmla="*/ 512019 h 812606"/>
                <a:gd name="connsiteX163" fmla="*/ 936015 w 12346891"/>
                <a:gd name="connsiteY163" fmla="*/ 464680 h 812606"/>
                <a:gd name="connsiteX164" fmla="*/ 931701 w 12346891"/>
                <a:gd name="connsiteY164" fmla="*/ 473303 h 812606"/>
                <a:gd name="connsiteX165" fmla="*/ 922165 w 12346891"/>
                <a:gd name="connsiteY165" fmla="*/ 455639 h 812606"/>
                <a:gd name="connsiteX166" fmla="*/ 482336 w 12346891"/>
                <a:gd name="connsiteY166" fmla="*/ 168313 h 812606"/>
                <a:gd name="connsiteX167" fmla="*/ 59274 w 12346891"/>
                <a:gd name="connsiteY167" fmla="*/ 428746 h 812606"/>
                <a:gd name="connsiteX168" fmla="*/ 59022 w 12346891"/>
                <a:gd name="connsiteY168" fmla="*/ 429155 h 812606"/>
                <a:gd name="connsiteX169" fmla="*/ 30744 w 12346891"/>
                <a:gd name="connsiteY169" fmla="*/ 480219 h 812606"/>
                <a:gd name="connsiteX170" fmla="*/ -1 w 12346891"/>
                <a:gd name="connsiteY170" fmla="*/ 541290 h 812606"/>
                <a:gd name="connsiteX171" fmla="*/ 247792 w 12346891"/>
                <a:gd name="connsiteY171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754770 w 12346893"/>
                <a:gd name="connsiteY59" fmla="*/ 323702 h 812606"/>
                <a:gd name="connsiteX60" fmla="*/ 8779851 w 12346893"/>
                <a:gd name="connsiteY60" fmla="*/ 296653 h 812606"/>
                <a:gd name="connsiteX61" fmla="*/ 8869086 w 12346893"/>
                <a:gd name="connsiteY61" fmla="*/ 159809 h 812606"/>
                <a:gd name="connsiteX62" fmla="*/ 8886596 w 12346893"/>
                <a:gd name="connsiteY62" fmla="*/ 119325 h 812606"/>
                <a:gd name="connsiteX63" fmla="*/ 8868912 w 12346893"/>
                <a:gd name="connsiteY63" fmla="*/ 177226 h 812606"/>
                <a:gd name="connsiteX64" fmla="*/ 8832573 w 12346893"/>
                <a:gd name="connsiteY64" fmla="*/ 258676 h 812606"/>
                <a:gd name="connsiteX65" fmla="*/ 8873853 w 12346893"/>
                <a:gd name="connsiteY65" fmla="*/ 229399 h 812606"/>
                <a:gd name="connsiteX66" fmla="*/ 9147426 w 12346893"/>
                <a:gd name="connsiteY66" fmla="*/ 151993 h 812606"/>
                <a:gd name="connsiteX67" fmla="*/ 9517853 w 12346893"/>
                <a:gd name="connsiteY67" fmla="*/ 300589 h 812606"/>
                <a:gd name="connsiteX68" fmla="*/ 9566059 w 12346893"/>
                <a:gd name="connsiteY68" fmla="*/ 347928 h 812606"/>
                <a:gd name="connsiteX69" fmla="*/ 9570373 w 12346893"/>
                <a:gd name="connsiteY69" fmla="*/ 339305 h 812606"/>
                <a:gd name="connsiteX70" fmla="*/ 9579908 w 12346893"/>
                <a:gd name="connsiteY70" fmla="*/ 356969 h 812606"/>
                <a:gd name="connsiteX71" fmla="*/ 10019738 w 12346893"/>
                <a:gd name="connsiteY71" fmla="*/ 644295 h 812606"/>
                <a:gd name="connsiteX72" fmla="*/ 10442800 w 12346893"/>
                <a:gd name="connsiteY72" fmla="*/ 383862 h 812606"/>
                <a:gd name="connsiteX73" fmla="*/ 10443052 w 12346893"/>
                <a:gd name="connsiteY73" fmla="*/ 383453 h 812606"/>
                <a:gd name="connsiteX74" fmla="*/ 10444544 w 12346893"/>
                <a:gd name="connsiteY74" fmla="*/ 380359 h 812606"/>
                <a:gd name="connsiteX75" fmla="*/ 10471330 w 12346893"/>
                <a:gd name="connsiteY75" fmla="*/ 332389 h 812606"/>
                <a:gd name="connsiteX76" fmla="*/ 10484585 w 12346893"/>
                <a:gd name="connsiteY76" fmla="*/ 311754 h 812606"/>
                <a:gd name="connsiteX77" fmla="*/ 10502074 w 12346893"/>
                <a:gd name="connsiteY77" fmla="*/ 271318 h 812606"/>
                <a:gd name="connsiteX78" fmla="*/ 10494383 w 12346893"/>
                <a:gd name="connsiteY78" fmla="*/ 296502 h 812606"/>
                <a:gd name="connsiteX79" fmla="*/ 10500493 w 12346893"/>
                <a:gd name="connsiteY79" fmla="*/ 286990 h 812606"/>
                <a:gd name="connsiteX80" fmla="*/ 10992245 w 12346893"/>
                <a:gd name="connsiteY80" fmla="*/ 0 h 812606"/>
                <a:gd name="connsiteX81" fmla="*/ 11362672 w 12346893"/>
                <a:gd name="connsiteY81" fmla="*/ 148596 h 812606"/>
                <a:gd name="connsiteX82" fmla="*/ 11410878 w 12346893"/>
                <a:gd name="connsiteY82" fmla="*/ 195935 h 812606"/>
                <a:gd name="connsiteX83" fmla="*/ 11415192 w 12346893"/>
                <a:gd name="connsiteY83" fmla="*/ 187311 h 812606"/>
                <a:gd name="connsiteX84" fmla="*/ 11424728 w 12346893"/>
                <a:gd name="connsiteY84" fmla="*/ 204976 h 812606"/>
                <a:gd name="connsiteX85" fmla="*/ 11864557 w 12346893"/>
                <a:gd name="connsiteY85" fmla="*/ 492302 h 812606"/>
                <a:gd name="connsiteX86" fmla="*/ 12329384 w 12346893"/>
                <a:gd name="connsiteY86" fmla="*/ 159808 h 812606"/>
                <a:gd name="connsiteX87" fmla="*/ 12346893 w 12346893"/>
                <a:gd name="connsiteY87" fmla="*/ 119324 h 812606"/>
                <a:gd name="connsiteX88" fmla="*/ 12329210 w 12346893"/>
                <a:gd name="connsiteY88" fmla="*/ 177225 h 812606"/>
                <a:gd name="connsiteX89" fmla="*/ 11735544 w 12346893"/>
                <a:gd name="connsiteY89" fmla="*/ 660610 h 812606"/>
                <a:gd name="connsiteX90" fmla="*/ 11365117 w 12346893"/>
                <a:gd name="connsiteY90" fmla="*/ 512014 h 812606"/>
                <a:gd name="connsiteX91" fmla="*/ 11316911 w 12346893"/>
                <a:gd name="connsiteY91" fmla="*/ 464675 h 812606"/>
                <a:gd name="connsiteX92" fmla="*/ 11312596 w 12346893"/>
                <a:gd name="connsiteY92" fmla="*/ 473298 h 812606"/>
                <a:gd name="connsiteX93" fmla="*/ 11303061 w 12346893"/>
                <a:gd name="connsiteY93" fmla="*/ 455634 h 812606"/>
                <a:gd name="connsiteX94" fmla="*/ 10863232 w 12346893"/>
                <a:gd name="connsiteY94" fmla="*/ 168308 h 812606"/>
                <a:gd name="connsiteX95" fmla="*/ 10440170 w 12346893"/>
                <a:gd name="connsiteY95" fmla="*/ 428741 h 812606"/>
                <a:gd name="connsiteX96" fmla="*/ 10439918 w 12346893"/>
                <a:gd name="connsiteY96" fmla="*/ 429150 h 812606"/>
                <a:gd name="connsiteX97" fmla="*/ 10438426 w 12346893"/>
                <a:gd name="connsiteY97" fmla="*/ 432244 h 812606"/>
                <a:gd name="connsiteX98" fmla="*/ 10411639 w 12346893"/>
                <a:gd name="connsiteY98" fmla="*/ 480214 h 812606"/>
                <a:gd name="connsiteX99" fmla="*/ 10398385 w 12346893"/>
                <a:gd name="connsiteY99" fmla="*/ 500849 h 812606"/>
                <a:gd name="connsiteX100" fmla="*/ 10380895 w 12346893"/>
                <a:gd name="connsiteY100" fmla="*/ 541285 h 812606"/>
                <a:gd name="connsiteX101" fmla="*/ 10388586 w 12346893"/>
                <a:gd name="connsiteY101" fmla="*/ 516101 h 812606"/>
                <a:gd name="connsiteX102" fmla="*/ 10382477 w 12346893"/>
                <a:gd name="connsiteY102" fmla="*/ 525613 h 812606"/>
                <a:gd name="connsiteX103" fmla="*/ 9890724 w 12346893"/>
                <a:gd name="connsiteY103" fmla="*/ 812603 h 812606"/>
                <a:gd name="connsiteX104" fmla="*/ 9520297 w 12346893"/>
                <a:gd name="connsiteY104" fmla="*/ 664007 h 812606"/>
                <a:gd name="connsiteX105" fmla="*/ 9472091 w 12346893"/>
                <a:gd name="connsiteY105" fmla="*/ 616668 h 812606"/>
                <a:gd name="connsiteX106" fmla="*/ 9467777 w 12346893"/>
                <a:gd name="connsiteY106" fmla="*/ 625292 h 812606"/>
                <a:gd name="connsiteX107" fmla="*/ 9458242 w 12346893"/>
                <a:gd name="connsiteY107" fmla="*/ 607627 h 812606"/>
                <a:gd name="connsiteX108" fmla="*/ 9018413 w 12346893"/>
                <a:gd name="connsiteY108" fmla="*/ 320302 h 812606"/>
                <a:gd name="connsiteX109" fmla="*/ 8752802 w 12346893"/>
                <a:gd name="connsiteY109" fmla="*/ 411089 h 812606"/>
                <a:gd name="connsiteX110" fmla="*/ 8707595 w 12346893"/>
                <a:gd name="connsiteY110" fmla="*/ 449000 h 812606"/>
                <a:gd name="connsiteX111" fmla="*/ 8702022 w 12346893"/>
                <a:gd name="connsiteY111" fmla="*/ 456073 h 812606"/>
                <a:gd name="connsiteX112" fmla="*/ 8667901 w 12346893"/>
                <a:gd name="connsiteY112" fmla="*/ 488902 h 812606"/>
                <a:gd name="connsiteX113" fmla="*/ 8642820 w 12346893"/>
                <a:gd name="connsiteY113" fmla="*/ 515951 h 812606"/>
                <a:gd name="connsiteX114" fmla="*/ 8553759 w 12346893"/>
                <a:gd name="connsiteY114" fmla="*/ 635378 h 812606"/>
                <a:gd name="connsiteX115" fmla="*/ 8590098 w 12346893"/>
                <a:gd name="connsiteY115" fmla="*/ 553928 h 812606"/>
                <a:gd name="connsiteX116" fmla="*/ 8548818 w 12346893"/>
                <a:gd name="connsiteY116" fmla="*/ 583206 h 812606"/>
                <a:gd name="connsiteX117" fmla="*/ 8275246 w 12346893"/>
                <a:gd name="connsiteY117" fmla="*/ 660611 h 812606"/>
                <a:gd name="connsiteX118" fmla="*/ 7904819 w 12346893"/>
                <a:gd name="connsiteY118" fmla="*/ 512015 h 812606"/>
                <a:gd name="connsiteX119" fmla="*/ 7856612 w 12346893"/>
                <a:gd name="connsiteY119" fmla="*/ 464676 h 812606"/>
                <a:gd name="connsiteX120" fmla="*/ 7852299 w 12346893"/>
                <a:gd name="connsiteY120" fmla="*/ 473299 h 812606"/>
                <a:gd name="connsiteX121" fmla="*/ 7842763 w 12346893"/>
                <a:gd name="connsiteY121" fmla="*/ 455635 h 812606"/>
                <a:gd name="connsiteX122" fmla="*/ 7402933 w 12346893"/>
                <a:gd name="connsiteY122" fmla="*/ 168309 h 812606"/>
                <a:gd name="connsiteX123" fmla="*/ 6979871 w 12346893"/>
                <a:gd name="connsiteY123" fmla="*/ 428742 h 812606"/>
                <a:gd name="connsiteX124" fmla="*/ 6979620 w 12346893"/>
                <a:gd name="connsiteY124" fmla="*/ 429151 h 812606"/>
                <a:gd name="connsiteX125" fmla="*/ 6978128 w 12346893"/>
                <a:gd name="connsiteY125" fmla="*/ 432245 h 812606"/>
                <a:gd name="connsiteX126" fmla="*/ 6920597 w 12346893"/>
                <a:gd name="connsiteY126" fmla="*/ 541286 h 812606"/>
                <a:gd name="connsiteX127" fmla="*/ 6928288 w 12346893"/>
                <a:gd name="connsiteY127" fmla="*/ 516102 h 812606"/>
                <a:gd name="connsiteX128" fmla="*/ 6922178 w 12346893"/>
                <a:gd name="connsiteY128" fmla="*/ 525614 h 812606"/>
                <a:gd name="connsiteX129" fmla="*/ 6430427 w 12346893"/>
                <a:gd name="connsiteY129" fmla="*/ 812604 h 812606"/>
                <a:gd name="connsiteX130" fmla="*/ 6059999 w 12346893"/>
                <a:gd name="connsiteY130" fmla="*/ 664008 h 812606"/>
                <a:gd name="connsiteX131" fmla="*/ 6011793 w 12346893"/>
                <a:gd name="connsiteY131" fmla="*/ 616669 h 812606"/>
                <a:gd name="connsiteX132" fmla="*/ 6007479 w 12346893"/>
                <a:gd name="connsiteY132" fmla="*/ 625293 h 812606"/>
                <a:gd name="connsiteX133" fmla="*/ 5997944 w 12346893"/>
                <a:gd name="connsiteY133" fmla="*/ 607628 h 812606"/>
                <a:gd name="connsiteX134" fmla="*/ 5558114 w 12346893"/>
                <a:gd name="connsiteY134" fmla="*/ 320302 h 812606"/>
                <a:gd name="connsiteX135" fmla="*/ 5292505 w 12346893"/>
                <a:gd name="connsiteY135" fmla="*/ 411089 h 812606"/>
                <a:gd name="connsiteX136" fmla="*/ 5247300 w 12346893"/>
                <a:gd name="connsiteY136" fmla="*/ 448999 h 812606"/>
                <a:gd name="connsiteX137" fmla="*/ 5241724 w 12346893"/>
                <a:gd name="connsiteY137" fmla="*/ 456075 h 812606"/>
                <a:gd name="connsiteX138" fmla="*/ 5207594 w 12346893"/>
                <a:gd name="connsiteY138" fmla="*/ 488913 h 812606"/>
                <a:gd name="connsiteX139" fmla="*/ 5129799 w 12346893"/>
                <a:gd name="connsiteY139" fmla="*/ 553930 h 812606"/>
                <a:gd name="connsiteX140" fmla="*/ 5088520 w 12346893"/>
                <a:gd name="connsiteY140" fmla="*/ 583208 h 812606"/>
                <a:gd name="connsiteX141" fmla="*/ 4814948 w 12346893"/>
                <a:gd name="connsiteY141" fmla="*/ 660613 h 812606"/>
                <a:gd name="connsiteX142" fmla="*/ 4444521 w 12346893"/>
                <a:gd name="connsiteY142" fmla="*/ 512017 h 812606"/>
                <a:gd name="connsiteX143" fmla="*/ 4396314 w 12346893"/>
                <a:gd name="connsiteY143" fmla="*/ 464678 h 812606"/>
                <a:gd name="connsiteX144" fmla="*/ 4392001 w 12346893"/>
                <a:gd name="connsiteY144" fmla="*/ 473301 h 812606"/>
                <a:gd name="connsiteX145" fmla="*/ 4382465 w 12346893"/>
                <a:gd name="connsiteY145" fmla="*/ 455637 h 812606"/>
                <a:gd name="connsiteX146" fmla="*/ 3942636 w 12346893"/>
                <a:gd name="connsiteY146" fmla="*/ 168311 h 812606"/>
                <a:gd name="connsiteX147" fmla="*/ 3519574 w 12346893"/>
                <a:gd name="connsiteY147" fmla="*/ 428744 h 812606"/>
                <a:gd name="connsiteX148" fmla="*/ 3477788 w 12346893"/>
                <a:gd name="connsiteY148" fmla="*/ 500852 h 812606"/>
                <a:gd name="connsiteX149" fmla="*/ 3467991 w 12346893"/>
                <a:gd name="connsiteY149" fmla="*/ 516104 h 812606"/>
                <a:gd name="connsiteX150" fmla="*/ 3461880 w 12346893"/>
                <a:gd name="connsiteY150" fmla="*/ 525616 h 812606"/>
                <a:gd name="connsiteX151" fmla="*/ 2970129 w 12346893"/>
                <a:gd name="connsiteY151" fmla="*/ 812606 h 812606"/>
                <a:gd name="connsiteX152" fmla="*/ 2599702 w 12346893"/>
                <a:gd name="connsiteY152" fmla="*/ 664010 h 812606"/>
                <a:gd name="connsiteX153" fmla="*/ 2551495 w 12346893"/>
                <a:gd name="connsiteY153" fmla="*/ 616671 h 812606"/>
                <a:gd name="connsiteX154" fmla="*/ 2547182 w 12346893"/>
                <a:gd name="connsiteY154" fmla="*/ 625295 h 812606"/>
                <a:gd name="connsiteX155" fmla="*/ 2537646 w 12346893"/>
                <a:gd name="connsiteY155" fmla="*/ 607630 h 812606"/>
                <a:gd name="connsiteX156" fmla="*/ 2097817 w 12346893"/>
                <a:gd name="connsiteY156" fmla="*/ 320304 h 812606"/>
                <a:gd name="connsiteX157" fmla="*/ 1832207 w 12346893"/>
                <a:gd name="connsiteY157" fmla="*/ 411091 h 812606"/>
                <a:gd name="connsiteX158" fmla="*/ 1722225 w 12346893"/>
                <a:gd name="connsiteY158" fmla="*/ 515954 h 812606"/>
                <a:gd name="connsiteX159" fmla="*/ 1628223 w 12346893"/>
                <a:gd name="connsiteY159" fmla="*/ 583210 h 812606"/>
                <a:gd name="connsiteX160" fmla="*/ 1354650 w 12346893"/>
                <a:gd name="connsiteY160" fmla="*/ 660615 h 812606"/>
                <a:gd name="connsiteX161" fmla="*/ 984223 w 12346893"/>
                <a:gd name="connsiteY161" fmla="*/ 512019 h 812606"/>
                <a:gd name="connsiteX162" fmla="*/ 936017 w 12346893"/>
                <a:gd name="connsiteY162" fmla="*/ 464680 h 812606"/>
                <a:gd name="connsiteX163" fmla="*/ 931703 w 12346893"/>
                <a:gd name="connsiteY163" fmla="*/ 473303 h 812606"/>
                <a:gd name="connsiteX164" fmla="*/ 922167 w 12346893"/>
                <a:gd name="connsiteY164" fmla="*/ 455639 h 812606"/>
                <a:gd name="connsiteX165" fmla="*/ 482338 w 12346893"/>
                <a:gd name="connsiteY165" fmla="*/ 168313 h 812606"/>
                <a:gd name="connsiteX166" fmla="*/ 59276 w 12346893"/>
                <a:gd name="connsiteY166" fmla="*/ 428746 h 812606"/>
                <a:gd name="connsiteX167" fmla="*/ 59024 w 12346893"/>
                <a:gd name="connsiteY167" fmla="*/ 429155 h 812606"/>
                <a:gd name="connsiteX168" fmla="*/ 30746 w 12346893"/>
                <a:gd name="connsiteY168" fmla="*/ 480219 h 812606"/>
                <a:gd name="connsiteX169" fmla="*/ 1 w 12346893"/>
                <a:gd name="connsiteY169" fmla="*/ 541290 h 812606"/>
                <a:gd name="connsiteX170" fmla="*/ 247794 w 12346893"/>
                <a:gd name="connsiteY170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754768 w 12346891"/>
                <a:gd name="connsiteY59" fmla="*/ 323702 h 812606"/>
                <a:gd name="connsiteX60" fmla="*/ 8779849 w 12346891"/>
                <a:gd name="connsiteY60" fmla="*/ 296653 h 812606"/>
                <a:gd name="connsiteX61" fmla="*/ 8869084 w 12346891"/>
                <a:gd name="connsiteY61" fmla="*/ 159809 h 812606"/>
                <a:gd name="connsiteX62" fmla="*/ 8886594 w 12346891"/>
                <a:gd name="connsiteY62" fmla="*/ 119325 h 812606"/>
                <a:gd name="connsiteX63" fmla="*/ 8868910 w 12346891"/>
                <a:gd name="connsiteY63" fmla="*/ 177226 h 812606"/>
                <a:gd name="connsiteX64" fmla="*/ 8832571 w 12346891"/>
                <a:gd name="connsiteY64" fmla="*/ 258676 h 812606"/>
                <a:gd name="connsiteX65" fmla="*/ 8873851 w 12346891"/>
                <a:gd name="connsiteY65" fmla="*/ 229399 h 812606"/>
                <a:gd name="connsiteX66" fmla="*/ 9147424 w 12346891"/>
                <a:gd name="connsiteY66" fmla="*/ 151993 h 812606"/>
                <a:gd name="connsiteX67" fmla="*/ 9517851 w 12346891"/>
                <a:gd name="connsiteY67" fmla="*/ 300589 h 812606"/>
                <a:gd name="connsiteX68" fmla="*/ 9566057 w 12346891"/>
                <a:gd name="connsiteY68" fmla="*/ 347928 h 812606"/>
                <a:gd name="connsiteX69" fmla="*/ 9570371 w 12346891"/>
                <a:gd name="connsiteY69" fmla="*/ 339305 h 812606"/>
                <a:gd name="connsiteX70" fmla="*/ 9579906 w 12346891"/>
                <a:gd name="connsiteY70" fmla="*/ 356969 h 812606"/>
                <a:gd name="connsiteX71" fmla="*/ 10019736 w 12346891"/>
                <a:gd name="connsiteY71" fmla="*/ 644295 h 812606"/>
                <a:gd name="connsiteX72" fmla="*/ 10442798 w 12346891"/>
                <a:gd name="connsiteY72" fmla="*/ 383862 h 812606"/>
                <a:gd name="connsiteX73" fmla="*/ 10443050 w 12346891"/>
                <a:gd name="connsiteY73" fmla="*/ 383453 h 812606"/>
                <a:gd name="connsiteX74" fmla="*/ 10444542 w 12346891"/>
                <a:gd name="connsiteY74" fmla="*/ 380359 h 812606"/>
                <a:gd name="connsiteX75" fmla="*/ 10471328 w 12346891"/>
                <a:gd name="connsiteY75" fmla="*/ 332389 h 812606"/>
                <a:gd name="connsiteX76" fmla="*/ 10484583 w 12346891"/>
                <a:gd name="connsiteY76" fmla="*/ 311754 h 812606"/>
                <a:gd name="connsiteX77" fmla="*/ 10502072 w 12346891"/>
                <a:gd name="connsiteY77" fmla="*/ 271318 h 812606"/>
                <a:gd name="connsiteX78" fmla="*/ 10494381 w 12346891"/>
                <a:gd name="connsiteY78" fmla="*/ 296502 h 812606"/>
                <a:gd name="connsiteX79" fmla="*/ 10500491 w 12346891"/>
                <a:gd name="connsiteY79" fmla="*/ 286990 h 812606"/>
                <a:gd name="connsiteX80" fmla="*/ 10992243 w 12346891"/>
                <a:gd name="connsiteY80" fmla="*/ 0 h 812606"/>
                <a:gd name="connsiteX81" fmla="*/ 11362670 w 12346891"/>
                <a:gd name="connsiteY81" fmla="*/ 148596 h 812606"/>
                <a:gd name="connsiteX82" fmla="*/ 11410876 w 12346891"/>
                <a:gd name="connsiteY82" fmla="*/ 195935 h 812606"/>
                <a:gd name="connsiteX83" fmla="*/ 11415190 w 12346891"/>
                <a:gd name="connsiteY83" fmla="*/ 187311 h 812606"/>
                <a:gd name="connsiteX84" fmla="*/ 11424726 w 12346891"/>
                <a:gd name="connsiteY84" fmla="*/ 204976 h 812606"/>
                <a:gd name="connsiteX85" fmla="*/ 11864555 w 12346891"/>
                <a:gd name="connsiteY85" fmla="*/ 492302 h 812606"/>
                <a:gd name="connsiteX86" fmla="*/ 12329382 w 12346891"/>
                <a:gd name="connsiteY86" fmla="*/ 159808 h 812606"/>
                <a:gd name="connsiteX87" fmla="*/ 12346891 w 12346891"/>
                <a:gd name="connsiteY87" fmla="*/ 119324 h 812606"/>
                <a:gd name="connsiteX88" fmla="*/ 12329208 w 12346891"/>
                <a:gd name="connsiteY88" fmla="*/ 177225 h 812606"/>
                <a:gd name="connsiteX89" fmla="*/ 11735542 w 12346891"/>
                <a:gd name="connsiteY89" fmla="*/ 660610 h 812606"/>
                <a:gd name="connsiteX90" fmla="*/ 11365115 w 12346891"/>
                <a:gd name="connsiteY90" fmla="*/ 512014 h 812606"/>
                <a:gd name="connsiteX91" fmla="*/ 11316909 w 12346891"/>
                <a:gd name="connsiteY91" fmla="*/ 464675 h 812606"/>
                <a:gd name="connsiteX92" fmla="*/ 11312594 w 12346891"/>
                <a:gd name="connsiteY92" fmla="*/ 473298 h 812606"/>
                <a:gd name="connsiteX93" fmla="*/ 11303059 w 12346891"/>
                <a:gd name="connsiteY93" fmla="*/ 455634 h 812606"/>
                <a:gd name="connsiteX94" fmla="*/ 10863230 w 12346891"/>
                <a:gd name="connsiteY94" fmla="*/ 168308 h 812606"/>
                <a:gd name="connsiteX95" fmla="*/ 10440168 w 12346891"/>
                <a:gd name="connsiteY95" fmla="*/ 428741 h 812606"/>
                <a:gd name="connsiteX96" fmla="*/ 10439916 w 12346891"/>
                <a:gd name="connsiteY96" fmla="*/ 429150 h 812606"/>
                <a:gd name="connsiteX97" fmla="*/ 10438424 w 12346891"/>
                <a:gd name="connsiteY97" fmla="*/ 432244 h 812606"/>
                <a:gd name="connsiteX98" fmla="*/ 10411637 w 12346891"/>
                <a:gd name="connsiteY98" fmla="*/ 480214 h 812606"/>
                <a:gd name="connsiteX99" fmla="*/ 10398383 w 12346891"/>
                <a:gd name="connsiteY99" fmla="*/ 500849 h 812606"/>
                <a:gd name="connsiteX100" fmla="*/ 10380893 w 12346891"/>
                <a:gd name="connsiteY100" fmla="*/ 541285 h 812606"/>
                <a:gd name="connsiteX101" fmla="*/ 10388584 w 12346891"/>
                <a:gd name="connsiteY101" fmla="*/ 516101 h 812606"/>
                <a:gd name="connsiteX102" fmla="*/ 10382475 w 12346891"/>
                <a:gd name="connsiteY102" fmla="*/ 525613 h 812606"/>
                <a:gd name="connsiteX103" fmla="*/ 9890722 w 12346891"/>
                <a:gd name="connsiteY103" fmla="*/ 812603 h 812606"/>
                <a:gd name="connsiteX104" fmla="*/ 9520295 w 12346891"/>
                <a:gd name="connsiteY104" fmla="*/ 664007 h 812606"/>
                <a:gd name="connsiteX105" fmla="*/ 9472089 w 12346891"/>
                <a:gd name="connsiteY105" fmla="*/ 616668 h 812606"/>
                <a:gd name="connsiteX106" fmla="*/ 9467775 w 12346891"/>
                <a:gd name="connsiteY106" fmla="*/ 625292 h 812606"/>
                <a:gd name="connsiteX107" fmla="*/ 9458240 w 12346891"/>
                <a:gd name="connsiteY107" fmla="*/ 607627 h 812606"/>
                <a:gd name="connsiteX108" fmla="*/ 9018411 w 12346891"/>
                <a:gd name="connsiteY108" fmla="*/ 320302 h 812606"/>
                <a:gd name="connsiteX109" fmla="*/ 8752800 w 12346891"/>
                <a:gd name="connsiteY109" fmla="*/ 411089 h 812606"/>
                <a:gd name="connsiteX110" fmla="*/ 8707593 w 12346891"/>
                <a:gd name="connsiteY110" fmla="*/ 449000 h 812606"/>
                <a:gd name="connsiteX111" fmla="*/ 8702020 w 12346891"/>
                <a:gd name="connsiteY111" fmla="*/ 456073 h 812606"/>
                <a:gd name="connsiteX112" fmla="*/ 8667899 w 12346891"/>
                <a:gd name="connsiteY112" fmla="*/ 488902 h 812606"/>
                <a:gd name="connsiteX113" fmla="*/ 8642818 w 12346891"/>
                <a:gd name="connsiteY113" fmla="*/ 515951 h 812606"/>
                <a:gd name="connsiteX114" fmla="*/ 8590096 w 12346891"/>
                <a:gd name="connsiteY114" fmla="*/ 553928 h 812606"/>
                <a:gd name="connsiteX115" fmla="*/ 8548816 w 12346891"/>
                <a:gd name="connsiteY115" fmla="*/ 583206 h 812606"/>
                <a:gd name="connsiteX116" fmla="*/ 8275244 w 12346891"/>
                <a:gd name="connsiteY116" fmla="*/ 660611 h 812606"/>
                <a:gd name="connsiteX117" fmla="*/ 7904817 w 12346891"/>
                <a:gd name="connsiteY117" fmla="*/ 512015 h 812606"/>
                <a:gd name="connsiteX118" fmla="*/ 7856610 w 12346891"/>
                <a:gd name="connsiteY118" fmla="*/ 464676 h 812606"/>
                <a:gd name="connsiteX119" fmla="*/ 7852297 w 12346891"/>
                <a:gd name="connsiteY119" fmla="*/ 473299 h 812606"/>
                <a:gd name="connsiteX120" fmla="*/ 7842761 w 12346891"/>
                <a:gd name="connsiteY120" fmla="*/ 455635 h 812606"/>
                <a:gd name="connsiteX121" fmla="*/ 7402931 w 12346891"/>
                <a:gd name="connsiteY121" fmla="*/ 168309 h 812606"/>
                <a:gd name="connsiteX122" fmla="*/ 6979869 w 12346891"/>
                <a:gd name="connsiteY122" fmla="*/ 428742 h 812606"/>
                <a:gd name="connsiteX123" fmla="*/ 6979618 w 12346891"/>
                <a:gd name="connsiteY123" fmla="*/ 429151 h 812606"/>
                <a:gd name="connsiteX124" fmla="*/ 6978126 w 12346891"/>
                <a:gd name="connsiteY124" fmla="*/ 432245 h 812606"/>
                <a:gd name="connsiteX125" fmla="*/ 6920595 w 12346891"/>
                <a:gd name="connsiteY125" fmla="*/ 541286 h 812606"/>
                <a:gd name="connsiteX126" fmla="*/ 6928286 w 12346891"/>
                <a:gd name="connsiteY126" fmla="*/ 516102 h 812606"/>
                <a:gd name="connsiteX127" fmla="*/ 6922176 w 12346891"/>
                <a:gd name="connsiteY127" fmla="*/ 525614 h 812606"/>
                <a:gd name="connsiteX128" fmla="*/ 6430425 w 12346891"/>
                <a:gd name="connsiteY128" fmla="*/ 812604 h 812606"/>
                <a:gd name="connsiteX129" fmla="*/ 6059997 w 12346891"/>
                <a:gd name="connsiteY129" fmla="*/ 664008 h 812606"/>
                <a:gd name="connsiteX130" fmla="*/ 6011791 w 12346891"/>
                <a:gd name="connsiteY130" fmla="*/ 616669 h 812606"/>
                <a:gd name="connsiteX131" fmla="*/ 6007477 w 12346891"/>
                <a:gd name="connsiteY131" fmla="*/ 625293 h 812606"/>
                <a:gd name="connsiteX132" fmla="*/ 5997942 w 12346891"/>
                <a:gd name="connsiteY132" fmla="*/ 607628 h 812606"/>
                <a:gd name="connsiteX133" fmla="*/ 5558112 w 12346891"/>
                <a:gd name="connsiteY133" fmla="*/ 320302 h 812606"/>
                <a:gd name="connsiteX134" fmla="*/ 5292503 w 12346891"/>
                <a:gd name="connsiteY134" fmla="*/ 411089 h 812606"/>
                <a:gd name="connsiteX135" fmla="*/ 5247298 w 12346891"/>
                <a:gd name="connsiteY135" fmla="*/ 448999 h 812606"/>
                <a:gd name="connsiteX136" fmla="*/ 5241722 w 12346891"/>
                <a:gd name="connsiteY136" fmla="*/ 456075 h 812606"/>
                <a:gd name="connsiteX137" fmla="*/ 5207592 w 12346891"/>
                <a:gd name="connsiteY137" fmla="*/ 488913 h 812606"/>
                <a:gd name="connsiteX138" fmla="*/ 5129797 w 12346891"/>
                <a:gd name="connsiteY138" fmla="*/ 553930 h 812606"/>
                <a:gd name="connsiteX139" fmla="*/ 5088518 w 12346891"/>
                <a:gd name="connsiteY139" fmla="*/ 583208 h 812606"/>
                <a:gd name="connsiteX140" fmla="*/ 4814946 w 12346891"/>
                <a:gd name="connsiteY140" fmla="*/ 660613 h 812606"/>
                <a:gd name="connsiteX141" fmla="*/ 4444519 w 12346891"/>
                <a:gd name="connsiteY141" fmla="*/ 512017 h 812606"/>
                <a:gd name="connsiteX142" fmla="*/ 4396312 w 12346891"/>
                <a:gd name="connsiteY142" fmla="*/ 464678 h 812606"/>
                <a:gd name="connsiteX143" fmla="*/ 4391999 w 12346891"/>
                <a:gd name="connsiteY143" fmla="*/ 473301 h 812606"/>
                <a:gd name="connsiteX144" fmla="*/ 4382463 w 12346891"/>
                <a:gd name="connsiteY144" fmla="*/ 455637 h 812606"/>
                <a:gd name="connsiteX145" fmla="*/ 3942634 w 12346891"/>
                <a:gd name="connsiteY145" fmla="*/ 168311 h 812606"/>
                <a:gd name="connsiteX146" fmla="*/ 3519572 w 12346891"/>
                <a:gd name="connsiteY146" fmla="*/ 428744 h 812606"/>
                <a:gd name="connsiteX147" fmla="*/ 3477786 w 12346891"/>
                <a:gd name="connsiteY147" fmla="*/ 500852 h 812606"/>
                <a:gd name="connsiteX148" fmla="*/ 3467989 w 12346891"/>
                <a:gd name="connsiteY148" fmla="*/ 516104 h 812606"/>
                <a:gd name="connsiteX149" fmla="*/ 3461878 w 12346891"/>
                <a:gd name="connsiteY149" fmla="*/ 525616 h 812606"/>
                <a:gd name="connsiteX150" fmla="*/ 2970127 w 12346891"/>
                <a:gd name="connsiteY150" fmla="*/ 812606 h 812606"/>
                <a:gd name="connsiteX151" fmla="*/ 2599700 w 12346891"/>
                <a:gd name="connsiteY151" fmla="*/ 664010 h 812606"/>
                <a:gd name="connsiteX152" fmla="*/ 2551493 w 12346891"/>
                <a:gd name="connsiteY152" fmla="*/ 616671 h 812606"/>
                <a:gd name="connsiteX153" fmla="*/ 2547180 w 12346891"/>
                <a:gd name="connsiteY153" fmla="*/ 625295 h 812606"/>
                <a:gd name="connsiteX154" fmla="*/ 2537644 w 12346891"/>
                <a:gd name="connsiteY154" fmla="*/ 607630 h 812606"/>
                <a:gd name="connsiteX155" fmla="*/ 2097815 w 12346891"/>
                <a:gd name="connsiteY155" fmla="*/ 320304 h 812606"/>
                <a:gd name="connsiteX156" fmla="*/ 1832205 w 12346891"/>
                <a:gd name="connsiteY156" fmla="*/ 411091 h 812606"/>
                <a:gd name="connsiteX157" fmla="*/ 1722223 w 12346891"/>
                <a:gd name="connsiteY157" fmla="*/ 515954 h 812606"/>
                <a:gd name="connsiteX158" fmla="*/ 1628221 w 12346891"/>
                <a:gd name="connsiteY158" fmla="*/ 583210 h 812606"/>
                <a:gd name="connsiteX159" fmla="*/ 1354648 w 12346891"/>
                <a:gd name="connsiteY159" fmla="*/ 660615 h 812606"/>
                <a:gd name="connsiteX160" fmla="*/ 984221 w 12346891"/>
                <a:gd name="connsiteY160" fmla="*/ 512019 h 812606"/>
                <a:gd name="connsiteX161" fmla="*/ 936015 w 12346891"/>
                <a:gd name="connsiteY161" fmla="*/ 464680 h 812606"/>
                <a:gd name="connsiteX162" fmla="*/ 931701 w 12346891"/>
                <a:gd name="connsiteY162" fmla="*/ 473303 h 812606"/>
                <a:gd name="connsiteX163" fmla="*/ 922165 w 12346891"/>
                <a:gd name="connsiteY163" fmla="*/ 455639 h 812606"/>
                <a:gd name="connsiteX164" fmla="*/ 482336 w 12346891"/>
                <a:gd name="connsiteY164" fmla="*/ 168313 h 812606"/>
                <a:gd name="connsiteX165" fmla="*/ 59274 w 12346891"/>
                <a:gd name="connsiteY165" fmla="*/ 428746 h 812606"/>
                <a:gd name="connsiteX166" fmla="*/ 59022 w 12346891"/>
                <a:gd name="connsiteY166" fmla="*/ 429155 h 812606"/>
                <a:gd name="connsiteX167" fmla="*/ 30744 w 12346891"/>
                <a:gd name="connsiteY167" fmla="*/ 480219 h 812606"/>
                <a:gd name="connsiteX168" fmla="*/ -1 w 12346891"/>
                <a:gd name="connsiteY168" fmla="*/ 541290 h 812606"/>
                <a:gd name="connsiteX169" fmla="*/ 247792 w 12346891"/>
                <a:gd name="connsiteY169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754770 w 12346893"/>
                <a:gd name="connsiteY59" fmla="*/ 323702 h 812606"/>
                <a:gd name="connsiteX60" fmla="*/ 8779851 w 12346893"/>
                <a:gd name="connsiteY60" fmla="*/ 296653 h 812606"/>
                <a:gd name="connsiteX61" fmla="*/ 8869086 w 12346893"/>
                <a:gd name="connsiteY61" fmla="*/ 159809 h 812606"/>
                <a:gd name="connsiteX62" fmla="*/ 8868912 w 12346893"/>
                <a:gd name="connsiteY62" fmla="*/ 177226 h 812606"/>
                <a:gd name="connsiteX63" fmla="*/ 8832573 w 12346893"/>
                <a:gd name="connsiteY63" fmla="*/ 258676 h 812606"/>
                <a:gd name="connsiteX64" fmla="*/ 8873853 w 12346893"/>
                <a:gd name="connsiteY64" fmla="*/ 229399 h 812606"/>
                <a:gd name="connsiteX65" fmla="*/ 9147426 w 12346893"/>
                <a:gd name="connsiteY65" fmla="*/ 151993 h 812606"/>
                <a:gd name="connsiteX66" fmla="*/ 9517853 w 12346893"/>
                <a:gd name="connsiteY66" fmla="*/ 300589 h 812606"/>
                <a:gd name="connsiteX67" fmla="*/ 9566059 w 12346893"/>
                <a:gd name="connsiteY67" fmla="*/ 347928 h 812606"/>
                <a:gd name="connsiteX68" fmla="*/ 9570373 w 12346893"/>
                <a:gd name="connsiteY68" fmla="*/ 339305 h 812606"/>
                <a:gd name="connsiteX69" fmla="*/ 9579908 w 12346893"/>
                <a:gd name="connsiteY69" fmla="*/ 356969 h 812606"/>
                <a:gd name="connsiteX70" fmla="*/ 10019738 w 12346893"/>
                <a:gd name="connsiteY70" fmla="*/ 644295 h 812606"/>
                <a:gd name="connsiteX71" fmla="*/ 10442800 w 12346893"/>
                <a:gd name="connsiteY71" fmla="*/ 383862 h 812606"/>
                <a:gd name="connsiteX72" fmla="*/ 10443052 w 12346893"/>
                <a:gd name="connsiteY72" fmla="*/ 383453 h 812606"/>
                <a:gd name="connsiteX73" fmla="*/ 10444544 w 12346893"/>
                <a:gd name="connsiteY73" fmla="*/ 380359 h 812606"/>
                <a:gd name="connsiteX74" fmla="*/ 10471330 w 12346893"/>
                <a:gd name="connsiteY74" fmla="*/ 332389 h 812606"/>
                <a:gd name="connsiteX75" fmla="*/ 10484585 w 12346893"/>
                <a:gd name="connsiteY75" fmla="*/ 311754 h 812606"/>
                <a:gd name="connsiteX76" fmla="*/ 10502074 w 12346893"/>
                <a:gd name="connsiteY76" fmla="*/ 271318 h 812606"/>
                <a:gd name="connsiteX77" fmla="*/ 10494383 w 12346893"/>
                <a:gd name="connsiteY77" fmla="*/ 296502 h 812606"/>
                <a:gd name="connsiteX78" fmla="*/ 10500493 w 12346893"/>
                <a:gd name="connsiteY78" fmla="*/ 286990 h 812606"/>
                <a:gd name="connsiteX79" fmla="*/ 10992245 w 12346893"/>
                <a:gd name="connsiteY79" fmla="*/ 0 h 812606"/>
                <a:gd name="connsiteX80" fmla="*/ 11362672 w 12346893"/>
                <a:gd name="connsiteY80" fmla="*/ 148596 h 812606"/>
                <a:gd name="connsiteX81" fmla="*/ 11410878 w 12346893"/>
                <a:gd name="connsiteY81" fmla="*/ 195935 h 812606"/>
                <a:gd name="connsiteX82" fmla="*/ 11415192 w 12346893"/>
                <a:gd name="connsiteY82" fmla="*/ 187311 h 812606"/>
                <a:gd name="connsiteX83" fmla="*/ 11424728 w 12346893"/>
                <a:gd name="connsiteY83" fmla="*/ 204976 h 812606"/>
                <a:gd name="connsiteX84" fmla="*/ 11864557 w 12346893"/>
                <a:gd name="connsiteY84" fmla="*/ 492302 h 812606"/>
                <a:gd name="connsiteX85" fmla="*/ 12329384 w 12346893"/>
                <a:gd name="connsiteY85" fmla="*/ 159808 h 812606"/>
                <a:gd name="connsiteX86" fmla="*/ 12346893 w 12346893"/>
                <a:gd name="connsiteY86" fmla="*/ 119324 h 812606"/>
                <a:gd name="connsiteX87" fmla="*/ 12329210 w 12346893"/>
                <a:gd name="connsiteY87" fmla="*/ 177225 h 812606"/>
                <a:gd name="connsiteX88" fmla="*/ 11735544 w 12346893"/>
                <a:gd name="connsiteY88" fmla="*/ 660610 h 812606"/>
                <a:gd name="connsiteX89" fmla="*/ 11365117 w 12346893"/>
                <a:gd name="connsiteY89" fmla="*/ 512014 h 812606"/>
                <a:gd name="connsiteX90" fmla="*/ 11316911 w 12346893"/>
                <a:gd name="connsiteY90" fmla="*/ 464675 h 812606"/>
                <a:gd name="connsiteX91" fmla="*/ 11312596 w 12346893"/>
                <a:gd name="connsiteY91" fmla="*/ 473298 h 812606"/>
                <a:gd name="connsiteX92" fmla="*/ 11303061 w 12346893"/>
                <a:gd name="connsiteY92" fmla="*/ 455634 h 812606"/>
                <a:gd name="connsiteX93" fmla="*/ 10863232 w 12346893"/>
                <a:gd name="connsiteY93" fmla="*/ 168308 h 812606"/>
                <a:gd name="connsiteX94" fmla="*/ 10440170 w 12346893"/>
                <a:gd name="connsiteY94" fmla="*/ 428741 h 812606"/>
                <a:gd name="connsiteX95" fmla="*/ 10439918 w 12346893"/>
                <a:gd name="connsiteY95" fmla="*/ 429150 h 812606"/>
                <a:gd name="connsiteX96" fmla="*/ 10438426 w 12346893"/>
                <a:gd name="connsiteY96" fmla="*/ 432244 h 812606"/>
                <a:gd name="connsiteX97" fmla="*/ 10411639 w 12346893"/>
                <a:gd name="connsiteY97" fmla="*/ 480214 h 812606"/>
                <a:gd name="connsiteX98" fmla="*/ 10398385 w 12346893"/>
                <a:gd name="connsiteY98" fmla="*/ 500849 h 812606"/>
                <a:gd name="connsiteX99" fmla="*/ 10380895 w 12346893"/>
                <a:gd name="connsiteY99" fmla="*/ 541285 h 812606"/>
                <a:gd name="connsiteX100" fmla="*/ 10388586 w 12346893"/>
                <a:gd name="connsiteY100" fmla="*/ 516101 h 812606"/>
                <a:gd name="connsiteX101" fmla="*/ 10382477 w 12346893"/>
                <a:gd name="connsiteY101" fmla="*/ 525613 h 812606"/>
                <a:gd name="connsiteX102" fmla="*/ 9890724 w 12346893"/>
                <a:gd name="connsiteY102" fmla="*/ 812603 h 812606"/>
                <a:gd name="connsiteX103" fmla="*/ 9520297 w 12346893"/>
                <a:gd name="connsiteY103" fmla="*/ 664007 h 812606"/>
                <a:gd name="connsiteX104" fmla="*/ 9472091 w 12346893"/>
                <a:gd name="connsiteY104" fmla="*/ 616668 h 812606"/>
                <a:gd name="connsiteX105" fmla="*/ 9467777 w 12346893"/>
                <a:gd name="connsiteY105" fmla="*/ 625292 h 812606"/>
                <a:gd name="connsiteX106" fmla="*/ 9458242 w 12346893"/>
                <a:gd name="connsiteY106" fmla="*/ 607627 h 812606"/>
                <a:gd name="connsiteX107" fmla="*/ 9018413 w 12346893"/>
                <a:gd name="connsiteY107" fmla="*/ 320302 h 812606"/>
                <a:gd name="connsiteX108" fmla="*/ 8752802 w 12346893"/>
                <a:gd name="connsiteY108" fmla="*/ 411089 h 812606"/>
                <a:gd name="connsiteX109" fmla="*/ 8707595 w 12346893"/>
                <a:gd name="connsiteY109" fmla="*/ 449000 h 812606"/>
                <a:gd name="connsiteX110" fmla="*/ 8702022 w 12346893"/>
                <a:gd name="connsiteY110" fmla="*/ 456073 h 812606"/>
                <a:gd name="connsiteX111" fmla="*/ 8667901 w 12346893"/>
                <a:gd name="connsiteY111" fmla="*/ 488902 h 812606"/>
                <a:gd name="connsiteX112" fmla="*/ 8642820 w 12346893"/>
                <a:gd name="connsiteY112" fmla="*/ 515951 h 812606"/>
                <a:gd name="connsiteX113" fmla="*/ 8590098 w 12346893"/>
                <a:gd name="connsiteY113" fmla="*/ 553928 h 812606"/>
                <a:gd name="connsiteX114" fmla="*/ 8548818 w 12346893"/>
                <a:gd name="connsiteY114" fmla="*/ 583206 h 812606"/>
                <a:gd name="connsiteX115" fmla="*/ 8275246 w 12346893"/>
                <a:gd name="connsiteY115" fmla="*/ 660611 h 812606"/>
                <a:gd name="connsiteX116" fmla="*/ 7904819 w 12346893"/>
                <a:gd name="connsiteY116" fmla="*/ 512015 h 812606"/>
                <a:gd name="connsiteX117" fmla="*/ 7856612 w 12346893"/>
                <a:gd name="connsiteY117" fmla="*/ 464676 h 812606"/>
                <a:gd name="connsiteX118" fmla="*/ 7852299 w 12346893"/>
                <a:gd name="connsiteY118" fmla="*/ 473299 h 812606"/>
                <a:gd name="connsiteX119" fmla="*/ 7842763 w 12346893"/>
                <a:gd name="connsiteY119" fmla="*/ 455635 h 812606"/>
                <a:gd name="connsiteX120" fmla="*/ 7402933 w 12346893"/>
                <a:gd name="connsiteY120" fmla="*/ 168309 h 812606"/>
                <a:gd name="connsiteX121" fmla="*/ 6979871 w 12346893"/>
                <a:gd name="connsiteY121" fmla="*/ 428742 h 812606"/>
                <a:gd name="connsiteX122" fmla="*/ 6979620 w 12346893"/>
                <a:gd name="connsiteY122" fmla="*/ 429151 h 812606"/>
                <a:gd name="connsiteX123" fmla="*/ 6978128 w 12346893"/>
                <a:gd name="connsiteY123" fmla="*/ 432245 h 812606"/>
                <a:gd name="connsiteX124" fmla="*/ 6920597 w 12346893"/>
                <a:gd name="connsiteY124" fmla="*/ 541286 h 812606"/>
                <a:gd name="connsiteX125" fmla="*/ 6928288 w 12346893"/>
                <a:gd name="connsiteY125" fmla="*/ 516102 h 812606"/>
                <a:gd name="connsiteX126" fmla="*/ 6922178 w 12346893"/>
                <a:gd name="connsiteY126" fmla="*/ 525614 h 812606"/>
                <a:gd name="connsiteX127" fmla="*/ 6430427 w 12346893"/>
                <a:gd name="connsiteY127" fmla="*/ 812604 h 812606"/>
                <a:gd name="connsiteX128" fmla="*/ 6059999 w 12346893"/>
                <a:gd name="connsiteY128" fmla="*/ 664008 h 812606"/>
                <a:gd name="connsiteX129" fmla="*/ 6011793 w 12346893"/>
                <a:gd name="connsiteY129" fmla="*/ 616669 h 812606"/>
                <a:gd name="connsiteX130" fmla="*/ 6007479 w 12346893"/>
                <a:gd name="connsiteY130" fmla="*/ 625293 h 812606"/>
                <a:gd name="connsiteX131" fmla="*/ 5997944 w 12346893"/>
                <a:gd name="connsiteY131" fmla="*/ 607628 h 812606"/>
                <a:gd name="connsiteX132" fmla="*/ 5558114 w 12346893"/>
                <a:gd name="connsiteY132" fmla="*/ 320302 h 812606"/>
                <a:gd name="connsiteX133" fmla="*/ 5292505 w 12346893"/>
                <a:gd name="connsiteY133" fmla="*/ 411089 h 812606"/>
                <a:gd name="connsiteX134" fmla="*/ 5247300 w 12346893"/>
                <a:gd name="connsiteY134" fmla="*/ 448999 h 812606"/>
                <a:gd name="connsiteX135" fmla="*/ 5241724 w 12346893"/>
                <a:gd name="connsiteY135" fmla="*/ 456075 h 812606"/>
                <a:gd name="connsiteX136" fmla="*/ 5207594 w 12346893"/>
                <a:gd name="connsiteY136" fmla="*/ 488913 h 812606"/>
                <a:gd name="connsiteX137" fmla="*/ 5129799 w 12346893"/>
                <a:gd name="connsiteY137" fmla="*/ 553930 h 812606"/>
                <a:gd name="connsiteX138" fmla="*/ 5088520 w 12346893"/>
                <a:gd name="connsiteY138" fmla="*/ 583208 h 812606"/>
                <a:gd name="connsiteX139" fmla="*/ 4814948 w 12346893"/>
                <a:gd name="connsiteY139" fmla="*/ 660613 h 812606"/>
                <a:gd name="connsiteX140" fmla="*/ 4444521 w 12346893"/>
                <a:gd name="connsiteY140" fmla="*/ 512017 h 812606"/>
                <a:gd name="connsiteX141" fmla="*/ 4396314 w 12346893"/>
                <a:gd name="connsiteY141" fmla="*/ 464678 h 812606"/>
                <a:gd name="connsiteX142" fmla="*/ 4392001 w 12346893"/>
                <a:gd name="connsiteY142" fmla="*/ 473301 h 812606"/>
                <a:gd name="connsiteX143" fmla="*/ 4382465 w 12346893"/>
                <a:gd name="connsiteY143" fmla="*/ 455637 h 812606"/>
                <a:gd name="connsiteX144" fmla="*/ 3942636 w 12346893"/>
                <a:gd name="connsiteY144" fmla="*/ 168311 h 812606"/>
                <a:gd name="connsiteX145" fmla="*/ 3519574 w 12346893"/>
                <a:gd name="connsiteY145" fmla="*/ 428744 h 812606"/>
                <a:gd name="connsiteX146" fmla="*/ 3477788 w 12346893"/>
                <a:gd name="connsiteY146" fmla="*/ 500852 h 812606"/>
                <a:gd name="connsiteX147" fmla="*/ 3467991 w 12346893"/>
                <a:gd name="connsiteY147" fmla="*/ 516104 h 812606"/>
                <a:gd name="connsiteX148" fmla="*/ 3461880 w 12346893"/>
                <a:gd name="connsiteY148" fmla="*/ 525616 h 812606"/>
                <a:gd name="connsiteX149" fmla="*/ 2970129 w 12346893"/>
                <a:gd name="connsiteY149" fmla="*/ 812606 h 812606"/>
                <a:gd name="connsiteX150" fmla="*/ 2599702 w 12346893"/>
                <a:gd name="connsiteY150" fmla="*/ 664010 h 812606"/>
                <a:gd name="connsiteX151" fmla="*/ 2551495 w 12346893"/>
                <a:gd name="connsiteY151" fmla="*/ 616671 h 812606"/>
                <a:gd name="connsiteX152" fmla="*/ 2547182 w 12346893"/>
                <a:gd name="connsiteY152" fmla="*/ 625295 h 812606"/>
                <a:gd name="connsiteX153" fmla="*/ 2537646 w 12346893"/>
                <a:gd name="connsiteY153" fmla="*/ 607630 h 812606"/>
                <a:gd name="connsiteX154" fmla="*/ 2097817 w 12346893"/>
                <a:gd name="connsiteY154" fmla="*/ 320304 h 812606"/>
                <a:gd name="connsiteX155" fmla="*/ 1832207 w 12346893"/>
                <a:gd name="connsiteY155" fmla="*/ 411091 h 812606"/>
                <a:gd name="connsiteX156" fmla="*/ 1722225 w 12346893"/>
                <a:gd name="connsiteY156" fmla="*/ 515954 h 812606"/>
                <a:gd name="connsiteX157" fmla="*/ 1628223 w 12346893"/>
                <a:gd name="connsiteY157" fmla="*/ 583210 h 812606"/>
                <a:gd name="connsiteX158" fmla="*/ 1354650 w 12346893"/>
                <a:gd name="connsiteY158" fmla="*/ 660615 h 812606"/>
                <a:gd name="connsiteX159" fmla="*/ 984223 w 12346893"/>
                <a:gd name="connsiteY159" fmla="*/ 512019 h 812606"/>
                <a:gd name="connsiteX160" fmla="*/ 936017 w 12346893"/>
                <a:gd name="connsiteY160" fmla="*/ 464680 h 812606"/>
                <a:gd name="connsiteX161" fmla="*/ 931703 w 12346893"/>
                <a:gd name="connsiteY161" fmla="*/ 473303 h 812606"/>
                <a:gd name="connsiteX162" fmla="*/ 922167 w 12346893"/>
                <a:gd name="connsiteY162" fmla="*/ 455639 h 812606"/>
                <a:gd name="connsiteX163" fmla="*/ 482338 w 12346893"/>
                <a:gd name="connsiteY163" fmla="*/ 168313 h 812606"/>
                <a:gd name="connsiteX164" fmla="*/ 59276 w 12346893"/>
                <a:gd name="connsiteY164" fmla="*/ 428746 h 812606"/>
                <a:gd name="connsiteX165" fmla="*/ 59024 w 12346893"/>
                <a:gd name="connsiteY165" fmla="*/ 429155 h 812606"/>
                <a:gd name="connsiteX166" fmla="*/ 30746 w 12346893"/>
                <a:gd name="connsiteY166" fmla="*/ 480219 h 812606"/>
                <a:gd name="connsiteX167" fmla="*/ 1 w 12346893"/>
                <a:gd name="connsiteY167" fmla="*/ 541290 h 812606"/>
                <a:gd name="connsiteX168" fmla="*/ 247794 w 12346893"/>
                <a:gd name="connsiteY168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754768 w 12346891"/>
                <a:gd name="connsiteY59" fmla="*/ 323702 h 812606"/>
                <a:gd name="connsiteX60" fmla="*/ 8779849 w 12346891"/>
                <a:gd name="connsiteY60" fmla="*/ 296653 h 812606"/>
                <a:gd name="connsiteX61" fmla="*/ 8869084 w 12346891"/>
                <a:gd name="connsiteY61" fmla="*/ 159809 h 812606"/>
                <a:gd name="connsiteX62" fmla="*/ 8832571 w 12346891"/>
                <a:gd name="connsiteY62" fmla="*/ 258676 h 812606"/>
                <a:gd name="connsiteX63" fmla="*/ 8873851 w 12346891"/>
                <a:gd name="connsiteY63" fmla="*/ 229399 h 812606"/>
                <a:gd name="connsiteX64" fmla="*/ 9147424 w 12346891"/>
                <a:gd name="connsiteY64" fmla="*/ 151993 h 812606"/>
                <a:gd name="connsiteX65" fmla="*/ 9517851 w 12346891"/>
                <a:gd name="connsiteY65" fmla="*/ 300589 h 812606"/>
                <a:gd name="connsiteX66" fmla="*/ 9566057 w 12346891"/>
                <a:gd name="connsiteY66" fmla="*/ 347928 h 812606"/>
                <a:gd name="connsiteX67" fmla="*/ 9570371 w 12346891"/>
                <a:gd name="connsiteY67" fmla="*/ 339305 h 812606"/>
                <a:gd name="connsiteX68" fmla="*/ 9579906 w 12346891"/>
                <a:gd name="connsiteY68" fmla="*/ 356969 h 812606"/>
                <a:gd name="connsiteX69" fmla="*/ 10019736 w 12346891"/>
                <a:gd name="connsiteY69" fmla="*/ 644295 h 812606"/>
                <a:gd name="connsiteX70" fmla="*/ 10442798 w 12346891"/>
                <a:gd name="connsiteY70" fmla="*/ 383862 h 812606"/>
                <a:gd name="connsiteX71" fmla="*/ 10443050 w 12346891"/>
                <a:gd name="connsiteY71" fmla="*/ 383453 h 812606"/>
                <a:gd name="connsiteX72" fmla="*/ 10444542 w 12346891"/>
                <a:gd name="connsiteY72" fmla="*/ 380359 h 812606"/>
                <a:gd name="connsiteX73" fmla="*/ 10471328 w 12346891"/>
                <a:gd name="connsiteY73" fmla="*/ 332389 h 812606"/>
                <a:gd name="connsiteX74" fmla="*/ 10484583 w 12346891"/>
                <a:gd name="connsiteY74" fmla="*/ 311754 h 812606"/>
                <a:gd name="connsiteX75" fmla="*/ 10502072 w 12346891"/>
                <a:gd name="connsiteY75" fmla="*/ 271318 h 812606"/>
                <a:gd name="connsiteX76" fmla="*/ 10494381 w 12346891"/>
                <a:gd name="connsiteY76" fmla="*/ 296502 h 812606"/>
                <a:gd name="connsiteX77" fmla="*/ 10500491 w 12346891"/>
                <a:gd name="connsiteY77" fmla="*/ 286990 h 812606"/>
                <a:gd name="connsiteX78" fmla="*/ 10992243 w 12346891"/>
                <a:gd name="connsiteY78" fmla="*/ 0 h 812606"/>
                <a:gd name="connsiteX79" fmla="*/ 11362670 w 12346891"/>
                <a:gd name="connsiteY79" fmla="*/ 148596 h 812606"/>
                <a:gd name="connsiteX80" fmla="*/ 11410876 w 12346891"/>
                <a:gd name="connsiteY80" fmla="*/ 195935 h 812606"/>
                <a:gd name="connsiteX81" fmla="*/ 11415190 w 12346891"/>
                <a:gd name="connsiteY81" fmla="*/ 187311 h 812606"/>
                <a:gd name="connsiteX82" fmla="*/ 11424726 w 12346891"/>
                <a:gd name="connsiteY82" fmla="*/ 204976 h 812606"/>
                <a:gd name="connsiteX83" fmla="*/ 11864555 w 12346891"/>
                <a:gd name="connsiteY83" fmla="*/ 492302 h 812606"/>
                <a:gd name="connsiteX84" fmla="*/ 12329382 w 12346891"/>
                <a:gd name="connsiteY84" fmla="*/ 159808 h 812606"/>
                <a:gd name="connsiteX85" fmla="*/ 12346891 w 12346891"/>
                <a:gd name="connsiteY85" fmla="*/ 119324 h 812606"/>
                <a:gd name="connsiteX86" fmla="*/ 12329208 w 12346891"/>
                <a:gd name="connsiteY86" fmla="*/ 177225 h 812606"/>
                <a:gd name="connsiteX87" fmla="*/ 11735542 w 12346891"/>
                <a:gd name="connsiteY87" fmla="*/ 660610 h 812606"/>
                <a:gd name="connsiteX88" fmla="*/ 11365115 w 12346891"/>
                <a:gd name="connsiteY88" fmla="*/ 512014 h 812606"/>
                <a:gd name="connsiteX89" fmla="*/ 11316909 w 12346891"/>
                <a:gd name="connsiteY89" fmla="*/ 464675 h 812606"/>
                <a:gd name="connsiteX90" fmla="*/ 11312594 w 12346891"/>
                <a:gd name="connsiteY90" fmla="*/ 473298 h 812606"/>
                <a:gd name="connsiteX91" fmla="*/ 11303059 w 12346891"/>
                <a:gd name="connsiteY91" fmla="*/ 455634 h 812606"/>
                <a:gd name="connsiteX92" fmla="*/ 10863230 w 12346891"/>
                <a:gd name="connsiteY92" fmla="*/ 168308 h 812606"/>
                <a:gd name="connsiteX93" fmla="*/ 10440168 w 12346891"/>
                <a:gd name="connsiteY93" fmla="*/ 428741 h 812606"/>
                <a:gd name="connsiteX94" fmla="*/ 10439916 w 12346891"/>
                <a:gd name="connsiteY94" fmla="*/ 429150 h 812606"/>
                <a:gd name="connsiteX95" fmla="*/ 10438424 w 12346891"/>
                <a:gd name="connsiteY95" fmla="*/ 432244 h 812606"/>
                <a:gd name="connsiteX96" fmla="*/ 10411637 w 12346891"/>
                <a:gd name="connsiteY96" fmla="*/ 480214 h 812606"/>
                <a:gd name="connsiteX97" fmla="*/ 10398383 w 12346891"/>
                <a:gd name="connsiteY97" fmla="*/ 500849 h 812606"/>
                <a:gd name="connsiteX98" fmla="*/ 10380893 w 12346891"/>
                <a:gd name="connsiteY98" fmla="*/ 541285 h 812606"/>
                <a:gd name="connsiteX99" fmla="*/ 10388584 w 12346891"/>
                <a:gd name="connsiteY99" fmla="*/ 516101 h 812606"/>
                <a:gd name="connsiteX100" fmla="*/ 10382475 w 12346891"/>
                <a:gd name="connsiteY100" fmla="*/ 525613 h 812606"/>
                <a:gd name="connsiteX101" fmla="*/ 9890722 w 12346891"/>
                <a:gd name="connsiteY101" fmla="*/ 812603 h 812606"/>
                <a:gd name="connsiteX102" fmla="*/ 9520295 w 12346891"/>
                <a:gd name="connsiteY102" fmla="*/ 664007 h 812606"/>
                <a:gd name="connsiteX103" fmla="*/ 9472089 w 12346891"/>
                <a:gd name="connsiteY103" fmla="*/ 616668 h 812606"/>
                <a:gd name="connsiteX104" fmla="*/ 9467775 w 12346891"/>
                <a:gd name="connsiteY104" fmla="*/ 625292 h 812606"/>
                <a:gd name="connsiteX105" fmla="*/ 9458240 w 12346891"/>
                <a:gd name="connsiteY105" fmla="*/ 607627 h 812606"/>
                <a:gd name="connsiteX106" fmla="*/ 9018411 w 12346891"/>
                <a:gd name="connsiteY106" fmla="*/ 320302 h 812606"/>
                <a:gd name="connsiteX107" fmla="*/ 8752800 w 12346891"/>
                <a:gd name="connsiteY107" fmla="*/ 411089 h 812606"/>
                <a:gd name="connsiteX108" fmla="*/ 8707593 w 12346891"/>
                <a:gd name="connsiteY108" fmla="*/ 449000 h 812606"/>
                <a:gd name="connsiteX109" fmla="*/ 8702020 w 12346891"/>
                <a:gd name="connsiteY109" fmla="*/ 456073 h 812606"/>
                <a:gd name="connsiteX110" fmla="*/ 8667899 w 12346891"/>
                <a:gd name="connsiteY110" fmla="*/ 488902 h 812606"/>
                <a:gd name="connsiteX111" fmla="*/ 8642818 w 12346891"/>
                <a:gd name="connsiteY111" fmla="*/ 515951 h 812606"/>
                <a:gd name="connsiteX112" fmla="*/ 8590096 w 12346891"/>
                <a:gd name="connsiteY112" fmla="*/ 553928 h 812606"/>
                <a:gd name="connsiteX113" fmla="*/ 8548816 w 12346891"/>
                <a:gd name="connsiteY113" fmla="*/ 583206 h 812606"/>
                <a:gd name="connsiteX114" fmla="*/ 8275244 w 12346891"/>
                <a:gd name="connsiteY114" fmla="*/ 660611 h 812606"/>
                <a:gd name="connsiteX115" fmla="*/ 7904817 w 12346891"/>
                <a:gd name="connsiteY115" fmla="*/ 512015 h 812606"/>
                <a:gd name="connsiteX116" fmla="*/ 7856610 w 12346891"/>
                <a:gd name="connsiteY116" fmla="*/ 464676 h 812606"/>
                <a:gd name="connsiteX117" fmla="*/ 7852297 w 12346891"/>
                <a:gd name="connsiteY117" fmla="*/ 473299 h 812606"/>
                <a:gd name="connsiteX118" fmla="*/ 7842761 w 12346891"/>
                <a:gd name="connsiteY118" fmla="*/ 455635 h 812606"/>
                <a:gd name="connsiteX119" fmla="*/ 7402931 w 12346891"/>
                <a:gd name="connsiteY119" fmla="*/ 168309 h 812606"/>
                <a:gd name="connsiteX120" fmla="*/ 6979869 w 12346891"/>
                <a:gd name="connsiteY120" fmla="*/ 428742 h 812606"/>
                <a:gd name="connsiteX121" fmla="*/ 6979618 w 12346891"/>
                <a:gd name="connsiteY121" fmla="*/ 429151 h 812606"/>
                <a:gd name="connsiteX122" fmla="*/ 6978126 w 12346891"/>
                <a:gd name="connsiteY122" fmla="*/ 432245 h 812606"/>
                <a:gd name="connsiteX123" fmla="*/ 6920595 w 12346891"/>
                <a:gd name="connsiteY123" fmla="*/ 541286 h 812606"/>
                <a:gd name="connsiteX124" fmla="*/ 6928286 w 12346891"/>
                <a:gd name="connsiteY124" fmla="*/ 516102 h 812606"/>
                <a:gd name="connsiteX125" fmla="*/ 6922176 w 12346891"/>
                <a:gd name="connsiteY125" fmla="*/ 525614 h 812606"/>
                <a:gd name="connsiteX126" fmla="*/ 6430425 w 12346891"/>
                <a:gd name="connsiteY126" fmla="*/ 812604 h 812606"/>
                <a:gd name="connsiteX127" fmla="*/ 6059997 w 12346891"/>
                <a:gd name="connsiteY127" fmla="*/ 664008 h 812606"/>
                <a:gd name="connsiteX128" fmla="*/ 6011791 w 12346891"/>
                <a:gd name="connsiteY128" fmla="*/ 616669 h 812606"/>
                <a:gd name="connsiteX129" fmla="*/ 6007477 w 12346891"/>
                <a:gd name="connsiteY129" fmla="*/ 625293 h 812606"/>
                <a:gd name="connsiteX130" fmla="*/ 5997942 w 12346891"/>
                <a:gd name="connsiteY130" fmla="*/ 607628 h 812606"/>
                <a:gd name="connsiteX131" fmla="*/ 5558112 w 12346891"/>
                <a:gd name="connsiteY131" fmla="*/ 320302 h 812606"/>
                <a:gd name="connsiteX132" fmla="*/ 5292503 w 12346891"/>
                <a:gd name="connsiteY132" fmla="*/ 411089 h 812606"/>
                <a:gd name="connsiteX133" fmla="*/ 5247298 w 12346891"/>
                <a:gd name="connsiteY133" fmla="*/ 448999 h 812606"/>
                <a:gd name="connsiteX134" fmla="*/ 5241722 w 12346891"/>
                <a:gd name="connsiteY134" fmla="*/ 456075 h 812606"/>
                <a:gd name="connsiteX135" fmla="*/ 5207592 w 12346891"/>
                <a:gd name="connsiteY135" fmla="*/ 488913 h 812606"/>
                <a:gd name="connsiteX136" fmla="*/ 5129797 w 12346891"/>
                <a:gd name="connsiteY136" fmla="*/ 553930 h 812606"/>
                <a:gd name="connsiteX137" fmla="*/ 5088518 w 12346891"/>
                <a:gd name="connsiteY137" fmla="*/ 583208 h 812606"/>
                <a:gd name="connsiteX138" fmla="*/ 4814946 w 12346891"/>
                <a:gd name="connsiteY138" fmla="*/ 660613 h 812606"/>
                <a:gd name="connsiteX139" fmla="*/ 4444519 w 12346891"/>
                <a:gd name="connsiteY139" fmla="*/ 512017 h 812606"/>
                <a:gd name="connsiteX140" fmla="*/ 4396312 w 12346891"/>
                <a:gd name="connsiteY140" fmla="*/ 464678 h 812606"/>
                <a:gd name="connsiteX141" fmla="*/ 4391999 w 12346891"/>
                <a:gd name="connsiteY141" fmla="*/ 473301 h 812606"/>
                <a:gd name="connsiteX142" fmla="*/ 4382463 w 12346891"/>
                <a:gd name="connsiteY142" fmla="*/ 455637 h 812606"/>
                <a:gd name="connsiteX143" fmla="*/ 3942634 w 12346891"/>
                <a:gd name="connsiteY143" fmla="*/ 168311 h 812606"/>
                <a:gd name="connsiteX144" fmla="*/ 3519572 w 12346891"/>
                <a:gd name="connsiteY144" fmla="*/ 428744 h 812606"/>
                <a:gd name="connsiteX145" fmla="*/ 3477786 w 12346891"/>
                <a:gd name="connsiteY145" fmla="*/ 500852 h 812606"/>
                <a:gd name="connsiteX146" fmla="*/ 3467989 w 12346891"/>
                <a:gd name="connsiteY146" fmla="*/ 516104 h 812606"/>
                <a:gd name="connsiteX147" fmla="*/ 3461878 w 12346891"/>
                <a:gd name="connsiteY147" fmla="*/ 525616 h 812606"/>
                <a:gd name="connsiteX148" fmla="*/ 2970127 w 12346891"/>
                <a:gd name="connsiteY148" fmla="*/ 812606 h 812606"/>
                <a:gd name="connsiteX149" fmla="*/ 2599700 w 12346891"/>
                <a:gd name="connsiteY149" fmla="*/ 664010 h 812606"/>
                <a:gd name="connsiteX150" fmla="*/ 2551493 w 12346891"/>
                <a:gd name="connsiteY150" fmla="*/ 616671 h 812606"/>
                <a:gd name="connsiteX151" fmla="*/ 2547180 w 12346891"/>
                <a:gd name="connsiteY151" fmla="*/ 625295 h 812606"/>
                <a:gd name="connsiteX152" fmla="*/ 2537644 w 12346891"/>
                <a:gd name="connsiteY152" fmla="*/ 607630 h 812606"/>
                <a:gd name="connsiteX153" fmla="*/ 2097815 w 12346891"/>
                <a:gd name="connsiteY153" fmla="*/ 320304 h 812606"/>
                <a:gd name="connsiteX154" fmla="*/ 1832205 w 12346891"/>
                <a:gd name="connsiteY154" fmla="*/ 411091 h 812606"/>
                <a:gd name="connsiteX155" fmla="*/ 1722223 w 12346891"/>
                <a:gd name="connsiteY155" fmla="*/ 515954 h 812606"/>
                <a:gd name="connsiteX156" fmla="*/ 1628221 w 12346891"/>
                <a:gd name="connsiteY156" fmla="*/ 583210 h 812606"/>
                <a:gd name="connsiteX157" fmla="*/ 1354648 w 12346891"/>
                <a:gd name="connsiteY157" fmla="*/ 660615 h 812606"/>
                <a:gd name="connsiteX158" fmla="*/ 984221 w 12346891"/>
                <a:gd name="connsiteY158" fmla="*/ 512019 h 812606"/>
                <a:gd name="connsiteX159" fmla="*/ 936015 w 12346891"/>
                <a:gd name="connsiteY159" fmla="*/ 464680 h 812606"/>
                <a:gd name="connsiteX160" fmla="*/ 931701 w 12346891"/>
                <a:gd name="connsiteY160" fmla="*/ 473303 h 812606"/>
                <a:gd name="connsiteX161" fmla="*/ 922165 w 12346891"/>
                <a:gd name="connsiteY161" fmla="*/ 455639 h 812606"/>
                <a:gd name="connsiteX162" fmla="*/ 482336 w 12346891"/>
                <a:gd name="connsiteY162" fmla="*/ 168313 h 812606"/>
                <a:gd name="connsiteX163" fmla="*/ 59274 w 12346891"/>
                <a:gd name="connsiteY163" fmla="*/ 428746 h 812606"/>
                <a:gd name="connsiteX164" fmla="*/ 59022 w 12346891"/>
                <a:gd name="connsiteY164" fmla="*/ 429155 h 812606"/>
                <a:gd name="connsiteX165" fmla="*/ 30744 w 12346891"/>
                <a:gd name="connsiteY165" fmla="*/ 480219 h 812606"/>
                <a:gd name="connsiteX166" fmla="*/ -1 w 12346891"/>
                <a:gd name="connsiteY166" fmla="*/ 541290 h 812606"/>
                <a:gd name="connsiteX167" fmla="*/ 247792 w 12346891"/>
                <a:gd name="connsiteY167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754770 w 12346893"/>
                <a:gd name="connsiteY59" fmla="*/ 323702 h 812606"/>
                <a:gd name="connsiteX60" fmla="*/ 8779851 w 12346893"/>
                <a:gd name="connsiteY60" fmla="*/ 296653 h 812606"/>
                <a:gd name="connsiteX61" fmla="*/ 8832573 w 12346893"/>
                <a:gd name="connsiteY61" fmla="*/ 258676 h 812606"/>
                <a:gd name="connsiteX62" fmla="*/ 8873853 w 12346893"/>
                <a:gd name="connsiteY62" fmla="*/ 229399 h 812606"/>
                <a:gd name="connsiteX63" fmla="*/ 9147426 w 12346893"/>
                <a:gd name="connsiteY63" fmla="*/ 151993 h 812606"/>
                <a:gd name="connsiteX64" fmla="*/ 9517853 w 12346893"/>
                <a:gd name="connsiteY64" fmla="*/ 300589 h 812606"/>
                <a:gd name="connsiteX65" fmla="*/ 9566059 w 12346893"/>
                <a:gd name="connsiteY65" fmla="*/ 347928 h 812606"/>
                <a:gd name="connsiteX66" fmla="*/ 9570373 w 12346893"/>
                <a:gd name="connsiteY66" fmla="*/ 339305 h 812606"/>
                <a:gd name="connsiteX67" fmla="*/ 9579908 w 12346893"/>
                <a:gd name="connsiteY67" fmla="*/ 356969 h 812606"/>
                <a:gd name="connsiteX68" fmla="*/ 10019738 w 12346893"/>
                <a:gd name="connsiteY68" fmla="*/ 644295 h 812606"/>
                <a:gd name="connsiteX69" fmla="*/ 10442800 w 12346893"/>
                <a:gd name="connsiteY69" fmla="*/ 383862 h 812606"/>
                <a:gd name="connsiteX70" fmla="*/ 10443052 w 12346893"/>
                <a:gd name="connsiteY70" fmla="*/ 383453 h 812606"/>
                <a:gd name="connsiteX71" fmla="*/ 10444544 w 12346893"/>
                <a:gd name="connsiteY71" fmla="*/ 380359 h 812606"/>
                <a:gd name="connsiteX72" fmla="*/ 10471330 w 12346893"/>
                <a:gd name="connsiteY72" fmla="*/ 332389 h 812606"/>
                <a:gd name="connsiteX73" fmla="*/ 10484585 w 12346893"/>
                <a:gd name="connsiteY73" fmla="*/ 311754 h 812606"/>
                <a:gd name="connsiteX74" fmla="*/ 10502074 w 12346893"/>
                <a:gd name="connsiteY74" fmla="*/ 271318 h 812606"/>
                <a:gd name="connsiteX75" fmla="*/ 10494383 w 12346893"/>
                <a:gd name="connsiteY75" fmla="*/ 296502 h 812606"/>
                <a:gd name="connsiteX76" fmla="*/ 10500493 w 12346893"/>
                <a:gd name="connsiteY76" fmla="*/ 286990 h 812606"/>
                <a:gd name="connsiteX77" fmla="*/ 10992245 w 12346893"/>
                <a:gd name="connsiteY77" fmla="*/ 0 h 812606"/>
                <a:gd name="connsiteX78" fmla="*/ 11362672 w 12346893"/>
                <a:gd name="connsiteY78" fmla="*/ 148596 h 812606"/>
                <a:gd name="connsiteX79" fmla="*/ 11410878 w 12346893"/>
                <a:gd name="connsiteY79" fmla="*/ 195935 h 812606"/>
                <a:gd name="connsiteX80" fmla="*/ 11415192 w 12346893"/>
                <a:gd name="connsiteY80" fmla="*/ 187311 h 812606"/>
                <a:gd name="connsiteX81" fmla="*/ 11424728 w 12346893"/>
                <a:gd name="connsiteY81" fmla="*/ 204976 h 812606"/>
                <a:gd name="connsiteX82" fmla="*/ 11864557 w 12346893"/>
                <a:gd name="connsiteY82" fmla="*/ 492302 h 812606"/>
                <a:gd name="connsiteX83" fmla="*/ 12329384 w 12346893"/>
                <a:gd name="connsiteY83" fmla="*/ 159808 h 812606"/>
                <a:gd name="connsiteX84" fmla="*/ 12346893 w 12346893"/>
                <a:gd name="connsiteY84" fmla="*/ 119324 h 812606"/>
                <a:gd name="connsiteX85" fmla="*/ 12329210 w 12346893"/>
                <a:gd name="connsiteY85" fmla="*/ 177225 h 812606"/>
                <a:gd name="connsiteX86" fmla="*/ 11735544 w 12346893"/>
                <a:gd name="connsiteY86" fmla="*/ 660610 h 812606"/>
                <a:gd name="connsiteX87" fmla="*/ 11365117 w 12346893"/>
                <a:gd name="connsiteY87" fmla="*/ 512014 h 812606"/>
                <a:gd name="connsiteX88" fmla="*/ 11316911 w 12346893"/>
                <a:gd name="connsiteY88" fmla="*/ 464675 h 812606"/>
                <a:gd name="connsiteX89" fmla="*/ 11312596 w 12346893"/>
                <a:gd name="connsiteY89" fmla="*/ 473298 h 812606"/>
                <a:gd name="connsiteX90" fmla="*/ 11303061 w 12346893"/>
                <a:gd name="connsiteY90" fmla="*/ 455634 h 812606"/>
                <a:gd name="connsiteX91" fmla="*/ 10863232 w 12346893"/>
                <a:gd name="connsiteY91" fmla="*/ 168308 h 812606"/>
                <a:gd name="connsiteX92" fmla="*/ 10440170 w 12346893"/>
                <a:gd name="connsiteY92" fmla="*/ 428741 h 812606"/>
                <a:gd name="connsiteX93" fmla="*/ 10439918 w 12346893"/>
                <a:gd name="connsiteY93" fmla="*/ 429150 h 812606"/>
                <a:gd name="connsiteX94" fmla="*/ 10438426 w 12346893"/>
                <a:gd name="connsiteY94" fmla="*/ 432244 h 812606"/>
                <a:gd name="connsiteX95" fmla="*/ 10411639 w 12346893"/>
                <a:gd name="connsiteY95" fmla="*/ 480214 h 812606"/>
                <a:gd name="connsiteX96" fmla="*/ 10398385 w 12346893"/>
                <a:gd name="connsiteY96" fmla="*/ 500849 h 812606"/>
                <a:gd name="connsiteX97" fmla="*/ 10380895 w 12346893"/>
                <a:gd name="connsiteY97" fmla="*/ 541285 h 812606"/>
                <a:gd name="connsiteX98" fmla="*/ 10388586 w 12346893"/>
                <a:gd name="connsiteY98" fmla="*/ 516101 h 812606"/>
                <a:gd name="connsiteX99" fmla="*/ 10382477 w 12346893"/>
                <a:gd name="connsiteY99" fmla="*/ 525613 h 812606"/>
                <a:gd name="connsiteX100" fmla="*/ 9890724 w 12346893"/>
                <a:gd name="connsiteY100" fmla="*/ 812603 h 812606"/>
                <a:gd name="connsiteX101" fmla="*/ 9520297 w 12346893"/>
                <a:gd name="connsiteY101" fmla="*/ 664007 h 812606"/>
                <a:gd name="connsiteX102" fmla="*/ 9472091 w 12346893"/>
                <a:gd name="connsiteY102" fmla="*/ 616668 h 812606"/>
                <a:gd name="connsiteX103" fmla="*/ 9467777 w 12346893"/>
                <a:gd name="connsiteY103" fmla="*/ 625292 h 812606"/>
                <a:gd name="connsiteX104" fmla="*/ 9458242 w 12346893"/>
                <a:gd name="connsiteY104" fmla="*/ 607627 h 812606"/>
                <a:gd name="connsiteX105" fmla="*/ 9018413 w 12346893"/>
                <a:gd name="connsiteY105" fmla="*/ 320302 h 812606"/>
                <a:gd name="connsiteX106" fmla="*/ 8752802 w 12346893"/>
                <a:gd name="connsiteY106" fmla="*/ 411089 h 812606"/>
                <a:gd name="connsiteX107" fmla="*/ 8707595 w 12346893"/>
                <a:gd name="connsiteY107" fmla="*/ 449000 h 812606"/>
                <a:gd name="connsiteX108" fmla="*/ 8702022 w 12346893"/>
                <a:gd name="connsiteY108" fmla="*/ 456073 h 812606"/>
                <a:gd name="connsiteX109" fmla="*/ 8667901 w 12346893"/>
                <a:gd name="connsiteY109" fmla="*/ 488902 h 812606"/>
                <a:gd name="connsiteX110" fmla="*/ 8642820 w 12346893"/>
                <a:gd name="connsiteY110" fmla="*/ 515951 h 812606"/>
                <a:gd name="connsiteX111" fmla="*/ 8590098 w 12346893"/>
                <a:gd name="connsiteY111" fmla="*/ 553928 h 812606"/>
                <a:gd name="connsiteX112" fmla="*/ 8548818 w 12346893"/>
                <a:gd name="connsiteY112" fmla="*/ 583206 h 812606"/>
                <a:gd name="connsiteX113" fmla="*/ 8275246 w 12346893"/>
                <a:gd name="connsiteY113" fmla="*/ 660611 h 812606"/>
                <a:gd name="connsiteX114" fmla="*/ 7904819 w 12346893"/>
                <a:gd name="connsiteY114" fmla="*/ 512015 h 812606"/>
                <a:gd name="connsiteX115" fmla="*/ 7856612 w 12346893"/>
                <a:gd name="connsiteY115" fmla="*/ 464676 h 812606"/>
                <a:gd name="connsiteX116" fmla="*/ 7852299 w 12346893"/>
                <a:gd name="connsiteY116" fmla="*/ 473299 h 812606"/>
                <a:gd name="connsiteX117" fmla="*/ 7842763 w 12346893"/>
                <a:gd name="connsiteY117" fmla="*/ 455635 h 812606"/>
                <a:gd name="connsiteX118" fmla="*/ 7402933 w 12346893"/>
                <a:gd name="connsiteY118" fmla="*/ 168309 h 812606"/>
                <a:gd name="connsiteX119" fmla="*/ 6979871 w 12346893"/>
                <a:gd name="connsiteY119" fmla="*/ 428742 h 812606"/>
                <a:gd name="connsiteX120" fmla="*/ 6979620 w 12346893"/>
                <a:gd name="connsiteY120" fmla="*/ 429151 h 812606"/>
                <a:gd name="connsiteX121" fmla="*/ 6978128 w 12346893"/>
                <a:gd name="connsiteY121" fmla="*/ 432245 h 812606"/>
                <a:gd name="connsiteX122" fmla="*/ 6920597 w 12346893"/>
                <a:gd name="connsiteY122" fmla="*/ 541286 h 812606"/>
                <a:gd name="connsiteX123" fmla="*/ 6928288 w 12346893"/>
                <a:gd name="connsiteY123" fmla="*/ 516102 h 812606"/>
                <a:gd name="connsiteX124" fmla="*/ 6922178 w 12346893"/>
                <a:gd name="connsiteY124" fmla="*/ 525614 h 812606"/>
                <a:gd name="connsiteX125" fmla="*/ 6430427 w 12346893"/>
                <a:gd name="connsiteY125" fmla="*/ 812604 h 812606"/>
                <a:gd name="connsiteX126" fmla="*/ 6059999 w 12346893"/>
                <a:gd name="connsiteY126" fmla="*/ 664008 h 812606"/>
                <a:gd name="connsiteX127" fmla="*/ 6011793 w 12346893"/>
                <a:gd name="connsiteY127" fmla="*/ 616669 h 812606"/>
                <a:gd name="connsiteX128" fmla="*/ 6007479 w 12346893"/>
                <a:gd name="connsiteY128" fmla="*/ 625293 h 812606"/>
                <a:gd name="connsiteX129" fmla="*/ 5997944 w 12346893"/>
                <a:gd name="connsiteY129" fmla="*/ 607628 h 812606"/>
                <a:gd name="connsiteX130" fmla="*/ 5558114 w 12346893"/>
                <a:gd name="connsiteY130" fmla="*/ 320302 h 812606"/>
                <a:gd name="connsiteX131" fmla="*/ 5292505 w 12346893"/>
                <a:gd name="connsiteY131" fmla="*/ 411089 h 812606"/>
                <a:gd name="connsiteX132" fmla="*/ 5247300 w 12346893"/>
                <a:gd name="connsiteY132" fmla="*/ 448999 h 812606"/>
                <a:gd name="connsiteX133" fmla="*/ 5241724 w 12346893"/>
                <a:gd name="connsiteY133" fmla="*/ 456075 h 812606"/>
                <a:gd name="connsiteX134" fmla="*/ 5207594 w 12346893"/>
                <a:gd name="connsiteY134" fmla="*/ 488913 h 812606"/>
                <a:gd name="connsiteX135" fmla="*/ 5129799 w 12346893"/>
                <a:gd name="connsiteY135" fmla="*/ 553930 h 812606"/>
                <a:gd name="connsiteX136" fmla="*/ 5088520 w 12346893"/>
                <a:gd name="connsiteY136" fmla="*/ 583208 h 812606"/>
                <a:gd name="connsiteX137" fmla="*/ 4814948 w 12346893"/>
                <a:gd name="connsiteY137" fmla="*/ 660613 h 812606"/>
                <a:gd name="connsiteX138" fmla="*/ 4444521 w 12346893"/>
                <a:gd name="connsiteY138" fmla="*/ 512017 h 812606"/>
                <a:gd name="connsiteX139" fmla="*/ 4396314 w 12346893"/>
                <a:gd name="connsiteY139" fmla="*/ 464678 h 812606"/>
                <a:gd name="connsiteX140" fmla="*/ 4392001 w 12346893"/>
                <a:gd name="connsiteY140" fmla="*/ 473301 h 812606"/>
                <a:gd name="connsiteX141" fmla="*/ 4382465 w 12346893"/>
                <a:gd name="connsiteY141" fmla="*/ 455637 h 812606"/>
                <a:gd name="connsiteX142" fmla="*/ 3942636 w 12346893"/>
                <a:gd name="connsiteY142" fmla="*/ 168311 h 812606"/>
                <a:gd name="connsiteX143" fmla="*/ 3519574 w 12346893"/>
                <a:gd name="connsiteY143" fmla="*/ 428744 h 812606"/>
                <a:gd name="connsiteX144" fmla="*/ 3477788 w 12346893"/>
                <a:gd name="connsiteY144" fmla="*/ 500852 h 812606"/>
                <a:gd name="connsiteX145" fmla="*/ 3467991 w 12346893"/>
                <a:gd name="connsiteY145" fmla="*/ 516104 h 812606"/>
                <a:gd name="connsiteX146" fmla="*/ 3461880 w 12346893"/>
                <a:gd name="connsiteY146" fmla="*/ 525616 h 812606"/>
                <a:gd name="connsiteX147" fmla="*/ 2970129 w 12346893"/>
                <a:gd name="connsiteY147" fmla="*/ 812606 h 812606"/>
                <a:gd name="connsiteX148" fmla="*/ 2599702 w 12346893"/>
                <a:gd name="connsiteY148" fmla="*/ 664010 h 812606"/>
                <a:gd name="connsiteX149" fmla="*/ 2551495 w 12346893"/>
                <a:gd name="connsiteY149" fmla="*/ 616671 h 812606"/>
                <a:gd name="connsiteX150" fmla="*/ 2547182 w 12346893"/>
                <a:gd name="connsiteY150" fmla="*/ 625295 h 812606"/>
                <a:gd name="connsiteX151" fmla="*/ 2537646 w 12346893"/>
                <a:gd name="connsiteY151" fmla="*/ 607630 h 812606"/>
                <a:gd name="connsiteX152" fmla="*/ 2097817 w 12346893"/>
                <a:gd name="connsiteY152" fmla="*/ 320304 h 812606"/>
                <a:gd name="connsiteX153" fmla="*/ 1832207 w 12346893"/>
                <a:gd name="connsiteY153" fmla="*/ 411091 h 812606"/>
                <a:gd name="connsiteX154" fmla="*/ 1722225 w 12346893"/>
                <a:gd name="connsiteY154" fmla="*/ 515954 h 812606"/>
                <a:gd name="connsiteX155" fmla="*/ 1628223 w 12346893"/>
                <a:gd name="connsiteY155" fmla="*/ 583210 h 812606"/>
                <a:gd name="connsiteX156" fmla="*/ 1354650 w 12346893"/>
                <a:gd name="connsiteY156" fmla="*/ 660615 h 812606"/>
                <a:gd name="connsiteX157" fmla="*/ 984223 w 12346893"/>
                <a:gd name="connsiteY157" fmla="*/ 512019 h 812606"/>
                <a:gd name="connsiteX158" fmla="*/ 936017 w 12346893"/>
                <a:gd name="connsiteY158" fmla="*/ 464680 h 812606"/>
                <a:gd name="connsiteX159" fmla="*/ 931703 w 12346893"/>
                <a:gd name="connsiteY159" fmla="*/ 473303 h 812606"/>
                <a:gd name="connsiteX160" fmla="*/ 922167 w 12346893"/>
                <a:gd name="connsiteY160" fmla="*/ 455639 h 812606"/>
                <a:gd name="connsiteX161" fmla="*/ 482338 w 12346893"/>
                <a:gd name="connsiteY161" fmla="*/ 168313 h 812606"/>
                <a:gd name="connsiteX162" fmla="*/ 59276 w 12346893"/>
                <a:gd name="connsiteY162" fmla="*/ 428746 h 812606"/>
                <a:gd name="connsiteX163" fmla="*/ 59024 w 12346893"/>
                <a:gd name="connsiteY163" fmla="*/ 429155 h 812606"/>
                <a:gd name="connsiteX164" fmla="*/ 30746 w 12346893"/>
                <a:gd name="connsiteY164" fmla="*/ 480219 h 812606"/>
                <a:gd name="connsiteX165" fmla="*/ 1 w 12346893"/>
                <a:gd name="connsiteY165" fmla="*/ 541290 h 812606"/>
                <a:gd name="connsiteX166" fmla="*/ 247794 w 12346893"/>
                <a:gd name="connsiteY166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754768 w 12346891"/>
                <a:gd name="connsiteY59" fmla="*/ 323702 h 812606"/>
                <a:gd name="connsiteX60" fmla="*/ 8832571 w 12346891"/>
                <a:gd name="connsiteY60" fmla="*/ 258676 h 812606"/>
                <a:gd name="connsiteX61" fmla="*/ 8873851 w 12346891"/>
                <a:gd name="connsiteY61" fmla="*/ 229399 h 812606"/>
                <a:gd name="connsiteX62" fmla="*/ 9147424 w 12346891"/>
                <a:gd name="connsiteY62" fmla="*/ 151993 h 812606"/>
                <a:gd name="connsiteX63" fmla="*/ 9517851 w 12346891"/>
                <a:gd name="connsiteY63" fmla="*/ 300589 h 812606"/>
                <a:gd name="connsiteX64" fmla="*/ 9566057 w 12346891"/>
                <a:gd name="connsiteY64" fmla="*/ 347928 h 812606"/>
                <a:gd name="connsiteX65" fmla="*/ 9570371 w 12346891"/>
                <a:gd name="connsiteY65" fmla="*/ 339305 h 812606"/>
                <a:gd name="connsiteX66" fmla="*/ 9579906 w 12346891"/>
                <a:gd name="connsiteY66" fmla="*/ 356969 h 812606"/>
                <a:gd name="connsiteX67" fmla="*/ 10019736 w 12346891"/>
                <a:gd name="connsiteY67" fmla="*/ 644295 h 812606"/>
                <a:gd name="connsiteX68" fmla="*/ 10442798 w 12346891"/>
                <a:gd name="connsiteY68" fmla="*/ 383862 h 812606"/>
                <a:gd name="connsiteX69" fmla="*/ 10443050 w 12346891"/>
                <a:gd name="connsiteY69" fmla="*/ 383453 h 812606"/>
                <a:gd name="connsiteX70" fmla="*/ 10444542 w 12346891"/>
                <a:gd name="connsiteY70" fmla="*/ 380359 h 812606"/>
                <a:gd name="connsiteX71" fmla="*/ 10471328 w 12346891"/>
                <a:gd name="connsiteY71" fmla="*/ 332389 h 812606"/>
                <a:gd name="connsiteX72" fmla="*/ 10484583 w 12346891"/>
                <a:gd name="connsiteY72" fmla="*/ 311754 h 812606"/>
                <a:gd name="connsiteX73" fmla="*/ 10502072 w 12346891"/>
                <a:gd name="connsiteY73" fmla="*/ 271318 h 812606"/>
                <a:gd name="connsiteX74" fmla="*/ 10494381 w 12346891"/>
                <a:gd name="connsiteY74" fmla="*/ 296502 h 812606"/>
                <a:gd name="connsiteX75" fmla="*/ 10500491 w 12346891"/>
                <a:gd name="connsiteY75" fmla="*/ 286990 h 812606"/>
                <a:gd name="connsiteX76" fmla="*/ 10992243 w 12346891"/>
                <a:gd name="connsiteY76" fmla="*/ 0 h 812606"/>
                <a:gd name="connsiteX77" fmla="*/ 11362670 w 12346891"/>
                <a:gd name="connsiteY77" fmla="*/ 148596 h 812606"/>
                <a:gd name="connsiteX78" fmla="*/ 11410876 w 12346891"/>
                <a:gd name="connsiteY78" fmla="*/ 195935 h 812606"/>
                <a:gd name="connsiteX79" fmla="*/ 11415190 w 12346891"/>
                <a:gd name="connsiteY79" fmla="*/ 187311 h 812606"/>
                <a:gd name="connsiteX80" fmla="*/ 11424726 w 12346891"/>
                <a:gd name="connsiteY80" fmla="*/ 204976 h 812606"/>
                <a:gd name="connsiteX81" fmla="*/ 11864555 w 12346891"/>
                <a:gd name="connsiteY81" fmla="*/ 492302 h 812606"/>
                <a:gd name="connsiteX82" fmla="*/ 12329382 w 12346891"/>
                <a:gd name="connsiteY82" fmla="*/ 159808 h 812606"/>
                <a:gd name="connsiteX83" fmla="*/ 12346891 w 12346891"/>
                <a:gd name="connsiteY83" fmla="*/ 119324 h 812606"/>
                <a:gd name="connsiteX84" fmla="*/ 12329208 w 12346891"/>
                <a:gd name="connsiteY84" fmla="*/ 177225 h 812606"/>
                <a:gd name="connsiteX85" fmla="*/ 11735542 w 12346891"/>
                <a:gd name="connsiteY85" fmla="*/ 660610 h 812606"/>
                <a:gd name="connsiteX86" fmla="*/ 11365115 w 12346891"/>
                <a:gd name="connsiteY86" fmla="*/ 512014 h 812606"/>
                <a:gd name="connsiteX87" fmla="*/ 11316909 w 12346891"/>
                <a:gd name="connsiteY87" fmla="*/ 464675 h 812606"/>
                <a:gd name="connsiteX88" fmla="*/ 11312594 w 12346891"/>
                <a:gd name="connsiteY88" fmla="*/ 473298 h 812606"/>
                <a:gd name="connsiteX89" fmla="*/ 11303059 w 12346891"/>
                <a:gd name="connsiteY89" fmla="*/ 455634 h 812606"/>
                <a:gd name="connsiteX90" fmla="*/ 10863230 w 12346891"/>
                <a:gd name="connsiteY90" fmla="*/ 168308 h 812606"/>
                <a:gd name="connsiteX91" fmla="*/ 10440168 w 12346891"/>
                <a:gd name="connsiteY91" fmla="*/ 428741 h 812606"/>
                <a:gd name="connsiteX92" fmla="*/ 10439916 w 12346891"/>
                <a:gd name="connsiteY92" fmla="*/ 429150 h 812606"/>
                <a:gd name="connsiteX93" fmla="*/ 10438424 w 12346891"/>
                <a:gd name="connsiteY93" fmla="*/ 432244 h 812606"/>
                <a:gd name="connsiteX94" fmla="*/ 10411637 w 12346891"/>
                <a:gd name="connsiteY94" fmla="*/ 480214 h 812606"/>
                <a:gd name="connsiteX95" fmla="*/ 10398383 w 12346891"/>
                <a:gd name="connsiteY95" fmla="*/ 500849 h 812606"/>
                <a:gd name="connsiteX96" fmla="*/ 10380893 w 12346891"/>
                <a:gd name="connsiteY96" fmla="*/ 541285 h 812606"/>
                <a:gd name="connsiteX97" fmla="*/ 10388584 w 12346891"/>
                <a:gd name="connsiteY97" fmla="*/ 516101 h 812606"/>
                <a:gd name="connsiteX98" fmla="*/ 10382475 w 12346891"/>
                <a:gd name="connsiteY98" fmla="*/ 525613 h 812606"/>
                <a:gd name="connsiteX99" fmla="*/ 9890722 w 12346891"/>
                <a:gd name="connsiteY99" fmla="*/ 812603 h 812606"/>
                <a:gd name="connsiteX100" fmla="*/ 9520295 w 12346891"/>
                <a:gd name="connsiteY100" fmla="*/ 664007 h 812606"/>
                <a:gd name="connsiteX101" fmla="*/ 9472089 w 12346891"/>
                <a:gd name="connsiteY101" fmla="*/ 616668 h 812606"/>
                <a:gd name="connsiteX102" fmla="*/ 9467775 w 12346891"/>
                <a:gd name="connsiteY102" fmla="*/ 625292 h 812606"/>
                <a:gd name="connsiteX103" fmla="*/ 9458240 w 12346891"/>
                <a:gd name="connsiteY103" fmla="*/ 607627 h 812606"/>
                <a:gd name="connsiteX104" fmla="*/ 9018411 w 12346891"/>
                <a:gd name="connsiteY104" fmla="*/ 320302 h 812606"/>
                <a:gd name="connsiteX105" fmla="*/ 8752800 w 12346891"/>
                <a:gd name="connsiteY105" fmla="*/ 411089 h 812606"/>
                <a:gd name="connsiteX106" fmla="*/ 8707593 w 12346891"/>
                <a:gd name="connsiteY106" fmla="*/ 449000 h 812606"/>
                <a:gd name="connsiteX107" fmla="*/ 8702020 w 12346891"/>
                <a:gd name="connsiteY107" fmla="*/ 456073 h 812606"/>
                <a:gd name="connsiteX108" fmla="*/ 8667899 w 12346891"/>
                <a:gd name="connsiteY108" fmla="*/ 488902 h 812606"/>
                <a:gd name="connsiteX109" fmla="*/ 8642818 w 12346891"/>
                <a:gd name="connsiteY109" fmla="*/ 515951 h 812606"/>
                <a:gd name="connsiteX110" fmla="*/ 8590096 w 12346891"/>
                <a:gd name="connsiteY110" fmla="*/ 553928 h 812606"/>
                <a:gd name="connsiteX111" fmla="*/ 8548816 w 12346891"/>
                <a:gd name="connsiteY111" fmla="*/ 583206 h 812606"/>
                <a:gd name="connsiteX112" fmla="*/ 8275244 w 12346891"/>
                <a:gd name="connsiteY112" fmla="*/ 660611 h 812606"/>
                <a:gd name="connsiteX113" fmla="*/ 7904817 w 12346891"/>
                <a:gd name="connsiteY113" fmla="*/ 512015 h 812606"/>
                <a:gd name="connsiteX114" fmla="*/ 7856610 w 12346891"/>
                <a:gd name="connsiteY114" fmla="*/ 464676 h 812606"/>
                <a:gd name="connsiteX115" fmla="*/ 7852297 w 12346891"/>
                <a:gd name="connsiteY115" fmla="*/ 473299 h 812606"/>
                <a:gd name="connsiteX116" fmla="*/ 7842761 w 12346891"/>
                <a:gd name="connsiteY116" fmla="*/ 455635 h 812606"/>
                <a:gd name="connsiteX117" fmla="*/ 7402931 w 12346891"/>
                <a:gd name="connsiteY117" fmla="*/ 168309 h 812606"/>
                <a:gd name="connsiteX118" fmla="*/ 6979869 w 12346891"/>
                <a:gd name="connsiteY118" fmla="*/ 428742 h 812606"/>
                <a:gd name="connsiteX119" fmla="*/ 6979618 w 12346891"/>
                <a:gd name="connsiteY119" fmla="*/ 429151 h 812606"/>
                <a:gd name="connsiteX120" fmla="*/ 6978126 w 12346891"/>
                <a:gd name="connsiteY120" fmla="*/ 432245 h 812606"/>
                <a:gd name="connsiteX121" fmla="*/ 6920595 w 12346891"/>
                <a:gd name="connsiteY121" fmla="*/ 541286 h 812606"/>
                <a:gd name="connsiteX122" fmla="*/ 6928286 w 12346891"/>
                <a:gd name="connsiteY122" fmla="*/ 516102 h 812606"/>
                <a:gd name="connsiteX123" fmla="*/ 6922176 w 12346891"/>
                <a:gd name="connsiteY123" fmla="*/ 525614 h 812606"/>
                <a:gd name="connsiteX124" fmla="*/ 6430425 w 12346891"/>
                <a:gd name="connsiteY124" fmla="*/ 812604 h 812606"/>
                <a:gd name="connsiteX125" fmla="*/ 6059997 w 12346891"/>
                <a:gd name="connsiteY125" fmla="*/ 664008 h 812606"/>
                <a:gd name="connsiteX126" fmla="*/ 6011791 w 12346891"/>
                <a:gd name="connsiteY126" fmla="*/ 616669 h 812606"/>
                <a:gd name="connsiteX127" fmla="*/ 6007477 w 12346891"/>
                <a:gd name="connsiteY127" fmla="*/ 625293 h 812606"/>
                <a:gd name="connsiteX128" fmla="*/ 5997942 w 12346891"/>
                <a:gd name="connsiteY128" fmla="*/ 607628 h 812606"/>
                <a:gd name="connsiteX129" fmla="*/ 5558112 w 12346891"/>
                <a:gd name="connsiteY129" fmla="*/ 320302 h 812606"/>
                <a:gd name="connsiteX130" fmla="*/ 5292503 w 12346891"/>
                <a:gd name="connsiteY130" fmla="*/ 411089 h 812606"/>
                <a:gd name="connsiteX131" fmla="*/ 5247298 w 12346891"/>
                <a:gd name="connsiteY131" fmla="*/ 448999 h 812606"/>
                <a:gd name="connsiteX132" fmla="*/ 5241722 w 12346891"/>
                <a:gd name="connsiteY132" fmla="*/ 456075 h 812606"/>
                <a:gd name="connsiteX133" fmla="*/ 5207592 w 12346891"/>
                <a:gd name="connsiteY133" fmla="*/ 488913 h 812606"/>
                <a:gd name="connsiteX134" fmla="*/ 5129797 w 12346891"/>
                <a:gd name="connsiteY134" fmla="*/ 553930 h 812606"/>
                <a:gd name="connsiteX135" fmla="*/ 5088518 w 12346891"/>
                <a:gd name="connsiteY135" fmla="*/ 583208 h 812606"/>
                <a:gd name="connsiteX136" fmla="*/ 4814946 w 12346891"/>
                <a:gd name="connsiteY136" fmla="*/ 660613 h 812606"/>
                <a:gd name="connsiteX137" fmla="*/ 4444519 w 12346891"/>
                <a:gd name="connsiteY137" fmla="*/ 512017 h 812606"/>
                <a:gd name="connsiteX138" fmla="*/ 4396312 w 12346891"/>
                <a:gd name="connsiteY138" fmla="*/ 464678 h 812606"/>
                <a:gd name="connsiteX139" fmla="*/ 4391999 w 12346891"/>
                <a:gd name="connsiteY139" fmla="*/ 473301 h 812606"/>
                <a:gd name="connsiteX140" fmla="*/ 4382463 w 12346891"/>
                <a:gd name="connsiteY140" fmla="*/ 455637 h 812606"/>
                <a:gd name="connsiteX141" fmla="*/ 3942634 w 12346891"/>
                <a:gd name="connsiteY141" fmla="*/ 168311 h 812606"/>
                <a:gd name="connsiteX142" fmla="*/ 3519572 w 12346891"/>
                <a:gd name="connsiteY142" fmla="*/ 428744 h 812606"/>
                <a:gd name="connsiteX143" fmla="*/ 3477786 w 12346891"/>
                <a:gd name="connsiteY143" fmla="*/ 500852 h 812606"/>
                <a:gd name="connsiteX144" fmla="*/ 3467989 w 12346891"/>
                <a:gd name="connsiteY144" fmla="*/ 516104 h 812606"/>
                <a:gd name="connsiteX145" fmla="*/ 3461878 w 12346891"/>
                <a:gd name="connsiteY145" fmla="*/ 525616 h 812606"/>
                <a:gd name="connsiteX146" fmla="*/ 2970127 w 12346891"/>
                <a:gd name="connsiteY146" fmla="*/ 812606 h 812606"/>
                <a:gd name="connsiteX147" fmla="*/ 2599700 w 12346891"/>
                <a:gd name="connsiteY147" fmla="*/ 664010 h 812606"/>
                <a:gd name="connsiteX148" fmla="*/ 2551493 w 12346891"/>
                <a:gd name="connsiteY148" fmla="*/ 616671 h 812606"/>
                <a:gd name="connsiteX149" fmla="*/ 2547180 w 12346891"/>
                <a:gd name="connsiteY149" fmla="*/ 625295 h 812606"/>
                <a:gd name="connsiteX150" fmla="*/ 2537644 w 12346891"/>
                <a:gd name="connsiteY150" fmla="*/ 607630 h 812606"/>
                <a:gd name="connsiteX151" fmla="*/ 2097815 w 12346891"/>
                <a:gd name="connsiteY151" fmla="*/ 320304 h 812606"/>
                <a:gd name="connsiteX152" fmla="*/ 1832205 w 12346891"/>
                <a:gd name="connsiteY152" fmla="*/ 411091 h 812606"/>
                <a:gd name="connsiteX153" fmla="*/ 1722223 w 12346891"/>
                <a:gd name="connsiteY153" fmla="*/ 515954 h 812606"/>
                <a:gd name="connsiteX154" fmla="*/ 1628221 w 12346891"/>
                <a:gd name="connsiteY154" fmla="*/ 583210 h 812606"/>
                <a:gd name="connsiteX155" fmla="*/ 1354648 w 12346891"/>
                <a:gd name="connsiteY155" fmla="*/ 660615 h 812606"/>
                <a:gd name="connsiteX156" fmla="*/ 984221 w 12346891"/>
                <a:gd name="connsiteY156" fmla="*/ 512019 h 812606"/>
                <a:gd name="connsiteX157" fmla="*/ 936015 w 12346891"/>
                <a:gd name="connsiteY157" fmla="*/ 464680 h 812606"/>
                <a:gd name="connsiteX158" fmla="*/ 931701 w 12346891"/>
                <a:gd name="connsiteY158" fmla="*/ 473303 h 812606"/>
                <a:gd name="connsiteX159" fmla="*/ 922165 w 12346891"/>
                <a:gd name="connsiteY159" fmla="*/ 455639 h 812606"/>
                <a:gd name="connsiteX160" fmla="*/ 482336 w 12346891"/>
                <a:gd name="connsiteY160" fmla="*/ 168313 h 812606"/>
                <a:gd name="connsiteX161" fmla="*/ 59274 w 12346891"/>
                <a:gd name="connsiteY161" fmla="*/ 428746 h 812606"/>
                <a:gd name="connsiteX162" fmla="*/ 59022 w 12346891"/>
                <a:gd name="connsiteY162" fmla="*/ 429155 h 812606"/>
                <a:gd name="connsiteX163" fmla="*/ 30744 w 12346891"/>
                <a:gd name="connsiteY163" fmla="*/ 480219 h 812606"/>
                <a:gd name="connsiteX164" fmla="*/ -1 w 12346891"/>
                <a:gd name="connsiteY164" fmla="*/ 541290 h 812606"/>
                <a:gd name="connsiteX165" fmla="*/ 247792 w 12346891"/>
                <a:gd name="connsiteY165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754770 w 12346893"/>
                <a:gd name="connsiteY59" fmla="*/ 323702 h 812606"/>
                <a:gd name="connsiteX60" fmla="*/ 8832573 w 12346893"/>
                <a:gd name="connsiteY60" fmla="*/ 258676 h 812606"/>
                <a:gd name="connsiteX61" fmla="*/ 8873853 w 12346893"/>
                <a:gd name="connsiteY61" fmla="*/ 229399 h 812606"/>
                <a:gd name="connsiteX62" fmla="*/ 9147426 w 12346893"/>
                <a:gd name="connsiteY62" fmla="*/ 151993 h 812606"/>
                <a:gd name="connsiteX63" fmla="*/ 9517853 w 12346893"/>
                <a:gd name="connsiteY63" fmla="*/ 300589 h 812606"/>
                <a:gd name="connsiteX64" fmla="*/ 9566059 w 12346893"/>
                <a:gd name="connsiteY64" fmla="*/ 347928 h 812606"/>
                <a:gd name="connsiteX65" fmla="*/ 9570373 w 12346893"/>
                <a:gd name="connsiteY65" fmla="*/ 339305 h 812606"/>
                <a:gd name="connsiteX66" fmla="*/ 9579908 w 12346893"/>
                <a:gd name="connsiteY66" fmla="*/ 356969 h 812606"/>
                <a:gd name="connsiteX67" fmla="*/ 10019738 w 12346893"/>
                <a:gd name="connsiteY67" fmla="*/ 644295 h 812606"/>
                <a:gd name="connsiteX68" fmla="*/ 10442800 w 12346893"/>
                <a:gd name="connsiteY68" fmla="*/ 383862 h 812606"/>
                <a:gd name="connsiteX69" fmla="*/ 10443052 w 12346893"/>
                <a:gd name="connsiteY69" fmla="*/ 383453 h 812606"/>
                <a:gd name="connsiteX70" fmla="*/ 10444544 w 12346893"/>
                <a:gd name="connsiteY70" fmla="*/ 380359 h 812606"/>
                <a:gd name="connsiteX71" fmla="*/ 10471330 w 12346893"/>
                <a:gd name="connsiteY71" fmla="*/ 332389 h 812606"/>
                <a:gd name="connsiteX72" fmla="*/ 10484585 w 12346893"/>
                <a:gd name="connsiteY72" fmla="*/ 311754 h 812606"/>
                <a:gd name="connsiteX73" fmla="*/ 10502074 w 12346893"/>
                <a:gd name="connsiteY73" fmla="*/ 271318 h 812606"/>
                <a:gd name="connsiteX74" fmla="*/ 10494383 w 12346893"/>
                <a:gd name="connsiteY74" fmla="*/ 296502 h 812606"/>
                <a:gd name="connsiteX75" fmla="*/ 10500493 w 12346893"/>
                <a:gd name="connsiteY75" fmla="*/ 286990 h 812606"/>
                <a:gd name="connsiteX76" fmla="*/ 10992245 w 12346893"/>
                <a:gd name="connsiteY76" fmla="*/ 0 h 812606"/>
                <a:gd name="connsiteX77" fmla="*/ 11362672 w 12346893"/>
                <a:gd name="connsiteY77" fmla="*/ 148596 h 812606"/>
                <a:gd name="connsiteX78" fmla="*/ 11410878 w 12346893"/>
                <a:gd name="connsiteY78" fmla="*/ 195935 h 812606"/>
                <a:gd name="connsiteX79" fmla="*/ 11415192 w 12346893"/>
                <a:gd name="connsiteY79" fmla="*/ 187311 h 812606"/>
                <a:gd name="connsiteX80" fmla="*/ 11424728 w 12346893"/>
                <a:gd name="connsiteY80" fmla="*/ 204976 h 812606"/>
                <a:gd name="connsiteX81" fmla="*/ 11864557 w 12346893"/>
                <a:gd name="connsiteY81" fmla="*/ 492302 h 812606"/>
                <a:gd name="connsiteX82" fmla="*/ 12329384 w 12346893"/>
                <a:gd name="connsiteY82" fmla="*/ 159808 h 812606"/>
                <a:gd name="connsiteX83" fmla="*/ 12346893 w 12346893"/>
                <a:gd name="connsiteY83" fmla="*/ 119324 h 812606"/>
                <a:gd name="connsiteX84" fmla="*/ 12329210 w 12346893"/>
                <a:gd name="connsiteY84" fmla="*/ 177225 h 812606"/>
                <a:gd name="connsiteX85" fmla="*/ 11735544 w 12346893"/>
                <a:gd name="connsiteY85" fmla="*/ 660610 h 812606"/>
                <a:gd name="connsiteX86" fmla="*/ 11365117 w 12346893"/>
                <a:gd name="connsiteY86" fmla="*/ 512014 h 812606"/>
                <a:gd name="connsiteX87" fmla="*/ 11316911 w 12346893"/>
                <a:gd name="connsiteY87" fmla="*/ 464675 h 812606"/>
                <a:gd name="connsiteX88" fmla="*/ 11312596 w 12346893"/>
                <a:gd name="connsiteY88" fmla="*/ 473298 h 812606"/>
                <a:gd name="connsiteX89" fmla="*/ 11303061 w 12346893"/>
                <a:gd name="connsiteY89" fmla="*/ 455634 h 812606"/>
                <a:gd name="connsiteX90" fmla="*/ 10863232 w 12346893"/>
                <a:gd name="connsiteY90" fmla="*/ 168308 h 812606"/>
                <a:gd name="connsiteX91" fmla="*/ 10440170 w 12346893"/>
                <a:gd name="connsiteY91" fmla="*/ 428741 h 812606"/>
                <a:gd name="connsiteX92" fmla="*/ 10439918 w 12346893"/>
                <a:gd name="connsiteY92" fmla="*/ 429150 h 812606"/>
                <a:gd name="connsiteX93" fmla="*/ 10438426 w 12346893"/>
                <a:gd name="connsiteY93" fmla="*/ 432244 h 812606"/>
                <a:gd name="connsiteX94" fmla="*/ 10411639 w 12346893"/>
                <a:gd name="connsiteY94" fmla="*/ 480214 h 812606"/>
                <a:gd name="connsiteX95" fmla="*/ 10398385 w 12346893"/>
                <a:gd name="connsiteY95" fmla="*/ 500849 h 812606"/>
                <a:gd name="connsiteX96" fmla="*/ 10380895 w 12346893"/>
                <a:gd name="connsiteY96" fmla="*/ 541285 h 812606"/>
                <a:gd name="connsiteX97" fmla="*/ 10388586 w 12346893"/>
                <a:gd name="connsiteY97" fmla="*/ 516101 h 812606"/>
                <a:gd name="connsiteX98" fmla="*/ 10382477 w 12346893"/>
                <a:gd name="connsiteY98" fmla="*/ 525613 h 812606"/>
                <a:gd name="connsiteX99" fmla="*/ 9890724 w 12346893"/>
                <a:gd name="connsiteY99" fmla="*/ 812603 h 812606"/>
                <a:gd name="connsiteX100" fmla="*/ 9520297 w 12346893"/>
                <a:gd name="connsiteY100" fmla="*/ 664007 h 812606"/>
                <a:gd name="connsiteX101" fmla="*/ 9472091 w 12346893"/>
                <a:gd name="connsiteY101" fmla="*/ 616668 h 812606"/>
                <a:gd name="connsiteX102" fmla="*/ 9467777 w 12346893"/>
                <a:gd name="connsiteY102" fmla="*/ 625292 h 812606"/>
                <a:gd name="connsiteX103" fmla="*/ 9458242 w 12346893"/>
                <a:gd name="connsiteY103" fmla="*/ 607627 h 812606"/>
                <a:gd name="connsiteX104" fmla="*/ 9018413 w 12346893"/>
                <a:gd name="connsiteY104" fmla="*/ 320302 h 812606"/>
                <a:gd name="connsiteX105" fmla="*/ 8752802 w 12346893"/>
                <a:gd name="connsiteY105" fmla="*/ 411089 h 812606"/>
                <a:gd name="connsiteX106" fmla="*/ 8707595 w 12346893"/>
                <a:gd name="connsiteY106" fmla="*/ 449000 h 812606"/>
                <a:gd name="connsiteX107" fmla="*/ 8702022 w 12346893"/>
                <a:gd name="connsiteY107" fmla="*/ 456073 h 812606"/>
                <a:gd name="connsiteX108" fmla="*/ 8667901 w 12346893"/>
                <a:gd name="connsiteY108" fmla="*/ 488902 h 812606"/>
                <a:gd name="connsiteX109" fmla="*/ 8590098 w 12346893"/>
                <a:gd name="connsiteY109" fmla="*/ 553928 h 812606"/>
                <a:gd name="connsiteX110" fmla="*/ 8548818 w 12346893"/>
                <a:gd name="connsiteY110" fmla="*/ 583206 h 812606"/>
                <a:gd name="connsiteX111" fmla="*/ 8275246 w 12346893"/>
                <a:gd name="connsiteY111" fmla="*/ 660611 h 812606"/>
                <a:gd name="connsiteX112" fmla="*/ 7904819 w 12346893"/>
                <a:gd name="connsiteY112" fmla="*/ 512015 h 812606"/>
                <a:gd name="connsiteX113" fmla="*/ 7856612 w 12346893"/>
                <a:gd name="connsiteY113" fmla="*/ 464676 h 812606"/>
                <a:gd name="connsiteX114" fmla="*/ 7852299 w 12346893"/>
                <a:gd name="connsiteY114" fmla="*/ 473299 h 812606"/>
                <a:gd name="connsiteX115" fmla="*/ 7842763 w 12346893"/>
                <a:gd name="connsiteY115" fmla="*/ 455635 h 812606"/>
                <a:gd name="connsiteX116" fmla="*/ 7402933 w 12346893"/>
                <a:gd name="connsiteY116" fmla="*/ 168309 h 812606"/>
                <a:gd name="connsiteX117" fmla="*/ 6979871 w 12346893"/>
                <a:gd name="connsiteY117" fmla="*/ 428742 h 812606"/>
                <a:gd name="connsiteX118" fmla="*/ 6979620 w 12346893"/>
                <a:gd name="connsiteY118" fmla="*/ 429151 h 812606"/>
                <a:gd name="connsiteX119" fmla="*/ 6978128 w 12346893"/>
                <a:gd name="connsiteY119" fmla="*/ 432245 h 812606"/>
                <a:gd name="connsiteX120" fmla="*/ 6920597 w 12346893"/>
                <a:gd name="connsiteY120" fmla="*/ 541286 h 812606"/>
                <a:gd name="connsiteX121" fmla="*/ 6928288 w 12346893"/>
                <a:gd name="connsiteY121" fmla="*/ 516102 h 812606"/>
                <a:gd name="connsiteX122" fmla="*/ 6922178 w 12346893"/>
                <a:gd name="connsiteY122" fmla="*/ 525614 h 812606"/>
                <a:gd name="connsiteX123" fmla="*/ 6430427 w 12346893"/>
                <a:gd name="connsiteY123" fmla="*/ 812604 h 812606"/>
                <a:gd name="connsiteX124" fmla="*/ 6059999 w 12346893"/>
                <a:gd name="connsiteY124" fmla="*/ 664008 h 812606"/>
                <a:gd name="connsiteX125" fmla="*/ 6011793 w 12346893"/>
                <a:gd name="connsiteY125" fmla="*/ 616669 h 812606"/>
                <a:gd name="connsiteX126" fmla="*/ 6007479 w 12346893"/>
                <a:gd name="connsiteY126" fmla="*/ 625293 h 812606"/>
                <a:gd name="connsiteX127" fmla="*/ 5997944 w 12346893"/>
                <a:gd name="connsiteY127" fmla="*/ 607628 h 812606"/>
                <a:gd name="connsiteX128" fmla="*/ 5558114 w 12346893"/>
                <a:gd name="connsiteY128" fmla="*/ 320302 h 812606"/>
                <a:gd name="connsiteX129" fmla="*/ 5292505 w 12346893"/>
                <a:gd name="connsiteY129" fmla="*/ 411089 h 812606"/>
                <a:gd name="connsiteX130" fmla="*/ 5247300 w 12346893"/>
                <a:gd name="connsiteY130" fmla="*/ 448999 h 812606"/>
                <a:gd name="connsiteX131" fmla="*/ 5241724 w 12346893"/>
                <a:gd name="connsiteY131" fmla="*/ 456075 h 812606"/>
                <a:gd name="connsiteX132" fmla="*/ 5207594 w 12346893"/>
                <a:gd name="connsiteY132" fmla="*/ 488913 h 812606"/>
                <a:gd name="connsiteX133" fmla="*/ 5129799 w 12346893"/>
                <a:gd name="connsiteY133" fmla="*/ 553930 h 812606"/>
                <a:gd name="connsiteX134" fmla="*/ 5088520 w 12346893"/>
                <a:gd name="connsiteY134" fmla="*/ 583208 h 812606"/>
                <a:gd name="connsiteX135" fmla="*/ 4814948 w 12346893"/>
                <a:gd name="connsiteY135" fmla="*/ 660613 h 812606"/>
                <a:gd name="connsiteX136" fmla="*/ 4444521 w 12346893"/>
                <a:gd name="connsiteY136" fmla="*/ 512017 h 812606"/>
                <a:gd name="connsiteX137" fmla="*/ 4396314 w 12346893"/>
                <a:gd name="connsiteY137" fmla="*/ 464678 h 812606"/>
                <a:gd name="connsiteX138" fmla="*/ 4392001 w 12346893"/>
                <a:gd name="connsiteY138" fmla="*/ 473301 h 812606"/>
                <a:gd name="connsiteX139" fmla="*/ 4382465 w 12346893"/>
                <a:gd name="connsiteY139" fmla="*/ 455637 h 812606"/>
                <a:gd name="connsiteX140" fmla="*/ 3942636 w 12346893"/>
                <a:gd name="connsiteY140" fmla="*/ 168311 h 812606"/>
                <a:gd name="connsiteX141" fmla="*/ 3519574 w 12346893"/>
                <a:gd name="connsiteY141" fmla="*/ 428744 h 812606"/>
                <a:gd name="connsiteX142" fmla="*/ 3477788 w 12346893"/>
                <a:gd name="connsiteY142" fmla="*/ 500852 h 812606"/>
                <a:gd name="connsiteX143" fmla="*/ 3467991 w 12346893"/>
                <a:gd name="connsiteY143" fmla="*/ 516104 h 812606"/>
                <a:gd name="connsiteX144" fmla="*/ 3461880 w 12346893"/>
                <a:gd name="connsiteY144" fmla="*/ 525616 h 812606"/>
                <a:gd name="connsiteX145" fmla="*/ 2970129 w 12346893"/>
                <a:gd name="connsiteY145" fmla="*/ 812606 h 812606"/>
                <a:gd name="connsiteX146" fmla="*/ 2599702 w 12346893"/>
                <a:gd name="connsiteY146" fmla="*/ 664010 h 812606"/>
                <a:gd name="connsiteX147" fmla="*/ 2551495 w 12346893"/>
                <a:gd name="connsiteY147" fmla="*/ 616671 h 812606"/>
                <a:gd name="connsiteX148" fmla="*/ 2547182 w 12346893"/>
                <a:gd name="connsiteY148" fmla="*/ 625295 h 812606"/>
                <a:gd name="connsiteX149" fmla="*/ 2537646 w 12346893"/>
                <a:gd name="connsiteY149" fmla="*/ 607630 h 812606"/>
                <a:gd name="connsiteX150" fmla="*/ 2097817 w 12346893"/>
                <a:gd name="connsiteY150" fmla="*/ 320304 h 812606"/>
                <a:gd name="connsiteX151" fmla="*/ 1832207 w 12346893"/>
                <a:gd name="connsiteY151" fmla="*/ 411091 h 812606"/>
                <a:gd name="connsiteX152" fmla="*/ 1722225 w 12346893"/>
                <a:gd name="connsiteY152" fmla="*/ 515954 h 812606"/>
                <a:gd name="connsiteX153" fmla="*/ 1628223 w 12346893"/>
                <a:gd name="connsiteY153" fmla="*/ 583210 h 812606"/>
                <a:gd name="connsiteX154" fmla="*/ 1354650 w 12346893"/>
                <a:gd name="connsiteY154" fmla="*/ 660615 h 812606"/>
                <a:gd name="connsiteX155" fmla="*/ 984223 w 12346893"/>
                <a:gd name="connsiteY155" fmla="*/ 512019 h 812606"/>
                <a:gd name="connsiteX156" fmla="*/ 936017 w 12346893"/>
                <a:gd name="connsiteY156" fmla="*/ 464680 h 812606"/>
                <a:gd name="connsiteX157" fmla="*/ 931703 w 12346893"/>
                <a:gd name="connsiteY157" fmla="*/ 473303 h 812606"/>
                <a:gd name="connsiteX158" fmla="*/ 922167 w 12346893"/>
                <a:gd name="connsiteY158" fmla="*/ 455639 h 812606"/>
                <a:gd name="connsiteX159" fmla="*/ 482338 w 12346893"/>
                <a:gd name="connsiteY159" fmla="*/ 168313 h 812606"/>
                <a:gd name="connsiteX160" fmla="*/ 59276 w 12346893"/>
                <a:gd name="connsiteY160" fmla="*/ 428746 h 812606"/>
                <a:gd name="connsiteX161" fmla="*/ 59024 w 12346893"/>
                <a:gd name="connsiteY161" fmla="*/ 429155 h 812606"/>
                <a:gd name="connsiteX162" fmla="*/ 30746 w 12346893"/>
                <a:gd name="connsiteY162" fmla="*/ 480219 h 812606"/>
                <a:gd name="connsiteX163" fmla="*/ 1 w 12346893"/>
                <a:gd name="connsiteY163" fmla="*/ 541290 h 812606"/>
                <a:gd name="connsiteX164" fmla="*/ 247794 w 12346893"/>
                <a:gd name="connsiteY164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754768 w 12346891"/>
                <a:gd name="connsiteY59" fmla="*/ 323702 h 812606"/>
                <a:gd name="connsiteX60" fmla="*/ 8832571 w 12346891"/>
                <a:gd name="connsiteY60" fmla="*/ 258676 h 812606"/>
                <a:gd name="connsiteX61" fmla="*/ 8873851 w 12346891"/>
                <a:gd name="connsiteY61" fmla="*/ 229399 h 812606"/>
                <a:gd name="connsiteX62" fmla="*/ 9147424 w 12346891"/>
                <a:gd name="connsiteY62" fmla="*/ 151993 h 812606"/>
                <a:gd name="connsiteX63" fmla="*/ 9517851 w 12346891"/>
                <a:gd name="connsiteY63" fmla="*/ 300589 h 812606"/>
                <a:gd name="connsiteX64" fmla="*/ 9566057 w 12346891"/>
                <a:gd name="connsiteY64" fmla="*/ 347928 h 812606"/>
                <a:gd name="connsiteX65" fmla="*/ 9570371 w 12346891"/>
                <a:gd name="connsiteY65" fmla="*/ 339305 h 812606"/>
                <a:gd name="connsiteX66" fmla="*/ 9579906 w 12346891"/>
                <a:gd name="connsiteY66" fmla="*/ 356969 h 812606"/>
                <a:gd name="connsiteX67" fmla="*/ 10019736 w 12346891"/>
                <a:gd name="connsiteY67" fmla="*/ 644295 h 812606"/>
                <a:gd name="connsiteX68" fmla="*/ 10442798 w 12346891"/>
                <a:gd name="connsiteY68" fmla="*/ 383862 h 812606"/>
                <a:gd name="connsiteX69" fmla="*/ 10443050 w 12346891"/>
                <a:gd name="connsiteY69" fmla="*/ 383453 h 812606"/>
                <a:gd name="connsiteX70" fmla="*/ 10444542 w 12346891"/>
                <a:gd name="connsiteY70" fmla="*/ 380359 h 812606"/>
                <a:gd name="connsiteX71" fmla="*/ 10471328 w 12346891"/>
                <a:gd name="connsiteY71" fmla="*/ 332389 h 812606"/>
                <a:gd name="connsiteX72" fmla="*/ 10484583 w 12346891"/>
                <a:gd name="connsiteY72" fmla="*/ 311754 h 812606"/>
                <a:gd name="connsiteX73" fmla="*/ 10502072 w 12346891"/>
                <a:gd name="connsiteY73" fmla="*/ 271318 h 812606"/>
                <a:gd name="connsiteX74" fmla="*/ 10494381 w 12346891"/>
                <a:gd name="connsiteY74" fmla="*/ 296502 h 812606"/>
                <a:gd name="connsiteX75" fmla="*/ 10500491 w 12346891"/>
                <a:gd name="connsiteY75" fmla="*/ 286990 h 812606"/>
                <a:gd name="connsiteX76" fmla="*/ 10992243 w 12346891"/>
                <a:gd name="connsiteY76" fmla="*/ 0 h 812606"/>
                <a:gd name="connsiteX77" fmla="*/ 11362670 w 12346891"/>
                <a:gd name="connsiteY77" fmla="*/ 148596 h 812606"/>
                <a:gd name="connsiteX78" fmla="*/ 11410876 w 12346891"/>
                <a:gd name="connsiteY78" fmla="*/ 195935 h 812606"/>
                <a:gd name="connsiteX79" fmla="*/ 11415190 w 12346891"/>
                <a:gd name="connsiteY79" fmla="*/ 187311 h 812606"/>
                <a:gd name="connsiteX80" fmla="*/ 11424726 w 12346891"/>
                <a:gd name="connsiteY80" fmla="*/ 204976 h 812606"/>
                <a:gd name="connsiteX81" fmla="*/ 11864555 w 12346891"/>
                <a:gd name="connsiteY81" fmla="*/ 492302 h 812606"/>
                <a:gd name="connsiteX82" fmla="*/ 12329382 w 12346891"/>
                <a:gd name="connsiteY82" fmla="*/ 159808 h 812606"/>
                <a:gd name="connsiteX83" fmla="*/ 12346891 w 12346891"/>
                <a:gd name="connsiteY83" fmla="*/ 119324 h 812606"/>
                <a:gd name="connsiteX84" fmla="*/ 12329208 w 12346891"/>
                <a:gd name="connsiteY84" fmla="*/ 177225 h 812606"/>
                <a:gd name="connsiteX85" fmla="*/ 11735542 w 12346891"/>
                <a:gd name="connsiteY85" fmla="*/ 660610 h 812606"/>
                <a:gd name="connsiteX86" fmla="*/ 11365115 w 12346891"/>
                <a:gd name="connsiteY86" fmla="*/ 512014 h 812606"/>
                <a:gd name="connsiteX87" fmla="*/ 11316909 w 12346891"/>
                <a:gd name="connsiteY87" fmla="*/ 464675 h 812606"/>
                <a:gd name="connsiteX88" fmla="*/ 11312594 w 12346891"/>
                <a:gd name="connsiteY88" fmla="*/ 473298 h 812606"/>
                <a:gd name="connsiteX89" fmla="*/ 11303059 w 12346891"/>
                <a:gd name="connsiteY89" fmla="*/ 455634 h 812606"/>
                <a:gd name="connsiteX90" fmla="*/ 10863230 w 12346891"/>
                <a:gd name="connsiteY90" fmla="*/ 168308 h 812606"/>
                <a:gd name="connsiteX91" fmla="*/ 10440168 w 12346891"/>
                <a:gd name="connsiteY91" fmla="*/ 428741 h 812606"/>
                <a:gd name="connsiteX92" fmla="*/ 10439916 w 12346891"/>
                <a:gd name="connsiteY92" fmla="*/ 429150 h 812606"/>
                <a:gd name="connsiteX93" fmla="*/ 10438424 w 12346891"/>
                <a:gd name="connsiteY93" fmla="*/ 432244 h 812606"/>
                <a:gd name="connsiteX94" fmla="*/ 10411637 w 12346891"/>
                <a:gd name="connsiteY94" fmla="*/ 480214 h 812606"/>
                <a:gd name="connsiteX95" fmla="*/ 10398383 w 12346891"/>
                <a:gd name="connsiteY95" fmla="*/ 500849 h 812606"/>
                <a:gd name="connsiteX96" fmla="*/ 10380893 w 12346891"/>
                <a:gd name="connsiteY96" fmla="*/ 541285 h 812606"/>
                <a:gd name="connsiteX97" fmla="*/ 10388584 w 12346891"/>
                <a:gd name="connsiteY97" fmla="*/ 516101 h 812606"/>
                <a:gd name="connsiteX98" fmla="*/ 10382475 w 12346891"/>
                <a:gd name="connsiteY98" fmla="*/ 525613 h 812606"/>
                <a:gd name="connsiteX99" fmla="*/ 9890722 w 12346891"/>
                <a:gd name="connsiteY99" fmla="*/ 812603 h 812606"/>
                <a:gd name="connsiteX100" fmla="*/ 9520295 w 12346891"/>
                <a:gd name="connsiteY100" fmla="*/ 664007 h 812606"/>
                <a:gd name="connsiteX101" fmla="*/ 9472089 w 12346891"/>
                <a:gd name="connsiteY101" fmla="*/ 616668 h 812606"/>
                <a:gd name="connsiteX102" fmla="*/ 9467775 w 12346891"/>
                <a:gd name="connsiteY102" fmla="*/ 625292 h 812606"/>
                <a:gd name="connsiteX103" fmla="*/ 9458240 w 12346891"/>
                <a:gd name="connsiteY103" fmla="*/ 607627 h 812606"/>
                <a:gd name="connsiteX104" fmla="*/ 9018411 w 12346891"/>
                <a:gd name="connsiteY104" fmla="*/ 320302 h 812606"/>
                <a:gd name="connsiteX105" fmla="*/ 8752800 w 12346891"/>
                <a:gd name="connsiteY105" fmla="*/ 411089 h 812606"/>
                <a:gd name="connsiteX106" fmla="*/ 8707593 w 12346891"/>
                <a:gd name="connsiteY106" fmla="*/ 449000 h 812606"/>
                <a:gd name="connsiteX107" fmla="*/ 8702020 w 12346891"/>
                <a:gd name="connsiteY107" fmla="*/ 456073 h 812606"/>
                <a:gd name="connsiteX108" fmla="*/ 8590096 w 12346891"/>
                <a:gd name="connsiteY108" fmla="*/ 553928 h 812606"/>
                <a:gd name="connsiteX109" fmla="*/ 8548816 w 12346891"/>
                <a:gd name="connsiteY109" fmla="*/ 583206 h 812606"/>
                <a:gd name="connsiteX110" fmla="*/ 8275244 w 12346891"/>
                <a:gd name="connsiteY110" fmla="*/ 660611 h 812606"/>
                <a:gd name="connsiteX111" fmla="*/ 7904817 w 12346891"/>
                <a:gd name="connsiteY111" fmla="*/ 512015 h 812606"/>
                <a:gd name="connsiteX112" fmla="*/ 7856610 w 12346891"/>
                <a:gd name="connsiteY112" fmla="*/ 464676 h 812606"/>
                <a:gd name="connsiteX113" fmla="*/ 7852297 w 12346891"/>
                <a:gd name="connsiteY113" fmla="*/ 473299 h 812606"/>
                <a:gd name="connsiteX114" fmla="*/ 7842761 w 12346891"/>
                <a:gd name="connsiteY114" fmla="*/ 455635 h 812606"/>
                <a:gd name="connsiteX115" fmla="*/ 7402931 w 12346891"/>
                <a:gd name="connsiteY115" fmla="*/ 168309 h 812606"/>
                <a:gd name="connsiteX116" fmla="*/ 6979869 w 12346891"/>
                <a:gd name="connsiteY116" fmla="*/ 428742 h 812606"/>
                <a:gd name="connsiteX117" fmla="*/ 6979618 w 12346891"/>
                <a:gd name="connsiteY117" fmla="*/ 429151 h 812606"/>
                <a:gd name="connsiteX118" fmla="*/ 6978126 w 12346891"/>
                <a:gd name="connsiteY118" fmla="*/ 432245 h 812606"/>
                <a:gd name="connsiteX119" fmla="*/ 6920595 w 12346891"/>
                <a:gd name="connsiteY119" fmla="*/ 541286 h 812606"/>
                <a:gd name="connsiteX120" fmla="*/ 6928286 w 12346891"/>
                <a:gd name="connsiteY120" fmla="*/ 516102 h 812606"/>
                <a:gd name="connsiteX121" fmla="*/ 6922176 w 12346891"/>
                <a:gd name="connsiteY121" fmla="*/ 525614 h 812606"/>
                <a:gd name="connsiteX122" fmla="*/ 6430425 w 12346891"/>
                <a:gd name="connsiteY122" fmla="*/ 812604 h 812606"/>
                <a:gd name="connsiteX123" fmla="*/ 6059997 w 12346891"/>
                <a:gd name="connsiteY123" fmla="*/ 664008 h 812606"/>
                <a:gd name="connsiteX124" fmla="*/ 6011791 w 12346891"/>
                <a:gd name="connsiteY124" fmla="*/ 616669 h 812606"/>
                <a:gd name="connsiteX125" fmla="*/ 6007477 w 12346891"/>
                <a:gd name="connsiteY125" fmla="*/ 625293 h 812606"/>
                <a:gd name="connsiteX126" fmla="*/ 5997942 w 12346891"/>
                <a:gd name="connsiteY126" fmla="*/ 607628 h 812606"/>
                <a:gd name="connsiteX127" fmla="*/ 5558112 w 12346891"/>
                <a:gd name="connsiteY127" fmla="*/ 320302 h 812606"/>
                <a:gd name="connsiteX128" fmla="*/ 5292503 w 12346891"/>
                <a:gd name="connsiteY128" fmla="*/ 411089 h 812606"/>
                <a:gd name="connsiteX129" fmla="*/ 5247298 w 12346891"/>
                <a:gd name="connsiteY129" fmla="*/ 448999 h 812606"/>
                <a:gd name="connsiteX130" fmla="*/ 5241722 w 12346891"/>
                <a:gd name="connsiteY130" fmla="*/ 456075 h 812606"/>
                <a:gd name="connsiteX131" fmla="*/ 5207592 w 12346891"/>
                <a:gd name="connsiteY131" fmla="*/ 488913 h 812606"/>
                <a:gd name="connsiteX132" fmla="*/ 5129797 w 12346891"/>
                <a:gd name="connsiteY132" fmla="*/ 553930 h 812606"/>
                <a:gd name="connsiteX133" fmla="*/ 5088518 w 12346891"/>
                <a:gd name="connsiteY133" fmla="*/ 583208 h 812606"/>
                <a:gd name="connsiteX134" fmla="*/ 4814946 w 12346891"/>
                <a:gd name="connsiteY134" fmla="*/ 660613 h 812606"/>
                <a:gd name="connsiteX135" fmla="*/ 4444519 w 12346891"/>
                <a:gd name="connsiteY135" fmla="*/ 512017 h 812606"/>
                <a:gd name="connsiteX136" fmla="*/ 4396312 w 12346891"/>
                <a:gd name="connsiteY136" fmla="*/ 464678 h 812606"/>
                <a:gd name="connsiteX137" fmla="*/ 4391999 w 12346891"/>
                <a:gd name="connsiteY137" fmla="*/ 473301 h 812606"/>
                <a:gd name="connsiteX138" fmla="*/ 4382463 w 12346891"/>
                <a:gd name="connsiteY138" fmla="*/ 455637 h 812606"/>
                <a:gd name="connsiteX139" fmla="*/ 3942634 w 12346891"/>
                <a:gd name="connsiteY139" fmla="*/ 168311 h 812606"/>
                <a:gd name="connsiteX140" fmla="*/ 3519572 w 12346891"/>
                <a:gd name="connsiteY140" fmla="*/ 428744 h 812606"/>
                <a:gd name="connsiteX141" fmla="*/ 3477786 w 12346891"/>
                <a:gd name="connsiteY141" fmla="*/ 500852 h 812606"/>
                <a:gd name="connsiteX142" fmla="*/ 3467989 w 12346891"/>
                <a:gd name="connsiteY142" fmla="*/ 516104 h 812606"/>
                <a:gd name="connsiteX143" fmla="*/ 3461878 w 12346891"/>
                <a:gd name="connsiteY143" fmla="*/ 525616 h 812606"/>
                <a:gd name="connsiteX144" fmla="*/ 2970127 w 12346891"/>
                <a:gd name="connsiteY144" fmla="*/ 812606 h 812606"/>
                <a:gd name="connsiteX145" fmla="*/ 2599700 w 12346891"/>
                <a:gd name="connsiteY145" fmla="*/ 664010 h 812606"/>
                <a:gd name="connsiteX146" fmla="*/ 2551493 w 12346891"/>
                <a:gd name="connsiteY146" fmla="*/ 616671 h 812606"/>
                <a:gd name="connsiteX147" fmla="*/ 2547180 w 12346891"/>
                <a:gd name="connsiteY147" fmla="*/ 625295 h 812606"/>
                <a:gd name="connsiteX148" fmla="*/ 2537644 w 12346891"/>
                <a:gd name="connsiteY148" fmla="*/ 607630 h 812606"/>
                <a:gd name="connsiteX149" fmla="*/ 2097815 w 12346891"/>
                <a:gd name="connsiteY149" fmla="*/ 320304 h 812606"/>
                <a:gd name="connsiteX150" fmla="*/ 1832205 w 12346891"/>
                <a:gd name="connsiteY150" fmla="*/ 411091 h 812606"/>
                <a:gd name="connsiteX151" fmla="*/ 1722223 w 12346891"/>
                <a:gd name="connsiteY151" fmla="*/ 515954 h 812606"/>
                <a:gd name="connsiteX152" fmla="*/ 1628221 w 12346891"/>
                <a:gd name="connsiteY152" fmla="*/ 583210 h 812606"/>
                <a:gd name="connsiteX153" fmla="*/ 1354648 w 12346891"/>
                <a:gd name="connsiteY153" fmla="*/ 660615 h 812606"/>
                <a:gd name="connsiteX154" fmla="*/ 984221 w 12346891"/>
                <a:gd name="connsiteY154" fmla="*/ 512019 h 812606"/>
                <a:gd name="connsiteX155" fmla="*/ 936015 w 12346891"/>
                <a:gd name="connsiteY155" fmla="*/ 464680 h 812606"/>
                <a:gd name="connsiteX156" fmla="*/ 931701 w 12346891"/>
                <a:gd name="connsiteY156" fmla="*/ 473303 h 812606"/>
                <a:gd name="connsiteX157" fmla="*/ 922165 w 12346891"/>
                <a:gd name="connsiteY157" fmla="*/ 455639 h 812606"/>
                <a:gd name="connsiteX158" fmla="*/ 482336 w 12346891"/>
                <a:gd name="connsiteY158" fmla="*/ 168313 h 812606"/>
                <a:gd name="connsiteX159" fmla="*/ 59274 w 12346891"/>
                <a:gd name="connsiteY159" fmla="*/ 428746 h 812606"/>
                <a:gd name="connsiteX160" fmla="*/ 59022 w 12346891"/>
                <a:gd name="connsiteY160" fmla="*/ 429155 h 812606"/>
                <a:gd name="connsiteX161" fmla="*/ 30744 w 12346891"/>
                <a:gd name="connsiteY161" fmla="*/ 480219 h 812606"/>
                <a:gd name="connsiteX162" fmla="*/ -1 w 12346891"/>
                <a:gd name="connsiteY162" fmla="*/ 541290 h 812606"/>
                <a:gd name="connsiteX163" fmla="*/ 247792 w 12346891"/>
                <a:gd name="connsiteY163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832573 w 12346893"/>
                <a:gd name="connsiteY59" fmla="*/ 258676 h 812606"/>
                <a:gd name="connsiteX60" fmla="*/ 8873853 w 12346893"/>
                <a:gd name="connsiteY60" fmla="*/ 229399 h 812606"/>
                <a:gd name="connsiteX61" fmla="*/ 9147426 w 12346893"/>
                <a:gd name="connsiteY61" fmla="*/ 151993 h 812606"/>
                <a:gd name="connsiteX62" fmla="*/ 9517853 w 12346893"/>
                <a:gd name="connsiteY62" fmla="*/ 300589 h 812606"/>
                <a:gd name="connsiteX63" fmla="*/ 9566059 w 12346893"/>
                <a:gd name="connsiteY63" fmla="*/ 347928 h 812606"/>
                <a:gd name="connsiteX64" fmla="*/ 9570373 w 12346893"/>
                <a:gd name="connsiteY64" fmla="*/ 339305 h 812606"/>
                <a:gd name="connsiteX65" fmla="*/ 9579908 w 12346893"/>
                <a:gd name="connsiteY65" fmla="*/ 356969 h 812606"/>
                <a:gd name="connsiteX66" fmla="*/ 10019738 w 12346893"/>
                <a:gd name="connsiteY66" fmla="*/ 644295 h 812606"/>
                <a:gd name="connsiteX67" fmla="*/ 10442800 w 12346893"/>
                <a:gd name="connsiteY67" fmla="*/ 383862 h 812606"/>
                <a:gd name="connsiteX68" fmla="*/ 10443052 w 12346893"/>
                <a:gd name="connsiteY68" fmla="*/ 383453 h 812606"/>
                <a:gd name="connsiteX69" fmla="*/ 10444544 w 12346893"/>
                <a:gd name="connsiteY69" fmla="*/ 380359 h 812606"/>
                <a:gd name="connsiteX70" fmla="*/ 10471330 w 12346893"/>
                <a:gd name="connsiteY70" fmla="*/ 332389 h 812606"/>
                <a:gd name="connsiteX71" fmla="*/ 10484585 w 12346893"/>
                <a:gd name="connsiteY71" fmla="*/ 311754 h 812606"/>
                <a:gd name="connsiteX72" fmla="*/ 10502074 w 12346893"/>
                <a:gd name="connsiteY72" fmla="*/ 271318 h 812606"/>
                <a:gd name="connsiteX73" fmla="*/ 10494383 w 12346893"/>
                <a:gd name="connsiteY73" fmla="*/ 296502 h 812606"/>
                <a:gd name="connsiteX74" fmla="*/ 10500493 w 12346893"/>
                <a:gd name="connsiteY74" fmla="*/ 286990 h 812606"/>
                <a:gd name="connsiteX75" fmla="*/ 10992245 w 12346893"/>
                <a:gd name="connsiteY75" fmla="*/ 0 h 812606"/>
                <a:gd name="connsiteX76" fmla="*/ 11362672 w 12346893"/>
                <a:gd name="connsiteY76" fmla="*/ 148596 h 812606"/>
                <a:gd name="connsiteX77" fmla="*/ 11410878 w 12346893"/>
                <a:gd name="connsiteY77" fmla="*/ 195935 h 812606"/>
                <a:gd name="connsiteX78" fmla="*/ 11415192 w 12346893"/>
                <a:gd name="connsiteY78" fmla="*/ 187311 h 812606"/>
                <a:gd name="connsiteX79" fmla="*/ 11424728 w 12346893"/>
                <a:gd name="connsiteY79" fmla="*/ 204976 h 812606"/>
                <a:gd name="connsiteX80" fmla="*/ 11864557 w 12346893"/>
                <a:gd name="connsiteY80" fmla="*/ 492302 h 812606"/>
                <a:gd name="connsiteX81" fmla="*/ 12329384 w 12346893"/>
                <a:gd name="connsiteY81" fmla="*/ 159808 h 812606"/>
                <a:gd name="connsiteX82" fmla="*/ 12346893 w 12346893"/>
                <a:gd name="connsiteY82" fmla="*/ 119324 h 812606"/>
                <a:gd name="connsiteX83" fmla="*/ 12329210 w 12346893"/>
                <a:gd name="connsiteY83" fmla="*/ 177225 h 812606"/>
                <a:gd name="connsiteX84" fmla="*/ 11735544 w 12346893"/>
                <a:gd name="connsiteY84" fmla="*/ 660610 h 812606"/>
                <a:gd name="connsiteX85" fmla="*/ 11365117 w 12346893"/>
                <a:gd name="connsiteY85" fmla="*/ 512014 h 812606"/>
                <a:gd name="connsiteX86" fmla="*/ 11316911 w 12346893"/>
                <a:gd name="connsiteY86" fmla="*/ 464675 h 812606"/>
                <a:gd name="connsiteX87" fmla="*/ 11312596 w 12346893"/>
                <a:gd name="connsiteY87" fmla="*/ 473298 h 812606"/>
                <a:gd name="connsiteX88" fmla="*/ 11303061 w 12346893"/>
                <a:gd name="connsiteY88" fmla="*/ 455634 h 812606"/>
                <a:gd name="connsiteX89" fmla="*/ 10863232 w 12346893"/>
                <a:gd name="connsiteY89" fmla="*/ 168308 h 812606"/>
                <a:gd name="connsiteX90" fmla="*/ 10440170 w 12346893"/>
                <a:gd name="connsiteY90" fmla="*/ 428741 h 812606"/>
                <a:gd name="connsiteX91" fmla="*/ 10439918 w 12346893"/>
                <a:gd name="connsiteY91" fmla="*/ 429150 h 812606"/>
                <a:gd name="connsiteX92" fmla="*/ 10438426 w 12346893"/>
                <a:gd name="connsiteY92" fmla="*/ 432244 h 812606"/>
                <a:gd name="connsiteX93" fmla="*/ 10411639 w 12346893"/>
                <a:gd name="connsiteY93" fmla="*/ 480214 h 812606"/>
                <a:gd name="connsiteX94" fmla="*/ 10398385 w 12346893"/>
                <a:gd name="connsiteY94" fmla="*/ 500849 h 812606"/>
                <a:gd name="connsiteX95" fmla="*/ 10380895 w 12346893"/>
                <a:gd name="connsiteY95" fmla="*/ 541285 h 812606"/>
                <a:gd name="connsiteX96" fmla="*/ 10388586 w 12346893"/>
                <a:gd name="connsiteY96" fmla="*/ 516101 h 812606"/>
                <a:gd name="connsiteX97" fmla="*/ 10382477 w 12346893"/>
                <a:gd name="connsiteY97" fmla="*/ 525613 h 812606"/>
                <a:gd name="connsiteX98" fmla="*/ 9890724 w 12346893"/>
                <a:gd name="connsiteY98" fmla="*/ 812603 h 812606"/>
                <a:gd name="connsiteX99" fmla="*/ 9520297 w 12346893"/>
                <a:gd name="connsiteY99" fmla="*/ 664007 h 812606"/>
                <a:gd name="connsiteX100" fmla="*/ 9472091 w 12346893"/>
                <a:gd name="connsiteY100" fmla="*/ 616668 h 812606"/>
                <a:gd name="connsiteX101" fmla="*/ 9467777 w 12346893"/>
                <a:gd name="connsiteY101" fmla="*/ 625292 h 812606"/>
                <a:gd name="connsiteX102" fmla="*/ 9458242 w 12346893"/>
                <a:gd name="connsiteY102" fmla="*/ 607627 h 812606"/>
                <a:gd name="connsiteX103" fmla="*/ 9018413 w 12346893"/>
                <a:gd name="connsiteY103" fmla="*/ 320302 h 812606"/>
                <a:gd name="connsiteX104" fmla="*/ 8752802 w 12346893"/>
                <a:gd name="connsiteY104" fmla="*/ 411089 h 812606"/>
                <a:gd name="connsiteX105" fmla="*/ 8707595 w 12346893"/>
                <a:gd name="connsiteY105" fmla="*/ 449000 h 812606"/>
                <a:gd name="connsiteX106" fmla="*/ 8702022 w 12346893"/>
                <a:gd name="connsiteY106" fmla="*/ 456073 h 812606"/>
                <a:gd name="connsiteX107" fmla="*/ 8590098 w 12346893"/>
                <a:gd name="connsiteY107" fmla="*/ 553928 h 812606"/>
                <a:gd name="connsiteX108" fmla="*/ 8548818 w 12346893"/>
                <a:gd name="connsiteY108" fmla="*/ 583206 h 812606"/>
                <a:gd name="connsiteX109" fmla="*/ 8275246 w 12346893"/>
                <a:gd name="connsiteY109" fmla="*/ 660611 h 812606"/>
                <a:gd name="connsiteX110" fmla="*/ 7904819 w 12346893"/>
                <a:gd name="connsiteY110" fmla="*/ 512015 h 812606"/>
                <a:gd name="connsiteX111" fmla="*/ 7856612 w 12346893"/>
                <a:gd name="connsiteY111" fmla="*/ 464676 h 812606"/>
                <a:gd name="connsiteX112" fmla="*/ 7852299 w 12346893"/>
                <a:gd name="connsiteY112" fmla="*/ 473299 h 812606"/>
                <a:gd name="connsiteX113" fmla="*/ 7842763 w 12346893"/>
                <a:gd name="connsiteY113" fmla="*/ 455635 h 812606"/>
                <a:gd name="connsiteX114" fmla="*/ 7402933 w 12346893"/>
                <a:gd name="connsiteY114" fmla="*/ 168309 h 812606"/>
                <a:gd name="connsiteX115" fmla="*/ 6979871 w 12346893"/>
                <a:gd name="connsiteY115" fmla="*/ 428742 h 812606"/>
                <a:gd name="connsiteX116" fmla="*/ 6979620 w 12346893"/>
                <a:gd name="connsiteY116" fmla="*/ 429151 h 812606"/>
                <a:gd name="connsiteX117" fmla="*/ 6978128 w 12346893"/>
                <a:gd name="connsiteY117" fmla="*/ 432245 h 812606"/>
                <a:gd name="connsiteX118" fmla="*/ 6920597 w 12346893"/>
                <a:gd name="connsiteY118" fmla="*/ 541286 h 812606"/>
                <a:gd name="connsiteX119" fmla="*/ 6928288 w 12346893"/>
                <a:gd name="connsiteY119" fmla="*/ 516102 h 812606"/>
                <a:gd name="connsiteX120" fmla="*/ 6922178 w 12346893"/>
                <a:gd name="connsiteY120" fmla="*/ 525614 h 812606"/>
                <a:gd name="connsiteX121" fmla="*/ 6430427 w 12346893"/>
                <a:gd name="connsiteY121" fmla="*/ 812604 h 812606"/>
                <a:gd name="connsiteX122" fmla="*/ 6059999 w 12346893"/>
                <a:gd name="connsiteY122" fmla="*/ 664008 h 812606"/>
                <a:gd name="connsiteX123" fmla="*/ 6011793 w 12346893"/>
                <a:gd name="connsiteY123" fmla="*/ 616669 h 812606"/>
                <a:gd name="connsiteX124" fmla="*/ 6007479 w 12346893"/>
                <a:gd name="connsiteY124" fmla="*/ 625293 h 812606"/>
                <a:gd name="connsiteX125" fmla="*/ 5997944 w 12346893"/>
                <a:gd name="connsiteY125" fmla="*/ 607628 h 812606"/>
                <a:gd name="connsiteX126" fmla="*/ 5558114 w 12346893"/>
                <a:gd name="connsiteY126" fmla="*/ 320302 h 812606"/>
                <a:gd name="connsiteX127" fmla="*/ 5292505 w 12346893"/>
                <a:gd name="connsiteY127" fmla="*/ 411089 h 812606"/>
                <a:gd name="connsiteX128" fmla="*/ 5247300 w 12346893"/>
                <a:gd name="connsiteY128" fmla="*/ 448999 h 812606"/>
                <a:gd name="connsiteX129" fmla="*/ 5241724 w 12346893"/>
                <a:gd name="connsiteY129" fmla="*/ 456075 h 812606"/>
                <a:gd name="connsiteX130" fmla="*/ 5207594 w 12346893"/>
                <a:gd name="connsiteY130" fmla="*/ 488913 h 812606"/>
                <a:gd name="connsiteX131" fmla="*/ 5129799 w 12346893"/>
                <a:gd name="connsiteY131" fmla="*/ 553930 h 812606"/>
                <a:gd name="connsiteX132" fmla="*/ 5088520 w 12346893"/>
                <a:gd name="connsiteY132" fmla="*/ 583208 h 812606"/>
                <a:gd name="connsiteX133" fmla="*/ 4814948 w 12346893"/>
                <a:gd name="connsiteY133" fmla="*/ 660613 h 812606"/>
                <a:gd name="connsiteX134" fmla="*/ 4444521 w 12346893"/>
                <a:gd name="connsiteY134" fmla="*/ 512017 h 812606"/>
                <a:gd name="connsiteX135" fmla="*/ 4396314 w 12346893"/>
                <a:gd name="connsiteY135" fmla="*/ 464678 h 812606"/>
                <a:gd name="connsiteX136" fmla="*/ 4392001 w 12346893"/>
                <a:gd name="connsiteY136" fmla="*/ 473301 h 812606"/>
                <a:gd name="connsiteX137" fmla="*/ 4382465 w 12346893"/>
                <a:gd name="connsiteY137" fmla="*/ 455637 h 812606"/>
                <a:gd name="connsiteX138" fmla="*/ 3942636 w 12346893"/>
                <a:gd name="connsiteY138" fmla="*/ 168311 h 812606"/>
                <a:gd name="connsiteX139" fmla="*/ 3519574 w 12346893"/>
                <a:gd name="connsiteY139" fmla="*/ 428744 h 812606"/>
                <a:gd name="connsiteX140" fmla="*/ 3477788 w 12346893"/>
                <a:gd name="connsiteY140" fmla="*/ 500852 h 812606"/>
                <a:gd name="connsiteX141" fmla="*/ 3467991 w 12346893"/>
                <a:gd name="connsiteY141" fmla="*/ 516104 h 812606"/>
                <a:gd name="connsiteX142" fmla="*/ 3461880 w 12346893"/>
                <a:gd name="connsiteY142" fmla="*/ 525616 h 812606"/>
                <a:gd name="connsiteX143" fmla="*/ 2970129 w 12346893"/>
                <a:gd name="connsiteY143" fmla="*/ 812606 h 812606"/>
                <a:gd name="connsiteX144" fmla="*/ 2599702 w 12346893"/>
                <a:gd name="connsiteY144" fmla="*/ 664010 h 812606"/>
                <a:gd name="connsiteX145" fmla="*/ 2551495 w 12346893"/>
                <a:gd name="connsiteY145" fmla="*/ 616671 h 812606"/>
                <a:gd name="connsiteX146" fmla="*/ 2547182 w 12346893"/>
                <a:gd name="connsiteY146" fmla="*/ 625295 h 812606"/>
                <a:gd name="connsiteX147" fmla="*/ 2537646 w 12346893"/>
                <a:gd name="connsiteY147" fmla="*/ 607630 h 812606"/>
                <a:gd name="connsiteX148" fmla="*/ 2097817 w 12346893"/>
                <a:gd name="connsiteY148" fmla="*/ 320304 h 812606"/>
                <a:gd name="connsiteX149" fmla="*/ 1832207 w 12346893"/>
                <a:gd name="connsiteY149" fmla="*/ 411091 h 812606"/>
                <a:gd name="connsiteX150" fmla="*/ 1722225 w 12346893"/>
                <a:gd name="connsiteY150" fmla="*/ 515954 h 812606"/>
                <a:gd name="connsiteX151" fmla="*/ 1628223 w 12346893"/>
                <a:gd name="connsiteY151" fmla="*/ 583210 h 812606"/>
                <a:gd name="connsiteX152" fmla="*/ 1354650 w 12346893"/>
                <a:gd name="connsiteY152" fmla="*/ 660615 h 812606"/>
                <a:gd name="connsiteX153" fmla="*/ 984223 w 12346893"/>
                <a:gd name="connsiteY153" fmla="*/ 512019 h 812606"/>
                <a:gd name="connsiteX154" fmla="*/ 936017 w 12346893"/>
                <a:gd name="connsiteY154" fmla="*/ 464680 h 812606"/>
                <a:gd name="connsiteX155" fmla="*/ 931703 w 12346893"/>
                <a:gd name="connsiteY155" fmla="*/ 473303 h 812606"/>
                <a:gd name="connsiteX156" fmla="*/ 922167 w 12346893"/>
                <a:gd name="connsiteY156" fmla="*/ 455639 h 812606"/>
                <a:gd name="connsiteX157" fmla="*/ 482338 w 12346893"/>
                <a:gd name="connsiteY157" fmla="*/ 168313 h 812606"/>
                <a:gd name="connsiteX158" fmla="*/ 59276 w 12346893"/>
                <a:gd name="connsiteY158" fmla="*/ 428746 h 812606"/>
                <a:gd name="connsiteX159" fmla="*/ 59024 w 12346893"/>
                <a:gd name="connsiteY159" fmla="*/ 429155 h 812606"/>
                <a:gd name="connsiteX160" fmla="*/ 30746 w 12346893"/>
                <a:gd name="connsiteY160" fmla="*/ 480219 h 812606"/>
                <a:gd name="connsiteX161" fmla="*/ 1 w 12346893"/>
                <a:gd name="connsiteY161" fmla="*/ 541290 h 812606"/>
                <a:gd name="connsiteX162" fmla="*/ 247794 w 12346893"/>
                <a:gd name="connsiteY162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832571 w 12346891"/>
                <a:gd name="connsiteY59" fmla="*/ 258676 h 812606"/>
                <a:gd name="connsiteX60" fmla="*/ 8873851 w 12346891"/>
                <a:gd name="connsiteY60" fmla="*/ 229399 h 812606"/>
                <a:gd name="connsiteX61" fmla="*/ 9147424 w 12346891"/>
                <a:gd name="connsiteY61" fmla="*/ 151993 h 812606"/>
                <a:gd name="connsiteX62" fmla="*/ 9517851 w 12346891"/>
                <a:gd name="connsiteY62" fmla="*/ 300589 h 812606"/>
                <a:gd name="connsiteX63" fmla="*/ 9566057 w 12346891"/>
                <a:gd name="connsiteY63" fmla="*/ 347928 h 812606"/>
                <a:gd name="connsiteX64" fmla="*/ 9570371 w 12346891"/>
                <a:gd name="connsiteY64" fmla="*/ 339305 h 812606"/>
                <a:gd name="connsiteX65" fmla="*/ 9579906 w 12346891"/>
                <a:gd name="connsiteY65" fmla="*/ 356969 h 812606"/>
                <a:gd name="connsiteX66" fmla="*/ 10019736 w 12346891"/>
                <a:gd name="connsiteY66" fmla="*/ 644295 h 812606"/>
                <a:gd name="connsiteX67" fmla="*/ 10442798 w 12346891"/>
                <a:gd name="connsiteY67" fmla="*/ 383862 h 812606"/>
                <a:gd name="connsiteX68" fmla="*/ 10443050 w 12346891"/>
                <a:gd name="connsiteY68" fmla="*/ 383453 h 812606"/>
                <a:gd name="connsiteX69" fmla="*/ 10444542 w 12346891"/>
                <a:gd name="connsiteY69" fmla="*/ 380359 h 812606"/>
                <a:gd name="connsiteX70" fmla="*/ 10471328 w 12346891"/>
                <a:gd name="connsiteY70" fmla="*/ 332389 h 812606"/>
                <a:gd name="connsiteX71" fmla="*/ 10484583 w 12346891"/>
                <a:gd name="connsiteY71" fmla="*/ 311754 h 812606"/>
                <a:gd name="connsiteX72" fmla="*/ 10502072 w 12346891"/>
                <a:gd name="connsiteY72" fmla="*/ 271318 h 812606"/>
                <a:gd name="connsiteX73" fmla="*/ 10494381 w 12346891"/>
                <a:gd name="connsiteY73" fmla="*/ 296502 h 812606"/>
                <a:gd name="connsiteX74" fmla="*/ 10500491 w 12346891"/>
                <a:gd name="connsiteY74" fmla="*/ 286990 h 812606"/>
                <a:gd name="connsiteX75" fmla="*/ 10992243 w 12346891"/>
                <a:gd name="connsiteY75" fmla="*/ 0 h 812606"/>
                <a:gd name="connsiteX76" fmla="*/ 11362670 w 12346891"/>
                <a:gd name="connsiteY76" fmla="*/ 148596 h 812606"/>
                <a:gd name="connsiteX77" fmla="*/ 11410876 w 12346891"/>
                <a:gd name="connsiteY77" fmla="*/ 195935 h 812606"/>
                <a:gd name="connsiteX78" fmla="*/ 11415190 w 12346891"/>
                <a:gd name="connsiteY78" fmla="*/ 187311 h 812606"/>
                <a:gd name="connsiteX79" fmla="*/ 11424726 w 12346891"/>
                <a:gd name="connsiteY79" fmla="*/ 204976 h 812606"/>
                <a:gd name="connsiteX80" fmla="*/ 11864555 w 12346891"/>
                <a:gd name="connsiteY80" fmla="*/ 492302 h 812606"/>
                <a:gd name="connsiteX81" fmla="*/ 12329382 w 12346891"/>
                <a:gd name="connsiteY81" fmla="*/ 159808 h 812606"/>
                <a:gd name="connsiteX82" fmla="*/ 12346891 w 12346891"/>
                <a:gd name="connsiteY82" fmla="*/ 119324 h 812606"/>
                <a:gd name="connsiteX83" fmla="*/ 12329208 w 12346891"/>
                <a:gd name="connsiteY83" fmla="*/ 177225 h 812606"/>
                <a:gd name="connsiteX84" fmla="*/ 11735542 w 12346891"/>
                <a:gd name="connsiteY84" fmla="*/ 660610 h 812606"/>
                <a:gd name="connsiteX85" fmla="*/ 11365115 w 12346891"/>
                <a:gd name="connsiteY85" fmla="*/ 512014 h 812606"/>
                <a:gd name="connsiteX86" fmla="*/ 11316909 w 12346891"/>
                <a:gd name="connsiteY86" fmla="*/ 464675 h 812606"/>
                <a:gd name="connsiteX87" fmla="*/ 11312594 w 12346891"/>
                <a:gd name="connsiteY87" fmla="*/ 473298 h 812606"/>
                <a:gd name="connsiteX88" fmla="*/ 11303059 w 12346891"/>
                <a:gd name="connsiteY88" fmla="*/ 455634 h 812606"/>
                <a:gd name="connsiteX89" fmla="*/ 10863230 w 12346891"/>
                <a:gd name="connsiteY89" fmla="*/ 168308 h 812606"/>
                <a:gd name="connsiteX90" fmla="*/ 10440168 w 12346891"/>
                <a:gd name="connsiteY90" fmla="*/ 428741 h 812606"/>
                <a:gd name="connsiteX91" fmla="*/ 10439916 w 12346891"/>
                <a:gd name="connsiteY91" fmla="*/ 429150 h 812606"/>
                <a:gd name="connsiteX92" fmla="*/ 10438424 w 12346891"/>
                <a:gd name="connsiteY92" fmla="*/ 432244 h 812606"/>
                <a:gd name="connsiteX93" fmla="*/ 10411637 w 12346891"/>
                <a:gd name="connsiteY93" fmla="*/ 480214 h 812606"/>
                <a:gd name="connsiteX94" fmla="*/ 10398383 w 12346891"/>
                <a:gd name="connsiteY94" fmla="*/ 500849 h 812606"/>
                <a:gd name="connsiteX95" fmla="*/ 10380893 w 12346891"/>
                <a:gd name="connsiteY95" fmla="*/ 541285 h 812606"/>
                <a:gd name="connsiteX96" fmla="*/ 10388584 w 12346891"/>
                <a:gd name="connsiteY96" fmla="*/ 516101 h 812606"/>
                <a:gd name="connsiteX97" fmla="*/ 10382475 w 12346891"/>
                <a:gd name="connsiteY97" fmla="*/ 525613 h 812606"/>
                <a:gd name="connsiteX98" fmla="*/ 9890722 w 12346891"/>
                <a:gd name="connsiteY98" fmla="*/ 812603 h 812606"/>
                <a:gd name="connsiteX99" fmla="*/ 9520295 w 12346891"/>
                <a:gd name="connsiteY99" fmla="*/ 664007 h 812606"/>
                <a:gd name="connsiteX100" fmla="*/ 9472089 w 12346891"/>
                <a:gd name="connsiteY100" fmla="*/ 616668 h 812606"/>
                <a:gd name="connsiteX101" fmla="*/ 9467775 w 12346891"/>
                <a:gd name="connsiteY101" fmla="*/ 625292 h 812606"/>
                <a:gd name="connsiteX102" fmla="*/ 9458240 w 12346891"/>
                <a:gd name="connsiteY102" fmla="*/ 607627 h 812606"/>
                <a:gd name="connsiteX103" fmla="*/ 9018411 w 12346891"/>
                <a:gd name="connsiteY103" fmla="*/ 320302 h 812606"/>
                <a:gd name="connsiteX104" fmla="*/ 8752800 w 12346891"/>
                <a:gd name="connsiteY104" fmla="*/ 411089 h 812606"/>
                <a:gd name="connsiteX105" fmla="*/ 8707593 w 12346891"/>
                <a:gd name="connsiteY105" fmla="*/ 449000 h 812606"/>
                <a:gd name="connsiteX106" fmla="*/ 8702020 w 12346891"/>
                <a:gd name="connsiteY106" fmla="*/ 456073 h 812606"/>
                <a:gd name="connsiteX107" fmla="*/ 8590096 w 12346891"/>
                <a:gd name="connsiteY107" fmla="*/ 553928 h 812606"/>
                <a:gd name="connsiteX108" fmla="*/ 8548816 w 12346891"/>
                <a:gd name="connsiteY108" fmla="*/ 583206 h 812606"/>
                <a:gd name="connsiteX109" fmla="*/ 8275244 w 12346891"/>
                <a:gd name="connsiteY109" fmla="*/ 660611 h 812606"/>
                <a:gd name="connsiteX110" fmla="*/ 7904817 w 12346891"/>
                <a:gd name="connsiteY110" fmla="*/ 512015 h 812606"/>
                <a:gd name="connsiteX111" fmla="*/ 7856610 w 12346891"/>
                <a:gd name="connsiteY111" fmla="*/ 464676 h 812606"/>
                <a:gd name="connsiteX112" fmla="*/ 7852297 w 12346891"/>
                <a:gd name="connsiteY112" fmla="*/ 473299 h 812606"/>
                <a:gd name="connsiteX113" fmla="*/ 7842761 w 12346891"/>
                <a:gd name="connsiteY113" fmla="*/ 455635 h 812606"/>
                <a:gd name="connsiteX114" fmla="*/ 7402931 w 12346891"/>
                <a:gd name="connsiteY114" fmla="*/ 168309 h 812606"/>
                <a:gd name="connsiteX115" fmla="*/ 6979869 w 12346891"/>
                <a:gd name="connsiteY115" fmla="*/ 428742 h 812606"/>
                <a:gd name="connsiteX116" fmla="*/ 6979618 w 12346891"/>
                <a:gd name="connsiteY116" fmla="*/ 429151 h 812606"/>
                <a:gd name="connsiteX117" fmla="*/ 6978126 w 12346891"/>
                <a:gd name="connsiteY117" fmla="*/ 432245 h 812606"/>
                <a:gd name="connsiteX118" fmla="*/ 6920595 w 12346891"/>
                <a:gd name="connsiteY118" fmla="*/ 541286 h 812606"/>
                <a:gd name="connsiteX119" fmla="*/ 6928286 w 12346891"/>
                <a:gd name="connsiteY119" fmla="*/ 516102 h 812606"/>
                <a:gd name="connsiteX120" fmla="*/ 6922176 w 12346891"/>
                <a:gd name="connsiteY120" fmla="*/ 525614 h 812606"/>
                <a:gd name="connsiteX121" fmla="*/ 6430425 w 12346891"/>
                <a:gd name="connsiteY121" fmla="*/ 812604 h 812606"/>
                <a:gd name="connsiteX122" fmla="*/ 6059997 w 12346891"/>
                <a:gd name="connsiteY122" fmla="*/ 664008 h 812606"/>
                <a:gd name="connsiteX123" fmla="*/ 6011791 w 12346891"/>
                <a:gd name="connsiteY123" fmla="*/ 616669 h 812606"/>
                <a:gd name="connsiteX124" fmla="*/ 6007477 w 12346891"/>
                <a:gd name="connsiteY124" fmla="*/ 625293 h 812606"/>
                <a:gd name="connsiteX125" fmla="*/ 5997942 w 12346891"/>
                <a:gd name="connsiteY125" fmla="*/ 607628 h 812606"/>
                <a:gd name="connsiteX126" fmla="*/ 5558112 w 12346891"/>
                <a:gd name="connsiteY126" fmla="*/ 320302 h 812606"/>
                <a:gd name="connsiteX127" fmla="*/ 5292503 w 12346891"/>
                <a:gd name="connsiteY127" fmla="*/ 411089 h 812606"/>
                <a:gd name="connsiteX128" fmla="*/ 5247298 w 12346891"/>
                <a:gd name="connsiteY128" fmla="*/ 448999 h 812606"/>
                <a:gd name="connsiteX129" fmla="*/ 5241722 w 12346891"/>
                <a:gd name="connsiteY129" fmla="*/ 456075 h 812606"/>
                <a:gd name="connsiteX130" fmla="*/ 5207592 w 12346891"/>
                <a:gd name="connsiteY130" fmla="*/ 488913 h 812606"/>
                <a:gd name="connsiteX131" fmla="*/ 5088518 w 12346891"/>
                <a:gd name="connsiteY131" fmla="*/ 583208 h 812606"/>
                <a:gd name="connsiteX132" fmla="*/ 4814946 w 12346891"/>
                <a:gd name="connsiteY132" fmla="*/ 660613 h 812606"/>
                <a:gd name="connsiteX133" fmla="*/ 4444519 w 12346891"/>
                <a:gd name="connsiteY133" fmla="*/ 512017 h 812606"/>
                <a:gd name="connsiteX134" fmla="*/ 4396312 w 12346891"/>
                <a:gd name="connsiteY134" fmla="*/ 464678 h 812606"/>
                <a:gd name="connsiteX135" fmla="*/ 4391999 w 12346891"/>
                <a:gd name="connsiteY135" fmla="*/ 473301 h 812606"/>
                <a:gd name="connsiteX136" fmla="*/ 4382463 w 12346891"/>
                <a:gd name="connsiteY136" fmla="*/ 455637 h 812606"/>
                <a:gd name="connsiteX137" fmla="*/ 3942634 w 12346891"/>
                <a:gd name="connsiteY137" fmla="*/ 168311 h 812606"/>
                <a:gd name="connsiteX138" fmla="*/ 3519572 w 12346891"/>
                <a:gd name="connsiteY138" fmla="*/ 428744 h 812606"/>
                <a:gd name="connsiteX139" fmla="*/ 3477786 w 12346891"/>
                <a:gd name="connsiteY139" fmla="*/ 500852 h 812606"/>
                <a:gd name="connsiteX140" fmla="*/ 3467989 w 12346891"/>
                <a:gd name="connsiteY140" fmla="*/ 516104 h 812606"/>
                <a:gd name="connsiteX141" fmla="*/ 3461878 w 12346891"/>
                <a:gd name="connsiteY141" fmla="*/ 525616 h 812606"/>
                <a:gd name="connsiteX142" fmla="*/ 2970127 w 12346891"/>
                <a:gd name="connsiteY142" fmla="*/ 812606 h 812606"/>
                <a:gd name="connsiteX143" fmla="*/ 2599700 w 12346891"/>
                <a:gd name="connsiteY143" fmla="*/ 664010 h 812606"/>
                <a:gd name="connsiteX144" fmla="*/ 2551493 w 12346891"/>
                <a:gd name="connsiteY144" fmla="*/ 616671 h 812606"/>
                <a:gd name="connsiteX145" fmla="*/ 2547180 w 12346891"/>
                <a:gd name="connsiteY145" fmla="*/ 625295 h 812606"/>
                <a:gd name="connsiteX146" fmla="*/ 2537644 w 12346891"/>
                <a:gd name="connsiteY146" fmla="*/ 607630 h 812606"/>
                <a:gd name="connsiteX147" fmla="*/ 2097815 w 12346891"/>
                <a:gd name="connsiteY147" fmla="*/ 320304 h 812606"/>
                <a:gd name="connsiteX148" fmla="*/ 1832205 w 12346891"/>
                <a:gd name="connsiteY148" fmla="*/ 411091 h 812606"/>
                <a:gd name="connsiteX149" fmla="*/ 1722223 w 12346891"/>
                <a:gd name="connsiteY149" fmla="*/ 515954 h 812606"/>
                <a:gd name="connsiteX150" fmla="*/ 1628221 w 12346891"/>
                <a:gd name="connsiteY150" fmla="*/ 583210 h 812606"/>
                <a:gd name="connsiteX151" fmla="*/ 1354648 w 12346891"/>
                <a:gd name="connsiteY151" fmla="*/ 660615 h 812606"/>
                <a:gd name="connsiteX152" fmla="*/ 984221 w 12346891"/>
                <a:gd name="connsiteY152" fmla="*/ 512019 h 812606"/>
                <a:gd name="connsiteX153" fmla="*/ 936015 w 12346891"/>
                <a:gd name="connsiteY153" fmla="*/ 464680 h 812606"/>
                <a:gd name="connsiteX154" fmla="*/ 931701 w 12346891"/>
                <a:gd name="connsiteY154" fmla="*/ 473303 h 812606"/>
                <a:gd name="connsiteX155" fmla="*/ 922165 w 12346891"/>
                <a:gd name="connsiteY155" fmla="*/ 455639 h 812606"/>
                <a:gd name="connsiteX156" fmla="*/ 482336 w 12346891"/>
                <a:gd name="connsiteY156" fmla="*/ 168313 h 812606"/>
                <a:gd name="connsiteX157" fmla="*/ 59274 w 12346891"/>
                <a:gd name="connsiteY157" fmla="*/ 428746 h 812606"/>
                <a:gd name="connsiteX158" fmla="*/ 59022 w 12346891"/>
                <a:gd name="connsiteY158" fmla="*/ 429155 h 812606"/>
                <a:gd name="connsiteX159" fmla="*/ 30744 w 12346891"/>
                <a:gd name="connsiteY159" fmla="*/ 480219 h 812606"/>
                <a:gd name="connsiteX160" fmla="*/ -1 w 12346891"/>
                <a:gd name="connsiteY160" fmla="*/ 541290 h 812606"/>
                <a:gd name="connsiteX161" fmla="*/ 247792 w 12346891"/>
                <a:gd name="connsiteY161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832573 w 12346893"/>
                <a:gd name="connsiteY59" fmla="*/ 258676 h 812606"/>
                <a:gd name="connsiteX60" fmla="*/ 8873853 w 12346893"/>
                <a:gd name="connsiteY60" fmla="*/ 229399 h 812606"/>
                <a:gd name="connsiteX61" fmla="*/ 9147426 w 12346893"/>
                <a:gd name="connsiteY61" fmla="*/ 151993 h 812606"/>
                <a:gd name="connsiteX62" fmla="*/ 9517853 w 12346893"/>
                <a:gd name="connsiteY62" fmla="*/ 300589 h 812606"/>
                <a:gd name="connsiteX63" fmla="*/ 9566059 w 12346893"/>
                <a:gd name="connsiteY63" fmla="*/ 347928 h 812606"/>
                <a:gd name="connsiteX64" fmla="*/ 9570373 w 12346893"/>
                <a:gd name="connsiteY64" fmla="*/ 339305 h 812606"/>
                <a:gd name="connsiteX65" fmla="*/ 9579908 w 12346893"/>
                <a:gd name="connsiteY65" fmla="*/ 356969 h 812606"/>
                <a:gd name="connsiteX66" fmla="*/ 10019738 w 12346893"/>
                <a:gd name="connsiteY66" fmla="*/ 644295 h 812606"/>
                <a:gd name="connsiteX67" fmla="*/ 10442800 w 12346893"/>
                <a:gd name="connsiteY67" fmla="*/ 383862 h 812606"/>
                <a:gd name="connsiteX68" fmla="*/ 10443052 w 12346893"/>
                <a:gd name="connsiteY68" fmla="*/ 383453 h 812606"/>
                <a:gd name="connsiteX69" fmla="*/ 10444544 w 12346893"/>
                <a:gd name="connsiteY69" fmla="*/ 380359 h 812606"/>
                <a:gd name="connsiteX70" fmla="*/ 10471330 w 12346893"/>
                <a:gd name="connsiteY70" fmla="*/ 332389 h 812606"/>
                <a:gd name="connsiteX71" fmla="*/ 10484585 w 12346893"/>
                <a:gd name="connsiteY71" fmla="*/ 311754 h 812606"/>
                <a:gd name="connsiteX72" fmla="*/ 10502074 w 12346893"/>
                <a:gd name="connsiteY72" fmla="*/ 271318 h 812606"/>
                <a:gd name="connsiteX73" fmla="*/ 10494383 w 12346893"/>
                <a:gd name="connsiteY73" fmla="*/ 296502 h 812606"/>
                <a:gd name="connsiteX74" fmla="*/ 10500493 w 12346893"/>
                <a:gd name="connsiteY74" fmla="*/ 286990 h 812606"/>
                <a:gd name="connsiteX75" fmla="*/ 10992245 w 12346893"/>
                <a:gd name="connsiteY75" fmla="*/ 0 h 812606"/>
                <a:gd name="connsiteX76" fmla="*/ 11362672 w 12346893"/>
                <a:gd name="connsiteY76" fmla="*/ 148596 h 812606"/>
                <a:gd name="connsiteX77" fmla="*/ 11410878 w 12346893"/>
                <a:gd name="connsiteY77" fmla="*/ 195935 h 812606"/>
                <a:gd name="connsiteX78" fmla="*/ 11415192 w 12346893"/>
                <a:gd name="connsiteY78" fmla="*/ 187311 h 812606"/>
                <a:gd name="connsiteX79" fmla="*/ 11424728 w 12346893"/>
                <a:gd name="connsiteY79" fmla="*/ 204976 h 812606"/>
                <a:gd name="connsiteX80" fmla="*/ 11864557 w 12346893"/>
                <a:gd name="connsiteY80" fmla="*/ 492302 h 812606"/>
                <a:gd name="connsiteX81" fmla="*/ 12329384 w 12346893"/>
                <a:gd name="connsiteY81" fmla="*/ 159808 h 812606"/>
                <a:gd name="connsiteX82" fmla="*/ 12346893 w 12346893"/>
                <a:gd name="connsiteY82" fmla="*/ 119324 h 812606"/>
                <a:gd name="connsiteX83" fmla="*/ 12329210 w 12346893"/>
                <a:gd name="connsiteY83" fmla="*/ 177225 h 812606"/>
                <a:gd name="connsiteX84" fmla="*/ 11735544 w 12346893"/>
                <a:gd name="connsiteY84" fmla="*/ 660610 h 812606"/>
                <a:gd name="connsiteX85" fmla="*/ 11365117 w 12346893"/>
                <a:gd name="connsiteY85" fmla="*/ 512014 h 812606"/>
                <a:gd name="connsiteX86" fmla="*/ 11316911 w 12346893"/>
                <a:gd name="connsiteY86" fmla="*/ 464675 h 812606"/>
                <a:gd name="connsiteX87" fmla="*/ 11312596 w 12346893"/>
                <a:gd name="connsiteY87" fmla="*/ 473298 h 812606"/>
                <a:gd name="connsiteX88" fmla="*/ 11303061 w 12346893"/>
                <a:gd name="connsiteY88" fmla="*/ 455634 h 812606"/>
                <a:gd name="connsiteX89" fmla="*/ 10863232 w 12346893"/>
                <a:gd name="connsiteY89" fmla="*/ 168308 h 812606"/>
                <a:gd name="connsiteX90" fmla="*/ 10440170 w 12346893"/>
                <a:gd name="connsiteY90" fmla="*/ 428741 h 812606"/>
                <a:gd name="connsiteX91" fmla="*/ 10439918 w 12346893"/>
                <a:gd name="connsiteY91" fmla="*/ 429150 h 812606"/>
                <a:gd name="connsiteX92" fmla="*/ 10438426 w 12346893"/>
                <a:gd name="connsiteY92" fmla="*/ 432244 h 812606"/>
                <a:gd name="connsiteX93" fmla="*/ 10411639 w 12346893"/>
                <a:gd name="connsiteY93" fmla="*/ 480214 h 812606"/>
                <a:gd name="connsiteX94" fmla="*/ 10398385 w 12346893"/>
                <a:gd name="connsiteY94" fmla="*/ 500849 h 812606"/>
                <a:gd name="connsiteX95" fmla="*/ 10380895 w 12346893"/>
                <a:gd name="connsiteY95" fmla="*/ 541285 h 812606"/>
                <a:gd name="connsiteX96" fmla="*/ 10388586 w 12346893"/>
                <a:gd name="connsiteY96" fmla="*/ 516101 h 812606"/>
                <a:gd name="connsiteX97" fmla="*/ 10382477 w 12346893"/>
                <a:gd name="connsiteY97" fmla="*/ 525613 h 812606"/>
                <a:gd name="connsiteX98" fmla="*/ 9890724 w 12346893"/>
                <a:gd name="connsiteY98" fmla="*/ 812603 h 812606"/>
                <a:gd name="connsiteX99" fmla="*/ 9520297 w 12346893"/>
                <a:gd name="connsiteY99" fmla="*/ 664007 h 812606"/>
                <a:gd name="connsiteX100" fmla="*/ 9472091 w 12346893"/>
                <a:gd name="connsiteY100" fmla="*/ 616668 h 812606"/>
                <a:gd name="connsiteX101" fmla="*/ 9467777 w 12346893"/>
                <a:gd name="connsiteY101" fmla="*/ 625292 h 812606"/>
                <a:gd name="connsiteX102" fmla="*/ 9458242 w 12346893"/>
                <a:gd name="connsiteY102" fmla="*/ 607627 h 812606"/>
                <a:gd name="connsiteX103" fmla="*/ 9018413 w 12346893"/>
                <a:gd name="connsiteY103" fmla="*/ 320302 h 812606"/>
                <a:gd name="connsiteX104" fmla="*/ 8752802 w 12346893"/>
                <a:gd name="connsiteY104" fmla="*/ 411089 h 812606"/>
                <a:gd name="connsiteX105" fmla="*/ 8707595 w 12346893"/>
                <a:gd name="connsiteY105" fmla="*/ 449000 h 812606"/>
                <a:gd name="connsiteX106" fmla="*/ 8702022 w 12346893"/>
                <a:gd name="connsiteY106" fmla="*/ 456073 h 812606"/>
                <a:gd name="connsiteX107" fmla="*/ 8590098 w 12346893"/>
                <a:gd name="connsiteY107" fmla="*/ 553928 h 812606"/>
                <a:gd name="connsiteX108" fmla="*/ 8548818 w 12346893"/>
                <a:gd name="connsiteY108" fmla="*/ 583206 h 812606"/>
                <a:gd name="connsiteX109" fmla="*/ 8275246 w 12346893"/>
                <a:gd name="connsiteY109" fmla="*/ 660611 h 812606"/>
                <a:gd name="connsiteX110" fmla="*/ 7904819 w 12346893"/>
                <a:gd name="connsiteY110" fmla="*/ 512015 h 812606"/>
                <a:gd name="connsiteX111" fmla="*/ 7856612 w 12346893"/>
                <a:gd name="connsiteY111" fmla="*/ 464676 h 812606"/>
                <a:gd name="connsiteX112" fmla="*/ 7852299 w 12346893"/>
                <a:gd name="connsiteY112" fmla="*/ 473299 h 812606"/>
                <a:gd name="connsiteX113" fmla="*/ 7842763 w 12346893"/>
                <a:gd name="connsiteY113" fmla="*/ 455635 h 812606"/>
                <a:gd name="connsiteX114" fmla="*/ 7402933 w 12346893"/>
                <a:gd name="connsiteY114" fmla="*/ 168309 h 812606"/>
                <a:gd name="connsiteX115" fmla="*/ 6979871 w 12346893"/>
                <a:gd name="connsiteY115" fmla="*/ 428742 h 812606"/>
                <a:gd name="connsiteX116" fmla="*/ 6979620 w 12346893"/>
                <a:gd name="connsiteY116" fmla="*/ 429151 h 812606"/>
                <a:gd name="connsiteX117" fmla="*/ 6978128 w 12346893"/>
                <a:gd name="connsiteY117" fmla="*/ 432245 h 812606"/>
                <a:gd name="connsiteX118" fmla="*/ 6920597 w 12346893"/>
                <a:gd name="connsiteY118" fmla="*/ 541286 h 812606"/>
                <a:gd name="connsiteX119" fmla="*/ 6928288 w 12346893"/>
                <a:gd name="connsiteY119" fmla="*/ 516102 h 812606"/>
                <a:gd name="connsiteX120" fmla="*/ 6922178 w 12346893"/>
                <a:gd name="connsiteY120" fmla="*/ 525614 h 812606"/>
                <a:gd name="connsiteX121" fmla="*/ 6430427 w 12346893"/>
                <a:gd name="connsiteY121" fmla="*/ 812604 h 812606"/>
                <a:gd name="connsiteX122" fmla="*/ 6059999 w 12346893"/>
                <a:gd name="connsiteY122" fmla="*/ 664008 h 812606"/>
                <a:gd name="connsiteX123" fmla="*/ 6011793 w 12346893"/>
                <a:gd name="connsiteY123" fmla="*/ 616669 h 812606"/>
                <a:gd name="connsiteX124" fmla="*/ 6007479 w 12346893"/>
                <a:gd name="connsiteY124" fmla="*/ 625293 h 812606"/>
                <a:gd name="connsiteX125" fmla="*/ 5997944 w 12346893"/>
                <a:gd name="connsiteY125" fmla="*/ 607628 h 812606"/>
                <a:gd name="connsiteX126" fmla="*/ 5558114 w 12346893"/>
                <a:gd name="connsiteY126" fmla="*/ 320302 h 812606"/>
                <a:gd name="connsiteX127" fmla="*/ 5292505 w 12346893"/>
                <a:gd name="connsiteY127" fmla="*/ 411089 h 812606"/>
                <a:gd name="connsiteX128" fmla="*/ 5247300 w 12346893"/>
                <a:gd name="connsiteY128" fmla="*/ 448999 h 812606"/>
                <a:gd name="connsiteX129" fmla="*/ 5241724 w 12346893"/>
                <a:gd name="connsiteY129" fmla="*/ 456075 h 812606"/>
                <a:gd name="connsiteX130" fmla="*/ 5207594 w 12346893"/>
                <a:gd name="connsiteY130" fmla="*/ 488913 h 812606"/>
                <a:gd name="connsiteX131" fmla="*/ 5088520 w 12346893"/>
                <a:gd name="connsiteY131" fmla="*/ 583208 h 812606"/>
                <a:gd name="connsiteX132" fmla="*/ 4814948 w 12346893"/>
                <a:gd name="connsiteY132" fmla="*/ 660613 h 812606"/>
                <a:gd name="connsiteX133" fmla="*/ 4444521 w 12346893"/>
                <a:gd name="connsiteY133" fmla="*/ 512017 h 812606"/>
                <a:gd name="connsiteX134" fmla="*/ 4396314 w 12346893"/>
                <a:gd name="connsiteY134" fmla="*/ 464678 h 812606"/>
                <a:gd name="connsiteX135" fmla="*/ 4392001 w 12346893"/>
                <a:gd name="connsiteY135" fmla="*/ 473301 h 812606"/>
                <a:gd name="connsiteX136" fmla="*/ 4382465 w 12346893"/>
                <a:gd name="connsiteY136" fmla="*/ 455637 h 812606"/>
                <a:gd name="connsiteX137" fmla="*/ 3942636 w 12346893"/>
                <a:gd name="connsiteY137" fmla="*/ 168311 h 812606"/>
                <a:gd name="connsiteX138" fmla="*/ 3519574 w 12346893"/>
                <a:gd name="connsiteY138" fmla="*/ 428744 h 812606"/>
                <a:gd name="connsiteX139" fmla="*/ 3477788 w 12346893"/>
                <a:gd name="connsiteY139" fmla="*/ 500852 h 812606"/>
                <a:gd name="connsiteX140" fmla="*/ 3467991 w 12346893"/>
                <a:gd name="connsiteY140" fmla="*/ 516104 h 812606"/>
                <a:gd name="connsiteX141" fmla="*/ 3461880 w 12346893"/>
                <a:gd name="connsiteY141" fmla="*/ 525616 h 812606"/>
                <a:gd name="connsiteX142" fmla="*/ 2970129 w 12346893"/>
                <a:gd name="connsiteY142" fmla="*/ 812606 h 812606"/>
                <a:gd name="connsiteX143" fmla="*/ 2599702 w 12346893"/>
                <a:gd name="connsiteY143" fmla="*/ 664010 h 812606"/>
                <a:gd name="connsiteX144" fmla="*/ 2551495 w 12346893"/>
                <a:gd name="connsiteY144" fmla="*/ 616671 h 812606"/>
                <a:gd name="connsiteX145" fmla="*/ 2547182 w 12346893"/>
                <a:gd name="connsiteY145" fmla="*/ 625295 h 812606"/>
                <a:gd name="connsiteX146" fmla="*/ 2537646 w 12346893"/>
                <a:gd name="connsiteY146" fmla="*/ 607630 h 812606"/>
                <a:gd name="connsiteX147" fmla="*/ 2097817 w 12346893"/>
                <a:gd name="connsiteY147" fmla="*/ 320304 h 812606"/>
                <a:gd name="connsiteX148" fmla="*/ 1832207 w 12346893"/>
                <a:gd name="connsiteY148" fmla="*/ 411091 h 812606"/>
                <a:gd name="connsiteX149" fmla="*/ 1722225 w 12346893"/>
                <a:gd name="connsiteY149" fmla="*/ 515954 h 812606"/>
                <a:gd name="connsiteX150" fmla="*/ 1628223 w 12346893"/>
                <a:gd name="connsiteY150" fmla="*/ 583210 h 812606"/>
                <a:gd name="connsiteX151" fmla="*/ 1354650 w 12346893"/>
                <a:gd name="connsiteY151" fmla="*/ 660615 h 812606"/>
                <a:gd name="connsiteX152" fmla="*/ 984223 w 12346893"/>
                <a:gd name="connsiteY152" fmla="*/ 512019 h 812606"/>
                <a:gd name="connsiteX153" fmla="*/ 936017 w 12346893"/>
                <a:gd name="connsiteY153" fmla="*/ 464680 h 812606"/>
                <a:gd name="connsiteX154" fmla="*/ 931703 w 12346893"/>
                <a:gd name="connsiteY154" fmla="*/ 473303 h 812606"/>
                <a:gd name="connsiteX155" fmla="*/ 922167 w 12346893"/>
                <a:gd name="connsiteY155" fmla="*/ 455639 h 812606"/>
                <a:gd name="connsiteX156" fmla="*/ 482338 w 12346893"/>
                <a:gd name="connsiteY156" fmla="*/ 168313 h 812606"/>
                <a:gd name="connsiteX157" fmla="*/ 59276 w 12346893"/>
                <a:gd name="connsiteY157" fmla="*/ 428746 h 812606"/>
                <a:gd name="connsiteX158" fmla="*/ 59024 w 12346893"/>
                <a:gd name="connsiteY158" fmla="*/ 429155 h 812606"/>
                <a:gd name="connsiteX159" fmla="*/ 30746 w 12346893"/>
                <a:gd name="connsiteY159" fmla="*/ 480219 h 812606"/>
                <a:gd name="connsiteX160" fmla="*/ 1 w 12346893"/>
                <a:gd name="connsiteY160" fmla="*/ 541290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832571 w 12346891"/>
                <a:gd name="connsiteY59" fmla="*/ 258676 h 812606"/>
                <a:gd name="connsiteX60" fmla="*/ 8873851 w 12346891"/>
                <a:gd name="connsiteY60" fmla="*/ 229399 h 812606"/>
                <a:gd name="connsiteX61" fmla="*/ 9147424 w 12346891"/>
                <a:gd name="connsiteY61" fmla="*/ 151993 h 812606"/>
                <a:gd name="connsiteX62" fmla="*/ 9517851 w 12346891"/>
                <a:gd name="connsiteY62" fmla="*/ 300589 h 812606"/>
                <a:gd name="connsiteX63" fmla="*/ 9566057 w 12346891"/>
                <a:gd name="connsiteY63" fmla="*/ 347928 h 812606"/>
                <a:gd name="connsiteX64" fmla="*/ 9570371 w 12346891"/>
                <a:gd name="connsiteY64" fmla="*/ 339305 h 812606"/>
                <a:gd name="connsiteX65" fmla="*/ 9579906 w 12346891"/>
                <a:gd name="connsiteY65" fmla="*/ 356969 h 812606"/>
                <a:gd name="connsiteX66" fmla="*/ 10019736 w 12346891"/>
                <a:gd name="connsiteY66" fmla="*/ 644295 h 812606"/>
                <a:gd name="connsiteX67" fmla="*/ 10442798 w 12346891"/>
                <a:gd name="connsiteY67" fmla="*/ 383862 h 812606"/>
                <a:gd name="connsiteX68" fmla="*/ 10443050 w 12346891"/>
                <a:gd name="connsiteY68" fmla="*/ 383453 h 812606"/>
                <a:gd name="connsiteX69" fmla="*/ 10444542 w 12346891"/>
                <a:gd name="connsiteY69" fmla="*/ 380359 h 812606"/>
                <a:gd name="connsiteX70" fmla="*/ 10471328 w 12346891"/>
                <a:gd name="connsiteY70" fmla="*/ 332389 h 812606"/>
                <a:gd name="connsiteX71" fmla="*/ 10502072 w 12346891"/>
                <a:gd name="connsiteY71" fmla="*/ 271318 h 812606"/>
                <a:gd name="connsiteX72" fmla="*/ 10494381 w 12346891"/>
                <a:gd name="connsiteY72" fmla="*/ 296502 h 812606"/>
                <a:gd name="connsiteX73" fmla="*/ 10500491 w 12346891"/>
                <a:gd name="connsiteY73" fmla="*/ 286990 h 812606"/>
                <a:gd name="connsiteX74" fmla="*/ 10992243 w 12346891"/>
                <a:gd name="connsiteY74" fmla="*/ 0 h 812606"/>
                <a:gd name="connsiteX75" fmla="*/ 11362670 w 12346891"/>
                <a:gd name="connsiteY75" fmla="*/ 148596 h 812606"/>
                <a:gd name="connsiteX76" fmla="*/ 11410876 w 12346891"/>
                <a:gd name="connsiteY76" fmla="*/ 195935 h 812606"/>
                <a:gd name="connsiteX77" fmla="*/ 11415190 w 12346891"/>
                <a:gd name="connsiteY77" fmla="*/ 187311 h 812606"/>
                <a:gd name="connsiteX78" fmla="*/ 11424726 w 12346891"/>
                <a:gd name="connsiteY78" fmla="*/ 204976 h 812606"/>
                <a:gd name="connsiteX79" fmla="*/ 11864555 w 12346891"/>
                <a:gd name="connsiteY79" fmla="*/ 492302 h 812606"/>
                <a:gd name="connsiteX80" fmla="*/ 12329382 w 12346891"/>
                <a:gd name="connsiteY80" fmla="*/ 159808 h 812606"/>
                <a:gd name="connsiteX81" fmla="*/ 12346891 w 12346891"/>
                <a:gd name="connsiteY81" fmla="*/ 119324 h 812606"/>
                <a:gd name="connsiteX82" fmla="*/ 12329208 w 12346891"/>
                <a:gd name="connsiteY82" fmla="*/ 177225 h 812606"/>
                <a:gd name="connsiteX83" fmla="*/ 11735542 w 12346891"/>
                <a:gd name="connsiteY83" fmla="*/ 660610 h 812606"/>
                <a:gd name="connsiteX84" fmla="*/ 11365115 w 12346891"/>
                <a:gd name="connsiteY84" fmla="*/ 512014 h 812606"/>
                <a:gd name="connsiteX85" fmla="*/ 11316909 w 12346891"/>
                <a:gd name="connsiteY85" fmla="*/ 464675 h 812606"/>
                <a:gd name="connsiteX86" fmla="*/ 11312594 w 12346891"/>
                <a:gd name="connsiteY86" fmla="*/ 473298 h 812606"/>
                <a:gd name="connsiteX87" fmla="*/ 11303059 w 12346891"/>
                <a:gd name="connsiteY87" fmla="*/ 455634 h 812606"/>
                <a:gd name="connsiteX88" fmla="*/ 10863230 w 12346891"/>
                <a:gd name="connsiteY88" fmla="*/ 168308 h 812606"/>
                <a:gd name="connsiteX89" fmla="*/ 10440168 w 12346891"/>
                <a:gd name="connsiteY89" fmla="*/ 428741 h 812606"/>
                <a:gd name="connsiteX90" fmla="*/ 10439916 w 12346891"/>
                <a:gd name="connsiteY90" fmla="*/ 429150 h 812606"/>
                <a:gd name="connsiteX91" fmla="*/ 10438424 w 12346891"/>
                <a:gd name="connsiteY91" fmla="*/ 432244 h 812606"/>
                <a:gd name="connsiteX92" fmla="*/ 10411637 w 12346891"/>
                <a:gd name="connsiteY92" fmla="*/ 480214 h 812606"/>
                <a:gd name="connsiteX93" fmla="*/ 10398383 w 12346891"/>
                <a:gd name="connsiteY93" fmla="*/ 500849 h 812606"/>
                <a:gd name="connsiteX94" fmla="*/ 10380893 w 12346891"/>
                <a:gd name="connsiteY94" fmla="*/ 541285 h 812606"/>
                <a:gd name="connsiteX95" fmla="*/ 10388584 w 12346891"/>
                <a:gd name="connsiteY95" fmla="*/ 516101 h 812606"/>
                <a:gd name="connsiteX96" fmla="*/ 10382475 w 12346891"/>
                <a:gd name="connsiteY96" fmla="*/ 525613 h 812606"/>
                <a:gd name="connsiteX97" fmla="*/ 9890722 w 12346891"/>
                <a:gd name="connsiteY97" fmla="*/ 812603 h 812606"/>
                <a:gd name="connsiteX98" fmla="*/ 9520295 w 12346891"/>
                <a:gd name="connsiteY98" fmla="*/ 664007 h 812606"/>
                <a:gd name="connsiteX99" fmla="*/ 9472089 w 12346891"/>
                <a:gd name="connsiteY99" fmla="*/ 616668 h 812606"/>
                <a:gd name="connsiteX100" fmla="*/ 9467775 w 12346891"/>
                <a:gd name="connsiteY100" fmla="*/ 625292 h 812606"/>
                <a:gd name="connsiteX101" fmla="*/ 9458240 w 12346891"/>
                <a:gd name="connsiteY101" fmla="*/ 607627 h 812606"/>
                <a:gd name="connsiteX102" fmla="*/ 9018411 w 12346891"/>
                <a:gd name="connsiteY102" fmla="*/ 320302 h 812606"/>
                <a:gd name="connsiteX103" fmla="*/ 8752800 w 12346891"/>
                <a:gd name="connsiteY103" fmla="*/ 411089 h 812606"/>
                <a:gd name="connsiteX104" fmla="*/ 8707593 w 12346891"/>
                <a:gd name="connsiteY104" fmla="*/ 449000 h 812606"/>
                <a:gd name="connsiteX105" fmla="*/ 8702020 w 12346891"/>
                <a:gd name="connsiteY105" fmla="*/ 456073 h 812606"/>
                <a:gd name="connsiteX106" fmla="*/ 8590096 w 12346891"/>
                <a:gd name="connsiteY106" fmla="*/ 553928 h 812606"/>
                <a:gd name="connsiteX107" fmla="*/ 8548816 w 12346891"/>
                <a:gd name="connsiteY107" fmla="*/ 583206 h 812606"/>
                <a:gd name="connsiteX108" fmla="*/ 8275244 w 12346891"/>
                <a:gd name="connsiteY108" fmla="*/ 660611 h 812606"/>
                <a:gd name="connsiteX109" fmla="*/ 7904817 w 12346891"/>
                <a:gd name="connsiteY109" fmla="*/ 512015 h 812606"/>
                <a:gd name="connsiteX110" fmla="*/ 7856610 w 12346891"/>
                <a:gd name="connsiteY110" fmla="*/ 464676 h 812606"/>
                <a:gd name="connsiteX111" fmla="*/ 7852297 w 12346891"/>
                <a:gd name="connsiteY111" fmla="*/ 473299 h 812606"/>
                <a:gd name="connsiteX112" fmla="*/ 7842761 w 12346891"/>
                <a:gd name="connsiteY112" fmla="*/ 455635 h 812606"/>
                <a:gd name="connsiteX113" fmla="*/ 7402931 w 12346891"/>
                <a:gd name="connsiteY113" fmla="*/ 168309 h 812606"/>
                <a:gd name="connsiteX114" fmla="*/ 6979869 w 12346891"/>
                <a:gd name="connsiteY114" fmla="*/ 428742 h 812606"/>
                <a:gd name="connsiteX115" fmla="*/ 6979618 w 12346891"/>
                <a:gd name="connsiteY115" fmla="*/ 429151 h 812606"/>
                <a:gd name="connsiteX116" fmla="*/ 6978126 w 12346891"/>
                <a:gd name="connsiteY116" fmla="*/ 432245 h 812606"/>
                <a:gd name="connsiteX117" fmla="*/ 6920595 w 12346891"/>
                <a:gd name="connsiteY117" fmla="*/ 541286 h 812606"/>
                <a:gd name="connsiteX118" fmla="*/ 6928286 w 12346891"/>
                <a:gd name="connsiteY118" fmla="*/ 516102 h 812606"/>
                <a:gd name="connsiteX119" fmla="*/ 6922176 w 12346891"/>
                <a:gd name="connsiteY119" fmla="*/ 525614 h 812606"/>
                <a:gd name="connsiteX120" fmla="*/ 6430425 w 12346891"/>
                <a:gd name="connsiteY120" fmla="*/ 812604 h 812606"/>
                <a:gd name="connsiteX121" fmla="*/ 6059997 w 12346891"/>
                <a:gd name="connsiteY121" fmla="*/ 664008 h 812606"/>
                <a:gd name="connsiteX122" fmla="*/ 6011791 w 12346891"/>
                <a:gd name="connsiteY122" fmla="*/ 616669 h 812606"/>
                <a:gd name="connsiteX123" fmla="*/ 6007477 w 12346891"/>
                <a:gd name="connsiteY123" fmla="*/ 625293 h 812606"/>
                <a:gd name="connsiteX124" fmla="*/ 5997942 w 12346891"/>
                <a:gd name="connsiteY124" fmla="*/ 607628 h 812606"/>
                <a:gd name="connsiteX125" fmla="*/ 5558112 w 12346891"/>
                <a:gd name="connsiteY125" fmla="*/ 320302 h 812606"/>
                <a:gd name="connsiteX126" fmla="*/ 5292503 w 12346891"/>
                <a:gd name="connsiteY126" fmla="*/ 411089 h 812606"/>
                <a:gd name="connsiteX127" fmla="*/ 5247298 w 12346891"/>
                <a:gd name="connsiteY127" fmla="*/ 448999 h 812606"/>
                <a:gd name="connsiteX128" fmla="*/ 5241722 w 12346891"/>
                <a:gd name="connsiteY128" fmla="*/ 456075 h 812606"/>
                <a:gd name="connsiteX129" fmla="*/ 5207592 w 12346891"/>
                <a:gd name="connsiteY129" fmla="*/ 488913 h 812606"/>
                <a:gd name="connsiteX130" fmla="*/ 5088518 w 12346891"/>
                <a:gd name="connsiteY130" fmla="*/ 583208 h 812606"/>
                <a:gd name="connsiteX131" fmla="*/ 4814946 w 12346891"/>
                <a:gd name="connsiteY131" fmla="*/ 660613 h 812606"/>
                <a:gd name="connsiteX132" fmla="*/ 4444519 w 12346891"/>
                <a:gd name="connsiteY132" fmla="*/ 512017 h 812606"/>
                <a:gd name="connsiteX133" fmla="*/ 4396312 w 12346891"/>
                <a:gd name="connsiteY133" fmla="*/ 464678 h 812606"/>
                <a:gd name="connsiteX134" fmla="*/ 4391999 w 12346891"/>
                <a:gd name="connsiteY134" fmla="*/ 473301 h 812606"/>
                <a:gd name="connsiteX135" fmla="*/ 4382463 w 12346891"/>
                <a:gd name="connsiteY135" fmla="*/ 455637 h 812606"/>
                <a:gd name="connsiteX136" fmla="*/ 3942634 w 12346891"/>
                <a:gd name="connsiteY136" fmla="*/ 168311 h 812606"/>
                <a:gd name="connsiteX137" fmla="*/ 3519572 w 12346891"/>
                <a:gd name="connsiteY137" fmla="*/ 428744 h 812606"/>
                <a:gd name="connsiteX138" fmla="*/ 3477786 w 12346891"/>
                <a:gd name="connsiteY138" fmla="*/ 500852 h 812606"/>
                <a:gd name="connsiteX139" fmla="*/ 3467989 w 12346891"/>
                <a:gd name="connsiteY139" fmla="*/ 516104 h 812606"/>
                <a:gd name="connsiteX140" fmla="*/ 3461878 w 12346891"/>
                <a:gd name="connsiteY140" fmla="*/ 525616 h 812606"/>
                <a:gd name="connsiteX141" fmla="*/ 2970127 w 12346891"/>
                <a:gd name="connsiteY141" fmla="*/ 812606 h 812606"/>
                <a:gd name="connsiteX142" fmla="*/ 2599700 w 12346891"/>
                <a:gd name="connsiteY142" fmla="*/ 664010 h 812606"/>
                <a:gd name="connsiteX143" fmla="*/ 2551493 w 12346891"/>
                <a:gd name="connsiteY143" fmla="*/ 616671 h 812606"/>
                <a:gd name="connsiteX144" fmla="*/ 2547180 w 12346891"/>
                <a:gd name="connsiteY144" fmla="*/ 625295 h 812606"/>
                <a:gd name="connsiteX145" fmla="*/ 2537644 w 12346891"/>
                <a:gd name="connsiteY145" fmla="*/ 607630 h 812606"/>
                <a:gd name="connsiteX146" fmla="*/ 2097815 w 12346891"/>
                <a:gd name="connsiteY146" fmla="*/ 320304 h 812606"/>
                <a:gd name="connsiteX147" fmla="*/ 1832205 w 12346891"/>
                <a:gd name="connsiteY147" fmla="*/ 411091 h 812606"/>
                <a:gd name="connsiteX148" fmla="*/ 1722223 w 12346891"/>
                <a:gd name="connsiteY148" fmla="*/ 515954 h 812606"/>
                <a:gd name="connsiteX149" fmla="*/ 1628221 w 12346891"/>
                <a:gd name="connsiteY149" fmla="*/ 583210 h 812606"/>
                <a:gd name="connsiteX150" fmla="*/ 1354648 w 12346891"/>
                <a:gd name="connsiteY150" fmla="*/ 660615 h 812606"/>
                <a:gd name="connsiteX151" fmla="*/ 984221 w 12346891"/>
                <a:gd name="connsiteY151" fmla="*/ 512019 h 812606"/>
                <a:gd name="connsiteX152" fmla="*/ 936015 w 12346891"/>
                <a:gd name="connsiteY152" fmla="*/ 464680 h 812606"/>
                <a:gd name="connsiteX153" fmla="*/ 931701 w 12346891"/>
                <a:gd name="connsiteY153" fmla="*/ 473303 h 812606"/>
                <a:gd name="connsiteX154" fmla="*/ 922165 w 12346891"/>
                <a:gd name="connsiteY154" fmla="*/ 455639 h 812606"/>
                <a:gd name="connsiteX155" fmla="*/ 482336 w 12346891"/>
                <a:gd name="connsiteY155" fmla="*/ 168313 h 812606"/>
                <a:gd name="connsiteX156" fmla="*/ 59274 w 12346891"/>
                <a:gd name="connsiteY156" fmla="*/ 428746 h 812606"/>
                <a:gd name="connsiteX157" fmla="*/ 59022 w 12346891"/>
                <a:gd name="connsiteY157" fmla="*/ 429155 h 812606"/>
                <a:gd name="connsiteX158" fmla="*/ 30744 w 12346891"/>
                <a:gd name="connsiteY158" fmla="*/ 480219 h 812606"/>
                <a:gd name="connsiteX159" fmla="*/ -1 w 12346891"/>
                <a:gd name="connsiteY159" fmla="*/ 541290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832573 w 12346893"/>
                <a:gd name="connsiteY59" fmla="*/ 258676 h 812606"/>
                <a:gd name="connsiteX60" fmla="*/ 8873853 w 12346893"/>
                <a:gd name="connsiteY60" fmla="*/ 229399 h 812606"/>
                <a:gd name="connsiteX61" fmla="*/ 9147426 w 12346893"/>
                <a:gd name="connsiteY61" fmla="*/ 151993 h 812606"/>
                <a:gd name="connsiteX62" fmla="*/ 9517853 w 12346893"/>
                <a:gd name="connsiteY62" fmla="*/ 300589 h 812606"/>
                <a:gd name="connsiteX63" fmla="*/ 9566059 w 12346893"/>
                <a:gd name="connsiteY63" fmla="*/ 347928 h 812606"/>
                <a:gd name="connsiteX64" fmla="*/ 9570373 w 12346893"/>
                <a:gd name="connsiteY64" fmla="*/ 339305 h 812606"/>
                <a:gd name="connsiteX65" fmla="*/ 9579908 w 12346893"/>
                <a:gd name="connsiteY65" fmla="*/ 356969 h 812606"/>
                <a:gd name="connsiteX66" fmla="*/ 10019738 w 12346893"/>
                <a:gd name="connsiteY66" fmla="*/ 644295 h 812606"/>
                <a:gd name="connsiteX67" fmla="*/ 10442800 w 12346893"/>
                <a:gd name="connsiteY67" fmla="*/ 383862 h 812606"/>
                <a:gd name="connsiteX68" fmla="*/ 10443052 w 12346893"/>
                <a:gd name="connsiteY68" fmla="*/ 383453 h 812606"/>
                <a:gd name="connsiteX69" fmla="*/ 10444544 w 12346893"/>
                <a:gd name="connsiteY69" fmla="*/ 380359 h 812606"/>
                <a:gd name="connsiteX70" fmla="*/ 10502074 w 12346893"/>
                <a:gd name="connsiteY70" fmla="*/ 271318 h 812606"/>
                <a:gd name="connsiteX71" fmla="*/ 10494383 w 12346893"/>
                <a:gd name="connsiteY71" fmla="*/ 296502 h 812606"/>
                <a:gd name="connsiteX72" fmla="*/ 10500493 w 12346893"/>
                <a:gd name="connsiteY72" fmla="*/ 286990 h 812606"/>
                <a:gd name="connsiteX73" fmla="*/ 10992245 w 12346893"/>
                <a:gd name="connsiteY73" fmla="*/ 0 h 812606"/>
                <a:gd name="connsiteX74" fmla="*/ 11362672 w 12346893"/>
                <a:gd name="connsiteY74" fmla="*/ 148596 h 812606"/>
                <a:gd name="connsiteX75" fmla="*/ 11410878 w 12346893"/>
                <a:gd name="connsiteY75" fmla="*/ 195935 h 812606"/>
                <a:gd name="connsiteX76" fmla="*/ 11415192 w 12346893"/>
                <a:gd name="connsiteY76" fmla="*/ 187311 h 812606"/>
                <a:gd name="connsiteX77" fmla="*/ 11424728 w 12346893"/>
                <a:gd name="connsiteY77" fmla="*/ 204976 h 812606"/>
                <a:gd name="connsiteX78" fmla="*/ 11864557 w 12346893"/>
                <a:gd name="connsiteY78" fmla="*/ 492302 h 812606"/>
                <a:gd name="connsiteX79" fmla="*/ 12329384 w 12346893"/>
                <a:gd name="connsiteY79" fmla="*/ 159808 h 812606"/>
                <a:gd name="connsiteX80" fmla="*/ 12346893 w 12346893"/>
                <a:gd name="connsiteY80" fmla="*/ 119324 h 812606"/>
                <a:gd name="connsiteX81" fmla="*/ 12329210 w 12346893"/>
                <a:gd name="connsiteY81" fmla="*/ 177225 h 812606"/>
                <a:gd name="connsiteX82" fmla="*/ 11735544 w 12346893"/>
                <a:gd name="connsiteY82" fmla="*/ 660610 h 812606"/>
                <a:gd name="connsiteX83" fmla="*/ 11365117 w 12346893"/>
                <a:gd name="connsiteY83" fmla="*/ 512014 h 812606"/>
                <a:gd name="connsiteX84" fmla="*/ 11316911 w 12346893"/>
                <a:gd name="connsiteY84" fmla="*/ 464675 h 812606"/>
                <a:gd name="connsiteX85" fmla="*/ 11312596 w 12346893"/>
                <a:gd name="connsiteY85" fmla="*/ 473298 h 812606"/>
                <a:gd name="connsiteX86" fmla="*/ 11303061 w 12346893"/>
                <a:gd name="connsiteY86" fmla="*/ 455634 h 812606"/>
                <a:gd name="connsiteX87" fmla="*/ 10863232 w 12346893"/>
                <a:gd name="connsiteY87" fmla="*/ 168308 h 812606"/>
                <a:gd name="connsiteX88" fmla="*/ 10440170 w 12346893"/>
                <a:gd name="connsiteY88" fmla="*/ 428741 h 812606"/>
                <a:gd name="connsiteX89" fmla="*/ 10439918 w 12346893"/>
                <a:gd name="connsiteY89" fmla="*/ 429150 h 812606"/>
                <a:gd name="connsiteX90" fmla="*/ 10438426 w 12346893"/>
                <a:gd name="connsiteY90" fmla="*/ 432244 h 812606"/>
                <a:gd name="connsiteX91" fmla="*/ 10411639 w 12346893"/>
                <a:gd name="connsiteY91" fmla="*/ 480214 h 812606"/>
                <a:gd name="connsiteX92" fmla="*/ 10398385 w 12346893"/>
                <a:gd name="connsiteY92" fmla="*/ 500849 h 812606"/>
                <a:gd name="connsiteX93" fmla="*/ 10380895 w 12346893"/>
                <a:gd name="connsiteY93" fmla="*/ 541285 h 812606"/>
                <a:gd name="connsiteX94" fmla="*/ 10388586 w 12346893"/>
                <a:gd name="connsiteY94" fmla="*/ 516101 h 812606"/>
                <a:gd name="connsiteX95" fmla="*/ 10382477 w 12346893"/>
                <a:gd name="connsiteY95" fmla="*/ 525613 h 812606"/>
                <a:gd name="connsiteX96" fmla="*/ 9890724 w 12346893"/>
                <a:gd name="connsiteY96" fmla="*/ 812603 h 812606"/>
                <a:gd name="connsiteX97" fmla="*/ 9520297 w 12346893"/>
                <a:gd name="connsiteY97" fmla="*/ 664007 h 812606"/>
                <a:gd name="connsiteX98" fmla="*/ 9472091 w 12346893"/>
                <a:gd name="connsiteY98" fmla="*/ 616668 h 812606"/>
                <a:gd name="connsiteX99" fmla="*/ 9467777 w 12346893"/>
                <a:gd name="connsiteY99" fmla="*/ 625292 h 812606"/>
                <a:gd name="connsiteX100" fmla="*/ 9458242 w 12346893"/>
                <a:gd name="connsiteY100" fmla="*/ 607627 h 812606"/>
                <a:gd name="connsiteX101" fmla="*/ 9018413 w 12346893"/>
                <a:gd name="connsiteY101" fmla="*/ 320302 h 812606"/>
                <a:gd name="connsiteX102" fmla="*/ 8752802 w 12346893"/>
                <a:gd name="connsiteY102" fmla="*/ 411089 h 812606"/>
                <a:gd name="connsiteX103" fmla="*/ 8707595 w 12346893"/>
                <a:gd name="connsiteY103" fmla="*/ 449000 h 812606"/>
                <a:gd name="connsiteX104" fmla="*/ 8702022 w 12346893"/>
                <a:gd name="connsiteY104" fmla="*/ 456073 h 812606"/>
                <a:gd name="connsiteX105" fmla="*/ 8590098 w 12346893"/>
                <a:gd name="connsiteY105" fmla="*/ 553928 h 812606"/>
                <a:gd name="connsiteX106" fmla="*/ 8548818 w 12346893"/>
                <a:gd name="connsiteY106" fmla="*/ 583206 h 812606"/>
                <a:gd name="connsiteX107" fmla="*/ 8275246 w 12346893"/>
                <a:gd name="connsiteY107" fmla="*/ 660611 h 812606"/>
                <a:gd name="connsiteX108" fmla="*/ 7904819 w 12346893"/>
                <a:gd name="connsiteY108" fmla="*/ 512015 h 812606"/>
                <a:gd name="connsiteX109" fmla="*/ 7856612 w 12346893"/>
                <a:gd name="connsiteY109" fmla="*/ 464676 h 812606"/>
                <a:gd name="connsiteX110" fmla="*/ 7852299 w 12346893"/>
                <a:gd name="connsiteY110" fmla="*/ 473299 h 812606"/>
                <a:gd name="connsiteX111" fmla="*/ 7842763 w 12346893"/>
                <a:gd name="connsiteY111" fmla="*/ 455635 h 812606"/>
                <a:gd name="connsiteX112" fmla="*/ 7402933 w 12346893"/>
                <a:gd name="connsiteY112" fmla="*/ 168309 h 812606"/>
                <a:gd name="connsiteX113" fmla="*/ 6979871 w 12346893"/>
                <a:gd name="connsiteY113" fmla="*/ 428742 h 812606"/>
                <a:gd name="connsiteX114" fmla="*/ 6979620 w 12346893"/>
                <a:gd name="connsiteY114" fmla="*/ 429151 h 812606"/>
                <a:gd name="connsiteX115" fmla="*/ 6978128 w 12346893"/>
                <a:gd name="connsiteY115" fmla="*/ 432245 h 812606"/>
                <a:gd name="connsiteX116" fmla="*/ 6920597 w 12346893"/>
                <a:gd name="connsiteY116" fmla="*/ 541286 h 812606"/>
                <a:gd name="connsiteX117" fmla="*/ 6928288 w 12346893"/>
                <a:gd name="connsiteY117" fmla="*/ 516102 h 812606"/>
                <a:gd name="connsiteX118" fmla="*/ 6922178 w 12346893"/>
                <a:gd name="connsiteY118" fmla="*/ 525614 h 812606"/>
                <a:gd name="connsiteX119" fmla="*/ 6430427 w 12346893"/>
                <a:gd name="connsiteY119" fmla="*/ 812604 h 812606"/>
                <a:gd name="connsiteX120" fmla="*/ 6059999 w 12346893"/>
                <a:gd name="connsiteY120" fmla="*/ 664008 h 812606"/>
                <a:gd name="connsiteX121" fmla="*/ 6011793 w 12346893"/>
                <a:gd name="connsiteY121" fmla="*/ 616669 h 812606"/>
                <a:gd name="connsiteX122" fmla="*/ 6007479 w 12346893"/>
                <a:gd name="connsiteY122" fmla="*/ 625293 h 812606"/>
                <a:gd name="connsiteX123" fmla="*/ 5997944 w 12346893"/>
                <a:gd name="connsiteY123" fmla="*/ 607628 h 812606"/>
                <a:gd name="connsiteX124" fmla="*/ 5558114 w 12346893"/>
                <a:gd name="connsiteY124" fmla="*/ 320302 h 812606"/>
                <a:gd name="connsiteX125" fmla="*/ 5292505 w 12346893"/>
                <a:gd name="connsiteY125" fmla="*/ 411089 h 812606"/>
                <a:gd name="connsiteX126" fmla="*/ 5247300 w 12346893"/>
                <a:gd name="connsiteY126" fmla="*/ 448999 h 812606"/>
                <a:gd name="connsiteX127" fmla="*/ 5241724 w 12346893"/>
                <a:gd name="connsiteY127" fmla="*/ 456075 h 812606"/>
                <a:gd name="connsiteX128" fmla="*/ 5207594 w 12346893"/>
                <a:gd name="connsiteY128" fmla="*/ 488913 h 812606"/>
                <a:gd name="connsiteX129" fmla="*/ 5088520 w 12346893"/>
                <a:gd name="connsiteY129" fmla="*/ 583208 h 812606"/>
                <a:gd name="connsiteX130" fmla="*/ 4814948 w 12346893"/>
                <a:gd name="connsiteY130" fmla="*/ 660613 h 812606"/>
                <a:gd name="connsiteX131" fmla="*/ 4444521 w 12346893"/>
                <a:gd name="connsiteY131" fmla="*/ 512017 h 812606"/>
                <a:gd name="connsiteX132" fmla="*/ 4396314 w 12346893"/>
                <a:gd name="connsiteY132" fmla="*/ 464678 h 812606"/>
                <a:gd name="connsiteX133" fmla="*/ 4392001 w 12346893"/>
                <a:gd name="connsiteY133" fmla="*/ 473301 h 812606"/>
                <a:gd name="connsiteX134" fmla="*/ 4382465 w 12346893"/>
                <a:gd name="connsiteY134" fmla="*/ 455637 h 812606"/>
                <a:gd name="connsiteX135" fmla="*/ 3942636 w 12346893"/>
                <a:gd name="connsiteY135" fmla="*/ 168311 h 812606"/>
                <a:gd name="connsiteX136" fmla="*/ 3519574 w 12346893"/>
                <a:gd name="connsiteY136" fmla="*/ 428744 h 812606"/>
                <a:gd name="connsiteX137" fmla="*/ 3477788 w 12346893"/>
                <a:gd name="connsiteY137" fmla="*/ 500852 h 812606"/>
                <a:gd name="connsiteX138" fmla="*/ 3467991 w 12346893"/>
                <a:gd name="connsiteY138" fmla="*/ 516104 h 812606"/>
                <a:gd name="connsiteX139" fmla="*/ 3461880 w 12346893"/>
                <a:gd name="connsiteY139" fmla="*/ 525616 h 812606"/>
                <a:gd name="connsiteX140" fmla="*/ 2970129 w 12346893"/>
                <a:gd name="connsiteY140" fmla="*/ 812606 h 812606"/>
                <a:gd name="connsiteX141" fmla="*/ 2599702 w 12346893"/>
                <a:gd name="connsiteY141" fmla="*/ 664010 h 812606"/>
                <a:gd name="connsiteX142" fmla="*/ 2551495 w 12346893"/>
                <a:gd name="connsiteY142" fmla="*/ 616671 h 812606"/>
                <a:gd name="connsiteX143" fmla="*/ 2547182 w 12346893"/>
                <a:gd name="connsiteY143" fmla="*/ 625295 h 812606"/>
                <a:gd name="connsiteX144" fmla="*/ 2537646 w 12346893"/>
                <a:gd name="connsiteY144" fmla="*/ 607630 h 812606"/>
                <a:gd name="connsiteX145" fmla="*/ 2097817 w 12346893"/>
                <a:gd name="connsiteY145" fmla="*/ 320304 h 812606"/>
                <a:gd name="connsiteX146" fmla="*/ 1832207 w 12346893"/>
                <a:gd name="connsiteY146" fmla="*/ 411091 h 812606"/>
                <a:gd name="connsiteX147" fmla="*/ 1722225 w 12346893"/>
                <a:gd name="connsiteY147" fmla="*/ 515954 h 812606"/>
                <a:gd name="connsiteX148" fmla="*/ 1628223 w 12346893"/>
                <a:gd name="connsiteY148" fmla="*/ 583210 h 812606"/>
                <a:gd name="connsiteX149" fmla="*/ 1354650 w 12346893"/>
                <a:gd name="connsiteY149" fmla="*/ 660615 h 812606"/>
                <a:gd name="connsiteX150" fmla="*/ 984223 w 12346893"/>
                <a:gd name="connsiteY150" fmla="*/ 512019 h 812606"/>
                <a:gd name="connsiteX151" fmla="*/ 936017 w 12346893"/>
                <a:gd name="connsiteY151" fmla="*/ 464680 h 812606"/>
                <a:gd name="connsiteX152" fmla="*/ 931703 w 12346893"/>
                <a:gd name="connsiteY152" fmla="*/ 473303 h 812606"/>
                <a:gd name="connsiteX153" fmla="*/ 922167 w 12346893"/>
                <a:gd name="connsiteY153" fmla="*/ 455639 h 812606"/>
                <a:gd name="connsiteX154" fmla="*/ 482338 w 12346893"/>
                <a:gd name="connsiteY154" fmla="*/ 168313 h 812606"/>
                <a:gd name="connsiteX155" fmla="*/ 59276 w 12346893"/>
                <a:gd name="connsiteY155" fmla="*/ 428746 h 812606"/>
                <a:gd name="connsiteX156" fmla="*/ 59024 w 12346893"/>
                <a:gd name="connsiteY156" fmla="*/ 429155 h 812606"/>
                <a:gd name="connsiteX157" fmla="*/ 30746 w 12346893"/>
                <a:gd name="connsiteY157" fmla="*/ 480219 h 812606"/>
                <a:gd name="connsiteX158" fmla="*/ 1 w 12346893"/>
                <a:gd name="connsiteY158" fmla="*/ 541290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832571 w 12346891"/>
                <a:gd name="connsiteY59" fmla="*/ 258676 h 812606"/>
                <a:gd name="connsiteX60" fmla="*/ 8873851 w 12346891"/>
                <a:gd name="connsiteY60" fmla="*/ 229399 h 812606"/>
                <a:gd name="connsiteX61" fmla="*/ 9147424 w 12346891"/>
                <a:gd name="connsiteY61" fmla="*/ 151993 h 812606"/>
                <a:gd name="connsiteX62" fmla="*/ 9517851 w 12346891"/>
                <a:gd name="connsiteY62" fmla="*/ 300589 h 812606"/>
                <a:gd name="connsiteX63" fmla="*/ 9566057 w 12346891"/>
                <a:gd name="connsiteY63" fmla="*/ 347928 h 812606"/>
                <a:gd name="connsiteX64" fmla="*/ 9570371 w 12346891"/>
                <a:gd name="connsiteY64" fmla="*/ 339305 h 812606"/>
                <a:gd name="connsiteX65" fmla="*/ 9579906 w 12346891"/>
                <a:gd name="connsiteY65" fmla="*/ 356969 h 812606"/>
                <a:gd name="connsiteX66" fmla="*/ 10019736 w 12346891"/>
                <a:gd name="connsiteY66" fmla="*/ 644295 h 812606"/>
                <a:gd name="connsiteX67" fmla="*/ 10442798 w 12346891"/>
                <a:gd name="connsiteY67" fmla="*/ 383862 h 812606"/>
                <a:gd name="connsiteX68" fmla="*/ 10443050 w 12346891"/>
                <a:gd name="connsiteY68" fmla="*/ 383453 h 812606"/>
                <a:gd name="connsiteX69" fmla="*/ 10444542 w 12346891"/>
                <a:gd name="connsiteY69" fmla="*/ 380359 h 812606"/>
                <a:gd name="connsiteX70" fmla="*/ 10502072 w 12346891"/>
                <a:gd name="connsiteY70" fmla="*/ 271318 h 812606"/>
                <a:gd name="connsiteX71" fmla="*/ 10494381 w 12346891"/>
                <a:gd name="connsiteY71" fmla="*/ 296502 h 812606"/>
                <a:gd name="connsiteX72" fmla="*/ 10500491 w 12346891"/>
                <a:gd name="connsiteY72" fmla="*/ 286990 h 812606"/>
                <a:gd name="connsiteX73" fmla="*/ 10992243 w 12346891"/>
                <a:gd name="connsiteY73" fmla="*/ 0 h 812606"/>
                <a:gd name="connsiteX74" fmla="*/ 11362670 w 12346891"/>
                <a:gd name="connsiteY74" fmla="*/ 148596 h 812606"/>
                <a:gd name="connsiteX75" fmla="*/ 11410876 w 12346891"/>
                <a:gd name="connsiteY75" fmla="*/ 195935 h 812606"/>
                <a:gd name="connsiteX76" fmla="*/ 11415190 w 12346891"/>
                <a:gd name="connsiteY76" fmla="*/ 187311 h 812606"/>
                <a:gd name="connsiteX77" fmla="*/ 11424726 w 12346891"/>
                <a:gd name="connsiteY77" fmla="*/ 204976 h 812606"/>
                <a:gd name="connsiteX78" fmla="*/ 11864555 w 12346891"/>
                <a:gd name="connsiteY78" fmla="*/ 492302 h 812606"/>
                <a:gd name="connsiteX79" fmla="*/ 12329382 w 12346891"/>
                <a:gd name="connsiteY79" fmla="*/ 159808 h 812606"/>
                <a:gd name="connsiteX80" fmla="*/ 12346891 w 12346891"/>
                <a:gd name="connsiteY80" fmla="*/ 119324 h 812606"/>
                <a:gd name="connsiteX81" fmla="*/ 12329208 w 12346891"/>
                <a:gd name="connsiteY81" fmla="*/ 177225 h 812606"/>
                <a:gd name="connsiteX82" fmla="*/ 11735542 w 12346891"/>
                <a:gd name="connsiteY82" fmla="*/ 660610 h 812606"/>
                <a:gd name="connsiteX83" fmla="*/ 11365115 w 12346891"/>
                <a:gd name="connsiteY83" fmla="*/ 512014 h 812606"/>
                <a:gd name="connsiteX84" fmla="*/ 11316909 w 12346891"/>
                <a:gd name="connsiteY84" fmla="*/ 464675 h 812606"/>
                <a:gd name="connsiteX85" fmla="*/ 11312594 w 12346891"/>
                <a:gd name="connsiteY85" fmla="*/ 473298 h 812606"/>
                <a:gd name="connsiteX86" fmla="*/ 11303059 w 12346891"/>
                <a:gd name="connsiteY86" fmla="*/ 455634 h 812606"/>
                <a:gd name="connsiteX87" fmla="*/ 10863230 w 12346891"/>
                <a:gd name="connsiteY87" fmla="*/ 168308 h 812606"/>
                <a:gd name="connsiteX88" fmla="*/ 10440168 w 12346891"/>
                <a:gd name="connsiteY88" fmla="*/ 428741 h 812606"/>
                <a:gd name="connsiteX89" fmla="*/ 10439916 w 12346891"/>
                <a:gd name="connsiteY89" fmla="*/ 429150 h 812606"/>
                <a:gd name="connsiteX90" fmla="*/ 10438424 w 12346891"/>
                <a:gd name="connsiteY90" fmla="*/ 432244 h 812606"/>
                <a:gd name="connsiteX91" fmla="*/ 10398383 w 12346891"/>
                <a:gd name="connsiteY91" fmla="*/ 500849 h 812606"/>
                <a:gd name="connsiteX92" fmla="*/ 10380893 w 12346891"/>
                <a:gd name="connsiteY92" fmla="*/ 541285 h 812606"/>
                <a:gd name="connsiteX93" fmla="*/ 10388584 w 12346891"/>
                <a:gd name="connsiteY93" fmla="*/ 516101 h 812606"/>
                <a:gd name="connsiteX94" fmla="*/ 10382475 w 12346891"/>
                <a:gd name="connsiteY94" fmla="*/ 525613 h 812606"/>
                <a:gd name="connsiteX95" fmla="*/ 9890722 w 12346891"/>
                <a:gd name="connsiteY95" fmla="*/ 812603 h 812606"/>
                <a:gd name="connsiteX96" fmla="*/ 9520295 w 12346891"/>
                <a:gd name="connsiteY96" fmla="*/ 664007 h 812606"/>
                <a:gd name="connsiteX97" fmla="*/ 9472089 w 12346891"/>
                <a:gd name="connsiteY97" fmla="*/ 616668 h 812606"/>
                <a:gd name="connsiteX98" fmla="*/ 9467775 w 12346891"/>
                <a:gd name="connsiteY98" fmla="*/ 625292 h 812606"/>
                <a:gd name="connsiteX99" fmla="*/ 9458240 w 12346891"/>
                <a:gd name="connsiteY99" fmla="*/ 607627 h 812606"/>
                <a:gd name="connsiteX100" fmla="*/ 9018411 w 12346891"/>
                <a:gd name="connsiteY100" fmla="*/ 320302 h 812606"/>
                <a:gd name="connsiteX101" fmla="*/ 8752800 w 12346891"/>
                <a:gd name="connsiteY101" fmla="*/ 411089 h 812606"/>
                <a:gd name="connsiteX102" fmla="*/ 8707593 w 12346891"/>
                <a:gd name="connsiteY102" fmla="*/ 449000 h 812606"/>
                <a:gd name="connsiteX103" fmla="*/ 8702020 w 12346891"/>
                <a:gd name="connsiteY103" fmla="*/ 456073 h 812606"/>
                <a:gd name="connsiteX104" fmla="*/ 8590096 w 12346891"/>
                <a:gd name="connsiteY104" fmla="*/ 553928 h 812606"/>
                <a:gd name="connsiteX105" fmla="*/ 8548816 w 12346891"/>
                <a:gd name="connsiteY105" fmla="*/ 583206 h 812606"/>
                <a:gd name="connsiteX106" fmla="*/ 8275244 w 12346891"/>
                <a:gd name="connsiteY106" fmla="*/ 660611 h 812606"/>
                <a:gd name="connsiteX107" fmla="*/ 7904817 w 12346891"/>
                <a:gd name="connsiteY107" fmla="*/ 512015 h 812606"/>
                <a:gd name="connsiteX108" fmla="*/ 7856610 w 12346891"/>
                <a:gd name="connsiteY108" fmla="*/ 464676 h 812606"/>
                <a:gd name="connsiteX109" fmla="*/ 7852297 w 12346891"/>
                <a:gd name="connsiteY109" fmla="*/ 473299 h 812606"/>
                <a:gd name="connsiteX110" fmla="*/ 7842761 w 12346891"/>
                <a:gd name="connsiteY110" fmla="*/ 455635 h 812606"/>
                <a:gd name="connsiteX111" fmla="*/ 7402931 w 12346891"/>
                <a:gd name="connsiteY111" fmla="*/ 168309 h 812606"/>
                <a:gd name="connsiteX112" fmla="*/ 6979869 w 12346891"/>
                <a:gd name="connsiteY112" fmla="*/ 428742 h 812606"/>
                <a:gd name="connsiteX113" fmla="*/ 6979618 w 12346891"/>
                <a:gd name="connsiteY113" fmla="*/ 429151 h 812606"/>
                <a:gd name="connsiteX114" fmla="*/ 6978126 w 12346891"/>
                <a:gd name="connsiteY114" fmla="*/ 432245 h 812606"/>
                <a:gd name="connsiteX115" fmla="*/ 6920595 w 12346891"/>
                <a:gd name="connsiteY115" fmla="*/ 541286 h 812606"/>
                <a:gd name="connsiteX116" fmla="*/ 6928286 w 12346891"/>
                <a:gd name="connsiteY116" fmla="*/ 516102 h 812606"/>
                <a:gd name="connsiteX117" fmla="*/ 6922176 w 12346891"/>
                <a:gd name="connsiteY117" fmla="*/ 525614 h 812606"/>
                <a:gd name="connsiteX118" fmla="*/ 6430425 w 12346891"/>
                <a:gd name="connsiteY118" fmla="*/ 812604 h 812606"/>
                <a:gd name="connsiteX119" fmla="*/ 6059997 w 12346891"/>
                <a:gd name="connsiteY119" fmla="*/ 664008 h 812606"/>
                <a:gd name="connsiteX120" fmla="*/ 6011791 w 12346891"/>
                <a:gd name="connsiteY120" fmla="*/ 616669 h 812606"/>
                <a:gd name="connsiteX121" fmla="*/ 6007477 w 12346891"/>
                <a:gd name="connsiteY121" fmla="*/ 625293 h 812606"/>
                <a:gd name="connsiteX122" fmla="*/ 5997942 w 12346891"/>
                <a:gd name="connsiteY122" fmla="*/ 607628 h 812606"/>
                <a:gd name="connsiteX123" fmla="*/ 5558112 w 12346891"/>
                <a:gd name="connsiteY123" fmla="*/ 320302 h 812606"/>
                <a:gd name="connsiteX124" fmla="*/ 5292503 w 12346891"/>
                <a:gd name="connsiteY124" fmla="*/ 411089 h 812606"/>
                <a:gd name="connsiteX125" fmla="*/ 5247298 w 12346891"/>
                <a:gd name="connsiteY125" fmla="*/ 448999 h 812606"/>
                <a:gd name="connsiteX126" fmla="*/ 5241722 w 12346891"/>
                <a:gd name="connsiteY126" fmla="*/ 456075 h 812606"/>
                <a:gd name="connsiteX127" fmla="*/ 5207592 w 12346891"/>
                <a:gd name="connsiteY127" fmla="*/ 488913 h 812606"/>
                <a:gd name="connsiteX128" fmla="*/ 5088518 w 12346891"/>
                <a:gd name="connsiteY128" fmla="*/ 583208 h 812606"/>
                <a:gd name="connsiteX129" fmla="*/ 4814946 w 12346891"/>
                <a:gd name="connsiteY129" fmla="*/ 660613 h 812606"/>
                <a:gd name="connsiteX130" fmla="*/ 4444519 w 12346891"/>
                <a:gd name="connsiteY130" fmla="*/ 512017 h 812606"/>
                <a:gd name="connsiteX131" fmla="*/ 4396312 w 12346891"/>
                <a:gd name="connsiteY131" fmla="*/ 464678 h 812606"/>
                <a:gd name="connsiteX132" fmla="*/ 4391999 w 12346891"/>
                <a:gd name="connsiteY132" fmla="*/ 473301 h 812606"/>
                <a:gd name="connsiteX133" fmla="*/ 4382463 w 12346891"/>
                <a:gd name="connsiteY133" fmla="*/ 455637 h 812606"/>
                <a:gd name="connsiteX134" fmla="*/ 3942634 w 12346891"/>
                <a:gd name="connsiteY134" fmla="*/ 168311 h 812606"/>
                <a:gd name="connsiteX135" fmla="*/ 3519572 w 12346891"/>
                <a:gd name="connsiteY135" fmla="*/ 428744 h 812606"/>
                <a:gd name="connsiteX136" fmla="*/ 3477786 w 12346891"/>
                <a:gd name="connsiteY136" fmla="*/ 500852 h 812606"/>
                <a:gd name="connsiteX137" fmla="*/ 3467989 w 12346891"/>
                <a:gd name="connsiteY137" fmla="*/ 516104 h 812606"/>
                <a:gd name="connsiteX138" fmla="*/ 3461878 w 12346891"/>
                <a:gd name="connsiteY138" fmla="*/ 525616 h 812606"/>
                <a:gd name="connsiteX139" fmla="*/ 2970127 w 12346891"/>
                <a:gd name="connsiteY139" fmla="*/ 812606 h 812606"/>
                <a:gd name="connsiteX140" fmla="*/ 2599700 w 12346891"/>
                <a:gd name="connsiteY140" fmla="*/ 664010 h 812606"/>
                <a:gd name="connsiteX141" fmla="*/ 2551493 w 12346891"/>
                <a:gd name="connsiteY141" fmla="*/ 616671 h 812606"/>
                <a:gd name="connsiteX142" fmla="*/ 2547180 w 12346891"/>
                <a:gd name="connsiteY142" fmla="*/ 625295 h 812606"/>
                <a:gd name="connsiteX143" fmla="*/ 2537644 w 12346891"/>
                <a:gd name="connsiteY143" fmla="*/ 607630 h 812606"/>
                <a:gd name="connsiteX144" fmla="*/ 2097815 w 12346891"/>
                <a:gd name="connsiteY144" fmla="*/ 320304 h 812606"/>
                <a:gd name="connsiteX145" fmla="*/ 1832205 w 12346891"/>
                <a:gd name="connsiteY145" fmla="*/ 411091 h 812606"/>
                <a:gd name="connsiteX146" fmla="*/ 1722223 w 12346891"/>
                <a:gd name="connsiteY146" fmla="*/ 515954 h 812606"/>
                <a:gd name="connsiteX147" fmla="*/ 1628221 w 12346891"/>
                <a:gd name="connsiteY147" fmla="*/ 583210 h 812606"/>
                <a:gd name="connsiteX148" fmla="*/ 1354648 w 12346891"/>
                <a:gd name="connsiteY148" fmla="*/ 660615 h 812606"/>
                <a:gd name="connsiteX149" fmla="*/ 984221 w 12346891"/>
                <a:gd name="connsiteY149" fmla="*/ 512019 h 812606"/>
                <a:gd name="connsiteX150" fmla="*/ 936015 w 12346891"/>
                <a:gd name="connsiteY150" fmla="*/ 464680 h 812606"/>
                <a:gd name="connsiteX151" fmla="*/ 931701 w 12346891"/>
                <a:gd name="connsiteY151" fmla="*/ 473303 h 812606"/>
                <a:gd name="connsiteX152" fmla="*/ 922165 w 12346891"/>
                <a:gd name="connsiteY152" fmla="*/ 455639 h 812606"/>
                <a:gd name="connsiteX153" fmla="*/ 482336 w 12346891"/>
                <a:gd name="connsiteY153" fmla="*/ 168313 h 812606"/>
                <a:gd name="connsiteX154" fmla="*/ 59274 w 12346891"/>
                <a:gd name="connsiteY154" fmla="*/ 428746 h 812606"/>
                <a:gd name="connsiteX155" fmla="*/ 59022 w 12346891"/>
                <a:gd name="connsiteY155" fmla="*/ 429155 h 812606"/>
                <a:gd name="connsiteX156" fmla="*/ 30744 w 12346891"/>
                <a:gd name="connsiteY156" fmla="*/ 480219 h 812606"/>
                <a:gd name="connsiteX157" fmla="*/ -1 w 12346891"/>
                <a:gd name="connsiteY157" fmla="*/ 541290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832573 w 12346893"/>
                <a:gd name="connsiteY59" fmla="*/ 258676 h 812606"/>
                <a:gd name="connsiteX60" fmla="*/ 8873853 w 12346893"/>
                <a:gd name="connsiteY60" fmla="*/ 229399 h 812606"/>
                <a:gd name="connsiteX61" fmla="*/ 9147426 w 12346893"/>
                <a:gd name="connsiteY61" fmla="*/ 151993 h 812606"/>
                <a:gd name="connsiteX62" fmla="*/ 9517853 w 12346893"/>
                <a:gd name="connsiteY62" fmla="*/ 300589 h 812606"/>
                <a:gd name="connsiteX63" fmla="*/ 9566059 w 12346893"/>
                <a:gd name="connsiteY63" fmla="*/ 347928 h 812606"/>
                <a:gd name="connsiteX64" fmla="*/ 9570373 w 12346893"/>
                <a:gd name="connsiteY64" fmla="*/ 339305 h 812606"/>
                <a:gd name="connsiteX65" fmla="*/ 9579908 w 12346893"/>
                <a:gd name="connsiteY65" fmla="*/ 356969 h 812606"/>
                <a:gd name="connsiteX66" fmla="*/ 10019738 w 12346893"/>
                <a:gd name="connsiteY66" fmla="*/ 644295 h 812606"/>
                <a:gd name="connsiteX67" fmla="*/ 10442800 w 12346893"/>
                <a:gd name="connsiteY67" fmla="*/ 383862 h 812606"/>
                <a:gd name="connsiteX68" fmla="*/ 10443052 w 12346893"/>
                <a:gd name="connsiteY68" fmla="*/ 383453 h 812606"/>
                <a:gd name="connsiteX69" fmla="*/ 10444544 w 12346893"/>
                <a:gd name="connsiteY69" fmla="*/ 380359 h 812606"/>
                <a:gd name="connsiteX70" fmla="*/ 10502074 w 12346893"/>
                <a:gd name="connsiteY70" fmla="*/ 271318 h 812606"/>
                <a:gd name="connsiteX71" fmla="*/ 10494383 w 12346893"/>
                <a:gd name="connsiteY71" fmla="*/ 296502 h 812606"/>
                <a:gd name="connsiteX72" fmla="*/ 10500493 w 12346893"/>
                <a:gd name="connsiteY72" fmla="*/ 286990 h 812606"/>
                <a:gd name="connsiteX73" fmla="*/ 10992245 w 12346893"/>
                <a:gd name="connsiteY73" fmla="*/ 0 h 812606"/>
                <a:gd name="connsiteX74" fmla="*/ 11362672 w 12346893"/>
                <a:gd name="connsiteY74" fmla="*/ 148596 h 812606"/>
                <a:gd name="connsiteX75" fmla="*/ 11410878 w 12346893"/>
                <a:gd name="connsiteY75" fmla="*/ 195935 h 812606"/>
                <a:gd name="connsiteX76" fmla="*/ 11415192 w 12346893"/>
                <a:gd name="connsiteY76" fmla="*/ 187311 h 812606"/>
                <a:gd name="connsiteX77" fmla="*/ 11424728 w 12346893"/>
                <a:gd name="connsiteY77" fmla="*/ 204976 h 812606"/>
                <a:gd name="connsiteX78" fmla="*/ 11864557 w 12346893"/>
                <a:gd name="connsiteY78" fmla="*/ 492302 h 812606"/>
                <a:gd name="connsiteX79" fmla="*/ 12329384 w 12346893"/>
                <a:gd name="connsiteY79" fmla="*/ 159808 h 812606"/>
                <a:gd name="connsiteX80" fmla="*/ 12346893 w 12346893"/>
                <a:gd name="connsiteY80" fmla="*/ 119324 h 812606"/>
                <a:gd name="connsiteX81" fmla="*/ 12329210 w 12346893"/>
                <a:gd name="connsiteY81" fmla="*/ 177225 h 812606"/>
                <a:gd name="connsiteX82" fmla="*/ 11735544 w 12346893"/>
                <a:gd name="connsiteY82" fmla="*/ 660610 h 812606"/>
                <a:gd name="connsiteX83" fmla="*/ 11365117 w 12346893"/>
                <a:gd name="connsiteY83" fmla="*/ 512014 h 812606"/>
                <a:gd name="connsiteX84" fmla="*/ 11316911 w 12346893"/>
                <a:gd name="connsiteY84" fmla="*/ 464675 h 812606"/>
                <a:gd name="connsiteX85" fmla="*/ 11312596 w 12346893"/>
                <a:gd name="connsiteY85" fmla="*/ 473298 h 812606"/>
                <a:gd name="connsiteX86" fmla="*/ 11303061 w 12346893"/>
                <a:gd name="connsiteY86" fmla="*/ 455634 h 812606"/>
                <a:gd name="connsiteX87" fmla="*/ 10863232 w 12346893"/>
                <a:gd name="connsiteY87" fmla="*/ 168308 h 812606"/>
                <a:gd name="connsiteX88" fmla="*/ 10440170 w 12346893"/>
                <a:gd name="connsiteY88" fmla="*/ 428741 h 812606"/>
                <a:gd name="connsiteX89" fmla="*/ 10439918 w 12346893"/>
                <a:gd name="connsiteY89" fmla="*/ 429150 h 812606"/>
                <a:gd name="connsiteX90" fmla="*/ 10438426 w 12346893"/>
                <a:gd name="connsiteY90" fmla="*/ 432244 h 812606"/>
                <a:gd name="connsiteX91" fmla="*/ 10380895 w 12346893"/>
                <a:gd name="connsiteY91" fmla="*/ 541285 h 812606"/>
                <a:gd name="connsiteX92" fmla="*/ 10388586 w 12346893"/>
                <a:gd name="connsiteY92" fmla="*/ 516101 h 812606"/>
                <a:gd name="connsiteX93" fmla="*/ 10382477 w 12346893"/>
                <a:gd name="connsiteY93" fmla="*/ 525613 h 812606"/>
                <a:gd name="connsiteX94" fmla="*/ 9890724 w 12346893"/>
                <a:gd name="connsiteY94" fmla="*/ 812603 h 812606"/>
                <a:gd name="connsiteX95" fmla="*/ 9520297 w 12346893"/>
                <a:gd name="connsiteY95" fmla="*/ 664007 h 812606"/>
                <a:gd name="connsiteX96" fmla="*/ 9472091 w 12346893"/>
                <a:gd name="connsiteY96" fmla="*/ 616668 h 812606"/>
                <a:gd name="connsiteX97" fmla="*/ 9467777 w 12346893"/>
                <a:gd name="connsiteY97" fmla="*/ 625292 h 812606"/>
                <a:gd name="connsiteX98" fmla="*/ 9458242 w 12346893"/>
                <a:gd name="connsiteY98" fmla="*/ 607627 h 812606"/>
                <a:gd name="connsiteX99" fmla="*/ 9018413 w 12346893"/>
                <a:gd name="connsiteY99" fmla="*/ 320302 h 812606"/>
                <a:gd name="connsiteX100" fmla="*/ 8752802 w 12346893"/>
                <a:gd name="connsiteY100" fmla="*/ 411089 h 812606"/>
                <a:gd name="connsiteX101" fmla="*/ 8707595 w 12346893"/>
                <a:gd name="connsiteY101" fmla="*/ 449000 h 812606"/>
                <a:gd name="connsiteX102" fmla="*/ 8702022 w 12346893"/>
                <a:gd name="connsiteY102" fmla="*/ 456073 h 812606"/>
                <a:gd name="connsiteX103" fmla="*/ 8590098 w 12346893"/>
                <a:gd name="connsiteY103" fmla="*/ 553928 h 812606"/>
                <a:gd name="connsiteX104" fmla="*/ 8548818 w 12346893"/>
                <a:gd name="connsiteY104" fmla="*/ 583206 h 812606"/>
                <a:gd name="connsiteX105" fmla="*/ 8275246 w 12346893"/>
                <a:gd name="connsiteY105" fmla="*/ 660611 h 812606"/>
                <a:gd name="connsiteX106" fmla="*/ 7904819 w 12346893"/>
                <a:gd name="connsiteY106" fmla="*/ 512015 h 812606"/>
                <a:gd name="connsiteX107" fmla="*/ 7856612 w 12346893"/>
                <a:gd name="connsiteY107" fmla="*/ 464676 h 812606"/>
                <a:gd name="connsiteX108" fmla="*/ 7852299 w 12346893"/>
                <a:gd name="connsiteY108" fmla="*/ 473299 h 812606"/>
                <a:gd name="connsiteX109" fmla="*/ 7842763 w 12346893"/>
                <a:gd name="connsiteY109" fmla="*/ 455635 h 812606"/>
                <a:gd name="connsiteX110" fmla="*/ 7402933 w 12346893"/>
                <a:gd name="connsiteY110" fmla="*/ 168309 h 812606"/>
                <a:gd name="connsiteX111" fmla="*/ 6979871 w 12346893"/>
                <a:gd name="connsiteY111" fmla="*/ 428742 h 812606"/>
                <a:gd name="connsiteX112" fmla="*/ 6979620 w 12346893"/>
                <a:gd name="connsiteY112" fmla="*/ 429151 h 812606"/>
                <a:gd name="connsiteX113" fmla="*/ 6978128 w 12346893"/>
                <a:gd name="connsiteY113" fmla="*/ 432245 h 812606"/>
                <a:gd name="connsiteX114" fmla="*/ 6920597 w 12346893"/>
                <a:gd name="connsiteY114" fmla="*/ 541286 h 812606"/>
                <a:gd name="connsiteX115" fmla="*/ 6928288 w 12346893"/>
                <a:gd name="connsiteY115" fmla="*/ 516102 h 812606"/>
                <a:gd name="connsiteX116" fmla="*/ 6922178 w 12346893"/>
                <a:gd name="connsiteY116" fmla="*/ 525614 h 812606"/>
                <a:gd name="connsiteX117" fmla="*/ 6430427 w 12346893"/>
                <a:gd name="connsiteY117" fmla="*/ 812604 h 812606"/>
                <a:gd name="connsiteX118" fmla="*/ 6059999 w 12346893"/>
                <a:gd name="connsiteY118" fmla="*/ 664008 h 812606"/>
                <a:gd name="connsiteX119" fmla="*/ 6011793 w 12346893"/>
                <a:gd name="connsiteY119" fmla="*/ 616669 h 812606"/>
                <a:gd name="connsiteX120" fmla="*/ 6007479 w 12346893"/>
                <a:gd name="connsiteY120" fmla="*/ 625293 h 812606"/>
                <a:gd name="connsiteX121" fmla="*/ 5997944 w 12346893"/>
                <a:gd name="connsiteY121" fmla="*/ 607628 h 812606"/>
                <a:gd name="connsiteX122" fmla="*/ 5558114 w 12346893"/>
                <a:gd name="connsiteY122" fmla="*/ 320302 h 812606"/>
                <a:gd name="connsiteX123" fmla="*/ 5292505 w 12346893"/>
                <a:gd name="connsiteY123" fmla="*/ 411089 h 812606"/>
                <a:gd name="connsiteX124" fmla="*/ 5247300 w 12346893"/>
                <a:gd name="connsiteY124" fmla="*/ 448999 h 812606"/>
                <a:gd name="connsiteX125" fmla="*/ 5241724 w 12346893"/>
                <a:gd name="connsiteY125" fmla="*/ 456075 h 812606"/>
                <a:gd name="connsiteX126" fmla="*/ 5207594 w 12346893"/>
                <a:gd name="connsiteY126" fmla="*/ 488913 h 812606"/>
                <a:gd name="connsiteX127" fmla="*/ 5088520 w 12346893"/>
                <a:gd name="connsiteY127" fmla="*/ 583208 h 812606"/>
                <a:gd name="connsiteX128" fmla="*/ 4814948 w 12346893"/>
                <a:gd name="connsiteY128" fmla="*/ 660613 h 812606"/>
                <a:gd name="connsiteX129" fmla="*/ 4444521 w 12346893"/>
                <a:gd name="connsiteY129" fmla="*/ 512017 h 812606"/>
                <a:gd name="connsiteX130" fmla="*/ 4396314 w 12346893"/>
                <a:gd name="connsiteY130" fmla="*/ 464678 h 812606"/>
                <a:gd name="connsiteX131" fmla="*/ 4392001 w 12346893"/>
                <a:gd name="connsiteY131" fmla="*/ 473301 h 812606"/>
                <a:gd name="connsiteX132" fmla="*/ 4382465 w 12346893"/>
                <a:gd name="connsiteY132" fmla="*/ 455637 h 812606"/>
                <a:gd name="connsiteX133" fmla="*/ 3942636 w 12346893"/>
                <a:gd name="connsiteY133" fmla="*/ 168311 h 812606"/>
                <a:gd name="connsiteX134" fmla="*/ 3519574 w 12346893"/>
                <a:gd name="connsiteY134" fmla="*/ 428744 h 812606"/>
                <a:gd name="connsiteX135" fmla="*/ 3477788 w 12346893"/>
                <a:gd name="connsiteY135" fmla="*/ 500852 h 812606"/>
                <a:gd name="connsiteX136" fmla="*/ 3467991 w 12346893"/>
                <a:gd name="connsiteY136" fmla="*/ 516104 h 812606"/>
                <a:gd name="connsiteX137" fmla="*/ 3461880 w 12346893"/>
                <a:gd name="connsiteY137" fmla="*/ 525616 h 812606"/>
                <a:gd name="connsiteX138" fmla="*/ 2970129 w 12346893"/>
                <a:gd name="connsiteY138" fmla="*/ 812606 h 812606"/>
                <a:gd name="connsiteX139" fmla="*/ 2599702 w 12346893"/>
                <a:gd name="connsiteY139" fmla="*/ 664010 h 812606"/>
                <a:gd name="connsiteX140" fmla="*/ 2551495 w 12346893"/>
                <a:gd name="connsiteY140" fmla="*/ 616671 h 812606"/>
                <a:gd name="connsiteX141" fmla="*/ 2547182 w 12346893"/>
                <a:gd name="connsiteY141" fmla="*/ 625295 h 812606"/>
                <a:gd name="connsiteX142" fmla="*/ 2537646 w 12346893"/>
                <a:gd name="connsiteY142" fmla="*/ 607630 h 812606"/>
                <a:gd name="connsiteX143" fmla="*/ 2097817 w 12346893"/>
                <a:gd name="connsiteY143" fmla="*/ 320304 h 812606"/>
                <a:gd name="connsiteX144" fmla="*/ 1832207 w 12346893"/>
                <a:gd name="connsiteY144" fmla="*/ 411091 h 812606"/>
                <a:gd name="connsiteX145" fmla="*/ 1722225 w 12346893"/>
                <a:gd name="connsiteY145" fmla="*/ 515954 h 812606"/>
                <a:gd name="connsiteX146" fmla="*/ 1628223 w 12346893"/>
                <a:gd name="connsiteY146" fmla="*/ 583210 h 812606"/>
                <a:gd name="connsiteX147" fmla="*/ 1354650 w 12346893"/>
                <a:gd name="connsiteY147" fmla="*/ 660615 h 812606"/>
                <a:gd name="connsiteX148" fmla="*/ 984223 w 12346893"/>
                <a:gd name="connsiteY148" fmla="*/ 512019 h 812606"/>
                <a:gd name="connsiteX149" fmla="*/ 936017 w 12346893"/>
                <a:gd name="connsiteY149" fmla="*/ 464680 h 812606"/>
                <a:gd name="connsiteX150" fmla="*/ 931703 w 12346893"/>
                <a:gd name="connsiteY150" fmla="*/ 473303 h 812606"/>
                <a:gd name="connsiteX151" fmla="*/ 922167 w 12346893"/>
                <a:gd name="connsiteY151" fmla="*/ 455639 h 812606"/>
                <a:gd name="connsiteX152" fmla="*/ 482338 w 12346893"/>
                <a:gd name="connsiteY152" fmla="*/ 168313 h 812606"/>
                <a:gd name="connsiteX153" fmla="*/ 59276 w 12346893"/>
                <a:gd name="connsiteY153" fmla="*/ 428746 h 812606"/>
                <a:gd name="connsiteX154" fmla="*/ 59024 w 12346893"/>
                <a:gd name="connsiteY154" fmla="*/ 429155 h 812606"/>
                <a:gd name="connsiteX155" fmla="*/ 30746 w 12346893"/>
                <a:gd name="connsiteY155" fmla="*/ 480219 h 812606"/>
                <a:gd name="connsiteX156" fmla="*/ 1 w 12346893"/>
                <a:gd name="connsiteY156" fmla="*/ 541290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832571 w 12346891"/>
                <a:gd name="connsiteY59" fmla="*/ 258676 h 812606"/>
                <a:gd name="connsiteX60" fmla="*/ 8873851 w 12346891"/>
                <a:gd name="connsiteY60" fmla="*/ 229399 h 812606"/>
                <a:gd name="connsiteX61" fmla="*/ 9147424 w 12346891"/>
                <a:gd name="connsiteY61" fmla="*/ 151993 h 812606"/>
                <a:gd name="connsiteX62" fmla="*/ 9517851 w 12346891"/>
                <a:gd name="connsiteY62" fmla="*/ 300589 h 812606"/>
                <a:gd name="connsiteX63" fmla="*/ 9566057 w 12346891"/>
                <a:gd name="connsiteY63" fmla="*/ 347928 h 812606"/>
                <a:gd name="connsiteX64" fmla="*/ 9570371 w 12346891"/>
                <a:gd name="connsiteY64" fmla="*/ 339305 h 812606"/>
                <a:gd name="connsiteX65" fmla="*/ 9579906 w 12346891"/>
                <a:gd name="connsiteY65" fmla="*/ 356969 h 812606"/>
                <a:gd name="connsiteX66" fmla="*/ 10019736 w 12346891"/>
                <a:gd name="connsiteY66" fmla="*/ 644295 h 812606"/>
                <a:gd name="connsiteX67" fmla="*/ 10442798 w 12346891"/>
                <a:gd name="connsiteY67" fmla="*/ 383862 h 812606"/>
                <a:gd name="connsiteX68" fmla="*/ 10443050 w 12346891"/>
                <a:gd name="connsiteY68" fmla="*/ 383453 h 812606"/>
                <a:gd name="connsiteX69" fmla="*/ 10444542 w 12346891"/>
                <a:gd name="connsiteY69" fmla="*/ 380359 h 812606"/>
                <a:gd name="connsiteX70" fmla="*/ 10502072 w 12346891"/>
                <a:gd name="connsiteY70" fmla="*/ 271318 h 812606"/>
                <a:gd name="connsiteX71" fmla="*/ 10494381 w 12346891"/>
                <a:gd name="connsiteY71" fmla="*/ 296502 h 812606"/>
                <a:gd name="connsiteX72" fmla="*/ 10500491 w 12346891"/>
                <a:gd name="connsiteY72" fmla="*/ 286990 h 812606"/>
                <a:gd name="connsiteX73" fmla="*/ 10992243 w 12346891"/>
                <a:gd name="connsiteY73" fmla="*/ 0 h 812606"/>
                <a:gd name="connsiteX74" fmla="*/ 11362670 w 12346891"/>
                <a:gd name="connsiteY74" fmla="*/ 148596 h 812606"/>
                <a:gd name="connsiteX75" fmla="*/ 11410876 w 12346891"/>
                <a:gd name="connsiteY75" fmla="*/ 195935 h 812606"/>
                <a:gd name="connsiteX76" fmla="*/ 11424726 w 12346891"/>
                <a:gd name="connsiteY76" fmla="*/ 204976 h 812606"/>
                <a:gd name="connsiteX77" fmla="*/ 11864555 w 12346891"/>
                <a:gd name="connsiteY77" fmla="*/ 492302 h 812606"/>
                <a:gd name="connsiteX78" fmla="*/ 12329382 w 12346891"/>
                <a:gd name="connsiteY78" fmla="*/ 159808 h 812606"/>
                <a:gd name="connsiteX79" fmla="*/ 12346891 w 12346891"/>
                <a:gd name="connsiteY79" fmla="*/ 119324 h 812606"/>
                <a:gd name="connsiteX80" fmla="*/ 12329208 w 12346891"/>
                <a:gd name="connsiteY80" fmla="*/ 177225 h 812606"/>
                <a:gd name="connsiteX81" fmla="*/ 11735542 w 12346891"/>
                <a:gd name="connsiteY81" fmla="*/ 660610 h 812606"/>
                <a:gd name="connsiteX82" fmla="*/ 11365115 w 12346891"/>
                <a:gd name="connsiteY82" fmla="*/ 512014 h 812606"/>
                <a:gd name="connsiteX83" fmla="*/ 11316909 w 12346891"/>
                <a:gd name="connsiteY83" fmla="*/ 464675 h 812606"/>
                <a:gd name="connsiteX84" fmla="*/ 11312594 w 12346891"/>
                <a:gd name="connsiteY84" fmla="*/ 473298 h 812606"/>
                <a:gd name="connsiteX85" fmla="*/ 11303059 w 12346891"/>
                <a:gd name="connsiteY85" fmla="*/ 455634 h 812606"/>
                <a:gd name="connsiteX86" fmla="*/ 10863230 w 12346891"/>
                <a:gd name="connsiteY86" fmla="*/ 168308 h 812606"/>
                <a:gd name="connsiteX87" fmla="*/ 10440168 w 12346891"/>
                <a:gd name="connsiteY87" fmla="*/ 428741 h 812606"/>
                <a:gd name="connsiteX88" fmla="*/ 10439916 w 12346891"/>
                <a:gd name="connsiteY88" fmla="*/ 429150 h 812606"/>
                <a:gd name="connsiteX89" fmla="*/ 10438424 w 12346891"/>
                <a:gd name="connsiteY89" fmla="*/ 432244 h 812606"/>
                <a:gd name="connsiteX90" fmla="*/ 10380893 w 12346891"/>
                <a:gd name="connsiteY90" fmla="*/ 541285 h 812606"/>
                <a:gd name="connsiteX91" fmla="*/ 10388584 w 12346891"/>
                <a:gd name="connsiteY91" fmla="*/ 516101 h 812606"/>
                <a:gd name="connsiteX92" fmla="*/ 10382475 w 12346891"/>
                <a:gd name="connsiteY92" fmla="*/ 525613 h 812606"/>
                <a:gd name="connsiteX93" fmla="*/ 9890722 w 12346891"/>
                <a:gd name="connsiteY93" fmla="*/ 812603 h 812606"/>
                <a:gd name="connsiteX94" fmla="*/ 9520295 w 12346891"/>
                <a:gd name="connsiteY94" fmla="*/ 664007 h 812606"/>
                <a:gd name="connsiteX95" fmla="*/ 9472089 w 12346891"/>
                <a:gd name="connsiteY95" fmla="*/ 616668 h 812606"/>
                <a:gd name="connsiteX96" fmla="*/ 9467775 w 12346891"/>
                <a:gd name="connsiteY96" fmla="*/ 625292 h 812606"/>
                <a:gd name="connsiteX97" fmla="*/ 9458240 w 12346891"/>
                <a:gd name="connsiteY97" fmla="*/ 607627 h 812606"/>
                <a:gd name="connsiteX98" fmla="*/ 9018411 w 12346891"/>
                <a:gd name="connsiteY98" fmla="*/ 320302 h 812606"/>
                <a:gd name="connsiteX99" fmla="*/ 8752800 w 12346891"/>
                <a:gd name="connsiteY99" fmla="*/ 411089 h 812606"/>
                <a:gd name="connsiteX100" fmla="*/ 8707593 w 12346891"/>
                <a:gd name="connsiteY100" fmla="*/ 449000 h 812606"/>
                <a:gd name="connsiteX101" fmla="*/ 8702020 w 12346891"/>
                <a:gd name="connsiteY101" fmla="*/ 456073 h 812606"/>
                <a:gd name="connsiteX102" fmla="*/ 8590096 w 12346891"/>
                <a:gd name="connsiteY102" fmla="*/ 553928 h 812606"/>
                <a:gd name="connsiteX103" fmla="*/ 8548816 w 12346891"/>
                <a:gd name="connsiteY103" fmla="*/ 583206 h 812606"/>
                <a:gd name="connsiteX104" fmla="*/ 8275244 w 12346891"/>
                <a:gd name="connsiteY104" fmla="*/ 660611 h 812606"/>
                <a:gd name="connsiteX105" fmla="*/ 7904817 w 12346891"/>
                <a:gd name="connsiteY105" fmla="*/ 512015 h 812606"/>
                <a:gd name="connsiteX106" fmla="*/ 7856610 w 12346891"/>
                <a:gd name="connsiteY106" fmla="*/ 464676 h 812606"/>
                <a:gd name="connsiteX107" fmla="*/ 7852297 w 12346891"/>
                <a:gd name="connsiteY107" fmla="*/ 473299 h 812606"/>
                <a:gd name="connsiteX108" fmla="*/ 7842761 w 12346891"/>
                <a:gd name="connsiteY108" fmla="*/ 455635 h 812606"/>
                <a:gd name="connsiteX109" fmla="*/ 7402931 w 12346891"/>
                <a:gd name="connsiteY109" fmla="*/ 168309 h 812606"/>
                <a:gd name="connsiteX110" fmla="*/ 6979869 w 12346891"/>
                <a:gd name="connsiteY110" fmla="*/ 428742 h 812606"/>
                <a:gd name="connsiteX111" fmla="*/ 6979618 w 12346891"/>
                <a:gd name="connsiteY111" fmla="*/ 429151 h 812606"/>
                <a:gd name="connsiteX112" fmla="*/ 6978126 w 12346891"/>
                <a:gd name="connsiteY112" fmla="*/ 432245 h 812606"/>
                <a:gd name="connsiteX113" fmla="*/ 6920595 w 12346891"/>
                <a:gd name="connsiteY113" fmla="*/ 541286 h 812606"/>
                <a:gd name="connsiteX114" fmla="*/ 6928286 w 12346891"/>
                <a:gd name="connsiteY114" fmla="*/ 516102 h 812606"/>
                <a:gd name="connsiteX115" fmla="*/ 6922176 w 12346891"/>
                <a:gd name="connsiteY115" fmla="*/ 525614 h 812606"/>
                <a:gd name="connsiteX116" fmla="*/ 6430425 w 12346891"/>
                <a:gd name="connsiteY116" fmla="*/ 812604 h 812606"/>
                <a:gd name="connsiteX117" fmla="*/ 6059997 w 12346891"/>
                <a:gd name="connsiteY117" fmla="*/ 664008 h 812606"/>
                <a:gd name="connsiteX118" fmla="*/ 6011791 w 12346891"/>
                <a:gd name="connsiteY118" fmla="*/ 616669 h 812606"/>
                <a:gd name="connsiteX119" fmla="*/ 6007477 w 12346891"/>
                <a:gd name="connsiteY119" fmla="*/ 625293 h 812606"/>
                <a:gd name="connsiteX120" fmla="*/ 5997942 w 12346891"/>
                <a:gd name="connsiteY120" fmla="*/ 607628 h 812606"/>
                <a:gd name="connsiteX121" fmla="*/ 5558112 w 12346891"/>
                <a:gd name="connsiteY121" fmla="*/ 320302 h 812606"/>
                <a:gd name="connsiteX122" fmla="*/ 5292503 w 12346891"/>
                <a:gd name="connsiteY122" fmla="*/ 411089 h 812606"/>
                <a:gd name="connsiteX123" fmla="*/ 5247298 w 12346891"/>
                <a:gd name="connsiteY123" fmla="*/ 448999 h 812606"/>
                <a:gd name="connsiteX124" fmla="*/ 5241722 w 12346891"/>
                <a:gd name="connsiteY124" fmla="*/ 456075 h 812606"/>
                <a:gd name="connsiteX125" fmla="*/ 5207592 w 12346891"/>
                <a:gd name="connsiteY125" fmla="*/ 488913 h 812606"/>
                <a:gd name="connsiteX126" fmla="*/ 5088518 w 12346891"/>
                <a:gd name="connsiteY126" fmla="*/ 583208 h 812606"/>
                <a:gd name="connsiteX127" fmla="*/ 4814946 w 12346891"/>
                <a:gd name="connsiteY127" fmla="*/ 660613 h 812606"/>
                <a:gd name="connsiteX128" fmla="*/ 4444519 w 12346891"/>
                <a:gd name="connsiteY128" fmla="*/ 512017 h 812606"/>
                <a:gd name="connsiteX129" fmla="*/ 4396312 w 12346891"/>
                <a:gd name="connsiteY129" fmla="*/ 464678 h 812606"/>
                <a:gd name="connsiteX130" fmla="*/ 4391999 w 12346891"/>
                <a:gd name="connsiteY130" fmla="*/ 473301 h 812606"/>
                <a:gd name="connsiteX131" fmla="*/ 4382463 w 12346891"/>
                <a:gd name="connsiteY131" fmla="*/ 455637 h 812606"/>
                <a:gd name="connsiteX132" fmla="*/ 3942634 w 12346891"/>
                <a:gd name="connsiteY132" fmla="*/ 168311 h 812606"/>
                <a:gd name="connsiteX133" fmla="*/ 3519572 w 12346891"/>
                <a:gd name="connsiteY133" fmla="*/ 428744 h 812606"/>
                <a:gd name="connsiteX134" fmla="*/ 3477786 w 12346891"/>
                <a:gd name="connsiteY134" fmla="*/ 500852 h 812606"/>
                <a:gd name="connsiteX135" fmla="*/ 3467989 w 12346891"/>
                <a:gd name="connsiteY135" fmla="*/ 516104 h 812606"/>
                <a:gd name="connsiteX136" fmla="*/ 3461878 w 12346891"/>
                <a:gd name="connsiteY136" fmla="*/ 525616 h 812606"/>
                <a:gd name="connsiteX137" fmla="*/ 2970127 w 12346891"/>
                <a:gd name="connsiteY137" fmla="*/ 812606 h 812606"/>
                <a:gd name="connsiteX138" fmla="*/ 2599700 w 12346891"/>
                <a:gd name="connsiteY138" fmla="*/ 664010 h 812606"/>
                <a:gd name="connsiteX139" fmla="*/ 2551493 w 12346891"/>
                <a:gd name="connsiteY139" fmla="*/ 616671 h 812606"/>
                <a:gd name="connsiteX140" fmla="*/ 2547180 w 12346891"/>
                <a:gd name="connsiteY140" fmla="*/ 625295 h 812606"/>
                <a:gd name="connsiteX141" fmla="*/ 2537644 w 12346891"/>
                <a:gd name="connsiteY141" fmla="*/ 607630 h 812606"/>
                <a:gd name="connsiteX142" fmla="*/ 2097815 w 12346891"/>
                <a:gd name="connsiteY142" fmla="*/ 320304 h 812606"/>
                <a:gd name="connsiteX143" fmla="*/ 1832205 w 12346891"/>
                <a:gd name="connsiteY143" fmla="*/ 411091 h 812606"/>
                <a:gd name="connsiteX144" fmla="*/ 1722223 w 12346891"/>
                <a:gd name="connsiteY144" fmla="*/ 515954 h 812606"/>
                <a:gd name="connsiteX145" fmla="*/ 1628221 w 12346891"/>
                <a:gd name="connsiteY145" fmla="*/ 583210 h 812606"/>
                <a:gd name="connsiteX146" fmla="*/ 1354648 w 12346891"/>
                <a:gd name="connsiteY146" fmla="*/ 660615 h 812606"/>
                <a:gd name="connsiteX147" fmla="*/ 984221 w 12346891"/>
                <a:gd name="connsiteY147" fmla="*/ 512019 h 812606"/>
                <a:gd name="connsiteX148" fmla="*/ 936015 w 12346891"/>
                <a:gd name="connsiteY148" fmla="*/ 464680 h 812606"/>
                <a:gd name="connsiteX149" fmla="*/ 931701 w 12346891"/>
                <a:gd name="connsiteY149" fmla="*/ 473303 h 812606"/>
                <a:gd name="connsiteX150" fmla="*/ 922165 w 12346891"/>
                <a:gd name="connsiteY150" fmla="*/ 455639 h 812606"/>
                <a:gd name="connsiteX151" fmla="*/ 482336 w 12346891"/>
                <a:gd name="connsiteY151" fmla="*/ 168313 h 812606"/>
                <a:gd name="connsiteX152" fmla="*/ 59274 w 12346891"/>
                <a:gd name="connsiteY152" fmla="*/ 428746 h 812606"/>
                <a:gd name="connsiteX153" fmla="*/ 59022 w 12346891"/>
                <a:gd name="connsiteY153" fmla="*/ 429155 h 812606"/>
                <a:gd name="connsiteX154" fmla="*/ 30744 w 12346891"/>
                <a:gd name="connsiteY154" fmla="*/ 480219 h 812606"/>
                <a:gd name="connsiteX155" fmla="*/ -1 w 12346891"/>
                <a:gd name="connsiteY155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50734 w 12329384"/>
                <a:gd name="connsiteY21" fmla="*/ 332392 h 812606"/>
                <a:gd name="connsiteX22" fmla="*/ 3581479 w 12329384"/>
                <a:gd name="connsiteY22" fmla="*/ 271321 h 812606"/>
                <a:gd name="connsiteX23" fmla="*/ 3573787 w 12329384"/>
                <a:gd name="connsiteY23" fmla="*/ 296505 h 812606"/>
                <a:gd name="connsiteX24" fmla="*/ 3579897 w 12329384"/>
                <a:gd name="connsiteY24" fmla="*/ 286993 h 812606"/>
                <a:gd name="connsiteX25" fmla="*/ 4071649 w 12329384"/>
                <a:gd name="connsiteY25" fmla="*/ 3 h 812606"/>
                <a:gd name="connsiteX26" fmla="*/ 4442076 w 12329384"/>
                <a:gd name="connsiteY26" fmla="*/ 148599 h 812606"/>
                <a:gd name="connsiteX27" fmla="*/ 4490282 w 12329384"/>
                <a:gd name="connsiteY27" fmla="*/ 195938 h 812606"/>
                <a:gd name="connsiteX28" fmla="*/ 4494596 w 12329384"/>
                <a:gd name="connsiteY28" fmla="*/ 187314 h 812606"/>
                <a:gd name="connsiteX29" fmla="*/ 4504132 w 12329384"/>
                <a:gd name="connsiteY29" fmla="*/ 204979 h 812606"/>
                <a:gd name="connsiteX30" fmla="*/ 4943961 w 12329384"/>
                <a:gd name="connsiteY30" fmla="*/ 492304 h 812606"/>
                <a:gd name="connsiteX31" fmla="*/ 5209571 w 12329384"/>
                <a:gd name="connsiteY31" fmla="*/ 401517 h 812606"/>
                <a:gd name="connsiteX32" fmla="*/ 5254775 w 12329384"/>
                <a:gd name="connsiteY32" fmla="*/ 363608 h 812606"/>
                <a:gd name="connsiteX33" fmla="*/ 5260352 w 12329384"/>
                <a:gd name="connsiteY33" fmla="*/ 356532 h 812606"/>
                <a:gd name="connsiteX34" fmla="*/ 5294481 w 12329384"/>
                <a:gd name="connsiteY34" fmla="*/ 323694 h 812606"/>
                <a:gd name="connsiteX35" fmla="*/ 5372276 w 12329384"/>
                <a:gd name="connsiteY35" fmla="*/ 258677 h 812606"/>
                <a:gd name="connsiteX36" fmla="*/ 5413555 w 12329384"/>
                <a:gd name="connsiteY36" fmla="*/ 229399 h 812606"/>
                <a:gd name="connsiteX37" fmla="*/ 5687128 w 12329384"/>
                <a:gd name="connsiteY37" fmla="*/ 151994 h 812606"/>
                <a:gd name="connsiteX38" fmla="*/ 6057555 w 12329384"/>
                <a:gd name="connsiteY38" fmla="*/ 300590 h 812606"/>
                <a:gd name="connsiteX39" fmla="*/ 6105761 w 12329384"/>
                <a:gd name="connsiteY39" fmla="*/ 347929 h 812606"/>
                <a:gd name="connsiteX40" fmla="*/ 6110075 w 12329384"/>
                <a:gd name="connsiteY40" fmla="*/ 339306 h 812606"/>
                <a:gd name="connsiteX41" fmla="*/ 6119611 w 12329384"/>
                <a:gd name="connsiteY41" fmla="*/ 356970 h 812606"/>
                <a:gd name="connsiteX42" fmla="*/ 6559439 w 12329384"/>
                <a:gd name="connsiteY42" fmla="*/ 644296 h 812606"/>
                <a:gd name="connsiteX43" fmla="*/ 6982502 w 12329384"/>
                <a:gd name="connsiteY43" fmla="*/ 383863 h 812606"/>
                <a:gd name="connsiteX44" fmla="*/ 6982753 w 12329384"/>
                <a:gd name="connsiteY44" fmla="*/ 383454 h 812606"/>
                <a:gd name="connsiteX45" fmla="*/ 6984246 w 12329384"/>
                <a:gd name="connsiteY45" fmla="*/ 380360 h 812606"/>
                <a:gd name="connsiteX46" fmla="*/ 7024286 w 12329384"/>
                <a:gd name="connsiteY46" fmla="*/ 311755 h 812606"/>
                <a:gd name="connsiteX47" fmla="*/ 7041777 w 12329384"/>
                <a:gd name="connsiteY47" fmla="*/ 271319 h 812606"/>
                <a:gd name="connsiteX48" fmla="*/ 7034085 w 12329384"/>
                <a:gd name="connsiteY48" fmla="*/ 296503 h 812606"/>
                <a:gd name="connsiteX49" fmla="*/ 7040195 w 12329384"/>
                <a:gd name="connsiteY49" fmla="*/ 286991 h 812606"/>
                <a:gd name="connsiteX50" fmla="*/ 7531947 w 12329384"/>
                <a:gd name="connsiteY50" fmla="*/ 1 h 812606"/>
                <a:gd name="connsiteX51" fmla="*/ 7902374 w 12329384"/>
                <a:gd name="connsiteY51" fmla="*/ 148597 h 812606"/>
                <a:gd name="connsiteX52" fmla="*/ 7950580 w 12329384"/>
                <a:gd name="connsiteY52" fmla="*/ 195936 h 812606"/>
                <a:gd name="connsiteX53" fmla="*/ 7954894 w 12329384"/>
                <a:gd name="connsiteY53" fmla="*/ 187312 h 812606"/>
                <a:gd name="connsiteX54" fmla="*/ 7964430 w 12329384"/>
                <a:gd name="connsiteY54" fmla="*/ 204977 h 812606"/>
                <a:gd name="connsiteX55" fmla="*/ 8404258 w 12329384"/>
                <a:gd name="connsiteY55" fmla="*/ 492302 h 812606"/>
                <a:gd name="connsiteX56" fmla="*/ 8669869 w 12329384"/>
                <a:gd name="connsiteY56" fmla="*/ 401515 h 812606"/>
                <a:gd name="connsiteX57" fmla="*/ 8715076 w 12329384"/>
                <a:gd name="connsiteY57" fmla="*/ 363604 h 812606"/>
                <a:gd name="connsiteX58" fmla="*/ 8720650 w 12329384"/>
                <a:gd name="connsiteY58" fmla="*/ 356531 h 812606"/>
                <a:gd name="connsiteX59" fmla="*/ 8832573 w 12329384"/>
                <a:gd name="connsiteY59" fmla="*/ 258676 h 812606"/>
                <a:gd name="connsiteX60" fmla="*/ 8873853 w 12329384"/>
                <a:gd name="connsiteY60" fmla="*/ 229399 h 812606"/>
                <a:gd name="connsiteX61" fmla="*/ 9147426 w 12329384"/>
                <a:gd name="connsiteY61" fmla="*/ 151993 h 812606"/>
                <a:gd name="connsiteX62" fmla="*/ 9517853 w 12329384"/>
                <a:gd name="connsiteY62" fmla="*/ 300589 h 812606"/>
                <a:gd name="connsiteX63" fmla="*/ 9566059 w 12329384"/>
                <a:gd name="connsiteY63" fmla="*/ 347928 h 812606"/>
                <a:gd name="connsiteX64" fmla="*/ 9570373 w 12329384"/>
                <a:gd name="connsiteY64" fmla="*/ 339305 h 812606"/>
                <a:gd name="connsiteX65" fmla="*/ 9579908 w 12329384"/>
                <a:gd name="connsiteY65" fmla="*/ 356969 h 812606"/>
                <a:gd name="connsiteX66" fmla="*/ 10019738 w 12329384"/>
                <a:gd name="connsiteY66" fmla="*/ 644295 h 812606"/>
                <a:gd name="connsiteX67" fmla="*/ 10442800 w 12329384"/>
                <a:gd name="connsiteY67" fmla="*/ 383862 h 812606"/>
                <a:gd name="connsiteX68" fmla="*/ 10443052 w 12329384"/>
                <a:gd name="connsiteY68" fmla="*/ 383453 h 812606"/>
                <a:gd name="connsiteX69" fmla="*/ 10444544 w 12329384"/>
                <a:gd name="connsiteY69" fmla="*/ 380359 h 812606"/>
                <a:gd name="connsiteX70" fmla="*/ 10502074 w 12329384"/>
                <a:gd name="connsiteY70" fmla="*/ 271318 h 812606"/>
                <a:gd name="connsiteX71" fmla="*/ 10494383 w 12329384"/>
                <a:gd name="connsiteY71" fmla="*/ 296502 h 812606"/>
                <a:gd name="connsiteX72" fmla="*/ 10500493 w 12329384"/>
                <a:gd name="connsiteY72" fmla="*/ 286990 h 812606"/>
                <a:gd name="connsiteX73" fmla="*/ 10992245 w 12329384"/>
                <a:gd name="connsiteY73" fmla="*/ 0 h 812606"/>
                <a:gd name="connsiteX74" fmla="*/ 11362672 w 12329384"/>
                <a:gd name="connsiteY74" fmla="*/ 148596 h 812606"/>
                <a:gd name="connsiteX75" fmla="*/ 11410878 w 12329384"/>
                <a:gd name="connsiteY75" fmla="*/ 195935 h 812606"/>
                <a:gd name="connsiteX76" fmla="*/ 11424728 w 12329384"/>
                <a:gd name="connsiteY76" fmla="*/ 204976 h 812606"/>
                <a:gd name="connsiteX77" fmla="*/ 11864557 w 12329384"/>
                <a:gd name="connsiteY77" fmla="*/ 492302 h 812606"/>
                <a:gd name="connsiteX78" fmla="*/ 12329384 w 12329384"/>
                <a:gd name="connsiteY78" fmla="*/ 159808 h 812606"/>
                <a:gd name="connsiteX79" fmla="*/ 12329210 w 12329384"/>
                <a:gd name="connsiteY79" fmla="*/ 177225 h 812606"/>
                <a:gd name="connsiteX80" fmla="*/ 11735544 w 12329384"/>
                <a:gd name="connsiteY80" fmla="*/ 660610 h 812606"/>
                <a:gd name="connsiteX81" fmla="*/ 11365117 w 12329384"/>
                <a:gd name="connsiteY81" fmla="*/ 512014 h 812606"/>
                <a:gd name="connsiteX82" fmla="*/ 11316911 w 12329384"/>
                <a:gd name="connsiteY82" fmla="*/ 464675 h 812606"/>
                <a:gd name="connsiteX83" fmla="*/ 11312596 w 12329384"/>
                <a:gd name="connsiteY83" fmla="*/ 473298 h 812606"/>
                <a:gd name="connsiteX84" fmla="*/ 11303061 w 12329384"/>
                <a:gd name="connsiteY84" fmla="*/ 455634 h 812606"/>
                <a:gd name="connsiteX85" fmla="*/ 10863232 w 12329384"/>
                <a:gd name="connsiteY85" fmla="*/ 168308 h 812606"/>
                <a:gd name="connsiteX86" fmla="*/ 10440170 w 12329384"/>
                <a:gd name="connsiteY86" fmla="*/ 428741 h 812606"/>
                <a:gd name="connsiteX87" fmla="*/ 10439918 w 12329384"/>
                <a:gd name="connsiteY87" fmla="*/ 429150 h 812606"/>
                <a:gd name="connsiteX88" fmla="*/ 10438426 w 12329384"/>
                <a:gd name="connsiteY88" fmla="*/ 432244 h 812606"/>
                <a:gd name="connsiteX89" fmla="*/ 10380895 w 12329384"/>
                <a:gd name="connsiteY89" fmla="*/ 541285 h 812606"/>
                <a:gd name="connsiteX90" fmla="*/ 10388586 w 12329384"/>
                <a:gd name="connsiteY90" fmla="*/ 516101 h 812606"/>
                <a:gd name="connsiteX91" fmla="*/ 10382477 w 12329384"/>
                <a:gd name="connsiteY91" fmla="*/ 525613 h 812606"/>
                <a:gd name="connsiteX92" fmla="*/ 9890724 w 12329384"/>
                <a:gd name="connsiteY92" fmla="*/ 812603 h 812606"/>
                <a:gd name="connsiteX93" fmla="*/ 9520297 w 12329384"/>
                <a:gd name="connsiteY93" fmla="*/ 664007 h 812606"/>
                <a:gd name="connsiteX94" fmla="*/ 9472091 w 12329384"/>
                <a:gd name="connsiteY94" fmla="*/ 616668 h 812606"/>
                <a:gd name="connsiteX95" fmla="*/ 9467777 w 12329384"/>
                <a:gd name="connsiteY95" fmla="*/ 625292 h 812606"/>
                <a:gd name="connsiteX96" fmla="*/ 9458242 w 12329384"/>
                <a:gd name="connsiteY96" fmla="*/ 607627 h 812606"/>
                <a:gd name="connsiteX97" fmla="*/ 9018413 w 12329384"/>
                <a:gd name="connsiteY97" fmla="*/ 320302 h 812606"/>
                <a:gd name="connsiteX98" fmla="*/ 8752802 w 12329384"/>
                <a:gd name="connsiteY98" fmla="*/ 411089 h 812606"/>
                <a:gd name="connsiteX99" fmla="*/ 8707595 w 12329384"/>
                <a:gd name="connsiteY99" fmla="*/ 449000 h 812606"/>
                <a:gd name="connsiteX100" fmla="*/ 8702022 w 12329384"/>
                <a:gd name="connsiteY100" fmla="*/ 456073 h 812606"/>
                <a:gd name="connsiteX101" fmla="*/ 8590098 w 12329384"/>
                <a:gd name="connsiteY101" fmla="*/ 553928 h 812606"/>
                <a:gd name="connsiteX102" fmla="*/ 8548818 w 12329384"/>
                <a:gd name="connsiteY102" fmla="*/ 583206 h 812606"/>
                <a:gd name="connsiteX103" fmla="*/ 8275246 w 12329384"/>
                <a:gd name="connsiteY103" fmla="*/ 660611 h 812606"/>
                <a:gd name="connsiteX104" fmla="*/ 7904819 w 12329384"/>
                <a:gd name="connsiteY104" fmla="*/ 512015 h 812606"/>
                <a:gd name="connsiteX105" fmla="*/ 7856612 w 12329384"/>
                <a:gd name="connsiteY105" fmla="*/ 464676 h 812606"/>
                <a:gd name="connsiteX106" fmla="*/ 7852299 w 12329384"/>
                <a:gd name="connsiteY106" fmla="*/ 473299 h 812606"/>
                <a:gd name="connsiteX107" fmla="*/ 7842763 w 12329384"/>
                <a:gd name="connsiteY107" fmla="*/ 455635 h 812606"/>
                <a:gd name="connsiteX108" fmla="*/ 7402933 w 12329384"/>
                <a:gd name="connsiteY108" fmla="*/ 168309 h 812606"/>
                <a:gd name="connsiteX109" fmla="*/ 6979871 w 12329384"/>
                <a:gd name="connsiteY109" fmla="*/ 428742 h 812606"/>
                <a:gd name="connsiteX110" fmla="*/ 6979620 w 12329384"/>
                <a:gd name="connsiteY110" fmla="*/ 429151 h 812606"/>
                <a:gd name="connsiteX111" fmla="*/ 6978128 w 12329384"/>
                <a:gd name="connsiteY111" fmla="*/ 432245 h 812606"/>
                <a:gd name="connsiteX112" fmla="*/ 6920597 w 12329384"/>
                <a:gd name="connsiteY112" fmla="*/ 541286 h 812606"/>
                <a:gd name="connsiteX113" fmla="*/ 6928288 w 12329384"/>
                <a:gd name="connsiteY113" fmla="*/ 516102 h 812606"/>
                <a:gd name="connsiteX114" fmla="*/ 6922178 w 12329384"/>
                <a:gd name="connsiteY114" fmla="*/ 525614 h 812606"/>
                <a:gd name="connsiteX115" fmla="*/ 6430427 w 12329384"/>
                <a:gd name="connsiteY115" fmla="*/ 812604 h 812606"/>
                <a:gd name="connsiteX116" fmla="*/ 6059999 w 12329384"/>
                <a:gd name="connsiteY116" fmla="*/ 664008 h 812606"/>
                <a:gd name="connsiteX117" fmla="*/ 6011793 w 12329384"/>
                <a:gd name="connsiteY117" fmla="*/ 616669 h 812606"/>
                <a:gd name="connsiteX118" fmla="*/ 6007479 w 12329384"/>
                <a:gd name="connsiteY118" fmla="*/ 625293 h 812606"/>
                <a:gd name="connsiteX119" fmla="*/ 5997944 w 12329384"/>
                <a:gd name="connsiteY119" fmla="*/ 607628 h 812606"/>
                <a:gd name="connsiteX120" fmla="*/ 5558114 w 12329384"/>
                <a:gd name="connsiteY120" fmla="*/ 320302 h 812606"/>
                <a:gd name="connsiteX121" fmla="*/ 5292505 w 12329384"/>
                <a:gd name="connsiteY121" fmla="*/ 411089 h 812606"/>
                <a:gd name="connsiteX122" fmla="*/ 5247300 w 12329384"/>
                <a:gd name="connsiteY122" fmla="*/ 448999 h 812606"/>
                <a:gd name="connsiteX123" fmla="*/ 5241724 w 12329384"/>
                <a:gd name="connsiteY123" fmla="*/ 456075 h 812606"/>
                <a:gd name="connsiteX124" fmla="*/ 5207594 w 12329384"/>
                <a:gd name="connsiteY124" fmla="*/ 488913 h 812606"/>
                <a:gd name="connsiteX125" fmla="*/ 5088520 w 12329384"/>
                <a:gd name="connsiteY125" fmla="*/ 583208 h 812606"/>
                <a:gd name="connsiteX126" fmla="*/ 4814948 w 12329384"/>
                <a:gd name="connsiteY126" fmla="*/ 660613 h 812606"/>
                <a:gd name="connsiteX127" fmla="*/ 4444521 w 12329384"/>
                <a:gd name="connsiteY127" fmla="*/ 512017 h 812606"/>
                <a:gd name="connsiteX128" fmla="*/ 4396314 w 12329384"/>
                <a:gd name="connsiteY128" fmla="*/ 464678 h 812606"/>
                <a:gd name="connsiteX129" fmla="*/ 4392001 w 12329384"/>
                <a:gd name="connsiteY129" fmla="*/ 473301 h 812606"/>
                <a:gd name="connsiteX130" fmla="*/ 4382465 w 12329384"/>
                <a:gd name="connsiteY130" fmla="*/ 455637 h 812606"/>
                <a:gd name="connsiteX131" fmla="*/ 3942636 w 12329384"/>
                <a:gd name="connsiteY131" fmla="*/ 168311 h 812606"/>
                <a:gd name="connsiteX132" fmla="*/ 3519574 w 12329384"/>
                <a:gd name="connsiteY132" fmla="*/ 428744 h 812606"/>
                <a:gd name="connsiteX133" fmla="*/ 3477788 w 12329384"/>
                <a:gd name="connsiteY133" fmla="*/ 500852 h 812606"/>
                <a:gd name="connsiteX134" fmla="*/ 3467991 w 12329384"/>
                <a:gd name="connsiteY134" fmla="*/ 516104 h 812606"/>
                <a:gd name="connsiteX135" fmla="*/ 3461880 w 12329384"/>
                <a:gd name="connsiteY135" fmla="*/ 525616 h 812606"/>
                <a:gd name="connsiteX136" fmla="*/ 2970129 w 12329384"/>
                <a:gd name="connsiteY136" fmla="*/ 812606 h 812606"/>
                <a:gd name="connsiteX137" fmla="*/ 2599702 w 12329384"/>
                <a:gd name="connsiteY137" fmla="*/ 664010 h 812606"/>
                <a:gd name="connsiteX138" fmla="*/ 2551495 w 12329384"/>
                <a:gd name="connsiteY138" fmla="*/ 616671 h 812606"/>
                <a:gd name="connsiteX139" fmla="*/ 2547182 w 12329384"/>
                <a:gd name="connsiteY139" fmla="*/ 625295 h 812606"/>
                <a:gd name="connsiteX140" fmla="*/ 2537646 w 12329384"/>
                <a:gd name="connsiteY140" fmla="*/ 607630 h 812606"/>
                <a:gd name="connsiteX141" fmla="*/ 2097817 w 12329384"/>
                <a:gd name="connsiteY141" fmla="*/ 320304 h 812606"/>
                <a:gd name="connsiteX142" fmla="*/ 1832207 w 12329384"/>
                <a:gd name="connsiteY142" fmla="*/ 411091 h 812606"/>
                <a:gd name="connsiteX143" fmla="*/ 1722225 w 12329384"/>
                <a:gd name="connsiteY143" fmla="*/ 515954 h 812606"/>
                <a:gd name="connsiteX144" fmla="*/ 1628223 w 12329384"/>
                <a:gd name="connsiteY144" fmla="*/ 583210 h 812606"/>
                <a:gd name="connsiteX145" fmla="*/ 1354650 w 12329384"/>
                <a:gd name="connsiteY145" fmla="*/ 660615 h 812606"/>
                <a:gd name="connsiteX146" fmla="*/ 984223 w 12329384"/>
                <a:gd name="connsiteY146" fmla="*/ 512019 h 812606"/>
                <a:gd name="connsiteX147" fmla="*/ 936017 w 12329384"/>
                <a:gd name="connsiteY147" fmla="*/ 464680 h 812606"/>
                <a:gd name="connsiteX148" fmla="*/ 931703 w 12329384"/>
                <a:gd name="connsiteY148" fmla="*/ 473303 h 812606"/>
                <a:gd name="connsiteX149" fmla="*/ 922167 w 12329384"/>
                <a:gd name="connsiteY149" fmla="*/ 455639 h 812606"/>
                <a:gd name="connsiteX150" fmla="*/ 482338 w 12329384"/>
                <a:gd name="connsiteY150" fmla="*/ 168313 h 812606"/>
                <a:gd name="connsiteX151" fmla="*/ 59276 w 12329384"/>
                <a:gd name="connsiteY151" fmla="*/ 428746 h 812606"/>
                <a:gd name="connsiteX152" fmla="*/ 59024 w 12329384"/>
                <a:gd name="connsiteY152" fmla="*/ 429155 h 812606"/>
                <a:gd name="connsiteX153" fmla="*/ 30746 w 12329384"/>
                <a:gd name="connsiteY153" fmla="*/ 480219 h 812606"/>
                <a:gd name="connsiteX154" fmla="*/ 1 w 12329384"/>
                <a:gd name="connsiteY154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50732 w 12329382"/>
                <a:gd name="connsiteY21" fmla="*/ 332392 h 812606"/>
                <a:gd name="connsiteX22" fmla="*/ 3581477 w 12329382"/>
                <a:gd name="connsiteY22" fmla="*/ 271321 h 812606"/>
                <a:gd name="connsiteX23" fmla="*/ 3573785 w 12329382"/>
                <a:gd name="connsiteY23" fmla="*/ 296505 h 812606"/>
                <a:gd name="connsiteX24" fmla="*/ 3579895 w 12329382"/>
                <a:gd name="connsiteY24" fmla="*/ 286993 h 812606"/>
                <a:gd name="connsiteX25" fmla="*/ 4071647 w 12329382"/>
                <a:gd name="connsiteY25" fmla="*/ 3 h 812606"/>
                <a:gd name="connsiteX26" fmla="*/ 4442074 w 12329382"/>
                <a:gd name="connsiteY26" fmla="*/ 148599 h 812606"/>
                <a:gd name="connsiteX27" fmla="*/ 4490280 w 12329382"/>
                <a:gd name="connsiteY27" fmla="*/ 195938 h 812606"/>
                <a:gd name="connsiteX28" fmla="*/ 4494594 w 12329382"/>
                <a:gd name="connsiteY28" fmla="*/ 187314 h 812606"/>
                <a:gd name="connsiteX29" fmla="*/ 4504130 w 12329382"/>
                <a:gd name="connsiteY29" fmla="*/ 204979 h 812606"/>
                <a:gd name="connsiteX30" fmla="*/ 4943959 w 12329382"/>
                <a:gd name="connsiteY30" fmla="*/ 492304 h 812606"/>
                <a:gd name="connsiteX31" fmla="*/ 5209569 w 12329382"/>
                <a:gd name="connsiteY31" fmla="*/ 401517 h 812606"/>
                <a:gd name="connsiteX32" fmla="*/ 5254773 w 12329382"/>
                <a:gd name="connsiteY32" fmla="*/ 363608 h 812606"/>
                <a:gd name="connsiteX33" fmla="*/ 5260350 w 12329382"/>
                <a:gd name="connsiteY33" fmla="*/ 356532 h 812606"/>
                <a:gd name="connsiteX34" fmla="*/ 5294479 w 12329382"/>
                <a:gd name="connsiteY34" fmla="*/ 323694 h 812606"/>
                <a:gd name="connsiteX35" fmla="*/ 5372274 w 12329382"/>
                <a:gd name="connsiteY35" fmla="*/ 258677 h 812606"/>
                <a:gd name="connsiteX36" fmla="*/ 5413553 w 12329382"/>
                <a:gd name="connsiteY36" fmla="*/ 229399 h 812606"/>
                <a:gd name="connsiteX37" fmla="*/ 5687126 w 12329382"/>
                <a:gd name="connsiteY37" fmla="*/ 151994 h 812606"/>
                <a:gd name="connsiteX38" fmla="*/ 6057553 w 12329382"/>
                <a:gd name="connsiteY38" fmla="*/ 300590 h 812606"/>
                <a:gd name="connsiteX39" fmla="*/ 6105759 w 12329382"/>
                <a:gd name="connsiteY39" fmla="*/ 347929 h 812606"/>
                <a:gd name="connsiteX40" fmla="*/ 6110073 w 12329382"/>
                <a:gd name="connsiteY40" fmla="*/ 339306 h 812606"/>
                <a:gd name="connsiteX41" fmla="*/ 6119609 w 12329382"/>
                <a:gd name="connsiteY41" fmla="*/ 356970 h 812606"/>
                <a:gd name="connsiteX42" fmla="*/ 6559437 w 12329382"/>
                <a:gd name="connsiteY42" fmla="*/ 644296 h 812606"/>
                <a:gd name="connsiteX43" fmla="*/ 6982500 w 12329382"/>
                <a:gd name="connsiteY43" fmla="*/ 383863 h 812606"/>
                <a:gd name="connsiteX44" fmla="*/ 6982751 w 12329382"/>
                <a:gd name="connsiteY44" fmla="*/ 383454 h 812606"/>
                <a:gd name="connsiteX45" fmla="*/ 6984244 w 12329382"/>
                <a:gd name="connsiteY45" fmla="*/ 380360 h 812606"/>
                <a:gd name="connsiteX46" fmla="*/ 7024284 w 12329382"/>
                <a:gd name="connsiteY46" fmla="*/ 311755 h 812606"/>
                <a:gd name="connsiteX47" fmla="*/ 7041775 w 12329382"/>
                <a:gd name="connsiteY47" fmla="*/ 271319 h 812606"/>
                <a:gd name="connsiteX48" fmla="*/ 7034083 w 12329382"/>
                <a:gd name="connsiteY48" fmla="*/ 296503 h 812606"/>
                <a:gd name="connsiteX49" fmla="*/ 7040193 w 12329382"/>
                <a:gd name="connsiteY49" fmla="*/ 286991 h 812606"/>
                <a:gd name="connsiteX50" fmla="*/ 7531945 w 12329382"/>
                <a:gd name="connsiteY50" fmla="*/ 1 h 812606"/>
                <a:gd name="connsiteX51" fmla="*/ 7902372 w 12329382"/>
                <a:gd name="connsiteY51" fmla="*/ 148597 h 812606"/>
                <a:gd name="connsiteX52" fmla="*/ 7950578 w 12329382"/>
                <a:gd name="connsiteY52" fmla="*/ 195936 h 812606"/>
                <a:gd name="connsiteX53" fmla="*/ 7954892 w 12329382"/>
                <a:gd name="connsiteY53" fmla="*/ 187312 h 812606"/>
                <a:gd name="connsiteX54" fmla="*/ 7964428 w 12329382"/>
                <a:gd name="connsiteY54" fmla="*/ 204977 h 812606"/>
                <a:gd name="connsiteX55" fmla="*/ 8404256 w 12329382"/>
                <a:gd name="connsiteY55" fmla="*/ 492302 h 812606"/>
                <a:gd name="connsiteX56" fmla="*/ 8669867 w 12329382"/>
                <a:gd name="connsiteY56" fmla="*/ 401515 h 812606"/>
                <a:gd name="connsiteX57" fmla="*/ 8715074 w 12329382"/>
                <a:gd name="connsiteY57" fmla="*/ 363604 h 812606"/>
                <a:gd name="connsiteX58" fmla="*/ 8720648 w 12329382"/>
                <a:gd name="connsiteY58" fmla="*/ 356531 h 812606"/>
                <a:gd name="connsiteX59" fmla="*/ 8832571 w 12329382"/>
                <a:gd name="connsiteY59" fmla="*/ 258676 h 812606"/>
                <a:gd name="connsiteX60" fmla="*/ 8873851 w 12329382"/>
                <a:gd name="connsiteY60" fmla="*/ 229399 h 812606"/>
                <a:gd name="connsiteX61" fmla="*/ 9147424 w 12329382"/>
                <a:gd name="connsiteY61" fmla="*/ 151993 h 812606"/>
                <a:gd name="connsiteX62" fmla="*/ 9517851 w 12329382"/>
                <a:gd name="connsiteY62" fmla="*/ 300589 h 812606"/>
                <a:gd name="connsiteX63" fmla="*/ 9566057 w 12329382"/>
                <a:gd name="connsiteY63" fmla="*/ 347928 h 812606"/>
                <a:gd name="connsiteX64" fmla="*/ 9570371 w 12329382"/>
                <a:gd name="connsiteY64" fmla="*/ 339305 h 812606"/>
                <a:gd name="connsiteX65" fmla="*/ 9579906 w 12329382"/>
                <a:gd name="connsiteY65" fmla="*/ 356969 h 812606"/>
                <a:gd name="connsiteX66" fmla="*/ 10019736 w 12329382"/>
                <a:gd name="connsiteY66" fmla="*/ 644295 h 812606"/>
                <a:gd name="connsiteX67" fmla="*/ 10442798 w 12329382"/>
                <a:gd name="connsiteY67" fmla="*/ 383862 h 812606"/>
                <a:gd name="connsiteX68" fmla="*/ 10443050 w 12329382"/>
                <a:gd name="connsiteY68" fmla="*/ 383453 h 812606"/>
                <a:gd name="connsiteX69" fmla="*/ 10444542 w 12329382"/>
                <a:gd name="connsiteY69" fmla="*/ 380359 h 812606"/>
                <a:gd name="connsiteX70" fmla="*/ 10502072 w 12329382"/>
                <a:gd name="connsiteY70" fmla="*/ 271318 h 812606"/>
                <a:gd name="connsiteX71" fmla="*/ 10494381 w 12329382"/>
                <a:gd name="connsiteY71" fmla="*/ 296502 h 812606"/>
                <a:gd name="connsiteX72" fmla="*/ 10500491 w 12329382"/>
                <a:gd name="connsiteY72" fmla="*/ 286990 h 812606"/>
                <a:gd name="connsiteX73" fmla="*/ 10992243 w 12329382"/>
                <a:gd name="connsiteY73" fmla="*/ 0 h 812606"/>
                <a:gd name="connsiteX74" fmla="*/ 11362670 w 12329382"/>
                <a:gd name="connsiteY74" fmla="*/ 148596 h 812606"/>
                <a:gd name="connsiteX75" fmla="*/ 11410876 w 12329382"/>
                <a:gd name="connsiteY75" fmla="*/ 195935 h 812606"/>
                <a:gd name="connsiteX76" fmla="*/ 11424726 w 12329382"/>
                <a:gd name="connsiteY76" fmla="*/ 204976 h 812606"/>
                <a:gd name="connsiteX77" fmla="*/ 11864555 w 12329382"/>
                <a:gd name="connsiteY77" fmla="*/ 492302 h 812606"/>
                <a:gd name="connsiteX78" fmla="*/ 12329382 w 12329382"/>
                <a:gd name="connsiteY78" fmla="*/ 159808 h 812606"/>
                <a:gd name="connsiteX79" fmla="*/ 12329208 w 12329382"/>
                <a:gd name="connsiteY79" fmla="*/ 177225 h 812606"/>
                <a:gd name="connsiteX80" fmla="*/ 11735542 w 12329382"/>
                <a:gd name="connsiteY80" fmla="*/ 660610 h 812606"/>
                <a:gd name="connsiteX81" fmla="*/ 11365115 w 12329382"/>
                <a:gd name="connsiteY81" fmla="*/ 512014 h 812606"/>
                <a:gd name="connsiteX82" fmla="*/ 11316909 w 12329382"/>
                <a:gd name="connsiteY82" fmla="*/ 464675 h 812606"/>
                <a:gd name="connsiteX83" fmla="*/ 11312594 w 12329382"/>
                <a:gd name="connsiteY83" fmla="*/ 473298 h 812606"/>
                <a:gd name="connsiteX84" fmla="*/ 11303059 w 12329382"/>
                <a:gd name="connsiteY84" fmla="*/ 455634 h 812606"/>
                <a:gd name="connsiteX85" fmla="*/ 10863230 w 12329382"/>
                <a:gd name="connsiteY85" fmla="*/ 168308 h 812606"/>
                <a:gd name="connsiteX86" fmla="*/ 10440168 w 12329382"/>
                <a:gd name="connsiteY86" fmla="*/ 428741 h 812606"/>
                <a:gd name="connsiteX87" fmla="*/ 10439916 w 12329382"/>
                <a:gd name="connsiteY87" fmla="*/ 429150 h 812606"/>
                <a:gd name="connsiteX88" fmla="*/ 10438424 w 12329382"/>
                <a:gd name="connsiteY88" fmla="*/ 432244 h 812606"/>
                <a:gd name="connsiteX89" fmla="*/ 10380893 w 12329382"/>
                <a:gd name="connsiteY89" fmla="*/ 541285 h 812606"/>
                <a:gd name="connsiteX90" fmla="*/ 10388584 w 12329382"/>
                <a:gd name="connsiteY90" fmla="*/ 516101 h 812606"/>
                <a:gd name="connsiteX91" fmla="*/ 10382475 w 12329382"/>
                <a:gd name="connsiteY91" fmla="*/ 525613 h 812606"/>
                <a:gd name="connsiteX92" fmla="*/ 9890722 w 12329382"/>
                <a:gd name="connsiteY92" fmla="*/ 812603 h 812606"/>
                <a:gd name="connsiteX93" fmla="*/ 9520295 w 12329382"/>
                <a:gd name="connsiteY93" fmla="*/ 664007 h 812606"/>
                <a:gd name="connsiteX94" fmla="*/ 9472089 w 12329382"/>
                <a:gd name="connsiteY94" fmla="*/ 616668 h 812606"/>
                <a:gd name="connsiteX95" fmla="*/ 9467775 w 12329382"/>
                <a:gd name="connsiteY95" fmla="*/ 625292 h 812606"/>
                <a:gd name="connsiteX96" fmla="*/ 9458240 w 12329382"/>
                <a:gd name="connsiteY96" fmla="*/ 607627 h 812606"/>
                <a:gd name="connsiteX97" fmla="*/ 9018411 w 12329382"/>
                <a:gd name="connsiteY97" fmla="*/ 320302 h 812606"/>
                <a:gd name="connsiteX98" fmla="*/ 8752800 w 12329382"/>
                <a:gd name="connsiteY98" fmla="*/ 411089 h 812606"/>
                <a:gd name="connsiteX99" fmla="*/ 8707593 w 12329382"/>
                <a:gd name="connsiteY99" fmla="*/ 449000 h 812606"/>
                <a:gd name="connsiteX100" fmla="*/ 8702020 w 12329382"/>
                <a:gd name="connsiteY100" fmla="*/ 456073 h 812606"/>
                <a:gd name="connsiteX101" fmla="*/ 8590096 w 12329382"/>
                <a:gd name="connsiteY101" fmla="*/ 553928 h 812606"/>
                <a:gd name="connsiteX102" fmla="*/ 8548816 w 12329382"/>
                <a:gd name="connsiteY102" fmla="*/ 583206 h 812606"/>
                <a:gd name="connsiteX103" fmla="*/ 8275244 w 12329382"/>
                <a:gd name="connsiteY103" fmla="*/ 660611 h 812606"/>
                <a:gd name="connsiteX104" fmla="*/ 7904817 w 12329382"/>
                <a:gd name="connsiteY104" fmla="*/ 512015 h 812606"/>
                <a:gd name="connsiteX105" fmla="*/ 7856610 w 12329382"/>
                <a:gd name="connsiteY105" fmla="*/ 464676 h 812606"/>
                <a:gd name="connsiteX106" fmla="*/ 7852297 w 12329382"/>
                <a:gd name="connsiteY106" fmla="*/ 473299 h 812606"/>
                <a:gd name="connsiteX107" fmla="*/ 7842761 w 12329382"/>
                <a:gd name="connsiteY107" fmla="*/ 455635 h 812606"/>
                <a:gd name="connsiteX108" fmla="*/ 7402931 w 12329382"/>
                <a:gd name="connsiteY108" fmla="*/ 168309 h 812606"/>
                <a:gd name="connsiteX109" fmla="*/ 6979869 w 12329382"/>
                <a:gd name="connsiteY109" fmla="*/ 428742 h 812606"/>
                <a:gd name="connsiteX110" fmla="*/ 6979618 w 12329382"/>
                <a:gd name="connsiteY110" fmla="*/ 429151 h 812606"/>
                <a:gd name="connsiteX111" fmla="*/ 6978126 w 12329382"/>
                <a:gd name="connsiteY111" fmla="*/ 432245 h 812606"/>
                <a:gd name="connsiteX112" fmla="*/ 6920595 w 12329382"/>
                <a:gd name="connsiteY112" fmla="*/ 541286 h 812606"/>
                <a:gd name="connsiteX113" fmla="*/ 6928286 w 12329382"/>
                <a:gd name="connsiteY113" fmla="*/ 516102 h 812606"/>
                <a:gd name="connsiteX114" fmla="*/ 6922176 w 12329382"/>
                <a:gd name="connsiteY114" fmla="*/ 525614 h 812606"/>
                <a:gd name="connsiteX115" fmla="*/ 6430425 w 12329382"/>
                <a:gd name="connsiteY115" fmla="*/ 812604 h 812606"/>
                <a:gd name="connsiteX116" fmla="*/ 6059997 w 12329382"/>
                <a:gd name="connsiteY116" fmla="*/ 664008 h 812606"/>
                <a:gd name="connsiteX117" fmla="*/ 6011791 w 12329382"/>
                <a:gd name="connsiteY117" fmla="*/ 616669 h 812606"/>
                <a:gd name="connsiteX118" fmla="*/ 6007477 w 12329382"/>
                <a:gd name="connsiteY118" fmla="*/ 625293 h 812606"/>
                <a:gd name="connsiteX119" fmla="*/ 5997942 w 12329382"/>
                <a:gd name="connsiteY119" fmla="*/ 607628 h 812606"/>
                <a:gd name="connsiteX120" fmla="*/ 5558112 w 12329382"/>
                <a:gd name="connsiteY120" fmla="*/ 320302 h 812606"/>
                <a:gd name="connsiteX121" fmla="*/ 5292503 w 12329382"/>
                <a:gd name="connsiteY121" fmla="*/ 411089 h 812606"/>
                <a:gd name="connsiteX122" fmla="*/ 5247298 w 12329382"/>
                <a:gd name="connsiteY122" fmla="*/ 448999 h 812606"/>
                <a:gd name="connsiteX123" fmla="*/ 5207592 w 12329382"/>
                <a:gd name="connsiteY123" fmla="*/ 488913 h 812606"/>
                <a:gd name="connsiteX124" fmla="*/ 5088518 w 12329382"/>
                <a:gd name="connsiteY124" fmla="*/ 583208 h 812606"/>
                <a:gd name="connsiteX125" fmla="*/ 4814946 w 12329382"/>
                <a:gd name="connsiteY125" fmla="*/ 660613 h 812606"/>
                <a:gd name="connsiteX126" fmla="*/ 4444519 w 12329382"/>
                <a:gd name="connsiteY126" fmla="*/ 512017 h 812606"/>
                <a:gd name="connsiteX127" fmla="*/ 4396312 w 12329382"/>
                <a:gd name="connsiteY127" fmla="*/ 464678 h 812606"/>
                <a:gd name="connsiteX128" fmla="*/ 4391999 w 12329382"/>
                <a:gd name="connsiteY128" fmla="*/ 473301 h 812606"/>
                <a:gd name="connsiteX129" fmla="*/ 4382463 w 12329382"/>
                <a:gd name="connsiteY129" fmla="*/ 455637 h 812606"/>
                <a:gd name="connsiteX130" fmla="*/ 3942634 w 12329382"/>
                <a:gd name="connsiteY130" fmla="*/ 168311 h 812606"/>
                <a:gd name="connsiteX131" fmla="*/ 3519572 w 12329382"/>
                <a:gd name="connsiteY131" fmla="*/ 428744 h 812606"/>
                <a:gd name="connsiteX132" fmla="*/ 3477786 w 12329382"/>
                <a:gd name="connsiteY132" fmla="*/ 500852 h 812606"/>
                <a:gd name="connsiteX133" fmla="*/ 3467989 w 12329382"/>
                <a:gd name="connsiteY133" fmla="*/ 516104 h 812606"/>
                <a:gd name="connsiteX134" fmla="*/ 3461878 w 12329382"/>
                <a:gd name="connsiteY134" fmla="*/ 525616 h 812606"/>
                <a:gd name="connsiteX135" fmla="*/ 2970127 w 12329382"/>
                <a:gd name="connsiteY135" fmla="*/ 812606 h 812606"/>
                <a:gd name="connsiteX136" fmla="*/ 2599700 w 12329382"/>
                <a:gd name="connsiteY136" fmla="*/ 664010 h 812606"/>
                <a:gd name="connsiteX137" fmla="*/ 2551493 w 12329382"/>
                <a:gd name="connsiteY137" fmla="*/ 616671 h 812606"/>
                <a:gd name="connsiteX138" fmla="*/ 2547180 w 12329382"/>
                <a:gd name="connsiteY138" fmla="*/ 625295 h 812606"/>
                <a:gd name="connsiteX139" fmla="*/ 2537644 w 12329382"/>
                <a:gd name="connsiteY139" fmla="*/ 607630 h 812606"/>
                <a:gd name="connsiteX140" fmla="*/ 2097815 w 12329382"/>
                <a:gd name="connsiteY140" fmla="*/ 320304 h 812606"/>
                <a:gd name="connsiteX141" fmla="*/ 1832205 w 12329382"/>
                <a:gd name="connsiteY141" fmla="*/ 411091 h 812606"/>
                <a:gd name="connsiteX142" fmla="*/ 1722223 w 12329382"/>
                <a:gd name="connsiteY142" fmla="*/ 515954 h 812606"/>
                <a:gd name="connsiteX143" fmla="*/ 1628221 w 12329382"/>
                <a:gd name="connsiteY143" fmla="*/ 583210 h 812606"/>
                <a:gd name="connsiteX144" fmla="*/ 1354648 w 12329382"/>
                <a:gd name="connsiteY144" fmla="*/ 660615 h 812606"/>
                <a:gd name="connsiteX145" fmla="*/ 984221 w 12329382"/>
                <a:gd name="connsiteY145" fmla="*/ 512019 h 812606"/>
                <a:gd name="connsiteX146" fmla="*/ 936015 w 12329382"/>
                <a:gd name="connsiteY146" fmla="*/ 464680 h 812606"/>
                <a:gd name="connsiteX147" fmla="*/ 931701 w 12329382"/>
                <a:gd name="connsiteY147" fmla="*/ 473303 h 812606"/>
                <a:gd name="connsiteX148" fmla="*/ 922165 w 12329382"/>
                <a:gd name="connsiteY148" fmla="*/ 455639 h 812606"/>
                <a:gd name="connsiteX149" fmla="*/ 482336 w 12329382"/>
                <a:gd name="connsiteY149" fmla="*/ 168313 h 812606"/>
                <a:gd name="connsiteX150" fmla="*/ 59274 w 12329382"/>
                <a:gd name="connsiteY150" fmla="*/ 428746 h 812606"/>
                <a:gd name="connsiteX151" fmla="*/ 59022 w 12329382"/>
                <a:gd name="connsiteY151" fmla="*/ 429155 h 812606"/>
                <a:gd name="connsiteX152" fmla="*/ 30744 w 12329382"/>
                <a:gd name="connsiteY152" fmla="*/ 480219 h 812606"/>
                <a:gd name="connsiteX153" fmla="*/ -1 w 12329382"/>
                <a:gd name="connsiteY153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50734 w 12329384"/>
                <a:gd name="connsiteY21" fmla="*/ 332392 h 812606"/>
                <a:gd name="connsiteX22" fmla="*/ 3581479 w 12329384"/>
                <a:gd name="connsiteY22" fmla="*/ 271321 h 812606"/>
                <a:gd name="connsiteX23" fmla="*/ 3573787 w 12329384"/>
                <a:gd name="connsiteY23" fmla="*/ 296505 h 812606"/>
                <a:gd name="connsiteX24" fmla="*/ 3579897 w 12329384"/>
                <a:gd name="connsiteY24" fmla="*/ 286993 h 812606"/>
                <a:gd name="connsiteX25" fmla="*/ 4071649 w 12329384"/>
                <a:gd name="connsiteY25" fmla="*/ 3 h 812606"/>
                <a:gd name="connsiteX26" fmla="*/ 4442076 w 12329384"/>
                <a:gd name="connsiteY26" fmla="*/ 148599 h 812606"/>
                <a:gd name="connsiteX27" fmla="*/ 4490282 w 12329384"/>
                <a:gd name="connsiteY27" fmla="*/ 195938 h 812606"/>
                <a:gd name="connsiteX28" fmla="*/ 4494596 w 12329384"/>
                <a:gd name="connsiteY28" fmla="*/ 187314 h 812606"/>
                <a:gd name="connsiteX29" fmla="*/ 4504132 w 12329384"/>
                <a:gd name="connsiteY29" fmla="*/ 204979 h 812606"/>
                <a:gd name="connsiteX30" fmla="*/ 4943961 w 12329384"/>
                <a:gd name="connsiteY30" fmla="*/ 492304 h 812606"/>
                <a:gd name="connsiteX31" fmla="*/ 5209571 w 12329384"/>
                <a:gd name="connsiteY31" fmla="*/ 401517 h 812606"/>
                <a:gd name="connsiteX32" fmla="*/ 5254775 w 12329384"/>
                <a:gd name="connsiteY32" fmla="*/ 363608 h 812606"/>
                <a:gd name="connsiteX33" fmla="*/ 5294481 w 12329384"/>
                <a:gd name="connsiteY33" fmla="*/ 323694 h 812606"/>
                <a:gd name="connsiteX34" fmla="*/ 5372276 w 12329384"/>
                <a:gd name="connsiteY34" fmla="*/ 258677 h 812606"/>
                <a:gd name="connsiteX35" fmla="*/ 5413555 w 12329384"/>
                <a:gd name="connsiteY35" fmla="*/ 229399 h 812606"/>
                <a:gd name="connsiteX36" fmla="*/ 5687128 w 12329384"/>
                <a:gd name="connsiteY36" fmla="*/ 151994 h 812606"/>
                <a:gd name="connsiteX37" fmla="*/ 6057555 w 12329384"/>
                <a:gd name="connsiteY37" fmla="*/ 300590 h 812606"/>
                <a:gd name="connsiteX38" fmla="*/ 6105761 w 12329384"/>
                <a:gd name="connsiteY38" fmla="*/ 347929 h 812606"/>
                <a:gd name="connsiteX39" fmla="*/ 6110075 w 12329384"/>
                <a:gd name="connsiteY39" fmla="*/ 339306 h 812606"/>
                <a:gd name="connsiteX40" fmla="*/ 6119611 w 12329384"/>
                <a:gd name="connsiteY40" fmla="*/ 356970 h 812606"/>
                <a:gd name="connsiteX41" fmla="*/ 6559439 w 12329384"/>
                <a:gd name="connsiteY41" fmla="*/ 644296 h 812606"/>
                <a:gd name="connsiteX42" fmla="*/ 6982502 w 12329384"/>
                <a:gd name="connsiteY42" fmla="*/ 383863 h 812606"/>
                <a:gd name="connsiteX43" fmla="*/ 6982753 w 12329384"/>
                <a:gd name="connsiteY43" fmla="*/ 383454 h 812606"/>
                <a:gd name="connsiteX44" fmla="*/ 6984246 w 12329384"/>
                <a:gd name="connsiteY44" fmla="*/ 380360 h 812606"/>
                <a:gd name="connsiteX45" fmla="*/ 7024286 w 12329384"/>
                <a:gd name="connsiteY45" fmla="*/ 311755 h 812606"/>
                <a:gd name="connsiteX46" fmla="*/ 7041777 w 12329384"/>
                <a:gd name="connsiteY46" fmla="*/ 271319 h 812606"/>
                <a:gd name="connsiteX47" fmla="*/ 7034085 w 12329384"/>
                <a:gd name="connsiteY47" fmla="*/ 296503 h 812606"/>
                <a:gd name="connsiteX48" fmla="*/ 7040195 w 12329384"/>
                <a:gd name="connsiteY48" fmla="*/ 286991 h 812606"/>
                <a:gd name="connsiteX49" fmla="*/ 7531947 w 12329384"/>
                <a:gd name="connsiteY49" fmla="*/ 1 h 812606"/>
                <a:gd name="connsiteX50" fmla="*/ 7902374 w 12329384"/>
                <a:gd name="connsiteY50" fmla="*/ 148597 h 812606"/>
                <a:gd name="connsiteX51" fmla="*/ 7950580 w 12329384"/>
                <a:gd name="connsiteY51" fmla="*/ 195936 h 812606"/>
                <a:gd name="connsiteX52" fmla="*/ 7954894 w 12329384"/>
                <a:gd name="connsiteY52" fmla="*/ 187312 h 812606"/>
                <a:gd name="connsiteX53" fmla="*/ 7964430 w 12329384"/>
                <a:gd name="connsiteY53" fmla="*/ 204977 h 812606"/>
                <a:gd name="connsiteX54" fmla="*/ 8404258 w 12329384"/>
                <a:gd name="connsiteY54" fmla="*/ 492302 h 812606"/>
                <a:gd name="connsiteX55" fmla="*/ 8669869 w 12329384"/>
                <a:gd name="connsiteY55" fmla="*/ 401515 h 812606"/>
                <a:gd name="connsiteX56" fmla="*/ 8715076 w 12329384"/>
                <a:gd name="connsiteY56" fmla="*/ 363604 h 812606"/>
                <a:gd name="connsiteX57" fmla="*/ 8720650 w 12329384"/>
                <a:gd name="connsiteY57" fmla="*/ 356531 h 812606"/>
                <a:gd name="connsiteX58" fmla="*/ 8832573 w 12329384"/>
                <a:gd name="connsiteY58" fmla="*/ 258676 h 812606"/>
                <a:gd name="connsiteX59" fmla="*/ 8873853 w 12329384"/>
                <a:gd name="connsiteY59" fmla="*/ 229399 h 812606"/>
                <a:gd name="connsiteX60" fmla="*/ 9147426 w 12329384"/>
                <a:gd name="connsiteY60" fmla="*/ 151993 h 812606"/>
                <a:gd name="connsiteX61" fmla="*/ 9517853 w 12329384"/>
                <a:gd name="connsiteY61" fmla="*/ 300589 h 812606"/>
                <a:gd name="connsiteX62" fmla="*/ 9566059 w 12329384"/>
                <a:gd name="connsiteY62" fmla="*/ 347928 h 812606"/>
                <a:gd name="connsiteX63" fmla="*/ 9570373 w 12329384"/>
                <a:gd name="connsiteY63" fmla="*/ 339305 h 812606"/>
                <a:gd name="connsiteX64" fmla="*/ 9579908 w 12329384"/>
                <a:gd name="connsiteY64" fmla="*/ 356969 h 812606"/>
                <a:gd name="connsiteX65" fmla="*/ 10019738 w 12329384"/>
                <a:gd name="connsiteY65" fmla="*/ 644295 h 812606"/>
                <a:gd name="connsiteX66" fmla="*/ 10442800 w 12329384"/>
                <a:gd name="connsiteY66" fmla="*/ 383862 h 812606"/>
                <a:gd name="connsiteX67" fmla="*/ 10443052 w 12329384"/>
                <a:gd name="connsiteY67" fmla="*/ 383453 h 812606"/>
                <a:gd name="connsiteX68" fmla="*/ 10444544 w 12329384"/>
                <a:gd name="connsiteY68" fmla="*/ 380359 h 812606"/>
                <a:gd name="connsiteX69" fmla="*/ 10502074 w 12329384"/>
                <a:gd name="connsiteY69" fmla="*/ 271318 h 812606"/>
                <a:gd name="connsiteX70" fmla="*/ 10494383 w 12329384"/>
                <a:gd name="connsiteY70" fmla="*/ 296502 h 812606"/>
                <a:gd name="connsiteX71" fmla="*/ 10500493 w 12329384"/>
                <a:gd name="connsiteY71" fmla="*/ 286990 h 812606"/>
                <a:gd name="connsiteX72" fmla="*/ 10992245 w 12329384"/>
                <a:gd name="connsiteY72" fmla="*/ 0 h 812606"/>
                <a:gd name="connsiteX73" fmla="*/ 11362672 w 12329384"/>
                <a:gd name="connsiteY73" fmla="*/ 148596 h 812606"/>
                <a:gd name="connsiteX74" fmla="*/ 11410878 w 12329384"/>
                <a:gd name="connsiteY74" fmla="*/ 195935 h 812606"/>
                <a:gd name="connsiteX75" fmla="*/ 11424728 w 12329384"/>
                <a:gd name="connsiteY75" fmla="*/ 204976 h 812606"/>
                <a:gd name="connsiteX76" fmla="*/ 11864557 w 12329384"/>
                <a:gd name="connsiteY76" fmla="*/ 492302 h 812606"/>
                <a:gd name="connsiteX77" fmla="*/ 12329384 w 12329384"/>
                <a:gd name="connsiteY77" fmla="*/ 159808 h 812606"/>
                <a:gd name="connsiteX78" fmla="*/ 12329210 w 12329384"/>
                <a:gd name="connsiteY78" fmla="*/ 177225 h 812606"/>
                <a:gd name="connsiteX79" fmla="*/ 11735544 w 12329384"/>
                <a:gd name="connsiteY79" fmla="*/ 660610 h 812606"/>
                <a:gd name="connsiteX80" fmla="*/ 11365117 w 12329384"/>
                <a:gd name="connsiteY80" fmla="*/ 512014 h 812606"/>
                <a:gd name="connsiteX81" fmla="*/ 11316911 w 12329384"/>
                <a:gd name="connsiteY81" fmla="*/ 464675 h 812606"/>
                <a:gd name="connsiteX82" fmla="*/ 11312596 w 12329384"/>
                <a:gd name="connsiteY82" fmla="*/ 473298 h 812606"/>
                <a:gd name="connsiteX83" fmla="*/ 11303061 w 12329384"/>
                <a:gd name="connsiteY83" fmla="*/ 455634 h 812606"/>
                <a:gd name="connsiteX84" fmla="*/ 10863232 w 12329384"/>
                <a:gd name="connsiteY84" fmla="*/ 168308 h 812606"/>
                <a:gd name="connsiteX85" fmla="*/ 10440170 w 12329384"/>
                <a:gd name="connsiteY85" fmla="*/ 428741 h 812606"/>
                <a:gd name="connsiteX86" fmla="*/ 10439918 w 12329384"/>
                <a:gd name="connsiteY86" fmla="*/ 429150 h 812606"/>
                <a:gd name="connsiteX87" fmla="*/ 10438426 w 12329384"/>
                <a:gd name="connsiteY87" fmla="*/ 432244 h 812606"/>
                <a:gd name="connsiteX88" fmla="*/ 10380895 w 12329384"/>
                <a:gd name="connsiteY88" fmla="*/ 541285 h 812606"/>
                <a:gd name="connsiteX89" fmla="*/ 10388586 w 12329384"/>
                <a:gd name="connsiteY89" fmla="*/ 516101 h 812606"/>
                <a:gd name="connsiteX90" fmla="*/ 10382477 w 12329384"/>
                <a:gd name="connsiteY90" fmla="*/ 525613 h 812606"/>
                <a:gd name="connsiteX91" fmla="*/ 9890724 w 12329384"/>
                <a:gd name="connsiteY91" fmla="*/ 812603 h 812606"/>
                <a:gd name="connsiteX92" fmla="*/ 9520297 w 12329384"/>
                <a:gd name="connsiteY92" fmla="*/ 664007 h 812606"/>
                <a:gd name="connsiteX93" fmla="*/ 9472091 w 12329384"/>
                <a:gd name="connsiteY93" fmla="*/ 616668 h 812606"/>
                <a:gd name="connsiteX94" fmla="*/ 9467777 w 12329384"/>
                <a:gd name="connsiteY94" fmla="*/ 625292 h 812606"/>
                <a:gd name="connsiteX95" fmla="*/ 9458242 w 12329384"/>
                <a:gd name="connsiteY95" fmla="*/ 607627 h 812606"/>
                <a:gd name="connsiteX96" fmla="*/ 9018413 w 12329384"/>
                <a:gd name="connsiteY96" fmla="*/ 320302 h 812606"/>
                <a:gd name="connsiteX97" fmla="*/ 8752802 w 12329384"/>
                <a:gd name="connsiteY97" fmla="*/ 411089 h 812606"/>
                <a:gd name="connsiteX98" fmla="*/ 8707595 w 12329384"/>
                <a:gd name="connsiteY98" fmla="*/ 449000 h 812606"/>
                <a:gd name="connsiteX99" fmla="*/ 8702022 w 12329384"/>
                <a:gd name="connsiteY99" fmla="*/ 456073 h 812606"/>
                <a:gd name="connsiteX100" fmla="*/ 8590098 w 12329384"/>
                <a:gd name="connsiteY100" fmla="*/ 553928 h 812606"/>
                <a:gd name="connsiteX101" fmla="*/ 8548818 w 12329384"/>
                <a:gd name="connsiteY101" fmla="*/ 583206 h 812606"/>
                <a:gd name="connsiteX102" fmla="*/ 8275246 w 12329384"/>
                <a:gd name="connsiteY102" fmla="*/ 660611 h 812606"/>
                <a:gd name="connsiteX103" fmla="*/ 7904819 w 12329384"/>
                <a:gd name="connsiteY103" fmla="*/ 512015 h 812606"/>
                <a:gd name="connsiteX104" fmla="*/ 7856612 w 12329384"/>
                <a:gd name="connsiteY104" fmla="*/ 464676 h 812606"/>
                <a:gd name="connsiteX105" fmla="*/ 7852299 w 12329384"/>
                <a:gd name="connsiteY105" fmla="*/ 473299 h 812606"/>
                <a:gd name="connsiteX106" fmla="*/ 7842763 w 12329384"/>
                <a:gd name="connsiteY106" fmla="*/ 455635 h 812606"/>
                <a:gd name="connsiteX107" fmla="*/ 7402933 w 12329384"/>
                <a:gd name="connsiteY107" fmla="*/ 168309 h 812606"/>
                <a:gd name="connsiteX108" fmla="*/ 6979871 w 12329384"/>
                <a:gd name="connsiteY108" fmla="*/ 428742 h 812606"/>
                <a:gd name="connsiteX109" fmla="*/ 6979620 w 12329384"/>
                <a:gd name="connsiteY109" fmla="*/ 429151 h 812606"/>
                <a:gd name="connsiteX110" fmla="*/ 6978128 w 12329384"/>
                <a:gd name="connsiteY110" fmla="*/ 432245 h 812606"/>
                <a:gd name="connsiteX111" fmla="*/ 6920597 w 12329384"/>
                <a:gd name="connsiteY111" fmla="*/ 541286 h 812606"/>
                <a:gd name="connsiteX112" fmla="*/ 6928288 w 12329384"/>
                <a:gd name="connsiteY112" fmla="*/ 516102 h 812606"/>
                <a:gd name="connsiteX113" fmla="*/ 6922178 w 12329384"/>
                <a:gd name="connsiteY113" fmla="*/ 525614 h 812606"/>
                <a:gd name="connsiteX114" fmla="*/ 6430427 w 12329384"/>
                <a:gd name="connsiteY114" fmla="*/ 812604 h 812606"/>
                <a:gd name="connsiteX115" fmla="*/ 6059999 w 12329384"/>
                <a:gd name="connsiteY115" fmla="*/ 664008 h 812606"/>
                <a:gd name="connsiteX116" fmla="*/ 6011793 w 12329384"/>
                <a:gd name="connsiteY116" fmla="*/ 616669 h 812606"/>
                <a:gd name="connsiteX117" fmla="*/ 6007479 w 12329384"/>
                <a:gd name="connsiteY117" fmla="*/ 625293 h 812606"/>
                <a:gd name="connsiteX118" fmla="*/ 5997944 w 12329384"/>
                <a:gd name="connsiteY118" fmla="*/ 607628 h 812606"/>
                <a:gd name="connsiteX119" fmla="*/ 5558114 w 12329384"/>
                <a:gd name="connsiteY119" fmla="*/ 320302 h 812606"/>
                <a:gd name="connsiteX120" fmla="*/ 5292505 w 12329384"/>
                <a:gd name="connsiteY120" fmla="*/ 411089 h 812606"/>
                <a:gd name="connsiteX121" fmla="*/ 5247300 w 12329384"/>
                <a:gd name="connsiteY121" fmla="*/ 448999 h 812606"/>
                <a:gd name="connsiteX122" fmla="*/ 5207594 w 12329384"/>
                <a:gd name="connsiteY122" fmla="*/ 488913 h 812606"/>
                <a:gd name="connsiteX123" fmla="*/ 5088520 w 12329384"/>
                <a:gd name="connsiteY123" fmla="*/ 583208 h 812606"/>
                <a:gd name="connsiteX124" fmla="*/ 4814948 w 12329384"/>
                <a:gd name="connsiteY124" fmla="*/ 660613 h 812606"/>
                <a:gd name="connsiteX125" fmla="*/ 4444521 w 12329384"/>
                <a:gd name="connsiteY125" fmla="*/ 512017 h 812606"/>
                <a:gd name="connsiteX126" fmla="*/ 4396314 w 12329384"/>
                <a:gd name="connsiteY126" fmla="*/ 464678 h 812606"/>
                <a:gd name="connsiteX127" fmla="*/ 4392001 w 12329384"/>
                <a:gd name="connsiteY127" fmla="*/ 473301 h 812606"/>
                <a:gd name="connsiteX128" fmla="*/ 4382465 w 12329384"/>
                <a:gd name="connsiteY128" fmla="*/ 455637 h 812606"/>
                <a:gd name="connsiteX129" fmla="*/ 3942636 w 12329384"/>
                <a:gd name="connsiteY129" fmla="*/ 168311 h 812606"/>
                <a:gd name="connsiteX130" fmla="*/ 3519574 w 12329384"/>
                <a:gd name="connsiteY130" fmla="*/ 428744 h 812606"/>
                <a:gd name="connsiteX131" fmla="*/ 3477788 w 12329384"/>
                <a:gd name="connsiteY131" fmla="*/ 500852 h 812606"/>
                <a:gd name="connsiteX132" fmla="*/ 3467991 w 12329384"/>
                <a:gd name="connsiteY132" fmla="*/ 516104 h 812606"/>
                <a:gd name="connsiteX133" fmla="*/ 3461880 w 12329384"/>
                <a:gd name="connsiteY133" fmla="*/ 525616 h 812606"/>
                <a:gd name="connsiteX134" fmla="*/ 2970129 w 12329384"/>
                <a:gd name="connsiteY134" fmla="*/ 812606 h 812606"/>
                <a:gd name="connsiteX135" fmla="*/ 2599702 w 12329384"/>
                <a:gd name="connsiteY135" fmla="*/ 664010 h 812606"/>
                <a:gd name="connsiteX136" fmla="*/ 2551495 w 12329384"/>
                <a:gd name="connsiteY136" fmla="*/ 616671 h 812606"/>
                <a:gd name="connsiteX137" fmla="*/ 2547182 w 12329384"/>
                <a:gd name="connsiteY137" fmla="*/ 625295 h 812606"/>
                <a:gd name="connsiteX138" fmla="*/ 2537646 w 12329384"/>
                <a:gd name="connsiteY138" fmla="*/ 607630 h 812606"/>
                <a:gd name="connsiteX139" fmla="*/ 2097817 w 12329384"/>
                <a:gd name="connsiteY139" fmla="*/ 320304 h 812606"/>
                <a:gd name="connsiteX140" fmla="*/ 1832207 w 12329384"/>
                <a:gd name="connsiteY140" fmla="*/ 411091 h 812606"/>
                <a:gd name="connsiteX141" fmla="*/ 1722225 w 12329384"/>
                <a:gd name="connsiteY141" fmla="*/ 515954 h 812606"/>
                <a:gd name="connsiteX142" fmla="*/ 1628223 w 12329384"/>
                <a:gd name="connsiteY142" fmla="*/ 583210 h 812606"/>
                <a:gd name="connsiteX143" fmla="*/ 1354650 w 12329384"/>
                <a:gd name="connsiteY143" fmla="*/ 660615 h 812606"/>
                <a:gd name="connsiteX144" fmla="*/ 984223 w 12329384"/>
                <a:gd name="connsiteY144" fmla="*/ 512019 h 812606"/>
                <a:gd name="connsiteX145" fmla="*/ 936017 w 12329384"/>
                <a:gd name="connsiteY145" fmla="*/ 464680 h 812606"/>
                <a:gd name="connsiteX146" fmla="*/ 931703 w 12329384"/>
                <a:gd name="connsiteY146" fmla="*/ 473303 h 812606"/>
                <a:gd name="connsiteX147" fmla="*/ 922167 w 12329384"/>
                <a:gd name="connsiteY147" fmla="*/ 455639 h 812606"/>
                <a:gd name="connsiteX148" fmla="*/ 482338 w 12329384"/>
                <a:gd name="connsiteY148" fmla="*/ 168313 h 812606"/>
                <a:gd name="connsiteX149" fmla="*/ 59276 w 12329384"/>
                <a:gd name="connsiteY149" fmla="*/ 428746 h 812606"/>
                <a:gd name="connsiteX150" fmla="*/ 59024 w 12329384"/>
                <a:gd name="connsiteY150" fmla="*/ 429155 h 812606"/>
                <a:gd name="connsiteX151" fmla="*/ 30746 w 12329384"/>
                <a:gd name="connsiteY151" fmla="*/ 480219 h 812606"/>
                <a:gd name="connsiteX152" fmla="*/ 1 w 12329384"/>
                <a:gd name="connsiteY152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50732 w 12329382"/>
                <a:gd name="connsiteY21" fmla="*/ 332392 h 812606"/>
                <a:gd name="connsiteX22" fmla="*/ 3581477 w 12329382"/>
                <a:gd name="connsiteY22" fmla="*/ 271321 h 812606"/>
                <a:gd name="connsiteX23" fmla="*/ 3573785 w 12329382"/>
                <a:gd name="connsiteY23" fmla="*/ 296505 h 812606"/>
                <a:gd name="connsiteX24" fmla="*/ 3579895 w 12329382"/>
                <a:gd name="connsiteY24" fmla="*/ 286993 h 812606"/>
                <a:gd name="connsiteX25" fmla="*/ 4071647 w 12329382"/>
                <a:gd name="connsiteY25" fmla="*/ 3 h 812606"/>
                <a:gd name="connsiteX26" fmla="*/ 4442074 w 12329382"/>
                <a:gd name="connsiteY26" fmla="*/ 148599 h 812606"/>
                <a:gd name="connsiteX27" fmla="*/ 4490280 w 12329382"/>
                <a:gd name="connsiteY27" fmla="*/ 195938 h 812606"/>
                <a:gd name="connsiteX28" fmla="*/ 4494594 w 12329382"/>
                <a:gd name="connsiteY28" fmla="*/ 187314 h 812606"/>
                <a:gd name="connsiteX29" fmla="*/ 4504130 w 12329382"/>
                <a:gd name="connsiteY29" fmla="*/ 204979 h 812606"/>
                <a:gd name="connsiteX30" fmla="*/ 4943959 w 12329382"/>
                <a:gd name="connsiteY30" fmla="*/ 492304 h 812606"/>
                <a:gd name="connsiteX31" fmla="*/ 5209569 w 12329382"/>
                <a:gd name="connsiteY31" fmla="*/ 401517 h 812606"/>
                <a:gd name="connsiteX32" fmla="*/ 5254773 w 12329382"/>
                <a:gd name="connsiteY32" fmla="*/ 363608 h 812606"/>
                <a:gd name="connsiteX33" fmla="*/ 5372274 w 12329382"/>
                <a:gd name="connsiteY33" fmla="*/ 258677 h 812606"/>
                <a:gd name="connsiteX34" fmla="*/ 5413553 w 12329382"/>
                <a:gd name="connsiteY34" fmla="*/ 229399 h 812606"/>
                <a:gd name="connsiteX35" fmla="*/ 5687126 w 12329382"/>
                <a:gd name="connsiteY35" fmla="*/ 151994 h 812606"/>
                <a:gd name="connsiteX36" fmla="*/ 6057553 w 12329382"/>
                <a:gd name="connsiteY36" fmla="*/ 300590 h 812606"/>
                <a:gd name="connsiteX37" fmla="*/ 6105759 w 12329382"/>
                <a:gd name="connsiteY37" fmla="*/ 347929 h 812606"/>
                <a:gd name="connsiteX38" fmla="*/ 6110073 w 12329382"/>
                <a:gd name="connsiteY38" fmla="*/ 339306 h 812606"/>
                <a:gd name="connsiteX39" fmla="*/ 6119609 w 12329382"/>
                <a:gd name="connsiteY39" fmla="*/ 356970 h 812606"/>
                <a:gd name="connsiteX40" fmla="*/ 6559437 w 12329382"/>
                <a:gd name="connsiteY40" fmla="*/ 644296 h 812606"/>
                <a:gd name="connsiteX41" fmla="*/ 6982500 w 12329382"/>
                <a:gd name="connsiteY41" fmla="*/ 383863 h 812606"/>
                <a:gd name="connsiteX42" fmla="*/ 6982751 w 12329382"/>
                <a:gd name="connsiteY42" fmla="*/ 383454 h 812606"/>
                <a:gd name="connsiteX43" fmla="*/ 6984244 w 12329382"/>
                <a:gd name="connsiteY43" fmla="*/ 380360 h 812606"/>
                <a:gd name="connsiteX44" fmla="*/ 7024284 w 12329382"/>
                <a:gd name="connsiteY44" fmla="*/ 311755 h 812606"/>
                <a:gd name="connsiteX45" fmla="*/ 7041775 w 12329382"/>
                <a:gd name="connsiteY45" fmla="*/ 271319 h 812606"/>
                <a:gd name="connsiteX46" fmla="*/ 7034083 w 12329382"/>
                <a:gd name="connsiteY46" fmla="*/ 296503 h 812606"/>
                <a:gd name="connsiteX47" fmla="*/ 7040193 w 12329382"/>
                <a:gd name="connsiteY47" fmla="*/ 286991 h 812606"/>
                <a:gd name="connsiteX48" fmla="*/ 7531945 w 12329382"/>
                <a:gd name="connsiteY48" fmla="*/ 1 h 812606"/>
                <a:gd name="connsiteX49" fmla="*/ 7902372 w 12329382"/>
                <a:gd name="connsiteY49" fmla="*/ 148597 h 812606"/>
                <a:gd name="connsiteX50" fmla="*/ 7950578 w 12329382"/>
                <a:gd name="connsiteY50" fmla="*/ 195936 h 812606"/>
                <a:gd name="connsiteX51" fmla="*/ 7954892 w 12329382"/>
                <a:gd name="connsiteY51" fmla="*/ 187312 h 812606"/>
                <a:gd name="connsiteX52" fmla="*/ 7964428 w 12329382"/>
                <a:gd name="connsiteY52" fmla="*/ 204977 h 812606"/>
                <a:gd name="connsiteX53" fmla="*/ 8404256 w 12329382"/>
                <a:gd name="connsiteY53" fmla="*/ 492302 h 812606"/>
                <a:gd name="connsiteX54" fmla="*/ 8669867 w 12329382"/>
                <a:gd name="connsiteY54" fmla="*/ 401515 h 812606"/>
                <a:gd name="connsiteX55" fmla="*/ 8715074 w 12329382"/>
                <a:gd name="connsiteY55" fmla="*/ 363604 h 812606"/>
                <a:gd name="connsiteX56" fmla="*/ 8720648 w 12329382"/>
                <a:gd name="connsiteY56" fmla="*/ 356531 h 812606"/>
                <a:gd name="connsiteX57" fmla="*/ 8832571 w 12329382"/>
                <a:gd name="connsiteY57" fmla="*/ 258676 h 812606"/>
                <a:gd name="connsiteX58" fmla="*/ 8873851 w 12329382"/>
                <a:gd name="connsiteY58" fmla="*/ 229399 h 812606"/>
                <a:gd name="connsiteX59" fmla="*/ 9147424 w 12329382"/>
                <a:gd name="connsiteY59" fmla="*/ 151993 h 812606"/>
                <a:gd name="connsiteX60" fmla="*/ 9517851 w 12329382"/>
                <a:gd name="connsiteY60" fmla="*/ 300589 h 812606"/>
                <a:gd name="connsiteX61" fmla="*/ 9566057 w 12329382"/>
                <a:gd name="connsiteY61" fmla="*/ 347928 h 812606"/>
                <a:gd name="connsiteX62" fmla="*/ 9570371 w 12329382"/>
                <a:gd name="connsiteY62" fmla="*/ 339305 h 812606"/>
                <a:gd name="connsiteX63" fmla="*/ 9579906 w 12329382"/>
                <a:gd name="connsiteY63" fmla="*/ 356969 h 812606"/>
                <a:gd name="connsiteX64" fmla="*/ 10019736 w 12329382"/>
                <a:gd name="connsiteY64" fmla="*/ 644295 h 812606"/>
                <a:gd name="connsiteX65" fmla="*/ 10442798 w 12329382"/>
                <a:gd name="connsiteY65" fmla="*/ 383862 h 812606"/>
                <a:gd name="connsiteX66" fmla="*/ 10443050 w 12329382"/>
                <a:gd name="connsiteY66" fmla="*/ 383453 h 812606"/>
                <a:gd name="connsiteX67" fmla="*/ 10444542 w 12329382"/>
                <a:gd name="connsiteY67" fmla="*/ 380359 h 812606"/>
                <a:gd name="connsiteX68" fmla="*/ 10502072 w 12329382"/>
                <a:gd name="connsiteY68" fmla="*/ 271318 h 812606"/>
                <a:gd name="connsiteX69" fmla="*/ 10494381 w 12329382"/>
                <a:gd name="connsiteY69" fmla="*/ 296502 h 812606"/>
                <a:gd name="connsiteX70" fmla="*/ 10500491 w 12329382"/>
                <a:gd name="connsiteY70" fmla="*/ 286990 h 812606"/>
                <a:gd name="connsiteX71" fmla="*/ 10992243 w 12329382"/>
                <a:gd name="connsiteY71" fmla="*/ 0 h 812606"/>
                <a:gd name="connsiteX72" fmla="*/ 11362670 w 12329382"/>
                <a:gd name="connsiteY72" fmla="*/ 148596 h 812606"/>
                <a:gd name="connsiteX73" fmla="*/ 11410876 w 12329382"/>
                <a:gd name="connsiteY73" fmla="*/ 195935 h 812606"/>
                <a:gd name="connsiteX74" fmla="*/ 11424726 w 12329382"/>
                <a:gd name="connsiteY74" fmla="*/ 204976 h 812606"/>
                <a:gd name="connsiteX75" fmla="*/ 11864555 w 12329382"/>
                <a:gd name="connsiteY75" fmla="*/ 492302 h 812606"/>
                <a:gd name="connsiteX76" fmla="*/ 12329382 w 12329382"/>
                <a:gd name="connsiteY76" fmla="*/ 159808 h 812606"/>
                <a:gd name="connsiteX77" fmla="*/ 12329208 w 12329382"/>
                <a:gd name="connsiteY77" fmla="*/ 177225 h 812606"/>
                <a:gd name="connsiteX78" fmla="*/ 11735542 w 12329382"/>
                <a:gd name="connsiteY78" fmla="*/ 660610 h 812606"/>
                <a:gd name="connsiteX79" fmla="*/ 11365115 w 12329382"/>
                <a:gd name="connsiteY79" fmla="*/ 512014 h 812606"/>
                <a:gd name="connsiteX80" fmla="*/ 11316909 w 12329382"/>
                <a:gd name="connsiteY80" fmla="*/ 464675 h 812606"/>
                <a:gd name="connsiteX81" fmla="*/ 11312594 w 12329382"/>
                <a:gd name="connsiteY81" fmla="*/ 473298 h 812606"/>
                <a:gd name="connsiteX82" fmla="*/ 11303059 w 12329382"/>
                <a:gd name="connsiteY82" fmla="*/ 455634 h 812606"/>
                <a:gd name="connsiteX83" fmla="*/ 10863230 w 12329382"/>
                <a:gd name="connsiteY83" fmla="*/ 168308 h 812606"/>
                <a:gd name="connsiteX84" fmla="*/ 10440168 w 12329382"/>
                <a:gd name="connsiteY84" fmla="*/ 428741 h 812606"/>
                <a:gd name="connsiteX85" fmla="*/ 10439916 w 12329382"/>
                <a:gd name="connsiteY85" fmla="*/ 429150 h 812606"/>
                <a:gd name="connsiteX86" fmla="*/ 10438424 w 12329382"/>
                <a:gd name="connsiteY86" fmla="*/ 432244 h 812606"/>
                <a:gd name="connsiteX87" fmla="*/ 10380893 w 12329382"/>
                <a:gd name="connsiteY87" fmla="*/ 541285 h 812606"/>
                <a:gd name="connsiteX88" fmla="*/ 10388584 w 12329382"/>
                <a:gd name="connsiteY88" fmla="*/ 516101 h 812606"/>
                <a:gd name="connsiteX89" fmla="*/ 10382475 w 12329382"/>
                <a:gd name="connsiteY89" fmla="*/ 525613 h 812606"/>
                <a:gd name="connsiteX90" fmla="*/ 9890722 w 12329382"/>
                <a:gd name="connsiteY90" fmla="*/ 812603 h 812606"/>
                <a:gd name="connsiteX91" fmla="*/ 9520295 w 12329382"/>
                <a:gd name="connsiteY91" fmla="*/ 664007 h 812606"/>
                <a:gd name="connsiteX92" fmla="*/ 9472089 w 12329382"/>
                <a:gd name="connsiteY92" fmla="*/ 616668 h 812606"/>
                <a:gd name="connsiteX93" fmla="*/ 9467775 w 12329382"/>
                <a:gd name="connsiteY93" fmla="*/ 625292 h 812606"/>
                <a:gd name="connsiteX94" fmla="*/ 9458240 w 12329382"/>
                <a:gd name="connsiteY94" fmla="*/ 607627 h 812606"/>
                <a:gd name="connsiteX95" fmla="*/ 9018411 w 12329382"/>
                <a:gd name="connsiteY95" fmla="*/ 320302 h 812606"/>
                <a:gd name="connsiteX96" fmla="*/ 8752800 w 12329382"/>
                <a:gd name="connsiteY96" fmla="*/ 411089 h 812606"/>
                <a:gd name="connsiteX97" fmla="*/ 8707593 w 12329382"/>
                <a:gd name="connsiteY97" fmla="*/ 449000 h 812606"/>
                <a:gd name="connsiteX98" fmla="*/ 8702020 w 12329382"/>
                <a:gd name="connsiteY98" fmla="*/ 456073 h 812606"/>
                <a:gd name="connsiteX99" fmla="*/ 8590096 w 12329382"/>
                <a:gd name="connsiteY99" fmla="*/ 553928 h 812606"/>
                <a:gd name="connsiteX100" fmla="*/ 8548816 w 12329382"/>
                <a:gd name="connsiteY100" fmla="*/ 583206 h 812606"/>
                <a:gd name="connsiteX101" fmla="*/ 8275244 w 12329382"/>
                <a:gd name="connsiteY101" fmla="*/ 660611 h 812606"/>
                <a:gd name="connsiteX102" fmla="*/ 7904817 w 12329382"/>
                <a:gd name="connsiteY102" fmla="*/ 512015 h 812606"/>
                <a:gd name="connsiteX103" fmla="*/ 7856610 w 12329382"/>
                <a:gd name="connsiteY103" fmla="*/ 464676 h 812606"/>
                <a:gd name="connsiteX104" fmla="*/ 7852297 w 12329382"/>
                <a:gd name="connsiteY104" fmla="*/ 473299 h 812606"/>
                <a:gd name="connsiteX105" fmla="*/ 7842761 w 12329382"/>
                <a:gd name="connsiteY105" fmla="*/ 455635 h 812606"/>
                <a:gd name="connsiteX106" fmla="*/ 7402931 w 12329382"/>
                <a:gd name="connsiteY106" fmla="*/ 168309 h 812606"/>
                <a:gd name="connsiteX107" fmla="*/ 6979869 w 12329382"/>
                <a:gd name="connsiteY107" fmla="*/ 428742 h 812606"/>
                <a:gd name="connsiteX108" fmla="*/ 6979618 w 12329382"/>
                <a:gd name="connsiteY108" fmla="*/ 429151 h 812606"/>
                <a:gd name="connsiteX109" fmla="*/ 6978126 w 12329382"/>
                <a:gd name="connsiteY109" fmla="*/ 432245 h 812606"/>
                <a:gd name="connsiteX110" fmla="*/ 6920595 w 12329382"/>
                <a:gd name="connsiteY110" fmla="*/ 541286 h 812606"/>
                <a:gd name="connsiteX111" fmla="*/ 6928286 w 12329382"/>
                <a:gd name="connsiteY111" fmla="*/ 516102 h 812606"/>
                <a:gd name="connsiteX112" fmla="*/ 6922176 w 12329382"/>
                <a:gd name="connsiteY112" fmla="*/ 525614 h 812606"/>
                <a:gd name="connsiteX113" fmla="*/ 6430425 w 12329382"/>
                <a:gd name="connsiteY113" fmla="*/ 812604 h 812606"/>
                <a:gd name="connsiteX114" fmla="*/ 6059997 w 12329382"/>
                <a:gd name="connsiteY114" fmla="*/ 664008 h 812606"/>
                <a:gd name="connsiteX115" fmla="*/ 6011791 w 12329382"/>
                <a:gd name="connsiteY115" fmla="*/ 616669 h 812606"/>
                <a:gd name="connsiteX116" fmla="*/ 6007477 w 12329382"/>
                <a:gd name="connsiteY116" fmla="*/ 625293 h 812606"/>
                <a:gd name="connsiteX117" fmla="*/ 5997942 w 12329382"/>
                <a:gd name="connsiteY117" fmla="*/ 607628 h 812606"/>
                <a:gd name="connsiteX118" fmla="*/ 5558112 w 12329382"/>
                <a:gd name="connsiteY118" fmla="*/ 320302 h 812606"/>
                <a:gd name="connsiteX119" fmla="*/ 5292503 w 12329382"/>
                <a:gd name="connsiteY119" fmla="*/ 411089 h 812606"/>
                <a:gd name="connsiteX120" fmla="*/ 5247298 w 12329382"/>
                <a:gd name="connsiteY120" fmla="*/ 448999 h 812606"/>
                <a:gd name="connsiteX121" fmla="*/ 5207592 w 12329382"/>
                <a:gd name="connsiteY121" fmla="*/ 488913 h 812606"/>
                <a:gd name="connsiteX122" fmla="*/ 5088518 w 12329382"/>
                <a:gd name="connsiteY122" fmla="*/ 583208 h 812606"/>
                <a:gd name="connsiteX123" fmla="*/ 4814946 w 12329382"/>
                <a:gd name="connsiteY123" fmla="*/ 660613 h 812606"/>
                <a:gd name="connsiteX124" fmla="*/ 4444519 w 12329382"/>
                <a:gd name="connsiteY124" fmla="*/ 512017 h 812606"/>
                <a:gd name="connsiteX125" fmla="*/ 4396312 w 12329382"/>
                <a:gd name="connsiteY125" fmla="*/ 464678 h 812606"/>
                <a:gd name="connsiteX126" fmla="*/ 4391999 w 12329382"/>
                <a:gd name="connsiteY126" fmla="*/ 473301 h 812606"/>
                <a:gd name="connsiteX127" fmla="*/ 4382463 w 12329382"/>
                <a:gd name="connsiteY127" fmla="*/ 455637 h 812606"/>
                <a:gd name="connsiteX128" fmla="*/ 3942634 w 12329382"/>
                <a:gd name="connsiteY128" fmla="*/ 168311 h 812606"/>
                <a:gd name="connsiteX129" fmla="*/ 3519572 w 12329382"/>
                <a:gd name="connsiteY129" fmla="*/ 428744 h 812606"/>
                <a:gd name="connsiteX130" fmla="*/ 3477786 w 12329382"/>
                <a:gd name="connsiteY130" fmla="*/ 500852 h 812606"/>
                <a:gd name="connsiteX131" fmla="*/ 3467989 w 12329382"/>
                <a:gd name="connsiteY131" fmla="*/ 516104 h 812606"/>
                <a:gd name="connsiteX132" fmla="*/ 3461878 w 12329382"/>
                <a:gd name="connsiteY132" fmla="*/ 525616 h 812606"/>
                <a:gd name="connsiteX133" fmla="*/ 2970127 w 12329382"/>
                <a:gd name="connsiteY133" fmla="*/ 812606 h 812606"/>
                <a:gd name="connsiteX134" fmla="*/ 2599700 w 12329382"/>
                <a:gd name="connsiteY134" fmla="*/ 664010 h 812606"/>
                <a:gd name="connsiteX135" fmla="*/ 2551493 w 12329382"/>
                <a:gd name="connsiteY135" fmla="*/ 616671 h 812606"/>
                <a:gd name="connsiteX136" fmla="*/ 2547180 w 12329382"/>
                <a:gd name="connsiteY136" fmla="*/ 625295 h 812606"/>
                <a:gd name="connsiteX137" fmla="*/ 2537644 w 12329382"/>
                <a:gd name="connsiteY137" fmla="*/ 607630 h 812606"/>
                <a:gd name="connsiteX138" fmla="*/ 2097815 w 12329382"/>
                <a:gd name="connsiteY138" fmla="*/ 320304 h 812606"/>
                <a:gd name="connsiteX139" fmla="*/ 1832205 w 12329382"/>
                <a:gd name="connsiteY139" fmla="*/ 411091 h 812606"/>
                <a:gd name="connsiteX140" fmla="*/ 1722223 w 12329382"/>
                <a:gd name="connsiteY140" fmla="*/ 515954 h 812606"/>
                <a:gd name="connsiteX141" fmla="*/ 1628221 w 12329382"/>
                <a:gd name="connsiteY141" fmla="*/ 583210 h 812606"/>
                <a:gd name="connsiteX142" fmla="*/ 1354648 w 12329382"/>
                <a:gd name="connsiteY142" fmla="*/ 660615 h 812606"/>
                <a:gd name="connsiteX143" fmla="*/ 984221 w 12329382"/>
                <a:gd name="connsiteY143" fmla="*/ 512019 h 812606"/>
                <a:gd name="connsiteX144" fmla="*/ 936015 w 12329382"/>
                <a:gd name="connsiteY144" fmla="*/ 464680 h 812606"/>
                <a:gd name="connsiteX145" fmla="*/ 931701 w 12329382"/>
                <a:gd name="connsiteY145" fmla="*/ 473303 h 812606"/>
                <a:gd name="connsiteX146" fmla="*/ 922165 w 12329382"/>
                <a:gd name="connsiteY146" fmla="*/ 455639 h 812606"/>
                <a:gd name="connsiteX147" fmla="*/ 482336 w 12329382"/>
                <a:gd name="connsiteY147" fmla="*/ 168313 h 812606"/>
                <a:gd name="connsiteX148" fmla="*/ 59274 w 12329382"/>
                <a:gd name="connsiteY148" fmla="*/ 428746 h 812606"/>
                <a:gd name="connsiteX149" fmla="*/ 59022 w 12329382"/>
                <a:gd name="connsiteY149" fmla="*/ 429155 h 812606"/>
                <a:gd name="connsiteX150" fmla="*/ 30744 w 12329382"/>
                <a:gd name="connsiteY150" fmla="*/ 480219 h 812606"/>
                <a:gd name="connsiteX151" fmla="*/ -1 w 12329382"/>
                <a:gd name="connsiteY151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50734 w 12329384"/>
                <a:gd name="connsiteY21" fmla="*/ 332392 h 812606"/>
                <a:gd name="connsiteX22" fmla="*/ 3581479 w 12329384"/>
                <a:gd name="connsiteY22" fmla="*/ 271321 h 812606"/>
                <a:gd name="connsiteX23" fmla="*/ 3573787 w 12329384"/>
                <a:gd name="connsiteY23" fmla="*/ 296505 h 812606"/>
                <a:gd name="connsiteX24" fmla="*/ 3579897 w 12329384"/>
                <a:gd name="connsiteY24" fmla="*/ 286993 h 812606"/>
                <a:gd name="connsiteX25" fmla="*/ 4071649 w 12329384"/>
                <a:gd name="connsiteY25" fmla="*/ 3 h 812606"/>
                <a:gd name="connsiteX26" fmla="*/ 4442076 w 12329384"/>
                <a:gd name="connsiteY26" fmla="*/ 148599 h 812606"/>
                <a:gd name="connsiteX27" fmla="*/ 4490282 w 12329384"/>
                <a:gd name="connsiteY27" fmla="*/ 195938 h 812606"/>
                <a:gd name="connsiteX28" fmla="*/ 4494596 w 12329384"/>
                <a:gd name="connsiteY28" fmla="*/ 187314 h 812606"/>
                <a:gd name="connsiteX29" fmla="*/ 4504132 w 12329384"/>
                <a:gd name="connsiteY29" fmla="*/ 204979 h 812606"/>
                <a:gd name="connsiteX30" fmla="*/ 4943961 w 12329384"/>
                <a:gd name="connsiteY30" fmla="*/ 492304 h 812606"/>
                <a:gd name="connsiteX31" fmla="*/ 5209571 w 12329384"/>
                <a:gd name="connsiteY31" fmla="*/ 401517 h 812606"/>
                <a:gd name="connsiteX32" fmla="*/ 5254775 w 12329384"/>
                <a:gd name="connsiteY32" fmla="*/ 363608 h 812606"/>
                <a:gd name="connsiteX33" fmla="*/ 5372276 w 12329384"/>
                <a:gd name="connsiteY33" fmla="*/ 258677 h 812606"/>
                <a:gd name="connsiteX34" fmla="*/ 5413555 w 12329384"/>
                <a:gd name="connsiteY34" fmla="*/ 229399 h 812606"/>
                <a:gd name="connsiteX35" fmla="*/ 5687128 w 12329384"/>
                <a:gd name="connsiteY35" fmla="*/ 151994 h 812606"/>
                <a:gd name="connsiteX36" fmla="*/ 6057555 w 12329384"/>
                <a:gd name="connsiteY36" fmla="*/ 300590 h 812606"/>
                <a:gd name="connsiteX37" fmla="*/ 6105761 w 12329384"/>
                <a:gd name="connsiteY37" fmla="*/ 347929 h 812606"/>
                <a:gd name="connsiteX38" fmla="*/ 6110075 w 12329384"/>
                <a:gd name="connsiteY38" fmla="*/ 339306 h 812606"/>
                <a:gd name="connsiteX39" fmla="*/ 6119611 w 12329384"/>
                <a:gd name="connsiteY39" fmla="*/ 356970 h 812606"/>
                <a:gd name="connsiteX40" fmla="*/ 6559439 w 12329384"/>
                <a:gd name="connsiteY40" fmla="*/ 644296 h 812606"/>
                <a:gd name="connsiteX41" fmla="*/ 6982502 w 12329384"/>
                <a:gd name="connsiteY41" fmla="*/ 383863 h 812606"/>
                <a:gd name="connsiteX42" fmla="*/ 6982753 w 12329384"/>
                <a:gd name="connsiteY42" fmla="*/ 383454 h 812606"/>
                <a:gd name="connsiteX43" fmla="*/ 6984246 w 12329384"/>
                <a:gd name="connsiteY43" fmla="*/ 380360 h 812606"/>
                <a:gd name="connsiteX44" fmla="*/ 7024286 w 12329384"/>
                <a:gd name="connsiteY44" fmla="*/ 311755 h 812606"/>
                <a:gd name="connsiteX45" fmla="*/ 7041777 w 12329384"/>
                <a:gd name="connsiteY45" fmla="*/ 271319 h 812606"/>
                <a:gd name="connsiteX46" fmla="*/ 7034085 w 12329384"/>
                <a:gd name="connsiteY46" fmla="*/ 296503 h 812606"/>
                <a:gd name="connsiteX47" fmla="*/ 7040195 w 12329384"/>
                <a:gd name="connsiteY47" fmla="*/ 286991 h 812606"/>
                <a:gd name="connsiteX48" fmla="*/ 7531947 w 12329384"/>
                <a:gd name="connsiteY48" fmla="*/ 1 h 812606"/>
                <a:gd name="connsiteX49" fmla="*/ 7902374 w 12329384"/>
                <a:gd name="connsiteY49" fmla="*/ 148597 h 812606"/>
                <a:gd name="connsiteX50" fmla="*/ 7950580 w 12329384"/>
                <a:gd name="connsiteY50" fmla="*/ 195936 h 812606"/>
                <a:gd name="connsiteX51" fmla="*/ 7954894 w 12329384"/>
                <a:gd name="connsiteY51" fmla="*/ 187312 h 812606"/>
                <a:gd name="connsiteX52" fmla="*/ 7964430 w 12329384"/>
                <a:gd name="connsiteY52" fmla="*/ 204977 h 812606"/>
                <a:gd name="connsiteX53" fmla="*/ 8404258 w 12329384"/>
                <a:gd name="connsiteY53" fmla="*/ 492302 h 812606"/>
                <a:gd name="connsiteX54" fmla="*/ 8669869 w 12329384"/>
                <a:gd name="connsiteY54" fmla="*/ 401515 h 812606"/>
                <a:gd name="connsiteX55" fmla="*/ 8715076 w 12329384"/>
                <a:gd name="connsiteY55" fmla="*/ 363604 h 812606"/>
                <a:gd name="connsiteX56" fmla="*/ 8720650 w 12329384"/>
                <a:gd name="connsiteY56" fmla="*/ 356531 h 812606"/>
                <a:gd name="connsiteX57" fmla="*/ 8832573 w 12329384"/>
                <a:gd name="connsiteY57" fmla="*/ 258676 h 812606"/>
                <a:gd name="connsiteX58" fmla="*/ 8873853 w 12329384"/>
                <a:gd name="connsiteY58" fmla="*/ 229399 h 812606"/>
                <a:gd name="connsiteX59" fmla="*/ 9147426 w 12329384"/>
                <a:gd name="connsiteY59" fmla="*/ 151993 h 812606"/>
                <a:gd name="connsiteX60" fmla="*/ 9517853 w 12329384"/>
                <a:gd name="connsiteY60" fmla="*/ 300589 h 812606"/>
                <a:gd name="connsiteX61" fmla="*/ 9566059 w 12329384"/>
                <a:gd name="connsiteY61" fmla="*/ 347928 h 812606"/>
                <a:gd name="connsiteX62" fmla="*/ 9570373 w 12329384"/>
                <a:gd name="connsiteY62" fmla="*/ 339305 h 812606"/>
                <a:gd name="connsiteX63" fmla="*/ 9579908 w 12329384"/>
                <a:gd name="connsiteY63" fmla="*/ 356969 h 812606"/>
                <a:gd name="connsiteX64" fmla="*/ 10019738 w 12329384"/>
                <a:gd name="connsiteY64" fmla="*/ 644295 h 812606"/>
                <a:gd name="connsiteX65" fmla="*/ 10442800 w 12329384"/>
                <a:gd name="connsiteY65" fmla="*/ 383862 h 812606"/>
                <a:gd name="connsiteX66" fmla="*/ 10443052 w 12329384"/>
                <a:gd name="connsiteY66" fmla="*/ 383453 h 812606"/>
                <a:gd name="connsiteX67" fmla="*/ 10444544 w 12329384"/>
                <a:gd name="connsiteY67" fmla="*/ 380359 h 812606"/>
                <a:gd name="connsiteX68" fmla="*/ 10502074 w 12329384"/>
                <a:gd name="connsiteY68" fmla="*/ 271318 h 812606"/>
                <a:gd name="connsiteX69" fmla="*/ 10494383 w 12329384"/>
                <a:gd name="connsiteY69" fmla="*/ 296502 h 812606"/>
                <a:gd name="connsiteX70" fmla="*/ 10500493 w 12329384"/>
                <a:gd name="connsiteY70" fmla="*/ 286990 h 812606"/>
                <a:gd name="connsiteX71" fmla="*/ 10992245 w 12329384"/>
                <a:gd name="connsiteY71" fmla="*/ 0 h 812606"/>
                <a:gd name="connsiteX72" fmla="*/ 11362672 w 12329384"/>
                <a:gd name="connsiteY72" fmla="*/ 148596 h 812606"/>
                <a:gd name="connsiteX73" fmla="*/ 11410878 w 12329384"/>
                <a:gd name="connsiteY73" fmla="*/ 195935 h 812606"/>
                <a:gd name="connsiteX74" fmla="*/ 11424728 w 12329384"/>
                <a:gd name="connsiteY74" fmla="*/ 204976 h 812606"/>
                <a:gd name="connsiteX75" fmla="*/ 11864557 w 12329384"/>
                <a:gd name="connsiteY75" fmla="*/ 492302 h 812606"/>
                <a:gd name="connsiteX76" fmla="*/ 12329384 w 12329384"/>
                <a:gd name="connsiteY76" fmla="*/ 159808 h 812606"/>
                <a:gd name="connsiteX77" fmla="*/ 12329210 w 12329384"/>
                <a:gd name="connsiteY77" fmla="*/ 177225 h 812606"/>
                <a:gd name="connsiteX78" fmla="*/ 11735544 w 12329384"/>
                <a:gd name="connsiteY78" fmla="*/ 660610 h 812606"/>
                <a:gd name="connsiteX79" fmla="*/ 11365117 w 12329384"/>
                <a:gd name="connsiteY79" fmla="*/ 512014 h 812606"/>
                <a:gd name="connsiteX80" fmla="*/ 11316911 w 12329384"/>
                <a:gd name="connsiteY80" fmla="*/ 464675 h 812606"/>
                <a:gd name="connsiteX81" fmla="*/ 11312596 w 12329384"/>
                <a:gd name="connsiteY81" fmla="*/ 473298 h 812606"/>
                <a:gd name="connsiteX82" fmla="*/ 11303061 w 12329384"/>
                <a:gd name="connsiteY82" fmla="*/ 455634 h 812606"/>
                <a:gd name="connsiteX83" fmla="*/ 10863232 w 12329384"/>
                <a:gd name="connsiteY83" fmla="*/ 168308 h 812606"/>
                <a:gd name="connsiteX84" fmla="*/ 10440170 w 12329384"/>
                <a:gd name="connsiteY84" fmla="*/ 428741 h 812606"/>
                <a:gd name="connsiteX85" fmla="*/ 10439918 w 12329384"/>
                <a:gd name="connsiteY85" fmla="*/ 429150 h 812606"/>
                <a:gd name="connsiteX86" fmla="*/ 10438426 w 12329384"/>
                <a:gd name="connsiteY86" fmla="*/ 432244 h 812606"/>
                <a:gd name="connsiteX87" fmla="*/ 10388586 w 12329384"/>
                <a:gd name="connsiteY87" fmla="*/ 516101 h 812606"/>
                <a:gd name="connsiteX88" fmla="*/ 10382477 w 12329384"/>
                <a:gd name="connsiteY88" fmla="*/ 525613 h 812606"/>
                <a:gd name="connsiteX89" fmla="*/ 9890724 w 12329384"/>
                <a:gd name="connsiteY89" fmla="*/ 812603 h 812606"/>
                <a:gd name="connsiteX90" fmla="*/ 9520297 w 12329384"/>
                <a:gd name="connsiteY90" fmla="*/ 664007 h 812606"/>
                <a:gd name="connsiteX91" fmla="*/ 9472091 w 12329384"/>
                <a:gd name="connsiteY91" fmla="*/ 616668 h 812606"/>
                <a:gd name="connsiteX92" fmla="*/ 9467777 w 12329384"/>
                <a:gd name="connsiteY92" fmla="*/ 625292 h 812606"/>
                <a:gd name="connsiteX93" fmla="*/ 9458242 w 12329384"/>
                <a:gd name="connsiteY93" fmla="*/ 607627 h 812606"/>
                <a:gd name="connsiteX94" fmla="*/ 9018413 w 12329384"/>
                <a:gd name="connsiteY94" fmla="*/ 320302 h 812606"/>
                <a:gd name="connsiteX95" fmla="*/ 8752802 w 12329384"/>
                <a:gd name="connsiteY95" fmla="*/ 411089 h 812606"/>
                <a:gd name="connsiteX96" fmla="*/ 8707595 w 12329384"/>
                <a:gd name="connsiteY96" fmla="*/ 449000 h 812606"/>
                <a:gd name="connsiteX97" fmla="*/ 8702022 w 12329384"/>
                <a:gd name="connsiteY97" fmla="*/ 456073 h 812606"/>
                <a:gd name="connsiteX98" fmla="*/ 8590098 w 12329384"/>
                <a:gd name="connsiteY98" fmla="*/ 553928 h 812606"/>
                <a:gd name="connsiteX99" fmla="*/ 8548818 w 12329384"/>
                <a:gd name="connsiteY99" fmla="*/ 583206 h 812606"/>
                <a:gd name="connsiteX100" fmla="*/ 8275246 w 12329384"/>
                <a:gd name="connsiteY100" fmla="*/ 660611 h 812606"/>
                <a:gd name="connsiteX101" fmla="*/ 7904819 w 12329384"/>
                <a:gd name="connsiteY101" fmla="*/ 512015 h 812606"/>
                <a:gd name="connsiteX102" fmla="*/ 7856612 w 12329384"/>
                <a:gd name="connsiteY102" fmla="*/ 464676 h 812606"/>
                <a:gd name="connsiteX103" fmla="*/ 7852299 w 12329384"/>
                <a:gd name="connsiteY103" fmla="*/ 473299 h 812606"/>
                <a:gd name="connsiteX104" fmla="*/ 7842763 w 12329384"/>
                <a:gd name="connsiteY104" fmla="*/ 455635 h 812606"/>
                <a:gd name="connsiteX105" fmla="*/ 7402933 w 12329384"/>
                <a:gd name="connsiteY105" fmla="*/ 168309 h 812606"/>
                <a:gd name="connsiteX106" fmla="*/ 6979871 w 12329384"/>
                <a:gd name="connsiteY106" fmla="*/ 428742 h 812606"/>
                <a:gd name="connsiteX107" fmla="*/ 6979620 w 12329384"/>
                <a:gd name="connsiteY107" fmla="*/ 429151 h 812606"/>
                <a:gd name="connsiteX108" fmla="*/ 6978128 w 12329384"/>
                <a:gd name="connsiteY108" fmla="*/ 432245 h 812606"/>
                <a:gd name="connsiteX109" fmla="*/ 6920597 w 12329384"/>
                <a:gd name="connsiteY109" fmla="*/ 541286 h 812606"/>
                <a:gd name="connsiteX110" fmla="*/ 6928288 w 12329384"/>
                <a:gd name="connsiteY110" fmla="*/ 516102 h 812606"/>
                <a:gd name="connsiteX111" fmla="*/ 6922178 w 12329384"/>
                <a:gd name="connsiteY111" fmla="*/ 525614 h 812606"/>
                <a:gd name="connsiteX112" fmla="*/ 6430427 w 12329384"/>
                <a:gd name="connsiteY112" fmla="*/ 812604 h 812606"/>
                <a:gd name="connsiteX113" fmla="*/ 6059999 w 12329384"/>
                <a:gd name="connsiteY113" fmla="*/ 664008 h 812606"/>
                <a:gd name="connsiteX114" fmla="*/ 6011793 w 12329384"/>
                <a:gd name="connsiteY114" fmla="*/ 616669 h 812606"/>
                <a:gd name="connsiteX115" fmla="*/ 6007479 w 12329384"/>
                <a:gd name="connsiteY115" fmla="*/ 625293 h 812606"/>
                <a:gd name="connsiteX116" fmla="*/ 5997944 w 12329384"/>
                <a:gd name="connsiteY116" fmla="*/ 607628 h 812606"/>
                <a:gd name="connsiteX117" fmla="*/ 5558114 w 12329384"/>
                <a:gd name="connsiteY117" fmla="*/ 320302 h 812606"/>
                <a:gd name="connsiteX118" fmla="*/ 5292505 w 12329384"/>
                <a:gd name="connsiteY118" fmla="*/ 411089 h 812606"/>
                <a:gd name="connsiteX119" fmla="*/ 5247300 w 12329384"/>
                <a:gd name="connsiteY119" fmla="*/ 448999 h 812606"/>
                <a:gd name="connsiteX120" fmla="*/ 5207594 w 12329384"/>
                <a:gd name="connsiteY120" fmla="*/ 488913 h 812606"/>
                <a:gd name="connsiteX121" fmla="*/ 5088520 w 12329384"/>
                <a:gd name="connsiteY121" fmla="*/ 583208 h 812606"/>
                <a:gd name="connsiteX122" fmla="*/ 4814948 w 12329384"/>
                <a:gd name="connsiteY122" fmla="*/ 660613 h 812606"/>
                <a:gd name="connsiteX123" fmla="*/ 4444521 w 12329384"/>
                <a:gd name="connsiteY123" fmla="*/ 512017 h 812606"/>
                <a:gd name="connsiteX124" fmla="*/ 4396314 w 12329384"/>
                <a:gd name="connsiteY124" fmla="*/ 464678 h 812606"/>
                <a:gd name="connsiteX125" fmla="*/ 4392001 w 12329384"/>
                <a:gd name="connsiteY125" fmla="*/ 473301 h 812606"/>
                <a:gd name="connsiteX126" fmla="*/ 4382465 w 12329384"/>
                <a:gd name="connsiteY126" fmla="*/ 455637 h 812606"/>
                <a:gd name="connsiteX127" fmla="*/ 3942636 w 12329384"/>
                <a:gd name="connsiteY127" fmla="*/ 168311 h 812606"/>
                <a:gd name="connsiteX128" fmla="*/ 3519574 w 12329384"/>
                <a:gd name="connsiteY128" fmla="*/ 428744 h 812606"/>
                <a:gd name="connsiteX129" fmla="*/ 3477788 w 12329384"/>
                <a:gd name="connsiteY129" fmla="*/ 500852 h 812606"/>
                <a:gd name="connsiteX130" fmla="*/ 3467991 w 12329384"/>
                <a:gd name="connsiteY130" fmla="*/ 516104 h 812606"/>
                <a:gd name="connsiteX131" fmla="*/ 3461880 w 12329384"/>
                <a:gd name="connsiteY131" fmla="*/ 525616 h 812606"/>
                <a:gd name="connsiteX132" fmla="*/ 2970129 w 12329384"/>
                <a:gd name="connsiteY132" fmla="*/ 812606 h 812606"/>
                <a:gd name="connsiteX133" fmla="*/ 2599702 w 12329384"/>
                <a:gd name="connsiteY133" fmla="*/ 664010 h 812606"/>
                <a:gd name="connsiteX134" fmla="*/ 2551495 w 12329384"/>
                <a:gd name="connsiteY134" fmla="*/ 616671 h 812606"/>
                <a:gd name="connsiteX135" fmla="*/ 2547182 w 12329384"/>
                <a:gd name="connsiteY135" fmla="*/ 625295 h 812606"/>
                <a:gd name="connsiteX136" fmla="*/ 2537646 w 12329384"/>
                <a:gd name="connsiteY136" fmla="*/ 607630 h 812606"/>
                <a:gd name="connsiteX137" fmla="*/ 2097817 w 12329384"/>
                <a:gd name="connsiteY137" fmla="*/ 320304 h 812606"/>
                <a:gd name="connsiteX138" fmla="*/ 1832207 w 12329384"/>
                <a:gd name="connsiteY138" fmla="*/ 411091 h 812606"/>
                <a:gd name="connsiteX139" fmla="*/ 1722225 w 12329384"/>
                <a:gd name="connsiteY139" fmla="*/ 515954 h 812606"/>
                <a:gd name="connsiteX140" fmla="*/ 1628223 w 12329384"/>
                <a:gd name="connsiteY140" fmla="*/ 583210 h 812606"/>
                <a:gd name="connsiteX141" fmla="*/ 1354650 w 12329384"/>
                <a:gd name="connsiteY141" fmla="*/ 660615 h 812606"/>
                <a:gd name="connsiteX142" fmla="*/ 984223 w 12329384"/>
                <a:gd name="connsiteY142" fmla="*/ 512019 h 812606"/>
                <a:gd name="connsiteX143" fmla="*/ 936017 w 12329384"/>
                <a:gd name="connsiteY143" fmla="*/ 464680 h 812606"/>
                <a:gd name="connsiteX144" fmla="*/ 931703 w 12329384"/>
                <a:gd name="connsiteY144" fmla="*/ 473303 h 812606"/>
                <a:gd name="connsiteX145" fmla="*/ 922167 w 12329384"/>
                <a:gd name="connsiteY145" fmla="*/ 455639 h 812606"/>
                <a:gd name="connsiteX146" fmla="*/ 482338 w 12329384"/>
                <a:gd name="connsiteY146" fmla="*/ 168313 h 812606"/>
                <a:gd name="connsiteX147" fmla="*/ 59276 w 12329384"/>
                <a:gd name="connsiteY147" fmla="*/ 428746 h 812606"/>
                <a:gd name="connsiteX148" fmla="*/ 59024 w 12329384"/>
                <a:gd name="connsiteY148" fmla="*/ 429155 h 812606"/>
                <a:gd name="connsiteX149" fmla="*/ 30746 w 12329384"/>
                <a:gd name="connsiteY149" fmla="*/ 480219 h 812606"/>
                <a:gd name="connsiteX150" fmla="*/ 1 w 12329384"/>
                <a:gd name="connsiteY150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50732 w 12329382"/>
                <a:gd name="connsiteY21" fmla="*/ 332392 h 812606"/>
                <a:gd name="connsiteX22" fmla="*/ 3581477 w 12329382"/>
                <a:gd name="connsiteY22" fmla="*/ 271321 h 812606"/>
                <a:gd name="connsiteX23" fmla="*/ 3573785 w 12329382"/>
                <a:gd name="connsiteY23" fmla="*/ 296505 h 812606"/>
                <a:gd name="connsiteX24" fmla="*/ 3579895 w 12329382"/>
                <a:gd name="connsiteY24" fmla="*/ 286993 h 812606"/>
                <a:gd name="connsiteX25" fmla="*/ 4071647 w 12329382"/>
                <a:gd name="connsiteY25" fmla="*/ 3 h 812606"/>
                <a:gd name="connsiteX26" fmla="*/ 4442074 w 12329382"/>
                <a:gd name="connsiteY26" fmla="*/ 148599 h 812606"/>
                <a:gd name="connsiteX27" fmla="*/ 4490280 w 12329382"/>
                <a:gd name="connsiteY27" fmla="*/ 195938 h 812606"/>
                <a:gd name="connsiteX28" fmla="*/ 4494594 w 12329382"/>
                <a:gd name="connsiteY28" fmla="*/ 187314 h 812606"/>
                <a:gd name="connsiteX29" fmla="*/ 4504130 w 12329382"/>
                <a:gd name="connsiteY29" fmla="*/ 204979 h 812606"/>
                <a:gd name="connsiteX30" fmla="*/ 4943959 w 12329382"/>
                <a:gd name="connsiteY30" fmla="*/ 492304 h 812606"/>
                <a:gd name="connsiteX31" fmla="*/ 5209569 w 12329382"/>
                <a:gd name="connsiteY31" fmla="*/ 401517 h 812606"/>
                <a:gd name="connsiteX32" fmla="*/ 5254773 w 12329382"/>
                <a:gd name="connsiteY32" fmla="*/ 363608 h 812606"/>
                <a:gd name="connsiteX33" fmla="*/ 5372274 w 12329382"/>
                <a:gd name="connsiteY33" fmla="*/ 258677 h 812606"/>
                <a:gd name="connsiteX34" fmla="*/ 5413553 w 12329382"/>
                <a:gd name="connsiteY34" fmla="*/ 229399 h 812606"/>
                <a:gd name="connsiteX35" fmla="*/ 5687126 w 12329382"/>
                <a:gd name="connsiteY35" fmla="*/ 151994 h 812606"/>
                <a:gd name="connsiteX36" fmla="*/ 6057553 w 12329382"/>
                <a:gd name="connsiteY36" fmla="*/ 300590 h 812606"/>
                <a:gd name="connsiteX37" fmla="*/ 6105759 w 12329382"/>
                <a:gd name="connsiteY37" fmla="*/ 347929 h 812606"/>
                <a:gd name="connsiteX38" fmla="*/ 6110073 w 12329382"/>
                <a:gd name="connsiteY38" fmla="*/ 339306 h 812606"/>
                <a:gd name="connsiteX39" fmla="*/ 6119609 w 12329382"/>
                <a:gd name="connsiteY39" fmla="*/ 356970 h 812606"/>
                <a:gd name="connsiteX40" fmla="*/ 6559437 w 12329382"/>
                <a:gd name="connsiteY40" fmla="*/ 644296 h 812606"/>
                <a:gd name="connsiteX41" fmla="*/ 6982500 w 12329382"/>
                <a:gd name="connsiteY41" fmla="*/ 383863 h 812606"/>
                <a:gd name="connsiteX42" fmla="*/ 6982751 w 12329382"/>
                <a:gd name="connsiteY42" fmla="*/ 383454 h 812606"/>
                <a:gd name="connsiteX43" fmla="*/ 6984244 w 12329382"/>
                <a:gd name="connsiteY43" fmla="*/ 380360 h 812606"/>
                <a:gd name="connsiteX44" fmla="*/ 7041775 w 12329382"/>
                <a:gd name="connsiteY44" fmla="*/ 271319 h 812606"/>
                <a:gd name="connsiteX45" fmla="*/ 7034083 w 12329382"/>
                <a:gd name="connsiteY45" fmla="*/ 296503 h 812606"/>
                <a:gd name="connsiteX46" fmla="*/ 7040193 w 12329382"/>
                <a:gd name="connsiteY46" fmla="*/ 286991 h 812606"/>
                <a:gd name="connsiteX47" fmla="*/ 7531945 w 12329382"/>
                <a:gd name="connsiteY47" fmla="*/ 1 h 812606"/>
                <a:gd name="connsiteX48" fmla="*/ 7902372 w 12329382"/>
                <a:gd name="connsiteY48" fmla="*/ 148597 h 812606"/>
                <a:gd name="connsiteX49" fmla="*/ 7950578 w 12329382"/>
                <a:gd name="connsiteY49" fmla="*/ 195936 h 812606"/>
                <a:gd name="connsiteX50" fmla="*/ 7954892 w 12329382"/>
                <a:gd name="connsiteY50" fmla="*/ 187312 h 812606"/>
                <a:gd name="connsiteX51" fmla="*/ 7964428 w 12329382"/>
                <a:gd name="connsiteY51" fmla="*/ 204977 h 812606"/>
                <a:gd name="connsiteX52" fmla="*/ 8404256 w 12329382"/>
                <a:gd name="connsiteY52" fmla="*/ 492302 h 812606"/>
                <a:gd name="connsiteX53" fmla="*/ 8669867 w 12329382"/>
                <a:gd name="connsiteY53" fmla="*/ 401515 h 812606"/>
                <a:gd name="connsiteX54" fmla="*/ 8715074 w 12329382"/>
                <a:gd name="connsiteY54" fmla="*/ 363604 h 812606"/>
                <a:gd name="connsiteX55" fmla="*/ 8720648 w 12329382"/>
                <a:gd name="connsiteY55" fmla="*/ 356531 h 812606"/>
                <a:gd name="connsiteX56" fmla="*/ 8832571 w 12329382"/>
                <a:gd name="connsiteY56" fmla="*/ 258676 h 812606"/>
                <a:gd name="connsiteX57" fmla="*/ 8873851 w 12329382"/>
                <a:gd name="connsiteY57" fmla="*/ 229399 h 812606"/>
                <a:gd name="connsiteX58" fmla="*/ 9147424 w 12329382"/>
                <a:gd name="connsiteY58" fmla="*/ 151993 h 812606"/>
                <a:gd name="connsiteX59" fmla="*/ 9517851 w 12329382"/>
                <a:gd name="connsiteY59" fmla="*/ 300589 h 812606"/>
                <a:gd name="connsiteX60" fmla="*/ 9566057 w 12329382"/>
                <a:gd name="connsiteY60" fmla="*/ 347928 h 812606"/>
                <a:gd name="connsiteX61" fmla="*/ 9570371 w 12329382"/>
                <a:gd name="connsiteY61" fmla="*/ 339305 h 812606"/>
                <a:gd name="connsiteX62" fmla="*/ 9579906 w 12329382"/>
                <a:gd name="connsiteY62" fmla="*/ 356969 h 812606"/>
                <a:gd name="connsiteX63" fmla="*/ 10019736 w 12329382"/>
                <a:gd name="connsiteY63" fmla="*/ 644295 h 812606"/>
                <a:gd name="connsiteX64" fmla="*/ 10442798 w 12329382"/>
                <a:gd name="connsiteY64" fmla="*/ 383862 h 812606"/>
                <a:gd name="connsiteX65" fmla="*/ 10443050 w 12329382"/>
                <a:gd name="connsiteY65" fmla="*/ 383453 h 812606"/>
                <a:gd name="connsiteX66" fmla="*/ 10444542 w 12329382"/>
                <a:gd name="connsiteY66" fmla="*/ 380359 h 812606"/>
                <a:gd name="connsiteX67" fmla="*/ 10502072 w 12329382"/>
                <a:gd name="connsiteY67" fmla="*/ 271318 h 812606"/>
                <a:gd name="connsiteX68" fmla="*/ 10494381 w 12329382"/>
                <a:gd name="connsiteY68" fmla="*/ 296502 h 812606"/>
                <a:gd name="connsiteX69" fmla="*/ 10500491 w 12329382"/>
                <a:gd name="connsiteY69" fmla="*/ 286990 h 812606"/>
                <a:gd name="connsiteX70" fmla="*/ 10992243 w 12329382"/>
                <a:gd name="connsiteY70" fmla="*/ 0 h 812606"/>
                <a:gd name="connsiteX71" fmla="*/ 11362670 w 12329382"/>
                <a:gd name="connsiteY71" fmla="*/ 148596 h 812606"/>
                <a:gd name="connsiteX72" fmla="*/ 11410876 w 12329382"/>
                <a:gd name="connsiteY72" fmla="*/ 195935 h 812606"/>
                <a:gd name="connsiteX73" fmla="*/ 11424726 w 12329382"/>
                <a:gd name="connsiteY73" fmla="*/ 204976 h 812606"/>
                <a:gd name="connsiteX74" fmla="*/ 11864555 w 12329382"/>
                <a:gd name="connsiteY74" fmla="*/ 492302 h 812606"/>
                <a:gd name="connsiteX75" fmla="*/ 12329382 w 12329382"/>
                <a:gd name="connsiteY75" fmla="*/ 159808 h 812606"/>
                <a:gd name="connsiteX76" fmla="*/ 12329208 w 12329382"/>
                <a:gd name="connsiteY76" fmla="*/ 177225 h 812606"/>
                <a:gd name="connsiteX77" fmla="*/ 11735542 w 12329382"/>
                <a:gd name="connsiteY77" fmla="*/ 660610 h 812606"/>
                <a:gd name="connsiteX78" fmla="*/ 11365115 w 12329382"/>
                <a:gd name="connsiteY78" fmla="*/ 512014 h 812606"/>
                <a:gd name="connsiteX79" fmla="*/ 11316909 w 12329382"/>
                <a:gd name="connsiteY79" fmla="*/ 464675 h 812606"/>
                <a:gd name="connsiteX80" fmla="*/ 11312594 w 12329382"/>
                <a:gd name="connsiteY80" fmla="*/ 473298 h 812606"/>
                <a:gd name="connsiteX81" fmla="*/ 11303059 w 12329382"/>
                <a:gd name="connsiteY81" fmla="*/ 455634 h 812606"/>
                <a:gd name="connsiteX82" fmla="*/ 10863230 w 12329382"/>
                <a:gd name="connsiteY82" fmla="*/ 168308 h 812606"/>
                <a:gd name="connsiteX83" fmla="*/ 10440168 w 12329382"/>
                <a:gd name="connsiteY83" fmla="*/ 428741 h 812606"/>
                <a:gd name="connsiteX84" fmla="*/ 10439916 w 12329382"/>
                <a:gd name="connsiteY84" fmla="*/ 429150 h 812606"/>
                <a:gd name="connsiteX85" fmla="*/ 10438424 w 12329382"/>
                <a:gd name="connsiteY85" fmla="*/ 432244 h 812606"/>
                <a:gd name="connsiteX86" fmla="*/ 10388584 w 12329382"/>
                <a:gd name="connsiteY86" fmla="*/ 516101 h 812606"/>
                <a:gd name="connsiteX87" fmla="*/ 10382475 w 12329382"/>
                <a:gd name="connsiteY87" fmla="*/ 525613 h 812606"/>
                <a:gd name="connsiteX88" fmla="*/ 9890722 w 12329382"/>
                <a:gd name="connsiteY88" fmla="*/ 812603 h 812606"/>
                <a:gd name="connsiteX89" fmla="*/ 9520295 w 12329382"/>
                <a:gd name="connsiteY89" fmla="*/ 664007 h 812606"/>
                <a:gd name="connsiteX90" fmla="*/ 9472089 w 12329382"/>
                <a:gd name="connsiteY90" fmla="*/ 616668 h 812606"/>
                <a:gd name="connsiteX91" fmla="*/ 9467775 w 12329382"/>
                <a:gd name="connsiteY91" fmla="*/ 625292 h 812606"/>
                <a:gd name="connsiteX92" fmla="*/ 9458240 w 12329382"/>
                <a:gd name="connsiteY92" fmla="*/ 607627 h 812606"/>
                <a:gd name="connsiteX93" fmla="*/ 9018411 w 12329382"/>
                <a:gd name="connsiteY93" fmla="*/ 320302 h 812606"/>
                <a:gd name="connsiteX94" fmla="*/ 8752800 w 12329382"/>
                <a:gd name="connsiteY94" fmla="*/ 411089 h 812606"/>
                <a:gd name="connsiteX95" fmla="*/ 8707593 w 12329382"/>
                <a:gd name="connsiteY95" fmla="*/ 449000 h 812606"/>
                <a:gd name="connsiteX96" fmla="*/ 8702020 w 12329382"/>
                <a:gd name="connsiteY96" fmla="*/ 456073 h 812606"/>
                <a:gd name="connsiteX97" fmla="*/ 8590096 w 12329382"/>
                <a:gd name="connsiteY97" fmla="*/ 553928 h 812606"/>
                <a:gd name="connsiteX98" fmla="*/ 8548816 w 12329382"/>
                <a:gd name="connsiteY98" fmla="*/ 583206 h 812606"/>
                <a:gd name="connsiteX99" fmla="*/ 8275244 w 12329382"/>
                <a:gd name="connsiteY99" fmla="*/ 660611 h 812606"/>
                <a:gd name="connsiteX100" fmla="*/ 7904817 w 12329382"/>
                <a:gd name="connsiteY100" fmla="*/ 512015 h 812606"/>
                <a:gd name="connsiteX101" fmla="*/ 7856610 w 12329382"/>
                <a:gd name="connsiteY101" fmla="*/ 464676 h 812606"/>
                <a:gd name="connsiteX102" fmla="*/ 7852297 w 12329382"/>
                <a:gd name="connsiteY102" fmla="*/ 473299 h 812606"/>
                <a:gd name="connsiteX103" fmla="*/ 7842761 w 12329382"/>
                <a:gd name="connsiteY103" fmla="*/ 455635 h 812606"/>
                <a:gd name="connsiteX104" fmla="*/ 7402931 w 12329382"/>
                <a:gd name="connsiteY104" fmla="*/ 168309 h 812606"/>
                <a:gd name="connsiteX105" fmla="*/ 6979869 w 12329382"/>
                <a:gd name="connsiteY105" fmla="*/ 428742 h 812606"/>
                <a:gd name="connsiteX106" fmla="*/ 6979618 w 12329382"/>
                <a:gd name="connsiteY106" fmla="*/ 429151 h 812606"/>
                <a:gd name="connsiteX107" fmla="*/ 6978126 w 12329382"/>
                <a:gd name="connsiteY107" fmla="*/ 432245 h 812606"/>
                <a:gd name="connsiteX108" fmla="*/ 6920595 w 12329382"/>
                <a:gd name="connsiteY108" fmla="*/ 541286 h 812606"/>
                <a:gd name="connsiteX109" fmla="*/ 6928286 w 12329382"/>
                <a:gd name="connsiteY109" fmla="*/ 516102 h 812606"/>
                <a:gd name="connsiteX110" fmla="*/ 6922176 w 12329382"/>
                <a:gd name="connsiteY110" fmla="*/ 525614 h 812606"/>
                <a:gd name="connsiteX111" fmla="*/ 6430425 w 12329382"/>
                <a:gd name="connsiteY111" fmla="*/ 812604 h 812606"/>
                <a:gd name="connsiteX112" fmla="*/ 6059997 w 12329382"/>
                <a:gd name="connsiteY112" fmla="*/ 664008 h 812606"/>
                <a:gd name="connsiteX113" fmla="*/ 6011791 w 12329382"/>
                <a:gd name="connsiteY113" fmla="*/ 616669 h 812606"/>
                <a:gd name="connsiteX114" fmla="*/ 6007477 w 12329382"/>
                <a:gd name="connsiteY114" fmla="*/ 625293 h 812606"/>
                <a:gd name="connsiteX115" fmla="*/ 5997942 w 12329382"/>
                <a:gd name="connsiteY115" fmla="*/ 607628 h 812606"/>
                <a:gd name="connsiteX116" fmla="*/ 5558112 w 12329382"/>
                <a:gd name="connsiteY116" fmla="*/ 320302 h 812606"/>
                <a:gd name="connsiteX117" fmla="*/ 5292503 w 12329382"/>
                <a:gd name="connsiteY117" fmla="*/ 411089 h 812606"/>
                <a:gd name="connsiteX118" fmla="*/ 5247298 w 12329382"/>
                <a:gd name="connsiteY118" fmla="*/ 448999 h 812606"/>
                <a:gd name="connsiteX119" fmla="*/ 5207592 w 12329382"/>
                <a:gd name="connsiteY119" fmla="*/ 488913 h 812606"/>
                <a:gd name="connsiteX120" fmla="*/ 5088518 w 12329382"/>
                <a:gd name="connsiteY120" fmla="*/ 583208 h 812606"/>
                <a:gd name="connsiteX121" fmla="*/ 4814946 w 12329382"/>
                <a:gd name="connsiteY121" fmla="*/ 660613 h 812606"/>
                <a:gd name="connsiteX122" fmla="*/ 4444519 w 12329382"/>
                <a:gd name="connsiteY122" fmla="*/ 512017 h 812606"/>
                <a:gd name="connsiteX123" fmla="*/ 4396312 w 12329382"/>
                <a:gd name="connsiteY123" fmla="*/ 464678 h 812606"/>
                <a:gd name="connsiteX124" fmla="*/ 4391999 w 12329382"/>
                <a:gd name="connsiteY124" fmla="*/ 473301 h 812606"/>
                <a:gd name="connsiteX125" fmla="*/ 4382463 w 12329382"/>
                <a:gd name="connsiteY125" fmla="*/ 455637 h 812606"/>
                <a:gd name="connsiteX126" fmla="*/ 3942634 w 12329382"/>
                <a:gd name="connsiteY126" fmla="*/ 168311 h 812606"/>
                <a:gd name="connsiteX127" fmla="*/ 3519572 w 12329382"/>
                <a:gd name="connsiteY127" fmla="*/ 428744 h 812606"/>
                <a:gd name="connsiteX128" fmla="*/ 3477786 w 12329382"/>
                <a:gd name="connsiteY128" fmla="*/ 500852 h 812606"/>
                <a:gd name="connsiteX129" fmla="*/ 3467989 w 12329382"/>
                <a:gd name="connsiteY129" fmla="*/ 516104 h 812606"/>
                <a:gd name="connsiteX130" fmla="*/ 3461878 w 12329382"/>
                <a:gd name="connsiteY130" fmla="*/ 525616 h 812606"/>
                <a:gd name="connsiteX131" fmla="*/ 2970127 w 12329382"/>
                <a:gd name="connsiteY131" fmla="*/ 812606 h 812606"/>
                <a:gd name="connsiteX132" fmla="*/ 2599700 w 12329382"/>
                <a:gd name="connsiteY132" fmla="*/ 664010 h 812606"/>
                <a:gd name="connsiteX133" fmla="*/ 2551493 w 12329382"/>
                <a:gd name="connsiteY133" fmla="*/ 616671 h 812606"/>
                <a:gd name="connsiteX134" fmla="*/ 2547180 w 12329382"/>
                <a:gd name="connsiteY134" fmla="*/ 625295 h 812606"/>
                <a:gd name="connsiteX135" fmla="*/ 2537644 w 12329382"/>
                <a:gd name="connsiteY135" fmla="*/ 607630 h 812606"/>
                <a:gd name="connsiteX136" fmla="*/ 2097815 w 12329382"/>
                <a:gd name="connsiteY136" fmla="*/ 320304 h 812606"/>
                <a:gd name="connsiteX137" fmla="*/ 1832205 w 12329382"/>
                <a:gd name="connsiteY137" fmla="*/ 411091 h 812606"/>
                <a:gd name="connsiteX138" fmla="*/ 1722223 w 12329382"/>
                <a:gd name="connsiteY138" fmla="*/ 515954 h 812606"/>
                <a:gd name="connsiteX139" fmla="*/ 1628221 w 12329382"/>
                <a:gd name="connsiteY139" fmla="*/ 583210 h 812606"/>
                <a:gd name="connsiteX140" fmla="*/ 1354648 w 12329382"/>
                <a:gd name="connsiteY140" fmla="*/ 660615 h 812606"/>
                <a:gd name="connsiteX141" fmla="*/ 984221 w 12329382"/>
                <a:gd name="connsiteY141" fmla="*/ 512019 h 812606"/>
                <a:gd name="connsiteX142" fmla="*/ 936015 w 12329382"/>
                <a:gd name="connsiteY142" fmla="*/ 464680 h 812606"/>
                <a:gd name="connsiteX143" fmla="*/ 931701 w 12329382"/>
                <a:gd name="connsiteY143" fmla="*/ 473303 h 812606"/>
                <a:gd name="connsiteX144" fmla="*/ 922165 w 12329382"/>
                <a:gd name="connsiteY144" fmla="*/ 455639 h 812606"/>
                <a:gd name="connsiteX145" fmla="*/ 482336 w 12329382"/>
                <a:gd name="connsiteY145" fmla="*/ 168313 h 812606"/>
                <a:gd name="connsiteX146" fmla="*/ 59274 w 12329382"/>
                <a:gd name="connsiteY146" fmla="*/ 428746 h 812606"/>
                <a:gd name="connsiteX147" fmla="*/ 59022 w 12329382"/>
                <a:gd name="connsiteY147" fmla="*/ 429155 h 812606"/>
                <a:gd name="connsiteX148" fmla="*/ 30744 w 12329382"/>
                <a:gd name="connsiteY148" fmla="*/ 480219 h 812606"/>
                <a:gd name="connsiteX149" fmla="*/ -1 w 12329382"/>
                <a:gd name="connsiteY149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50734 w 12329384"/>
                <a:gd name="connsiteY21" fmla="*/ 332392 h 812606"/>
                <a:gd name="connsiteX22" fmla="*/ 3581479 w 12329384"/>
                <a:gd name="connsiteY22" fmla="*/ 271321 h 812606"/>
                <a:gd name="connsiteX23" fmla="*/ 3573787 w 12329384"/>
                <a:gd name="connsiteY23" fmla="*/ 296505 h 812606"/>
                <a:gd name="connsiteX24" fmla="*/ 3579897 w 12329384"/>
                <a:gd name="connsiteY24" fmla="*/ 286993 h 812606"/>
                <a:gd name="connsiteX25" fmla="*/ 4071649 w 12329384"/>
                <a:gd name="connsiteY25" fmla="*/ 3 h 812606"/>
                <a:gd name="connsiteX26" fmla="*/ 4442076 w 12329384"/>
                <a:gd name="connsiteY26" fmla="*/ 148599 h 812606"/>
                <a:gd name="connsiteX27" fmla="*/ 4490282 w 12329384"/>
                <a:gd name="connsiteY27" fmla="*/ 195938 h 812606"/>
                <a:gd name="connsiteX28" fmla="*/ 4494596 w 12329384"/>
                <a:gd name="connsiteY28" fmla="*/ 187314 h 812606"/>
                <a:gd name="connsiteX29" fmla="*/ 4504132 w 12329384"/>
                <a:gd name="connsiteY29" fmla="*/ 204979 h 812606"/>
                <a:gd name="connsiteX30" fmla="*/ 4943961 w 12329384"/>
                <a:gd name="connsiteY30" fmla="*/ 492304 h 812606"/>
                <a:gd name="connsiteX31" fmla="*/ 5209571 w 12329384"/>
                <a:gd name="connsiteY31" fmla="*/ 401517 h 812606"/>
                <a:gd name="connsiteX32" fmla="*/ 5254775 w 12329384"/>
                <a:gd name="connsiteY32" fmla="*/ 363608 h 812606"/>
                <a:gd name="connsiteX33" fmla="*/ 5372276 w 12329384"/>
                <a:gd name="connsiteY33" fmla="*/ 258677 h 812606"/>
                <a:gd name="connsiteX34" fmla="*/ 5413555 w 12329384"/>
                <a:gd name="connsiteY34" fmla="*/ 229399 h 812606"/>
                <a:gd name="connsiteX35" fmla="*/ 5687128 w 12329384"/>
                <a:gd name="connsiteY35" fmla="*/ 151994 h 812606"/>
                <a:gd name="connsiteX36" fmla="*/ 6057555 w 12329384"/>
                <a:gd name="connsiteY36" fmla="*/ 300590 h 812606"/>
                <a:gd name="connsiteX37" fmla="*/ 6105761 w 12329384"/>
                <a:gd name="connsiteY37" fmla="*/ 347929 h 812606"/>
                <a:gd name="connsiteX38" fmla="*/ 6110075 w 12329384"/>
                <a:gd name="connsiteY38" fmla="*/ 339306 h 812606"/>
                <a:gd name="connsiteX39" fmla="*/ 6119611 w 12329384"/>
                <a:gd name="connsiteY39" fmla="*/ 356970 h 812606"/>
                <a:gd name="connsiteX40" fmla="*/ 6559439 w 12329384"/>
                <a:gd name="connsiteY40" fmla="*/ 644296 h 812606"/>
                <a:gd name="connsiteX41" fmla="*/ 6982502 w 12329384"/>
                <a:gd name="connsiteY41" fmla="*/ 383863 h 812606"/>
                <a:gd name="connsiteX42" fmla="*/ 6982753 w 12329384"/>
                <a:gd name="connsiteY42" fmla="*/ 383454 h 812606"/>
                <a:gd name="connsiteX43" fmla="*/ 6984246 w 12329384"/>
                <a:gd name="connsiteY43" fmla="*/ 380360 h 812606"/>
                <a:gd name="connsiteX44" fmla="*/ 7041777 w 12329384"/>
                <a:gd name="connsiteY44" fmla="*/ 271319 h 812606"/>
                <a:gd name="connsiteX45" fmla="*/ 7040195 w 12329384"/>
                <a:gd name="connsiteY45" fmla="*/ 286991 h 812606"/>
                <a:gd name="connsiteX46" fmla="*/ 7531947 w 12329384"/>
                <a:gd name="connsiteY46" fmla="*/ 1 h 812606"/>
                <a:gd name="connsiteX47" fmla="*/ 7902374 w 12329384"/>
                <a:gd name="connsiteY47" fmla="*/ 148597 h 812606"/>
                <a:gd name="connsiteX48" fmla="*/ 7950580 w 12329384"/>
                <a:gd name="connsiteY48" fmla="*/ 195936 h 812606"/>
                <a:gd name="connsiteX49" fmla="*/ 7954894 w 12329384"/>
                <a:gd name="connsiteY49" fmla="*/ 187312 h 812606"/>
                <a:gd name="connsiteX50" fmla="*/ 7964430 w 12329384"/>
                <a:gd name="connsiteY50" fmla="*/ 204977 h 812606"/>
                <a:gd name="connsiteX51" fmla="*/ 8404258 w 12329384"/>
                <a:gd name="connsiteY51" fmla="*/ 492302 h 812606"/>
                <a:gd name="connsiteX52" fmla="*/ 8669869 w 12329384"/>
                <a:gd name="connsiteY52" fmla="*/ 401515 h 812606"/>
                <a:gd name="connsiteX53" fmla="*/ 8715076 w 12329384"/>
                <a:gd name="connsiteY53" fmla="*/ 363604 h 812606"/>
                <a:gd name="connsiteX54" fmla="*/ 8720650 w 12329384"/>
                <a:gd name="connsiteY54" fmla="*/ 356531 h 812606"/>
                <a:gd name="connsiteX55" fmla="*/ 8832573 w 12329384"/>
                <a:gd name="connsiteY55" fmla="*/ 258676 h 812606"/>
                <a:gd name="connsiteX56" fmla="*/ 8873853 w 12329384"/>
                <a:gd name="connsiteY56" fmla="*/ 229399 h 812606"/>
                <a:gd name="connsiteX57" fmla="*/ 9147426 w 12329384"/>
                <a:gd name="connsiteY57" fmla="*/ 151993 h 812606"/>
                <a:gd name="connsiteX58" fmla="*/ 9517853 w 12329384"/>
                <a:gd name="connsiteY58" fmla="*/ 300589 h 812606"/>
                <a:gd name="connsiteX59" fmla="*/ 9566059 w 12329384"/>
                <a:gd name="connsiteY59" fmla="*/ 347928 h 812606"/>
                <a:gd name="connsiteX60" fmla="*/ 9570373 w 12329384"/>
                <a:gd name="connsiteY60" fmla="*/ 339305 h 812606"/>
                <a:gd name="connsiteX61" fmla="*/ 9579908 w 12329384"/>
                <a:gd name="connsiteY61" fmla="*/ 356969 h 812606"/>
                <a:gd name="connsiteX62" fmla="*/ 10019738 w 12329384"/>
                <a:gd name="connsiteY62" fmla="*/ 644295 h 812606"/>
                <a:gd name="connsiteX63" fmla="*/ 10442800 w 12329384"/>
                <a:gd name="connsiteY63" fmla="*/ 383862 h 812606"/>
                <a:gd name="connsiteX64" fmla="*/ 10443052 w 12329384"/>
                <a:gd name="connsiteY64" fmla="*/ 383453 h 812606"/>
                <a:gd name="connsiteX65" fmla="*/ 10444544 w 12329384"/>
                <a:gd name="connsiteY65" fmla="*/ 380359 h 812606"/>
                <a:gd name="connsiteX66" fmla="*/ 10502074 w 12329384"/>
                <a:gd name="connsiteY66" fmla="*/ 271318 h 812606"/>
                <a:gd name="connsiteX67" fmla="*/ 10494383 w 12329384"/>
                <a:gd name="connsiteY67" fmla="*/ 296502 h 812606"/>
                <a:gd name="connsiteX68" fmla="*/ 10500493 w 12329384"/>
                <a:gd name="connsiteY68" fmla="*/ 286990 h 812606"/>
                <a:gd name="connsiteX69" fmla="*/ 10992245 w 12329384"/>
                <a:gd name="connsiteY69" fmla="*/ 0 h 812606"/>
                <a:gd name="connsiteX70" fmla="*/ 11362672 w 12329384"/>
                <a:gd name="connsiteY70" fmla="*/ 148596 h 812606"/>
                <a:gd name="connsiteX71" fmla="*/ 11410878 w 12329384"/>
                <a:gd name="connsiteY71" fmla="*/ 195935 h 812606"/>
                <a:gd name="connsiteX72" fmla="*/ 11424728 w 12329384"/>
                <a:gd name="connsiteY72" fmla="*/ 204976 h 812606"/>
                <a:gd name="connsiteX73" fmla="*/ 11864557 w 12329384"/>
                <a:gd name="connsiteY73" fmla="*/ 492302 h 812606"/>
                <a:gd name="connsiteX74" fmla="*/ 12329384 w 12329384"/>
                <a:gd name="connsiteY74" fmla="*/ 159808 h 812606"/>
                <a:gd name="connsiteX75" fmla="*/ 12329210 w 12329384"/>
                <a:gd name="connsiteY75" fmla="*/ 177225 h 812606"/>
                <a:gd name="connsiteX76" fmla="*/ 11735544 w 12329384"/>
                <a:gd name="connsiteY76" fmla="*/ 660610 h 812606"/>
                <a:gd name="connsiteX77" fmla="*/ 11365117 w 12329384"/>
                <a:gd name="connsiteY77" fmla="*/ 512014 h 812606"/>
                <a:gd name="connsiteX78" fmla="*/ 11316911 w 12329384"/>
                <a:gd name="connsiteY78" fmla="*/ 464675 h 812606"/>
                <a:gd name="connsiteX79" fmla="*/ 11312596 w 12329384"/>
                <a:gd name="connsiteY79" fmla="*/ 473298 h 812606"/>
                <a:gd name="connsiteX80" fmla="*/ 11303061 w 12329384"/>
                <a:gd name="connsiteY80" fmla="*/ 455634 h 812606"/>
                <a:gd name="connsiteX81" fmla="*/ 10863232 w 12329384"/>
                <a:gd name="connsiteY81" fmla="*/ 168308 h 812606"/>
                <a:gd name="connsiteX82" fmla="*/ 10440170 w 12329384"/>
                <a:gd name="connsiteY82" fmla="*/ 428741 h 812606"/>
                <a:gd name="connsiteX83" fmla="*/ 10439918 w 12329384"/>
                <a:gd name="connsiteY83" fmla="*/ 429150 h 812606"/>
                <a:gd name="connsiteX84" fmla="*/ 10438426 w 12329384"/>
                <a:gd name="connsiteY84" fmla="*/ 432244 h 812606"/>
                <a:gd name="connsiteX85" fmla="*/ 10388586 w 12329384"/>
                <a:gd name="connsiteY85" fmla="*/ 516101 h 812606"/>
                <a:gd name="connsiteX86" fmla="*/ 10382477 w 12329384"/>
                <a:gd name="connsiteY86" fmla="*/ 525613 h 812606"/>
                <a:gd name="connsiteX87" fmla="*/ 9890724 w 12329384"/>
                <a:gd name="connsiteY87" fmla="*/ 812603 h 812606"/>
                <a:gd name="connsiteX88" fmla="*/ 9520297 w 12329384"/>
                <a:gd name="connsiteY88" fmla="*/ 664007 h 812606"/>
                <a:gd name="connsiteX89" fmla="*/ 9472091 w 12329384"/>
                <a:gd name="connsiteY89" fmla="*/ 616668 h 812606"/>
                <a:gd name="connsiteX90" fmla="*/ 9467777 w 12329384"/>
                <a:gd name="connsiteY90" fmla="*/ 625292 h 812606"/>
                <a:gd name="connsiteX91" fmla="*/ 9458242 w 12329384"/>
                <a:gd name="connsiteY91" fmla="*/ 607627 h 812606"/>
                <a:gd name="connsiteX92" fmla="*/ 9018413 w 12329384"/>
                <a:gd name="connsiteY92" fmla="*/ 320302 h 812606"/>
                <a:gd name="connsiteX93" fmla="*/ 8752802 w 12329384"/>
                <a:gd name="connsiteY93" fmla="*/ 411089 h 812606"/>
                <a:gd name="connsiteX94" fmla="*/ 8707595 w 12329384"/>
                <a:gd name="connsiteY94" fmla="*/ 449000 h 812606"/>
                <a:gd name="connsiteX95" fmla="*/ 8702022 w 12329384"/>
                <a:gd name="connsiteY95" fmla="*/ 456073 h 812606"/>
                <a:gd name="connsiteX96" fmla="*/ 8590098 w 12329384"/>
                <a:gd name="connsiteY96" fmla="*/ 553928 h 812606"/>
                <a:gd name="connsiteX97" fmla="*/ 8548818 w 12329384"/>
                <a:gd name="connsiteY97" fmla="*/ 583206 h 812606"/>
                <a:gd name="connsiteX98" fmla="*/ 8275246 w 12329384"/>
                <a:gd name="connsiteY98" fmla="*/ 660611 h 812606"/>
                <a:gd name="connsiteX99" fmla="*/ 7904819 w 12329384"/>
                <a:gd name="connsiteY99" fmla="*/ 512015 h 812606"/>
                <a:gd name="connsiteX100" fmla="*/ 7856612 w 12329384"/>
                <a:gd name="connsiteY100" fmla="*/ 464676 h 812606"/>
                <a:gd name="connsiteX101" fmla="*/ 7852299 w 12329384"/>
                <a:gd name="connsiteY101" fmla="*/ 473299 h 812606"/>
                <a:gd name="connsiteX102" fmla="*/ 7842763 w 12329384"/>
                <a:gd name="connsiteY102" fmla="*/ 455635 h 812606"/>
                <a:gd name="connsiteX103" fmla="*/ 7402933 w 12329384"/>
                <a:gd name="connsiteY103" fmla="*/ 168309 h 812606"/>
                <a:gd name="connsiteX104" fmla="*/ 6979871 w 12329384"/>
                <a:gd name="connsiteY104" fmla="*/ 428742 h 812606"/>
                <a:gd name="connsiteX105" fmla="*/ 6979620 w 12329384"/>
                <a:gd name="connsiteY105" fmla="*/ 429151 h 812606"/>
                <a:gd name="connsiteX106" fmla="*/ 6978128 w 12329384"/>
                <a:gd name="connsiteY106" fmla="*/ 432245 h 812606"/>
                <a:gd name="connsiteX107" fmla="*/ 6920597 w 12329384"/>
                <a:gd name="connsiteY107" fmla="*/ 541286 h 812606"/>
                <a:gd name="connsiteX108" fmla="*/ 6928288 w 12329384"/>
                <a:gd name="connsiteY108" fmla="*/ 516102 h 812606"/>
                <a:gd name="connsiteX109" fmla="*/ 6922178 w 12329384"/>
                <a:gd name="connsiteY109" fmla="*/ 525614 h 812606"/>
                <a:gd name="connsiteX110" fmla="*/ 6430427 w 12329384"/>
                <a:gd name="connsiteY110" fmla="*/ 812604 h 812606"/>
                <a:gd name="connsiteX111" fmla="*/ 6059999 w 12329384"/>
                <a:gd name="connsiteY111" fmla="*/ 664008 h 812606"/>
                <a:gd name="connsiteX112" fmla="*/ 6011793 w 12329384"/>
                <a:gd name="connsiteY112" fmla="*/ 616669 h 812606"/>
                <a:gd name="connsiteX113" fmla="*/ 6007479 w 12329384"/>
                <a:gd name="connsiteY113" fmla="*/ 625293 h 812606"/>
                <a:gd name="connsiteX114" fmla="*/ 5997944 w 12329384"/>
                <a:gd name="connsiteY114" fmla="*/ 607628 h 812606"/>
                <a:gd name="connsiteX115" fmla="*/ 5558114 w 12329384"/>
                <a:gd name="connsiteY115" fmla="*/ 320302 h 812606"/>
                <a:gd name="connsiteX116" fmla="*/ 5292505 w 12329384"/>
                <a:gd name="connsiteY116" fmla="*/ 411089 h 812606"/>
                <a:gd name="connsiteX117" fmla="*/ 5247300 w 12329384"/>
                <a:gd name="connsiteY117" fmla="*/ 448999 h 812606"/>
                <a:gd name="connsiteX118" fmla="*/ 5207594 w 12329384"/>
                <a:gd name="connsiteY118" fmla="*/ 488913 h 812606"/>
                <a:gd name="connsiteX119" fmla="*/ 5088520 w 12329384"/>
                <a:gd name="connsiteY119" fmla="*/ 583208 h 812606"/>
                <a:gd name="connsiteX120" fmla="*/ 4814948 w 12329384"/>
                <a:gd name="connsiteY120" fmla="*/ 660613 h 812606"/>
                <a:gd name="connsiteX121" fmla="*/ 4444521 w 12329384"/>
                <a:gd name="connsiteY121" fmla="*/ 512017 h 812606"/>
                <a:gd name="connsiteX122" fmla="*/ 4396314 w 12329384"/>
                <a:gd name="connsiteY122" fmla="*/ 464678 h 812606"/>
                <a:gd name="connsiteX123" fmla="*/ 4392001 w 12329384"/>
                <a:gd name="connsiteY123" fmla="*/ 473301 h 812606"/>
                <a:gd name="connsiteX124" fmla="*/ 4382465 w 12329384"/>
                <a:gd name="connsiteY124" fmla="*/ 455637 h 812606"/>
                <a:gd name="connsiteX125" fmla="*/ 3942636 w 12329384"/>
                <a:gd name="connsiteY125" fmla="*/ 168311 h 812606"/>
                <a:gd name="connsiteX126" fmla="*/ 3519574 w 12329384"/>
                <a:gd name="connsiteY126" fmla="*/ 428744 h 812606"/>
                <a:gd name="connsiteX127" fmla="*/ 3477788 w 12329384"/>
                <a:gd name="connsiteY127" fmla="*/ 500852 h 812606"/>
                <a:gd name="connsiteX128" fmla="*/ 3467991 w 12329384"/>
                <a:gd name="connsiteY128" fmla="*/ 516104 h 812606"/>
                <a:gd name="connsiteX129" fmla="*/ 3461880 w 12329384"/>
                <a:gd name="connsiteY129" fmla="*/ 525616 h 812606"/>
                <a:gd name="connsiteX130" fmla="*/ 2970129 w 12329384"/>
                <a:gd name="connsiteY130" fmla="*/ 812606 h 812606"/>
                <a:gd name="connsiteX131" fmla="*/ 2599702 w 12329384"/>
                <a:gd name="connsiteY131" fmla="*/ 664010 h 812606"/>
                <a:gd name="connsiteX132" fmla="*/ 2551495 w 12329384"/>
                <a:gd name="connsiteY132" fmla="*/ 616671 h 812606"/>
                <a:gd name="connsiteX133" fmla="*/ 2547182 w 12329384"/>
                <a:gd name="connsiteY133" fmla="*/ 625295 h 812606"/>
                <a:gd name="connsiteX134" fmla="*/ 2537646 w 12329384"/>
                <a:gd name="connsiteY134" fmla="*/ 607630 h 812606"/>
                <a:gd name="connsiteX135" fmla="*/ 2097817 w 12329384"/>
                <a:gd name="connsiteY135" fmla="*/ 320304 h 812606"/>
                <a:gd name="connsiteX136" fmla="*/ 1832207 w 12329384"/>
                <a:gd name="connsiteY136" fmla="*/ 411091 h 812606"/>
                <a:gd name="connsiteX137" fmla="*/ 1722225 w 12329384"/>
                <a:gd name="connsiteY137" fmla="*/ 515954 h 812606"/>
                <a:gd name="connsiteX138" fmla="*/ 1628223 w 12329384"/>
                <a:gd name="connsiteY138" fmla="*/ 583210 h 812606"/>
                <a:gd name="connsiteX139" fmla="*/ 1354650 w 12329384"/>
                <a:gd name="connsiteY139" fmla="*/ 660615 h 812606"/>
                <a:gd name="connsiteX140" fmla="*/ 984223 w 12329384"/>
                <a:gd name="connsiteY140" fmla="*/ 512019 h 812606"/>
                <a:gd name="connsiteX141" fmla="*/ 936017 w 12329384"/>
                <a:gd name="connsiteY141" fmla="*/ 464680 h 812606"/>
                <a:gd name="connsiteX142" fmla="*/ 931703 w 12329384"/>
                <a:gd name="connsiteY142" fmla="*/ 473303 h 812606"/>
                <a:gd name="connsiteX143" fmla="*/ 922167 w 12329384"/>
                <a:gd name="connsiteY143" fmla="*/ 455639 h 812606"/>
                <a:gd name="connsiteX144" fmla="*/ 482338 w 12329384"/>
                <a:gd name="connsiteY144" fmla="*/ 168313 h 812606"/>
                <a:gd name="connsiteX145" fmla="*/ 59276 w 12329384"/>
                <a:gd name="connsiteY145" fmla="*/ 428746 h 812606"/>
                <a:gd name="connsiteX146" fmla="*/ 59024 w 12329384"/>
                <a:gd name="connsiteY146" fmla="*/ 429155 h 812606"/>
                <a:gd name="connsiteX147" fmla="*/ 30746 w 12329384"/>
                <a:gd name="connsiteY147" fmla="*/ 480219 h 812606"/>
                <a:gd name="connsiteX148" fmla="*/ 1 w 12329384"/>
                <a:gd name="connsiteY148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50732 w 12329382"/>
                <a:gd name="connsiteY21" fmla="*/ 332392 h 812606"/>
                <a:gd name="connsiteX22" fmla="*/ 3581477 w 12329382"/>
                <a:gd name="connsiteY22" fmla="*/ 271321 h 812606"/>
                <a:gd name="connsiteX23" fmla="*/ 3573785 w 12329382"/>
                <a:gd name="connsiteY23" fmla="*/ 296505 h 812606"/>
                <a:gd name="connsiteX24" fmla="*/ 3579895 w 12329382"/>
                <a:gd name="connsiteY24" fmla="*/ 286993 h 812606"/>
                <a:gd name="connsiteX25" fmla="*/ 4071647 w 12329382"/>
                <a:gd name="connsiteY25" fmla="*/ 3 h 812606"/>
                <a:gd name="connsiteX26" fmla="*/ 4442074 w 12329382"/>
                <a:gd name="connsiteY26" fmla="*/ 148599 h 812606"/>
                <a:gd name="connsiteX27" fmla="*/ 4490280 w 12329382"/>
                <a:gd name="connsiteY27" fmla="*/ 195938 h 812606"/>
                <a:gd name="connsiteX28" fmla="*/ 4494594 w 12329382"/>
                <a:gd name="connsiteY28" fmla="*/ 187314 h 812606"/>
                <a:gd name="connsiteX29" fmla="*/ 4504130 w 12329382"/>
                <a:gd name="connsiteY29" fmla="*/ 204979 h 812606"/>
                <a:gd name="connsiteX30" fmla="*/ 4943959 w 12329382"/>
                <a:gd name="connsiteY30" fmla="*/ 492304 h 812606"/>
                <a:gd name="connsiteX31" fmla="*/ 5209569 w 12329382"/>
                <a:gd name="connsiteY31" fmla="*/ 401517 h 812606"/>
                <a:gd name="connsiteX32" fmla="*/ 5254773 w 12329382"/>
                <a:gd name="connsiteY32" fmla="*/ 363608 h 812606"/>
                <a:gd name="connsiteX33" fmla="*/ 5372274 w 12329382"/>
                <a:gd name="connsiteY33" fmla="*/ 258677 h 812606"/>
                <a:gd name="connsiteX34" fmla="*/ 5413553 w 12329382"/>
                <a:gd name="connsiteY34" fmla="*/ 229399 h 812606"/>
                <a:gd name="connsiteX35" fmla="*/ 5687126 w 12329382"/>
                <a:gd name="connsiteY35" fmla="*/ 151994 h 812606"/>
                <a:gd name="connsiteX36" fmla="*/ 6057553 w 12329382"/>
                <a:gd name="connsiteY36" fmla="*/ 300590 h 812606"/>
                <a:gd name="connsiteX37" fmla="*/ 6105759 w 12329382"/>
                <a:gd name="connsiteY37" fmla="*/ 347929 h 812606"/>
                <a:gd name="connsiteX38" fmla="*/ 6110073 w 12329382"/>
                <a:gd name="connsiteY38" fmla="*/ 339306 h 812606"/>
                <a:gd name="connsiteX39" fmla="*/ 6119609 w 12329382"/>
                <a:gd name="connsiteY39" fmla="*/ 356970 h 812606"/>
                <a:gd name="connsiteX40" fmla="*/ 6559437 w 12329382"/>
                <a:gd name="connsiteY40" fmla="*/ 644296 h 812606"/>
                <a:gd name="connsiteX41" fmla="*/ 6982500 w 12329382"/>
                <a:gd name="connsiteY41" fmla="*/ 383863 h 812606"/>
                <a:gd name="connsiteX42" fmla="*/ 6982751 w 12329382"/>
                <a:gd name="connsiteY42" fmla="*/ 383454 h 812606"/>
                <a:gd name="connsiteX43" fmla="*/ 6984244 w 12329382"/>
                <a:gd name="connsiteY43" fmla="*/ 380360 h 812606"/>
                <a:gd name="connsiteX44" fmla="*/ 7040193 w 12329382"/>
                <a:gd name="connsiteY44" fmla="*/ 286991 h 812606"/>
                <a:gd name="connsiteX45" fmla="*/ 7531945 w 12329382"/>
                <a:gd name="connsiteY45" fmla="*/ 1 h 812606"/>
                <a:gd name="connsiteX46" fmla="*/ 7902372 w 12329382"/>
                <a:gd name="connsiteY46" fmla="*/ 148597 h 812606"/>
                <a:gd name="connsiteX47" fmla="*/ 7950578 w 12329382"/>
                <a:gd name="connsiteY47" fmla="*/ 195936 h 812606"/>
                <a:gd name="connsiteX48" fmla="*/ 7954892 w 12329382"/>
                <a:gd name="connsiteY48" fmla="*/ 187312 h 812606"/>
                <a:gd name="connsiteX49" fmla="*/ 7964428 w 12329382"/>
                <a:gd name="connsiteY49" fmla="*/ 204977 h 812606"/>
                <a:gd name="connsiteX50" fmla="*/ 8404256 w 12329382"/>
                <a:gd name="connsiteY50" fmla="*/ 492302 h 812606"/>
                <a:gd name="connsiteX51" fmla="*/ 8669867 w 12329382"/>
                <a:gd name="connsiteY51" fmla="*/ 401515 h 812606"/>
                <a:gd name="connsiteX52" fmla="*/ 8715074 w 12329382"/>
                <a:gd name="connsiteY52" fmla="*/ 363604 h 812606"/>
                <a:gd name="connsiteX53" fmla="*/ 8720648 w 12329382"/>
                <a:gd name="connsiteY53" fmla="*/ 356531 h 812606"/>
                <a:gd name="connsiteX54" fmla="*/ 8832571 w 12329382"/>
                <a:gd name="connsiteY54" fmla="*/ 258676 h 812606"/>
                <a:gd name="connsiteX55" fmla="*/ 8873851 w 12329382"/>
                <a:gd name="connsiteY55" fmla="*/ 229399 h 812606"/>
                <a:gd name="connsiteX56" fmla="*/ 9147424 w 12329382"/>
                <a:gd name="connsiteY56" fmla="*/ 151993 h 812606"/>
                <a:gd name="connsiteX57" fmla="*/ 9517851 w 12329382"/>
                <a:gd name="connsiteY57" fmla="*/ 300589 h 812606"/>
                <a:gd name="connsiteX58" fmla="*/ 9566057 w 12329382"/>
                <a:gd name="connsiteY58" fmla="*/ 347928 h 812606"/>
                <a:gd name="connsiteX59" fmla="*/ 9570371 w 12329382"/>
                <a:gd name="connsiteY59" fmla="*/ 339305 h 812606"/>
                <a:gd name="connsiteX60" fmla="*/ 9579906 w 12329382"/>
                <a:gd name="connsiteY60" fmla="*/ 356969 h 812606"/>
                <a:gd name="connsiteX61" fmla="*/ 10019736 w 12329382"/>
                <a:gd name="connsiteY61" fmla="*/ 644295 h 812606"/>
                <a:gd name="connsiteX62" fmla="*/ 10442798 w 12329382"/>
                <a:gd name="connsiteY62" fmla="*/ 383862 h 812606"/>
                <a:gd name="connsiteX63" fmla="*/ 10443050 w 12329382"/>
                <a:gd name="connsiteY63" fmla="*/ 383453 h 812606"/>
                <a:gd name="connsiteX64" fmla="*/ 10444542 w 12329382"/>
                <a:gd name="connsiteY64" fmla="*/ 380359 h 812606"/>
                <a:gd name="connsiteX65" fmla="*/ 10502072 w 12329382"/>
                <a:gd name="connsiteY65" fmla="*/ 271318 h 812606"/>
                <a:gd name="connsiteX66" fmla="*/ 10494381 w 12329382"/>
                <a:gd name="connsiteY66" fmla="*/ 296502 h 812606"/>
                <a:gd name="connsiteX67" fmla="*/ 10500491 w 12329382"/>
                <a:gd name="connsiteY67" fmla="*/ 286990 h 812606"/>
                <a:gd name="connsiteX68" fmla="*/ 10992243 w 12329382"/>
                <a:gd name="connsiteY68" fmla="*/ 0 h 812606"/>
                <a:gd name="connsiteX69" fmla="*/ 11362670 w 12329382"/>
                <a:gd name="connsiteY69" fmla="*/ 148596 h 812606"/>
                <a:gd name="connsiteX70" fmla="*/ 11410876 w 12329382"/>
                <a:gd name="connsiteY70" fmla="*/ 195935 h 812606"/>
                <a:gd name="connsiteX71" fmla="*/ 11424726 w 12329382"/>
                <a:gd name="connsiteY71" fmla="*/ 204976 h 812606"/>
                <a:gd name="connsiteX72" fmla="*/ 11864555 w 12329382"/>
                <a:gd name="connsiteY72" fmla="*/ 492302 h 812606"/>
                <a:gd name="connsiteX73" fmla="*/ 12329382 w 12329382"/>
                <a:gd name="connsiteY73" fmla="*/ 159808 h 812606"/>
                <a:gd name="connsiteX74" fmla="*/ 12329208 w 12329382"/>
                <a:gd name="connsiteY74" fmla="*/ 177225 h 812606"/>
                <a:gd name="connsiteX75" fmla="*/ 11735542 w 12329382"/>
                <a:gd name="connsiteY75" fmla="*/ 660610 h 812606"/>
                <a:gd name="connsiteX76" fmla="*/ 11365115 w 12329382"/>
                <a:gd name="connsiteY76" fmla="*/ 512014 h 812606"/>
                <a:gd name="connsiteX77" fmla="*/ 11316909 w 12329382"/>
                <a:gd name="connsiteY77" fmla="*/ 464675 h 812606"/>
                <a:gd name="connsiteX78" fmla="*/ 11312594 w 12329382"/>
                <a:gd name="connsiteY78" fmla="*/ 473298 h 812606"/>
                <a:gd name="connsiteX79" fmla="*/ 11303059 w 12329382"/>
                <a:gd name="connsiteY79" fmla="*/ 455634 h 812606"/>
                <a:gd name="connsiteX80" fmla="*/ 10863230 w 12329382"/>
                <a:gd name="connsiteY80" fmla="*/ 168308 h 812606"/>
                <a:gd name="connsiteX81" fmla="*/ 10440168 w 12329382"/>
                <a:gd name="connsiteY81" fmla="*/ 428741 h 812606"/>
                <a:gd name="connsiteX82" fmla="*/ 10439916 w 12329382"/>
                <a:gd name="connsiteY82" fmla="*/ 429150 h 812606"/>
                <a:gd name="connsiteX83" fmla="*/ 10438424 w 12329382"/>
                <a:gd name="connsiteY83" fmla="*/ 432244 h 812606"/>
                <a:gd name="connsiteX84" fmla="*/ 10388584 w 12329382"/>
                <a:gd name="connsiteY84" fmla="*/ 516101 h 812606"/>
                <a:gd name="connsiteX85" fmla="*/ 10382475 w 12329382"/>
                <a:gd name="connsiteY85" fmla="*/ 525613 h 812606"/>
                <a:gd name="connsiteX86" fmla="*/ 9890722 w 12329382"/>
                <a:gd name="connsiteY86" fmla="*/ 812603 h 812606"/>
                <a:gd name="connsiteX87" fmla="*/ 9520295 w 12329382"/>
                <a:gd name="connsiteY87" fmla="*/ 664007 h 812606"/>
                <a:gd name="connsiteX88" fmla="*/ 9472089 w 12329382"/>
                <a:gd name="connsiteY88" fmla="*/ 616668 h 812606"/>
                <a:gd name="connsiteX89" fmla="*/ 9467775 w 12329382"/>
                <a:gd name="connsiteY89" fmla="*/ 625292 h 812606"/>
                <a:gd name="connsiteX90" fmla="*/ 9458240 w 12329382"/>
                <a:gd name="connsiteY90" fmla="*/ 607627 h 812606"/>
                <a:gd name="connsiteX91" fmla="*/ 9018411 w 12329382"/>
                <a:gd name="connsiteY91" fmla="*/ 320302 h 812606"/>
                <a:gd name="connsiteX92" fmla="*/ 8752800 w 12329382"/>
                <a:gd name="connsiteY92" fmla="*/ 411089 h 812606"/>
                <a:gd name="connsiteX93" fmla="*/ 8707593 w 12329382"/>
                <a:gd name="connsiteY93" fmla="*/ 449000 h 812606"/>
                <a:gd name="connsiteX94" fmla="*/ 8702020 w 12329382"/>
                <a:gd name="connsiteY94" fmla="*/ 456073 h 812606"/>
                <a:gd name="connsiteX95" fmla="*/ 8590096 w 12329382"/>
                <a:gd name="connsiteY95" fmla="*/ 553928 h 812606"/>
                <a:gd name="connsiteX96" fmla="*/ 8548816 w 12329382"/>
                <a:gd name="connsiteY96" fmla="*/ 583206 h 812606"/>
                <a:gd name="connsiteX97" fmla="*/ 8275244 w 12329382"/>
                <a:gd name="connsiteY97" fmla="*/ 660611 h 812606"/>
                <a:gd name="connsiteX98" fmla="*/ 7904817 w 12329382"/>
                <a:gd name="connsiteY98" fmla="*/ 512015 h 812606"/>
                <a:gd name="connsiteX99" fmla="*/ 7856610 w 12329382"/>
                <a:gd name="connsiteY99" fmla="*/ 464676 h 812606"/>
                <a:gd name="connsiteX100" fmla="*/ 7852297 w 12329382"/>
                <a:gd name="connsiteY100" fmla="*/ 473299 h 812606"/>
                <a:gd name="connsiteX101" fmla="*/ 7842761 w 12329382"/>
                <a:gd name="connsiteY101" fmla="*/ 455635 h 812606"/>
                <a:gd name="connsiteX102" fmla="*/ 7402931 w 12329382"/>
                <a:gd name="connsiteY102" fmla="*/ 168309 h 812606"/>
                <a:gd name="connsiteX103" fmla="*/ 6979869 w 12329382"/>
                <a:gd name="connsiteY103" fmla="*/ 428742 h 812606"/>
                <a:gd name="connsiteX104" fmla="*/ 6979618 w 12329382"/>
                <a:gd name="connsiteY104" fmla="*/ 429151 h 812606"/>
                <a:gd name="connsiteX105" fmla="*/ 6978126 w 12329382"/>
                <a:gd name="connsiteY105" fmla="*/ 432245 h 812606"/>
                <a:gd name="connsiteX106" fmla="*/ 6920595 w 12329382"/>
                <a:gd name="connsiteY106" fmla="*/ 541286 h 812606"/>
                <a:gd name="connsiteX107" fmla="*/ 6928286 w 12329382"/>
                <a:gd name="connsiteY107" fmla="*/ 516102 h 812606"/>
                <a:gd name="connsiteX108" fmla="*/ 6922176 w 12329382"/>
                <a:gd name="connsiteY108" fmla="*/ 525614 h 812606"/>
                <a:gd name="connsiteX109" fmla="*/ 6430425 w 12329382"/>
                <a:gd name="connsiteY109" fmla="*/ 812604 h 812606"/>
                <a:gd name="connsiteX110" fmla="*/ 6059997 w 12329382"/>
                <a:gd name="connsiteY110" fmla="*/ 664008 h 812606"/>
                <a:gd name="connsiteX111" fmla="*/ 6011791 w 12329382"/>
                <a:gd name="connsiteY111" fmla="*/ 616669 h 812606"/>
                <a:gd name="connsiteX112" fmla="*/ 6007477 w 12329382"/>
                <a:gd name="connsiteY112" fmla="*/ 625293 h 812606"/>
                <a:gd name="connsiteX113" fmla="*/ 5997942 w 12329382"/>
                <a:gd name="connsiteY113" fmla="*/ 607628 h 812606"/>
                <a:gd name="connsiteX114" fmla="*/ 5558112 w 12329382"/>
                <a:gd name="connsiteY114" fmla="*/ 320302 h 812606"/>
                <a:gd name="connsiteX115" fmla="*/ 5292503 w 12329382"/>
                <a:gd name="connsiteY115" fmla="*/ 411089 h 812606"/>
                <a:gd name="connsiteX116" fmla="*/ 5247298 w 12329382"/>
                <a:gd name="connsiteY116" fmla="*/ 448999 h 812606"/>
                <a:gd name="connsiteX117" fmla="*/ 5207592 w 12329382"/>
                <a:gd name="connsiteY117" fmla="*/ 488913 h 812606"/>
                <a:gd name="connsiteX118" fmla="*/ 5088518 w 12329382"/>
                <a:gd name="connsiteY118" fmla="*/ 583208 h 812606"/>
                <a:gd name="connsiteX119" fmla="*/ 4814946 w 12329382"/>
                <a:gd name="connsiteY119" fmla="*/ 660613 h 812606"/>
                <a:gd name="connsiteX120" fmla="*/ 4444519 w 12329382"/>
                <a:gd name="connsiteY120" fmla="*/ 512017 h 812606"/>
                <a:gd name="connsiteX121" fmla="*/ 4396312 w 12329382"/>
                <a:gd name="connsiteY121" fmla="*/ 464678 h 812606"/>
                <a:gd name="connsiteX122" fmla="*/ 4391999 w 12329382"/>
                <a:gd name="connsiteY122" fmla="*/ 473301 h 812606"/>
                <a:gd name="connsiteX123" fmla="*/ 4382463 w 12329382"/>
                <a:gd name="connsiteY123" fmla="*/ 455637 h 812606"/>
                <a:gd name="connsiteX124" fmla="*/ 3942634 w 12329382"/>
                <a:gd name="connsiteY124" fmla="*/ 168311 h 812606"/>
                <a:gd name="connsiteX125" fmla="*/ 3519572 w 12329382"/>
                <a:gd name="connsiteY125" fmla="*/ 428744 h 812606"/>
                <a:gd name="connsiteX126" fmla="*/ 3477786 w 12329382"/>
                <a:gd name="connsiteY126" fmla="*/ 500852 h 812606"/>
                <a:gd name="connsiteX127" fmla="*/ 3467989 w 12329382"/>
                <a:gd name="connsiteY127" fmla="*/ 516104 h 812606"/>
                <a:gd name="connsiteX128" fmla="*/ 3461878 w 12329382"/>
                <a:gd name="connsiteY128" fmla="*/ 525616 h 812606"/>
                <a:gd name="connsiteX129" fmla="*/ 2970127 w 12329382"/>
                <a:gd name="connsiteY129" fmla="*/ 812606 h 812606"/>
                <a:gd name="connsiteX130" fmla="*/ 2599700 w 12329382"/>
                <a:gd name="connsiteY130" fmla="*/ 664010 h 812606"/>
                <a:gd name="connsiteX131" fmla="*/ 2551493 w 12329382"/>
                <a:gd name="connsiteY131" fmla="*/ 616671 h 812606"/>
                <a:gd name="connsiteX132" fmla="*/ 2547180 w 12329382"/>
                <a:gd name="connsiteY132" fmla="*/ 625295 h 812606"/>
                <a:gd name="connsiteX133" fmla="*/ 2537644 w 12329382"/>
                <a:gd name="connsiteY133" fmla="*/ 607630 h 812606"/>
                <a:gd name="connsiteX134" fmla="*/ 2097815 w 12329382"/>
                <a:gd name="connsiteY134" fmla="*/ 320304 h 812606"/>
                <a:gd name="connsiteX135" fmla="*/ 1832205 w 12329382"/>
                <a:gd name="connsiteY135" fmla="*/ 411091 h 812606"/>
                <a:gd name="connsiteX136" fmla="*/ 1722223 w 12329382"/>
                <a:gd name="connsiteY136" fmla="*/ 515954 h 812606"/>
                <a:gd name="connsiteX137" fmla="*/ 1628221 w 12329382"/>
                <a:gd name="connsiteY137" fmla="*/ 583210 h 812606"/>
                <a:gd name="connsiteX138" fmla="*/ 1354648 w 12329382"/>
                <a:gd name="connsiteY138" fmla="*/ 660615 h 812606"/>
                <a:gd name="connsiteX139" fmla="*/ 984221 w 12329382"/>
                <a:gd name="connsiteY139" fmla="*/ 512019 h 812606"/>
                <a:gd name="connsiteX140" fmla="*/ 936015 w 12329382"/>
                <a:gd name="connsiteY140" fmla="*/ 464680 h 812606"/>
                <a:gd name="connsiteX141" fmla="*/ 931701 w 12329382"/>
                <a:gd name="connsiteY141" fmla="*/ 473303 h 812606"/>
                <a:gd name="connsiteX142" fmla="*/ 922165 w 12329382"/>
                <a:gd name="connsiteY142" fmla="*/ 455639 h 812606"/>
                <a:gd name="connsiteX143" fmla="*/ 482336 w 12329382"/>
                <a:gd name="connsiteY143" fmla="*/ 168313 h 812606"/>
                <a:gd name="connsiteX144" fmla="*/ 59274 w 12329382"/>
                <a:gd name="connsiteY144" fmla="*/ 428746 h 812606"/>
                <a:gd name="connsiteX145" fmla="*/ 59022 w 12329382"/>
                <a:gd name="connsiteY145" fmla="*/ 429155 h 812606"/>
                <a:gd name="connsiteX146" fmla="*/ 30744 w 12329382"/>
                <a:gd name="connsiteY146" fmla="*/ 480219 h 812606"/>
                <a:gd name="connsiteX147" fmla="*/ -1 w 12329382"/>
                <a:gd name="connsiteY147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50734 w 12329384"/>
                <a:gd name="connsiteY21" fmla="*/ 332392 h 812606"/>
                <a:gd name="connsiteX22" fmla="*/ 3581479 w 12329384"/>
                <a:gd name="connsiteY22" fmla="*/ 271321 h 812606"/>
                <a:gd name="connsiteX23" fmla="*/ 3573787 w 12329384"/>
                <a:gd name="connsiteY23" fmla="*/ 296505 h 812606"/>
                <a:gd name="connsiteX24" fmla="*/ 3579897 w 12329384"/>
                <a:gd name="connsiteY24" fmla="*/ 286993 h 812606"/>
                <a:gd name="connsiteX25" fmla="*/ 4071649 w 12329384"/>
                <a:gd name="connsiteY25" fmla="*/ 3 h 812606"/>
                <a:gd name="connsiteX26" fmla="*/ 4442076 w 12329384"/>
                <a:gd name="connsiteY26" fmla="*/ 148599 h 812606"/>
                <a:gd name="connsiteX27" fmla="*/ 4490282 w 12329384"/>
                <a:gd name="connsiteY27" fmla="*/ 195938 h 812606"/>
                <a:gd name="connsiteX28" fmla="*/ 4494596 w 12329384"/>
                <a:gd name="connsiteY28" fmla="*/ 187314 h 812606"/>
                <a:gd name="connsiteX29" fmla="*/ 4504132 w 12329384"/>
                <a:gd name="connsiteY29" fmla="*/ 204979 h 812606"/>
                <a:gd name="connsiteX30" fmla="*/ 4943961 w 12329384"/>
                <a:gd name="connsiteY30" fmla="*/ 492304 h 812606"/>
                <a:gd name="connsiteX31" fmla="*/ 5209571 w 12329384"/>
                <a:gd name="connsiteY31" fmla="*/ 401517 h 812606"/>
                <a:gd name="connsiteX32" fmla="*/ 5254775 w 12329384"/>
                <a:gd name="connsiteY32" fmla="*/ 363608 h 812606"/>
                <a:gd name="connsiteX33" fmla="*/ 5372276 w 12329384"/>
                <a:gd name="connsiteY33" fmla="*/ 258677 h 812606"/>
                <a:gd name="connsiteX34" fmla="*/ 5413555 w 12329384"/>
                <a:gd name="connsiteY34" fmla="*/ 229399 h 812606"/>
                <a:gd name="connsiteX35" fmla="*/ 5687128 w 12329384"/>
                <a:gd name="connsiteY35" fmla="*/ 151994 h 812606"/>
                <a:gd name="connsiteX36" fmla="*/ 6057555 w 12329384"/>
                <a:gd name="connsiteY36" fmla="*/ 300590 h 812606"/>
                <a:gd name="connsiteX37" fmla="*/ 6105761 w 12329384"/>
                <a:gd name="connsiteY37" fmla="*/ 347929 h 812606"/>
                <a:gd name="connsiteX38" fmla="*/ 6110075 w 12329384"/>
                <a:gd name="connsiteY38" fmla="*/ 339306 h 812606"/>
                <a:gd name="connsiteX39" fmla="*/ 6119611 w 12329384"/>
                <a:gd name="connsiteY39" fmla="*/ 356970 h 812606"/>
                <a:gd name="connsiteX40" fmla="*/ 6559439 w 12329384"/>
                <a:gd name="connsiteY40" fmla="*/ 644296 h 812606"/>
                <a:gd name="connsiteX41" fmla="*/ 6982502 w 12329384"/>
                <a:gd name="connsiteY41" fmla="*/ 383863 h 812606"/>
                <a:gd name="connsiteX42" fmla="*/ 6982753 w 12329384"/>
                <a:gd name="connsiteY42" fmla="*/ 383454 h 812606"/>
                <a:gd name="connsiteX43" fmla="*/ 6984246 w 12329384"/>
                <a:gd name="connsiteY43" fmla="*/ 380360 h 812606"/>
                <a:gd name="connsiteX44" fmla="*/ 7040195 w 12329384"/>
                <a:gd name="connsiteY44" fmla="*/ 286991 h 812606"/>
                <a:gd name="connsiteX45" fmla="*/ 7531947 w 12329384"/>
                <a:gd name="connsiteY45" fmla="*/ 1 h 812606"/>
                <a:gd name="connsiteX46" fmla="*/ 7902374 w 12329384"/>
                <a:gd name="connsiteY46" fmla="*/ 148597 h 812606"/>
                <a:gd name="connsiteX47" fmla="*/ 7950580 w 12329384"/>
                <a:gd name="connsiteY47" fmla="*/ 195936 h 812606"/>
                <a:gd name="connsiteX48" fmla="*/ 7954894 w 12329384"/>
                <a:gd name="connsiteY48" fmla="*/ 187312 h 812606"/>
                <a:gd name="connsiteX49" fmla="*/ 7964430 w 12329384"/>
                <a:gd name="connsiteY49" fmla="*/ 204977 h 812606"/>
                <a:gd name="connsiteX50" fmla="*/ 8404258 w 12329384"/>
                <a:gd name="connsiteY50" fmla="*/ 492302 h 812606"/>
                <a:gd name="connsiteX51" fmla="*/ 8669869 w 12329384"/>
                <a:gd name="connsiteY51" fmla="*/ 401515 h 812606"/>
                <a:gd name="connsiteX52" fmla="*/ 8715076 w 12329384"/>
                <a:gd name="connsiteY52" fmla="*/ 363604 h 812606"/>
                <a:gd name="connsiteX53" fmla="*/ 8720650 w 12329384"/>
                <a:gd name="connsiteY53" fmla="*/ 356531 h 812606"/>
                <a:gd name="connsiteX54" fmla="*/ 8832573 w 12329384"/>
                <a:gd name="connsiteY54" fmla="*/ 258676 h 812606"/>
                <a:gd name="connsiteX55" fmla="*/ 8873853 w 12329384"/>
                <a:gd name="connsiteY55" fmla="*/ 229399 h 812606"/>
                <a:gd name="connsiteX56" fmla="*/ 9147426 w 12329384"/>
                <a:gd name="connsiteY56" fmla="*/ 151993 h 812606"/>
                <a:gd name="connsiteX57" fmla="*/ 9517853 w 12329384"/>
                <a:gd name="connsiteY57" fmla="*/ 300589 h 812606"/>
                <a:gd name="connsiteX58" fmla="*/ 9566059 w 12329384"/>
                <a:gd name="connsiteY58" fmla="*/ 347928 h 812606"/>
                <a:gd name="connsiteX59" fmla="*/ 9570373 w 12329384"/>
                <a:gd name="connsiteY59" fmla="*/ 339305 h 812606"/>
                <a:gd name="connsiteX60" fmla="*/ 9579908 w 12329384"/>
                <a:gd name="connsiteY60" fmla="*/ 356969 h 812606"/>
                <a:gd name="connsiteX61" fmla="*/ 10019738 w 12329384"/>
                <a:gd name="connsiteY61" fmla="*/ 644295 h 812606"/>
                <a:gd name="connsiteX62" fmla="*/ 10442800 w 12329384"/>
                <a:gd name="connsiteY62" fmla="*/ 383862 h 812606"/>
                <a:gd name="connsiteX63" fmla="*/ 10443052 w 12329384"/>
                <a:gd name="connsiteY63" fmla="*/ 383453 h 812606"/>
                <a:gd name="connsiteX64" fmla="*/ 10444544 w 12329384"/>
                <a:gd name="connsiteY64" fmla="*/ 380359 h 812606"/>
                <a:gd name="connsiteX65" fmla="*/ 10502074 w 12329384"/>
                <a:gd name="connsiteY65" fmla="*/ 271318 h 812606"/>
                <a:gd name="connsiteX66" fmla="*/ 10494383 w 12329384"/>
                <a:gd name="connsiteY66" fmla="*/ 296502 h 812606"/>
                <a:gd name="connsiteX67" fmla="*/ 10500493 w 12329384"/>
                <a:gd name="connsiteY67" fmla="*/ 286990 h 812606"/>
                <a:gd name="connsiteX68" fmla="*/ 10992245 w 12329384"/>
                <a:gd name="connsiteY68" fmla="*/ 0 h 812606"/>
                <a:gd name="connsiteX69" fmla="*/ 11362672 w 12329384"/>
                <a:gd name="connsiteY69" fmla="*/ 148596 h 812606"/>
                <a:gd name="connsiteX70" fmla="*/ 11410878 w 12329384"/>
                <a:gd name="connsiteY70" fmla="*/ 195935 h 812606"/>
                <a:gd name="connsiteX71" fmla="*/ 11424728 w 12329384"/>
                <a:gd name="connsiteY71" fmla="*/ 204976 h 812606"/>
                <a:gd name="connsiteX72" fmla="*/ 11864557 w 12329384"/>
                <a:gd name="connsiteY72" fmla="*/ 492302 h 812606"/>
                <a:gd name="connsiteX73" fmla="*/ 12329384 w 12329384"/>
                <a:gd name="connsiteY73" fmla="*/ 159808 h 812606"/>
                <a:gd name="connsiteX74" fmla="*/ 12329210 w 12329384"/>
                <a:gd name="connsiteY74" fmla="*/ 177225 h 812606"/>
                <a:gd name="connsiteX75" fmla="*/ 11735544 w 12329384"/>
                <a:gd name="connsiteY75" fmla="*/ 660610 h 812606"/>
                <a:gd name="connsiteX76" fmla="*/ 11365117 w 12329384"/>
                <a:gd name="connsiteY76" fmla="*/ 512014 h 812606"/>
                <a:gd name="connsiteX77" fmla="*/ 11316911 w 12329384"/>
                <a:gd name="connsiteY77" fmla="*/ 464675 h 812606"/>
                <a:gd name="connsiteX78" fmla="*/ 11312596 w 12329384"/>
                <a:gd name="connsiteY78" fmla="*/ 473298 h 812606"/>
                <a:gd name="connsiteX79" fmla="*/ 11303061 w 12329384"/>
                <a:gd name="connsiteY79" fmla="*/ 455634 h 812606"/>
                <a:gd name="connsiteX80" fmla="*/ 10863232 w 12329384"/>
                <a:gd name="connsiteY80" fmla="*/ 168308 h 812606"/>
                <a:gd name="connsiteX81" fmla="*/ 10440170 w 12329384"/>
                <a:gd name="connsiteY81" fmla="*/ 428741 h 812606"/>
                <a:gd name="connsiteX82" fmla="*/ 10439918 w 12329384"/>
                <a:gd name="connsiteY82" fmla="*/ 429150 h 812606"/>
                <a:gd name="connsiteX83" fmla="*/ 10438426 w 12329384"/>
                <a:gd name="connsiteY83" fmla="*/ 432244 h 812606"/>
                <a:gd name="connsiteX84" fmla="*/ 10388586 w 12329384"/>
                <a:gd name="connsiteY84" fmla="*/ 516101 h 812606"/>
                <a:gd name="connsiteX85" fmla="*/ 10382477 w 12329384"/>
                <a:gd name="connsiteY85" fmla="*/ 525613 h 812606"/>
                <a:gd name="connsiteX86" fmla="*/ 9890724 w 12329384"/>
                <a:gd name="connsiteY86" fmla="*/ 812603 h 812606"/>
                <a:gd name="connsiteX87" fmla="*/ 9520297 w 12329384"/>
                <a:gd name="connsiteY87" fmla="*/ 664007 h 812606"/>
                <a:gd name="connsiteX88" fmla="*/ 9472091 w 12329384"/>
                <a:gd name="connsiteY88" fmla="*/ 616668 h 812606"/>
                <a:gd name="connsiteX89" fmla="*/ 9467777 w 12329384"/>
                <a:gd name="connsiteY89" fmla="*/ 625292 h 812606"/>
                <a:gd name="connsiteX90" fmla="*/ 9458242 w 12329384"/>
                <a:gd name="connsiteY90" fmla="*/ 607627 h 812606"/>
                <a:gd name="connsiteX91" fmla="*/ 9018413 w 12329384"/>
                <a:gd name="connsiteY91" fmla="*/ 320302 h 812606"/>
                <a:gd name="connsiteX92" fmla="*/ 8752802 w 12329384"/>
                <a:gd name="connsiteY92" fmla="*/ 411089 h 812606"/>
                <a:gd name="connsiteX93" fmla="*/ 8707595 w 12329384"/>
                <a:gd name="connsiteY93" fmla="*/ 449000 h 812606"/>
                <a:gd name="connsiteX94" fmla="*/ 8702022 w 12329384"/>
                <a:gd name="connsiteY94" fmla="*/ 456073 h 812606"/>
                <a:gd name="connsiteX95" fmla="*/ 8590098 w 12329384"/>
                <a:gd name="connsiteY95" fmla="*/ 553928 h 812606"/>
                <a:gd name="connsiteX96" fmla="*/ 8548818 w 12329384"/>
                <a:gd name="connsiteY96" fmla="*/ 583206 h 812606"/>
                <a:gd name="connsiteX97" fmla="*/ 8275246 w 12329384"/>
                <a:gd name="connsiteY97" fmla="*/ 660611 h 812606"/>
                <a:gd name="connsiteX98" fmla="*/ 7904819 w 12329384"/>
                <a:gd name="connsiteY98" fmla="*/ 512015 h 812606"/>
                <a:gd name="connsiteX99" fmla="*/ 7856612 w 12329384"/>
                <a:gd name="connsiteY99" fmla="*/ 464676 h 812606"/>
                <a:gd name="connsiteX100" fmla="*/ 7852299 w 12329384"/>
                <a:gd name="connsiteY100" fmla="*/ 473299 h 812606"/>
                <a:gd name="connsiteX101" fmla="*/ 7842763 w 12329384"/>
                <a:gd name="connsiteY101" fmla="*/ 455635 h 812606"/>
                <a:gd name="connsiteX102" fmla="*/ 7402933 w 12329384"/>
                <a:gd name="connsiteY102" fmla="*/ 168309 h 812606"/>
                <a:gd name="connsiteX103" fmla="*/ 6979871 w 12329384"/>
                <a:gd name="connsiteY103" fmla="*/ 428742 h 812606"/>
                <a:gd name="connsiteX104" fmla="*/ 6979620 w 12329384"/>
                <a:gd name="connsiteY104" fmla="*/ 429151 h 812606"/>
                <a:gd name="connsiteX105" fmla="*/ 6978128 w 12329384"/>
                <a:gd name="connsiteY105" fmla="*/ 432245 h 812606"/>
                <a:gd name="connsiteX106" fmla="*/ 6920597 w 12329384"/>
                <a:gd name="connsiteY106" fmla="*/ 541286 h 812606"/>
                <a:gd name="connsiteX107" fmla="*/ 6922178 w 12329384"/>
                <a:gd name="connsiteY107" fmla="*/ 525614 h 812606"/>
                <a:gd name="connsiteX108" fmla="*/ 6430427 w 12329384"/>
                <a:gd name="connsiteY108" fmla="*/ 812604 h 812606"/>
                <a:gd name="connsiteX109" fmla="*/ 6059999 w 12329384"/>
                <a:gd name="connsiteY109" fmla="*/ 664008 h 812606"/>
                <a:gd name="connsiteX110" fmla="*/ 6011793 w 12329384"/>
                <a:gd name="connsiteY110" fmla="*/ 616669 h 812606"/>
                <a:gd name="connsiteX111" fmla="*/ 6007479 w 12329384"/>
                <a:gd name="connsiteY111" fmla="*/ 625293 h 812606"/>
                <a:gd name="connsiteX112" fmla="*/ 5997944 w 12329384"/>
                <a:gd name="connsiteY112" fmla="*/ 607628 h 812606"/>
                <a:gd name="connsiteX113" fmla="*/ 5558114 w 12329384"/>
                <a:gd name="connsiteY113" fmla="*/ 320302 h 812606"/>
                <a:gd name="connsiteX114" fmla="*/ 5292505 w 12329384"/>
                <a:gd name="connsiteY114" fmla="*/ 411089 h 812606"/>
                <a:gd name="connsiteX115" fmla="*/ 5247300 w 12329384"/>
                <a:gd name="connsiteY115" fmla="*/ 448999 h 812606"/>
                <a:gd name="connsiteX116" fmla="*/ 5207594 w 12329384"/>
                <a:gd name="connsiteY116" fmla="*/ 488913 h 812606"/>
                <a:gd name="connsiteX117" fmla="*/ 5088520 w 12329384"/>
                <a:gd name="connsiteY117" fmla="*/ 583208 h 812606"/>
                <a:gd name="connsiteX118" fmla="*/ 4814948 w 12329384"/>
                <a:gd name="connsiteY118" fmla="*/ 660613 h 812606"/>
                <a:gd name="connsiteX119" fmla="*/ 4444521 w 12329384"/>
                <a:gd name="connsiteY119" fmla="*/ 512017 h 812606"/>
                <a:gd name="connsiteX120" fmla="*/ 4396314 w 12329384"/>
                <a:gd name="connsiteY120" fmla="*/ 464678 h 812606"/>
                <a:gd name="connsiteX121" fmla="*/ 4392001 w 12329384"/>
                <a:gd name="connsiteY121" fmla="*/ 473301 h 812606"/>
                <a:gd name="connsiteX122" fmla="*/ 4382465 w 12329384"/>
                <a:gd name="connsiteY122" fmla="*/ 455637 h 812606"/>
                <a:gd name="connsiteX123" fmla="*/ 3942636 w 12329384"/>
                <a:gd name="connsiteY123" fmla="*/ 168311 h 812606"/>
                <a:gd name="connsiteX124" fmla="*/ 3519574 w 12329384"/>
                <a:gd name="connsiteY124" fmla="*/ 428744 h 812606"/>
                <a:gd name="connsiteX125" fmla="*/ 3477788 w 12329384"/>
                <a:gd name="connsiteY125" fmla="*/ 500852 h 812606"/>
                <a:gd name="connsiteX126" fmla="*/ 3467991 w 12329384"/>
                <a:gd name="connsiteY126" fmla="*/ 516104 h 812606"/>
                <a:gd name="connsiteX127" fmla="*/ 3461880 w 12329384"/>
                <a:gd name="connsiteY127" fmla="*/ 525616 h 812606"/>
                <a:gd name="connsiteX128" fmla="*/ 2970129 w 12329384"/>
                <a:gd name="connsiteY128" fmla="*/ 812606 h 812606"/>
                <a:gd name="connsiteX129" fmla="*/ 2599702 w 12329384"/>
                <a:gd name="connsiteY129" fmla="*/ 664010 h 812606"/>
                <a:gd name="connsiteX130" fmla="*/ 2551495 w 12329384"/>
                <a:gd name="connsiteY130" fmla="*/ 616671 h 812606"/>
                <a:gd name="connsiteX131" fmla="*/ 2547182 w 12329384"/>
                <a:gd name="connsiteY131" fmla="*/ 625295 h 812606"/>
                <a:gd name="connsiteX132" fmla="*/ 2537646 w 12329384"/>
                <a:gd name="connsiteY132" fmla="*/ 607630 h 812606"/>
                <a:gd name="connsiteX133" fmla="*/ 2097817 w 12329384"/>
                <a:gd name="connsiteY133" fmla="*/ 320304 h 812606"/>
                <a:gd name="connsiteX134" fmla="*/ 1832207 w 12329384"/>
                <a:gd name="connsiteY134" fmla="*/ 411091 h 812606"/>
                <a:gd name="connsiteX135" fmla="*/ 1722225 w 12329384"/>
                <a:gd name="connsiteY135" fmla="*/ 515954 h 812606"/>
                <a:gd name="connsiteX136" fmla="*/ 1628223 w 12329384"/>
                <a:gd name="connsiteY136" fmla="*/ 583210 h 812606"/>
                <a:gd name="connsiteX137" fmla="*/ 1354650 w 12329384"/>
                <a:gd name="connsiteY137" fmla="*/ 660615 h 812606"/>
                <a:gd name="connsiteX138" fmla="*/ 984223 w 12329384"/>
                <a:gd name="connsiteY138" fmla="*/ 512019 h 812606"/>
                <a:gd name="connsiteX139" fmla="*/ 936017 w 12329384"/>
                <a:gd name="connsiteY139" fmla="*/ 464680 h 812606"/>
                <a:gd name="connsiteX140" fmla="*/ 931703 w 12329384"/>
                <a:gd name="connsiteY140" fmla="*/ 473303 h 812606"/>
                <a:gd name="connsiteX141" fmla="*/ 922167 w 12329384"/>
                <a:gd name="connsiteY141" fmla="*/ 455639 h 812606"/>
                <a:gd name="connsiteX142" fmla="*/ 482338 w 12329384"/>
                <a:gd name="connsiteY142" fmla="*/ 168313 h 812606"/>
                <a:gd name="connsiteX143" fmla="*/ 59276 w 12329384"/>
                <a:gd name="connsiteY143" fmla="*/ 428746 h 812606"/>
                <a:gd name="connsiteX144" fmla="*/ 59024 w 12329384"/>
                <a:gd name="connsiteY144" fmla="*/ 429155 h 812606"/>
                <a:gd name="connsiteX145" fmla="*/ 30746 w 12329384"/>
                <a:gd name="connsiteY145" fmla="*/ 480219 h 812606"/>
                <a:gd name="connsiteX146" fmla="*/ 1 w 12329384"/>
                <a:gd name="connsiteY146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50732 w 12329382"/>
                <a:gd name="connsiteY21" fmla="*/ 332392 h 812606"/>
                <a:gd name="connsiteX22" fmla="*/ 3581477 w 12329382"/>
                <a:gd name="connsiteY22" fmla="*/ 271321 h 812606"/>
                <a:gd name="connsiteX23" fmla="*/ 3573785 w 12329382"/>
                <a:gd name="connsiteY23" fmla="*/ 296505 h 812606"/>
                <a:gd name="connsiteX24" fmla="*/ 3579895 w 12329382"/>
                <a:gd name="connsiteY24" fmla="*/ 286993 h 812606"/>
                <a:gd name="connsiteX25" fmla="*/ 4071647 w 12329382"/>
                <a:gd name="connsiteY25" fmla="*/ 3 h 812606"/>
                <a:gd name="connsiteX26" fmla="*/ 4442074 w 12329382"/>
                <a:gd name="connsiteY26" fmla="*/ 148599 h 812606"/>
                <a:gd name="connsiteX27" fmla="*/ 4490280 w 12329382"/>
                <a:gd name="connsiteY27" fmla="*/ 195938 h 812606"/>
                <a:gd name="connsiteX28" fmla="*/ 4494594 w 12329382"/>
                <a:gd name="connsiteY28" fmla="*/ 187314 h 812606"/>
                <a:gd name="connsiteX29" fmla="*/ 4504130 w 12329382"/>
                <a:gd name="connsiteY29" fmla="*/ 204979 h 812606"/>
                <a:gd name="connsiteX30" fmla="*/ 4943959 w 12329382"/>
                <a:gd name="connsiteY30" fmla="*/ 492304 h 812606"/>
                <a:gd name="connsiteX31" fmla="*/ 5209569 w 12329382"/>
                <a:gd name="connsiteY31" fmla="*/ 401517 h 812606"/>
                <a:gd name="connsiteX32" fmla="*/ 5254773 w 12329382"/>
                <a:gd name="connsiteY32" fmla="*/ 363608 h 812606"/>
                <a:gd name="connsiteX33" fmla="*/ 5372274 w 12329382"/>
                <a:gd name="connsiteY33" fmla="*/ 258677 h 812606"/>
                <a:gd name="connsiteX34" fmla="*/ 5413553 w 12329382"/>
                <a:gd name="connsiteY34" fmla="*/ 229399 h 812606"/>
                <a:gd name="connsiteX35" fmla="*/ 5687126 w 12329382"/>
                <a:gd name="connsiteY35" fmla="*/ 151994 h 812606"/>
                <a:gd name="connsiteX36" fmla="*/ 6057553 w 12329382"/>
                <a:gd name="connsiteY36" fmla="*/ 300590 h 812606"/>
                <a:gd name="connsiteX37" fmla="*/ 6105759 w 12329382"/>
                <a:gd name="connsiteY37" fmla="*/ 347929 h 812606"/>
                <a:gd name="connsiteX38" fmla="*/ 6110073 w 12329382"/>
                <a:gd name="connsiteY38" fmla="*/ 339306 h 812606"/>
                <a:gd name="connsiteX39" fmla="*/ 6119609 w 12329382"/>
                <a:gd name="connsiteY39" fmla="*/ 356970 h 812606"/>
                <a:gd name="connsiteX40" fmla="*/ 6559437 w 12329382"/>
                <a:gd name="connsiteY40" fmla="*/ 644296 h 812606"/>
                <a:gd name="connsiteX41" fmla="*/ 6982500 w 12329382"/>
                <a:gd name="connsiteY41" fmla="*/ 383863 h 812606"/>
                <a:gd name="connsiteX42" fmla="*/ 6982751 w 12329382"/>
                <a:gd name="connsiteY42" fmla="*/ 383454 h 812606"/>
                <a:gd name="connsiteX43" fmla="*/ 6984244 w 12329382"/>
                <a:gd name="connsiteY43" fmla="*/ 380360 h 812606"/>
                <a:gd name="connsiteX44" fmla="*/ 7040193 w 12329382"/>
                <a:gd name="connsiteY44" fmla="*/ 286991 h 812606"/>
                <a:gd name="connsiteX45" fmla="*/ 7531945 w 12329382"/>
                <a:gd name="connsiteY45" fmla="*/ 1 h 812606"/>
                <a:gd name="connsiteX46" fmla="*/ 7902372 w 12329382"/>
                <a:gd name="connsiteY46" fmla="*/ 148597 h 812606"/>
                <a:gd name="connsiteX47" fmla="*/ 7950578 w 12329382"/>
                <a:gd name="connsiteY47" fmla="*/ 195936 h 812606"/>
                <a:gd name="connsiteX48" fmla="*/ 7954892 w 12329382"/>
                <a:gd name="connsiteY48" fmla="*/ 187312 h 812606"/>
                <a:gd name="connsiteX49" fmla="*/ 7964428 w 12329382"/>
                <a:gd name="connsiteY49" fmla="*/ 204977 h 812606"/>
                <a:gd name="connsiteX50" fmla="*/ 8404256 w 12329382"/>
                <a:gd name="connsiteY50" fmla="*/ 492302 h 812606"/>
                <a:gd name="connsiteX51" fmla="*/ 8669867 w 12329382"/>
                <a:gd name="connsiteY51" fmla="*/ 401515 h 812606"/>
                <a:gd name="connsiteX52" fmla="*/ 8715074 w 12329382"/>
                <a:gd name="connsiteY52" fmla="*/ 363604 h 812606"/>
                <a:gd name="connsiteX53" fmla="*/ 8720648 w 12329382"/>
                <a:gd name="connsiteY53" fmla="*/ 356531 h 812606"/>
                <a:gd name="connsiteX54" fmla="*/ 8832571 w 12329382"/>
                <a:gd name="connsiteY54" fmla="*/ 258676 h 812606"/>
                <a:gd name="connsiteX55" fmla="*/ 8873851 w 12329382"/>
                <a:gd name="connsiteY55" fmla="*/ 229399 h 812606"/>
                <a:gd name="connsiteX56" fmla="*/ 9147424 w 12329382"/>
                <a:gd name="connsiteY56" fmla="*/ 151993 h 812606"/>
                <a:gd name="connsiteX57" fmla="*/ 9517851 w 12329382"/>
                <a:gd name="connsiteY57" fmla="*/ 300589 h 812606"/>
                <a:gd name="connsiteX58" fmla="*/ 9566057 w 12329382"/>
                <a:gd name="connsiteY58" fmla="*/ 347928 h 812606"/>
                <a:gd name="connsiteX59" fmla="*/ 9570371 w 12329382"/>
                <a:gd name="connsiteY59" fmla="*/ 339305 h 812606"/>
                <a:gd name="connsiteX60" fmla="*/ 9579906 w 12329382"/>
                <a:gd name="connsiteY60" fmla="*/ 356969 h 812606"/>
                <a:gd name="connsiteX61" fmla="*/ 10019736 w 12329382"/>
                <a:gd name="connsiteY61" fmla="*/ 644295 h 812606"/>
                <a:gd name="connsiteX62" fmla="*/ 10442798 w 12329382"/>
                <a:gd name="connsiteY62" fmla="*/ 383862 h 812606"/>
                <a:gd name="connsiteX63" fmla="*/ 10443050 w 12329382"/>
                <a:gd name="connsiteY63" fmla="*/ 383453 h 812606"/>
                <a:gd name="connsiteX64" fmla="*/ 10444542 w 12329382"/>
                <a:gd name="connsiteY64" fmla="*/ 380359 h 812606"/>
                <a:gd name="connsiteX65" fmla="*/ 10502072 w 12329382"/>
                <a:gd name="connsiteY65" fmla="*/ 271318 h 812606"/>
                <a:gd name="connsiteX66" fmla="*/ 10500491 w 12329382"/>
                <a:gd name="connsiteY66" fmla="*/ 286990 h 812606"/>
                <a:gd name="connsiteX67" fmla="*/ 10992243 w 12329382"/>
                <a:gd name="connsiteY67" fmla="*/ 0 h 812606"/>
                <a:gd name="connsiteX68" fmla="*/ 11362670 w 12329382"/>
                <a:gd name="connsiteY68" fmla="*/ 148596 h 812606"/>
                <a:gd name="connsiteX69" fmla="*/ 11410876 w 12329382"/>
                <a:gd name="connsiteY69" fmla="*/ 195935 h 812606"/>
                <a:gd name="connsiteX70" fmla="*/ 11424726 w 12329382"/>
                <a:gd name="connsiteY70" fmla="*/ 204976 h 812606"/>
                <a:gd name="connsiteX71" fmla="*/ 11864555 w 12329382"/>
                <a:gd name="connsiteY71" fmla="*/ 492302 h 812606"/>
                <a:gd name="connsiteX72" fmla="*/ 12329382 w 12329382"/>
                <a:gd name="connsiteY72" fmla="*/ 159808 h 812606"/>
                <a:gd name="connsiteX73" fmla="*/ 12329208 w 12329382"/>
                <a:gd name="connsiteY73" fmla="*/ 177225 h 812606"/>
                <a:gd name="connsiteX74" fmla="*/ 11735542 w 12329382"/>
                <a:gd name="connsiteY74" fmla="*/ 660610 h 812606"/>
                <a:gd name="connsiteX75" fmla="*/ 11365115 w 12329382"/>
                <a:gd name="connsiteY75" fmla="*/ 512014 h 812606"/>
                <a:gd name="connsiteX76" fmla="*/ 11316909 w 12329382"/>
                <a:gd name="connsiteY76" fmla="*/ 464675 h 812606"/>
                <a:gd name="connsiteX77" fmla="*/ 11312594 w 12329382"/>
                <a:gd name="connsiteY77" fmla="*/ 473298 h 812606"/>
                <a:gd name="connsiteX78" fmla="*/ 11303059 w 12329382"/>
                <a:gd name="connsiteY78" fmla="*/ 455634 h 812606"/>
                <a:gd name="connsiteX79" fmla="*/ 10863230 w 12329382"/>
                <a:gd name="connsiteY79" fmla="*/ 168308 h 812606"/>
                <a:gd name="connsiteX80" fmla="*/ 10440168 w 12329382"/>
                <a:gd name="connsiteY80" fmla="*/ 428741 h 812606"/>
                <a:gd name="connsiteX81" fmla="*/ 10439916 w 12329382"/>
                <a:gd name="connsiteY81" fmla="*/ 429150 h 812606"/>
                <a:gd name="connsiteX82" fmla="*/ 10438424 w 12329382"/>
                <a:gd name="connsiteY82" fmla="*/ 432244 h 812606"/>
                <a:gd name="connsiteX83" fmla="*/ 10388584 w 12329382"/>
                <a:gd name="connsiteY83" fmla="*/ 516101 h 812606"/>
                <a:gd name="connsiteX84" fmla="*/ 10382475 w 12329382"/>
                <a:gd name="connsiteY84" fmla="*/ 525613 h 812606"/>
                <a:gd name="connsiteX85" fmla="*/ 9890722 w 12329382"/>
                <a:gd name="connsiteY85" fmla="*/ 812603 h 812606"/>
                <a:gd name="connsiteX86" fmla="*/ 9520295 w 12329382"/>
                <a:gd name="connsiteY86" fmla="*/ 664007 h 812606"/>
                <a:gd name="connsiteX87" fmla="*/ 9472089 w 12329382"/>
                <a:gd name="connsiteY87" fmla="*/ 616668 h 812606"/>
                <a:gd name="connsiteX88" fmla="*/ 9467775 w 12329382"/>
                <a:gd name="connsiteY88" fmla="*/ 625292 h 812606"/>
                <a:gd name="connsiteX89" fmla="*/ 9458240 w 12329382"/>
                <a:gd name="connsiteY89" fmla="*/ 607627 h 812606"/>
                <a:gd name="connsiteX90" fmla="*/ 9018411 w 12329382"/>
                <a:gd name="connsiteY90" fmla="*/ 320302 h 812606"/>
                <a:gd name="connsiteX91" fmla="*/ 8752800 w 12329382"/>
                <a:gd name="connsiteY91" fmla="*/ 411089 h 812606"/>
                <a:gd name="connsiteX92" fmla="*/ 8707593 w 12329382"/>
                <a:gd name="connsiteY92" fmla="*/ 449000 h 812606"/>
                <a:gd name="connsiteX93" fmla="*/ 8702020 w 12329382"/>
                <a:gd name="connsiteY93" fmla="*/ 456073 h 812606"/>
                <a:gd name="connsiteX94" fmla="*/ 8590096 w 12329382"/>
                <a:gd name="connsiteY94" fmla="*/ 553928 h 812606"/>
                <a:gd name="connsiteX95" fmla="*/ 8548816 w 12329382"/>
                <a:gd name="connsiteY95" fmla="*/ 583206 h 812606"/>
                <a:gd name="connsiteX96" fmla="*/ 8275244 w 12329382"/>
                <a:gd name="connsiteY96" fmla="*/ 660611 h 812606"/>
                <a:gd name="connsiteX97" fmla="*/ 7904817 w 12329382"/>
                <a:gd name="connsiteY97" fmla="*/ 512015 h 812606"/>
                <a:gd name="connsiteX98" fmla="*/ 7856610 w 12329382"/>
                <a:gd name="connsiteY98" fmla="*/ 464676 h 812606"/>
                <a:gd name="connsiteX99" fmla="*/ 7852297 w 12329382"/>
                <a:gd name="connsiteY99" fmla="*/ 473299 h 812606"/>
                <a:gd name="connsiteX100" fmla="*/ 7842761 w 12329382"/>
                <a:gd name="connsiteY100" fmla="*/ 455635 h 812606"/>
                <a:gd name="connsiteX101" fmla="*/ 7402931 w 12329382"/>
                <a:gd name="connsiteY101" fmla="*/ 168309 h 812606"/>
                <a:gd name="connsiteX102" fmla="*/ 6979869 w 12329382"/>
                <a:gd name="connsiteY102" fmla="*/ 428742 h 812606"/>
                <a:gd name="connsiteX103" fmla="*/ 6979618 w 12329382"/>
                <a:gd name="connsiteY103" fmla="*/ 429151 h 812606"/>
                <a:gd name="connsiteX104" fmla="*/ 6978126 w 12329382"/>
                <a:gd name="connsiteY104" fmla="*/ 432245 h 812606"/>
                <a:gd name="connsiteX105" fmla="*/ 6920595 w 12329382"/>
                <a:gd name="connsiteY105" fmla="*/ 541286 h 812606"/>
                <a:gd name="connsiteX106" fmla="*/ 6922176 w 12329382"/>
                <a:gd name="connsiteY106" fmla="*/ 525614 h 812606"/>
                <a:gd name="connsiteX107" fmla="*/ 6430425 w 12329382"/>
                <a:gd name="connsiteY107" fmla="*/ 812604 h 812606"/>
                <a:gd name="connsiteX108" fmla="*/ 6059997 w 12329382"/>
                <a:gd name="connsiteY108" fmla="*/ 664008 h 812606"/>
                <a:gd name="connsiteX109" fmla="*/ 6011791 w 12329382"/>
                <a:gd name="connsiteY109" fmla="*/ 616669 h 812606"/>
                <a:gd name="connsiteX110" fmla="*/ 6007477 w 12329382"/>
                <a:gd name="connsiteY110" fmla="*/ 625293 h 812606"/>
                <a:gd name="connsiteX111" fmla="*/ 5997942 w 12329382"/>
                <a:gd name="connsiteY111" fmla="*/ 607628 h 812606"/>
                <a:gd name="connsiteX112" fmla="*/ 5558112 w 12329382"/>
                <a:gd name="connsiteY112" fmla="*/ 320302 h 812606"/>
                <a:gd name="connsiteX113" fmla="*/ 5292503 w 12329382"/>
                <a:gd name="connsiteY113" fmla="*/ 411089 h 812606"/>
                <a:gd name="connsiteX114" fmla="*/ 5247298 w 12329382"/>
                <a:gd name="connsiteY114" fmla="*/ 448999 h 812606"/>
                <a:gd name="connsiteX115" fmla="*/ 5207592 w 12329382"/>
                <a:gd name="connsiteY115" fmla="*/ 488913 h 812606"/>
                <a:gd name="connsiteX116" fmla="*/ 5088518 w 12329382"/>
                <a:gd name="connsiteY116" fmla="*/ 583208 h 812606"/>
                <a:gd name="connsiteX117" fmla="*/ 4814946 w 12329382"/>
                <a:gd name="connsiteY117" fmla="*/ 660613 h 812606"/>
                <a:gd name="connsiteX118" fmla="*/ 4444519 w 12329382"/>
                <a:gd name="connsiteY118" fmla="*/ 512017 h 812606"/>
                <a:gd name="connsiteX119" fmla="*/ 4396312 w 12329382"/>
                <a:gd name="connsiteY119" fmla="*/ 464678 h 812606"/>
                <a:gd name="connsiteX120" fmla="*/ 4391999 w 12329382"/>
                <a:gd name="connsiteY120" fmla="*/ 473301 h 812606"/>
                <a:gd name="connsiteX121" fmla="*/ 4382463 w 12329382"/>
                <a:gd name="connsiteY121" fmla="*/ 455637 h 812606"/>
                <a:gd name="connsiteX122" fmla="*/ 3942634 w 12329382"/>
                <a:gd name="connsiteY122" fmla="*/ 168311 h 812606"/>
                <a:gd name="connsiteX123" fmla="*/ 3519572 w 12329382"/>
                <a:gd name="connsiteY123" fmla="*/ 428744 h 812606"/>
                <a:gd name="connsiteX124" fmla="*/ 3477786 w 12329382"/>
                <a:gd name="connsiteY124" fmla="*/ 500852 h 812606"/>
                <a:gd name="connsiteX125" fmla="*/ 3467989 w 12329382"/>
                <a:gd name="connsiteY125" fmla="*/ 516104 h 812606"/>
                <a:gd name="connsiteX126" fmla="*/ 3461878 w 12329382"/>
                <a:gd name="connsiteY126" fmla="*/ 525616 h 812606"/>
                <a:gd name="connsiteX127" fmla="*/ 2970127 w 12329382"/>
                <a:gd name="connsiteY127" fmla="*/ 812606 h 812606"/>
                <a:gd name="connsiteX128" fmla="*/ 2599700 w 12329382"/>
                <a:gd name="connsiteY128" fmla="*/ 664010 h 812606"/>
                <a:gd name="connsiteX129" fmla="*/ 2551493 w 12329382"/>
                <a:gd name="connsiteY129" fmla="*/ 616671 h 812606"/>
                <a:gd name="connsiteX130" fmla="*/ 2547180 w 12329382"/>
                <a:gd name="connsiteY130" fmla="*/ 625295 h 812606"/>
                <a:gd name="connsiteX131" fmla="*/ 2537644 w 12329382"/>
                <a:gd name="connsiteY131" fmla="*/ 607630 h 812606"/>
                <a:gd name="connsiteX132" fmla="*/ 2097815 w 12329382"/>
                <a:gd name="connsiteY132" fmla="*/ 320304 h 812606"/>
                <a:gd name="connsiteX133" fmla="*/ 1832205 w 12329382"/>
                <a:gd name="connsiteY133" fmla="*/ 411091 h 812606"/>
                <a:gd name="connsiteX134" fmla="*/ 1722223 w 12329382"/>
                <a:gd name="connsiteY134" fmla="*/ 515954 h 812606"/>
                <a:gd name="connsiteX135" fmla="*/ 1628221 w 12329382"/>
                <a:gd name="connsiteY135" fmla="*/ 583210 h 812606"/>
                <a:gd name="connsiteX136" fmla="*/ 1354648 w 12329382"/>
                <a:gd name="connsiteY136" fmla="*/ 660615 h 812606"/>
                <a:gd name="connsiteX137" fmla="*/ 984221 w 12329382"/>
                <a:gd name="connsiteY137" fmla="*/ 512019 h 812606"/>
                <a:gd name="connsiteX138" fmla="*/ 936015 w 12329382"/>
                <a:gd name="connsiteY138" fmla="*/ 464680 h 812606"/>
                <a:gd name="connsiteX139" fmla="*/ 931701 w 12329382"/>
                <a:gd name="connsiteY139" fmla="*/ 473303 h 812606"/>
                <a:gd name="connsiteX140" fmla="*/ 922165 w 12329382"/>
                <a:gd name="connsiteY140" fmla="*/ 455639 h 812606"/>
                <a:gd name="connsiteX141" fmla="*/ 482336 w 12329382"/>
                <a:gd name="connsiteY141" fmla="*/ 168313 h 812606"/>
                <a:gd name="connsiteX142" fmla="*/ 59274 w 12329382"/>
                <a:gd name="connsiteY142" fmla="*/ 428746 h 812606"/>
                <a:gd name="connsiteX143" fmla="*/ 59022 w 12329382"/>
                <a:gd name="connsiteY143" fmla="*/ 429155 h 812606"/>
                <a:gd name="connsiteX144" fmla="*/ 30744 w 12329382"/>
                <a:gd name="connsiteY144" fmla="*/ 480219 h 812606"/>
                <a:gd name="connsiteX145" fmla="*/ -1 w 12329382"/>
                <a:gd name="connsiteY145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50734 w 12329384"/>
                <a:gd name="connsiteY21" fmla="*/ 332392 h 812606"/>
                <a:gd name="connsiteX22" fmla="*/ 3581479 w 12329384"/>
                <a:gd name="connsiteY22" fmla="*/ 271321 h 812606"/>
                <a:gd name="connsiteX23" fmla="*/ 3573787 w 12329384"/>
                <a:gd name="connsiteY23" fmla="*/ 296505 h 812606"/>
                <a:gd name="connsiteX24" fmla="*/ 3579897 w 12329384"/>
                <a:gd name="connsiteY24" fmla="*/ 286993 h 812606"/>
                <a:gd name="connsiteX25" fmla="*/ 4071649 w 12329384"/>
                <a:gd name="connsiteY25" fmla="*/ 3 h 812606"/>
                <a:gd name="connsiteX26" fmla="*/ 4442076 w 12329384"/>
                <a:gd name="connsiteY26" fmla="*/ 148599 h 812606"/>
                <a:gd name="connsiteX27" fmla="*/ 4490282 w 12329384"/>
                <a:gd name="connsiteY27" fmla="*/ 195938 h 812606"/>
                <a:gd name="connsiteX28" fmla="*/ 4494596 w 12329384"/>
                <a:gd name="connsiteY28" fmla="*/ 187314 h 812606"/>
                <a:gd name="connsiteX29" fmla="*/ 4504132 w 12329384"/>
                <a:gd name="connsiteY29" fmla="*/ 204979 h 812606"/>
                <a:gd name="connsiteX30" fmla="*/ 4943961 w 12329384"/>
                <a:gd name="connsiteY30" fmla="*/ 492304 h 812606"/>
                <a:gd name="connsiteX31" fmla="*/ 5209571 w 12329384"/>
                <a:gd name="connsiteY31" fmla="*/ 401517 h 812606"/>
                <a:gd name="connsiteX32" fmla="*/ 5254775 w 12329384"/>
                <a:gd name="connsiteY32" fmla="*/ 363608 h 812606"/>
                <a:gd name="connsiteX33" fmla="*/ 5372276 w 12329384"/>
                <a:gd name="connsiteY33" fmla="*/ 258677 h 812606"/>
                <a:gd name="connsiteX34" fmla="*/ 5413555 w 12329384"/>
                <a:gd name="connsiteY34" fmla="*/ 229399 h 812606"/>
                <a:gd name="connsiteX35" fmla="*/ 5687128 w 12329384"/>
                <a:gd name="connsiteY35" fmla="*/ 151994 h 812606"/>
                <a:gd name="connsiteX36" fmla="*/ 6057555 w 12329384"/>
                <a:gd name="connsiteY36" fmla="*/ 300590 h 812606"/>
                <a:gd name="connsiteX37" fmla="*/ 6105761 w 12329384"/>
                <a:gd name="connsiteY37" fmla="*/ 347929 h 812606"/>
                <a:gd name="connsiteX38" fmla="*/ 6110075 w 12329384"/>
                <a:gd name="connsiteY38" fmla="*/ 339306 h 812606"/>
                <a:gd name="connsiteX39" fmla="*/ 6119611 w 12329384"/>
                <a:gd name="connsiteY39" fmla="*/ 356970 h 812606"/>
                <a:gd name="connsiteX40" fmla="*/ 6559439 w 12329384"/>
                <a:gd name="connsiteY40" fmla="*/ 644296 h 812606"/>
                <a:gd name="connsiteX41" fmla="*/ 6982502 w 12329384"/>
                <a:gd name="connsiteY41" fmla="*/ 383863 h 812606"/>
                <a:gd name="connsiteX42" fmla="*/ 6982753 w 12329384"/>
                <a:gd name="connsiteY42" fmla="*/ 383454 h 812606"/>
                <a:gd name="connsiteX43" fmla="*/ 6984246 w 12329384"/>
                <a:gd name="connsiteY43" fmla="*/ 380360 h 812606"/>
                <a:gd name="connsiteX44" fmla="*/ 7040195 w 12329384"/>
                <a:gd name="connsiteY44" fmla="*/ 286991 h 812606"/>
                <a:gd name="connsiteX45" fmla="*/ 7531947 w 12329384"/>
                <a:gd name="connsiteY45" fmla="*/ 1 h 812606"/>
                <a:gd name="connsiteX46" fmla="*/ 7902374 w 12329384"/>
                <a:gd name="connsiteY46" fmla="*/ 148597 h 812606"/>
                <a:gd name="connsiteX47" fmla="*/ 7950580 w 12329384"/>
                <a:gd name="connsiteY47" fmla="*/ 195936 h 812606"/>
                <a:gd name="connsiteX48" fmla="*/ 7954894 w 12329384"/>
                <a:gd name="connsiteY48" fmla="*/ 187312 h 812606"/>
                <a:gd name="connsiteX49" fmla="*/ 7964430 w 12329384"/>
                <a:gd name="connsiteY49" fmla="*/ 204977 h 812606"/>
                <a:gd name="connsiteX50" fmla="*/ 8404258 w 12329384"/>
                <a:gd name="connsiteY50" fmla="*/ 492302 h 812606"/>
                <a:gd name="connsiteX51" fmla="*/ 8669869 w 12329384"/>
                <a:gd name="connsiteY51" fmla="*/ 401515 h 812606"/>
                <a:gd name="connsiteX52" fmla="*/ 8715076 w 12329384"/>
                <a:gd name="connsiteY52" fmla="*/ 363604 h 812606"/>
                <a:gd name="connsiteX53" fmla="*/ 8720650 w 12329384"/>
                <a:gd name="connsiteY53" fmla="*/ 356531 h 812606"/>
                <a:gd name="connsiteX54" fmla="*/ 8832573 w 12329384"/>
                <a:gd name="connsiteY54" fmla="*/ 258676 h 812606"/>
                <a:gd name="connsiteX55" fmla="*/ 8873853 w 12329384"/>
                <a:gd name="connsiteY55" fmla="*/ 229399 h 812606"/>
                <a:gd name="connsiteX56" fmla="*/ 9147426 w 12329384"/>
                <a:gd name="connsiteY56" fmla="*/ 151993 h 812606"/>
                <a:gd name="connsiteX57" fmla="*/ 9517853 w 12329384"/>
                <a:gd name="connsiteY57" fmla="*/ 300589 h 812606"/>
                <a:gd name="connsiteX58" fmla="*/ 9566059 w 12329384"/>
                <a:gd name="connsiteY58" fmla="*/ 347928 h 812606"/>
                <a:gd name="connsiteX59" fmla="*/ 9570373 w 12329384"/>
                <a:gd name="connsiteY59" fmla="*/ 339305 h 812606"/>
                <a:gd name="connsiteX60" fmla="*/ 9579908 w 12329384"/>
                <a:gd name="connsiteY60" fmla="*/ 356969 h 812606"/>
                <a:gd name="connsiteX61" fmla="*/ 10019738 w 12329384"/>
                <a:gd name="connsiteY61" fmla="*/ 644295 h 812606"/>
                <a:gd name="connsiteX62" fmla="*/ 10442800 w 12329384"/>
                <a:gd name="connsiteY62" fmla="*/ 383862 h 812606"/>
                <a:gd name="connsiteX63" fmla="*/ 10443052 w 12329384"/>
                <a:gd name="connsiteY63" fmla="*/ 383453 h 812606"/>
                <a:gd name="connsiteX64" fmla="*/ 10444544 w 12329384"/>
                <a:gd name="connsiteY64" fmla="*/ 380359 h 812606"/>
                <a:gd name="connsiteX65" fmla="*/ 10502074 w 12329384"/>
                <a:gd name="connsiteY65" fmla="*/ 271318 h 812606"/>
                <a:gd name="connsiteX66" fmla="*/ 10500493 w 12329384"/>
                <a:gd name="connsiteY66" fmla="*/ 286990 h 812606"/>
                <a:gd name="connsiteX67" fmla="*/ 10992245 w 12329384"/>
                <a:gd name="connsiteY67" fmla="*/ 0 h 812606"/>
                <a:gd name="connsiteX68" fmla="*/ 11362672 w 12329384"/>
                <a:gd name="connsiteY68" fmla="*/ 148596 h 812606"/>
                <a:gd name="connsiteX69" fmla="*/ 11410878 w 12329384"/>
                <a:gd name="connsiteY69" fmla="*/ 195935 h 812606"/>
                <a:gd name="connsiteX70" fmla="*/ 11424728 w 12329384"/>
                <a:gd name="connsiteY70" fmla="*/ 204976 h 812606"/>
                <a:gd name="connsiteX71" fmla="*/ 11864557 w 12329384"/>
                <a:gd name="connsiteY71" fmla="*/ 492302 h 812606"/>
                <a:gd name="connsiteX72" fmla="*/ 12329384 w 12329384"/>
                <a:gd name="connsiteY72" fmla="*/ 159808 h 812606"/>
                <a:gd name="connsiteX73" fmla="*/ 12329210 w 12329384"/>
                <a:gd name="connsiteY73" fmla="*/ 177225 h 812606"/>
                <a:gd name="connsiteX74" fmla="*/ 11735544 w 12329384"/>
                <a:gd name="connsiteY74" fmla="*/ 660610 h 812606"/>
                <a:gd name="connsiteX75" fmla="*/ 11365117 w 12329384"/>
                <a:gd name="connsiteY75" fmla="*/ 512014 h 812606"/>
                <a:gd name="connsiteX76" fmla="*/ 11316911 w 12329384"/>
                <a:gd name="connsiteY76" fmla="*/ 464675 h 812606"/>
                <a:gd name="connsiteX77" fmla="*/ 11312596 w 12329384"/>
                <a:gd name="connsiteY77" fmla="*/ 473298 h 812606"/>
                <a:gd name="connsiteX78" fmla="*/ 11303061 w 12329384"/>
                <a:gd name="connsiteY78" fmla="*/ 455634 h 812606"/>
                <a:gd name="connsiteX79" fmla="*/ 10863232 w 12329384"/>
                <a:gd name="connsiteY79" fmla="*/ 168308 h 812606"/>
                <a:gd name="connsiteX80" fmla="*/ 10440170 w 12329384"/>
                <a:gd name="connsiteY80" fmla="*/ 428741 h 812606"/>
                <a:gd name="connsiteX81" fmla="*/ 10439918 w 12329384"/>
                <a:gd name="connsiteY81" fmla="*/ 429150 h 812606"/>
                <a:gd name="connsiteX82" fmla="*/ 10438426 w 12329384"/>
                <a:gd name="connsiteY82" fmla="*/ 432244 h 812606"/>
                <a:gd name="connsiteX83" fmla="*/ 10388586 w 12329384"/>
                <a:gd name="connsiteY83" fmla="*/ 516101 h 812606"/>
                <a:gd name="connsiteX84" fmla="*/ 10382477 w 12329384"/>
                <a:gd name="connsiteY84" fmla="*/ 525613 h 812606"/>
                <a:gd name="connsiteX85" fmla="*/ 9890724 w 12329384"/>
                <a:gd name="connsiteY85" fmla="*/ 812603 h 812606"/>
                <a:gd name="connsiteX86" fmla="*/ 9520297 w 12329384"/>
                <a:gd name="connsiteY86" fmla="*/ 664007 h 812606"/>
                <a:gd name="connsiteX87" fmla="*/ 9472091 w 12329384"/>
                <a:gd name="connsiteY87" fmla="*/ 616668 h 812606"/>
                <a:gd name="connsiteX88" fmla="*/ 9467777 w 12329384"/>
                <a:gd name="connsiteY88" fmla="*/ 625292 h 812606"/>
                <a:gd name="connsiteX89" fmla="*/ 9458242 w 12329384"/>
                <a:gd name="connsiteY89" fmla="*/ 607627 h 812606"/>
                <a:gd name="connsiteX90" fmla="*/ 9018413 w 12329384"/>
                <a:gd name="connsiteY90" fmla="*/ 320302 h 812606"/>
                <a:gd name="connsiteX91" fmla="*/ 8752802 w 12329384"/>
                <a:gd name="connsiteY91" fmla="*/ 411089 h 812606"/>
                <a:gd name="connsiteX92" fmla="*/ 8707595 w 12329384"/>
                <a:gd name="connsiteY92" fmla="*/ 449000 h 812606"/>
                <a:gd name="connsiteX93" fmla="*/ 8702022 w 12329384"/>
                <a:gd name="connsiteY93" fmla="*/ 456073 h 812606"/>
                <a:gd name="connsiteX94" fmla="*/ 8590098 w 12329384"/>
                <a:gd name="connsiteY94" fmla="*/ 553928 h 812606"/>
                <a:gd name="connsiteX95" fmla="*/ 8548818 w 12329384"/>
                <a:gd name="connsiteY95" fmla="*/ 583206 h 812606"/>
                <a:gd name="connsiteX96" fmla="*/ 8275246 w 12329384"/>
                <a:gd name="connsiteY96" fmla="*/ 660611 h 812606"/>
                <a:gd name="connsiteX97" fmla="*/ 7904819 w 12329384"/>
                <a:gd name="connsiteY97" fmla="*/ 512015 h 812606"/>
                <a:gd name="connsiteX98" fmla="*/ 7856612 w 12329384"/>
                <a:gd name="connsiteY98" fmla="*/ 464676 h 812606"/>
                <a:gd name="connsiteX99" fmla="*/ 7852299 w 12329384"/>
                <a:gd name="connsiteY99" fmla="*/ 473299 h 812606"/>
                <a:gd name="connsiteX100" fmla="*/ 7842763 w 12329384"/>
                <a:gd name="connsiteY100" fmla="*/ 455635 h 812606"/>
                <a:gd name="connsiteX101" fmla="*/ 7402933 w 12329384"/>
                <a:gd name="connsiteY101" fmla="*/ 168309 h 812606"/>
                <a:gd name="connsiteX102" fmla="*/ 6979871 w 12329384"/>
                <a:gd name="connsiteY102" fmla="*/ 428742 h 812606"/>
                <a:gd name="connsiteX103" fmla="*/ 6979620 w 12329384"/>
                <a:gd name="connsiteY103" fmla="*/ 429151 h 812606"/>
                <a:gd name="connsiteX104" fmla="*/ 6978128 w 12329384"/>
                <a:gd name="connsiteY104" fmla="*/ 432245 h 812606"/>
                <a:gd name="connsiteX105" fmla="*/ 6922178 w 12329384"/>
                <a:gd name="connsiteY105" fmla="*/ 525614 h 812606"/>
                <a:gd name="connsiteX106" fmla="*/ 6430427 w 12329384"/>
                <a:gd name="connsiteY106" fmla="*/ 812604 h 812606"/>
                <a:gd name="connsiteX107" fmla="*/ 6059999 w 12329384"/>
                <a:gd name="connsiteY107" fmla="*/ 664008 h 812606"/>
                <a:gd name="connsiteX108" fmla="*/ 6011793 w 12329384"/>
                <a:gd name="connsiteY108" fmla="*/ 616669 h 812606"/>
                <a:gd name="connsiteX109" fmla="*/ 6007479 w 12329384"/>
                <a:gd name="connsiteY109" fmla="*/ 625293 h 812606"/>
                <a:gd name="connsiteX110" fmla="*/ 5997944 w 12329384"/>
                <a:gd name="connsiteY110" fmla="*/ 607628 h 812606"/>
                <a:gd name="connsiteX111" fmla="*/ 5558114 w 12329384"/>
                <a:gd name="connsiteY111" fmla="*/ 320302 h 812606"/>
                <a:gd name="connsiteX112" fmla="*/ 5292505 w 12329384"/>
                <a:gd name="connsiteY112" fmla="*/ 411089 h 812606"/>
                <a:gd name="connsiteX113" fmla="*/ 5247300 w 12329384"/>
                <a:gd name="connsiteY113" fmla="*/ 448999 h 812606"/>
                <a:gd name="connsiteX114" fmla="*/ 5207594 w 12329384"/>
                <a:gd name="connsiteY114" fmla="*/ 488913 h 812606"/>
                <a:gd name="connsiteX115" fmla="*/ 5088520 w 12329384"/>
                <a:gd name="connsiteY115" fmla="*/ 583208 h 812606"/>
                <a:gd name="connsiteX116" fmla="*/ 4814948 w 12329384"/>
                <a:gd name="connsiteY116" fmla="*/ 660613 h 812606"/>
                <a:gd name="connsiteX117" fmla="*/ 4444521 w 12329384"/>
                <a:gd name="connsiteY117" fmla="*/ 512017 h 812606"/>
                <a:gd name="connsiteX118" fmla="*/ 4396314 w 12329384"/>
                <a:gd name="connsiteY118" fmla="*/ 464678 h 812606"/>
                <a:gd name="connsiteX119" fmla="*/ 4392001 w 12329384"/>
                <a:gd name="connsiteY119" fmla="*/ 473301 h 812606"/>
                <a:gd name="connsiteX120" fmla="*/ 4382465 w 12329384"/>
                <a:gd name="connsiteY120" fmla="*/ 455637 h 812606"/>
                <a:gd name="connsiteX121" fmla="*/ 3942636 w 12329384"/>
                <a:gd name="connsiteY121" fmla="*/ 168311 h 812606"/>
                <a:gd name="connsiteX122" fmla="*/ 3519574 w 12329384"/>
                <a:gd name="connsiteY122" fmla="*/ 428744 h 812606"/>
                <a:gd name="connsiteX123" fmla="*/ 3477788 w 12329384"/>
                <a:gd name="connsiteY123" fmla="*/ 500852 h 812606"/>
                <a:gd name="connsiteX124" fmla="*/ 3467991 w 12329384"/>
                <a:gd name="connsiteY124" fmla="*/ 516104 h 812606"/>
                <a:gd name="connsiteX125" fmla="*/ 3461880 w 12329384"/>
                <a:gd name="connsiteY125" fmla="*/ 525616 h 812606"/>
                <a:gd name="connsiteX126" fmla="*/ 2970129 w 12329384"/>
                <a:gd name="connsiteY126" fmla="*/ 812606 h 812606"/>
                <a:gd name="connsiteX127" fmla="*/ 2599702 w 12329384"/>
                <a:gd name="connsiteY127" fmla="*/ 664010 h 812606"/>
                <a:gd name="connsiteX128" fmla="*/ 2551495 w 12329384"/>
                <a:gd name="connsiteY128" fmla="*/ 616671 h 812606"/>
                <a:gd name="connsiteX129" fmla="*/ 2547182 w 12329384"/>
                <a:gd name="connsiteY129" fmla="*/ 625295 h 812606"/>
                <a:gd name="connsiteX130" fmla="*/ 2537646 w 12329384"/>
                <a:gd name="connsiteY130" fmla="*/ 607630 h 812606"/>
                <a:gd name="connsiteX131" fmla="*/ 2097817 w 12329384"/>
                <a:gd name="connsiteY131" fmla="*/ 320304 h 812606"/>
                <a:gd name="connsiteX132" fmla="*/ 1832207 w 12329384"/>
                <a:gd name="connsiteY132" fmla="*/ 411091 h 812606"/>
                <a:gd name="connsiteX133" fmla="*/ 1722225 w 12329384"/>
                <a:gd name="connsiteY133" fmla="*/ 515954 h 812606"/>
                <a:gd name="connsiteX134" fmla="*/ 1628223 w 12329384"/>
                <a:gd name="connsiteY134" fmla="*/ 583210 h 812606"/>
                <a:gd name="connsiteX135" fmla="*/ 1354650 w 12329384"/>
                <a:gd name="connsiteY135" fmla="*/ 660615 h 812606"/>
                <a:gd name="connsiteX136" fmla="*/ 984223 w 12329384"/>
                <a:gd name="connsiteY136" fmla="*/ 512019 h 812606"/>
                <a:gd name="connsiteX137" fmla="*/ 936017 w 12329384"/>
                <a:gd name="connsiteY137" fmla="*/ 464680 h 812606"/>
                <a:gd name="connsiteX138" fmla="*/ 931703 w 12329384"/>
                <a:gd name="connsiteY138" fmla="*/ 473303 h 812606"/>
                <a:gd name="connsiteX139" fmla="*/ 922167 w 12329384"/>
                <a:gd name="connsiteY139" fmla="*/ 455639 h 812606"/>
                <a:gd name="connsiteX140" fmla="*/ 482338 w 12329384"/>
                <a:gd name="connsiteY140" fmla="*/ 168313 h 812606"/>
                <a:gd name="connsiteX141" fmla="*/ 59276 w 12329384"/>
                <a:gd name="connsiteY141" fmla="*/ 428746 h 812606"/>
                <a:gd name="connsiteX142" fmla="*/ 59024 w 12329384"/>
                <a:gd name="connsiteY142" fmla="*/ 429155 h 812606"/>
                <a:gd name="connsiteX143" fmla="*/ 30746 w 12329384"/>
                <a:gd name="connsiteY143" fmla="*/ 480219 h 812606"/>
                <a:gd name="connsiteX144" fmla="*/ 1 w 12329384"/>
                <a:gd name="connsiteY144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50732 w 12329382"/>
                <a:gd name="connsiteY21" fmla="*/ 332392 h 812606"/>
                <a:gd name="connsiteX22" fmla="*/ 3581477 w 12329382"/>
                <a:gd name="connsiteY22" fmla="*/ 271321 h 812606"/>
                <a:gd name="connsiteX23" fmla="*/ 3573785 w 12329382"/>
                <a:gd name="connsiteY23" fmla="*/ 296505 h 812606"/>
                <a:gd name="connsiteX24" fmla="*/ 3579895 w 12329382"/>
                <a:gd name="connsiteY24" fmla="*/ 286993 h 812606"/>
                <a:gd name="connsiteX25" fmla="*/ 4071647 w 12329382"/>
                <a:gd name="connsiteY25" fmla="*/ 3 h 812606"/>
                <a:gd name="connsiteX26" fmla="*/ 4442074 w 12329382"/>
                <a:gd name="connsiteY26" fmla="*/ 148599 h 812606"/>
                <a:gd name="connsiteX27" fmla="*/ 4490280 w 12329382"/>
                <a:gd name="connsiteY27" fmla="*/ 195938 h 812606"/>
                <a:gd name="connsiteX28" fmla="*/ 4494594 w 12329382"/>
                <a:gd name="connsiteY28" fmla="*/ 187314 h 812606"/>
                <a:gd name="connsiteX29" fmla="*/ 4504130 w 12329382"/>
                <a:gd name="connsiteY29" fmla="*/ 204979 h 812606"/>
                <a:gd name="connsiteX30" fmla="*/ 4943959 w 12329382"/>
                <a:gd name="connsiteY30" fmla="*/ 492304 h 812606"/>
                <a:gd name="connsiteX31" fmla="*/ 5209569 w 12329382"/>
                <a:gd name="connsiteY31" fmla="*/ 401517 h 812606"/>
                <a:gd name="connsiteX32" fmla="*/ 5254773 w 12329382"/>
                <a:gd name="connsiteY32" fmla="*/ 363608 h 812606"/>
                <a:gd name="connsiteX33" fmla="*/ 5372274 w 12329382"/>
                <a:gd name="connsiteY33" fmla="*/ 258677 h 812606"/>
                <a:gd name="connsiteX34" fmla="*/ 5413553 w 12329382"/>
                <a:gd name="connsiteY34" fmla="*/ 229399 h 812606"/>
                <a:gd name="connsiteX35" fmla="*/ 5687126 w 12329382"/>
                <a:gd name="connsiteY35" fmla="*/ 151994 h 812606"/>
                <a:gd name="connsiteX36" fmla="*/ 6057553 w 12329382"/>
                <a:gd name="connsiteY36" fmla="*/ 300590 h 812606"/>
                <a:gd name="connsiteX37" fmla="*/ 6105759 w 12329382"/>
                <a:gd name="connsiteY37" fmla="*/ 347929 h 812606"/>
                <a:gd name="connsiteX38" fmla="*/ 6110073 w 12329382"/>
                <a:gd name="connsiteY38" fmla="*/ 339306 h 812606"/>
                <a:gd name="connsiteX39" fmla="*/ 6119609 w 12329382"/>
                <a:gd name="connsiteY39" fmla="*/ 356970 h 812606"/>
                <a:gd name="connsiteX40" fmla="*/ 6559437 w 12329382"/>
                <a:gd name="connsiteY40" fmla="*/ 644296 h 812606"/>
                <a:gd name="connsiteX41" fmla="*/ 6982500 w 12329382"/>
                <a:gd name="connsiteY41" fmla="*/ 383863 h 812606"/>
                <a:gd name="connsiteX42" fmla="*/ 6982751 w 12329382"/>
                <a:gd name="connsiteY42" fmla="*/ 383454 h 812606"/>
                <a:gd name="connsiteX43" fmla="*/ 6984244 w 12329382"/>
                <a:gd name="connsiteY43" fmla="*/ 380360 h 812606"/>
                <a:gd name="connsiteX44" fmla="*/ 7040193 w 12329382"/>
                <a:gd name="connsiteY44" fmla="*/ 286991 h 812606"/>
                <a:gd name="connsiteX45" fmla="*/ 7531945 w 12329382"/>
                <a:gd name="connsiteY45" fmla="*/ 1 h 812606"/>
                <a:gd name="connsiteX46" fmla="*/ 7902372 w 12329382"/>
                <a:gd name="connsiteY46" fmla="*/ 148597 h 812606"/>
                <a:gd name="connsiteX47" fmla="*/ 7950578 w 12329382"/>
                <a:gd name="connsiteY47" fmla="*/ 195936 h 812606"/>
                <a:gd name="connsiteX48" fmla="*/ 7954892 w 12329382"/>
                <a:gd name="connsiteY48" fmla="*/ 187312 h 812606"/>
                <a:gd name="connsiteX49" fmla="*/ 7964428 w 12329382"/>
                <a:gd name="connsiteY49" fmla="*/ 204977 h 812606"/>
                <a:gd name="connsiteX50" fmla="*/ 8404256 w 12329382"/>
                <a:gd name="connsiteY50" fmla="*/ 492302 h 812606"/>
                <a:gd name="connsiteX51" fmla="*/ 8669867 w 12329382"/>
                <a:gd name="connsiteY51" fmla="*/ 401515 h 812606"/>
                <a:gd name="connsiteX52" fmla="*/ 8715074 w 12329382"/>
                <a:gd name="connsiteY52" fmla="*/ 363604 h 812606"/>
                <a:gd name="connsiteX53" fmla="*/ 8720648 w 12329382"/>
                <a:gd name="connsiteY53" fmla="*/ 356531 h 812606"/>
                <a:gd name="connsiteX54" fmla="*/ 8832571 w 12329382"/>
                <a:gd name="connsiteY54" fmla="*/ 258676 h 812606"/>
                <a:gd name="connsiteX55" fmla="*/ 8873851 w 12329382"/>
                <a:gd name="connsiteY55" fmla="*/ 229399 h 812606"/>
                <a:gd name="connsiteX56" fmla="*/ 9147424 w 12329382"/>
                <a:gd name="connsiteY56" fmla="*/ 151993 h 812606"/>
                <a:gd name="connsiteX57" fmla="*/ 9517851 w 12329382"/>
                <a:gd name="connsiteY57" fmla="*/ 300589 h 812606"/>
                <a:gd name="connsiteX58" fmla="*/ 9566057 w 12329382"/>
                <a:gd name="connsiteY58" fmla="*/ 347928 h 812606"/>
                <a:gd name="connsiteX59" fmla="*/ 9570371 w 12329382"/>
                <a:gd name="connsiteY59" fmla="*/ 339305 h 812606"/>
                <a:gd name="connsiteX60" fmla="*/ 9579906 w 12329382"/>
                <a:gd name="connsiteY60" fmla="*/ 356969 h 812606"/>
                <a:gd name="connsiteX61" fmla="*/ 10019736 w 12329382"/>
                <a:gd name="connsiteY61" fmla="*/ 644295 h 812606"/>
                <a:gd name="connsiteX62" fmla="*/ 10442798 w 12329382"/>
                <a:gd name="connsiteY62" fmla="*/ 383862 h 812606"/>
                <a:gd name="connsiteX63" fmla="*/ 10443050 w 12329382"/>
                <a:gd name="connsiteY63" fmla="*/ 383453 h 812606"/>
                <a:gd name="connsiteX64" fmla="*/ 10444542 w 12329382"/>
                <a:gd name="connsiteY64" fmla="*/ 380359 h 812606"/>
                <a:gd name="connsiteX65" fmla="*/ 10502072 w 12329382"/>
                <a:gd name="connsiteY65" fmla="*/ 271318 h 812606"/>
                <a:gd name="connsiteX66" fmla="*/ 10500491 w 12329382"/>
                <a:gd name="connsiteY66" fmla="*/ 286990 h 812606"/>
                <a:gd name="connsiteX67" fmla="*/ 10992243 w 12329382"/>
                <a:gd name="connsiteY67" fmla="*/ 0 h 812606"/>
                <a:gd name="connsiteX68" fmla="*/ 11362670 w 12329382"/>
                <a:gd name="connsiteY68" fmla="*/ 148596 h 812606"/>
                <a:gd name="connsiteX69" fmla="*/ 11410876 w 12329382"/>
                <a:gd name="connsiteY69" fmla="*/ 195935 h 812606"/>
                <a:gd name="connsiteX70" fmla="*/ 11424726 w 12329382"/>
                <a:gd name="connsiteY70" fmla="*/ 204976 h 812606"/>
                <a:gd name="connsiteX71" fmla="*/ 11864555 w 12329382"/>
                <a:gd name="connsiteY71" fmla="*/ 492302 h 812606"/>
                <a:gd name="connsiteX72" fmla="*/ 12329382 w 12329382"/>
                <a:gd name="connsiteY72" fmla="*/ 159808 h 812606"/>
                <a:gd name="connsiteX73" fmla="*/ 12329208 w 12329382"/>
                <a:gd name="connsiteY73" fmla="*/ 177225 h 812606"/>
                <a:gd name="connsiteX74" fmla="*/ 11735542 w 12329382"/>
                <a:gd name="connsiteY74" fmla="*/ 660610 h 812606"/>
                <a:gd name="connsiteX75" fmla="*/ 11365115 w 12329382"/>
                <a:gd name="connsiteY75" fmla="*/ 512014 h 812606"/>
                <a:gd name="connsiteX76" fmla="*/ 11316909 w 12329382"/>
                <a:gd name="connsiteY76" fmla="*/ 464675 h 812606"/>
                <a:gd name="connsiteX77" fmla="*/ 11312594 w 12329382"/>
                <a:gd name="connsiteY77" fmla="*/ 473298 h 812606"/>
                <a:gd name="connsiteX78" fmla="*/ 11303059 w 12329382"/>
                <a:gd name="connsiteY78" fmla="*/ 455634 h 812606"/>
                <a:gd name="connsiteX79" fmla="*/ 10863230 w 12329382"/>
                <a:gd name="connsiteY79" fmla="*/ 168308 h 812606"/>
                <a:gd name="connsiteX80" fmla="*/ 10440168 w 12329382"/>
                <a:gd name="connsiteY80" fmla="*/ 428741 h 812606"/>
                <a:gd name="connsiteX81" fmla="*/ 10439916 w 12329382"/>
                <a:gd name="connsiteY81" fmla="*/ 429150 h 812606"/>
                <a:gd name="connsiteX82" fmla="*/ 10438424 w 12329382"/>
                <a:gd name="connsiteY82" fmla="*/ 432244 h 812606"/>
                <a:gd name="connsiteX83" fmla="*/ 10388584 w 12329382"/>
                <a:gd name="connsiteY83" fmla="*/ 516101 h 812606"/>
                <a:gd name="connsiteX84" fmla="*/ 10382475 w 12329382"/>
                <a:gd name="connsiteY84" fmla="*/ 525613 h 812606"/>
                <a:gd name="connsiteX85" fmla="*/ 9890722 w 12329382"/>
                <a:gd name="connsiteY85" fmla="*/ 812603 h 812606"/>
                <a:gd name="connsiteX86" fmla="*/ 9520295 w 12329382"/>
                <a:gd name="connsiteY86" fmla="*/ 664007 h 812606"/>
                <a:gd name="connsiteX87" fmla="*/ 9472089 w 12329382"/>
                <a:gd name="connsiteY87" fmla="*/ 616668 h 812606"/>
                <a:gd name="connsiteX88" fmla="*/ 9467775 w 12329382"/>
                <a:gd name="connsiteY88" fmla="*/ 625292 h 812606"/>
                <a:gd name="connsiteX89" fmla="*/ 9458240 w 12329382"/>
                <a:gd name="connsiteY89" fmla="*/ 607627 h 812606"/>
                <a:gd name="connsiteX90" fmla="*/ 9018411 w 12329382"/>
                <a:gd name="connsiteY90" fmla="*/ 320302 h 812606"/>
                <a:gd name="connsiteX91" fmla="*/ 8752800 w 12329382"/>
                <a:gd name="connsiteY91" fmla="*/ 411089 h 812606"/>
                <a:gd name="connsiteX92" fmla="*/ 8707593 w 12329382"/>
                <a:gd name="connsiteY92" fmla="*/ 449000 h 812606"/>
                <a:gd name="connsiteX93" fmla="*/ 8702020 w 12329382"/>
                <a:gd name="connsiteY93" fmla="*/ 456073 h 812606"/>
                <a:gd name="connsiteX94" fmla="*/ 8590096 w 12329382"/>
                <a:gd name="connsiteY94" fmla="*/ 553928 h 812606"/>
                <a:gd name="connsiteX95" fmla="*/ 8548816 w 12329382"/>
                <a:gd name="connsiteY95" fmla="*/ 583206 h 812606"/>
                <a:gd name="connsiteX96" fmla="*/ 8275244 w 12329382"/>
                <a:gd name="connsiteY96" fmla="*/ 660611 h 812606"/>
                <a:gd name="connsiteX97" fmla="*/ 7904817 w 12329382"/>
                <a:gd name="connsiteY97" fmla="*/ 512015 h 812606"/>
                <a:gd name="connsiteX98" fmla="*/ 7856610 w 12329382"/>
                <a:gd name="connsiteY98" fmla="*/ 464676 h 812606"/>
                <a:gd name="connsiteX99" fmla="*/ 7852297 w 12329382"/>
                <a:gd name="connsiteY99" fmla="*/ 473299 h 812606"/>
                <a:gd name="connsiteX100" fmla="*/ 7842761 w 12329382"/>
                <a:gd name="connsiteY100" fmla="*/ 455635 h 812606"/>
                <a:gd name="connsiteX101" fmla="*/ 7402931 w 12329382"/>
                <a:gd name="connsiteY101" fmla="*/ 168309 h 812606"/>
                <a:gd name="connsiteX102" fmla="*/ 6979869 w 12329382"/>
                <a:gd name="connsiteY102" fmla="*/ 428742 h 812606"/>
                <a:gd name="connsiteX103" fmla="*/ 6979618 w 12329382"/>
                <a:gd name="connsiteY103" fmla="*/ 429151 h 812606"/>
                <a:gd name="connsiteX104" fmla="*/ 6978126 w 12329382"/>
                <a:gd name="connsiteY104" fmla="*/ 432245 h 812606"/>
                <a:gd name="connsiteX105" fmla="*/ 6922176 w 12329382"/>
                <a:gd name="connsiteY105" fmla="*/ 525614 h 812606"/>
                <a:gd name="connsiteX106" fmla="*/ 6430425 w 12329382"/>
                <a:gd name="connsiteY106" fmla="*/ 812604 h 812606"/>
                <a:gd name="connsiteX107" fmla="*/ 6059997 w 12329382"/>
                <a:gd name="connsiteY107" fmla="*/ 664008 h 812606"/>
                <a:gd name="connsiteX108" fmla="*/ 6011791 w 12329382"/>
                <a:gd name="connsiteY108" fmla="*/ 616669 h 812606"/>
                <a:gd name="connsiteX109" fmla="*/ 6007477 w 12329382"/>
                <a:gd name="connsiteY109" fmla="*/ 625293 h 812606"/>
                <a:gd name="connsiteX110" fmla="*/ 5997942 w 12329382"/>
                <a:gd name="connsiteY110" fmla="*/ 607628 h 812606"/>
                <a:gd name="connsiteX111" fmla="*/ 5558112 w 12329382"/>
                <a:gd name="connsiteY111" fmla="*/ 320302 h 812606"/>
                <a:gd name="connsiteX112" fmla="*/ 5292503 w 12329382"/>
                <a:gd name="connsiteY112" fmla="*/ 411089 h 812606"/>
                <a:gd name="connsiteX113" fmla="*/ 5207592 w 12329382"/>
                <a:gd name="connsiteY113" fmla="*/ 488913 h 812606"/>
                <a:gd name="connsiteX114" fmla="*/ 5088518 w 12329382"/>
                <a:gd name="connsiteY114" fmla="*/ 583208 h 812606"/>
                <a:gd name="connsiteX115" fmla="*/ 4814946 w 12329382"/>
                <a:gd name="connsiteY115" fmla="*/ 660613 h 812606"/>
                <a:gd name="connsiteX116" fmla="*/ 4444519 w 12329382"/>
                <a:gd name="connsiteY116" fmla="*/ 512017 h 812606"/>
                <a:gd name="connsiteX117" fmla="*/ 4396312 w 12329382"/>
                <a:gd name="connsiteY117" fmla="*/ 464678 h 812606"/>
                <a:gd name="connsiteX118" fmla="*/ 4391999 w 12329382"/>
                <a:gd name="connsiteY118" fmla="*/ 473301 h 812606"/>
                <a:gd name="connsiteX119" fmla="*/ 4382463 w 12329382"/>
                <a:gd name="connsiteY119" fmla="*/ 455637 h 812606"/>
                <a:gd name="connsiteX120" fmla="*/ 3942634 w 12329382"/>
                <a:gd name="connsiteY120" fmla="*/ 168311 h 812606"/>
                <a:gd name="connsiteX121" fmla="*/ 3519572 w 12329382"/>
                <a:gd name="connsiteY121" fmla="*/ 428744 h 812606"/>
                <a:gd name="connsiteX122" fmla="*/ 3477786 w 12329382"/>
                <a:gd name="connsiteY122" fmla="*/ 500852 h 812606"/>
                <a:gd name="connsiteX123" fmla="*/ 3467989 w 12329382"/>
                <a:gd name="connsiteY123" fmla="*/ 516104 h 812606"/>
                <a:gd name="connsiteX124" fmla="*/ 3461878 w 12329382"/>
                <a:gd name="connsiteY124" fmla="*/ 525616 h 812606"/>
                <a:gd name="connsiteX125" fmla="*/ 2970127 w 12329382"/>
                <a:gd name="connsiteY125" fmla="*/ 812606 h 812606"/>
                <a:gd name="connsiteX126" fmla="*/ 2599700 w 12329382"/>
                <a:gd name="connsiteY126" fmla="*/ 664010 h 812606"/>
                <a:gd name="connsiteX127" fmla="*/ 2551493 w 12329382"/>
                <a:gd name="connsiteY127" fmla="*/ 616671 h 812606"/>
                <a:gd name="connsiteX128" fmla="*/ 2547180 w 12329382"/>
                <a:gd name="connsiteY128" fmla="*/ 625295 h 812606"/>
                <a:gd name="connsiteX129" fmla="*/ 2537644 w 12329382"/>
                <a:gd name="connsiteY129" fmla="*/ 607630 h 812606"/>
                <a:gd name="connsiteX130" fmla="*/ 2097815 w 12329382"/>
                <a:gd name="connsiteY130" fmla="*/ 320304 h 812606"/>
                <a:gd name="connsiteX131" fmla="*/ 1832205 w 12329382"/>
                <a:gd name="connsiteY131" fmla="*/ 411091 h 812606"/>
                <a:gd name="connsiteX132" fmla="*/ 1722223 w 12329382"/>
                <a:gd name="connsiteY132" fmla="*/ 515954 h 812606"/>
                <a:gd name="connsiteX133" fmla="*/ 1628221 w 12329382"/>
                <a:gd name="connsiteY133" fmla="*/ 583210 h 812606"/>
                <a:gd name="connsiteX134" fmla="*/ 1354648 w 12329382"/>
                <a:gd name="connsiteY134" fmla="*/ 660615 h 812606"/>
                <a:gd name="connsiteX135" fmla="*/ 984221 w 12329382"/>
                <a:gd name="connsiteY135" fmla="*/ 512019 h 812606"/>
                <a:gd name="connsiteX136" fmla="*/ 936015 w 12329382"/>
                <a:gd name="connsiteY136" fmla="*/ 464680 h 812606"/>
                <a:gd name="connsiteX137" fmla="*/ 931701 w 12329382"/>
                <a:gd name="connsiteY137" fmla="*/ 473303 h 812606"/>
                <a:gd name="connsiteX138" fmla="*/ 922165 w 12329382"/>
                <a:gd name="connsiteY138" fmla="*/ 455639 h 812606"/>
                <a:gd name="connsiteX139" fmla="*/ 482336 w 12329382"/>
                <a:gd name="connsiteY139" fmla="*/ 168313 h 812606"/>
                <a:gd name="connsiteX140" fmla="*/ 59274 w 12329382"/>
                <a:gd name="connsiteY140" fmla="*/ 428746 h 812606"/>
                <a:gd name="connsiteX141" fmla="*/ 59022 w 12329382"/>
                <a:gd name="connsiteY141" fmla="*/ 429155 h 812606"/>
                <a:gd name="connsiteX142" fmla="*/ 30744 w 12329382"/>
                <a:gd name="connsiteY142" fmla="*/ 480219 h 812606"/>
                <a:gd name="connsiteX143" fmla="*/ -1 w 12329382"/>
                <a:gd name="connsiteY143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50734 w 12329384"/>
                <a:gd name="connsiteY21" fmla="*/ 332392 h 812606"/>
                <a:gd name="connsiteX22" fmla="*/ 3581479 w 12329384"/>
                <a:gd name="connsiteY22" fmla="*/ 271321 h 812606"/>
                <a:gd name="connsiteX23" fmla="*/ 3573787 w 12329384"/>
                <a:gd name="connsiteY23" fmla="*/ 296505 h 812606"/>
                <a:gd name="connsiteX24" fmla="*/ 3579897 w 12329384"/>
                <a:gd name="connsiteY24" fmla="*/ 286993 h 812606"/>
                <a:gd name="connsiteX25" fmla="*/ 4071649 w 12329384"/>
                <a:gd name="connsiteY25" fmla="*/ 3 h 812606"/>
                <a:gd name="connsiteX26" fmla="*/ 4442076 w 12329384"/>
                <a:gd name="connsiteY26" fmla="*/ 148599 h 812606"/>
                <a:gd name="connsiteX27" fmla="*/ 4490282 w 12329384"/>
                <a:gd name="connsiteY27" fmla="*/ 195938 h 812606"/>
                <a:gd name="connsiteX28" fmla="*/ 4494596 w 12329384"/>
                <a:gd name="connsiteY28" fmla="*/ 187314 h 812606"/>
                <a:gd name="connsiteX29" fmla="*/ 4504132 w 12329384"/>
                <a:gd name="connsiteY29" fmla="*/ 204979 h 812606"/>
                <a:gd name="connsiteX30" fmla="*/ 4943961 w 12329384"/>
                <a:gd name="connsiteY30" fmla="*/ 492304 h 812606"/>
                <a:gd name="connsiteX31" fmla="*/ 5209571 w 12329384"/>
                <a:gd name="connsiteY31" fmla="*/ 401517 h 812606"/>
                <a:gd name="connsiteX32" fmla="*/ 5254775 w 12329384"/>
                <a:gd name="connsiteY32" fmla="*/ 363608 h 812606"/>
                <a:gd name="connsiteX33" fmla="*/ 5372276 w 12329384"/>
                <a:gd name="connsiteY33" fmla="*/ 258677 h 812606"/>
                <a:gd name="connsiteX34" fmla="*/ 5413555 w 12329384"/>
                <a:gd name="connsiteY34" fmla="*/ 229399 h 812606"/>
                <a:gd name="connsiteX35" fmla="*/ 5687128 w 12329384"/>
                <a:gd name="connsiteY35" fmla="*/ 151994 h 812606"/>
                <a:gd name="connsiteX36" fmla="*/ 6057555 w 12329384"/>
                <a:gd name="connsiteY36" fmla="*/ 300590 h 812606"/>
                <a:gd name="connsiteX37" fmla="*/ 6105761 w 12329384"/>
                <a:gd name="connsiteY37" fmla="*/ 347929 h 812606"/>
                <a:gd name="connsiteX38" fmla="*/ 6110075 w 12329384"/>
                <a:gd name="connsiteY38" fmla="*/ 339306 h 812606"/>
                <a:gd name="connsiteX39" fmla="*/ 6119611 w 12329384"/>
                <a:gd name="connsiteY39" fmla="*/ 356970 h 812606"/>
                <a:gd name="connsiteX40" fmla="*/ 6559439 w 12329384"/>
                <a:gd name="connsiteY40" fmla="*/ 644296 h 812606"/>
                <a:gd name="connsiteX41" fmla="*/ 6982502 w 12329384"/>
                <a:gd name="connsiteY41" fmla="*/ 383863 h 812606"/>
                <a:gd name="connsiteX42" fmla="*/ 6982753 w 12329384"/>
                <a:gd name="connsiteY42" fmla="*/ 383454 h 812606"/>
                <a:gd name="connsiteX43" fmla="*/ 6984246 w 12329384"/>
                <a:gd name="connsiteY43" fmla="*/ 380360 h 812606"/>
                <a:gd name="connsiteX44" fmla="*/ 7040195 w 12329384"/>
                <a:gd name="connsiteY44" fmla="*/ 286991 h 812606"/>
                <a:gd name="connsiteX45" fmla="*/ 7531947 w 12329384"/>
                <a:gd name="connsiteY45" fmla="*/ 1 h 812606"/>
                <a:gd name="connsiteX46" fmla="*/ 7902374 w 12329384"/>
                <a:gd name="connsiteY46" fmla="*/ 148597 h 812606"/>
                <a:gd name="connsiteX47" fmla="*/ 7950580 w 12329384"/>
                <a:gd name="connsiteY47" fmla="*/ 195936 h 812606"/>
                <a:gd name="connsiteX48" fmla="*/ 7954894 w 12329384"/>
                <a:gd name="connsiteY48" fmla="*/ 187312 h 812606"/>
                <a:gd name="connsiteX49" fmla="*/ 7964430 w 12329384"/>
                <a:gd name="connsiteY49" fmla="*/ 204977 h 812606"/>
                <a:gd name="connsiteX50" fmla="*/ 8404258 w 12329384"/>
                <a:gd name="connsiteY50" fmla="*/ 492302 h 812606"/>
                <a:gd name="connsiteX51" fmla="*/ 8669869 w 12329384"/>
                <a:gd name="connsiteY51" fmla="*/ 401515 h 812606"/>
                <a:gd name="connsiteX52" fmla="*/ 8715076 w 12329384"/>
                <a:gd name="connsiteY52" fmla="*/ 363604 h 812606"/>
                <a:gd name="connsiteX53" fmla="*/ 8720650 w 12329384"/>
                <a:gd name="connsiteY53" fmla="*/ 356531 h 812606"/>
                <a:gd name="connsiteX54" fmla="*/ 8832573 w 12329384"/>
                <a:gd name="connsiteY54" fmla="*/ 258676 h 812606"/>
                <a:gd name="connsiteX55" fmla="*/ 8873853 w 12329384"/>
                <a:gd name="connsiteY55" fmla="*/ 229399 h 812606"/>
                <a:gd name="connsiteX56" fmla="*/ 9147426 w 12329384"/>
                <a:gd name="connsiteY56" fmla="*/ 151993 h 812606"/>
                <a:gd name="connsiteX57" fmla="*/ 9517853 w 12329384"/>
                <a:gd name="connsiteY57" fmla="*/ 300589 h 812606"/>
                <a:gd name="connsiteX58" fmla="*/ 9566059 w 12329384"/>
                <a:gd name="connsiteY58" fmla="*/ 347928 h 812606"/>
                <a:gd name="connsiteX59" fmla="*/ 9570373 w 12329384"/>
                <a:gd name="connsiteY59" fmla="*/ 339305 h 812606"/>
                <a:gd name="connsiteX60" fmla="*/ 9579908 w 12329384"/>
                <a:gd name="connsiteY60" fmla="*/ 356969 h 812606"/>
                <a:gd name="connsiteX61" fmla="*/ 10019738 w 12329384"/>
                <a:gd name="connsiteY61" fmla="*/ 644295 h 812606"/>
                <a:gd name="connsiteX62" fmla="*/ 10442800 w 12329384"/>
                <a:gd name="connsiteY62" fmla="*/ 383862 h 812606"/>
                <a:gd name="connsiteX63" fmla="*/ 10443052 w 12329384"/>
                <a:gd name="connsiteY63" fmla="*/ 383453 h 812606"/>
                <a:gd name="connsiteX64" fmla="*/ 10444544 w 12329384"/>
                <a:gd name="connsiteY64" fmla="*/ 380359 h 812606"/>
                <a:gd name="connsiteX65" fmla="*/ 10502074 w 12329384"/>
                <a:gd name="connsiteY65" fmla="*/ 271318 h 812606"/>
                <a:gd name="connsiteX66" fmla="*/ 10500493 w 12329384"/>
                <a:gd name="connsiteY66" fmla="*/ 286990 h 812606"/>
                <a:gd name="connsiteX67" fmla="*/ 10992245 w 12329384"/>
                <a:gd name="connsiteY67" fmla="*/ 0 h 812606"/>
                <a:gd name="connsiteX68" fmla="*/ 11362672 w 12329384"/>
                <a:gd name="connsiteY68" fmla="*/ 148596 h 812606"/>
                <a:gd name="connsiteX69" fmla="*/ 11410878 w 12329384"/>
                <a:gd name="connsiteY69" fmla="*/ 195935 h 812606"/>
                <a:gd name="connsiteX70" fmla="*/ 11424728 w 12329384"/>
                <a:gd name="connsiteY70" fmla="*/ 204976 h 812606"/>
                <a:gd name="connsiteX71" fmla="*/ 11864557 w 12329384"/>
                <a:gd name="connsiteY71" fmla="*/ 492302 h 812606"/>
                <a:gd name="connsiteX72" fmla="*/ 12329384 w 12329384"/>
                <a:gd name="connsiteY72" fmla="*/ 159808 h 812606"/>
                <a:gd name="connsiteX73" fmla="*/ 12329210 w 12329384"/>
                <a:gd name="connsiteY73" fmla="*/ 177225 h 812606"/>
                <a:gd name="connsiteX74" fmla="*/ 11735544 w 12329384"/>
                <a:gd name="connsiteY74" fmla="*/ 660610 h 812606"/>
                <a:gd name="connsiteX75" fmla="*/ 11365117 w 12329384"/>
                <a:gd name="connsiteY75" fmla="*/ 512014 h 812606"/>
                <a:gd name="connsiteX76" fmla="*/ 11316911 w 12329384"/>
                <a:gd name="connsiteY76" fmla="*/ 464675 h 812606"/>
                <a:gd name="connsiteX77" fmla="*/ 11312596 w 12329384"/>
                <a:gd name="connsiteY77" fmla="*/ 473298 h 812606"/>
                <a:gd name="connsiteX78" fmla="*/ 11303061 w 12329384"/>
                <a:gd name="connsiteY78" fmla="*/ 455634 h 812606"/>
                <a:gd name="connsiteX79" fmla="*/ 10863232 w 12329384"/>
                <a:gd name="connsiteY79" fmla="*/ 168308 h 812606"/>
                <a:gd name="connsiteX80" fmla="*/ 10440170 w 12329384"/>
                <a:gd name="connsiteY80" fmla="*/ 428741 h 812606"/>
                <a:gd name="connsiteX81" fmla="*/ 10439918 w 12329384"/>
                <a:gd name="connsiteY81" fmla="*/ 429150 h 812606"/>
                <a:gd name="connsiteX82" fmla="*/ 10438426 w 12329384"/>
                <a:gd name="connsiteY82" fmla="*/ 432244 h 812606"/>
                <a:gd name="connsiteX83" fmla="*/ 10388586 w 12329384"/>
                <a:gd name="connsiteY83" fmla="*/ 516101 h 812606"/>
                <a:gd name="connsiteX84" fmla="*/ 10382477 w 12329384"/>
                <a:gd name="connsiteY84" fmla="*/ 525613 h 812606"/>
                <a:gd name="connsiteX85" fmla="*/ 9890724 w 12329384"/>
                <a:gd name="connsiteY85" fmla="*/ 812603 h 812606"/>
                <a:gd name="connsiteX86" fmla="*/ 9520297 w 12329384"/>
                <a:gd name="connsiteY86" fmla="*/ 664007 h 812606"/>
                <a:gd name="connsiteX87" fmla="*/ 9472091 w 12329384"/>
                <a:gd name="connsiteY87" fmla="*/ 616668 h 812606"/>
                <a:gd name="connsiteX88" fmla="*/ 9467777 w 12329384"/>
                <a:gd name="connsiteY88" fmla="*/ 625292 h 812606"/>
                <a:gd name="connsiteX89" fmla="*/ 9458242 w 12329384"/>
                <a:gd name="connsiteY89" fmla="*/ 607627 h 812606"/>
                <a:gd name="connsiteX90" fmla="*/ 9018413 w 12329384"/>
                <a:gd name="connsiteY90" fmla="*/ 320302 h 812606"/>
                <a:gd name="connsiteX91" fmla="*/ 8752802 w 12329384"/>
                <a:gd name="connsiteY91" fmla="*/ 411089 h 812606"/>
                <a:gd name="connsiteX92" fmla="*/ 8707595 w 12329384"/>
                <a:gd name="connsiteY92" fmla="*/ 449000 h 812606"/>
                <a:gd name="connsiteX93" fmla="*/ 8702022 w 12329384"/>
                <a:gd name="connsiteY93" fmla="*/ 456073 h 812606"/>
                <a:gd name="connsiteX94" fmla="*/ 8590098 w 12329384"/>
                <a:gd name="connsiteY94" fmla="*/ 553928 h 812606"/>
                <a:gd name="connsiteX95" fmla="*/ 8548818 w 12329384"/>
                <a:gd name="connsiteY95" fmla="*/ 583206 h 812606"/>
                <a:gd name="connsiteX96" fmla="*/ 8275246 w 12329384"/>
                <a:gd name="connsiteY96" fmla="*/ 660611 h 812606"/>
                <a:gd name="connsiteX97" fmla="*/ 7904819 w 12329384"/>
                <a:gd name="connsiteY97" fmla="*/ 512015 h 812606"/>
                <a:gd name="connsiteX98" fmla="*/ 7856612 w 12329384"/>
                <a:gd name="connsiteY98" fmla="*/ 464676 h 812606"/>
                <a:gd name="connsiteX99" fmla="*/ 7852299 w 12329384"/>
                <a:gd name="connsiteY99" fmla="*/ 473299 h 812606"/>
                <a:gd name="connsiteX100" fmla="*/ 7842763 w 12329384"/>
                <a:gd name="connsiteY100" fmla="*/ 455635 h 812606"/>
                <a:gd name="connsiteX101" fmla="*/ 7402933 w 12329384"/>
                <a:gd name="connsiteY101" fmla="*/ 168309 h 812606"/>
                <a:gd name="connsiteX102" fmla="*/ 6979871 w 12329384"/>
                <a:gd name="connsiteY102" fmla="*/ 428742 h 812606"/>
                <a:gd name="connsiteX103" fmla="*/ 6979620 w 12329384"/>
                <a:gd name="connsiteY103" fmla="*/ 429151 h 812606"/>
                <a:gd name="connsiteX104" fmla="*/ 6978128 w 12329384"/>
                <a:gd name="connsiteY104" fmla="*/ 432245 h 812606"/>
                <a:gd name="connsiteX105" fmla="*/ 6922178 w 12329384"/>
                <a:gd name="connsiteY105" fmla="*/ 525614 h 812606"/>
                <a:gd name="connsiteX106" fmla="*/ 6430427 w 12329384"/>
                <a:gd name="connsiteY106" fmla="*/ 812604 h 812606"/>
                <a:gd name="connsiteX107" fmla="*/ 6059999 w 12329384"/>
                <a:gd name="connsiteY107" fmla="*/ 664008 h 812606"/>
                <a:gd name="connsiteX108" fmla="*/ 6011793 w 12329384"/>
                <a:gd name="connsiteY108" fmla="*/ 616669 h 812606"/>
                <a:gd name="connsiteX109" fmla="*/ 5997944 w 12329384"/>
                <a:gd name="connsiteY109" fmla="*/ 607628 h 812606"/>
                <a:gd name="connsiteX110" fmla="*/ 5558114 w 12329384"/>
                <a:gd name="connsiteY110" fmla="*/ 320302 h 812606"/>
                <a:gd name="connsiteX111" fmla="*/ 5292505 w 12329384"/>
                <a:gd name="connsiteY111" fmla="*/ 411089 h 812606"/>
                <a:gd name="connsiteX112" fmla="*/ 5207594 w 12329384"/>
                <a:gd name="connsiteY112" fmla="*/ 488913 h 812606"/>
                <a:gd name="connsiteX113" fmla="*/ 5088520 w 12329384"/>
                <a:gd name="connsiteY113" fmla="*/ 583208 h 812606"/>
                <a:gd name="connsiteX114" fmla="*/ 4814948 w 12329384"/>
                <a:gd name="connsiteY114" fmla="*/ 660613 h 812606"/>
                <a:gd name="connsiteX115" fmla="*/ 4444521 w 12329384"/>
                <a:gd name="connsiteY115" fmla="*/ 512017 h 812606"/>
                <a:gd name="connsiteX116" fmla="*/ 4396314 w 12329384"/>
                <a:gd name="connsiteY116" fmla="*/ 464678 h 812606"/>
                <a:gd name="connsiteX117" fmla="*/ 4392001 w 12329384"/>
                <a:gd name="connsiteY117" fmla="*/ 473301 h 812606"/>
                <a:gd name="connsiteX118" fmla="*/ 4382465 w 12329384"/>
                <a:gd name="connsiteY118" fmla="*/ 455637 h 812606"/>
                <a:gd name="connsiteX119" fmla="*/ 3942636 w 12329384"/>
                <a:gd name="connsiteY119" fmla="*/ 168311 h 812606"/>
                <a:gd name="connsiteX120" fmla="*/ 3519574 w 12329384"/>
                <a:gd name="connsiteY120" fmla="*/ 428744 h 812606"/>
                <a:gd name="connsiteX121" fmla="*/ 3477788 w 12329384"/>
                <a:gd name="connsiteY121" fmla="*/ 500852 h 812606"/>
                <a:gd name="connsiteX122" fmla="*/ 3467991 w 12329384"/>
                <a:gd name="connsiteY122" fmla="*/ 516104 h 812606"/>
                <a:gd name="connsiteX123" fmla="*/ 3461880 w 12329384"/>
                <a:gd name="connsiteY123" fmla="*/ 525616 h 812606"/>
                <a:gd name="connsiteX124" fmla="*/ 2970129 w 12329384"/>
                <a:gd name="connsiteY124" fmla="*/ 812606 h 812606"/>
                <a:gd name="connsiteX125" fmla="*/ 2599702 w 12329384"/>
                <a:gd name="connsiteY125" fmla="*/ 664010 h 812606"/>
                <a:gd name="connsiteX126" fmla="*/ 2551495 w 12329384"/>
                <a:gd name="connsiteY126" fmla="*/ 616671 h 812606"/>
                <a:gd name="connsiteX127" fmla="*/ 2547182 w 12329384"/>
                <a:gd name="connsiteY127" fmla="*/ 625295 h 812606"/>
                <a:gd name="connsiteX128" fmla="*/ 2537646 w 12329384"/>
                <a:gd name="connsiteY128" fmla="*/ 607630 h 812606"/>
                <a:gd name="connsiteX129" fmla="*/ 2097817 w 12329384"/>
                <a:gd name="connsiteY129" fmla="*/ 320304 h 812606"/>
                <a:gd name="connsiteX130" fmla="*/ 1832207 w 12329384"/>
                <a:gd name="connsiteY130" fmla="*/ 411091 h 812606"/>
                <a:gd name="connsiteX131" fmla="*/ 1722225 w 12329384"/>
                <a:gd name="connsiteY131" fmla="*/ 515954 h 812606"/>
                <a:gd name="connsiteX132" fmla="*/ 1628223 w 12329384"/>
                <a:gd name="connsiteY132" fmla="*/ 583210 h 812606"/>
                <a:gd name="connsiteX133" fmla="*/ 1354650 w 12329384"/>
                <a:gd name="connsiteY133" fmla="*/ 660615 h 812606"/>
                <a:gd name="connsiteX134" fmla="*/ 984223 w 12329384"/>
                <a:gd name="connsiteY134" fmla="*/ 512019 h 812606"/>
                <a:gd name="connsiteX135" fmla="*/ 936017 w 12329384"/>
                <a:gd name="connsiteY135" fmla="*/ 464680 h 812606"/>
                <a:gd name="connsiteX136" fmla="*/ 931703 w 12329384"/>
                <a:gd name="connsiteY136" fmla="*/ 473303 h 812606"/>
                <a:gd name="connsiteX137" fmla="*/ 922167 w 12329384"/>
                <a:gd name="connsiteY137" fmla="*/ 455639 h 812606"/>
                <a:gd name="connsiteX138" fmla="*/ 482338 w 12329384"/>
                <a:gd name="connsiteY138" fmla="*/ 168313 h 812606"/>
                <a:gd name="connsiteX139" fmla="*/ 59276 w 12329384"/>
                <a:gd name="connsiteY139" fmla="*/ 428746 h 812606"/>
                <a:gd name="connsiteX140" fmla="*/ 59024 w 12329384"/>
                <a:gd name="connsiteY140" fmla="*/ 429155 h 812606"/>
                <a:gd name="connsiteX141" fmla="*/ 30746 w 12329384"/>
                <a:gd name="connsiteY141" fmla="*/ 480219 h 812606"/>
                <a:gd name="connsiteX142" fmla="*/ 1 w 12329384"/>
                <a:gd name="connsiteY142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81477 w 12329382"/>
                <a:gd name="connsiteY21" fmla="*/ 271321 h 812606"/>
                <a:gd name="connsiteX22" fmla="*/ 3573785 w 12329382"/>
                <a:gd name="connsiteY22" fmla="*/ 296505 h 812606"/>
                <a:gd name="connsiteX23" fmla="*/ 3579895 w 12329382"/>
                <a:gd name="connsiteY23" fmla="*/ 286993 h 812606"/>
                <a:gd name="connsiteX24" fmla="*/ 4071647 w 12329382"/>
                <a:gd name="connsiteY24" fmla="*/ 3 h 812606"/>
                <a:gd name="connsiteX25" fmla="*/ 4442074 w 12329382"/>
                <a:gd name="connsiteY25" fmla="*/ 148599 h 812606"/>
                <a:gd name="connsiteX26" fmla="*/ 4490280 w 12329382"/>
                <a:gd name="connsiteY26" fmla="*/ 195938 h 812606"/>
                <a:gd name="connsiteX27" fmla="*/ 4494594 w 12329382"/>
                <a:gd name="connsiteY27" fmla="*/ 187314 h 812606"/>
                <a:gd name="connsiteX28" fmla="*/ 4504130 w 12329382"/>
                <a:gd name="connsiteY28" fmla="*/ 204979 h 812606"/>
                <a:gd name="connsiteX29" fmla="*/ 4943959 w 12329382"/>
                <a:gd name="connsiteY29" fmla="*/ 492304 h 812606"/>
                <a:gd name="connsiteX30" fmla="*/ 5209569 w 12329382"/>
                <a:gd name="connsiteY30" fmla="*/ 401517 h 812606"/>
                <a:gd name="connsiteX31" fmla="*/ 5254773 w 12329382"/>
                <a:gd name="connsiteY31" fmla="*/ 363608 h 812606"/>
                <a:gd name="connsiteX32" fmla="*/ 5372274 w 12329382"/>
                <a:gd name="connsiteY32" fmla="*/ 258677 h 812606"/>
                <a:gd name="connsiteX33" fmla="*/ 5413553 w 12329382"/>
                <a:gd name="connsiteY33" fmla="*/ 229399 h 812606"/>
                <a:gd name="connsiteX34" fmla="*/ 5687126 w 12329382"/>
                <a:gd name="connsiteY34" fmla="*/ 151994 h 812606"/>
                <a:gd name="connsiteX35" fmla="*/ 6057553 w 12329382"/>
                <a:gd name="connsiteY35" fmla="*/ 300590 h 812606"/>
                <a:gd name="connsiteX36" fmla="*/ 6105759 w 12329382"/>
                <a:gd name="connsiteY36" fmla="*/ 347929 h 812606"/>
                <a:gd name="connsiteX37" fmla="*/ 6110073 w 12329382"/>
                <a:gd name="connsiteY37" fmla="*/ 339306 h 812606"/>
                <a:gd name="connsiteX38" fmla="*/ 6119609 w 12329382"/>
                <a:gd name="connsiteY38" fmla="*/ 356970 h 812606"/>
                <a:gd name="connsiteX39" fmla="*/ 6559437 w 12329382"/>
                <a:gd name="connsiteY39" fmla="*/ 644296 h 812606"/>
                <a:gd name="connsiteX40" fmla="*/ 6982500 w 12329382"/>
                <a:gd name="connsiteY40" fmla="*/ 383863 h 812606"/>
                <a:gd name="connsiteX41" fmla="*/ 6982751 w 12329382"/>
                <a:gd name="connsiteY41" fmla="*/ 383454 h 812606"/>
                <a:gd name="connsiteX42" fmla="*/ 6984244 w 12329382"/>
                <a:gd name="connsiteY42" fmla="*/ 380360 h 812606"/>
                <a:gd name="connsiteX43" fmla="*/ 7040193 w 12329382"/>
                <a:gd name="connsiteY43" fmla="*/ 286991 h 812606"/>
                <a:gd name="connsiteX44" fmla="*/ 7531945 w 12329382"/>
                <a:gd name="connsiteY44" fmla="*/ 1 h 812606"/>
                <a:gd name="connsiteX45" fmla="*/ 7902372 w 12329382"/>
                <a:gd name="connsiteY45" fmla="*/ 148597 h 812606"/>
                <a:gd name="connsiteX46" fmla="*/ 7950578 w 12329382"/>
                <a:gd name="connsiteY46" fmla="*/ 195936 h 812606"/>
                <a:gd name="connsiteX47" fmla="*/ 7954892 w 12329382"/>
                <a:gd name="connsiteY47" fmla="*/ 187312 h 812606"/>
                <a:gd name="connsiteX48" fmla="*/ 7964428 w 12329382"/>
                <a:gd name="connsiteY48" fmla="*/ 204977 h 812606"/>
                <a:gd name="connsiteX49" fmla="*/ 8404256 w 12329382"/>
                <a:gd name="connsiteY49" fmla="*/ 492302 h 812606"/>
                <a:gd name="connsiteX50" fmla="*/ 8669867 w 12329382"/>
                <a:gd name="connsiteY50" fmla="*/ 401515 h 812606"/>
                <a:gd name="connsiteX51" fmla="*/ 8715074 w 12329382"/>
                <a:gd name="connsiteY51" fmla="*/ 363604 h 812606"/>
                <a:gd name="connsiteX52" fmla="*/ 8720648 w 12329382"/>
                <a:gd name="connsiteY52" fmla="*/ 356531 h 812606"/>
                <a:gd name="connsiteX53" fmla="*/ 8832571 w 12329382"/>
                <a:gd name="connsiteY53" fmla="*/ 258676 h 812606"/>
                <a:gd name="connsiteX54" fmla="*/ 8873851 w 12329382"/>
                <a:gd name="connsiteY54" fmla="*/ 229399 h 812606"/>
                <a:gd name="connsiteX55" fmla="*/ 9147424 w 12329382"/>
                <a:gd name="connsiteY55" fmla="*/ 151993 h 812606"/>
                <a:gd name="connsiteX56" fmla="*/ 9517851 w 12329382"/>
                <a:gd name="connsiteY56" fmla="*/ 300589 h 812606"/>
                <a:gd name="connsiteX57" fmla="*/ 9566057 w 12329382"/>
                <a:gd name="connsiteY57" fmla="*/ 347928 h 812606"/>
                <a:gd name="connsiteX58" fmla="*/ 9570371 w 12329382"/>
                <a:gd name="connsiteY58" fmla="*/ 339305 h 812606"/>
                <a:gd name="connsiteX59" fmla="*/ 9579906 w 12329382"/>
                <a:gd name="connsiteY59" fmla="*/ 356969 h 812606"/>
                <a:gd name="connsiteX60" fmla="*/ 10019736 w 12329382"/>
                <a:gd name="connsiteY60" fmla="*/ 644295 h 812606"/>
                <a:gd name="connsiteX61" fmla="*/ 10442798 w 12329382"/>
                <a:gd name="connsiteY61" fmla="*/ 383862 h 812606"/>
                <a:gd name="connsiteX62" fmla="*/ 10443050 w 12329382"/>
                <a:gd name="connsiteY62" fmla="*/ 383453 h 812606"/>
                <a:gd name="connsiteX63" fmla="*/ 10444542 w 12329382"/>
                <a:gd name="connsiteY63" fmla="*/ 380359 h 812606"/>
                <a:gd name="connsiteX64" fmla="*/ 10502072 w 12329382"/>
                <a:gd name="connsiteY64" fmla="*/ 271318 h 812606"/>
                <a:gd name="connsiteX65" fmla="*/ 10500491 w 12329382"/>
                <a:gd name="connsiteY65" fmla="*/ 286990 h 812606"/>
                <a:gd name="connsiteX66" fmla="*/ 10992243 w 12329382"/>
                <a:gd name="connsiteY66" fmla="*/ 0 h 812606"/>
                <a:gd name="connsiteX67" fmla="*/ 11362670 w 12329382"/>
                <a:gd name="connsiteY67" fmla="*/ 148596 h 812606"/>
                <a:gd name="connsiteX68" fmla="*/ 11410876 w 12329382"/>
                <a:gd name="connsiteY68" fmla="*/ 195935 h 812606"/>
                <a:gd name="connsiteX69" fmla="*/ 11424726 w 12329382"/>
                <a:gd name="connsiteY69" fmla="*/ 204976 h 812606"/>
                <a:gd name="connsiteX70" fmla="*/ 11864555 w 12329382"/>
                <a:gd name="connsiteY70" fmla="*/ 492302 h 812606"/>
                <a:gd name="connsiteX71" fmla="*/ 12329382 w 12329382"/>
                <a:gd name="connsiteY71" fmla="*/ 159808 h 812606"/>
                <a:gd name="connsiteX72" fmla="*/ 12329208 w 12329382"/>
                <a:gd name="connsiteY72" fmla="*/ 177225 h 812606"/>
                <a:gd name="connsiteX73" fmla="*/ 11735542 w 12329382"/>
                <a:gd name="connsiteY73" fmla="*/ 660610 h 812606"/>
                <a:gd name="connsiteX74" fmla="*/ 11365115 w 12329382"/>
                <a:gd name="connsiteY74" fmla="*/ 512014 h 812606"/>
                <a:gd name="connsiteX75" fmla="*/ 11316909 w 12329382"/>
                <a:gd name="connsiteY75" fmla="*/ 464675 h 812606"/>
                <a:gd name="connsiteX76" fmla="*/ 11312594 w 12329382"/>
                <a:gd name="connsiteY76" fmla="*/ 473298 h 812606"/>
                <a:gd name="connsiteX77" fmla="*/ 11303059 w 12329382"/>
                <a:gd name="connsiteY77" fmla="*/ 455634 h 812606"/>
                <a:gd name="connsiteX78" fmla="*/ 10863230 w 12329382"/>
                <a:gd name="connsiteY78" fmla="*/ 168308 h 812606"/>
                <a:gd name="connsiteX79" fmla="*/ 10440168 w 12329382"/>
                <a:gd name="connsiteY79" fmla="*/ 428741 h 812606"/>
                <a:gd name="connsiteX80" fmla="*/ 10439916 w 12329382"/>
                <a:gd name="connsiteY80" fmla="*/ 429150 h 812606"/>
                <a:gd name="connsiteX81" fmla="*/ 10438424 w 12329382"/>
                <a:gd name="connsiteY81" fmla="*/ 432244 h 812606"/>
                <a:gd name="connsiteX82" fmla="*/ 10388584 w 12329382"/>
                <a:gd name="connsiteY82" fmla="*/ 516101 h 812606"/>
                <a:gd name="connsiteX83" fmla="*/ 10382475 w 12329382"/>
                <a:gd name="connsiteY83" fmla="*/ 525613 h 812606"/>
                <a:gd name="connsiteX84" fmla="*/ 9890722 w 12329382"/>
                <a:gd name="connsiteY84" fmla="*/ 812603 h 812606"/>
                <a:gd name="connsiteX85" fmla="*/ 9520295 w 12329382"/>
                <a:gd name="connsiteY85" fmla="*/ 664007 h 812606"/>
                <a:gd name="connsiteX86" fmla="*/ 9472089 w 12329382"/>
                <a:gd name="connsiteY86" fmla="*/ 616668 h 812606"/>
                <a:gd name="connsiteX87" fmla="*/ 9467775 w 12329382"/>
                <a:gd name="connsiteY87" fmla="*/ 625292 h 812606"/>
                <a:gd name="connsiteX88" fmla="*/ 9458240 w 12329382"/>
                <a:gd name="connsiteY88" fmla="*/ 607627 h 812606"/>
                <a:gd name="connsiteX89" fmla="*/ 9018411 w 12329382"/>
                <a:gd name="connsiteY89" fmla="*/ 320302 h 812606"/>
                <a:gd name="connsiteX90" fmla="*/ 8752800 w 12329382"/>
                <a:gd name="connsiteY90" fmla="*/ 411089 h 812606"/>
                <a:gd name="connsiteX91" fmla="*/ 8707593 w 12329382"/>
                <a:gd name="connsiteY91" fmla="*/ 449000 h 812606"/>
                <a:gd name="connsiteX92" fmla="*/ 8702020 w 12329382"/>
                <a:gd name="connsiteY92" fmla="*/ 456073 h 812606"/>
                <a:gd name="connsiteX93" fmla="*/ 8590096 w 12329382"/>
                <a:gd name="connsiteY93" fmla="*/ 553928 h 812606"/>
                <a:gd name="connsiteX94" fmla="*/ 8548816 w 12329382"/>
                <a:gd name="connsiteY94" fmla="*/ 583206 h 812606"/>
                <a:gd name="connsiteX95" fmla="*/ 8275244 w 12329382"/>
                <a:gd name="connsiteY95" fmla="*/ 660611 h 812606"/>
                <a:gd name="connsiteX96" fmla="*/ 7904817 w 12329382"/>
                <a:gd name="connsiteY96" fmla="*/ 512015 h 812606"/>
                <a:gd name="connsiteX97" fmla="*/ 7856610 w 12329382"/>
                <a:gd name="connsiteY97" fmla="*/ 464676 h 812606"/>
                <a:gd name="connsiteX98" fmla="*/ 7852297 w 12329382"/>
                <a:gd name="connsiteY98" fmla="*/ 473299 h 812606"/>
                <a:gd name="connsiteX99" fmla="*/ 7842761 w 12329382"/>
                <a:gd name="connsiteY99" fmla="*/ 455635 h 812606"/>
                <a:gd name="connsiteX100" fmla="*/ 7402931 w 12329382"/>
                <a:gd name="connsiteY100" fmla="*/ 168309 h 812606"/>
                <a:gd name="connsiteX101" fmla="*/ 6979869 w 12329382"/>
                <a:gd name="connsiteY101" fmla="*/ 428742 h 812606"/>
                <a:gd name="connsiteX102" fmla="*/ 6979618 w 12329382"/>
                <a:gd name="connsiteY102" fmla="*/ 429151 h 812606"/>
                <a:gd name="connsiteX103" fmla="*/ 6978126 w 12329382"/>
                <a:gd name="connsiteY103" fmla="*/ 432245 h 812606"/>
                <a:gd name="connsiteX104" fmla="*/ 6922176 w 12329382"/>
                <a:gd name="connsiteY104" fmla="*/ 525614 h 812606"/>
                <a:gd name="connsiteX105" fmla="*/ 6430425 w 12329382"/>
                <a:gd name="connsiteY105" fmla="*/ 812604 h 812606"/>
                <a:gd name="connsiteX106" fmla="*/ 6059997 w 12329382"/>
                <a:gd name="connsiteY106" fmla="*/ 664008 h 812606"/>
                <a:gd name="connsiteX107" fmla="*/ 6011791 w 12329382"/>
                <a:gd name="connsiteY107" fmla="*/ 616669 h 812606"/>
                <a:gd name="connsiteX108" fmla="*/ 5997942 w 12329382"/>
                <a:gd name="connsiteY108" fmla="*/ 607628 h 812606"/>
                <a:gd name="connsiteX109" fmla="*/ 5558112 w 12329382"/>
                <a:gd name="connsiteY109" fmla="*/ 320302 h 812606"/>
                <a:gd name="connsiteX110" fmla="*/ 5292503 w 12329382"/>
                <a:gd name="connsiteY110" fmla="*/ 411089 h 812606"/>
                <a:gd name="connsiteX111" fmla="*/ 5207592 w 12329382"/>
                <a:gd name="connsiteY111" fmla="*/ 488913 h 812606"/>
                <a:gd name="connsiteX112" fmla="*/ 5088518 w 12329382"/>
                <a:gd name="connsiteY112" fmla="*/ 583208 h 812606"/>
                <a:gd name="connsiteX113" fmla="*/ 4814946 w 12329382"/>
                <a:gd name="connsiteY113" fmla="*/ 660613 h 812606"/>
                <a:gd name="connsiteX114" fmla="*/ 4444519 w 12329382"/>
                <a:gd name="connsiteY114" fmla="*/ 512017 h 812606"/>
                <a:gd name="connsiteX115" fmla="*/ 4396312 w 12329382"/>
                <a:gd name="connsiteY115" fmla="*/ 464678 h 812606"/>
                <a:gd name="connsiteX116" fmla="*/ 4391999 w 12329382"/>
                <a:gd name="connsiteY116" fmla="*/ 473301 h 812606"/>
                <a:gd name="connsiteX117" fmla="*/ 4382463 w 12329382"/>
                <a:gd name="connsiteY117" fmla="*/ 455637 h 812606"/>
                <a:gd name="connsiteX118" fmla="*/ 3942634 w 12329382"/>
                <a:gd name="connsiteY118" fmla="*/ 168311 h 812606"/>
                <a:gd name="connsiteX119" fmla="*/ 3519572 w 12329382"/>
                <a:gd name="connsiteY119" fmla="*/ 428744 h 812606"/>
                <a:gd name="connsiteX120" fmla="*/ 3477786 w 12329382"/>
                <a:gd name="connsiteY120" fmla="*/ 500852 h 812606"/>
                <a:gd name="connsiteX121" fmla="*/ 3467989 w 12329382"/>
                <a:gd name="connsiteY121" fmla="*/ 516104 h 812606"/>
                <a:gd name="connsiteX122" fmla="*/ 3461878 w 12329382"/>
                <a:gd name="connsiteY122" fmla="*/ 525616 h 812606"/>
                <a:gd name="connsiteX123" fmla="*/ 2970127 w 12329382"/>
                <a:gd name="connsiteY123" fmla="*/ 812606 h 812606"/>
                <a:gd name="connsiteX124" fmla="*/ 2599700 w 12329382"/>
                <a:gd name="connsiteY124" fmla="*/ 664010 h 812606"/>
                <a:gd name="connsiteX125" fmla="*/ 2551493 w 12329382"/>
                <a:gd name="connsiteY125" fmla="*/ 616671 h 812606"/>
                <a:gd name="connsiteX126" fmla="*/ 2547180 w 12329382"/>
                <a:gd name="connsiteY126" fmla="*/ 625295 h 812606"/>
                <a:gd name="connsiteX127" fmla="*/ 2537644 w 12329382"/>
                <a:gd name="connsiteY127" fmla="*/ 607630 h 812606"/>
                <a:gd name="connsiteX128" fmla="*/ 2097815 w 12329382"/>
                <a:gd name="connsiteY128" fmla="*/ 320304 h 812606"/>
                <a:gd name="connsiteX129" fmla="*/ 1832205 w 12329382"/>
                <a:gd name="connsiteY129" fmla="*/ 411091 h 812606"/>
                <a:gd name="connsiteX130" fmla="*/ 1722223 w 12329382"/>
                <a:gd name="connsiteY130" fmla="*/ 515954 h 812606"/>
                <a:gd name="connsiteX131" fmla="*/ 1628221 w 12329382"/>
                <a:gd name="connsiteY131" fmla="*/ 583210 h 812606"/>
                <a:gd name="connsiteX132" fmla="*/ 1354648 w 12329382"/>
                <a:gd name="connsiteY132" fmla="*/ 660615 h 812606"/>
                <a:gd name="connsiteX133" fmla="*/ 984221 w 12329382"/>
                <a:gd name="connsiteY133" fmla="*/ 512019 h 812606"/>
                <a:gd name="connsiteX134" fmla="*/ 936015 w 12329382"/>
                <a:gd name="connsiteY134" fmla="*/ 464680 h 812606"/>
                <a:gd name="connsiteX135" fmla="*/ 931701 w 12329382"/>
                <a:gd name="connsiteY135" fmla="*/ 473303 h 812606"/>
                <a:gd name="connsiteX136" fmla="*/ 922165 w 12329382"/>
                <a:gd name="connsiteY136" fmla="*/ 455639 h 812606"/>
                <a:gd name="connsiteX137" fmla="*/ 482336 w 12329382"/>
                <a:gd name="connsiteY137" fmla="*/ 168313 h 812606"/>
                <a:gd name="connsiteX138" fmla="*/ 59274 w 12329382"/>
                <a:gd name="connsiteY138" fmla="*/ 428746 h 812606"/>
                <a:gd name="connsiteX139" fmla="*/ 59022 w 12329382"/>
                <a:gd name="connsiteY139" fmla="*/ 429155 h 812606"/>
                <a:gd name="connsiteX140" fmla="*/ 30744 w 12329382"/>
                <a:gd name="connsiteY140" fmla="*/ 480219 h 812606"/>
                <a:gd name="connsiteX141" fmla="*/ -1 w 12329382"/>
                <a:gd name="connsiteY141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73787 w 12329384"/>
                <a:gd name="connsiteY21" fmla="*/ 296505 h 812606"/>
                <a:gd name="connsiteX22" fmla="*/ 3579897 w 12329384"/>
                <a:gd name="connsiteY22" fmla="*/ 286993 h 812606"/>
                <a:gd name="connsiteX23" fmla="*/ 4071649 w 12329384"/>
                <a:gd name="connsiteY23" fmla="*/ 3 h 812606"/>
                <a:gd name="connsiteX24" fmla="*/ 4442076 w 12329384"/>
                <a:gd name="connsiteY24" fmla="*/ 148599 h 812606"/>
                <a:gd name="connsiteX25" fmla="*/ 4490282 w 12329384"/>
                <a:gd name="connsiteY25" fmla="*/ 195938 h 812606"/>
                <a:gd name="connsiteX26" fmla="*/ 4494596 w 12329384"/>
                <a:gd name="connsiteY26" fmla="*/ 187314 h 812606"/>
                <a:gd name="connsiteX27" fmla="*/ 4504132 w 12329384"/>
                <a:gd name="connsiteY27" fmla="*/ 204979 h 812606"/>
                <a:gd name="connsiteX28" fmla="*/ 4943961 w 12329384"/>
                <a:gd name="connsiteY28" fmla="*/ 492304 h 812606"/>
                <a:gd name="connsiteX29" fmla="*/ 5209571 w 12329384"/>
                <a:gd name="connsiteY29" fmla="*/ 401517 h 812606"/>
                <a:gd name="connsiteX30" fmla="*/ 5254775 w 12329384"/>
                <a:gd name="connsiteY30" fmla="*/ 363608 h 812606"/>
                <a:gd name="connsiteX31" fmla="*/ 5372276 w 12329384"/>
                <a:gd name="connsiteY31" fmla="*/ 258677 h 812606"/>
                <a:gd name="connsiteX32" fmla="*/ 5413555 w 12329384"/>
                <a:gd name="connsiteY32" fmla="*/ 229399 h 812606"/>
                <a:gd name="connsiteX33" fmla="*/ 5687128 w 12329384"/>
                <a:gd name="connsiteY33" fmla="*/ 151994 h 812606"/>
                <a:gd name="connsiteX34" fmla="*/ 6057555 w 12329384"/>
                <a:gd name="connsiteY34" fmla="*/ 300590 h 812606"/>
                <a:gd name="connsiteX35" fmla="*/ 6105761 w 12329384"/>
                <a:gd name="connsiteY35" fmla="*/ 347929 h 812606"/>
                <a:gd name="connsiteX36" fmla="*/ 6110075 w 12329384"/>
                <a:gd name="connsiteY36" fmla="*/ 339306 h 812606"/>
                <a:gd name="connsiteX37" fmla="*/ 6119611 w 12329384"/>
                <a:gd name="connsiteY37" fmla="*/ 356970 h 812606"/>
                <a:gd name="connsiteX38" fmla="*/ 6559439 w 12329384"/>
                <a:gd name="connsiteY38" fmla="*/ 644296 h 812606"/>
                <a:gd name="connsiteX39" fmla="*/ 6982502 w 12329384"/>
                <a:gd name="connsiteY39" fmla="*/ 383863 h 812606"/>
                <a:gd name="connsiteX40" fmla="*/ 6982753 w 12329384"/>
                <a:gd name="connsiteY40" fmla="*/ 383454 h 812606"/>
                <a:gd name="connsiteX41" fmla="*/ 6984246 w 12329384"/>
                <a:gd name="connsiteY41" fmla="*/ 380360 h 812606"/>
                <a:gd name="connsiteX42" fmla="*/ 7040195 w 12329384"/>
                <a:gd name="connsiteY42" fmla="*/ 286991 h 812606"/>
                <a:gd name="connsiteX43" fmla="*/ 7531947 w 12329384"/>
                <a:gd name="connsiteY43" fmla="*/ 1 h 812606"/>
                <a:gd name="connsiteX44" fmla="*/ 7902374 w 12329384"/>
                <a:gd name="connsiteY44" fmla="*/ 148597 h 812606"/>
                <a:gd name="connsiteX45" fmla="*/ 7950580 w 12329384"/>
                <a:gd name="connsiteY45" fmla="*/ 195936 h 812606"/>
                <a:gd name="connsiteX46" fmla="*/ 7954894 w 12329384"/>
                <a:gd name="connsiteY46" fmla="*/ 187312 h 812606"/>
                <a:gd name="connsiteX47" fmla="*/ 7964430 w 12329384"/>
                <a:gd name="connsiteY47" fmla="*/ 204977 h 812606"/>
                <a:gd name="connsiteX48" fmla="*/ 8404258 w 12329384"/>
                <a:gd name="connsiteY48" fmla="*/ 492302 h 812606"/>
                <a:gd name="connsiteX49" fmla="*/ 8669869 w 12329384"/>
                <a:gd name="connsiteY49" fmla="*/ 401515 h 812606"/>
                <a:gd name="connsiteX50" fmla="*/ 8715076 w 12329384"/>
                <a:gd name="connsiteY50" fmla="*/ 363604 h 812606"/>
                <a:gd name="connsiteX51" fmla="*/ 8720650 w 12329384"/>
                <a:gd name="connsiteY51" fmla="*/ 356531 h 812606"/>
                <a:gd name="connsiteX52" fmla="*/ 8832573 w 12329384"/>
                <a:gd name="connsiteY52" fmla="*/ 258676 h 812606"/>
                <a:gd name="connsiteX53" fmla="*/ 8873853 w 12329384"/>
                <a:gd name="connsiteY53" fmla="*/ 229399 h 812606"/>
                <a:gd name="connsiteX54" fmla="*/ 9147426 w 12329384"/>
                <a:gd name="connsiteY54" fmla="*/ 151993 h 812606"/>
                <a:gd name="connsiteX55" fmla="*/ 9517853 w 12329384"/>
                <a:gd name="connsiteY55" fmla="*/ 300589 h 812606"/>
                <a:gd name="connsiteX56" fmla="*/ 9566059 w 12329384"/>
                <a:gd name="connsiteY56" fmla="*/ 347928 h 812606"/>
                <a:gd name="connsiteX57" fmla="*/ 9570373 w 12329384"/>
                <a:gd name="connsiteY57" fmla="*/ 339305 h 812606"/>
                <a:gd name="connsiteX58" fmla="*/ 9579908 w 12329384"/>
                <a:gd name="connsiteY58" fmla="*/ 356969 h 812606"/>
                <a:gd name="connsiteX59" fmla="*/ 10019738 w 12329384"/>
                <a:gd name="connsiteY59" fmla="*/ 644295 h 812606"/>
                <a:gd name="connsiteX60" fmla="*/ 10442800 w 12329384"/>
                <a:gd name="connsiteY60" fmla="*/ 383862 h 812606"/>
                <a:gd name="connsiteX61" fmla="*/ 10443052 w 12329384"/>
                <a:gd name="connsiteY61" fmla="*/ 383453 h 812606"/>
                <a:gd name="connsiteX62" fmla="*/ 10444544 w 12329384"/>
                <a:gd name="connsiteY62" fmla="*/ 380359 h 812606"/>
                <a:gd name="connsiteX63" fmla="*/ 10502074 w 12329384"/>
                <a:gd name="connsiteY63" fmla="*/ 271318 h 812606"/>
                <a:gd name="connsiteX64" fmla="*/ 10500493 w 12329384"/>
                <a:gd name="connsiteY64" fmla="*/ 286990 h 812606"/>
                <a:gd name="connsiteX65" fmla="*/ 10992245 w 12329384"/>
                <a:gd name="connsiteY65" fmla="*/ 0 h 812606"/>
                <a:gd name="connsiteX66" fmla="*/ 11362672 w 12329384"/>
                <a:gd name="connsiteY66" fmla="*/ 148596 h 812606"/>
                <a:gd name="connsiteX67" fmla="*/ 11410878 w 12329384"/>
                <a:gd name="connsiteY67" fmla="*/ 195935 h 812606"/>
                <a:gd name="connsiteX68" fmla="*/ 11424728 w 12329384"/>
                <a:gd name="connsiteY68" fmla="*/ 204976 h 812606"/>
                <a:gd name="connsiteX69" fmla="*/ 11864557 w 12329384"/>
                <a:gd name="connsiteY69" fmla="*/ 492302 h 812606"/>
                <a:gd name="connsiteX70" fmla="*/ 12329384 w 12329384"/>
                <a:gd name="connsiteY70" fmla="*/ 159808 h 812606"/>
                <a:gd name="connsiteX71" fmla="*/ 12329210 w 12329384"/>
                <a:gd name="connsiteY71" fmla="*/ 177225 h 812606"/>
                <a:gd name="connsiteX72" fmla="*/ 11735544 w 12329384"/>
                <a:gd name="connsiteY72" fmla="*/ 660610 h 812606"/>
                <a:gd name="connsiteX73" fmla="*/ 11365117 w 12329384"/>
                <a:gd name="connsiteY73" fmla="*/ 512014 h 812606"/>
                <a:gd name="connsiteX74" fmla="*/ 11316911 w 12329384"/>
                <a:gd name="connsiteY74" fmla="*/ 464675 h 812606"/>
                <a:gd name="connsiteX75" fmla="*/ 11312596 w 12329384"/>
                <a:gd name="connsiteY75" fmla="*/ 473298 h 812606"/>
                <a:gd name="connsiteX76" fmla="*/ 11303061 w 12329384"/>
                <a:gd name="connsiteY76" fmla="*/ 455634 h 812606"/>
                <a:gd name="connsiteX77" fmla="*/ 10863232 w 12329384"/>
                <a:gd name="connsiteY77" fmla="*/ 168308 h 812606"/>
                <a:gd name="connsiteX78" fmla="*/ 10440170 w 12329384"/>
                <a:gd name="connsiteY78" fmla="*/ 428741 h 812606"/>
                <a:gd name="connsiteX79" fmla="*/ 10439918 w 12329384"/>
                <a:gd name="connsiteY79" fmla="*/ 429150 h 812606"/>
                <a:gd name="connsiteX80" fmla="*/ 10438426 w 12329384"/>
                <a:gd name="connsiteY80" fmla="*/ 432244 h 812606"/>
                <a:gd name="connsiteX81" fmla="*/ 10388586 w 12329384"/>
                <a:gd name="connsiteY81" fmla="*/ 516101 h 812606"/>
                <a:gd name="connsiteX82" fmla="*/ 10382477 w 12329384"/>
                <a:gd name="connsiteY82" fmla="*/ 525613 h 812606"/>
                <a:gd name="connsiteX83" fmla="*/ 9890724 w 12329384"/>
                <a:gd name="connsiteY83" fmla="*/ 812603 h 812606"/>
                <a:gd name="connsiteX84" fmla="*/ 9520297 w 12329384"/>
                <a:gd name="connsiteY84" fmla="*/ 664007 h 812606"/>
                <a:gd name="connsiteX85" fmla="*/ 9472091 w 12329384"/>
                <a:gd name="connsiteY85" fmla="*/ 616668 h 812606"/>
                <a:gd name="connsiteX86" fmla="*/ 9467777 w 12329384"/>
                <a:gd name="connsiteY86" fmla="*/ 625292 h 812606"/>
                <a:gd name="connsiteX87" fmla="*/ 9458242 w 12329384"/>
                <a:gd name="connsiteY87" fmla="*/ 607627 h 812606"/>
                <a:gd name="connsiteX88" fmla="*/ 9018413 w 12329384"/>
                <a:gd name="connsiteY88" fmla="*/ 320302 h 812606"/>
                <a:gd name="connsiteX89" fmla="*/ 8752802 w 12329384"/>
                <a:gd name="connsiteY89" fmla="*/ 411089 h 812606"/>
                <a:gd name="connsiteX90" fmla="*/ 8707595 w 12329384"/>
                <a:gd name="connsiteY90" fmla="*/ 449000 h 812606"/>
                <a:gd name="connsiteX91" fmla="*/ 8702022 w 12329384"/>
                <a:gd name="connsiteY91" fmla="*/ 456073 h 812606"/>
                <a:gd name="connsiteX92" fmla="*/ 8590098 w 12329384"/>
                <a:gd name="connsiteY92" fmla="*/ 553928 h 812606"/>
                <a:gd name="connsiteX93" fmla="*/ 8548818 w 12329384"/>
                <a:gd name="connsiteY93" fmla="*/ 583206 h 812606"/>
                <a:gd name="connsiteX94" fmla="*/ 8275246 w 12329384"/>
                <a:gd name="connsiteY94" fmla="*/ 660611 h 812606"/>
                <a:gd name="connsiteX95" fmla="*/ 7904819 w 12329384"/>
                <a:gd name="connsiteY95" fmla="*/ 512015 h 812606"/>
                <a:gd name="connsiteX96" fmla="*/ 7856612 w 12329384"/>
                <a:gd name="connsiteY96" fmla="*/ 464676 h 812606"/>
                <a:gd name="connsiteX97" fmla="*/ 7852299 w 12329384"/>
                <a:gd name="connsiteY97" fmla="*/ 473299 h 812606"/>
                <a:gd name="connsiteX98" fmla="*/ 7842763 w 12329384"/>
                <a:gd name="connsiteY98" fmla="*/ 455635 h 812606"/>
                <a:gd name="connsiteX99" fmla="*/ 7402933 w 12329384"/>
                <a:gd name="connsiteY99" fmla="*/ 168309 h 812606"/>
                <a:gd name="connsiteX100" fmla="*/ 6979871 w 12329384"/>
                <a:gd name="connsiteY100" fmla="*/ 428742 h 812606"/>
                <a:gd name="connsiteX101" fmla="*/ 6979620 w 12329384"/>
                <a:gd name="connsiteY101" fmla="*/ 429151 h 812606"/>
                <a:gd name="connsiteX102" fmla="*/ 6978128 w 12329384"/>
                <a:gd name="connsiteY102" fmla="*/ 432245 h 812606"/>
                <a:gd name="connsiteX103" fmla="*/ 6922178 w 12329384"/>
                <a:gd name="connsiteY103" fmla="*/ 525614 h 812606"/>
                <a:gd name="connsiteX104" fmla="*/ 6430427 w 12329384"/>
                <a:gd name="connsiteY104" fmla="*/ 812604 h 812606"/>
                <a:gd name="connsiteX105" fmla="*/ 6059999 w 12329384"/>
                <a:gd name="connsiteY105" fmla="*/ 664008 h 812606"/>
                <a:gd name="connsiteX106" fmla="*/ 6011793 w 12329384"/>
                <a:gd name="connsiteY106" fmla="*/ 616669 h 812606"/>
                <a:gd name="connsiteX107" fmla="*/ 5997944 w 12329384"/>
                <a:gd name="connsiteY107" fmla="*/ 607628 h 812606"/>
                <a:gd name="connsiteX108" fmla="*/ 5558114 w 12329384"/>
                <a:gd name="connsiteY108" fmla="*/ 320302 h 812606"/>
                <a:gd name="connsiteX109" fmla="*/ 5292505 w 12329384"/>
                <a:gd name="connsiteY109" fmla="*/ 411089 h 812606"/>
                <a:gd name="connsiteX110" fmla="*/ 5207594 w 12329384"/>
                <a:gd name="connsiteY110" fmla="*/ 488913 h 812606"/>
                <a:gd name="connsiteX111" fmla="*/ 5088520 w 12329384"/>
                <a:gd name="connsiteY111" fmla="*/ 583208 h 812606"/>
                <a:gd name="connsiteX112" fmla="*/ 4814948 w 12329384"/>
                <a:gd name="connsiteY112" fmla="*/ 660613 h 812606"/>
                <a:gd name="connsiteX113" fmla="*/ 4444521 w 12329384"/>
                <a:gd name="connsiteY113" fmla="*/ 512017 h 812606"/>
                <a:gd name="connsiteX114" fmla="*/ 4396314 w 12329384"/>
                <a:gd name="connsiteY114" fmla="*/ 464678 h 812606"/>
                <a:gd name="connsiteX115" fmla="*/ 4392001 w 12329384"/>
                <a:gd name="connsiteY115" fmla="*/ 473301 h 812606"/>
                <a:gd name="connsiteX116" fmla="*/ 4382465 w 12329384"/>
                <a:gd name="connsiteY116" fmla="*/ 455637 h 812606"/>
                <a:gd name="connsiteX117" fmla="*/ 3942636 w 12329384"/>
                <a:gd name="connsiteY117" fmla="*/ 168311 h 812606"/>
                <a:gd name="connsiteX118" fmla="*/ 3519574 w 12329384"/>
                <a:gd name="connsiteY118" fmla="*/ 428744 h 812606"/>
                <a:gd name="connsiteX119" fmla="*/ 3477788 w 12329384"/>
                <a:gd name="connsiteY119" fmla="*/ 500852 h 812606"/>
                <a:gd name="connsiteX120" fmla="*/ 3467991 w 12329384"/>
                <a:gd name="connsiteY120" fmla="*/ 516104 h 812606"/>
                <a:gd name="connsiteX121" fmla="*/ 3461880 w 12329384"/>
                <a:gd name="connsiteY121" fmla="*/ 525616 h 812606"/>
                <a:gd name="connsiteX122" fmla="*/ 2970129 w 12329384"/>
                <a:gd name="connsiteY122" fmla="*/ 812606 h 812606"/>
                <a:gd name="connsiteX123" fmla="*/ 2599702 w 12329384"/>
                <a:gd name="connsiteY123" fmla="*/ 664010 h 812606"/>
                <a:gd name="connsiteX124" fmla="*/ 2551495 w 12329384"/>
                <a:gd name="connsiteY124" fmla="*/ 616671 h 812606"/>
                <a:gd name="connsiteX125" fmla="*/ 2547182 w 12329384"/>
                <a:gd name="connsiteY125" fmla="*/ 625295 h 812606"/>
                <a:gd name="connsiteX126" fmla="*/ 2537646 w 12329384"/>
                <a:gd name="connsiteY126" fmla="*/ 607630 h 812606"/>
                <a:gd name="connsiteX127" fmla="*/ 2097817 w 12329384"/>
                <a:gd name="connsiteY127" fmla="*/ 320304 h 812606"/>
                <a:gd name="connsiteX128" fmla="*/ 1832207 w 12329384"/>
                <a:gd name="connsiteY128" fmla="*/ 411091 h 812606"/>
                <a:gd name="connsiteX129" fmla="*/ 1722225 w 12329384"/>
                <a:gd name="connsiteY129" fmla="*/ 515954 h 812606"/>
                <a:gd name="connsiteX130" fmla="*/ 1628223 w 12329384"/>
                <a:gd name="connsiteY130" fmla="*/ 583210 h 812606"/>
                <a:gd name="connsiteX131" fmla="*/ 1354650 w 12329384"/>
                <a:gd name="connsiteY131" fmla="*/ 660615 h 812606"/>
                <a:gd name="connsiteX132" fmla="*/ 984223 w 12329384"/>
                <a:gd name="connsiteY132" fmla="*/ 512019 h 812606"/>
                <a:gd name="connsiteX133" fmla="*/ 936017 w 12329384"/>
                <a:gd name="connsiteY133" fmla="*/ 464680 h 812606"/>
                <a:gd name="connsiteX134" fmla="*/ 931703 w 12329384"/>
                <a:gd name="connsiteY134" fmla="*/ 473303 h 812606"/>
                <a:gd name="connsiteX135" fmla="*/ 922167 w 12329384"/>
                <a:gd name="connsiteY135" fmla="*/ 455639 h 812606"/>
                <a:gd name="connsiteX136" fmla="*/ 482338 w 12329384"/>
                <a:gd name="connsiteY136" fmla="*/ 168313 h 812606"/>
                <a:gd name="connsiteX137" fmla="*/ 59276 w 12329384"/>
                <a:gd name="connsiteY137" fmla="*/ 428746 h 812606"/>
                <a:gd name="connsiteX138" fmla="*/ 59024 w 12329384"/>
                <a:gd name="connsiteY138" fmla="*/ 429155 h 812606"/>
                <a:gd name="connsiteX139" fmla="*/ 30746 w 12329384"/>
                <a:gd name="connsiteY139" fmla="*/ 480219 h 812606"/>
                <a:gd name="connsiteX140" fmla="*/ 1 w 12329384"/>
                <a:gd name="connsiteY140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73785 w 12329382"/>
                <a:gd name="connsiteY21" fmla="*/ 296505 h 812606"/>
                <a:gd name="connsiteX22" fmla="*/ 3579895 w 12329382"/>
                <a:gd name="connsiteY22" fmla="*/ 286993 h 812606"/>
                <a:gd name="connsiteX23" fmla="*/ 4071647 w 12329382"/>
                <a:gd name="connsiteY23" fmla="*/ 3 h 812606"/>
                <a:gd name="connsiteX24" fmla="*/ 4442074 w 12329382"/>
                <a:gd name="connsiteY24" fmla="*/ 148599 h 812606"/>
                <a:gd name="connsiteX25" fmla="*/ 4490280 w 12329382"/>
                <a:gd name="connsiteY25" fmla="*/ 195938 h 812606"/>
                <a:gd name="connsiteX26" fmla="*/ 4504130 w 12329382"/>
                <a:gd name="connsiteY26" fmla="*/ 204979 h 812606"/>
                <a:gd name="connsiteX27" fmla="*/ 4943959 w 12329382"/>
                <a:gd name="connsiteY27" fmla="*/ 492304 h 812606"/>
                <a:gd name="connsiteX28" fmla="*/ 5209569 w 12329382"/>
                <a:gd name="connsiteY28" fmla="*/ 401517 h 812606"/>
                <a:gd name="connsiteX29" fmla="*/ 5254773 w 12329382"/>
                <a:gd name="connsiteY29" fmla="*/ 363608 h 812606"/>
                <a:gd name="connsiteX30" fmla="*/ 5372274 w 12329382"/>
                <a:gd name="connsiteY30" fmla="*/ 258677 h 812606"/>
                <a:gd name="connsiteX31" fmla="*/ 5413553 w 12329382"/>
                <a:gd name="connsiteY31" fmla="*/ 229399 h 812606"/>
                <a:gd name="connsiteX32" fmla="*/ 5687126 w 12329382"/>
                <a:gd name="connsiteY32" fmla="*/ 151994 h 812606"/>
                <a:gd name="connsiteX33" fmla="*/ 6057553 w 12329382"/>
                <a:gd name="connsiteY33" fmla="*/ 300590 h 812606"/>
                <a:gd name="connsiteX34" fmla="*/ 6105759 w 12329382"/>
                <a:gd name="connsiteY34" fmla="*/ 347929 h 812606"/>
                <a:gd name="connsiteX35" fmla="*/ 6110073 w 12329382"/>
                <a:gd name="connsiteY35" fmla="*/ 339306 h 812606"/>
                <a:gd name="connsiteX36" fmla="*/ 6119609 w 12329382"/>
                <a:gd name="connsiteY36" fmla="*/ 356970 h 812606"/>
                <a:gd name="connsiteX37" fmla="*/ 6559437 w 12329382"/>
                <a:gd name="connsiteY37" fmla="*/ 644296 h 812606"/>
                <a:gd name="connsiteX38" fmla="*/ 6982500 w 12329382"/>
                <a:gd name="connsiteY38" fmla="*/ 383863 h 812606"/>
                <a:gd name="connsiteX39" fmla="*/ 6982751 w 12329382"/>
                <a:gd name="connsiteY39" fmla="*/ 383454 h 812606"/>
                <a:gd name="connsiteX40" fmla="*/ 6984244 w 12329382"/>
                <a:gd name="connsiteY40" fmla="*/ 380360 h 812606"/>
                <a:gd name="connsiteX41" fmla="*/ 7040193 w 12329382"/>
                <a:gd name="connsiteY41" fmla="*/ 286991 h 812606"/>
                <a:gd name="connsiteX42" fmla="*/ 7531945 w 12329382"/>
                <a:gd name="connsiteY42" fmla="*/ 1 h 812606"/>
                <a:gd name="connsiteX43" fmla="*/ 7902372 w 12329382"/>
                <a:gd name="connsiteY43" fmla="*/ 148597 h 812606"/>
                <a:gd name="connsiteX44" fmla="*/ 7950578 w 12329382"/>
                <a:gd name="connsiteY44" fmla="*/ 195936 h 812606"/>
                <a:gd name="connsiteX45" fmla="*/ 7954892 w 12329382"/>
                <a:gd name="connsiteY45" fmla="*/ 187312 h 812606"/>
                <a:gd name="connsiteX46" fmla="*/ 7964428 w 12329382"/>
                <a:gd name="connsiteY46" fmla="*/ 204977 h 812606"/>
                <a:gd name="connsiteX47" fmla="*/ 8404256 w 12329382"/>
                <a:gd name="connsiteY47" fmla="*/ 492302 h 812606"/>
                <a:gd name="connsiteX48" fmla="*/ 8669867 w 12329382"/>
                <a:gd name="connsiteY48" fmla="*/ 401515 h 812606"/>
                <a:gd name="connsiteX49" fmla="*/ 8715074 w 12329382"/>
                <a:gd name="connsiteY49" fmla="*/ 363604 h 812606"/>
                <a:gd name="connsiteX50" fmla="*/ 8720648 w 12329382"/>
                <a:gd name="connsiteY50" fmla="*/ 356531 h 812606"/>
                <a:gd name="connsiteX51" fmla="*/ 8832571 w 12329382"/>
                <a:gd name="connsiteY51" fmla="*/ 258676 h 812606"/>
                <a:gd name="connsiteX52" fmla="*/ 8873851 w 12329382"/>
                <a:gd name="connsiteY52" fmla="*/ 229399 h 812606"/>
                <a:gd name="connsiteX53" fmla="*/ 9147424 w 12329382"/>
                <a:gd name="connsiteY53" fmla="*/ 151993 h 812606"/>
                <a:gd name="connsiteX54" fmla="*/ 9517851 w 12329382"/>
                <a:gd name="connsiteY54" fmla="*/ 300589 h 812606"/>
                <a:gd name="connsiteX55" fmla="*/ 9566057 w 12329382"/>
                <a:gd name="connsiteY55" fmla="*/ 347928 h 812606"/>
                <a:gd name="connsiteX56" fmla="*/ 9570371 w 12329382"/>
                <a:gd name="connsiteY56" fmla="*/ 339305 h 812606"/>
                <a:gd name="connsiteX57" fmla="*/ 9579906 w 12329382"/>
                <a:gd name="connsiteY57" fmla="*/ 356969 h 812606"/>
                <a:gd name="connsiteX58" fmla="*/ 10019736 w 12329382"/>
                <a:gd name="connsiteY58" fmla="*/ 644295 h 812606"/>
                <a:gd name="connsiteX59" fmla="*/ 10442798 w 12329382"/>
                <a:gd name="connsiteY59" fmla="*/ 383862 h 812606"/>
                <a:gd name="connsiteX60" fmla="*/ 10443050 w 12329382"/>
                <a:gd name="connsiteY60" fmla="*/ 383453 h 812606"/>
                <a:gd name="connsiteX61" fmla="*/ 10444542 w 12329382"/>
                <a:gd name="connsiteY61" fmla="*/ 380359 h 812606"/>
                <a:gd name="connsiteX62" fmla="*/ 10502072 w 12329382"/>
                <a:gd name="connsiteY62" fmla="*/ 271318 h 812606"/>
                <a:gd name="connsiteX63" fmla="*/ 10500491 w 12329382"/>
                <a:gd name="connsiteY63" fmla="*/ 286990 h 812606"/>
                <a:gd name="connsiteX64" fmla="*/ 10992243 w 12329382"/>
                <a:gd name="connsiteY64" fmla="*/ 0 h 812606"/>
                <a:gd name="connsiteX65" fmla="*/ 11362670 w 12329382"/>
                <a:gd name="connsiteY65" fmla="*/ 148596 h 812606"/>
                <a:gd name="connsiteX66" fmla="*/ 11410876 w 12329382"/>
                <a:gd name="connsiteY66" fmla="*/ 195935 h 812606"/>
                <a:gd name="connsiteX67" fmla="*/ 11424726 w 12329382"/>
                <a:gd name="connsiteY67" fmla="*/ 204976 h 812606"/>
                <a:gd name="connsiteX68" fmla="*/ 11864555 w 12329382"/>
                <a:gd name="connsiteY68" fmla="*/ 492302 h 812606"/>
                <a:gd name="connsiteX69" fmla="*/ 12329382 w 12329382"/>
                <a:gd name="connsiteY69" fmla="*/ 159808 h 812606"/>
                <a:gd name="connsiteX70" fmla="*/ 12329208 w 12329382"/>
                <a:gd name="connsiteY70" fmla="*/ 177225 h 812606"/>
                <a:gd name="connsiteX71" fmla="*/ 11735542 w 12329382"/>
                <a:gd name="connsiteY71" fmla="*/ 660610 h 812606"/>
                <a:gd name="connsiteX72" fmla="*/ 11365115 w 12329382"/>
                <a:gd name="connsiteY72" fmla="*/ 512014 h 812606"/>
                <a:gd name="connsiteX73" fmla="*/ 11316909 w 12329382"/>
                <a:gd name="connsiteY73" fmla="*/ 464675 h 812606"/>
                <a:gd name="connsiteX74" fmla="*/ 11312594 w 12329382"/>
                <a:gd name="connsiteY74" fmla="*/ 473298 h 812606"/>
                <a:gd name="connsiteX75" fmla="*/ 11303059 w 12329382"/>
                <a:gd name="connsiteY75" fmla="*/ 455634 h 812606"/>
                <a:gd name="connsiteX76" fmla="*/ 10863230 w 12329382"/>
                <a:gd name="connsiteY76" fmla="*/ 168308 h 812606"/>
                <a:gd name="connsiteX77" fmla="*/ 10440168 w 12329382"/>
                <a:gd name="connsiteY77" fmla="*/ 428741 h 812606"/>
                <a:gd name="connsiteX78" fmla="*/ 10439916 w 12329382"/>
                <a:gd name="connsiteY78" fmla="*/ 429150 h 812606"/>
                <a:gd name="connsiteX79" fmla="*/ 10438424 w 12329382"/>
                <a:gd name="connsiteY79" fmla="*/ 432244 h 812606"/>
                <a:gd name="connsiteX80" fmla="*/ 10388584 w 12329382"/>
                <a:gd name="connsiteY80" fmla="*/ 516101 h 812606"/>
                <a:gd name="connsiteX81" fmla="*/ 10382475 w 12329382"/>
                <a:gd name="connsiteY81" fmla="*/ 525613 h 812606"/>
                <a:gd name="connsiteX82" fmla="*/ 9890722 w 12329382"/>
                <a:gd name="connsiteY82" fmla="*/ 812603 h 812606"/>
                <a:gd name="connsiteX83" fmla="*/ 9520295 w 12329382"/>
                <a:gd name="connsiteY83" fmla="*/ 664007 h 812606"/>
                <a:gd name="connsiteX84" fmla="*/ 9472089 w 12329382"/>
                <a:gd name="connsiteY84" fmla="*/ 616668 h 812606"/>
                <a:gd name="connsiteX85" fmla="*/ 9467775 w 12329382"/>
                <a:gd name="connsiteY85" fmla="*/ 625292 h 812606"/>
                <a:gd name="connsiteX86" fmla="*/ 9458240 w 12329382"/>
                <a:gd name="connsiteY86" fmla="*/ 607627 h 812606"/>
                <a:gd name="connsiteX87" fmla="*/ 9018411 w 12329382"/>
                <a:gd name="connsiteY87" fmla="*/ 320302 h 812606"/>
                <a:gd name="connsiteX88" fmla="*/ 8752800 w 12329382"/>
                <a:gd name="connsiteY88" fmla="*/ 411089 h 812606"/>
                <a:gd name="connsiteX89" fmla="*/ 8707593 w 12329382"/>
                <a:gd name="connsiteY89" fmla="*/ 449000 h 812606"/>
                <a:gd name="connsiteX90" fmla="*/ 8702020 w 12329382"/>
                <a:gd name="connsiteY90" fmla="*/ 456073 h 812606"/>
                <a:gd name="connsiteX91" fmla="*/ 8590096 w 12329382"/>
                <a:gd name="connsiteY91" fmla="*/ 553928 h 812606"/>
                <a:gd name="connsiteX92" fmla="*/ 8548816 w 12329382"/>
                <a:gd name="connsiteY92" fmla="*/ 583206 h 812606"/>
                <a:gd name="connsiteX93" fmla="*/ 8275244 w 12329382"/>
                <a:gd name="connsiteY93" fmla="*/ 660611 h 812606"/>
                <a:gd name="connsiteX94" fmla="*/ 7904817 w 12329382"/>
                <a:gd name="connsiteY94" fmla="*/ 512015 h 812606"/>
                <a:gd name="connsiteX95" fmla="*/ 7856610 w 12329382"/>
                <a:gd name="connsiteY95" fmla="*/ 464676 h 812606"/>
                <a:gd name="connsiteX96" fmla="*/ 7852297 w 12329382"/>
                <a:gd name="connsiteY96" fmla="*/ 473299 h 812606"/>
                <a:gd name="connsiteX97" fmla="*/ 7842761 w 12329382"/>
                <a:gd name="connsiteY97" fmla="*/ 455635 h 812606"/>
                <a:gd name="connsiteX98" fmla="*/ 7402931 w 12329382"/>
                <a:gd name="connsiteY98" fmla="*/ 168309 h 812606"/>
                <a:gd name="connsiteX99" fmla="*/ 6979869 w 12329382"/>
                <a:gd name="connsiteY99" fmla="*/ 428742 h 812606"/>
                <a:gd name="connsiteX100" fmla="*/ 6979618 w 12329382"/>
                <a:gd name="connsiteY100" fmla="*/ 429151 h 812606"/>
                <a:gd name="connsiteX101" fmla="*/ 6978126 w 12329382"/>
                <a:gd name="connsiteY101" fmla="*/ 432245 h 812606"/>
                <a:gd name="connsiteX102" fmla="*/ 6922176 w 12329382"/>
                <a:gd name="connsiteY102" fmla="*/ 525614 h 812606"/>
                <a:gd name="connsiteX103" fmla="*/ 6430425 w 12329382"/>
                <a:gd name="connsiteY103" fmla="*/ 812604 h 812606"/>
                <a:gd name="connsiteX104" fmla="*/ 6059997 w 12329382"/>
                <a:gd name="connsiteY104" fmla="*/ 664008 h 812606"/>
                <a:gd name="connsiteX105" fmla="*/ 6011791 w 12329382"/>
                <a:gd name="connsiteY105" fmla="*/ 616669 h 812606"/>
                <a:gd name="connsiteX106" fmla="*/ 5997942 w 12329382"/>
                <a:gd name="connsiteY106" fmla="*/ 607628 h 812606"/>
                <a:gd name="connsiteX107" fmla="*/ 5558112 w 12329382"/>
                <a:gd name="connsiteY107" fmla="*/ 320302 h 812606"/>
                <a:gd name="connsiteX108" fmla="*/ 5292503 w 12329382"/>
                <a:gd name="connsiteY108" fmla="*/ 411089 h 812606"/>
                <a:gd name="connsiteX109" fmla="*/ 5207592 w 12329382"/>
                <a:gd name="connsiteY109" fmla="*/ 488913 h 812606"/>
                <a:gd name="connsiteX110" fmla="*/ 5088518 w 12329382"/>
                <a:gd name="connsiteY110" fmla="*/ 583208 h 812606"/>
                <a:gd name="connsiteX111" fmla="*/ 4814946 w 12329382"/>
                <a:gd name="connsiteY111" fmla="*/ 660613 h 812606"/>
                <a:gd name="connsiteX112" fmla="*/ 4444519 w 12329382"/>
                <a:gd name="connsiteY112" fmla="*/ 512017 h 812606"/>
                <a:gd name="connsiteX113" fmla="*/ 4396312 w 12329382"/>
                <a:gd name="connsiteY113" fmla="*/ 464678 h 812606"/>
                <a:gd name="connsiteX114" fmla="*/ 4391999 w 12329382"/>
                <a:gd name="connsiteY114" fmla="*/ 473301 h 812606"/>
                <a:gd name="connsiteX115" fmla="*/ 4382463 w 12329382"/>
                <a:gd name="connsiteY115" fmla="*/ 455637 h 812606"/>
                <a:gd name="connsiteX116" fmla="*/ 3942634 w 12329382"/>
                <a:gd name="connsiteY116" fmla="*/ 168311 h 812606"/>
                <a:gd name="connsiteX117" fmla="*/ 3519572 w 12329382"/>
                <a:gd name="connsiteY117" fmla="*/ 428744 h 812606"/>
                <a:gd name="connsiteX118" fmla="*/ 3477786 w 12329382"/>
                <a:gd name="connsiteY118" fmla="*/ 500852 h 812606"/>
                <a:gd name="connsiteX119" fmla="*/ 3467989 w 12329382"/>
                <a:gd name="connsiteY119" fmla="*/ 516104 h 812606"/>
                <a:gd name="connsiteX120" fmla="*/ 3461878 w 12329382"/>
                <a:gd name="connsiteY120" fmla="*/ 525616 h 812606"/>
                <a:gd name="connsiteX121" fmla="*/ 2970127 w 12329382"/>
                <a:gd name="connsiteY121" fmla="*/ 812606 h 812606"/>
                <a:gd name="connsiteX122" fmla="*/ 2599700 w 12329382"/>
                <a:gd name="connsiteY122" fmla="*/ 664010 h 812606"/>
                <a:gd name="connsiteX123" fmla="*/ 2551493 w 12329382"/>
                <a:gd name="connsiteY123" fmla="*/ 616671 h 812606"/>
                <a:gd name="connsiteX124" fmla="*/ 2547180 w 12329382"/>
                <a:gd name="connsiteY124" fmla="*/ 625295 h 812606"/>
                <a:gd name="connsiteX125" fmla="*/ 2537644 w 12329382"/>
                <a:gd name="connsiteY125" fmla="*/ 607630 h 812606"/>
                <a:gd name="connsiteX126" fmla="*/ 2097815 w 12329382"/>
                <a:gd name="connsiteY126" fmla="*/ 320304 h 812606"/>
                <a:gd name="connsiteX127" fmla="*/ 1832205 w 12329382"/>
                <a:gd name="connsiteY127" fmla="*/ 411091 h 812606"/>
                <a:gd name="connsiteX128" fmla="*/ 1722223 w 12329382"/>
                <a:gd name="connsiteY128" fmla="*/ 515954 h 812606"/>
                <a:gd name="connsiteX129" fmla="*/ 1628221 w 12329382"/>
                <a:gd name="connsiteY129" fmla="*/ 583210 h 812606"/>
                <a:gd name="connsiteX130" fmla="*/ 1354648 w 12329382"/>
                <a:gd name="connsiteY130" fmla="*/ 660615 h 812606"/>
                <a:gd name="connsiteX131" fmla="*/ 984221 w 12329382"/>
                <a:gd name="connsiteY131" fmla="*/ 512019 h 812606"/>
                <a:gd name="connsiteX132" fmla="*/ 936015 w 12329382"/>
                <a:gd name="connsiteY132" fmla="*/ 464680 h 812606"/>
                <a:gd name="connsiteX133" fmla="*/ 931701 w 12329382"/>
                <a:gd name="connsiteY133" fmla="*/ 473303 h 812606"/>
                <a:gd name="connsiteX134" fmla="*/ 922165 w 12329382"/>
                <a:gd name="connsiteY134" fmla="*/ 455639 h 812606"/>
                <a:gd name="connsiteX135" fmla="*/ 482336 w 12329382"/>
                <a:gd name="connsiteY135" fmla="*/ 168313 h 812606"/>
                <a:gd name="connsiteX136" fmla="*/ 59274 w 12329382"/>
                <a:gd name="connsiteY136" fmla="*/ 428746 h 812606"/>
                <a:gd name="connsiteX137" fmla="*/ 59022 w 12329382"/>
                <a:gd name="connsiteY137" fmla="*/ 429155 h 812606"/>
                <a:gd name="connsiteX138" fmla="*/ 30744 w 12329382"/>
                <a:gd name="connsiteY138" fmla="*/ 480219 h 812606"/>
                <a:gd name="connsiteX139" fmla="*/ -1 w 12329382"/>
                <a:gd name="connsiteY139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53257 w 12329384"/>
                <a:gd name="connsiteY12" fmla="*/ 229401 h 812606"/>
                <a:gd name="connsiteX13" fmla="*/ 2226830 w 12329384"/>
                <a:gd name="connsiteY13" fmla="*/ 151996 h 812606"/>
                <a:gd name="connsiteX14" fmla="*/ 2597257 w 12329384"/>
                <a:gd name="connsiteY14" fmla="*/ 300592 h 812606"/>
                <a:gd name="connsiteX15" fmla="*/ 2645463 w 12329384"/>
                <a:gd name="connsiteY15" fmla="*/ 347931 h 812606"/>
                <a:gd name="connsiteX16" fmla="*/ 2649777 w 12329384"/>
                <a:gd name="connsiteY16" fmla="*/ 339308 h 812606"/>
                <a:gd name="connsiteX17" fmla="*/ 2659313 w 12329384"/>
                <a:gd name="connsiteY17" fmla="*/ 356972 h 812606"/>
                <a:gd name="connsiteX18" fmla="*/ 3099142 w 12329384"/>
                <a:gd name="connsiteY18" fmla="*/ 644298 h 812606"/>
                <a:gd name="connsiteX19" fmla="*/ 3522204 w 12329384"/>
                <a:gd name="connsiteY19" fmla="*/ 383865 h 812606"/>
                <a:gd name="connsiteX20" fmla="*/ 3573787 w 12329384"/>
                <a:gd name="connsiteY20" fmla="*/ 296505 h 812606"/>
                <a:gd name="connsiteX21" fmla="*/ 3579897 w 12329384"/>
                <a:gd name="connsiteY21" fmla="*/ 286993 h 812606"/>
                <a:gd name="connsiteX22" fmla="*/ 4071649 w 12329384"/>
                <a:gd name="connsiteY22" fmla="*/ 3 h 812606"/>
                <a:gd name="connsiteX23" fmla="*/ 4442076 w 12329384"/>
                <a:gd name="connsiteY23" fmla="*/ 148599 h 812606"/>
                <a:gd name="connsiteX24" fmla="*/ 4490282 w 12329384"/>
                <a:gd name="connsiteY24" fmla="*/ 195938 h 812606"/>
                <a:gd name="connsiteX25" fmla="*/ 4504132 w 12329384"/>
                <a:gd name="connsiteY25" fmla="*/ 204979 h 812606"/>
                <a:gd name="connsiteX26" fmla="*/ 4943961 w 12329384"/>
                <a:gd name="connsiteY26" fmla="*/ 492304 h 812606"/>
                <a:gd name="connsiteX27" fmla="*/ 5209571 w 12329384"/>
                <a:gd name="connsiteY27" fmla="*/ 401517 h 812606"/>
                <a:gd name="connsiteX28" fmla="*/ 5254775 w 12329384"/>
                <a:gd name="connsiteY28" fmla="*/ 363608 h 812606"/>
                <a:gd name="connsiteX29" fmla="*/ 5372276 w 12329384"/>
                <a:gd name="connsiteY29" fmla="*/ 258677 h 812606"/>
                <a:gd name="connsiteX30" fmla="*/ 5413555 w 12329384"/>
                <a:gd name="connsiteY30" fmla="*/ 229399 h 812606"/>
                <a:gd name="connsiteX31" fmla="*/ 5687128 w 12329384"/>
                <a:gd name="connsiteY31" fmla="*/ 151994 h 812606"/>
                <a:gd name="connsiteX32" fmla="*/ 6057555 w 12329384"/>
                <a:gd name="connsiteY32" fmla="*/ 300590 h 812606"/>
                <a:gd name="connsiteX33" fmla="*/ 6105761 w 12329384"/>
                <a:gd name="connsiteY33" fmla="*/ 347929 h 812606"/>
                <a:gd name="connsiteX34" fmla="*/ 6110075 w 12329384"/>
                <a:gd name="connsiteY34" fmla="*/ 339306 h 812606"/>
                <a:gd name="connsiteX35" fmla="*/ 6119611 w 12329384"/>
                <a:gd name="connsiteY35" fmla="*/ 356970 h 812606"/>
                <a:gd name="connsiteX36" fmla="*/ 6559439 w 12329384"/>
                <a:gd name="connsiteY36" fmla="*/ 644296 h 812606"/>
                <a:gd name="connsiteX37" fmla="*/ 6982502 w 12329384"/>
                <a:gd name="connsiteY37" fmla="*/ 383863 h 812606"/>
                <a:gd name="connsiteX38" fmla="*/ 6982753 w 12329384"/>
                <a:gd name="connsiteY38" fmla="*/ 383454 h 812606"/>
                <a:gd name="connsiteX39" fmla="*/ 6984246 w 12329384"/>
                <a:gd name="connsiteY39" fmla="*/ 380360 h 812606"/>
                <a:gd name="connsiteX40" fmla="*/ 7040195 w 12329384"/>
                <a:gd name="connsiteY40" fmla="*/ 286991 h 812606"/>
                <a:gd name="connsiteX41" fmla="*/ 7531947 w 12329384"/>
                <a:gd name="connsiteY41" fmla="*/ 1 h 812606"/>
                <a:gd name="connsiteX42" fmla="*/ 7902374 w 12329384"/>
                <a:gd name="connsiteY42" fmla="*/ 148597 h 812606"/>
                <a:gd name="connsiteX43" fmla="*/ 7950580 w 12329384"/>
                <a:gd name="connsiteY43" fmla="*/ 195936 h 812606"/>
                <a:gd name="connsiteX44" fmla="*/ 7954894 w 12329384"/>
                <a:gd name="connsiteY44" fmla="*/ 187312 h 812606"/>
                <a:gd name="connsiteX45" fmla="*/ 7964430 w 12329384"/>
                <a:gd name="connsiteY45" fmla="*/ 204977 h 812606"/>
                <a:gd name="connsiteX46" fmla="*/ 8404258 w 12329384"/>
                <a:gd name="connsiteY46" fmla="*/ 492302 h 812606"/>
                <a:gd name="connsiteX47" fmla="*/ 8669869 w 12329384"/>
                <a:gd name="connsiteY47" fmla="*/ 401515 h 812606"/>
                <a:gd name="connsiteX48" fmla="*/ 8715076 w 12329384"/>
                <a:gd name="connsiteY48" fmla="*/ 363604 h 812606"/>
                <a:gd name="connsiteX49" fmla="*/ 8720650 w 12329384"/>
                <a:gd name="connsiteY49" fmla="*/ 356531 h 812606"/>
                <a:gd name="connsiteX50" fmla="*/ 8832573 w 12329384"/>
                <a:gd name="connsiteY50" fmla="*/ 258676 h 812606"/>
                <a:gd name="connsiteX51" fmla="*/ 8873853 w 12329384"/>
                <a:gd name="connsiteY51" fmla="*/ 229399 h 812606"/>
                <a:gd name="connsiteX52" fmla="*/ 9147426 w 12329384"/>
                <a:gd name="connsiteY52" fmla="*/ 151993 h 812606"/>
                <a:gd name="connsiteX53" fmla="*/ 9517853 w 12329384"/>
                <a:gd name="connsiteY53" fmla="*/ 300589 h 812606"/>
                <a:gd name="connsiteX54" fmla="*/ 9566059 w 12329384"/>
                <a:gd name="connsiteY54" fmla="*/ 347928 h 812606"/>
                <a:gd name="connsiteX55" fmla="*/ 9570373 w 12329384"/>
                <a:gd name="connsiteY55" fmla="*/ 339305 h 812606"/>
                <a:gd name="connsiteX56" fmla="*/ 9579908 w 12329384"/>
                <a:gd name="connsiteY56" fmla="*/ 356969 h 812606"/>
                <a:gd name="connsiteX57" fmla="*/ 10019738 w 12329384"/>
                <a:gd name="connsiteY57" fmla="*/ 644295 h 812606"/>
                <a:gd name="connsiteX58" fmla="*/ 10442800 w 12329384"/>
                <a:gd name="connsiteY58" fmla="*/ 383862 h 812606"/>
                <a:gd name="connsiteX59" fmla="*/ 10443052 w 12329384"/>
                <a:gd name="connsiteY59" fmla="*/ 383453 h 812606"/>
                <a:gd name="connsiteX60" fmla="*/ 10444544 w 12329384"/>
                <a:gd name="connsiteY60" fmla="*/ 380359 h 812606"/>
                <a:gd name="connsiteX61" fmla="*/ 10502074 w 12329384"/>
                <a:gd name="connsiteY61" fmla="*/ 271318 h 812606"/>
                <a:gd name="connsiteX62" fmla="*/ 10500493 w 12329384"/>
                <a:gd name="connsiteY62" fmla="*/ 286990 h 812606"/>
                <a:gd name="connsiteX63" fmla="*/ 10992245 w 12329384"/>
                <a:gd name="connsiteY63" fmla="*/ 0 h 812606"/>
                <a:gd name="connsiteX64" fmla="*/ 11362672 w 12329384"/>
                <a:gd name="connsiteY64" fmla="*/ 148596 h 812606"/>
                <a:gd name="connsiteX65" fmla="*/ 11410878 w 12329384"/>
                <a:gd name="connsiteY65" fmla="*/ 195935 h 812606"/>
                <a:gd name="connsiteX66" fmla="*/ 11424728 w 12329384"/>
                <a:gd name="connsiteY66" fmla="*/ 204976 h 812606"/>
                <a:gd name="connsiteX67" fmla="*/ 11864557 w 12329384"/>
                <a:gd name="connsiteY67" fmla="*/ 492302 h 812606"/>
                <a:gd name="connsiteX68" fmla="*/ 12329384 w 12329384"/>
                <a:gd name="connsiteY68" fmla="*/ 159808 h 812606"/>
                <a:gd name="connsiteX69" fmla="*/ 12329210 w 12329384"/>
                <a:gd name="connsiteY69" fmla="*/ 177225 h 812606"/>
                <a:gd name="connsiteX70" fmla="*/ 11735544 w 12329384"/>
                <a:gd name="connsiteY70" fmla="*/ 660610 h 812606"/>
                <a:gd name="connsiteX71" fmla="*/ 11365117 w 12329384"/>
                <a:gd name="connsiteY71" fmla="*/ 512014 h 812606"/>
                <a:gd name="connsiteX72" fmla="*/ 11316911 w 12329384"/>
                <a:gd name="connsiteY72" fmla="*/ 464675 h 812606"/>
                <a:gd name="connsiteX73" fmla="*/ 11312596 w 12329384"/>
                <a:gd name="connsiteY73" fmla="*/ 473298 h 812606"/>
                <a:gd name="connsiteX74" fmla="*/ 11303061 w 12329384"/>
                <a:gd name="connsiteY74" fmla="*/ 455634 h 812606"/>
                <a:gd name="connsiteX75" fmla="*/ 10863232 w 12329384"/>
                <a:gd name="connsiteY75" fmla="*/ 168308 h 812606"/>
                <a:gd name="connsiteX76" fmla="*/ 10440170 w 12329384"/>
                <a:gd name="connsiteY76" fmla="*/ 428741 h 812606"/>
                <a:gd name="connsiteX77" fmla="*/ 10439918 w 12329384"/>
                <a:gd name="connsiteY77" fmla="*/ 429150 h 812606"/>
                <a:gd name="connsiteX78" fmla="*/ 10438426 w 12329384"/>
                <a:gd name="connsiteY78" fmla="*/ 432244 h 812606"/>
                <a:gd name="connsiteX79" fmla="*/ 10388586 w 12329384"/>
                <a:gd name="connsiteY79" fmla="*/ 516101 h 812606"/>
                <a:gd name="connsiteX80" fmla="*/ 10382477 w 12329384"/>
                <a:gd name="connsiteY80" fmla="*/ 525613 h 812606"/>
                <a:gd name="connsiteX81" fmla="*/ 9890724 w 12329384"/>
                <a:gd name="connsiteY81" fmla="*/ 812603 h 812606"/>
                <a:gd name="connsiteX82" fmla="*/ 9520297 w 12329384"/>
                <a:gd name="connsiteY82" fmla="*/ 664007 h 812606"/>
                <a:gd name="connsiteX83" fmla="*/ 9472091 w 12329384"/>
                <a:gd name="connsiteY83" fmla="*/ 616668 h 812606"/>
                <a:gd name="connsiteX84" fmla="*/ 9467777 w 12329384"/>
                <a:gd name="connsiteY84" fmla="*/ 625292 h 812606"/>
                <a:gd name="connsiteX85" fmla="*/ 9458242 w 12329384"/>
                <a:gd name="connsiteY85" fmla="*/ 607627 h 812606"/>
                <a:gd name="connsiteX86" fmla="*/ 9018413 w 12329384"/>
                <a:gd name="connsiteY86" fmla="*/ 320302 h 812606"/>
                <a:gd name="connsiteX87" fmla="*/ 8752802 w 12329384"/>
                <a:gd name="connsiteY87" fmla="*/ 411089 h 812606"/>
                <a:gd name="connsiteX88" fmla="*/ 8707595 w 12329384"/>
                <a:gd name="connsiteY88" fmla="*/ 449000 h 812606"/>
                <a:gd name="connsiteX89" fmla="*/ 8702022 w 12329384"/>
                <a:gd name="connsiteY89" fmla="*/ 456073 h 812606"/>
                <a:gd name="connsiteX90" fmla="*/ 8590098 w 12329384"/>
                <a:gd name="connsiteY90" fmla="*/ 553928 h 812606"/>
                <a:gd name="connsiteX91" fmla="*/ 8548818 w 12329384"/>
                <a:gd name="connsiteY91" fmla="*/ 583206 h 812606"/>
                <a:gd name="connsiteX92" fmla="*/ 8275246 w 12329384"/>
                <a:gd name="connsiteY92" fmla="*/ 660611 h 812606"/>
                <a:gd name="connsiteX93" fmla="*/ 7904819 w 12329384"/>
                <a:gd name="connsiteY93" fmla="*/ 512015 h 812606"/>
                <a:gd name="connsiteX94" fmla="*/ 7856612 w 12329384"/>
                <a:gd name="connsiteY94" fmla="*/ 464676 h 812606"/>
                <a:gd name="connsiteX95" fmla="*/ 7852299 w 12329384"/>
                <a:gd name="connsiteY95" fmla="*/ 473299 h 812606"/>
                <a:gd name="connsiteX96" fmla="*/ 7842763 w 12329384"/>
                <a:gd name="connsiteY96" fmla="*/ 455635 h 812606"/>
                <a:gd name="connsiteX97" fmla="*/ 7402933 w 12329384"/>
                <a:gd name="connsiteY97" fmla="*/ 168309 h 812606"/>
                <a:gd name="connsiteX98" fmla="*/ 6979871 w 12329384"/>
                <a:gd name="connsiteY98" fmla="*/ 428742 h 812606"/>
                <a:gd name="connsiteX99" fmla="*/ 6979620 w 12329384"/>
                <a:gd name="connsiteY99" fmla="*/ 429151 h 812606"/>
                <a:gd name="connsiteX100" fmla="*/ 6978128 w 12329384"/>
                <a:gd name="connsiteY100" fmla="*/ 432245 h 812606"/>
                <a:gd name="connsiteX101" fmla="*/ 6922178 w 12329384"/>
                <a:gd name="connsiteY101" fmla="*/ 525614 h 812606"/>
                <a:gd name="connsiteX102" fmla="*/ 6430427 w 12329384"/>
                <a:gd name="connsiteY102" fmla="*/ 812604 h 812606"/>
                <a:gd name="connsiteX103" fmla="*/ 6059999 w 12329384"/>
                <a:gd name="connsiteY103" fmla="*/ 664008 h 812606"/>
                <a:gd name="connsiteX104" fmla="*/ 6011793 w 12329384"/>
                <a:gd name="connsiteY104" fmla="*/ 616669 h 812606"/>
                <a:gd name="connsiteX105" fmla="*/ 5997944 w 12329384"/>
                <a:gd name="connsiteY105" fmla="*/ 607628 h 812606"/>
                <a:gd name="connsiteX106" fmla="*/ 5558114 w 12329384"/>
                <a:gd name="connsiteY106" fmla="*/ 320302 h 812606"/>
                <a:gd name="connsiteX107" fmla="*/ 5292505 w 12329384"/>
                <a:gd name="connsiteY107" fmla="*/ 411089 h 812606"/>
                <a:gd name="connsiteX108" fmla="*/ 5207594 w 12329384"/>
                <a:gd name="connsiteY108" fmla="*/ 488913 h 812606"/>
                <a:gd name="connsiteX109" fmla="*/ 5088520 w 12329384"/>
                <a:gd name="connsiteY109" fmla="*/ 583208 h 812606"/>
                <a:gd name="connsiteX110" fmla="*/ 4814948 w 12329384"/>
                <a:gd name="connsiteY110" fmla="*/ 660613 h 812606"/>
                <a:gd name="connsiteX111" fmla="*/ 4444521 w 12329384"/>
                <a:gd name="connsiteY111" fmla="*/ 512017 h 812606"/>
                <a:gd name="connsiteX112" fmla="*/ 4396314 w 12329384"/>
                <a:gd name="connsiteY112" fmla="*/ 464678 h 812606"/>
                <a:gd name="connsiteX113" fmla="*/ 4392001 w 12329384"/>
                <a:gd name="connsiteY113" fmla="*/ 473301 h 812606"/>
                <a:gd name="connsiteX114" fmla="*/ 4382465 w 12329384"/>
                <a:gd name="connsiteY114" fmla="*/ 455637 h 812606"/>
                <a:gd name="connsiteX115" fmla="*/ 3942636 w 12329384"/>
                <a:gd name="connsiteY115" fmla="*/ 168311 h 812606"/>
                <a:gd name="connsiteX116" fmla="*/ 3519574 w 12329384"/>
                <a:gd name="connsiteY116" fmla="*/ 428744 h 812606"/>
                <a:gd name="connsiteX117" fmla="*/ 3477788 w 12329384"/>
                <a:gd name="connsiteY117" fmla="*/ 500852 h 812606"/>
                <a:gd name="connsiteX118" fmla="*/ 3467991 w 12329384"/>
                <a:gd name="connsiteY118" fmla="*/ 516104 h 812606"/>
                <a:gd name="connsiteX119" fmla="*/ 3461880 w 12329384"/>
                <a:gd name="connsiteY119" fmla="*/ 525616 h 812606"/>
                <a:gd name="connsiteX120" fmla="*/ 2970129 w 12329384"/>
                <a:gd name="connsiteY120" fmla="*/ 812606 h 812606"/>
                <a:gd name="connsiteX121" fmla="*/ 2599702 w 12329384"/>
                <a:gd name="connsiteY121" fmla="*/ 664010 h 812606"/>
                <a:gd name="connsiteX122" fmla="*/ 2551495 w 12329384"/>
                <a:gd name="connsiteY122" fmla="*/ 616671 h 812606"/>
                <a:gd name="connsiteX123" fmla="*/ 2547182 w 12329384"/>
                <a:gd name="connsiteY123" fmla="*/ 625295 h 812606"/>
                <a:gd name="connsiteX124" fmla="*/ 2537646 w 12329384"/>
                <a:gd name="connsiteY124" fmla="*/ 607630 h 812606"/>
                <a:gd name="connsiteX125" fmla="*/ 2097817 w 12329384"/>
                <a:gd name="connsiteY125" fmla="*/ 320304 h 812606"/>
                <a:gd name="connsiteX126" fmla="*/ 1832207 w 12329384"/>
                <a:gd name="connsiteY126" fmla="*/ 411091 h 812606"/>
                <a:gd name="connsiteX127" fmla="*/ 1722225 w 12329384"/>
                <a:gd name="connsiteY127" fmla="*/ 515954 h 812606"/>
                <a:gd name="connsiteX128" fmla="*/ 1628223 w 12329384"/>
                <a:gd name="connsiteY128" fmla="*/ 583210 h 812606"/>
                <a:gd name="connsiteX129" fmla="*/ 1354650 w 12329384"/>
                <a:gd name="connsiteY129" fmla="*/ 660615 h 812606"/>
                <a:gd name="connsiteX130" fmla="*/ 984223 w 12329384"/>
                <a:gd name="connsiteY130" fmla="*/ 512019 h 812606"/>
                <a:gd name="connsiteX131" fmla="*/ 936017 w 12329384"/>
                <a:gd name="connsiteY131" fmla="*/ 464680 h 812606"/>
                <a:gd name="connsiteX132" fmla="*/ 931703 w 12329384"/>
                <a:gd name="connsiteY132" fmla="*/ 473303 h 812606"/>
                <a:gd name="connsiteX133" fmla="*/ 922167 w 12329384"/>
                <a:gd name="connsiteY133" fmla="*/ 455639 h 812606"/>
                <a:gd name="connsiteX134" fmla="*/ 482338 w 12329384"/>
                <a:gd name="connsiteY134" fmla="*/ 168313 h 812606"/>
                <a:gd name="connsiteX135" fmla="*/ 59276 w 12329384"/>
                <a:gd name="connsiteY135" fmla="*/ 428746 h 812606"/>
                <a:gd name="connsiteX136" fmla="*/ 59024 w 12329384"/>
                <a:gd name="connsiteY136" fmla="*/ 429155 h 812606"/>
                <a:gd name="connsiteX137" fmla="*/ 30746 w 12329384"/>
                <a:gd name="connsiteY137" fmla="*/ 480219 h 812606"/>
                <a:gd name="connsiteX138" fmla="*/ 1 w 12329384"/>
                <a:gd name="connsiteY138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49775 w 12329382"/>
                <a:gd name="connsiteY15" fmla="*/ 339308 h 812606"/>
                <a:gd name="connsiteX16" fmla="*/ 2659311 w 12329382"/>
                <a:gd name="connsiteY16" fmla="*/ 356972 h 812606"/>
                <a:gd name="connsiteX17" fmla="*/ 3099140 w 12329382"/>
                <a:gd name="connsiteY17" fmla="*/ 644298 h 812606"/>
                <a:gd name="connsiteX18" fmla="*/ 3522202 w 12329382"/>
                <a:gd name="connsiteY18" fmla="*/ 383865 h 812606"/>
                <a:gd name="connsiteX19" fmla="*/ 3573785 w 12329382"/>
                <a:gd name="connsiteY19" fmla="*/ 296505 h 812606"/>
                <a:gd name="connsiteX20" fmla="*/ 3579895 w 12329382"/>
                <a:gd name="connsiteY20" fmla="*/ 286993 h 812606"/>
                <a:gd name="connsiteX21" fmla="*/ 4071647 w 12329382"/>
                <a:gd name="connsiteY21" fmla="*/ 3 h 812606"/>
                <a:gd name="connsiteX22" fmla="*/ 4442074 w 12329382"/>
                <a:gd name="connsiteY22" fmla="*/ 148599 h 812606"/>
                <a:gd name="connsiteX23" fmla="*/ 4490280 w 12329382"/>
                <a:gd name="connsiteY23" fmla="*/ 195938 h 812606"/>
                <a:gd name="connsiteX24" fmla="*/ 4504130 w 12329382"/>
                <a:gd name="connsiteY24" fmla="*/ 204979 h 812606"/>
                <a:gd name="connsiteX25" fmla="*/ 4943959 w 12329382"/>
                <a:gd name="connsiteY25" fmla="*/ 492304 h 812606"/>
                <a:gd name="connsiteX26" fmla="*/ 5209569 w 12329382"/>
                <a:gd name="connsiteY26" fmla="*/ 401517 h 812606"/>
                <a:gd name="connsiteX27" fmla="*/ 5254773 w 12329382"/>
                <a:gd name="connsiteY27" fmla="*/ 363608 h 812606"/>
                <a:gd name="connsiteX28" fmla="*/ 5372274 w 12329382"/>
                <a:gd name="connsiteY28" fmla="*/ 258677 h 812606"/>
                <a:gd name="connsiteX29" fmla="*/ 5413553 w 12329382"/>
                <a:gd name="connsiteY29" fmla="*/ 229399 h 812606"/>
                <a:gd name="connsiteX30" fmla="*/ 5687126 w 12329382"/>
                <a:gd name="connsiteY30" fmla="*/ 151994 h 812606"/>
                <a:gd name="connsiteX31" fmla="*/ 6057553 w 12329382"/>
                <a:gd name="connsiteY31" fmla="*/ 300590 h 812606"/>
                <a:gd name="connsiteX32" fmla="*/ 6105759 w 12329382"/>
                <a:gd name="connsiteY32" fmla="*/ 347929 h 812606"/>
                <a:gd name="connsiteX33" fmla="*/ 6110073 w 12329382"/>
                <a:gd name="connsiteY33" fmla="*/ 339306 h 812606"/>
                <a:gd name="connsiteX34" fmla="*/ 6119609 w 12329382"/>
                <a:gd name="connsiteY34" fmla="*/ 356970 h 812606"/>
                <a:gd name="connsiteX35" fmla="*/ 6559437 w 12329382"/>
                <a:gd name="connsiteY35" fmla="*/ 644296 h 812606"/>
                <a:gd name="connsiteX36" fmla="*/ 6982500 w 12329382"/>
                <a:gd name="connsiteY36" fmla="*/ 383863 h 812606"/>
                <a:gd name="connsiteX37" fmla="*/ 6982751 w 12329382"/>
                <a:gd name="connsiteY37" fmla="*/ 383454 h 812606"/>
                <a:gd name="connsiteX38" fmla="*/ 6984244 w 12329382"/>
                <a:gd name="connsiteY38" fmla="*/ 380360 h 812606"/>
                <a:gd name="connsiteX39" fmla="*/ 7040193 w 12329382"/>
                <a:gd name="connsiteY39" fmla="*/ 286991 h 812606"/>
                <a:gd name="connsiteX40" fmla="*/ 7531945 w 12329382"/>
                <a:gd name="connsiteY40" fmla="*/ 1 h 812606"/>
                <a:gd name="connsiteX41" fmla="*/ 7902372 w 12329382"/>
                <a:gd name="connsiteY41" fmla="*/ 148597 h 812606"/>
                <a:gd name="connsiteX42" fmla="*/ 7950578 w 12329382"/>
                <a:gd name="connsiteY42" fmla="*/ 195936 h 812606"/>
                <a:gd name="connsiteX43" fmla="*/ 7954892 w 12329382"/>
                <a:gd name="connsiteY43" fmla="*/ 187312 h 812606"/>
                <a:gd name="connsiteX44" fmla="*/ 7964428 w 12329382"/>
                <a:gd name="connsiteY44" fmla="*/ 204977 h 812606"/>
                <a:gd name="connsiteX45" fmla="*/ 8404256 w 12329382"/>
                <a:gd name="connsiteY45" fmla="*/ 492302 h 812606"/>
                <a:gd name="connsiteX46" fmla="*/ 8669867 w 12329382"/>
                <a:gd name="connsiteY46" fmla="*/ 401515 h 812606"/>
                <a:gd name="connsiteX47" fmla="*/ 8715074 w 12329382"/>
                <a:gd name="connsiteY47" fmla="*/ 363604 h 812606"/>
                <a:gd name="connsiteX48" fmla="*/ 8720648 w 12329382"/>
                <a:gd name="connsiteY48" fmla="*/ 356531 h 812606"/>
                <a:gd name="connsiteX49" fmla="*/ 8832571 w 12329382"/>
                <a:gd name="connsiteY49" fmla="*/ 258676 h 812606"/>
                <a:gd name="connsiteX50" fmla="*/ 8873851 w 12329382"/>
                <a:gd name="connsiteY50" fmla="*/ 229399 h 812606"/>
                <a:gd name="connsiteX51" fmla="*/ 9147424 w 12329382"/>
                <a:gd name="connsiteY51" fmla="*/ 151993 h 812606"/>
                <a:gd name="connsiteX52" fmla="*/ 9517851 w 12329382"/>
                <a:gd name="connsiteY52" fmla="*/ 300589 h 812606"/>
                <a:gd name="connsiteX53" fmla="*/ 9566057 w 12329382"/>
                <a:gd name="connsiteY53" fmla="*/ 347928 h 812606"/>
                <a:gd name="connsiteX54" fmla="*/ 9570371 w 12329382"/>
                <a:gd name="connsiteY54" fmla="*/ 339305 h 812606"/>
                <a:gd name="connsiteX55" fmla="*/ 9579906 w 12329382"/>
                <a:gd name="connsiteY55" fmla="*/ 356969 h 812606"/>
                <a:gd name="connsiteX56" fmla="*/ 10019736 w 12329382"/>
                <a:gd name="connsiteY56" fmla="*/ 644295 h 812606"/>
                <a:gd name="connsiteX57" fmla="*/ 10442798 w 12329382"/>
                <a:gd name="connsiteY57" fmla="*/ 383862 h 812606"/>
                <a:gd name="connsiteX58" fmla="*/ 10443050 w 12329382"/>
                <a:gd name="connsiteY58" fmla="*/ 383453 h 812606"/>
                <a:gd name="connsiteX59" fmla="*/ 10444542 w 12329382"/>
                <a:gd name="connsiteY59" fmla="*/ 380359 h 812606"/>
                <a:gd name="connsiteX60" fmla="*/ 10502072 w 12329382"/>
                <a:gd name="connsiteY60" fmla="*/ 271318 h 812606"/>
                <a:gd name="connsiteX61" fmla="*/ 10500491 w 12329382"/>
                <a:gd name="connsiteY61" fmla="*/ 286990 h 812606"/>
                <a:gd name="connsiteX62" fmla="*/ 10992243 w 12329382"/>
                <a:gd name="connsiteY62" fmla="*/ 0 h 812606"/>
                <a:gd name="connsiteX63" fmla="*/ 11362670 w 12329382"/>
                <a:gd name="connsiteY63" fmla="*/ 148596 h 812606"/>
                <a:gd name="connsiteX64" fmla="*/ 11410876 w 12329382"/>
                <a:gd name="connsiteY64" fmla="*/ 195935 h 812606"/>
                <a:gd name="connsiteX65" fmla="*/ 11424726 w 12329382"/>
                <a:gd name="connsiteY65" fmla="*/ 204976 h 812606"/>
                <a:gd name="connsiteX66" fmla="*/ 11864555 w 12329382"/>
                <a:gd name="connsiteY66" fmla="*/ 492302 h 812606"/>
                <a:gd name="connsiteX67" fmla="*/ 12329382 w 12329382"/>
                <a:gd name="connsiteY67" fmla="*/ 159808 h 812606"/>
                <a:gd name="connsiteX68" fmla="*/ 12329208 w 12329382"/>
                <a:gd name="connsiteY68" fmla="*/ 177225 h 812606"/>
                <a:gd name="connsiteX69" fmla="*/ 11735542 w 12329382"/>
                <a:gd name="connsiteY69" fmla="*/ 660610 h 812606"/>
                <a:gd name="connsiteX70" fmla="*/ 11365115 w 12329382"/>
                <a:gd name="connsiteY70" fmla="*/ 512014 h 812606"/>
                <a:gd name="connsiteX71" fmla="*/ 11316909 w 12329382"/>
                <a:gd name="connsiteY71" fmla="*/ 464675 h 812606"/>
                <a:gd name="connsiteX72" fmla="*/ 11312594 w 12329382"/>
                <a:gd name="connsiteY72" fmla="*/ 473298 h 812606"/>
                <a:gd name="connsiteX73" fmla="*/ 11303059 w 12329382"/>
                <a:gd name="connsiteY73" fmla="*/ 455634 h 812606"/>
                <a:gd name="connsiteX74" fmla="*/ 10863230 w 12329382"/>
                <a:gd name="connsiteY74" fmla="*/ 168308 h 812606"/>
                <a:gd name="connsiteX75" fmla="*/ 10440168 w 12329382"/>
                <a:gd name="connsiteY75" fmla="*/ 428741 h 812606"/>
                <a:gd name="connsiteX76" fmla="*/ 10439916 w 12329382"/>
                <a:gd name="connsiteY76" fmla="*/ 429150 h 812606"/>
                <a:gd name="connsiteX77" fmla="*/ 10438424 w 12329382"/>
                <a:gd name="connsiteY77" fmla="*/ 432244 h 812606"/>
                <a:gd name="connsiteX78" fmla="*/ 10388584 w 12329382"/>
                <a:gd name="connsiteY78" fmla="*/ 516101 h 812606"/>
                <a:gd name="connsiteX79" fmla="*/ 10382475 w 12329382"/>
                <a:gd name="connsiteY79" fmla="*/ 525613 h 812606"/>
                <a:gd name="connsiteX80" fmla="*/ 9890722 w 12329382"/>
                <a:gd name="connsiteY80" fmla="*/ 812603 h 812606"/>
                <a:gd name="connsiteX81" fmla="*/ 9520295 w 12329382"/>
                <a:gd name="connsiteY81" fmla="*/ 664007 h 812606"/>
                <a:gd name="connsiteX82" fmla="*/ 9472089 w 12329382"/>
                <a:gd name="connsiteY82" fmla="*/ 616668 h 812606"/>
                <a:gd name="connsiteX83" fmla="*/ 9467775 w 12329382"/>
                <a:gd name="connsiteY83" fmla="*/ 625292 h 812606"/>
                <a:gd name="connsiteX84" fmla="*/ 9458240 w 12329382"/>
                <a:gd name="connsiteY84" fmla="*/ 607627 h 812606"/>
                <a:gd name="connsiteX85" fmla="*/ 9018411 w 12329382"/>
                <a:gd name="connsiteY85" fmla="*/ 320302 h 812606"/>
                <a:gd name="connsiteX86" fmla="*/ 8752800 w 12329382"/>
                <a:gd name="connsiteY86" fmla="*/ 411089 h 812606"/>
                <a:gd name="connsiteX87" fmla="*/ 8707593 w 12329382"/>
                <a:gd name="connsiteY87" fmla="*/ 449000 h 812606"/>
                <a:gd name="connsiteX88" fmla="*/ 8702020 w 12329382"/>
                <a:gd name="connsiteY88" fmla="*/ 456073 h 812606"/>
                <a:gd name="connsiteX89" fmla="*/ 8590096 w 12329382"/>
                <a:gd name="connsiteY89" fmla="*/ 553928 h 812606"/>
                <a:gd name="connsiteX90" fmla="*/ 8548816 w 12329382"/>
                <a:gd name="connsiteY90" fmla="*/ 583206 h 812606"/>
                <a:gd name="connsiteX91" fmla="*/ 8275244 w 12329382"/>
                <a:gd name="connsiteY91" fmla="*/ 660611 h 812606"/>
                <a:gd name="connsiteX92" fmla="*/ 7904817 w 12329382"/>
                <a:gd name="connsiteY92" fmla="*/ 512015 h 812606"/>
                <a:gd name="connsiteX93" fmla="*/ 7856610 w 12329382"/>
                <a:gd name="connsiteY93" fmla="*/ 464676 h 812606"/>
                <a:gd name="connsiteX94" fmla="*/ 7852297 w 12329382"/>
                <a:gd name="connsiteY94" fmla="*/ 473299 h 812606"/>
                <a:gd name="connsiteX95" fmla="*/ 7842761 w 12329382"/>
                <a:gd name="connsiteY95" fmla="*/ 455635 h 812606"/>
                <a:gd name="connsiteX96" fmla="*/ 7402931 w 12329382"/>
                <a:gd name="connsiteY96" fmla="*/ 168309 h 812606"/>
                <a:gd name="connsiteX97" fmla="*/ 6979869 w 12329382"/>
                <a:gd name="connsiteY97" fmla="*/ 428742 h 812606"/>
                <a:gd name="connsiteX98" fmla="*/ 6979618 w 12329382"/>
                <a:gd name="connsiteY98" fmla="*/ 429151 h 812606"/>
                <a:gd name="connsiteX99" fmla="*/ 6978126 w 12329382"/>
                <a:gd name="connsiteY99" fmla="*/ 432245 h 812606"/>
                <a:gd name="connsiteX100" fmla="*/ 6922176 w 12329382"/>
                <a:gd name="connsiteY100" fmla="*/ 525614 h 812606"/>
                <a:gd name="connsiteX101" fmla="*/ 6430425 w 12329382"/>
                <a:gd name="connsiteY101" fmla="*/ 812604 h 812606"/>
                <a:gd name="connsiteX102" fmla="*/ 6059997 w 12329382"/>
                <a:gd name="connsiteY102" fmla="*/ 664008 h 812606"/>
                <a:gd name="connsiteX103" fmla="*/ 6011791 w 12329382"/>
                <a:gd name="connsiteY103" fmla="*/ 616669 h 812606"/>
                <a:gd name="connsiteX104" fmla="*/ 5997942 w 12329382"/>
                <a:gd name="connsiteY104" fmla="*/ 607628 h 812606"/>
                <a:gd name="connsiteX105" fmla="*/ 5558112 w 12329382"/>
                <a:gd name="connsiteY105" fmla="*/ 320302 h 812606"/>
                <a:gd name="connsiteX106" fmla="*/ 5292503 w 12329382"/>
                <a:gd name="connsiteY106" fmla="*/ 411089 h 812606"/>
                <a:gd name="connsiteX107" fmla="*/ 5207592 w 12329382"/>
                <a:gd name="connsiteY107" fmla="*/ 488913 h 812606"/>
                <a:gd name="connsiteX108" fmla="*/ 5088518 w 12329382"/>
                <a:gd name="connsiteY108" fmla="*/ 583208 h 812606"/>
                <a:gd name="connsiteX109" fmla="*/ 4814946 w 12329382"/>
                <a:gd name="connsiteY109" fmla="*/ 660613 h 812606"/>
                <a:gd name="connsiteX110" fmla="*/ 4444519 w 12329382"/>
                <a:gd name="connsiteY110" fmla="*/ 512017 h 812606"/>
                <a:gd name="connsiteX111" fmla="*/ 4396312 w 12329382"/>
                <a:gd name="connsiteY111" fmla="*/ 464678 h 812606"/>
                <a:gd name="connsiteX112" fmla="*/ 4391999 w 12329382"/>
                <a:gd name="connsiteY112" fmla="*/ 473301 h 812606"/>
                <a:gd name="connsiteX113" fmla="*/ 4382463 w 12329382"/>
                <a:gd name="connsiteY113" fmla="*/ 455637 h 812606"/>
                <a:gd name="connsiteX114" fmla="*/ 3942634 w 12329382"/>
                <a:gd name="connsiteY114" fmla="*/ 168311 h 812606"/>
                <a:gd name="connsiteX115" fmla="*/ 3519572 w 12329382"/>
                <a:gd name="connsiteY115" fmla="*/ 428744 h 812606"/>
                <a:gd name="connsiteX116" fmla="*/ 3477786 w 12329382"/>
                <a:gd name="connsiteY116" fmla="*/ 500852 h 812606"/>
                <a:gd name="connsiteX117" fmla="*/ 3467989 w 12329382"/>
                <a:gd name="connsiteY117" fmla="*/ 516104 h 812606"/>
                <a:gd name="connsiteX118" fmla="*/ 3461878 w 12329382"/>
                <a:gd name="connsiteY118" fmla="*/ 525616 h 812606"/>
                <a:gd name="connsiteX119" fmla="*/ 2970127 w 12329382"/>
                <a:gd name="connsiteY119" fmla="*/ 812606 h 812606"/>
                <a:gd name="connsiteX120" fmla="*/ 2599700 w 12329382"/>
                <a:gd name="connsiteY120" fmla="*/ 664010 h 812606"/>
                <a:gd name="connsiteX121" fmla="*/ 2551493 w 12329382"/>
                <a:gd name="connsiteY121" fmla="*/ 616671 h 812606"/>
                <a:gd name="connsiteX122" fmla="*/ 2547180 w 12329382"/>
                <a:gd name="connsiteY122" fmla="*/ 625295 h 812606"/>
                <a:gd name="connsiteX123" fmla="*/ 2537644 w 12329382"/>
                <a:gd name="connsiteY123" fmla="*/ 607630 h 812606"/>
                <a:gd name="connsiteX124" fmla="*/ 2097815 w 12329382"/>
                <a:gd name="connsiteY124" fmla="*/ 320304 h 812606"/>
                <a:gd name="connsiteX125" fmla="*/ 1832205 w 12329382"/>
                <a:gd name="connsiteY125" fmla="*/ 411091 h 812606"/>
                <a:gd name="connsiteX126" fmla="*/ 1722223 w 12329382"/>
                <a:gd name="connsiteY126" fmla="*/ 515954 h 812606"/>
                <a:gd name="connsiteX127" fmla="*/ 1628221 w 12329382"/>
                <a:gd name="connsiteY127" fmla="*/ 583210 h 812606"/>
                <a:gd name="connsiteX128" fmla="*/ 1354648 w 12329382"/>
                <a:gd name="connsiteY128" fmla="*/ 660615 h 812606"/>
                <a:gd name="connsiteX129" fmla="*/ 984221 w 12329382"/>
                <a:gd name="connsiteY129" fmla="*/ 512019 h 812606"/>
                <a:gd name="connsiteX130" fmla="*/ 936015 w 12329382"/>
                <a:gd name="connsiteY130" fmla="*/ 464680 h 812606"/>
                <a:gd name="connsiteX131" fmla="*/ 931701 w 12329382"/>
                <a:gd name="connsiteY131" fmla="*/ 473303 h 812606"/>
                <a:gd name="connsiteX132" fmla="*/ 922165 w 12329382"/>
                <a:gd name="connsiteY132" fmla="*/ 455639 h 812606"/>
                <a:gd name="connsiteX133" fmla="*/ 482336 w 12329382"/>
                <a:gd name="connsiteY133" fmla="*/ 168313 h 812606"/>
                <a:gd name="connsiteX134" fmla="*/ 59274 w 12329382"/>
                <a:gd name="connsiteY134" fmla="*/ 428746 h 812606"/>
                <a:gd name="connsiteX135" fmla="*/ 59022 w 12329382"/>
                <a:gd name="connsiteY135" fmla="*/ 429155 h 812606"/>
                <a:gd name="connsiteX136" fmla="*/ 30744 w 12329382"/>
                <a:gd name="connsiteY136" fmla="*/ 480219 h 812606"/>
                <a:gd name="connsiteX137" fmla="*/ -1 w 12329382"/>
                <a:gd name="connsiteY137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49777 w 12329384"/>
                <a:gd name="connsiteY15" fmla="*/ 339308 h 812606"/>
                <a:gd name="connsiteX16" fmla="*/ 2659313 w 12329384"/>
                <a:gd name="connsiteY16" fmla="*/ 356972 h 812606"/>
                <a:gd name="connsiteX17" fmla="*/ 3099142 w 12329384"/>
                <a:gd name="connsiteY17" fmla="*/ 644298 h 812606"/>
                <a:gd name="connsiteX18" fmla="*/ 3522204 w 12329384"/>
                <a:gd name="connsiteY18" fmla="*/ 383865 h 812606"/>
                <a:gd name="connsiteX19" fmla="*/ 3573787 w 12329384"/>
                <a:gd name="connsiteY19" fmla="*/ 296505 h 812606"/>
                <a:gd name="connsiteX20" fmla="*/ 3579897 w 12329384"/>
                <a:gd name="connsiteY20" fmla="*/ 286993 h 812606"/>
                <a:gd name="connsiteX21" fmla="*/ 4071649 w 12329384"/>
                <a:gd name="connsiteY21" fmla="*/ 3 h 812606"/>
                <a:gd name="connsiteX22" fmla="*/ 4442076 w 12329384"/>
                <a:gd name="connsiteY22" fmla="*/ 148599 h 812606"/>
                <a:gd name="connsiteX23" fmla="*/ 4490282 w 12329384"/>
                <a:gd name="connsiteY23" fmla="*/ 195938 h 812606"/>
                <a:gd name="connsiteX24" fmla="*/ 4504132 w 12329384"/>
                <a:gd name="connsiteY24" fmla="*/ 204979 h 812606"/>
                <a:gd name="connsiteX25" fmla="*/ 4943961 w 12329384"/>
                <a:gd name="connsiteY25" fmla="*/ 492304 h 812606"/>
                <a:gd name="connsiteX26" fmla="*/ 5209571 w 12329384"/>
                <a:gd name="connsiteY26" fmla="*/ 401517 h 812606"/>
                <a:gd name="connsiteX27" fmla="*/ 5254775 w 12329384"/>
                <a:gd name="connsiteY27" fmla="*/ 363608 h 812606"/>
                <a:gd name="connsiteX28" fmla="*/ 5372276 w 12329384"/>
                <a:gd name="connsiteY28" fmla="*/ 258677 h 812606"/>
                <a:gd name="connsiteX29" fmla="*/ 5413555 w 12329384"/>
                <a:gd name="connsiteY29" fmla="*/ 229399 h 812606"/>
                <a:gd name="connsiteX30" fmla="*/ 5687128 w 12329384"/>
                <a:gd name="connsiteY30" fmla="*/ 151994 h 812606"/>
                <a:gd name="connsiteX31" fmla="*/ 6057555 w 12329384"/>
                <a:gd name="connsiteY31" fmla="*/ 300590 h 812606"/>
                <a:gd name="connsiteX32" fmla="*/ 6105761 w 12329384"/>
                <a:gd name="connsiteY32" fmla="*/ 347929 h 812606"/>
                <a:gd name="connsiteX33" fmla="*/ 6110075 w 12329384"/>
                <a:gd name="connsiteY33" fmla="*/ 339306 h 812606"/>
                <a:gd name="connsiteX34" fmla="*/ 6119611 w 12329384"/>
                <a:gd name="connsiteY34" fmla="*/ 356970 h 812606"/>
                <a:gd name="connsiteX35" fmla="*/ 6559439 w 12329384"/>
                <a:gd name="connsiteY35" fmla="*/ 644296 h 812606"/>
                <a:gd name="connsiteX36" fmla="*/ 6982502 w 12329384"/>
                <a:gd name="connsiteY36" fmla="*/ 383863 h 812606"/>
                <a:gd name="connsiteX37" fmla="*/ 6982753 w 12329384"/>
                <a:gd name="connsiteY37" fmla="*/ 383454 h 812606"/>
                <a:gd name="connsiteX38" fmla="*/ 6984246 w 12329384"/>
                <a:gd name="connsiteY38" fmla="*/ 380360 h 812606"/>
                <a:gd name="connsiteX39" fmla="*/ 7040195 w 12329384"/>
                <a:gd name="connsiteY39" fmla="*/ 286991 h 812606"/>
                <a:gd name="connsiteX40" fmla="*/ 7531947 w 12329384"/>
                <a:gd name="connsiteY40" fmla="*/ 1 h 812606"/>
                <a:gd name="connsiteX41" fmla="*/ 7902374 w 12329384"/>
                <a:gd name="connsiteY41" fmla="*/ 148597 h 812606"/>
                <a:gd name="connsiteX42" fmla="*/ 7950580 w 12329384"/>
                <a:gd name="connsiteY42" fmla="*/ 195936 h 812606"/>
                <a:gd name="connsiteX43" fmla="*/ 7954894 w 12329384"/>
                <a:gd name="connsiteY43" fmla="*/ 187312 h 812606"/>
                <a:gd name="connsiteX44" fmla="*/ 7964430 w 12329384"/>
                <a:gd name="connsiteY44" fmla="*/ 204977 h 812606"/>
                <a:gd name="connsiteX45" fmla="*/ 8404258 w 12329384"/>
                <a:gd name="connsiteY45" fmla="*/ 492302 h 812606"/>
                <a:gd name="connsiteX46" fmla="*/ 8669869 w 12329384"/>
                <a:gd name="connsiteY46" fmla="*/ 401515 h 812606"/>
                <a:gd name="connsiteX47" fmla="*/ 8715076 w 12329384"/>
                <a:gd name="connsiteY47" fmla="*/ 363604 h 812606"/>
                <a:gd name="connsiteX48" fmla="*/ 8720650 w 12329384"/>
                <a:gd name="connsiteY48" fmla="*/ 356531 h 812606"/>
                <a:gd name="connsiteX49" fmla="*/ 8832573 w 12329384"/>
                <a:gd name="connsiteY49" fmla="*/ 258676 h 812606"/>
                <a:gd name="connsiteX50" fmla="*/ 8873853 w 12329384"/>
                <a:gd name="connsiteY50" fmla="*/ 229399 h 812606"/>
                <a:gd name="connsiteX51" fmla="*/ 9147426 w 12329384"/>
                <a:gd name="connsiteY51" fmla="*/ 151993 h 812606"/>
                <a:gd name="connsiteX52" fmla="*/ 9517853 w 12329384"/>
                <a:gd name="connsiteY52" fmla="*/ 300589 h 812606"/>
                <a:gd name="connsiteX53" fmla="*/ 9566059 w 12329384"/>
                <a:gd name="connsiteY53" fmla="*/ 347928 h 812606"/>
                <a:gd name="connsiteX54" fmla="*/ 9570373 w 12329384"/>
                <a:gd name="connsiteY54" fmla="*/ 339305 h 812606"/>
                <a:gd name="connsiteX55" fmla="*/ 9579908 w 12329384"/>
                <a:gd name="connsiteY55" fmla="*/ 356969 h 812606"/>
                <a:gd name="connsiteX56" fmla="*/ 10019738 w 12329384"/>
                <a:gd name="connsiteY56" fmla="*/ 644295 h 812606"/>
                <a:gd name="connsiteX57" fmla="*/ 10442800 w 12329384"/>
                <a:gd name="connsiteY57" fmla="*/ 383862 h 812606"/>
                <a:gd name="connsiteX58" fmla="*/ 10443052 w 12329384"/>
                <a:gd name="connsiteY58" fmla="*/ 383453 h 812606"/>
                <a:gd name="connsiteX59" fmla="*/ 10444544 w 12329384"/>
                <a:gd name="connsiteY59" fmla="*/ 380359 h 812606"/>
                <a:gd name="connsiteX60" fmla="*/ 10502074 w 12329384"/>
                <a:gd name="connsiteY60" fmla="*/ 271318 h 812606"/>
                <a:gd name="connsiteX61" fmla="*/ 10500493 w 12329384"/>
                <a:gd name="connsiteY61" fmla="*/ 286990 h 812606"/>
                <a:gd name="connsiteX62" fmla="*/ 10992245 w 12329384"/>
                <a:gd name="connsiteY62" fmla="*/ 0 h 812606"/>
                <a:gd name="connsiteX63" fmla="*/ 11362672 w 12329384"/>
                <a:gd name="connsiteY63" fmla="*/ 148596 h 812606"/>
                <a:gd name="connsiteX64" fmla="*/ 11410878 w 12329384"/>
                <a:gd name="connsiteY64" fmla="*/ 195935 h 812606"/>
                <a:gd name="connsiteX65" fmla="*/ 11424728 w 12329384"/>
                <a:gd name="connsiteY65" fmla="*/ 204976 h 812606"/>
                <a:gd name="connsiteX66" fmla="*/ 11864557 w 12329384"/>
                <a:gd name="connsiteY66" fmla="*/ 492302 h 812606"/>
                <a:gd name="connsiteX67" fmla="*/ 12329384 w 12329384"/>
                <a:gd name="connsiteY67" fmla="*/ 159808 h 812606"/>
                <a:gd name="connsiteX68" fmla="*/ 12329210 w 12329384"/>
                <a:gd name="connsiteY68" fmla="*/ 177225 h 812606"/>
                <a:gd name="connsiteX69" fmla="*/ 11735544 w 12329384"/>
                <a:gd name="connsiteY69" fmla="*/ 660610 h 812606"/>
                <a:gd name="connsiteX70" fmla="*/ 11365117 w 12329384"/>
                <a:gd name="connsiteY70" fmla="*/ 512014 h 812606"/>
                <a:gd name="connsiteX71" fmla="*/ 11316911 w 12329384"/>
                <a:gd name="connsiteY71" fmla="*/ 464675 h 812606"/>
                <a:gd name="connsiteX72" fmla="*/ 11312596 w 12329384"/>
                <a:gd name="connsiteY72" fmla="*/ 473298 h 812606"/>
                <a:gd name="connsiteX73" fmla="*/ 11303061 w 12329384"/>
                <a:gd name="connsiteY73" fmla="*/ 455634 h 812606"/>
                <a:gd name="connsiteX74" fmla="*/ 10863232 w 12329384"/>
                <a:gd name="connsiteY74" fmla="*/ 168308 h 812606"/>
                <a:gd name="connsiteX75" fmla="*/ 10440170 w 12329384"/>
                <a:gd name="connsiteY75" fmla="*/ 428741 h 812606"/>
                <a:gd name="connsiteX76" fmla="*/ 10439918 w 12329384"/>
                <a:gd name="connsiteY76" fmla="*/ 429150 h 812606"/>
                <a:gd name="connsiteX77" fmla="*/ 10438426 w 12329384"/>
                <a:gd name="connsiteY77" fmla="*/ 432244 h 812606"/>
                <a:gd name="connsiteX78" fmla="*/ 10388586 w 12329384"/>
                <a:gd name="connsiteY78" fmla="*/ 516101 h 812606"/>
                <a:gd name="connsiteX79" fmla="*/ 10382477 w 12329384"/>
                <a:gd name="connsiteY79" fmla="*/ 525613 h 812606"/>
                <a:gd name="connsiteX80" fmla="*/ 9890724 w 12329384"/>
                <a:gd name="connsiteY80" fmla="*/ 812603 h 812606"/>
                <a:gd name="connsiteX81" fmla="*/ 9520297 w 12329384"/>
                <a:gd name="connsiteY81" fmla="*/ 664007 h 812606"/>
                <a:gd name="connsiteX82" fmla="*/ 9472091 w 12329384"/>
                <a:gd name="connsiteY82" fmla="*/ 616668 h 812606"/>
                <a:gd name="connsiteX83" fmla="*/ 9467777 w 12329384"/>
                <a:gd name="connsiteY83" fmla="*/ 625292 h 812606"/>
                <a:gd name="connsiteX84" fmla="*/ 9458242 w 12329384"/>
                <a:gd name="connsiteY84" fmla="*/ 607627 h 812606"/>
                <a:gd name="connsiteX85" fmla="*/ 9018413 w 12329384"/>
                <a:gd name="connsiteY85" fmla="*/ 320302 h 812606"/>
                <a:gd name="connsiteX86" fmla="*/ 8752802 w 12329384"/>
                <a:gd name="connsiteY86" fmla="*/ 411089 h 812606"/>
                <a:gd name="connsiteX87" fmla="*/ 8707595 w 12329384"/>
                <a:gd name="connsiteY87" fmla="*/ 449000 h 812606"/>
                <a:gd name="connsiteX88" fmla="*/ 8702022 w 12329384"/>
                <a:gd name="connsiteY88" fmla="*/ 456073 h 812606"/>
                <a:gd name="connsiteX89" fmla="*/ 8590098 w 12329384"/>
                <a:gd name="connsiteY89" fmla="*/ 553928 h 812606"/>
                <a:gd name="connsiteX90" fmla="*/ 8548818 w 12329384"/>
                <a:gd name="connsiteY90" fmla="*/ 583206 h 812606"/>
                <a:gd name="connsiteX91" fmla="*/ 8275246 w 12329384"/>
                <a:gd name="connsiteY91" fmla="*/ 660611 h 812606"/>
                <a:gd name="connsiteX92" fmla="*/ 7904819 w 12329384"/>
                <a:gd name="connsiteY92" fmla="*/ 512015 h 812606"/>
                <a:gd name="connsiteX93" fmla="*/ 7856612 w 12329384"/>
                <a:gd name="connsiteY93" fmla="*/ 464676 h 812606"/>
                <a:gd name="connsiteX94" fmla="*/ 7852299 w 12329384"/>
                <a:gd name="connsiteY94" fmla="*/ 473299 h 812606"/>
                <a:gd name="connsiteX95" fmla="*/ 7842763 w 12329384"/>
                <a:gd name="connsiteY95" fmla="*/ 455635 h 812606"/>
                <a:gd name="connsiteX96" fmla="*/ 7402933 w 12329384"/>
                <a:gd name="connsiteY96" fmla="*/ 168309 h 812606"/>
                <a:gd name="connsiteX97" fmla="*/ 6979871 w 12329384"/>
                <a:gd name="connsiteY97" fmla="*/ 428742 h 812606"/>
                <a:gd name="connsiteX98" fmla="*/ 6979620 w 12329384"/>
                <a:gd name="connsiteY98" fmla="*/ 429151 h 812606"/>
                <a:gd name="connsiteX99" fmla="*/ 6978128 w 12329384"/>
                <a:gd name="connsiteY99" fmla="*/ 432245 h 812606"/>
                <a:gd name="connsiteX100" fmla="*/ 6922178 w 12329384"/>
                <a:gd name="connsiteY100" fmla="*/ 525614 h 812606"/>
                <a:gd name="connsiteX101" fmla="*/ 6430427 w 12329384"/>
                <a:gd name="connsiteY101" fmla="*/ 812604 h 812606"/>
                <a:gd name="connsiteX102" fmla="*/ 6059999 w 12329384"/>
                <a:gd name="connsiteY102" fmla="*/ 664008 h 812606"/>
                <a:gd name="connsiteX103" fmla="*/ 6011793 w 12329384"/>
                <a:gd name="connsiteY103" fmla="*/ 616669 h 812606"/>
                <a:gd name="connsiteX104" fmla="*/ 5997944 w 12329384"/>
                <a:gd name="connsiteY104" fmla="*/ 607628 h 812606"/>
                <a:gd name="connsiteX105" fmla="*/ 5558114 w 12329384"/>
                <a:gd name="connsiteY105" fmla="*/ 320302 h 812606"/>
                <a:gd name="connsiteX106" fmla="*/ 5292505 w 12329384"/>
                <a:gd name="connsiteY106" fmla="*/ 411089 h 812606"/>
                <a:gd name="connsiteX107" fmla="*/ 5207594 w 12329384"/>
                <a:gd name="connsiteY107" fmla="*/ 488913 h 812606"/>
                <a:gd name="connsiteX108" fmla="*/ 5088520 w 12329384"/>
                <a:gd name="connsiteY108" fmla="*/ 583208 h 812606"/>
                <a:gd name="connsiteX109" fmla="*/ 4814948 w 12329384"/>
                <a:gd name="connsiteY109" fmla="*/ 660613 h 812606"/>
                <a:gd name="connsiteX110" fmla="*/ 4444521 w 12329384"/>
                <a:gd name="connsiteY110" fmla="*/ 512017 h 812606"/>
                <a:gd name="connsiteX111" fmla="*/ 4396314 w 12329384"/>
                <a:gd name="connsiteY111" fmla="*/ 464678 h 812606"/>
                <a:gd name="connsiteX112" fmla="*/ 4392001 w 12329384"/>
                <a:gd name="connsiteY112" fmla="*/ 473301 h 812606"/>
                <a:gd name="connsiteX113" fmla="*/ 4382465 w 12329384"/>
                <a:gd name="connsiteY113" fmla="*/ 455637 h 812606"/>
                <a:gd name="connsiteX114" fmla="*/ 3942636 w 12329384"/>
                <a:gd name="connsiteY114" fmla="*/ 168311 h 812606"/>
                <a:gd name="connsiteX115" fmla="*/ 3519574 w 12329384"/>
                <a:gd name="connsiteY115" fmla="*/ 428744 h 812606"/>
                <a:gd name="connsiteX116" fmla="*/ 3477788 w 12329384"/>
                <a:gd name="connsiteY116" fmla="*/ 500852 h 812606"/>
                <a:gd name="connsiteX117" fmla="*/ 3467991 w 12329384"/>
                <a:gd name="connsiteY117" fmla="*/ 516104 h 812606"/>
                <a:gd name="connsiteX118" fmla="*/ 3461880 w 12329384"/>
                <a:gd name="connsiteY118" fmla="*/ 525616 h 812606"/>
                <a:gd name="connsiteX119" fmla="*/ 2970129 w 12329384"/>
                <a:gd name="connsiteY119" fmla="*/ 812606 h 812606"/>
                <a:gd name="connsiteX120" fmla="*/ 2599702 w 12329384"/>
                <a:gd name="connsiteY120" fmla="*/ 664010 h 812606"/>
                <a:gd name="connsiteX121" fmla="*/ 2551495 w 12329384"/>
                <a:gd name="connsiteY121" fmla="*/ 616671 h 812606"/>
                <a:gd name="connsiteX122" fmla="*/ 2547182 w 12329384"/>
                <a:gd name="connsiteY122" fmla="*/ 625295 h 812606"/>
                <a:gd name="connsiteX123" fmla="*/ 2537646 w 12329384"/>
                <a:gd name="connsiteY123" fmla="*/ 607630 h 812606"/>
                <a:gd name="connsiteX124" fmla="*/ 2097817 w 12329384"/>
                <a:gd name="connsiteY124" fmla="*/ 320304 h 812606"/>
                <a:gd name="connsiteX125" fmla="*/ 1832207 w 12329384"/>
                <a:gd name="connsiteY125" fmla="*/ 411091 h 812606"/>
                <a:gd name="connsiteX126" fmla="*/ 1722225 w 12329384"/>
                <a:gd name="connsiteY126" fmla="*/ 515954 h 812606"/>
                <a:gd name="connsiteX127" fmla="*/ 1628223 w 12329384"/>
                <a:gd name="connsiteY127" fmla="*/ 583210 h 812606"/>
                <a:gd name="connsiteX128" fmla="*/ 1354650 w 12329384"/>
                <a:gd name="connsiteY128" fmla="*/ 660615 h 812606"/>
                <a:gd name="connsiteX129" fmla="*/ 984223 w 12329384"/>
                <a:gd name="connsiteY129" fmla="*/ 512019 h 812606"/>
                <a:gd name="connsiteX130" fmla="*/ 931703 w 12329384"/>
                <a:gd name="connsiteY130" fmla="*/ 473303 h 812606"/>
                <a:gd name="connsiteX131" fmla="*/ 922167 w 12329384"/>
                <a:gd name="connsiteY131" fmla="*/ 455639 h 812606"/>
                <a:gd name="connsiteX132" fmla="*/ 482338 w 12329384"/>
                <a:gd name="connsiteY132" fmla="*/ 168313 h 812606"/>
                <a:gd name="connsiteX133" fmla="*/ 59276 w 12329384"/>
                <a:gd name="connsiteY133" fmla="*/ 428746 h 812606"/>
                <a:gd name="connsiteX134" fmla="*/ 59024 w 12329384"/>
                <a:gd name="connsiteY134" fmla="*/ 429155 h 812606"/>
                <a:gd name="connsiteX135" fmla="*/ 30746 w 12329384"/>
                <a:gd name="connsiteY135" fmla="*/ 480219 h 812606"/>
                <a:gd name="connsiteX136" fmla="*/ 1 w 12329384"/>
                <a:gd name="connsiteY136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49775 w 12329382"/>
                <a:gd name="connsiteY15" fmla="*/ 339308 h 812606"/>
                <a:gd name="connsiteX16" fmla="*/ 2659311 w 12329382"/>
                <a:gd name="connsiteY16" fmla="*/ 356972 h 812606"/>
                <a:gd name="connsiteX17" fmla="*/ 3099140 w 12329382"/>
                <a:gd name="connsiteY17" fmla="*/ 644298 h 812606"/>
                <a:gd name="connsiteX18" fmla="*/ 3522202 w 12329382"/>
                <a:gd name="connsiteY18" fmla="*/ 383865 h 812606"/>
                <a:gd name="connsiteX19" fmla="*/ 3573785 w 12329382"/>
                <a:gd name="connsiteY19" fmla="*/ 296505 h 812606"/>
                <a:gd name="connsiteX20" fmla="*/ 3579895 w 12329382"/>
                <a:gd name="connsiteY20" fmla="*/ 286993 h 812606"/>
                <a:gd name="connsiteX21" fmla="*/ 4071647 w 12329382"/>
                <a:gd name="connsiteY21" fmla="*/ 3 h 812606"/>
                <a:gd name="connsiteX22" fmla="*/ 4442074 w 12329382"/>
                <a:gd name="connsiteY22" fmla="*/ 148599 h 812606"/>
                <a:gd name="connsiteX23" fmla="*/ 4490280 w 12329382"/>
                <a:gd name="connsiteY23" fmla="*/ 195938 h 812606"/>
                <a:gd name="connsiteX24" fmla="*/ 4504130 w 12329382"/>
                <a:gd name="connsiteY24" fmla="*/ 204979 h 812606"/>
                <a:gd name="connsiteX25" fmla="*/ 4943959 w 12329382"/>
                <a:gd name="connsiteY25" fmla="*/ 492304 h 812606"/>
                <a:gd name="connsiteX26" fmla="*/ 5209569 w 12329382"/>
                <a:gd name="connsiteY26" fmla="*/ 401517 h 812606"/>
                <a:gd name="connsiteX27" fmla="*/ 5254773 w 12329382"/>
                <a:gd name="connsiteY27" fmla="*/ 363608 h 812606"/>
                <a:gd name="connsiteX28" fmla="*/ 5372274 w 12329382"/>
                <a:gd name="connsiteY28" fmla="*/ 258677 h 812606"/>
                <a:gd name="connsiteX29" fmla="*/ 5413553 w 12329382"/>
                <a:gd name="connsiteY29" fmla="*/ 229399 h 812606"/>
                <a:gd name="connsiteX30" fmla="*/ 5687126 w 12329382"/>
                <a:gd name="connsiteY30" fmla="*/ 151994 h 812606"/>
                <a:gd name="connsiteX31" fmla="*/ 6057553 w 12329382"/>
                <a:gd name="connsiteY31" fmla="*/ 300590 h 812606"/>
                <a:gd name="connsiteX32" fmla="*/ 6105759 w 12329382"/>
                <a:gd name="connsiteY32" fmla="*/ 347929 h 812606"/>
                <a:gd name="connsiteX33" fmla="*/ 6110073 w 12329382"/>
                <a:gd name="connsiteY33" fmla="*/ 339306 h 812606"/>
                <a:gd name="connsiteX34" fmla="*/ 6119609 w 12329382"/>
                <a:gd name="connsiteY34" fmla="*/ 356970 h 812606"/>
                <a:gd name="connsiteX35" fmla="*/ 6559437 w 12329382"/>
                <a:gd name="connsiteY35" fmla="*/ 644296 h 812606"/>
                <a:gd name="connsiteX36" fmla="*/ 6982500 w 12329382"/>
                <a:gd name="connsiteY36" fmla="*/ 383863 h 812606"/>
                <a:gd name="connsiteX37" fmla="*/ 6982751 w 12329382"/>
                <a:gd name="connsiteY37" fmla="*/ 383454 h 812606"/>
                <a:gd name="connsiteX38" fmla="*/ 6984244 w 12329382"/>
                <a:gd name="connsiteY38" fmla="*/ 380360 h 812606"/>
                <a:gd name="connsiteX39" fmla="*/ 7040193 w 12329382"/>
                <a:gd name="connsiteY39" fmla="*/ 286991 h 812606"/>
                <a:gd name="connsiteX40" fmla="*/ 7531945 w 12329382"/>
                <a:gd name="connsiteY40" fmla="*/ 1 h 812606"/>
                <a:gd name="connsiteX41" fmla="*/ 7902372 w 12329382"/>
                <a:gd name="connsiteY41" fmla="*/ 148597 h 812606"/>
                <a:gd name="connsiteX42" fmla="*/ 7950578 w 12329382"/>
                <a:gd name="connsiteY42" fmla="*/ 195936 h 812606"/>
                <a:gd name="connsiteX43" fmla="*/ 7954892 w 12329382"/>
                <a:gd name="connsiteY43" fmla="*/ 187312 h 812606"/>
                <a:gd name="connsiteX44" fmla="*/ 7964428 w 12329382"/>
                <a:gd name="connsiteY44" fmla="*/ 204977 h 812606"/>
                <a:gd name="connsiteX45" fmla="*/ 8404256 w 12329382"/>
                <a:gd name="connsiteY45" fmla="*/ 492302 h 812606"/>
                <a:gd name="connsiteX46" fmla="*/ 8669867 w 12329382"/>
                <a:gd name="connsiteY46" fmla="*/ 401515 h 812606"/>
                <a:gd name="connsiteX47" fmla="*/ 8715074 w 12329382"/>
                <a:gd name="connsiteY47" fmla="*/ 363604 h 812606"/>
                <a:gd name="connsiteX48" fmla="*/ 8720648 w 12329382"/>
                <a:gd name="connsiteY48" fmla="*/ 356531 h 812606"/>
                <a:gd name="connsiteX49" fmla="*/ 8832571 w 12329382"/>
                <a:gd name="connsiteY49" fmla="*/ 258676 h 812606"/>
                <a:gd name="connsiteX50" fmla="*/ 8873851 w 12329382"/>
                <a:gd name="connsiteY50" fmla="*/ 229399 h 812606"/>
                <a:gd name="connsiteX51" fmla="*/ 9147424 w 12329382"/>
                <a:gd name="connsiteY51" fmla="*/ 151993 h 812606"/>
                <a:gd name="connsiteX52" fmla="*/ 9517851 w 12329382"/>
                <a:gd name="connsiteY52" fmla="*/ 300589 h 812606"/>
                <a:gd name="connsiteX53" fmla="*/ 9566057 w 12329382"/>
                <a:gd name="connsiteY53" fmla="*/ 347928 h 812606"/>
                <a:gd name="connsiteX54" fmla="*/ 9570371 w 12329382"/>
                <a:gd name="connsiteY54" fmla="*/ 339305 h 812606"/>
                <a:gd name="connsiteX55" fmla="*/ 9579906 w 12329382"/>
                <a:gd name="connsiteY55" fmla="*/ 356969 h 812606"/>
                <a:gd name="connsiteX56" fmla="*/ 10019736 w 12329382"/>
                <a:gd name="connsiteY56" fmla="*/ 644295 h 812606"/>
                <a:gd name="connsiteX57" fmla="*/ 10442798 w 12329382"/>
                <a:gd name="connsiteY57" fmla="*/ 383862 h 812606"/>
                <a:gd name="connsiteX58" fmla="*/ 10443050 w 12329382"/>
                <a:gd name="connsiteY58" fmla="*/ 383453 h 812606"/>
                <a:gd name="connsiteX59" fmla="*/ 10444542 w 12329382"/>
                <a:gd name="connsiteY59" fmla="*/ 380359 h 812606"/>
                <a:gd name="connsiteX60" fmla="*/ 10502072 w 12329382"/>
                <a:gd name="connsiteY60" fmla="*/ 271318 h 812606"/>
                <a:gd name="connsiteX61" fmla="*/ 10500491 w 12329382"/>
                <a:gd name="connsiteY61" fmla="*/ 286990 h 812606"/>
                <a:gd name="connsiteX62" fmla="*/ 10992243 w 12329382"/>
                <a:gd name="connsiteY62" fmla="*/ 0 h 812606"/>
                <a:gd name="connsiteX63" fmla="*/ 11362670 w 12329382"/>
                <a:gd name="connsiteY63" fmla="*/ 148596 h 812606"/>
                <a:gd name="connsiteX64" fmla="*/ 11410876 w 12329382"/>
                <a:gd name="connsiteY64" fmla="*/ 195935 h 812606"/>
                <a:gd name="connsiteX65" fmla="*/ 11424726 w 12329382"/>
                <a:gd name="connsiteY65" fmla="*/ 204976 h 812606"/>
                <a:gd name="connsiteX66" fmla="*/ 11864555 w 12329382"/>
                <a:gd name="connsiteY66" fmla="*/ 492302 h 812606"/>
                <a:gd name="connsiteX67" fmla="*/ 12329382 w 12329382"/>
                <a:gd name="connsiteY67" fmla="*/ 159808 h 812606"/>
                <a:gd name="connsiteX68" fmla="*/ 12329208 w 12329382"/>
                <a:gd name="connsiteY68" fmla="*/ 177225 h 812606"/>
                <a:gd name="connsiteX69" fmla="*/ 11735542 w 12329382"/>
                <a:gd name="connsiteY69" fmla="*/ 660610 h 812606"/>
                <a:gd name="connsiteX70" fmla="*/ 11365115 w 12329382"/>
                <a:gd name="connsiteY70" fmla="*/ 512014 h 812606"/>
                <a:gd name="connsiteX71" fmla="*/ 11316909 w 12329382"/>
                <a:gd name="connsiteY71" fmla="*/ 464675 h 812606"/>
                <a:gd name="connsiteX72" fmla="*/ 11312594 w 12329382"/>
                <a:gd name="connsiteY72" fmla="*/ 473298 h 812606"/>
                <a:gd name="connsiteX73" fmla="*/ 11303059 w 12329382"/>
                <a:gd name="connsiteY73" fmla="*/ 455634 h 812606"/>
                <a:gd name="connsiteX74" fmla="*/ 10863230 w 12329382"/>
                <a:gd name="connsiteY74" fmla="*/ 168308 h 812606"/>
                <a:gd name="connsiteX75" fmla="*/ 10440168 w 12329382"/>
                <a:gd name="connsiteY75" fmla="*/ 428741 h 812606"/>
                <a:gd name="connsiteX76" fmla="*/ 10439916 w 12329382"/>
                <a:gd name="connsiteY76" fmla="*/ 429150 h 812606"/>
                <a:gd name="connsiteX77" fmla="*/ 10438424 w 12329382"/>
                <a:gd name="connsiteY77" fmla="*/ 432244 h 812606"/>
                <a:gd name="connsiteX78" fmla="*/ 10388584 w 12329382"/>
                <a:gd name="connsiteY78" fmla="*/ 516101 h 812606"/>
                <a:gd name="connsiteX79" fmla="*/ 10382475 w 12329382"/>
                <a:gd name="connsiteY79" fmla="*/ 525613 h 812606"/>
                <a:gd name="connsiteX80" fmla="*/ 9890722 w 12329382"/>
                <a:gd name="connsiteY80" fmla="*/ 812603 h 812606"/>
                <a:gd name="connsiteX81" fmla="*/ 9520295 w 12329382"/>
                <a:gd name="connsiteY81" fmla="*/ 664007 h 812606"/>
                <a:gd name="connsiteX82" fmla="*/ 9472089 w 12329382"/>
                <a:gd name="connsiteY82" fmla="*/ 616668 h 812606"/>
                <a:gd name="connsiteX83" fmla="*/ 9467775 w 12329382"/>
                <a:gd name="connsiteY83" fmla="*/ 625292 h 812606"/>
                <a:gd name="connsiteX84" fmla="*/ 9458240 w 12329382"/>
                <a:gd name="connsiteY84" fmla="*/ 607627 h 812606"/>
                <a:gd name="connsiteX85" fmla="*/ 9018411 w 12329382"/>
                <a:gd name="connsiteY85" fmla="*/ 320302 h 812606"/>
                <a:gd name="connsiteX86" fmla="*/ 8752800 w 12329382"/>
                <a:gd name="connsiteY86" fmla="*/ 411089 h 812606"/>
                <a:gd name="connsiteX87" fmla="*/ 8707593 w 12329382"/>
                <a:gd name="connsiteY87" fmla="*/ 449000 h 812606"/>
                <a:gd name="connsiteX88" fmla="*/ 8702020 w 12329382"/>
                <a:gd name="connsiteY88" fmla="*/ 456073 h 812606"/>
                <a:gd name="connsiteX89" fmla="*/ 8590096 w 12329382"/>
                <a:gd name="connsiteY89" fmla="*/ 553928 h 812606"/>
                <a:gd name="connsiteX90" fmla="*/ 8548816 w 12329382"/>
                <a:gd name="connsiteY90" fmla="*/ 583206 h 812606"/>
                <a:gd name="connsiteX91" fmla="*/ 8275244 w 12329382"/>
                <a:gd name="connsiteY91" fmla="*/ 660611 h 812606"/>
                <a:gd name="connsiteX92" fmla="*/ 7904817 w 12329382"/>
                <a:gd name="connsiteY92" fmla="*/ 512015 h 812606"/>
                <a:gd name="connsiteX93" fmla="*/ 7856610 w 12329382"/>
                <a:gd name="connsiteY93" fmla="*/ 464676 h 812606"/>
                <a:gd name="connsiteX94" fmla="*/ 7852297 w 12329382"/>
                <a:gd name="connsiteY94" fmla="*/ 473299 h 812606"/>
                <a:gd name="connsiteX95" fmla="*/ 7842761 w 12329382"/>
                <a:gd name="connsiteY95" fmla="*/ 455635 h 812606"/>
                <a:gd name="connsiteX96" fmla="*/ 7402931 w 12329382"/>
                <a:gd name="connsiteY96" fmla="*/ 168309 h 812606"/>
                <a:gd name="connsiteX97" fmla="*/ 6979869 w 12329382"/>
                <a:gd name="connsiteY97" fmla="*/ 428742 h 812606"/>
                <a:gd name="connsiteX98" fmla="*/ 6979618 w 12329382"/>
                <a:gd name="connsiteY98" fmla="*/ 429151 h 812606"/>
                <a:gd name="connsiteX99" fmla="*/ 6978126 w 12329382"/>
                <a:gd name="connsiteY99" fmla="*/ 432245 h 812606"/>
                <a:gd name="connsiteX100" fmla="*/ 6922176 w 12329382"/>
                <a:gd name="connsiteY100" fmla="*/ 525614 h 812606"/>
                <a:gd name="connsiteX101" fmla="*/ 6430425 w 12329382"/>
                <a:gd name="connsiteY101" fmla="*/ 812604 h 812606"/>
                <a:gd name="connsiteX102" fmla="*/ 6059997 w 12329382"/>
                <a:gd name="connsiteY102" fmla="*/ 664008 h 812606"/>
                <a:gd name="connsiteX103" fmla="*/ 6011791 w 12329382"/>
                <a:gd name="connsiteY103" fmla="*/ 616669 h 812606"/>
                <a:gd name="connsiteX104" fmla="*/ 5997942 w 12329382"/>
                <a:gd name="connsiteY104" fmla="*/ 607628 h 812606"/>
                <a:gd name="connsiteX105" fmla="*/ 5558112 w 12329382"/>
                <a:gd name="connsiteY105" fmla="*/ 320302 h 812606"/>
                <a:gd name="connsiteX106" fmla="*/ 5292503 w 12329382"/>
                <a:gd name="connsiteY106" fmla="*/ 411089 h 812606"/>
                <a:gd name="connsiteX107" fmla="*/ 5207592 w 12329382"/>
                <a:gd name="connsiteY107" fmla="*/ 488913 h 812606"/>
                <a:gd name="connsiteX108" fmla="*/ 5088518 w 12329382"/>
                <a:gd name="connsiteY108" fmla="*/ 583208 h 812606"/>
                <a:gd name="connsiteX109" fmla="*/ 4814946 w 12329382"/>
                <a:gd name="connsiteY109" fmla="*/ 660613 h 812606"/>
                <a:gd name="connsiteX110" fmla="*/ 4444519 w 12329382"/>
                <a:gd name="connsiteY110" fmla="*/ 512017 h 812606"/>
                <a:gd name="connsiteX111" fmla="*/ 4396312 w 12329382"/>
                <a:gd name="connsiteY111" fmla="*/ 464678 h 812606"/>
                <a:gd name="connsiteX112" fmla="*/ 4382463 w 12329382"/>
                <a:gd name="connsiteY112" fmla="*/ 455637 h 812606"/>
                <a:gd name="connsiteX113" fmla="*/ 3942634 w 12329382"/>
                <a:gd name="connsiteY113" fmla="*/ 168311 h 812606"/>
                <a:gd name="connsiteX114" fmla="*/ 3519572 w 12329382"/>
                <a:gd name="connsiteY114" fmla="*/ 428744 h 812606"/>
                <a:gd name="connsiteX115" fmla="*/ 3477786 w 12329382"/>
                <a:gd name="connsiteY115" fmla="*/ 500852 h 812606"/>
                <a:gd name="connsiteX116" fmla="*/ 3467989 w 12329382"/>
                <a:gd name="connsiteY116" fmla="*/ 516104 h 812606"/>
                <a:gd name="connsiteX117" fmla="*/ 3461878 w 12329382"/>
                <a:gd name="connsiteY117" fmla="*/ 525616 h 812606"/>
                <a:gd name="connsiteX118" fmla="*/ 2970127 w 12329382"/>
                <a:gd name="connsiteY118" fmla="*/ 812606 h 812606"/>
                <a:gd name="connsiteX119" fmla="*/ 2599700 w 12329382"/>
                <a:gd name="connsiteY119" fmla="*/ 664010 h 812606"/>
                <a:gd name="connsiteX120" fmla="*/ 2551493 w 12329382"/>
                <a:gd name="connsiteY120" fmla="*/ 616671 h 812606"/>
                <a:gd name="connsiteX121" fmla="*/ 2547180 w 12329382"/>
                <a:gd name="connsiteY121" fmla="*/ 625295 h 812606"/>
                <a:gd name="connsiteX122" fmla="*/ 2537644 w 12329382"/>
                <a:gd name="connsiteY122" fmla="*/ 607630 h 812606"/>
                <a:gd name="connsiteX123" fmla="*/ 2097815 w 12329382"/>
                <a:gd name="connsiteY123" fmla="*/ 320304 h 812606"/>
                <a:gd name="connsiteX124" fmla="*/ 1832205 w 12329382"/>
                <a:gd name="connsiteY124" fmla="*/ 411091 h 812606"/>
                <a:gd name="connsiteX125" fmla="*/ 1722223 w 12329382"/>
                <a:gd name="connsiteY125" fmla="*/ 515954 h 812606"/>
                <a:gd name="connsiteX126" fmla="*/ 1628221 w 12329382"/>
                <a:gd name="connsiteY126" fmla="*/ 583210 h 812606"/>
                <a:gd name="connsiteX127" fmla="*/ 1354648 w 12329382"/>
                <a:gd name="connsiteY127" fmla="*/ 660615 h 812606"/>
                <a:gd name="connsiteX128" fmla="*/ 984221 w 12329382"/>
                <a:gd name="connsiteY128" fmla="*/ 512019 h 812606"/>
                <a:gd name="connsiteX129" fmla="*/ 931701 w 12329382"/>
                <a:gd name="connsiteY129" fmla="*/ 473303 h 812606"/>
                <a:gd name="connsiteX130" fmla="*/ 922165 w 12329382"/>
                <a:gd name="connsiteY130" fmla="*/ 455639 h 812606"/>
                <a:gd name="connsiteX131" fmla="*/ 482336 w 12329382"/>
                <a:gd name="connsiteY131" fmla="*/ 168313 h 812606"/>
                <a:gd name="connsiteX132" fmla="*/ 59274 w 12329382"/>
                <a:gd name="connsiteY132" fmla="*/ 428746 h 812606"/>
                <a:gd name="connsiteX133" fmla="*/ 59022 w 12329382"/>
                <a:gd name="connsiteY133" fmla="*/ 429155 h 812606"/>
                <a:gd name="connsiteX134" fmla="*/ 30744 w 12329382"/>
                <a:gd name="connsiteY134" fmla="*/ 480219 h 812606"/>
                <a:gd name="connsiteX135" fmla="*/ -1 w 12329382"/>
                <a:gd name="connsiteY135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49777 w 12329384"/>
                <a:gd name="connsiteY15" fmla="*/ 339308 h 812606"/>
                <a:gd name="connsiteX16" fmla="*/ 2659313 w 12329384"/>
                <a:gd name="connsiteY16" fmla="*/ 356972 h 812606"/>
                <a:gd name="connsiteX17" fmla="*/ 3099142 w 12329384"/>
                <a:gd name="connsiteY17" fmla="*/ 644298 h 812606"/>
                <a:gd name="connsiteX18" fmla="*/ 3522204 w 12329384"/>
                <a:gd name="connsiteY18" fmla="*/ 383865 h 812606"/>
                <a:gd name="connsiteX19" fmla="*/ 3573787 w 12329384"/>
                <a:gd name="connsiteY19" fmla="*/ 296505 h 812606"/>
                <a:gd name="connsiteX20" fmla="*/ 3579897 w 12329384"/>
                <a:gd name="connsiteY20" fmla="*/ 286993 h 812606"/>
                <a:gd name="connsiteX21" fmla="*/ 4071649 w 12329384"/>
                <a:gd name="connsiteY21" fmla="*/ 3 h 812606"/>
                <a:gd name="connsiteX22" fmla="*/ 4442076 w 12329384"/>
                <a:gd name="connsiteY22" fmla="*/ 148599 h 812606"/>
                <a:gd name="connsiteX23" fmla="*/ 4490282 w 12329384"/>
                <a:gd name="connsiteY23" fmla="*/ 195938 h 812606"/>
                <a:gd name="connsiteX24" fmla="*/ 4504132 w 12329384"/>
                <a:gd name="connsiteY24" fmla="*/ 204979 h 812606"/>
                <a:gd name="connsiteX25" fmla="*/ 4943961 w 12329384"/>
                <a:gd name="connsiteY25" fmla="*/ 492304 h 812606"/>
                <a:gd name="connsiteX26" fmla="*/ 5209571 w 12329384"/>
                <a:gd name="connsiteY26" fmla="*/ 401517 h 812606"/>
                <a:gd name="connsiteX27" fmla="*/ 5254775 w 12329384"/>
                <a:gd name="connsiteY27" fmla="*/ 363608 h 812606"/>
                <a:gd name="connsiteX28" fmla="*/ 5372276 w 12329384"/>
                <a:gd name="connsiteY28" fmla="*/ 258677 h 812606"/>
                <a:gd name="connsiteX29" fmla="*/ 5413555 w 12329384"/>
                <a:gd name="connsiteY29" fmla="*/ 229399 h 812606"/>
                <a:gd name="connsiteX30" fmla="*/ 5687128 w 12329384"/>
                <a:gd name="connsiteY30" fmla="*/ 151994 h 812606"/>
                <a:gd name="connsiteX31" fmla="*/ 6057555 w 12329384"/>
                <a:gd name="connsiteY31" fmla="*/ 300590 h 812606"/>
                <a:gd name="connsiteX32" fmla="*/ 6105761 w 12329384"/>
                <a:gd name="connsiteY32" fmla="*/ 347929 h 812606"/>
                <a:gd name="connsiteX33" fmla="*/ 6110075 w 12329384"/>
                <a:gd name="connsiteY33" fmla="*/ 339306 h 812606"/>
                <a:gd name="connsiteX34" fmla="*/ 6119611 w 12329384"/>
                <a:gd name="connsiteY34" fmla="*/ 356970 h 812606"/>
                <a:gd name="connsiteX35" fmla="*/ 6559439 w 12329384"/>
                <a:gd name="connsiteY35" fmla="*/ 644296 h 812606"/>
                <a:gd name="connsiteX36" fmla="*/ 6982502 w 12329384"/>
                <a:gd name="connsiteY36" fmla="*/ 383863 h 812606"/>
                <a:gd name="connsiteX37" fmla="*/ 6982753 w 12329384"/>
                <a:gd name="connsiteY37" fmla="*/ 383454 h 812606"/>
                <a:gd name="connsiteX38" fmla="*/ 6984246 w 12329384"/>
                <a:gd name="connsiteY38" fmla="*/ 380360 h 812606"/>
                <a:gd name="connsiteX39" fmla="*/ 7040195 w 12329384"/>
                <a:gd name="connsiteY39" fmla="*/ 286991 h 812606"/>
                <a:gd name="connsiteX40" fmla="*/ 7531947 w 12329384"/>
                <a:gd name="connsiteY40" fmla="*/ 1 h 812606"/>
                <a:gd name="connsiteX41" fmla="*/ 7902374 w 12329384"/>
                <a:gd name="connsiteY41" fmla="*/ 148597 h 812606"/>
                <a:gd name="connsiteX42" fmla="*/ 7950580 w 12329384"/>
                <a:gd name="connsiteY42" fmla="*/ 195936 h 812606"/>
                <a:gd name="connsiteX43" fmla="*/ 7954894 w 12329384"/>
                <a:gd name="connsiteY43" fmla="*/ 187312 h 812606"/>
                <a:gd name="connsiteX44" fmla="*/ 7964430 w 12329384"/>
                <a:gd name="connsiteY44" fmla="*/ 204977 h 812606"/>
                <a:gd name="connsiteX45" fmla="*/ 8404258 w 12329384"/>
                <a:gd name="connsiteY45" fmla="*/ 492302 h 812606"/>
                <a:gd name="connsiteX46" fmla="*/ 8669869 w 12329384"/>
                <a:gd name="connsiteY46" fmla="*/ 401515 h 812606"/>
                <a:gd name="connsiteX47" fmla="*/ 8715076 w 12329384"/>
                <a:gd name="connsiteY47" fmla="*/ 363604 h 812606"/>
                <a:gd name="connsiteX48" fmla="*/ 8720650 w 12329384"/>
                <a:gd name="connsiteY48" fmla="*/ 356531 h 812606"/>
                <a:gd name="connsiteX49" fmla="*/ 8832573 w 12329384"/>
                <a:gd name="connsiteY49" fmla="*/ 258676 h 812606"/>
                <a:gd name="connsiteX50" fmla="*/ 8873853 w 12329384"/>
                <a:gd name="connsiteY50" fmla="*/ 229399 h 812606"/>
                <a:gd name="connsiteX51" fmla="*/ 9147426 w 12329384"/>
                <a:gd name="connsiteY51" fmla="*/ 151993 h 812606"/>
                <a:gd name="connsiteX52" fmla="*/ 9517853 w 12329384"/>
                <a:gd name="connsiteY52" fmla="*/ 300589 h 812606"/>
                <a:gd name="connsiteX53" fmla="*/ 9566059 w 12329384"/>
                <a:gd name="connsiteY53" fmla="*/ 347928 h 812606"/>
                <a:gd name="connsiteX54" fmla="*/ 9570373 w 12329384"/>
                <a:gd name="connsiteY54" fmla="*/ 339305 h 812606"/>
                <a:gd name="connsiteX55" fmla="*/ 9579908 w 12329384"/>
                <a:gd name="connsiteY55" fmla="*/ 356969 h 812606"/>
                <a:gd name="connsiteX56" fmla="*/ 10019738 w 12329384"/>
                <a:gd name="connsiteY56" fmla="*/ 644295 h 812606"/>
                <a:gd name="connsiteX57" fmla="*/ 10442800 w 12329384"/>
                <a:gd name="connsiteY57" fmla="*/ 383862 h 812606"/>
                <a:gd name="connsiteX58" fmla="*/ 10443052 w 12329384"/>
                <a:gd name="connsiteY58" fmla="*/ 383453 h 812606"/>
                <a:gd name="connsiteX59" fmla="*/ 10444544 w 12329384"/>
                <a:gd name="connsiteY59" fmla="*/ 380359 h 812606"/>
                <a:gd name="connsiteX60" fmla="*/ 10502074 w 12329384"/>
                <a:gd name="connsiteY60" fmla="*/ 271318 h 812606"/>
                <a:gd name="connsiteX61" fmla="*/ 10500493 w 12329384"/>
                <a:gd name="connsiteY61" fmla="*/ 286990 h 812606"/>
                <a:gd name="connsiteX62" fmla="*/ 10992245 w 12329384"/>
                <a:gd name="connsiteY62" fmla="*/ 0 h 812606"/>
                <a:gd name="connsiteX63" fmla="*/ 11362672 w 12329384"/>
                <a:gd name="connsiteY63" fmla="*/ 148596 h 812606"/>
                <a:gd name="connsiteX64" fmla="*/ 11410878 w 12329384"/>
                <a:gd name="connsiteY64" fmla="*/ 195935 h 812606"/>
                <a:gd name="connsiteX65" fmla="*/ 11424728 w 12329384"/>
                <a:gd name="connsiteY65" fmla="*/ 204976 h 812606"/>
                <a:gd name="connsiteX66" fmla="*/ 11864557 w 12329384"/>
                <a:gd name="connsiteY66" fmla="*/ 492302 h 812606"/>
                <a:gd name="connsiteX67" fmla="*/ 12329384 w 12329384"/>
                <a:gd name="connsiteY67" fmla="*/ 159808 h 812606"/>
                <a:gd name="connsiteX68" fmla="*/ 12329210 w 12329384"/>
                <a:gd name="connsiteY68" fmla="*/ 177225 h 812606"/>
                <a:gd name="connsiteX69" fmla="*/ 11735544 w 12329384"/>
                <a:gd name="connsiteY69" fmla="*/ 660610 h 812606"/>
                <a:gd name="connsiteX70" fmla="*/ 11365117 w 12329384"/>
                <a:gd name="connsiteY70" fmla="*/ 512014 h 812606"/>
                <a:gd name="connsiteX71" fmla="*/ 11316911 w 12329384"/>
                <a:gd name="connsiteY71" fmla="*/ 464675 h 812606"/>
                <a:gd name="connsiteX72" fmla="*/ 11312596 w 12329384"/>
                <a:gd name="connsiteY72" fmla="*/ 473298 h 812606"/>
                <a:gd name="connsiteX73" fmla="*/ 11303061 w 12329384"/>
                <a:gd name="connsiteY73" fmla="*/ 455634 h 812606"/>
                <a:gd name="connsiteX74" fmla="*/ 10863232 w 12329384"/>
                <a:gd name="connsiteY74" fmla="*/ 168308 h 812606"/>
                <a:gd name="connsiteX75" fmla="*/ 10440170 w 12329384"/>
                <a:gd name="connsiteY75" fmla="*/ 428741 h 812606"/>
                <a:gd name="connsiteX76" fmla="*/ 10439918 w 12329384"/>
                <a:gd name="connsiteY76" fmla="*/ 429150 h 812606"/>
                <a:gd name="connsiteX77" fmla="*/ 10438426 w 12329384"/>
                <a:gd name="connsiteY77" fmla="*/ 432244 h 812606"/>
                <a:gd name="connsiteX78" fmla="*/ 10388586 w 12329384"/>
                <a:gd name="connsiteY78" fmla="*/ 516101 h 812606"/>
                <a:gd name="connsiteX79" fmla="*/ 10382477 w 12329384"/>
                <a:gd name="connsiteY79" fmla="*/ 525613 h 812606"/>
                <a:gd name="connsiteX80" fmla="*/ 9890724 w 12329384"/>
                <a:gd name="connsiteY80" fmla="*/ 812603 h 812606"/>
                <a:gd name="connsiteX81" fmla="*/ 9520297 w 12329384"/>
                <a:gd name="connsiteY81" fmla="*/ 664007 h 812606"/>
                <a:gd name="connsiteX82" fmla="*/ 9472091 w 12329384"/>
                <a:gd name="connsiteY82" fmla="*/ 616668 h 812606"/>
                <a:gd name="connsiteX83" fmla="*/ 9467777 w 12329384"/>
                <a:gd name="connsiteY83" fmla="*/ 625292 h 812606"/>
                <a:gd name="connsiteX84" fmla="*/ 9458242 w 12329384"/>
                <a:gd name="connsiteY84" fmla="*/ 607627 h 812606"/>
                <a:gd name="connsiteX85" fmla="*/ 9018413 w 12329384"/>
                <a:gd name="connsiteY85" fmla="*/ 320302 h 812606"/>
                <a:gd name="connsiteX86" fmla="*/ 8752802 w 12329384"/>
                <a:gd name="connsiteY86" fmla="*/ 411089 h 812606"/>
                <a:gd name="connsiteX87" fmla="*/ 8707595 w 12329384"/>
                <a:gd name="connsiteY87" fmla="*/ 449000 h 812606"/>
                <a:gd name="connsiteX88" fmla="*/ 8702022 w 12329384"/>
                <a:gd name="connsiteY88" fmla="*/ 456073 h 812606"/>
                <a:gd name="connsiteX89" fmla="*/ 8590098 w 12329384"/>
                <a:gd name="connsiteY89" fmla="*/ 553928 h 812606"/>
                <a:gd name="connsiteX90" fmla="*/ 8548818 w 12329384"/>
                <a:gd name="connsiteY90" fmla="*/ 583206 h 812606"/>
                <a:gd name="connsiteX91" fmla="*/ 8275246 w 12329384"/>
                <a:gd name="connsiteY91" fmla="*/ 660611 h 812606"/>
                <a:gd name="connsiteX92" fmla="*/ 7904819 w 12329384"/>
                <a:gd name="connsiteY92" fmla="*/ 512015 h 812606"/>
                <a:gd name="connsiteX93" fmla="*/ 7856612 w 12329384"/>
                <a:gd name="connsiteY93" fmla="*/ 464676 h 812606"/>
                <a:gd name="connsiteX94" fmla="*/ 7852299 w 12329384"/>
                <a:gd name="connsiteY94" fmla="*/ 473299 h 812606"/>
                <a:gd name="connsiteX95" fmla="*/ 7842763 w 12329384"/>
                <a:gd name="connsiteY95" fmla="*/ 455635 h 812606"/>
                <a:gd name="connsiteX96" fmla="*/ 7402933 w 12329384"/>
                <a:gd name="connsiteY96" fmla="*/ 168309 h 812606"/>
                <a:gd name="connsiteX97" fmla="*/ 6979871 w 12329384"/>
                <a:gd name="connsiteY97" fmla="*/ 428742 h 812606"/>
                <a:gd name="connsiteX98" fmla="*/ 6979620 w 12329384"/>
                <a:gd name="connsiteY98" fmla="*/ 429151 h 812606"/>
                <a:gd name="connsiteX99" fmla="*/ 6978128 w 12329384"/>
                <a:gd name="connsiteY99" fmla="*/ 432245 h 812606"/>
                <a:gd name="connsiteX100" fmla="*/ 6922178 w 12329384"/>
                <a:gd name="connsiteY100" fmla="*/ 525614 h 812606"/>
                <a:gd name="connsiteX101" fmla="*/ 6430427 w 12329384"/>
                <a:gd name="connsiteY101" fmla="*/ 812604 h 812606"/>
                <a:gd name="connsiteX102" fmla="*/ 6059999 w 12329384"/>
                <a:gd name="connsiteY102" fmla="*/ 664008 h 812606"/>
                <a:gd name="connsiteX103" fmla="*/ 6011793 w 12329384"/>
                <a:gd name="connsiteY103" fmla="*/ 616669 h 812606"/>
                <a:gd name="connsiteX104" fmla="*/ 5997944 w 12329384"/>
                <a:gd name="connsiteY104" fmla="*/ 607628 h 812606"/>
                <a:gd name="connsiteX105" fmla="*/ 5558114 w 12329384"/>
                <a:gd name="connsiteY105" fmla="*/ 320302 h 812606"/>
                <a:gd name="connsiteX106" fmla="*/ 5292505 w 12329384"/>
                <a:gd name="connsiteY106" fmla="*/ 411089 h 812606"/>
                <a:gd name="connsiteX107" fmla="*/ 5207594 w 12329384"/>
                <a:gd name="connsiteY107" fmla="*/ 488913 h 812606"/>
                <a:gd name="connsiteX108" fmla="*/ 5088520 w 12329384"/>
                <a:gd name="connsiteY108" fmla="*/ 583208 h 812606"/>
                <a:gd name="connsiteX109" fmla="*/ 4814948 w 12329384"/>
                <a:gd name="connsiteY109" fmla="*/ 660613 h 812606"/>
                <a:gd name="connsiteX110" fmla="*/ 4444521 w 12329384"/>
                <a:gd name="connsiteY110" fmla="*/ 512017 h 812606"/>
                <a:gd name="connsiteX111" fmla="*/ 4396314 w 12329384"/>
                <a:gd name="connsiteY111" fmla="*/ 464678 h 812606"/>
                <a:gd name="connsiteX112" fmla="*/ 4382465 w 12329384"/>
                <a:gd name="connsiteY112" fmla="*/ 455637 h 812606"/>
                <a:gd name="connsiteX113" fmla="*/ 3942636 w 12329384"/>
                <a:gd name="connsiteY113" fmla="*/ 168311 h 812606"/>
                <a:gd name="connsiteX114" fmla="*/ 3519574 w 12329384"/>
                <a:gd name="connsiteY114" fmla="*/ 428744 h 812606"/>
                <a:gd name="connsiteX115" fmla="*/ 3477788 w 12329384"/>
                <a:gd name="connsiteY115" fmla="*/ 500852 h 812606"/>
                <a:gd name="connsiteX116" fmla="*/ 3467991 w 12329384"/>
                <a:gd name="connsiteY116" fmla="*/ 516104 h 812606"/>
                <a:gd name="connsiteX117" fmla="*/ 3461880 w 12329384"/>
                <a:gd name="connsiteY117" fmla="*/ 525616 h 812606"/>
                <a:gd name="connsiteX118" fmla="*/ 2970129 w 12329384"/>
                <a:gd name="connsiteY118" fmla="*/ 812606 h 812606"/>
                <a:gd name="connsiteX119" fmla="*/ 2599702 w 12329384"/>
                <a:gd name="connsiteY119" fmla="*/ 664010 h 812606"/>
                <a:gd name="connsiteX120" fmla="*/ 2551495 w 12329384"/>
                <a:gd name="connsiteY120" fmla="*/ 616671 h 812606"/>
                <a:gd name="connsiteX121" fmla="*/ 2537646 w 12329384"/>
                <a:gd name="connsiteY121" fmla="*/ 607630 h 812606"/>
                <a:gd name="connsiteX122" fmla="*/ 2097817 w 12329384"/>
                <a:gd name="connsiteY122" fmla="*/ 320304 h 812606"/>
                <a:gd name="connsiteX123" fmla="*/ 1832207 w 12329384"/>
                <a:gd name="connsiteY123" fmla="*/ 411091 h 812606"/>
                <a:gd name="connsiteX124" fmla="*/ 1722225 w 12329384"/>
                <a:gd name="connsiteY124" fmla="*/ 515954 h 812606"/>
                <a:gd name="connsiteX125" fmla="*/ 1628223 w 12329384"/>
                <a:gd name="connsiteY125" fmla="*/ 583210 h 812606"/>
                <a:gd name="connsiteX126" fmla="*/ 1354650 w 12329384"/>
                <a:gd name="connsiteY126" fmla="*/ 660615 h 812606"/>
                <a:gd name="connsiteX127" fmla="*/ 984223 w 12329384"/>
                <a:gd name="connsiteY127" fmla="*/ 512019 h 812606"/>
                <a:gd name="connsiteX128" fmla="*/ 931703 w 12329384"/>
                <a:gd name="connsiteY128" fmla="*/ 473303 h 812606"/>
                <a:gd name="connsiteX129" fmla="*/ 922167 w 12329384"/>
                <a:gd name="connsiteY129" fmla="*/ 455639 h 812606"/>
                <a:gd name="connsiteX130" fmla="*/ 482338 w 12329384"/>
                <a:gd name="connsiteY130" fmla="*/ 168313 h 812606"/>
                <a:gd name="connsiteX131" fmla="*/ 59276 w 12329384"/>
                <a:gd name="connsiteY131" fmla="*/ 428746 h 812606"/>
                <a:gd name="connsiteX132" fmla="*/ 59024 w 12329384"/>
                <a:gd name="connsiteY132" fmla="*/ 429155 h 812606"/>
                <a:gd name="connsiteX133" fmla="*/ 30746 w 12329384"/>
                <a:gd name="connsiteY133" fmla="*/ 480219 h 812606"/>
                <a:gd name="connsiteX134" fmla="*/ 1 w 12329384"/>
                <a:gd name="connsiteY134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490280 w 12329382"/>
                <a:gd name="connsiteY22" fmla="*/ 195938 h 812606"/>
                <a:gd name="connsiteX23" fmla="*/ 4504130 w 12329382"/>
                <a:gd name="connsiteY23" fmla="*/ 204979 h 812606"/>
                <a:gd name="connsiteX24" fmla="*/ 4943959 w 12329382"/>
                <a:gd name="connsiteY24" fmla="*/ 492304 h 812606"/>
                <a:gd name="connsiteX25" fmla="*/ 5209569 w 12329382"/>
                <a:gd name="connsiteY25" fmla="*/ 401517 h 812606"/>
                <a:gd name="connsiteX26" fmla="*/ 5254773 w 12329382"/>
                <a:gd name="connsiteY26" fmla="*/ 363608 h 812606"/>
                <a:gd name="connsiteX27" fmla="*/ 5372274 w 12329382"/>
                <a:gd name="connsiteY27" fmla="*/ 258677 h 812606"/>
                <a:gd name="connsiteX28" fmla="*/ 5413553 w 12329382"/>
                <a:gd name="connsiteY28" fmla="*/ 229399 h 812606"/>
                <a:gd name="connsiteX29" fmla="*/ 5687126 w 12329382"/>
                <a:gd name="connsiteY29" fmla="*/ 151994 h 812606"/>
                <a:gd name="connsiteX30" fmla="*/ 6057553 w 12329382"/>
                <a:gd name="connsiteY30" fmla="*/ 300590 h 812606"/>
                <a:gd name="connsiteX31" fmla="*/ 6105759 w 12329382"/>
                <a:gd name="connsiteY31" fmla="*/ 347929 h 812606"/>
                <a:gd name="connsiteX32" fmla="*/ 6110073 w 12329382"/>
                <a:gd name="connsiteY32" fmla="*/ 339306 h 812606"/>
                <a:gd name="connsiteX33" fmla="*/ 6119609 w 12329382"/>
                <a:gd name="connsiteY33" fmla="*/ 356970 h 812606"/>
                <a:gd name="connsiteX34" fmla="*/ 6559437 w 12329382"/>
                <a:gd name="connsiteY34" fmla="*/ 644296 h 812606"/>
                <a:gd name="connsiteX35" fmla="*/ 6982500 w 12329382"/>
                <a:gd name="connsiteY35" fmla="*/ 383863 h 812606"/>
                <a:gd name="connsiteX36" fmla="*/ 6982751 w 12329382"/>
                <a:gd name="connsiteY36" fmla="*/ 383454 h 812606"/>
                <a:gd name="connsiteX37" fmla="*/ 6984244 w 12329382"/>
                <a:gd name="connsiteY37" fmla="*/ 380360 h 812606"/>
                <a:gd name="connsiteX38" fmla="*/ 7040193 w 12329382"/>
                <a:gd name="connsiteY38" fmla="*/ 286991 h 812606"/>
                <a:gd name="connsiteX39" fmla="*/ 7531945 w 12329382"/>
                <a:gd name="connsiteY39" fmla="*/ 1 h 812606"/>
                <a:gd name="connsiteX40" fmla="*/ 7902372 w 12329382"/>
                <a:gd name="connsiteY40" fmla="*/ 148597 h 812606"/>
                <a:gd name="connsiteX41" fmla="*/ 7950578 w 12329382"/>
                <a:gd name="connsiteY41" fmla="*/ 195936 h 812606"/>
                <a:gd name="connsiteX42" fmla="*/ 7954892 w 12329382"/>
                <a:gd name="connsiteY42" fmla="*/ 187312 h 812606"/>
                <a:gd name="connsiteX43" fmla="*/ 7964428 w 12329382"/>
                <a:gd name="connsiteY43" fmla="*/ 204977 h 812606"/>
                <a:gd name="connsiteX44" fmla="*/ 8404256 w 12329382"/>
                <a:gd name="connsiteY44" fmla="*/ 492302 h 812606"/>
                <a:gd name="connsiteX45" fmla="*/ 8669867 w 12329382"/>
                <a:gd name="connsiteY45" fmla="*/ 401515 h 812606"/>
                <a:gd name="connsiteX46" fmla="*/ 8715074 w 12329382"/>
                <a:gd name="connsiteY46" fmla="*/ 363604 h 812606"/>
                <a:gd name="connsiteX47" fmla="*/ 8720648 w 12329382"/>
                <a:gd name="connsiteY47" fmla="*/ 356531 h 812606"/>
                <a:gd name="connsiteX48" fmla="*/ 8832571 w 12329382"/>
                <a:gd name="connsiteY48" fmla="*/ 258676 h 812606"/>
                <a:gd name="connsiteX49" fmla="*/ 8873851 w 12329382"/>
                <a:gd name="connsiteY49" fmla="*/ 229399 h 812606"/>
                <a:gd name="connsiteX50" fmla="*/ 9147424 w 12329382"/>
                <a:gd name="connsiteY50" fmla="*/ 151993 h 812606"/>
                <a:gd name="connsiteX51" fmla="*/ 9517851 w 12329382"/>
                <a:gd name="connsiteY51" fmla="*/ 300589 h 812606"/>
                <a:gd name="connsiteX52" fmla="*/ 9566057 w 12329382"/>
                <a:gd name="connsiteY52" fmla="*/ 347928 h 812606"/>
                <a:gd name="connsiteX53" fmla="*/ 9570371 w 12329382"/>
                <a:gd name="connsiteY53" fmla="*/ 339305 h 812606"/>
                <a:gd name="connsiteX54" fmla="*/ 9579906 w 12329382"/>
                <a:gd name="connsiteY54" fmla="*/ 356969 h 812606"/>
                <a:gd name="connsiteX55" fmla="*/ 10019736 w 12329382"/>
                <a:gd name="connsiteY55" fmla="*/ 644295 h 812606"/>
                <a:gd name="connsiteX56" fmla="*/ 10442798 w 12329382"/>
                <a:gd name="connsiteY56" fmla="*/ 383862 h 812606"/>
                <a:gd name="connsiteX57" fmla="*/ 10443050 w 12329382"/>
                <a:gd name="connsiteY57" fmla="*/ 383453 h 812606"/>
                <a:gd name="connsiteX58" fmla="*/ 10444542 w 12329382"/>
                <a:gd name="connsiteY58" fmla="*/ 380359 h 812606"/>
                <a:gd name="connsiteX59" fmla="*/ 10502072 w 12329382"/>
                <a:gd name="connsiteY59" fmla="*/ 271318 h 812606"/>
                <a:gd name="connsiteX60" fmla="*/ 10500491 w 12329382"/>
                <a:gd name="connsiteY60" fmla="*/ 286990 h 812606"/>
                <a:gd name="connsiteX61" fmla="*/ 10992243 w 12329382"/>
                <a:gd name="connsiteY61" fmla="*/ 0 h 812606"/>
                <a:gd name="connsiteX62" fmla="*/ 11362670 w 12329382"/>
                <a:gd name="connsiteY62" fmla="*/ 148596 h 812606"/>
                <a:gd name="connsiteX63" fmla="*/ 11410876 w 12329382"/>
                <a:gd name="connsiteY63" fmla="*/ 195935 h 812606"/>
                <a:gd name="connsiteX64" fmla="*/ 11424726 w 12329382"/>
                <a:gd name="connsiteY64" fmla="*/ 204976 h 812606"/>
                <a:gd name="connsiteX65" fmla="*/ 11864555 w 12329382"/>
                <a:gd name="connsiteY65" fmla="*/ 492302 h 812606"/>
                <a:gd name="connsiteX66" fmla="*/ 12329382 w 12329382"/>
                <a:gd name="connsiteY66" fmla="*/ 159808 h 812606"/>
                <a:gd name="connsiteX67" fmla="*/ 12329208 w 12329382"/>
                <a:gd name="connsiteY67" fmla="*/ 177225 h 812606"/>
                <a:gd name="connsiteX68" fmla="*/ 11735542 w 12329382"/>
                <a:gd name="connsiteY68" fmla="*/ 660610 h 812606"/>
                <a:gd name="connsiteX69" fmla="*/ 11365115 w 12329382"/>
                <a:gd name="connsiteY69" fmla="*/ 512014 h 812606"/>
                <a:gd name="connsiteX70" fmla="*/ 11316909 w 12329382"/>
                <a:gd name="connsiteY70" fmla="*/ 464675 h 812606"/>
                <a:gd name="connsiteX71" fmla="*/ 11312594 w 12329382"/>
                <a:gd name="connsiteY71" fmla="*/ 473298 h 812606"/>
                <a:gd name="connsiteX72" fmla="*/ 11303059 w 12329382"/>
                <a:gd name="connsiteY72" fmla="*/ 455634 h 812606"/>
                <a:gd name="connsiteX73" fmla="*/ 10863230 w 12329382"/>
                <a:gd name="connsiteY73" fmla="*/ 168308 h 812606"/>
                <a:gd name="connsiteX74" fmla="*/ 10440168 w 12329382"/>
                <a:gd name="connsiteY74" fmla="*/ 428741 h 812606"/>
                <a:gd name="connsiteX75" fmla="*/ 10439916 w 12329382"/>
                <a:gd name="connsiteY75" fmla="*/ 429150 h 812606"/>
                <a:gd name="connsiteX76" fmla="*/ 10438424 w 12329382"/>
                <a:gd name="connsiteY76" fmla="*/ 432244 h 812606"/>
                <a:gd name="connsiteX77" fmla="*/ 10388584 w 12329382"/>
                <a:gd name="connsiteY77" fmla="*/ 516101 h 812606"/>
                <a:gd name="connsiteX78" fmla="*/ 10382475 w 12329382"/>
                <a:gd name="connsiteY78" fmla="*/ 525613 h 812606"/>
                <a:gd name="connsiteX79" fmla="*/ 9890722 w 12329382"/>
                <a:gd name="connsiteY79" fmla="*/ 812603 h 812606"/>
                <a:gd name="connsiteX80" fmla="*/ 9520295 w 12329382"/>
                <a:gd name="connsiteY80" fmla="*/ 664007 h 812606"/>
                <a:gd name="connsiteX81" fmla="*/ 9472089 w 12329382"/>
                <a:gd name="connsiteY81" fmla="*/ 616668 h 812606"/>
                <a:gd name="connsiteX82" fmla="*/ 9467775 w 12329382"/>
                <a:gd name="connsiteY82" fmla="*/ 625292 h 812606"/>
                <a:gd name="connsiteX83" fmla="*/ 9458240 w 12329382"/>
                <a:gd name="connsiteY83" fmla="*/ 607627 h 812606"/>
                <a:gd name="connsiteX84" fmla="*/ 9018411 w 12329382"/>
                <a:gd name="connsiteY84" fmla="*/ 320302 h 812606"/>
                <a:gd name="connsiteX85" fmla="*/ 8752800 w 12329382"/>
                <a:gd name="connsiteY85" fmla="*/ 411089 h 812606"/>
                <a:gd name="connsiteX86" fmla="*/ 8707593 w 12329382"/>
                <a:gd name="connsiteY86" fmla="*/ 449000 h 812606"/>
                <a:gd name="connsiteX87" fmla="*/ 8702020 w 12329382"/>
                <a:gd name="connsiteY87" fmla="*/ 456073 h 812606"/>
                <a:gd name="connsiteX88" fmla="*/ 8590096 w 12329382"/>
                <a:gd name="connsiteY88" fmla="*/ 553928 h 812606"/>
                <a:gd name="connsiteX89" fmla="*/ 8548816 w 12329382"/>
                <a:gd name="connsiteY89" fmla="*/ 583206 h 812606"/>
                <a:gd name="connsiteX90" fmla="*/ 8275244 w 12329382"/>
                <a:gd name="connsiteY90" fmla="*/ 660611 h 812606"/>
                <a:gd name="connsiteX91" fmla="*/ 7904817 w 12329382"/>
                <a:gd name="connsiteY91" fmla="*/ 512015 h 812606"/>
                <a:gd name="connsiteX92" fmla="*/ 7856610 w 12329382"/>
                <a:gd name="connsiteY92" fmla="*/ 464676 h 812606"/>
                <a:gd name="connsiteX93" fmla="*/ 7852297 w 12329382"/>
                <a:gd name="connsiteY93" fmla="*/ 473299 h 812606"/>
                <a:gd name="connsiteX94" fmla="*/ 7842761 w 12329382"/>
                <a:gd name="connsiteY94" fmla="*/ 455635 h 812606"/>
                <a:gd name="connsiteX95" fmla="*/ 7402931 w 12329382"/>
                <a:gd name="connsiteY95" fmla="*/ 168309 h 812606"/>
                <a:gd name="connsiteX96" fmla="*/ 6979869 w 12329382"/>
                <a:gd name="connsiteY96" fmla="*/ 428742 h 812606"/>
                <a:gd name="connsiteX97" fmla="*/ 6979618 w 12329382"/>
                <a:gd name="connsiteY97" fmla="*/ 429151 h 812606"/>
                <a:gd name="connsiteX98" fmla="*/ 6978126 w 12329382"/>
                <a:gd name="connsiteY98" fmla="*/ 432245 h 812606"/>
                <a:gd name="connsiteX99" fmla="*/ 6922176 w 12329382"/>
                <a:gd name="connsiteY99" fmla="*/ 525614 h 812606"/>
                <a:gd name="connsiteX100" fmla="*/ 6430425 w 12329382"/>
                <a:gd name="connsiteY100" fmla="*/ 812604 h 812606"/>
                <a:gd name="connsiteX101" fmla="*/ 6059997 w 12329382"/>
                <a:gd name="connsiteY101" fmla="*/ 664008 h 812606"/>
                <a:gd name="connsiteX102" fmla="*/ 6011791 w 12329382"/>
                <a:gd name="connsiteY102" fmla="*/ 616669 h 812606"/>
                <a:gd name="connsiteX103" fmla="*/ 5997942 w 12329382"/>
                <a:gd name="connsiteY103" fmla="*/ 607628 h 812606"/>
                <a:gd name="connsiteX104" fmla="*/ 5558112 w 12329382"/>
                <a:gd name="connsiteY104" fmla="*/ 320302 h 812606"/>
                <a:gd name="connsiteX105" fmla="*/ 5292503 w 12329382"/>
                <a:gd name="connsiteY105" fmla="*/ 411089 h 812606"/>
                <a:gd name="connsiteX106" fmla="*/ 5207592 w 12329382"/>
                <a:gd name="connsiteY106" fmla="*/ 488913 h 812606"/>
                <a:gd name="connsiteX107" fmla="*/ 5088518 w 12329382"/>
                <a:gd name="connsiteY107" fmla="*/ 583208 h 812606"/>
                <a:gd name="connsiteX108" fmla="*/ 4814946 w 12329382"/>
                <a:gd name="connsiteY108" fmla="*/ 660613 h 812606"/>
                <a:gd name="connsiteX109" fmla="*/ 4444519 w 12329382"/>
                <a:gd name="connsiteY109" fmla="*/ 512017 h 812606"/>
                <a:gd name="connsiteX110" fmla="*/ 4396312 w 12329382"/>
                <a:gd name="connsiteY110" fmla="*/ 464678 h 812606"/>
                <a:gd name="connsiteX111" fmla="*/ 4382463 w 12329382"/>
                <a:gd name="connsiteY111" fmla="*/ 455637 h 812606"/>
                <a:gd name="connsiteX112" fmla="*/ 3942634 w 12329382"/>
                <a:gd name="connsiteY112" fmla="*/ 168311 h 812606"/>
                <a:gd name="connsiteX113" fmla="*/ 3519572 w 12329382"/>
                <a:gd name="connsiteY113" fmla="*/ 428744 h 812606"/>
                <a:gd name="connsiteX114" fmla="*/ 3477786 w 12329382"/>
                <a:gd name="connsiteY114" fmla="*/ 500852 h 812606"/>
                <a:gd name="connsiteX115" fmla="*/ 3467989 w 12329382"/>
                <a:gd name="connsiteY115" fmla="*/ 516104 h 812606"/>
                <a:gd name="connsiteX116" fmla="*/ 3461878 w 12329382"/>
                <a:gd name="connsiteY116" fmla="*/ 525616 h 812606"/>
                <a:gd name="connsiteX117" fmla="*/ 2970127 w 12329382"/>
                <a:gd name="connsiteY117" fmla="*/ 812606 h 812606"/>
                <a:gd name="connsiteX118" fmla="*/ 2599700 w 12329382"/>
                <a:gd name="connsiteY118" fmla="*/ 664010 h 812606"/>
                <a:gd name="connsiteX119" fmla="*/ 2551493 w 12329382"/>
                <a:gd name="connsiteY119" fmla="*/ 616671 h 812606"/>
                <a:gd name="connsiteX120" fmla="*/ 2537644 w 12329382"/>
                <a:gd name="connsiteY120" fmla="*/ 607630 h 812606"/>
                <a:gd name="connsiteX121" fmla="*/ 2097815 w 12329382"/>
                <a:gd name="connsiteY121" fmla="*/ 320304 h 812606"/>
                <a:gd name="connsiteX122" fmla="*/ 1832205 w 12329382"/>
                <a:gd name="connsiteY122" fmla="*/ 411091 h 812606"/>
                <a:gd name="connsiteX123" fmla="*/ 1722223 w 12329382"/>
                <a:gd name="connsiteY123" fmla="*/ 515954 h 812606"/>
                <a:gd name="connsiteX124" fmla="*/ 1628221 w 12329382"/>
                <a:gd name="connsiteY124" fmla="*/ 583210 h 812606"/>
                <a:gd name="connsiteX125" fmla="*/ 1354648 w 12329382"/>
                <a:gd name="connsiteY125" fmla="*/ 660615 h 812606"/>
                <a:gd name="connsiteX126" fmla="*/ 984221 w 12329382"/>
                <a:gd name="connsiteY126" fmla="*/ 512019 h 812606"/>
                <a:gd name="connsiteX127" fmla="*/ 931701 w 12329382"/>
                <a:gd name="connsiteY127" fmla="*/ 473303 h 812606"/>
                <a:gd name="connsiteX128" fmla="*/ 922165 w 12329382"/>
                <a:gd name="connsiteY128" fmla="*/ 455639 h 812606"/>
                <a:gd name="connsiteX129" fmla="*/ 482336 w 12329382"/>
                <a:gd name="connsiteY129" fmla="*/ 168313 h 812606"/>
                <a:gd name="connsiteX130" fmla="*/ 59274 w 12329382"/>
                <a:gd name="connsiteY130" fmla="*/ 428746 h 812606"/>
                <a:gd name="connsiteX131" fmla="*/ 59022 w 12329382"/>
                <a:gd name="connsiteY131" fmla="*/ 429155 h 812606"/>
                <a:gd name="connsiteX132" fmla="*/ 30744 w 12329382"/>
                <a:gd name="connsiteY132" fmla="*/ 480219 h 812606"/>
                <a:gd name="connsiteX133" fmla="*/ -1 w 12329382"/>
                <a:gd name="connsiteY133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59313 w 12329384"/>
                <a:gd name="connsiteY15" fmla="*/ 356972 h 812606"/>
                <a:gd name="connsiteX16" fmla="*/ 3099142 w 12329384"/>
                <a:gd name="connsiteY16" fmla="*/ 644298 h 812606"/>
                <a:gd name="connsiteX17" fmla="*/ 3522204 w 12329384"/>
                <a:gd name="connsiteY17" fmla="*/ 383865 h 812606"/>
                <a:gd name="connsiteX18" fmla="*/ 3573787 w 12329384"/>
                <a:gd name="connsiteY18" fmla="*/ 296505 h 812606"/>
                <a:gd name="connsiteX19" fmla="*/ 3579897 w 12329384"/>
                <a:gd name="connsiteY19" fmla="*/ 286993 h 812606"/>
                <a:gd name="connsiteX20" fmla="*/ 4071649 w 12329384"/>
                <a:gd name="connsiteY20" fmla="*/ 3 h 812606"/>
                <a:gd name="connsiteX21" fmla="*/ 4442076 w 12329384"/>
                <a:gd name="connsiteY21" fmla="*/ 148599 h 812606"/>
                <a:gd name="connsiteX22" fmla="*/ 4490282 w 12329384"/>
                <a:gd name="connsiteY22" fmla="*/ 195938 h 812606"/>
                <a:gd name="connsiteX23" fmla="*/ 4504132 w 12329384"/>
                <a:gd name="connsiteY23" fmla="*/ 204979 h 812606"/>
                <a:gd name="connsiteX24" fmla="*/ 4943961 w 12329384"/>
                <a:gd name="connsiteY24" fmla="*/ 492304 h 812606"/>
                <a:gd name="connsiteX25" fmla="*/ 5209571 w 12329384"/>
                <a:gd name="connsiteY25" fmla="*/ 401517 h 812606"/>
                <a:gd name="connsiteX26" fmla="*/ 5254775 w 12329384"/>
                <a:gd name="connsiteY26" fmla="*/ 363608 h 812606"/>
                <a:gd name="connsiteX27" fmla="*/ 5372276 w 12329384"/>
                <a:gd name="connsiteY27" fmla="*/ 258677 h 812606"/>
                <a:gd name="connsiteX28" fmla="*/ 5413555 w 12329384"/>
                <a:gd name="connsiteY28" fmla="*/ 229399 h 812606"/>
                <a:gd name="connsiteX29" fmla="*/ 5687128 w 12329384"/>
                <a:gd name="connsiteY29" fmla="*/ 151994 h 812606"/>
                <a:gd name="connsiteX30" fmla="*/ 6057555 w 12329384"/>
                <a:gd name="connsiteY30" fmla="*/ 300590 h 812606"/>
                <a:gd name="connsiteX31" fmla="*/ 6105761 w 12329384"/>
                <a:gd name="connsiteY31" fmla="*/ 347929 h 812606"/>
                <a:gd name="connsiteX32" fmla="*/ 6119611 w 12329384"/>
                <a:gd name="connsiteY32" fmla="*/ 356970 h 812606"/>
                <a:gd name="connsiteX33" fmla="*/ 6559439 w 12329384"/>
                <a:gd name="connsiteY33" fmla="*/ 644296 h 812606"/>
                <a:gd name="connsiteX34" fmla="*/ 6982502 w 12329384"/>
                <a:gd name="connsiteY34" fmla="*/ 383863 h 812606"/>
                <a:gd name="connsiteX35" fmla="*/ 6982753 w 12329384"/>
                <a:gd name="connsiteY35" fmla="*/ 383454 h 812606"/>
                <a:gd name="connsiteX36" fmla="*/ 6984246 w 12329384"/>
                <a:gd name="connsiteY36" fmla="*/ 380360 h 812606"/>
                <a:gd name="connsiteX37" fmla="*/ 7040195 w 12329384"/>
                <a:gd name="connsiteY37" fmla="*/ 286991 h 812606"/>
                <a:gd name="connsiteX38" fmla="*/ 7531947 w 12329384"/>
                <a:gd name="connsiteY38" fmla="*/ 1 h 812606"/>
                <a:gd name="connsiteX39" fmla="*/ 7902374 w 12329384"/>
                <a:gd name="connsiteY39" fmla="*/ 148597 h 812606"/>
                <a:gd name="connsiteX40" fmla="*/ 7950580 w 12329384"/>
                <a:gd name="connsiteY40" fmla="*/ 195936 h 812606"/>
                <a:gd name="connsiteX41" fmla="*/ 7954894 w 12329384"/>
                <a:gd name="connsiteY41" fmla="*/ 187312 h 812606"/>
                <a:gd name="connsiteX42" fmla="*/ 7964430 w 12329384"/>
                <a:gd name="connsiteY42" fmla="*/ 204977 h 812606"/>
                <a:gd name="connsiteX43" fmla="*/ 8404258 w 12329384"/>
                <a:gd name="connsiteY43" fmla="*/ 492302 h 812606"/>
                <a:gd name="connsiteX44" fmla="*/ 8669869 w 12329384"/>
                <a:gd name="connsiteY44" fmla="*/ 401515 h 812606"/>
                <a:gd name="connsiteX45" fmla="*/ 8715076 w 12329384"/>
                <a:gd name="connsiteY45" fmla="*/ 363604 h 812606"/>
                <a:gd name="connsiteX46" fmla="*/ 8720650 w 12329384"/>
                <a:gd name="connsiteY46" fmla="*/ 356531 h 812606"/>
                <a:gd name="connsiteX47" fmla="*/ 8832573 w 12329384"/>
                <a:gd name="connsiteY47" fmla="*/ 258676 h 812606"/>
                <a:gd name="connsiteX48" fmla="*/ 8873853 w 12329384"/>
                <a:gd name="connsiteY48" fmla="*/ 229399 h 812606"/>
                <a:gd name="connsiteX49" fmla="*/ 9147426 w 12329384"/>
                <a:gd name="connsiteY49" fmla="*/ 151993 h 812606"/>
                <a:gd name="connsiteX50" fmla="*/ 9517853 w 12329384"/>
                <a:gd name="connsiteY50" fmla="*/ 300589 h 812606"/>
                <a:gd name="connsiteX51" fmla="*/ 9566059 w 12329384"/>
                <a:gd name="connsiteY51" fmla="*/ 347928 h 812606"/>
                <a:gd name="connsiteX52" fmla="*/ 9570373 w 12329384"/>
                <a:gd name="connsiteY52" fmla="*/ 339305 h 812606"/>
                <a:gd name="connsiteX53" fmla="*/ 9579908 w 12329384"/>
                <a:gd name="connsiteY53" fmla="*/ 356969 h 812606"/>
                <a:gd name="connsiteX54" fmla="*/ 10019738 w 12329384"/>
                <a:gd name="connsiteY54" fmla="*/ 644295 h 812606"/>
                <a:gd name="connsiteX55" fmla="*/ 10442800 w 12329384"/>
                <a:gd name="connsiteY55" fmla="*/ 383862 h 812606"/>
                <a:gd name="connsiteX56" fmla="*/ 10443052 w 12329384"/>
                <a:gd name="connsiteY56" fmla="*/ 383453 h 812606"/>
                <a:gd name="connsiteX57" fmla="*/ 10444544 w 12329384"/>
                <a:gd name="connsiteY57" fmla="*/ 380359 h 812606"/>
                <a:gd name="connsiteX58" fmla="*/ 10502074 w 12329384"/>
                <a:gd name="connsiteY58" fmla="*/ 271318 h 812606"/>
                <a:gd name="connsiteX59" fmla="*/ 10500493 w 12329384"/>
                <a:gd name="connsiteY59" fmla="*/ 286990 h 812606"/>
                <a:gd name="connsiteX60" fmla="*/ 10992245 w 12329384"/>
                <a:gd name="connsiteY60" fmla="*/ 0 h 812606"/>
                <a:gd name="connsiteX61" fmla="*/ 11362672 w 12329384"/>
                <a:gd name="connsiteY61" fmla="*/ 148596 h 812606"/>
                <a:gd name="connsiteX62" fmla="*/ 11410878 w 12329384"/>
                <a:gd name="connsiteY62" fmla="*/ 195935 h 812606"/>
                <a:gd name="connsiteX63" fmla="*/ 11424728 w 12329384"/>
                <a:gd name="connsiteY63" fmla="*/ 204976 h 812606"/>
                <a:gd name="connsiteX64" fmla="*/ 11864557 w 12329384"/>
                <a:gd name="connsiteY64" fmla="*/ 492302 h 812606"/>
                <a:gd name="connsiteX65" fmla="*/ 12329384 w 12329384"/>
                <a:gd name="connsiteY65" fmla="*/ 159808 h 812606"/>
                <a:gd name="connsiteX66" fmla="*/ 12329210 w 12329384"/>
                <a:gd name="connsiteY66" fmla="*/ 177225 h 812606"/>
                <a:gd name="connsiteX67" fmla="*/ 11735544 w 12329384"/>
                <a:gd name="connsiteY67" fmla="*/ 660610 h 812606"/>
                <a:gd name="connsiteX68" fmla="*/ 11365117 w 12329384"/>
                <a:gd name="connsiteY68" fmla="*/ 512014 h 812606"/>
                <a:gd name="connsiteX69" fmla="*/ 11316911 w 12329384"/>
                <a:gd name="connsiteY69" fmla="*/ 464675 h 812606"/>
                <a:gd name="connsiteX70" fmla="*/ 11312596 w 12329384"/>
                <a:gd name="connsiteY70" fmla="*/ 473298 h 812606"/>
                <a:gd name="connsiteX71" fmla="*/ 11303061 w 12329384"/>
                <a:gd name="connsiteY71" fmla="*/ 455634 h 812606"/>
                <a:gd name="connsiteX72" fmla="*/ 10863232 w 12329384"/>
                <a:gd name="connsiteY72" fmla="*/ 168308 h 812606"/>
                <a:gd name="connsiteX73" fmla="*/ 10440170 w 12329384"/>
                <a:gd name="connsiteY73" fmla="*/ 428741 h 812606"/>
                <a:gd name="connsiteX74" fmla="*/ 10439918 w 12329384"/>
                <a:gd name="connsiteY74" fmla="*/ 429150 h 812606"/>
                <a:gd name="connsiteX75" fmla="*/ 10438426 w 12329384"/>
                <a:gd name="connsiteY75" fmla="*/ 432244 h 812606"/>
                <a:gd name="connsiteX76" fmla="*/ 10388586 w 12329384"/>
                <a:gd name="connsiteY76" fmla="*/ 516101 h 812606"/>
                <a:gd name="connsiteX77" fmla="*/ 10382477 w 12329384"/>
                <a:gd name="connsiteY77" fmla="*/ 525613 h 812606"/>
                <a:gd name="connsiteX78" fmla="*/ 9890724 w 12329384"/>
                <a:gd name="connsiteY78" fmla="*/ 812603 h 812606"/>
                <a:gd name="connsiteX79" fmla="*/ 9520297 w 12329384"/>
                <a:gd name="connsiteY79" fmla="*/ 664007 h 812606"/>
                <a:gd name="connsiteX80" fmla="*/ 9472091 w 12329384"/>
                <a:gd name="connsiteY80" fmla="*/ 616668 h 812606"/>
                <a:gd name="connsiteX81" fmla="*/ 9467777 w 12329384"/>
                <a:gd name="connsiteY81" fmla="*/ 625292 h 812606"/>
                <a:gd name="connsiteX82" fmla="*/ 9458242 w 12329384"/>
                <a:gd name="connsiteY82" fmla="*/ 607627 h 812606"/>
                <a:gd name="connsiteX83" fmla="*/ 9018413 w 12329384"/>
                <a:gd name="connsiteY83" fmla="*/ 320302 h 812606"/>
                <a:gd name="connsiteX84" fmla="*/ 8752802 w 12329384"/>
                <a:gd name="connsiteY84" fmla="*/ 411089 h 812606"/>
                <a:gd name="connsiteX85" fmla="*/ 8707595 w 12329384"/>
                <a:gd name="connsiteY85" fmla="*/ 449000 h 812606"/>
                <a:gd name="connsiteX86" fmla="*/ 8702022 w 12329384"/>
                <a:gd name="connsiteY86" fmla="*/ 456073 h 812606"/>
                <a:gd name="connsiteX87" fmla="*/ 8590098 w 12329384"/>
                <a:gd name="connsiteY87" fmla="*/ 553928 h 812606"/>
                <a:gd name="connsiteX88" fmla="*/ 8548818 w 12329384"/>
                <a:gd name="connsiteY88" fmla="*/ 583206 h 812606"/>
                <a:gd name="connsiteX89" fmla="*/ 8275246 w 12329384"/>
                <a:gd name="connsiteY89" fmla="*/ 660611 h 812606"/>
                <a:gd name="connsiteX90" fmla="*/ 7904819 w 12329384"/>
                <a:gd name="connsiteY90" fmla="*/ 512015 h 812606"/>
                <a:gd name="connsiteX91" fmla="*/ 7856612 w 12329384"/>
                <a:gd name="connsiteY91" fmla="*/ 464676 h 812606"/>
                <a:gd name="connsiteX92" fmla="*/ 7852299 w 12329384"/>
                <a:gd name="connsiteY92" fmla="*/ 473299 h 812606"/>
                <a:gd name="connsiteX93" fmla="*/ 7842763 w 12329384"/>
                <a:gd name="connsiteY93" fmla="*/ 455635 h 812606"/>
                <a:gd name="connsiteX94" fmla="*/ 7402933 w 12329384"/>
                <a:gd name="connsiteY94" fmla="*/ 168309 h 812606"/>
                <a:gd name="connsiteX95" fmla="*/ 6979871 w 12329384"/>
                <a:gd name="connsiteY95" fmla="*/ 428742 h 812606"/>
                <a:gd name="connsiteX96" fmla="*/ 6979620 w 12329384"/>
                <a:gd name="connsiteY96" fmla="*/ 429151 h 812606"/>
                <a:gd name="connsiteX97" fmla="*/ 6978128 w 12329384"/>
                <a:gd name="connsiteY97" fmla="*/ 432245 h 812606"/>
                <a:gd name="connsiteX98" fmla="*/ 6922178 w 12329384"/>
                <a:gd name="connsiteY98" fmla="*/ 525614 h 812606"/>
                <a:gd name="connsiteX99" fmla="*/ 6430427 w 12329384"/>
                <a:gd name="connsiteY99" fmla="*/ 812604 h 812606"/>
                <a:gd name="connsiteX100" fmla="*/ 6059999 w 12329384"/>
                <a:gd name="connsiteY100" fmla="*/ 664008 h 812606"/>
                <a:gd name="connsiteX101" fmla="*/ 6011793 w 12329384"/>
                <a:gd name="connsiteY101" fmla="*/ 616669 h 812606"/>
                <a:gd name="connsiteX102" fmla="*/ 5997944 w 12329384"/>
                <a:gd name="connsiteY102" fmla="*/ 607628 h 812606"/>
                <a:gd name="connsiteX103" fmla="*/ 5558114 w 12329384"/>
                <a:gd name="connsiteY103" fmla="*/ 320302 h 812606"/>
                <a:gd name="connsiteX104" fmla="*/ 5292505 w 12329384"/>
                <a:gd name="connsiteY104" fmla="*/ 411089 h 812606"/>
                <a:gd name="connsiteX105" fmla="*/ 5207594 w 12329384"/>
                <a:gd name="connsiteY105" fmla="*/ 488913 h 812606"/>
                <a:gd name="connsiteX106" fmla="*/ 5088520 w 12329384"/>
                <a:gd name="connsiteY106" fmla="*/ 583208 h 812606"/>
                <a:gd name="connsiteX107" fmla="*/ 4814948 w 12329384"/>
                <a:gd name="connsiteY107" fmla="*/ 660613 h 812606"/>
                <a:gd name="connsiteX108" fmla="*/ 4444521 w 12329384"/>
                <a:gd name="connsiteY108" fmla="*/ 512017 h 812606"/>
                <a:gd name="connsiteX109" fmla="*/ 4396314 w 12329384"/>
                <a:gd name="connsiteY109" fmla="*/ 464678 h 812606"/>
                <a:gd name="connsiteX110" fmla="*/ 4382465 w 12329384"/>
                <a:gd name="connsiteY110" fmla="*/ 455637 h 812606"/>
                <a:gd name="connsiteX111" fmla="*/ 3942636 w 12329384"/>
                <a:gd name="connsiteY111" fmla="*/ 168311 h 812606"/>
                <a:gd name="connsiteX112" fmla="*/ 3519574 w 12329384"/>
                <a:gd name="connsiteY112" fmla="*/ 428744 h 812606"/>
                <a:gd name="connsiteX113" fmla="*/ 3477788 w 12329384"/>
                <a:gd name="connsiteY113" fmla="*/ 500852 h 812606"/>
                <a:gd name="connsiteX114" fmla="*/ 3467991 w 12329384"/>
                <a:gd name="connsiteY114" fmla="*/ 516104 h 812606"/>
                <a:gd name="connsiteX115" fmla="*/ 3461880 w 12329384"/>
                <a:gd name="connsiteY115" fmla="*/ 525616 h 812606"/>
                <a:gd name="connsiteX116" fmla="*/ 2970129 w 12329384"/>
                <a:gd name="connsiteY116" fmla="*/ 812606 h 812606"/>
                <a:gd name="connsiteX117" fmla="*/ 2599702 w 12329384"/>
                <a:gd name="connsiteY117" fmla="*/ 664010 h 812606"/>
                <a:gd name="connsiteX118" fmla="*/ 2551495 w 12329384"/>
                <a:gd name="connsiteY118" fmla="*/ 616671 h 812606"/>
                <a:gd name="connsiteX119" fmla="*/ 2537646 w 12329384"/>
                <a:gd name="connsiteY119" fmla="*/ 607630 h 812606"/>
                <a:gd name="connsiteX120" fmla="*/ 2097817 w 12329384"/>
                <a:gd name="connsiteY120" fmla="*/ 320304 h 812606"/>
                <a:gd name="connsiteX121" fmla="*/ 1832207 w 12329384"/>
                <a:gd name="connsiteY121" fmla="*/ 411091 h 812606"/>
                <a:gd name="connsiteX122" fmla="*/ 1722225 w 12329384"/>
                <a:gd name="connsiteY122" fmla="*/ 515954 h 812606"/>
                <a:gd name="connsiteX123" fmla="*/ 1628223 w 12329384"/>
                <a:gd name="connsiteY123" fmla="*/ 583210 h 812606"/>
                <a:gd name="connsiteX124" fmla="*/ 1354650 w 12329384"/>
                <a:gd name="connsiteY124" fmla="*/ 660615 h 812606"/>
                <a:gd name="connsiteX125" fmla="*/ 984223 w 12329384"/>
                <a:gd name="connsiteY125" fmla="*/ 512019 h 812606"/>
                <a:gd name="connsiteX126" fmla="*/ 931703 w 12329384"/>
                <a:gd name="connsiteY126" fmla="*/ 473303 h 812606"/>
                <a:gd name="connsiteX127" fmla="*/ 922167 w 12329384"/>
                <a:gd name="connsiteY127" fmla="*/ 455639 h 812606"/>
                <a:gd name="connsiteX128" fmla="*/ 482338 w 12329384"/>
                <a:gd name="connsiteY128" fmla="*/ 168313 h 812606"/>
                <a:gd name="connsiteX129" fmla="*/ 59276 w 12329384"/>
                <a:gd name="connsiteY129" fmla="*/ 428746 h 812606"/>
                <a:gd name="connsiteX130" fmla="*/ 59024 w 12329384"/>
                <a:gd name="connsiteY130" fmla="*/ 429155 h 812606"/>
                <a:gd name="connsiteX131" fmla="*/ 30746 w 12329384"/>
                <a:gd name="connsiteY131" fmla="*/ 480219 h 812606"/>
                <a:gd name="connsiteX132" fmla="*/ 1 w 12329384"/>
                <a:gd name="connsiteY132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490280 w 12329382"/>
                <a:gd name="connsiteY22" fmla="*/ 195938 h 812606"/>
                <a:gd name="connsiteX23" fmla="*/ 4504130 w 12329382"/>
                <a:gd name="connsiteY23" fmla="*/ 204979 h 812606"/>
                <a:gd name="connsiteX24" fmla="*/ 4943959 w 12329382"/>
                <a:gd name="connsiteY24" fmla="*/ 492304 h 812606"/>
                <a:gd name="connsiteX25" fmla="*/ 5209569 w 12329382"/>
                <a:gd name="connsiteY25" fmla="*/ 401517 h 812606"/>
                <a:gd name="connsiteX26" fmla="*/ 5254773 w 12329382"/>
                <a:gd name="connsiteY26" fmla="*/ 363608 h 812606"/>
                <a:gd name="connsiteX27" fmla="*/ 5372274 w 12329382"/>
                <a:gd name="connsiteY27" fmla="*/ 258677 h 812606"/>
                <a:gd name="connsiteX28" fmla="*/ 5413553 w 12329382"/>
                <a:gd name="connsiteY28" fmla="*/ 229399 h 812606"/>
                <a:gd name="connsiteX29" fmla="*/ 5687126 w 12329382"/>
                <a:gd name="connsiteY29" fmla="*/ 151994 h 812606"/>
                <a:gd name="connsiteX30" fmla="*/ 6057553 w 12329382"/>
                <a:gd name="connsiteY30" fmla="*/ 300590 h 812606"/>
                <a:gd name="connsiteX31" fmla="*/ 6119609 w 12329382"/>
                <a:gd name="connsiteY31" fmla="*/ 356970 h 812606"/>
                <a:gd name="connsiteX32" fmla="*/ 6559437 w 12329382"/>
                <a:gd name="connsiteY32" fmla="*/ 644296 h 812606"/>
                <a:gd name="connsiteX33" fmla="*/ 6982500 w 12329382"/>
                <a:gd name="connsiteY33" fmla="*/ 383863 h 812606"/>
                <a:gd name="connsiteX34" fmla="*/ 6982751 w 12329382"/>
                <a:gd name="connsiteY34" fmla="*/ 383454 h 812606"/>
                <a:gd name="connsiteX35" fmla="*/ 6984244 w 12329382"/>
                <a:gd name="connsiteY35" fmla="*/ 380360 h 812606"/>
                <a:gd name="connsiteX36" fmla="*/ 7040193 w 12329382"/>
                <a:gd name="connsiteY36" fmla="*/ 286991 h 812606"/>
                <a:gd name="connsiteX37" fmla="*/ 7531945 w 12329382"/>
                <a:gd name="connsiteY37" fmla="*/ 1 h 812606"/>
                <a:gd name="connsiteX38" fmla="*/ 7902372 w 12329382"/>
                <a:gd name="connsiteY38" fmla="*/ 148597 h 812606"/>
                <a:gd name="connsiteX39" fmla="*/ 7950578 w 12329382"/>
                <a:gd name="connsiteY39" fmla="*/ 195936 h 812606"/>
                <a:gd name="connsiteX40" fmla="*/ 7954892 w 12329382"/>
                <a:gd name="connsiteY40" fmla="*/ 187312 h 812606"/>
                <a:gd name="connsiteX41" fmla="*/ 7964428 w 12329382"/>
                <a:gd name="connsiteY41" fmla="*/ 204977 h 812606"/>
                <a:gd name="connsiteX42" fmla="*/ 8404256 w 12329382"/>
                <a:gd name="connsiteY42" fmla="*/ 492302 h 812606"/>
                <a:gd name="connsiteX43" fmla="*/ 8669867 w 12329382"/>
                <a:gd name="connsiteY43" fmla="*/ 401515 h 812606"/>
                <a:gd name="connsiteX44" fmla="*/ 8715074 w 12329382"/>
                <a:gd name="connsiteY44" fmla="*/ 363604 h 812606"/>
                <a:gd name="connsiteX45" fmla="*/ 8720648 w 12329382"/>
                <a:gd name="connsiteY45" fmla="*/ 356531 h 812606"/>
                <a:gd name="connsiteX46" fmla="*/ 8832571 w 12329382"/>
                <a:gd name="connsiteY46" fmla="*/ 258676 h 812606"/>
                <a:gd name="connsiteX47" fmla="*/ 8873851 w 12329382"/>
                <a:gd name="connsiteY47" fmla="*/ 229399 h 812606"/>
                <a:gd name="connsiteX48" fmla="*/ 9147424 w 12329382"/>
                <a:gd name="connsiteY48" fmla="*/ 151993 h 812606"/>
                <a:gd name="connsiteX49" fmla="*/ 9517851 w 12329382"/>
                <a:gd name="connsiteY49" fmla="*/ 300589 h 812606"/>
                <a:gd name="connsiteX50" fmla="*/ 9566057 w 12329382"/>
                <a:gd name="connsiteY50" fmla="*/ 347928 h 812606"/>
                <a:gd name="connsiteX51" fmla="*/ 9570371 w 12329382"/>
                <a:gd name="connsiteY51" fmla="*/ 339305 h 812606"/>
                <a:gd name="connsiteX52" fmla="*/ 9579906 w 12329382"/>
                <a:gd name="connsiteY52" fmla="*/ 356969 h 812606"/>
                <a:gd name="connsiteX53" fmla="*/ 10019736 w 12329382"/>
                <a:gd name="connsiteY53" fmla="*/ 644295 h 812606"/>
                <a:gd name="connsiteX54" fmla="*/ 10442798 w 12329382"/>
                <a:gd name="connsiteY54" fmla="*/ 383862 h 812606"/>
                <a:gd name="connsiteX55" fmla="*/ 10443050 w 12329382"/>
                <a:gd name="connsiteY55" fmla="*/ 383453 h 812606"/>
                <a:gd name="connsiteX56" fmla="*/ 10444542 w 12329382"/>
                <a:gd name="connsiteY56" fmla="*/ 380359 h 812606"/>
                <a:gd name="connsiteX57" fmla="*/ 10502072 w 12329382"/>
                <a:gd name="connsiteY57" fmla="*/ 271318 h 812606"/>
                <a:gd name="connsiteX58" fmla="*/ 10500491 w 12329382"/>
                <a:gd name="connsiteY58" fmla="*/ 286990 h 812606"/>
                <a:gd name="connsiteX59" fmla="*/ 10992243 w 12329382"/>
                <a:gd name="connsiteY59" fmla="*/ 0 h 812606"/>
                <a:gd name="connsiteX60" fmla="*/ 11362670 w 12329382"/>
                <a:gd name="connsiteY60" fmla="*/ 148596 h 812606"/>
                <a:gd name="connsiteX61" fmla="*/ 11410876 w 12329382"/>
                <a:gd name="connsiteY61" fmla="*/ 195935 h 812606"/>
                <a:gd name="connsiteX62" fmla="*/ 11424726 w 12329382"/>
                <a:gd name="connsiteY62" fmla="*/ 204976 h 812606"/>
                <a:gd name="connsiteX63" fmla="*/ 11864555 w 12329382"/>
                <a:gd name="connsiteY63" fmla="*/ 492302 h 812606"/>
                <a:gd name="connsiteX64" fmla="*/ 12329382 w 12329382"/>
                <a:gd name="connsiteY64" fmla="*/ 159808 h 812606"/>
                <a:gd name="connsiteX65" fmla="*/ 12329208 w 12329382"/>
                <a:gd name="connsiteY65" fmla="*/ 177225 h 812606"/>
                <a:gd name="connsiteX66" fmla="*/ 11735542 w 12329382"/>
                <a:gd name="connsiteY66" fmla="*/ 660610 h 812606"/>
                <a:gd name="connsiteX67" fmla="*/ 11365115 w 12329382"/>
                <a:gd name="connsiteY67" fmla="*/ 512014 h 812606"/>
                <a:gd name="connsiteX68" fmla="*/ 11316909 w 12329382"/>
                <a:gd name="connsiteY68" fmla="*/ 464675 h 812606"/>
                <a:gd name="connsiteX69" fmla="*/ 11312594 w 12329382"/>
                <a:gd name="connsiteY69" fmla="*/ 473298 h 812606"/>
                <a:gd name="connsiteX70" fmla="*/ 11303059 w 12329382"/>
                <a:gd name="connsiteY70" fmla="*/ 455634 h 812606"/>
                <a:gd name="connsiteX71" fmla="*/ 10863230 w 12329382"/>
                <a:gd name="connsiteY71" fmla="*/ 168308 h 812606"/>
                <a:gd name="connsiteX72" fmla="*/ 10440168 w 12329382"/>
                <a:gd name="connsiteY72" fmla="*/ 428741 h 812606"/>
                <a:gd name="connsiteX73" fmla="*/ 10439916 w 12329382"/>
                <a:gd name="connsiteY73" fmla="*/ 429150 h 812606"/>
                <a:gd name="connsiteX74" fmla="*/ 10438424 w 12329382"/>
                <a:gd name="connsiteY74" fmla="*/ 432244 h 812606"/>
                <a:gd name="connsiteX75" fmla="*/ 10388584 w 12329382"/>
                <a:gd name="connsiteY75" fmla="*/ 516101 h 812606"/>
                <a:gd name="connsiteX76" fmla="*/ 10382475 w 12329382"/>
                <a:gd name="connsiteY76" fmla="*/ 525613 h 812606"/>
                <a:gd name="connsiteX77" fmla="*/ 9890722 w 12329382"/>
                <a:gd name="connsiteY77" fmla="*/ 812603 h 812606"/>
                <a:gd name="connsiteX78" fmla="*/ 9520295 w 12329382"/>
                <a:gd name="connsiteY78" fmla="*/ 664007 h 812606"/>
                <a:gd name="connsiteX79" fmla="*/ 9472089 w 12329382"/>
                <a:gd name="connsiteY79" fmla="*/ 616668 h 812606"/>
                <a:gd name="connsiteX80" fmla="*/ 9467775 w 12329382"/>
                <a:gd name="connsiteY80" fmla="*/ 625292 h 812606"/>
                <a:gd name="connsiteX81" fmla="*/ 9458240 w 12329382"/>
                <a:gd name="connsiteY81" fmla="*/ 607627 h 812606"/>
                <a:gd name="connsiteX82" fmla="*/ 9018411 w 12329382"/>
                <a:gd name="connsiteY82" fmla="*/ 320302 h 812606"/>
                <a:gd name="connsiteX83" fmla="*/ 8752800 w 12329382"/>
                <a:gd name="connsiteY83" fmla="*/ 411089 h 812606"/>
                <a:gd name="connsiteX84" fmla="*/ 8707593 w 12329382"/>
                <a:gd name="connsiteY84" fmla="*/ 449000 h 812606"/>
                <a:gd name="connsiteX85" fmla="*/ 8702020 w 12329382"/>
                <a:gd name="connsiteY85" fmla="*/ 456073 h 812606"/>
                <a:gd name="connsiteX86" fmla="*/ 8590096 w 12329382"/>
                <a:gd name="connsiteY86" fmla="*/ 553928 h 812606"/>
                <a:gd name="connsiteX87" fmla="*/ 8548816 w 12329382"/>
                <a:gd name="connsiteY87" fmla="*/ 583206 h 812606"/>
                <a:gd name="connsiteX88" fmla="*/ 8275244 w 12329382"/>
                <a:gd name="connsiteY88" fmla="*/ 660611 h 812606"/>
                <a:gd name="connsiteX89" fmla="*/ 7904817 w 12329382"/>
                <a:gd name="connsiteY89" fmla="*/ 512015 h 812606"/>
                <a:gd name="connsiteX90" fmla="*/ 7856610 w 12329382"/>
                <a:gd name="connsiteY90" fmla="*/ 464676 h 812606"/>
                <a:gd name="connsiteX91" fmla="*/ 7852297 w 12329382"/>
                <a:gd name="connsiteY91" fmla="*/ 473299 h 812606"/>
                <a:gd name="connsiteX92" fmla="*/ 7842761 w 12329382"/>
                <a:gd name="connsiteY92" fmla="*/ 455635 h 812606"/>
                <a:gd name="connsiteX93" fmla="*/ 7402931 w 12329382"/>
                <a:gd name="connsiteY93" fmla="*/ 168309 h 812606"/>
                <a:gd name="connsiteX94" fmla="*/ 6979869 w 12329382"/>
                <a:gd name="connsiteY94" fmla="*/ 428742 h 812606"/>
                <a:gd name="connsiteX95" fmla="*/ 6979618 w 12329382"/>
                <a:gd name="connsiteY95" fmla="*/ 429151 h 812606"/>
                <a:gd name="connsiteX96" fmla="*/ 6978126 w 12329382"/>
                <a:gd name="connsiteY96" fmla="*/ 432245 h 812606"/>
                <a:gd name="connsiteX97" fmla="*/ 6922176 w 12329382"/>
                <a:gd name="connsiteY97" fmla="*/ 525614 h 812606"/>
                <a:gd name="connsiteX98" fmla="*/ 6430425 w 12329382"/>
                <a:gd name="connsiteY98" fmla="*/ 812604 h 812606"/>
                <a:gd name="connsiteX99" fmla="*/ 6059997 w 12329382"/>
                <a:gd name="connsiteY99" fmla="*/ 664008 h 812606"/>
                <a:gd name="connsiteX100" fmla="*/ 6011791 w 12329382"/>
                <a:gd name="connsiteY100" fmla="*/ 616669 h 812606"/>
                <a:gd name="connsiteX101" fmla="*/ 5997942 w 12329382"/>
                <a:gd name="connsiteY101" fmla="*/ 607628 h 812606"/>
                <a:gd name="connsiteX102" fmla="*/ 5558112 w 12329382"/>
                <a:gd name="connsiteY102" fmla="*/ 320302 h 812606"/>
                <a:gd name="connsiteX103" fmla="*/ 5292503 w 12329382"/>
                <a:gd name="connsiteY103" fmla="*/ 411089 h 812606"/>
                <a:gd name="connsiteX104" fmla="*/ 5207592 w 12329382"/>
                <a:gd name="connsiteY104" fmla="*/ 488913 h 812606"/>
                <a:gd name="connsiteX105" fmla="*/ 5088518 w 12329382"/>
                <a:gd name="connsiteY105" fmla="*/ 583208 h 812606"/>
                <a:gd name="connsiteX106" fmla="*/ 4814946 w 12329382"/>
                <a:gd name="connsiteY106" fmla="*/ 660613 h 812606"/>
                <a:gd name="connsiteX107" fmla="*/ 4444519 w 12329382"/>
                <a:gd name="connsiteY107" fmla="*/ 512017 h 812606"/>
                <a:gd name="connsiteX108" fmla="*/ 4396312 w 12329382"/>
                <a:gd name="connsiteY108" fmla="*/ 464678 h 812606"/>
                <a:gd name="connsiteX109" fmla="*/ 4382463 w 12329382"/>
                <a:gd name="connsiteY109" fmla="*/ 455637 h 812606"/>
                <a:gd name="connsiteX110" fmla="*/ 3942634 w 12329382"/>
                <a:gd name="connsiteY110" fmla="*/ 168311 h 812606"/>
                <a:gd name="connsiteX111" fmla="*/ 3519572 w 12329382"/>
                <a:gd name="connsiteY111" fmla="*/ 428744 h 812606"/>
                <a:gd name="connsiteX112" fmla="*/ 3477786 w 12329382"/>
                <a:gd name="connsiteY112" fmla="*/ 500852 h 812606"/>
                <a:gd name="connsiteX113" fmla="*/ 3467989 w 12329382"/>
                <a:gd name="connsiteY113" fmla="*/ 516104 h 812606"/>
                <a:gd name="connsiteX114" fmla="*/ 3461878 w 12329382"/>
                <a:gd name="connsiteY114" fmla="*/ 525616 h 812606"/>
                <a:gd name="connsiteX115" fmla="*/ 2970127 w 12329382"/>
                <a:gd name="connsiteY115" fmla="*/ 812606 h 812606"/>
                <a:gd name="connsiteX116" fmla="*/ 2599700 w 12329382"/>
                <a:gd name="connsiteY116" fmla="*/ 664010 h 812606"/>
                <a:gd name="connsiteX117" fmla="*/ 2551493 w 12329382"/>
                <a:gd name="connsiteY117" fmla="*/ 616671 h 812606"/>
                <a:gd name="connsiteX118" fmla="*/ 2537644 w 12329382"/>
                <a:gd name="connsiteY118" fmla="*/ 607630 h 812606"/>
                <a:gd name="connsiteX119" fmla="*/ 2097815 w 12329382"/>
                <a:gd name="connsiteY119" fmla="*/ 320304 h 812606"/>
                <a:gd name="connsiteX120" fmla="*/ 1832205 w 12329382"/>
                <a:gd name="connsiteY120" fmla="*/ 411091 h 812606"/>
                <a:gd name="connsiteX121" fmla="*/ 1722223 w 12329382"/>
                <a:gd name="connsiteY121" fmla="*/ 515954 h 812606"/>
                <a:gd name="connsiteX122" fmla="*/ 1628221 w 12329382"/>
                <a:gd name="connsiteY122" fmla="*/ 583210 h 812606"/>
                <a:gd name="connsiteX123" fmla="*/ 1354648 w 12329382"/>
                <a:gd name="connsiteY123" fmla="*/ 660615 h 812606"/>
                <a:gd name="connsiteX124" fmla="*/ 984221 w 12329382"/>
                <a:gd name="connsiteY124" fmla="*/ 512019 h 812606"/>
                <a:gd name="connsiteX125" fmla="*/ 931701 w 12329382"/>
                <a:gd name="connsiteY125" fmla="*/ 473303 h 812606"/>
                <a:gd name="connsiteX126" fmla="*/ 922165 w 12329382"/>
                <a:gd name="connsiteY126" fmla="*/ 455639 h 812606"/>
                <a:gd name="connsiteX127" fmla="*/ 482336 w 12329382"/>
                <a:gd name="connsiteY127" fmla="*/ 168313 h 812606"/>
                <a:gd name="connsiteX128" fmla="*/ 59274 w 12329382"/>
                <a:gd name="connsiteY128" fmla="*/ 428746 h 812606"/>
                <a:gd name="connsiteX129" fmla="*/ 59022 w 12329382"/>
                <a:gd name="connsiteY129" fmla="*/ 429155 h 812606"/>
                <a:gd name="connsiteX130" fmla="*/ 30744 w 12329382"/>
                <a:gd name="connsiteY130" fmla="*/ 480219 h 812606"/>
                <a:gd name="connsiteX131" fmla="*/ -1 w 12329382"/>
                <a:gd name="connsiteY131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59313 w 12329384"/>
                <a:gd name="connsiteY15" fmla="*/ 356972 h 812606"/>
                <a:gd name="connsiteX16" fmla="*/ 3099142 w 12329384"/>
                <a:gd name="connsiteY16" fmla="*/ 644298 h 812606"/>
                <a:gd name="connsiteX17" fmla="*/ 3522204 w 12329384"/>
                <a:gd name="connsiteY17" fmla="*/ 383865 h 812606"/>
                <a:gd name="connsiteX18" fmla="*/ 3573787 w 12329384"/>
                <a:gd name="connsiteY18" fmla="*/ 296505 h 812606"/>
                <a:gd name="connsiteX19" fmla="*/ 3579897 w 12329384"/>
                <a:gd name="connsiteY19" fmla="*/ 286993 h 812606"/>
                <a:gd name="connsiteX20" fmla="*/ 4071649 w 12329384"/>
                <a:gd name="connsiteY20" fmla="*/ 3 h 812606"/>
                <a:gd name="connsiteX21" fmla="*/ 4442076 w 12329384"/>
                <a:gd name="connsiteY21" fmla="*/ 148599 h 812606"/>
                <a:gd name="connsiteX22" fmla="*/ 4490282 w 12329384"/>
                <a:gd name="connsiteY22" fmla="*/ 195938 h 812606"/>
                <a:gd name="connsiteX23" fmla="*/ 4504132 w 12329384"/>
                <a:gd name="connsiteY23" fmla="*/ 204979 h 812606"/>
                <a:gd name="connsiteX24" fmla="*/ 4943961 w 12329384"/>
                <a:gd name="connsiteY24" fmla="*/ 492304 h 812606"/>
                <a:gd name="connsiteX25" fmla="*/ 5209571 w 12329384"/>
                <a:gd name="connsiteY25" fmla="*/ 401517 h 812606"/>
                <a:gd name="connsiteX26" fmla="*/ 5254775 w 12329384"/>
                <a:gd name="connsiteY26" fmla="*/ 363608 h 812606"/>
                <a:gd name="connsiteX27" fmla="*/ 5372276 w 12329384"/>
                <a:gd name="connsiteY27" fmla="*/ 258677 h 812606"/>
                <a:gd name="connsiteX28" fmla="*/ 5413555 w 12329384"/>
                <a:gd name="connsiteY28" fmla="*/ 229399 h 812606"/>
                <a:gd name="connsiteX29" fmla="*/ 5687128 w 12329384"/>
                <a:gd name="connsiteY29" fmla="*/ 151994 h 812606"/>
                <a:gd name="connsiteX30" fmla="*/ 6057555 w 12329384"/>
                <a:gd name="connsiteY30" fmla="*/ 300590 h 812606"/>
                <a:gd name="connsiteX31" fmla="*/ 6119611 w 12329384"/>
                <a:gd name="connsiteY31" fmla="*/ 356970 h 812606"/>
                <a:gd name="connsiteX32" fmla="*/ 6559439 w 12329384"/>
                <a:gd name="connsiteY32" fmla="*/ 644296 h 812606"/>
                <a:gd name="connsiteX33" fmla="*/ 6982502 w 12329384"/>
                <a:gd name="connsiteY33" fmla="*/ 383863 h 812606"/>
                <a:gd name="connsiteX34" fmla="*/ 6982753 w 12329384"/>
                <a:gd name="connsiteY34" fmla="*/ 383454 h 812606"/>
                <a:gd name="connsiteX35" fmla="*/ 6984246 w 12329384"/>
                <a:gd name="connsiteY35" fmla="*/ 380360 h 812606"/>
                <a:gd name="connsiteX36" fmla="*/ 7040195 w 12329384"/>
                <a:gd name="connsiteY36" fmla="*/ 286991 h 812606"/>
                <a:gd name="connsiteX37" fmla="*/ 7531947 w 12329384"/>
                <a:gd name="connsiteY37" fmla="*/ 1 h 812606"/>
                <a:gd name="connsiteX38" fmla="*/ 7902374 w 12329384"/>
                <a:gd name="connsiteY38" fmla="*/ 148597 h 812606"/>
                <a:gd name="connsiteX39" fmla="*/ 7950580 w 12329384"/>
                <a:gd name="connsiteY39" fmla="*/ 195936 h 812606"/>
                <a:gd name="connsiteX40" fmla="*/ 7954894 w 12329384"/>
                <a:gd name="connsiteY40" fmla="*/ 187312 h 812606"/>
                <a:gd name="connsiteX41" fmla="*/ 7964430 w 12329384"/>
                <a:gd name="connsiteY41" fmla="*/ 204977 h 812606"/>
                <a:gd name="connsiteX42" fmla="*/ 8404258 w 12329384"/>
                <a:gd name="connsiteY42" fmla="*/ 492302 h 812606"/>
                <a:gd name="connsiteX43" fmla="*/ 8669869 w 12329384"/>
                <a:gd name="connsiteY43" fmla="*/ 401515 h 812606"/>
                <a:gd name="connsiteX44" fmla="*/ 8715076 w 12329384"/>
                <a:gd name="connsiteY44" fmla="*/ 363604 h 812606"/>
                <a:gd name="connsiteX45" fmla="*/ 8720650 w 12329384"/>
                <a:gd name="connsiteY45" fmla="*/ 356531 h 812606"/>
                <a:gd name="connsiteX46" fmla="*/ 8832573 w 12329384"/>
                <a:gd name="connsiteY46" fmla="*/ 258676 h 812606"/>
                <a:gd name="connsiteX47" fmla="*/ 8873853 w 12329384"/>
                <a:gd name="connsiteY47" fmla="*/ 229399 h 812606"/>
                <a:gd name="connsiteX48" fmla="*/ 9147426 w 12329384"/>
                <a:gd name="connsiteY48" fmla="*/ 151993 h 812606"/>
                <a:gd name="connsiteX49" fmla="*/ 9517853 w 12329384"/>
                <a:gd name="connsiteY49" fmla="*/ 300589 h 812606"/>
                <a:gd name="connsiteX50" fmla="*/ 9566059 w 12329384"/>
                <a:gd name="connsiteY50" fmla="*/ 347928 h 812606"/>
                <a:gd name="connsiteX51" fmla="*/ 9570373 w 12329384"/>
                <a:gd name="connsiteY51" fmla="*/ 339305 h 812606"/>
                <a:gd name="connsiteX52" fmla="*/ 9579908 w 12329384"/>
                <a:gd name="connsiteY52" fmla="*/ 356969 h 812606"/>
                <a:gd name="connsiteX53" fmla="*/ 10019738 w 12329384"/>
                <a:gd name="connsiteY53" fmla="*/ 644295 h 812606"/>
                <a:gd name="connsiteX54" fmla="*/ 10442800 w 12329384"/>
                <a:gd name="connsiteY54" fmla="*/ 383862 h 812606"/>
                <a:gd name="connsiteX55" fmla="*/ 10443052 w 12329384"/>
                <a:gd name="connsiteY55" fmla="*/ 383453 h 812606"/>
                <a:gd name="connsiteX56" fmla="*/ 10444544 w 12329384"/>
                <a:gd name="connsiteY56" fmla="*/ 380359 h 812606"/>
                <a:gd name="connsiteX57" fmla="*/ 10502074 w 12329384"/>
                <a:gd name="connsiteY57" fmla="*/ 271318 h 812606"/>
                <a:gd name="connsiteX58" fmla="*/ 10500493 w 12329384"/>
                <a:gd name="connsiteY58" fmla="*/ 286990 h 812606"/>
                <a:gd name="connsiteX59" fmla="*/ 10992245 w 12329384"/>
                <a:gd name="connsiteY59" fmla="*/ 0 h 812606"/>
                <a:gd name="connsiteX60" fmla="*/ 11362672 w 12329384"/>
                <a:gd name="connsiteY60" fmla="*/ 148596 h 812606"/>
                <a:gd name="connsiteX61" fmla="*/ 11410878 w 12329384"/>
                <a:gd name="connsiteY61" fmla="*/ 195935 h 812606"/>
                <a:gd name="connsiteX62" fmla="*/ 11424728 w 12329384"/>
                <a:gd name="connsiteY62" fmla="*/ 204976 h 812606"/>
                <a:gd name="connsiteX63" fmla="*/ 11864557 w 12329384"/>
                <a:gd name="connsiteY63" fmla="*/ 492302 h 812606"/>
                <a:gd name="connsiteX64" fmla="*/ 12329384 w 12329384"/>
                <a:gd name="connsiteY64" fmla="*/ 159808 h 812606"/>
                <a:gd name="connsiteX65" fmla="*/ 12329210 w 12329384"/>
                <a:gd name="connsiteY65" fmla="*/ 177225 h 812606"/>
                <a:gd name="connsiteX66" fmla="*/ 11735544 w 12329384"/>
                <a:gd name="connsiteY66" fmla="*/ 660610 h 812606"/>
                <a:gd name="connsiteX67" fmla="*/ 11365117 w 12329384"/>
                <a:gd name="connsiteY67" fmla="*/ 512014 h 812606"/>
                <a:gd name="connsiteX68" fmla="*/ 11316911 w 12329384"/>
                <a:gd name="connsiteY68" fmla="*/ 464675 h 812606"/>
                <a:gd name="connsiteX69" fmla="*/ 11312596 w 12329384"/>
                <a:gd name="connsiteY69" fmla="*/ 473298 h 812606"/>
                <a:gd name="connsiteX70" fmla="*/ 11303061 w 12329384"/>
                <a:gd name="connsiteY70" fmla="*/ 455634 h 812606"/>
                <a:gd name="connsiteX71" fmla="*/ 10863232 w 12329384"/>
                <a:gd name="connsiteY71" fmla="*/ 168308 h 812606"/>
                <a:gd name="connsiteX72" fmla="*/ 10440170 w 12329384"/>
                <a:gd name="connsiteY72" fmla="*/ 428741 h 812606"/>
                <a:gd name="connsiteX73" fmla="*/ 10439918 w 12329384"/>
                <a:gd name="connsiteY73" fmla="*/ 429150 h 812606"/>
                <a:gd name="connsiteX74" fmla="*/ 10438426 w 12329384"/>
                <a:gd name="connsiteY74" fmla="*/ 432244 h 812606"/>
                <a:gd name="connsiteX75" fmla="*/ 10388586 w 12329384"/>
                <a:gd name="connsiteY75" fmla="*/ 516101 h 812606"/>
                <a:gd name="connsiteX76" fmla="*/ 10382477 w 12329384"/>
                <a:gd name="connsiteY76" fmla="*/ 525613 h 812606"/>
                <a:gd name="connsiteX77" fmla="*/ 9890724 w 12329384"/>
                <a:gd name="connsiteY77" fmla="*/ 812603 h 812606"/>
                <a:gd name="connsiteX78" fmla="*/ 9520297 w 12329384"/>
                <a:gd name="connsiteY78" fmla="*/ 664007 h 812606"/>
                <a:gd name="connsiteX79" fmla="*/ 9472091 w 12329384"/>
                <a:gd name="connsiteY79" fmla="*/ 616668 h 812606"/>
                <a:gd name="connsiteX80" fmla="*/ 9467777 w 12329384"/>
                <a:gd name="connsiteY80" fmla="*/ 625292 h 812606"/>
                <a:gd name="connsiteX81" fmla="*/ 9458242 w 12329384"/>
                <a:gd name="connsiteY81" fmla="*/ 607627 h 812606"/>
                <a:gd name="connsiteX82" fmla="*/ 9018413 w 12329384"/>
                <a:gd name="connsiteY82" fmla="*/ 320302 h 812606"/>
                <a:gd name="connsiteX83" fmla="*/ 8752802 w 12329384"/>
                <a:gd name="connsiteY83" fmla="*/ 411089 h 812606"/>
                <a:gd name="connsiteX84" fmla="*/ 8707595 w 12329384"/>
                <a:gd name="connsiteY84" fmla="*/ 449000 h 812606"/>
                <a:gd name="connsiteX85" fmla="*/ 8702022 w 12329384"/>
                <a:gd name="connsiteY85" fmla="*/ 456073 h 812606"/>
                <a:gd name="connsiteX86" fmla="*/ 8590098 w 12329384"/>
                <a:gd name="connsiteY86" fmla="*/ 553928 h 812606"/>
                <a:gd name="connsiteX87" fmla="*/ 8548818 w 12329384"/>
                <a:gd name="connsiteY87" fmla="*/ 583206 h 812606"/>
                <a:gd name="connsiteX88" fmla="*/ 8275246 w 12329384"/>
                <a:gd name="connsiteY88" fmla="*/ 660611 h 812606"/>
                <a:gd name="connsiteX89" fmla="*/ 7904819 w 12329384"/>
                <a:gd name="connsiteY89" fmla="*/ 512015 h 812606"/>
                <a:gd name="connsiteX90" fmla="*/ 7856612 w 12329384"/>
                <a:gd name="connsiteY90" fmla="*/ 464676 h 812606"/>
                <a:gd name="connsiteX91" fmla="*/ 7852299 w 12329384"/>
                <a:gd name="connsiteY91" fmla="*/ 473299 h 812606"/>
                <a:gd name="connsiteX92" fmla="*/ 7842763 w 12329384"/>
                <a:gd name="connsiteY92" fmla="*/ 455635 h 812606"/>
                <a:gd name="connsiteX93" fmla="*/ 7402933 w 12329384"/>
                <a:gd name="connsiteY93" fmla="*/ 168309 h 812606"/>
                <a:gd name="connsiteX94" fmla="*/ 6979871 w 12329384"/>
                <a:gd name="connsiteY94" fmla="*/ 428742 h 812606"/>
                <a:gd name="connsiteX95" fmla="*/ 6979620 w 12329384"/>
                <a:gd name="connsiteY95" fmla="*/ 429151 h 812606"/>
                <a:gd name="connsiteX96" fmla="*/ 6978128 w 12329384"/>
                <a:gd name="connsiteY96" fmla="*/ 432245 h 812606"/>
                <a:gd name="connsiteX97" fmla="*/ 6922178 w 12329384"/>
                <a:gd name="connsiteY97" fmla="*/ 525614 h 812606"/>
                <a:gd name="connsiteX98" fmla="*/ 6430427 w 12329384"/>
                <a:gd name="connsiteY98" fmla="*/ 812604 h 812606"/>
                <a:gd name="connsiteX99" fmla="*/ 6059999 w 12329384"/>
                <a:gd name="connsiteY99" fmla="*/ 664008 h 812606"/>
                <a:gd name="connsiteX100" fmla="*/ 6011793 w 12329384"/>
                <a:gd name="connsiteY100" fmla="*/ 616669 h 812606"/>
                <a:gd name="connsiteX101" fmla="*/ 5997944 w 12329384"/>
                <a:gd name="connsiteY101" fmla="*/ 607628 h 812606"/>
                <a:gd name="connsiteX102" fmla="*/ 5558114 w 12329384"/>
                <a:gd name="connsiteY102" fmla="*/ 320302 h 812606"/>
                <a:gd name="connsiteX103" fmla="*/ 5292505 w 12329384"/>
                <a:gd name="connsiteY103" fmla="*/ 411089 h 812606"/>
                <a:gd name="connsiteX104" fmla="*/ 5207594 w 12329384"/>
                <a:gd name="connsiteY104" fmla="*/ 488913 h 812606"/>
                <a:gd name="connsiteX105" fmla="*/ 5088520 w 12329384"/>
                <a:gd name="connsiteY105" fmla="*/ 583208 h 812606"/>
                <a:gd name="connsiteX106" fmla="*/ 4814948 w 12329384"/>
                <a:gd name="connsiteY106" fmla="*/ 660613 h 812606"/>
                <a:gd name="connsiteX107" fmla="*/ 4444521 w 12329384"/>
                <a:gd name="connsiteY107" fmla="*/ 512017 h 812606"/>
                <a:gd name="connsiteX108" fmla="*/ 4396314 w 12329384"/>
                <a:gd name="connsiteY108" fmla="*/ 464678 h 812606"/>
                <a:gd name="connsiteX109" fmla="*/ 4382465 w 12329384"/>
                <a:gd name="connsiteY109" fmla="*/ 455637 h 812606"/>
                <a:gd name="connsiteX110" fmla="*/ 3942636 w 12329384"/>
                <a:gd name="connsiteY110" fmla="*/ 168311 h 812606"/>
                <a:gd name="connsiteX111" fmla="*/ 3519574 w 12329384"/>
                <a:gd name="connsiteY111" fmla="*/ 428744 h 812606"/>
                <a:gd name="connsiteX112" fmla="*/ 3477788 w 12329384"/>
                <a:gd name="connsiteY112" fmla="*/ 500852 h 812606"/>
                <a:gd name="connsiteX113" fmla="*/ 3461880 w 12329384"/>
                <a:gd name="connsiteY113" fmla="*/ 525616 h 812606"/>
                <a:gd name="connsiteX114" fmla="*/ 2970129 w 12329384"/>
                <a:gd name="connsiteY114" fmla="*/ 812606 h 812606"/>
                <a:gd name="connsiteX115" fmla="*/ 2599702 w 12329384"/>
                <a:gd name="connsiteY115" fmla="*/ 664010 h 812606"/>
                <a:gd name="connsiteX116" fmla="*/ 2551495 w 12329384"/>
                <a:gd name="connsiteY116" fmla="*/ 616671 h 812606"/>
                <a:gd name="connsiteX117" fmla="*/ 2537646 w 12329384"/>
                <a:gd name="connsiteY117" fmla="*/ 607630 h 812606"/>
                <a:gd name="connsiteX118" fmla="*/ 2097817 w 12329384"/>
                <a:gd name="connsiteY118" fmla="*/ 320304 h 812606"/>
                <a:gd name="connsiteX119" fmla="*/ 1832207 w 12329384"/>
                <a:gd name="connsiteY119" fmla="*/ 411091 h 812606"/>
                <a:gd name="connsiteX120" fmla="*/ 1722225 w 12329384"/>
                <a:gd name="connsiteY120" fmla="*/ 515954 h 812606"/>
                <a:gd name="connsiteX121" fmla="*/ 1628223 w 12329384"/>
                <a:gd name="connsiteY121" fmla="*/ 583210 h 812606"/>
                <a:gd name="connsiteX122" fmla="*/ 1354650 w 12329384"/>
                <a:gd name="connsiteY122" fmla="*/ 660615 h 812606"/>
                <a:gd name="connsiteX123" fmla="*/ 984223 w 12329384"/>
                <a:gd name="connsiteY123" fmla="*/ 512019 h 812606"/>
                <a:gd name="connsiteX124" fmla="*/ 931703 w 12329384"/>
                <a:gd name="connsiteY124" fmla="*/ 473303 h 812606"/>
                <a:gd name="connsiteX125" fmla="*/ 922167 w 12329384"/>
                <a:gd name="connsiteY125" fmla="*/ 455639 h 812606"/>
                <a:gd name="connsiteX126" fmla="*/ 482338 w 12329384"/>
                <a:gd name="connsiteY126" fmla="*/ 168313 h 812606"/>
                <a:gd name="connsiteX127" fmla="*/ 59276 w 12329384"/>
                <a:gd name="connsiteY127" fmla="*/ 428746 h 812606"/>
                <a:gd name="connsiteX128" fmla="*/ 59024 w 12329384"/>
                <a:gd name="connsiteY128" fmla="*/ 429155 h 812606"/>
                <a:gd name="connsiteX129" fmla="*/ 30746 w 12329384"/>
                <a:gd name="connsiteY129" fmla="*/ 480219 h 812606"/>
                <a:gd name="connsiteX130" fmla="*/ 1 w 12329384"/>
                <a:gd name="connsiteY130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490280 w 12329382"/>
                <a:gd name="connsiteY22" fmla="*/ 195938 h 812606"/>
                <a:gd name="connsiteX23" fmla="*/ 4504130 w 12329382"/>
                <a:gd name="connsiteY23" fmla="*/ 204979 h 812606"/>
                <a:gd name="connsiteX24" fmla="*/ 4943959 w 12329382"/>
                <a:gd name="connsiteY24" fmla="*/ 492304 h 812606"/>
                <a:gd name="connsiteX25" fmla="*/ 5209569 w 12329382"/>
                <a:gd name="connsiteY25" fmla="*/ 401517 h 812606"/>
                <a:gd name="connsiteX26" fmla="*/ 5254773 w 12329382"/>
                <a:gd name="connsiteY26" fmla="*/ 363608 h 812606"/>
                <a:gd name="connsiteX27" fmla="*/ 5372274 w 12329382"/>
                <a:gd name="connsiteY27" fmla="*/ 258677 h 812606"/>
                <a:gd name="connsiteX28" fmla="*/ 5413553 w 12329382"/>
                <a:gd name="connsiteY28" fmla="*/ 229399 h 812606"/>
                <a:gd name="connsiteX29" fmla="*/ 5687126 w 12329382"/>
                <a:gd name="connsiteY29" fmla="*/ 151994 h 812606"/>
                <a:gd name="connsiteX30" fmla="*/ 6057553 w 12329382"/>
                <a:gd name="connsiteY30" fmla="*/ 300590 h 812606"/>
                <a:gd name="connsiteX31" fmla="*/ 6119609 w 12329382"/>
                <a:gd name="connsiteY31" fmla="*/ 356970 h 812606"/>
                <a:gd name="connsiteX32" fmla="*/ 6559437 w 12329382"/>
                <a:gd name="connsiteY32" fmla="*/ 644296 h 812606"/>
                <a:gd name="connsiteX33" fmla="*/ 6982500 w 12329382"/>
                <a:gd name="connsiteY33" fmla="*/ 383863 h 812606"/>
                <a:gd name="connsiteX34" fmla="*/ 6982751 w 12329382"/>
                <a:gd name="connsiteY34" fmla="*/ 383454 h 812606"/>
                <a:gd name="connsiteX35" fmla="*/ 6984244 w 12329382"/>
                <a:gd name="connsiteY35" fmla="*/ 380360 h 812606"/>
                <a:gd name="connsiteX36" fmla="*/ 7040193 w 12329382"/>
                <a:gd name="connsiteY36" fmla="*/ 286991 h 812606"/>
                <a:gd name="connsiteX37" fmla="*/ 7531945 w 12329382"/>
                <a:gd name="connsiteY37" fmla="*/ 1 h 812606"/>
                <a:gd name="connsiteX38" fmla="*/ 7902372 w 12329382"/>
                <a:gd name="connsiteY38" fmla="*/ 148597 h 812606"/>
                <a:gd name="connsiteX39" fmla="*/ 7950578 w 12329382"/>
                <a:gd name="connsiteY39" fmla="*/ 195936 h 812606"/>
                <a:gd name="connsiteX40" fmla="*/ 7954892 w 12329382"/>
                <a:gd name="connsiteY40" fmla="*/ 187312 h 812606"/>
                <a:gd name="connsiteX41" fmla="*/ 7964428 w 12329382"/>
                <a:gd name="connsiteY41" fmla="*/ 204977 h 812606"/>
                <a:gd name="connsiteX42" fmla="*/ 8404256 w 12329382"/>
                <a:gd name="connsiteY42" fmla="*/ 492302 h 812606"/>
                <a:gd name="connsiteX43" fmla="*/ 8669867 w 12329382"/>
                <a:gd name="connsiteY43" fmla="*/ 401515 h 812606"/>
                <a:gd name="connsiteX44" fmla="*/ 8715074 w 12329382"/>
                <a:gd name="connsiteY44" fmla="*/ 363604 h 812606"/>
                <a:gd name="connsiteX45" fmla="*/ 8720648 w 12329382"/>
                <a:gd name="connsiteY45" fmla="*/ 356531 h 812606"/>
                <a:gd name="connsiteX46" fmla="*/ 8832571 w 12329382"/>
                <a:gd name="connsiteY46" fmla="*/ 258676 h 812606"/>
                <a:gd name="connsiteX47" fmla="*/ 8873851 w 12329382"/>
                <a:gd name="connsiteY47" fmla="*/ 229399 h 812606"/>
                <a:gd name="connsiteX48" fmla="*/ 9147424 w 12329382"/>
                <a:gd name="connsiteY48" fmla="*/ 151993 h 812606"/>
                <a:gd name="connsiteX49" fmla="*/ 9517851 w 12329382"/>
                <a:gd name="connsiteY49" fmla="*/ 300589 h 812606"/>
                <a:gd name="connsiteX50" fmla="*/ 9566057 w 12329382"/>
                <a:gd name="connsiteY50" fmla="*/ 347928 h 812606"/>
                <a:gd name="connsiteX51" fmla="*/ 9570371 w 12329382"/>
                <a:gd name="connsiteY51" fmla="*/ 339305 h 812606"/>
                <a:gd name="connsiteX52" fmla="*/ 9579906 w 12329382"/>
                <a:gd name="connsiteY52" fmla="*/ 356969 h 812606"/>
                <a:gd name="connsiteX53" fmla="*/ 10019736 w 12329382"/>
                <a:gd name="connsiteY53" fmla="*/ 644295 h 812606"/>
                <a:gd name="connsiteX54" fmla="*/ 10442798 w 12329382"/>
                <a:gd name="connsiteY54" fmla="*/ 383862 h 812606"/>
                <a:gd name="connsiteX55" fmla="*/ 10443050 w 12329382"/>
                <a:gd name="connsiteY55" fmla="*/ 383453 h 812606"/>
                <a:gd name="connsiteX56" fmla="*/ 10444542 w 12329382"/>
                <a:gd name="connsiteY56" fmla="*/ 380359 h 812606"/>
                <a:gd name="connsiteX57" fmla="*/ 10502072 w 12329382"/>
                <a:gd name="connsiteY57" fmla="*/ 271318 h 812606"/>
                <a:gd name="connsiteX58" fmla="*/ 10500491 w 12329382"/>
                <a:gd name="connsiteY58" fmla="*/ 286990 h 812606"/>
                <a:gd name="connsiteX59" fmla="*/ 10992243 w 12329382"/>
                <a:gd name="connsiteY59" fmla="*/ 0 h 812606"/>
                <a:gd name="connsiteX60" fmla="*/ 11362670 w 12329382"/>
                <a:gd name="connsiteY60" fmla="*/ 148596 h 812606"/>
                <a:gd name="connsiteX61" fmla="*/ 11410876 w 12329382"/>
                <a:gd name="connsiteY61" fmla="*/ 195935 h 812606"/>
                <a:gd name="connsiteX62" fmla="*/ 11424726 w 12329382"/>
                <a:gd name="connsiteY62" fmla="*/ 204976 h 812606"/>
                <a:gd name="connsiteX63" fmla="*/ 11864555 w 12329382"/>
                <a:gd name="connsiteY63" fmla="*/ 492302 h 812606"/>
                <a:gd name="connsiteX64" fmla="*/ 12329382 w 12329382"/>
                <a:gd name="connsiteY64" fmla="*/ 159808 h 812606"/>
                <a:gd name="connsiteX65" fmla="*/ 12329208 w 12329382"/>
                <a:gd name="connsiteY65" fmla="*/ 177225 h 812606"/>
                <a:gd name="connsiteX66" fmla="*/ 11735542 w 12329382"/>
                <a:gd name="connsiteY66" fmla="*/ 660610 h 812606"/>
                <a:gd name="connsiteX67" fmla="*/ 11365115 w 12329382"/>
                <a:gd name="connsiteY67" fmla="*/ 512014 h 812606"/>
                <a:gd name="connsiteX68" fmla="*/ 11316909 w 12329382"/>
                <a:gd name="connsiteY68" fmla="*/ 464675 h 812606"/>
                <a:gd name="connsiteX69" fmla="*/ 11312594 w 12329382"/>
                <a:gd name="connsiteY69" fmla="*/ 473298 h 812606"/>
                <a:gd name="connsiteX70" fmla="*/ 11303059 w 12329382"/>
                <a:gd name="connsiteY70" fmla="*/ 455634 h 812606"/>
                <a:gd name="connsiteX71" fmla="*/ 10863230 w 12329382"/>
                <a:gd name="connsiteY71" fmla="*/ 168308 h 812606"/>
                <a:gd name="connsiteX72" fmla="*/ 10440168 w 12329382"/>
                <a:gd name="connsiteY72" fmla="*/ 428741 h 812606"/>
                <a:gd name="connsiteX73" fmla="*/ 10439916 w 12329382"/>
                <a:gd name="connsiteY73" fmla="*/ 429150 h 812606"/>
                <a:gd name="connsiteX74" fmla="*/ 10438424 w 12329382"/>
                <a:gd name="connsiteY74" fmla="*/ 432244 h 812606"/>
                <a:gd name="connsiteX75" fmla="*/ 10388584 w 12329382"/>
                <a:gd name="connsiteY75" fmla="*/ 516101 h 812606"/>
                <a:gd name="connsiteX76" fmla="*/ 10382475 w 12329382"/>
                <a:gd name="connsiteY76" fmla="*/ 525613 h 812606"/>
                <a:gd name="connsiteX77" fmla="*/ 9890722 w 12329382"/>
                <a:gd name="connsiteY77" fmla="*/ 812603 h 812606"/>
                <a:gd name="connsiteX78" fmla="*/ 9520295 w 12329382"/>
                <a:gd name="connsiteY78" fmla="*/ 664007 h 812606"/>
                <a:gd name="connsiteX79" fmla="*/ 9472089 w 12329382"/>
                <a:gd name="connsiteY79" fmla="*/ 616668 h 812606"/>
                <a:gd name="connsiteX80" fmla="*/ 9467775 w 12329382"/>
                <a:gd name="connsiteY80" fmla="*/ 625292 h 812606"/>
                <a:gd name="connsiteX81" fmla="*/ 9458240 w 12329382"/>
                <a:gd name="connsiteY81" fmla="*/ 607627 h 812606"/>
                <a:gd name="connsiteX82" fmla="*/ 9018411 w 12329382"/>
                <a:gd name="connsiteY82" fmla="*/ 320302 h 812606"/>
                <a:gd name="connsiteX83" fmla="*/ 8752800 w 12329382"/>
                <a:gd name="connsiteY83" fmla="*/ 411089 h 812606"/>
                <a:gd name="connsiteX84" fmla="*/ 8707593 w 12329382"/>
                <a:gd name="connsiteY84" fmla="*/ 449000 h 812606"/>
                <a:gd name="connsiteX85" fmla="*/ 8590096 w 12329382"/>
                <a:gd name="connsiteY85" fmla="*/ 553928 h 812606"/>
                <a:gd name="connsiteX86" fmla="*/ 8548816 w 12329382"/>
                <a:gd name="connsiteY86" fmla="*/ 583206 h 812606"/>
                <a:gd name="connsiteX87" fmla="*/ 8275244 w 12329382"/>
                <a:gd name="connsiteY87" fmla="*/ 660611 h 812606"/>
                <a:gd name="connsiteX88" fmla="*/ 7904817 w 12329382"/>
                <a:gd name="connsiteY88" fmla="*/ 512015 h 812606"/>
                <a:gd name="connsiteX89" fmla="*/ 7856610 w 12329382"/>
                <a:gd name="connsiteY89" fmla="*/ 464676 h 812606"/>
                <a:gd name="connsiteX90" fmla="*/ 7852297 w 12329382"/>
                <a:gd name="connsiteY90" fmla="*/ 473299 h 812606"/>
                <a:gd name="connsiteX91" fmla="*/ 7842761 w 12329382"/>
                <a:gd name="connsiteY91" fmla="*/ 455635 h 812606"/>
                <a:gd name="connsiteX92" fmla="*/ 7402931 w 12329382"/>
                <a:gd name="connsiteY92" fmla="*/ 168309 h 812606"/>
                <a:gd name="connsiteX93" fmla="*/ 6979869 w 12329382"/>
                <a:gd name="connsiteY93" fmla="*/ 428742 h 812606"/>
                <a:gd name="connsiteX94" fmla="*/ 6979618 w 12329382"/>
                <a:gd name="connsiteY94" fmla="*/ 429151 h 812606"/>
                <a:gd name="connsiteX95" fmla="*/ 6978126 w 12329382"/>
                <a:gd name="connsiteY95" fmla="*/ 432245 h 812606"/>
                <a:gd name="connsiteX96" fmla="*/ 6922176 w 12329382"/>
                <a:gd name="connsiteY96" fmla="*/ 525614 h 812606"/>
                <a:gd name="connsiteX97" fmla="*/ 6430425 w 12329382"/>
                <a:gd name="connsiteY97" fmla="*/ 812604 h 812606"/>
                <a:gd name="connsiteX98" fmla="*/ 6059997 w 12329382"/>
                <a:gd name="connsiteY98" fmla="*/ 664008 h 812606"/>
                <a:gd name="connsiteX99" fmla="*/ 6011791 w 12329382"/>
                <a:gd name="connsiteY99" fmla="*/ 616669 h 812606"/>
                <a:gd name="connsiteX100" fmla="*/ 5997942 w 12329382"/>
                <a:gd name="connsiteY100" fmla="*/ 607628 h 812606"/>
                <a:gd name="connsiteX101" fmla="*/ 5558112 w 12329382"/>
                <a:gd name="connsiteY101" fmla="*/ 320302 h 812606"/>
                <a:gd name="connsiteX102" fmla="*/ 5292503 w 12329382"/>
                <a:gd name="connsiteY102" fmla="*/ 411089 h 812606"/>
                <a:gd name="connsiteX103" fmla="*/ 5207592 w 12329382"/>
                <a:gd name="connsiteY103" fmla="*/ 488913 h 812606"/>
                <a:gd name="connsiteX104" fmla="*/ 5088518 w 12329382"/>
                <a:gd name="connsiteY104" fmla="*/ 583208 h 812606"/>
                <a:gd name="connsiteX105" fmla="*/ 4814946 w 12329382"/>
                <a:gd name="connsiteY105" fmla="*/ 660613 h 812606"/>
                <a:gd name="connsiteX106" fmla="*/ 4444519 w 12329382"/>
                <a:gd name="connsiteY106" fmla="*/ 512017 h 812606"/>
                <a:gd name="connsiteX107" fmla="*/ 4396312 w 12329382"/>
                <a:gd name="connsiteY107" fmla="*/ 464678 h 812606"/>
                <a:gd name="connsiteX108" fmla="*/ 4382463 w 12329382"/>
                <a:gd name="connsiteY108" fmla="*/ 455637 h 812606"/>
                <a:gd name="connsiteX109" fmla="*/ 3942634 w 12329382"/>
                <a:gd name="connsiteY109" fmla="*/ 168311 h 812606"/>
                <a:gd name="connsiteX110" fmla="*/ 3519572 w 12329382"/>
                <a:gd name="connsiteY110" fmla="*/ 428744 h 812606"/>
                <a:gd name="connsiteX111" fmla="*/ 3477786 w 12329382"/>
                <a:gd name="connsiteY111" fmla="*/ 500852 h 812606"/>
                <a:gd name="connsiteX112" fmla="*/ 3461878 w 12329382"/>
                <a:gd name="connsiteY112" fmla="*/ 525616 h 812606"/>
                <a:gd name="connsiteX113" fmla="*/ 2970127 w 12329382"/>
                <a:gd name="connsiteY113" fmla="*/ 812606 h 812606"/>
                <a:gd name="connsiteX114" fmla="*/ 2599700 w 12329382"/>
                <a:gd name="connsiteY114" fmla="*/ 664010 h 812606"/>
                <a:gd name="connsiteX115" fmla="*/ 2551493 w 12329382"/>
                <a:gd name="connsiteY115" fmla="*/ 616671 h 812606"/>
                <a:gd name="connsiteX116" fmla="*/ 2537644 w 12329382"/>
                <a:gd name="connsiteY116" fmla="*/ 607630 h 812606"/>
                <a:gd name="connsiteX117" fmla="*/ 2097815 w 12329382"/>
                <a:gd name="connsiteY117" fmla="*/ 320304 h 812606"/>
                <a:gd name="connsiteX118" fmla="*/ 1832205 w 12329382"/>
                <a:gd name="connsiteY118" fmla="*/ 411091 h 812606"/>
                <a:gd name="connsiteX119" fmla="*/ 1722223 w 12329382"/>
                <a:gd name="connsiteY119" fmla="*/ 515954 h 812606"/>
                <a:gd name="connsiteX120" fmla="*/ 1628221 w 12329382"/>
                <a:gd name="connsiteY120" fmla="*/ 583210 h 812606"/>
                <a:gd name="connsiteX121" fmla="*/ 1354648 w 12329382"/>
                <a:gd name="connsiteY121" fmla="*/ 660615 h 812606"/>
                <a:gd name="connsiteX122" fmla="*/ 984221 w 12329382"/>
                <a:gd name="connsiteY122" fmla="*/ 512019 h 812606"/>
                <a:gd name="connsiteX123" fmla="*/ 931701 w 12329382"/>
                <a:gd name="connsiteY123" fmla="*/ 473303 h 812606"/>
                <a:gd name="connsiteX124" fmla="*/ 922165 w 12329382"/>
                <a:gd name="connsiteY124" fmla="*/ 455639 h 812606"/>
                <a:gd name="connsiteX125" fmla="*/ 482336 w 12329382"/>
                <a:gd name="connsiteY125" fmla="*/ 168313 h 812606"/>
                <a:gd name="connsiteX126" fmla="*/ 59274 w 12329382"/>
                <a:gd name="connsiteY126" fmla="*/ 428746 h 812606"/>
                <a:gd name="connsiteX127" fmla="*/ 59022 w 12329382"/>
                <a:gd name="connsiteY127" fmla="*/ 429155 h 812606"/>
                <a:gd name="connsiteX128" fmla="*/ 30744 w 12329382"/>
                <a:gd name="connsiteY128" fmla="*/ 480219 h 812606"/>
                <a:gd name="connsiteX129" fmla="*/ -1 w 12329382"/>
                <a:gd name="connsiteY129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59313 w 12329384"/>
                <a:gd name="connsiteY15" fmla="*/ 356972 h 812606"/>
                <a:gd name="connsiteX16" fmla="*/ 3099142 w 12329384"/>
                <a:gd name="connsiteY16" fmla="*/ 644298 h 812606"/>
                <a:gd name="connsiteX17" fmla="*/ 3522204 w 12329384"/>
                <a:gd name="connsiteY17" fmla="*/ 383865 h 812606"/>
                <a:gd name="connsiteX18" fmla="*/ 3573787 w 12329384"/>
                <a:gd name="connsiteY18" fmla="*/ 296505 h 812606"/>
                <a:gd name="connsiteX19" fmla="*/ 3579897 w 12329384"/>
                <a:gd name="connsiteY19" fmla="*/ 286993 h 812606"/>
                <a:gd name="connsiteX20" fmla="*/ 4071649 w 12329384"/>
                <a:gd name="connsiteY20" fmla="*/ 3 h 812606"/>
                <a:gd name="connsiteX21" fmla="*/ 4442076 w 12329384"/>
                <a:gd name="connsiteY21" fmla="*/ 148599 h 812606"/>
                <a:gd name="connsiteX22" fmla="*/ 4490282 w 12329384"/>
                <a:gd name="connsiteY22" fmla="*/ 195938 h 812606"/>
                <a:gd name="connsiteX23" fmla="*/ 4504132 w 12329384"/>
                <a:gd name="connsiteY23" fmla="*/ 204979 h 812606"/>
                <a:gd name="connsiteX24" fmla="*/ 4943961 w 12329384"/>
                <a:gd name="connsiteY24" fmla="*/ 492304 h 812606"/>
                <a:gd name="connsiteX25" fmla="*/ 5209571 w 12329384"/>
                <a:gd name="connsiteY25" fmla="*/ 401517 h 812606"/>
                <a:gd name="connsiteX26" fmla="*/ 5254775 w 12329384"/>
                <a:gd name="connsiteY26" fmla="*/ 363608 h 812606"/>
                <a:gd name="connsiteX27" fmla="*/ 5372276 w 12329384"/>
                <a:gd name="connsiteY27" fmla="*/ 258677 h 812606"/>
                <a:gd name="connsiteX28" fmla="*/ 5413555 w 12329384"/>
                <a:gd name="connsiteY28" fmla="*/ 229399 h 812606"/>
                <a:gd name="connsiteX29" fmla="*/ 5687128 w 12329384"/>
                <a:gd name="connsiteY29" fmla="*/ 151994 h 812606"/>
                <a:gd name="connsiteX30" fmla="*/ 6057555 w 12329384"/>
                <a:gd name="connsiteY30" fmla="*/ 300590 h 812606"/>
                <a:gd name="connsiteX31" fmla="*/ 6119611 w 12329384"/>
                <a:gd name="connsiteY31" fmla="*/ 356970 h 812606"/>
                <a:gd name="connsiteX32" fmla="*/ 6559439 w 12329384"/>
                <a:gd name="connsiteY32" fmla="*/ 644296 h 812606"/>
                <a:gd name="connsiteX33" fmla="*/ 6982502 w 12329384"/>
                <a:gd name="connsiteY33" fmla="*/ 383863 h 812606"/>
                <a:gd name="connsiteX34" fmla="*/ 6982753 w 12329384"/>
                <a:gd name="connsiteY34" fmla="*/ 383454 h 812606"/>
                <a:gd name="connsiteX35" fmla="*/ 6984246 w 12329384"/>
                <a:gd name="connsiteY35" fmla="*/ 380360 h 812606"/>
                <a:gd name="connsiteX36" fmla="*/ 7040195 w 12329384"/>
                <a:gd name="connsiteY36" fmla="*/ 286991 h 812606"/>
                <a:gd name="connsiteX37" fmla="*/ 7531947 w 12329384"/>
                <a:gd name="connsiteY37" fmla="*/ 1 h 812606"/>
                <a:gd name="connsiteX38" fmla="*/ 7902374 w 12329384"/>
                <a:gd name="connsiteY38" fmla="*/ 148597 h 812606"/>
                <a:gd name="connsiteX39" fmla="*/ 7950580 w 12329384"/>
                <a:gd name="connsiteY39" fmla="*/ 195936 h 812606"/>
                <a:gd name="connsiteX40" fmla="*/ 7954894 w 12329384"/>
                <a:gd name="connsiteY40" fmla="*/ 187312 h 812606"/>
                <a:gd name="connsiteX41" fmla="*/ 7964430 w 12329384"/>
                <a:gd name="connsiteY41" fmla="*/ 204977 h 812606"/>
                <a:gd name="connsiteX42" fmla="*/ 8404258 w 12329384"/>
                <a:gd name="connsiteY42" fmla="*/ 492302 h 812606"/>
                <a:gd name="connsiteX43" fmla="*/ 8669869 w 12329384"/>
                <a:gd name="connsiteY43" fmla="*/ 401515 h 812606"/>
                <a:gd name="connsiteX44" fmla="*/ 8715076 w 12329384"/>
                <a:gd name="connsiteY44" fmla="*/ 363604 h 812606"/>
                <a:gd name="connsiteX45" fmla="*/ 8720650 w 12329384"/>
                <a:gd name="connsiteY45" fmla="*/ 356531 h 812606"/>
                <a:gd name="connsiteX46" fmla="*/ 8832573 w 12329384"/>
                <a:gd name="connsiteY46" fmla="*/ 258676 h 812606"/>
                <a:gd name="connsiteX47" fmla="*/ 8873853 w 12329384"/>
                <a:gd name="connsiteY47" fmla="*/ 229399 h 812606"/>
                <a:gd name="connsiteX48" fmla="*/ 9147426 w 12329384"/>
                <a:gd name="connsiteY48" fmla="*/ 151993 h 812606"/>
                <a:gd name="connsiteX49" fmla="*/ 9517853 w 12329384"/>
                <a:gd name="connsiteY49" fmla="*/ 300589 h 812606"/>
                <a:gd name="connsiteX50" fmla="*/ 9566059 w 12329384"/>
                <a:gd name="connsiteY50" fmla="*/ 347928 h 812606"/>
                <a:gd name="connsiteX51" fmla="*/ 9570373 w 12329384"/>
                <a:gd name="connsiteY51" fmla="*/ 339305 h 812606"/>
                <a:gd name="connsiteX52" fmla="*/ 9579908 w 12329384"/>
                <a:gd name="connsiteY52" fmla="*/ 356969 h 812606"/>
                <a:gd name="connsiteX53" fmla="*/ 10019738 w 12329384"/>
                <a:gd name="connsiteY53" fmla="*/ 644295 h 812606"/>
                <a:gd name="connsiteX54" fmla="*/ 10442800 w 12329384"/>
                <a:gd name="connsiteY54" fmla="*/ 383862 h 812606"/>
                <a:gd name="connsiteX55" fmla="*/ 10443052 w 12329384"/>
                <a:gd name="connsiteY55" fmla="*/ 383453 h 812606"/>
                <a:gd name="connsiteX56" fmla="*/ 10444544 w 12329384"/>
                <a:gd name="connsiteY56" fmla="*/ 380359 h 812606"/>
                <a:gd name="connsiteX57" fmla="*/ 10502074 w 12329384"/>
                <a:gd name="connsiteY57" fmla="*/ 271318 h 812606"/>
                <a:gd name="connsiteX58" fmla="*/ 10500493 w 12329384"/>
                <a:gd name="connsiteY58" fmla="*/ 286990 h 812606"/>
                <a:gd name="connsiteX59" fmla="*/ 10992245 w 12329384"/>
                <a:gd name="connsiteY59" fmla="*/ 0 h 812606"/>
                <a:gd name="connsiteX60" fmla="*/ 11362672 w 12329384"/>
                <a:gd name="connsiteY60" fmla="*/ 148596 h 812606"/>
                <a:gd name="connsiteX61" fmla="*/ 11410878 w 12329384"/>
                <a:gd name="connsiteY61" fmla="*/ 195935 h 812606"/>
                <a:gd name="connsiteX62" fmla="*/ 11424728 w 12329384"/>
                <a:gd name="connsiteY62" fmla="*/ 204976 h 812606"/>
                <a:gd name="connsiteX63" fmla="*/ 11864557 w 12329384"/>
                <a:gd name="connsiteY63" fmla="*/ 492302 h 812606"/>
                <a:gd name="connsiteX64" fmla="*/ 12329384 w 12329384"/>
                <a:gd name="connsiteY64" fmla="*/ 159808 h 812606"/>
                <a:gd name="connsiteX65" fmla="*/ 12329210 w 12329384"/>
                <a:gd name="connsiteY65" fmla="*/ 177225 h 812606"/>
                <a:gd name="connsiteX66" fmla="*/ 11735544 w 12329384"/>
                <a:gd name="connsiteY66" fmla="*/ 660610 h 812606"/>
                <a:gd name="connsiteX67" fmla="*/ 11365117 w 12329384"/>
                <a:gd name="connsiteY67" fmla="*/ 512014 h 812606"/>
                <a:gd name="connsiteX68" fmla="*/ 11316911 w 12329384"/>
                <a:gd name="connsiteY68" fmla="*/ 464675 h 812606"/>
                <a:gd name="connsiteX69" fmla="*/ 11312596 w 12329384"/>
                <a:gd name="connsiteY69" fmla="*/ 473298 h 812606"/>
                <a:gd name="connsiteX70" fmla="*/ 11303061 w 12329384"/>
                <a:gd name="connsiteY70" fmla="*/ 455634 h 812606"/>
                <a:gd name="connsiteX71" fmla="*/ 10863232 w 12329384"/>
                <a:gd name="connsiteY71" fmla="*/ 168308 h 812606"/>
                <a:gd name="connsiteX72" fmla="*/ 10440170 w 12329384"/>
                <a:gd name="connsiteY72" fmla="*/ 428741 h 812606"/>
                <a:gd name="connsiteX73" fmla="*/ 10439918 w 12329384"/>
                <a:gd name="connsiteY73" fmla="*/ 429150 h 812606"/>
                <a:gd name="connsiteX74" fmla="*/ 10438426 w 12329384"/>
                <a:gd name="connsiteY74" fmla="*/ 432244 h 812606"/>
                <a:gd name="connsiteX75" fmla="*/ 10388586 w 12329384"/>
                <a:gd name="connsiteY75" fmla="*/ 516101 h 812606"/>
                <a:gd name="connsiteX76" fmla="*/ 10382477 w 12329384"/>
                <a:gd name="connsiteY76" fmla="*/ 525613 h 812606"/>
                <a:gd name="connsiteX77" fmla="*/ 9890724 w 12329384"/>
                <a:gd name="connsiteY77" fmla="*/ 812603 h 812606"/>
                <a:gd name="connsiteX78" fmla="*/ 9520297 w 12329384"/>
                <a:gd name="connsiteY78" fmla="*/ 664007 h 812606"/>
                <a:gd name="connsiteX79" fmla="*/ 9472091 w 12329384"/>
                <a:gd name="connsiteY79" fmla="*/ 616668 h 812606"/>
                <a:gd name="connsiteX80" fmla="*/ 9467777 w 12329384"/>
                <a:gd name="connsiteY80" fmla="*/ 625292 h 812606"/>
                <a:gd name="connsiteX81" fmla="*/ 9458242 w 12329384"/>
                <a:gd name="connsiteY81" fmla="*/ 607627 h 812606"/>
                <a:gd name="connsiteX82" fmla="*/ 9018413 w 12329384"/>
                <a:gd name="connsiteY82" fmla="*/ 320302 h 812606"/>
                <a:gd name="connsiteX83" fmla="*/ 8752802 w 12329384"/>
                <a:gd name="connsiteY83" fmla="*/ 411089 h 812606"/>
                <a:gd name="connsiteX84" fmla="*/ 8707595 w 12329384"/>
                <a:gd name="connsiteY84" fmla="*/ 449000 h 812606"/>
                <a:gd name="connsiteX85" fmla="*/ 8590098 w 12329384"/>
                <a:gd name="connsiteY85" fmla="*/ 553928 h 812606"/>
                <a:gd name="connsiteX86" fmla="*/ 8548818 w 12329384"/>
                <a:gd name="connsiteY86" fmla="*/ 583206 h 812606"/>
                <a:gd name="connsiteX87" fmla="*/ 8275246 w 12329384"/>
                <a:gd name="connsiteY87" fmla="*/ 660611 h 812606"/>
                <a:gd name="connsiteX88" fmla="*/ 7904819 w 12329384"/>
                <a:gd name="connsiteY88" fmla="*/ 512015 h 812606"/>
                <a:gd name="connsiteX89" fmla="*/ 7856612 w 12329384"/>
                <a:gd name="connsiteY89" fmla="*/ 464676 h 812606"/>
                <a:gd name="connsiteX90" fmla="*/ 7842763 w 12329384"/>
                <a:gd name="connsiteY90" fmla="*/ 455635 h 812606"/>
                <a:gd name="connsiteX91" fmla="*/ 7402933 w 12329384"/>
                <a:gd name="connsiteY91" fmla="*/ 168309 h 812606"/>
                <a:gd name="connsiteX92" fmla="*/ 6979871 w 12329384"/>
                <a:gd name="connsiteY92" fmla="*/ 428742 h 812606"/>
                <a:gd name="connsiteX93" fmla="*/ 6979620 w 12329384"/>
                <a:gd name="connsiteY93" fmla="*/ 429151 h 812606"/>
                <a:gd name="connsiteX94" fmla="*/ 6978128 w 12329384"/>
                <a:gd name="connsiteY94" fmla="*/ 432245 h 812606"/>
                <a:gd name="connsiteX95" fmla="*/ 6922178 w 12329384"/>
                <a:gd name="connsiteY95" fmla="*/ 525614 h 812606"/>
                <a:gd name="connsiteX96" fmla="*/ 6430427 w 12329384"/>
                <a:gd name="connsiteY96" fmla="*/ 812604 h 812606"/>
                <a:gd name="connsiteX97" fmla="*/ 6059999 w 12329384"/>
                <a:gd name="connsiteY97" fmla="*/ 664008 h 812606"/>
                <a:gd name="connsiteX98" fmla="*/ 6011793 w 12329384"/>
                <a:gd name="connsiteY98" fmla="*/ 616669 h 812606"/>
                <a:gd name="connsiteX99" fmla="*/ 5997944 w 12329384"/>
                <a:gd name="connsiteY99" fmla="*/ 607628 h 812606"/>
                <a:gd name="connsiteX100" fmla="*/ 5558114 w 12329384"/>
                <a:gd name="connsiteY100" fmla="*/ 320302 h 812606"/>
                <a:gd name="connsiteX101" fmla="*/ 5292505 w 12329384"/>
                <a:gd name="connsiteY101" fmla="*/ 411089 h 812606"/>
                <a:gd name="connsiteX102" fmla="*/ 5207594 w 12329384"/>
                <a:gd name="connsiteY102" fmla="*/ 488913 h 812606"/>
                <a:gd name="connsiteX103" fmla="*/ 5088520 w 12329384"/>
                <a:gd name="connsiteY103" fmla="*/ 583208 h 812606"/>
                <a:gd name="connsiteX104" fmla="*/ 4814948 w 12329384"/>
                <a:gd name="connsiteY104" fmla="*/ 660613 h 812606"/>
                <a:gd name="connsiteX105" fmla="*/ 4444521 w 12329384"/>
                <a:gd name="connsiteY105" fmla="*/ 512017 h 812606"/>
                <a:gd name="connsiteX106" fmla="*/ 4396314 w 12329384"/>
                <a:gd name="connsiteY106" fmla="*/ 464678 h 812606"/>
                <a:gd name="connsiteX107" fmla="*/ 4382465 w 12329384"/>
                <a:gd name="connsiteY107" fmla="*/ 455637 h 812606"/>
                <a:gd name="connsiteX108" fmla="*/ 3942636 w 12329384"/>
                <a:gd name="connsiteY108" fmla="*/ 168311 h 812606"/>
                <a:gd name="connsiteX109" fmla="*/ 3519574 w 12329384"/>
                <a:gd name="connsiteY109" fmla="*/ 428744 h 812606"/>
                <a:gd name="connsiteX110" fmla="*/ 3477788 w 12329384"/>
                <a:gd name="connsiteY110" fmla="*/ 500852 h 812606"/>
                <a:gd name="connsiteX111" fmla="*/ 3461880 w 12329384"/>
                <a:gd name="connsiteY111" fmla="*/ 525616 h 812606"/>
                <a:gd name="connsiteX112" fmla="*/ 2970129 w 12329384"/>
                <a:gd name="connsiteY112" fmla="*/ 812606 h 812606"/>
                <a:gd name="connsiteX113" fmla="*/ 2599702 w 12329384"/>
                <a:gd name="connsiteY113" fmla="*/ 664010 h 812606"/>
                <a:gd name="connsiteX114" fmla="*/ 2551495 w 12329384"/>
                <a:gd name="connsiteY114" fmla="*/ 616671 h 812606"/>
                <a:gd name="connsiteX115" fmla="*/ 2537646 w 12329384"/>
                <a:gd name="connsiteY115" fmla="*/ 607630 h 812606"/>
                <a:gd name="connsiteX116" fmla="*/ 2097817 w 12329384"/>
                <a:gd name="connsiteY116" fmla="*/ 320304 h 812606"/>
                <a:gd name="connsiteX117" fmla="*/ 1832207 w 12329384"/>
                <a:gd name="connsiteY117" fmla="*/ 411091 h 812606"/>
                <a:gd name="connsiteX118" fmla="*/ 1722225 w 12329384"/>
                <a:gd name="connsiteY118" fmla="*/ 515954 h 812606"/>
                <a:gd name="connsiteX119" fmla="*/ 1628223 w 12329384"/>
                <a:gd name="connsiteY119" fmla="*/ 583210 h 812606"/>
                <a:gd name="connsiteX120" fmla="*/ 1354650 w 12329384"/>
                <a:gd name="connsiteY120" fmla="*/ 660615 h 812606"/>
                <a:gd name="connsiteX121" fmla="*/ 984223 w 12329384"/>
                <a:gd name="connsiteY121" fmla="*/ 512019 h 812606"/>
                <a:gd name="connsiteX122" fmla="*/ 931703 w 12329384"/>
                <a:gd name="connsiteY122" fmla="*/ 473303 h 812606"/>
                <a:gd name="connsiteX123" fmla="*/ 922167 w 12329384"/>
                <a:gd name="connsiteY123" fmla="*/ 455639 h 812606"/>
                <a:gd name="connsiteX124" fmla="*/ 482338 w 12329384"/>
                <a:gd name="connsiteY124" fmla="*/ 168313 h 812606"/>
                <a:gd name="connsiteX125" fmla="*/ 59276 w 12329384"/>
                <a:gd name="connsiteY125" fmla="*/ 428746 h 812606"/>
                <a:gd name="connsiteX126" fmla="*/ 59024 w 12329384"/>
                <a:gd name="connsiteY126" fmla="*/ 429155 h 812606"/>
                <a:gd name="connsiteX127" fmla="*/ 30746 w 12329384"/>
                <a:gd name="connsiteY127" fmla="*/ 480219 h 812606"/>
                <a:gd name="connsiteX128" fmla="*/ 1 w 12329384"/>
                <a:gd name="connsiteY128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490280 w 12329382"/>
                <a:gd name="connsiteY22" fmla="*/ 195938 h 812606"/>
                <a:gd name="connsiteX23" fmla="*/ 4504130 w 12329382"/>
                <a:gd name="connsiteY23" fmla="*/ 204979 h 812606"/>
                <a:gd name="connsiteX24" fmla="*/ 4943959 w 12329382"/>
                <a:gd name="connsiteY24" fmla="*/ 492304 h 812606"/>
                <a:gd name="connsiteX25" fmla="*/ 5209569 w 12329382"/>
                <a:gd name="connsiteY25" fmla="*/ 401517 h 812606"/>
                <a:gd name="connsiteX26" fmla="*/ 5254773 w 12329382"/>
                <a:gd name="connsiteY26" fmla="*/ 363608 h 812606"/>
                <a:gd name="connsiteX27" fmla="*/ 5372274 w 12329382"/>
                <a:gd name="connsiteY27" fmla="*/ 258677 h 812606"/>
                <a:gd name="connsiteX28" fmla="*/ 5413553 w 12329382"/>
                <a:gd name="connsiteY28" fmla="*/ 229399 h 812606"/>
                <a:gd name="connsiteX29" fmla="*/ 5687126 w 12329382"/>
                <a:gd name="connsiteY29" fmla="*/ 151994 h 812606"/>
                <a:gd name="connsiteX30" fmla="*/ 6057553 w 12329382"/>
                <a:gd name="connsiteY30" fmla="*/ 300590 h 812606"/>
                <a:gd name="connsiteX31" fmla="*/ 6119609 w 12329382"/>
                <a:gd name="connsiteY31" fmla="*/ 356970 h 812606"/>
                <a:gd name="connsiteX32" fmla="*/ 6559437 w 12329382"/>
                <a:gd name="connsiteY32" fmla="*/ 644296 h 812606"/>
                <a:gd name="connsiteX33" fmla="*/ 6982500 w 12329382"/>
                <a:gd name="connsiteY33" fmla="*/ 383863 h 812606"/>
                <a:gd name="connsiteX34" fmla="*/ 6982751 w 12329382"/>
                <a:gd name="connsiteY34" fmla="*/ 383454 h 812606"/>
                <a:gd name="connsiteX35" fmla="*/ 6984244 w 12329382"/>
                <a:gd name="connsiteY35" fmla="*/ 380360 h 812606"/>
                <a:gd name="connsiteX36" fmla="*/ 7040193 w 12329382"/>
                <a:gd name="connsiteY36" fmla="*/ 286991 h 812606"/>
                <a:gd name="connsiteX37" fmla="*/ 7531945 w 12329382"/>
                <a:gd name="connsiteY37" fmla="*/ 1 h 812606"/>
                <a:gd name="connsiteX38" fmla="*/ 7902372 w 12329382"/>
                <a:gd name="connsiteY38" fmla="*/ 148597 h 812606"/>
                <a:gd name="connsiteX39" fmla="*/ 7950578 w 12329382"/>
                <a:gd name="connsiteY39" fmla="*/ 195936 h 812606"/>
                <a:gd name="connsiteX40" fmla="*/ 7964428 w 12329382"/>
                <a:gd name="connsiteY40" fmla="*/ 204977 h 812606"/>
                <a:gd name="connsiteX41" fmla="*/ 8404256 w 12329382"/>
                <a:gd name="connsiteY41" fmla="*/ 492302 h 812606"/>
                <a:gd name="connsiteX42" fmla="*/ 8669867 w 12329382"/>
                <a:gd name="connsiteY42" fmla="*/ 401515 h 812606"/>
                <a:gd name="connsiteX43" fmla="*/ 8715074 w 12329382"/>
                <a:gd name="connsiteY43" fmla="*/ 363604 h 812606"/>
                <a:gd name="connsiteX44" fmla="*/ 8720648 w 12329382"/>
                <a:gd name="connsiteY44" fmla="*/ 356531 h 812606"/>
                <a:gd name="connsiteX45" fmla="*/ 8832571 w 12329382"/>
                <a:gd name="connsiteY45" fmla="*/ 258676 h 812606"/>
                <a:gd name="connsiteX46" fmla="*/ 8873851 w 12329382"/>
                <a:gd name="connsiteY46" fmla="*/ 229399 h 812606"/>
                <a:gd name="connsiteX47" fmla="*/ 9147424 w 12329382"/>
                <a:gd name="connsiteY47" fmla="*/ 151993 h 812606"/>
                <a:gd name="connsiteX48" fmla="*/ 9517851 w 12329382"/>
                <a:gd name="connsiteY48" fmla="*/ 300589 h 812606"/>
                <a:gd name="connsiteX49" fmla="*/ 9566057 w 12329382"/>
                <a:gd name="connsiteY49" fmla="*/ 347928 h 812606"/>
                <a:gd name="connsiteX50" fmla="*/ 9570371 w 12329382"/>
                <a:gd name="connsiteY50" fmla="*/ 339305 h 812606"/>
                <a:gd name="connsiteX51" fmla="*/ 9579906 w 12329382"/>
                <a:gd name="connsiteY51" fmla="*/ 356969 h 812606"/>
                <a:gd name="connsiteX52" fmla="*/ 10019736 w 12329382"/>
                <a:gd name="connsiteY52" fmla="*/ 644295 h 812606"/>
                <a:gd name="connsiteX53" fmla="*/ 10442798 w 12329382"/>
                <a:gd name="connsiteY53" fmla="*/ 383862 h 812606"/>
                <a:gd name="connsiteX54" fmla="*/ 10443050 w 12329382"/>
                <a:gd name="connsiteY54" fmla="*/ 383453 h 812606"/>
                <a:gd name="connsiteX55" fmla="*/ 10444542 w 12329382"/>
                <a:gd name="connsiteY55" fmla="*/ 380359 h 812606"/>
                <a:gd name="connsiteX56" fmla="*/ 10502072 w 12329382"/>
                <a:gd name="connsiteY56" fmla="*/ 271318 h 812606"/>
                <a:gd name="connsiteX57" fmla="*/ 10500491 w 12329382"/>
                <a:gd name="connsiteY57" fmla="*/ 286990 h 812606"/>
                <a:gd name="connsiteX58" fmla="*/ 10992243 w 12329382"/>
                <a:gd name="connsiteY58" fmla="*/ 0 h 812606"/>
                <a:gd name="connsiteX59" fmla="*/ 11362670 w 12329382"/>
                <a:gd name="connsiteY59" fmla="*/ 148596 h 812606"/>
                <a:gd name="connsiteX60" fmla="*/ 11410876 w 12329382"/>
                <a:gd name="connsiteY60" fmla="*/ 195935 h 812606"/>
                <a:gd name="connsiteX61" fmla="*/ 11424726 w 12329382"/>
                <a:gd name="connsiteY61" fmla="*/ 204976 h 812606"/>
                <a:gd name="connsiteX62" fmla="*/ 11864555 w 12329382"/>
                <a:gd name="connsiteY62" fmla="*/ 492302 h 812606"/>
                <a:gd name="connsiteX63" fmla="*/ 12329382 w 12329382"/>
                <a:gd name="connsiteY63" fmla="*/ 159808 h 812606"/>
                <a:gd name="connsiteX64" fmla="*/ 12329208 w 12329382"/>
                <a:gd name="connsiteY64" fmla="*/ 177225 h 812606"/>
                <a:gd name="connsiteX65" fmla="*/ 11735542 w 12329382"/>
                <a:gd name="connsiteY65" fmla="*/ 660610 h 812606"/>
                <a:gd name="connsiteX66" fmla="*/ 11365115 w 12329382"/>
                <a:gd name="connsiteY66" fmla="*/ 512014 h 812606"/>
                <a:gd name="connsiteX67" fmla="*/ 11316909 w 12329382"/>
                <a:gd name="connsiteY67" fmla="*/ 464675 h 812606"/>
                <a:gd name="connsiteX68" fmla="*/ 11312594 w 12329382"/>
                <a:gd name="connsiteY68" fmla="*/ 473298 h 812606"/>
                <a:gd name="connsiteX69" fmla="*/ 11303059 w 12329382"/>
                <a:gd name="connsiteY69" fmla="*/ 455634 h 812606"/>
                <a:gd name="connsiteX70" fmla="*/ 10863230 w 12329382"/>
                <a:gd name="connsiteY70" fmla="*/ 168308 h 812606"/>
                <a:gd name="connsiteX71" fmla="*/ 10440168 w 12329382"/>
                <a:gd name="connsiteY71" fmla="*/ 428741 h 812606"/>
                <a:gd name="connsiteX72" fmla="*/ 10439916 w 12329382"/>
                <a:gd name="connsiteY72" fmla="*/ 429150 h 812606"/>
                <a:gd name="connsiteX73" fmla="*/ 10438424 w 12329382"/>
                <a:gd name="connsiteY73" fmla="*/ 432244 h 812606"/>
                <a:gd name="connsiteX74" fmla="*/ 10388584 w 12329382"/>
                <a:gd name="connsiteY74" fmla="*/ 516101 h 812606"/>
                <a:gd name="connsiteX75" fmla="*/ 10382475 w 12329382"/>
                <a:gd name="connsiteY75" fmla="*/ 525613 h 812606"/>
                <a:gd name="connsiteX76" fmla="*/ 9890722 w 12329382"/>
                <a:gd name="connsiteY76" fmla="*/ 812603 h 812606"/>
                <a:gd name="connsiteX77" fmla="*/ 9520295 w 12329382"/>
                <a:gd name="connsiteY77" fmla="*/ 664007 h 812606"/>
                <a:gd name="connsiteX78" fmla="*/ 9472089 w 12329382"/>
                <a:gd name="connsiteY78" fmla="*/ 616668 h 812606"/>
                <a:gd name="connsiteX79" fmla="*/ 9467775 w 12329382"/>
                <a:gd name="connsiteY79" fmla="*/ 625292 h 812606"/>
                <a:gd name="connsiteX80" fmla="*/ 9458240 w 12329382"/>
                <a:gd name="connsiteY80" fmla="*/ 607627 h 812606"/>
                <a:gd name="connsiteX81" fmla="*/ 9018411 w 12329382"/>
                <a:gd name="connsiteY81" fmla="*/ 320302 h 812606"/>
                <a:gd name="connsiteX82" fmla="*/ 8752800 w 12329382"/>
                <a:gd name="connsiteY82" fmla="*/ 411089 h 812606"/>
                <a:gd name="connsiteX83" fmla="*/ 8707593 w 12329382"/>
                <a:gd name="connsiteY83" fmla="*/ 449000 h 812606"/>
                <a:gd name="connsiteX84" fmla="*/ 8590096 w 12329382"/>
                <a:gd name="connsiteY84" fmla="*/ 553928 h 812606"/>
                <a:gd name="connsiteX85" fmla="*/ 8548816 w 12329382"/>
                <a:gd name="connsiteY85" fmla="*/ 583206 h 812606"/>
                <a:gd name="connsiteX86" fmla="*/ 8275244 w 12329382"/>
                <a:gd name="connsiteY86" fmla="*/ 660611 h 812606"/>
                <a:gd name="connsiteX87" fmla="*/ 7904817 w 12329382"/>
                <a:gd name="connsiteY87" fmla="*/ 512015 h 812606"/>
                <a:gd name="connsiteX88" fmla="*/ 7856610 w 12329382"/>
                <a:gd name="connsiteY88" fmla="*/ 464676 h 812606"/>
                <a:gd name="connsiteX89" fmla="*/ 7842761 w 12329382"/>
                <a:gd name="connsiteY89" fmla="*/ 455635 h 812606"/>
                <a:gd name="connsiteX90" fmla="*/ 7402931 w 12329382"/>
                <a:gd name="connsiteY90" fmla="*/ 168309 h 812606"/>
                <a:gd name="connsiteX91" fmla="*/ 6979869 w 12329382"/>
                <a:gd name="connsiteY91" fmla="*/ 428742 h 812606"/>
                <a:gd name="connsiteX92" fmla="*/ 6979618 w 12329382"/>
                <a:gd name="connsiteY92" fmla="*/ 429151 h 812606"/>
                <a:gd name="connsiteX93" fmla="*/ 6978126 w 12329382"/>
                <a:gd name="connsiteY93" fmla="*/ 432245 h 812606"/>
                <a:gd name="connsiteX94" fmla="*/ 6922176 w 12329382"/>
                <a:gd name="connsiteY94" fmla="*/ 525614 h 812606"/>
                <a:gd name="connsiteX95" fmla="*/ 6430425 w 12329382"/>
                <a:gd name="connsiteY95" fmla="*/ 812604 h 812606"/>
                <a:gd name="connsiteX96" fmla="*/ 6059997 w 12329382"/>
                <a:gd name="connsiteY96" fmla="*/ 664008 h 812606"/>
                <a:gd name="connsiteX97" fmla="*/ 6011791 w 12329382"/>
                <a:gd name="connsiteY97" fmla="*/ 616669 h 812606"/>
                <a:gd name="connsiteX98" fmla="*/ 5997942 w 12329382"/>
                <a:gd name="connsiteY98" fmla="*/ 607628 h 812606"/>
                <a:gd name="connsiteX99" fmla="*/ 5558112 w 12329382"/>
                <a:gd name="connsiteY99" fmla="*/ 320302 h 812606"/>
                <a:gd name="connsiteX100" fmla="*/ 5292503 w 12329382"/>
                <a:gd name="connsiteY100" fmla="*/ 411089 h 812606"/>
                <a:gd name="connsiteX101" fmla="*/ 5207592 w 12329382"/>
                <a:gd name="connsiteY101" fmla="*/ 488913 h 812606"/>
                <a:gd name="connsiteX102" fmla="*/ 5088518 w 12329382"/>
                <a:gd name="connsiteY102" fmla="*/ 583208 h 812606"/>
                <a:gd name="connsiteX103" fmla="*/ 4814946 w 12329382"/>
                <a:gd name="connsiteY103" fmla="*/ 660613 h 812606"/>
                <a:gd name="connsiteX104" fmla="*/ 4444519 w 12329382"/>
                <a:gd name="connsiteY104" fmla="*/ 512017 h 812606"/>
                <a:gd name="connsiteX105" fmla="*/ 4396312 w 12329382"/>
                <a:gd name="connsiteY105" fmla="*/ 464678 h 812606"/>
                <a:gd name="connsiteX106" fmla="*/ 4382463 w 12329382"/>
                <a:gd name="connsiteY106" fmla="*/ 455637 h 812606"/>
                <a:gd name="connsiteX107" fmla="*/ 3942634 w 12329382"/>
                <a:gd name="connsiteY107" fmla="*/ 168311 h 812606"/>
                <a:gd name="connsiteX108" fmla="*/ 3519572 w 12329382"/>
                <a:gd name="connsiteY108" fmla="*/ 428744 h 812606"/>
                <a:gd name="connsiteX109" fmla="*/ 3477786 w 12329382"/>
                <a:gd name="connsiteY109" fmla="*/ 500852 h 812606"/>
                <a:gd name="connsiteX110" fmla="*/ 3461878 w 12329382"/>
                <a:gd name="connsiteY110" fmla="*/ 525616 h 812606"/>
                <a:gd name="connsiteX111" fmla="*/ 2970127 w 12329382"/>
                <a:gd name="connsiteY111" fmla="*/ 812606 h 812606"/>
                <a:gd name="connsiteX112" fmla="*/ 2599700 w 12329382"/>
                <a:gd name="connsiteY112" fmla="*/ 664010 h 812606"/>
                <a:gd name="connsiteX113" fmla="*/ 2551493 w 12329382"/>
                <a:gd name="connsiteY113" fmla="*/ 616671 h 812606"/>
                <a:gd name="connsiteX114" fmla="*/ 2537644 w 12329382"/>
                <a:gd name="connsiteY114" fmla="*/ 607630 h 812606"/>
                <a:gd name="connsiteX115" fmla="*/ 2097815 w 12329382"/>
                <a:gd name="connsiteY115" fmla="*/ 320304 h 812606"/>
                <a:gd name="connsiteX116" fmla="*/ 1832205 w 12329382"/>
                <a:gd name="connsiteY116" fmla="*/ 411091 h 812606"/>
                <a:gd name="connsiteX117" fmla="*/ 1722223 w 12329382"/>
                <a:gd name="connsiteY117" fmla="*/ 515954 h 812606"/>
                <a:gd name="connsiteX118" fmla="*/ 1628221 w 12329382"/>
                <a:gd name="connsiteY118" fmla="*/ 583210 h 812606"/>
                <a:gd name="connsiteX119" fmla="*/ 1354648 w 12329382"/>
                <a:gd name="connsiteY119" fmla="*/ 660615 h 812606"/>
                <a:gd name="connsiteX120" fmla="*/ 984221 w 12329382"/>
                <a:gd name="connsiteY120" fmla="*/ 512019 h 812606"/>
                <a:gd name="connsiteX121" fmla="*/ 931701 w 12329382"/>
                <a:gd name="connsiteY121" fmla="*/ 473303 h 812606"/>
                <a:gd name="connsiteX122" fmla="*/ 922165 w 12329382"/>
                <a:gd name="connsiteY122" fmla="*/ 455639 h 812606"/>
                <a:gd name="connsiteX123" fmla="*/ 482336 w 12329382"/>
                <a:gd name="connsiteY123" fmla="*/ 168313 h 812606"/>
                <a:gd name="connsiteX124" fmla="*/ 59274 w 12329382"/>
                <a:gd name="connsiteY124" fmla="*/ 428746 h 812606"/>
                <a:gd name="connsiteX125" fmla="*/ 59022 w 12329382"/>
                <a:gd name="connsiteY125" fmla="*/ 429155 h 812606"/>
                <a:gd name="connsiteX126" fmla="*/ 30744 w 12329382"/>
                <a:gd name="connsiteY126" fmla="*/ 480219 h 812606"/>
                <a:gd name="connsiteX127" fmla="*/ -1 w 12329382"/>
                <a:gd name="connsiteY127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59313 w 12329384"/>
                <a:gd name="connsiteY15" fmla="*/ 356972 h 812606"/>
                <a:gd name="connsiteX16" fmla="*/ 3099142 w 12329384"/>
                <a:gd name="connsiteY16" fmla="*/ 644298 h 812606"/>
                <a:gd name="connsiteX17" fmla="*/ 3522204 w 12329384"/>
                <a:gd name="connsiteY17" fmla="*/ 383865 h 812606"/>
                <a:gd name="connsiteX18" fmla="*/ 3573787 w 12329384"/>
                <a:gd name="connsiteY18" fmla="*/ 296505 h 812606"/>
                <a:gd name="connsiteX19" fmla="*/ 3579897 w 12329384"/>
                <a:gd name="connsiteY19" fmla="*/ 286993 h 812606"/>
                <a:gd name="connsiteX20" fmla="*/ 4071649 w 12329384"/>
                <a:gd name="connsiteY20" fmla="*/ 3 h 812606"/>
                <a:gd name="connsiteX21" fmla="*/ 4442076 w 12329384"/>
                <a:gd name="connsiteY21" fmla="*/ 148599 h 812606"/>
                <a:gd name="connsiteX22" fmla="*/ 4490282 w 12329384"/>
                <a:gd name="connsiteY22" fmla="*/ 195938 h 812606"/>
                <a:gd name="connsiteX23" fmla="*/ 4504132 w 12329384"/>
                <a:gd name="connsiteY23" fmla="*/ 204979 h 812606"/>
                <a:gd name="connsiteX24" fmla="*/ 4943961 w 12329384"/>
                <a:gd name="connsiteY24" fmla="*/ 492304 h 812606"/>
                <a:gd name="connsiteX25" fmla="*/ 5209571 w 12329384"/>
                <a:gd name="connsiteY25" fmla="*/ 401517 h 812606"/>
                <a:gd name="connsiteX26" fmla="*/ 5254775 w 12329384"/>
                <a:gd name="connsiteY26" fmla="*/ 363608 h 812606"/>
                <a:gd name="connsiteX27" fmla="*/ 5372276 w 12329384"/>
                <a:gd name="connsiteY27" fmla="*/ 258677 h 812606"/>
                <a:gd name="connsiteX28" fmla="*/ 5413555 w 12329384"/>
                <a:gd name="connsiteY28" fmla="*/ 229399 h 812606"/>
                <a:gd name="connsiteX29" fmla="*/ 5687128 w 12329384"/>
                <a:gd name="connsiteY29" fmla="*/ 151994 h 812606"/>
                <a:gd name="connsiteX30" fmla="*/ 6057555 w 12329384"/>
                <a:gd name="connsiteY30" fmla="*/ 300590 h 812606"/>
                <a:gd name="connsiteX31" fmla="*/ 6119611 w 12329384"/>
                <a:gd name="connsiteY31" fmla="*/ 356970 h 812606"/>
                <a:gd name="connsiteX32" fmla="*/ 6559439 w 12329384"/>
                <a:gd name="connsiteY32" fmla="*/ 644296 h 812606"/>
                <a:gd name="connsiteX33" fmla="*/ 6982502 w 12329384"/>
                <a:gd name="connsiteY33" fmla="*/ 383863 h 812606"/>
                <a:gd name="connsiteX34" fmla="*/ 6982753 w 12329384"/>
                <a:gd name="connsiteY34" fmla="*/ 383454 h 812606"/>
                <a:gd name="connsiteX35" fmla="*/ 6984246 w 12329384"/>
                <a:gd name="connsiteY35" fmla="*/ 380360 h 812606"/>
                <a:gd name="connsiteX36" fmla="*/ 7040195 w 12329384"/>
                <a:gd name="connsiteY36" fmla="*/ 286991 h 812606"/>
                <a:gd name="connsiteX37" fmla="*/ 7531947 w 12329384"/>
                <a:gd name="connsiteY37" fmla="*/ 1 h 812606"/>
                <a:gd name="connsiteX38" fmla="*/ 7902374 w 12329384"/>
                <a:gd name="connsiteY38" fmla="*/ 148597 h 812606"/>
                <a:gd name="connsiteX39" fmla="*/ 7950580 w 12329384"/>
                <a:gd name="connsiteY39" fmla="*/ 195936 h 812606"/>
                <a:gd name="connsiteX40" fmla="*/ 7964430 w 12329384"/>
                <a:gd name="connsiteY40" fmla="*/ 204977 h 812606"/>
                <a:gd name="connsiteX41" fmla="*/ 8404258 w 12329384"/>
                <a:gd name="connsiteY41" fmla="*/ 492302 h 812606"/>
                <a:gd name="connsiteX42" fmla="*/ 8669869 w 12329384"/>
                <a:gd name="connsiteY42" fmla="*/ 401515 h 812606"/>
                <a:gd name="connsiteX43" fmla="*/ 8715076 w 12329384"/>
                <a:gd name="connsiteY43" fmla="*/ 363604 h 812606"/>
                <a:gd name="connsiteX44" fmla="*/ 8720650 w 12329384"/>
                <a:gd name="connsiteY44" fmla="*/ 356531 h 812606"/>
                <a:gd name="connsiteX45" fmla="*/ 8832573 w 12329384"/>
                <a:gd name="connsiteY45" fmla="*/ 258676 h 812606"/>
                <a:gd name="connsiteX46" fmla="*/ 8873853 w 12329384"/>
                <a:gd name="connsiteY46" fmla="*/ 229399 h 812606"/>
                <a:gd name="connsiteX47" fmla="*/ 9147426 w 12329384"/>
                <a:gd name="connsiteY47" fmla="*/ 151993 h 812606"/>
                <a:gd name="connsiteX48" fmla="*/ 9517853 w 12329384"/>
                <a:gd name="connsiteY48" fmla="*/ 300589 h 812606"/>
                <a:gd name="connsiteX49" fmla="*/ 9566059 w 12329384"/>
                <a:gd name="connsiteY49" fmla="*/ 347928 h 812606"/>
                <a:gd name="connsiteX50" fmla="*/ 9570373 w 12329384"/>
                <a:gd name="connsiteY50" fmla="*/ 339305 h 812606"/>
                <a:gd name="connsiteX51" fmla="*/ 9579908 w 12329384"/>
                <a:gd name="connsiteY51" fmla="*/ 356969 h 812606"/>
                <a:gd name="connsiteX52" fmla="*/ 10019738 w 12329384"/>
                <a:gd name="connsiteY52" fmla="*/ 644295 h 812606"/>
                <a:gd name="connsiteX53" fmla="*/ 10442800 w 12329384"/>
                <a:gd name="connsiteY53" fmla="*/ 383862 h 812606"/>
                <a:gd name="connsiteX54" fmla="*/ 10443052 w 12329384"/>
                <a:gd name="connsiteY54" fmla="*/ 383453 h 812606"/>
                <a:gd name="connsiteX55" fmla="*/ 10444544 w 12329384"/>
                <a:gd name="connsiteY55" fmla="*/ 380359 h 812606"/>
                <a:gd name="connsiteX56" fmla="*/ 10502074 w 12329384"/>
                <a:gd name="connsiteY56" fmla="*/ 271318 h 812606"/>
                <a:gd name="connsiteX57" fmla="*/ 10500493 w 12329384"/>
                <a:gd name="connsiteY57" fmla="*/ 286990 h 812606"/>
                <a:gd name="connsiteX58" fmla="*/ 10992245 w 12329384"/>
                <a:gd name="connsiteY58" fmla="*/ 0 h 812606"/>
                <a:gd name="connsiteX59" fmla="*/ 11362672 w 12329384"/>
                <a:gd name="connsiteY59" fmla="*/ 148596 h 812606"/>
                <a:gd name="connsiteX60" fmla="*/ 11410878 w 12329384"/>
                <a:gd name="connsiteY60" fmla="*/ 195935 h 812606"/>
                <a:gd name="connsiteX61" fmla="*/ 11424728 w 12329384"/>
                <a:gd name="connsiteY61" fmla="*/ 204976 h 812606"/>
                <a:gd name="connsiteX62" fmla="*/ 11864557 w 12329384"/>
                <a:gd name="connsiteY62" fmla="*/ 492302 h 812606"/>
                <a:gd name="connsiteX63" fmla="*/ 12329384 w 12329384"/>
                <a:gd name="connsiteY63" fmla="*/ 159808 h 812606"/>
                <a:gd name="connsiteX64" fmla="*/ 12329210 w 12329384"/>
                <a:gd name="connsiteY64" fmla="*/ 177225 h 812606"/>
                <a:gd name="connsiteX65" fmla="*/ 11735544 w 12329384"/>
                <a:gd name="connsiteY65" fmla="*/ 660610 h 812606"/>
                <a:gd name="connsiteX66" fmla="*/ 11365117 w 12329384"/>
                <a:gd name="connsiteY66" fmla="*/ 512014 h 812606"/>
                <a:gd name="connsiteX67" fmla="*/ 11316911 w 12329384"/>
                <a:gd name="connsiteY67" fmla="*/ 464675 h 812606"/>
                <a:gd name="connsiteX68" fmla="*/ 11312596 w 12329384"/>
                <a:gd name="connsiteY68" fmla="*/ 473298 h 812606"/>
                <a:gd name="connsiteX69" fmla="*/ 11303061 w 12329384"/>
                <a:gd name="connsiteY69" fmla="*/ 455634 h 812606"/>
                <a:gd name="connsiteX70" fmla="*/ 10863232 w 12329384"/>
                <a:gd name="connsiteY70" fmla="*/ 168308 h 812606"/>
                <a:gd name="connsiteX71" fmla="*/ 10440170 w 12329384"/>
                <a:gd name="connsiteY71" fmla="*/ 428741 h 812606"/>
                <a:gd name="connsiteX72" fmla="*/ 10439918 w 12329384"/>
                <a:gd name="connsiteY72" fmla="*/ 429150 h 812606"/>
                <a:gd name="connsiteX73" fmla="*/ 10438426 w 12329384"/>
                <a:gd name="connsiteY73" fmla="*/ 432244 h 812606"/>
                <a:gd name="connsiteX74" fmla="*/ 10388586 w 12329384"/>
                <a:gd name="connsiteY74" fmla="*/ 516101 h 812606"/>
                <a:gd name="connsiteX75" fmla="*/ 10382477 w 12329384"/>
                <a:gd name="connsiteY75" fmla="*/ 525613 h 812606"/>
                <a:gd name="connsiteX76" fmla="*/ 9890724 w 12329384"/>
                <a:gd name="connsiteY76" fmla="*/ 812603 h 812606"/>
                <a:gd name="connsiteX77" fmla="*/ 9520297 w 12329384"/>
                <a:gd name="connsiteY77" fmla="*/ 664007 h 812606"/>
                <a:gd name="connsiteX78" fmla="*/ 9472091 w 12329384"/>
                <a:gd name="connsiteY78" fmla="*/ 616668 h 812606"/>
                <a:gd name="connsiteX79" fmla="*/ 9458242 w 12329384"/>
                <a:gd name="connsiteY79" fmla="*/ 607627 h 812606"/>
                <a:gd name="connsiteX80" fmla="*/ 9018413 w 12329384"/>
                <a:gd name="connsiteY80" fmla="*/ 320302 h 812606"/>
                <a:gd name="connsiteX81" fmla="*/ 8752802 w 12329384"/>
                <a:gd name="connsiteY81" fmla="*/ 411089 h 812606"/>
                <a:gd name="connsiteX82" fmla="*/ 8707595 w 12329384"/>
                <a:gd name="connsiteY82" fmla="*/ 449000 h 812606"/>
                <a:gd name="connsiteX83" fmla="*/ 8590098 w 12329384"/>
                <a:gd name="connsiteY83" fmla="*/ 553928 h 812606"/>
                <a:gd name="connsiteX84" fmla="*/ 8548818 w 12329384"/>
                <a:gd name="connsiteY84" fmla="*/ 583206 h 812606"/>
                <a:gd name="connsiteX85" fmla="*/ 8275246 w 12329384"/>
                <a:gd name="connsiteY85" fmla="*/ 660611 h 812606"/>
                <a:gd name="connsiteX86" fmla="*/ 7904819 w 12329384"/>
                <a:gd name="connsiteY86" fmla="*/ 512015 h 812606"/>
                <a:gd name="connsiteX87" fmla="*/ 7856612 w 12329384"/>
                <a:gd name="connsiteY87" fmla="*/ 464676 h 812606"/>
                <a:gd name="connsiteX88" fmla="*/ 7842763 w 12329384"/>
                <a:gd name="connsiteY88" fmla="*/ 455635 h 812606"/>
                <a:gd name="connsiteX89" fmla="*/ 7402933 w 12329384"/>
                <a:gd name="connsiteY89" fmla="*/ 168309 h 812606"/>
                <a:gd name="connsiteX90" fmla="*/ 6979871 w 12329384"/>
                <a:gd name="connsiteY90" fmla="*/ 428742 h 812606"/>
                <a:gd name="connsiteX91" fmla="*/ 6979620 w 12329384"/>
                <a:gd name="connsiteY91" fmla="*/ 429151 h 812606"/>
                <a:gd name="connsiteX92" fmla="*/ 6978128 w 12329384"/>
                <a:gd name="connsiteY92" fmla="*/ 432245 h 812606"/>
                <a:gd name="connsiteX93" fmla="*/ 6922178 w 12329384"/>
                <a:gd name="connsiteY93" fmla="*/ 525614 h 812606"/>
                <a:gd name="connsiteX94" fmla="*/ 6430427 w 12329384"/>
                <a:gd name="connsiteY94" fmla="*/ 812604 h 812606"/>
                <a:gd name="connsiteX95" fmla="*/ 6059999 w 12329384"/>
                <a:gd name="connsiteY95" fmla="*/ 664008 h 812606"/>
                <a:gd name="connsiteX96" fmla="*/ 6011793 w 12329384"/>
                <a:gd name="connsiteY96" fmla="*/ 616669 h 812606"/>
                <a:gd name="connsiteX97" fmla="*/ 5997944 w 12329384"/>
                <a:gd name="connsiteY97" fmla="*/ 607628 h 812606"/>
                <a:gd name="connsiteX98" fmla="*/ 5558114 w 12329384"/>
                <a:gd name="connsiteY98" fmla="*/ 320302 h 812606"/>
                <a:gd name="connsiteX99" fmla="*/ 5292505 w 12329384"/>
                <a:gd name="connsiteY99" fmla="*/ 411089 h 812606"/>
                <a:gd name="connsiteX100" fmla="*/ 5207594 w 12329384"/>
                <a:gd name="connsiteY100" fmla="*/ 488913 h 812606"/>
                <a:gd name="connsiteX101" fmla="*/ 5088520 w 12329384"/>
                <a:gd name="connsiteY101" fmla="*/ 583208 h 812606"/>
                <a:gd name="connsiteX102" fmla="*/ 4814948 w 12329384"/>
                <a:gd name="connsiteY102" fmla="*/ 660613 h 812606"/>
                <a:gd name="connsiteX103" fmla="*/ 4444521 w 12329384"/>
                <a:gd name="connsiteY103" fmla="*/ 512017 h 812606"/>
                <a:gd name="connsiteX104" fmla="*/ 4396314 w 12329384"/>
                <a:gd name="connsiteY104" fmla="*/ 464678 h 812606"/>
                <a:gd name="connsiteX105" fmla="*/ 4382465 w 12329384"/>
                <a:gd name="connsiteY105" fmla="*/ 455637 h 812606"/>
                <a:gd name="connsiteX106" fmla="*/ 3942636 w 12329384"/>
                <a:gd name="connsiteY106" fmla="*/ 168311 h 812606"/>
                <a:gd name="connsiteX107" fmla="*/ 3519574 w 12329384"/>
                <a:gd name="connsiteY107" fmla="*/ 428744 h 812606"/>
                <a:gd name="connsiteX108" fmla="*/ 3477788 w 12329384"/>
                <a:gd name="connsiteY108" fmla="*/ 500852 h 812606"/>
                <a:gd name="connsiteX109" fmla="*/ 3461880 w 12329384"/>
                <a:gd name="connsiteY109" fmla="*/ 525616 h 812606"/>
                <a:gd name="connsiteX110" fmla="*/ 2970129 w 12329384"/>
                <a:gd name="connsiteY110" fmla="*/ 812606 h 812606"/>
                <a:gd name="connsiteX111" fmla="*/ 2599702 w 12329384"/>
                <a:gd name="connsiteY111" fmla="*/ 664010 h 812606"/>
                <a:gd name="connsiteX112" fmla="*/ 2551495 w 12329384"/>
                <a:gd name="connsiteY112" fmla="*/ 616671 h 812606"/>
                <a:gd name="connsiteX113" fmla="*/ 2537646 w 12329384"/>
                <a:gd name="connsiteY113" fmla="*/ 607630 h 812606"/>
                <a:gd name="connsiteX114" fmla="*/ 2097817 w 12329384"/>
                <a:gd name="connsiteY114" fmla="*/ 320304 h 812606"/>
                <a:gd name="connsiteX115" fmla="*/ 1832207 w 12329384"/>
                <a:gd name="connsiteY115" fmla="*/ 411091 h 812606"/>
                <a:gd name="connsiteX116" fmla="*/ 1722225 w 12329384"/>
                <a:gd name="connsiteY116" fmla="*/ 515954 h 812606"/>
                <a:gd name="connsiteX117" fmla="*/ 1628223 w 12329384"/>
                <a:gd name="connsiteY117" fmla="*/ 583210 h 812606"/>
                <a:gd name="connsiteX118" fmla="*/ 1354650 w 12329384"/>
                <a:gd name="connsiteY118" fmla="*/ 660615 h 812606"/>
                <a:gd name="connsiteX119" fmla="*/ 984223 w 12329384"/>
                <a:gd name="connsiteY119" fmla="*/ 512019 h 812606"/>
                <a:gd name="connsiteX120" fmla="*/ 931703 w 12329384"/>
                <a:gd name="connsiteY120" fmla="*/ 473303 h 812606"/>
                <a:gd name="connsiteX121" fmla="*/ 922167 w 12329384"/>
                <a:gd name="connsiteY121" fmla="*/ 455639 h 812606"/>
                <a:gd name="connsiteX122" fmla="*/ 482338 w 12329384"/>
                <a:gd name="connsiteY122" fmla="*/ 168313 h 812606"/>
                <a:gd name="connsiteX123" fmla="*/ 59276 w 12329384"/>
                <a:gd name="connsiteY123" fmla="*/ 428746 h 812606"/>
                <a:gd name="connsiteX124" fmla="*/ 59024 w 12329384"/>
                <a:gd name="connsiteY124" fmla="*/ 429155 h 812606"/>
                <a:gd name="connsiteX125" fmla="*/ 30746 w 12329384"/>
                <a:gd name="connsiteY125" fmla="*/ 480219 h 812606"/>
                <a:gd name="connsiteX126" fmla="*/ 1 w 12329384"/>
                <a:gd name="connsiteY126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490280 w 12329382"/>
                <a:gd name="connsiteY22" fmla="*/ 195938 h 812606"/>
                <a:gd name="connsiteX23" fmla="*/ 4504130 w 12329382"/>
                <a:gd name="connsiteY23" fmla="*/ 204979 h 812606"/>
                <a:gd name="connsiteX24" fmla="*/ 4943959 w 12329382"/>
                <a:gd name="connsiteY24" fmla="*/ 492304 h 812606"/>
                <a:gd name="connsiteX25" fmla="*/ 5209569 w 12329382"/>
                <a:gd name="connsiteY25" fmla="*/ 401517 h 812606"/>
                <a:gd name="connsiteX26" fmla="*/ 5254773 w 12329382"/>
                <a:gd name="connsiteY26" fmla="*/ 363608 h 812606"/>
                <a:gd name="connsiteX27" fmla="*/ 5372274 w 12329382"/>
                <a:gd name="connsiteY27" fmla="*/ 258677 h 812606"/>
                <a:gd name="connsiteX28" fmla="*/ 5413553 w 12329382"/>
                <a:gd name="connsiteY28" fmla="*/ 229399 h 812606"/>
                <a:gd name="connsiteX29" fmla="*/ 5687126 w 12329382"/>
                <a:gd name="connsiteY29" fmla="*/ 151994 h 812606"/>
                <a:gd name="connsiteX30" fmla="*/ 6057553 w 12329382"/>
                <a:gd name="connsiteY30" fmla="*/ 300590 h 812606"/>
                <a:gd name="connsiteX31" fmla="*/ 6119609 w 12329382"/>
                <a:gd name="connsiteY31" fmla="*/ 356970 h 812606"/>
                <a:gd name="connsiteX32" fmla="*/ 6559437 w 12329382"/>
                <a:gd name="connsiteY32" fmla="*/ 644296 h 812606"/>
                <a:gd name="connsiteX33" fmla="*/ 6982500 w 12329382"/>
                <a:gd name="connsiteY33" fmla="*/ 383863 h 812606"/>
                <a:gd name="connsiteX34" fmla="*/ 6982751 w 12329382"/>
                <a:gd name="connsiteY34" fmla="*/ 383454 h 812606"/>
                <a:gd name="connsiteX35" fmla="*/ 6984244 w 12329382"/>
                <a:gd name="connsiteY35" fmla="*/ 380360 h 812606"/>
                <a:gd name="connsiteX36" fmla="*/ 7040193 w 12329382"/>
                <a:gd name="connsiteY36" fmla="*/ 286991 h 812606"/>
                <a:gd name="connsiteX37" fmla="*/ 7531945 w 12329382"/>
                <a:gd name="connsiteY37" fmla="*/ 1 h 812606"/>
                <a:gd name="connsiteX38" fmla="*/ 7902372 w 12329382"/>
                <a:gd name="connsiteY38" fmla="*/ 148597 h 812606"/>
                <a:gd name="connsiteX39" fmla="*/ 7950578 w 12329382"/>
                <a:gd name="connsiteY39" fmla="*/ 195936 h 812606"/>
                <a:gd name="connsiteX40" fmla="*/ 7964428 w 12329382"/>
                <a:gd name="connsiteY40" fmla="*/ 204977 h 812606"/>
                <a:gd name="connsiteX41" fmla="*/ 8404256 w 12329382"/>
                <a:gd name="connsiteY41" fmla="*/ 492302 h 812606"/>
                <a:gd name="connsiteX42" fmla="*/ 8669867 w 12329382"/>
                <a:gd name="connsiteY42" fmla="*/ 401515 h 812606"/>
                <a:gd name="connsiteX43" fmla="*/ 8715074 w 12329382"/>
                <a:gd name="connsiteY43" fmla="*/ 363604 h 812606"/>
                <a:gd name="connsiteX44" fmla="*/ 8720648 w 12329382"/>
                <a:gd name="connsiteY44" fmla="*/ 356531 h 812606"/>
                <a:gd name="connsiteX45" fmla="*/ 8832571 w 12329382"/>
                <a:gd name="connsiteY45" fmla="*/ 258676 h 812606"/>
                <a:gd name="connsiteX46" fmla="*/ 8873851 w 12329382"/>
                <a:gd name="connsiteY46" fmla="*/ 229399 h 812606"/>
                <a:gd name="connsiteX47" fmla="*/ 9147424 w 12329382"/>
                <a:gd name="connsiteY47" fmla="*/ 151993 h 812606"/>
                <a:gd name="connsiteX48" fmla="*/ 9517851 w 12329382"/>
                <a:gd name="connsiteY48" fmla="*/ 300589 h 812606"/>
                <a:gd name="connsiteX49" fmla="*/ 9566057 w 12329382"/>
                <a:gd name="connsiteY49" fmla="*/ 347928 h 812606"/>
                <a:gd name="connsiteX50" fmla="*/ 9579906 w 12329382"/>
                <a:gd name="connsiteY50" fmla="*/ 356969 h 812606"/>
                <a:gd name="connsiteX51" fmla="*/ 10019736 w 12329382"/>
                <a:gd name="connsiteY51" fmla="*/ 644295 h 812606"/>
                <a:gd name="connsiteX52" fmla="*/ 10442798 w 12329382"/>
                <a:gd name="connsiteY52" fmla="*/ 383862 h 812606"/>
                <a:gd name="connsiteX53" fmla="*/ 10443050 w 12329382"/>
                <a:gd name="connsiteY53" fmla="*/ 383453 h 812606"/>
                <a:gd name="connsiteX54" fmla="*/ 10444542 w 12329382"/>
                <a:gd name="connsiteY54" fmla="*/ 380359 h 812606"/>
                <a:gd name="connsiteX55" fmla="*/ 10502072 w 12329382"/>
                <a:gd name="connsiteY55" fmla="*/ 271318 h 812606"/>
                <a:gd name="connsiteX56" fmla="*/ 10500491 w 12329382"/>
                <a:gd name="connsiteY56" fmla="*/ 286990 h 812606"/>
                <a:gd name="connsiteX57" fmla="*/ 10992243 w 12329382"/>
                <a:gd name="connsiteY57" fmla="*/ 0 h 812606"/>
                <a:gd name="connsiteX58" fmla="*/ 11362670 w 12329382"/>
                <a:gd name="connsiteY58" fmla="*/ 148596 h 812606"/>
                <a:gd name="connsiteX59" fmla="*/ 11410876 w 12329382"/>
                <a:gd name="connsiteY59" fmla="*/ 195935 h 812606"/>
                <a:gd name="connsiteX60" fmla="*/ 11424726 w 12329382"/>
                <a:gd name="connsiteY60" fmla="*/ 204976 h 812606"/>
                <a:gd name="connsiteX61" fmla="*/ 11864555 w 12329382"/>
                <a:gd name="connsiteY61" fmla="*/ 492302 h 812606"/>
                <a:gd name="connsiteX62" fmla="*/ 12329382 w 12329382"/>
                <a:gd name="connsiteY62" fmla="*/ 159808 h 812606"/>
                <a:gd name="connsiteX63" fmla="*/ 12329208 w 12329382"/>
                <a:gd name="connsiteY63" fmla="*/ 177225 h 812606"/>
                <a:gd name="connsiteX64" fmla="*/ 11735542 w 12329382"/>
                <a:gd name="connsiteY64" fmla="*/ 660610 h 812606"/>
                <a:gd name="connsiteX65" fmla="*/ 11365115 w 12329382"/>
                <a:gd name="connsiteY65" fmla="*/ 512014 h 812606"/>
                <a:gd name="connsiteX66" fmla="*/ 11316909 w 12329382"/>
                <a:gd name="connsiteY66" fmla="*/ 464675 h 812606"/>
                <a:gd name="connsiteX67" fmla="*/ 11312594 w 12329382"/>
                <a:gd name="connsiteY67" fmla="*/ 473298 h 812606"/>
                <a:gd name="connsiteX68" fmla="*/ 11303059 w 12329382"/>
                <a:gd name="connsiteY68" fmla="*/ 455634 h 812606"/>
                <a:gd name="connsiteX69" fmla="*/ 10863230 w 12329382"/>
                <a:gd name="connsiteY69" fmla="*/ 168308 h 812606"/>
                <a:gd name="connsiteX70" fmla="*/ 10440168 w 12329382"/>
                <a:gd name="connsiteY70" fmla="*/ 428741 h 812606"/>
                <a:gd name="connsiteX71" fmla="*/ 10439916 w 12329382"/>
                <a:gd name="connsiteY71" fmla="*/ 429150 h 812606"/>
                <a:gd name="connsiteX72" fmla="*/ 10438424 w 12329382"/>
                <a:gd name="connsiteY72" fmla="*/ 432244 h 812606"/>
                <a:gd name="connsiteX73" fmla="*/ 10388584 w 12329382"/>
                <a:gd name="connsiteY73" fmla="*/ 516101 h 812606"/>
                <a:gd name="connsiteX74" fmla="*/ 10382475 w 12329382"/>
                <a:gd name="connsiteY74" fmla="*/ 525613 h 812606"/>
                <a:gd name="connsiteX75" fmla="*/ 9890722 w 12329382"/>
                <a:gd name="connsiteY75" fmla="*/ 812603 h 812606"/>
                <a:gd name="connsiteX76" fmla="*/ 9520295 w 12329382"/>
                <a:gd name="connsiteY76" fmla="*/ 664007 h 812606"/>
                <a:gd name="connsiteX77" fmla="*/ 9472089 w 12329382"/>
                <a:gd name="connsiteY77" fmla="*/ 616668 h 812606"/>
                <a:gd name="connsiteX78" fmla="*/ 9458240 w 12329382"/>
                <a:gd name="connsiteY78" fmla="*/ 607627 h 812606"/>
                <a:gd name="connsiteX79" fmla="*/ 9018411 w 12329382"/>
                <a:gd name="connsiteY79" fmla="*/ 320302 h 812606"/>
                <a:gd name="connsiteX80" fmla="*/ 8752800 w 12329382"/>
                <a:gd name="connsiteY80" fmla="*/ 411089 h 812606"/>
                <a:gd name="connsiteX81" fmla="*/ 8707593 w 12329382"/>
                <a:gd name="connsiteY81" fmla="*/ 449000 h 812606"/>
                <a:gd name="connsiteX82" fmla="*/ 8590096 w 12329382"/>
                <a:gd name="connsiteY82" fmla="*/ 553928 h 812606"/>
                <a:gd name="connsiteX83" fmla="*/ 8548816 w 12329382"/>
                <a:gd name="connsiteY83" fmla="*/ 583206 h 812606"/>
                <a:gd name="connsiteX84" fmla="*/ 8275244 w 12329382"/>
                <a:gd name="connsiteY84" fmla="*/ 660611 h 812606"/>
                <a:gd name="connsiteX85" fmla="*/ 7904817 w 12329382"/>
                <a:gd name="connsiteY85" fmla="*/ 512015 h 812606"/>
                <a:gd name="connsiteX86" fmla="*/ 7856610 w 12329382"/>
                <a:gd name="connsiteY86" fmla="*/ 464676 h 812606"/>
                <a:gd name="connsiteX87" fmla="*/ 7842761 w 12329382"/>
                <a:gd name="connsiteY87" fmla="*/ 455635 h 812606"/>
                <a:gd name="connsiteX88" fmla="*/ 7402931 w 12329382"/>
                <a:gd name="connsiteY88" fmla="*/ 168309 h 812606"/>
                <a:gd name="connsiteX89" fmla="*/ 6979869 w 12329382"/>
                <a:gd name="connsiteY89" fmla="*/ 428742 h 812606"/>
                <a:gd name="connsiteX90" fmla="*/ 6979618 w 12329382"/>
                <a:gd name="connsiteY90" fmla="*/ 429151 h 812606"/>
                <a:gd name="connsiteX91" fmla="*/ 6978126 w 12329382"/>
                <a:gd name="connsiteY91" fmla="*/ 432245 h 812606"/>
                <a:gd name="connsiteX92" fmla="*/ 6922176 w 12329382"/>
                <a:gd name="connsiteY92" fmla="*/ 525614 h 812606"/>
                <a:gd name="connsiteX93" fmla="*/ 6430425 w 12329382"/>
                <a:gd name="connsiteY93" fmla="*/ 812604 h 812606"/>
                <a:gd name="connsiteX94" fmla="*/ 6059997 w 12329382"/>
                <a:gd name="connsiteY94" fmla="*/ 664008 h 812606"/>
                <a:gd name="connsiteX95" fmla="*/ 6011791 w 12329382"/>
                <a:gd name="connsiteY95" fmla="*/ 616669 h 812606"/>
                <a:gd name="connsiteX96" fmla="*/ 5997942 w 12329382"/>
                <a:gd name="connsiteY96" fmla="*/ 607628 h 812606"/>
                <a:gd name="connsiteX97" fmla="*/ 5558112 w 12329382"/>
                <a:gd name="connsiteY97" fmla="*/ 320302 h 812606"/>
                <a:gd name="connsiteX98" fmla="*/ 5292503 w 12329382"/>
                <a:gd name="connsiteY98" fmla="*/ 411089 h 812606"/>
                <a:gd name="connsiteX99" fmla="*/ 5207592 w 12329382"/>
                <a:gd name="connsiteY99" fmla="*/ 488913 h 812606"/>
                <a:gd name="connsiteX100" fmla="*/ 5088518 w 12329382"/>
                <a:gd name="connsiteY100" fmla="*/ 583208 h 812606"/>
                <a:gd name="connsiteX101" fmla="*/ 4814946 w 12329382"/>
                <a:gd name="connsiteY101" fmla="*/ 660613 h 812606"/>
                <a:gd name="connsiteX102" fmla="*/ 4444519 w 12329382"/>
                <a:gd name="connsiteY102" fmla="*/ 512017 h 812606"/>
                <a:gd name="connsiteX103" fmla="*/ 4396312 w 12329382"/>
                <a:gd name="connsiteY103" fmla="*/ 464678 h 812606"/>
                <a:gd name="connsiteX104" fmla="*/ 4382463 w 12329382"/>
                <a:gd name="connsiteY104" fmla="*/ 455637 h 812606"/>
                <a:gd name="connsiteX105" fmla="*/ 3942634 w 12329382"/>
                <a:gd name="connsiteY105" fmla="*/ 168311 h 812606"/>
                <a:gd name="connsiteX106" fmla="*/ 3519572 w 12329382"/>
                <a:gd name="connsiteY106" fmla="*/ 428744 h 812606"/>
                <a:gd name="connsiteX107" fmla="*/ 3477786 w 12329382"/>
                <a:gd name="connsiteY107" fmla="*/ 500852 h 812606"/>
                <a:gd name="connsiteX108" fmla="*/ 3461878 w 12329382"/>
                <a:gd name="connsiteY108" fmla="*/ 525616 h 812606"/>
                <a:gd name="connsiteX109" fmla="*/ 2970127 w 12329382"/>
                <a:gd name="connsiteY109" fmla="*/ 812606 h 812606"/>
                <a:gd name="connsiteX110" fmla="*/ 2599700 w 12329382"/>
                <a:gd name="connsiteY110" fmla="*/ 664010 h 812606"/>
                <a:gd name="connsiteX111" fmla="*/ 2551493 w 12329382"/>
                <a:gd name="connsiteY111" fmla="*/ 616671 h 812606"/>
                <a:gd name="connsiteX112" fmla="*/ 2537644 w 12329382"/>
                <a:gd name="connsiteY112" fmla="*/ 607630 h 812606"/>
                <a:gd name="connsiteX113" fmla="*/ 2097815 w 12329382"/>
                <a:gd name="connsiteY113" fmla="*/ 320304 h 812606"/>
                <a:gd name="connsiteX114" fmla="*/ 1832205 w 12329382"/>
                <a:gd name="connsiteY114" fmla="*/ 411091 h 812606"/>
                <a:gd name="connsiteX115" fmla="*/ 1722223 w 12329382"/>
                <a:gd name="connsiteY115" fmla="*/ 515954 h 812606"/>
                <a:gd name="connsiteX116" fmla="*/ 1628221 w 12329382"/>
                <a:gd name="connsiteY116" fmla="*/ 583210 h 812606"/>
                <a:gd name="connsiteX117" fmla="*/ 1354648 w 12329382"/>
                <a:gd name="connsiteY117" fmla="*/ 660615 h 812606"/>
                <a:gd name="connsiteX118" fmla="*/ 984221 w 12329382"/>
                <a:gd name="connsiteY118" fmla="*/ 512019 h 812606"/>
                <a:gd name="connsiteX119" fmla="*/ 931701 w 12329382"/>
                <a:gd name="connsiteY119" fmla="*/ 473303 h 812606"/>
                <a:gd name="connsiteX120" fmla="*/ 922165 w 12329382"/>
                <a:gd name="connsiteY120" fmla="*/ 455639 h 812606"/>
                <a:gd name="connsiteX121" fmla="*/ 482336 w 12329382"/>
                <a:gd name="connsiteY121" fmla="*/ 168313 h 812606"/>
                <a:gd name="connsiteX122" fmla="*/ 59274 w 12329382"/>
                <a:gd name="connsiteY122" fmla="*/ 428746 h 812606"/>
                <a:gd name="connsiteX123" fmla="*/ 59022 w 12329382"/>
                <a:gd name="connsiteY123" fmla="*/ 429155 h 812606"/>
                <a:gd name="connsiteX124" fmla="*/ 30744 w 12329382"/>
                <a:gd name="connsiteY124" fmla="*/ 480219 h 812606"/>
                <a:gd name="connsiteX125" fmla="*/ -1 w 12329382"/>
                <a:gd name="connsiteY125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59313 w 12329384"/>
                <a:gd name="connsiteY15" fmla="*/ 356972 h 812606"/>
                <a:gd name="connsiteX16" fmla="*/ 3099142 w 12329384"/>
                <a:gd name="connsiteY16" fmla="*/ 644298 h 812606"/>
                <a:gd name="connsiteX17" fmla="*/ 3522204 w 12329384"/>
                <a:gd name="connsiteY17" fmla="*/ 383865 h 812606"/>
                <a:gd name="connsiteX18" fmla="*/ 3573787 w 12329384"/>
                <a:gd name="connsiteY18" fmla="*/ 296505 h 812606"/>
                <a:gd name="connsiteX19" fmla="*/ 3579897 w 12329384"/>
                <a:gd name="connsiteY19" fmla="*/ 286993 h 812606"/>
                <a:gd name="connsiteX20" fmla="*/ 4071649 w 12329384"/>
                <a:gd name="connsiteY20" fmla="*/ 3 h 812606"/>
                <a:gd name="connsiteX21" fmla="*/ 4442076 w 12329384"/>
                <a:gd name="connsiteY21" fmla="*/ 148599 h 812606"/>
                <a:gd name="connsiteX22" fmla="*/ 4490282 w 12329384"/>
                <a:gd name="connsiteY22" fmla="*/ 195938 h 812606"/>
                <a:gd name="connsiteX23" fmla="*/ 4504132 w 12329384"/>
                <a:gd name="connsiteY23" fmla="*/ 204979 h 812606"/>
                <a:gd name="connsiteX24" fmla="*/ 4943961 w 12329384"/>
                <a:gd name="connsiteY24" fmla="*/ 492304 h 812606"/>
                <a:gd name="connsiteX25" fmla="*/ 5209571 w 12329384"/>
                <a:gd name="connsiteY25" fmla="*/ 401517 h 812606"/>
                <a:gd name="connsiteX26" fmla="*/ 5254775 w 12329384"/>
                <a:gd name="connsiteY26" fmla="*/ 363608 h 812606"/>
                <a:gd name="connsiteX27" fmla="*/ 5372276 w 12329384"/>
                <a:gd name="connsiteY27" fmla="*/ 258677 h 812606"/>
                <a:gd name="connsiteX28" fmla="*/ 5413555 w 12329384"/>
                <a:gd name="connsiteY28" fmla="*/ 229399 h 812606"/>
                <a:gd name="connsiteX29" fmla="*/ 5687128 w 12329384"/>
                <a:gd name="connsiteY29" fmla="*/ 151994 h 812606"/>
                <a:gd name="connsiteX30" fmla="*/ 6057555 w 12329384"/>
                <a:gd name="connsiteY30" fmla="*/ 300590 h 812606"/>
                <a:gd name="connsiteX31" fmla="*/ 6119611 w 12329384"/>
                <a:gd name="connsiteY31" fmla="*/ 356970 h 812606"/>
                <a:gd name="connsiteX32" fmla="*/ 6559439 w 12329384"/>
                <a:gd name="connsiteY32" fmla="*/ 644296 h 812606"/>
                <a:gd name="connsiteX33" fmla="*/ 6982502 w 12329384"/>
                <a:gd name="connsiteY33" fmla="*/ 383863 h 812606"/>
                <a:gd name="connsiteX34" fmla="*/ 6982753 w 12329384"/>
                <a:gd name="connsiteY34" fmla="*/ 383454 h 812606"/>
                <a:gd name="connsiteX35" fmla="*/ 6984246 w 12329384"/>
                <a:gd name="connsiteY35" fmla="*/ 380360 h 812606"/>
                <a:gd name="connsiteX36" fmla="*/ 7040195 w 12329384"/>
                <a:gd name="connsiteY36" fmla="*/ 286991 h 812606"/>
                <a:gd name="connsiteX37" fmla="*/ 7531947 w 12329384"/>
                <a:gd name="connsiteY37" fmla="*/ 1 h 812606"/>
                <a:gd name="connsiteX38" fmla="*/ 7902374 w 12329384"/>
                <a:gd name="connsiteY38" fmla="*/ 148597 h 812606"/>
                <a:gd name="connsiteX39" fmla="*/ 7950580 w 12329384"/>
                <a:gd name="connsiteY39" fmla="*/ 195936 h 812606"/>
                <a:gd name="connsiteX40" fmla="*/ 7964430 w 12329384"/>
                <a:gd name="connsiteY40" fmla="*/ 204977 h 812606"/>
                <a:gd name="connsiteX41" fmla="*/ 8404258 w 12329384"/>
                <a:gd name="connsiteY41" fmla="*/ 492302 h 812606"/>
                <a:gd name="connsiteX42" fmla="*/ 8669869 w 12329384"/>
                <a:gd name="connsiteY42" fmla="*/ 401515 h 812606"/>
                <a:gd name="connsiteX43" fmla="*/ 8715076 w 12329384"/>
                <a:gd name="connsiteY43" fmla="*/ 363604 h 812606"/>
                <a:gd name="connsiteX44" fmla="*/ 8720650 w 12329384"/>
                <a:gd name="connsiteY44" fmla="*/ 356531 h 812606"/>
                <a:gd name="connsiteX45" fmla="*/ 8832573 w 12329384"/>
                <a:gd name="connsiteY45" fmla="*/ 258676 h 812606"/>
                <a:gd name="connsiteX46" fmla="*/ 8873853 w 12329384"/>
                <a:gd name="connsiteY46" fmla="*/ 229399 h 812606"/>
                <a:gd name="connsiteX47" fmla="*/ 9147426 w 12329384"/>
                <a:gd name="connsiteY47" fmla="*/ 151993 h 812606"/>
                <a:gd name="connsiteX48" fmla="*/ 9517853 w 12329384"/>
                <a:gd name="connsiteY48" fmla="*/ 300589 h 812606"/>
                <a:gd name="connsiteX49" fmla="*/ 9566059 w 12329384"/>
                <a:gd name="connsiteY49" fmla="*/ 347928 h 812606"/>
                <a:gd name="connsiteX50" fmla="*/ 9579908 w 12329384"/>
                <a:gd name="connsiteY50" fmla="*/ 356969 h 812606"/>
                <a:gd name="connsiteX51" fmla="*/ 10019738 w 12329384"/>
                <a:gd name="connsiteY51" fmla="*/ 644295 h 812606"/>
                <a:gd name="connsiteX52" fmla="*/ 10442800 w 12329384"/>
                <a:gd name="connsiteY52" fmla="*/ 383862 h 812606"/>
                <a:gd name="connsiteX53" fmla="*/ 10443052 w 12329384"/>
                <a:gd name="connsiteY53" fmla="*/ 383453 h 812606"/>
                <a:gd name="connsiteX54" fmla="*/ 10444544 w 12329384"/>
                <a:gd name="connsiteY54" fmla="*/ 380359 h 812606"/>
                <a:gd name="connsiteX55" fmla="*/ 10502074 w 12329384"/>
                <a:gd name="connsiteY55" fmla="*/ 271318 h 812606"/>
                <a:gd name="connsiteX56" fmla="*/ 10500493 w 12329384"/>
                <a:gd name="connsiteY56" fmla="*/ 286990 h 812606"/>
                <a:gd name="connsiteX57" fmla="*/ 10992245 w 12329384"/>
                <a:gd name="connsiteY57" fmla="*/ 0 h 812606"/>
                <a:gd name="connsiteX58" fmla="*/ 11362672 w 12329384"/>
                <a:gd name="connsiteY58" fmla="*/ 148596 h 812606"/>
                <a:gd name="connsiteX59" fmla="*/ 11410878 w 12329384"/>
                <a:gd name="connsiteY59" fmla="*/ 195935 h 812606"/>
                <a:gd name="connsiteX60" fmla="*/ 11424728 w 12329384"/>
                <a:gd name="connsiteY60" fmla="*/ 204976 h 812606"/>
                <a:gd name="connsiteX61" fmla="*/ 11864557 w 12329384"/>
                <a:gd name="connsiteY61" fmla="*/ 492302 h 812606"/>
                <a:gd name="connsiteX62" fmla="*/ 12329384 w 12329384"/>
                <a:gd name="connsiteY62" fmla="*/ 159808 h 812606"/>
                <a:gd name="connsiteX63" fmla="*/ 12329210 w 12329384"/>
                <a:gd name="connsiteY63" fmla="*/ 177225 h 812606"/>
                <a:gd name="connsiteX64" fmla="*/ 11735544 w 12329384"/>
                <a:gd name="connsiteY64" fmla="*/ 660610 h 812606"/>
                <a:gd name="connsiteX65" fmla="*/ 11365117 w 12329384"/>
                <a:gd name="connsiteY65" fmla="*/ 512014 h 812606"/>
                <a:gd name="connsiteX66" fmla="*/ 11316911 w 12329384"/>
                <a:gd name="connsiteY66" fmla="*/ 464675 h 812606"/>
                <a:gd name="connsiteX67" fmla="*/ 11303061 w 12329384"/>
                <a:gd name="connsiteY67" fmla="*/ 455634 h 812606"/>
                <a:gd name="connsiteX68" fmla="*/ 10863232 w 12329384"/>
                <a:gd name="connsiteY68" fmla="*/ 168308 h 812606"/>
                <a:gd name="connsiteX69" fmla="*/ 10440170 w 12329384"/>
                <a:gd name="connsiteY69" fmla="*/ 428741 h 812606"/>
                <a:gd name="connsiteX70" fmla="*/ 10439918 w 12329384"/>
                <a:gd name="connsiteY70" fmla="*/ 429150 h 812606"/>
                <a:gd name="connsiteX71" fmla="*/ 10438426 w 12329384"/>
                <a:gd name="connsiteY71" fmla="*/ 432244 h 812606"/>
                <a:gd name="connsiteX72" fmla="*/ 10388586 w 12329384"/>
                <a:gd name="connsiteY72" fmla="*/ 516101 h 812606"/>
                <a:gd name="connsiteX73" fmla="*/ 10382477 w 12329384"/>
                <a:gd name="connsiteY73" fmla="*/ 525613 h 812606"/>
                <a:gd name="connsiteX74" fmla="*/ 9890724 w 12329384"/>
                <a:gd name="connsiteY74" fmla="*/ 812603 h 812606"/>
                <a:gd name="connsiteX75" fmla="*/ 9520297 w 12329384"/>
                <a:gd name="connsiteY75" fmla="*/ 664007 h 812606"/>
                <a:gd name="connsiteX76" fmla="*/ 9472091 w 12329384"/>
                <a:gd name="connsiteY76" fmla="*/ 616668 h 812606"/>
                <a:gd name="connsiteX77" fmla="*/ 9458242 w 12329384"/>
                <a:gd name="connsiteY77" fmla="*/ 607627 h 812606"/>
                <a:gd name="connsiteX78" fmla="*/ 9018413 w 12329384"/>
                <a:gd name="connsiteY78" fmla="*/ 320302 h 812606"/>
                <a:gd name="connsiteX79" fmla="*/ 8752802 w 12329384"/>
                <a:gd name="connsiteY79" fmla="*/ 411089 h 812606"/>
                <a:gd name="connsiteX80" fmla="*/ 8707595 w 12329384"/>
                <a:gd name="connsiteY80" fmla="*/ 449000 h 812606"/>
                <a:gd name="connsiteX81" fmla="*/ 8590098 w 12329384"/>
                <a:gd name="connsiteY81" fmla="*/ 553928 h 812606"/>
                <a:gd name="connsiteX82" fmla="*/ 8548818 w 12329384"/>
                <a:gd name="connsiteY82" fmla="*/ 583206 h 812606"/>
                <a:gd name="connsiteX83" fmla="*/ 8275246 w 12329384"/>
                <a:gd name="connsiteY83" fmla="*/ 660611 h 812606"/>
                <a:gd name="connsiteX84" fmla="*/ 7904819 w 12329384"/>
                <a:gd name="connsiteY84" fmla="*/ 512015 h 812606"/>
                <a:gd name="connsiteX85" fmla="*/ 7856612 w 12329384"/>
                <a:gd name="connsiteY85" fmla="*/ 464676 h 812606"/>
                <a:gd name="connsiteX86" fmla="*/ 7842763 w 12329384"/>
                <a:gd name="connsiteY86" fmla="*/ 455635 h 812606"/>
                <a:gd name="connsiteX87" fmla="*/ 7402933 w 12329384"/>
                <a:gd name="connsiteY87" fmla="*/ 168309 h 812606"/>
                <a:gd name="connsiteX88" fmla="*/ 6979871 w 12329384"/>
                <a:gd name="connsiteY88" fmla="*/ 428742 h 812606"/>
                <a:gd name="connsiteX89" fmla="*/ 6979620 w 12329384"/>
                <a:gd name="connsiteY89" fmla="*/ 429151 h 812606"/>
                <a:gd name="connsiteX90" fmla="*/ 6978128 w 12329384"/>
                <a:gd name="connsiteY90" fmla="*/ 432245 h 812606"/>
                <a:gd name="connsiteX91" fmla="*/ 6922178 w 12329384"/>
                <a:gd name="connsiteY91" fmla="*/ 525614 h 812606"/>
                <a:gd name="connsiteX92" fmla="*/ 6430427 w 12329384"/>
                <a:gd name="connsiteY92" fmla="*/ 812604 h 812606"/>
                <a:gd name="connsiteX93" fmla="*/ 6059999 w 12329384"/>
                <a:gd name="connsiteY93" fmla="*/ 664008 h 812606"/>
                <a:gd name="connsiteX94" fmla="*/ 6011793 w 12329384"/>
                <a:gd name="connsiteY94" fmla="*/ 616669 h 812606"/>
                <a:gd name="connsiteX95" fmla="*/ 5997944 w 12329384"/>
                <a:gd name="connsiteY95" fmla="*/ 607628 h 812606"/>
                <a:gd name="connsiteX96" fmla="*/ 5558114 w 12329384"/>
                <a:gd name="connsiteY96" fmla="*/ 320302 h 812606"/>
                <a:gd name="connsiteX97" fmla="*/ 5292505 w 12329384"/>
                <a:gd name="connsiteY97" fmla="*/ 411089 h 812606"/>
                <a:gd name="connsiteX98" fmla="*/ 5207594 w 12329384"/>
                <a:gd name="connsiteY98" fmla="*/ 488913 h 812606"/>
                <a:gd name="connsiteX99" fmla="*/ 5088520 w 12329384"/>
                <a:gd name="connsiteY99" fmla="*/ 583208 h 812606"/>
                <a:gd name="connsiteX100" fmla="*/ 4814948 w 12329384"/>
                <a:gd name="connsiteY100" fmla="*/ 660613 h 812606"/>
                <a:gd name="connsiteX101" fmla="*/ 4444521 w 12329384"/>
                <a:gd name="connsiteY101" fmla="*/ 512017 h 812606"/>
                <a:gd name="connsiteX102" fmla="*/ 4396314 w 12329384"/>
                <a:gd name="connsiteY102" fmla="*/ 464678 h 812606"/>
                <a:gd name="connsiteX103" fmla="*/ 4382465 w 12329384"/>
                <a:gd name="connsiteY103" fmla="*/ 455637 h 812606"/>
                <a:gd name="connsiteX104" fmla="*/ 3942636 w 12329384"/>
                <a:gd name="connsiteY104" fmla="*/ 168311 h 812606"/>
                <a:gd name="connsiteX105" fmla="*/ 3519574 w 12329384"/>
                <a:gd name="connsiteY105" fmla="*/ 428744 h 812606"/>
                <a:gd name="connsiteX106" fmla="*/ 3477788 w 12329384"/>
                <a:gd name="connsiteY106" fmla="*/ 500852 h 812606"/>
                <a:gd name="connsiteX107" fmla="*/ 3461880 w 12329384"/>
                <a:gd name="connsiteY107" fmla="*/ 525616 h 812606"/>
                <a:gd name="connsiteX108" fmla="*/ 2970129 w 12329384"/>
                <a:gd name="connsiteY108" fmla="*/ 812606 h 812606"/>
                <a:gd name="connsiteX109" fmla="*/ 2599702 w 12329384"/>
                <a:gd name="connsiteY109" fmla="*/ 664010 h 812606"/>
                <a:gd name="connsiteX110" fmla="*/ 2551495 w 12329384"/>
                <a:gd name="connsiteY110" fmla="*/ 616671 h 812606"/>
                <a:gd name="connsiteX111" fmla="*/ 2537646 w 12329384"/>
                <a:gd name="connsiteY111" fmla="*/ 607630 h 812606"/>
                <a:gd name="connsiteX112" fmla="*/ 2097817 w 12329384"/>
                <a:gd name="connsiteY112" fmla="*/ 320304 h 812606"/>
                <a:gd name="connsiteX113" fmla="*/ 1832207 w 12329384"/>
                <a:gd name="connsiteY113" fmla="*/ 411091 h 812606"/>
                <a:gd name="connsiteX114" fmla="*/ 1722225 w 12329384"/>
                <a:gd name="connsiteY114" fmla="*/ 515954 h 812606"/>
                <a:gd name="connsiteX115" fmla="*/ 1628223 w 12329384"/>
                <a:gd name="connsiteY115" fmla="*/ 583210 h 812606"/>
                <a:gd name="connsiteX116" fmla="*/ 1354650 w 12329384"/>
                <a:gd name="connsiteY116" fmla="*/ 660615 h 812606"/>
                <a:gd name="connsiteX117" fmla="*/ 984223 w 12329384"/>
                <a:gd name="connsiteY117" fmla="*/ 512019 h 812606"/>
                <a:gd name="connsiteX118" fmla="*/ 931703 w 12329384"/>
                <a:gd name="connsiteY118" fmla="*/ 473303 h 812606"/>
                <a:gd name="connsiteX119" fmla="*/ 922167 w 12329384"/>
                <a:gd name="connsiteY119" fmla="*/ 455639 h 812606"/>
                <a:gd name="connsiteX120" fmla="*/ 482338 w 12329384"/>
                <a:gd name="connsiteY120" fmla="*/ 168313 h 812606"/>
                <a:gd name="connsiteX121" fmla="*/ 59276 w 12329384"/>
                <a:gd name="connsiteY121" fmla="*/ 428746 h 812606"/>
                <a:gd name="connsiteX122" fmla="*/ 59024 w 12329384"/>
                <a:gd name="connsiteY122" fmla="*/ 429155 h 812606"/>
                <a:gd name="connsiteX123" fmla="*/ 30746 w 12329384"/>
                <a:gd name="connsiteY123" fmla="*/ 480219 h 812606"/>
                <a:gd name="connsiteX124" fmla="*/ 1 w 12329384"/>
                <a:gd name="connsiteY124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490280 w 12329382"/>
                <a:gd name="connsiteY22" fmla="*/ 195938 h 812606"/>
                <a:gd name="connsiteX23" fmla="*/ 4504130 w 12329382"/>
                <a:gd name="connsiteY23" fmla="*/ 204979 h 812606"/>
                <a:gd name="connsiteX24" fmla="*/ 4943959 w 12329382"/>
                <a:gd name="connsiteY24" fmla="*/ 492304 h 812606"/>
                <a:gd name="connsiteX25" fmla="*/ 5209569 w 12329382"/>
                <a:gd name="connsiteY25" fmla="*/ 401517 h 812606"/>
                <a:gd name="connsiteX26" fmla="*/ 5254773 w 12329382"/>
                <a:gd name="connsiteY26" fmla="*/ 363608 h 812606"/>
                <a:gd name="connsiteX27" fmla="*/ 5372274 w 12329382"/>
                <a:gd name="connsiteY27" fmla="*/ 258677 h 812606"/>
                <a:gd name="connsiteX28" fmla="*/ 5413553 w 12329382"/>
                <a:gd name="connsiteY28" fmla="*/ 229399 h 812606"/>
                <a:gd name="connsiteX29" fmla="*/ 5687126 w 12329382"/>
                <a:gd name="connsiteY29" fmla="*/ 151994 h 812606"/>
                <a:gd name="connsiteX30" fmla="*/ 6057553 w 12329382"/>
                <a:gd name="connsiteY30" fmla="*/ 300590 h 812606"/>
                <a:gd name="connsiteX31" fmla="*/ 6119609 w 12329382"/>
                <a:gd name="connsiteY31" fmla="*/ 356970 h 812606"/>
                <a:gd name="connsiteX32" fmla="*/ 6559437 w 12329382"/>
                <a:gd name="connsiteY32" fmla="*/ 644296 h 812606"/>
                <a:gd name="connsiteX33" fmla="*/ 6982500 w 12329382"/>
                <a:gd name="connsiteY33" fmla="*/ 383863 h 812606"/>
                <a:gd name="connsiteX34" fmla="*/ 6982751 w 12329382"/>
                <a:gd name="connsiteY34" fmla="*/ 383454 h 812606"/>
                <a:gd name="connsiteX35" fmla="*/ 6984244 w 12329382"/>
                <a:gd name="connsiteY35" fmla="*/ 380360 h 812606"/>
                <a:gd name="connsiteX36" fmla="*/ 7040193 w 12329382"/>
                <a:gd name="connsiteY36" fmla="*/ 286991 h 812606"/>
                <a:gd name="connsiteX37" fmla="*/ 7531945 w 12329382"/>
                <a:gd name="connsiteY37" fmla="*/ 1 h 812606"/>
                <a:gd name="connsiteX38" fmla="*/ 7902372 w 12329382"/>
                <a:gd name="connsiteY38" fmla="*/ 148597 h 812606"/>
                <a:gd name="connsiteX39" fmla="*/ 7950578 w 12329382"/>
                <a:gd name="connsiteY39" fmla="*/ 195936 h 812606"/>
                <a:gd name="connsiteX40" fmla="*/ 7964428 w 12329382"/>
                <a:gd name="connsiteY40" fmla="*/ 204977 h 812606"/>
                <a:gd name="connsiteX41" fmla="*/ 8404256 w 12329382"/>
                <a:gd name="connsiteY41" fmla="*/ 492302 h 812606"/>
                <a:gd name="connsiteX42" fmla="*/ 8669867 w 12329382"/>
                <a:gd name="connsiteY42" fmla="*/ 401515 h 812606"/>
                <a:gd name="connsiteX43" fmla="*/ 8720648 w 12329382"/>
                <a:gd name="connsiteY43" fmla="*/ 356531 h 812606"/>
                <a:gd name="connsiteX44" fmla="*/ 8832571 w 12329382"/>
                <a:gd name="connsiteY44" fmla="*/ 258676 h 812606"/>
                <a:gd name="connsiteX45" fmla="*/ 8873851 w 12329382"/>
                <a:gd name="connsiteY45" fmla="*/ 229399 h 812606"/>
                <a:gd name="connsiteX46" fmla="*/ 9147424 w 12329382"/>
                <a:gd name="connsiteY46" fmla="*/ 151993 h 812606"/>
                <a:gd name="connsiteX47" fmla="*/ 9517851 w 12329382"/>
                <a:gd name="connsiteY47" fmla="*/ 300589 h 812606"/>
                <a:gd name="connsiteX48" fmla="*/ 9566057 w 12329382"/>
                <a:gd name="connsiteY48" fmla="*/ 347928 h 812606"/>
                <a:gd name="connsiteX49" fmla="*/ 9579906 w 12329382"/>
                <a:gd name="connsiteY49" fmla="*/ 356969 h 812606"/>
                <a:gd name="connsiteX50" fmla="*/ 10019736 w 12329382"/>
                <a:gd name="connsiteY50" fmla="*/ 644295 h 812606"/>
                <a:gd name="connsiteX51" fmla="*/ 10442798 w 12329382"/>
                <a:gd name="connsiteY51" fmla="*/ 383862 h 812606"/>
                <a:gd name="connsiteX52" fmla="*/ 10443050 w 12329382"/>
                <a:gd name="connsiteY52" fmla="*/ 383453 h 812606"/>
                <a:gd name="connsiteX53" fmla="*/ 10444542 w 12329382"/>
                <a:gd name="connsiteY53" fmla="*/ 380359 h 812606"/>
                <a:gd name="connsiteX54" fmla="*/ 10502072 w 12329382"/>
                <a:gd name="connsiteY54" fmla="*/ 271318 h 812606"/>
                <a:gd name="connsiteX55" fmla="*/ 10500491 w 12329382"/>
                <a:gd name="connsiteY55" fmla="*/ 286990 h 812606"/>
                <a:gd name="connsiteX56" fmla="*/ 10992243 w 12329382"/>
                <a:gd name="connsiteY56" fmla="*/ 0 h 812606"/>
                <a:gd name="connsiteX57" fmla="*/ 11362670 w 12329382"/>
                <a:gd name="connsiteY57" fmla="*/ 148596 h 812606"/>
                <a:gd name="connsiteX58" fmla="*/ 11410876 w 12329382"/>
                <a:gd name="connsiteY58" fmla="*/ 195935 h 812606"/>
                <a:gd name="connsiteX59" fmla="*/ 11424726 w 12329382"/>
                <a:gd name="connsiteY59" fmla="*/ 204976 h 812606"/>
                <a:gd name="connsiteX60" fmla="*/ 11864555 w 12329382"/>
                <a:gd name="connsiteY60" fmla="*/ 492302 h 812606"/>
                <a:gd name="connsiteX61" fmla="*/ 12329382 w 12329382"/>
                <a:gd name="connsiteY61" fmla="*/ 159808 h 812606"/>
                <a:gd name="connsiteX62" fmla="*/ 12329208 w 12329382"/>
                <a:gd name="connsiteY62" fmla="*/ 177225 h 812606"/>
                <a:gd name="connsiteX63" fmla="*/ 11735542 w 12329382"/>
                <a:gd name="connsiteY63" fmla="*/ 660610 h 812606"/>
                <a:gd name="connsiteX64" fmla="*/ 11365115 w 12329382"/>
                <a:gd name="connsiteY64" fmla="*/ 512014 h 812606"/>
                <a:gd name="connsiteX65" fmla="*/ 11316909 w 12329382"/>
                <a:gd name="connsiteY65" fmla="*/ 464675 h 812606"/>
                <a:gd name="connsiteX66" fmla="*/ 11303059 w 12329382"/>
                <a:gd name="connsiteY66" fmla="*/ 455634 h 812606"/>
                <a:gd name="connsiteX67" fmla="*/ 10863230 w 12329382"/>
                <a:gd name="connsiteY67" fmla="*/ 168308 h 812606"/>
                <a:gd name="connsiteX68" fmla="*/ 10440168 w 12329382"/>
                <a:gd name="connsiteY68" fmla="*/ 428741 h 812606"/>
                <a:gd name="connsiteX69" fmla="*/ 10439916 w 12329382"/>
                <a:gd name="connsiteY69" fmla="*/ 429150 h 812606"/>
                <a:gd name="connsiteX70" fmla="*/ 10438424 w 12329382"/>
                <a:gd name="connsiteY70" fmla="*/ 432244 h 812606"/>
                <a:gd name="connsiteX71" fmla="*/ 10388584 w 12329382"/>
                <a:gd name="connsiteY71" fmla="*/ 516101 h 812606"/>
                <a:gd name="connsiteX72" fmla="*/ 10382475 w 12329382"/>
                <a:gd name="connsiteY72" fmla="*/ 525613 h 812606"/>
                <a:gd name="connsiteX73" fmla="*/ 9890722 w 12329382"/>
                <a:gd name="connsiteY73" fmla="*/ 812603 h 812606"/>
                <a:gd name="connsiteX74" fmla="*/ 9520295 w 12329382"/>
                <a:gd name="connsiteY74" fmla="*/ 664007 h 812606"/>
                <a:gd name="connsiteX75" fmla="*/ 9472089 w 12329382"/>
                <a:gd name="connsiteY75" fmla="*/ 616668 h 812606"/>
                <a:gd name="connsiteX76" fmla="*/ 9458240 w 12329382"/>
                <a:gd name="connsiteY76" fmla="*/ 607627 h 812606"/>
                <a:gd name="connsiteX77" fmla="*/ 9018411 w 12329382"/>
                <a:gd name="connsiteY77" fmla="*/ 320302 h 812606"/>
                <a:gd name="connsiteX78" fmla="*/ 8752800 w 12329382"/>
                <a:gd name="connsiteY78" fmla="*/ 411089 h 812606"/>
                <a:gd name="connsiteX79" fmla="*/ 8707593 w 12329382"/>
                <a:gd name="connsiteY79" fmla="*/ 449000 h 812606"/>
                <a:gd name="connsiteX80" fmla="*/ 8590096 w 12329382"/>
                <a:gd name="connsiteY80" fmla="*/ 553928 h 812606"/>
                <a:gd name="connsiteX81" fmla="*/ 8548816 w 12329382"/>
                <a:gd name="connsiteY81" fmla="*/ 583206 h 812606"/>
                <a:gd name="connsiteX82" fmla="*/ 8275244 w 12329382"/>
                <a:gd name="connsiteY82" fmla="*/ 660611 h 812606"/>
                <a:gd name="connsiteX83" fmla="*/ 7904817 w 12329382"/>
                <a:gd name="connsiteY83" fmla="*/ 512015 h 812606"/>
                <a:gd name="connsiteX84" fmla="*/ 7856610 w 12329382"/>
                <a:gd name="connsiteY84" fmla="*/ 464676 h 812606"/>
                <a:gd name="connsiteX85" fmla="*/ 7842761 w 12329382"/>
                <a:gd name="connsiteY85" fmla="*/ 455635 h 812606"/>
                <a:gd name="connsiteX86" fmla="*/ 7402931 w 12329382"/>
                <a:gd name="connsiteY86" fmla="*/ 168309 h 812606"/>
                <a:gd name="connsiteX87" fmla="*/ 6979869 w 12329382"/>
                <a:gd name="connsiteY87" fmla="*/ 428742 h 812606"/>
                <a:gd name="connsiteX88" fmla="*/ 6979618 w 12329382"/>
                <a:gd name="connsiteY88" fmla="*/ 429151 h 812606"/>
                <a:gd name="connsiteX89" fmla="*/ 6978126 w 12329382"/>
                <a:gd name="connsiteY89" fmla="*/ 432245 h 812606"/>
                <a:gd name="connsiteX90" fmla="*/ 6922176 w 12329382"/>
                <a:gd name="connsiteY90" fmla="*/ 525614 h 812606"/>
                <a:gd name="connsiteX91" fmla="*/ 6430425 w 12329382"/>
                <a:gd name="connsiteY91" fmla="*/ 812604 h 812606"/>
                <a:gd name="connsiteX92" fmla="*/ 6059997 w 12329382"/>
                <a:gd name="connsiteY92" fmla="*/ 664008 h 812606"/>
                <a:gd name="connsiteX93" fmla="*/ 6011791 w 12329382"/>
                <a:gd name="connsiteY93" fmla="*/ 616669 h 812606"/>
                <a:gd name="connsiteX94" fmla="*/ 5997942 w 12329382"/>
                <a:gd name="connsiteY94" fmla="*/ 607628 h 812606"/>
                <a:gd name="connsiteX95" fmla="*/ 5558112 w 12329382"/>
                <a:gd name="connsiteY95" fmla="*/ 320302 h 812606"/>
                <a:gd name="connsiteX96" fmla="*/ 5292503 w 12329382"/>
                <a:gd name="connsiteY96" fmla="*/ 411089 h 812606"/>
                <a:gd name="connsiteX97" fmla="*/ 5207592 w 12329382"/>
                <a:gd name="connsiteY97" fmla="*/ 488913 h 812606"/>
                <a:gd name="connsiteX98" fmla="*/ 5088518 w 12329382"/>
                <a:gd name="connsiteY98" fmla="*/ 583208 h 812606"/>
                <a:gd name="connsiteX99" fmla="*/ 4814946 w 12329382"/>
                <a:gd name="connsiteY99" fmla="*/ 660613 h 812606"/>
                <a:gd name="connsiteX100" fmla="*/ 4444519 w 12329382"/>
                <a:gd name="connsiteY100" fmla="*/ 512017 h 812606"/>
                <a:gd name="connsiteX101" fmla="*/ 4396312 w 12329382"/>
                <a:gd name="connsiteY101" fmla="*/ 464678 h 812606"/>
                <a:gd name="connsiteX102" fmla="*/ 4382463 w 12329382"/>
                <a:gd name="connsiteY102" fmla="*/ 455637 h 812606"/>
                <a:gd name="connsiteX103" fmla="*/ 3942634 w 12329382"/>
                <a:gd name="connsiteY103" fmla="*/ 168311 h 812606"/>
                <a:gd name="connsiteX104" fmla="*/ 3519572 w 12329382"/>
                <a:gd name="connsiteY104" fmla="*/ 428744 h 812606"/>
                <a:gd name="connsiteX105" fmla="*/ 3477786 w 12329382"/>
                <a:gd name="connsiteY105" fmla="*/ 500852 h 812606"/>
                <a:gd name="connsiteX106" fmla="*/ 3461878 w 12329382"/>
                <a:gd name="connsiteY106" fmla="*/ 525616 h 812606"/>
                <a:gd name="connsiteX107" fmla="*/ 2970127 w 12329382"/>
                <a:gd name="connsiteY107" fmla="*/ 812606 h 812606"/>
                <a:gd name="connsiteX108" fmla="*/ 2599700 w 12329382"/>
                <a:gd name="connsiteY108" fmla="*/ 664010 h 812606"/>
                <a:gd name="connsiteX109" fmla="*/ 2551493 w 12329382"/>
                <a:gd name="connsiteY109" fmla="*/ 616671 h 812606"/>
                <a:gd name="connsiteX110" fmla="*/ 2537644 w 12329382"/>
                <a:gd name="connsiteY110" fmla="*/ 607630 h 812606"/>
                <a:gd name="connsiteX111" fmla="*/ 2097815 w 12329382"/>
                <a:gd name="connsiteY111" fmla="*/ 320304 h 812606"/>
                <a:gd name="connsiteX112" fmla="*/ 1832205 w 12329382"/>
                <a:gd name="connsiteY112" fmla="*/ 411091 h 812606"/>
                <a:gd name="connsiteX113" fmla="*/ 1722223 w 12329382"/>
                <a:gd name="connsiteY113" fmla="*/ 515954 h 812606"/>
                <a:gd name="connsiteX114" fmla="*/ 1628221 w 12329382"/>
                <a:gd name="connsiteY114" fmla="*/ 583210 h 812606"/>
                <a:gd name="connsiteX115" fmla="*/ 1354648 w 12329382"/>
                <a:gd name="connsiteY115" fmla="*/ 660615 h 812606"/>
                <a:gd name="connsiteX116" fmla="*/ 984221 w 12329382"/>
                <a:gd name="connsiteY116" fmla="*/ 512019 h 812606"/>
                <a:gd name="connsiteX117" fmla="*/ 931701 w 12329382"/>
                <a:gd name="connsiteY117" fmla="*/ 473303 h 812606"/>
                <a:gd name="connsiteX118" fmla="*/ 922165 w 12329382"/>
                <a:gd name="connsiteY118" fmla="*/ 455639 h 812606"/>
                <a:gd name="connsiteX119" fmla="*/ 482336 w 12329382"/>
                <a:gd name="connsiteY119" fmla="*/ 168313 h 812606"/>
                <a:gd name="connsiteX120" fmla="*/ 59274 w 12329382"/>
                <a:gd name="connsiteY120" fmla="*/ 428746 h 812606"/>
                <a:gd name="connsiteX121" fmla="*/ 59022 w 12329382"/>
                <a:gd name="connsiteY121" fmla="*/ 429155 h 812606"/>
                <a:gd name="connsiteX122" fmla="*/ 30744 w 12329382"/>
                <a:gd name="connsiteY122" fmla="*/ 480219 h 812606"/>
                <a:gd name="connsiteX123" fmla="*/ -1 w 12329382"/>
                <a:gd name="connsiteY123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59313 w 12329384"/>
                <a:gd name="connsiteY15" fmla="*/ 356972 h 812606"/>
                <a:gd name="connsiteX16" fmla="*/ 3099142 w 12329384"/>
                <a:gd name="connsiteY16" fmla="*/ 644298 h 812606"/>
                <a:gd name="connsiteX17" fmla="*/ 3522204 w 12329384"/>
                <a:gd name="connsiteY17" fmla="*/ 383865 h 812606"/>
                <a:gd name="connsiteX18" fmla="*/ 3573787 w 12329384"/>
                <a:gd name="connsiteY18" fmla="*/ 296505 h 812606"/>
                <a:gd name="connsiteX19" fmla="*/ 3579897 w 12329384"/>
                <a:gd name="connsiteY19" fmla="*/ 286993 h 812606"/>
                <a:gd name="connsiteX20" fmla="*/ 4071649 w 12329384"/>
                <a:gd name="connsiteY20" fmla="*/ 3 h 812606"/>
                <a:gd name="connsiteX21" fmla="*/ 4442076 w 12329384"/>
                <a:gd name="connsiteY21" fmla="*/ 148599 h 812606"/>
                <a:gd name="connsiteX22" fmla="*/ 4490282 w 12329384"/>
                <a:gd name="connsiteY22" fmla="*/ 195938 h 812606"/>
                <a:gd name="connsiteX23" fmla="*/ 4504132 w 12329384"/>
                <a:gd name="connsiteY23" fmla="*/ 204979 h 812606"/>
                <a:gd name="connsiteX24" fmla="*/ 4943961 w 12329384"/>
                <a:gd name="connsiteY24" fmla="*/ 492304 h 812606"/>
                <a:gd name="connsiteX25" fmla="*/ 5209571 w 12329384"/>
                <a:gd name="connsiteY25" fmla="*/ 401517 h 812606"/>
                <a:gd name="connsiteX26" fmla="*/ 5254775 w 12329384"/>
                <a:gd name="connsiteY26" fmla="*/ 363608 h 812606"/>
                <a:gd name="connsiteX27" fmla="*/ 5372276 w 12329384"/>
                <a:gd name="connsiteY27" fmla="*/ 258677 h 812606"/>
                <a:gd name="connsiteX28" fmla="*/ 5413555 w 12329384"/>
                <a:gd name="connsiteY28" fmla="*/ 229399 h 812606"/>
                <a:gd name="connsiteX29" fmla="*/ 5687128 w 12329384"/>
                <a:gd name="connsiteY29" fmla="*/ 151994 h 812606"/>
                <a:gd name="connsiteX30" fmla="*/ 6057555 w 12329384"/>
                <a:gd name="connsiteY30" fmla="*/ 300590 h 812606"/>
                <a:gd name="connsiteX31" fmla="*/ 6119611 w 12329384"/>
                <a:gd name="connsiteY31" fmla="*/ 356970 h 812606"/>
                <a:gd name="connsiteX32" fmla="*/ 6559439 w 12329384"/>
                <a:gd name="connsiteY32" fmla="*/ 644296 h 812606"/>
                <a:gd name="connsiteX33" fmla="*/ 6982502 w 12329384"/>
                <a:gd name="connsiteY33" fmla="*/ 383863 h 812606"/>
                <a:gd name="connsiteX34" fmla="*/ 6982753 w 12329384"/>
                <a:gd name="connsiteY34" fmla="*/ 383454 h 812606"/>
                <a:gd name="connsiteX35" fmla="*/ 6984246 w 12329384"/>
                <a:gd name="connsiteY35" fmla="*/ 380360 h 812606"/>
                <a:gd name="connsiteX36" fmla="*/ 7040195 w 12329384"/>
                <a:gd name="connsiteY36" fmla="*/ 286991 h 812606"/>
                <a:gd name="connsiteX37" fmla="*/ 7531947 w 12329384"/>
                <a:gd name="connsiteY37" fmla="*/ 1 h 812606"/>
                <a:gd name="connsiteX38" fmla="*/ 7902374 w 12329384"/>
                <a:gd name="connsiteY38" fmla="*/ 148597 h 812606"/>
                <a:gd name="connsiteX39" fmla="*/ 7950580 w 12329384"/>
                <a:gd name="connsiteY39" fmla="*/ 195936 h 812606"/>
                <a:gd name="connsiteX40" fmla="*/ 7964430 w 12329384"/>
                <a:gd name="connsiteY40" fmla="*/ 204977 h 812606"/>
                <a:gd name="connsiteX41" fmla="*/ 8404258 w 12329384"/>
                <a:gd name="connsiteY41" fmla="*/ 492302 h 812606"/>
                <a:gd name="connsiteX42" fmla="*/ 8669869 w 12329384"/>
                <a:gd name="connsiteY42" fmla="*/ 401515 h 812606"/>
                <a:gd name="connsiteX43" fmla="*/ 8832573 w 12329384"/>
                <a:gd name="connsiteY43" fmla="*/ 258676 h 812606"/>
                <a:gd name="connsiteX44" fmla="*/ 8873853 w 12329384"/>
                <a:gd name="connsiteY44" fmla="*/ 229399 h 812606"/>
                <a:gd name="connsiteX45" fmla="*/ 9147426 w 12329384"/>
                <a:gd name="connsiteY45" fmla="*/ 151993 h 812606"/>
                <a:gd name="connsiteX46" fmla="*/ 9517853 w 12329384"/>
                <a:gd name="connsiteY46" fmla="*/ 300589 h 812606"/>
                <a:gd name="connsiteX47" fmla="*/ 9566059 w 12329384"/>
                <a:gd name="connsiteY47" fmla="*/ 347928 h 812606"/>
                <a:gd name="connsiteX48" fmla="*/ 9579908 w 12329384"/>
                <a:gd name="connsiteY48" fmla="*/ 356969 h 812606"/>
                <a:gd name="connsiteX49" fmla="*/ 10019738 w 12329384"/>
                <a:gd name="connsiteY49" fmla="*/ 644295 h 812606"/>
                <a:gd name="connsiteX50" fmla="*/ 10442800 w 12329384"/>
                <a:gd name="connsiteY50" fmla="*/ 383862 h 812606"/>
                <a:gd name="connsiteX51" fmla="*/ 10443052 w 12329384"/>
                <a:gd name="connsiteY51" fmla="*/ 383453 h 812606"/>
                <a:gd name="connsiteX52" fmla="*/ 10444544 w 12329384"/>
                <a:gd name="connsiteY52" fmla="*/ 380359 h 812606"/>
                <a:gd name="connsiteX53" fmla="*/ 10502074 w 12329384"/>
                <a:gd name="connsiteY53" fmla="*/ 271318 h 812606"/>
                <a:gd name="connsiteX54" fmla="*/ 10500493 w 12329384"/>
                <a:gd name="connsiteY54" fmla="*/ 286990 h 812606"/>
                <a:gd name="connsiteX55" fmla="*/ 10992245 w 12329384"/>
                <a:gd name="connsiteY55" fmla="*/ 0 h 812606"/>
                <a:gd name="connsiteX56" fmla="*/ 11362672 w 12329384"/>
                <a:gd name="connsiteY56" fmla="*/ 148596 h 812606"/>
                <a:gd name="connsiteX57" fmla="*/ 11410878 w 12329384"/>
                <a:gd name="connsiteY57" fmla="*/ 195935 h 812606"/>
                <a:gd name="connsiteX58" fmla="*/ 11424728 w 12329384"/>
                <a:gd name="connsiteY58" fmla="*/ 204976 h 812606"/>
                <a:gd name="connsiteX59" fmla="*/ 11864557 w 12329384"/>
                <a:gd name="connsiteY59" fmla="*/ 492302 h 812606"/>
                <a:gd name="connsiteX60" fmla="*/ 12329384 w 12329384"/>
                <a:gd name="connsiteY60" fmla="*/ 159808 h 812606"/>
                <a:gd name="connsiteX61" fmla="*/ 12329210 w 12329384"/>
                <a:gd name="connsiteY61" fmla="*/ 177225 h 812606"/>
                <a:gd name="connsiteX62" fmla="*/ 11735544 w 12329384"/>
                <a:gd name="connsiteY62" fmla="*/ 660610 h 812606"/>
                <a:gd name="connsiteX63" fmla="*/ 11365117 w 12329384"/>
                <a:gd name="connsiteY63" fmla="*/ 512014 h 812606"/>
                <a:gd name="connsiteX64" fmla="*/ 11316911 w 12329384"/>
                <a:gd name="connsiteY64" fmla="*/ 464675 h 812606"/>
                <a:gd name="connsiteX65" fmla="*/ 11303061 w 12329384"/>
                <a:gd name="connsiteY65" fmla="*/ 455634 h 812606"/>
                <a:gd name="connsiteX66" fmla="*/ 10863232 w 12329384"/>
                <a:gd name="connsiteY66" fmla="*/ 168308 h 812606"/>
                <a:gd name="connsiteX67" fmla="*/ 10440170 w 12329384"/>
                <a:gd name="connsiteY67" fmla="*/ 428741 h 812606"/>
                <a:gd name="connsiteX68" fmla="*/ 10439918 w 12329384"/>
                <a:gd name="connsiteY68" fmla="*/ 429150 h 812606"/>
                <a:gd name="connsiteX69" fmla="*/ 10438426 w 12329384"/>
                <a:gd name="connsiteY69" fmla="*/ 432244 h 812606"/>
                <a:gd name="connsiteX70" fmla="*/ 10388586 w 12329384"/>
                <a:gd name="connsiteY70" fmla="*/ 516101 h 812606"/>
                <a:gd name="connsiteX71" fmla="*/ 10382477 w 12329384"/>
                <a:gd name="connsiteY71" fmla="*/ 525613 h 812606"/>
                <a:gd name="connsiteX72" fmla="*/ 9890724 w 12329384"/>
                <a:gd name="connsiteY72" fmla="*/ 812603 h 812606"/>
                <a:gd name="connsiteX73" fmla="*/ 9520297 w 12329384"/>
                <a:gd name="connsiteY73" fmla="*/ 664007 h 812606"/>
                <a:gd name="connsiteX74" fmla="*/ 9472091 w 12329384"/>
                <a:gd name="connsiteY74" fmla="*/ 616668 h 812606"/>
                <a:gd name="connsiteX75" fmla="*/ 9458242 w 12329384"/>
                <a:gd name="connsiteY75" fmla="*/ 607627 h 812606"/>
                <a:gd name="connsiteX76" fmla="*/ 9018413 w 12329384"/>
                <a:gd name="connsiteY76" fmla="*/ 320302 h 812606"/>
                <a:gd name="connsiteX77" fmla="*/ 8752802 w 12329384"/>
                <a:gd name="connsiteY77" fmla="*/ 411089 h 812606"/>
                <a:gd name="connsiteX78" fmla="*/ 8707595 w 12329384"/>
                <a:gd name="connsiteY78" fmla="*/ 449000 h 812606"/>
                <a:gd name="connsiteX79" fmla="*/ 8590098 w 12329384"/>
                <a:gd name="connsiteY79" fmla="*/ 553928 h 812606"/>
                <a:gd name="connsiteX80" fmla="*/ 8548818 w 12329384"/>
                <a:gd name="connsiteY80" fmla="*/ 583206 h 812606"/>
                <a:gd name="connsiteX81" fmla="*/ 8275246 w 12329384"/>
                <a:gd name="connsiteY81" fmla="*/ 660611 h 812606"/>
                <a:gd name="connsiteX82" fmla="*/ 7904819 w 12329384"/>
                <a:gd name="connsiteY82" fmla="*/ 512015 h 812606"/>
                <a:gd name="connsiteX83" fmla="*/ 7856612 w 12329384"/>
                <a:gd name="connsiteY83" fmla="*/ 464676 h 812606"/>
                <a:gd name="connsiteX84" fmla="*/ 7842763 w 12329384"/>
                <a:gd name="connsiteY84" fmla="*/ 455635 h 812606"/>
                <a:gd name="connsiteX85" fmla="*/ 7402933 w 12329384"/>
                <a:gd name="connsiteY85" fmla="*/ 168309 h 812606"/>
                <a:gd name="connsiteX86" fmla="*/ 6979871 w 12329384"/>
                <a:gd name="connsiteY86" fmla="*/ 428742 h 812606"/>
                <a:gd name="connsiteX87" fmla="*/ 6979620 w 12329384"/>
                <a:gd name="connsiteY87" fmla="*/ 429151 h 812606"/>
                <a:gd name="connsiteX88" fmla="*/ 6978128 w 12329384"/>
                <a:gd name="connsiteY88" fmla="*/ 432245 h 812606"/>
                <a:gd name="connsiteX89" fmla="*/ 6922178 w 12329384"/>
                <a:gd name="connsiteY89" fmla="*/ 525614 h 812606"/>
                <a:gd name="connsiteX90" fmla="*/ 6430427 w 12329384"/>
                <a:gd name="connsiteY90" fmla="*/ 812604 h 812606"/>
                <a:gd name="connsiteX91" fmla="*/ 6059999 w 12329384"/>
                <a:gd name="connsiteY91" fmla="*/ 664008 h 812606"/>
                <a:gd name="connsiteX92" fmla="*/ 6011793 w 12329384"/>
                <a:gd name="connsiteY92" fmla="*/ 616669 h 812606"/>
                <a:gd name="connsiteX93" fmla="*/ 5997944 w 12329384"/>
                <a:gd name="connsiteY93" fmla="*/ 607628 h 812606"/>
                <a:gd name="connsiteX94" fmla="*/ 5558114 w 12329384"/>
                <a:gd name="connsiteY94" fmla="*/ 320302 h 812606"/>
                <a:gd name="connsiteX95" fmla="*/ 5292505 w 12329384"/>
                <a:gd name="connsiteY95" fmla="*/ 411089 h 812606"/>
                <a:gd name="connsiteX96" fmla="*/ 5207594 w 12329384"/>
                <a:gd name="connsiteY96" fmla="*/ 488913 h 812606"/>
                <a:gd name="connsiteX97" fmla="*/ 5088520 w 12329384"/>
                <a:gd name="connsiteY97" fmla="*/ 583208 h 812606"/>
                <a:gd name="connsiteX98" fmla="*/ 4814948 w 12329384"/>
                <a:gd name="connsiteY98" fmla="*/ 660613 h 812606"/>
                <a:gd name="connsiteX99" fmla="*/ 4444521 w 12329384"/>
                <a:gd name="connsiteY99" fmla="*/ 512017 h 812606"/>
                <a:gd name="connsiteX100" fmla="*/ 4396314 w 12329384"/>
                <a:gd name="connsiteY100" fmla="*/ 464678 h 812606"/>
                <a:gd name="connsiteX101" fmla="*/ 4382465 w 12329384"/>
                <a:gd name="connsiteY101" fmla="*/ 455637 h 812606"/>
                <a:gd name="connsiteX102" fmla="*/ 3942636 w 12329384"/>
                <a:gd name="connsiteY102" fmla="*/ 168311 h 812606"/>
                <a:gd name="connsiteX103" fmla="*/ 3519574 w 12329384"/>
                <a:gd name="connsiteY103" fmla="*/ 428744 h 812606"/>
                <a:gd name="connsiteX104" fmla="*/ 3477788 w 12329384"/>
                <a:gd name="connsiteY104" fmla="*/ 500852 h 812606"/>
                <a:gd name="connsiteX105" fmla="*/ 3461880 w 12329384"/>
                <a:gd name="connsiteY105" fmla="*/ 525616 h 812606"/>
                <a:gd name="connsiteX106" fmla="*/ 2970129 w 12329384"/>
                <a:gd name="connsiteY106" fmla="*/ 812606 h 812606"/>
                <a:gd name="connsiteX107" fmla="*/ 2599702 w 12329384"/>
                <a:gd name="connsiteY107" fmla="*/ 664010 h 812606"/>
                <a:gd name="connsiteX108" fmla="*/ 2551495 w 12329384"/>
                <a:gd name="connsiteY108" fmla="*/ 616671 h 812606"/>
                <a:gd name="connsiteX109" fmla="*/ 2537646 w 12329384"/>
                <a:gd name="connsiteY109" fmla="*/ 607630 h 812606"/>
                <a:gd name="connsiteX110" fmla="*/ 2097817 w 12329384"/>
                <a:gd name="connsiteY110" fmla="*/ 320304 h 812606"/>
                <a:gd name="connsiteX111" fmla="*/ 1832207 w 12329384"/>
                <a:gd name="connsiteY111" fmla="*/ 411091 h 812606"/>
                <a:gd name="connsiteX112" fmla="*/ 1722225 w 12329384"/>
                <a:gd name="connsiteY112" fmla="*/ 515954 h 812606"/>
                <a:gd name="connsiteX113" fmla="*/ 1628223 w 12329384"/>
                <a:gd name="connsiteY113" fmla="*/ 583210 h 812606"/>
                <a:gd name="connsiteX114" fmla="*/ 1354650 w 12329384"/>
                <a:gd name="connsiteY114" fmla="*/ 660615 h 812606"/>
                <a:gd name="connsiteX115" fmla="*/ 984223 w 12329384"/>
                <a:gd name="connsiteY115" fmla="*/ 512019 h 812606"/>
                <a:gd name="connsiteX116" fmla="*/ 931703 w 12329384"/>
                <a:gd name="connsiteY116" fmla="*/ 473303 h 812606"/>
                <a:gd name="connsiteX117" fmla="*/ 922167 w 12329384"/>
                <a:gd name="connsiteY117" fmla="*/ 455639 h 812606"/>
                <a:gd name="connsiteX118" fmla="*/ 482338 w 12329384"/>
                <a:gd name="connsiteY118" fmla="*/ 168313 h 812606"/>
                <a:gd name="connsiteX119" fmla="*/ 59276 w 12329384"/>
                <a:gd name="connsiteY119" fmla="*/ 428746 h 812606"/>
                <a:gd name="connsiteX120" fmla="*/ 59024 w 12329384"/>
                <a:gd name="connsiteY120" fmla="*/ 429155 h 812606"/>
                <a:gd name="connsiteX121" fmla="*/ 30746 w 12329384"/>
                <a:gd name="connsiteY121" fmla="*/ 480219 h 812606"/>
                <a:gd name="connsiteX122" fmla="*/ 1 w 12329384"/>
                <a:gd name="connsiteY122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490280 w 12329382"/>
                <a:gd name="connsiteY22" fmla="*/ 195938 h 812606"/>
                <a:gd name="connsiteX23" fmla="*/ 4504130 w 12329382"/>
                <a:gd name="connsiteY23" fmla="*/ 204979 h 812606"/>
                <a:gd name="connsiteX24" fmla="*/ 4943959 w 12329382"/>
                <a:gd name="connsiteY24" fmla="*/ 492304 h 812606"/>
                <a:gd name="connsiteX25" fmla="*/ 5209569 w 12329382"/>
                <a:gd name="connsiteY25" fmla="*/ 401517 h 812606"/>
                <a:gd name="connsiteX26" fmla="*/ 5254773 w 12329382"/>
                <a:gd name="connsiteY26" fmla="*/ 363608 h 812606"/>
                <a:gd name="connsiteX27" fmla="*/ 5372274 w 12329382"/>
                <a:gd name="connsiteY27" fmla="*/ 258677 h 812606"/>
                <a:gd name="connsiteX28" fmla="*/ 5413553 w 12329382"/>
                <a:gd name="connsiteY28" fmla="*/ 229399 h 812606"/>
                <a:gd name="connsiteX29" fmla="*/ 5687126 w 12329382"/>
                <a:gd name="connsiteY29" fmla="*/ 151994 h 812606"/>
                <a:gd name="connsiteX30" fmla="*/ 6057553 w 12329382"/>
                <a:gd name="connsiteY30" fmla="*/ 300590 h 812606"/>
                <a:gd name="connsiteX31" fmla="*/ 6119609 w 12329382"/>
                <a:gd name="connsiteY31" fmla="*/ 356970 h 812606"/>
                <a:gd name="connsiteX32" fmla="*/ 6559437 w 12329382"/>
                <a:gd name="connsiteY32" fmla="*/ 644296 h 812606"/>
                <a:gd name="connsiteX33" fmla="*/ 6982500 w 12329382"/>
                <a:gd name="connsiteY33" fmla="*/ 383863 h 812606"/>
                <a:gd name="connsiteX34" fmla="*/ 6982751 w 12329382"/>
                <a:gd name="connsiteY34" fmla="*/ 383454 h 812606"/>
                <a:gd name="connsiteX35" fmla="*/ 6984244 w 12329382"/>
                <a:gd name="connsiteY35" fmla="*/ 380360 h 812606"/>
                <a:gd name="connsiteX36" fmla="*/ 7040193 w 12329382"/>
                <a:gd name="connsiteY36" fmla="*/ 286991 h 812606"/>
                <a:gd name="connsiteX37" fmla="*/ 7531945 w 12329382"/>
                <a:gd name="connsiteY37" fmla="*/ 1 h 812606"/>
                <a:gd name="connsiteX38" fmla="*/ 7902372 w 12329382"/>
                <a:gd name="connsiteY38" fmla="*/ 148597 h 812606"/>
                <a:gd name="connsiteX39" fmla="*/ 7950578 w 12329382"/>
                <a:gd name="connsiteY39" fmla="*/ 195936 h 812606"/>
                <a:gd name="connsiteX40" fmla="*/ 7964428 w 12329382"/>
                <a:gd name="connsiteY40" fmla="*/ 204977 h 812606"/>
                <a:gd name="connsiteX41" fmla="*/ 8404256 w 12329382"/>
                <a:gd name="connsiteY41" fmla="*/ 492302 h 812606"/>
                <a:gd name="connsiteX42" fmla="*/ 8669867 w 12329382"/>
                <a:gd name="connsiteY42" fmla="*/ 401515 h 812606"/>
                <a:gd name="connsiteX43" fmla="*/ 8832571 w 12329382"/>
                <a:gd name="connsiteY43" fmla="*/ 258676 h 812606"/>
                <a:gd name="connsiteX44" fmla="*/ 8873851 w 12329382"/>
                <a:gd name="connsiteY44" fmla="*/ 229399 h 812606"/>
                <a:gd name="connsiteX45" fmla="*/ 9147424 w 12329382"/>
                <a:gd name="connsiteY45" fmla="*/ 151993 h 812606"/>
                <a:gd name="connsiteX46" fmla="*/ 9517851 w 12329382"/>
                <a:gd name="connsiteY46" fmla="*/ 300589 h 812606"/>
                <a:gd name="connsiteX47" fmla="*/ 9566057 w 12329382"/>
                <a:gd name="connsiteY47" fmla="*/ 347928 h 812606"/>
                <a:gd name="connsiteX48" fmla="*/ 9579906 w 12329382"/>
                <a:gd name="connsiteY48" fmla="*/ 356969 h 812606"/>
                <a:gd name="connsiteX49" fmla="*/ 10019736 w 12329382"/>
                <a:gd name="connsiteY49" fmla="*/ 644295 h 812606"/>
                <a:gd name="connsiteX50" fmla="*/ 10442798 w 12329382"/>
                <a:gd name="connsiteY50" fmla="*/ 383862 h 812606"/>
                <a:gd name="connsiteX51" fmla="*/ 10443050 w 12329382"/>
                <a:gd name="connsiteY51" fmla="*/ 383453 h 812606"/>
                <a:gd name="connsiteX52" fmla="*/ 10444542 w 12329382"/>
                <a:gd name="connsiteY52" fmla="*/ 380359 h 812606"/>
                <a:gd name="connsiteX53" fmla="*/ 10502072 w 12329382"/>
                <a:gd name="connsiteY53" fmla="*/ 271318 h 812606"/>
                <a:gd name="connsiteX54" fmla="*/ 10500491 w 12329382"/>
                <a:gd name="connsiteY54" fmla="*/ 286990 h 812606"/>
                <a:gd name="connsiteX55" fmla="*/ 10992243 w 12329382"/>
                <a:gd name="connsiteY55" fmla="*/ 0 h 812606"/>
                <a:gd name="connsiteX56" fmla="*/ 11362670 w 12329382"/>
                <a:gd name="connsiteY56" fmla="*/ 148596 h 812606"/>
                <a:gd name="connsiteX57" fmla="*/ 11410876 w 12329382"/>
                <a:gd name="connsiteY57" fmla="*/ 195935 h 812606"/>
                <a:gd name="connsiteX58" fmla="*/ 11424726 w 12329382"/>
                <a:gd name="connsiteY58" fmla="*/ 204976 h 812606"/>
                <a:gd name="connsiteX59" fmla="*/ 11864555 w 12329382"/>
                <a:gd name="connsiteY59" fmla="*/ 492302 h 812606"/>
                <a:gd name="connsiteX60" fmla="*/ 12329382 w 12329382"/>
                <a:gd name="connsiteY60" fmla="*/ 159808 h 812606"/>
                <a:gd name="connsiteX61" fmla="*/ 12329208 w 12329382"/>
                <a:gd name="connsiteY61" fmla="*/ 177225 h 812606"/>
                <a:gd name="connsiteX62" fmla="*/ 11735542 w 12329382"/>
                <a:gd name="connsiteY62" fmla="*/ 660610 h 812606"/>
                <a:gd name="connsiteX63" fmla="*/ 11365115 w 12329382"/>
                <a:gd name="connsiteY63" fmla="*/ 512014 h 812606"/>
                <a:gd name="connsiteX64" fmla="*/ 11316909 w 12329382"/>
                <a:gd name="connsiteY64" fmla="*/ 464675 h 812606"/>
                <a:gd name="connsiteX65" fmla="*/ 11303059 w 12329382"/>
                <a:gd name="connsiteY65" fmla="*/ 455634 h 812606"/>
                <a:gd name="connsiteX66" fmla="*/ 10863230 w 12329382"/>
                <a:gd name="connsiteY66" fmla="*/ 168308 h 812606"/>
                <a:gd name="connsiteX67" fmla="*/ 10440168 w 12329382"/>
                <a:gd name="connsiteY67" fmla="*/ 428741 h 812606"/>
                <a:gd name="connsiteX68" fmla="*/ 10439916 w 12329382"/>
                <a:gd name="connsiteY68" fmla="*/ 429150 h 812606"/>
                <a:gd name="connsiteX69" fmla="*/ 10438424 w 12329382"/>
                <a:gd name="connsiteY69" fmla="*/ 432244 h 812606"/>
                <a:gd name="connsiteX70" fmla="*/ 10388584 w 12329382"/>
                <a:gd name="connsiteY70" fmla="*/ 516101 h 812606"/>
                <a:gd name="connsiteX71" fmla="*/ 10382475 w 12329382"/>
                <a:gd name="connsiteY71" fmla="*/ 525613 h 812606"/>
                <a:gd name="connsiteX72" fmla="*/ 9890722 w 12329382"/>
                <a:gd name="connsiteY72" fmla="*/ 812603 h 812606"/>
                <a:gd name="connsiteX73" fmla="*/ 9520295 w 12329382"/>
                <a:gd name="connsiteY73" fmla="*/ 664007 h 812606"/>
                <a:gd name="connsiteX74" fmla="*/ 9472089 w 12329382"/>
                <a:gd name="connsiteY74" fmla="*/ 616668 h 812606"/>
                <a:gd name="connsiteX75" fmla="*/ 9458240 w 12329382"/>
                <a:gd name="connsiteY75" fmla="*/ 607627 h 812606"/>
                <a:gd name="connsiteX76" fmla="*/ 9018411 w 12329382"/>
                <a:gd name="connsiteY76" fmla="*/ 320302 h 812606"/>
                <a:gd name="connsiteX77" fmla="*/ 8752800 w 12329382"/>
                <a:gd name="connsiteY77" fmla="*/ 411089 h 812606"/>
                <a:gd name="connsiteX78" fmla="*/ 8707593 w 12329382"/>
                <a:gd name="connsiteY78" fmla="*/ 449000 h 812606"/>
                <a:gd name="connsiteX79" fmla="*/ 8590096 w 12329382"/>
                <a:gd name="connsiteY79" fmla="*/ 553928 h 812606"/>
                <a:gd name="connsiteX80" fmla="*/ 8548816 w 12329382"/>
                <a:gd name="connsiteY80" fmla="*/ 583206 h 812606"/>
                <a:gd name="connsiteX81" fmla="*/ 8275244 w 12329382"/>
                <a:gd name="connsiteY81" fmla="*/ 660611 h 812606"/>
                <a:gd name="connsiteX82" fmla="*/ 7904817 w 12329382"/>
                <a:gd name="connsiteY82" fmla="*/ 512015 h 812606"/>
                <a:gd name="connsiteX83" fmla="*/ 7856610 w 12329382"/>
                <a:gd name="connsiteY83" fmla="*/ 464676 h 812606"/>
                <a:gd name="connsiteX84" fmla="*/ 7842761 w 12329382"/>
                <a:gd name="connsiteY84" fmla="*/ 455635 h 812606"/>
                <a:gd name="connsiteX85" fmla="*/ 7402931 w 12329382"/>
                <a:gd name="connsiteY85" fmla="*/ 168309 h 812606"/>
                <a:gd name="connsiteX86" fmla="*/ 6979869 w 12329382"/>
                <a:gd name="connsiteY86" fmla="*/ 428742 h 812606"/>
                <a:gd name="connsiteX87" fmla="*/ 6979618 w 12329382"/>
                <a:gd name="connsiteY87" fmla="*/ 429151 h 812606"/>
                <a:gd name="connsiteX88" fmla="*/ 6922176 w 12329382"/>
                <a:gd name="connsiteY88" fmla="*/ 525614 h 812606"/>
                <a:gd name="connsiteX89" fmla="*/ 6430425 w 12329382"/>
                <a:gd name="connsiteY89" fmla="*/ 812604 h 812606"/>
                <a:gd name="connsiteX90" fmla="*/ 6059997 w 12329382"/>
                <a:gd name="connsiteY90" fmla="*/ 664008 h 812606"/>
                <a:gd name="connsiteX91" fmla="*/ 6011791 w 12329382"/>
                <a:gd name="connsiteY91" fmla="*/ 616669 h 812606"/>
                <a:gd name="connsiteX92" fmla="*/ 5997942 w 12329382"/>
                <a:gd name="connsiteY92" fmla="*/ 607628 h 812606"/>
                <a:gd name="connsiteX93" fmla="*/ 5558112 w 12329382"/>
                <a:gd name="connsiteY93" fmla="*/ 320302 h 812606"/>
                <a:gd name="connsiteX94" fmla="*/ 5292503 w 12329382"/>
                <a:gd name="connsiteY94" fmla="*/ 411089 h 812606"/>
                <a:gd name="connsiteX95" fmla="*/ 5207592 w 12329382"/>
                <a:gd name="connsiteY95" fmla="*/ 488913 h 812606"/>
                <a:gd name="connsiteX96" fmla="*/ 5088518 w 12329382"/>
                <a:gd name="connsiteY96" fmla="*/ 583208 h 812606"/>
                <a:gd name="connsiteX97" fmla="*/ 4814946 w 12329382"/>
                <a:gd name="connsiteY97" fmla="*/ 660613 h 812606"/>
                <a:gd name="connsiteX98" fmla="*/ 4444519 w 12329382"/>
                <a:gd name="connsiteY98" fmla="*/ 512017 h 812606"/>
                <a:gd name="connsiteX99" fmla="*/ 4396312 w 12329382"/>
                <a:gd name="connsiteY99" fmla="*/ 464678 h 812606"/>
                <a:gd name="connsiteX100" fmla="*/ 4382463 w 12329382"/>
                <a:gd name="connsiteY100" fmla="*/ 455637 h 812606"/>
                <a:gd name="connsiteX101" fmla="*/ 3942634 w 12329382"/>
                <a:gd name="connsiteY101" fmla="*/ 168311 h 812606"/>
                <a:gd name="connsiteX102" fmla="*/ 3519572 w 12329382"/>
                <a:gd name="connsiteY102" fmla="*/ 428744 h 812606"/>
                <a:gd name="connsiteX103" fmla="*/ 3477786 w 12329382"/>
                <a:gd name="connsiteY103" fmla="*/ 500852 h 812606"/>
                <a:gd name="connsiteX104" fmla="*/ 3461878 w 12329382"/>
                <a:gd name="connsiteY104" fmla="*/ 525616 h 812606"/>
                <a:gd name="connsiteX105" fmla="*/ 2970127 w 12329382"/>
                <a:gd name="connsiteY105" fmla="*/ 812606 h 812606"/>
                <a:gd name="connsiteX106" fmla="*/ 2599700 w 12329382"/>
                <a:gd name="connsiteY106" fmla="*/ 664010 h 812606"/>
                <a:gd name="connsiteX107" fmla="*/ 2551493 w 12329382"/>
                <a:gd name="connsiteY107" fmla="*/ 616671 h 812606"/>
                <a:gd name="connsiteX108" fmla="*/ 2537644 w 12329382"/>
                <a:gd name="connsiteY108" fmla="*/ 607630 h 812606"/>
                <a:gd name="connsiteX109" fmla="*/ 2097815 w 12329382"/>
                <a:gd name="connsiteY109" fmla="*/ 320304 h 812606"/>
                <a:gd name="connsiteX110" fmla="*/ 1832205 w 12329382"/>
                <a:gd name="connsiteY110" fmla="*/ 411091 h 812606"/>
                <a:gd name="connsiteX111" fmla="*/ 1722223 w 12329382"/>
                <a:gd name="connsiteY111" fmla="*/ 515954 h 812606"/>
                <a:gd name="connsiteX112" fmla="*/ 1628221 w 12329382"/>
                <a:gd name="connsiteY112" fmla="*/ 583210 h 812606"/>
                <a:gd name="connsiteX113" fmla="*/ 1354648 w 12329382"/>
                <a:gd name="connsiteY113" fmla="*/ 660615 h 812606"/>
                <a:gd name="connsiteX114" fmla="*/ 984221 w 12329382"/>
                <a:gd name="connsiteY114" fmla="*/ 512019 h 812606"/>
                <a:gd name="connsiteX115" fmla="*/ 931701 w 12329382"/>
                <a:gd name="connsiteY115" fmla="*/ 473303 h 812606"/>
                <a:gd name="connsiteX116" fmla="*/ 922165 w 12329382"/>
                <a:gd name="connsiteY116" fmla="*/ 455639 h 812606"/>
                <a:gd name="connsiteX117" fmla="*/ 482336 w 12329382"/>
                <a:gd name="connsiteY117" fmla="*/ 168313 h 812606"/>
                <a:gd name="connsiteX118" fmla="*/ 59274 w 12329382"/>
                <a:gd name="connsiteY118" fmla="*/ 428746 h 812606"/>
                <a:gd name="connsiteX119" fmla="*/ 59022 w 12329382"/>
                <a:gd name="connsiteY119" fmla="*/ 429155 h 812606"/>
                <a:gd name="connsiteX120" fmla="*/ 30744 w 12329382"/>
                <a:gd name="connsiteY120" fmla="*/ 480219 h 812606"/>
                <a:gd name="connsiteX121" fmla="*/ -1 w 12329382"/>
                <a:gd name="connsiteY121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59313 w 12329384"/>
                <a:gd name="connsiteY15" fmla="*/ 356972 h 812606"/>
                <a:gd name="connsiteX16" fmla="*/ 3099142 w 12329384"/>
                <a:gd name="connsiteY16" fmla="*/ 644298 h 812606"/>
                <a:gd name="connsiteX17" fmla="*/ 3522204 w 12329384"/>
                <a:gd name="connsiteY17" fmla="*/ 383865 h 812606"/>
                <a:gd name="connsiteX18" fmla="*/ 3573787 w 12329384"/>
                <a:gd name="connsiteY18" fmla="*/ 296505 h 812606"/>
                <a:gd name="connsiteX19" fmla="*/ 3579897 w 12329384"/>
                <a:gd name="connsiteY19" fmla="*/ 286993 h 812606"/>
                <a:gd name="connsiteX20" fmla="*/ 4071649 w 12329384"/>
                <a:gd name="connsiteY20" fmla="*/ 3 h 812606"/>
                <a:gd name="connsiteX21" fmla="*/ 4442076 w 12329384"/>
                <a:gd name="connsiteY21" fmla="*/ 148599 h 812606"/>
                <a:gd name="connsiteX22" fmla="*/ 4504132 w 12329384"/>
                <a:gd name="connsiteY22" fmla="*/ 204979 h 812606"/>
                <a:gd name="connsiteX23" fmla="*/ 4943961 w 12329384"/>
                <a:gd name="connsiteY23" fmla="*/ 492304 h 812606"/>
                <a:gd name="connsiteX24" fmla="*/ 5209571 w 12329384"/>
                <a:gd name="connsiteY24" fmla="*/ 401517 h 812606"/>
                <a:gd name="connsiteX25" fmla="*/ 5254775 w 12329384"/>
                <a:gd name="connsiteY25" fmla="*/ 363608 h 812606"/>
                <a:gd name="connsiteX26" fmla="*/ 5372276 w 12329384"/>
                <a:gd name="connsiteY26" fmla="*/ 258677 h 812606"/>
                <a:gd name="connsiteX27" fmla="*/ 5413555 w 12329384"/>
                <a:gd name="connsiteY27" fmla="*/ 229399 h 812606"/>
                <a:gd name="connsiteX28" fmla="*/ 5687128 w 12329384"/>
                <a:gd name="connsiteY28" fmla="*/ 151994 h 812606"/>
                <a:gd name="connsiteX29" fmla="*/ 6057555 w 12329384"/>
                <a:gd name="connsiteY29" fmla="*/ 300590 h 812606"/>
                <a:gd name="connsiteX30" fmla="*/ 6119611 w 12329384"/>
                <a:gd name="connsiteY30" fmla="*/ 356970 h 812606"/>
                <a:gd name="connsiteX31" fmla="*/ 6559439 w 12329384"/>
                <a:gd name="connsiteY31" fmla="*/ 644296 h 812606"/>
                <a:gd name="connsiteX32" fmla="*/ 6982502 w 12329384"/>
                <a:gd name="connsiteY32" fmla="*/ 383863 h 812606"/>
                <a:gd name="connsiteX33" fmla="*/ 6982753 w 12329384"/>
                <a:gd name="connsiteY33" fmla="*/ 383454 h 812606"/>
                <a:gd name="connsiteX34" fmla="*/ 6984246 w 12329384"/>
                <a:gd name="connsiteY34" fmla="*/ 380360 h 812606"/>
                <a:gd name="connsiteX35" fmla="*/ 7040195 w 12329384"/>
                <a:gd name="connsiteY35" fmla="*/ 286991 h 812606"/>
                <a:gd name="connsiteX36" fmla="*/ 7531947 w 12329384"/>
                <a:gd name="connsiteY36" fmla="*/ 1 h 812606"/>
                <a:gd name="connsiteX37" fmla="*/ 7902374 w 12329384"/>
                <a:gd name="connsiteY37" fmla="*/ 148597 h 812606"/>
                <a:gd name="connsiteX38" fmla="*/ 7950580 w 12329384"/>
                <a:gd name="connsiteY38" fmla="*/ 195936 h 812606"/>
                <a:gd name="connsiteX39" fmla="*/ 7964430 w 12329384"/>
                <a:gd name="connsiteY39" fmla="*/ 204977 h 812606"/>
                <a:gd name="connsiteX40" fmla="*/ 8404258 w 12329384"/>
                <a:gd name="connsiteY40" fmla="*/ 492302 h 812606"/>
                <a:gd name="connsiteX41" fmla="*/ 8669869 w 12329384"/>
                <a:gd name="connsiteY41" fmla="*/ 401515 h 812606"/>
                <a:gd name="connsiteX42" fmla="*/ 8832573 w 12329384"/>
                <a:gd name="connsiteY42" fmla="*/ 258676 h 812606"/>
                <a:gd name="connsiteX43" fmla="*/ 8873853 w 12329384"/>
                <a:gd name="connsiteY43" fmla="*/ 229399 h 812606"/>
                <a:gd name="connsiteX44" fmla="*/ 9147426 w 12329384"/>
                <a:gd name="connsiteY44" fmla="*/ 151993 h 812606"/>
                <a:gd name="connsiteX45" fmla="*/ 9517853 w 12329384"/>
                <a:gd name="connsiteY45" fmla="*/ 300589 h 812606"/>
                <a:gd name="connsiteX46" fmla="*/ 9566059 w 12329384"/>
                <a:gd name="connsiteY46" fmla="*/ 347928 h 812606"/>
                <a:gd name="connsiteX47" fmla="*/ 9579908 w 12329384"/>
                <a:gd name="connsiteY47" fmla="*/ 356969 h 812606"/>
                <a:gd name="connsiteX48" fmla="*/ 10019738 w 12329384"/>
                <a:gd name="connsiteY48" fmla="*/ 644295 h 812606"/>
                <a:gd name="connsiteX49" fmla="*/ 10442800 w 12329384"/>
                <a:gd name="connsiteY49" fmla="*/ 383862 h 812606"/>
                <a:gd name="connsiteX50" fmla="*/ 10443052 w 12329384"/>
                <a:gd name="connsiteY50" fmla="*/ 383453 h 812606"/>
                <a:gd name="connsiteX51" fmla="*/ 10444544 w 12329384"/>
                <a:gd name="connsiteY51" fmla="*/ 380359 h 812606"/>
                <a:gd name="connsiteX52" fmla="*/ 10502074 w 12329384"/>
                <a:gd name="connsiteY52" fmla="*/ 271318 h 812606"/>
                <a:gd name="connsiteX53" fmla="*/ 10500493 w 12329384"/>
                <a:gd name="connsiteY53" fmla="*/ 286990 h 812606"/>
                <a:gd name="connsiteX54" fmla="*/ 10992245 w 12329384"/>
                <a:gd name="connsiteY54" fmla="*/ 0 h 812606"/>
                <a:gd name="connsiteX55" fmla="*/ 11362672 w 12329384"/>
                <a:gd name="connsiteY55" fmla="*/ 148596 h 812606"/>
                <a:gd name="connsiteX56" fmla="*/ 11410878 w 12329384"/>
                <a:gd name="connsiteY56" fmla="*/ 195935 h 812606"/>
                <a:gd name="connsiteX57" fmla="*/ 11424728 w 12329384"/>
                <a:gd name="connsiteY57" fmla="*/ 204976 h 812606"/>
                <a:gd name="connsiteX58" fmla="*/ 11864557 w 12329384"/>
                <a:gd name="connsiteY58" fmla="*/ 492302 h 812606"/>
                <a:gd name="connsiteX59" fmla="*/ 12329384 w 12329384"/>
                <a:gd name="connsiteY59" fmla="*/ 159808 h 812606"/>
                <a:gd name="connsiteX60" fmla="*/ 12329210 w 12329384"/>
                <a:gd name="connsiteY60" fmla="*/ 177225 h 812606"/>
                <a:gd name="connsiteX61" fmla="*/ 11735544 w 12329384"/>
                <a:gd name="connsiteY61" fmla="*/ 660610 h 812606"/>
                <a:gd name="connsiteX62" fmla="*/ 11365117 w 12329384"/>
                <a:gd name="connsiteY62" fmla="*/ 512014 h 812606"/>
                <a:gd name="connsiteX63" fmla="*/ 11316911 w 12329384"/>
                <a:gd name="connsiteY63" fmla="*/ 464675 h 812606"/>
                <a:gd name="connsiteX64" fmla="*/ 11303061 w 12329384"/>
                <a:gd name="connsiteY64" fmla="*/ 455634 h 812606"/>
                <a:gd name="connsiteX65" fmla="*/ 10863232 w 12329384"/>
                <a:gd name="connsiteY65" fmla="*/ 168308 h 812606"/>
                <a:gd name="connsiteX66" fmla="*/ 10440170 w 12329384"/>
                <a:gd name="connsiteY66" fmla="*/ 428741 h 812606"/>
                <a:gd name="connsiteX67" fmla="*/ 10439918 w 12329384"/>
                <a:gd name="connsiteY67" fmla="*/ 429150 h 812606"/>
                <a:gd name="connsiteX68" fmla="*/ 10438426 w 12329384"/>
                <a:gd name="connsiteY68" fmla="*/ 432244 h 812606"/>
                <a:gd name="connsiteX69" fmla="*/ 10388586 w 12329384"/>
                <a:gd name="connsiteY69" fmla="*/ 516101 h 812606"/>
                <a:gd name="connsiteX70" fmla="*/ 10382477 w 12329384"/>
                <a:gd name="connsiteY70" fmla="*/ 525613 h 812606"/>
                <a:gd name="connsiteX71" fmla="*/ 9890724 w 12329384"/>
                <a:gd name="connsiteY71" fmla="*/ 812603 h 812606"/>
                <a:gd name="connsiteX72" fmla="*/ 9520297 w 12329384"/>
                <a:gd name="connsiteY72" fmla="*/ 664007 h 812606"/>
                <a:gd name="connsiteX73" fmla="*/ 9472091 w 12329384"/>
                <a:gd name="connsiteY73" fmla="*/ 616668 h 812606"/>
                <a:gd name="connsiteX74" fmla="*/ 9458242 w 12329384"/>
                <a:gd name="connsiteY74" fmla="*/ 607627 h 812606"/>
                <a:gd name="connsiteX75" fmla="*/ 9018413 w 12329384"/>
                <a:gd name="connsiteY75" fmla="*/ 320302 h 812606"/>
                <a:gd name="connsiteX76" fmla="*/ 8752802 w 12329384"/>
                <a:gd name="connsiteY76" fmla="*/ 411089 h 812606"/>
                <a:gd name="connsiteX77" fmla="*/ 8707595 w 12329384"/>
                <a:gd name="connsiteY77" fmla="*/ 449000 h 812606"/>
                <a:gd name="connsiteX78" fmla="*/ 8590098 w 12329384"/>
                <a:gd name="connsiteY78" fmla="*/ 553928 h 812606"/>
                <a:gd name="connsiteX79" fmla="*/ 8548818 w 12329384"/>
                <a:gd name="connsiteY79" fmla="*/ 583206 h 812606"/>
                <a:gd name="connsiteX80" fmla="*/ 8275246 w 12329384"/>
                <a:gd name="connsiteY80" fmla="*/ 660611 h 812606"/>
                <a:gd name="connsiteX81" fmla="*/ 7904819 w 12329384"/>
                <a:gd name="connsiteY81" fmla="*/ 512015 h 812606"/>
                <a:gd name="connsiteX82" fmla="*/ 7856612 w 12329384"/>
                <a:gd name="connsiteY82" fmla="*/ 464676 h 812606"/>
                <a:gd name="connsiteX83" fmla="*/ 7842763 w 12329384"/>
                <a:gd name="connsiteY83" fmla="*/ 455635 h 812606"/>
                <a:gd name="connsiteX84" fmla="*/ 7402933 w 12329384"/>
                <a:gd name="connsiteY84" fmla="*/ 168309 h 812606"/>
                <a:gd name="connsiteX85" fmla="*/ 6979871 w 12329384"/>
                <a:gd name="connsiteY85" fmla="*/ 428742 h 812606"/>
                <a:gd name="connsiteX86" fmla="*/ 6979620 w 12329384"/>
                <a:gd name="connsiteY86" fmla="*/ 429151 h 812606"/>
                <a:gd name="connsiteX87" fmla="*/ 6922178 w 12329384"/>
                <a:gd name="connsiteY87" fmla="*/ 525614 h 812606"/>
                <a:gd name="connsiteX88" fmla="*/ 6430427 w 12329384"/>
                <a:gd name="connsiteY88" fmla="*/ 812604 h 812606"/>
                <a:gd name="connsiteX89" fmla="*/ 6059999 w 12329384"/>
                <a:gd name="connsiteY89" fmla="*/ 664008 h 812606"/>
                <a:gd name="connsiteX90" fmla="*/ 6011793 w 12329384"/>
                <a:gd name="connsiteY90" fmla="*/ 616669 h 812606"/>
                <a:gd name="connsiteX91" fmla="*/ 5997944 w 12329384"/>
                <a:gd name="connsiteY91" fmla="*/ 607628 h 812606"/>
                <a:gd name="connsiteX92" fmla="*/ 5558114 w 12329384"/>
                <a:gd name="connsiteY92" fmla="*/ 320302 h 812606"/>
                <a:gd name="connsiteX93" fmla="*/ 5292505 w 12329384"/>
                <a:gd name="connsiteY93" fmla="*/ 411089 h 812606"/>
                <a:gd name="connsiteX94" fmla="*/ 5207594 w 12329384"/>
                <a:gd name="connsiteY94" fmla="*/ 488913 h 812606"/>
                <a:gd name="connsiteX95" fmla="*/ 5088520 w 12329384"/>
                <a:gd name="connsiteY95" fmla="*/ 583208 h 812606"/>
                <a:gd name="connsiteX96" fmla="*/ 4814948 w 12329384"/>
                <a:gd name="connsiteY96" fmla="*/ 660613 h 812606"/>
                <a:gd name="connsiteX97" fmla="*/ 4444521 w 12329384"/>
                <a:gd name="connsiteY97" fmla="*/ 512017 h 812606"/>
                <a:gd name="connsiteX98" fmla="*/ 4396314 w 12329384"/>
                <a:gd name="connsiteY98" fmla="*/ 464678 h 812606"/>
                <a:gd name="connsiteX99" fmla="*/ 4382465 w 12329384"/>
                <a:gd name="connsiteY99" fmla="*/ 455637 h 812606"/>
                <a:gd name="connsiteX100" fmla="*/ 3942636 w 12329384"/>
                <a:gd name="connsiteY100" fmla="*/ 168311 h 812606"/>
                <a:gd name="connsiteX101" fmla="*/ 3519574 w 12329384"/>
                <a:gd name="connsiteY101" fmla="*/ 428744 h 812606"/>
                <a:gd name="connsiteX102" fmla="*/ 3477788 w 12329384"/>
                <a:gd name="connsiteY102" fmla="*/ 500852 h 812606"/>
                <a:gd name="connsiteX103" fmla="*/ 3461880 w 12329384"/>
                <a:gd name="connsiteY103" fmla="*/ 525616 h 812606"/>
                <a:gd name="connsiteX104" fmla="*/ 2970129 w 12329384"/>
                <a:gd name="connsiteY104" fmla="*/ 812606 h 812606"/>
                <a:gd name="connsiteX105" fmla="*/ 2599702 w 12329384"/>
                <a:gd name="connsiteY105" fmla="*/ 664010 h 812606"/>
                <a:gd name="connsiteX106" fmla="*/ 2551495 w 12329384"/>
                <a:gd name="connsiteY106" fmla="*/ 616671 h 812606"/>
                <a:gd name="connsiteX107" fmla="*/ 2537646 w 12329384"/>
                <a:gd name="connsiteY107" fmla="*/ 607630 h 812606"/>
                <a:gd name="connsiteX108" fmla="*/ 2097817 w 12329384"/>
                <a:gd name="connsiteY108" fmla="*/ 320304 h 812606"/>
                <a:gd name="connsiteX109" fmla="*/ 1832207 w 12329384"/>
                <a:gd name="connsiteY109" fmla="*/ 411091 h 812606"/>
                <a:gd name="connsiteX110" fmla="*/ 1722225 w 12329384"/>
                <a:gd name="connsiteY110" fmla="*/ 515954 h 812606"/>
                <a:gd name="connsiteX111" fmla="*/ 1628223 w 12329384"/>
                <a:gd name="connsiteY111" fmla="*/ 583210 h 812606"/>
                <a:gd name="connsiteX112" fmla="*/ 1354650 w 12329384"/>
                <a:gd name="connsiteY112" fmla="*/ 660615 h 812606"/>
                <a:gd name="connsiteX113" fmla="*/ 984223 w 12329384"/>
                <a:gd name="connsiteY113" fmla="*/ 512019 h 812606"/>
                <a:gd name="connsiteX114" fmla="*/ 931703 w 12329384"/>
                <a:gd name="connsiteY114" fmla="*/ 473303 h 812606"/>
                <a:gd name="connsiteX115" fmla="*/ 922167 w 12329384"/>
                <a:gd name="connsiteY115" fmla="*/ 455639 h 812606"/>
                <a:gd name="connsiteX116" fmla="*/ 482338 w 12329384"/>
                <a:gd name="connsiteY116" fmla="*/ 168313 h 812606"/>
                <a:gd name="connsiteX117" fmla="*/ 59276 w 12329384"/>
                <a:gd name="connsiteY117" fmla="*/ 428746 h 812606"/>
                <a:gd name="connsiteX118" fmla="*/ 59024 w 12329384"/>
                <a:gd name="connsiteY118" fmla="*/ 429155 h 812606"/>
                <a:gd name="connsiteX119" fmla="*/ 30746 w 12329384"/>
                <a:gd name="connsiteY119" fmla="*/ 480219 h 812606"/>
                <a:gd name="connsiteX120" fmla="*/ 1 w 12329384"/>
                <a:gd name="connsiteY120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504130 w 12329382"/>
                <a:gd name="connsiteY22" fmla="*/ 204979 h 812606"/>
                <a:gd name="connsiteX23" fmla="*/ 4943959 w 12329382"/>
                <a:gd name="connsiteY23" fmla="*/ 492304 h 812606"/>
                <a:gd name="connsiteX24" fmla="*/ 5209569 w 12329382"/>
                <a:gd name="connsiteY24" fmla="*/ 401517 h 812606"/>
                <a:gd name="connsiteX25" fmla="*/ 5254773 w 12329382"/>
                <a:gd name="connsiteY25" fmla="*/ 363608 h 812606"/>
                <a:gd name="connsiteX26" fmla="*/ 5372274 w 12329382"/>
                <a:gd name="connsiteY26" fmla="*/ 258677 h 812606"/>
                <a:gd name="connsiteX27" fmla="*/ 5413553 w 12329382"/>
                <a:gd name="connsiteY27" fmla="*/ 229399 h 812606"/>
                <a:gd name="connsiteX28" fmla="*/ 5687126 w 12329382"/>
                <a:gd name="connsiteY28" fmla="*/ 151994 h 812606"/>
                <a:gd name="connsiteX29" fmla="*/ 6057553 w 12329382"/>
                <a:gd name="connsiteY29" fmla="*/ 300590 h 812606"/>
                <a:gd name="connsiteX30" fmla="*/ 6119609 w 12329382"/>
                <a:gd name="connsiteY30" fmla="*/ 356970 h 812606"/>
                <a:gd name="connsiteX31" fmla="*/ 6559437 w 12329382"/>
                <a:gd name="connsiteY31" fmla="*/ 644296 h 812606"/>
                <a:gd name="connsiteX32" fmla="*/ 6982500 w 12329382"/>
                <a:gd name="connsiteY32" fmla="*/ 383863 h 812606"/>
                <a:gd name="connsiteX33" fmla="*/ 6982751 w 12329382"/>
                <a:gd name="connsiteY33" fmla="*/ 383454 h 812606"/>
                <a:gd name="connsiteX34" fmla="*/ 6984244 w 12329382"/>
                <a:gd name="connsiteY34" fmla="*/ 380360 h 812606"/>
                <a:gd name="connsiteX35" fmla="*/ 7040193 w 12329382"/>
                <a:gd name="connsiteY35" fmla="*/ 286991 h 812606"/>
                <a:gd name="connsiteX36" fmla="*/ 7531945 w 12329382"/>
                <a:gd name="connsiteY36" fmla="*/ 1 h 812606"/>
                <a:gd name="connsiteX37" fmla="*/ 7902372 w 12329382"/>
                <a:gd name="connsiteY37" fmla="*/ 148597 h 812606"/>
                <a:gd name="connsiteX38" fmla="*/ 7950578 w 12329382"/>
                <a:gd name="connsiteY38" fmla="*/ 195936 h 812606"/>
                <a:gd name="connsiteX39" fmla="*/ 7964428 w 12329382"/>
                <a:gd name="connsiteY39" fmla="*/ 204977 h 812606"/>
                <a:gd name="connsiteX40" fmla="*/ 8404256 w 12329382"/>
                <a:gd name="connsiteY40" fmla="*/ 492302 h 812606"/>
                <a:gd name="connsiteX41" fmla="*/ 8669867 w 12329382"/>
                <a:gd name="connsiteY41" fmla="*/ 401515 h 812606"/>
                <a:gd name="connsiteX42" fmla="*/ 8832571 w 12329382"/>
                <a:gd name="connsiteY42" fmla="*/ 258676 h 812606"/>
                <a:gd name="connsiteX43" fmla="*/ 8873851 w 12329382"/>
                <a:gd name="connsiteY43" fmla="*/ 229399 h 812606"/>
                <a:gd name="connsiteX44" fmla="*/ 9147424 w 12329382"/>
                <a:gd name="connsiteY44" fmla="*/ 151993 h 812606"/>
                <a:gd name="connsiteX45" fmla="*/ 9517851 w 12329382"/>
                <a:gd name="connsiteY45" fmla="*/ 300589 h 812606"/>
                <a:gd name="connsiteX46" fmla="*/ 9566057 w 12329382"/>
                <a:gd name="connsiteY46" fmla="*/ 347928 h 812606"/>
                <a:gd name="connsiteX47" fmla="*/ 9579906 w 12329382"/>
                <a:gd name="connsiteY47" fmla="*/ 356969 h 812606"/>
                <a:gd name="connsiteX48" fmla="*/ 10019736 w 12329382"/>
                <a:gd name="connsiteY48" fmla="*/ 644295 h 812606"/>
                <a:gd name="connsiteX49" fmla="*/ 10442798 w 12329382"/>
                <a:gd name="connsiteY49" fmla="*/ 383862 h 812606"/>
                <a:gd name="connsiteX50" fmla="*/ 10443050 w 12329382"/>
                <a:gd name="connsiteY50" fmla="*/ 383453 h 812606"/>
                <a:gd name="connsiteX51" fmla="*/ 10444542 w 12329382"/>
                <a:gd name="connsiteY51" fmla="*/ 380359 h 812606"/>
                <a:gd name="connsiteX52" fmla="*/ 10502072 w 12329382"/>
                <a:gd name="connsiteY52" fmla="*/ 271318 h 812606"/>
                <a:gd name="connsiteX53" fmla="*/ 10500491 w 12329382"/>
                <a:gd name="connsiteY53" fmla="*/ 286990 h 812606"/>
                <a:gd name="connsiteX54" fmla="*/ 10992243 w 12329382"/>
                <a:gd name="connsiteY54" fmla="*/ 0 h 812606"/>
                <a:gd name="connsiteX55" fmla="*/ 11362670 w 12329382"/>
                <a:gd name="connsiteY55" fmla="*/ 148596 h 812606"/>
                <a:gd name="connsiteX56" fmla="*/ 11410876 w 12329382"/>
                <a:gd name="connsiteY56" fmla="*/ 195935 h 812606"/>
                <a:gd name="connsiteX57" fmla="*/ 11424726 w 12329382"/>
                <a:gd name="connsiteY57" fmla="*/ 204976 h 812606"/>
                <a:gd name="connsiteX58" fmla="*/ 11864555 w 12329382"/>
                <a:gd name="connsiteY58" fmla="*/ 492302 h 812606"/>
                <a:gd name="connsiteX59" fmla="*/ 12329382 w 12329382"/>
                <a:gd name="connsiteY59" fmla="*/ 159808 h 812606"/>
                <a:gd name="connsiteX60" fmla="*/ 12329208 w 12329382"/>
                <a:gd name="connsiteY60" fmla="*/ 177225 h 812606"/>
                <a:gd name="connsiteX61" fmla="*/ 11735542 w 12329382"/>
                <a:gd name="connsiteY61" fmla="*/ 660610 h 812606"/>
                <a:gd name="connsiteX62" fmla="*/ 11365115 w 12329382"/>
                <a:gd name="connsiteY62" fmla="*/ 512014 h 812606"/>
                <a:gd name="connsiteX63" fmla="*/ 11316909 w 12329382"/>
                <a:gd name="connsiteY63" fmla="*/ 464675 h 812606"/>
                <a:gd name="connsiteX64" fmla="*/ 11303059 w 12329382"/>
                <a:gd name="connsiteY64" fmla="*/ 455634 h 812606"/>
                <a:gd name="connsiteX65" fmla="*/ 10863230 w 12329382"/>
                <a:gd name="connsiteY65" fmla="*/ 168308 h 812606"/>
                <a:gd name="connsiteX66" fmla="*/ 10440168 w 12329382"/>
                <a:gd name="connsiteY66" fmla="*/ 428741 h 812606"/>
                <a:gd name="connsiteX67" fmla="*/ 10439916 w 12329382"/>
                <a:gd name="connsiteY67" fmla="*/ 429150 h 812606"/>
                <a:gd name="connsiteX68" fmla="*/ 10438424 w 12329382"/>
                <a:gd name="connsiteY68" fmla="*/ 432244 h 812606"/>
                <a:gd name="connsiteX69" fmla="*/ 10388584 w 12329382"/>
                <a:gd name="connsiteY69" fmla="*/ 516101 h 812606"/>
                <a:gd name="connsiteX70" fmla="*/ 10382475 w 12329382"/>
                <a:gd name="connsiteY70" fmla="*/ 525613 h 812606"/>
                <a:gd name="connsiteX71" fmla="*/ 9890722 w 12329382"/>
                <a:gd name="connsiteY71" fmla="*/ 812603 h 812606"/>
                <a:gd name="connsiteX72" fmla="*/ 9520295 w 12329382"/>
                <a:gd name="connsiteY72" fmla="*/ 664007 h 812606"/>
                <a:gd name="connsiteX73" fmla="*/ 9472089 w 12329382"/>
                <a:gd name="connsiteY73" fmla="*/ 616668 h 812606"/>
                <a:gd name="connsiteX74" fmla="*/ 9458240 w 12329382"/>
                <a:gd name="connsiteY74" fmla="*/ 607627 h 812606"/>
                <a:gd name="connsiteX75" fmla="*/ 9018411 w 12329382"/>
                <a:gd name="connsiteY75" fmla="*/ 320302 h 812606"/>
                <a:gd name="connsiteX76" fmla="*/ 8752800 w 12329382"/>
                <a:gd name="connsiteY76" fmla="*/ 411089 h 812606"/>
                <a:gd name="connsiteX77" fmla="*/ 8707593 w 12329382"/>
                <a:gd name="connsiteY77" fmla="*/ 449000 h 812606"/>
                <a:gd name="connsiteX78" fmla="*/ 8590096 w 12329382"/>
                <a:gd name="connsiteY78" fmla="*/ 553928 h 812606"/>
                <a:gd name="connsiteX79" fmla="*/ 8548816 w 12329382"/>
                <a:gd name="connsiteY79" fmla="*/ 583206 h 812606"/>
                <a:gd name="connsiteX80" fmla="*/ 8275244 w 12329382"/>
                <a:gd name="connsiteY80" fmla="*/ 660611 h 812606"/>
                <a:gd name="connsiteX81" fmla="*/ 7904817 w 12329382"/>
                <a:gd name="connsiteY81" fmla="*/ 512015 h 812606"/>
                <a:gd name="connsiteX82" fmla="*/ 7856610 w 12329382"/>
                <a:gd name="connsiteY82" fmla="*/ 464676 h 812606"/>
                <a:gd name="connsiteX83" fmla="*/ 7842761 w 12329382"/>
                <a:gd name="connsiteY83" fmla="*/ 455635 h 812606"/>
                <a:gd name="connsiteX84" fmla="*/ 7402931 w 12329382"/>
                <a:gd name="connsiteY84" fmla="*/ 168309 h 812606"/>
                <a:gd name="connsiteX85" fmla="*/ 6979869 w 12329382"/>
                <a:gd name="connsiteY85" fmla="*/ 428742 h 812606"/>
                <a:gd name="connsiteX86" fmla="*/ 6979618 w 12329382"/>
                <a:gd name="connsiteY86" fmla="*/ 429151 h 812606"/>
                <a:gd name="connsiteX87" fmla="*/ 6922176 w 12329382"/>
                <a:gd name="connsiteY87" fmla="*/ 525614 h 812606"/>
                <a:gd name="connsiteX88" fmla="*/ 6430425 w 12329382"/>
                <a:gd name="connsiteY88" fmla="*/ 812604 h 812606"/>
                <a:gd name="connsiteX89" fmla="*/ 6059997 w 12329382"/>
                <a:gd name="connsiteY89" fmla="*/ 664008 h 812606"/>
                <a:gd name="connsiteX90" fmla="*/ 6011791 w 12329382"/>
                <a:gd name="connsiteY90" fmla="*/ 616669 h 812606"/>
                <a:gd name="connsiteX91" fmla="*/ 5997942 w 12329382"/>
                <a:gd name="connsiteY91" fmla="*/ 607628 h 812606"/>
                <a:gd name="connsiteX92" fmla="*/ 5558112 w 12329382"/>
                <a:gd name="connsiteY92" fmla="*/ 320302 h 812606"/>
                <a:gd name="connsiteX93" fmla="*/ 5292503 w 12329382"/>
                <a:gd name="connsiteY93" fmla="*/ 411089 h 812606"/>
                <a:gd name="connsiteX94" fmla="*/ 5207592 w 12329382"/>
                <a:gd name="connsiteY94" fmla="*/ 488913 h 812606"/>
                <a:gd name="connsiteX95" fmla="*/ 5088518 w 12329382"/>
                <a:gd name="connsiteY95" fmla="*/ 583208 h 812606"/>
                <a:gd name="connsiteX96" fmla="*/ 4814946 w 12329382"/>
                <a:gd name="connsiteY96" fmla="*/ 660613 h 812606"/>
                <a:gd name="connsiteX97" fmla="*/ 4444519 w 12329382"/>
                <a:gd name="connsiteY97" fmla="*/ 512017 h 812606"/>
                <a:gd name="connsiteX98" fmla="*/ 4396312 w 12329382"/>
                <a:gd name="connsiteY98" fmla="*/ 464678 h 812606"/>
                <a:gd name="connsiteX99" fmla="*/ 4382463 w 12329382"/>
                <a:gd name="connsiteY99" fmla="*/ 455637 h 812606"/>
                <a:gd name="connsiteX100" fmla="*/ 3942634 w 12329382"/>
                <a:gd name="connsiteY100" fmla="*/ 168311 h 812606"/>
                <a:gd name="connsiteX101" fmla="*/ 3519572 w 12329382"/>
                <a:gd name="connsiteY101" fmla="*/ 428744 h 812606"/>
                <a:gd name="connsiteX102" fmla="*/ 3461878 w 12329382"/>
                <a:gd name="connsiteY102" fmla="*/ 525616 h 812606"/>
                <a:gd name="connsiteX103" fmla="*/ 2970127 w 12329382"/>
                <a:gd name="connsiteY103" fmla="*/ 812606 h 812606"/>
                <a:gd name="connsiteX104" fmla="*/ 2599700 w 12329382"/>
                <a:gd name="connsiteY104" fmla="*/ 664010 h 812606"/>
                <a:gd name="connsiteX105" fmla="*/ 2551493 w 12329382"/>
                <a:gd name="connsiteY105" fmla="*/ 616671 h 812606"/>
                <a:gd name="connsiteX106" fmla="*/ 2537644 w 12329382"/>
                <a:gd name="connsiteY106" fmla="*/ 607630 h 812606"/>
                <a:gd name="connsiteX107" fmla="*/ 2097815 w 12329382"/>
                <a:gd name="connsiteY107" fmla="*/ 320304 h 812606"/>
                <a:gd name="connsiteX108" fmla="*/ 1832205 w 12329382"/>
                <a:gd name="connsiteY108" fmla="*/ 411091 h 812606"/>
                <a:gd name="connsiteX109" fmla="*/ 1722223 w 12329382"/>
                <a:gd name="connsiteY109" fmla="*/ 515954 h 812606"/>
                <a:gd name="connsiteX110" fmla="*/ 1628221 w 12329382"/>
                <a:gd name="connsiteY110" fmla="*/ 583210 h 812606"/>
                <a:gd name="connsiteX111" fmla="*/ 1354648 w 12329382"/>
                <a:gd name="connsiteY111" fmla="*/ 660615 h 812606"/>
                <a:gd name="connsiteX112" fmla="*/ 984221 w 12329382"/>
                <a:gd name="connsiteY112" fmla="*/ 512019 h 812606"/>
                <a:gd name="connsiteX113" fmla="*/ 931701 w 12329382"/>
                <a:gd name="connsiteY113" fmla="*/ 473303 h 812606"/>
                <a:gd name="connsiteX114" fmla="*/ 922165 w 12329382"/>
                <a:gd name="connsiteY114" fmla="*/ 455639 h 812606"/>
                <a:gd name="connsiteX115" fmla="*/ 482336 w 12329382"/>
                <a:gd name="connsiteY115" fmla="*/ 168313 h 812606"/>
                <a:gd name="connsiteX116" fmla="*/ 59274 w 12329382"/>
                <a:gd name="connsiteY116" fmla="*/ 428746 h 812606"/>
                <a:gd name="connsiteX117" fmla="*/ 59022 w 12329382"/>
                <a:gd name="connsiteY117" fmla="*/ 429155 h 812606"/>
                <a:gd name="connsiteX118" fmla="*/ 30744 w 12329382"/>
                <a:gd name="connsiteY118" fmla="*/ 480219 h 812606"/>
                <a:gd name="connsiteX119" fmla="*/ -1 w 12329382"/>
                <a:gd name="connsiteY119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800054 w 12329384"/>
                <a:gd name="connsiteY9" fmla="*/ 356534 h 812606"/>
                <a:gd name="connsiteX10" fmla="*/ 1953257 w 12329384"/>
                <a:gd name="connsiteY10" fmla="*/ 229401 h 812606"/>
                <a:gd name="connsiteX11" fmla="*/ 2226830 w 12329384"/>
                <a:gd name="connsiteY11" fmla="*/ 151996 h 812606"/>
                <a:gd name="connsiteX12" fmla="*/ 2597257 w 12329384"/>
                <a:gd name="connsiteY12" fmla="*/ 300592 h 812606"/>
                <a:gd name="connsiteX13" fmla="*/ 2645463 w 12329384"/>
                <a:gd name="connsiteY13" fmla="*/ 347931 h 812606"/>
                <a:gd name="connsiteX14" fmla="*/ 2659313 w 12329384"/>
                <a:gd name="connsiteY14" fmla="*/ 356972 h 812606"/>
                <a:gd name="connsiteX15" fmla="*/ 3099142 w 12329384"/>
                <a:gd name="connsiteY15" fmla="*/ 644298 h 812606"/>
                <a:gd name="connsiteX16" fmla="*/ 3522204 w 12329384"/>
                <a:gd name="connsiteY16" fmla="*/ 383865 h 812606"/>
                <a:gd name="connsiteX17" fmla="*/ 3573787 w 12329384"/>
                <a:gd name="connsiteY17" fmla="*/ 296505 h 812606"/>
                <a:gd name="connsiteX18" fmla="*/ 3579897 w 12329384"/>
                <a:gd name="connsiteY18" fmla="*/ 286993 h 812606"/>
                <a:gd name="connsiteX19" fmla="*/ 4071649 w 12329384"/>
                <a:gd name="connsiteY19" fmla="*/ 3 h 812606"/>
                <a:gd name="connsiteX20" fmla="*/ 4442076 w 12329384"/>
                <a:gd name="connsiteY20" fmla="*/ 148599 h 812606"/>
                <a:gd name="connsiteX21" fmla="*/ 4504132 w 12329384"/>
                <a:gd name="connsiteY21" fmla="*/ 204979 h 812606"/>
                <a:gd name="connsiteX22" fmla="*/ 4943961 w 12329384"/>
                <a:gd name="connsiteY22" fmla="*/ 492304 h 812606"/>
                <a:gd name="connsiteX23" fmla="*/ 5209571 w 12329384"/>
                <a:gd name="connsiteY23" fmla="*/ 401517 h 812606"/>
                <a:gd name="connsiteX24" fmla="*/ 5254775 w 12329384"/>
                <a:gd name="connsiteY24" fmla="*/ 363608 h 812606"/>
                <a:gd name="connsiteX25" fmla="*/ 5372276 w 12329384"/>
                <a:gd name="connsiteY25" fmla="*/ 258677 h 812606"/>
                <a:gd name="connsiteX26" fmla="*/ 5413555 w 12329384"/>
                <a:gd name="connsiteY26" fmla="*/ 229399 h 812606"/>
                <a:gd name="connsiteX27" fmla="*/ 5687128 w 12329384"/>
                <a:gd name="connsiteY27" fmla="*/ 151994 h 812606"/>
                <a:gd name="connsiteX28" fmla="*/ 6057555 w 12329384"/>
                <a:gd name="connsiteY28" fmla="*/ 300590 h 812606"/>
                <a:gd name="connsiteX29" fmla="*/ 6119611 w 12329384"/>
                <a:gd name="connsiteY29" fmla="*/ 356970 h 812606"/>
                <a:gd name="connsiteX30" fmla="*/ 6559439 w 12329384"/>
                <a:gd name="connsiteY30" fmla="*/ 644296 h 812606"/>
                <a:gd name="connsiteX31" fmla="*/ 6982502 w 12329384"/>
                <a:gd name="connsiteY31" fmla="*/ 383863 h 812606"/>
                <a:gd name="connsiteX32" fmla="*/ 6982753 w 12329384"/>
                <a:gd name="connsiteY32" fmla="*/ 383454 h 812606"/>
                <a:gd name="connsiteX33" fmla="*/ 6984246 w 12329384"/>
                <a:gd name="connsiteY33" fmla="*/ 380360 h 812606"/>
                <a:gd name="connsiteX34" fmla="*/ 7040195 w 12329384"/>
                <a:gd name="connsiteY34" fmla="*/ 286991 h 812606"/>
                <a:gd name="connsiteX35" fmla="*/ 7531947 w 12329384"/>
                <a:gd name="connsiteY35" fmla="*/ 1 h 812606"/>
                <a:gd name="connsiteX36" fmla="*/ 7902374 w 12329384"/>
                <a:gd name="connsiteY36" fmla="*/ 148597 h 812606"/>
                <a:gd name="connsiteX37" fmla="*/ 7950580 w 12329384"/>
                <a:gd name="connsiteY37" fmla="*/ 195936 h 812606"/>
                <a:gd name="connsiteX38" fmla="*/ 7964430 w 12329384"/>
                <a:gd name="connsiteY38" fmla="*/ 204977 h 812606"/>
                <a:gd name="connsiteX39" fmla="*/ 8404258 w 12329384"/>
                <a:gd name="connsiteY39" fmla="*/ 492302 h 812606"/>
                <a:gd name="connsiteX40" fmla="*/ 8669869 w 12329384"/>
                <a:gd name="connsiteY40" fmla="*/ 401515 h 812606"/>
                <a:gd name="connsiteX41" fmla="*/ 8832573 w 12329384"/>
                <a:gd name="connsiteY41" fmla="*/ 258676 h 812606"/>
                <a:gd name="connsiteX42" fmla="*/ 8873853 w 12329384"/>
                <a:gd name="connsiteY42" fmla="*/ 229399 h 812606"/>
                <a:gd name="connsiteX43" fmla="*/ 9147426 w 12329384"/>
                <a:gd name="connsiteY43" fmla="*/ 151993 h 812606"/>
                <a:gd name="connsiteX44" fmla="*/ 9517853 w 12329384"/>
                <a:gd name="connsiteY44" fmla="*/ 300589 h 812606"/>
                <a:gd name="connsiteX45" fmla="*/ 9566059 w 12329384"/>
                <a:gd name="connsiteY45" fmla="*/ 347928 h 812606"/>
                <a:gd name="connsiteX46" fmla="*/ 9579908 w 12329384"/>
                <a:gd name="connsiteY46" fmla="*/ 356969 h 812606"/>
                <a:gd name="connsiteX47" fmla="*/ 10019738 w 12329384"/>
                <a:gd name="connsiteY47" fmla="*/ 644295 h 812606"/>
                <a:gd name="connsiteX48" fmla="*/ 10442800 w 12329384"/>
                <a:gd name="connsiteY48" fmla="*/ 383862 h 812606"/>
                <a:gd name="connsiteX49" fmla="*/ 10443052 w 12329384"/>
                <a:gd name="connsiteY49" fmla="*/ 383453 h 812606"/>
                <a:gd name="connsiteX50" fmla="*/ 10444544 w 12329384"/>
                <a:gd name="connsiteY50" fmla="*/ 380359 h 812606"/>
                <a:gd name="connsiteX51" fmla="*/ 10502074 w 12329384"/>
                <a:gd name="connsiteY51" fmla="*/ 271318 h 812606"/>
                <a:gd name="connsiteX52" fmla="*/ 10500493 w 12329384"/>
                <a:gd name="connsiteY52" fmla="*/ 286990 h 812606"/>
                <a:gd name="connsiteX53" fmla="*/ 10992245 w 12329384"/>
                <a:gd name="connsiteY53" fmla="*/ 0 h 812606"/>
                <a:gd name="connsiteX54" fmla="*/ 11362672 w 12329384"/>
                <a:gd name="connsiteY54" fmla="*/ 148596 h 812606"/>
                <a:gd name="connsiteX55" fmla="*/ 11410878 w 12329384"/>
                <a:gd name="connsiteY55" fmla="*/ 195935 h 812606"/>
                <a:gd name="connsiteX56" fmla="*/ 11424728 w 12329384"/>
                <a:gd name="connsiteY56" fmla="*/ 204976 h 812606"/>
                <a:gd name="connsiteX57" fmla="*/ 11864557 w 12329384"/>
                <a:gd name="connsiteY57" fmla="*/ 492302 h 812606"/>
                <a:gd name="connsiteX58" fmla="*/ 12329384 w 12329384"/>
                <a:gd name="connsiteY58" fmla="*/ 159808 h 812606"/>
                <a:gd name="connsiteX59" fmla="*/ 12329210 w 12329384"/>
                <a:gd name="connsiteY59" fmla="*/ 177225 h 812606"/>
                <a:gd name="connsiteX60" fmla="*/ 11735544 w 12329384"/>
                <a:gd name="connsiteY60" fmla="*/ 660610 h 812606"/>
                <a:gd name="connsiteX61" fmla="*/ 11365117 w 12329384"/>
                <a:gd name="connsiteY61" fmla="*/ 512014 h 812606"/>
                <a:gd name="connsiteX62" fmla="*/ 11316911 w 12329384"/>
                <a:gd name="connsiteY62" fmla="*/ 464675 h 812606"/>
                <a:gd name="connsiteX63" fmla="*/ 11303061 w 12329384"/>
                <a:gd name="connsiteY63" fmla="*/ 455634 h 812606"/>
                <a:gd name="connsiteX64" fmla="*/ 10863232 w 12329384"/>
                <a:gd name="connsiteY64" fmla="*/ 168308 h 812606"/>
                <a:gd name="connsiteX65" fmla="*/ 10440170 w 12329384"/>
                <a:gd name="connsiteY65" fmla="*/ 428741 h 812606"/>
                <a:gd name="connsiteX66" fmla="*/ 10439918 w 12329384"/>
                <a:gd name="connsiteY66" fmla="*/ 429150 h 812606"/>
                <a:gd name="connsiteX67" fmla="*/ 10438426 w 12329384"/>
                <a:gd name="connsiteY67" fmla="*/ 432244 h 812606"/>
                <a:gd name="connsiteX68" fmla="*/ 10388586 w 12329384"/>
                <a:gd name="connsiteY68" fmla="*/ 516101 h 812606"/>
                <a:gd name="connsiteX69" fmla="*/ 10382477 w 12329384"/>
                <a:gd name="connsiteY69" fmla="*/ 525613 h 812606"/>
                <a:gd name="connsiteX70" fmla="*/ 9890724 w 12329384"/>
                <a:gd name="connsiteY70" fmla="*/ 812603 h 812606"/>
                <a:gd name="connsiteX71" fmla="*/ 9520297 w 12329384"/>
                <a:gd name="connsiteY71" fmla="*/ 664007 h 812606"/>
                <a:gd name="connsiteX72" fmla="*/ 9472091 w 12329384"/>
                <a:gd name="connsiteY72" fmla="*/ 616668 h 812606"/>
                <a:gd name="connsiteX73" fmla="*/ 9458242 w 12329384"/>
                <a:gd name="connsiteY73" fmla="*/ 607627 h 812606"/>
                <a:gd name="connsiteX74" fmla="*/ 9018413 w 12329384"/>
                <a:gd name="connsiteY74" fmla="*/ 320302 h 812606"/>
                <a:gd name="connsiteX75" fmla="*/ 8752802 w 12329384"/>
                <a:gd name="connsiteY75" fmla="*/ 411089 h 812606"/>
                <a:gd name="connsiteX76" fmla="*/ 8707595 w 12329384"/>
                <a:gd name="connsiteY76" fmla="*/ 449000 h 812606"/>
                <a:gd name="connsiteX77" fmla="*/ 8590098 w 12329384"/>
                <a:gd name="connsiteY77" fmla="*/ 553928 h 812606"/>
                <a:gd name="connsiteX78" fmla="*/ 8548818 w 12329384"/>
                <a:gd name="connsiteY78" fmla="*/ 583206 h 812606"/>
                <a:gd name="connsiteX79" fmla="*/ 8275246 w 12329384"/>
                <a:gd name="connsiteY79" fmla="*/ 660611 h 812606"/>
                <a:gd name="connsiteX80" fmla="*/ 7904819 w 12329384"/>
                <a:gd name="connsiteY80" fmla="*/ 512015 h 812606"/>
                <a:gd name="connsiteX81" fmla="*/ 7856612 w 12329384"/>
                <a:gd name="connsiteY81" fmla="*/ 464676 h 812606"/>
                <a:gd name="connsiteX82" fmla="*/ 7842763 w 12329384"/>
                <a:gd name="connsiteY82" fmla="*/ 455635 h 812606"/>
                <a:gd name="connsiteX83" fmla="*/ 7402933 w 12329384"/>
                <a:gd name="connsiteY83" fmla="*/ 168309 h 812606"/>
                <a:gd name="connsiteX84" fmla="*/ 6979871 w 12329384"/>
                <a:gd name="connsiteY84" fmla="*/ 428742 h 812606"/>
                <a:gd name="connsiteX85" fmla="*/ 6979620 w 12329384"/>
                <a:gd name="connsiteY85" fmla="*/ 429151 h 812606"/>
                <a:gd name="connsiteX86" fmla="*/ 6922178 w 12329384"/>
                <a:gd name="connsiteY86" fmla="*/ 525614 h 812606"/>
                <a:gd name="connsiteX87" fmla="*/ 6430427 w 12329384"/>
                <a:gd name="connsiteY87" fmla="*/ 812604 h 812606"/>
                <a:gd name="connsiteX88" fmla="*/ 6059999 w 12329384"/>
                <a:gd name="connsiteY88" fmla="*/ 664008 h 812606"/>
                <a:gd name="connsiteX89" fmla="*/ 6011793 w 12329384"/>
                <a:gd name="connsiteY89" fmla="*/ 616669 h 812606"/>
                <a:gd name="connsiteX90" fmla="*/ 5997944 w 12329384"/>
                <a:gd name="connsiteY90" fmla="*/ 607628 h 812606"/>
                <a:gd name="connsiteX91" fmla="*/ 5558114 w 12329384"/>
                <a:gd name="connsiteY91" fmla="*/ 320302 h 812606"/>
                <a:gd name="connsiteX92" fmla="*/ 5292505 w 12329384"/>
                <a:gd name="connsiteY92" fmla="*/ 411089 h 812606"/>
                <a:gd name="connsiteX93" fmla="*/ 5207594 w 12329384"/>
                <a:gd name="connsiteY93" fmla="*/ 488913 h 812606"/>
                <a:gd name="connsiteX94" fmla="*/ 5088520 w 12329384"/>
                <a:gd name="connsiteY94" fmla="*/ 583208 h 812606"/>
                <a:gd name="connsiteX95" fmla="*/ 4814948 w 12329384"/>
                <a:gd name="connsiteY95" fmla="*/ 660613 h 812606"/>
                <a:gd name="connsiteX96" fmla="*/ 4444521 w 12329384"/>
                <a:gd name="connsiteY96" fmla="*/ 512017 h 812606"/>
                <a:gd name="connsiteX97" fmla="*/ 4396314 w 12329384"/>
                <a:gd name="connsiteY97" fmla="*/ 464678 h 812606"/>
                <a:gd name="connsiteX98" fmla="*/ 4382465 w 12329384"/>
                <a:gd name="connsiteY98" fmla="*/ 455637 h 812606"/>
                <a:gd name="connsiteX99" fmla="*/ 3942636 w 12329384"/>
                <a:gd name="connsiteY99" fmla="*/ 168311 h 812606"/>
                <a:gd name="connsiteX100" fmla="*/ 3519574 w 12329384"/>
                <a:gd name="connsiteY100" fmla="*/ 428744 h 812606"/>
                <a:gd name="connsiteX101" fmla="*/ 3461880 w 12329384"/>
                <a:gd name="connsiteY101" fmla="*/ 525616 h 812606"/>
                <a:gd name="connsiteX102" fmla="*/ 2970129 w 12329384"/>
                <a:gd name="connsiteY102" fmla="*/ 812606 h 812606"/>
                <a:gd name="connsiteX103" fmla="*/ 2599702 w 12329384"/>
                <a:gd name="connsiteY103" fmla="*/ 664010 h 812606"/>
                <a:gd name="connsiteX104" fmla="*/ 2551495 w 12329384"/>
                <a:gd name="connsiteY104" fmla="*/ 616671 h 812606"/>
                <a:gd name="connsiteX105" fmla="*/ 2537646 w 12329384"/>
                <a:gd name="connsiteY105" fmla="*/ 607630 h 812606"/>
                <a:gd name="connsiteX106" fmla="*/ 2097817 w 12329384"/>
                <a:gd name="connsiteY106" fmla="*/ 320304 h 812606"/>
                <a:gd name="connsiteX107" fmla="*/ 1832207 w 12329384"/>
                <a:gd name="connsiteY107" fmla="*/ 411091 h 812606"/>
                <a:gd name="connsiteX108" fmla="*/ 1722225 w 12329384"/>
                <a:gd name="connsiteY108" fmla="*/ 515954 h 812606"/>
                <a:gd name="connsiteX109" fmla="*/ 1628223 w 12329384"/>
                <a:gd name="connsiteY109" fmla="*/ 583210 h 812606"/>
                <a:gd name="connsiteX110" fmla="*/ 1354650 w 12329384"/>
                <a:gd name="connsiteY110" fmla="*/ 660615 h 812606"/>
                <a:gd name="connsiteX111" fmla="*/ 984223 w 12329384"/>
                <a:gd name="connsiteY111" fmla="*/ 512019 h 812606"/>
                <a:gd name="connsiteX112" fmla="*/ 931703 w 12329384"/>
                <a:gd name="connsiteY112" fmla="*/ 473303 h 812606"/>
                <a:gd name="connsiteX113" fmla="*/ 922167 w 12329384"/>
                <a:gd name="connsiteY113" fmla="*/ 455639 h 812606"/>
                <a:gd name="connsiteX114" fmla="*/ 482338 w 12329384"/>
                <a:gd name="connsiteY114" fmla="*/ 168313 h 812606"/>
                <a:gd name="connsiteX115" fmla="*/ 59276 w 12329384"/>
                <a:gd name="connsiteY115" fmla="*/ 428746 h 812606"/>
                <a:gd name="connsiteX116" fmla="*/ 59024 w 12329384"/>
                <a:gd name="connsiteY116" fmla="*/ 429155 h 812606"/>
                <a:gd name="connsiteX117" fmla="*/ 30746 w 12329384"/>
                <a:gd name="connsiteY117" fmla="*/ 480219 h 812606"/>
                <a:gd name="connsiteX118" fmla="*/ 1 w 12329384"/>
                <a:gd name="connsiteY118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43832 w 12329382"/>
                <a:gd name="connsiteY5" fmla="*/ 204981 h 812606"/>
                <a:gd name="connsiteX6" fmla="*/ 1483661 w 12329382"/>
                <a:gd name="connsiteY6" fmla="*/ 492306 h 812606"/>
                <a:gd name="connsiteX7" fmla="*/ 1749271 w 12329382"/>
                <a:gd name="connsiteY7" fmla="*/ 401519 h 812606"/>
                <a:gd name="connsiteX8" fmla="*/ 1800052 w 12329382"/>
                <a:gd name="connsiteY8" fmla="*/ 356534 h 812606"/>
                <a:gd name="connsiteX9" fmla="*/ 1953255 w 12329382"/>
                <a:gd name="connsiteY9" fmla="*/ 229401 h 812606"/>
                <a:gd name="connsiteX10" fmla="*/ 2226828 w 12329382"/>
                <a:gd name="connsiteY10" fmla="*/ 151996 h 812606"/>
                <a:gd name="connsiteX11" fmla="*/ 2597255 w 12329382"/>
                <a:gd name="connsiteY11" fmla="*/ 300592 h 812606"/>
                <a:gd name="connsiteX12" fmla="*/ 2645461 w 12329382"/>
                <a:gd name="connsiteY12" fmla="*/ 347931 h 812606"/>
                <a:gd name="connsiteX13" fmla="*/ 2659311 w 12329382"/>
                <a:gd name="connsiteY13" fmla="*/ 356972 h 812606"/>
                <a:gd name="connsiteX14" fmla="*/ 3099140 w 12329382"/>
                <a:gd name="connsiteY14" fmla="*/ 644298 h 812606"/>
                <a:gd name="connsiteX15" fmla="*/ 3522202 w 12329382"/>
                <a:gd name="connsiteY15" fmla="*/ 383865 h 812606"/>
                <a:gd name="connsiteX16" fmla="*/ 3573785 w 12329382"/>
                <a:gd name="connsiteY16" fmla="*/ 296505 h 812606"/>
                <a:gd name="connsiteX17" fmla="*/ 3579895 w 12329382"/>
                <a:gd name="connsiteY17" fmla="*/ 286993 h 812606"/>
                <a:gd name="connsiteX18" fmla="*/ 4071647 w 12329382"/>
                <a:gd name="connsiteY18" fmla="*/ 3 h 812606"/>
                <a:gd name="connsiteX19" fmla="*/ 4442074 w 12329382"/>
                <a:gd name="connsiteY19" fmla="*/ 148599 h 812606"/>
                <a:gd name="connsiteX20" fmla="*/ 4504130 w 12329382"/>
                <a:gd name="connsiteY20" fmla="*/ 204979 h 812606"/>
                <a:gd name="connsiteX21" fmla="*/ 4943959 w 12329382"/>
                <a:gd name="connsiteY21" fmla="*/ 492304 h 812606"/>
                <a:gd name="connsiteX22" fmla="*/ 5209569 w 12329382"/>
                <a:gd name="connsiteY22" fmla="*/ 401517 h 812606"/>
                <a:gd name="connsiteX23" fmla="*/ 5254773 w 12329382"/>
                <a:gd name="connsiteY23" fmla="*/ 363608 h 812606"/>
                <a:gd name="connsiteX24" fmla="*/ 5372274 w 12329382"/>
                <a:gd name="connsiteY24" fmla="*/ 258677 h 812606"/>
                <a:gd name="connsiteX25" fmla="*/ 5413553 w 12329382"/>
                <a:gd name="connsiteY25" fmla="*/ 229399 h 812606"/>
                <a:gd name="connsiteX26" fmla="*/ 5687126 w 12329382"/>
                <a:gd name="connsiteY26" fmla="*/ 151994 h 812606"/>
                <a:gd name="connsiteX27" fmla="*/ 6057553 w 12329382"/>
                <a:gd name="connsiteY27" fmla="*/ 300590 h 812606"/>
                <a:gd name="connsiteX28" fmla="*/ 6119609 w 12329382"/>
                <a:gd name="connsiteY28" fmla="*/ 356970 h 812606"/>
                <a:gd name="connsiteX29" fmla="*/ 6559437 w 12329382"/>
                <a:gd name="connsiteY29" fmla="*/ 644296 h 812606"/>
                <a:gd name="connsiteX30" fmla="*/ 6982500 w 12329382"/>
                <a:gd name="connsiteY30" fmla="*/ 383863 h 812606"/>
                <a:gd name="connsiteX31" fmla="*/ 6982751 w 12329382"/>
                <a:gd name="connsiteY31" fmla="*/ 383454 h 812606"/>
                <a:gd name="connsiteX32" fmla="*/ 6984244 w 12329382"/>
                <a:gd name="connsiteY32" fmla="*/ 380360 h 812606"/>
                <a:gd name="connsiteX33" fmla="*/ 7040193 w 12329382"/>
                <a:gd name="connsiteY33" fmla="*/ 286991 h 812606"/>
                <a:gd name="connsiteX34" fmla="*/ 7531945 w 12329382"/>
                <a:gd name="connsiteY34" fmla="*/ 1 h 812606"/>
                <a:gd name="connsiteX35" fmla="*/ 7902372 w 12329382"/>
                <a:gd name="connsiteY35" fmla="*/ 148597 h 812606"/>
                <a:gd name="connsiteX36" fmla="*/ 7950578 w 12329382"/>
                <a:gd name="connsiteY36" fmla="*/ 195936 h 812606"/>
                <a:gd name="connsiteX37" fmla="*/ 7964428 w 12329382"/>
                <a:gd name="connsiteY37" fmla="*/ 204977 h 812606"/>
                <a:gd name="connsiteX38" fmla="*/ 8404256 w 12329382"/>
                <a:gd name="connsiteY38" fmla="*/ 492302 h 812606"/>
                <a:gd name="connsiteX39" fmla="*/ 8669867 w 12329382"/>
                <a:gd name="connsiteY39" fmla="*/ 401515 h 812606"/>
                <a:gd name="connsiteX40" fmla="*/ 8832571 w 12329382"/>
                <a:gd name="connsiteY40" fmla="*/ 258676 h 812606"/>
                <a:gd name="connsiteX41" fmla="*/ 8873851 w 12329382"/>
                <a:gd name="connsiteY41" fmla="*/ 229399 h 812606"/>
                <a:gd name="connsiteX42" fmla="*/ 9147424 w 12329382"/>
                <a:gd name="connsiteY42" fmla="*/ 151993 h 812606"/>
                <a:gd name="connsiteX43" fmla="*/ 9517851 w 12329382"/>
                <a:gd name="connsiteY43" fmla="*/ 300589 h 812606"/>
                <a:gd name="connsiteX44" fmla="*/ 9566057 w 12329382"/>
                <a:gd name="connsiteY44" fmla="*/ 347928 h 812606"/>
                <a:gd name="connsiteX45" fmla="*/ 9579906 w 12329382"/>
                <a:gd name="connsiteY45" fmla="*/ 356969 h 812606"/>
                <a:gd name="connsiteX46" fmla="*/ 10019736 w 12329382"/>
                <a:gd name="connsiteY46" fmla="*/ 644295 h 812606"/>
                <a:gd name="connsiteX47" fmla="*/ 10442798 w 12329382"/>
                <a:gd name="connsiteY47" fmla="*/ 383862 h 812606"/>
                <a:gd name="connsiteX48" fmla="*/ 10443050 w 12329382"/>
                <a:gd name="connsiteY48" fmla="*/ 383453 h 812606"/>
                <a:gd name="connsiteX49" fmla="*/ 10444542 w 12329382"/>
                <a:gd name="connsiteY49" fmla="*/ 380359 h 812606"/>
                <a:gd name="connsiteX50" fmla="*/ 10502072 w 12329382"/>
                <a:gd name="connsiteY50" fmla="*/ 271318 h 812606"/>
                <a:gd name="connsiteX51" fmla="*/ 10500491 w 12329382"/>
                <a:gd name="connsiteY51" fmla="*/ 286990 h 812606"/>
                <a:gd name="connsiteX52" fmla="*/ 10992243 w 12329382"/>
                <a:gd name="connsiteY52" fmla="*/ 0 h 812606"/>
                <a:gd name="connsiteX53" fmla="*/ 11362670 w 12329382"/>
                <a:gd name="connsiteY53" fmla="*/ 148596 h 812606"/>
                <a:gd name="connsiteX54" fmla="*/ 11410876 w 12329382"/>
                <a:gd name="connsiteY54" fmla="*/ 195935 h 812606"/>
                <a:gd name="connsiteX55" fmla="*/ 11424726 w 12329382"/>
                <a:gd name="connsiteY55" fmla="*/ 204976 h 812606"/>
                <a:gd name="connsiteX56" fmla="*/ 11864555 w 12329382"/>
                <a:gd name="connsiteY56" fmla="*/ 492302 h 812606"/>
                <a:gd name="connsiteX57" fmla="*/ 12329382 w 12329382"/>
                <a:gd name="connsiteY57" fmla="*/ 159808 h 812606"/>
                <a:gd name="connsiteX58" fmla="*/ 12329208 w 12329382"/>
                <a:gd name="connsiteY58" fmla="*/ 177225 h 812606"/>
                <a:gd name="connsiteX59" fmla="*/ 11735542 w 12329382"/>
                <a:gd name="connsiteY59" fmla="*/ 660610 h 812606"/>
                <a:gd name="connsiteX60" fmla="*/ 11365115 w 12329382"/>
                <a:gd name="connsiteY60" fmla="*/ 512014 h 812606"/>
                <a:gd name="connsiteX61" fmla="*/ 11316909 w 12329382"/>
                <a:gd name="connsiteY61" fmla="*/ 464675 h 812606"/>
                <a:gd name="connsiteX62" fmla="*/ 11303059 w 12329382"/>
                <a:gd name="connsiteY62" fmla="*/ 455634 h 812606"/>
                <a:gd name="connsiteX63" fmla="*/ 10863230 w 12329382"/>
                <a:gd name="connsiteY63" fmla="*/ 168308 h 812606"/>
                <a:gd name="connsiteX64" fmla="*/ 10440168 w 12329382"/>
                <a:gd name="connsiteY64" fmla="*/ 428741 h 812606"/>
                <a:gd name="connsiteX65" fmla="*/ 10439916 w 12329382"/>
                <a:gd name="connsiteY65" fmla="*/ 429150 h 812606"/>
                <a:gd name="connsiteX66" fmla="*/ 10438424 w 12329382"/>
                <a:gd name="connsiteY66" fmla="*/ 432244 h 812606"/>
                <a:gd name="connsiteX67" fmla="*/ 10388584 w 12329382"/>
                <a:gd name="connsiteY67" fmla="*/ 516101 h 812606"/>
                <a:gd name="connsiteX68" fmla="*/ 10382475 w 12329382"/>
                <a:gd name="connsiteY68" fmla="*/ 525613 h 812606"/>
                <a:gd name="connsiteX69" fmla="*/ 9890722 w 12329382"/>
                <a:gd name="connsiteY69" fmla="*/ 812603 h 812606"/>
                <a:gd name="connsiteX70" fmla="*/ 9520295 w 12329382"/>
                <a:gd name="connsiteY70" fmla="*/ 664007 h 812606"/>
                <a:gd name="connsiteX71" fmla="*/ 9472089 w 12329382"/>
                <a:gd name="connsiteY71" fmla="*/ 616668 h 812606"/>
                <a:gd name="connsiteX72" fmla="*/ 9458240 w 12329382"/>
                <a:gd name="connsiteY72" fmla="*/ 607627 h 812606"/>
                <a:gd name="connsiteX73" fmla="*/ 9018411 w 12329382"/>
                <a:gd name="connsiteY73" fmla="*/ 320302 h 812606"/>
                <a:gd name="connsiteX74" fmla="*/ 8752800 w 12329382"/>
                <a:gd name="connsiteY74" fmla="*/ 411089 h 812606"/>
                <a:gd name="connsiteX75" fmla="*/ 8707593 w 12329382"/>
                <a:gd name="connsiteY75" fmla="*/ 449000 h 812606"/>
                <a:gd name="connsiteX76" fmla="*/ 8590096 w 12329382"/>
                <a:gd name="connsiteY76" fmla="*/ 553928 h 812606"/>
                <a:gd name="connsiteX77" fmla="*/ 8548816 w 12329382"/>
                <a:gd name="connsiteY77" fmla="*/ 583206 h 812606"/>
                <a:gd name="connsiteX78" fmla="*/ 8275244 w 12329382"/>
                <a:gd name="connsiteY78" fmla="*/ 660611 h 812606"/>
                <a:gd name="connsiteX79" fmla="*/ 7904817 w 12329382"/>
                <a:gd name="connsiteY79" fmla="*/ 512015 h 812606"/>
                <a:gd name="connsiteX80" fmla="*/ 7856610 w 12329382"/>
                <a:gd name="connsiteY80" fmla="*/ 464676 h 812606"/>
                <a:gd name="connsiteX81" fmla="*/ 7842761 w 12329382"/>
                <a:gd name="connsiteY81" fmla="*/ 455635 h 812606"/>
                <a:gd name="connsiteX82" fmla="*/ 7402931 w 12329382"/>
                <a:gd name="connsiteY82" fmla="*/ 168309 h 812606"/>
                <a:gd name="connsiteX83" fmla="*/ 6979869 w 12329382"/>
                <a:gd name="connsiteY83" fmla="*/ 428742 h 812606"/>
                <a:gd name="connsiteX84" fmla="*/ 6979618 w 12329382"/>
                <a:gd name="connsiteY84" fmla="*/ 429151 h 812606"/>
                <a:gd name="connsiteX85" fmla="*/ 6922176 w 12329382"/>
                <a:gd name="connsiteY85" fmla="*/ 525614 h 812606"/>
                <a:gd name="connsiteX86" fmla="*/ 6430425 w 12329382"/>
                <a:gd name="connsiteY86" fmla="*/ 812604 h 812606"/>
                <a:gd name="connsiteX87" fmla="*/ 6059997 w 12329382"/>
                <a:gd name="connsiteY87" fmla="*/ 664008 h 812606"/>
                <a:gd name="connsiteX88" fmla="*/ 6011791 w 12329382"/>
                <a:gd name="connsiteY88" fmla="*/ 616669 h 812606"/>
                <a:gd name="connsiteX89" fmla="*/ 5997942 w 12329382"/>
                <a:gd name="connsiteY89" fmla="*/ 607628 h 812606"/>
                <a:gd name="connsiteX90" fmla="*/ 5558112 w 12329382"/>
                <a:gd name="connsiteY90" fmla="*/ 320302 h 812606"/>
                <a:gd name="connsiteX91" fmla="*/ 5292503 w 12329382"/>
                <a:gd name="connsiteY91" fmla="*/ 411089 h 812606"/>
                <a:gd name="connsiteX92" fmla="*/ 5207592 w 12329382"/>
                <a:gd name="connsiteY92" fmla="*/ 488913 h 812606"/>
                <a:gd name="connsiteX93" fmla="*/ 5088518 w 12329382"/>
                <a:gd name="connsiteY93" fmla="*/ 583208 h 812606"/>
                <a:gd name="connsiteX94" fmla="*/ 4814946 w 12329382"/>
                <a:gd name="connsiteY94" fmla="*/ 660613 h 812606"/>
                <a:gd name="connsiteX95" fmla="*/ 4444519 w 12329382"/>
                <a:gd name="connsiteY95" fmla="*/ 512017 h 812606"/>
                <a:gd name="connsiteX96" fmla="*/ 4396312 w 12329382"/>
                <a:gd name="connsiteY96" fmla="*/ 464678 h 812606"/>
                <a:gd name="connsiteX97" fmla="*/ 4382463 w 12329382"/>
                <a:gd name="connsiteY97" fmla="*/ 455637 h 812606"/>
                <a:gd name="connsiteX98" fmla="*/ 3942634 w 12329382"/>
                <a:gd name="connsiteY98" fmla="*/ 168311 h 812606"/>
                <a:gd name="connsiteX99" fmla="*/ 3519572 w 12329382"/>
                <a:gd name="connsiteY99" fmla="*/ 428744 h 812606"/>
                <a:gd name="connsiteX100" fmla="*/ 3461878 w 12329382"/>
                <a:gd name="connsiteY100" fmla="*/ 525616 h 812606"/>
                <a:gd name="connsiteX101" fmla="*/ 2970127 w 12329382"/>
                <a:gd name="connsiteY101" fmla="*/ 812606 h 812606"/>
                <a:gd name="connsiteX102" fmla="*/ 2599700 w 12329382"/>
                <a:gd name="connsiteY102" fmla="*/ 664010 h 812606"/>
                <a:gd name="connsiteX103" fmla="*/ 2551493 w 12329382"/>
                <a:gd name="connsiteY103" fmla="*/ 616671 h 812606"/>
                <a:gd name="connsiteX104" fmla="*/ 2537644 w 12329382"/>
                <a:gd name="connsiteY104" fmla="*/ 607630 h 812606"/>
                <a:gd name="connsiteX105" fmla="*/ 2097815 w 12329382"/>
                <a:gd name="connsiteY105" fmla="*/ 320304 h 812606"/>
                <a:gd name="connsiteX106" fmla="*/ 1832205 w 12329382"/>
                <a:gd name="connsiteY106" fmla="*/ 411091 h 812606"/>
                <a:gd name="connsiteX107" fmla="*/ 1722223 w 12329382"/>
                <a:gd name="connsiteY107" fmla="*/ 515954 h 812606"/>
                <a:gd name="connsiteX108" fmla="*/ 1628221 w 12329382"/>
                <a:gd name="connsiteY108" fmla="*/ 583210 h 812606"/>
                <a:gd name="connsiteX109" fmla="*/ 1354648 w 12329382"/>
                <a:gd name="connsiteY109" fmla="*/ 660615 h 812606"/>
                <a:gd name="connsiteX110" fmla="*/ 984221 w 12329382"/>
                <a:gd name="connsiteY110" fmla="*/ 512019 h 812606"/>
                <a:gd name="connsiteX111" fmla="*/ 931701 w 12329382"/>
                <a:gd name="connsiteY111" fmla="*/ 473303 h 812606"/>
                <a:gd name="connsiteX112" fmla="*/ 922165 w 12329382"/>
                <a:gd name="connsiteY112" fmla="*/ 455639 h 812606"/>
                <a:gd name="connsiteX113" fmla="*/ 482336 w 12329382"/>
                <a:gd name="connsiteY113" fmla="*/ 168313 h 812606"/>
                <a:gd name="connsiteX114" fmla="*/ 59274 w 12329382"/>
                <a:gd name="connsiteY114" fmla="*/ 428746 h 812606"/>
                <a:gd name="connsiteX115" fmla="*/ 59022 w 12329382"/>
                <a:gd name="connsiteY115" fmla="*/ 429155 h 812606"/>
                <a:gd name="connsiteX116" fmla="*/ 30744 w 12329382"/>
                <a:gd name="connsiteY116" fmla="*/ 480219 h 812606"/>
                <a:gd name="connsiteX117" fmla="*/ -1 w 12329382"/>
                <a:gd name="connsiteY117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43834 w 12329384"/>
                <a:gd name="connsiteY5" fmla="*/ 204981 h 812606"/>
                <a:gd name="connsiteX6" fmla="*/ 1483663 w 12329384"/>
                <a:gd name="connsiteY6" fmla="*/ 492306 h 812606"/>
                <a:gd name="connsiteX7" fmla="*/ 1749273 w 12329384"/>
                <a:gd name="connsiteY7" fmla="*/ 401519 h 812606"/>
                <a:gd name="connsiteX8" fmla="*/ 1800054 w 12329384"/>
                <a:gd name="connsiteY8" fmla="*/ 356534 h 812606"/>
                <a:gd name="connsiteX9" fmla="*/ 1953257 w 12329384"/>
                <a:gd name="connsiteY9" fmla="*/ 229401 h 812606"/>
                <a:gd name="connsiteX10" fmla="*/ 2226830 w 12329384"/>
                <a:gd name="connsiteY10" fmla="*/ 151996 h 812606"/>
                <a:gd name="connsiteX11" fmla="*/ 2597257 w 12329384"/>
                <a:gd name="connsiteY11" fmla="*/ 300592 h 812606"/>
                <a:gd name="connsiteX12" fmla="*/ 2645463 w 12329384"/>
                <a:gd name="connsiteY12" fmla="*/ 347931 h 812606"/>
                <a:gd name="connsiteX13" fmla="*/ 2659313 w 12329384"/>
                <a:gd name="connsiteY13" fmla="*/ 356972 h 812606"/>
                <a:gd name="connsiteX14" fmla="*/ 3099142 w 12329384"/>
                <a:gd name="connsiteY14" fmla="*/ 644298 h 812606"/>
                <a:gd name="connsiteX15" fmla="*/ 3522204 w 12329384"/>
                <a:gd name="connsiteY15" fmla="*/ 383865 h 812606"/>
                <a:gd name="connsiteX16" fmla="*/ 3573787 w 12329384"/>
                <a:gd name="connsiteY16" fmla="*/ 296505 h 812606"/>
                <a:gd name="connsiteX17" fmla="*/ 3579897 w 12329384"/>
                <a:gd name="connsiteY17" fmla="*/ 286993 h 812606"/>
                <a:gd name="connsiteX18" fmla="*/ 4071649 w 12329384"/>
                <a:gd name="connsiteY18" fmla="*/ 3 h 812606"/>
                <a:gd name="connsiteX19" fmla="*/ 4442076 w 12329384"/>
                <a:gd name="connsiteY19" fmla="*/ 148599 h 812606"/>
                <a:gd name="connsiteX20" fmla="*/ 4504132 w 12329384"/>
                <a:gd name="connsiteY20" fmla="*/ 204979 h 812606"/>
                <a:gd name="connsiteX21" fmla="*/ 4943961 w 12329384"/>
                <a:gd name="connsiteY21" fmla="*/ 492304 h 812606"/>
                <a:gd name="connsiteX22" fmla="*/ 5209571 w 12329384"/>
                <a:gd name="connsiteY22" fmla="*/ 401517 h 812606"/>
                <a:gd name="connsiteX23" fmla="*/ 5254775 w 12329384"/>
                <a:gd name="connsiteY23" fmla="*/ 363608 h 812606"/>
                <a:gd name="connsiteX24" fmla="*/ 5372276 w 12329384"/>
                <a:gd name="connsiteY24" fmla="*/ 258677 h 812606"/>
                <a:gd name="connsiteX25" fmla="*/ 5413555 w 12329384"/>
                <a:gd name="connsiteY25" fmla="*/ 229399 h 812606"/>
                <a:gd name="connsiteX26" fmla="*/ 5687128 w 12329384"/>
                <a:gd name="connsiteY26" fmla="*/ 151994 h 812606"/>
                <a:gd name="connsiteX27" fmla="*/ 6057555 w 12329384"/>
                <a:gd name="connsiteY27" fmla="*/ 300590 h 812606"/>
                <a:gd name="connsiteX28" fmla="*/ 6119611 w 12329384"/>
                <a:gd name="connsiteY28" fmla="*/ 356970 h 812606"/>
                <a:gd name="connsiteX29" fmla="*/ 6559439 w 12329384"/>
                <a:gd name="connsiteY29" fmla="*/ 644296 h 812606"/>
                <a:gd name="connsiteX30" fmla="*/ 6982502 w 12329384"/>
                <a:gd name="connsiteY30" fmla="*/ 383863 h 812606"/>
                <a:gd name="connsiteX31" fmla="*/ 6982753 w 12329384"/>
                <a:gd name="connsiteY31" fmla="*/ 383454 h 812606"/>
                <a:gd name="connsiteX32" fmla="*/ 6984246 w 12329384"/>
                <a:gd name="connsiteY32" fmla="*/ 380360 h 812606"/>
                <a:gd name="connsiteX33" fmla="*/ 7040195 w 12329384"/>
                <a:gd name="connsiteY33" fmla="*/ 286991 h 812606"/>
                <a:gd name="connsiteX34" fmla="*/ 7531947 w 12329384"/>
                <a:gd name="connsiteY34" fmla="*/ 1 h 812606"/>
                <a:gd name="connsiteX35" fmla="*/ 7902374 w 12329384"/>
                <a:gd name="connsiteY35" fmla="*/ 148597 h 812606"/>
                <a:gd name="connsiteX36" fmla="*/ 7950580 w 12329384"/>
                <a:gd name="connsiteY36" fmla="*/ 195936 h 812606"/>
                <a:gd name="connsiteX37" fmla="*/ 7964430 w 12329384"/>
                <a:gd name="connsiteY37" fmla="*/ 204977 h 812606"/>
                <a:gd name="connsiteX38" fmla="*/ 8404258 w 12329384"/>
                <a:gd name="connsiteY38" fmla="*/ 492302 h 812606"/>
                <a:gd name="connsiteX39" fmla="*/ 8669869 w 12329384"/>
                <a:gd name="connsiteY39" fmla="*/ 401515 h 812606"/>
                <a:gd name="connsiteX40" fmla="*/ 8832573 w 12329384"/>
                <a:gd name="connsiteY40" fmla="*/ 258676 h 812606"/>
                <a:gd name="connsiteX41" fmla="*/ 8873853 w 12329384"/>
                <a:gd name="connsiteY41" fmla="*/ 229399 h 812606"/>
                <a:gd name="connsiteX42" fmla="*/ 9147426 w 12329384"/>
                <a:gd name="connsiteY42" fmla="*/ 151993 h 812606"/>
                <a:gd name="connsiteX43" fmla="*/ 9517853 w 12329384"/>
                <a:gd name="connsiteY43" fmla="*/ 300589 h 812606"/>
                <a:gd name="connsiteX44" fmla="*/ 9566059 w 12329384"/>
                <a:gd name="connsiteY44" fmla="*/ 347928 h 812606"/>
                <a:gd name="connsiteX45" fmla="*/ 9579908 w 12329384"/>
                <a:gd name="connsiteY45" fmla="*/ 356969 h 812606"/>
                <a:gd name="connsiteX46" fmla="*/ 10019738 w 12329384"/>
                <a:gd name="connsiteY46" fmla="*/ 644295 h 812606"/>
                <a:gd name="connsiteX47" fmla="*/ 10442800 w 12329384"/>
                <a:gd name="connsiteY47" fmla="*/ 383862 h 812606"/>
                <a:gd name="connsiteX48" fmla="*/ 10443052 w 12329384"/>
                <a:gd name="connsiteY48" fmla="*/ 383453 h 812606"/>
                <a:gd name="connsiteX49" fmla="*/ 10444544 w 12329384"/>
                <a:gd name="connsiteY49" fmla="*/ 380359 h 812606"/>
                <a:gd name="connsiteX50" fmla="*/ 10502074 w 12329384"/>
                <a:gd name="connsiteY50" fmla="*/ 271318 h 812606"/>
                <a:gd name="connsiteX51" fmla="*/ 10500493 w 12329384"/>
                <a:gd name="connsiteY51" fmla="*/ 286990 h 812606"/>
                <a:gd name="connsiteX52" fmla="*/ 10992245 w 12329384"/>
                <a:gd name="connsiteY52" fmla="*/ 0 h 812606"/>
                <a:gd name="connsiteX53" fmla="*/ 11362672 w 12329384"/>
                <a:gd name="connsiteY53" fmla="*/ 148596 h 812606"/>
                <a:gd name="connsiteX54" fmla="*/ 11410878 w 12329384"/>
                <a:gd name="connsiteY54" fmla="*/ 195935 h 812606"/>
                <a:gd name="connsiteX55" fmla="*/ 11424728 w 12329384"/>
                <a:gd name="connsiteY55" fmla="*/ 204976 h 812606"/>
                <a:gd name="connsiteX56" fmla="*/ 11864557 w 12329384"/>
                <a:gd name="connsiteY56" fmla="*/ 492302 h 812606"/>
                <a:gd name="connsiteX57" fmla="*/ 12329384 w 12329384"/>
                <a:gd name="connsiteY57" fmla="*/ 159808 h 812606"/>
                <a:gd name="connsiteX58" fmla="*/ 12329210 w 12329384"/>
                <a:gd name="connsiteY58" fmla="*/ 177225 h 812606"/>
                <a:gd name="connsiteX59" fmla="*/ 11735544 w 12329384"/>
                <a:gd name="connsiteY59" fmla="*/ 660610 h 812606"/>
                <a:gd name="connsiteX60" fmla="*/ 11365117 w 12329384"/>
                <a:gd name="connsiteY60" fmla="*/ 512014 h 812606"/>
                <a:gd name="connsiteX61" fmla="*/ 11316911 w 12329384"/>
                <a:gd name="connsiteY61" fmla="*/ 464675 h 812606"/>
                <a:gd name="connsiteX62" fmla="*/ 11303061 w 12329384"/>
                <a:gd name="connsiteY62" fmla="*/ 455634 h 812606"/>
                <a:gd name="connsiteX63" fmla="*/ 10863232 w 12329384"/>
                <a:gd name="connsiteY63" fmla="*/ 168308 h 812606"/>
                <a:gd name="connsiteX64" fmla="*/ 10440170 w 12329384"/>
                <a:gd name="connsiteY64" fmla="*/ 428741 h 812606"/>
                <a:gd name="connsiteX65" fmla="*/ 10439918 w 12329384"/>
                <a:gd name="connsiteY65" fmla="*/ 429150 h 812606"/>
                <a:gd name="connsiteX66" fmla="*/ 10438426 w 12329384"/>
                <a:gd name="connsiteY66" fmla="*/ 432244 h 812606"/>
                <a:gd name="connsiteX67" fmla="*/ 10388586 w 12329384"/>
                <a:gd name="connsiteY67" fmla="*/ 516101 h 812606"/>
                <a:gd name="connsiteX68" fmla="*/ 10382477 w 12329384"/>
                <a:gd name="connsiteY68" fmla="*/ 525613 h 812606"/>
                <a:gd name="connsiteX69" fmla="*/ 9890724 w 12329384"/>
                <a:gd name="connsiteY69" fmla="*/ 812603 h 812606"/>
                <a:gd name="connsiteX70" fmla="*/ 9520297 w 12329384"/>
                <a:gd name="connsiteY70" fmla="*/ 664007 h 812606"/>
                <a:gd name="connsiteX71" fmla="*/ 9472091 w 12329384"/>
                <a:gd name="connsiteY71" fmla="*/ 616668 h 812606"/>
                <a:gd name="connsiteX72" fmla="*/ 9458242 w 12329384"/>
                <a:gd name="connsiteY72" fmla="*/ 607627 h 812606"/>
                <a:gd name="connsiteX73" fmla="*/ 9018413 w 12329384"/>
                <a:gd name="connsiteY73" fmla="*/ 320302 h 812606"/>
                <a:gd name="connsiteX74" fmla="*/ 8752802 w 12329384"/>
                <a:gd name="connsiteY74" fmla="*/ 411089 h 812606"/>
                <a:gd name="connsiteX75" fmla="*/ 8707595 w 12329384"/>
                <a:gd name="connsiteY75" fmla="*/ 449000 h 812606"/>
                <a:gd name="connsiteX76" fmla="*/ 8590098 w 12329384"/>
                <a:gd name="connsiteY76" fmla="*/ 553928 h 812606"/>
                <a:gd name="connsiteX77" fmla="*/ 8548818 w 12329384"/>
                <a:gd name="connsiteY77" fmla="*/ 583206 h 812606"/>
                <a:gd name="connsiteX78" fmla="*/ 8275246 w 12329384"/>
                <a:gd name="connsiteY78" fmla="*/ 660611 h 812606"/>
                <a:gd name="connsiteX79" fmla="*/ 7904819 w 12329384"/>
                <a:gd name="connsiteY79" fmla="*/ 512015 h 812606"/>
                <a:gd name="connsiteX80" fmla="*/ 7856612 w 12329384"/>
                <a:gd name="connsiteY80" fmla="*/ 464676 h 812606"/>
                <a:gd name="connsiteX81" fmla="*/ 7842763 w 12329384"/>
                <a:gd name="connsiteY81" fmla="*/ 455635 h 812606"/>
                <a:gd name="connsiteX82" fmla="*/ 7402933 w 12329384"/>
                <a:gd name="connsiteY82" fmla="*/ 168309 h 812606"/>
                <a:gd name="connsiteX83" fmla="*/ 6979871 w 12329384"/>
                <a:gd name="connsiteY83" fmla="*/ 428742 h 812606"/>
                <a:gd name="connsiteX84" fmla="*/ 6979620 w 12329384"/>
                <a:gd name="connsiteY84" fmla="*/ 429151 h 812606"/>
                <a:gd name="connsiteX85" fmla="*/ 6922178 w 12329384"/>
                <a:gd name="connsiteY85" fmla="*/ 525614 h 812606"/>
                <a:gd name="connsiteX86" fmla="*/ 6430427 w 12329384"/>
                <a:gd name="connsiteY86" fmla="*/ 812604 h 812606"/>
                <a:gd name="connsiteX87" fmla="*/ 6059999 w 12329384"/>
                <a:gd name="connsiteY87" fmla="*/ 664008 h 812606"/>
                <a:gd name="connsiteX88" fmla="*/ 6011793 w 12329384"/>
                <a:gd name="connsiteY88" fmla="*/ 616669 h 812606"/>
                <a:gd name="connsiteX89" fmla="*/ 5997944 w 12329384"/>
                <a:gd name="connsiteY89" fmla="*/ 607628 h 812606"/>
                <a:gd name="connsiteX90" fmla="*/ 5558114 w 12329384"/>
                <a:gd name="connsiteY90" fmla="*/ 320302 h 812606"/>
                <a:gd name="connsiteX91" fmla="*/ 5292505 w 12329384"/>
                <a:gd name="connsiteY91" fmla="*/ 411089 h 812606"/>
                <a:gd name="connsiteX92" fmla="*/ 5207594 w 12329384"/>
                <a:gd name="connsiteY92" fmla="*/ 488913 h 812606"/>
                <a:gd name="connsiteX93" fmla="*/ 5088520 w 12329384"/>
                <a:gd name="connsiteY93" fmla="*/ 583208 h 812606"/>
                <a:gd name="connsiteX94" fmla="*/ 4814948 w 12329384"/>
                <a:gd name="connsiteY94" fmla="*/ 660613 h 812606"/>
                <a:gd name="connsiteX95" fmla="*/ 4444521 w 12329384"/>
                <a:gd name="connsiteY95" fmla="*/ 512017 h 812606"/>
                <a:gd name="connsiteX96" fmla="*/ 4396314 w 12329384"/>
                <a:gd name="connsiteY96" fmla="*/ 464678 h 812606"/>
                <a:gd name="connsiteX97" fmla="*/ 4382465 w 12329384"/>
                <a:gd name="connsiteY97" fmla="*/ 455637 h 812606"/>
                <a:gd name="connsiteX98" fmla="*/ 3942636 w 12329384"/>
                <a:gd name="connsiteY98" fmla="*/ 168311 h 812606"/>
                <a:gd name="connsiteX99" fmla="*/ 3519574 w 12329384"/>
                <a:gd name="connsiteY99" fmla="*/ 428744 h 812606"/>
                <a:gd name="connsiteX100" fmla="*/ 3461880 w 12329384"/>
                <a:gd name="connsiteY100" fmla="*/ 525616 h 812606"/>
                <a:gd name="connsiteX101" fmla="*/ 2970129 w 12329384"/>
                <a:gd name="connsiteY101" fmla="*/ 812606 h 812606"/>
                <a:gd name="connsiteX102" fmla="*/ 2599702 w 12329384"/>
                <a:gd name="connsiteY102" fmla="*/ 664010 h 812606"/>
                <a:gd name="connsiteX103" fmla="*/ 2551495 w 12329384"/>
                <a:gd name="connsiteY103" fmla="*/ 616671 h 812606"/>
                <a:gd name="connsiteX104" fmla="*/ 2537646 w 12329384"/>
                <a:gd name="connsiteY104" fmla="*/ 607630 h 812606"/>
                <a:gd name="connsiteX105" fmla="*/ 2097817 w 12329384"/>
                <a:gd name="connsiteY105" fmla="*/ 320304 h 812606"/>
                <a:gd name="connsiteX106" fmla="*/ 1832207 w 12329384"/>
                <a:gd name="connsiteY106" fmla="*/ 411091 h 812606"/>
                <a:gd name="connsiteX107" fmla="*/ 1722225 w 12329384"/>
                <a:gd name="connsiteY107" fmla="*/ 515954 h 812606"/>
                <a:gd name="connsiteX108" fmla="*/ 1628223 w 12329384"/>
                <a:gd name="connsiteY108" fmla="*/ 583210 h 812606"/>
                <a:gd name="connsiteX109" fmla="*/ 1354650 w 12329384"/>
                <a:gd name="connsiteY109" fmla="*/ 660615 h 812606"/>
                <a:gd name="connsiteX110" fmla="*/ 984223 w 12329384"/>
                <a:gd name="connsiteY110" fmla="*/ 512019 h 812606"/>
                <a:gd name="connsiteX111" fmla="*/ 931703 w 12329384"/>
                <a:gd name="connsiteY111" fmla="*/ 473303 h 812606"/>
                <a:gd name="connsiteX112" fmla="*/ 922167 w 12329384"/>
                <a:gd name="connsiteY112" fmla="*/ 455639 h 812606"/>
                <a:gd name="connsiteX113" fmla="*/ 482338 w 12329384"/>
                <a:gd name="connsiteY113" fmla="*/ 168313 h 812606"/>
                <a:gd name="connsiteX114" fmla="*/ 59276 w 12329384"/>
                <a:gd name="connsiteY114" fmla="*/ 428746 h 812606"/>
                <a:gd name="connsiteX115" fmla="*/ 59024 w 12329384"/>
                <a:gd name="connsiteY115" fmla="*/ 429155 h 812606"/>
                <a:gd name="connsiteX116" fmla="*/ 30746 w 12329384"/>
                <a:gd name="connsiteY116" fmla="*/ 480219 h 812606"/>
                <a:gd name="connsiteX117" fmla="*/ 1 w 12329384"/>
                <a:gd name="connsiteY117" fmla="*/ 541290 h 812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</a:cxnLst>
              <a:rect l="l" t="t" r="r" b="b"/>
              <a:pathLst>
                <a:path w="12329384" h="812606">
                  <a:moveTo>
                    <a:pt x="121181" y="271323"/>
                  </a:moveTo>
                  <a:lnTo>
                    <a:pt x="113489" y="296507"/>
                  </a:lnTo>
                  <a:lnTo>
                    <a:pt x="119599" y="286995"/>
                  </a:lnTo>
                  <a:cubicBezTo>
                    <a:pt x="240844" y="110755"/>
                    <a:pt x="416249" y="5"/>
                    <a:pt x="611351" y="5"/>
                  </a:cubicBezTo>
                  <a:cubicBezTo>
                    <a:pt x="748566" y="5"/>
                    <a:pt x="876038" y="54785"/>
                    <a:pt x="981778" y="148601"/>
                  </a:cubicBezTo>
                  <a:lnTo>
                    <a:pt x="1043834" y="204981"/>
                  </a:lnTo>
                  <a:cubicBezTo>
                    <a:pt x="1148378" y="380458"/>
                    <a:pt x="1306591" y="492306"/>
                    <a:pt x="1483663" y="492306"/>
                  </a:cubicBezTo>
                  <a:cubicBezTo>
                    <a:pt x="1579577" y="492306"/>
                    <a:pt x="1669958" y="459490"/>
                    <a:pt x="1749273" y="401519"/>
                  </a:cubicBezTo>
                  <a:lnTo>
                    <a:pt x="1800054" y="356534"/>
                  </a:lnTo>
                  <a:lnTo>
                    <a:pt x="1953257" y="229401"/>
                  </a:lnTo>
                  <a:cubicBezTo>
                    <a:pt x="2036652" y="179684"/>
                    <a:pt x="2129279" y="151996"/>
                    <a:pt x="2226830" y="151996"/>
                  </a:cubicBezTo>
                  <a:cubicBezTo>
                    <a:pt x="2364045" y="151996"/>
                    <a:pt x="2491516" y="206776"/>
                    <a:pt x="2597257" y="300592"/>
                  </a:cubicBezTo>
                  <a:lnTo>
                    <a:pt x="2645463" y="347931"/>
                  </a:lnTo>
                  <a:lnTo>
                    <a:pt x="2659313" y="356972"/>
                  </a:lnTo>
                  <a:cubicBezTo>
                    <a:pt x="2763857" y="532449"/>
                    <a:pt x="2922070" y="644298"/>
                    <a:pt x="3099142" y="644298"/>
                  </a:cubicBezTo>
                  <a:cubicBezTo>
                    <a:pt x="3266991" y="644298"/>
                    <a:pt x="3417895" y="543796"/>
                    <a:pt x="3522204" y="383865"/>
                  </a:cubicBezTo>
                  <a:lnTo>
                    <a:pt x="3573787" y="296505"/>
                  </a:lnTo>
                  <a:lnTo>
                    <a:pt x="3579897" y="286993"/>
                  </a:lnTo>
                  <a:cubicBezTo>
                    <a:pt x="3701142" y="110753"/>
                    <a:pt x="3876547" y="3"/>
                    <a:pt x="4071649" y="3"/>
                  </a:cubicBezTo>
                  <a:cubicBezTo>
                    <a:pt x="4208864" y="3"/>
                    <a:pt x="4336336" y="54783"/>
                    <a:pt x="4442076" y="148599"/>
                  </a:cubicBezTo>
                  <a:lnTo>
                    <a:pt x="4504132" y="204979"/>
                  </a:lnTo>
                  <a:cubicBezTo>
                    <a:pt x="4608676" y="380456"/>
                    <a:pt x="4766889" y="492304"/>
                    <a:pt x="4943961" y="492304"/>
                  </a:cubicBezTo>
                  <a:cubicBezTo>
                    <a:pt x="5039875" y="492304"/>
                    <a:pt x="5130256" y="459488"/>
                    <a:pt x="5209571" y="401517"/>
                  </a:cubicBezTo>
                  <a:lnTo>
                    <a:pt x="5254775" y="363608"/>
                  </a:lnTo>
                  <a:lnTo>
                    <a:pt x="5372276" y="258677"/>
                  </a:lnTo>
                  <a:lnTo>
                    <a:pt x="5413555" y="229399"/>
                  </a:lnTo>
                  <a:cubicBezTo>
                    <a:pt x="5496949" y="179682"/>
                    <a:pt x="5589577" y="151994"/>
                    <a:pt x="5687128" y="151994"/>
                  </a:cubicBezTo>
                  <a:cubicBezTo>
                    <a:pt x="5824342" y="151994"/>
                    <a:pt x="5951814" y="206774"/>
                    <a:pt x="6057555" y="300590"/>
                  </a:cubicBezTo>
                  <a:lnTo>
                    <a:pt x="6119611" y="356970"/>
                  </a:lnTo>
                  <a:cubicBezTo>
                    <a:pt x="6224155" y="532447"/>
                    <a:pt x="6382368" y="644296"/>
                    <a:pt x="6559439" y="644296"/>
                  </a:cubicBezTo>
                  <a:cubicBezTo>
                    <a:pt x="6727289" y="644296"/>
                    <a:pt x="6878193" y="543794"/>
                    <a:pt x="6982502" y="383863"/>
                  </a:cubicBezTo>
                  <a:cubicBezTo>
                    <a:pt x="6982586" y="383727"/>
                    <a:pt x="6982669" y="383590"/>
                    <a:pt x="6982753" y="383454"/>
                  </a:cubicBezTo>
                  <a:lnTo>
                    <a:pt x="6984246" y="380360"/>
                  </a:lnTo>
                  <a:cubicBezTo>
                    <a:pt x="6993820" y="364283"/>
                    <a:pt x="7011745" y="359934"/>
                    <a:pt x="7040195" y="286991"/>
                  </a:cubicBezTo>
                  <a:cubicBezTo>
                    <a:pt x="7161440" y="110751"/>
                    <a:pt x="7336845" y="1"/>
                    <a:pt x="7531947" y="1"/>
                  </a:cubicBezTo>
                  <a:cubicBezTo>
                    <a:pt x="7669161" y="1"/>
                    <a:pt x="7796634" y="54781"/>
                    <a:pt x="7902374" y="148597"/>
                  </a:cubicBezTo>
                  <a:lnTo>
                    <a:pt x="7950580" y="195936"/>
                  </a:lnTo>
                  <a:lnTo>
                    <a:pt x="7964430" y="204977"/>
                  </a:lnTo>
                  <a:cubicBezTo>
                    <a:pt x="8068974" y="380454"/>
                    <a:pt x="8227187" y="492302"/>
                    <a:pt x="8404258" y="492302"/>
                  </a:cubicBezTo>
                  <a:cubicBezTo>
                    <a:pt x="8500172" y="492302"/>
                    <a:pt x="8590554" y="459486"/>
                    <a:pt x="8669869" y="401515"/>
                  </a:cubicBezTo>
                  <a:lnTo>
                    <a:pt x="8832573" y="258676"/>
                  </a:lnTo>
                  <a:lnTo>
                    <a:pt x="8873853" y="229399"/>
                  </a:lnTo>
                  <a:cubicBezTo>
                    <a:pt x="8957248" y="179681"/>
                    <a:pt x="9049875" y="151993"/>
                    <a:pt x="9147426" y="151993"/>
                  </a:cubicBezTo>
                  <a:cubicBezTo>
                    <a:pt x="9284640" y="151993"/>
                    <a:pt x="9412112" y="206773"/>
                    <a:pt x="9517853" y="300589"/>
                  </a:cubicBezTo>
                  <a:lnTo>
                    <a:pt x="9566059" y="347928"/>
                  </a:lnTo>
                  <a:lnTo>
                    <a:pt x="9579908" y="356969"/>
                  </a:lnTo>
                  <a:cubicBezTo>
                    <a:pt x="9684452" y="532446"/>
                    <a:pt x="9842666" y="644295"/>
                    <a:pt x="10019738" y="644295"/>
                  </a:cubicBezTo>
                  <a:cubicBezTo>
                    <a:pt x="10187587" y="644295"/>
                    <a:pt x="10338491" y="543793"/>
                    <a:pt x="10442800" y="383862"/>
                  </a:cubicBezTo>
                  <a:lnTo>
                    <a:pt x="10443052" y="383453"/>
                  </a:lnTo>
                  <a:lnTo>
                    <a:pt x="10444544" y="380359"/>
                  </a:lnTo>
                  <a:cubicBezTo>
                    <a:pt x="10454381" y="361670"/>
                    <a:pt x="10493768" y="285294"/>
                    <a:pt x="10502074" y="271318"/>
                  </a:cubicBezTo>
                  <a:lnTo>
                    <a:pt x="10500493" y="286990"/>
                  </a:lnTo>
                  <a:cubicBezTo>
                    <a:pt x="10621738" y="110750"/>
                    <a:pt x="10797143" y="0"/>
                    <a:pt x="10992245" y="0"/>
                  </a:cubicBezTo>
                  <a:cubicBezTo>
                    <a:pt x="11129460" y="0"/>
                    <a:pt x="11256932" y="54780"/>
                    <a:pt x="11362672" y="148596"/>
                  </a:cubicBezTo>
                  <a:lnTo>
                    <a:pt x="11410878" y="195935"/>
                  </a:lnTo>
                  <a:lnTo>
                    <a:pt x="11424728" y="204976"/>
                  </a:lnTo>
                  <a:cubicBezTo>
                    <a:pt x="11529272" y="380453"/>
                    <a:pt x="11687485" y="492302"/>
                    <a:pt x="11864557" y="492302"/>
                  </a:cubicBezTo>
                  <a:cubicBezTo>
                    <a:pt x="12056385" y="492302"/>
                    <a:pt x="12226080" y="361034"/>
                    <a:pt x="12329384" y="159808"/>
                  </a:cubicBezTo>
                  <a:lnTo>
                    <a:pt x="12329210" y="177225"/>
                  </a:lnTo>
                  <a:cubicBezTo>
                    <a:pt x="12220799" y="463721"/>
                    <a:pt x="11995680" y="660610"/>
                    <a:pt x="11735544" y="660610"/>
                  </a:cubicBezTo>
                  <a:cubicBezTo>
                    <a:pt x="11598329" y="660610"/>
                    <a:pt x="11470857" y="605830"/>
                    <a:pt x="11365117" y="512014"/>
                  </a:cubicBezTo>
                  <a:lnTo>
                    <a:pt x="11316911" y="464675"/>
                  </a:lnTo>
                  <a:lnTo>
                    <a:pt x="11303061" y="455634"/>
                  </a:lnTo>
                  <a:cubicBezTo>
                    <a:pt x="11198517" y="280157"/>
                    <a:pt x="11040303" y="168308"/>
                    <a:pt x="10863232" y="168308"/>
                  </a:cubicBezTo>
                  <a:cubicBezTo>
                    <a:pt x="10695383" y="168308"/>
                    <a:pt x="10544478" y="268810"/>
                    <a:pt x="10440170" y="428741"/>
                  </a:cubicBezTo>
                  <a:lnTo>
                    <a:pt x="10439918" y="429150"/>
                  </a:lnTo>
                  <a:lnTo>
                    <a:pt x="10438426" y="432244"/>
                  </a:lnTo>
                  <a:cubicBezTo>
                    <a:pt x="10429871" y="446736"/>
                    <a:pt x="10397911" y="500540"/>
                    <a:pt x="10388586" y="516101"/>
                  </a:cubicBezTo>
                  <a:lnTo>
                    <a:pt x="10382477" y="525613"/>
                  </a:lnTo>
                  <a:cubicBezTo>
                    <a:pt x="10261232" y="701853"/>
                    <a:pt x="10085826" y="812603"/>
                    <a:pt x="9890724" y="812603"/>
                  </a:cubicBezTo>
                  <a:cubicBezTo>
                    <a:pt x="9753510" y="812603"/>
                    <a:pt x="9626038" y="757823"/>
                    <a:pt x="9520297" y="664007"/>
                  </a:cubicBezTo>
                  <a:lnTo>
                    <a:pt x="9472091" y="616668"/>
                  </a:lnTo>
                  <a:lnTo>
                    <a:pt x="9458242" y="607627"/>
                  </a:lnTo>
                  <a:cubicBezTo>
                    <a:pt x="9353698" y="432150"/>
                    <a:pt x="9195484" y="320302"/>
                    <a:pt x="9018413" y="320302"/>
                  </a:cubicBezTo>
                  <a:cubicBezTo>
                    <a:pt x="8922499" y="320302"/>
                    <a:pt x="8832118" y="353118"/>
                    <a:pt x="8752802" y="411089"/>
                  </a:cubicBezTo>
                  <a:lnTo>
                    <a:pt x="8707595" y="449000"/>
                  </a:lnTo>
                  <a:lnTo>
                    <a:pt x="8590098" y="553928"/>
                  </a:lnTo>
                  <a:lnTo>
                    <a:pt x="8548818" y="583206"/>
                  </a:lnTo>
                  <a:cubicBezTo>
                    <a:pt x="8465423" y="632923"/>
                    <a:pt x="8372797" y="660611"/>
                    <a:pt x="8275246" y="660611"/>
                  </a:cubicBezTo>
                  <a:cubicBezTo>
                    <a:pt x="8138031" y="660611"/>
                    <a:pt x="8010559" y="605831"/>
                    <a:pt x="7904819" y="512015"/>
                  </a:cubicBezTo>
                  <a:lnTo>
                    <a:pt x="7856612" y="464676"/>
                  </a:lnTo>
                  <a:lnTo>
                    <a:pt x="7842763" y="455635"/>
                  </a:lnTo>
                  <a:cubicBezTo>
                    <a:pt x="7738219" y="280158"/>
                    <a:pt x="7580006" y="168309"/>
                    <a:pt x="7402933" y="168309"/>
                  </a:cubicBezTo>
                  <a:cubicBezTo>
                    <a:pt x="7235085" y="168309"/>
                    <a:pt x="7084180" y="268811"/>
                    <a:pt x="6979871" y="428742"/>
                  </a:cubicBezTo>
                  <a:cubicBezTo>
                    <a:pt x="6979787" y="428878"/>
                    <a:pt x="6979704" y="429015"/>
                    <a:pt x="6979620" y="429151"/>
                  </a:cubicBezTo>
                  <a:lnTo>
                    <a:pt x="6922178" y="525614"/>
                  </a:lnTo>
                  <a:cubicBezTo>
                    <a:pt x="6800934" y="701854"/>
                    <a:pt x="6625529" y="812604"/>
                    <a:pt x="6430427" y="812604"/>
                  </a:cubicBezTo>
                  <a:cubicBezTo>
                    <a:pt x="6293211" y="812604"/>
                    <a:pt x="6165740" y="757824"/>
                    <a:pt x="6059999" y="664008"/>
                  </a:cubicBezTo>
                  <a:lnTo>
                    <a:pt x="6011793" y="616669"/>
                  </a:lnTo>
                  <a:lnTo>
                    <a:pt x="5997944" y="607628"/>
                  </a:lnTo>
                  <a:cubicBezTo>
                    <a:pt x="5893400" y="432151"/>
                    <a:pt x="5735186" y="320302"/>
                    <a:pt x="5558114" y="320302"/>
                  </a:cubicBezTo>
                  <a:cubicBezTo>
                    <a:pt x="5462200" y="320302"/>
                    <a:pt x="5371819" y="353119"/>
                    <a:pt x="5292505" y="411089"/>
                  </a:cubicBezTo>
                  <a:lnTo>
                    <a:pt x="5207594" y="488913"/>
                  </a:lnTo>
                  <a:lnTo>
                    <a:pt x="5088520" y="583208"/>
                  </a:lnTo>
                  <a:cubicBezTo>
                    <a:pt x="5005126" y="632925"/>
                    <a:pt x="4912499" y="660613"/>
                    <a:pt x="4814948" y="660613"/>
                  </a:cubicBezTo>
                  <a:cubicBezTo>
                    <a:pt x="4677733" y="660613"/>
                    <a:pt x="4550261" y="605833"/>
                    <a:pt x="4444521" y="512017"/>
                  </a:cubicBezTo>
                  <a:lnTo>
                    <a:pt x="4396314" y="464678"/>
                  </a:lnTo>
                  <a:lnTo>
                    <a:pt x="4382465" y="455637"/>
                  </a:lnTo>
                  <a:cubicBezTo>
                    <a:pt x="4277921" y="280160"/>
                    <a:pt x="4119708" y="168311"/>
                    <a:pt x="3942636" y="168311"/>
                  </a:cubicBezTo>
                  <a:cubicBezTo>
                    <a:pt x="3774787" y="168311"/>
                    <a:pt x="3623883" y="268813"/>
                    <a:pt x="3519574" y="428744"/>
                  </a:cubicBezTo>
                  <a:lnTo>
                    <a:pt x="3461880" y="525616"/>
                  </a:lnTo>
                  <a:cubicBezTo>
                    <a:pt x="3340636" y="701856"/>
                    <a:pt x="3165231" y="812606"/>
                    <a:pt x="2970129" y="812606"/>
                  </a:cubicBezTo>
                  <a:cubicBezTo>
                    <a:pt x="2832914" y="812606"/>
                    <a:pt x="2705442" y="757826"/>
                    <a:pt x="2599702" y="664010"/>
                  </a:cubicBezTo>
                  <a:lnTo>
                    <a:pt x="2551495" y="616671"/>
                  </a:lnTo>
                  <a:lnTo>
                    <a:pt x="2537646" y="607630"/>
                  </a:lnTo>
                  <a:cubicBezTo>
                    <a:pt x="2433102" y="432153"/>
                    <a:pt x="2274888" y="320304"/>
                    <a:pt x="2097817" y="320304"/>
                  </a:cubicBezTo>
                  <a:cubicBezTo>
                    <a:pt x="2001903" y="320304"/>
                    <a:pt x="1911522" y="353121"/>
                    <a:pt x="1832207" y="411091"/>
                  </a:cubicBezTo>
                  <a:lnTo>
                    <a:pt x="1722225" y="515954"/>
                  </a:lnTo>
                  <a:cubicBezTo>
                    <a:pt x="1688228" y="544641"/>
                    <a:pt x="1689486" y="559100"/>
                    <a:pt x="1628223" y="583210"/>
                  </a:cubicBezTo>
                  <a:cubicBezTo>
                    <a:pt x="1544828" y="632927"/>
                    <a:pt x="1452201" y="660615"/>
                    <a:pt x="1354650" y="660615"/>
                  </a:cubicBezTo>
                  <a:cubicBezTo>
                    <a:pt x="1217435" y="660615"/>
                    <a:pt x="1089964" y="605835"/>
                    <a:pt x="984223" y="512019"/>
                  </a:cubicBezTo>
                  <a:lnTo>
                    <a:pt x="931703" y="473303"/>
                  </a:lnTo>
                  <a:lnTo>
                    <a:pt x="922167" y="455639"/>
                  </a:lnTo>
                  <a:cubicBezTo>
                    <a:pt x="817623" y="280162"/>
                    <a:pt x="659410" y="168313"/>
                    <a:pt x="482338" y="168313"/>
                  </a:cubicBezTo>
                  <a:cubicBezTo>
                    <a:pt x="314489" y="168313"/>
                    <a:pt x="163585" y="268815"/>
                    <a:pt x="59276" y="428746"/>
                  </a:cubicBezTo>
                  <a:lnTo>
                    <a:pt x="59024" y="429155"/>
                  </a:lnTo>
                  <a:lnTo>
                    <a:pt x="30746" y="480219"/>
                  </a:lnTo>
                  <a:lnTo>
                    <a:pt x="1" y="541290"/>
                  </a:lnTo>
                </a:path>
              </a:pathLst>
            </a:custGeom>
            <a:solidFill>
              <a:schemeClr val="tx2">
                <a:lumMod val="10000"/>
                <a:alpha val="37000"/>
              </a:schemeClr>
            </a:solidFill>
            <a:ln w="0">
              <a:noFill/>
            </a:ln>
            <a:scene3d>
              <a:camera prst="orthographicFront"/>
              <a:lightRig rig="flat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s-ES" sz="1350"/>
            </a:p>
          </p:txBody>
        </p:sp>
        <p:sp>
          <p:nvSpPr>
            <p:cNvPr id="22" name="Forma libre 26"/>
            <p:cNvSpPr/>
            <p:nvPr/>
          </p:nvSpPr>
          <p:spPr>
            <a:xfrm rot="10800000">
              <a:off x="2123728" y="1707654"/>
              <a:ext cx="6696744" cy="603281"/>
            </a:xfrm>
            <a:custGeom>
              <a:avLst/>
              <a:gdLst>
                <a:gd name="connsiteX0" fmla="*/ 1354649 w 14191711"/>
                <a:gd name="connsiteY0" fmla="*/ 812608 h 812608"/>
                <a:gd name="connsiteX1" fmla="*/ 984222 w 14191711"/>
                <a:gd name="connsiteY1" fmla="*/ 664012 h 812608"/>
                <a:gd name="connsiteX2" fmla="*/ 936015 w 14191711"/>
                <a:gd name="connsiteY2" fmla="*/ 616673 h 812608"/>
                <a:gd name="connsiteX3" fmla="*/ 931702 w 14191711"/>
                <a:gd name="connsiteY3" fmla="*/ 625297 h 812608"/>
                <a:gd name="connsiteX4" fmla="*/ 922166 w 14191711"/>
                <a:gd name="connsiteY4" fmla="*/ 607632 h 812608"/>
                <a:gd name="connsiteX5" fmla="*/ 482337 w 14191711"/>
                <a:gd name="connsiteY5" fmla="*/ 320306 h 812608"/>
                <a:gd name="connsiteX6" fmla="*/ 17510 w 14191711"/>
                <a:gd name="connsiteY6" fmla="*/ 652800 h 812608"/>
                <a:gd name="connsiteX7" fmla="*/ 0 w 14191711"/>
                <a:gd name="connsiteY7" fmla="*/ 693284 h 812608"/>
                <a:gd name="connsiteX8" fmla="*/ 17683 w 14191711"/>
                <a:gd name="connsiteY8" fmla="*/ 635383 h 812608"/>
                <a:gd name="connsiteX9" fmla="*/ 611350 w 14191711"/>
                <a:gd name="connsiteY9" fmla="*/ 151998 h 812608"/>
                <a:gd name="connsiteX10" fmla="*/ 981777 w 14191711"/>
                <a:gd name="connsiteY10" fmla="*/ 300594 h 812608"/>
                <a:gd name="connsiteX11" fmla="*/ 1029983 w 14191711"/>
                <a:gd name="connsiteY11" fmla="*/ 347933 h 812608"/>
                <a:gd name="connsiteX12" fmla="*/ 1034297 w 14191711"/>
                <a:gd name="connsiteY12" fmla="*/ 339310 h 812608"/>
                <a:gd name="connsiteX13" fmla="*/ 1043833 w 14191711"/>
                <a:gd name="connsiteY13" fmla="*/ 356974 h 812608"/>
                <a:gd name="connsiteX14" fmla="*/ 1483662 w 14191711"/>
                <a:gd name="connsiteY14" fmla="*/ 644300 h 812608"/>
                <a:gd name="connsiteX15" fmla="*/ 1906724 w 14191711"/>
                <a:gd name="connsiteY15" fmla="*/ 383867 h 812608"/>
                <a:gd name="connsiteX16" fmla="*/ 1906976 w 14191711"/>
                <a:gd name="connsiteY16" fmla="*/ 383458 h 812608"/>
                <a:gd name="connsiteX17" fmla="*/ 1908468 w 14191711"/>
                <a:gd name="connsiteY17" fmla="*/ 380364 h 812608"/>
                <a:gd name="connsiteX18" fmla="*/ 1935254 w 14191711"/>
                <a:gd name="connsiteY18" fmla="*/ 332394 h 812608"/>
                <a:gd name="connsiteX19" fmla="*/ 1948509 w 14191711"/>
                <a:gd name="connsiteY19" fmla="*/ 311759 h 812608"/>
                <a:gd name="connsiteX20" fmla="*/ 1965999 w 14191711"/>
                <a:gd name="connsiteY20" fmla="*/ 271323 h 812608"/>
                <a:gd name="connsiteX21" fmla="*/ 1958307 w 14191711"/>
                <a:gd name="connsiteY21" fmla="*/ 296507 h 812608"/>
                <a:gd name="connsiteX22" fmla="*/ 1964417 w 14191711"/>
                <a:gd name="connsiteY22" fmla="*/ 286995 h 812608"/>
                <a:gd name="connsiteX23" fmla="*/ 2456169 w 14191711"/>
                <a:gd name="connsiteY23" fmla="*/ 5 h 812608"/>
                <a:gd name="connsiteX24" fmla="*/ 2826596 w 14191711"/>
                <a:gd name="connsiteY24" fmla="*/ 148601 h 812608"/>
                <a:gd name="connsiteX25" fmla="*/ 2874802 w 14191711"/>
                <a:gd name="connsiteY25" fmla="*/ 195940 h 812608"/>
                <a:gd name="connsiteX26" fmla="*/ 2879116 w 14191711"/>
                <a:gd name="connsiteY26" fmla="*/ 187316 h 812608"/>
                <a:gd name="connsiteX27" fmla="*/ 2888652 w 14191711"/>
                <a:gd name="connsiteY27" fmla="*/ 204981 h 812608"/>
                <a:gd name="connsiteX28" fmla="*/ 3328481 w 14191711"/>
                <a:gd name="connsiteY28" fmla="*/ 492306 h 812608"/>
                <a:gd name="connsiteX29" fmla="*/ 3594091 w 14191711"/>
                <a:gd name="connsiteY29" fmla="*/ 401519 h 812608"/>
                <a:gd name="connsiteX30" fmla="*/ 3639295 w 14191711"/>
                <a:gd name="connsiteY30" fmla="*/ 363610 h 812608"/>
                <a:gd name="connsiteX31" fmla="*/ 3644872 w 14191711"/>
                <a:gd name="connsiteY31" fmla="*/ 356534 h 812608"/>
                <a:gd name="connsiteX32" fmla="*/ 3679001 w 14191711"/>
                <a:gd name="connsiteY32" fmla="*/ 323696 h 812608"/>
                <a:gd name="connsiteX33" fmla="*/ 3704073 w 14191711"/>
                <a:gd name="connsiteY33" fmla="*/ 296657 h 812608"/>
                <a:gd name="connsiteX34" fmla="*/ 3793308 w 14191711"/>
                <a:gd name="connsiteY34" fmla="*/ 159813 h 812608"/>
                <a:gd name="connsiteX35" fmla="*/ 3810818 w 14191711"/>
                <a:gd name="connsiteY35" fmla="*/ 119329 h 812608"/>
                <a:gd name="connsiteX36" fmla="*/ 3793135 w 14191711"/>
                <a:gd name="connsiteY36" fmla="*/ 177230 h 812608"/>
                <a:gd name="connsiteX37" fmla="*/ 3756797 w 14191711"/>
                <a:gd name="connsiteY37" fmla="*/ 258678 h 812608"/>
                <a:gd name="connsiteX38" fmla="*/ 3798075 w 14191711"/>
                <a:gd name="connsiteY38" fmla="*/ 229401 h 812608"/>
                <a:gd name="connsiteX39" fmla="*/ 4071648 w 14191711"/>
                <a:gd name="connsiteY39" fmla="*/ 151996 h 812608"/>
                <a:gd name="connsiteX40" fmla="*/ 4442075 w 14191711"/>
                <a:gd name="connsiteY40" fmla="*/ 300592 h 812608"/>
                <a:gd name="connsiteX41" fmla="*/ 4490281 w 14191711"/>
                <a:gd name="connsiteY41" fmla="*/ 347931 h 812608"/>
                <a:gd name="connsiteX42" fmla="*/ 4494595 w 14191711"/>
                <a:gd name="connsiteY42" fmla="*/ 339308 h 812608"/>
                <a:gd name="connsiteX43" fmla="*/ 4504131 w 14191711"/>
                <a:gd name="connsiteY43" fmla="*/ 356972 h 812608"/>
                <a:gd name="connsiteX44" fmla="*/ 4943960 w 14191711"/>
                <a:gd name="connsiteY44" fmla="*/ 644298 h 812608"/>
                <a:gd name="connsiteX45" fmla="*/ 5367022 w 14191711"/>
                <a:gd name="connsiteY45" fmla="*/ 383865 h 812608"/>
                <a:gd name="connsiteX46" fmla="*/ 5367274 w 14191711"/>
                <a:gd name="connsiteY46" fmla="*/ 383456 h 812608"/>
                <a:gd name="connsiteX47" fmla="*/ 5368766 w 14191711"/>
                <a:gd name="connsiteY47" fmla="*/ 380362 h 812608"/>
                <a:gd name="connsiteX48" fmla="*/ 5395552 w 14191711"/>
                <a:gd name="connsiteY48" fmla="*/ 332392 h 812608"/>
                <a:gd name="connsiteX49" fmla="*/ 5408807 w 14191711"/>
                <a:gd name="connsiteY49" fmla="*/ 311757 h 812608"/>
                <a:gd name="connsiteX50" fmla="*/ 5426297 w 14191711"/>
                <a:gd name="connsiteY50" fmla="*/ 271321 h 812608"/>
                <a:gd name="connsiteX51" fmla="*/ 5418605 w 14191711"/>
                <a:gd name="connsiteY51" fmla="*/ 296505 h 812608"/>
                <a:gd name="connsiteX52" fmla="*/ 5424715 w 14191711"/>
                <a:gd name="connsiteY52" fmla="*/ 286993 h 812608"/>
                <a:gd name="connsiteX53" fmla="*/ 5916467 w 14191711"/>
                <a:gd name="connsiteY53" fmla="*/ 3 h 812608"/>
                <a:gd name="connsiteX54" fmla="*/ 6286894 w 14191711"/>
                <a:gd name="connsiteY54" fmla="*/ 148599 h 812608"/>
                <a:gd name="connsiteX55" fmla="*/ 6335100 w 14191711"/>
                <a:gd name="connsiteY55" fmla="*/ 195938 h 812608"/>
                <a:gd name="connsiteX56" fmla="*/ 6339414 w 14191711"/>
                <a:gd name="connsiteY56" fmla="*/ 187314 h 812608"/>
                <a:gd name="connsiteX57" fmla="*/ 6348950 w 14191711"/>
                <a:gd name="connsiteY57" fmla="*/ 204979 h 812608"/>
                <a:gd name="connsiteX58" fmla="*/ 6788779 w 14191711"/>
                <a:gd name="connsiteY58" fmla="*/ 492304 h 812608"/>
                <a:gd name="connsiteX59" fmla="*/ 7054389 w 14191711"/>
                <a:gd name="connsiteY59" fmla="*/ 401517 h 812608"/>
                <a:gd name="connsiteX60" fmla="*/ 7099593 w 14191711"/>
                <a:gd name="connsiteY60" fmla="*/ 363608 h 812608"/>
                <a:gd name="connsiteX61" fmla="*/ 7105170 w 14191711"/>
                <a:gd name="connsiteY61" fmla="*/ 356532 h 812608"/>
                <a:gd name="connsiteX62" fmla="*/ 7139299 w 14191711"/>
                <a:gd name="connsiteY62" fmla="*/ 323694 h 812608"/>
                <a:gd name="connsiteX63" fmla="*/ 7164371 w 14191711"/>
                <a:gd name="connsiteY63" fmla="*/ 296655 h 812608"/>
                <a:gd name="connsiteX64" fmla="*/ 7253606 w 14191711"/>
                <a:gd name="connsiteY64" fmla="*/ 159811 h 812608"/>
                <a:gd name="connsiteX65" fmla="*/ 7271116 w 14191711"/>
                <a:gd name="connsiteY65" fmla="*/ 119327 h 812608"/>
                <a:gd name="connsiteX66" fmla="*/ 7253432 w 14191711"/>
                <a:gd name="connsiteY66" fmla="*/ 177228 h 812608"/>
                <a:gd name="connsiteX67" fmla="*/ 7217094 w 14191711"/>
                <a:gd name="connsiteY67" fmla="*/ 258677 h 812608"/>
                <a:gd name="connsiteX68" fmla="*/ 7258373 w 14191711"/>
                <a:gd name="connsiteY68" fmla="*/ 229399 h 812608"/>
                <a:gd name="connsiteX69" fmla="*/ 7531946 w 14191711"/>
                <a:gd name="connsiteY69" fmla="*/ 151994 h 812608"/>
                <a:gd name="connsiteX70" fmla="*/ 7902373 w 14191711"/>
                <a:gd name="connsiteY70" fmla="*/ 300590 h 812608"/>
                <a:gd name="connsiteX71" fmla="*/ 7950579 w 14191711"/>
                <a:gd name="connsiteY71" fmla="*/ 347929 h 812608"/>
                <a:gd name="connsiteX72" fmla="*/ 7954893 w 14191711"/>
                <a:gd name="connsiteY72" fmla="*/ 339306 h 812608"/>
                <a:gd name="connsiteX73" fmla="*/ 7964429 w 14191711"/>
                <a:gd name="connsiteY73" fmla="*/ 356970 h 812608"/>
                <a:gd name="connsiteX74" fmla="*/ 8404257 w 14191711"/>
                <a:gd name="connsiteY74" fmla="*/ 644296 h 812608"/>
                <a:gd name="connsiteX75" fmla="*/ 8827320 w 14191711"/>
                <a:gd name="connsiteY75" fmla="*/ 383863 h 812608"/>
                <a:gd name="connsiteX76" fmla="*/ 8827571 w 14191711"/>
                <a:gd name="connsiteY76" fmla="*/ 383454 h 812608"/>
                <a:gd name="connsiteX77" fmla="*/ 8829064 w 14191711"/>
                <a:gd name="connsiteY77" fmla="*/ 380360 h 812608"/>
                <a:gd name="connsiteX78" fmla="*/ 8855850 w 14191711"/>
                <a:gd name="connsiteY78" fmla="*/ 332390 h 812608"/>
                <a:gd name="connsiteX79" fmla="*/ 8869104 w 14191711"/>
                <a:gd name="connsiteY79" fmla="*/ 311755 h 812608"/>
                <a:gd name="connsiteX80" fmla="*/ 8886595 w 14191711"/>
                <a:gd name="connsiteY80" fmla="*/ 271319 h 812608"/>
                <a:gd name="connsiteX81" fmla="*/ 8878903 w 14191711"/>
                <a:gd name="connsiteY81" fmla="*/ 296503 h 812608"/>
                <a:gd name="connsiteX82" fmla="*/ 8885013 w 14191711"/>
                <a:gd name="connsiteY82" fmla="*/ 286991 h 812608"/>
                <a:gd name="connsiteX83" fmla="*/ 9376765 w 14191711"/>
                <a:gd name="connsiteY83" fmla="*/ 1 h 812608"/>
                <a:gd name="connsiteX84" fmla="*/ 9747192 w 14191711"/>
                <a:gd name="connsiteY84" fmla="*/ 148597 h 812608"/>
                <a:gd name="connsiteX85" fmla="*/ 9795398 w 14191711"/>
                <a:gd name="connsiteY85" fmla="*/ 195936 h 812608"/>
                <a:gd name="connsiteX86" fmla="*/ 9799712 w 14191711"/>
                <a:gd name="connsiteY86" fmla="*/ 187312 h 812608"/>
                <a:gd name="connsiteX87" fmla="*/ 9809248 w 14191711"/>
                <a:gd name="connsiteY87" fmla="*/ 204977 h 812608"/>
                <a:gd name="connsiteX88" fmla="*/ 10249076 w 14191711"/>
                <a:gd name="connsiteY88" fmla="*/ 492302 h 812608"/>
                <a:gd name="connsiteX89" fmla="*/ 10514687 w 14191711"/>
                <a:gd name="connsiteY89" fmla="*/ 401515 h 812608"/>
                <a:gd name="connsiteX90" fmla="*/ 10559894 w 14191711"/>
                <a:gd name="connsiteY90" fmla="*/ 363604 h 812608"/>
                <a:gd name="connsiteX91" fmla="*/ 10565468 w 14191711"/>
                <a:gd name="connsiteY91" fmla="*/ 356531 h 812608"/>
                <a:gd name="connsiteX92" fmla="*/ 10599588 w 14191711"/>
                <a:gd name="connsiteY92" fmla="*/ 323702 h 812608"/>
                <a:gd name="connsiteX93" fmla="*/ 10624669 w 14191711"/>
                <a:gd name="connsiteY93" fmla="*/ 296653 h 812608"/>
                <a:gd name="connsiteX94" fmla="*/ 10713904 w 14191711"/>
                <a:gd name="connsiteY94" fmla="*/ 159809 h 812608"/>
                <a:gd name="connsiteX95" fmla="*/ 10731414 w 14191711"/>
                <a:gd name="connsiteY95" fmla="*/ 119325 h 812608"/>
                <a:gd name="connsiteX96" fmla="*/ 10713730 w 14191711"/>
                <a:gd name="connsiteY96" fmla="*/ 177226 h 812608"/>
                <a:gd name="connsiteX97" fmla="*/ 10677391 w 14191711"/>
                <a:gd name="connsiteY97" fmla="*/ 258676 h 812608"/>
                <a:gd name="connsiteX98" fmla="*/ 10718671 w 14191711"/>
                <a:gd name="connsiteY98" fmla="*/ 229399 h 812608"/>
                <a:gd name="connsiteX99" fmla="*/ 10992244 w 14191711"/>
                <a:gd name="connsiteY99" fmla="*/ 151993 h 812608"/>
                <a:gd name="connsiteX100" fmla="*/ 11362671 w 14191711"/>
                <a:gd name="connsiteY100" fmla="*/ 300589 h 812608"/>
                <a:gd name="connsiteX101" fmla="*/ 11410877 w 14191711"/>
                <a:gd name="connsiteY101" fmla="*/ 347928 h 812608"/>
                <a:gd name="connsiteX102" fmla="*/ 11415191 w 14191711"/>
                <a:gd name="connsiteY102" fmla="*/ 339305 h 812608"/>
                <a:gd name="connsiteX103" fmla="*/ 11424726 w 14191711"/>
                <a:gd name="connsiteY103" fmla="*/ 356969 h 812608"/>
                <a:gd name="connsiteX104" fmla="*/ 11864556 w 14191711"/>
                <a:gd name="connsiteY104" fmla="*/ 644295 h 812608"/>
                <a:gd name="connsiteX105" fmla="*/ 12287618 w 14191711"/>
                <a:gd name="connsiteY105" fmla="*/ 383862 h 812608"/>
                <a:gd name="connsiteX106" fmla="*/ 12287870 w 14191711"/>
                <a:gd name="connsiteY106" fmla="*/ 383453 h 812608"/>
                <a:gd name="connsiteX107" fmla="*/ 12289362 w 14191711"/>
                <a:gd name="connsiteY107" fmla="*/ 380359 h 812608"/>
                <a:gd name="connsiteX108" fmla="*/ 12316148 w 14191711"/>
                <a:gd name="connsiteY108" fmla="*/ 332389 h 812608"/>
                <a:gd name="connsiteX109" fmla="*/ 12329403 w 14191711"/>
                <a:gd name="connsiteY109" fmla="*/ 311754 h 812608"/>
                <a:gd name="connsiteX110" fmla="*/ 12346892 w 14191711"/>
                <a:gd name="connsiteY110" fmla="*/ 271318 h 812608"/>
                <a:gd name="connsiteX111" fmla="*/ 12339201 w 14191711"/>
                <a:gd name="connsiteY111" fmla="*/ 296502 h 812608"/>
                <a:gd name="connsiteX112" fmla="*/ 12345311 w 14191711"/>
                <a:gd name="connsiteY112" fmla="*/ 286990 h 812608"/>
                <a:gd name="connsiteX113" fmla="*/ 12837063 w 14191711"/>
                <a:gd name="connsiteY113" fmla="*/ 0 h 812608"/>
                <a:gd name="connsiteX114" fmla="*/ 13207490 w 14191711"/>
                <a:gd name="connsiteY114" fmla="*/ 148596 h 812608"/>
                <a:gd name="connsiteX115" fmla="*/ 13255696 w 14191711"/>
                <a:gd name="connsiteY115" fmla="*/ 195935 h 812608"/>
                <a:gd name="connsiteX116" fmla="*/ 13260010 w 14191711"/>
                <a:gd name="connsiteY116" fmla="*/ 187311 h 812608"/>
                <a:gd name="connsiteX117" fmla="*/ 13269546 w 14191711"/>
                <a:gd name="connsiteY117" fmla="*/ 204976 h 812608"/>
                <a:gd name="connsiteX118" fmla="*/ 13709375 w 14191711"/>
                <a:gd name="connsiteY118" fmla="*/ 492302 h 812608"/>
                <a:gd name="connsiteX119" fmla="*/ 14174202 w 14191711"/>
                <a:gd name="connsiteY119" fmla="*/ 159808 h 812608"/>
                <a:gd name="connsiteX120" fmla="*/ 14191711 w 14191711"/>
                <a:gd name="connsiteY120" fmla="*/ 119324 h 812608"/>
                <a:gd name="connsiteX121" fmla="*/ 14174028 w 14191711"/>
                <a:gd name="connsiteY121" fmla="*/ 177225 h 812608"/>
                <a:gd name="connsiteX122" fmla="*/ 13580362 w 14191711"/>
                <a:gd name="connsiteY122" fmla="*/ 660610 h 812608"/>
                <a:gd name="connsiteX123" fmla="*/ 13209935 w 14191711"/>
                <a:gd name="connsiteY123" fmla="*/ 512014 h 812608"/>
                <a:gd name="connsiteX124" fmla="*/ 13161729 w 14191711"/>
                <a:gd name="connsiteY124" fmla="*/ 464675 h 812608"/>
                <a:gd name="connsiteX125" fmla="*/ 13157414 w 14191711"/>
                <a:gd name="connsiteY125" fmla="*/ 473298 h 812608"/>
                <a:gd name="connsiteX126" fmla="*/ 13147879 w 14191711"/>
                <a:gd name="connsiteY126" fmla="*/ 455634 h 812608"/>
                <a:gd name="connsiteX127" fmla="*/ 12708050 w 14191711"/>
                <a:gd name="connsiteY127" fmla="*/ 168308 h 812608"/>
                <a:gd name="connsiteX128" fmla="*/ 12284988 w 14191711"/>
                <a:gd name="connsiteY128" fmla="*/ 428741 h 812608"/>
                <a:gd name="connsiteX129" fmla="*/ 12284736 w 14191711"/>
                <a:gd name="connsiteY129" fmla="*/ 429150 h 812608"/>
                <a:gd name="connsiteX130" fmla="*/ 12283244 w 14191711"/>
                <a:gd name="connsiteY130" fmla="*/ 432244 h 812608"/>
                <a:gd name="connsiteX131" fmla="*/ 12256457 w 14191711"/>
                <a:gd name="connsiteY131" fmla="*/ 480214 h 812608"/>
                <a:gd name="connsiteX132" fmla="*/ 12243203 w 14191711"/>
                <a:gd name="connsiteY132" fmla="*/ 500849 h 812608"/>
                <a:gd name="connsiteX133" fmla="*/ 12225713 w 14191711"/>
                <a:gd name="connsiteY133" fmla="*/ 541285 h 812608"/>
                <a:gd name="connsiteX134" fmla="*/ 12233404 w 14191711"/>
                <a:gd name="connsiteY134" fmla="*/ 516101 h 812608"/>
                <a:gd name="connsiteX135" fmla="*/ 12227295 w 14191711"/>
                <a:gd name="connsiteY135" fmla="*/ 525613 h 812608"/>
                <a:gd name="connsiteX136" fmla="*/ 11735542 w 14191711"/>
                <a:gd name="connsiteY136" fmla="*/ 812603 h 812608"/>
                <a:gd name="connsiteX137" fmla="*/ 11365115 w 14191711"/>
                <a:gd name="connsiteY137" fmla="*/ 664007 h 812608"/>
                <a:gd name="connsiteX138" fmla="*/ 11316909 w 14191711"/>
                <a:gd name="connsiteY138" fmla="*/ 616668 h 812608"/>
                <a:gd name="connsiteX139" fmla="*/ 11312595 w 14191711"/>
                <a:gd name="connsiteY139" fmla="*/ 625292 h 812608"/>
                <a:gd name="connsiteX140" fmla="*/ 11303060 w 14191711"/>
                <a:gd name="connsiteY140" fmla="*/ 607627 h 812608"/>
                <a:gd name="connsiteX141" fmla="*/ 10863231 w 14191711"/>
                <a:gd name="connsiteY141" fmla="*/ 320302 h 812608"/>
                <a:gd name="connsiteX142" fmla="*/ 10597620 w 14191711"/>
                <a:gd name="connsiteY142" fmla="*/ 411089 h 812608"/>
                <a:gd name="connsiteX143" fmla="*/ 10552413 w 14191711"/>
                <a:gd name="connsiteY143" fmla="*/ 449000 h 812608"/>
                <a:gd name="connsiteX144" fmla="*/ 10546840 w 14191711"/>
                <a:gd name="connsiteY144" fmla="*/ 456073 h 812608"/>
                <a:gd name="connsiteX145" fmla="*/ 10512719 w 14191711"/>
                <a:gd name="connsiteY145" fmla="*/ 488902 h 812608"/>
                <a:gd name="connsiteX146" fmla="*/ 10487638 w 14191711"/>
                <a:gd name="connsiteY146" fmla="*/ 515951 h 812608"/>
                <a:gd name="connsiteX147" fmla="*/ 10398403 w 14191711"/>
                <a:gd name="connsiteY147" fmla="*/ 652795 h 812608"/>
                <a:gd name="connsiteX148" fmla="*/ 10380893 w 14191711"/>
                <a:gd name="connsiteY148" fmla="*/ 693279 h 812608"/>
                <a:gd name="connsiteX149" fmla="*/ 10398577 w 14191711"/>
                <a:gd name="connsiteY149" fmla="*/ 635378 h 812608"/>
                <a:gd name="connsiteX150" fmla="*/ 10434916 w 14191711"/>
                <a:gd name="connsiteY150" fmla="*/ 553928 h 812608"/>
                <a:gd name="connsiteX151" fmla="*/ 10393636 w 14191711"/>
                <a:gd name="connsiteY151" fmla="*/ 583206 h 812608"/>
                <a:gd name="connsiteX152" fmla="*/ 10120064 w 14191711"/>
                <a:gd name="connsiteY152" fmla="*/ 660611 h 812608"/>
                <a:gd name="connsiteX153" fmla="*/ 9749637 w 14191711"/>
                <a:gd name="connsiteY153" fmla="*/ 512015 h 812608"/>
                <a:gd name="connsiteX154" fmla="*/ 9701430 w 14191711"/>
                <a:gd name="connsiteY154" fmla="*/ 464676 h 812608"/>
                <a:gd name="connsiteX155" fmla="*/ 9697117 w 14191711"/>
                <a:gd name="connsiteY155" fmla="*/ 473299 h 812608"/>
                <a:gd name="connsiteX156" fmla="*/ 9687581 w 14191711"/>
                <a:gd name="connsiteY156" fmla="*/ 455635 h 812608"/>
                <a:gd name="connsiteX157" fmla="*/ 9247751 w 14191711"/>
                <a:gd name="connsiteY157" fmla="*/ 168309 h 812608"/>
                <a:gd name="connsiteX158" fmla="*/ 8824689 w 14191711"/>
                <a:gd name="connsiteY158" fmla="*/ 428742 h 812608"/>
                <a:gd name="connsiteX159" fmla="*/ 8824438 w 14191711"/>
                <a:gd name="connsiteY159" fmla="*/ 429151 h 812608"/>
                <a:gd name="connsiteX160" fmla="*/ 8822946 w 14191711"/>
                <a:gd name="connsiteY160" fmla="*/ 432245 h 812608"/>
                <a:gd name="connsiteX161" fmla="*/ 8796160 w 14191711"/>
                <a:gd name="connsiteY161" fmla="*/ 480215 h 812608"/>
                <a:gd name="connsiteX162" fmla="*/ 8782904 w 14191711"/>
                <a:gd name="connsiteY162" fmla="*/ 500850 h 812608"/>
                <a:gd name="connsiteX163" fmla="*/ 8765415 w 14191711"/>
                <a:gd name="connsiteY163" fmla="*/ 541286 h 812608"/>
                <a:gd name="connsiteX164" fmla="*/ 8773106 w 14191711"/>
                <a:gd name="connsiteY164" fmla="*/ 516102 h 812608"/>
                <a:gd name="connsiteX165" fmla="*/ 8766996 w 14191711"/>
                <a:gd name="connsiteY165" fmla="*/ 525614 h 812608"/>
                <a:gd name="connsiteX166" fmla="*/ 8275245 w 14191711"/>
                <a:gd name="connsiteY166" fmla="*/ 812604 h 812608"/>
                <a:gd name="connsiteX167" fmla="*/ 7904817 w 14191711"/>
                <a:gd name="connsiteY167" fmla="*/ 664008 h 812608"/>
                <a:gd name="connsiteX168" fmla="*/ 7856611 w 14191711"/>
                <a:gd name="connsiteY168" fmla="*/ 616669 h 812608"/>
                <a:gd name="connsiteX169" fmla="*/ 7852297 w 14191711"/>
                <a:gd name="connsiteY169" fmla="*/ 625293 h 812608"/>
                <a:gd name="connsiteX170" fmla="*/ 7842762 w 14191711"/>
                <a:gd name="connsiteY170" fmla="*/ 607628 h 812608"/>
                <a:gd name="connsiteX171" fmla="*/ 7402932 w 14191711"/>
                <a:gd name="connsiteY171" fmla="*/ 320302 h 812608"/>
                <a:gd name="connsiteX172" fmla="*/ 7137323 w 14191711"/>
                <a:gd name="connsiteY172" fmla="*/ 411089 h 812608"/>
                <a:gd name="connsiteX173" fmla="*/ 7092118 w 14191711"/>
                <a:gd name="connsiteY173" fmla="*/ 448999 h 812608"/>
                <a:gd name="connsiteX174" fmla="*/ 7086542 w 14191711"/>
                <a:gd name="connsiteY174" fmla="*/ 456075 h 812608"/>
                <a:gd name="connsiteX175" fmla="*/ 7052412 w 14191711"/>
                <a:gd name="connsiteY175" fmla="*/ 488913 h 812608"/>
                <a:gd name="connsiteX176" fmla="*/ 7027340 w 14191711"/>
                <a:gd name="connsiteY176" fmla="*/ 515952 h 812608"/>
                <a:gd name="connsiteX177" fmla="*/ 6938105 w 14191711"/>
                <a:gd name="connsiteY177" fmla="*/ 652796 h 812608"/>
                <a:gd name="connsiteX178" fmla="*/ 6920596 w 14191711"/>
                <a:gd name="connsiteY178" fmla="*/ 693280 h 812608"/>
                <a:gd name="connsiteX179" fmla="*/ 6938279 w 14191711"/>
                <a:gd name="connsiteY179" fmla="*/ 635379 h 812608"/>
                <a:gd name="connsiteX180" fmla="*/ 6974617 w 14191711"/>
                <a:gd name="connsiteY180" fmla="*/ 553930 h 812608"/>
                <a:gd name="connsiteX181" fmla="*/ 6933338 w 14191711"/>
                <a:gd name="connsiteY181" fmla="*/ 583208 h 812608"/>
                <a:gd name="connsiteX182" fmla="*/ 6659766 w 14191711"/>
                <a:gd name="connsiteY182" fmla="*/ 660613 h 812608"/>
                <a:gd name="connsiteX183" fmla="*/ 6289339 w 14191711"/>
                <a:gd name="connsiteY183" fmla="*/ 512017 h 812608"/>
                <a:gd name="connsiteX184" fmla="*/ 6241132 w 14191711"/>
                <a:gd name="connsiteY184" fmla="*/ 464678 h 812608"/>
                <a:gd name="connsiteX185" fmla="*/ 6236819 w 14191711"/>
                <a:gd name="connsiteY185" fmla="*/ 473301 h 812608"/>
                <a:gd name="connsiteX186" fmla="*/ 6227283 w 14191711"/>
                <a:gd name="connsiteY186" fmla="*/ 455637 h 812608"/>
                <a:gd name="connsiteX187" fmla="*/ 5787454 w 14191711"/>
                <a:gd name="connsiteY187" fmla="*/ 168311 h 812608"/>
                <a:gd name="connsiteX188" fmla="*/ 5364392 w 14191711"/>
                <a:gd name="connsiteY188" fmla="*/ 428744 h 812608"/>
                <a:gd name="connsiteX189" fmla="*/ 5364140 w 14191711"/>
                <a:gd name="connsiteY189" fmla="*/ 429153 h 812608"/>
                <a:gd name="connsiteX190" fmla="*/ 5362648 w 14191711"/>
                <a:gd name="connsiteY190" fmla="*/ 432247 h 812608"/>
                <a:gd name="connsiteX191" fmla="*/ 5335862 w 14191711"/>
                <a:gd name="connsiteY191" fmla="*/ 480217 h 812608"/>
                <a:gd name="connsiteX192" fmla="*/ 5322606 w 14191711"/>
                <a:gd name="connsiteY192" fmla="*/ 500852 h 812608"/>
                <a:gd name="connsiteX193" fmla="*/ 5305117 w 14191711"/>
                <a:gd name="connsiteY193" fmla="*/ 541288 h 812608"/>
                <a:gd name="connsiteX194" fmla="*/ 5312809 w 14191711"/>
                <a:gd name="connsiteY194" fmla="*/ 516104 h 812608"/>
                <a:gd name="connsiteX195" fmla="*/ 5306698 w 14191711"/>
                <a:gd name="connsiteY195" fmla="*/ 525616 h 812608"/>
                <a:gd name="connsiteX196" fmla="*/ 4814947 w 14191711"/>
                <a:gd name="connsiteY196" fmla="*/ 812606 h 812608"/>
                <a:gd name="connsiteX197" fmla="*/ 4444520 w 14191711"/>
                <a:gd name="connsiteY197" fmla="*/ 664010 h 812608"/>
                <a:gd name="connsiteX198" fmla="*/ 4396313 w 14191711"/>
                <a:gd name="connsiteY198" fmla="*/ 616671 h 812608"/>
                <a:gd name="connsiteX199" fmla="*/ 4392000 w 14191711"/>
                <a:gd name="connsiteY199" fmla="*/ 625295 h 812608"/>
                <a:gd name="connsiteX200" fmla="*/ 4382464 w 14191711"/>
                <a:gd name="connsiteY200" fmla="*/ 607630 h 812608"/>
                <a:gd name="connsiteX201" fmla="*/ 3942635 w 14191711"/>
                <a:gd name="connsiteY201" fmla="*/ 320304 h 812608"/>
                <a:gd name="connsiteX202" fmla="*/ 3677025 w 14191711"/>
                <a:gd name="connsiteY202" fmla="*/ 411091 h 812608"/>
                <a:gd name="connsiteX203" fmla="*/ 3631821 w 14191711"/>
                <a:gd name="connsiteY203" fmla="*/ 449001 h 812608"/>
                <a:gd name="connsiteX204" fmla="*/ 3626244 w 14191711"/>
                <a:gd name="connsiteY204" fmla="*/ 456077 h 812608"/>
                <a:gd name="connsiteX205" fmla="*/ 3592115 w 14191711"/>
                <a:gd name="connsiteY205" fmla="*/ 488915 h 812608"/>
                <a:gd name="connsiteX206" fmla="*/ 3567043 w 14191711"/>
                <a:gd name="connsiteY206" fmla="*/ 515954 h 812608"/>
                <a:gd name="connsiteX207" fmla="*/ 3477808 w 14191711"/>
                <a:gd name="connsiteY207" fmla="*/ 652798 h 812608"/>
                <a:gd name="connsiteX208" fmla="*/ 3460298 w 14191711"/>
                <a:gd name="connsiteY208" fmla="*/ 693282 h 812608"/>
                <a:gd name="connsiteX209" fmla="*/ 3477981 w 14191711"/>
                <a:gd name="connsiteY209" fmla="*/ 635381 h 812608"/>
                <a:gd name="connsiteX210" fmla="*/ 3514319 w 14191711"/>
                <a:gd name="connsiteY210" fmla="*/ 553933 h 812608"/>
                <a:gd name="connsiteX211" fmla="*/ 3473041 w 14191711"/>
                <a:gd name="connsiteY211" fmla="*/ 583210 h 812608"/>
                <a:gd name="connsiteX212" fmla="*/ 3199468 w 14191711"/>
                <a:gd name="connsiteY212" fmla="*/ 660615 h 812608"/>
                <a:gd name="connsiteX213" fmla="*/ 2829041 w 14191711"/>
                <a:gd name="connsiteY213" fmla="*/ 512019 h 812608"/>
                <a:gd name="connsiteX214" fmla="*/ 2780835 w 14191711"/>
                <a:gd name="connsiteY214" fmla="*/ 464680 h 812608"/>
                <a:gd name="connsiteX215" fmla="*/ 2776521 w 14191711"/>
                <a:gd name="connsiteY215" fmla="*/ 473303 h 812608"/>
                <a:gd name="connsiteX216" fmla="*/ 2766985 w 14191711"/>
                <a:gd name="connsiteY216" fmla="*/ 455639 h 812608"/>
                <a:gd name="connsiteX217" fmla="*/ 2327156 w 14191711"/>
                <a:gd name="connsiteY217" fmla="*/ 168313 h 812608"/>
                <a:gd name="connsiteX218" fmla="*/ 1904094 w 14191711"/>
                <a:gd name="connsiteY218" fmla="*/ 428746 h 812608"/>
                <a:gd name="connsiteX219" fmla="*/ 1903842 w 14191711"/>
                <a:gd name="connsiteY219" fmla="*/ 429155 h 812608"/>
                <a:gd name="connsiteX220" fmla="*/ 1902350 w 14191711"/>
                <a:gd name="connsiteY220" fmla="*/ 432249 h 812608"/>
                <a:gd name="connsiteX221" fmla="*/ 1875564 w 14191711"/>
                <a:gd name="connsiteY221" fmla="*/ 480219 h 812608"/>
                <a:gd name="connsiteX222" fmla="*/ 1862308 w 14191711"/>
                <a:gd name="connsiteY222" fmla="*/ 500854 h 812608"/>
                <a:gd name="connsiteX223" fmla="*/ 1844819 w 14191711"/>
                <a:gd name="connsiteY223" fmla="*/ 541290 h 812608"/>
                <a:gd name="connsiteX224" fmla="*/ 1852511 w 14191711"/>
                <a:gd name="connsiteY224" fmla="*/ 516106 h 812608"/>
                <a:gd name="connsiteX225" fmla="*/ 1846400 w 14191711"/>
                <a:gd name="connsiteY225" fmla="*/ 525618 h 812608"/>
                <a:gd name="connsiteX226" fmla="*/ 1354649 w 14191711"/>
                <a:gd name="connsiteY226" fmla="*/ 812608 h 812608"/>
                <a:gd name="connsiteX0" fmla="*/ 1354649 w 14191711"/>
                <a:gd name="connsiteY0" fmla="*/ 812608 h 812608"/>
                <a:gd name="connsiteX1" fmla="*/ 984222 w 14191711"/>
                <a:gd name="connsiteY1" fmla="*/ 664012 h 812608"/>
                <a:gd name="connsiteX2" fmla="*/ 936015 w 14191711"/>
                <a:gd name="connsiteY2" fmla="*/ 616673 h 812608"/>
                <a:gd name="connsiteX3" fmla="*/ 931702 w 14191711"/>
                <a:gd name="connsiteY3" fmla="*/ 625297 h 812608"/>
                <a:gd name="connsiteX4" fmla="*/ 922166 w 14191711"/>
                <a:gd name="connsiteY4" fmla="*/ 607632 h 812608"/>
                <a:gd name="connsiteX5" fmla="*/ 482337 w 14191711"/>
                <a:gd name="connsiteY5" fmla="*/ 320306 h 812608"/>
                <a:gd name="connsiteX6" fmla="*/ 17510 w 14191711"/>
                <a:gd name="connsiteY6" fmla="*/ 652800 h 812608"/>
                <a:gd name="connsiteX7" fmla="*/ 0 w 14191711"/>
                <a:gd name="connsiteY7" fmla="*/ 693284 h 812608"/>
                <a:gd name="connsiteX8" fmla="*/ 611350 w 14191711"/>
                <a:gd name="connsiteY8" fmla="*/ 151998 h 812608"/>
                <a:gd name="connsiteX9" fmla="*/ 981777 w 14191711"/>
                <a:gd name="connsiteY9" fmla="*/ 300594 h 812608"/>
                <a:gd name="connsiteX10" fmla="*/ 1029983 w 14191711"/>
                <a:gd name="connsiteY10" fmla="*/ 347933 h 812608"/>
                <a:gd name="connsiteX11" fmla="*/ 1034297 w 14191711"/>
                <a:gd name="connsiteY11" fmla="*/ 339310 h 812608"/>
                <a:gd name="connsiteX12" fmla="*/ 1043833 w 14191711"/>
                <a:gd name="connsiteY12" fmla="*/ 356974 h 812608"/>
                <a:gd name="connsiteX13" fmla="*/ 1483662 w 14191711"/>
                <a:gd name="connsiteY13" fmla="*/ 644300 h 812608"/>
                <a:gd name="connsiteX14" fmla="*/ 1906724 w 14191711"/>
                <a:gd name="connsiteY14" fmla="*/ 383867 h 812608"/>
                <a:gd name="connsiteX15" fmla="*/ 1906976 w 14191711"/>
                <a:gd name="connsiteY15" fmla="*/ 383458 h 812608"/>
                <a:gd name="connsiteX16" fmla="*/ 1908468 w 14191711"/>
                <a:gd name="connsiteY16" fmla="*/ 380364 h 812608"/>
                <a:gd name="connsiteX17" fmla="*/ 1935254 w 14191711"/>
                <a:gd name="connsiteY17" fmla="*/ 332394 h 812608"/>
                <a:gd name="connsiteX18" fmla="*/ 1948509 w 14191711"/>
                <a:gd name="connsiteY18" fmla="*/ 311759 h 812608"/>
                <a:gd name="connsiteX19" fmla="*/ 1965999 w 14191711"/>
                <a:gd name="connsiteY19" fmla="*/ 271323 h 812608"/>
                <a:gd name="connsiteX20" fmla="*/ 1958307 w 14191711"/>
                <a:gd name="connsiteY20" fmla="*/ 296507 h 812608"/>
                <a:gd name="connsiteX21" fmla="*/ 1964417 w 14191711"/>
                <a:gd name="connsiteY21" fmla="*/ 286995 h 812608"/>
                <a:gd name="connsiteX22" fmla="*/ 2456169 w 14191711"/>
                <a:gd name="connsiteY22" fmla="*/ 5 h 812608"/>
                <a:gd name="connsiteX23" fmla="*/ 2826596 w 14191711"/>
                <a:gd name="connsiteY23" fmla="*/ 148601 h 812608"/>
                <a:gd name="connsiteX24" fmla="*/ 2874802 w 14191711"/>
                <a:gd name="connsiteY24" fmla="*/ 195940 h 812608"/>
                <a:gd name="connsiteX25" fmla="*/ 2879116 w 14191711"/>
                <a:gd name="connsiteY25" fmla="*/ 187316 h 812608"/>
                <a:gd name="connsiteX26" fmla="*/ 2888652 w 14191711"/>
                <a:gd name="connsiteY26" fmla="*/ 204981 h 812608"/>
                <a:gd name="connsiteX27" fmla="*/ 3328481 w 14191711"/>
                <a:gd name="connsiteY27" fmla="*/ 492306 h 812608"/>
                <a:gd name="connsiteX28" fmla="*/ 3594091 w 14191711"/>
                <a:gd name="connsiteY28" fmla="*/ 401519 h 812608"/>
                <a:gd name="connsiteX29" fmla="*/ 3639295 w 14191711"/>
                <a:gd name="connsiteY29" fmla="*/ 363610 h 812608"/>
                <a:gd name="connsiteX30" fmla="*/ 3644872 w 14191711"/>
                <a:gd name="connsiteY30" fmla="*/ 356534 h 812608"/>
                <a:gd name="connsiteX31" fmla="*/ 3679001 w 14191711"/>
                <a:gd name="connsiteY31" fmla="*/ 323696 h 812608"/>
                <a:gd name="connsiteX32" fmla="*/ 3704073 w 14191711"/>
                <a:gd name="connsiteY32" fmla="*/ 296657 h 812608"/>
                <a:gd name="connsiteX33" fmla="*/ 3793308 w 14191711"/>
                <a:gd name="connsiteY33" fmla="*/ 159813 h 812608"/>
                <a:gd name="connsiteX34" fmla="*/ 3810818 w 14191711"/>
                <a:gd name="connsiteY34" fmla="*/ 119329 h 812608"/>
                <a:gd name="connsiteX35" fmla="*/ 3793135 w 14191711"/>
                <a:gd name="connsiteY35" fmla="*/ 177230 h 812608"/>
                <a:gd name="connsiteX36" fmla="*/ 3756797 w 14191711"/>
                <a:gd name="connsiteY36" fmla="*/ 258678 h 812608"/>
                <a:gd name="connsiteX37" fmla="*/ 3798075 w 14191711"/>
                <a:gd name="connsiteY37" fmla="*/ 229401 h 812608"/>
                <a:gd name="connsiteX38" fmla="*/ 4071648 w 14191711"/>
                <a:gd name="connsiteY38" fmla="*/ 151996 h 812608"/>
                <a:gd name="connsiteX39" fmla="*/ 4442075 w 14191711"/>
                <a:gd name="connsiteY39" fmla="*/ 300592 h 812608"/>
                <a:gd name="connsiteX40" fmla="*/ 4490281 w 14191711"/>
                <a:gd name="connsiteY40" fmla="*/ 347931 h 812608"/>
                <a:gd name="connsiteX41" fmla="*/ 4494595 w 14191711"/>
                <a:gd name="connsiteY41" fmla="*/ 339308 h 812608"/>
                <a:gd name="connsiteX42" fmla="*/ 4504131 w 14191711"/>
                <a:gd name="connsiteY42" fmla="*/ 356972 h 812608"/>
                <a:gd name="connsiteX43" fmla="*/ 4943960 w 14191711"/>
                <a:gd name="connsiteY43" fmla="*/ 644298 h 812608"/>
                <a:gd name="connsiteX44" fmla="*/ 5367022 w 14191711"/>
                <a:gd name="connsiteY44" fmla="*/ 383865 h 812608"/>
                <a:gd name="connsiteX45" fmla="*/ 5367274 w 14191711"/>
                <a:gd name="connsiteY45" fmla="*/ 383456 h 812608"/>
                <a:gd name="connsiteX46" fmla="*/ 5368766 w 14191711"/>
                <a:gd name="connsiteY46" fmla="*/ 380362 h 812608"/>
                <a:gd name="connsiteX47" fmla="*/ 5395552 w 14191711"/>
                <a:gd name="connsiteY47" fmla="*/ 332392 h 812608"/>
                <a:gd name="connsiteX48" fmla="*/ 5408807 w 14191711"/>
                <a:gd name="connsiteY48" fmla="*/ 311757 h 812608"/>
                <a:gd name="connsiteX49" fmla="*/ 5426297 w 14191711"/>
                <a:gd name="connsiteY49" fmla="*/ 271321 h 812608"/>
                <a:gd name="connsiteX50" fmla="*/ 5418605 w 14191711"/>
                <a:gd name="connsiteY50" fmla="*/ 296505 h 812608"/>
                <a:gd name="connsiteX51" fmla="*/ 5424715 w 14191711"/>
                <a:gd name="connsiteY51" fmla="*/ 286993 h 812608"/>
                <a:gd name="connsiteX52" fmla="*/ 5916467 w 14191711"/>
                <a:gd name="connsiteY52" fmla="*/ 3 h 812608"/>
                <a:gd name="connsiteX53" fmla="*/ 6286894 w 14191711"/>
                <a:gd name="connsiteY53" fmla="*/ 148599 h 812608"/>
                <a:gd name="connsiteX54" fmla="*/ 6335100 w 14191711"/>
                <a:gd name="connsiteY54" fmla="*/ 195938 h 812608"/>
                <a:gd name="connsiteX55" fmla="*/ 6339414 w 14191711"/>
                <a:gd name="connsiteY55" fmla="*/ 187314 h 812608"/>
                <a:gd name="connsiteX56" fmla="*/ 6348950 w 14191711"/>
                <a:gd name="connsiteY56" fmla="*/ 204979 h 812608"/>
                <a:gd name="connsiteX57" fmla="*/ 6788779 w 14191711"/>
                <a:gd name="connsiteY57" fmla="*/ 492304 h 812608"/>
                <a:gd name="connsiteX58" fmla="*/ 7054389 w 14191711"/>
                <a:gd name="connsiteY58" fmla="*/ 401517 h 812608"/>
                <a:gd name="connsiteX59" fmla="*/ 7099593 w 14191711"/>
                <a:gd name="connsiteY59" fmla="*/ 363608 h 812608"/>
                <a:gd name="connsiteX60" fmla="*/ 7105170 w 14191711"/>
                <a:gd name="connsiteY60" fmla="*/ 356532 h 812608"/>
                <a:gd name="connsiteX61" fmla="*/ 7139299 w 14191711"/>
                <a:gd name="connsiteY61" fmla="*/ 323694 h 812608"/>
                <a:gd name="connsiteX62" fmla="*/ 7164371 w 14191711"/>
                <a:gd name="connsiteY62" fmla="*/ 296655 h 812608"/>
                <a:gd name="connsiteX63" fmla="*/ 7253606 w 14191711"/>
                <a:gd name="connsiteY63" fmla="*/ 159811 h 812608"/>
                <a:gd name="connsiteX64" fmla="*/ 7271116 w 14191711"/>
                <a:gd name="connsiteY64" fmla="*/ 119327 h 812608"/>
                <a:gd name="connsiteX65" fmla="*/ 7253432 w 14191711"/>
                <a:gd name="connsiteY65" fmla="*/ 177228 h 812608"/>
                <a:gd name="connsiteX66" fmla="*/ 7217094 w 14191711"/>
                <a:gd name="connsiteY66" fmla="*/ 258677 h 812608"/>
                <a:gd name="connsiteX67" fmla="*/ 7258373 w 14191711"/>
                <a:gd name="connsiteY67" fmla="*/ 229399 h 812608"/>
                <a:gd name="connsiteX68" fmla="*/ 7531946 w 14191711"/>
                <a:gd name="connsiteY68" fmla="*/ 151994 h 812608"/>
                <a:gd name="connsiteX69" fmla="*/ 7902373 w 14191711"/>
                <a:gd name="connsiteY69" fmla="*/ 300590 h 812608"/>
                <a:gd name="connsiteX70" fmla="*/ 7950579 w 14191711"/>
                <a:gd name="connsiteY70" fmla="*/ 347929 h 812608"/>
                <a:gd name="connsiteX71" fmla="*/ 7954893 w 14191711"/>
                <a:gd name="connsiteY71" fmla="*/ 339306 h 812608"/>
                <a:gd name="connsiteX72" fmla="*/ 7964429 w 14191711"/>
                <a:gd name="connsiteY72" fmla="*/ 356970 h 812608"/>
                <a:gd name="connsiteX73" fmla="*/ 8404257 w 14191711"/>
                <a:gd name="connsiteY73" fmla="*/ 644296 h 812608"/>
                <a:gd name="connsiteX74" fmla="*/ 8827320 w 14191711"/>
                <a:gd name="connsiteY74" fmla="*/ 383863 h 812608"/>
                <a:gd name="connsiteX75" fmla="*/ 8827571 w 14191711"/>
                <a:gd name="connsiteY75" fmla="*/ 383454 h 812608"/>
                <a:gd name="connsiteX76" fmla="*/ 8829064 w 14191711"/>
                <a:gd name="connsiteY76" fmla="*/ 380360 h 812608"/>
                <a:gd name="connsiteX77" fmla="*/ 8855850 w 14191711"/>
                <a:gd name="connsiteY77" fmla="*/ 332390 h 812608"/>
                <a:gd name="connsiteX78" fmla="*/ 8869104 w 14191711"/>
                <a:gd name="connsiteY78" fmla="*/ 311755 h 812608"/>
                <a:gd name="connsiteX79" fmla="*/ 8886595 w 14191711"/>
                <a:gd name="connsiteY79" fmla="*/ 271319 h 812608"/>
                <a:gd name="connsiteX80" fmla="*/ 8878903 w 14191711"/>
                <a:gd name="connsiteY80" fmla="*/ 296503 h 812608"/>
                <a:gd name="connsiteX81" fmla="*/ 8885013 w 14191711"/>
                <a:gd name="connsiteY81" fmla="*/ 286991 h 812608"/>
                <a:gd name="connsiteX82" fmla="*/ 9376765 w 14191711"/>
                <a:gd name="connsiteY82" fmla="*/ 1 h 812608"/>
                <a:gd name="connsiteX83" fmla="*/ 9747192 w 14191711"/>
                <a:gd name="connsiteY83" fmla="*/ 148597 h 812608"/>
                <a:gd name="connsiteX84" fmla="*/ 9795398 w 14191711"/>
                <a:gd name="connsiteY84" fmla="*/ 195936 h 812608"/>
                <a:gd name="connsiteX85" fmla="*/ 9799712 w 14191711"/>
                <a:gd name="connsiteY85" fmla="*/ 187312 h 812608"/>
                <a:gd name="connsiteX86" fmla="*/ 9809248 w 14191711"/>
                <a:gd name="connsiteY86" fmla="*/ 204977 h 812608"/>
                <a:gd name="connsiteX87" fmla="*/ 10249076 w 14191711"/>
                <a:gd name="connsiteY87" fmla="*/ 492302 h 812608"/>
                <a:gd name="connsiteX88" fmla="*/ 10514687 w 14191711"/>
                <a:gd name="connsiteY88" fmla="*/ 401515 h 812608"/>
                <a:gd name="connsiteX89" fmla="*/ 10559894 w 14191711"/>
                <a:gd name="connsiteY89" fmla="*/ 363604 h 812608"/>
                <a:gd name="connsiteX90" fmla="*/ 10565468 w 14191711"/>
                <a:gd name="connsiteY90" fmla="*/ 356531 h 812608"/>
                <a:gd name="connsiteX91" fmla="*/ 10599588 w 14191711"/>
                <a:gd name="connsiteY91" fmla="*/ 323702 h 812608"/>
                <a:gd name="connsiteX92" fmla="*/ 10624669 w 14191711"/>
                <a:gd name="connsiteY92" fmla="*/ 296653 h 812608"/>
                <a:gd name="connsiteX93" fmla="*/ 10713904 w 14191711"/>
                <a:gd name="connsiteY93" fmla="*/ 159809 h 812608"/>
                <a:gd name="connsiteX94" fmla="*/ 10731414 w 14191711"/>
                <a:gd name="connsiteY94" fmla="*/ 119325 h 812608"/>
                <a:gd name="connsiteX95" fmla="*/ 10713730 w 14191711"/>
                <a:gd name="connsiteY95" fmla="*/ 177226 h 812608"/>
                <a:gd name="connsiteX96" fmla="*/ 10677391 w 14191711"/>
                <a:gd name="connsiteY96" fmla="*/ 258676 h 812608"/>
                <a:gd name="connsiteX97" fmla="*/ 10718671 w 14191711"/>
                <a:gd name="connsiteY97" fmla="*/ 229399 h 812608"/>
                <a:gd name="connsiteX98" fmla="*/ 10992244 w 14191711"/>
                <a:gd name="connsiteY98" fmla="*/ 151993 h 812608"/>
                <a:gd name="connsiteX99" fmla="*/ 11362671 w 14191711"/>
                <a:gd name="connsiteY99" fmla="*/ 300589 h 812608"/>
                <a:gd name="connsiteX100" fmla="*/ 11410877 w 14191711"/>
                <a:gd name="connsiteY100" fmla="*/ 347928 h 812608"/>
                <a:gd name="connsiteX101" fmla="*/ 11415191 w 14191711"/>
                <a:gd name="connsiteY101" fmla="*/ 339305 h 812608"/>
                <a:gd name="connsiteX102" fmla="*/ 11424726 w 14191711"/>
                <a:gd name="connsiteY102" fmla="*/ 356969 h 812608"/>
                <a:gd name="connsiteX103" fmla="*/ 11864556 w 14191711"/>
                <a:gd name="connsiteY103" fmla="*/ 644295 h 812608"/>
                <a:gd name="connsiteX104" fmla="*/ 12287618 w 14191711"/>
                <a:gd name="connsiteY104" fmla="*/ 383862 h 812608"/>
                <a:gd name="connsiteX105" fmla="*/ 12287870 w 14191711"/>
                <a:gd name="connsiteY105" fmla="*/ 383453 h 812608"/>
                <a:gd name="connsiteX106" fmla="*/ 12289362 w 14191711"/>
                <a:gd name="connsiteY106" fmla="*/ 380359 h 812608"/>
                <a:gd name="connsiteX107" fmla="*/ 12316148 w 14191711"/>
                <a:gd name="connsiteY107" fmla="*/ 332389 h 812608"/>
                <a:gd name="connsiteX108" fmla="*/ 12329403 w 14191711"/>
                <a:gd name="connsiteY108" fmla="*/ 311754 h 812608"/>
                <a:gd name="connsiteX109" fmla="*/ 12346892 w 14191711"/>
                <a:gd name="connsiteY109" fmla="*/ 271318 h 812608"/>
                <a:gd name="connsiteX110" fmla="*/ 12339201 w 14191711"/>
                <a:gd name="connsiteY110" fmla="*/ 296502 h 812608"/>
                <a:gd name="connsiteX111" fmla="*/ 12345311 w 14191711"/>
                <a:gd name="connsiteY111" fmla="*/ 286990 h 812608"/>
                <a:gd name="connsiteX112" fmla="*/ 12837063 w 14191711"/>
                <a:gd name="connsiteY112" fmla="*/ 0 h 812608"/>
                <a:gd name="connsiteX113" fmla="*/ 13207490 w 14191711"/>
                <a:gd name="connsiteY113" fmla="*/ 148596 h 812608"/>
                <a:gd name="connsiteX114" fmla="*/ 13255696 w 14191711"/>
                <a:gd name="connsiteY114" fmla="*/ 195935 h 812608"/>
                <a:gd name="connsiteX115" fmla="*/ 13260010 w 14191711"/>
                <a:gd name="connsiteY115" fmla="*/ 187311 h 812608"/>
                <a:gd name="connsiteX116" fmla="*/ 13269546 w 14191711"/>
                <a:gd name="connsiteY116" fmla="*/ 204976 h 812608"/>
                <a:gd name="connsiteX117" fmla="*/ 13709375 w 14191711"/>
                <a:gd name="connsiteY117" fmla="*/ 492302 h 812608"/>
                <a:gd name="connsiteX118" fmla="*/ 14174202 w 14191711"/>
                <a:gd name="connsiteY118" fmla="*/ 159808 h 812608"/>
                <a:gd name="connsiteX119" fmla="*/ 14191711 w 14191711"/>
                <a:gd name="connsiteY119" fmla="*/ 119324 h 812608"/>
                <a:gd name="connsiteX120" fmla="*/ 14174028 w 14191711"/>
                <a:gd name="connsiteY120" fmla="*/ 177225 h 812608"/>
                <a:gd name="connsiteX121" fmla="*/ 13580362 w 14191711"/>
                <a:gd name="connsiteY121" fmla="*/ 660610 h 812608"/>
                <a:gd name="connsiteX122" fmla="*/ 13209935 w 14191711"/>
                <a:gd name="connsiteY122" fmla="*/ 512014 h 812608"/>
                <a:gd name="connsiteX123" fmla="*/ 13161729 w 14191711"/>
                <a:gd name="connsiteY123" fmla="*/ 464675 h 812608"/>
                <a:gd name="connsiteX124" fmla="*/ 13157414 w 14191711"/>
                <a:gd name="connsiteY124" fmla="*/ 473298 h 812608"/>
                <a:gd name="connsiteX125" fmla="*/ 13147879 w 14191711"/>
                <a:gd name="connsiteY125" fmla="*/ 455634 h 812608"/>
                <a:gd name="connsiteX126" fmla="*/ 12708050 w 14191711"/>
                <a:gd name="connsiteY126" fmla="*/ 168308 h 812608"/>
                <a:gd name="connsiteX127" fmla="*/ 12284988 w 14191711"/>
                <a:gd name="connsiteY127" fmla="*/ 428741 h 812608"/>
                <a:gd name="connsiteX128" fmla="*/ 12284736 w 14191711"/>
                <a:gd name="connsiteY128" fmla="*/ 429150 h 812608"/>
                <a:gd name="connsiteX129" fmla="*/ 12283244 w 14191711"/>
                <a:gd name="connsiteY129" fmla="*/ 432244 h 812608"/>
                <a:gd name="connsiteX130" fmla="*/ 12256457 w 14191711"/>
                <a:gd name="connsiteY130" fmla="*/ 480214 h 812608"/>
                <a:gd name="connsiteX131" fmla="*/ 12243203 w 14191711"/>
                <a:gd name="connsiteY131" fmla="*/ 500849 h 812608"/>
                <a:gd name="connsiteX132" fmla="*/ 12225713 w 14191711"/>
                <a:gd name="connsiteY132" fmla="*/ 541285 h 812608"/>
                <a:gd name="connsiteX133" fmla="*/ 12233404 w 14191711"/>
                <a:gd name="connsiteY133" fmla="*/ 516101 h 812608"/>
                <a:gd name="connsiteX134" fmla="*/ 12227295 w 14191711"/>
                <a:gd name="connsiteY134" fmla="*/ 525613 h 812608"/>
                <a:gd name="connsiteX135" fmla="*/ 11735542 w 14191711"/>
                <a:gd name="connsiteY135" fmla="*/ 812603 h 812608"/>
                <a:gd name="connsiteX136" fmla="*/ 11365115 w 14191711"/>
                <a:gd name="connsiteY136" fmla="*/ 664007 h 812608"/>
                <a:gd name="connsiteX137" fmla="*/ 11316909 w 14191711"/>
                <a:gd name="connsiteY137" fmla="*/ 616668 h 812608"/>
                <a:gd name="connsiteX138" fmla="*/ 11312595 w 14191711"/>
                <a:gd name="connsiteY138" fmla="*/ 625292 h 812608"/>
                <a:gd name="connsiteX139" fmla="*/ 11303060 w 14191711"/>
                <a:gd name="connsiteY139" fmla="*/ 607627 h 812608"/>
                <a:gd name="connsiteX140" fmla="*/ 10863231 w 14191711"/>
                <a:gd name="connsiteY140" fmla="*/ 320302 h 812608"/>
                <a:gd name="connsiteX141" fmla="*/ 10597620 w 14191711"/>
                <a:gd name="connsiteY141" fmla="*/ 411089 h 812608"/>
                <a:gd name="connsiteX142" fmla="*/ 10552413 w 14191711"/>
                <a:gd name="connsiteY142" fmla="*/ 449000 h 812608"/>
                <a:gd name="connsiteX143" fmla="*/ 10546840 w 14191711"/>
                <a:gd name="connsiteY143" fmla="*/ 456073 h 812608"/>
                <a:gd name="connsiteX144" fmla="*/ 10512719 w 14191711"/>
                <a:gd name="connsiteY144" fmla="*/ 488902 h 812608"/>
                <a:gd name="connsiteX145" fmla="*/ 10487638 w 14191711"/>
                <a:gd name="connsiteY145" fmla="*/ 515951 h 812608"/>
                <a:gd name="connsiteX146" fmla="*/ 10398403 w 14191711"/>
                <a:gd name="connsiteY146" fmla="*/ 652795 h 812608"/>
                <a:gd name="connsiteX147" fmla="*/ 10380893 w 14191711"/>
                <a:gd name="connsiteY147" fmla="*/ 693279 h 812608"/>
                <a:gd name="connsiteX148" fmla="*/ 10398577 w 14191711"/>
                <a:gd name="connsiteY148" fmla="*/ 635378 h 812608"/>
                <a:gd name="connsiteX149" fmla="*/ 10434916 w 14191711"/>
                <a:gd name="connsiteY149" fmla="*/ 553928 h 812608"/>
                <a:gd name="connsiteX150" fmla="*/ 10393636 w 14191711"/>
                <a:gd name="connsiteY150" fmla="*/ 583206 h 812608"/>
                <a:gd name="connsiteX151" fmla="*/ 10120064 w 14191711"/>
                <a:gd name="connsiteY151" fmla="*/ 660611 h 812608"/>
                <a:gd name="connsiteX152" fmla="*/ 9749637 w 14191711"/>
                <a:gd name="connsiteY152" fmla="*/ 512015 h 812608"/>
                <a:gd name="connsiteX153" fmla="*/ 9701430 w 14191711"/>
                <a:gd name="connsiteY153" fmla="*/ 464676 h 812608"/>
                <a:gd name="connsiteX154" fmla="*/ 9697117 w 14191711"/>
                <a:gd name="connsiteY154" fmla="*/ 473299 h 812608"/>
                <a:gd name="connsiteX155" fmla="*/ 9687581 w 14191711"/>
                <a:gd name="connsiteY155" fmla="*/ 455635 h 812608"/>
                <a:gd name="connsiteX156" fmla="*/ 9247751 w 14191711"/>
                <a:gd name="connsiteY156" fmla="*/ 168309 h 812608"/>
                <a:gd name="connsiteX157" fmla="*/ 8824689 w 14191711"/>
                <a:gd name="connsiteY157" fmla="*/ 428742 h 812608"/>
                <a:gd name="connsiteX158" fmla="*/ 8824438 w 14191711"/>
                <a:gd name="connsiteY158" fmla="*/ 429151 h 812608"/>
                <a:gd name="connsiteX159" fmla="*/ 8822946 w 14191711"/>
                <a:gd name="connsiteY159" fmla="*/ 432245 h 812608"/>
                <a:gd name="connsiteX160" fmla="*/ 8796160 w 14191711"/>
                <a:gd name="connsiteY160" fmla="*/ 480215 h 812608"/>
                <a:gd name="connsiteX161" fmla="*/ 8782904 w 14191711"/>
                <a:gd name="connsiteY161" fmla="*/ 500850 h 812608"/>
                <a:gd name="connsiteX162" fmla="*/ 8765415 w 14191711"/>
                <a:gd name="connsiteY162" fmla="*/ 541286 h 812608"/>
                <a:gd name="connsiteX163" fmla="*/ 8773106 w 14191711"/>
                <a:gd name="connsiteY163" fmla="*/ 516102 h 812608"/>
                <a:gd name="connsiteX164" fmla="*/ 8766996 w 14191711"/>
                <a:gd name="connsiteY164" fmla="*/ 525614 h 812608"/>
                <a:gd name="connsiteX165" fmla="*/ 8275245 w 14191711"/>
                <a:gd name="connsiteY165" fmla="*/ 812604 h 812608"/>
                <a:gd name="connsiteX166" fmla="*/ 7904817 w 14191711"/>
                <a:gd name="connsiteY166" fmla="*/ 664008 h 812608"/>
                <a:gd name="connsiteX167" fmla="*/ 7856611 w 14191711"/>
                <a:gd name="connsiteY167" fmla="*/ 616669 h 812608"/>
                <a:gd name="connsiteX168" fmla="*/ 7852297 w 14191711"/>
                <a:gd name="connsiteY168" fmla="*/ 625293 h 812608"/>
                <a:gd name="connsiteX169" fmla="*/ 7842762 w 14191711"/>
                <a:gd name="connsiteY169" fmla="*/ 607628 h 812608"/>
                <a:gd name="connsiteX170" fmla="*/ 7402932 w 14191711"/>
                <a:gd name="connsiteY170" fmla="*/ 320302 h 812608"/>
                <a:gd name="connsiteX171" fmla="*/ 7137323 w 14191711"/>
                <a:gd name="connsiteY171" fmla="*/ 411089 h 812608"/>
                <a:gd name="connsiteX172" fmla="*/ 7092118 w 14191711"/>
                <a:gd name="connsiteY172" fmla="*/ 448999 h 812608"/>
                <a:gd name="connsiteX173" fmla="*/ 7086542 w 14191711"/>
                <a:gd name="connsiteY173" fmla="*/ 456075 h 812608"/>
                <a:gd name="connsiteX174" fmla="*/ 7052412 w 14191711"/>
                <a:gd name="connsiteY174" fmla="*/ 488913 h 812608"/>
                <a:gd name="connsiteX175" fmla="*/ 7027340 w 14191711"/>
                <a:gd name="connsiteY175" fmla="*/ 515952 h 812608"/>
                <a:gd name="connsiteX176" fmla="*/ 6938105 w 14191711"/>
                <a:gd name="connsiteY176" fmla="*/ 652796 h 812608"/>
                <a:gd name="connsiteX177" fmla="*/ 6920596 w 14191711"/>
                <a:gd name="connsiteY177" fmla="*/ 693280 h 812608"/>
                <a:gd name="connsiteX178" fmla="*/ 6938279 w 14191711"/>
                <a:gd name="connsiteY178" fmla="*/ 635379 h 812608"/>
                <a:gd name="connsiteX179" fmla="*/ 6974617 w 14191711"/>
                <a:gd name="connsiteY179" fmla="*/ 553930 h 812608"/>
                <a:gd name="connsiteX180" fmla="*/ 6933338 w 14191711"/>
                <a:gd name="connsiteY180" fmla="*/ 583208 h 812608"/>
                <a:gd name="connsiteX181" fmla="*/ 6659766 w 14191711"/>
                <a:gd name="connsiteY181" fmla="*/ 660613 h 812608"/>
                <a:gd name="connsiteX182" fmla="*/ 6289339 w 14191711"/>
                <a:gd name="connsiteY182" fmla="*/ 512017 h 812608"/>
                <a:gd name="connsiteX183" fmla="*/ 6241132 w 14191711"/>
                <a:gd name="connsiteY183" fmla="*/ 464678 h 812608"/>
                <a:gd name="connsiteX184" fmla="*/ 6236819 w 14191711"/>
                <a:gd name="connsiteY184" fmla="*/ 473301 h 812608"/>
                <a:gd name="connsiteX185" fmla="*/ 6227283 w 14191711"/>
                <a:gd name="connsiteY185" fmla="*/ 455637 h 812608"/>
                <a:gd name="connsiteX186" fmla="*/ 5787454 w 14191711"/>
                <a:gd name="connsiteY186" fmla="*/ 168311 h 812608"/>
                <a:gd name="connsiteX187" fmla="*/ 5364392 w 14191711"/>
                <a:gd name="connsiteY187" fmla="*/ 428744 h 812608"/>
                <a:gd name="connsiteX188" fmla="*/ 5364140 w 14191711"/>
                <a:gd name="connsiteY188" fmla="*/ 429153 h 812608"/>
                <a:gd name="connsiteX189" fmla="*/ 5362648 w 14191711"/>
                <a:gd name="connsiteY189" fmla="*/ 432247 h 812608"/>
                <a:gd name="connsiteX190" fmla="*/ 5335862 w 14191711"/>
                <a:gd name="connsiteY190" fmla="*/ 480217 h 812608"/>
                <a:gd name="connsiteX191" fmla="*/ 5322606 w 14191711"/>
                <a:gd name="connsiteY191" fmla="*/ 500852 h 812608"/>
                <a:gd name="connsiteX192" fmla="*/ 5305117 w 14191711"/>
                <a:gd name="connsiteY192" fmla="*/ 541288 h 812608"/>
                <a:gd name="connsiteX193" fmla="*/ 5312809 w 14191711"/>
                <a:gd name="connsiteY193" fmla="*/ 516104 h 812608"/>
                <a:gd name="connsiteX194" fmla="*/ 5306698 w 14191711"/>
                <a:gd name="connsiteY194" fmla="*/ 525616 h 812608"/>
                <a:gd name="connsiteX195" fmla="*/ 4814947 w 14191711"/>
                <a:gd name="connsiteY195" fmla="*/ 812606 h 812608"/>
                <a:gd name="connsiteX196" fmla="*/ 4444520 w 14191711"/>
                <a:gd name="connsiteY196" fmla="*/ 664010 h 812608"/>
                <a:gd name="connsiteX197" fmla="*/ 4396313 w 14191711"/>
                <a:gd name="connsiteY197" fmla="*/ 616671 h 812608"/>
                <a:gd name="connsiteX198" fmla="*/ 4392000 w 14191711"/>
                <a:gd name="connsiteY198" fmla="*/ 625295 h 812608"/>
                <a:gd name="connsiteX199" fmla="*/ 4382464 w 14191711"/>
                <a:gd name="connsiteY199" fmla="*/ 607630 h 812608"/>
                <a:gd name="connsiteX200" fmla="*/ 3942635 w 14191711"/>
                <a:gd name="connsiteY200" fmla="*/ 320304 h 812608"/>
                <a:gd name="connsiteX201" fmla="*/ 3677025 w 14191711"/>
                <a:gd name="connsiteY201" fmla="*/ 411091 h 812608"/>
                <a:gd name="connsiteX202" fmla="*/ 3631821 w 14191711"/>
                <a:gd name="connsiteY202" fmla="*/ 449001 h 812608"/>
                <a:gd name="connsiteX203" fmla="*/ 3626244 w 14191711"/>
                <a:gd name="connsiteY203" fmla="*/ 456077 h 812608"/>
                <a:gd name="connsiteX204" fmla="*/ 3592115 w 14191711"/>
                <a:gd name="connsiteY204" fmla="*/ 488915 h 812608"/>
                <a:gd name="connsiteX205" fmla="*/ 3567043 w 14191711"/>
                <a:gd name="connsiteY205" fmla="*/ 515954 h 812608"/>
                <a:gd name="connsiteX206" fmla="*/ 3477808 w 14191711"/>
                <a:gd name="connsiteY206" fmla="*/ 652798 h 812608"/>
                <a:gd name="connsiteX207" fmla="*/ 3460298 w 14191711"/>
                <a:gd name="connsiteY207" fmla="*/ 693282 h 812608"/>
                <a:gd name="connsiteX208" fmla="*/ 3477981 w 14191711"/>
                <a:gd name="connsiteY208" fmla="*/ 635381 h 812608"/>
                <a:gd name="connsiteX209" fmla="*/ 3514319 w 14191711"/>
                <a:gd name="connsiteY209" fmla="*/ 553933 h 812608"/>
                <a:gd name="connsiteX210" fmla="*/ 3473041 w 14191711"/>
                <a:gd name="connsiteY210" fmla="*/ 583210 h 812608"/>
                <a:gd name="connsiteX211" fmla="*/ 3199468 w 14191711"/>
                <a:gd name="connsiteY211" fmla="*/ 660615 h 812608"/>
                <a:gd name="connsiteX212" fmla="*/ 2829041 w 14191711"/>
                <a:gd name="connsiteY212" fmla="*/ 512019 h 812608"/>
                <a:gd name="connsiteX213" fmla="*/ 2780835 w 14191711"/>
                <a:gd name="connsiteY213" fmla="*/ 464680 h 812608"/>
                <a:gd name="connsiteX214" fmla="*/ 2776521 w 14191711"/>
                <a:gd name="connsiteY214" fmla="*/ 473303 h 812608"/>
                <a:gd name="connsiteX215" fmla="*/ 2766985 w 14191711"/>
                <a:gd name="connsiteY215" fmla="*/ 455639 h 812608"/>
                <a:gd name="connsiteX216" fmla="*/ 2327156 w 14191711"/>
                <a:gd name="connsiteY216" fmla="*/ 168313 h 812608"/>
                <a:gd name="connsiteX217" fmla="*/ 1904094 w 14191711"/>
                <a:gd name="connsiteY217" fmla="*/ 428746 h 812608"/>
                <a:gd name="connsiteX218" fmla="*/ 1903842 w 14191711"/>
                <a:gd name="connsiteY218" fmla="*/ 429155 h 812608"/>
                <a:gd name="connsiteX219" fmla="*/ 1902350 w 14191711"/>
                <a:gd name="connsiteY219" fmla="*/ 432249 h 812608"/>
                <a:gd name="connsiteX220" fmla="*/ 1875564 w 14191711"/>
                <a:gd name="connsiteY220" fmla="*/ 480219 h 812608"/>
                <a:gd name="connsiteX221" fmla="*/ 1862308 w 14191711"/>
                <a:gd name="connsiteY221" fmla="*/ 500854 h 812608"/>
                <a:gd name="connsiteX222" fmla="*/ 1844819 w 14191711"/>
                <a:gd name="connsiteY222" fmla="*/ 541290 h 812608"/>
                <a:gd name="connsiteX223" fmla="*/ 1852511 w 14191711"/>
                <a:gd name="connsiteY223" fmla="*/ 516106 h 812608"/>
                <a:gd name="connsiteX224" fmla="*/ 1846400 w 14191711"/>
                <a:gd name="connsiteY224" fmla="*/ 525618 h 812608"/>
                <a:gd name="connsiteX225" fmla="*/ 1354649 w 14191711"/>
                <a:gd name="connsiteY225" fmla="*/ 812608 h 812608"/>
                <a:gd name="connsiteX0" fmla="*/ 1337140 w 14174202"/>
                <a:gd name="connsiteY0" fmla="*/ 812608 h 812608"/>
                <a:gd name="connsiteX1" fmla="*/ 966713 w 14174202"/>
                <a:gd name="connsiteY1" fmla="*/ 664012 h 812608"/>
                <a:gd name="connsiteX2" fmla="*/ 918506 w 14174202"/>
                <a:gd name="connsiteY2" fmla="*/ 616673 h 812608"/>
                <a:gd name="connsiteX3" fmla="*/ 914193 w 14174202"/>
                <a:gd name="connsiteY3" fmla="*/ 625297 h 812608"/>
                <a:gd name="connsiteX4" fmla="*/ 904657 w 14174202"/>
                <a:gd name="connsiteY4" fmla="*/ 607632 h 812608"/>
                <a:gd name="connsiteX5" fmla="*/ 464828 w 14174202"/>
                <a:gd name="connsiteY5" fmla="*/ 320306 h 812608"/>
                <a:gd name="connsiteX6" fmla="*/ 1 w 14174202"/>
                <a:gd name="connsiteY6" fmla="*/ 652800 h 812608"/>
                <a:gd name="connsiteX7" fmla="*/ 593841 w 14174202"/>
                <a:gd name="connsiteY7" fmla="*/ 151998 h 812608"/>
                <a:gd name="connsiteX8" fmla="*/ 964268 w 14174202"/>
                <a:gd name="connsiteY8" fmla="*/ 300594 h 812608"/>
                <a:gd name="connsiteX9" fmla="*/ 1012474 w 14174202"/>
                <a:gd name="connsiteY9" fmla="*/ 347933 h 812608"/>
                <a:gd name="connsiteX10" fmla="*/ 1016788 w 14174202"/>
                <a:gd name="connsiteY10" fmla="*/ 339310 h 812608"/>
                <a:gd name="connsiteX11" fmla="*/ 1026324 w 14174202"/>
                <a:gd name="connsiteY11" fmla="*/ 356974 h 812608"/>
                <a:gd name="connsiteX12" fmla="*/ 1466153 w 14174202"/>
                <a:gd name="connsiteY12" fmla="*/ 644300 h 812608"/>
                <a:gd name="connsiteX13" fmla="*/ 1889215 w 14174202"/>
                <a:gd name="connsiteY13" fmla="*/ 383867 h 812608"/>
                <a:gd name="connsiteX14" fmla="*/ 1889467 w 14174202"/>
                <a:gd name="connsiteY14" fmla="*/ 383458 h 812608"/>
                <a:gd name="connsiteX15" fmla="*/ 1890959 w 14174202"/>
                <a:gd name="connsiteY15" fmla="*/ 380364 h 812608"/>
                <a:gd name="connsiteX16" fmla="*/ 1917745 w 14174202"/>
                <a:gd name="connsiteY16" fmla="*/ 332394 h 812608"/>
                <a:gd name="connsiteX17" fmla="*/ 1931000 w 14174202"/>
                <a:gd name="connsiteY17" fmla="*/ 311759 h 812608"/>
                <a:gd name="connsiteX18" fmla="*/ 1948490 w 14174202"/>
                <a:gd name="connsiteY18" fmla="*/ 271323 h 812608"/>
                <a:gd name="connsiteX19" fmla="*/ 1940798 w 14174202"/>
                <a:gd name="connsiteY19" fmla="*/ 296507 h 812608"/>
                <a:gd name="connsiteX20" fmla="*/ 1946908 w 14174202"/>
                <a:gd name="connsiteY20" fmla="*/ 286995 h 812608"/>
                <a:gd name="connsiteX21" fmla="*/ 2438660 w 14174202"/>
                <a:gd name="connsiteY21" fmla="*/ 5 h 812608"/>
                <a:gd name="connsiteX22" fmla="*/ 2809087 w 14174202"/>
                <a:gd name="connsiteY22" fmla="*/ 148601 h 812608"/>
                <a:gd name="connsiteX23" fmla="*/ 2857293 w 14174202"/>
                <a:gd name="connsiteY23" fmla="*/ 195940 h 812608"/>
                <a:gd name="connsiteX24" fmla="*/ 2861607 w 14174202"/>
                <a:gd name="connsiteY24" fmla="*/ 187316 h 812608"/>
                <a:gd name="connsiteX25" fmla="*/ 2871143 w 14174202"/>
                <a:gd name="connsiteY25" fmla="*/ 204981 h 812608"/>
                <a:gd name="connsiteX26" fmla="*/ 3310972 w 14174202"/>
                <a:gd name="connsiteY26" fmla="*/ 492306 h 812608"/>
                <a:gd name="connsiteX27" fmla="*/ 3576582 w 14174202"/>
                <a:gd name="connsiteY27" fmla="*/ 401519 h 812608"/>
                <a:gd name="connsiteX28" fmla="*/ 3621786 w 14174202"/>
                <a:gd name="connsiteY28" fmla="*/ 363610 h 812608"/>
                <a:gd name="connsiteX29" fmla="*/ 3627363 w 14174202"/>
                <a:gd name="connsiteY29" fmla="*/ 356534 h 812608"/>
                <a:gd name="connsiteX30" fmla="*/ 3661492 w 14174202"/>
                <a:gd name="connsiteY30" fmla="*/ 323696 h 812608"/>
                <a:gd name="connsiteX31" fmla="*/ 3686564 w 14174202"/>
                <a:gd name="connsiteY31" fmla="*/ 296657 h 812608"/>
                <a:gd name="connsiteX32" fmla="*/ 3775799 w 14174202"/>
                <a:gd name="connsiteY32" fmla="*/ 159813 h 812608"/>
                <a:gd name="connsiteX33" fmla="*/ 3793309 w 14174202"/>
                <a:gd name="connsiteY33" fmla="*/ 119329 h 812608"/>
                <a:gd name="connsiteX34" fmla="*/ 3775626 w 14174202"/>
                <a:gd name="connsiteY34" fmla="*/ 177230 h 812608"/>
                <a:gd name="connsiteX35" fmla="*/ 3739288 w 14174202"/>
                <a:gd name="connsiteY35" fmla="*/ 258678 h 812608"/>
                <a:gd name="connsiteX36" fmla="*/ 3780566 w 14174202"/>
                <a:gd name="connsiteY36" fmla="*/ 229401 h 812608"/>
                <a:gd name="connsiteX37" fmla="*/ 4054139 w 14174202"/>
                <a:gd name="connsiteY37" fmla="*/ 151996 h 812608"/>
                <a:gd name="connsiteX38" fmla="*/ 4424566 w 14174202"/>
                <a:gd name="connsiteY38" fmla="*/ 300592 h 812608"/>
                <a:gd name="connsiteX39" fmla="*/ 4472772 w 14174202"/>
                <a:gd name="connsiteY39" fmla="*/ 347931 h 812608"/>
                <a:gd name="connsiteX40" fmla="*/ 4477086 w 14174202"/>
                <a:gd name="connsiteY40" fmla="*/ 339308 h 812608"/>
                <a:gd name="connsiteX41" fmla="*/ 4486622 w 14174202"/>
                <a:gd name="connsiteY41" fmla="*/ 356972 h 812608"/>
                <a:gd name="connsiteX42" fmla="*/ 4926451 w 14174202"/>
                <a:gd name="connsiteY42" fmla="*/ 644298 h 812608"/>
                <a:gd name="connsiteX43" fmla="*/ 5349513 w 14174202"/>
                <a:gd name="connsiteY43" fmla="*/ 383865 h 812608"/>
                <a:gd name="connsiteX44" fmla="*/ 5349765 w 14174202"/>
                <a:gd name="connsiteY44" fmla="*/ 383456 h 812608"/>
                <a:gd name="connsiteX45" fmla="*/ 5351257 w 14174202"/>
                <a:gd name="connsiteY45" fmla="*/ 380362 h 812608"/>
                <a:gd name="connsiteX46" fmla="*/ 5378043 w 14174202"/>
                <a:gd name="connsiteY46" fmla="*/ 332392 h 812608"/>
                <a:gd name="connsiteX47" fmla="*/ 5391298 w 14174202"/>
                <a:gd name="connsiteY47" fmla="*/ 311757 h 812608"/>
                <a:gd name="connsiteX48" fmla="*/ 5408788 w 14174202"/>
                <a:gd name="connsiteY48" fmla="*/ 271321 h 812608"/>
                <a:gd name="connsiteX49" fmla="*/ 5401096 w 14174202"/>
                <a:gd name="connsiteY49" fmla="*/ 296505 h 812608"/>
                <a:gd name="connsiteX50" fmla="*/ 5407206 w 14174202"/>
                <a:gd name="connsiteY50" fmla="*/ 286993 h 812608"/>
                <a:gd name="connsiteX51" fmla="*/ 5898958 w 14174202"/>
                <a:gd name="connsiteY51" fmla="*/ 3 h 812608"/>
                <a:gd name="connsiteX52" fmla="*/ 6269385 w 14174202"/>
                <a:gd name="connsiteY52" fmla="*/ 148599 h 812608"/>
                <a:gd name="connsiteX53" fmla="*/ 6317591 w 14174202"/>
                <a:gd name="connsiteY53" fmla="*/ 195938 h 812608"/>
                <a:gd name="connsiteX54" fmla="*/ 6321905 w 14174202"/>
                <a:gd name="connsiteY54" fmla="*/ 187314 h 812608"/>
                <a:gd name="connsiteX55" fmla="*/ 6331441 w 14174202"/>
                <a:gd name="connsiteY55" fmla="*/ 204979 h 812608"/>
                <a:gd name="connsiteX56" fmla="*/ 6771270 w 14174202"/>
                <a:gd name="connsiteY56" fmla="*/ 492304 h 812608"/>
                <a:gd name="connsiteX57" fmla="*/ 7036880 w 14174202"/>
                <a:gd name="connsiteY57" fmla="*/ 401517 h 812608"/>
                <a:gd name="connsiteX58" fmla="*/ 7082084 w 14174202"/>
                <a:gd name="connsiteY58" fmla="*/ 363608 h 812608"/>
                <a:gd name="connsiteX59" fmla="*/ 7087661 w 14174202"/>
                <a:gd name="connsiteY59" fmla="*/ 356532 h 812608"/>
                <a:gd name="connsiteX60" fmla="*/ 7121790 w 14174202"/>
                <a:gd name="connsiteY60" fmla="*/ 323694 h 812608"/>
                <a:gd name="connsiteX61" fmla="*/ 7146862 w 14174202"/>
                <a:gd name="connsiteY61" fmla="*/ 296655 h 812608"/>
                <a:gd name="connsiteX62" fmla="*/ 7236097 w 14174202"/>
                <a:gd name="connsiteY62" fmla="*/ 159811 h 812608"/>
                <a:gd name="connsiteX63" fmla="*/ 7253607 w 14174202"/>
                <a:gd name="connsiteY63" fmla="*/ 119327 h 812608"/>
                <a:gd name="connsiteX64" fmla="*/ 7235923 w 14174202"/>
                <a:gd name="connsiteY64" fmla="*/ 177228 h 812608"/>
                <a:gd name="connsiteX65" fmla="*/ 7199585 w 14174202"/>
                <a:gd name="connsiteY65" fmla="*/ 258677 h 812608"/>
                <a:gd name="connsiteX66" fmla="*/ 7240864 w 14174202"/>
                <a:gd name="connsiteY66" fmla="*/ 229399 h 812608"/>
                <a:gd name="connsiteX67" fmla="*/ 7514437 w 14174202"/>
                <a:gd name="connsiteY67" fmla="*/ 151994 h 812608"/>
                <a:gd name="connsiteX68" fmla="*/ 7884864 w 14174202"/>
                <a:gd name="connsiteY68" fmla="*/ 300590 h 812608"/>
                <a:gd name="connsiteX69" fmla="*/ 7933070 w 14174202"/>
                <a:gd name="connsiteY69" fmla="*/ 347929 h 812608"/>
                <a:gd name="connsiteX70" fmla="*/ 7937384 w 14174202"/>
                <a:gd name="connsiteY70" fmla="*/ 339306 h 812608"/>
                <a:gd name="connsiteX71" fmla="*/ 7946920 w 14174202"/>
                <a:gd name="connsiteY71" fmla="*/ 356970 h 812608"/>
                <a:gd name="connsiteX72" fmla="*/ 8386748 w 14174202"/>
                <a:gd name="connsiteY72" fmla="*/ 644296 h 812608"/>
                <a:gd name="connsiteX73" fmla="*/ 8809811 w 14174202"/>
                <a:gd name="connsiteY73" fmla="*/ 383863 h 812608"/>
                <a:gd name="connsiteX74" fmla="*/ 8810062 w 14174202"/>
                <a:gd name="connsiteY74" fmla="*/ 383454 h 812608"/>
                <a:gd name="connsiteX75" fmla="*/ 8811555 w 14174202"/>
                <a:gd name="connsiteY75" fmla="*/ 380360 h 812608"/>
                <a:gd name="connsiteX76" fmla="*/ 8838341 w 14174202"/>
                <a:gd name="connsiteY76" fmla="*/ 332390 h 812608"/>
                <a:gd name="connsiteX77" fmla="*/ 8851595 w 14174202"/>
                <a:gd name="connsiteY77" fmla="*/ 311755 h 812608"/>
                <a:gd name="connsiteX78" fmla="*/ 8869086 w 14174202"/>
                <a:gd name="connsiteY78" fmla="*/ 271319 h 812608"/>
                <a:gd name="connsiteX79" fmla="*/ 8861394 w 14174202"/>
                <a:gd name="connsiteY79" fmla="*/ 296503 h 812608"/>
                <a:gd name="connsiteX80" fmla="*/ 8867504 w 14174202"/>
                <a:gd name="connsiteY80" fmla="*/ 286991 h 812608"/>
                <a:gd name="connsiteX81" fmla="*/ 9359256 w 14174202"/>
                <a:gd name="connsiteY81" fmla="*/ 1 h 812608"/>
                <a:gd name="connsiteX82" fmla="*/ 9729683 w 14174202"/>
                <a:gd name="connsiteY82" fmla="*/ 148597 h 812608"/>
                <a:gd name="connsiteX83" fmla="*/ 9777889 w 14174202"/>
                <a:gd name="connsiteY83" fmla="*/ 195936 h 812608"/>
                <a:gd name="connsiteX84" fmla="*/ 9782203 w 14174202"/>
                <a:gd name="connsiteY84" fmla="*/ 187312 h 812608"/>
                <a:gd name="connsiteX85" fmla="*/ 9791739 w 14174202"/>
                <a:gd name="connsiteY85" fmla="*/ 204977 h 812608"/>
                <a:gd name="connsiteX86" fmla="*/ 10231567 w 14174202"/>
                <a:gd name="connsiteY86" fmla="*/ 492302 h 812608"/>
                <a:gd name="connsiteX87" fmla="*/ 10497178 w 14174202"/>
                <a:gd name="connsiteY87" fmla="*/ 401515 h 812608"/>
                <a:gd name="connsiteX88" fmla="*/ 10542385 w 14174202"/>
                <a:gd name="connsiteY88" fmla="*/ 363604 h 812608"/>
                <a:gd name="connsiteX89" fmla="*/ 10547959 w 14174202"/>
                <a:gd name="connsiteY89" fmla="*/ 356531 h 812608"/>
                <a:gd name="connsiteX90" fmla="*/ 10582079 w 14174202"/>
                <a:gd name="connsiteY90" fmla="*/ 323702 h 812608"/>
                <a:gd name="connsiteX91" fmla="*/ 10607160 w 14174202"/>
                <a:gd name="connsiteY91" fmla="*/ 296653 h 812608"/>
                <a:gd name="connsiteX92" fmla="*/ 10696395 w 14174202"/>
                <a:gd name="connsiteY92" fmla="*/ 159809 h 812608"/>
                <a:gd name="connsiteX93" fmla="*/ 10713905 w 14174202"/>
                <a:gd name="connsiteY93" fmla="*/ 119325 h 812608"/>
                <a:gd name="connsiteX94" fmla="*/ 10696221 w 14174202"/>
                <a:gd name="connsiteY94" fmla="*/ 177226 h 812608"/>
                <a:gd name="connsiteX95" fmla="*/ 10659882 w 14174202"/>
                <a:gd name="connsiteY95" fmla="*/ 258676 h 812608"/>
                <a:gd name="connsiteX96" fmla="*/ 10701162 w 14174202"/>
                <a:gd name="connsiteY96" fmla="*/ 229399 h 812608"/>
                <a:gd name="connsiteX97" fmla="*/ 10974735 w 14174202"/>
                <a:gd name="connsiteY97" fmla="*/ 151993 h 812608"/>
                <a:gd name="connsiteX98" fmla="*/ 11345162 w 14174202"/>
                <a:gd name="connsiteY98" fmla="*/ 300589 h 812608"/>
                <a:gd name="connsiteX99" fmla="*/ 11393368 w 14174202"/>
                <a:gd name="connsiteY99" fmla="*/ 347928 h 812608"/>
                <a:gd name="connsiteX100" fmla="*/ 11397682 w 14174202"/>
                <a:gd name="connsiteY100" fmla="*/ 339305 h 812608"/>
                <a:gd name="connsiteX101" fmla="*/ 11407217 w 14174202"/>
                <a:gd name="connsiteY101" fmla="*/ 356969 h 812608"/>
                <a:gd name="connsiteX102" fmla="*/ 11847047 w 14174202"/>
                <a:gd name="connsiteY102" fmla="*/ 644295 h 812608"/>
                <a:gd name="connsiteX103" fmla="*/ 12270109 w 14174202"/>
                <a:gd name="connsiteY103" fmla="*/ 383862 h 812608"/>
                <a:gd name="connsiteX104" fmla="*/ 12270361 w 14174202"/>
                <a:gd name="connsiteY104" fmla="*/ 383453 h 812608"/>
                <a:gd name="connsiteX105" fmla="*/ 12271853 w 14174202"/>
                <a:gd name="connsiteY105" fmla="*/ 380359 h 812608"/>
                <a:gd name="connsiteX106" fmla="*/ 12298639 w 14174202"/>
                <a:gd name="connsiteY106" fmla="*/ 332389 h 812608"/>
                <a:gd name="connsiteX107" fmla="*/ 12311894 w 14174202"/>
                <a:gd name="connsiteY107" fmla="*/ 311754 h 812608"/>
                <a:gd name="connsiteX108" fmla="*/ 12329383 w 14174202"/>
                <a:gd name="connsiteY108" fmla="*/ 271318 h 812608"/>
                <a:gd name="connsiteX109" fmla="*/ 12321692 w 14174202"/>
                <a:gd name="connsiteY109" fmla="*/ 296502 h 812608"/>
                <a:gd name="connsiteX110" fmla="*/ 12327802 w 14174202"/>
                <a:gd name="connsiteY110" fmla="*/ 286990 h 812608"/>
                <a:gd name="connsiteX111" fmla="*/ 12819554 w 14174202"/>
                <a:gd name="connsiteY111" fmla="*/ 0 h 812608"/>
                <a:gd name="connsiteX112" fmla="*/ 13189981 w 14174202"/>
                <a:gd name="connsiteY112" fmla="*/ 148596 h 812608"/>
                <a:gd name="connsiteX113" fmla="*/ 13238187 w 14174202"/>
                <a:gd name="connsiteY113" fmla="*/ 195935 h 812608"/>
                <a:gd name="connsiteX114" fmla="*/ 13242501 w 14174202"/>
                <a:gd name="connsiteY114" fmla="*/ 187311 h 812608"/>
                <a:gd name="connsiteX115" fmla="*/ 13252037 w 14174202"/>
                <a:gd name="connsiteY115" fmla="*/ 204976 h 812608"/>
                <a:gd name="connsiteX116" fmla="*/ 13691866 w 14174202"/>
                <a:gd name="connsiteY116" fmla="*/ 492302 h 812608"/>
                <a:gd name="connsiteX117" fmla="*/ 14156693 w 14174202"/>
                <a:gd name="connsiteY117" fmla="*/ 159808 h 812608"/>
                <a:gd name="connsiteX118" fmla="*/ 14174202 w 14174202"/>
                <a:gd name="connsiteY118" fmla="*/ 119324 h 812608"/>
                <a:gd name="connsiteX119" fmla="*/ 14156519 w 14174202"/>
                <a:gd name="connsiteY119" fmla="*/ 177225 h 812608"/>
                <a:gd name="connsiteX120" fmla="*/ 13562853 w 14174202"/>
                <a:gd name="connsiteY120" fmla="*/ 660610 h 812608"/>
                <a:gd name="connsiteX121" fmla="*/ 13192426 w 14174202"/>
                <a:gd name="connsiteY121" fmla="*/ 512014 h 812608"/>
                <a:gd name="connsiteX122" fmla="*/ 13144220 w 14174202"/>
                <a:gd name="connsiteY122" fmla="*/ 464675 h 812608"/>
                <a:gd name="connsiteX123" fmla="*/ 13139905 w 14174202"/>
                <a:gd name="connsiteY123" fmla="*/ 473298 h 812608"/>
                <a:gd name="connsiteX124" fmla="*/ 13130370 w 14174202"/>
                <a:gd name="connsiteY124" fmla="*/ 455634 h 812608"/>
                <a:gd name="connsiteX125" fmla="*/ 12690541 w 14174202"/>
                <a:gd name="connsiteY125" fmla="*/ 168308 h 812608"/>
                <a:gd name="connsiteX126" fmla="*/ 12267479 w 14174202"/>
                <a:gd name="connsiteY126" fmla="*/ 428741 h 812608"/>
                <a:gd name="connsiteX127" fmla="*/ 12267227 w 14174202"/>
                <a:gd name="connsiteY127" fmla="*/ 429150 h 812608"/>
                <a:gd name="connsiteX128" fmla="*/ 12265735 w 14174202"/>
                <a:gd name="connsiteY128" fmla="*/ 432244 h 812608"/>
                <a:gd name="connsiteX129" fmla="*/ 12238948 w 14174202"/>
                <a:gd name="connsiteY129" fmla="*/ 480214 h 812608"/>
                <a:gd name="connsiteX130" fmla="*/ 12225694 w 14174202"/>
                <a:gd name="connsiteY130" fmla="*/ 500849 h 812608"/>
                <a:gd name="connsiteX131" fmla="*/ 12208204 w 14174202"/>
                <a:gd name="connsiteY131" fmla="*/ 541285 h 812608"/>
                <a:gd name="connsiteX132" fmla="*/ 12215895 w 14174202"/>
                <a:gd name="connsiteY132" fmla="*/ 516101 h 812608"/>
                <a:gd name="connsiteX133" fmla="*/ 12209786 w 14174202"/>
                <a:gd name="connsiteY133" fmla="*/ 525613 h 812608"/>
                <a:gd name="connsiteX134" fmla="*/ 11718033 w 14174202"/>
                <a:gd name="connsiteY134" fmla="*/ 812603 h 812608"/>
                <a:gd name="connsiteX135" fmla="*/ 11347606 w 14174202"/>
                <a:gd name="connsiteY135" fmla="*/ 664007 h 812608"/>
                <a:gd name="connsiteX136" fmla="*/ 11299400 w 14174202"/>
                <a:gd name="connsiteY136" fmla="*/ 616668 h 812608"/>
                <a:gd name="connsiteX137" fmla="*/ 11295086 w 14174202"/>
                <a:gd name="connsiteY137" fmla="*/ 625292 h 812608"/>
                <a:gd name="connsiteX138" fmla="*/ 11285551 w 14174202"/>
                <a:gd name="connsiteY138" fmla="*/ 607627 h 812608"/>
                <a:gd name="connsiteX139" fmla="*/ 10845722 w 14174202"/>
                <a:gd name="connsiteY139" fmla="*/ 320302 h 812608"/>
                <a:gd name="connsiteX140" fmla="*/ 10580111 w 14174202"/>
                <a:gd name="connsiteY140" fmla="*/ 411089 h 812608"/>
                <a:gd name="connsiteX141" fmla="*/ 10534904 w 14174202"/>
                <a:gd name="connsiteY141" fmla="*/ 449000 h 812608"/>
                <a:gd name="connsiteX142" fmla="*/ 10529331 w 14174202"/>
                <a:gd name="connsiteY142" fmla="*/ 456073 h 812608"/>
                <a:gd name="connsiteX143" fmla="*/ 10495210 w 14174202"/>
                <a:gd name="connsiteY143" fmla="*/ 488902 h 812608"/>
                <a:gd name="connsiteX144" fmla="*/ 10470129 w 14174202"/>
                <a:gd name="connsiteY144" fmla="*/ 515951 h 812608"/>
                <a:gd name="connsiteX145" fmla="*/ 10380894 w 14174202"/>
                <a:gd name="connsiteY145" fmla="*/ 652795 h 812608"/>
                <a:gd name="connsiteX146" fmla="*/ 10363384 w 14174202"/>
                <a:gd name="connsiteY146" fmla="*/ 693279 h 812608"/>
                <a:gd name="connsiteX147" fmla="*/ 10381068 w 14174202"/>
                <a:gd name="connsiteY147" fmla="*/ 635378 h 812608"/>
                <a:gd name="connsiteX148" fmla="*/ 10417407 w 14174202"/>
                <a:gd name="connsiteY148" fmla="*/ 553928 h 812608"/>
                <a:gd name="connsiteX149" fmla="*/ 10376127 w 14174202"/>
                <a:gd name="connsiteY149" fmla="*/ 583206 h 812608"/>
                <a:gd name="connsiteX150" fmla="*/ 10102555 w 14174202"/>
                <a:gd name="connsiteY150" fmla="*/ 660611 h 812608"/>
                <a:gd name="connsiteX151" fmla="*/ 9732128 w 14174202"/>
                <a:gd name="connsiteY151" fmla="*/ 512015 h 812608"/>
                <a:gd name="connsiteX152" fmla="*/ 9683921 w 14174202"/>
                <a:gd name="connsiteY152" fmla="*/ 464676 h 812608"/>
                <a:gd name="connsiteX153" fmla="*/ 9679608 w 14174202"/>
                <a:gd name="connsiteY153" fmla="*/ 473299 h 812608"/>
                <a:gd name="connsiteX154" fmla="*/ 9670072 w 14174202"/>
                <a:gd name="connsiteY154" fmla="*/ 455635 h 812608"/>
                <a:gd name="connsiteX155" fmla="*/ 9230242 w 14174202"/>
                <a:gd name="connsiteY155" fmla="*/ 168309 h 812608"/>
                <a:gd name="connsiteX156" fmla="*/ 8807180 w 14174202"/>
                <a:gd name="connsiteY156" fmla="*/ 428742 h 812608"/>
                <a:gd name="connsiteX157" fmla="*/ 8806929 w 14174202"/>
                <a:gd name="connsiteY157" fmla="*/ 429151 h 812608"/>
                <a:gd name="connsiteX158" fmla="*/ 8805437 w 14174202"/>
                <a:gd name="connsiteY158" fmla="*/ 432245 h 812608"/>
                <a:gd name="connsiteX159" fmla="*/ 8778651 w 14174202"/>
                <a:gd name="connsiteY159" fmla="*/ 480215 h 812608"/>
                <a:gd name="connsiteX160" fmla="*/ 8765395 w 14174202"/>
                <a:gd name="connsiteY160" fmla="*/ 500850 h 812608"/>
                <a:gd name="connsiteX161" fmla="*/ 8747906 w 14174202"/>
                <a:gd name="connsiteY161" fmla="*/ 541286 h 812608"/>
                <a:gd name="connsiteX162" fmla="*/ 8755597 w 14174202"/>
                <a:gd name="connsiteY162" fmla="*/ 516102 h 812608"/>
                <a:gd name="connsiteX163" fmla="*/ 8749487 w 14174202"/>
                <a:gd name="connsiteY163" fmla="*/ 525614 h 812608"/>
                <a:gd name="connsiteX164" fmla="*/ 8257736 w 14174202"/>
                <a:gd name="connsiteY164" fmla="*/ 812604 h 812608"/>
                <a:gd name="connsiteX165" fmla="*/ 7887308 w 14174202"/>
                <a:gd name="connsiteY165" fmla="*/ 664008 h 812608"/>
                <a:gd name="connsiteX166" fmla="*/ 7839102 w 14174202"/>
                <a:gd name="connsiteY166" fmla="*/ 616669 h 812608"/>
                <a:gd name="connsiteX167" fmla="*/ 7834788 w 14174202"/>
                <a:gd name="connsiteY167" fmla="*/ 625293 h 812608"/>
                <a:gd name="connsiteX168" fmla="*/ 7825253 w 14174202"/>
                <a:gd name="connsiteY168" fmla="*/ 607628 h 812608"/>
                <a:gd name="connsiteX169" fmla="*/ 7385423 w 14174202"/>
                <a:gd name="connsiteY169" fmla="*/ 320302 h 812608"/>
                <a:gd name="connsiteX170" fmla="*/ 7119814 w 14174202"/>
                <a:gd name="connsiteY170" fmla="*/ 411089 h 812608"/>
                <a:gd name="connsiteX171" fmla="*/ 7074609 w 14174202"/>
                <a:gd name="connsiteY171" fmla="*/ 448999 h 812608"/>
                <a:gd name="connsiteX172" fmla="*/ 7069033 w 14174202"/>
                <a:gd name="connsiteY172" fmla="*/ 456075 h 812608"/>
                <a:gd name="connsiteX173" fmla="*/ 7034903 w 14174202"/>
                <a:gd name="connsiteY173" fmla="*/ 488913 h 812608"/>
                <a:gd name="connsiteX174" fmla="*/ 7009831 w 14174202"/>
                <a:gd name="connsiteY174" fmla="*/ 515952 h 812608"/>
                <a:gd name="connsiteX175" fmla="*/ 6920596 w 14174202"/>
                <a:gd name="connsiteY175" fmla="*/ 652796 h 812608"/>
                <a:gd name="connsiteX176" fmla="*/ 6903087 w 14174202"/>
                <a:gd name="connsiteY176" fmla="*/ 693280 h 812608"/>
                <a:gd name="connsiteX177" fmla="*/ 6920770 w 14174202"/>
                <a:gd name="connsiteY177" fmla="*/ 635379 h 812608"/>
                <a:gd name="connsiteX178" fmla="*/ 6957108 w 14174202"/>
                <a:gd name="connsiteY178" fmla="*/ 553930 h 812608"/>
                <a:gd name="connsiteX179" fmla="*/ 6915829 w 14174202"/>
                <a:gd name="connsiteY179" fmla="*/ 583208 h 812608"/>
                <a:gd name="connsiteX180" fmla="*/ 6642257 w 14174202"/>
                <a:gd name="connsiteY180" fmla="*/ 660613 h 812608"/>
                <a:gd name="connsiteX181" fmla="*/ 6271830 w 14174202"/>
                <a:gd name="connsiteY181" fmla="*/ 512017 h 812608"/>
                <a:gd name="connsiteX182" fmla="*/ 6223623 w 14174202"/>
                <a:gd name="connsiteY182" fmla="*/ 464678 h 812608"/>
                <a:gd name="connsiteX183" fmla="*/ 6219310 w 14174202"/>
                <a:gd name="connsiteY183" fmla="*/ 473301 h 812608"/>
                <a:gd name="connsiteX184" fmla="*/ 6209774 w 14174202"/>
                <a:gd name="connsiteY184" fmla="*/ 455637 h 812608"/>
                <a:gd name="connsiteX185" fmla="*/ 5769945 w 14174202"/>
                <a:gd name="connsiteY185" fmla="*/ 168311 h 812608"/>
                <a:gd name="connsiteX186" fmla="*/ 5346883 w 14174202"/>
                <a:gd name="connsiteY186" fmla="*/ 428744 h 812608"/>
                <a:gd name="connsiteX187" fmla="*/ 5346631 w 14174202"/>
                <a:gd name="connsiteY187" fmla="*/ 429153 h 812608"/>
                <a:gd name="connsiteX188" fmla="*/ 5345139 w 14174202"/>
                <a:gd name="connsiteY188" fmla="*/ 432247 h 812608"/>
                <a:gd name="connsiteX189" fmla="*/ 5318353 w 14174202"/>
                <a:gd name="connsiteY189" fmla="*/ 480217 h 812608"/>
                <a:gd name="connsiteX190" fmla="*/ 5305097 w 14174202"/>
                <a:gd name="connsiteY190" fmla="*/ 500852 h 812608"/>
                <a:gd name="connsiteX191" fmla="*/ 5287608 w 14174202"/>
                <a:gd name="connsiteY191" fmla="*/ 541288 h 812608"/>
                <a:gd name="connsiteX192" fmla="*/ 5295300 w 14174202"/>
                <a:gd name="connsiteY192" fmla="*/ 516104 h 812608"/>
                <a:gd name="connsiteX193" fmla="*/ 5289189 w 14174202"/>
                <a:gd name="connsiteY193" fmla="*/ 525616 h 812608"/>
                <a:gd name="connsiteX194" fmla="*/ 4797438 w 14174202"/>
                <a:gd name="connsiteY194" fmla="*/ 812606 h 812608"/>
                <a:gd name="connsiteX195" fmla="*/ 4427011 w 14174202"/>
                <a:gd name="connsiteY195" fmla="*/ 664010 h 812608"/>
                <a:gd name="connsiteX196" fmla="*/ 4378804 w 14174202"/>
                <a:gd name="connsiteY196" fmla="*/ 616671 h 812608"/>
                <a:gd name="connsiteX197" fmla="*/ 4374491 w 14174202"/>
                <a:gd name="connsiteY197" fmla="*/ 625295 h 812608"/>
                <a:gd name="connsiteX198" fmla="*/ 4364955 w 14174202"/>
                <a:gd name="connsiteY198" fmla="*/ 607630 h 812608"/>
                <a:gd name="connsiteX199" fmla="*/ 3925126 w 14174202"/>
                <a:gd name="connsiteY199" fmla="*/ 320304 h 812608"/>
                <a:gd name="connsiteX200" fmla="*/ 3659516 w 14174202"/>
                <a:gd name="connsiteY200" fmla="*/ 411091 h 812608"/>
                <a:gd name="connsiteX201" fmla="*/ 3614312 w 14174202"/>
                <a:gd name="connsiteY201" fmla="*/ 449001 h 812608"/>
                <a:gd name="connsiteX202" fmla="*/ 3608735 w 14174202"/>
                <a:gd name="connsiteY202" fmla="*/ 456077 h 812608"/>
                <a:gd name="connsiteX203" fmla="*/ 3574606 w 14174202"/>
                <a:gd name="connsiteY203" fmla="*/ 488915 h 812608"/>
                <a:gd name="connsiteX204" fmla="*/ 3549534 w 14174202"/>
                <a:gd name="connsiteY204" fmla="*/ 515954 h 812608"/>
                <a:gd name="connsiteX205" fmla="*/ 3460299 w 14174202"/>
                <a:gd name="connsiteY205" fmla="*/ 652798 h 812608"/>
                <a:gd name="connsiteX206" fmla="*/ 3442789 w 14174202"/>
                <a:gd name="connsiteY206" fmla="*/ 693282 h 812608"/>
                <a:gd name="connsiteX207" fmla="*/ 3460472 w 14174202"/>
                <a:gd name="connsiteY207" fmla="*/ 635381 h 812608"/>
                <a:gd name="connsiteX208" fmla="*/ 3496810 w 14174202"/>
                <a:gd name="connsiteY208" fmla="*/ 553933 h 812608"/>
                <a:gd name="connsiteX209" fmla="*/ 3455532 w 14174202"/>
                <a:gd name="connsiteY209" fmla="*/ 583210 h 812608"/>
                <a:gd name="connsiteX210" fmla="*/ 3181959 w 14174202"/>
                <a:gd name="connsiteY210" fmla="*/ 660615 h 812608"/>
                <a:gd name="connsiteX211" fmla="*/ 2811532 w 14174202"/>
                <a:gd name="connsiteY211" fmla="*/ 512019 h 812608"/>
                <a:gd name="connsiteX212" fmla="*/ 2763326 w 14174202"/>
                <a:gd name="connsiteY212" fmla="*/ 464680 h 812608"/>
                <a:gd name="connsiteX213" fmla="*/ 2759012 w 14174202"/>
                <a:gd name="connsiteY213" fmla="*/ 473303 h 812608"/>
                <a:gd name="connsiteX214" fmla="*/ 2749476 w 14174202"/>
                <a:gd name="connsiteY214" fmla="*/ 455639 h 812608"/>
                <a:gd name="connsiteX215" fmla="*/ 2309647 w 14174202"/>
                <a:gd name="connsiteY215" fmla="*/ 168313 h 812608"/>
                <a:gd name="connsiteX216" fmla="*/ 1886585 w 14174202"/>
                <a:gd name="connsiteY216" fmla="*/ 428746 h 812608"/>
                <a:gd name="connsiteX217" fmla="*/ 1886333 w 14174202"/>
                <a:gd name="connsiteY217" fmla="*/ 429155 h 812608"/>
                <a:gd name="connsiteX218" fmla="*/ 1884841 w 14174202"/>
                <a:gd name="connsiteY218" fmla="*/ 432249 h 812608"/>
                <a:gd name="connsiteX219" fmla="*/ 1858055 w 14174202"/>
                <a:gd name="connsiteY219" fmla="*/ 480219 h 812608"/>
                <a:gd name="connsiteX220" fmla="*/ 1844799 w 14174202"/>
                <a:gd name="connsiteY220" fmla="*/ 500854 h 812608"/>
                <a:gd name="connsiteX221" fmla="*/ 1827310 w 14174202"/>
                <a:gd name="connsiteY221" fmla="*/ 541290 h 812608"/>
                <a:gd name="connsiteX222" fmla="*/ 1835002 w 14174202"/>
                <a:gd name="connsiteY222" fmla="*/ 516106 h 812608"/>
                <a:gd name="connsiteX223" fmla="*/ 1828891 w 14174202"/>
                <a:gd name="connsiteY223" fmla="*/ 525618 h 812608"/>
                <a:gd name="connsiteX224" fmla="*/ 1337140 w 14174202"/>
                <a:gd name="connsiteY224" fmla="*/ 812608 h 812608"/>
                <a:gd name="connsiteX0" fmla="*/ 886791 w 13723853"/>
                <a:gd name="connsiteY0" fmla="*/ 812608 h 812608"/>
                <a:gd name="connsiteX1" fmla="*/ 516364 w 13723853"/>
                <a:gd name="connsiteY1" fmla="*/ 664012 h 812608"/>
                <a:gd name="connsiteX2" fmla="*/ 468157 w 13723853"/>
                <a:gd name="connsiteY2" fmla="*/ 616673 h 812608"/>
                <a:gd name="connsiteX3" fmla="*/ 463844 w 13723853"/>
                <a:gd name="connsiteY3" fmla="*/ 625297 h 812608"/>
                <a:gd name="connsiteX4" fmla="*/ 454308 w 13723853"/>
                <a:gd name="connsiteY4" fmla="*/ 607632 h 812608"/>
                <a:gd name="connsiteX5" fmla="*/ 14479 w 13723853"/>
                <a:gd name="connsiteY5" fmla="*/ 320306 h 812608"/>
                <a:gd name="connsiteX6" fmla="*/ 143492 w 13723853"/>
                <a:gd name="connsiteY6" fmla="*/ 151998 h 812608"/>
                <a:gd name="connsiteX7" fmla="*/ 513919 w 13723853"/>
                <a:gd name="connsiteY7" fmla="*/ 300594 h 812608"/>
                <a:gd name="connsiteX8" fmla="*/ 562125 w 13723853"/>
                <a:gd name="connsiteY8" fmla="*/ 347933 h 812608"/>
                <a:gd name="connsiteX9" fmla="*/ 566439 w 13723853"/>
                <a:gd name="connsiteY9" fmla="*/ 339310 h 812608"/>
                <a:gd name="connsiteX10" fmla="*/ 575975 w 13723853"/>
                <a:gd name="connsiteY10" fmla="*/ 356974 h 812608"/>
                <a:gd name="connsiteX11" fmla="*/ 1015804 w 13723853"/>
                <a:gd name="connsiteY11" fmla="*/ 644300 h 812608"/>
                <a:gd name="connsiteX12" fmla="*/ 1438866 w 13723853"/>
                <a:gd name="connsiteY12" fmla="*/ 383867 h 812608"/>
                <a:gd name="connsiteX13" fmla="*/ 1439118 w 13723853"/>
                <a:gd name="connsiteY13" fmla="*/ 383458 h 812608"/>
                <a:gd name="connsiteX14" fmla="*/ 1440610 w 13723853"/>
                <a:gd name="connsiteY14" fmla="*/ 380364 h 812608"/>
                <a:gd name="connsiteX15" fmla="*/ 1467396 w 13723853"/>
                <a:gd name="connsiteY15" fmla="*/ 332394 h 812608"/>
                <a:gd name="connsiteX16" fmla="*/ 1480651 w 13723853"/>
                <a:gd name="connsiteY16" fmla="*/ 311759 h 812608"/>
                <a:gd name="connsiteX17" fmla="*/ 1498141 w 13723853"/>
                <a:gd name="connsiteY17" fmla="*/ 271323 h 812608"/>
                <a:gd name="connsiteX18" fmla="*/ 1490449 w 13723853"/>
                <a:gd name="connsiteY18" fmla="*/ 296507 h 812608"/>
                <a:gd name="connsiteX19" fmla="*/ 1496559 w 13723853"/>
                <a:gd name="connsiteY19" fmla="*/ 286995 h 812608"/>
                <a:gd name="connsiteX20" fmla="*/ 1988311 w 13723853"/>
                <a:gd name="connsiteY20" fmla="*/ 5 h 812608"/>
                <a:gd name="connsiteX21" fmla="*/ 2358738 w 13723853"/>
                <a:gd name="connsiteY21" fmla="*/ 148601 h 812608"/>
                <a:gd name="connsiteX22" fmla="*/ 2406944 w 13723853"/>
                <a:gd name="connsiteY22" fmla="*/ 195940 h 812608"/>
                <a:gd name="connsiteX23" fmla="*/ 2411258 w 13723853"/>
                <a:gd name="connsiteY23" fmla="*/ 187316 h 812608"/>
                <a:gd name="connsiteX24" fmla="*/ 2420794 w 13723853"/>
                <a:gd name="connsiteY24" fmla="*/ 204981 h 812608"/>
                <a:gd name="connsiteX25" fmla="*/ 2860623 w 13723853"/>
                <a:gd name="connsiteY25" fmla="*/ 492306 h 812608"/>
                <a:gd name="connsiteX26" fmla="*/ 3126233 w 13723853"/>
                <a:gd name="connsiteY26" fmla="*/ 401519 h 812608"/>
                <a:gd name="connsiteX27" fmla="*/ 3171437 w 13723853"/>
                <a:gd name="connsiteY27" fmla="*/ 363610 h 812608"/>
                <a:gd name="connsiteX28" fmla="*/ 3177014 w 13723853"/>
                <a:gd name="connsiteY28" fmla="*/ 356534 h 812608"/>
                <a:gd name="connsiteX29" fmla="*/ 3211143 w 13723853"/>
                <a:gd name="connsiteY29" fmla="*/ 323696 h 812608"/>
                <a:gd name="connsiteX30" fmla="*/ 3236215 w 13723853"/>
                <a:gd name="connsiteY30" fmla="*/ 296657 h 812608"/>
                <a:gd name="connsiteX31" fmla="*/ 3325450 w 13723853"/>
                <a:gd name="connsiteY31" fmla="*/ 159813 h 812608"/>
                <a:gd name="connsiteX32" fmla="*/ 3342960 w 13723853"/>
                <a:gd name="connsiteY32" fmla="*/ 119329 h 812608"/>
                <a:gd name="connsiteX33" fmla="*/ 3325277 w 13723853"/>
                <a:gd name="connsiteY33" fmla="*/ 177230 h 812608"/>
                <a:gd name="connsiteX34" fmla="*/ 3288939 w 13723853"/>
                <a:gd name="connsiteY34" fmla="*/ 258678 h 812608"/>
                <a:gd name="connsiteX35" fmla="*/ 3330217 w 13723853"/>
                <a:gd name="connsiteY35" fmla="*/ 229401 h 812608"/>
                <a:gd name="connsiteX36" fmla="*/ 3603790 w 13723853"/>
                <a:gd name="connsiteY36" fmla="*/ 151996 h 812608"/>
                <a:gd name="connsiteX37" fmla="*/ 3974217 w 13723853"/>
                <a:gd name="connsiteY37" fmla="*/ 300592 h 812608"/>
                <a:gd name="connsiteX38" fmla="*/ 4022423 w 13723853"/>
                <a:gd name="connsiteY38" fmla="*/ 347931 h 812608"/>
                <a:gd name="connsiteX39" fmla="*/ 4026737 w 13723853"/>
                <a:gd name="connsiteY39" fmla="*/ 339308 h 812608"/>
                <a:gd name="connsiteX40" fmla="*/ 4036273 w 13723853"/>
                <a:gd name="connsiteY40" fmla="*/ 356972 h 812608"/>
                <a:gd name="connsiteX41" fmla="*/ 4476102 w 13723853"/>
                <a:gd name="connsiteY41" fmla="*/ 644298 h 812608"/>
                <a:gd name="connsiteX42" fmla="*/ 4899164 w 13723853"/>
                <a:gd name="connsiteY42" fmla="*/ 383865 h 812608"/>
                <a:gd name="connsiteX43" fmla="*/ 4899416 w 13723853"/>
                <a:gd name="connsiteY43" fmla="*/ 383456 h 812608"/>
                <a:gd name="connsiteX44" fmla="*/ 4900908 w 13723853"/>
                <a:gd name="connsiteY44" fmla="*/ 380362 h 812608"/>
                <a:gd name="connsiteX45" fmla="*/ 4927694 w 13723853"/>
                <a:gd name="connsiteY45" fmla="*/ 332392 h 812608"/>
                <a:gd name="connsiteX46" fmla="*/ 4940949 w 13723853"/>
                <a:gd name="connsiteY46" fmla="*/ 311757 h 812608"/>
                <a:gd name="connsiteX47" fmla="*/ 4958439 w 13723853"/>
                <a:gd name="connsiteY47" fmla="*/ 271321 h 812608"/>
                <a:gd name="connsiteX48" fmla="*/ 4950747 w 13723853"/>
                <a:gd name="connsiteY48" fmla="*/ 296505 h 812608"/>
                <a:gd name="connsiteX49" fmla="*/ 4956857 w 13723853"/>
                <a:gd name="connsiteY49" fmla="*/ 286993 h 812608"/>
                <a:gd name="connsiteX50" fmla="*/ 5448609 w 13723853"/>
                <a:gd name="connsiteY50" fmla="*/ 3 h 812608"/>
                <a:gd name="connsiteX51" fmla="*/ 5819036 w 13723853"/>
                <a:gd name="connsiteY51" fmla="*/ 148599 h 812608"/>
                <a:gd name="connsiteX52" fmla="*/ 5867242 w 13723853"/>
                <a:gd name="connsiteY52" fmla="*/ 195938 h 812608"/>
                <a:gd name="connsiteX53" fmla="*/ 5871556 w 13723853"/>
                <a:gd name="connsiteY53" fmla="*/ 187314 h 812608"/>
                <a:gd name="connsiteX54" fmla="*/ 5881092 w 13723853"/>
                <a:gd name="connsiteY54" fmla="*/ 204979 h 812608"/>
                <a:gd name="connsiteX55" fmla="*/ 6320921 w 13723853"/>
                <a:gd name="connsiteY55" fmla="*/ 492304 h 812608"/>
                <a:gd name="connsiteX56" fmla="*/ 6586531 w 13723853"/>
                <a:gd name="connsiteY56" fmla="*/ 401517 h 812608"/>
                <a:gd name="connsiteX57" fmla="*/ 6631735 w 13723853"/>
                <a:gd name="connsiteY57" fmla="*/ 363608 h 812608"/>
                <a:gd name="connsiteX58" fmla="*/ 6637312 w 13723853"/>
                <a:gd name="connsiteY58" fmla="*/ 356532 h 812608"/>
                <a:gd name="connsiteX59" fmla="*/ 6671441 w 13723853"/>
                <a:gd name="connsiteY59" fmla="*/ 323694 h 812608"/>
                <a:gd name="connsiteX60" fmla="*/ 6696513 w 13723853"/>
                <a:gd name="connsiteY60" fmla="*/ 296655 h 812608"/>
                <a:gd name="connsiteX61" fmla="*/ 6785748 w 13723853"/>
                <a:gd name="connsiteY61" fmla="*/ 159811 h 812608"/>
                <a:gd name="connsiteX62" fmla="*/ 6803258 w 13723853"/>
                <a:gd name="connsiteY62" fmla="*/ 119327 h 812608"/>
                <a:gd name="connsiteX63" fmla="*/ 6785574 w 13723853"/>
                <a:gd name="connsiteY63" fmla="*/ 177228 h 812608"/>
                <a:gd name="connsiteX64" fmla="*/ 6749236 w 13723853"/>
                <a:gd name="connsiteY64" fmla="*/ 258677 h 812608"/>
                <a:gd name="connsiteX65" fmla="*/ 6790515 w 13723853"/>
                <a:gd name="connsiteY65" fmla="*/ 229399 h 812608"/>
                <a:gd name="connsiteX66" fmla="*/ 7064088 w 13723853"/>
                <a:gd name="connsiteY66" fmla="*/ 151994 h 812608"/>
                <a:gd name="connsiteX67" fmla="*/ 7434515 w 13723853"/>
                <a:gd name="connsiteY67" fmla="*/ 300590 h 812608"/>
                <a:gd name="connsiteX68" fmla="*/ 7482721 w 13723853"/>
                <a:gd name="connsiteY68" fmla="*/ 347929 h 812608"/>
                <a:gd name="connsiteX69" fmla="*/ 7487035 w 13723853"/>
                <a:gd name="connsiteY69" fmla="*/ 339306 h 812608"/>
                <a:gd name="connsiteX70" fmla="*/ 7496571 w 13723853"/>
                <a:gd name="connsiteY70" fmla="*/ 356970 h 812608"/>
                <a:gd name="connsiteX71" fmla="*/ 7936399 w 13723853"/>
                <a:gd name="connsiteY71" fmla="*/ 644296 h 812608"/>
                <a:gd name="connsiteX72" fmla="*/ 8359462 w 13723853"/>
                <a:gd name="connsiteY72" fmla="*/ 383863 h 812608"/>
                <a:gd name="connsiteX73" fmla="*/ 8359713 w 13723853"/>
                <a:gd name="connsiteY73" fmla="*/ 383454 h 812608"/>
                <a:gd name="connsiteX74" fmla="*/ 8361206 w 13723853"/>
                <a:gd name="connsiteY74" fmla="*/ 380360 h 812608"/>
                <a:gd name="connsiteX75" fmla="*/ 8387992 w 13723853"/>
                <a:gd name="connsiteY75" fmla="*/ 332390 h 812608"/>
                <a:gd name="connsiteX76" fmla="*/ 8401246 w 13723853"/>
                <a:gd name="connsiteY76" fmla="*/ 311755 h 812608"/>
                <a:gd name="connsiteX77" fmla="*/ 8418737 w 13723853"/>
                <a:gd name="connsiteY77" fmla="*/ 271319 h 812608"/>
                <a:gd name="connsiteX78" fmla="*/ 8411045 w 13723853"/>
                <a:gd name="connsiteY78" fmla="*/ 296503 h 812608"/>
                <a:gd name="connsiteX79" fmla="*/ 8417155 w 13723853"/>
                <a:gd name="connsiteY79" fmla="*/ 286991 h 812608"/>
                <a:gd name="connsiteX80" fmla="*/ 8908907 w 13723853"/>
                <a:gd name="connsiteY80" fmla="*/ 1 h 812608"/>
                <a:gd name="connsiteX81" fmla="*/ 9279334 w 13723853"/>
                <a:gd name="connsiteY81" fmla="*/ 148597 h 812608"/>
                <a:gd name="connsiteX82" fmla="*/ 9327540 w 13723853"/>
                <a:gd name="connsiteY82" fmla="*/ 195936 h 812608"/>
                <a:gd name="connsiteX83" fmla="*/ 9331854 w 13723853"/>
                <a:gd name="connsiteY83" fmla="*/ 187312 h 812608"/>
                <a:gd name="connsiteX84" fmla="*/ 9341390 w 13723853"/>
                <a:gd name="connsiteY84" fmla="*/ 204977 h 812608"/>
                <a:gd name="connsiteX85" fmla="*/ 9781218 w 13723853"/>
                <a:gd name="connsiteY85" fmla="*/ 492302 h 812608"/>
                <a:gd name="connsiteX86" fmla="*/ 10046829 w 13723853"/>
                <a:gd name="connsiteY86" fmla="*/ 401515 h 812608"/>
                <a:gd name="connsiteX87" fmla="*/ 10092036 w 13723853"/>
                <a:gd name="connsiteY87" fmla="*/ 363604 h 812608"/>
                <a:gd name="connsiteX88" fmla="*/ 10097610 w 13723853"/>
                <a:gd name="connsiteY88" fmla="*/ 356531 h 812608"/>
                <a:gd name="connsiteX89" fmla="*/ 10131730 w 13723853"/>
                <a:gd name="connsiteY89" fmla="*/ 323702 h 812608"/>
                <a:gd name="connsiteX90" fmla="*/ 10156811 w 13723853"/>
                <a:gd name="connsiteY90" fmla="*/ 296653 h 812608"/>
                <a:gd name="connsiteX91" fmla="*/ 10246046 w 13723853"/>
                <a:gd name="connsiteY91" fmla="*/ 159809 h 812608"/>
                <a:gd name="connsiteX92" fmla="*/ 10263556 w 13723853"/>
                <a:gd name="connsiteY92" fmla="*/ 119325 h 812608"/>
                <a:gd name="connsiteX93" fmla="*/ 10245872 w 13723853"/>
                <a:gd name="connsiteY93" fmla="*/ 177226 h 812608"/>
                <a:gd name="connsiteX94" fmla="*/ 10209533 w 13723853"/>
                <a:gd name="connsiteY94" fmla="*/ 258676 h 812608"/>
                <a:gd name="connsiteX95" fmla="*/ 10250813 w 13723853"/>
                <a:gd name="connsiteY95" fmla="*/ 229399 h 812608"/>
                <a:gd name="connsiteX96" fmla="*/ 10524386 w 13723853"/>
                <a:gd name="connsiteY96" fmla="*/ 151993 h 812608"/>
                <a:gd name="connsiteX97" fmla="*/ 10894813 w 13723853"/>
                <a:gd name="connsiteY97" fmla="*/ 300589 h 812608"/>
                <a:gd name="connsiteX98" fmla="*/ 10943019 w 13723853"/>
                <a:gd name="connsiteY98" fmla="*/ 347928 h 812608"/>
                <a:gd name="connsiteX99" fmla="*/ 10947333 w 13723853"/>
                <a:gd name="connsiteY99" fmla="*/ 339305 h 812608"/>
                <a:gd name="connsiteX100" fmla="*/ 10956868 w 13723853"/>
                <a:gd name="connsiteY100" fmla="*/ 356969 h 812608"/>
                <a:gd name="connsiteX101" fmla="*/ 11396698 w 13723853"/>
                <a:gd name="connsiteY101" fmla="*/ 644295 h 812608"/>
                <a:gd name="connsiteX102" fmla="*/ 11819760 w 13723853"/>
                <a:gd name="connsiteY102" fmla="*/ 383862 h 812608"/>
                <a:gd name="connsiteX103" fmla="*/ 11820012 w 13723853"/>
                <a:gd name="connsiteY103" fmla="*/ 383453 h 812608"/>
                <a:gd name="connsiteX104" fmla="*/ 11821504 w 13723853"/>
                <a:gd name="connsiteY104" fmla="*/ 380359 h 812608"/>
                <a:gd name="connsiteX105" fmla="*/ 11848290 w 13723853"/>
                <a:gd name="connsiteY105" fmla="*/ 332389 h 812608"/>
                <a:gd name="connsiteX106" fmla="*/ 11861545 w 13723853"/>
                <a:gd name="connsiteY106" fmla="*/ 311754 h 812608"/>
                <a:gd name="connsiteX107" fmla="*/ 11879034 w 13723853"/>
                <a:gd name="connsiteY107" fmla="*/ 271318 h 812608"/>
                <a:gd name="connsiteX108" fmla="*/ 11871343 w 13723853"/>
                <a:gd name="connsiteY108" fmla="*/ 296502 h 812608"/>
                <a:gd name="connsiteX109" fmla="*/ 11877453 w 13723853"/>
                <a:gd name="connsiteY109" fmla="*/ 286990 h 812608"/>
                <a:gd name="connsiteX110" fmla="*/ 12369205 w 13723853"/>
                <a:gd name="connsiteY110" fmla="*/ 0 h 812608"/>
                <a:gd name="connsiteX111" fmla="*/ 12739632 w 13723853"/>
                <a:gd name="connsiteY111" fmla="*/ 148596 h 812608"/>
                <a:gd name="connsiteX112" fmla="*/ 12787838 w 13723853"/>
                <a:gd name="connsiteY112" fmla="*/ 195935 h 812608"/>
                <a:gd name="connsiteX113" fmla="*/ 12792152 w 13723853"/>
                <a:gd name="connsiteY113" fmla="*/ 187311 h 812608"/>
                <a:gd name="connsiteX114" fmla="*/ 12801688 w 13723853"/>
                <a:gd name="connsiteY114" fmla="*/ 204976 h 812608"/>
                <a:gd name="connsiteX115" fmla="*/ 13241517 w 13723853"/>
                <a:gd name="connsiteY115" fmla="*/ 492302 h 812608"/>
                <a:gd name="connsiteX116" fmla="*/ 13706344 w 13723853"/>
                <a:gd name="connsiteY116" fmla="*/ 159808 h 812608"/>
                <a:gd name="connsiteX117" fmla="*/ 13723853 w 13723853"/>
                <a:gd name="connsiteY117" fmla="*/ 119324 h 812608"/>
                <a:gd name="connsiteX118" fmla="*/ 13706170 w 13723853"/>
                <a:gd name="connsiteY118" fmla="*/ 177225 h 812608"/>
                <a:gd name="connsiteX119" fmla="*/ 13112504 w 13723853"/>
                <a:gd name="connsiteY119" fmla="*/ 660610 h 812608"/>
                <a:gd name="connsiteX120" fmla="*/ 12742077 w 13723853"/>
                <a:gd name="connsiteY120" fmla="*/ 512014 h 812608"/>
                <a:gd name="connsiteX121" fmla="*/ 12693871 w 13723853"/>
                <a:gd name="connsiteY121" fmla="*/ 464675 h 812608"/>
                <a:gd name="connsiteX122" fmla="*/ 12689556 w 13723853"/>
                <a:gd name="connsiteY122" fmla="*/ 473298 h 812608"/>
                <a:gd name="connsiteX123" fmla="*/ 12680021 w 13723853"/>
                <a:gd name="connsiteY123" fmla="*/ 455634 h 812608"/>
                <a:gd name="connsiteX124" fmla="*/ 12240192 w 13723853"/>
                <a:gd name="connsiteY124" fmla="*/ 168308 h 812608"/>
                <a:gd name="connsiteX125" fmla="*/ 11817130 w 13723853"/>
                <a:gd name="connsiteY125" fmla="*/ 428741 h 812608"/>
                <a:gd name="connsiteX126" fmla="*/ 11816878 w 13723853"/>
                <a:gd name="connsiteY126" fmla="*/ 429150 h 812608"/>
                <a:gd name="connsiteX127" fmla="*/ 11815386 w 13723853"/>
                <a:gd name="connsiteY127" fmla="*/ 432244 h 812608"/>
                <a:gd name="connsiteX128" fmla="*/ 11788599 w 13723853"/>
                <a:gd name="connsiteY128" fmla="*/ 480214 h 812608"/>
                <a:gd name="connsiteX129" fmla="*/ 11775345 w 13723853"/>
                <a:gd name="connsiteY129" fmla="*/ 500849 h 812608"/>
                <a:gd name="connsiteX130" fmla="*/ 11757855 w 13723853"/>
                <a:gd name="connsiteY130" fmla="*/ 541285 h 812608"/>
                <a:gd name="connsiteX131" fmla="*/ 11765546 w 13723853"/>
                <a:gd name="connsiteY131" fmla="*/ 516101 h 812608"/>
                <a:gd name="connsiteX132" fmla="*/ 11759437 w 13723853"/>
                <a:gd name="connsiteY132" fmla="*/ 525613 h 812608"/>
                <a:gd name="connsiteX133" fmla="*/ 11267684 w 13723853"/>
                <a:gd name="connsiteY133" fmla="*/ 812603 h 812608"/>
                <a:gd name="connsiteX134" fmla="*/ 10897257 w 13723853"/>
                <a:gd name="connsiteY134" fmla="*/ 664007 h 812608"/>
                <a:gd name="connsiteX135" fmla="*/ 10849051 w 13723853"/>
                <a:gd name="connsiteY135" fmla="*/ 616668 h 812608"/>
                <a:gd name="connsiteX136" fmla="*/ 10844737 w 13723853"/>
                <a:gd name="connsiteY136" fmla="*/ 625292 h 812608"/>
                <a:gd name="connsiteX137" fmla="*/ 10835202 w 13723853"/>
                <a:gd name="connsiteY137" fmla="*/ 607627 h 812608"/>
                <a:gd name="connsiteX138" fmla="*/ 10395373 w 13723853"/>
                <a:gd name="connsiteY138" fmla="*/ 320302 h 812608"/>
                <a:gd name="connsiteX139" fmla="*/ 10129762 w 13723853"/>
                <a:gd name="connsiteY139" fmla="*/ 411089 h 812608"/>
                <a:gd name="connsiteX140" fmla="*/ 10084555 w 13723853"/>
                <a:gd name="connsiteY140" fmla="*/ 449000 h 812608"/>
                <a:gd name="connsiteX141" fmla="*/ 10078982 w 13723853"/>
                <a:gd name="connsiteY141" fmla="*/ 456073 h 812608"/>
                <a:gd name="connsiteX142" fmla="*/ 10044861 w 13723853"/>
                <a:gd name="connsiteY142" fmla="*/ 488902 h 812608"/>
                <a:gd name="connsiteX143" fmla="*/ 10019780 w 13723853"/>
                <a:gd name="connsiteY143" fmla="*/ 515951 h 812608"/>
                <a:gd name="connsiteX144" fmla="*/ 9930545 w 13723853"/>
                <a:gd name="connsiteY144" fmla="*/ 652795 h 812608"/>
                <a:gd name="connsiteX145" fmla="*/ 9913035 w 13723853"/>
                <a:gd name="connsiteY145" fmla="*/ 693279 h 812608"/>
                <a:gd name="connsiteX146" fmla="*/ 9930719 w 13723853"/>
                <a:gd name="connsiteY146" fmla="*/ 635378 h 812608"/>
                <a:gd name="connsiteX147" fmla="*/ 9967058 w 13723853"/>
                <a:gd name="connsiteY147" fmla="*/ 553928 h 812608"/>
                <a:gd name="connsiteX148" fmla="*/ 9925778 w 13723853"/>
                <a:gd name="connsiteY148" fmla="*/ 583206 h 812608"/>
                <a:gd name="connsiteX149" fmla="*/ 9652206 w 13723853"/>
                <a:gd name="connsiteY149" fmla="*/ 660611 h 812608"/>
                <a:gd name="connsiteX150" fmla="*/ 9281779 w 13723853"/>
                <a:gd name="connsiteY150" fmla="*/ 512015 h 812608"/>
                <a:gd name="connsiteX151" fmla="*/ 9233572 w 13723853"/>
                <a:gd name="connsiteY151" fmla="*/ 464676 h 812608"/>
                <a:gd name="connsiteX152" fmla="*/ 9229259 w 13723853"/>
                <a:gd name="connsiteY152" fmla="*/ 473299 h 812608"/>
                <a:gd name="connsiteX153" fmla="*/ 9219723 w 13723853"/>
                <a:gd name="connsiteY153" fmla="*/ 455635 h 812608"/>
                <a:gd name="connsiteX154" fmla="*/ 8779893 w 13723853"/>
                <a:gd name="connsiteY154" fmla="*/ 168309 h 812608"/>
                <a:gd name="connsiteX155" fmla="*/ 8356831 w 13723853"/>
                <a:gd name="connsiteY155" fmla="*/ 428742 h 812608"/>
                <a:gd name="connsiteX156" fmla="*/ 8356580 w 13723853"/>
                <a:gd name="connsiteY156" fmla="*/ 429151 h 812608"/>
                <a:gd name="connsiteX157" fmla="*/ 8355088 w 13723853"/>
                <a:gd name="connsiteY157" fmla="*/ 432245 h 812608"/>
                <a:gd name="connsiteX158" fmla="*/ 8328302 w 13723853"/>
                <a:gd name="connsiteY158" fmla="*/ 480215 h 812608"/>
                <a:gd name="connsiteX159" fmla="*/ 8315046 w 13723853"/>
                <a:gd name="connsiteY159" fmla="*/ 500850 h 812608"/>
                <a:gd name="connsiteX160" fmla="*/ 8297557 w 13723853"/>
                <a:gd name="connsiteY160" fmla="*/ 541286 h 812608"/>
                <a:gd name="connsiteX161" fmla="*/ 8305248 w 13723853"/>
                <a:gd name="connsiteY161" fmla="*/ 516102 h 812608"/>
                <a:gd name="connsiteX162" fmla="*/ 8299138 w 13723853"/>
                <a:gd name="connsiteY162" fmla="*/ 525614 h 812608"/>
                <a:gd name="connsiteX163" fmla="*/ 7807387 w 13723853"/>
                <a:gd name="connsiteY163" fmla="*/ 812604 h 812608"/>
                <a:gd name="connsiteX164" fmla="*/ 7436959 w 13723853"/>
                <a:gd name="connsiteY164" fmla="*/ 664008 h 812608"/>
                <a:gd name="connsiteX165" fmla="*/ 7388753 w 13723853"/>
                <a:gd name="connsiteY165" fmla="*/ 616669 h 812608"/>
                <a:gd name="connsiteX166" fmla="*/ 7384439 w 13723853"/>
                <a:gd name="connsiteY166" fmla="*/ 625293 h 812608"/>
                <a:gd name="connsiteX167" fmla="*/ 7374904 w 13723853"/>
                <a:gd name="connsiteY167" fmla="*/ 607628 h 812608"/>
                <a:gd name="connsiteX168" fmla="*/ 6935074 w 13723853"/>
                <a:gd name="connsiteY168" fmla="*/ 320302 h 812608"/>
                <a:gd name="connsiteX169" fmla="*/ 6669465 w 13723853"/>
                <a:gd name="connsiteY169" fmla="*/ 411089 h 812608"/>
                <a:gd name="connsiteX170" fmla="*/ 6624260 w 13723853"/>
                <a:gd name="connsiteY170" fmla="*/ 448999 h 812608"/>
                <a:gd name="connsiteX171" fmla="*/ 6618684 w 13723853"/>
                <a:gd name="connsiteY171" fmla="*/ 456075 h 812608"/>
                <a:gd name="connsiteX172" fmla="*/ 6584554 w 13723853"/>
                <a:gd name="connsiteY172" fmla="*/ 488913 h 812608"/>
                <a:gd name="connsiteX173" fmla="*/ 6559482 w 13723853"/>
                <a:gd name="connsiteY173" fmla="*/ 515952 h 812608"/>
                <a:gd name="connsiteX174" fmla="*/ 6470247 w 13723853"/>
                <a:gd name="connsiteY174" fmla="*/ 652796 h 812608"/>
                <a:gd name="connsiteX175" fmla="*/ 6452738 w 13723853"/>
                <a:gd name="connsiteY175" fmla="*/ 693280 h 812608"/>
                <a:gd name="connsiteX176" fmla="*/ 6470421 w 13723853"/>
                <a:gd name="connsiteY176" fmla="*/ 635379 h 812608"/>
                <a:gd name="connsiteX177" fmla="*/ 6506759 w 13723853"/>
                <a:gd name="connsiteY177" fmla="*/ 553930 h 812608"/>
                <a:gd name="connsiteX178" fmla="*/ 6465480 w 13723853"/>
                <a:gd name="connsiteY178" fmla="*/ 583208 h 812608"/>
                <a:gd name="connsiteX179" fmla="*/ 6191908 w 13723853"/>
                <a:gd name="connsiteY179" fmla="*/ 660613 h 812608"/>
                <a:gd name="connsiteX180" fmla="*/ 5821481 w 13723853"/>
                <a:gd name="connsiteY180" fmla="*/ 512017 h 812608"/>
                <a:gd name="connsiteX181" fmla="*/ 5773274 w 13723853"/>
                <a:gd name="connsiteY181" fmla="*/ 464678 h 812608"/>
                <a:gd name="connsiteX182" fmla="*/ 5768961 w 13723853"/>
                <a:gd name="connsiteY182" fmla="*/ 473301 h 812608"/>
                <a:gd name="connsiteX183" fmla="*/ 5759425 w 13723853"/>
                <a:gd name="connsiteY183" fmla="*/ 455637 h 812608"/>
                <a:gd name="connsiteX184" fmla="*/ 5319596 w 13723853"/>
                <a:gd name="connsiteY184" fmla="*/ 168311 h 812608"/>
                <a:gd name="connsiteX185" fmla="*/ 4896534 w 13723853"/>
                <a:gd name="connsiteY185" fmla="*/ 428744 h 812608"/>
                <a:gd name="connsiteX186" fmla="*/ 4896282 w 13723853"/>
                <a:gd name="connsiteY186" fmla="*/ 429153 h 812608"/>
                <a:gd name="connsiteX187" fmla="*/ 4894790 w 13723853"/>
                <a:gd name="connsiteY187" fmla="*/ 432247 h 812608"/>
                <a:gd name="connsiteX188" fmla="*/ 4868004 w 13723853"/>
                <a:gd name="connsiteY188" fmla="*/ 480217 h 812608"/>
                <a:gd name="connsiteX189" fmla="*/ 4854748 w 13723853"/>
                <a:gd name="connsiteY189" fmla="*/ 500852 h 812608"/>
                <a:gd name="connsiteX190" fmla="*/ 4837259 w 13723853"/>
                <a:gd name="connsiteY190" fmla="*/ 541288 h 812608"/>
                <a:gd name="connsiteX191" fmla="*/ 4844951 w 13723853"/>
                <a:gd name="connsiteY191" fmla="*/ 516104 h 812608"/>
                <a:gd name="connsiteX192" fmla="*/ 4838840 w 13723853"/>
                <a:gd name="connsiteY192" fmla="*/ 525616 h 812608"/>
                <a:gd name="connsiteX193" fmla="*/ 4347089 w 13723853"/>
                <a:gd name="connsiteY193" fmla="*/ 812606 h 812608"/>
                <a:gd name="connsiteX194" fmla="*/ 3976662 w 13723853"/>
                <a:gd name="connsiteY194" fmla="*/ 664010 h 812608"/>
                <a:gd name="connsiteX195" fmla="*/ 3928455 w 13723853"/>
                <a:gd name="connsiteY195" fmla="*/ 616671 h 812608"/>
                <a:gd name="connsiteX196" fmla="*/ 3924142 w 13723853"/>
                <a:gd name="connsiteY196" fmla="*/ 625295 h 812608"/>
                <a:gd name="connsiteX197" fmla="*/ 3914606 w 13723853"/>
                <a:gd name="connsiteY197" fmla="*/ 607630 h 812608"/>
                <a:gd name="connsiteX198" fmla="*/ 3474777 w 13723853"/>
                <a:gd name="connsiteY198" fmla="*/ 320304 h 812608"/>
                <a:gd name="connsiteX199" fmla="*/ 3209167 w 13723853"/>
                <a:gd name="connsiteY199" fmla="*/ 411091 h 812608"/>
                <a:gd name="connsiteX200" fmla="*/ 3163963 w 13723853"/>
                <a:gd name="connsiteY200" fmla="*/ 449001 h 812608"/>
                <a:gd name="connsiteX201" fmla="*/ 3158386 w 13723853"/>
                <a:gd name="connsiteY201" fmla="*/ 456077 h 812608"/>
                <a:gd name="connsiteX202" fmla="*/ 3124257 w 13723853"/>
                <a:gd name="connsiteY202" fmla="*/ 488915 h 812608"/>
                <a:gd name="connsiteX203" fmla="*/ 3099185 w 13723853"/>
                <a:gd name="connsiteY203" fmla="*/ 515954 h 812608"/>
                <a:gd name="connsiteX204" fmla="*/ 3009950 w 13723853"/>
                <a:gd name="connsiteY204" fmla="*/ 652798 h 812608"/>
                <a:gd name="connsiteX205" fmla="*/ 2992440 w 13723853"/>
                <a:gd name="connsiteY205" fmla="*/ 693282 h 812608"/>
                <a:gd name="connsiteX206" fmla="*/ 3010123 w 13723853"/>
                <a:gd name="connsiteY206" fmla="*/ 635381 h 812608"/>
                <a:gd name="connsiteX207" fmla="*/ 3046461 w 13723853"/>
                <a:gd name="connsiteY207" fmla="*/ 553933 h 812608"/>
                <a:gd name="connsiteX208" fmla="*/ 3005183 w 13723853"/>
                <a:gd name="connsiteY208" fmla="*/ 583210 h 812608"/>
                <a:gd name="connsiteX209" fmla="*/ 2731610 w 13723853"/>
                <a:gd name="connsiteY209" fmla="*/ 660615 h 812608"/>
                <a:gd name="connsiteX210" fmla="*/ 2361183 w 13723853"/>
                <a:gd name="connsiteY210" fmla="*/ 512019 h 812608"/>
                <a:gd name="connsiteX211" fmla="*/ 2312977 w 13723853"/>
                <a:gd name="connsiteY211" fmla="*/ 464680 h 812608"/>
                <a:gd name="connsiteX212" fmla="*/ 2308663 w 13723853"/>
                <a:gd name="connsiteY212" fmla="*/ 473303 h 812608"/>
                <a:gd name="connsiteX213" fmla="*/ 2299127 w 13723853"/>
                <a:gd name="connsiteY213" fmla="*/ 455639 h 812608"/>
                <a:gd name="connsiteX214" fmla="*/ 1859298 w 13723853"/>
                <a:gd name="connsiteY214" fmla="*/ 168313 h 812608"/>
                <a:gd name="connsiteX215" fmla="*/ 1436236 w 13723853"/>
                <a:gd name="connsiteY215" fmla="*/ 428746 h 812608"/>
                <a:gd name="connsiteX216" fmla="*/ 1435984 w 13723853"/>
                <a:gd name="connsiteY216" fmla="*/ 429155 h 812608"/>
                <a:gd name="connsiteX217" fmla="*/ 1434492 w 13723853"/>
                <a:gd name="connsiteY217" fmla="*/ 432249 h 812608"/>
                <a:gd name="connsiteX218" fmla="*/ 1407706 w 13723853"/>
                <a:gd name="connsiteY218" fmla="*/ 480219 h 812608"/>
                <a:gd name="connsiteX219" fmla="*/ 1394450 w 13723853"/>
                <a:gd name="connsiteY219" fmla="*/ 500854 h 812608"/>
                <a:gd name="connsiteX220" fmla="*/ 1376961 w 13723853"/>
                <a:gd name="connsiteY220" fmla="*/ 541290 h 812608"/>
                <a:gd name="connsiteX221" fmla="*/ 1384653 w 13723853"/>
                <a:gd name="connsiteY221" fmla="*/ 516106 h 812608"/>
                <a:gd name="connsiteX222" fmla="*/ 1378542 w 13723853"/>
                <a:gd name="connsiteY222" fmla="*/ 525618 h 812608"/>
                <a:gd name="connsiteX223" fmla="*/ 886791 w 13723853"/>
                <a:gd name="connsiteY223" fmla="*/ 812608 h 812608"/>
                <a:gd name="connsiteX0" fmla="*/ 886791 w 13723853"/>
                <a:gd name="connsiteY0" fmla="*/ 812608 h 812608"/>
                <a:gd name="connsiteX1" fmla="*/ 516364 w 13723853"/>
                <a:gd name="connsiteY1" fmla="*/ 664012 h 812608"/>
                <a:gd name="connsiteX2" fmla="*/ 468157 w 13723853"/>
                <a:gd name="connsiteY2" fmla="*/ 616673 h 812608"/>
                <a:gd name="connsiteX3" fmla="*/ 463844 w 13723853"/>
                <a:gd name="connsiteY3" fmla="*/ 625297 h 812608"/>
                <a:gd name="connsiteX4" fmla="*/ 14479 w 13723853"/>
                <a:gd name="connsiteY4" fmla="*/ 320306 h 812608"/>
                <a:gd name="connsiteX5" fmla="*/ 143492 w 13723853"/>
                <a:gd name="connsiteY5" fmla="*/ 151998 h 812608"/>
                <a:gd name="connsiteX6" fmla="*/ 513919 w 13723853"/>
                <a:gd name="connsiteY6" fmla="*/ 300594 h 812608"/>
                <a:gd name="connsiteX7" fmla="*/ 562125 w 13723853"/>
                <a:gd name="connsiteY7" fmla="*/ 347933 h 812608"/>
                <a:gd name="connsiteX8" fmla="*/ 566439 w 13723853"/>
                <a:gd name="connsiteY8" fmla="*/ 339310 h 812608"/>
                <a:gd name="connsiteX9" fmla="*/ 575975 w 13723853"/>
                <a:gd name="connsiteY9" fmla="*/ 356974 h 812608"/>
                <a:gd name="connsiteX10" fmla="*/ 1015804 w 13723853"/>
                <a:gd name="connsiteY10" fmla="*/ 644300 h 812608"/>
                <a:gd name="connsiteX11" fmla="*/ 1438866 w 13723853"/>
                <a:gd name="connsiteY11" fmla="*/ 383867 h 812608"/>
                <a:gd name="connsiteX12" fmla="*/ 1439118 w 13723853"/>
                <a:gd name="connsiteY12" fmla="*/ 383458 h 812608"/>
                <a:gd name="connsiteX13" fmla="*/ 1440610 w 13723853"/>
                <a:gd name="connsiteY13" fmla="*/ 380364 h 812608"/>
                <a:gd name="connsiteX14" fmla="*/ 1467396 w 13723853"/>
                <a:gd name="connsiteY14" fmla="*/ 332394 h 812608"/>
                <a:gd name="connsiteX15" fmla="*/ 1480651 w 13723853"/>
                <a:gd name="connsiteY15" fmla="*/ 311759 h 812608"/>
                <a:gd name="connsiteX16" fmla="*/ 1498141 w 13723853"/>
                <a:gd name="connsiteY16" fmla="*/ 271323 h 812608"/>
                <a:gd name="connsiteX17" fmla="*/ 1490449 w 13723853"/>
                <a:gd name="connsiteY17" fmla="*/ 296507 h 812608"/>
                <a:gd name="connsiteX18" fmla="*/ 1496559 w 13723853"/>
                <a:gd name="connsiteY18" fmla="*/ 286995 h 812608"/>
                <a:gd name="connsiteX19" fmla="*/ 1988311 w 13723853"/>
                <a:gd name="connsiteY19" fmla="*/ 5 h 812608"/>
                <a:gd name="connsiteX20" fmla="*/ 2358738 w 13723853"/>
                <a:gd name="connsiteY20" fmla="*/ 148601 h 812608"/>
                <a:gd name="connsiteX21" fmla="*/ 2406944 w 13723853"/>
                <a:gd name="connsiteY21" fmla="*/ 195940 h 812608"/>
                <a:gd name="connsiteX22" fmla="*/ 2411258 w 13723853"/>
                <a:gd name="connsiteY22" fmla="*/ 187316 h 812608"/>
                <a:gd name="connsiteX23" fmla="*/ 2420794 w 13723853"/>
                <a:gd name="connsiteY23" fmla="*/ 204981 h 812608"/>
                <a:gd name="connsiteX24" fmla="*/ 2860623 w 13723853"/>
                <a:gd name="connsiteY24" fmla="*/ 492306 h 812608"/>
                <a:gd name="connsiteX25" fmla="*/ 3126233 w 13723853"/>
                <a:gd name="connsiteY25" fmla="*/ 401519 h 812608"/>
                <a:gd name="connsiteX26" fmla="*/ 3171437 w 13723853"/>
                <a:gd name="connsiteY26" fmla="*/ 363610 h 812608"/>
                <a:gd name="connsiteX27" fmla="*/ 3177014 w 13723853"/>
                <a:gd name="connsiteY27" fmla="*/ 356534 h 812608"/>
                <a:gd name="connsiteX28" fmla="*/ 3211143 w 13723853"/>
                <a:gd name="connsiteY28" fmla="*/ 323696 h 812608"/>
                <a:gd name="connsiteX29" fmla="*/ 3236215 w 13723853"/>
                <a:gd name="connsiteY29" fmla="*/ 296657 h 812608"/>
                <a:gd name="connsiteX30" fmla="*/ 3325450 w 13723853"/>
                <a:gd name="connsiteY30" fmla="*/ 159813 h 812608"/>
                <a:gd name="connsiteX31" fmla="*/ 3342960 w 13723853"/>
                <a:gd name="connsiteY31" fmla="*/ 119329 h 812608"/>
                <a:gd name="connsiteX32" fmla="*/ 3325277 w 13723853"/>
                <a:gd name="connsiteY32" fmla="*/ 177230 h 812608"/>
                <a:gd name="connsiteX33" fmla="*/ 3288939 w 13723853"/>
                <a:gd name="connsiteY33" fmla="*/ 258678 h 812608"/>
                <a:gd name="connsiteX34" fmla="*/ 3330217 w 13723853"/>
                <a:gd name="connsiteY34" fmla="*/ 229401 h 812608"/>
                <a:gd name="connsiteX35" fmla="*/ 3603790 w 13723853"/>
                <a:gd name="connsiteY35" fmla="*/ 151996 h 812608"/>
                <a:gd name="connsiteX36" fmla="*/ 3974217 w 13723853"/>
                <a:gd name="connsiteY36" fmla="*/ 300592 h 812608"/>
                <a:gd name="connsiteX37" fmla="*/ 4022423 w 13723853"/>
                <a:gd name="connsiteY37" fmla="*/ 347931 h 812608"/>
                <a:gd name="connsiteX38" fmla="*/ 4026737 w 13723853"/>
                <a:gd name="connsiteY38" fmla="*/ 339308 h 812608"/>
                <a:gd name="connsiteX39" fmla="*/ 4036273 w 13723853"/>
                <a:gd name="connsiteY39" fmla="*/ 356972 h 812608"/>
                <a:gd name="connsiteX40" fmla="*/ 4476102 w 13723853"/>
                <a:gd name="connsiteY40" fmla="*/ 644298 h 812608"/>
                <a:gd name="connsiteX41" fmla="*/ 4899164 w 13723853"/>
                <a:gd name="connsiteY41" fmla="*/ 383865 h 812608"/>
                <a:gd name="connsiteX42" fmla="*/ 4899416 w 13723853"/>
                <a:gd name="connsiteY42" fmla="*/ 383456 h 812608"/>
                <a:gd name="connsiteX43" fmla="*/ 4900908 w 13723853"/>
                <a:gd name="connsiteY43" fmla="*/ 380362 h 812608"/>
                <a:gd name="connsiteX44" fmla="*/ 4927694 w 13723853"/>
                <a:gd name="connsiteY44" fmla="*/ 332392 h 812608"/>
                <a:gd name="connsiteX45" fmla="*/ 4940949 w 13723853"/>
                <a:gd name="connsiteY45" fmla="*/ 311757 h 812608"/>
                <a:gd name="connsiteX46" fmla="*/ 4958439 w 13723853"/>
                <a:gd name="connsiteY46" fmla="*/ 271321 h 812608"/>
                <a:gd name="connsiteX47" fmla="*/ 4950747 w 13723853"/>
                <a:gd name="connsiteY47" fmla="*/ 296505 h 812608"/>
                <a:gd name="connsiteX48" fmla="*/ 4956857 w 13723853"/>
                <a:gd name="connsiteY48" fmla="*/ 286993 h 812608"/>
                <a:gd name="connsiteX49" fmla="*/ 5448609 w 13723853"/>
                <a:gd name="connsiteY49" fmla="*/ 3 h 812608"/>
                <a:gd name="connsiteX50" fmla="*/ 5819036 w 13723853"/>
                <a:gd name="connsiteY50" fmla="*/ 148599 h 812608"/>
                <a:gd name="connsiteX51" fmla="*/ 5867242 w 13723853"/>
                <a:gd name="connsiteY51" fmla="*/ 195938 h 812608"/>
                <a:gd name="connsiteX52" fmla="*/ 5871556 w 13723853"/>
                <a:gd name="connsiteY52" fmla="*/ 187314 h 812608"/>
                <a:gd name="connsiteX53" fmla="*/ 5881092 w 13723853"/>
                <a:gd name="connsiteY53" fmla="*/ 204979 h 812608"/>
                <a:gd name="connsiteX54" fmla="*/ 6320921 w 13723853"/>
                <a:gd name="connsiteY54" fmla="*/ 492304 h 812608"/>
                <a:gd name="connsiteX55" fmla="*/ 6586531 w 13723853"/>
                <a:gd name="connsiteY55" fmla="*/ 401517 h 812608"/>
                <a:gd name="connsiteX56" fmla="*/ 6631735 w 13723853"/>
                <a:gd name="connsiteY56" fmla="*/ 363608 h 812608"/>
                <a:gd name="connsiteX57" fmla="*/ 6637312 w 13723853"/>
                <a:gd name="connsiteY57" fmla="*/ 356532 h 812608"/>
                <a:gd name="connsiteX58" fmla="*/ 6671441 w 13723853"/>
                <a:gd name="connsiteY58" fmla="*/ 323694 h 812608"/>
                <a:gd name="connsiteX59" fmla="*/ 6696513 w 13723853"/>
                <a:gd name="connsiteY59" fmla="*/ 296655 h 812608"/>
                <a:gd name="connsiteX60" fmla="*/ 6785748 w 13723853"/>
                <a:gd name="connsiteY60" fmla="*/ 159811 h 812608"/>
                <a:gd name="connsiteX61" fmla="*/ 6803258 w 13723853"/>
                <a:gd name="connsiteY61" fmla="*/ 119327 h 812608"/>
                <a:gd name="connsiteX62" fmla="*/ 6785574 w 13723853"/>
                <a:gd name="connsiteY62" fmla="*/ 177228 h 812608"/>
                <a:gd name="connsiteX63" fmla="*/ 6749236 w 13723853"/>
                <a:gd name="connsiteY63" fmla="*/ 258677 h 812608"/>
                <a:gd name="connsiteX64" fmla="*/ 6790515 w 13723853"/>
                <a:gd name="connsiteY64" fmla="*/ 229399 h 812608"/>
                <a:gd name="connsiteX65" fmla="*/ 7064088 w 13723853"/>
                <a:gd name="connsiteY65" fmla="*/ 151994 h 812608"/>
                <a:gd name="connsiteX66" fmla="*/ 7434515 w 13723853"/>
                <a:gd name="connsiteY66" fmla="*/ 300590 h 812608"/>
                <a:gd name="connsiteX67" fmla="*/ 7482721 w 13723853"/>
                <a:gd name="connsiteY67" fmla="*/ 347929 h 812608"/>
                <a:gd name="connsiteX68" fmla="*/ 7487035 w 13723853"/>
                <a:gd name="connsiteY68" fmla="*/ 339306 h 812608"/>
                <a:gd name="connsiteX69" fmla="*/ 7496571 w 13723853"/>
                <a:gd name="connsiteY69" fmla="*/ 356970 h 812608"/>
                <a:gd name="connsiteX70" fmla="*/ 7936399 w 13723853"/>
                <a:gd name="connsiteY70" fmla="*/ 644296 h 812608"/>
                <a:gd name="connsiteX71" fmla="*/ 8359462 w 13723853"/>
                <a:gd name="connsiteY71" fmla="*/ 383863 h 812608"/>
                <a:gd name="connsiteX72" fmla="*/ 8359713 w 13723853"/>
                <a:gd name="connsiteY72" fmla="*/ 383454 h 812608"/>
                <a:gd name="connsiteX73" fmla="*/ 8361206 w 13723853"/>
                <a:gd name="connsiteY73" fmla="*/ 380360 h 812608"/>
                <a:gd name="connsiteX74" fmla="*/ 8387992 w 13723853"/>
                <a:gd name="connsiteY74" fmla="*/ 332390 h 812608"/>
                <a:gd name="connsiteX75" fmla="*/ 8401246 w 13723853"/>
                <a:gd name="connsiteY75" fmla="*/ 311755 h 812608"/>
                <a:gd name="connsiteX76" fmla="*/ 8418737 w 13723853"/>
                <a:gd name="connsiteY76" fmla="*/ 271319 h 812608"/>
                <a:gd name="connsiteX77" fmla="*/ 8411045 w 13723853"/>
                <a:gd name="connsiteY77" fmla="*/ 296503 h 812608"/>
                <a:gd name="connsiteX78" fmla="*/ 8417155 w 13723853"/>
                <a:gd name="connsiteY78" fmla="*/ 286991 h 812608"/>
                <a:gd name="connsiteX79" fmla="*/ 8908907 w 13723853"/>
                <a:gd name="connsiteY79" fmla="*/ 1 h 812608"/>
                <a:gd name="connsiteX80" fmla="*/ 9279334 w 13723853"/>
                <a:gd name="connsiteY80" fmla="*/ 148597 h 812608"/>
                <a:gd name="connsiteX81" fmla="*/ 9327540 w 13723853"/>
                <a:gd name="connsiteY81" fmla="*/ 195936 h 812608"/>
                <a:gd name="connsiteX82" fmla="*/ 9331854 w 13723853"/>
                <a:gd name="connsiteY82" fmla="*/ 187312 h 812608"/>
                <a:gd name="connsiteX83" fmla="*/ 9341390 w 13723853"/>
                <a:gd name="connsiteY83" fmla="*/ 204977 h 812608"/>
                <a:gd name="connsiteX84" fmla="*/ 9781218 w 13723853"/>
                <a:gd name="connsiteY84" fmla="*/ 492302 h 812608"/>
                <a:gd name="connsiteX85" fmla="*/ 10046829 w 13723853"/>
                <a:gd name="connsiteY85" fmla="*/ 401515 h 812608"/>
                <a:gd name="connsiteX86" fmla="*/ 10092036 w 13723853"/>
                <a:gd name="connsiteY86" fmla="*/ 363604 h 812608"/>
                <a:gd name="connsiteX87" fmla="*/ 10097610 w 13723853"/>
                <a:gd name="connsiteY87" fmla="*/ 356531 h 812608"/>
                <a:gd name="connsiteX88" fmla="*/ 10131730 w 13723853"/>
                <a:gd name="connsiteY88" fmla="*/ 323702 h 812608"/>
                <a:gd name="connsiteX89" fmla="*/ 10156811 w 13723853"/>
                <a:gd name="connsiteY89" fmla="*/ 296653 h 812608"/>
                <a:gd name="connsiteX90" fmla="*/ 10246046 w 13723853"/>
                <a:gd name="connsiteY90" fmla="*/ 159809 h 812608"/>
                <a:gd name="connsiteX91" fmla="*/ 10263556 w 13723853"/>
                <a:gd name="connsiteY91" fmla="*/ 119325 h 812608"/>
                <a:gd name="connsiteX92" fmla="*/ 10245872 w 13723853"/>
                <a:gd name="connsiteY92" fmla="*/ 177226 h 812608"/>
                <a:gd name="connsiteX93" fmla="*/ 10209533 w 13723853"/>
                <a:gd name="connsiteY93" fmla="*/ 258676 h 812608"/>
                <a:gd name="connsiteX94" fmla="*/ 10250813 w 13723853"/>
                <a:gd name="connsiteY94" fmla="*/ 229399 h 812608"/>
                <a:gd name="connsiteX95" fmla="*/ 10524386 w 13723853"/>
                <a:gd name="connsiteY95" fmla="*/ 151993 h 812608"/>
                <a:gd name="connsiteX96" fmla="*/ 10894813 w 13723853"/>
                <a:gd name="connsiteY96" fmla="*/ 300589 h 812608"/>
                <a:gd name="connsiteX97" fmla="*/ 10943019 w 13723853"/>
                <a:gd name="connsiteY97" fmla="*/ 347928 h 812608"/>
                <a:gd name="connsiteX98" fmla="*/ 10947333 w 13723853"/>
                <a:gd name="connsiteY98" fmla="*/ 339305 h 812608"/>
                <a:gd name="connsiteX99" fmla="*/ 10956868 w 13723853"/>
                <a:gd name="connsiteY99" fmla="*/ 356969 h 812608"/>
                <a:gd name="connsiteX100" fmla="*/ 11396698 w 13723853"/>
                <a:gd name="connsiteY100" fmla="*/ 644295 h 812608"/>
                <a:gd name="connsiteX101" fmla="*/ 11819760 w 13723853"/>
                <a:gd name="connsiteY101" fmla="*/ 383862 h 812608"/>
                <a:gd name="connsiteX102" fmla="*/ 11820012 w 13723853"/>
                <a:gd name="connsiteY102" fmla="*/ 383453 h 812608"/>
                <a:gd name="connsiteX103" fmla="*/ 11821504 w 13723853"/>
                <a:gd name="connsiteY103" fmla="*/ 380359 h 812608"/>
                <a:gd name="connsiteX104" fmla="*/ 11848290 w 13723853"/>
                <a:gd name="connsiteY104" fmla="*/ 332389 h 812608"/>
                <a:gd name="connsiteX105" fmla="*/ 11861545 w 13723853"/>
                <a:gd name="connsiteY105" fmla="*/ 311754 h 812608"/>
                <a:gd name="connsiteX106" fmla="*/ 11879034 w 13723853"/>
                <a:gd name="connsiteY106" fmla="*/ 271318 h 812608"/>
                <a:gd name="connsiteX107" fmla="*/ 11871343 w 13723853"/>
                <a:gd name="connsiteY107" fmla="*/ 296502 h 812608"/>
                <a:gd name="connsiteX108" fmla="*/ 11877453 w 13723853"/>
                <a:gd name="connsiteY108" fmla="*/ 286990 h 812608"/>
                <a:gd name="connsiteX109" fmla="*/ 12369205 w 13723853"/>
                <a:gd name="connsiteY109" fmla="*/ 0 h 812608"/>
                <a:gd name="connsiteX110" fmla="*/ 12739632 w 13723853"/>
                <a:gd name="connsiteY110" fmla="*/ 148596 h 812608"/>
                <a:gd name="connsiteX111" fmla="*/ 12787838 w 13723853"/>
                <a:gd name="connsiteY111" fmla="*/ 195935 h 812608"/>
                <a:gd name="connsiteX112" fmla="*/ 12792152 w 13723853"/>
                <a:gd name="connsiteY112" fmla="*/ 187311 h 812608"/>
                <a:gd name="connsiteX113" fmla="*/ 12801688 w 13723853"/>
                <a:gd name="connsiteY113" fmla="*/ 204976 h 812608"/>
                <a:gd name="connsiteX114" fmla="*/ 13241517 w 13723853"/>
                <a:gd name="connsiteY114" fmla="*/ 492302 h 812608"/>
                <a:gd name="connsiteX115" fmla="*/ 13706344 w 13723853"/>
                <a:gd name="connsiteY115" fmla="*/ 159808 h 812608"/>
                <a:gd name="connsiteX116" fmla="*/ 13723853 w 13723853"/>
                <a:gd name="connsiteY116" fmla="*/ 119324 h 812608"/>
                <a:gd name="connsiteX117" fmla="*/ 13706170 w 13723853"/>
                <a:gd name="connsiteY117" fmla="*/ 177225 h 812608"/>
                <a:gd name="connsiteX118" fmla="*/ 13112504 w 13723853"/>
                <a:gd name="connsiteY118" fmla="*/ 660610 h 812608"/>
                <a:gd name="connsiteX119" fmla="*/ 12742077 w 13723853"/>
                <a:gd name="connsiteY119" fmla="*/ 512014 h 812608"/>
                <a:gd name="connsiteX120" fmla="*/ 12693871 w 13723853"/>
                <a:gd name="connsiteY120" fmla="*/ 464675 h 812608"/>
                <a:gd name="connsiteX121" fmla="*/ 12689556 w 13723853"/>
                <a:gd name="connsiteY121" fmla="*/ 473298 h 812608"/>
                <a:gd name="connsiteX122" fmla="*/ 12680021 w 13723853"/>
                <a:gd name="connsiteY122" fmla="*/ 455634 h 812608"/>
                <a:gd name="connsiteX123" fmla="*/ 12240192 w 13723853"/>
                <a:gd name="connsiteY123" fmla="*/ 168308 h 812608"/>
                <a:gd name="connsiteX124" fmla="*/ 11817130 w 13723853"/>
                <a:gd name="connsiteY124" fmla="*/ 428741 h 812608"/>
                <a:gd name="connsiteX125" fmla="*/ 11816878 w 13723853"/>
                <a:gd name="connsiteY125" fmla="*/ 429150 h 812608"/>
                <a:gd name="connsiteX126" fmla="*/ 11815386 w 13723853"/>
                <a:gd name="connsiteY126" fmla="*/ 432244 h 812608"/>
                <a:gd name="connsiteX127" fmla="*/ 11788599 w 13723853"/>
                <a:gd name="connsiteY127" fmla="*/ 480214 h 812608"/>
                <a:gd name="connsiteX128" fmla="*/ 11775345 w 13723853"/>
                <a:gd name="connsiteY128" fmla="*/ 500849 h 812608"/>
                <a:gd name="connsiteX129" fmla="*/ 11757855 w 13723853"/>
                <a:gd name="connsiteY129" fmla="*/ 541285 h 812608"/>
                <a:gd name="connsiteX130" fmla="*/ 11765546 w 13723853"/>
                <a:gd name="connsiteY130" fmla="*/ 516101 h 812608"/>
                <a:gd name="connsiteX131" fmla="*/ 11759437 w 13723853"/>
                <a:gd name="connsiteY131" fmla="*/ 525613 h 812608"/>
                <a:gd name="connsiteX132" fmla="*/ 11267684 w 13723853"/>
                <a:gd name="connsiteY132" fmla="*/ 812603 h 812608"/>
                <a:gd name="connsiteX133" fmla="*/ 10897257 w 13723853"/>
                <a:gd name="connsiteY133" fmla="*/ 664007 h 812608"/>
                <a:gd name="connsiteX134" fmla="*/ 10849051 w 13723853"/>
                <a:gd name="connsiteY134" fmla="*/ 616668 h 812608"/>
                <a:gd name="connsiteX135" fmla="*/ 10844737 w 13723853"/>
                <a:gd name="connsiteY135" fmla="*/ 625292 h 812608"/>
                <a:gd name="connsiteX136" fmla="*/ 10835202 w 13723853"/>
                <a:gd name="connsiteY136" fmla="*/ 607627 h 812608"/>
                <a:gd name="connsiteX137" fmla="*/ 10395373 w 13723853"/>
                <a:gd name="connsiteY137" fmla="*/ 320302 h 812608"/>
                <a:gd name="connsiteX138" fmla="*/ 10129762 w 13723853"/>
                <a:gd name="connsiteY138" fmla="*/ 411089 h 812608"/>
                <a:gd name="connsiteX139" fmla="*/ 10084555 w 13723853"/>
                <a:gd name="connsiteY139" fmla="*/ 449000 h 812608"/>
                <a:gd name="connsiteX140" fmla="*/ 10078982 w 13723853"/>
                <a:gd name="connsiteY140" fmla="*/ 456073 h 812608"/>
                <a:gd name="connsiteX141" fmla="*/ 10044861 w 13723853"/>
                <a:gd name="connsiteY141" fmla="*/ 488902 h 812608"/>
                <a:gd name="connsiteX142" fmla="*/ 10019780 w 13723853"/>
                <a:gd name="connsiteY142" fmla="*/ 515951 h 812608"/>
                <a:gd name="connsiteX143" fmla="*/ 9930545 w 13723853"/>
                <a:gd name="connsiteY143" fmla="*/ 652795 h 812608"/>
                <a:gd name="connsiteX144" fmla="*/ 9913035 w 13723853"/>
                <a:gd name="connsiteY144" fmla="*/ 693279 h 812608"/>
                <a:gd name="connsiteX145" fmla="*/ 9930719 w 13723853"/>
                <a:gd name="connsiteY145" fmla="*/ 635378 h 812608"/>
                <a:gd name="connsiteX146" fmla="*/ 9967058 w 13723853"/>
                <a:gd name="connsiteY146" fmla="*/ 553928 h 812608"/>
                <a:gd name="connsiteX147" fmla="*/ 9925778 w 13723853"/>
                <a:gd name="connsiteY147" fmla="*/ 583206 h 812608"/>
                <a:gd name="connsiteX148" fmla="*/ 9652206 w 13723853"/>
                <a:gd name="connsiteY148" fmla="*/ 660611 h 812608"/>
                <a:gd name="connsiteX149" fmla="*/ 9281779 w 13723853"/>
                <a:gd name="connsiteY149" fmla="*/ 512015 h 812608"/>
                <a:gd name="connsiteX150" fmla="*/ 9233572 w 13723853"/>
                <a:gd name="connsiteY150" fmla="*/ 464676 h 812608"/>
                <a:gd name="connsiteX151" fmla="*/ 9229259 w 13723853"/>
                <a:gd name="connsiteY151" fmla="*/ 473299 h 812608"/>
                <a:gd name="connsiteX152" fmla="*/ 9219723 w 13723853"/>
                <a:gd name="connsiteY152" fmla="*/ 455635 h 812608"/>
                <a:gd name="connsiteX153" fmla="*/ 8779893 w 13723853"/>
                <a:gd name="connsiteY153" fmla="*/ 168309 h 812608"/>
                <a:gd name="connsiteX154" fmla="*/ 8356831 w 13723853"/>
                <a:gd name="connsiteY154" fmla="*/ 428742 h 812608"/>
                <a:gd name="connsiteX155" fmla="*/ 8356580 w 13723853"/>
                <a:gd name="connsiteY155" fmla="*/ 429151 h 812608"/>
                <a:gd name="connsiteX156" fmla="*/ 8355088 w 13723853"/>
                <a:gd name="connsiteY156" fmla="*/ 432245 h 812608"/>
                <a:gd name="connsiteX157" fmla="*/ 8328302 w 13723853"/>
                <a:gd name="connsiteY157" fmla="*/ 480215 h 812608"/>
                <a:gd name="connsiteX158" fmla="*/ 8315046 w 13723853"/>
                <a:gd name="connsiteY158" fmla="*/ 500850 h 812608"/>
                <a:gd name="connsiteX159" fmla="*/ 8297557 w 13723853"/>
                <a:gd name="connsiteY159" fmla="*/ 541286 h 812608"/>
                <a:gd name="connsiteX160" fmla="*/ 8305248 w 13723853"/>
                <a:gd name="connsiteY160" fmla="*/ 516102 h 812608"/>
                <a:gd name="connsiteX161" fmla="*/ 8299138 w 13723853"/>
                <a:gd name="connsiteY161" fmla="*/ 525614 h 812608"/>
                <a:gd name="connsiteX162" fmla="*/ 7807387 w 13723853"/>
                <a:gd name="connsiteY162" fmla="*/ 812604 h 812608"/>
                <a:gd name="connsiteX163" fmla="*/ 7436959 w 13723853"/>
                <a:gd name="connsiteY163" fmla="*/ 664008 h 812608"/>
                <a:gd name="connsiteX164" fmla="*/ 7388753 w 13723853"/>
                <a:gd name="connsiteY164" fmla="*/ 616669 h 812608"/>
                <a:gd name="connsiteX165" fmla="*/ 7384439 w 13723853"/>
                <a:gd name="connsiteY165" fmla="*/ 625293 h 812608"/>
                <a:gd name="connsiteX166" fmla="*/ 7374904 w 13723853"/>
                <a:gd name="connsiteY166" fmla="*/ 607628 h 812608"/>
                <a:gd name="connsiteX167" fmla="*/ 6935074 w 13723853"/>
                <a:gd name="connsiteY167" fmla="*/ 320302 h 812608"/>
                <a:gd name="connsiteX168" fmla="*/ 6669465 w 13723853"/>
                <a:gd name="connsiteY168" fmla="*/ 411089 h 812608"/>
                <a:gd name="connsiteX169" fmla="*/ 6624260 w 13723853"/>
                <a:gd name="connsiteY169" fmla="*/ 448999 h 812608"/>
                <a:gd name="connsiteX170" fmla="*/ 6618684 w 13723853"/>
                <a:gd name="connsiteY170" fmla="*/ 456075 h 812608"/>
                <a:gd name="connsiteX171" fmla="*/ 6584554 w 13723853"/>
                <a:gd name="connsiteY171" fmla="*/ 488913 h 812608"/>
                <a:gd name="connsiteX172" fmla="*/ 6559482 w 13723853"/>
                <a:gd name="connsiteY172" fmla="*/ 515952 h 812608"/>
                <a:gd name="connsiteX173" fmla="*/ 6470247 w 13723853"/>
                <a:gd name="connsiteY173" fmla="*/ 652796 h 812608"/>
                <a:gd name="connsiteX174" fmla="*/ 6452738 w 13723853"/>
                <a:gd name="connsiteY174" fmla="*/ 693280 h 812608"/>
                <a:gd name="connsiteX175" fmla="*/ 6470421 w 13723853"/>
                <a:gd name="connsiteY175" fmla="*/ 635379 h 812608"/>
                <a:gd name="connsiteX176" fmla="*/ 6506759 w 13723853"/>
                <a:gd name="connsiteY176" fmla="*/ 553930 h 812608"/>
                <a:gd name="connsiteX177" fmla="*/ 6465480 w 13723853"/>
                <a:gd name="connsiteY177" fmla="*/ 583208 h 812608"/>
                <a:gd name="connsiteX178" fmla="*/ 6191908 w 13723853"/>
                <a:gd name="connsiteY178" fmla="*/ 660613 h 812608"/>
                <a:gd name="connsiteX179" fmla="*/ 5821481 w 13723853"/>
                <a:gd name="connsiteY179" fmla="*/ 512017 h 812608"/>
                <a:gd name="connsiteX180" fmla="*/ 5773274 w 13723853"/>
                <a:gd name="connsiteY180" fmla="*/ 464678 h 812608"/>
                <a:gd name="connsiteX181" fmla="*/ 5768961 w 13723853"/>
                <a:gd name="connsiteY181" fmla="*/ 473301 h 812608"/>
                <a:gd name="connsiteX182" fmla="*/ 5759425 w 13723853"/>
                <a:gd name="connsiteY182" fmla="*/ 455637 h 812608"/>
                <a:gd name="connsiteX183" fmla="*/ 5319596 w 13723853"/>
                <a:gd name="connsiteY183" fmla="*/ 168311 h 812608"/>
                <a:gd name="connsiteX184" fmla="*/ 4896534 w 13723853"/>
                <a:gd name="connsiteY184" fmla="*/ 428744 h 812608"/>
                <a:gd name="connsiteX185" fmla="*/ 4896282 w 13723853"/>
                <a:gd name="connsiteY185" fmla="*/ 429153 h 812608"/>
                <a:gd name="connsiteX186" fmla="*/ 4894790 w 13723853"/>
                <a:gd name="connsiteY186" fmla="*/ 432247 h 812608"/>
                <a:gd name="connsiteX187" fmla="*/ 4868004 w 13723853"/>
                <a:gd name="connsiteY187" fmla="*/ 480217 h 812608"/>
                <a:gd name="connsiteX188" fmla="*/ 4854748 w 13723853"/>
                <a:gd name="connsiteY188" fmla="*/ 500852 h 812608"/>
                <a:gd name="connsiteX189" fmla="*/ 4837259 w 13723853"/>
                <a:gd name="connsiteY189" fmla="*/ 541288 h 812608"/>
                <a:gd name="connsiteX190" fmla="*/ 4844951 w 13723853"/>
                <a:gd name="connsiteY190" fmla="*/ 516104 h 812608"/>
                <a:gd name="connsiteX191" fmla="*/ 4838840 w 13723853"/>
                <a:gd name="connsiteY191" fmla="*/ 525616 h 812608"/>
                <a:gd name="connsiteX192" fmla="*/ 4347089 w 13723853"/>
                <a:gd name="connsiteY192" fmla="*/ 812606 h 812608"/>
                <a:gd name="connsiteX193" fmla="*/ 3976662 w 13723853"/>
                <a:gd name="connsiteY193" fmla="*/ 664010 h 812608"/>
                <a:gd name="connsiteX194" fmla="*/ 3928455 w 13723853"/>
                <a:gd name="connsiteY194" fmla="*/ 616671 h 812608"/>
                <a:gd name="connsiteX195" fmla="*/ 3924142 w 13723853"/>
                <a:gd name="connsiteY195" fmla="*/ 625295 h 812608"/>
                <a:gd name="connsiteX196" fmla="*/ 3914606 w 13723853"/>
                <a:gd name="connsiteY196" fmla="*/ 607630 h 812608"/>
                <a:gd name="connsiteX197" fmla="*/ 3474777 w 13723853"/>
                <a:gd name="connsiteY197" fmla="*/ 320304 h 812608"/>
                <a:gd name="connsiteX198" fmla="*/ 3209167 w 13723853"/>
                <a:gd name="connsiteY198" fmla="*/ 411091 h 812608"/>
                <a:gd name="connsiteX199" fmla="*/ 3163963 w 13723853"/>
                <a:gd name="connsiteY199" fmla="*/ 449001 h 812608"/>
                <a:gd name="connsiteX200" fmla="*/ 3158386 w 13723853"/>
                <a:gd name="connsiteY200" fmla="*/ 456077 h 812608"/>
                <a:gd name="connsiteX201" fmla="*/ 3124257 w 13723853"/>
                <a:gd name="connsiteY201" fmla="*/ 488915 h 812608"/>
                <a:gd name="connsiteX202" fmla="*/ 3099185 w 13723853"/>
                <a:gd name="connsiteY202" fmla="*/ 515954 h 812608"/>
                <a:gd name="connsiteX203" fmla="*/ 3009950 w 13723853"/>
                <a:gd name="connsiteY203" fmla="*/ 652798 h 812608"/>
                <a:gd name="connsiteX204" fmla="*/ 2992440 w 13723853"/>
                <a:gd name="connsiteY204" fmla="*/ 693282 h 812608"/>
                <a:gd name="connsiteX205" fmla="*/ 3010123 w 13723853"/>
                <a:gd name="connsiteY205" fmla="*/ 635381 h 812608"/>
                <a:gd name="connsiteX206" fmla="*/ 3046461 w 13723853"/>
                <a:gd name="connsiteY206" fmla="*/ 553933 h 812608"/>
                <a:gd name="connsiteX207" fmla="*/ 3005183 w 13723853"/>
                <a:gd name="connsiteY207" fmla="*/ 583210 h 812608"/>
                <a:gd name="connsiteX208" fmla="*/ 2731610 w 13723853"/>
                <a:gd name="connsiteY208" fmla="*/ 660615 h 812608"/>
                <a:gd name="connsiteX209" fmla="*/ 2361183 w 13723853"/>
                <a:gd name="connsiteY209" fmla="*/ 512019 h 812608"/>
                <a:gd name="connsiteX210" fmla="*/ 2312977 w 13723853"/>
                <a:gd name="connsiteY210" fmla="*/ 464680 h 812608"/>
                <a:gd name="connsiteX211" fmla="*/ 2308663 w 13723853"/>
                <a:gd name="connsiteY211" fmla="*/ 473303 h 812608"/>
                <a:gd name="connsiteX212" fmla="*/ 2299127 w 13723853"/>
                <a:gd name="connsiteY212" fmla="*/ 455639 h 812608"/>
                <a:gd name="connsiteX213" fmla="*/ 1859298 w 13723853"/>
                <a:gd name="connsiteY213" fmla="*/ 168313 h 812608"/>
                <a:gd name="connsiteX214" fmla="*/ 1436236 w 13723853"/>
                <a:gd name="connsiteY214" fmla="*/ 428746 h 812608"/>
                <a:gd name="connsiteX215" fmla="*/ 1435984 w 13723853"/>
                <a:gd name="connsiteY215" fmla="*/ 429155 h 812608"/>
                <a:gd name="connsiteX216" fmla="*/ 1434492 w 13723853"/>
                <a:gd name="connsiteY216" fmla="*/ 432249 h 812608"/>
                <a:gd name="connsiteX217" fmla="*/ 1407706 w 13723853"/>
                <a:gd name="connsiteY217" fmla="*/ 480219 h 812608"/>
                <a:gd name="connsiteX218" fmla="*/ 1394450 w 13723853"/>
                <a:gd name="connsiteY218" fmla="*/ 500854 h 812608"/>
                <a:gd name="connsiteX219" fmla="*/ 1376961 w 13723853"/>
                <a:gd name="connsiteY219" fmla="*/ 541290 h 812608"/>
                <a:gd name="connsiteX220" fmla="*/ 1384653 w 13723853"/>
                <a:gd name="connsiteY220" fmla="*/ 516106 h 812608"/>
                <a:gd name="connsiteX221" fmla="*/ 1378542 w 13723853"/>
                <a:gd name="connsiteY221" fmla="*/ 525618 h 812608"/>
                <a:gd name="connsiteX222" fmla="*/ 886791 w 13723853"/>
                <a:gd name="connsiteY222" fmla="*/ 812608 h 812608"/>
                <a:gd name="connsiteX0" fmla="*/ 1378542 w 13723853"/>
                <a:gd name="connsiteY0" fmla="*/ 525618 h 812605"/>
                <a:gd name="connsiteX1" fmla="*/ 516364 w 13723853"/>
                <a:gd name="connsiteY1" fmla="*/ 664012 h 812605"/>
                <a:gd name="connsiteX2" fmla="*/ 468157 w 13723853"/>
                <a:gd name="connsiteY2" fmla="*/ 616673 h 812605"/>
                <a:gd name="connsiteX3" fmla="*/ 463844 w 13723853"/>
                <a:gd name="connsiteY3" fmla="*/ 625297 h 812605"/>
                <a:gd name="connsiteX4" fmla="*/ 14479 w 13723853"/>
                <a:gd name="connsiteY4" fmla="*/ 320306 h 812605"/>
                <a:gd name="connsiteX5" fmla="*/ 143492 w 13723853"/>
                <a:gd name="connsiteY5" fmla="*/ 151998 h 812605"/>
                <a:gd name="connsiteX6" fmla="*/ 513919 w 13723853"/>
                <a:gd name="connsiteY6" fmla="*/ 300594 h 812605"/>
                <a:gd name="connsiteX7" fmla="*/ 562125 w 13723853"/>
                <a:gd name="connsiteY7" fmla="*/ 347933 h 812605"/>
                <a:gd name="connsiteX8" fmla="*/ 566439 w 13723853"/>
                <a:gd name="connsiteY8" fmla="*/ 339310 h 812605"/>
                <a:gd name="connsiteX9" fmla="*/ 575975 w 13723853"/>
                <a:gd name="connsiteY9" fmla="*/ 356974 h 812605"/>
                <a:gd name="connsiteX10" fmla="*/ 1015804 w 13723853"/>
                <a:gd name="connsiteY10" fmla="*/ 644300 h 812605"/>
                <a:gd name="connsiteX11" fmla="*/ 1438866 w 13723853"/>
                <a:gd name="connsiteY11" fmla="*/ 383867 h 812605"/>
                <a:gd name="connsiteX12" fmla="*/ 1439118 w 13723853"/>
                <a:gd name="connsiteY12" fmla="*/ 383458 h 812605"/>
                <a:gd name="connsiteX13" fmla="*/ 1440610 w 13723853"/>
                <a:gd name="connsiteY13" fmla="*/ 380364 h 812605"/>
                <a:gd name="connsiteX14" fmla="*/ 1467396 w 13723853"/>
                <a:gd name="connsiteY14" fmla="*/ 332394 h 812605"/>
                <a:gd name="connsiteX15" fmla="*/ 1480651 w 13723853"/>
                <a:gd name="connsiteY15" fmla="*/ 311759 h 812605"/>
                <a:gd name="connsiteX16" fmla="*/ 1498141 w 13723853"/>
                <a:gd name="connsiteY16" fmla="*/ 271323 h 812605"/>
                <a:gd name="connsiteX17" fmla="*/ 1490449 w 13723853"/>
                <a:gd name="connsiteY17" fmla="*/ 296507 h 812605"/>
                <a:gd name="connsiteX18" fmla="*/ 1496559 w 13723853"/>
                <a:gd name="connsiteY18" fmla="*/ 286995 h 812605"/>
                <a:gd name="connsiteX19" fmla="*/ 1988311 w 13723853"/>
                <a:gd name="connsiteY19" fmla="*/ 5 h 812605"/>
                <a:gd name="connsiteX20" fmla="*/ 2358738 w 13723853"/>
                <a:gd name="connsiteY20" fmla="*/ 148601 h 812605"/>
                <a:gd name="connsiteX21" fmla="*/ 2406944 w 13723853"/>
                <a:gd name="connsiteY21" fmla="*/ 195940 h 812605"/>
                <a:gd name="connsiteX22" fmla="*/ 2411258 w 13723853"/>
                <a:gd name="connsiteY22" fmla="*/ 187316 h 812605"/>
                <a:gd name="connsiteX23" fmla="*/ 2420794 w 13723853"/>
                <a:gd name="connsiteY23" fmla="*/ 204981 h 812605"/>
                <a:gd name="connsiteX24" fmla="*/ 2860623 w 13723853"/>
                <a:gd name="connsiteY24" fmla="*/ 492306 h 812605"/>
                <a:gd name="connsiteX25" fmla="*/ 3126233 w 13723853"/>
                <a:gd name="connsiteY25" fmla="*/ 401519 h 812605"/>
                <a:gd name="connsiteX26" fmla="*/ 3171437 w 13723853"/>
                <a:gd name="connsiteY26" fmla="*/ 363610 h 812605"/>
                <a:gd name="connsiteX27" fmla="*/ 3177014 w 13723853"/>
                <a:gd name="connsiteY27" fmla="*/ 356534 h 812605"/>
                <a:gd name="connsiteX28" fmla="*/ 3211143 w 13723853"/>
                <a:gd name="connsiteY28" fmla="*/ 323696 h 812605"/>
                <a:gd name="connsiteX29" fmla="*/ 3236215 w 13723853"/>
                <a:gd name="connsiteY29" fmla="*/ 296657 h 812605"/>
                <a:gd name="connsiteX30" fmla="*/ 3325450 w 13723853"/>
                <a:gd name="connsiteY30" fmla="*/ 159813 h 812605"/>
                <a:gd name="connsiteX31" fmla="*/ 3342960 w 13723853"/>
                <a:gd name="connsiteY31" fmla="*/ 119329 h 812605"/>
                <a:gd name="connsiteX32" fmla="*/ 3325277 w 13723853"/>
                <a:gd name="connsiteY32" fmla="*/ 177230 h 812605"/>
                <a:gd name="connsiteX33" fmla="*/ 3288939 w 13723853"/>
                <a:gd name="connsiteY33" fmla="*/ 258678 h 812605"/>
                <a:gd name="connsiteX34" fmla="*/ 3330217 w 13723853"/>
                <a:gd name="connsiteY34" fmla="*/ 229401 h 812605"/>
                <a:gd name="connsiteX35" fmla="*/ 3603790 w 13723853"/>
                <a:gd name="connsiteY35" fmla="*/ 151996 h 812605"/>
                <a:gd name="connsiteX36" fmla="*/ 3974217 w 13723853"/>
                <a:gd name="connsiteY36" fmla="*/ 300592 h 812605"/>
                <a:gd name="connsiteX37" fmla="*/ 4022423 w 13723853"/>
                <a:gd name="connsiteY37" fmla="*/ 347931 h 812605"/>
                <a:gd name="connsiteX38" fmla="*/ 4026737 w 13723853"/>
                <a:gd name="connsiteY38" fmla="*/ 339308 h 812605"/>
                <a:gd name="connsiteX39" fmla="*/ 4036273 w 13723853"/>
                <a:gd name="connsiteY39" fmla="*/ 356972 h 812605"/>
                <a:gd name="connsiteX40" fmla="*/ 4476102 w 13723853"/>
                <a:gd name="connsiteY40" fmla="*/ 644298 h 812605"/>
                <a:gd name="connsiteX41" fmla="*/ 4899164 w 13723853"/>
                <a:gd name="connsiteY41" fmla="*/ 383865 h 812605"/>
                <a:gd name="connsiteX42" fmla="*/ 4899416 w 13723853"/>
                <a:gd name="connsiteY42" fmla="*/ 383456 h 812605"/>
                <a:gd name="connsiteX43" fmla="*/ 4900908 w 13723853"/>
                <a:gd name="connsiteY43" fmla="*/ 380362 h 812605"/>
                <a:gd name="connsiteX44" fmla="*/ 4927694 w 13723853"/>
                <a:gd name="connsiteY44" fmla="*/ 332392 h 812605"/>
                <a:gd name="connsiteX45" fmla="*/ 4940949 w 13723853"/>
                <a:gd name="connsiteY45" fmla="*/ 311757 h 812605"/>
                <a:gd name="connsiteX46" fmla="*/ 4958439 w 13723853"/>
                <a:gd name="connsiteY46" fmla="*/ 271321 h 812605"/>
                <a:gd name="connsiteX47" fmla="*/ 4950747 w 13723853"/>
                <a:gd name="connsiteY47" fmla="*/ 296505 h 812605"/>
                <a:gd name="connsiteX48" fmla="*/ 4956857 w 13723853"/>
                <a:gd name="connsiteY48" fmla="*/ 286993 h 812605"/>
                <a:gd name="connsiteX49" fmla="*/ 5448609 w 13723853"/>
                <a:gd name="connsiteY49" fmla="*/ 3 h 812605"/>
                <a:gd name="connsiteX50" fmla="*/ 5819036 w 13723853"/>
                <a:gd name="connsiteY50" fmla="*/ 148599 h 812605"/>
                <a:gd name="connsiteX51" fmla="*/ 5867242 w 13723853"/>
                <a:gd name="connsiteY51" fmla="*/ 195938 h 812605"/>
                <a:gd name="connsiteX52" fmla="*/ 5871556 w 13723853"/>
                <a:gd name="connsiteY52" fmla="*/ 187314 h 812605"/>
                <a:gd name="connsiteX53" fmla="*/ 5881092 w 13723853"/>
                <a:gd name="connsiteY53" fmla="*/ 204979 h 812605"/>
                <a:gd name="connsiteX54" fmla="*/ 6320921 w 13723853"/>
                <a:gd name="connsiteY54" fmla="*/ 492304 h 812605"/>
                <a:gd name="connsiteX55" fmla="*/ 6586531 w 13723853"/>
                <a:gd name="connsiteY55" fmla="*/ 401517 h 812605"/>
                <a:gd name="connsiteX56" fmla="*/ 6631735 w 13723853"/>
                <a:gd name="connsiteY56" fmla="*/ 363608 h 812605"/>
                <a:gd name="connsiteX57" fmla="*/ 6637312 w 13723853"/>
                <a:gd name="connsiteY57" fmla="*/ 356532 h 812605"/>
                <a:gd name="connsiteX58" fmla="*/ 6671441 w 13723853"/>
                <a:gd name="connsiteY58" fmla="*/ 323694 h 812605"/>
                <a:gd name="connsiteX59" fmla="*/ 6696513 w 13723853"/>
                <a:gd name="connsiteY59" fmla="*/ 296655 h 812605"/>
                <a:gd name="connsiteX60" fmla="*/ 6785748 w 13723853"/>
                <a:gd name="connsiteY60" fmla="*/ 159811 h 812605"/>
                <a:gd name="connsiteX61" fmla="*/ 6803258 w 13723853"/>
                <a:gd name="connsiteY61" fmla="*/ 119327 h 812605"/>
                <a:gd name="connsiteX62" fmla="*/ 6785574 w 13723853"/>
                <a:gd name="connsiteY62" fmla="*/ 177228 h 812605"/>
                <a:gd name="connsiteX63" fmla="*/ 6749236 w 13723853"/>
                <a:gd name="connsiteY63" fmla="*/ 258677 h 812605"/>
                <a:gd name="connsiteX64" fmla="*/ 6790515 w 13723853"/>
                <a:gd name="connsiteY64" fmla="*/ 229399 h 812605"/>
                <a:gd name="connsiteX65" fmla="*/ 7064088 w 13723853"/>
                <a:gd name="connsiteY65" fmla="*/ 151994 h 812605"/>
                <a:gd name="connsiteX66" fmla="*/ 7434515 w 13723853"/>
                <a:gd name="connsiteY66" fmla="*/ 300590 h 812605"/>
                <a:gd name="connsiteX67" fmla="*/ 7482721 w 13723853"/>
                <a:gd name="connsiteY67" fmla="*/ 347929 h 812605"/>
                <a:gd name="connsiteX68" fmla="*/ 7487035 w 13723853"/>
                <a:gd name="connsiteY68" fmla="*/ 339306 h 812605"/>
                <a:gd name="connsiteX69" fmla="*/ 7496571 w 13723853"/>
                <a:gd name="connsiteY69" fmla="*/ 356970 h 812605"/>
                <a:gd name="connsiteX70" fmla="*/ 7936399 w 13723853"/>
                <a:gd name="connsiteY70" fmla="*/ 644296 h 812605"/>
                <a:gd name="connsiteX71" fmla="*/ 8359462 w 13723853"/>
                <a:gd name="connsiteY71" fmla="*/ 383863 h 812605"/>
                <a:gd name="connsiteX72" fmla="*/ 8359713 w 13723853"/>
                <a:gd name="connsiteY72" fmla="*/ 383454 h 812605"/>
                <a:gd name="connsiteX73" fmla="*/ 8361206 w 13723853"/>
                <a:gd name="connsiteY73" fmla="*/ 380360 h 812605"/>
                <a:gd name="connsiteX74" fmla="*/ 8387992 w 13723853"/>
                <a:gd name="connsiteY74" fmla="*/ 332390 h 812605"/>
                <a:gd name="connsiteX75" fmla="*/ 8401246 w 13723853"/>
                <a:gd name="connsiteY75" fmla="*/ 311755 h 812605"/>
                <a:gd name="connsiteX76" fmla="*/ 8418737 w 13723853"/>
                <a:gd name="connsiteY76" fmla="*/ 271319 h 812605"/>
                <a:gd name="connsiteX77" fmla="*/ 8411045 w 13723853"/>
                <a:gd name="connsiteY77" fmla="*/ 296503 h 812605"/>
                <a:gd name="connsiteX78" fmla="*/ 8417155 w 13723853"/>
                <a:gd name="connsiteY78" fmla="*/ 286991 h 812605"/>
                <a:gd name="connsiteX79" fmla="*/ 8908907 w 13723853"/>
                <a:gd name="connsiteY79" fmla="*/ 1 h 812605"/>
                <a:gd name="connsiteX80" fmla="*/ 9279334 w 13723853"/>
                <a:gd name="connsiteY80" fmla="*/ 148597 h 812605"/>
                <a:gd name="connsiteX81" fmla="*/ 9327540 w 13723853"/>
                <a:gd name="connsiteY81" fmla="*/ 195936 h 812605"/>
                <a:gd name="connsiteX82" fmla="*/ 9331854 w 13723853"/>
                <a:gd name="connsiteY82" fmla="*/ 187312 h 812605"/>
                <a:gd name="connsiteX83" fmla="*/ 9341390 w 13723853"/>
                <a:gd name="connsiteY83" fmla="*/ 204977 h 812605"/>
                <a:gd name="connsiteX84" fmla="*/ 9781218 w 13723853"/>
                <a:gd name="connsiteY84" fmla="*/ 492302 h 812605"/>
                <a:gd name="connsiteX85" fmla="*/ 10046829 w 13723853"/>
                <a:gd name="connsiteY85" fmla="*/ 401515 h 812605"/>
                <a:gd name="connsiteX86" fmla="*/ 10092036 w 13723853"/>
                <a:gd name="connsiteY86" fmla="*/ 363604 h 812605"/>
                <a:gd name="connsiteX87" fmla="*/ 10097610 w 13723853"/>
                <a:gd name="connsiteY87" fmla="*/ 356531 h 812605"/>
                <a:gd name="connsiteX88" fmla="*/ 10131730 w 13723853"/>
                <a:gd name="connsiteY88" fmla="*/ 323702 h 812605"/>
                <a:gd name="connsiteX89" fmla="*/ 10156811 w 13723853"/>
                <a:gd name="connsiteY89" fmla="*/ 296653 h 812605"/>
                <a:gd name="connsiteX90" fmla="*/ 10246046 w 13723853"/>
                <a:gd name="connsiteY90" fmla="*/ 159809 h 812605"/>
                <a:gd name="connsiteX91" fmla="*/ 10263556 w 13723853"/>
                <a:gd name="connsiteY91" fmla="*/ 119325 h 812605"/>
                <a:gd name="connsiteX92" fmla="*/ 10245872 w 13723853"/>
                <a:gd name="connsiteY92" fmla="*/ 177226 h 812605"/>
                <a:gd name="connsiteX93" fmla="*/ 10209533 w 13723853"/>
                <a:gd name="connsiteY93" fmla="*/ 258676 h 812605"/>
                <a:gd name="connsiteX94" fmla="*/ 10250813 w 13723853"/>
                <a:gd name="connsiteY94" fmla="*/ 229399 h 812605"/>
                <a:gd name="connsiteX95" fmla="*/ 10524386 w 13723853"/>
                <a:gd name="connsiteY95" fmla="*/ 151993 h 812605"/>
                <a:gd name="connsiteX96" fmla="*/ 10894813 w 13723853"/>
                <a:gd name="connsiteY96" fmla="*/ 300589 h 812605"/>
                <a:gd name="connsiteX97" fmla="*/ 10943019 w 13723853"/>
                <a:gd name="connsiteY97" fmla="*/ 347928 h 812605"/>
                <a:gd name="connsiteX98" fmla="*/ 10947333 w 13723853"/>
                <a:gd name="connsiteY98" fmla="*/ 339305 h 812605"/>
                <a:gd name="connsiteX99" fmla="*/ 10956868 w 13723853"/>
                <a:gd name="connsiteY99" fmla="*/ 356969 h 812605"/>
                <a:gd name="connsiteX100" fmla="*/ 11396698 w 13723853"/>
                <a:gd name="connsiteY100" fmla="*/ 644295 h 812605"/>
                <a:gd name="connsiteX101" fmla="*/ 11819760 w 13723853"/>
                <a:gd name="connsiteY101" fmla="*/ 383862 h 812605"/>
                <a:gd name="connsiteX102" fmla="*/ 11820012 w 13723853"/>
                <a:gd name="connsiteY102" fmla="*/ 383453 h 812605"/>
                <a:gd name="connsiteX103" fmla="*/ 11821504 w 13723853"/>
                <a:gd name="connsiteY103" fmla="*/ 380359 h 812605"/>
                <a:gd name="connsiteX104" fmla="*/ 11848290 w 13723853"/>
                <a:gd name="connsiteY104" fmla="*/ 332389 h 812605"/>
                <a:gd name="connsiteX105" fmla="*/ 11861545 w 13723853"/>
                <a:gd name="connsiteY105" fmla="*/ 311754 h 812605"/>
                <a:gd name="connsiteX106" fmla="*/ 11879034 w 13723853"/>
                <a:gd name="connsiteY106" fmla="*/ 271318 h 812605"/>
                <a:gd name="connsiteX107" fmla="*/ 11871343 w 13723853"/>
                <a:gd name="connsiteY107" fmla="*/ 296502 h 812605"/>
                <a:gd name="connsiteX108" fmla="*/ 11877453 w 13723853"/>
                <a:gd name="connsiteY108" fmla="*/ 286990 h 812605"/>
                <a:gd name="connsiteX109" fmla="*/ 12369205 w 13723853"/>
                <a:gd name="connsiteY109" fmla="*/ 0 h 812605"/>
                <a:gd name="connsiteX110" fmla="*/ 12739632 w 13723853"/>
                <a:gd name="connsiteY110" fmla="*/ 148596 h 812605"/>
                <a:gd name="connsiteX111" fmla="*/ 12787838 w 13723853"/>
                <a:gd name="connsiteY111" fmla="*/ 195935 h 812605"/>
                <a:gd name="connsiteX112" fmla="*/ 12792152 w 13723853"/>
                <a:gd name="connsiteY112" fmla="*/ 187311 h 812605"/>
                <a:gd name="connsiteX113" fmla="*/ 12801688 w 13723853"/>
                <a:gd name="connsiteY113" fmla="*/ 204976 h 812605"/>
                <a:gd name="connsiteX114" fmla="*/ 13241517 w 13723853"/>
                <a:gd name="connsiteY114" fmla="*/ 492302 h 812605"/>
                <a:gd name="connsiteX115" fmla="*/ 13706344 w 13723853"/>
                <a:gd name="connsiteY115" fmla="*/ 159808 h 812605"/>
                <a:gd name="connsiteX116" fmla="*/ 13723853 w 13723853"/>
                <a:gd name="connsiteY116" fmla="*/ 119324 h 812605"/>
                <a:gd name="connsiteX117" fmla="*/ 13706170 w 13723853"/>
                <a:gd name="connsiteY117" fmla="*/ 177225 h 812605"/>
                <a:gd name="connsiteX118" fmla="*/ 13112504 w 13723853"/>
                <a:gd name="connsiteY118" fmla="*/ 660610 h 812605"/>
                <a:gd name="connsiteX119" fmla="*/ 12742077 w 13723853"/>
                <a:gd name="connsiteY119" fmla="*/ 512014 h 812605"/>
                <a:gd name="connsiteX120" fmla="*/ 12693871 w 13723853"/>
                <a:gd name="connsiteY120" fmla="*/ 464675 h 812605"/>
                <a:gd name="connsiteX121" fmla="*/ 12689556 w 13723853"/>
                <a:gd name="connsiteY121" fmla="*/ 473298 h 812605"/>
                <a:gd name="connsiteX122" fmla="*/ 12680021 w 13723853"/>
                <a:gd name="connsiteY122" fmla="*/ 455634 h 812605"/>
                <a:gd name="connsiteX123" fmla="*/ 12240192 w 13723853"/>
                <a:gd name="connsiteY123" fmla="*/ 168308 h 812605"/>
                <a:gd name="connsiteX124" fmla="*/ 11817130 w 13723853"/>
                <a:gd name="connsiteY124" fmla="*/ 428741 h 812605"/>
                <a:gd name="connsiteX125" fmla="*/ 11816878 w 13723853"/>
                <a:gd name="connsiteY125" fmla="*/ 429150 h 812605"/>
                <a:gd name="connsiteX126" fmla="*/ 11815386 w 13723853"/>
                <a:gd name="connsiteY126" fmla="*/ 432244 h 812605"/>
                <a:gd name="connsiteX127" fmla="*/ 11788599 w 13723853"/>
                <a:gd name="connsiteY127" fmla="*/ 480214 h 812605"/>
                <a:gd name="connsiteX128" fmla="*/ 11775345 w 13723853"/>
                <a:gd name="connsiteY128" fmla="*/ 500849 h 812605"/>
                <a:gd name="connsiteX129" fmla="*/ 11757855 w 13723853"/>
                <a:gd name="connsiteY129" fmla="*/ 541285 h 812605"/>
                <a:gd name="connsiteX130" fmla="*/ 11765546 w 13723853"/>
                <a:gd name="connsiteY130" fmla="*/ 516101 h 812605"/>
                <a:gd name="connsiteX131" fmla="*/ 11759437 w 13723853"/>
                <a:gd name="connsiteY131" fmla="*/ 525613 h 812605"/>
                <a:gd name="connsiteX132" fmla="*/ 11267684 w 13723853"/>
                <a:gd name="connsiteY132" fmla="*/ 812603 h 812605"/>
                <a:gd name="connsiteX133" fmla="*/ 10897257 w 13723853"/>
                <a:gd name="connsiteY133" fmla="*/ 664007 h 812605"/>
                <a:gd name="connsiteX134" fmla="*/ 10849051 w 13723853"/>
                <a:gd name="connsiteY134" fmla="*/ 616668 h 812605"/>
                <a:gd name="connsiteX135" fmla="*/ 10844737 w 13723853"/>
                <a:gd name="connsiteY135" fmla="*/ 625292 h 812605"/>
                <a:gd name="connsiteX136" fmla="*/ 10835202 w 13723853"/>
                <a:gd name="connsiteY136" fmla="*/ 607627 h 812605"/>
                <a:gd name="connsiteX137" fmla="*/ 10395373 w 13723853"/>
                <a:gd name="connsiteY137" fmla="*/ 320302 h 812605"/>
                <a:gd name="connsiteX138" fmla="*/ 10129762 w 13723853"/>
                <a:gd name="connsiteY138" fmla="*/ 411089 h 812605"/>
                <a:gd name="connsiteX139" fmla="*/ 10084555 w 13723853"/>
                <a:gd name="connsiteY139" fmla="*/ 449000 h 812605"/>
                <a:gd name="connsiteX140" fmla="*/ 10078982 w 13723853"/>
                <a:gd name="connsiteY140" fmla="*/ 456073 h 812605"/>
                <a:gd name="connsiteX141" fmla="*/ 10044861 w 13723853"/>
                <a:gd name="connsiteY141" fmla="*/ 488902 h 812605"/>
                <a:gd name="connsiteX142" fmla="*/ 10019780 w 13723853"/>
                <a:gd name="connsiteY142" fmla="*/ 515951 h 812605"/>
                <a:gd name="connsiteX143" fmla="*/ 9930545 w 13723853"/>
                <a:gd name="connsiteY143" fmla="*/ 652795 h 812605"/>
                <a:gd name="connsiteX144" fmla="*/ 9913035 w 13723853"/>
                <a:gd name="connsiteY144" fmla="*/ 693279 h 812605"/>
                <a:gd name="connsiteX145" fmla="*/ 9930719 w 13723853"/>
                <a:gd name="connsiteY145" fmla="*/ 635378 h 812605"/>
                <a:gd name="connsiteX146" fmla="*/ 9967058 w 13723853"/>
                <a:gd name="connsiteY146" fmla="*/ 553928 h 812605"/>
                <a:gd name="connsiteX147" fmla="*/ 9925778 w 13723853"/>
                <a:gd name="connsiteY147" fmla="*/ 583206 h 812605"/>
                <a:gd name="connsiteX148" fmla="*/ 9652206 w 13723853"/>
                <a:gd name="connsiteY148" fmla="*/ 660611 h 812605"/>
                <a:gd name="connsiteX149" fmla="*/ 9281779 w 13723853"/>
                <a:gd name="connsiteY149" fmla="*/ 512015 h 812605"/>
                <a:gd name="connsiteX150" fmla="*/ 9233572 w 13723853"/>
                <a:gd name="connsiteY150" fmla="*/ 464676 h 812605"/>
                <a:gd name="connsiteX151" fmla="*/ 9229259 w 13723853"/>
                <a:gd name="connsiteY151" fmla="*/ 473299 h 812605"/>
                <a:gd name="connsiteX152" fmla="*/ 9219723 w 13723853"/>
                <a:gd name="connsiteY152" fmla="*/ 455635 h 812605"/>
                <a:gd name="connsiteX153" fmla="*/ 8779893 w 13723853"/>
                <a:gd name="connsiteY153" fmla="*/ 168309 h 812605"/>
                <a:gd name="connsiteX154" fmla="*/ 8356831 w 13723853"/>
                <a:gd name="connsiteY154" fmla="*/ 428742 h 812605"/>
                <a:gd name="connsiteX155" fmla="*/ 8356580 w 13723853"/>
                <a:gd name="connsiteY155" fmla="*/ 429151 h 812605"/>
                <a:gd name="connsiteX156" fmla="*/ 8355088 w 13723853"/>
                <a:gd name="connsiteY156" fmla="*/ 432245 h 812605"/>
                <a:gd name="connsiteX157" fmla="*/ 8328302 w 13723853"/>
                <a:gd name="connsiteY157" fmla="*/ 480215 h 812605"/>
                <a:gd name="connsiteX158" fmla="*/ 8315046 w 13723853"/>
                <a:gd name="connsiteY158" fmla="*/ 500850 h 812605"/>
                <a:gd name="connsiteX159" fmla="*/ 8297557 w 13723853"/>
                <a:gd name="connsiteY159" fmla="*/ 541286 h 812605"/>
                <a:gd name="connsiteX160" fmla="*/ 8305248 w 13723853"/>
                <a:gd name="connsiteY160" fmla="*/ 516102 h 812605"/>
                <a:gd name="connsiteX161" fmla="*/ 8299138 w 13723853"/>
                <a:gd name="connsiteY161" fmla="*/ 525614 h 812605"/>
                <a:gd name="connsiteX162" fmla="*/ 7807387 w 13723853"/>
                <a:gd name="connsiteY162" fmla="*/ 812604 h 812605"/>
                <a:gd name="connsiteX163" fmla="*/ 7436959 w 13723853"/>
                <a:gd name="connsiteY163" fmla="*/ 664008 h 812605"/>
                <a:gd name="connsiteX164" fmla="*/ 7388753 w 13723853"/>
                <a:gd name="connsiteY164" fmla="*/ 616669 h 812605"/>
                <a:gd name="connsiteX165" fmla="*/ 7384439 w 13723853"/>
                <a:gd name="connsiteY165" fmla="*/ 625293 h 812605"/>
                <a:gd name="connsiteX166" fmla="*/ 7374904 w 13723853"/>
                <a:gd name="connsiteY166" fmla="*/ 607628 h 812605"/>
                <a:gd name="connsiteX167" fmla="*/ 6935074 w 13723853"/>
                <a:gd name="connsiteY167" fmla="*/ 320302 h 812605"/>
                <a:gd name="connsiteX168" fmla="*/ 6669465 w 13723853"/>
                <a:gd name="connsiteY168" fmla="*/ 411089 h 812605"/>
                <a:gd name="connsiteX169" fmla="*/ 6624260 w 13723853"/>
                <a:gd name="connsiteY169" fmla="*/ 448999 h 812605"/>
                <a:gd name="connsiteX170" fmla="*/ 6618684 w 13723853"/>
                <a:gd name="connsiteY170" fmla="*/ 456075 h 812605"/>
                <a:gd name="connsiteX171" fmla="*/ 6584554 w 13723853"/>
                <a:gd name="connsiteY171" fmla="*/ 488913 h 812605"/>
                <a:gd name="connsiteX172" fmla="*/ 6559482 w 13723853"/>
                <a:gd name="connsiteY172" fmla="*/ 515952 h 812605"/>
                <a:gd name="connsiteX173" fmla="*/ 6470247 w 13723853"/>
                <a:gd name="connsiteY173" fmla="*/ 652796 h 812605"/>
                <a:gd name="connsiteX174" fmla="*/ 6452738 w 13723853"/>
                <a:gd name="connsiteY174" fmla="*/ 693280 h 812605"/>
                <a:gd name="connsiteX175" fmla="*/ 6470421 w 13723853"/>
                <a:gd name="connsiteY175" fmla="*/ 635379 h 812605"/>
                <a:gd name="connsiteX176" fmla="*/ 6506759 w 13723853"/>
                <a:gd name="connsiteY176" fmla="*/ 553930 h 812605"/>
                <a:gd name="connsiteX177" fmla="*/ 6465480 w 13723853"/>
                <a:gd name="connsiteY177" fmla="*/ 583208 h 812605"/>
                <a:gd name="connsiteX178" fmla="*/ 6191908 w 13723853"/>
                <a:gd name="connsiteY178" fmla="*/ 660613 h 812605"/>
                <a:gd name="connsiteX179" fmla="*/ 5821481 w 13723853"/>
                <a:gd name="connsiteY179" fmla="*/ 512017 h 812605"/>
                <a:gd name="connsiteX180" fmla="*/ 5773274 w 13723853"/>
                <a:gd name="connsiteY180" fmla="*/ 464678 h 812605"/>
                <a:gd name="connsiteX181" fmla="*/ 5768961 w 13723853"/>
                <a:gd name="connsiteY181" fmla="*/ 473301 h 812605"/>
                <a:gd name="connsiteX182" fmla="*/ 5759425 w 13723853"/>
                <a:gd name="connsiteY182" fmla="*/ 455637 h 812605"/>
                <a:gd name="connsiteX183" fmla="*/ 5319596 w 13723853"/>
                <a:gd name="connsiteY183" fmla="*/ 168311 h 812605"/>
                <a:gd name="connsiteX184" fmla="*/ 4896534 w 13723853"/>
                <a:gd name="connsiteY184" fmla="*/ 428744 h 812605"/>
                <a:gd name="connsiteX185" fmla="*/ 4896282 w 13723853"/>
                <a:gd name="connsiteY185" fmla="*/ 429153 h 812605"/>
                <a:gd name="connsiteX186" fmla="*/ 4894790 w 13723853"/>
                <a:gd name="connsiteY186" fmla="*/ 432247 h 812605"/>
                <a:gd name="connsiteX187" fmla="*/ 4868004 w 13723853"/>
                <a:gd name="connsiteY187" fmla="*/ 480217 h 812605"/>
                <a:gd name="connsiteX188" fmla="*/ 4854748 w 13723853"/>
                <a:gd name="connsiteY188" fmla="*/ 500852 h 812605"/>
                <a:gd name="connsiteX189" fmla="*/ 4837259 w 13723853"/>
                <a:gd name="connsiteY189" fmla="*/ 541288 h 812605"/>
                <a:gd name="connsiteX190" fmla="*/ 4844951 w 13723853"/>
                <a:gd name="connsiteY190" fmla="*/ 516104 h 812605"/>
                <a:gd name="connsiteX191" fmla="*/ 4838840 w 13723853"/>
                <a:gd name="connsiteY191" fmla="*/ 525616 h 812605"/>
                <a:gd name="connsiteX192" fmla="*/ 4347089 w 13723853"/>
                <a:gd name="connsiteY192" fmla="*/ 812606 h 812605"/>
                <a:gd name="connsiteX193" fmla="*/ 3976662 w 13723853"/>
                <a:gd name="connsiteY193" fmla="*/ 664010 h 812605"/>
                <a:gd name="connsiteX194" fmla="*/ 3928455 w 13723853"/>
                <a:gd name="connsiteY194" fmla="*/ 616671 h 812605"/>
                <a:gd name="connsiteX195" fmla="*/ 3924142 w 13723853"/>
                <a:gd name="connsiteY195" fmla="*/ 625295 h 812605"/>
                <a:gd name="connsiteX196" fmla="*/ 3914606 w 13723853"/>
                <a:gd name="connsiteY196" fmla="*/ 607630 h 812605"/>
                <a:gd name="connsiteX197" fmla="*/ 3474777 w 13723853"/>
                <a:gd name="connsiteY197" fmla="*/ 320304 h 812605"/>
                <a:gd name="connsiteX198" fmla="*/ 3209167 w 13723853"/>
                <a:gd name="connsiteY198" fmla="*/ 411091 h 812605"/>
                <a:gd name="connsiteX199" fmla="*/ 3163963 w 13723853"/>
                <a:gd name="connsiteY199" fmla="*/ 449001 h 812605"/>
                <a:gd name="connsiteX200" fmla="*/ 3158386 w 13723853"/>
                <a:gd name="connsiteY200" fmla="*/ 456077 h 812605"/>
                <a:gd name="connsiteX201" fmla="*/ 3124257 w 13723853"/>
                <a:gd name="connsiteY201" fmla="*/ 488915 h 812605"/>
                <a:gd name="connsiteX202" fmla="*/ 3099185 w 13723853"/>
                <a:gd name="connsiteY202" fmla="*/ 515954 h 812605"/>
                <a:gd name="connsiteX203" fmla="*/ 3009950 w 13723853"/>
                <a:gd name="connsiteY203" fmla="*/ 652798 h 812605"/>
                <a:gd name="connsiteX204" fmla="*/ 2992440 w 13723853"/>
                <a:gd name="connsiteY204" fmla="*/ 693282 h 812605"/>
                <a:gd name="connsiteX205" fmla="*/ 3010123 w 13723853"/>
                <a:gd name="connsiteY205" fmla="*/ 635381 h 812605"/>
                <a:gd name="connsiteX206" fmla="*/ 3046461 w 13723853"/>
                <a:gd name="connsiteY206" fmla="*/ 553933 h 812605"/>
                <a:gd name="connsiteX207" fmla="*/ 3005183 w 13723853"/>
                <a:gd name="connsiteY207" fmla="*/ 583210 h 812605"/>
                <a:gd name="connsiteX208" fmla="*/ 2731610 w 13723853"/>
                <a:gd name="connsiteY208" fmla="*/ 660615 h 812605"/>
                <a:gd name="connsiteX209" fmla="*/ 2361183 w 13723853"/>
                <a:gd name="connsiteY209" fmla="*/ 512019 h 812605"/>
                <a:gd name="connsiteX210" fmla="*/ 2312977 w 13723853"/>
                <a:gd name="connsiteY210" fmla="*/ 464680 h 812605"/>
                <a:gd name="connsiteX211" fmla="*/ 2308663 w 13723853"/>
                <a:gd name="connsiteY211" fmla="*/ 473303 h 812605"/>
                <a:gd name="connsiteX212" fmla="*/ 2299127 w 13723853"/>
                <a:gd name="connsiteY212" fmla="*/ 455639 h 812605"/>
                <a:gd name="connsiteX213" fmla="*/ 1859298 w 13723853"/>
                <a:gd name="connsiteY213" fmla="*/ 168313 h 812605"/>
                <a:gd name="connsiteX214" fmla="*/ 1436236 w 13723853"/>
                <a:gd name="connsiteY214" fmla="*/ 428746 h 812605"/>
                <a:gd name="connsiteX215" fmla="*/ 1435984 w 13723853"/>
                <a:gd name="connsiteY215" fmla="*/ 429155 h 812605"/>
                <a:gd name="connsiteX216" fmla="*/ 1434492 w 13723853"/>
                <a:gd name="connsiteY216" fmla="*/ 432249 h 812605"/>
                <a:gd name="connsiteX217" fmla="*/ 1407706 w 13723853"/>
                <a:gd name="connsiteY217" fmla="*/ 480219 h 812605"/>
                <a:gd name="connsiteX218" fmla="*/ 1394450 w 13723853"/>
                <a:gd name="connsiteY218" fmla="*/ 500854 h 812605"/>
                <a:gd name="connsiteX219" fmla="*/ 1376961 w 13723853"/>
                <a:gd name="connsiteY219" fmla="*/ 541290 h 812605"/>
                <a:gd name="connsiteX220" fmla="*/ 1384653 w 13723853"/>
                <a:gd name="connsiteY220" fmla="*/ 516106 h 812605"/>
                <a:gd name="connsiteX221" fmla="*/ 1378542 w 13723853"/>
                <a:gd name="connsiteY221" fmla="*/ 525618 h 812605"/>
                <a:gd name="connsiteX0" fmla="*/ 1378542 w 13723853"/>
                <a:gd name="connsiteY0" fmla="*/ 525618 h 812606"/>
                <a:gd name="connsiteX1" fmla="*/ 516364 w 13723853"/>
                <a:gd name="connsiteY1" fmla="*/ 664012 h 812606"/>
                <a:gd name="connsiteX2" fmla="*/ 468157 w 13723853"/>
                <a:gd name="connsiteY2" fmla="*/ 616673 h 812606"/>
                <a:gd name="connsiteX3" fmla="*/ 463844 w 13723853"/>
                <a:gd name="connsiteY3" fmla="*/ 625297 h 812606"/>
                <a:gd name="connsiteX4" fmla="*/ 14479 w 13723853"/>
                <a:gd name="connsiteY4" fmla="*/ 320306 h 812606"/>
                <a:gd name="connsiteX5" fmla="*/ 143492 w 13723853"/>
                <a:gd name="connsiteY5" fmla="*/ 151998 h 812606"/>
                <a:gd name="connsiteX6" fmla="*/ 513919 w 13723853"/>
                <a:gd name="connsiteY6" fmla="*/ 300594 h 812606"/>
                <a:gd name="connsiteX7" fmla="*/ 562125 w 13723853"/>
                <a:gd name="connsiteY7" fmla="*/ 347933 h 812606"/>
                <a:gd name="connsiteX8" fmla="*/ 566439 w 13723853"/>
                <a:gd name="connsiteY8" fmla="*/ 339310 h 812606"/>
                <a:gd name="connsiteX9" fmla="*/ 575975 w 13723853"/>
                <a:gd name="connsiteY9" fmla="*/ 356974 h 812606"/>
                <a:gd name="connsiteX10" fmla="*/ 1438866 w 13723853"/>
                <a:gd name="connsiteY10" fmla="*/ 383867 h 812606"/>
                <a:gd name="connsiteX11" fmla="*/ 1439118 w 13723853"/>
                <a:gd name="connsiteY11" fmla="*/ 383458 h 812606"/>
                <a:gd name="connsiteX12" fmla="*/ 1440610 w 13723853"/>
                <a:gd name="connsiteY12" fmla="*/ 380364 h 812606"/>
                <a:gd name="connsiteX13" fmla="*/ 1467396 w 13723853"/>
                <a:gd name="connsiteY13" fmla="*/ 332394 h 812606"/>
                <a:gd name="connsiteX14" fmla="*/ 1480651 w 13723853"/>
                <a:gd name="connsiteY14" fmla="*/ 311759 h 812606"/>
                <a:gd name="connsiteX15" fmla="*/ 1498141 w 13723853"/>
                <a:gd name="connsiteY15" fmla="*/ 271323 h 812606"/>
                <a:gd name="connsiteX16" fmla="*/ 1490449 w 13723853"/>
                <a:gd name="connsiteY16" fmla="*/ 296507 h 812606"/>
                <a:gd name="connsiteX17" fmla="*/ 1496559 w 13723853"/>
                <a:gd name="connsiteY17" fmla="*/ 286995 h 812606"/>
                <a:gd name="connsiteX18" fmla="*/ 1988311 w 13723853"/>
                <a:gd name="connsiteY18" fmla="*/ 5 h 812606"/>
                <a:gd name="connsiteX19" fmla="*/ 2358738 w 13723853"/>
                <a:gd name="connsiteY19" fmla="*/ 148601 h 812606"/>
                <a:gd name="connsiteX20" fmla="*/ 2406944 w 13723853"/>
                <a:gd name="connsiteY20" fmla="*/ 195940 h 812606"/>
                <a:gd name="connsiteX21" fmla="*/ 2411258 w 13723853"/>
                <a:gd name="connsiteY21" fmla="*/ 187316 h 812606"/>
                <a:gd name="connsiteX22" fmla="*/ 2420794 w 13723853"/>
                <a:gd name="connsiteY22" fmla="*/ 204981 h 812606"/>
                <a:gd name="connsiteX23" fmla="*/ 2860623 w 13723853"/>
                <a:gd name="connsiteY23" fmla="*/ 492306 h 812606"/>
                <a:gd name="connsiteX24" fmla="*/ 3126233 w 13723853"/>
                <a:gd name="connsiteY24" fmla="*/ 401519 h 812606"/>
                <a:gd name="connsiteX25" fmla="*/ 3171437 w 13723853"/>
                <a:gd name="connsiteY25" fmla="*/ 363610 h 812606"/>
                <a:gd name="connsiteX26" fmla="*/ 3177014 w 13723853"/>
                <a:gd name="connsiteY26" fmla="*/ 356534 h 812606"/>
                <a:gd name="connsiteX27" fmla="*/ 3211143 w 13723853"/>
                <a:gd name="connsiteY27" fmla="*/ 323696 h 812606"/>
                <a:gd name="connsiteX28" fmla="*/ 3236215 w 13723853"/>
                <a:gd name="connsiteY28" fmla="*/ 296657 h 812606"/>
                <a:gd name="connsiteX29" fmla="*/ 3325450 w 13723853"/>
                <a:gd name="connsiteY29" fmla="*/ 159813 h 812606"/>
                <a:gd name="connsiteX30" fmla="*/ 3342960 w 13723853"/>
                <a:gd name="connsiteY30" fmla="*/ 119329 h 812606"/>
                <a:gd name="connsiteX31" fmla="*/ 3325277 w 13723853"/>
                <a:gd name="connsiteY31" fmla="*/ 177230 h 812606"/>
                <a:gd name="connsiteX32" fmla="*/ 3288939 w 13723853"/>
                <a:gd name="connsiteY32" fmla="*/ 258678 h 812606"/>
                <a:gd name="connsiteX33" fmla="*/ 3330217 w 13723853"/>
                <a:gd name="connsiteY33" fmla="*/ 229401 h 812606"/>
                <a:gd name="connsiteX34" fmla="*/ 3603790 w 13723853"/>
                <a:gd name="connsiteY34" fmla="*/ 151996 h 812606"/>
                <a:gd name="connsiteX35" fmla="*/ 3974217 w 13723853"/>
                <a:gd name="connsiteY35" fmla="*/ 300592 h 812606"/>
                <a:gd name="connsiteX36" fmla="*/ 4022423 w 13723853"/>
                <a:gd name="connsiteY36" fmla="*/ 347931 h 812606"/>
                <a:gd name="connsiteX37" fmla="*/ 4026737 w 13723853"/>
                <a:gd name="connsiteY37" fmla="*/ 339308 h 812606"/>
                <a:gd name="connsiteX38" fmla="*/ 4036273 w 13723853"/>
                <a:gd name="connsiteY38" fmla="*/ 356972 h 812606"/>
                <a:gd name="connsiteX39" fmla="*/ 4476102 w 13723853"/>
                <a:gd name="connsiteY39" fmla="*/ 644298 h 812606"/>
                <a:gd name="connsiteX40" fmla="*/ 4899164 w 13723853"/>
                <a:gd name="connsiteY40" fmla="*/ 383865 h 812606"/>
                <a:gd name="connsiteX41" fmla="*/ 4899416 w 13723853"/>
                <a:gd name="connsiteY41" fmla="*/ 383456 h 812606"/>
                <a:gd name="connsiteX42" fmla="*/ 4900908 w 13723853"/>
                <a:gd name="connsiteY42" fmla="*/ 380362 h 812606"/>
                <a:gd name="connsiteX43" fmla="*/ 4927694 w 13723853"/>
                <a:gd name="connsiteY43" fmla="*/ 332392 h 812606"/>
                <a:gd name="connsiteX44" fmla="*/ 4940949 w 13723853"/>
                <a:gd name="connsiteY44" fmla="*/ 311757 h 812606"/>
                <a:gd name="connsiteX45" fmla="*/ 4958439 w 13723853"/>
                <a:gd name="connsiteY45" fmla="*/ 271321 h 812606"/>
                <a:gd name="connsiteX46" fmla="*/ 4950747 w 13723853"/>
                <a:gd name="connsiteY46" fmla="*/ 296505 h 812606"/>
                <a:gd name="connsiteX47" fmla="*/ 4956857 w 13723853"/>
                <a:gd name="connsiteY47" fmla="*/ 286993 h 812606"/>
                <a:gd name="connsiteX48" fmla="*/ 5448609 w 13723853"/>
                <a:gd name="connsiteY48" fmla="*/ 3 h 812606"/>
                <a:gd name="connsiteX49" fmla="*/ 5819036 w 13723853"/>
                <a:gd name="connsiteY49" fmla="*/ 148599 h 812606"/>
                <a:gd name="connsiteX50" fmla="*/ 5867242 w 13723853"/>
                <a:gd name="connsiteY50" fmla="*/ 195938 h 812606"/>
                <a:gd name="connsiteX51" fmla="*/ 5871556 w 13723853"/>
                <a:gd name="connsiteY51" fmla="*/ 187314 h 812606"/>
                <a:gd name="connsiteX52" fmla="*/ 5881092 w 13723853"/>
                <a:gd name="connsiteY52" fmla="*/ 204979 h 812606"/>
                <a:gd name="connsiteX53" fmla="*/ 6320921 w 13723853"/>
                <a:gd name="connsiteY53" fmla="*/ 492304 h 812606"/>
                <a:gd name="connsiteX54" fmla="*/ 6586531 w 13723853"/>
                <a:gd name="connsiteY54" fmla="*/ 401517 h 812606"/>
                <a:gd name="connsiteX55" fmla="*/ 6631735 w 13723853"/>
                <a:gd name="connsiteY55" fmla="*/ 363608 h 812606"/>
                <a:gd name="connsiteX56" fmla="*/ 6637312 w 13723853"/>
                <a:gd name="connsiteY56" fmla="*/ 356532 h 812606"/>
                <a:gd name="connsiteX57" fmla="*/ 6671441 w 13723853"/>
                <a:gd name="connsiteY57" fmla="*/ 323694 h 812606"/>
                <a:gd name="connsiteX58" fmla="*/ 6696513 w 13723853"/>
                <a:gd name="connsiteY58" fmla="*/ 296655 h 812606"/>
                <a:gd name="connsiteX59" fmla="*/ 6785748 w 13723853"/>
                <a:gd name="connsiteY59" fmla="*/ 159811 h 812606"/>
                <a:gd name="connsiteX60" fmla="*/ 6803258 w 13723853"/>
                <a:gd name="connsiteY60" fmla="*/ 119327 h 812606"/>
                <a:gd name="connsiteX61" fmla="*/ 6785574 w 13723853"/>
                <a:gd name="connsiteY61" fmla="*/ 177228 h 812606"/>
                <a:gd name="connsiteX62" fmla="*/ 6749236 w 13723853"/>
                <a:gd name="connsiteY62" fmla="*/ 258677 h 812606"/>
                <a:gd name="connsiteX63" fmla="*/ 6790515 w 13723853"/>
                <a:gd name="connsiteY63" fmla="*/ 229399 h 812606"/>
                <a:gd name="connsiteX64" fmla="*/ 7064088 w 13723853"/>
                <a:gd name="connsiteY64" fmla="*/ 151994 h 812606"/>
                <a:gd name="connsiteX65" fmla="*/ 7434515 w 13723853"/>
                <a:gd name="connsiteY65" fmla="*/ 300590 h 812606"/>
                <a:gd name="connsiteX66" fmla="*/ 7482721 w 13723853"/>
                <a:gd name="connsiteY66" fmla="*/ 347929 h 812606"/>
                <a:gd name="connsiteX67" fmla="*/ 7487035 w 13723853"/>
                <a:gd name="connsiteY67" fmla="*/ 339306 h 812606"/>
                <a:gd name="connsiteX68" fmla="*/ 7496571 w 13723853"/>
                <a:gd name="connsiteY68" fmla="*/ 356970 h 812606"/>
                <a:gd name="connsiteX69" fmla="*/ 7936399 w 13723853"/>
                <a:gd name="connsiteY69" fmla="*/ 644296 h 812606"/>
                <a:gd name="connsiteX70" fmla="*/ 8359462 w 13723853"/>
                <a:gd name="connsiteY70" fmla="*/ 383863 h 812606"/>
                <a:gd name="connsiteX71" fmla="*/ 8359713 w 13723853"/>
                <a:gd name="connsiteY71" fmla="*/ 383454 h 812606"/>
                <a:gd name="connsiteX72" fmla="*/ 8361206 w 13723853"/>
                <a:gd name="connsiteY72" fmla="*/ 380360 h 812606"/>
                <a:gd name="connsiteX73" fmla="*/ 8387992 w 13723853"/>
                <a:gd name="connsiteY73" fmla="*/ 332390 h 812606"/>
                <a:gd name="connsiteX74" fmla="*/ 8401246 w 13723853"/>
                <a:gd name="connsiteY74" fmla="*/ 311755 h 812606"/>
                <a:gd name="connsiteX75" fmla="*/ 8418737 w 13723853"/>
                <a:gd name="connsiteY75" fmla="*/ 271319 h 812606"/>
                <a:gd name="connsiteX76" fmla="*/ 8411045 w 13723853"/>
                <a:gd name="connsiteY76" fmla="*/ 296503 h 812606"/>
                <a:gd name="connsiteX77" fmla="*/ 8417155 w 13723853"/>
                <a:gd name="connsiteY77" fmla="*/ 286991 h 812606"/>
                <a:gd name="connsiteX78" fmla="*/ 8908907 w 13723853"/>
                <a:gd name="connsiteY78" fmla="*/ 1 h 812606"/>
                <a:gd name="connsiteX79" fmla="*/ 9279334 w 13723853"/>
                <a:gd name="connsiteY79" fmla="*/ 148597 h 812606"/>
                <a:gd name="connsiteX80" fmla="*/ 9327540 w 13723853"/>
                <a:gd name="connsiteY80" fmla="*/ 195936 h 812606"/>
                <a:gd name="connsiteX81" fmla="*/ 9331854 w 13723853"/>
                <a:gd name="connsiteY81" fmla="*/ 187312 h 812606"/>
                <a:gd name="connsiteX82" fmla="*/ 9341390 w 13723853"/>
                <a:gd name="connsiteY82" fmla="*/ 204977 h 812606"/>
                <a:gd name="connsiteX83" fmla="*/ 9781218 w 13723853"/>
                <a:gd name="connsiteY83" fmla="*/ 492302 h 812606"/>
                <a:gd name="connsiteX84" fmla="*/ 10046829 w 13723853"/>
                <a:gd name="connsiteY84" fmla="*/ 401515 h 812606"/>
                <a:gd name="connsiteX85" fmla="*/ 10092036 w 13723853"/>
                <a:gd name="connsiteY85" fmla="*/ 363604 h 812606"/>
                <a:gd name="connsiteX86" fmla="*/ 10097610 w 13723853"/>
                <a:gd name="connsiteY86" fmla="*/ 356531 h 812606"/>
                <a:gd name="connsiteX87" fmla="*/ 10131730 w 13723853"/>
                <a:gd name="connsiteY87" fmla="*/ 323702 h 812606"/>
                <a:gd name="connsiteX88" fmla="*/ 10156811 w 13723853"/>
                <a:gd name="connsiteY88" fmla="*/ 296653 h 812606"/>
                <a:gd name="connsiteX89" fmla="*/ 10246046 w 13723853"/>
                <a:gd name="connsiteY89" fmla="*/ 159809 h 812606"/>
                <a:gd name="connsiteX90" fmla="*/ 10263556 w 13723853"/>
                <a:gd name="connsiteY90" fmla="*/ 119325 h 812606"/>
                <a:gd name="connsiteX91" fmla="*/ 10245872 w 13723853"/>
                <a:gd name="connsiteY91" fmla="*/ 177226 h 812606"/>
                <a:gd name="connsiteX92" fmla="*/ 10209533 w 13723853"/>
                <a:gd name="connsiteY92" fmla="*/ 258676 h 812606"/>
                <a:gd name="connsiteX93" fmla="*/ 10250813 w 13723853"/>
                <a:gd name="connsiteY93" fmla="*/ 229399 h 812606"/>
                <a:gd name="connsiteX94" fmla="*/ 10524386 w 13723853"/>
                <a:gd name="connsiteY94" fmla="*/ 151993 h 812606"/>
                <a:gd name="connsiteX95" fmla="*/ 10894813 w 13723853"/>
                <a:gd name="connsiteY95" fmla="*/ 300589 h 812606"/>
                <a:gd name="connsiteX96" fmla="*/ 10943019 w 13723853"/>
                <a:gd name="connsiteY96" fmla="*/ 347928 h 812606"/>
                <a:gd name="connsiteX97" fmla="*/ 10947333 w 13723853"/>
                <a:gd name="connsiteY97" fmla="*/ 339305 h 812606"/>
                <a:gd name="connsiteX98" fmla="*/ 10956868 w 13723853"/>
                <a:gd name="connsiteY98" fmla="*/ 356969 h 812606"/>
                <a:gd name="connsiteX99" fmla="*/ 11396698 w 13723853"/>
                <a:gd name="connsiteY99" fmla="*/ 644295 h 812606"/>
                <a:gd name="connsiteX100" fmla="*/ 11819760 w 13723853"/>
                <a:gd name="connsiteY100" fmla="*/ 383862 h 812606"/>
                <a:gd name="connsiteX101" fmla="*/ 11820012 w 13723853"/>
                <a:gd name="connsiteY101" fmla="*/ 383453 h 812606"/>
                <a:gd name="connsiteX102" fmla="*/ 11821504 w 13723853"/>
                <a:gd name="connsiteY102" fmla="*/ 380359 h 812606"/>
                <a:gd name="connsiteX103" fmla="*/ 11848290 w 13723853"/>
                <a:gd name="connsiteY103" fmla="*/ 332389 h 812606"/>
                <a:gd name="connsiteX104" fmla="*/ 11861545 w 13723853"/>
                <a:gd name="connsiteY104" fmla="*/ 311754 h 812606"/>
                <a:gd name="connsiteX105" fmla="*/ 11879034 w 13723853"/>
                <a:gd name="connsiteY105" fmla="*/ 271318 h 812606"/>
                <a:gd name="connsiteX106" fmla="*/ 11871343 w 13723853"/>
                <a:gd name="connsiteY106" fmla="*/ 296502 h 812606"/>
                <a:gd name="connsiteX107" fmla="*/ 11877453 w 13723853"/>
                <a:gd name="connsiteY107" fmla="*/ 286990 h 812606"/>
                <a:gd name="connsiteX108" fmla="*/ 12369205 w 13723853"/>
                <a:gd name="connsiteY108" fmla="*/ 0 h 812606"/>
                <a:gd name="connsiteX109" fmla="*/ 12739632 w 13723853"/>
                <a:gd name="connsiteY109" fmla="*/ 148596 h 812606"/>
                <a:gd name="connsiteX110" fmla="*/ 12787838 w 13723853"/>
                <a:gd name="connsiteY110" fmla="*/ 195935 h 812606"/>
                <a:gd name="connsiteX111" fmla="*/ 12792152 w 13723853"/>
                <a:gd name="connsiteY111" fmla="*/ 187311 h 812606"/>
                <a:gd name="connsiteX112" fmla="*/ 12801688 w 13723853"/>
                <a:gd name="connsiteY112" fmla="*/ 204976 h 812606"/>
                <a:gd name="connsiteX113" fmla="*/ 13241517 w 13723853"/>
                <a:gd name="connsiteY113" fmla="*/ 492302 h 812606"/>
                <a:gd name="connsiteX114" fmla="*/ 13706344 w 13723853"/>
                <a:gd name="connsiteY114" fmla="*/ 159808 h 812606"/>
                <a:gd name="connsiteX115" fmla="*/ 13723853 w 13723853"/>
                <a:gd name="connsiteY115" fmla="*/ 119324 h 812606"/>
                <a:gd name="connsiteX116" fmla="*/ 13706170 w 13723853"/>
                <a:gd name="connsiteY116" fmla="*/ 177225 h 812606"/>
                <a:gd name="connsiteX117" fmla="*/ 13112504 w 13723853"/>
                <a:gd name="connsiteY117" fmla="*/ 660610 h 812606"/>
                <a:gd name="connsiteX118" fmla="*/ 12742077 w 13723853"/>
                <a:gd name="connsiteY118" fmla="*/ 512014 h 812606"/>
                <a:gd name="connsiteX119" fmla="*/ 12693871 w 13723853"/>
                <a:gd name="connsiteY119" fmla="*/ 464675 h 812606"/>
                <a:gd name="connsiteX120" fmla="*/ 12689556 w 13723853"/>
                <a:gd name="connsiteY120" fmla="*/ 473298 h 812606"/>
                <a:gd name="connsiteX121" fmla="*/ 12680021 w 13723853"/>
                <a:gd name="connsiteY121" fmla="*/ 455634 h 812606"/>
                <a:gd name="connsiteX122" fmla="*/ 12240192 w 13723853"/>
                <a:gd name="connsiteY122" fmla="*/ 168308 h 812606"/>
                <a:gd name="connsiteX123" fmla="*/ 11817130 w 13723853"/>
                <a:gd name="connsiteY123" fmla="*/ 428741 h 812606"/>
                <a:gd name="connsiteX124" fmla="*/ 11816878 w 13723853"/>
                <a:gd name="connsiteY124" fmla="*/ 429150 h 812606"/>
                <a:gd name="connsiteX125" fmla="*/ 11815386 w 13723853"/>
                <a:gd name="connsiteY125" fmla="*/ 432244 h 812606"/>
                <a:gd name="connsiteX126" fmla="*/ 11788599 w 13723853"/>
                <a:gd name="connsiteY126" fmla="*/ 480214 h 812606"/>
                <a:gd name="connsiteX127" fmla="*/ 11775345 w 13723853"/>
                <a:gd name="connsiteY127" fmla="*/ 500849 h 812606"/>
                <a:gd name="connsiteX128" fmla="*/ 11757855 w 13723853"/>
                <a:gd name="connsiteY128" fmla="*/ 541285 h 812606"/>
                <a:gd name="connsiteX129" fmla="*/ 11765546 w 13723853"/>
                <a:gd name="connsiteY129" fmla="*/ 516101 h 812606"/>
                <a:gd name="connsiteX130" fmla="*/ 11759437 w 13723853"/>
                <a:gd name="connsiteY130" fmla="*/ 525613 h 812606"/>
                <a:gd name="connsiteX131" fmla="*/ 11267684 w 13723853"/>
                <a:gd name="connsiteY131" fmla="*/ 812603 h 812606"/>
                <a:gd name="connsiteX132" fmla="*/ 10897257 w 13723853"/>
                <a:gd name="connsiteY132" fmla="*/ 664007 h 812606"/>
                <a:gd name="connsiteX133" fmla="*/ 10849051 w 13723853"/>
                <a:gd name="connsiteY133" fmla="*/ 616668 h 812606"/>
                <a:gd name="connsiteX134" fmla="*/ 10844737 w 13723853"/>
                <a:gd name="connsiteY134" fmla="*/ 625292 h 812606"/>
                <a:gd name="connsiteX135" fmla="*/ 10835202 w 13723853"/>
                <a:gd name="connsiteY135" fmla="*/ 607627 h 812606"/>
                <a:gd name="connsiteX136" fmla="*/ 10395373 w 13723853"/>
                <a:gd name="connsiteY136" fmla="*/ 320302 h 812606"/>
                <a:gd name="connsiteX137" fmla="*/ 10129762 w 13723853"/>
                <a:gd name="connsiteY137" fmla="*/ 411089 h 812606"/>
                <a:gd name="connsiteX138" fmla="*/ 10084555 w 13723853"/>
                <a:gd name="connsiteY138" fmla="*/ 449000 h 812606"/>
                <a:gd name="connsiteX139" fmla="*/ 10078982 w 13723853"/>
                <a:gd name="connsiteY139" fmla="*/ 456073 h 812606"/>
                <a:gd name="connsiteX140" fmla="*/ 10044861 w 13723853"/>
                <a:gd name="connsiteY140" fmla="*/ 488902 h 812606"/>
                <a:gd name="connsiteX141" fmla="*/ 10019780 w 13723853"/>
                <a:gd name="connsiteY141" fmla="*/ 515951 h 812606"/>
                <a:gd name="connsiteX142" fmla="*/ 9930545 w 13723853"/>
                <a:gd name="connsiteY142" fmla="*/ 652795 h 812606"/>
                <a:gd name="connsiteX143" fmla="*/ 9913035 w 13723853"/>
                <a:gd name="connsiteY143" fmla="*/ 693279 h 812606"/>
                <a:gd name="connsiteX144" fmla="*/ 9930719 w 13723853"/>
                <a:gd name="connsiteY144" fmla="*/ 635378 h 812606"/>
                <a:gd name="connsiteX145" fmla="*/ 9967058 w 13723853"/>
                <a:gd name="connsiteY145" fmla="*/ 553928 h 812606"/>
                <a:gd name="connsiteX146" fmla="*/ 9925778 w 13723853"/>
                <a:gd name="connsiteY146" fmla="*/ 583206 h 812606"/>
                <a:gd name="connsiteX147" fmla="*/ 9652206 w 13723853"/>
                <a:gd name="connsiteY147" fmla="*/ 660611 h 812606"/>
                <a:gd name="connsiteX148" fmla="*/ 9281779 w 13723853"/>
                <a:gd name="connsiteY148" fmla="*/ 512015 h 812606"/>
                <a:gd name="connsiteX149" fmla="*/ 9233572 w 13723853"/>
                <a:gd name="connsiteY149" fmla="*/ 464676 h 812606"/>
                <a:gd name="connsiteX150" fmla="*/ 9229259 w 13723853"/>
                <a:gd name="connsiteY150" fmla="*/ 473299 h 812606"/>
                <a:gd name="connsiteX151" fmla="*/ 9219723 w 13723853"/>
                <a:gd name="connsiteY151" fmla="*/ 455635 h 812606"/>
                <a:gd name="connsiteX152" fmla="*/ 8779893 w 13723853"/>
                <a:gd name="connsiteY152" fmla="*/ 168309 h 812606"/>
                <a:gd name="connsiteX153" fmla="*/ 8356831 w 13723853"/>
                <a:gd name="connsiteY153" fmla="*/ 428742 h 812606"/>
                <a:gd name="connsiteX154" fmla="*/ 8356580 w 13723853"/>
                <a:gd name="connsiteY154" fmla="*/ 429151 h 812606"/>
                <a:gd name="connsiteX155" fmla="*/ 8355088 w 13723853"/>
                <a:gd name="connsiteY155" fmla="*/ 432245 h 812606"/>
                <a:gd name="connsiteX156" fmla="*/ 8328302 w 13723853"/>
                <a:gd name="connsiteY156" fmla="*/ 480215 h 812606"/>
                <a:gd name="connsiteX157" fmla="*/ 8315046 w 13723853"/>
                <a:gd name="connsiteY157" fmla="*/ 500850 h 812606"/>
                <a:gd name="connsiteX158" fmla="*/ 8297557 w 13723853"/>
                <a:gd name="connsiteY158" fmla="*/ 541286 h 812606"/>
                <a:gd name="connsiteX159" fmla="*/ 8305248 w 13723853"/>
                <a:gd name="connsiteY159" fmla="*/ 516102 h 812606"/>
                <a:gd name="connsiteX160" fmla="*/ 8299138 w 13723853"/>
                <a:gd name="connsiteY160" fmla="*/ 525614 h 812606"/>
                <a:gd name="connsiteX161" fmla="*/ 7807387 w 13723853"/>
                <a:gd name="connsiteY161" fmla="*/ 812604 h 812606"/>
                <a:gd name="connsiteX162" fmla="*/ 7436959 w 13723853"/>
                <a:gd name="connsiteY162" fmla="*/ 664008 h 812606"/>
                <a:gd name="connsiteX163" fmla="*/ 7388753 w 13723853"/>
                <a:gd name="connsiteY163" fmla="*/ 616669 h 812606"/>
                <a:gd name="connsiteX164" fmla="*/ 7384439 w 13723853"/>
                <a:gd name="connsiteY164" fmla="*/ 625293 h 812606"/>
                <a:gd name="connsiteX165" fmla="*/ 7374904 w 13723853"/>
                <a:gd name="connsiteY165" fmla="*/ 607628 h 812606"/>
                <a:gd name="connsiteX166" fmla="*/ 6935074 w 13723853"/>
                <a:gd name="connsiteY166" fmla="*/ 320302 h 812606"/>
                <a:gd name="connsiteX167" fmla="*/ 6669465 w 13723853"/>
                <a:gd name="connsiteY167" fmla="*/ 411089 h 812606"/>
                <a:gd name="connsiteX168" fmla="*/ 6624260 w 13723853"/>
                <a:gd name="connsiteY168" fmla="*/ 448999 h 812606"/>
                <a:gd name="connsiteX169" fmla="*/ 6618684 w 13723853"/>
                <a:gd name="connsiteY169" fmla="*/ 456075 h 812606"/>
                <a:gd name="connsiteX170" fmla="*/ 6584554 w 13723853"/>
                <a:gd name="connsiteY170" fmla="*/ 488913 h 812606"/>
                <a:gd name="connsiteX171" fmla="*/ 6559482 w 13723853"/>
                <a:gd name="connsiteY171" fmla="*/ 515952 h 812606"/>
                <a:gd name="connsiteX172" fmla="*/ 6470247 w 13723853"/>
                <a:gd name="connsiteY172" fmla="*/ 652796 h 812606"/>
                <a:gd name="connsiteX173" fmla="*/ 6452738 w 13723853"/>
                <a:gd name="connsiteY173" fmla="*/ 693280 h 812606"/>
                <a:gd name="connsiteX174" fmla="*/ 6470421 w 13723853"/>
                <a:gd name="connsiteY174" fmla="*/ 635379 h 812606"/>
                <a:gd name="connsiteX175" fmla="*/ 6506759 w 13723853"/>
                <a:gd name="connsiteY175" fmla="*/ 553930 h 812606"/>
                <a:gd name="connsiteX176" fmla="*/ 6465480 w 13723853"/>
                <a:gd name="connsiteY176" fmla="*/ 583208 h 812606"/>
                <a:gd name="connsiteX177" fmla="*/ 6191908 w 13723853"/>
                <a:gd name="connsiteY177" fmla="*/ 660613 h 812606"/>
                <a:gd name="connsiteX178" fmla="*/ 5821481 w 13723853"/>
                <a:gd name="connsiteY178" fmla="*/ 512017 h 812606"/>
                <a:gd name="connsiteX179" fmla="*/ 5773274 w 13723853"/>
                <a:gd name="connsiteY179" fmla="*/ 464678 h 812606"/>
                <a:gd name="connsiteX180" fmla="*/ 5768961 w 13723853"/>
                <a:gd name="connsiteY180" fmla="*/ 473301 h 812606"/>
                <a:gd name="connsiteX181" fmla="*/ 5759425 w 13723853"/>
                <a:gd name="connsiteY181" fmla="*/ 455637 h 812606"/>
                <a:gd name="connsiteX182" fmla="*/ 5319596 w 13723853"/>
                <a:gd name="connsiteY182" fmla="*/ 168311 h 812606"/>
                <a:gd name="connsiteX183" fmla="*/ 4896534 w 13723853"/>
                <a:gd name="connsiteY183" fmla="*/ 428744 h 812606"/>
                <a:gd name="connsiteX184" fmla="*/ 4896282 w 13723853"/>
                <a:gd name="connsiteY184" fmla="*/ 429153 h 812606"/>
                <a:gd name="connsiteX185" fmla="*/ 4894790 w 13723853"/>
                <a:gd name="connsiteY185" fmla="*/ 432247 h 812606"/>
                <a:gd name="connsiteX186" fmla="*/ 4868004 w 13723853"/>
                <a:gd name="connsiteY186" fmla="*/ 480217 h 812606"/>
                <a:gd name="connsiteX187" fmla="*/ 4854748 w 13723853"/>
                <a:gd name="connsiteY187" fmla="*/ 500852 h 812606"/>
                <a:gd name="connsiteX188" fmla="*/ 4837259 w 13723853"/>
                <a:gd name="connsiteY188" fmla="*/ 541288 h 812606"/>
                <a:gd name="connsiteX189" fmla="*/ 4844951 w 13723853"/>
                <a:gd name="connsiteY189" fmla="*/ 516104 h 812606"/>
                <a:gd name="connsiteX190" fmla="*/ 4838840 w 13723853"/>
                <a:gd name="connsiteY190" fmla="*/ 525616 h 812606"/>
                <a:gd name="connsiteX191" fmla="*/ 4347089 w 13723853"/>
                <a:gd name="connsiteY191" fmla="*/ 812606 h 812606"/>
                <a:gd name="connsiteX192" fmla="*/ 3976662 w 13723853"/>
                <a:gd name="connsiteY192" fmla="*/ 664010 h 812606"/>
                <a:gd name="connsiteX193" fmla="*/ 3928455 w 13723853"/>
                <a:gd name="connsiteY193" fmla="*/ 616671 h 812606"/>
                <a:gd name="connsiteX194" fmla="*/ 3924142 w 13723853"/>
                <a:gd name="connsiteY194" fmla="*/ 625295 h 812606"/>
                <a:gd name="connsiteX195" fmla="*/ 3914606 w 13723853"/>
                <a:gd name="connsiteY195" fmla="*/ 607630 h 812606"/>
                <a:gd name="connsiteX196" fmla="*/ 3474777 w 13723853"/>
                <a:gd name="connsiteY196" fmla="*/ 320304 h 812606"/>
                <a:gd name="connsiteX197" fmla="*/ 3209167 w 13723853"/>
                <a:gd name="connsiteY197" fmla="*/ 411091 h 812606"/>
                <a:gd name="connsiteX198" fmla="*/ 3163963 w 13723853"/>
                <a:gd name="connsiteY198" fmla="*/ 449001 h 812606"/>
                <a:gd name="connsiteX199" fmla="*/ 3158386 w 13723853"/>
                <a:gd name="connsiteY199" fmla="*/ 456077 h 812606"/>
                <a:gd name="connsiteX200" fmla="*/ 3124257 w 13723853"/>
                <a:gd name="connsiteY200" fmla="*/ 488915 h 812606"/>
                <a:gd name="connsiteX201" fmla="*/ 3099185 w 13723853"/>
                <a:gd name="connsiteY201" fmla="*/ 515954 h 812606"/>
                <a:gd name="connsiteX202" fmla="*/ 3009950 w 13723853"/>
                <a:gd name="connsiteY202" fmla="*/ 652798 h 812606"/>
                <a:gd name="connsiteX203" fmla="*/ 2992440 w 13723853"/>
                <a:gd name="connsiteY203" fmla="*/ 693282 h 812606"/>
                <a:gd name="connsiteX204" fmla="*/ 3010123 w 13723853"/>
                <a:gd name="connsiteY204" fmla="*/ 635381 h 812606"/>
                <a:gd name="connsiteX205" fmla="*/ 3046461 w 13723853"/>
                <a:gd name="connsiteY205" fmla="*/ 553933 h 812606"/>
                <a:gd name="connsiteX206" fmla="*/ 3005183 w 13723853"/>
                <a:gd name="connsiteY206" fmla="*/ 583210 h 812606"/>
                <a:gd name="connsiteX207" fmla="*/ 2731610 w 13723853"/>
                <a:gd name="connsiteY207" fmla="*/ 660615 h 812606"/>
                <a:gd name="connsiteX208" fmla="*/ 2361183 w 13723853"/>
                <a:gd name="connsiteY208" fmla="*/ 512019 h 812606"/>
                <a:gd name="connsiteX209" fmla="*/ 2312977 w 13723853"/>
                <a:gd name="connsiteY209" fmla="*/ 464680 h 812606"/>
                <a:gd name="connsiteX210" fmla="*/ 2308663 w 13723853"/>
                <a:gd name="connsiteY210" fmla="*/ 473303 h 812606"/>
                <a:gd name="connsiteX211" fmla="*/ 2299127 w 13723853"/>
                <a:gd name="connsiteY211" fmla="*/ 455639 h 812606"/>
                <a:gd name="connsiteX212" fmla="*/ 1859298 w 13723853"/>
                <a:gd name="connsiteY212" fmla="*/ 168313 h 812606"/>
                <a:gd name="connsiteX213" fmla="*/ 1436236 w 13723853"/>
                <a:gd name="connsiteY213" fmla="*/ 428746 h 812606"/>
                <a:gd name="connsiteX214" fmla="*/ 1435984 w 13723853"/>
                <a:gd name="connsiteY214" fmla="*/ 429155 h 812606"/>
                <a:gd name="connsiteX215" fmla="*/ 1434492 w 13723853"/>
                <a:gd name="connsiteY215" fmla="*/ 432249 h 812606"/>
                <a:gd name="connsiteX216" fmla="*/ 1407706 w 13723853"/>
                <a:gd name="connsiteY216" fmla="*/ 480219 h 812606"/>
                <a:gd name="connsiteX217" fmla="*/ 1394450 w 13723853"/>
                <a:gd name="connsiteY217" fmla="*/ 500854 h 812606"/>
                <a:gd name="connsiteX218" fmla="*/ 1376961 w 13723853"/>
                <a:gd name="connsiteY218" fmla="*/ 541290 h 812606"/>
                <a:gd name="connsiteX219" fmla="*/ 1384653 w 13723853"/>
                <a:gd name="connsiteY219" fmla="*/ 516106 h 812606"/>
                <a:gd name="connsiteX220" fmla="*/ 1378542 w 13723853"/>
                <a:gd name="connsiteY220" fmla="*/ 525618 h 812606"/>
                <a:gd name="connsiteX0" fmla="*/ 1378542 w 13723853"/>
                <a:gd name="connsiteY0" fmla="*/ 525618 h 812606"/>
                <a:gd name="connsiteX1" fmla="*/ 516364 w 13723853"/>
                <a:gd name="connsiteY1" fmla="*/ 664012 h 812606"/>
                <a:gd name="connsiteX2" fmla="*/ 468157 w 13723853"/>
                <a:gd name="connsiteY2" fmla="*/ 616673 h 812606"/>
                <a:gd name="connsiteX3" fmla="*/ 14479 w 13723853"/>
                <a:gd name="connsiteY3" fmla="*/ 320306 h 812606"/>
                <a:gd name="connsiteX4" fmla="*/ 143492 w 13723853"/>
                <a:gd name="connsiteY4" fmla="*/ 151998 h 812606"/>
                <a:gd name="connsiteX5" fmla="*/ 513919 w 13723853"/>
                <a:gd name="connsiteY5" fmla="*/ 300594 h 812606"/>
                <a:gd name="connsiteX6" fmla="*/ 562125 w 13723853"/>
                <a:gd name="connsiteY6" fmla="*/ 347933 h 812606"/>
                <a:gd name="connsiteX7" fmla="*/ 566439 w 13723853"/>
                <a:gd name="connsiteY7" fmla="*/ 339310 h 812606"/>
                <a:gd name="connsiteX8" fmla="*/ 575975 w 13723853"/>
                <a:gd name="connsiteY8" fmla="*/ 356974 h 812606"/>
                <a:gd name="connsiteX9" fmla="*/ 1438866 w 13723853"/>
                <a:gd name="connsiteY9" fmla="*/ 383867 h 812606"/>
                <a:gd name="connsiteX10" fmla="*/ 1439118 w 13723853"/>
                <a:gd name="connsiteY10" fmla="*/ 383458 h 812606"/>
                <a:gd name="connsiteX11" fmla="*/ 1440610 w 13723853"/>
                <a:gd name="connsiteY11" fmla="*/ 380364 h 812606"/>
                <a:gd name="connsiteX12" fmla="*/ 1467396 w 13723853"/>
                <a:gd name="connsiteY12" fmla="*/ 332394 h 812606"/>
                <a:gd name="connsiteX13" fmla="*/ 1480651 w 13723853"/>
                <a:gd name="connsiteY13" fmla="*/ 311759 h 812606"/>
                <a:gd name="connsiteX14" fmla="*/ 1498141 w 13723853"/>
                <a:gd name="connsiteY14" fmla="*/ 271323 h 812606"/>
                <a:gd name="connsiteX15" fmla="*/ 1490449 w 13723853"/>
                <a:gd name="connsiteY15" fmla="*/ 296507 h 812606"/>
                <a:gd name="connsiteX16" fmla="*/ 1496559 w 13723853"/>
                <a:gd name="connsiteY16" fmla="*/ 286995 h 812606"/>
                <a:gd name="connsiteX17" fmla="*/ 1988311 w 13723853"/>
                <a:gd name="connsiteY17" fmla="*/ 5 h 812606"/>
                <a:gd name="connsiteX18" fmla="*/ 2358738 w 13723853"/>
                <a:gd name="connsiteY18" fmla="*/ 148601 h 812606"/>
                <a:gd name="connsiteX19" fmla="*/ 2406944 w 13723853"/>
                <a:gd name="connsiteY19" fmla="*/ 195940 h 812606"/>
                <a:gd name="connsiteX20" fmla="*/ 2411258 w 13723853"/>
                <a:gd name="connsiteY20" fmla="*/ 187316 h 812606"/>
                <a:gd name="connsiteX21" fmla="*/ 2420794 w 13723853"/>
                <a:gd name="connsiteY21" fmla="*/ 204981 h 812606"/>
                <a:gd name="connsiteX22" fmla="*/ 2860623 w 13723853"/>
                <a:gd name="connsiteY22" fmla="*/ 492306 h 812606"/>
                <a:gd name="connsiteX23" fmla="*/ 3126233 w 13723853"/>
                <a:gd name="connsiteY23" fmla="*/ 401519 h 812606"/>
                <a:gd name="connsiteX24" fmla="*/ 3171437 w 13723853"/>
                <a:gd name="connsiteY24" fmla="*/ 363610 h 812606"/>
                <a:gd name="connsiteX25" fmla="*/ 3177014 w 13723853"/>
                <a:gd name="connsiteY25" fmla="*/ 356534 h 812606"/>
                <a:gd name="connsiteX26" fmla="*/ 3211143 w 13723853"/>
                <a:gd name="connsiteY26" fmla="*/ 323696 h 812606"/>
                <a:gd name="connsiteX27" fmla="*/ 3236215 w 13723853"/>
                <a:gd name="connsiteY27" fmla="*/ 296657 h 812606"/>
                <a:gd name="connsiteX28" fmla="*/ 3325450 w 13723853"/>
                <a:gd name="connsiteY28" fmla="*/ 159813 h 812606"/>
                <a:gd name="connsiteX29" fmla="*/ 3342960 w 13723853"/>
                <a:gd name="connsiteY29" fmla="*/ 119329 h 812606"/>
                <a:gd name="connsiteX30" fmla="*/ 3325277 w 13723853"/>
                <a:gd name="connsiteY30" fmla="*/ 177230 h 812606"/>
                <a:gd name="connsiteX31" fmla="*/ 3288939 w 13723853"/>
                <a:gd name="connsiteY31" fmla="*/ 258678 h 812606"/>
                <a:gd name="connsiteX32" fmla="*/ 3330217 w 13723853"/>
                <a:gd name="connsiteY32" fmla="*/ 229401 h 812606"/>
                <a:gd name="connsiteX33" fmla="*/ 3603790 w 13723853"/>
                <a:gd name="connsiteY33" fmla="*/ 151996 h 812606"/>
                <a:gd name="connsiteX34" fmla="*/ 3974217 w 13723853"/>
                <a:gd name="connsiteY34" fmla="*/ 300592 h 812606"/>
                <a:gd name="connsiteX35" fmla="*/ 4022423 w 13723853"/>
                <a:gd name="connsiteY35" fmla="*/ 347931 h 812606"/>
                <a:gd name="connsiteX36" fmla="*/ 4026737 w 13723853"/>
                <a:gd name="connsiteY36" fmla="*/ 339308 h 812606"/>
                <a:gd name="connsiteX37" fmla="*/ 4036273 w 13723853"/>
                <a:gd name="connsiteY37" fmla="*/ 356972 h 812606"/>
                <a:gd name="connsiteX38" fmla="*/ 4476102 w 13723853"/>
                <a:gd name="connsiteY38" fmla="*/ 644298 h 812606"/>
                <a:gd name="connsiteX39" fmla="*/ 4899164 w 13723853"/>
                <a:gd name="connsiteY39" fmla="*/ 383865 h 812606"/>
                <a:gd name="connsiteX40" fmla="*/ 4899416 w 13723853"/>
                <a:gd name="connsiteY40" fmla="*/ 383456 h 812606"/>
                <a:gd name="connsiteX41" fmla="*/ 4900908 w 13723853"/>
                <a:gd name="connsiteY41" fmla="*/ 380362 h 812606"/>
                <a:gd name="connsiteX42" fmla="*/ 4927694 w 13723853"/>
                <a:gd name="connsiteY42" fmla="*/ 332392 h 812606"/>
                <a:gd name="connsiteX43" fmla="*/ 4940949 w 13723853"/>
                <a:gd name="connsiteY43" fmla="*/ 311757 h 812606"/>
                <a:gd name="connsiteX44" fmla="*/ 4958439 w 13723853"/>
                <a:gd name="connsiteY44" fmla="*/ 271321 h 812606"/>
                <a:gd name="connsiteX45" fmla="*/ 4950747 w 13723853"/>
                <a:gd name="connsiteY45" fmla="*/ 296505 h 812606"/>
                <a:gd name="connsiteX46" fmla="*/ 4956857 w 13723853"/>
                <a:gd name="connsiteY46" fmla="*/ 286993 h 812606"/>
                <a:gd name="connsiteX47" fmla="*/ 5448609 w 13723853"/>
                <a:gd name="connsiteY47" fmla="*/ 3 h 812606"/>
                <a:gd name="connsiteX48" fmla="*/ 5819036 w 13723853"/>
                <a:gd name="connsiteY48" fmla="*/ 148599 h 812606"/>
                <a:gd name="connsiteX49" fmla="*/ 5867242 w 13723853"/>
                <a:gd name="connsiteY49" fmla="*/ 195938 h 812606"/>
                <a:gd name="connsiteX50" fmla="*/ 5871556 w 13723853"/>
                <a:gd name="connsiteY50" fmla="*/ 187314 h 812606"/>
                <a:gd name="connsiteX51" fmla="*/ 5881092 w 13723853"/>
                <a:gd name="connsiteY51" fmla="*/ 204979 h 812606"/>
                <a:gd name="connsiteX52" fmla="*/ 6320921 w 13723853"/>
                <a:gd name="connsiteY52" fmla="*/ 492304 h 812606"/>
                <a:gd name="connsiteX53" fmla="*/ 6586531 w 13723853"/>
                <a:gd name="connsiteY53" fmla="*/ 401517 h 812606"/>
                <a:gd name="connsiteX54" fmla="*/ 6631735 w 13723853"/>
                <a:gd name="connsiteY54" fmla="*/ 363608 h 812606"/>
                <a:gd name="connsiteX55" fmla="*/ 6637312 w 13723853"/>
                <a:gd name="connsiteY55" fmla="*/ 356532 h 812606"/>
                <a:gd name="connsiteX56" fmla="*/ 6671441 w 13723853"/>
                <a:gd name="connsiteY56" fmla="*/ 323694 h 812606"/>
                <a:gd name="connsiteX57" fmla="*/ 6696513 w 13723853"/>
                <a:gd name="connsiteY57" fmla="*/ 296655 h 812606"/>
                <a:gd name="connsiteX58" fmla="*/ 6785748 w 13723853"/>
                <a:gd name="connsiteY58" fmla="*/ 159811 h 812606"/>
                <a:gd name="connsiteX59" fmla="*/ 6803258 w 13723853"/>
                <a:gd name="connsiteY59" fmla="*/ 119327 h 812606"/>
                <a:gd name="connsiteX60" fmla="*/ 6785574 w 13723853"/>
                <a:gd name="connsiteY60" fmla="*/ 177228 h 812606"/>
                <a:gd name="connsiteX61" fmla="*/ 6749236 w 13723853"/>
                <a:gd name="connsiteY61" fmla="*/ 258677 h 812606"/>
                <a:gd name="connsiteX62" fmla="*/ 6790515 w 13723853"/>
                <a:gd name="connsiteY62" fmla="*/ 229399 h 812606"/>
                <a:gd name="connsiteX63" fmla="*/ 7064088 w 13723853"/>
                <a:gd name="connsiteY63" fmla="*/ 151994 h 812606"/>
                <a:gd name="connsiteX64" fmla="*/ 7434515 w 13723853"/>
                <a:gd name="connsiteY64" fmla="*/ 300590 h 812606"/>
                <a:gd name="connsiteX65" fmla="*/ 7482721 w 13723853"/>
                <a:gd name="connsiteY65" fmla="*/ 347929 h 812606"/>
                <a:gd name="connsiteX66" fmla="*/ 7487035 w 13723853"/>
                <a:gd name="connsiteY66" fmla="*/ 339306 h 812606"/>
                <a:gd name="connsiteX67" fmla="*/ 7496571 w 13723853"/>
                <a:gd name="connsiteY67" fmla="*/ 356970 h 812606"/>
                <a:gd name="connsiteX68" fmla="*/ 7936399 w 13723853"/>
                <a:gd name="connsiteY68" fmla="*/ 644296 h 812606"/>
                <a:gd name="connsiteX69" fmla="*/ 8359462 w 13723853"/>
                <a:gd name="connsiteY69" fmla="*/ 383863 h 812606"/>
                <a:gd name="connsiteX70" fmla="*/ 8359713 w 13723853"/>
                <a:gd name="connsiteY70" fmla="*/ 383454 h 812606"/>
                <a:gd name="connsiteX71" fmla="*/ 8361206 w 13723853"/>
                <a:gd name="connsiteY71" fmla="*/ 380360 h 812606"/>
                <a:gd name="connsiteX72" fmla="*/ 8387992 w 13723853"/>
                <a:gd name="connsiteY72" fmla="*/ 332390 h 812606"/>
                <a:gd name="connsiteX73" fmla="*/ 8401246 w 13723853"/>
                <a:gd name="connsiteY73" fmla="*/ 311755 h 812606"/>
                <a:gd name="connsiteX74" fmla="*/ 8418737 w 13723853"/>
                <a:gd name="connsiteY74" fmla="*/ 271319 h 812606"/>
                <a:gd name="connsiteX75" fmla="*/ 8411045 w 13723853"/>
                <a:gd name="connsiteY75" fmla="*/ 296503 h 812606"/>
                <a:gd name="connsiteX76" fmla="*/ 8417155 w 13723853"/>
                <a:gd name="connsiteY76" fmla="*/ 286991 h 812606"/>
                <a:gd name="connsiteX77" fmla="*/ 8908907 w 13723853"/>
                <a:gd name="connsiteY77" fmla="*/ 1 h 812606"/>
                <a:gd name="connsiteX78" fmla="*/ 9279334 w 13723853"/>
                <a:gd name="connsiteY78" fmla="*/ 148597 h 812606"/>
                <a:gd name="connsiteX79" fmla="*/ 9327540 w 13723853"/>
                <a:gd name="connsiteY79" fmla="*/ 195936 h 812606"/>
                <a:gd name="connsiteX80" fmla="*/ 9331854 w 13723853"/>
                <a:gd name="connsiteY80" fmla="*/ 187312 h 812606"/>
                <a:gd name="connsiteX81" fmla="*/ 9341390 w 13723853"/>
                <a:gd name="connsiteY81" fmla="*/ 204977 h 812606"/>
                <a:gd name="connsiteX82" fmla="*/ 9781218 w 13723853"/>
                <a:gd name="connsiteY82" fmla="*/ 492302 h 812606"/>
                <a:gd name="connsiteX83" fmla="*/ 10046829 w 13723853"/>
                <a:gd name="connsiteY83" fmla="*/ 401515 h 812606"/>
                <a:gd name="connsiteX84" fmla="*/ 10092036 w 13723853"/>
                <a:gd name="connsiteY84" fmla="*/ 363604 h 812606"/>
                <a:gd name="connsiteX85" fmla="*/ 10097610 w 13723853"/>
                <a:gd name="connsiteY85" fmla="*/ 356531 h 812606"/>
                <a:gd name="connsiteX86" fmla="*/ 10131730 w 13723853"/>
                <a:gd name="connsiteY86" fmla="*/ 323702 h 812606"/>
                <a:gd name="connsiteX87" fmla="*/ 10156811 w 13723853"/>
                <a:gd name="connsiteY87" fmla="*/ 296653 h 812606"/>
                <a:gd name="connsiteX88" fmla="*/ 10246046 w 13723853"/>
                <a:gd name="connsiteY88" fmla="*/ 159809 h 812606"/>
                <a:gd name="connsiteX89" fmla="*/ 10263556 w 13723853"/>
                <a:gd name="connsiteY89" fmla="*/ 119325 h 812606"/>
                <a:gd name="connsiteX90" fmla="*/ 10245872 w 13723853"/>
                <a:gd name="connsiteY90" fmla="*/ 177226 h 812606"/>
                <a:gd name="connsiteX91" fmla="*/ 10209533 w 13723853"/>
                <a:gd name="connsiteY91" fmla="*/ 258676 h 812606"/>
                <a:gd name="connsiteX92" fmla="*/ 10250813 w 13723853"/>
                <a:gd name="connsiteY92" fmla="*/ 229399 h 812606"/>
                <a:gd name="connsiteX93" fmla="*/ 10524386 w 13723853"/>
                <a:gd name="connsiteY93" fmla="*/ 151993 h 812606"/>
                <a:gd name="connsiteX94" fmla="*/ 10894813 w 13723853"/>
                <a:gd name="connsiteY94" fmla="*/ 300589 h 812606"/>
                <a:gd name="connsiteX95" fmla="*/ 10943019 w 13723853"/>
                <a:gd name="connsiteY95" fmla="*/ 347928 h 812606"/>
                <a:gd name="connsiteX96" fmla="*/ 10947333 w 13723853"/>
                <a:gd name="connsiteY96" fmla="*/ 339305 h 812606"/>
                <a:gd name="connsiteX97" fmla="*/ 10956868 w 13723853"/>
                <a:gd name="connsiteY97" fmla="*/ 356969 h 812606"/>
                <a:gd name="connsiteX98" fmla="*/ 11396698 w 13723853"/>
                <a:gd name="connsiteY98" fmla="*/ 644295 h 812606"/>
                <a:gd name="connsiteX99" fmla="*/ 11819760 w 13723853"/>
                <a:gd name="connsiteY99" fmla="*/ 383862 h 812606"/>
                <a:gd name="connsiteX100" fmla="*/ 11820012 w 13723853"/>
                <a:gd name="connsiteY100" fmla="*/ 383453 h 812606"/>
                <a:gd name="connsiteX101" fmla="*/ 11821504 w 13723853"/>
                <a:gd name="connsiteY101" fmla="*/ 380359 h 812606"/>
                <a:gd name="connsiteX102" fmla="*/ 11848290 w 13723853"/>
                <a:gd name="connsiteY102" fmla="*/ 332389 h 812606"/>
                <a:gd name="connsiteX103" fmla="*/ 11861545 w 13723853"/>
                <a:gd name="connsiteY103" fmla="*/ 311754 h 812606"/>
                <a:gd name="connsiteX104" fmla="*/ 11879034 w 13723853"/>
                <a:gd name="connsiteY104" fmla="*/ 271318 h 812606"/>
                <a:gd name="connsiteX105" fmla="*/ 11871343 w 13723853"/>
                <a:gd name="connsiteY105" fmla="*/ 296502 h 812606"/>
                <a:gd name="connsiteX106" fmla="*/ 11877453 w 13723853"/>
                <a:gd name="connsiteY106" fmla="*/ 286990 h 812606"/>
                <a:gd name="connsiteX107" fmla="*/ 12369205 w 13723853"/>
                <a:gd name="connsiteY107" fmla="*/ 0 h 812606"/>
                <a:gd name="connsiteX108" fmla="*/ 12739632 w 13723853"/>
                <a:gd name="connsiteY108" fmla="*/ 148596 h 812606"/>
                <a:gd name="connsiteX109" fmla="*/ 12787838 w 13723853"/>
                <a:gd name="connsiteY109" fmla="*/ 195935 h 812606"/>
                <a:gd name="connsiteX110" fmla="*/ 12792152 w 13723853"/>
                <a:gd name="connsiteY110" fmla="*/ 187311 h 812606"/>
                <a:gd name="connsiteX111" fmla="*/ 12801688 w 13723853"/>
                <a:gd name="connsiteY111" fmla="*/ 204976 h 812606"/>
                <a:gd name="connsiteX112" fmla="*/ 13241517 w 13723853"/>
                <a:gd name="connsiteY112" fmla="*/ 492302 h 812606"/>
                <a:gd name="connsiteX113" fmla="*/ 13706344 w 13723853"/>
                <a:gd name="connsiteY113" fmla="*/ 159808 h 812606"/>
                <a:gd name="connsiteX114" fmla="*/ 13723853 w 13723853"/>
                <a:gd name="connsiteY114" fmla="*/ 119324 h 812606"/>
                <a:gd name="connsiteX115" fmla="*/ 13706170 w 13723853"/>
                <a:gd name="connsiteY115" fmla="*/ 177225 h 812606"/>
                <a:gd name="connsiteX116" fmla="*/ 13112504 w 13723853"/>
                <a:gd name="connsiteY116" fmla="*/ 660610 h 812606"/>
                <a:gd name="connsiteX117" fmla="*/ 12742077 w 13723853"/>
                <a:gd name="connsiteY117" fmla="*/ 512014 h 812606"/>
                <a:gd name="connsiteX118" fmla="*/ 12693871 w 13723853"/>
                <a:gd name="connsiteY118" fmla="*/ 464675 h 812606"/>
                <a:gd name="connsiteX119" fmla="*/ 12689556 w 13723853"/>
                <a:gd name="connsiteY119" fmla="*/ 473298 h 812606"/>
                <a:gd name="connsiteX120" fmla="*/ 12680021 w 13723853"/>
                <a:gd name="connsiteY120" fmla="*/ 455634 h 812606"/>
                <a:gd name="connsiteX121" fmla="*/ 12240192 w 13723853"/>
                <a:gd name="connsiteY121" fmla="*/ 168308 h 812606"/>
                <a:gd name="connsiteX122" fmla="*/ 11817130 w 13723853"/>
                <a:gd name="connsiteY122" fmla="*/ 428741 h 812606"/>
                <a:gd name="connsiteX123" fmla="*/ 11816878 w 13723853"/>
                <a:gd name="connsiteY123" fmla="*/ 429150 h 812606"/>
                <a:gd name="connsiteX124" fmla="*/ 11815386 w 13723853"/>
                <a:gd name="connsiteY124" fmla="*/ 432244 h 812606"/>
                <a:gd name="connsiteX125" fmla="*/ 11788599 w 13723853"/>
                <a:gd name="connsiteY125" fmla="*/ 480214 h 812606"/>
                <a:gd name="connsiteX126" fmla="*/ 11775345 w 13723853"/>
                <a:gd name="connsiteY126" fmla="*/ 500849 h 812606"/>
                <a:gd name="connsiteX127" fmla="*/ 11757855 w 13723853"/>
                <a:gd name="connsiteY127" fmla="*/ 541285 h 812606"/>
                <a:gd name="connsiteX128" fmla="*/ 11765546 w 13723853"/>
                <a:gd name="connsiteY128" fmla="*/ 516101 h 812606"/>
                <a:gd name="connsiteX129" fmla="*/ 11759437 w 13723853"/>
                <a:gd name="connsiteY129" fmla="*/ 525613 h 812606"/>
                <a:gd name="connsiteX130" fmla="*/ 11267684 w 13723853"/>
                <a:gd name="connsiteY130" fmla="*/ 812603 h 812606"/>
                <a:gd name="connsiteX131" fmla="*/ 10897257 w 13723853"/>
                <a:gd name="connsiteY131" fmla="*/ 664007 h 812606"/>
                <a:gd name="connsiteX132" fmla="*/ 10849051 w 13723853"/>
                <a:gd name="connsiteY132" fmla="*/ 616668 h 812606"/>
                <a:gd name="connsiteX133" fmla="*/ 10844737 w 13723853"/>
                <a:gd name="connsiteY133" fmla="*/ 625292 h 812606"/>
                <a:gd name="connsiteX134" fmla="*/ 10835202 w 13723853"/>
                <a:gd name="connsiteY134" fmla="*/ 607627 h 812606"/>
                <a:gd name="connsiteX135" fmla="*/ 10395373 w 13723853"/>
                <a:gd name="connsiteY135" fmla="*/ 320302 h 812606"/>
                <a:gd name="connsiteX136" fmla="*/ 10129762 w 13723853"/>
                <a:gd name="connsiteY136" fmla="*/ 411089 h 812606"/>
                <a:gd name="connsiteX137" fmla="*/ 10084555 w 13723853"/>
                <a:gd name="connsiteY137" fmla="*/ 449000 h 812606"/>
                <a:gd name="connsiteX138" fmla="*/ 10078982 w 13723853"/>
                <a:gd name="connsiteY138" fmla="*/ 456073 h 812606"/>
                <a:gd name="connsiteX139" fmla="*/ 10044861 w 13723853"/>
                <a:gd name="connsiteY139" fmla="*/ 488902 h 812606"/>
                <a:gd name="connsiteX140" fmla="*/ 10019780 w 13723853"/>
                <a:gd name="connsiteY140" fmla="*/ 515951 h 812606"/>
                <a:gd name="connsiteX141" fmla="*/ 9930545 w 13723853"/>
                <a:gd name="connsiteY141" fmla="*/ 652795 h 812606"/>
                <a:gd name="connsiteX142" fmla="*/ 9913035 w 13723853"/>
                <a:gd name="connsiteY142" fmla="*/ 693279 h 812606"/>
                <a:gd name="connsiteX143" fmla="*/ 9930719 w 13723853"/>
                <a:gd name="connsiteY143" fmla="*/ 635378 h 812606"/>
                <a:gd name="connsiteX144" fmla="*/ 9967058 w 13723853"/>
                <a:gd name="connsiteY144" fmla="*/ 553928 h 812606"/>
                <a:gd name="connsiteX145" fmla="*/ 9925778 w 13723853"/>
                <a:gd name="connsiteY145" fmla="*/ 583206 h 812606"/>
                <a:gd name="connsiteX146" fmla="*/ 9652206 w 13723853"/>
                <a:gd name="connsiteY146" fmla="*/ 660611 h 812606"/>
                <a:gd name="connsiteX147" fmla="*/ 9281779 w 13723853"/>
                <a:gd name="connsiteY147" fmla="*/ 512015 h 812606"/>
                <a:gd name="connsiteX148" fmla="*/ 9233572 w 13723853"/>
                <a:gd name="connsiteY148" fmla="*/ 464676 h 812606"/>
                <a:gd name="connsiteX149" fmla="*/ 9229259 w 13723853"/>
                <a:gd name="connsiteY149" fmla="*/ 473299 h 812606"/>
                <a:gd name="connsiteX150" fmla="*/ 9219723 w 13723853"/>
                <a:gd name="connsiteY150" fmla="*/ 455635 h 812606"/>
                <a:gd name="connsiteX151" fmla="*/ 8779893 w 13723853"/>
                <a:gd name="connsiteY151" fmla="*/ 168309 h 812606"/>
                <a:gd name="connsiteX152" fmla="*/ 8356831 w 13723853"/>
                <a:gd name="connsiteY152" fmla="*/ 428742 h 812606"/>
                <a:gd name="connsiteX153" fmla="*/ 8356580 w 13723853"/>
                <a:gd name="connsiteY153" fmla="*/ 429151 h 812606"/>
                <a:gd name="connsiteX154" fmla="*/ 8355088 w 13723853"/>
                <a:gd name="connsiteY154" fmla="*/ 432245 h 812606"/>
                <a:gd name="connsiteX155" fmla="*/ 8328302 w 13723853"/>
                <a:gd name="connsiteY155" fmla="*/ 480215 h 812606"/>
                <a:gd name="connsiteX156" fmla="*/ 8315046 w 13723853"/>
                <a:gd name="connsiteY156" fmla="*/ 500850 h 812606"/>
                <a:gd name="connsiteX157" fmla="*/ 8297557 w 13723853"/>
                <a:gd name="connsiteY157" fmla="*/ 541286 h 812606"/>
                <a:gd name="connsiteX158" fmla="*/ 8305248 w 13723853"/>
                <a:gd name="connsiteY158" fmla="*/ 516102 h 812606"/>
                <a:gd name="connsiteX159" fmla="*/ 8299138 w 13723853"/>
                <a:gd name="connsiteY159" fmla="*/ 525614 h 812606"/>
                <a:gd name="connsiteX160" fmla="*/ 7807387 w 13723853"/>
                <a:gd name="connsiteY160" fmla="*/ 812604 h 812606"/>
                <a:gd name="connsiteX161" fmla="*/ 7436959 w 13723853"/>
                <a:gd name="connsiteY161" fmla="*/ 664008 h 812606"/>
                <a:gd name="connsiteX162" fmla="*/ 7388753 w 13723853"/>
                <a:gd name="connsiteY162" fmla="*/ 616669 h 812606"/>
                <a:gd name="connsiteX163" fmla="*/ 7384439 w 13723853"/>
                <a:gd name="connsiteY163" fmla="*/ 625293 h 812606"/>
                <a:gd name="connsiteX164" fmla="*/ 7374904 w 13723853"/>
                <a:gd name="connsiteY164" fmla="*/ 607628 h 812606"/>
                <a:gd name="connsiteX165" fmla="*/ 6935074 w 13723853"/>
                <a:gd name="connsiteY165" fmla="*/ 320302 h 812606"/>
                <a:gd name="connsiteX166" fmla="*/ 6669465 w 13723853"/>
                <a:gd name="connsiteY166" fmla="*/ 411089 h 812606"/>
                <a:gd name="connsiteX167" fmla="*/ 6624260 w 13723853"/>
                <a:gd name="connsiteY167" fmla="*/ 448999 h 812606"/>
                <a:gd name="connsiteX168" fmla="*/ 6618684 w 13723853"/>
                <a:gd name="connsiteY168" fmla="*/ 456075 h 812606"/>
                <a:gd name="connsiteX169" fmla="*/ 6584554 w 13723853"/>
                <a:gd name="connsiteY169" fmla="*/ 488913 h 812606"/>
                <a:gd name="connsiteX170" fmla="*/ 6559482 w 13723853"/>
                <a:gd name="connsiteY170" fmla="*/ 515952 h 812606"/>
                <a:gd name="connsiteX171" fmla="*/ 6470247 w 13723853"/>
                <a:gd name="connsiteY171" fmla="*/ 652796 h 812606"/>
                <a:gd name="connsiteX172" fmla="*/ 6452738 w 13723853"/>
                <a:gd name="connsiteY172" fmla="*/ 693280 h 812606"/>
                <a:gd name="connsiteX173" fmla="*/ 6470421 w 13723853"/>
                <a:gd name="connsiteY173" fmla="*/ 635379 h 812606"/>
                <a:gd name="connsiteX174" fmla="*/ 6506759 w 13723853"/>
                <a:gd name="connsiteY174" fmla="*/ 553930 h 812606"/>
                <a:gd name="connsiteX175" fmla="*/ 6465480 w 13723853"/>
                <a:gd name="connsiteY175" fmla="*/ 583208 h 812606"/>
                <a:gd name="connsiteX176" fmla="*/ 6191908 w 13723853"/>
                <a:gd name="connsiteY176" fmla="*/ 660613 h 812606"/>
                <a:gd name="connsiteX177" fmla="*/ 5821481 w 13723853"/>
                <a:gd name="connsiteY177" fmla="*/ 512017 h 812606"/>
                <a:gd name="connsiteX178" fmla="*/ 5773274 w 13723853"/>
                <a:gd name="connsiteY178" fmla="*/ 464678 h 812606"/>
                <a:gd name="connsiteX179" fmla="*/ 5768961 w 13723853"/>
                <a:gd name="connsiteY179" fmla="*/ 473301 h 812606"/>
                <a:gd name="connsiteX180" fmla="*/ 5759425 w 13723853"/>
                <a:gd name="connsiteY180" fmla="*/ 455637 h 812606"/>
                <a:gd name="connsiteX181" fmla="*/ 5319596 w 13723853"/>
                <a:gd name="connsiteY181" fmla="*/ 168311 h 812606"/>
                <a:gd name="connsiteX182" fmla="*/ 4896534 w 13723853"/>
                <a:gd name="connsiteY182" fmla="*/ 428744 h 812606"/>
                <a:gd name="connsiteX183" fmla="*/ 4896282 w 13723853"/>
                <a:gd name="connsiteY183" fmla="*/ 429153 h 812606"/>
                <a:gd name="connsiteX184" fmla="*/ 4894790 w 13723853"/>
                <a:gd name="connsiteY184" fmla="*/ 432247 h 812606"/>
                <a:gd name="connsiteX185" fmla="*/ 4868004 w 13723853"/>
                <a:gd name="connsiteY185" fmla="*/ 480217 h 812606"/>
                <a:gd name="connsiteX186" fmla="*/ 4854748 w 13723853"/>
                <a:gd name="connsiteY186" fmla="*/ 500852 h 812606"/>
                <a:gd name="connsiteX187" fmla="*/ 4837259 w 13723853"/>
                <a:gd name="connsiteY187" fmla="*/ 541288 h 812606"/>
                <a:gd name="connsiteX188" fmla="*/ 4844951 w 13723853"/>
                <a:gd name="connsiteY188" fmla="*/ 516104 h 812606"/>
                <a:gd name="connsiteX189" fmla="*/ 4838840 w 13723853"/>
                <a:gd name="connsiteY189" fmla="*/ 525616 h 812606"/>
                <a:gd name="connsiteX190" fmla="*/ 4347089 w 13723853"/>
                <a:gd name="connsiteY190" fmla="*/ 812606 h 812606"/>
                <a:gd name="connsiteX191" fmla="*/ 3976662 w 13723853"/>
                <a:gd name="connsiteY191" fmla="*/ 664010 h 812606"/>
                <a:gd name="connsiteX192" fmla="*/ 3928455 w 13723853"/>
                <a:gd name="connsiteY192" fmla="*/ 616671 h 812606"/>
                <a:gd name="connsiteX193" fmla="*/ 3924142 w 13723853"/>
                <a:gd name="connsiteY193" fmla="*/ 625295 h 812606"/>
                <a:gd name="connsiteX194" fmla="*/ 3914606 w 13723853"/>
                <a:gd name="connsiteY194" fmla="*/ 607630 h 812606"/>
                <a:gd name="connsiteX195" fmla="*/ 3474777 w 13723853"/>
                <a:gd name="connsiteY195" fmla="*/ 320304 h 812606"/>
                <a:gd name="connsiteX196" fmla="*/ 3209167 w 13723853"/>
                <a:gd name="connsiteY196" fmla="*/ 411091 h 812606"/>
                <a:gd name="connsiteX197" fmla="*/ 3163963 w 13723853"/>
                <a:gd name="connsiteY197" fmla="*/ 449001 h 812606"/>
                <a:gd name="connsiteX198" fmla="*/ 3158386 w 13723853"/>
                <a:gd name="connsiteY198" fmla="*/ 456077 h 812606"/>
                <a:gd name="connsiteX199" fmla="*/ 3124257 w 13723853"/>
                <a:gd name="connsiteY199" fmla="*/ 488915 h 812606"/>
                <a:gd name="connsiteX200" fmla="*/ 3099185 w 13723853"/>
                <a:gd name="connsiteY200" fmla="*/ 515954 h 812606"/>
                <a:gd name="connsiteX201" fmla="*/ 3009950 w 13723853"/>
                <a:gd name="connsiteY201" fmla="*/ 652798 h 812606"/>
                <a:gd name="connsiteX202" fmla="*/ 2992440 w 13723853"/>
                <a:gd name="connsiteY202" fmla="*/ 693282 h 812606"/>
                <a:gd name="connsiteX203" fmla="*/ 3010123 w 13723853"/>
                <a:gd name="connsiteY203" fmla="*/ 635381 h 812606"/>
                <a:gd name="connsiteX204" fmla="*/ 3046461 w 13723853"/>
                <a:gd name="connsiteY204" fmla="*/ 553933 h 812606"/>
                <a:gd name="connsiteX205" fmla="*/ 3005183 w 13723853"/>
                <a:gd name="connsiteY205" fmla="*/ 583210 h 812606"/>
                <a:gd name="connsiteX206" fmla="*/ 2731610 w 13723853"/>
                <a:gd name="connsiteY206" fmla="*/ 660615 h 812606"/>
                <a:gd name="connsiteX207" fmla="*/ 2361183 w 13723853"/>
                <a:gd name="connsiteY207" fmla="*/ 512019 h 812606"/>
                <a:gd name="connsiteX208" fmla="*/ 2312977 w 13723853"/>
                <a:gd name="connsiteY208" fmla="*/ 464680 h 812606"/>
                <a:gd name="connsiteX209" fmla="*/ 2308663 w 13723853"/>
                <a:gd name="connsiteY209" fmla="*/ 473303 h 812606"/>
                <a:gd name="connsiteX210" fmla="*/ 2299127 w 13723853"/>
                <a:gd name="connsiteY210" fmla="*/ 455639 h 812606"/>
                <a:gd name="connsiteX211" fmla="*/ 1859298 w 13723853"/>
                <a:gd name="connsiteY211" fmla="*/ 168313 h 812606"/>
                <a:gd name="connsiteX212" fmla="*/ 1436236 w 13723853"/>
                <a:gd name="connsiteY212" fmla="*/ 428746 h 812606"/>
                <a:gd name="connsiteX213" fmla="*/ 1435984 w 13723853"/>
                <a:gd name="connsiteY213" fmla="*/ 429155 h 812606"/>
                <a:gd name="connsiteX214" fmla="*/ 1434492 w 13723853"/>
                <a:gd name="connsiteY214" fmla="*/ 432249 h 812606"/>
                <a:gd name="connsiteX215" fmla="*/ 1407706 w 13723853"/>
                <a:gd name="connsiteY215" fmla="*/ 480219 h 812606"/>
                <a:gd name="connsiteX216" fmla="*/ 1394450 w 13723853"/>
                <a:gd name="connsiteY216" fmla="*/ 500854 h 812606"/>
                <a:gd name="connsiteX217" fmla="*/ 1376961 w 13723853"/>
                <a:gd name="connsiteY217" fmla="*/ 541290 h 812606"/>
                <a:gd name="connsiteX218" fmla="*/ 1384653 w 13723853"/>
                <a:gd name="connsiteY218" fmla="*/ 516106 h 812606"/>
                <a:gd name="connsiteX219" fmla="*/ 1378542 w 13723853"/>
                <a:gd name="connsiteY219" fmla="*/ 525618 h 812606"/>
                <a:gd name="connsiteX0" fmla="*/ 1378542 w 13723853"/>
                <a:gd name="connsiteY0" fmla="*/ 525618 h 812606"/>
                <a:gd name="connsiteX1" fmla="*/ 516364 w 13723853"/>
                <a:gd name="connsiteY1" fmla="*/ 664012 h 812606"/>
                <a:gd name="connsiteX2" fmla="*/ 14479 w 13723853"/>
                <a:gd name="connsiteY2" fmla="*/ 320306 h 812606"/>
                <a:gd name="connsiteX3" fmla="*/ 143492 w 13723853"/>
                <a:gd name="connsiteY3" fmla="*/ 151998 h 812606"/>
                <a:gd name="connsiteX4" fmla="*/ 513919 w 13723853"/>
                <a:gd name="connsiteY4" fmla="*/ 300594 h 812606"/>
                <a:gd name="connsiteX5" fmla="*/ 562125 w 13723853"/>
                <a:gd name="connsiteY5" fmla="*/ 347933 h 812606"/>
                <a:gd name="connsiteX6" fmla="*/ 566439 w 13723853"/>
                <a:gd name="connsiteY6" fmla="*/ 339310 h 812606"/>
                <a:gd name="connsiteX7" fmla="*/ 575975 w 13723853"/>
                <a:gd name="connsiteY7" fmla="*/ 356974 h 812606"/>
                <a:gd name="connsiteX8" fmla="*/ 1438866 w 13723853"/>
                <a:gd name="connsiteY8" fmla="*/ 383867 h 812606"/>
                <a:gd name="connsiteX9" fmla="*/ 1439118 w 13723853"/>
                <a:gd name="connsiteY9" fmla="*/ 383458 h 812606"/>
                <a:gd name="connsiteX10" fmla="*/ 1440610 w 13723853"/>
                <a:gd name="connsiteY10" fmla="*/ 380364 h 812606"/>
                <a:gd name="connsiteX11" fmla="*/ 1467396 w 13723853"/>
                <a:gd name="connsiteY11" fmla="*/ 332394 h 812606"/>
                <a:gd name="connsiteX12" fmla="*/ 1480651 w 13723853"/>
                <a:gd name="connsiteY12" fmla="*/ 311759 h 812606"/>
                <a:gd name="connsiteX13" fmla="*/ 1498141 w 13723853"/>
                <a:gd name="connsiteY13" fmla="*/ 271323 h 812606"/>
                <a:gd name="connsiteX14" fmla="*/ 1490449 w 13723853"/>
                <a:gd name="connsiteY14" fmla="*/ 296507 h 812606"/>
                <a:gd name="connsiteX15" fmla="*/ 1496559 w 13723853"/>
                <a:gd name="connsiteY15" fmla="*/ 286995 h 812606"/>
                <a:gd name="connsiteX16" fmla="*/ 1988311 w 13723853"/>
                <a:gd name="connsiteY16" fmla="*/ 5 h 812606"/>
                <a:gd name="connsiteX17" fmla="*/ 2358738 w 13723853"/>
                <a:gd name="connsiteY17" fmla="*/ 148601 h 812606"/>
                <a:gd name="connsiteX18" fmla="*/ 2406944 w 13723853"/>
                <a:gd name="connsiteY18" fmla="*/ 195940 h 812606"/>
                <a:gd name="connsiteX19" fmla="*/ 2411258 w 13723853"/>
                <a:gd name="connsiteY19" fmla="*/ 187316 h 812606"/>
                <a:gd name="connsiteX20" fmla="*/ 2420794 w 13723853"/>
                <a:gd name="connsiteY20" fmla="*/ 204981 h 812606"/>
                <a:gd name="connsiteX21" fmla="*/ 2860623 w 13723853"/>
                <a:gd name="connsiteY21" fmla="*/ 492306 h 812606"/>
                <a:gd name="connsiteX22" fmla="*/ 3126233 w 13723853"/>
                <a:gd name="connsiteY22" fmla="*/ 401519 h 812606"/>
                <a:gd name="connsiteX23" fmla="*/ 3171437 w 13723853"/>
                <a:gd name="connsiteY23" fmla="*/ 363610 h 812606"/>
                <a:gd name="connsiteX24" fmla="*/ 3177014 w 13723853"/>
                <a:gd name="connsiteY24" fmla="*/ 356534 h 812606"/>
                <a:gd name="connsiteX25" fmla="*/ 3211143 w 13723853"/>
                <a:gd name="connsiteY25" fmla="*/ 323696 h 812606"/>
                <a:gd name="connsiteX26" fmla="*/ 3236215 w 13723853"/>
                <a:gd name="connsiteY26" fmla="*/ 296657 h 812606"/>
                <a:gd name="connsiteX27" fmla="*/ 3325450 w 13723853"/>
                <a:gd name="connsiteY27" fmla="*/ 159813 h 812606"/>
                <a:gd name="connsiteX28" fmla="*/ 3342960 w 13723853"/>
                <a:gd name="connsiteY28" fmla="*/ 119329 h 812606"/>
                <a:gd name="connsiteX29" fmla="*/ 3325277 w 13723853"/>
                <a:gd name="connsiteY29" fmla="*/ 177230 h 812606"/>
                <a:gd name="connsiteX30" fmla="*/ 3288939 w 13723853"/>
                <a:gd name="connsiteY30" fmla="*/ 258678 h 812606"/>
                <a:gd name="connsiteX31" fmla="*/ 3330217 w 13723853"/>
                <a:gd name="connsiteY31" fmla="*/ 229401 h 812606"/>
                <a:gd name="connsiteX32" fmla="*/ 3603790 w 13723853"/>
                <a:gd name="connsiteY32" fmla="*/ 151996 h 812606"/>
                <a:gd name="connsiteX33" fmla="*/ 3974217 w 13723853"/>
                <a:gd name="connsiteY33" fmla="*/ 300592 h 812606"/>
                <a:gd name="connsiteX34" fmla="*/ 4022423 w 13723853"/>
                <a:gd name="connsiteY34" fmla="*/ 347931 h 812606"/>
                <a:gd name="connsiteX35" fmla="*/ 4026737 w 13723853"/>
                <a:gd name="connsiteY35" fmla="*/ 339308 h 812606"/>
                <a:gd name="connsiteX36" fmla="*/ 4036273 w 13723853"/>
                <a:gd name="connsiteY36" fmla="*/ 356972 h 812606"/>
                <a:gd name="connsiteX37" fmla="*/ 4476102 w 13723853"/>
                <a:gd name="connsiteY37" fmla="*/ 644298 h 812606"/>
                <a:gd name="connsiteX38" fmla="*/ 4899164 w 13723853"/>
                <a:gd name="connsiteY38" fmla="*/ 383865 h 812606"/>
                <a:gd name="connsiteX39" fmla="*/ 4899416 w 13723853"/>
                <a:gd name="connsiteY39" fmla="*/ 383456 h 812606"/>
                <a:gd name="connsiteX40" fmla="*/ 4900908 w 13723853"/>
                <a:gd name="connsiteY40" fmla="*/ 380362 h 812606"/>
                <a:gd name="connsiteX41" fmla="*/ 4927694 w 13723853"/>
                <a:gd name="connsiteY41" fmla="*/ 332392 h 812606"/>
                <a:gd name="connsiteX42" fmla="*/ 4940949 w 13723853"/>
                <a:gd name="connsiteY42" fmla="*/ 311757 h 812606"/>
                <a:gd name="connsiteX43" fmla="*/ 4958439 w 13723853"/>
                <a:gd name="connsiteY43" fmla="*/ 271321 h 812606"/>
                <a:gd name="connsiteX44" fmla="*/ 4950747 w 13723853"/>
                <a:gd name="connsiteY44" fmla="*/ 296505 h 812606"/>
                <a:gd name="connsiteX45" fmla="*/ 4956857 w 13723853"/>
                <a:gd name="connsiteY45" fmla="*/ 286993 h 812606"/>
                <a:gd name="connsiteX46" fmla="*/ 5448609 w 13723853"/>
                <a:gd name="connsiteY46" fmla="*/ 3 h 812606"/>
                <a:gd name="connsiteX47" fmla="*/ 5819036 w 13723853"/>
                <a:gd name="connsiteY47" fmla="*/ 148599 h 812606"/>
                <a:gd name="connsiteX48" fmla="*/ 5867242 w 13723853"/>
                <a:gd name="connsiteY48" fmla="*/ 195938 h 812606"/>
                <a:gd name="connsiteX49" fmla="*/ 5871556 w 13723853"/>
                <a:gd name="connsiteY49" fmla="*/ 187314 h 812606"/>
                <a:gd name="connsiteX50" fmla="*/ 5881092 w 13723853"/>
                <a:gd name="connsiteY50" fmla="*/ 204979 h 812606"/>
                <a:gd name="connsiteX51" fmla="*/ 6320921 w 13723853"/>
                <a:gd name="connsiteY51" fmla="*/ 492304 h 812606"/>
                <a:gd name="connsiteX52" fmla="*/ 6586531 w 13723853"/>
                <a:gd name="connsiteY52" fmla="*/ 401517 h 812606"/>
                <a:gd name="connsiteX53" fmla="*/ 6631735 w 13723853"/>
                <a:gd name="connsiteY53" fmla="*/ 363608 h 812606"/>
                <a:gd name="connsiteX54" fmla="*/ 6637312 w 13723853"/>
                <a:gd name="connsiteY54" fmla="*/ 356532 h 812606"/>
                <a:gd name="connsiteX55" fmla="*/ 6671441 w 13723853"/>
                <a:gd name="connsiteY55" fmla="*/ 323694 h 812606"/>
                <a:gd name="connsiteX56" fmla="*/ 6696513 w 13723853"/>
                <a:gd name="connsiteY56" fmla="*/ 296655 h 812606"/>
                <a:gd name="connsiteX57" fmla="*/ 6785748 w 13723853"/>
                <a:gd name="connsiteY57" fmla="*/ 159811 h 812606"/>
                <a:gd name="connsiteX58" fmla="*/ 6803258 w 13723853"/>
                <a:gd name="connsiteY58" fmla="*/ 119327 h 812606"/>
                <a:gd name="connsiteX59" fmla="*/ 6785574 w 13723853"/>
                <a:gd name="connsiteY59" fmla="*/ 177228 h 812606"/>
                <a:gd name="connsiteX60" fmla="*/ 6749236 w 13723853"/>
                <a:gd name="connsiteY60" fmla="*/ 258677 h 812606"/>
                <a:gd name="connsiteX61" fmla="*/ 6790515 w 13723853"/>
                <a:gd name="connsiteY61" fmla="*/ 229399 h 812606"/>
                <a:gd name="connsiteX62" fmla="*/ 7064088 w 13723853"/>
                <a:gd name="connsiteY62" fmla="*/ 151994 h 812606"/>
                <a:gd name="connsiteX63" fmla="*/ 7434515 w 13723853"/>
                <a:gd name="connsiteY63" fmla="*/ 300590 h 812606"/>
                <a:gd name="connsiteX64" fmla="*/ 7482721 w 13723853"/>
                <a:gd name="connsiteY64" fmla="*/ 347929 h 812606"/>
                <a:gd name="connsiteX65" fmla="*/ 7487035 w 13723853"/>
                <a:gd name="connsiteY65" fmla="*/ 339306 h 812606"/>
                <a:gd name="connsiteX66" fmla="*/ 7496571 w 13723853"/>
                <a:gd name="connsiteY66" fmla="*/ 356970 h 812606"/>
                <a:gd name="connsiteX67" fmla="*/ 7936399 w 13723853"/>
                <a:gd name="connsiteY67" fmla="*/ 644296 h 812606"/>
                <a:gd name="connsiteX68" fmla="*/ 8359462 w 13723853"/>
                <a:gd name="connsiteY68" fmla="*/ 383863 h 812606"/>
                <a:gd name="connsiteX69" fmla="*/ 8359713 w 13723853"/>
                <a:gd name="connsiteY69" fmla="*/ 383454 h 812606"/>
                <a:gd name="connsiteX70" fmla="*/ 8361206 w 13723853"/>
                <a:gd name="connsiteY70" fmla="*/ 380360 h 812606"/>
                <a:gd name="connsiteX71" fmla="*/ 8387992 w 13723853"/>
                <a:gd name="connsiteY71" fmla="*/ 332390 h 812606"/>
                <a:gd name="connsiteX72" fmla="*/ 8401246 w 13723853"/>
                <a:gd name="connsiteY72" fmla="*/ 311755 h 812606"/>
                <a:gd name="connsiteX73" fmla="*/ 8418737 w 13723853"/>
                <a:gd name="connsiteY73" fmla="*/ 271319 h 812606"/>
                <a:gd name="connsiteX74" fmla="*/ 8411045 w 13723853"/>
                <a:gd name="connsiteY74" fmla="*/ 296503 h 812606"/>
                <a:gd name="connsiteX75" fmla="*/ 8417155 w 13723853"/>
                <a:gd name="connsiteY75" fmla="*/ 286991 h 812606"/>
                <a:gd name="connsiteX76" fmla="*/ 8908907 w 13723853"/>
                <a:gd name="connsiteY76" fmla="*/ 1 h 812606"/>
                <a:gd name="connsiteX77" fmla="*/ 9279334 w 13723853"/>
                <a:gd name="connsiteY77" fmla="*/ 148597 h 812606"/>
                <a:gd name="connsiteX78" fmla="*/ 9327540 w 13723853"/>
                <a:gd name="connsiteY78" fmla="*/ 195936 h 812606"/>
                <a:gd name="connsiteX79" fmla="*/ 9331854 w 13723853"/>
                <a:gd name="connsiteY79" fmla="*/ 187312 h 812606"/>
                <a:gd name="connsiteX80" fmla="*/ 9341390 w 13723853"/>
                <a:gd name="connsiteY80" fmla="*/ 204977 h 812606"/>
                <a:gd name="connsiteX81" fmla="*/ 9781218 w 13723853"/>
                <a:gd name="connsiteY81" fmla="*/ 492302 h 812606"/>
                <a:gd name="connsiteX82" fmla="*/ 10046829 w 13723853"/>
                <a:gd name="connsiteY82" fmla="*/ 401515 h 812606"/>
                <a:gd name="connsiteX83" fmla="*/ 10092036 w 13723853"/>
                <a:gd name="connsiteY83" fmla="*/ 363604 h 812606"/>
                <a:gd name="connsiteX84" fmla="*/ 10097610 w 13723853"/>
                <a:gd name="connsiteY84" fmla="*/ 356531 h 812606"/>
                <a:gd name="connsiteX85" fmla="*/ 10131730 w 13723853"/>
                <a:gd name="connsiteY85" fmla="*/ 323702 h 812606"/>
                <a:gd name="connsiteX86" fmla="*/ 10156811 w 13723853"/>
                <a:gd name="connsiteY86" fmla="*/ 296653 h 812606"/>
                <a:gd name="connsiteX87" fmla="*/ 10246046 w 13723853"/>
                <a:gd name="connsiteY87" fmla="*/ 159809 h 812606"/>
                <a:gd name="connsiteX88" fmla="*/ 10263556 w 13723853"/>
                <a:gd name="connsiteY88" fmla="*/ 119325 h 812606"/>
                <a:gd name="connsiteX89" fmla="*/ 10245872 w 13723853"/>
                <a:gd name="connsiteY89" fmla="*/ 177226 h 812606"/>
                <a:gd name="connsiteX90" fmla="*/ 10209533 w 13723853"/>
                <a:gd name="connsiteY90" fmla="*/ 258676 h 812606"/>
                <a:gd name="connsiteX91" fmla="*/ 10250813 w 13723853"/>
                <a:gd name="connsiteY91" fmla="*/ 229399 h 812606"/>
                <a:gd name="connsiteX92" fmla="*/ 10524386 w 13723853"/>
                <a:gd name="connsiteY92" fmla="*/ 151993 h 812606"/>
                <a:gd name="connsiteX93" fmla="*/ 10894813 w 13723853"/>
                <a:gd name="connsiteY93" fmla="*/ 300589 h 812606"/>
                <a:gd name="connsiteX94" fmla="*/ 10943019 w 13723853"/>
                <a:gd name="connsiteY94" fmla="*/ 347928 h 812606"/>
                <a:gd name="connsiteX95" fmla="*/ 10947333 w 13723853"/>
                <a:gd name="connsiteY95" fmla="*/ 339305 h 812606"/>
                <a:gd name="connsiteX96" fmla="*/ 10956868 w 13723853"/>
                <a:gd name="connsiteY96" fmla="*/ 356969 h 812606"/>
                <a:gd name="connsiteX97" fmla="*/ 11396698 w 13723853"/>
                <a:gd name="connsiteY97" fmla="*/ 644295 h 812606"/>
                <a:gd name="connsiteX98" fmla="*/ 11819760 w 13723853"/>
                <a:gd name="connsiteY98" fmla="*/ 383862 h 812606"/>
                <a:gd name="connsiteX99" fmla="*/ 11820012 w 13723853"/>
                <a:gd name="connsiteY99" fmla="*/ 383453 h 812606"/>
                <a:gd name="connsiteX100" fmla="*/ 11821504 w 13723853"/>
                <a:gd name="connsiteY100" fmla="*/ 380359 h 812606"/>
                <a:gd name="connsiteX101" fmla="*/ 11848290 w 13723853"/>
                <a:gd name="connsiteY101" fmla="*/ 332389 h 812606"/>
                <a:gd name="connsiteX102" fmla="*/ 11861545 w 13723853"/>
                <a:gd name="connsiteY102" fmla="*/ 311754 h 812606"/>
                <a:gd name="connsiteX103" fmla="*/ 11879034 w 13723853"/>
                <a:gd name="connsiteY103" fmla="*/ 271318 h 812606"/>
                <a:gd name="connsiteX104" fmla="*/ 11871343 w 13723853"/>
                <a:gd name="connsiteY104" fmla="*/ 296502 h 812606"/>
                <a:gd name="connsiteX105" fmla="*/ 11877453 w 13723853"/>
                <a:gd name="connsiteY105" fmla="*/ 286990 h 812606"/>
                <a:gd name="connsiteX106" fmla="*/ 12369205 w 13723853"/>
                <a:gd name="connsiteY106" fmla="*/ 0 h 812606"/>
                <a:gd name="connsiteX107" fmla="*/ 12739632 w 13723853"/>
                <a:gd name="connsiteY107" fmla="*/ 148596 h 812606"/>
                <a:gd name="connsiteX108" fmla="*/ 12787838 w 13723853"/>
                <a:gd name="connsiteY108" fmla="*/ 195935 h 812606"/>
                <a:gd name="connsiteX109" fmla="*/ 12792152 w 13723853"/>
                <a:gd name="connsiteY109" fmla="*/ 187311 h 812606"/>
                <a:gd name="connsiteX110" fmla="*/ 12801688 w 13723853"/>
                <a:gd name="connsiteY110" fmla="*/ 204976 h 812606"/>
                <a:gd name="connsiteX111" fmla="*/ 13241517 w 13723853"/>
                <a:gd name="connsiteY111" fmla="*/ 492302 h 812606"/>
                <a:gd name="connsiteX112" fmla="*/ 13706344 w 13723853"/>
                <a:gd name="connsiteY112" fmla="*/ 159808 h 812606"/>
                <a:gd name="connsiteX113" fmla="*/ 13723853 w 13723853"/>
                <a:gd name="connsiteY113" fmla="*/ 119324 h 812606"/>
                <a:gd name="connsiteX114" fmla="*/ 13706170 w 13723853"/>
                <a:gd name="connsiteY114" fmla="*/ 177225 h 812606"/>
                <a:gd name="connsiteX115" fmla="*/ 13112504 w 13723853"/>
                <a:gd name="connsiteY115" fmla="*/ 660610 h 812606"/>
                <a:gd name="connsiteX116" fmla="*/ 12742077 w 13723853"/>
                <a:gd name="connsiteY116" fmla="*/ 512014 h 812606"/>
                <a:gd name="connsiteX117" fmla="*/ 12693871 w 13723853"/>
                <a:gd name="connsiteY117" fmla="*/ 464675 h 812606"/>
                <a:gd name="connsiteX118" fmla="*/ 12689556 w 13723853"/>
                <a:gd name="connsiteY118" fmla="*/ 473298 h 812606"/>
                <a:gd name="connsiteX119" fmla="*/ 12680021 w 13723853"/>
                <a:gd name="connsiteY119" fmla="*/ 455634 h 812606"/>
                <a:gd name="connsiteX120" fmla="*/ 12240192 w 13723853"/>
                <a:gd name="connsiteY120" fmla="*/ 168308 h 812606"/>
                <a:gd name="connsiteX121" fmla="*/ 11817130 w 13723853"/>
                <a:gd name="connsiteY121" fmla="*/ 428741 h 812606"/>
                <a:gd name="connsiteX122" fmla="*/ 11816878 w 13723853"/>
                <a:gd name="connsiteY122" fmla="*/ 429150 h 812606"/>
                <a:gd name="connsiteX123" fmla="*/ 11815386 w 13723853"/>
                <a:gd name="connsiteY123" fmla="*/ 432244 h 812606"/>
                <a:gd name="connsiteX124" fmla="*/ 11788599 w 13723853"/>
                <a:gd name="connsiteY124" fmla="*/ 480214 h 812606"/>
                <a:gd name="connsiteX125" fmla="*/ 11775345 w 13723853"/>
                <a:gd name="connsiteY125" fmla="*/ 500849 h 812606"/>
                <a:gd name="connsiteX126" fmla="*/ 11757855 w 13723853"/>
                <a:gd name="connsiteY126" fmla="*/ 541285 h 812606"/>
                <a:gd name="connsiteX127" fmla="*/ 11765546 w 13723853"/>
                <a:gd name="connsiteY127" fmla="*/ 516101 h 812606"/>
                <a:gd name="connsiteX128" fmla="*/ 11759437 w 13723853"/>
                <a:gd name="connsiteY128" fmla="*/ 525613 h 812606"/>
                <a:gd name="connsiteX129" fmla="*/ 11267684 w 13723853"/>
                <a:gd name="connsiteY129" fmla="*/ 812603 h 812606"/>
                <a:gd name="connsiteX130" fmla="*/ 10897257 w 13723853"/>
                <a:gd name="connsiteY130" fmla="*/ 664007 h 812606"/>
                <a:gd name="connsiteX131" fmla="*/ 10849051 w 13723853"/>
                <a:gd name="connsiteY131" fmla="*/ 616668 h 812606"/>
                <a:gd name="connsiteX132" fmla="*/ 10844737 w 13723853"/>
                <a:gd name="connsiteY132" fmla="*/ 625292 h 812606"/>
                <a:gd name="connsiteX133" fmla="*/ 10835202 w 13723853"/>
                <a:gd name="connsiteY133" fmla="*/ 607627 h 812606"/>
                <a:gd name="connsiteX134" fmla="*/ 10395373 w 13723853"/>
                <a:gd name="connsiteY134" fmla="*/ 320302 h 812606"/>
                <a:gd name="connsiteX135" fmla="*/ 10129762 w 13723853"/>
                <a:gd name="connsiteY135" fmla="*/ 411089 h 812606"/>
                <a:gd name="connsiteX136" fmla="*/ 10084555 w 13723853"/>
                <a:gd name="connsiteY136" fmla="*/ 449000 h 812606"/>
                <a:gd name="connsiteX137" fmla="*/ 10078982 w 13723853"/>
                <a:gd name="connsiteY137" fmla="*/ 456073 h 812606"/>
                <a:gd name="connsiteX138" fmla="*/ 10044861 w 13723853"/>
                <a:gd name="connsiteY138" fmla="*/ 488902 h 812606"/>
                <a:gd name="connsiteX139" fmla="*/ 10019780 w 13723853"/>
                <a:gd name="connsiteY139" fmla="*/ 515951 h 812606"/>
                <a:gd name="connsiteX140" fmla="*/ 9930545 w 13723853"/>
                <a:gd name="connsiteY140" fmla="*/ 652795 h 812606"/>
                <a:gd name="connsiteX141" fmla="*/ 9913035 w 13723853"/>
                <a:gd name="connsiteY141" fmla="*/ 693279 h 812606"/>
                <a:gd name="connsiteX142" fmla="*/ 9930719 w 13723853"/>
                <a:gd name="connsiteY142" fmla="*/ 635378 h 812606"/>
                <a:gd name="connsiteX143" fmla="*/ 9967058 w 13723853"/>
                <a:gd name="connsiteY143" fmla="*/ 553928 h 812606"/>
                <a:gd name="connsiteX144" fmla="*/ 9925778 w 13723853"/>
                <a:gd name="connsiteY144" fmla="*/ 583206 h 812606"/>
                <a:gd name="connsiteX145" fmla="*/ 9652206 w 13723853"/>
                <a:gd name="connsiteY145" fmla="*/ 660611 h 812606"/>
                <a:gd name="connsiteX146" fmla="*/ 9281779 w 13723853"/>
                <a:gd name="connsiteY146" fmla="*/ 512015 h 812606"/>
                <a:gd name="connsiteX147" fmla="*/ 9233572 w 13723853"/>
                <a:gd name="connsiteY147" fmla="*/ 464676 h 812606"/>
                <a:gd name="connsiteX148" fmla="*/ 9229259 w 13723853"/>
                <a:gd name="connsiteY148" fmla="*/ 473299 h 812606"/>
                <a:gd name="connsiteX149" fmla="*/ 9219723 w 13723853"/>
                <a:gd name="connsiteY149" fmla="*/ 455635 h 812606"/>
                <a:gd name="connsiteX150" fmla="*/ 8779893 w 13723853"/>
                <a:gd name="connsiteY150" fmla="*/ 168309 h 812606"/>
                <a:gd name="connsiteX151" fmla="*/ 8356831 w 13723853"/>
                <a:gd name="connsiteY151" fmla="*/ 428742 h 812606"/>
                <a:gd name="connsiteX152" fmla="*/ 8356580 w 13723853"/>
                <a:gd name="connsiteY152" fmla="*/ 429151 h 812606"/>
                <a:gd name="connsiteX153" fmla="*/ 8355088 w 13723853"/>
                <a:gd name="connsiteY153" fmla="*/ 432245 h 812606"/>
                <a:gd name="connsiteX154" fmla="*/ 8328302 w 13723853"/>
                <a:gd name="connsiteY154" fmla="*/ 480215 h 812606"/>
                <a:gd name="connsiteX155" fmla="*/ 8315046 w 13723853"/>
                <a:gd name="connsiteY155" fmla="*/ 500850 h 812606"/>
                <a:gd name="connsiteX156" fmla="*/ 8297557 w 13723853"/>
                <a:gd name="connsiteY156" fmla="*/ 541286 h 812606"/>
                <a:gd name="connsiteX157" fmla="*/ 8305248 w 13723853"/>
                <a:gd name="connsiteY157" fmla="*/ 516102 h 812606"/>
                <a:gd name="connsiteX158" fmla="*/ 8299138 w 13723853"/>
                <a:gd name="connsiteY158" fmla="*/ 525614 h 812606"/>
                <a:gd name="connsiteX159" fmla="*/ 7807387 w 13723853"/>
                <a:gd name="connsiteY159" fmla="*/ 812604 h 812606"/>
                <a:gd name="connsiteX160" fmla="*/ 7436959 w 13723853"/>
                <a:gd name="connsiteY160" fmla="*/ 664008 h 812606"/>
                <a:gd name="connsiteX161" fmla="*/ 7388753 w 13723853"/>
                <a:gd name="connsiteY161" fmla="*/ 616669 h 812606"/>
                <a:gd name="connsiteX162" fmla="*/ 7384439 w 13723853"/>
                <a:gd name="connsiteY162" fmla="*/ 625293 h 812606"/>
                <a:gd name="connsiteX163" fmla="*/ 7374904 w 13723853"/>
                <a:gd name="connsiteY163" fmla="*/ 607628 h 812606"/>
                <a:gd name="connsiteX164" fmla="*/ 6935074 w 13723853"/>
                <a:gd name="connsiteY164" fmla="*/ 320302 h 812606"/>
                <a:gd name="connsiteX165" fmla="*/ 6669465 w 13723853"/>
                <a:gd name="connsiteY165" fmla="*/ 411089 h 812606"/>
                <a:gd name="connsiteX166" fmla="*/ 6624260 w 13723853"/>
                <a:gd name="connsiteY166" fmla="*/ 448999 h 812606"/>
                <a:gd name="connsiteX167" fmla="*/ 6618684 w 13723853"/>
                <a:gd name="connsiteY167" fmla="*/ 456075 h 812606"/>
                <a:gd name="connsiteX168" fmla="*/ 6584554 w 13723853"/>
                <a:gd name="connsiteY168" fmla="*/ 488913 h 812606"/>
                <a:gd name="connsiteX169" fmla="*/ 6559482 w 13723853"/>
                <a:gd name="connsiteY169" fmla="*/ 515952 h 812606"/>
                <a:gd name="connsiteX170" fmla="*/ 6470247 w 13723853"/>
                <a:gd name="connsiteY170" fmla="*/ 652796 h 812606"/>
                <a:gd name="connsiteX171" fmla="*/ 6452738 w 13723853"/>
                <a:gd name="connsiteY171" fmla="*/ 693280 h 812606"/>
                <a:gd name="connsiteX172" fmla="*/ 6470421 w 13723853"/>
                <a:gd name="connsiteY172" fmla="*/ 635379 h 812606"/>
                <a:gd name="connsiteX173" fmla="*/ 6506759 w 13723853"/>
                <a:gd name="connsiteY173" fmla="*/ 553930 h 812606"/>
                <a:gd name="connsiteX174" fmla="*/ 6465480 w 13723853"/>
                <a:gd name="connsiteY174" fmla="*/ 583208 h 812606"/>
                <a:gd name="connsiteX175" fmla="*/ 6191908 w 13723853"/>
                <a:gd name="connsiteY175" fmla="*/ 660613 h 812606"/>
                <a:gd name="connsiteX176" fmla="*/ 5821481 w 13723853"/>
                <a:gd name="connsiteY176" fmla="*/ 512017 h 812606"/>
                <a:gd name="connsiteX177" fmla="*/ 5773274 w 13723853"/>
                <a:gd name="connsiteY177" fmla="*/ 464678 h 812606"/>
                <a:gd name="connsiteX178" fmla="*/ 5768961 w 13723853"/>
                <a:gd name="connsiteY178" fmla="*/ 473301 h 812606"/>
                <a:gd name="connsiteX179" fmla="*/ 5759425 w 13723853"/>
                <a:gd name="connsiteY179" fmla="*/ 455637 h 812606"/>
                <a:gd name="connsiteX180" fmla="*/ 5319596 w 13723853"/>
                <a:gd name="connsiteY180" fmla="*/ 168311 h 812606"/>
                <a:gd name="connsiteX181" fmla="*/ 4896534 w 13723853"/>
                <a:gd name="connsiteY181" fmla="*/ 428744 h 812606"/>
                <a:gd name="connsiteX182" fmla="*/ 4896282 w 13723853"/>
                <a:gd name="connsiteY182" fmla="*/ 429153 h 812606"/>
                <a:gd name="connsiteX183" fmla="*/ 4894790 w 13723853"/>
                <a:gd name="connsiteY183" fmla="*/ 432247 h 812606"/>
                <a:gd name="connsiteX184" fmla="*/ 4868004 w 13723853"/>
                <a:gd name="connsiteY184" fmla="*/ 480217 h 812606"/>
                <a:gd name="connsiteX185" fmla="*/ 4854748 w 13723853"/>
                <a:gd name="connsiteY185" fmla="*/ 500852 h 812606"/>
                <a:gd name="connsiteX186" fmla="*/ 4837259 w 13723853"/>
                <a:gd name="connsiteY186" fmla="*/ 541288 h 812606"/>
                <a:gd name="connsiteX187" fmla="*/ 4844951 w 13723853"/>
                <a:gd name="connsiteY187" fmla="*/ 516104 h 812606"/>
                <a:gd name="connsiteX188" fmla="*/ 4838840 w 13723853"/>
                <a:gd name="connsiteY188" fmla="*/ 525616 h 812606"/>
                <a:gd name="connsiteX189" fmla="*/ 4347089 w 13723853"/>
                <a:gd name="connsiteY189" fmla="*/ 812606 h 812606"/>
                <a:gd name="connsiteX190" fmla="*/ 3976662 w 13723853"/>
                <a:gd name="connsiteY190" fmla="*/ 664010 h 812606"/>
                <a:gd name="connsiteX191" fmla="*/ 3928455 w 13723853"/>
                <a:gd name="connsiteY191" fmla="*/ 616671 h 812606"/>
                <a:gd name="connsiteX192" fmla="*/ 3924142 w 13723853"/>
                <a:gd name="connsiteY192" fmla="*/ 625295 h 812606"/>
                <a:gd name="connsiteX193" fmla="*/ 3914606 w 13723853"/>
                <a:gd name="connsiteY193" fmla="*/ 607630 h 812606"/>
                <a:gd name="connsiteX194" fmla="*/ 3474777 w 13723853"/>
                <a:gd name="connsiteY194" fmla="*/ 320304 h 812606"/>
                <a:gd name="connsiteX195" fmla="*/ 3209167 w 13723853"/>
                <a:gd name="connsiteY195" fmla="*/ 411091 h 812606"/>
                <a:gd name="connsiteX196" fmla="*/ 3163963 w 13723853"/>
                <a:gd name="connsiteY196" fmla="*/ 449001 h 812606"/>
                <a:gd name="connsiteX197" fmla="*/ 3158386 w 13723853"/>
                <a:gd name="connsiteY197" fmla="*/ 456077 h 812606"/>
                <a:gd name="connsiteX198" fmla="*/ 3124257 w 13723853"/>
                <a:gd name="connsiteY198" fmla="*/ 488915 h 812606"/>
                <a:gd name="connsiteX199" fmla="*/ 3099185 w 13723853"/>
                <a:gd name="connsiteY199" fmla="*/ 515954 h 812606"/>
                <a:gd name="connsiteX200" fmla="*/ 3009950 w 13723853"/>
                <a:gd name="connsiteY200" fmla="*/ 652798 h 812606"/>
                <a:gd name="connsiteX201" fmla="*/ 2992440 w 13723853"/>
                <a:gd name="connsiteY201" fmla="*/ 693282 h 812606"/>
                <a:gd name="connsiteX202" fmla="*/ 3010123 w 13723853"/>
                <a:gd name="connsiteY202" fmla="*/ 635381 h 812606"/>
                <a:gd name="connsiteX203" fmla="*/ 3046461 w 13723853"/>
                <a:gd name="connsiteY203" fmla="*/ 553933 h 812606"/>
                <a:gd name="connsiteX204" fmla="*/ 3005183 w 13723853"/>
                <a:gd name="connsiteY204" fmla="*/ 583210 h 812606"/>
                <a:gd name="connsiteX205" fmla="*/ 2731610 w 13723853"/>
                <a:gd name="connsiteY205" fmla="*/ 660615 h 812606"/>
                <a:gd name="connsiteX206" fmla="*/ 2361183 w 13723853"/>
                <a:gd name="connsiteY206" fmla="*/ 512019 h 812606"/>
                <a:gd name="connsiteX207" fmla="*/ 2312977 w 13723853"/>
                <a:gd name="connsiteY207" fmla="*/ 464680 h 812606"/>
                <a:gd name="connsiteX208" fmla="*/ 2308663 w 13723853"/>
                <a:gd name="connsiteY208" fmla="*/ 473303 h 812606"/>
                <a:gd name="connsiteX209" fmla="*/ 2299127 w 13723853"/>
                <a:gd name="connsiteY209" fmla="*/ 455639 h 812606"/>
                <a:gd name="connsiteX210" fmla="*/ 1859298 w 13723853"/>
                <a:gd name="connsiteY210" fmla="*/ 168313 h 812606"/>
                <a:gd name="connsiteX211" fmla="*/ 1436236 w 13723853"/>
                <a:gd name="connsiteY211" fmla="*/ 428746 h 812606"/>
                <a:gd name="connsiteX212" fmla="*/ 1435984 w 13723853"/>
                <a:gd name="connsiteY212" fmla="*/ 429155 h 812606"/>
                <a:gd name="connsiteX213" fmla="*/ 1434492 w 13723853"/>
                <a:gd name="connsiteY213" fmla="*/ 432249 h 812606"/>
                <a:gd name="connsiteX214" fmla="*/ 1407706 w 13723853"/>
                <a:gd name="connsiteY214" fmla="*/ 480219 h 812606"/>
                <a:gd name="connsiteX215" fmla="*/ 1394450 w 13723853"/>
                <a:gd name="connsiteY215" fmla="*/ 500854 h 812606"/>
                <a:gd name="connsiteX216" fmla="*/ 1376961 w 13723853"/>
                <a:gd name="connsiteY216" fmla="*/ 541290 h 812606"/>
                <a:gd name="connsiteX217" fmla="*/ 1384653 w 13723853"/>
                <a:gd name="connsiteY217" fmla="*/ 516106 h 812606"/>
                <a:gd name="connsiteX218" fmla="*/ 1378542 w 13723853"/>
                <a:gd name="connsiteY218" fmla="*/ 525618 h 812606"/>
                <a:gd name="connsiteX0" fmla="*/ 1443118 w 13788429"/>
                <a:gd name="connsiteY0" fmla="*/ 525618 h 812606"/>
                <a:gd name="connsiteX1" fmla="*/ 79055 w 13788429"/>
                <a:gd name="connsiteY1" fmla="*/ 320306 h 812606"/>
                <a:gd name="connsiteX2" fmla="*/ 208068 w 13788429"/>
                <a:gd name="connsiteY2" fmla="*/ 151998 h 812606"/>
                <a:gd name="connsiteX3" fmla="*/ 578495 w 13788429"/>
                <a:gd name="connsiteY3" fmla="*/ 300594 h 812606"/>
                <a:gd name="connsiteX4" fmla="*/ 626701 w 13788429"/>
                <a:gd name="connsiteY4" fmla="*/ 347933 h 812606"/>
                <a:gd name="connsiteX5" fmla="*/ 631015 w 13788429"/>
                <a:gd name="connsiteY5" fmla="*/ 339310 h 812606"/>
                <a:gd name="connsiteX6" fmla="*/ 640551 w 13788429"/>
                <a:gd name="connsiteY6" fmla="*/ 356974 h 812606"/>
                <a:gd name="connsiteX7" fmla="*/ 1503442 w 13788429"/>
                <a:gd name="connsiteY7" fmla="*/ 383867 h 812606"/>
                <a:gd name="connsiteX8" fmla="*/ 1503694 w 13788429"/>
                <a:gd name="connsiteY8" fmla="*/ 383458 h 812606"/>
                <a:gd name="connsiteX9" fmla="*/ 1505186 w 13788429"/>
                <a:gd name="connsiteY9" fmla="*/ 380364 h 812606"/>
                <a:gd name="connsiteX10" fmla="*/ 1531972 w 13788429"/>
                <a:gd name="connsiteY10" fmla="*/ 332394 h 812606"/>
                <a:gd name="connsiteX11" fmla="*/ 1545227 w 13788429"/>
                <a:gd name="connsiteY11" fmla="*/ 311759 h 812606"/>
                <a:gd name="connsiteX12" fmla="*/ 1562717 w 13788429"/>
                <a:gd name="connsiteY12" fmla="*/ 271323 h 812606"/>
                <a:gd name="connsiteX13" fmla="*/ 1555025 w 13788429"/>
                <a:gd name="connsiteY13" fmla="*/ 296507 h 812606"/>
                <a:gd name="connsiteX14" fmla="*/ 1561135 w 13788429"/>
                <a:gd name="connsiteY14" fmla="*/ 286995 h 812606"/>
                <a:gd name="connsiteX15" fmla="*/ 2052887 w 13788429"/>
                <a:gd name="connsiteY15" fmla="*/ 5 h 812606"/>
                <a:gd name="connsiteX16" fmla="*/ 2423314 w 13788429"/>
                <a:gd name="connsiteY16" fmla="*/ 148601 h 812606"/>
                <a:gd name="connsiteX17" fmla="*/ 2471520 w 13788429"/>
                <a:gd name="connsiteY17" fmla="*/ 195940 h 812606"/>
                <a:gd name="connsiteX18" fmla="*/ 2475834 w 13788429"/>
                <a:gd name="connsiteY18" fmla="*/ 187316 h 812606"/>
                <a:gd name="connsiteX19" fmla="*/ 2485370 w 13788429"/>
                <a:gd name="connsiteY19" fmla="*/ 204981 h 812606"/>
                <a:gd name="connsiteX20" fmla="*/ 2925199 w 13788429"/>
                <a:gd name="connsiteY20" fmla="*/ 492306 h 812606"/>
                <a:gd name="connsiteX21" fmla="*/ 3190809 w 13788429"/>
                <a:gd name="connsiteY21" fmla="*/ 401519 h 812606"/>
                <a:gd name="connsiteX22" fmla="*/ 3236013 w 13788429"/>
                <a:gd name="connsiteY22" fmla="*/ 363610 h 812606"/>
                <a:gd name="connsiteX23" fmla="*/ 3241590 w 13788429"/>
                <a:gd name="connsiteY23" fmla="*/ 356534 h 812606"/>
                <a:gd name="connsiteX24" fmla="*/ 3275719 w 13788429"/>
                <a:gd name="connsiteY24" fmla="*/ 323696 h 812606"/>
                <a:gd name="connsiteX25" fmla="*/ 3300791 w 13788429"/>
                <a:gd name="connsiteY25" fmla="*/ 296657 h 812606"/>
                <a:gd name="connsiteX26" fmla="*/ 3390026 w 13788429"/>
                <a:gd name="connsiteY26" fmla="*/ 159813 h 812606"/>
                <a:gd name="connsiteX27" fmla="*/ 3407536 w 13788429"/>
                <a:gd name="connsiteY27" fmla="*/ 119329 h 812606"/>
                <a:gd name="connsiteX28" fmla="*/ 3389853 w 13788429"/>
                <a:gd name="connsiteY28" fmla="*/ 177230 h 812606"/>
                <a:gd name="connsiteX29" fmla="*/ 3353515 w 13788429"/>
                <a:gd name="connsiteY29" fmla="*/ 258678 h 812606"/>
                <a:gd name="connsiteX30" fmla="*/ 3394793 w 13788429"/>
                <a:gd name="connsiteY30" fmla="*/ 229401 h 812606"/>
                <a:gd name="connsiteX31" fmla="*/ 3668366 w 13788429"/>
                <a:gd name="connsiteY31" fmla="*/ 151996 h 812606"/>
                <a:gd name="connsiteX32" fmla="*/ 4038793 w 13788429"/>
                <a:gd name="connsiteY32" fmla="*/ 300592 h 812606"/>
                <a:gd name="connsiteX33" fmla="*/ 4086999 w 13788429"/>
                <a:gd name="connsiteY33" fmla="*/ 347931 h 812606"/>
                <a:gd name="connsiteX34" fmla="*/ 4091313 w 13788429"/>
                <a:gd name="connsiteY34" fmla="*/ 339308 h 812606"/>
                <a:gd name="connsiteX35" fmla="*/ 4100849 w 13788429"/>
                <a:gd name="connsiteY35" fmla="*/ 356972 h 812606"/>
                <a:gd name="connsiteX36" fmla="*/ 4540678 w 13788429"/>
                <a:gd name="connsiteY36" fmla="*/ 644298 h 812606"/>
                <a:gd name="connsiteX37" fmla="*/ 4963740 w 13788429"/>
                <a:gd name="connsiteY37" fmla="*/ 383865 h 812606"/>
                <a:gd name="connsiteX38" fmla="*/ 4963992 w 13788429"/>
                <a:gd name="connsiteY38" fmla="*/ 383456 h 812606"/>
                <a:gd name="connsiteX39" fmla="*/ 4965484 w 13788429"/>
                <a:gd name="connsiteY39" fmla="*/ 380362 h 812606"/>
                <a:gd name="connsiteX40" fmla="*/ 4992270 w 13788429"/>
                <a:gd name="connsiteY40" fmla="*/ 332392 h 812606"/>
                <a:gd name="connsiteX41" fmla="*/ 5005525 w 13788429"/>
                <a:gd name="connsiteY41" fmla="*/ 311757 h 812606"/>
                <a:gd name="connsiteX42" fmla="*/ 5023015 w 13788429"/>
                <a:gd name="connsiteY42" fmla="*/ 271321 h 812606"/>
                <a:gd name="connsiteX43" fmla="*/ 5015323 w 13788429"/>
                <a:gd name="connsiteY43" fmla="*/ 296505 h 812606"/>
                <a:gd name="connsiteX44" fmla="*/ 5021433 w 13788429"/>
                <a:gd name="connsiteY44" fmla="*/ 286993 h 812606"/>
                <a:gd name="connsiteX45" fmla="*/ 5513185 w 13788429"/>
                <a:gd name="connsiteY45" fmla="*/ 3 h 812606"/>
                <a:gd name="connsiteX46" fmla="*/ 5883612 w 13788429"/>
                <a:gd name="connsiteY46" fmla="*/ 148599 h 812606"/>
                <a:gd name="connsiteX47" fmla="*/ 5931818 w 13788429"/>
                <a:gd name="connsiteY47" fmla="*/ 195938 h 812606"/>
                <a:gd name="connsiteX48" fmla="*/ 5936132 w 13788429"/>
                <a:gd name="connsiteY48" fmla="*/ 187314 h 812606"/>
                <a:gd name="connsiteX49" fmla="*/ 5945668 w 13788429"/>
                <a:gd name="connsiteY49" fmla="*/ 204979 h 812606"/>
                <a:gd name="connsiteX50" fmla="*/ 6385497 w 13788429"/>
                <a:gd name="connsiteY50" fmla="*/ 492304 h 812606"/>
                <a:gd name="connsiteX51" fmla="*/ 6651107 w 13788429"/>
                <a:gd name="connsiteY51" fmla="*/ 401517 h 812606"/>
                <a:gd name="connsiteX52" fmla="*/ 6696311 w 13788429"/>
                <a:gd name="connsiteY52" fmla="*/ 363608 h 812606"/>
                <a:gd name="connsiteX53" fmla="*/ 6701888 w 13788429"/>
                <a:gd name="connsiteY53" fmla="*/ 356532 h 812606"/>
                <a:gd name="connsiteX54" fmla="*/ 6736017 w 13788429"/>
                <a:gd name="connsiteY54" fmla="*/ 323694 h 812606"/>
                <a:gd name="connsiteX55" fmla="*/ 6761089 w 13788429"/>
                <a:gd name="connsiteY55" fmla="*/ 296655 h 812606"/>
                <a:gd name="connsiteX56" fmla="*/ 6850324 w 13788429"/>
                <a:gd name="connsiteY56" fmla="*/ 159811 h 812606"/>
                <a:gd name="connsiteX57" fmla="*/ 6867834 w 13788429"/>
                <a:gd name="connsiteY57" fmla="*/ 119327 h 812606"/>
                <a:gd name="connsiteX58" fmla="*/ 6850150 w 13788429"/>
                <a:gd name="connsiteY58" fmla="*/ 177228 h 812606"/>
                <a:gd name="connsiteX59" fmla="*/ 6813812 w 13788429"/>
                <a:gd name="connsiteY59" fmla="*/ 258677 h 812606"/>
                <a:gd name="connsiteX60" fmla="*/ 6855091 w 13788429"/>
                <a:gd name="connsiteY60" fmla="*/ 229399 h 812606"/>
                <a:gd name="connsiteX61" fmla="*/ 7128664 w 13788429"/>
                <a:gd name="connsiteY61" fmla="*/ 151994 h 812606"/>
                <a:gd name="connsiteX62" fmla="*/ 7499091 w 13788429"/>
                <a:gd name="connsiteY62" fmla="*/ 300590 h 812606"/>
                <a:gd name="connsiteX63" fmla="*/ 7547297 w 13788429"/>
                <a:gd name="connsiteY63" fmla="*/ 347929 h 812606"/>
                <a:gd name="connsiteX64" fmla="*/ 7551611 w 13788429"/>
                <a:gd name="connsiteY64" fmla="*/ 339306 h 812606"/>
                <a:gd name="connsiteX65" fmla="*/ 7561147 w 13788429"/>
                <a:gd name="connsiteY65" fmla="*/ 356970 h 812606"/>
                <a:gd name="connsiteX66" fmla="*/ 8000975 w 13788429"/>
                <a:gd name="connsiteY66" fmla="*/ 644296 h 812606"/>
                <a:gd name="connsiteX67" fmla="*/ 8424038 w 13788429"/>
                <a:gd name="connsiteY67" fmla="*/ 383863 h 812606"/>
                <a:gd name="connsiteX68" fmla="*/ 8424289 w 13788429"/>
                <a:gd name="connsiteY68" fmla="*/ 383454 h 812606"/>
                <a:gd name="connsiteX69" fmla="*/ 8425782 w 13788429"/>
                <a:gd name="connsiteY69" fmla="*/ 380360 h 812606"/>
                <a:gd name="connsiteX70" fmla="*/ 8452568 w 13788429"/>
                <a:gd name="connsiteY70" fmla="*/ 332390 h 812606"/>
                <a:gd name="connsiteX71" fmla="*/ 8465822 w 13788429"/>
                <a:gd name="connsiteY71" fmla="*/ 311755 h 812606"/>
                <a:gd name="connsiteX72" fmla="*/ 8483313 w 13788429"/>
                <a:gd name="connsiteY72" fmla="*/ 271319 h 812606"/>
                <a:gd name="connsiteX73" fmla="*/ 8475621 w 13788429"/>
                <a:gd name="connsiteY73" fmla="*/ 296503 h 812606"/>
                <a:gd name="connsiteX74" fmla="*/ 8481731 w 13788429"/>
                <a:gd name="connsiteY74" fmla="*/ 286991 h 812606"/>
                <a:gd name="connsiteX75" fmla="*/ 8973483 w 13788429"/>
                <a:gd name="connsiteY75" fmla="*/ 1 h 812606"/>
                <a:gd name="connsiteX76" fmla="*/ 9343910 w 13788429"/>
                <a:gd name="connsiteY76" fmla="*/ 148597 h 812606"/>
                <a:gd name="connsiteX77" fmla="*/ 9392116 w 13788429"/>
                <a:gd name="connsiteY77" fmla="*/ 195936 h 812606"/>
                <a:gd name="connsiteX78" fmla="*/ 9396430 w 13788429"/>
                <a:gd name="connsiteY78" fmla="*/ 187312 h 812606"/>
                <a:gd name="connsiteX79" fmla="*/ 9405966 w 13788429"/>
                <a:gd name="connsiteY79" fmla="*/ 204977 h 812606"/>
                <a:gd name="connsiteX80" fmla="*/ 9845794 w 13788429"/>
                <a:gd name="connsiteY80" fmla="*/ 492302 h 812606"/>
                <a:gd name="connsiteX81" fmla="*/ 10111405 w 13788429"/>
                <a:gd name="connsiteY81" fmla="*/ 401515 h 812606"/>
                <a:gd name="connsiteX82" fmla="*/ 10156612 w 13788429"/>
                <a:gd name="connsiteY82" fmla="*/ 363604 h 812606"/>
                <a:gd name="connsiteX83" fmla="*/ 10162186 w 13788429"/>
                <a:gd name="connsiteY83" fmla="*/ 356531 h 812606"/>
                <a:gd name="connsiteX84" fmla="*/ 10196306 w 13788429"/>
                <a:gd name="connsiteY84" fmla="*/ 323702 h 812606"/>
                <a:gd name="connsiteX85" fmla="*/ 10221387 w 13788429"/>
                <a:gd name="connsiteY85" fmla="*/ 296653 h 812606"/>
                <a:gd name="connsiteX86" fmla="*/ 10310622 w 13788429"/>
                <a:gd name="connsiteY86" fmla="*/ 159809 h 812606"/>
                <a:gd name="connsiteX87" fmla="*/ 10328132 w 13788429"/>
                <a:gd name="connsiteY87" fmla="*/ 119325 h 812606"/>
                <a:gd name="connsiteX88" fmla="*/ 10310448 w 13788429"/>
                <a:gd name="connsiteY88" fmla="*/ 177226 h 812606"/>
                <a:gd name="connsiteX89" fmla="*/ 10274109 w 13788429"/>
                <a:gd name="connsiteY89" fmla="*/ 258676 h 812606"/>
                <a:gd name="connsiteX90" fmla="*/ 10315389 w 13788429"/>
                <a:gd name="connsiteY90" fmla="*/ 229399 h 812606"/>
                <a:gd name="connsiteX91" fmla="*/ 10588962 w 13788429"/>
                <a:gd name="connsiteY91" fmla="*/ 151993 h 812606"/>
                <a:gd name="connsiteX92" fmla="*/ 10959389 w 13788429"/>
                <a:gd name="connsiteY92" fmla="*/ 300589 h 812606"/>
                <a:gd name="connsiteX93" fmla="*/ 11007595 w 13788429"/>
                <a:gd name="connsiteY93" fmla="*/ 347928 h 812606"/>
                <a:gd name="connsiteX94" fmla="*/ 11011909 w 13788429"/>
                <a:gd name="connsiteY94" fmla="*/ 339305 h 812606"/>
                <a:gd name="connsiteX95" fmla="*/ 11021444 w 13788429"/>
                <a:gd name="connsiteY95" fmla="*/ 356969 h 812606"/>
                <a:gd name="connsiteX96" fmla="*/ 11461274 w 13788429"/>
                <a:gd name="connsiteY96" fmla="*/ 644295 h 812606"/>
                <a:gd name="connsiteX97" fmla="*/ 11884336 w 13788429"/>
                <a:gd name="connsiteY97" fmla="*/ 383862 h 812606"/>
                <a:gd name="connsiteX98" fmla="*/ 11884588 w 13788429"/>
                <a:gd name="connsiteY98" fmla="*/ 383453 h 812606"/>
                <a:gd name="connsiteX99" fmla="*/ 11886080 w 13788429"/>
                <a:gd name="connsiteY99" fmla="*/ 380359 h 812606"/>
                <a:gd name="connsiteX100" fmla="*/ 11912866 w 13788429"/>
                <a:gd name="connsiteY100" fmla="*/ 332389 h 812606"/>
                <a:gd name="connsiteX101" fmla="*/ 11926121 w 13788429"/>
                <a:gd name="connsiteY101" fmla="*/ 311754 h 812606"/>
                <a:gd name="connsiteX102" fmla="*/ 11943610 w 13788429"/>
                <a:gd name="connsiteY102" fmla="*/ 271318 h 812606"/>
                <a:gd name="connsiteX103" fmla="*/ 11935919 w 13788429"/>
                <a:gd name="connsiteY103" fmla="*/ 296502 h 812606"/>
                <a:gd name="connsiteX104" fmla="*/ 11942029 w 13788429"/>
                <a:gd name="connsiteY104" fmla="*/ 286990 h 812606"/>
                <a:gd name="connsiteX105" fmla="*/ 12433781 w 13788429"/>
                <a:gd name="connsiteY105" fmla="*/ 0 h 812606"/>
                <a:gd name="connsiteX106" fmla="*/ 12804208 w 13788429"/>
                <a:gd name="connsiteY106" fmla="*/ 148596 h 812606"/>
                <a:gd name="connsiteX107" fmla="*/ 12852414 w 13788429"/>
                <a:gd name="connsiteY107" fmla="*/ 195935 h 812606"/>
                <a:gd name="connsiteX108" fmla="*/ 12856728 w 13788429"/>
                <a:gd name="connsiteY108" fmla="*/ 187311 h 812606"/>
                <a:gd name="connsiteX109" fmla="*/ 12866264 w 13788429"/>
                <a:gd name="connsiteY109" fmla="*/ 204976 h 812606"/>
                <a:gd name="connsiteX110" fmla="*/ 13306093 w 13788429"/>
                <a:gd name="connsiteY110" fmla="*/ 492302 h 812606"/>
                <a:gd name="connsiteX111" fmla="*/ 13770920 w 13788429"/>
                <a:gd name="connsiteY111" fmla="*/ 159808 h 812606"/>
                <a:gd name="connsiteX112" fmla="*/ 13788429 w 13788429"/>
                <a:gd name="connsiteY112" fmla="*/ 119324 h 812606"/>
                <a:gd name="connsiteX113" fmla="*/ 13770746 w 13788429"/>
                <a:gd name="connsiteY113" fmla="*/ 177225 h 812606"/>
                <a:gd name="connsiteX114" fmla="*/ 13177080 w 13788429"/>
                <a:gd name="connsiteY114" fmla="*/ 660610 h 812606"/>
                <a:gd name="connsiteX115" fmla="*/ 12806653 w 13788429"/>
                <a:gd name="connsiteY115" fmla="*/ 512014 h 812606"/>
                <a:gd name="connsiteX116" fmla="*/ 12758447 w 13788429"/>
                <a:gd name="connsiteY116" fmla="*/ 464675 h 812606"/>
                <a:gd name="connsiteX117" fmla="*/ 12754132 w 13788429"/>
                <a:gd name="connsiteY117" fmla="*/ 473298 h 812606"/>
                <a:gd name="connsiteX118" fmla="*/ 12744597 w 13788429"/>
                <a:gd name="connsiteY118" fmla="*/ 455634 h 812606"/>
                <a:gd name="connsiteX119" fmla="*/ 12304768 w 13788429"/>
                <a:gd name="connsiteY119" fmla="*/ 168308 h 812606"/>
                <a:gd name="connsiteX120" fmla="*/ 11881706 w 13788429"/>
                <a:gd name="connsiteY120" fmla="*/ 428741 h 812606"/>
                <a:gd name="connsiteX121" fmla="*/ 11881454 w 13788429"/>
                <a:gd name="connsiteY121" fmla="*/ 429150 h 812606"/>
                <a:gd name="connsiteX122" fmla="*/ 11879962 w 13788429"/>
                <a:gd name="connsiteY122" fmla="*/ 432244 h 812606"/>
                <a:gd name="connsiteX123" fmla="*/ 11853175 w 13788429"/>
                <a:gd name="connsiteY123" fmla="*/ 480214 h 812606"/>
                <a:gd name="connsiteX124" fmla="*/ 11839921 w 13788429"/>
                <a:gd name="connsiteY124" fmla="*/ 500849 h 812606"/>
                <a:gd name="connsiteX125" fmla="*/ 11822431 w 13788429"/>
                <a:gd name="connsiteY125" fmla="*/ 541285 h 812606"/>
                <a:gd name="connsiteX126" fmla="*/ 11830122 w 13788429"/>
                <a:gd name="connsiteY126" fmla="*/ 516101 h 812606"/>
                <a:gd name="connsiteX127" fmla="*/ 11824013 w 13788429"/>
                <a:gd name="connsiteY127" fmla="*/ 525613 h 812606"/>
                <a:gd name="connsiteX128" fmla="*/ 11332260 w 13788429"/>
                <a:gd name="connsiteY128" fmla="*/ 812603 h 812606"/>
                <a:gd name="connsiteX129" fmla="*/ 10961833 w 13788429"/>
                <a:gd name="connsiteY129" fmla="*/ 664007 h 812606"/>
                <a:gd name="connsiteX130" fmla="*/ 10913627 w 13788429"/>
                <a:gd name="connsiteY130" fmla="*/ 616668 h 812606"/>
                <a:gd name="connsiteX131" fmla="*/ 10909313 w 13788429"/>
                <a:gd name="connsiteY131" fmla="*/ 625292 h 812606"/>
                <a:gd name="connsiteX132" fmla="*/ 10899778 w 13788429"/>
                <a:gd name="connsiteY132" fmla="*/ 607627 h 812606"/>
                <a:gd name="connsiteX133" fmla="*/ 10459949 w 13788429"/>
                <a:gd name="connsiteY133" fmla="*/ 320302 h 812606"/>
                <a:gd name="connsiteX134" fmla="*/ 10194338 w 13788429"/>
                <a:gd name="connsiteY134" fmla="*/ 411089 h 812606"/>
                <a:gd name="connsiteX135" fmla="*/ 10149131 w 13788429"/>
                <a:gd name="connsiteY135" fmla="*/ 449000 h 812606"/>
                <a:gd name="connsiteX136" fmla="*/ 10143558 w 13788429"/>
                <a:gd name="connsiteY136" fmla="*/ 456073 h 812606"/>
                <a:gd name="connsiteX137" fmla="*/ 10109437 w 13788429"/>
                <a:gd name="connsiteY137" fmla="*/ 488902 h 812606"/>
                <a:gd name="connsiteX138" fmla="*/ 10084356 w 13788429"/>
                <a:gd name="connsiteY138" fmla="*/ 515951 h 812606"/>
                <a:gd name="connsiteX139" fmla="*/ 9995121 w 13788429"/>
                <a:gd name="connsiteY139" fmla="*/ 652795 h 812606"/>
                <a:gd name="connsiteX140" fmla="*/ 9977611 w 13788429"/>
                <a:gd name="connsiteY140" fmla="*/ 693279 h 812606"/>
                <a:gd name="connsiteX141" fmla="*/ 9995295 w 13788429"/>
                <a:gd name="connsiteY141" fmla="*/ 635378 h 812606"/>
                <a:gd name="connsiteX142" fmla="*/ 10031634 w 13788429"/>
                <a:gd name="connsiteY142" fmla="*/ 553928 h 812606"/>
                <a:gd name="connsiteX143" fmla="*/ 9990354 w 13788429"/>
                <a:gd name="connsiteY143" fmla="*/ 583206 h 812606"/>
                <a:gd name="connsiteX144" fmla="*/ 9716782 w 13788429"/>
                <a:gd name="connsiteY144" fmla="*/ 660611 h 812606"/>
                <a:gd name="connsiteX145" fmla="*/ 9346355 w 13788429"/>
                <a:gd name="connsiteY145" fmla="*/ 512015 h 812606"/>
                <a:gd name="connsiteX146" fmla="*/ 9298148 w 13788429"/>
                <a:gd name="connsiteY146" fmla="*/ 464676 h 812606"/>
                <a:gd name="connsiteX147" fmla="*/ 9293835 w 13788429"/>
                <a:gd name="connsiteY147" fmla="*/ 473299 h 812606"/>
                <a:gd name="connsiteX148" fmla="*/ 9284299 w 13788429"/>
                <a:gd name="connsiteY148" fmla="*/ 455635 h 812606"/>
                <a:gd name="connsiteX149" fmla="*/ 8844469 w 13788429"/>
                <a:gd name="connsiteY149" fmla="*/ 168309 h 812606"/>
                <a:gd name="connsiteX150" fmla="*/ 8421407 w 13788429"/>
                <a:gd name="connsiteY150" fmla="*/ 428742 h 812606"/>
                <a:gd name="connsiteX151" fmla="*/ 8421156 w 13788429"/>
                <a:gd name="connsiteY151" fmla="*/ 429151 h 812606"/>
                <a:gd name="connsiteX152" fmla="*/ 8419664 w 13788429"/>
                <a:gd name="connsiteY152" fmla="*/ 432245 h 812606"/>
                <a:gd name="connsiteX153" fmla="*/ 8392878 w 13788429"/>
                <a:gd name="connsiteY153" fmla="*/ 480215 h 812606"/>
                <a:gd name="connsiteX154" fmla="*/ 8379622 w 13788429"/>
                <a:gd name="connsiteY154" fmla="*/ 500850 h 812606"/>
                <a:gd name="connsiteX155" fmla="*/ 8362133 w 13788429"/>
                <a:gd name="connsiteY155" fmla="*/ 541286 h 812606"/>
                <a:gd name="connsiteX156" fmla="*/ 8369824 w 13788429"/>
                <a:gd name="connsiteY156" fmla="*/ 516102 h 812606"/>
                <a:gd name="connsiteX157" fmla="*/ 8363714 w 13788429"/>
                <a:gd name="connsiteY157" fmla="*/ 525614 h 812606"/>
                <a:gd name="connsiteX158" fmla="*/ 7871963 w 13788429"/>
                <a:gd name="connsiteY158" fmla="*/ 812604 h 812606"/>
                <a:gd name="connsiteX159" fmla="*/ 7501535 w 13788429"/>
                <a:gd name="connsiteY159" fmla="*/ 664008 h 812606"/>
                <a:gd name="connsiteX160" fmla="*/ 7453329 w 13788429"/>
                <a:gd name="connsiteY160" fmla="*/ 616669 h 812606"/>
                <a:gd name="connsiteX161" fmla="*/ 7449015 w 13788429"/>
                <a:gd name="connsiteY161" fmla="*/ 625293 h 812606"/>
                <a:gd name="connsiteX162" fmla="*/ 7439480 w 13788429"/>
                <a:gd name="connsiteY162" fmla="*/ 607628 h 812606"/>
                <a:gd name="connsiteX163" fmla="*/ 6999650 w 13788429"/>
                <a:gd name="connsiteY163" fmla="*/ 320302 h 812606"/>
                <a:gd name="connsiteX164" fmla="*/ 6734041 w 13788429"/>
                <a:gd name="connsiteY164" fmla="*/ 411089 h 812606"/>
                <a:gd name="connsiteX165" fmla="*/ 6688836 w 13788429"/>
                <a:gd name="connsiteY165" fmla="*/ 448999 h 812606"/>
                <a:gd name="connsiteX166" fmla="*/ 6683260 w 13788429"/>
                <a:gd name="connsiteY166" fmla="*/ 456075 h 812606"/>
                <a:gd name="connsiteX167" fmla="*/ 6649130 w 13788429"/>
                <a:gd name="connsiteY167" fmla="*/ 488913 h 812606"/>
                <a:gd name="connsiteX168" fmla="*/ 6624058 w 13788429"/>
                <a:gd name="connsiteY168" fmla="*/ 515952 h 812606"/>
                <a:gd name="connsiteX169" fmla="*/ 6534823 w 13788429"/>
                <a:gd name="connsiteY169" fmla="*/ 652796 h 812606"/>
                <a:gd name="connsiteX170" fmla="*/ 6517314 w 13788429"/>
                <a:gd name="connsiteY170" fmla="*/ 693280 h 812606"/>
                <a:gd name="connsiteX171" fmla="*/ 6534997 w 13788429"/>
                <a:gd name="connsiteY171" fmla="*/ 635379 h 812606"/>
                <a:gd name="connsiteX172" fmla="*/ 6571335 w 13788429"/>
                <a:gd name="connsiteY172" fmla="*/ 553930 h 812606"/>
                <a:gd name="connsiteX173" fmla="*/ 6530056 w 13788429"/>
                <a:gd name="connsiteY173" fmla="*/ 583208 h 812606"/>
                <a:gd name="connsiteX174" fmla="*/ 6256484 w 13788429"/>
                <a:gd name="connsiteY174" fmla="*/ 660613 h 812606"/>
                <a:gd name="connsiteX175" fmla="*/ 5886057 w 13788429"/>
                <a:gd name="connsiteY175" fmla="*/ 512017 h 812606"/>
                <a:gd name="connsiteX176" fmla="*/ 5837850 w 13788429"/>
                <a:gd name="connsiteY176" fmla="*/ 464678 h 812606"/>
                <a:gd name="connsiteX177" fmla="*/ 5833537 w 13788429"/>
                <a:gd name="connsiteY177" fmla="*/ 473301 h 812606"/>
                <a:gd name="connsiteX178" fmla="*/ 5824001 w 13788429"/>
                <a:gd name="connsiteY178" fmla="*/ 455637 h 812606"/>
                <a:gd name="connsiteX179" fmla="*/ 5384172 w 13788429"/>
                <a:gd name="connsiteY179" fmla="*/ 168311 h 812606"/>
                <a:gd name="connsiteX180" fmla="*/ 4961110 w 13788429"/>
                <a:gd name="connsiteY180" fmla="*/ 428744 h 812606"/>
                <a:gd name="connsiteX181" fmla="*/ 4960858 w 13788429"/>
                <a:gd name="connsiteY181" fmla="*/ 429153 h 812606"/>
                <a:gd name="connsiteX182" fmla="*/ 4959366 w 13788429"/>
                <a:gd name="connsiteY182" fmla="*/ 432247 h 812606"/>
                <a:gd name="connsiteX183" fmla="*/ 4932580 w 13788429"/>
                <a:gd name="connsiteY183" fmla="*/ 480217 h 812606"/>
                <a:gd name="connsiteX184" fmla="*/ 4919324 w 13788429"/>
                <a:gd name="connsiteY184" fmla="*/ 500852 h 812606"/>
                <a:gd name="connsiteX185" fmla="*/ 4901835 w 13788429"/>
                <a:gd name="connsiteY185" fmla="*/ 541288 h 812606"/>
                <a:gd name="connsiteX186" fmla="*/ 4909527 w 13788429"/>
                <a:gd name="connsiteY186" fmla="*/ 516104 h 812606"/>
                <a:gd name="connsiteX187" fmla="*/ 4903416 w 13788429"/>
                <a:gd name="connsiteY187" fmla="*/ 525616 h 812606"/>
                <a:gd name="connsiteX188" fmla="*/ 4411665 w 13788429"/>
                <a:gd name="connsiteY188" fmla="*/ 812606 h 812606"/>
                <a:gd name="connsiteX189" fmla="*/ 4041238 w 13788429"/>
                <a:gd name="connsiteY189" fmla="*/ 664010 h 812606"/>
                <a:gd name="connsiteX190" fmla="*/ 3993031 w 13788429"/>
                <a:gd name="connsiteY190" fmla="*/ 616671 h 812606"/>
                <a:gd name="connsiteX191" fmla="*/ 3988718 w 13788429"/>
                <a:gd name="connsiteY191" fmla="*/ 625295 h 812606"/>
                <a:gd name="connsiteX192" fmla="*/ 3979182 w 13788429"/>
                <a:gd name="connsiteY192" fmla="*/ 607630 h 812606"/>
                <a:gd name="connsiteX193" fmla="*/ 3539353 w 13788429"/>
                <a:gd name="connsiteY193" fmla="*/ 320304 h 812606"/>
                <a:gd name="connsiteX194" fmla="*/ 3273743 w 13788429"/>
                <a:gd name="connsiteY194" fmla="*/ 411091 h 812606"/>
                <a:gd name="connsiteX195" fmla="*/ 3228539 w 13788429"/>
                <a:gd name="connsiteY195" fmla="*/ 449001 h 812606"/>
                <a:gd name="connsiteX196" fmla="*/ 3222962 w 13788429"/>
                <a:gd name="connsiteY196" fmla="*/ 456077 h 812606"/>
                <a:gd name="connsiteX197" fmla="*/ 3188833 w 13788429"/>
                <a:gd name="connsiteY197" fmla="*/ 488915 h 812606"/>
                <a:gd name="connsiteX198" fmla="*/ 3163761 w 13788429"/>
                <a:gd name="connsiteY198" fmla="*/ 515954 h 812606"/>
                <a:gd name="connsiteX199" fmla="*/ 3074526 w 13788429"/>
                <a:gd name="connsiteY199" fmla="*/ 652798 h 812606"/>
                <a:gd name="connsiteX200" fmla="*/ 3057016 w 13788429"/>
                <a:gd name="connsiteY200" fmla="*/ 693282 h 812606"/>
                <a:gd name="connsiteX201" fmla="*/ 3074699 w 13788429"/>
                <a:gd name="connsiteY201" fmla="*/ 635381 h 812606"/>
                <a:gd name="connsiteX202" fmla="*/ 3111037 w 13788429"/>
                <a:gd name="connsiteY202" fmla="*/ 553933 h 812606"/>
                <a:gd name="connsiteX203" fmla="*/ 3069759 w 13788429"/>
                <a:gd name="connsiteY203" fmla="*/ 583210 h 812606"/>
                <a:gd name="connsiteX204" fmla="*/ 2796186 w 13788429"/>
                <a:gd name="connsiteY204" fmla="*/ 660615 h 812606"/>
                <a:gd name="connsiteX205" fmla="*/ 2425759 w 13788429"/>
                <a:gd name="connsiteY205" fmla="*/ 512019 h 812606"/>
                <a:gd name="connsiteX206" fmla="*/ 2377553 w 13788429"/>
                <a:gd name="connsiteY206" fmla="*/ 464680 h 812606"/>
                <a:gd name="connsiteX207" fmla="*/ 2373239 w 13788429"/>
                <a:gd name="connsiteY207" fmla="*/ 473303 h 812606"/>
                <a:gd name="connsiteX208" fmla="*/ 2363703 w 13788429"/>
                <a:gd name="connsiteY208" fmla="*/ 455639 h 812606"/>
                <a:gd name="connsiteX209" fmla="*/ 1923874 w 13788429"/>
                <a:gd name="connsiteY209" fmla="*/ 168313 h 812606"/>
                <a:gd name="connsiteX210" fmla="*/ 1500812 w 13788429"/>
                <a:gd name="connsiteY210" fmla="*/ 428746 h 812606"/>
                <a:gd name="connsiteX211" fmla="*/ 1500560 w 13788429"/>
                <a:gd name="connsiteY211" fmla="*/ 429155 h 812606"/>
                <a:gd name="connsiteX212" fmla="*/ 1499068 w 13788429"/>
                <a:gd name="connsiteY212" fmla="*/ 432249 h 812606"/>
                <a:gd name="connsiteX213" fmla="*/ 1472282 w 13788429"/>
                <a:gd name="connsiteY213" fmla="*/ 480219 h 812606"/>
                <a:gd name="connsiteX214" fmla="*/ 1459026 w 13788429"/>
                <a:gd name="connsiteY214" fmla="*/ 500854 h 812606"/>
                <a:gd name="connsiteX215" fmla="*/ 1441537 w 13788429"/>
                <a:gd name="connsiteY215" fmla="*/ 541290 h 812606"/>
                <a:gd name="connsiteX216" fmla="*/ 1449229 w 13788429"/>
                <a:gd name="connsiteY216" fmla="*/ 516106 h 812606"/>
                <a:gd name="connsiteX217" fmla="*/ 1443118 w 13788429"/>
                <a:gd name="connsiteY217" fmla="*/ 525618 h 812606"/>
                <a:gd name="connsiteX0" fmla="*/ 1443118 w 13788429"/>
                <a:gd name="connsiteY0" fmla="*/ 525618 h 812606"/>
                <a:gd name="connsiteX1" fmla="*/ 79055 w 13788429"/>
                <a:gd name="connsiteY1" fmla="*/ 320306 h 812606"/>
                <a:gd name="connsiteX2" fmla="*/ 208068 w 13788429"/>
                <a:gd name="connsiteY2" fmla="*/ 151998 h 812606"/>
                <a:gd name="connsiteX3" fmla="*/ 578495 w 13788429"/>
                <a:gd name="connsiteY3" fmla="*/ 300594 h 812606"/>
                <a:gd name="connsiteX4" fmla="*/ 626701 w 13788429"/>
                <a:gd name="connsiteY4" fmla="*/ 347933 h 812606"/>
                <a:gd name="connsiteX5" fmla="*/ 631015 w 13788429"/>
                <a:gd name="connsiteY5" fmla="*/ 339310 h 812606"/>
                <a:gd name="connsiteX6" fmla="*/ 1503442 w 13788429"/>
                <a:gd name="connsiteY6" fmla="*/ 383867 h 812606"/>
                <a:gd name="connsiteX7" fmla="*/ 1503694 w 13788429"/>
                <a:gd name="connsiteY7" fmla="*/ 383458 h 812606"/>
                <a:gd name="connsiteX8" fmla="*/ 1505186 w 13788429"/>
                <a:gd name="connsiteY8" fmla="*/ 380364 h 812606"/>
                <a:gd name="connsiteX9" fmla="*/ 1531972 w 13788429"/>
                <a:gd name="connsiteY9" fmla="*/ 332394 h 812606"/>
                <a:gd name="connsiteX10" fmla="*/ 1545227 w 13788429"/>
                <a:gd name="connsiteY10" fmla="*/ 311759 h 812606"/>
                <a:gd name="connsiteX11" fmla="*/ 1562717 w 13788429"/>
                <a:gd name="connsiteY11" fmla="*/ 271323 h 812606"/>
                <a:gd name="connsiteX12" fmla="*/ 1555025 w 13788429"/>
                <a:gd name="connsiteY12" fmla="*/ 296507 h 812606"/>
                <a:gd name="connsiteX13" fmla="*/ 1561135 w 13788429"/>
                <a:gd name="connsiteY13" fmla="*/ 286995 h 812606"/>
                <a:gd name="connsiteX14" fmla="*/ 2052887 w 13788429"/>
                <a:gd name="connsiteY14" fmla="*/ 5 h 812606"/>
                <a:gd name="connsiteX15" fmla="*/ 2423314 w 13788429"/>
                <a:gd name="connsiteY15" fmla="*/ 148601 h 812606"/>
                <a:gd name="connsiteX16" fmla="*/ 2471520 w 13788429"/>
                <a:gd name="connsiteY16" fmla="*/ 195940 h 812606"/>
                <a:gd name="connsiteX17" fmla="*/ 2475834 w 13788429"/>
                <a:gd name="connsiteY17" fmla="*/ 187316 h 812606"/>
                <a:gd name="connsiteX18" fmla="*/ 2485370 w 13788429"/>
                <a:gd name="connsiteY18" fmla="*/ 204981 h 812606"/>
                <a:gd name="connsiteX19" fmla="*/ 2925199 w 13788429"/>
                <a:gd name="connsiteY19" fmla="*/ 492306 h 812606"/>
                <a:gd name="connsiteX20" fmla="*/ 3190809 w 13788429"/>
                <a:gd name="connsiteY20" fmla="*/ 401519 h 812606"/>
                <a:gd name="connsiteX21" fmla="*/ 3236013 w 13788429"/>
                <a:gd name="connsiteY21" fmla="*/ 363610 h 812606"/>
                <a:gd name="connsiteX22" fmla="*/ 3241590 w 13788429"/>
                <a:gd name="connsiteY22" fmla="*/ 356534 h 812606"/>
                <a:gd name="connsiteX23" fmla="*/ 3275719 w 13788429"/>
                <a:gd name="connsiteY23" fmla="*/ 323696 h 812606"/>
                <a:gd name="connsiteX24" fmla="*/ 3300791 w 13788429"/>
                <a:gd name="connsiteY24" fmla="*/ 296657 h 812606"/>
                <a:gd name="connsiteX25" fmla="*/ 3390026 w 13788429"/>
                <a:gd name="connsiteY25" fmla="*/ 159813 h 812606"/>
                <a:gd name="connsiteX26" fmla="*/ 3407536 w 13788429"/>
                <a:gd name="connsiteY26" fmla="*/ 119329 h 812606"/>
                <a:gd name="connsiteX27" fmla="*/ 3389853 w 13788429"/>
                <a:gd name="connsiteY27" fmla="*/ 177230 h 812606"/>
                <a:gd name="connsiteX28" fmla="*/ 3353515 w 13788429"/>
                <a:gd name="connsiteY28" fmla="*/ 258678 h 812606"/>
                <a:gd name="connsiteX29" fmla="*/ 3394793 w 13788429"/>
                <a:gd name="connsiteY29" fmla="*/ 229401 h 812606"/>
                <a:gd name="connsiteX30" fmla="*/ 3668366 w 13788429"/>
                <a:gd name="connsiteY30" fmla="*/ 151996 h 812606"/>
                <a:gd name="connsiteX31" fmla="*/ 4038793 w 13788429"/>
                <a:gd name="connsiteY31" fmla="*/ 300592 h 812606"/>
                <a:gd name="connsiteX32" fmla="*/ 4086999 w 13788429"/>
                <a:gd name="connsiteY32" fmla="*/ 347931 h 812606"/>
                <a:gd name="connsiteX33" fmla="*/ 4091313 w 13788429"/>
                <a:gd name="connsiteY33" fmla="*/ 339308 h 812606"/>
                <a:gd name="connsiteX34" fmla="*/ 4100849 w 13788429"/>
                <a:gd name="connsiteY34" fmla="*/ 356972 h 812606"/>
                <a:gd name="connsiteX35" fmla="*/ 4540678 w 13788429"/>
                <a:gd name="connsiteY35" fmla="*/ 644298 h 812606"/>
                <a:gd name="connsiteX36" fmla="*/ 4963740 w 13788429"/>
                <a:gd name="connsiteY36" fmla="*/ 383865 h 812606"/>
                <a:gd name="connsiteX37" fmla="*/ 4963992 w 13788429"/>
                <a:gd name="connsiteY37" fmla="*/ 383456 h 812606"/>
                <a:gd name="connsiteX38" fmla="*/ 4965484 w 13788429"/>
                <a:gd name="connsiteY38" fmla="*/ 380362 h 812606"/>
                <a:gd name="connsiteX39" fmla="*/ 4992270 w 13788429"/>
                <a:gd name="connsiteY39" fmla="*/ 332392 h 812606"/>
                <a:gd name="connsiteX40" fmla="*/ 5005525 w 13788429"/>
                <a:gd name="connsiteY40" fmla="*/ 311757 h 812606"/>
                <a:gd name="connsiteX41" fmla="*/ 5023015 w 13788429"/>
                <a:gd name="connsiteY41" fmla="*/ 271321 h 812606"/>
                <a:gd name="connsiteX42" fmla="*/ 5015323 w 13788429"/>
                <a:gd name="connsiteY42" fmla="*/ 296505 h 812606"/>
                <a:gd name="connsiteX43" fmla="*/ 5021433 w 13788429"/>
                <a:gd name="connsiteY43" fmla="*/ 286993 h 812606"/>
                <a:gd name="connsiteX44" fmla="*/ 5513185 w 13788429"/>
                <a:gd name="connsiteY44" fmla="*/ 3 h 812606"/>
                <a:gd name="connsiteX45" fmla="*/ 5883612 w 13788429"/>
                <a:gd name="connsiteY45" fmla="*/ 148599 h 812606"/>
                <a:gd name="connsiteX46" fmla="*/ 5931818 w 13788429"/>
                <a:gd name="connsiteY46" fmla="*/ 195938 h 812606"/>
                <a:gd name="connsiteX47" fmla="*/ 5936132 w 13788429"/>
                <a:gd name="connsiteY47" fmla="*/ 187314 h 812606"/>
                <a:gd name="connsiteX48" fmla="*/ 5945668 w 13788429"/>
                <a:gd name="connsiteY48" fmla="*/ 204979 h 812606"/>
                <a:gd name="connsiteX49" fmla="*/ 6385497 w 13788429"/>
                <a:gd name="connsiteY49" fmla="*/ 492304 h 812606"/>
                <a:gd name="connsiteX50" fmla="*/ 6651107 w 13788429"/>
                <a:gd name="connsiteY50" fmla="*/ 401517 h 812606"/>
                <a:gd name="connsiteX51" fmla="*/ 6696311 w 13788429"/>
                <a:gd name="connsiteY51" fmla="*/ 363608 h 812606"/>
                <a:gd name="connsiteX52" fmla="*/ 6701888 w 13788429"/>
                <a:gd name="connsiteY52" fmla="*/ 356532 h 812606"/>
                <a:gd name="connsiteX53" fmla="*/ 6736017 w 13788429"/>
                <a:gd name="connsiteY53" fmla="*/ 323694 h 812606"/>
                <a:gd name="connsiteX54" fmla="*/ 6761089 w 13788429"/>
                <a:gd name="connsiteY54" fmla="*/ 296655 h 812606"/>
                <a:gd name="connsiteX55" fmla="*/ 6850324 w 13788429"/>
                <a:gd name="connsiteY55" fmla="*/ 159811 h 812606"/>
                <a:gd name="connsiteX56" fmla="*/ 6867834 w 13788429"/>
                <a:gd name="connsiteY56" fmla="*/ 119327 h 812606"/>
                <a:gd name="connsiteX57" fmla="*/ 6850150 w 13788429"/>
                <a:gd name="connsiteY57" fmla="*/ 177228 h 812606"/>
                <a:gd name="connsiteX58" fmla="*/ 6813812 w 13788429"/>
                <a:gd name="connsiteY58" fmla="*/ 258677 h 812606"/>
                <a:gd name="connsiteX59" fmla="*/ 6855091 w 13788429"/>
                <a:gd name="connsiteY59" fmla="*/ 229399 h 812606"/>
                <a:gd name="connsiteX60" fmla="*/ 7128664 w 13788429"/>
                <a:gd name="connsiteY60" fmla="*/ 151994 h 812606"/>
                <a:gd name="connsiteX61" fmla="*/ 7499091 w 13788429"/>
                <a:gd name="connsiteY61" fmla="*/ 300590 h 812606"/>
                <a:gd name="connsiteX62" fmla="*/ 7547297 w 13788429"/>
                <a:gd name="connsiteY62" fmla="*/ 347929 h 812606"/>
                <a:gd name="connsiteX63" fmla="*/ 7551611 w 13788429"/>
                <a:gd name="connsiteY63" fmla="*/ 339306 h 812606"/>
                <a:gd name="connsiteX64" fmla="*/ 7561147 w 13788429"/>
                <a:gd name="connsiteY64" fmla="*/ 356970 h 812606"/>
                <a:gd name="connsiteX65" fmla="*/ 8000975 w 13788429"/>
                <a:gd name="connsiteY65" fmla="*/ 644296 h 812606"/>
                <a:gd name="connsiteX66" fmla="*/ 8424038 w 13788429"/>
                <a:gd name="connsiteY66" fmla="*/ 383863 h 812606"/>
                <a:gd name="connsiteX67" fmla="*/ 8424289 w 13788429"/>
                <a:gd name="connsiteY67" fmla="*/ 383454 h 812606"/>
                <a:gd name="connsiteX68" fmla="*/ 8425782 w 13788429"/>
                <a:gd name="connsiteY68" fmla="*/ 380360 h 812606"/>
                <a:gd name="connsiteX69" fmla="*/ 8452568 w 13788429"/>
                <a:gd name="connsiteY69" fmla="*/ 332390 h 812606"/>
                <a:gd name="connsiteX70" fmla="*/ 8465822 w 13788429"/>
                <a:gd name="connsiteY70" fmla="*/ 311755 h 812606"/>
                <a:gd name="connsiteX71" fmla="*/ 8483313 w 13788429"/>
                <a:gd name="connsiteY71" fmla="*/ 271319 h 812606"/>
                <a:gd name="connsiteX72" fmla="*/ 8475621 w 13788429"/>
                <a:gd name="connsiteY72" fmla="*/ 296503 h 812606"/>
                <a:gd name="connsiteX73" fmla="*/ 8481731 w 13788429"/>
                <a:gd name="connsiteY73" fmla="*/ 286991 h 812606"/>
                <a:gd name="connsiteX74" fmla="*/ 8973483 w 13788429"/>
                <a:gd name="connsiteY74" fmla="*/ 1 h 812606"/>
                <a:gd name="connsiteX75" fmla="*/ 9343910 w 13788429"/>
                <a:gd name="connsiteY75" fmla="*/ 148597 h 812606"/>
                <a:gd name="connsiteX76" fmla="*/ 9392116 w 13788429"/>
                <a:gd name="connsiteY76" fmla="*/ 195936 h 812606"/>
                <a:gd name="connsiteX77" fmla="*/ 9396430 w 13788429"/>
                <a:gd name="connsiteY77" fmla="*/ 187312 h 812606"/>
                <a:gd name="connsiteX78" fmla="*/ 9405966 w 13788429"/>
                <a:gd name="connsiteY78" fmla="*/ 204977 h 812606"/>
                <a:gd name="connsiteX79" fmla="*/ 9845794 w 13788429"/>
                <a:gd name="connsiteY79" fmla="*/ 492302 h 812606"/>
                <a:gd name="connsiteX80" fmla="*/ 10111405 w 13788429"/>
                <a:gd name="connsiteY80" fmla="*/ 401515 h 812606"/>
                <a:gd name="connsiteX81" fmla="*/ 10156612 w 13788429"/>
                <a:gd name="connsiteY81" fmla="*/ 363604 h 812606"/>
                <a:gd name="connsiteX82" fmla="*/ 10162186 w 13788429"/>
                <a:gd name="connsiteY82" fmla="*/ 356531 h 812606"/>
                <a:gd name="connsiteX83" fmla="*/ 10196306 w 13788429"/>
                <a:gd name="connsiteY83" fmla="*/ 323702 h 812606"/>
                <a:gd name="connsiteX84" fmla="*/ 10221387 w 13788429"/>
                <a:gd name="connsiteY84" fmla="*/ 296653 h 812606"/>
                <a:gd name="connsiteX85" fmla="*/ 10310622 w 13788429"/>
                <a:gd name="connsiteY85" fmla="*/ 159809 h 812606"/>
                <a:gd name="connsiteX86" fmla="*/ 10328132 w 13788429"/>
                <a:gd name="connsiteY86" fmla="*/ 119325 h 812606"/>
                <a:gd name="connsiteX87" fmla="*/ 10310448 w 13788429"/>
                <a:gd name="connsiteY87" fmla="*/ 177226 h 812606"/>
                <a:gd name="connsiteX88" fmla="*/ 10274109 w 13788429"/>
                <a:gd name="connsiteY88" fmla="*/ 258676 h 812606"/>
                <a:gd name="connsiteX89" fmla="*/ 10315389 w 13788429"/>
                <a:gd name="connsiteY89" fmla="*/ 229399 h 812606"/>
                <a:gd name="connsiteX90" fmla="*/ 10588962 w 13788429"/>
                <a:gd name="connsiteY90" fmla="*/ 151993 h 812606"/>
                <a:gd name="connsiteX91" fmla="*/ 10959389 w 13788429"/>
                <a:gd name="connsiteY91" fmla="*/ 300589 h 812606"/>
                <a:gd name="connsiteX92" fmla="*/ 11007595 w 13788429"/>
                <a:gd name="connsiteY92" fmla="*/ 347928 h 812606"/>
                <a:gd name="connsiteX93" fmla="*/ 11011909 w 13788429"/>
                <a:gd name="connsiteY93" fmla="*/ 339305 h 812606"/>
                <a:gd name="connsiteX94" fmla="*/ 11021444 w 13788429"/>
                <a:gd name="connsiteY94" fmla="*/ 356969 h 812606"/>
                <a:gd name="connsiteX95" fmla="*/ 11461274 w 13788429"/>
                <a:gd name="connsiteY95" fmla="*/ 644295 h 812606"/>
                <a:gd name="connsiteX96" fmla="*/ 11884336 w 13788429"/>
                <a:gd name="connsiteY96" fmla="*/ 383862 h 812606"/>
                <a:gd name="connsiteX97" fmla="*/ 11884588 w 13788429"/>
                <a:gd name="connsiteY97" fmla="*/ 383453 h 812606"/>
                <a:gd name="connsiteX98" fmla="*/ 11886080 w 13788429"/>
                <a:gd name="connsiteY98" fmla="*/ 380359 h 812606"/>
                <a:gd name="connsiteX99" fmla="*/ 11912866 w 13788429"/>
                <a:gd name="connsiteY99" fmla="*/ 332389 h 812606"/>
                <a:gd name="connsiteX100" fmla="*/ 11926121 w 13788429"/>
                <a:gd name="connsiteY100" fmla="*/ 311754 h 812606"/>
                <a:gd name="connsiteX101" fmla="*/ 11943610 w 13788429"/>
                <a:gd name="connsiteY101" fmla="*/ 271318 h 812606"/>
                <a:gd name="connsiteX102" fmla="*/ 11935919 w 13788429"/>
                <a:gd name="connsiteY102" fmla="*/ 296502 h 812606"/>
                <a:gd name="connsiteX103" fmla="*/ 11942029 w 13788429"/>
                <a:gd name="connsiteY103" fmla="*/ 286990 h 812606"/>
                <a:gd name="connsiteX104" fmla="*/ 12433781 w 13788429"/>
                <a:gd name="connsiteY104" fmla="*/ 0 h 812606"/>
                <a:gd name="connsiteX105" fmla="*/ 12804208 w 13788429"/>
                <a:gd name="connsiteY105" fmla="*/ 148596 h 812606"/>
                <a:gd name="connsiteX106" fmla="*/ 12852414 w 13788429"/>
                <a:gd name="connsiteY106" fmla="*/ 195935 h 812606"/>
                <a:gd name="connsiteX107" fmla="*/ 12856728 w 13788429"/>
                <a:gd name="connsiteY107" fmla="*/ 187311 h 812606"/>
                <a:gd name="connsiteX108" fmla="*/ 12866264 w 13788429"/>
                <a:gd name="connsiteY108" fmla="*/ 204976 h 812606"/>
                <a:gd name="connsiteX109" fmla="*/ 13306093 w 13788429"/>
                <a:gd name="connsiteY109" fmla="*/ 492302 h 812606"/>
                <a:gd name="connsiteX110" fmla="*/ 13770920 w 13788429"/>
                <a:gd name="connsiteY110" fmla="*/ 159808 h 812606"/>
                <a:gd name="connsiteX111" fmla="*/ 13788429 w 13788429"/>
                <a:gd name="connsiteY111" fmla="*/ 119324 h 812606"/>
                <a:gd name="connsiteX112" fmla="*/ 13770746 w 13788429"/>
                <a:gd name="connsiteY112" fmla="*/ 177225 h 812606"/>
                <a:gd name="connsiteX113" fmla="*/ 13177080 w 13788429"/>
                <a:gd name="connsiteY113" fmla="*/ 660610 h 812606"/>
                <a:gd name="connsiteX114" fmla="*/ 12806653 w 13788429"/>
                <a:gd name="connsiteY114" fmla="*/ 512014 h 812606"/>
                <a:gd name="connsiteX115" fmla="*/ 12758447 w 13788429"/>
                <a:gd name="connsiteY115" fmla="*/ 464675 h 812606"/>
                <a:gd name="connsiteX116" fmla="*/ 12754132 w 13788429"/>
                <a:gd name="connsiteY116" fmla="*/ 473298 h 812606"/>
                <a:gd name="connsiteX117" fmla="*/ 12744597 w 13788429"/>
                <a:gd name="connsiteY117" fmla="*/ 455634 h 812606"/>
                <a:gd name="connsiteX118" fmla="*/ 12304768 w 13788429"/>
                <a:gd name="connsiteY118" fmla="*/ 168308 h 812606"/>
                <a:gd name="connsiteX119" fmla="*/ 11881706 w 13788429"/>
                <a:gd name="connsiteY119" fmla="*/ 428741 h 812606"/>
                <a:gd name="connsiteX120" fmla="*/ 11881454 w 13788429"/>
                <a:gd name="connsiteY120" fmla="*/ 429150 h 812606"/>
                <a:gd name="connsiteX121" fmla="*/ 11879962 w 13788429"/>
                <a:gd name="connsiteY121" fmla="*/ 432244 h 812606"/>
                <a:gd name="connsiteX122" fmla="*/ 11853175 w 13788429"/>
                <a:gd name="connsiteY122" fmla="*/ 480214 h 812606"/>
                <a:gd name="connsiteX123" fmla="*/ 11839921 w 13788429"/>
                <a:gd name="connsiteY123" fmla="*/ 500849 h 812606"/>
                <a:gd name="connsiteX124" fmla="*/ 11822431 w 13788429"/>
                <a:gd name="connsiteY124" fmla="*/ 541285 h 812606"/>
                <a:gd name="connsiteX125" fmla="*/ 11830122 w 13788429"/>
                <a:gd name="connsiteY125" fmla="*/ 516101 h 812606"/>
                <a:gd name="connsiteX126" fmla="*/ 11824013 w 13788429"/>
                <a:gd name="connsiteY126" fmla="*/ 525613 h 812606"/>
                <a:gd name="connsiteX127" fmla="*/ 11332260 w 13788429"/>
                <a:gd name="connsiteY127" fmla="*/ 812603 h 812606"/>
                <a:gd name="connsiteX128" fmla="*/ 10961833 w 13788429"/>
                <a:gd name="connsiteY128" fmla="*/ 664007 h 812606"/>
                <a:gd name="connsiteX129" fmla="*/ 10913627 w 13788429"/>
                <a:gd name="connsiteY129" fmla="*/ 616668 h 812606"/>
                <a:gd name="connsiteX130" fmla="*/ 10909313 w 13788429"/>
                <a:gd name="connsiteY130" fmla="*/ 625292 h 812606"/>
                <a:gd name="connsiteX131" fmla="*/ 10899778 w 13788429"/>
                <a:gd name="connsiteY131" fmla="*/ 607627 h 812606"/>
                <a:gd name="connsiteX132" fmla="*/ 10459949 w 13788429"/>
                <a:gd name="connsiteY132" fmla="*/ 320302 h 812606"/>
                <a:gd name="connsiteX133" fmla="*/ 10194338 w 13788429"/>
                <a:gd name="connsiteY133" fmla="*/ 411089 h 812606"/>
                <a:gd name="connsiteX134" fmla="*/ 10149131 w 13788429"/>
                <a:gd name="connsiteY134" fmla="*/ 449000 h 812606"/>
                <a:gd name="connsiteX135" fmla="*/ 10143558 w 13788429"/>
                <a:gd name="connsiteY135" fmla="*/ 456073 h 812606"/>
                <a:gd name="connsiteX136" fmla="*/ 10109437 w 13788429"/>
                <a:gd name="connsiteY136" fmla="*/ 488902 h 812606"/>
                <a:gd name="connsiteX137" fmla="*/ 10084356 w 13788429"/>
                <a:gd name="connsiteY137" fmla="*/ 515951 h 812606"/>
                <a:gd name="connsiteX138" fmla="*/ 9995121 w 13788429"/>
                <a:gd name="connsiteY138" fmla="*/ 652795 h 812606"/>
                <a:gd name="connsiteX139" fmla="*/ 9977611 w 13788429"/>
                <a:gd name="connsiteY139" fmla="*/ 693279 h 812606"/>
                <a:gd name="connsiteX140" fmla="*/ 9995295 w 13788429"/>
                <a:gd name="connsiteY140" fmla="*/ 635378 h 812606"/>
                <a:gd name="connsiteX141" fmla="*/ 10031634 w 13788429"/>
                <a:gd name="connsiteY141" fmla="*/ 553928 h 812606"/>
                <a:gd name="connsiteX142" fmla="*/ 9990354 w 13788429"/>
                <a:gd name="connsiteY142" fmla="*/ 583206 h 812606"/>
                <a:gd name="connsiteX143" fmla="*/ 9716782 w 13788429"/>
                <a:gd name="connsiteY143" fmla="*/ 660611 h 812606"/>
                <a:gd name="connsiteX144" fmla="*/ 9346355 w 13788429"/>
                <a:gd name="connsiteY144" fmla="*/ 512015 h 812606"/>
                <a:gd name="connsiteX145" fmla="*/ 9298148 w 13788429"/>
                <a:gd name="connsiteY145" fmla="*/ 464676 h 812606"/>
                <a:gd name="connsiteX146" fmla="*/ 9293835 w 13788429"/>
                <a:gd name="connsiteY146" fmla="*/ 473299 h 812606"/>
                <a:gd name="connsiteX147" fmla="*/ 9284299 w 13788429"/>
                <a:gd name="connsiteY147" fmla="*/ 455635 h 812606"/>
                <a:gd name="connsiteX148" fmla="*/ 8844469 w 13788429"/>
                <a:gd name="connsiteY148" fmla="*/ 168309 h 812606"/>
                <a:gd name="connsiteX149" fmla="*/ 8421407 w 13788429"/>
                <a:gd name="connsiteY149" fmla="*/ 428742 h 812606"/>
                <a:gd name="connsiteX150" fmla="*/ 8421156 w 13788429"/>
                <a:gd name="connsiteY150" fmla="*/ 429151 h 812606"/>
                <a:gd name="connsiteX151" fmla="*/ 8419664 w 13788429"/>
                <a:gd name="connsiteY151" fmla="*/ 432245 h 812606"/>
                <a:gd name="connsiteX152" fmla="*/ 8392878 w 13788429"/>
                <a:gd name="connsiteY152" fmla="*/ 480215 h 812606"/>
                <a:gd name="connsiteX153" fmla="*/ 8379622 w 13788429"/>
                <a:gd name="connsiteY153" fmla="*/ 500850 h 812606"/>
                <a:gd name="connsiteX154" fmla="*/ 8362133 w 13788429"/>
                <a:gd name="connsiteY154" fmla="*/ 541286 h 812606"/>
                <a:gd name="connsiteX155" fmla="*/ 8369824 w 13788429"/>
                <a:gd name="connsiteY155" fmla="*/ 516102 h 812606"/>
                <a:gd name="connsiteX156" fmla="*/ 8363714 w 13788429"/>
                <a:gd name="connsiteY156" fmla="*/ 525614 h 812606"/>
                <a:gd name="connsiteX157" fmla="*/ 7871963 w 13788429"/>
                <a:gd name="connsiteY157" fmla="*/ 812604 h 812606"/>
                <a:gd name="connsiteX158" fmla="*/ 7501535 w 13788429"/>
                <a:gd name="connsiteY158" fmla="*/ 664008 h 812606"/>
                <a:gd name="connsiteX159" fmla="*/ 7453329 w 13788429"/>
                <a:gd name="connsiteY159" fmla="*/ 616669 h 812606"/>
                <a:gd name="connsiteX160" fmla="*/ 7449015 w 13788429"/>
                <a:gd name="connsiteY160" fmla="*/ 625293 h 812606"/>
                <a:gd name="connsiteX161" fmla="*/ 7439480 w 13788429"/>
                <a:gd name="connsiteY161" fmla="*/ 607628 h 812606"/>
                <a:gd name="connsiteX162" fmla="*/ 6999650 w 13788429"/>
                <a:gd name="connsiteY162" fmla="*/ 320302 h 812606"/>
                <a:gd name="connsiteX163" fmla="*/ 6734041 w 13788429"/>
                <a:gd name="connsiteY163" fmla="*/ 411089 h 812606"/>
                <a:gd name="connsiteX164" fmla="*/ 6688836 w 13788429"/>
                <a:gd name="connsiteY164" fmla="*/ 448999 h 812606"/>
                <a:gd name="connsiteX165" fmla="*/ 6683260 w 13788429"/>
                <a:gd name="connsiteY165" fmla="*/ 456075 h 812606"/>
                <a:gd name="connsiteX166" fmla="*/ 6649130 w 13788429"/>
                <a:gd name="connsiteY166" fmla="*/ 488913 h 812606"/>
                <a:gd name="connsiteX167" fmla="*/ 6624058 w 13788429"/>
                <a:gd name="connsiteY167" fmla="*/ 515952 h 812606"/>
                <a:gd name="connsiteX168" fmla="*/ 6534823 w 13788429"/>
                <a:gd name="connsiteY168" fmla="*/ 652796 h 812606"/>
                <a:gd name="connsiteX169" fmla="*/ 6517314 w 13788429"/>
                <a:gd name="connsiteY169" fmla="*/ 693280 h 812606"/>
                <a:gd name="connsiteX170" fmla="*/ 6534997 w 13788429"/>
                <a:gd name="connsiteY170" fmla="*/ 635379 h 812606"/>
                <a:gd name="connsiteX171" fmla="*/ 6571335 w 13788429"/>
                <a:gd name="connsiteY171" fmla="*/ 553930 h 812606"/>
                <a:gd name="connsiteX172" fmla="*/ 6530056 w 13788429"/>
                <a:gd name="connsiteY172" fmla="*/ 583208 h 812606"/>
                <a:gd name="connsiteX173" fmla="*/ 6256484 w 13788429"/>
                <a:gd name="connsiteY173" fmla="*/ 660613 h 812606"/>
                <a:gd name="connsiteX174" fmla="*/ 5886057 w 13788429"/>
                <a:gd name="connsiteY174" fmla="*/ 512017 h 812606"/>
                <a:gd name="connsiteX175" fmla="*/ 5837850 w 13788429"/>
                <a:gd name="connsiteY175" fmla="*/ 464678 h 812606"/>
                <a:gd name="connsiteX176" fmla="*/ 5833537 w 13788429"/>
                <a:gd name="connsiteY176" fmla="*/ 473301 h 812606"/>
                <a:gd name="connsiteX177" fmla="*/ 5824001 w 13788429"/>
                <a:gd name="connsiteY177" fmla="*/ 455637 h 812606"/>
                <a:gd name="connsiteX178" fmla="*/ 5384172 w 13788429"/>
                <a:gd name="connsiteY178" fmla="*/ 168311 h 812606"/>
                <a:gd name="connsiteX179" fmla="*/ 4961110 w 13788429"/>
                <a:gd name="connsiteY179" fmla="*/ 428744 h 812606"/>
                <a:gd name="connsiteX180" fmla="*/ 4960858 w 13788429"/>
                <a:gd name="connsiteY180" fmla="*/ 429153 h 812606"/>
                <a:gd name="connsiteX181" fmla="*/ 4959366 w 13788429"/>
                <a:gd name="connsiteY181" fmla="*/ 432247 h 812606"/>
                <a:gd name="connsiteX182" fmla="*/ 4932580 w 13788429"/>
                <a:gd name="connsiteY182" fmla="*/ 480217 h 812606"/>
                <a:gd name="connsiteX183" fmla="*/ 4919324 w 13788429"/>
                <a:gd name="connsiteY183" fmla="*/ 500852 h 812606"/>
                <a:gd name="connsiteX184" fmla="*/ 4901835 w 13788429"/>
                <a:gd name="connsiteY184" fmla="*/ 541288 h 812606"/>
                <a:gd name="connsiteX185" fmla="*/ 4909527 w 13788429"/>
                <a:gd name="connsiteY185" fmla="*/ 516104 h 812606"/>
                <a:gd name="connsiteX186" fmla="*/ 4903416 w 13788429"/>
                <a:gd name="connsiteY186" fmla="*/ 525616 h 812606"/>
                <a:gd name="connsiteX187" fmla="*/ 4411665 w 13788429"/>
                <a:gd name="connsiteY187" fmla="*/ 812606 h 812606"/>
                <a:gd name="connsiteX188" fmla="*/ 4041238 w 13788429"/>
                <a:gd name="connsiteY188" fmla="*/ 664010 h 812606"/>
                <a:gd name="connsiteX189" fmla="*/ 3993031 w 13788429"/>
                <a:gd name="connsiteY189" fmla="*/ 616671 h 812606"/>
                <a:gd name="connsiteX190" fmla="*/ 3988718 w 13788429"/>
                <a:gd name="connsiteY190" fmla="*/ 625295 h 812606"/>
                <a:gd name="connsiteX191" fmla="*/ 3979182 w 13788429"/>
                <a:gd name="connsiteY191" fmla="*/ 607630 h 812606"/>
                <a:gd name="connsiteX192" fmla="*/ 3539353 w 13788429"/>
                <a:gd name="connsiteY192" fmla="*/ 320304 h 812606"/>
                <a:gd name="connsiteX193" fmla="*/ 3273743 w 13788429"/>
                <a:gd name="connsiteY193" fmla="*/ 411091 h 812606"/>
                <a:gd name="connsiteX194" fmla="*/ 3228539 w 13788429"/>
                <a:gd name="connsiteY194" fmla="*/ 449001 h 812606"/>
                <a:gd name="connsiteX195" fmla="*/ 3222962 w 13788429"/>
                <a:gd name="connsiteY195" fmla="*/ 456077 h 812606"/>
                <a:gd name="connsiteX196" fmla="*/ 3188833 w 13788429"/>
                <a:gd name="connsiteY196" fmla="*/ 488915 h 812606"/>
                <a:gd name="connsiteX197" fmla="*/ 3163761 w 13788429"/>
                <a:gd name="connsiteY197" fmla="*/ 515954 h 812606"/>
                <a:gd name="connsiteX198" fmla="*/ 3074526 w 13788429"/>
                <a:gd name="connsiteY198" fmla="*/ 652798 h 812606"/>
                <a:gd name="connsiteX199" fmla="*/ 3057016 w 13788429"/>
                <a:gd name="connsiteY199" fmla="*/ 693282 h 812606"/>
                <a:gd name="connsiteX200" fmla="*/ 3074699 w 13788429"/>
                <a:gd name="connsiteY200" fmla="*/ 635381 h 812606"/>
                <a:gd name="connsiteX201" fmla="*/ 3111037 w 13788429"/>
                <a:gd name="connsiteY201" fmla="*/ 553933 h 812606"/>
                <a:gd name="connsiteX202" fmla="*/ 3069759 w 13788429"/>
                <a:gd name="connsiteY202" fmla="*/ 583210 h 812606"/>
                <a:gd name="connsiteX203" fmla="*/ 2796186 w 13788429"/>
                <a:gd name="connsiteY203" fmla="*/ 660615 h 812606"/>
                <a:gd name="connsiteX204" fmla="*/ 2425759 w 13788429"/>
                <a:gd name="connsiteY204" fmla="*/ 512019 h 812606"/>
                <a:gd name="connsiteX205" fmla="*/ 2377553 w 13788429"/>
                <a:gd name="connsiteY205" fmla="*/ 464680 h 812606"/>
                <a:gd name="connsiteX206" fmla="*/ 2373239 w 13788429"/>
                <a:gd name="connsiteY206" fmla="*/ 473303 h 812606"/>
                <a:gd name="connsiteX207" fmla="*/ 2363703 w 13788429"/>
                <a:gd name="connsiteY207" fmla="*/ 455639 h 812606"/>
                <a:gd name="connsiteX208" fmla="*/ 1923874 w 13788429"/>
                <a:gd name="connsiteY208" fmla="*/ 168313 h 812606"/>
                <a:gd name="connsiteX209" fmla="*/ 1500812 w 13788429"/>
                <a:gd name="connsiteY209" fmla="*/ 428746 h 812606"/>
                <a:gd name="connsiteX210" fmla="*/ 1500560 w 13788429"/>
                <a:gd name="connsiteY210" fmla="*/ 429155 h 812606"/>
                <a:gd name="connsiteX211" fmla="*/ 1499068 w 13788429"/>
                <a:gd name="connsiteY211" fmla="*/ 432249 h 812606"/>
                <a:gd name="connsiteX212" fmla="*/ 1472282 w 13788429"/>
                <a:gd name="connsiteY212" fmla="*/ 480219 h 812606"/>
                <a:gd name="connsiteX213" fmla="*/ 1459026 w 13788429"/>
                <a:gd name="connsiteY213" fmla="*/ 500854 h 812606"/>
                <a:gd name="connsiteX214" fmla="*/ 1441537 w 13788429"/>
                <a:gd name="connsiteY214" fmla="*/ 541290 h 812606"/>
                <a:gd name="connsiteX215" fmla="*/ 1449229 w 13788429"/>
                <a:gd name="connsiteY215" fmla="*/ 516106 h 812606"/>
                <a:gd name="connsiteX216" fmla="*/ 1443118 w 13788429"/>
                <a:gd name="connsiteY216" fmla="*/ 525618 h 812606"/>
                <a:gd name="connsiteX0" fmla="*/ 1443118 w 13788429"/>
                <a:gd name="connsiteY0" fmla="*/ 525618 h 812606"/>
                <a:gd name="connsiteX1" fmla="*/ 79055 w 13788429"/>
                <a:gd name="connsiteY1" fmla="*/ 320306 h 812606"/>
                <a:gd name="connsiteX2" fmla="*/ 208068 w 13788429"/>
                <a:gd name="connsiteY2" fmla="*/ 151998 h 812606"/>
                <a:gd name="connsiteX3" fmla="*/ 578495 w 13788429"/>
                <a:gd name="connsiteY3" fmla="*/ 300594 h 812606"/>
                <a:gd name="connsiteX4" fmla="*/ 626701 w 13788429"/>
                <a:gd name="connsiteY4" fmla="*/ 347933 h 812606"/>
                <a:gd name="connsiteX5" fmla="*/ 1503442 w 13788429"/>
                <a:gd name="connsiteY5" fmla="*/ 383867 h 812606"/>
                <a:gd name="connsiteX6" fmla="*/ 1503694 w 13788429"/>
                <a:gd name="connsiteY6" fmla="*/ 383458 h 812606"/>
                <a:gd name="connsiteX7" fmla="*/ 1505186 w 13788429"/>
                <a:gd name="connsiteY7" fmla="*/ 380364 h 812606"/>
                <a:gd name="connsiteX8" fmla="*/ 1531972 w 13788429"/>
                <a:gd name="connsiteY8" fmla="*/ 332394 h 812606"/>
                <a:gd name="connsiteX9" fmla="*/ 1545227 w 13788429"/>
                <a:gd name="connsiteY9" fmla="*/ 311759 h 812606"/>
                <a:gd name="connsiteX10" fmla="*/ 1562717 w 13788429"/>
                <a:gd name="connsiteY10" fmla="*/ 271323 h 812606"/>
                <a:gd name="connsiteX11" fmla="*/ 1555025 w 13788429"/>
                <a:gd name="connsiteY11" fmla="*/ 296507 h 812606"/>
                <a:gd name="connsiteX12" fmla="*/ 1561135 w 13788429"/>
                <a:gd name="connsiteY12" fmla="*/ 286995 h 812606"/>
                <a:gd name="connsiteX13" fmla="*/ 2052887 w 13788429"/>
                <a:gd name="connsiteY13" fmla="*/ 5 h 812606"/>
                <a:gd name="connsiteX14" fmla="*/ 2423314 w 13788429"/>
                <a:gd name="connsiteY14" fmla="*/ 148601 h 812606"/>
                <a:gd name="connsiteX15" fmla="*/ 2471520 w 13788429"/>
                <a:gd name="connsiteY15" fmla="*/ 195940 h 812606"/>
                <a:gd name="connsiteX16" fmla="*/ 2475834 w 13788429"/>
                <a:gd name="connsiteY16" fmla="*/ 187316 h 812606"/>
                <a:gd name="connsiteX17" fmla="*/ 2485370 w 13788429"/>
                <a:gd name="connsiteY17" fmla="*/ 204981 h 812606"/>
                <a:gd name="connsiteX18" fmla="*/ 2925199 w 13788429"/>
                <a:gd name="connsiteY18" fmla="*/ 492306 h 812606"/>
                <a:gd name="connsiteX19" fmla="*/ 3190809 w 13788429"/>
                <a:gd name="connsiteY19" fmla="*/ 401519 h 812606"/>
                <a:gd name="connsiteX20" fmla="*/ 3236013 w 13788429"/>
                <a:gd name="connsiteY20" fmla="*/ 363610 h 812606"/>
                <a:gd name="connsiteX21" fmla="*/ 3241590 w 13788429"/>
                <a:gd name="connsiteY21" fmla="*/ 356534 h 812606"/>
                <a:gd name="connsiteX22" fmla="*/ 3275719 w 13788429"/>
                <a:gd name="connsiteY22" fmla="*/ 323696 h 812606"/>
                <a:gd name="connsiteX23" fmla="*/ 3300791 w 13788429"/>
                <a:gd name="connsiteY23" fmla="*/ 296657 h 812606"/>
                <a:gd name="connsiteX24" fmla="*/ 3390026 w 13788429"/>
                <a:gd name="connsiteY24" fmla="*/ 159813 h 812606"/>
                <a:gd name="connsiteX25" fmla="*/ 3407536 w 13788429"/>
                <a:gd name="connsiteY25" fmla="*/ 119329 h 812606"/>
                <a:gd name="connsiteX26" fmla="*/ 3389853 w 13788429"/>
                <a:gd name="connsiteY26" fmla="*/ 177230 h 812606"/>
                <a:gd name="connsiteX27" fmla="*/ 3353515 w 13788429"/>
                <a:gd name="connsiteY27" fmla="*/ 258678 h 812606"/>
                <a:gd name="connsiteX28" fmla="*/ 3394793 w 13788429"/>
                <a:gd name="connsiteY28" fmla="*/ 229401 h 812606"/>
                <a:gd name="connsiteX29" fmla="*/ 3668366 w 13788429"/>
                <a:gd name="connsiteY29" fmla="*/ 151996 h 812606"/>
                <a:gd name="connsiteX30" fmla="*/ 4038793 w 13788429"/>
                <a:gd name="connsiteY30" fmla="*/ 300592 h 812606"/>
                <a:gd name="connsiteX31" fmla="*/ 4086999 w 13788429"/>
                <a:gd name="connsiteY31" fmla="*/ 347931 h 812606"/>
                <a:gd name="connsiteX32" fmla="*/ 4091313 w 13788429"/>
                <a:gd name="connsiteY32" fmla="*/ 339308 h 812606"/>
                <a:gd name="connsiteX33" fmla="*/ 4100849 w 13788429"/>
                <a:gd name="connsiteY33" fmla="*/ 356972 h 812606"/>
                <a:gd name="connsiteX34" fmla="*/ 4540678 w 13788429"/>
                <a:gd name="connsiteY34" fmla="*/ 644298 h 812606"/>
                <a:gd name="connsiteX35" fmla="*/ 4963740 w 13788429"/>
                <a:gd name="connsiteY35" fmla="*/ 383865 h 812606"/>
                <a:gd name="connsiteX36" fmla="*/ 4963992 w 13788429"/>
                <a:gd name="connsiteY36" fmla="*/ 383456 h 812606"/>
                <a:gd name="connsiteX37" fmla="*/ 4965484 w 13788429"/>
                <a:gd name="connsiteY37" fmla="*/ 380362 h 812606"/>
                <a:gd name="connsiteX38" fmla="*/ 4992270 w 13788429"/>
                <a:gd name="connsiteY38" fmla="*/ 332392 h 812606"/>
                <a:gd name="connsiteX39" fmla="*/ 5005525 w 13788429"/>
                <a:gd name="connsiteY39" fmla="*/ 311757 h 812606"/>
                <a:gd name="connsiteX40" fmla="*/ 5023015 w 13788429"/>
                <a:gd name="connsiteY40" fmla="*/ 271321 h 812606"/>
                <a:gd name="connsiteX41" fmla="*/ 5015323 w 13788429"/>
                <a:gd name="connsiteY41" fmla="*/ 296505 h 812606"/>
                <a:gd name="connsiteX42" fmla="*/ 5021433 w 13788429"/>
                <a:gd name="connsiteY42" fmla="*/ 286993 h 812606"/>
                <a:gd name="connsiteX43" fmla="*/ 5513185 w 13788429"/>
                <a:gd name="connsiteY43" fmla="*/ 3 h 812606"/>
                <a:gd name="connsiteX44" fmla="*/ 5883612 w 13788429"/>
                <a:gd name="connsiteY44" fmla="*/ 148599 h 812606"/>
                <a:gd name="connsiteX45" fmla="*/ 5931818 w 13788429"/>
                <a:gd name="connsiteY45" fmla="*/ 195938 h 812606"/>
                <a:gd name="connsiteX46" fmla="*/ 5936132 w 13788429"/>
                <a:gd name="connsiteY46" fmla="*/ 187314 h 812606"/>
                <a:gd name="connsiteX47" fmla="*/ 5945668 w 13788429"/>
                <a:gd name="connsiteY47" fmla="*/ 204979 h 812606"/>
                <a:gd name="connsiteX48" fmla="*/ 6385497 w 13788429"/>
                <a:gd name="connsiteY48" fmla="*/ 492304 h 812606"/>
                <a:gd name="connsiteX49" fmla="*/ 6651107 w 13788429"/>
                <a:gd name="connsiteY49" fmla="*/ 401517 h 812606"/>
                <a:gd name="connsiteX50" fmla="*/ 6696311 w 13788429"/>
                <a:gd name="connsiteY50" fmla="*/ 363608 h 812606"/>
                <a:gd name="connsiteX51" fmla="*/ 6701888 w 13788429"/>
                <a:gd name="connsiteY51" fmla="*/ 356532 h 812606"/>
                <a:gd name="connsiteX52" fmla="*/ 6736017 w 13788429"/>
                <a:gd name="connsiteY52" fmla="*/ 323694 h 812606"/>
                <a:gd name="connsiteX53" fmla="*/ 6761089 w 13788429"/>
                <a:gd name="connsiteY53" fmla="*/ 296655 h 812606"/>
                <a:gd name="connsiteX54" fmla="*/ 6850324 w 13788429"/>
                <a:gd name="connsiteY54" fmla="*/ 159811 h 812606"/>
                <a:gd name="connsiteX55" fmla="*/ 6867834 w 13788429"/>
                <a:gd name="connsiteY55" fmla="*/ 119327 h 812606"/>
                <a:gd name="connsiteX56" fmla="*/ 6850150 w 13788429"/>
                <a:gd name="connsiteY56" fmla="*/ 177228 h 812606"/>
                <a:gd name="connsiteX57" fmla="*/ 6813812 w 13788429"/>
                <a:gd name="connsiteY57" fmla="*/ 258677 h 812606"/>
                <a:gd name="connsiteX58" fmla="*/ 6855091 w 13788429"/>
                <a:gd name="connsiteY58" fmla="*/ 229399 h 812606"/>
                <a:gd name="connsiteX59" fmla="*/ 7128664 w 13788429"/>
                <a:gd name="connsiteY59" fmla="*/ 151994 h 812606"/>
                <a:gd name="connsiteX60" fmla="*/ 7499091 w 13788429"/>
                <a:gd name="connsiteY60" fmla="*/ 300590 h 812606"/>
                <a:gd name="connsiteX61" fmla="*/ 7547297 w 13788429"/>
                <a:gd name="connsiteY61" fmla="*/ 347929 h 812606"/>
                <a:gd name="connsiteX62" fmla="*/ 7551611 w 13788429"/>
                <a:gd name="connsiteY62" fmla="*/ 339306 h 812606"/>
                <a:gd name="connsiteX63" fmla="*/ 7561147 w 13788429"/>
                <a:gd name="connsiteY63" fmla="*/ 356970 h 812606"/>
                <a:gd name="connsiteX64" fmla="*/ 8000975 w 13788429"/>
                <a:gd name="connsiteY64" fmla="*/ 644296 h 812606"/>
                <a:gd name="connsiteX65" fmla="*/ 8424038 w 13788429"/>
                <a:gd name="connsiteY65" fmla="*/ 383863 h 812606"/>
                <a:gd name="connsiteX66" fmla="*/ 8424289 w 13788429"/>
                <a:gd name="connsiteY66" fmla="*/ 383454 h 812606"/>
                <a:gd name="connsiteX67" fmla="*/ 8425782 w 13788429"/>
                <a:gd name="connsiteY67" fmla="*/ 380360 h 812606"/>
                <a:gd name="connsiteX68" fmla="*/ 8452568 w 13788429"/>
                <a:gd name="connsiteY68" fmla="*/ 332390 h 812606"/>
                <a:gd name="connsiteX69" fmla="*/ 8465822 w 13788429"/>
                <a:gd name="connsiteY69" fmla="*/ 311755 h 812606"/>
                <a:gd name="connsiteX70" fmla="*/ 8483313 w 13788429"/>
                <a:gd name="connsiteY70" fmla="*/ 271319 h 812606"/>
                <a:gd name="connsiteX71" fmla="*/ 8475621 w 13788429"/>
                <a:gd name="connsiteY71" fmla="*/ 296503 h 812606"/>
                <a:gd name="connsiteX72" fmla="*/ 8481731 w 13788429"/>
                <a:gd name="connsiteY72" fmla="*/ 286991 h 812606"/>
                <a:gd name="connsiteX73" fmla="*/ 8973483 w 13788429"/>
                <a:gd name="connsiteY73" fmla="*/ 1 h 812606"/>
                <a:gd name="connsiteX74" fmla="*/ 9343910 w 13788429"/>
                <a:gd name="connsiteY74" fmla="*/ 148597 h 812606"/>
                <a:gd name="connsiteX75" fmla="*/ 9392116 w 13788429"/>
                <a:gd name="connsiteY75" fmla="*/ 195936 h 812606"/>
                <a:gd name="connsiteX76" fmla="*/ 9396430 w 13788429"/>
                <a:gd name="connsiteY76" fmla="*/ 187312 h 812606"/>
                <a:gd name="connsiteX77" fmla="*/ 9405966 w 13788429"/>
                <a:gd name="connsiteY77" fmla="*/ 204977 h 812606"/>
                <a:gd name="connsiteX78" fmla="*/ 9845794 w 13788429"/>
                <a:gd name="connsiteY78" fmla="*/ 492302 h 812606"/>
                <a:gd name="connsiteX79" fmla="*/ 10111405 w 13788429"/>
                <a:gd name="connsiteY79" fmla="*/ 401515 h 812606"/>
                <a:gd name="connsiteX80" fmla="*/ 10156612 w 13788429"/>
                <a:gd name="connsiteY80" fmla="*/ 363604 h 812606"/>
                <a:gd name="connsiteX81" fmla="*/ 10162186 w 13788429"/>
                <a:gd name="connsiteY81" fmla="*/ 356531 h 812606"/>
                <a:gd name="connsiteX82" fmla="*/ 10196306 w 13788429"/>
                <a:gd name="connsiteY82" fmla="*/ 323702 h 812606"/>
                <a:gd name="connsiteX83" fmla="*/ 10221387 w 13788429"/>
                <a:gd name="connsiteY83" fmla="*/ 296653 h 812606"/>
                <a:gd name="connsiteX84" fmla="*/ 10310622 w 13788429"/>
                <a:gd name="connsiteY84" fmla="*/ 159809 h 812606"/>
                <a:gd name="connsiteX85" fmla="*/ 10328132 w 13788429"/>
                <a:gd name="connsiteY85" fmla="*/ 119325 h 812606"/>
                <a:gd name="connsiteX86" fmla="*/ 10310448 w 13788429"/>
                <a:gd name="connsiteY86" fmla="*/ 177226 h 812606"/>
                <a:gd name="connsiteX87" fmla="*/ 10274109 w 13788429"/>
                <a:gd name="connsiteY87" fmla="*/ 258676 h 812606"/>
                <a:gd name="connsiteX88" fmla="*/ 10315389 w 13788429"/>
                <a:gd name="connsiteY88" fmla="*/ 229399 h 812606"/>
                <a:gd name="connsiteX89" fmla="*/ 10588962 w 13788429"/>
                <a:gd name="connsiteY89" fmla="*/ 151993 h 812606"/>
                <a:gd name="connsiteX90" fmla="*/ 10959389 w 13788429"/>
                <a:gd name="connsiteY90" fmla="*/ 300589 h 812606"/>
                <a:gd name="connsiteX91" fmla="*/ 11007595 w 13788429"/>
                <a:gd name="connsiteY91" fmla="*/ 347928 h 812606"/>
                <a:gd name="connsiteX92" fmla="*/ 11011909 w 13788429"/>
                <a:gd name="connsiteY92" fmla="*/ 339305 h 812606"/>
                <a:gd name="connsiteX93" fmla="*/ 11021444 w 13788429"/>
                <a:gd name="connsiteY93" fmla="*/ 356969 h 812606"/>
                <a:gd name="connsiteX94" fmla="*/ 11461274 w 13788429"/>
                <a:gd name="connsiteY94" fmla="*/ 644295 h 812606"/>
                <a:gd name="connsiteX95" fmla="*/ 11884336 w 13788429"/>
                <a:gd name="connsiteY95" fmla="*/ 383862 h 812606"/>
                <a:gd name="connsiteX96" fmla="*/ 11884588 w 13788429"/>
                <a:gd name="connsiteY96" fmla="*/ 383453 h 812606"/>
                <a:gd name="connsiteX97" fmla="*/ 11886080 w 13788429"/>
                <a:gd name="connsiteY97" fmla="*/ 380359 h 812606"/>
                <a:gd name="connsiteX98" fmla="*/ 11912866 w 13788429"/>
                <a:gd name="connsiteY98" fmla="*/ 332389 h 812606"/>
                <a:gd name="connsiteX99" fmla="*/ 11926121 w 13788429"/>
                <a:gd name="connsiteY99" fmla="*/ 311754 h 812606"/>
                <a:gd name="connsiteX100" fmla="*/ 11943610 w 13788429"/>
                <a:gd name="connsiteY100" fmla="*/ 271318 h 812606"/>
                <a:gd name="connsiteX101" fmla="*/ 11935919 w 13788429"/>
                <a:gd name="connsiteY101" fmla="*/ 296502 h 812606"/>
                <a:gd name="connsiteX102" fmla="*/ 11942029 w 13788429"/>
                <a:gd name="connsiteY102" fmla="*/ 286990 h 812606"/>
                <a:gd name="connsiteX103" fmla="*/ 12433781 w 13788429"/>
                <a:gd name="connsiteY103" fmla="*/ 0 h 812606"/>
                <a:gd name="connsiteX104" fmla="*/ 12804208 w 13788429"/>
                <a:gd name="connsiteY104" fmla="*/ 148596 h 812606"/>
                <a:gd name="connsiteX105" fmla="*/ 12852414 w 13788429"/>
                <a:gd name="connsiteY105" fmla="*/ 195935 h 812606"/>
                <a:gd name="connsiteX106" fmla="*/ 12856728 w 13788429"/>
                <a:gd name="connsiteY106" fmla="*/ 187311 h 812606"/>
                <a:gd name="connsiteX107" fmla="*/ 12866264 w 13788429"/>
                <a:gd name="connsiteY107" fmla="*/ 204976 h 812606"/>
                <a:gd name="connsiteX108" fmla="*/ 13306093 w 13788429"/>
                <a:gd name="connsiteY108" fmla="*/ 492302 h 812606"/>
                <a:gd name="connsiteX109" fmla="*/ 13770920 w 13788429"/>
                <a:gd name="connsiteY109" fmla="*/ 159808 h 812606"/>
                <a:gd name="connsiteX110" fmla="*/ 13788429 w 13788429"/>
                <a:gd name="connsiteY110" fmla="*/ 119324 h 812606"/>
                <a:gd name="connsiteX111" fmla="*/ 13770746 w 13788429"/>
                <a:gd name="connsiteY111" fmla="*/ 177225 h 812606"/>
                <a:gd name="connsiteX112" fmla="*/ 13177080 w 13788429"/>
                <a:gd name="connsiteY112" fmla="*/ 660610 h 812606"/>
                <a:gd name="connsiteX113" fmla="*/ 12806653 w 13788429"/>
                <a:gd name="connsiteY113" fmla="*/ 512014 h 812606"/>
                <a:gd name="connsiteX114" fmla="*/ 12758447 w 13788429"/>
                <a:gd name="connsiteY114" fmla="*/ 464675 h 812606"/>
                <a:gd name="connsiteX115" fmla="*/ 12754132 w 13788429"/>
                <a:gd name="connsiteY115" fmla="*/ 473298 h 812606"/>
                <a:gd name="connsiteX116" fmla="*/ 12744597 w 13788429"/>
                <a:gd name="connsiteY116" fmla="*/ 455634 h 812606"/>
                <a:gd name="connsiteX117" fmla="*/ 12304768 w 13788429"/>
                <a:gd name="connsiteY117" fmla="*/ 168308 h 812606"/>
                <a:gd name="connsiteX118" fmla="*/ 11881706 w 13788429"/>
                <a:gd name="connsiteY118" fmla="*/ 428741 h 812606"/>
                <a:gd name="connsiteX119" fmla="*/ 11881454 w 13788429"/>
                <a:gd name="connsiteY119" fmla="*/ 429150 h 812606"/>
                <a:gd name="connsiteX120" fmla="*/ 11879962 w 13788429"/>
                <a:gd name="connsiteY120" fmla="*/ 432244 h 812606"/>
                <a:gd name="connsiteX121" fmla="*/ 11853175 w 13788429"/>
                <a:gd name="connsiteY121" fmla="*/ 480214 h 812606"/>
                <a:gd name="connsiteX122" fmla="*/ 11839921 w 13788429"/>
                <a:gd name="connsiteY122" fmla="*/ 500849 h 812606"/>
                <a:gd name="connsiteX123" fmla="*/ 11822431 w 13788429"/>
                <a:gd name="connsiteY123" fmla="*/ 541285 h 812606"/>
                <a:gd name="connsiteX124" fmla="*/ 11830122 w 13788429"/>
                <a:gd name="connsiteY124" fmla="*/ 516101 h 812606"/>
                <a:gd name="connsiteX125" fmla="*/ 11824013 w 13788429"/>
                <a:gd name="connsiteY125" fmla="*/ 525613 h 812606"/>
                <a:gd name="connsiteX126" fmla="*/ 11332260 w 13788429"/>
                <a:gd name="connsiteY126" fmla="*/ 812603 h 812606"/>
                <a:gd name="connsiteX127" fmla="*/ 10961833 w 13788429"/>
                <a:gd name="connsiteY127" fmla="*/ 664007 h 812606"/>
                <a:gd name="connsiteX128" fmla="*/ 10913627 w 13788429"/>
                <a:gd name="connsiteY128" fmla="*/ 616668 h 812606"/>
                <a:gd name="connsiteX129" fmla="*/ 10909313 w 13788429"/>
                <a:gd name="connsiteY129" fmla="*/ 625292 h 812606"/>
                <a:gd name="connsiteX130" fmla="*/ 10899778 w 13788429"/>
                <a:gd name="connsiteY130" fmla="*/ 607627 h 812606"/>
                <a:gd name="connsiteX131" fmla="*/ 10459949 w 13788429"/>
                <a:gd name="connsiteY131" fmla="*/ 320302 h 812606"/>
                <a:gd name="connsiteX132" fmla="*/ 10194338 w 13788429"/>
                <a:gd name="connsiteY132" fmla="*/ 411089 h 812606"/>
                <a:gd name="connsiteX133" fmla="*/ 10149131 w 13788429"/>
                <a:gd name="connsiteY133" fmla="*/ 449000 h 812606"/>
                <a:gd name="connsiteX134" fmla="*/ 10143558 w 13788429"/>
                <a:gd name="connsiteY134" fmla="*/ 456073 h 812606"/>
                <a:gd name="connsiteX135" fmla="*/ 10109437 w 13788429"/>
                <a:gd name="connsiteY135" fmla="*/ 488902 h 812606"/>
                <a:gd name="connsiteX136" fmla="*/ 10084356 w 13788429"/>
                <a:gd name="connsiteY136" fmla="*/ 515951 h 812606"/>
                <a:gd name="connsiteX137" fmla="*/ 9995121 w 13788429"/>
                <a:gd name="connsiteY137" fmla="*/ 652795 h 812606"/>
                <a:gd name="connsiteX138" fmla="*/ 9977611 w 13788429"/>
                <a:gd name="connsiteY138" fmla="*/ 693279 h 812606"/>
                <a:gd name="connsiteX139" fmla="*/ 9995295 w 13788429"/>
                <a:gd name="connsiteY139" fmla="*/ 635378 h 812606"/>
                <a:gd name="connsiteX140" fmla="*/ 10031634 w 13788429"/>
                <a:gd name="connsiteY140" fmla="*/ 553928 h 812606"/>
                <a:gd name="connsiteX141" fmla="*/ 9990354 w 13788429"/>
                <a:gd name="connsiteY141" fmla="*/ 583206 h 812606"/>
                <a:gd name="connsiteX142" fmla="*/ 9716782 w 13788429"/>
                <a:gd name="connsiteY142" fmla="*/ 660611 h 812606"/>
                <a:gd name="connsiteX143" fmla="*/ 9346355 w 13788429"/>
                <a:gd name="connsiteY143" fmla="*/ 512015 h 812606"/>
                <a:gd name="connsiteX144" fmla="*/ 9298148 w 13788429"/>
                <a:gd name="connsiteY144" fmla="*/ 464676 h 812606"/>
                <a:gd name="connsiteX145" fmla="*/ 9293835 w 13788429"/>
                <a:gd name="connsiteY145" fmla="*/ 473299 h 812606"/>
                <a:gd name="connsiteX146" fmla="*/ 9284299 w 13788429"/>
                <a:gd name="connsiteY146" fmla="*/ 455635 h 812606"/>
                <a:gd name="connsiteX147" fmla="*/ 8844469 w 13788429"/>
                <a:gd name="connsiteY147" fmla="*/ 168309 h 812606"/>
                <a:gd name="connsiteX148" fmla="*/ 8421407 w 13788429"/>
                <a:gd name="connsiteY148" fmla="*/ 428742 h 812606"/>
                <a:gd name="connsiteX149" fmla="*/ 8421156 w 13788429"/>
                <a:gd name="connsiteY149" fmla="*/ 429151 h 812606"/>
                <a:gd name="connsiteX150" fmla="*/ 8419664 w 13788429"/>
                <a:gd name="connsiteY150" fmla="*/ 432245 h 812606"/>
                <a:gd name="connsiteX151" fmla="*/ 8392878 w 13788429"/>
                <a:gd name="connsiteY151" fmla="*/ 480215 h 812606"/>
                <a:gd name="connsiteX152" fmla="*/ 8379622 w 13788429"/>
                <a:gd name="connsiteY152" fmla="*/ 500850 h 812606"/>
                <a:gd name="connsiteX153" fmla="*/ 8362133 w 13788429"/>
                <a:gd name="connsiteY153" fmla="*/ 541286 h 812606"/>
                <a:gd name="connsiteX154" fmla="*/ 8369824 w 13788429"/>
                <a:gd name="connsiteY154" fmla="*/ 516102 h 812606"/>
                <a:gd name="connsiteX155" fmla="*/ 8363714 w 13788429"/>
                <a:gd name="connsiteY155" fmla="*/ 525614 h 812606"/>
                <a:gd name="connsiteX156" fmla="*/ 7871963 w 13788429"/>
                <a:gd name="connsiteY156" fmla="*/ 812604 h 812606"/>
                <a:gd name="connsiteX157" fmla="*/ 7501535 w 13788429"/>
                <a:gd name="connsiteY157" fmla="*/ 664008 h 812606"/>
                <a:gd name="connsiteX158" fmla="*/ 7453329 w 13788429"/>
                <a:gd name="connsiteY158" fmla="*/ 616669 h 812606"/>
                <a:gd name="connsiteX159" fmla="*/ 7449015 w 13788429"/>
                <a:gd name="connsiteY159" fmla="*/ 625293 h 812606"/>
                <a:gd name="connsiteX160" fmla="*/ 7439480 w 13788429"/>
                <a:gd name="connsiteY160" fmla="*/ 607628 h 812606"/>
                <a:gd name="connsiteX161" fmla="*/ 6999650 w 13788429"/>
                <a:gd name="connsiteY161" fmla="*/ 320302 h 812606"/>
                <a:gd name="connsiteX162" fmla="*/ 6734041 w 13788429"/>
                <a:gd name="connsiteY162" fmla="*/ 411089 h 812606"/>
                <a:gd name="connsiteX163" fmla="*/ 6688836 w 13788429"/>
                <a:gd name="connsiteY163" fmla="*/ 448999 h 812606"/>
                <a:gd name="connsiteX164" fmla="*/ 6683260 w 13788429"/>
                <a:gd name="connsiteY164" fmla="*/ 456075 h 812606"/>
                <a:gd name="connsiteX165" fmla="*/ 6649130 w 13788429"/>
                <a:gd name="connsiteY165" fmla="*/ 488913 h 812606"/>
                <a:gd name="connsiteX166" fmla="*/ 6624058 w 13788429"/>
                <a:gd name="connsiteY166" fmla="*/ 515952 h 812606"/>
                <a:gd name="connsiteX167" fmla="*/ 6534823 w 13788429"/>
                <a:gd name="connsiteY167" fmla="*/ 652796 h 812606"/>
                <a:gd name="connsiteX168" fmla="*/ 6517314 w 13788429"/>
                <a:gd name="connsiteY168" fmla="*/ 693280 h 812606"/>
                <a:gd name="connsiteX169" fmla="*/ 6534997 w 13788429"/>
                <a:gd name="connsiteY169" fmla="*/ 635379 h 812606"/>
                <a:gd name="connsiteX170" fmla="*/ 6571335 w 13788429"/>
                <a:gd name="connsiteY170" fmla="*/ 553930 h 812606"/>
                <a:gd name="connsiteX171" fmla="*/ 6530056 w 13788429"/>
                <a:gd name="connsiteY171" fmla="*/ 583208 h 812606"/>
                <a:gd name="connsiteX172" fmla="*/ 6256484 w 13788429"/>
                <a:gd name="connsiteY172" fmla="*/ 660613 h 812606"/>
                <a:gd name="connsiteX173" fmla="*/ 5886057 w 13788429"/>
                <a:gd name="connsiteY173" fmla="*/ 512017 h 812606"/>
                <a:gd name="connsiteX174" fmla="*/ 5837850 w 13788429"/>
                <a:gd name="connsiteY174" fmla="*/ 464678 h 812606"/>
                <a:gd name="connsiteX175" fmla="*/ 5833537 w 13788429"/>
                <a:gd name="connsiteY175" fmla="*/ 473301 h 812606"/>
                <a:gd name="connsiteX176" fmla="*/ 5824001 w 13788429"/>
                <a:gd name="connsiteY176" fmla="*/ 455637 h 812606"/>
                <a:gd name="connsiteX177" fmla="*/ 5384172 w 13788429"/>
                <a:gd name="connsiteY177" fmla="*/ 168311 h 812606"/>
                <a:gd name="connsiteX178" fmla="*/ 4961110 w 13788429"/>
                <a:gd name="connsiteY178" fmla="*/ 428744 h 812606"/>
                <a:gd name="connsiteX179" fmla="*/ 4960858 w 13788429"/>
                <a:gd name="connsiteY179" fmla="*/ 429153 h 812606"/>
                <a:gd name="connsiteX180" fmla="*/ 4959366 w 13788429"/>
                <a:gd name="connsiteY180" fmla="*/ 432247 h 812606"/>
                <a:gd name="connsiteX181" fmla="*/ 4932580 w 13788429"/>
                <a:gd name="connsiteY181" fmla="*/ 480217 h 812606"/>
                <a:gd name="connsiteX182" fmla="*/ 4919324 w 13788429"/>
                <a:gd name="connsiteY182" fmla="*/ 500852 h 812606"/>
                <a:gd name="connsiteX183" fmla="*/ 4901835 w 13788429"/>
                <a:gd name="connsiteY183" fmla="*/ 541288 h 812606"/>
                <a:gd name="connsiteX184" fmla="*/ 4909527 w 13788429"/>
                <a:gd name="connsiteY184" fmla="*/ 516104 h 812606"/>
                <a:gd name="connsiteX185" fmla="*/ 4903416 w 13788429"/>
                <a:gd name="connsiteY185" fmla="*/ 525616 h 812606"/>
                <a:gd name="connsiteX186" fmla="*/ 4411665 w 13788429"/>
                <a:gd name="connsiteY186" fmla="*/ 812606 h 812606"/>
                <a:gd name="connsiteX187" fmla="*/ 4041238 w 13788429"/>
                <a:gd name="connsiteY187" fmla="*/ 664010 h 812606"/>
                <a:gd name="connsiteX188" fmla="*/ 3993031 w 13788429"/>
                <a:gd name="connsiteY188" fmla="*/ 616671 h 812606"/>
                <a:gd name="connsiteX189" fmla="*/ 3988718 w 13788429"/>
                <a:gd name="connsiteY189" fmla="*/ 625295 h 812606"/>
                <a:gd name="connsiteX190" fmla="*/ 3979182 w 13788429"/>
                <a:gd name="connsiteY190" fmla="*/ 607630 h 812606"/>
                <a:gd name="connsiteX191" fmla="*/ 3539353 w 13788429"/>
                <a:gd name="connsiteY191" fmla="*/ 320304 h 812606"/>
                <a:gd name="connsiteX192" fmla="*/ 3273743 w 13788429"/>
                <a:gd name="connsiteY192" fmla="*/ 411091 h 812606"/>
                <a:gd name="connsiteX193" fmla="*/ 3228539 w 13788429"/>
                <a:gd name="connsiteY193" fmla="*/ 449001 h 812606"/>
                <a:gd name="connsiteX194" fmla="*/ 3222962 w 13788429"/>
                <a:gd name="connsiteY194" fmla="*/ 456077 h 812606"/>
                <a:gd name="connsiteX195" fmla="*/ 3188833 w 13788429"/>
                <a:gd name="connsiteY195" fmla="*/ 488915 h 812606"/>
                <a:gd name="connsiteX196" fmla="*/ 3163761 w 13788429"/>
                <a:gd name="connsiteY196" fmla="*/ 515954 h 812606"/>
                <a:gd name="connsiteX197" fmla="*/ 3074526 w 13788429"/>
                <a:gd name="connsiteY197" fmla="*/ 652798 h 812606"/>
                <a:gd name="connsiteX198" fmla="*/ 3057016 w 13788429"/>
                <a:gd name="connsiteY198" fmla="*/ 693282 h 812606"/>
                <a:gd name="connsiteX199" fmla="*/ 3074699 w 13788429"/>
                <a:gd name="connsiteY199" fmla="*/ 635381 h 812606"/>
                <a:gd name="connsiteX200" fmla="*/ 3111037 w 13788429"/>
                <a:gd name="connsiteY200" fmla="*/ 553933 h 812606"/>
                <a:gd name="connsiteX201" fmla="*/ 3069759 w 13788429"/>
                <a:gd name="connsiteY201" fmla="*/ 583210 h 812606"/>
                <a:gd name="connsiteX202" fmla="*/ 2796186 w 13788429"/>
                <a:gd name="connsiteY202" fmla="*/ 660615 h 812606"/>
                <a:gd name="connsiteX203" fmla="*/ 2425759 w 13788429"/>
                <a:gd name="connsiteY203" fmla="*/ 512019 h 812606"/>
                <a:gd name="connsiteX204" fmla="*/ 2377553 w 13788429"/>
                <a:gd name="connsiteY204" fmla="*/ 464680 h 812606"/>
                <a:gd name="connsiteX205" fmla="*/ 2373239 w 13788429"/>
                <a:gd name="connsiteY205" fmla="*/ 473303 h 812606"/>
                <a:gd name="connsiteX206" fmla="*/ 2363703 w 13788429"/>
                <a:gd name="connsiteY206" fmla="*/ 455639 h 812606"/>
                <a:gd name="connsiteX207" fmla="*/ 1923874 w 13788429"/>
                <a:gd name="connsiteY207" fmla="*/ 168313 h 812606"/>
                <a:gd name="connsiteX208" fmla="*/ 1500812 w 13788429"/>
                <a:gd name="connsiteY208" fmla="*/ 428746 h 812606"/>
                <a:gd name="connsiteX209" fmla="*/ 1500560 w 13788429"/>
                <a:gd name="connsiteY209" fmla="*/ 429155 h 812606"/>
                <a:gd name="connsiteX210" fmla="*/ 1499068 w 13788429"/>
                <a:gd name="connsiteY210" fmla="*/ 432249 h 812606"/>
                <a:gd name="connsiteX211" fmla="*/ 1472282 w 13788429"/>
                <a:gd name="connsiteY211" fmla="*/ 480219 h 812606"/>
                <a:gd name="connsiteX212" fmla="*/ 1459026 w 13788429"/>
                <a:gd name="connsiteY212" fmla="*/ 500854 h 812606"/>
                <a:gd name="connsiteX213" fmla="*/ 1441537 w 13788429"/>
                <a:gd name="connsiteY213" fmla="*/ 541290 h 812606"/>
                <a:gd name="connsiteX214" fmla="*/ 1449229 w 13788429"/>
                <a:gd name="connsiteY214" fmla="*/ 516106 h 812606"/>
                <a:gd name="connsiteX215" fmla="*/ 1443118 w 13788429"/>
                <a:gd name="connsiteY215" fmla="*/ 525618 h 812606"/>
                <a:gd name="connsiteX0" fmla="*/ 1443118 w 13788429"/>
                <a:gd name="connsiteY0" fmla="*/ 525618 h 812606"/>
                <a:gd name="connsiteX1" fmla="*/ 79055 w 13788429"/>
                <a:gd name="connsiteY1" fmla="*/ 320306 h 812606"/>
                <a:gd name="connsiteX2" fmla="*/ 208068 w 13788429"/>
                <a:gd name="connsiteY2" fmla="*/ 151998 h 812606"/>
                <a:gd name="connsiteX3" fmla="*/ 578495 w 13788429"/>
                <a:gd name="connsiteY3" fmla="*/ 300594 h 812606"/>
                <a:gd name="connsiteX4" fmla="*/ 1503442 w 13788429"/>
                <a:gd name="connsiteY4" fmla="*/ 383867 h 812606"/>
                <a:gd name="connsiteX5" fmla="*/ 1503694 w 13788429"/>
                <a:gd name="connsiteY5" fmla="*/ 383458 h 812606"/>
                <a:gd name="connsiteX6" fmla="*/ 1505186 w 13788429"/>
                <a:gd name="connsiteY6" fmla="*/ 380364 h 812606"/>
                <a:gd name="connsiteX7" fmla="*/ 1531972 w 13788429"/>
                <a:gd name="connsiteY7" fmla="*/ 332394 h 812606"/>
                <a:gd name="connsiteX8" fmla="*/ 1545227 w 13788429"/>
                <a:gd name="connsiteY8" fmla="*/ 311759 h 812606"/>
                <a:gd name="connsiteX9" fmla="*/ 1562717 w 13788429"/>
                <a:gd name="connsiteY9" fmla="*/ 271323 h 812606"/>
                <a:gd name="connsiteX10" fmla="*/ 1555025 w 13788429"/>
                <a:gd name="connsiteY10" fmla="*/ 296507 h 812606"/>
                <a:gd name="connsiteX11" fmla="*/ 1561135 w 13788429"/>
                <a:gd name="connsiteY11" fmla="*/ 286995 h 812606"/>
                <a:gd name="connsiteX12" fmla="*/ 2052887 w 13788429"/>
                <a:gd name="connsiteY12" fmla="*/ 5 h 812606"/>
                <a:gd name="connsiteX13" fmla="*/ 2423314 w 13788429"/>
                <a:gd name="connsiteY13" fmla="*/ 148601 h 812606"/>
                <a:gd name="connsiteX14" fmla="*/ 2471520 w 13788429"/>
                <a:gd name="connsiteY14" fmla="*/ 195940 h 812606"/>
                <a:gd name="connsiteX15" fmla="*/ 2475834 w 13788429"/>
                <a:gd name="connsiteY15" fmla="*/ 187316 h 812606"/>
                <a:gd name="connsiteX16" fmla="*/ 2485370 w 13788429"/>
                <a:gd name="connsiteY16" fmla="*/ 204981 h 812606"/>
                <a:gd name="connsiteX17" fmla="*/ 2925199 w 13788429"/>
                <a:gd name="connsiteY17" fmla="*/ 492306 h 812606"/>
                <a:gd name="connsiteX18" fmla="*/ 3190809 w 13788429"/>
                <a:gd name="connsiteY18" fmla="*/ 401519 h 812606"/>
                <a:gd name="connsiteX19" fmla="*/ 3236013 w 13788429"/>
                <a:gd name="connsiteY19" fmla="*/ 363610 h 812606"/>
                <a:gd name="connsiteX20" fmla="*/ 3241590 w 13788429"/>
                <a:gd name="connsiteY20" fmla="*/ 356534 h 812606"/>
                <a:gd name="connsiteX21" fmla="*/ 3275719 w 13788429"/>
                <a:gd name="connsiteY21" fmla="*/ 323696 h 812606"/>
                <a:gd name="connsiteX22" fmla="*/ 3300791 w 13788429"/>
                <a:gd name="connsiteY22" fmla="*/ 296657 h 812606"/>
                <a:gd name="connsiteX23" fmla="*/ 3390026 w 13788429"/>
                <a:gd name="connsiteY23" fmla="*/ 159813 h 812606"/>
                <a:gd name="connsiteX24" fmla="*/ 3407536 w 13788429"/>
                <a:gd name="connsiteY24" fmla="*/ 119329 h 812606"/>
                <a:gd name="connsiteX25" fmla="*/ 3389853 w 13788429"/>
                <a:gd name="connsiteY25" fmla="*/ 177230 h 812606"/>
                <a:gd name="connsiteX26" fmla="*/ 3353515 w 13788429"/>
                <a:gd name="connsiteY26" fmla="*/ 258678 h 812606"/>
                <a:gd name="connsiteX27" fmla="*/ 3394793 w 13788429"/>
                <a:gd name="connsiteY27" fmla="*/ 229401 h 812606"/>
                <a:gd name="connsiteX28" fmla="*/ 3668366 w 13788429"/>
                <a:gd name="connsiteY28" fmla="*/ 151996 h 812606"/>
                <a:gd name="connsiteX29" fmla="*/ 4038793 w 13788429"/>
                <a:gd name="connsiteY29" fmla="*/ 300592 h 812606"/>
                <a:gd name="connsiteX30" fmla="*/ 4086999 w 13788429"/>
                <a:gd name="connsiteY30" fmla="*/ 347931 h 812606"/>
                <a:gd name="connsiteX31" fmla="*/ 4091313 w 13788429"/>
                <a:gd name="connsiteY31" fmla="*/ 339308 h 812606"/>
                <a:gd name="connsiteX32" fmla="*/ 4100849 w 13788429"/>
                <a:gd name="connsiteY32" fmla="*/ 356972 h 812606"/>
                <a:gd name="connsiteX33" fmla="*/ 4540678 w 13788429"/>
                <a:gd name="connsiteY33" fmla="*/ 644298 h 812606"/>
                <a:gd name="connsiteX34" fmla="*/ 4963740 w 13788429"/>
                <a:gd name="connsiteY34" fmla="*/ 383865 h 812606"/>
                <a:gd name="connsiteX35" fmla="*/ 4963992 w 13788429"/>
                <a:gd name="connsiteY35" fmla="*/ 383456 h 812606"/>
                <a:gd name="connsiteX36" fmla="*/ 4965484 w 13788429"/>
                <a:gd name="connsiteY36" fmla="*/ 380362 h 812606"/>
                <a:gd name="connsiteX37" fmla="*/ 4992270 w 13788429"/>
                <a:gd name="connsiteY37" fmla="*/ 332392 h 812606"/>
                <a:gd name="connsiteX38" fmla="*/ 5005525 w 13788429"/>
                <a:gd name="connsiteY38" fmla="*/ 311757 h 812606"/>
                <a:gd name="connsiteX39" fmla="*/ 5023015 w 13788429"/>
                <a:gd name="connsiteY39" fmla="*/ 271321 h 812606"/>
                <a:gd name="connsiteX40" fmla="*/ 5015323 w 13788429"/>
                <a:gd name="connsiteY40" fmla="*/ 296505 h 812606"/>
                <a:gd name="connsiteX41" fmla="*/ 5021433 w 13788429"/>
                <a:gd name="connsiteY41" fmla="*/ 286993 h 812606"/>
                <a:gd name="connsiteX42" fmla="*/ 5513185 w 13788429"/>
                <a:gd name="connsiteY42" fmla="*/ 3 h 812606"/>
                <a:gd name="connsiteX43" fmla="*/ 5883612 w 13788429"/>
                <a:gd name="connsiteY43" fmla="*/ 148599 h 812606"/>
                <a:gd name="connsiteX44" fmla="*/ 5931818 w 13788429"/>
                <a:gd name="connsiteY44" fmla="*/ 195938 h 812606"/>
                <a:gd name="connsiteX45" fmla="*/ 5936132 w 13788429"/>
                <a:gd name="connsiteY45" fmla="*/ 187314 h 812606"/>
                <a:gd name="connsiteX46" fmla="*/ 5945668 w 13788429"/>
                <a:gd name="connsiteY46" fmla="*/ 204979 h 812606"/>
                <a:gd name="connsiteX47" fmla="*/ 6385497 w 13788429"/>
                <a:gd name="connsiteY47" fmla="*/ 492304 h 812606"/>
                <a:gd name="connsiteX48" fmla="*/ 6651107 w 13788429"/>
                <a:gd name="connsiteY48" fmla="*/ 401517 h 812606"/>
                <a:gd name="connsiteX49" fmla="*/ 6696311 w 13788429"/>
                <a:gd name="connsiteY49" fmla="*/ 363608 h 812606"/>
                <a:gd name="connsiteX50" fmla="*/ 6701888 w 13788429"/>
                <a:gd name="connsiteY50" fmla="*/ 356532 h 812606"/>
                <a:gd name="connsiteX51" fmla="*/ 6736017 w 13788429"/>
                <a:gd name="connsiteY51" fmla="*/ 323694 h 812606"/>
                <a:gd name="connsiteX52" fmla="*/ 6761089 w 13788429"/>
                <a:gd name="connsiteY52" fmla="*/ 296655 h 812606"/>
                <a:gd name="connsiteX53" fmla="*/ 6850324 w 13788429"/>
                <a:gd name="connsiteY53" fmla="*/ 159811 h 812606"/>
                <a:gd name="connsiteX54" fmla="*/ 6867834 w 13788429"/>
                <a:gd name="connsiteY54" fmla="*/ 119327 h 812606"/>
                <a:gd name="connsiteX55" fmla="*/ 6850150 w 13788429"/>
                <a:gd name="connsiteY55" fmla="*/ 177228 h 812606"/>
                <a:gd name="connsiteX56" fmla="*/ 6813812 w 13788429"/>
                <a:gd name="connsiteY56" fmla="*/ 258677 h 812606"/>
                <a:gd name="connsiteX57" fmla="*/ 6855091 w 13788429"/>
                <a:gd name="connsiteY57" fmla="*/ 229399 h 812606"/>
                <a:gd name="connsiteX58" fmla="*/ 7128664 w 13788429"/>
                <a:gd name="connsiteY58" fmla="*/ 151994 h 812606"/>
                <a:gd name="connsiteX59" fmla="*/ 7499091 w 13788429"/>
                <a:gd name="connsiteY59" fmla="*/ 300590 h 812606"/>
                <a:gd name="connsiteX60" fmla="*/ 7547297 w 13788429"/>
                <a:gd name="connsiteY60" fmla="*/ 347929 h 812606"/>
                <a:gd name="connsiteX61" fmla="*/ 7551611 w 13788429"/>
                <a:gd name="connsiteY61" fmla="*/ 339306 h 812606"/>
                <a:gd name="connsiteX62" fmla="*/ 7561147 w 13788429"/>
                <a:gd name="connsiteY62" fmla="*/ 356970 h 812606"/>
                <a:gd name="connsiteX63" fmla="*/ 8000975 w 13788429"/>
                <a:gd name="connsiteY63" fmla="*/ 644296 h 812606"/>
                <a:gd name="connsiteX64" fmla="*/ 8424038 w 13788429"/>
                <a:gd name="connsiteY64" fmla="*/ 383863 h 812606"/>
                <a:gd name="connsiteX65" fmla="*/ 8424289 w 13788429"/>
                <a:gd name="connsiteY65" fmla="*/ 383454 h 812606"/>
                <a:gd name="connsiteX66" fmla="*/ 8425782 w 13788429"/>
                <a:gd name="connsiteY66" fmla="*/ 380360 h 812606"/>
                <a:gd name="connsiteX67" fmla="*/ 8452568 w 13788429"/>
                <a:gd name="connsiteY67" fmla="*/ 332390 h 812606"/>
                <a:gd name="connsiteX68" fmla="*/ 8465822 w 13788429"/>
                <a:gd name="connsiteY68" fmla="*/ 311755 h 812606"/>
                <a:gd name="connsiteX69" fmla="*/ 8483313 w 13788429"/>
                <a:gd name="connsiteY69" fmla="*/ 271319 h 812606"/>
                <a:gd name="connsiteX70" fmla="*/ 8475621 w 13788429"/>
                <a:gd name="connsiteY70" fmla="*/ 296503 h 812606"/>
                <a:gd name="connsiteX71" fmla="*/ 8481731 w 13788429"/>
                <a:gd name="connsiteY71" fmla="*/ 286991 h 812606"/>
                <a:gd name="connsiteX72" fmla="*/ 8973483 w 13788429"/>
                <a:gd name="connsiteY72" fmla="*/ 1 h 812606"/>
                <a:gd name="connsiteX73" fmla="*/ 9343910 w 13788429"/>
                <a:gd name="connsiteY73" fmla="*/ 148597 h 812606"/>
                <a:gd name="connsiteX74" fmla="*/ 9392116 w 13788429"/>
                <a:gd name="connsiteY74" fmla="*/ 195936 h 812606"/>
                <a:gd name="connsiteX75" fmla="*/ 9396430 w 13788429"/>
                <a:gd name="connsiteY75" fmla="*/ 187312 h 812606"/>
                <a:gd name="connsiteX76" fmla="*/ 9405966 w 13788429"/>
                <a:gd name="connsiteY76" fmla="*/ 204977 h 812606"/>
                <a:gd name="connsiteX77" fmla="*/ 9845794 w 13788429"/>
                <a:gd name="connsiteY77" fmla="*/ 492302 h 812606"/>
                <a:gd name="connsiteX78" fmla="*/ 10111405 w 13788429"/>
                <a:gd name="connsiteY78" fmla="*/ 401515 h 812606"/>
                <a:gd name="connsiteX79" fmla="*/ 10156612 w 13788429"/>
                <a:gd name="connsiteY79" fmla="*/ 363604 h 812606"/>
                <a:gd name="connsiteX80" fmla="*/ 10162186 w 13788429"/>
                <a:gd name="connsiteY80" fmla="*/ 356531 h 812606"/>
                <a:gd name="connsiteX81" fmla="*/ 10196306 w 13788429"/>
                <a:gd name="connsiteY81" fmla="*/ 323702 h 812606"/>
                <a:gd name="connsiteX82" fmla="*/ 10221387 w 13788429"/>
                <a:gd name="connsiteY82" fmla="*/ 296653 h 812606"/>
                <a:gd name="connsiteX83" fmla="*/ 10310622 w 13788429"/>
                <a:gd name="connsiteY83" fmla="*/ 159809 h 812606"/>
                <a:gd name="connsiteX84" fmla="*/ 10328132 w 13788429"/>
                <a:gd name="connsiteY84" fmla="*/ 119325 h 812606"/>
                <a:gd name="connsiteX85" fmla="*/ 10310448 w 13788429"/>
                <a:gd name="connsiteY85" fmla="*/ 177226 h 812606"/>
                <a:gd name="connsiteX86" fmla="*/ 10274109 w 13788429"/>
                <a:gd name="connsiteY86" fmla="*/ 258676 h 812606"/>
                <a:gd name="connsiteX87" fmla="*/ 10315389 w 13788429"/>
                <a:gd name="connsiteY87" fmla="*/ 229399 h 812606"/>
                <a:gd name="connsiteX88" fmla="*/ 10588962 w 13788429"/>
                <a:gd name="connsiteY88" fmla="*/ 151993 h 812606"/>
                <a:gd name="connsiteX89" fmla="*/ 10959389 w 13788429"/>
                <a:gd name="connsiteY89" fmla="*/ 300589 h 812606"/>
                <a:gd name="connsiteX90" fmla="*/ 11007595 w 13788429"/>
                <a:gd name="connsiteY90" fmla="*/ 347928 h 812606"/>
                <a:gd name="connsiteX91" fmla="*/ 11011909 w 13788429"/>
                <a:gd name="connsiteY91" fmla="*/ 339305 h 812606"/>
                <a:gd name="connsiteX92" fmla="*/ 11021444 w 13788429"/>
                <a:gd name="connsiteY92" fmla="*/ 356969 h 812606"/>
                <a:gd name="connsiteX93" fmla="*/ 11461274 w 13788429"/>
                <a:gd name="connsiteY93" fmla="*/ 644295 h 812606"/>
                <a:gd name="connsiteX94" fmla="*/ 11884336 w 13788429"/>
                <a:gd name="connsiteY94" fmla="*/ 383862 h 812606"/>
                <a:gd name="connsiteX95" fmla="*/ 11884588 w 13788429"/>
                <a:gd name="connsiteY95" fmla="*/ 383453 h 812606"/>
                <a:gd name="connsiteX96" fmla="*/ 11886080 w 13788429"/>
                <a:gd name="connsiteY96" fmla="*/ 380359 h 812606"/>
                <a:gd name="connsiteX97" fmla="*/ 11912866 w 13788429"/>
                <a:gd name="connsiteY97" fmla="*/ 332389 h 812606"/>
                <a:gd name="connsiteX98" fmla="*/ 11926121 w 13788429"/>
                <a:gd name="connsiteY98" fmla="*/ 311754 h 812606"/>
                <a:gd name="connsiteX99" fmla="*/ 11943610 w 13788429"/>
                <a:gd name="connsiteY99" fmla="*/ 271318 h 812606"/>
                <a:gd name="connsiteX100" fmla="*/ 11935919 w 13788429"/>
                <a:gd name="connsiteY100" fmla="*/ 296502 h 812606"/>
                <a:gd name="connsiteX101" fmla="*/ 11942029 w 13788429"/>
                <a:gd name="connsiteY101" fmla="*/ 286990 h 812606"/>
                <a:gd name="connsiteX102" fmla="*/ 12433781 w 13788429"/>
                <a:gd name="connsiteY102" fmla="*/ 0 h 812606"/>
                <a:gd name="connsiteX103" fmla="*/ 12804208 w 13788429"/>
                <a:gd name="connsiteY103" fmla="*/ 148596 h 812606"/>
                <a:gd name="connsiteX104" fmla="*/ 12852414 w 13788429"/>
                <a:gd name="connsiteY104" fmla="*/ 195935 h 812606"/>
                <a:gd name="connsiteX105" fmla="*/ 12856728 w 13788429"/>
                <a:gd name="connsiteY105" fmla="*/ 187311 h 812606"/>
                <a:gd name="connsiteX106" fmla="*/ 12866264 w 13788429"/>
                <a:gd name="connsiteY106" fmla="*/ 204976 h 812606"/>
                <a:gd name="connsiteX107" fmla="*/ 13306093 w 13788429"/>
                <a:gd name="connsiteY107" fmla="*/ 492302 h 812606"/>
                <a:gd name="connsiteX108" fmla="*/ 13770920 w 13788429"/>
                <a:gd name="connsiteY108" fmla="*/ 159808 h 812606"/>
                <a:gd name="connsiteX109" fmla="*/ 13788429 w 13788429"/>
                <a:gd name="connsiteY109" fmla="*/ 119324 h 812606"/>
                <a:gd name="connsiteX110" fmla="*/ 13770746 w 13788429"/>
                <a:gd name="connsiteY110" fmla="*/ 177225 h 812606"/>
                <a:gd name="connsiteX111" fmla="*/ 13177080 w 13788429"/>
                <a:gd name="connsiteY111" fmla="*/ 660610 h 812606"/>
                <a:gd name="connsiteX112" fmla="*/ 12806653 w 13788429"/>
                <a:gd name="connsiteY112" fmla="*/ 512014 h 812606"/>
                <a:gd name="connsiteX113" fmla="*/ 12758447 w 13788429"/>
                <a:gd name="connsiteY113" fmla="*/ 464675 h 812606"/>
                <a:gd name="connsiteX114" fmla="*/ 12754132 w 13788429"/>
                <a:gd name="connsiteY114" fmla="*/ 473298 h 812606"/>
                <a:gd name="connsiteX115" fmla="*/ 12744597 w 13788429"/>
                <a:gd name="connsiteY115" fmla="*/ 455634 h 812606"/>
                <a:gd name="connsiteX116" fmla="*/ 12304768 w 13788429"/>
                <a:gd name="connsiteY116" fmla="*/ 168308 h 812606"/>
                <a:gd name="connsiteX117" fmla="*/ 11881706 w 13788429"/>
                <a:gd name="connsiteY117" fmla="*/ 428741 h 812606"/>
                <a:gd name="connsiteX118" fmla="*/ 11881454 w 13788429"/>
                <a:gd name="connsiteY118" fmla="*/ 429150 h 812606"/>
                <a:gd name="connsiteX119" fmla="*/ 11879962 w 13788429"/>
                <a:gd name="connsiteY119" fmla="*/ 432244 h 812606"/>
                <a:gd name="connsiteX120" fmla="*/ 11853175 w 13788429"/>
                <a:gd name="connsiteY120" fmla="*/ 480214 h 812606"/>
                <a:gd name="connsiteX121" fmla="*/ 11839921 w 13788429"/>
                <a:gd name="connsiteY121" fmla="*/ 500849 h 812606"/>
                <a:gd name="connsiteX122" fmla="*/ 11822431 w 13788429"/>
                <a:gd name="connsiteY122" fmla="*/ 541285 h 812606"/>
                <a:gd name="connsiteX123" fmla="*/ 11830122 w 13788429"/>
                <a:gd name="connsiteY123" fmla="*/ 516101 h 812606"/>
                <a:gd name="connsiteX124" fmla="*/ 11824013 w 13788429"/>
                <a:gd name="connsiteY124" fmla="*/ 525613 h 812606"/>
                <a:gd name="connsiteX125" fmla="*/ 11332260 w 13788429"/>
                <a:gd name="connsiteY125" fmla="*/ 812603 h 812606"/>
                <a:gd name="connsiteX126" fmla="*/ 10961833 w 13788429"/>
                <a:gd name="connsiteY126" fmla="*/ 664007 h 812606"/>
                <a:gd name="connsiteX127" fmla="*/ 10913627 w 13788429"/>
                <a:gd name="connsiteY127" fmla="*/ 616668 h 812606"/>
                <a:gd name="connsiteX128" fmla="*/ 10909313 w 13788429"/>
                <a:gd name="connsiteY128" fmla="*/ 625292 h 812606"/>
                <a:gd name="connsiteX129" fmla="*/ 10899778 w 13788429"/>
                <a:gd name="connsiteY129" fmla="*/ 607627 h 812606"/>
                <a:gd name="connsiteX130" fmla="*/ 10459949 w 13788429"/>
                <a:gd name="connsiteY130" fmla="*/ 320302 h 812606"/>
                <a:gd name="connsiteX131" fmla="*/ 10194338 w 13788429"/>
                <a:gd name="connsiteY131" fmla="*/ 411089 h 812606"/>
                <a:gd name="connsiteX132" fmla="*/ 10149131 w 13788429"/>
                <a:gd name="connsiteY132" fmla="*/ 449000 h 812606"/>
                <a:gd name="connsiteX133" fmla="*/ 10143558 w 13788429"/>
                <a:gd name="connsiteY133" fmla="*/ 456073 h 812606"/>
                <a:gd name="connsiteX134" fmla="*/ 10109437 w 13788429"/>
                <a:gd name="connsiteY134" fmla="*/ 488902 h 812606"/>
                <a:gd name="connsiteX135" fmla="*/ 10084356 w 13788429"/>
                <a:gd name="connsiteY135" fmla="*/ 515951 h 812606"/>
                <a:gd name="connsiteX136" fmla="*/ 9995121 w 13788429"/>
                <a:gd name="connsiteY136" fmla="*/ 652795 h 812606"/>
                <a:gd name="connsiteX137" fmla="*/ 9977611 w 13788429"/>
                <a:gd name="connsiteY137" fmla="*/ 693279 h 812606"/>
                <a:gd name="connsiteX138" fmla="*/ 9995295 w 13788429"/>
                <a:gd name="connsiteY138" fmla="*/ 635378 h 812606"/>
                <a:gd name="connsiteX139" fmla="*/ 10031634 w 13788429"/>
                <a:gd name="connsiteY139" fmla="*/ 553928 h 812606"/>
                <a:gd name="connsiteX140" fmla="*/ 9990354 w 13788429"/>
                <a:gd name="connsiteY140" fmla="*/ 583206 h 812606"/>
                <a:gd name="connsiteX141" fmla="*/ 9716782 w 13788429"/>
                <a:gd name="connsiteY141" fmla="*/ 660611 h 812606"/>
                <a:gd name="connsiteX142" fmla="*/ 9346355 w 13788429"/>
                <a:gd name="connsiteY142" fmla="*/ 512015 h 812606"/>
                <a:gd name="connsiteX143" fmla="*/ 9298148 w 13788429"/>
                <a:gd name="connsiteY143" fmla="*/ 464676 h 812606"/>
                <a:gd name="connsiteX144" fmla="*/ 9293835 w 13788429"/>
                <a:gd name="connsiteY144" fmla="*/ 473299 h 812606"/>
                <a:gd name="connsiteX145" fmla="*/ 9284299 w 13788429"/>
                <a:gd name="connsiteY145" fmla="*/ 455635 h 812606"/>
                <a:gd name="connsiteX146" fmla="*/ 8844469 w 13788429"/>
                <a:gd name="connsiteY146" fmla="*/ 168309 h 812606"/>
                <a:gd name="connsiteX147" fmla="*/ 8421407 w 13788429"/>
                <a:gd name="connsiteY147" fmla="*/ 428742 h 812606"/>
                <a:gd name="connsiteX148" fmla="*/ 8421156 w 13788429"/>
                <a:gd name="connsiteY148" fmla="*/ 429151 h 812606"/>
                <a:gd name="connsiteX149" fmla="*/ 8419664 w 13788429"/>
                <a:gd name="connsiteY149" fmla="*/ 432245 h 812606"/>
                <a:gd name="connsiteX150" fmla="*/ 8392878 w 13788429"/>
                <a:gd name="connsiteY150" fmla="*/ 480215 h 812606"/>
                <a:gd name="connsiteX151" fmla="*/ 8379622 w 13788429"/>
                <a:gd name="connsiteY151" fmla="*/ 500850 h 812606"/>
                <a:gd name="connsiteX152" fmla="*/ 8362133 w 13788429"/>
                <a:gd name="connsiteY152" fmla="*/ 541286 h 812606"/>
                <a:gd name="connsiteX153" fmla="*/ 8369824 w 13788429"/>
                <a:gd name="connsiteY153" fmla="*/ 516102 h 812606"/>
                <a:gd name="connsiteX154" fmla="*/ 8363714 w 13788429"/>
                <a:gd name="connsiteY154" fmla="*/ 525614 h 812606"/>
                <a:gd name="connsiteX155" fmla="*/ 7871963 w 13788429"/>
                <a:gd name="connsiteY155" fmla="*/ 812604 h 812606"/>
                <a:gd name="connsiteX156" fmla="*/ 7501535 w 13788429"/>
                <a:gd name="connsiteY156" fmla="*/ 664008 h 812606"/>
                <a:gd name="connsiteX157" fmla="*/ 7453329 w 13788429"/>
                <a:gd name="connsiteY157" fmla="*/ 616669 h 812606"/>
                <a:gd name="connsiteX158" fmla="*/ 7449015 w 13788429"/>
                <a:gd name="connsiteY158" fmla="*/ 625293 h 812606"/>
                <a:gd name="connsiteX159" fmla="*/ 7439480 w 13788429"/>
                <a:gd name="connsiteY159" fmla="*/ 607628 h 812606"/>
                <a:gd name="connsiteX160" fmla="*/ 6999650 w 13788429"/>
                <a:gd name="connsiteY160" fmla="*/ 320302 h 812606"/>
                <a:gd name="connsiteX161" fmla="*/ 6734041 w 13788429"/>
                <a:gd name="connsiteY161" fmla="*/ 411089 h 812606"/>
                <a:gd name="connsiteX162" fmla="*/ 6688836 w 13788429"/>
                <a:gd name="connsiteY162" fmla="*/ 448999 h 812606"/>
                <a:gd name="connsiteX163" fmla="*/ 6683260 w 13788429"/>
                <a:gd name="connsiteY163" fmla="*/ 456075 h 812606"/>
                <a:gd name="connsiteX164" fmla="*/ 6649130 w 13788429"/>
                <a:gd name="connsiteY164" fmla="*/ 488913 h 812606"/>
                <a:gd name="connsiteX165" fmla="*/ 6624058 w 13788429"/>
                <a:gd name="connsiteY165" fmla="*/ 515952 h 812606"/>
                <a:gd name="connsiteX166" fmla="*/ 6534823 w 13788429"/>
                <a:gd name="connsiteY166" fmla="*/ 652796 h 812606"/>
                <a:gd name="connsiteX167" fmla="*/ 6517314 w 13788429"/>
                <a:gd name="connsiteY167" fmla="*/ 693280 h 812606"/>
                <a:gd name="connsiteX168" fmla="*/ 6534997 w 13788429"/>
                <a:gd name="connsiteY168" fmla="*/ 635379 h 812606"/>
                <a:gd name="connsiteX169" fmla="*/ 6571335 w 13788429"/>
                <a:gd name="connsiteY169" fmla="*/ 553930 h 812606"/>
                <a:gd name="connsiteX170" fmla="*/ 6530056 w 13788429"/>
                <a:gd name="connsiteY170" fmla="*/ 583208 h 812606"/>
                <a:gd name="connsiteX171" fmla="*/ 6256484 w 13788429"/>
                <a:gd name="connsiteY171" fmla="*/ 660613 h 812606"/>
                <a:gd name="connsiteX172" fmla="*/ 5886057 w 13788429"/>
                <a:gd name="connsiteY172" fmla="*/ 512017 h 812606"/>
                <a:gd name="connsiteX173" fmla="*/ 5837850 w 13788429"/>
                <a:gd name="connsiteY173" fmla="*/ 464678 h 812606"/>
                <a:gd name="connsiteX174" fmla="*/ 5833537 w 13788429"/>
                <a:gd name="connsiteY174" fmla="*/ 473301 h 812606"/>
                <a:gd name="connsiteX175" fmla="*/ 5824001 w 13788429"/>
                <a:gd name="connsiteY175" fmla="*/ 455637 h 812606"/>
                <a:gd name="connsiteX176" fmla="*/ 5384172 w 13788429"/>
                <a:gd name="connsiteY176" fmla="*/ 168311 h 812606"/>
                <a:gd name="connsiteX177" fmla="*/ 4961110 w 13788429"/>
                <a:gd name="connsiteY177" fmla="*/ 428744 h 812606"/>
                <a:gd name="connsiteX178" fmla="*/ 4960858 w 13788429"/>
                <a:gd name="connsiteY178" fmla="*/ 429153 h 812606"/>
                <a:gd name="connsiteX179" fmla="*/ 4959366 w 13788429"/>
                <a:gd name="connsiteY179" fmla="*/ 432247 h 812606"/>
                <a:gd name="connsiteX180" fmla="*/ 4932580 w 13788429"/>
                <a:gd name="connsiteY180" fmla="*/ 480217 h 812606"/>
                <a:gd name="connsiteX181" fmla="*/ 4919324 w 13788429"/>
                <a:gd name="connsiteY181" fmla="*/ 500852 h 812606"/>
                <a:gd name="connsiteX182" fmla="*/ 4901835 w 13788429"/>
                <a:gd name="connsiteY182" fmla="*/ 541288 h 812606"/>
                <a:gd name="connsiteX183" fmla="*/ 4909527 w 13788429"/>
                <a:gd name="connsiteY183" fmla="*/ 516104 h 812606"/>
                <a:gd name="connsiteX184" fmla="*/ 4903416 w 13788429"/>
                <a:gd name="connsiteY184" fmla="*/ 525616 h 812606"/>
                <a:gd name="connsiteX185" fmla="*/ 4411665 w 13788429"/>
                <a:gd name="connsiteY185" fmla="*/ 812606 h 812606"/>
                <a:gd name="connsiteX186" fmla="*/ 4041238 w 13788429"/>
                <a:gd name="connsiteY186" fmla="*/ 664010 h 812606"/>
                <a:gd name="connsiteX187" fmla="*/ 3993031 w 13788429"/>
                <a:gd name="connsiteY187" fmla="*/ 616671 h 812606"/>
                <a:gd name="connsiteX188" fmla="*/ 3988718 w 13788429"/>
                <a:gd name="connsiteY188" fmla="*/ 625295 h 812606"/>
                <a:gd name="connsiteX189" fmla="*/ 3979182 w 13788429"/>
                <a:gd name="connsiteY189" fmla="*/ 607630 h 812606"/>
                <a:gd name="connsiteX190" fmla="*/ 3539353 w 13788429"/>
                <a:gd name="connsiteY190" fmla="*/ 320304 h 812606"/>
                <a:gd name="connsiteX191" fmla="*/ 3273743 w 13788429"/>
                <a:gd name="connsiteY191" fmla="*/ 411091 h 812606"/>
                <a:gd name="connsiteX192" fmla="*/ 3228539 w 13788429"/>
                <a:gd name="connsiteY192" fmla="*/ 449001 h 812606"/>
                <a:gd name="connsiteX193" fmla="*/ 3222962 w 13788429"/>
                <a:gd name="connsiteY193" fmla="*/ 456077 h 812606"/>
                <a:gd name="connsiteX194" fmla="*/ 3188833 w 13788429"/>
                <a:gd name="connsiteY194" fmla="*/ 488915 h 812606"/>
                <a:gd name="connsiteX195" fmla="*/ 3163761 w 13788429"/>
                <a:gd name="connsiteY195" fmla="*/ 515954 h 812606"/>
                <a:gd name="connsiteX196" fmla="*/ 3074526 w 13788429"/>
                <a:gd name="connsiteY196" fmla="*/ 652798 h 812606"/>
                <a:gd name="connsiteX197" fmla="*/ 3057016 w 13788429"/>
                <a:gd name="connsiteY197" fmla="*/ 693282 h 812606"/>
                <a:gd name="connsiteX198" fmla="*/ 3074699 w 13788429"/>
                <a:gd name="connsiteY198" fmla="*/ 635381 h 812606"/>
                <a:gd name="connsiteX199" fmla="*/ 3111037 w 13788429"/>
                <a:gd name="connsiteY199" fmla="*/ 553933 h 812606"/>
                <a:gd name="connsiteX200" fmla="*/ 3069759 w 13788429"/>
                <a:gd name="connsiteY200" fmla="*/ 583210 h 812606"/>
                <a:gd name="connsiteX201" fmla="*/ 2796186 w 13788429"/>
                <a:gd name="connsiteY201" fmla="*/ 660615 h 812606"/>
                <a:gd name="connsiteX202" fmla="*/ 2425759 w 13788429"/>
                <a:gd name="connsiteY202" fmla="*/ 512019 h 812606"/>
                <a:gd name="connsiteX203" fmla="*/ 2377553 w 13788429"/>
                <a:gd name="connsiteY203" fmla="*/ 464680 h 812606"/>
                <a:gd name="connsiteX204" fmla="*/ 2373239 w 13788429"/>
                <a:gd name="connsiteY204" fmla="*/ 473303 h 812606"/>
                <a:gd name="connsiteX205" fmla="*/ 2363703 w 13788429"/>
                <a:gd name="connsiteY205" fmla="*/ 455639 h 812606"/>
                <a:gd name="connsiteX206" fmla="*/ 1923874 w 13788429"/>
                <a:gd name="connsiteY206" fmla="*/ 168313 h 812606"/>
                <a:gd name="connsiteX207" fmla="*/ 1500812 w 13788429"/>
                <a:gd name="connsiteY207" fmla="*/ 428746 h 812606"/>
                <a:gd name="connsiteX208" fmla="*/ 1500560 w 13788429"/>
                <a:gd name="connsiteY208" fmla="*/ 429155 h 812606"/>
                <a:gd name="connsiteX209" fmla="*/ 1499068 w 13788429"/>
                <a:gd name="connsiteY209" fmla="*/ 432249 h 812606"/>
                <a:gd name="connsiteX210" fmla="*/ 1472282 w 13788429"/>
                <a:gd name="connsiteY210" fmla="*/ 480219 h 812606"/>
                <a:gd name="connsiteX211" fmla="*/ 1459026 w 13788429"/>
                <a:gd name="connsiteY211" fmla="*/ 500854 h 812606"/>
                <a:gd name="connsiteX212" fmla="*/ 1441537 w 13788429"/>
                <a:gd name="connsiteY212" fmla="*/ 541290 h 812606"/>
                <a:gd name="connsiteX213" fmla="*/ 1449229 w 13788429"/>
                <a:gd name="connsiteY213" fmla="*/ 516106 h 812606"/>
                <a:gd name="connsiteX214" fmla="*/ 1443118 w 13788429"/>
                <a:gd name="connsiteY214" fmla="*/ 525618 h 812606"/>
                <a:gd name="connsiteX0" fmla="*/ 1265476 w 13610787"/>
                <a:gd name="connsiteY0" fmla="*/ 525618 h 812606"/>
                <a:gd name="connsiteX1" fmla="*/ 30426 w 13610787"/>
                <a:gd name="connsiteY1" fmla="*/ 151998 h 812606"/>
                <a:gd name="connsiteX2" fmla="*/ 400853 w 13610787"/>
                <a:gd name="connsiteY2" fmla="*/ 300594 h 812606"/>
                <a:gd name="connsiteX3" fmla="*/ 1325800 w 13610787"/>
                <a:gd name="connsiteY3" fmla="*/ 383867 h 812606"/>
                <a:gd name="connsiteX4" fmla="*/ 1326052 w 13610787"/>
                <a:gd name="connsiteY4" fmla="*/ 383458 h 812606"/>
                <a:gd name="connsiteX5" fmla="*/ 1327544 w 13610787"/>
                <a:gd name="connsiteY5" fmla="*/ 380364 h 812606"/>
                <a:gd name="connsiteX6" fmla="*/ 1354330 w 13610787"/>
                <a:gd name="connsiteY6" fmla="*/ 332394 h 812606"/>
                <a:gd name="connsiteX7" fmla="*/ 1367585 w 13610787"/>
                <a:gd name="connsiteY7" fmla="*/ 311759 h 812606"/>
                <a:gd name="connsiteX8" fmla="*/ 1385075 w 13610787"/>
                <a:gd name="connsiteY8" fmla="*/ 271323 h 812606"/>
                <a:gd name="connsiteX9" fmla="*/ 1377383 w 13610787"/>
                <a:gd name="connsiteY9" fmla="*/ 296507 h 812606"/>
                <a:gd name="connsiteX10" fmla="*/ 1383493 w 13610787"/>
                <a:gd name="connsiteY10" fmla="*/ 286995 h 812606"/>
                <a:gd name="connsiteX11" fmla="*/ 1875245 w 13610787"/>
                <a:gd name="connsiteY11" fmla="*/ 5 h 812606"/>
                <a:gd name="connsiteX12" fmla="*/ 2245672 w 13610787"/>
                <a:gd name="connsiteY12" fmla="*/ 148601 h 812606"/>
                <a:gd name="connsiteX13" fmla="*/ 2293878 w 13610787"/>
                <a:gd name="connsiteY13" fmla="*/ 195940 h 812606"/>
                <a:gd name="connsiteX14" fmla="*/ 2298192 w 13610787"/>
                <a:gd name="connsiteY14" fmla="*/ 187316 h 812606"/>
                <a:gd name="connsiteX15" fmla="*/ 2307728 w 13610787"/>
                <a:gd name="connsiteY15" fmla="*/ 204981 h 812606"/>
                <a:gd name="connsiteX16" fmla="*/ 2747557 w 13610787"/>
                <a:gd name="connsiteY16" fmla="*/ 492306 h 812606"/>
                <a:gd name="connsiteX17" fmla="*/ 3013167 w 13610787"/>
                <a:gd name="connsiteY17" fmla="*/ 401519 h 812606"/>
                <a:gd name="connsiteX18" fmla="*/ 3058371 w 13610787"/>
                <a:gd name="connsiteY18" fmla="*/ 363610 h 812606"/>
                <a:gd name="connsiteX19" fmla="*/ 3063948 w 13610787"/>
                <a:gd name="connsiteY19" fmla="*/ 356534 h 812606"/>
                <a:gd name="connsiteX20" fmla="*/ 3098077 w 13610787"/>
                <a:gd name="connsiteY20" fmla="*/ 323696 h 812606"/>
                <a:gd name="connsiteX21" fmla="*/ 3123149 w 13610787"/>
                <a:gd name="connsiteY21" fmla="*/ 296657 h 812606"/>
                <a:gd name="connsiteX22" fmla="*/ 3212384 w 13610787"/>
                <a:gd name="connsiteY22" fmla="*/ 159813 h 812606"/>
                <a:gd name="connsiteX23" fmla="*/ 3229894 w 13610787"/>
                <a:gd name="connsiteY23" fmla="*/ 119329 h 812606"/>
                <a:gd name="connsiteX24" fmla="*/ 3212211 w 13610787"/>
                <a:gd name="connsiteY24" fmla="*/ 177230 h 812606"/>
                <a:gd name="connsiteX25" fmla="*/ 3175873 w 13610787"/>
                <a:gd name="connsiteY25" fmla="*/ 258678 h 812606"/>
                <a:gd name="connsiteX26" fmla="*/ 3217151 w 13610787"/>
                <a:gd name="connsiteY26" fmla="*/ 229401 h 812606"/>
                <a:gd name="connsiteX27" fmla="*/ 3490724 w 13610787"/>
                <a:gd name="connsiteY27" fmla="*/ 151996 h 812606"/>
                <a:gd name="connsiteX28" fmla="*/ 3861151 w 13610787"/>
                <a:gd name="connsiteY28" fmla="*/ 300592 h 812606"/>
                <a:gd name="connsiteX29" fmla="*/ 3909357 w 13610787"/>
                <a:gd name="connsiteY29" fmla="*/ 347931 h 812606"/>
                <a:gd name="connsiteX30" fmla="*/ 3913671 w 13610787"/>
                <a:gd name="connsiteY30" fmla="*/ 339308 h 812606"/>
                <a:gd name="connsiteX31" fmla="*/ 3923207 w 13610787"/>
                <a:gd name="connsiteY31" fmla="*/ 356972 h 812606"/>
                <a:gd name="connsiteX32" fmla="*/ 4363036 w 13610787"/>
                <a:gd name="connsiteY32" fmla="*/ 644298 h 812606"/>
                <a:gd name="connsiteX33" fmla="*/ 4786098 w 13610787"/>
                <a:gd name="connsiteY33" fmla="*/ 383865 h 812606"/>
                <a:gd name="connsiteX34" fmla="*/ 4786350 w 13610787"/>
                <a:gd name="connsiteY34" fmla="*/ 383456 h 812606"/>
                <a:gd name="connsiteX35" fmla="*/ 4787842 w 13610787"/>
                <a:gd name="connsiteY35" fmla="*/ 380362 h 812606"/>
                <a:gd name="connsiteX36" fmla="*/ 4814628 w 13610787"/>
                <a:gd name="connsiteY36" fmla="*/ 332392 h 812606"/>
                <a:gd name="connsiteX37" fmla="*/ 4827883 w 13610787"/>
                <a:gd name="connsiteY37" fmla="*/ 311757 h 812606"/>
                <a:gd name="connsiteX38" fmla="*/ 4845373 w 13610787"/>
                <a:gd name="connsiteY38" fmla="*/ 271321 h 812606"/>
                <a:gd name="connsiteX39" fmla="*/ 4837681 w 13610787"/>
                <a:gd name="connsiteY39" fmla="*/ 296505 h 812606"/>
                <a:gd name="connsiteX40" fmla="*/ 4843791 w 13610787"/>
                <a:gd name="connsiteY40" fmla="*/ 286993 h 812606"/>
                <a:gd name="connsiteX41" fmla="*/ 5335543 w 13610787"/>
                <a:gd name="connsiteY41" fmla="*/ 3 h 812606"/>
                <a:gd name="connsiteX42" fmla="*/ 5705970 w 13610787"/>
                <a:gd name="connsiteY42" fmla="*/ 148599 h 812606"/>
                <a:gd name="connsiteX43" fmla="*/ 5754176 w 13610787"/>
                <a:gd name="connsiteY43" fmla="*/ 195938 h 812606"/>
                <a:gd name="connsiteX44" fmla="*/ 5758490 w 13610787"/>
                <a:gd name="connsiteY44" fmla="*/ 187314 h 812606"/>
                <a:gd name="connsiteX45" fmla="*/ 5768026 w 13610787"/>
                <a:gd name="connsiteY45" fmla="*/ 204979 h 812606"/>
                <a:gd name="connsiteX46" fmla="*/ 6207855 w 13610787"/>
                <a:gd name="connsiteY46" fmla="*/ 492304 h 812606"/>
                <a:gd name="connsiteX47" fmla="*/ 6473465 w 13610787"/>
                <a:gd name="connsiteY47" fmla="*/ 401517 h 812606"/>
                <a:gd name="connsiteX48" fmla="*/ 6518669 w 13610787"/>
                <a:gd name="connsiteY48" fmla="*/ 363608 h 812606"/>
                <a:gd name="connsiteX49" fmla="*/ 6524246 w 13610787"/>
                <a:gd name="connsiteY49" fmla="*/ 356532 h 812606"/>
                <a:gd name="connsiteX50" fmla="*/ 6558375 w 13610787"/>
                <a:gd name="connsiteY50" fmla="*/ 323694 h 812606"/>
                <a:gd name="connsiteX51" fmla="*/ 6583447 w 13610787"/>
                <a:gd name="connsiteY51" fmla="*/ 296655 h 812606"/>
                <a:gd name="connsiteX52" fmla="*/ 6672682 w 13610787"/>
                <a:gd name="connsiteY52" fmla="*/ 159811 h 812606"/>
                <a:gd name="connsiteX53" fmla="*/ 6690192 w 13610787"/>
                <a:gd name="connsiteY53" fmla="*/ 119327 h 812606"/>
                <a:gd name="connsiteX54" fmla="*/ 6672508 w 13610787"/>
                <a:gd name="connsiteY54" fmla="*/ 177228 h 812606"/>
                <a:gd name="connsiteX55" fmla="*/ 6636170 w 13610787"/>
                <a:gd name="connsiteY55" fmla="*/ 258677 h 812606"/>
                <a:gd name="connsiteX56" fmla="*/ 6677449 w 13610787"/>
                <a:gd name="connsiteY56" fmla="*/ 229399 h 812606"/>
                <a:gd name="connsiteX57" fmla="*/ 6951022 w 13610787"/>
                <a:gd name="connsiteY57" fmla="*/ 151994 h 812606"/>
                <a:gd name="connsiteX58" fmla="*/ 7321449 w 13610787"/>
                <a:gd name="connsiteY58" fmla="*/ 300590 h 812606"/>
                <a:gd name="connsiteX59" fmla="*/ 7369655 w 13610787"/>
                <a:gd name="connsiteY59" fmla="*/ 347929 h 812606"/>
                <a:gd name="connsiteX60" fmla="*/ 7373969 w 13610787"/>
                <a:gd name="connsiteY60" fmla="*/ 339306 h 812606"/>
                <a:gd name="connsiteX61" fmla="*/ 7383505 w 13610787"/>
                <a:gd name="connsiteY61" fmla="*/ 356970 h 812606"/>
                <a:gd name="connsiteX62" fmla="*/ 7823333 w 13610787"/>
                <a:gd name="connsiteY62" fmla="*/ 644296 h 812606"/>
                <a:gd name="connsiteX63" fmla="*/ 8246396 w 13610787"/>
                <a:gd name="connsiteY63" fmla="*/ 383863 h 812606"/>
                <a:gd name="connsiteX64" fmla="*/ 8246647 w 13610787"/>
                <a:gd name="connsiteY64" fmla="*/ 383454 h 812606"/>
                <a:gd name="connsiteX65" fmla="*/ 8248140 w 13610787"/>
                <a:gd name="connsiteY65" fmla="*/ 380360 h 812606"/>
                <a:gd name="connsiteX66" fmla="*/ 8274926 w 13610787"/>
                <a:gd name="connsiteY66" fmla="*/ 332390 h 812606"/>
                <a:gd name="connsiteX67" fmla="*/ 8288180 w 13610787"/>
                <a:gd name="connsiteY67" fmla="*/ 311755 h 812606"/>
                <a:gd name="connsiteX68" fmla="*/ 8305671 w 13610787"/>
                <a:gd name="connsiteY68" fmla="*/ 271319 h 812606"/>
                <a:gd name="connsiteX69" fmla="*/ 8297979 w 13610787"/>
                <a:gd name="connsiteY69" fmla="*/ 296503 h 812606"/>
                <a:gd name="connsiteX70" fmla="*/ 8304089 w 13610787"/>
                <a:gd name="connsiteY70" fmla="*/ 286991 h 812606"/>
                <a:gd name="connsiteX71" fmla="*/ 8795841 w 13610787"/>
                <a:gd name="connsiteY71" fmla="*/ 1 h 812606"/>
                <a:gd name="connsiteX72" fmla="*/ 9166268 w 13610787"/>
                <a:gd name="connsiteY72" fmla="*/ 148597 h 812606"/>
                <a:gd name="connsiteX73" fmla="*/ 9214474 w 13610787"/>
                <a:gd name="connsiteY73" fmla="*/ 195936 h 812606"/>
                <a:gd name="connsiteX74" fmla="*/ 9218788 w 13610787"/>
                <a:gd name="connsiteY74" fmla="*/ 187312 h 812606"/>
                <a:gd name="connsiteX75" fmla="*/ 9228324 w 13610787"/>
                <a:gd name="connsiteY75" fmla="*/ 204977 h 812606"/>
                <a:gd name="connsiteX76" fmla="*/ 9668152 w 13610787"/>
                <a:gd name="connsiteY76" fmla="*/ 492302 h 812606"/>
                <a:gd name="connsiteX77" fmla="*/ 9933763 w 13610787"/>
                <a:gd name="connsiteY77" fmla="*/ 401515 h 812606"/>
                <a:gd name="connsiteX78" fmla="*/ 9978970 w 13610787"/>
                <a:gd name="connsiteY78" fmla="*/ 363604 h 812606"/>
                <a:gd name="connsiteX79" fmla="*/ 9984544 w 13610787"/>
                <a:gd name="connsiteY79" fmla="*/ 356531 h 812606"/>
                <a:gd name="connsiteX80" fmla="*/ 10018664 w 13610787"/>
                <a:gd name="connsiteY80" fmla="*/ 323702 h 812606"/>
                <a:gd name="connsiteX81" fmla="*/ 10043745 w 13610787"/>
                <a:gd name="connsiteY81" fmla="*/ 296653 h 812606"/>
                <a:gd name="connsiteX82" fmla="*/ 10132980 w 13610787"/>
                <a:gd name="connsiteY82" fmla="*/ 159809 h 812606"/>
                <a:gd name="connsiteX83" fmla="*/ 10150490 w 13610787"/>
                <a:gd name="connsiteY83" fmla="*/ 119325 h 812606"/>
                <a:gd name="connsiteX84" fmla="*/ 10132806 w 13610787"/>
                <a:gd name="connsiteY84" fmla="*/ 177226 h 812606"/>
                <a:gd name="connsiteX85" fmla="*/ 10096467 w 13610787"/>
                <a:gd name="connsiteY85" fmla="*/ 258676 h 812606"/>
                <a:gd name="connsiteX86" fmla="*/ 10137747 w 13610787"/>
                <a:gd name="connsiteY86" fmla="*/ 229399 h 812606"/>
                <a:gd name="connsiteX87" fmla="*/ 10411320 w 13610787"/>
                <a:gd name="connsiteY87" fmla="*/ 151993 h 812606"/>
                <a:gd name="connsiteX88" fmla="*/ 10781747 w 13610787"/>
                <a:gd name="connsiteY88" fmla="*/ 300589 h 812606"/>
                <a:gd name="connsiteX89" fmla="*/ 10829953 w 13610787"/>
                <a:gd name="connsiteY89" fmla="*/ 347928 h 812606"/>
                <a:gd name="connsiteX90" fmla="*/ 10834267 w 13610787"/>
                <a:gd name="connsiteY90" fmla="*/ 339305 h 812606"/>
                <a:gd name="connsiteX91" fmla="*/ 10843802 w 13610787"/>
                <a:gd name="connsiteY91" fmla="*/ 356969 h 812606"/>
                <a:gd name="connsiteX92" fmla="*/ 11283632 w 13610787"/>
                <a:gd name="connsiteY92" fmla="*/ 644295 h 812606"/>
                <a:gd name="connsiteX93" fmla="*/ 11706694 w 13610787"/>
                <a:gd name="connsiteY93" fmla="*/ 383862 h 812606"/>
                <a:gd name="connsiteX94" fmla="*/ 11706946 w 13610787"/>
                <a:gd name="connsiteY94" fmla="*/ 383453 h 812606"/>
                <a:gd name="connsiteX95" fmla="*/ 11708438 w 13610787"/>
                <a:gd name="connsiteY95" fmla="*/ 380359 h 812606"/>
                <a:gd name="connsiteX96" fmla="*/ 11735224 w 13610787"/>
                <a:gd name="connsiteY96" fmla="*/ 332389 h 812606"/>
                <a:gd name="connsiteX97" fmla="*/ 11748479 w 13610787"/>
                <a:gd name="connsiteY97" fmla="*/ 311754 h 812606"/>
                <a:gd name="connsiteX98" fmla="*/ 11765968 w 13610787"/>
                <a:gd name="connsiteY98" fmla="*/ 271318 h 812606"/>
                <a:gd name="connsiteX99" fmla="*/ 11758277 w 13610787"/>
                <a:gd name="connsiteY99" fmla="*/ 296502 h 812606"/>
                <a:gd name="connsiteX100" fmla="*/ 11764387 w 13610787"/>
                <a:gd name="connsiteY100" fmla="*/ 286990 h 812606"/>
                <a:gd name="connsiteX101" fmla="*/ 12256139 w 13610787"/>
                <a:gd name="connsiteY101" fmla="*/ 0 h 812606"/>
                <a:gd name="connsiteX102" fmla="*/ 12626566 w 13610787"/>
                <a:gd name="connsiteY102" fmla="*/ 148596 h 812606"/>
                <a:gd name="connsiteX103" fmla="*/ 12674772 w 13610787"/>
                <a:gd name="connsiteY103" fmla="*/ 195935 h 812606"/>
                <a:gd name="connsiteX104" fmla="*/ 12679086 w 13610787"/>
                <a:gd name="connsiteY104" fmla="*/ 187311 h 812606"/>
                <a:gd name="connsiteX105" fmla="*/ 12688622 w 13610787"/>
                <a:gd name="connsiteY105" fmla="*/ 204976 h 812606"/>
                <a:gd name="connsiteX106" fmla="*/ 13128451 w 13610787"/>
                <a:gd name="connsiteY106" fmla="*/ 492302 h 812606"/>
                <a:gd name="connsiteX107" fmla="*/ 13593278 w 13610787"/>
                <a:gd name="connsiteY107" fmla="*/ 159808 h 812606"/>
                <a:gd name="connsiteX108" fmla="*/ 13610787 w 13610787"/>
                <a:gd name="connsiteY108" fmla="*/ 119324 h 812606"/>
                <a:gd name="connsiteX109" fmla="*/ 13593104 w 13610787"/>
                <a:gd name="connsiteY109" fmla="*/ 177225 h 812606"/>
                <a:gd name="connsiteX110" fmla="*/ 12999438 w 13610787"/>
                <a:gd name="connsiteY110" fmla="*/ 660610 h 812606"/>
                <a:gd name="connsiteX111" fmla="*/ 12629011 w 13610787"/>
                <a:gd name="connsiteY111" fmla="*/ 512014 h 812606"/>
                <a:gd name="connsiteX112" fmla="*/ 12580805 w 13610787"/>
                <a:gd name="connsiteY112" fmla="*/ 464675 h 812606"/>
                <a:gd name="connsiteX113" fmla="*/ 12576490 w 13610787"/>
                <a:gd name="connsiteY113" fmla="*/ 473298 h 812606"/>
                <a:gd name="connsiteX114" fmla="*/ 12566955 w 13610787"/>
                <a:gd name="connsiteY114" fmla="*/ 455634 h 812606"/>
                <a:gd name="connsiteX115" fmla="*/ 12127126 w 13610787"/>
                <a:gd name="connsiteY115" fmla="*/ 168308 h 812606"/>
                <a:gd name="connsiteX116" fmla="*/ 11704064 w 13610787"/>
                <a:gd name="connsiteY116" fmla="*/ 428741 h 812606"/>
                <a:gd name="connsiteX117" fmla="*/ 11703812 w 13610787"/>
                <a:gd name="connsiteY117" fmla="*/ 429150 h 812606"/>
                <a:gd name="connsiteX118" fmla="*/ 11702320 w 13610787"/>
                <a:gd name="connsiteY118" fmla="*/ 432244 h 812606"/>
                <a:gd name="connsiteX119" fmla="*/ 11675533 w 13610787"/>
                <a:gd name="connsiteY119" fmla="*/ 480214 h 812606"/>
                <a:gd name="connsiteX120" fmla="*/ 11662279 w 13610787"/>
                <a:gd name="connsiteY120" fmla="*/ 500849 h 812606"/>
                <a:gd name="connsiteX121" fmla="*/ 11644789 w 13610787"/>
                <a:gd name="connsiteY121" fmla="*/ 541285 h 812606"/>
                <a:gd name="connsiteX122" fmla="*/ 11652480 w 13610787"/>
                <a:gd name="connsiteY122" fmla="*/ 516101 h 812606"/>
                <a:gd name="connsiteX123" fmla="*/ 11646371 w 13610787"/>
                <a:gd name="connsiteY123" fmla="*/ 525613 h 812606"/>
                <a:gd name="connsiteX124" fmla="*/ 11154618 w 13610787"/>
                <a:gd name="connsiteY124" fmla="*/ 812603 h 812606"/>
                <a:gd name="connsiteX125" fmla="*/ 10784191 w 13610787"/>
                <a:gd name="connsiteY125" fmla="*/ 664007 h 812606"/>
                <a:gd name="connsiteX126" fmla="*/ 10735985 w 13610787"/>
                <a:gd name="connsiteY126" fmla="*/ 616668 h 812606"/>
                <a:gd name="connsiteX127" fmla="*/ 10731671 w 13610787"/>
                <a:gd name="connsiteY127" fmla="*/ 625292 h 812606"/>
                <a:gd name="connsiteX128" fmla="*/ 10722136 w 13610787"/>
                <a:gd name="connsiteY128" fmla="*/ 607627 h 812606"/>
                <a:gd name="connsiteX129" fmla="*/ 10282307 w 13610787"/>
                <a:gd name="connsiteY129" fmla="*/ 320302 h 812606"/>
                <a:gd name="connsiteX130" fmla="*/ 10016696 w 13610787"/>
                <a:gd name="connsiteY130" fmla="*/ 411089 h 812606"/>
                <a:gd name="connsiteX131" fmla="*/ 9971489 w 13610787"/>
                <a:gd name="connsiteY131" fmla="*/ 449000 h 812606"/>
                <a:gd name="connsiteX132" fmla="*/ 9965916 w 13610787"/>
                <a:gd name="connsiteY132" fmla="*/ 456073 h 812606"/>
                <a:gd name="connsiteX133" fmla="*/ 9931795 w 13610787"/>
                <a:gd name="connsiteY133" fmla="*/ 488902 h 812606"/>
                <a:gd name="connsiteX134" fmla="*/ 9906714 w 13610787"/>
                <a:gd name="connsiteY134" fmla="*/ 515951 h 812606"/>
                <a:gd name="connsiteX135" fmla="*/ 9817479 w 13610787"/>
                <a:gd name="connsiteY135" fmla="*/ 652795 h 812606"/>
                <a:gd name="connsiteX136" fmla="*/ 9799969 w 13610787"/>
                <a:gd name="connsiteY136" fmla="*/ 693279 h 812606"/>
                <a:gd name="connsiteX137" fmla="*/ 9817653 w 13610787"/>
                <a:gd name="connsiteY137" fmla="*/ 635378 h 812606"/>
                <a:gd name="connsiteX138" fmla="*/ 9853992 w 13610787"/>
                <a:gd name="connsiteY138" fmla="*/ 553928 h 812606"/>
                <a:gd name="connsiteX139" fmla="*/ 9812712 w 13610787"/>
                <a:gd name="connsiteY139" fmla="*/ 583206 h 812606"/>
                <a:gd name="connsiteX140" fmla="*/ 9539140 w 13610787"/>
                <a:gd name="connsiteY140" fmla="*/ 660611 h 812606"/>
                <a:gd name="connsiteX141" fmla="*/ 9168713 w 13610787"/>
                <a:gd name="connsiteY141" fmla="*/ 512015 h 812606"/>
                <a:gd name="connsiteX142" fmla="*/ 9120506 w 13610787"/>
                <a:gd name="connsiteY142" fmla="*/ 464676 h 812606"/>
                <a:gd name="connsiteX143" fmla="*/ 9116193 w 13610787"/>
                <a:gd name="connsiteY143" fmla="*/ 473299 h 812606"/>
                <a:gd name="connsiteX144" fmla="*/ 9106657 w 13610787"/>
                <a:gd name="connsiteY144" fmla="*/ 455635 h 812606"/>
                <a:gd name="connsiteX145" fmla="*/ 8666827 w 13610787"/>
                <a:gd name="connsiteY145" fmla="*/ 168309 h 812606"/>
                <a:gd name="connsiteX146" fmla="*/ 8243765 w 13610787"/>
                <a:gd name="connsiteY146" fmla="*/ 428742 h 812606"/>
                <a:gd name="connsiteX147" fmla="*/ 8243514 w 13610787"/>
                <a:gd name="connsiteY147" fmla="*/ 429151 h 812606"/>
                <a:gd name="connsiteX148" fmla="*/ 8242022 w 13610787"/>
                <a:gd name="connsiteY148" fmla="*/ 432245 h 812606"/>
                <a:gd name="connsiteX149" fmla="*/ 8215236 w 13610787"/>
                <a:gd name="connsiteY149" fmla="*/ 480215 h 812606"/>
                <a:gd name="connsiteX150" fmla="*/ 8201980 w 13610787"/>
                <a:gd name="connsiteY150" fmla="*/ 500850 h 812606"/>
                <a:gd name="connsiteX151" fmla="*/ 8184491 w 13610787"/>
                <a:gd name="connsiteY151" fmla="*/ 541286 h 812606"/>
                <a:gd name="connsiteX152" fmla="*/ 8192182 w 13610787"/>
                <a:gd name="connsiteY152" fmla="*/ 516102 h 812606"/>
                <a:gd name="connsiteX153" fmla="*/ 8186072 w 13610787"/>
                <a:gd name="connsiteY153" fmla="*/ 525614 h 812606"/>
                <a:gd name="connsiteX154" fmla="*/ 7694321 w 13610787"/>
                <a:gd name="connsiteY154" fmla="*/ 812604 h 812606"/>
                <a:gd name="connsiteX155" fmla="*/ 7323893 w 13610787"/>
                <a:gd name="connsiteY155" fmla="*/ 664008 h 812606"/>
                <a:gd name="connsiteX156" fmla="*/ 7275687 w 13610787"/>
                <a:gd name="connsiteY156" fmla="*/ 616669 h 812606"/>
                <a:gd name="connsiteX157" fmla="*/ 7271373 w 13610787"/>
                <a:gd name="connsiteY157" fmla="*/ 625293 h 812606"/>
                <a:gd name="connsiteX158" fmla="*/ 7261838 w 13610787"/>
                <a:gd name="connsiteY158" fmla="*/ 607628 h 812606"/>
                <a:gd name="connsiteX159" fmla="*/ 6822008 w 13610787"/>
                <a:gd name="connsiteY159" fmla="*/ 320302 h 812606"/>
                <a:gd name="connsiteX160" fmla="*/ 6556399 w 13610787"/>
                <a:gd name="connsiteY160" fmla="*/ 411089 h 812606"/>
                <a:gd name="connsiteX161" fmla="*/ 6511194 w 13610787"/>
                <a:gd name="connsiteY161" fmla="*/ 448999 h 812606"/>
                <a:gd name="connsiteX162" fmla="*/ 6505618 w 13610787"/>
                <a:gd name="connsiteY162" fmla="*/ 456075 h 812606"/>
                <a:gd name="connsiteX163" fmla="*/ 6471488 w 13610787"/>
                <a:gd name="connsiteY163" fmla="*/ 488913 h 812606"/>
                <a:gd name="connsiteX164" fmla="*/ 6446416 w 13610787"/>
                <a:gd name="connsiteY164" fmla="*/ 515952 h 812606"/>
                <a:gd name="connsiteX165" fmla="*/ 6357181 w 13610787"/>
                <a:gd name="connsiteY165" fmla="*/ 652796 h 812606"/>
                <a:gd name="connsiteX166" fmla="*/ 6339672 w 13610787"/>
                <a:gd name="connsiteY166" fmla="*/ 693280 h 812606"/>
                <a:gd name="connsiteX167" fmla="*/ 6357355 w 13610787"/>
                <a:gd name="connsiteY167" fmla="*/ 635379 h 812606"/>
                <a:gd name="connsiteX168" fmla="*/ 6393693 w 13610787"/>
                <a:gd name="connsiteY168" fmla="*/ 553930 h 812606"/>
                <a:gd name="connsiteX169" fmla="*/ 6352414 w 13610787"/>
                <a:gd name="connsiteY169" fmla="*/ 583208 h 812606"/>
                <a:gd name="connsiteX170" fmla="*/ 6078842 w 13610787"/>
                <a:gd name="connsiteY170" fmla="*/ 660613 h 812606"/>
                <a:gd name="connsiteX171" fmla="*/ 5708415 w 13610787"/>
                <a:gd name="connsiteY171" fmla="*/ 512017 h 812606"/>
                <a:gd name="connsiteX172" fmla="*/ 5660208 w 13610787"/>
                <a:gd name="connsiteY172" fmla="*/ 464678 h 812606"/>
                <a:gd name="connsiteX173" fmla="*/ 5655895 w 13610787"/>
                <a:gd name="connsiteY173" fmla="*/ 473301 h 812606"/>
                <a:gd name="connsiteX174" fmla="*/ 5646359 w 13610787"/>
                <a:gd name="connsiteY174" fmla="*/ 455637 h 812606"/>
                <a:gd name="connsiteX175" fmla="*/ 5206530 w 13610787"/>
                <a:gd name="connsiteY175" fmla="*/ 168311 h 812606"/>
                <a:gd name="connsiteX176" fmla="*/ 4783468 w 13610787"/>
                <a:gd name="connsiteY176" fmla="*/ 428744 h 812606"/>
                <a:gd name="connsiteX177" fmla="*/ 4783216 w 13610787"/>
                <a:gd name="connsiteY177" fmla="*/ 429153 h 812606"/>
                <a:gd name="connsiteX178" fmla="*/ 4781724 w 13610787"/>
                <a:gd name="connsiteY178" fmla="*/ 432247 h 812606"/>
                <a:gd name="connsiteX179" fmla="*/ 4754938 w 13610787"/>
                <a:gd name="connsiteY179" fmla="*/ 480217 h 812606"/>
                <a:gd name="connsiteX180" fmla="*/ 4741682 w 13610787"/>
                <a:gd name="connsiteY180" fmla="*/ 500852 h 812606"/>
                <a:gd name="connsiteX181" fmla="*/ 4724193 w 13610787"/>
                <a:gd name="connsiteY181" fmla="*/ 541288 h 812606"/>
                <a:gd name="connsiteX182" fmla="*/ 4731885 w 13610787"/>
                <a:gd name="connsiteY182" fmla="*/ 516104 h 812606"/>
                <a:gd name="connsiteX183" fmla="*/ 4725774 w 13610787"/>
                <a:gd name="connsiteY183" fmla="*/ 525616 h 812606"/>
                <a:gd name="connsiteX184" fmla="*/ 4234023 w 13610787"/>
                <a:gd name="connsiteY184" fmla="*/ 812606 h 812606"/>
                <a:gd name="connsiteX185" fmla="*/ 3863596 w 13610787"/>
                <a:gd name="connsiteY185" fmla="*/ 664010 h 812606"/>
                <a:gd name="connsiteX186" fmla="*/ 3815389 w 13610787"/>
                <a:gd name="connsiteY186" fmla="*/ 616671 h 812606"/>
                <a:gd name="connsiteX187" fmla="*/ 3811076 w 13610787"/>
                <a:gd name="connsiteY187" fmla="*/ 625295 h 812606"/>
                <a:gd name="connsiteX188" fmla="*/ 3801540 w 13610787"/>
                <a:gd name="connsiteY188" fmla="*/ 607630 h 812606"/>
                <a:gd name="connsiteX189" fmla="*/ 3361711 w 13610787"/>
                <a:gd name="connsiteY189" fmla="*/ 320304 h 812606"/>
                <a:gd name="connsiteX190" fmla="*/ 3096101 w 13610787"/>
                <a:gd name="connsiteY190" fmla="*/ 411091 h 812606"/>
                <a:gd name="connsiteX191" fmla="*/ 3050897 w 13610787"/>
                <a:gd name="connsiteY191" fmla="*/ 449001 h 812606"/>
                <a:gd name="connsiteX192" fmla="*/ 3045320 w 13610787"/>
                <a:gd name="connsiteY192" fmla="*/ 456077 h 812606"/>
                <a:gd name="connsiteX193" fmla="*/ 3011191 w 13610787"/>
                <a:gd name="connsiteY193" fmla="*/ 488915 h 812606"/>
                <a:gd name="connsiteX194" fmla="*/ 2986119 w 13610787"/>
                <a:gd name="connsiteY194" fmla="*/ 515954 h 812606"/>
                <a:gd name="connsiteX195" fmla="*/ 2896884 w 13610787"/>
                <a:gd name="connsiteY195" fmla="*/ 652798 h 812606"/>
                <a:gd name="connsiteX196" fmla="*/ 2879374 w 13610787"/>
                <a:gd name="connsiteY196" fmla="*/ 693282 h 812606"/>
                <a:gd name="connsiteX197" fmla="*/ 2897057 w 13610787"/>
                <a:gd name="connsiteY197" fmla="*/ 635381 h 812606"/>
                <a:gd name="connsiteX198" fmla="*/ 2933395 w 13610787"/>
                <a:gd name="connsiteY198" fmla="*/ 553933 h 812606"/>
                <a:gd name="connsiteX199" fmla="*/ 2892117 w 13610787"/>
                <a:gd name="connsiteY199" fmla="*/ 583210 h 812606"/>
                <a:gd name="connsiteX200" fmla="*/ 2618544 w 13610787"/>
                <a:gd name="connsiteY200" fmla="*/ 660615 h 812606"/>
                <a:gd name="connsiteX201" fmla="*/ 2248117 w 13610787"/>
                <a:gd name="connsiteY201" fmla="*/ 512019 h 812606"/>
                <a:gd name="connsiteX202" fmla="*/ 2199911 w 13610787"/>
                <a:gd name="connsiteY202" fmla="*/ 464680 h 812606"/>
                <a:gd name="connsiteX203" fmla="*/ 2195597 w 13610787"/>
                <a:gd name="connsiteY203" fmla="*/ 473303 h 812606"/>
                <a:gd name="connsiteX204" fmla="*/ 2186061 w 13610787"/>
                <a:gd name="connsiteY204" fmla="*/ 455639 h 812606"/>
                <a:gd name="connsiteX205" fmla="*/ 1746232 w 13610787"/>
                <a:gd name="connsiteY205" fmla="*/ 168313 h 812606"/>
                <a:gd name="connsiteX206" fmla="*/ 1323170 w 13610787"/>
                <a:gd name="connsiteY206" fmla="*/ 428746 h 812606"/>
                <a:gd name="connsiteX207" fmla="*/ 1322918 w 13610787"/>
                <a:gd name="connsiteY207" fmla="*/ 429155 h 812606"/>
                <a:gd name="connsiteX208" fmla="*/ 1321426 w 13610787"/>
                <a:gd name="connsiteY208" fmla="*/ 432249 h 812606"/>
                <a:gd name="connsiteX209" fmla="*/ 1294640 w 13610787"/>
                <a:gd name="connsiteY209" fmla="*/ 480219 h 812606"/>
                <a:gd name="connsiteX210" fmla="*/ 1281384 w 13610787"/>
                <a:gd name="connsiteY210" fmla="*/ 500854 h 812606"/>
                <a:gd name="connsiteX211" fmla="*/ 1263895 w 13610787"/>
                <a:gd name="connsiteY211" fmla="*/ 541290 h 812606"/>
                <a:gd name="connsiteX212" fmla="*/ 1271587 w 13610787"/>
                <a:gd name="connsiteY212" fmla="*/ 516106 h 812606"/>
                <a:gd name="connsiteX213" fmla="*/ 1265476 w 13610787"/>
                <a:gd name="connsiteY213" fmla="*/ 525618 h 812606"/>
                <a:gd name="connsiteX0" fmla="*/ 864624 w 13209935"/>
                <a:gd name="connsiteY0" fmla="*/ 525618 h 812606"/>
                <a:gd name="connsiteX1" fmla="*/ 1 w 13209935"/>
                <a:gd name="connsiteY1" fmla="*/ 300594 h 812606"/>
                <a:gd name="connsiteX2" fmla="*/ 924948 w 13209935"/>
                <a:gd name="connsiteY2" fmla="*/ 383867 h 812606"/>
                <a:gd name="connsiteX3" fmla="*/ 925200 w 13209935"/>
                <a:gd name="connsiteY3" fmla="*/ 383458 h 812606"/>
                <a:gd name="connsiteX4" fmla="*/ 926692 w 13209935"/>
                <a:gd name="connsiteY4" fmla="*/ 380364 h 812606"/>
                <a:gd name="connsiteX5" fmla="*/ 953478 w 13209935"/>
                <a:gd name="connsiteY5" fmla="*/ 332394 h 812606"/>
                <a:gd name="connsiteX6" fmla="*/ 966733 w 13209935"/>
                <a:gd name="connsiteY6" fmla="*/ 311759 h 812606"/>
                <a:gd name="connsiteX7" fmla="*/ 984223 w 13209935"/>
                <a:gd name="connsiteY7" fmla="*/ 271323 h 812606"/>
                <a:gd name="connsiteX8" fmla="*/ 976531 w 13209935"/>
                <a:gd name="connsiteY8" fmla="*/ 296507 h 812606"/>
                <a:gd name="connsiteX9" fmla="*/ 982641 w 13209935"/>
                <a:gd name="connsiteY9" fmla="*/ 286995 h 812606"/>
                <a:gd name="connsiteX10" fmla="*/ 1474393 w 13209935"/>
                <a:gd name="connsiteY10" fmla="*/ 5 h 812606"/>
                <a:gd name="connsiteX11" fmla="*/ 1844820 w 13209935"/>
                <a:gd name="connsiteY11" fmla="*/ 148601 h 812606"/>
                <a:gd name="connsiteX12" fmla="*/ 1893026 w 13209935"/>
                <a:gd name="connsiteY12" fmla="*/ 195940 h 812606"/>
                <a:gd name="connsiteX13" fmla="*/ 1897340 w 13209935"/>
                <a:gd name="connsiteY13" fmla="*/ 187316 h 812606"/>
                <a:gd name="connsiteX14" fmla="*/ 1906876 w 13209935"/>
                <a:gd name="connsiteY14" fmla="*/ 204981 h 812606"/>
                <a:gd name="connsiteX15" fmla="*/ 2346705 w 13209935"/>
                <a:gd name="connsiteY15" fmla="*/ 492306 h 812606"/>
                <a:gd name="connsiteX16" fmla="*/ 2612315 w 13209935"/>
                <a:gd name="connsiteY16" fmla="*/ 401519 h 812606"/>
                <a:gd name="connsiteX17" fmla="*/ 2657519 w 13209935"/>
                <a:gd name="connsiteY17" fmla="*/ 363610 h 812606"/>
                <a:gd name="connsiteX18" fmla="*/ 2663096 w 13209935"/>
                <a:gd name="connsiteY18" fmla="*/ 356534 h 812606"/>
                <a:gd name="connsiteX19" fmla="*/ 2697225 w 13209935"/>
                <a:gd name="connsiteY19" fmla="*/ 323696 h 812606"/>
                <a:gd name="connsiteX20" fmla="*/ 2722297 w 13209935"/>
                <a:gd name="connsiteY20" fmla="*/ 296657 h 812606"/>
                <a:gd name="connsiteX21" fmla="*/ 2811532 w 13209935"/>
                <a:gd name="connsiteY21" fmla="*/ 159813 h 812606"/>
                <a:gd name="connsiteX22" fmla="*/ 2829042 w 13209935"/>
                <a:gd name="connsiteY22" fmla="*/ 119329 h 812606"/>
                <a:gd name="connsiteX23" fmla="*/ 2811359 w 13209935"/>
                <a:gd name="connsiteY23" fmla="*/ 177230 h 812606"/>
                <a:gd name="connsiteX24" fmla="*/ 2775021 w 13209935"/>
                <a:gd name="connsiteY24" fmla="*/ 258678 h 812606"/>
                <a:gd name="connsiteX25" fmla="*/ 2816299 w 13209935"/>
                <a:gd name="connsiteY25" fmla="*/ 229401 h 812606"/>
                <a:gd name="connsiteX26" fmla="*/ 3089872 w 13209935"/>
                <a:gd name="connsiteY26" fmla="*/ 151996 h 812606"/>
                <a:gd name="connsiteX27" fmla="*/ 3460299 w 13209935"/>
                <a:gd name="connsiteY27" fmla="*/ 300592 h 812606"/>
                <a:gd name="connsiteX28" fmla="*/ 3508505 w 13209935"/>
                <a:gd name="connsiteY28" fmla="*/ 347931 h 812606"/>
                <a:gd name="connsiteX29" fmla="*/ 3512819 w 13209935"/>
                <a:gd name="connsiteY29" fmla="*/ 339308 h 812606"/>
                <a:gd name="connsiteX30" fmla="*/ 3522355 w 13209935"/>
                <a:gd name="connsiteY30" fmla="*/ 356972 h 812606"/>
                <a:gd name="connsiteX31" fmla="*/ 3962184 w 13209935"/>
                <a:gd name="connsiteY31" fmla="*/ 644298 h 812606"/>
                <a:gd name="connsiteX32" fmla="*/ 4385246 w 13209935"/>
                <a:gd name="connsiteY32" fmla="*/ 383865 h 812606"/>
                <a:gd name="connsiteX33" fmla="*/ 4385498 w 13209935"/>
                <a:gd name="connsiteY33" fmla="*/ 383456 h 812606"/>
                <a:gd name="connsiteX34" fmla="*/ 4386990 w 13209935"/>
                <a:gd name="connsiteY34" fmla="*/ 380362 h 812606"/>
                <a:gd name="connsiteX35" fmla="*/ 4413776 w 13209935"/>
                <a:gd name="connsiteY35" fmla="*/ 332392 h 812606"/>
                <a:gd name="connsiteX36" fmla="*/ 4427031 w 13209935"/>
                <a:gd name="connsiteY36" fmla="*/ 311757 h 812606"/>
                <a:gd name="connsiteX37" fmla="*/ 4444521 w 13209935"/>
                <a:gd name="connsiteY37" fmla="*/ 271321 h 812606"/>
                <a:gd name="connsiteX38" fmla="*/ 4436829 w 13209935"/>
                <a:gd name="connsiteY38" fmla="*/ 296505 h 812606"/>
                <a:gd name="connsiteX39" fmla="*/ 4442939 w 13209935"/>
                <a:gd name="connsiteY39" fmla="*/ 286993 h 812606"/>
                <a:gd name="connsiteX40" fmla="*/ 4934691 w 13209935"/>
                <a:gd name="connsiteY40" fmla="*/ 3 h 812606"/>
                <a:gd name="connsiteX41" fmla="*/ 5305118 w 13209935"/>
                <a:gd name="connsiteY41" fmla="*/ 148599 h 812606"/>
                <a:gd name="connsiteX42" fmla="*/ 5353324 w 13209935"/>
                <a:gd name="connsiteY42" fmla="*/ 195938 h 812606"/>
                <a:gd name="connsiteX43" fmla="*/ 5357638 w 13209935"/>
                <a:gd name="connsiteY43" fmla="*/ 187314 h 812606"/>
                <a:gd name="connsiteX44" fmla="*/ 5367174 w 13209935"/>
                <a:gd name="connsiteY44" fmla="*/ 204979 h 812606"/>
                <a:gd name="connsiteX45" fmla="*/ 5807003 w 13209935"/>
                <a:gd name="connsiteY45" fmla="*/ 492304 h 812606"/>
                <a:gd name="connsiteX46" fmla="*/ 6072613 w 13209935"/>
                <a:gd name="connsiteY46" fmla="*/ 401517 h 812606"/>
                <a:gd name="connsiteX47" fmla="*/ 6117817 w 13209935"/>
                <a:gd name="connsiteY47" fmla="*/ 363608 h 812606"/>
                <a:gd name="connsiteX48" fmla="*/ 6123394 w 13209935"/>
                <a:gd name="connsiteY48" fmla="*/ 356532 h 812606"/>
                <a:gd name="connsiteX49" fmla="*/ 6157523 w 13209935"/>
                <a:gd name="connsiteY49" fmla="*/ 323694 h 812606"/>
                <a:gd name="connsiteX50" fmla="*/ 6182595 w 13209935"/>
                <a:gd name="connsiteY50" fmla="*/ 296655 h 812606"/>
                <a:gd name="connsiteX51" fmla="*/ 6271830 w 13209935"/>
                <a:gd name="connsiteY51" fmla="*/ 159811 h 812606"/>
                <a:gd name="connsiteX52" fmla="*/ 6289340 w 13209935"/>
                <a:gd name="connsiteY52" fmla="*/ 119327 h 812606"/>
                <a:gd name="connsiteX53" fmla="*/ 6271656 w 13209935"/>
                <a:gd name="connsiteY53" fmla="*/ 177228 h 812606"/>
                <a:gd name="connsiteX54" fmla="*/ 6235318 w 13209935"/>
                <a:gd name="connsiteY54" fmla="*/ 258677 h 812606"/>
                <a:gd name="connsiteX55" fmla="*/ 6276597 w 13209935"/>
                <a:gd name="connsiteY55" fmla="*/ 229399 h 812606"/>
                <a:gd name="connsiteX56" fmla="*/ 6550170 w 13209935"/>
                <a:gd name="connsiteY56" fmla="*/ 151994 h 812606"/>
                <a:gd name="connsiteX57" fmla="*/ 6920597 w 13209935"/>
                <a:gd name="connsiteY57" fmla="*/ 300590 h 812606"/>
                <a:gd name="connsiteX58" fmla="*/ 6968803 w 13209935"/>
                <a:gd name="connsiteY58" fmla="*/ 347929 h 812606"/>
                <a:gd name="connsiteX59" fmla="*/ 6973117 w 13209935"/>
                <a:gd name="connsiteY59" fmla="*/ 339306 h 812606"/>
                <a:gd name="connsiteX60" fmla="*/ 6982653 w 13209935"/>
                <a:gd name="connsiteY60" fmla="*/ 356970 h 812606"/>
                <a:gd name="connsiteX61" fmla="*/ 7422481 w 13209935"/>
                <a:gd name="connsiteY61" fmla="*/ 644296 h 812606"/>
                <a:gd name="connsiteX62" fmla="*/ 7845544 w 13209935"/>
                <a:gd name="connsiteY62" fmla="*/ 383863 h 812606"/>
                <a:gd name="connsiteX63" fmla="*/ 7845795 w 13209935"/>
                <a:gd name="connsiteY63" fmla="*/ 383454 h 812606"/>
                <a:gd name="connsiteX64" fmla="*/ 7847288 w 13209935"/>
                <a:gd name="connsiteY64" fmla="*/ 380360 h 812606"/>
                <a:gd name="connsiteX65" fmla="*/ 7874074 w 13209935"/>
                <a:gd name="connsiteY65" fmla="*/ 332390 h 812606"/>
                <a:gd name="connsiteX66" fmla="*/ 7887328 w 13209935"/>
                <a:gd name="connsiteY66" fmla="*/ 311755 h 812606"/>
                <a:gd name="connsiteX67" fmla="*/ 7904819 w 13209935"/>
                <a:gd name="connsiteY67" fmla="*/ 271319 h 812606"/>
                <a:gd name="connsiteX68" fmla="*/ 7897127 w 13209935"/>
                <a:gd name="connsiteY68" fmla="*/ 296503 h 812606"/>
                <a:gd name="connsiteX69" fmla="*/ 7903237 w 13209935"/>
                <a:gd name="connsiteY69" fmla="*/ 286991 h 812606"/>
                <a:gd name="connsiteX70" fmla="*/ 8394989 w 13209935"/>
                <a:gd name="connsiteY70" fmla="*/ 1 h 812606"/>
                <a:gd name="connsiteX71" fmla="*/ 8765416 w 13209935"/>
                <a:gd name="connsiteY71" fmla="*/ 148597 h 812606"/>
                <a:gd name="connsiteX72" fmla="*/ 8813622 w 13209935"/>
                <a:gd name="connsiteY72" fmla="*/ 195936 h 812606"/>
                <a:gd name="connsiteX73" fmla="*/ 8817936 w 13209935"/>
                <a:gd name="connsiteY73" fmla="*/ 187312 h 812606"/>
                <a:gd name="connsiteX74" fmla="*/ 8827472 w 13209935"/>
                <a:gd name="connsiteY74" fmla="*/ 204977 h 812606"/>
                <a:gd name="connsiteX75" fmla="*/ 9267300 w 13209935"/>
                <a:gd name="connsiteY75" fmla="*/ 492302 h 812606"/>
                <a:gd name="connsiteX76" fmla="*/ 9532911 w 13209935"/>
                <a:gd name="connsiteY76" fmla="*/ 401515 h 812606"/>
                <a:gd name="connsiteX77" fmla="*/ 9578118 w 13209935"/>
                <a:gd name="connsiteY77" fmla="*/ 363604 h 812606"/>
                <a:gd name="connsiteX78" fmla="*/ 9583692 w 13209935"/>
                <a:gd name="connsiteY78" fmla="*/ 356531 h 812606"/>
                <a:gd name="connsiteX79" fmla="*/ 9617812 w 13209935"/>
                <a:gd name="connsiteY79" fmla="*/ 323702 h 812606"/>
                <a:gd name="connsiteX80" fmla="*/ 9642893 w 13209935"/>
                <a:gd name="connsiteY80" fmla="*/ 296653 h 812606"/>
                <a:gd name="connsiteX81" fmla="*/ 9732128 w 13209935"/>
                <a:gd name="connsiteY81" fmla="*/ 159809 h 812606"/>
                <a:gd name="connsiteX82" fmla="*/ 9749638 w 13209935"/>
                <a:gd name="connsiteY82" fmla="*/ 119325 h 812606"/>
                <a:gd name="connsiteX83" fmla="*/ 9731954 w 13209935"/>
                <a:gd name="connsiteY83" fmla="*/ 177226 h 812606"/>
                <a:gd name="connsiteX84" fmla="*/ 9695615 w 13209935"/>
                <a:gd name="connsiteY84" fmla="*/ 258676 h 812606"/>
                <a:gd name="connsiteX85" fmla="*/ 9736895 w 13209935"/>
                <a:gd name="connsiteY85" fmla="*/ 229399 h 812606"/>
                <a:gd name="connsiteX86" fmla="*/ 10010468 w 13209935"/>
                <a:gd name="connsiteY86" fmla="*/ 151993 h 812606"/>
                <a:gd name="connsiteX87" fmla="*/ 10380895 w 13209935"/>
                <a:gd name="connsiteY87" fmla="*/ 300589 h 812606"/>
                <a:gd name="connsiteX88" fmla="*/ 10429101 w 13209935"/>
                <a:gd name="connsiteY88" fmla="*/ 347928 h 812606"/>
                <a:gd name="connsiteX89" fmla="*/ 10433415 w 13209935"/>
                <a:gd name="connsiteY89" fmla="*/ 339305 h 812606"/>
                <a:gd name="connsiteX90" fmla="*/ 10442950 w 13209935"/>
                <a:gd name="connsiteY90" fmla="*/ 356969 h 812606"/>
                <a:gd name="connsiteX91" fmla="*/ 10882780 w 13209935"/>
                <a:gd name="connsiteY91" fmla="*/ 644295 h 812606"/>
                <a:gd name="connsiteX92" fmla="*/ 11305842 w 13209935"/>
                <a:gd name="connsiteY92" fmla="*/ 383862 h 812606"/>
                <a:gd name="connsiteX93" fmla="*/ 11306094 w 13209935"/>
                <a:gd name="connsiteY93" fmla="*/ 383453 h 812606"/>
                <a:gd name="connsiteX94" fmla="*/ 11307586 w 13209935"/>
                <a:gd name="connsiteY94" fmla="*/ 380359 h 812606"/>
                <a:gd name="connsiteX95" fmla="*/ 11334372 w 13209935"/>
                <a:gd name="connsiteY95" fmla="*/ 332389 h 812606"/>
                <a:gd name="connsiteX96" fmla="*/ 11347627 w 13209935"/>
                <a:gd name="connsiteY96" fmla="*/ 311754 h 812606"/>
                <a:gd name="connsiteX97" fmla="*/ 11365116 w 13209935"/>
                <a:gd name="connsiteY97" fmla="*/ 271318 h 812606"/>
                <a:gd name="connsiteX98" fmla="*/ 11357425 w 13209935"/>
                <a:gd name="connsiteY98" fmla="*/ 296502 h 812606"/>
                <a:gd name="connsiteX99" fmla="*/ 11363535 w 13209935"/>
                <a:gd name="connsiteY99" fmla="*/ 286990 h 812606"/>
                <a:gd name="connsiteX100" fmla="*/ 11855287 w 13209935"/>
                <a:gd name="connsiteY100" fmla="*/ 0 h 812606"/>
                <a:gd name="connsiteX101" fmla="*/ 12225714 w 13209935"/>
                <a:gd name="connsiteY101" fmla="*/ 148596 h 812606"/>
                <a:gd name="connsiteX102" fmla="*/ 12273920 w 13209935"/>
                <a:gd name="connsiteY102" fmla="*/ 195935 h 812606"/>
                <a:gd name="connsiteX103" fmla="*/ 12278234 w 13209935"/>
                <a:gd name="connsiteY103" fmla="*/ 187311 h 812606"/>
                <a:gd name="connsiteX104" fmla="*/ 12287770 w 13209935"/>
                <a:gd name="connsiteY104" fmla="*/ 204976 h 812606"/>
                <a:gd name="connsiteX105" fmla="*/ 12727599 w 13209935"/>
                <a:gd name="connsiteY105" fmla="*/ 492302 h 812606"/>
                <a:gd name="connsiteX106" fmla="*/ 13192426 w 13209935"/>
                <a:gd name="connsiteY106" fmla="*/ 159808 h 812606"/>
                <a:gd name="connsiteX107" fmla="*/ 13209935 w 13209935"/>
                <a:gd name="connsiteY107" fmla="*/ 119324 h 812606"/>
                <a:gd name="connsiteX108" fmla="*/ 13192252 w 13209935"/>
                <a:gd name="connsiteY108" fmla="*/ 177225 h 812606"/>
                <a:gd name="connsiteX109" fmla="*/ 12598586 w 13209935"/>
                <a:gd name="connsiteY109" fmla="*/ 660610 h 812606"/>
                <a:gd name="connsiteX110" fmla="*/ 12228159 w 13209935"/>
                <a:gd name="connsiteY110" fmla="*/ 512014 h 812606"/>
                <a:gd name="connsiteX111" fmla="*/ 12179953 w 13209935"/>
                <a:gd name="connsiteY111" fmla="*/ 464675 h 812606"/>
                <a:gd name="connsiteX112" fmla="*/ 12175638 w 13209935"/>
                <a:gd name="connsiteY112" fmla="*/ 473298 h 812606"/>
                <a:gd name="connsiteX113" fmla="*/ 12166103 w 13209935"/>
                <a:gd name="connsiteY113" fmla="*/ 455634 h 812606"/>
                <a:gd name="connsiteX114" fmla="*/ 11726274 w 13209935"/>
                <a:gd name="connsiteY114" fmla="*/ 168308 h 812606"/>
                <a:gd name="connsiteX115" fmla="*/ 11303212 w 13209935"/>
                <a:gd name="connsiteY115" fmla="*/ 428741 h 812606"/>
                <a:gd name="connsiteX116" fmla="*/ 11302960 w 13209935"/>
                <a:gd name="connsiteY116" fmla="*/ 429150 h 812606"/>
                <a:gd name="connsiteX117" fmla="*/ 11301468 w 13209935"/>
                <a:gd name="connsiteY117" fmla="*/ 432244 h 812606"/>
                <a:gd name="connsiteX118" fmla="*/ 11274681 w 13209935"/>
                <a:gd name="connsiteY118" fmla="*/ 480214 h 812606"/>
                <a:gd name="connsiteX119" fmla="*/ 11261427 w 13209935"/>
                <a:gd name="connsiteY119" fmla="*/ 500849 h 812606"/>
                <a:gd name="connsiteX120" fmla="*/ 11243937 w 13209935"/>
                <a:gd name="connsiteY120" fmla="*/ 541285 h 812606"/>
                <a:gd name="connsiteX121" fmla="*/ 11251628 w 13209935"/>
                <a:gd name="connsiteY121" fmla="*/ 516101 h 812606"/>
                <a:gd name="connsiteX122" fmla="*/ 11245519 w 13209935"/>
                <a:gd name="connsiteY122" fmla="*/ 525613 h 812606"/>
                <a:gd name="connsiteX123" fmla="*/ 10753766 w 13209935"/>
                <a:gd name="connsiteY123" fmla="*/ 812603 h 812606"/>
                <a:gd name="connsiteX124" fmla="*/ 10383339 w 13209935"/>
                <a:gd name="connsiteY124" fmla="*/ 664007 h 812606"/>
                <a:gd name="connsiteX125" fmla="*/ 10335133 w 13209935"/>
                <a:gd name="connsiteY125" fmla="*/ 616668 h 812606"/>
                <a:gd name="connsiteX126" fmla="*/ 10330819 w 13209935"/>
                <a:gd name="connsiteY126" fmla="*/ 625292 h 812606"/>
                <a:gd name="connsiteX127" fmla="*/ 10321284 w 13209935"/>
                <a:gd name="connsiteY127" fmla="*/ 607627 h 812606"/>
                <a:gd name="connsiteX128" fmla="*/ 9881455 w 13209935"/>
                <a:gd name="connsiteY128" fmla="*/ 320302 h 812606"/>
                <a:gd name="connsiteX129" fmla="*/ 9615844 w 13209935"/>
                <a:gd name="connsiteY129" fmla="*/ 411089 h 812606"/>
                <a:gd name="connsiteX130" fmla="*/ 9570637 w 13209935"/>
                <a:gd name="connsiteY130" fmla="*/ 449000 h 812606"/>
                <a:gd name="connsiteX131" fmla="*/ 9565064 w 13209935"/>
                <a:gd name="connsiteY131" fmla="*/ 456073 h 812606"/>
                <a:gd name="connsiteX132" fmla="*/ 9530943 w 13209935"/>
                <a:gd name="connsiteY132" fmla="*/ 488902 h 812606"/>
                <a:gd name="connsiteX133" fmla="*/ 9505862 w 13209935"/>
                <a:gd name="connsiteY133" fmla="*/ 515951 h 812606"/>
                <a:gd name="connsiteX134" fmla="*/ 9416627 w 13209935"/>
                <a:gd name="connsiteY134" fmla="*/ 652795 h 812606"/>
                <a:gd name="connsiteX135" fmla="*/ 9399117 w 13209935"/>
                <a:gd name="connsiteY135" fmla="*/ 693279 h 812606"/>
                <a:gd name="connsiteX136" fmla="*/ 9416801 w 13209935"/>
                <a:gd name="connsiteY136" fmla="*/ 635378 h 812606"/>
                <a:gd name="connsiteX137" fmla="*/ 9453140 w 13209935"/>
                <a:gd name="connsiteY137" fmla="*/ 553928 h 812606"/>
                <a:gd name="connsiteX138" fmla="*/ 9411860 w 13209935"/>
                <a:gd name="connsiteY138" fmla="*/ 583206 h 812606"/>
                <a:gd name="connsiteX139" fmla="*/ 9138288 w 13209935"/>
                <a:gd name="connsiteY139" fmla="*/ 660611 h 812606"/>
                <a:gd name="connsiteX140" fmla="*/ 8767861 w 13209935"/>
                <a:gd name="connsiteY140" fmla="*/ 512015 h 812606"/>
                <a:gd name="connsiteX141" fmla="*/ 8719654 w 13209935"/>
                <a:gd name="connsiteY141" fmla="*/ 464676 h 812606"/>
                <a:gd name="connsiteX142" fmla="*/ 8715341 w 13209935"/>
                <a:gd name="connsiteY142" fmla="*/ 473299 h 812606"/>
                <a:gd name="connsiteX143" fmla="*/ 8705805 w 13209935"/>
                <a:gd name="connsiteY143" fmla="*/ 455635 h 812606"/>
                <a:gd name="connsiteX144" fmla="*/ 8265975 w 13209935"/>
                <a:gd name="connsiteY144" fmla="*/ 168309 h 812606"/>
                <a:gd name="connsiteX145" fmla="*/ 7842913 w 13209935"/>
                <a:gd name="connsiteY145" fmla="*/ 428742 h 812606"/>
                <a:gd name="connsiteX146" fmla="*/ 7842662 w 13209935"/>
                <a:gd name="connsiteY146" fmla="*/ 429151 h 812606"/>
                <a:gd name="connsiteX147" fmla="*/ 7841170 w 13209935"/>
                <a:gd name="connsiteY147" fmla="*/ 432245 h 812606"/>
                <a:gd name="connsiteX148" fmla="*/ 7814384 w 13209935"/>
                <a:gd name="connsiteY148" fmla="*/ 480215 h 812606"/>
                <a:gd name="connsiteX149" fmla="*/ 7801128 w 13209935"/>
                <a:gd name="connsiteY149" fmla="*/ 500850 h 812606"/>
                <a:gd name="connsiteX150" fmla="*/ 7783639 w 13209935"/>
                <a:gd name="connsiteY150" fmla="*/ 541286 h 812606"/>
                <a:gd name="connsiteX151" fmla="*/ 7791330 w 13209935"/>
                <a:gd name="connsiteY151" fmla="*/ 516102 h 812606"/>
                <a:gd name="connsiteX152" fmla="*/ 7785220 w 13209935"/>
                <a:gd name="connsiteY152" fmla="*/ 525614 h 812606"/>
                <a:gd name="connsiteX153" fmla="*/ 7293469 w 13209935"/>
                <a:gd name="connsiteY153" fmla="*/ 812604 h 812606"/>
                <a:gd name="connsiteX154" fmla="*/ 6923041 w 13209935"/>
                <a:gd name="connsiteY154" fmla="*/ 664008 h 812606"/>
                <a:gd name="connsiteX155" fmla="*/ 6874835 w 13209935"/>
                <a:gd name="connsiteY155" fmla="*/ 616669 h 812606"/>
                <a:gd name="connsiteX156" fmla="*/ 6870521 w 13209935"/>
                <a:gd name="connsiteY156" fmla="*/ 625293 h 812606"/>
                <a:gd name="connsiteX157" fmla="*/ 6860986 w 13209935"/>
                <a:gd name="connsiteY157" fmla="*/ 607628 h 812606"/>
                <a:gd name="connsiteX158" fmla="*/ 6421156 w 13209935"/>
                <a:gd name="connsiteY158" fmla="*/ 320302 h 812606"/>
                <a:gd name="connsiteX159" fmla="*/ 6155547 w 13209935"/>
                <a:gd name="connsiteY159" fmla="*/ 411089 h 812606"/>
                <a:gd name="connsiteX160" fmla="*/ 6110342 w 13209935"/>
                <a:gd name="connsiteY160" fmla="*/ 448999 h 812606"/>
                <a:gd name="connsiteX161" fmla="*/ 6104766 w 13209935"/>
                <a:gd name="connsiteY161" fmla="*/ 456075 h 812606"/>
                <a:gd name="connsiteX162" fmla="*/ 6070636 w 13209935"/>
                <a:gd name="connsiteY162" fmla="*/ 488913 h 812606"/>
                <a:gd name="connsiteX163" fmla="*/ 6045564 w 13209935"/>
                <a:gd name="connsiteY163" fmla="*/ 515952 h 812606"/>
                <a:gd name="connsiteX164" fmla="*/ 5956329 w 13209935"/>
                <a:gd name="connsiteY164" fmla="*/ 652796 h 812606"/>
                <a:gd name="connsiteX165" fmla="*/ 5938820 w 13209935"/>
                <a:gd name="connsiteY165" fmla="*/ 693280 h 812606"/>
                <a:gd name="connsiteX166" fmla="*/ 5956503 w 13209935"/>
                <a:gd name="connsiteY166" fmla="*/ 635379 h 812606"/>
                <a:gd name="connsiteX167" fmla="*/ 5992841 w 13209935"/>
                <a:gd name="connsiteY167" fmla="*/ 553930 h 812606"/>
                <a:gd name="connsiteX168" fmla="*/ 5951562 w 13209935"/>
                <a:gd name="connsiteY168" fmla="*/ 583208 h 812606"/>
                <a:gd name="connsiteX169" fmla="*/ 5677990 w 13209935"/>
                <a:gd name="connsiteY169" fmla="*/ 660613 h 812606"/>
                <a:gd name="connsiteX170" fmla="*/ 5307563 w 13209935"/>
                <a:gd name="connsiteY170" fmla="*/ 512017 h 812606"/>
                <a:gd name="connsiteX171" fmla="*/ 5259356 w 13209935"/>
                <a:gd name="connsiteY171" fmla="*/ 464678 h 812606"/>
                <a:gd name="connsiteX172" fmla="*/ 5255043 w 13209935"/>
                <a:gd name="connsiteY172" fmla="*/ 473301 h 812606"/>
                <a:gd name="connsiteX173" fmla="*/ 5245507 w 13209935"/>
                <a:gd name="connsiteY173" fmla="*/ 455637 h 812606"/>
                <a:gd name="connsiteX174" fmla="*/ 4805678 w 13209935"/>
                <a:gd name="connsiteY174" fmla="*/ 168311 h 812606"/>
                <a:gd name="connsiteX175" fmla="*/ 4382616 w 13209935"/>
                <a:gd name="connsiteY175" fmla="*/ 428744 h 812606"/>
                <a:gd name="connsiteX176" fmla="*/ 4382364 w 13209935"/>
                <a:gd name="connsiteY176" fmla="*/ 429153 h 812606"/>
                <a:gd name="connsiteX177" fmla="*/ 4380872 w 13209935"/>
                <a:gd name="connsiteY177" fmla="*/ 432247 h 812606"/>
                <a:gd name="connsiteX178" fmla="*/ 4354086 w 13209935"/>
                <a:gd name="connsiteY178" fmla="*/ 480217 h 812606"/>
                <a:gd name="connsiteX179" fmla="*/ 4340830 w 13209935"/>
                <a:gd name="connsiteY179" fmla="*/ 500852 h 812606"/>
                <a:gd name="connsiteX180" fmla="*/ 4323341 w 13209935"/>
                <a:gd name="connsiteY180" fmla="*/ 541288 h 812606"/>
                <a:gd name="connsiteX181" fmla="*/ 4331033 w 13209935"/>
                <a:gd name="connsiteY181" fmla="*/ 516104 h 812606"/>
                <a:gd name="connsiteX182" fmla="*/ 4324922 w 13209935"/>
                <a:gd name="connsiteY182" fmla="*/ 525616 h 812606"/>
                <a:gd name="connsiteX183" fmla="*/ 3833171 w 13209935"/>
                <a:gd name="connsiteY183" fmla="*/ 812606 h 812606"/>
                <a:gd name="connsiteX184" fmla="*/ 3462744 w 13209935"/>
                <a:gd name="connsiteY184" fmla="*/ 664010 h 812606"/>
                <a:gd name="connsiteX185" fmla="*/ 3414537 w 13209935"/>
                <a:gd name="connsiteY185" fmla="*/ 616671 h 812606"/>
                <a:gd name="connsiteX186" fmla="*/ 3410224 w 13209935"/>
                <a:gd name="connsiteY186" fmla="*/ 625295 h 812606"/>
                <a:gd name="connsiteX187" fmla="*/ 3400688 w 13209935"/>
                <a:gd name="connsiteY187" fmla="*/ 607630 h 812606"/>
                <a:gd name="connsiteX188" fmla="*/ 2960859 w 13209935"/>
                <a:gd name="connsiteY188" fmla="*/ 320304 h 812606"/>
                <a:gd name="connsiteX189" fmla="*/ 2695249 w 13209935"/>
                <a:gd name="connsiteY189" fmla="*/ 411091 h 812606"/>
                <a:gd name="connsiteX190" fmla="*/ 2650045 w 13209935"/>
                <a:gd name="connsiteY190" fmla="*/ 449001 h 812606"/>
                <a:gd name="connsiteX191" fmla="*/ 2644468 w 13209935"/>
                <a:gd name="connsiteY191" fmla="*/ 456077 h 812606"/>
                <a:gd name="connsiteX192" fmla="*/ 2610339 w 13209935"/>
                <a:gd name="connsiteY192" fmla="*/ 488915 h 812606"/>
                <a:gd name="connsiteX193" fmla="*/ 2585267 w 13209935"/>
                <a:gd name="connsiteY193" fmla="*/ 515954 h 812606"/>
                <a:gd name="connsiteX194" fmla="*/ 2496032 w 13209935"/>
                <a:gd name="connsiteY194" fmla="*/ 652798 h 812606"/>
                <a:gd name="connsiteX195" fmla="*/ 2478522 w 13209935"/>
                <a:gd name="connsiteY195" fmla="*/ 693282 h 812606"/>
                <a:gd name="connsiteX196" fmla="*/ 2496205 w 13209935"/>
                <a:gd name="connsiteY196" fmla="*/ 635381 h 812606"/>
                <a:gd name="connsiteX197" fmla="*/ 2532543 w 13209935"/>
                <a:gd name="connsiteY197" fmla="*/ 553933 h 812606"/>
                <a:gd name="connsiteX198" fmla="*/ 2491265 w 13209935"/>
                <a:gd name="connsiteY198" fmla="*/ 583210 h 812606"/>
                <a:gd name="connsiteX199" fmla="*/ 2217692 w 13209935"/>
                <a:gd name="connsiteY199" fmla="*/ 660615 h 812606"/>
                <a:gd name="connsiteX200" fmla="*/ 1847265 w 13209935"/>
                <a:gd name="connsiteY200" fmla="*/ 512019 h 812606"/>
                <a:gd name="connsiteX201" fmla="*/ 1799059 w 13209935"/>
                <a:gd name="connsiteY201" fmla="*/ 464680 h 812606"/>
                <a:gd name="connsiteX202" fmla="*/ 1794745 w 13209935"/>
                <a:gd name="connsiteY202" fmla="*/ 473303 h 812606"/>
                <a:gd name="connsiteX203" fmla="*/ 1785209 w 13209935"/>
                <a:gd name="connsiteY203" fmla="*/ 455639 h 812606"/>
                <a:gd name="connsiteX204" fmla="*/ 1345380 w 13209935"/>
                <a:gd name="connsiteY204" fmla="*/ 168313 h 812606"/>
                <a:gd name="connsiteX205" fmla="*/ 922318 w 13209935"/>
                <a:gd name="connsiteY205" fmla="*/ 428746 h 812606"/>
                <a:gd name="connsiteX206" fmla="*/ 922066 w 13209935"/>
                <a:gd name="connsiteY206" fmla="*/ 429155 h 812606"/>
                <a:gd name="connsiteX207" fmla="*/ 920574 w 13209935"/>
                <a:gd name="connsiteY207" fmla="*/ 432249 h 812606"/>
                <a:gd name="connsiteX208" fmla="*/ 893788 w 13209935"/>
                <a:gd name="connsiteY208" fmla="*/ 480219 h 812606"/>
                <a:gd name="connsiteX209" fmla="*/ 880532 w 13209935"/>
                <a:gd name="connsiteY209" fmla="*/ 500854 h 812606"/>
                <a:gd name="connsiteX210" fmla="*/ 863043 w 13209935"/>
                <a:gd name="connsiteY210" fmla="*/ 541290 h 812606"/>
                <a:gd name="connsiteX211" fmla="*/ 870735 w 13209935"/>
                <a:gd name="connsiteY211" fmla="*/ 516106 h 812606"/>
                <a:gd name="connsiteX212" fmla="*/ 864624 w 13209935"/>
                <a:gd name="connsiteY212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48490 w 12346893"/>
                <a:gd name="connsiteY20" fmla="*/ 159813 h 812606"/>
                <a:gd name="connsiteX21" fmla="*/ 1966000 w 12346893"/>
                <a:gd name="connsiteY21" fmla="*/ 119329 h 812606"/>
                <a:gd name="connsiteX22" fmla="*/ 1948317 w 12346893"/>
                <a:gd name="connsiteY22" fmla="*/ 177230 h 812606"/>
                <a:gd name="connsiteX23" fmla="*/ 1911979 w 12346893"/>
                <a:gd name="connsiteY23" fmla="*/ 258678 h 812606"/>
                <a:gd name="connsiteX24" fmla="*/ 1953257 w 12346893"/>
                <a:gd name="connsiteY24" fmla="*/ 229401 h 812606"/>
                <a:gd name="connsiteX25" fmla="*/ 2226830 w 12346893"/>
                <a:gd name="connsiteY25" fmla="*/ 151996 h 812606"/>
                <a:gd name="connsiteX26" fmla="*/ 2597257 w 12346893"/>
                <a:gd name="connsiteY26" fmla="*/ 300592 h 812606"/>
                <a:gd name="connsiteX27" fmla="*/ 2645463 w 12346893"/>
                <a:gd name="connsiteY27" fmla="*/ 347931 h 812606"/>
                <a:gd name="connsiteX28" fmla="*/ 2649777 w 12346893"/>
                <a:gd name="connsiteY28" fmla="*/ 339308 h 812606"/>
                <a:gd name="connsiteX29" fmla="*/ 2659313 w 12346893"/>
                <a:gd name="connsiteY29" fmla="*/ 356972 h 812606"/>
                <a:gd name="connsiteX30" fmla="*/ 3099142 w 12346893"/>
                <a:gd name="connsiteY30" fmla="*/ 644298 h 812606"/>
                <a:gd name="connsiteX31" fmla="*/ 3522204 w 12346893"/>
                <a:gd name="connsiteY31" fmla="*/ 383865 h 812606"/>
                <a:gd name="connsiteX32" fmla="*/ 3522456 w 12346893"/>
                <a:gd name="connsiteY32" fmla="*/ 383456 h 812606"/>
                <a:gd name="connsiteX33" fmla="*/ 3523948 w 12346893"/>
                <a:gd name="connsiteY33" fmla="*/ 380362 h 812606"/>
                <a:gd name="connsiteX34" fmla="*/ 3550734 w 12346893"/>
                <a:gd name="connsiteY34" fmla="*/ 332392 h 812606"/>
                <a:gd name="connsiteX35" fmla="*/ 3563989 w 12346893"/>
                <a:gd name="connsiteY35" fmla="*/ 311757 h 812606"/>
                <a:gd name="connsiteX36" fmla="*/ 3581479 w 12346893"/>
                <a:gd name="connsiteY36" fmla="*/ 271321 h 812606"/>
                <a:gd name="connsiteX37" fmla="*/ 3573787 w 12346893"/>
                <a:gd name="connsiteY37" fmla="*/ 296505 h 812606"/>
                <a:gd name="connsiteX38" fmla="*/ 3579897 w 12346893"/>
                <a:gd name="connsiteY38" fmla="*/ 286993 h 812606"/>
                <a:gd name="connsiteX39" fmla="*/ 4071649 w 12346893"/>
                <a:gd name="connsiteY39" fmla="*/ 3 h 812606"/>
                <a:gd name="connsiteX40" fmla="*/ 4442076 w 12346893"/>
                <a:gd name="connsiteY40" fmla="*/ 148599 h 812606"/>
                <a:gd name="connsiteX41" fmla="*/ 4490282 w 12346893"/>
                <a:gd name="connsiteY41" fmla="*/ 195938 h 812606"/>
                <a:gd name="connsiteX42" fmla="*/ 4494596 w 12346893"/>
                <a:gd name="connsiteY42" fmla="*/ 187314 h 812606"/>
                <a:gd name="connsiteX43" fmla="*/ 4504132 w 12346893"/>
                <a:gd name="connsiteY43" fmla="*/ 204979 h 812606"/>
                <a:gd name="connsiteX44" fmla="*/ 4943961 w 12346893"/>
                <a:gd name="connsiteY44" fmla="*/ 492304 h 812606"/>
                <a:gd name="connsiteX45" fmla="*/ 5209571 w 12346893"/>
                <a:gd name="connsiteY45" fmla="*/ 401517 h 812606"/>
                <a:gd name="connsiteX46" fmla="*/ 5254775 w 12346893"/>
                <a:gd name="connsiteY46" fmla="*/ 363608 h 812606"/>
                <a:gd name="connsiteX47" fmla="*/ 5260352 w 12346893"/>
                <a:gd name="connsiteY47" fmla="*/ 356532 h 812606"/>
                <a:gd name="connsiteX48" fmla="*/ 5294481 w 12346893"/>
                <a:gd name="connsiteY48" fmla="*/ 323694 h 812606"/>
                <a:gd name="connsiteX49" fmla="*/ 5319553 w 12346893"/>
                <a:gd name="connsiteY49" fmla="*/ 296655 h 812606"/>
                <a:gd name="connsiteX50" fmla="*/ 5408788 w 12346893"/>
                <a:gd name="connsiteY50" fmla="*/ 159811 h 812606"/>
                <a:gd name="connsiteX51" fmla="*/ 5426298 w 12346893"/>
                <a:gd name="connsiteY51" fmla="*/ 119327 h 812606"/>
                <a:gd name="connsiteX52" fmla="*/ 5408614 w 12346893"/>
                <a:gd name="connsiteY52" fmla="*/ 177228 h 812606"/>
                <a:gd name="connsiteX53" fmla="*/ 5372276 w 12346893"/>
                <a:gd name="connsiteY53" fmla="*/ 258677 h 812606"/>
                <a:gd name="connsiteX54" fmla="*/ 5413555 w 12346893"/>
                <a:gd name="connsiteY54" fmla="*/ 229399 h 812606"/>
                <a:gd name="connsiteX55" fmla="*/ 5687128 w 12346893"/>
                <a:gd name="connsiteY55" fmla="*/ 151994 h 812606"/>
                <a:gd name="connsiteX56" fmla="*/ 6057555 w 12346893"/>
                <a:gd name="connsiteY56" fmla="*/ 300590 h 812606"/>
                <a:gd name="connsiteX57" fmla="*/ 6105761 w 12346893"/>
                <a:gd name="connsiteY57" fmla="*/ 347929 h 812606"/>
                <a:gd name="connsiteX58" fmla="*/ 6110075 w 12346893"/>
                <a:gd name="connsiteY58" fmla="*/ 339306 h 812606"/>
                <a:gd name="connsiteX59" fmla="*/ 6119611 w 12346893"/>
                <a:gd name="connsiteY59" fmla="*/ 356970 h 812606"/>
                <a:gd name="connsiteX60" fmla="*/ 6559439 w 12346893"/>
                <a:gd name="connsiteY60" fmla="*/ 644296 h 812606"/>
                <a:gd name="connsiteX61" fmla="*/ 6982502 w 12346893"/>
                <a:gd name="connsiteY61" fmla="*/ 383863 h 812606"/>
                <a:gd name="connsiteX62" fmla="*/ 6982753 w 12346893"/>
                <a:gd name="connsiteY62" fmla="*/ 383454 h 812606"/>
                <a:gd name="connsiteX63" fmla="*/ 6984246 w 12346893"/>
                <a:gd name="connsiteY63" fmla="*/ 380360 h 812606"/>
                <a:gd name="connsiteX64" fmla="*/ 7011032 w 12346893"/>
                <a:gd name="connsiteY64" fmla="*/ 332390 h 812606"/>
                <a:gd name="connsiteX65" fmla="*/ 7024286 w 12346893"/>
                <a:gd name="connsiteY65" fmla="*/ 311755 h 812606"/>
                <a:gd name="connsiteX66" fmla="*/ 7041777 w 12346893"/>
                <a:gd name="connsiteY66" fmla="*/ 271319 h 812606"/>
                <a:gd name="connsiteX67" fmla="*/ 7034085 w 12346893"/>
                <a:gd name="connsiteY67" fmla="*/ 296503 h 812606"/>
                <a:gd name="connsiteX68" fmla="*/ 7040195 w 12346893"/>
                <a:gd name="connsiteY68" fmla="*/ 286991 h 812606"/>
                <a:gd name="connsiteX69" fmla="*/ 7531947 w 12346893"/>
                <a:gd name="connsiteY69" fmla="*/ 1 h 812606"/>
                <a:gd name="connsiteX70" fmla="*/ 7902374 w 12346893"/>
                <a:gd name="connsiteY70" fmla="*/ 148597 h 812606"/>
                <a:gd name="connsiteX71" fmla="*/ 7950580 w 12346893"/>
                <a:gd name="connsiteY71" fmla="*/ 195936 h 812606"/>
                <a:gd name="connsiteX72" fmla="*/ 7954894 w 12346893"/>
                <a:gd name="connsiteY72" fmla="*/ 187312 h 812606"/>
                <a:gd name="connsiteX73" fmla="*/ 7964430 w 12346893"/>
                <a:gd name="connsiteY73" fmla="*/ 204977 h 812606"/>
                <a:gd name="connsiteX74" fmla="*/ 8404258 w 12346893"/>
                <a:gd name="connsiteY74" fmla="*/ 492302 h 812606"/>
                <a:gd name="connsiteX75" fmla="*/ 8669869 w 12346893"/>
                <a:gd name="connsiteY75" fmla="*/ 401515 h 812606"/>
                <a:gd name="connsiteX76" fmla="*/ 8715076 w 12346893"/>
                <a:gd name="connsiteY76" fmla="*/ 363604 h 812606"/>
                <a:gd name="connsiteX77" fmla="*/ 8720650 w 12346893"/>
                <a:gd name="connsiteY77" fmla="*/ 356531 h 812606"/>
                <a:gd name="connsiteX78" fmla="*/ 8754770 w 12346893"/>
                <a:gd name="connsiteY78" fmla="*/ 323702 h 812606"/>
                <a:gd name="connsiteX79" fmla="*/ 8779851 w 12346893"/>
                <a:gd name="connsiteY79" fmla="*/ 296653 h 812606"/>
                <a:gd name="connsiteX80" fmla="*/ 8869086 w 12346893"/>
                <a:gd name="connsiteY80" fmla="*/ 159809 h 812606"/>
                <a:gd name="connsiteX81" fmla="*/ 8886596 w 12346893"/>
                <a:gd name="connsiteY81" fmla="*/ 119325 h 812606"/>
                <a:gd name="connsiteX82" fmla="*/ 8868912 w 12346893"/>
                <a:gd name="connsiteY82" fmla="*/ 177226 h 812606"/>
                <a:gd name="connsiteX83" fmla="*/ 8832573 w 12346893"/>
                <a:gd name="connsiteY83" fmla="*/ 258676 h 812606"/>
                <a:gd name="connsiteX84" fmla="*/ 8873853 w 12346893"/>
                <a:gd name="connsiteY84" fmla="*/ 229399 h 812606"/>
                <a:gd name="connsiteX85" fmla="*/ 9147426 w 12346893"/>
                <a:gd name="connsiteY85" fmla="*/ 151993 h 812606"/>
                <a:gd name="connsiteX86" fmla="*/ 9517853 w 12346893"/>
                <a:gd name="connsiteY86" fmla="*/ 300589 h 812606"/>
                <a:gd name="connsiteX87" fmla="*/ 9566059 w 12346893"/>
                <a:gd name="connsiteY87" fmla="*/ 347928 h 812606"/>
                <a:gd name="connsiteX88" fmla="*/ 9570373 w 12346893"/>
                <a:gd name="connsiteY88" fmla="*/ 339305 h 812606"/>
                <a:gd name="connsiteX89" fmla="*/ 9579908 w 12346893"/>
                <a:gd name="connsiteY89" fmla="*/ 356969 h 812606"/>
                <a:gd name="connsiteX90" fmla="*/ 10019738 w 12346893"/>
                <a:gd name="connsiteY90" fmla="*/ 644295 h 812606"/>
                <a:gd name="connsiteX91" fmla="*/ 10442800 w 12346893"/>
                <a:gd name="connsiteY91" fmla="*/ 383862 h 812606"/>
                <a:gd name="connsiteX92" fmla="*/ 10443052 w 12346893"/>
                <a:gd name="connsiteY92" fmla="*/ 383453 h 812606"/>
                <a:gd name="connsiteX93" fmla="*/ 10444544 w 12346893"/>
                <a:gd name="connsiteY93" fmla="*/ 380359 h 812606"/>
                <a:gd name="connsiteX94" fmla="*/ 10471330 w 12346893"/>
                <a:gd name="connsiteY94" fmla="*/ 332389 h 812606"/>
                <a:gd name="connsiteX95" fmla="*/ 10484585 w 12346893"/>
                <a:gd name="connsiteY95" fmla="*/ 311754 h 812606"/>
                <a:gd name="connsiteX96" fmla="*/ 10502074 w 12346893"/>
                <a:gd name="connsiteY96" fmla="*/ 271318 h 812606"/>
                <a:gd name="connsiteX97" fmla="*/ 10494383 w 12346893"/>
                <a:gd name="connsiteY97" fmla="*/ 296502 h 812606"/>
                <a:gd name="connsiteX98" fmla="*/ 10500493 w 12346893"/>
                <a:gd name="connsiteY98" fmla="*/ 286990 h 812606"/>
                <a:gd name="connsiteX99" fmla="*/ 10992245 w 12346893"/>
                <a:gd name="connsiteY99" fmla="*/ 0 h 812606"/>
                <a:gd name="connsiteX100" fmla="*/ 11362672 w 12346893"/>
                <a:gd name="connsiteY100" fmla="*/ 148596 h 812606"/>
                <a:gd name="connsiteX101" fmla="*/ 11410878 w 12346893"/>
                <a:gd name="connsiteY101" fmla="*/ 195935 h 812606"/>
                <a:gd name="connsiteX102" fmla="*/ 11415192 w 12346893"/>
                <a:gd name="connsiteY102" fmla="*/ 187311 h 812606"/>
                <a:gd name="connsiteX103" fmla="*/ 11424728 w 12346893"/>
                <a:gd name="connsiteY103" fmla="*/ 204976 h 812606"/>
                <a:gd name="connsiteX104" fmla="*/ 11864557 w 12346893"/>
                <a:gd name="connsiteY104" fmla="*/ 492302 h 812606"/>
                <a:gd name="connsiteX105" fmla="*/ 12329384 w 12346893"/>
                <a:gd name="connsiteY105" fmla="*/ 159808 h 812606"/>
                <a:gd name="connsiteX106" fmla="*/ 12346893 w 12346893"/>
                <a:gd name="connsiteY106" fmla="*/ 119324 h 812606"/>
                <a:gd name="connsiteX107" fmla="*/ 12329210 w 12346893"/>
                <a:gd name="connsiteY107" fmla="*/ 177225 h 812606"/>
                <a:gd name="connsiteX108" fmla="*/ 11735544 w 12346893"/>
                <a:gd name="connsiteY108" fmla="*/ 660610 h 812606"/>
                <a:gd name="connsiteX109" fmla="*/ 11365117 w 12346893"/>
                <a:gd name="connsiteY109" fmla="*/ 512014 h 812606"/>
                <a:gd name="connsiteX110" fmla="*/ 11316911 w 12346893"/>
                <a:gd name="connsiteY110" fmla="*/ 464675 h 812606"/>
                <a:gd name="connsiteX111" fmla="*/ 11312596 w 12346893"/>
                <a:gd name="connsiteY111" fmla="*/ 473298 h 812606"/>
                <a:gd name="connsiteX112" fmla="*/ 11303061 w 12346893"/>
                <a:gd name="connsiteY112" fmla="*/ 455634 h 812606"/>
                <a:gd name="connsiteX113" fmla="*/ 10863232 w 12346893"/>
                <a:gd name="connsiteY113" fmla="*/ 168308 h 812606"/>
                <a:gd name="connsiteX114" fmla="*/ 10440170 w 12346893"/>
                <a:gd name="connsiteY114" fmla="*/ 428741 h 812606"/>
                <a:gd name="connsiteX115" fmla="*/ 10439918 w 12346893"/>
                <a:gd name="connsiteY115" fmla="*/ 429150 h 812606"/>
                <a:gd name="connsiteX116" fmla="*/ 10438426 w 12346893"/>
                <a:gd name="connsiteY116" fmla="*/ 432244 h 812606"/>
                <a:gd name="connsiteX117" fmla="*/ 10411639 w 12346893"/>
                <a:gd name="connsiteY117" fmla="*/ 480214 h 812606"/>
                <a:gd name="connsiteX118" fmla="*/ 10398385 w 12346893"/>
                <a:gd name="connsiteY118" fmla="*/ 500849 h 812606"/>
                <a:gd name="connsiteX119" fmla="*/ 10380895 w 12346893"/>
                <a:gd name="connsiteY119" fmla="*/ 541285 h 812606"/>
                <a:gd name="connsiteX120" fmla="*/ 10388586 w 12346893"/>
                <a:gd name="connsiteY120" fmla="*/ 516101 h 812606"/>
                <a:gd name="connsiteX121" fmla="*/ 10382477 w 12346893"/>
                <a:gd name="connsiteY121" fmla="*/ 525613 h 812606"/>
                <a:gd name="connsiteX122" fmla="*/ 9890724 w 12346893"/>
                <a:gd name="connsiteY122" fmla="*/ 812603 h 812606"/>
                <a:gd name="connsiteX123" fmla="*/ 9520297 w 12346893"/>
                <a:gd name="connsiteY123" fmla="*/ 664007 h 812606"/>
                <a:gd name="connsiteX124" fmla="*/ 9472091 w 12346893"/>
                <a:gd name="connsiteY124" fmla="*/ 616668 h 812606"/>
                <a:gd name="connsiteX125" fmla="*/ 9467777 w 12346893"/>
                <a:gd name="connsiteY125" fmla="*/ 625292 h 812606"/>
                <a:gd name="connsiteX126" fmla="*/ 9458242 w 12346893"/>
                <a:gd name="connsiteY126" fmla="*/ 607627 h 812606"/>
                <a:gd name="connsiteX127" fmla="*/ 9018413 w 12346893"/>
                <a:gd name="connsiteY127" fmla="*/ 320302 h 812606"/>
                <a:gd name="connsiteX128" fmla="*/ 8752802 w 12346893"/>
                <a:gd name="connsiteY128" fmla="*/ 411089 h 812606"/>
                <a:gd name="connsiteX129" fmla="*/ 8707595 w 12346893"/>
                <a:gd name="connsiteY129" fmla="*/ 449000 h 812606"/>
                <a:gd name="connsiteX130" fmla="*/ 8702022 w 12346893"/>
                <a:gd name="connsiteY130" fmla="*/ 456073 h 812606"/>
                <a:gd name="connsiteX131" fmla="*/ 8667901 w 12346893"/>
                <a:gd name="connsiteY131" fmla="*/ 488902 h 812606"/>
                <a:gd name="connsiteX132" fmla="*/ 8642820 w 12346893"/>
                <a:gd name="connsiteY132" fmla="*/ 515951 h 812606"/>
                <a:gd name="connsiteX133" fmla="*/ 8553585 w 12346893"/>
                <a:gd name="connsiteY133" fmla="*/ 652795 h 812606"/>
                <a:gd name="connsiteX134" fmla="*/ 8536075 w 12346893"/>
                <a:gd name="connsiteY134" fmla="*/ 693279 h 812606"/>
                <a:gd name="connsiteX135" fmla="*/ 8553759 w 12346893"/>
                <a:gd name="connsiteY135" fmla="*/ 635378 h 812606"/>
                <a:gd name="connsiteX136" fmla="*/ 8590098 w 12346893"/>
                <a:gd name="connsiteY136" fmla="*/ 553928 h 812606"/>
                <a:gd name="connsiteX137" fmla="*/ 8548818 w 12346893"/>
                <a:gd name="connsiteY137" fmla="*/ 583206 h 812606"/>
                <a:gd name="connsiteX138" fmla="*/ 8275246 w 12346893"/>
                <a:gd name="connsiteY138" fmla="*/ 660611 h 812606"/>
                <a:gd name="connsiteX139" fmla="*/ 7904819 w 12346893"/>
                <a:gd name="connsiteY139" fmla="*/ 512015 h 812606"/>
                <a:gd name="connsiteX140" fmla="*/ 7856612 w 12346893"/>
                <a:gd name="connsiteY140" fmla="*/ 464676 h 812606"/>
                <a:gd name="connsiteX141" fmla="*/ 7852299 w 12346893"/>
                <a:gd name="connsiteY141" fmla="*/ 473299 h 812606"/>
                <a:gd name="connsiteX142" fmla="*/ 7842763 w 12346893"/>
                <a:gd name="connsiteY142" fmla="*/ 455635 h 812606"/>
                <a:gd name="connsiteX143" fmla="*/ 7402933 w 12346893"/>
                <a:gd name="connsiteY143" fmla="*/ 168309 h 812606"/>
                <a:gd name="connsiteX144" fmla="*/ 6979871 w 12346893"/>
                <a:gd name="connsiteY144" fmla="*/ 428742 h 812606"/>
                <a:gd name="connsiteX145" fmla="*/ 6979620 w 12346893"/>
                <a:gd name="connsiteY145" fmla="*/ 429151 h 812606"/>
                <a:gd name="connsiteX146" fmla="*/ 6978128 w 12346893"/>
                <a:gd name="connsiteY146" fmla="*/ 432245 h 812606"/>
                <a:gd name="connsiteX147" fmla="*/ 6951342 w 12346893"/>
                <a:gd name="connsiteY147" fmla="*/ 480215 h 812606"/>
                <a:gd name="connsiteX148" fmla="*/ 6938086 w 12346893"/>
                <a:gd name="connsiteY148" fmla="*/ 500850 h 812606"/>
                <a:gd name="connsiteX149" fmla="*/ 6920597 w 12346893"/>
                <a:gd name="connsiteY149" fmla="*/ 541286 h 812606"/>
                <a:gd name="connsiteX150" fmla="*/ 6928288 w 12346893"/>
                <a:gd name="connsiteY150" fmla="*/ 516102 h 812606"/>
                <a:gd name="connsiteX151" fmla="*/ 6922178 w 12346893"/>
                <a:gd name="connsiteY151" fmla="*/ 525614 h 812606"/>
                <a:gd name="connsiteX152" fmla="*/ 6430427 w 12346893"/>
                <a:gd name="connsiteY152" fmla="*/ 812604 h 812606"/>
                <a:gd name="connsiteX153" fmla="*/ 6059999 w 12346893"/>
                <a:gd name="connsiteY153" fmla="*/ 664008 h 812606"/>
                <a:gd name="connsiteX154" fmla="*/ 6011793 w 12346893"/>
                <a:gd name="connsiteY154" fmla="*/ 616669 h 812606"/>
                <a:gd name="connsiteX155" fmla="*/ 6007479 w 12346893"/>
                <a:gd name="connsiteY155" fmla="*/ 625293 h 812606"/>
                <a:gd name="connsiteX156" fmla="*/ 5997944 w 12346893"/>
                <a:gd name="connsiteY156" fmla="*/ 607628 h 812606"/>
                <a:gd name="connsiteX157" fmla="*/ 5558114 w 12346893"/>
                <a:gd name="connsiteY157" fmla="*/ 320302 h 812606"/>
                <a:gd name="connsiteX158" fmla="*/ 5292505 w 12346893"/>
                <a:gd name="connsiteY158" fmla="*/ 411089 h 812606"/>
                <a:gd name="connsiteX159" fmla="*/ 5247300 w 12346893"/>
                <a:gd name="connsiteY159" fmla="*/ 448999 h 812606"/>
                <a:gd name="connsiteX160" fmla="*/ 5241724 w 12346893"/>
                <a:gd name="connsiteY160" fmla="*/ 456075 h 812606"/>
                <a:gd name="connsiteX161" fmla="*/ 5207594 w 12346893"/>
                <a:gd name="connsiteY161" fmla="*/ 488913 h 812606"/>
                <a:gd name="connsiteX162" fmla="*/ 5182522 w 12346893"/>
                <a:gd name="connsiteY162" fmla="*/ 515952 h 812606"/>
                <a:gd name="connsiteX163" fmla="*/ 5093287 w 12346893"/>
                <a:gd name="connsiteY163" fmla="*/ 652796 h 812606"/>
                <a:gd name="connsiteX164" fmla="*/ 5075778 w 12346893"/>
                <a:gd name="connsiteY164" fmla="*/ 693280 h 812606"/>
                <a:gd name="connsiteX165" fmla="*/ 5093461 w 12346893"/>
                <a:gd name="connsiteY165" fmla="*/ 635379 h 812606"/>
                <a:gd name="connsiteX166" fmla="*/ 5129799 w 12346893"/>
                <a:gd name="connsiteY166" fmla="*/ 553930 h 812606"/>
                <a:gd name="connsiteX167" fmla="*/ 5088520 w 12346893"/>
                <a:gd name="connsiteY167" fmla="*/ 583208 h 812606"/>
                <a:gd name="connsiteX168" fmla="*/ 4814948 w 12346893"/>
                <a:gd name="connsiteY168" fmla="*/ 660613 h 812606"/>
                <a:gd name="connsiteX169" fmla="*/ 4444521 w 12346893"/>
                <a:gd name="connsiteY169" fmla="*/ 512017 h 812606"/>
                <a:gd name="connsiteX170" fmla="*/ 4396314 w 12346893"/>
                <a:gd name="connsiteY170" fmla="*/ 464678 h 812606"/>
                <a:gd name="connsiteX171" fmla="*/ 4392001 w 12346893"/>
                <a:gd name="connsiteY171" fmla="*/ 473301 h 812606"/>
                <a:gd name="connsiteX172" fmla="*/ 4382465 w 12346893"/>
                <a:gd name="connsiteY172" fmla="*/ 455637 h 812606"/>
                <a:gd name="connsiteX173" fmla="*/ 3942636 w 12346893"/>
                <a:gd name="connsiteY173" fmla="*/ 168311 h 812606"/>
                <a:gd name="connsiteX174" fmla="*/ 3519574 w 12346893"/>
                <a:gd name="connsiteY174" fmla="*/ 428744 h 812606"/>
                <a:gd name="connsiteX175" fmla="*/ 3519322 w 12346893"/>
                <a:gd name="connsiteY175" fmla="*/ 429153 h 812606"/>
                <a:gd name="connsiteX176" fmla="*/ 3517830 w 12346893"/>
                <a:gd name="connsiteY176" fmla="*/ 432247 h 812606"/>
                <a:gd name="connsiteX177" fmla="*/ 3491044 w 12346893"/>
                <a:gd name="connsiteY177" fmla="*/ 480217 h 812606"/>
                <a:gd name="connsiteX178" fmla="*/ 3477788 w 12346893"/>
                <a:gd name="connsiteY178" fmla="*/ 500852 h 812606"/>
                <a:gd name="connsiteX179" fmla="*/ 3460299 w 12346893"/>
                <a:gd name="connsiteY179" fmla="*/ 541288 h 812606"/>
                <a:gd name="connsiteX180" fmla="*/ 3467991 w 12346893"/>
                <a:gd name="connsiteY180" fmla="*/ 516104 h 812606"/>
                <a:gd name="connsiteX181" fmla="*/ 3461880 w 12346893"/>
                <a:gd name="connsiteY181" fmla="*/ 525616 h 812606"/>
                <a:gd name="connsiteX182" fmla="*/ 2970129 w 12346893"/>
                <a:gd name="connsiteY182" fmla="*/ 812606 h 812606"/>
                <a:gd name="connsiteX183" fmla="*/ 2599702 w 12346893"/>
                <a:gd name="connsiteY183" fmla="*/ 664010 h 812606"/>
                <a:gd name="connsiteX184" fmla="*/ 2551495 w 12346893"/>
                <a:gd name="connsiteY184" fmla="*/ 616671 h 812606"/>
                <a:gd name="connsiteX185" fmla="*/ 2547182 w 12346893"/>
                <a:gd name="connsiteY185" fmla="*/ 625295 h 812606"/>
                <a:gd name="connsiteX186" fmla="*/ 2537646 w 12346893"/>
                <a:gd name="connsiteY186" fmla="*/ 607630 h 812606"/>
                <a:gd name="connsiteX187" fmla="*/ 2097817 w 12346893"/>
                <a:gd name="connsiteY187" fmla="*/ 320304 h 812606"/>
                <a:gd name="connsiteX188" fmla="*/ 1832207 w 12346893"/>
                <a:gd name="connsiteY188" fmla="*/ 411091 h 812606"/>
                <a:gd name="connsiteX189" fmla="*/ 1787003 w 12346893"/>
                <a:gd name="connsiteY189" fmla="*/ 449001 h 812606"/>
                <a:gd name="connsiteX190" fmla="*/ 1781426 w 12346893"/>
                <a:gd name="connsiteY190" fmla="*/ 456077 h 812606"/>
                <a:gd name="connsiteX191" fmla="*/ 1747297 w 12346893"/>
                <a:gd name="connsiteY191" fmla="*/ 488915 h 812606"/>
                <a:gd name="connsiteX192" fmla="*/ 1722225 w 12346893"/>
                <a:gd name="connsiteY192" fmla="*/ 515954 h 812606"/>
                <a:gd name="connsiteX193" fmla="*/ 1632990 w 12346893"/>
                <a:gd name="connsiteY193" fmla="*/ 652798 h 812606"/>
                <a:gd name="connsiteX194" fmla="*/ 1615480 w 12346893"/>
                <a:gd name="connsiteY194" fmla="*/ 693282 h 812606"/>
                <a:gd name="connsiteX195" fmla="*/ 1633163 w 12346893"/>
                <a:gd name="connsiteY195" fmla="*/ 635381 h 812606"/>
                <a:gd name="connsiteX196" fmla="*/ 1669501 w 12346893"/>
                <a:gd name="connsiteY196" fmla="*/ 553933 h 812606"/>
                <a:gd name="connsiteX197" fmla="*/ 1628223 w 12346893"/>
                <a:gd name="connsiteY197" fmla="*/ 583210 h 812606"/>
                <a:gd name="connsiteX198" fmla="*/ 1354650 w 12346893"/>
                <a:gd name="connsiteY198" fmla="*/ 660615 h 812606"/>
                <a:gd name="connsiteX199" fmla="*/ 984223 w 12346893"/>
                <a:gd name="connsiteY199" fmla="*/ 512019 h 812606"/>
                <a:gd name="connsiteX200" fmla="*/ 936017 w 12346893"/>
                <a:gd name="connsiteY200" fmla="*/ 464680 h 812606"/>
                <a:gd name="connsiteX201" fmla="*/ 931703 w 12346893"/>
                <a:gd name="connsiteY201" fmla="*/ 473303 h 812606"/>
                <a:gd name="connsiteX202" fmla="*/ 922167 w 12346893"/>
                <a:gd name="connsiteY202" fmla="*/ 455639 h 812606"/>
                <a:gd name="connsiteX203" fmla="*/ 482338 w 12346893"/>
                <a:gd name="connsiteY203" fmla="*/ 168313 h 812606"/>
                <a:gd name="connsiteX204" fmla="*/ 59276 w 12346893"/>
                <a:gd name="connsiteY204" fmla="*/ 428746 h 812606"/>
                <a:gd name="connsiteX205" fmla="*/ 59024 w 12346893"/>
                <a:gd name="connsiteY205" fmla="*/ 429155 h 812606"/>
                <a:gd name="connsiteX206" fmla="*/ 57532 w 12346893"/>
                <a:gd name="connsiteY206" fmla="*/ 432249 h 812606"/>
                <a:gd name="connsiteX207" fmla="*/ 30746 w 12346893"/>
                <a:gd name="connsiteY207" fmla="*/ 480219 h 812606"/>
                <a:gd name="connsiteX208" fmla="*/ 17490 w 12346893"/>
                <a:gd name="connsiteY208" fmla="*/ 500854 h 812606"/>
                <a:gd name="connsiteX209" fmla="*/ 1 w 12346893"/>
                <a:gd name="connsiteY209" fmla="*/ 541290 h 812606"/>
                <a:gd name="connsiteX210" fmla="*/ 7693 w 12346893"/>
                <a:gd name="connsiteY210" fmla="*/ 516106 h 812606"/>
                <a:gd name="connsiteX211" fmla="*/ 1582 w 12346893"/>
                <a:gd name="connsiteY211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859253 w 12346891"/>
                <a:gd name="connsiteY19" fmla="*/ 296657 h 812606"/>
                <a:gd name="connsiteX20" fmla="*/ 1948488 w 12346891"/>
                <a:gd name="connsiteY20" fmla="*/ 159813 h 812606"/>
                <a:gd name="connsiteX21" fmla="*/ 1948315 w 12346891"/>
                <a:gd name="connsiteY21" fmla="*/ 177230 h 812606"/>
                <a:gd name="connsiteX22" fmla="*/ 1911977 w 12346891"/>
                <a:gd name="connsiteY22" fmla="*/ 258678 h 812606"/>
                <a:gd name="connsiteX23" fmla="*/ 1953255 w 12346891"/>
                <a:gd name="connsiteY23" fmla="*/ 229401 h 812606"/>
                <a:gd name="connsiteX24" fmla="*/ 2226828 w 12346891"/>
                <a:gd name="connsiteY24" fmla="*/ 151996 h 812606"/>
                <a:gd name="connsiteX25" fmla="*/ 2597255 w 12346891"/>
                <a:gd name="connsiteY25" fmla="*/ 300592 h 812606"/>
                <a:gd name="connsiteX26" fmla="*/ 2645461 w 12346891"/>
                <a:gd name="connsiteY26" fmla="*/ 347931 h 812606"/>
                <a:gd name="connsiteX27" fmla="*/ 2649775 w 12346891"/>
                <a:gd name="connsiteY27" fmla="*/ 339308 h 812606"/>
                <a:gd name="connsiteX28" fmla="*/ 2659311 w 12346891"/>
                <a:gd name="connsiteY28" fmla="*/ 356972 h 812606"/>
                <a:gd name="connsiteX29" fmla="*/ 3099140 w 12346891"/>
                <a:gd name="connsiteY29" fmla="*/ 644298 h 812606"/>
                <a:gd name="connsiteX30" fmla="*/ 3522202 w 12346891"/>
                <a:gd name="connsiteY30" fmla="*/ 383865 h 812606"/>
                <a:gd name="connsiteX31" fmla="*/ 3522454 w 12346891"/>
                <a:gd name="connsiteY31" fmla="*/ 383456 h 812606"/>
                <a:gd name="connsiteX32" fmla="*/ 3523946 w 12346891"/>
                <a:gd name="connsiteY32" fmla="*/ 380362 h 812606"/>
                <a:gd name="connsiteX33" fmla="*/ 3550732 w 12346891"/>
                <a:gd name="connsiteY33" fmla="*/ 332392 h 812606"/>
                <a:gd name="connsiteX34" fmla="*/ 3563987 w 12346891"/>
                <a:gd name="connsiteY34" fmla="*/ 311757 h 812606"/>
                <a:gd name="connsiteX35" fmla="*/ 3581477 w 12346891"/>
                <a:gd name="connsiteY35" fmla="*/ 271321 h 812606"/>
                <a:gd name="connsiteX36" fmla="*/ 3573785 w 12346891"/>
                <a:gd name="connsiteY36" fmla="*/ 296505 h 812606"/>
                <a:gd name="connsiteX37" fmla="*/ 3579895 w 12346891"/>
                <a:gd name="connsiteY37" fmla="*/ 286993 h 812606"/>
                <a:gd name="connsiteX38" fmla="*/ 4071647 w 12346891"/>
                <a:gd name="connsiteY38" fmla="*/ 3 h 812606"/>
                <a:gd name="connsiteX39" fmla="*/ 4442074 w 12346891"/>
                <a:gd name="connsiteY39" fmla="*/ 148599 h 812606"/>
                <a:gd name="connsiteX40" fmla="*/ 4490280 w 12346891"/>
                <a:gd name="connsiteY40" fmla="*/ 195938 h 812606"/>
                <a:gd name="connsiteX41" fmla="*/ 4494594 w 12346891"/>
                <a:gd name="connsiteY41" fmla="*/ 187314 h 812606"/>
                <a:gd name="connsiteX42" fmla="*/ 4504130 w 12346891"/>
                <a:gd name="connsiteY42" fmla="*/ 204979 h 812606"/>
                <a:gd name="connsiteX43" fmla="*/ 4943959 w 12346891"/>
                <a:gd name="connsiteY43" fmla="*/ 492304 h 812606"/>
                <a:gd name="connsiteX44" fmla="*/ 5209569 w 12346891"/>
                <a:gd name="connsiteY44" fmla="*/ 401517 h 812606"/>
                <a:gd name="connsiteX45" fmla="*/ 5254773 w 12346891"/>
                <a:gd name="connsiteY45" fmla="*/ 363608 h 812606"/>
                <a:gd name="connsiteX46" fmla="*/ 5260350 w 12346891"/>
                <a:gd name="connsiteY46" fmla="*/ 356532 h 812606"/>
                <a:gd name="connsiteX47" fmla="*/ 5294479 w 12346891"/>
                <a:gd name="connsiteY47" fmla="*/ 323694 h 812606"/>
                <a:gd name="connsiteX48" fmla="*/ 5319551 w 12346891"/>
                <a:gd name="connsiteY48" fmla="*/ 296655 h 812606"/>
                <a:gd name="connsiteX49" fmla="*/ 5408786 w 12346891"/>
                <a:gd name="connsiteY49" fmla="*/ 159811 h 812606"/>
                <a:gd name="connsiteX50" fmla="*/ 5426296 w 12346891"/>
                <a:gd name="connsiteY50" fmla="*/ 119327 h 812606"/>
                <a:gd name="connsiteX51" fmla="*/ 5408612 w 12346891"/>
                <a:gd name="connsiteY51" fmla="*/ 177228 h 812606"/>
                <a:gd name="connsiteX52" fmla="*/ 5372274 w 12346891"/>
                <a:gd name="connsiteY52" fmla="*/ 258677 h 812606"/>
                <a:gd name="connsiteX53" fmla="*/ 5413553 w 12346891"/>
                <a:gd name="connsiteY53" fmla="*/ 229399 h 812606"/>
                <a:gd name="connsiteX54" fmla="*/ 5687126 w 12346891"/>
                <a:gd name="connsiteY54" fmla="*/ 151994 h 812606"/>
                <a:gd name="connsiteX55" fmla="*/ 6057553 w 12346891"/>
                <a:gd name="connsiteY55" fmla="*/ 300590 h 812606"/>
                <a:gd name="connsiteX56" fmla="*/ 6105759 w 12346891"/>
                <a:gd name="connsiteY56" fmla="*/ 347929 h 812606"/>
                <a:gd name="connsiteX57" fmla="*/ 6110073 w 12346891"/>
                <a:gd name="connsiteY57" fmla="*/ 339306 h 812606"/>
                <a:gd name="connsiteX58" fmla="*/ 6119609 w 12346891"/>
                <a:gd name="connsiteY58" fmla="*/ 356970 h 812606"/>
                <a:gd name="connsiteX59" fmla="*/ 6559437 w 12346891"/>
                <a:gd name="connsiteY59" fmla="*/ 644296 h 812606"/>
                <a:gd name="connsiteX60" fmla="*/ 6982500 w 12346891"/>
                <a:gd name="connsiteY60" fmla="*/ 383863 h 812606"/>
                <a:gd name="connsiteX61" fmla="*/ 6982751 w 12346891"/>
                <a:gd name="connsiteY61" fmla="*/ 383454 h 812606"/>
                <a:gd name="connsiteX62" fmla="*/ 6984244 w 12346891"/>
                <a:gd name="connsiteY62" fmla="*/ 380360 h 812606"/>
                <a:gd name="connsiteX63" fmla="*/ 7011030 w 12346891"/>
                <a:gd name="connsiteY63" fmla="*/ 332390 h 812606"/>
                <a:gd name="connsiteX64" fmla="*/ 7024284 w 12346891"/>
                <a:gd name="connsiteY64" fmla="*/ 311755 h 812606"/>
                <a:gd name="connsiteX65" fmla="*/ 7041775 w 12346891"/>
                <a:gd name="connsiteY65" fmla="*/ 271319 h 812606"/>
                <a:gd name="connsiteX66" fmla="*/ 7034083 w 12346891"/>
                <a:gd name="connsiteY66" fmla="*/ 296503 h 812606"/>
                <a:gd name="connsiteX67" fmla="*/ 7040193 w 12346891"/>
                <a:gd name="connsiteY67" fmla="*/ 286991 h 812606"/>
                <a:gd name="connsiteX68" fmla="*/ 7531945 w 12346891"/>
                <a:gd name="connsiteY68" fmla="*/ 1 h 812606"/>
                <a:gd name="connsiteX69" fmla="*/ 7902372 w 12346891"/>
                <a:gd name="connsiteY69" fmla="*/ 148597 h 812606"/>
                <a:gd name="connsiteX70" fmla="*/ 7950578 w 12346891"/>
                <a:gd name="connsiteY70" fmla="*/ 195936 h 812606"/>
                <a:gd name="connsiteX71" fmla="*/ 7954892 w 12346891"/>
                <a:gd name="connsiteY71" fmla="*/ 187312 h 812606"/>
                <a:gd name="connsiteX72" fmla="*/ 7964428 w 12346891"/>
                <a:gd name="connsiteY72" fmla="*/ 204977 h 812606"/>
                <a:gd name="connsiteX73" fmla="*/ 8404256 w 12346891"/>
                <a:gd name="connsiteY73" fmla="*/ 492302 h 812606"/>
                <a:gd name="connsiteX74" fmla="*/ 8669867 w 12346891"/>
                <a:gd name="connsiteY74" fmla="*/ 401515 h 812606"/>
                <a:gd name="connsiteX75" fmla="*/ 8715074 w 12346891"/>
                <a:gd name="connsiteY75" fmla="*/ 363604 h 812606"/>
                <a:gd name="connsiteX76" fmla="*/ 8720648 w 12346891"/>
                <a:gd name="connsiteY76" fmla="*/ 356531 h 812606"/>
                <a:gd name="connsiteX77" fmla="*/ 8754768 w 12346891"/>
                <a:gd name="connsiteY77" fmla="*/ 323702 h 812606"/>
                <a:gd name="connsiteX78" fmla="*/ 8779849 w 12346891"/>
                <a:gd name="connsiteY78" fmla="*/ 296653 h 812606"/>
                <a:gd name="connsiteX79" fmla="*/ 8869084 w 12346891"/>
                <a:gd name="connsiteY79" fmla="*/ 159809 h 812606"/>
                <a:gd name="connsiteX80" fmla="*/ 8886594 w 12346891"/>
                <a:gd name="connsiteY80" fmla="*/ 119325 h 812606"/>
                <a:gd name="connsiteX81" fmla="*/ 8868910 w 12346891"/>
                <a:gd name="connsiteY81" fmla="*/ 177226 h 812606"/>
                <a:gd name="connsiteX82" fmla="*/ 8832571 w 12346891"/>
                <a:gd name="connsiteY82" fmla="*/ 258676 h 812606"/>
                <a:gd name="connsiteX83" fmla="*/ 8873851 w 12346891"/>
                <a:gd name="connsiteY83" fmla="*/ 229399 h 812606"/>
                <a:gd name="connsiteX84" fmla="*/ 9147424 w 12346891"/>
                <a:gd name="connsiteY84" fmla="*/ 151993 h 812606"/>
                <a:gd name="connsiteX85" fmla="*/ 9517851 w 12346891"/>
                <a:gd name="connsiteY85" fmla="*/ 300589 h 812606"/>
                <a:gd name="connsiteX86" fmla="*/ 9566057 w 12346891"/>
                <a:gd name="connsiteY86" fmla="*/ 347928 h 812606"/>
                <a:gd name="connsiteX87" fmla="*/ 9570371 w 12346891"/>
                <a:gd name="connsiteY87" fmla="*/ 339305 h 812606"/>
                <a:gd name="connsiteX88" fmla="*/ 9579906 w 12346891"/>
                <a:gd name="connsiteY88" fmla="*/ 356969 h 812606"/>
                <a:gd name="connsiteX89" fmla="*/ 10019736 w 12346891"/>
                <a:gd name="connsiteY89" fmla="*/ 644295 h 812606"/>
                <a:gd name="connsiteX90" fmla="*/ 10442798 w 12346891"/>
                <a:gd name="connsiteY90" fmla="*/ 383862 h 812606"/>
                <a:gd name="connsiteX91" fmla="*/ 10443050 w 12346891"/>
                <a:gd name="connsiteY91" fmla="*/ 383453 h 812606"/>
                <a:gd name="connsiteX92" fmla="*/ 10444542 w 12346891"/>
                <a:gd name="connsiteY92" fmla="*/ 380359 h 812606"/>
                <a:gd name="connsiteX93" fmla="*/ 10471328 w 12346891"/>
                <a:gd name="connsiteY93" fmla="*/ 332389 h 812606"/>
                <a:gd name="connsiteX94" fmla="*/ 10484583 w 12346891"/>
                <a:gd name="connsiteY94" fmla="*/ 311754 h 812606"/>
                <a:gd name="connsiteX95" fmla="*/ 10502072 w 12346891"/>
                <a:gd name="connsiteY95" fmla="*/ 271318 h 812606"/>
                <a:gd name="connsiteX96" fmla="*/ 10494381 w 12346891"/>
                <a:gd name="connsiteY96" fmla="*/ 296502 h 812606"/>
                <a:gd name="connsiteX97" fmla="*/ 10500491 w 12346891"/>
                <a:gd name="connsiteY97" fmla="*/ 286990 h 812606"/>
                <a:gd name="connsiteX98" fmla="*/ 10992243 w 12346891"/>
                <a:gd name="connsiteY98" fmla="*/ 0 h 812606"/>
                <a:gd name="connsiteX99" fmla="*/ 11362670 w 12346891"/>
                <a:gd name="connsiteY99" fmla="*/ 148596 h 812606"/>
                <a:gd name="connsiteX100" fmla="*/ 11410876 w 12346891"/>
                <a:gd name="connsiteY100" fmla="*/ 195935 h 812606"/>
                <a:gd name="connsiteX101" fmla="*/ 11415190 w 12346891"/>
                <a:gd name="connsiteY101" fmla="*/ 187311 h 812606"/>
                <a:gd name="connsiteX102" fmla="*/ 11424726 w 12346891"/>
                <a:gd name="connsiteY102" fmla="*/ 204976 h 812606"/>
                <a:gd name="connsiteX103" fmla="*/ 11864555 w 12346891"/>
                <a:gd name="connsiteY103" fmla="*/ 492302 h 812606"/>
                <a:gd name="connsiteX104" fmla="*/ 12329382 w 12346891"/>
                <a:gd name="connsiteY104" fmla="*/ 159808 h 812606"/>
                <a:gd name="connsiteX105" fmla="*/ 12346891 w 12346891"/>
                <a:gd name="connsiteY105" fmla="*/ 119324 h 812606"/>
                <a:gd name="connsiteX106" fmla="*/ 12329208 w 12346891"/>
                <a:gd name="connsiteY106" fmla="*/ 177225 h 812606"/>
                <a:gd name="connsiteX107" fmla="*/ 11735542 w 12346891"/>
                <a:gd name="connsiteY107" fmla="*/ 660610 h 812606"/>
                <a:gd name="connsiteX108" fmla="*/ 11365115 w 12346891"/>
                <a:gd name="connsiteY108" fmla="*/ 512014 h 812606"/>
                <a:gd name="connsiteX109" fmla="*/ 11316909 w 12346891"/>
                <a:gd name="connsiteY109" fmla="*/ 464675 h 812606"/>
                <a:gd name="connsiteX110" fmla="*/ 11312594 w 12346891"/>
                <a:gd name="connsiteY110" fmla="*/ 473298 h 812606"/>
                <a:gd name="connsiteX111" fmla="*/ 11303059 w 12346891"/>
                <a:gd name="connsiteY111" fmla="*/ 455634 h 812606"/>
                <a:gd name="connsiteX112" fmla="*/ 10863230 w 12346891"/>
                <a:gd name="connsiteY112" fmla="*/ 168308 h 812606"/>
                <a:gd name="connsiteX113" fmla="*/ 10440168 w 12346891"/>
                <a:gd name="connsiteY113" fmla="*/ 428741 h 812606"/>
                <a:gd name="connsiteX114" fmla="*/ 10439916 w 12346891"/>
                <a:gd name="connsiteY114" fmla="*/ 429150 h 812606"/>
                <a:gd name="connsiteX115" fmla="*/ 10438424 w 12346891"/>
                <a:gd name="connsiteY115" fmla="*/ 432244 h 812606"/>
                <a:gd name="connsiteX116" fmla="*/ 10411637 w 12346891"/>
                <a:gd name="connsiteY116" fmla="*/ 480214 h 812606"/>
                <a:gd name="connsiteX117" fmla="*/ 10398383 w 12346891"/>
                <a:gd name="connsiteY117" fmla="*/ 500849 h 812606"/>
                <a:gd name="connsiteX118" fmla="*/ 10380893 w 12346891"/>
                <a:gd name="connsiteY118" fmla="*/ 541285 h 812606"/>
                <a:gd name="connsiteX119" fmla="*/ 10388584 w 12346891"/>
                <a:gd name="connsiteY119" fmla="*/ 516101 h 812606"/>
                <a:gd name="connsiteX120" fmla="*/ 10382475 w 12346891"/>
                <a:gd name="connsiteY120" fmla="*/ 525613 h 812606"/>
                <a:gd name="connsiteX121" fmla="*/ 9890722 w 12346891"/>
                <a:gd name="connsiteY121" fmla="*/ 812603 h 812606"/>
                <a:gd name="connsiteX122" fmla="*/ 9520295 w 12346891"/>
                <a:gd name="connsiteY122" fmla="*/ 664007 h 812606"/>
                <a:gd name="connsiteX123" fmla="*/ 9472089 w 12346891"/>
                <a:gd name="connsiteY123" fmla="*/ 616668 h 812606"/>
                <a:gd name="connsiteX124" fmla="*/ 9467775 w 12346891"/>
                <a:gd name="connsiteY124" fmla="*/ 625292 h 812606"/>
                <a:gd name="connsiteX125" fmla="*/ 9458240 w 12346891"/>
                <a:gd name="connsiteY125" fmla="*/ 607627 h 812606"/>
                <a:gd name="connsiteX126" fmla="*/ 9018411 w 12346891"/>
                <a:gd name="connsiteY126" fmla="*/ 320302 h 812606"/>
                <a:gd name="connsiteX127" fmla="*/ 8752800 w 12346891"/>
                <a:gd name="connsiteY127" fmla="*/ 411089 h 812606"/>
                <a:gd name="connsiteX128" fmla="*/ 8707593 w 12346891"/>
                <a:gd name="connsiteY128" fmla="*/ 449000 h 812606"/>
                <a:gd name="connsiteX129" fmla="*/ 8702020 w 12346891"/>
                <a:gd name="connsiteY129" fmla="*/ 456073 h 812606"/>
                <a:gd name="connsiteX130" fmla="*/ 8667899 w 12346891"/>
                <a:gd name="connsiteY130" fmla="*/ 488902 h 812606"/>
                <a:gd name="connsiteX131" fmla="*/ 8642818 w 12346891"/>
                <a:gd name="connsiteY131" fmla="*/ 515951 h 812606"/>
                <a:gd name="connsiteX132" fmla="*/ 8553583 w 12346891"/>
                <a:gd name="connsiteY132" fmla="*/ 652795 h 812606"/>
                <a:gd name="connsiteX133" fmla="*/ 8536073 w 12346891"/>
                <a:gd name="connsiteY133" fmla="*/ 693279 h 812606"/>
                <a:gd name="connsiteX134" fmla="*/ 8553757 w 12346891"/>
                <a:gd name="connsiteY134" fmla="*/ 635378 h 812606"/>
                <a:gd name="connsiteX135" fmla="*/ 8590096 w 12346891"/>
                <a:gd name="connsiteY135" fmla="*/ 553928 h 812606"/>
                <a:gd name="connsiteX136" fmla="*/ 8548816 w 12346891"/>
                <a:gd name="connsiteY136" fmla="*/ 583206 h 812606"/>
                <a:gd name="connsiteX137" fmla="*/ 8275244 w 12346891"/>
                <a:gd name="connsiteY137" fmla="*/ 660611 h 812606"/>
                <a:gd name="connsiteX138" fmla="*/ 7904817 w 12346891"/>
                <a:gd name="connsiteY138" fmla="*/ 512015 h 812606"/>
                <a:gd name="connsiteX139" fmla="*/ 7856610 w 12346891"/>
                <a:gd name="connsiteY139" fmla="*/ 464676 h 812606"/>
                <a:gd name="connsiteX140" fmla="*/ 7852297 w 12346891"/>
                <a:gd name="connsiteY140" fmla="*/ 473299 h 812606"/>
                <a:gd name="connsiteX141" fmla="*/ 7842761 w 12346891"/>
                <a:gd name="connsiteY141" fmla="*/ 455635 h 812606"/>
                <a:gd name="connsiteX142" fmla="*/ 7402931 w 12346891"/>
                <a:gd name="connsiteY142" fmla="*/ 168309 h 812606"/>
                <a:gd name="connsiteX143" fmla="*/ 6979869 w 12346891"/>
                <a:gd name="connsiteY143" fmla="*/ 428742 h 812606"/>
                <a:gd name="connsiteX144" fmla="*/ 6979618 w 12346891"/>
                <a:gd name="connsiteY144" fmla="*/ 429151 h 812606"/>
                <a:gd name="connsiteX145" fmla="*/ 6978126 w 12346891"/>
                <a:gd name="connsiteY145" fmla="*/ 432245 h 812606"/>
                <a:gd name="connsiteX146" fmla="*/ 6951340 w 12346891"/>
                <a:gd name="connsiteY146" fmla="*/ 480215 h 812606"/>
                <a:gd name="connsiteX147" fmla="*/ 6938084 w 12346891"/>
                <a:gd name="connsiteY147" fmla="*/ 500850 h 812606"/>
                <a:gd name="connsiteX148" fmla="*/ 6920595 w 12346891"/>
                <a:gd name="connsiteY148" fmla="*/ 541286 h 812606"/>
                <a:gd name="connsiteX149" fmla="*/ 6928286 w 12346891"/>
                <a:gd name="connsiteY149" fmla="*/ 516102 h 812606"/>
                <a:gd name="connsiteX150" fmla="*/ 6922176 w 12346891"/>
                <a:gd name="connsiteY150" fmla="*/ 525614 h 812606"/>
                <a:gd name="connsiteX151" fmla="*/ 6430425 w 12346891"/>
                <a:gd name="connsiteY151" fmla="*/ 812604 h 812606"/>
                <a:gd name="connsiteX152" fmla="*/ 6059997 w 12346891"/>
                <a:gd name="connsiteY152" fmla="*/ 664008 h 812606"/>
                <a:gd name="connsiteX153" fmla="*/ 6011791 w 12346891"/>
                <a:gd name="connsiteY153" fmla="*/ 616669 h 812606"/>
                <a:gd name="connsiteX154" fmla="*/ 6007477 w 12346891"/>
                <a:gd name="connsiteY154" fmla="*/ 625293 h 812606"/>
                <a:gd name="connsiteX155" fmla="*/ 5997942 w 12346891"/>
                <a:gd name="connsiteY155" fmla="*/ 607628 h 812606"/>
                <a:gd name="connsiteX156" fmla="*/ 5558112 w 12346891"/>
                <a:gd name="connsiteY156" fmla="*/ 320302 h 812606"/>
                <a:gd name="connsiteX157" fmla="*/ 5292503 w 12346891"/>
                <a:gd name="connsiteY157" fmla="*/ 411089 h 812606"/>
                <a:gd name="connsiteX158" fmla="*/ 5247298 w 12346891"/>
                <a:gd name="connsiteY158" fmla="*/ 448999 h 812606"/>
                <a:gd name="connsiteX159" fmla="*/ 5241722 w 12346891"/>
                <a:gd name="connsiteY159" fmla="*/ 456075 h 812606"/>
                <a:gd name="connsiteX160" fmla="*/ 5207592 w 12346891"/>
                <a:gd name="connsiteY160" fmla="*/ 488913 h 812606"/>
                <a:gd name="connsiteX161" fmla="*/ 5182520 w 12346891"/>
                <a:gd name="connsiteY161" fmla="*/ 515952 h 812606"/>
                <a:gd name="connsiteX162" fmla="*/ 5093285 w 12346891"/>
                <a:gd name="connsiteY162" fmla="*/ 652796 h 812606"/>
                <a:gd name="connsiteX163" fmla="*/ 5075776 w 12346891"/>
                <a:gd name="connsiteY163" fmla="*/ 693280 h 812606"/>
                <a:gd name="connsiteX164" fmla="*/ 5093459 w 12346891"/>
                <a:gd name="connsiteY164" fmla="*/ 635379 h 812606"/>
                <a:gd name="connsiteX165" fmla="*/ 5129797 w 12346891"/>
                <a:gd name="connsiteY165" fmla="*/ 553930 h 812606"/>
                <a:gd name="connsiteX166" fmla="*/ 5088518 w 12346891"/>
                <a:gd name="connsiteY166" fmla="*/ 583208 h 812606"/>
                <a:gd name="connsiteX167" fmla="*/ 4814946 w 12346891"/>
                <a:gd name="connsiteY167" fmla="*/ 660613 h 812606"/>
                <a:gd name="connsiteX168" fmla="*/ 4444519 w 12346891"/>
                <a:gd name="connsiteY168" fmla="*/ 512017 h 812606"/>
                <a:gd name="connsiteX169" fmla="*/ 4396312 w 12346891"/>
                <a:gd name="connsiteY169" fmla="*/ 464678 h 812606"/>
                <a:gd name="connsiteX170" fmla="*/ 4391999 w 12346891"/>
                <a:gd name="connsiteY170" fmla="*/ 473301 h 812606"/>
                <a:gd name="connsiteX171" fmla="*/ 4382463 w 12346891"/>
                <a:gd name="connsiteY171" fmla="*/ 455637 h 812606"/>
                <a:gd name="connsiteX172" fmla="*/ 3942634 w 12346891"/>
                <a:gd name="connsiteY172" fmla="*/ 168311 h 812606"/>
                <a:gd name="connsiteX173" fmla="*/ 3519572 w 12346891"/>
                <a:gd name="connsiteY173" fmla="*/ 428744 h 812606"/>
                <a:gd name="connsiteX174" fmla="*/ 3519320 w 12346891"/>
                <a:gd name="connsiteY174" fmla="*/ 429153 h 812606"/>
                <a:gd name="connsiteX175" fmla="*/ 3517828 w 12346891"/>
                <a:gd name="connsiteY175" fmla="*/ 432247 h 812606"/>
                <a:gd name="connsiteX176" fmla="*/ 3491042 w 12346891"/>
                <a:gd name="connsiteY176" fmla="*/ 480217 h 812606"/>
                <a:gd name="connsiteX177" fmla="*/ 3477786 w 12346891"/>
                <a:gd name="connsiteY177" fmla="*/ 500852 h 812606"/>
                <a:gd name="connsiteX178" fmla="*/ 3460297 w 12346891"/>
                <a:gd name="connsiteY178" fmla="*/ 541288 h 812606"/>
                <a:gd name="connsiteX179" fmla="*/ 3467989 w 12346891"/>
                <a:gd name="connsiteY179" fmla="*/ 516104 h 812606"/>
                <a:gd name="connsiteX180" fmla="*/ 3461878 w 12346891"/>
                <a:gd name="connsiteY180" fmla="*/ 525616 h 812606"/>
                <a:gd name="connsiteX181" fmla="*/ 2970127 w 12346891"/>
                <a:gd name="connsiteY181" fmla="*/ 812606 h 812606"/>
                <a:gd name="connsiteX182" fmla="*/ 2599700 w 12346891"/>
                <a:gd name="connsiteY182" fmla="*/ 664010 h 812606"/>
                <a:gd name="connsiteX183" fmla="*/ 2551493 w 12346891"/>
                <a:gd name="connsiteY183" fmla="*/ 616671 h 812606"/>
                <a:gd name="connsiteX184" fmla="*/ 2547180 w 12346891"/>
                <a:gd name="connsiteY184" fmla="*/ 625295 h 812606"/>
                <a:gd name="connsiteX185" fmla="*/ 2537644 w 12346891"/>
                <a:gd name="connsiteY185" fmla="*/ 607630 h 812606"/>
                <a:gd name="connsiteX186" fmla="*/ 2097815 w 12346891"/>
                <a:gd name="connsiteY186" fmla="*/ 320304 h 812606"/>
                <a:gd name="connsiteX187" fmla="*/ 1832205 w 12346891"/>
                <a:gd name="connsiteY187" fmla="*/ 411091 h 812606"/>
                <a:gd name="connsiteX188" fmla="*/ 1787001 w 12346891"/>
                <a:gd name="connsiteY188" fmla="*/ 449001 h 812606"/>
                <a:gd name="connsiteX189" fmla="*/ 1781424 w 12346891"/>
                <a:gd name="connsiteY189" fmla="*/ 456077 h 812606"/>
                <a:gd name="connsiteX190" fmla="*/ 1747295 w 12346891"/>
                <a:gd name="connsiteY190" fmla="*/ 488915 h 812606"/>
                <a:gd name="connsiteX191" fmla="*/ 1722223 w 12346891"/>
                <a:gd name="connsiteY191" fmla="*/ 515954 h 812606"/>
                <a:gd name="connsiteX192" fmla="*/ 1632988 w 12346891"/>
                <a:gd name="connsiteY192" fmla="*/ 652798 h 812606"/>
                <a:gd name="connsiteX193" fmla="*/ 1615478 w 12346891"/>
                <a:gd name="connsiteY193" fmla="*/ 693282 h 812606"/>
                <a:gd name="connsiteX194" fmla="*/ 1633161 w 12346891"/>
                <a:gd name="connsiteY194" fmla="*/ 635381 h 812606"/>
                <a:gd name="connsiteX195" fmla="*/ 1669499 w 12346891"/>
                <a:gd name="connsiteY195" fmla="*/ 553933 h 812606"/>
                <a:gd name="connsiteX196" fmla="*/ 1628221 w 12346891"/>
                <a:gd name="connsiteY196" fmla="*/ 583210 h 812606"/>
                <a:gd name="connsiteX197" fmla="*/ 1354648 w 12346891"/>
                <a:gd name="connsiteY197" fmla="*/ 660615 h 812606"/>
                <a:gd name="connsiteX198" fmla="*/ 984221 w 12346891"/>
                <a:gd name="connsiteY198" fmla="*/ 512019 h 812606"/>
                <a:gd name="connsiteX199" fmla="*/ 936015 w 12346891"/>
                <a:gd name="connsiteY199" fmla="*/ 464680 h 812606"/>
                <a:gd name="connsiteX200" fmla="*/ 931701 w 12346891"/>
                <a:gd name="connsiteY200" fmla="*/ 473303 h 812606"/>
                <a:gd name="connsiteX201" fmla="*/ 922165 w 12346891"/>
                <a:gd name="connsiteY201" fmla="*/ 455639 h 812606"/>
                <a:gd name="connsiteX202" fmla="*/ 482336 w 12346891"/>
                <a:gd name="connsiteY202" fmla="*/ 168313 h 812606"/>
                <a:gd name="connsiteX203" fmla="*/ 59274 w 12346891"/>
                <a:gd name="connsiteY203" fmla="*/ 428746 h 812606"/>
                <a:gd name="connsiteX204" fmla="*/ 59022 w 12346891"/>
                <a:gd name="connsiteY204" fmla="*/ 429155 h 812606"/>
                <a:gd name="connsiteX205" fmla="*/ 57530 w 12346891"/>
                <a:gd name="connsiteY205" fmla="*/ 432249 h 812606"/>
                <a:gd name="connsiteX206" fmla="*/ 30744 w 12346891"/>
                <a:gd name="connsiteY206" fmla="*/ 480219 h 812606"/>
                <a:gd name="connsiteX207" fmla="*/ 17488 w 12346891"/>
                <a:gd name="connsiteY207" fmla="*/ 500854 h 812606"/>
                <a:gd name="connsiteX208" fmla="*/ -1 w 12346891"/>
                <a:gd name="connsiteY208" fmla="*/ 541290 h 812606"/>
                <a:gd name="connsiteX209" fmla="*/ 7691 w 12346891"/>
                <a:gd name="connsiteY209" fmla="*/ 516106 h 812606"/>
                <a:gd name="connsiteX210" fmla="*/ 1580 w 12346891"/>
                <a:gd name="connsiteY210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48317 w 12346893"/>
                <a:gd name="connsiteY20" fmla="*/ 177230 h 812606"/>
                <a:gd name="connsiteX21" fmla="*/ 1911979 w 12346893"/>
                <a:gd name="connsiteY21" fmla="*/ 258678 h 812606"/>
                <a:gd name="connsiteX22" fmla="*/ 1953257 w 12346893"/>
                <a:gd name="connsiteY22" fmla="*/ 229401 h 812606"/>
                <a:gd name="connsiteX23" fmla="*/ 2226830 w 12346893"/>
                <a:gd name="connsiteY23" fmla="*/ 151996 h 812606"/>
                <a:gd name="connsiteX24" fmla="*/ 2597257 w 12346893"/>
                <a:gd name="connsiteY24" fmla="*/ 300592 h 812606"/>
                <a:gd name="connsiteX25" fmla="*/ 2645463 w 12346893"/>
                <a:gd name="connsiteY25" fmla="*/ 347931 h 812606"/>
                <a:gd name="connsiteX26" fmla="*/ 2649777 w 12346893"/>
                <a:gd name="connsiteY26" fmla="*/ 339308 h 812606"/>
                <a:gd name="connsiteX27" fmla="*/ 2659313 w 12346893"/>
                <a:gd name="connsiteY27" fmla="*/ 356972 h 812606"/>
                <a:gd name="connsiteX28" fmla="*/ 3099142 w 12346893"/>
                <a:gd name="connsiteY28" fmla="*/ 644298 h 812606"/>
                <a:gd name="connsiteX29" fmla="*/ 3522204 w 12346893"/>
                <a:gd name="connsiteY29" fmla="*/ 383865 h 812606"/>
                <a:gd name="connsiteX30" fmla="*/ 3522456 w 12346893"/>
                <a:gd name="connsiteY30" fmla="*/ 383456 h 812606"/>
                <a:gd name="connsiteX31" fmla="*/ 3523948 w 12346893"/>
                <a:gd name="connsiteY31" fmla="*/ 380362 h 812606"/>
                <a:gd name="connsiteX32" fmla="*/ 3550734 w 12346893"/>
                <a:gd name="connsiteY32" fmla="*/ 332392 h 812606"/>
                <a:gd name="connsiteX33" fmla="*/ 3563989 w 12346893"/>
                <a:gd name="connsiteY33" fmla="*/ 311757 h 812606"/>
                <a:gd name="connsiteX34" fmla="*/ 3581479 w 12346893"/>
                <a:gd name="connsiteY34" fmla="*/ 271321 h 812606"/>
                <a:gd name="connsiteX35" fmla="*/ 3573787 w 12346893"/>
                <a:gd name="connsiteY35" fmla="*/ 296505 h 812606"/>
                <a:gd name="connsiteX36" fmla="*/ 3579897 w 12346893"/>
                <a:gd name="connsiteY36" fmla="*/ 286993 h 812606"/>
                <a:gd name="connsiteX37" fmla="*/ 4071649 w 12346893"/>
                <a:gd name="connsiteY37" fmla="*/ 3 h 812606"/>
                <a:gd name="connsiteX38" fmla="*/ 4442076 w 12346893"/>
                <a:gd name="connsiteY38" fmla="*/ 148599 h 812606"/>
                <a:gd name="connsiteX39" fmla="*/ 4490282 w 12346893"/>
                <a:gd name="connsiteY39" fmla="*/ 195938 h 812606"/>
                <a:gd name="connsiteX40" fmla="*/ 4494596 w 12346893"/>
                <a:gd name="connsiteY40" fmla="*/ 187314 h 812606"/>
                <a:gd name="connsiteX41" fmla="*/ 4504132 w 12346893"/>
                <a:gd name="connsiteY41" fmla="*/ 204979 h 812606"/>
                <a:gd name="connsiteX42" fmla="*/ 4943961 w 12346893"/>
                <a:gd name="connsiteY42" fmla="*/ 492304 h 812606"/>
                <a:gd name="connsiteX43" fmla="*/ 5209571 w 12346893"/>
                <a:gd name="connsiteY43" fmla="*/ 401517 h 812606"/>
                <a:gd name="connsiteX44" fmla="*/ 5254775 w 12346893"/>
                <a:gd name="connsiteY44" fmla="*/ 363608 h 812606"/>
                <a:gd name="connsiteX45" fmla="*/ 5260352 w 12346893"/>
                <a:gd name="connsiteY45" fmla="*/ 356532 h 812606"/>
                <a:gd name="connsiteX46" fmla="*/ 5294481 w 12346893"/>
                <a:gd name="connsiteY46" fmla="*/ 323694 h 812606"/>
                <a:gd name="connsiteX47" fmla="*/ 5319553 w 12346893"/>
                <a:gd name="connsiteY47" fmla="*/ 296655 h 812606"/>
                <a:gd name="connsiteX48" fmla="*/ 5408788 w 12346893"/>
                <a:gd name="connsiteY48" fmla="*/ 159811 h 812606"/>
                <a:gd name="connsiteX49" fmla="*/ 5426298 w 12346893"/>
                <a:gd name="connsiteY49" fmla="*/ 119327 h 812606"/>
                <a:gd name="connsiteX50" fmla="*/ 5408614 w 12346893"/>
                <a:gd name="connsiteY50" fmla="*/ 177228 h 812606"/>
                <a:gd name="connsiteX51" fmla="*/ 5372276 w 12346893"/>
                <a:gd name="connsiteY51" fmla="*/ 258677 h 812606"/>
                <a:gd name="connsiteX52" fmla="*/ 5413555 w 12346893"/>
                <a:gd name="connsiteY52" fmla="*/ 229399 h 812606"/>
                <a:gd name="connsiteX53" fmla="*/ 5687128 w 12346893"/>
                <a:gd name="connsiteY53" fmla="*/ 151994 h 812606"/>
                <a:gd name="connsiteX54" fmla="*/ 6057555 w 12346893"/>
                <a:gd name="connsiteY54" fmla="*/ 300590 h 812606"/>
                <a:gd name="connsiteX55" fmla="*/ 6105761 w 12346893"/>
                <a:gd name="connsiteY55" fmla="*/ 347929 h 812606"/>
                <a:gd name="connsiteX56" fmla="*/ 6110075 w 12346893"/>
                <a:gd name="connsiteY56" fmla="*/ 339306 h 812606"/>
                <a:gd name="connsiteX57" fmla="*/ 6119611 w 12346893"/>
                <a:gd name="connsiteY57" fmla="*/ 356970 h 812606"/>
                <a:gd name="connsiteX58" fmla="*/ 6559439 w 12346893"/>
                <a:gd name="connsiteY58" fmla="*/ 644296 h 812606"/>
                <a:gd name="connsiteX59" fmla="*/ 6982502 w 12346893"/>
                <a:gd name="connsiteY59" fmla="*/ 383863 h 812606"/>
                <a:gd name="connsiteX60" fmla="*/ 6982753 w 12346893"/>
                <a:gd name="connsiteY60" fmla="*/ 383454 h 812606"/>
                <a:gd name="connsiteX61" fmla="*/ 6984246 w 12346893"/>
                <a:gd name="connsiteY61" fmla="*/ 380360 h 812606"/>
                <a:gd name="connsiteX62" fmla="*/ 7011032 w 12346893"/>
                <a:gd name="connsiteY62" fmla="*/ 332390 h 812606"/>
                <a:gd name="connsiteX63" fmla="*/ 7024286 w 12346893"/>
                <a:gd name="connsiteY63" fmla="*/ 311755 h 812606"/>
                <a:gd name="connsiteX64" fmla="*/ 7041777 w 12346893"/>
                <a:gd name="connsiteY64" fmla="*/ 271319 h 812606"/>
                <a:gd name="connsiteX65" fmla="*/ 7034085 w 12346893"/>
                <a:gd name="connsiteY65" fmla="*/ 296503 h 812606"/>
                <a:gd name="connsiteX66" fmla="*/ 7040195 w 12346893"/>
                <a:gd name="connsiteY66" fmla="*/ 286991 h 812606"/>
                <a:gd name="connsiteX67" fmla="*/ 7531947 w 12346893"/>
                <a:gd name="connsiteY67" fmla="*/ 1 h 812606"/>
                <a:gd name="connsiteX68" fmla="*/ 7902374 w 12346893"/>
                <a:gd name="connsiteY68" fmla="*/ 148597 h 812606"/>
                <a:gd name="connsiteX69" fmla="*/ 7950580 w 12346893"/>
                <a:gd name="connsiteY69" fmla="*/ 195936 h 812606"/>
                <a:gd name="connsiteX70" fmla="*/ 7954894 w 12346893"/>
                <a:gd name="connsiteY70" fmla="*/ 187312 h 812606"/>
                <a:gd name="connsiteX71" fmla="*/ 7964430 w 12346893"/>
                <a:gd name="connsiteY71" fmla="*/ 204977 h 812606"/>
                <a:gd name="connsiteX72" fmla="*/ 8404258 w 12346893"/>
                <a:gd name="connsiteY72" fmla="*/ 492302 h 812606"/>
                <a:gd name="connsiteX73" fmla="*/ 8669869 w 12346893"/>
                <a:gd name="connsiteY73" fmla="*/ 401515 h 812606"/>
                <a:gd name="connsiteX74" fmla="*/ 8715076 w 12346893"/>
                <a:gd name="connsiteY74" fmla="*/ 363604 h 812606"/>
                <a:gd name="connsiteX75" fmla="*/ 8720650 w 12346893"/>
                <a:gd name="connsiteY75" fmla="*/ 356531 h 812606"/>
                <a:gd name="connsiteX76" fmla="*/ 8754770 w 12346893"/>
                <a:gd name="connsiteY76" fmla="*/ 323702 h 812606"/>
                <a:gd name="connsiteX77" fmla="*/ 8779851 w 12346893"/>
                <a:gd name="connsiteY77" fmla="*/ 296653 h 812606"/>
                <a:gd name="connsiteX78" fmla="*/ 8869086 w 12346893"/>
                <a:gd name="connsiteY78" fmla="*/ 159809 h 812606"/>
                <a:gd name="connsiteX79" fmla="*/ 8886596 w 12346893"/>
                <a:gd name="connsiteY79" fmla="*/ 119325 h 812606"/>
                <a:gd name="connsiteX80" fmla="*/ 8868912 w 12346893"/>
                <a:gd name="connsiteY80" fmla="*/ 177226 h 812606"/>
                <a:gd name="connsiteX81" fmla="*/ 8832573 w 12346893"/>
                <a:gd name="connsiteY81" fmla="*/ 258676 h 812606"/>
                <a:gd name="connsiteX82" fmla="*/ 8873853 w 12346893"/>
                <a:gd name="connsiteY82" fmla="*/ 229399 h 812606"/>
                <a:gd name="connsiteX83" fmla="*/ 9147426 w 12346893"/>
                <a:gd name="connsiteY83" fmla="*/ 151993 h 812606"/>
                <a:gd name="connsiteX84" fmla="*/ 9517853 w 12346893"/>
                <a:gd name="connsiteY84" fmla="*/ 300589 h 812606"/>
                <a:gd name="connsiteX85" fmla="*/ 9566059 w 12346893"/>
                <a:gd name="connsiteY85" fmla="*/ 347928 h 812606"/>
                <a:gd name="connsiteX86" fmla="*/ 9570373 w 12346893"/>
                <a:gd name="connsiteY86" fmla="*/ 339305 h 812606"/>
                <a:gd name="connsiteX87" fmla="*/ 9579908 w 12346893"/>
                <a:gd name="connsiteY87" fmla="*/ 356969 h 812606"/>
                <a:gd name="connsiteX88" fmla="*/ 10019738 w 12346893"/>
                <a:gd name="connsiteY88" fmla="*/ 644295 h 812606"/>
                <a:gd name="connsiteX89" fmla="*/ 10442800 w 12346893"/>
                <a:gd name="connsiteY89" fmla="*/ 383862 h 812606"/>
                <a:gd name="connsiteX90" fmla="*/ 10443052 w 12346893"/>
                <a:gd name="connsiteY90" fmla="*/ 383453 h 812606"/>
                <a:gd name="connsiteX91" fmla="*/ 10444544 w 12346893"/>
                <a:gd name="connsiteY91" fmla="*/ 380359 h 812606"/>
                <a:gd name="connsiteX92" fmla="*/ 10471330 w 12346893"/>
                <a:gd name="connsiteY92" fmla="*/ 332389 h 812606"/>
                <a:gd name="connsiteX93" fmla="*/ 10484585 w 12346893"/>
                <a:gd name="connsiteY93" fmla="*/ 311754 h 812606"/>
                <a:gd name="connsiteX94" fmla="*/ 10502074 w 12346893"/>
                <a:gd name="connsiteY94" fmla="*/ 271318 h 812606"/>
                <a:gd name="connsiteX95" fmla="*/ 10494383 w 12346893"/>
                <a:gd name="connsiteY95" fmla="*/ 296502 h 812606"/>
                <a:gd name="connsiteX96" fmla="*/ 10500493 w 12346893"/>
                <a:gd name="connsiteY96" fmla="*/ 286990 h 812606"/>
                <a:gd name="connsiteX97" fmla="*/ 10992245 w 12346893"/>
                <a:gd name="connsiteY97" fmla="*/ 0 h 812606"/>
                <a:gd name="connsiteX98" fmla="*/ 11362672 w 12346893"/>
                <a:gd name="connsiteY98" fmla="*/ 148596 h 812606"/>
                <a:gd name="connsiteX99" fmla="*/ 11410878 w 12346893"/>
                <a:gd name="connsiteY99" fmla="*/ 195935 h 812606"/>
                <a:gd name="connsiteX100" fmla="*/ 11415192 w 12346893"/>
                <a:gd name="connsiteY100" fmla="*/ 187311 h 812606"/>
                <a:gd name="connsiteX101" fmla="*/ 11424728 w 12346893"/>
                <a:gd name="connsiteY101" fmla="*/ 204976 h 812606"/>
                <a:gd name="connsiteX102" fmla="*/ 11864557 w 12346893"/>
                <a:gd name="connsiteY102" fmla="*/ 492302 h 812606"/>
                <a:gd name="connsiteX103" fmla="*/ 12329384 w 12346893"/>
                <a:gd name="connsiteY103" fmla="*/ 159808 h 812606"/>
                <a:gd name="connsiteX104" fmla="*/ 12346893 w 12346893"/>
                <a:gd name="connsiteY104" fmla="*/ 119324 h 812606"/>
                <a:gd name="connsiteX105" fmla="*/ 12329210 w 12346893"/>
                <a:gd name="connsiteY105" fmla="*/ 177225 h 812606"/>
                <a:gd name="connsiteX106" fmla="*/ 11735544 w 12346893"/>
                <a:gd name="connsiteY106" fmla="*/ 660610 h 812606"/>
                <a:gd name="connsiteX107" fmla="*/ 11365117 w 12346893"/>
                <a:gd name="connsiteY107" fmla="*/ 512014 h 812606"/>
                <a:gd name="connsiteX108" fmla="*/ 11316911 w 12346893"/>
                <a:gd name="connsiteY108" fmla="*/ 464675 h 812606"/>
                <a:gd name="connsiteX109" fmla="*/ 11312596 w 12346893"/>
                <a:gd name="connsiteY109" fmla="*/ 473298 h 812606"/>
                <a:gd name="connsiteX110" fmla="*/ 11303061 w 12346893"/>
                <a:gd name="connsiteY110" fmla="*/ 455634 h 812606"/>
                <a:gd name="connsiteX111" fmla="*/ 10863232 w 12346893"/>
                <a:gd name="connsiteY111" fmla="*/ 168308 h 812606"/>
                <a:gd name="connsiteX112" fmla="*/ 10440170 w 12346893"/>
                <a:gd name="connsiteY112" fmla="*/ 428741 h 812606"/>
                <a:gd name="connsiteX113" fmla="*/ 10439918 w 12346893"/>
                <a:gd name="connsiteY113" fmla="*/ 429150 h 812606"/>
                <a:gd name="connsiteX114" fmla="*/ 10438426 w 12346893"/>
                <a:gd name="connsiteY114" fmla="*/ 432244 h 812606"/>
                <a:gd name="connsiteX115" fmla="*/ 10411639 w 12346893"/>
                <a:gd name="connsiteY115" fmla="*/ 480214 h 812606"/>
                <a:gd name="connsiteX116" fmla="*/ 10398385 w 12346893"/>
                <a:gd name="connsiteY116" fmla="*/ 500849 h 812606"/>
                <a:gd name="connsiteX117" fmla="*/ 10380895 w 12346893"/>
                <a:gd name="connsiteY117" fmla="*/ 541285 h 812606"/>
                <a:gd name="connsiteX118" fmla="*/ 10388586 w 12346893"/>
                <a:gd name="connsiteY118" fmla="*/ 516101 h 812606"/>
                <a:gd name="connsiteX119" fmla="*/ 10382477 w 12346893"/>
                <a:gd name="connsiteY119" fmla="*/ 525613 h 812606"/>
                <a:gd name="connsiteX120" fmla="*/ 9890724 w 12346893"/>
                <a:gd name="connsiteY120" fmla="*/ 812603 h 812606"/>
                <a:gd name="connsiteX121" fmla="*/ 9520297 w 12346893"/>
                <a:gd name="connsiteY121" fmla="*/ 664007 h 812606"/>
                <a:gd name="connsiteX122" fmla="*/ 9472091 w 12346893"/>
                <a:gd name="connsiteY122" fmla="*/ 616668 h 812606"/>
                <a:gd name="connsiteX123" fmla="*/ 9467777 w 12346893"/>
                <a:gd name="connsiteY123" fmla="*/ 625292 h 812606"/>
                <a:gd name="connsiteX124" fmla="*/ 9458242 w 12346893"/>
                <a:gd name="connsiteY124" fmla="*/ 607627 h 812606"/>
                <a:gd name="connsiteX125" fmla="*/ 9018413 w 12346893"/>
                <a:gd name="connsiteY125" fmla="*/ 320302 h 812606"/>
                <a:gd name="connsiteX126" fmla="*/ 8752802 w 12346893"/>
                <a:gd name="connsiteY126" fmla="*/ 411089 h 812606"/>
                <a:gd name="connsiteX127" fmla="*/ 8707595 w 12346893"/>
                <a:gd name="connsiteY127" fmla="*/ 449000 h 812606"/>
                <a:gd name="connsiteX128" fmla="*/ 8702022 w 12346893"/>
                <a:gd name="connsiteY128" fmla="*/ 456073 h 812606"/>
                <a:gd name="connsiteX129" fmla="*/ 8667901 w 12346893"/>
                <a:gd name="connsiteY129" fmla="*/ 488902 h 812606"/>
                <a:gd name="connsiteX130" fmla="*/ 8642820 w 12346893"/>
                <a:gd name="connsiteY130" fmla="*/ 515951 h 812606"/>
                <a:gd name="connsiteX131" fmla="*/ 8553585 w 12346893"/>
                <a:gd name="connsiteY131" fmla="*/ 652795 h 812606"/>
                <a:gd name="connsiteX132" fmla="*/ 8536075 w 12346893"/>
                <a:gd name="connsiteY132" fmla="*/ 693279 h 812606"/>
                <a:gd name="connsiteX133" fmla="*/ 8553759 w 12346893"/>
                <a:gd name="connsiteY133" fmla="*/ 635378 h 812606"/>
                <a:gd name="connsiteX134" fmla="*/ 8590098 w 12346893"/>
                <a:gd name="connsiteY134" fmla="*/ 553928 h 812606"/>
                <a:gd name="connsiteX135" fmla="*/ 8548818 w 12346893"/>
                <a:gd name="connsiteY135" fmla="*/ 583206 h 812606"/>
                <a:gd name="connsiteX136" fmla="*/ 8275246 w 12346893"/>
                <a:gd name="connsiteY136" fmla="*/ 660611 h 812606"/>
                <a:gd name="connsiteX137" fmla="*/ 7904819 w 12346893"/>
                <a:gd name="connsiteY137" fmla="*/ 512015 h 812606"/>
                <a:gd name="connsiteX138" fmla="*/ 7856612 w 12346893"/>
                <a:gd name="connsiteY138" fmla="*/ 464676 h 812606"/>
                <a:gd name="connsiteX139" fmla="*/ 7852299 w 12346893"/>
                <a:gd name="connsiteY139" fmla="*/ 473299 h 812606"/>
                <a:gd name="connsiteX140" fmla="*/ 7842763 w 12346893"/>
                <a:gd name="connsiteY140" fmla="*/ 455635 h 812606"/>
                <a:gd name="connsiteX141" fmla="*/ 7402933 w 12346893"/>
                <a:gd name="connsiteY141" fmla="*/ 168309 h 812606"/>
                <a:gd name="connsiteX142" fmla="*/ 6979871 w 12346893"/>
                <a:gd name="connsiteY142" fmla="*/ 428742 h 812606"/>
                <a:gd name="connsiteX143" fmla="*/ 6979620 w 12346893"/>
                <a:gd name="connsiteY143" fmla="*/ 429151 h 812606"/>
                <a:gd name="connsiteX144" fmla="*/ 6978128 w 12346893"/>
                <a:gd name="connsiteY144" fmla="*/ 432245 h 812606"/>
                <a:gd name="connsiteX145" fmla="*/ 6951342 w 12346893"/>
                <a:gd name="connsiteY145" fmla="*/ 480215 h 812606"/>
                <a:gd name="connsiteX146" fmla="*/ 6938086 w 12346893"/>
                <a:gd name="connsiteY146" fmla="*/ 500850 h 812606"/>
                <a:gd name="connsiteX147" fmla="*/ 6920597 w 12346893"/>
                <a:gd name="connsiteY147" fmla="*/ 541286 h 812606"/>
                <a:gd name="connsiteX148" fmla="*/ 6928288 w 12346893"/>
                <a:gd name="connsiteY148" fmla="*/ 516102 h 812606"/>
                <a:gd name="connsiteX149" fmla="*/ 6922178 w 12346893"/>
                <a:gd name="connsiteY149" fmla="*/ 525614 h 812606"/>
                <a:gd name="connsiteX150" fmla="*/ 6430427 w 12346893"/>
                <a:gd name="connsiteY150" fmla="*/ 812604 h 812606"/>
                <a:gd name="connsiteX151" fmla="*/ 6059999 w 12346893"/>
                <a:gd name="connsiteY151" fmla="*/ 664008 h 812606"/>
                <a:gd name="connsiteX152" fmla="*/ 6011793 w 12346893"/>
                <a:gd name="connsiteY152" fmla="*/ 616669 h 812606"/>
                <a:gd name="connsiteX153" fmla="*/ 6007479 w 12346893"/>
                <a:gd name="connsiteY153" fmla="*/ 625293 h 812606"/>
                <a:gd name="connsiteX154" fmla="*/ 5997944 w 12346893"/>
                <a:gd name="connsiteY154" fmla="*/ 607628 h 812606"/>
                <a:gd name="connsiteX155" fmla="*/ 5558114 w 12346893"/>
                <a:gd name="connsiteY155" fmla="*/ 320302 h 812606"/>
                <a:gd name="connsiteX156" fmla="*/ 5292505 w 12346893"/>
                <a:gd name="connsiteY156" fmla="*/ 411089 h 812606"/>
                <a:gd name="connsiteX157" fmla="*/ 5247300 w 12346893"/>
                <a:gd name="connsiteY157" fmla="*/ 448999 h 812606"/>
                <a:gd name="connsiteX158" fmla="*/ 5241724 w 12346893"/>
                <a:gd name="connsiteY158" fmla="*/ 456075 h 812606"/>
                <a:gd name="connsiteX159" fmla="*/ 5207594 w 12346893"/>
                <a:gd name="connsiteY159" fmla="*/ 488913 h 812606"/>
                <a:gd name="connsiteX160" fmla="*/ 5182522 w 12346893"/>
                <a:gd name="connsiteY160" fmla="*/ 515952 h 812606"/>
                <a:gd name="connsiteX161" fmla="*/ 5093287 w 12346893"/>
                <a:gd name="connsiteY161" fmla="*/ 652796 h 812606"/>
                <a:gd name="connsiteX162" fmla="*/ 5075778 w 12346893"/>
                <a:gd name="connsiteY162" fmla="*/ 693280 h 812606"/>
                <a:gd name="connsiteX163" fmla="*/ 5093461 w 12346893"/>
                <a:gd name="connsiteY163" fmla="*/ 635379 h 812606"/>
                <a:gd name="connsiteX164" fmla="*/ 5129799 w 12346893"/>
                <a:gd name="connsiteY164" fmla="*/ 553930 h 812606"/>
                <a:gd name="connsiteX165" fmla="*/ 5088520 w 12346893"/>
                <a:gd name="connsiteY165" fmla="*/ 583208 h 812606"/>
                <a:gd name="connsiteX166" fmla="*/ 4814948 w 12346893"/>
                <a:gd name="connsiteY166" fmla="*/ 660613 h 812606"/>
                <a:gd name="connsiteX167" fmla="*/ 4444521 w 12346893"/>
                <a:gd name="connsiteY167" fmla="*/ 512017 h 812606"/>
                <a:gd name="connsiteX168" fmla="*/ 4396314 w 12346893"/>
                <a:gd name="connsiteY168" fmla="*/ 464678 h 812606"/>
                <a:gd name="connsiteX169" fmla="*/ 4392001 w 12346893"/>
                <a:gd name="connsiteY169" fmla="*/ 473301 h 812606"/>
                <a:gd name="connsiteX170" fmla="*/ 4382465 w 12346893"/>
                <a:gd name="connsiteY170" fmla="*/ 455637 h 812606"/>
                <a:gd name="connsiteX171" fmla="*/ 3942636 w 12346893"/>
                <a:gd name="connsiteY171" fmla="*/ 168311 h 812606"/>
                <a:gd name="connsiteX172" fmla="*/ 3519574 w 12346893"/>
                <a:gd name="connsiteY172" fmla="*/ 428744 h 812606"/>
                <a:gd name="connsiteX173" fmla="*/ 3519322 w 12346893"/>
                <a:gd name="connsiteY173" fmla="*/ 429153 h 812606"/>
                <a:gd name="connsiteX174" fmla="*/ 3517830 w 12346893"/>
                <a:gd name="connsiteY174" fmla="*/ 432247 h 812606"/>
                <a:gd name="connsiteX175" fmla="*/ 3491044 w 12346893"/>
                <a:gd name="connsiteY175" fmla="*/ 480217 h 812606"/>
                <a:gd name="connsiteX176" fmla="*/ 3477788 w 12346893"/>
                <a:gd name="connsiteY176" fmla="*/ 500852 h 812606"/>
                <a:gd name="connsiteX177" fmla="*/ 3460299 w 12346893"/>
                <a:gd name="connsiteY177" fmla="*/ 541288 h 812606"/>
                <a:gd name="connsiteX178" fmla="*/ 3467991 w 12346893"/>
                <a:gd name="connsiteY178" fmla="*/ 516104 h 812606"/>
                <a:gd name="connsiteX179" fmla="*/ 3461880 w 12346893"/>
                <a:gd name="connsiteY179" fmla="*/ 525616 h 812606"/>
                <a:gd name="connsiteX180" fmla="*/ 2970129 w 12346893"/>
                <a:gd name="connsiteY180" fmla="*/ 812606 h 812606"/>
                <a:gd name="connsiteX181" fmla="*/ 2599702 w 12346893"/>
                <a:gd name="connsiteY181" fmla="*/ 664010 h 812606"/>
                <a:gd name="connsiteX182" fmla="*/ 2551495 w 12346893"/>
                <a:gd name="connsiteY182" fmla="*/ 616671 h 812606"/>
                <a:gd name="connsiteX183" fmla="*/ 2547182 w 12346893"/>
                <a:gd name="connsiteY183" fmla="*/ 625295 h 812606"/>
                <a:gd name="connsiteX184" fmla="*/ 2537646 w 12346893"/>
                <a:gd name="connsiteY184" fmla="*/ 607630 h 812606"/>
                <a:gd name="connsiteX185" fmla="*/ 2097817 w 12346893"/>
                <a:gd name="connsiteY185" fmla="*/ 320304 h 812606"/>
                <a:gd name="connsiteX186" fmla="*/ 1832207 w 12346893"/>
                <a:gd name="connsiteY186" fmla="*/ 411091 h 812606"/>
                <a:gd name="connsiteX187" fmla="*/ 1787003 w 12346893"/>
                <a:gd name="connsiteY187" fmla="*/ 449001 h 812606"/>
                <a:gd name="connsiteX188" fmla="*/ 1781426 w 12346893"/>
                <a:gd name="connsiteY188" fmla="*/ 456077 h 812606"/>
                <a:gd name="connsiteX189" fmla="*/ 1747297 w 12346893"/>
                <a:gd name="connsiteY189" fmla="*/ 488915 h 812606"/>
                <a:gd name="connsiteX190" fmla="*/ 1722225 w 12346893"/>
                <a:gd name="connsiteY190" fmla="*/ 515954 h 812606"/>
                <a:gd name="connsiteX191" fmla="*/ 1632990 w 12346893"/>
                <a:gd name="connsiteY191" fmla="*/ 652798 h 812606"/>
                <a:gd name="connsiteX192" fmla="*/ 1615480 w 12346893"/>
                <a:gd name="connsiteY192" fmla="*/ 693282 h 812606"/>
                <a:gd name="connsiteX193" fmla="*/ 1633163 w 12346893"/>
                <a:gd name="connsiteY193" fmla="*/ 635381 h 812606"/>
                <a:gd name="connsiteX194" fmla="*/ 1669501 w 12346893"/>
                <a:gd name="connsiteY194" fmla="*/ 553933 h 812606"/>
                <a:gd name="connsiteX195" fmla="*/ 1628223 w 12346893"/>
                <a:gd name="connsiteY195" fmla="*/ 583210 h 812606"/>
                <a:gd name="connsiteX196" fmla="*/ 1354650 w 12346893"/>
                <a:gd name="connsiteY196" fmla="*/ 660615 h 812606"/>
                <a:gd name="connsiteX197" fmla="*/ 984223 w 12346893"/>
                <a:gd name="connsiteY197" fmla="*/ 512019 h 812606"/>
                <a:gd name="connsiteX198" fmla="*/ 936017 w 12346893"/>
                <a:gd name="connsiteY198" fmla="*/ 464680 h 812606"/>
                <a:gd name="connsiteX199" fmla="*/ 931703 w 12346893"/>
                <a:gd name="connsiteY199" fmla="*/ 473303 h 812606"/>
                <a:gd name="connsiteX200" fmla="*/ 922167 w 12346893"/>
                <a:gd name="connsiteY200" fmla="*/ 455639 h 812606"/>
                <a:gd name="connsiteX201" fmla="*/ 482338 w 12346893"/>
                <a:gd name="connsiteY201" fmla="*/ 168313 h 812606"/>
                <a:gd name="connsiteX202" fmla="*/ 59276 w 12346893"/>
                <a:gd name="connsiteY202" fmla="*/ 428746 h 812606"/>
                <a:gd name="connsiteX203" fmla="*/ 59024 w 12346893"/>
                <a:gd name="connsiteY203" fmla="*/ 429155 h 812606"/>
                <a:gd name="connsiteX204" fmla="*/ 57532 w 12346893"/>
                <a:gd name="connsiteY204" fmla="*/ 432249 h 812606"/>
                <a:gd name="connsiteX205" fmla="*/ 30746 w 12346893"/>
                <a:gd name="connsiteY205" fmla="*/ 480219 h 812606"/>
                <a:gd name="connsiteX206" fmla="*/ 17490 w 12346893"/>
                <a:gd name="connsiteY206" fmla="*/ 500854 h 812606"/>
                <a:gd name="connsiteX207" fmla="*/ 1 w 12346893"/>
                <a:gd name="connsiteY207" fmla="*/ 541290 h 812606"/>
                <a:gd name="connsiteX208" fmla="*/ 7693 w 12346893"/>
                <a:gd name="connsiteY208" fmla="*/ 516106 h 812606"/>
                <a:gd name="connsiteX209" fmla="*/ 1582 w 12346893"/>
                <a:gd name="connsiteY209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859253 w 12346891"/>
                <a:gd name="connsiteY19" fmla="*/ 296657 h 812606"/>
                <a:gd name="connsiteX20" fmla="*/ 1948315 w 12346891"/>
                <a:gd name="connsiteY20" fmla="*/ 177230 h 812606"/>
                <a:gd name="connsiteX21" fmla="*/ 1911977 w 12346891"/>
                <a:gd name="connsiteY21" fmla="*/ 258678 h 812606"/>
                <a:gd name="connsiteX22" fmla="*/ 1953255 w 12346891"/>
                <a:gd name="connsiteY22" fmla="*/ 229401 h 812606"/>
                <a:gd name="connsiteX23" fmla="*/ 2226828 w 12346891"/>
                <a:gd name="connsiteY23" fmla="*/ 151996 h 812606"/>
                <a:gd name="connsiteX24" fmla="*/ 2597255 w 12346891"/>
                <a:gd name="connsiteY24" fmla="*/ 300592 h 812606"/>
                <a:gd name="connsiteX25" fmla="*/ 2645461 w 12346891"/>
                <a:gd name="connsiteY25" fmla="*/ 347931 h 812606"/>
                <a:gd name="connsiteX26" fmla="*/ 2649775 w 12346891"/>
                <a:gd name="connsiteY26" fmla="*/ 339308 h 812606"/>
                <a:gd name="connsiteX27" fmla="*/ 2659311 w 12346891"/>
                <a:gd name="connsiteY27" fmla="*/ 356972 h 812606"/>
                <a:gd name="connsiteX28" fmla="*/ 3099140 w 12346891"/>
                <a:gd name="connsiteY28" fmla="*/ 644298 h 812606"/>
                <a:gd name="connsiteX29" fmla="*/ 3522202 w 12346891"/>
                <a:gd name="connsiteY29" fmla="*/ 383865 h 812606"/>
                <a:gd name="connsiteX30" fmla="*/ 3522454 w 12346891"/>
                <a:gd name="connsiteY30" fmla="*/ 383456 h 812606"/>
                <a:gd name="connsiteX31" fmla="*/ 3523946 w 12346891"/>
                <a:gd name="connsiteY31" fmla="*/ 380362 h 812606"/>
                <a:gd name="connsiteX32" fmla="*/ 3550732 w 12346891"/>
                <a:gd name="connsiteY32" fmla="*/ 332392 h 812606"/>
                <a:gd name="connsiteX33" fmla="*/ 3563987 w 12346891"/>
                <a:gd name="connsiteY33" fmla="*/ 311757 h 812606"/>
                <a:gd name="connsiteX34" fmla="*/ 3581477 w 12346891"/>
                <a:gd name="connsiteY34" fmla="*/ 271321 h 812606"/>
                <a:gd name="connsiteX35" fmla="*/ 3573785 w 12346891"/>
                <a:gd name="connsiteY35" fmla="*/ 296505 h 812606"/>
                <a:gd name="connsiteX36" fmla="*/ 3579895 w 12346891"/>
                <a:gd name="connsiteY36" fmla="*/ 286993 h 812606"/>
                <a:gd name="connsiteX37" fmla="*/ 4071647 w 12346891"/>
                <a:gd name="connsiteY37" fmla="*/ 3 h 812606"/>
                <a:gd name="connsiteX38" fmla="*/ 4442074 w 12346891"/>
                <a:gd name="connsiteY38" fmla="*/ 148599 h 812606"/>
                <a:gd name="connsiteX39" fmla="*/ 4490280 w 12346891"/>
                <a:gd name="connsiteY39" fmla="*/ 195938 h 812606"/>
                <a:gd name="connsiteX40" fmla="*/ 4494594 w 12346891"/>
                <a:gd name="connsiteY40" fmla="*/ 187314 h 812606"/>
                <a:gd name="connsiteX41" fmla="*/ 4504130 w 12346891"/>
                <a:gd name="connsiteY41" fmla="*/ 204979 h 812606"/>
                <a:gd name="connsiteX42" fmla="*/ 4943959 w 12346891"/>
                <a:gd name="connsiteY42" fmla="*/ 492304 h 812606"/>
                <a:gd name="connsiteX43" fmla="*/ 5209569 w 12346891"/>
                <a:gd name="connsiteY43" fmla="*/ 401517 h 812606"/>
                <a:gd name="connsiteX44" fmla="*/ 5254773 w 12346891"/>
                <a:gd name="connsiteY44" fmla="*/ 363608 h 812606"/>
                <a:gd name="connsiteX45" fmla="*/ 5260350 w 12346891"/>
                <a:gd name="connsiteY45" fmla="*/ 356532 h 812606"/>
                <a:gd name="connsiteX46" fmla="*/ 5294479 w 12346891"/>
                <a:gd name="connsiteY46" fmla="*/ 323694 h 812606"/>
                <a:gd name="connsiteX47" fmla="*/ 5319551 w 12346891"/>
                <a:gd name="connsiteY47" fmla="*/ 296655 h 812606"/>
                <a:gd name="connsiteX48" fmla="*/ 5408786 w 12346891"/>
                <a:gd name="connsiteY48" fmla="*/ 159811 h 812606"/>
                <a:gd name="connsiteX49" fmla="*/ 5426296 w 12346891"/>
                <a:gd name="connsiteY49" fmla="*/ 119327 h 812606"/>
                <a:gd name="connsiteX50" fmla="*/ 5408612 w 12346891"/>
                <a:gd name="connsiteY50" fmla="*/ 177228 h 812606"/>
                <a:gd name="connsiteX51" fmla="*/ 5372274 w 12346891"/>
                <a:gd name="connsiteY51" fmla="*/ 258677 h 812606"/>
                <a:gd name="connsiteX52" fmla="*/ 5413553 w 12346891"/>
                <a:gd name="connsiteY52" fmla="*/ 229399 h 812606"/>
                <a:gd name="connsiteX53" fmla="*/ 5687126 w 12346891"/>
                <a:gd name="connsiteY53" fmla="*/ 151994 h 812606"/>
                <a:gd name="connsiteX54" fmla="*/ 6057553 w 12346891"/>
                <a:gd name="connsiteY54" fmla="*/ 300590 h 812606"/>
                <a:gd name="connsiteX55" fmla="*/ 6105759 w 12346891"/>
                <a:gd name="connsiteY55" fmla="*/ 347929 h 812606"/>
                <a:gd name="connsiteX56" fmla="*/ 6110073 w 12346891"/>
                <a:gd name="connsiteY56" fmla="*/ 339306 h 812606"/>
                <a:gd name="connsiteX57" fmla="*/ 6119609 w 12346891"/>
                <a:gd name="connsiteY57" fmla="*/ 356970 h 812606"/>
                <a:gd name="connsiteX58" fmla="*/ 6559437 w 12346891"/>
                <a:gd name="connsiteY58" fmla="*/ 644296 h 812606"/>
                <a:gd name="connsiteX59" fmla="*/ 6982500 w 12346891"/>
                <a:gd name="connsiteY59" fmla="*/ 383863 h 812606"/>
                <a:gd name="connsiteX60" fmla="*/ 6982751 w 12346891"/>
                <a:gd name="connsiteY60" fmla="*/ 383454 h 812606"/>
                <a:gd name="connsiteX61" fmla="*/ 6984244 w 12346891"/>
                <a:gd name="connsiteY61" fmla="*/ 380360 h 812606"/>
                <a:gd name="connsiteX62" fmla="*/ 7011030 w 12346891"/>
                <a:gd name="connsiteY62" fmla="*/ 332390 h 812606"/>
                <a:gd name="connsiteX63" fmla="*/ 7024284 w 12346891"/>
                <a:gd name="connsiteY63" fmla="*/ 311755 h 812606"/>
                <a:gd name="connsiteX64" fmla="*/ 7041775 w 12346891"/>
                <a:gd name="connsiteY64" fmla="*/ 271319 h 812606"/>
                <a:gd name="connsiteX65" fmla="*/ 7034083 w 12346891"/>
                <a:gd name="connsiteY65" fmla="*/ 296503 h 812606"/>
                <a:gd name="connsiteX66" fmla="*/ 7040193 w 12346891"/>
                <a:gd name="connsiteY66" fmla="*/ 286991 h 812606"/>
                <a:gd name="connsiteX67" fmla="*/ 7531945 w 12346891"/>
                <a:gd name="connsiteY67" fmla="*/ 1 h 812606"/>
                <a:gd name="connsiteX68" fmla="*/ 7902372 w 12346891"/>
                <a:gd name="connsiteY68" fmla="*/ 148597 h 812606"/>
                <a:gd name="connsiteX69" fmla="*/ 7950578 w 12346891"/>
                <a:gd name="connsiteY69" fmla="*/ 195936 h 812606"/>
                <a:gd name="connsiteX70" fmla="*/ 7954892 w 12346891"/>
                <a:gd name="connsiteY70" fmla="*/ 187312 h 812606"/>
                <a:gd name="connsiteX71" fmla="*/ 7964428 w 12346891"/>
                <a:gd name="connsiteY71" fmla="*/ 204977 h 812606"/>
                <a:gd name="connsiteX72" fmla="*/ 8404256 w 12346891"/>
                <a:gd name="connsiteY72" fmla="*/ 492302 h 812606"/>
                <a:gd name="connsiteX73" fmla="*/ 8669867 w 12346891"/>
                <a:gd name="connsiteY73" fmla="*/ 401515 h 812606"/>
                <a:gd name="connsiteX74" fmla="*/ 8715074 w 12346891"/>
                <a:gd name="connsiteY74" fmla="*/ 363604 h 812606"/>
                <a:gd name="connsiteX75" fmla="*/ 8720648 w 12346891"/>
                <a:gd name="connsiteY75" fmla="*/ 356531 h 812606"/>
                <a:gd name="connsiteX76" fmla="*/ 8754768 w 12346891"/>
                <a:gd name="connsiteY76" fmla="*/ 323702 h 812606"/>
                <a:gd name="connsiteX77" fmla="*/ 8779849 w 12346891"/>
                <a:gd name="connsiteY77" fmla="*/ 296653 h 812606"/>
                <a:gd name="connsiteX78" fmla="*/ 8869084 w 12346891"/>
                <a:gd name="connsiteY78" fmla="*/ 159809 h 812606"/>
                <a:gd name="connsiteX79" fmla="*/ 8886594 w 12346891"/>
                <a:gd name="connsiteY79" fmla="*/ 119325 h 812606"/>
                <a:gd name="connsiteX80" fmla="*/ 8868910 w 12346891"/>
                <a:gd name="connsiteY80" fmla="*/ 177226 h 812606"/>
                <a:gd name="connsiteX81" fmla="*/ 8832571 w 12346891"/>
                <a:gd name="connsiteY81" fmla="*/ 258676 h 812606"/>
                <a:gd name="connsiteX82" fmla="*/ 8873851 w 12346891"/>
                <a:gd name="connsiteY82" fmla="*/ 229399 h 812606"/>
                <a:gd name="connsiteX83" fmla="*/ 9147424 w 12346891"/>
                <a:gd name="connsiteY83" fmla="*/ 151993 h 812606"/>
                <a:gd name="connsiteX84" fmla="*/ 9517851 w 12346891"/>
                <a:gd name="connsiteY84" fmla="*/ 300589 h 812606"/>
                <a:gd name="connsiteX85" fmla="*/ 9566057 w 12346891"/>
                <a:gd name="connsiteY85" fmla="*/ 347928 h 812606"/>
                <a:gd name="connsiteX86" fmla="*/ 9570371 w 12346891"/>
                <a:gd name="connsiteY86" fmla="*/ 339305 h 812606"/>
                <a:gd name="connsiteX87" fmla="*/ 9579906 w 12346891"/>
                <a:gd name="connsiteY87" fmla="*/ 356969 h 812606"/>
                <a:gd name="connsiteX88" fmla="*/ 10019736 w 12346891"/>
                <a:gd name="connsiteY88" fmla="*/ 644295 h 812606"/>
                <a:gd name="connsiteX89" fmla="*/ 10442798 w 12346891"/>
                <a:gd name="connsiteY89" fmla="*/ 383862 h 812606"/>
                <a:gd name="connsiteX90" fmla="*/ 10443050 w 12346891"/>
                <a:gd name="connsiteY90" fmla="*/ 383453 h 812606"/>
                <a:gd name="connsiteX91" fmla="*/ 10444542 w 12346891"/>
                <a:gd name="connsiteY91" fmla="*/ 380359 h 812606"/>
                <a:gd name="connsiteX92" fmla="*/ 10471328 w 12346891"/>
                <a:gd name="connsiteY92" fmla="*/ 332389 h 812606"/>
                <a:gd name="connsiteX93" fmla="*/ 10484583 w 12346891"/>
                <a:gd name="connsiteY93" fmla="*/ 311754 h 812606"/>
                <a:gd name="connsiteX94" fmla="*/ 10502072 w 12346891"/>
                <a:gd name="connsiteY94" fmla="*/ 271318 h 812606"/>
                <a:gd name="connsiteX95" fmla="*/ 10494381 w 12346891"/>
                <a:gd name="connsiteY95" fmla="*/ 296502 h 812606"/>
                <a:gd name="connsiteX96" fmla="*/ 10500491 w 12346891"/>
                <a:gd name="connsiteY96" fmla="*/ 286990 h 812606"/>
                <a:gd name="connsiteX97" fmla="*/ 10992243 w 12346891"/>
                <a:gd name="connsiteY97" fmla="*/ 0 h 812606"/>
                <a:gd name="connsiteX98" fmla="*/ 11362670 w 12346891"/>
                <a:gd name="connsiteY98" fmla="*/ 148596 h 812606"/>
                <a:gd name="connsiteX99" fmla="*/ 11410876 w 12346891"/>
                <a:gd name="connsiteY99" fmla="*/ 195935 h 812606"/>
                <a:gd name="connsiteX100" fmla="*/ 11415190 w 12346891"/>
                <a:gd name="connsiteY100" fmla="*/ 187311 h 812606"/>
                <a:gd name="connsiteX101" fmla="*/ 11424726 w 12346891"/>
                <a:gd name="connsiteY101" fmla="*/ 204976 h 812606"/>
                <a:gd name="connsiteX102" fmla="*/ 11864555 w 12346891"/>
                <a:gd name="connsiteY102" fmla="*/ 492302 h 812606"/>
                <a:gd name="connsiteX103" fmla="*/ 12329382 w 12346891"/>
                <a:gd name="connsiteY103" fmla="*/ 159808 h 812606"/>
                <a:gd name="connsiteX104" fmla="*/ 12346891 w 12346891"/>
                <a:gd name="connsiteY104" fmla="*/ 119324 h 812606"/>
                <a:gd name="connsiteX105" fmla="*/ 12329208 w 12346891"/>
                <a:gd name="connsiteY105" fmla="*/ 177225 h 812606"/>
                <a:gd name="connsiteX106" fmla="*/ 11735542 w 12346891"/>
                <a:gd name="connsiteY106" fmla="*/ 660610 h 812606"/>
                <a:gd name="connsiteX107" fmla="*/ 11365115 w 12346891"/>
                <a:gd name="connsiteY107" fmla="*/ 512014 h 812606"/>
                <a:gd name="connsiteX108" fmla="*/ 11316909 w 12346891"/>
                <a:gd name="connsiteY108" fmla="*/ 464675 h 812606"/>
                <a:gd name="connsiteX109" fmla="*/ 11312594 w 12346891"/>
                <a:gd name="connsiteY109" fmla="*/ 473298 h 812606"/>
                <a:gd name="connsiteX110" fmla="*/ 11303059 w 12346891"/>
                <a:gd name="connsiteY110" fmla="*/ 455634 h 812606"/>
                <a:gd name="connsiteX111" fmla="*/ 10863230 w 12346891"/>
                <a:gd name="connsiteY111" fmla="*/ 168308 h 812606"/>
                <a:gd name="connsiteX112" fmla="*/ 10440168 w 12346891"/>
                <a:gd name="connsiteY112" fmla="*/ 428741 h 812606"/>
                <a:gd name="connsiteX113" fmla="*/ 10439916 w 12346891"/>
                <a:gd name="connsiteY113" fmla="*/ 429150 h 812606"/>
                <a:gd name="connsiteX114" fmla="*/ 10438424 w 12346891"/>
                <a:gd name="connsiteY114" fmla="*/ 432244 h 812606"/>
                <a:gd name="connsiteX115" fmla="*/ 10411637 w 12346891"/>
                <a:gd name="connsiteY115" fmla="*/ 480214 h 812606"/>
                <a:gd name="connsiteX116" fmla="*/ 10398383 w 12346891"/>
                <a:gd name="connsiteY116" fmla="*/ 500849 h 812606"/>
                <a:gd name="connsiteX117" fmla="*/ 10380893 w 12346891"/>
                <a:gd name="connsiteY117" fmla="*/ 541285 h 812606"/>
                <a:gd name="connsiteX118" fmla="*/ 10388584 w 12346891"/>
                <a:gd name="connsiteY118" fmla="*/ 516101 h 812606"/>
                <a:gd name="connsiteX119" fmla="*/ 10382475 w 12346891"/>
                <a:gd name="connsiteY119" fmla="*/ 525613 h 812606"/>
                <a:gd name="connsiteX120" fmla="*/ 9890722 w 12346891"/>
                <a:gd name="connsiteY120" fmla="*/ 812603 h 812606"/>
                <a:gd name="connsiteX121" fmla="*/ 9520295 w 12346891"/>
                <a:gd name="connsiteY121" fmla="*/ 664007 h 812606"/>
                <a:gd name="connsiteX122" fmla="*/ 9472089 w 12346891"/>
                <a:gd name="connsiteY122" fmla="*/ 616668 h 812606"/>
                <a:gd name="connsiteX123" fmla="*/ 9467775 w 12346891"/>
                <a:gd name="connsiteY123" fmla="*/ 625292 h 812606"/>
                <a:gd name="connsiteX124" fmla="*/ 9458240 w 12346891"/>
                <a:gd name="connsiteY124" fmla="*/ 607627 h 812606"/>
                <a:gd name="connsiteX125" fmla="*/ 9018411 w 12346891"/>
                <a:gd name="connsiteY125" fmla="*/ 320302 h 812606"/>
                <a:gd name="connsiteX126" fmla="*/ 8752800 w 12346891"/>
                <a:gd name="connsiteY126" fmla="*/ 411089 h 812606"/>
                <a:gd name="connsiteX127" fmla="*/ 8707593 w 12346891"/>
                <a:gd name="connsiteY127" fmla="*/ 449000 h 812606"/>
                <a:gd name="connsiteX128" fmla="*/ 8702020 w 12346891"/>
                <a:gd name="connsiteY128" fmla="*/ 456073 h 812606"/>
                <a:gd name="connsiteX129" fmla="*/ 8667899 w 12346891"/>
                <a:gd name="connsiteY129" fmla="*/ 488902 h 812606"/>
                <a:gd name="connsiteX130" fmla="*/ 8642818 w 12346891"/>
                <a:gd name="connsiteY130" fmla="*/ 515951 h 812606"/>
                <a:gd name="connsiteX131" fmla="*/ 8553583 w 12346891"/>
                <a:gd name="connsiteY131" fmla="*/ 652795 h 812606"/>
                <a:gd name="connsiteX132" fmla="*/ 8536073 w 12346891"/>
                <a:gd name="connsiteY132" fmla="*/ 693279 h 812606"/>
                <a:gd name="connsiteX133" fmla="*/ 8553757 w 12346891"/>
                <a:gd name="connsiteY133" fmla="*/ 635378 h 812606"/>
                <a:gd name="connsiteX134" fmla="*/ 8590096 w 12346891"/>
                <a:gd name="connsiteY134" fmla="*/ 553928 h 812606"/>
                <a:gd name="connsiteX135" fmla="*/ 8548816 w 12346891"/>
                <a:gd name="connsiteY135" fmla="*/ 583206 h 812606"/>
                <a:gd name="connsiteX136" fmla="*/ 8275244 w 12346891"/>
                <a:gd name="connsiteY136" fmla="*/ 660611 h 812606"/>
                <a:gd name="connsiteX137" fmla="*/ 7904817 w 12346891"/>
                <a:gd name="connsiteY137" fmla="*/ 512015 h 812606"/>
                <a:gd name="connsiteX138" fmla="*/ 7856610 w 12346891"/>
                <a:gd name="connsiteY138" fmla="*/ 464676 h 812606"/>
                <a:gd name="connsiteX139" fmla="*/ 7852297 w 12346891"/>
                <a:gd name="connsiteY139" fmla="*/ 473299 h 812606"/>
                <a:gd name="connsiteX140" fmla="*/ 7842761 w 12346891"/>
                <a:gd name="connsiteY140" fmla="*/ 455635 h 812606"/>
                <a:gd name="connsiteX141" fmla="*/ 7402931 w 12346891"/>
                <a:gd name="connsiteY141" fmla="*/ 168309 h 812606"/>
                <a:gd name="connsiteX142" fmla="*/ 6979869 w 12346891"/>
                <a:gd name="connsiteY142" fmla="*/ 428742 h 812606"/>
                <a:gd name="connsiteX143" fmla="*/ 6979618 w 12346891"/>
                <a:gd name="connsiteY143" fmla="*/ 429151 h 812606"/>
                <a:gd name="connsiteX144" fmla="*/ 6978126 w 12346891"/>
                <a:gd name="connsiteY144" fmla="*/ 432245 h 812606"/>
                <a:gd name="connsiteX145" fmla="*/ 6951340 w 12346891"/>
                <a:gd name="connsiteY145" fmla="*/ 480215 h 812606"/>
                <a:gd name="connsiteX146" fmla="*/ 6938084 w 12346891"/>
                <a:gd name="connsiteY146" fmla="*/ 500850 h 812606"/>
                <a:gd name="connsiteX147" fmla="*/ 6920595 w 12346891"/>
                <a:gd name="connsiteY147" fmla="*/ 541286 h 812606"/>
                <a:gd name="connsiteX148" fmla="*/ 6928286 w 12346891"/>
                <a:gd name="connsiteY148" fmla="*/ 516102 h 812606"/>
                <a:gd name="connsiteX149" fmla="*/ 6922176 w 12346891"/>
                <a:gd name="connsiteY149" fmla="*/ 525614 h 812606"/>
                <a:gd name="connsiteX150" fmla="*/ 6430425 w 12346891"/>
                <a:gd name="connsiteY150" fmla="*/ 812604 h 812606"/>
                <a:gd name="connsiteX151" fmla="*/ 6059997 w 12346891"/>
                <a:gd name="connsiteY151" fmla="*/ 664008 h 812606"/>
                <a:gd name="connsiteX152" fmla="*/ 6011791 w 12346891"/>
                <a:gd name="connsiteY152" fmla="*/ 616669 h 812606"/>
                <a:gd name="connsiteX153" fmla="*/ 6007477 w 12346891"/>
                <a:gd name="connsiteY153" fmla="*/ 625293 h 812606"/>
                <a:gd name="connsiteX154" fmla="*/ 5997942 w 12346891"/>
                <a:gd name="connsiteY154" fmla="*/ 607628 h 812606"/>
                <a:gd name="connsiteX155" fmla="*/ 5558112 w 12346891"/>
                <a:gd name="connsiteY155" fmla="*/ 320302 h 812606"/>
                <a:gd name="connsiteX156" fmla="*/ 5292503 w 12346891"/>
                <a:gd name="connsiteY156" fmla="*/ 411089 h 812606"/>
                <a:gd name="connsiteX157" fmla="*/ 5247298 w 12346891"/>
                <a:gd name="connsiteY157" fmla="*/ 448999 h 812606"/>
                <a:gd name="connsiteX158" fmla="*/ 5241722 w 12346891"/>
                <a:gd name="connsiteY158" fmla="*/ 456075 h 812606"/>
                <a:gd name="connsiteX159" fmla="*/ 5207592 w 12346891"/>
                <a:gd name="connsiteY159" fmla="*/ 488913 h 812606"/>
                <a:gd name="connsiteX160" fmla="*/ 5182520 w 12346891"/>
                <a:gd name="connsiteY160" fmla="*/ 515952 h 812606"/>
                <a:gd name="connsiteX161" fmla="*/ 5093285 w 12346891"/>
                <a:gd name="connsiteY161" fmla="*/ 652796 h 812606"/>
                <a:gd name="connsiteX162" fmla="*/ 5075776 w 12346891"/>
                <a:gd name="connsiteY162" fmla="*/ 693280 h 812606"/>
                <a:gd name="connsiteX163" fmla="*/ 5093459 w 12346891"/>
                <a:gd name="connsiteY163" fmla="*/ 635379 h 812606"/>
                <a:gd name="connsiteX164" fmla="*/ 5129797 w 12346891"/>
                <a:gd name="connsiteY164" fmla="*/ 553930 h 812606"/>
                <a:gd name="connsiteX165" fmla="*/ 5088518 w 12346891"/>
                <a:gd name="connsiteY165" fmla="*/ 583208 h 812606"/>
                <a:gd name="connsiteX166" fmla="*/ 4814946 w 12346891"/>
                <a:gd name="connsiteY166" fmla="*/ 660613 h 812606"/>
                <a:gd name="connsiteX167" fmla="*/ 4444519 w 12346891"/>
                <a:gd name="connsiteY167" fmla="*/ 512017 h 812606"/>
                <a:gd name="connsiteX168" fmla="*/ 4396312 w 12346891"/>
                <a:gd name="connsiteY168" fmla="*/ 464678 h 812606"/>
                <a:gd name="connsiteX169" fmla="*/ 4391999 w 12346891"/>
                <a:gd name="connsiteY169" fmla="*/ 473301 h 812606"/>
                <a:gd name="connsiteX170" fmla="*/ 4382463 w 12346891"/>
                <a:gd name="connsiteY170" fmla="*/ 455637 h 812606"/>
                <a:gd name="connsiteX171" fmla="*/ 3942634 w 12346891"/>
                <a:gd name="connsiteY171" fmla="*/ 168311 h 812606"/>
                <a:gd name="connsiteX172" fmla="*/ 3519572 w 12346891"/>
                <a:gd name="connsiteY172" fmla="*/ 428744 h 812606"/>
                <a:gd name="connsiteX173" fmla="*/ 3519320 w 12346891"/>
                <a:gd name="connsiteY173" fmla="*/ 429153 h 812606"/>
                <a:gd name="connsiteX174" fmla="*/ 3517828 w 12346891"/>
                <a:gd name="connsiteY174" fmla="*/ 432247 h 812606"/>
                <a:gd name="connsiteX175" fmla="*/ 3491042 w 12346891"/>
                <a:gd name="connsiteY175" fmla="*/ 480217 h 812606"/>
                <a:gd name="connsiteX176" fmla="*/ 3477786 w 12346891"/>
                <a:gd name="connsiteY176" fmla="*/ 500852 h 812606"/>
                <a:gd name="connsiteX177" fmla="*/ 3460297 w 12346891"/>
                <a:gd name="connsiteY177" fmla="*/ 541288 h 812606"/>
                <a:gd name="connsiteX178" fmla="*/ 3467989 w 12346891"/>
                <a:gd name="connsiteY178" fmla="*/ 516104 h 812606"/>
                <a:gd name="connsiteX179" fmla="*/ 3461878 w 12346891"/>
                <a:gd name="connsiteY179" fmla="*/ 525616 h 812606"/>
                <a:gd name="connsiteX180" fmla="*/ 2970127 w 12346891"/>
                <a:gd name="connsiteY180" fmla="*/ 812606 h 812606"/>
                <a:gd name="connsiteX181" fmla="*/ 2599700 w 12346891"/>
                <a:gd name="connsiteY181" fmla="*/ 664010 h 812606"/>
                <a:gd name="connsiteX182" fmla="*/ 2551493 w 12346891"/>
                <a:gd name="connsiteY182" fmla="*/ 616671 h 812606"/>
                <a:gd name="connsiteX183" fmla="*/ 2547180 w 12346891"/>
                <a:gd name="connsiteY183" fmla="*/ 625295 h 812606"/>
                <a:gd name="connsiteX184" fmla="*/ 2537644 w 12346891"/>
                <a:gd name="connsiteY184" fmla="*/ 607630 h 812606"/>
                <a:gd name="connsiteX185" fmla="*/ 2097815 w 12346891"/>
                <a:gd name="connsiteY185" fmla="*/ 320304 h 812606"/>
                <a:gd name="connsiteX186" fmla="*/ 1832205 w 12346891"/>
                <a:gd name="connsiteY186" fmla="*/ 411091 h 812606"/>
                <a:gd name="connsiteX187" fmla="*/ 1787001 w 12346891"/>
                <a:gd name="connsiteY187" fmla="*/ 449001 h 812606"/>
                <a:gd name="connsiteX188" fmla="*/ 1781424 w 12346891"/>
                <a:gd name="connsiteY188" fmla="*/ 456077 h 812606"/>
                <a:gd name="connsiteX189" fmla="*/ 1747295 w 12346891"/>
                <a:gd name="connsiteY189" fmla="*/ 488915 h 812606"/>
                <a:gd name="connsiteX190" fmla="*/ 1722223 w 12346891"/>
                <a:gd name="connsiteY190" fmla="*/ 515954 h 812606"/>
                <a:gd name="connsiteX191" fmla="*/ 1632988 w 12346891"/>
                <a:gd name="connsiteY191" fmla="*/ 652798 h 812606"/>
                <a:gd name="connsiteX192" fmla="*/ 1633161 w 12346891"/>
                <a:gd name="connsiteY192" fmla="*/ 635381 h 812606"/>
                <a:gd name="connsiteX193" fmla="*/ 1669499 w 12346891"/>
                <a:gd name="connsiteY193" fmla="*/ 553933 h 812606"/>
                <a:gd name="connsiteX194" fmla="*/ 1628221 w 12346891"/>
                <a:gd name="connsiteY194" fmla="*/ 583210 h 812606"/>
                <a:gd name="connsiteX195" fmla="*/ 1354648 w 12346891"/>
                <a:gd name="connsiteY195" fmla="*/ 660615 h 812606"/>
                <a:gd name="connsiteX196" fmla="*/ 984221 w 12346891"/>
                <a:gd name="connsiteY196" fmla="*/ 512019 h 812606"/>
                <a:gd name="connsiteX197" fmla="*/ 936015 w 12346891"/>
                <a:gd name="connsiteY197" fmla="*/ 464680 h 812606"/>
                <a:gd name="connsiteX198" fmla="*/ 931701 w 12346891"/>
                <a:gd name="connsiteY198" fmla="*/ 473303 h 812606"/>
                <a:gd name="connsiteX199" fmla="*/ 922165 w 12346891"/>
                <a:gd name="connsiteY199" fmla="*/ 455639 h 812606"/>
                <a:gd name="connsiteX200" fmla="*/ 482336 w 12346891"/>
                <a:gd name="connsiteY200" fmla="*/ 168313 h 812606"/>
                <a:gd name="connsiteX201" fmla="*/ 59274 w 12346891"/>
                <a:gd name="connsiteY201" fmla="*/ 428746 h 812606"/>
                <a:gd name="connsiteX202" fmla="*/ 59022 w 12346891"/>
                <a:gd name="connsiteY202" fmla="*/ 429155 h 812606"/>
                <a:gd name="connsiteX203" fmla="*/ 57530 w 12346891"/>
                <a:gd name="connsiteY203" fmla="*/ 432249 h 812606"/>
                <a:gd name="connsiteX204" fmla="*/ 30744 w 12346891"/>
                <a:gd name="connsiteY204" fmla="*/ 480219 h 812606"/>
                <a:gd name="connsiteX205" fmla="*/ 17488 w 12346891"/>
                <a:gd name="connsiteY205" fmla="*/ 500854 h 812606"/>
                <a:gd name="connsiteX206" fmla="*/ -1 w 12346891"/>
                <a:gd name="connsiteY206" fmla="*/ 541290 h 812606"/>
                <a:gd name="connsiteX207" fmla="*/ 7691 w 12346891"/>
                <a:gd name="connsiteY207" fmla="*/ 516106 h 812606"/>
                <a:gd name="connsiteX208" fmla="*/ 1580 w 12346891"/>
                <a:gd name="connsiteY208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48317 w 12346893"/>
                <a:gd name="connsiteY20" fmla="*/ 177230 h 812606"/>
                <a:gd name="connsiteX21" fmla="*/ 1911979 w 12346893"/>
                <a:gd name="connsiteY21" fmla="*/ 258678 h 812606"/>
                <a:gd name="connsiteX22" fmla="*/ 1953257 w 12346893"/>
                <a:gd name="connsiteY22" fmla="*/ 229401 h 812606"/>
                <a:gd name="connsiteX23" fmla="*/ 2226830 w 12346893"/>
                <a:gd name="connsiteY23" fmla="*/ 151996 h 812606"/>
                <a:gd name="connsiteX24" fmla="*/ 2597257 w 12346893"/>
                <a:gd name="connsiteY24" fmla="*/ 300592 h 812606"/>
                <a:gd name="connsiteX25" fmla="*/ 2645463 w 12346893"/>
                <a:gd name="connsiteY25" fmla="*/ 347931 h 812606"/>
                <a:gd name="connsiteX26" fmla="*/ 2649777 w 12346893"/>
                <a:gd name="connsiteY26" fmla="*/ 339308 h 812606"/>
                <a:gd name="connsiteX27" fmla="*/ 2659313 w 12346893"/>
                <a:gd name="connsiteY27" fmla="*/ 356972 h 812606"/>
                <a:gd name="connsiteX28" fmla="*/ 3099142 w 12346893"/>
                <a:gd name="connsiteY28" fmla="*/ 644298 h 812606"/>
                <a:gd name="connsiteX29" fmla="*/ 3522204 w 12346893"/>
                <a:gd name="connsiteY29" fmla="*/ 383865 h 812606"/>
                <a:gd name="connsiteX30" fmla="*/ 3522456 w 12346893"/>
                <a:gd name="connsiteY30" fmla="*/ 383456 h 812606"/>
                <a:gd name="connsiteX31" fmla="*/ 3523948 w 12346893"/>
                <a:gd name="connsiteY31" fmla="*/ 380362 h 812606"/>
                <a:gd name="connsiteX32" fmla="*/ 3550734 w 12346893"/>
                <a:gd name="connsiteY32" fmla="*/ 332392 h 812606"/>
                <a:gd name="connsiteX33" fmla="*/ 3563989 w 12346893"/>
                <a:gd name="connsiteY33" fmla="*/ 311757 h 812606"/>
                <a:gd name="connsiteX34" fmla="*/ 3581479 w 12346893"/>
                <a:gd name="connsiteY34" fmla="*/ 271321 h 812606"/>
                <a:gd name="connsiteX35" fmla="*/ 3573787 w 12346893"/>
                <a:gd name="connsiteY35" fmla="*/ 296505 h 812606"/>
                <a:gd name="connsiteX36" fmla="*/ 3579897 w 12346893"/>
                <a:gd name="connsiteY36" fmla="*/ 286993 h 812606"/>
                <a:gd name="connsiteX37" fmla="*/ 4071649 w 12346893"/>
                <a:gd name="connsiteY37" fmla="*/ 3 h 812606"/>
                <a:gd name="connsiteX38" fmla="*/ 4442076 w 12346893"/>
                <a:gd name="connsiteY38" fmla="*/ 148599 h 812606"/>
                <a:gd name="connsiteX39" fmla="*/ 4490282 w 12346893"/>
                <a:gd name="connsiteY39" fmla="*/ 195938 h 812606"/>
                <a:gd name="connsiteX40" fmla="*/ 4494596 w 12346893"/>
                <a:gd name="connsiteY40" fmla="*/ 187314 h 812606"/>
                <a:gd name="connsiteX41" fmla="*/ 4504132 w 12346893"/>
                <a:gd name="connsiteY41" fmla="*/ 204979 h 812606"/>
                <a:gd name="connsiteX42" fmla="*/ 4943961 w 12346893"/>
                <a:gd name="connsiteY42" fmla="*/ 492304 h 812606"/>
                <a:gd name="connsiteX43" fmla="*/ 5209571 w 12346893"/>
                <a:gd name="connsiteY43" fmla="*/ 401517 h 812606"/>
                <a:gd name="connsiteX44" fmla="*/ 5254775 w 12346893"/>
                <a:gd name="connsiteY44" fmla="*/ 363608 h 812606"/>
                <a:gd name="connsiteX45" fmla="*/ 5260352 w 12346893"/>
                <a:gd name="connsiteY45" fmla="*/ 356532 h 812606"/>
                <a:gd name="connsiteX46" fmla="*/ 5294481 w 12346893"/>
                <a:gd name="connsiteY46" fmla="*/ 323694 h 812606"/>
                <a:gd name="connsiteX47" fmla="*/ 5319553 w 12346893"/>
                <a:gd name="connsiteY47" fmla="*/ 296655 h 812606"/>
                <a:gd name="connsiteX48" fmla="*/ 5408788 w 12346893"/>
                <a:gd name="connsiteY48" fmla="*/ 159811 h 812606"/>
                <a:gd name="connsiteX49" fmla="*/ 5426298 w 12346893"/>
                <a:gd name="connsiteY49" fmla="*/ 119327 h 812606"/>
                <a:gd name="connsiteX50" fmla="*/ 5408614 w 12346893"/>
                <a:gd name="connsiteY50" fmla="*/ 177228 h 812606"/>
                <a:gd name="connsiteX51" fmla="*/ 5372276 w 12346893"/>
                <a:gd name="connsiteY51" fmla="*/ 258677 h 812606"/>
                <a:gd name="connsiteX52" fmla="*/ 5413555 w 12346893"/>
                <a:gd name="connsiteY52" fmla="*/ 229399 h 812606"/>
                <a:gd name="connsiteX53" fmla="*/ 5687128 w 12346893"/>
                <a:gd name="connsiteY53" fmla="*/ 151994 h 812606"/>
                <a:gd name="connsiteX54" fmla="*/ 6057555 w 12346893"/>
                <a:gd name="connsiteY54" fmla="*/ 300590 h 812606"/>
                <a:gd name="connsiteX55" fmla="*/ 6105761 w 12346893"/>
                <a:gd name="connsiteY55" fmla="*/ 347929 h 812606"/>
                <a:gd name="connsiteX56" fmla="*/ 6110075 w 12346893"/>
                <a:gd name="connsiteY56" fmla="*/ 339306 h 812606"/>
                <a:gd name="connsiteX57" fmla="*/ 6119611 w 12346893"/>
                <a:gd name="connsiteY57" fmla="*/ 356970 h 812606"/>
                <a:gd name="connsiteX58" fmla="*/ 6559439 w 12346893"/>
                <a:gd name="connsiteY58" fmla="*/ 644296 h 812606"/>
                <a:gd name="connsiteX59" fmla="*/ 6982502 w 12346893"/>
                <a:gd name="connsiteY59" fmla="*/ 383863 h 812606"/>
                <a:gd name="connsiteX60" fmla="*/ 6982753 w 12346893"/>
                <a:gd name="connsiteY60" fmla="*/ 383454 h 812606"/>
                <a:gd name="connsiteX61" fmla="*/ 6984246 w 12346893"/>
                <a:gd name="connsiteY61" fmla="*/ 380360 h 812606"/>
                <a:gd name="connsiteX62" fmla="*/ 7011032 w 12346893"/>
                <a:gd name="connsiteY62" fmla="*/ 332390 h 812606"/>
                <a:gd name="connsiteX63" fmla="*/ 7024286 w 12346893"/>
                <a:gd name="connsiteY63" fmla="*/ 311755 h 812606"/>
                <a:gd name="connsiteX64" fmla="*/ 7041777 w 12346893"/>
                <a:gd name="connsiteY64" fmla="*/ 271319 h 812606"/>
                <a:gd name="connsiteX65" fmla="*/ 7034085 w 12346893"/>
                <a:gd name="connsiteY65" fmla="*/ 296503 h 812606"/>
                <a:gd name="connsiteX66" fmla="*/ 7040195 w 12346893"/>
                <a:gd name="connsiteY66" fmla="*/ 286991 h 812606"/>
                <a:gd name="connsiteX67" fmla="*/ 7531947 w 12346893"/>
                <a:gd name="connsiteY67" fmla="*/ 1 h 812606"/>
                <a:gd name="connsiteX68" fmla="*/ 7902374 w 12346893"/>
                <a:gd name="connsiteY68" fmla="*/ 148597 h 812606"/>
                <a:gd name="connsiteX69" fmla="*/ 7950580 w 12346893"/>
                <a:gd name="connsiteY69" fmla="*/ 195936 h 812606"/>
                <a:gd name="connsiteX70" fmla="*/ 7954894 w 12346893"/>
                <a:gd name="connsiteY70" fmla="*/ 187312 h 812606"/>
                <a:gd name="connsiteX71" fmla="*/ 7964430 w 12346893"/>
                <a:gd name="connsiteY71" fmla="*/ 204977 h 812606"/>
                <a:gd name="connsiteX72" fmla="*/ 8404258 w 12346893"/>
                <a:gd name="connsiteY72" fmla="*/ 492302 h 812606"/>
                <a:gd name="connsiteX73" fmla="*/ 8669869 w 12346893"/>
                <a:gd name="connsiteY73" fmla="*/ 401515 h 812606"/>
                <a:gd name="connsiteX74" fmla="*/ 8715076 w 12346893"/>
                <a:gd name="connsiteY74" fmla="*/ 363604 h 812606"/>
                <a:gd name="connsiteX75" fmla="*/ 8720650 w 12346893"/>
                <a:gd name="connsiteY75" fmla="*/ 356531 h 812606"/>
                <a:gd name="connsiteX76" fmla="*/ 8754770 w 12346893"/>
                <a:gd name="connsiteY76" fmla="*/ 323702 h 812606"/>
                <a:gd name="connsiteX77" fmla="*/ 8779851 w 12346893"/>
                <a:gd name="connsiteY77" fmla="*/ 296653 h 812606"/>
                <a:gd name="connsiteX78" fmla="*/ 8869086 w 12346893"/>
                <a:gd name="connsiteY78" fmla="*/ 159809 h 812606"/>
                <a:gd name="connsiteX79" fmla="*/ 8886596 w 12346893"/>
                <a:gd name="connsiteY79" fmla="*/ 119325 h 812606"/>
                <a:gd name="connsiteX80" fmla="*/ 8868912 w 12346893"/>
                <a:gd name="connsiteY80" fmla="*/ 177226 h 812606"/>
                <a:gd name="connsiteX81" fmla="*/ 8832573 w 12346893"/>
                <a:gd name="connsiteY81" fmla="*/ 258676 h 812606"/>
                <a:gd name="connsiteX82" fmla="*/ 8873853 w 12346893"/>
                <a:gd name="connsiteY82" fmla="*/ 229399 h 812606"/>
                <a:gd name="connsiteX83" fmla="*/ 9147426 w 12346893"/>
                <a:gd name="connsiteY83" fmla="*/ 151993 h 812606"/>
                <a:gd name="connsiteX84" fmla="*/ 9517853 w 12346893"/>
                <a:gd name="connsiteY84" fmla="*/ 300589 h 812606"/>
                <a:gd name="connsiteX85" fmla="*/ 9566059 w 12346893"/>
                <a:gd name="connsiteY85" fmla="*/ 347928 h 812606"/>
                <a:gd name="connsiteX86" fmla="*/ 9570373 w 12346893"/>
                <a:gd name="connsiteY86" fmla="*/ 339305 h 812606"/>
                <a:gd name="connsiteX87" fmla="*/ 9579908 w 12346893"/>
                <a:gd name="connsiteY87" fmla="*/ 356969 h 812606"/>
                <a:gd name="connsiteX88" fmla="*/ 10019738 w 12346893"/>
                <a:gd name="connsiteY88" fmla="*/ 644295 h 812606"/>
                <a:gd name="connsiteX89" fmla="*/ 10442800 w 12346893"/>
                <a:gd name="connsiteY89" fmla="*/ 383862 h 812606"/>
                <a:gd name="connsiteX90" fmla="*/ 10443052 w 12346893"/>
                <a:gd name="connsiteY90" fmla="*/ 383453 h 812606"/>
                <a:gd name="connsiteX91" fmla="*/ 10444544 w 12346893"/>
                <a:gd name="connsiteY91" fmla="*/ 380359 h 812606"/>
                <a:gd name="connsiteX92" fmla="*/ 10471330 w 12346893"/>
                <a:gd name="connsiteY92" fmla="*/ 332389 h 812606"/>
                <a:gd name="connsiteX93" fmla="*/ 10484585 w 12346893"/>
                <a:gd name="connsiteY93" fmla="*/ 311754 h 812606"/>
                <a:gd name="connsiteX94" fmla="*/ 10502074 w 12346893"/>
                <a:gd name="connsiteY94" fmla="*/ 271318 h 812606"/>
                <a:gd name="connsiteX95" fmla="*/ 10494383 w 12346893"/>
                <a:gd name="connsiteY95" fmla="*/ 296502 h 812606"/>
                <a:gd name="connsiteX96" fmla="*/ 10500493 w 12346893"/>
                <a:gd name="connsiteY96" fmla="*/ 286990 h 812606"/>
                <a:gd name="connsiteX97" fmla="*/ 10992245 w 12346893"/>
                <a:gd name="connsiteY97" fmla="*/ 0 h 812606"/>
                <a:gd name="connsiteX98" fmla="*/ 11362672 w 12346893"/>
                <a:gd name="connsiteY98" fmla="*/ 148596 h 812606"/>
                <a:gd name="connsiteX99" fmla="*/ 11410878 w 12346893"/>
                <a:gd name="connsiteY99" fmla="*/ 195935 h 812606"/>
                <a:gd name="connsiteX100" fmla="*/ 11415192 w 12346893"/>
                <a:gd name="connsiteY100" fmla="*/ 187311 h 812606"/>
                <a:gd name="connsiteX101" fmla="*/ 11424728 w 12346893"/>
                <a:gd name="connsiteY101" fmla="*/ 204976 h 812606"/>
                <a:gd name="connsiteX102" fmla="*/ 11864557 w 12346893"/>
                <a:gd name="connsiteY102" fmla="*/ 492302 h 812606"/>
                <a:gd name="connsiteX103" fmla="*/ 12329384 w 12346893"/>
                <a:gd name="connsiteY103" fmla="*/ 159808 h 812606"/>
                <a:gd name="connsiteX104" fmla="*/ 12346893 w 12346893"/>
                <a:gd name="connsiteY104" fmla="*/ 119324 h 812606"/>
                <a:gd name="connsiteX105" fmla="*/ 12329210 w 12346893"/>
                <a:gd name="connsiteY105" fmla="*/ 177225 h 812606"/>
                <a:gd name="connsiteX106" fmla="*/ 11735544 w 12346893"/>
                <a:gd name="connsiteY106" fmla="*/ 660610 h 812606"/>
                <a:gd name="connsiteX107" fmla="*/ 11365117 w 12346893"/>
                <a:gd name="connsiteY107" fmla="*/ 512014 h 812606"/>
                <a:gd name="connsiteX108" fmla="*/ 11316911 w 12346893"/>
                <a:gd name="connsiteY108" fmla="*/ 464675 h 812606"/>
                <a:gd name="connsiteX109" fmla="*/ 11312596 w 12346893"/>
                <a:gd name="connsiteY109" fmla="*/ 473298 h 812606"/>
                <a:gd name="connsiteX110" fmla="*/ 11303061 w 12346893"/>
                <a:gd name="connsiteY110" fmla="*/ 455634 h 812606"/>
                <a:gd name="connsiteX111" fmla="*/ 10863232 w 12346893"/>
                <a:gd name="connsiteY111" fmla="*/ 168308 h 812606"/>
                <a:gd name="connsiteX112" fmla="*/ 10440170 w 12346893"/>
                <a:gd name="connsiteY112" fmla="*/ 428741 h 812606"/>
                <a:gd name="connsiteX113" fmla="*/ 10439918 w 12346893"/>
                <a:gd name="connsiteY113" fmla="*/ 429150 h 812606"/>
                <a:gd name="connsiteX114" fmla="*/ 10438426 w 12346893"/>
                <a:gd name="connsiteY114" fmla="*/ 432244 h 812606"/>
                <a:gd name="connsiteX115" fmla="*/ 10411639 w 12346893"/>
                <a:gd name="connsiteY115" fmla="*/ 480214 h 812606"/>
                <a:gd name="connsiteX116" fmla="*/ 10398385 w 12346893"/>
                <a:gd name="connsiteY116" fmla="*/ 500849 h 812606"/>
                <a:gd name="connsiteX117" fmla="*/ 10380895 w 12346893"/>
                <a:gd name="connsiteY117" fmla="*/ 541285 h 812606"/>
                <a:gd name="connsiteX118" fmla="*/ 10388586 w 12346893"/>
                <a:gd name="connsiteY118" fmla="*/ 516101 h 812606"/>
                <a:gd name="connsiteX119" fmla="*/ 10382477 w 12346893"/>
                <a:gd name="connsiteY119" fmla="*/ 525613 h 812606"/>
                <a:gd name="connsiteX120" fmla="*/ 9890724 w 12346893"/>
                <a:gd name="connsiteY120" fmla="*/ 812603 h 812606"/>
                <a:gd name="connsiteX121" fmla="*/ 9520297 w 12346893"/>
                <a:gd name="connsiteY121" fmla="*/ 664007 h 812606"/>
                <a:gd name="connsiteX122" fmla="*/ 9472091 w 12346893"/>
                <a:gd name="connsiteY122" fmla="*/ 616668 h 812606"/>
                <a:gd name="connsiteX123" fmla="*/ 9467777 w 12346893"/>
                <a:gd name="connsiteY123" fmla="*/ 625292 h 812606"/>
                <a:gd name="connsiteX124" fmla="*/ 9458242 w 12346893"/>
                <a:gd name="connsiteY124" fmla="*/ 607627 h 812606"/>
                <a:gd name="connsiteX125" fmla="*/ 9018413 w 12346893"/>
                <a:gd name="connsiteY125" fmla="*/ 320302 h 812606"/>
                <a:gd name="connsiteX126" fmla="*/ 8752802 w 12346893"/>
                <a:gd name="connsiteY126" fmla="*/ 411089 h 812606"/>
                <a:gd name="connsiteX127" fmla="*/ 8707595 w 12346893"/>
                <a:gd name="connsiteY127" fmla="*/ 449000 h 812606"/>
                <a:gd name="connsiteX128" fmla="*/ 8702022 w 12346893"/>
                <a:gd name="connsiteY128" fmla="*/ 456073 h 812606"/>
                <a:gd name="connsiteX129" fmla="*/ 8667901 w 12346893"/>
                <a:gd name="connsiteY129" fmla="*/ 488902 h 812606"/>
                <a:gd name="connsiteX130" fmla="*/ 8642820 w 12346893"/>
                <a:gd name="connsiteY130" fmla="*/ 515951 h 812606"/>
                <a:gd name="connsiteX131" fmla="*/ 8553585 w 12346893"/>
                <a:gd name="connsiteY131" fmla="*/ 652795 h 812606"/>
                <a:gd name="connsiteX132" fmla="*/ 8536075 w 12346893"/>
                <a:gd name="connsiteY132" fmla="*/ 693279 h 812606"/>
                <a:gd name="connsiteX133" fmla="*/ 8553759 w 12346893"/>
                <a:gd name="connsiteY133" fmla="*/ 635378 h 812606"/>
                <a:gd name="connsiteX134" fmla="*/ 8590098 w 12346893"/>
                <a:gd name="connsiteY134" fmla="*/ 553928 h 812606"/>
                <a:gd name="connsiteX135" fmla="*/ 8548818 w 12346893"/>
                <a:gd name="connsiteY135" fmla="*/ 583206 h 812606"/>
                <a:gd name="connsiteX136" fmla="*/ 8275246 w 12346893"/>
                <a:gd name="connsiteY136" fmla="*/ 660611 h 812606"/>
                <a:gd name="connsiteX137" fmla="*/ 7904819 w 12346893"/>
                <a:gd name="connsiteY137" fmla="*/ 512015 h 812606"/>
                <a:gd name="connsiteX138" fmla="*/ 7856612 w 12346893"/>
                <a:gd name="connsiteY138" fmla="*/ 464676 h 812606"/>
                <a:gd name="connsiteX139" fmla="*/ 7852299 w 12346893"/>
                <a:gd name="connsiteY139" fmla="*/ 473299 h 812606"/>
                <a:gd name="connsiteX140" fmla="*/ 7842763 w 12346893"/>
                <a:gd name="connsiteY140" fmla="*/ 455635 h 812606"/>
                <a:gd name="connsiteX141" fmla="*/ 7402933 w 12346893"/>
                <a:gd name="connsiteY141" fmla="*/ 168309 h 812606"/>
                <a:gd name="connsiteX142" fmla="*/ 6979871 w 12346893"/>
                <a:gd name="connsiteY142" fmla="*/ 428742 h 812606"/>
                <a:gd name="connsiteX143" fmla="*/ 6979620 w 12346893"/>
                <a:gd name="connsiteY143" fmla="*/ 429151 h 812606"/>
                <a:gd name="connsiteX144" fmla="*/ 6978128 w 12346893"/>
                <a:gd name="connsiteY144" fmla="*/ 432245 h 812606"/>
                <a:gd name="connsiteX145" fmla="*/ 6951342 w 12346893"/>
                <a:gd name="connsiteY145" fmla="*/ 480215 h 812606"/>
                <a:gd name="connsiteX146" fmla="*/ 6938086 w 12346893"/>
                <a:gd name="connsiteY146" fmla="*/ 500850 h 812606"/>
                <a:gd name="connsiteX147" fmla="*/ 6920597 w 12346893"/>
                <a:gd name="connsiteY147" fmla="*/ 541286 h 812606"/>
                <a:gd name="connsiteX148" fmla="*/ 6928288 w 12346893"/>
                <a:gd name="connsiteY148" fmla="*/ 516102 h 812606"/>
                <a:gd name="connsiteX149" fmla="*/ 6922178 w 12346893"/>
                <a:gd name="connsiteY149" fmla="*/ 525614 h 812606"/>
                <a:gd name="connsiteX150" fmla="*/ 6430427 w 12346893"/>
                <a:gd name="connsiteY150" fmla="*/ 812604 h 812606"/>
                <a:gd name="connsiteX151" fmla="*/ 6059999 w 12346893"/>
                <a:gd name="connsiteY151" fmla="*/ 664008 h 812606"/>
                <a:gd name="connsiteX152" fmla="*/ 6011793 w 12346893"/>
                <a:gd name="connsiteY152" fmla="*/ 616669 h 812606"/>
                <a:gd name="connsiteX153" fmla="*/ 6007479 w 12346893"/>
                <a:gd name="connsiteY153" fmla="*/ 625293 h 812606"/>
                <a:gd name="connsiteX154" fmla="*/ 5997944 w 12346893"/>
                <a:gd name="connsiteY154" fmla="*/ 607628 h 812606"/>
                <a:gd name="connsiteX155" fmla="*/ 5558114 w 12346893"/>
                <a:gd name="connsiteY155" fmla="*/ 320302 h 812606"/>
                <a:gd name="connsiteX156" fmla="*/ 5292505 w 12346893"/>
                <a:gd name="connsiteY156" fmla="*/ 411089 h 812606"/>
                <a:gd name="connsiteX157" fmla="*/ 5247300 w 12346893"/>
                <a:gd name="connsiteY157" fmla="*/ 448999 h 812606"/>
                <a:gd name="connsiteX158" fmla="*/ 5241724 w 12346893"/>
                <a:gd name="connsiteY158" fmla="*/ 456075 h 812606"/>
                <a:gd name="connsiteX159" fmla="*/ 5207594 w 12346893"/>
                <a:gd name="connsiteY159" fmla="*/ 488913 h 812606"/>
                <a:gd name="connsiteX160" fmla="*/ 5182522 w 12346893"/>
                <a:gd name="connsiteY160" fmla="*/ 515952 h 812606"/>
                <a:gd name="connsiteX161" fmla="*/ 5093287 w 12346893"/>
                <a:gd name="connsiteY161" fmla="*/ 652796 h 812606"/>
                <a:gd name="connsiteX162" fmla="*/ 5075778 w 12346893"/>
                <a:gd name="connsiteY162" fmla="*/ 693280 h 812606"/>
                <a:gd name="connsiteX163" fmla="*/ 5093461 w 12346893"/>
                <a:gd name="connsiteY163" fmla="*/ 635379 h 812606"/>
                <a:gd name="connsiteX164" fmla="*/ 5129799 w 12346893"/>
                <a:gd name="connsiteY164" fmla="*/ 553930 h 812606"/>
                <a:gd name="connsiteX165" fmla="*/ 5088520 w 12346893"/>
                <a:gd name="connsiteY165" fmla="*/ 583208 h 812606"/>
                <a:gd name="connsiteX166" fmla="*/ 4814948 w 12346893"/>
                <a:gd name="connsiteY166" fmla="*/ 660613 h 812606"/>
                <a:gd name="connsiteX167" fmla="*/ 4444521 w 12346893"/>
                <a:gd name="connsiteY167" fmla="*/ 512017 h 812606"/>
                <a:gd name="connsiteX168" fmla="*/ 4396314 w 12346893"/>
                <a:gd name="connsiteY168" fmla="*/ 464678 h 812606"/>
                <a:gd name="connsiteX169" fmla="*/ 4392001 w 12346893"/>
                <a:gd name="connsiteY169" fmla="*/ 473301 h 812606"/>
                <a:gd name="connsiteX170" fmla="*/ 4382465 w 12346893"/>
                <a:gd name="connsiteY170" fmla="*/ 455637 h 812606"/>
                <a:gd name="connsiteX171" fmla="*/ 3942636 w 12346893"/>
                <a:gd name="connsiteY171" fmla="*/ 168311 h 812606"/>
                <a:gd name="connsiteX172" fmla="*/ 3519574 w 12346893"/>
                <a:gd name="connsiteY172" fmla="*/ 428744 h 812606"/>
                <a:gd name="connsiteX173" fmla="*/ 3519322 w 12346893"/>
                <a:gd name="connsiteY173" fmla="*/ 429153 h 812606"/>
                <a:gd name="connsiteX174" fmla="*/ 3517830 w 12346893"/>
                <a:gd name="connsiteY174" fmla="*/ 432247 h 812606"/>
                <a:gd name="connsiteX175" fmla="*/ 3491044 w 12346893"/>
                <a:gd name="connsiteY175" fmla="*/ 480217 h 812606"/>
                <a:gd name="connsiteX176" fmla="*/ 3477788 w 12346893"/>
                <a:gd name="connsiteY176" fmla="*/ 500852 h 812606"/>
                <a:gd name="connsiteX177" fmla="*/ 3460299 w 12346893"/>
                <a:gd name="connsiteY177" fmla="*/ 541288 h 812606"/>
                <a:gd name="connsiteX178" fmla="*/ 3467991 w 12346893"/>
                <a:gd name="connsiteY178" fmla="*/ 516104 h 812606"/>
                <a:gd name="connsiteX179" fmla="*/ 3461880 w 12346893"/>
                <a:gd name="connsiteY179" fmla="*/ 525616 h 812606"/>
                <a:gd name="connsiteX180" fmla="*/ 2970129 w 12346893"/>
                <a:gd name="connsiteY180" fmla="*/ 812606 h 812606"/>
                <a:gd name="connsiteX181" fmla="*/ 2599702 w 12346893"/>
                <a:gd name="connsiteY181" fmla="*/ 664010 h 812606"/>
                <a:gd name="connsiteX182" fmla="*/ 2551495 w 12346893"/>
                <a:gd name="connsiteY182" fmla="*/ 616671 h 812606"/>
                <a:gd name="connsiteX183" fmla="*/ 2547182 w 12346893"/>
                <a:gd name="connsiteY183" fmla="*/ 625295 h 812606"/>
                <a:gd name="connsiteX184" fmla="*/ 2537646 w 12346893"/>
                <a:gd name="connsiteY184" fmla="*/ 607630 h 812606"/>
                <a:gd name="connsiteX185" fmla="*/ 2097817 w 12346893"/>
                <a:gd name="connsiteY185" fmla="*/ 320304 h 812606"/>
                <a:gd name="connsiteX186" fmla="*/ 1832207 w 12346893"/>
                <a:gd name="connsiteY186" fmla="*/ 411091 h 812606"/>
                <a:gd name="connsiteX187" fmla="*/ 1787003 w 12346893"/>
                <a:gd name="connsiteY187" fmla="*/ 449001 h 812606"/>
                <a:gd name="connsiteX188" fmla="*/ 1781426 w 12346893"/>
                <a:gd name="connsiteY188" fmla="*/ 456077 h 812606"/>
                <a:gd name="connsiteX189" fmla="*/ 1747297 w 12346893"/>
                <a:gd name="connsiteY189" fmla="*/ 488915 h 812606"/>
                <a:gd name="connsiteX190" fmla="*/ 1722225 w 12346893"/>
                <a:gd name="connsiteY190" fmla="*/ 515954 h 812606"/>
                <a:gd name="connsiteX191" fmla="*/ 1632990 w 12346893"/>
                <a:gd name="connsiteY191" fmla="*/ 652798 h 812606"/>
                <a:gd name="connsiteX192" fmla="*/ 1669501 w 12346893"/>
                <a:gd name="connsiteY192" fmla="*/ 553933 h 812606"/>
                <a:gd name="connsiteX193" fmla="*/ 1628223 w 12346893"/>
                <a:gd name="connsiteY193" fmla="*/ 583210 h 812606"/>
                <a:gd name="connsiteX194" fmla="*/ 1354650 w 12346893"/>
                <a:gd name="connsiteY194" fmla="*/ 660615 h 812606"/>
                <a:gd name="connsiteX195" fmla="*/ 984223 w 12346893"/>
                <a:gd name="connsiteY195" fmla="*/ 512019 h 812606"/>
                <a:gd name="connsiteX196" fmla="*/ 936017 w 12346893"/>
                <a:gd name="connsiteY196" fmla="*/ 464680 h 812606"/>
                <a:gd name="connsiteX197" fmla="*/ 931703 w 12346893"/>
                <a:gd name="connsiteY197" fmla="*/ 473303 h 812606"/>
                <a:gd name="connsiteX198" fmla="*/ 922167 w 12346893"/>
                <a:gd name="connsiteY198" fmla="*/ 455639 h 812606"/>
                <a:gd name="connsiteX199" fmla="*/ 482338 w 12346893"/>
                <a:gd name="connsiteY199" fmla="*/ 168313 h 812606"/>
                <a:gd name="connsiteX200" fmla="*/ 59276 w 12346893"/>
                <a:gd name="connsiteY200" fmla="*/ 428746 h 812606"/>
                <a:gd name="connsiteX201" fmla="*/ 59024 w 12346893"/>
                <a:gd name="connsiteY201" fmla="*/ 429155 h 812606"/>
                <a:gd name="connsiteX202" fmla="*/ 57532 w 12346893"/>
                <a:gd name="connsiteY202" fmla="*/ 432249 h 812606"/>
                <a:gd name="connsiteX203" fmla="*/ 30746 w 12346893"/>
                <a:gd name="connsiteY203" fmla="*/ 480219 h 812606"/>
                <a:gd name="connsiteX204" fmla="*/ 17490 w 12346893"/>
                <a:gd name="connsiteY204" fmla="*/ 500854 h 812606"/>
                <a:gd name="connsiteX205" fmla="*/ 1 w 12346893"/>
                <a:gd name="connsiteY205" fmla="*/ 541290 h 812606"/>
                <a:gd name="connsiteX206" fmla="*/ 7693 w 12346893"/>
                <a:gd name="connsiteY206" fmla="*/ 516106 h 812606"/>
                <a:gd name="connsiteX207" fmla="*/ 1582 w 12346893"/>
                <a:gd name="connsiteY207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859253 w 12346891"/>
                <a:gd name="connsiteY19" fmla="*/ 296657 h 812606"/>
                <a:gd name="connsiteX20" fmla="*/ 1948315 w 12346891"/>
                <a:gd name="connsiteY20" fmla="*/ 177230 h 812606"/>
                <a:gd name="connsiteX21" fmla="*/ 1911977 w 12346891"/>
                <a:gd name="connsiteY21" fmla="*/ 258678 h 812606"/>
                <a:gd name="connsiteX22" fmla="*/ 1953255 w 12346891"/>
                <a:gd name="connsiteY22" fmla="*/ 229401 h 812606"/>
                <a:gd name="connsiteX23" fmla="*/ 2226828 w 12346891"/>
                <a:gd name="connsiteY23" fmla="*/ 151996 h 812606"/>
                <a:gd name="connsiteX24" fmla="*/ 2597255 w 12346891"/>
                <a:gd name="connsiteY24" fmla="*/ 300592 h 812606"/>
                <a:gd name="connsiteX25" fmla="*/ 2645461 w 12346891"/>
                <a:gd name="connsiteY25" fmla="*/ 347931 h 812606"/>
                <a:gd name="connsiteX26" fmla="*/ 2649775 w 12346891"/>
                <a:gd name="connsiteY26" fmla="*/ 339308 h 812606"/>
                <a:gd name="connsiteX27" fmla="*/ 2659311 w 12346891"/>
                <a:gd name="connsiteY27" fmla="*/ 356972 h 812606"/>
                <a:gd name="connsiteX28" fmla="*/ 3099140 w 12346891"/>
                <a:gd name="connsiteY28" fmla="*/ 644298 h 812606"/>
                <a:gd name="connsiteX29" fmla="*/ 3522202 w 12346891"/>
                <a:gd name="connsiteY29" fmla="*/ 383865 h 812606"/>
                <a:gd name="connsiteX30" fmla="*/ 3522454 w 12346891"/>
                <a:gd name="connsiteY30" fmla="*/ 383456 h 812606"/>
                <a:gd name="connsiteX31" fmla="*/ 3523946 w 12346891"/>
                <a:gd name="connsiteY31" fmla="*/ 380362 h 812606"/>
                <a:gd name="connsiteX32" fmla="*/ 3550732 w 12346891"/>
                <a:gd name="connsiteY32" fmla="*/ 332392 h 812606"/>
                <a:gd name="connsiteX33" fmla="*/ 3563987 w 12346891"/>
                <a:gd name="connsiteY33" fmla="*/ 311757 h 812606"/>
                <a:gd name="connsiteX34" fmla="*/ 3581477 w 12346891"/>
                <a:gd name="connsiteY34" fmla="*/ 271321 h 812606"/>
                <a:gd name="connsiteX35" fmla="*/ 3573785 w 12346891"/>
                <a:gd name="connsiteY35" fmla="*/ 296505 h 812606"/>
                <a:gd name="connsiteX36" fmla="*/ 3579895 w 12346891"/>
                <a:gd name="connsiteY36" fmla="*/ 286993 h 812606"/>
                <a:gd name="connsiteX37" fmla="*/ 4071647 w 12346891"/>
                <a:gd name="connsiteY37" fmla="*/ 3 h 812606"/>
                <a:gd name="connsiteX38" fmla="*/ 4442074 w 12346891"/>
                <a:gd name="connsiteY38" fmla="*/ 148599 h 812606"/>
                <a:gd name="connsiteX39" fmla="*/ 4490280 w 12346891"/>
                <a:gd name="connsiteY39" fmla="*/ 195938 h 812606"/>
                <a:gd name="connsiteX40" fmla="*/ 4494594 w 12346891"/>
                <a:gd name="connsiteY40" fmla="*/ 187314 h 812606"/>
                <a:gd name="connsiteX41" fmla="*/ 4504130 w 12346891"/>
                <a:gd name="connsiteY41" fmla="*/ 204979 h 812606"/>
                <a:gd name="connsiteX42" fmla="*/ 4943959 w 12346891"/>
                <a:gd name="connsiteY42" fmla="*/ 492304 h 812606"/>
                <a:gd name="connsiteX43" fmla="*/ 5209569 w 12346891"/>
                <a:gd name="connsiteY43" fmla="*/ 401517 h 812606"/>
                <a:gd name="connsiteX44" fmla="*/ 5254773 w 12346891"/>
                <a:gd name="connsiteY44" fmla="*/ 363608 h 812606"/>
                <a:gd name="connsiteX45" fmla="*/ 5260350 w 12346891"/>
                <a:gd name="connsiteY45" fmla="*/ 356532 h 812606"/>
                <a:gd name="connsiteX46" fmla="*/ 5294479 w 12346891"/>
                <a:gd name="connsiteY46" fmla="*/ 323694 h 812606"/>
                <a:gd name="connsiteX47" fmla="*/ 5319551 w 12346891"/>
                <a:gd name="connsiteY47" fmla="*/ 296655 h 812606"/>
                <a:gd name="connsiteX48" fmla="*/ 5408786 w 12346891"/>
                <a:gd name="connsiteY48" fmla="*/ 159811 h 812606"/>
                <a:gd name="connsiteX49" fmla="*/ 5426296 w 12346891"/>
                <a:gd name="connsiteY49" fmla="*/ 119327 h 812606"/>
                <a:gd name="connsiteX50" fmla="*/ 5408612 w 12346891"/>
                <a:gd name="connsiteY50" fmla="*/ 177228 h 812606"/>
                <a:gd name="connsiteX51" fmla="*/ 5372274 w 12346891"/>
                <a:gd name="connsiteY51" fmla="*/ 258677 h 812606"/>
                <a:gd name="connsiteX52" fmla="*/ 5413553 w 12346891"/>
                <a:gd name="connsiteY52" fmla="*/ 229399 h 812606"/>
                <a:gd name="connsiteX53" fmla="*/ 5687126 w 12346891"/>
                <a:gd name="connsiteY53" fmla="*/ 151994 h 812606"/>
                <a:gd name="connsiteX54" fmla="*/ 6057553 w 12346891"/>
                <a:gd name="connsiteY54" fmla="*/ 300590 h 812606"/>
                <a:gd name="connsiteX55" fmla="*/ 6105759 w 12346891"/>
                <a:gd name="connsiteY55" fmla="*/ 347929 h 812606"/>
                <a:gd name="connsiteX56" fmla="*/ 6110073 w 12346891"/>
                <a:gd name="connsiteY56" fmla="*/ 339306 h 812606"/>
                <a:gd name="connsiteX57" fmla="*/ 6119609 w 12346891"/>
                <a:gd name="connsiteY57" fmla="*/ 356970 h 812606"/>
                <a:gd name="connsiteX58" fmla="*/ 6559437 w 12346891"/>
                <a:gd name="connsiteY58" fmla="*/ 644296 h 812606"/>
                <a:gd name="connsiteX59" fmla="*/ 6982500 w 12346891"/>
                <a:gd name="connsiteY59" fmla="*/ 383863 h 812606"/>
                <a:gd name="connsiteX60" fmla="*/ 6982751 w 12346891"/>
                <a:gd name="connsiteY60" fmla="*/ 383454 h 812606"/>
                <a:gd name="connsiteX61" fmla="*/ 6984244 w 12346891"/>
                <a:gd name="connsiteY61" fmla="*/ 380360 h 812606"/>
                <a:gd name="connsiteX62" fmla="*/ 7011030 w 12346891"/>
                <a:gd name="connsiteY62" fmla="*/ 332390 h 812606"/>
                <a:gd name="connsiteX63" fmla="*/ 7024284 w 12346891"/>
                <a:gd name="connsiteY63" fmla="*/ 311755 h 812606"/>
                <a:gd name="connsiteX64" fmla="*/ 7041775 w 12346891"/>
                <a:gd name="connsiteY64" fmla="*/ 271319 h 812606"/>
                <a:gd name="connsiteX65" fmla="*/ 7034083 w 12346891"/>
                <a:gd name="connsiteY65" fmla="*/ 296503 h 812606"/>
                <a:gd name="connsiteX66" fmla="*/ 7040193 w 12346891"/>
                <a:gd name="connsiteY66" fmla="*/ 286991 h 812606"/>
                <a:gd name="connsiteX67" fmla="*/ 7531945 w 12346891"/>
                <a:gd name="connsiteY67" fmla="*/ 1 h 812606"/>
                <a:gd name="connsiteX68" fmla="*/ 7902372 w 12346891"/>
                <a:gd name="connsiteY68" fmla="*/ 148597 h 812606"/>
                <a:gd name="connsiteX69" fmla="*/ 7950578 w 12346891"/>
                <a:gd name="connsiteY69" fmla="*/ 195936 h 812606"/>
                <a:gd name="connsiteX70" fmla="*/ 7954892 w 12346891"/>
                <a:gd name="connsiteY70" fmla="*/ 187312 h 812606"/>
                <a:gd name="connsiteX71" fmla="*/ 7964428 w 12346891"/>
                <a:gd name="connsiteY71" fmla="*/ 204977 h 812606"/>
                <a:gd name="connsiteX72" fmla="*/ 8404256 w 12346891"/>
                <a:gd name="connsiteY72" fmla="*/ 492302 h 812606"/>
                <a:gd name="connsiteX73" fmla="*/ 8669867 w 12346891"/>
                <a:gd name="connsiteY73" fmla="*/ 401515 h 812606"/>
                <a:gd name="connsiteX74" fmla="*/ 8715074 w 12346891"/>
                <a:gd name="connsiteY74" fmla="*/ 363604 h 812606"/>
                <a:gd name="connsiteX75" fmla="*/ 8720648 w 12346891"/>
                <a:gd name="connsiteY75" fmla="*/ 356531 h 812606"/>
                <a:gd name="connsiteX76" fmla="*/ 8754768 w 12346891"/>
                <a:gd name="connsiteY76" fmla="*/ 323702 h 812606"/>
                <a:gd name="connsiteX77" fmla="*/ 8779849 w 12346891"/>
                <a:gd name="connsiteY77" fmla="*/ 296653 h 812606"/>
                <a:gd name="connsiteX78" fmla="*/ 8869084 w 12346891"/>
                <a:gd name="connsiteY78" fmla="*/ 159809 h 812606"/>
                <a:gd name="connsiteX79" fmla="*/ 8886594 w 12346891"/>
                <a:gd name="connsiteY79" fmla="*/ 119325 h 812606"/>
                <a:gd name="connsiteX80" fmla="*/ 8868910 w 12346891"/>
                <a:gd name="connsiteY80" fmla="*/ 177226 h 812606"/>
                <a:gd name="connsiteX81" fmla="*/ 8832571 w 12346891"/>
                <a:gd name="connsiteY81" fmla="*/ 258676 h 812606"/>
                <a:gd name="connsiteX82" fmla="*/ 8873851 w 12346891"/>
                <a:gd name="connsiteY82" fmla="*/ 229399 h 812606"/>
                <a:gd name="connsiteX83" fmla="*/ 9147424 w 12346891"/>
                <a:gd name="connsiteY83" fmla="*/ 151993 h 812606"/>
                <a:gd name="connsiteX84" fmla="*/ 9517851 w 12346891"/>
                <a:gd name="connsiteY84" fmla="*/ 300589 h 812606"/>
                <a:gd name="connsiteX85" fmla="*/ 9566057 w 12346891"/>
                <a:gd name="connsiteY85" fmla="*/ 347928 h 812606"/>
                <a:gd name="connsiteX86" fmla="*/ 9570371 w 12346891"/>
                <a:gd name="connsiteY86" fmla="*/ 339305 h 812606"/>
                <a:gd name="connsiteX87" fmla="*/ 9579906 w 12346891"/>
                <a:gd name="connsiteY87" fmla="*/ 356969 h 812606"/>
                <a:gd name="connsiteX88" fmla="*/ 10019736 w 12346891"/>
                <a:gd name="connsiteY88" fmla="*/ 644295 h 812606"/>
                <a:gd name="connsiteX89" fmla="*/ 10442798 w 12346891"/>
                <a:gd name="connsiteY89" fmla="*/ 383862 h 812606"/>
                <a:gd name="connsiteX90" fmla="*/ 10443050 w 12346891"/>
                <a:gd name="connsiteY90" fmla="*/ 383453 h 812606"/>
                <a:gd name="connsiteX91" fmla="*/ 10444542 w 12346891"/>
                <a:gd name="connsiteY91" fmla="*/ 380359 h 812606"/>
                <a:gd name="connsiteX92" fmla="*/ 10471328 w 12346891"/>
                <a:gd name="connsiteY92" fmla="*/ 332389 h 812606"/>
                <a:gd name="connsiteX93" fmla="*/ 10484583 w 12346891"/>
                <a:gd name="connsiteY93" fmla="*/ 311754 h 812606"/>
                <a:gd name="connsiteX94" fmla="*/ 10502072 w 12346891"/>
                <a:gd name="connsiteY94" fmla="*/ 271318 h 812606"/>
                <a:gd name="connsiteX95" fmla="*/ 10494381 w 12346891"/>
                <a:gd name="connsiteY95" fmla="*/ 296502 h 812606"/>
                <a:gd name="connsiteX96" fmla="*/ 10500491 w 12346891"/>
                <a:gd name="connsiteY96" fmla="*/ 286990 h 812606"/>
                <a:gd name="connsiteX97" fmla="*/ 10992243 w 12346891"/>
                <a:gd name="connsiteY97" fmla="*/ 0 h 812606"/>
                <a:gd name="connsiteX98" fmla="*/ 11362670 w 12346891"/>
                <a:gd name="connsiteY98" fmla="*/ 148596 h 812606"/>
                <a:gd name="connsiteX99" fmla="*/ 11410876 w 12346891"/>
                <a:gd name="connsiteY99" fmla="*/ 195935 h 812606"/>
                <a:gd name="connsiteX100" fmla="*/ 11415190 w 12346891"/>
                <a:gd name="connsiteY100" fmla="*/ 187311 h 812606"/>
                <a:gd name="connsiteX101" fmla="*/ 11424726 w 12346891"/>
                <a:gd name="connsiteY101" fmla="*/ 204976 h 812606"/>
                <a:gd name="connsiteX102" fmla="*/ 11864555 w 12346891"/>
                <a:gd name="connsiteY102" fmla="*/ 492302 h 812606"/>
                <a:gd name="connsiteX103" fmla="*/ 12329382 w 12346891"/>
                <a:gd name="connsiteY103" fmla="*/ 159808 h 812606"/>
                <a:gd name="connsiteX104" fmla="*/ 12346891 w 12346891"/>
                <a:gd name="connsiteY104" fmla="*/ 119324 h 812606"/>
                <a:gd name="connsiteX105" fmla="*/ 12329208 w 12346891"/>
                <a:gd name="connsiteY105" fmla="*/ 177225 h 812606"/>
                <a:gd name="connsiteX106" fmla="*/ 11735542 w 12346891"/>
                <a:gd name="connsiteY106" fmla="*/ 660610 h 812606"/>
                <a:gd name="connsiteX107" fmla="*/ 11365115 w 12346891"/>
                <a:gd name="connsiteY107" fmla="*/ 512014 h 812606"/>
                <a:gd name="connsiteX108" fmla="*/ 11316909 w 12346891"/>
                <a:gd name="connsiteY108" fmla="*/ 464675 h 812606"/>
                <a:gd name="connsiteX109" fmla="*/ 11312594 w 12346891"/>
                <a:gd name="connsiteY109" fmla="*/ 473298 h 812606"/>
                <a:gd name="connsiteX110" fmla="*/ 11303059 w 12346891"/>
                <a:gd name="connsiteY110" fmla="*/ 455634 h 812606"/>
                <a:gd name="connsiteX111" fmla="*/ 10863230 w 12346891"/>
                <a:gd name="connsiteY111" fmla="*/ 168308 h 812606"/>
                <a:gd name="connsiteX112" fmla="*/ 10440168 w 12346891"/>
                <a:gd name="connsiteY112" fmla="*/ 428741 h 812606"/>
                <a:gd name="connsiteX113" fmla="*/ 10439916 w 12346891"/>
                <a:gd name="connsiteY113" fmla="*/ 429150 h 812606"/>
                <a:gd name="connsiteX114" fmla="*/ 10438424 w 12346891"/>
                <a:gd name="connsiteY114" fmla="*/ 432244 h 812606"/>
                <a:gd name="connsiteX115" fmla="*/ 10411637 w 12346891"/>
                <a:gd name="connsiteY115" fmla="*/ 480214 h 812606"/>
                <a:gd name="connsiteX116" fmla="*/ 10398383 w 12346891"/>
                <a:gd name="connsiteY116" fmla="*/ 500849 h 812606"/>
                <a:gd name="connsiteX117" fmla="*/ 10380893 w 12346891"/>
                <a:gd name="connsiteY117" fmla="*/ 541285 h 812606"/>
                <a:gd name="connsiteX118" fmla="*/ 10388584 w 12346891"/>
                <a:gd name="connsiteY118" fmla="*/ 516101 h 812606"/>
                <a:gd name="connsiteX119" fmla="*/ 10382475 w 12346891"/>
                <a:gd name="connsiteY119" fmla="*/ 525613 h 812606"/>
                <a:gd name="connsiteX120" fmla="*/ 9890722 w 12346891"/>
                <a:gd name="connsiteY120" fmla="*/ 812603 h 812606"/>
                <a:gd name="connsiteX121" fmla="*/ 9520295 w 12346891"/>
                <a:gd name="connsiteY121" fmla="*/ 664007 h 812606"/>
                <a:gd name="connsiteX122" fmla="*/ 9472089 w 12346891"/>
                <a:gd name="connsiteY122" fmla="*/ 616668 h 812606"/>
                <a:gd name="connsiteX123" fmla="*/ 9467775 w 12346891"/>
                <a:gd name="connsiteY123" fmla="*/ 625292 h 812606"/>
                <a:gd name="connsiteX124" fmla="*/ 9458240 w 12346891"/>
                <a:gd name="connsiteY124" fmla="*/ 607627 h 812606"/>
                <a:gd name="connsiteX125" fmla="*/ 9018411 w 12346891"/>
                <a:gd name="connsiteY125" fmla="*/ 320302 h 812606"/>
                <a:gd name="connsiteX126" fmla="*/ 8752800 w 12346891"/>
                <a:gd name="connsiteY126" fmla="*/ 411089 h 812606"/>
                <a:gd name="connsiteX127" fmla="*/ 8707593 w 12346891"/>
                <a:gd name="connsiteY127" fmla="*/ 449000 h 812606"/>
                <a:gd name="connsiteX128" fmla="*/ 8702020 w 12346891"/>
                <a:gd name="connsiteY128" fmla="*/ 456073 h 812606"/>
                <a:gd name="connsiteX129" fmla="*/ 8667899 w 12346891"/>
                <a:gd name="connsiteY129" fmla="*/ 488902 h 812606"/>
                <a:gd name="connsiteX130" fmla="*/ 8642818 w 12346891"/>
                <a:gd name="connsiteY130" fmla="*/ 515951 h 812606"/>
                <a:gd name="connsiteX131" fmla="*/ 8553583 w 12346891"/>
                <a:gd name="connsiteY131" fmla="*/ 652795 h 812606"/>
                <a:gd name="connsiteX132" fmla="*/ 8536073 w 12346891"/>
                <a:gd name="connsiteY132" fmla="*/ 693279 h 812606"/>
                <a:gd name="connsiteX133" fmla="*/ 8553757 w 12346891"/>
                <a:gd name="connsiteY133" fmla="*/ 635378 h 812606"/>
                <a:gd name="connsiteX134" fmla="*/ 8590096 w 12346891"/>
                <a:gd name="connsiteY134" fmla="*/ 553928 h 812606"/>
                <a:gd name="connsiteX135" fmla="*/ 8548816 w 12346891"/>
                <a:gd name="connsiteY135" fmla="*/ 583206 h 812606"/>
                <a:gd name="connsiteX136" fmla="*/ 8275244 w 12346891"/>
                <a:gd name="connsiteY136" fmla="*/ 660611 h 812606"/>
                <a:gd name="connsiteX137" fmla="*/ 7904817 w 12346891"/>
                <a:gd name="connsiteY137" fmla="*/ 512015 h 812606"/>
                <a:gd name="connsiteX138" fmla="*/ 7856610 w 12346891"/>
                <a:gd name="connsiteY138" fmla="*/ 464676 h 812606"/>
                <a:gd name="connsiteX139" fmla="*/ 7852297 w 12346891"/>
                <a:gd name="connsiteY139" fmla="*/ 473299 h 812606"/>
                <a:gd name="connsiteX140" fmla="*/ 7842761 w 12346891"/>
                <a:gd name="connsiteY140" fmla="*/ 455635 h 812606"/>
                <a:gd name="connsiteX141" fmla="*/ 7402931 w 12346891"/>
                <a:gd name="connsiteY141" fmla="*/ 168309 h 812606"/>
                <a:gd name="connsiteX142" fmla="*/ 6979869 w 12346891"/>
                <a:gd name="connsiteY142" fmla="*/ 428742 h 812606"/>
                <a:gd name="connsiteX143" fmla="*/ 6979618 w 12346891"/>
                <a:gd name="connsiteY143" fmla="*/ 429151 h 812606"/>
                <a:gd name="connsiteX144" fmla="*/ 6978126 w 12346891"/>
                <a:gd name="connsiteY144" fmla="*/ 432245 h 812606"/>
                <a:gd name="connsiteX145" fmla="*/ 6951340 w 12346891"/>
                <a:gd name="connsiteY145" fmla="*/ 480215 h 812606"/>
                <a:gd name="connsiteX146" fmla="*/ 6938084 w 12346891"/>
                <a:gd name="connsiteY146" fmla="*/ 500850 h 812606"/>
                <a:gd name="connsiteX147" fmla="*/ 6920595 w 12346891"/>
                <a:gd name="connsiteY147" fmla="*/ 541286 h 812606"/>
                <a:gd name="connsiteX148" fmla="*/ 6928286 w 12346891"/>
                <a:gd name="connsiteY148" fmla="*/ 516102 h 812606"/>
                <a:gd name="connsiteX149" fmla="*/ 6922176 w 12346891"/>
                <a:gd name="connsiteY149" fmla="*/ 525614 h 812606"/>
                <a:gd name="connsiteX150" fmla="*/ 6430425 w 12346891"/>
                <a:gd name="connsiteY150" fmla="*/ 812604 h 812606"/>
                <a:gd name="connsiteX151" fmla="*/ 6059997 w 12346891"/>
                <a:gd name="connsiteY151" fmla="*/ 664008 h 812606"/>
                <a:gd name="connsiteX152" fmla="*/ 6011791 w 12346891"/>
                <a:gd name="connsiteY152" fmla="*/ 616669 h 812606"/>
                <a:gd name="connsiteX153" fmla="*/ 6007477 w 12346891"/>
                <a:gd name="connsiteY153" fmla="*/ 625293 h 812606"/>
                <a:gd name="connsiteX154" fmla="*/ 5997942 w 12346891"/>
                <a:gd name="connsiteY154" fmla="*/ 607628 h 812606"/>
                <a:gd name="connsiteX155" fmla="*/ 5558112 w 12346891"/>
                <a:gd name="connsiteY155" fmla="*/ 320302 h 812606"/>
                <a:gd name="connsiteX156" fmla="*/ 5292503 w 12346891"/>
                <a:gd name="connsiteY156" fmla="*/ 411089 h 812606"/>
                <a:gd name="connsiteX157" fmla="*/ 5247298 w 12346891"/>
                <a:gd name="connsiteY157" fmla="*/ 448999 h 812606"/>
                <a:gd name="connsiteX158" fmla="*/ 5241722 w 12346891"/>
                <a:gd name="connsiteY158" fmla="*/ 456075 h 812606"/>
                <a:gd name="connsiteX159" fmla="*/ 5207592 w 12346891"/>
                <a:gd name="connsiteY159" fmla="*/ 488913 h 812606"/>
                <a:gd name="connsiteX160" fmla="*/ 5182520 w 12346891"/>
                <a:gd name="connsiteY160" fmla="*/ 515952 h 812606"/>
                <a:gd name="connsiteX161" fmla="*/ 5093285 w 12346891"/>
                <a:gd name="connsiteY161" fmla="*/ 652796 h 812606"/>
                <a:gd name="connsiteX162" fmla="*/ 5093459 w 12346891"/>
                <a:gd name="connsiteY162" fmla="*/ 635379 h 812606"/>
                <a:gd name="connsiteX163" fmla="*/ 5129797 w 12346891"/>
                <a:gd name="connsiteY163" fmla="*/ 553930 h 812606"/>
                <a:gd name="connsiteX164" fmla="*/ 5088518 w 12346891"/>
                <a:gd name="connsiteY164" fmla="*/ 583208 h 812606"/>
                <a:gd name="connsiteX165" fmla="*/ 4814946 w 12346891"/>
                <a:gd name="connsiteY165" fmla="*/ 660613 h 812606"/>
                <a:gd name="connsiteX166" fmla="*/ 4444519 w 12346891"/>
                <a:gd name="connsiteY166" fmla="*/ 512017 h 812606"/>
                <a:gd name="connsiteX167" fmla="*/ 4396312 w 12346891"/>
                <a:gd name="connsiteY167" fmla="*/ 464678 h 812606"/>
                <a:gd name="connsiteX168" fmla="*/ 4391999 w 12346891"/>
                <a:gd name="connsiteY168" fmla="*/ 473301 h 812606"/>
                <a:gd name="connsiteX169" fmla="*/ 4382463 w 12346891"/>
                <a:gd name="connsiteY169" fmla="*/ 455637 h 812606"/>
                <a:gd name="connsiteX170" fmla="*/ 3942634 w 12346891"/>
                <a:gd name="connsiteY170" fmla="*/ 168311 h 812606"/>
                <a:gd name="connsiteX171" fmla="*/ 3519572 w 12346891"/>
                <a:gd name="connsiteY171" fmla="*/ 428744 h 812606"/>
                <a:gd name="connsiteX172" fmla="*/ 3519320 w 12346891"/>
                <a:gd name="connsiteY172" fmla="*/ 429153 h 812606"/>
                <a:gd name="connsiteX173" fmla="*/ 3517828 w 12346891"/>
                <a:gd name="connsiteY173" fmla="*/ 432247 h 812606"/>
                <a:gd name="connsiteX174" fmla="*/ 3491042 w 12346891"/>
                <a:gd name="connsiteY174" fmla="*/ 480217 h 812606"/>
                <a:gd name="connsiteX175" fmla="*/ 3477786 w 12346891"/>
                <a:gd name="connsiteY175" fmla="*/ 500852 h 812606"/>
                <a:gd name="connsiteX176" fmla="*/ 3460297 w 12346891"/>
                <a:gd name="connsiteY176" fmla="*/ 541288 h 812606"/>
                <a:gd name="connsiteX177" fmla="*/ 3467989 w 12346891"/>
                <a:gd name="connsiteY177" fmla="*/ 516104 h 812606"/>
                <a:gd name="connsiteX178" fmla="*/ 3461878 w 12346891"/>
                <a:gd name="connsiteY178" fmla="*/ 525616 h 812606"/>
                <a:gd name="connsiteX179" fmla="*/ 2970127 w 12346891"/>
                <a:gd name="connsiteY179" fmla="*/ 812606 h 812606"/>
                <a:gd name="connsiteX180" fmla="*/ 2599700 w 12346891"/>
                <a:gd name="connsiteY180" fmla="*/ 664010 h 812606"/>
                <a:gd name="connsiteX181" fmla="*/ 2551493 w 12346891"/>
                <a:gd name="connsiteY181" fmla="*/ 616671 h 812606"/>
                <a:gd name="connsiteX182" fmla="*/ 2547180 w 12346891"/>
                <a:gd name="connsiteY182" fmla="*/ 625295 h 812606"/>
                <a:gd name="connsiteX183" fmla="*/ 2537644 w 12346891"/>
                <a:gd name="connsiteY183" fmla="*/ 607630 h 812606"/>
                <a:gd name="connsiteX184" fmla="*/ 2097815 w 12346891"/>
                <a:gd name="connsiteY184" fmla="*/ 320304 h 812606"/>
                <a:gd name="connsiteX185" fmla="*/ 1832205 w 12346891"/>
                <a:gd name="connsiteY185" fmla="*/ 411091 h 812606"/>
                <a:gd name="connsiteX186" fmla="*/ 1787001 w 12346891"/>
                <a:gd name="connsiteY186" fmla="*/ 449001 h 812606"/>
                <a:gd name="connsiteX187" fmla="*/ 1781424 w 12346891"/>
                <a:gd name="connsiteY187" fmla="*/ 456077 h 812606"/>
                <a:gd name="connsiteX188" fmla="*/ 1747295 w 12346891"/>
                <a:gd name="connsiteY188" fmla="*/ 488915 h 812606"/>
                <a:gd name="connsiteX189" fmla="*/ 1722223 w 12346891"/>
                <a:gd name="connsiteY189" fmla="*/ 515954 h 812606"/>
                <a:gd name="connsiteX190" fmla="*/ 1632988 w 12346891"/>
                <a:gd name="connsiteY190" fmla="*/ 652798 h 812606"/>
                <a:gd name="connsiteX191" fmla="*/ 1669499 w 12346891"/>
                <a:gd name="connsiteY191" fmla="*/ 553933 h 812606"/>
                <a:gd name="connsiteX192" fmla="*/ 1628221 w 12346891"/>
                <a:gd name="connsiteY192" fmla="*/ 583210 h 812606"/>
                <a:gd name="connsiteX193" fmla="*/ 1354648 w 12346891"/>
                <a:gd name="connsiteY193" fmla="*/ 660615 h 812606"/>
                <a:gd name="connsiteX194" fmla="*/ 984221 w 12346891"/>
                <a:gd name="connsiteY194" fmla="*/ 512019 h 812606"/>
                <a:gd name="connsiteX195" fmla="*/ 936015 w 12346891"/>
                <a:gd name="connsiteY195" fmla="*/ 464680 h 812606"/>
                <a:gd name="connsiteX196" fmla="*/ 931701 w 12346891"/>
                <a:gd name="connsiteY196" fmla="*/ 473303 h 812606"/>
                <a:gd name="connsiteX197" fmla="*/ 922165 w 12346891"/>
                <a:gd name="connsiteY197" fmla="*/ 455639 h 812606"/>
                <a:gd name="connsiteX198" fmla="*/ 482336 w 12346891"/>
                <a:gd name="connsiteY198" fmla="*/ 168313 h 812606"/>
                <a:gd name="connsiteX199" fmla="*/ 59274 w 12346891"/>
                <a:gd name="connsiteY199" fmla="*/ 428746 h 812606"/>
                <a:gd name="connsiteX200" fmla="*/ 59022 w 12346891"/>
                <a:gd name="connsiteY200" fmla="*/ 429155 h 812606"/>
                <a:gd name="connsiteX201" fmla="*/ 57530 w 12346891"/>
                <a:gd name="connsiteY201" fmla="*/ 432249 h 812606"/>
                <a:gd name="connsiteX202" fmla="*/ 30744 w 12346891"/>
                <a:gd name="connsiteY202" fmla="*/ 480219 h 812606"/>
                <a:gd name="connsiteX203" fmla="*/ 17488 w 12346891"/>
                <a:gd name="connsiteY203" fmla="*/ 500854 h 812606"/>
                <a:gd name="connsiteX204" fmla="*/ -1 w 12346891"/>
                <a:gd name="connsiteY204" fmla="*/ 541290 h 812606"/>
                <a:gd name="connsiteX205" fmla="*/ 7691 w 12346891"/>
                <a:gd name="connsiteY205" fmla="*/ 516106 h 812606"/>
                <a:gd name="connsiteX206" fmla="*/ 1580 w 12346891"/>
                <a:gd name="connsiteY206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48317 w 12346893"/>
                <a:gd name="connsiteY20" fmla="*/ 177230 h 812606"/>
                <a:gd name="connsiteX21" fmla="*/ 1911979 w 12346893"/>
                <a:gd name="connsiteY21" fmla="*/ 258678 h 812606"/>
                <a:gd name="connsiteX22" fmla="*/ 1953257 w 12346893"/>
                <a:gd name="connsiteY22" fmla="*/ 229401 h 812606"/>
                <a:gd name="connsiteX23" fmla="*/ 2226830 w 12346893"/>
                <a:gd name="connsiteY23" fmla="*/ 151996 h 812606"/>
                <a:gd name="connsiteX24" fmla="*/ 2597257 w 12346893"/>
                <a:gd name="connsiteY24" fmla="*/ 300592 h 812606"/>
                <a:gd name="connsiteX25" fmla="*/ 2645463 w 12346893"/>
                <a:gd name="connsiteY25" fmla="*/ 347931 h 812606"/>
                <a:gd name="connsiteX26" fmla="*/ 2649777 w 12346893"/>
                <a:gd name="connsiteY26" fmla="*/ 339308 h 812606"/>
                <a:gd name="connsiteX27" fmla="*/ 2659313 w 12346893"/>
                <a:gd name="connsiteY27" fmla="*/ 356972 h 812606"/>
                <a:gd name="connsiteX28" fmla="*/ 3099142 w 12346893"/>
                <a:gd name="connsiteY28" fmla="*/ 644298 h 812606"/>
                <a:gd name="connsiteX29" fmla="*/ 3522204 w 12346893"/>
                <a:gd name="connsiteY29" fmla="*/ 383865 h 812606"/>
                <a:gd name="connsiteX30" fmla="*/ 3522456 w 12346893"/>
                <a:gd name="connsiteY30" fmla="*/ 383456 h 812606"/>
                <a:gd name="connsiteX31" fmla="*/ 3523948 w 12346893"/>
                <a:gd name="connsiteY31" fmla="*/ 380362 h 812606"/>
                <a:gd name="connsiteX32" fmla="*/ 3550734 w 12346893"/>
                <a:gd name="connsiteY32" fmla="*/ 332392 h 812606"/>
                <a:gd name="connsiteX33" fmla="*/ 3563989 w 12346893"/>
                <a:gd name="connsiteY33" fmla="*/ 311757 h 812606"/>
                <a:gd name="connsiteX34" fmla="*/ 3581479 w 12346893"/>
                <a:gd name="connsiteY34" fmla="*/ 271321 h 812606"/>
                <a:gd name="connsiteX35" fmla="*/ 3573787 w 12346893"/>
                <a:gd name="connsiteY35" fmla="*/ 296505 h 812606"/>
                <a:gd name="connsiteX36" fmla="*/ 3579897 w 12346893"/>
                <a:gd name="connsiteY36" fmla="*/ 286993 h 812606"/>
                <a:gd name="connsiteX37" fmla="*/ 4071649 w 12346893"/>
                <a:gd name="connsiteY37" fmla="*/ 3 h 812606"/>
                <a:gd name="connsiteX38" fmla="*/ 4442076 w 12346893"/>
                <a:gd name="connsiteY38" fmla="*/ 148599 h 812606"/>
                <a:gd name="connsiteX39" fmla="*/ 4490282 w 12346893"/>
                <a:gd name="connsiteY39" fmla="*/ 195938 h 812606"/>
                <a:gd name="connsiteX40" fmla="*/ 4494596 w 12346893"/>
                <a:gd name="connsiteY40" fmla="*/ 187314 h 812606"/>
                <a:gd name="connsiteX41" fmla="*/ 4504132 w 12346893"/>
                <a:gd name="connsiteY41" fmla="*/ 204979 h 812606"/>
                <a:gd name="connsiteX42" fmla="*/ 4943961 w 12346893"/>
                <a:gd name="connsiteY42" fmla="*/ 492304 h 812606"/>
                <a:gd name="connsiteX43" fmla="*/ 5209571 w 12346893"/>
                <a:gd name="connsiteY43" fmla="*/ 401517 h 812606"/>
                <a:gd name="connsiteX44" fmla="*/ 5254775 w 12346893"/>
                <a:gd name="connsiteY44" fmla="*/ 363608 h 812606"/>
                <a:gd name="connsiteX45" fmla="*/ 5260352 w 12346893"/>
                <a:gd name="connsiteY45" fmla="*/ 356532 h 812606"/>
                <a:gd name="connsiteX46" fmla="*/ 5294481 w 12346893"/>
                <a:gd name="connsiteY46" fmla="*/ 323694 h 812606"/>
                <a:gd name="connsiteX47" fmla="*/ 5319553 w 12346893"/>
                <a:gd name="connsiteY47" fmla="*/ 296655 h 812606"/>
                <a:gd name="connsiteX48" fmla="*/ 5408788 w 12346893"/>
                <a:gd name="connsiteY48" fmla="*/ 159811 h 812606"/>
                <a:gd name="connsiteX49" fmla="*/ 5426298 w 12346893"/>
                <a:gd name="connsiteY49" fmla="*/ 119327 h 812606"/>
                <a:gd name="connsiteX50" fmla="*/ 5408614 w 12346893"/>
                <a:gd name="connsiteY50" fmla="*/ 177228 h 812606"/>
                <a:gd name="connsiteX51" fmla="*/ 5372276 w 12346893"/>
                <a:gd name="connsiteY51" fmla="*/ 258677 h 812606"/>
                <a:gd name="connsiteX52" fmla="*/ 5413555 w 12346893"/>
                <a:gd name="connsiteY52" fmla="*/ 229399 h 812606"/>
                <a:gd name="connsiteX53" fmla="*/ 5687128 w 12346893"/>
                <a:gd name="connsiteY53" fmla="*/ 151994 h 812606"/>
                <a:gd name="connsiteX54" fmla="*/ 6057555 w 12346893"/>
                <a:gd name="connsiteY54" fmla="*/ 300590 h 812606"/>
                <a:gd name="connsiteX55" fmla="*/ 6105761 w 12346893"/>
                <a:gd name="connsiteY55" fmla="*/ 347929 h 812606"/>
                <a:gd name="connsiteX56" fmla="*/ 6110075 w 12346893"/>
                <a:gd name="connsiteY56" fmla="*/ 339306 h 812606"/>
                <a:gd name="connsiteX57" fmla="*/ 6119611 w 12346893"/>
                <a:gd name="connsiteY57" fmla="*/ 356970 h 812606"/>
                <a:gd name="connsiteX58" fmla="*/ 6559439 w 12346893"/>
                <a:gd name="connsiteY58" fmla="*/ 644296 h 812606"/>
                <a:gd name="connsiteX59" fmla="*/ 6982502 w 12346893"/>
                <a:gd name="connsiteY59" fmla="*/ 383863 h 812606"/>
                <a:gd name="connsiteX60" fmla="*/ 6982753 w 12346893"/>
                <a:gd name="connsiteY60" fmla="*/ 383454 h 812606"/>
                <a:gd name="connsiteX61" fmla="*/ 6984246 w 12346893"/>
                <a:gd name="connsiteY61" fmla="*/ 380360 h 812606"/>
                <a:gd name="connsiteX62" fmla="*/ 7011032 w 12346893"/>
                <a:gd name="connsiteY62" fmla="*/ 332390 h 812606"/>
                <a:gd name="connsiteX63" fmla="*/ 7024286 w 12346893"/>
                <a:gd name="connsiteY63" fmla="*/ 311755 h 812606"/>
                <a:gd name="connsiteX64" fmla="*/ 7041777 w 12346893"/>
                <a:gd name="connsiteY64" fmla="*/ 271319 h 812606"/>
                <a:gd name="connsiteX65" fmla="*/ 7034085 w 12346893"/>
                <a:gd name="connsiteY65" fmla="*/ 296503 h 812606"/>
                <a:gd name="connsiteX66" fmla="*/ 7040195 w 12346893"/>
                <a:gd name="connsiteY66" fmla="*/ 286991 h 812606"/>
                <a:gd name="connsiteX67" fmla="*/ 7531947 w 12346893"/>
                <a:gd name="connsiteY67" fmla="*/ 1 h 812606"/>
                <a:gd name="connsiteX68" fmla="*/ 7902374 w 12346893"/>
                <a:gd name="connsiteY68" fmla="*/ 148597 h 812606"/>
                <a:gd name="connsiteX69" fmla="*/ 7950580 w 12346893"/>
                <a:gd name="connsiteY69" fmla="*/ 195936 h 812606"/>
                <a:gd name="connsiteX70" fmla="*/ 7954894 w 12346893"/>
                <a:gd name="connsiteY70" fmla="*/ 187312 h 812606"/>
                <a:gd name="connsiteX71" fmla="*/ 7964430 w 12346893"/>
                <a:gd name="connsiteY71" fmla="*/ 204977 h 812606"/>
                <a:gd name="connsiteX72" fmla="*/ 8404258 w 12346893"/>
                <a:gd name="connsiteY72" fmla="*/ 492302 h 812606"/>
                <a:gd name="connsiteX73" fmla="*/ 8669869 w 12346893"/>
                <a:gd name="connsiteY73" fmla="*/ 401515 h 812606"/>
                <a:gd name="connsiteX74" fmla="*/ 8715076 w 12346893"/>
                <a:gd name="connsiteY74" fmla="*/ 363604 h 812606"/>
                <a:gd name="connsiteX75" fmla="*/ 8720650 w 12346893"/>
                <a:gd name="connsiteY75" fmla="*/ 356531 h 812606"/>
                <a:gd name="connsiteX76" fmla="*/ 8754770 w 12346893"/>
                <a:gd name="connsiteY76" fmla="*/ 323702 h 812606"/>
                <a:gd name="connsiteX77" fmla="*/ 8779851 w 12346893"/>
                <a:gd name="connsiteY77" fmla="*/ 296653 h 812606"/>
                <a:gd name="connsiteX78" fmla="*/ 8869086 w 12346893"/>
                <a:gd name="connsiteY78" fmla="*/ 159809 h 812606"/>
                <a:gd name="connsiteX79" fmla="*/ 8886596 w 12346893"/>
                <a:gd name="connsiteY79" fmla="*/ 119325 h 812606"/>
                <a:gd name="connsiteX80" fmla="*/ 8868912 w 12346893"/>
                <a:gd name="connsiteY80" fmla="*/ 177226 h 812606"/>
                <a:gd name="connsiteX81" fmla="*/ 8832573 w 12346893"/>
                <a:gd name="connsiteY81" fmla="*/ 258676 h 812606"/>
                <a:gd name="connsiteX82" fmla="*/ 8873853 w 12346893"/>
                <a:gd name="connsiteY82" fmla="*/ 229399 h 812606"/>
                <a:gd name="connsiteX83" fmla="*/ 9147426 w 12346893"/>
                <a:gd name="connsiteY83" fmla="*/ 151993 h 812606"/>
                <a:gd name="connsiteX84" fmla="*/ 9517853 w 12346893"/>
                <a:gd name="connsiteY84" fmla="*/ 300589 h 812606"/>
                <a:gd name="connsiteX85" fmla="*/ 9566059 w 12346893"/>
                <a:gd name="connsiteY85" fmla="*/ 347928 h 812606"/>
                <a:gd name="connsiteX86" fmla="*/ 9570373 w 12346893"/>
                <a:gd name="connsiteY86" fmla="*/ 339305 h 812606"/>
                <a:gd name="connsiteX87" fmla="*/ 9579908 w 12346893"/>
                <a:gd name="connsiteY87" fmla="*/ 356969 h 812606"/>
                <a:gd name="connsiteX88" fmla="*/ 10019738 w 12346893"/>
                <a:gd name="connsiteY88" fmla="*/ 644295 h 812606"/>
                <a:gd name="connsiteX89" fmla="*/ 10442800 w 12346893"/>
                <a:gd name="connsiteY89" fmla="*/ 383862 h 812606"/>
                <a:gd name="connsiteX90" fmla="*/ 10443052 w 12346893"/>
                <a:gd name="connsiteY90" fmla="*/ 383453 h 812606"/>
                <a:gd name="connsiteX91" fmla="*/ 10444544 w 12346893"/>
                <a:gd name="connsiteY91" fmla="*/ 380359 h 812606"/>
                <a:gd name="connsiteX92" fmla="*/ 10471330 w 12346893"/>
                <a:gd name="connsiteY92" fmla="*/ 332389 h 812606"/>
                <a:gd name="connsiteX93" fmla="*/ 10484585 w 12346893"/>
                <a:gd name="connsiteY93" fmla="*/ 311754 h 812606"/>
                <a:gd name="connsiteX94" fmla="*/ 10502074 w 12346893"/>
                <a:gd name="connsiteY94" fmla="*/ 271318 h 812606"/>
                <a:gd name="connsiteX95" fmla="*/ 10494383 w 12346893"/>
                <a:gd name="connsiteY95" fmla="*/ 296502 h 812606"/>
                <a:gd name="connsiteX96" fmla="*/ 10500493 w 12346893"/>
                <a:gd name="connsiteY96" fmla="*/ 286990 h 812606"/>
                <a:gd name="connsiteX97" fmla="*/ 10992245 w 12346893"/>
                <a:gd name="connsiteY97" fmla="*/ 0 h 812606"/>
                <a:gd name="connsiteX98" fmla="*/ 11362672 w 12346893"/>
                <a:gd name="connsiteY98" fmla="*/ 148596 h 812606"/>
                <a:gd name="connsiteX99" fmla="*/ 11410878 w 12346893"/>
                <a:gd name="connsiteY99" fmla="*/ 195935 h 812606"/>
                <a:gd name="connsiteX100" fmla="*/ 11415192 w 12346893"/>
                <a:gd name="connsiteY100" fmla="*/ 187311 h 812606"/>
                <a:gd name="connsiteX101" fmla="*/ 11424728 w 12346893"/>
                <a:gd name="connsiteY101" fmla="*/ 204976 h 812606"/>
                <a:gd name="connsiteX102" fmla="*/ 11864557 w 12346893"/>
                <a:gd name="connsiteY102" fmla="*/ 492302 h 812606"/>
                <a:gd name="connsiteX103" fmla="*/ 12329384 w 12346893"/>
                <a:gd name="connsiteY103" fmla="*/ 159808 h 812606"/>
                <a:gd name="connsiteX104" fmla="*/ 12346893 w 12346893"/>
                <a:gd name="connsiteY104" fmla="*/ 119324 h 812606"/>
                <a:gd name="connsiteX105" fmla="*/ 12329210 w 12346893"/>
                <a:gd name="connsiteY105" fmla="*/ 177225 h 812606"/>
                <a:gd name="connsiteX106" fmla="*/ 11735544 w 12346893"/>
                <a:gd name="connsiteY106" fmla="*/ 660610 h 812606"/>
                <a:gd name="connsiteX107" fmla="*/ 11365117 w 12346893"/>
                <a:gd name="connsiteY107" fmla="*/ 512014 h 812606"/>
                <a:gd name="connsiteX108" fmla="*/ 11316911 w 12346893"/>
                <a:gd name="connsiteY108" fmla="*/ 464675 h 812606"/>
                <a:gd name="connsiteX109" fmla="*/ 11312596 w 12346893"/>
                <a:gd name="connsiteY109" fmla="*/ 473298 h 812606"/>
                <a:gd name="connsiteX110" fmla="*/ 11303061 w 12346893"/>
                <a:gd name="connsiteY110" fmla="*/ 455634 h 812606"/>
                <a:gd name="connsiteX111" fmla="*/ 10863232 w 12346893"/>
                <a:gd name="connsiteY111" fmla="*/ 168308 h 812606"/>
                <a:gd name="connsiteX112" fmla="*/ 10440170 w 12346893"/>
                <a:gd name="connsiteY112" fmla="*/ 428741 h 812606"/>
                <a:gd name="connsiteX113" fmla="*/ 10439918 w 12346893"/>
                <a:gd name="connsiteY113" fmla="*/ 429150 h 812606"/>
                <a:gd name="connsiteX114" fmla="*/ 10438426 w 12346893"/>
                <a:gd name="connsiteY114" fmla="*/ 432244 h 812606"/>
                <a:gd name="connsiteX115" fmla="*/ 10411639 w 12346893"/>
                <a:gd name="connsiteY115" fmla="*/ 480214 h 812606"/>
                <a:gd name="connsiteX116" fmla="*/ 10398385 w 12346893"/>
                <a:gd name="connsiteY116" fmla="*/ 500849 h 812606"/>
                <a:gd name="connsiteX117" fmla="*/ 10380895 w 12346893"/>
                <a:gd name="connsiteY117" fmla="*/ 541285 h 812606"/>
                <a:gd name="connsiteX118" fmla="*/ 10388586 w 12346893"/>
                <a:gd name="connsiteY118" fmla="*/ 516101 h 812606"/>
                <a:gd name="connsiteX119" fmla="*/ 10382477 w 12346893"/>
                <a:gd name="connsiteY119" fmla="*/ 525613 h 812606"/>
                <a:gd name="connsiteX120" fmla="*/ 9890724 w 12346893"/>
                <a:gd name="connsiteY120" fmla="*/ 812603 h 812606"/>
                <a:gd name="connsiteX121" fmla="*/ 9520297 w 12346893"/>
                <a:gd name="connsiteY121" fmla="*/ 664007 h 812606"/>
                <a:gd name="connsiteX122" fmla="*/ 9472091 w 12346893"/>
                <a:gd name="connsiteY122" fmla="*/ 616668 h 812606"/>
                <a:gd name="connsiteX123" fmla="*/ 9467777 w 12346893"/>
                <a:gd name="connsiteY123" fmla="*/ 625292 h 812606"/>
                <a:gd name="connsiteX124" fmla="*/ 9458242 w 12346893"/>
                <a:gd name="connsiteY124" fmla="*/ 607627 h 812606"/>
                <a:gd name="connsiteX125" fmla="*/ 9018413 w 12346893"/>
                <a:gd name="connsiteY125" fmla="*/ 320302 h 812606"/>
                <a:gd name="connsiteX126" fmla="*/ 8752802 w 12346893"/>
                <a:gd name="connsiteY126" fmla="*/ 411089 h 812606"/>
                <a:gd name="connsiteX127" fmla="*/ 8707595 w 12346893"/>
                <a:gd name="connsiteY127" fmla="*/ 449000 h 812606"/>
                <a:gd name="connsiteX128" fmla="*/ 8702022 w 12346893"/>
                <a:gd name="connsiteY128" fmla="*/ 456073 h 812606"/>
                <a:gd name="connsiteX129" fmla="*/ 8667901 w 12346893"/>
                <a:gd name="connsiteY129" fmla="*/ 488902 h 812606"/>
                <a:gd name="connsiteX130" fmla="*/ 8642820 w 12346893"/>
                <a:gd name="connsiteY130" fmla="*/ 515951 h 812606"/>
                <a:gd name="connsiteX131" fmla="*/ 8553585 w 12346893"/>
                <a:gd name="connsiteY131" fmla="*/ 652795 h 812606"/>
                <a:gd name="connsiteX132" fmla="*/ 8536075 w 12346893"/>
                <a:gd name="connsiteY132" fmla="*/ 693279 h 812606"/>
                <a:gd name="connsiteX133" fmla="*/ 8553759 w 12346893"/>
                <a:gd name="connsiteY133" fmla="*/ 635378 h 812606"/>
                <a:gd name="connsiteX134" fmla="*/ 8590098 w 12346893"/>
                <a:gd name="connsiteY134" fmla="*/ 553928 h 812606"/>
                <a:gd name="connsiteX135" fmla="*/ 8548818 w 12346893"/>
                <a:gd name="connsiteY135" fmla="*/ 583206 h 812606"/>
                <a:gd name="connsiteX136" fmla="*/ 8275246 w 12346893"/>
                <a:gd name="connsiteY136" fmla="*/ 660611 h 812606"/>
                <a:gd name="connsiteX137" fmla="*/ 7904819 w 12346893"/>
                <a:gd name="connsiteY137" fmla="*/ 512015 h 812606"/>
                <a:gd name="connsiteX138" fmla="*/ 7856612 w 12346893"/>
                <a:gd name="connsiteY138" fmla="*/ 464676 h 812606"/>
                <a:gd name="connsiteX139" fmla="*/ 7852299 w 12346893"/>
                <a:gd name="connsiteY139" fmla="*/ 473299 h 812606"/>
                <a:gd name="connsiteX140" fmla="*/ 7842763 w 12346893"/>
                <a:gd name="connsiteY140" fmla="*/ 455635 h 812606"/>
                <a:gd name="connsiteX141" fmla="*/ 7402933 w 12346893"/>
                <a:gd name="connsiteY141" fmla="*/ 168309 h 812606"/>
                <a:gd name="connsiteX142" fmla="*/ 6979871 w 12346893"/>
                <a:gd name="connsiteY142" fmla="*/ 428742 h 812606"/>
                <a:gd name="connsiteX143" fmla="*/ 6979620 w 12346893"/>
                <a:gd name="connsiteY143" fmla="*/ 429151 h 812606"/>
                <a:gd name="connsiteX144" fmla="*/ 6978128 w 12346893"/>
                <a:gd name="connsiteY144" fmla="*/ 432245 h 812606"/>
                <a:gd name="connsiteX145" fmla="*/ 6951342 w 12346893"/>
                <a:gd name="connsiteY145" fmla="*/ 480215 h 812606"/>
                <a:gd name="connsiteX146" fmla="*/ 6938086 w 12346893"/>
                <a:gd name="connsiteY146" fmla="*/ 500850 h 812606"/>
                <a:gd name="connsiteX147" fmla="*/ 6920597 w 12346893"/>
                <a:gd name="connsiteY147" fmla="*/ 541286 h 812606"/>
                <a:gd name="connsiteX148" fmla="*/ 6928288 w 12346893"/>
                <a:gd name="connsiteY148" fmla="*/ 516102 h 812606"/>
                <a:gd name="connsiteX149" fmla="*/ 6922178 w 12346893"/>
                <a:gd name="connsiteY149" fmla="*/ 525614 h 812606"/>
                <a:gd name="connsiteX150" fmla="*/ 6430427 w 12346893"/>
                <a:gd name="connsiteY150" fmla="*/ 812604 h 812606"/>
                <a:gd name="connsiteX151" fmla="*/ 6059999 w 12346893"/>
                <a:gd name="connsiteY151" fmla="*/ 664008 h 812606"/>
                <a:gd name="connsiteX152" fmla="*/ 6011793 w 12346893"/>
                <a:gd name="connsiteY152" fmla="*/ 616669 h 812606"/>
                <a:gd name="connsiteX153" fmla="*/ 6007479 w 12346893"/>
                <a:gd name="connsiteY153" fmla="*/ 625293 h 812606"/>
                <a:gd name="connsiteX154" fmla="*/ 5997944 w 12346893"/>
                <a:gd name="connsiteY154" fmla="*/ 607628 h 812606"/>
                <a:gd name="connsiteX155" fmla="*/ 5558114 w 12346893"/>
                <a:gd name="connsiteY155" fmla="*/ 320302 h 812606"/>
                <a:gd name="connsiteX156" fmla="*/ 5292505 w 12346893"/>
                <a:gd name="connsiteY156" fmla="*/ 411089 h 812606"/>
                <a:gd name="connsiteX157" fmla="*/ 5247300 w 12346893"/>
                <a:gd name="connsiteY157" fmla="*/ 448999 h 812606"/>
                <a:gd name="connsiteX158" fmla="*/ 5241724 w 12346893"/>
                <a:gd name="connsiteY158" fmla="*/ 456075 h 812606"/>
                <a:gd name="connsiteX159" fmla="*/ 5207594 w 12346893"/>
                <a:gd name="connsiteY159" fmla="*/ 488913 h 812606"/>
                <a:gd name="connsiteX160" fmla="*/ 5182522 w 12346893"/>
                <a:gd name="connsiteY160" fmla="*/ 515952 h 812606"/>
                <a:gd name="connsiteX161" fmla="*/ 5093287 w 12346893"/>
                <a:gd name="connsiteY161" fmla="*/ 652796 h 812606"/>
                <a:gd name="connsiteX162" fmla="*/ 5129799 w 12346893"/>
                <a:gd name="connsiteY162" fmla="*/ 553930 h 812606"/>
                <a:gd name="connsiteX163" fmla="*/ 5088520 w 12346893"/>
                <a:gd name="connsiteY163" fmla="*/ 583208 h 812606"/>
                <a:gd name="connsiteX164" fmla="*/ 4814948 w 12346893"/>
                <a:gd name="connsiteY164" fmla="*/ 660613 h 812606"/>
                <a:gd name="connsiteX165" fmla="*/ 4444521 w 12346893"/>
                <a:gd name="connsiteY165" fmla="*/ 512017 h 812606"/>
                <a:gd name="connsiteX166" fmla="*/ 4396314 w 12346893"/>
                <a:gd name="connsiteY166" fmla="*/ 464678 h 812606"/>
                <a:gd name="connsiteX167" fmla="*/ 4392001 w 12346893"/>
                <a:gd name="connsiteY167" fmla="*/ 473301 h 812606"/>
                <a:gd name="connsiteX168" fmla="*/ 4382465 w 12346893"/>
                <a:gd name="connsiteY168" fmla="*/ 455637 h 812606"/>
                <a:gd name="connsiteX169" fmla="*/ 3942636 w 12346893"/>
                <a:gd name="connsiteY169" fmla="*/ 168311 h 812606"/>
                <a:gd name="connsiteX170" fmla="*/ 3519574 w 12346893"/>
                <a:gd name="connsiteY170" fmla="*/ 428744 h 812606"/>
                <a:gd name="connsiteX171" fmla="*/ 3519322 w 12346893"/>
                <a:gd name="connsiteY171" fmla="*/ 429153 h 812606"/>
                <a:gd name="connsiteX172" fmla="*/ 3517830 w 12346893"/>
                <a:gd name="connsiteY172" fmla="*/ 432247 h 812606"/>
                <a:gd name="connsiteX173" fmla="*/ 3491044 w 12346893"/>
                <a:gd name="connsiteY173" fmla="*/ 480217 h 812606"/>
                <a:gd name="connsiteX174" fmla="*/ 3477788 w 12346893"/>
                <a:gd name="connsiteY174" fmla="*/ 500852 h 812606"/>
                <a:gd name="connsiteX175" fmla="*/ 3460299 w 12346893"/>
                <a:gd name="connsiteY175" fmla="*/ 541288 h 812606"/>
                <a:gd name="connsiteX176" fmla="*/ 3467991 w 12346893"/>
                <a:gd name="connsiteY176" fmla="*/ 516104 h 812606"/>
                <a:gd name="connsiteX177" fmla="*/ 3461880 w 12346893"/>
                <a:gd name="connsiteY177" fmla="*/ 525616 h 812606"/>
                <a:gd name="connsiteX178" fmla="*/ 2970129 w 12346893"/>
                <a:gd name="connsiteY178" fmla="*/ 812606 h 812606"/>
                <a:gd name="connsiteX179" fmla="*/ 2599702 w 12346893"/>
                <a:gd name="connsiteY179" fmla="*/ 664010 h 812606"/>
                <a:gd name="connsiteX180" fmla="*/ 2551495 w 12346893"/>
                <a:gd name="connsiteY180" fmla="*/ 616671 h 812606"/>
                <a:gd name="connsiteX181" fmla="*/ 2547182 w 12346893"/>
                <a:gd name="connsiteY181" fmla="*/ 625295 h 812606"/>
                <a:gd name="connsiteX182" fmla="*/ 2537646 w 12346893"/>
                <a:gd name="connsiteY182" fmla="*/ 607630 h 812606"/>
                <a:gd name="connsiteX183" fmla="*/ 2097817 w 12346893"/>
                <a:gd name="connsiteY183" fmla="*/ 320304 h 812606"/>
                <a:gd name="connsiteX184" fmla="*/ 1832207 w 12346893"/>
                <a:gd name="connsiteY184" fmla="*/ 411091 h 812606"/>
                <a:gd name="connsiteX185" fmla="*/ 1787003 w 12346893"/>
                <a:gd name="connsiteY185" fmla="*/ 449001 h 812606"/>
                <a:gd name="connsiteX186" fmla="*/ 1781426 w 12346893"/>
                <a:gd name="connsiteY186" fmla="*/ 456077 h 812606"/>
                <a:gd name="connsiteX187" fmla="*/ 1747297 w 12346893"/>
                <a:gd name="connsiteY187" fmla="*/ 488915 h 812606"/>
                <a:gd name="connsiteX188" fmla="*/ 1722225 w 12346893"/>
                <a:gd name="connsiteY188" fmla="*/ 515954 h 812606"/>
                <a:gd name="connsiteX189" fmla="*/ 1632990 w 12346893"/>
                <a:gd name="connsiteY189" fmla="*/ 652798 h 812606"/>
                <a:gd name="connsiteX190" fmla="*/ 1669501 w 12346893"/>
                <a:gd name="connsiteY190" fmla="*/ 553933 h 812606"/>
                <a:gd name="connsiteX191" fmla="*/ 1628223 w 12346893"/>
                <a:gd name="connsiteY191" fmla="*/ 583210 h 812606"/>
                <a:gd name="connsiteX192" fmla="*/ 1354650 w 12346893"/>
                <a:gd name="connsiteY192" fmla="*/ 660615 h 812606"/>
                <a:gd name="connsiteX193" fmla="*/ 984223 w 12346893"/>
                <a:gd name="connsiteY193" fmla="*/ 512019 h 812606"/>
                <a:gd name="connsiteX194" fmla="*/ 936017 w 12346893"/>
                <a:gd name="connsiteY194" fmla="*/ 464680 h 812606"/>
                <a:gd name="connsiteX195" fmla="*/ 931703 w 12346893"/>
                <a:gd name="connsiteY195" fmla="*/ 473303 h 812606"/>
                <a:gd name="connsiteX196" fmla="*/ 922167 w 12346893"/>
                <a:gd name="connsiteY196" fmla="*/ 455639 h 812606"/>
                <a:gd name="connsiteX197" fmla="*/ 482338 w 12346893"/>
                <a:gd name="connsiteY197" fmla="*/ 168313 h 812606"/>
                <a:gd name="connsiteX198" fmla="*/ 59276 w 12346893"/>
                <a:gd name="connsiteY198" fmla="*/ 428746 h 812606"/>
                <a:gd name="connsiteX199" fmla="*/ 59024 w 12346893"/>
                <a:gd name="connsiteY199" fmla="*/ 429155 h 812606"/>
                <a:gd name="connsiteX200" fmla="*/ 57532 w 12346893"/>
                <a:gd name="connsiteY200" fmla="*/ 432249 h 812606"/>
                <a:gd name="connsiteX201" fmla="*/ 30746 w 12346893"/>
                <a:gd name="connsiteY201" fmla="*/ 480219 h 812606"/>
                <a:gd name="connsiteX202" fmla="*/ 17490 w 12346893"/>
                <a:gd name="connsiteY202" fmla="*/ 500854 h 812606"/>
                <a:gd name="connsiteX203" fmla="*/ 1 w 12346893"/>
                <a:gd name="connsiteY203" fmla="*/ 541290 h 812606"/>
                <a:gd name="connsiteX204" fmla="*/ 7693 w 12346893"/>
                <a:gd name="connsiteY204" fmla="*/ 516106 h 812606"/>
                <a:gd name="connsiteX205" fmla="*/ 1582 w 12346893"/>
                <a:gd name="connsiteY205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859253 w 12346891"/>
                <a:gd name="connsiteY19" fmla="*/ 296657 h 812606"/>
                <a:gd name="connsiteX20" fmla="*/ 1948315 w 12346891"/>
                <a:gd name="connsiteY20" fmla="*/ 177230 h 812606"/>
                <a:gd name="connsiteX21" fmla="*/ 1911977 w 12346891"/>
                <a:gd name="connsiteY21" fmla="*/ 258678 h 812606"/>
                <a:gd name="connsiteX22" fmla="*/ 1953255 w 12346891"/>
                <a:gd name="connsiteY22" fmla="*/ 229401 h 812606"/>
                <a:gd name="connsiteX23" fmla="*/ 2226828 w 12346891"/>
                <a:gd name="connsiteY23" fmla="*/ 151996 h 812606"/>
                <a:gd name="connsiteX24" fmla="*/ 2597255 w 12346891"/>
                <a:gd name="connsiteY24" fmla="*/ 300592 h 812606"/>
                <a:gd name="connsiteX25" fmla="*/ 2645461 w 12346891"/>
                <a:gd name="connsiteY25" fmla="*/ 347931 h 812606"/>
                <a:gd name="connsiteX26" fmla="*/ 2649775 w 12346891"/>
                <a:gd name="connsiteY26" fmla="*/ 339308 h 812606"/>
                <a:gd name="connsiteX27" fmla="*/ 2659311 w 12346891"/>
                <a:gd name="connsiteY27" fmla="*/ 356972 h 812606"/>
                <a:gd name="connsiteX28" fmla="*/ 3099140 w 12346891"/>
                <a:gd name="connsiteY28" fmla="*/ 644298 h 812606"/>
                <a:gd name="connsiteX29" fmla="*/ 3522202 w 12346891"/>
                <a:gd name="connsiteY29" fmla="*/ 383865 h 812606"/>
                <a:gd name="connsiteX30" fmla="*/ 3522454 w 12346891"/>
                <a:gd name="connsiteY30" fmla="*/ 383456 h 812606"/>
                <a:gd name="connsiteX31" fmla="*/ 3523946 w 12346891"/>
                <a:gd name="connsiteY31" fmla="*/ 380362 h 812606"/>
                <a:gd name="connsiteX32" fmla="*/ 3550732 w 12346891"/>
                <a:gd name="connsiteY32" fmla="*/ 332392 h 812606"/>
                <a:gd name="connsiteX33" fmla="*/ 3563987 w 12346891"/>
                <a:gd name="connsiteY33" fmla="*/ 311757 h 812606"/>
                <a:gd name="connsiteX34" fmla="*/ 3581477 w 12346891"/>
                <a:gd name="connsiteY34" fmla="*/ 271321 h 812606"/>
                <a:gd name="connsiteX35" fmla="*/ 3573785 w 12346891"/>
                <a:gd name="connsiteY35" fmla="*/ 296505 h 812606"/>
                <a:gd name="connsiteX36" fmla="*/ 3579895 w 12346891"/>
                <a:gd name="connsiteY36" fmla="*/ 286993 h 812606"/>
                <a:gd name="connsiteX37" fmla="*/ 4071647 w 12346891"/>
                <a:gd name="connsiteY37" fmla="*/ 3 h 812606"/>
                <a:gd name="connsiteX38" fmla="*/ 4442074 w 12346891"/>
                <a:gd name="connsiteY38" fmla="*/ 148599 h 812606"/>
                <a:gd name="connsiteX39" fmla="*/ 4490280 w 12346891"/>
                <a:gd name="connsiteY39" fmla="*/ 195938 h 812606"/>
                <a:gd name="connsiteX40" fmla="*/ 4494594 w 12346891"/>
                <a:gd name="connsiteY40" fmla="*/ 187314 h 812606"/>
                <a:gd name="connsiteX41" fmla="*/ 4504130 w 12346891"/>
                <a:gd name="connsiteY41" fmla="*/ 204979 h 812606"/>
                <a:gd name="connsiteX42" fmla="*/ 4943959 w 12346891"/>
                <a:gd name="connsiteY42" fmla="*/ 492304 h 812606"/>
                <a:gd name="connsiteX43" fmla="*/ 5209569 w 12346891"/>
                <a:gd name="connsiteY43" fmla="*/ 401517 h 812606"/>
                <a:gd name="connsiteX44" fmla="*/ 5254773 w 12346891"/>
                <a:gd name="connsiteY44" fmla="*/ 363608 h 812606"/>
                <a:gd name="connsiteX45" fmla="*/ 5260350 w 12346891"/>
                <a:gd name="connsiteY45" fmla="*/ 356532 h 812606"/>
                <a:gd name="connsiteX46" fmla="*/ 5294479 w 12346891"/>
                <a:gd name="connsiteY46" fmla="*/ 323694 h 812606"/>
                <a:gd name="connsiteX47" fmla="*/ 5319551 w 12346891"/>
                <a:gd name="connsiteY47" fmla="*/ 296655 h 812606"/>
                <a:gd name="connsiteX48" fmla="*/ 5426296 w 12346891"/>
                <a:gd name="connsiteY48" fmla="*/ 119327 h 812606"/>
                <a:gd name="connsiteX49" fmla="*/ 5408612 w 12346891"/>
                <a:gd name="connsiteY49" fmla="*/ 177228 h 812606"/>
                <a:gd name="connsiteX50" fmla="*/ 5372274 w 12346891"/>
                <a:gd name="connsiteY50" fmla="*/ 258677 h 812606"/>
                <a:gd name="connsiteX51" fmla="*/ 5413553 w 12346891"/>
                <a:gd name="connsiteY51" fmla="*/ 229399 h 812606"/>
                <a:gd name="connsiteX52" fmla="*/ 5687126 w 12346891"/>
                <a:gd name="connsiteY52" fmla="*/ 151994 h 812606"/>
                <a:gd name="connsiteX53" fmla="*/ 6057553 w 12346891"/>
                <a:gd name="connsiteY53" fmla="*/ 300590 h 812606"/>
                <a:gd name="connsiteX54" fmla="*/ 6105759 w 12346891"/>
                <a:gd name="connsiteY54" fmla="*/ 347929 h 812606"/>
                <a:gd name="connsiteX55" fmla="*/ 6110073 w 12346891"/>
                <a:gd name="connsiteY55" fmla="*/ 339306 h 812606"/>
                <a:gd name="connsiteX56" fmla="*/ 6119609 w 12346891"/>
                <a:gd name="connsiteY56" fmla="*/ 356970 h 812606"/>
                <a:gd name="connsiteX57" fmla="*/ 6559437 w 12346891"/>
                <a:gd name="connsiteY57" fmla="*/ 644296 h 812606"/>
                <a:gd name="connsiteX58" fmla="*/ 6982500 w 12346891"/>
                <a:gd name="connsiteY58" fmla="*/ 383863 h 812606"/>
                <a:gd name="connsiteX59" fmla="*/ 6982751 w 12346891"/>
                <a:gd name="connsiteY59" fmla="*/ 383454 h 812606"/>
                <a:gd name="connsiteX60" fmla="*/ 6984244 w 12346891"/>
                <a:gd name="connsiteY60" fmla="*/ 380360 h 812606"/>
                <a:gd name="connsiteX61" fmla="*/ 7011030 w 12346891"/>
                <a:gd name="connsiteY61" fmla="*/ 332390 h 812606"/>
                <a:gd name="connsiteX62" fmla="*/ 7024284 w 12346891"/>
                <a:gd name="connsiteY62" fmla="*/ 311755 h 812606"/>
                <a:gd name="connsiteX63" fmla="*/ 7041775 w 12346891"/>
                <a:gd name="connsiteY63" fmla="*/ 271319 h 812606"/>
                <a:gd name="connsiteX64" fmla="*/ 7034083 w 12346891"/>
                <a:gd name="connsiteY64" fmla="*/ 296503 h 812606"/>
                <a:gd name="connsiteX65" fmla="*/ 7040193 w 12346891"/>
                <a:gd name="connsiteY65" fmla="*/ 286991 h 812606"/>
                <a:gd name="connsiteX66" fmla="*/ 7531945 w 12346891"/>
                <a:gd name="connsiteY66" fmla="*/ 1 h 812606"/>
                <a:gd name="connsiteX67" fmla="*/ 7902372 w 12346891"/>
                <a:gd name="connsiteY67" fmla="*/ 148597 h 812606"/>
                <a:gd name="connsiteX68" fmla="*/ 7950578 w 12346891"/>
                <a:gd name="connsiteY68" fmla="*/ 195936 h 812606"/>
                <a:gd name="connsiteX69" fmla="*/ 7954892 w 12346891"/>
                <a:gd name="connsiteY69" fmla="*/ 187312 h 812606"/>
                <a:gd name="connsiteX70" fmla="*/ 7964428 w 12346891"/>
                <a:gd name="connsiteY70" fmla="*/ 204977 h 812606"/>
                <a:gd name="connsiteX71" fmla="*/ 8404256 w 12346891"/>
                <a:gd name="connsiteY71" fmla="*/ 492302 h 812606"/>
                <a:gd name="connsiteX72" fmla="*/ 8669867 w 12346891"/>
                <a:gd name="connsiteY72" fmla="*/ 401515 h 812606"/>
                <a:gd name="connsiteX73" fmla="*/ 8715074 w 12346891"/>
                <a:gd name="connsiteY73" fmla="*/ 363604 h 812606"/>
                <a:gd name="connsiteX74" fmla="*/ 8720648 w 12346891"/>
                <a:gd name="connsiteY74" fmla="*/ 356531 h 812606"/>
                <a:gd name="connsiteX75" fmla="*/ 8754768 w 12346891"/>
                <a:gd name="connsiteY75" fmla="*/ 323702 h 812606"/>
                <a:gd name="connsiteX76" fmla="*/ 8779849 w 12346891"/>
                <a:gd name="connsiteY76" fmla="*/ 296653 h 812606"/>
                <a:gd name="connsiteX77" fmla="*/ 8869084 w 12346891"/>
                <a:gd name="connsiteY77" fmla="*/ 159809 h 812606"/>
                <a:gd name="connsiteX78" fmla="*/ 8886594 w 12346891"/>
                <a:gd name="connsiteY78" fmla="*/ 119325 h 812606"/>
                <a:gd name="connsiteX79" fmla="*/ 8868910 w 12346891"/>
                <a:gd name="connsiteY79" fmla="*/ 177226 h 812606"/>
                <a:gd name="connsiteX80" fmla="*/ 8832571 w 12346891"/>
                <a:gd name="connsiteY80" fmla="*/ 258676 h 812606"/>
                <a:gd name="connsiteX81" fmla="*/ 8873851 w 12346891"/>
                <a:gd name="connsiteY81" fmla="*/ 229399 h 812606"/>
                <a:gd name="connsiteX82" fmla="*/ 9147424 w 12346891"/>
                <a:gd name="connsiteY82" fmla="*/ 151993 h 812606"/>
                <a:gd name="connsiteX83" fmla="*/ 9517851 w 12346891"/>
                <a:gd name="connsiteY83" fmla="*/ 300589 h 812606"/>
                <a:gd name="connsiteX84" fmla="*/ 9566057 w 12346891"/>
                <a:gd name="connsiteY84" fmla="*/ 347928 h 812606"/>
                <a:gd name="connsiteX85" fmla="*/ 9570371 w 12346891"/>
                <a:gd name="connsiteY85" fmla="*/ 339305 h 812606"/>
                <a:gd name="connsiteX86" fmla="*/ 9579906 w 12346891"/>
                <a:gd name="connsiteY86" fmla="*/ 356969 h 812606"/>
                <a:gd name="connsiteX87" fmla="*/ 10019736 w 12346891"/>
                <a:gd name="connsiteY87" fmla="*/ 644295 h 812606"/>
                <a:gd name="connsiteX88" fmla="*/ 10442798 w 12346891"/>
                <a:gd name="connsiteY88" fmla="*/ 383862 h 812606"/>
                <a:gd name="connsiteX89" fmla="*/ 10443050 w 12346891"/>
                <a:gd name="connsiteY89" fmla="*/ 383453 h 812606"/>
                <a:gd name="connsiteX90" fmla="*/ 10444542 w 12346891"/>
                <a:gd name="connsiteY90" fmla="*/ 380359 h 812606"/>
                <a:gd name="connsiteX91" fmla="*/ 10471328 w 12346891"/>
                <a:gd name="connsiteY91" fmla="*/ 332389 h 812606"/>
                <a:gd name="connsiteX92" fmla="*/ 10484583 w 12346891"/>
                <a:gd name="connsiteY92" fmla="*/ 311754 h 812606"/>
                <a:gd name="connsiteX93" fmla="*/ 10502072 w 12346891"/>
                <a:gd name="connsiteY93" fmla="*/ 271318 h 812606"/>
                <a:gd name="connsiteX94" fmla="*/ 10494381 w 12346891"/>
                <a:gd name="connsiteY94" fmla="*/ 296502 h 812606"/>
                <a:gd name="connsiteX95" fmla="*/ 10500491 w 12346891"/>
                <a:gd name="connsiteY95" fmla="*/ 286990 h 812606"/>
                <a:gd name="connsiteX96" fmla="*/ 10992243 w 12346891"/>
                <a:gd name="connsiteY96" fmla="*/ 0 h 812606"/>
                <a:gd name="connsiteX97" fmla="*/ 11362670 w 12346891"/>
                <a:gd name="connsiteY97" fmla="*/ 148596 h 812606"/>
                <a:gd name="connsiteX98" fmla="*/ 11410876 w 12346891"/>
                <a:gd name="connsiteY98" fmla="*/ 195935 h 812606"/>
                <a:gd name="connsiteX99" fmla="*/ 11415190 w 12346891"/>
                <a:gd name="connsiteY99" fmla="*/ 187311 h 812606"/>
                <a:gd name="connsiteX100" fmla="*/ 11424726 w 12346891"/>
                <a:gd name="connsiteY100" fmla="*/ 204976 h 812606"/>
                <a:gd name="connsiteX101" fmla="*/ 11864555 w 12346891"/>
                <a:gd name="connsiteY101" fmla="*/ 492302 h 812606"/>
                <a:gd name="connsiteX102" fmla="*/ 12329382 w 12346891"/>
                <a:gd name="connsiteY102" fmla="*/ 159808 h 812606"/>
                <a:gd name="connsiteX103" fmla="*/ 12346891 w 12346891"/>
                <a:gd name="connsiteY103" fmla="*/ 119324 h 812606"/>
                <a:gd name="connsiteX104" fmla="*/ 12329208 w 12346891"/>
                <a:gd name="connsiteY104" fmla="*/ 177225 h 812606"/>
                <a:gd name="connsiteX105" fmla="*/ 11735542 w 12346891"/>
                <a:gd name="connsiteY105" fmla="*/ 660610 h 812606"/>
                <a:gd name="connsiteX106" fmla="*/ 11365115 w 12346891"/>
                <a:gd name="connsiteY106" fmla="*/ 512014 h 812606"/>
                <a:gd name="connsiteX107" fmla="*/ 11316909 w 12346891"/>
                <a:gd name="connsiteY107" fmla="*/ 464675 h 812606"/>
                <a:gd name="connsiteX108" fmla="*/ 11312594 w 12346891"/>
                <a:gd name="connsiteY108" fmla="*/ 473298 h 812606"/>
                <a:gd name="connsiteX109" fmla="*/ 11303059 w 12346891"/>
                <a:gd name="connsiteY109" fmla="*/ 455634 h 812606"/>
                <a:gd name="connsiteX110" fmla="*/ 10863230 w 12346891"/>
                <a:gd name="connsiteY110" fmla="*/ 168308 h 812606"/>
                <a:gd name="connsiteX111" fmla="*/ 10440168 w 12346891"/>
                <a:gd name="connsiteY111" fmla="*/ 428741 h 812606"/>
                <a:gd name="connsiteX112" fmla="*/ 10439916 w 12346891"/>
                <a:gd name="connsiteY112" fmla="*/ 429150 h 812606"/>
                <a:gd name="connsiteX113" fmla="*/ 10438424 w 12346891"/>
                <a:gd name="connsiteY113" fmla="*/ 432244 h 812606"/>
                <a:gd name="connsiteX114" fmla="*/ 10411637 w 12346891"/>
                <a:gd name="connsiteY114" fmla="*/ 480214 h 812606"/>
                <a:gd name="connsiteX115" fmla="*/ 10398383 w 12346891"/>
                <a:gd name="connsiteY115" fmla="*/ 500849 h 812606"/>
                <a:gd name="connsiteX116" fmla="*/ 10380893 w 12346891"/>
                <a:gd name="connsiteY116" fmla="*/ 541285 h 812606"/>
                <a:gd name="connsiteX117" fmla="*/ 10388584 w 12346891"/>
                <a:gd name="connsiteY117" fmla="*/ 516101 h 812606"/>
                <a:gd name="connsiteX118" fmla="*/ 10382475 w 12346891"/>
                <a:gd name="connsiteY118" fmla="*/ 525613 h 812606"/>
                <a:gd name="connsiteX119" fmla="*/ 9890722 w 12346891"/>
                <a:gd name="connsiteY119" fmla="*/ 812603 h 812606"/>
                <a:gd name="connsiteX120" fmla="*/ 9520295 w 12346891"/>
                <a:gd name="connsiteY120" fmla="*/ 664007 h 812606"/>
                <a:gd name="connsiteX121" fmla="*/ 9472089 w 12346891"/>
                <a:gd name="connsiteY121" fmla="*/ 616668 h 812606"/>
                <a:gd name="connsiteX122" fmla="*/ 9467775 w 12346891"/>
                <a:gd name="connsiteY122" fmla="*/ 625292 h 812606"/>
                <a:gd name="connsiteX123" fmla="*/ 9458240 w 12346891"/>
                <a:gd name="connsiteY123" fmla="*/ 607627 h 812606"/>
                <a:gd name="connsiteX124" fmla="*/ 9018411 w 12346891"/>
                <a:gd name="connsiteY124" fmla="*/ 320302 h 812606"/>
                <a:gd name="connsiteX125" fmla="*/ 8752800 w 12346891"/>
                <a:gd name="connsiteY125" fmla="*/ 411089 h 812606"/>
                <a:gd name="connsiteX126" fmla="*/ 8707593 w 12346891"/>
                <a:gd name="connsiteY126" fmla="*/ 449000 h 812606"/>
                <a:gd name="connsiteX127" fmla="*/ 8702020 w 12346891"/>
                <a:gd name="connsiteY127" fmla="*/ 456073 h 812606"/>
                <a:gd name="connsiteX128" fmla="*/ 8667899 w 12346891"/>
                <a:gd name="connsiteY128" fmla="*/ 488902 h 812606"/>
                <a:gd name="connsiteX129" fmla="*/ 8642818 w 12346891"/>
                <a:gd name="connsiteY129" fmla="*/ 515951 h 812606"/>
                <a:gd name="connsiteX130" fmla="*/ 8553583 w 12346891"/>
                <a:gd name="connsiteY130" fmla="*/ 652795 h 812606"/>
                <a:gd name="connsiteX131" fmla="*/ 8536073 w 12346891"/>
                <a:gd name="connsiteY131" fmla="*/ 693279 h 812606"/>
                <a:gd name="connsiteX132" fmla="*/ 8553757 w 12346891"/>
                <a:gd name="connsiteY132" fmla="*/ 635378 h 812606"/>
                <a:gd name="connsiteX133" fmla="*/ 8590096 w 12346891"/>
                <a:gd name="connsiteY133" fmla="*/ 553928 h 812606"/>
                <a:gd name="connsiteX134" fmla="*/ 8548816 w 12346891"/>
                <a:gd name="connsiteY134" fmla="*/ 583206 h 812606"/>
                <a:gd name="connsiteX135" fmla="*/ 8275244 w 12346891"/>
                <a:gd name="connsiteY135" fmla="*/ 660611 h 812606"/>
                <a:gd name="connsiteX136" fmla="*/ 7904817 w 12346891"/>
                <a:gd name="connsiteY136" fmla="*/ 512015 h 812606"/>
                <a:gd name="connsiteX137" fmla="*/ 7856610 w 12346891"/>
                <a:gd name="connsiteY137" fmla="*/ 464676 h 812606"/>
                <a:gd name="connsiteX138" fmla="*/ 7852297 w 12346891"/>
                <a:gd name="connsiteY138" fmla="*/ 473299 h 812606"/>
                <a:gd name="connsiteX139" fmla="*/ 7842761 w 12346891"/>
                <a:gd name="connsiteY139" fmla="*/ 455635 h 812606"/>
                <a:gd name="connsiteX140" fmla="*/ 7402931 w 12346891"/>
                <a:gd name="connsiteY140" fmla="*/ 168309 h 812606"/>
                <a:gd name="connsiteX141" fmla="*/ 6979869 w 12346891"/>
                <a:gd name="connsiteY141" fmla="*/ 428742 h 812606"/>
                <a:gd name="connsiteX142" fmla="*/ 6979618 w 12346891"/>
                <a:gd name="connsiteY142" fmla="*/ 429151 h 812606"/>
                <a:gd name="connsiteX143" fmla="*/ 6978126 w 12346891"/>
                <a:gd name="connsiteY143" fmla="*/ 432245 h 812606"/>
                <a:gd name="connsiteX144" fmla="*/ 6951340 w 12346891"/>
                <a:gd name="connsiteY144" fmla="*/ 480215 h 812606"/>
                <a:gd name="connsiteX145" fmla="*/ 6938084 w 12346891"/>
                <a:gd name="connsiteY145" fmla="*/ 500850 h 812606"/>
                <a:gd name="connsiteX146" fmla="*/ 6920595 w 12346891"/>
                <a:gd name="connsiteY146" fmla="*/ 541286 h 812606"/>
                <a:gd name="connsiteX147" fmla="*/ 6928286 w 12346891"/>
                <a:gd name="connsiteY147" fmla="*/ 516102 h 812606"/>
                <a:gd name="connsiteX148" fmla="*/ 6922176 w 12346891"/>
                <a:gd name="connsiteY148" fmla="*/ 525614 h 812606"/>
                <a:gd name="connsiteX149" fmla="*/ 6430425 w 12346891"/>
                <a:gd name="connsiteY149" fmla="*/ 812604 h 812606"/>
                <a:gd name="connsiteX150" fmla="*/ 6059997 w 12346891"/>
                <a:gd name="connsiteY150" fmla="*/ 664008 h 812606"/>
                <a:gd name="connsiteX151" fmla="*/ 6011791 w 12346891"/>
                <a:gd name="connsiteY151" fmla="*/ 616669 h 812606"/>
                <a:gd name="connsiteX152" fmla="*/ 6007477 w 12346891"/>
                <a:gd name="connsiteY152" fmla="*/ 625293 h 812606"/>
                <a:gd name="connsiteX153" fmla="*/ 5997942 w 12346891"/>
                <a:gd name="connsiteY153" fmla="*/ 607628 h 812606"/>
                <a:gd name="connsiteX154" fmla="*/ 5558112 w 12346891"/>
                <a:gd name="connsiteY154" fmla="*/ 320302 h 812606"/>
                <a:gd name="connsiteX155" fmla="*/ 5292503 w 12346891"/>
                <a:gd name="connsiteY155" fmla="*/ 411089 h 812606"/>
                <a:gd name="connsiteX156" fmla="*/ 5247298 w 12346891"/>
                <a:gd name="connsiteY156" fmla="*/ 448999 h 812606"/>
                <a:gd name="connsiteX157" fmla="*/ 5241722 w 12346891"/>
                <a:gd name="connsiteY157" fmla="*/ 456075 h 812606"/>
                <a:gd name="connsiteX158" fmla="*/ 5207592 w 12346891"/>
                <a:gd name="connsiteY158" fmla="*/ 488913 h 812606"/>
                <a:gd name="connsiteX159" fmla="*/ 5182520 w 12346891"/>
                <a:gd name="connsiteY159" fmla="*/ 515952 h 812606"/>
                <a:gd name="connsiteX160" fmla="*/ 5093285 w 12346891"/>
                <a:gd name="connsiteY160" fmla="*/ 652796 h 812606"/>
                <a:gd name="connsiteX161" fmla="*/ 5129797 w 12346891"/>
                <a:gd name="connsiteY161" fmla="*/ 553930 h 812606"/>
                <a:gd name="connsiteX162" fmla="*/ 5088518 w 12346891"/>
                <a:gd name="connsiteY162" fmla="*/ 583208 h 812606"/>
                <a:gd name="connsiteX163" fmla="*/ 4814946 w 12346891"/>
                <a:gd name="connsiteY163" fmla="*/ 660613 h 812606"/>
                <a:gd name="connsiteX164" fmla="*/ 4444519 w 12346891"/>
                <a:gd name="connsiteY164" fmla="*/ 512017 h 812606"/>
                <a:gd name="connsiteX165" fmla="*/ 4396312 w 12346891"/>
                <a:gd name="connsiteY165" fmla="*/ 464678 h 812606"/>
                <a:gd name="connsiteX166" fmla="*/ 4391999 w 12346891"/>
                <a:gd name="connsiteY166" fmla="*/ 473301 h 812606"/>
                <a:gd name="connsiteX167" fmla="*/ 4382463 w 12346891"/>
                <a:gd name="connsiteY167" fmla="*/ 455637 h 812606"/>
                <a:gd name="connsiteX168" fmla="*/ 3942634 w 12346891"/>
                <a:gd name="connsiteY168" fmla="*/ 168311 h 812606"/>
                <a:gd name="connsiteX169" fmla="*/ 3519572 w 12346891"/>
                <a:gd name="connsiteY169" fmla="*/ 428744 h 812606"/>
                <a:gd name="connsiteX170" fmla="*/ 3519320 w 12346891"/>
                <a:gd name="connsiteY170" fmla="*/ 429153 h 812606"/>
                <a:gd name="connsiteX171" fmla="*/ 3517828 w 12346891"/>
                <a:gd name="connsiteY171" fmla="*/ 432247 h 812606"/>
                <a:gd name="connsiteX172" fmla="*/ 3491042 w 12346891"/>
                <a:gd name="connsiteY172" fmla="*/ 480217 h 812606"/>
                <a:gd name="connsiteX173" fmla="*/ 3477786 w 12346891"/>
                <a:gd name="connsiteY173" fmla="*/ 500852 h 812606"/>
                <a:gd name="connsiteX174" fmla="*/ 3460297 w 12346891"/>
                <a:gd name="connsiteY174" fmla="*/ 541288 h 812606"/>
                <a:gd name="connsiteX175" fmla="*/ 3467989 w 12346891"/>
                <a:gd name="connsiteY175" fmla="*/ 516104 h 812606"/>
                <a:gd name="connsiteX176" fmla="*/ 3461878 w 12346891"/>
                <a:gd name="connsiteY176" fmla="*/ 525616 h 812606"/>
                <a:gd name="connsiteX177" fmla="*/ 2970127 w 12346891"/>
                <a:gd name="connsiteY177" fmla="*/ 812606 h 812606"/>
                <a:gd name="connsiteX178" fmla="*/ 2599700 w 12346891"/>
                <a:gd name="connsiteY178" fmla="*/ 664010 h 812606"/>
                <a:gd name="connsiteX179" fmla="*/ 2551493 w 12346891"/>
                <a:gd name="connsiteY179" fmla="*/ 616671 h 812606"/>
                <a:gd name="connsiteX180" fmla="*/ 2547180 w 12346891"/>
                <a:gd name="connsiteY180" fmla="*/ 625295 h 812606"/>
                <a:gd name="connsiteX181" fmla="*/ 2537644 w 12346891"/>
                <a:gd name="connsiteY181" fmla="*/ 607630 h 812606"/>
                <a:gd name="connsiteX182" fmla="*/ 2097815 w 12346891"/>
                <a:gd name="connsiteY182" fmla="*/ 320304 h 812606"/>
                <a:gd name="connsiteX183" fmla="*/ 1832205 w 12346891"/>
                <a:gd name="connsiteY183" fmla="*/ 411091 h 812606"/>
                <a:gd name="connsiteX184" fmla="*/ 1787001 w 12346891"/>
                <a:gd name="connsiteY184" fmla="*/ 449001 h 812606"/>
                <a:gd name="connsiteX185" fmla="*/ 1781424 w 12346891"/>
                <a:gd name="connsiteY185" fmla="*/ 456077 h 812606"/>
                <a:gd name="connsiteX186" fmla="*/ 1747295 w 12346891"/>
                <a:gd name="connsiteY186" fmla="*/ 488915 h 812606"/>
                <a:gd name="connsiteX187" fmla="*/ 1722223 w 12346891"/>
                <a:gd name="connsiteY187" fmla="*/ 515954 h 812606"/>
                <a:gd name="connsiteX188" fmla="*/ 1632988 w 12346891"/>
                <a:gd name="connsiteY188" fmla="*/ 652798 h 812606"/>
                <a:gd name="connsiteX189" fmla="*/ 1669499 w 12346891"/>
                <a:gd name="connsiteY189" fmla="*/ 553933 h 812606"/>
                <a:gd name="connsiteX190" fmla="*/ 1628221 w 12346891"/>
                <a:gd name="connsiteY190" fmla="*/ 583210 h 812606"/>
                <a:gd name="connsiteX191" fmla="*/ 1354648 w 12346891"/>
                <a:gd name="connsiteY191" fmla="*/ 660615 h 812606"/>
                <a:gd name="connsiteX192" fmla="*/ 984221 w 12346891"/>
                <a:gd name="connsiteY192" fmla="*/ 512019 h 812606"/>
                <a:gd name="connsiteX193" fmla="*/ 936015 w 12346891"/>
                <a:gd name="connsiteY193" fmla="*/ 464680 h 812606"/>
                <a:gd name="connsiteX194" fmla="*/ 931701 w 12346891"/>
                <a:gd name="connsiteY194" fmla="*/ 473303 h 812606"/>
                <a:gd name="connsiteX195" fmla="*/ 922165 w 12346891"/>
                <a:gd name="connsiteY195" fmla="*/ 455639 h 812606"/>
                <a:gd name="connsiteX196" fmla="*/ 482336 w 12346891"/>
                <a:gd name="connsiteY196" fmla="*/ 168313 h 812606"/>
                <a:gd name="connsiteX197" fmla="*/ 59274 w 12346891"/>
                <a:gd name="connsiteY197" fmla="*/ 428746 h 812606"/>
                <a:gd name="connsiteX198" fmla="*/ 59022 w 12346891"/>
                <a:gd name="connsiteY198" fmla="*/ 429155 h 812606"/>
                <a:gd name="connsiteX199" fmla="*/ 57530 w 12346891"/>
                <a:gd name="connsiteY199" fmla="*/ 432249 h 812606"/>
                <a:gd name="connsiteX200" fmla="*/ 30744 w 12346891"/>
                <a:gd name="connsiteY200" fmla="*/ 480219 h 812606"/>
                <a:gd name="connsiteX201" fmla="*/ 17488 w 12346891"/>
                <a:gd name="connsiteY201" fmla="*/ 500854 h 812606"/>
                <a:gd name="connsiteX202" fmla="*/ -1 w 12346891"/>
                <a:gd name="connsiteY202" fmla="*/ 541290 h 812606"/>
                <a:gd name="connsiteX203" fmla="*/ 7691 w 12346891"/>
                <a:gd name="connsiteY203" fmla="*/ 516106 h 812606"/>
                <a:gd name="connsiteX204" fmla="*/ 1580 w 12346891"/>
                <a:gd name="connsiteY204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48317 w 12346893"/>
                <a:gd name="connsiteY20" fmla="*/ 177230 h 812606"/>
                <a:gd name="connsiteX21" fmla="*/ 1911979 w 12346893"/>
                <a:gd name="connsiteY21" fmla="*/ 258678 h 812606"/>
                <a:gd name="connsiteX22" fmla="*/ 1953257 w 12346893"/>
                <a:gd name="connsiteY22" fmla="*/ 229401 h 812606"/>
                <a:gd name="connsiteX23" fmla="*/ 2226830 w 12346893"/>
                <a:gd name="connsiteY23" fmla="*/ 151996 h 812606"/>
                <a:gd name="connsiteX24" fmla="*/ 2597257 w 12346893"/>
                <a:gd name="connsiteY24" fmla="*/ 300592 h 812606"/>
                <a:gd name="connsiteX25" fmla="*/ 2645463 w 12346893"/>
                <a:gd name="connsiteY25" fmla="*/ 347931 h 812606"/>
                <a:gd name="connsiteX26" fmla="*/ 2649777 w 12346893"/>
                <a:gd name="connsiteY26" fmla="*/ 339308 h 812606"/>
                <a:gd name="connsiteX27" fmla="*/ 2659313 w 12346893"/>
                <a:gd name="connsiteY27" fmla="*/ 356972 h 812606"/>
                <a:gd name="connsiteX28" fmla="*/ 3099142 w 12346893"/>
                <a:gd name="connsiteY28" fmla="*/ 644298 h 812606"/>
                <a:gd name="connsiteX29" fmla="*/ 3522204 w 12346893"/>
                <a:gd name="connsiteY29" fmla="*/ 383865 h 812606"/>
                <a:gd name="connsiteX30" fmla="*/ 3522456 w 12346893"/>
                <a:gd name="connsiteY30" fmla="*/ 383456 h 812606"/>
                <a:gd name="connsiteX31" fmla="*/ 3523948 w 12346893"/>
                <a:gd name="connsiteY31" fmla="*/ 380362 h 812606"/>
                <a:gd name="connsiteX32" fmla="*/ 3550734 w 12346893"/>
                <a:gd name="connsiteY32" fmla="*/ 332392 h 812606"/>
                <a:gd name="connsiteX33" fmla="*/ 3563989 w 12346893"/>
                <a:gd name="connsiteY33" fmla="*/ 311757 h 812606"/>
                <a:gd name="connsiteX34" fmla="*/ 3581479 w 12346893"/>
                <a:gd name="connsiteY34" fmla="*/ 271321 h 812606"/>
                <a:gd name="connsiteX35" fmla="*/ 3573787 w 12346893"/>
                <a:gd name="connsiteY35" fmla="*/ 296505 h 812606"/>
                <a:gd name="connsiteX36" fmla="*/ 3579897 w 12346893"/>
                <a:gd name="connsiteY36" fmla="*/ 286993 h 812606"/>
                <a:gd name="connsiteX37" fmla="*/ 4071649 w 12346893"/>
                <a:gd name="connsiteY37" fmla="*/ 3 h 812606"/>
                <a:gd name="connsiteX38" fmla="*/ 4442076 w 12346893"/>
                <a:gd name="connsiteY38" fmla="*/ 148599 h 812606"/>
                <a:gd name="connsiteX39" fmla="*/ 4490282 w 12346893"/>
                <a:gd name="connsiteY39" fmla="*/ 195938 h 812606"/>
                <a:gd name="connsiteX40" fmla="*/ 4494596 w 12346893"/>
                <a:gd name="connsiteY40" fmla="*/ 187314 h 812606"/>
                <a:gd name="connsiteX41" fmla="*/ 4504132 w 12346893"/>
                <a:gd name="connsiteY41" fmla="*/ 204979 h 812606"/>
                <a:gd name="connsiteX42" fmla="*/ 4943961 w 12346893"/>
                <a:gd name="connsiteY42" fmla="*/ 492304 h 812606"/>
                <a:gd name="connsiteX43" fmla="*/ 5209571 w 12346893"/>
                <a:gd name="connsiteY43" fmla="*/ 401517 h 812606"/>
                <a:gd name="connsiteX44" fmla="*/ 5254775 w 12346893"/>
                <a:gd name="connsiteY44" fmla="*/ 363608 h 812606"/>
                <a:gd name="connsiteX45" fmla="*/ 5260352 w 12346893"/>
                <a:gd name="connsiteY45" fmla="*/ 356532 h 812606"/>
                <a:gd name="connsiteX46" fmla="*/ 5294481 w 12346893"/>
                <a:gd name="connsiteY46" fmla="*/ 323694 h 812606"/>
                <a:gd name="connsiteX47" fmla="*/ 5319553 w 12346893"/>
                <a:gd name="connsiteY47" fmla="*/ 296655 h 812606"/>
                <a:gd name="connsiteX48" fmla="*/ 5408614 w 12346893"/>
                <a:gd name="connsiteY48" fmla="*/ 177228 h 812606"/>
                <a:gd name="connsiteX49" fmla="*/ 5372276 w 12346893"/>
                <a:gd name="connsiteY49" fmla="*/ 258677 h 812606"/>
                <a:gd name="connsiteX50" fmla="*/ 5413555 w 12346893"/>
                <a:gd name="connsiteY50" fmla="*/ 229399 h 812606"/>
                <a:gd name="connsiteX51" fmla="*/ 5687128 w 12346893"/>
                <a:gd name="connsiteY51" fmla="*/ 151994 h 812606"/>
                <a:gd name="connsiteX52" fmla="*/ 6057555 w 12346893"/>
                <a:gd name="connsiteY52" fmla="*/ 300590 h 812606"/>
                <a:gd name="connsiteX53" fmla="*/ 6105761 w 12346893"/>
                <a:gd name="connsiteY53" fmla="*/ 347929 h 812606"/>
                <a:gd name="connsiteX54" fmla="*/ 6110075 w 12346893"/>
                <a:gd name="connsiteY54" fmla="*/ 339306 h 812606"/>
                <a:gd name="connsiteX55" fmla="*/ 6119611 w 12346893"/>
                <a:gd name="connsiteY55" fmla="*/ 356970 h 812606"/>
                <a:gd name="connsiteX56" fmla="*/ 6559439 w 12346893"/>
                <a:gd name="connsiteY56" fmla="*/ 644296 h 812606"/>
                <a:gd name="connsiteX57" fmla="*/ 6982502 w 12346893"/>
                <a:gd name="connsiteY57" fmla="*/ 383863 h 812606"/>
                <a:gd name="connsiteX58" fmla="*/ 6982753 w 12346893"/>
                <a:gd name="connsiteY58" fmla="*/ 383454 h 812606"/>
                <a:gd name="connsiteX59" fmla="*/ 6984246 w 12346893"/>
                <a:gd name="connsiteY59" fmla="*/ 380360 h 812606"/>
                <a:gd name="connsiteX60" fmla="*/ 7011032 w 12346893"/>
                <a:gd name="connsiteY60" fmla="*/ 332390 h 812606"/>
                <a:gd name="connsiteX61" fmla="*/ 7024286 w 12346893"/>
                <a:gd name="connsiteY61" fmla="*/ 311755 h 812606"/>
                <a:gd name="connsiteX62" fmla="*/ 7041777 w 12346893"/>
                <a:gd name="connsiteY62" fmla="*/ 271319 h 812606"/>
                <a:gd name="connsiteX63" fmla="*/ 7034085 w 12346893"/>
                <a:gd name="connsiteY63" fmla="*/ 296503 h 812606"/>
                <a:gd name="connsiteX64" fmla="*/ 7040195 w 12346893"/>
                <a:gd name="connsiteY64" fmla="*/ 286991 h 812606"/>
                <a:gd name="connsiteX65" fmla="*/ 7531947 w 12346893"/>
                <a:gd name="connsiteY65" fmla="*/ 1 h 812606"/>
                <a:gd name="connsiteX66" fmla="*/ 7902374 w 12346893"/>
                <a:gd name="connsiteY66" fmla="*/ 148597 h 812606"/>
                <a:gd name="connsiteX67" fmla="*/ 7950580 w 12346893"/>
                <a:gd name="connsiteY67" fmla="*/ 195936 h 812606"/>
                <a:gd name="connsiteX68" fmla="*/ 7954894 w 12346893"/>
                <a:gd name="connsiteY68" fmla="*/ 187312 h 812606"/>
                <a:gd name="connsiteX69" fmla="*/ 7964430 w 12346893"/>
                <a:gd name="connsiteY69" fmla="*/ 204977 h 812606"/>
                <a:gd name="connsiteX70" fmla="*/ 8404258 w 12346893"/>
                <a:gd name="connsiteY70" fmla="*/ 492302 h 812606"/>
                <a:gd name="connsiteX71" fmla="*/ 8669869 w 12346893"/>
                <a:gd name="connsiteY71" fmla="*/ 401515 h 812606"/>
                <a:gd name="connsiteX72" fmla="*/ 8715076 w 12346893"/>
                <a:gd name="connsiteY72" fmla="*/ 363604 h 812606"/>
                <a:gd name="connsiteX73" fmla="*/ 8720650 w 12346893"/>
                <a:gd name="connsiteY73" fmla="*/ 356531 h 812606"/>
                <a:gd name="connsiteX74" fmla="*/ 8754770 w 12346893"/>
                <a:gd name="connsiteY74" fmla="*/ 323702 h 812606"/>
                <a:gd name="connsiteX75" fmla="*/ 8779851 w 12346893"/>
                <a:gd name="connsiteY75" fmla="*/ 296653 h 812606"/>
                <a:gd name="connsiteX76" fmla="*/ 8869086 w 12346893"/>
                <a:gd name="connsiteY76" fmla="*/ 159809 h 812606"/>
                <a:gd name="connsiteX77" fmla="*/ 8886596 w 12346893"/>
                <a:gd name="connsiteY77" fmla="*/ 119325 h 812606"/>
                <a:gd name="connsiteX78" fmla="*/ 8868912 w 12346893"/>
                <a:gd name="connsiteY78" fmla="*/ 177226 h 812606"/>
                <a:gd name="connsiteX79" fmla="*/ 8832573 w 12346893"/>
                <a:gd name="connsiteY79" fmla="*/ 258676 h 812606"/>
                <a:gd name="connsiteX80" fmla="*/ 8873853 w 12346893"/>
                <a:gd name="connsiteY80" fmla="*/ 229399 h 812606"/>
                <a:gd name="connsiteX81" fmla="*/ 9147426 w 12346893"/>
                <a:gd name="connsiteY81" fmla="*/ 151993 h 812606"/>
                <a:gd name="connsiteX82" fmla="*/ 9517853 w 12346893"/>
                <a:gd name="connsiteY82" fmla="*/ 300589 h 812606"/>
                <a:gd name="connsiteX83" fmla="*/ 9566059 w 12346893"/>
                <a:gd name="connsiteY83" fmla="*/ 347928 h 812606"/>
                <a:gd name="connsiteX84" fmla="*/ 9570373 w 12346893"/>
                <a:gd name="connsiteY84" fmla="*/ 339305 h 812606"/>
                <a:gd name="connsiteX85" fmla="*/ 9579908 w 12346893"/>
                <a:gd name="connsiteY85" fmla="*/ 356969 h 812606"/>
                <a:gd name="connsiteX86" fmla="*/ 10019738 w 12346893"/>
                <a:gd name="connsiteY86" fmla="*/ 644295 h 812606"/>
                <a:gd name="connsiteX87" fmla="*/ 10442800 w 12346893"/>
                <a:gd name="connsiteY87" fmla="*/ 383862 h 812606"/>
                <a:gd name="connsiteX88" fmla="*/ 10443052 w 12346893"/>
                <a:gd name="connsiteY88" fmla="*/ 383453 h 812606"/>
                <a:gd name="connsiteX89" fmla="*/ 10444544 w 12346893"/>
                <a:gd name="connsiteY89" fmla="*/ 380359 h 812606"/>
                <a:gd name="connsiteX90" fmla="*/ 10471330 w 12346893"/>
                <a:gd name="connsiteY90" fmla="*/ 332389 h 812606"/>
                <a:gd name="connsiteX91" fmla="*/ 10484585 w 12346893"/>
                <a:gd name="connsiteY91" fmla="*/ 311754 h 812606"/>
                <a:gd name="connsiteX92" fmla="*/ 10502074 w 12346893"/>
                <a:gd name="connsiteY92" fmla="*/ 271318 h 812606"/>
                <a:gd name="connsiteX93" fmla="*/ 10494383 w 12346893"/>
                <a:gd name="connsiteY93" fmla="*/ 296502 h 812606"/>
                <a:gd name="connsiteX94" fmla="*/ 10500493 w 12346893"/>
                <a:gd name="connsiteY94" fmla="*/ 286990 h 812606"/>
                <a:gd name="connsiteX95" fmla="*/ 10992245 w 12346893"/>
                <a:gd name="connsiteY95" fmla="*/ 0 h 812606"/>
                <a:gd name="connsiteX96" fmla="*/ 11362672 w 12346893"/>
                <a:gd name="connsiteY96" fmla="*/ 148596 h 812606"/>
                <a:gd name="connsiteX97" fmla="*/ 11410878 w 12346893"/>
                <a:gd name="connsiteY97" fmla="*/ 195935 h 812606"/>
                <a:gd name="connsiteX98" fmla="*/ 11415192 w 12346893"/>
                <a:gd name="connsiteY98" fmla="*/ 187311 h 812606"/>
                <a:gd name="connsiteX99" fmla="*/ 11424728 w 12346893"/>
                <a:gd name="connsiteY99" fmla="*/ 204976 h 812606"/>
                <a:gd name="connsiteX100" fmla="*/ 11864557 w 12346893"/>
                <a:gd name="connsiteY100" fmla="*/ 492302 h 812606"/>
                <a:gd name="connsiteX101" fmla="*/ 12329384 w 12346893"/>
                <a:gd name="connsiteY101" fmla="*/ 159808 h 812606"/>
                <a:gd name="connsiteX102" fmla="*/ 12346893 w 12346893"/>
                <a:gd name="connsiteY102" fmla="*/ 119324 h 812606"/>
                <a:gd name="connsiteX103" fmla="*/ 12329210 w 12346893"/>
                <a:gd name="connsiteY103" fmla="*/ 177225 h 812606"/>
                <a:gd name="connsiteX104" fmla="*/ 11735544 w 12346893"/>
                <a:gd name="connsiteY104" fmla="*/ 660610 h 812606"/>
                <a:gd name="connsiteX105" fmla="*/ 11365117 w 12346893"/>
                <a:gd name="connsiteY105" fmla="*/ 512014 h 812606"/>
                <a:gd name="connsiteX106" fmla="*/ 11316911 w 12346893"/>
                <a:gd name="connsiteY106" fmla="*/ 464675 h 812606"/>
                <a:gd name="connsiteX107" fmla="*/ 11312596 w 12346893"/>
                <a:gd name="connsiteY107" fmla="*/ 473298 h 812606"/>
                <a:gd name="connsiteX108" fmla="*/ 11303061 w 12346893"/>
                <a:gd name="connsiteY108" fmla="*/ 455634 h 812606"/>
                <a:gd name="connsiteX109" fmla="*/ 10863232 w 12346893"/>
                <a:gd name="connsiteY109" fmla="*/ 168308 h 812606"/>
                <a:gd name="connsiteX110" fmla="*/ 10440170 w 12346893"/>
                <a:gd name="connsiteY110" fmla="*/ 428741 h 812606"/>
                <a:gd name="connsiteX111" fmla="*/ 10439918 w 12346893"/>
                <a:gd name="connsiteY111" fmla="*/ 429150 h 812606"/>
                <a:gd name="connsiteX112" fmla="*/ 10438426 w 12346893"/>
                <a:gd name="connsiteY112" fmla="*/ 432244 h 812606"/>
                <a:gd name="connsiteX113" fmla="*/ 10411639 w 12346893"/>
                <a:gd name="connsiteY113" fmla="*/ 480214 h 812606"/>
                <a:gd name="connsiteX114" fmla="*/ 10398385 w 12346893"/>
                <a:gd name="connsiteY114" fmla="*/ 500849 h 812606"/>
                <a:gd name="connsiteX115" fmla="*/ 10380895 w 12346893"/>
                <a:gd name="connsiteY115" fmla="*/ 541285 h 812606"/>
                <a:gd name="connsiteX116" fmla="*/ 10388586 w 12346893"/>
                <a:gd name="connsiteY116" fmla="*/ 516101 h 812606"/>
                <a:gd name="connsiteX117" fmla="*/ 10382477 w 12346893"/>
                <a:gd name="connsiteY117" fmla="*/ 525613 h 812606"/>
                <a:gd name="connsiteX118" fmla="*/ 9890724 w 12346893"/>
                <a:gd name="connsiteY118" fmla="*/ 812603 h 812606"/>
                <a:gd name="connsiteX119" fmla="*/ 9520297 w 12346893"/>
                <a:gd name="connsiteY119" fmla="*/ 664007 h 812606"/>
                <a:gd name="connsiteX120" fmla="*/ 9472091 w 12346893"/>
                <a:gd name="connsiteY120" fmla="*/ 616668 h 812606"/>
                <a:gd name="connsiteX121" fmla="*/ 9467777 w 12346893"/>
                <a:gd name="connsiteY121" fmla="*/ 625292 h 812606"/>
                <a:gd name="connsiteX122" fmla="*/ 9458242 w 12346893"/>
                <a:gd name="connsiteY122" fmla="*/ 607627 h 812606"/>
                <a:gd name="connsiteX123" fmla="*/ 9018413 w 12346893"/>
                <a:gd name="connsiteY123" fmla="*/ 320302 h 812606"/>
                <a:gd name="connsiteX124" fmla="*/ 8752802 w 12346893"/>
                <a:gd name="connsiteY124" fmla="*/ 411089 h 812606"/>
                <a:gd name="connsiteX125" fmla="*/ 8707595 w 12346893"/>
                <a:gd name="connsiteY125" fmla="*/ 449000 h 812606"/>
                <a:gd name="connsiteX126" fmla="*/ 8702022 w 12346893"/>
                <a:gd name="connsiteY126" fmla="*/ 456073 h 812606"/>
                <a:gd name="connsiteX127" fmla="*/ 8667901 w 12346893"/>
                <a:gd name="connsiteY127" fmla="*/ 488902 h 812606"/>
                <a:gd name="connsiteX128" fmla="*/ 8642820 w 12346893"/>
                <a:gd name="connsiteY128" fmla="*/ 515951 h 812606"/>
                <a:gd name="connsiteX129" fmla="*/ 8553585 w 12346893"/>
                <a:gd name="connsiteY129" fmla="*/ 652795 h 812606"/>
                <a:gd name="connsiteX130" fmla="*/ 8536075 w 12346893"/>
                <a:gd name="connsiteY130" fmla="*/ 693279 h 812606"/>
                <a:gd name="connsiteX131" fmla="*/ 8553759 w 12346893"/>
                <a:gd name="connsiteY131" fmla="*/ 635378 h 812606"/>
                <a:gd name="connsiteX132" fmla="*/ 8590098 w 12346893"/>
                <a:gd name="connsiteY132" fmla="*/ 553928 h 812606"/>
                <a:gd name="connsiteX133" fmla="*/ 8548818 w 12346893"/>
                <a:gd name="connsiteY133" fmla="*/ 583206 h 812606"/>
                <a:gd name="connsiteX134" fmla="*/ 8275246 w 12346893"/>
                <a:gd name="connsiteY134" fmla="*/ 660611 h 812606"/>
                <a:gd name="connsiteX135" fmla="*/ 7904819 w 12346893"/>
                <a:gd name="connsiteY135" fmla="*/ 512015 h 812606"/>
                <a:gd name="connsiteX136" fmla="*/ 7856612 w 12346893"/>
                <a:gd name="connsiteY136" fmla="*/ 464676 h 812606"/>
                <a:gd name="connsiteX137" fmla="*/ 7852299 w 12346893"/>
                <a:gd name="connsiteY137" fmla="*/ 473299 h 812606"/>
                <a:gd name="connsiteX138" fmla="*/ 7842763 w 12346893"/>
                <a:gd name="connsiteY138" fmla="*/ 455635 h 812606"/>
                <a:gd name="connsiteX139" fmla="*/ 7402933 w 12346893"/>
                <a:gd name="connsiteY139" fmla="*/ 168309 h 812606"/>
                <a:gd name="connsiteX140" fmla="*/ 6979871 w 12346893"/>
                <a:gd name="connsiteY140" fmla="*/ 428742 h 812606"/>
                <a:gd name="connsiteX141" fmla="*/ 6979620 w 12346893"/>
                <a:gd name="connsiteY141" fmla="*/ 429151 h 812606"/>
                <a:gd name="connsiteX142" fmla="*/ 6978128 w 12346893"/>
                <a:gd name="connsiteY142" fmla="*/ 432245 h 812606"/>
                <a:gd name="connsiteX143" fmla="*/ 6951342 w 12346893"/>
                <a:gd name="connsiteY143" fmla="*/ 480215 h 812606"/>
                <a:gd name="connsiteX144" fmla="*/ 6938086 w 12346893"/>
                <a:gd name="connsiteY144" fmla="*/ 500850 h 812606"/>
                <a:gd name="connsiteX145" fmla="*/ 6920597 w 12346893"/>
                <a:gd name="connsiteY145" fmla="*/ 541286 h 812606"/>
                <a:gd name="connsiteX146" fmla="*/ 6928288 w 12346893"/>
                <a:gd name="connsiteY146" fmla="*/ 516102 h 812606"/>
                <a:gd name="connsiteX147" fmla="*/ 6922178 w 12346893"/>
                <a:gd name="connsiteY147" fmla="*/ 525614 h 812606"/>
                <a:gd name="connsiteX148" fmla="*/ 6430427 w 12346893"/>
                <a:gd name="connsiteY148" fmla="*/ 812604 h 812606"/>
                <a:gd name="connsiteX149" fmla="*/ 6059999 w 12346893"/>
                <a:gd name="connsiteY149" fmla="*/ 664008 h 812606"/>
                <a:gd name="connsiteX150" fmla="*/ 6011793 w 12346893"/>
                <a:gd name="connsiteY150" fmla="*/ 616669 h 812606"/>
                <a:gd name="connsiteX151" fmla="*/ 6007479 w 12346893"/>
                <a:gd name="connsiteY151" fmla="*/ 625293 h 812606"/>
                <a:gd name="connsiteX152" fmla="*/ 5997944 w 12346893"/>
                <a:gd name="connsiteY152" fmla="*/ 607628 h 812606"/>
                <a:gd name="connsiteX153" fmla="*/ 5558114 w 12346893"/>
                <a:gd name="connsiteY153" fmla="*/ 320302 h 812606"/>
                <a:gd name="connsiteX154" fmla="*/ 5292505 w 12346893"/>
                <a:gd name="connsiteY154" fmla="*/ 411089 h 812606"/>
                <a:gd name="connsiteX155" fmla="*/ 5247300 w 12346893"/>
                <a:gd name="connsiteY155" fmla="*/ 448999 h 812606"/>
                <a:gd name="connsiteX156" fmla="*/ 5241724 w 12346893"/>
                <a:gd name="connsiteY156" fmla="*/ 456075 h 812606"/>
                <a:gd name="connsiteX157" fmla="*/ 5207594 w 12346893"/>
                <a:gd name="connsiteY157" fmla="*/ 488913 h 812606"/>
                <a:gd name="connsiteX158" fmla="*/ 5182522 w 12346893"/>
                <a:gd name="connsiteY158" fmla="*/ 515952 h 812606"/>
                <a:gd name="connsiteX159" fmla="*/ 5093287 w 12346893"/>
                <a:gd name="connsiteY159" fmla="*/ 652796 h 812606"/>
                <a:gd name="connsiteX160" fmla="*/ 5129799 w 12346893"/>
                <a:gd name="connsiteY160" fmla="*/ 553930 h 812606"/>
                <a:gd name="connsiteX161" fmla="*/ 5088520 w 12346893"/>
                <a:gd name="connsiteY161" fmla="*/ 583208 h 812606"/>
                <a:gd name="connsiteX162" fmla="*/ 4814948 w 12346893"/>
                <a:gd name="connsiteY162" fmla="*/ 660613 h 812606"/>
                <a:gd name="connsiteX163" fmla="*/ 4444521 w 12346893"/>
                <a:gd name="connsiteY163" fmla="*/ 512017 h 812606"/>
                <a:gd name="connsiteX164" fmla="*/ 4396314 w 12346893"/>
                <a:gd name="connsiteY164" fmla="*/ 464678 h 812606"/>
                <a:gd name="connsiteX165" fmla="*/ 4392001 w 12346893"/>
                <a:gd name="connsiteY165" fmla="*/ 473301 h 812606"/>
                <a:gd name="connsiteX166" fmla="*/ 4382465 w 12346893"/>
                <a:gd name="connsiteY166" fmla="*/ 455637 h 812606"/>
                <a:gd name="connsiteX167" fmla="*/ 3942636 w 12346893"/>
                <a:gd name="connsiteY167" fmla="*/ 168311 h 812606"/>
                <a:gd name="connsiteX168" fmla="*/ 3519574 w 12346893"/>
                <a:gd name="connsiteY168" fmla="*/ 428744 h 812606"/>
                <a:gd name="connsiteX169" fmla="*/ 3519322 w 12346893"/>
                <a:gd name="connsiteY169" fmla="*/ 429153 h 812606"/>
                <a:gd name="connsiteX170" fmla="*/ 3517830 w 12346893"/>
                <a:gd name="connsiteY170" fmla="*/ 432247 h 812606"/>
                <a:gd name="connsiteX171" fmla="*/ 3491044 w 12346893"/>
                <a:gd name="connsiteY171" fmla="*/ 480217 h 812606"/>
                <a:gd name="connsiteX172" fmla="*/ 3477788 w 12346893"/>
                <a:gd name="connsiteY172" fmla="*/ 500852 h 812606"/>
                <a:gd name="connsiteX173" fmla="*/ 3460299 w 12346893"/>
                <a:gd name="connsiteY173" fmla="*/ 541288 h 812606"/>
                <a:gd name="connsiteX174" fmla="*/ 3467991 w 12346893"/>
                <a:gd name="connsiteY174" fmla="*/ 516104 h 812606"/>
                <a:gd name="connsiteX175" fmla="*/ 3461880 w 12346893"/>
                <a:gd name="connsiteY175" fmla="*/ 525616 h 812606"/>
                <a:gd name="connsiteX176" fmla="*/ 2970129 w 12346893"/>
                <a:gd name="connsiteY176" fmla="*/ 812606 h 812606"/>
                <a:gd name="connsiteX177" fmla="*/ 2599702 w 12346893"/>
                <a:gd name="connsiteY177" fmla="*/ 664010 h 812606"/>
                <a:gd name="connsiteX178" fmla="*/ 2551495 w 12346893"/>
                <a:gd name="connsiteY178" fmla="*/ 616671 h 812606"/>
                <a:gd name="connsiteX179" fmla="*/ 2547182 w 12346893"/>
                <a:gd name="connsiteY179" fmla="*/ 625295 h 812606"/>
                <a:gd name="connsiteX180" fmla="*/ 2537646 w 12346893"/>
                <a:gd name="connsiteY180" fmla="*/ 607630 h 812606"/>
                <a:gd name="connsiteX181" fmla="*/ 2097817 w 12346893"/>
                <a:gd name="connsiteY181" fmla="*/ 320304 h 812606"/>
                <a:gd name="connsiteX182" fmla="*/ 1832207 w 12346893"/>
                <a:gd name="connsiteY182" fmla="*/ 411091 h 812606"/>
                <a:gd name="connsiteX183" fmla="*/ 1787003 w 12346893"/>
                <a:gd name="connsiteY183" fmla="*/ 449001 h 812606"/>
                <a:gd name="connsiteX184" fmla="*/ 1781426 w 12346893"/>
                <a:gd name="connsiteY184" fmla="*/ 456077 h 812606"/>
                <a:gd name="connsiteX185" fmla="*/ 1747297 w 12346893"/>
                <a:gd name="connsiteY185" fmla="*/ 488915 h 812606"/>
                <a:gd name="connsiteX186" fmla="*/ 1722225 w 12346893"/>
                <a:gd name="connsiteY186" fmla="*/ 515954 h 812606"/>
                <a:gd name="connsiteX187" fmla="*/ 1632990 w 12346893"/>
                <a:gd name="connsiteY187" fmla="*/ 652798 h 812606"/>
                <a:gd name="connsiteX188" fmla="*/ 1669501 w 12346893"/>
                <a:gd name="connsiteY188" fmla="*/ 553933 h 812606"/>
                <a:gd name="connsiteX189" fmla="*/ 1628223 w 12346893"/>
                <a:gd name="connsiteY189" fmla="*/ 583210 h 812606"/>
                <a:gd name="connsiteX190" fmla="*/ 1354650 w 12346893"/>
                <a:gd name="connsiteY190" fmla="*/ 660615 h 812606"/>
                <a:gd name="connsiteX191" fmla="*/ 984223 w 12346893"/>
                <a:gd name="connsiteY191" fmla="*/ 512019 h 812606"/>
                <a:gd name="connsiteX192" fmla="*/ 936017 w 12346893"/>
                <a:gd name="connsiteY192" fmla="*/ 464680 h 812606"/>
                <a:gd name="connsiteX193" fmla="*/ 931703 w 12346893"/>
                <a:gd name="connsiteY193" fmla="*/ 473303 h 812606"/>
                <a:gd name="connsiteX194" fmla="*/ 922167 w 12346893"/>
                <a:gd name="connsiteY194" fmla="*/ 455639 h 812606"/>
                <a:gd name="connsiteX195" fmla="*/ 482338 w 12346893"/>
                <a:gd name="connsiteY195" fmla="*/ 168313 h 812606"/>
                <a:gd name="connsiteX196" fmla="*/ 59276 w 12346893"/>
                <a:gd name="connsiteY196" fmla="*/ 428746 h 812606"/>
                <a:gd name="connsiteX197" fmla="*/ 59024 w 12346893"/>
                <a:gd name="connsiteY197" fmla="*/ 429155 h 812606"/>
                <a:gd name="connsiteX198" fmla="*/ 57532 w 12346893"/>
                <a:gd name="connsiteY198" fmla="*/ 432249 h 812606"/>
                <a:gd name="connsiteX199" fmla="*/ 30746 w 12346893"/>
                <a:gd name="connsiteY199" fmla="*/ 480219 h 812606"/>
                <a:gd name="connsiteX200" fmla="*/ 17490 w 12346893"/>
                <a:gd name="connsiteY200" fmla="*/ 500854 h 812606"/>
                <a:gd name="connsiteX201" fmla="*/ 1 w 12346893"/>
                <a:gd name="connsiteY201" fmla="*/ 541290 h 812606"/>
                <a:gd name="connsiteX202" fmla="*/ 7693 w 12346893"/>
                <a:gd name="connsiteY202" fmla="*/ 516106 h 812606"/>
                <a:gd name="connsiteX203" fmla="*/ 1582 w 12346893"/>
                <a:gd name="connsiteY203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859253 w 12346891"/>
                <a:gd name="connsiteY19" fmla="*/ 296657 h 812606"/>
                <a:gd name="connsiteX20" fmla="*/ 1948315 w 12346891"/>
                <a:gd name="connsiteY20" fmla="*/ 177230 h 812606"/>
                <a:gd name="connsiteX21" fmla="*/ 1911977 w 12346891"/>
                <a:gd name="connsiteY21" fmla="*/ 258678 h 812606"/>
                <a:gd name="connsiteX22" fmla="*/ 1953255 w 12346891"/>
                <a:gd name="connsiteY22" fmla="*/ 229401 h 812606"/>
                <a:gd name="connsiteX23" fmla="*/ 2226828 w 12346891"/>
                <a:gd name="connsiteY23" fmla="*/ 151996 h 812606"/>
                <a:gd name="connsiteX24" fmla="*/ 2597255 w 12346891"/>
                <a:gd name="connsiteY24" fmla="*/ 300592 h 812606"/>
                <a:gd name="connsiteX25" fmla="*/ 2645461 w 12346891"/>
                <a:gd name="connsiteY25" fmla="*/ 347931 h 812606"/>
                <a:gd name="connsiteX26" fmla="*/ 2649775 w 12346891"/>
                <a:gd name="connsiteY26" fmla="*/ 339308 h 812606"/>
                <a:gd name="connsiteX27" fmla="*/ 2659311 w 12346891"/>
                <a:gd name="connsiteY27" fmla="*/ 356972 h 812606"/>
                <a:gd name="connsiteX28" fmla="*/ 3099140 w 12346891"/>
                <a:gd name="connsiteY28" fmla="*/ 644298 h 812606"/>
                <a:gd name="connsiteX29" fmla="*/ 3522202 w 12346891"/>
                <a:gd name="connsiteY29" fmla="*/ 383865 h 812606"/>
                <a:gd name="connsiteX30" fmla="*/ 3522454 w 12346891"/>
                <a:gd name="connsiteY30" fmla="*/ 383456 h 812606"/>
                <a:gd name="connsiteX31" fmla="*/ 3523946 w 12346891"/>
                <a:gd name="connsiteY31" fmla="*/ 380362 h 812606"/>
                <a:gd name="connsiteX32" fmla="*/ 3550732 w 12346891"/>
                <a:gd name="connsiteY32" fmla="*/ 332392 h 812606"/>
                <a:gd name="connsiteX33" fmla="*/ 3563987 w 12346891"/>
                <a:gd name="connsiteY33" fmla="*/ 311757 h 812606"/>
                <a:gd name="connsiteX34" fmla="*/ 3581477 w 12346891"/>
                <a:gd name="connsiteY34" fmla="*/ 271321 h 812606"/>
                <a:gd name="connsiteX35" fmla="*/ 3573785 w 12346891"/>
                <a:gd name="connsiteY35" fmla="*/ 296505 h 812606"/>
                <a:gd name="connsiteX36" fmla="*/ 3579895 w 12346891"/>
                <a:gd name="connsiteY36" fmla="*/ 286993 h 812606"/>
                <a:gd name="connsiteX37" fmla="*/ 4071647 w 12346891"/>
                <a:gd name="connsiteY37" fmla="*/ 3 h 812606"/>
                <a:gd name="connsiteX38" fmla="*/ 4442074 w 12346891"/>
                <a:gd name="connsiteY38" fmla="*/ 148599 h 812606"/>
                <a:gd name="connsiteX39" fmla="*/ 4490280 w 12346891"/>
                <a:gd name="connsiteY39" fmla="*/ 195938 h 812606"/>
                <a:gd name="connsiteX40" fmla="*/ 4494594 w 12346891"/>
                <a:gd name="connsiteY40" fmla="*/ 187314 h 812606"/>
                <a:gd name="connsiteX41" fmla="*/ 4504130 w 12346891"/>
                <a:gd name="connsiteY41" fmla="*/ 204979 h 812606"/>
                <a:gd name="connsiteX42" fmla="*/ 4943959 w 12346891"/>
                <a:gd name="connsiteY42" fmla="*/ 492304 h 812606"/>
                <a:gd name="connsiteX43" fmla="*/ 5209569 w 12346891"/>
                <a:gd name="connsiteY43" fmla="*/ 401517 h 812606"/>
                <a:gd name="connsiteX44" fmla="*/ 5254773 w 12346891"/>
                <a:gd name="connsiteY44" fmla="*/ 363608 h 812606"/>
                <a:gd name="connsiteX45" fmla="*/ 5260350 w 12346891"/>
                <a:gd name="connsiteY45" fmla="*/ 356532 h 812606"/>
                <a:gd name="connsiteX46" fmla="*/ 5294479 w 12346891"/>
                <a:gd name="connsiteY46" fmla="*/ 323694 h 812606"/>
                <a:gd name="connsiteX47" fmla="*/ 5319551 w 12346891"/>
                <a:gd name="connsiteY47" fmla="*/ 296655 h 812606"/>
                <a:gd name="connsiteX48" fmla="*/ 5408612 w 12346891"/>
                <a:gd name="connsiteY48" fmla="*/ 177228 h 812606"/>
                <a:gd name="connsiteX49" fmla="*/ 5372274 w 12346891"/>
                <a:gd name="connsiteY49" fmla="*/ 258677 h 812606"/>
                <a:gd name="connsiteX50" fmla="*/ 5413553 w 12346891"/>
                <a:gd name="connsiteY50" fmla="*/ 229399 h 812606"/>
                <a:gd name="connsiteX51" fmla="*/ 5687126 w 12346891"/>
                <a:gd name="connsiteY51" fmla="*/ 151994 h 812606"/>
                <a:gd name="connsiteX52" fmla="*/ 6057553 w 12346891"/>
                <a:gd name="connsiteY52" fmla="*/ 300590 h 812606"/>
                <a:gd name="connsiteX53" fmla="*/ 6105759 w 12346891"/>
                <a:gd name="connsiteY53" fmla="*/ 347929 h 812606"/>
                <a:gd name="connsiteX54" fmla="*/ 6110073 w 12346891"/>
                <a:gd name="connsiteY54" fmla="*/ 339306 h 812606"/>
                <a:gd name="connsiteX55" fmla="*/ 6119609 w 12346891"/>
                <a:gd name="connsiteY55" fmla="*/ 356970 h 812606"/>
                <a:gd name="connsiteX56" fmla="*/ 6559437 w 12346891"/>
                <a:gd name="connsiteY56" fmla="*/ 644296 h 812606"/>
                <a:gd name="connsiteX57" fmla="*/ 6982500 w 12346891"/>
                <a:gd name="connsiteY57" fmla="*/ 383863 h 812606"/>
                <a:gd name="connsiteX58" fmla="*/ 6982751 w 12346891"/>
                <a:gd name="connsiteY58" fmla="*/ 383454 h 812606"/>
                <a:gd name="connsiteX59" fmla="*/ 6984244 w 12346891"/>
                <a:gd name="connsiteY59" fmla="*/ 380360 h 812606"/>
                <a:gd name="connsiteX60" fmla="*/ 7011030 w 12346891"/>
                <a:gd name="connsiteY60" fmla="*/ 332390 h 812606"/>
                <a:gd name="connsiteX61" fmla="*/ 7024284 w 12346891"/>
                <a:gd name="connsiteY61" fmla="*/ 311755 h 812606"/>
                <a:gd name="connsiteX62" fmla="*/ 7041775 w 12346891"/>
                <a:gd name="connsiteY62" fmla="*/ 271319 h 812606"/>
                <a:gd name="connsiteX63" fmla="*/ 7034083 w 12346891"/>
                <a:gd name="connsiteY63" fmla="*/ 296503 h 812606"/>
                <a:gd name="connsiteX64" fmla="*/ 7040193 w 12346891"/>
                <a:gd name="connsiteY64" fmla="*/ 286991 h 812606"/>
                <a:gd name="connsiteX65" fmla="*/ 7531945 w 12346891"/>
                <a:gd name="connsiteY65" fmla="*/ 1 h 812606"/>
                <a:gd name="connsiteX66" fmla="*/ 7902372 w 12346891"/>
                <a:gd name="connsiteY66" fmla="*/ 148597 h 812606"/>
                <a:gd name="connsiteX67" fmla="*/ 7950578 w 12346891"/>
                <a:gd name="connsiteY67" fmla="*/ 195936 h 812606"/>
                <a:gd name="connsiteX68" fmla="*/ 7954892 w 12346891"/>
                <a:gd name="connsiteY68" fmla="*/ 187312 h 812606"/>
                <a:gd name="connsiteX69" fmla="*/ 7964428 w 12346891"/>
                <a:gd name="connsiteY69" fmla="*/ 204977 h 812606"/>
                <a:gd name="connsiteX70" fmla="*/ 8404256 w 12346891"/>
                <a:gd name="connsiteY70" fmla="*/ 492302 h 812606"/>
                <a:gd name="connsiteX71" fmla="*/ 8669867 w 12346891"/>
                <a:gd name="connsiteY71" fmla="*/ 401515 h 812606"/>
                <a:gd name="connsiteX72" fmla="*/ 8715074 w 12346891"/>
                <a:gd name="connsiteY72" fmla="*/ 363604 h 812606"/>
                <a:gd name="connsiteX73" fmla="*/ 8720648 w 12346891"/>
                <a:gd name="connsiteY73" fmla="*/ 356531 h 812606"/>
                <a:gd name="connsiteX74" fmla="*/ 8754768 w 12346891"/>
                <a:gd name="connsiteY74" fmla="*/ 323702 h 812606"/>
                <a:gd name="connsiteX75" fmla="*/ 8779849 w 12346891"/>
                <a:gd name="connsiteY75" fmla="*/ 296653 h 812606"/>
                <a:gd name="connsiteX76" fmla="*/ 8869084 w 12346891"/>
                <a:gd name="connsiteY76" fmla="*/ 159809 h 812606"/>
                <a:gd name="connsiteX77" fmla="*/ 8886594 w 12346891"/>
                <a:gd name="connsiteY77" fmla="*/ 119325 h 812606"/>
                <a:gd name="connsiteX78" fmla="*/ 8868910 w 12346891"/>
                <a:gd name="connsiteY78" fmla="*/ 177226 h 812606"/>
                <a:gd name="connsiteX79" fmla="*/ 8832571 w 12346891"/>
                <a:gd name="connsiteY79" fmla="*/ 258676 h 812606"/>
                <a:gd name="connsiteX80" fmla="*/ 8873851 w 12346891"/>
                <a:gd name="connsiteY80" fmla="*/ 229399 h 812606"/>
                <a:gd name="connsiteX81" fmla="*/ 9147424 w 12346891"/>
                <a:gd name="connsiteY81" fmla="*/ 151993 h 812606"/>
                <a:gd name="connsiteX82" fmla="*/ 9517851 w 12346891"/>
                <a:gd name="connsiteY82" fmla="*/ 300589 h 812606"/>
                <a:gd name="connsiteX83" fmla="*/ 9566057 w 12346891"/>
                <a:gd name="connsiteY83" fmla="*/ 347928 h 812606"/>
                <a:gd name="connsiteX84" fmla="*/ 9570371 w 12346891"/>
                <a:gd name="connsiteY84" fmla="*/ 339305 h 812606"/>
                <a:gd name="connsiteX85" fmla="*/ 9579906 w 12346891"/>
                <a:gd name="connsiteY85" fmla="*/ 356969 h 812606"/>
                <a:gd name="connsiteX86" fmla="*/ 10019736 w 12346891"/>
                <a:gd name="connsiteY86" fmla="*/ 644295 h 812606"/>
                <a:gd name="connsiteX87" fmla="*/ 10442798 w 12346891"/>
                <a:gd name="connsiteY87" fmla="*/ 383862 h 812606"/>
                <a:gd name="connsiteX88" fmla="*/ 10443050 w 12346891"/>
                <a:gd name="connsiteY88" fmla="*/ 383453 h 812606"/>
                <a:gd name="connsiteX89" fmla="*/ 10444542 w 12346891"/>
                <a:gd name="connsiteY89" fmla="*/ 380359 h 812606"/>
                <a:gd name="connsiteX90" fmla="*/ 10471328 w 12346891"/>
                <a:gd name="connsiteY90" fmla="*/ 332389 h 812606"/>
                <a:gd name="connsiteX91" fmla="*/ 10484583 w 12346891"/>
                <a:gd name="connsiteY91" fmla="*/ 311754 h 812606"/>
                <a:gd name="connsiteX92" fmla="*/ 10502072 w 12346891"/>
                <a:gd name="connsiteY92" fmla="*/ 271318 h 812606"/>
                <a:gd name="connsiteX93" fmla="*/ 10494381 w 12346891"/>
                <a:gd name="connsiteY93" fmla="*/ 296502 h 812606"/>
                <a:gd name="connsiteX94" fmla="*/ 10500491 w 12346891"/>
                <a:gd name="connsiteY94" fmla="*/ 286990 h 812606"/>
                <a:gd name="connsiteX95" fmla="*/ 10992243 w 12346891"/>
                <a:gd name="connsiteY95" fmla="*/ 0 h 812606"/>
                <a:gd name="connsiteX96" fmla="*/ 11362670 w 12346891"/>
                <a:gd name="connsiteY96" fmla="*/ 148596 h 812606"/>
                <a:gd name="connsiteX97" fmla="*/ 11410876 w 12346891"/>
                <a:gd name="connsiteY97" fmla="*/ 195935 h 812606"/>
                <a:gd name="connsiteX98" fmla="*/ 11415190 w 12346891"/>
                <a:gd name="connsiteY98" fmla="*/ 187311 h 812606"/>
                <a:gd name="connsiteX99" fmla="*/ 11424726 w 12346891"/>
                <a:gd name="connsiteY99" fmla="*/ 204976 h 812606"/>
                <a:gd name="connsiteX100" fmla="*/ 11864555 w 12346891"/>
                <a:gd name="connsiteY100" fmla="*/ 492302 h 812606"/>
                <a:gd name="connsiteX101" fmla="*/ 12329382 w 12346891"/>
                <a:gd name="connsiteY101" fmla="*/ 159808 h 812606"/>
                <a:gd name="connsiteX102" fmla="*/ 12346891 w 12346891"/>
                <a:gd name="connsiteY102" fmla="*/ 119324 h 812606"/>
                <a:gd name="connsiteX103" fmla="*/ 12329208 w 12346891"/>
                <a:gd name="connsiteY103" fmla="*/ 177225 h 812606"/>
                <a:gd name="connsiteX104" fmla="*/ 11735542 w 12346891"/>
                <a:gd name="connsiteY104" fmla="*/ 660610 h 812606"/>
                <a:gd name="connsiteX105" fmla="*/ 11365115 w 12346891"/>
                <a:gd name="connsiteY105" fmla="*/ 512014 h 812606"/>
                <a:gd name="connsiteX106" fmla="*/ 11316909 w 12346891"/>
                <a:gd name="connsiteY106" fmla="*/ 464675 h 812606"/>
                <a:gd name="connsiteX107" fmla="*/ 11312594 w 12346891"/>
                <a:gd name="connsiteY107" fmla="*/ 473298 h 812606"/>
                <a:gd name="connsiteX108" fmla="*/ 11303059 w 12346891"/>
                <a:gd name="connsiteY108" fmla="*/ 455634 h 812606"/>
                <a:gd name="connsiteX109" fmla="*/ 10863230 w 12346891"/>
                <a:gd name="connsiteY109" fmla="*/ 168308 h 812606"/>
                <a:gd name="connsiteX110" fmla="*/ 10440168 w 12346891"/>
                <a:gd name="connsiteY110" fmla="*/ 428741 h 812606"/>
                <a:gd name="connsiteX111" fmla="*/ 10439916 w 12346891"/>
                <a:gd name="connsiteY111" fmla="*/ 429150 h 812606"/>
                <a:gd name="connsiteX112" fmla="*/ 10438424 w 12346891"/>
                <a:gd name="connsiteY112" fmla="*/ 432244 h 812606"/>
                <a:gd name="connsiteX113" fmla="*/ 10411637 w 12346891"/>
                <a:gd name="connsiteY113" fmla="*/ 480214 h 812606"/>
                <a:gd name="connsiteX114" fmla="*/ 10398383 w 12346891"/>
                <a:gd name="connsiteY114" fmla="*/ 500849 h 812606"/>
                <a:gd name="connsiteX115" fmla="*/ 10380893 w 12346891"/>
                <a:gd name="connsiteY115" fmla="*/ 541285 h 812606"/>
                <a:gd name="connsiteX116" fmla="*/ 10388584 w 12346891"/>
                <a:gd name="connsiteY116" fmla="*/ 516101 h 812606"/>
                <a:gd name="connsiteX117" fmla="*/ 10382475 w 12346891"/>
                <a:gd name="connsiteY117" fmla="*/ 525613 h 812606"/>
                <a:gd name="connsiteX118" fmla="*/ 9890722 w 12346891"/>
                <a:gd name="connsiteY118" fmla="*/ 812603 h 812606"/>
                <a:gd name="connsiteX119" fmla="*/ 9520295 w 12346891"/>
                <a:gd name="connsiteY119" fmla="*/ 664007 h 812606"/>
                <a:gd name="connsiteX120" fmla="*/ 9472089 w 12346891"/>
                <a:gd name="connsiteY120" fmla="*/ 616668 h 812606"/>
                <a:gd name="connsiteX121" fmla="*/ 9467775 w 12346891"/>
                <a:gd name="connsiteY121" fmla="*/ 625292 h 812606"/>
                <a:gd name="connsiteX122" fmla="*/ 9458240 w 12346891"/>
                <a:gd name="connsiteY122" fmla="*/ 607627 h 812606"/>
                <a:gd name="connsiteX123" fmla="*/ 9018411 w 12346891"/>
                <a:gd name="connsiteY123" fmla="*/ 320302 h 812606"/>
                <a:gd name="connsiteX124" fmla="*/ 8752800 w 12346891"/>
                <a:gd name="connsiteY124" fmla="*/ 411089 h 812606"/>
                <a:gd name="connsiteX125" fmla="*/ 8707593 w 12346891"/>
                <a:gd name="connsiteY125" fmla="*/ 449000 h 812606"/>
                <a:gd name="connsiteX126" fmla="*/ 8702020 w 12346891"/>
                <a:gd name="connsiteY126" fmla="*/ 456073 h 812606"/>
                <a:gd name="connsiteX127" fmla="*/ 8667899 w 12346891"/>
                <a:gd name="connsiteY127" fmla="*/ 488902 h 812606"/>
                <a:gd name="connsiteX128" fmla="*/ 8642818 w 12346891"/>
                <a:gd name="connsiteY128" fmla="*/ 515951 h 812606"/>
                <a:gd name="connsiteX129" fmla="*/ 8553583 w 12346891"/>
                <a:gd name="connsiteY129" fmla="*/ 652795 h 812606"/>
                <a:gd name="connsiteX130" fmla="*/ 8536073 w 12346891"/>
                <a:gd name="connsiteY130" fmla="*/ 693279 h 812606"/>
                <a:gd name="connsiteX131" fmla="*/ 8553757 w 12346891"/>
                <a:gd name="connsiteY131" fmla="*/ 635378 h 812606"/>
                <a:gd name="connsiteX132" fmla="*/ 8590096 w 12346891"/>
                <a:gd name="connsiteY132" fmla="*/ 553928 h 812606"/>
                <a:gd name="connsiteX133" fmla="*/ 8548816 w 12346891"/>
                <a:gd name="connsiteY133" fmla="*/ 583206 h 812606"/>
                <a:gd name="connsiteX134" fmla="*/ 8275244 w 12346891"/>
                <a:gd name="connsiteY134" fmla="*/ 660611 h 812606"/>
                <a:gd name="connsiteX135" fmla="*/ 7904817 w 12346891"/>
                <a:gd name="connsiteY135" fmla="*/ 512015 h 812606"/>
                <a:gd name="connsiteX136" fmla="*/ 7856610 w 12346891"/>
                <a:gd name="connsiteY136" fmla="*/ 464676 h 812606"/>
                <a:gd name="connsiteX137" fmla="*/ 7852297 w 12346891"/>
                <a:gd name="connsiteY137" fmla="*/ 473299 h 812606"/>
                <a:gd name="connsiteX138" fmla="*/ 7842761 w 12346891"/>
                <a:gd name="connsiteY138" fmla="*/ 455635 h 812606"/>
                <a:gd name="connsiteX139" fmla="*/ 7402931 w 12346891"/>
                <a:gd name="connsiteY139" fmla="*/ 168309 h 812606"/>
                <a:gd name="connsiteX140" fmla="*/ 6979869 w 12346891"/>
                <a:gd name="connsiteY140" fmla="*/ 428742 h 812606"/>
                <a:gd name="connsiteX141" fmla="*/ 6979618 w 12346891"/>
                <a:gd name="connsiteY141" fmla="*/ 429151 h 812606"/>
                <a:gd name="connsiteX142" fmla="*/ 6978126 w 12346891"/>
                <a:gd name="connsiteY142" fmla="*/ 432245 h 812606"/>
                <a:gd name="connsiteX143" fmla="*/ 6951340 w 12346891"/>
                <a:gd name="connsiteY143" fmla="*/ 480215 h 812606"/>
                <a:gd name="connsiteX144" fmla="*/ 6938084 w 12346891"/>
                <a:gd name="connsiteY144" fmla="*/ 500850 h 812606"/>
                <a:gd name="connsiteX145" fmla="*/ 6920595 w 12346891"/>
                <a:gd name="connsiteY145" fmla="*/ 541286 h 812606"/>
                <a:gd name="connsiteX146" fmla="*/ 6928286 w 12346891"/>
                <a:gd name="connsiteY146" fmla="*/ 516102 h 812606"/>
                <a:gd name="connsiteX147" fmla="*/ 6922176 w 12346891"/>
                <a:gd name="connsiteY147" fmla="*/ 525614 h 812606"/>
                <a:gd name="connsiteX148" fmla="*/ 6430425 w 12346891"/>
                <a:gd name="connsiteY148" fmla="*/ 812604 h 812606"/>
                <a:gd name="connsiteX149" fmla="*/ 6059997 w 12346891"/>
                <a:gd name="connsiteY149" fmla="*/ 664008 h 812606"/>
                <a:gd name="connsiteX150" fmla="*/ 6011791 w 12346891"/>
                <a:gd name="connsiteY150" fmla="*/ 616669 h 812606"/>
                <a:gd name="connsiteX151" fmla="*/ 6007477 w 12346891"/>
                <a:gd name="connsiteY151" fmla="*/ 625293 h 812606"/>
                <a:gd name="connsiteX152" fmla="*/ 5997942 w 12346891"/>
                <a:gd name="connsiteY152" fmla="*/ 607628 h 812606"/>
                <a:gd name="connsiteX153" fmla="*/ 5558112 w 12346891"/>
                <a:gd name="connsiteY153" fmla="*/ 320302 h 812606"/>
                <a:gd name="connsiteX154" fmla="*/ 5292503 w 12346891"/>
                <a:gd name="connsiteY154" fmla="*/ 411089 h 812606"/>
                <a:gd name="connsiteX155" fmla="*/ 5247298 w 12346891"/>
                <a:gd name="connsiteY155" fmla="*/ 448999 h 812606"/>
                <a:gd name="connsiteX156" fmla="*/ 5241722 w 12346891"/>
                <a:gd name="connsiteY156" fmla="*/ 456075 h 812606"/>
                <a:gd name="connsiteX157" fmla="*/ 5207592 w 12346891"/>
                <a:gd name="connsiteY157" fmla="*/ 488913 h 812606"/>
                <a:gd name="connsiteX158" fmla="*/ 5182520 w 12346891"/>
                <a:gd name="connsiteY158" fmla="*/ 515952 h 812606"/>
                <a:gd name="connsiteX159" fmla="*/ 5129797 w 12346891"/>
                <a:gd name="connsiteY159" fmla="*/ 553930 h 812606"/>
                <a:gd name="connsiteX160" fmla="*/ 5088518 w 12346891"/>
                <a:gd name="connsiteY160" fmla="*/ 583208 h 812606"/>
                <a:gd name="connsiteX161" fmla="*/ 4814946 w 12346891"/>
                <a:gd name="connsiteY161" fmla="*/ 660613 h 812606"/>
                <a:gd name="connsiteX162" fmla="*/ 4444519 w 12346891"/>
                <a:gd name="connsiteY162" fmla="*/ 512017 h 812606"/>
                <a:gd name="connsiteX163" fmla="*/ 4396312 w 12346891"/>
                <a:gd name="connsiteY163" fmla="*/ 464678 h 812606"/>
                <a:gd name="connsiteX164" fmla="*/ 4391999 w 12346891"/>
                <a:gd name="connsiteY164" fmla="*/ 473301 h 812606"/>
                <a:gd name="connsiteX165" fmla="*/ 4382463 w 12346891"/>
                <a:gd name="connsiteY165" fmla="*/ 455637 h 812606"/>
                <a:gd name="connsiteX166" fmla="*/ 3942634 w 12346891"/>
                <a:gd name="connsiteY166" fmla="*/ 168311 h 812606"/>
                <a:gd name="connsiteX167" fmla="*/ 3519572 w 12346891"/>
                <a:gd name="connsiteY167" fmla="*/ 428744 h 812606"/>
                <a:gd name="connsiteX168" fmla="*/ 3519320 w 12346891"/>
                <a:gd name="connsiteY168" fmla="*/ 429153 h 812606"/>
                <a:gd name="connsiteX169" fmla="*/ 3517828 w 12346891"/>
                <a:gd name="connsiteY169" fmla="*/ 432247 h 812606"/>
                <a:gd name="connsiteX170" fmla="*/ 3491042 w 12346891"/>
                <a:gd name="connsiteY170" fmla="*/ 480217 h 812606"/>
                <a:gd name="connsiteX171" fmla="*/ 3477786 w 12346891"/>
                <a:gd name="connsiteY171" fmla="*/ 500852 h 812606"/>
                <a:gd name="connsiteX172" fmla="*/ 3460297 w 12346891"/>
                <a:gd name="connsiteY172" fmla="*/ 541288 h 812606"/>
                <a:gd name="connsiteX173" fmla="*/ 3467989 w 12346891"/>
                <a:gd name="connsiteY173" fmla="*/ 516104 h 812606"/>
                <a:gd name="connsiteX174" fmla="*/ 3461878 w 12346891"/>
                <a:gd name="connsiteY174" fmla="*/ 525616 h 812606"/>
                <a:gd name="connsiteX175" fmla="*/ 2970127 w 12346891"/>
                <a:gd name="connsiteY175" fmla="*/ 812606 h 812606"/>
                <a:gd name="connsiteX176" fmla="*/ 2599700 w 12346891"/>
                <a:gd name="connsiteY176" fmla="*/ 664010 h 812606"/>
                <a:gd name="connsiteX177" fmla="*/ 2551493 w 12346891"/>
                <a:gd name="connsiteY177" fmla="*/ 616671 h 812606"/>
                <a:gd name="connsiteX178" fmla="*/ 2547180 w 12346891"/>
                <a:gd name="connsiteY178" fmla="*/ 625295 h 812606"/>
                <a:gd name="connsiteX179" fmla="*/ 2537644 w 12346891"/>
                <a:gd name="connsiteY179" fmla="*/ 607630 h 812606"/>
                <a:gd name="connsiteX180" fmla="*/ 2097815 w 12346891"/>
                <a:gd name="connsiteY180" fmla="*/ 320304 h 812606"/>
                <a:gd name="connsiteX181" fmla="*/ 1832205 w 12346891"/>
                <a:gd name="connsiteY181" fmla="*/ 411091 h 812606"/>
                <a:gd name="connsiteX182" fmla="*/ 1787001 w 12346891"/>
                <a:gd name="connsiteY182" fmla="*/ 449001 h 812606"/>
                <a:gd name="connsiteX183" fmla="*/ 1781424 w 12346891"/>
                <a:gd name="connsiteY183" fmla="*/ 456077 h 812606"/>
                <a:gd name="connsiteX184" fmla="*/ 1747295 w 12346891"/>
                <a:gd name="connsiteY184" fmla="*/ 488915 h 812606"/>
                <a:gd name="connsiteX185" fmla="*/ 1722223 w 12346891"/>
                <a:gd name="connsiteY185" fmla="*/ 515954 h 812606"/>
                <a:gd name="connsiteX186" fmla="*/ 1632988 w 12346891"/>
                <a:gd name="connsiteY186" fmla="*/ 652798 h 812606"/>
                <a:gd name="connsiteX187" fmla="*/ 1669499 w 12346891"/>
                <a:gd name="connsiteY187" fmla="*/ 553933 h 812606"/>
                <a:gd name="connsiteX188" fmla="*/ 1628221 w 12346891"/>
                <a:gd name="connsiteY188" fmla="*/ 583210 h 812606"/>
                <a:gd name="connsiteX189" fmla="*/ 1354648 w 12346891"/>
                <a:gd name="connsiteY189" fmla="*/ 660615 h 812606"/>
                <a:gd name="connsiteX190" fmla="*/ 984221 w 12346891"/>
                <a:gd name="connsiteY190" fmla="*/ 512019 h 812606"/>
                <a:gd name="connsiteX191" fmla="*/ 936015 w 12346891"/>
                <a:gd name="connsiteY191" fmla="*/ 464680 h 812606"/>
                <a:gd name="connsiteX192" fmla="*/ 931701 w 12346891"/>
                <a:gd name="connsiteY192" fmla="*/ 473303 h 812606"/>
                <a:gd name="connsiteX193" fmla="*/ 922165 w 12346891"/>
                <a:gd name="connsiteY193" fmla="*/ 455639 h 812606"/>
                <a:gd name="connsiteX194" fmla="*/ 482336 w 12346891"/>
                <a:gd name="connsiteY194" fmla="*/ 168313 h 812606"/>
                <a:gd name="connsiteX195" fmla="*/ 59274 w 12346891"/>
                <a:gd name="connsiteY195" fmla="*/ 428746 h 812606"/>
                <a:gd name="connsiteX196" fmla="*/ 59022 w 12346891"/>
                <a:gd name="connsiteY196" fmla="*/ 429155 h 812606"/>
                <a:gd name="connsiteX197" fmla="*/ 57530 w 12346891"/>
                <a:gd name="connsiteY197" fmla="*/ 432249 h 812606"/>
                <a:gd name="connsiteX198" fmla="*/ 30744 w 12346891"/>
                <a:gd name="connsiteY198" fmla="*/ 480219 h 812606"/>
                <a:gd name="connsiteX199" fmla="*/ 17488 w 12346891"/>
                <a:gd name="connsiteY199" fmla="*/ 500854 h 812606"/>
                <a:gd name="connsiteX200" fmla="*/ -1 w 12346891"/>
                <a:gd name="connsiteY200" fmla="*/ 541290 h 812606"/>
                <a:gd name="connsiteX201" fmla="*/ 7691 w 12346891"/>
                <a:gd name="connsiteY201" fmla="*/ 516106 h 812606"/>
                <a:gd name="connsiteX202" fmla="*/ 1580 w 12346891"/>
                <a:gd name="connsiteY202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48317 w 12346893"/>
                <a:gd name="connsiteY20" fmla="*/ 177230 h 812606"/>
                <a:gd name="connsiteX21" fmla="*/ 1911979 w 12346893"/>
                <a:gd name="connsiteY21" fmla="*/ 258678 h 812606"/>
                <a:gd name="connsiteX22" fmla="*/ 1953257 w 12346893"/>
                <a:gd name="connsiteY22" fmla="*/ 229401 h 812606"/>
                <a:gd name="connsiteX23" fmla="*/ 2226830 w 12346893"/>
                <a:gd name="connsiteY23" fmla="*/ 151996 h 812606"/>
                <a:gd name="connsiteX24" fmla="*/ 2597257 w 12346893"/>
                <a:gd name="connsiteY24" fmla="*/ 300592 h 812606"/>
                <a:gd name="connsiteX25" fmla="*/ 2645463 w 12346893"/>
                <a:gd name="connsiteY25" fmla="*/ 347931 h 812606"/>
                <a:gd name="connsiteX26" fmla="*/ 2649777 w 12346893"/>
                <a:gd name="connsiteY26" fmla="*/ 339308 h 812606"/>
                <a:gd name="connsiteX27" fmla="*/ 2659313 w 12346893"/>
                <a:gd name="connsiteY27" fmla="*/ 356972 h 812606"/>
                <a:gd name="connsiteX28" fmla="*/ 3099142 w 12346893"/>
                <a:gd name="connsiteY28" fmla="*/ 644298 h 812606"/>
                <a:gd name="connsiteX29" fmla="*/ 3522204 w 12346893"/>
                <a:gd name="connsiteY29" fmla="*/ 383865 h 812606"/>
                <a:gd name="connsiteX30" fmla="*/ 3522456 w 12346893"/>
                <a:gd name="connsiteY30" fmla="*/ 383456 h 812606"/>
                <a:gd name="connsiteX31" fmla="*/ 3523948 w 12346893"/>
                <a:gd name="connsiteY31" fmla="*/ 380362 h 812606"/>
                <a:gd name="connsiteX32" fmla="*/ 3550734 w 12346893"/>
                <a:gd name="connsiteY32" fmla="*/ 332392 h 812606"/>
                <a:gd name="connsiteX33" fmla="*/ 3563989 w 12346893"/>
                <a:gd name="connsiteY33" fmla="*/ 311757 h 812606"/>
                <a:gd name="connsiteX34" fmla="*/ 3581479 w 12346893"/>
                <a:gd name="connsiteY34" fmla="*/ 271321 h 812606"/>
                <a:gd name="connsiteX35" fmla="*/ 3573787 w 12346893"/>
                <a:gd name="connsiteY35" fmla="*/ 296505 h 812606"/>
                <a:gd name="connsiteX36" fmla="*/ 3579897 w 12346893"/>
                <a:gd name="connsiteY36" fmla="*/ 286993 h 812606"/>
                <a:gd name="connsiteX37" fmla="*/ 4071649 w 12346893"/>
                <a:gd name="connsiteY37" fmla="*/ 3 h 812606"/>
                <a:gd name="connsiteX38" fmla="*/ 4442076 w 12346893"/>
                <a:gd name="connsiteY38" fmla="*/ 148599 h 812606"/>
                <a:gd name="connsiteX39" fmla="*/ 4490282 w 12346893"/>
                <a:gd name="connsiteY39" fmla="*/ 195938 h 812606"/>
                <a:gd name="connsiteX40" fmla="*/ 4494596 w 12346893"/>
                <a:gd name="connsiteY40" fmla="*/ 187314 h 812606"/>
                <a:gd name="connsiteX41" fmla="*/ 4504132 w 12346893"/>
                <a:gd name="connsiteY41" fmla="*/ 204979 h 812606"/>
                <a:gd name="connsiteX42" fmla="*/ 4943961 w 12346893"/>
                <a:gd name="connsiteY42" fmla="*/ 492304 h 812606"/>
                <a:gd name="connsiteX43" fmla="*/ 5209571 w 12346893"/>
                <a:gd name="connsiteY43" fmla="*/ 401517 h 812606"/>
                <a:gd name="connsiteX44" fmla="*/ 5254775 w 12346893"/>
                <a:gd name="connsiteY44" fmla="*/ 363608 h 812606"/>
                <a:gd name="connsiteX45" fmla="*/ 5260352 w 12346893"/>
                <a:gd name="connsiteY45" fmla="*/ 356532 h 812606"/>
                <a:gd name="connsiteX46" fmla="*/ 5294481 w 12346893"/>
                <a:gd name="connsiteY46" fmla="*/ 323694 h 812606"/>
                <a:gd name="connsiteX47" fmla="*/ 5319553 w 12346893"/>
                <a:gd name="connsiteY47" fmla="*/ 296655 h 812606"/>
                <a:gd name="connsiteX48" fmla="*/ 5408614 w 12346893"/>
                <a:gd name="connsiteY48" fmla="*/ 177228 h 812606"/>
                <a:gd name="connsiteX49" fmla="*/ 5372276 w 12346893"/>
                <a:gd name="connsiteY49" fmla="*/ 258677 h 812606"/>
                <a:gd name="connsiteX50" fmla="*/ 5413555 w 12346893"/>
                <a:gd name="connsiteY50" fmla="*/ 229399 h 812606"/>
                <a:gd name="connsiteX51" fmla="*/ 5687128 w 12346893"/>
                <a:gd name="connsiteY51" fmla="*/ 151994 h 812606"/>
                <a:gd name="connsiteX52" fmla="*/ 6057555 w 12346893"/>
                <a:gd name="connsiteY52" fmla="*/ 300590 h 812606"/>
                <a:gd name="connsiteX53" fmla="*/ 6105761 w 12346893"/>
                <a:gd name="connsiteY53" fmla="*/ 347929 h 812606"/>
                <a:gd name="connsiteX54" fmla="*/ 6110075 w 12346893"/>
                <a:gd name="connsiteY54" fmla="*/ 339306 h 812606"/>
                <a:gd name="connsiteX55" fmla="*/ 6119611 w 12346893"/>
                <a:gd name="connsiteY55" fmla="*/ 356970 h 812606"/>
                <a:gd name="connsiteX56" fmla="*/ 6559439 w 12346893"/>
                <a:gd name="connsiteY56" fmla="*/ 644296 h 812606"/>
                <a:gd name="connsiteX57" fmla="*/ 6982502 w 12346893"/>
                <a:gd name="connsiteY57" fmla="*/ 383863 h 812606"/>
                <a:gd name="connsiteX58" fmla="*/ 6982753 w 12346893"/>
                <a:gd name="connsiteY58" fmla="*/ 383454 h 812606"/>
                <a:gd name="connsiteX59" fmla="*/ 6984246 w 12346893"/>
                <a:gd name="connsiteY59" fmla="*/ 380360 h 812606"/>
                <a:gd name="connsiteX60" fmla="*/ 7011032 w 12346893"/>
                <a:gd name="connsiteY60" fmla="*/ 332390 h 812606"/>
                <a:gd name="connsiteX61" fmla="*/ 7024286 w 12346893"/>
                <a:gd name="connsiteY61" fmla="*/ 311755 h 812606"/>
                <a:gd name="connsiteX62" fmla="*/ 7041777 w 12346893"/>
                <a:gd name="connsiteY62" fmla="*/ 271319 h 812606"/>
                <a:gd name="connsiteX63" fmla="*/ 7034085 w 12346893"/>
                <a:gd name="connsiteY63" fmla="*/ 296503 h 812606"/>
                <a:gd name="connsiteX64" fmla="*/ 7040195 w 12346893"/>
                <a:gd name="connsiteY64" fmla="*/ 286991 h 812606"/>
                <a:gd name="connsiteX65" fmla="*/ 7531947 w 12346893"/>
                <a:gd name="connsiteY65" fmla="*/ 1 h 812606"/>
                <a:gd name="connsiteX66" fmla="*/ 7902374 w 12346893"/>
                <a:gd name="connsiteY66" fmla="*/ 148597 h 812606"/>
                <a:gd name="connsiteX67" fmla="*/ 7950580 w 12346893"/>
                <a:gd name="connsiteY67" fmla="*/ 195936 h 812606"/>
                <a:gd name="connsiteX68" fmla="*/ 7954894 w 12346893"/>
                <a:gd name="connsiteY68" fmla="*/ 187312 h 812606"/>
                <a:gd name="connsiteX69" fmla="*/ 7964430 w 12346893"/>
                <a:gd name="connsiteY69" fmla="*/ 204977 h 812606"/>
                <a:gd name="connsiteX70" fmla="*/ 8404258 w 12346893"/>
                <a:gd name="connsiteY70" fmla="*/ 492302 h 812606"/>
                <a:gd name="connsiteX71" fmla="*/ 8669869 w 12346893"/>
                <a:gd name="connsiteY71" fmla="*/ 401515 h 812606"/>
                <a:gd name="connsiteX72" fmla="*/ 8715076 w 12346893"/>
                <a:gd name="connsiteY72" fmla="*/ 363604 h 812606"/>
                <a:gd name="connsiteX73" fmla="*/ 8720650 w 12346893"/>
                <a:gd name="connsiteY73" fmla="*/ 356531 h 812606"/>
                <a:gd name="connsiteX74" fmla="*/ 8754770 w 12346893"/>
                <a:gd name="connsiteY74" fmla="*/ 323702 h 812606"/>
                <a:gd name="connsiteX75" fmla="*/ 8779851 w 12346893"/>
                <a:gd name="connsiteY75" fmla="*/ 296653 h 812606"/>
                <a:gd name="connsiteX76" fmla="*/ 8869086 w 12346893"/>
                <a:gd name="connsiteY76" fmla="*/ 159809 h 812606"/>
                <a:gd name="connsiteX77" fmla="*/ 8886596 w 12346893"/>
                <a:gd name="connsiteY77" fmla="*/ 119325 h 812606"/>
                <a:gd name="connsiteX78" fmla="*/ 8868912 w 12346893"/>
                <a:gd name="connsiteY78" fmla="*/ 177226 h 812606"/>
                <a:gd name="connsiteX79" fmla="*/ 8832573 w 12346893"/>
                <a:gd name="connsiteY79" fmla="*/ 258676 h 812606"/>
                <a:gd name="connsiteX80" fmla="*/ 8873853 w 12346893"/>
                <a:gd name="connsiteY80" fmla="*/ 229399 h 812606"/>
                <a:gd name="connsiteX81" fmla="*/ 9147426 w 12346893"/>
                <a:gd name="connsiteY81" fmla="*/ 151993 h 812606"/>
                <a:gd name="connsiteX82" fmla="*/ 9517853 w 12346893"/>
                <a:gd name="connsiteY82" fmla="*/ 300589 h 812606"/>
                <a:gd name="connsiteX83" fmla="*/ 9566059 w 12346893"/>
                <a:gd name="connsiteY83" fmla="*/ 347928 h 812606"/>
                <a:gd name="connsiteX84" fmla="*/ 9570373 w 12346893"/>
                <a:gd name="connsiteY84" fmla="*/ 339305 h 812606"/>
                <a:gd name="connsiteX85" fmla="*/ 9579908 w 12346893"/>
                <a:gd name="connsiteY85" fmla="*/ 356969 h 812606"/>
                <a:gd name="connsiteX86" fmla="*/ 10019738 w 12346893"/>
                <a:gd name="connsiteY86" fmla="*/ 644295 h 812606"/>
                <a:gd name="connsiteX87" fmla="*/ 10442800 w 12346893"/>
                <a:gd name="connsiteY87" fmla="*/ 383862 h 812606"/>
                <a:gd name="connsiteX88" fmla="*/ 10443052 w 12346893"/>
                <a:gd name="connsiteY88" fmla="*/ 383453 h 812606"/>
                <a:gd name="connsiteX89" fmla="*/ 10444544 w 12346893"/>
                <a:gd name="connsiteY89" fmla="*/ 380359 h 812606"/>
                <a:gd name="connsiteX90" fmla="*/ 10471330 w 12346893"/>
                <a:gd name="connsiteY90" fmla="*/ 332389 h 812606"/>
                <a:gd name="connsiteX91" fmla="*/ 10484585 w 12346893"/>
                <a:gd name="connsiteY91" fmla="*/ 311754 h 812606"/>
                <a:gd name="connsiteX92" fmla="*/ 10502074 w 12346893"/>
                <a:gd name="connsiteY92" fmla="*/ 271318 h 812606"/>
                <a:gd name="connsiteX93" fmla="*/ 10494383 w 12346893"/>
                <a:gd name="connsiteY93" fmla="*/ 296502 h 812606"/>
                <a:gd name="connsiteX94" fmla="*/ 10500493 w 12346893"/>
                <a:gd name="connsiteY94" fmla="*/ 286990 h 812606"/>
                <a:gd name="connsiteX95" fmla="*/ 10992245 w 12346893"/>
                <a:gd name="connsiteY95" fmla="*/ 0 h 812606"/>
                <a:gd name="connsiteX96" fmla="*/ 11362672 w 12346893"/>
                <a:gd name="connsiteY96" fmla="*/ 148596 h 812606"/>
                <a:gd name="connsiteX97" fmla="*/ 11410878 w 12346893"/>
                <a:gd name="connsiteY97" fmla="*/ 195935 h 812606"/>
                <a:gd name="connsiteX98" fmla="*/ 11415192 w 12346893"/>
                <a:gd name="connsiteY98" fmla="*/ 187311 h 812606"/>
                <a:gd name="connsiteX99" fmla="*/ 11424728 w 12346893"/>
                <a:gd name="connsiteY99" fmla="*/ 204976 h 812606"/>
                <a:gd name="connsiteX100" fmla="*/ 11864557 w 12346893"/>
                <a:gd name="connsiteY100" fmla="*/ 492302 h 812606"/>
                <a:gd name="connsiteX101" fmla="*/ 12329384 w 12346893"/>
                <a:gd name="connsiteY101" fmla="*/ 159808 h 812606"/>
                <a:gd name="connsiteX102" fmla="*/ 12346893 w 12346893"/>
                <a:gd name="connsiteY102" fmla="*/ 119324 h 812606"/>
                <a:gd name="connsiteX103" fmla="*/ 12329210 w 12346893"/>
                <a:gd name="connsiteY103" fmla="*/ 177225 h 812606"/>
                <a:gd name="connsiteX104" fmla="*/ 11735544 w 12346893"/>
                <a:gd name="connsiteY104" fmla="*/ 660610 h 812606"/>
                <a:gd name="connsiteX105" fmla="*/ 11365117 w 12346893"/>
                <a:gd name="connsiteY105" fmla="*/ 512014 h 812606"/>
                <a:gd name="connsiteX106" fmla="*/ 11316911 w 12346893"/>
                <a:gd name="connsiteY106" fmla="*/ 464675 h 812606"/>
                <a:gd name="connsiteX107" fmla="*/ 11312596 w 12346893"/>
                <a:gd name="connsiteY107" fmla="*/ 473298 h 812606"/>
                <a:gd name="connsiteX108" fmla="*/ 11303061 w 12346893"/>
                <a:gd name="connsiteY108" fmla="*/ 455634 h 812606"/>
                <a:gd name="connsiteX109" fmla="*/ 10863232 w 12346893"/>
                <a:gd name="connsiteY109" fmla="*/ 168308 h 812606"/>
                <a:gd name="connsiteX110" fmla="*/ 10440170 w 12346893"/>
                <a:gd name="connsiteY110" fmla="*/ 428741 h 812606"/>
                <a:gd name="connsiteX111" fmla="*/ 10439918 w 12346893"/>
                <a:gd name="connsiteY111" fmla="*/ 429150 h 812606"/>
                <a:gd name="connsiteX112" fmla="*/ 10438426 w 12346893"/>
                <a:gd name="connsiteY112" fmla="*/ 432244 h 812606"/>
                <a:gd name="connsiteX113" fmla="*/ 10411639 w 12346893"/>
                <a:gd name="connsiteY113" fmla="*/ 480214 h 812606"/>
                <a:gd name="connsiteX114" fmla="*/ 10398385 w 12346893"/>
                <a:gd name="connsiteY114" fmla="*/ 500849 h 812606"/>
                <a:gd name="connsiteX115" fmla="*/ 10380895 w 12346893"/>
                <a:gd name="connsiteY115" fmla="*/ 541285 h 812606"/>
                <a:gd name="connsiteX116" fmla="*/ 10388586 w 12346893"/>
                <a:gd name="connsiteY116" fmla="*/ 516101 h 812606"/>
                <a:gd name="connsiteX117" fmla="*/ 10382477 w 12346893"/>
                <a:gd name="connsiteY117" fmla="*/ 525613 h 812606"/>
                <a:gd name="connsiteX118" fmla="*/ 9890724 w 12346893"/>
                <a:gd name="connsiteY118" fmla="*/ 812603 h 812606"/>
                <a:gd name="connsiteX119" fmla="*/ 9520297 w 12346893"/>
                <a:gd name="connsiteY119" fmla="*/ 664007 h 812606"/>
                <a:gd name="connsiteX120" fmla="*/ 9472091 w 12346893"/>
                <a:gd name="connsiteY120" fmla="*/ 616668 h 812606"/>
                <a:gd name="connsiteX121" fmla="*/ 9467777 w 12346893"/>
                <a:gd name="connsiteY121" fmla="*/ 625292 h 812606"/>
                <a:gd name="connsiteX122" fmla="*/ 9458242 w 12346893"/>
                <a:gd name="connsiteY122" fmla="*/ 607627 h 812606"/>
                <a:gd name="connsiteX123" fmla="*/ 9018413 w 12346893"/>
                <a:gd name="connsiteY123" fmla="*/ 320302 h 812606"/>
                <a:gd name="connsiteX124" fmla="*/ 8752802 w 12346893"/>
                <a:gd name="connsiteY124" fmla="*/ 411089 h 812606"/>
                <a:gd name="connsiteX125" fmla="*/ 8707595 w 12346893"/>
                <a:gd name="connsiteY125" fmla="*/ 449000 h 812606"/>
                <a:gd name="connsiteX126" fmla="*/ 8702022 w 12346893"/>
                <a:gd name="connsiteY126" fmla="*/ 456073 h 812606"/>
                <a:gd name="connsiteX127" fmla="*/ 8667901 w 12346893"/>
                <a:gd name="connsiteY127" fmla="*/ 488902 h 812606"/>
                <a:gd name="connsiteX128" fmla="*/ 8642820 w 12346893"/>
                <a:gd name="connsiteY128" fmla="*/ 515951 h 812606"/>
                <a:gd name="connsiteX129" fmla="*/ 8553585 w 12346893"/>
                <a:gd name="connsiteY129" fmla="*/ 652795 h 812606"/>
                <a:gd name="connsiteX130" fmla="*/ 8536075 w 12346893"/>
                <a:gd name="connsiteY130" fmla="*/ 693279 h 812606"/>
                <a:gd name="connsiteX131" fmla="*/ 8553759 w 12346893"/>
                <a:gd name="connsiteY131" fmla="*/ 635378 h 812606"/>
                <a:gd name="connsiteX132" fmla="*/ 8590098 w 12346893"/>
                <a:gd name="connsiteY132" fmla="*/ 553928 h 812606"/>
                <a:gd name="connsiteX133" fmla="*/ 8548818 w 12346893"/>
                <a:gd name="connsiteY133" fmla="*/ 583206 h 812606"/>
                <a:gd name="connsiteX134" fmla="*/ 8275246 w 12346893"/>
                <a:gd name="connsiteY134" fmla="*/ 660611 h 812606"/>
                <a:gd name="connsiteX135" fmla="*/ 7904819 w 12346893"/>
                <a:gd name="connsiteY135" fmla="*/ 512015 h 812606"/>
                <a:gd name="connsiteX136" fmla="*/ 7856612 w 12346893"/>
                <a:gd name="connsiteY136" fmla="*/ 464676 h 812606"/>
                <a:gd name="connsiteX137" fmla="*/ 7852299 w 12346893"/>
                <a:gd name="connsiteY137" fmla="*/ 473299 h 812606"/>
                <a:gd name="connsiteX138" fmla="*/ 7842763 w 12346893"/>
                <a:gd name="connsiteY138" fmla="*/ 455635 h 812606"/>
                <a:gd name="connsiteX139" fmla="*/ 7402933 w 12346893"/>
                <a:gd name="connsiteY139" fmla="*/ 168309 h 812606"/>
                <a:gd name="connsiteX140" fmla="*/ 6979871 w 12346893"/>
                <a:gd name="connsiteY140" fmla="*/ 428742 h 812606"/>
                <a:gd name="connsiteX141" fmla="*/ 6979620 w 12346893"/>
                <a:gd name="connsiteY141" fmla="*/ 429151 h 812606"/>
                <a:gd name="connsiteX142" fmla="*/ 6978128 w 12346893"/>
                <a:gd name="connsiteY142" fmla="*/ 432245 h 812606"/>
                <a:gd name="connsiteX143" fmla="*/ 6951342 w 12346893"/>
                <a:gd name="connsiteY143" fmla="*/ 480215 h 812606"/>
                <a:gd name="connsiteX144" fmla="*/ 6938086 w 12346893"/>
                <a:gd name="connsiteY144" fmla="*/ 500850 h 812606"/>
                <a:gd name="connsiteX145" fmla="*/ 6920597 w 12346893"/>
                <a:gd name="connsiteY145" fmla="*/ 541286 h 812606"/>
                <a:gd name="connsiteX146" fmla="*/ 6928288 w 12346893"/>
                <a:gd name="connsiteY146" fmla="*/ 516102 h 812606"/>
                <a:gd name="connsiteX147" fmla="*/ 6922178 w 12346893"/>
                <a:gd name="connsiteY147" fmla="*/ 525614 h 812606"/>
                <a:gd name="connsiteX148" fmla="*/ 6430427 w 12346893"/>
                <a:gd name="connsiteY148" fmla="*/ 812604 h 812606"/>
                <a:gd name="connsiteX149" fmla="*/ 6059999 w 12346893"/>
                <a:gd name="connsiteY149" fmla="*/ 664008 h 812606"/>
                <a:gd name="connsiteX150" fmla="*/ 6011793 w 12346893"/>
                <a:gd name="connsiteY150" fmla="*/ 616669 h 812606"/>
                <a:gd name="connsiteX151" fmla="*/ 6007479 w 12346893"/>
                <a:gd name="connsiteY151" fmla="*/ 625293 h 812606"/>
                <a:gd name="connsiteX152" fmla="*/ 5997944 w 12346893"/>
                <a:gd name="connsiteY152" fmla="*/ 607628 h 812606"/>
                <a:gd name="connsiteX153" fmla="*/ 5558114 w 12346893"/>
                <a:gd name="connsiteY153" fmla="*/ 320302 h 812606"/>
                <a:gd name="connsiteX154" fmla="*/ 5292505 w 12346893"/>
                <a:gd name="connsiteY154" fmla="*/ 411089 h 812606"/>
                <a:gd name="connsiteX155" fmla="*/ 5247300 w 12346893"/>
                <a:gd name="connsiteY155" fmla="*/ 448999 h 812606"/>
                <a:gd name="connsiteX156" fmla="*/ 5241724 w 12346893"/>
                <a:gd name="connsiteY156" fmla="*/ 456075 h 812606"/>
                <a:gd name="connsiteX157" fmla="*/ 5207594 w 12346893"/>
                <a:gd name="connsiteY157" fmla="*/ 488913 h 812606"/>
                <a:gd name="connsiteX158" fmla="*/ 5182522 w 12346893"/>
                <a:gd name="connsiteY158" fmla="*/ 515952 h 812606"/>
                <a:gd name="connsiteX159" fmla="*/ 5129799 w 12346893"/>
                <a:gd name="connsiteY159" fmla="*/ 553930 h 812606"/>
                <a:gd name="connsiteX160" fmla="*/ 5088520 w 12346893"/>
                <a:gd name="connsiteY160" fmla="*/ 583208 h 812606"/>
                <a:gd name="connsiteX161" fmla="*/ 4814948 w 12346893"/>
                <a:gd name="connsiteY161" fmla="*/ 660613 h 812606"/>
                <a:gd name="connsiteX162" fmla="*/ 4444521 w 12346893"/>
                <a:gd name="connsiteY162" fmla="*/ 512017 h 812606"/>
                <a:gd name="connsiteX163" fmla="*/ 4396314 w 12346893"/>
                <a:gd name="connsiteY163" fmla="*/ 464678 h 812606"/>
                <a:gd name="connsiteX164" fmla="*/ 4392001 w 12346893"/>
                <a:gd name="connsiteY164" fmla="*/ 473301 h 812606"/>
                <a:gd name="connsiteX165" fmla="*/ 4382465 w 12346893"/>
                <a:gd name="connsiteY165" fmla="*/ 455637 h 812606"/>
                <a:gd name="connsiteX166" fmla="*/ 3942636 w 12346893"/>
                <a:gd name="connsiteY166" fmla="*/ 168311 h 812606"/>
                <a:gd name="connsiteX167" fmla="*/ 3519574 w 12346893"/>
                <a:gd name="connsiteY167" fmla="*/ 428744 h 812606"/>
                <a:gd name="connsiteX168" fmla="*/ 3519322 w 12346893"/>
                <a:gd name="connsiteY168" fmla="*/ 429153 h 812606"/>
                <a:gd name="connsiteX169" fmla="*/ 3517830 w 12346893"/>
                <a:gd name="connsiteY169" fmla="*/ 432247 h 812606"/>
                <a:gd name="connsiteX170" fmla="*/ 3491044 w 12346893"/>
                <a:gd name="connsiteY170" fmla="*/ 480217 h 812606"/>
                <a:gd name="connsiteX171" fmla="*/ 3477788 w 12346893"/>
                <a:gd name="connsiteY171" fmla="*/ 500852 h 812606"/>
                <a:gd name="connsiteX172" fmla="*/ 3460299 w 12346893"/>
                <a:gd name="connsiteY172" fmla="*/ 541288 h 812606"/>
                <a:gd name="connsiteX173" fmla="*/ 3467991 w 12346893"/>
                <a:gd name="connsiteY173" fmla="*/ 516104 h 812606"/>
                <a:gd name="connsiteX174" fmla="*/ 3461880 w 12346893"/>
                <a:gd name="connsiteY174" fmla="*/ 525616 h 812606"/>
                <a:gd name="connsiteX175" fmla="*/ 2970129 w 12346893"/>
                <a:gd name="connsiteY175" fmla="*/ 812606 h 812606"/>
                <a:gd name="connsiteX176" fmla="*/ 2599702 w 12346893"/>
                <a:gd name="connsiteY176" fmla="*/ 664010 h 812606"/>
                <a:gd name="connsiteX177" fmla="*/ 2551495 w 12346893"/>
                <a:gd name="connsiteY177" fmla="*/ 616671 h 812606"/>
                <a:gd name="connsiteX178" fmla="*/ 2547182 w 12346893"/>
                <a:gd name="connsiteY178" fmla="*/ 625295 h 812606"/>
                <a:gd name="connsiteX179" fmla="*/ 2537646 w 12346893"/>
                <a:gd name="connsiteY179" fmla="*/ 607630 h 812606"/>
                <a:gd name="connsiteX180" fmla="*/ 2097817 w 12346893"/>
                <a:gd name="connsiteY180" fmla="*/ 320304 h 812606"/>
                <a:gd name="connsiteX181" fmla="*/ 1832207 w 12346893"/>
                <a:gd name="connsiteY181" fmla="*/ 411091 h 812606"/>
                <a:gd name="connsiteX182" fmla="*/ 1787003 w 12346893"/>
                <a:gd name="connsiteY182" fmla="*/ 449001 h 812606"/>
                <a:gd name="connsiteX183" fmla="*/ 1781426 w 12346893"/>
                <a:gd name="connsiteY183" fmla="*/ 456077 h 812606"/>
                <a:gd name="connsiteX184" fmla="*/ 1747297 w 12346893"/>
                <a:gd name="connsiteY184" fmla="*/ 488915 h 812606"/>
                <a:gd name="connsiteX185" fmla="*/ 1722225 w 12346893"/>
                <a:gd name="connsiteY185" fmla="*/ 515954 h 812606"/>
                <a:gd name="connsiteX186" fmla="*/ 1669501 w 12346893"/>
                <a:gd name="connsiteY186" fmla="*/ 553933 h 812606"/>
                <a:gd name="connsiteX187" fmla="*/ 1628223 w 12346893"/>
                <a:gd name="connsiteY187" fmla="*/ 583210 h 812606"/>
                <a:gd name="connsiteX188" fmla="*/ 1354650 w 12346893"/>
                <a:gd name="connsiteY188" fmla="*/ 660615 h 812606"/>
                <a:gd name="connsiteX189" fmla="*/ 984223 w 12346893"/>
                <a:gd name="connsiteY189" fmla="*/ 512019 h 812606"/>
                <a:gd name="connsiteX190" fmla="*/ 936017 w 12346893"/>
                <a:gd name="connsiteY190" fmla="*/ 464680 h 812606"/>
                <a:gd name="connsiteX191" fmla="*/ 931703 w 12346893"/>
                <a:gd name="connsiteY191" fmla="*/ 473303 h 812606"/>
                <a:gd name="connsiteX192" fmla="*/ 922167 w 12346893"/>
                <a:gd name="connsiteY192" fmla="*/ 455639 h 812606"/>
                <a:gd name="connsiteX193" fmla="*/ 482338 w 12346893"/>
                <a:gd name="connsiteY193" fmla="*/ 168313 h 812606"/>
                <a:gd name="connsiteX194" fmla="*/ 59276 w 12346893"/>
                <a:gd name="connsiteY194" fmla="*/ 428746 h 812606"/>
                <a:gd name="connsiteX195" fmla="*/ 59024 w 12346893"/>
                <a:gd name="connsiteY195" fmla="*/ 429155 h 812606"/>
                <a:gd name="connsiteX196" fmla="*/ 57532 w 12346893"/>
                <a:gd name="connsiteY196" fmla="*/ 432249 h 812606"/>
                <a:gd name="connsiteX197" fmla="*/ 30746 w 12346893"/>
                <a:gd name="connsiteY197" fmla="*/ 480219 h 812606"/>
                <a:gd name="connsiteX198" fmla="*/ 17490 w 12346893"/>
                <a:gd name="connsiteY198" fmla="*/ 500854 h 812606"/>
                <a:gd name="connsiteX199" fmla="*/ 1 w 12346893"/>
                <a:gd name="connsiteY199" fmla="*/ 541290 h 812606"/>
                <a:gd name="connsiteX200" fmla="*/ 7693 w 12346893"/>
                <a:gd name="connsiteY200" fmla="*/ 516106 h 812606"/>
                <a:gd name="connsiteX201" fmla="*/ 1582 w 12346893"/>
                <a:gd name="connsiteY201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859253 w 12346891"/>
                <a:gd name="connsiteY19" fmla="*/ 296657 h 812606"/>
                <a:gd name="connsiteX20" fmla="*/ 1911977 w 12346891"/>
                <a:gd name="connsiteY20" fmla="*/ 258678 h 812606"/>
                <a:gd name="connsiteX21" fmla="*/ 1953255 w 12346891"/>
                <a:gd name="connsiteY21" fmla="*/ 229401 h 812606"/>
                <a:gd name="connsiteX22" fmla="*/ 2226828 w 12346891"/>
                <a:gd name="connsiteY22" fmla="*/ 151996 h 812606"/>
                <a:gd name="connsiteX23" fmla="*/ 2597255 w 12346891"/>
                <a:gd name="connsiteY23" fmla="*/ 300592 h 812606"/>
                <a:gd name="connsiteX24" fmla="*/ 2645461 w 12346891"/>
                <a:gd name="connsiteY24" fmla="*/ 347931 h 812606"/>
                <a:gd name="connsiteX25" fmla="*/ 2649775 w 12346891"/>
                <a:gd name="connsiteY25" fmla="*/ 339308 h 812606"/>
                <a:gd name="connsiteX26" fmla="*/ 2659311 w 12346891"/>
                <a:gd name="connsiteY26" fmla="*/ 356972 h 812606"/>
                <a:gd name="connsiteX27" fmla="*/ 3099140 w 12346891"/>
                <a:gd name="connsiteY27" fmla="*/ 644298 h 812606"/>
                <a:gd name="connsiteX28" fmla="*/ 3522202 w 12346891"/>
                <a:gd name="connsiteY28" fmla="*/ 383865 h 812606"/>
                <a:gd name="connsiteX29" fmla="*/ 3522454 w 12346891"/>
                <a:gd name="connsiteY29" fmla="*/ 383456 h 812606"/>
                <a:gd name="connsiteX30" fmla="*/ 3523946 w 12346891"/>
                <a:gd name="connsiteY30" fmla="*/ 380362 h 812606"/>
                <a:gd name="connsiteX31" fmla="*/ 3550732 w 12346891"/>
                <a:gd name="connsiteY31" fmla="*/ 332392 h 812606"/>
                <a:gd name="connsiteX32" fmla="*/ 3563987 w 12346891"/>
                <a:gd name="connsiteY32" fmla="*/ 311757 h 812606"/>
                <a:gd name="connsiteX33" fmla="*/ 3581477 w 12346891"/>
                <a:gd name="connsiteY33" fmla="*/ 271321 h 812606"/>
                <a:gd name="connsiteX34" fmla="*/ 3573785 w 12346891"/>
                <a:gd name="connsiteY34" fmla="*/ 296505 h 812606"/>
                <a:gd name="connsiteX35" fmla="*/ 3579895 w 12346891"/>
                <a:gd name="connsiteY35" fmla="*/ 286993 h 812606"/>
                <a:gd name="connsiteX36" fmla="*/ 4071647 w 12346891"/>
                <a:gd name="connsiteY36" fmla="*/ 3 h 812606"/>
                <a:gd name="connsiteX37" fmla="*/ 4442074 w 12346891"/>
                <a:gd name="connsiteY37" fmla="*/ 148599 h 812606"/>
                <a:gd name="connsiteX38" fmla="*/ 4490280 w 12346891"/>
                <a:gd name="connsiteY38" fmla="*/ 195938 h 812606"/>
                <a:gd name="connsiteX39" fmla="*/ 4494594 w 12346891"/>
                <a:gd name="connsiteY39" fmla="*/ 187314 h 812606"/>
                <a:gd name="connsiteX40" fmla="*/ 4504130 w 12346891"/>
                <a:gd name="connsiteY40" fmla="*/ 204979 h 812606"/>
                <a:gd name="connsiteX41" fmla="*/ 4943959 w 12346891"/>
                <a:gd name="connsiteY41" fmla="*/ 492304 h 812606"/>
                <a:gd name="connsiteX42" fmla="*/ 5209569 w 12346891"/>
                <a:gd name="connsiteY42" fmla="*/ 401517 h 812606"/>
                <a:gd name="connsiteX43" fmla="*/ 5254773 w 12346891"/>
                <a:gd name="connsiteY43" fmla="*/ 363608 h 812606"/>
                <a:gd name="connsiteX44" fmla="*/ 5260350 w 12346891"/>
                <a:gd name="connsiteY44" fmla="*/ 356532 h 812606"/>
                <a:gd name="connsiteX45" fmla="*/ 5294479 w 12346891"/>
                <a:gd name="connsiteY45" fmla="*/ 323694 h 812606"/>
                <a:gd name="connsiteX46" fmla="*/ 5319551 w 12346891"/>
                <a:gd name="connsiteY46" fmla="*/ 296655 h 812606"/>
                <a:gd name="connsiteX47" fmla="*/ 5408612 w 12346891"/>
                <a:gd name="connsiteY47" fmla="*/ 177228 h 812606"/>
                <a:gd name="connsiteX48" fmla="*/ 5372274 w 12346891"/>
                <a:gd name="connsiteY48" fmla="*/ 258677 h 812606"/>
                <a:gd name="connsiteX49" fmla="*/ 5413553 w 12346891"/>
                <a:gd name="connsiteY49" fmla="*/ 229399 h 812606"/>
                <a:gd name="connsiteX50" fmla="*/ 5687126 w 12346891"/>
                <a:gd name="connsiteY50" fmla="*/ 151994 h 812606"/>
                <a:gd name="connsiteX51" fmla="*/ 6057553 w 12346891"/>
                <a:gd name="connsiteY51" fmla="*/ 300590 h 812606"/>
                <a:gd name="connsiteX52" fmla="*/ 6105759 w 12346891"/>
                <a:gd name="connsiteY52" fmla="*/ 347929 h 812606"/>
                <a:gd name="connsiteX53" fmla="*/ 6110073 w 12346891"/>
                <a:gd name="connsiteY53" fmla="*/ 339306 h 812606"/>
                <a:gd name="connsiteX54" fmla="*/ 6119609 w 12346891"/>
                <a:gd name="connsiteY54" fmla="*/ 356970 h 812606"/>
                <a:gd name="connsiteX55" fmla="*/ 6559437 w 12346891"/>
                <a:gd name="connsiteY55" fmla="*/ 644296 h 812606"/>
                <a:gd name="connsiteX56" fmla="*/ 6982500 w 12346891"/>
                <a:gd name="connsiteY56" fmla="*/ 383863 h 812606"/>
                <a:gd name="connsiteX57" fmla="*/ 6982751 w 12346891"/>
                <a:gd name="connsiteY57" fmla="*/ 383454 h 812606"/>
                <a:gd name="connsiteX58" fmla="*/ 6984244 w 12346891"/>
                <a:gd name="connsiteY58" fmla="*/ 380360 h 812606"/>
                <a:gd name="connsiteX59" fmla="*/ 7011030 w 12346891"/>
                <a:gd name="connsiteY59" fmla="*/ 332390 h 812606"/>
                <a:gd name="connsiteX60" fmla="*/ 7024284 w 12346891"/>
                <a:gd name="connsiteY60" fmla="*/ 311755 h 812606"/>
                <a:gd name="connsiteX61" fmla="*/ 7041775 w 12346891"/>
                <a:gd name="connsiteY61" fmla="*/ 271319 h 812606"/>
                <a:gd name="connsiteX62" fmla="*/ 7034083 w 12346891"/>
                <a:gd name="connsiteY62" fmla="*/ 296503 h 812606"/>
                <a:gd name="connsiteX63" fmla="*/ 7040193 w 12346891"/>
                <a:gd name="connsiteY63" fmla="*/ 286991 h 812606"/>
                <a:gd name="connsiteX64" fmla="*/ 7531945 w 12346891"/>
                <a:gd name="connsiteY64" fmla="*/ 1 h 812606"/>
                <a:gd name="connsiteX65" fmla="*/ 7902372 w 12346891"/>
                <a:gd name="connsiteY65" fmla="*/ 148597 h 812606"/>
                <a:gd name="connsiteX66" fmla="*/ 7950578 w 12346891"/>
                <a:gd name="connsiteY66" fmla="*/ 195936 h 812606"/>
                <a:gd name="connsiteX67" fmla="*/ 7954892 w 12346891"/>
                <a:gd name="connsiteY67" fmla="*/ 187312 h 812606"/>
                <a:gd name="connsiteX68" fmla="*/ 7964428 w 12346891"/>
                <a:gd name="connsiteY68" fmla="*/ 204977 h 812606"/>
                <a:gd name="connsiteX69" fmla="*/ 8404256 w 12346891"/>
                <a:gd name="connsiteY69" fmla="*/ 492302 h 812606"/>
                <a:gd name="connsiteX70" fmla="*/ 8669867 w 12346891"/>
                <a:gd name="connsiteY70" fmla="*/ 401515 h 812606"/>
                <a:gd name="connsiteX71" fmla="*/ 8715074 w 12346891"/>
                <a:gd name="connsiteY71" fmla="*/ 363604 h 812606"/>
                <a:gd name="connsiteX72" fmla="*/ 8720648 w 12346891"/>
                <a:gd name="connsiteY72" fmla="*/ 356531 h 812606"/>
                <a:gd name="connsiteX73" fmla="*/ 8754768 w 12346891"/>
                <a:gd name="connsiteY73" fmla="*/ 323702 h 812606"/>
                <a:gd name="connsiteX74" fmla="*/ 8779849 w 12346891"/>
                <a:gd name="connsiteY74" fmla="*/ 296653 h 812606"/>
                <a:gd name="connsiteX75" fmla="*/ 8869084 w 12346891"/>
                <a:gd name="connsiteY75" fmla="*/ 159809 h 812606"/>
                <a:gd name="connsiteX76" fmla="*/ 8886594 w 12346891"/>
                <a:gd name="connsiteY76" fmla="*/ 119325 h 812606"/>
                <a:gd name="connsiteX77" fmla="*/ 8868910 w 12346891"/>
                <a:gd name="connsiteY77" fmla="*/ 177226 h 812606"/>
                <a:gd name="connsiteX78" fmla="*/ 8832571 w 12346891"/>
                <a:gd name="connsiteY78" fmla="*/ 258676 h 812606"/>
                <a:gd name="connsiteX79" fmla="*/ 8873851 w 12346891"/>
                <a:gd name="connsiteY79" fmla="*/ 229399 h 812606"/>
                <a:gd name="connsiteX80" fmla="*/ 9147424 w 12346891"/>
                <a:gd name="connsiteY80" fmla="*/ 151993 h 812606"/>
                <a:gd name="connsiteX81" fmla="*/ 9517851 w 12346891"/>
                <a:gd name="connsiteY81" fmla="*/ 300589 h 812606"/>
                <a:gd name="connsiteX82" fmla="*/ 9566057 w 12346891"/>
                <a:gd name="connsiteY82" fmla="*/ 347928 h 812606"/>
                <a:gd name="connsiteX83" fmla="*/ 9570371 w 12346891"/>
                <a:gd name="connsiteY83" fmla="*/ 339305 h 812606"/>
                <a:gd name="connsiteX84" fmla="*/ 9579906 w 12346891"/>
                <a:gd name="connsiteY84" fmla="*/ 356969 h 812606"/>
                <a:gd name="connsiteX85" fmla="*/ 10019736 w 12346891"/>
                <a:gd name="connsiteY85" fmla="*/ 644295 h 812606"/>
                <a:gd name="connsiteX86" fmla="*/ 10442798 w 12346891"/>
                <a:gd name="connsiteY86" fmla="*/ 383862 h 812606"/>
                <a:gd name="connsiteX87" fmla="*/ 10443050 w 12346891"/>
                <a:gd name="connsiteY87" fmla="*/ 383453 h 812606"/>
                <a:gd name="connsiteX88" fmla="*/ 10444542 w 12346891"/>
                <a:gd name="connsiteY88" fmla="*/ 380359 h 812606"/>
                <a:gd name="connsiteX89" fmla="*/ 10471328 w 12346891"/>
                <a:gd name="connsiteY89" fmla="*/ 332389 h 812606"/>
                <a:gd name="connsiteX90" fmla="*/ 10484583 w 12346891"/>
                <a:gd name="connsiteY90" fmla="*/ 311754 h 812606"/>
                <a:gd name="connsiteX91" fmla="*/ 10502072 w 12346891"/>
                <a:gd name="connsiteY91" fmla="*/ 271318 h 812606"/>
                <a:gd name="connsiteX92" fmla="*/ 10494381 w 12346891"/>
                <a:gd name="connsiteY92" fmla="*/ 296502 h 812606"/>
                <a:gd name="connsiteX93" fmla="*/ 10500491 w 12346891"/>
                <a:gd name="connsiteY93" fmla="*/ 286990 h 812606"/>
                <a:gd name="connsiteX94" fmla="*/ 10992243 w 12346891"/>
                <a:gd name="connsiteY94" fmla="*/ 0 h 812606"/>
                <a:gd name="connsiteX95" fmla="*/ 11362670 w 12346891"/>
                <a:gd name="connsiteY95" fmla="*/ 148596 h 812606"/>
                <a:gd name="connsiteX96" fmla="*/ 11410876 w 12346891"/>
                <a:gd name="connsiteY96" fmla="*/ 195935 h 812606"/>
                <a:gd name="connsiteX97" fmla="*/ 11415190 w 12346891"/>
                <a:gd name="connsiteY97" fmla="*/ 187311 h 812606"/>
                <a:gd name="connsiteX98" fmla="*/ 11424726 w 12346891"/>
                <a:gd name="connsiteY98" fmla="*/ 204976 h 812606"/>
                <a:gd name="connsiteX99" fmla="*/ 11864555 w 12346891"/>
                <a:gd name="connsiteY99" fmla="*/ 492302 h 812606"/>
                <a:gd name="connsiteX100" fmla="*/ 12329382 w 12346891"/>
                <a:gd name="connsiteY100" fmla="*/ 159808 h 812606"/>
                <a:gd name="connsiteX101" fmla="*/ 12346891 w 12346891"/>
                <a:gd name="connsiteY101" fmla="*/ 119324 h 812606"/>
                <a:gd name="connsiteX102" fmla="*/ 12329208 w 12346891"/>
                <a:gd name="connsiteY102" fmla="*/ 177225 h 812606"/>
                <a:gd name="connsiteX103" fmla="*/ 11735542 w 12346891"/>
                <a:gd name="connsiteY103" fmla="*/ 660610 h 812606"/>
                <a:gd name="connsiteX104" fmla="*/ 11365115 w 12346891"/>
                <a:gd name="connsiteY104" fmla="*/ 512014 h 812606"/>
                <a:gd name="connsiteX105" fmla="*/ 11316909 w 12346891"/>
                <a:gd name="connsiteY105" fmla="*/ 464675 h 812606"/>
                <a:gd name="connsiteX106" fmla="*/ 11312594 w 12346891"/>
                <a:gd name="connsiteY106" fmla="*/ 473298 h 812606"/>
                <a:gd name="connsiteX107" fmla="*/ 11303059 w 12346891"/>
                <a:gd name="connsiteY107" fmla="*/ 455634 h 812606"/>
                <a:gd name="connsiteX108" fmla="*/ 10863230 w 12346891"/>
                <a:gd name="connsiteY108" fmla="*/ 168308 h 812606"/>
                <a:gd name="connsiteX109" fmla="*/ 10440168 w 12346891"/>
                <a:gd name="connsiteY109" fmla="*/ 428741 h 812606"/>
                <a:gd name="connsiteX110" fmla="*/ 10439916 w 12346891"/>
                <a:gd name="connsiteY110" fmla="*/ 429150 h 812606"/>
                <a:gd name="connsiteX111" fmla="*/ 10438424 w 12346891"/>
                <a:gd name="connsiteY111" fmla="*/ 432244 h 812606"/>
                <a:gd name="connsiteX112" fmla="*/ 10411637 w 12346891"/>
                <a:gd name="connsiteY112" fmla="*/ 480214 h 812606"/>
                <a:gd name="connsiteX113" fmla="*/ 10398383 w 12346891"/>
                <a:gd name="connsiteY113" fmla="*/ 500849 h 812606"/>
                <a:gd name="connsiteX114" fmla="*/ 10380893 w 12346891"/>
                <a:gd name="connsiteY114" fmla="*/ 541285 h 812606"/>
                <a:gd name="connsiteX115" fmla="*/ 10388584 w 12346891"/>
                <a:gd name="connsiteY115" fmla="*/ 516101 h 812606"/>
                <a:gd name="connsiteX116" fmla="*/ 10382475 w 12346891"/>
                <a:gd name="connsiteY116" fmla="*/ 525613 h 812606"/>
                <a:gd name="connsiteX117" fmla="*/ 9890722 w 12346891"/>
                <a:gd name="connsiteY117" fmla="*/ 812603 h 812606"/>
                <a:gd name="connsiteX118" fmla="*/ 9520295 w 12346891"/>
                <a:gd name="connsiteY118" fmla="*/ 664007 h 812606"/>
                <a:gd name="connsiteX119" fmla="*/ 9472089 w 12346891"/>
                <a:gd name="connsiteY119" fmla="*/ 616668 h 812606"/>
                <a:gd name="connsiteX120" fmla="*/ 9467775 w 12346891"/>
                <a:gd name="connsiteY120" fmla="*/ 625292 h 812606"/>
                <a:gd name="connsiteX121" fmla="*/ 9458240 w 12346891"/>
                <a:gd name="connsiteY121" fmla="*/ 607627 h 812606"/>
                <a:gd name="connsiteX122" fmla="*/ 9018411 w 12346891"/>
                <a:gd name="connsiteY122" fmla="*/ 320302 h 812606"/>
                <a:gd name="connsiteX123" fmla="*/ 8752800 w 12346891"/>
                <a:gd name="connsiteY123" fmla="*/ 411089 h 812606"/>
                <a:gd name="connsiteX124" fmla="*/ 8707593 w 12346891"/>
                <a:gd name="connsiteY124" fmla="*/ 449000 h 812606"/>
                <a:gd name="connsiteX125" fmla="*/ 8702020 w 12346891"/>
                <a:gd name="connsiteY125" fmla="*/ 456073 h 812606"/>
                <a:gd name="connsiteX126" fmla="*/ 8667899 w 12346891"/>
                <a:gd name="connsiteY126" fmla="*/ 488902 h 812606"/>
                <a:gd name="connsiteX127" fmla="*/ 8642818 w 12346891"/>
                <a:gd name="connsiteY127" fmla="*/ 515951 h 812606"/>
                <a:gd name="connsiteX128" fmla="*/ 8553583 w 12346891"/>
                <a:gd name="connsiteY128" fmla="*/ 652795 h 812606"/>
                <a:gd name="connsiteX129" fmla="*/ 8536073 w 12346891"/>
                <a:gd name="connsiteY129" fmla="*/ 693279 h 812606"/>
                <a:gd name="connsiteX130" fmla="*/ 8553757 w 12346891"/>
                <a:gd name="connsiteY130" fmla="*/ 635378 h 812606"/>
                <a:gd name="connsiteX131" fmla="*/ 8590096 w 12346891"/>
                <a:gd name="connsiteY131" fmla="*/ 553928 h 812606"/>
                <a:gd name="connsiteX132" fmla="*/ 8548816 w 12346891"/>
                <a:gd name="connsiteY132" fmla="*/ 583206 h 812606"/>
                <a:gd name="connsiteX133" fmla="*/ 8275244 w 12346891"/>
                <a:gd name="connsiteY133" fmla="*/ 660611 h 812606"/>
                <a:gd name="connsiteX134" fmla="*/ 7904817 w 12346891"/>
                <a:gd name="connsiteY134" fmla="*/ 512015 h 812606"/>
                <a:gd name="connsiteX135" fmla="*/ 7856610 w 12346891"/>
                <a:gd name="connsiteY135" fmla="*/ 464676 h 812606"/>
                <a:gd name="connsiteX136" fmla="*/ 7852297 w 12346891"/>
                <a:gd name="connsiteY136" fmla="*/ 473299 h 812606"/>
                <a:gd name="connsiteX137" fmla="*/ 7842761 w 12346891"/>
                <a:gd name="connsiteY137" fmla="*/ 455635 h 812606"/>
                <a:gd name="connsiteX138" fmla="*/ 7402931 w 12346891"/>
                <a:gd name="connsiteY138" fmla="*/ 168309 h 812606"/>
                <a:gd name="connsiteX139" fmla="*/ 6979869 w 12346891"/>
                <a:gd name="connsiteY139" fmla="*/ 428742 h 812606"/>
                <a:gd name="connsiteX140" fmla="*/ 6979618 w 12346891"/>
                <a:gd name="connsiteY140" fmla="*/ 429151 h 812606"/>
                <a:gd name="connsiteX141" fmla="*/ 6978126 w 12346891"/>
                <a:gd name="connsiteY141" fmla="*/ 432245 h 812606"/>
                <a:gd name="connsiteX142" fmla="*/ 6951340 w 12346891"/>
                <a:gd name="connsiteY142" fmla="*/ 480215 h 812606"/>
                <a:gd name="connsiteX143" fmla="*/ 6938084 w 12346891"/>
                <a:gd name="connsiteY143" fmla="*/ 500850 h 812606"/>
                <a:gd name="connsiteX144" fmla="*/ 6920595 w 12346891"/>
                <a:gd name="connsiteY144" fmla="*/ 541286 h 812606"/>
                <a:gd name="connsiteX145" fmla="*/ 6928286 w 12346891"/>
                <a:gd name="connsiteY145" fmla="*/ 516102 h 812606"/>
                <a:gd name="connsiteX146" fmla="*/ 6922176 w 12346891"/>
                <a:gd name="connsiteY146" fmla="*/ 525614 h 812606"/>
                <a:gd name="connsiteX147" fmla="*/ 6430425 w 12346891"/>
                <a:gd name="connsiteY147" fmla="*/ 812604 h 812606"/>
                <a:gd name="connsiteX148" fmla="*/ 6059997 w 12346891"/>
                <a:gd name="connsiteY148" fmla="*/ 664008 h 812606"/>
                <a:gd name="connsiteX149" fmla="*/ 6011791 w 12346891"/>
                <a:gd name="connsiteY149" fmla="*/ 616669 h 812606"/>
                <a:gd name="connsiteX150" fmla="*/ 6007477 w 12346891"/>
                <a:gd name="connsiteY150" fmla="*/ 625293 h 812606"/>
                <a:gd name="connsiteX151" fmla="*/ 5997942 w 12346891"/>
                <a:gd name="connsiteY151" fmla="*/ 607628 h 812606"/>
                <a:gd name="connsiteX152" fmla="*/ 5558112 w 12346891"/>
                <a:gd name="connsiteY152" fmla="*/ 320302 h 812606"/>
                <a:gd name="connsiteX153" fmla="*/ 5292503 w 12346891"/>
                <a:gd name="connsiteY153" fmla="*/ 411089 h 812606"/>
                <a:gd name="connsiteX154" fmla="*/ 5247298 w 12346891"/>
                <a:gd name="connsiteY154" fmla="*/ 448999 h 812606"/>
                <a:gd name="connsiteX155" fmla="*/ 5241722 w 12346891"/>
                <a:gd name="connsiteY155" fmla="*/ 456075 h 812606"/>
                <a:gd name="connsiteX156" fmla="*/ 5207592 w 12346891"/>
                <a:gd name="connsiteY156" fmla="*/ 488913 h 812606"/>
                <a:gd name="connsiteX157" fmla="*/ 5182520 w 12346891"/>
                <a:gd name="connsiteY157" fmla="*/ 515952 h 812606"/>
                <a:gd name="connsiteX158" fmla="*/ 5129797 w 12346891"/>
                <a:gd name="connsiteY158" fmla="*/ 553930 h 812606"/>
                <a:gd name="connsiteX159" fmla="*/ 5088518 w 12346891"/>
                <a:gd name="connsiteY159" fmla="*/ 583208 h 812606"/>
                <a:gd name="connsiteX160" fmla="*/ 4814946 w 12346891"/>
                <a:gd name="connsiteY160" fmla="*/ 660613 h 812606"/>
                <a:gd name="connsiteX161" fmla="*/ 4444519 w 12346891"/>
                <a:gd name="connsiteY161" fmla="*/ 512017 h 812606"/>
                <a:gd name="connsiteX162" fmla="*/ 4396312 w 12346891"/>
                <a:gd name="connsiteY162" fmla="*/ 464678 h 812606"/>
                <a:gd name="connsiteX163" fmla="*/ 4391999 w 12346891"/>
                <a:gd name="connsiteY163" fmla="*/ 473301 h 812606"/>
                <a:gd name="connsiteX164" fmla="*/ 4382463 w 12346891"/>
                <a:gd name="connsiteY164" fmla="*/ 455637 h 812606"/>
                <a:gd name="connsiteX165" fmla="*/ 3942634 w 12346891"/>
                <a:gd name="connsiteY165" fmla="*/ 168311 h 812606"/>
                <a:gd name="connsiteX166" fmla="*/ 3519572 w 12346891"/>
                <a:gd name="connsiteY166" fmla="*/ 428744 h 812606"/>
                <a:gd name="connsiteX167" fmla="*/ 3519320 w 12346891"/>
                <a:gd name="connsiteY167" fmla="*/ 429153 h 812606"/>
                <a:gd name="connsiteX168" fmla="*/ 3517828 w 12346891"/>
                <a:gd name="connsiteY168" fmla="*/ 432247 h 812606"/>
                <a:gd name="connsiteX169" fmla="*/ 3491042 w 12346891"/>
                <a:gd name="connsiteY169" fmla="*/ 480217 h 812606"/>
                <a:gd name="connsiteX170" fmla="*/ 3477786 w 12346891"/>
                <a:gd name="connsiteY170" fmla="*/ 500852 h 812606"/>
                <a:gd name="connsiteX171" fmla="*/ 3460297 w 12346891"/>
                <a:gd name="connsiteY171" fmla="*/ 541288 h 812606"/>
                <a:gd name="connsiteX172" fmla="*/ 3467989 w 12346891"/>
                <a:gd name="connsiteY172" fmla="*/ 516104 h 812606"/>
                <a:gd name="connsiteX173" fmla="*/ 3461878 w 12346891"/>
                <a:gd name="connsiteY173" fmla="*/ 525616 h 812606"/>
                <a:gd name="connsiteX174" fmla="*/ 2970127 w 12346891"/>
                <a:gd name="connsiteY174" fmla="*/ 812606 h 812606"/>
                <a:gd name="connsiteX175" fmla="*/ 2599700 w 12346891"/>
                <a:gd name="connsiteY175" fmla="*/ 664010 h 812606"/>
                <a:gd name="connsiteX176" fmla="*/ 2551493 w 12346891"/>
                <a:gd name="connsiteY176" fmla="*/ 616671 h 812606"/>
                <a:gd name="connsiteX177" fmla="*/ 2547180 w 12346891"/>
                <a:gd name="connsiteY177" fmla="*/ 625295 h 812606"/>
                <a:gd name="connsiteX178" fmla="*/ 2537644 w 12346891"/>
                <a:gd name="connsiteY178" fmla="*/ 607630 h 812606"/>
                <a:gd name="connsiteX179" fmla="*/ 2097815 w 12346891"/>
                <a:gd name="connsiteY179" fmla="*/ 320304 h 812606"/>
                <a:gd name="connsiteX180" fmla="*/ 1832205 w 12346891"/>
                <a:gd name="connsiteY180" fmla="*/ 411091 h 812606"/>
                <a:gd name="connsiteX181" fmla="*/ 1787001 w 12346891"/>
                <a:gd name="connsiteY181" fmla="*/ 449001 h 812606"/>
                <a:gd name="connsiteX182" fmla="*/ 1781424 w 12346891"/>
                <a:gd name="connsiteY182" fmla="*/ 456077 h 812606"/>
                <a:gd name="connsiteX183" fmla="*/ 1747295 w 12346891"/>
                <a:gd name="connsiteY183" fmla="*/ 488915 h 812606"/>
                <a:gd name="connsiteX184" fmla="*/ 1722223 w 12346891"/>
                <a:gd name="connsiteY184" fmla="*/ 515954 h 812606"/>
                <a:gd name="connsiteX185" fmla="*/ 1669499 w 12346891"/>
                <a:gd name="connsiteY185" fmla="*/ 553933 h 812606"/>
                <a:gd name="connsiteX186" fmla="*/ 1628221 w 12346891"/>
                <a:gd name="connsiteY186" fmla="*/ 583210 h 812606"/>
                <a:gd name="connsiteX187" fmla="*/ 1354648 w 12346891"/>
                <a:gd name="connsiteY187" fmla="*/ 660615 h 812606"/>
                <a:gd name="connsiteX188" fmla="*/ 984221 w 12346891"/>
                <a:gd name="connsiteY188" fmla="*/ 512019 h 812606"/>
                <a:gd name="connsiteX189" fmla="*/ 936015 w 12346891"/>
                <a:gd name="connsiteY189" fmla="*/ 464680 h 812606"/>
                <a:gd name="connsiteX190" fmla="*/ 931701 w 12346891"/>
                <a:gd name="connsiteY190" fmla="*/ 473303 h 812606"/>
                <a:gd name="connsiteX191" fmla="*/ 922165 w 12346891"/>
                <a:gd name="connsiteY191" fmla="*/ 455639 h 812606"/>
                <a:gd name="connsiteX192" fmla="*/ 482336 w 12346891"/>
                <a:gd name="connsiteY192" fmla="*/ 168313 h 812606"/>
                <a:gd name="connsiteX193" fmla="*/ 59274 w 12346891"/>
                <a:gd name="connsiteY193" fmla="*/ 428746 h 812606"/>
                <a:gd name="connsiteX194" fmla="*/ 59022 w 12346891"/>
                <a:gd name="connsiteY194" fmla="*/ 429155 h 812606"/>
                <a:gd name="connsiteX195" fmla="*/ 57530 w 12346891"/>
                <a:gd name="connsiteY195" fmla="*/ 432249 h 812606"/>
                <a:gd name="connsiteX196" fmla="*/ 30744 w 12346891"/>
                <a:gd name="connsiteY196" fmla="*/ 480219 h 812606"/>
                <a:gd name="connsiteX197" fmla="*/ 17488 w 12346891"/>
                <a:gd name="connsiteY197" fmla="*/ 500854 h 812606"/>
                <a:gd name="connsiteX198" fmla="*/ -1 w 12346891"/>
                <a:gd name="connsiteY198" fmla="*/ 541290 h 812606"/>
                <a:gd name="connsiteX199" fmla="*/ 7691 w 12346891"/>
                <a:gd name="connsiteY199" fmla="*/ 516106 h 812606"/>
                <a:gd name="connsiteX200" fmla="*/ 1580 w 12346891"/>
                <a:gd name="connsiteY200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11979 w 12346893"/>
                <a:gd name="connsiteY20" fmla="*/ 258678 h 812606"/>
                <a:gd name="connsiteX21" fmla="*/ 1953257 w 12346893"/>
                <a:gd name="connsiteY21" fmla="*/ 229401 h 812606"/>
                <a:gd name="connsiteX22" fmla="*/ 2226830 w 12346893"/>
                <a:gd name="connsiteY22" fmla="*/ 151996 h 812606"/>
                <a:gd name="connsiteX23" fmla="*/ 2597257 w 12346893"/>
                <a:gd name="connsiteY23" fmla="*/ 300592 h 812606"/>
                <a:gd name="connsiteX24" fmla="*/ 2645463 w 12346893"/>
                <a:gd name="connsiteY24" fmla="*/ 347931 h 812606"/>
                <a:gd name="connsiteX25" fmla="*/ 2649777 w 12346893"/>
                <a:gd name="connsiteY25" fmla="*/ 339308 h 812606"/>
                <a:gd name="connsiteX26" fmla="*/ 2659313 w 12346893"/>
                <a:gd name="connsiteY26" fmla="*/ 356972 h 812606"/>
                <a:gd name="connsiteX27" fmla="*/ 3099142 w 12346893"/>
                <a:gd name="connsiteY27" fmla="*/ 644298 h 812606"/>
                <a:gd name="connsiteX28" fmla="*/ 3522204 w 12346893"/>
                <a:gd name="connsiteY28" fmla="*/ 383865 h 812606"/>
                <a:gd name="connsiteX29" fmla="*/ 3522456 w 12346893"/>
                <a:gd name="connsiteY29" fmla="*/ 383456 h 812606"/>
                <a:gd name="connsiteX30" fmla="*/ 3550734 w 12346893"/>
                <a:gd name="connsiteY30" fmla="*/ 332392 h 812606"/>
                <a:gd name="connsiteX31" fmla="*/ 3563989 w 12346893"/>
                <a:gd name="connsiteY31" fmla="*/ 311757 h 812606"/>
                <a:gd name="connsiteX32" fmla="*/ 3581479 w 12346893"/>
                <a:gd name="connsiteY32" fmla="*/ 271321 h 812606"/>
                <a:gd name="connsiteX33" fmla="*/ 3573787 w 12346893"/>
                <a:gd name="connsiteY33" fmla="*/ 296505 h 812606"/>
                <a:gd name="connsiteX34" fmla="*/ 3579897 w 12346893"/>
                <a:gd name="connsiteY34" fmla="*/ 286993 h 812606"/>
                <a:gd name="connsiteX35" fmla="*/ 4071649 w 12346893"/>
                <a:gd name="connsiteY35" fmla="*/ 3 h 812606"/>
                <a:gd name="connsiteX36" fmla="*/ 4442076 w 12346893"/>
                <a:gd name="connsiteY36" fmla="*/ 148599 h 812606"/>
                <a:gd name="connsiteX37" fmla="*/ 4490282 w 12346893"/>
                <a:gd name="connsiteY37" fmla="*/ 195938 h 812606"/>
                <a:gd name="connsiteX38" fmla="*/ 4494596 w 12346893"/>
                <a:gd name="connsiteY38" fmla="*/ 187314 h 812606"/>
                <a:gd name="connsiteX39" fmla="*/ 4504132 w 12346893"/>
                <a:gd name="connsiteY39" fmla="*/ 204979 h 812606"/>
                <a:gd name="connsiteX40" fmla="*/ 4943961 w 12346893"/>
                <a:gd name="connsiteY40" fmla="*/ 492304 h 812606"/>
                <a:gd name="connsiteX41" fmla="*/ 5209571 w 12346893"/>
                <a:gd name="connsiteY41" fmla="*/ 401517 h 812606"/>
                <a:gd name="connsiteX42" fmla="*/ 5254775 w 12346893"/>
                <a:gd name="connsiteY42" fmla="*/ 363608 h 812606"/>
                <a:gd name="connsiteX43" fmla="*/ 5260352 w 12346893"/>
                <a:gd name="connsiteY43" fmla="*/ 356532 h 812606"/>
                <a:gd name="connsiteX44" fmla="*/ 5294481 w 12346893"/>
                <a:gd name="connsiteY44" fmla="*/ 323694 h 812606"/>
                <a:gd name="connsiteX45" fmla="*/ 5319553 w 12346893"/>
                <a:gd name="connsiteY45" fmla="*/ 296655 h 812606"/>
                <a:gd name="connsiteX46" fmla="*/ 5408614 w 12346893"/>
                <a:gd name="connsiteY46" fmla="*/ 177228 h 812606"/>
                <a:gd name="connsiteX47" fmla="*/ 5372276 w 12346893"/>
                <a:gd name="connsiteY47" fmla="*/ 258677 h 812606"/>
                <a:gd name="connsiteX48" fmla="*/ 5413555 w 12346893"/>
                <a:gd name="connsiteY48" fmla="*/ 229399 h 812606"/>
                <a:gd name="connsiteX49" fmla="*/ 5687128 w 12346893"/>
                <a:gd name="connsiteY49" fmla="*/ 151994 h 812606"/>
                <a:gd name="connsiteX50" fmla="*/ 6057555 w 12346893"/>
                <a:gd name="connsiteY50" fmla="*/ 300590 h 812606"/>
                <a:gd name="connsiteX51" fmla="*/ 6105761 w 12346893"/>
                <a:gd name="connsiteY51" fmla="*/ 347929 h 812606"/>
                <a:gd name="connsiteX52" fmla="*/ 6110075 w 12346893"/>
                <a:gd name="connsiteY52" fmla="*/ 339306 h 812606"/>
                <a:gd name="connsiteX53" fmla="*/ 6119611 w 12346893"/>
                <a:gd name="connsiteY53" fmla="*/ 356970 h 812606"/>
                <a:gd name="connsiteX54" fmla="*/ 6559439 w 12346893"/>
                <a:gd name="connsiteY54" fmla="*/ 644296 h 812606"/>
                <a:gd name="connsiteX55" fmla="*/ 6982502 w 12346893"/>
                <a:gd name="connsiteY55" fmla="*/ 383863 h 812606"/>
                <a:gd name="connsiteX56" fmla="*/ 6982753 w 12346893"/>
                <a:gd name="connsiteY56" fmla="*/ 383454 h 812606"/>
                <a:gd name="connsiteX57" fmla="*/ 6984246 w 12346893"/>
                <a:gd name="connsiteY57" fmla="*/ 380360 h 812606"/>
                <a:gd name="connsiteX58" fmla="*/ 7011032 w 12346893"/>
                <a:gd name="connsiteY58" fmla="*/ 332390 h 812606"/>
                <a:gd name="connsiteX59" fmla="*/ 7024286 w 12346893"/>
                <a:gd name="connsiteY59" fmla="*/ 311755 h 812606"/>
                <a:gd name="connsiteX60" fmla="*/ 7041777 w 12346893"/>
                <a:gd name="connsiteY60" fmla="*/ 271319 h 812606"/>
                <a:gd name="connsiteX61" fmla="*/ 7034085 w 12346893"/>
                <a:gd name="connsiteY61" fmla="*/ 296503 h 812606"/>
                <a:gd name="connsiteX62" fmla="*/ 7040195 w 12346893"/>
                <a:gd name="connsiteY62" fmla="*/ 286991 h 812606"/>
                <a:gd name="connsiteX63" fmla="*/ 7531947 w 12346893"/>
                <a:gd name="connsiteY63" fmla="*/ 1 h 812606"/>
                <a:gd name="connsiteX64" fmla="*/ 7902374 w 12346893"/>
                <a:gd name="connsiteY64" fmla="*/ 148597 h 812606"/>
                <a:gd name="connsiteX65" fmla="*/ 7950580 w 12346893"/>
                <a:gd name="connsiteY65" fmla="*/ 195936 h 812606"/>
                <a:gd name="connsiteX66" fmla="*/ 7954894 w 12346893"/>
                <a:gd name="connsiteY66" fmla="*/ 187312 h 812606"/>
                <a:gd name="connsiteX67" fmla="*/ 7964430 w 12346893"/>
                <a:gd name="connsiteY67" fmla="*/ 204977 h 812606"/>
                <a:gd name="connsiteX68" fmla="*/ 8404258 w 12346893"/>
                <a:gd name="connsiteY68" fmla="*/ 492302 h 812606"/>
                <a:gd name="connsiteX69" fmla="*/ 8669869 w 12346893"/>
                <a:gd name="connsiteY69" fmla="*/ 401515 h 812606"/>
                <a:gd name="connsiteX70" fmla="*/ 8715076 w 12346893"/>
                <a:gd name="connsiteY70" fmla="*/ 363604 h 812606"/>
                <a:gd name="connsiteX71" fmla="*/ 8720650 w 12346893"/>
                <a:gd name="connsiteY71" fmla="*/ 356531 h 812606"/>
                <a:gd name="connsiteX72" fmla="*/ 8754770 w 12346893"/>
                <a:gd name="connsiteY72" fmla="*/ 323702 h 812606"/>
                <a:gd name="connsiteX73" fmla="*/ 8779851 w 12346893"/>
                <a:gd name="connsiteY73" fmla="*/ 296653 h 812606"/>
                <a:gd name="connsiteX74" fmla="*/ 8869086 w 12346893"/>
                <a:gd name="connsiteY74" fmla="*/ 159809 h 812606"/>
                <a:gd name="connsiteX75" fmla="*/ 8886596 w 12346893"/>
                <a:gd name="connsiteY75" fmla="*/ 119325 h 812606"/>
                <a:gd name="connsiteX76" fmla="*/ 8868912 w 12346893"/>
                <a:gd name="connsiteY76" fmla="*/ 177226 h 812606"/>
                <a:gd name="connsiteX77" fmla="*/ 8832573 w 12346893"/>
                <a:gd name="connsiteY77" fmla="*/ 258676 h 812606"/>
                <a:gd name="connsiteX78" fmla="*/ 8873853 w 12346893"/>
                <a:gd name="connsiteY78" fmla="*/ 229399 h 812606"/>
                <a:gd name="connsiteX79" fmla="*/ 9147426 w 12346893"/>
                <a:gd name="connsiteY79" fmla="*/ 151993 h 812606"/>
                <a:gd name="connsiteX80" fmla="*/ 9517853 w 12346893"/>
                <a:gd name="connsiteY80" fmla="*/ 300589 h 812606"/>
                <a:gd name="connsiteX81" fmla="*/ 9566059 w 12346893"/>
                <a:gd name="connsiteY81" fmla="*/ 347928 h 812606"/>
                <a:gd name="connsiteX82" fmla="*/ 9570373 w 12346893"/>
                <a:gd name="connsiteY82" fmla="*/ 339305 h 812606"/>
                <a:gd name="connsiteX83" fmla="*/ 9579908 w 12346893"/>
                <a:gd name="connsiteY83" fmla="*/ 356969 h 812606"/>
                <a:gd name="connsiteX84" fmla="*/ 10019738 w 12346893"/>
                <a:gd name="connsiteY84" fmla="*/ 644295 h 812606"/>
                <a:gd name="connsiteX85" fmla="*/ 10442800 w 12346893"/>
                <a:gd name="connsiteY85" fmla="*/ 383862 h 812606"/>
                <a:gd name="connsiteX86" fmla="*/ 10443052 w 12346893"/>
                <a:gd name="connsiteY86" fmla="*/ 383453 h 812606"/>
                <a:gd name="connsiteX87" fmla="*/ 10444544 w 12346893"/>
                <a:gd name="connsiteY87" fmla="*/ 380359 h 812606"/>
                <a:gd name="connsiteX88" fmla="*/ 10471330 w 12346893"/>
                <a:gd name="connsiteY88" fmla="*/ 332389 h 812606"/>
                <a:gd name="connsiteX89" fmla="*/ 10484585 w 12346893"/>
                <a:gd name="connsiteY89" fmla="*/ 311754 h 812606"/>
                <a:gd name="connsiteX90" fmla="*/ 10502074 w 12346893"/>
                <a:gd name="connsiteY90" fmla="*/ 271318 h 812606"/>
                <a:gd name="connsiteX91" fmla="*/ 10494383 w 12346893"/>
                <a:gd name="connsiteY91" fmla="*/ 296502 h 812606"/>
                <a:gd name="connsiteX92" fmla="*/ 10500493 w 12346893"/>
                <a:gd name="connsiteY92" fmla="*/ 286990 h 812606"/>
                <a:gd name="connsiteX93" fmla="*/ 10992245 w 12346893"/>
                <a:gd name="connsiteY93" fmla="*/ 0 h 812606"/>
                <a:gd name="connsiteX94" fmla="*/ 11362672 w 12346893"/>
                <a:gd name="connsiteY94" fmla="*/ 148596 h 812606"/>
                <a:gd name="connsiteX95" fmla="*/ 11410878 w 12346893"/>
                <a:gd name="connsiteY95" fmla="*/ 195935 h 812606"/>
                <a:gd name="connsiteX96" fmla="*/ 11415192 w 12346893"/>
                <a:gd name="connsiteY96" fmla="*/ 187311 h 812606"/>
                <a:gd name="connsiteX97" fmla="*/ 11424728 w 12346893"/>
                <a:gd name="connsiteY97" fmla="*/ 204976 h 812606"/>
                <a:gd name="connsiteX98" fmla="*/ 11864557 w 12346893"/>
                <a:gd name="connsiteY98" fmla="*/ 492302 h 812606"/>
                <a:gd name="connsiteX99" fmla="*/ 12329384 w 12346893"/>
                <a:gd name="connsiteY99" fmla="*/ 159808 h 812606"/>
                <a:gd name="connsiteX100" fmla="*/ 12346893 w 12346893"/>
                <a:gd name="connsiteY100" fmla="*/ 119324 h 812606"/>
                <a:gd name="connsiteX101" fmla="*/ 12329210 w 12346893"/>
                <a:gd name="connsiteY101" fmla="*/ 177225 h 812606"/>
                <a:gd name="connsiteX102" fmla="*/ 11735544 w 12346893"/>
                <a:gd name="connsiteY102" fmla="*/ 660610 h 812606"/>
                <a:gd name="connsiteX103" fmla="*/ 11365117 w 12346893"/>
                <a:gd name="connsiteY103" fmla="*/ 512014 h 812606"/>
                <a:gd name="connsiteX104" fmla="*/ 11316911 w 12346893"/>
                <a:gd name="connsiteY104" fmla="*/ 464675 h 812606"/>
                <a:gd name="connsiteX105" fmla="*/ 11312596 w 12346893"/>
                <a:gd name="connsiteY105" fmla="*/ 473298 h 812606"/>
                <a:gd name="connsiteX106" fmla="*/ 11303061 w 12346893"/>
                <a:gd name="connsiteY106" fmla="*/ 455634 h 812606"/>
                <a:gd name="connsiteX107" fmla="*/ 10863232 w 12346893"/>
                <a:gd name="connsiteY107" fmla="*/ 168308 h 812606"/>
                <a:gd name="connsiteX108" fmla="*/ 10440170 w 12346893"/>
                <a:gd name="connsiteY108" fmla="*/ 428741 h 812606"/>
                <a:gd name="connsiteX109" fmla="*/ 10439918 w 12346893"/>
                <a:gd name="connsiteY109" fmla="*/ 429150 h 812606"/>
                <a:gd name="connsiteX110" fmla="*/ 10438426 w 12346893"/>
                <a:gd name="connsiteY110" fmla="*/ 432244 h 812606"/>
                <a:gd name="connsiteX111" fmla="*/ 10411639 w 12346893"/>
                <a:gd name="connsiteY111" fmla="*/ 480214 h 812606"/>
                <a:gd name="connsiteX112" fmla="*/ 10398385 w 12346893"/>
                <a:gd name="connsiteY112" fmla="*/ 500849 h 812606"/>
                <a:gd name="connsiteX113" fmla="*/ 10380895 w 12346893"/>
                <a:gd name="connsiteY113" fmla="*/ 541285 h 812606"/>
                <a:gd name="connsiteX114" fmla="*/ 10388586 w 12346893"/>
                <a:gd name="connsiteY114" fmla="*/ 516101 h 812606"/>
                <a:gd name="connsiteX115" fmla="*/ 10382477 w 12346893"/>
                <a:gd name="connsiteY115" fmla="*/ 525613 h 812606"/>
                <a:gd name="connsiteX116" fmla="*/ 9890724 w 12346893"/>
                <a:gd name="connsiteY116" fmla="*/ 812603 h 812606"/>
                <a:gd name="connsiteX117" fmla="*/ 9520297 w 12346893"/>
                <a:gd name="connsiteY117" fmla="*/ 664007 h 812606"/>
                <a:gd name="connsiteX118" fmla="*/ 9472091 w 12346893"/>
                <a:gd name="connsiteY118" fmla="*/ 616668 h 812606"/>
                <a:gd name="connsiteX119" fmla="*/ 9467777 w 12346893"/>
                <a:gd name="connsiteY119" fmla="*/ 625292 h 812606"/>
                <a:gd name="connsiteX120" fmla="*/ 9458242 w 12346893"/>
                <a:gd name="connsiteY120" fmla="*/ 607627 h 812606"/>
                <a:gd name="connsiteX121" fmla="*/ 9018413 w 12346893"/>
                <a:gd name="connsiteY121" fmla="*/ 320302 h 812606"/>
                <a:gd name="connsiteX122" fmla="*/ 8752802 w 12346893"/>
                <a:gd name="connsiteY122" fmla="*/ 411089 h 812606"/>
                <a:gd name="connsiteX123" fmla="*/ 8707595 w 12346893"/>
                <a:gd name="connsiteY123" fmla="*/ 449000 h 812606"/>
                <a:gd name="connsiteX124" fmla="*/ 8702022 w 12346893"/>
                <a:gd name="connsiteY124" fmla="*/ 456073 h 812606"/>
                <a:gd name="connsiteX125" fmla="*/ 8667901 w 12346893"/>
                <a:gd name="connsiteY125" fmla="*/ 488902 h 812606"/>
                <a:gd name="connsiteX126" fmla="*/ 8642820 w 12346893"/>
                <a:gd name="connsiteY126" fmla="*/ 515951 h 812606"/>
                <a:gd name="connsiteX127" fmla="*/ 8553585 w 12346893"/>
                <a:gd name="connsiteY127" fmla="*/ 652795 h 812606"/>
                <a:gd name="connsiteX128" fmla="*/ 8536075 w 12346893"/>
                <a:gd name="connsiteY128" fmla="*/ 693279 h 812606"/>
                <a:gd name="connsiteX129" fmla="*/ 8553759 w 12346893"/>
                <a:gd name="connsiteY129" fmla="*/ 635378 h 812606"/>
                <a:gd name="connsiteX130" fmla="*/ 8590098 w 12346893"/>
                <a:gd name="connsiteY130" fmla="*/ 553928 h 812606"/>
                <a:gd name="connsiteX131" fmla="*/ 8548818 w 12346893"/>
                <a:gd name="connsiteY131" fmla="*/ 583206 h 812606"/>
                <a:gd name="connsiteX132" fmla="*/ 8275246 w 12346893"/>
                <a:gd name="connsiteY132" fmla="*/ 660611 h 812606"/>
                <a:gd name="connsiteX133" fmla="*/ 7904819 w 12346893"/>
                <a:gd name="connsiteY133" fmla="*/ 512015 h 812606"/>
                <a:gd name="connsiteX134" fmla="*/ 7856612 w 12346893"/>
                <a:gd name="connsiteY134" fmla="*/ 464676 h 812606"/>
                <a:gd name="connsiteX135" fmla="*/ 7852299 w 12346893"/>
                <a:gd name="connsiteY135" fmla="*/ 473299 h 812606"/>
                <a:gd name="connsiteX136" fmla="*/ 7842763 w 12346893"/>
                <a:gd name="connsiteY136" fmla="*/ 455635 h 812606"/>
                <a:gd name="connsiteX137" fmla="*/ 7402933 w 12346893"/>
                <a:gd name="connsiteY137" fmla="*/ 168309 h 812606"/>
                <a:gd name="connsiteX138" fmla="*/ 6979871 w 12346893"/>
                <a:gd name="connsiteY138" fmla="*/ 428742 h 812606"/>
                <a:gd name="connsiteX139" fmla="*/ 6979620 w 12346893"/>
                <a:gd name="connsiteY139" fmla="*/ 429151 h 812606"/>
                <a:gd name="connsiteX140" fmla="*/ 6978128 w 12346893"/>
                <a:gd name="connsiteY140" fmla="*/ 432245 h 812606"/>
                <a:gd name="connsiteX141" fmla="*/ 6951342 w 12346893"/>
                <a:gd name="connsiteY141" fmla="*/ 480215 h 812606"/>
                <a:gd name="connsiteX142" fmla="*/ 6938086 w 12346893"/>
                <a:gd name="connsiteY142" fmla="*/ 500850 h 812606"/>
                <a:gd name="connsiteX143" fmla="*/ 6920597 w 12346893"/>
                <a:gd name="connsiteY143" fmla="*/ 541286 h 812606"/>
                <a:gd name="connsiteX144" fmla="*/ 6928288 w 12346893"/>
                <a:gd name="connsiteY144" fmla="*/ 516102 h 812606"/>
                <a:gd name="connsiteX145" fmla="*/ 6922178 w 12346893"/>
                <a:gd name="connsiteY145" fmla="*/ 525614 h 812606"/>
                <a:gd name="connsiteX146" fmla="*/ 6430427 w 12346893"/>
                <a:gd name="connsiteY146" fmla="*/ 812604 h 812606"/>
                <a:gd name="connsiteX147" fmla="*/ 6059999 w 12346893"/>
                <a:gd name="connsiteY147" fmla="*/ 664008 h 812606"/>
                <a:gd name="connsiteX148" fmla="*/ 6011793 w 12346893"/>
                <a:gd name="connsiteY148" fmla="*/ 616669 h 812606"/>
                <a:gd name="connsiteX149" fmla="*/ 6007479 w 12346893"/>
                <a:gd name="connsiteY149" fmla="*/ 625293 h 812606"/>
                <a:gd name="connsiteX150" fmla="*/ 5997944 w 12346893"/>
                <a:gd name="connsiteY150" fmla="*/ 607628 h 812606"/>
                <a:gd name="connsiteX151" fmla="*/ 5558114 w 12346893"/>
                <a:gd name="connsiteY151" fmla="*/ 320302 h 812606"/>
                <a:gd name="connsiteX152" fmla="*/ 5292505 w 12346893"/>
                <a:gd name="connsiteY152" fmla="*/ 411089 h 812606"/>
                <a:gd name="connsiteX153" fmla="*/ 5247300 w 12346893"/>
                <a:gd name="connsiteY153" fmla="*/ 448999 h 812606"/>
                <a:gd name="connsiteX154" fmla="*/ 5241724 w 12346893"/>
                <a:gd name="connsiteY154" fmla="*/ 456075 h 812606"/>
                <a:gd name="connsiteX155" fmla="*/ 5207594 w 12346893"/>
                <a:gd name="connsiteY155" fmla="*/ 488913 h 812606"/>
                <a:gd name="connsiteX156" fmla="*/ 5182522 w 12346893"/>
                <a:gd name="connsiteY156" fmla="*/ 515952 h 812606"/>
                <a:gd name="connsiteX157" fmla="*/ 5129799 w 12346893"/>
                <a:gd name="connsiteY157" fmla="*/ 553930 h 812606"/>
                <a:gd name="connsiteX158" fmla="*/ 5088520 w 12346893"/>
                <a:gd name="connsiteY158" fmla="*/ 583208 h 812606"/>
                <a:gd name="connsiteX159" fmla="*/ 4814948 w 12346893"/>
                <a:gd name="connsiteY159" fmla="*/ 660613 h 812606"/>
                <a:gd name="connsiteX160" fmla="*/ 4444521 w 12346893"/>
                <a:gd name="connsiteY160" fmla="*/ 512017 h 812606"/>
                <a:gd name="connsiteX161" fmla="*/ 4396314 w 12346893"/>
                <a:gd name="connsiteY161" fmla="*/ 464678 h 812606"/>
                <a:gd name="connsiteX162" fmla="*/ 4392001 w 12346893"/>
                <a:gd name="connsiteY162" fmla="*/ 473301 h 812606"/>
                <a:gd name="connsiteX163" fmla="*/ 4382465 w 12346893"/>
                <a:gd name="connsiteY163" fmla="*/ 455637 h 812606"/>
                <a:gd name="connsiteX164" fmla="*/ 3942636 w 12346893"/>
                <a:gd name="connsiteY164" fmla="*/ 168311 h 812606"/>
                <a:gd name="connsiteX165" fmla="*/ 3519574 w 12346893"/>
                <a:gd name="connsiteY165" fmla="*/ 428744 h 812606"/>
                <a:gd name="connsiteX166" fmla="*/ 3519322 w 12346893"/>
                <a:gd name="connsiteY166" fmla="*/ 429153 h 812606"/>
                <a:gd name="connsiteX167" fmla="*/ 3517830 w 12346893"/>
                <a:gd name="connsiteY167" fmla="*/ 432247 h 812606"/>
                <a:gd name="connsiteX168" fmla="*/ 3491044 w 12346893"/>
                <a:gd name="connsiteY168" fmla="*/ 480217 h 812606"/>
                <a:gd name="connsiteX169" fmla="*/ 3477788 w 12346893"/>
                <a:gd name="connsiteY169" fmla="*/ 500852 h 812606"/>
                <a:gd name="connsiteX170" fmla="*/ 3460299 w 12346893"/>
                <a:gd name="connsiteY170" fmla="*/ 541288 h 812606"/>
                <a:gd name="connsiteX171" fmla="*/ 3467991 w 12346893"/>
                <a:gd name="connsiteY171" fmla="*/ 516104 h 812606"/>
                <a:gd name="connsiteX172" fmla="*/ 3461880 w 12346893"/>
                <a:gd name="connsiteY172" fmla="*/ 525616 h 812606"/>
                <a:gd name="connsiteX173" fmla="*/ 2970129 w 12346893"/>
                <a:gd name="connsiteY173" fmla="*/ 812606 h 812606"/>
                <a:gd name="connsiteX174" fmla="*/ 2599702 w 12346893"/>
                <a:gd name="connsiteY174" fmla="*/ 664010 h 812606"/>
                <a:gd name="connsiteX175" fmla="*/ 2551495 w 12346893"/>
                <a:gd name="connsiteY175" fmla="*/ 616671 h 812606"/>
                <a:gd name="connsiteX176" fmla="*/ 2547182 w 12346893"/>
                <a:gd name="connsiteY176" fmla="*/ 625295 h 812606"/>
                <a:gd name="connsiteX177" fmla="*/ 2537646 w 12346893"/>
                <a:gd name="connsiteY177" fmla="*/ 607630 h 812606"/>
                <a:gd name="connsiteX178" fmla="*/ 2097817 w 12346893"/>
                <a:gd name="connsiteY178" fmla="*/ 320304 h 812606"/>
                <a:gd name="connsiteX179" fmla="*/ 1832207 w 12346893"/>
                <a:gd name="connsiteY179" fmla="*/ 411091 h 812606"/>
                <a:gd name="connsiteX180" fmla="*/ 1787003 w 12346893"/>
                <a:gd name="connsiteY180" fmla="*/ 449001 h 812606"/>
                <a:gd name="connsiteX181" fmla="*/ 1781426 w 12346893"/>
                <a:gd name="connsiteY181" fmla="*/ 456077 h 812606"/>
                <a:gd name="connsiteX182" fmla="*/ 1747297 w 12346893"/>
                <a:gd name="connsiteY182" fmla="*/ 488915 h 812606"/>
                <a:gd name="connsiteX183" fmla="*/ 1722225 w 12346893"/>
                <a:gd name="connsiteY183" fmla="*/ 515954 h 812606"/>
                <a:gd name="connsiteX184" fmla="*/ 1669501 w 12346893"/>
                <a:gd name="connsiteY184" fmla="*/ 553933 h 812606"/>
                <a:gd name="connsiteX185" fmla="*/ 1628223 w 12346893"/>
                <a:gd name="connsiteY185" fmla="*/ 583210 h 812606"/>
                <a:gd name="connsiteX186" fmla="*/ 1354650 w 12346893"/>
                <a:gd name="connsiteY186" fmla="*/ 660615 h 812606"/>
                <a:gd name="connsiteX187" fmla="*/ 984223 w 12346893"/>
                <a:gd name="connsiteY187" fmla="*/ 512019 h 812606"/>
                <a:gd name="connsiteX188" fmla="*/ 936017 w 12346893"/>
                <a:gd name="connsiteY188" fmla="*/ 464680 h 812606"/>
                <a:gd name="connsiteX189" fmla="*/ 931703 w 12346893"/>
                <a:gd name="connsiteY189" fmla="*/ 473303 h 812606"/>
                <a:gd name="connsiteX190" fmla="*/ 922167 w 12346893"/>
                <a:gd name="connsiteY190" fmla="*/ 455639 h 812606"/>
                <a:gd name="connsiteX191" fmla="*/ 482338 w 12346893"/>
                <a:gd name="connsiteY191" fmla="*/ 168313 h 812606"/>
                <a:gd name="connsiteX192" fmla="*/ 59276 w 12346893"/>
                <a:gd name="connsiteY192" fmla="*/ 428746 h 812606"/>
                <a:gd name="connsiteX193" fmla="*/ 59024 w 12346893"/>
                <a:gd name="connsiteY193" fmla="*/ 429155 h 812606"/>
                <a:gd name="connsiteX194" fmla="*/ 57532 w 12346893"/>
                <a:gd name="connsiteY194" fmla="*/ 432249 h 812606"/>
                <a:gd name="connsiteX195" fmla="*/ 30746 w 12346893"/>
                <a:gd name="connsiteY195" fmla="*/ 480219 h 812606"/>
                <a:gd name="connsiteX196" fmla="*/ 17490 w 12346893"/>
                <a:gd name="connsiteY196" fmla="*/ 500854 h 812606"/>
                <a:gd name="connsiteX197" fmla="*/ 1 w 12346893"/>
                <a:gd name="connsiteY197" fmla="*/ 541290 h 812606"/>
                <a:gd name="connsiteX198" fmla="*/ 7693 w 12346893"/>
                <a:gd name="connsiteY198" fmla="*/ 516106 h 812606"/>
                <a:gd name="connsiteX199" fmla="*/ 1582 w 12346893"/>
                <a:gd name="connsiteY199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859253 w 12346891"/>
                <a:gd name="connsiteY19" fmla="*/ 296657 h 812606"/>
                <a:gd name="connsiteX20" fmla="*/ 1911977 w 12346891"/>
                <a:gd name="connsiteY20" fmla="*/ 258678 h 812606"/>
                <a:gd name="connsiteX21" fmla="*/ 1953255 w 12346891"/>
                <a:gd name="connsiteY21" fmla="*/ 229401 h 812606"/>
                <a:gd name="connsiteX22" fmla="*/ 2226828 w 12346891"/>
                <a:gd name="connsiteY22" fmla="*/ 151996 h 812606"/>
                <a:gd name="connsiteX23" fmla="*/ 2597255 w 12346891"/>
                <a:gd name="connsiteY23" fmla="*/ 300592 h 812606"/>
                <a:gd name="connsiteX24" fmla="*/ 2645461 w 12346891"/>
                <a:gd name="connsiteY24" fmla="*/ 347931 h 812606"/>
                <a:gd name="connsiteX25" fmla="*/ 2649775 w 12346891"/>
                <a:gd name="connsiteY25" fmla="*/ 339308 h 812606"/>
                <a:gd name="connsiteX26" fmla="*/ 2659311 w 12346891"/>
                <a:gd name="connsiteY26" fmla="*/ 356972 h 812606"/>
                <a:gd name="connsiteX27" fmla="*/ 3099140 w 12346891"/>
                <a:gd name="connsiteY27" fmla="*/ 644298 h 812606"/>
                <a:gd name="connsiteX28" fmla="*/ 3522202 w 12346891"/>
                <a:gd name="connsiteY28" fmla="*/ 383865 h 812606"/>
                <a:gd name="connsiteX29" fmla="*/ 3522454 w 12346891"/>
                <a:gd name="connsiteY29" fmla="*/ 383456 h 812606"/>
                <a:gd name="connsiteX30" fmla="*/ 3550732 w 12346891"/>
                <a:gd name="connsiteY30" fmla="*/ 332392 h 812606"/>
                <a:gd name="connsiteX31" fmla="*/ 3581477 w 12346891"/>
                <a:gd name="connsiteY31" fmla="*/ 271321 h 812606"/>
                <a:gd name="connsiteX32" fmla="*/ 3573785 w 12346891"/>
                <a:gd name="connsiteY32" fmla="*/ 296505 h 812606"/>
                <a:gd name="connsiteX33" fmla="*/ 3579895 w 12346891"/>
                <a:gd name="connsiteY33" fmla="*/ 286993 h 812606"/>
                <a:gd name="connsiteX34" fmla="*/ 4071647 w 12346891"/>
                <a:gd name="connsiteY34" fmla="*/ 3 h 812606"/>
                <a:gd name="connsiteX35" fmla="*/ 4442074 w 12346891"/>
                <a:gd name="connsiteY35" fmla="*/ 148599 h 812606"/>
                <a:gd name="connsiteX36" fmla="*/ 4490280 w 12346891"/>
                <a:gd name="connsiteY36" fmla="*/ 195938 h 812606"/>
                <a:gd name="connsiteX37" fmla="*/ 4494594 w 12346891"/>
                <a:gd name="connsiteY37" fmla="*/ 187314 h 812606"/>
                <a:gd name="connsiteX38" fmla="*/ 4504130 w 12346891"/>
                <a:gd name="connsiteY38" fmla="*/ 204979 h 812606"/>
                <a:gd name="connsiteX39" fmla="*/ 4943959 w 12346891"/>
                <a:gd name="connsiteY39" fmla="*/ 492304 h 812606"/>
                <a:gd name="connsiteX40" fmla="*/ 5209569 w 12346891"/>
                <a:gd name="connsiteY40" fmla="*/ 401517 h 812606"/>
                <a:gd name="connsiteX41" fmla="*/ 5254773 w 12346891"/>
                <a:gd name="connsiteY41" fmla="*/ 363608 h 812606"/>
                <a:gd name="connsiteX42" fmla="*/ 5260350 w 12346891"/>
                <a:gd name="connsiteY42" fmla="*/ 356532 h 812606"/>
                <a:gd name="connsiteX43" fmla="*/ 5294479 w 12346891"/>
                <a:gd name="connsiteY43" fmla="*/ 323694 h 812606"/>
                <a:gd name="connsiteX44" fmla="*/ 5319551 w 12346891"/>
                <a:gd name="connsiteY44" fmla="*/ 296655 h 812606"/>
                <a:gd name="connsiteX45" fmla="*/ 5408612 w 12346891"/>
                <a:gd name="connsiteY45" fmla="*/ 177228 h 812606"/>
                <a:gd name="connsiteX46" fmla="*/ 5372274 w 12346891"/>
                <a:gd name="connsiteY46" fmla="*/ 258677 h 812606"/>
                <a:gd name="connsiteX47" fmla="*/ 5413553 w 12346891"/>
                <a:gd name="connsiteY47" fmla="*/ 229399 h 812606"/>
                <a:gd name="connsiteX48" fmla="*/ 5687126 w 12346891"/>
                <a:gd name="connsiteY48" fmla="*/ 151994 h 812606"/>
                <a:gd name="connsiteX49" fmla="*/ 6057553 w 12346891"/>
                <a:gd name="connsiteY49" fmla="*/ 300590 h 812606"/>
                <a:gd name="connsiteX50" fmla="*/ 6105759 w 12346891"/>
                <a:gd name="connsiteY50" fmla="*/ 347929 h 812606"/>
                <a:gd name="connsiteX51" fmla="*/ 6110073 w 12346891"/>
                <a:gd name="connsiteY51" fmla="*/ 339306 h 812606"/>
                <a:gd name="connsiteX52" fmla="*/ 6119609 w 12346891"/>
                <a:gd name="connsiteY52" fmla="*/ 356970 h 812606"/>
                <a:gd name="connsiteX53" fmla="*/ 6559437 w 12346891"/>
                <a:gd name="connsiteY53" fmla="*/ 644296 h 812606"/>
                <a:gd name="connsiteX54" fmla="*/ 6982500 w 12346891"/>
                <a:gd name="connsiteY54" fmla="*/ 383863 h 812606"/>
                <a:gd name="connsiteX55" fmla="*/ 6982751 w 12346891"/>
                <a:gd name="connsiteY55" fmla="*/ 383454 h 812606"/>
                <a:gd name="connsiteX56" fmla="*/ 6984244 w 12346891"/>
                <a:gd name="connsiteY56" fmla="*/ 380360 h 812606"/>
                <a:gd name="connsiteX57" fmla="*/ 7011030 w 12346891"/>
                <a:gd name="connsiteY57" fmla="*/ 332390 h 812606"/>
                <a:gd name="connsiteX58" fmla="*/ 7024284 w 12346891"/>
                <a:gd name="connsiteY58" fmla="*/ 311755 h 812606"/>
                <a:gd name="connsiteX59" fmla="*/ 7041775 w 12346891"/>
                <a:gd name="connsiteY59" fmla="*/ 271319 h 812606"/>
                <a:gd name="connsiteX60" fmla="*/ 7034083 w 12346891"/>
                <a:gd name="connsiteY60" fmla="*/ 296503 h 812606"/>
                <a:gd name="connsiteX61" fmla="*/ 7040193 w 12346891"/>
                <a:gd name="connsiteY61" fmla="*/ 286991 h 812606"/>
                <a:gd name="connsiteX62" fmla="*/ 7531945 w 12346891"/>
                <a:gd name="connsiteY62" fmla="*/ 1 h 812606"/>
                <a:gd name="connsiteX63" fmla="*/ 7902372 w 12346891"/>
                <a:gd name="connsiteY63" fmla="*/ 148597 h 812606"/>
                <a:gd name="connsiteX64" fmla="*/ 7950578 w 12346891"/>
                <a:gd name="connsiteY64" fmla="*/ 195936 h 812606"/>
                <a:gd name="connsiteX65" fmla="*/ 7954892 w 12346891"/>
                <a:gd name="connsiteY65" fmla="*/ 187312 h 812606"/>
                <a:gd name="connsiteX66" fmla="*/ 7964428 w 12346891"/>
                <a:gd name="connsiteY66" fmla="*/ 204977 h 812606"/>
                <a:gd name="connsiteX67" fmla="*/ 8404256 w 12346891"/>
                <a:gd name="connsiteY67" fmla="*/ 492302 h 812606"/>
                <a:gd name="connsiteX68" fmla="*/ 8669867 w 12346891"/>
                <a:gd name="connsiteY68" fmla="*/ 401515 h 812606"/>
                <a:gd name="connsiteX69" fmla="*/ 8715074 w 12346891"/>
                <a:gd name="connsiteY69" fmla="*/ 363604 h 812606"/>
                <a:gd name="connsiteX70" fmla="*/ 8720648 w 12346891"/>
                <a:gd name="connsiteY70" fmla="*/ 356531 h 812606"/>
                <a:gd name="connsiteX71" fmla="*/ 8754768 w 12346891"/>
                <a:gd name="connsiteY71" fmla="*/ 323702 h 812606"/>
                <a:gd name="connsiteX72" fmla="*/ 8779849 w 12346891"/>
                <a:gd name="connsiteY72" fmla="*/ 296653 h 812606"/>
                <a:gd name="connsiteX73" fmla="*/ 8869084 w 12346891"/>
                <a:gd name="connsiteY73" fmla="*/ 159809 h 812606"/>
                <a:gd name="connsiteX74" fmla="*/ 8886594 w 12346891"/>
                <a:gd name="connsiteY74" fmla="*/ 119325 h 812606"/>
                <a:gd name="connsiteX75" fmla="*/ 8868910 w 12346891"/>
                <a:gd name="connsiteY75" fmla="*/ 177226 h 812606"/>
                <a:gd name="connsiteX76" fmla="*/ 8832571 w 12346891"/>
                <a:gd name="connsiteY76" fmla="*/ 258676 h 812606"/>
                <a:gd name="connsiteX77" fmla="*/ 8873851 w 12346891"/>
                <a:gd name="connsiteY77" fmla="*/ 229399 h 812606"/>
                <a:gd name="connsiteX78" fmla="*/ 9147424 w 12346891"/>
                <a:gd name="connsiteY78" fmla="*/ 151993 h 812606"/>
                <a:gd name="connsiteX79" fmla="*/ 9517851 w 12346891"/>
                <a:gd name="connsiteY79" fmla="*/ 300589 h 812606"/>
                <a:gd name="connsiteX80" fmla="*/ 9566057 w 12346891"/>
                <a:gd name="connsiteY80" fmla="*/ 347928 h 812606"/>
                <a:gd name="connsiteX81" fmla="*/ 9570371 w 12346891"/>
                <a:gd name="connsiteY81" fmla="*/ 339305 h 812606"/>
                <a:gd name="connsiteX82" fmla="*/ 9579906 w 12346891"/>
                <a:gd name="connsiteY82" fmla="*/ 356969 h 812606"/>
                <a:gd name="connsiteX83" fmla="*/ 10019736 w 12346891"/>
                <a:gd name="connsiteY83" fmla="*/ 644295 h 812606"/>
                <a:gd name="connsiteX84" fmla="*/ 10442798 w 12346891"/>
                <a:gd name="connsiteY84" fmla="*/ 383862 h 812606"/>
                <a:gd name="connsiteX85" fmla="*/ 10443050 w 12346891"/>
                <a:gd name="connsiteY85" fmla="*/ 383453 h 812606"/>
                <a:gd name="connsiteX86" fmla="*/ 10444542 w 12346891"/>
                <a:gd name="connsiteY86" fmla="*/ 380359 h 812606"/>
                <a:gd name="connsiteX87" fmla="*/ 10471328 w 12346891"/>
                <a:gd name="connsiteY87" fmla="*/ 332389 h 812606"/>
                <a:gd name="connsiteX88" fmla="*/ 10484583 w 12346891"/>
                <a:gd name="connsiteY88" fmla="*/ 311754 h 812606"/>
                <a:gd name="connsiteX89" fmla="*/ 10502072 w 12346891"/>
                <a:gd name="connsiteY89" fmla="*/ 271318 h 812606"/>
                <a:gd name="connsiteX90" fmla="*/ 10494381 w 12346891"/>
                <a:gd name="connsiteY90" fmla="*/ 296502 h 812606"/>
                <a:gd name="connsiteX91" fmla="*/ 10500491 w 12346891"/>
                <a:gd name="connsiteY91" fmla="*/ 286990 h 812606"/>
                <a:gd name="connsiteX92" fmla="*/ 10992243 w 12346891"/>
                <a:gd name="connsiteY92" fmla="*/ 0 h 812606"/>
                <a:gd name="connsiteX93" fmla="*/ 11362670 w 12346891"/>
                <a:gd name="connsiteY93" fmla="*/ 148596 h 812606"/>
                <a:gd name="connsiteX94" fmla="*/ 11410876 w 12346891"/>
                <a:gd name="connsiteY94" fmla="*/ 195935 h 812606"/>
                <a:gd name="connsiteX95" fmla="*/ 11415190 w 12346891"/>
                <a:gd name="connsiteY95" fmla="*/ 187311 h 812606"/>
                <a:gd name="connsiteX96" fmla="*/ 11424726 w 12346891"/>
                <a:gd name="connsiteY96" fmla="*/ 204976 h 812606"/>
                <a:gd name="connsiteX97" fmla="*/ 11864555 w 12346891"/>
                <a:gd name="connsiteY97" fmla="*/ 492302 h 812606"/>
                <a:gd name="connsiteX98" fmla="*/ 12329382 w 12346891"/>
                <a:gd name="connsiteY98" fmla="*/ 159808 h 812606"/>
                <a:gd name="connsiteX99" fmla="*/ 12346891 w 12346891"/>
                <a:gd name="connsiteY99" fmla="*/ 119324 h 812606"/>
                <a:gd name="connsiteX100" fmla="*/ 12329208 w 12346891"/>
                <a:gd name="connsiteY100" fmla="*/ 177225 h 812606"/>
                <a:gd name="connsiteX101" fmla="*/ 11735542 w 12346891"/>
                <a:gd name="connsiteY101" fmla="*/ 660610 h 812606"/>
                <a:gd name="connsiteX102" fmla="*/ 11365115 w 12346891"/>
                <a:gd name="connsiteY102" fmla="*/ 512014 h 812606"/>
                <a:gd name="connsiteX103" fmla="*/ 11316909 w 12346891"/>
                <a:gd name="connsiteY103" fmla="*/ 464675 h 812606"/>
                <a:gd name="connsiteX104" fmla="*/ 11312594 w 12346891"/>
                <a:gd name="connsiteY104" fmla="*/ 473298 h 812606"/>
                <a:gd name="connsiteX105" fmla="*/ 11303059 w 12346891"/>
                <a:gd name="connsiteY105" fmla="*/ 455634 h 812606"/>
                <a:gd name="connsiteX106" fmla="*/ 10863230 w 12346891"/>
                <a:gd name="connsiteY106" fmla="*/ 168308 h 812606"/>
                <a:gd name="connsiteX107" fmla="*/ 10440168 w 12346891"/>
                <a:gd name="connsiteY107" fmla="*/ 428741 h 812606"/>
                <a:gd name="connsiteX108" fmla="*/ 10439916 w 12346891"/>
                <a:gd name="connsiteY108" fmla="*/ 429150 h 812606"/>
                <a:gd name="connsiteX109" fmla="*/ 10438424 w 12346891"/>
                <a:gd name="connsiteY109" fmla="*/ 432244 h 812606"/>
                <a:gd name="connsiteX110" fmla="*/ 10411637 w 12346891"/>
                <a:gd name="connsiteY110" fmla="*/ 480214 h 812606"/>
                <a:gd name="connsiteX111" fmla="*/ 10398383 w 12346891"/>
                <a:gd name="connsiteY111" fmla="*/ 500849 h 812606"/>
                <a:gd name="connsiteX112" fmla="*/ 10380893 w 12346891"/>
                <a:gd name="connsiteY112" fmla="*/ 541285 h 812606"/>
                <a:gd name="connsiteX113" fmla="*/ 10388584 w 12346891"/>
                <a:gd name="connsiteY113" fmla="*/ 516101 h 812606"/>
                <a:gd name="connsiteX114" fmla="*/ 10382475 w 12346891"/>
                <a:gd name="connsiteY114" fmla="*/ 525613 h 812606"/>
                <a:gd name="connsiteX115" fmla="*/ 9890722 w 12346891"/>
                <a:gd name="connsiteY115" fmla="*/ 812603 h 812606"/>
                <a:gd name="connsiteX116" fmla="*/ 9520295 w 12346891"/>
                <a:gd name="connsiteY116" fmla="*/ 664007 h 812606"/>
                <a:gd name="connsiteX117" fmla="*/ 9472089 w 12346891"/>
                <a:gd name="connsiteY117" fmla="*/ 616668 h 812606"/>
                <a:gd name="connsiteX118" fmla="*/ 9467775 w 12346891"/>
                <a:gd name="connsiteY118" fmla="*/ 625292 h 812606"/>
                <a:gd name="connsiteX119" fmla="*/ 9458240 w 12346891"/>
                <a:gd name="connsiteY119" fmla="*/ 607627 h 812606"/>
                <a:gd name="connsiteX120" fmla="*/ 9018411 w 12346891"/>
                <a:gd name="connsiteY120" fmla="*/ 320302 h 812606"/>
                <a:gd name="connsiteX121" fmla="*/ 8752800 w 12346891"/>
                <a:gd name="connsiteY121" fmla="*/ 411089 h 812606"/>
                <a:gd name="connsiteX122" fmla="*/ 8707593 w 12346891"/>
                <a:gd name="connsiteY122" fmla="*/ 449000 h 812606"/>
                <a:gd name="connsiteX123" fmla="*/ 8702020 w 12346891"/>
                <a:gd name="connsiteY123" fmla="*/ 456073 h 812606"/>
                <a:gd name="connsiteX124" fmla="*/ 8667899 w 12346891"/>
                <a:gd name="connsiteY124" fmla="*/ 488902 h 812606"/>
                <a:gd name="connsiteX125" fmla="*/ 8642818 w 12346891"/>
                <a:gd name="connsiteY125" fmla="*/ 515951 h 812606"/>
                <a:gd name="connsiteX126" fmla="*/ 8553583 w 12346891"/>
                <a:gd name="connsiteY126" fmla="*/ 652795 h 812606"/>
                <a:gd name="connsiteX127" fmla="*/ 8536073 w 12346891"/>
                <a:gd name="connsiteY127" fmla="*/ 693279 h 812606"/>
                <a:gd name="connsiteX128" fmla="*/ 8553757 w 12346891"/>
                <a:gd name="connsiteY128" fmla="*/ 635378 h 812606"/>
                <a:gd name="connsiteX129" fmla="*/ 8590096 w 12346891"/>
                <a:gd name="connsiteY129" fmla="*/ 553928 h 812606"/>
                <a:gd name="connsiteX130" fmla="*/ 8548816 w 12346891"/>
                <a:gd name="connsiteY130" fmla="*/ 583206 h 812606"/>
                <a:gd name="connsiteX131" fmla="*/ 8275244 w 12346891"/>
                <a:gd name="connsiteY131" fmla="*/ 660611 h 812606"/>
                <a:gd name="connsiteX132" fmla="*/ 7904817 w 12346891"/>
                <a:gd name="connsiteY132" fmla="*/ 512015 h 812606"/>
                <a:gd name="connsiteX133" fmla="*/ 7856610 w 12346891"/>
                <a:gd name="connsiteY133" fmla="*/ 464676 h 812606"/>
                <a:gd name="connsiteX134" fmla="*/ 7852297 w 12346891"/>
                <a:gd name="connsiteY134" fmla="*/ 473299 h 812606"/>
                <a:gd name="connsiteX135" fmla="*/ 7842761 w 12346891"/>
                <a:gd name="connsiteY135" fmla="*/ 455635 h 812606"/>
                <a:gd name="connsiteX136" fmla="*/ 7402931 w 12346891"/>
                <a:gd name="connsiteY136" fmla="*/ 168309 h 812606"/>
                <a:gd name="connsiteX137" fmla="*/ 6979869 w 12346891"/>
                <a:gd name="connsiteY137" fmla="*/ 428742 h 812606"/>
                <a:gd name="connsiteX138" fmla="*/ 6979618 w 12346891"/>
                <a:gd name="connsiteY138" fmla="*/ 429151 h 812606"/>
                <a:gd name="connsiteX139" fmla="*/ 6978126 w 12346891"/>
                <a:gd name="connsiteY139" fmla="*/ 432245 h 812606"/>
                <a:gd name="connsiteX140" fmla="*/ 6951340 w 12346891"/>
                <a:gd name="connsiteY140" fmla="*/ 480215 h 812606"/>
                <a:gd name="connsiteX141" fmla="*/ 6938084 w 12346891"/>
                <a:gd name="connsiteY141" fmla="*/ 500850 h 812606"/>
                <a:gd name="connsiteX142" fmla="*/ 6920595 w 12346891"/>
                <a:gd name="connsiteY142" fmla="*/ 541286 h 812606"/>
                <a:gd name="connsiteX143" fmla="*/ 6928286 w 12346891"/>
                <a:gd name="connsiteY143" fmla="*/ 516102 h 812606"/>
                <a:gd name="connsiteX144" fmla="*/ 6922176 w 12346891"/>
                <a:gd name="connsiteY144" fmla="*/ 525614 h 812606"/>
                <a:gd name="connsiteX145" fmla="*/ 6430425 w 12346891"/>
                <a:gd name="connsiteY145" fmla="*/ 812604 h 812606"/>
                <a:gd name="connsiteX146" fmla="*/ 6059997 w 12346891"/>
                <a:gd name="connsiteY146" fmla="*/ 664008 h 812606"/>
                <a:gd name="connsiteX147" fmla="*/ 6011791 w 12346891"/>
                <a:gd name="connsiteY147" fmla="*/ 616669 h 812606"/>
                <a:gd name="connsiteX148" fmla="*/ 6007477 w 12346891"/>
                <a:gd name="connsiteY148" fmla="*/ 625293 h 812606"/>
                <a:gd name="connsiteX149" fmla="*/ 5997942 w 12346891"/>
                <a:gd name="connsiteY149" fmla="*/ 607628 h 812606"/>
                <a:gd name="connsiteX150" fmla="*/ 5558112 w 12346891"/>
                <a:gd name="connsiteY150" fmla="*/ 320302 h 812606"/>
                <a:gd name="connsiteX151" fmla="*/ 5292503 w 12346891"/>
                <a:gd name="connsiteY151" fmla="*/ 411089 h 812606"/>
                <a:gd name="connsiteX152" fmla="*/ 5247298 w 12346891"/>
                <a:gd name="connsiteY152" fmla="*/ 448999 h 812606"/>
                <a:gd name="connsiteX153" fmla="*/ 5241722 w 12346891"/>
                <a:gd name="connsiteY153" fmla="*/ 456075 h 812606"/>
                <a:gd name="connsiteX154" fmla="*/ 5207592 w 12346891"/>
                <a:gd name="connsiteY154" fmla="*/ 488913 h 812606"/>
                <a:gd name="connsiteX155" fmla="*/ 5182520 w 12346891"/>
                <a:gd name="connsiteY155" fmla="*/ 515952 h 812606"/>
                <a:gd name="connsiteX156" fmla="*/ 5129797 w 12346891"/>
                <a:gd name="connsiteY156" fmla="*/ 553930 h 812606"/>
                <a:gd name="connsiteX157" fmla="*/ 5088518 w 12346891"/>
                <a:gd name="connsiteY157" fmla="*/ 583208 h 812606"/>
                <a:gd name="connsiteX158" fmla="*/ 4814946 w 12346891"/>
                <a:gd name="connsiteY158" fmla="*/ 660613 h 812606"/>
                <a:gd name="connsiteX159" fmla="*/ 4444519 w 12346891"/>
                <a:gd name="connsiteY159" fmla="*/ 512017 h 812606"/>
                <a:gd name="connsiteX160" fmla="*/ 4396312 w 12346891"/>
                <a:gd name="connsiteY160" fmla="*/ 464678 h 812606"/>
                <a:gd name="connsiteX161" fmla="*/ 4391999 w 12346891"/>
                <a:gd name="connsiteY161" fmla="*/ 473301 h 812606"/>
                <a:gd name="connsiteX162" fmla="*/ 4382463 w 12346891"/>
                <a:gd name="connsiteY162" fmla="*/ 455637 h 812606"/>
                <a:gd name="connsiteX163" fmla="*/ 3942634 w 12346891"/>
                <a:gd name="connsiteY163" fmla="*/ 168311 h 812606"/>
                <a:gd name="connsiteX164" fmla="*/ 3519572 w 12346891"/>
                <a:gd name="connsiteY164" fmla="*/ 428744 h 812606"/>
                <a:gd name="connsiteX165" fmla="*/ 3519320 w 12346891"/>
                <a:gd name="connsiteY165" fmla="*/ 429153 h 812606"/>
                <a:gd name="connsiteX166" fmla="*/ 3517828 w 12346891"/>
                <a:gd name="connsiteY166" fmla="*/ 432247 h 812606"/>
                <a:gd name="connsiteX167" fmla="*/ 3491042 w 12346891"/>
                <a:gd name="connsiteY167" fmla="*/ 480217 h 812606"/>
                <a:gd name="connsiteX168" fmla="*/ 3477786 w 12346891"/>
                <a:gd name="connsiteY168" fmla="*/ 500852 h 812606"/>
                <a:gd name="connsiteX169" fmla="*/ 3460297 w 12346891"/>
                <a:gd name="connsiteY169" fmla="*/ 541288 h 812606"/>
                <a:gd name="connsiteX170" fmla="*/ 3467989 w 12346891"/>
                <a:gd name="connsiteY170" fmla="*/ 516104 h 812606"/>
                <a:gd name="connsiteX171" fmla="*/ 3461878 w 12346891"/>
                <a:gd name="connsiteY171" fmla="*/ 525616 h 812606"/>
                <a:gd name="connsiteX172" fmla="*/ 2970127 w 12346891"/>
                <a:gd name="connsiteY172" fmla="*/ 812606 h 812606"/>
                <a:gd name="connsiteX173" fmla="*/ 2599700 w 12346891"/>
                <a:gd name="connsiteY173" fmla="*/ 664010 h 812606"/>
                <a:gd name="connsiteX174" fmla="*/ 2551493 w 12346891"/>
                <a:gd name="connsiteY174" fmla="*/ 616671 h 812606"/>
                <a:gd name="connsiteX175" fmla="*/ 2547180 w 12346891"/>
                <a:gd name="connsiteY175" fmla="*/ 625295 h 812606"/>
                <a:gd name="connsiteX176" fmla="*/ 2537644 w 12346891"/>
                <a:gd name="connsiteY176" fmla="*/ 607630 h 812606"/>
                <a:gd name="connsiteX177" fmla="*/ 2097815 w 12346891"/>
                <a:gd name="connsiteY177" fmla="*/ 320304 h 812606"/>
                <a:gd name="connsiteX178" fmla="*/ 1832205 w 12346891"/>
                <a:gd name="connsiteY178" fmla="*/ 411091 h 812606"/>
                <a:gd name="connsiteX179" fmla="*/ 1787001 w 12346891"/>
                <a:gd name="connsiteY179" fmla="*/ 449001 h 812606"/>
                <a:gd name="connsiteX180" fmla="*/ 1781424 w 12346891"/>
                <a:gd name="connsiteY180" fmla="*/ 456077 h 812606"/>
                <a:gd name="connsiteX181" fmla="*/ 1747295 w 12346891"/>
                <a:gd name="connsiteY181" fmla="*/ 488915 h 812606"/>
                <a:gd name="connsiteX182" fmla="*/ 1722223 w 12346891"/>
                <a:gd name="connsiteY182" fmla="*/ 515954 h 812606"/>
                <a:gd name="connsiteX183" fmla="*/ 1669499 w 12346891"/>
                <a:gd name="connsiteY183" fmla="*/ 553933 h 812606"/>
                <a:gd name="connsiteX184" fmla="*/ 1628221 w 12346891"/>
                <a:gd name="connsiteY184" fmla="*/ 583210 h 812606"/>
                <a:gd name="connsiteX185" fmla="*/ 1354648 w 12346891"/>
                <a:gd name="connsiteY185" fmla="*/ 660615 h 812606"/>
                <a:gd name="connsiteX186" fmla="*/ 984221 w 12346891"/>
                <a:gd name="connsiteY186" fmla="*/ 512019 h 812606"/>
                <a:gd name="connsiteX187" fmla="*/ 936015 w 12346891"/>
                <a:gd name="connsiteY187" fmla="*/ 464680 h 812606"/>
                <a:gd name="connsiteX188" fmla="*/ 931701 w 12346891"/>
                <a:gd name="connsiteY188" fmla="*/ 473303 h 812606"/>
                <a:gd name="connsiteX189" fmla="*/ 922165 w 12346891"/>
                <a:gd name="connsiteY189" fmla="*/ 455639 h 812606"/>
                <a:gd name="connsiteX190" fmla="*/ 482336 w 12346891"/>
                <a:gd name="connsiteY190" fmla="*/ 168313 h 812606"/>
                <a:gd name="connsiteX191" fmla="*/ 59274 w 12346891"/>
                <a:gd name="connsiteY191" fmla="*/ 428746 h 812606"/>
                <a:gd name="connsiteX192" fmla="*/ 59022 w 12346891"/>
                <a:gd name="connsiteY192" fmla="*/ 429155 h 812606"/>
                <a:gd name="connsiteX193" fmla="*/ 57530 w 12346891"/>
                <a:gd name="connsiteY193" fmla="*/ 432249 h 812606"/>
                <a:gd name="connsiteX194" fmla="*/ 30744 w 12346891"/>
                <a:gd name="connsiteY194" fmla="*/ 480219 h 812606"/>
                <a:gd name="connsiteX195" fmla="*/ 17488 w 12346891"/>
                <a:gd name="connsiteY195" fmla="*/ 500854 h 812606"/>
                <a:gd name="connsiteX196" fmla="*/ -1 w 12346891"/>
                <a:gd name="connsiteY196" fmla="*/ 541290 h 812606"/>
                <a:gd name="connsiteX197" fmla="*/ 7691 w 12346891"/>
                <a:gd name="connsiteY197" fmla="*/ 516106 h 812606"/>
                <a:gd name="connsiteX198" fmla="*/ 1580 w 12346891"/>
                <a:gd name="connsiteY198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11979 w 12346893"/>
                <a:gd name="connsiteY20" fmla="*/ 258678 h 812606"/>
                <a:gd name="connsiteX21" fmla="*/ 1953257 w 12346893"/>
                <a:gd name="connsiteY21" fmla="*/ 229401 h 812606"/>
                <a:gd name="connsiteX22" fmla="*/ 2226830 w 12346893"/>
                <a:gd name="connsiteY22" fmla="*/ 151996 h 812606"/>
                <a:gd name="connsiteX23" fmla="*/ 2597257 w 12346893"/>
                <a:gd name="connsiteY23" fmla="*/ 300592 h 812606"/>
                <a:gd name="connsiteX24" fmla="*/ 2645463 w 12346893"/>
                <a:gd name="connsiteY24" fmla="*/ 347931 h 812606"/>
                <a:gd name="connsiteX25" fmla="*/ 2649777 w 12346893"/>
                <a:gd name="connsiteY25" fmla="*/ 339308 h 812606"/>
                <a:gd name="connsiteX26" fmla="*/ 2659313 w 12346893"/>
                <a:gd name="connsiteY26" fmla="*/ 356972 h 812606"/>
                <a:gd name="connsiteX27" fmla="*/ 3099142 w 12346893"/>
                <a:gd name="connsiteY27" fmla="*/ 644298 h 812606"/>
                <a:gd name="connsiteX28" fmla="*/ 3522204 w 12346893"/>
                <a:gd name="connsiteY28" fmla="*/ 383865 h 812606"/>
                <a:gd name="connsiteX29" fmla="*/ 3522456 w 12346893"/>
                <a:gd name="connsiteY29" fmla="*/ 383456 h 812606"/>
                <a:gd name="connsiteX30" fmla="*/ 3550734 w 12346893"/>
                <a:gd name="connsiteY30" fmla="*/ 332392 h 812606"/>
                <a:gd name="connsiteX31" fmla="*/ 3581479 w 12346893"/>
                <a:gd name="connsiteY31" fmla="*/ 271321 h 812606"/>
                <a:gd name="connsiteX32" fmla="*/ 3573787 w 12346893"/>
                <a:gd name="connsiteY32" fmla="*/ 296505 h 812606"/>
                <a:gd name="connsiteX33" fmla="*/ 3579897 w 12346893"/>
                <a:gd name="connsiteY33" fmla="*/ 286993 h 812606"/>
                <a:gd name="connsiteX34" fmla="*/ 4071649 w 12346893"/>
                <a:gd name="connsiteY34" fmla="*/ 3 h 812606"/>
                <a:gd name="connsiteX35" fmla="*/ 4442076 w 12346893"/>
                <a:gd name="connsiteY35" fmla="*/ 148599 h 812606"/>
                <a:gd name="connsiteX36" fmla="*/ 4490282 w 12346893"/>
                <a:gd name="connsiteY36" fmla="*/ 195938 h 812606"/>
                <a:gd name="connsiteX37" fmla="*/ 4494596 w 12346893"/>
                <a:gd name="connsiteY37" fmla="*/ 187314 h 812606"/>
                <a:gd name="connsiteX38" fmla="*/ 4504132 w 12346893"/>
                <a:gd name="connsiteY38" fmla="*/ 204979 h 812606"/>
                <a:gd name="connsiteX39" fmla="*/ 4943961 w 12346893"/>
                <a:gd name="connsiteY39" fmla="*/ 492304 h 812606"/>
                <a:gd name="connsiteX40" fmla="*/ 5209571 w 12346893"/>
                <a:gd name="connsiteY40" fmla="*/ 401517 h 812606"/>
                <a:gd name="connsiteX41" fmla="*/ 5254775 w 12346893"/>
                <a:gd name="connsiteY41" fmla="*/ 363608 h 812606"/>
                <a:gd name="connsiteX42" fmla="*/ 5260352 w 12346893"/>
                <a:gd name="connsiteY42" fmla="*/ 356532 h 812606"/>
                <a:gd name="connsiteX43" fmla="*/ 5294481 w 12346893"/>
                <a:gd name="connsiteY43" fmla="*/ 323694 h 812606"/>
                <a:gd name="connsiteX44" fmla="*/ 5319553 w 12346893"/>
                <a:gd name="connsiteY44" fmla="*/ 296655 h 812606"/>
                <a:gd name="connsiteX45" fmla="*/ 5408614 w 12346893"/>
                <a:gd name="connsiteY45" fmla="*/ 177228 h 812606"/>
                <a:gd name="connsiteX46" fmla="*/ 5372276 w 12346893"/>
                <a:gd name="connsiteY46" fmla="*/ 258677 h 812606"/>
                <a:gd name="connsiteX47" fmla="*/ 5413555 w 12346893"/>
                <a:gd name="connsiteY47" fmla="*/ 229399 h 812606"/>
                <a:gd name="connsiteX48" fmla="*/ 5687128 w 12346893"/>
                <a:gd name="connsiteY48" fmla="*/ 151994 h 812606"/>
                <a:gd name="connsiteX49" fmla="*/ 6057555 w 12346893"/>
                <a:gd name="connsiteY49" fmla="*/ 300590 h 812606"/>
                <a:gd name="connsiteX50" fmla="*/ 6105761 w 12346893"/>
                <a:gd name="connsiteY50" fmla="*/ 347929 h 812606"/>
                <a:gd name="connsiteX51" fmla="*/ 6110075 w 12346893"/>
                <a:gd name="connsiteY51" fmla="*/ 339306 h 812606"/>
                <a:gd name="connsiteX52" fmla="*/ 6119611 w 12346893"/>
                <a:gd name="connsiteY52" fmla="*/ 356970 h 812606"/>
                <a:gd name="connsiteX53" fmla="*/ 6559439 w 12346893"/>
                <a:gd name="connsiteY53" fmla="*/ 644296 h 812606"/>
                <a:gd name="connsiteX54" fmla="*/ 6982502 w 12346893"/>
                <a:gd name="connsiteY54" fmla="*/ 383863 h 812606"/>
                <a:gd name="connsiteX55" fmla="*/ 6982753 w 12346893"/>
                <a:gd name="connsiteY55" fmla="*/ 383454 h 812606"/>
                <a:gd name="connsiteX56" fmla="*/ 6984246 w 12346893"/>
                <a:gd name="connsiteY56" fmla="*/ 380360 h 812606"/>
                <a:gd name="connsiteX57" fmla="*/ 7011032 w 12346893"/>
                <a:gd name="connsiteY57" fmla="*/ 332390 h 812606"/>
                <a:gd name="connsiteX58" fmla="*/ 7024286 w 12346893"/>
                <a:gd name="connsiteY58" fmla="*/ 311755 h 812606"/>
                <a:gd name="connsiteX59" fmla="*/ 7041777 w 12346893"/>
                <a:gd name="connsiteY59" fmla="*/ 271319 h 812606"/>
                <a:gd name="connsiteX60" fmla="*/ 7034085 w 12346893"/>
                <a:gd name="connsiteY60" fmla="*/ 296503 h 812606"/>
                <a:gd name="connsiteX61" fmla="*/ 7040195 w 12346893"/>
                <a:gd name="connsiteY61" fmla="*/ 286991 h 812606"/>
                <a:gd name="connsiteX62" fmla="*/ 7531947 w 12346893"/>
                <a:gd name="connsiteY62" fmla="*/ 1 h 812606"/>
                <a:gd name="connsiteX63" fmla="*/ 7902374 w 12346893"/>
                <a:gd name="connsiteY63" fmla="*/ 148597 h 812606"/>
                <a:gd name="connsiteX64" fmla="*/ 7950580 w 12346893"/>
                <a:gd name="connsiteY64" fmla="*/ 195936 h 812606"/>
                <a:gd name="connsiteX65" fmla="*/ 7954894 w 12346893"/>
                <a:gd name="connsiteY65" fmla="*/ 187312 h 812606"/>
                <a:gd name="connsiteX66" fmla="*/ 7964430 w 12346893"/>
                <a:gd name="connsiteY66" fmla="*/ 204977 h 812606"/>
                <a:gd name="connsiteX67" fmla="*/ 8404258 w 12346893"/>
                <a:gd name="connsiteY67" fmla="*/ 492302 h 812606"/>
                <a:gd name="connsiteX68" fmla="*/ 8669869 w 12346893"/>
                <a:gd name="connsiteY68" fmla="*/ 401515 h 812606"/>
                <a:gd name="connsiteX69" fmla="*/ 8715076 w 12346893"/>
                <a:gd name="connsiteY69" fmla="*/ 363604 h 812606"/>
                <a:gd name="connsiteX70" fmla="*/ 8720650 w 12346893"/>
                <a:gd name="connsiteY70" fmla="*/ 356531 h 812606"/>
                <a:gd name="connsiteX71" fmla="*/ 8754770 w 12346893"/>
                <a:gd name="connsiteY71" fmla="*/ 323702 h 812606"/>
                <a:gd name="connsiteX72" fmla="*/ 8779851 w 12346893"/>
                <a:gd name="connsiteY72" fmla="*/ 296653 h 812606"/>
                <a:gd name="connsiteX73" fmla="*/ 8869086 w 12346893"/>
                <a:gd name="connsiteY73" fmla="*/ 159809 h 812606"/>
                <a:gd name="connsiteX74" fmla="*/ 8886596 w 12346893"/>
                <a:gd name="connsiteY74" fmla="*/ 119325 h 812606"/>
                <a:gd name="connsiteX75" fmla="*/ 8868912 w 12346893"/>
                <a:gd name="connsiteY75" fmla="*/ 177226 h 812606"/>
                <a:gd name="connsiteX76" fmla="*/ 8832573 w 12346893"/>
                <a:gd name="connsiteY76" fmla="*/ 258676 h 812606"/>
                <a:gd name="connsiteX77" fmla="*/ 8873853 w 12346893"/>
                <a:gd name="connsiteY77" fmla="*/ 229399 h 812606"/>
                <a:gd name="connsiteX78" fmla="*/ 9147426 w 12346893"/>
                <a:gd name="connsiteY78" fmla="*/ 151993 h 812606"/>
                <a:gd name="connsiteX79" fmla="*/ 9517853 w 12346893"/>
                <a:gd name="connsiteY79" fmla="*/ 300589 h 812606"/>
                <a:gd name="connsiteX80" fmla="*/ 9566059 w 12346893"/>
                <a:gd name="connsiteY80" fmla="*/ 347928 h 812606"/>
                <a:gd name="connsiteX81" fmla="*/ 9570373 w 12346893"/>
                <a:gd name="connsiteY81" fmla="*/ 339305 h 812606"/>
                <a:gd name="connsiteX82" fmla="*/ 9579908 w 12346893"/>
                <a:gd name="connsiteY82" fmla="*/ 356969 h 812606"/>
                <a:gd name="connsiteX83" fmla="*/ 10019738 w 12346893"/>
                <a:gd name="connsiteY83" fmla="*/ 644295 h 812606"/>
                <a:gd name="connsiteX84" fmla="*/ 10442800 w 12346893"/>
                <a:gd name="connsiteY84" fmla="*/ 383862 h 812606"/>
                <a:gd name="connsiteX85" fmla="*/ 10443052 w 12346893"/>
                <a:gd name="connsiteY85" fmla="*/ 383453 h 812606"/>
                <a:gd name="connsiteX86" fmla="*/ 10444544 w 12346893"/>
                <a:gd name="connsiteY86" fmla="*/ 380359 h 812606"/>
                <a:gd name="connsiteX87" fmla="*/ 10471330 w 12346893"/>
                <a:gd name="connsiteY87" fmla="*/ 332389 h 812606"/>
                <a:gd name="connsiteX88" fmla="*/ 10484585 w 12346893"/>
                <a:gd name="connsiteY88" fmla="*/ 311754 h 812606"/>
                <a:gd name="connsiteX89" fmla="*/ 10502074 w 12346893"/>
                <a:gd name="connsiteY89" fmla="*/ 271318 h 812606"/>
                <a:gd name="connsiteX90" fmla="*/ 10494383 w 12346893"/>
                <a:gd name="connsiteY90" fmla="*/ 296502 h 812606"/>
                <a:gd name="connsiteX91" fmla="*/ 10500493 w 12346893"/>
                <a:gd name="connsiteY91" fmla="*/ 286990 h 812606"/>
                <a:gd name="connsiteX92" fmla="*/ 10992245 w 12346893"/>
                <a:gd name="connsiteY92" fmla="*/ 0 h 812606"/>
                <a:gd name="connsiteX93" fmla="*/ 11362672 w 12346893"/>
                <a:gd name="connsiteY93" fmla="*/ 148596 h 812606"/>
                <a:gd name="connsiteX94" fmla="*/ 11410878 w 12346893"/>
                <a:gd name="connsiteY94" fmla="*/ 195935 h 812606"/>
                <a:gd name="connsiteX95" fmla="*/ 11415192 w 12346893"/>
                <a:gd name="connsiteY95" fmla="*/ 187311 h 812606"/>
                <a:gd name="connsiteX96" fmla="*/ 11424728 w 12346893"/>
                <a:gd name="connsiteY96" fmla="*/ 204976 h 812606"/>
                <a:gd name="connsiteX97" fmla="*/ 11864557 w 12346893"/>
                <a:gd name="connsiteY97" fmla="*/ 492302 h 812606"/>
                <a:gd name="connsiteX98" fmla="*/ 12329384 w 12346893"/>
                <a:gd name="connsiteY98" fmla="*/ 159808 h 812606"/>
                <a:gd name="connsiteX99" fmla="*/ 12346893 w 12346893"/>
                <a:gd name="connsiteY99" fmla="*/ 119324 h 812606"/>
                <a:gd name="connsiteX100" fmla="*/ 12329210 w 12346893"/>
                <a:gd name="connsiteY100" fmla="*/ 177225 h 812606"/>
                <a:gd name="connsiteX101" fmla="*/ 11735544 w 12346893"/>
                <a:gd name="connsiteY101" fmla="*/ 660610 h 812606"/>
                <a:gd name="connsiteX102" fmla="*/ 11365117 w 12346893"/>
                <a:gd name="connsiteY102" fmla="*/ 512014 h 812606"/>
                <a:gd name="connsiteX103" fmla="*/ 11316911 w 12346893"/>
                <a:gd name="connsiteY103" fmla="*/ 464675 h 812606"/>
                <a:gd name="connsiteX104" fmla="*/ 11312596 w 12346893"/>
                <a:gd name="connsiteY104" fmla="*/ 473298 h 812606"/>
                <a:gd name="connsiteX105" fmla="*/ 11303061 w 12346893"/>
                <a:gd name="connsiteY105" fmla="*/ 455634 h 812606"/>
                <a:gd name="connsiteX106" fmla="*/ 10863232 w 12346893"/>
                <a:gd name="connsiteY106" fmla="*/ 168308 h 812606"/>
                <a:gd name="connsiteX107" fmla="*/ 10440170 w 12346893"/>
                <a:gd name="connsiteY107" fmla="*/ 428741 h 812606"/>
                <a:gd name="connsiteX108" fmla="*/ 10439918 w 12346893"/>
                <a:gd name="connsiteY108" fmla="*/ 429150 h 812606"/>
                <a:gd name="connsiteX109" fmla="*/ 10438426 w 12346893"/>
                <a:gd name="connsiteY109" fmla="*/ 432244 h 812606"/>
                <a:gd name="connsiteX110" fmla="*/ 10411639 w 12346893"/>
                <a:gd name="connsiteY110" fmla="*/ 480214 h 812606"/>
                <a:gd name="connsiteX111" fmla="*/ 10398385 w 12346893"/>
                <a:gd name="connsiteY111" fmla="*/ 500849 h 812606"/>
                <a:gd name="connsiteX112" fmla="*/ 10380895 w 12346893"/>
                <a:gd name="connsiteY112" fmla="*/ 541285 h 812606"/>
                <a:gd name="connsiteX113" fmla="*/ 10388586 w 12346893"/>
                <a:gd name="connsiteY113" fmla="*/ 516101 h 812606"/>
                <a:gd name="connsiteX114" fmla="*/ 10382477 w 12346893"/>
                <a:gd name="connsiteY114" fmla="*/ 525613 h 812606"/>
                <a:gd name="connsiteX115" fmla="*/ 9890724 w 12346893"/>
                <a:gd name="connsiteY115" fmla="*/ 812603 h 812606"/>
                <a:gd name="connsiteX116" fmla="*/ 9520297 w 12346893"/>
                <a:gd name="connsiteY116" fmla="*/ 664007 h 812606"/>
                <a:gd name="connsiteX117" fmla="*/ 9472091 w 12346893"/>
                <a:gd name="connsiteY117" fmla="*/ 616668 h 812606"/>
                <a:gd name="connsiteX118" fmla="*/ 9467777 w 12346893"/>
                <a:gd name="connsiteY118" fmla="*/ 625292 h 812606"/>
                <a:gd name="connsiteX119" fmla="*/ 9458242 w 12346893"/>
                <a:gd name="connsiteY119" fmla="*/ 607627 h 812606"/>
                <a:gd name="connsiteX120" fmla="*/ 9018413 w 12346893"/>
                <a:gd name="connsiteY120" fmla="*/ 320302 h 812606"/>
                <a:gd name="connsiteX121" fmla="*/ 8752802 w 12346893"/>
                <a:gd name="connsiteY121" fmla="*/ 411089 h 812606"/>
                <a:gd name="connsiteX122" fmla="*/ 8707595 w 12346893"/>
                <a:gd name="connsiteY122" fmla="*/ 449000 h 812606"/>
                <a:gd name="connsiteX123" fmla="*/ 8702022 w 12346893"/>
                <a:gd name="connsiteY123" fmla="*/ 456073 h 812606"/>
                <a:gd name="connsiteX124" fmla="*/ 8667901 w 12346893"/>
                <a:gd name="connsiteY124" fmla="*/ 488902 h 812606"/>
                <a:gd name="connsiteX125" fmla="*/ 8642820 w 12346893"/>
                <a:gd name="connsiteY125" fmla="*/ 515951 h 812606"/>
                <a:gd name="connsiteX126" fmla="*/ 8553585 w 12346893"/>
                <a:gd name="connsiteY126" fmla="*/ 652795 h 812606"/>
                <a:gd name="connsiteX127" fmla="*/ 8536075 w 12346893"/>
                <a:gd name="connsiteY127" fmla="*/ 693279 h 812606"/>
                <a:gd name="connsiteX128" fmla="*/ 8553759 w 12346893"/>
                <a:gd name="connsiteY128" fmla="*/ 635378 h 812606"/>
                <a:gd name="connsiteX129" fmla="*/ 8590098 w 12346893"/>
                <a:gd name="connsiteY129" fmla="*/ 553928 h 812606"/>
                <a:gd name="connsiteX130" fmla="*/ 8548818 w 12346893"/>
                <a:gd name="connsiteY130" fmla="*/ 583206 h 812606"/>
                <a:gd name="connsiteX131" fmla="*/ 8275246 w 12346893"/>
                <a:gd name="connsiteY131" fmla="*/ 660611 h 812606"/>
                <a:gd name="connsiteX132" fmla="*/ 7904819 w 12346893"/>
                <a:gd name="connsiteY132" fmla="*/ 512015 h 812606"/>
                <a:gd name="connsiteX133" fmla="*/ 7856612 w 12346893"/>
                <a:gd name="connsiteY133" fmla="*/ 464676 h 812606"/>
                <a:gd name="connsiteX134" fmla="*/ 7852299 w 12346893"/>
                <a:gd name="connsiteY134" fmla="*/ 473299 h 812606"/>
                <a:gd name="connsiteX135" fmla="*/ 7842763 w 12346893"/>
                <a:gd name="connsiteY135" fmla="*/ 455635 h 812606"/>
                <a:gd name="connsiteX136" fmla="*/ 7402933 w 12346893"/>
                <a:gd name="connsiteY136" fmla="*/ 168309 h 812606"/>
                <a:gd name="connsiteX137" fmla="*/ 6979871 w 12346893"/>
                <a:gd name="connsiteY137" fmla="*/ 428742 h 812606"/>
                <a:gd name="connsiteX138" fmla="*/ 6979620 w 12346893"/>
                <a:gd name="connsiteY138" fmla="*/ 429151 h 812606"/>
                <a:gd name="connsiteX139" fmla="*/ 6978128 w 12346893"/>
                <a:gd name="connsiteY139" fmla="*/ 432245 h 812606"/>
                <a:gd name="connsiteX140" fmla="*/ 6951342 w 12346893"/>
                <a:gd name="connsiteY140" fmla="*/ 480215 h 812606"/>
                <a:gd name="connsiteX141" fmla="*/ 6938086 w 12346893"/>
                <a:gd name="connsiteY141" fmla="*/ 500850 h 812606"/>
                <a:gd name="connsiteX142" fmla="*/ 6920597 w 12346893"/>
                <a:gd name="connsiteY142" fmla="*/ 541286 h 812606"/>
                <a:gd name="connsiteX143" fmla="*/ 6928288 w 12346893"/>
                <a:gd name="connsiteY143" fmla="*/ 516102 h 812606"/>
                <a:gd name="connsiteX144" fmla="*/ 6922178 w 12346893"/>
                <a:gd name="connsiteY144" fmla="*/ 525614 h 812606"/>
                <a:gd name="connsiteX145" fmla="*/ 6430427 w 12346893"/>
                <a:gd name="connsiteY145" fmla="*/ 812604 h 812606"/>
                <a:gd name="connsiteX146" fmla="*/ 6059999 w 12346893"/>
                <a:gd name="connsiteY146" fmla="*/ 664008 h 812606"/>
                <a:gd name="connsiteX147" fmla="*/ 6011793 w 12346893"/>
                <a:gd name="connsiteY147" fmla="*/ 616669 h 812606"/>
                <a:gd name="connsiteX148" fmla="*/ 6007479 w 12346893"/>
                <a:gd name="connsiteY148" fmla="*/ 625293 h 812606"/>
                <a:gd name="connsiteX149" fmla="*/ 5997944 w 12346893"/>
                <a:gd name="connsiteY149" fmla="*/ 607628 h 812606"/>
                <a:gd name="connsiteX150" fmla="*/ 5558114 w 12346893"/>
                <a:gd name="connsiteY150" fmla="*/ 320302 h 812606"/>
                <a:gd name="connsiteX151" fmla="*/ 5292505 w 12346893"/>
                <a:gd name="connsiteY151" fmla="*/ 411089 h 812606"/>
                <a:gd name="connsiteX152" fmla="*/ 5247300 w 12346893"/>
                <a:gd name="connsiteY152" fmla="*/ 448999 h 812606"/>
                <a:gd name="connsiteX153" fmla="*/ 5241724 w 12346893"/>
                <a:gd name="connsiteY153" fmla="*/ 456075 h 812606"/>
                <a:gd name="connsiteX154" fmla="*/ 5207594 w 12346893"/>
                <a:gd name="connsiteY154" fmla="*/ 488913 h 812606"/>
                <a:gd name="connsiteX155" fmla="*/ 5182522 w 12346893"/>
                <a:gd name="connsiteY155" fmla="*/ 515952 h 812606"/>
                <a:gd name="connsiteX156" fmla="*/ 5129799 w 12346893"/>
                <a:gd name="connsiteY156" fmla="*/ 553930 h 812606"/>
                <a:gd name="connsiteX157" fmla="*/ 5088520 w 12346893"/>
                <a:gd name="connsiteY157" fmla="*/ 583208 h 812606"/>
                <a:gd name="connsiteX158" fmla="*/ 4814948 w 12346893"/>
                <a:gd name="connsiteY158" fmla="*/ 660613 h 812606"/>
                <a:gd name="connsiteX159" fmla="*/ 4444521 w 12346893"/>
                <a:gd name="connsiteY159" fmla="*/ 512017 h 812606"/>
                <a:gd name="connsiteX160" fmla="*/ 4396314 w 12346893"/>
                <a:gd name="connsiteY160" fmla="*/ 464678 h 812606"/>
                <a:gd name="connsiteX161" fmla="*/ 4392001 w 12346893"/>
                <a:gd name="connsiteY161" fmla="*/ 473301 h 812606"/>
                <a:gd name="connsiteX162" fmla="*/ 4382465 w 12346893"/>
                <a:gd name="connsiteY162" fmla="*/ 455637 h 812606"/>
                <a:gd name="connsiteX163" fmla="*/ 3942636 w 12346893"/>
                <a:gd name="connsiteY163" fmla="*/ 168311 h 812606"/>
                <a:gd name="connsiteX164" fmla="*/ 3519574 w 12346893"/>
                <a:gd name="connsiteY164" fmla="*/ 428744 h 812606"/>
                <a:gd name="connsiteX165" fmla="*/ 3519322 w 12346893"/>
                <a:gd name="connsiteY165" fmla="*/ 429153 h 812606"/>
                <a:gd name="connsiteX166" fmla="*/ 3517830 w 12346893"/>
                <a:gd name="connsiteY166" fmla="*/ 432247 h 812606"/>
                <a:gd name="connsiteX167" fmla="*/ 3491044 w 12346893"/>
                <a:gd name="connsiteY167" fmla="*/ 480217 h 812606"/>
                <a:gd name="connsiteX168" fmla="*/ 3477788 w 12346893"/>
                <a:gd name="connsiteY168" fmla="*/ 500852 h 812606"/>
                <a:gd name="connsiteX169" fmla="*/ 3460299 w 12346893"/>
                <a:gd name="connsiteY169" fmla="*/ 541288 h 812606"/>
                <a:gd name="connsiteX170" fmla="*/ 3467991 w 12346893"/>
                <a:gd name="connsiteY170" fmla="*/ 516104 h 812606"/>
                <a:gd name="connsiteX171" fmla="*/ 3461880 w 12346893"/>
                <a:gd name="connsiteY171" fmla="*/ 525616 h 812606"/>
                <a:gd name="connsiteX172" fmla="*/ 2970129 w 12346893"/>
                <a:gd name="connsiteY172" fmla="*/ 812606 h 812606"/>
                <a:gd name="connsiteX173" fmla="*/ 2599702 w 12346893"/>
                <a:gd name="connsiteY173" fmla="*/ 664010 h 812606"/>
                <a:gd name="connsiteX174" fmla="*/ 2551495 w 12346893"/>
                <a:gd name="connsiteY174" fmla="*/ 616671 h 812606"/>
                <a:gd name="connsiteX175" fmla="*/ 2547182 w 12346893"/>
                <a:gd name="connsiteY175" fmla="*/ 625295 h 812606"/>
                <a:gd name="connsiteX176" fmla="*/ 2537646 w 12346893"/>
                <a:gd name="connsiteY176" fmla="*/ 607630 h 812606"/>
                <a:gd name="connsiteX177" fmla="*/ 2097817 w 12346893"/>
                <a:gd name="connsiteY177" fmla="*/ 320304 h 812606"/>
                <a:gd name="connsiteX178" fmla="*/ 1832207 w 12346893"/>
                <a:gd name="connsiteY178" fmla="*/ 411091 h 812606"/>
                <a:gd name="connsiteX179" fmla="*/ 1787003 w 12346893"/>
                <a:gd name="connsiteY179" fmla="*/ 449001 h 812606"/>
                <a:gd name="connsiteX180" fmla="*/ 1747297 w 12346893"/>
                <a:gd name="connsiteY180" fmla="*/ 488915 h 812606"/>
                <a:gd name="connsiteX181" fmla="*/ 1722225 w 12346893"/>
                <a:gd name="connsiteY181" fmla="*/ 515954 h 812606"/>
                <a:gd name="connsiteX182" fmla="*/ 1669501 w 12346893"/>
                <a:gd name="connsiteY182" fmla="*/ 553933 h 812606"/>
                <a:gd name="connsiteX183" fmla="*/ 1628223 w 12346893"/>
                <a:gd name="connsiteY183" fmla="*/ 583210 h 812606"/>
                <a:gd name="connsiteX184" fmla="*/ 1354650 w 12346893"/>
                <a:gd name="connsiteY184" fmla="*/ 660615 h 812606"/>
                <a:gd name="connsiteX185" fmla="*/ 984223 w 12346893"/>
                <a:gd name="connsiteY185" fmla="*/ 512019 h 812606"/>
                <a:gd name="connsiteX186" fmla="*/ 936017 w 12346893"/>
                <a:gd name="connsiteY186" fmla="*/ 464680 h 812606"/>
                <a:gd name="connsiteX187" fmla="*/ 931703 w 12346893"/>
                <a:gd name="connsiteY187" fmla="*/ 473303 h 812606"/>
                <a:gd name="connsiteX188" fmla="*/ 922167 w 12346893"/>
                <a:gd name="connsiteY188" fmla="*/ 455639 h 812606"/>
                <a:gd name="connsiteX189" fmla="*/ 482338 w 12346893"/>
                <a:gd name="connsiteY189" fmla="*/ 168313 h 812606"/>
                <a:gd name="connsiteX190" fmla="*/ 59276 w 12346893"/>
                <a:gd name="connsiteY190" fmla="*/ 428746 h 812606"/>
                <a:gd name="connsiteX191" fmla="*/ 59024 w 12346893"/>
                <a:gd name="connsiteY191" fmla="*/ 429155 h 812606"/>
                <a:gd name="connsiteX192" fmla="*/ 57532 w 12346893"/>
                <a:gd name="connsiteY192" fmla="*/ 432249 h 812606"/>
                <a:gd name="connsiteX193" fmla="*/ 30746 w 12346893"/>
                <a:gd name="connsiteY193" fmla="*/ 480219 h 812606"/>
                <a:gd name="connsiteX194" fmla="*/ 17490 w 12346893"/>
                <a:gd name="connsiteY194" fmla="*/ 500854 h 812606"/>
                <a:gd name="connsiteX195" fmla="*/ 1 w 12346893"/>
                <a:gd name="connsiteY195" fmla="*/ 541290 h 812606"/>
                <a:gd name="connsiteX196" fmla="*/ 7693 w 12346893"/>
                <a:gd name="connsiteY196" fmla="*/ 516106 h 812606"/>
                <a:gd name="connsiteX197" fmla="*/ 1582 w 12346893"/>
                <a:gd name="connsiteY197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911977 w 12346891"/>
                <a:gd name="connsiteY19" fmla="*/ 258678 h 812606"/>
                <a:gd name="connsiteX20" fmla="*/ 1953255 w 12346891"/>
                <a:gd name="connsiteY20" fmla="*/ 229401 h 812606"/>
                <a:gd name="connsiteX21" fmla="*/ 2226828 w 12346891"/>
                <a:gd name="connsiteY21" fmla="*/ 151996 h 812606"/>
                <a:gd name="connsiteX22" fmla="*/ 2597255 w 12346891"/>
                <a:gd name="connsiteY22" fmla="*/ 300592 h 812606"/>
                <a:gd name="connsiteX23" fmla="*/ 2645461 w 12346891"/>
                <a:gd name="connsiteY23" fmla="*/ 347931 h 812606"/>
                <a:gd name="connsiteX24" fmla="*/ 2649775 w 12346891"/>
                <a:gd name="connsiteY24" fmla="*/ 339308 h 812606"/>
                <a:gd name="connsiteX25" fmla="*/ 2659311 w 12346891"/>
                <a:gd name="connsiteY25" fmla="*/ 356972 h 812606"/>
                <a:gd name="connsiteX26" fmla="*/ 3099140 w 12346891"/>
                <a:gd name="connsiteY26" fmla="*/ 644298 h 812606"/>
                <a:gd name="connsiteX27" fmla="*/ 3522202 w 12346891"/>
                <a:gd name="connsiteY27" fmla="*/ 383865 h 812606"/>
                <a:gd name="connsiteX28" fmla="*/ 3522454 w 12346891"/>
                <a:gd name="connsiteY28" fmla="*/ 383456 h 812606"/>
                <a:gd name="connsiteX29" fmla="*/ 3550732 w 12346891"/>
                <a:gd name="connsiteY29" fmla="*/ 332392 h 812606"/>
                <a:gd name="connsiteX30" fmla="*/ 3581477 w 12346891"/>
                <a:gd name="connsiteY30" fmla="*/ 271321 h 812606"/>
                <a:gd name="connsiteX31" fmla="*/ 3573785 w 12346891"/>
                <a:gd name="connsiteY31" fmla="*/ 296505 h 812606"/>
                <a:gd name="connsiteX32" fmla="*/ 3579895 w 12346891"/>
                <a:gd name="connsiteY32" fmla="*/ 286993 h 812606"/>
                <a:gd name="connsiteX33" fmla="*/ 4071647 w 12346891"/>
                <a:gd name="connsiteY33" fmla="*/ 3 h 812606"/>
                <a:gd name="connsiteX34" fmla="*/ 4442074 w 12346891"/>
                <a:gd name="connsiteY34" fmla="*/ 148599 h 812606"/>
                <a:gd name="connsiteX35" fmla="*/ 4490280 w 12346891"/>
                <a:gd name="connsiteY35" fmla="*/ 195938 h 812606"/>
                <a:gd name="connsiteX36" fmla="*/ 4494594 w 12346891"/>
                <a:gd name="connsiteY36" fmla="*/ 187314 h 812606"/>
                <a:gd name="connsiteX37" fmla="*/ 4504130 w 12346891"/>
                <a:gd name="connsiteY37" fmla="*/ 204979 h 812606"/>
                <a:gd name="connsiteX38" fmla="*/ 4943959 w 12346891"/>
                <a:gd name="connsiteY38" fmla="*/ 492304 h 812606"/>
                <a:gd name="connsiteX39" fmla="*/ 5209569 w 12346891"/>
                <a:gd name="connsiteY39" fmla="*/ 401517 h 812606"/>
                <a:gd name="connsiteX40" fmla="*/ 5254773 w 12346891"/>
                <a:gd name="connsiteY40" fmla="*/ 363608 h 812606"/>
                <a:gd name="connsiteX41" fmla="*/ 5260350 w 12346891"/>
                <a:gd name="connsiteY41" fmla="*/ 356532 h 812606"/>
                <a:gd name="connsiteX42" fmla="*/ 5294479 w 12346891"/>
                <a:gd name="connsiteY42" fmla="*/ 323694 h 812606"/>
                <a:gd name="connsiteX43" fmla="*/ 5319551 w 12346891"/>
                <a:gd name="connsiteY43" fmla="*/ 296655 h 812606"/>
                <a:gd name="connsiteX44" fmla="*/ 5408612 w 12346891"/>
                <a:gd name="connsiteY44" fmla="*/ 177228 h 812606"/>
                <a:gd name="connsiteX45" fmla="*/ 5372274 w 12346891"/>
                <a:gd name="connsiteY45" fmla="*/ 258677 h 812606"/>
                <a:gd name="connsiteX46" fmla="*/ 5413553 w 12346891"/>
                <a:gd name="connsiteY46" fmla="*/ 229399 h 812606"/>
                <a:gd name="connsiteX47" fmla="*/ 5687126 w 12346891"/>
                <a:gd name="connsiteY47" fmla="*/ 151994 h 812606"/>
                <a:gd name="connsiteX48" fmla="*/ 6057553 w 12346891"/>
                <a:gd name="connsiteY48" fmla="*/ 300590 h 812606"/>
                <a:gd name="connsiteX49" fmla="*/ 6105759 w 12346891"/>
                <a:gd name="connsiteY49" fmla="*/ 347929 h 812606"/>
                <a:gd name="connsiteX50" fmla="*/ 6110073 w 12346891"/>
                <a:gd name="connsiteY50" fmla="*/ 339306 h 812606"/>
                <a:gd name="connsiteX51" fmla="*/ 6119609 w 12346891"/>
                <a:gd name="connsiteY51" fmla="*/ 356970 h 812606"/>
                <a:gd name="connsiteX52" fmla="*/ 6559437 w 12346891"/>
                <a:gd name="connsiteY52" fmla="*/ 644296 h 812606"/>
                <a:gd name="connsiteX53" fmla="*/ 6982500 w 12346891"/>
                <a:gd name="connsiteY53" fmla="*/ 383863 h 812606"/>
                <a:gd name="connsiteX54" fmla="*/ 6982751 w 12346891"/>
                <a:gd name="connsiteY54" fmla="*/ 383454 h 812606"/>
                <a:gd name="connsiteX55" fmla="*/ 6984244 w 12346891"/>
                <a:gd name="connsiteY55" fmla="*/ 380360 h 812606"/>
                <a:gd name="connsiteX56" fmla="*/ 7011030 w 12346891"/>
                <a:gd name="connsiteY56" fmla="*/ 332390 h 812606"/>
                <a:gd name="connsiteX57" fmla="*/ 7024284 w 12346891"/>
                <a:gd name="connsiteY57" fmla="*/ 311755 h 812606"/>
                <a:gd name="connsiteX58" fmla="*/ 7041775 w 12346891"/>
                <a:gd name="connsiteY58" fmla="*/ 271319 h 812606"/>
                <a:gd name="connsiteX59" fmla="*/ 7034083 w 12346891"/>
                <a:gd name="connsiteY59" fmla="*/ 296503 h 812606"/>
                <a:gd name="connsiteX60" fmla="*/ 7040193 w 12346891"/>
                <a:gd name="connsiteY60" fmla="*/ 286991 h 812606"/>
                <a:gd name="connsiteX61" fmla="*/ 7531945 w 12346891"/>
                <a:gd name="connsiteY61" fmla="*/ 1 h 812606"/>
                <a:gd name="connsiteX62" fmla="*/ 7902372 w 12346891"/>
                <a:gd name="connsiteY62" fmla="*/ 148597 h 812606"/>
                <a:gd name="connsiteX63" fmla="*/ 7950578 w 12346891"/>
                <a:gd name="connsiteY63" fmla="*/ 195936 h 812606"/>
                <a:gd name="connsiteX64" fmla="*/ 7954892 w 12346891"/>
                <a:gd name="connsiteY64" fmla="*/ 187312 h 812606"/>
                <a:gd name="connsiteX65" fmla="*/ 7964428 w 12346891"/>
                <a:gd name="connsiteY65" fmla="*/ 204977 h 812606"/>
                <a:gd name="connsiteX66" fmla="*/ 8404256 w 12346891"/>
                <a:gd name="connsiteY66" fmla="*/ 492302 h 812606"/>
                <a:gd name="connsiteX67" fmla="*/ 8669867 w 12346891"/>
                <a:gd name="connsiteY67" fmla="*/ 401515 h 812606"/>
                <a:gd name="connsiteX68" fmla="*/ 8715074 w 12346891"/>
                <a:gd name="connsiteY68" fmla="*/ 363604 h 812606"/>
                <a:gd name="connsiteX69" fmla="*/ 8720648 w 12346891"/>
                <a:gd name="connsiteY69" fmla="*/ 356531 h 812606"/>
                <a:gd name="connsiteX70" fmla="*/ 8754768 w 12346891"/>
                <a:gd name="connsiteY70" fmla="*/ 323702 h 812606"/>
                <a:gd name="connsiteX71" fmla="*/ 8779849 w 12346891"/>
                <a:gd name="connsiteY71" fmla="*/ 296653 h 812606"/>
                <a:gd name="connsiteX72" fmla="*/ 8869084 w 12346891"/>
                <a:gd name="connsiteY72" fmla="*/ 159809 h 812606"/>
                <a:gd name="connsiteX73" fmla="*/ 8886594 w 12346891"/>
                <a:gd name="connsiteY73" fmla="*/ 119325 h 812606"/>
                <a:gd name="connsiteX74" fmla="*/ 8868910 w 12346891"/>
                <a:gd name="connsiteY74" fmla="*/ 177226 h 812606"/>
                <a:gd name="connsiteX75" fmla="*/ 8832571 w 12346891"/>
                <a:gd name="connsiteY75" fmla="*/ 258676 h 812606"/>
                <a:gd name="connsiteX76" fmla="*/ 8873851 w 12346891"/>
                <a:gd name="connsiteY76" fmla="*/ 229399 h 812606"/>
                <a:gd name="connsiteX77" fmla="*/ 9147424 w 12346891"/>
                <a:gd name="connsiteY77" fmla="*/ 151993 h 812606"/>
                <a:gd name="connsiteX78" fmla="*/ 9517851 w 12346891"/>
                <a:gd name="connsiteY78" fmla="*/ 300589 h 812606"/>
                <a:gd name="connsiteX79" fmla="*/ 9566057 w 12346891"/>
                <a:gd name="connsiteY79" fmla="*/ 347928 h 812606"/>
                <a:gd name="connsiteX80" fmla="*/ 9570371 w 12346891"/>
                <a:gd name="connsiteY80" fmla="*/ 339305 h 812606"/>
                <a:gd name="connsiteX81" fmla="*/ 9579906 w 12346891"/>
                <a:gd name="connsiteY81" fmla="*/ 356969 h 812606"/>
                <a:gd name="connsiteX82" fmla="*/ 10019736 w 12346891"/>
                <a:gd name="connsiteY82" fmla="*/ 644295 h 812606"/>
                <a:gd name="connsiteX83" fmla="*/ 10442798 w 12346891"/>
                <a:gd name="connsiteY83" fmla="*/ 383862 h 812606"/>
                <a:gd name="connsiteX84" fmla="*/ 10443050 w 12346891"/>
                <a:gd name="connsiteY84" fmla="*/ 383453 h 812606"/>
                <a:gd name="connsiteX85" fmla="*/ 10444542 w 12346891"/>
                <a:gd name="connsiteY85" fmla="*/ 380359 h 812606"/>
                <a:gd name="connsiteX86" fmla="*/ 10471328 w 12346891"/>
                <a:gd name="connsiteY86" fmla="*/ 332389 h 812606"/>
                <a:gd name="connsiteX87" fmla="*/ 10484583 w 12346891"/>
                <a:gd name="connsiteY87" fmla="*/ 311754 h 812606"/>
                <a:gd name="connsiteX88" fmla="*/ 10502072 w 12346891"/>
                <a:gd name="connsiteY88" fmla="*/ 271318 h 812606"/>
                <a:gd name="connsiteX89" fmla="*/ 10494381 w 12346891"/>
                <a:gd name="connsiteY89" fmla="*/ 296502 h 812606"/>
                <a:gd name="connsiteX90" fmla="*/ 10500491 w 12346891"/>
                <a:gd name="connsiteY90" fmla="*/ 286990 h 812606"/>
                <a:gd name="connsiteX91" fmla="*/ 10992243 w 12346891"/>
                <a:gd name="connsiteY91" fmla="*/ 0 h 812606"/>
                <a:gd name="connsiteX92" fmla="*/ 11362670 w 12346891"/>
                <a:gd name="connsiteY92" fmla="*/ 148596 h 812606"/>
                <a:gd name="connsiteX93" fmla="*/ 11410876 w 12346891"/>
                <a:gd name="connsiteY93" fmla="*/ 195935 h 812606"/>
                <a:gd name="connsiteX94" fmla="*/ 11415190 w 12346891"/>
                <a:gd name="connsiteY94" fmla="*/ 187311 h 812606"/>
                <a:gd name="connsiteX95" fmla="*/ 11424726 w 12346891"/>
                <a:gd name="connsiteY95" fmla="*/ 204976 h 812606"/>
                <a:gd name="connsiteX96" fmla="*/ 11864555 w 12346891"/>
                <a:gd name="connsiteY96" fmla="*/ 492302 h 812606"/>
                <a:gd name="connsiteX97" fmla="*/ 12329382 w 12346891"/>
                <a:gd name="connsiteY97" fmla="*/ 159808 h 812606"/>
                <a:gd name="connsiteX98" fmla="*/ 12346891 w 12346891"/>
                <a:gd name="connsiteY98" fmla="*/ 119324 h 812606"/>
                <a:gd name="connsiteX99" fmla="*/ 12329208 w 12346891"/>
                <a:gd name="connsiteY99" fmla="*/ 177225 h 812606"/>
                <a:gd name="connsiteX100" fmla="*/ 11735542 w 12346891"/>
                <a:gd name="connsiteY100" fmla="*/ 660610 h 812606"/>
                <a:gd name="connsiteX101" fmla="*/ 11365115 w 12346891"/>
                <a:gd name="connsiteY101" fmla="*/ 512014 h 812606"/>
                <a:gd name="connsiteX102" fmla="*/ 11316909 w 12346891"/>
                <a:gd name="connsiteY102" fmla="*/ 464675 h 812606"/>
                <a:gd name="connsiteX103" fmla="*/ 11312594 w 12346891"/>
                <a:gd name="connsiteY103" fmla="*/ 473298 h 812606"/>
                <a:gd name="connsiteX104" fmla="*/ 11303059 w 12346891"/>
                <a:gd name="connsiteY104" fmla="*/ 455634 h 812606"/>
                <a:gd name="connsiteX105" fmla="*/ 10863230 w 12346891"/>
                <a:gd name="connsiteY105" fmla="*/ 168308 h 812606"/>
                <a:gd name="connsiteX106" fmla="*/ 10440168 w 12346891"/>
                <a:gd name="connsiteY106" fmla="*/ 428741 h 812606"/>
                <a:gd name="connsiteX107" fmla="*/ 10439916 w 12346891"/>
                <a:gd name="connsiteY107" fmla="*/ 429150 h 812606"/>
                <a:gd name="connsiteX108" fmla="*/ 10438424 w 12346891"/>
                <a:gd name="connsiteY108" fmla="*/ 432244 h 812606"/>
                <a:gd name="connsiteX109" fmla="*/ 10411637 w 12346891"/>
                <a:gd name="connsiteY109" fmla="*/ 480214 h 812606"/>
                <a:gd name="connsiteX110" fmla="*/ 10398383 w 12346891"/>
                <a:gd name="connsiteY110" fmla="*/ 500849 h 812606"/>
                <a:gd name="connsiteX111" fmla="*/ 10380893 w 12346891"/>
                <a:gd name="connsiteY111" fmla="*/ 541285 h 812606"/>
                <a:gd name="connsiteX112" fmla="*/ 10388584 w 12346891"/>
                <a:gd name="connsiteY112" fmla="*/ 516101 h 812606"/>
                <a:gd name="connsiteX113" fmla="*/ 10382475 w 12346891"/>
                <a:gd name="connsiteY113" fmla="*/ 525613 h 812606"/>
                <a:gd name="connsiteX114" fmla="*/ 9890722 w 12346891"/>
                <a:gd name="connsiteY114" fmla="*/ 812603 h 812606"/>
                <a:gd name="connsiteX115" fmla="*/ 9520295 w 12346891"/>
                <a:gd name="connsiteY115" fmla="*/ 664007 h 812606"/>
                <a:gd name="connsiteX116" fmla="*/ 9472089 w 12346891"/>
                <a:gd name="connsiteY116" fmla="*/ 616668 h 812606"/>
                <a:gd name="connsiteX117" fmla="*/ 9467775 w 12346891"/>
                <a:gd name="connsiteY117" fmla="*/ 625292 h 812606"/>
                <a:gd name="connsiteX118" fmla="*/ 9458240 w 12346891"/>
                <a:gd name="connsiteY118" fmla="*/ 607627 h 812606"/>
                <a:gd name="connsiteX119" fmla="*/ 9018411 w 12346891"/>
                <a:gd name="connsiteY119" fmla="*/ 320302 h 812606"/>
                <a:gd name="connsiteX120" fmla="*/ 8752800 w 12346891"/>
                <a:gd name="connsiteY120" fmla="*/ 411089 h 812606"/>
                <a:gd name="connsiteX121" fmla="*/ 8707593 w 12346891"/>
                <a:gd name="connsiteY121" fmla="*/ 449000 h 812606"/>
                <a:gd name="connsiteX122" fmla="*/ 8702020 w 12346891"/>
                <a:gd name="connsiteY122" fmla="*/ 456073 h 812606"/>
                <a:gd name="connsiteX123" fmla="*/ 8667899 w 12346891"/>
                <a:gd name="connsiteY123" fmla="*/ 488902 h 812606"/>
                <a:gd name="connsiteX124" fmla="*/ 8642818 w 12346891"/>
                <a:gd name="connsiteY124" fmla="*/ 515951 h 812606"/>
                <a:gd name="connsiteX125" fmla="*/ 8553583 w 12346891"/>
                <a:gd name="connsiteY125" fmla="*/ 652795 h 812606"/>
                <a:gd name="connsiteX126" fmla="*/ 8536073 w 12346891"/>
                <a:gd name="connsiteY126" fmla="*/ 693279 h 812606"/>
                <a:gd name="connsiteX127" fmla="*/ 8553757 w 12346891"/>
                <a:gd name="connsiteY127" fmla="*/ 635378 h 812606"/>
                <a:gd name="connsiteX128" fmla="*/ 8590096 w 12346891"/>
                <a:gd name="connsiteY128" fmla="*/ 553928 h 812606"/>
                <a:gd name="connsiteX129" fmla="*/ 8548816 w 12346891"/>
                <a:gd name="connsiteY129" fmla="*/ 583206 h 812606"/>
                <a:gd name="connsiteX130" fmla="*/ 8275244 w 12346891"/>
                <a:gd name="connsiteY130" fmla="*/ 660611 h 812606"/>
                <a:gd name="connsiteX131" fmla="*/ 7904817 w 12346891"/>
                <a:gd name="connsiteY131" fmla="*/ 512015 h 812606"/>
                <a:gd name="connsiteX132" fmla="*/ 7856610 w 12346891"/>
                <a:gd name="connsiteY132" fmla="*/ 464676 h 812606"/>
                <a:gd name="connsiteX133" fmla="*/ 7852297 w 12346891"/>
                <a:gd name="connsiteY133" fmla="*/ 473299 h 812606"/>
                <a:gd name="connsiteX134" fmla="*/ 7842761 w 12346891"/>
                <a:gd name="connsiteY134" fmla="*/ 455635 h 812606"/>
                <a:gd name="connsiteX135" fmla="*/ 7402931 w 12346891"/>
                <a:gd name="connsiteY135" fmla="*/ 168309 h 812606"/>
                <a:gd name="connsiteX136" fmla="*/ 6979869 w 12346891"/>
                <a:gd name="connsiteY136" fmla="*/ 428742 h 812606"/>
                <a:gd name="connsiteX137" fmla="*/ 6979618 w 12346891"/>
                <a:gd name="connsiteY137" fmla="*/ 429151 h 812606"/>
                <a:gd name="connsiteX138" fmla="*/ 6978126 w 12346891"/>
                <a:gd name="connsiteY138" fmla="*/ 432245 h 812606"/>
                <a:gd name="connsiteX139" fmla="*/ 6951340 w 12346891"/>
                <a:gd name="connsiteY139" fmla="*/ 480215 h 812606"/>
                <a:gd name="connsiteX140" fmla="*/ 6938084 w 12346891"/>
                <a:gd name="connsiteY140" fmla="*/ 500850 h 812606"/>
                <a:gd name="connsiteX141" fmla="*/ 6920595 w 12346891"/>
                <a:gd name="connsiteY141" fmla="*/ 541286 h 812606"/>
                <a:gd name="connsiteX142" fmla="*/ 6928286 w 12346891"/>
                <a:gd name="connsiteY142" fmla="*/ 516102 h 812606"/>
                <a:gd name="connsiteX143" fmla="*/ 6922176 w 12346891"/>
                <a:gd name="connsiteY143" fmla="*/ 525614 h 812606"/>
                <a:gd name="connsiteX144" fmla="*/ 6430425 w 12346891"/>
                <a:gd name="connsiteY144" fmla="*/ 812604 h 812606"/>
                <a:gd name="connsiteX145" fmla="*/ 6059997 w 12346891"/>
                <a:gd name="connsiteY145" fmla="*/ 664008 h 812606"/>
                <a:gd name="connsiteX146" fmla="*/ 6011791 w 12346891"/>
                <a:gd name="connsiteY146" fmla="*/ 616669 h 812606"/>
                <a:gd name="connsiteX147" fmla="*/ 6007477 w 12346891"/>
                <a:gd name="connsiteY147" fmla="*/ 625293 h 812606"/>
                <a:gd name="connsiteX148" fmla="*/ 5997942 w 12346891"/>
                <a:gd name="connsiteY148" fmla="*/ 607628 h 812606"/>
                <a:gd name="connsiteX149" fmla="*/ 5558112 w 12346891"/>
                <a:gd name="connsiteY149" fmla="*/ 320302 h 812606"/>
                <a:gd name="connsiteX150" fmla="*/ 5292503 w 12346891"/>
                <a:gd name="connsiteY150" fmla="*/ 411089 h 812606"/>
                <a:gd name="connsiteX151" fmla="*/ 5247298 w 12346891"/>
                <a:gd name="connsiteY151" fmla="*/ 448999 h 812606"/>
                <a:gd name="connsiteX152" fmla="*/ 5241722 w 12346891"/>
                <a:gd name="connsiteY152" fmla="*/ 456075 h 812606"/>
                <a:gd name="connsiteX153" fmla="*/ 5207592 w 12346891"/>
                <a:gd name="connsiteY153" fmla="*/ 488913 h 812606"/>
                <a:gd name="connsiteX154" fmla="*/ 5182520 w 12346891"/>
                <a:gd name="connsiteY154" fmla="*/ 515952 h 812606"/>
                <a:gd name="connsiteX155" fmla="*/ 5129797 w 12346891"/>
                <a:gd name="connsiteY155" fmla="*/ 553930 h 812606"/>
                <a:gd name="connsiteX156" fmla="*/ 5088518 w 12346891"/>
                <a:gd name="connsiteY156" fmla="*/ 583208 h 812606"/>
                <a:gd name="connsiteX157" fmla="*/ 4814946 w 12346891"/>
                <a:gd name="connsiteY157" fmla="*/ 660613 h 812606"/>
                <a:gd name="connsiteX158" fmla="*/ 4444519 w 12346891"/>
                <a:gd name="connsiteY158" fmla="*/ 512017 h 812606"/>
                <a:gd name="connsiteX159" fmla="*/ 4396312 w 12346891"/>
                <a:gd name="connsiteY159" fmla="*/ 464678 h 812606"/>
                <a:gd name="connsiteX160" fmla="*/ 4391999 w 12346891"/>
                <a:gd name="connsiteY160" fmla="*/ 473301 h 812606"/>
                <a:gd name="connsiteX161" fmla="*/ 4382463 w 12346891"/>
                <a:gd name="connsiteY161" fmla="*/ 455637 h 812606"/>
                <a:gd name="connsiteX162" fmla="*/ 3942634 w 12346891"/>
                <a:gd name="connsiteY162" fmla="*/ 168311 h 812606"/>
                <a:gd name="connsiteX163" fmla="*/ 3519572 w 12346891"/>
                <a:gd name="connsiteY163" fmla="*/ 428744 h 812606"/>
                <a:gd name="connsiteX164" fmla="*/ 3519320 w 12346891"/>
                <a:gd name="connsiteY164" fmla="*/ 429153 h 812606"/>
                <a:gd name="connsiteX165" fmla="*/ 3517828 w 12346891"/>
                <a:gd name="connsiteY165" fmla="*/ 432247 h 812606"/>
                <a:gd name="connsiteX166" fmla="*/ 3491042 w 12346891"/>
                <a:gd name="connsiteY166" fmla="*/ 480217 h 812606"/>
                <a:gd name="connsiteX167" fmla="*/ 3477786 w 12346891"/>
                <a:gd name="connsiteY167" fmla="*/ 500852 h 812606"/>
                <a:gd name="connsiteX168" fmla="*/ 3460297 w 12346891"/>
                <a:gd name="connsiteY168" fmla="*/ 541288 h 812606"/>
                <a:gd name="connsiteX169" fmla="*/ 3467989 w 12346891"/>
                <a:gd name="connsiteY169" fmla="*/ 516104 h 812606"/>
                <a:gd name="connsiteX170" fmla="*/ 3461878 w 12346891"/>
                <a:gd name="connsiteY170" fmla="*/ 525616 h 812606"/>
                <a:gd name="connsiteX171" fmla="*/ 2970127 w 12346891"/>
                <a:gd name="connsiteY171" fmla="*/ 812606 h 812606"/>
                <a:gd name="connsiteX172" fmla="*/ 2599700 w 12346891"/>
                <a:gd name="connsiteY172" fmla="*/ 664010 h 812606"/>
                <a:gd name="connsiteX173" fmla="*/ 2551493 w 12346891"/>
                <a:gd name="connsiteY173" fmla="*/ 616671 h 812606"/>
                <a:gd name="connsiteX174" fmla="*/ 2547180 w 12346891"/>
                <a:gd name="connsiteY174" fmla="*/ 625295 h 812606"/>
                <a:gd name="connsiteX175" fmla="*/ 2537644 w 12346891"/>
                <a:gd name="connsiteY175" fmla="*/ 607630 h 812606"/>
                <a:gd name="connsiteX176" fmla="*/ 2097815 w 12346891"/>
                <a:gd name="connsiteY176" fmla="*/ 320304 h 812606"/>
                <a:gd name="connsiteX177" fmla="*/ 1832205 w 12346891"/>
                <a:gd name="connsiteY177" fmla="*/ 411091 h 812606"/>
                <a:gd name="connsiteX178" fmla="*/ 1787001 w 12346891"/>
                <a:gd name="connsiteY178" fmla="*/ 449001 h 812606"/>
                <a:gd name="connsiteX179" fmla="*/ 1747295 w 12346891"/>
                <a:gd name="connsiteY179" fmla="*/ 488915 h 812606"/>
                <a:gd name="connsiteX180" fmla="*/ 1722223 w 12346891"/>
                <a:gd name="connsiteY180" fmla="*/ 515954 h 812606"/>
                <a:gd name="connsiteX181" fmla="*/ 1669499 w 12346891"/>
                <a:gd name="connsiteY181" fmla="*/ 553933 h 812606"/>
                <a:gd name="connsiteX182" fmla="*/ 1628221 w 12346891"/>
                <a:gd name="connsiteY182" fmla="*/ 583210 h 812606"/>
                <a:gd name="connsiteX183" fmla="*/ 1354648 w 12346891"/>
                <a:gd name="connsiteY183" fmla="*/ 660615 h 812606"/>
                <a:gd name="connsiteX184" fmla="*/ 984221 w 12346891"/>
                <a:gd name="connsiteY184" fmla="*/ 512019 h 812606"/>
                <a:gd name="connsiteX185" fmla="*/ 936015 w 12346891"/>
                <a:gd name="connsiteY185" fmla="*/ 464680 h 812606"/>
                <a:gd name="connsiteX186" fmla="*/ 931701 w 12346891"/>
                <a:gd name="connsiteY186" fmla="*/ 473303 h 812606"/>
                <a:gd name="connsiteX187" fmla="*/ 922165 w 12346891"/>
                <a:gd name="connsiteY187" fmla="*/ 455639 h 812606"/>
                <a:gd name="connsiteX188" fmla="*/ 482336 w 12346891"/>
                <a:gd name="connsiteY188" fmla="*/ 168313 h 812606"/>
                <a:gd name="connsiteX189" fmla="*/ 59274 w 12346891"/>
                <a:gd name="connsiteY189" fmla="*/ 428746 h 812606"/>
                <a:gd name="connsiteX190" fmla="*/ 59022 w 12346891"/>
                <a:gd name="connsiteY190" fmla="*/ 429155 h 812606"/>
                <a:gd name="connsiteX191" fmla="*/ 57530 w 12346891"/>
                <a:gd name="connsiteY191" fmla="*/ 432249 h 812606"/>
                <a:gd name="connsiteX192" fmla="*/ 30744 w 12346891"/>
                <a:gd name="connsiteY192" fmla="*/ 480219 h 812606"/>
                <a:gd name="connsiteX193" fmla="*/ 17488 w 12346891"/>
                <a:gd name="connsiteY193" fmla="*/ 500854 h 812606"/>
                <a:gd name="connsiteX194" fmla="*/ -1 w 12346891"/>
                <a:gd name="connsiteY194" fmla="*/ 541290 h 812606"/>
                <a:gd name="connsiteX195" fmla="*/ 7691 w 12346891"/>
                <a:gd name="connsiteY195" fmla="*/ 516106 h 812606"/>
                <a:gd name="connsiteX196" fmla="*/ 1580 w 12346891"/>
                <a:gd name="connsiteY196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90436 w 12346893"/>
                <a:gd name="connsiteY3" fmla="*/ 332394 h 812606"/>
                <a:gd name="connsiteX4" fmla="*/ 103691 w 12346893"/>
                <a:gd name="connsiteY4" fmla="*/ 311759 h 812606"/>
                <a:gd name="connsiteX5" fmla="*/ 121181 w 12346893"/>
                <a:gd name="connsiteY5" fmla="*/ 271323 h 812606"/>
                <a:gd name="connsiteX6" fmla="*/ 113489 w 12346893"/>
                <a:gd name="connsiteY6" fmla="*/ 296507 h 812606"/>
                <a:gd name="connsiteX7" fmla="*/ 119599 w 12346893"/>
                <a:gd name="connsiteY7" fmla="*/ 286995 h 812606"/>
                <a:gd name="connsiteX8" fmla="*/ 611351 w 12346893"/>
                <a:gd name="connsiteY8" fmla="*/ 5 h 812606"/>
                <a:gd name="connsiteX9" fmla="*/ 981778 w 12346893"/>
                <a:gd name="connsiteY9" fmla="*/ 148601 h 812606"/>
                <a:gd name="connsiteX10" fmla="*/ 1029984 w 12346893"/>
                <a:gd name="connsiteY10" fmla="*/ 195940 h 812606"/>
                <a:gd name="connsiteX11" fmla="*/ 1034298 w 12346893"/>
                <a:gd name="connsiteY11" fmla="*/ 187316 h 812606"/>
                <a:gd name="connsiteX12" fmla="*/ 1043834 w 12346893"/>
                <a:gd name="connsiteY12" fmla="*/ 204981 h 812606"/>
                <a:gd name="connsiteX13" fmla="*/ 1483663 w 12346893"/>
                <a:gd name="connsiteY13" fmla="*/ 492306 h 812606"/>
                <a:gd name="connsiteX14" fmla="*/ 1749273 w 12346893"/>
                <a:gd name="connsiteY14" fmla="*/ 401519 h 812606"/>
                <a:gd name="connsiteX15" fmla="*/ 1794477 w 12346893"/>
                <a:gd name="connsiteY15" fmla="*/ 363610 h 812606"/>
                <a:gd name="connsiteX16" fmla="*/ 1800054 w 12346893"/>
                <a:gd name="connsiteY16" fmla="*/ 356534 h 812606"/>
                <a:gd name="connsiteX17" fmla="*/ 1834183 w 12346893"/>
                <a:gd name="connsiteY17" fmla="*/ 323696 h 812606"/>
                <a:gd name="connsiteX18" fmla="*/ 1911979 w 12346893"/>
                <a:gd name="connsiteY18" fmla="*/ 258678 h 812606"/>
                <a:gd name="connsiteX19" fmla="*/ 1953257 w 12346893"/>
                <a:gd name="connsiteY19" fmla="*/ 229401 h 812606"/>
                <a:gd name="connsiteX20" fmla="*/ 2226830 w 12346893"/>
                <a:gd name="connsiteY20" fmla="*/ 151996 h 812606"/>
                <a:gd name="connsiteX21" fmla="*/ 2597257 w 12346893"/>
                <a:gd name="connsiteY21" fmla="*/ 300592 h 812606"/>
                <a:gd name="connsiteX22" fmla="*/ 2645463 w 12346893"/>
                <a:gd name="connsiteY22" fmla="*/ 347931 h 812606"/>
                <a:gd name="connsiteX23" fmla="*/ 2649777 w 12346893"/>
                <a:gd name="connsiteY23" fmla="*/ 339308 h 812606"/>
                <a:gd name="connsiteX24" fmla="*/ 2659313 w 12346893"/>
                <a:gd name="connsiteY24" fmla="*/ 356972 h 812606"/>
                <a:gd name="connsiteX25" fmla="*/ 3099142 w 12346893"/>
                <a:gd name="connsiteY25" fmla="*/ 644298 h 812606"/>
                <a:gd name="connsiteX26" fmla="*/ 3522204 w 12346893"/>
                <a:gd name="connsiteY26" fmla="*/ 383865 h 812606"/>
                <a:gd name="connsiteX27" fmla="*/ 3522456 w 12346893"/>
                <a:gd name="connsiteY27" fmla="*/ 383456 h 812606"/>
                <a:gd name="connsiteX28" fmla="*/ 3550734 w 12346893"/>
                <a:gd name="connsiteY28" fmla="*/ 332392 h 812606"/>
                <a:gd name="connsiteX29" fmla="*/ 3581479 w 12346893"/>
                <a:gd name="connsiteY29" fmla="*/ 271321 h 812606"/>
                <a:gd name="connsiteX30" fmla="*/ 3573787 w 12346893"/>
                <a:gd name="connsiteY30" fmla="*/ 296505 h 812606"/>
                <a:gd name="connsiteX31" fmla="*/ 3579897 w 12346893"/>
                <a:gd name="connsiteY31" fmla="*/ 286993 h 812606"/>
                <a:gd name="connsiteX32" fmla="*/ 4071649 w 12346893"/>
                <a:gd name="connsiteY32" fmla="*/ 3 h 812606"/>
                <a:gd name="connsiteX33" fmla="*/ 4442076 w 12346893"/>
                <a:gd name="connsiteY33" fmla="*/ 148599 h 812606"/>
                <a:gd name="connsiteX34" fmla="*/ 4490282 w 12346893"/>
                <a:gd name="connsiteY34" fmla="*/ 195938 h 812606"/>
                <a:gd name="connsiteX35" fmla="*/ 4494596 w 12346893"/>
                <a:gd name="connsiteY35" fmla="*/ 187314 h 812606"/>
                <a:gd name="connsiteX36" fmla="*/ 4504132 w 12346893"/>
                <a:gd name="connsiteY36" fmla="*/ 204979 h 812606"/>
                <a:gd name="connsiteX37" fmla="*/ 4943961 w 12346893"/>
                <a:gd name="connsiteY37" fmla="*/ 492304 h 812606"/>
                <a:gd name="connsiteX38" fmla="*/ 5209571 w 12346893"/>
                <a:gd name="connsiteY38" fmla="*/ 401517 h 812606"/>
                <a:gd name="connsiteX39" fmla="*/ 5254775 w 12346893"/>
                <a:gd name="connsiteY39" fmla="*/ 363608 h 812606"/>
                <a:gd name="connsiteX40" fmla="*/ 5260352 w 12346893"/>
                <a:gd name="connsiteY40" fmla="*/ 356532 h 812606"/>
                <a:gd name="connsiteX41" fmla="*/ 5294481 w 12346893"/>
                <a:gd name="connsiteY41" fmla="*/ 323694 h 812606"/>
                <a:gd name="connsiteX42" fmla="*/ 5319553 w 12346893"/>
                <a:gd name="connsiteY42" fmla="*/ 296655 h 812606"/>
                <a:gd name="connsiteX43" fmla="*/ 5408614 w 12346893"/>
                <a:gd name="connsiteY43" fmla="*/ 177228 h 812606"/>
                <a:gd name="connsiteX44" fmla="*/ 5372276 w 12346893"/>
                <a:gd name="connsiteY44" fmla="*/ 258677 h 812606"/>
                <a:gd name="connsiteX45" fmla="*/ 5413555 w 12346893"/>
                <a:gd name="connsiteY45" fmla="*/ 229399 h 812606"/>
                <a:gd name="connsiteX46" fmla="*/ 5687128 w 12346893"/>
                <a:gd name="connsiteY46" fmla="*/ 151994 h 812606"/>
                <a:gd name="connsiteX47" fmla="*/ 6057555 w 12346893"/>
                <a:gd name="connsiteY47" fmla="*/ 300590 h 812606"/>
                <a:gd name="connsiteX48" fmla="*/ 6105761 w 12346893"/>
                <a:gd name="connsiteY48" fmla="*/ 347929 h 812606"/>
                <a:gd name="connsiteX49" fmla="*/ 6110075 w 12346893"/>
                <a:gd name="connsiteY49" fmla="*/ 339306 h 812606"/>
                <a:gd name="connsiteX50" fmla="*/ 6119611 w 12346893"/>
                <a:gd name="connsiteY50" fmla="*/ 356970 h 812606"/>
                <a:gd name="connsiteX51" fmla="*/ 6559439 w 12346893"/>
                <a:gd name="connsiteY51" fmla="*/ 644296 h 812606"/>
                <a:gd name="connsiteX52" fmla="*/ 6982502 w 12346893"/>
                <a:gd name="connsiteY52" fmla="*/ 383863 h 812606"/>
                <a:gd name="connsiteX53" fmla="*/ 6982753 w 12346893"/>
                <a:gd name="connsiteY53" fmla="*/ 383454 h 812606"/>
                <a:gd name="connsiteX54" fmla="*/ 6984246 w 12346893"/>
                <a:gd name="connsiteY54" fmla="*/ 380360 h 812606"/>
                <a:gd name="connsiteX55" fmla="*/ 7011032 w 12346893"/>
                <a:gd name="connsiteY55" fmla="*/ 332390 h 812606"/>
                <a:gd name="connsiteX56" fmla="*/ 7024286 w 12346893"/>
                <a:gd name="connsiteY56" fmla="*/ 311755 h 812606"/>
                <a:gd name="connsiteX57" fmla="*/ 7041777 w 12346893"/>
                <a:gd name="connsiteY57" fmla="*/ 271319 h 812606"/>
                <a:gd name="connsiteX58" fmla="*/ 7034085 w 12346893"/>
                <a:gd name="connsiteY58" fmla="*/ 296503 h 812606"/>
                <a:gd name="connsiteX59" fmla="*/ 7040195 w 12346893"/>
                <a:gd name="connsiteY59" fmla="*/ 286991 h 812606"/>
                <a:gd name="connsiteX60" fmla="*/ 7531947 w 12346893"/>
                <a:gd name="connsiteY60" fmla="*/ 1 h 812606"/>
                <a:gd name="connsiteX61" fmla="*/ 7902374 w 12346893"/>
                <a:gd name="connsiteY61" fmla="*/ 148597 h 812606"/>
                <a:gd name="connsiteX62" fmla="*/ 7950580 w 12346893"/>
                <a:gd name="connsiteY62" fmla="*/ 195936 h 812606"/>
                <a:gd name="connsiteX63" fmla="*/ 7954894 w 12346893"/>
                <a:gd name="connsiteY63" fmla="*/ 187312 h 812606"/>
                <a:gd name="connsiteX64" fmla="*/ 7964430 w 12346893"/>
                <a:gd name="connsiteY64" fmla="*/ 204977 h 812606"/>
                <a:gd name="connsiteX65" fmla="*/ 8404258 w 12346893"/>
                <a:gd name="connsiteY65" fmla="*/ 492302 h 812606"/>
                <a:gd name="connsiteX66" fmla="*/ 8669869 w 12346893"/>
                <a:gd name="connsiteY66" fmla="*/ 401515 h 812606"/>
                <a:gd name="connsiteX67" fmla="*/ 8715076 w 12346893"/>
                <a:gd name="connsiteY67" fmla="*/ 363604 h 812606"/>
                <a:gd name="connsiteX68" fmla="*/ 8720650 w 12346893"/>
                <a:gd name="connsiteY68" fmla="*/ 356531 h 812606"/>
                <a:gd name="connsiteX69" fmla="*/ 8754770 w 12346893"/>
                <a:gd name="connsiteY69" fmla="*/ 323702 h 812606"/>
                <a:gd name="connsiteX70" fmla="*/ 8779851 w 12346893"/>
                <a:gd name="connsiteY70" fmla="*/ 296653 h 812606"/>
                <a:gd name="connsiteX71" fmla="*/ 8869086 w 12346893"/>
                <a:gd name="connsiteY71" fmla="*/ 159809 h 812606"/>
                <a:gd name="connsiteX72" fmla="*/ 8886596 w 12346893"/>
                <a:gd name="connsiteY72" fmla="*/ 119325 h 812606"/>
                <a:gd name="connsiteX73" fmla="*/ 8868912 w 12346893"/>
                <a:gd name="connsiteY73" fmla="*/ 177226 h 812606"/>
                <a:gd name="connsiteX74" fmla="*/ 8832573 w 12346893"/>
                <a:gd name="connsiteY74" fmla="*/ 258676 h 812606"/>
                <a:gd name="connsiteX75" fmla="*/ 8873853 w 12346893"/>
                <a:gd name="connsiteY75" fmla="*/ 229399 h 812606"/>
                <a:gd name="connsiteX76" fmla="*/ 9147426 w 12346893"/>
                <a:gd name="connsiteY76" fmla="*/ 151993 h 812606"/>
                <a:gd name="connsiteX77" fmla="*/ 9517853 w 12346893"/>
                <a:gd name="connsiteY77" fmla="*/ 300589 h 812606"/>
                <a:gd name="connsiteX78" fmla="*/ 9566059 w 12346893"/>
                <a:gd name="connsiteY78" fmla="*/ 347928 h 812606"/>
                <a:gd name="connsiteX79" fmla="*/ 9570373 w 12346893"/>
                <a:gd name="connsiteY79" fmla="*/ 339305 h 812606"/>
                <a:gd name="connsiteX80" fmla="*/ 9579908 w 12346893"/>
                <a:gd name="connsiteY80" fmla="*/ 356969 h 812606"/>
                <a:gd name="connsiteX81" fmla="*/ 10019738 w 12346893"/>
                <a:gd name="connsiteY81" fmla="*/ 644295 h 812606"/>
                <a:gd name="connsiteX82" fmla="*/ 10442800 w 12346893"/>
                <a:gd name="connsiteY82" fmla="*/ 383862 h 812606"/>
                <a:gd name="connsiteX83" fmla="*/ 10443052 w 12346893"/>
                <a:gd name="connsiteY83" fmla="*/ 383453 h 812606"/>
                <a:gd name="connsiteX84" fmla="*/ 10444544 w 12346893"/>
                <a:gd name="connsiteY84" fmla="*/ 380359 h 812606"/>
                <a:gd name="connsiteX85" fmla="*/ 10471330 w 12346893"/>
                <a:gd name="connsiteY85" fmla="*/ 332389 h 812606"/>
                <a:gd name="connsiteX86" fmla="*/ 10484585 w 12346893"/>
                <a:gd name="connsiteY86" fmla="*/ 311754 h 812606"/>
                <a:gd name="connsiteX87" fmla="*/ 10502074 w 12346893"/>
                <a:gd name="connsiteY87" fmla="*/ 271318 h 812606"/>
                <a:gd name="connsiteX88" fmla="*/ 10494383 w 12346893"/>
                <a:gd name="connsiteY88" fmla="*/ 296502 h 812606"/>
                <a:gd name="connsiteX89" fmla="*/ 10500493 w 12346893"/>
                <a:gd name="connsiteY89" fmla="*/ 286990 h 812606"/>
                <a:gd name="connsiteX90" fmla="*/ 10992245 w 12346893"/>
                <a:gd name="connsiteY90" fmla="*/ 0 h 812606"/>
                <a:gd name="connsiteX91" fmla="*/ 11362672 w 12346893"/>
                <a:gd name="connsiteY91" fmla="*/ 148596 h 812606"/>
                <a:gd name="connsiteX92" fmla="*/ 11410878 w 12346893"/>
                <a:gd name="connsiteY92" fmla="*/ 195935 h 812606"/>
                <a:gd name="connsiteX93" fmla="*/ 11415192 w 12346893"/>
                <a:gd name="connsiteY93" fmla="*/ 187311 h 812606"/>
                <a:gd name="connsiteX94" fmla="*/ 11424728 w 12346893"/>
                <a:gd name="connsiteY94" fmla="*/ 204976 h 812606"/>
                <a:gd name="connsiteX95" fmla="*/ 11864557 w 12346893"/>
                <a:gd name="connsiteY95" fmla="*/ 492302 h 812606"/>
                <a:gd name="connsiteX96" fmla="*/ 12329384 w 12346893"/>
                <a:gd name="connsiteY96" fmla="*/ 159808 h 812606"/>
                <a:gd name="connsiteX97" fmla="*/ 12346893 w 12346893"/>
                <a:gd name="connsiteY97" fmla="*/ 119324 h 812606"/>
                <a:gd name="connsiteX98" fmla="*/ 12329210 w 12346893"/>
                <a:gd name="connsiteY98" fmla="*/ 177225 h 812606"/>
                <a:gd name="connsiteX99" fmla="*/ 11735544 w 12346893"/>
                <a:gd name="connsiteY99" fmla="*/ 660610 h 812606"/>
                <a:gd name="connsiteX100" fmla="*/ 11365117 w 12346893"/>
                <a:gd name="connsiteY100" fmla="*/ 512014 h 812606"/>
                <a:gd name="connsiteX101" fmla="*/ 11316911 w 12346893"/>
                <a:gd name="connsiteY101" fmla="*/ 464675 h 812606"/>
                <a:gd name="connsiteX102" fmla="*/ 11312596 w 12346893"/>
                <a:gd name="connsiteY102" fmla="*/ 473298 h 812606"/>
                <a:gd name="connsiteX103" fmla="*/ 11303061 w 12346893"/>
                <a:gd name="connsiteY103" fmla="*/ 455634 h 812606"/>
                <a:gd name="connsiteX104" fmla="*/ 10863232 w 12346893"/>
                <a:gd name="connsiteY104" fmla="*/ 168308 h 812606"/>
                <a:gd name="connsiteX105" fmla="*/ 10440170 w 12346893"/>
                <a:gd name="connsiteY105" fmla="*/ 428741 h 812606"/>
                <a:gd name="connsiteX106" fmla="*/ 10439918 w 12346893"/>
                <a:gd name="connsiteY106" fmla="*/ 429150 h 812606"/>
                <a:gd name="connsiteX107" fmla="*/ 10438426 w 12346893"/>
                <a:gd name="connsiteY107" fmla="*/ 432244 h 812606"/>
                <a:gd name="connsiteX108" fmla="*/ 10411639 w 12346893"/>
                <a:gd name="connsiteY108" fmla="*/ 480214 h 812606"/>
                <a:gd name="connsiteX109" fmla="*/ 10398385 w 12346893"/>
                <a:gd name="connsiteY109" fmla="*/ 500849 h 812606"/>
                <a:gd name="connsiteX110" fmla="*/ 10380895 w 12346893"/>
                <a:gd name="connsiteY110" fmla="*/ 541285 h 812606"/>
                <a:gd name="connsiteX111" fmla="*/ 10388586 w 12346893"/>
                <a:gd name="connsiteY111" fmla="*/ 516101 h 812606"/>
                <a:gd name="connsiteX112" fmla="*/ 10382477 w 12346893"/>
                <a:gd name="connsiteY112" fmla="*/ 525613 h 812606"/>
                <a:gd name="connsiteX113" fmla="*/ 9890724 w 12346893"/>
                <a:gd name="connsiteY113" fmla="*/ 812603 h 812606"/>
                <a:gd name="connsiteX114" fmla="*/ 9520297 w 12346893"/>
                <a:gd name="connsiteY114" fmla="*/ 664007 h 812606"/>
                <a:gd name="connsiteX115" fmla="*/ 9472091 w 12346893"/>
                <a:gd name="connsiteY115" fmla="*/ 616668 h 812606"/>
                <a:gd name="connsiteX116" fmla="*/ 9467777 w 12346893"/>
                <a:gd name="connsiteY116" fmla="*/ 625292 h 812606"/>
                <a:gd name="connsiteX117" fmla="*/ 9458242 w 12346893"/>
                <a:gd name="connsiteY117" fmla="*/ 607627 h 812606"/>
                <a:gd name="connsiteX118" fmla="*/ 9018413 w 12346893"/>
                <a:gd name="connsiteY118" fmla="*/ 320302 h 812606"/>
                <a:gd name="connsiteX119" fmla="*/ 8752802 w 12346893"/>
                <a:gd name="connsiteY119" fmla="*/ 411089 h 812606"/>
                <a:gd name="connsiteX120" fmla="*/ 8707595 w 12346893"/>
                <a:gd name="connsiteY120" fmla="*/ 449000 h 812606"/>
                <a:gd name="connsiteX121" fmla="*/ 8702022 w 12346893"/>
                <a:gd name="connsiteY121" fmla="*/ 456073 h 812606"/>
                <a:gd name="connsiteX122" fmla="*/ 8667901 w 12346893"/>
                <a:gd name="connsiteY122" fmla="*/ 488902 h 812606"/>
                <a:gd name="connsiteX123" fmla="*/ 8642820 w 12346893"/>
                <a:gd name="connsiteY123" fmla="*/ 515951 h 812606"/>
                <a:gd name="connsiteX124" fmla="*/ 8553585 w 12346893"/>
                <a:gd name="connsiteY124" fmla="*/ 652795 h 812606"/>
                <a:gd name="connsiteX125" fmla="*/ 8536075 w 12346893"/>
                <a:gd name="connsiteY125" fmla="*/ 693279 h 812606"/>
                <a:gd name="connsiteX126" fmla="*/ 8553759 w 12346893"/>
                <a:gd name="connsiteY126" fmla="*/ 635378 h 812606"/>
                <a:gd name="connsiteX127" fmla="*/ 8590098 w 12346893"/>
                <a:gd name="connsiteY127" fmla="*/ 553928 h 812606"/>
                <a:gd name="connsiteX128" fmla="*/ 8548818 w 12346893"/>
                <a:gd name="connsiteY128" fmla="*/ 583206 h 812606"/>
                <a:gd name="connsiteX129" fmla="*/ 8275246 w 12346893"/>
                <a:gd name="connsiteY129" fmla="*/ 660611 h 812606"/>
                <a:gd name="connsiteX130" fmla="*/ 7904819 w 12346893"/>
                <a:gd name="connsiteY130" fmla="*/ 512015 h 812606"/>
                <a:gd name="connsiteX131" fmla="*/ 7856612 w 12346893"/>
                <a:gd name="connsiteY131" fmla="*/ 464676 h 812606"/>
                <a:gd name="connsiteX132" fmla="*/ 7852299 w 12346893"/>
                <a:gd name="connsiteY132" fmla="*/ 473299 h 812606"/>
                <a:gd name="connsiteX133" fmla="*/ 7842763 w 12346893"/>
                <a:gd name="connsiteY133" fmla="*/ 455635 h 812606"/>
                <a:gd name="connsiteX134" fmla="*/ 7402933 w 12346893"/>
                <a:gd name="connsiteY134" fmla="*/ 168309 h 812606"/>
                <a:gd name="connsiteX135" fmla="*/ 6979871 w 12346893"/>
                <a:gd name="connsiteY135" fmla="*/ 428742 h 812606"/>
                <a:gd name="connsiteX136" fmla="*/ 6979620 w 12346893"/>
                <a:gd name="connsiteY136" fmla="*/ 429151 h 812606"/>
                <a:gd name="connsiteX137" fmla="*/ 6978128 w 12346893"/>
                <a:gd name="connsiteY137" fmla="*/ 432245 h 812606"/>
                <a:gd name="connsiteX138" fmla="*/ 6951342 w 12346893"/>
                <a:gd name="connsiteY138" fmla="*/ 480215 h 812606"/>
                <a:gd name="connsiteX139" fmla="*/ 6938086 w 12346893"/>
                <a:gd name="connsiteY139" fmla="*/ 500850 h 812606"/>
                <a:gd name="connsiteX140" fmla="*/ 6920597 w 12346893"/>
                <a:gd name="connsiteY140" fmla="*/ 541286 h 812606"/>
                <a:gd name="connsiteX141" fmla="*/ 6928288 w 12346893"/>
                <a:gd name="connsiteY141" fmla="*/ 516102 h 812606"/>
                <a:gd name="connsiteX142" fmla="*/ 6922178 w 12346893"/>
                <a:gd name="connsiteY142" fmla="*/ 525614 h 812606"/>
                <a:gd name="connsiteX143" fmla="*/ 6430427 w 12346893"/>
                <a:gd name="connsiteY143" fmla="*/ 812604 h 812606"/>
                <a:gd name="connsiteX144" fmla="*/ 6059999 w 12346893"/>
                <a:gd name="connsiteY144" fmla="*/ 664008 h 812606"/>
                <a:gd name="connsiteX145" fmla="*/ 6011793 w 12346893"/>
                <a:gd name="connsiteY145" fmla="*/ 616669 h 812606"/>
                <a:gd name="connsiteX146" fmla="*/ 6007479 w 12346893"/>
                <a:gd name="connsiteY146" fmla="*/ 625293 h 812606"/>
                <a:gd name="connsiteX147" fmla="*/ 5997944 w 12346893"/>
                <a:gd name="connsiteY147" fmla="*/ 607628 h 812606"/>
                <a:gd name="connsiteX148" fmla="*/ 5558114 w 12346893"/>
                <a:gd name="connsiteY148" fmla="*/ 320302 h 812606"/>
                <a:gd name="connsiteX149" fmla="*/ 5292505 w 12346893"/>
                <a:gd name="connsiteY149" fmla="*/ 411089 h 812606"/>
                <a:gd name="connsiteX150" fmla="*/ 5247300 w 12346893"/>
                <a:gd name="connsiteY150" fmla="*/ 448999 h 812606"/>
                <a:gd name="connsiteX151" fmla="*/ 5241724 w 12346893"/>
                <a:gd name="connsiteY151" fmla="*/ 456075 h 812606"/>
                <a:gd name="connsiteX152" fmla="*/ 5207594 w 12346893"/>
                <a:gd name="connsiteY152" fmla="*/ 488913 h 812606"/>
                <a:gd name="connsiteX153" fmla="*/ 5182522 w 12346893"/>
                <a:gd name="connsiteY153" fmla="*/ 515952 h 812606"/>
                <a:gd name="connsiteX154" fmla="*/ 5129799 w 12346893"/>
                <a:gd name="connsiteY154" fmla="*/ 553930 h 812606"/>
                <a:gd name="connsiteX155" fmla="*/ 5088520 w 12346893"/>
                <a:gd name="connsiteY155" fmla="*/ 583208 h 812606"/>
                <a:gd name="connsiteX156" fmla="*/ 4814948 w 12346893"/>
                <a:gd name="connsiteY156" fmla="*/ 660613 h 812606"/>
                <a:gd name="connsiteX157" fmla="*/ 4444521 w 12346893"/>
                <a:gd name="connsiteY157" fmla="*/ 512017 h 812606"/>
                <a:gd name="connsiteX158" fmla="*/ 4396314 w 12346893"/>
                <a:gd name="connsiteY158" fmla="*/ 464678 h 812606"/>
                <a:gd name="connsiteX159" fmla="*/ 4392001 w 12346893"/>
                <a:gd name="connsiteY159" fmla="*/ 473301 h 812606"/>
                <a:gd name="connsiteX160" fmla="*/ 4382465 w 12346893"/>
                <a:gd name="connsiteY160" fmla="*/ 455637 h 812606"/>
                <a:gd name="connsiteX161" fmla="*/ 3942636 w 12346893"/>
                <a:gd name="connsiteY161" fmla="*/ 168311 h 812606"/>
                <a:gd name="connsiteX162" fmla="*/ 3519574 w 12346893"/>
                <a:gd name="connsiteY162" fmla="*/ 428744 h 812606"/>
                <a:gd name="connsiteX163" fmla="*/ 3519322 w 12346893"/>
                <a:gd name="connsiteY163" fmla="*/ 429153 h 812606"/>
                <a:gd name="connsiteX164" fmla="*/ 3517830 w 12346893"/>
                <a:gd name="connsiteY164" fmla="*/ 432247 h 812606"/>
                <a:gd name="connsiteX165" fmla="*/ 3491044 w 12346893"/>
                <a:gd name="connsiteY165" fmla="*/ 480217 h 812606"/>
                <a:gd name="connsiteX166" fmla="*/ 3477788 w 12346893"/>
                <a:gd name="connsiteY166" fmla="*/ 500852 h 812606"/>
                <a:gd name="connsiteX167" fmla="*/ 3460299 w 12346893"/>
                <a:gd name="connsiteY167" fmla="*/ 541288 h 812606"/>
                <a:gd name="connsiteX168" fmla="*/ 3467991 w 12346893"/>
                <a:gd name="connsiteY168" fmla="*/ 516104 h 812606"/>
                <a:gd name="connsiteX169" fmla="*/ 3461880 w 12346893"/>
                <a:gd name="connsiteY169" fmla="*/ 525616 h 812606"/>
                <a:gd name="connsiteX170" fmla="*/ 2970129 w 12346893"/>
                <a:gd name="connsiteY170" fmla="*/ 812606 h 812606"/>
                <a:gd name="connsiteX171" fmla="*/ 2599702 w 12346893"/>
                <a:gd name="connsiteY171" fmla="*/ 664010 h 812606"/>
                <a:gd name="connsiteX172" fmla="*/ 2551495 w 12346893"/>
                <a:gd name="connsiteY172" fmla="*/ 616671 h 812606"/>
                <a:gd name="connsiteX173" fmla="*/ 2547182 w 12346893"/>
                <a:gd name="connsiteY173" fmla="*/ 625295 h 812606"/>
                <a:gd name="connsiteX174" fmla="*/ 2537646 w 12346893"/>
                <a:gd name="connsiteY174" fmla="*/ 607630 h 812606"/>
                <a:gd name="connsiteX175" fmla="*/ 2097817 w 12346893"/>
                <a:gd name="connsiteY175" fmla="*/ 320304 h 812606"/>
                <a:gd name="connsiteX176" fmla="*/ 1832207 w 12346893"/>
                <a:gd name="connsiteY176" fmla="*/ 411091 h 812606"/>
                <a:gd name="connsiteX177" fmla="*/ 1787003 w 12346893"/>
                <a:gd name="connsiteY177" fmla="*/ 449001 h 812606"/>
                <a:gd name="connsiteX178" fmla="*/ 1747297 w 12346893"/>
                <a:gd name="connsiteY178" fmla="*/ 488915 h 812606"/>
                <a:gd name="connsiteX179" fmla="*/ 1722225 w 12346893"/>
                <a:gd name="connsiteY179" fmla="*/ 515954 h 812606"/>
                <a:gd name="connsiteX180" fmla="*/ 1669501 w 12346893"/>
                <a:gd name="connsiteY180" fmla="*/ 553933 h 812606"/>
                <a:gd name="connsiteX181" fmla="*/ 1628223 w 12346893"/>
                <a:gd name="connsiteY181" fmla="*/ 583210 h 812606"/>
                <a:gd name="connsiteX182" fmla="*/ 1354650 w 12346893"/>
                <a:gd name="connsiteY182" fmla="*/ 660615 h 812606"/>
                <a:gd name="connsiteX183" fmla="*/ 984223 w 12346893"/>
                <a:gd name="connsiteY183" fmla="*/ 512019 h 812606"/>
                <a:gd name="connsiteX184" fmla="*/ 936017 w 12346893"/>
                <a:gd name="connsiteY184" fmla="*/ 464680 h 812606"/>
                <a:gd name="connsiteX185" fmla="*/ 931703 w 12346893"/>
                <a:gd name="connsiteY185" fmla="*/ 473303 h 812606"/>
                <a:gd name="connsiteX186" fmla="*/ 922167 w 12346893"/>
                <a:gd name="connsiteY186" fmla="*/ 455639 h 812606"/>
                <a:gd name="connsiteX187" fmla="*/ 482338 w 12346893"/>
                <a:gd name="connsiteY187" fmla="*/ 168313 h 812606"/>
                <a:gd name="connsiteX188" fmla="*/ 59276 w 12346893"/>
                <a:gd name="connsiteY188" fmla="*/ 428746 h 812606"/>
                <a:gd name="connsiteX189" fmla="*/ 59024 w 12346893"/>
                <a:gd name="connsiteY189" fmla="*/ 429155 h 812606"/>
                <a:gd name="connsiteX190" fmla="*/ 57532 w 12346893"/>
                <a:gd name="connsiteY190" fmla="*/ 432249 h 812606"/>
                <a:gd name="connsiteX191" fmla="*/ 30746 w 12346893"/>
                <a:gd name="connsiteY191" fmla="*/ 480219 h 812606"/>
                <a:gd name="connsiteX192" fmla="*/ 17490 w 12346893"/>
                <a:gd name="connsiteY192" fmla="*/ 500854 h 812606"/>
                <a:gd name="connsiteX193" fmla="*/ 1 w 12346893"/>
                <a:gd name="connsiteY193" fmla="*/ 541290 h 812606"/>
                <a:gd name="connsiteX194" fmla="*/ 7693 w 12346893"/>
                <a:gd name="connsiteY194" fmla="*/ 516106 h 812606"/>
                <a:gd name="connsiteX195" fmla="*/ 1582 w 12346893"/>
                <a:gd name="connsiteY195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90434 w 12346891"/>
                <a:gd name="connsiteY2" fmla="*/ 332394 h 812606"/>
                <a:gd name="connsiteX3" fmla="*/ 103689 w 12346891"/>
                <a:gd name="connsiteY3" fmla="*/ 311759 h 812606"/>
                <a:gd name="connsiteX4" fmla="*/ 121179 w 12346891"/>
                <a:gd name="connsiteY4" fmla="*/ 271323 h 812606"/>
                <a:gd name="connsiteX5" fmla="*/ 113487 w 12346891"/>
                <a:gd name="connsiteY5" fmla="*/ 296507 h 812606"/>
                <a:gd name="connsiteX6" fmla="*/ 119597 w 12346891"/>
                <a:gd name="connsiteY6" fmla="*/ 286995 h 812606"/>
                <a:gd name="connsiteX7" fmla="*/ 611349 w 12346891"/>
                <a:gd name="connsiteY7" fmla="*/ 5 h 812606"/>
                <a:gd name="connsiteX8" fmla="*/ 981776 w 12346891"/>
                <a:gd name="connsiteY8" fmla="*/ 148601 h 812606"/>
                <a:gd name="connsiteX9" fmla="*/ 1029982 w 12346891"/>
                <a:gd name="connsiteY9" fmla="*/ 195940 h 812606"/>
                <a:gd name="connsiteX10" fmla="*/ 1034296 w 12346891"/>
                <a:gd name="connsiteY10" fmla="*/ 187316 h 812606"/>
                <a:gd name="connsiteX11" fmla="*/ 1043832 w 12346891"/>
                <a:gd name="connsiteY11" fmla="*/ 204981 h 812606"/>
                <a:gd name="connsiteX12" fmla="*/ 1483661 w 12346891"/>
                <a:gd name="connsiteY12" fmla="*/ 492306 h 812606"/>
                <a:gd name="connsiteX13" fmla="*/ 1749271 w 12346891"/>
                <a:gd name="connsiteY13" fmla="*/ 401519 h 812606"/>
                <a:gd name="connsiteX14" fmla="*/ 1794475 w 12346891"/>
                <a:gd name="connsiteY14" fmla="*/ 363610 h 812606"/>
                <a:gd name="connsiteX15" fmla="*/ 1800052 w 12346891"/>
                <a:gd name="connsiteY15" fmla="*/ 356534 h 812606"/>
                <a:gd name="connsiteX16" fmla="*/ 1834181 w 12346891"/>
                <a:gd name="connsiteY16" fmla="*/ 323696 h 812606"/>
                <a:gd name="connsiteX17" fmla="*/ 1911977 w 12346891"/>
                <a:gd name="connsiteY17" fmla="*/ 258678 h 812606"/>
                <a:gd name="connsiteX18" fmla="*/ 1953255 w 12346891"/>
                <a:gd name="connsiteY18" fmla="*/ 229401 h 812606"/>
                <a:gd name="connsiteX19" fmla="*/ 2226828 w 12346891"/>
                <a:gd name="connsiteY19" fmla="*/ 151996 h 812606"/>
                <a:gd name="connsiteX20" fmla="*/ 2597255 w 12346891"/>
                <a:gd name="connsiteY20" fmla="*/ 300592 h 812606"/>
                <a:gd name="connsiteX21" fmla="*/ 2645461 w 12346891"/>
                <a:gd name="connsiteY21" fmla="*/ 347931 h 812606"/>
                <a:gd name="connsiteX22" fmla="*/ 2649775 w 12346891"/>
                <a:gd name="connsiteY22" fmla="*/ 339308 h 812606"/>
                <a:gd name="connsiteX23" fmla="*/ 2659311 w 12346891"/>
                <a:gd name="connsiteY23" fmla="*/ 356972 h 812606"/>
                <a:gd name="connsiteX24" fmla="*/ 3099140 w 12346891"/>
                <a:gd name="connsiteY24" fmla="*/ 644298 h 812606"/>
                <a:gd name="connsiteX25" fmla="*/ 3522202 w 12346891"/>
                <a:gd name="connsiteY25" fmla="*/ 383865 h 812606"/>
                <a:gd name="connsiteX26" fmla="*/ 3522454 w 12346891"/>
                <a:gd name="connsiteY26" fmla="*/ 383456 h 812606"/>
                <a:gd name="connsiteX27" fmla="*/ 3550732 w 12346891"/>
                <a:gd name="connsiteY27" fmla="*/ 332392 h 812606"/>
                <a:gd name="connsiteX28" fmla="*/ 3581477 w 12346891"/>
                <a:gd name="connsiteY28" fmla="*/ 271321 h 812606"/>
                <a:gd name="connsiteX29" fmla="*/ 3573785 w 12346891"/>
                <a:gd name="connsiteY29" fmla="*/ 296505 h 812606"/>
                <a:gd name="connsiteX30" fmla="*/ 3579895 w 12346891"/>
                <a:gd name="connsiteY30" fmla="*/ 286993 h 812606"/>
                <a:gd name="connsiteX31" fmla="*/ 4071647 w 12346891"/>
                <a:gd name="connsiteY31" fmla="*/ 3 h 812606"/>
                <a:gd name="connsiteX32" fmla="*/ 4442074 w 12346891"/>
                <a:gd name="connsiteY32" fmla="*/ 148599 h 812606"/>
                <a:gd name="connsiteX33" fmla="*/ 4490280 w 12346891"/>
                <a:gd name="connsiteY33" fmla="*/ 195938 h 812606"/>
                <a:gd name="connsiteX34" fmla="*/ 4494594 w 12346891"/>
                <a:gd name="connsiteY34" fmla="*/ 187314 h 812606"/>
                <a:gd name="connsiteX35" fmla="*/ 4504130 w 12346891"/>
                <a:gd name="connsiteY35" fmla="*/ 204979 h 812606"/>
                <a:gd name="connsiteX36" fmla="*/ 4943959 w 12346891"/>
                <a:gd name="connsiteY36" fmla="*/ 492304 h 812606"/>
                <a:gd name="connsiteX37" fmla="*/ 5209569 w 12346891"/>
                <a:gd name="connsiteY37" fmla="*/ 401517 h 812606"/>
                <a:gd name="connsiteX38" fmla="*/ 5254773 w 12346891"/>
                <a:gd name="connsiteY38" fmla="*/ 363608 h 812606"/>
                <a:gd name="connsiteX39" fmla="*/ 5260350 w 12346891"/>
                <a:gd name="connsiteY39" fmla="*/ 356532 h 812606"/>
                <a:gd name="connsiteX40" fmla="*/ 5294479 w 12346891"/>
                <a:gd name="connsiteY40" fmla="*/ 323694 h 812606"/>
                <a:gd name="connsiteX41" fmla="*/ 5319551 w 12346891"/>
                <a:gd name="connsiteY41" fmla="*/ 296655 h 812606"/>
                <a:gd name="connsiteX42" fmla="*/ 5408612 w 12346891"/>
                <a:gd name="connsiteY42" fmla="*/ 177228 h 812606"/>
                <a:gd name="connsiteX43" fmla="*/ 5372274 w 12346891"/>
                <a:gd name="connsiteY43" fmla="*/ 258677 h 812606"/>
                <a:gd name="connsiteX44" fmla="*/ 5413553 w 12346891"/>
                <a:gd name="connsiteY44" fmla="*/ 229399 h 812606"/>
                <a:gd name="connsiteX45" fmla="*/ 5687126 w 12346891"/>
                <a:gd name="connsiteY45" fmla="*/ 151994 h 812606"/>
                <a:gd name="connsiteX46" fmla="*/ 6057553 w 12346891"/>
                <a:gd name="connsiteY46" fmla="*/ 300590 h 812606"/>
                <a:gd name="connsiteX47" fmla="*/ 6105759 w 12346891"/>
                <a:gd name="connsiteY47" fmla="*/ 347929 h 812606"/>
                <a:gd name="connsiteX48" fmla="*/ 6110073 w 12346891"/>
                <a:gd name="connsiteY48" fmla="*/ 339306 h 812606"/>
                <a:gd name="connsiteX49" fmla="*/ 6119609 w 12346891"/>
                <a:gd name="connsiteY49" fmla="*/ 356970 h 812606"/>
                <a:gd name="connsiteX50" fmla="*/ 6559437 w 12346891"/>
                <a:gd name="connsiteY50" fmla="*/ 644296 h 812606"/>
                <a:gd name="connsiteX51" fmla="*/ 6982500 w 12346891"/>
                <a:gd name="connsiteY51" fmla="*/ 383863 h 812606"/>
                <a:gd name="connsiteX52" fmla="*/ 6982751 w 12346891"/>
                <a:gd name="connsiteY52" fmla="*/ 383454 h 812606"/>
                <a:gd name="connsiteX53" fmla="*/ 6984244 w 12346891"/>
                <a:gd name="connsiteY53" fmla="*/ 380360 h 812606"/>
                <a:gd name="connsiteX54" fmla="*/ 7011030 w 12346891"/>
                <a:gd name="connsiteY54" fmla="*/ 332390 h 812606"/>
                <a:gd name="connsiteX55" fmla="*/ 7024284 w 12346891"/>
                <a:gd name="connsiteY55" fmla="*/ 311755 h 812606"/>
                <a:gd name="connsiteX56" fmla="*/ 7041775 w 12346891"/>
                <a:gd name="connsiteY56" fmla="*/ 271319 h 812606"/>
                <a:gd name="connsiteX57" fmla="*/ 7034083 w 12346891"/>
                <a:gd name="connsiteY57" fmla="*/ 296503 h 812606"/>
                <a:gd name="connsiteX58" fmla="*/ 7040193 w 12346891"/>
                <a:gd name="connsiteY58" fmla="*/ 286991 h 812606"/>
                <a:gd name="connsiteX59" fmla="*/ 7531945 w 12346891"/>
                <a:gd name="connsiteY59" fmla="*/ 1 h 812606"/>
                <a:gd name="connsiteX60" fmla="*/ 7902372 w 12346891"/>
                <a:gd name="connsiteY60" fmla="*/ 148597 h 812606"/>
                <a:gd name="connsiteX61" fmla="*/ 7950578 w 12346891"/>
                <a:gd name="connsiteY61" fmla="*/ 195936 h 812606"/>
                <a:gd name="connsiteX62" fmla="*/ 7954892 w 12346891"/>
                <a:gd name="connsiteY62" fmla="*/ 187312 h 812606"/>
                <a:gd name="connsiteX63" fmla="*/ 7964428 w 12346891"/>
                <a:gd name="connsiteY63" fmla="*/ 204977 h 812606"/>
                <a:gd name="connsiteX64" fmla="*/ 8404256 w 12346891"/>
                <a:gd name="connsiteY64" fmla="*/ 492302 h 812606"/>
                <a:gd name="connsiteX65" fmla="*/ 8669867 w 12346891"/>
                <a:gd name="connsiteY65" fmla="*/ 401515 h 812606"/>
                <a:gd name="connsiteX66" fmla="*/ 8715074 w 12346891"/>
                <a:gd name="connsiteY66" fmla="*/ 363604 h 812606"/>
                <a:gd name="connsiteX67" fmla="*/ 8720648 w 12346891"/>
                <a:gd name="connsiteY67" fmla="*/ 356531 h 812606"/>
                <a:gd name="connsiteX68" fmla="*/ 8754768 w 12346891"/>
                <a:gd name="connsiteY68" fmla="*/ 323702 h 812606"/>
                <a:gd name="connsiteX69" fmla="*/ 8779849 w 12346891"/>
                <a:gd name="connsiteY69" fmla="*/ 296653 h 812606"/>
                <a:gd name="connsiteX70" fmla="*/ 8869084 w 12346891"/>
                <a:gd name="connsiteY70" fmla="*/ 159809 h 812606"/>
                <a:gd name="connsiteX71" fmla="*/ 8886594 w 12346891"/>
                <a:gd name="connsiteY71" fmla="*/ 119325 h 812606"/>
                <a:gd name="connsiteX72" fmla="*/ 8868910 w 12346891"/>
                <a:gd name="connsiteY72" fmla="*/ 177226 h 812606"/>
                <a:gd name="connsiteX73" fmla="*/ 8832571 w 12346891"/>
                <a:gd name="connsiteY73" fmla="*/ 258676 h 812606"/>
                <a:gd name="connsiteX74" fmla="*/ 8873851 w 12346891"/>
                <a:gd name="connsiteY74" fmla="*/ 229399 h 812606"/>
                <a:gd name="connsiteX75" fmla="*/ 9147424 w 12346891"/>
                <a:gd name="connsiteY75" fmla="*/ 151993 h 812606"/>
                <a:gd name="connsiteX76" fmla="*/ 9517851 w 12346891"/>
                <a:gd name="connsiteY76" fmla="*/ 300589 h 812606"/>
                <a:gd name="connsiteX77" fmla="*/ 9566057 w 12346891"/>
                <a:gd name="connsiteY77" fmla="*/ 347928 h 812606"/>
                <a:gd name="connsiteX78" fmla="*/ 9570371 w 12346891"/>
                <a:gd name="connsiteY78" fmla="*/ 339305 h 812606"/>
                <a:gd name="connsiteX79" fmla="*/ 9579906 w 12346891"/>
                <a:gd name="connsiteY79" fmla="*/ 356969 h 812606"/>
                <a:gd name="connsiteX80" fmla="*/ 10019736 w 12346891"/>
                <a:gd name="connsiteY80" fmla="*/ 644295 h 812606"/>
                <a:gd name="connsiteX81" fmla="*/ 10442798 w 12346891"/>
                <a:gd name="connsiteY81" fmla="*/ 383862 h 812606"/>
                <a:gd name="connsiteX82" fmla="*/ 10443050 w 12346891"/>
                <a:gd name="connsiteY82" fmla="*/ 383453 h 812606"/>
                <a:gd name="connsiteX83" fmla="*/ 10444542 w 12346891"/>
                <a:gd name="connsiteY83" fmla="*/ 380359 h 812606"/>
                <a:gd name="connsiteX84" fmla="*/ 10471328 w 12346891"/>
                <a:gd name="connsiteY84" fmla="*/ 332389 h 812606"/>
                <a:gd name="connsiteX85" fmla="*/ 10484583 w 12346891"/>
                <a:gd name="connsiteY85" fmla="*/ 311754 h 812606"/>
                <a:gd name="connsiteX86" fmla="*/ 10502072 w 12346891"/>
                <a:gd name="connsiteY86" fmla="*/ 271318 h 812606"/>
                <a:gd name="connsiteX87" fmla="*/ 10494381 w 12346891"/>
                <a:gd name="connsiteY87" fmla="*/ 296502 h 812606"/>
                <a:gd name="connsiteX88" fmla="*/ 10500491 w 12346891"/>
                <a:gd name="connsiteY88" fmla="*/ 286990 h 812606"/>
                <a:gd name="connsiteX89" fmla="*/ 10992243 w 12346891"/>
                <a:gd name="connsiteY89" fmla="*/ 0 h 812606"/>
                <a:gd name="connsiteX90" fmla="*/ 11362670 w 12346891"/>
                <a:gd name="connsiteY90" fmla="*/ 148596 h 812606"/>
                <a:gd name="connsiteX91" fmla="*/ 11410876 w 12346891"/>
                <a:gd name="connsiteY91" fmla="*/ 195935 h 812606"/>
                <a:gd name="connsiteX92" fmla="*/ 11415190 w 12346891"/>
                <a:gd name="connsiteY92" fmla="*/ 187311 h 812606"/>
                <a:gd name="connsiteX93" fmla="*/ 11424726 w 12346891"/>
                <a:gd name="connsiteY93" fmla="*/ 204976 h 812606"/>
                <a:gd name="connsiteX94" fmla="*/ 11864555 w 12346891"/>
                <a:gd name="connsiteY94" fmla="*/ 492302 h 812606"/>
                <a:gd name="connsiteX95" fmla="*/ 12329382 w 12346891"/>
                <a:gd name="connsiteY95" fmla="*/ 159808 h 812606"/>
                <a:gd name="connsiteX96" fmla="*/ 12346891 w 12346891"/>
                <a:gd name="connsiteY96" fmla="*/ 119324 h 812606"/>
                <a:gd name="connsiteX97" fmla="*/ 12329208 w 12346891"/>
                <a:gd name="connsiteY97" fmla="*/ 177225 h 812606"/>
                <a:gd name="connsiteX98" fmla="*/ 11735542 w 12346891"/>
                <a:gd name="connsiteY98" fmla="*/ 660610 h 812606"/>
                <a:gd name="connsiteX99" fmla="*/ 11365115 w 12346891"/>
                <a:gd name="connsiteY99" fmla="*/ 512014 h 812606"/>
                <a:gd name="connsiteX100" fmla="*/ 11316909 w 12346891"/>
                <a:gd name="connsiteY100" fmla="*/ 464675 h 812606"/>
                <a:gd name="connsiteX101" fmla="*/ 11312594 w 12346891"/>
                <a:gd name="connsiteY101" fmla="*/ 473298 h 812606"/>
                <a:gd name="connsiteX102" fmla="*/ 11303059 w 12346891"/>
                <a:gd name="connsiteY102" fmla="*/ 455634 h 812606"/>
                <a:gd name="connsiteX103" fmla="*/ 10863230 w 12346891"/>
                <a:gd name="connsiteY103" fmla="*/ 168308 h 812606"/>
                <a:gd name="connsiteX104" fmla="*/ 10440168 w 12346891"/>
                <a:gd name="connsiteY104" fmla="*/ 428741 h 812606"/>
                <a:gd name="connsiteX105" fmla="*/ 10439916 w 12346891"/>
                <a:gd name="connsiteY105" fmla="*/ 429150 h 812606"/>
                <a:gd name="connsiteX106" fmla="*/ 10438424 w 12346891"/>
                <a:gd name="connsiteY106" fmla="*/ 432244 h 812606"/>
                <a:gd name="connsiteX107" fmla="*/ 10411637 w 12346891"/>
                <a:gd name="connsiteY107" fmla="*/ 480214 h 812606"/>
                <a:gd name="connsiteX108" fmla="*/ 10398383 w 12346891"/>
                <a:gd name="connsiteY108" fmla="*/ 500849 h 812606"/>
                <a:gd name="connsiteX109" fmla="*/ 10380893 w 12346891"/>
                <a:gd name="connsiteY109" fmla="*/ 541285 h 812606"/>
                <a:gd name="connsiteX110" fmla="*/ 10388584 w 12346891"/>
                <a:gd name="connsiteY110" fmla="*/ 516101 h 812606"/>
                <a:gd name="connsiteX111" fmla="*/ 10382475 w 12346891"/>
                <a:gd name="connsiteY111" fmla="*/ 525613 h 812606"/>
                <a:gd name="connsiteX112" fmla="*/ 9890722 w 12346891"/>
                <a:gd name="connsiteY112" fmla="*/ 812603 h 812606"/>
                <a:gd name="connsiteX113" fmla="*/ 9520295 w 12346891"/>
                <a:gd name="connsiteY113" fmla="*/ 664007 h 812606"/>
                <a:gd name="connsiteX114" fmla="*/ 9472089 w 12346891"/>
                <a:gd name="connsiteY114" fmla="*/ 616668 h 812606"/>
                <a:gd name="connsiteX115" fmla="*/ 9467775 w 12346891"/>
                <a:gd name="connsiteY115" fmla="*/ 625292 h 812606"/>
                <a:gd name="connsiteX116" fmla="*/ 9458240 w 12346891"/>
                <a:gd name="connsiteY116" fmla="*/ 607627 h 812606"/>
                <a:gd name="connsiteX117" fmla="*/ 9018411 w 12346891"/>
                <a:gd name="connsiteY117" fmla="*/ 320302 h 812606"/>
                <a:gd name="connsiteX118" fmla="*/ 8752800 w 12346891"/>
                <a:gd name="connsiteY118" fmla="*/ 411089 h 812606"/>
                <a:gd name="connsiteX119" fmla="*/ 8707593 w 12346891"/>
                <a:gd name="connsiteY119" fmla="*/ 449000 h 812606"/>
                <a:gd name="connsiteX120" fmla="*/ 8702020 w 12346891"/>
                <a:gd name="connsiteY120" fmla="*/ 456073 h 812606"/>
                <a:gd name="connsiteX121" fmla="*/ 8667899 w 12346891"/>
                <a:gd name="connsiteY121" fmla="*/ 488902 h 812606"/>
                <a:gd name="connsiteX122" fmla="*/ 8642818 w 12346891"/>
                <a:gd name="connsiteY122" fmla="*/ 515951 h 812606"/>
                <a:gd name="connsiteX123" fmla="*/ 8553583 w 12346891"/>
                <a:gd name="connsiteY123" fmla="*/ 652795 h 812606"/>
                <a:gd name="connsiteX124" fmla="*/ 8536073 w 12346891"/>
                <a:gd name="connsiteY124" fmla="*/ 693279 h 812606"/>
                <a:gd name="connsiteX125" fmla="*/ 8553757 w 12346891"/>
                <a:gd name="connsiteY125" fmla="*/ 635378 h 812606"/>
                <a:gd name="connsiteX126" fmla="*/ 8590096 w 12346891"/>
                <a:gd name="connsiteY126" fmla="*/ 553928 h 812606"/>
                <a:gd name="connsiteX127" fmla="*/ 8548816 w 12346891"/>
                <a:gd name="connsiteY127" fmla="*/ 583206 h 812606"/>
                <a:gd name="connsiteX128" fmla="*/ 8275244 w 12346891"/>
                <a:gd name="connsiteY128" fmla="*/ 660611 h 812606"/>
                <a:gd name="connsiteX129" fmla="*/ 7904817 w 12346891"/>
                <a:gd name="connsiteY129" fmla="*/ 512015 h 812606"/>
                <a:gd name="connsiteX130" fmla="*/ 7856610 w 12346891"/>
                <a:gd name="connsiteY130" fmla="*/ 464676 h 812606"/>
                <a:gd name="connsiteX131" fmla="*/ 7852297 w 12346891"/>
                <a:gd name="connsiteY131" fmla="*/ 473299 h 812606"/>
                <a:gd name="connsiteX132" fmla="*/ 7842761 w 12346891"/>
                <a:gd name="connsiteY132" fmla="*/ 455635 h 812606"/>
                <a:gd name="connsiteX133" fmla="*/ 7402931 w 12346891"/>
                <a:gd name="connsiteY133" fmla="*/ 168309 h 812606"/>
                <a:gd name="connsiteX134" fmla="*/ 6979869 w 12346891"/>
                <a:gd name="connsiteY134" fmla="*/ 428742 h 812606"/>
                <a:gd name="connsiteX135" fmla="*/ 6979618 w 12346891"/>
                <a:gd name="connsiteY135" fmla="*/ 429151 h 812606"/>
                <a:gd name="connsiteX136" fmla="*/ 6978126 w 12346891"/>
                <a:gd name="connsiteY136" fmla="*/ 432245 h 812606"/>
                <a:gd name="connsiteX137" fmla="*/ 6951340 w 12346891"/>
                <a:gd name="connsiteY137" fmla="*/ 480215 h 812606"/>
                <a:gd name="connsiteX138" fmla="*/ 6938084 w 12346891"/>
                <a:gd name="connsiteY138" fmla="*/ 500850 h 812606"/>
                <a:gd name="connsiteX139" fmla="*/ 6920595 w 12346891"/>
                <a:gd name="connsiteY139" fmla="*/ 541286 h 812606"/>
                <a:gd name="connsiteX140" fmla="*/ 6928286 w 12346891"/>
                <a:gd name="connsiteY140" fmla="*/ 516102 h 812606"/>
                <a:gd name="connsiteX141" fmla="*/ 6922176 w 12346891"/>
                <a:gd name="connsiteY141" fmla="*/ 525614 h 812606"/>
                <a:gd name="connsiteX142" fmla="*/ 6430425 w 12346891"/>
                <a:gd name="connsiteY142" fmla="*/ 812604 h 812606"/>
                <a:gd name="connsiteX143" fmla="*/ 6059997 w 12346891"/>
                <a:gd name="connsiteY143" fmla="*/ 664008 h 812606"/>
                <a:gd name="connsiteX144" fmla="*/ 6011791 w 12346891"/>
                <a:gd name="connsiteY144" fmla="*/ 616669 h 812606"/>
                <a:gd name="connsiteX145" fmla="*/ 6007477 w 12346891"/>
                <a:gd name="connsiteY145" fmla="*/ 625293 h 812606"/>
                <a:gd name="connsiteX146" fmla="*/ 5997942 w 12346891"/>
                <a:gd name="connsiteY146" fmla="*/ 607628 h 812606"/>
                <a:gd name="connsiteX147" fmla="*/ 5558112 w 12346891"/>
                <a:gd name="connsiteY147" fmla="*/ 320302 h 812606"/>
                <a:gd name="connsiteX148" fmla="*/ 5292503 w 12346891"/>
                <a:gd name="connsiteY148" fmla="*/ 411089 h 812606"/>
                <a:gd name="connsiteX149" fmla="*/ 5247298 w 12346891"/>
                <a:gd name="connsiteY149" fmla="*/ 448999 h 812606"/>
                <a:gd name="connsiteX150" fmla="*/ 5241722 w 12346891"/>
                <a:gd name="connsiteY150" fmla="*/ 456075 h 812606"/>
                <a:gd name="connsiteX151" fmla="*/ 5207592 w 12346891"/>
                <a:gd name="connsiteY151" fmla="*/ 488913 h 812606"/>
                <a:gd name="connsiteX152" fmla="*/ 5182520 w 12346891"/>
                <a:gd name="connsiteY152" fmla="*/ 515952 h 812606"/>
                <a:gd name="connsiteX153" fmla="*/ 5129797 w 12346891"/>
                <a:gd name="connsiteY153" fmla="*/ 553930 h 812606"/>
                <a:gd name="connsiteX154" fmla="*/ 5088518 w 12346891"/>
                <a:gd name="connsiteY154" fmla="*/ 583208 h 812606"/>
                <a:gd name="connsiteX155" fmla="*/ 4814946 w 12346891"/>
                <a:gd name="connsiteY155" fmla="*/ 660613 h 812606"/>
                <a:gd name="connsiteX156" fmla="*/ 4444519 w 12346891"/>
                <a:gd name="connsiteY156" fmla="*/ 512017 h 812606"/>
                <a:gd name="connsiteX157" fmla="*/ 4396312 w 12346891"/>
                <a:gd name="connsiteY157" fmla="*/ 464678 h 812606"/>
                <a:gd name="connsiteX158" fmla="*/ 4391999 w 12346891"/>
                <a:gd name="connsiteY158" fmla="*/ 473301 h 812606"/>
                <a:gd name="connsiteX159" fmla="*/ 4382463 w 12346891"/>
                <a:gd name="connsiteY159" fmla="*/ 455637 h 812606"/>
                <a:gd name="connsiteX160" fmla="*/ 3942634 w 12346891"/>
                <a:gd name="connsiteY160" fmla="*/ 168311 h 812606"/>
                <a:gd name="connsiteX161" fmla="*/ 3519572 w 12346891"/>
                <a:gd name="connsiteY161" fmla="*/ 428744 h 812606"/>
                <a:gd name="connsiteX162" fmla="*/ 3519320 w 12346891"/>
                <a:gd name="connsiteY162" fmla="*/ 429153 h 812606"/>
                <a:gd name="connsiteX163" fmla="*/ 3517828 w 12346891"/>
                <a:gd name="connsiteY163" fmla="*/ 432247 h 812606"/>
                <a:gd name="connsiteX164" fmla="*/ 3491042 w 12346891"/>
                <a:gd name="connsiteY164" fmla="*/ 480217 h 812606"/>
                <a:gd name="connsiteX165" fmla="*/ 3477786 w 12346891"/>
                <a:gd name="connsiteY165" fmla="*/ 500852 h 812606"/>
                <a:gd name="connsiteX166" fmla="*/ 3460297 w 12346891"/>
                <a:gd name="connsiteY166" fmla="*/ 541288 h 812606"/>
                <a:gd name="connsiteX167" fmla="*/ 3467989 w 12346891"/>
                <a:gd name="connsiteY167" fmla="*/ 516104 h 812606"/>
                <a:gd name="connsiteX168" fmla="*/ 3461878 w 12346891"/>
                <a:gd name="connsiteY168" fmla="*/ 525616 h 812606"/>
                <a:gd name="connsiteX169" fmla="*/ 2970127 w 12346891"/>
                <a:gd name="connsiteY169" fmla="*/ 812606 h 812606"/>
                <a:gd name="connsiteX170" fmla="*/ 2599700 w 12346891"/>
                <a:gd name="connsiteY170" fmla="*/ 664010 h 812606"/>
                <a:gd name="connsiteX171" fmla="*/ 2551493 w 12346891"/>
                <a:gd name="connsiteY171" fmla="*/ 616671 h 812606"/>
                <a:gd name="connsiteX172" fmla="*/ 2547180 w 12346891"/>
                <a:gd name="connsiteY172" fmla="*/ 625295 h 812606"/>
                <a:gd name="connsiteX173" fmla="*/ 2537644 w 12346891"/>
                <a:gd name="connsiteY173" fmla="*/ 607630 h 812606"/>
                <a:gd name="connsiteX174" fmla="*/ 2097815 w 12346891"/>
                <a:gd name="connsiteY174" fmla="*/ 320304 h 812606"/>
                <a:gd name="connsiteX175" fmla="*/ 1832205 w 12346891"/>
                <a:gd name="connsiteY175" fmla="*/ 411091 h 812606"/>
                <a:gd name="connsiteX176" fmla="*/ 1787001 w 12346891"/>
                <a:gd name="connsiteY176" fmla="*/ 449001 h 812606"/>
                <a:gd name="connsiteX177" fmla="*/ 1747295 w 12346891"/>
                <a:gd name="connsiteY177" fmla="*/ 488915 h 812606"/>
                <a:gd name="connsiteX178" fmla="*/ 1722223 w 12346891"/>
                <a:gd name="connsiteY178" fmla="*/ 515954 h 812606"/>
                <a:gd name="connsiteX179" fmla="*/ 1669499 w 12346891"/>
                <a:gd name="connsiteY179" fmla="*/ 553933 h 812606"/>
                <a:gd name="connsiteX180" fmla="*/ 1628221 w 12346891"/>
                <a:gd name="connsiteY180" fmla="*/ 583210 h 812606"/>
                <a:gd name="connsiteX181" fmla="*/ 1354648 w 12346891"/>
                <a:gd name="connsiteY181" fmla="*/ 660615 h 812606"/>
                <a:gd name="connsiteX182" fmla="*/ 984221 w 12346891"/>
                <a:gd name="connsiteY182" fmla="*/ 512019 h 812606"/>
                <a:gd name="connsiteX183" fmla="*/ 936015 w 12346891"/>
                <a:gd name="connsiteY183" fmla="*/ 464680 h 812606"/>
                <a:gd name="connsiteX184" fmla="*/ 931701 w 12346891"/>
                <a:gd name="connsiteY184" fmla="*/ 473303 h 812606"/>
                <a:gd name="connsiteX185" fmla="*/ 922165 w 12346891"/>
                <a:gd name="connsiteY185" fmla="*/ 455639 h 812606"/>
                <a:gd name="connsiteX186" fmla="*/ 482336 w 12346891"/>
                <a:gd name="connsiteY186" fmla="*/ 168313 h 812606"/>
                <a:gd name="connsiteX187" fmla="*/ 59274 w 12346891"/>
                <a:gd name="connsiteY187" fmla="*/ 428746 h 812606"/>
                <a:gd name="connsiteX188" fmla="*/ 59022 w 12346891"/>
                <a:gd name="connsiteY188" fmla="*/ 429155 h 812606"/>
                <a:gd name="connsiteX189" fmla="*/ 57530 w 12346891"/>
                <a:gd name="connsiteY189" fmla="*/ 432249 h 812606"/>
                <a:gd name="connsiteX190" fmla="*/ 30744 w 12346891"/>
                <a:gd name="connsiteY190" fmla="*/ 480219 h 812606"/>
                <a:gd name="connsiteX191" fmla="*/ 17488 w 12346891"/>
                <a:gd name="connsiteY191" fmla="*/ 500854 h 812606"/>
                <a:gd name="connsiteX192" fmla="*/ -1 w 12346891"/>
                <a:gd name="connsiteY192" fmla="*/ 541290 h 812606"/>
                <a:gd name="connsiteX193" fmla="*/ 7691 w 12346891"/>
                <a:gd name="connsiteY193" fmla="*/ 516106 h 812606"/>
                <a:gd name="connsiteX194" fmla="*/ 1580 w 12346891"/>
                <a:gd name="connsiteY194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90436 w 12346893"/>
                <a:gd name="connsiteY2" fmla="*/ 332394 h 812606"/>
                <a:gd name="connsiteX3" fmla="*/ 103691 w 12346893"/>
                <a:gd name="connsiteY3" fmla="*/ 311759 h 812606"/>
                <a:gd name="connsiteX4" fmla="*/ 121181 w 12346893"/>
                <a:gd name="connsiteY4" fmla="*/ 271323 h 812606"/>
                <a:gd name="connsiteX5" fmla="*/ 113489 w 12346893"/>
                <a:gd name="connsiteY5" fmla="*/ 296507 h 812606"/>
                <a:gd name="connsiteX6" fmla="*/ 119599 w 12346893"/>
                <a:gd name="connsiteY6" fmla="*/ 286995 h 812606"/>
                <a:gd name="connsiteX7" fmla="*/ 611351 w 12346893"/>
                <a:gd name="connsiteY7" fmla="*/ 5 h 812606"/>
                <a:gd name="connsiteX8" fmla="*/ 981778 w 12346893"/>
                <a:gd name="connsiteY8" fmla="*/ 148601 h 812606"/>
                <a:gd name="connsiteX9" fmla="*/ 1029984 w 12346893"/>
                <a:gd name="connsiteY9" fmla="*/ 195940 h 812606"/>
                <a:gd name="connsiteX10" fmla="*/ 1034298 w 12346893"/>
                <a:gd name="connsiteY10" fmla="*/ 187316 h 812606"/>
                <a:gd name="connsiteX11" fmla="*/ 1043834 w 12346893"/>
                <a:gd name="connsiteY11" fmla="*/ 204981 h 812606"/>
                <a:gd name="connsiteX12" fmla="*/ 1483663 w 12346893"/>
                <a:gd name="connsiteY12" fmla="*/ 492306 h 812606"/>
                <a:gd name="connsiteX13" fmla="*/ 1749273 w 12346893"/>
                <a:gd name="connsiteY13" fmla="*/ 401519 h 812606"/>
                <a:gd name="connsiteX14" fmla="*/ 1794477 w 12346893"/>
                <a:gd name="connsiteY14" fmla="*/ 363610 h 812606"/>
                <a:gd name="connsiteX15" fmla="*/ 1800054 w 12346893"/>
                <a:gd name="connsiteY15" fmla="*/ 356534 h 812606"/>
                <a:gd name="connsiteX16" fmla="*/ 1834183 w 12346893"/>
                <a:gd name="connsiteY16" fmla="*/ 323696 h 812606"/>
                <a:gd name="connsiteX17" fmla="*/ 1911979 w 12346893"/>
                <a:gd name="connsiteY17" fmla="*/ 258678 h 812606"/>
                <a:gd name="connsiteX18" fmla="*/ 1953257 w 12346893"/>
                <a:gd name="connsiteY18" fmla="*/ 229401 h 812606"/>
                <a:gd name="connsiteX19" fmla="*/ 2226830 w 12346893"/>
                <a:gd name="connsiteY19" fmla="*/ 151996 h 812606"/>
                <a:gd name="connsiteX20" fmla="*/ 2597257 w 12346893"/>
                <a:gd name="connsiteY20" fmla="*/ 300592 h 812606"/>
                <a:gd name="connsiteX21" fmla="*/ 2645463 w 12346893"/>
                <a:gd name="connsiteY21" fmla="*/ 347931 h 812606"/>
                <a:gd name="connsiteX22" fmla="*/ 2649777 w 12346893"/>
                <a:gd name="connsiteY22" fmla="*/ 339308 h 812606"/>
                <a:gd name="connsiteX23" fmla="*/ 2659313 w 12346893"/>
                <a:gd name="connsiteY23" fmla="*/ 356972 h 812606"/>
                <a:gd name="connsiteX24" fmla="*/ 3099142 w 12346893"/>
                <a:gd name="connsiteY24" fmla="*/ 644298 h 812606"/>
                <a:gd name="connsiteX25" fmla="*/ 3522204 w 12346893"/>
                <a:gd name="connsiteY25" fmla="*/ 383865 h 812606"/>
                <a:gd name="connsiteX26" fmla="*/ 3522456 w 12346893"/>
                <a:gd name="connsiteY26" fmla="*/ 383456 h 812606"/>
                <a:gd name="connsiteX27" fmla="*/ 3550734 w 12346893"/>
                <a:gd name="connsiteY27" fmla="*/ 332392 h 812606"/>
                <a:gd name="connsiteX28" fmla="*/ 3581479 w 12346893"/>
                <a:gd name="connsiteY28" fmla="*/ 271321 h 812606"/>
                <a:gd name="connsiteX29" fmla="*/ 3573787 w 12346893"/>
                <a:gd name="connsiteY29" fmla="*/ 296505 h 812606"/>
                <a:gd name="connsiteX30" fmla="*/ 3579897 w 12346893"/>
                <a:gd name="connsiteY30" fmla="*/ 286993 h 812606"/>
                <a:gd name="connsiteX31" fmla="*/ 4071649 w 12346893"/>
                <a:gd name="connsiteY31" fmla="*/ 3 h 812606"/>
                <a:gd name="connsiteX32" fmla="*/ 4442076 w 12346893"/>
                <a:gd name="connsiteY32" fmla="*/ 148599 h 812606"/>
                <a:gd name="connsiteX33" fmla="*/ 4490282 w 12346893"/>
                <a:gd name="connsiteY33" fmla="*/ 195938 h 812606"/>
                <a:gd name="connsiteX34" fmla="*/ 4494596 w 12346893"/>
                <a:gd name="connsiteY34" fmla="*/ 187314 h 812606"/>
                <a:gd name="connsiteX35" fmla="*/ 4504132 w 12346893"/>
                <a:gd name="connsiteY35" fmla="*/ 204979 h 812606"/>
                <a:gd name="connsiteX36" fmla="*/ 4943961 w 12346893"/>
                <a:gd name="connsiteY36" fmla="*/ 492304 h 812606"/>
                <a:gd name="connsiteX37" fmla="*/ 5209571 w 12346893"/>
                <a:gd name="connsiteY37" fmla="*/ 401517 h 812606"/>
                <a:gd name="connsiteX38" fmla="*/ 5254775 w 12346893"/>
                <a:gd name="connsiteY38" fmla="*/ 363608 h 812606"/>
                <a:gd name="connsiteX39" fmla="*/ 5260352 w 12346893"/>
                <a:gd name="connsiteY39" fmla="*/ 356532 h 812606"/>
                <a:gd name="connsiteX40" fmla="*/ 5294481 w 12346893"/>
                <a:gd name="connsiteY40" fmla="*/ 323694 h 812606"/>
                <a:gd name="connsiteX41" fmla="*/ 5319553 w 12346893"/>
                <a:gd name="connsiteY41" fmla="*/ 296655 h 812606"/>
                <a:gd name="connsiteX42" fmla="*/ 5408614 w 12346893"/>
                <a:gd name="connsiteY42" fmla="*/ 177228 h 812606"/>
                <a:gd name="connsiteX43" fmla="*/ 5372276 w 12346893"/>
                <a:gd name="connsiteY43" fmla="*/ 258677 h 812606"/>
                <a:gd name="connsiteX44" fmla="*/ 5413555 w 12346893"/>
                <a:gd name="connsiteY44" fmla="*/ 229399 h 812606"/>
                <a:gd name="connsiteX45" fmla="*/ 5687128 w 12346893"/>
                <a:gd name="connsiteY45" fmla="*/ 151994 h 812606"/>
                <a:gd name="connsiteX46" fmla="*/ 6057555 w 12346893"/>
                <a:gd name="connsiteY46" fmla="*/ 300590 h 812606"/>
                <a:gd name="connsiteX47" fmla="*/ 6105761 w 12346893"/>
                <a:gd name="connsiteY47" fmla="*/ 347929 h 812606"/>
                <a:gd name="connsiteX48" fmla="*/ 6110075 w 12346893"/>
                <a:gd name="connsiteY48" fmla="*/ 339306 h 812606"/>
                <a:gd name="connsiteX49" fmla="*/ 6119611 w 12346893"/>
                <a:gd name="connsiteY49" fmla="*/ 356970 h 812606"/>
                <a:gd name="connsiteX50" fmla="*/ 6559439 w 12346893"/>
                <a:gd name="connsiteY50" fmla="*/ 644296 h 812606"/>
                <a:gd name="connsiteX51" fmla="*/ 6982502 w 12346893"/>
                <a:gd name="connsiteY51" fmla="*/ 383863 h 812606"/>
                <a:gd name="connsiteX52" fmla="*/ 6982753 w 12346893"/>
                <a:gd name="connsiteY52" fmla="*/ 383454 h 812606"/>
                <a:gd name="connsiteX53" fmla="*/ 6984246 w 12346893"/>
                <a:gd name="connsiteY53" fmla="*/ 380360 h 812606"/>
                <a:gd name="connsiteX54" fmla="*/ 7011032 w 12346893"/>
                <a:gd name="connsiteY54" fmla="*/ 332390 h 812606"/>
                <a:gd name="connsiteX55" fmla="*/ 7024286 w 12346893"/>
                <a:gd name="connsiteY55" fmla="*/ 311755 h 812606"/>
                <a:gd name="connsiteX56" fmla="*/ 7041777 w 12346893"/>
                <a:gd name="connsiteY56" fmla="*/ 271319 h 812606"/>
                <a:gd name="connsiteX57" fmla="*/ 7034085 w 12346893"/>
                <a:gd name="connsiteY57" fmla="*/ 296503 h 812606"/>
                <a:gd name="connsiteX58" fmla="*/ 7040195 w 12346893"/>
                <a:gd name="connsiteY58" fmla="*/ 286991 h 812606"/>
                <a:gd name="connsiteX59" fmla="*/ 7531947 w 12346893"/>
                <a:gd name="connsiteY59" fmla="*/ 1 h 812606"/>
                <a:gd name="connsiteX60" fmla="*/ 7902374 w 12346893"/>
                <a:gd name="connsiteY60" fmla="*/ 148597 h 812606"/>
                <a:gd name="connsiteX61" fmla="*/ 7950580 w 12346893"/>
                <a:gd name="connsiteY61" fmla="*/ 195936 h 812606"/>
                <a:gd name="connsiteX62" fmla="*/ 7954894 w 12346893"/>
                <a:gd name="connsiteY62" fmla="*/ 187312 h 812606"/>
                <a:gd name="connsiteX63" fmla="*/ 7964430 w 12346893"/>
                <a:gd name="connsiteY63" fmla="*/ 204977 h 812606"/>
                <a:gd name="connsiteX64" fmla="*/ 8404258 w 12346893"/>
                <a:gd name="connsiteY64" fmla="*/ 492302 h 812606"/>
                <a:gd name="connsiteX65" fmla="*/ 8669869 w 12346893"/>
                <a:gd name="connsiteY65" fmla="*/ 401515 h 812606"/>
                <a:gd name="connsiteX66" fmla="*/ 8715076 w 12346893"/>
                <a:gd name="connsiteY66" fmla="*/ 363604 h 812606"/>
                <a:gd name="connsiteX67" fmla="*/ 8720650 w 12346893"/>
                <a:gd name="connsiteY67" fmla="*/ 356531 h 812606"/>
                <a:gd name="connsiteX68" fmla="*/ 8754770 w 12346893"/>
                <a:gd name="connsiteY68" fmla="*/ 323702 h 812606"/>
                <a:gd name="connsiteX69" fmla="*/ 8779851 w 12346893"/>
                <a:gd name="connsiteY69" fmla="*/ 296653 h 812606"/>
                <a:gd name="connsiteX70" fmla="*/ 8869086 w 12346893"/>
                <a:gd name="connsiteY70" fmla="*/ 159809 h 812606"/>
                <a:gd name="connsiteX71" fmla="*/ 8886596 w 12346893"/>
                <a:gd name="connsiteY71" fmla="*/ 119325 h 812606"/>
                <a:gd name="connsiteX72" fmla="*/ 8868912 w 12346893"/>
                <a:gd name="connsiteY72" fmla="*/ 177226 h 812606"/>
                <a:gd name="connsiteX73" fmla="*/ 8832573 w 12346893"/>
                <a:gd name="connsiteY73" fmla="*/ 258676 h 812606"/>
                <a:gd name="connsiteX74" fmla="*/ 8873853 w 12346893"/>
                <a:gd name="connsiteY74" fmla="*/ 229399 h 812606"/>
                <a:gd name="connsiteX75" fmla="*/ 9147426 w 12346893"/>
                <a:gd name="connsiteY75" fmla="*/ 151993 h 812606"/>
                <a:gd name="connsiteX76" fmla="*/ 9517853 w 12346893"/>
                <a:gd name="connsiteY76" fmla="*/ 300589 h 812606"/>
                <a:gd name="connsiteX77" fmla="*/ 9566059 w 12346893"/>
                <a:gd name="connsiteY77" fmla="*/ 347928 h 812606"/>
                <a:gd name="connsiteX78" fmla="*/ 9570373 w 12346893"/>
                <a:gd name="connsiteY78" fmla="*/ 339305 h 812606"/>
                <a:gd name="connsiteX79" fmla="*/ 9579908 w 12346893"/>
                <a:gd name="connsiteY79" fmla="*/ 356969 h 812606"/>
                <a:gd name="connsiteX80" fmla="*/ 10019738 w 12346893"/>
                <a:gd name="connsiteY80" fmla="*/ 644295 h 812606"/>
                <a:gd name="connsiteX81" fmla="*/ 10442800 w 12346893"/>
                <a:gd name="connsiteY81" fmla="*/ 383862 h 812606"/>
                <a:gd name="connsiteX82" fmla="*/ 10443052 w 12346893"/>
                <a:gd name="connsiteY82" fmla="*/ 383453 h 812606"/>
                <a:gd name="connsiteX83" fmla="*/ 10444544 w 12346893"/>
                <a:gd name="connsiteY83" fmla="*/ 380359 h 812606"/>
                <a:gd name="connsiteX84" fmla="*/ 10471330 w 12346893"/>
                <a:gd name="connsiteY84" fmla="*/ 332389 h 812606"/>
                <a:gd name="connsiteX85" fmla="*/ 10484585 w 12346893"/>
                <a:gd name="connsiteY85" fmla="*/ 311754 h 812606"/>
                <a:gd name="connsiteX86" fmla="*/ 10502074 w 12346893"/>
                <a:gd name="connsiteY86" fmla="*/ 271318 h 812606"/>
                <a:gd name="connsiteX87" fmla="*/ 10494383 w 12346893"/>
                <a:gd name="connsiteY87" fmla="*/ 296502 h 812606"/>
                <a:gd name="connsiteX88" fmla="*/ 10500493 w 12346893"/>
                <a:gd name="connsiteY88" fmla="*/ 286990 h 812606"/>
                <a:gd name="connsiteX89" fmla="*/ 10992245 w 12346893"/>
                <a:gd name="connsiteY89" fmla="*/ 0 h 812606"/>
                <a:gd name="connsiteX90" fmla="*/ 11362672 w 12346893"/>
                <a:gd name="connsiteY90" fmla="*/ 148596 h 812606"/>
                <a:gd name="connsiteX91" fmla="*/ 11410878 w 12346893"/>
                <a:gd name="connsiteY91" fmla="*/ 195935 h 812606"/>
                <a:gd name="connsiteX92" fmla="*/ 11415192 w 12346893"/>
                <a:gd name="connsiteY92" fmla="*/ 187311 h 812606"/>
                <a:gd name="connsiteX93" fmla="*/ 11424728 w 12346893"/>
                <a:gd name="connsiteY93" fmla="*/ 204976 h 812606"/>
                <a:gd name="connsiteX94" fmla="*/ 11864557 w 12346893"/>
                <a:gd name="connsiteY94" fmla="*/ 492302 h 812606"/>
                <a:gd name="connsiteX95" fmla="*/ 12329384 w 12346893"/>
                <a:gd name="connsiteY95" fmla="*/ 159808 h 812606"/>
                <a:gd name="connsiteX96" fmla="*/ 12346893 w 12346893"/>
                <a:gd name="connsiteY96" fmla="*/ 119324 h 812606"/>
                <a:gd name="connsiteX97" fmla="*/ 12329210 w 12346893"/>
                <a:gd name="connsiteY97" fmla="*/ 177225 h 812606"/>
                <a:gd name="connsiteX98" fmla="*/ 11735544 w 12346893"/>
                <a:gd name="connsiteY98" fmla="*/ 660610 h 812606"/>
                <a:gd name="connsiteX99" fmla="*/ 11365117 w 12346893"/>
                <a:gd name="connsiteY99" fmla="*/ 512014 h 812606"/>
                <a:gd name="connsiteX100" fmla="*/ 11316911 w 12346893"/>
                <a:gd name="connsiteY100" fmla="*/ 464675 h 812606"/>
                <a:gd name="connsiteX101" fmla="*/ 11312596 w 12346893"/>
                <a:gd name="connsiteY101" fmla="*/ 473298 h 812606"/>
                <a:gd name="connsiteX102" fmla="*/ 11303061 w 12346893"/>
                <a:gd name="connsiteY102" fmla="*/ 455634 h 812606"/>
                <a:gd name="connsiteX103" fmla="*/ 10863232 w 12346893"/>
                <a:gd name="connsiteY103" fmla="*/ 168308 h 812606"/>
                <a:gd name="connsiteX104" fmla="*/ 10440170 w 12346893"/>
                <a:gd name="connsiteY104" fmla="*/ 428741 h 812606"/>
                <a:gd name="connsiteX105" fmla="*/ 10439918 w 12346893"/>
                <a:gd name="connsiteY105" fmla="*/ 429150 h 812606"/>
                <a:gd name="connsiteX106" fmla="*/ 10438426 w 12346893"/>
                <a:gd name="connsiteY106" fmla="*/ 432244 h 812606"/>
                <a:gd name="connsiteX107" fmla="*/ 10411639 w 12346893"/>
                <a:gd name="connsiteY107" fmla="*/ 480214 h 812606"/>
                <a:gd name="connsiteX108" fmla="*/ 10398385 w 12346893"/>
                <a:gd name="connsiteY108" fmla="*/ 500849 h 812606"/>
                <a:gd name="connsiteX109" fmla="*/ 10380895 w 12346893"/>
                <a:gd name="connsiteY109" fmla="*/ 541285 h 812606"/>
                <a:gd name="connsiteX110" fmla="*/ 10388586 w 12346893"/>
                <a:gd name="connsiteY110" fmla="*/ 516101 h 812606"/>
                <a:gd name="connsiteX111" fmla="*/ 10382477 w 12346893"/>
                <a:gd name="connsiteY111" fmla="*/ 525613 h 812606"/>
                <a:gd name="connsiteX112" fmla="*/ 9890724 w 12346893"/>
                <a:gd name="connsiteY112" fmla="*/ 812603 h 812606"/>
                <a:gd name="connsiteX113" fmla="*/ 9520297 w 12346893"/>
                <a:gd name="connsiteY113" fmla="*/ 664007 h 812606"/>
                <a:gd name="connsiteX114" fmla="*/ 9472091 w 12346893"/>
                <a:gd name="connsiteY114" fmla="*/ 616668 h 812606"/>
                <a:gd name="connsiteX115" fmla="*/ 9467777 w 12346893"/>
                <a:gd name="connsiteY115" fmla="*/ 625292 h 812606"/>
                <a:gd name="connsiteX116" fmla="*/ 9458242 w 12346893"/>
                <a:gd name="connsiteY116" fmla="*/ 607627 h 812606"/>
                <a:gd name="connsiteX117" fmla="*/ 9018413 w 12346893"/>
                <a:gd name="connsiteY117" fmla="*/ 320302 h 812606"/>
                <a:gd name="connsiteX118" fmla="*/ 8752802 w 12346893"/>
                <a:gd name="connsiteY118" fmla="*/ 411089 h 812606"/>
                <a:gd name="connsiteX119" fmla="*/ 8707595 w 12346893"/>
                <a:gd name="connsiteY119" fmla="*/ 449000 h 812606"/>
                <a:gd name="connsiteX120" fmla="*/ 8702022 w 12346893"/>
                <a:gd name="connsiteY120" fmla="*/ 456073 h 812606"/>
                <a:gd name="connsiteX121" fmla="*/ 8667901 w 12346893"/>
                <a:gd name="connsiteY121" fmla="*/ 488902 h 812606"/>
                <a:gd name="connsiteX122" fmla="*/ 8642820 w 12346893"/>
                <a:gd name="connsiteY122" fmla="*/ 515951 h 812606"/>
                <a:gd name="connsiteX123" fmla="*/ 8553585 w 12346893"/>
                <a:gd name="connsiteY123" fmla="*/ 652795 h 812606"/>
                <a:gd name="connsiteX124" fmla="*/ 8536075 w 12346893"/>
                <a:gd name="connsiteY124" fmla="*/ 693279 h 812606"/>
                <a:gd name="connsiteX125" fmla="*/ 8553759 w 12346893"/>
                <a:gd name="connsiteY125" fmla="*/ 635378 h 812606"/>
                <a:gd name="connsiteX126" fmla="*/ 8590098 w 12346893"/>
                <a:gd name="connsiteY126" fmla="*/ 553928 h 812606"/>
                <a:gd name="connsiteX127" fmla="*/ 8548818 w 12346893"/>
                <a:gd name="connsiteY127" fmla="*/ 583206 h 812606"/>
                <a:gd name="connsiteX128" fmla="*/ 8275246 w 12346893"/>
                <a:gd name="connsiteY128" fmla="*/ 660611 h 812606"/>
                <a:gd name="connsiteX129" fmla="*/ 7904819 w 12346893"/>
                <a:gd name="connsiteY129" fmla="*/ 512015 h 812606"/>
                <a:gd name="connsiteX130" fmla="*/ 7856612 w 12346893"/>
                <a:gd name="connsiteY130" fmla="*/ 464676 h 812606"/>
                <a:gd name="connsiteX131" fmla="*/ 7852299 w 12346893"/>
                <a:gd name="connsiteY131" fmla="*/ 473299 h 812606"/>
                <a:gd name="connsiteX132" fmla="*/ 7842763 w 12346893"/>
                <a:gd name="connsiteY132" fmla="*/ 455635 h 812606"/>
                <a:gd name="connsiteX133" fmla="*/ 7402933 w 12346893"/>
                <a:gd name="connsiteY133" fmla="*/ 168309 h 812606"/>
                <a:gd name="connsiteX134" fmla="*/ 6979871 w 12346893"/>
                <a:gd name="connsiteY134" fmla="*/ 428742 h 812606"/>
                <a:gd name="connsiteX135" fmla="*/ 6979620 w 12346893"/>
                <a:gd name="connsiteY135" fmla="*/ 429151 h 812606"/>
                <a:gd name="connsiteX136" fmla="*/ 6978128 w 12346893"/>
                <a:gd name="connsiteY136" fmla="*/ 432245 h 812606"/>
                <a:gd name="connsiteX137" fmla="*/ 6951342 w 12346893"/>
                <a:gd name="connsiteY137" fmla="*/ 480215 h 812606"/>
                <a:gd name="connsiteX138" fmla="*/ 6938086 w 12346893"/>
                <a:gd name="connsiteY138" fmla="*/ 500850 h 812606"/>
                <a:gd name="connsiteX139" fmla="*/ 6920597 w 12346893"/>
                <a:gd name="connsiteY139" fmla="*/ 541286 h 812606"/>
                <a:gd name="connsiteX140" fmla="*/ 6928288 w 12346893"/>
                <a:gd name="connsiteY140" fmla="*/ 516102 h 812606"/>
                <a:gd name="connsiteX141" fmla="*/ 6922178 w 12346893"/>
                <a:gd name="connsiteY141" fmla="*/ 525614 h 812606"/>
                <a:gd name="connsiteX142" fmla="*/ 6430427 w 12346893"/>
                <a:gd name="connsiteY142" fmla="*/ 812604 h 812606"/>
                <a:gd name="connsiteX143" fmla="*/ 6059999 w 12346893"/>
                <a:gd name="connsiteY143" fmla="*/ 664008 h 812606"/>
                <a:gd name="connsiteX144" fmla="*/ 6011793 w 12346893"/>
                <a:gd name="connsiteY144" fmla="*/ 616669 h 812606"/>
                <a:gd name="connsiteX145" fmla="*/ 6007479 w 12346893"/>
                <a:gd name="connsiteY145" fmla="*/ 625293 h 812606"/>
                <a:gd name="connsiteX146" fmla="*/ 5997944 w 12346893"/>
                <a:gd name="connsiteY146" fmla="*/ 607628 h 812606"/>
                <a:gd name="connsiteX147" fmla="*/ 5558114 w 12346893"/>
                <a:gd name="connsiteY147" fmla="*/ 320302 h 812606"/>
                <a:gd name="connsiteX148" fmla="*/ 5292505 w 12346893"/>
                <a:gd name="connsiteY148" fmla="*/ 411089 h 812606"/>
                <a:gd name="connsiteX149" fmla="*/ 5247300 w 12346893"/>
                <a:gd name="connsiteY149" fmla="*/ 448999 h 812606"/>
                <a:gd name="connsiteX150" fmla="*/ 5241724 w 12346893"/>
                <a:gd name="connsiteY150" fmla="*/ 456075 h 812606"/>
                <a:gd name="connsiteX151" fmla="*/ 5207594 w 12346893"/>
                <a:gd name="connsiteY151" fmla="*/ 488913 h 812606"/>
                <a:gd name="connsiteX152" fmla="*/ 5182522 w 12346893"/>
                <a:gd name="connsiteY152" fmla="*/ 515952 h 812606"/>
                <a:gd name="connsiteX153" fmla="*/ 5129799 w 12346893"/>
                <a:gd name="connsiteY153" fmla="*/ 553930 h 812606"/>
                <a:gd name="connsiteX154" fmla="*/ 5088520 w 12346893"/>
                <a:gd name="connsiteY154" fmla="*/ 583208 h 812606"/>
                <a:gd name="connsiteX155" fmla="*/ 4814948 w 12346893"/>
                <a:gd name="connsiteY155" fmla="*/ 660613 h 812606"/>
                <a:gd name="connsiteX156" fmla="*/ 4444521 w 12346893"/>
                <a:gd name="connsiteY156" fmla="*/ 512017 h 812606"/>
                <a:gd name="connsiteX157" fmla="*/ 4396314 w 12346893"/>
                <a:gd name="connsiteY157" fmla="*/ 464678 h 812606"/>
                <a:gd name="connsiteX158" fmla="*/ 4392001 w 12346893"/>
                <a:gd name="connsiteY158" fmla="*/ 473301 h 812606"/>
                <a:gd name="connsiteX159" fmla="*/ 4382465 w 12346893"/>
                <a:gd name="connsiteY159" fmla="*/ 455637 h 812606"/>
                <a:gd name="connsiteX160" fmla="*/ 3942636 w 12346893"/>
                <a:gd name="connsiteY160" fmla="*/ 168311 h 812606"/>
                <a:gd name="connsiteX161" fmla="*/ 3519574 w 12346893"/>
                <a:gd name="connsiteY161" fmla="*/ 428744 h 812606"/>
                <a:gd name="connsiteX162" fmla="*/ 3519322 w 12346893"/>
                <a:gd name="connsiteY162" fmla="*/ 429153 h 812606"/>
                <a:gd name="connsiteX163" fmla="*/ 3517830 w 12346893"/>
                <a:gd name="connsiteY163" fmla="*/ 432247 h 812606"/>
                <a:gd name="connsiteX164" fmla="*/ 3491044 w 12346893"/>
                <a:gd name="connsiteY164" fmla="*/ 480217 h 812606"/>
                <a:gd name="connsiteX165" fmla="*/ 3477788 w 12346893"/>
                <a:gd name="connsiteY165" fmla="*/ 500852 h 812606"/>
                <a:gd name="connsiteX166" fmla="*/ 3460299 w 12346893"/>
                <a:gd name="connsiteY166" fmla="*/ 541288 h 812606"/>
                <a:gd name="connsiteX167" fmla="*/ 3467991 w 12346893"/>
                <a:gd name="connsiteY167" fmla="*/ 516104 h 812606"/>
                <a:gd name="connsiteX168" fmla="*/ 3461880 w 12346893"/>
                <a:gd name="connsiteY168" fmla="*/ 525616 h 812606"/>
                <a:gd name="connsiteX169" fmla="*/ 2970129 w 12346893"/>
                <a:gd name="connsiteY169" fmla="*/ 812606 h 812606"/>
                <a:gd name="connsiteX170" fmla="*/ 2599702 w 12346893"/>
                <a:gd name="connsiteY170" fmla="*/ 664010 h 812606"/>
                <a:gd name="connsiteX171" fmla="*/ 2551495 w 12346893"/>
                <a:gd name="connsiteY171" fmla="*/ 616671 h 812606"/>
                <a:gd name="connsiteX172" fmla="*/ 2547182 w 12346893"/>
                <a:gd name="connsiteY172" fmla="*/ 625295 h 812606"/>
                <a:gd name="connsiteX173" fmla="*/ 2537646 w 12346893"/>
                <a:gd name="connsiteY173" fmla="*/ 607630 h 812606"/>
                <a:gd name="connsiteX174" fmla="*/ 2097817 w 12346893"/>
                <a:gd name="connsiteY174" fmla="*/ 320304 h 812606"/>
                <a:gd name="connsiteX175" fmla="*/ 1832207 w 12346893"/>
                <a:gd name="connsiteY175" fmla="*/ 411091 h 812606"/>
                <a:gd name="connsiteX176" fmla="*/ 1787003 w 12346893"/>
                <a:gd name="connsiteY176" fmla="*/ 449001 h 812606"/>
                <a:gd name="connsiteX177" fmla="*/ 1747297 w 12346893"/>
                <a:gd name="connsiteY177" fmla="*/ 488915 h 812606"/>
                <a:gd name="connsiteX178" fmla="*/ 1722225 w 12346893"/>
                <a:gd name="connsiteY178" fmla="*/ 515954 h 812606"/>
                <a:gd name="connsiteX179" fmla="*/ 1669501 w 12346893"/>
                <a:gd name="connsiteY179" fmla="*/ 553933 h 812606"/>
                <a:gd name="connsiteX180" fmla="*/ 1628223 w 12346893"/>
                <a:gd name="connsiteY180" fmla="*/ 583210 h 812606"/>
                <a:gd name="connsiteX181" fmla="*/ 1354650 w 12346893"/>
                <a:gd name="connsiteY181" fmla="*/ 660615 h 812606"/>
                <a:gd name="connsiteX182" fmla="*/ 984223 w 12346893"/>
                <a:gd name="connsiteY182" fmla="*/ 512019 h 812606"/>
                <a:gd name="connsiteX183" fmla="*/ 936017 w 12346893"/>
                <a:gd name="connsiteY183" fmla="*/ 464680 h 812606"/>
                <a:gd name="connsiteX184" fmla="*/ 931703 w 12346893"/>
                <a:gd name="connsiteY184" fmla="*/ 473303 h 812606"/>
                <a:gd name="connsiteX185" fmla="*/ 922167 w 12346893"/>
                <a:gd name="connsiteY185" fmla="*/ 455639 h 812606"/>
                <a:gd name="connsiteX186" fmla="*/ 482338 w 12346893"/>
                <a:gd name="connsiteY186" fmla="*/ 168313 h 812606"/>
                <a:gd name="connsiteX187" fmla="*/ 59276 w 12346893"/>
                <a:gd name="connsiteY187" fmla="*/ 428746 h 812606"/>
                <a:gd name="connsiteX188" fmla="*/ 59024 w 12346893"/>
                <a:gd name="connsiteY188" fmla="*/ 429155 h 812606"/>
                <a:gd name="connsiteX189" fmla="*/ 30746 w 12346893"/>
                <a:gd name="connsiteY189" fmla="*/ 480219 h 812606"/>
                <a:gd name="connsiteX190" fmla="*/ 17490 w 12346893"/>
                <a:gd name="connsiteY190" fmla="*/ 500854 h 812606"/>
                <a:gd name="connsiteX191" fmla="*/ 1 w 12346893"/>
                <a:gd name="connsiteY191" fmla="*/ 541290 h 812606"/>
                <a:gd name="connsiteX192" fmla="*/ 7693 w 12346893"/>
                <a:gd name="connsiteY192" fmla="*/ 516106 h 812606"/>
                <a:gd name="connsiteX193" fmla="*/ 1582 w 12346893"/>
                <a:gd name="connsiteY193" fmla="*/ 525618 h 812606"/>
                <a:gd name="connsiteX0" fmla="*/ 90434 w 12346891"/>
                <a:gd name="connsiteY0" fmla="*/ 332394 h 812606"/>
                <a:gd name="connsiteX1" fmla="*/ 103689 w 12346891"/>
                <a:gd name="connsiteY1" fmla="*/ 311759 h 812606"/>
                <a:gd name="connsiteX2" fmla="*/ 121179 w 12346891"/>
                <a:gd name="connsiteY2" fmla="*/ 271323 h 812606"/>
                <a:gd name="connsiteX3" fmla="*/ 113487 w 12346891"/>
                <a:gd name="connsiteY3" fmla="*/ 296507 h 812606"/>
                <a:gd name="connsiteX4" fmla="*/ 119597 w 12346891"/>
                <a:gd name="connsiteY4" fmla="*/ 286995 h 812606"/>
                <a:gd name="connsiteX5" fmla="*/ 611349 w 12346891"/>
                <a:gd name="connsiteY5" fmla="*/ 5 h 812606"/>
                <a:gd name="connsiteX6" fmla="*/ 981776 w 12346891"/>
                <a:gd name="connsiteY6" fmla="*/ 148601 h 812606"/>
                <a:gd name="connsiteX7" fmla="*/ 1029982 w 12346891"/>
                <a:gd name="connsiteY7" fmla="*/ 195940 h 812606"/>
                <a:gd name="connsiteX8" fmla="*/ 1034296 w 12346891"/>
                <a:gd name="connsiteY8" fmla="*/ 187316 h 812606"/>
                <a:gd name="connsiteX9" fmla="*/ 1043832 w 12346891"/>
                <a:gd name="connsiteY9" fmla="*/ 204981 h 812606"/>
                <a:gd name="connsiteX10" fmla="*/ 1483661 w 12346891"/>
                <a:gd name="connsiteY10" fmla="*/ 492306 h 812606"/>
                <a:gd name="connsiteX11" fmla="*/ 1749271 w 12346891"/>
                <a:gd name="connsiteY11" fmla="*/ 401519 h 812606"/>
                <a:gd name="connsiteX12" fmla="*/ 1794475 w 12346891"/>
                <a:gd name="connsiteY12" fmla="*/ 363610 h 812606"/>
                <a:gd name="connsiteX13" fmla="*/ 1800052 w 12346891"/>
                <a:gd name="connsiteY13" fmla="*/ 356534 h 812606"/>
                <a:gd name="connsiteX14" fmla="*/ 1834181 w 12346891"/>
                <a:gd name="connsiteY14" fmla="*/ 323696 h 812606"/>
                <a:gd name="connsiteX15" fmla="*/ 1911977 w 12346891"/>
                <a:gd name="connsiteY15" fmla="*/ 258678 h 812606"/>
                <a:gd name="connsiteX16" fmla="*/ 1953255 w 12346891"/>
                <a:gd name="connsiteY16" fmla="*/ 229401 h 812606"/>
                <a:gd name="connsiteX17" fmla="*/ 2226828 w 12346891"/>
                <a:gd name="connsiteY17" fmla="*/ 151996 h 812606"/>
                <a:gd name="connsiteX18" fmla="*/ 2597255 w 12346891"/>
                <a:gd name="connsiteY18" fmla="*/ 300592 h 812606"/>
                <a:gd name="connsiteX19" fmla="*/ 2645461 w 12346891"/>
                <a:gd name="connsiteY19" fmla="*/ 347931 h 812606"/>
                <a:gd name="connsiteX20" fmla="*/ 2649775 w 12346891"/>
                <a:gd name="connsiteY20" fmla="*/ 339308 h 812606"/>
                <a:gd name="connsiteX21" fmla="*/ 2659311 w 12346891"/>
                <a:gd name="connsiteY21" fmla="*/ 356972 h 812606"/>
                <a:gd name="connsiteX22" fmla="*/ 3099140 w 12346891"/>
                <a:gd name="connsiteY22" fmla="*/ 644298 h 812606"/>
                <a:gd name="connsiteX23" fmla="*/ 3522202 w 12346891"/>
                <a:gd name="connsiteY23" fmla="*/ 383865 h 812606"/>
                <a:gd name="connsiteX24" fmla="*/ 3522454 w 12346891"/>
                <a:gd name="connsiteY24" fmla="*/ 383456 h 812606"/>
                <a:gd name="connsiteX25" fmla="*/ 3550732 w 12346891"/>
                <a:gd name="connsiteY25" fmla="*/ 332392 h 812606"/>
                <a:gd name="connsiteX26" fmla="*/ 3581477 w 12346891"/>
                <a:gd name="connsiteY26" fmla="*/ 271321 h 812606"/>
                <a:gd name="connsiteX27" fmla="*/ 3573785 w 12346891"/>
                <a:gd name="connsiteY27" fmla="*/ 296505 h 812606"/>
                <a:gd name="connsiteX28" fmla="*/ 3579895 w 12346891"/>
                <a:gd name="connsiteY28" fmla="*/ 286993 h 812606"/>
                <a:gd name="connsiteX29" fmla="*/ 4071647 w 12346891"/>
                <a:gd name="connsiteY29" fmla="*/ 3 h 812606"/>
                <a:gd name="connsiteX30" fmla="*/ 4442074 w 12346891"/>
                <a:gd name="connsiteY30" fmla="*/ 148599 h 812606"/>
                <a:gd name="connsiteX31" fmla="*/ 4490280 w 12346891"/>
                <a:gd name="connsiteY31" fmla="*/ 195938 h 812606"/>
                <a:gd name="connsiteX32" fmla="*/ 4494594 w 12346891"/>
                <a:gd name="connsiteY32" fmla="*/ 187314 h 812606"/>
                <a:gd name="connsiteX33" fmla="*/ 4504130 w 12346891"/>
                <a:gd name="connsiteY33" fmla="*/ 204979 h 812606"/>
                <a:gd name="connsiteX34" fmla="*/ 4943959 w 12346891"/>
                <a:gd name="connsiteY34" fmla="*/ 492304 h 812606"/>
                <a:gd name="connsiteX35" fmla="*/ 5209569 w 12346891"/>
                <a:gd name="connsiteY35" fmla="*/ 401517 h 812606"/>
                <a:gd name="connsiteX36" fmla="*/ 5254773 w 12346891"/>
                <a:gd name="connsiteY36" fmla="*/ 363608 h 812606"/>
                <a:gd name="connsiteX37" fmla="*/ 5260350 w 12346891"/>
                <a:gd name="connsiteY37" fmla="*/ 356532 h 812606"/>
                <a:gd name="connsiteX38" fmla="*/ 5294479 w 12346891"/>
                <a:gd name="connsiteY38" fmla="*/ 323694 h 812606"/>
                <a:gd name="connsiteX39" fmla="*/ 5319551 w 12346891"/>
                <a:gd name="connsiteY39" fmla="*/ 296655 h 812606"/>
                <a:gd name="connsiteX40" fmla="*/ 5408612 w 12346891"/>
                <a:gd name="connsiteY40" fmla="*/ 177228 h 812606"/>
                <a:gd name="connsiteX41" fmla="*/ 5372274 w 12346891"/>
                <a:gd name="connsiteY41" fmla="*/ 258677 h 812606"/>
                <a:gd name="connsiteX42" fmla="*/ 5413553 w 12346891"/>
                <a:gd name="connsiteY42" fmla="*/ 229399 h 812606"/>
                <a:gd name="connsiteX43" fmla="*/ 5687126 w 12346891"/>
                <a:gd name="connsiteY43" fmla="*/ 151994 h 812606"/>
                <a:gd name="connsiteX44" fmla="*/ 6057553 w 12346891"/>
                <a:gd name="connsiteY44" fmla="*/ 300590 h 812606"/>
                <a:gd name="connsiteX45" fmla="*/ 6105759 w 12346891"/>
                <a:gd name="connsiteY45" fmla="*/ 347929 h 812606"/>
                <a:gd name="connsiteX46" fmla="*/ 6110073 w 12346891"/>
                <a:gd name="connsiteY46" fmla="*/ 339306 h 812606"/>
                <a:gd name="connsiteX47" fmla="*/ 6119609 w 12346891"/>
                <a:gd name="connsiteY47" fmla="*/ 356970 h 812606"/>
                <a:gd name="connsiteX48" fmla="*/ 6559437 w 12346891"/>
                <a:gd name="connsiteY48" fmla="*/ 644296 h 812606"/>
                <a:gd name="connsiteX49" fmla="*/ 6982500 w 12346891"/>
                <a:gd name="connsiteY49" fmla="*/ 383863 h 812606"/>
                <a:gd name="connsiteX50" fmla="*/ 6982751 w 12346891"/>
                <a:gd name="connsiteY50" fmla="*/ 383454 h 812606"/>
                <a:gd name="connsiteX51" fmla="*/ 6984244 w 12346891"/>
                <a:gd name="connsiteY51" fmla="*/ 380360 h 812606"/>
                <a:gd name="connsiteX52" fmla="*/ 7011030 w 12346891"/>
                <a:gd name="connsiteY52" fmla="*/ 332390 h 812606"/>
                <a:gd name="connsiteX53" fmla="*/ 7024284 w 12346891"/>
                <a:gd name="connsiteY53" fmla="*/ 311755 h 812606"/>
                <a:gd name="connsiteX54" fmla="*/ 7041775 w 12346891"/>
                <a:gd name="connsiteY54" fmla="*/ 271319 h 812606"/>
                <a:gd name="connsiteX55" fmla="*/ 7034083 w 12346891"/>
                <a:gd name="connsiteY55" fmla="*/ 296503 h 812606"/>
                <a:gd name="connsiteX56" fmla="*/ 7040193 w 12346891"/>
                <a:gd name="connsiteY56" fmla="*/ 286991 h 812606"/>
                <a:gd name="connsiteX57" fmla="*/ 7531945 w 12346891"/>
                <a:gd name="connsiteY57" fmla="*/ 1 h 812606"/>
                <a:gd name="connsiteX58" fmla="*/ 7902372 w 12346891"/>
                <a:gd name="connsiteY58" fmla="*/ 148597 h 812606"/>
                <a:gd name="connsiteX59" fmla="*/ 7950578 w 12346891"/>
                <a:gd name="connsiteY59" fmla="*/ 195936 h 812606"/>
                <a:gd name="connsiteX60" fmla="*/ 7954892 w 12346891"/>
                <a:gd name="connsiteY60" fmla="*/ 187312 h 812606"/>
                <a:gd name="connsiteX61" fmla="*/ 7964428 w 12346891"/>
                <a:gd name="connsiteY61" fmla="*/ 204977 h 812606"/>
                <a:gd name="connsiteX62" fmla="*/ 8404256 w 12346891"/>
                <a:gd name="connsiteY62" fmla="*/ 492302 h 812606"/>
                <a:gd name="connsiteX63" fmla="*/ 8669867 w 12346891"/>
                <a:gd name="connsiteY63" fmla="*/ 401515 h 812606"/>
                <a:gd name="connsiteX64" fmla="*/ 8715074 w 12346891"/>
                <a:gd name="connsiteY64" fmla="*/ 363604 h 812606"/>
                <a:gd name="connsiteX65" fmla="*/ 8720648 w 12346891"/>
                <a:gd name="connsiteY65" fmla="*/ 356531 h 812606"/>
                <a:gd name="connsiteX66" fmla="*/ 8754768 w 12346891"/>
                <a:gd name="connsiteY66" fmla="*/ 323702 h 812606"/>
                <a:gd name="connsiteX67" fmla="*/ 8779849 w 12346891"/>
                <a:gd name="connsiteY67" fmla="*/ 296653 h 812606"/>
                <a:gd name="connsiteX68" fmla="*/ 8869084 w 12346891"/>
                <a:gd name="connsiteY68" fmla="*/ 159809 h 812606"/>
                <a:gd name="connsiteX69" fmla="*/ 8886594 w 12346891"/>
                <a:gd name="connsiteY69" fmla="*/ 119325 h 812606"/>
                <a:gd name="connsiteX70" fmla="*/ 8868910 w 12346891"/>
                <a:gd name="connsiteY70" fmla="*/ 177226 h 812606"/>
                <a:gd name="connsiteX71" fmla="*/ 8832571 w 12346891"/>
                <a:gd name="connsiteY71" fmla="*/ 258676 h 812606"/>
                <a:gd name="connsiteX72" fmla="*/ 8873851 w 12346891"/>
                <a:gd name="connsiteY72" fmla="*/ 229399 h 812606"/>
                <a:gd name="connsiteX73" fmla="*/ 9147424 w 12346891"/>
                <a:gd name="connsiteY73" fmla="*/ 151993 h 812606"/>
                <a:gd name="connsiteX74" fmla="*/ 9517851 w 12346891"/>
                <a:gd name="connsiteY74" fmla="*/ 300589 h 812606"/>
                <a:gd name="connsiteX75" fmla="*/ 9566057 w 12346891"/>
                <a:gd name="connsiteY75" fmla="*/ 347928 h 812606"/>
                <a:gd name="connsiteX76" fmla="*/ 9570371 w 12346891"/>
                <a:gd name="connsiteY76" fmla="*/ 339305 h 812606"/>
                <a:gd name="connsiteX77" fmla="*/ 9579906 w 12346891"/>
                <a:gd name="connsiteY77" fmla="*/ 356969 h 812606"/>
                <a:gd name="connsiteX78" fmla="*/ 10019736 w 12346891"/>
                <a:gd name="connsiteY78" fmla="*/ 644295 h 812606"/>
                <a:gd name="connsiteX79" fmla="*/ 10442798 w 12346891"/>
                <a:gd name="connsiteY79" fmla="*/ 383862 h 812606"/>
                <a:gd name="connsiteX80" fmla="*/ 10443050 w 12346891"/>
                <a:gd name="connsiteY80" fmla="*/ 383453 h 812606"/>
                <a:gd name="connsiteX81" fmla="*/ 10444542 w 12346891"/>
                <a:gd name="connsiteY81" fmla="*/ 380359 h 812606"/>
                <a:gd name="connsiteX82" fmla="*/ 10471328 w 12346891"/>
                <a:gd name="connsiteY82" fmla="*/ 332389 h 812606"/>
                <a:gd name="connsiteX83" fmla="*/ 10484583 w 12346891"/>
                <a:gd name="connsiteY83" fmla="*/ 311754 h 812606"/>
                <a:gd name="connsiteX84" fmla="*/ 10502072 w 12346891"/>
                <a:gd name="connsiteY84" fmla="*/ 271318 h 812606"/>
                <a:gd name="connsiteX85" fmla="*/ 10494381 w 12346891"/>
                <a:gd name="connsiteY85" fmla="*/ 296502 h 812606"/>
                <a:gd name="connsiteX86" fmla="*/ 10500491 w 12346891"/>
                <a:gd name="connsiteY86" fmla="*/ 286990 h 812606"/>
                <a:gd name="connsiteX87" fmla="*/ 10992243 w 12346891"/>
                <a:gd name="connsiteY87" fmla="*/ 0 h 812606"/>
                <a:gd name="connsiteX88" fmla="*/ 11362670 w 12346891"/>
                <a:gd name="connsiteY88" fmla="*/ 148596 h 812606"/>
                <a:gd name="connsiteX89" fmla="*/ 11410876 w 12346891"/>
                <a:gd name="connsiteY89" fmla="*/ 195935 h 812606"/>
                <a:gd name="connsiteX90" fmla="*/ 11415190 w 12346891"/>
                <a:gd name="connsiteY90" fmla="*/ 187311 h 812606"/>
                <a:gd name="connsiteX91" fmla="*/ 11424726 w 12346891"/>
                <a:gd name="connsiteY91" fmla="*/ 204976 h 812606"/>
                <a:gd name="connsiteX92" fmla="*/ 11864555 w 12346891"/>
                <a:gd name="connsiteY92" fmla="*/ 492302 h 812606"/>
                <a:gd name="connsiteX93" fmla="*/ 12329382 w 12346891"/>
                <a:gd name="connsiteY93" fmla="*/ 159808 h 812606"/>
                <a:gd name="connsiteX94" fmla="*/ 12346891 w 12346891"/>
                <a:gd name="connsiteY94" fmla="*/ 119324 h 812606"/>
                <a:gd name="connsiteX95" fmla="*/ 12329208 w 12346891"/>
                <a:gd name="connsiteY95" fmla="*/ 177225 h 812606"/>
                <a:gd name="connsiteX96" fmla="*/ 11735542 w 12346891"/>
                <a:gd name="connsiteY96" fmla="*/ 660610 h 812606"/>
                <a:gd name="connsiteX97" fmla="*/ 11365115 w 12346891"/>
                <a:gd name="connsiteY97" fmla="*/ 512014 h 812606"/>
                <a:gd name="connsiteX98" fmla="*/ 11316909 w 12346891"/>
                <a:gd name="connsiteY98" fmla="*/ 464675 h 812606"/>
                <a:gd name="connsiteX99" fmla="*/ 11312594 w 12346891"/>
                <a:gd name="connsiteY99" fmla="*/ 473298 h 812606"/>
                <a:gd name="connsiteX100" fmla="*/ 11303059 w 12346891"/>
                <a:gd name="connsiteY100" fmla="*/ 455634 h 812606"/>
                <a:gd name="connsiteX101" fmla="*/ 10863230 w 12346891"/>
                <a:gd name="connsiteY101" fmla="*/ 168308 h 812606"/>
                <a:gd name="connsiteX102" fmla="*/ 10440168 w 12346891"/>
                <a:gd name="connsiteY102" fmla="*/ 428741 h 812606"/>
                <a:gd name="connsiteX103" fmla="*/ 10439916 w 12346891"/>
                <a:gd name="connsiteY103" fmla="*/ 429150 h 812606"/>
                <a:gd name="connsiteX104" fmla="*/ 10438424 w 12346891"/>
                <a:gd name="connsiteY104" fmla="*/ 432244 h 812606"/>
                <a:gd name="connsiteX105" fmla="*/ 10411637 w 12346891"/>
                <a:gd name="connsiteY105" fmla="*/ 480214 h 812606"/>
                <a:gd name="connsiteX106" fmla="*/ 10398383 w 12346891"/>
                <a:gd name="connsiteY106" fmla="*/ 500849 h 812606"/>
                <a:gd name="connsiteX107" fmla="*/ 10380893 w 12346891"/>
                <a:gd name="connsiteY107" fmla="*/ 541285 h 812606"/>
                <a:gd name="connsiteX108" fmla="*/ 10388584 w 12346891"/>
                <a:gd name="connsiteY108" fmla="*/ 516101 h 812606"/>
                <a:gd name="connsiteX109" fmla="*/ 10382475 w 12346891"/>
                <a:gd name="connsiteY109" fmla="*/ 525613 h 812606"/>
                <a:gd name="connsiteX110" fmla="*/ 9890722 w 12346891"/>
                <a:gd name="connsiteY110" fmla="*/ 812603 h 812606"/>
                <a:gd name="connsiteX111" fmla="*/ 9520295 w 12346891"/>
                <a:gd name="connsiteY111" fmla="*/ 664007 h 812606"/>
                <a:gd name="connsiteX112" fmla="*/ 9472089 w 12346891"/>
                <a:gd name="connsiteY112" fmla="*/ 616668 h 812606"/>
                <a:gd name="connsiteX113" fmla="*/ 9467775 w 12346891"/>
                <a:gd name="connsiteY113" fmla="*/ 625292 h 812606"/>
                <a:gd name="connsiteX114" fmla="*/ 9458240 w 12346891"/>
                <a:gd name="connsiteY114" fmla="*/ 607627 h 812606"/>
                <a:gd name="connsiteX115" fmla="*/ 9018411 w 12346891"/>
                <a:gd name="connsiteY115" fmla="*/ 320302 h 812606"/>
                <a:gd name="connsiteX116" fmla="*/ 8752800 w 12346891"/>
                <a:gd name="connsiteY116" fmla="*/ 411089 h 812606"/>
                <a:gd name="connsiteX117" fmla="*/ 8707593 w 12346891"/>
                <a:gd name="connsiteY117" fmla="*/ 449000 h 812606"/>
                <a:gd name="connsiteX118" fmla="*/ 8702020 w 12346891"/>
                <a:gd name="connsiteY118" fmla="*/ 456073 h 812606"/>
                <a:gd name="connsiteX119" fmla="*/ 8667899 w 12346891"/>
                <a:gd name="connsiteY119" fmla="*/ 488902 h 812606"/>
                <a:gd name="connsiteX120" fmla="*/ 8642818 w 12346891"/>
                <a:gd name="connsiteY120" fmla="*/ 515951 h 812606"/>
                <a:gd name="connsiteX121" fmla="*/ 8553583 w 12346891"/>
                <a:gd name="connsiteY121" fmla="*/ 652795 h 812606"/>
                <a:gd name="connsiteX122" fmla="*/ 8536073 w 12346891"/>
                <a:gd name="connsiteY122" fmla="*/ 693279 h 812606"/>
                <a:gd name="connsiteX123" fmla="*/ 8553757 w 12346891"/>
                <a:gd name="connsiteY123" fmla="*/ 635378 h 812606"/>
                <a:gd name="connsiteX124" fmla="*/ 8590096 w 12346891"/>
                <a:gd name="connsiteY124" fmla="*/ 553928 h 812606"/>
                <a:gd name="connsiteX125" fmla="*/ 8548816 w 12346891"/>
                <a:gd name="connsiteY125" fmla="*/ 583206 h 812606"/>
                <a:gd name="connsiteX126" fmla="*/ 8275244 w 12346891"/>
                <a:gd name="connsiteY126" fmla="*/ 660611 h 812606"/>
                <a:gd name="connsiteX127" fmla="*/ 7904817 w 12346891"/>
                <a:gd name="connsiteY127" fmla="*/ 512015 h 812606"/>
                <a:gd name="connsiteX128" fmla="*/ 7856610 w 12346891"/>
                <a:gd name="connsiteY128" fmla="*/ 464676 h 812606"/>
                <a:gd name="connsiteX129" fmla="*/ 7852297 w 12346891"/>
                <a:gd name="connsiteY129" fmla="*/ 473299 h 812606"/>
                <a:gd name="connsiteX130" fmla="*/ 7842761 w 12346891"/>
                <a:gd name="connsiteY130" fmla="*/ 455635 h 812606"/>
                <a:gd name="connsiteX131" fmla="*/ 7402931 w 12346891"/>
                <a:gd name="connsiteY131" fmla="*/ 168309 h 812606"/>
                <a:gd name="connsiteX132" fmla="*/ 6979869 w 12346891"/>
                <a:gd name="connsiteY132" fmla="*/ 428742 h 812606"/>
                <a:gd name="connsiteX133" fmla="*/ 6979618 w 12346891"/>
                <a:gd name="connsiteY133" fmla="*/ 429151 h 812606"/>
                <a:gd name="connsiteX134" fmla="*/ 6978126 w 12346891"/>
                <a:gd name="connsiteY134" fmla="*/ 432245 h 812606"/>
                <a:gd name="connsiteX135" fmla="*/ 6951340 w 12346891"/>
                <a:gd name="connsiteY135" fmla="*/ 480215 h 812606"/>
                <a:gd name="connsiteX136" fmla="*/ 6938084 w 12346891"/>
                <a:gd name="connsiteY136" fmla="*/ 500850 h 812606"/>
                <a:gd name="connsiteX137" fmla="*/ 6920595 w 12346891"/>
                <a:gd name="connsiteY137" fmla="*/ 541286 h 812606"/>
                <a:gd name="connsiteX138" fmla="*/ 6928286 w 12346891"/>
                <a:gd name="connsiteY138" fmla="*/ 516102 h 812606"/>
                <a:gd name="connsiteX139" fmla="*/ 6922176 w 12346891"/>
                <a:gd name="connsiteY139" fmla="*/ 525614 h 812606"/>
                <a:gd name="connsiteX140" fmla="*/ 6430425 w 12346891"/>
                <a:gd name="connsiteY140" fmla="*/ 812604 h 812606"/>
                <a:gd name="connsiteX141" fmla="*/ 6059997 w 12346891"/>
                <a:gd name="connsiteY141" fmla="*/ 664008 h 812606"/>
                <a:gd name="connsiteX142" fmla="*/ 6011791 w 12346891"/>
                <a:gd name="connsiteY142" fmla="*/ 616669 h 812606"/>
                <a:gd name="connsiteX143" fmla="*/ 6007477 w 12346891"/>
                <a:gd name="connsiteY143" fmla="*/ 625293 h 812606"/>
                <a:gd name="connsiteX144" fmla="*/ 5997942 w 12346891"/>
                <a:gd name="connsiteY144" fmla="*/ 607628 h 812606"/>
                <a:gd name="connsiteX145" fmla="*/ 5558112 w 12346891"/>
                <a:gd name="connsiteY145" fmla="*/ 320302 h 812606"/>
                <a:gd name="connsiteX146" fmla="*/ 5292503 w 12346891"/>
                <a:gd name="connsiteY146" fmla="*/ 411089 h 812606"/>
                <a:gd name="connsiteX147" fmla="*/ 5247298 w 12346891"/>
                <a:gd name="connsiteY147" fmla="*/ 448999 h 812606"/>
                <a:gd name="connsiteX148" fmla="*/ 5241722 w 12346891"/>
                <a:gd name="connsiteY148" fmla="*/ 456075 h 812606"/>
                <a:gd name="connsiteX149" fmla="*/ 5207592 w 12346891"/>
                <a:gd name="connsiteY149" fmla="*/ 488913 h 812606"/>
                <a:gd name="connsiteX150" fmla="*/ 5182520 w 12346891"/>
                <a:gd name="connsiteY150" fmla="*/ 515952 h 812606"/>
                <a:gd name="connsiteX151" fmla="*/ 5129797 w 12346891"/>
                <a:gd name="connsiteY151" fmla="*/ 553930 h 812606"/>
                <a:gd name="connsiteX152" fmla="*/ 5088518 w 12346891"/>
                <a:gd name="connsiteY152" fmla="*/ 583208 h 812606"/>
                <a:gd name="connsiteX153" fmla="*/ 4814946 w 12346891"/>
                <a:gd name="connsiteY153" fmla="*/ 660613 h 812606"/>
                <a:gd name="connsiteX154" fmla="*/ 4444519 w 12346891"/>
                <a:gd name="connsiteY154" fmla="*/ 512017 h 812606"/>
                <a:gd name="connsiteX155" fmla="*/ 4396312 w 12346891"/>
                <a:gd name="connsiteY155" fmla="*/ 464678 h 812606"/>
                <a:gd name="connsiteX156" fmla="*/ 4391999 w 12346891"/>
                <a:gd name="connsiteY156" fmla="*/ 473301 h 812606"/>
                <a:gd name="connsiteX157" fmla="*/ 4382463 w 12346891"/>
                <a:gd name="connsiteY157" fmla="*/ 455637 h 812606"/>
                <a:gd name="connsiteX158" fmla="*/ 3942634 w 12346891"/>
                <a:gd name="connsiteY158" fmla="*/ 168311 h 812606"/>
                <a:gd name="connsiteX159" fmla="*/ 3519572 w 12346891"/>
                <a:gd name="connsiteY159" fmla="*/ 428744 h 812606"/>
                <a:gd name="connsiteX160" fmla="*/ 3519320 w 12346891"/>
                <a:gd name="connsiteY160" fmla="*/ 429153 h 812606"/>
                <a:gd name="connsiteX161" fmla="*/ 3517828 w 12346891"/>
                <a:gd name="connsiteY161" fmla="*/ 432247 h 812606"/>
                <a:gd name="connsiteX162" fmla="*/ 3491042 w 12346891"/>
                <a:gd name="connsiteY162" fmla="*/ 480217 h 812606"/>
                <a:gd name="connsiteX163" fmla="*/ 3477786 w 12346891"/>
                <a:gd name="connsiteY163" fmla="*/ 500852 h 812606"/>
                <a:gd name="connsiteX164" fmla="*/ 3460297 w 12346891"/>
                <a:gd name="connsiteY164" fmla="*/ 541288 h 812606"/>
                <a:gd name="connsiteX165" fmla="*/ 3467989 w 12346891"/>
                <a:gd name="connsiteY165" fmla="*/ 516104 h 812606"/>
                <a:gd name="connsiteX166" fmla="*/ 3461878 w 12346891"/>
                <a:gd name="connsiteY166" fmla="*/ 525616 h 812606"/>
                <a:gd name="connsiteX167" fmla="*/ 2970127 w 12346891"/>
                <a:gd name="connsiteY167" fmla="*/ 812606 h 812606"/>
                <a:gd name="connsiteX168" fmla="*/ 2599700 w 12346891"/>
                <a:gd name="connsiteY168" fmla="*/ 664010 h 812606"/>
                <a:gd name="connsiteX169" fmla="*/ 2551493 w 12346891"/>
                <a:gd name="connsiteY169" fmla="*/ 616671 h 812606"/>
                <a:gd name="connsiteX170" fmla="*/ 2547180 w 12346891"/>
                <a:gd name="connsiteY170" fmla="*/ 625295 h 812606"/>
                <a:gd name="connsiteX171" fmla="*/ 2537644 w 12346891"/>
                <a:gd name="connsiteY171" fmla="*/ 607630 h 812606"/>
                <a:gd name="connsiteX172" fmla="*/ 2097815 w 12346891"/>
                <a:gd name="connsiteY172" fmla="*/ 320304 h 812606"/>
                <a:gd name="connsiteX173" fmla="*/ 1832205 w 12346891"/>
                <a:gd name="connsiteY173" fmla="*/ 411091 h 812606"/>
                <a:gd name="connsiteX174" fmla="*/ 1787001 w 12346891"/>
                <a:gd name="connsiteY174" fmla="*/ 449001 h 812606"/>
                <a:gd name="connsiteX175" fmla="*/ 1747295 w 12346891"/>
                <a:gd name="connsiteY175" fmla="*/ 488915 h 812606"/>
                <a:gd name="connsiteX176" fmla="*/ 1722223 w 12346891"/>
                <a:gd name="connsiteY176" fmla="*/ 515954 h 812606"/>
                <a:gd name="connsiteX177" fmla="*/ 1669499 w 12346891"/>
                <a:gd name="connsiteY177" fmla="*/ 553933 h 812606"/>
                <a:gd name="connsiteX178" fmla="*/ 1628221 w 12346891"/>
                <a:gd name="connsiteY178" fmla="*/ 583210 h 812606"/>
                <a:gd name="connsiteX179" fmla="*/ 1354648 w 12346891"/>
                <a:gd name="connsiteY179" fmla="*/ 660615 h 812606"/>
                <a:gd name="connsiteX180" fmla="*/ 984221 w 12346891"/>
                <a:gd name="connsiteY180" fmla="*/ 512019 h 812606"/>
                <a:gd name="connsiteX181" fmla="*/ 936015 w 12346891"/>
                <a:gd name="connsiteY181" fmla="*/ 464680 h 812606"/>
                <a:gd name="connsiteX182" fmla="*/ 931701 w 12346891"/>
                <a:gd name="connsiteY182" fmla="*/ 473303 h 812606"/>
                <a:gd name="connsiteX183" fmla="*/ 922165 w 12346891"/>
                <a:gd name="connsiteY183" fmla="*/ 455639 h 812606"/>
                <a:gd name="connsiteX184" fmla="*/ 482336 w 12346891"/>
                <a:gd name="connsiteY184" fmla="*/ 168313 h 812606"/>
                <a:gd name="connsiteX185" fmla="*/ 59274 w 12346891"/>
                <a:gd name="connsiteY185" fmla="*/ 428746 h 812606"/>
                <a:gd name="connsiteX186" fmla="*/ 59022 w 12346891"/>
                <a:gd name="connsiteY186" fmla="*/ 429155 h 812606"/>
                <a:gd name="connsiteX187" fmla="*/ 30744 w 12346891"/>
                <a:gd name="connsiteY187" fmla="*/ 480219 h 812606"/>
                <a:gd name="connsiteX188" fmla="*/ 17488 w 12346891"/>
                <a:gd name="connsiteY188" fmla="*/ 500854 h 812606"/>
                <a:gd name="connsiteX189" fmla="*/ -1 w 12346891"/>
                <a:gd name="connsiteY189" fmla="*/ 541290 h 812606"/>
                <a:gd name="connsiteX190" fmla="*/ 7691 w 12346891"/>
                <a:gd name="connsiteY190" fmla="*/ 516106 h 812606"/>
                <a:gd name="connsiteX191" fmla="*/ 1580 w 12346891"/>
                <a:gd name="connsiteY191" fmla="*/ 525618 h 812606"/>
                <a:gd name="connsiteX192" fmla="*/ 61904 w 12346891"/>
                <a:gd name="connsiteY192" fmla="*/ 383867 h 812606"/>
                <a:gd name="connsiteX193" fmla="*/ 247792 w 12346891"/>
                <a:gd name="connsiteY193" fmla="*/ 397912 h 812606"/>
                <a:gd name="connsiteX0" fmla="*/ 90436 w 12346893"/>
                <a:gd name="connsiteY0" fmla="*/ 332394 h 812606"/>
                <a:gd name="connsiteX1" fmla="*/ 103691 w 12346893"/>
                <a:gd name="connsiteY1" fmla="*/ 311759 h 812606"/>
                <a:gd name="connsiteX2" fmla="*/ 121181 w 12346893"/>
                <a:gd name="connsiteY2" fmla="*/ 271323 h 812606"/>
                <a:gd name="connsiteX3" fmla="*/ 113489 w 12346893"/>
                <a:gd name="connsiteY3" fmla="*/ 296507 h 812606"/>
                <a:gd name="connsiteX4" fmla="*/ 119599 w 12346893"/>
                <a:gd name="connsiteY4" fmla="*/ 286995 h 812606"/>
                <a:gd name="connsiteX5" fmla="*/ 611351 w 12346893"/>
                <a:gd name="connsiteY5" fmla="*/ 5 h 812606"/>
                <a:gd name="connsiteX6" fmla="*/ 981778 w 12346893"/>
                <a:gd name="connsiteY6" fmla="*/ 148601 h 812606"/>
                <a:gd name="connsiteX7" fmla="*/ 1029984 w 12346893"/>
                <a:gd name="connsiteY7" fmla="*/ 195940 h 812606"/>
                <a:gd name="connsiteX8" fmla="*/ 1034298 w 12346893"/>
                <a:gd name="connsiteY8" fmla="*/ 187316 h 812606"/>
                <a:gd name="connsiteX9" fmla="*/ 1043834 w 12346893"/>
                <a:gd name="connsiteY9" fmla="*/ 204981 h 812606"/>
                <a:gd name="connsiteX10" fmla="*/ 1483663 w 12346893"/>
                <a:gd name="connsiteY10" fmla="*/ 492306 h 812606"/>
                <a:gd name="connsiteX11" fmla="*/ 1749273 w 12346893"/>
                <a:gd name="connsiteY11" fmla="*/ 401519 h 812606"/>
                <a:gd name="connsiteX12" fmla="*/ 1794477 w 12346893"/>
                <a:gd name="connsiteY12" fmla="*/ 363610 h 812606"/>
                <a:gd name="connsiteX13" fmla="*/ 1800054 w 12346893"/>
                <a:gd name="connsiteY13" fmla="*/ 356534 h 812606"/>
                <a:gd name="connsiteX14" fmla="*/ 1834183 w 12346893"/>
                <a:gd name="connsiteY14" fmla="*/ 323696 h 812606"/>
                <a:gd name="connsiteX15" fmla="*/ 1911979 w 12346893"/>
                <a:gd name="connsiteY15" fmla="*/ 258678 h 812606"/>
                <a:gd name="connsiteX16" fmla="*/ 1953257 w 12346893"/>
                <a:gd name="connsiteY16" fmla="*/ 229401 h 812606"/>
                <a:gd name="connsiteX17" fmla="*/ 2226830 w 12346893"/>
                <a:gd name="connsiteY17" fmla="*/ 151996 h 812606"/>
                <a:gd name="connsiteX18" fmla="*/ 2597257 w 12346893"/>
                <a:gd name="connsiteY18" fmla="*/ 300592 h 812606"/>
                <a:gd name="connsiteX19" fmla="*/ 2645463 w 12346893"/>
                <a:gd name="connsiteY19" fmla="*/ 347931 h 812606"/>
                <a:gd name="connsiteX20" fmla="*/ 2649777 w 12346893"/>
                <a:gd name="connsiteY20" fmla="*/ 339308 h 812606"/>
                <a:gd name="connsiteX21" fmla="*/ 2659313 w 12346893"/>
                <a:gd name="connsiteY21" fmla="*/ 356972 h 812606"/>
                <a:gd name="connsiteX22" fmla="*/ 3099142 w 12346893"/>
                <a:gd name="connsiteY22" fmla="*/ 644298 h 812606"/>
                <a:gd name="connsiteX23" fmla="*/ 3522204 w 12346893"/>
                <a:gd name="connsiteY23" fmla="*/ 383865 h 812606"/>
                <a:gd name="connsiteX24" fmla="*/ 3522456 w 12346893"/>
                <a:gd name="connsiteY24" fmla="*/ 383456 h 812606"/>
                <a:gd name="connsiteX25" fmla="*/ 3550734 w 12346893"/>
                <a:gd name="connsiteY25" fmla="*/ 332392 h 812606"/>
                <a:gd name="connsiteX26" fmla="*/ 3581479 w 12346893"/>
                <a:gd name="connsiteY26" fmla="*/ 271321 h 812606"/>
                <a:gd name="connsiteX27" fmla="*/ 3573787 w 12346893"/>
                <a:gd name="connsiteY27" fmla="*/ 296505 h 812606"/>
                <a:gd name="connsiteX28" fmla="*/ 3579897 w 12346893"/>
                <a:gd name="connsiteY28" fmla="*/ 286993 h 812606"/>
                <a:gd name="connsiteX29" fmla="*/ 4071649 w 12346893"/>
                <a:gd name="connsiteY29" fmla="*/ 3 h 812606"/>
                <a:gd name="connsiteX30" fmla="*/ 4442076 w 12346893"/>
                <a:gd name="connsiteY30" fmla="*/ 148599 h 812606"/>
                <a:gd name="connsiteX31" fmla="*/ 4490282 w 12346893"/>
                <a:gd name="connsiteY31" fmla="*/ 195938 h 812606"/>
                <a:gd name="connsiteX32" fmla="*/ 4494596 w 12346893"/>
                <a:gd name="connsiteY32" fmla="*/ 187314 h 812606"/>
                <a:gd name="connsiteX33" fmla="*/ 4504132 w 12346893"/>
                <a:gd name="connsiteY33" fmla="*/ 204979 h 812606"/>
                <a:gd name="connsiteX34" fmla="*/ 4943961 w 12346893"/>
                <a:gd name="connsiteY34" fmla="*/ 492304 h 812606"/>
                <a:gd name="connsiteX35" fmla="*/ 5209571 w 12346893"/>
                <a:gd name="connsiteY35" fmla="*/ 401517 h 812606"/>
                <a:gd name="connsiteX36" fmla="*/ 5254775 w 12346893"/>
                <a:gd name="connsiteY36" fmla="*/ 363608 h 812606"/>
                <a:gd name="connsiteX37" fmla="*/ 5260352 w 12346893"/>
                <a:gd name="connsiteY37" fmla="*/ 356532 h 812606"/>
                <a:gd name="connsiteX38" fmla="*/ 5294481 w 12346893"/>
                <a:gd name="connsiteY38" fmla="*/ 323694 h 812606"/>
                <a:gd name="connsiteX39" fmla="*/ 5319553 w 12346893"/>
                <a:gd name="connsiteY39" fmla="*/ 296655 h 812606"/>
                <a:gd name="connsiteX40" fmla="*/ 5408614 w 12346893"/>
                <a:gd name="connsiteY40" fmla="*/ 177228 h 812606"/>
                <a:gd name="connsiteX41" fmla="*/ 5372276 w 12346893"/>
                <a:gd name="connsiteY41" fmla="*/ 258677 h 812606"/>
                <a:gd name="connsiteX42" fmla="*/ 5413555 w 12346893"/>
                <a:gd name="connsiteY42" fmla="*/ 229399 h 812606"/>
                <a:gd name="connsiteX43" fmla="*/ 5687128 w 12346893"/>
                <a:gd name="connsiteY43" fmla="*/ 151994 h 812606"/>
                <a:gd name="connsiteX44" fmla="*/ 6057555 w 12346893"/>
                <a:gd name="connsiteY44" fmla="*/ 300590 h 812606"/>
                <a:gd name="connsiteX45" fmla="*/ 6105761 w 12346893"/>
                <a:gd name="connsiteY45" fmla="*/ 347929 h 812606"/>
                <a:gd name="connsiteX46" fmla="*/ 6110075 w 12346893"/>
                <a:gd name="connsiteY46" fmla="*/ 339306 h 812606"/>
                <a:gd name="connsiteX47" fmla="*/ 6119611 w 12346893"/>
                <a:gd name="connsiteY47" fmla="*/ 356970 h 812606"/>
                <a:gd name="connsiteX48" fmla="*/ 6559439 w 12346893"/>
                <a:gd name="connsiteY48" fmla="*/ 644296 h 812606"/>
                <a:gd name="connsiteX49" fmla="*/ 6982502 w 12346893"/>
                <a:gd name="connsiteY49" fmla="*/ 383863 h 812606"/>
                <a:gd name="connsiteX50" fmla="*/ 6982753 w 12346893"/>
                <a:gd name="connsiteY50" fmla="*/ 383454 h 812606"/>
                <a:gd name="connsiteX51" fmla="*/ 6984246 w 12346893"/>
                <a:gd name="connsiteY51" fmla="*/ 380360 h 812606"/>
                <a:gd name="connsiteX52" fmla="*/ 7011032 w 12346893"/>
                <a:gd name="connsiteY52" fmla="*/ 332390 h 812606"/>
                <a:gd name="connsiteX53" fmla="*/ 7024286 w 12346893"/>
                <a:gd name="connsiteY53" fmla="*/ 311755 h 812606"/>
                <a:gd name="connsiteX54" fmla="*/ 7041777 w 12346893"/>
                <a:gd name="connsiteY54" fmla="*/ 271319 h 812606"/>
                <a:gd name="connsiteX55" fmla="*/ 7034085 w 12346893"/>
                <a:gd name="connsiteY55" fmla="*/ 296503 h 812606"/>
                <a:gd name="connsiteX56" fmla="*/ 7040195 w 12346893"/>
                <a:gd name="connsiteY56" fmla="*/ 286991 h 812606"/>
                <a:gd name="connsiteX57" fmla="*/ 7531947 w 12346893"/>
                <a:gd name="connsiteY57" fmla="*/ 1 h 812606"/>
                <a:gd name="connsiteX58" fmla="*/ 7902374 w 12346893"/>
                <a:gd name="connsiteY58" fmla="*/ 148597 h 812606"/>
                <a:gd name="connsiteX59" fmla="*/ 7950580 w 12346893"/>
                <a:gd name="connsiteY59" fmla="*/ 195936 h 812606"/>
                <a:gd name="connsiteX60" fmla="*/ 7954894 w 12346893"/>
                <a:gd name="connsiteY60" fmla="*/ 187312 h 812606"/>
                <a:gd name="connsiteX61" fmla="*/ 7964430 w 12346893"/>
                <a:gd name="connsiteY61" fmla="*/ 204977 h 812606"/>
                <a:gd name="connsiteX62" fmla="*/ 8404258 w 12346893"/>
                <a:gd name="connsiteY62" fmla="*/ 492302 h 812606"/>
                <a:gd name="connsiteX63" fmla="*/ 8669869 w 12346893"/>
                <a:gd name="connsiteY63" fmla="*/ 401515 h 812606"/>
                <a:gd name="connsiteX64" fmla="*/ 8715076 w 12346893"/>
                <a:gd name="connsiteY64" fmla="*/ 363604 h 812606"/>
                <a:gd name="connsiteX65" fmla="*/ 8720650 w 12346893"/>
                <a:gd name="connsiteY65" fmla="*/ 356531 h 812606"/>
                <a:gd name="connsiteX66" fmla="*/ 8754770 w 12346893"/>
                <a:gd name="connsiteY66" fmla="*/ 323702 h 812606"/>
                <a:gd name="connsiteX67" fmla="*/ 8779851 w 12346893"/>
                <a:gd name="connsiteY67" fmla="*/ 296653 h 812606"/>
                <a:gd name="connsiteX68" fmla="*/ 8869086 w 12346893"/>
                <a:gd name="connsiteY68" fmla="*/ 159809 h 812606"/>
                <a:gd name="connsiteX69" fmla="*/ 8886596 w 12346893"/>
                <a:gd name="connsiteY69" fmla="*/ 119325 h 812606"/>
                <a:gd name="connsiteX70" fmla="*/ 8868912 w 12346893"/>
                <a:gd name="connsiteY70" fmla="*/ 177226 h 812606"/>
                <a:gd name="connsiteX71" fmla="*/ 8832573 w 12346893"/>
                <a:gd name="connsiteY71" fmla="*/ 258676 h 812606"/>
                <a:gd name="connsiteX72" fmla="*/ 8873853 w 12346893"/>
                <a:gd name="connsiteY72" fmla="*/ 229399 h 812606"/>
                <a:gd name="connsiteX73" fmla="*/ 9147426 w 12346893"/>
                <a:gd name="connsiteY73" fmla="*/ 151993 h 812606"/>
                <a:gd name="connsiteX74" fmla="*/ 9517853 w 12346893"/>
                <a:gd name="connsiteY74" fmla="*/ 300589 h 812606"/>
                <a:gd name="connsiteX75" fmla="*/ 9566059 w 12346893"/>
                <a:gd name="connsiteY75" fmla="*/ 347928 h 812606"/>
                <a:gd name="connsiteX76" fmla="*/ 9570373 w 12346893"/>
                <a:gd name="connsiteY76" fmla="*/ 339305 h 812606"/>
                <a:gd name="connsiteX77" fmla="*/ 9579908 w 12346893"/>
                <a:gd name="connsiteY77" fmla="*/ 356969 h 812606"/>
                <a:gd name="connsiteX78" fmla="*/ 10019738 w 12346893"/>
                <a:gd name="connsiteY78" fmla="*/ 644295 h 812606"/>
                <a:gd name="connsiteX79" fmla="*/ 10442800 w 12346893"/>
                <a:gd name="connsiteY79" fmla="*/ 383862 h 812606"/>
                <a:gd name="connsiteX80" fmla="*/ 10443052 w 12346893"/>
                <a:gd name="connsiteY80" fmla="*/ 383453 h 812606"/>
                <a:gd name="connsiteX81" fmla="*/ 10444544 w 12346893"/>
                <a:gd name="connsiteY81" fmla="*/ 380359 h 812606"/>
                <a:gd name="connsiteX82" fmla="*/ 10471330 w 12346893"/>
                <a:gd name="connsiteY82" fmla="*/ 332389 h 812606"/>
                <a:gd name="connsiteX83" fmla="*/ 10484585 w 12346893"/>
                <a:gd name="connsiteY83" fmla="*/ 311754 h 812606"/>
                <a:gd name="connsiteX84" fmla="*/ 10502074 w 12346893"/>
                <a:gd name="connsiteY84" fmla="*/ 271318 h 812606"/>
                <a:gd name="connsiteX85" fmla="*/ 10494383 w 12346893"/>
                <a:gd name="connsiteY85" fmla="*/ 296502 h 812606"/>
                <a:gd name="connsiteX86" fmla="*/ 10500493 w 12346893"/>
                <a:gd name="connsiteY86" fmla="*/ 286990 h 812606"/>
                <a:gd name="connsiteX87" fmla="*/ 10992245 w 12346893"/>
                <a:gd name="connsiteY87" fmla="*/ 0 h 812606"/>
                <a:gd name="connsiteX88" fmla="*/ 11362672 w 12346893"/>
                <a:gd name="connsiteY88" fmla="*/ 148596 h 812606"/>
                <a:gd name="connsiteX89" fmla="*/ 11410878 w 12346893"/>
                <a:gd name="connsiteY89" fmla="*/ 195935 h 812606"/>
                <a:gd name="connsiteX90" fmla="*/ 11415192 w 12346893"/>
                <a:gd name="connsiteY90" fmla="*/ 187311 h 812606"/>
                <a:gd name="connsiteX91" fmla="*/ 11424728 w 12346893"/>
                <a:gd name="connsiteY91" fmla="*/ 204976 h 812606"/>
                <a:gd name="connsiteX92" fmla="*/ 11864557 w 12346893"/>
                <a:gd name="connsiteY92" fmla="*/ 492302 h 812606"/>
                <a:gd name="connsiteX93" fmla="*/ 12329384 w 12346893"/>
                <a:gd name="connsiteY93" fmla="*/ 159808 h 812606"/>
                <a:gd name="connsiteX94" fmla="*/ 12346893 w 12346893"/>
                <a:gd name="connsiteY94" fmla="*/ 119324 h 812606"/>
                <a:gd name="connsiteX95" fmla="*/ 12329210 w 12346893"/>
                <a:gd name="connsiteY95" fmla="*/ 177225 h 812606"/>
                <a:gd name="connsiteX96" fmla="*/ 11735544 w 12346893"/>
                <a:gd name="connsiteY96" fmla="*/ 660610 h 812606"/>
                <a:gd name="connsiteX97" fmla="*/ 11365117 w 12346893"/>
                <a:gd name="connsiteY97" fmla="*/ 512014 h 812606"/>
                <a:gd name="connsiteX98" fmla="*/ 11316911 w 12346893"/>
                <a:gd name="connsiteY98" fmla="*/ 464675 h 812606"/>
                <a:gd name="connsiteX99" fmla="*/ 11312596 w 12346893"/>
                <a:gd name="connsiteY99" fmla="*/ 473298 h 812606"/>
                <a:gd name="connsiteX100" fmla="*/ 11303061 w 12346893"/>
                <a:gd name="connsiteY100" fmla="*/ 455634 h 812606"/>
                <a:gd name="connsiteX101" fmla="*/ 10863232 w 12346893"/>
                <a:gd name="connsiteY101" fmla="*/ 168308 h 812606"/>
                <a:gd name="connsiteX102" fmla="*/ 10440170 w 12346893"/>
                <a:gd name="connsiteY102" fmla="*/ 428741 h 812606"/>
                <a:gd name="connsiteX103" fmla="*/ 10439918 w 12346893"/>
                <a:gd name="connsiteY103" fmla="*/ 429150 h 812606"/>
                <a:gd name="connsiteX104" fmla="*/ 10438426 w 12346893"/>
                <a:gd name="connsiteY104" fmla="*/ 432244 h 812606"/>
                <a:gd name="connsiteX105" fmla="*/ 10411639 w 12346893"/>
                <a:gd name="connsiteY105" fmla="*/ 480214 h 812606"/>
                <a:gd name="connsiteX106" fmla="*/ 10398385 w 12346893"/>
                <a:gd name="connsiteY106" fmla="*/ 500849 h 812606"/>
                <a:gd name="connsiteX107" fmla="*/ 10380895 w 12346893"/>
                <a:gd name="connsiteY107" fmla="*/ 541285 h 812606"/>
                <a:gd name="connsiteX108" fmla="*/ 10388586 w 12346893"/>
                <a:gd name="connsiteY108" fmla="*/ 516101 h 812606"/>
                <a:gd name="connsiteX109" fmla="*/ 10382477 w 12346893"/>
                <a:gd name="connsiteY109" fmla="*/ 525613 h 812606"/>
                <a:gd name="connsiteX110" fmla="*/ 9890724 w 12346893"/>
                <a:gd name="connsiteY110" fmla="*/ 812603 h 812606"/>
                <a:gd name="connsiteX111" fmla="*/ 9520297 w 12346893"/>
                <a:gd name="connsiteY111" fmla="*/ 664007 h 812606"/>
                <a:gd name="connsiteX112" fmla="*/ 9472091 w 12346893"/>
                <a:gd name="connsiteY112" fmla="*/ 616668 h 812606"/>
                <a:gd name="connsiteX113" fmla="*/ 9467777 w 12346893"/>
                <a:gd name="connsiteY113" fmla="*/ 625292 h 812606"/>
                <a:gd name="connsiteX114" fmla="*/ 9458242 w 12346893"/>
                <a:gd name="connsiteY114" fmla="*/ 607627 h 812606"/>
                <a:gd name="connsiteX115" fmla="*/ 9018413 w 12346893"/>
                <a:gd name="connsiteY115" fmla="*/ 320302 h 812606"/>
                <a:gd name="connsiteX116" fmla="*/ 8752802 w 12346893"/>
                <a:gd name="connsiteY116" fmla="*/ 411089 h 812606"/>
                <a:gd name="connsiteX117" fmla="*/ 8707595 w 12346893"/>
                <a:gd name="connsiteY117" fmla="*/ 449000 h 812606"/>
                <a:gd name="connsiteX118" fmla="*/ 8702022 w 12346893"/>
                <a:gd name="connsiteY118" fmla="*/ 456073 h 812606"/>
                <a:gd name="connsiteX119" fmla="*/ 8667901 w 12346893"/>
                <a:gd name="connsiteY119" fmla="*/ 488902 h 812606"/>
                <a:gd name="connsiteX120" fmla="*/ 8642820 w 12346893"/>
                <a:gd name="connsiteY120" fmla="*/ 515951 h 812606"/>
                <a:gd name="connsiteX121" fmla="*/ 8553585 w 12346893"/>
                <a:gd name="connsiteY121" fmla="*/ 652795 h 812606"/>
                <a:gd name="connsiteX122" fmla="*/ 8536075 w 12346893"/>
                <a:gd name="connsiteY122" fmla="*/ 693279 h 812606"/>
                <a:gd name="connsiteX123" fmla="*/ 8553759 w 12346893"/>
                <a:gd name="connsiteY123" fmla="*/ 635378 h 812606"/>
                <a:gd name="connsiteX124" fmla="*/ 8590098 w 12346893"/>
                <a:gd name="connsiteY124" fmla="*/ 553928 h 812606"/>
                <a:gd name="connsiteX125" fmla="*/ 8548818 w 12346893"/>
                <a:gd name="connsiteY125" fmla="*/ 583206 h 812606"/>
                <a:gd name="connsiteX126" fmla="*/ 8275246 w 12346893"/>
                <a:gd name="connsiteY126" fmla="*/ 660611 h 812606"/>
                <a:gd name="connsiteX127" fmla="*/ 7904819 w 12346893"/>
                <a:gd name="connsiteY127" fmla="*/ 512015 h 812606"/>
                <a:gd name="connsiteX128" fmla="*/ 7856612 w 12346893"/>
                <a:gd name="connsiteY128" fmla="*/ 464676 h 812606"/>
                <a:gd name="connsiteX129" fmla="*/ 7852299 w 12346893"/>
                <a:gd name="connsiteY129" fmla="*/ 473299 h 812606"/>
                <a:gd name="connsiteX130" fmla="*/ 7842763 w 12346893"/>
                <a:gd name="connsiteY130" fmla="*/ 455635 h 812606"/>
                <a:gd name="connsiteX131" fmla="*/ 7402933 w 12346893"/>
                <a:gd name="connsiteY131" fmla="*/ 168309 h 812606"/>
                <a:gd name="connsiteX132" fmla="*/ 6979871 w 12346893"/>
                <a:gd name="connsiteY132" fmla="*/ 428742 h 812606"/>
                <a:gd name="connsiteX133" fmla="*/ 6979620 w 12346893"/>
                <a:gd name="connsiteY133" fmla="*/ 429151 h 812606"/>
                <a:gd name="connsiteX134" fmla="*/ 6978128 w 12346893"/>
                <a:gd name="connsiteY134" fmla="*/ 432245 h 812606"/>
                <a:gd name="connsiteX135" fmla="*/ 6951342 w 12346893"/>
                <a:gd name="connsiteY135" fmla="*/ 480215 h 812606"/>
                <a:gd name="connsiteX136" fmla="*/ 6938086 w 12346893"/>
                <a:gd name="connsiteY136" fmla="*/ 500850 h 812606"/>
                <a:gd name="connsiteX137" fmla="*/ 6920597 w 12346893"/>
                <a:gd name="connsiteY137" fmla="*/ 541286 h 812606"/>
                <a:gd name="connsiteX138" fmla="*/ 6928288 w 12346893"/>
                <a:gd name="connsiteY138" fmla="*/ 516102 h 812606"/>
                <a:gd name="connsiteX139" fmla="*/ 6922178 w 12346893"/>
                <a:gd name="connsiteY139" fmla="*/ 525614 h 812606"/>
                <a:gd name="connsiteX140" fmla="*/ 6430427 w 12346893"/>
                <a:gd name="connsiteY140" fmla="*/ 812604 h 812606"/>
                <a:gd name="connsiteX141" fmla="*/ 6059999 w 12346893"/>
                <a:gd name="connsiteY141" fmla="*/ 664008 h 812606"/>
                <a:gd name="connsiteX142" fmla="*/ 6011793 w 12346893"/>
                <a:gd name="connsiteY142" fmla="*/ 616669 h 812606"/>
                <a:gd name="connsiteX143" fmla="*/ 6007479 w 12346893"/>
                <a:gd name="connsiteY143" fmla="*/ 625293 h 812606"/>
                <a:gd name="connsiteX144" fmla="*/ 5997944 w 12346893"/>
                <a:gd name="connsiteY144" fmla="*/ 607628 h 812606"/>
                <a:gd name="connsiteX145" fmla="*/ 5558114 w 12346893"/>
                <a:gd name="connsiteY145" fmla="*/ 320302 h 812606"/>
                <a:gd name="connsiteX146" fmla="*/ 5292505 w 12346893"/>
                <a:gd name="connsiteY146" fmla="*/ 411089 h 812606"/>
                <a:gd name="connsiteX147" fmla="*/ 5247300 w 12346893"/>
                <a:gd name="connsiteY147" fmla="*/ 448999 h 812606"/>
                <a:gd name="connsiteX148" fmla="*/ 5241724 w 12346893"/>
                <a:gd name="connsiteY148" fmla="*/ 456075 h 812606"/>
                <a:gd name="connsiteX149" fmla="*/ 5207594 w 12346893"/>
                <a:gd name="connsiteY149" fmla="*/ 488913 h 812606"/>
                <a:gd name="connsiteX150" fmla="*/ 5182522 w 12346893"/>
                <a:gd name="connsiteY150" fmla="*/ 515952 h 812606"/>
                <a:gd name="connsiteX151" fmla="*/ 5129799 w 12346893"/>
                <a:gd name="connsiteY151" fmla="*/ 553930 h 812606"/>
                <a:gd name="connsiteX152" fmla="*/ 5088520 w 12346893"/>
                <a:gd name="connsiteY152" fmla="*/ 583208 h 812606"/>
                <a:gd name="connsiteX153" fmla="*/ 4814948 w 12346893"/>
                <a:gd name="connsiteY153" fmla="*/ 660613 h 812606"/>
                <a:gd name="connsiteX154" fmla="*/ 4444521 w 12346893"/>
                <a:gd name="connsiteY154" fmla="*/ 512017 h 812606"/>
                <a:gd name="connsiteX155" fmla="*/ 4396314 w 12346893"/>
                <a:gd name="connsiteY155" fmla="*/ 464678 h 812606"/>
                <a:gd name="connsiteX156" fmla="*/ 4392001 w 12346893"/>
                <a:gd name="connsiteY156" fmla="*/ 473301 h 812606"/>
                <a:gd name="connsiteX157" fmla="*/ 4382465 w 12346893"/>
                <a:gd name="connsiteY157" fmla="*/ 455637 h 812606"/>
                <a:gd name="connsiteX158" fmla="*/ 3942636 w 12346893"/>
                <a:gd name="connsiteY158" fmla="*/ 168311 h 812606"/>
                <a:gd name="connsiteX159" fmla="*/ 3519574 w 12346893"/>
                <a:gd name="connsiteY159" fmla="*/ 428744 h 812606"/>
                <a:gd name="connsiteX160" fmla="*/ 3519322 w 12346893"/>
                <a:gd name="connsiteY160" fmla="*/ 429153 h 812606"/>
                <a:gd name="connsiteX161" fmla="*/ 3517830 w 12346893"/>
                <a:gd name="connsiteY161" fmla="*/ 432247 h 812606"/>
                <a:gd name="connsiteX162" fmla="*/ 3491044 w 12346893"/>
                <a:gd name="connsiteY162" fmla="*/ 480217 h 812606"/>
                <a:gd name="connsiteX163" fmla="*/ 3477788 w 12346893"/>
                <a:gd name="connsiteY163" fmla="*/ 500852 h 812606"/>
                <a:gd name="connsiteX164" fmla="*/ 3460299 w 12346893"/>
                <a:gd name="connsiteY164" fmla="*/ 541288 h 812606"/>
                <a:gd name="connsiteX165" fmla="*/ 3467991 w 12346893"/>
                <a:gd name="connsiteY165" fmla="*/ 516104 h 812606"/>
                <a:gd name="connsiteX166" fmla="*/ 3461880 w 12346893"/>
                <a:gd name="connsiteY166" fmla="*/ 525616 h 812606"/>
                <a:gd name="connsiteX167" fmla="*/ 2970129 w 12346893"/>
                <a:gd name="connsiteY167" fmla="*/ 812606 h 812606"/>
                <a:gd name="connsiteX168" fmla="*/ 2599702 w 12346893"/>
                <a:gd name="connsiteY168" fmla="*/ 664010 h 812606"/>
                <a:gd name="connsiteX169" fmla="*/ 2551495 w 12346893"/>
                <a:gd name="connsiteY169" fmla="*/ 616671 h 812606"/>
                <a:gd name="connsiteX170" fmla="*/ 2547182 w 12346893"/>
                <a:gd name="connsiteY170" fmla="*/ 625295 h 812606"/>
                <a:gd name="connsiteX171" fmla="*/ 2537646 w 12346893"/>
                <a:gd name="connsiteY171" fmla="*/ 607630 h 812606"/>
                <a:gd name="connsiteX172" fmla="*/ 2097817 w 12346893"/>
                <a:gd name="connsiteY172" fmla="*/ 320304 h 812606"/>
                <a:gd name="connsiteX173" fmla="*/ 1832207 w 12346893"/>
                <a:gd name="connsiteY173" fmla="*/ 411091 h 812606"/>
                <a:gd name="connsiteX174" fmla="*/ 1787003 w 12346893"/>
                <a:gd name="connsiteY174" fmla="*/ 449001 h 812606"/>
                <a:gd name="connsiteX175" fmla="*/ 1722225 w 12346893"/>
                <a:gd name="connsiteY175" fmla="*/ 515954 h 812606"/>
                <a:gd name="connsiteX176" fmla="*/ 1669501 w 12346893"/>
                <a:gd name="connsiteY176" fmla="*/ 553933 h 812606"/>
                <a:gd name="connsiteX177" fmla="*/ 1628223 w 12346893"/>
                <a:gd name="connsiteY177" fmla="*/ 583210 h 812606"/>
                <a:gd name="connsiteX178" fmla="*/ 1354650 w 12346893"/>
                <a:gd name="connsiteY178" fmla="*/ 660615 h 812606"/>
                <a:gd name="connsiteX179" fmla="*/ 984223 w 12346893"/>
                <a:gd name="connsiteY179" fmla="*/ 512019 h 812606"/>
                <a:gd name="connsiteX180" fmla="*/ 936017 w 12346893"/>
                <a:gd name="connsiteY180" fmla="*/ 464680 h 812606"/>
                <a:gd name="connsiteX181" fmla="*/ 931703 w 12346893"/>
                <a:gd name="connsiteY181" fmla="*/ 473303 h 812606"/>
                <a:gd name="connsiteX182" fmla="*/ 922167 w 12346893"/>
                <a:gd name="connsiteY182" fmla="*/ 455639 h 812606"/>
                <a:gd name="connsiteX183" fmla="*/ 482338 w 12346893"/>
                <a:gd name="connsiteY183" fmla="*/ 168313 h 812606"/>
                <a:gd name="connsiteX184" fmla="*/ 59276 w 12346893"/>
                <a:gd name="connsiteY184" fmla="*/ 428746 h 812606"/>
                <a:gd name="connsiteX185" fmla="*/ 59024 w 12346893"/>
                <a:gd name="connsiteY185" fmla="*/ 429155 h 812606"/>
                <a:gd name="connsiteX186" fmla="*/ 30746 w 12346893"/>
                <a:gd name="connsiteY186" fmla="*/ 480219 h 812606"/>
                <a:gd name="connsiteX187" fmla="*/ 17490 w 12346893"/>
                <a:gd name="connsiteY187" fmla="*/ 500854 h 812606"/>
                <a:gd name="connsiteX188" fmla="*/ 1 w 12346893"/>
                <a:gd name="connsiteY188" fmla="*/ 541290 h 812606"/>
                <a:gd name="connsiteX189" fmla="*/ 7693 w 12346893"/>
                <a:gd name="connsiteY189" fmla="*/ 516106 h 812606"/>
                <a:gd name="connsiteX190" fmla="*/ 1582 w 12346893"/>
                <a:gd name="connsiteY190" fmla="*/ 525618 h 812606"/>
                <a:gd name="connsiteX191" fmla="*/ 61906 w 12346893"/>
                <a:gd name="connsiteY191" fmla="*/ 383867 h 812606"/>
                <a:gd name="connsiteX192" fmla="*/ 247794 w 12346893"/>
                <a:gd name="connsiteY192" fmla="*/ 397912 h 812606"/>
                <a:gd name="connsiteX0" fmla="*/ 90434 w 12346891"/>
                <a:gd name="connsiteY0" fmla="*/ 332394 h 812606"/>
                <a:gd name="connsiteX1" fmla="*/ 103689 w 12346891"/>
                <a:gd name="connsiteY1" fmla="*/ 311759 h 812606"/>
                <a:gd name="connsiteX2" fmla="*/ 121179 w 12346891"/>
                <a:gd name="connsiteY2" fmla="*/ 271323 h 812606"/>
                <a:gd name="connsiteX3" fmla="*/ 113487 w 12346891"/>
                <a:gd name="connsiteY3" fmla="*/ 296507 h 812606"/>
                <a:gd name="connsiteX4" fmla="*/ 119597 w 12346891"/>
                <a:gd name="connsiteY4" fmla="*/ 286995 h 812606"/>
                <a:gd name="connsiteX5" fmla="*/ 611349 w 12346891"/>
                <a:gd name="connsiteY5" fmla="*/ 5 h 812606"/>
                <a:gd name="connsiteX6" fmla="*/ 981776 w 12346891"/>
                <a:gd name="connsiteY6" fmla="*/ 148601 h 812606"/>
                <a:gd name="connsiteX7" fmla="*/ 1029982 w 12346891"/>
                <a:gd name="connsiteY7" fmla="*/ 195940 h 812606"/>
                <a:gd name="connsiteX8" fmla="*/ 1034296 w 12346891"/>
                <a:gd name="connsiteY8" fmla="*/ 187316 h 812606"/>
                <a:gd name="connsiteX9" fmla="*/ 1043832 w 12346891"/>
                <a:gd name="connsiteY9" fmla="*/ 204981 h 812606"/>
                <a:gd name="connsiteX10" fmla="*/ 1483661 w 12346891"/>
                <a:gd name="connsiteY10" fmla="*/ 492306 h 812606"/>
                <a:gd name="connsiteX11" fmla="*/ 1749271 w 12346891"/>
                <a:gd name="connsiteY11" fmla="*/ 401519 h 812606"/>
                <a:gd name="connsiteX12" fmla="*/ 1794475 w 12346891"/>
                <a:gd name="connsiteY12" fmla="*/ 363610 h 812606"/>
                <a:gd name="connsiteX13" fmla="*/ 1800052 w 12346891"/>
                <a:gd name="connsiteY13" fmla="*/ 356534 h 812606"/>
                <a:gd name="connsiteX14" fmla="*/ 1834181 w 12346891"/>
                <a:gd name="connsiteY14" fmla="*/ 323696 h 812606"/>
                <a:gd name="connsiteX15" fmla="*/ 1911977 w 12346891"/>
                <a:gd name="connsiteY15" fmla="*/ 258678 h 812606"/>
                <a:gd name="connsiteX16" fmla="*/ 1953255 w 12346891"/>
                <a:gd name="connsiteY16" fmla="*/ 229401 h 812606"/>
                <a:gd name="connsiteX17" fmla="*/ 2226828 w 12346891"/>
                <a:gd name="connsiteY17" fmla="*/ 151996 h 812606"/>
                <a:gd name="connsiteX18" fmla="*/ 2597255 w 12346891"/>
                <a:gd name="connsiteY18" fmla="*/ 300592 h 812606"/>
                <a:gd name="connsiteX19" fmla="*/ 2645461 w 12346891"/>
                <a:gd name="connsiteY19" fmla="*/ 347931 h 812606"/>
                <a:gd name="connsiteX20" fmla="*/ 2649775 w 12346891"/>
                <a:gd name="connsiteY20" fmla="*/ 339308 h 812606"/>
                <a:gd name="connsiteX21" fmla="*/ 2659311 w 12346891"/>
                <a:gd name="connsiteY21" fmla="*/ 356972 h 812606"/>
                <a:gd name="connsiteX22" fmla="*/ 3099140 w 12346891"/>
                <a:gd name="connsiteY22" fmla="*/ 644298 h 812606"/>
                <a:gd name="connsiteX23" fmla="*/ 3522202 w 12346891"/>
                <a:gd name="connsiteY23" fmla="*/ 383865 h 812606"/>
                <a:gd name="connsiteX24" fmla="*/ 3522454 w 12346891"/>
                <a:gd name="connsiteY24" fmla="*/ 383456 h 812606"/>
                <a:gd name="connsiteX25" fmla="*/ 3550732 w 12346891"/>
                <a:gd name="connsiteY25" fmla="*/ 332392 h 812606"/>
                <a:gd name="connsiteX26" fmla="*/ 3581477 w 12346891"/>
                <a:gd name="connsiteY26" fmla="*/ 271321 h 812606"/>
                <a:gd name="connsiteX27" fmla="*/ 3573785 w 12346891"/>
                <a:gd name="connsiteY27" fmla="*/ 296505 h 812606"/>
                <a:gd name="connsiteX28" fmla="*/ 3579895 w 12346891"/>
                <a:gd name="connsiteY28" fmla="*/ 286993 h 812606"/>
                <a:gd name="connsiteX29" fmla="*/ 4071647 w 12346891"/>
                <a:gd name="connsiteY29" fmla="*/ 3 h 812606"/>
                <a:gd name="connsiteX30" fmla="*/ 4442074 w 12346891"/>
                <a:gd name="connsiteY30" fmla="*/ 148599 h 812606"/>
                <a:gd name="connsiteX31" fmla="*/ 4490280 w 12346891"/>
                <a:gd name="connsiteY31" fmla="*/ 195938 h 812606"/>
                <a:gd name="connsiteX32" fmla="*/ 4494594 w 12346891"/>
                <a:gd name="connsiteY32" fmla="*/ 187314 h 812606"/>
                <a:gd name="connsiteX33" fmla="*/ 4504130 w 12346891"/>
                <a:gd name="connsiteY33" fmla="*/ 204979 h 812606"/>
                <a:gd name="connsiteX34" fmla="*/ 4943959 w 12346891"/>
                <a:gd name="connsiteY34" fmla="*/ 492304 h 812606"/>
                <a:gd name="connsiteX35" fmla="*/ 5209569 w 12346891"/>
                <a:gd name="connsiteY35" fmla="*/ 401517 h 812606"/>
                <a:gd name="connsiteX36" fmla="*/ 5254773 w 12346891"/>
                <a:gd name="connsiteY36" fmla="*/ 363608 h 812606"/>
                <a:gd name="connsiteX37" fmla="*/ 5260350 w 12346891"/>
                <a:gd name="connsiteY37" fmla="*/ 356532 h 812606"/>
                <a:gd name="connsiteX38" fmla="*/ 5294479 w 12346891"/>
                <a:gd name="connsiteY38" fmla="*/ 323694 h 812606"/>
                <a:gd name="connsiteX39" fmla="*/ 5319551 w 12346891"/>
                <a:gd name="connsiteY39" fmla="*/ 296655 h 812606"/>
                <a:gd name="connsiteX40" fmla="*/ 5408612 w 12346891"/>
                <a:gd name="connsiteY40" fmla="*/ 177228 h 812606"/>
                <a:gd name="connsiteX41" fmla="*/ 5372274 w 12346891"/>
                <a:gd name="connsiteY41" fmla="*/ 258677 h 812606"/>
                <a:gd name="connsiteX42" fmla="*/ 5413553 w 12346891"/>
                <a:gd name="connsiteY42" fmla="*/ 229399 h 812606"/>
                <a:gd name="connsiteX43" fmla="*/ 5687126 w 12346891"/>
                <a:gd name="connsiteY43" fmla="*/ 151994 h 812606"/>
                <a:gd name="connsiteX44" fmla="*/ 6057553 w 12346891"/>
                <a:gd name="connsiteY44" fmla="*/ 300590 h 812606"/>
                <a:gd name="connsiteX45" fmla="*/ 6105759 w 12346891"/>
                <a:gd name="connsiteY45" fmla="*/ 347929 h 812606"/>
                <a:gd name="connsiteX46" fmla="*/ 6110073 w 12346891"/>
                <a:gd name="connsiteY46" fmla="*/ 339306 h 812606"/>
                <a:gd name="connsiteX47" fmla="*/ 6119609 w 12346891"/>
                <a:gd name="connsiteY47" fmla="*/ 356970 h 812606"/>
                <a:gd name="connsiteX48" fmla="*/ 6559437 w 12346891"/>
                <a:gd name="connsiteY48" fmla="*/ 644296 h 812606"/>
                <a:gd name="connsiteX49" fmla="*/ 6982500 w 12346891"/>
                <a:gd name="connsiteY49" fmla="*/ 383863 h 812606"/>
                <a:gd name="connsiteX50" fmla="*/ 6982751 w 12346891"/>
                <a:gd name="connsiteY50" fmla="*/ 383454 h 812606"/>
                <a:gd name="connsiteX51" fmla="*/ 6984244 w 12346891"/>
                <a:gd name="connsiteY51" fmla="*/ 380360 h 812606"/>
                <a:gd name="connsiteX52" fmla="*/ 7011030 w 12346891"/>
                <a:gd name="connsiteY52" fmla="*/ 332390 h 812606"/>
                <a:gd name="connsiteX53" fmla="*/ 7024284 w 12346891"/>
                <a:gd name="connsiteY53" fmla="*/ 311755 h 812606"/>
                <a:gd name="connsiteX54" fmla="*/ 7041775 w 12346891"/>
                <a:gd name="connsiteY54" fmla="*/ 271319 h 812606"/>
                <a:gd name="connsiteX55" fmla="*/ 7034083 w 12346891"/>
                <a:gd name="connsiteY55" fmla="*/ 296503 h 812606"/>
                <a:gd name="connsiteX56" fmla="*/ 7040193 w 12346891"/>
                <a:gd name="connsiteY56" fmla="*/ 286991 h 812606"/>
                <a:gd name="connsiteX57" fmla="*/ 7531945 w 12346891"/>
                <a:gd name="connsiteY57" fmla="*/ 1 h 812606"/>
                <a:gd name="connsiteX58" fmla="*/ 7902372 w 12346891"/>
                <a:gd name="connsiteY58" fmla="*/ 148597 h 812606"/>
                <a:gd name="connsiteX59" fmla="*/ 7950578 w 12346891"/>
                <a:gd name="connsiteY59" fmla="*/ 195936 h 812606"/>
                <a:gd name="connsiteX60" fmla="*/ 7954892 w 12346891"/>
                <a:gd name="connsiteY60" fmla="*/ 187312 h 812606"/>
                <a:gd name="connsiteX61" fmla="*/ 7964428 w 12346891"/>
                <a:gd name="connsiteY61" fmla="*/ 204977 h 812606"/>
                <a:gd name="connsiteX62" fmla="*/ 8404256 w 12346891"/>
                <a:gd name="connsiteY62" fmla="*/ 492302 h 812606"/>
                <a:gd name="connsiteX63" fmla="*/ 8669867 w 12346891"/>
                <a:gd name="connsiteY63" fmla="*/ 401515 h 812606"/>
                <a:gd name="connsiteX64" fmla="*/ 8715074 w 12346891"/>
                <a:gd name="connsiteY64" fmla="*/ 363604 h 812606"/>
                <a:gd name="connsiteX65" fmla="*/ 8720648 w 12346891"/>
                <a:gd name="connsiteY65" fmla="*/ 356531 h 812606"/>
                <a:gd name="connsiteX66" fmla="*/ 8754768 w 12346891"/>
                <a:gd name="connsiteY66" fmla="*/ 323702 h 812606"/>
                <a:gd name="connsiteX67" fmla="*/ 8779849 w 12346891"/>
                <a:gd name="connsiteY67" fmla="*/ 296653 h 812606"/>
                <a:gd name="connsiteX68" fmla="*/ 8869084 w 12346891"/>
                <a:gd name="connsiteY68" fmla="*/ 159809 h 812606"/>
                <a:gd name="connsiteX69" fmla="*/ 8886594 w 12346891"/>
                <a:gd name="connsiteY69" fmla="*/ 119325 h 812606"/>
                <a:gd name="connsiteX70" fmla="*/ 8868910 w 12346891"/>
                <a:gd name="connsiteY70" fmla="*/ 177226 h 812606"/>
                <a:gd name="connsiteX71" fmla="*/ 8832571 w 12346891"/>
                <a:gd name="connsiteY71" fmla="*/ 258676 h 812606"/>
                <a:gd name="connsiteX72" fmla="*/ 8873851 w 12346891"/>
                <a:gd name="connsiteY72" fmla="*/ 229399 h 812606"/>
                <a:gd name="connsiteX73" fmla="*/ 9147424 w 12346891"/>
                <a:gd name="connsiteY73" fmla="*/ 151993 h 812606"/>
                <a:gd name="connsiteX74" fmla="*/ 9517851 w 12346891"/>
                <a:gd name="connsiteY74" fmla="*/ 300589 h 812606"/>
                <a:gd name="connsiteX75" fmla="*/ 9566057 w 12346891"/>
                <a:gd name="connsiteY75" fmla="*/ 347928 h 812606"/>
                <a:gd name="connsiteX76" fmla="*/ 9570371 w 12346891"/>
                <a:gd name="connsiteY76" fmla="*/ 339305 h 812606"/>
                <a:gd name="connsiteX77" fmla="*/ 9579906 w 12346891"/>
                <a:gd name="connsiteY77" fmla="*/ 356969 h 812606"/>
                <a:gd name="connsiteX78" fmla="*/ 10019736 w 12346891"/>
                <a:gd name="connsiteY78" fmla="*/ 644295 h 812606"/>
                <a:gd name="connsiteX79" fmla="*/ 10442798 w 12346891"/>
                <a:gd name="connsiteY79" fmla="*/ 383862 h 812606"/>
                <a:gd name="connsiteX80" fmla="*/ 10443050 w 12346891"/>
                <a:gd name="connsiteY80" fmla="*/ 383453 h 812606"/>
                <a:gd name="connsiteX81" fmla="*/ 10444542 w 12346891"/>
                <a:gd name="connsiteY81" fmla="*/ 380359 h 812606"/>
                <a:gd name="connsiteX82" fmla="*/ 10471328 w 12346891"/>
                <a:gd name="connsiteY82" fmla="*/ 332389 h 812606"/>
                <a:gd name="connsiteX83" fmla="*/ 10484583 w 12346891"/>
                <a:gd name="connsiteY83" fmla="*/ 311754 h 812606"/>
                <a:gd name="connsiteX84" fmla="*/ 10502072 w 12346891"/>
                <a:gd name="connsiteY84" fmla="*/ 271318 h 812606"/>
                <a:gd name="connsiteX85" fmla="*/ 10494381 w 12346891"/>
                <a:gd name="connsiteY85" fmla="*/ 296502 h 812606"/>
                <a:gd name="connsiteX86" fmla="*/ 10500491 w 12346891"/>
                <a:gd name="connsiteY86" fmla="*/ 286990 h 812606"/>
                <a:gd name="connsiteX87" fmla="*/ 10992243 w 12346891"/>
                <a:gd name="connsiteY87" fmla="*/ 0 h 812606"/>
                <a:gd name="connsiteX88" fmla="*/ 11362670 w 12346891"/>
                <a:gd name="connsiteY88" fmla="*/ 148596 h 812606"/>
                <a:gd name="connsiteX89" fmla="*/ 11410876 w 12346891"/>
                <a:gd name="connsiteY89" fmla="*/ 195935 h 812606"/>
                <a:gd name="connsiteX90" fmla="*/ 11415190 w 12346891"/>
                <a:gd name="connsiteY90" fmla="*/ 187311 h 812606"/>
                <a:gd name="connsiteX91" fmla="*/ 11424726 w 12346891"/>
                <a:gd name="connsiteY91" fmla="*/ 204976 h 812606"/>
                <a:gd name="connsiteX92" fmla="*/ 11864555 w 12346891"/>
                <a:gd name="connsiteY92" fmla="*/ 492302 h 812606"/>
                <a:gd name="connsiteX93" fmla="*/ 12329382 w 12346891"/>
                <a:gd name="connsiteY93" fmla="*/ 159808 h 812606"/>
                <a:gd name="connsiteX94" fmla="*/ 12346891 w 12346891"/>
                <a:gd name="connsiteY94" fmla="*/ 119324 h 812606"/>
                <a:gd name="connsiteX95" fmla="*/ 12329208 w 12346891"/>
                <a:gd name="connsiteY95" fmla="*/ 177225 h 812606"/>
                <a:gd name="connsiteX96" fmla="*/ 11735542 w 12346891"/>
                <a:gd name="connsiteY96" fmla="*/ 660610 h 812606"/>
                <a:gd name="connsiteX97" fmla="*/ 11365115 w 12346891"/>
                <a:gd name="connsiteY97" fmla="*/ 512014 h 812606"/>
                <a:gd name="connsiteX98" fmla="*/ 11316909 w 12346891"/>
                <a:gd name="connsiteY98" fmla="*/ 464675 h 812606"/>
                <a:gd name="connsiteX99" fmla="*/ 11312594 w 12346891"/>
                <a:gd name="connsiteY99" fmla="*/ 473298 h 812606"/>
                <a:gd name="connsiteX100" fmla="*/ 11303059 w 12346891"/>
                <a:gd name="connsiteY100" fmla="*/ 455634 h 812606"/>
                <a:gd name="connsiteX101" fmla="*/ 10863230 w 12346891"/>
                <a:gd name="connsiteY101" fmla="*/ 168308 h 812606"/>
                <a:gd name="connsiteX102" fmla="*/ 10440168 w 12346891"/>
                <a:gd name="connsiteY102" fmla="*/ 428741 h 812606"/>
                <a:gd name="connsiteX103" fmla="*/ 10439916 w 12346891"/>
                <a:gd name="connsiteY103" fmla="*/ 429150 h 812606"/>
                <a:gd name="connsiteX104" fmla="*/ 10438424 w 12346891"/>
                <a:gd name="connsiteY104" fmla="*/ 432244 h 812606"/>
                <a:gd name="connsiteX105" fmla="*/ 10411637 w 12346891"/>
                <a:gd name="connsiteY105" fmla="*/ 480214 h 812606"/>
                <a:gd name="connsiteX106" fmla="*/ 10398383 w 12346891"/>
                <a:gd name="connsiteY106" fmla="*/ 500849 h 812606"/>
                <a:gd name="connsiteX107" fmla="*/ 10380893 w 12346891"/>
                <a:gd name="connsiteY107" fmla="*/ 541285 h 812606"/>
                <a:gd name="connsiteX108" fmla="*/ 10388584 w 12346891"/>
                <a:gd name="connsiteY108" fmla="*/ 516101 h 812606"/>
                <a:gd name="connsiteX109" fmla="*/ 10382475 w 12346891"/>
                <a:gd name="connsiteY109" fmla="*/ 525613 h 812606"/>
                <a:gd name="connsiteX110" fmla="*/ 9890722 w 12346891"/>
                <a:gd name="connsiteY110" fmla="*/ 812603 h 812606"/>
                <a:gd name="connsiteX111" fmla="*/ 9520295 w 12346891"/>
                <a:gd name="connsiteY111" fmla="*/ 664007 h 812606"/>
                <a:gd name="connsiteX112" fmla="*/ 9472089 w 12346891"/>
                <a:gd name="connsiteY112" fmla="*/ 616668 h 812606"/>
                <a:gd name="connsiteX113" fmla="*/ 9467775 w 12346891"/>
                <a:gd name="connsiteY113" fmla="*/ 625292 h 812606"/>
                <a:gd name="connsiteX114" fmla="*/ 9458240 w 12346891"/>
                <a:gd name="connsiteY114" fmla="*/ 607627 h 812606"/>
                <a:gd name="connsiteX115" fmla="*/ 9018411 w 12346891"/>
                <a:gd name="connsiteY115" fmla="*/ 320302 h 812606"/>
                <a:gd name="connsiteX116" fmla="*/ 8752800 w 12346891"/>
                <a:gd name="connsiteY116" fmla="*/ 411089 h 812606"/>
                <a:gd name="connsiteX117" fmla="*/ 8707593 w 12346891"/>
                <a:gd name="connsiteY117" fmla="*/ 449000 h 812606"/>
                <a:gd name="connsiteX118" fmla="*/ 8702020 w 12346891"/>
                <a:gd name="connsiteY118" fmla="*/ 456073 h 812606"/>
                <a:gd name="connsiteX119" fmla="*/ 8667899 w 12346891"/>
                <a:gd name="connsiteY119" fmla="*/ 488902 h 812606"/>
                <a:gd name="connsiteX120" fmla="*/ 8642818 w 12346891"/>
                <a:gd name="connsiteY120" fmla="*/ 515951 h 812606"/>
                <a:gd name="connsiteX121" fmla="*/ 8553583 w 12346891"/>
                <a:gd name="connsiteY121" fmla="*/ 652795 h 812606"/>
                <a:gd name="connsiteX122" fmla="*/ 8536073 w 12346891"/>
                <a:gd name="connsiteY122" fmla="*/ 693279 h 812606"/>
                <a:gd name="connsiteX123" fmla="*/ 8553757 w 12346891"/>
                <a:gd name="connsiteY123" fmla="*/ 635378 h 812606"/>
                <a:gd name="connsiteX124" fmla="*/ 8590096 w 12346891"/>
                <a:gd name="connsiteY124" fmla="*/ 553928 h 812606"/>
                <a:gd name="connsiteX125" fmla="*/ 8548816 w 12346891"/>
                <a:gd name="connsiteY125" fmla="*/ 583206 h 812606"/>
                <a:gd name="connsiteX126" fmla="*/ 8275244 w 12346891"/>
                <a:gd name="connsiteY126" fmla="*/ 660611 h 812606"/>
                <a:gd name="connsiteX127" fmla="*/ 7904817 w 12346891"/>
                <a:gd name="connsiteY127" fmla="*/ 512015 h 812606"/>
                <a:gd name="connsiteX128" fmla="*/ 7856610 w 12346891"/>
                <a:gd name="connsiteY128" fmla="*/ 464676 h 812606"/>
                <a:gd name="connsiteX129" fmla="*/ 7852297 w 12346891"/>
                <a:gd name="connsiteY129" fmla="*/ 473299 h 812606"/>
                <a:gd name="connsiteX130" fmla="*/ 7842761 w 12346891"/>
                <a:gd name="connsiteY130" fmla="*/ 455635 h 812606"/>
                <a:gd name="connsiteX131" fmla="*/ 7402931 w 12346891"/>
                <a:gd name="connsiteY131" fmla="*/ 168309 h 812606"/>
                <a:gd name="connsiteX132" fmla="*/ 6979869 w 12346891"/>
                <a:gd name="connsiteY132" fmla="*/ 428742 h 812606"/>
                <a:gd name="connsiteX133" fmla="*/ 6979618 w 12346891"/>
                <a:gd name="connsiteY133" fmla="*/ 429151 h 812606"/>
                <a:gd name="connsiteX134" fmla="*/ 6978126 w 12346891"/>
                <a:gd name="connsiteY134" fmla="*/ 432245 h 812606"/>
                <a:gd name="connsiteX135" fmla="*/ 6951340 w 12346891"/>
                <a:gd name="connsiteY135" fmla="*/ 480215 h 812606"/>
                <a:gd name="connsiteX136" fmla="*/ 6938084 w 12346891"/>
                <a:gd name="connsiteY136" fmla="*/ 500850 h 812606"/>
                <a:gd name="connsiteX137" fmla="*/ 6920595 w 12346891"/>
                <a:gd name="connsiteY137" fmla="*/ 541286 h 812606"/>
                <a:gd name="connsiteX138" fmla="*/ 6928286 w 12346891"/>
                <a:gd name="connsiteY138" fmla="*/ 516102 h 812606"/>
                <a:gd name="connsiteX139" fmla="*/ 6922176 w 12346891"/>
                <a:gd name="connsiteY139" fmla="*/ 525614 h 812606"/>
                <a:gd name="connsiteX140" fmla="*/ 6430425 w 12346891"/>
                <a:gd name="connsiteY140" fmla="*/ 812604 h 812606"/>
                <a:gd name="connsiteX141" fmla="*/ 6059997 w 12346891"/>
                <a:gd name="connsiteY141" fmla="*/ 664008 h 812606"/>
                <a:gd name="connsiteX142" fmla="*/ 6011791 w 12346891"/>
                <a:gd name="connsiteY142" fmla="*/ 616669 h 812606"/>
                <a:gd name="connsiteX143" fmla="*/ 6007477 w 12346891"/>
                <a:gd name="connsiteY143" fmla="*/ 625293 h 812606"/>
                <a:gd name="connsiteX144" fmla="*/ 5997942 w 12346891"/>
                <a:gd name="connsiteY144" fmla="*/ 607628 h 812606"/>
                <a:gd name="connsiteX145" fmla="*/ 5558112 w 12346891"/>
                <a:gd name="connsiteY145" fmla="*/ 320302 h 812606"/>
                <a:gd name="connsiteX146" fmla="*/ 5292503 w 12346891"/>
                <a:gd name="connsiteY146" fmla="*/ 411089 h 812606"/>
                <a:gd name="connsiteX147" fmla="*/ 5247298 w 12346891"/>
                <a:gd name="connsiteY147" fmla="*/ 448999 h 812606"/>
                <a:gd name="connsiteX148" fmla="*/ 5241722 w 12346891"/>
                <a:gd name="connsiteY148" fmla="*/ 456075 h 812606"/>
                <a:gd name="connsiteX149" fmla="*/ 5207592 w 12346891"/>
                <a:gd name="connsiteY149" fmla="*/ 488913 h 812606"/>
                <a:gd name="connsiteX150" fmla="*/ 5182520 w 12346891"/>
                <a:gd name="connsiteY150" fmla="*/ 515952 h 812606"/>
                <a:gd name="connsiteX151" fmla="*/ 5129797 w 12346891"/>
                <a:gd name="connsiteY151" fmla="*/ 553930 h 812606"/>
                <a:gd name="connsiteX152" fmla="*/ 5088518 w 12346891"/>
                <a:gd name="connsiteY152" fmla="*/ 583208 h 812606"/>
                <a:gd name="connsiteX153" fmla="*/ 4814946 w 12346891"/>
                <a:gd name="connsiteY153" fmla="*/ 660613 h 812606"/>
                <a:gd name="connsiteX154" fmla="*/ 4444519 w 12346891"/>
                <a:gd name="connsiteY154" fmla="*/ 512017 h 812606"/>
                <a:gd name="connsiteX155" fmla="*/ 4396312 w 12346891"/>
                <a:gd name="connsiteY155" fmla="*/ 464678 h 812606"/>
                <a:gd name="connsiteX156" fmla="*/ 4391999 w 12346891"/>
                <a:gd name="connsiteY156" fmla="*/ 473301 h 812606"/>
                <a:gd name="connsiteX157" fmla="*/ 4382463 w 12346891"/>
                <a:gd name="connsiteY157" fmla="*/ 455637 h 812606"/>
                <a:gd name="connsiteX158" fmla="*/ 3942634 w 12346891"/>
                <a:gd name="connsiteY158" fmla="*/ 168311 h 812606"/>
                <a:gd name="connsiteX159" fmla="*/ 3519572 w 12346891"/>
                <a:gd name="connsiteY159" fmla="*/ 428744 h 812606"/>
                <a:gd name="connsiteX160" fmla="*/ 3519320 w 12346891"/>
                <a:gd name="connsiteY160" fmla="*/ 429153 h 812606"/>
                <a:gd name="connsiteX161" fmla="*/ 3517828 w 12346891"/>
                <a:gd name="connsiteY161" fmla="*/ 432247 h 812606"/>
                <a:gd name="connsiteX162" fmla="*/ 3491042 w 12346891"/>
                <a:gd name="connsiteY162" fmla="*/ 480217 h 812606"/>
                <a:gd name="connsiteX163" fmla="*/ 3477786 w 12346891"/>
                <a:gd name="connsiteY163" fmla="*/ 500852 h 812606"/>
                <a:gd name="connsiteX164" fmla="*/ 3460297 w 12346891"/>
                <a:gd name="connsiteY164" fmla="*/ 541288 h 812606"/>
                <a:gd name="connsiteX165" fmla="*/ 3467989 w 12346891"/>
                <a:gd name="connsiteY165" fmla="*/ 516104 h 812606"/>
                <a:gd name="connsiteX166" fmla="*/ 3461878 w 12346891"/>
                <a:gd name="connsiteY166" fmla="*/ 525616 h 812606"/>
                <a:gd name="connsiteX167" fmla="*/ 2970127 w 12346891"/>
                <a:gd name="connsiteY167" fmla="*/ 812606 h 812606"/>
                <a:gd name="connsiteX168" fmla="*/ 2599700 w 12346891"/>
                <a:gd name="connsiteY168" fmla="*/ 664010 h 812606"/>
                <a:gd name="connsiteX169" fmla="*/ 2551493 w 12346891"/>
                <a:gd name="connsiteY169" fmla="*/ 616671 h 812606"/>
                <a:gd name="connsiteX170" fmla="*/ 2547180 w 12346891"/>
                <a:gd name="connsiteY170" fmla="*/ 625295 h 812606"/>
                <a:gd name="connsiteX171" fmla="*/ 2537644 w 12346891"/>
                <a:gd name="connsiteY171" fmla="*/ 607630 h 812606"/>
                <a:gd name="connsiteX172" fmla="*/ 2097815 w 12346891"/>
                <a:gd name="connsiteY172" fmla="*/ 320304 h 812606"/>
                <a:gd name="connsiteX173" fmla="*/ 1832205 w 12346891"/>
                <a:gd name="connsiteY173" fmla="*/ 411091 h 812606"/>
                <a:gd name="connsiteX174" fmla="*/ 1722223 w 12346891"/>
                <a:gd name="connsiteY174" fmla="*/ 515954 h 812606"/>
                <a:gd name="connsiteX175" fmla="*/ 1669499 w 12346891"/>
                <a:gd name="connsiteY175" fmla="*/ 553933 h 812606"/>
                <a:gd name="connsiteX176" fmla="*/ 1628221 w 12346891"/>
                <a:gd name="connsiteY176" fmla="*/ 583210 h 812606"/>
                <a:gd name="connsiteX177" fmla="*/ 1354648 w 12346891"/>
                <a:gd name="connsiteY177" fmla="*/ 660615 h 812606"/>
                <a:gd name="connsiteX178" fmla="*/ 984221 w 12346891"/>
                <a:gd name="connsiteY178" fmla="*/ 512019 h 812606"/>
                <a:gd name="connsiteX179" fmla="*/ 936015 w 12346891"/>
                <a:gd name="connsiteY179" fmla="*/ 464680 h 812606"/>
                <a:gd name="connsiteX180" fmla="*/ 931701 w 12346891"/>
                <a:gd name="connsiteY180" fmla="*/ 473303 h 812606"/>
                <a:gd name="connsiteX181" fmla="*/ 922165 w 12346891"/>
                <a:gd name="connsiteY181" fmla="*/ 455639 h 812606"/>
                <a:gd name="connsiteX182" fmla="*/ 482336 w 12346891"/>
                <a:gd name="connsiteY182" fmla="*/ 168313 h 812606"/>
                <a:gd name="connsiteX183" fmla="*/ 59274 w 12346891"/>
                <a:gd name="connsiteY183" fmla="*/ 428746 h 812606"/>
                <a:gd name="connsiteX184" fmla="*/ 59022 w 12346891"/>
                <a:gd name="connsiteY184" fmla="*/ 429155 h 812606"/>
                <a:gd name="connsiteX185" fmla="*/ 30744 w 12346891"/>
                <a:gd name="connsiteY185" fmla="*/ 480219 h 812606"/>
                <a:gd name="connsiteX186" fmla="*/ 17488 w 12346891"/>
                <a:gd name="connsiteY186" fmla="*/ 500854 h 812606"/>
                <a:gd name="connsiteX187" fmla="*/ -1 w 12346891"/>
                <a:gd name="connsiteY187" fmla="*/ 541290 h 812606"/>
                <a:gd name="connsiteX188" fmla="*/ 7691 w 12346891"/>
                <a:gd name="connsiteY188" fmla="*/ 516106 h 812606"/>
                <a:gd name="connsiteX189" fmla="*/ 1580 w 12346891"/>
                <a:gd name="connsiteY189" fmla="*/ 525618 h 812606"/>
                <a:gd name="connsiteX190" fmla="*/ 61904 w 12346891"/>
                <a:gd name="connsiteY190" fmla="*/ 383867 h 812606"/>
                <a:gd name="connsiteX191" fmla="*/ 247792 w 12346891"/>
                <a:gd name="connsiteY191" fmla="*/ 397912 h 812606"/>
                <a:gd name="connsiteX0" fmla="*/ 90436 w 12346893"/>
                <a:gd name="connsiteY0" fmla="*/ 332394 h 812606"/>
                <a:gd name="connsiteX1" fmla="*/ 103691 w 12346893"/>
                <a:gd name="connsiteY1" fmla="*/ 311759 h 812606"/>
                <a:gd name="connsiteX2" fmla="*/ 121181 w 12346893"/>
                <a:gd name="connsiteY2" fmla="*/ 271323 h 812606"/>
                <a:gd name="connsiteX3" fmla="*/ 113489 w 12346893"/>
                <a:gd name="connsiteY3" fmla="*/ 296507 h 812606"/>
                <a:gd name="connsiteX4" fmla="*/ 119599 w 12346893"/>
                <a:gd name="connsiteY4" fmla="*/ 286995 h 812606"/>
                <a:gd name="connsiteX5" fmla="*/ 611351 w 12346893"/>
                <a:gd name="connsiteY5" fmla="*/ 5 h 812606"/>
                <a:gd name="connsiteX6" fmla="*/ 981778 w 12346893"/>
                <a:gd name="connsiteY6" fmla="*/ 148601 h 812606"/>
                <a:gd name="connsiteX7" fmla="*/ 1029984 w 12346893"/>
                <a:gd name="connsiteY7" fmla="*/ 195940 h 812606"/>
                <a:gd name="connsiteX8" fmla="*/ 1034298 w 12346893"/>
                <a:gd name="connsiteY8" fmla="*/ 187316 h 812606"/>
                <a:gd name="connsiteX9" fmla="*/ 1043834 w 12346893"/>
                <a:gd name="connsiteY9" fmla="*/ 204981 h 812606"/>
                <a:gd name="connsiteX10" fmla="*/ 1483663 w 12346893"/>
                <a:gd name="connsiteY10" fmla="*/ 492306 h 812606"/>
                <a:gd name="connsiteX11" fmla="*/ 1749273 w 12346893"/>
                <a:gd name="connsiteY11" fmla="*/ 401519 h 812606"/>
                <a:gd name="connsiteX12" fmla="*/ 1794477 w 12346893"/>
                <a:gd name="connsiteY12" fmla="*/ 363610 h 812606"/>
                <a:gd name="connsiteX13" fmla="*/ 1800054 w 12346893"/>
                <a:gd name="connsiteY13" fmla="*/ 356534 h 812606"/>
                <a:gd name="connsiteX14" fmla="*/ 1911979 w 12346893"/>
                <a:gd name="connsiteY14" fmla="*/ 258678 h 812606"/>
                <a:gd name="connsiteX15" fmla="*/ 1953257 w 12346893"/>
                <a:gd name="connsiteY15" fmla="*/ 229401 h 812606"/>
                <a:gd name="connsiteX16" fmla="*/ 2226830 w 12346893"/>
                <a:gd name="connsiteY16" fmla="*/ 151996 h 812606"/>
                <a:gd name="connsiteX17" fmla="*/ 2597257 w 12346893"/>
                <a:gd name="connsiteY17" fmla="*/ 300592 h 812606"/>
                <a:gd name="connsiteX18" fmla="*/ 2645463 w 12346893"/>
                <a:gd name="connsiteY18" fmla="*/ 347931 h 812606"/>
                <a:gd name="connsiteX19" fmla="*/ 2649777 w 12346893"/>
                <a:gd name="connsiteY19" fmla="*/ 339308 h 812606"/>
                <a:gd name="connsiteX20" fmla="*/ 2659313 w 12346893"/>
                <a:gd name="connsiteY20" fmla="*/ 356972 h 812606"/>
                <a:gd name="connsiteX21" fmla="*/ 3099142 w 12346893"/>
                <a:gd name="connsiteY21" fmla="*/ 644298 h 812606"/>
                <a:gd name="connsiteX22" fmla="*/ 3522204 w 12346893"/>
                <a:gd name="connsiteY22" fmla="*/ 383865 h 812606"/>
                <a:gd name="connsiteX23" fmla="*/ 3522456 w 12346893"/>
                <a:gd name="connsiteY23" fmla="*/ 383456 h 812606"/>
                <a:gd name="connsiteX24" fmla="*/ 3550734 w 12346893"/>
                <a:gd name="connsiteY24" fmla="*/ 332392 h 812606"/>
                <a:gd name="connsiteX25" fmla="*/ 3581479 w 12346893"/>
                <a:gd name="connsiteY25" fmla="*/ 271321 h 812606"/>
                <a:gd name="connsiteX26" fmla="*/ 3573787 w 12346893"/>
                <a:gd name="connsiteY26" fmla="*/ 296505 h 812606"/>
                <a:gd name="connsiteX27" fmla="*/ 3579897 w 12346893"/>
                <a:gd name="connsiteY27" fmla="*/ 286993 h 812606"/>
                <a:gd name="connsiteX28" fmla="*/ 4071649 w 12346893"/>
                <a:gd name="connsiteY28" fmla="*/ 3 h 812606"/>
                <a:gd name="connsiteX29" fmla="*/ 4442076 w 12346893"/>
                <a:gd name="connsiteY29" fmla="*/ 148599 h 812606"/>
                <a:gd name="connsiteX30" fmla="*/ 4490282 w 12346893"/>
                <a:gd name="connsiteY30" fmla="*/ 195938 h 812606"/>
                <a:gd name="connsiteX31" fmla="*/ 4494596 w 12346893"/>
                <a:gd name="connsiteY31" fmla="*/ 187314 h 812606"/>
                <a:gd name="connsiteX32" fmla="*/ 4504132 w 12346893"/>
                <a:gd name="connsiteY32" fmla="*/ 204979 h 812606"/>
                <a:gd name="connsiteX33" fmla="*/ 4943961 w 12346893"/>
                <a:gd name="connsiteY33" fmla="*/ 492304 h 812606"/>
                <a:gd name="connsiteX34" fmla="*/ 5209571 w 12346893"/>
                <a:gd name="connsiteY34" fmla="*/ 401517 h 812606"/>
                <a:gd name="connsiteX35" fmla="*/ 5254775 w 12346893"/>
                <a:gd name="connsiteY35" fmla="*/ 363608 h 812606"/>
                <a:gd name="connsiteX36" fmla="*/ 5260352 w 12346893"/>
                <a:gd name="connsiteY36" fmla="*/ 356532 h 812606"/>
                <a:gd name="connsiteX37" fmla="*/ 5294481 w 12346893"/>
                <a:gd name="connsiteY37" fmla="*/ 323694 h 812606"/>
                <a:gd name="connsiteX38" fmla="*/ 5319553 w 12346893"/>
                <a:gd name="connsiteY38" fmla="*/ 296655 h 812606"/>
                <a:gd name="connsiteX39" fmla="*/ 5408614 w 12346893"/>
                <a:gd name="connsiteY39" fmla="*/ 177228 h 812606"/>
                <a:gd name="connsiteX40" fmla="*/ 5372276 w 12346893"/>
                <a:gd name="connsiteY40" fmla="*/ 258677 h 812606"/>
                <a:gd name="connsiteX41" fmla="*/ 5413555 w 12346893"/>
                <a:gd name="connsiteY41" fmla="*/ 229399 h 812606"/>
                <a:gd name="connsiteX42" fmla="*/ 5687128 w 12346893"/>
                <a:gd name="connsiteY42" fmla="*/ 151994 h 812606"/>
                <a:gd name="connsiteX43" fmla="*/ 6057555 w 12346893"/>
                <a:gd name="connsiteY43" fmla="*/ 300590 h 812606"/>
                <a:gd name="connsiteX44" fmla="*/ 6105761 w 12346893"/>
                <a:gd name="connsiteY44" fmla="*/ 347929 h 812606"/>
                <a:gd name="connsiteX45" fmla="*/ 6110075 w 12346893"/>
                <a:gd name="connsiteY45" fmla="*/ 339306 h 812606"/>
                <a:gd name="connsiteX46" fmla="*/ 6119611 w 12346893"/>
                <a:gd name="connsiteY46" fmla="*/ 356970 h 812606"/>
                <a:gd name="connsiteX47" fmla="*/ 6559439 w 12346893"/>
                <a:gd name="connsiteY47" fmla="*/ 644296 h 812606"/>
                <a:gd name="connsiteX48" fmla="*/ 6982502 w 12346893"/>
                <a:gd name="connsiteY48" fmla="*/ 383863 h 812606"/>
                <a:gd name="connsiteX49" fmla="*/ 6982753 w 12346893"/>
                <a:gd name="connsiteY49" fmla="*/ 383454 h 812606"/>
                <a:gd name="connsiteX50" fmla="*/ 6984246 w 12346893"/>
                <a:gd name="connsiteY50" fmla="*/ 380360 h 812606"/>
                <a:gd name="connsiteX51" fmla="*/ 7011032 w 12346893"/>
                <a:gd name="connsiteY51" fmla="*/ 332390 h 812606"/>
                <a:gd name="connsiteX52" fmla="*/ 7024286 w 12346893"/>
                <a:gd name="connsiteY52" fmla="*/ 311755 h 812606"/>
                <a:gd name="connsiteX53" fmla="*/ 7041777 w 12346893"/>
                <a:gd name="connsiteY53" fmla="*/ 271319 h 812606"/>
                <a:gd name="connsiteX54" fmla="*/ 7034085 w 12346893"/>
                <a:gd name="connsiteY54" fmla="*/ 296503 h 812606"/>
                <a:gd name="connsiteX55" fmla="*/ 7040195 w 12346893"/>
                <a:gd name="connsiteY55" fmla="*/ 286991 h 812606"/>
                <a:gd name="connsiteX56" fmla="*/ 7531947 w 12346893"/>
                <a:gd name="connsiteY56" fmla="*/ 1 h 812606"/>
                <a:gd name="connsiteX57" fmla="*/ 7902374 w 12346893"/>
                <a:gd name="connsiteY57" fmla="*/ 148597 h 812606"/>
                <a:gd name="connsiteX58" fmla="*/ 7950580 w 12346893"/>
                <a:gd name="connsiteY58" fmla="*/ 195936 h 812606"/>
                <a:gd name="connsiteX59" fmla="*/ 7954894 w 12346893"/>
                <a:gd name="connsiteY59" fmla="*/ 187312 h 812606"/>
                <a:gd name="connsiteX60" fmla="*/ 7964430 w 12346893"/>
                <a:gd name="connsiteY60" fmla="*/ 204977 h 812606"/>
                <a:gd name="connsiteX61" fmla="*/ 8404258 w 12346893"/>
                <a:gd name="connsiteY61" fmla="*/ 492302 h 812606"/>
                <a:gd name="connsiteX62" fmla="*/ 8669869 w 12346893"/>
                <a:gd name="connsiteY62" fmla="*/ 401515 h 812606"/>
                <a:gd name="connsiteX63" fmla="*/ 8715076 w 12346893"/>
                <a:gd name="connsiteY63" fmla="*/ 363604 h 812606"/>
                <a:gd name="connsiteX64" fmla="*/ 8720650 w 12346893"/>
                <a:gd name="connsiteY64" fmla="*/ 356531 h 812606"/>
                <a:gd name="connsiteX65" fmla="*/ 8754770 w 12346893"/>
                <a:gd name="connsiteY65" fmla="*/ 323702 h 812606"/>
                <a:gd name="connsiteX66" fmla="*/ 8779851 w 12346893"/>
                <a:gd name="connsiteY66" fmla="*/ 296653 h 812606"/>
                <a:gd name="connsiteX67" fmla="*/ 8869086 w 12346893"/>
                <a:gd name="connsiteY67" fmla="*/ 159809 h 812606"/>
                <a:gd name="connsiteX68" fmla="*/ 8886596 w 12346893"/>
                <a:gd name="connsiteY68" fmla="*/ 119325 h 812606"/>
                <a:gd name="connsiteX69" fmla="*/ 8868912 w 12346893"/>
                <a:gd name="connsiteY69" fmla="*/ 177226 h 812606"/>
                <a:gd name="connsiteX70" fmla="*/ 8832573 w 12346893"/>
                <a:gd name="connsiteY70" fmla="*/ 258676 h 812606"/>
                <a:gd name="connsiteX71" fmla="*/ 8873853 w 12346893"/>
                <a:gd name="connsiteY71" fmla="*/ 229399 h 812606"/>
                <a:gd name="connsiteX72" fmla="*/ 9147426 w 12346893"/>
                <a:gd name="connsiteY72" fmla="*/ 151993 h 812606"/>
                <a:gd name="connsiteX73" fmla="*/ 9517853 w 12346893"/>
                <a:gd name="connsiteY73" fmla="*/ 300589 h 812606"/>
                <a:gd name="connsiteX74" fmla="*/ 9566059 w 12346893"/>
                <a:gd name="connsiteY74" fmla="*/ 347928 h 812606"/>
                <a:gd name="connsiteX75" fmla="*/ 9570373 w 12346893"/>
                <a:gd name="connsiteY75" fmla="*/ 339305 h 812606"/>
                <a:gd name="connsiteX76" fmla="*/ 9579908 w 12346893"/>
                <a:gd name="connsiteY76" fmla="*/ 356969 h 812606"/>
                <a:gd name="connsiteX77" fmla="*/ 10019738 w 12346893"/>
                <a:gd name="connsiteY77" fmla="*/ 644295 h 812606"/>
                <a:gd name="connsiteX78" fmla="*/ 10442800 w 12346893"/>
                <a:gd name="connsiteY78" fmla="*/ 383862 h 812606"/>
                <a:gd name="connsiteX79" fmla="*/ 10443052 w 12346893"/>
                <a:gd name="connsiteY79" fmla="*/ 383453 h 812606"/>
                <a:gd name="connsiteX80" fmla="*/ 10444544 w 12346893"/>
                <a:gd name="connsiteY80" fmla="*/ 380359 h 812606"/>
                <a:gd name="connsiteX81" fmla="*/ 10471330 w 12346893"/>
                <a:gd name="connsiteY81" fmla="*/ 332389 h 812606"/>
                <a:gd name="connsiteX82" fmla="*/ 10484585 w 12346893"/>
                <a:gd name="connsiteY82" fmla="*/ 311754 h 812606"/>
                <a:gd name="connsiteX83" fmla="*/ 10502074 w 12346893"/>
                <a:gd name="connsiteY83" fmla="*/ 271318 h 812606"/>
                <a:gd name="connsiteX84" fmla="*/ 10494383 w 12346893"/>
                <a:gd name="connsiteY84" fmla="*/ 296502 h 812606"/>
                <a:gd name="connsiteX85" fmla="*/ 10500493 w 12346893"/>
                <a:gd name="connsiteY85" fmla="*/ 286990 h 812606"/>
                <a:gd name="connsiteX86" fmla="*/ 10992245 w 12346893"/>
                <a:gd name="connsiteY86" fmla="*/ 0 h 812606"/>
                <a:gd name="connsiteX87" fmla="*/ 11362672 w 12346893"/>
                <a:gd name="connsiteY87" fmla="*/ 148596 h 812606"/>
                <a:gd name="connsiteX88" fmla="*/ 11410878 w 12346893"/>
                <a:gd name="connsiteY88" fmla="*/ 195935 h 812606"/>
                <a:gd name="connsiteX89" fmla="*/ 11415192 w 12346893"/>
                <a:gd name="connsiteY89" fmla="*/ 187311 h 812606"/>
                <a:gd name="connsiteX90" fmla="*/ 11424728 w 12346893"/>
                <a:gd name="connsiteY90" fmla="*/ 204976 h 812606"/>
                <a:gd name="connsiteX91" fmla="*/ 11864557 w 12346893"/>
                <a:gd name="connsiteY91" fmla="*/ 492302 h 812606"/>
                <a:gd name="connsiteX92" fmla="*/ 12329384 w 12346893"/>
                <a:gd name="connsiteY92" fmla="*/ 159808 h 812606"/>
                <a:gd name="connsiteX93" fmla="*/ 12346893 w 12346893"/>
                <a:gd name="connsiteY93" fmla="*/ 119324 h 812606"/>
                <a:gd name="connsiteX94" fmla="*/ 12329210 w 12346893"/>
                <a:gd name="connsiteY94" fmla="*/ 177225 h 812606"/>
                <a:gd name="connsiteX95" fmla="*/ 11735544 w 12346893"/>
                <a:gd name="connsiteY95" fmla="*/ 660610 h 812606"/>
                <a:gd name="connsiteX96" fmla="*/ 11365117 w 12346893"/>
                <a:gd name="connsiteY96" fmla="*/ 512014 h 812606"/>
                <a:gd name="connsiteX97" fmla="*/ 11316911 w 12346893"/>
                <a:gd name="connsiteY97" fmla="*/ 464675 h 812606"/>
                <a:gd name="connsiteX98" fmla="*/ 11312596 w 12346893"/>
                <a:gd name="connsiteY98" fmla="*/ 473298 h 812606"/>
                <a:gd name="connsiteX99" fmla="*/ 11303061 w 12346893"/>
                <a:gd name="connsiteY99" fmla="*/ 455634 h 812606"/>
                <a:gd name="connsiteX100" fmla="*/ 10863232 w 12346893"/>
                <a:gd name="connsiteY100" fmla="*/ 168308 h 812606"/>
                <a:gd name="connsiteX101" fmla="*/ 10440170 w 12346893"/>
                <a:gd name="connsiteY101" fmla="*/ 428741 h 812606"/>
                <a:gd name="connsiteX102" fmla="*/ 10439918 w 12346893"/>
                <a:gd name="connsiteY102" fmla="*/ 429150 h 812606"/>
                <a:gd name="connsiteX103" fmla="*/ 10438426 w 12346893"/>
                <a:gd name="connsiteY103" fmla="*/ 432244 h 812606"/>
                <a:gd name="connsiteX104" fmla="*/ 10411639 w 12346893"/>
                <a:gd name="connsiteY104" fmla="*/ 480214 h 812606"/>
                <a:gd name="connsiteX105" fmla="*/ 10398385 w 12346893"/>
                <a:gd name="connsiteY105" fmla="*/ 500849 h 812606"/>
                <a:gd name="connsiteX106" fmla="*/ 10380895 w 12346893"/>
                <a:gd name="connsiteY106" fmla="*/ 541285 h 812606"/>
                <a:gd name="connsiteX107" fmla="*/ 10388586 w 12346893"/>
                <a:gd name="connsiteY107" fmla="*/ 516101 h 812606"/>
                <a:gd name="connsiteX108" fmla="*/ 10382477 w 12346893"/>
                <a:gd name="connsiteY108" fmla="*/ 525613 h 812606"/>
                <a:gd name="connsiteX109" fmla="*/ 9890724 w 12346893"/>
                <a:gd name="connsiteY109" fmla="*/ 812603 h 812606"/>
                <a:gd name="connsiteX110" fmla="*/ 9520297 w 12346893"/>
                <a:gd name="connsiteY110" fmla="*/ 664007 h 812606"/>
                <a:gd name="connsiteX111" fmla="*/ 9472091 w 12346893"/>
                <a:gd name="connsiteY111" fmla="*/ 616668 h 812606"/>
                <a:gd name="connsiteX112" fmla="*/ 9467777 w 12346893"/>
                <a:gd name="connsiteY112" fmla="*/ 625292 h 812606"/>
                <a:gd name="connsiteX113" fmla="*/ 9458242 w 12346893"/>
                <a:gd name="connsiteY113" fmla="*/ 607627 h 812606"/>
                <a:gd name="connsiteX114" fmla="*/ 9018413 w 12346893"/>
                <a:gd name="connsiteY114" fmla="*/ 320302 h 812606"/>
                <a:gd name="connsiteX115" fmla="*/ 8752802 w 12346893"/>
                <a:gd name="connsiteY115" fmla="*/ 411089 h 812606"/>
                <a:gd name="connsiteX116" fmla="*/ 8707595 w 12346893"/>
                <a:gd name="connsiteY116" fmla="*/ 449000 h 812606"/>
                <a:gd name="connsiteX117" fmla="*/ 8702022 w 12346893"/>
                <a:gd name="connsiteY117" fmla="*/ 456073 h 812606"/>
                <a:gd name="connsiteX118" fmla="*/ 8667901 w 12346893"/>
                <a:gd name="connsiteY118" fmla="*/ 488902 h 812606"/>
                <a:gd name="connsiteX119" fmla="*/ 8642820 w 12346893"/>
                <a:gd name="connsiteY119" fmla="*/ 515951 h 812606"/>
                <a:gd name="connsiteX120" fmla="*/ 8553585 w 12346893"/>
                <a:gd name="connsiteY120" fmla="*/ 652795 h 812606"/>
                <a:gd name="connsiteX121" fmla="*/ 8536075 w 12346893"/>
                <a:gd name="connsiteY121" fmla="*/ 693279 h 812606"/>
                <a:gd name="connsiteX122" fmla="*/ 8553759 w 12346893"/>
                <a:gd name="connsiteY122" fmla="*/ 635378 h 812606"/>
                <a:gd name="connsiteX123" fmla="*/ 8590098 w 12346893"/>
                <a:gd name="connsiteY123" fmla="*/ 553928 h 812606"/>
                <a:gd name="connsiteX124" fmla="*/ 8548818 w 12346893"/>
                <a:gd name="connsiteY124" fmla="*/ 583206 h 812606"/>
                <a:gd name="connsiteX125" fmla="*/ 8275246 w 12346893"/>
                <a:gd name="connsiteY125" fmla="*/ 660611 h 812606"/>
                <a:gd name="connsiteX126" fmla="*/ 7904819 w 12346893"/>
                <a:gd name="connsiteY126" fmla="*/ 512015 h 812606"/>
                <a:gd name="connsiteX127" fmla="*/ 7856612 w 12346893"/>
                <a:gd name="connsiteY127" fmla="*/ 464676 h 812606"/>
                <a:gd name="connsiteX128" fmla="*/ 7852299 w 12346893"/>
                <a:gd name="connsiteY128" fmla="*/ 473299 h 812606"/>
                <a:gd name="connsiteX129" fmla="*/ 7842763 w 12346893"/>
                <a:gd name="connsiteY129" fmla="*/ 455635 h 812606"/>
                <a:gd name="connsiteX130" fmla="*/ 7402933 w 12346893"/>
                <a:gd name="connsiteY130" fmla="*/ 168309 h 812606"/>
                <a:gd name="connsiteX131" fmla="*/ 6979871 w 12346893"/>
                <a:gd name="connsiteY131" fmla="*/ 428742 h 812606"/>
                <a:gd name="connsiteX132" fmla="*/ 6979620 w 12346893"/>
                <a:gd name="connsiteY132" fmla="*/ 429151 h 812606"/>
                <a:gd name="connsiteX133" fmla="*/ 6978128 w 12346893"/>
                <a:gd name="connsiteY133" fmla="*/ 432245 h 812606"/>
                <a:gd name="connsiteX134" fmla="*/ 6951342 w 12346893"/>
                <a:gd name="connsiteY134" fmla="*/ 480215 h 812606"/>
                <a:gd name="connsiteX135" fmla="*/ 6938086 w 12346893"/>
                <a:gd name="connsiteY135" fmla="*/ 500850 h 812606"/>
                <a:gd name="connsiteX136" fmla="*/ 6920597 w 12346893"/>
                <a:gd name="connsiteY136" fmla="*/ 541286 h 812606"/>
                <a:gd name="connsiteX137" fmla="*/ 6928288 w 12346893"/>
                <a:gd name="connsiteY137" fmla="*/ 516102 h 812606"/>
                <a:gd name="connsiteX138" fmla="*/ 6922178 w 12346893"/>
                <a:gd name="connsiteY138" fmla="*/ 525614 h 812606"/>
                <a:gd name="connsiteX139" fmla="*/ 6430427 w 12346893"/>
                <a:gd name="connsiteY139" fmla="*/ 812604 h 812606"/>
                <a:gd name="connsiteX140" fmla="*/ 6059999 w 12346893"/>
                <a:gd name="connsiteY140" fmla="*/ 664008 h 812606"/>
                <a:gd name="connsiteX141" fmla="*/ 6011793 w 12346893"/>
                <a:gd name="connsiteY141" fmla="*/ 616669 h 812606"/>
                <a:gd name="connsiteX142" fmla="*/ 6007479 w 12346893"/>
                <a:gd name="connsiteY142" fmla="*/ 625293 h 812606"/>
                <a:gd name="connsiteX143" fmla="*/ 5997944 w 12346893"/>
                <a:gd name="connsiteY143" fmla="*/ 607628 h 812606"/>
                <a:gd name="connsiteX144" fmla="*/ 5558114 w 12346893"/>
                <a:gd name="connsiteY144" fmla="*/ 320302 h 812606"/>
                <a:gd name="connsiteX145" fmla="*/ 5292505 w 12346893"/>
                <a:gd name="connsiteY145" fmla="*/ 411089 h 812606"/>
                <a:gd name="connsiteX146" fmla="*/ 5247300 w 12346893"/>
                <a:gd name="connsiteY146" fmla="*/ 448999 h 812606"/>
                <a:gd name="connsiteX147" fmla="*/ 5241724 w 12346893"/>
                <a:gd name="connsiteY147" fmla="*/ 456075 h 812606"/>
                <a:gd name="connsiteX148" fmla="*/ 5207594 w 12346893"/>
                <a:gd name="connsiteY148" fmla="*/ 488913 h 812606"/>
                <a:gd name="connsiteX149" fmla="*/ 5182522 w 12346893"/>
                <a:gd name="connsiteY149" fmla="*/ 515952 h 812606"/>
                <a:gd name="connsiteX150" fmla="*/ 5129799 w 12346893"/>
                <a:gd name="connsiteY150" fmla="*/ 553930 h 812606"/>
                <a:gd name="connsiteX151" fmla="*/ 5088520 w 12346893"/>
                <a:gd name="connsiteY151" fmla="*/ 583208 h 812606"/>
                <a:gd name="connsiteX152" fmla="*/ 4814948 w 12346893"/>
                <a:gd name="connsiteY152" fmla="*/ 660613 h 812606"/>
                <a:gd name="connsiteX153" fmla="*/ 4444521 w 12346893"/>
                <a:gd name="connsiteY153" fmla="*/ 512017 h 812606"/>
                <a:gd name="connsiteX154" fmla="*/ 4396314 w 12346893"/>
                <a:gd name="connsiteY154" fmla="*/ 464678 h 812606"/>
                <a:gd name="connsiteX155" fmla="*/ 4392001 w 12346893"/>
                <a:gd name="connsiteY155" fmla="*/ 473301 h 812606"/>
                <a:gd name="connsiteX156" fmla="*/ 4382465 w 12346893"/>
                <a:gd name="connsiteY156" fmla="*/ 455637 h 812606"/>
                <a:gd name="connsiteX157" fmla="*/ 3942636 w 12346893"/>
                <a:gd name="connsiteY157" fmla="*/ 168311 h 812606"/>
                <a:gd name="connsiteX158" fmla="*/ 3519574 w 12346893"/>
                <a:gd name="connsiteY158" fmla="*/ 428744 h 812606"/>
                <a:gd name="connsiteX159" fmla="*/ 3519322 w 12346893"/>
                <a:gd name="connsiteY159" fmla="*/ 429153 h 812606"/>
                <a:gd name="connsiteX160" fmla="*/ 3517830 w 12346893"/>
                <a:gd name="connsiteY160" fmla="*/ 432247 h 812606"/>
                <a:gd name="connsiteX161" fmla="*/ 3491044 w 12346893"/>
                <a:gd name="connsiteY161" fmla="*/ 480217 h 812606"/>
                <a:gd name="connsiteX162" fmla="*/ 3477788 w 12346893"/>
                <a:gd name="connsiteY162" fmla="*/ 500852 h 812606"/>
                <a:gd name="connsiteX163" fmla="*/ 3460299 w 12346893"/>
                <a:gd name="connsiteY163" fmla="*/ 541288 h 812606"/>
                <a:gd name="connsiteX164" fmla="*/ 3467991 w 12346893"/>
                <a:gd name="connsiteY164" fmla="*/ 516104 h 812606"/>
                <a:gd name="connsiteX165" fmla="*/ 3461880 w 12346893"/>
                <a:gd name="connsiteY165" fmla="*/ 525616 h 812606"/>
                <a:gd name="connsiteX166" fmla="*/ 2970129 w 12346893"/>
                <a:gd name="connsiteY166" fmla="*/ 812606 h 812606"/>
                <a:gd name="connsiteX167" fmla="*/ 2599702 w 12346893"/>
                <a:gd name="connsiteY167" fmla="*/ 664010 h 812606"/>
                <a:gd name="connsiteX168" fmla="*/ 2551495 w 12346893"/>
                <a:gd name="connsiteY168" fmla="*/ 616671 h 812606"/>
                <a:gd name="connsiteX169" fmla="*/ 2547182 w 12346893"/>
                <a:gd name="connsiteY169" fmla="*/ 625295 h 812606"/>
                <a:gd name="connsiteX170" fmla="*/ 2537646 w 12346893"/>
                <a:gd name="connsiteY170" fmla="*/ 607630 h 812606"/>
                <a:gd name="connsiteX171" fmla="*/ 2097817 w 12346893"/>
                <a:gd name="connsiteY171" fmla="*/ 320304 h 812606"/>
                <a:gd name="connsiteX172" fmla="*/ 1832207 w 12346893"/>
                <a:gd name="connsiteY172" fmla="*/ 411091 h 812606"/>
                <a:gd name="connsiteX173" fmla="*/ 1722225 w 12346893"/>
                <a:gd name="connsiteY173" fmla="*/ 515954 h 812606"/>
                <a:gd name="connsiteX174" fmla="*/ 1669501 w 12346893"/>
                <a:gd name="connsiteY174" fmla="*/ 553933 h 812606"/>
                <a:gd name="connsiteX175" fmla="*/ 1628223 w 12346893"/>
                <a:gd name="connsiteY175" fmla="*/ 583210 h 812606"/>
                <a:gd name="connsiteX176" fmla="*/ 1354650 w 12346893"/>
                <a:gd name="connsiteY176" fmla="*/ 660615 h 812606"/>
                <a:gd name="connsiteX177" fmla="*/ 984223 w 12346893"/>
                <a:gd name="connsiteY177" fmla="*/ 512019 h 812606"/>
                <a:gd name="connsiteX178" fmla="*/ 936017 w 12346893"/>
                <a:gd name="connsiteY178" fmla="*/ 464680 h 812606"/>
                <a:gd name="connsiteX179" fmla="*/ 931703 w 12346893"/>
                <a:gd name="connsiteY179" fmla="*/ 473303 h 812606"/>
                <a:gd name="connsiteX180" fmla="*/ 922167 w 12346893"/>
                <a:gd name="connsiteY180" fmla="*/ 455639 h 812606"/>
                <a:gd name="connsiteX181" fmla="*/ 482338 w 12346893"/>
                <a:gd name="connsiteY181" fmla="*/ 168313 h 812606"/>
                <a:gd name="connsiteX182" fmla="*/ 59276 w 12346893"/>
                <a:gd name="connsiteY182" fmla="*/ 428746 h 812606"/>
                <a:gd name="connsiteX183" fmla="*/ 59024 w 12346893"/>
                <a:gd name="connsiteY183" fmla="*/ 429155 h 812606"/>
                <a:gd name="connsiteX184" fmla="*/ 30746 w 12346893"/>
                <a:gd name="connsiteY184" fmla="*/ 480219 h 812606"/>
                <a:gd name="connsiteX185" fmla="*/ 17490 w 12346893"/>
                <a:gd name="connsiteY185" fmla="*/ 500854 h 812606"/>
                <a:gd name="connsiteX186" fmla="*/ 1 w 12346893"/>
                <a:gd name="connsiteY186" fmla="*/ 541290 h 812606"/>
                <a:gd name="connsiteX187" fmla="*/ 7693 w 12346893"/>
                <a:gd name="connsiteY187" fmla="*/ 516106 h 812606"/>
                <a:gd name="connsiteX188" fmla="*/ 1582 w 12346893"/>
                <a:gd name="connsiteY188" fmla="*/ 525618 h 812606"/>
                <a:gd name="connsiteX189" fmla="*/ 61906 w 12346893"/>
                <a:gd name="connsiteY189" fmla="*/ 383867 h 812606"/>
                <a:gd name="connsiteX190" fmla="*/ 247794 w 12346893"/>
                <a:gd name="connsiteY190" fmla="*/ 397912 h 812606"/>
                <a:gd name="connsiteX0" fmla="*/ 90434 w 12346891"/>
                <a:gd name="connsiteY0" fmla="*/ 332394 h 812606"/>
                <a:gd name="connsiteX1" fmla="*/ 103689 w 12346891"/>
                <a:gd name="connsiteY1" fmla="*/ 311759 h 812606"/>
                <a:gd name="connsiteX2" fmla="*/ 121179 w 12346891"/>
                <a:gd name="connsiteY2" fmla="*/ 271323 h 812606"/>
                <a:gd name="connsiteX3" fmla="*/ 113487 w 12346891"/>
                <a:gd name="connsiteY3" fmla="*/ 296507 h 812606"/>
                <a:gd name="connsiteX4" fmla="*/ 119597 w 12346891"/>
                <a:gd name="connsiteY4" fmla="*/ 286995 h 812606"/>
                <a:gd name="connsiteX5" fmla="*/ 611349 w 12346891"/>
                <a:gd name="connsiteY5" fmla="*/ 5 h 812606"/>
                <a:gd name="connsiteX6" fmla="*/ 981776 w 12346891"/>
                <a:gd name="connsiteY6" fmla="*/ 148601 h 812606"/>
                <a:gd name="connsiteX7" fmla="*/ 1029982 w 12346891"/>
                <a:gd name="connsiteY7" fmla="*/ 195940 h 812606"/>
                <a:gd name="connsiteX8" fmla="*/ 1034296 w 12346891"/>
                <a:gd name="connsiteY8" fmla="*/ 187316 h 812606"/>
                <a:gd name="connsiteX9" fmla="*/ 1043832 w 12346891"/>
                <a:gd name="connsiteY9" fmla="*/ 204981 h 812606"/>
                <a:gd name="connsiteX10" fmla="*/ 1483661 w 12346891"/>
                <a:gd name="connsiteY10" fmla="*/ 492306 h 812606"/>
                <a:gd name="connsiteX11" fmla="*/ 1749271 w 12346891"/>
                <a:gd name="connsiteY11" fmla="*/ 401519 h 812606"/>
                <a:gd name="connsiteX12" fmla="*/ 1794475 w 12346891"/>
                <a:gd name="connsiteY12" fmla="*/ 363610 h 812606"/>
                <a:gd name="connsiteX13" fmla="*/ 1800052 w 12346891"/>
                <a:gd name="connsiteY13" fmla="*/ 356534 h 812606"/>
                <a:gd name="connsiteX14" fmla="*/ 1911977 w 12346891"/>
                <a:gd name="connsiteY14" fmla="*/ 258678 h 812606"/>
                <a:gd name="connsiteX15" fmla="*/ 1953255 w 12346891"/>
                <a:gd name="connsiteY15" fmla="*/ 229401 h 812606"/>
                <a:gd name="connsiteX16" fmla="*/ 2226828 w 12346891"/>
                <a:gd name="connsiteY16" fmla="*/ 151996 h 812606"/>
                <a:gd name="connsiteX17" fmla="*/ 2597255 w 12346891"/>
                <a:gd name="connsiteY17" fmla="*/ 300592 h 812606"/>
                <a:gd name="connsiteX18" fmla="*/ 2645461 w 12346891"/>
                <a:gd name="connsiteY18" fmla="*/ 347931 h 812606"/>
                <a:gd name="connsiteX19" fmla="*/ 2649775 w 12346891"/>
                <a:gd name="connsiteY19" fmla="*/ 339308 h 812606"/>
                <a:gd name="connsiteX20" fmla="*/ 2659311 w 12346891"/>
                <a:gd name="connsiteY20" fmla="*/ 356972 h 812606"/>
                <a:gd name="connsiteX21" fmla="*/ 3099140 w 12346891"/>
                <a:gd name="connsiteY21" fmla="*/ 644298 h 812606"/>
                <a:gd name="connsiteX22" fmla="*/ 3522202 w 12346891"/>
                <a:gd name="connsiteY22" fmla="*/ 383865 h 812606"/>
                <a:gd name="connsiteX23" fmla="*/ 3522454 w 12346891"/>
                <a:gd name="connsiteY23" fmla="*/ 383456 h 812606"/>
                <a:gd name="connsiteX24" fmla="*/ 3550732 w 12346891"/>
                <a:gd name="connsiteY24" fmla="*/ 332392 h 812606"/>
                <a:gd name="connsiteX25" fmla="*/ 3581477 w 12346891"/>
                <a:gd name="connsiteY25" fmla="*/ 271321 h 812606"/>
                <a:gd name="connsiteX26" fmla="*/ 3573785 w 12346891"/>
                <a:gd name="connsiteY26" fmla="*/ 296505 h 812606"/>
                <a:gd name="connsiteX27" fmla="*/ 3579895 w 12346891"/>
                <a:gd name="connsiteY27" fmla="*/ 286993 h 812606"/>
                <a:gd name="connsiteX28" fmla="*/ 4071647 w 12346891"/>
                <a:gd name="connsiteY28" fmla="*/ 3 h 812606"/>
                <a:gd name="connsiteX29" fmla="*/ 4442074 w 12346891"/>
                <a:gd name="connsiteY29" fmla="*/ 148599 h 812606"/>
                <a:gd name="connsiteX30" fmla="*/ 4490280 w 12346891"/>
                <a:gd name="connsiteY30" fmla="*/ 195938 h 812606"/>
                <a:gd name="connsiteX31" fmla="*/ 4494594 w 12346891"/>
                <a:gd name="connsiteY31" fmla="*/ 187314 h 812606"/>
                <a:gd name="connsiteX32" fmla="*/ 4504130 w 12346891"/>
                <a:gd name="connsiteY32" fmla="*/ 204979 h 812606"/>
                <a:gd name="connsiteX33" fmla="*/ 4943959 w 12346891"/>
                <a:gd name="connsiteY33" fmla="*/ 492304 h 812606"/>
                <a:gd name="connsiteX34" fmla="*/ 5209569 w 12346891"/>
                <a:gd name="connsiteY34" fmla="*/ 401517 h 812606"/>
                <a:gd name="connsiteX35" fmla="*/ 5254773 w 12346891"/>
                <a:gd name="connsiteY35" fmla="*/ 363608 h 812606"/>
                <a:gd name="connsiteX36" fmla="*/ 5260350 w 12346891"/>
                <a:gd name="connsiteY36" fmla="*/ 356532 h 812606"/>
                <a:gd name="connsiteX37" fmla="*/ 5294479 w 12346891"/>
                <a:gd name="connsiteY37" fmla="*/ 323694 h 812606"/>
                <a:gd name="connsiteX38" fmla="*/ 5319551 w 12346891"/>
                <a:gd name="connsiteY38" fmla="*/ 296655 h 812606"/>
                <a:gd name="connsiteX39" fmla="*/ 5408612 w 12346891"/>
                <a:gd name="connsiteY39" fmla="*/ 177228 h 812606"/>
                <a:gd name="connsiteX40" fmla="*/ 5372274 w 12346891"/>
                <a:gd name="connsiteY40" fmla="*/ 258677 h 812606"/>
                <a:gd name="connsiteX41" fmla="*/ 5413553 w 12346891"/>
                <a:gd name="connsiteY41" fmla="*/ 229399 h 812606"/>
                <a:gd name="connsiteX42" fmla="*/ 5687126 w 12346891"/>
                <a:gd name="connsiteY42" fmla="*/ 151994 h 812606"/>
                <a:gd name="connsiteX43" fmla="*/ 6057553 w 12346891"/>
                <a:gd name="connsiteY43" fmla="*/ 300590 h 812606"/>
                <a:gd name="connsiteX44" fmla="*/ 6105759 w 12346891"/>
                <a:gd name="connsiteY44" fmla="*/ 347929 h 812606"/>
                <a:gd name="connsiteX45" fmla="*/ 6110073 w 12346891"/>
                <a:gd name="connsiteY45" fmla="*/ 339306 h 812606"/>
                <a:gd name="connsiteX46" fmla="*/ 6119609 w 12346891"/>
                <a:gd name="connsiteY46" fmla="*/ 356970 h 812606"/>
                <a:gd name="connsiteX47" fmla="*/ 6559437 w 12346891"/>
                <a:gd name="connsiteY47" fmla="*/ 644296 h 812606"/>
                <a:gd name="connsiteX48" fmla="*/ 6982500 w 12346891"/>
                <a:gd name="connsiteY48" fmla="*/ 383863 h 812606"/>
                <a:gd name="connsiteX49" fmla="*/ 6982751 w 12346891"/>
                <a:gd name="connsiteY49" fmla="*/ 383454 h 812606"/>
                <a:gd name="connsiteX50" fmla="*/ 6984244 w 12346891"/>
                <a:gd name="connsiteY50" fmla="*/ 380360 h 812606"/>
                <a:gd name="connsiteX51" fmla="*/ 7011030 w 12346891"/>
                <a:gd name="connsiteY51" fmla="*/ 332390 h 812606"/>
                <a:gd name="connsiteX52" fmla="*/ 7024284 w 12346891"/>
                <a:gd name="connsiteY52" fmla="*/ 311755 h 812606"/>
                <a:gd name="connsiteX53" fmla="*/ 7041775 w 12346891"/>
                <a:gd name="connsiteY53" fmla="*/ 271319 h 812606"/>
                <a:gd name="connsiteX54" fmla="*/ 7034083 w 12346891"/>
                <a:gd name="connsiteY54" fmla="*/ 296503 h 812606"/>
                <a:gd name="connsiteX55" fmla="*/ 7040193 w 12346891"/>
                <a:gd name="connsiteY55" fmla="*/ 286991 h 812606"/>
                <a:gd name="connsiteX56" fmla="*/ 7531945 w 12346891"/>
                <a:gd name="connsiteY56" fmla="*/ 1 h 812606"/>
                <a:gd name="connsiteX57" fmla="*/ 7902372 w 12346891"/>
                <a:gd name="connsiteY57" fmla="*/ 148597 h 812606"/>
                <a:gd name="connsiteX58" fmla="*/ 7950578 w 12346891"/>
                <a:gd name="connsiteY58" fmla="*/ 195936 h 812606"/>
                <a:gd name="connsiteX59" fmla="*/ 7954892 w 12346891"/>
                <a:gd name="connsiteY59" fmla="*/ 187312 h 812606"/>
                <a:gd name="connsiteX60" fmla="*/ 7964428 w 12346891"/>
                <a:gd name="connsiteY60" fmla="*/ 204977 h 812606"/>
                <a:gd name="connsiteX61" fmla="*/ 8404256 w 12346891"/>
                <a:gd name="connsiteY61" fmla="*/ 492302 h 812606"/>
                <a:gd name="connsiteX62" fmla="*/ 8669867 w 12346891"/>
                <a:gd name="connsiteY62" fmla="*/ 401515 h 812606"/>
                <a:gd name="connsiteX63" fmla="*/ 8715074 w 12346891"/>
                <a:gd name="connsiteY63" fmla="*/ 363604 h 812606"/>
                <a:gd name="connsiteX64" fmla="*/ 8720648 w 12346891"/>
                <a:gd name="connsiteY64" fmla="*/ 356531 h 812606"/>
                <a:gd name="connsiteX65" fmla="*/ 8754768 w 12346891"/>
                <a:gd name="connsiteY65" fmla="*/ 323702 h 812606"/>
                <a:gd name="connsiteX66" fmla="*/ 8779849 w 12346891"/>
                <a:gd name="connsiteY66" fmla="*/ 296653 h 812606"/>
                <a:gd name="connsiteX67" fmla="*/ 8869084 w 12346891"/>
                <a:gd name="connsiteY67" fmla="*/ 159809 h 812606"/>
                <a:gd name="connsiteX68" fmla="*/ 8886594 w 12346891"/>
                <a:gd name="connsiteY68" fmla="*/ 119325 h 812606"/>
                <a:gd name="connsiteX69" fmla="*/ 8868910 w 12346891"/>
                <a:gd name="connsiteY69" fmla="*/ 177226 h 812606"/>
                <a:gd name="connsiteX70" fmla="*/ 8832571 w 12346891"/>
                <a:gd name="connsiteY70" fmla="*/ 258676 h 812606"/>
                <a:gd name="connsiteX71" fmla="*/ 8873851 w 12346891"/>
                <a:gd name="connsiteY71" fmla="*/ 229399 h 812606"/>
                <a:gd name="connsiteX72" fmla="*/ 9147424 w 12346891"/>
                <a:gd name="connsiteY72" fmla="*/ 151993 h 812606"/>
                <a:gd name="connsiteX73" fmla="*/ 9517851 w 12346891"/>
                <a:gd name="connsiteY73" fmla="*/ 300589 h 812606"/>
                <a:gd name="connsiteX74" fmla="*/ 9566057 w 12346891"/>
                <a:gd name="connsiteY74" fmla="*/ 347928 h 812606"/>
                <a:gd name="connsiteX75" fmla="*/ 9570371 w 12346891"/>
                <a:gd name="connsiteY75" fmla="*/ 339305 h 812606"/>
                <a:gd name="connsiteX76" fmla="*/ 9579906 w 12346891"/>
                <a:gd name="connsiteY76" fmla="*/ 356969 h 812606"/>
                <a:gd name="connsiteX77" fmla="*/ 10019736 w 12346891"/>
                <a:gd name="connsiteY77" fmla="*/ 644295 h 812606"/>
                <a:gd name="connsiteX78" fmla="*/ 10442798 w 12346891"/>
                <a:gd name="connsiteY78" fmla="*/ 383862 h 812606"/>
                <a:gd name="connsiteX79" fmla="*/ 10443050 w 12346891"/>
                <a:gd name="connsiteY79" fmla="*/ 383453 h 812606"/>
                <a:gd name="connsiteX80" fmla="*/ 10444542 w 12346891"/>
                <a:gd name="connsiteY80" fmla="*/ 380359 h 812606"/>
                <a:gd name="connsiteX81" fmla="*/ 10471328 w 12346891"/>
                <a:gd name="connsiteY81" fmla="*/ 332389 h 812606"/>
                <a:gd name="connsiteX82" fmla="*/ 10484583 w 12346891"/>
                <a:gd name="connsiteY82" fmla="*/ 311754 h 812606"/>
                <a:gd name="connsiteX83" fmla="*/ 10502072 w 12346891"/>
                <a:gd name="connsiteY83" fmla="*/ 271318 h 812606"/>
                <a:gd name="connsiteX84" fmla="*/ 10494381 w 12346891"/>
                <a:gd name="connsiteY84" fmla="*/ 296502 h 812606"/>
                <a:gd name="connsiteX85" fmla="*/ 10500491 w 12346891"/>
                <a:gd name="connsiteY85" fmla="*/ 286990 h 812606"/>
                <a:gd name="connsiteX86" fmla="*/ 10992243 w 12346891"/>
                <a:gd name="connsiteY86" fmla="*/ 0 h 812606"/>
                <a:gd name="connsiteX87" fmla="*/ 11362670 w 12346891"/>
                <a:gd name="connsiteY87" fmla="*/ 148596 h 812606"/>
                <a:gd name="connsiteX88" fmla="*/ 11410876 w 12346891"/>
                <a:gd name="connsiteY88" fmla="*/ 195935 h 812606"/>
                <a:gd name="connsiteX89" fmla="*/ 11415190 w 12346891"/>
                <a:gd name="connsiteY89" fmla="*/ 187311 h 812606"/>
                <a:gd name="connsiteX90" fmla="*/ 11424726 w 12346891"/>
                <a:gd name="connsiteY90" fmla="*/ 204976 h 812606"/>
                <a:gd name="connsiteX91" fmla="*/ 11864555 w 12346891"/>
                <a:gd name="connsiteY91" fmla="*/ 492302 h 812606"/>
                <a:gd name="connsiteX92" fmla="*/ 12329382 w 12346891"/>
                <a:gd name="connsiteY92" fmla="*/ 159808 h 812606"/>
                <a:gd name="connsiteX93" fmla="*/ 12346891 w 12346891"/>
                <a:gd name="connsiteY93" fmla="*/ 119324 h 812606"/>
                <a:gd name="connsiteX94" fmla="*/ 12329208 w 12346891"/>
                <a:gd name="connsiteY94" fmla="*/ 177225 h 812606"/>
                <a:gd name="connsiteX95" fmla="*/ 11735542 w 12346891"/>
                <a:gd name="connsiteY95" fmla="*/ 660610 h 812606"/>
                <a:gd name="connsiteX96" fmla="*/ 11365115 w 12346891"/>
                <a:gd name="connsiteY96" fmla="*/ 512014 h 812606"/>
                <a:gd name="connsiteX97" fmla="*/ 11316909 w 12346891"/>
                <a:gd name="connsiteY97" fmla="*/ 464675 h 812606"/>
                <a:gd name="connsiteX98" fmla="*/ 11312594 w 12346891"/>
                <a:gd name="connsiteY98" fmla="*/ 473298 h 812606"/>
                <a:gd name="connsiteX99" fmla="*/ 11303059 w 12346891"/>
                <a:gd name="connsiteY99" fmla="*/ 455634 h 812606"/>
                <a:gd name="connsiteX100" fmla="*/ 10863230 w 12346891"/>
                <a:gd name="connsiteY100" fmla="*/ 168308 h 812606"/>
                <a:gd name="connsiteX101" fmla="*/ 10440168 w 12346891"/>
                <a:gd name="connsiteY101" fmla="*/ 428741 h 812606"/>
                <a:gd name="connsiteX102" fmla="*/ 10439916 w 12346891"/>
                <a:gd name="connsiteY102" fmla="*/ 429150 h 812606"/>
                <a:gd name="connsiteX103" fmla="*/ 10438424 w 12346891"/>
                <a:gd name="connsiteY103" fmla="*/ 432244 h 812606"/>
                <a:gd name="connsiteX104" fmla="*/ 10411637 w 12346891"/>
                <a:gd name="connsiteY104" fmla="*/ 480214 h 812606"/>
                <a:gd name="connsiteX105" fmla="*/ 10398383 w 12346891"/>
                <a:gd name="connsiteY105" fmla="*/ 500849 h 812606"/>
                <a:gd name="connsiteX106" fmla="*/ 10380893 w 12346891"/>
                <a:gd name="connsiteY106" fmla="*/ 541285 h 812606"/>
                <a:gd name="connsiteX107" fmla="*/ 10388584 w 12346891"/>
                <a:gd name="connsiteY107" fmla="*/ 516101 h 812606"/>
                <a:gd name="connsiteX108" fmla="*/ 10382475 w 12346891"/>
                <a:gd name="connsiteY108" fmla="*/ 525613 h 812606"/>
                <a:gd name="connsiteX109" fmla="*/ 9890722 w 12346891"/>
                <a:gd name="connsiteY109" fmla="*/ 812603 h 812606"/>
                <a:gd name="connsiteX110" fmla="*/ 9520295 w 12346891"/>
                <a:gd name="connsiteY110" fmla="*/ 664007 h 812606"/>
                <a:gd name="connsiteX111" fmla="*/ 9472089 w 12346891"/>
                <a:gd name="connsiteY111" fmla="*/ 616668 h 812606"/>
                <a:gd name="connsiteX112" fmla="*/ 9467775 w 12346891"/>
                <a:gd name="connsiteY112" fmla="*/ 625292 h 812606"/>
                <a:gd name="connsiteX113" fmla="*/ 9458240 w 12346891"/>
                <a:gd name="connsiteY113" fmla="*/ 607627 h 812606"/>
                <a:gd name="connsiteX114" fmla="*/ 9018411 w 12346891"/>
                <a:gd name="connsiteY114" fmla="*/ 320302 h 812606"/>
                <a:gd name="connsiteX115" fmla="*/ 8752800 w 12346891"/>
                <a:gd name="connsiteY115" fmla="*/ 411089 h 812606"/>
                <a:gd name="connsiteX116" fmla="*/ 8707593 w 12346891"/>
                <a:gd name="connsiteY116" fmla="*/ 449000 h 812606"/>
                <a:gd name="connsiteX117" fmla="*/ 8702020 w 12346891"/>
                <a:gd name="connsiteY117" fmla="*/ 456073 h 812606"/>
                <a:gd name="connsiteX118" fmla="*/ 8667899 w 12346891"/>
                <a:gd name="connsiteY118" fmla="*/ 488902 h 812606"/>
                <a:gd name="connsiteX119" fmla="*/ 8642818 w 12346891"/>
                <a:gd name="connsiteY119" fmla="*/ 515951 h 812606"/>
                <a:gd name="connsiteX120" fmla="*/ 8553583 w 12346891"/>
                <a:gd name="connsiteY120" fmla="*/ 652795 h 812606"/>
                <a:gd name="connsiteX121" fmla="*/ 8536073 w 12346891"/>
                <a:gd name="connsiteY121" fmla="*/ 693279 h 812606"/>
                <a:gd name="connsiteX122" fmla="*/ 8553757 w 12346891"/>
                <a:gd name="connsiteY122" fmla="*/ 635378 h 812606"/>
                <a:gd name="connsiteX123" fmla="*/ 8590096 w 12346891"/>
                <a:gd name="connsiteY123" fmla="*/ 553928 h 812606"/>
                <a:gd name="connsiteX124" fmla="*/ 8548816 w 12346891"/>
                <a:gd name="connsiteY124" fmla="*/ 583206 h 812606"/>
                <a:gd name="connsiteX125" fmla="*/ 8275244 w 12346891"/>
                <a:gd name="connsiteY125" fmla="*/ 660611 h 812606"/>
                <a:gd name="connsiteX126" fmla="*/ 7904817 w 12346891"/>
                <a:gd name="connsiteY126" fmla="*/ 512015 h 812606"/>
                <a:gd name="connsiteX127" fmla="*/ 7856610 w 12346891"/>
                <a:gd name="connsiteY127" fmla="*/ 464676 h 812606"/>
                <a:gd name="connsiteX128" fmla="*/ 7852297 w 12346891"/>
                <a:gd name="connsiteY128" fmla="*/ 473299 h 812606"/>
                <a:gd name="connsiteX129" fmla="*/ 7842761 w 12346891"/>
                <a:gd name="connsiteY129" fmla="*/ 455635 h 812606"/>
                <a:gd name="connsiteX130" fmla="*/ 7402931 w 12346891"/>
                <a:gd name="connsiteY130" fmla="*/ 168309 h 812606"/>
                <a:gd name="connsiteX131" fmla="*/ 6979869 w 12346891"/>
                <a:gd name="connsiteY131" fmla="*/ 428742 h 812606"/>
                <a:gd name="connsiteX132" fmla="*/ 6979618 w 12346891"/>
                <a:gd name="connsiteY132" fmla="*/ 429151 h 812606"/>
                <a:gd name="connsiteX133" fmla="*/ 6978126 w 12346891"/>
                <a:gd name="connsiteY133" fmla="*/ 432245 h 812606"/>
                <a:gd name="connsiteX134" fmla="*/ 6951340 w 12346891"/>
                <a:gd name="connsiteY134" fmla="*/ 480215 h 812606"/>
                <a:gd name="connsiteX135" fmla="*/ 6938084 w 12346891"/>
                <a:gd name="connsiteY135" fmla="*/ 500850 h 812606"/>
                <a:gd name="connsiteX136" fmla="*/ 6920595 w 12346891"/>
                <a:gd name="connsiteY136" fmla="*/ 541286 h 812606"/>
                <a:gd name="connsiteX137" fmla="*/ 6928286 w 12346891"/>
                <a:gd name="connsiteY137" fmla="*/ 516102 h 812606"/>
                <a:gd name="connsiteX138" fmla="*/ 6922176 w 12346891"/>
                <a:gd name="connsiteY138" fmla="*/ 525614 h 812606"/>
                <a:gd name="connsiteX139" fmla="*/ 6430425 w 12346891"/>
                <a:gd name="connsiteY139" fmla="*/ 812604 h 812606"/>
                <a:gd name="connsiteX140" fmla="*/ 6059997 w 12346891"/>
                <a:gd name="connsiteY140" fmla="*/ 664008 h 812606"/>
                <a:gd name="connsiteX141" fmla="*/ 6011791 w 12346891"/>
                <a:gd name="connsiteY141" fmla="*/ 616669 h 812606"/>
                <a:gd name="connsiteX142" fmla="*/ 6007477 w 12346891"/>
                <a:gd name="connsiteY142" fmla="*/ 625293 h 812606"/>
                <a:gd name="connsiteX143" fmla="*/ 5997942 w 12346891"/>
                <a:gd name="connsiteY143" fmla="*/ 607628 h 812606"/>
                <a:gd name="connsiteX144" fmla="*/ 5558112 w 12346891"/>
                <a:gd name="connsiteY144" fmla="*/ 320302 h 812606"/>
                <a:gd name="connsiteX145" fmla="*/ 5292503 w 12346891"/>
                <a:gd name="connsiteY145" fmla="*/ 411089 h 812606"/>
                <a:gd name="connsiteX146" fmla="*/ 5247298 w 12346891"/>
                <a:gd name="connsiteY146" fmla="*/ 448999 h 812606"/>
                <a:gd name="connsiteX147" fmla="*/ 5241722 w 12346891"/>
                <a:gd name="connsiteY147" fmla="*/ 456075 h 812606"/>
                <a:gd name="connsiteX148" fmla="*/ 5207592 w 12346891"/>
                <a:gd name="connsiteY148" fmla="*/ 488913 h 812606"/>
                <a:gd name="connsiteX149" fmla="*/ 5182520 w 12346891"/>
                <a:gd name="connsiteY149" fmla="*/ 515952 h 812606"/>
                <a:gd name="connsiteX150" fmla="*/ 5129797 w 12346891"/>
                <a:gd name="connsiteY150" fmla="*/ 553930 h 812606"/>
                <a:gd name="connsiteX151" fmla="*/ 5088518 w 12346891"/>
                <a:gd name="connsiteY151" fmla="*/ 583208 h 812606"/>
                <a:gd name="connsiteX152" fmla="*/ 4814946 w 12346891"/>
                <a:gd name="connsiteY152" fmla="*/ 660613 h 812606"/>
                <a:gd name="connsiteX153" fmla="*/ 4444519 w 12346891"/>
                <a:gd name="connsiteY153" fmla="*/ 512017 h 812606"/>
                <a:gd name="connsiteX154" fmla="*/ 4396312 w 12346891"/>
                <a:gd name="connsiteY154" fmla="*/ 464678 h 812606"/>
                <a:gd name="connsiteX155" fmla="*/ 4391999 w 12346891"/>
                <a:gd name="connsiteY155" fmla="*/ 473301 h 812606"/>
                <a:gd name="connsiteX156" fmla="*/ 4382463 w 12346891"/>
                <a:gd name="connsiteY156" fmla="*/ 455637 h 812606"/>
                <a:gd name="connsiteX157" fmla="*/ 3942634 w 12346891"/>
                <a:gd name="connsiteY157" fmla="*/ 168311 h 812606"/>
                <a:gd name="connsiteX158" fmla="*/ 3519572 w 12346891"/>
                <a:gd name="connsiteY158" fmla="*/ 428744 h 812606"/>
                <a:gd name="connsiteX159" fmla="*/ 3519320 w 12346891"/>
                <a:gd name="connsiteY159" fmla="*/ 429153 h 812606"/>
                <a:gd name="connsiteX160" fmla="*/ 3517828 w 12346891"/>
                <a:gd name="connsiteY160" fmla="*/ 432247 h 812606"/>
                <a:gd name="connsiteX161" fmla="*/ 3491042 w 12346891"/>
                <a:gd name="connsiteY161" fmla="*/ 480217 h 812606"/>
                <a:gd name="connsiteX162" fmla="*/ 3477786 w 12346891"/>
                <a:gd name="connsiteY162" fmla="*/ 500852 h 812606"/>
                <a:gd name="connsiteX163" fmla="*/ 3460297 w 12346891"/>
                <a:gd name="connsiteY163" fmla="*/ 541288 h 812606"/>
                <a:gd name="connsiteX164" fmla="*/ 3467989 w 12346891"/>
                <a:gd name="connsiteY164" fmla="*/ 516104 h 812606"/>
                <a:gd name="connsiteX165" fmla="*/ 3461878 w 12346891"/>
                <a:gd name="connsiteY165" fmla="*/ 525616 h 812606"/>
                <a:gd name="connsiteX166" fmla="*/ 2970127 w 12346891"/>
                <a:gd name="connsiteY166" fmla="*/ 812606 h 812606"/>
                <a:gd name="connsiteX167" fmla="*/ 2599700 w 12346891"/>
                <a:gd name="connsiteY167" fmla="*/ 664010 h 812606"/>
                <a:gd name="connsiteX168" fmla="*/ 2551493 w 12346891"/>
                <a:gd name="connsiteY168" fmla="*/ 616671 h 812606"/>
                <a:gd name="connsiteX169" fmla="*/ 2547180 w 12346891"/>
                <a:gd name="connsiteY169" fmla="*/ 625295 h 812606"/>
                <a:gd name="connsiteX170" fmla="*/ 2537644 w 12346891"/>
                <a:gd name="connsiteY170" fmla="*/ 607630 h 812606"/>
                <a:gd name="connsiteX171" fmla="*/ 2097815 w 12346891"/>
                <a:gd name="connsiteY171" fmla="*/ 320304 h 812606"/>
                <a:gd name="connsiteX172" fmla="*/ 1832205 w 12346891"/>
                <a:gd name="connsiteY172" fmla="*/ 411091 h 812606"/>
                <a:gd name="connsiteX173" fmla="*/ 1722223 w 12346891"/>
                <a:gd name="connsiteY173" fmla="*/ 515954 h 812606"/>
                <a:gd name="connsiteX174" fmla="*/ 1669499 w 12346891"/>
                <a:gd name="connsiteY174" fmla="*/ 553933 h 812606"/>
                <a:gd name="connsiteX175" fmla="*/ 1628221 w 12346891"/>
                <a:gd name="connsiteY175" fmla="*/ 583210 h 812606"/>
                <a:gd name="connsiteX176" fmla="*/ 1354648 w 12346891"/>
                <a:gd name="connsiteY176" fmla="*/ 660615 h 812606"/>
                <a:gd name="connsiteX177" fmla="*/ 984221 w 12346891"/>
                <a:gd name="connsiteY177" fmla="*/ 512019 h 812606"/>
                <a:gd name="connsiteX178" fmla="*/ 936015 w 12346891"/>
                <a:gd name="connsiteY178" fmla="*/ 464680 h 812606"/>
                <a:gd name="connsiteX179" fmla="*/ 931701 w 12346891"/>
                <a:gd name="connsiteY179" fmla="*/ 473303 h 812606"/>
                <a:gd name="connsiteX180" fmla="*/ 922165 w 12346891"/>
                <a:gd name="connsiteY180" fmla="*/ 455639 h 812606"/>
                <a:gd name="connsiteX181" fmla="*/ 482336 w 12346891"/>
                <a:gd name="connsiteY181" fmla="*/ 168313 h 812606"/>
                <a:gd name="connsiteX182" fmla="*/ 59274 w 12346891"/>
                <a:gd name="connsiteY182" fmla="*/ 428746 h 812606"/>
                <a:gd name="connsiteX183" fmla="*/ 59022 w 12346891"/>
                <a:gd name="connsiteY183" fmla="*/ 429155 h 812606"/>
                <a:gd name="connsiteX184" fmla="*/ 30744 w 12346891"/>
                <a:gd name="connsiteY184" fmla="*/ 480219 h 812606"/>
                <a:gd name="connsiteX185" fmla="*/ 17488 w 12346891"/>
                <a:gd name="connsiteY185" fmla="*/ 500854 h 812606"/>
                <a:gd name="connsiteX186" fmla="*/ -1 w 12346891"/>
                <a:gd name="connsiteY186" fmla="*/ 541290 h 812606"/>
                <a:gd name="connsiteX187" fmla="*/ 7691 w 12346891"/>
                <a:gd name="connsiteY187" fmla="*/ 516106 h 812606"/>
                <a:gd name="connsiteX188" fmla="*/ 1580 w 12346891"/>
                <a:gd name="connsiteY188" fmla="*/ 525618 h 812606"/>
                <a:gd name="connsiteX189" fmla="*/ 247792 w 12346891"/>
                <a:gd name="connsiteY189" fmla="*/ 397912 h 812606"/>
                <a:gd name="connsiteX0" fmla="*/ 90436 w 12346893"/>
                <a:gd name="connsiteY0" fmla="*/ 332394 h 812606"/>
                <a:gd name="connsiteX1" fmla="*/ 103691 w 12346893"/>
                <a:gd name="connsiteY1" fmla="*/ 311759 h 812606"/>
                <a:gd name="connsiteX2" fmla="*/ 121181 w 12346893"/>
                <a:gd name="connsiteY2" fmla="*/ 271323 h 812606"/>
                <a:gd name="connsiteX3" fmla="*/ 113489 w 12346893"/>
                <a:gd name="connsiteY3" fmla="*/ 296507 h 812606"/>
                <a:gd name="connsiteX4" fmla="*/ 119599 w 12346893"/>
                <a:gd name="connsiteY4" fmla="*/ 286995 h 812606"/>
                <a:gd name="connsiteX5" fmla="*/ 611351 w 12346893"/>
                <a:gd name="connsiteY5" fmla="*/ 5 h 812606"/>
                <a:gd name="connsiteX6" fmla="*/ 981778 w 12346893"/>
                <a:gd name="connsiteY6" fmla="*/ 148601 h 812606"/>
                <a:gd name="connsiteX7" fmla="*/ 1029984 w 12346893"/>
                <a:gd name="connsiteY7" fmla="*/ 195940 h 812606"/>
                <a:gd name="connsiteX8" fmla="*/ 1034298 w 12346893"/>
                <a:gd name="connsiteY8" fmla="*/ 187316 h 812606"/>
                <a:gd name="connsiteX9" fmla="*/ 1043834 w 12346893"/>
                <a:gd name="connsiteY9" fmla="*/ 204981 h 812606"/>
                <a:gd name="connsiteX10" fmla="*/ 1483663 w 12346893"/>
                <a:gd name="connsiteY10" fmla="*/ 492306 h 812606"/>
                <a:gd name="connsiteX11" fmla="*/ 1749273 w 12346893"/>
                <a:gd name="connsiteY11" fmla="*/ 401519 h 812606"/>
                <a:gd name="connsiteX12" fmla="*/ 1794477 w 12346893"/>
                <a:gd name="connsiteY12" fmla="*/ 363610 h 812606"/>
                <a:gd name="connsiteX13" fmla="*/ 1800054 w 12346893"/>
                <a:gd name="connsiteY13" fmla="*/ 356534 h 812606"/>
                <a:gd name="connsiteX14" fmla="*/ 1911979 w 12346893"/>
                <a:gd name="connsiteY14" fmla="*/ 258678 h 812606"/>
                <a:gd name="connsiteX15" fmla="*/ 1953257 w 12346893"/>
                <a:gd name="connsiteY15" fmla="*/ 229401 h 812606"/>
                <a:gd name="connsiteX16" fmla="*/ 2226830 w 12346893"/>
                <a:gd name="connsiteY16" fmla="*/ 151996 h 812606"/>
                <a:gd name="connsiteX17" fmla="*/ 2597257 w 12346893"/>
                <a:gd name="connsiteY17" fmla="*/ 300592 h 812606"/>
                <a:gd name="connsiteX18" fmla="*/ 2645463 w 12346893"/>
                <a:gd name="connsiteY18" fmla="*/ 347931 h 812606"/>
                <a:gd name="connsiteX19" fmla="*/ 2649777 w 12346893"/>
                <a:gd name="connsiteY19" fmla="*/ 339308 h 812606"/>
                <a:gd name="connsiteX20" fmla="*/ 2659313 w 12346893"/>
                <a:gd name="connsiteY20" fmla="*/ 356972 h 812606"/>
                <a:gd name="connsiteX21" fmla="*/ 3099142 w 12346893"/>
                <a:gd name="connsiteY21" fmla="*/ 644298 h 812606"/>
                <a:gd name="connsiteX22" fmla="*/ 3522204 w 12346893"/>
                <a:gd name="connsiteY22" fmla="*/ 383865 h 812606"/>
                <a:gd name="connsiteX23" fmla="*/ 3522456 w 12346893"/>
                <a:gd name="connsiteY23" fmla="*/ 383456 h 812606"/>
                <a:gd name="connsiteX24" fmla="*/ 3550734 w 12346893"/>
                <a:gd name="connsiteY24" fmla="*/ 332392 h 812606"/>
                <a:gd name="connsiteX25" fmla="*/ 3581479 w 12346893"/>
                <a:gd name="connsiteY25" fmla="*/ 271321 h 812606"/>
                <a:gd name="connsiteX26" fmla="*/ 3573787 w 12346893"/>
                <a:gd name="connsiteY26" fmla="*/ 296505 h 812606"/>
                <a:gd name="connsiteX27" fmla="*/ 3579897 w 12346893"/>
                <a:gd name="connsiteY27" fmla="*/ 286993 h 812606"/>
                <a:gd name="connsiteX28" fmla="*/ 4071649 w 12346893"/>
                <a:gd name="connsiteY28" fmla="*/ 3 h 812606"/>
                <a:gd name="connsiteX29" fmla="*/ 4442076 w 12346893"/>
                <a:gd name="connsiteY29" fmla="*/ 148599 h 812606"/>
                <a:gd name="connsiteX30" fmla="*/ 4490282 w 12346893"/>
                <a:gd name="connsiteY30" fmla="*/ 195938 h 812606"/>
                <a:gd name="connsiteX31" fmla="*/ 4494596 w 12346893"/>
                <a:gd name="connsiteY31" fmla="*/ 187314 h 812606"/>
                <a:gd name="connsiteX32" fmla="*/ 4504132 w 12346893"/>
                <a:gd name="connsiteY32" fmla="*/ 204979 h 812606"/>
                <a:gd name="connsiteX33" fmla="*/ 4943961 w 12346893"/>
                <a:gd name="connsiteY33" fmla="*/ 492304 h 812606"/>
                <a:gd name="connsiteX34" fmla="*/ 5209571 w 12346893"/>
                <a:gd name="connsiteY34" fmla="*/ 401517 h 812606"/>
                <a:gd name="connsiteX35" fmla="*/ 5254775 w 12346893"/>
                <a:gd name="connsiteY35" fmla="*/ 363608 h 812606"/>
                <a:gd name="connsiteX36" fmla="*/ 5260352 w 12346893"/>
                <a:gd name="connsiteY36" fmla="*/ 356532 h 812606"/>
                <a:gd name="connsiteX37" fmla="*/ 5294481 w 12346893"/>
                <a:gd name="connsiteY37" fmla="*/ 323694 h 812606"/>
                <a:gd name="connsiteX38" fmla="*/ 5319553 w 12346893"/>
                <a:gd name="connsiteY38" fmla="*/ 296655 h 812606"/>
                <a:gd name="connsiteX39" fmla="*/ 5408614 w 12346893"/>
                <a:gd name="connsiteY39" fmla="*/ 177228 h 812606"/>
                <a:gd name="connsiteX40" fmla="*/ 5372276 w 12346893"/>
                <a:gd name="connsiteY40" fmla="*/ 258677 h 812606"/>
                <a:gd name="connsiteX41" fmla="*/ 5413555 w 12346893"/>
                <a:gd name="connsiteY41" fmla="*/ 229399 h 812606"/>
                <a:gd name="connsiteX42" fmla="*/ 5687128 w 12346893"/>
                <a:gd name="connsiteY42" fmla="*/ 151994 h 812606"/>
                <a:gd name="connsiteX43" fmla="*/ 6057555 w 12346893"/>
                <a:gd name="connsiteY43" fmla="*/ 300590 h 812606"/>
                <a:gd name="connsiteX44" fmla="*/ 6105761 w 12346893"/>
                <a:gd name="connsiteY44" fmla="*/ 347929 h 812606"/>
                <a:gd name="connsiteX45" fmla="*/ 6110075 w 12346893"/>
                <a:gd name="connsiteY45" fmla="*/ 339306 h 812606"/>
                <a:gd name="connsiteX46" fmla="*/ 6119611 w 12346893"/>
                <a:gd name="connsiteY46" fmla="*/ 356970 h 812606"/>
                <a:gd name="connsiteX47" fmla="*/ 6559439 w 12346893"/>
                <a:gd name="connsiteY47" fmla="*/ 644296 h 812606"/>
                <a:gd name="connsiteX48" fmla="*/ 6982502 w 12346893"/>
                <a:gd name="connsiteY48" fmla="*/ 383863 h 812606"/>
                <a:gd name="connsiteX49" fmla="*/ 6982753 w 12346893"/>
                <a:gd name="connsiteY49" fmla="*/ 383454 h 812606"/>
                <a:gd name="connsiteX50" fmla="*/ 6984246 w 12346893"/>
                <a:gd name="connsiteY50" fmla="*/ 380360 h 812606"/>
                <a:gd name="connsiteX51" fmla="*/ 7011032 w 12346893"/>
                <a:gd name="connsiteY51" fmla="*/ 332390 h 812606"/>
                <a:gd name="connsiteX52" fmla="*/ 7024286 w 12346893"/>
                <a:gd name="connsiteY52" fmla="*/ 311755 h 812606"/>
                <a:gd name="connsiteX53" fmla="*/ 7041777 w 12346893"/>
                <a:gd name="connsiteY53" fmla="*/ 271319 h 812606"/>
                <a:gd name="connsiteX54" fmla="*/ 7034085 w 12346893"/>
                <a:gd name="connsiteY54" fmla="*/ 296503 h 812606"/>
                <a:gd name="connsiteX55" fmla="*/ 7040195 w 12346893"/>
                <a:gd name="connsiteY55" fmla="*/ 286991 h 812606"/>
                <a:gd name="connsiteX56" fmla="*/ 7531947 w 12346893"/>
                <a:gd name="connsiteY56" fmla="*/ 1 h 812606"/>
                <a:gd name="connsiteX57" fmla="*/ 7902374 w 12346893"/>
                <a:gd name="connsiteY57" fmla="*/ 148597 h 812606"/>
                <a:gd name="connsiteX58" fmla="*/ 7950580 w 12346893"/>
                <a:gd name="connsiteY58" fmla="*/ 195936 h 812606"/>
                <a:gd name="connsiteX59" fmla="*/ 7954894 w 12346893"/>
                <a:gd name="connsiteY59" fmla="*/ 187312 h 812606"/>
                <a:gd name="connsiteX60" fmla="*/ 7964430 w 12346893"/>
                <a:gd name="connsiteY60" fmla="*/ 204977 h 812606"/>
                <a:gd name="connsiteX61" fmla="*/ 8404258 w 12346893"/>
                <a:gd name="connsiteY61" fmla="*/ 492302 h 812606"/>
                <a:gd name="connsiteX62" fmla="*/ 8669869 w 12346893"/>
                <a:gd name="connsiteY62" fmla="*/ 401515 h 812606"/>
                <a:gd name="connsiteX63" fmla="*/ 8715076 w 12346893"/>
                <a:gd name="connsiteY63" fmla="*/ 363604 h 812606"/>
                <a:gd name="connsiteX64" fmla="*/ 8720650 w 12346893"/>
                <a:gd name="connsiteY64" fmla="*/ 356531 h 812606"/>
                <a:gd name="connsiteX65" fmla="*/ 8754770 w 12346893"/>
                <a:gd name="connsiteY65" fmla="*/ 323702 h 812606"/>
                <a:gd name="connsiteX66" fmla="*/ 8779851 w 12346893"/>
                <a:gd name="connsiteY66" fmla="*/ 296653 h 812606"/>
                <a:gd name="connsiteX67" fmla="*/ 8869086 w 12346893"/>
                <a:gd name="connsiteY67" fmla="*/ 159809 h 812606"/>
                <a:gd name="connsiteX68" fmla="*/ 8886596 w 12346893"/>
                <a:gd name="connsiteY68" fmla="*/ 119325 h 812606"/>
                <a:gd name="connsiteX69" fmla="*/ 8868912 w 12346893"/>
                <a:gd name="connsiteY69" fmla="*/ 177226 h 812606"/>
                <a:gd name="connsiteX70" fmla="*/ 8832573 w 12346893"/>
                <a:gd name="connsiteY70" fmla="*/ 258676 h 812606"/>
                <a:gd name="connsiteX71" fmla="*/ 8873853 w 12346893"/>
                <a:gd name="connsiteY71" fmla="*/ 229399 h 812606"/>
                <a:gd name="connsiteX72" fmla="*/ 9147426 w 12346893"/>
                <a:gd name="connsiteY72" fmla="*/ 151993 h 812606"/>
                <a:gd name="connsiteX73" fmla="*/ 9517853 w 12346893"/>
                <a:gd name="connsiteY73" fmla="*/ 300589 h 812606"/>
                <a:gd name="connsiteX74" fmla="*/ 9566059 w 12346893"/>
                <a:gd name="connsiteY74" fmla="*/ 347928 h 812606"/>
                <a:gd name="connsiteX75" fmla="*/ 9570373 w 12346893"/>
                <a:gd name="connsiteY75" fmla="*/ 339305 h 812606"/>
                <a:gd name="connsiteX76" fmla="*/ 9579908 w 12346893"/>
                <a:gd name="connsiteY76" fmla="*/ 356969 h 812606"/>
                <a:gd name="connsiteX77" fmla="*/ 10019738 w 12346893"/>
                <a:gd name="connsiteY77" fmla="*/ 644295 h 812606"/>
                <a:gd name="connsiteX78" fmla="*/ 10442800 w 12346893"/>
                <a:gd name="connsiteY78" fmla="*/ 383862 h 812606"/>
                <a:gd name="connsiteX79" fmla="*/ 10443052 w 12346893"/>
                <a:gd name="connsiteY79" fmla="*/ 383453 h 812606"/>
                <a:gd name="connsiteX80" fmla="*/ 10444544 w 12346893"/>
                <a:gd name="connsiteY80" fmla="*/ 380359 h 812606"/>
                <a:gd name="connsiteX81" fmla="*/ 10471330 w 12346893"/>
                <a:gd name="connsiteY81" fmla="*/ 332389 h 812606"/>
                <a:gd name="connsiteX82" fmla="*/ 10484585 w 12346893"/>
                <a:gd name="connsiteY82" fmla="*/ 311754 h 812606"/>
                <a:gd name="connsiteX83" fmla="*/ 10502074 w 12346893"/>
                <a:gd name="connsiteY83" fmla="*/ 271318 h 812606"/>
                <a:gd name="connsiteX84" fmla="*/ 10494383 w 12346893"/>
                <a:gd name="connsiteY84" fmla="*/ 296502 h 812606"/>
                <a:gd name="connsiteX85" fmla="*/ 10500493 w 12346893"/>
                <a:gd name="connsiteY85" fmla="*/ 286990 h 812606"/>
                <a:gd name="connsiteX86" fmla="*/ 10992245 w 12346893"/>
                <a:gd name="connsiteY86" fmla="*/ 0 h 812606"/>
                <a:gd name="connsiteX87" fmla="*/ 11362672 w 12346893"/>
                <a:gd name="connsiteY87" fmla="*/ 148596 h 812606"/>
                <a:gd name="connsiteX88" fmla="*/ 11410878 w 12346893"/>
                <a:gd name="connsiteY88" fmla="*/ 195935 h 812606"/>
                <a:gd name="connsiteX89" fmla="*/ 11415192 w 12346893"/>
                <a:gd name="connsiteY89" fmla="*/ 187311 h 812606"/>
                <a:gd name="connsiteX90" fmla="*/ 11424728 w 12346893"/>
                <a:gd name="connsiteY90" fmla="*/ 204976 h 812606"/>
                <a:gd name="connsiteX91" fmla="*/ 11864557 w 12346893"/>
                <a:gd name="connsiteY91" fmla="*/ 492302 h 812606"/>
                <a:gd name="connsiteX92" fmla="*/ 12329384 w 12346893"/>
                <a:gd name="connsiteY92" fmla="*/ 159808 h 812606"/>
                <a:gd name="connsiteX93" fmla="*/ 12346893 w 12346893"/>
                <a:gd name="connsiteY93" fmla="*/ 119324 h 812606"/>
                <a:gd name="connsiteX94" fmla="*/ 12329210 w 12346893"/>
                <a:gd name="connsiteY94" fmla="*/ 177225 h 812606"/>
                <a:gd name="connsiteX95" fmla="*/ 11735544 w 12346893"/>
                <a:gd name="connsiteY95" fmla="*/ 660610 h 812606"/>
                <a:gd name="connsiteX96" fmla="*/ 11365117 w 12346893"/>
                <a:gd name="connsiteY96" fmla="*/ 512014 h 812606"/>
                <a:gd name="connsiteX97" fmla="*/ 11316911 w 12346893"/>
                <a:gd name="connsiteY97" fmla="*/ 464675 h 812606"/>
                <a:gd name="connsiteX98" fmla="*/ 11312596 w 12346893"/>
                <a:gd name="connsiteY98" fmla="*/ 473298 h 812606"/>
                <a:gd name="connsiteX99" fmla="*/ 11303061 w 12346893"/>
                <a:gd name="connsiteY99" fmla="*/ 455634 h 812606"/>
                <a:gd name="connsiteX100" fmla="*/ 10863232 w 12346893"/>
                <a:gd name="connsiteY100" fmla="*/ 168308 h 812606"/>
                <a:gd name="connsiteX101" fmla="*/ 10440170 w 12346893"/>
                <a:gd name="connsiteY101" fmla="*/ 428741 h 812606"/>
                <a:gd name="connsiteX102" fmla="*/ 10439918 w 12346893"/>
                <a:gd name="connsiteY102" fmla="*/ 429150 h 812606"/>
                <a:gd name="connsiteX103" fmla="*/ 10438426 w 12346893"/>
                <a:gd name="connsiteY103" fmla="*/ 432244 h 812606"/>
                <a:gd name="connsiteX104" fmla="*/ 10411639 w 12346893"/>
                <a:gd name="connsiteY104" fmla="*/ 480214 h 812606"/>
                <a:gd name="connsiteX105" fmla="*/ 10398385 w 12346893"/>
                <a:gd name="connsiteY105" fmla="*/ 500849 h 812606"/>
                <a:gd name="connsiteX106" fmla="*/ 10380895 w 12346893"/>
                <a:gd name="connsiteY106" fmla="*/ 541285 h 812606"/>
                <a:gd name="connsiteX107" fmla="*/ 10388586 w 12346893"/>
                <a:gd name="connsiteY107" fmla="*/ 516101 h 812606"/>
                <a:gd name="connsiteX108" fmla="*/ 10382477 w 12346893"/>
                <a:gd name="connsiteY108" fmla="*/ 525613 h 812606"/>
                <a:gd name="connsiteX109" fmla="*/ 9890724 w 12346893"/>
                <a:gd name="connsiteY109" fmla="*/ 812603 h 812606"/>
                <a:gd name="connsiteX110" fmla="*/ 9520297 w 12346893"/>
                <a:gd name="connsiteY110" fmla="*/ 664007 h 812606"/>
                <a:gd name="connsiteX111" fmla="*/ 9472091 w 12346893"/>
                <a:gd name="connsiteY111" fmla="*/ 616668 h 812606"/>
                <a:gd name="connsiteX112" fmla="*/ 9467777 w 12346893"/>
                <a:gd name="connsiteY112" fmla="*/ 625292 h 812606"/>
                <a:gd name="connsiteX113" fmla="*/ 9458242 w 12346893"/>
                <a:gd name="connsiteY113" fmla="*/ 607627 h 812606"/>
                <a:gd name="connsiteX114" fmla="*/ 9018413 w 12346893"/>
                <a:gd name="connsiteY114" fmla="*/ 320302 h 812606"/>
                <a:gd name="connsiteX115" fmla="*/ 8752802 w 12346893"/>
                <a:gd name="connsiteY115" fmla="*/ 411089 h 812606"/>
                <a:gd name="connsiteX116" fmla="*/ 8707595 w 12346893"/>
                <a:gd name="connsiteY116" fmla="*/ 449000 h 812606"/>
                <a:gd name="connsiteX117" fmla="*/ 8702022 w 12346893"/>
                <a:gd name="connsiteY117" fmla="*/ 456073 h 812606"/>
                <a:gd name="connsiteX118" fmla="*/ 8667901 w 12346893"/>
                <a:gd name="connsiteY118" fmla="*/ 488902 h 812606"/>
                <a:gd name="connsiteX119" fmla="*/ 8642820 w 12346893"/>
                <a:gd name="connsiteY119" fmla="*/ 515951 h 812606"/>
                <a:gd name="connsiteX120" fmla="*/ 8553585 w 12346893"/>
                <a:gd name="connsiteY120" fmla="*/ 652795 h 812606"/>
                <a:gd name="connsiteX121" fmla="*/ 8536075 w 12346893"/>
                <a:gd name="connsiteY121" fmla="*/ 693279 h 812606"/>
                <a:gd name="connsiteX122" fmla="*/ 8553759 w 12346893"/>
                <a:gd name="connsiteY122" fmla="*/ 635378 h 812606"/>
                <a:gd name="connsiteX123" fmla="*/ 8590098 w 12346893"/>
                <a:gd name="connsiteY123" fmla="*/ 553928 h 812606"/>
                <a:gd name="connsiteX124" fmla="*/ 8548818 w 12346893"/>
                <a:gd name="connsiteY124" fmla="*/ 583206 h 812606"/>
                <a:gd name="connsiteX125" fmla="*/ 8275246 w 12346893"/>
                <a:gd name="connsiteY125" fmla="*/ 660611 h 812606"/>
                <a:gd name="connsiteX126" fmla="*/ 7904819 w 12346893"/>
                <a:gd name="connsiteY126" fmla="*/ 512015 h 812606"/>
                <a:gd name="connsiteX127" fmla="*/ 7856612 w 12346893"/>
                <a:gd name="connsiteY127" fmla="*/ 464676 h 812606"/>
                <a:gd name="connsiteX128" fmla="*/ 7852299 w 12346893"/>
                <a:gd name="connsiteY128" fmla="*/ 473299 h 812606"/>
                <a:gd name="connsiteX129" fmla="*/ 7842763 w 12346893"/>
                <a:gd name="connsiteY129" fmla="*/ 455635 h 812606"/>
                <a:gd name="connsiteX130" fmla="*/ 7402933 w 12346893"/>
                <a:gd name="connsiteY130" fmla="*/ 168309 h 812606"/>
                <a:gd name="connsiteX131" fmla="*/ 6979871 w 12346893"/>
                <a:gd name="connsiteY131" fmla="*/ 428742 h 812606"/>
                <a:gd name="connsiteX132" fmla="*/ 6979620 w 12346893"/>
                <a:gd name="connsiteY132" fmla="*/ 429151 h 812606"/>
                <a:gd name="connsiteX133" fmla="*/ 6978128 w 12346893"/>
                <a:gd name="connsiteY133" fmla="*/ 432245 h 812606"/>
                <a:gd name="connsiteX134" fmla="*/ 6951342 w 12346893"/>
                <a:gd name="connsiteY134" fmla="*/ 480215 h 812606"/>
                <a:gd name="connsiteX135" fmla="*/ 6938086 w 12346893"/>
                <a:gd name="connsiteY135" fmla="*/ 500850 h 812606"/>
                <a:gd name="connsiteX136" fmla="*/ 6920597 w 12346893"/>
                <a:gd name="connsiteY136" fmla="*/ 541286 h 812606"/>
                <a:gd name="connsiteX137" fmla="*/ 6928288 w 12346893"/>
                <a:gd name="connsiteY137" fmla="*/ 516102 h 812606"/>
                <a:gd name="connsiteX138" fmla="*/ 6922178 w 12346893"/>
                <a:gd name="connsiteY138" fmla="*/ 525614 h 812606"/>
                <a:gd name="connsiteX139" fmla="*/ 6430427 w 12346893"/>
                <a:gd name="connsiteY139" fmla="*/ 812604 h 812606"/>
                <a:gd name="connsiteX140" fmla="*/ 6059999 w 12346893"/>
                <a:gd name="connsiteY140" fmla="*/ 664008 h 812606"/>
                <a:gd name="connsiteX141" fmla="*/ 6011793 w 12346893"/>
                <a:gd name="connsiteY141" fmla="*/ 616669 h 812606"/>
                <a:gd name="connsiteX142" fmla="*/ 6007479 w 12346893"/>
                <a:gd name="connsiteY142" fmla="*/ 625293 h 812606"/>
                <a:gd name="connsiteX143" fmla="*/ 5997944 w 12346893"/>
                <a:gd name="connsiteY143" fmla="*/ 607628 h 812606"/>
                <a:gd name="connsiteX144" fmla="*/ 5558114 w 12346893"/>
                <a:gd name="connsiteY144" fmla="*/ 320302 h 812606"/>
                <a:gd name="connsiteX145" fmla="*/ 5292505 w 12346893"/>
                <a:gd name="connsiteY145" fmla="*/ 411089 h 812606"/>
                <a:gd name="connsiteX146" fmla="*/ 5247300 w 12346893"/>
                <a:gd name="connsiteY146" fmla="*/ 448999 h 812606"/>
                <a:gd name="connsiteX147" fmla="*/ 5241724 w 12346893"/>
                <a:gd name="connsiteY147" fmla="*/ 456075 h 812606"/>
                <a:gd name="connsiteX148" fmla="*/ 5207594 w 12346893"/>
                <a:gd name="connsiteY148" fmla="*/ 488913 h 812606"/>
                <a:gd name="connsiteX149" fmla="*/ 5182522 w 12346893"/>
                <a:gd name="connsiteY149" fmla="*/ 515952 h 812606"/>
                <a:gd name="connsiteX150" fmla="*/ 5129799 w 12346893"/>
                <a:gd name="connsiteY150" fmla="*/ 553930 h 812606"/>
                <a:gd name="connsiteX151" fmla="*/ 5088520 w 12346893"/>
                <a:gd name="connsiteY151" fmla="*/ 583208 h 812606"/>
                <a:gd name="connsiteX152" fmla="*/ 4814948 w 12346893"/>
                <a:gd name="connsiteY152" fmla="*/ 660613 h 812606"/>
                <a:gd name="connsiteX153" fmla="*/ 4444521 w 12346893"/>
                <a:gd name="connsiteY153" fmla="*/ 512017 h 812606"/>
                <a:gd name="connsiteX154" fmla="*/ 4396314 w 12346893"/>
                <a:gd name="connsiteY154" fmla="*/ 464678 h 812606"/>
                <a:gd name="connsiteX155" fmla="*/ 4392001 w 12346893"/>
                <a:gd name="connsiteY155" fmla="*/ 473301 h 812606"/>
                <a:gd name="connsiteX156" fmla="*/ 4382465 w 12346893"/>
                <a:gd name="connsiteY156" fmla="*/ 455637 h 812606"/>
                <a:gd name="connsiteX157" fmla="*/ 3942636 w 12346893"/>
                <a:gd name="connsiteY157" fmla="*/ 168311 h 812606"/>
                <a:gd name="connsiteX158" fmla="*/ 3519574 w 12346893"/>
                <a:gd name="connsiteY158" fmla="*/ 428744 h 812606"/>
                <a:gd name="connsiteX159" fmla="*/ 3519322 w 12346893"/>
                <a:gd name="connsiteY159" fmla="*/ 429153 h 812606"/>
                <a:gd name="connsiteX160" fmla="*/ 3517830 w 12346893"/>
                <a:gd name="connsiteY160" fmla="*/ 432247 h 812606"/>
                <a:gd name="connsiteX161" fmla="*/ 3491044 w 12346893"/>
                <a:gd name="connsiteY161" fmla="*/ 480217 h 812606"/>
                <a:gd name="connsiteX162" fmla="*/ 3477788 w 12346893"/>
                <a:gd name="connsiteY162" fmla="*/ 500852 h 812606"/>
                <a:gd name="connsiteX163" fmla="*/ 3460299 w 12346893"/>
                <a:gd name="connsiteY163" fmla="*/ 541288 h 812606"/>
                <a:gd name="connsiteX164" fmla="*/ 3467991 w 12346893"/>
                <a:gd name="connsiteY164" fmla="*/ 516104 h 812606"/>
                <a:gd name="connsiteX165" fmla="*/ 3461880 w 12346893"/>
                <a:gd name="connsiteY165" fmla="*/ 525616 h 812606"/>
                <a:gd name="connsiteX166" fmla="*/ 2970129 w 12346893"/>
                <a:gd name="connsiteY166" fmla="*/ 812606 h 812606"/>
                <a:gd name="connsiteX167" fmla="*/ 2599702 w 12346893"/>
                <a:gd name="connsiteY167" fmla="*/ 664010 h 812606"/>
                <a:gd name="connsiteX168" fmla="*/ 2551495 w 12346893"/>
                <a:gd name="connsiteY168" fmla="*/ 616671 h 812606"/>
                <a:gd name="connsiteX169" fmla="*/ 2547182 w 12346893"/>
                <a:gd name="connsiteY169" fmla="*/ 625295 h 812606"/>
                <a:gd name="connsiteX170" fmla="*/ 2537646 w 12346893"/>
                <a:gd name="connsiteY170" fmla="*/ 607630 h 812606"/>
                <a:gd name="connsiteX171" fmla="*/ 2097817 w 12346893"/>
                <a:gd name="connsiteY171" fmla="*/ 320304 h 812606"/>
                <a:gd name="connsiteX172" fmla="*/ 1832207 w 12346893"/>
                <a:gd name="connsiteY172" fmla="*/ 411091 h 812606"/>
                <a:gd name="connsiteX173" fmla="*/ 1722225 w 12346893"/>
                <a:gd name="connsiteY173" fmla="*/ 515954 h 812606"/>
                <a:gd name="connsiteX174" fmla="*/ 1669501 w 12346893"/>
                <a:gd name="connsiteY174" fmla="*/ 553933 h 812606"/>
                <a:gd name="connsiteX175" fmla="*/ 1628223 w 12346893"/>
                <a:gd name="connsiteY175" fmla="*/ 583210 h 812606"/>
                <a:gd name="connsiteX176" fmla="*/ 1354650 w 12346893"/>
                <a:gd name="connsiteY176" fmla="*/ 660615 h 812606"/>
                <a:gd name="connsiteX177" fmla="*/ 984223 w 12346893"/>
                <a:gd name="connsiteY177" fmla="*/ 512019 h 812606"/>
                <a:gd name="connsiteX178" fmla="*/ 936017 w 12346893"/>
                <a:gd name="connsiteY178" fmla="*/ 464680 h 812606"/>
                <a:gd name="connsiteX179" fmla="*/ 931703 w 12346893"/>
                <a:gd name="connsiteY179" fmla="*/ 473303 h 812606"/>
                <a:gd name="connsiteX180" fmla="*/ 922167 w 12346893"/>
                <a:gd name="connsiteY180" fmla="*/ 455639 h 812606"/>
                <a:gd name="connsiteX181" fmla="*/ 482338 w 12346893"/>
                <a:gd name="connsiteY181" fmla="*/ 168313 h 812606"/>
                <a:gd name="connsiteX182" fmla="*/ 59276 w 12346893"/>
                <a:gd name="connsiteY182" fmla="*/ 428746 h 812606"/>
                <a:gd name="connsiteX183" fmla="*/ 59024 w 12346893"/>
                <a:gd name="connsiteY183" fmla="*/ 429155 h 812606"/>
                <a:gd name="connsiteX184" fmla="*/ 30746 w 12346893"/>
                <a:gd name="connsiteY184" fmla="*/ 480219 h 812606"/>
                <a:gd name="connsiteX185" fmla="*/ 17490 w 12346893"/>
                <a:gd name="connsiteY185" fmla="*/ 500854 h 812606"/>
                <a:gd name="connsiteX186" fmla="*/ 1 w 12346893"/>
                <a:gd name="connsiteY186" fmla="*/ 541290 h 812606"/>
                <a:gd name="connsiteX187" fmla="*/ 7693 w 12346893"/>
                <a:gd name="connsiteY187" fmla="*/ 516106 h 812606"/>
                <a:gd name="connsiteX188" fmla="*/ 247794 w 12346893"/>
                <a:gd name="connsiteY188" fmla="*/ 397912 h 812606"/>
                <a:gd name="connsiteX0" fmla="*/ 90434 w 12346891"/>
                <a:gd name="connsiteY0" fmla="*/ 332394 h 812606"/>
                <a:gd name="connsiteX1" fmla="*/ 103689 w 12346891"/>
                <a:gd name="connsiteY1" fmla="*/ 311759 h 812606"/>
                <a:gd name="connsiteX2" fmla="*/ 121179 w 12346891"/>
                <a:gd name="connsiteY2" fmla="*/ 271323 h 812606"/>
                <a:gd name="connsiteX3" fmla="*/ 113487 w 12346891"/>
                <a:gd name="connsiteY3" fmla="*/ 296507 h 812606"/>
                <a:gd name="connsiteX4" fmla="*/ 119597 w 12346891"/>
                <a:gd name="connsiteY4" fmla="*/ 286995 h 812606"/>
                <a:gd name="connsiteX5" fmla="*/ 611349 w 12346891"/>
                <a:gd name="connsiteY5" fmla="*/ 5 h 812606"/>
                <a:gd name="connsiteX6" fmla="*/ 981776 w 12346891"/>
                <a:gd name="connsiteY6" fmla="*/ 148601 h 812606"/>
                <a:gd name="connsiteX7" fmla="*/ 1029982 w 12346891"/>
                <a:gd name="connsiteY7" fmla="*/ 195940 h 812606"/>
                <a:gd name="connsiteX8" fmla="*/ 1034296 w 12346891"/>
                <a:gd name="connsiteY8" fmla="*/ 187316 h 812606"/>
                <a:gd name="connsiteX9" fmla="*/ 1043832 w 12346891"/>
                <a:gd name="connsiteY9" fmla="*/ 204981 h 812606"/>
                <a:gd name="connsiteX10" fmla="*/ 1483661 w 12346891"/>
                <a:gd name="connsiteY10" fmla="*/ 492306 h 812606"/>
                <a:gd name="connsiteX11" fmla="*/ 1749271 w 12346891"/>
                <a:gd name="connsiteY11" fmla="*/ 401519 h 812606"/>
                <a:gd name="connsiteX12" fmla="*/ 1794475 w 12346891"/>
                <a:gd name="connsiteY12" fmla="*/ 363610 h 812606"/>
                <a:gd name="connsiteX13" fmla="*/ 1800052 w 12346891"/>
                <a:gd name="connsiteY13" fmla="*/ 356534 h 812606"/>
                <a:gd name="connsiteX14" fmla="*/ 1911977 w 12346891"/>
                <a:gd name="connsiteY14" fmla="*/ 258678 h 812606"/>
                <a:gd name="connsiteX15" fmla="*/ 1953255 w 12346891"/>
                <a:gd name="connsiteY15" fmla="*/ 229401 h 812606"/>
                <a:gd name="connsiteX16" fmla="*/ 2226828 w 12346891"/>
                <a:gd name="connsiteY16" fmla="*/ 151996 h 812606"/>
                <a:gd name="connsiteX17" fmla="*/ 2597255 w 12346891"/>
                <a:gd name="connsiteY17" fmla="*/ 300592 h 812606"/>
                <a:gd name="connsiteX18" fmla="*/ 2645461 w 12346891"/>
                <a:gd name="connsiteY18" fmla="*/ 347931 h 812606"/>
                <a:gd name="connsiteX19" fmla="*/ 2649775 w 12346891"/>
                <a:gd name="connsiteY19" fmla="*/ 339308 h 812606"/>
                <a:gd name="connsiteX20" fmla="*/ 2659311 w 12346891"/>
                <a:gd name="connsiteY20" fmla="*/ 356972 h 812606"/>
                <a:gd name="connsiteX21" fmla="*/ 3099140 w 12346891"/>
                <a:gd name="connsiteY21" fmla="*/ 644298 h 812606"/>
                <a:gd name="connsiteX22" fmla="*/ 3522202 w 12346891"/>
                <a:gd name="connsiteY22" fmla="*/ 383865 h 812606"/>
                <a:gd name="connsiteX23" fmla="*/ 3522454 w 12346891"/>
                <a:gd name="connsiteY23" fmla="*/ 383456 h 812606"/>
                <a:gd name="connsiteX24" fmla="*/ 3550732 w 12346891"/>
                <a:gd name="connsiteY24" fmla="*/ 332392 h 812606"/>
                <a:gd name="connsiteX25" fmla="*/ 3581477 w 12346891"/>
                <a:gd name="connsiteY25" fmla="*/ 271321 h 812606"/>
                <a:gd name="connsiteX26" fmla="*/ 3573785 w 12346891"/>
                <a:gd name="connsiteY26" fmla="*/ 296505 h 812606"/>
                <a:gd name="connsiteX27" fmla="*/ 3579895 w 12346891"/>
                <a:gd name="connsiteY27" fmla="*/ 286993 h 812606"/>
                <a:gd name="connsiteX28" fmla="*/ 4071647 w 12346891"/>
                <a:gd name="connsiteY28" fmla="*/ 3 h 812606"/>
                <a:gd name="connsiteX29" fmla="*/ 4442074 w 12346891"/>
                <a:gd name="connsiteY29" fmla="*/ 148599 h 812606"/>
                <a:gd name="connsiteX30" fmla="*/ 4490280 w 12346891"/>
                <a:gd name="connsiteY30" fmla="*/ 195938 h 812606"/>
                <a:gd name="connsiteX31" fmla="*/ 4494594 w 12346891"/>
                <a:gd name="connsiteY31" fmla="*/ 187314 h 812606"/>
                <a:gd name="connsiteX32" fmla="*/ 4504130 w 12346891"/>
                <a:gd name="connsiteY32" fmla="*/ 204979 h 812606"/>
                <a:gd name="connsiteX33" fmla="*/ 4943959 w 12346891"/>
                <a:gd name="connsiteY33" fmla="*/ 492304 h 812606"/>
                <a:gd name="connsiteX34" fmla="*/ 5209569 w 12346891"/>
                <a:gd name="connsiteY34" fmla="*/ 401517 h 812606"/>
                <a:gd name="connsiteX35" fmla="*/ 5254773 w 12346891"/>
                <a:gd name="connsiteY35" fmla="*/ 363608 h 812606"/>
                <a:gd name="connsiteX36" fmla="*/ 5260350 w 12346891"/>
                <a:gd name="connsiteY36" fmla="*/ 356532 h 812606"/>
                <a:gd name="connsiteX37" fmla="*/ 5294479 w 12346891"/>
                <a:gd name="connsiteY37" fmla="*/ 323694 h 812606"/>
                <a:gd name="connsiteX38" fmla="*/ 5319551 w 12346891"/>
                <a:gd name="connsiteY38" fmla="*/ 296655 h 812606"/>
                <a:gd name="connsiteX39" fmla="*/ 5408612 w 12346891"/>
                <a:gd name="connsiteY39" fmla="*/ 177228 h 812606"/>
                <a:gd name="connsiteX40" fmla="*/ 5372274 w 12346891"/>
                <a:gd name="connsiteY40" fmla="*/ 258677 h 812606"/>
                <a:gd name="connsiteX41" fmla="*/ 5413553 w 12346891"/>
                <a:gd name="connsiteY41" fmla="*/ 229399 h 812606"/>
                <a:gd name="connsiteX42" fmla="*/ 5687126 w 12346891"/>
                <a:gd name="connsiteY42" fmla="*/ 151994 h 812606"/>
                <a:gd name="connsiteX43" fmla="*/ 6057553 w 12346891"/>
                <a:gd name="connsiteY43" fmla="*/ 300590 h 812606"/>
                <a:gd name="connsiteX44" fmla="*/ 6105759 w 12346891"/>
                <a:gd name="connsiteY44" fmla="*/ 347929 h 812606"/>
                <a:gd name="connsiteX45" fmla="*/ 6110073 w 12346891"/>
                <a:gd name="connsiteY45" fmla="*/ 339306 h 812606"/>
                <a:gd name="connsiteX46" fmla="*/ 6119609 w 12346891"/>
                <a:gd name="connsiteY46" fmla="*/ 356970 h 812606"/>
                <a:gd name="connsiteX47" fmla="*/ 6559437 w 12346891"/>
                <a:gd name="connsiteY47" fmla="*/ 644296 h 812606"/>
                <a:gd name="connsiteX48" fmla="*/ 6982500 w 12346891"/>
                <a:gd name="connsiteY48" fmla="*/ 383863 h 812606"/>
                <a:gd name="connsiteX49" fmla="*/ 6982751 w 12346891"/>
                <a:gd name="connsiteY49" fmla="*/ 383454 h 812606"/>
                <a:gd name="connsiteX50" fmla="*/ 6984244 w 12346891"/>
                <a:gd name="connsiteY50" fmla="*/ 380360 h 812606"/>
                <a:gd name="connsiteX51" fmla="*/ 7011030 w 12346891"/>
                <a:gd name="connsiteY51" fmla="*/ 332390 h 812606"/>
                <a:gd name="connsiteX52" fmla="*/ 7024284 w 12346891"/>
                <a:gd name="connsiteY52" fmla="*/ 311755 h 812606"/>
                <a:gd name="connsiteX53" fmla="*/ 7041775 w 12346891"/>
                <a:gd name="connsiteY53" fmla="*/ 271319 h 812606"/>
                <a:gd name="connsiteX54" fmla="*/ 7034083 w 12346891"/>
                <a:gd name="connsiteY54" fmla="*/ 296503 h 812606"/>
                <a:gd name="connsiteX55" fmla="*/ 7040193 w 12346891"/>
                <a:gd name="connsiteY55" fmla="*/ 286991 h 812606"/>
                <a:gd name="connsiteX56" fmla="*/ 7531945 w 12346891"/>
                <a:gd name="connsiteY56" fmla="*/ 1 h 812606"/>
                <a:gd name="connsiteX57" fmla="*/ 7902372 w 12346891"/>
                <a:gd name="connsiteY57" fmla="*/ 148597 h 812606"/>
                <a:gd name="connsiteX58" fmla="*/ 7950578 w 12346891"/>
                <a:gd name="connsiteY58" fmla="*/ 195936 h 812606"/>
                <a:gd name="connsiteX59" fmla="*/ 7954892 w 12346891"/>
                <a:gd name="connsiteY59" fmla="*/ 187312 h 812606"/>
                <a:gd name="connsiteX60" fmla="*/ 7964428 w 12346891"/>
                <a:gd name="connsiteY60" fmla="*/ 204977 h 812606"/>
                <a:gd name="connsiteX61" fmla="*/ 8404256 w 12346891"/>
                <a:gd name="connsiteY61" fmla="*/ 492302 h 812606"/>
                <a:gd name="connsiteX62" fmla="*/ 8669867 w 12346891"/>
                <a:gd name="connsiteY62" fmla="*/ 401515 h 812606"/>
                <a:gd name="connsiteX63" fmla="*/ 8715074 w 12346891"/>
                <a:gd name="connsiteY63" fmla="*/ 363604 h 812606"/>
                <a:gd name="connsiteX64" fmla="*/ 8720648 w 12346891"/>
                <a:gd name="connsiteY64" fmla="*/ 356531 h 812606"/>
                <a:gd name="connsiteX65" fmla="*/ 8754768 w 12346891"/>
                <a:gd name="connsiteY65" fmla="*/ 323702 h 812606"/>
                <a:gd name="connsiteX66" fmla="*/ 8779849 w 12346891"/>
                <a:gd name="connsiteY66" fmla="*/ 296653 h 812606"/>
                <a:gd name="connsiteX67" fmla="*/ 8869084 w 12346891"/>
                <a:gd name="connsiteY67" fmla="*/ 159809 h 812606"/>
                <a:gd name="connsiteX68" fmla="*/ 8886594 w 12346891"/>
                <a:gd name="connsiteY68" fmla="*/ 119325 h 812606"/>
                <a:gd name="connsiteX69" fmla="*/ 8868910 w 12346891"/>
                <a:gd name="connsiteY69" fmla="*/ 177226 h 812606"/>
                <a:gd name="connsiteX70" fmla="*/ 8832571 w 12346891"/>
                <a:gd name="connsiteY70" fmla="*/ 258676 h 812606"/>
                <a:gd name="connsiteX71" fmla="*/ 8873851 w 12346891"/>
                <a:gd name="connsiteY71" fmla="*/ 229399 h 812606"/>
                <a:gd name="connsiteX72" fmla="*/ 9147424 w 12346891"/>
                <a:gd name="connsiteY72" fmla="*/ 151993 h 812606"/>
                <a:gd name="connsiteX73" fmla="*/ 9517851 w 12346891"/>
                <a:gd name="connsiteY73" fmla="*/ 300589 h 812606"/>
                <a:gd name="connsiteX74" fmla="*/ 9566057 w 12346891"/>
                <a:gd name="connsiteY74" fmla="*/ 347928 h 812606"/>
                <a:gd name="connsiteX75" fmla="*/ 9570371 w 12346891"/>
                <a:gd name="connsiteY75" fmla="*/ 339305 h 812606"/>
                <a:gd name="connsiteX76" fmla="*/ 9579906 w 12346891"/>
                <a:gd name="connsiteY76" fmla="*/ 356969 h 812606"/>
                <a:gd name="connsiteX77" fmla="*/ 10019736 w 12346891"/>
                <a:gd name="connsiteY77" fmla="*/ 644295 h 812606"/>
                <a:gd name="connsiteX78" fmla="*/ 10442798 w 12346891"/>
                <a:gd name="connsiteY78" fmla="*/ 383862 h 812606"/>
                <a:gd name="connsiteX79" fmla="*/ 10443050 w 12346891"/>
                <a:gd name="connsiteY79" fmla="*/ 383453 h 812606"/>
                <a:gd name="connsiteX80" fmla="*/ 10444542 w 12346891"/>
                <a:gd name="connsiteY80" fmla="*/ 380359 h 812606"/>
                <a:gd name="connsiteX81" fmla="*/ 10471328 w 12346891"/>
                <a:gd name="connsiteY81" fmla="*/ 332389 h 812606"/>
                <a:gd name="connsiteX82" fmla="*/ 10484583 w 12346891"/>
                <a:gd name="connsiteY82" fmla="*/ 311754 h 812606"/>
                <a:gd name="connsiteX83" fmla="*/ 10502072 w 12346891"/>
                <a:gd name="connsiteY83" fmla="*/ 271318 h 812606"/>
                <a:gd name="connsiteX84" fmla="*/ 10494381 w 12346891"/>
                <a:gd name="connsiteY84" fmla="*/ 296502 h 812606"/>
                <a:gd name="connsiteX85" fmla="*/ 10500491 w 12346891"/>
                <a:gd name="connsiteY85" fmla="*/ 286990 h 812606"/>
                <a:gd name="connsiteX86" fmla="*/ 10992243 w 12346891"/>
                <a:gd name="connsiteY86" fmla="*/ 0 h 812606"/>
                <a:gd name="connsiteX87" fmla="*/ 11362670 w 12346891"/>
                <a:gd name="connsiteY87" fmla="*/ 148596 h 812606"/>
                <a:gd name="connsiteX88" fmla="*/ 11410876 w 12346891"/>
                <a:gd name="connsiteY88" fmla="*/ 195935 h 812606"/>
                <a:gd name="connsiteX89" fmla="*/ 11415190 w 12346891"/>
                <a:gd name="connsiteY89" fmla="*/ 187311 h 812606"/>
                <a:gd name="connsiteX90" fmla="*/ 11424726 w 12346891"/>
                <a:gd name="connsiteY90" fmla="*/ 204976 h 812606"/>
                <a:gd name="connsiteX91" fmla="*/ 11864555 w 12346891"/>
                <a:gd name="connsiteY91" fmla="*/ 492302 h 812606"/>
                <a:gd name="connsiteX92" fmla="*/ 12329382 w 12346891"/>
                <a:gd name="connsiteY92" fmla="*/ 159808 h 812606"/>
                <a:gd name="connsiteX93" fmla="*/ 12346891 w 12346891"/>
                <a:gd name="connsiteY93" fmla="*/ 119324 h 812606"/>
                <a:gd name="connsiteX94" fmla="*/ 12329208 w 12346891"/>
                <a:gd name="connsiteY94" fmla="*/ 177225 h 812606"/>
                <a:gd name="connsiteX95" fmla="*/ 11735542 w 12346891"/>
                <a:gd name="connsiteY95" fmla="*/ 660610 h 812606"/>
                <a:gd name="connsiteX96" fmla="*/ 11365115 w 12346891"/>
                <a:gd name="connsiteY96" fmla="*/ 512014 h 812606"/>
                <a:gd name="connsiteX97" fmla="*/ 11316909 w 12346891"/>
                <a:gd name="connsiteY97" fmla="*/ 464675 h 812606"/>
                <a:gd name="connsiteX98" fmla="*/ 11312594 w 12346891"/>
                <a:gd name="connsiteY98" fmla="*/ 473298 h 812606"/>
                <a:gd name="connsiteX99" fmla="*/ 11303059 w 12346891"/>
                <a:gd name="connsiteY99" fmla="*/ 455634 h 812606"/>
                <a:gd name="connsiteX100" fmla="*/ 10863230 w 12346891"/>
                <a:gd name="connsiteY100" fmla="*/ 168308 h 812606"/>
                <a:gd name="connsiteX101" fmla="*/ 10440168 w 12346891"/>
                <a:gd name="connsiteY101" fmla="*/ 428741 h 812606"/>
                <a:gd name="connsiteX102" fmla="*/ 10439916 w 12346891"/>
                <a:gd name="connsiteY102" fmla="*/ 429150 h 812606"/>
                <a:gd name="connsiteX103" fmla="*/ 10438424 w 12346891"/>
                <a:gd name="connsiteY103" fmla="*/ 432244 h 812606"/>
                <a:gd name="connsiteX104" fmla="*/ 10411637 w 12346891"/>
                <a:gd name="connsiteY104" fmla="*/ 480214 h 812606"/>
                <a:gd name="connsiteX105" fmla="*/ 10398383 w 12346891"/>
                <a:gd name="connsiteY105" fmla="*/ 500849 h 812606"/>
                <a:gd name="connsiteX106" fmla="*/ 10380893 w 12346891"/>
                <a:gd name="connsiteY106" fmla="*/ 541285 h 812606"/>
                <a:gd name="connsiteX107" fmla="*/ 10388584 w 12346891"/>
                <a:gd name="connsiteY107" fmla="*/ 516101 h 812606"/>
                <a:gd name="connsiteX108" fmla="*/ 10382475 w 12346891"/>
                <a:gd name="connsiteY108" fmla="*/ 525613 h 812606"/>
                <a:gd name="connsiteX109" fmla="*/ 9890722 w 12346891"/>
                <a:gd name="connsiteY109" fmla="*/ 812603 h 812606"/>
                <a:gd name="connsiteX110" fmla="*/ 9520295 w 12346891"/>
                <a:gd name="connsiteY110" fmla="*/ 664007 h 812606"/>
                <a:gd name="connsiteX111" fmla="*/ 9472089 w 12346891"/>
                <a:gd name="connsiteY111" fmla="*/ 616668 h 812606"/>
                <a:gd name="connsiteX112" fmla="*/ 9467775 w 12346891"/>
                <a:gd name="connsiteY112" fmla="*/ 625292 h 812606"/>
                <a:gd name="connsiteX113" fmla="*/ 9458240 w 12346891"/>
                <a:gd name="connsiteY113" fmla="*/ 607627 h 812606"/>
                <a:gd name="connsiteX114" fmla="*/ 9018411 w 12346891"/>
                <a:gd name="connsiteY114" fmla="*/ 320302 h 812606"/>
                <a:gd name="connsiteX115" fmla="*/ 8752800 w 12346891"/>
                <a:gd name="connsiteY115" fmla="*/ 411089 h 812606"/>
                <a:gd name="connsiteX116" fmla="*/ 8707593 w 12346891"/>
                <a:gd name="connsiteY116" fmla="*/ 449000 h 812606"/>
                <a:gd name="connsiteX117" fmla="*/ 8702020 w 12346891"/>
                <a:gd name="connsiteY117" fmla="*/ 456073 h 812606"/>
                <a:gd name="connsiteX118" fmla="*/ 8667899 w 12346891"/>
                <a:gd name="connsiteY118" fmla="*/ 488902 h 812606"/>
                <a:gd name="connsiteX119" fmla="*/ 8642818 w 12346891"/>
                <a:gd name="connsiteY119" fmla="*/ 515951 h 812606"/>
                <a:gd name="connsiteX120" fmla="*/ 8553583 w 12346891"/>
                <a:gd name="connsiteY120" fmla="*/ 652795 h 812606"/>
                <a:gd name="connsiteX121" fmla="*/ 8536073 w 12346891"/>
                <a:gd name="connsiteY121" fmla="*/ 693279 h 812606"/>
                <a:gd name="connsiteX122" fmla="*/ 8553757 w 12346891"/>
                <a:gd name="connsiteY122" fmla="*/ 635378 h 812606"/>
                <a:gd name="connsiteX123" fmla="*/ 8590096 w 12346891"/>
                <a:gd name="connsiteY123" fmla="*/ 553928 h 812606"/>
                <a:gd name="connsiteX124" fmla="*/ 8548816 w 12346891"/>
                <a:gd name="connsiteY124" fmla="*/ 583206 h 812606"/>
                <a:gd name="connsiteX125" fmla="*/ 8275244 w 12346891"/>
                <a:gd name="connsiteY125" fmla="*/ 660611 h 812606"/>
                <a:gd name="connsiteX126" fmla="*/ 7904817 w 12346891"/>
                <a:gd name="connsiteY126" fmla="*/ 512015 h 812606"/>
                <a:gd name="connsiteX127" fmla="*/ 7856610 w 12346891"/>
                <a:gd name="connsiteY127" fmla="*/ 464676 h 812606"/>
                <a:gd name="connsiteX128" fmla="*/ 7852297 w 12346891"/>
                <a:gd name="connsiteY128" fmla="*/ 473299 h 812606"/>
                <a:gd name="connsiteX129" fmla="*/ 7842761 w 12346891"/>
                <a:gd name="connsiteY129" fmla="*/ 455635 h 812606"/>
                <a:gd name="connsiteX130" fmla="*/ 7402931 w 12346891"/>
                <a:gd name="connsiteY130" fmla="*/ 168309 h 812606"/>
                <a:gd name="connsiteX131" fmla="*/ 6979869 w 12346891"/>
                <a:gd name="connsiteY131" fmla="*/ 428742 h 812606"/>
                <a:gd name="connsiteX132" fmla="*/ 6979618 w 12346891"/>
                <a:gd name="connsiteY132" fmla="*/ 429151 h 812606"/>
                <a:gd name="connsiteX133" fmla="*/ 6978126 w 12346891"/>
                <a:gd name="connsiteY133" fmla="*/ 432245 h 812606"/>
                <a:gd name="connsiteX134" fmla="*/ 6951340 w 12346891"/>
                <a:gd name="connsiteY134" fmla="*/ 480215 h 812606"/>
                <a:gd name="connsiteX135" fmla="*/ 6938084 w 12346891"/>
                <a:gd name="connsiteY135" fmla="*/ 500850 h 812606"/>
                <a:gd name="connsiteX136" fmla="*/ 6920595 w 12346891"/>
                <a:gd name="connsiteY136" fmla="*/ 541286 h 812606"/>
                <a:gd name="connsiteX137" fmla="*/ 6928286 w 12346891"/>
                <a:gd name="connsiteY137" fmla="*/ 516102 h 812606"/>
                <a:gd name="connsiteX138" fmla="*/ 6922176 w 12346891"/>
                <a:gd name="connsiteY138" fmla="*/ 525614 h 812606"/>
                <a:gd name="connsiteX139" fmla="*/ 6430425 w 12346891"/>
                <a:gd name="connsiteY139" fmla="*/ 812604 h 812606"/>
                <a:gd name="connsiteX140" fmla="*/ 6059997 w 12346891"/>
                <a:gd name="connsiteY140" fmla="*/ 664008 h 812606"/>
                <a:gd name="connsiteX141" fmla="*/ 6011791 w 12346891"/>
                <a:gd name="connsiteY141" fmla="*/ 616669 h 812606"/>
                <a:gd name="connsiteX142" fmla="*/ 6007477 w 12346891"/>
                <a:gd name="connsiteY142" fmla="*/ 625293 h 812606"/>
                <a:gd name="connsiteX143" fmla="*/ 5997942 w 12346891"/>
                <a:gd name="connsiteY143" fmla="*/ 607628 h 812606"/>
                <a:gd name="connsiteX144" fmla="*/ 5558112 w 12346891"/>
                <a:gd name="connsiteY144" fmla="*/ 320302 h 812606"/>
                <a:gd name="connsiteX145" fmla="*/ 5292503 w 12346891"/>
                <a:gd name="connsiteY145" fmla="*/ 411089 h 812606"/>
                <a:gd name="connsiteX146" fmla="*/ 5247298 w 12346891"/>
                <a:gd name="connsiteY146" fmla="*/ 448999 h 812606"/>
                <a:gd name="connsiteX147" fmla="*/ 5241722 w 12346891"/>
                <a:gd name="connsiteY147" fmla="*/ 456075 h 812606"/>
                <a:gd name="connsiteX148" fmla="*/ 5207592 w 12346891"/>
                <a:gd name="connsiteY148" fmla="*/ 488913 h 812606"/>
                <a:gd name="connsiteX149" fmla="*/ 5182520 w 12346891"/>
                <a:gd name="connsiteY149" fmla="*/ 515952 h 812606"/>
                <a:gd name="connsiteX150" fmla="*/ 5129797 w 12346891"/>
                <a:gd name="connsiteY150" fmla="*/ 553930 h 812606"/>
                <a:gd name="connsiteX151" fmla="*/ 5088518 w 12346891"/>
                <a:gd name="connsiteY151" fmla="*/ 583208 h 812606"/>
                <a:gd name="connsiteX152" fmla="*/ 4814946 w 12346891"/>
                <a:gd name="connsiteY152" fmla="*/ 660613 h 812606"/>
                <a:gd name="connsiteX153" fmla="*/ 4444519 w 12346891"/>
                <a:gd name="connsiteY153" fmla="*/ 512017 h 812606"/>
                <a:gd name="connsiteX154" fmla="*/ 4396312 w 12346891"/>
                <a:gd name="connsiteY154" fmla="*/ 464678 h 812606"/>
                <a:gd name="connsiteX155" fmla="*/ 4391999 w 12346891"/>
                <a:gd name="connsiteY155" fmla="*/ 473301 h 812606"/>
                <a:gd name="connsiteX156" fmla="*/ 4382463 w 12346891"/>
                <a:gd name="connsiteY156" fmla="*/ 455637 h 812606"/>
                <a:gd name="connsiteX157" fmla="*/ 3942634 w 12346891"/>
                <a:gd name="connsiteY157" fmla="*/ 168311 h 812606"/>
                <a:gd name="connsiteX158" fmla="*/ 3519572 w 12346891"/>
                <a:gd name="connsiteY158" fmla="*/ 428744 h 812606"/>
                <a:gd name="connsiteX159" fmla="*/ 3519320 w 12346891"/>
                <a:gd name="connsiteY159" fmla="*/ 429153 h 812606"/>
                <a:gd name="connsiteX160" fmla="*/ 3517828 w 12346891"/>
                <a:gd name="connsiteY160" fmla="*/ 432247 h 812606"/>
                <a:gd name="connsiteX161" fmla="*/ 3491042 w 12346891"/>
                <a:gd name="connsiteY161" fmla="*/ 480217 h 812606"/>
                <a:gd name="connsiteX162" fmla="*/ 3477786 w 12346891"/>
                <a:gd name="connsiteY162" fmla="*/ 500852 h 812606"/>
                <a:gd name="connsiteX163" fmla="*/ 3460297 w 12346891"/>
                <a:gd name="connsiteY163" fmla="*/ 541288 h 812606"/>
                <a:gd name="connsiteX164" fmla="*/ 3467989 w 12346891"/>
                <a:gd name="connsiteY164" fmla="*/ 516104 h 812606"/>
                <a:gd name="connsiteX165" fmla="*/ 3461878 w 12346891"/>
                <a:gd name="connsiteY165" fmla="*/ 525616 h 812606"/>
                <a:gd name="connsiteX166" fmla="*/ 2970127 w 12346891"/>
                <a:gd name="connsiteY166" fmla="*/ 812606 h 812606"/>
                <a:gd name="connsiteX167" fmla="*/ 2599700 w 12346891"/>
                <a:gd name="connsiteY167" fmla="*/ 664010 h 812606"/>
                <a:gd name="connsiteX168" fmla="*/ 2551493 w 12346891"/>
                <a:gd name="connsiteY168" fmla="*/ 616671 h 812606"/>
                <a:gd name="connsiteX169" fmla="*/ 2547180 w 12346891"/>
                <a:gd name="connsiteY169" fmla="*/ 625295 h 812606"/>
                <a:gd name="connsiteX170" fmla="*/ 2537644 w 12346891"/>
                <a:gd name="connsiteY170" fmla="*/ 607630 h 812606"/>
                <a:gd name="connsiteX171" fmla="*/ 2097815 w 12346891"/>
                <a:gd name="connsiteY171" fmla="*/ 320304 h 812606"/>
                <a:gd name="connsiteX172" fmla="*/ 1832205 w 12346891"/>
                <a:gd name="connsiteY172" fmla="*/ 411091 h 812606"/>
                <a:gd name="connsiteX173" fmla="*/ 1722223 w 12346891"/>
                <a:gd name="connsiteY173" fmla="*/ 515954 h 812606"/>
                <a:gd name="connsiteX174" fmla="*/ 1669499 w 12346891"/>
                <a:gd name="connsiteY174" fmla="*/ 553933 h 812606"/>
                <a:gd name="connsiteX175" fmla="*/ 1628221 w 12346891"/>
                <a:gd name="connsiteY175" fmla="*/ 583210 h 812606"/>
                <a:gd name="connsiteX176" fmla="*/ 1354648 w 12346891"/>
                <a:gd name="connsiteY176" fmla="*/ 660615 h 812606"/>
                <a:gd name="connsiteX177" fmla="*/ 984221 w 12346891"/>
                <a:gd name="connsiteY177" fmla="*/ 512019 h 812606"/>
                <a:gd name="connsiteX178" fmla="*/ 936015 w 12346891"/>
                <a:gd name="connsiteY178" fmla="*/ 464680 h 812606"/>
                <a:gd name="connsiteX179" fmla="*/ 931701 w 12346891"/>
                <a:gd name="connsiteY179" fmla="*/ 473303 h 812606"/>
                <a:gd name="connsiteX180" fmla="*/ 922165 w 12346891"/>
                <a:gd name="connsiteY180" fmla="*/ 455639 h 812606"/>
                <a:gd name="connsiteX181" fmla="*/ 482336 w 12346891"/>
                <a:gd name="connsiteY181" fmla="*/ 168313 h 812606"/>
                <a:gd name="connsiteX182" fmla="*/ 59274 w 12346891"/>
                <a:gd name="connsiteY182" fmla="*/ 428746 h 812606"/>
                <a:gd name="connsiteX183" fmla="*/ 59022 w 12346891"/>
                <a:gd name="connsiteY183" fmla="*/ 429155 h 812606"/>
                <a:gd name="connsiteX184" fmla="*/ 30744 w 12346891"/>
                <a:gd name="connsiteY184" fmla="*/ 480219 h 812606"/>
                <a:gd name="connsiteX185" fmla="*/ 17488 w 12346891"/>
                <a:gd name="connsiteY185" fmla="*/ 500854 h 812606"/>
                <a:gd name="connsiteX186" fmla="*/ -1 w 12346891"/>
                <a:gd name="connsiteY186" fmla="*/ 541290 h 812606"/>
                <a:gd name="connsiteX187" fmla="*/ 247792 w 12346891"/>
                <a:gd name="connsiteY187" fmla="*/ 397912 h 812606"/>
                <a:gd name="connsiteX0" fmla="*/ 90436 w 12346893"/>
                <a:gd name="connsiteY0" fmla="*/ 332394 h 812606"/>
                <a:gd name="connsiteX1" fmla="*/ 103691 w 12346893"/>
                <a:gd name="connsiteY1" fmla="*/ 311759 h 812606"/>
                <a:gd name="connsiteX2" fmla="*/ 121181 w 12346893"/>
                <a:gd name="connsiteY2" fmla="*/ 271323 h 812606"/>
                <a:gd name="connsiteX3" fmla="*/ 113489 w 12346893"/>
                <a:gd name="connsiteY3" fmla="*/ 296507 h 812606"/>
                <a:gd name="connsiteX4" fmla="*/ 119599 w 12346893"/>
                <a:gd name="connsiteY4" fmla="*/ 286995 h 812606"/>
                <a:gd name="connsiteX5" fmla="*/ 611351 w 12346893"/>
                <a:gd name="connsiteY5" fmla="*/ 5 h 812606"/>
                <a:gd name="connsiteX6" fmla="*/ 981778 w 12346893"/>
                <a:gd name="connsiteY6" fmla="*/ 148601 h 812606"/>
                <a:gd name="connsiteX7" fmla="*/ 1029984 w 12346893"/>
                <a:gd name="connsiteY7" fmla="*/ 195940 h 812606"/>
                <a:gd name="connsiteX8" fmla="*/ 1034298 w 12346893"/>
                <a:gd name="connsiteY8" fmla="*/ 187316 h 812606"/>
                <a:gd name="connsiteX9" fmla="*/ 1043834 w 12346893"/>
                <a:gd name="connsiteY9" fmla="*/ 204981 h 812606"/>
                <a:gd name="connsiteX10" fmla="*/ 1483663 w 12346893"/>
                <a:gd name="connsiteY10" fmla="*/ 492306 h 812606"/>
                <a:gd name="connsiteX11" fmla="*/ 1749273 w 12346893"/>
                <a:gd name="connsiteY11" fmla="*/ 401519 h 812606"/>
                <a:gd name="connsiteX12" fmla="*/ 1794477 w 12346893"/>
                <a:gd name="connsiteY12" fmla="*/ 363610 h 812606"/>
                <a:gd name="connsiteX13" fmla="*/ 1800054 w 12346893"/>
                <a:gd name="connsiteY13" fmla="*/ 356534 h 812606"/>
                <a:gd name="connsiteX14" fmla="*/ 1911979 w 12346893"/>
                <a:gd name="connsiteY14" fmla="*/ 258678 h 812606"/>
                <a:gd name="connsiteX15" fmla="*/ 1953257 w 12346893"/>
                <a:gd name="connsiteY15" fmla="*/ 229401 h 812606"/>
                <a:gd name="connsiteX16" fmla="*/ 2226830 w 12346893"/>
                <a:gd name="connsiteY16" fmla="*/ 151996 h 812606"/>
                <a:gd name="connsiteX17" fmla="*/ 2597257 w 12346893"/>
                <a:gd name="connsiteY17" fmla="*/ 300592 h 812606"/>
                <a:gd name="connsiteX18" fmla="*/ 2645463 w 12346893"/>
                <a:gd name="connsiteY18" fmla="*/ 347931 h 812606"/>
                <a:gd name="connsiteX19" fmla="*/ 2649777 w 12346893"/>
                <a:gd name="connsiteY19" fmla="*/ 339308 h 812606"/>
                <a:gd name="connsiteX20" fmla="*/ 2659313 w 12346893"/>
                <a:gd name="connsiteY20" fmla="*/ 356972 h 812606"/>
                <a:gd name="connsiteX21" fmla="*/ 3099142 w 12346893"/>
                <a:gd name="connsiteY21" fmla="*/ 644298 h 812606"/>
                <a:gd name="connsiteX22" fmla="*/ 3522204 w 12346893"/>
                <a:gd name="connsiteY22" fmla="*/ 383865 h 812606"/>
                <a:gd name="connsiteX23" fmla="*/ 3522456 w 12346893"/>
                <a:gd name="connsiteY23" fmla="*/ 383456 h 812606"/>
                <a:gd name="connsiteX24" fmla="*/ 3550734 w 12346893"/>
                <a:gd name="connsiteY24" fmla="*/ 332392 h 812606"/>
                <a:gd name="connsiteX25" fmla="*/ 3581479 w 12346893"/>
                <a:gd name="connsiteY25" fmla="*/ 271321 h 812606"/>
                <a:gd name="connsiteX26" fmla="*/ 3573787 w 12346893"/>
                <a:gd name="connsiteY26" fmla="*/ 296505 h 812606"/>
                <a:gd name="connsiteX27" fmla="*/ 3579897 w 12346893"/>
                <a:gd name="connsiteY27" fmla="*/ 286993 h 812606"/>
                <a:gd name="connsiteX28" fmla="*/ 4071649 w 12346893"/>
                <a:gd name="connsiteY28" fmla="*/ 3 h 812606"/>
                <a:gd name="connsiteX29" fmla="*/ 4442076 w 12346893"/>
                <a:gd name="connsiteY29" fmla="*/ 148599 h 812606"/>
                <a:gd name="connsiteX30" fmla="*/ 4490282 w 12346893"/>
                <a:gd name="connsiteY30" fmla="*/ 195938 h 812606"/>
                <a:gd name="connsiteX31" fmla="*/ 4494596 w 12346893"/>
                <a:gd name="connsiteY31" fmla="*/ 187314 h 812606"/>
                <a:gd name="connsiteX32" fmla="*/ 4504132 w 12346893"/>
                <a:gd name="connsiteY32" fmla="*/ 204979 h 812606"/>
                <a:gd name="connsiteX33" fmla="*/ 4943961 w 12346893"/>
                <a:gd name="connsiteY33" fmla="*/ 492304 h 812606"/>
                <a:gd name="connsiteX34" fmla="*/ 5209571 w 12346893"/>
                <a:gd name="connsiteY34" fmla="*/ 401517 h 812606"/>
                <a:gd name="connsiteX35" fmla="*/ 5254775 w 12346893"/>
                <a:gd name="connsiteY35" fmla="*/ 363608 h 812606"/>
                <a:gd name="connsiteX36" fmla="*/ 5260352 w 12346893"/>
                <a:gd name="connsiteY36" fmla="*/ 356532 h 812606"/>
                <a:gd name="connsiteX37" fmla="*/ 5294481 w 12346893"/>
                <a:gd name="connsiteY37" fmla="*/ 323694 h 812606"/>
                <a:gd name="connsiteX38" fmla="*/ 5319553 w 12346893"/>
                <a:gd name="connsiteY38" fmla="*/ 296655 h 812606"/>
                <a:gd name="connsiteX39" fmla="*/ 5408614 w 12346893"/>
                <a:gd name="connsiteY39" fmla="*/ 177228 h 812606"/>
                <a:gd name="connsiteX40" fmla="*/ 5372276 w 12346893"/>
                <a:gd name="connsiteY40" fmla="*/ 258677 h 812606"/>
                <a:gd name="connsiteX41" fmla="*/ 5413555 w 12346893"/>
                <a:gd name="connsiteY41" fmla="*/ 229399 h 812606"/>
                <a:gd name="connsiteX42" fmla="*/ 5687128 w 12346893"/>
                <a:gd name="connsiteY42" fmla="*/ 151994 h 812606"/>
                <a:gd name="connsiteX43" fmla="*/ 6057555 w 12346893"/>
                <a:gd name="connsiteY43" fmla="*/ 300590 h 812606"/>
                <a:gd name="connsiteX44" fmla="*/ 6105761 w 12346893"/>
                <a:gd name="connsiteY44" fmla="*/ 347929 h 812606"/>
                <a:gd name="connsiteX45" fmla="*/ 6110075 w 12346893"/>
                <a:gd name="connsiteY45" fmla="*/ 339306 h 812606"/>
                <a:gd name="connsiteX46" fmla="*/ 6119611 w 12346893"/>
                <a:gd name="connsiteY46" fmla="*/ 356970 h 812606"/>
                <a:gd name="connsiteX47" fmla="*/ 6559439 w 12346893"/>
                <a:gd name="connsiteY47" fmla="*/ 644296 h 812606"/>
                <a:gd name="connsiteX48" fmla="*/ 6982502 w 12346893"/>
                <a:gd name="connsiteY48" fmla="*/ 383863 h 812606"/>
                <a:gd name="connsiteX49" fmla="*/ 6982753 w 12346893"/>
                <a:gd name="connsiteY49" fmla="*/ 383454 h 812606"/>
                <a:gd name="connsiteX50" fmla="*/ 6984246 w 12346893"/>
                <a:gd name="connsiteY50" fmla="*/ 380360 h 812606"/>
                <a:gd name="connsiteX51" fmla="*/ 7011032 w 12346893"/>
                <a:gd name="connsiteY51" fmla="*/ 332390 h 812606"/>
                <a:gd name="connsiteX52" fmla="*/ 7024286 w 12346893"/>
                <a:gd name="connsiteY52" fmla="*/ 311755 h 812606"/>
                <a:gd name="connsiteX53" fmla="*/ 7041777 w 12346893"/>
                <a:gd name="connsiteY53" fmla="*/ 271319 h 812606"/>
                <a:gd name="connsiteX54" fmla="*/ 7034085 w 12346893"/>
                <a:gd name="connsiteY54" fmla="*/ 296503 h 812606"/>
                <a:gd name="connsiteX55" fmla="*/ 7040195 w 12346893"/>
                <a:gd name="connsiteY55" fmla="*/ 286991 h 812606"/>
                <a:gd name="connsiteX56" fmla="*/ 7531947 w 12346893"/>
                <a:gd name="connsiteY56" fmla="*/ 1 h 812606"/>
                <a:gd name="connsiteX57" fmla="*/ 7902374 w 12346893"/>
                <a:gd name="connsiteY57" fmla="*/ 148597 h 812606"/>
                <a:gd name="connsiteX58" fmla="*/ 7950580 w 12346893"/>
                <a:gd name="connsiteY58" fmla="*/ 195936 h 812606"/>
                <a:gd name="connsiteX59" fmla="*/ 7954894 w 12346893"/>
                <a:gd name="connsiteY59" fmla="*/ 187312 h 812606"/>
                <a:gd name="connsiteX60" fmla="*/ 7964430 w 12346893"/>
                <a:gd name="connsiteY60" fmla="*/ 204977 h 812606"/>
                <a:gd name="connsiteX61" fmla="*/ 8404258 w 12346893"/>
                <a:gd name="connsiteY61" fmla="*/ 492302 h 812606"/>
                <a:gd name="connsiteX62" fmla="*/ 8669869 w 12346893"/>
                <a:gd name="connsiteY62" fmla="*/ 401515 h 812606"/>
                <a:gd name="connsiteX63" fmla="*/ 8715076 w 12346893"/>
                <a:gd name="connsiteY63" fmla="*/ 363604 h 812606"/>
                <a:gd name="connsiteX64" fmla="*/ 8720650 w 12346893"/>
                <a:gd name="connsiteY64" fmla="*/ 356531 h 812606"/>
                <a:gd name="connsiteX65" fmla="*/ 8754770 w 12346893"/>
                <a:gd name="connsiteY65" fmla="*/ 323702 h 812606"/>
                <a:gd name="connsiteX66" fmla="*/ 8779851 w 12346893"/>
                <a:gd name="connsiteY66" fmla="*/ 296653 h 812606"/>
                <a:gd name="connsiteX67" fmla="*/ 8869086 w 12346893"/>
                <a:gd name="connsiteY67" fmla="*/ 159809 h 812606"/>
                <a:gd name="connsiteX68" fmla="*/ 8886596 w 12346893"/>
                <a:gd name="connsiteY68" fmla="*/ 119325 h 812606"/>
                <a:gd name="connsiteX69" fmla="*/ 8868912 w 12346893"/>
                <a:gd name="connsiteY69" fmla="*/ 177226 h 812606"/>
                <a:gd name="connsiteX70" fmla="*/ 8832573 w 12346893"/>
                <a:gd name="connsiteY70" fmla="*/ 258676 h 812606"/>
                <a:gd name="connsiteX71" fmla="*/ 8873853 w 12346893"/>
                <a:gd name="connsiteY71" fmla="*/ 229399 h 812606"/>
                <a:gd name="connsiteX72" fmla="*/ 9147426 w 12346893"/>
                <a:gd name="connsiteY72" fmla="*/ 151993 h 812606"/>
                <a:gd name="connsiteX73" fmla="*/ 9517853 w 12346893"/>
                <a:gd name="connsiteY73" fmla="*/ 300589 h 812606"/>
                <a:gd name="connsiteX74" fmla="*/ 9566059 w 12346893"/>
                <a:gd name="connsiteY74" fmla="*/ 347928 h 812606"/>
                <a:gd name="connsiteX75" fmla="*/ 9570373 w 12346893"/>
                <a:gd name="connsiteY75" fmla="*/ 339305 h 812606"/>
                <a:gd name="connsiteX76" fmla="*/ 9579908 w 12346893"/>
                <a:gd name="connsiteY76" fmla="*/ 356969 h 812606"/>
                <a:gd name="connsiteX77" fmla="*/ 10019738 w 12346893"/>
                <a:gd name="connsiteY77" fmla="*/ 644295 h 812606"/>
                <a:gd name="connsiteX78" fmla="*/ 10442800 w 12346893"/>
                <a:gd name="connsiteY78" fmla="*/ 383862 h 812606"/>
                <a:gd name="connsiteX79" fmla="*/ 10443052 w 12346893"/>
                <a:gd name="connsiteY79" fmla="*/ 383453 h 812606"/>
                <a:gd name="connsiteX80" fmla="*/ 10444544 w 12346893"/>
                <a:gd name="connsiteY80" fmla="*/ 380359 h 812606"/>
                <a:gd name="connsiteX81" fmla="*/ 10471330 w 12346893"/>
                <a:gd name="connsiteY81" fmla="*/ 332389 h 812606"/>
                <a:gd name="connsiteX82" fmla="*/ 10484585 w 12346893"/>
                <a:gd name="connsiteY82" fmla="*/ 311754 h 812606"/>
                <a:gd name="connsiteX83" fmla="*/ 10502074 w 12346893"/>
                <a:gd name="connsiteY83" fmla="*/ 271318 h 812606"/>
                <a:gd name="connsiteX84" fmla="*/ 10494383 w 12346893"/>
                <a:gd name="connsiteY84" fmla="*/ 296502 h 812606"/>
                <a:gd name="connsiteX85" fmla="*/ 10500493 w 12346893"/>
                <a:gd name="connsiteY85" fmla="*/ 286990 h 812606"/>
                <a:gd name="connsiteX86" fmla="*/ 10992245 w 12346893"/>
                <a:gd name="connsiteY86" fmla="*/ 0 h 812606"/>
                <a:gd name="connsiteX87" fmla="*/ 11362672 w 12346893"/>
                <a:gd name="connsiteY87" fmla="*/ 148596 h 812606"/>
                <a:gd name="connsiteX88" fmla="*/ 11410878 w 12346893"/>
                <a:gd name="connsiteY88" fmla="*/ 195935 h 812606"/>
                <a:gd name="connsiteX89" fmla="*/ 11415192 w 12346893"/>
                <a:gd name="connsiteY89" fmla="*/ 187311 h 812606"/>
                <a:gd name="connsiteX90" fmla="*/ 11424728 w 12346893"/>
                <a:gd name="connsiteY90" fmla="*/ 204976 h 812606"/>
                <a:gd name="connsiteX91" fmla="*/ 11864557 w 12346893"/>
                <a:gd name="connsiteY91" fmla="*/ 492302 h 812606"/>
                <a:gd name="connsiteX92" fmla="*/ 12329384 w 12346893"/>
                <a:gd name="connsiteY92" fmla="*/ 159808 h 812606"/>
                <a:gd name="connsiteX93" fmla="*/ 12346893 w 12346893"/>
                <a:gd name="connsiteY93" fmla="*/ 119324 h 812606"/>
                <a:gd name="connsiteX94" fmla="*/ 12329210 w 12346893"/>
                <a:gd name="connsiteY94" fmla="*/ 177225 h 812606"/>
                <a:gd name="connsiteX95" fmla="*/ 11735544 w 12346893"/>
                <a:gd name="connsiteY95" fmla="*/ 660610 h 812606"/>
                <a:gd name="connsiteX96" fmla="*/ 11365117 w 12346893"/>
                <a:gd name="connsiteY96" fmla="*/ 512014 h 812606"/>
                <a:gd name="connsiteX97" fmla="*/ 11316911 w 12346893"/>
                <a:gd name="connsiteY97" fmla="*/ 464675 h 812606"/>
                <a:gd name="connsiteX98" fmla="*/ 11312596 w 12346893"/>
                <a:gd name="connsiteY98" fmla="*/ 473298 h 812606"/>
                <a:gd name="connsiteX99" fmla="*/ 11303061 w 12346893"/>
                <a:gd name="connsiteY99" fmla="*/ 455634 h 812606"/>
                <a:gd name="connsiteX100" fmla="*/ 10863232 w 12346893"/>
                <a:gd name="connsiteY100" fmla="*/ 168308 h 812606"/>
                <a:gd name="connsiteX101" fmla="*/ 10440170 w 12346893"/>
                <a:gd name="connsiteY101" fmla="*/ 428741 h 812606"/>
                <a:gd name="connsiteX102" fmla="*/ 10439918 w 12346893"/>
                <a:gd name="connsiteY102" fmla="*/ 429150 h 812606"/>
                <a:gd name="connsiteX103" fmla="*/ 10438426 w 12346893"/>
                <a:gd name="connsiteY103" fmla="*/ 432244 h 812606"/>
                <a:gd name="connsiteX104" fmla="*/ 10411639 w 12346893"/>
                <a:gd name="connsiteY104" fmla="*/ 480214 h 812606"/>
                <a:gd name="connsiteX105" fmla="*/ 10398385 w 12346893"/>
                <a:gd name="connsiteY105" fmla="*/ 500849 h 812606"/>
                <a:gd name="connsiteX106" fmla="*/ 10380895 w 12346893"/>
                <a:gd name="connsiteY106" fmla="*/ 541285 h 812606"/>
                <a:gd name="connsiteX107" fmla="*/ 10388586 w 12346893"/>
                <a:gd name="connsiteY107" fmla="*/ 516101 h 812606"/>
                <a:gd name="connsiteX108" fmla="*/ 10382477 w 12346893"/>
                <a:gd name="connsiteY108" fmla="*/ 525613 h 812606"/>
                <a:gd name="connsiteX109" fmla="*/ 9890724 w 12346893"/>
                <a:gd name="connsiteY109" fmla="*/ 812603 h 812606"/>
                <a:gd name="connsiteX110" fmla="*/ 9520297 w 12346893"/>
                <a:gd name="connsiteY110" fmla="*/ 664007 h 812606"/>
                <a:gd name="connsiteX111" fmla="*/ 9472091 w 12346893"/>
                <a:gd name="connsiteY111" fmla="*/ 616668 h 812606"/>
                <a:gd name="connsiteX112" fmla="*/ 9467777 w 12346893"/>
                <a:gd name="connsiteY112" fmla="*/ 625292 h 812606"/>
                <a:gd name="connsiteX113" fmla="*/ 9458242 w 12346893"/>
                <a:gd name="connsiteY113" fmla="*/ 607627 h 812606"/>
                <a:gd name="connsiteX114" fmla="*/ 9018413 w 12346893"/>
                <a:gd name="connsiteY114" fmla="*/ 320302 h 812606"/>
                <a:gd name="connsiteX115" fmla="*/ 8752802 w 12346893"/>
                <a:gd name="connsiteY115" fmla="*/ 411089 h 812606"/>
                <a:gd name="connsiteX116" fmla="*/ 8707595 w 12346893"/>
                <a:gd name="connsiteY116" fmla="*/ 449000 h 812606"/>
                <a:gd name="connsiteX117" fmla="*/ 8702022 w 12346893"/>
                <a:gd name="connsiteY117" fmla="*/ 456073 h 812606"/>
                <a:gd name="connsiteX118" fmla="*/ 8667901 w 12346893"/>
                <a:gd name="connsiteY118" fmla="*/ 488902 h 812606"/>
                <a:gd name="connsiteX119" fmla="*/ 8642820 w 12346893"/>
                <a:gd name="connsiteY119" fmla="*/ 515951 h 812606"/>
                <a:gd name="connsiteX120" fmla="*/ 8553585 w 12346893"/>
                <a:gd name="connsiteY120" fmla="*/ 652795 h 812606"/>
                <a:gd name="connsiteX121" fmla="*/ 8536075 w 12346893"/>
                <a:gd name="connsiteY121" fmla="*/ 693279 h 812606"/>
                <a:gd name="connsiteX122" fmla="*/ 8553759 w 12346893"/>
                <a:gd name="connsiteY122" fmla="*/ 635378 h 812606"/>
                <a:gd name="connsiteX123" fmla="*/ 8590098 w 12346893"/>
                <a:gd name="connsiteY123" fmla="*/ 553928 h 812606"/>
                <a:gd name="connsiteX124" fmla="*/ 8548818 w 12346893"/>
                <a:gd name="connsiteY124" fmla="*/ 583206 h 812606"/>
                <a:gd name="connsiteX125" fmla="*/ 8275246 w 12346893"/>
                <a:gd name="connsiteY125" fmla="*/ 660611 h 812606"/>
                <a:gd name="connsiteX126" fmla="*/ 7904819 w 12346893"/>
                <a:gd name="connsiteY126" fmla="*/ 512015 h 812606"/>
                <a:gd name="connsiteX127" fmla="*/ 7856612 w 12346893"/>
                <a:gd name="connsiteY127" fmla="*/ 464676 h 812606"/>
                <a:gd name="connsiteX128" fmla="*/ 7852299 w 12346893"/>
                <a:gd name="connsiteY128" fmla="*/ 473299 h 812606"/>
                <a:gd name="connsiteX129" fmla="*/ 7842763 w 12346893"/>
                <a:gd name="connsiteY129" fmla="*/ 455635 h 812606"/>
                <a:gd name="connsiteX130" fmla="*/ 7402933 w 12346893"/>
                <a:gd name="connsiteY130" fmla="*/ 168309 h 812606"/>
                <a:gd name="connsiteX131" fmla="*/ 6979871 w 12346893"/>
                <a:gd name="connsiteY131" fmla="*/ 428742 h 812606"/>
                <a:gd name="connsiteX132" fmla="*/ 6979620 w 12346893"/>
                <a:gd name="connsiteY132" fmla="*/ 429151 h 812606"/>
                <a:gd name="connsiteX133" fmla="*/ 6978128 w 12346893"/>
                <a:gd name="connsiteY133" fmla="*/ 432245 h 812606"/>
                <a:gd name="connsiteX134" fmla="*/ 6951342 w 12346893"/>
                <a:gd name="connsiteY134" fmla="*/ 480215 h 812606"/>
                <a:gd name="connsiteX135" fmla="*/ 6938086 w 12346893"/>
                <a:gd name="connsiteY135" fmla="*/ 500850 h 812606"/>
                <a:gd name="connsiteX136" fmla="*/ 6920597 w 12346893"/>
                <a:gd name="connsiteY136" fmla="*/ 541286 h 812606"/>
                <a:gd name="connsiteX137" fmla="*/ 6928288 w 12346893"/>
                <a:gd name="connsiteY137" fmla="*/ 516102 h 812606"/>
                <a:gd name="connsiteX138" fmla="*/ 6922178 w 12346893"/>
                <a:gd name="connsiteY138" fmla="*/ 525614 h 812606"/>
                <a:gd name="connsiteX139" fmla="*/ 6430427 w 12346893"/>
                <a:gd name="connsiteY139" fmla="*/ 812604 h 812606"/>
                <a:gd name="connsiteX140" fmla="*/ 6059999 w 12346893"/>
                <a:gd name="connsiteY140" fmla="*/ 664008 h 812606"/>
                <a:gd name="connsiteX141" fmla="*/ 6011793 w 12346893"/>
                <a:gd name="connsiteY141" fmla="*/ 616669 h 812606"/>
                <a:gd name="connsiteX142" fmla="*/ 6007479 w 12346893"/>
                <a:gd name="connsiteY142" fmla="*/ 625293 h 812606"/>
                <a:gd name="connsiteX143" fmla="*/ 5997944 w 12346893"/>
                <a:gd name="connsiteY143" fmla="*/ 607628 h 812606"/>
                <a:gd name="connsiteX144" fmla="*/ 5558114 w 12346893"/>
                <a:gd name="connsiteY144" fmla="*/ 320302 h 812606"/>
                <a:gd name="connsiteX145" fmla="*/ 5292505 w 12346893"/>
                <a:gd name="connsiteY145" fmla="*/ 411089 h 812606"/>
                <a:gd name="connsiteX146" fmla="*/ 5247300 w 12346893"/>
                <a:gd name="connsiteY146" fmla="*/ 448999 h 812606"/>
                <a:gd name="connsiteX147" fmla="*/ 5241724 w 12346893"/>
                <a:gd name="connsiteY147" fmla="*/ 456075 h 812606"/>
                <a:gd name="connsiteX148" fmla="*/ 5207594 w 12346893"/>
                <a:gd name="connsiteY148" fmla="*/ 488913 h 812606"/>
                <a:gd name="connsiteX149" fmla="*/ 5182522 w 12346893"/>
                <a:gd name="connsiteY149" fmla="*/ 515952 h 812606"/>
                <a:gd name="connsiteX150" fmla="*/ 5129799 w 12346893"/>
                <a:gd name="connsiteY150" fmla="*/ 553930 h 812606"/>
                <a:gd name="connsiteX151" fmla="*/ 5088520 w 12346893"/>
                <a:gd name="connsiteY151" fmla="*/ 583208 h 812606"/>
                <a:gd name="connsiteX152" fmla="*/ 4814948 w 12346893"/>
                <a:gd name="connsiteY152" fmla="*/ 660613 h 812606"/>
                <a:gd name="connsiteX153" fmla="*/ 4444521 w 12346893"/>
                <a:gd name="connsiteY153" fmla="*/ 512017 h 812606"/>
                <a:gd name="connsiteX154" fmla="*/ 4396314 w 12346893"/>
                <a:gd name="connsiteY154" fmla="*/ 464678 h 812606"/>
                <a:gd name="connsiteX155" fmla="*/ 4392001 w 12346893"/>
                <a:gd name="connsiteY155" fmla="*/ 473301 h 812606"/>
                <a:gd name="connsiteX156" fmla="*/ 4382465 w 12346893"/>
                <a:gd name="connsiteY156" fmla="*/ 455637 h 812606"/>
                <a:gd name="connsiteX157" fmla="*/ 3942636 w 12346893"/>
                <a:gd name="connsiteY157" fmla="*/ 168311 h 812606"/>
                <a:gd name="connsiteX158" fmla="*/ 3519574 w 12346893"/>
                <a:gd name="connsiteY158" fmla="*/ 428744 h 812606"/>
                <a:gd name="connsiteX159" fmla="*/ 3519322 w 12346893"/>
                <a:gd name="connsiteY159" fmla="*/ 429153 h 812606"/>
                <a:gd name="connsiteX160" fmla="*/ 3517830 w 12346893"/>
                <a:gd name="connsiteY160" fmla="*/ 432247 h 812606"/>
                <a:gd name="connsiteX161" fmla="*/ 3491044 w 12346893"/>
                <a:gd name="connsiteY161" fmla="*/ 480217 h 812606"/>
                <a:gd name="connsiteX162" fmla="*/ 3477788 w 12346893"/>
                <a:gd name="connsiteY162" fmla="*/ 500852 h 812606"/>
                <a:gd name="connsiteX163" fmla="*/ 3460299 w 12346893"/>
                <a:gd name="connsiteY163" fmla="*/ 541288 h 812606"/>
                <a:gd name="connsiteX164" fmla="*/ 3467991 w 12346893"/>
                <a:gd name="connsiteY164" fmla="*/ 516104 h 812606"/>
                <a:gd name="connsiteX165" fmla="*/ 3461880 w 12346893"/>
                <a:gd name="connsiteY165" fmla="*/ 525616 h 812606"/>
                <a:gd name="connsiteX166" fmla="*/ 2970129 w 12346893"/>
                <a:gd name="connsiteY166" fmla="*/ 812606 h 812606"/>
                <a:gd name="connsiteX167" fmla="*/ 2599702 w 12346893"/>
                <a:gd name="connsiteY167" fmla="*/ 664010 h 812606"/>
                <a:gd name="connsiteX168" fmla="*/ 2551495 w 12346893"/>
                <a:gd name="connsiteY168" fmla="*/ 616671 h 812606"/>
                <a:gd name="connsiteX169" fmla="*/ 2547182 w 12346893"/>
                <a:gd name="connsiteY169" fmla="*/ 625295 h 812606"/>
                <a:gd name="connsiteX170" fmla="*/ 2537646 w 12346893"/>
                <a:gd name="connsiteY170" fmla="*/ 607630 h 812606"/>
                <a:gd name="connsiteX171" fmla="*/ 2097817 w 12346893"/>
                <a:gd name="connsiteY171" fmla="*/ 320304 h 812606"/>
                <a:gd name="connsiteX172" fmla="*/ 1832207 w 12346893"/>
                <a:gd name="connsiteY172" fmla="*/ 411091 h 812606"/>
                <a:gd name="connsiteX173" fmla="*/ 1722225 w 12346893"/>
                <a:gd name="connsiteY173" fmla="*/ 515954 h 812606"/>
                <a:gd name="connsiteX174" fmla="*/ 1669501 w 12346893"/>
                <a:gd name="connsiteY174" fmla="*/ 553933 h 812606"/>
                <a:gd name="connsiteX175" fmla="*/ 1628223 w 12346893"/>
                <a:gd name="connsiteY175" fmla="*/ 583210 h 812606"/>
                <a:gd name="connsiteX176" fmla="*/ 1354650 w 12346893"/>
                <a:gd name="connsiteY176" fmla="*/ 660615 h 812606"/>
                <a:gd name="connsiteX177" fmla="*/ 984223 w 12346893"/>
                <a:gd name="connsiteY177" fmla="*/ 512019 h 812606"/>
                <a:gd name="connsiteX178" fmla="*/ 936017 w 12346893"/>
                <a:gd name="connsiteY178" fmla="*/ 464680 h 812606"/>
                <a:gd name="connsiteX179" fmla="*/ 931703 w 12346893"/>
                <a:gd name="connsiteY179" fmla="*/ 473303 h 812606"/>
                <a:gd name="connsiteX180" fmla="*/ 922167 w 12346893"/>
                <a:gd name="connsiteY180" fmla="*/ 455639 h 812606"/>
                <a:gd name="connsiteX181" fmla="*/ 482338 w 12346893"/>
                <a:gd name="connsiteY181" fmla="*/ 168313 h 812606"/>
                <a:gd name="connsiteX182" fmla="*/ 59276 w 12346893"/>
                <a:gd name="connsiteY182" fmla="*/ 428746 h 812606"/>
                <a:gd name="connsiteX183" fmla="*/ 59024 w 12346893"/>
                <a:gd name="connsiteY183" fmla="*/ 429155 h 812606"/>
                <a:gd name="connsiteX184" fmla="*/ 30746 w 12346893"/>
                <a:gd name="connsiteY184" fmla="*/ 480219 h 812606"/>
                <a:gd name="connsiteX185" fmla="*/ 1 w 12346893"/>
                <a:gd name="connsiteY185" fmla="*/ 541290 h 812606"/>
                <a:gd name="connsiteX186" fmla="*/ 247794 w 12346893"/>
                <a:gd name="connsiteY186" fmla="*/ 397912 h 812606"/>
                <a:gd name="connsiteX0" fmla="*/ 90434 w 12346891"/>
                <a:gd name="connsiteY0" fmla="*/ 332394 h 812606"/>
                <a:gd name="connsiteX1" fmla="*/ 121179 w 12346891"/>
                <a:gd name="connsiteY1" fmla="*/ 271323 h 812606"/>
                <a:gd name="connsiteX2" fmla="*/ 113487 w 12346891"/>
                <a:gd name="connsiteY2" fmla="*/ 296507 h 812606"/>
                <a:gd name="connsiteX3" fmla="*/ 119597 w 12346891"/>
                <a:gd name="connsiteY3" fmla="*/ 286995 h 812606"/>
                <a:gd name="connsiteX4" fmla="*/ 611349 w 12346891"/>
                <a:gd name="connsiteY4" fmla="*/ 5 h 812606"/>
                <a:gd name="connsiteX5" fmla="*/ 981776 w 12346891"/>
                <a:gd name="connsiteY5" fmla="*/ 148601 h 812606"/>
                <a:gd name="connsiteX6" fmla="*/ 1029982 w 12346891"/>
                <a:gd name="connsiteY6" fmla="*/ 195940 h 812606"/>
                <a:gd name="connsiteX7" fmla="*/ 1034296 w 12346891"/>
                <a:gd name="connsiteY7" fmla="*/ 187316 h 812606"/>
                <a:gd name="connsiteX8" fmla="*/ 1043832 w 12346891"/>
                <a:gd name="connsiteY8" fmla="*/ 204981 h 812606"/>
                <a:gd name="connsiteX9" fmla="*/ 1483661 w 12346891"/>
                <a:gd name="connsiteY9" fmla="*/ 492306 h 812606"/>
                <a:gd name="connsiteX10" fmla="*/ 1749271 w 12346891"/>
                <a:gd name="connsiteY10" fmla="*/ 401519 h 812606"/>
                <a:gd name="connsiteX11" fmla="*/ 1794475 w 12346891"/>
                <a:gd name="connsiteY11" fmla="*/ 363610 h 812606"/>
                <a:gd name="connsiteX12" fmla="*/ 1800052 w 12346891"/>
                <a:gd name="connsiteY12" fmla="*/ 356534 h 812606"/>
                <a:gd name="connsiteX13" fmla="*/ 1911977 w 12346891"/>
                <a:gd name="connsiteY13" fmla="*/ 258678 h 812606"/>
                <a:gd name="connsiteX14" fmla="*/ 1953255 w 12346891"/>
                <a:gd name="connsiteY14" fmla="*/ 229401 h 812606"/>
                <a:gd name="connsiteX15" fmla="*/ 2226828 w 12346891"/>
                <a:gd name="connsiteY15" fmla="*/ 151996 h 812606"/>
                <a:gd name="connsiteX16" fmla="*/ 2597255 w 12346891"/>
                <a:gd name="connsiteY16" fmla="*/ 300592 h 812606"/>
                <a:gd name="connsiteX17" fmla="*/ 2645461 w 12346891"/>
                <a:gd name="connsiteY17" fmla="*/ 347931 h 812606"/>
                <a:gd name="connsiteX18" fmla="*/ 2649775 w 12346891"/>
                <a:gd name="connsiteY18" fmla="*/ 339308 h 812606"/>
                <a:gd name="connsiteX19" fmla="*/ 2659311 w 12346891"/>
                <a:gd name="connsiteY19" fmla="*/ 356972 h 812606"/>
                <a:gd name="connsiteX20" fmla="*/ 3099140 w 12346891"/>
                <a:gd name="connsiteY20" fmla="*/ 644298 h 812606"/>
                <a:gd name="connsiteX21" fmla="*/ 3522202 w 12346891"/>
                <a:gd name="connsiteY21" fmla="*/ 383865 h 812606"/>
                <a:gd name="connsiteX22" fmla="*/ 3522454 w 12346891"/>
                <a:gd name="connsiteY22" fmla="*/ 383456 h 812606"/>
                <a:gd name="connsiteX23" fmla="*/ 3550732 w 12346891"/>
                <a:gd name="connsiteY23" fmla="*/ 332392 h 812606"/>
                <a:gd name="connsiteX24" fmla="*/ 3581477 w 12346891"/>
                <a:gd name="connsiteY24" fmla="*/ 271321 h 812606"/>
                <a:gd name="connsiteX25" fmla="*/ 3573785 w 12346891"/>
                <a:gd name="connsiteY25" fmla="*/ 296505 h 812606"/>
                <a:gd name="connsiteX26" fmla="*/ 3579895 w 12346891"/>
                <a:gd name="connsiteY26" fmla="*/ 286993 h 812606"/>
                <a:gd name="connsiteX27" fmla="*/ 4071647 w 12346891"/>
                <a:gd name="connsiteY27" fmla="*/ 3 h 812606"/>
                <a:gd name="connsiteX28" fmla="*/ 4442074 w 12346891"/>
                <a:gd name="connsiteY28" fmla="*/ 148599 h 812606"/>
                <a:gd name="connsiteX29" fmla="*/ 4490280 w 12346891"/>
                <a:gd name="connsiteY29" fmla="*/ 195938 h 812606"/>
                <a:gd name="connsiteX30" fmla="*/ 4494594 w 12346891"/>
                <a:gd name="connsiteY30" fmla="*/ 187314 h 812606"/>
                <a:gd name="connsiteX31" fmla="*/ 4504130 w 12346891"/>
                <a:gd name="connsiteY31" fmla="*/ 204979 h 812606"/>
                <a:gd name="connsiteX32" fmla="*/ 4943959 w 12346891"/>
                <a:gd name="connsiteY32" fmla="*/ 492304 h 812606"/>
                <a:gd name="connsiteX33" fmla="*/ 5209569 w 12346891"/>
                <a:gd name="connsiteY33" fmla="*/ 401517 h 812606"/>
                <a:gd name="connsiteX34" fmla="*/ 5254773 w 12346891"/>
                <a:gd name="connsiteY34" fmla="*/ 363608 h 812606"/>
                <a:gd name="connsiteX35" fmla="*/ 5260350 w 12346891"/>
                <a:gd name="connsiteY35" fmla="*/ 356532 h 812606"/>
                <a:gd name="connsiteX36" fmla="*/ 5294479 w 12346891"/>
                <a:gd name="connsiteY36" fmla="*/ 323694 h 812606"/>
                <a:gd name="connsiteX37" fmla="*/ 5319551 w 12346891"/>
                <a:gd name="connsiteY37" fmla="*/ 296655 h 812606"/>
                <a:gd name="connsiteX38" fmla="*/ 5408612 w 12346891"/>
                <a:gd name="connsiteY38" fmla="*/ 177228 h 812606"/>
                <a:gd name="connsiteX39" fmla="*/ 5372274 w 12346891"/>
                <a:gd name="connsiteY39" fmla="*/ 258677 h 812606"/>
                <a:gd name="connsiteX40" fmla="*/ 5413553 w 12346891"/>
                <a:gd name="connsiteY40" fmla="*/ 229399 h 812606"/>
                <a:gd name="connsiteX41" fmla="*/ 5687126 w 12346891"/>
                <a:gd name="connsiteY41" fmla="*/ 151994 h 812606"/>
                <a:gd name="connsiteX42" fmla="*/ 6057553 w 12346891"/>
                <a:gd name="connsiteY42" fmla="*/ 300590 h 812606"/>
                <a:gd name="connsiteX43" fmla="*/ 6105759 w 12346891"/>
                <a:gd name="connsiteY43" fmla="*/ 347929 h 812606"/>
                <a:gd name="connsiteX44" fmla="*/ 6110073 w 12346891"/>
                <a:gd name="connsiteY44" fmla="*/ 339306 h 812606"/>
                <a:gd name="connsiteX45" fmla="*/ 6119609 w 12346891"/>
                <a:gd name="connsiteY45" fmla="*/ 356970 h 812606"/>
                <a:gd name="connsiteX46" fmla="*/ 6559437 w 12346891"/>
                <a:gd name="connsiteY46" fmla="*/ 644296 h 812606"/>
                <a:gd name="connsiteX47" fmla="*/ 6982500 w 12346891"/>
                <a:gd name="connsiteY47" fmla="*/ 383863 h 812606"/>
                <a:gd name="connsiteX48" fmla="*/ 6982751 w 12346891"/>
                <a:gd name="connsiteY48" fmla="*/ 383454 h 812606"/>
                <a:gd name="connsiteX49" fmla="*/ 6984244 w 12346891"/>
                <a:gd name="connsiteY49" fmla="*/ 380360 h 812606"/>
                <a:gd name="connsiteX50" fmla="*/ 7011030 w 12346891"/>
                <a:gd name="connsiteY50" fmla="*/ 332390 h 812606"/>
                <a:gd name="connsiteX51" fmla="*/ 7024284 w 12346891"/>
                <a:gd name="connsiteY51" fmla="*/ 311755 h 812606"/>
                <a:gd name="connsiteX52" fmla="*/ 7041775 w 12346891"/>
                <a:gd name="connsiteY52" fmla="*/ 271319 h 812606"/>
                <a:gd name="connsiteX53" fmla="*/ 7034083 w 12346891"/>
                <a:gd name="connsiteY53" fmla="*/ 296503 h 812606"/>
                <a:gd name="connsiteX54" fmla="*/ 7040193 w 12346891"/>
                <a:gd name="connsiteY54" fmla="*/ 286991 h 812606"/>
                <a:gd name="connsiteX55" fmla="*/ 7531945 w 12346891"/>
                <a:gd name="connsiteY55" fmla="*/ 1 h 812606"/>
                <a:gd name="connsiteX56" fmla="*/ 7902372 w 12346891"/>
                <a:gd name="connsiteY56" fmla="*/ 148597 h 812606"/>
                <a:gd name="connsiteX57" fmla="*/ 7950578 w 12346891"/>
                <a:gd name="connsiteY57" fmla="*/ 195936 h 812606"/>
                <a:gd name="connsiteX58" fmla="*/ 7954892 w 12346891"/>
                <a:gd name="connsiteY58" fmla="*/ 187312 h 812606"/>
                <a:gd name="connsiteX59" fmla="*/ 7964428 w 12346891"/>
                <a:gd name="connsiteY59" fmla="*/ 204977 h 812606"/>
                <a:gd name="connsiteX60" fmla="*/ 8404256 w 12346891"/>
                <a:gd name="connsiteY60" fmla="*/ 492302 h 812606"/>
                <a:gd name="connsiteX61" fmla="*/ 8669867 w 12346891"/>
                <a:gd name="connsiteY61" fmla="*/ 401515 h 812606"/>
                <a:gd name="connsiteX62" fmla="*/ 8715074 w 12346891"/>
                <a:gd name="connsiteY62" fmla="*/ 363604 h 812606"/>
                <a:gd name="connsiteX63" fmla="*/ 8720648 w 12346891"/>
                <a:gd name="connsiteY63" fmla="*/ 356531 h 812606"/>
                <a:gd name="connsiteX64" fmla="*/ 8754768 w 12346891"/>
                <a:gd name="connsiteY64" fmla="*/ 323702 h 812606"/>
                <a:gd name="connsiteX65" fmla="*/ 8779849 w 12346891"/>
                <a:gd name="connsiteY65" fmla="*/ 296653 h 812606"/>
                <a:gd name="connsiteX66" fmla="*/ 8869084 w 12346891"/>
                <a:gd name="connsiteY66" fmla="*/ 159809 h 812606"/>
                <a:gd name="connsiteX67" fmla="*/ 8886594 w 12346891"/>
                <a:gd name="connsiteY67" fmla="*/ 119325 h 812606"/>
                <a:gd name="connsiteX68" fmla="*/ 8868910 w 12346891"/>
                <a:gd name="connsiteY68" fmla="*/ 177226 h 812606"/>
                <a:gd name="connsiteX69" fmla="*/ 8832571 w 12346891"/>
                <a:gd name="connsiteY69" fmla="*/ 258676 h 812606"/>
                <a:gd name="connsiteX70" fmla="*/ 8873851 w 12346891"/>
                <a:gd name="connsiteY70" fmla="*/ 229399 h 812606"/>
                <a:gd name="connsiteX71" fmla="*/ 9147424 w 12346891"/>
                <a:gd name="connsiteY71" fmla="*/ 151993 h 812606"/>
                <a:gd name="connsiteX72" fmla="*/ 9517851 w 12346891"/>
                <a:gd name="connsiteY72" fmla="*/ 300589 h 812606"/>
                <a:gd name="connsiteX73" fmla="*/ 9566057 w 12346891"/>
                <a:gd name="connsiteY73" fmla="*/ 347928 h 812606"/>
                <a:gd name="connsiteX74" fmla="*/ 9570371 w 12346891"/>
                <a:gd name="connsiteY74" fmla="*/ 339305 h 812606"/>
                <a:gd name="connsiteX75" fmla="*/ 9579906 w 12346891"/>
                <a:gd name="connsiteY75" fmla="*/ 356969 h 812606"/>
                <a:gd name="connsiteX76" fmla="*/ 10019736 w 12346891"/>
                <a:gd name="connsiteY76" fmla="*/ 644295 h 812606"/>
                <a:gd name="connsiteX77" fmla="*/ 10442798 w 12346891"/>
                <a:gd name="connsiteY77" fmla="*/ 383862 h 812606"/>
                <a:gd name="connsiteX78" fmla="*/ 10443050 w 12346891"/>
                <a:gd name="connsiteY78" fmla="*/ 383453 h 812606"/>
                <a:gd name="connsiteX79" fmla="*/ 10444542 w 12346891"/>
                <a:gd name="connsiteY79" fmla="*/ 380359 h 812606"/>
                <a:gd name="connsiteX80" fmla="*/ 10471328 w 12346891"/>
                <a:gd name="connsiteY80" fmla="*/ 332389 h 812606"/>
                <a:gd name="connsiteX81" fmla="*/ 10484583 w 12346891"/>
                <a:gd name="connsiteY81" fmla="*/ 311754 h 812606"/>
                <a:gd name="connsiteX82" fmla="*/ 10502072 w 12346891"/>
                <a:gd name="connsiteY82" fmla="*/ 271318 h 812606"/>
                <a:gd name="connsiteX83" fmla="*/ 10494381 w 12346891"/>
                <a:gd name="connsiteY83" fmla="*/ 296502 h 812606"/>
                <a:gd name="connsiteX84" fmla="*/ 10500491 w 12346891"/>
                <a:gd name="connsiteY84" fmla="*/ 286990 h 812606"/>
                <a:gd name="connsiteX85" fmla="*/ 10992243 w 12346891"/>
                <a:gd name="connsiteY85" fmla="*/ 0 h 812606"/>
                <a:gd name="connsiteX86" fmla="*/ 11362670 w 12346891"/>
                <a:gd name="connsiteY86" fmla="*/ 148596 h 812606"/>
                <a:gd name="connsiteX87" fmla="*/ 11410876 w 12346891"/>
                <a:gd name="connsiteY87" fmla="*/ 195935 h 812606"/>
                <a:gd name="connsiteX88" fmla="*/ 11415190 w 12346891"/>
                <a:gd name="connsiteY88" fmla="*/ 187311 h 812606"/>
                <a:gd name="connsiteX89" fmla="*/ 11424726 w 12346891"/>
                <a:gd name="connsiteY89" fmla="*/ 204976 h 812606"/>
                <a:gd name="connsiteX90" fmla="*/ 11864555 w 12346891"/>
                <a:gd name="connsiteY90" fmla="*/ 492302 h 812606"/>
                <a:gd name="connsiteX91" fmla="*/ 12329382 w 12346891"/>
                <a:gd name="connsiteY91" fmla="*/ 159808 h 812606"/>
                <a:gd name="connsiteX92" fmla="*/ 12346891 w 12346891"/>
                <a:gd name="connsiteY92" fmla="*/ 119324 h 812606"/>
                <a:gd name="connsiteX93" fmla="*/ 12329208 w 12346891"/>
                <a:gd name="connsiteY93" fmla="*/ 177225 h 812606"/>
                <a:gd name="connsiteX94" fmla="*/ 11735542 w 12346891"/>
                <a:gd name="connsiteY94" fmla="*/ 660610 h 812606"/>
                <a:gd name="connsiteX95" fmla="*/ 11365115 w 12346891"/>
                <a:gd name="connsiteY95" fmla="*/ 512014 h 812606"/>
                <a:gd name="connsiteX96" fmla="*/ 11316909 w 12346891"/>
                <a:gd name="connsiteY96" fmla="*/ 464675 h 812606"/>
                <a:gd name="connsiteX97" fmla="*/ 11312594 w 12346891"/>
                <a:gd name="connsiteY97" fmla="*/ 473298 h 812606"/>
                <a:gd name="connsiteX98" fmla="*/ 11303059 w 12346891"/>
                <a:gd name="connsiteY98" fmla="*/ 455634 h 812606"/>
                <a:gd name="connsiteX99" fmla="*/ 10863230 w 12346891"/>
                <a:gd name="connsiteY99" fmla="*/ 168308 h 812606"/>
                <a:gd name="connsiteX100" fmla="*/ 10440168 w 12346891"/>
                <a:gd name="connsiteY100" fmla="*/ 428741 h 812606"/>
                <a:gd name="connsiteX101" fmla="*/ 10439916 w 12346891"/>
                <a:gd name="connsiteY101" fmla="*/ 429150 h 812606"/>
                <a:gd name="connsiteX102" fmla="*/ 10438424 w 12346891"/>
                <a:gd name="connsiteY102" fmla="*/ 432244 h 812606"/>
                <a:gd name="connsiteX103" fmla="*/ 10411637 w 12346891"/>
                <a:gd name="connsiteY103" fmla="*/ 480214 h 812606"/>
                <a:gd name="connsiteX104" fmla="*/ 10398383 w 12346891"/>
                <a:gd name="connsiteY104" fmla="*/ 500849 h 812606"/>
                <a:gd name="connsiteX105" fmla="*/ 10380893 w 12346891"/>
                <a:gd name="connsiteY105" fmla="*/ 541285 h 812606"/>
                <a:gd name="connsiteX106" fmla="*/ 10388584 w 12346891"/>
                <a:gd name="connsiteY106" fmla="*/ 516101 h 812606"/>
                <a:gd name="connsiteX107" fmla="*/ 10382475 w 12346891"/>
                <a:gd name="connsiteY107" fmla="*/ 525613 h 812606"/>
                <a:gd name="connsiteX108" fmla="*/ 9890722 w 12346891"/>
                <a:gd name="connsiteY108" fmla="*/ 812603 h 812606"/>
                <a:gd name="connsiteX109" fmla="*/ 9520295 w 12346891"/>
                <a:gd name="connsiteY109" fmla="*/ 664007 h 812606"/>
                <a:gd name="connsiteX110" fmla="*/ 9472089 w 12346891"/>
                <a:gd name="connsiteY110" fmla="*/ 616668 h 812606"/>
                <a:gd name="connsiteX111" fmla="*/ 9467775 w 12346891"/>
                <a:gd name="connsiteY111" fmla="*/ 625292 h 812606"/>
                <a:gd name="connsiteX112" fmla="*/ 9458240 w 12346891"/>
                <a:gd name="connsiteY112" fmla="*/ 607627 h 812606"/>
                <a:gd name="connsiteX113" fmla="*/ 9018411 w 12346891"/>
                <a:gd name="connsiteY113" fmla="*/ 320302 h 812606"/>
                <a:gd name="connsiteX114" fmla="*/ 8752800 w 12346891"/>
                <a:gd name="connsiteY114" fmla="*/ 411089 h 812606"/>
                <a:gd name="connsiteX115" fmla="*/ 8707593 w 12346891"/>
                <a:gd name="connsiteY115" fmla="*/ 449000 h 812606"/>
                <a:gd name="connsiteX116" fmla="*/ 8702020 w 12346891"/>
                <a:gd name="connsiteY116" fmla="*/ 456073 h 812606"/>
                <a:gd name="connsiteX117" fmla="*/ 8667899 w 12346891"/>
                <a:gd name="connsiteY117" fmla="*/ 488902 h 812606"/>
                <a:gd name="connsiteX118" fmla="*/ 8642818 w 12346891"/>
                <a:gd name="connsiteY118" fmla="*/ 515951 h 812606"/>
                <a:gd name="connsiteX119" fmla="*/ 8553583 w 12346891"/>
                <a:gd name="connsiteY119" fmla="*/ 652795 h 812606"/>
                <a:gd name="connsiteX120" fmla="*/ 8536073 w 12346891"/>
                <a:gd name="connsiteY120" fmla="*/ 693279 h 812606"/>
                <a:gd name="connsiteX121" fmla="*/ 8553757 w 12346891"/>
                <a:gd name="connsiteY121" fmla="*/ 635378 h 812606"/>
                <a:gd name="connsiteX122" fmla="*/ 8590096 w 12346891"/>
                <a:gd name="connsiteY122" fmla="*/ 553928 h 812606"/>
                <a:gd name="connsiteX123" fmla="*/ 8548816 w 12346891"/>
                <a:gd name="connsiteY123" fmla="*/ 583206 h 812606"/>
                <a:gd name="connsiteX124" fmla="*/ 8275244 w 12346891"/>
                <a:gd name="connsiteY124" fmla="*/ 660611 h 812606"/>
                <a:gd name="connsiteX125" fmla="*/ 7904817 w 12346891"/>
                <a:gd name="connsiteY125" fmla="*/ 512015 h 812606"/>
                <a:gd name="connsiteX126" fmla="*/ 7856610 w 12346891"/>
                <a:gd name="connsiteY126" fmla="*/ 464676 h 812606"/>
                <a:gd name="connsiteX127" fmla="*/ 7852297 w 12346891"/>
                <a:gd name="connsiteY127" fmla="*/ 473299 h 812606"/>
                <a:gd name="connsiteX128" fmla="*/ 7842761 w 12346891"/>
                <a:gd name="connsiteY128" fmla="*/ 455635 h 812606"/>
                <a:gd name="connsiteX129" fmla="*/ 7402931 w 12346891"/>
                <a:gd name="connsiteY129" fmla="*/ 168309 h 812606"/>
                <a:gd name="connsiteX130" fmla="*/ 6979869 w 12346891"/>
                <a:gd name="connsiteY130" fmla="*/ 428742 h 812606"/>
                <a:gd name="connsiteX131" fmla="*/ 6979618 w 12346891"/>
                <a:gd name="connsiteY131" fmla="*/ 429151 h 812606"/>
                <a:gd name="connsiteX132" fmla="*/ 6978126 w 12346891"/>
                <a:gd name="connsiteY132" fmla="*/ 432245 h 812606"/>
                <a:gd name="connsiteX133" fmla="*/ 6951340 w 12346891"/>
                <a:gd name="connsiteY133" fmla="*/ 480215 h 812606"/>
                <a:gd name="connsiteX134" fmla="*/ 6938084 w 12346891"/>
                <a:gd name="connsiteY134" fmla="*/ 500850 h 812606"/>
                <a:gd name="connsiteX135" fmla="*/ 6920595 w 12346891"/>
                <a:gd name="connsiteY135" fmla="*/ 541286 h 812606"/>
                <a:gd name="connsiteX136" fmla="*/ 6928286 w 12346891"/>
                <a:gd name="connsiteY136" fmla="*/ 516102 h 812606"/>
                <a:gd name="connsiteX137" fmla="*/ 6922176 w 12346891"/>
                <a:gd name="connsiteY137" fmla="*/ 525614 h 812606"/>
                <a:gd name="connsiteX138" fmla="*/ 6430425 w 12346891"/>
                <a:gd name="connsiteY138" fmla="*/ 812604 h 812606"/>
                <a:gd name="connsiteX139" fmla="*/ 6059997 w 12346891"/>
                <a:gd name="connsiteY139" fmla="*/ 664008 h 812606"/>
                <a:gd name="connsiteX140" fmla="*/ 6011791 w 12346891"/>
                <a:gd name="connsiteY140" fmla="*/ 616669 h 812606"/>
                <a:gd name="connsiteX141" fmla="*/ 6007477 w 12346891"/>
                <a:gd name="connsiteY141" fmla="*/ 625293 h 812606"/>
                <a:gd name="connsiteX142" fmla="*/ 5997942 w 12346891"/>
                <a:gd name="connsiteY142" fmla="*/ 607628 h 812606"/>
                <a:gd name="connsiteX143" fmla="*/ 5558112 w 12346891"/>
                <a:gd name="connsiteY143" fmla="*/ 320302 h 812606"/>
                <a:gd name="connsiteX144" fmla="*/ 5292503 w 12346891"/>
                <a:gd name="connsiteY144" fmla="*/ 411089 h 812606"/>
                <a:gd name="connsiteX145" fmla="*/ 5247298 w 12346891"/>
                <a:gd name="connsiteY145" fmla="*/ 448999 h 812606"/>
                <a:gd name="connsiteX146" fmla="*/ 5241722 w 12346891"/>
                <a:gd name="connsiteY146" fmla="*/ 456075 h 812606"/>
                <a:gd name="connsiteX147" fmla="*/ 5207592 w 12346891"/>
                <a:gd name="connsiteY147" fmla="*/ 488913 h 812606"/>
                <a:gd name="connsiteX148" fmla="*/ 5182520 w 12346891"/>
                <a:gd name="connsiteY148" fmla="*/ 515952 h 812606"/>
                <a:gd name="connsiteX149" fmla="*/ 5129797 w 12346891"/>
                <a:gd name="connsiteY149" fmla="*/ 553930 h 812606"/>
                <a:gd name="connsiteX150" fmla="*/ 5088518 w 12346891"/>
                <a:gd name="connsiteY150" fmla="*/ 583208 h 812606"/>
                <a:gd name="connsiteX151" fmla="*/ 4814946 w 12346891"/>
                <a:gd name="connsiteY151" fmla="*/ 660613 h 812606"/>
                <a:gd name="connsiteX152" fmla="*/ 4444519 w 12346891"/>
                <a:gd name="connsiteY152" fmla="*/ 512017 h 812606"/>
                <a:gd name="connsiteX153" fmla="*/ 4396312 w 12346891"/>
                <a:gd name="connsiteY153" fmla="*/ 464678 h 812606"/>
                <a:gd name="connsiteX154" fmla="*/ 4391999 w 12346891"/>
                <a:gd name="connsiteY154" fmla="*/ 473301 h 812606"/>
                <a:gd name="connsiteX155" fmla="*/ 4382463 w 12346891"/>
                <a:gd name="connsiteY155" fmla="*/ 455637 h 812606"/>
                <a:gd name="connsiteX156" fmla="*/ 3942634 w 12346891"/>
                <a:gd name="connsiteY156" fmla="*/ 168311 h 812606"/>
                <a:gd name="connsiteX157" fmla="*/ 3519572 w 12346891"/>
                <a:gd name="connsiteY157" fmla="*/ 428744 h 812606"/>
                <a:gd name="connsiteX158" fmla="*/ 3519320 w 12346891"/>
                <a:gd name="connsiteY158" fmla="*/ 429153 h 812606"/>
                <a:gd name="connsiteX159" fmla="*/ 3517828 w 12346891"/>
                <a:gd name="connsiteY159" fmla="*/ 432247 h 812606"/>
                <a:gd name="connsiteX160" fmla="*/ 3491042 w 12346891"/>
                <a:gd name="connsiteY160" fmla="*/ 480217 h 812606"/>
                <a:gd name="connsiteX161" fmla="*/ 3477786 w 12346891"/>
                <a:gd name="connsiteY161" fmla="*/ 500852 h 812606"/>
                <a:gd name="connsiteX162" fmla="*/ 3460297 w 12346891"/>
                <a:gd name="connsiteY162" fmla="*/ 541288 h 812606"/>
                <a:gd name="connsiteX163" fmla="*/ 3467989 w 12346891"/>
                <a:gd name="connsiteY163" fmla="*/ 516104 h 812606"/>
                <a:gd name="connsiteX164" fmla="*/ 3461878 w 12346891"/>
                <a:gd name="connsiteY164" fmla="*/ 525616 h 812606"/>
                <a:gd name="connsiteX165" fmla="*/ 2970127 w 12346891"/>
                <a:gd name="connsiteY165" fmla="*/ 812606 h 812606"/>
                <a:gd name="connsiteX166" fmla="*/ 2599700 w 12346891"/>
                <a:gd name="connsiteY166" fmla="*/ 664010 h 812606"/>
                <a:gd name="connsiteX167" fmla="*/ 2551493 w 12346891"/>
                <a:gd name="connsiteY167" fmla="*/ 616671 h 812606"/>
                <a:gd name="connsiteX168" fmla="*/ 2547180 w 12346891"/>
                <a:gd name="connsiteY168" fmla="*/ 625295 h 812606"/>
                <a:gd name="connsiteX169" fmla="*/ 2537644 w 12346891"/>
                <a:gd name="connsiteY169" fmla="*/ 607630 h 812606"/>
                <a:gd name="connsiteX170" fmla="*/ 2097815 w 12346891"/>
                <a:gd name="connsiteY170" fmla="*/ 320304 h 812606"/>
                <a:gd name="connsiteX171" fmla="*/ 1832205 w 12346891"/>
                <a:gd name="connsiteY171" fmla="*/ 411091 h 812606"/>
                <a:gd name="connsiteX172" fmla="*/ 1722223 w 12346891"/>
                <a:gd name="connsiteY172" fmla="*/ 515954 h 812606"/>
                <a:gd name="connsiteX173" fmla="*/ 1669499 w 12346891"/>
                <a:gd name="connsiteY173" fmla="*/ 553933 h 812606"/>
                <a:gd name="connsiteX174" fmla="*/ 1628221 w 12346891"/>
                <a:gd name="connsiteY174" fmla="*/ 583210 h 812606"/>
                <a:gd name="connsiteX175" fmla="*/ 1354648 w 12346891"/>
                <a:gd name="connsiteY175" fmla="*/ 660615 h 812606"/>
                <a:gd name="connsiteX176" fmla="*/ 984221 w 12346891"/>
                <a:gd name="connsiteY176" fmla="*/ 512019 h 812606"/>
                <a:gd name="connsiteX177" fmla="*/ 936015 w 12346891"/>
                <a:gd name="connsiteY177" fmla="*/ 464680 h 812606"/>
                <a:gd name="connsiteX178" fmla="*/ 931701 w 12346891"/>
                <a:gd name="connsiteY178" fmla="*/ 473303 h 812606"/>
                <a:gd name="connsiteX179" fmla="*/ 922165 w 12346891"/>
                <a:gd name="connsiteY179" fmla="*/ 455639 h 812606"/>
                <a:gd name="connsiteX180" fmla="*/ 482336 w 12346891"/>
                <a:gd name="connsiteY180" fmla="*/ 168313 h 812606"/>
                <a:gd name="connsiteX181" fmla="*/ 59274 w 12346891"/>
                <a:gd name="connsiteY181" fmla="*/ 428746 h 812606"/>
                <a:gd name="connsiteX182" fmla="*/ 59022 w 12346891"/>
                <a:gd name="connsiteY182" fmla="*/ 429155 h 812606"/>
                <a:gd name="connsiteX183" fmla="*/ 30744 w 12346891"/>
                <a:gd name="connsiteY183" fmla="*/ 480219 h 812606"/>
                <a:gd name="connsiteX184" fmla="*/ -1 w 12346891"/>
                <a:gd name="connsiteY184" fmla="*/ 541290 h 812606"/>
                <a:gd name="connsiteX185" fmla="*/ 247792 w 12346891"/>
                <a:gd name="connsiteY185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22456 w 12346893"/>
                <a:gd name="connsiteY21" fmla="*/ 383456 h 812606"/>
                <a:gd name="connsiteX22" fmla="*/ 3550734 w 12346893"/>
                <a:gd name="connsiteY22" fmla="*/ 332392 h 812606"/>
                <a:gd name="connsiteX23" fmla="*/ 3581479 w 12346893"/>
                <a:gd name="connsiteY23" fmla="*/ 271321 h 812606"/>
                <a:gd name="connsiteX24" fmla="*/ 3573787 w 12346893"/>
                <a:gd name="connsiteY24" fmla="*/ 296505 h 812606"/>
                <a:gd name="connsiteX25" fmla="*/ 3579897 w 12346893"/>
                <a:gd name="connsiteY25" fmla="*/ 286993 h 812606"/>
                <a:gd name="connsiteX26" fmla="*/ 4071649 w 12346893"/>
                <a:gd name="connsiteY26" fmla="*/ 3 h 812606"/>
                <a:gd name="connsiteX27" fmla="*/ 4442076 w 12346893"/>
                <a:gd name="connsiteY27" fmla="*/ 148599 h 812606"/>
                <a:gd name="connsiteX28" fmla="*/ 4490282 w 12346893"/>
                <a:gd name="connsiteY28" fmla="*/ 195938 h 812606"/>
                <a:gd name="connsiteX29" fmla="*/ 4494596 w 12346893"/>
                <a:gd name="connsiteY29" fmla="*/ 187314 h 812606"/>
                <a:gd name="connsiteX30" fmla="*/ 4504132 w 12346893"/>
                <a:gd name="connsiteY30" fmla="*/ 204979 h 812606"/>
                <a:gd name="connsiteX31" fmla="*/ 4943961 w 12346893"/>
                <a:gd name="connsiteY31" fmla="*/ 492304 h 812606"/>
                <a:gd name="connsiteX32" fmla="*/ 5209571 w 12346893"/>
                <a:gd name="connsiteY32" fmla="*/ 401517 h 812606"/>
                <a:gd name="connsiteX33" fmla="*/ 5254775 w 12346893"/>
                <a:gd name="connsiteY33" fmla="*/ 363608 h 812606"/>
                <a:gd name="connsiteX34" fmla="*/ 5260352 w 12346893"/>
                <a:gd name="connsiteY34" fmla="*/ 356532 h 812606"/>
                <a:gd name="connsiteX35" fmla="*/ 5294481 w 12346893"/>
                <a:gd name="connsiteY35" fmla="*/ 323694 h 812606"/>
                <a:gd name="connsiteX36" fmla="*/ 5319553 w 12346893"/>
                <a:gd name="connsiteY36" fmla="*/ 296655 h 812606"/>
                <a:gd name="connsiteX37" fmla="*/ 5408614 w 12346893"/>
                <a:gd name="connsiteY37" fmla="*/ 177228 h 812606"/>
                <a:gd name="connsiteX38" fmla="*/ 5372276 w 12346893"/>
                <a:gd name="connsiteY38" fmla="*/ 258677 h 812606"/>
                <a:gd name="connsiteX39" fmla="*/ 5413555 w 12346893"/>
                <a:gd name="connsiteY39" fmla="*/ 229399 h 812606"/>
                <a:gd name="connsiteX40" fmla="*/ 5687128 w 12346893"/>
                <a:gd name="connsiteY40" fmla="*/ 151994 h 812606"/>
                <a:gd name="connsiteX41" fmla="*/ 6057555 w 12346893"/>
                <a:gd name="connsiteY41" fmla="*/ 300590 h 812606"/>
                <a:gd name="connsiteX42" fmla="*/ 6105761 w 12346893"/>
                <a:gd name="connsiteY42" fmla="*/ 347929 h 812606"/>
                <a:gd name="connsiteX43" fmla="*/ 6110075 w 12346893"/>
                <a:gd name="connsiteY43" fmla="*/ 339306 h 812606"/>
                <a:gd name="connsiteX44" fmla="*/ 6119611 w 12346893"/>
                <a:gd name="connsiteY44" fmla="*/ 356970 h 812606"/>
                <a:gd name="connsiteX45" fmla="*/ 6559439 w 12346893"/>
                <a:gd name="connsiteY45" fmla="*/ 644296 h 812606"/>
                <a:gd name="connsiteX46" fmla="*/ 6982502 w 12346893"/>
                <a:gd name="connsiteY46" fmla="*/ 383863 h 812606"/>
                <a:gd name="connsiteX47" fmla="*/ 6982753 w 12346893"/>
                <a:gd name="connsiteY47" fmla="*/ 383454 h 812606"/>
                <a:gd name="connsiteX48" fmla="*/ 6984246 w 12346893"/>
                <a:gd name="connsiteY48" fmla="*/ 380360 h 812606"/>
                <a:gd name="connsiteX49" fmla="*/ 7011032 w 12346893"/>
                <a:gd name="connsiteY49" fmla="*/ 332390 h 812606"/>
                <a:gd name="connsiteX50" fmla="*/ 7024286 w 12346893"/>
                <a:gd name="connsiteY50" fmla="*/ 311755 h 812606"/>
                <a:gd name="connsiteX51" fmla="*/ 7041777 w 12346893"/>
                <a:gd name="connsiteY51" fmla="*/ 271319 h 812606"/>
                <a:gd name="connsiteX52" fmla="*/ 7034085 w 12346893"/>
                <a:gd name="connsiteY52" fmla="*/ 296503 h 812606"/>
                <a:gd name="connsiteX53" fmla="*/ 7040195 w 12346893"/>
                <a:gd name="connsiteY53" fmla="*/ 286991 h 812606"/>
                <a:gd name="connsiteX54" fmla="*/ 7531947 w 12346893"/>
                <a:gd name="connsiteY54" fmla="*/ 1 h 812606"/>
                <a:gd name="connsiteX55" fmla="*/ 7902374 w 12346893"/>
                <a:gd name="connsiteY55" fmla="*/ 148597 h 812606"/>
                <a:gd name="connsiteX56" fmla="*/ 7950580 w 12346893"/>
                <a:gd name="connsiteY56" fmla="*/ 195936 h 812606"/>
                <a:gd name="connsiteX57" fmla="*/ 7954894 w 12346893"/>
                <a:gd name="connsiteY57" fmla="*/ 187312 h 812606"/>
                <a:gd name="connsiteX58" fmla="*/ 7964430 w 12346893"/>
                <a:gd name="connsiteY58" fmla="*/ 204977 h 812606"/>
                <a:gd name="connsiteX59" fmla="*/ 8404258 w 12346893"/>
                <a:gd name="connsiteY59" fmla="*/ 492302 h 812606"/>
                <a:gd name="connsiteX60" fmla="*/ 8669869 w 12346893"/>
                <a:gd name="connsiteY60" fmla="*/ 401515 h 812606"/>
                <a:gd name="connsiteX61" fmla="*/ 8715076 w 12346893"/>
                <a:gd name="connsiteY61" fmla="*/ 363604 h 812606"/>
                <a:gd name="connsiteX62" fmla="*/ 8720650 w 12346893"/>
                <a:gd name="connsiteY62" fmla="*/ 356531 h 812606"/>
                <a:gd name="connsiteX63" fmla="*/ 8754770 w 12346893"/>
                <a:gd name="connsiteY63" fmla="*/ 323702 h 812606"/>
                <a:gd name="connsiteX64" fmla="*/ 8779851 w 12346893"/>
                <a:gd name="connsiteY64" fmla="*/ 296653 h 812606"/>
                <a:gd name="connsiteX65" fmla="*/ 8869086 w 12346893"/>
                <a:gd name="connsiteY65" fmla="*/ 159809 h 812606"/>
                <a:gd name="connsiteX66" fmla="*/ 8886596 w 12346893"/>
                <a:gd name="connsiteY66" fmla="*/ 119325 h 812606"/>
                <a:gd name="connsiteX67" fmla="*/ 8868912 w 12346893"/>
                <a:gd name="connsiteY67" fmla="*/ 177226 h 812606"/>
                <a:gd name="connsiteX68" fmla="*/ 8832573 w 12346893"/>
                <a:gd name="connsiteY68" fmla="*/ 258676 h 812606"/>
                <a:gd name="connsiteX69" fmla="*/ 8873853 w 12346893"/>
                <a:gd name="connsiteY69" fmla="*/ 229399 h 812606"/>
                <a:gd name="connsiteX70" fmla="*/ 9147426 w 12346893"/>
                <a:gd name="connsiteY70" fmla="*/ 151993 h 812606"/>
                <a:gd name="connsiteX71" fmla="*/ 9517853 w 12346893"/>
                <a:gd name="connsiteY71" fmla="*/ 300589 h 812606"/>
                <a:gd name="connsiteX72" fmla="*/ 9566059 w 12346893"/>
                <a:gd name="connsiteY72" fmla="*/ 347928 h 812606"/>
                <a:gd name="connsiteX73" fmla="*/ 9570373 w 12346893"/>
                <a:gd name="connsiteY73" fmla="*/ 339305 h 812606"/>
                <a:gd name="connsiteX74" fmla="*/ 9579908 w 12346893"/>
                <a:gd name="connsiteY74" fmla="*/ 356969 h 812606"/>
                <a:gd name="connsiteX75" fmla="*/ 10019738 w 12346893"/>
                <a:gd name="connsiteY75" fmla="*/ 644295 h 812606"/>
                <a:gd name="connsiteX76" fmla="*/ 10442800 w 12346893"/>
                <a:gd name="connsiteY76" fmla="*/ 383862 h 812606"/>
                <a:gd name="connsiteX77" fmla="*/ 10443052 w 12346893"/>
                <a:gd name="connsiteY77" fmla="*/ 383453 h 812606"/>
                <a:gd name="connsiteX78" fmla="*/ 10444544 w 12346893"/>
                <a:gd name="connsiteY78" fmla="*/ 380359 h 812606"/>
                <a:gd name="connsiteX79" fmla="*/ 10471330 w 12346893"/>
                <a:gd name="connsiteY79" fmla="*/ 332389 h 812606"/>
                <a:gd name="connsiteX80" fmla="*/ 10484585 w 12346893"/>
                <a:gd name="connsiteY80" fmla="*/ 311754 h 812606"/>
                <a:gd name="connsiteX81" fmla="*/ 10502074 w 12346893"/>
                <a:gd name="connsiteY81" fmla="*/ 271318 h 812606"/>
                <a:gd name="connsiteX82" fmla="*/ 10494383 w 12346893"/>
                <a:gd name="connsiteY82" fmla="*/ 296502 h 812606"/>
                <a:gd name="connsiteX83" fmla="*/ 10500493 w 12346893"/>
                <a:gd name="connsiteY83" fmla="*/ 286990 h 812606"/>
                <a:gd name="connsiteX84" fmla="*/ 10992245 w 12346893"/>
                <a:gd name="connsiteY84" fmla="*/ 0 h 812606"/>
                <a:gd name="connsiteX85" fmla="*/ 11362672 w 12346893"/>
                <a:gd name="connsiteY85" fmla="*/ 148596 h 812606"/>
                <a:gd name="connsiteX86" fmla="*/ 11410878 w 12346893"/>
                <a:gd name="connsiteY86" fmla="*/ 195935 h 812606"/>
                <a:gd name="connsiteX87" fmla="*/ 11415192 w 12346893"/>
                <a:gd name="connsiteY87" fmla="*/ 187311 h 812606"/>
                <a:gd name="connsiteX88" fmla="*/ 11424728 w 12346893"/>
                <a:gd name="connsiteY88" fmla="*/ 204976 h 812606"/>
                <a:gd name="connsiteX89" fmla="*/ 11864557 w 12346893"/>
                <a:gd name="connsiteY89" fmla="*/ 492302 h 812606"/>
                <a:gd name="connsiteX90" fmla="*/ 12329384 w 12346893"/>
                <a:gd name="connsiteY90" fmla="*/ 159808 h 812606"/>
                <a:gd name="connsiteX91" fmla="*/ 12346893 w 12346893"/>
                <a:gd name="connsiteY91" fmla="*/ 119324 h 812606"/>
                <a:gd name="connsiteX92" fmla="*/ 12329210 w 12346893"/>
                <a:gd name="connsiteY92" fmla="*/ 177225 h 812606"/>
                <a:gd name="connsiteX93" fmla="*/ 11735544 w 12346893"/>
                <a:gd name="connsiteY93" fmla="*/ 660610 h 812606"/>
                <a:gd name="connsiteX94" fmla="*/ 11365117 w 12346893"/>
                <a:gd name="connsiteY94" fmla="*/ 512014 h 812606"/>
                <a:gd name="connsiteX95" fmla="*/ 11316911 w 12346893"/>
                <a:gd name="connsiteY95" fmla="*/ 464675 h 812606"/>
                <a:gd name="connsiteX96" fmla="*/ 11312596 w 12346893"/>
                <a:gd name="connsiteY96" fmla="*/ 473298 h 812606"/>
                <a:gd name="connsiteX97" fmla="*/ 11303061 w 12346893"/>
                <a:gd name="connsiteY97" fmla="*/ 455634 h 812606"/>
                <a:gd name="connsiteX98" fmla="*/ 10863232 w 12346893"/>
                <a:gd name="connsiteY98" fmla="*/ 168308 h 812606"/>
                <a:gd name="connsiteX99" fmla="*/ 10440170 w 12346893"/>
                <a:gd name="connsiteY99" fmla="*/ 428741 h 812606"/>
                <a:gd name="connsiteX100" fmla="*/ 10439918 w 12346893"/>
                <a:gd name="connsiteY100" fmla="*/ 429150 h 812606"/>
                <a:gd name="connsiteX101" fmla="*/ 10438426 w 12346893"/>
                <a:gd name="connsiteY101" fmla="*/ 432244 h 812606"/>
                <a:gd name="connsiteX102" fmla="*/ 10411639 w 12346893"/>
                <a:gd name="connsiteY102" fmla="*/ 480214 h 812606"/>
                <a:gd name="connsiteX103" fmla="*/ 10398385 w 12346893"/>
                <a:gd name="connsiteY103" fmla="*/ 500849 h 812606"/>
                <a:gd name="connsiteX104" fmla="*/ 10380895 w 12346893"/>
                <a:gd name="connsiteY104" fmla="*/ 541285 h 812606"/>
                <a:gd name="connsiteX105" fmla="*/ 10388586 w 12346893"/>
                <a:gd name="connsiteY105" fmla="*/ 516101 h 812606"/>
                <a:gd name="connsiteX106" fmla="*/ 10382477 w 12346893"/>
                <a:gd name="connsiteY106" fmla="*/ 525613 h 812606"/>
                <a:gd name="connsiteX107" fmla="*/ 9890724 w 12346893"/>
                <a:gd name="connsiteY107" fmla="*/ 812603 h 812606"/>
                <a:gd name="connsiteX108" fmla="*/ 9520297 w 12346893"/>
                <a:gd name="connsiteY108" fmla="*/ 664007 h 812606"/>
                <a:gd name="connsiteX109" fmla="*/ 9472091 w 12346893"/>
                <a:gd name="connsiteY109" fmla="*/ 616668 h 812606"/>
                <a:gd name="connsiteX110" fmla="*/ 9467777 w 12346893"/>
                <a:gd name="connsiteY110" fmla="*/ 625292 h 812606"/>
                <a:gd name="connsiteX111" fmla="*/ 9458242 w 12346893"/>
                <a:gd name="connsiteY111" fmla="*/ 607627 h 812606"/>
                <a:gd name="connsiteX112" fmla="*/ 9018413 w 12346893"/>
                <a:gd name="connsiteY112" fmla="*/ 320302 h 812606"/>
                <a:gd name="connsiteX113" fmla="*/ 8752802 w 12346893"/>
                <a:gd name="connsiteY113" fmla="*/ 411089 h 812606"/>
                <a:gd name="connsiteX114" fmla="*/ 8707595 w 12346893"/>
                <a:gd name="connsiteY114" fmla="*/ 449000 h 812606"/>
                <a:gd name="connsiteX115" fmla="*/ 8702022 w 12346893"/>
                <a:gd name="connsiteY115" fmla="*/ 456073 h 812606"/>
                <a:gd name="connsiteX116" fmla="*/ 8667901 w 12346893"/>
                <a:gd name="connsiteY116" fmla="*/ 488902 h 812606"/>
                <a:gd name="connsiteX117" fmla="*/ 8642820 w 12346893"/>
                <a:gd name="connsiteY117" fmla="*/ 515951 h 812606"/>
                <a:gd name="connsiteX118" fmla="*/ 8553585 w 12346893"/>
                <a:gd name="connsiteY118" fmla="*/ 652795 h 812606"/>
                <a:gd name="connsiteX119" fmla="*/ 8536075 w 12346893"/>
                <a:gd name="connsiteY119" fmla="*/ 693279 h 812606"/>
                <a:gd name="connsiteX120" fmla="*/ 8553759 w 12346893"/>
                <a:gd name="connsiteY120" fmla="*/ 635378 h 812606"/>
                <a:gd name="connsiteX121" fmla="*/ 8590098 w 12346893"/>
                <a:gd name="connsiteY121" fmla="*/ 553928 h 812606"/>
                <a:gd name="connsiteX122" fmla="*/ 8548818 w 12346893"/>
                <a:gd name="connsiteY122" fmla="*/ 583206 h 812606"/>
                <a:gd name="connsiteX123" fmla="*/ 8275246 w 12346893"/>
                <a:gd name="connsiteY123" fmla="*/ 660611 h 812606"/>
                <a:gd name="connsiteX124" fmla="*/ 7904819 w 12346893"/>
                <a:gd name="connsiteY124" fmla="*/ 512015 h 812606"/>
                <a:gd name="connsiteX125" fmla="*/ 7856612 w 12346893"/>
                <a:gd name="connsiteY125" fmla="*/ 464676 h 812606"/>
                <a:gd name="connsiteX126" fmla="*/ 7852299 w 12346893"/>
                <a:gd name="connsiteY126" fmla="*/ 473299 h 812606"/>
                <a:gd name="connsiteX127" fmla="*/ 7842763 w 12346893"/>
                <a:gd name="connsiteY127" fmla="*/ 455635 h 812606"/>
                <a:gd name="connsiteX128" fmla="*/ 7402933 w 12346893"/>
                <a:gd name="connsiteY128" fmla="*/ 168309 h 812606"/>
                <a:gd name="connsiteX129" fmla="*/ 6979871 w 12346893"/>
                <a:gd name="connsiteY129" fmla="*/ 428742 h 812606"/>
                <a:gd name="connsiteX130" fmla="*/ 6979620 w 12346893"/>
                <a:gd name="connsiteY130" fmla="*/ 429151 h 812606"/>
                <a:gd name="connsiteX131" fmla="*/ 6978128 w 12346893"/>
                <a:gd name="connsiteY131" fmla="*/ 432245 h 812606"/>
                <a:gd name="connsiteX132" fmla="*/ 6951342 w 12346893"/>
                <a:gd name="connsiteY132" fmla="*/ 480215 h 812606"/>
                <a:gd name="connsiteX133" fmla="*/ 6938086 w 12346893"/>
                <a:gd name="connsiteY133" fmla="*/ 500850 h 812606"/>
                <a:gd name="connsiteX134" fmla="*/ 6920597 w 12346893"/>
                <a:gd name="connsiteY134" fmla="*/ 541286 h 812606"/>
                <a:gd name="connsiteX135" fmla="*/ 6928288 w 12346893"/>
                <a:gd name="connsiteY135" fmla="*/ 516102 h 812606"/>
                <a:gd name="connsiteX136" fmla="*/ 6922178 w 12346893"/>
                <a:gd name="connsiteY136" fmla="*/ 525614 h 812606"/>
                <a:gd name="connsiteX137" fmla="*/ 6430427 w 12346893"/>
                <a:gd name="connsiteY137" fmla="*/ 812604 h 812606"/>
                <a:gd name="connsiteX138" fmla="*/ 6059999 w 12346893"/>
                <a:gd name="connsiteY138" fmla="*/ 664008 h 812606"/>
                <a:gd name="connsiteX139" fmla="*/ 6011793 w 12346893"/>
                <a:gd name="connsiteY139" fmla="*/ 616669 h 812606"/>
                <a:gd name="connsiteX140" fmla="*/ 6007479 w 12346893"/>
                <a:gd name="connsiteY140" fmla="*/ 625293 h 812606"/>
                <a:gd name="connsiteX141" fmla="*/ 5997944 w 12346893"/>
                <a:gd name="connsiteY141" fmla="*/ 607628 h 812606"/>
                <a:gd name="connsiteX142" fmla="*/ 5558114 w 12346893"/>
                <a:gd name="connsiteY142" fmla="*/ 320302 h 812606"/>
                <a:gd name="connsiteX143" fmla="*/ 5292505 w 12346893"/>
                <a:gd name="connsiteY143" fmla="*/ 411089 h 812606"/>
                <a:gd name="connsiteX144" fmla="*/ 5247300 w 12346893"/>
                <a:gd name="connsiteY144" fmla="*/ 448999 h 812606"/>
                <a:gd name="connsiteX145" fmla="*/ 5241724 w 12346893"/>
                <a:gd name="connsiteY145" fmla="*/ 456075 h 812606"/>
                <a:gd name="connsiteX146" fmla="*/ 5207594 w 12346893"/>
                <a:gd name="connsiteY146" fmla="*/ 488913 h 812606"/>
                <a:gd name="connsiteX147" fmla="*/ 5182522 w 12346893"/>
                <a:gd name="connsiteY147" fmla="*/ 515952 h 812606"/>
                <a:gd name="connsiteX148" fmla="*/ 5129799 w 12346893"/>
                <a:gd name="connsiteY148" fmla="*/ 553930 h 812606"/>
                <a:gd name="connsiteX149" fmla="*/ 5088520 w 12346893"/>
                <a:gd name="connsiteY149" fmla="*/ 583208 h 812606"/>
                <a:gd name="connsiteX150" fmla="*/ 4814948 w 12346893"/>
                <a:gd name="connsiteY150" fmla="*/ 660613 h 812606"/>
                <a:gd name="connsiteX151" fmla="*/ 4444521 w 12346893"/>
                <a:gd name="connsiteY151" fmla="*/ 512017 h 812606"/>
                <a:gd name="connsiteX152" fmla="*/ 4396314 w 12346893"/>
                <a:gd name="connsiteY152" fmla="*/ 464678 h 812606"/>
                <a:gd name="connsiteX153" fmla="*/ 4392001 w 12346893"/>
                <a:gd name="connsiteY153" fmla="*/ 473301 h 812606"/>
                <a:gd name="connsiteX154" fmla="*/ 4382465 w 12346893"/>
                <a:gd name="connsiteY154" fmla="*/ 455637 h 812606"/>
                <a:gd name="connsiteX155" fmla="*/ 3942636 w 12346893"/>
                <a:gd name="connsiteY155" fmla="*/ 168311 h 812606"/>
                <a:gd name="connsiteX156" fmla="*/ 3519574 w 12346893"/>
                <a:gd name="connsiteY156" fmla="*/ 428744 h 812606"/>
                <a:gd name="connsiteX157" fmla="*/ 3519322 w 12346893"/>
                <a:gd name="connsiteY157" fmla="*/ 429153 h 812606"/>
                <a:gd name="connsiteX158" fmla="*/ 3517830 w 12346893"/>
                <a:gd name="connsiteY158" fmla="*/ 432247 h 812606"/>
                <a:gd name="connsiteX159" fmla="*/ 3491044 w 12346893"/>
                <a:gd name="connsiteY159" fmla="*/ 480217 h 812606"/>
                <a:gd name="connsiteX160" fmla="*/ 3477788 w 12346893"/>
                <a:gd name="connsiteY160" fmla="*/ 500852 h 812606"/>
                <a:gd name="connsiteX161" fmla="*/ 3460299 w 12346893"/>
                <a:gd name="connsiteY161" fmla="*/ 541288 h 812606"/>
                <a:gd name="connsiteX162" fmla="*/ 3467991 w 12346893"/>
                <a:gd name="connsiteY162" fmla="*/ 516104 h 812606"/>
                <a:gd name="connsiteX163" fmla="*/ 3461880 w 12346893"/>
                <a:gd name="connsiteY163" fmla="*/ 525616 h 812606"/>
                <a:gd name="connsiteX164" fmla="*/ 2970129 w 12346893"/>
                <a:gd name="connsiteY164" fmla="*/ 812606 h 812606"/>
                <a:gd name="connsiteX165" fmla="*/ 2599702 w 12346893"/>
                <a:gd name="connsiteY165" fmla="*/ 664010 h 812606"/>
                <a:gd name="connsiteX166" fmla="*/ 2551495 w 12346893"/>
                <a:gd name="connsiteY166" fmla="*/ 616671 h 812606"/>
                <a:gd name="connsiteX167" fmla="*/ 2547182 w 12346893"/>
                <a:gd name="connsiteY167" fmla="*/ 625295 h 812606"/>
                <a:gd name="connsiteX168" fmla="*/ 2537646 w 12346893"/>
                <a:gd name="connsiteY168" fmla="*/ 607630 h 812606"/>
                <a:gd name="connsiteX169" fmla="*/ 2097817 w 12346893"/>
                <a:gd name="connsiteY169" fmla="*/ 320304 h 812606"/>
                <a:gd name="connsiteX170" fmla="*/ 1832207 w 12346893"/>
                <a:gd name="connsiteY170" fmla="*/ 411091 h 812606"/>
                <a:gd name="connsiteX171" fmla="*/ 1722225 w 12346893"/>
                <a:gd name="connsiteY171" fmla="*/ 515954 h 812606"/>
                <a:gd name="connsiteX172" fmla="*/ 1669501 w 12346893"/>
                <a:gd name="connsiteY172" fmla="*/ 553933 h 812606"/>
                <a:gd name="connsiteX173" fmla="*/ 1628223 w 12346893"/>
                <a:gd name="connsiteY173" fmla="*/ 583210 h 812606"/>
                <a:gd name="connsiteX174" fmla="*/ 1354650 w 12346893"/>
                <a:gd name="connsiteY174" fmla="*/ 660615 h 812606"/>
                <a:gd name="connsiteX175" fmla="*/ 984223 w 12346893"/>
                <a:gd name="connsiteY175" fmla="*/ 512019 h 812606"/>
                <a:gd name="connsiteX176" fmla="*/ 936017 w 12346893"/>
                <a:gd name="connsiteY176" fmla="*/ 464680 h 812606"/>
                <a:gd name="connsiteX177" fmla="*/ 931703 w 12346893"/>
                <a:gd name="connsiteY177" fmla="*/ 473303 h 812606"/>
                <a:gd name="connsiteX178" fmla="*/ 922167 w 12346893"/>
                <a:gd name="connsiteY178" fmla="*/ 455639 h 812606"/>
                <a:gd name="connsiteX179" fmla="*/ 482338 w 12346893"/>
                <a:gd name="connsiteY179" fmla="*/ 168313 h 812606"/>
                <a:gd name="connsiteX180" fmla="*/ 59276 w 12346893"/>
                <a:gd name="connsiteY180" fmla="*/ 428746 h 812606"/>
                <a:gd name="connsiteX181" fmla="*/ 59024 w 12346893"/>
                <a:gd name="connsiteY181" fmla="*/ 429155 h 812606"/>
                <a:gd name="connsiteX182" fmla="*/ 30746 w 12346893"/>
                <a:gd name="connsiteY182" fmla="*/ 480219 h 812606"/>
                <a:gd name="connsiteX183" fmla="*/ 1 w 12346893"/>
                <a:gd name="connsiteY183" fmla="*/ 541290 h 812606"/>
                <a:gd name="connsiteX184" fmla="*/ 247794 w 12346893"/>
                <a:gd name="connsiteY184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19551 w 12346891"/>
                <a:gd name="connsiteY35" fmla="*/ 296655 h 812606"/>
                <a:gd name="connsiteX36" fmla="*/ 5408612 w 12346891"/>
                <a:gd name="connsiteY36" fmla="*/ 177228 h 812606"/>
                <a:gd name="connsiteX37" fmla="*/ 5372274 w 12346891"/>
                <a:gd name="connsiteY37" fmla="*/ 258677 h 812606"/>
                <a:gd name="connsiteX38" fmla="*/ 5413553 w 12346891"/>
                <a:gd name="connsiteY38" fmla="*/ 229399 h 812606"/>
                <a:gd name="connsiteX39" fmla="*/ 5687126 w 12346891"/>
                <a:gd name="connsiteY39" fmla="*/ 151994 h 812606"/>
                <a:gd name="connsiteX40" fmla="*/ 6057553 w 12346891"/>
                <a:gd name="connsiteY40" fmla="*/ 300590 h 812606"/>
                <a:gd name="connsiteX41" fmla="*/ 6105759 w 12346891"/>
                <a:gd name="connsiteY41" fmla="*/ 347929 h 812606"/>
                <a:gd name="connsiteX42" fmla="*/ 6110073 w 12346891"/>
                <a:gd name="connsiteY42" fmla="*/ 339306 h 812606"/>
                <a:gd name="connsiteX43" fmla="*/ 6119609 w 12346891"/>
                <a:gd name="connsiteY43" fmla="*/ 356970 h 812606"/>
                <a:gd name="connsiteX44" fmla="*/ 6559437 w 12346891"/>
                <a:gd name="connsiteY44" fmla="*/ 644296 h 812606"/>
                <a:gd name="connsiteX45" fmla="*/ 6982500 w 12346891"/>
                <a:gd name="connsiteY45" fmla="*/ 383863 h 812606"/>
                <a:gd name="connsiteX46" fmla="*/ 6982751 w 12346891"/>
                <a:gd name="connsiteY46" fmla="*/ 383454 h 812606"/>
                <a:gd name="connsiteX47" fmla="*/ 6984244 w 12346891"/>
                <a:gd name="connsiteY47" fmla="*/ 380360 h 812606"/>
                <a:gd name="connsiteX48" fmla="*/ 7011030 w 12346891"/>
                <a:gd name="connsiteY48" fmla="*/ 332390 h 812606"/>
                <a:gd name="connsiteX49" fmla="*/ 7024284 w 12346891"/>
                <a:gd name="connsiteY49" fmla="*/ 311755 h 812606"/>
                <a:gd name="connsiteX50" fmla="*/ 7041775 w 12346891"/>
                <a:gd name="connsiteY50" fmla="*/ 271319 h 812606"/>
                <a:gd name="connsiteX51" fmla="*/ 7034083 w 12346891"/>
                <a:gd name="connsiteY51" fmla="*/ 296503 h 812606"/>
                <a:gd name="connsiteX52" fmla="*/ 7040193 w 12346891"/>
                <a:gd name="connsiteY52" fmla="*/ 286991 h 812606"/>
                <a:gd name="connsiteX53" fmla="*/ 7531945 w 12346891"/>
                <a:gd name="connsiteY53" fmla="*/ 1 h 812606"/>
                <a:gd name="connsiteX54" fmla="*/ 7902372 w 12346891"/>
                <a:gd name="connsiteY54" fmla="*/ 148597 h 812606"/>
                <a:gd name="connsiteX55" fmla="*/ 7950578 w 12346891"/>
                <a:gd name="connsiteY55" fmla="*/ 195936 h 812606"/>
                <a:gd name="connsiteX56" fmla="*/ 7954892 w 12346891"/>
                <a:gd name="connsiteY56" fmla="*/ 187312 h 812606"/>
                <a:gd name="connsiteX57" fmla="*/ 7964428 w 12346891"/>
                <a:gd name="connsiteY57" fmla="*/ 204977 h 812606"/>
                <a:gd name="connsiteX58" fmla="*/ 8404256 w 12346891"/>
                <a:gd name="connsiteY58" fmla="*/ 492302 h 812606"/>
                <a:gd name="connsiteX59" fmla="*/ 8669867 w 12346891"/>
                <a:gd name="connsiteY59" fmla="*/ 401515 h 812606"/>
                <a:gd name="connsiteX60" fmla="*/ 8715074 w 12346891"/>
                <a:gd name="connsiteY60" fmla="*/ 363604 h 812606"/>
                <a:gd name="connsiteX61" fmla="*/ 8720648 w 12346891"/>
                <a:gd name="connsiteY61" fmla="*/ 356531 h 812606"/>
                <a:gd name="connsiteX62" fmla="*/ 8754768 w 12346891"/>
                <a:gd name="connsiteY62" fmla="*/ 323702 h 812606"/>
                <a:gd name="connsiteX63" fmla="*/ 8779849 w 12346891"/>
                <a:gd name="connsiteY63" fmla="*/ 296653 h 812606"/>
                <a:gd name="connsiteX64" fmla="*/ 8869084 w 12346891"/>
                <a:gd name="connsiteY64" fmla="*/ 159809 h 812606"/>
                <a:gd name="connsiteX65" fmla="*/ 8886594 w 12346891"/>
                <a:gd name="connsiteY65" fmla="*/ 119325 h 812606"/>
                <a:gd name="connsiteX66" fmla="*/ 8868910 w 12346891"/>
                <a:gd name="connsiteY66" fmla="*/ 177226 h 812606"/>
                <a:gd name="connsiteX67" fmla="*/ 8832571 w 12346891"/>
                <a:gd name="connsiteY67" fmla="*/ 258676 h 812606"/>
                <a:gd name="connsiteX68" fmla="*/ 8873851 w 12346891"/>
                <a:gd name="connsiteY68" fmla="*/ 229399 h 812606"/>
                <a:gd name="connsiteX69" fmla="*/ 9147424 w 12346891"/>
                <a:gd name="connsiteY69" fmla="*/ 151993 h 812606"/>
                <a:gd name="connsiteX70" fmla="*/ 9517851 w 12346891"/>
                <a:gd name="connsiteY70" fmla="*/ 300589 h 812606"/>
                <a:gd name="connsiteX71" fmla="*/ 9566057 w 12346891"/>
                <a:gd name="connsiteY71" fmla="*/ 347928 h 812606"/>
                <a:gd name="connsiteX72" fmla="*/ 9570371 w 12346891"/>
                <a:gd name="connsiteY72" fmla="*/ 339305 h 812606"/>
                <a:gd name="connsiteX73" fmla="*/ 9579906 w 12346891"/>
                <a:gd name="connsiteY73" fmla="*/ 356969 h 812606"/>
                <a:gd name="connsiteX74" fmla="*/ 10019736 w 12346891"/>
                <a:gd name="connsiteY74" fmla="*/ 644295 h 812606"/>
                <a:gd name="connsiteX75" fmla="*/ 10442798 w 12346891"/>
                <a:gd name="connsiteY75" fmla="*/ 383862 h 812606"/>
                <a:gd name="connsiteX76" fmla="*/ 10443050 w 12346891"/>
                <a:gd name="connsiteY76" fmla="*/ 383453 h 812606"/>
                <a:gd name="connsiteX77" fmla="*/ 10444542 w 12346891"/>
                <a:gd name="connsiteY77" fmla="*/ 380359 h 812606"/>
                <a:gd name="connsiteX78" fmla="*/ 10471328 w 12346891"/>
                <a:gd name="connsiteY78" fmla="*/ 332389 h 812606"/>
                <a:gd name="connsiteX79" fmla="*/ 10484583 w 12346891"/>
                <a:gd name="connsiteY79" fmla="*/ 311754 h 812606"/>
                <a:gd name="connsiteX80" fmla="*/ 10502072 w 12346891"/>
                <a:gd name="connsiteY80" fmla="*/ 271318 h 812606"/>
                <a:gd name="connsiteX81" fmla="*/ 10494381 w 12346891"/>
                <a:gd name="connsiteY81" fmla="*/ 296502 h 812606"/>
                <a:gd name="connsiteX82" fmla="*/ 10500491 w 12346891"/>
                <a:gd name="connsiteY82" fmla="*/ 286990 h 812606"/>
                <a:gd name="connsiteX83" fmla="*/ 10992243 w 12346891"/>
                <a:gd name="connsiteY83" fmla="*/ 0 h 812606"/>
                <a:gd name="connsiteX84" fmla="*/ 11362670 w 12346891"/>
                <a:gd name="connsiteY84" fmla="*/ 148596 h 812606"/>
                <a:gd name="connsiteX85" fmla="*/ 11410876 w 12346891"/>
                <a:gd name="connsiteY85" fmla="*/ 195935 h 812606"/>
                <a:gd name="connsiteX86" fmla="*/ 11415190 w 12346891"/>
                <a:gd name="connsiteY86" fmla="*/ 187311 h 812606"/>
                <a:gd name="connsiteX87" fmla="*/ 11424726 w 12346891"/>
                <a:gd name="connsiteY87" fmla="*/ 204976 h 812606"/>
                <a:gd name="connsiteX88" fmla="*/ 11864555 w 12346891"/>
                <a:gd name="connsiteY88" fmla="*/ 492302 h 812606"/>
                <a:gd name="connsiteX89" fmla="*/ 12329382 w 12346891"/>
                <a:gd name="connsiteY89" fmla="*/ 159808 h 812606"/>
                <a:gd name="connsiteX90" fmla="*/ 12346891 w 12346891"/>
                <a:gd name="connsiteY90" fmla="*/ 119324 h 812606"/>
                <a:gd name="connsiteX91" fmla="*/ 12329208 w 12346891"/>
                <a:gd name="connsiteY91" fmla="*/ 177225 h 812606"/>
                <a:gd name="connsiteX92" fmla="*/ 11735542 w 12346891"/>
                <a:gd name="connsiteY92" fmla="*/ 660610 h 812606"/>
                <a:gd name="connsiteX93" fmla="*/ 11365115 w 12346891"/>
                <a:gd name="connsiteY93" fmla="*/ 512014 h 812606"/>
                <a:gd name="connsiteX94" fmla="*/ 11316909 w 12346891"/>
                <a:gd name="connsiteY94" fmla="*/ 464675 h 812606"/>
                <a:gd name="connsiteX95" fmla="*/ 11312594 w 12346891"/>
                <a:gd name="connsiteY95" fmla="*/ 473298 h 812606"/>
                <a:gd name="connsiteX96" fmla="*/ 11303059 w 12346891"/>
                <a:gd name="connsiteY96" fmla="*/ 455634 h 812606"/>
                <a:gd name="connsiteX97" fmla="*/ 10863230 w 12346891"/>
                <a:gd name="connsiteY97" fmla="*/ 168308 h 812606"/>
                <a:gd name="connsiteX98" fmla="*/ 10440168 w 12346891"/>
                <a:gd name="connsiteY98" fmla="*/ 428741 h 812606"/>
                <a:gd name="connsiteX99" fmla="*/ 10439916 w 12346891"/>
                <a:gd name="connsiteY99" fmla="*/ 429150 h 812606"/>
                <a:gd name="connsiteX100" fmla="*/ 10438424 w 12346891"/>
                <a:gd name="connsiteY100" fmla="*/ 432244 h 812606"/>
                <a:gd name="connsiteX101" fmla="*/ 10411637 w 12346891"/>
                <a:gd name="connsiteY101" fmla="*/ 480214 h 812606"/>
                <a:gd name="connsiteX102" fmla="*/ 10398383 w 12346891"/>
                <a:gd name="connsiteY102" fmla="*/ 500849 h 812606"/>
                <a:gd name="connsiteX103" fmla="*/ 10380893 w 12346891"/>
                <a:gd name="connsiteY103" fmla="*/ 541285 h 812606"/>
                <a:gd name="connsiteX104" fmla="*/ 10388584 w 12346891"/>
                <a:gd name="connsiteY104" fmla="*/ 516101 h 812606"/>
                <a:gd name="connsiteX105" fmla="*/ 10382475 w 12346891"/>
                <a:gd name="connsiteY105" fmla="*/ 525613 h 812606"/>
                <a:gd name="connsiteX106" fmla="*/ 9890722 w 12346891"/>
                <a:gd name="connsiteY106" fmla="*/ 812603 h 812606"/>
                <a:gd name="connsiteX107" fmla="*/ 9520295 w 12346891"/>
                <a:gd name="connsiteY107" fmla="*/ 664007 h 812606"/>
                <a:gd name="connsiteX108" fmla="*/ 9472089 w 12346891"/>
                <a:gd name="connsiteY108" fmla="*/ 616668 h 812606"/>
                <a:gd name="connsiteX109" fmla="*/ 9467775 w 12346891"/>
                <a:gd name="connsiteY109" fmla="*/ 625292 h 812606"/>
                <a:gd name="connsiteX110" fmla="*/ 9458240 w 12346891"/>
                <a:gd name="connsiteY110" fmla="*/ 607627 h 812606"/>
                <a:gd name="connsiteX111" fmla="*/ 9018411 w 12346891"/>
                <a:gd name="connsiteY111" fmla="*/ 320302 h 812606"/>
                <a:gd name="connsiteX112" fmla="*/ 8752800 w 12346891"/>
                <a:gd name="connsiteY112" fmla="*/ 411089 h 812606"/>
                <a:gd name="connsiteX113" fmla="*/ 8707593 w 12346891"/>
                <a:gd name="connsiteY113" fmla="*/ 449000 h 812606"/>
                <a:gd name="connsiteX114" fmla="*/ 8702020 w 12346891"/>
                <a:gd name="connsiteY114" fmla="*/ 456073 h 812606"/>
                <a:gd name="connsiteX115" fmla="*/ 8667899 w 12346891"/>
                <a:gd name="connsiteY115" fmla="*/ 488902 h 812606"/>
                <a:gd name="connsiteX116" fmla="*/ 8642818 w 12346891"/>
                <a:gd name="connsiteY116" fmla="*/ 515951 h 812606"/>
                <a:gd name="connsiteX117" fmla="*/ 8553583 w 12346891"/>
                <a:gd name="connsiteY117" fmla="*/ 652795 h 812606"/>
                <a:gd name="connsiteX118" fmla="*/ 8536073 w 12346891"/>
                <a:gd name="connsiteY118" fmla="*/ 693279 h 812606"/>
                <a:gd name="connsiteX119" fmla="*/ 8553757 w 12346891"/>
                <a:gd name="connsiteY119" fmla="*/ 635378 h 812606"/>
                <a:gd name="connsiteX120" fmla="*/ 8590096 w 12346891"/>
                <a:gd name="connsiteY120" fmla="*/ 553928 h 812606"/>
                <a:gd name="connsiteX121" fmla="*/ 8548816 w 12346891"/>
                <a:gd name="connsiteY121" fmla="*/ 583206 h 812606"/>
                <a:gd name="connsiteX122" fmla="*/ 8275244 w 12346891"/>
                <a:gd name="connsiteY122" fmla="*/ 660611 h 812606"/>
                <a:gd name="connsiteX123" fmla="*/ 7904817 w 12346891"/>
                <a:gd name="connsiteY123" fmla="*/ 512015 h 812606"/>
                <a:gd name="connsiteX124" fmla="*/ 7856610 w 12346891"/>
                <a:gd name="connsiteY124" fmla="*/ 464676 h 812606"/>
                <a:gd name="connsiteX125" fmla="*/ 7852297 w 12346891"/>
                <a:gd name="connsiteY125" fmla="*/ 473299 h 812606"/>
                <a:gd name="connsiteX126" fmla="*/ 7842761 w 12346891"/>
                <a:gd name="connsiteY126" fmla="*/ 455635 h 812606"/>
                <a:gd name="connsiteX127" fmla="*/ 7402931 w 12346891"/>
                <a:gd name="connsiteY127" fmla="*/ 168309 h 812606"/>
                <a:gd name="connsiteX128" fmla="*/ 6979869 w 12346891"/>
                <a:gd name="connsiteY128" fmla="*/ 428742 h 812606"/>
                <a:gd name="connsiteX129" fmla="*/ 6979618 w 12346891"/>
                <a:gd name="connsiteY129" fmla="*/ 429151 h 812606"/>
                <a:gd name="connsiteX130" fmla="*/ 6978126 w 12346891"/>
                <a:gd name="connsiteY130" fmla="*/ 432245 h 812606"/>
                <a:gd name="connsiteX131" fmla="*/ 6951340 w 12346891"/>
                <a:gd name="connsiteY131" fmla="*/ 480215 h 812606"/>
                <a:gd name="connsiteX132" fmla="*/ 6938084 w 12346891"/>
                <a:gd name="connsiteY132" fmla="*/ 500850 h 812606"/>
                <a:gd name="connsiteX133" fmla="*/ 6920595 w 12346891"/>
                <a:gd name="connsiteY133" fmla="*/ 541286 h 812606"/>
                <a:gd name="connsiteX134" fmla="*/ 6928286 w 12346891"/>
                <a:gd name="connsiteY134" fmla="*/ 516102 h 812606"/>
                <a:gd name="connsiteX135" fmla="*/ 6922176 w 12346891"/>
                <a:gd name="connsiteY135" fmla="*/ 525614 h 812606"/>
                <a:gd name="connsiteX136" fmla="*/ 6430425 w 12346891"/>
                <a:gd name="connsiteY136" fmla="*/ 812604 h 812606"/>
                <a:gd name="connsiteX137" fmla="*/ 6059997 w 12346891"/>
                <a:gd name="connsiteY137" fmla="*/ 664008 h 812606"/>
                <a:gd name="connsiteX138" fmla="*/ 6011791 w 12346891"/>
                <a:gd name="connsiteY138" fmla="*/ 616669 h 812606"/>
                <a:gd name="connsiteX139" fmla="*/ 6007477 w 12346891"/>
                <a:gd name="connsiteY139" fmla="*/ 625293 h 812606"/>
                <a:gd name="connsiteX140" fmla="*/ 5997942 w 12346891"/>
                <a:gd name="connsiteY140" fmla="*/ 607628 h 812606"/>
                <a:gd name="connsiteX141" fmla="*/ 5558112 w 12346891"/>
                <a:gd name="connsiteY141" fmla="*/ 320302 h 812606"/>
                <a:gd name="connsiteX142" fmla="*/ 5292503 w 12346891"/>
                <a:gd name="connsiteY142" fmla="*/ 411089 h 812606"/>
                <a:gd name="connsiteX143" fmla="*/ 5247298 w 12346891"/>
                <a:gd name="connsiteY143" fmla="*/ 448999 h 812606"/>
                <a:gd name="connsiteX144" fmla="*/ 5241722 w 12346891"/>
                <a:gd name="connsiteY144" fmla="*/ 456075 h 812606"/>
                <a:gd name="connsiteX145" fmla="*/ 5207592 w 12346891"/>
                <a:gd name="connsiteY145" fmla="*/ 488913 h 812606"/>
                <a:gd name="connsiteX146" fmla="*/ 5182520 w 12346891"/>
                <a:gd name="connsiteY146" fmla="*/ 515952 h 812606"/>
                <a:gd name="connsiteX147" fmla="*/ 5129797 w 12346891"/>
                <a:gd name="connsiteY147" fmla="*/ 553930 h 812606"/>
                <a:gd name="connsiteX148" fmla="*/ 5088518 w 12346891"/>
                <a:gd name="connsiteY148" fmla="*/ 583208 h 812606"/>
                <a:gd name="connsiteX149" fmla="*/ 4814946 w 12346891"/>
                <a:gd name="connsiteY149" fmla="*/ 660613 h 812606"/>
                <a:gd name="connsiteX150" fmla="*/ 4444519 w 12346891"/>
                <a:gd name="connsiteY150" fmla="*/ 512017 h 812606"/>
                <a:gd name="connsiteX151" fmla="*/ 4396312 w 12346891"/>
                <a:gd name="connsiteY151" fmla="*/ 464678 h 812606"/>
                <a:gd name="connsiteX152" fmla="*/ 4391999 w 12346891"/>
                <a:gd name="connsiteY152" fmla="*/ 473301 h 812606"/>
                <a:gd name="connsiteX153" fmla="*/ 4382463 w 12346891"/>
                <a:gd name="connsiteY153" fmla="*/ 455637 h 812606"/>
                <a:gd name="connsiteX154" fmla="*/ 3942634 w 12346891"/>
                <a:gd name="connsiteY154" fmla="*/ 168311 h 812606"/>
                <a:gd name="connsiteX155" fmla="*/ 3519572 w 12346891"/>
                <a:gd name="connsiteY155" fmla="*/ 428744 h 812606"/>
                <a:gd name="connsiteX156" fmla="*/ 3519320 w 12346891"/>
                <a:gd name="connsiteY156" fmla="*/ 429153 h 812606"/>
                <a:gd name="connsiteX157" fmla="*/ 3517828 w 12346891"/>
                <a:gd name="connsiteY157" fmla="*/ 432247 h 812606"/>
                <a:gd name="connsiteX158" fmla="*/ 3491042 w 12346891"/>
                <a:gd name="connsiteY158" fmla="*/ 480217 h 812606"/>
                <a:gd name="connsiteX159" fmla="*/ 3477786 w 12346891"/>
                <a:gd name="connsiteY159" fmla="*/ 500852 h 812606"/>
                <a:gd name="connsiteX160" fmla="*/ 3460297 w 12346891"/>
                <a:gd name="connsiteY160" fmla="*/ 541288 h 812606"/>
                <a:gd name="connsiteX161" fmla="*/ 3467989 w 12346891"/>
                <a:gd name="connsiteY161" fmla="*/ 516104 h 812606"/>
                <a:gd name="connsiteX162" fmla="*/ 3461878 w 12346891"/>
                <a:gd name="connsiteY162" fmla="*/ 525616 h 812606"/>
                <a:gd name="connsiteX163" fmla="*/ 2970127 w 12346891"/>
                <a:gd name="connsiteY163" fmla="*/ 812606 h 812606"/>
                <a:gd name="connsiteX164" fmla="*/ 2599700 w 12346891"/>
                <a:gd name="connsiteY164" fmla="*/ 664010 h 812606"/>
                <a:gd name="connsiteX165" fmla="*/ 2551493 w 12346891"/>
                <a:gd name="connsiteY165" fmla="*/ 616671 h 812606"/>
                <a:gd name="connsiteX166" fmla="*/ 2547180 w 12346891"/>
                <a:gd name="connsiteY166" fmla="*/ 625295 h 812606"/>
                <a:gd name="connsiteX167" fmla="*/ 2537644 w 12346891"/>
                <a:gd name="connsiteY167" fmla="*/ 607630 h 812606"/>
                <a:gd name="connsiteX168" fmla="*/ 2097815 w 12346891"/>
                <a:gd name="connsiteY168" fmla="*/ 320304 h 812606"/>
                <a:gd name="connsiteX169" fmla="*/ 1832205 w 12346891"/>
                <a:gd name="connsiteY169" fmla="*/ 411091 h 812606"/>
                <a:gd name="connsiteX170" fmla="*/ 1722223 w 12346891"/>
                <a:gd name="connsiteY170" fmla="*/ 515954 h 812606"/>
                <a:gd name="connsiteX171" fmla="*/ 1669499 w 12346891"/>
                <a:gd name="connsiteY171" fmla="*/ 553933 h 812606"/>
                <a:gd name="connsiteX172" fmla="*/ 1628221 w 12346891"/>
                <a:gd name="connsiteY172" fmla="*/ 583210 h 812606"/>
                <a:gd name="connsiteX173" fmla="*/ 1354648 w 12346891"/>
                <a:gd name="connsiteY173" fmla="*/ 660615 h 812606"/>
                <a:gd name="connsiteX174" fmla="*/ 984221 w 12346891"/>
                <a:gd name="connsiteY174" fmla="*/ 512019 h 812606"/>
                <a:gd name="connsiteX175" fmla="*/ 936015 w 12346891"/>
                <a:gd name="connsiteY175" fmla="*/ 464680 h 812606"/>
                <a:gd name="connsiteX176" fmla="*/ 931701 w 12346891"/>
                <a:gd name="connsiteY176" fmla="*/ 473303 h 812606"/>
                <a:gd name="connsiteX177" fmla="*/ 922165 w 12346891"/>
                <a:gd name="connsiteY177" fmla="*/ 455639 h 812606"/>
                <a:gd name="connsiteX178" fmla="*/ 482336 w 12346891"/>
                <a:gd name="connsiteY178" fmla="*/ 168313 h 812606"/>
                <a:gd name="connsiteX179" fmla="*/ 59274 w 12346891"/>
                <a:gd name="connsiteY179" fmla="*/ 428746 h 812606"/>
                <a:gd name="connsiteX180" fmla="*/ 59022 w 12346891"/>
                <a:gd name="connsiteY180" fmla="*/ 429155 h 812606"/>
                <a:gd name="connsiteX181" fmla="*/ 30744 w 12346891"/>
                <a:gd name="connsiteY181" fmla="*/ 480219 h 812606"/>
                <a:gd name="connsiteX182" fmla="*/ -1 w 12346891"/>
                <a:gd name="connsiteY182" fmla="*/ 541290 h 812606"/>
                <a:gd name="connsiteX183" fmla="*/ 247792 w 12346891"/>
                <a:gd name="connsiteY183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19553 w 12346893"/>
                <a:gd name="connsiteY35" fmla="*/ 296655 h 812606"/>
                <a:gd name="connsiteX36" fmla="*/ 5408614 w 12346893"/>
                <a:gd name="connsiteY36" fmla="*/ 177228 h 812606"/>
                <a:gd name="connsiteX37" fmla="*/ 5372276 w 12346893"/>
                <a:gd name="connsiteY37" fmla="*/ 258677 h 812606"/>
                <a:gd name="connsiteX38" fmla="*/ 5413555 w 12346893"/>
                <a:gd name="connsiteY38" fmla="*/ 229399 h 812606"/>
                <a:gd name="connsiteX39" fmla="*/ 5687128 w 12346893"/>
                <a:gd name="connsiteY39" fmla="*/ 151994 h 812606"/>
                <a:gd name="connsiteX40" fmla="*/ 6057555 w 12346893"/>
                <a:gd name="connsiteY40" fmla="*/ 300590 h 812606"/>
                <a:gd name="connsiteX41" fmla="*/ 6105761 w 12346893"/>
                <a:gd name="connsiteY41" fmla="*/ 347929 h 812606"/>
                <a:gd name="connsiteX42" fmla="*/ 6110075 w 12346893"/>
                <a:gd name="connsiteY42" fmla="*/ 339306 h 812606"/>
                <a:gd name="connsiteX43" fmla="*/ 6119611 w 12346893"/>
                <a:gd name="connsiteY43" fmla="*/ 356970 h 812606"/>
                <a:gd name="connsiteX44" fmla="*/ 6559439 w 12346893"/>
                <a:gd name="connsiteY44" fmla="*/ 644296 h 812606"/>
                <a:gd name="connsiteX45" fmla="*/ 6982502 w 12346893"/>
                <a:gd name="connsiteY45" fmla="*/ 383863 h 812606"/>
                <a:gd name="connsiteX46" fmla="*/ 6982753 w 12346893"/>
                <a:gd name="connsiteY46" fmla="*/ 383454 h 812606"/>
                <a:gd name="connsiteX47" fmla="*/ 6984246 w 12346893"/>
                <a:gd name="connsiteY47" fmla="*/ 380360 h 812606"/>
                <a:gd name="connsiteX48" fmla="*/ 7011032 w 12346893"/>
                <a:gd name="connsiteY48" fmla="*/ 332390 h 812606"/>
                <a:gd name="connsiteX49" fmla="*/ 7024286 w 12346893"/>
                <a:gd name="connsiteY49" fmla="*/ 311755 h 812606"/>
                <a:gd name="connsiteX50" fmla="*/ 7041777 w 12346893"/>
                <a:gd name="connsiteY50" fmla="*/ 271319 h 812606"/>
                <a:gd name="connsiteX51" fmla="*/ 7034085 w 12346893"/>
                <a:gd name="connsiteY51" fmla="*/ 296503 h 812606"/>
                <a:gd name="connsiteX52" fmla="*/ 7040195 w 12346893"/>
                <a:gd name="connsiteY52" fmla="*/ 286991 h 812606"/>
                <a:gd name="connsiteX53" fmla="*/ 7531947 w 12346893"/>
                <a:gd name="connsiteY53" fmla="*/ 1 h 812606"/>
                <a:gd name="connsiteX54" fmla="*/ 7902374 w 12346893"/>
                <a:gd name="connsiteY54" fmla="*/ 148597 h 812606"/>
                <a:gd name="connsiteX55" fmla="*/ 7950580 w 12346893"/>
                <a:gd name="connsiteY55" fmla="*/ 195936 h 812606"/>
                <a:gd name="connsiteX56" fmla="*/ 7954894 w 12346893"/>
                <a:gd name="connsiteY56" fmla="*/ 187312 h 812606"/>
                <a:gd name="connsiteX57" fmla="*/ 7964430 w 12346893"/>
                <a:gd name="connsiteY57" fmla="*/ 204977 h 812606"/>
                <a:gd name="connsiteX58" fmla="*/ 8404258 w 12346893"/>
                <a:gd name="connsiteY58" fmla="*/ 492302 h 812606"/>
                <a:gd name="connsiteX59" fmla="*/ 8669869 w 12346893"/>
                <a:gd name="connsiteY59" fmla="*/ 401515 h 812606"/>
                <a:gd name="connsiteX60" fmla="*/ 8715076 w 12346893"/>
                <a:gd name="connsiteY60" fmla="*/ 363604 h 812606"/>
                <a:gd name="connsiteX61" fmla="*/ 8720650 w 12346893"/>
                <a:gd name="connsiteY61" fmla="*/ 356531 h 812606"/>
                <a:gd name="connsiteX62" fmla="*/ 8754770 w 12346893"/>
                <a:gd name="connsiteY62" fmla="*/ 323702 h 812606"/>
                <a:gd name="connsiteX63" fmla="*/ 8779851 w 12346893"/>
                <a:gd name="connsiteY63" fmla="*/ 296653 h 812606"/>
                <a:gd name="connsiteX64" fmla="*/ 8869086 w 12346893"/>
                <a:gd name="connsiteY64" fmla="*/ 159809 h 812606"/>
                <a:gd name="connsiteX65" fmla="*/ 8886596 w 12346893"/>
                <a:gd name="connsiteY65" fmla="*/ 119325 h 812606"/>
                <a:gd name="connsiteX66" fmla="*/ 8868912 w 12346893"/>
                <a:gd name="connsiteY66" fmla="*/ 177226 h 812606"/>
                <a:gd name="connsiteX67" fmla="*/ 8832573 w 12346893"/>
                <a:gd name="connsiteY67" fmla="*/ 258676 h 812606"/>
                <a:gd name="connsiteX68" fmla="*/ 8873853 w 12346893"/>
                <a:gd name="connsiteY68" fmla="*/ 229399 h 812606"/>
                <a:gd name="connsiteX69" fmla="*/ 9147426 w 12346893"/>
                <a:gd name="connsiteY69" fmla="*/ 151993 h 812606"/>
                <a:gd name="connsiteX70" fmla="*/ 9517853 w 12346893"/>
                <a:gd name="connsiteY70" fmla="*/ 300589 h 812606"/>
                <a:gd name="connsiteX71" fmla="*/ 9566059 w 12346893"/>
                <a:gd name="connsiteY71" fmla="*/ 347928 h 812606"/>
                <a:gd name="connsiteX72" fmla="*/ 9570373 w 12346893"/>
                <a:gd name="connsiteY72" fmla="*/ 339305 h 812606"/>
                <a:gd name="connsiteX73" fmla="*/ 9579908 w 12346893"/>
                <a:gd name="connsiteY73" fmla="*/ 356969 h 812606"/>
                <a:gd name="connsiteX74" fmla="*/ 10019738 w 12346893"/>
                <a:gd name="connsiteY74" fmla="*/ 644295 h 812606"/>
                <a:gd name="connsiteX75" fmla="*/ 10442800 w 12346893"/>
                <a:gd name="connsiteY75" fmla="*/ 383862 h 812606"/>
                <a:gd name="connsiteX76" fmla="*/ 10443052 w 12346893"/>
                <a:gd name="connsiteY76" fmla="*/ 383453 h 812606"/>
                <a:gd name="connsiteX77" fmla="*/ 10444544 w 12346893"/>
                <a:gd name="connsiteY77" fmla="*/ 380359 h 812606"/>
                <a:gd name="connsiteX78" fmla="*/ 10471330 w 12346893"/>
                <a:gd name="connsiteY78" fmla="*/ 332389 h 812606"/>
                <a:gd name="connsiteX79" fmla="*/ 10484585 w 12346893"/>
                <a:gd name="connsiteY79" fmla="*/ 311754 h 812606"/>
                <a:gd name="connsiteX80" fmla="*/ 10502074 w 12346893"/>
                <a:gd name="connsiteY80" fmla="*/ 271318 h 812606"/>
                <a:gd name="connsiteX81" fmla="*/ 10494383 w 12346893"/>
                <a:gd name="connsiteY81" fmla="*/ 296502 h 812606"/>
                <a:gd name="connsiteX82" fmla="*/ 10500493 w 12346893"/>
                <a:gd name="connsiteY82" fmla="*/ 286990 h 812606"/>
                <a:gd name="connsiteX83" fmla="*/ 10992245 w 12346893"/>
                <a:gd name="connsiteY83" fmla="*/ 0 h 812606"/>
                <a:gd name="connsiteX84" fmla="*/ 11362672 w 12346893"/>
                <a:gd name="connsiteY84" fmla="*/ 148596 h 812606"/>
                <a:gd name="connsiteX85" fmla="*/ 11410878 w 12346893"/>
                <a:gd name="connsiteY85" fmla="*/ 195935 h 812606"/>
                <a:gd name="connsiteX86" fmla="*/ 11415192 w 12346893"/>
                <a:gd name="connsiteY86" fmla="*/ 187311 h 812606"/>
                <a:gd name="connsiteX87" fmla="*/ 11424728 w 12346893"/>
                <a:gd name="connsiteY87" fmla="*/ 204976 h 812606"/>
                <a:gd name="connsiteX88" fmla="*/ 11864557 w 12346893"/>
                <a:gd name="connsiteY88" fmla="*/ 492302 h 812606"/>
                <a:gd name="connsiteX89" fmla="*/ 12329384 w 12346893"/>
                <a:gd name="connsiteY89" fmla="*/ 159808 h 812606"/>
                <a:gd name="connsiteX90" fmla="*/ 12346893 w 12346893"/>
                <a:gd name="connsiteY90" fmla="*/ 119324 h 812606"/>
                <a:gd name="connsiteX91" fmla="*/ 12329210 w 12346893"/>
                <a:gd name="connsiteY91" fmla="*/ 177225 h 812606"/>
                <a:gd name="connsiteX92" fmla="*/ 11735544 w 12346893"/>
                <a:gd name="connsiteY92" fmla="*/ 660610 h 812606"/>
                <a:gd name="connsiteX93" fmla="*/ 11365117 w 12346893"/>
                <a:gd name="connsiteY93" fmla="*/ 512014 h 812606"/>
                <a:gd name="connsiteX94" fmla="*/ 11316911 w 12346893"/>
                <a:gd name="connsiteY94" fmla="*/ 464675 h 812606"/>
                <a:gd name="connsiteX95" fmla="*/ 11312596 w 12346893"/>
                <a:gd name="connsiteY95" fmla="*/ 473298 h 812606"/>
                <a:gd name="connsiteX96" fmla="*/ 11303061 w 12346893"/>
                <a:gd name="connsiteY96" fmla="*/ 455634 h 812606"/>
                <a:gd name="connsiteX97" fmla="*/ 10863232 w 12346893"/>
                <a:gd name="connsiteY97" fmla="*/ 168308 h 812606"/>
                <a:gd name="connsiteX98" fmla="*/ 10440170 w 12346893"/>
                <a:gd name="connsiteY98" fmla="*/ 428741 h 812606"/>
                <a:gd name="connsiteX99" fmla="*/ 10439918 w 12346893"/>
                <a:gd name="connsiteY99" fmla="*/ 429150 h 812606"/>
                <a:gd name="connsiteX100" fmla="*/ 10438426 w 12346893"/>
                <a:gd name="connsiteY100" fmla="*/ 432244 h 812606"/>
                <a:gd name="connsiteX101" fmla="*/ 10411639 w 12346893"/>
                <a:gd name="connsiteY101" fmla="*/ 480214 h 812606"/>
                <a:gd name="connsiteX102" fmla="*/ 10398385 w 12346893"/>
                <a:gd name="connsiteY102" fmla="*/ 500849 h 812606"/>
                <a:gd name="connsiteX103" fmla="*/ 10380895 w 12346893"/>
                <a:gd name="connsiteY103" fmla="*/ 541285 h 812606"/>
                <a:gd name="connsiteX104" fmla="*/ 10388586 w 12346893"/>
                <a:gd name="connsiteY104" fmla="*/ 516101 h 812606"/>
                <a:gd name="connsiteX105" fmla="*/ 10382477 w 12346893"/>
                <a:gd name="connsiteY105" fmla="*/ 525613 h 812606"/>
                <a:gd name="connsiteX106" fmla="*/ 9890724 w 12346893"/>
                <a:gd name="connsiteY106" fmla="*/ 812603 h 812606"/>
                <a:gd name="connsiteX107" fmla="*/ 9520297 w 12346893"/>
                <a:gd name="connsiteY107" fmla="*/ 664007 h 812606"/>
                <a:gd name="connsiteX108" fmla="*/ 9472091 w 12346893"/>
                <a:gd name="connsiteY108" fmla="*/ 616668 h 812606"/>
                <a:gd name="connsiteX109" fmla="*/ 9467777 w 12346893"/>
                <a:gd name="connsiteY109" fmla="*/ 625292 h 812606"/>
                <a:gd name="connsiteX110" fmla="*/ 9458242 w 12346893"/>
                <a:gd name="connsiteY110" fmla="*/ 607627 h 812606"/>
                <a:gd name="connsiteX111" fmla="*/ 9018413 w 12346893"/>
                <a:gd name="connsiteY111" fmla="*/ 320302 h 812606"/>
                <a:gd name="connsiteX112" fmla="*/ 8752802 w 12346893"/>
                <a:gd name="connsiteY112" fmla="*/ 411089 h 812606"/>
                <a:gd name="connsiteX113" fmla="*/ 8707595 w 12346893"/>
                <a:gd name="connsiteY113" fmla="*/ 449000 h 812606"/>
                <a:gd name="connsiteX114" fmla="*/ 8702022 w 12346893"/>
                <a:gd name="connsiteY114" fmla="*/ 456073 h 812606"/>
                <a:gd name="connsiteX115" fmla="*/ 8667901 w 12346893"/>
                <a:gd name="connsiteY115" fmla="*/ 488902 h 812606"/>
                <a:gd name="connsiteX116" fmla="*/ 8642820 w 12346893"/>
                <a:gd name="connsiteY116" fmla="*/ 515951 h 812606"/>
                <a:gd name="connsiteX117" fmla="*/ 8553585 w 12346893"/>
                <a:gd name="connsiteY117" fmla="*/ 652795 h 812606"/>
                <a:gd name="connsiteX118" fmla="*/ 8536075 w 12346893"/>
                <a:gd name="connsiteY118" fmla="*/ 693279 h 812606"/>
                <a:gd name="connsiteX119" fmla="*/ 8553759 w 12346893"/>
                <a:gd name="connsiteY119" fmla="*/ 635378 h 812606"/>
                <a:gd name="connsiteX120" fmla="*/ 8590098 w 12346893"/>
                <a:gd name="connsiteY120" fmla="*/ 553928 h 812606"/>
                <a:gd name="connsiteX121" fmla="*/ 8548818 w 12346893"/>
                <a:gd name="connsiteY121" fmla="*/ 583206 h 812606"/>
                <a:gd name="connsiteX122" fmla="*/ 8275246 w 12346893"/>
                <a:gd name="connsiteY122" fmla="*/ 660611 h 812606"/>
                <a:gd name="connsiteX123" fmla="*/ 7904819 w 12346893"/>
                <a:gd name="connsiteY123" fmla="*/ 512015 h 812606"/>
                <a:gd name="connsiteX124" fmla="*/ 7856612 w 12346893"/>
                <a:gd name="connsiteY124" fmla="*/ 464676 h 812606"/>
                <a:gd name="connsiteX125" fmla="*/ 7852299 w 12346893"/>
                <a:gd name="connsiteY125" fmla="*/ 473299 h 812606"/>
                <a:gd name="connsiteX126" fmla="*/ 7842763 w 12346893"/>
                <a:gd name="connsiteY126" fmla="*/ 455635 h 812606"/>
                <a:gd name="connsiteX127" fmla="*/ 7402933 w 12346893"/>
                <a:gd name="connsiteY127" fmla="*/ 168309 h 812606"/>
                <a:gd name="connsiteX128" fmla="*/ 6979871 w 12346893"/>
                <a:gd name="connsiteY128" fmla="*/ 428742 h 812606"/>
                <a:gd name="connsiteX129" fmla="*/ 6979620 w 12346893"/>
                <a:gd name="connsiteY129" fmla="*/ 429151 h 812606"/>
                <a:gd name="connsiteX130" fmla="*/ 6978128 w 12346893"/>
                <a:gd name="connsiteY130" fmla="*/ 432245 h 812606"/>
                <a:gd name="connsiteX131" fmla="*/ 6951342 w 12346893"/>
                <a:gd name="connsiteY131" fmla="*/ 480215 h 812606"/>
                <a:gd name="connsiteX132" fmla="*/ 6938086 w 12346893"/>
                <a:gd name="connsiteY132" fmla="*/ 500850 h 812606"/>
                <a:gd name="connsiteX133" fmla="*/ 6920597 w 12346893"/>
                <a:gd name="connsiteY133" fmla="*/ 541286 h 812606"/>
                <a:gd name="connsiteX134" fmla="*/ 6928288 w 12346893"/>
                <a:gd name="connsiteY134" fmla="*/ 516102 h 812606"/>
                <a:gd name="connsiteX135" fmla="*/ 6922178 w 12346893"/>
                <a:gd name="connsiteY135" fmla="*/ 525614 h 812606"/>
                <a:gd name="connsiteX136" fmla="*/ 6430427 w 12346893"/>
                <a:gd name="connsiteY136" fmla="*/ 812604 h 812606"/>
                <a:gd name="connsiteX137" fmla="*/ 6059999 w 12346893"/>
                <a:gd name="connsiteY137" fmla="*/ 664008 h 812606"/>
                <a:gd name="connsiteX138" fmla="*/ 6011793 w 12346893"/>
                <a:gd name="connsiteY138" fmla="*/ 616669 h 812606"/>
                <a:gd name="connsiteX139" fmla="*/ 6007479 w 12346893"/>
                <a:gd name="connsiteY139" fmla="*/ 625293 h 812606"/>
                <a:gd name="connsiteX140" fmla="*/ 5997944 w 12346893"/>
                <a:gd name="connsiteY140" fmla="*/ 607628 h 812606"/>
                <a:gd name="connsiteX141" fmla="*/ 5558114 w 12346893"/>
                <a:gd name="connsiteY141" fmla="*/ 320302 h 812606"/>
                <a:gd name="connsiteX142" fmla="*/ 5292505 w 12346893"/>
                <a:gd name="connsiteY142" fmla="*/ 411089 h 812606"/>
                <a:gd name="connsiteX143" fmla="*/ 5247300 w 12346893"/>
                <a:gd name="connsiteY143" fmla="*/ 448999 h 812606"/>
                <a:gd name="connsiteX144" fmla="*/ 5241724 w 12346893"/>
                <a:gd name="connsiteY144" fmla="*/ 456075 h 812606"/>
                <a:gd name="connsiteX145" fmla="*/ 5207594 w 12346893"/>
                <a:gd name="connsiteY145" fmla="*/ 488913 h 812606"/>
                <a:gd name="connsiteX146" fmla="*/ 5182522 w 12346893"/>
                <a:gd name="connsiteY146" fmla="*/ 515952 h 812606"/>
                <a:gd name="connsiteX147" fmla="*/ 5129799 w 12346893"/>
                <a:gd name="connsiteY147" fmla="*/ 553930 h 812606"/>
                <a:gd name="connsiteX148" fmla="*/ 5088520 w 12346893"/>
                <a:gd name="connsiteY148" fmla="*/ 583208 h 812606"/>
                <a:gd name="connsiteX149" fmla="*/ 4814948 w 12346893"/>
                <a:gd name="connsiteY149" fmla="*/ 660613 h 812606"/>
                <a:gd name="connsiteX150" fmla="*/ 4444521 w 12346893"/>
                <a:gd name="connsiteY150" fmla="*/ 512017 h 812606"/>
                <a:gd name="connsiteX151" fmla="*/ 4396314 w 12346893"/>
                <a:gd name="connsiteY151" fmla="*/ 464678 h 812606"/>
                <a:gd name="connsiteX152" fmla="*/ 4392001 w 12346893"/>
                <a:gd name="connsiteY152" fmla="*/ 473301 h 812606"/>
                <a:gd name="connsiteX153" fmla="*/ 4382465 w 12346893"/>
                <a:gd name="connsiteY153" fmla="*/ 455637 h 812606"/>
                <a:gd name="connsiteX154" fmla="*/ 3942636 w 12346893"/>
                <a:gd name="connsiteY154" fmla="*/ 168311 h 812606"/>
                <a:gd name="connsiteX155" fmla="*/ 3519574 w 12346893"/>
                <a:gd name="connsiteY155" fmla="*/ 428744 h 812606"/>
                <a:gd name="connsiteX156" fmla="*/ 3519322 w 12346893"/>
                <a:gd name="connsiteY156" fmla="*/ 429153 h 812606"/>
                <a:gd name="connsiteX157" fmla="*/ 3491044 w 12346893"/>
                <a:gd name="connsiteY157" fmla="*/ 480217 h 812606"/>
                <a:gd name="connsiteX158" fmla="*/ 3477788 w 12346893"/>
                <a:gd name="connsiteY158" fmla="*/ 500852 h 812606"/>
                <a:gd name="connsiteX159" fmla="*/ 3460299 w 12346893"/>
                <a:gd name="connsiteY159" fmla="*/ 541288 h 812606"/>
                <a:gd name="connsiteX160" fmla="*/ 3467991 w 12346893"/>
                <a:gd name="connsiteY160" fmla="*/ 516104 h 812606"/>
                <a:gd name="connsiteX161" fmla="*/ 3461880 w 12346893"/>
                <a:gd name="connsiteY161" fmla="*/ 525616 h 812606"/>
                <a:gd name="connsiteX162" fmla="*/ 2970129 w 12346893"/>
                <a:gd name="connsiteY162" fmla="*/ 812606 h 812606"/>
                <a:gd name="connsiteX163" fmla="*/ 2599702 w 12346893"/>
                <a:gd name="connsiteY163" fmla="*/ 664010 h 812606"/>
                <a:gd name="connsiteX164" fmla="*/ 2551495 w 12346893"/>
                <a:gd name="connsiteY164" fmla="*/ 616671 h 812606"/>
                <a:gd name="connsiteX165" fmla="*/ 2547182 w 12346893"/>
                <a:gd name="connsiteY165" fmla="*/ 625295 h 812606"/>
                <a:gd name="connsiteX166" fmla="*/ 2537646 w 12346893"/>
                <a:gd name="connsiteY166" fmla="*/ 607630 h 812606"/>
                <a:gd name="connsiteX167" fmla="*/ 2097817 w 12346893"/>
                <a:gd name="connsiteY167" fmla="*/ 320304 h 812606"/>
                <a:gd name="connsiteX168" fmla="*/ 1832207 w 12346893"/>
                <a:gd name="connsiteY168" fmla="*/ 411091 h 812606"/>
                <a:gd name="connsiteX169" fmla="*/ 1722225 w 12346893"/>
                <a:gd name="connsiteY169" fmla="*/ 515954 h 812606"/>
                <a:gd name="connsiteX170" fmla="*/ 1669501 w 12346893"/>
                <a:gd name="connsiteY170" fmla="*/ 553933 h 812606"/>
                <a:gd name="connsiteX171" fmla="*/ 1628223 w 12346893"/>
                <a:gd name="connsiteY171" fmla="*/ 583210 h 812606"/>
                <a:gd name="connsiteX172" fmla="*/ 1354650 w 12346893"/>
                <a:gd name="connsiteY172" fmla="*/ 660615 h 812606"/>
                <a:gd name="connsiteX173" fmla="*/ 984223 w 12346893"/>
                <a:gd name="connsiteY173" fmla="*/ 512019 h 812606"/>
                <a:gd name="connsiteX174" fmla="*/ 936017 w 12346893"/>
                <a:gd name="connsiteY174" fmla="*/ 464680 h 812606"/>
                <a:gd name="connsiteX175" fmla="*/ 931703 w 12346893"/>
                <a:gd name="connsiteY175" fmla="*/ 473303 h 812606"/>
                <a:gd name="connsiteX176" fmla="*/ 922167 w 12346893"/>
                <a:gd name="connsiteY176" fmla="*/ 455639 h 812606"/>
                <a:gd name="connsiteX177" fmla="*/ 482338 w 12346893"/>
                <a:gd name="connsiteY177" fmla="*/ 168313 h 812606"/>
                <a:gd name="connsiteX178" fmla="*/ 59276 w 12346893"/>
                <a:gd name="connsiteY178" fmla="*/ 428746 h 812606"/>
                <a:gd name="connsiteX179" fmla="*/ 59024 w 12346893"/>
                <a:gd name="connsiteY179" fmla="*/ 429155 h 812606"/>
                <a:gd name="connsiteX180" fmla="*/ 30746 w 12346893"/>
                <a:gd name="connsiteY180" fmla="*/ 480219 h 812606"/>
                <a:gd name="connsiteX181" fmla="*/ 1 w 12346893"/>
                <a:gd name="connsiteY181" fmla="*/ 541290 h 812606"/>
                <a:gd name="connsiteX182" fmla="*/ 247794 w 12346893"/>
                <a:gd name="connsiteY182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19551 w 12346891"/>
                <a:gd name="connsiteY35" fmla="*/ 296655 h 812606"/>
                <a:gd name="connsiteX36" fmla="*/ 5408612 w 12346891"/>
                <a:gd name="connsiteY36" fmla="*/ 177228 h 812606"/>
                <a:gd name="connsiteX37" fmla="*/ 5372274 w 12346891"/>
                <a:gd name="connsiteY37" fmla="*/ 258677 h 812606"/>
                <a:gd name="connsiteX38" fmla="*/ 5413553 w 12346891"/>
                <a:gd name="connsiteY38" fmla="*/ 229399 h 812606"/>
                <a:gd name="connsiteX39" fmla="*/ 5687126 w 12346891"/>
                <a:gd name="connsiteY39" fmla="*/ 151994 h 812606"/>
                <a:gd name="connsiteX40" fmla="*/ 6057553 w 12346891"/>
                <a:gd name="connsiteY40" fmla="*/ 300590 h 812606"/>
                <a:gd name="connsiteX41" fmla="*/ 6105759 w 12346891"/>
                <a:gd name="connsiteY41" fmla="*/ 347929 h 812606"/>
                <a:gd name="connsiteX42" fmla="*/ 6110073 w 12346891"/>
                <a:gd name="connsiteY42" fmla="*/ 339306 h 812606"/>
                <a:gd name="connsiteX43" fmla="*/ 6119609 w 12346891"/>
                <a:gd name="connsiteY43" fmla="*/ 356970 h 812606"/>
                <a:gd name="connsiteX44" fmla="*/ 6559437 w 12346891"/>
                <a:gd name="connsiteY44" fmla="*/ 644296 h 812606"/>
                <a:gd name="connsiteX45" fmla="*/ 6982500 w 12346891"/>
                <a:gd name="connsiteY45" fmla="*/ 383863 h 812606"/>
                <a:gd name="connsiteX46" fmla="*/ 6982751 w 12346891"/>
                <a:gd name="connsiteY46" fmla="*/ 383454 h 812606"/>
                <a:gd name="connsiteX47" fmla="*/ 6984244 w 12346891"/>
                <a:gd name="connsiteY47" fmla="*/ 380360 h 812606"/>
                <a:gd name="connsiteX48" fmla="*/ 7011030 w 12346891"/>
                <a:gd name="connsiteY48" fmla="*/ 332390 h 812606"/>
                <a:gd name="connsiteX49" fmla="*/ 7024284 w 12346891"/>
                <a:gd name="connsiteY49" fmla="*/ 311755 h 812606"/>
                <a:gd name="connsiteX50" fmla="*/ 7041775 w 12346891"/>
                <a:gd name="connsiteY50" fmla="*/ 271319 h 812606"/>
                <a:gd name="connsiteX51" fmla="*/ 7034083 w 12346891"/>
                <a:gd name="connsiteY51" fmla="*/ 296503 h 812606"/>
                <a:gd name="connsiteX52" fmla="*/ 7040193 w 12346891"/>
                <a:gd name="connsiteY52" fmla="*/ 286991 h 812606"/>
                <a:gd name="connsiteX53" fmla="*/ 7531945 w 12346891"/>
                <a:gd name="connsiteY53" fmla="*/ 1 h 812606"/>
                <a:gd name="connsiteX54" fmla="*/ 7902372 w 12346891"/>
                <a:gd name="connsiteY54" fmla="*/ 148597 h 812606"/>
                <a:gd name="connsiteX55" fmla="*/ 7950578 w 12346891"/>
                <a:gd name="connsiteY55" fmla="*/ 195936 h 812606"/>
                <a:gd name="connsiteX56" fmla="*/ 7954892 w 12346891"/>
                <a:gd name="connsiteY56" fmla="*/ 187312 h 812606"/>
                <a:gd name="connsiteX57" fmla="*/ 7964428 w 12346891"/>
                <a:gd name="connsiteY57" fmla="*/ 204977 h 812606"/>
                <a:gd name="connsiteX58" fmla="*/ 8404256 w 12346891"/>
                <a:gd name="connsiteY58" fmla="*/ 492302 h 812606"/>
                <a:gd name="connsiteX59" fmla="*/ 8669867 w 12346891"/>
                <a:gd name="connsiteY59" fmla="*/ 401515 h 812606"/>
                <a:gd name="connsiteX60" fmla="*/ 8715074 w 12346891"/>
                <a:gd name="connsiteY60" fmla="*/ 363604 h 812606"/>
                <a:gd name="connsiteX61" fmla="*/ 8720648 w 12346891"/>
                <a:gd name="connsiteY61" fmla="*/ 356531 h 812606"/>
                <a:gd name="connsiteX62" fmla="*/ 8754768 w 12346891"/>
                <a:gd name="connsiteY62" fmla="*/ 323702 h 812606"/>
                <a:gd name="connsiteX63" fmla="*/ 8779849 w 12346891"/>
                <a:gd name="connsiteY63" fmla="*/ 296653 h 812606"/>
                <a:gd name="connsiteX64" fmla="*/ 8869084 w 12346891"/>
                <a:gd name="connsiteY64" fmla="*/ 159809 h 812606"/>
                <a:gd name="connsiteX65" fmla="*/ 8886594 w 12346891"/>
                <a:gd name="connsiteY65" fmla="*/ 119325 h 812606"/>
                <a:gd name="connsiteX66" fmla="*/ 8868910 w 12346891"/>
                <a:gd name="connsiteY66" fmla="*/ 177226 h 812606"/>
                <a:gd name="connsiteX67" fmla="*/ 8832571 w 12346891"/>
                <a:gd name="connsiteY67" fmla="*/ 258676 h 812606"/>
                <a:gd name="connsiteX68" fmla="*/ 8873851 w 12346891"/>
                <a:gd name="connsiteY68" fmla="*/ 229399 h 812606"/>
                <a:gd name="connsiteX69" fmla="*/ 9147424 w 12346891"/>
                <a:gd name="connsiteY69" fmla="*/ 151993 h 812606"/>
                <a:gd name="connsiteX70" fmla="*/ 9517851 w 12346891"/>
                <a:gd name="connsiteY70" fmla="*/ 300589 h 812606"/>
                <a:gd name="connsiteX71" fmla="*/ 9566057 w 12346891"/>
                <a:gd name="connsiteY71" fmla="*/ 347928 h 812606"/>
                <a:gd name="connsiteX72" fmla="*/ 9570371 w 12346891"/>
                <a:gd name="connsiteY72" fmla="*/ 339305 h 812606"/>
                <a:gd name="connsiteX73" fmla="*/ 9579906 w 12346891"/>
                <a:gd name="connsiteY73" fmla="*/ 356969 h 812606"/>
                <a:gd name="connsiteX74" fmla="*/ 10019736 w 12346891"/>
                <a:gd name="connsiteY74" fmla="*/ 644295 h 812606"/>
                <a:gd name="connsiteX75" fmla="*/ 10442798 w 12346891"/>
                <a:gd name="connsiteY75" fmla="*/ 383862 h 812606"/>
                <a:gd name="connsiteX76" fmla="*/ 10443050 w 12346891"/>
                <a:gd name="connsiteY76" fmla="*/ 383453 h 812606"/>
                <a:gd name="connsiteX77" fmla="*/ 10444542 w 12346891"/>
                <a:gd name="connsiteY77" fmla="*/ 380359 h 812606"/>
                <a:gd name="connsiteX78" fmla="*/ 10471328 w 12346891"/>
                <a:gd name="connsiteY78" fmla="*/ 332389 h 812606"/>
                <a:gd name="connsiteX79" fmla="*/ 10484583 w 12346891"/>
                <a:gd name="connsiteY79" fmla="*/ 311754 h 812606"/>
                <a:gd name="connsiteX80" fmla="*/ 10502072 w 12346891"/>
                <a:gd name="connsiteY80" fmla="*/ 271318 h 812606"/>
                <a:gd name="connsiteX81" fmla="*/ 10494381 w 12346891"/>
                <a:gd name="connsiteY81" fmla="*/ 296502 h 812606"/>
                <a:gd name="connsiteX82" fmla="*/ 10500491 w 12346891"/>
                <a:gd name="connsiteY82" fmla="*/ 286990 h 812606"/>
                <a:gd name="connsiteX83" fmla="*/ 10992243 w 12346891"/>
                <a:gd name="connsiteY83" fmla="*/ 0 h 812606"/>
                <a:gd name="connsiteX84" fmla="*/ 11362670 w 12346891"/>
                <a:gd name="connsiteY84" fmla="*/ 148596 h 812606"/>
                <a:gd name="connsiteX85" fmla="*/ 11410876 w 12346891"/>
                <a:gd name="connsiteY85" fmla="*/ 195935 h 812606"/>
                <a:gd name="connsiteX86" fmla="*/ 11415190 w 12346891"/>
                <a:gd name="connsiteY86" fmla="*/ 187311 h 812606"/>
                <a:gd name="connsiteX87" fmla="*/ 11424726 w 12346891"/>
                <a:gd name="connsiteY87" fmla="*/ 204976 h 812606"/>
                <a:gd name="connsiteX88" fmla="*/ 11864555 w 12346891"/>
                <a:gd name="connsiteY88" fmla="*/ 492302 h 812606"/>
                <a:gd name="connsiteX89" fmla="*/ 12329382 w 12346891"/>
                <a:gd name="connsiteY89" fmla="*/ 159808 h 812606"/>
                <a:gd name="connsiteX90" fmla="*/ 12346891 w 12346891"/>
                <a:gd name="connsiteY90" fmla="*/ 119324 h 812606"/>
                <a:gd name="connsiteX91" fmla="*/ 12329208 w 12346891"/>
                <a:gd name="connsiteY91" fmla="*/ 177225 h 812606"/>
                <a:gd name="connsiteX92" fmla="*/ 11735542 w 12346891"/>
                <a:gd name="connsiteY92" fmla="*/ 660610 h 812606"/>
                <a:gd name="connsiteX93" fmla="*/ 11365115 w 12346891"/>
                <a:gd name="connsiteY93" fmla="*/ 512014 h 812606"/>
                <a:gd name="connsiteX94" fmla="*/ 11316909 w 12346891"/>
                <a:gd name="connsiteY94" fmla="*/ 464675 h 812606"/>
                <a:gd name="connsiteX95" fmla="*/ 11312594 w 12346891"/>
                <a:gd name="connsiteY95" fmla="*/ 473298 h 812606"/>
                <a:gd name="connsiteX96" fmla="*/ 11303059 w 12346891"/>
                <a:gd name="connsiteY96" fmla="*/ 455634 h 812606"/>
                <a:gd name="connsiteX97" fmla="*/ 10863230 w 12346891"/>
                <a:gd name="connsiteY97" fmla="*/ 168308 h 812606"/>
                <a:gd name="connsiteX98" fmla="*/ 10440168 w 12346891"/>
                <a:gd name="connsiteY98" fmla="*/ 428741 h 812606"/>
                <a:gd name="connsiteX99" fmla="*/ 10439916 w 12346891"/>
                <a:gd name="connsiteY99" fmla="*/ 429150 h 812606"/>
                <a:gd name="connsiteX100" fmla="*/ 10438424 w 12346891"/>
                <a:gd name="connsiteY100" fmla="*/ 432244 h 812606"/>
                <a:gd name="connsiteX101" fmla="*/ 10411637 w 12346891"/>
                <a:gd name="connsiteY101" fmla="*/ 480214 h 812606"/>
                <a:gd name="connsiteX102" fmla="*/ 10398383 w 12346891"/>
                <a:gd name="connsiteY102" fmla="*/ 500849 h 812606"/>
                <a:gd name="connsiteX103" fmla="*/ 10380893 w 12346891"/>
                <a:gd name="connsiteY103" fmla="*/ 541285 h 812606"/>
                <a:gd name="connsiteX104" fmla="*/ 10388584 w 12346891"/>
                <a:gd name="connsiteY104" fmla="*/ 516101 h 812606"/>
                <a:gd name="connsiteX105" fmla="*/ 10382475 w 12346891"/>
                <a:gd name="connsiteY105" fmla="*/ 525613 h 812606"/>
                <a:gd name="connsiteX106" fmla="*/ 9890722 w 12346891"/>
                <a:gd name="connsiteY106" fmla="*/ 812603 h 812606"/>
                <a:gd name="connsiteX107" fmla="*/ 9520295 w 12346891"/>
                <a:gd name="connsiteY107" fmla="*/ 664007 h 812606"/>
                <a:gd name="connsiteX108" fmla="*/ 9472089 w 12346891"/>
                <a:gd name="connsiteY108" fmla="*/ 616668 h 812606"/>
                <a:gd name="connsiteX109" fmla="*/ 9467775 w 12346891"/>
                <a:gd name="connsiteY109" fmla="*/ 625292 h 812606"/>
                <a:gd name="connsiteX110" fmla="*/ 9458240 w 12346891"/>
                <a:gd name="connsiteY110" fmla="*/ 607627 h 812606"/>
                <a:gd name="connsiteX111" fmla="*/ 9018411 w 12346891"/>
                <a:gd name="connsiteY111" fmla="*/ 320302 h 812606"/>
                <a:gd name="connsiteX112" fmla="*/ 8752800 w 12346891"/>
                <a:gd name="connsiteY112" fmla="*/ 411089 h 812606"/>
                <a:gd name="connsiteX113" fmla="*/ 8707593 w 12346891"/>
                <a:gd name="connsiteY113" fmla="*/ 449000 h 812606"/>
                <a:gd name="connsiteX114" fmla="*/ 8702020 w 12346891"/>
                <a:gd name="connsiteY114" fmla="*/ 456073 h 812606"/>
                <a:gd name="connsiteX115" fmla="*/ 8667899 w 12346891"/>
                <a:gd name="connsiteY115" fmla="*/ 488902 h 812606"/>
                <a:gd name="connsiteX116" fmla="*/ 8642818 w 12346891"/>
                <a:gd name="connsiteY116" fmla="*/ 515951 h 812606"/>
                <a:gd name="connsiteX117" fmla="*/ 8553583 w 12346891"/>
                <a:gd name="connsiteY117" fmla="*/ 652795 h 812606"/>
                <a:gd name="connsiteX118" fmla="*/ 8536073 w 12346891"/>
                <a:gd name="connsiteY118" fmla="*/ 693279 h 812606"/>
                <a:gd name="connsiteX119" fmla="*/ 8553757 w 12346891"/>
                <a:gd name="connsiteY119" fmla="*/ 635378 h 812606"/>
                <a:gd name="connsiteX120" fmla="*/ 8590096 w 12346891"/>
                <a:gd name="connsiteY120" fmla="*/ 553928 h 812606"/>
                <a:gd name="connsiteX121" fmla="*/ 8548816 w 12346891"/>
                <a:gd name="connsiteY121" fmla="*/ 583206 h 812606"/>
                <a:gd name="connsiteX122" fmla="*/ 8275244 w 12346891"/>
                <a:gd name="connsiteY122" fmla="*/ 660611 h 812606"/>
                <a:gd name="connsiteX123" fmla="*/ 7904817 w 12346891"/>
                <a:gd name="connsiteY123" fmla="*/ 512015 h 812606"/>
                <a:gd name="connsiteX124" fmla="*/ 7856610 w 12346891"/>
                <a:gd name="connsiteY124" fmla="*/ 464676 h 812606"/>
                <a:gd name="connsiteX125" fmla="*/ 7852297 w 12346891"/>
                <a:gd name="connsiteY125" fmla="*/ 473299 h 812606"/>
                <a:gd name="connsiteX126" fmla="*/ 7842761 w 12346891"/>
                <a:gd name="connsiteY126" fmla="*/ 455635 h 812606"/>
                <a:gd name="connsiteX127" fmla="*/ 7402931 w 12346891"/>
                <a:gd name="connsiteY127" fmla="*/ 168309 h 812606"/>
                <a:gd name="connsiteX128" fmla="*/ 6979869 w 12346891"/>
                <a:gd name="connsiteY128" fmla="*/ 428742 h 812606"/>
                <a:gd name="connsiteX129" fmla="*/ 6979618 w 12346891"/>
                <a:gd name="connsiteY129" fmla="*/ 429151 h 812606"/>
                <a:gd name="connsiteX130" fmla="*/ 6978126 w 12346891"/>
                <a:gd name="connsiteY130" fmla="*/ 432245 h 812606"/>
                <a:gd name="connsiteX131" fmla="*/ 6951340 w 12346891"/>
                <a:gd name="connsiteY131" fmla="*/ 480215 h 812606"/>
                <a:gd name="connsiteX132" fmla="*/ 6938084 w 12346891"/>
                <a:gd name="connsiteY132" fmla="*/ 500850 h 812606"/>
                <a:gd name="connsiteX133" fmla="*/ 6920595 w 12346891"/>
                <a:gd name="connsiteY133" fmla="*/ 541286 h 812606"/>
                <a:gd name="connsiteX134" fmla="*/ 6928286 w 12346891"/>
                <a:gd name="connsiteY134" fmla="*/ 516102 h 812606"/>
                <a:gd name="connsiteX135" fmla="*/ 6922176 w 12346891"/>
                <a:gd name="connsiteY135" fmla="*/ 525614 h 812606"/>
                <a:gd name="connsiteX136" fmla="*/ 6430425 w 12346891"/>
                <a:gd name="connsiteY136" fmla="*/ 812604 h 812606"/>
                <a:gd name="connsiteX137" fmla="*/ 6059997 w 12346891"/>
                <a:gd name="connsiteY137" fmla="*/ 664008 h 812606"/>
                <a:gd name="connsiteX138" fmla="*/ 6011791 w 12346891"/>
                <a:gd name="connsiteY138" fmla="*/ 616669 h 812606"/>
                <a:gd name="connsiteX139" fmla="*/ 6007477 w 12346891"/>
                <a:gd name="connsiteY139" fmla="*/ 625293 h 812606"/>
                <a:gd name="connsiteX140" fmla="*/ 5997942 w 12346891"/>
                <a:gd name="connsiteY140" fmla="*/ 607628 h 812606"/>
                <a:gd name="connsiteX141" fmla="*/ 5558112 w 12346891"/>
                <a:gd name="connsiteY141" fmla="*/ 320302 h 812606"/>
                <a:gd name="connsiteX142" fmla="*/ 5292503 w 12346891"/>
                <a:gd name="connsiteY142" fmla="*/ 411089 h 812606"/>
                <a:gd name="connsiteX143" fmla="*/ 5247298 w 12346891"/>
                <a:gd name="connsiteY143" fmla="*/ 448999 h 812606"/>
                <a:gd name="connsiteX144" fmla="*/ 5241722 w 12346891"/>
                <a:gd name="connsiteY144" fmla="*/ 456075 h 812606"/>
                <a:gd name="connsiteX145" fmla="*/ 5207592 w 12346891"/>
                <a:gd name="connsiteY145" fmla="*/ 488913 h 812606"/>
                <a:gd name="connsiteX146" fmla="*/ 5182520 w 12346891"/>
                <a:gd name="connsiteY146" fmla="*/ 515952 h 812606"/>
                <a:gd name="connsiteX147" fmla="*/ 5129797 w 12346891"/>
                <a:gd name="connsiteY147" fmla="*/ 553930 h 812606"/>
                <a:gd name="connsiteX148" fmla="*/ 5088518 w 12346891"/>
                <a:gd name="connsiteY148" fmla="*/ 583208 h 812606"/>
                <a:gd name="connsiteX149" fmla="*/ 4814946 w 12346891"/>
                <a:gd name="connsiteY149" fmla="*/ 660613 h 812606"/>
                <a:gd name="connsiteX150" fmla="*/ 4444519 w 12346891"/>
                <a:gd name="connsiteY150" fmla="*/ 512017 h 812606"/>
                <a:gd name="connsiteX151" fmla="*/ 4396312 w 12346891"/>
                <a:gd name="connsiteY151" fmla="*/ 464678 h 812606"/>
                <a:gd name="connsiteX152" fmla="*/ 4391999 w 12346891"/>
                <a:gd name="connsiteY152" fmla="*/ 473301 h 812606"/>
                <a:gd name="connsiteX153" fmla="*/ 4382463 w 12346891"/>
                <a:gd name="connsiteY153" fmla="*/ 455637 h 812606"/>
                <a:gd name="connsiteX154" fmla="*/ 3942634 w 12346891"/>
                <a:gd name="connsiteY154" fmla="*/ 168311 h 812606"/>
                <a:gd name="connsiteX155" fmla="*/ 3519572 w 12346891"/>
                <a:gd name="connsiteY155" fmla="*/ 428744 h 812606"/>
                <a:gd name="connsiteX156" fmla="*/ 3491042 w 12346891"/>
                <a:gd name="connsiteY156" fmla="*/ 480217 h 812606"/>
                <a:gd name="connsiteX157" fmla="*/ 3477786 w 12346891"/>
                <a:gd name="connsiteY157" fmla="*/ 500852 h 812606"/>
                <a:gd name="connsiteX158" fmla="*/ 3460297 w 12346891"/>
                <a:gd name="connsiteY158" fmla="*/ 541288 h 812606"/>
                <a:gd name="connsiteX159" fmla="*/ 3467989 w 12346891"/>
                <a:gd name="connsiteY159" fmla="*/ 516104 h 812606"/>
                <a:gd name="connsiteX160" fmla="*/ 3461878 w 12346891"/>
                <a:gd name="connsiteY160" fmla="*/ 525616 h 812606"/>
                <a:gd name="connsiteX161" fmla="*/ 2970127 w 12346891"/>
                <a:gd name="connsiteY161" fmla="*/ 812606 h 812606"/>
                <a:gd name="connsiteX162" fmla="*/ 2599700 w 12346891"/>
                <a:gd name="connsiteY162" fmla="*/ 664010 h 812606"/>
                <a:gd name="connsiteX163" fmla="*/ 2551493 w 12346891"/>
                <a:gd name="connsiteY163" fmla="*/ 616671 h 812606"/>
                <a:gd name="connsiteX164" fmla="*/ 2547180 w 12346891"/>
                <a:gd name="connsiteY164" fmla="*/ 625295 h 812606"/>
                <a:gd name="connsiteX165" fmla="*/ 2537644 w 12346891"/>
                <a:gd name="connsiteY165" fmla="*/ 607630 h 812606"/>
                <a:gd name="connsiteX166" fmla="*/ 2097815 w 12346891"/>
                <a:gd name="connsiteY166" fmla="*/ 320304 h 812606"/>
                <a:gd name="connsiteX167" fmla="*/ 1832205 w 12346891"/>
                <a:gd name="connsiteY167" fmla="*/ 411091 h 812606"/>
                <a:gd name="connsiteX168" fmla="*/ 1722223 w 12346891"/>
                <a:gd name="connsiteY168" fmla="*/ 515954 h 812606"/>
                <a:gd name="connsiteX169" fmla="*/ 1669499 w 12346891"/>
                <a:gd name="connsiteY169" fmla="*/ 553933 h 812606"/>
                <a:gd name="connsiteX170" fmla="*/ 1628221 w 12346891"/>
                <a:gd name="connsiteY170" fmla="*/ 583210 h 812606"/>
                <a:gd name="connsiteX171" fmla="*/ 1354648 w 12346891"/>
                <a:gd name="connsiteY171" fmla="*/ 660615 h 812606"/>
                <a:gd name="connsiteX172" fmla="*/ 984221 w 12346891"/>
                <a:gd name="connsiteY172" fmla="*/ 512019 h 812606"/>
                <a:gd name="connsiteX173" fmla="*/ 936015 w 12346891"/>
                <a:gd name="connsiteY173" fmla="*/ 464680 h 812606"/>
                <a:gd name="connsiteX174" fmla="*/ 931701 w 12346891"/>
                <a:gd name="connsiteY174" fmla="*/ 473303 h 812606"/>
                <a:gd name="connsiteX175" fmla="*/ 922165 w 12346891"/>
                <a:gd name="connsiteY175" fmla="*/ 455639 h 812606"/>
                <a:gd name="connsiteX176" fmla="*/ 482336 w 12346891"/>
                <a:gd name="connsiteY176" fmla="*/ 168313 h 812606"/>
                <a:gd name="connsiteX177" fmla="*/ 59274 w 12346891"/>
                <a:gd name="connsiteY177" fmla="*/ 428746 h 812606"/>
                <a:gd name="connsiteX178" fmla="*/ 59022 w 12346891"/>
                <a:gd name="connsiteY178" fmla="*/ 429155 h 812606"/>
                <a:gd name="connsiteX179" fmla="*/ 30744 w 12346891"/>
                <a:gd name="connsiteY179" fmla="*/ 480219 h 812606"/>
                <a:gd name="connsiteX180" fmla="*/ -1 w 12346891"/>
                <a:gd name="connsiteY180" fmla="*/ 541290 h 812606"/>
                <a:gd name="connsiteX181" fmla="*/ 247792 w 12346891"/>
                <a:gd name="connsiteY181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19553 w 12346893"/>
                <a:gd name="connsiteY35" fmla="*/ 296655 h 812606"/>
                <a:gd name="connsiteX36" fmla="*/ 5408614 w 12346893"/>
                <a:gd name="connsiteY36" fmla="*/ 177228 h 812606"/>
                <a:gd name="connsiteX37" fmla="*/ 5372276 w 12346893"/>
                <a:gd name="connsiteY37" fmla="*/ 258677 h 812606"/>
                <a:gd name="connsiteX38" fmla="*/ 5413555 w 12346893"/>
                <a:gd name="connsiteY38" fmla="*/ 229399 h 812606"/>
                <a:gd name="connsiteX39" fmla="*/ 5687128 w 12346893"/>
                <a:gd name="connsiteY39" fmla="*/ 151994 h 812606"/>
                <a:gd name="connsiteX40" fmla="*/ 6057555 w 12346893"/>
                <a:gd name="connsiteY40" fmla="*/ 300590 h 812606"/>
                <a:gd name="connsiteX41" fmla="*/ 6105761 w 12346893"/>
                <a:gd name="connsiteY41" fmla="*/ 347929 h 812606"/>
                <a:gd name="connsiteX42" fmla="*/ 6110075 w 12346893"/>
                <a:gd name="connsiteY42" fmla="*/ 339306 h 812606"/>
                <a:gd name="connsiteX43" fmla="*/ 6119611 w 12346893"/>
                <a:gd name="connsiteY43" fmla="*/ 356970 h 812606"/>
                <a:gd name="connsiteX44" fmla="*/ 6559439 w 12346893"/>
                <a:gd name="connsiteY44" fmla="*/ 644296 h 812606"/>
                <a:gd name="connsiteX45" fmla="*/ 6982502 w 12346893"/>
                <a:gd name="connsiteY45" fmla="*/ 383863 h 812606"/>
                <a:gd name="connsiteX46" fmla="*/ 6982753 w 12346893"/>
                <a:gd name="connsiteY46" fmla="*/ 383454 h 812606"/>
                <a:gd name="connsiteX47" fmla="*/ 6984246 w 12346893"/>
                <a:gd name="connsiteY47" fmla="*/ 380360 h 812606"/>
                <a:gd name="connsiteX48" fmla="*/ 7011032 w 12346893"/>
                <a:gd name="connsiteY48" fmla="*/ 332390 h 812606"/>
                <a:gd name="connsiteX49" fmla="*/ 7024286 w 12346893"/>
                <a:gd name="connsiteY49" fmla="*/ 311755 h 812606"/>
                <a:gd name="connsiteX50" fmla="*/ 7041777 w 12346893"/>
                <a:gd name="connsiteY50" fmla="*/ 271319 h 812606"/>
                <a:gd name="connsiteX51" fmla="*/ 7034085 w 12346893"/>
                <a:gd name="connsiteY51" fmla="*/ 296503 h 812606"/>
                <a:gd name="connsiteX52" fmla="*/ 7040195 w 12346893"/>
                <a:gd name="connsiteY52" fmla="*/ 286991 h 812606"/>
                <a:gd name="connsiteX53" fmla="*/ 7531947 w 12346893"/>
                <a:gd name="connsiteY53" fmla="*/ 1 h 812606"/>
                <a:gd name="connsiteX54" fmla="*/ 7902374 w 12346893"/>
                <a:gd name="connsiteY54" fmla="*/ 148597 h 812606"/>
                <a:gd name="connsiteX55" fmla="*/ 7950580 w 12346893"/>
                <a:gd name="connsiteY55" fmla="*/ 195936 h 812606"/>
                <a:gd name="connsiteX56" fmla="*/ 7954894 w 12346893"/>
                <a:gd name="connsiteY56" fmla="*/ 187312 h 812606"/>
                <a:gd name="connsiteX57" fmla="*/ 7964430 w 12346893"/>
                <a:gd name="connsiteY57" fmla="*/ 204977 h 812606"/>
                <a:gd name="connsiteX58" fmla="*/ 8404258 w 12346893"/>
                <a:gd name="connsiteY58" fmla="*/ 492302 h 812606"/>
                <a:gd name="connsiteX59" fmla="*/ 8669869 w 12346893"/>
                <a:gd name="connsiteY59" fmla="*/ 401515 h 812606"/>
                <a:gd name="connsiteX60" fmla="*/ 8715076 w 12346893"/>
                <a:gd name="connsiteY60" fmla="*/ 363604 h 812606"/>
                <a:gd name="connsiteX61" fmla="*/ 8720650 w 12346893"/>
                <a:gd name="connsiteY61" fmla="*/ 356531 h 812606"/>
                <a:gd name="connsiteX62" fmla="*/ 8754770 w 12346893"/>
                <a:gd name="connsiteY62" fmla="*/ 323702 h 812606"/>
                <a:gd name="connsiteX63" fmla="*/ 8779851 w 12346893"/>
                <a:gd name="connsiteY63" fmla="*/ 296653 h 812606"/>
                <a:gd name="connsiteX64" fmla="*/ 8869086 w 12346893"/>
                <a:gd name="connsiteY64" fmla="*/ 159809 h 812606"/>
                <a:gd name="connsiteX65" fmla="*/ 8886596 w 12346893"/>
                <a:gd name="connsiteY65" fmla="*/ 119325 h 812606"/>
                <a:gd name="connsiteX66" fmla="*/ 8868912 w 12346893"/>
                <a:gd name="connsiteY66" fmla="*/ 177226 h 812606"/>
                <a:gd name="connsiteX67" fmla="*/ 8832573 w 12346893"/>
                <a:gd name="connsiteY67" fmla="*/ 258676 h 812606"/>
                <a:gd name="connsiteX68" fmla="*/ 8873853 w 12346893"/>
                <a:gd name="connsiteY68" fmla="*/ 229399 h 812606"/>
                <a:gd name="connsiteX69" fmla="*/ 9147426 w 12346893"/>
                <a:gd name="connsiteY69" fmla="*/ 151993 h 812606"/>
                <a:gd name="connsiteX70" fmla="*/ 9517853 w 12346893"/>
                <a:gd name="connsiteY70" fmla="*/ 300589 h 812606"/>
                <a:gd name="connsiteX71" fmla="*/ 9566059 w 12346893"/>
                <a:gd name="connsiteY71" fmla="*/ 347928 h 812606"/>
                <a:gd name="connsiteX72" fmla="*/ 9570373 w 12346893"/>
                <a:gd name="connsiteY72" fmla="*/ 339305 h 812606"/>
                <a:gd name="connsiteX73" fmla="*/ 9579908 w 12346893"/>
                <a:gd name="connsiteY73" fmla="*/ 356969 h 812606"/>
                <a:gd name="connsiteX74" fmla="*/ 10019738 w 12346893"/>
                <a:gd name="connsiteY74" fmla="*/ 644295 h 812606"/>
                <a:gd name="connsiteX75" fmla="*/ 10442800 w 12346893"/>
                <a:gd name="connsiteY75" fmla="*/ 383862 h 812606"/>
                <a:gd name="connsiteX76" fmla="*/ 10443052 w 12346893"/>
                <a:gd name="connsiteY76" fmla="*/ 383453 h 812606"/>
                <a:gd name="connsiteX77" fmla="*/ 10444544 w 12346893"/>
                <a:gd name="connsiteY77" fmla="*/ 380359 h 812606"/>
                <a:gd name="connsiteX78" fmla="*/ 10471330 w 12346893"/>
                <a:gd name="connsiteY78" fmla="*/ 332389 h 812606"/>
                <a:gd name="connsiteX79" fmla="*/ 10484585 w 12346893"/>
                <a:gd name="connsiteY79" fmla="*/ 311754 h 812606"/>
                <a:gd name="connsiteX80" fmla="*/ 10502074 w 12346893"/>
                <a:gd name="connsiteY80" fmla="*/ 271318 h 812606"/>
                <a:gd name="connsiteX81" fmla="*/ 10494383 w 12346893"/>
                <a:gd name="connsiteY81" fmla="*/ 296502 h 812606"/>
                <a:gd name="connsiteX82" fmla="*/ 10500493 w 12346893"/>
                <a:gd name="connsiteY82" fmla="*/ 286990 h 812606"/>
                <a:gd name="connsiteX83" fmla="*/ 10992245 w 12346893"/>
                <a:gd name="connsiteY83" fmla="*/ 0 h 812606"/>
                <a:gd name="connsiteX84" fmla="*/ 11362672 w 12346893"/>
                <a:gd name="connsiteY84" fmla="*/ 148596 h 812606"/>
                <a:gd name="connsiteX85" fmla="*/ 11410878 w 12346893"/>
                <a:gd name="connsiteY85" fmla="*/ 195935 h 812606"/>
                <a:gd name="connsiteX86" fmla="*/ 11415192 w 12346893"/>
                <a:gd name="connsiteY86" fmla="*/ 187311 h 812606"/>
                <a:gd name="connsiteX87" fmla="*/ 11424728 w 12346893"/>
                <a:gd name="connsiteY87" fmla="*/ 204976 h 812606"/>
                <a:gd name="connsiteX88" fmla="*/ 11864557 w 12346893"/>
                <a:gd name="connsiteY88" fmla="*/ 492302 h 812606"/>
                <a:gd name="connsiteX89" fmla="*/ 12329384 w 12346893"/>
                <a:gd name="connsiteY89" fmla="*/ 159808 h 812606"/>
                <a:gd name="connsiteX90" fmla="*/ 12346893 w 12346893"/>
                <a:gd name="connsiteY90" fmla="*/ 119324 h 812606"/>
                <a:gd name="connsiteX91" fmla="*/ 12329210 w 12346893"/>
                <a:gd name="connsiteY91" fmla="*/ 177225 h 812606"/>
                <a:gd name="connsiteX92" fmla="*/ 11735544 w 12346893"/>
                <a:gd name="connsiteY92" fmla="*/ 660610 h 812606"/>
                <a:gd name="connsiteX93" fmla="*/ 11365117 w 12346893"/>
                <a:gd name="connsiteY93" fmla="*/ 512014 h 812606"/>
                <a:gd name="connsiteX94" fmla="*/ 11316911 w 12346893"/>
                <a:gd name="connsiteY94" fmla="*/ 464675 h 812606"/>
                <a:gd name="connsiteX95" fmla="*/ 11312596 w 12346893"/>
                <a:gd name="connsiteY95" fmla="*/ 473298 h 812606"/>
                <a:gd name="connsiteX96" fmla="*/ 11303061 w 12346893"/>
                <a:gd name="connsiteY96" fmla="*/ 455634 h 812606"/>
                <a:gd name="connsiteX97" fmla="*/ 10863232 w 12346893"/>
                <a:gd name="connsiteY97" fmla="*/ 168308 h 812606"/>
                <a:gd name="connsiteX98" fmla="*/ 10440170 w 12346893"/>
                <a:gd name="connsiteY98" fmla="*/ 428741 h 812606"/>
                <a:gd name="connsiteX99" fmla="*/ 10439918 w 12346893"/>
                <a:gd name="connsiteY99" fmla="*/ 429150 h 812606"/>
                <a:gd name="connsiteX100" fmla="*/ 10438426 w 12346893"/>
                <a:gd name="connsiteY100" fmla="*/ 432244 h 812606"/>
                <a:gd name="connsiteX101" fmla="*/ 10411639 w 12346893"/>
                <a:gd name="connsiteY101" fmla="*/ 480214 h 812606"/>
                <a:gd name="connsiteX102" fmla="*/ 10398385 w 12346893"/>
                <a:gd name="connsiteY102" fmla="*/ 500849 h 812606"/>
                <a:gd name="connsiteX103" fmla="*/ 10380895 w 12346893"/>
                <a:gd name="connsiteY103" fmla="*/ 541285 h 812606"/>
                <a:gd name="connsiteX104" fmla="*/ 10388586 w 12346893"/>
                <a:gd name="connsiteY104" fmla="*/ 516101 h 812606"/>
                <a:gd name="connsiteX105" fmla="*/ 10382477 w 12346893"/>
                <a:gd name="connsiteY105" fmla="*/ 525613 h 812606"/>
                <a:gd name="connsiteX106" fmla="*/ 9890724 w 12346893"/>
                <a:gd name="connsiteY106" fmla="*/ 812603 h 812606"/>
                <a:gd name="connsiteX107" fmla="*/ 9520297 w 12346893"/>
                <a:gd name="connsiteY107" fmla="*/ 664007 h 812606"/>
                <a:gd name="connsiteX108" fmla="*/ 9472091 w 12346893"/>
                <a:gd name="connsiteY108" fmla="*/ 616668 h 812606"/>
                <a:gd name="connsiteX109" fmla="*/ 9467777 w 12346893"/>
                <a:gd name="connsiteY109" fmla="*/ 625292 h 812606"/>
                <a:gd name="connsiteX110" fmla="*/ 9458242 w 12346893"/>
                <a:gd name="connsiteY110" fmla="*/ 607627 h 812606"/>
                <a:gd name="connsiteX111" fmla="*/ 9018413 w 12346893"/>
                <a:gd name="connsiteY111" fmla="*/ 320302 h 812606"/>
                <a:gd name="connsiteX112" fmla="*/ 8752802 w 12346893"/>
                <a:gd name="connsiteY112" fmla="*/ 411089 h 812606"/>
                <a:gd name="connsiteX113" fmla="*/ 8707595 w 12346893"/>
                <a:gd name="connsiteY113" fmla="*/ 449000 h 812606"/>
                <a:gd name="connsiteX114" fmla="*/ 8702022 w 12346893"/>
                <a:gd name="connsiteY114" fmla="*/ 456073 h 812606"/>
                <a:gd name="connsiteX115" fmla="*/ 8667901 w 12346893"/>
                <a:gd name="connsiteY115" fmla="*/ 488902 h 812606"/>
                <a:gd name="connsiteX116" fmla="*/ 8642820 w 12346893"/>
                <a:gd name="connsiteY116" fmla="*/ 515951 h 812606"/>
                <a:gd name="connsiteX117" fmla="*/ 8553585 w 12346893"/>
                <a:gd name="connsiteY117" fmla="*/ 652795 h 812606"/>
                <a:gd name="connsiteX118" fmla="*/ 8536075 w 12346893"/>
                <a:gd name="connsiteY118" fmla="*/ 693279 h 812606"/>
                <a:gd name="connsiteX119" fmla="*/ 8553759 w 12346893"/>
                <a:gd name="connsiteY119" fmla="*/ 635378 h 812606"/>
                <a:gd name="connsiteX120" fmla="*/ 8590098 w 12346893"/>
                <a:gd name="connsiteY120" fmla="*/ 553928 h 812606"/>
                <a:gd name="connsiteX121" fmla="*/ 8548818 w 12346893"/>
                <a:gd name="connsiteY121" fmla="*/ 583206 h 812606"/>
                <a:gd name="connsiteX122" fmla="*/ 8275246 w 12346893"/>
                <a:gd name="connsiteY122" fmla="*/ 660611 h 812606"/>
                <a:gd name="connsiteX123" fmla="*/ 7904819 w 12346893"/>
                <a:gd name="connsiteY123" fmla="*/ 512015 h 812606"/>
                <a:gd name="connsiteX124" fmla="*/ 7856612 w 12346893"/>
                <a:gd name="connsiteY124" fmla="*/ 464676 h 812606"/>
                <a:gd name="connsiteX125" fmla="*/ 7852299 w 12346893"/>
                <a:gd name="connsiteY125" fmla="*/ 473299 h 812606"/>
                <a:gd name="connsiteX126" fmla="*/ 7842763 w 12346893"/>
                <a:gd name="connsiteY126" fmla="*/ 455635 h 812606"/>
                <a:gd name="connsiteX127" fmla="*/ 7402933 w 12346893"/>
                <a:gd name="connsiteY127" fmla="*/ 168309 h 812606"/>
                <a:gd name="connsiteX128" fmla="*/ 6979871 w 12346893"/>
                <a:gd name="connsiteY128" fmla="*/ 428742 h 812606"/>
                <a:gd name="connsiteX129" fmla="*/ 6979620 w 12346893"/>
                <a:gd name="connsiteY129" fmla="*/ 429151 h 812606"/>
                <a:gd name="connsiteX130" fmla="*/ 6978128 w 12346893"/>
                <a:gd name="connsiteY130" fmla="*/ 432245 h 812606"/>
                <a:gd name="connsiteX131" fmla="*/ 6951342 w 12346893"/>
                <a:gd name="connsiteY131" fmla="*/ 480215 h 812606"/>
                <a:gd name="connsiteX132" fmla="*/ 6938086 w 12346893"/>
                <a:gd name="connsiteY132" fmla="*/ 500850 h 812606"/>
                <a:gd name="connsiteX133" fmla="*/ 6920597 w 12346893"/>
                <a:gd name="connsiteY133" fmla="*/ 541286 h 812606"/>
                <a:gd name="connsiteX134" fmla="*/ 6928288 w 12346893"/>
                <a:gd name="connsiteY134" fmla="*/ 516102 h 812606"/>
                <a:gd name="connsiteX135" fmla="*/ 6922178 w 12346893"/>
                <a:gd name="connsiteY135" fmla="*/ 525614 h 812606"/>
                <a:gd name="connsiteX136" fmla="*/ 6430427 w 12346893"/>
                <a:gd name="connsiteY136" fmla="*/ 812604 h 812606"/>
                <a:gd name="connsiteX137" fmla="*/ 6059999 w 12346893"/>
                <a:gd name="connsiteY137" fmla="*/ 664008 h 812606"/>
                <a:gd name="connsiteX138" fmla="*/ 6011793 w 12346893"/>
                <a:gd name="connsiteY138" fmla="*/ 616669 h 812606"/>
                <a:gd name="connsiteX139" fmla="*/ 6007479 w 12346893"/>
                <a:gd name="connsiteY139" fmla="*/ 625293 h 812606"/>
                <a:gd name="connsiteX140" fmla="*/ 5997944 w 12346893"/>
                <a:gd name="connsiteY140" fmla="*/ 607628 h 812606"/>
                <a:gd name="connsiteX141" fmla="*/ 5558114 w 12346893"/>
                <a:gd name="connsiteY141" fmla="*/ 320302 h 812606"/>
                <a:gd name="connsiteX142" fmla="*/ 5292505 w 12346893"/>
                <a:gd name="connsiteY142" fmla="*/ 411089 h 812606"/>
                <a:gd name="connsiteX143" fmla="*/ 5247300 w 12346893"/>
                <a:gd name="connsiteY143" fmla="*/ 448999 h 812606"/>
                <a:gd name="connsiteX144" fmla="*/ 5241724 w 12346893"/>
                <a:gd name="connsiteY144" fmla="*/ 456075 h 812606"/>
                <a:gd name="connsiteX145" fmla="*/ 5207594 w 12346893"/>
                <a:gd name="connsiteY145" fmla="*/ 488913 h 812606"/>
                <a:gd name="connsiteX146" fmla="*/ 5182522 w 12346893"/>
                <a:gd name="connsiteY146" fmla="*/ 515952 h 812606"/>
                <a:gd name="connsiteX147" fmla="*/ 5129799 w 12346893"/>
                <a:gd name="connsiteY147" fmla="*/ 553930 h 812606"/>
                <a:gd name="connsiteX148" fmla="*/ 5088520 w 12346893"/>
                <a:gd name="connsiteY148" fmla="*/ 583208 h 812606"/>
                <a:gd name="connsiteX149" fmla="*/ 4814948 w 12346893"/>
                <a:gd name="connsiteY149" fmla="*/ 660613 h 812606"/>
                <a:gd name="connsiteX150" fmla="*/ 4444521 w 12346893"/>
                <a:gd name="connsiteY150" fmla="*/ 512017 h 812606"/>
                <a:gd name="connsiteX151" fmla="*/ 4396314 w 12346893"/>
                <a:gd name="connsiteY151" fmla="*/ 464678 h 812606"/>
                <a:gd name="connsiteX152" fmla="*/ 4392001 w 12346893"/>
                <a:gd name="connsiteY152" fmla="*/ 473301 h 812606"/>
                <a:gd name="connsiteX153" fmla="*/ 4382465 w 12346893"/>
                <a:gd name="connsiteY153" fmla="*/ 455637 h 812606"/>
                <a:gd name="connsiteX154" fmla="*/ 3942636 w 12346893"/>
                <a:gd name="connsiteY154" fmla="*/ 168311 h 812606"/>
                <a:gd name="connsiteX155" fmla="*/ 3519574 w 12346893"/>
                <a:gd name="connsiteY155" fmla="*/ 428744 h 812606"/>
                <a:gd name="connsiteX156" fmla="*/ 3491044 w 12346893"/>
                <a:gd name="connsiteY156" fmla="*/ 480217 h 812606"/>
                <a:gd name="connsiteX157" fmla="*/ 3477788 w 12346893"/>
                <a:gd name="connsiteY157" fmla="*/ 500852 h 812606"/>
                <a:gd name="connsiteX158" fmla="*/ 3467991 w 12346893"/>
                <a:gd name="connsiteY158" fmla="*/ 516104 h 812606"/>
                <a:gd name="connsiteX159" fmla="*/ 3461880 w 12346893"/>
                <a:gd name="connsiteY159" fmla="*/ 525616 h 812606"/>
                <a:gd name="connsiteX160" fmla="*/ 2970129 w 12346893"/>
                <a:gd name="connsiteY160" fmla="*/ 812606 h 812606"/>
                <a:gd name="connsiteX161" fmla="*/ 2599702 w 12346893"/>
                <a:gd name="connsiteY161" fmla="*/ 664010 h 812606"/>
                <a:gd name="connsiteX162" fmla="*/ 2551495 w 12346893"/>
                <a:gd name="connsiteY162" fmla="*/ 616671 h 812606"/>
                <a:gd name="connsiteX163" fmla="*/ 2547182 w 12346893"/>
                <a:gd name="connsiteY163" fmla="*/ 625295 h 812606"/>
                <a:gd name="connsiteX164" fmla="*/ 2537646 w 12346893"/>
                <a:gd name="connsiteY164" fmla="*/ 607630 h 812606"/>
                <a:gd name="connsiteX165" fmla="*/ 2097817 w 12346893"/>
                <a:gd name="connsiteY165" fmla="*/ 320304 h 812606"/>
                <a:gd name="connsiteX166" fmla="*/ 1832207 w 12346893"/>
                <a:gd name="connsiteY166" fmla="*/ 411091 h 812606"/>
                <a:gd name="connsiteX167" fmla="*/ 1722225 w 12346893"/>
                <a:gd name="connsiteY167" fmla="*/ 515954 h 812606"/>
                <a:gd name="connsiteX168" fmla="*/ 1669501 w 12346893"/>
                <a:gd name="connsiteY168" fmla="*/ 553933 h 812606"/>
                <a:gd name="connsiteX169" fmla="*/ 1628223 w 12346893"/>
                <a:gd name="connsiteY169" fmla="*/ 583210 h 812606"/>
                <a:gd name="connsiteX170" fmla="*/ 1354650 w 12346893"/>
                <a:gd name="connsiteY170" fmla="*/ 660615 h 812606"/>
                <a:gd name="connsiteX171" fmla="*/ 984223 w 12346893"/>
                <a:gd name="connsiteY171" fmla="*/ 512019 h 812606"/>
                <a:gd name="connsiteX172" fmla="*/ 936017 w 12346893"/>
                <a:gd name="connsiteY172" fmla="*/ 464680 h 812606"/>
                <a:gd name="connsiteX173" fmla="*/ 931703 w 12346893"/>
                <a:gd name="connsiteY173" fmla="*/ 473303 h 812606"/>
                <a:gd name="connsiteX174" fmla="*/ 922167 w 12346893"/>
                <a:gd name="connsiteY174" fmla="*/ 455639 h 812606"/>
                <a:gd name="connsiteX175" fmla="*/ 482338 w 12346893"/>
                <a:gd name="connsiteY175" fmla="*/ 168313 h 812606"/>
                <a:gd name="connsiteX176" fmla="*/ 59276 w 12346893"/>
                <a:gd name="connsiteY176" fmla="*/ 428746 h 812606"/>
                <a:gd name="connsiteX177" fmla="*/ 59024 w 12346893"/>
                <a:gd name="connsiteY177" fmla="*/ 429155 h 812606"/>
                <a:gd name="connsiteX178" fmla="*/ 30746 w 12346893"/>
                <a:gd name="connsiteY178" fmla="*/ 480219 h 812606"/>
                <a:gd name="connsiteX179" fmla="*/ 1 w 12346893"/>
                <a:gd name="connsiteY179" fmla="*/ 541290 h 812606"/>
                <a:gd name="connsiteX180" fmla="*/ 247794 w 12346893"/>
                <a:gd name="connsiteY180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19551 w 12346891"/>
                <a:gd name="connsiteY35" fmla="*/ 296655 h 812606"/>
                <a:gd name="connsiteX36" fmla="*/ 5408612 w 12346891"/>
                <a:gd name="connsiteY36" fmla="*/ 177228 h 812606"/>
                <a:gd name="connsiteX37" fmla="*/ 5372274 w 12346891"/>
                <a:gd name="connsiteY37" fmla="*/ 258677 h 812606"/>
                <a:gd name="connsiteX38" fmla="*/ 5413553 w 12346891"/>
                <a:gd name="connsiteY38" fmla="*/ 229399 h 812606"/>
                <a:gd name="connsiteX39" fmla="*/ 5687126 w 12346891"/>
                <a:gd name="connsiteY39" fmla="*/ 151994 h 812606"/>
                <a:gd name="connsiteX40" fmla="*/ 6057553 w 12346891"/>
                <a:gd name="connsiteY40" fmla="*/ 300590 h 812606"/>
                <a:gd name="connsiteX41" fmla="*/ 6105759 w 12346891"/>
                <a:gd name="connsiteY41" fmla="*/ 347929 h 812606"/>
                <a:gd name="connsiteX42" fmla="*/ 6110073 w 12346891"/>
                <a:gd name="connsiteY42" fmla="*/ 339306 h 812606"/>
                <a:gd name="connsiteX43" fmla="*/ 6119609 w 12346891"/>
                <a:gd name="connsiteY43" fmla="*/ 356970 h 812606"/>
                <a:gd name="connsiteX44" fmla="*/ 6559437 w 12346891"/>
                <a:gd name="connsiteY44" fmla="*/ 644296 h 812606"/>
                <a:gd name="connsiteX45" fmla="*/ 6982500 w 12346891"/>
                <a:gd name="connsiteY45" fmla="*/ 383863 h 812606"/>
                <a:gd name="connsiteX46" fmla="*/ 6982751 w 12346891"/>
                <a:gd name="connsiteY46" fmla="*/ 383454 h 812606"/>
                <a:gd name="connsiteX47" fmla="*/ 6984244 w 12346891"/>
                <a:gd name="connsiteY47" fmla="*/ 380360 h 812606"/>
                <a:gd name="connsiteX48" fmla="*/ 7011030 w 12346891"/>
                <a:gd name="connsiteY48" fmla="*/ 332390 h 812606"/>
                <a:gd name="connsiteX49" fmla="*/ 7024284 w 12346891"/>
                <a:gd name="connsiteY49" fmla="*/ 311755 h 812606"/>
                <a:gd name="connsiteX50" fmla="*/ 7041775 w 12346891"/>
                <a:gd name="connsiteY50" fmla="*/ 271319 h 812606"/>
                <a:gd name="connsiteX51" fmla="*/ 7034083 w 12346891"/>
                <a:gd name="connsiteY51" fmla="*/ 296503 h 812606"/>
                <a:gd name="connsiteX52" fmla="*/ 7040193 w 12346891"/>
                <a:gd name="connsiteY52" fmla="*/ 286991 h 812606"/>
                <a:gd name="connsiteX53" fmla="*/ 7531945 w 12346891"/>
                <a:gd name="connsiteY53" fmla="*/ 1 h 812606"/>
                <a:gd name="connsiteX54" fmla="*/ 7902372 w 12346891"/>
                <a:gd name="connsiteY54" fmla="*/ 148597 h 812606"/>
                <a:gd name="connsiteX55" fmla="*/ 7950578 w 12346891"/>
                <a:gd name="connsiteY55" fmla="*/ 195936 h 812606"/>
                <a:gd name="connsiteX56" fmla="*/ 7954892 w 12346891"/>
                <a:gd name="connsiteY56" fmla="*/ 187312 h 812606"/>
                <a:gd name="connsiteX57" fmla="*/ 7964428 w 12346891"/>
                <a:gd name="connsiteY57" fmla="*/ 204977 h 812606"/>
                <a:gd name="connsiteX58" fmla="*/ 8404256 w 12346891"/>
                <a:gd name="connsiteY58" fmla="*/ 492302 h 812606"/>
                <a:gd name="connsiteX59" fmla="*/ 8669867 w 12346891"/>
                <a:gd name="connsiteY59" fmla="*/ 401515 h 812606"/>
                <a:gd name="connsiteX60" fmla="*/ 8715074 w 12346891"/>
                <a:gd name="connsiteY60" fmla="*/ 363604 h 812606"/>
                <a:gd name="connsiteX61" fmla="*/ 8720648 w 12346891"/>
                <a:gd name="connsiteY61" fmla="*/ 356531 h 812606"/>
                <a:gd name="connsiteX62" fmla="*/ 8754768 w 12346891"/>
                <a:gd name="connsiteY62" fmla="*/ 323702 h 812606"/>
                <a:gd name="connsiteX63" fmla="*/ 8779849 w 12346891"/>
                <a:gd name="connsiteY63" fmla="*/ 296653 h 812606"/>
                <a:gd name="connsiteX64" fmla="*/ 8869084 w 12346891"/>
                <a:gd name="connsiteY64" fmla="*/ 159809 h 812606"/>
                <a:gd name="connsiteX65" fmla="*/ 8886594 w 12346891"/>
                <a:gd name="connsiteY65" fmla="*/ 119325 h 812606"/>
                <a:gd name="connsiteX66" fmla="*/ 8868910 w 12346891"/>
                <a:gd name="connsiteY66" fmla="*/ 177226 h 812606"/>
                <a:gd name="connsiteX67" fmla="*/ 8832571 w 12346891"/>
                <a:gd name="connsiteY67" fmla="*/ 258676 h 812606"/>
                <a:gd name="connsiteX68" fmla="*/ 8873851 w 12346891"/>
                <a:gd name="connsiteY68" fmla="*/ 229399 h 812606"/>
                <a:gd name="connsiteX69" fmla="*/ 9147424 w 12346891"/>
                <a:gd name="connsiteY69" fmla="*/ 151993 h 812606"/>
                <a:gd name="connsiteX70" fmla="*/ 9517851 w 12346891"/>
                <a:gd name="connsiteY70" fmla="*/ 300589 h 812606"/>
                <a:gd name="connsiteX71" fmla="*/ 9566057 w 12346891"/>
                <a:gd name="connsiteY71" fmla="*/ 347928 h 812606"/>
                <a:gd name="connsiteX72" fmla="*/ 9570371 w 12346891"/>
                <a:gd name="connsiteY72" fmla="*/ 339305 h 812606"/>
                <a:gd name="connsiteX73" fmla="*/ 9579906 w 12346891"/>
                <a:gd name="connsiteY73" fmla="*/ 356969 h 812606"/>
                <a:gd name="connsiteX74" fmla="*/ 10019736 w 12346891"/>
                <a:gd name="connsiteY74" fmla="*/ 644295 h 812606"/>
                <a:gd name="connsiteX75" fmla="*/ 10442798 w 12346891"/>
                <a:gd name="connsiteY75" fmla="*/ 383862 h 812606"/>
                <a:gd name="connsiteX76" fmla="*/ 10443050 w 12346891"/>
                <a:gd name="connsiteY76" fmla="*/ 383453 h 812606"/>
                <a:gd name="connsiteX77" fmla="*/ 10444542 w 12346891"/>
                <a:gd name="connsiteY77" fmla="*/ 380359 h 812606"/>
                <a:gd name="connsiteX78" fmla="*/ 10471328 w 12346891"/>
                <a:gd name="connsiteY78" fmla="*/ 332389 h 812606"/>
                <a:gd name="connsiteX79" fmla="*/ 10484583 w 12346891"/>
                <a:gd name="connsiteY79" fmla="*/ 311754 h 812606"/>
                <a:gd name="connsiteX80" fmla="*/ 10502072 w 12346891"/>
                <a:gd name="connsiteY80" fmla="*/ 271318 h 812606"/>
                <a:gd name="connsiteX81" fmla="*/ 10494381 w 12346891"/>
                <a:gd name="connsiteY81" fmla="*/ 296502 h 812606"/>
                <a:gd name="connsiteX82" fmla="*/ 10500491 w 12346891"/>
                <a:gd name="connsiteY82" fmla="*/ 286990 h 812606"/>
                <a:gd name="connsiteX83" fmla="*/ 10992243 w 12346891"/>
                <a:gd name="connsiteY83" fmla="*/ 0 h 812606"/>
                <a:gd name="connsiteX84" fmla="*/ 11362670 w 12346891"/>
                <a:gd name="connsiteY84" fmla="*/ 148596 h 812606"/>
                <a:gd name="connsiteX85" fmla="*/ 11410876 w 12346891"/>
                <a:gd name="connsiteY85" fmla="*/ 195935 h 812606"/>
                <a:gd name="connsiteX86" fmla="*/ 11415190 w 12346891"/>
                <a:gd name="connsiteY86" fmla="*/ 187311 h 812606"/>
                <a:gd name="connsiteX87" fmla="*/ 11424726 w 12346891"/>
                <a:gd name="connsiteY87" fmla="*/ 204976 h 812606"/>
                <a:gd name="connsiteX88" fmla="*/ 11864555 w 12346891"/>
                <a:gd name="connsiteY88" fmla="*/ 492302 h 812606"/>
                <a:gd name="connsiteX89" fmla="*/ 12329382 w 12346891"/>
                <a:gd name="connsiteY89" fmla="*/ 159808 h 812606"/>
                <a:gd name="connsiteX90" fmla="*/ 12346891 w 12346891"/>
                <a:gd name="connsiteY90" fmla="*/ 119324 h 812606"/>
                <a:gd name="connsiteX91" fmla="*/ 12329208 w 12346891"/>
                <a:gd name="connsiteY91" fmla="*/ 177225 h 812606"/>
                <a:gd name="connsiteX92" fmla="*/ 11735542 w 12346891"/>
                <a:gd name="connsiteY92" fmla="*/ 660610 h 812606"/>
                <a:gd name="connsiteX93" fmla="*/ 11365115 w 12346891"/>
                <a:gd name="connsiteY93" fmla="*/ 512014 h 812606"/>
                <a:gd name="connsiteX94" fmla="*/ 11316909 w 12346891"/>
                <a:gd name="connsiteY94" fmla="*/ 464675 h 812606"/>
                <a:gd name="connsiteX95" fmla="*/ 11312594 w 12346891"/>
                <a:gd name="connsiteY95" fmla="*/ 473298 h 812606"/>
                <a:gd name="connsiteX96" fmla="*/ 11303059 w 12346891"/>
                <a:gd name="connsiteY96" fmla="*/ 455634 h 812606"/>
                <a:gd name="connsiteX97" fmla="*/ 10863230 w 12346891"/>
                <a:gd name="connsiteY97" fmla="*/ 168308 h 812606"/>
                <a:gd name="connsiteX98" fmla="*/ 10440168 w 12346891"/>
                <a:gd name="connsiteY98" fmla="*/ 428741 h 812606"/>
                <a:gd name="connsiteX99" fmla="*/ 10439916 w 12346891"/>
                <a:gd name="connsiteY99" fmla="*/ 429150 h 812606"/>
                <a:gd name="connsiteX100" fmla="*/ 10438424 w 12346891"/>
                <a:gd name="connsiteY100" fmla="*/ 432244 h 812606"/>
                <a:gd name="connsiteX101" fmla="*/ 10411637 w 12346891"/>
                <a:gd name="connsiteY101" fmla="*/ 480214 h 812606"/>
                <a:gd name="connsiteX102" fmla="*/ 10398383 w 12346891"/>
                <a:gd name="connsiteY102" fmla="*/ 500849 h 812606"/>
                <a:gd name="connsiteX103" fmla="*/ 10380893 w 12346891"/>
                <a:gd name="connsiteY103" fmla="*/ 541285 h 812606"/>
                <a:gd name="connsiteX104" fmla="*/ 10388584 w 12346891"/>
                <a:gd name="connsiteY104" fmla="*/ 516101 h 812606"/>
                <a:gd name="connsiteX105" fmla="*/ 10382475 w 12346891"/>
                <a:gd name="connsiteY105" fmla="*/ 525613 h 812606"/>
                <a:gd name="connsiteX106" fmla="*/ 9890722 w 12346891"/>
                <a:gd name="connsiteY106" fmla="*/ 812603 h 812606"/>
                <a:gd name="connsiteX107" fmla="*/ 9520295 w 12346891"/>
                <a:gd name="connsiteY107" fmla="*/ 664007 h 812606"/>
                <a:gd name="connsiteX108" fmla="*/ 9472089 w 12346891"/>
                <a:gd name="connsiteY108" fmla="*/ 616668 h 812606"/>
                <a:gd name="connsiteX109" fmla="*/ 9467775 w 12346891"/>
                <a:gd name="connsiteY109" fmla="*/ 625292 h 812606"/>
                <a:gd name="connsiteX110" fmla="*/ 9458240 w 12346891"/>
                <a:gd name="connsiteY110" fmla="*/ 607627 h 812606"/>
                <a:gd name="connsiteX111" fmla="*/ 9018411 w 12346891"/>
                <a:gd name="connsiteY111" fmla="*/ 320302 h 812606"/>
                <a:gd name="connsiteX112" fmla="*/ 8752800 w 12346891"/>
                <a:gd name="connsiteY112" fmla="*/ 411089 h 812606"/>
                <a:gd name="connsiteX113" fmla="*/ 8707593 w 12346891"/>
                <a:gd name="connsiteY113" fmla="*/ 449000 h 812606"/>
                <a:gd name="connsiteX114" fmla="*/ 8702020 w 12346891"/>
                <a:gd name="connsiteY114" fmla="*/ 456073 h 812606"/>
                <a:gd name="connsiteX115" fmla="*/ 8667899 w 12346891"/>
                <a:gd name="connsiteY115" fmla="*/ 488902 h 812606"/>
                <a:gd name="connsiteX116" fmla="*/ 8642818 w 12346891"/>
                <a:gd name="connsiteY116" fmla="*/ 515951 h 812606"/>
                <a:gd name="connsiteX117" fmla="*/ 8553583 w 12346891"/>
                <a:gd name="connsiteY117" fmla="*/ 652795 h 812606"/>
                <a:gd name="connsiteX118" fmla="*/ 8536073 w 12346891"/>
                <a:gd name="connsiteY118" fmla="*/ 693279 h 812606"/>
                <a:gd name="connsiteX119" fmla="*/ 8553757 w 12346891"/>
                <a:gd name="connsiteY119" fmla="*/ 635378 h 812606"/>
                <a:gd name="connsiteX120" fmla="*/ 8590096 w 12346891"/>
                <a:gd name="connsiteY120" fmla="*/ 553928 h 812606"/>
                <a:gd name="connsiteX121" fmla="*/ 8548816 w 12346891"/>
                <a:gd name="connsiteY121" fmla="*/ 583206 h 812606"/>
                <a:gd name="connsiteX122" fmla="*/ 8275244 w 12346891"/>
                <a:gd name="connsiteY122" fmla="*/ 660611 h 812606"/>
                <a:gd name="connsiteX123" fmla="*/ 7904817 w 12346891"/>
                <a:gd name="connsiteY123" fmla="*/ 512015 h 812606"/>
                <a:gd name="connsiteX124" fmla="*/ 7856610 w 12346891"/>
                <a:gd name="connsiteY124" fmla="*/ 464676 h 812606"/>
                <a:gd name="connsiteX125" fmla="*/ 7852297 w 12346891"/>
                <a:gd name="connsiteY125" fmla="*/ 473299 h 812606"/>
                <a:gd name="connsiteX126" fmla="*/ 7842761 w 12346891"/>
                <a:gd name="connsiteY126" fmla="*/ 455635 h 812606"/>
                <a:gd name="connsiteX127" fmla="*/ 7402931 w 12346891"/>
                <a:gd name="connsiteY127" fmla="*/ 168309 h 812606"/>
                <a:gd name="connsiteX128" fmla="*/ 6979869 w 12346891"/>
                <a:gd name="connsiteY128" fmla="*/ 428742 h 812606"/>
                <a:gd name="connsiteX129" fmla="*/ 6979618 w 12346891"/>
                <a:gd name="connsiteY129" fmla="*/ 429151 h 812606"/>
                <a:gd name="connsiteX130" fmla="*/ 6978126 w 12346891"/>
                <a:gd name="connsiteY130" fmla="*/ 432245 h 812606"/>
                <a:gd name="connsiteX131" fmla="*/ 6951340 w 12346891"/>
                <a:gd name="connsiteY131" fmla="*/ 480215 h 812606"/>
                <a:gd name="connsiteX132" fmla="*/ 6938084 w 12346891"/>
                <a:gd name="connsiteY132" fmla="*/ 500850 h 812606"/>
                <a:gd name="connsiteX133" fmla="*/ 6920595 w 12346891"/>
                <a:gd name="connsiteY133" fmla="*/ 541286 h 812606"/>
                <a:gd name="connsiteX134" fmla="*/ 6928286 w 12346891"/>
                <a:gd name="connsiteY134" fmla="*/ 516102 h 812606"/>
                <a:gd name="connsiteX135" fmla="*/ 6922176 w 12346891"/>
                <a:gd name="connsiteY135" fmla="*/ 525614 h 812606"/>
                <a:gd name="connsiteX136" fmla="*/ 6430425 w 12346891"/>
                <a:gd name="connsiteY136" fmla="*/ 812604 h 812606"/>
                <a:gd name="connsiteX137" fmla="*/ 6059997 w 12346891"/>
                <a:gd name="connsiteY137" fmla="*/ 664008 h 812606"/>
                <a:gd name="connsiteX138" fmla="*/ 6011791 w 12346891"/>
                <a:gd name="connsiteY138" fmla="*/ 616669 h 812606"/>
                <a:gd name="connsiteX139" fmla="*/ 6007477 w 12346891"/>
                <a:gd name="connsiteY139" fmla="*/ 625293 h 812606"/>
                <a:gd name="connsiteX140" fmla="*/ 5997942 w 12346891"/>
                <a:gd name="connsiteY140" fmla="*/ 607628 h 812606"/>
                <a:gd name="connsiteX141" fmla="*/ 5558112 w 12346891"/>
                <a:gd name="connsiteY141" fmla="*/ 320302 h 812606"/>
                <a:gd name="connsiteX142" fmla="*/ 5292503 w 12346891"/>
                <a:gd name="connsiteY142" fmla="*/ 411089 h 812606"/>
                <a:gd name="connsiteX143" fmla="*/ 5247298 w 12346891"/>
                <a:gd name="connsiteY143" fmla="*/ 448999 h 812606"/>
                <a:gd name="connsiteX144" fmla="*/ 5241722 w 12346891"/>
                <a:gd name="connsiteY144" fmla="*/ 456075 h 812606"/>
                <a:gd name="connsiteX145" fmla="*/ 5207592 w 12346891"/>
                <a:gd name="connsiteY145" fmla="*/ 488913 h 812606"/>
                <a:gd name="connsiteX146" fmla="*/ 5182520 w 12346891"/>
                <a:gd name="connsiteY146" fmla="*/ 515952 h 812606"/>
                <a:gd name="connsiteX147" fmla="*/ 5129797 w 12346891"/>
                <a:gd name="connsiteY147" fmla="*/ 553930 h 812606"/>
                <a:gd name="connsiteX148" fmla="*/ 5088518 w 12346891"/>
                <a:gd name="connsiteY148" fmla="*/ 583208 h 812606"/>
                <a:gd name="connsiteX149" fmla="*/ 4814946 w 12346891"/>
                <a:gd name="connsiteY149" fmla="*/ 660613 h 812606"/>
                <a:gd name="connsiteX150" fmla="*/ 4444519 w 12346891"/>
                <a:gd name="connsiteY150" fmla="*/ 512017 h 812606"/>
                <a:gd name="connsiteX151" fmla="*/ 4396312 w 12346891"/>
                <a:gd name="connsiteY151" fmla="*/ 464678 h 812606"/>
                <a:gd name="connsiteX152" fmla="*/ 4391999 w 12346891"/>
                <a:gd name="connsiteY152" fmla="*/ 473301 h 812606"/>
                <a:gd name="connsiteX153" fmla="*/ 4382463 w 12346891"/>
                <a:gd name="connsiteY153" fmla="*/ 455637 h 812606"/>
                <a:gd name="connsiteX154" fmla="*/ 3942634 w 12346891"/>
                <a:gd name="connsiteY154" fmla="*/ 168311 h 812606"/>
                <a:gd name="connsiteX155" fmla="*/ 3519572 w 12346891"/>
                <a:gd name="connsiteY155" fmla="*/ 428744 h 812606"/>
                <a:gd name="connsiteX156" fmla="*/ 3477786 w 12346891"/>
                <a:gd name="connsiteY156" fmla="*/ 500852 h 812606"/>
                <a:gd name="connsiteX157" fmla="*/ 3467989 w 12346891"/>
                <a:gd name="connsiteY157" fmla="*/ 516104 h 812606"/>
                <a:gd name="connsiteX158" fmla="*/ 3461878 w 12346891"/>
                <a:gd name="connsiteY158" fmla="*/ 525616 h 812606"/>
                <a:gd name="connsiteX159" fmla="*/ 2970127 w 12346891"/>
                <a:gd name="connsiteY159" fmla="*/ 812606 h 812606"/>
                <a:gd name="connsiteX160" fmla="*/ 2599700 w 12346891"/>
                <a:gd name="connsiteY160" fmla="*/ 664010 h 812606"/>
                <a:gd name="connsiteX161" fmla="*/ 2551493 w 12346891"/>
                <a:gd name="connsiteY161" fmla="*/ 616671 h 812606"/>
                <a:gd name="connsiteX162" fmla="*/ 2547180 w 12346891"/>
                <a:gd name="connsiteY162" fmla="*/ 625295 h 812606"/>
                <a:gd name="connsiteX163" fmla="*/ 2537644 w 12346891"/>
                <a:gd name="connsiteY163" fmla="*/ 607630 h 812606"/>
                <a:gd name="connsiteX164" fmla="*/ 2097815 w 12346891"/>
                <a:gd name="connsiteY164" fmla="*/ 320304 h 812606"/>
                <a:gd name="connsiteX165" fmla="*/ 1832205 w 12346891"/>
                <a:gd name="connsiteY165" fmla="*/ 411091 h 812606"/>
                <a:gd name="connsiteX166" fmla="*/ 1722223 w 12346891"/>
                <a:gd name="connsiteY166" fmla="*/ 515954 h 812606"/>
                <a:gd name="connsiteX167" fmla="*/ 1669499 w 12346891"/>
                <a:gd name="connsiteY167" fmla="*/ 553933 h 812606"/>
                <a:gd name="connsiteX168" fmla="*/ 1628221 w 12346891"/>
                <a:gd name="connsiteY168" fmla="*/ 583210 h 812606"/>
                <a:gd name="connsiteX169" fmla="*/ 1354648 w 12346891"/>
                <a:gd name="connsiteY169" fmla="*/ 660615 h 812606"/>
                <a:gd name="connsiteX170" fmla="*/ 984221 w 12346891"/>
                <a:gd name="connsiteY170" fmla="*/ 512019 h 812606"/>
                <a:gd name="connsiteX171" fmla="*/ 936015 w 12346891"/>
                <a:gd name="connsiteY171" fmla="*/ 464680 h 812606"/>
                <a:gd name="connsiteX172" fmla="*/ 931701 w 12346891"/>
                <a:gd name="connsiteY172" fmla="*/ 473303 h 812606"/>
                <a:gd name="connsiteX173" fmla="*/ 922165 w 12346891"/>
                <a:gd name="connsiteY173" fmla="*/ 455639 h 812606"/>
                <a:gd name="connsiteX174" fmla="*/ 482336 w 12346891"/>
                <a:gd name="connsiteY174" fmla="*/ 168313 h 812606"/>
                <a:gd name="connsiteX175" fmla="*/ 59274 w 12346891"/>
                <a:gd name="connsiteY175" fmla="*/ 428746 h 812606"/>
                <a:gd name="connsiteX176" fmla="*/ 59022 w 12346891"/>
                <a:gd name="connsiteY176" fmla="*/ 429155 h 812606"/>
                <a:gd name="connsiteX177" fmla="*/ 30744 w 12346891"/>
                <a:gd name="connsiteY177" fmla="*/ 480219 h 812606"/>
                <a:gd name="connsiteX178" fmla="*/ -1 w 12346891"/>
                <a:gd name="connsiteY178" fmla="*/ 541290 h 812606"/>
                <a:gd name="connsiteX179" fmla="*/ 247792 w 12346891"/>
                <a:gd name="connsiteY179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19553 w 12346893"/>
                <a:gd name="connsiteY35" fmla="*/ 296655 h 812606"/>
                <a:gd name="connsiteX36" fmla="*/ 5408614 w 12346893"/>
                <a:gd name="connsiteY36" fmla="*/ 177228 h 812606"/>
                <a:gd name="connsiteX37" fmla="*/ 5372276 w 12346893"/>
                <a:gd name="connsiteY37" fmla="*/ 258677 h 812606"/>
                <a:gd name="connsiteX38" fmla="*/ 5413555 w 12346893"/>
                <a:gd name="connsiteY38" fmla="*/ 229399 h 812606"/>
                <a:gd name="connsiteX39" fmla="*/ 5687128 w 12346893"/>
                <a:gd name="connsiteY39" fmla="*/ 151994 h 812606"/>
                <a:gd name="connsiteX40" fmla="*/ 6057555 w 12346893"/>
                <a:gd name="connsiteY40" fmla="*/ 300590 h 812606"/>
                <a:gd name="connsiteX41" fmla="*/ 6105761 w 12346893"/>
                <a:gd name="connsiteY41" fmla="*/ 347929 h 812606"/>
                <a:gd name="connsiteX42" fmla="*/ 6110075 w 12346893"/>
                <a:gd name="connsiteY42" fmla="*/ 339306 h 812606"/>
                <a:gd name="connsiteX43" fmla="*/ 6119611 w 12346893"/>
                <a:gd name="connsiteY43" fmla="*/ 356970 h 812606"/>
                <a:gd name="connsiteX44" fmla="*/ 6559439 w 12346893"/>
                <a:gd name="connsiteY44" fmla="*/ 644296 h 812606"/>
                <a:gd name="connsiteX45" fmla="*/ 6982502 w 12346893"/>
                <a:gd name="connsiteY45" fmla="*/ 383863 h 812606"/>
                <a:gd name="connsiteX46" fmla="*/ 6982753 w 12346893"/>
                <a:gd name="connsiteY46" fmla="*/ 383454 h 812606"/>
                <a:gd name="connsiteX47" fmla="*/ 6984246 w 12346893"/>
                <a:gd name="connsiteY47" fmla="*/ 380360 h 812606"/>
                <a:gd name="connsiteX48" fmla="*/ 7011032 w 12346893"/>
                <a:gd name="connsiteY48" fmla="*/ 332390 h 812606"/>
                <a:gd name="connsiteX49" fmla="*/ 7024286 w 12346893"/>
                <a:gd name="connsiteY49" fmla="*/ 311755 h 812606"/>
                <a:gd name="connsiteX50" fmla="*/ 7041777 w 12346893"/>
                <a:gd name="connsiteY50" fmla="*/ 271319 h 812606"/>
                <a:gd name="connsiteX51" fmla="*/ 7034085 w 12346893"/>
                <a:gd name="connsiteY51" fmla="*/ 296503 h 812606"/>
                <a:gd name="connsiteX52" fmla="*/ 7040195 w 12346893"/>
                <a:gd name="connsiteY52" fmla="*/ 286991 h 812606"/>
                <a:gd name="connsiteX53" fmla="*/ 7531947 w 12346893"/>
                <a:gd name="connsiteY53" fmla="*/ 1 h 812606"/>
                <a:gd name="connsiteX54" fmla="*/ 7902374 w 12346893"/>
                <a:gd name="connsiteY54" fmla="*/ 148597 h 812606"/>
                <a:gd name="connsiteX55" fmla="*/ 7950580 w 12346893"/>
                <a:gd name="connsiteY55" fmla="*/ 195936 h 812606"/>
                <a:gd name="connsiteX56" fmla="*/ 7954894 w 12346893"/>
                <a:gd name="connsiteY56" fmla="*/ 187312 h 812606"/>
                <a:gd name="connsiteX57" fmla="*/ 7964430 w 12346893"/>
                <a:gd name="connsiteY57" fmla="*/ 204977 h 812606"/>
                <a:gd name="connsiteX58" fmla="*/ 8404258 w 12346893"/>
                <a:gd name="connsiteY58" fmla="*/ 492302 h 812606"/>
                <a:gd name="connsiteX59" fmla="*/ 8669869 w 12346893"/>
                <a:gd name="connsiteY59" fmla="*/ 401515 h 812606"/>
                <a:gd name="connsiteX60" fmla="*/ 8715076 w 12346893"/>
                <a:gd name="connsiteY60" fmla="*/ 363604 h 812606"/>
                <a:gd name="connsiteX61" fmla="*/ 8720650 w 12346893"/>
                <a:gd name="connsiteY61" fmla="*/ 356531 h 812606"/>
                <a:gd name="connsiteX62" fmla="*/ 8754770 w 12346893"/>
                <a:gd name="connsiteY62" fmla="*/ 323702 h 812606"/>
                <a:gd name="connsiteX63" fmla="*/ 8779851 w 12346893"/>
                <a:gd name="connsiteY63" fmla="*/ 296653 h 812606"/>
                <a:gd name="connsiteX64" fmla="*/ 8869086 w 12346893"/>
                <a:gd name="connsiteY64" fmla="*/ 159809 h 812606"/>
                <a:gd name="connsiteX65" fmla="*/ 8886596 w 12346893"/>
                <a:gd name="connsiteY65" fmla="*/ 119325 h 812606"/>
                <a:gd name="connsiteX66" fmla="*/ 8868912 w 12346893"/>
                <a:gd name="connsiteY66" fmla="*/ 177226 h 812606"/>
                <a:gd name="connsiteX67" fmla="*/ 8832573 w 12346893"/>
                <a:gd name="connsiteY67" fmla="*/ 258676 h 812606"/>
                <a:gd name="connsiteX68" fmla="*/ 8873853 w 12346893"/>
                <a:gd name="connsiteY68" fmla="*/ 229399 h 812606"/>
                <a:gd name="connsiteX69" fmla="*/ 9147426 w 12346893"/>
                <a:gd name="connsiteY69" fmla="*/ 151993 h 812606"/>
                <a:gd name="connsiteX70" fmla="*/ 9517853 w 12346893"/>
                <a:gd name="connsiteY70" fmla="*/ 300589 h 812606"/>
                <a:gd name="connsiteX71" fmla="*/ 9566059 w 12346893"/>
                <a:gd name="connsiteY71" fmla="*/ 347928 h 812606"/>
                <a:gd name="connsiteX72" fmla="*/ 9570373 w 12346893"/>
                <a:gd name="connsiteY72" fmla="*/ 339305 h 812606"/>
                <a:gd name="connsiteX73" fmla="*/ 9579908 w 12346893"/>
                <a:gd name="connsiteY73" fmla="*/ 356969 h 812606"/>
                <a:gd name="connsiteX74" fmla="*/ 10019738 w 12346893"/>
                <a:gd name="connsiteY74" fmla="*/ 644295 h 812606"/>
                <a:gd name="connsiteX75" fmla="*/ 10442800 w 12346893"/>
                <a:gd name="connsiteY75" fmla="*/ 383862 h 812606"/>
                <a:gd name="connsiteX76" fmla="*/ 10443052 w 12346893"/>
                <a:gd name="connsiteY76" fmla="*/ 383453 h 812606"/>
                <a:gd name="connsiteX77" fmla="*/ 10444544 w 12346893"/>
                <a:gd name="connsiteY77" fmla="*/ 380359 h 812606"/>
                <a:gd name="connsiteX78" fmla="*/ 10471330 w 12346893"/>
                <a:gd name="connsiteY78" fmla="*/ 332389 h 812606"/>
                <a:gd name="connsiteX79" fmla="*/ 10484585 w 12346893"/>
                <a:gd name="connsiteY79" fmla="*/ 311754 h 812606"/>
                <a:gd name="connsiteX80" fmla="*/ 10502074 w 12346893"/>
                <a:gd name="connsiteY80" fmla="*/ 271318 h 812606"/>
                <a:gd name="connsiteX81" fmla="*/ 10494383 w 12346893"/>
                <a:gd name="connsiteY81" fmla="*/ 296502 h 812606"/>
                <a:gd name="connsiteX82" fmla="*/ 10500493 w 12346893"/>
                <a:gd name="connsiteY82" fmla="*/ 286990 h 812606"/>
                <a:gd name="connsiteX83" fmla="*/ 10992245 w 12346893"/>
                <a:gd name="connsiteY83" fmla="*/ 0 h 812606"/>
                <a:gd name="connsiteX84" fmla="*/ 11362672 w 12346893"/>
                <a:gd name="connsiteY84" fmla="*/ 148596 h 812606"/>
                <a:gd name="connsiteX85" fmla="*/ 11410878 w 12346893"/>
                <a:gd name="connsiteY85" fmla="*/ 195935 h 812606"/>
                <a:gd name="connsiteX86" fmla="*/ 11415192 w 12346893"/>
                <a:gd name="connsiteY86" fmla="*/ 187311 h 812606"/>
                <a:gd name="connsiteX87" fmla="*/ 11424728 w 12346893"/>
                <a:gd name="connsiteY87" fmla="*/ 204976 h 812606"/>
                <a:gd name="connsiteX88" fmla="*/ 11864557 w 12346893"/>
                <a:gd name="connsiteY88" fmla="*/ 492302 h 812606"/>
                <a:gd name="connsiteX89" fmla="*/ 12329384 w 12346893"/>
                <a:gd name="connsiteY89" fmla="*/ 159808 h 812606"/>
                <a:gd name="connsiteX90" fmla="*/ 12346893 w 12346893"/>
                <a:gd name="connsiteY90" fmla="*/ 119324 h 812606"/>
                <a:gd name="connsiteX91" fmla="*/ 12329210 w 12346893"/>
                <a:gd name="connsiteY91" fmla="*/ 177225 h 812606"/>
                <a:gd name="connsiteX92" fmla="*/ 11735544 w 12346893"/>
                <a:gd name="connsiteY92" fmla="*/ 660610 h 812606"/>
                <a:gd name="connsiteX93" fmla="*/ 11365117 w 12346893"/>
                <a:gd name="connsiteY93" fmla="*/ 512014 h 812606"/>
                <a:gd name="connsiteX94" fmla="*/ 11316911 w 12346893"/>
                <a:gd name="connsiteY94" fmla="*/ 464675 h 812606"/>
                <a:gd name="connsiteX95" fmla="*/ 11312596 w 12346893"/>
                <a:gd name="connsiteY95" fmla="*/ 473298 h 812606"/>
                <a:gd name="connsiteX96" fmla="*/ 11303061 w 12346893"/>
                <a:gd name="connsiteY96" fmla="*/ 455634 h 812606"/>
                <a:gd name="connsiteX97" fmla="*/ 10863232 w 12346893"/>
                <a:gd name="connsiteY97" fmla="*/ 168308 h 812606"/>
                <a:gd name="connsiteX98" fmla="*/ 10440170 w 12346893"/>
                <a:gd name="connsiteY98" fmla="*/ 428741 h 812606"/>
                <a:gd name="connsiteX99" fmla="*/ 10439918 w 12346893"/>
                <a:gd name="connsiteY99" fmla="*/ 429150 h 812606"/>
                <a:gd name="connsiteX100" fmla="*/ 10438426 w 12346893"/>
                <a:gd name="connsiteY100" fmla="*/ 432244 h 812606"/>
                <a:gd name="connsiteX101" fmla="*/ 10411639 w 12346893"/>
                <a:gd name="connsiteY101" fmla="*/ 480214 h 812606"/>
                <a:gd name="connsiteX102" fmla="*/ 10398385 w 12346893"/>
                <a:gd name="connsiteY102" fmla="*/ 500849 h 812606"/>
                <a:gd name="connsiteX103" fmla="*/ 10380895 w 12346893"/>
                <a:gd name="connsiteY103" fmla="*/ 541285 h 812606"/>
                <a:gd name="connsiteX104" fmla="*/ 10388586 w 12346893"/>
                <a:gd name="connsiteY104" fmla="*/ 516101 h 812606"/>
                <a:gd name="connsiteX105" fmla="*/ 10382477 w 12346893"/>
                <a:gd name="connsiteY105" fmla="*/ 525613 h 812606"/>
                <a:gd name="connsiteX106" fmla="*/ 9890724 w 12346893"/>
                <a:gd name="connsiteY106" fmla="*/ 812603 h 812606"/>
                <a:gd name="connsiteX107" fmla="*/ 9520297 w 12346893"/>
                <a:gd name="connsiteY107" fmla="*/ 664007 h 812606"/>
                <a:gd name="connsiteX108" fmla="*/ 9472091 w 12346893"/>
                <a:gd name="connsiteY108" fmla="*/ 616668 h 812606"/>
                <a:gd name="connsiteX109" fmla="*/ 9467777 w 12346893"/>
                <a:gd name="connsiteY109" fmla="*/ 625292 h 812606"/>
                <a:gd name="connsiteX110" fmla="*/ 9458242 w 12346893"/>
                <a:gd name="connsiteY110" fmla="*/ 607627 h 812606"/>
                <a:gd name="connsiteX111" fmla="*/ 9018413 w 12346893"/>
                <a:gd name="connsiteY111" fmla="*/ 320302 h 812606"/>
                <a:gd name="connsiteX112" fmla="*/ 8752802 w 12346893"/>
                <a:gd name="connsiteY112" fmla="*/ 411089 h 812606"/>
                <a:gd name="connsiteX113" fmla="*/ 8707595 w 12346893"/>
                <a:gd name="connsiteY113" fmla="*/ 449000 h 812606"/>
                <a:gd name="connsiteX114" fmla="*/ 8702022 w 12346893"/>
                <a:gd name="connsiteY114" fmla="*/ 456073 h 812606"/>
                <a:gd name="connsiteX115" fmla="*/ 8667901 w 12346893"/>
                <a:gd name="connsiteY115" fmla="*/ 488902 h 812606"/>
                <a:gd name="connsiteX116" fmla="*/ 8642820 w 12346893"/>
                <a:gd name="connsiteY116" fmla="*/ 515951 h 812606"/>
                <a:gd name="connsiteX117" fmla="*/ 8553585 w 12346893"/>
                <a:gd name="connsiteY117" fmla="*/ 652795 h 812606"/>
                <a:gd name="connsiteX118" fmla="*/ 8536075 w 12346893"/>
                <a:gd name="connsiteY118" fmla="*/ 693279 h 812606"/>
                <a:gd name="connsiteX119" fmla="*/ 8553759 w 12346893"/>
                <a:gd name="connsiteY119" fmla="*/ 635378 h 812606"/>
                <a:gd name="connsiteX120" fmla="*/ 8590098 w 12346893"/>
                <a:gd name="connsiteY120" fmla="*/ 553928 h 812606"/>
                <a:gd name="connsiteX121" fmla="*/ 8548818 w 12346893"/>
                <a:gd name="connsiteY121" fmla="*/ 583206 h 812606"/>
                <a:gd name="connsiteX122" fmla="*/ 8275246 w 12346893"/>
                <a:gd name="connsiteY122" fmla="*/ 660611 h 812606"/>
                <a:gd name="connsiteX123" fmla="*/ 7904819 w 12346893"/>
                <a:gd name="connsiteY123" fmla="*/ 512015 h 812606"/>
                <a:gd name="connsiteX124" fmla="*/ 7856612 w 12346893"/>
                <a:gd name="connsiteY124" fmla="*/ 464676 h 812606"/>
                <a:gd name="connsiteX125" fmla="*/ 7852299 w 12346893"/>
                <a:gd name="connsiteY125" fmla="*/ 473299 h 812606"/>
                <a:gd name="connsiteX126" fmla="*/ 7842763 w 12346893"/>
                <a:gd name="connsiteY126" fmla="*/ 455635 h 812606"/>
                <a:gd name="connsiteX127" fmla="*/ 7402933 w 12346893"/>
                <a:gd name="connsiteY127" fmla="*/ 168309 h 812606"/>
                <a:gd name="connsiteX128" fmla="*/ 6979871 w 12346893"/>
                <a:gd name="connsiteY128" fmla="*/ 428742 h 812606"/>
                <a:gd name="connsiteX129" fmla="*/ 6979620 w 12346893"/>
                <a:gd name="connsiteY129" fmla="*/ 429151 h 812606"/>
                <a:gd name="connsiteX130" fmla="*/ 6978128 w 12346893"/>
                <a:gd name="connsiteY130" fmla="*/ 432245 h 812606"/>
                <a:gd name="connsiteX131" fmla="*/ 6951342 w 12346893"/>
                <a:gd name="connsiteY131" fmla="*/ 480215 h 812606"/>
                <a:gd name="connsiteX132" fmla="*/ 6938086 w 12346893"/>
                <a:gd name="connsiteY132" fmla="*/ 500850 h 812606"/>
                <a:gd name="connsiteX133" fmla="*/ 6920597 w 12346893"/>
                <a:gd name="connsiteY133" fmla="*/ 541286 h 812606"/>
                <a:gd name="connsiteX134" fmla="*/ 6928288 w 12346893"/>
                <a:gd name="connsiteY134" fmla="*/ 516102 h 812606"/>
                <a:gd name="connsiteX135" fmla="*/ 6922178 w 12346893"/>
                <a:gd name="connsiteY135" fmla="*/ 525614 h 812606"/>
                <a:gd name="connsiteX136" fmla="*/ 6430427 w 12346893"/>
                <a:gd name="connsiteY136" fmla="*/ 812604 h 812606"/>
                <a:gd name="connsiteX137" fmla="*/ 6059999 w 12346893"/>
                <a:gd name="connsiteY137" fmla="*/ 664008 h 812606"/>
                <a:gd name="connsiteX138" fmla="*/ 6011793 w 12346893"/>
                <a:gd name="connsiteY138" fmla="*/ 616669 h 812606"/>
                <a:gd name="connsiteX139" fmla="*/ 6007479 w 12346893"/>
                <a:gd name="connsiteY139" fmla="*/ 625293 h 812606"/>
                <a:gd name="connsiteX140" fmla="*/ 5997944 w 12346893"/>
                <a:gd name="connsiteY140" fmla="*/ 607628 h 812606"/>
                <a:gd name="connsiteX141" fmla="*/ 5558114 w 12346893"/>
                <a:gd name="connsiteY141" fmla="*/ 320302 h 812606"/>
                <a:gd name="connsiteX142" fmla="*/ 5292505 w 12346893"/>
                <a:gd name="connsiteY142" fmla="*/ 411089 h 812606"/>
                <a:gd name="connsiteX143" fmla="*/ 5247300 w 12346893"/>
                <a:gd name="connsiteY143" fmla="*/ 448999 h 812606"/>
                <a:gd name="connsiteX144" fmla="*/ 5241724 w 12346893"/>
                <a:gd name="connsiteY144" fmla="*/ 456075 h 812606"/>
                <a:gd name="connsiteX145" fmla="*/ 5207594 w 12346893"/>
                <a:gd name="connsiteY145" fmla="*/ 488913 h 812606"/>
                <a:gd name="connsiteX146" fmla="*/ 5182522 w 12346893"/>
                <a:gd name="connsiteY146" fmla="*/ 515952 h 812606"/>
                <a:gd name="connsiteX147" fmla="*/ 5129799 w 12346893"/>
                <a:gd name="connsiteY147" fmla="*/ 553930 h 812606"/>
                <a:gd name="connsiteX148" fmla="*/ 5088520 w 12346893"/>
                <a:gd name="connsiteY148" fmla="*/ 583208 h 812606"/>
                <a:gd name="connsiteX149" fmla="*/ 4814948 w 12346893"/>
                <a:gd name="connsiteY149" fmla="*/ 660613 h 812606"/>
                <a:gd name="connsiteX150" fmla="*/ 4444521 w 12346893"/>
                <a:gd name="connsiteY150" fmla="*/ 512017 h 812606"/>
                <a:gd name="connsiteX151" fmla="*/ 4396314 w 12346893"/>
                <a:gd name="connsiteY151" fmla="*/ 464678 h 812606"/>
                <a:gd name="connsiteX152" fmla="*/ 4392001 w 12346893"/>
                <a:gd name="connsiteY152" fmla="*/ 473301 h 812606"/>
                <a:gd name="connsiteX153" fmla="*/ 4382465 w 12346893"/>
                <a:gd name="connsiteY153" fmla="*/ 455637 h 812606"/>
                <a:gd name="connsiteX154" fmla="*/ 3942636 w 12346893"/>
                <a:gd name="connsiteY154" fmla="*/ 168311 h 812606"/>
                <a:gd name="connsiteX155" fmla="*/ 3519574 w 12346893"/>
                <a:gd name="connsiteY155" fmla="*/ 428744 h 812606"/>
                <a:gd name="connsiteX156" fmla="*/ 3477788 w 12346893"/>
                <a:gd name="connsiteY156" fmla="*/ 500852 h 812606"/>
                <a:gd name="connsiteX157" fmla="*/ 3467991 w 12346893"/>
                <a:gd name="connsiteY157" fmla="*/ 516104 h 812606"/>
                <a:gd name="connsiteX158" fmla="*/ 3461880 w 12346893"/>
                <a:gd name="connsiteY158" fmla="*/ 525616 h 812606"/>
                <a:gd name="connsiteX159" fmla="*/ 2970129 w 12346893"/>
                <a:gd name="connsiteY159" fmla="*/ 812606 h 812606"/>
                <a:gd name="connsiteX160" fmla="*/ 2599702 w 12346893"/>
                <a:gd name="connsiteY160" fmla="*/ 664010 h 812606"/>
                <a:gd name="connsiteX161" fmla="*/ 2551495 w 12346893"/>
                <a:gd name="connsiteY161" fmla="*/ 616671 h 812606"/>
                <a:gd name="connsiteX162" fmla="*/ 2547182 w 12346893"/>
                <a:gd name="connsiteY162" fmla="*/ 625295 h 812606"/>
                <a:gd name="connsiteX163" fmla="*/ 2537646 w 12346893"/>
                <a:gd name="connsiteY163" fmla="*/ 607630 h 812606"/>
                <a:gd name="connsiteX164" fmla="*/ 2097817 w 12346893"/>
                <a:gd name="connsiteY164" fmla="*/ 320304 h 812606"/>
                <a:gd name="connsiteX165" fmla="*/ 1832207 w 12346893"/>
                <a:gd name="connsiteY165" fmla="*/ 411091 h 812606"/>
                <a:gd name="connsiteX166" fmla="*/ 1722225 w 12346893"/>
                <a:gd name="connsiteY166" fmla="*/ 515954 h 812606"/>
                <a:gd name="connsiteX167" fmla="*/ 1628223 w 12346893"/>
                <a:gd name="connsiteY167" fmla="*/ 583210 h 812606"/>
                <a:gd name="connsiteX168" fmla="*/ 1354650 w 12346893"/>
                <a:gd name="connsiteY168" fmla="*/ 660615 h 812606"/>
                <a:gd name="connsiteX169" fmla="*/ 984223 w 12346893"/>
                <a:gd name="connsiteY169" fmla="*/ 512019 h 812606"/>
                <a:gd name="connsiteX170" fmla="*/ 936017 w 12346893"/>
                <a:gd name="connsiteY170" fmla="*/ 464680 h 812606"/>
                <a:gd name="connsiteX171" fmla="*/ 931703 w 12346893"/>
                <a:gd name="connsiteY171" fmla="*/ 473303 h 812606"/>
                <a:gd name="connsiteX172" fmla="*/ 922167 w 12346893"/>
                <a:gd name="connsiteY172" fmla="*/ 455639 h 812606"/>
                <a:gd name="connsiteX173" fmla="*/ 482338 w 12346893"/>
                <a:gd name="connsiteY173" fmla="*/ 168313 h 812606"/>
                <a:gd name="connsiteX174" fmla="*/ 59276 w 12346893"/>
                <a:gd name="connsiteY174" fmla="*/ 428746 h 812606"/>
                <a:gd name="connsiteX175" fmla="*/ 59024 w 12346893"/>
                <a:gd name="connsiteY175" fmla="*/ 429155 h 812606"/>
                <a:gd name="connsiteX176" fmla="*/ 30746 w 12346893"/>
                <a:gd name="connsiteY176" fmla="*/ 480219 h 812606"/>
                <a:gd name="connsiteX177" fmla="*/ 1 w 12346893"/>
                <a:gd name="connsiteY177" fmla="*/ 541290 h 812606"/>
                <a:gd name="connsiteX178" fmla="*/ 247794 w 12346893"/>
                <a:gd name="connsiteY178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19551 w 12346891"/>
                <a:gd name="connsiteY35" fmla="*/ 296655 h 812606"/>
                <a:gd name="connsiteX36" fmla="*/ 5408612 w 12346891"/>
                <a:gd name="connsiteY36" fmla="*/ 177228 h 812606"/>
                <a:gd name="connsiteX37" fmla="*/ 5372274 w 12346891"/>
                <a:gd name="connsiteY37" fmla="*/ 258677 h 812606"/>
                <a:gd name="connsiteX38" fmla="*/ 5413553 w 12346891"/>
                <a:gd name="connsiteY38" fmla="*/ 229399 h 812606"/>
                <a:gd name="connsiteX39" fmla="*/ 5687126 w 12346891"/>
                <a:gd name="connsiteY39" fmla="*/ 151994 h 812606"/>
                <a:gd name="connsiteX40" fmla="*/ 6057553 w 12346891"/>
                <a:gd name="connsiteY40" fmla="*/ 300590 h 812606"/>
                <a:gd name="connsiteX41" fmla="*/ 6105759 w 12346891"/>
                <a:gd name="connsiteY41" fmla="*/ 347929 h 812606"/>
                <a:gd name="connsiteX42" fmla="*/ 6110073 w 12346891"/>
                <a:gd name="connsiteY42" fmla="*/ 339306 h 812606"/>
                <a:gd name="connsiteX43" fmla="*/ 6119609 w 12346891"/>
                <a:gd name="connsiteY43" fmla="*/ 356970 h 812606"/>
                <a:gd name="connsiteX44" fmla="*/ 6559437 w 12346891"/>
                <a:gd name="connsiteY44" fmla="*/ 644296 h 812606"/>
                <a:gd name="connsiteX45" fmla="*/ 6982500 w 12346891"/>
                <a:gd name="connsiteY45" fmla="*/ 383863 h 812606"/>
                <a:gd name="connsiteX46" fmla="*/ 6982751 w 12346891"/>
                <a:gd name="connsiteY46" fmla="*/ 383454 h 812606"/>
                <a:gd name="connsiteX47" fmla="*/ 6984244 w 12346891"/>
                <a:gd name="connsiteY47" fmla="*/ 380360 h 812606"/>
                <a:gd name="connsiteX48" fmla="*/ 7011030 w 12346891"/>
                <a:gd name="connsiteY48" fmla="*/ 332390 h 812606"/>
                <a:gd name="connsiteX49" fmla="*/ 7024284 w 12346891"/>
                <a:gd name="connsiteY49" fmla="*/ 311755 h 812606"/>
                <a:gd name="connsiteX50" fmla="*/ 7041775 w 12346891"/>
                <a:gd name="connsiteY50" fmla="*/ 271319 h 812606"/>
                <a:gd name="connsiteX51" fmla="*/ 7034083 w 12346891"/>
                <a:gd name="connsiteY51" fmla="*/ 296503 h 812606"/>
                <a:gd name="connsiteX52" fmla="*/ 7040193 w 12346891"/>
                <a:gd name="connsiteY52" fmla="*/ 286991 h 812606"/>
                <a:gd name="connsiteX53" fmla="*/ 7531945 w 12346891"/>
                <a:gd name="connsiteY53" fmla="*/ 1 h 812606"/>
                <a:gd name="connsiteX54" fmla="*/ 7902372 w 12346891"/>
                <a:gd name="connsiteY54" fmla="*/ 148597 h 812606"/>
                <a:gd name="connsiteX55" fmla="*/ 7950578 w 12346891"/>
                <a:gd name="connsiteY55" fmla="*/ 195936 h 812606"/>
                <a:gd name="connsiteX56" fmla="*/ 7954892 w 12346891"/>
                <a:gd name="connsiteY56" fmla="*/ 187312 h 812606"/>
                <a:gd name="connsiteX57" fmla="*/ 7964428 w 12346891"/>
                <a:gd name="connsiteY57" fmla="*/ 204977 h 812606"/>
                <a:gd name="connsiteX58" fmla="*/ 8404256 w 12346891"/>
                <a:gd name="connsiteY58" fmla="*/ 492302 h 812606"/>
                <a:gd name="connsiteX59" fmla="*/ 8669867 w 12346891"/>
                <a:gd name="connsiteY59" fmla="*/ 401515 h 812606"/>
                <a:gd name="connsiteX60" fmla="*/ 8715074 w 12346891"/>
                <a:gd name="connsiteY60" fmla="*/ 363604 h 812606"/>
                <a:gd name="connsiteX61" fmla="*/ 8720648 w 12346891"/>
                <a:gd name="connsiteY61" fmla="*/ 356531 h 812606"/>
                <a:gd name="connsiteX62" fmla="*/ 8754768 w 12346891"/>
                <a:gd name="connsiteY62" fmla="*/ 323702 h 812606"/>
                <a:gd name="connsiteX63" fmla="*/ 8779849 w 12346891"/>
                <a:gd name="connsiteY63" fmla="*/ 296653 h 812606"/>
                <a:gd name="connsiteX64" fmla="*/ 8869084 w 12346891"/>
                <a:gd name="connsiteY64" fmla="*/ 159809 h 812606"/>
                <a:gd name="connsiteX65" fmla="*/ 8886594 w 12346891"/>
                <a:gd name="connsiteY65" fmla="*/ 119325 h 812606"/>
                <a:gd name="connsiteX66" fmla="*/ 8868910 w 12346891"/>
                <a:gd name="connsiteY66" fmla="*/ 177226 h 812606"/>
                <a:gd name="connsiteX67" fmla="*/ 8832571 w 12346891"/>
                <a:gd name="connsiteY67" fmla="*/ 258676 h 812606"/>
                <a:gd name="connsiteX68" fmla="*/ 8873851 w 12346891"/>
                <a:gd name="connsiteY68" fmla="*/ 229399 h 812606"/>
                <a:gd name="connsiteX69" fmla="*/ 9147424 w 12346891"/>
                <a:gd name="connsiteY69" fmla="*/ 151993 h 812606"/>
                <a:gd name="connsiteX70" fmla="*/ 9517851 w 12346891"/>
                <a:gd name="connsiteY70" fmla="*/ 300589 h 812606"/>
                <a:gd name="connsiteX71" fmla="*/ 9566057 w 12346891"/>
                <a:gd name="connsiteY71" fmla="*/ 347928 h 812606"/>
                <a:gd name="connsiteX72" fmla="*/ 9570371 w 12346891"/>
                <a:gd name="connsiteY72" fmla="*/ 339305 h 812606"/>
                <a:gd name="connsiteX73" fmla="*/ 9579906 w 12346891"/>
                <a:gd name="connsiteY73" fmla="*/ 356969 h 812606"/>
                <a:gd name="connsiteX74" fmla="*/ 10019736 w 12346891"/>
                <a:gd name="connsiteY74" fmla="*/ 644295 h 812606"/>
                <a:gd name="connsiteX75" fmla="*/ 10442798 w 12346891"/>
                <a:gd name="connsiteY75" fmla="*/ 383862 h 812606"/>
                <a:gd name="connsiteX76" fmla="*/ 10443050 w 12346891"/>
                <a:gd name="connsiteY76" fmla="*/ 383453 h 812606"/>
                <a:gd name="connsiteX77" fmla="*/ 10444542 w 12346891"/>
                <a:gd name="connsiteY77" fmla="*/ 380359 h 812606"/>
                <a:gd name="connsiteX78" fmla="*/ 10471328 w 12346891"/>
                <a:gd name="connsiteY78" fmla="*/ 332389 h 812606"/>
                <a:gd name="connsiteX79" fmla="*/ 10484583 w 12346891"/>
                <a:gd name="connsiteY79" fmla="*/ 311754 h 812606"/>
                <a:gd name="connsiteX80" fmla="*/ 10502072 w 12346891"/>
                <a:gd name="connsiteY80" fmla="*/ 271318 h 812606"/>
                <a:gd name="connsiteX81" fmla="*/ 10494381 w 12346891"/>
                <a:gd name="connsiteY81" fmla="*/ 296502 h 812606"/>
                <a:gd name="connsiteX82" fmla="*/ 10500491 w 12346891"/>
                <a:gd name="connsiteY82" fmla="*/ 286990 h 812606"/>
                <a:gd name="connsiteX83" fmla="*/ 10992243 w 12346891"/>
                <a:gd name="connsiteY83" fmla="*/ 0 h 812606"/>
                <a:gd name="connsiteX84" fmla="*/ 11362670 w 12346891"/>
                <a:gd name="connsiteY84" fmla="*/ 148596 h 812606"/>
                <a:gd name="connsiteX85" fmla="*/ 11410876 w 12346891"/>
                <a:gd name="connsiteY85" fmla="*/ 195935 h 812606"/>
                <a:gd name="connsiteX86" fmla="*/ 11415190 w 12346891"/>
                <a:gd name="connsiteY86" fmla="*/ 187311 h 812606"/>
                <a:gd name="connsiteX87" fmla="*/ 11424726 w 12346891"/>
                <a:gd name="connsiteY87" fmla="*/ 204976 h 812606"/>
                <a:gd name="connsiteX88" fmla="*/ 11864555 w 12346891"/>
                <a:gd name="connsiteY88" fmla="*/ 492302 h 812606"/>
                <a:gd name="connsiteX89" fmla="*/ 12329382 w 12346891"/>
                <a:gd name="connsiteY89" fmla="*/ 159808 h 812606"/>
                <a:gd name="connsiteX90" fmla="*/ 12346891 w 12346891"/>
                <a:gd name="connsiteY90" fmla="*/ 119324 h 812606"/>
                <a:gd name="connsiteX91" fmla="*/ 12329208 w 12346891"/>
                <a:gd name="connsiteY91" fmla="*/ 177225 h 812606"/>
                <a:gd name="connsiteX92" fmla="*/ 11735542 w 12346891"/>
                <a:gd name="connsiteY92" fmla="*/ 660610 h 812606"/>
                <a:gd name="connsiteX93" fmla="*/ 11365115 w 12346891"/>
                <a:gd name="connsiteY93" fmla="*/ 512014 h 812606"/>
                <a:gd name="connsiteX94" fmla="*/ 11316909 w 12346891"/>
                <a:gd name="connsiteY94" fmla="*/ 464675 h 812606"/>
                <a:gd name="connsiteX95" fmla="*/ 11312594 w 12346891"/>
                <a:gd name="connsiteY95" fmla="*/ 473298 h 812606"/>
                <a:gd name="connsiteX96" fmla="*/ 11303059 w 12346891"/>
                <a:gd name="connsiteY96" fmla="*/ 455634 h 812606"/>
                <a:gd name="connsiteX97" fmla="*/ 10863230 w 12346891"/>
                <a:gd name="connsiteY97" fmla="*/ 168308 h 812606"/>
                <a:gd name="connsiteX98" fmla="*/ 10440168 w 12346891"/>
                <a:gd name="connsiteY98" fmla="*/ 428741 h 812606"/>
                <a:gd name="connsiteX99" fmla="*/ 10439916 w 12346891"/>
                <a:gd name="connsiteY99" fmla="*/ 429150 h 812606"/>
                <a:gd name="connsiteX100" fmla="*/ 10438424 w 12346891"/>
                <a:gd name="connsiteY100" fmla="*/ 432244 h 812606"/>
                <a:gd name="connsiteX101" fmla="*/ 10411637 w 12346891"/>
                <a:gd name="connsiteY101" fmla="*/ 480214 h 812606"/>
                <a:gd name="connsiteX102" fmla="*/ 10398383 w 12346891"/>
                <a:gd name="connsiteY102" fmla="*/ 500849 h 812606"/>
                <a:gd name="connsiteX103" fmla="*/ 10380893 w 12346891"/>
                <a:gd name="connsiteY103" fmla="*/ 541285 h 812606"/>
                <a:gd name="connsiteX104" fmla="*/ 10388584 w 12346891"/>
                <a:gd name="connsiteY104" fmla="*/ 516101 h 812606"/>
                <a:gd name="connsiteX105" fmla="*/ 10382475 w 12346891"/>
                <a:gd name="connsiteY105" fmla="*/ 525613 h 812606"/>
                <a:gd name="connsiteX106" fmla="*/ 9890722 w 12346891"/>
                <a:gd name="connsiteY106" fmla="*/ 812603 h 812606"/>
                <a:gd name="connsiteX107" fmla="*/ 9520295 w 12346891"/>
                <a:gd name="connsiteY107" fmla="*/ 664007 h 812606"/>
                <a:gd name="connsiteX108" fmla="*/ 9472089 w 12346891"/>
                <a:gd name="connsiteY108" fmla="*/ 616668 h 812606"/>
                <a:gd name="connsiteX109" fmla="*/ 9467775 w 12346891"/>
                <a:gd name="connsiteY109" fmla="*/ 625292 h 812606"/>
                <a:gd name="connsiteX110" fmla="*/ 9458240 w 12346891"/>
                <a:gd name="connsiteY110" fmla="*/ 607627 h 812606"/>
                <a:gd name="connsiteX111" fmla="*/ 9018411 w 12346891"/>
                <a:gd name="connsiteY111" fmla="*/ 320302 h 812606"/>
                <a:gd name="connsiteX112" fmla="*/ 8752800 w 12346891"/>
                <a:gd name="connsiteY112" fmla="*/ 411089 h 812606"/>
                <a:gd name="connsiteX113" fmla="*/ 8707593 w 12346891"/>
                <a:gd name="connsiteY113" fmla="*/ 449000 h 812606"/>
                <a:gd name="connsiteX114" fmla="*/ 8702020 w 12346891"/>
                <a:gd name="connsiteY114" fmla="*/ 456073 h 812606"/>
                <a:gd name="connsiteX115" fmla="*/ 8667899 w 12346891"/>
                <a:gd name="connsiteY115" fmla="*/ 488902 h 812606"/>
                <a:gd name="connsiteX116" fmla="*/ 8642818 w 12346891"/>
                <a:gd name="connsiteY116" fmla="*/ 515951 h 812606"/>
                <a:gd name="connsiteX117" fmla="*/ 8553583 w 12346891"/>
                <a:gd name="connsiteY117" fmla="*/ 652795 h 812606"/>
                <a:gd name="connsiteX118" fmla="*/ 8536073 w 12346891"/>
                <a:gd name="connsiteY118" fmla="*/ 693279 h 812606"/>
                <a:gd name="connsiteX119" fmla="*/ 8553757 w 12346891"/>
                <a:gd name="connsiteY119" fmla="*/ 635378 h 812606"/>
                <a:gd name="connsiteX120" fmla="*/ 8590096 w 12346891"/>
                <a:gd name="connsiteY120" fmla="*/ 553928 h 812606"/>
                <a:gd name="connsiteX121" fmla="*/ 8548816 w 12346891"/>
                <a:gd name="connsiteY121" fmla="*/ 583206 h 812606"/>
                <a:gd name="connsiteX122" fmla="*/ 8275244 w 12346891"/>
                <a:gd name="connsiteY122" fmla="*/ 660611 h 812606"/>
                <a:gd name="connsiteX123" fmla="*/ 7904817 w 12346891"/>
                <a:gd name="connsiteY123" fmla="*/ 512015 h 812606"/>
                <a:gd name="connsiteX124" fmla="*/ 7856610 w 12346891"/>
                <a:gd name="connsiteY124" fmla="*/ 464676 h 812606"/>
                <a:gd name="connsiteX125" fmla="*/ 7852297 w 12346891"/>
                <a:gd name="connsiteY125" fmla="*/ 473299 h 812606"/>
                <a:gd name="connsiteX126" fmla="*/ 7842761 w 12346891"/>
                <a:gd name="connsiteY126" fmla="*/ 455635 h 812606"/>
                <a:gd name="connsiteX127" fmla="*/ 7402931 w 12346891"/>
                <a:gd name="connsiteY127" fmla="*/ 168309 h 812606"/>
                <a:gd name="connsiteX128" fmla="*/ 6979869 w 12346891"/>
                <a:gd name="connsiteY128" fmla="*/ 428742 h 812606"/>
                <a:gd name="connsiteX129" fmla="*/ 6979618 w 12346891"/>
                <a:gd name="connsiteY129" fmla="*/ 429151 h 812606"/>
                <a:gd name="connsiteX130" fmla="*/ 6978126 w 12346891"/>
                <a:gd name="connsiteY130" fmla="*/ 432245 h 812606"/>
                <a:gd name="connsiteX131" fmla="*/ 6951340 w 12346891"/>
                <a:gd name="connsiteY131" fmla="*/ 480215 h 812606"/>
                <a:gd name="connsiteX132" fmla="*/ 6938084 w 12346891"/>
                <a:gd name="connsiteY132" fmla="*/ 500850 h 812606"/>
                <a:gd name="connsiteX133" fmla="*/ 6920595 w 12346891"/>
                <a:gd name="connsiteY133" fmla="*/ 541286 h 812606"/>
                <a:gd name="connsiteX134" fmla="*/ 6928286 w 12346891"/>
                <a:gd name="connsiteY134" fmla="*/ 516102 h 812606"/>
                <a:gd name="connsiteX135" fmla="*/ 6922176 w 12346891"/>
                <a:gd name="connsiteY135" fmla="*/ 525614 h 812606"/>
                <a:gd name="connsiteX136" fmla="*/ 6430425 w 12346891"/>
                <a:gd name="connsiteY136" fmla="*/ 812604 h 812606"/>
                <a:gd name="connsiteX137" fmla="*/ 6059997 w 12346891"/>
                <a:gd name="connsiteY137" fmla="*/ 664008 h 812606"/>
                <a:gd name="connsiteX138" fmla="*/ 6011791 w 12346891"/>
                <a:gd name="connsiteY138" fmla="*/ 616669 h 812606"/>
                <a:gd name="connsiteX139" fmla="*/ 6007477 w 12346891"/>
                <a:gd name="connsiteY139" fmla="*/ 625293 h 812606"/>
                <a:gd name="connsiteX140" fmla="*/ 5997942 w 12346891"/>
                <a:gd name="connsiteY140" fmla="*/ 607628 h 812606"/>
                <a:gd name="connsiteX141" fmla="*/ 5558112 w 12346891"/>
                <a:gd name="connsiteY141" fmla="*/ 320302 h 812606"/>
                <a:gd name="connsiteX142" fmla="*/ 5292503 w 12346891"/>
                <a:gd name="connsiteY142" fmla="*/ 411089 h 812606"/>
                <a:gd name="connsiteX143" fmla="*/ 5247298 w 12346891"/>
                <a:gd name="connsiteY143" fmla="*/ 448999 h 812606"/>
                <a:gd name="connsiteX144" fmla="*/ 5241722 w 12346891"/>
                <a:gd name="connsiteY144" fmla="*/ 456075 h 812606"/>
                <a:gd name="connsiteX145" fmla="*/ 5207592 w 12346891"/>
                <a:gd name="connsiteY145" fmla="*/ 488913 h 812606"/>
                <a:gd name="connsiteX146" fmla="*/ 5129797 w 12346891"/>
                <a:gd name="connsiteY146" fmla="*/ 553930 h 812606"/>
                <a:gd name="connsiteX147" fmla="*/ 5088518 w 12346891"/>
                <a:gd name="connsiteY147" fmla="*/ 583208 h 812606"/>
                <a:gd name="connsiteX148" fmla="*/ 4814946 w 12346891"/>
                <a:gd name="connsiteY148" fmla="*/ 660613 h 812606"/>
                <a:gd name="connsiteX149" fmla="*/ 4444519 w 12346891"/>
                <a:gd name="connsiteY149" fmla="*/ 512017 h 812606"/>
                <a:gd name="connsiteX150" fmla="*/ 4396312 w 12346891"/>
                <a:gd name="connsiteY150" fmla="*/ 464678 h 812606"/>
                <a:gd name="connsiteX151" fmla="*/ 4391999 w 12346891"/>
                <a:gd name="connsiteY151" fmla="*/ 473301 h 812606"/>
                <a:gd name="connsiteX152" fmla="*/ 4382463 w 12346891"/>
                <a:gd name="connsiteY152" fmla="*/ 455637 h 812606"/>
                <a:gd name="connsiteX153" fmla="*/ 3942634 w 12346891"/>
                <a:gd name="connsiteY153" fmla="*/ 168311 h 812606"/>
                <a:gd name="connsiteX154" fmla="*/ 3519572 w 12346891"/>
                <a:gd name="connsiteY154" fmla="*/ 428744 h 812606"/>
                <a:gd name="connsiteX155" fmla="*/ 3477786 w 12346891"/>
                <a:gd name="connsiteY155" fmla="*/ 500852 h 812606"/>
                <a:gd name="connsiteX156" fmla="*/ 3467989 w 12346891"/>
                <a:gd name="connsiteY156" fmla="*/ 516104 h 812606"/>
                <a:gd name="connsiteX157" fmla="*/ 3461878 w 12346891"/>
                <a:gd name="connsiteY157" fmla="*/ 525616 h 812606"/>
                <a:gd name="connsiteX158" fmla="*/ 2970127 w 12346891"/>
                <a:gd name="connsiteY158" fmla="*/ 812606 h 812606"/>
                <a:gd name="connsiteX159" fmla="*/ 2599700 w 12346891"/>
                <a:gd name="connsiteY159" fmla="*/ 664010 h 812606"/>
                <a:gd name="connsiteX160" fmla="*/ 2551493 w 12346891"/>
                <a:gd name="connsiteY160" fmla="*/ 616671 h 812606"/>
                <a:gd name="connsiteX161" fmla="*/ 2547180 w 12346891"/>
                <a:gd name="connsiteY161" fmla="*/ 625295 h 812606"/>
                <a:gd name="connsiteX162" fmla="*/ 2537644 w 12346891"/>
                <a:gd name="connsiteY162" fmla="*/ 607630 h 812606"/>
                <a:gd name="connsiteX163" fmla="*/ 2097815 w 12346891"/>
                <a:gd name="connsiteY163" fmla="*/ 320304 h 812606"/>
                <a:gd name="connsiteX164" fmla="*/ 1832205 w 12346891"/>
                <a:gd name="connsiteY164" fmla="*/ 411091 h 812606"/>
                <a:gd name="connsiteX165" fmla="*/ 1722223 w 12346891"/>
                <a:gd name="connsiteY165" fmla="*/ 515954 h 812606"/>
                <a:gd name="connsiteX166" fmla="*/ 1628221 w 12346891"/>
                <a:gd name="connsiteY166" fmla="*/ 583210 h 812606"/>
                <a:gd name="connsiteX167" fmla="*/ 1354648 w 12346891"/>
                <a:gd name="connsiteY167" fmla="*/ 660615 h 812606"/>
                <a:gd name="connsiteX168" fmla="*/ 984221 w 12346891"/>
                <a:gd name="connsiteY168" fmla="*/ 512019 h 812606"/>
                <a:gd name="connsiteX169" fmla="*/ 936015 w 12346891"/>
                <a:gd name="connsiteY169" fmla="*/ 464680 h 812606"/>
                <a:gd name="connsiteX170" fmla="*/ 931701 w 12346891"/>
                <a:gd name="connsiteY170" fmla="*/ 473303 h 812606"/>
                <a:gd name="connsiteX171" fmla="*/ 922165 w 12346891"/>
                <a:gd name="connsiteY171" fmla="*/ 455639 h 812606"/>
                <a:gd name="connsiteX172" fmla="*/ 482336 w 12346891"/>
                <a:gd name="connsiteY172" fmla="*/ 168313 h 812606"/>
                <a:gd name="connsiteX173" fmla="*/ 59274 w 12346891"/>
                <a:gd name="connsiteY173" fmla="*/ 428746 h 812606"/>
                <a:gd name="connsiteX174" fmla="*/ 59022 w 12346891"/>
                <a:gd name="connsiteY174" fmla="*/ 429155 h 812606"/>
                <a:gd name="connsiteX175" fmla="*/ 30744 w 12346891"/>
                <a:gd name="connsiteY175" fmla="*/ 480219 h 812606"/>
                <a:gd name="connsiteX176" fmla="*/ -1 w 12346891"/>
                <a:gd name="connsiteY176" fmla="*/ 541290 h 812606"/>
                <a:gd name="connsiteX177" fmla="*/ 247792 w 12346891"/>
                <a:gd name="connsiteY177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408614 w 12346893"/>
                <a:gd name="connsiteY35" fmla="*/ 177228 h 812606"/>
                <a:gd name="connsiteX36" fmla="*/ 5372276 w 12346893"/>
                <a:gd name="connsiteY36" fmla="*/ 258677 h 812606"/>
                <a:gd name="connsiteX37" fmla="*/ 5413555 w 12346893"/>
                <a:gd name="connsiteY37" fmla="*/ 229399 h 812606"/>
                <a:gd name="connsiteX38" fmla="*/ 5687128 w 12346893"/>
                <a:gd name="connsiteY38" fmla="*/ 151994 h 812606"/>
                <a:gd name="connsiteX39" fmla="*/ 6057555 w 12346893"/>
                <a:gd name="connsiteY39" fmla="*/ 300590 h 812606"/>
                <a:gd name="connsiteX40" fmla="*/ 6105761 w 12346893"/>
                <a:gd name="connsiteY40" fmla="*/ 347929 h 812606"/>
                <a:gd name="connsiteX41" fmla="*/ 6110075 w 12346893"/>
                <a:gd name="connsiteY41" fmla="*/ 339306 h 812606"/>
                <a:gd name="connsiteX42" fmla="*/ 6119611 w 12346893"/>
                <a:gd name="connsiteY42" fmla="*/ 356970 h 812606"/>
                <a:gd name="connsiteX43" fmla="*/ 6559439 w 12346893"/>
                <a:gd name="connsiteY43" fmla="*/ 644296 h 812606"/>
                <a:gd name="connsiteX44" fmla="*/ 6982502 w 12346893"/>
                <a:gd name="connsiteY44" fmla="*/ 383863 h 812606"/>
                <a:gd name="connsiteX45" fmla="*/ 6982753 w 12346893"/>
                <a:gd name="connsiteY45" fmla="*/ 383454 h 812606"/>
                <a:gd name="connsiteX46" fmla="*/ 6984246 w 12346893"/>
                <a:gd name="connsiteY46" fmla="*/ 380360 h 812606"/>
                <a:gd name="connsiteX47" fmla="*/ 7011032 w 12346893"/>
                <a:gd name="connsiteY47" fmla="*/ 332390 h 812606"/>
                <a:gd name="connsiteX48" fmla="*/ 7024286 w 12346893"/>
                <a:gd name="connsiteY48" fmla="*/ 311755 h 812606"/>
                <a:gd name="connsiteX49" fmla="*/ 7041777 w 12346893"/>
                <a:gd name="connsiteY49" fmla="*/ 271319 h 812606"/>
                <a:gd name="connsiteX50" fmla="*/ 7034085 w 12346893"/>
                <a:gd name="connsiteY50" fmla="*/ 296503 h 812606"/>
                <a:gd name="connsiteX51" fmla="*/ 7040195 w 12346893"/>
                <a:gd name="connsiteY51" fmla="*/ 286991 h 812606"/>
                <a:gd name="connsiteX52" fmla="*/ 7531947 w 12346893"/>
                <a:gd name="connsiteY52" fmla="*/ 1 h 812606"/>
                <a:gd name="connsiteX53" fmla="*/ 7902374 w 12346893"/>
                <a:gd name="connsiteY53" fmla="*/ 148597 h 812606"/>
                <a:gd name="connsiteX54" fmla="*/ 7950580 w 12346893"/>
                <a:gd name="connsiteY54" fmla="*/ 195936 h 812606"/>
                <a:gd name="connsiteX55" fmla="*/ 7954894 w 12346893"/>
                <a:gd name="connsiteY55" fmla="*/ 187312 h 812606"/>
                <a:gd name="connsiteX56" fmla="*/ 7964430 w 12346893"/>
                <a:gd name="connsiteY56" fmla="*/ 204977 h 812606"/>
                <a:gd name="connsiteX57" fmla="*/ 8404258 w 12346893"/>
                <a:gd name="connsiteY57" fmla="*/ 492302 h 812606"/>
                <a:gd name="connsiteX58" fmla="*/ 8669869 w 12346893"/>
                <a:gd name="connsiteY58" fmla="*/ 401515 h 812606"/>
                <a:gd name="connsiteX59" fmla="*/ 8715076 w 12346893"/>
                <a:gd name="connsiteY59" fmla="*/ 363604 h 812606"/>
                <a:gd name="connsiteX60" fmla="*/ 8720650 w 12346893"/>
                <a:gd name="connsiteY60" fmla="*/ 356531 h 812606"/>
                <a:gd name="connsiteX61" fmla="*/ 8754770 w 12346893"/>
                <a:gd name="connsiteY61" fmla="*/ 323702 h 812606"/>
                <a:gd name="connsiteX62" fmla="*/ 8779851 w 12346893"/>
                <a:gd name="connsiteY62" fmla="*/ 296653 h 812606"/>
                <a:gd name="connsiteX63" fmla="*/ 8869086 w 12346893"/>
                <a:gd name="connsiteY63" fmla="*/ 159809 h 812606"/>
                <a:gd name="connsiteX64" fmla="*/ 8886596 w 12346893"/>
                <a:gd name="connsiteY64" fmla="*/ 119325 h 812606"/>
                <a:gd name="connsiteX65" fmla="*/ 8868912 w 12346893"/>
                <a:gd name="connsiteY65" fmla="*/ 177226 h 812606"/>
                <a:gd name="connsiteX66" fmla="*/ 8832573 w 12346893"/>
                <a:gd name="connsiteY66" fmla="*/ 258676 h 812606"/>
                <a:gd name="connsiteX67" fmla="*/ 8873853 w 12346893"/>
                <a:gd name="connsiteY67" fmla="*/ 229399 h 812606"/>
                <a:gd name="connsiteX68" fmla="*/ 9147426 w 12346893"/>
                <a:gd name="connsiteY68" fmla="*/ 151993 h 812606"/>
                <a:gd name="connsiteX69" fmla="*/ 9517853 w 12346893"/>
                <a:gd name="connsiteY69" fmla="*/ 300589 h 812606"/>
                <a:gd name="connsiteX70" fmla="*/ 9566059 w 12346893"/>
                <a:gd name="connsiteY70" fmla="*/ 347928 h 812606"/>
                <a:gd name="connsiteX71" fmla="*/ 9570373 w 12346893"/>
                <a:gd name="connsiteY71" fmla="*/ 339305 h 812606"/>
                <a:gd name="connsiteX72" fmla="*/ 9579908 w 12346893"/>
                <a:gd name="connsiteY72" fmla="*/ 356969 h 812606"/>
                <a:gd name="connsiteX73" fmla="*/ 10019738 w 12346893"/>
                <a:gd name="connsiteY73" fmla="*/ 644295 h 812606"/>
                <a:gd name="connsiteX74" fmla="*/ 10442800 w 12346893"/>
                <a:gd name="connsiteY74" fmla="*/ 383862 h 812606"/>
                <a:gd name="connsiteX75" fmla="*/ 10443052 w 12346893"/>
                <a:gd name="connsiteY75" fmla="*/ 383453 h 812606"/>
                <a:gd name="connsiteX76" fmla="*/ 10444544 w 12346893"/>
                <a:gd name="connsiteY76" fmla="*/ 380359 h 812606"/>
                <a:gd name="connsiteX77" fmla="*/ 10471330 w 12346893"/>
                <a:gd name="connsiteY77" fmla="*/ 332389 h 812606"/>
                <a:gd name="connsiteX78" fmla="*/ 10484585 w 12346893"/>
                <a:gd name="connsiteY78" fmla="*/ 311754 h 812606"/>
                <a:gd name="connsiteX79" fmla="*/ 10502074 w 12346893"/>
                <a:gd name="connsiteY79" fmla="*/ 271318 h 812606"/>
                <a:gd name="connsiteX80" fmla="*/ 10494383 w 12346893"/>
                <a:gd name="connsiteY80" fmla="*/ 296502 h 812606"/>
                <a:gd name="connsiteX81" fmla="*/ 10500493 w 12346893"/>
                <a:gd name="connsiteY81" fmla="*/ 286990 h 812606"/>
                <a:gd name="connsiteX82" fmla="*/ 10992245 w 12346893"/>
                <a:gd name="connsiteY82" fmla="*/ 0 h 812606"/>
                <a:gd name="connsiteX83" fmla="*/ 11362672 w 12346893"/>
                <a:gd name="connsiteY83" fmla="*/ 148596 h 812606"/>
                <a:gd name="connsiteX84" fmla="*/ 11410878 w 12346893"/>
                <a:gd name="connsiteY84" fmla="*/ 195935 h 812606"/>
                <a:gd name="connsiteX85" fmla="*/ 11415192 w 12346893"/>
                <a:gd name="connsiteY85" fmla="*/ 187311 h 812606"/>
                <a:gd name="connsiteX86" fmla="*/ 11424728 w 12346893"/>
                <a:gd name="connsiteY86" fmla="*/ 204976 h 812606"/>
                <a:gd name="connsiteX87" fmla="*/ 11864557 w 12346893"/>
                <a:gd name="connsiteY87" fmla="*/ 492302 h 812606"/>
                <a:gd name="connsiteX88" fmla="*/ 12329384 w 12346893"/>
                <a:gd name="connsiteY88" fmla="*/ 159808 h 812606"/>
                <a:gd name="connsiteX89" fmla="*/ 12346893 w 12346893"/>
                <a:gd name="connsiteY89" fmla="*/ 119324 h 812606"/>
                <a:gd name="connsiteX90" fmla="*/ 12329210 w 12346893"/>
                <a:gd name="connsiteY90" fmla="*/ 177225 h 812606"/>
                <a:gd name="connsiteX91" fmla="*/ 11735544 w 12346893"/>
                <a:gd name="connsiteY91" fmla="*/ 660610 h 812606"/>
                <a:gd name="connsiteX92" fmla="*/ 11365117 w 12346893"/>
                <a:gd name="connsiteY92" fmla="*/ 512014 h 812606"/>
                <a:gd name="connsiteX93" fmla="*/ 11316911 w 12346893"/>
                <a:gd name="connsiteY93" fmla="*/ 464675 h 812606"/>
                <a:gd name="connsiteX94" fmla="*/ 11312596 w 12346893"/>
                <a:gd name="connsiteY94" fmla="*/ 473298 h 812606"/>
                <a:gd name="connsiteX95" fmla="*/ 11303061 w 12346893"/>
                <a:gd name="connsiteY95" fmla="*/ 455634 h 812606"/>
                <a:gd name="connsiteX96" fmla="*/ 10863232 w 12346893"/>
                <a:gd name="connsiteY96" fmla="*/ 168308 h 812606"/>
                <a:gd name="connsiteX97" fmla="*/ 10440170 w 12346893"/>
                <a:gd name="connsiteY97" fmla="*/ 428741 h 812606"/>
                <a:gd name="connsiteX98" fmla="*/ 10439918 w 12346893"/>
                <a:gd name="connsiteY98" fmla="*/ 429150 h 812606"/>
                <a:gd name="connsiteX99" fmla="*/ 10438426 w 12346893"/>
                <a:gd name="connsiteY99" fmla="*/ 432244 h 812606"/>
                <a:gd name="connsiteX100" fmla="*/ 10411639 w 12346893"/>
                <a:gd name="connsiteY100" fmla="*/ 480214 h 812606"/>
                <a:gd name="connsiteX101" fmla="*/ 10398385 w 12346893"/>
                <a:gd name="connsiteY101" fmla="*/ 500849 h 812606"/>
                <a:gd name="connsiteX102" fmla="*/ 10380895 w 12346893"/>
                <a:gd name="connsiteY102" fmla="*/ 541285 h 812606"/>
                <a:gd name="connsiteX103" fmla="*/ 10388586 w 12346893"/>
                <a:gd name="connsiteY103" fmla="*/ 516101 h 812606"/>
                <a:gd name="connsiteX104" fmla="*/ 10382477 w 12346893"/>
                <a:gd name="connsiteY104" fmla="*/ 525613 h 812606"/>
                <a:gd name="connsiteX105" fmla="*/ 9890724 w 12346893"/>
                <a:gd name="connsiteY105" fmla="*/ 812603 h 812606"/>
                <a:gd name="connsiteX106" fmla="*/ 9520297 w 12346893"/>
                <a:gd name="connsiteY106" fmla="*/ 664007 h 812606"/>
                <a:gd name="connsiteX107" fmla="*/ 9472091 w 12346893"/>
                <a:gd name="connsiteY107" fmla="*/ 616668 h 812606"/>
                <a:gd name="connsiteX108" fmla="*/ 9467777 w 12346893"/>
                <a:gd name="connsiteY108" fmla="*/ 625292 h 812606"/>
                <a:gd name="connsiteX109" fmla="*/ 9458242 w 12346893"/>
                <a:gd name="connsiteY109" fmla="*/ 607627 h 812606"/>
                <a:gd name="connsiteX110" fmla="*/ 9018413 w 12346893"/>
                <a:gd name="connsiteY110" fmla="*/ 320302 h 812606"/>
                <a:gd name="connsiteX111" fmla="*/ 8752802 w 12346893"/>
                <a:gd name="connsiteY111" fmla="*/ 411089 h 812606"/>
                <a:gd name="connsiteX112" fmla="*/ 8707595 w 12346893"/>
                <a:gd name="connsiteY112" fmla="*/ 449000 h 812606"/>
                <a:gd name="connsiteX113" fmla="*/ 8702022 w 12346893"/>
                <a:gd name="connsiteY113" fmla="*/ 456073 h 812606"/>
                <a:gd name="connsiteX114" fmla="*/ 8667901 w 12346893"/>
                <a:gd name="connsiteY114" fmla="*/ 488902 h 812606"/>
                <a:gd name="connsiteX115" fmla="*/ 8642820 w 12346893"/>
                <a:gd name="connsiteY115" fmla="*/ 515951 h 812606"/>
                <a:gd name="connsiteX116" fmla="*/ 8553585 w 12346893"/>
                <a:gd name="connsiteY116" fmla="*/ 652795 h 812606"/>
                <a:gd name="connsiteX117" fmla="*/ 8536075 w 12346893"/>
                <a:gd name="connsiteY117" fmla="*/ 693279 h 812606"/>
                <a:gd name="connsiteX118" fmla="*/ 8553759 w 12346893"/>
                <a:gd name="connsiteY118" fmla="*/ 635378 h 812606"/>
                <a:gd name="connsiteX119" fmla="*/ 8590098 w 12346893"/>
                <a:gd name="connsiteY119" fmla="*/ 553928 h 812606"/>
                <a:gd name="connsiteX120" fmla="*/ 8548818 w 12346893"/>
                <a:gd name="connsiteY120" fmla="*/ 583206 h 812606"/>
                <a:gd name="connsiteX121" fmla="*/ 8275246 w 12346893"/>
                <a:gd name="connsiteY121" fmla="*/ 660611 h 812606"/>
                <a:gd name="connsiteX122" fmla="*/ 7904819 w 12346893"/>
                <a:gd name="connsiteY122" fmla="*/ 512015 h 812606"/>
                <a:gd name="connsiteX123" fmla="*/ 7856612 w 12346893"/>
                <a:gd name="connsiteY123" fmla="*/ 464676 h 812606"/>
                <a:gd name="connsiteX124" fmla="*/ 7852299 w 12346893"/>
                <a:gd name="connsiteY124" fmla="*/ 473299 h 812606"/>
                <a:gd name="connsiteX125" fmla="*/ 7842763 w 12346893"/>
                <a:gd name="connsiteY125" fmla="*/ 455635 h 812606"/>
                <a:gd name="connsiteX126" fmla="*/ 7402933 w 12346893"/>
                <a:gd name="connsiteY126" fmla="*/ 168309 h 812606"/>
                <a:gd name="connsiteX127" fmla="*/ 6979871 w 12346893"/>
                <a:gd name="connsiteY127" fmla="*/ 428742 h 812606"/>
                <a:gd name="connsiteX128" fmla="*/ 6979620 w 12346893"/>
                <a:gd name="connsiteY128" fmla="*/ 429151 h 812606"/>
                <a:gd name="connsiteX129" fmla="*/ 6978128 w 12346893"/>
                <a:gd name="connsiteY129" fmla="*/ 432245 h 812606"/>
                <a:gd name="connsiteX130" fmla="*/ 6951342 w 12346893"/>
                <a:gd name="connsiteY130" fmla="*/ 480215 h 812606"/>
                <a:gd name="connsiteX131" fmla="*/ 6938086 w 12346893"/>
                <a:gd name="connsiteY131" fmla="*/ 500850 h 812606"/>
                <a:gd name="connsiteX132" fmla="*/ 6920597 w 12346893"/>
                <a:gd name="connsiteY132" fmla="*/ 541286 h 812606"/>
                <a:gd name="connsiteX133" fmla="*/ 6928288 w 12346893"/>
                <a:gd name="connsiteY133" fmla="*/ 516102 h 812606"/>
                <a:gd name="connsiteX134" fmla="*/ 6922178 w 12346893"/>
                <a:gd name="connsiteY134" fmla="*/ 525614 h 812606"/>
                <a:gd name="connsiteX135" fmla="*/ 6430427 w 12346893"/>
                <a:gd name="connsiteY135" fmla="*/ 812604 h 812606"/>
                <a:gd name="connsiteX136" fmla="*/ 6059999 w 12346893"/>
                <a:gd name="connsiteY136" fmla="*/ 664008 h 812606"/>
                <a:gd name="connsiteX137" fmla="*/ 6011793 w 12346893"/>
                <a:gd name="connsiteY137" fmla="*/ 616669 h 812606"/>
                <a:gd name="connsiteX138" fmla="*/ 6007479 w 12346893"/>
                <a:gd name="connsiteY138" fmla="*/ 625293 h 812606"/>
                <a:gd name="connsiteX139" fmla="*/ 5997944 w 12346893"/>
                <a:gd name="connsiteY139" fmla="*/ 607628 h 812606"/>
                <a:gd name="connsiteX140" fmla="*/ 5558114 w 12346893"/>
                <a:gd name="connsiteY140" fmla="*/ 320302 h 812606"/>
                <a:gd name="connsiteX141" fmla="*/ 5292505 w 12346893"/>
                <a:gd name="connsiteY141" fmla="*/ 411089 h 812606"/>
                <a:gd name="connsiteX142" fmla="*/ 5247300 w 12346893"/>
                <a:gd name="connsiteY142" fmla="*/ 448999 h 812606"/>
                <a:gd name="connsiteX143" fmla="*/ 5241724 w 12346893"/>
                <a:gd name="connsiteY143" fmla="*/ 456075 h 812606"/>
                <a:gd name="connsiteX144" fmla="*/ 5207594 w 12346893"/>
                <a:gd name="connsiteY144" fmla="*/ 488913 h 812606"/>
                <a:gd name="connsiteX145" fmla="*/ 5129799 w 12346893"/>
                <a:gd name="connsiteY145" fmla="*/ 553930 h 812606"/>
                <a:gd name="connsiteX146" fmla="*/ 5088520 w 12346893"/>
                <a:gd name="connsiteY146" fmla="*/ 583208 h 812606"/>
                <a:gd name="connsiteX147" fmla="*/ 4814948 w 12346893"/>
                <a:gd name="connsiteY147" fmla="*/ 660613 h 812606"/>
                <a:gd name="connsiteX148" fmla="*/ 4444521 w 12346893"/>
                <a:gd name="connsiteY148" fmla="*/ 512017 h 812606"/>
                <a:gd name="connsiteX149" fmla="*/ 4396314 w 12346893"/>
                <a:gd name="connsiteY149" fmla="*/ 464678 h 812606"/>
                <a:gd name="connsiteX150" fmla="*/ 4392001 w 12346893"/>
                <a:gd name="connsiteY150" fmla="*/ 473301 h 812606"/>
                <a:gd name="connsiteX151" fmla="*/ 4382465 w 12346893"/>
                <a:gd name="connsiteY151" fmla="*/ 455637 h 812606"/>
                <a:gd name="connsiteX152" fmla="*/ 3942636 w 12346893"/>
                <a:gd name="connsiteY152" fmla="*/ 168311 h 812606"/>
                <a:gd name="connsiteX153" fmla="*/ 3519574 w 12346893"/>
                <a:gd name="connsiteY153" fmla="*/ 428744 h 812606"/>
                <a:gd name="connsiteX154" fmla="*/ 3477788 w 12346893"/>
                <a:gd name="connsiteY154" fmla="*/ 500852 h 812606"/>
                <a:gd name="connsiteX155" fmla="*/ 3467991 w 12346893"/>
                <a:gd name="connsiteY155" fmla="*/ 516104 h 812606"/>
                <a:gd name="connsiteX156" fmla="*/ 3461880 w 12346893"/>
                <a:gd name="connsiteY156" fmla="*/ 525616 h 812606"/>
                <a:gd name="connsiteX157" fmla="*/ 2970129 w 12346893"/>
                <a:gd name="connsiteY157" fmla="*/ 812606 h 812606"/>
                <a:gd name="connsiteX158" fmla="*/ 2599702 w 12346893"/>
                <a:gd name="connsiteY158" fmla="*/ 664010 h 812606"/>
                <a:gd name="connsiteX159" fmla="*/ 2551495 w 12346893"/>
                <a:gd name="connsiteY159" fmla="*/ 616671 h 812606"/>
                <a:gd name="connsiteX160" fmla="*/ 2547182 w 12346893"/>
                <a:gd name="connsiteY160" fmla="*/ 625295 h 812606"/>
                <a:gd name="connsiteX161" fmla="*/ 2537646 w 12346893"/>
                <a:gd name="connsiteY161" fmla="*/ 607630 h 812606"/>
                <a:gd name="connsiteX162" fmla="*/ 2097817 w 12346893"/>
                <a:gd name="connsiteY162" fmla="*/ 320304 h 812606"/>
                <a:gd name="connsiteX163" fmla="*/ 1832207 w 12346893"/>
                <a:gd name="connsiteY163" fmla="*/ 411091 h 812606"/>
                <a:gd name="connsiteX164" fmla="*/ 1722225 w 12346893"/>
                <a:gd name="connsiteY164" fmla="*/ 515954 h 812606"/>
                <a:gd name="connsiteX165" fmla="*/ 1628223 w 12346893"/>
                <a:gd name="connsiteY165" fmla="*/ 583210 h 812606"/>
                <a:gd name="connsiteX166" fmla="*/ 1354650 w 12346893"/>
                <a:gd name="connsiteY166" fmla="*/ 660615 h 812606"/>
                <a:gd name="connsiteX167" fmla="*/ 984223 w 12346893"/>
                <a:gd name="connsiteY167" fmla="*/ 512019 h 812606"/>
                <a:gd name="connsiteX168" fmla="*/ 936017 w 12346893"/>
                <a:gd name="connsiteY168" fmla="*/ 464680 h 812606"/>
                <a:gd name="connsiteX169" fmla="*/ 931703 w 12346893"/>
                <a:gd name="connsiteY169" fmla="*/ 473303 h 812606"/>
                <a:gd name="connsiteX170" fmla="*/ 922167 w 12346893"/>
                <a:gd name="connsiteY170" fmla="*/ 455639 h 812606"/>
                <a:gd name="connsiteX171" fmla="*/ 482338 w 12346893"/>
                <a:gd name="connsiteY171" fmla="*/ 168313 h 812606"/>
                <a:gd name="connsiteX172" fmla="*/ 59276 w 12346893"/>
                <a:gd name="connsiteY172" fmla="*/ 428746 h 812606"/>
                <a:gd name="connsiteX173" fmla="*/ 59024 w 12346893"/>
                <a:gd name="connsiteY173" fmla="*/ 429155 h 812606"/>
                <a:gd name="connsiteX174" fmla="*/ 30746 w 12346893"/>
                <a:gd name="connsiteY174" fmla="*/ 480219 h 812606"/>
                <a:gd name="connsiteX175" fmla="*/ 1 w 12346893"/>
                <a:gd name="connsiteY175" fmla="*/ 541290 h 812606"/>
                <a:gd name="connsiteX176" fmla="*/ 247794 w 12346893"/>
                <a:gd name="connsiteY176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11030 w 12346891"/>
                <a:gd name="connsiteY46" fmla="*/ 332390 h 812606"/>
                <a:gd name="connsiteX47" fmla="*/ 7024284 w 12346891"/>
                <a:gd name="connsiteY47" fmla="*/ 311755 h 812606"/>
                <a:gd name="connsiteX48" fmla="*/ 7041775 w 12346891"/>
                <a:gd name="connsiteY48" fmla="*/ 271319 h 812606"/>
                <a:gd name="connsiteX49" fmla="*/ 7034083 w 12346891"/>
                <a:gd name="connsiteY49" fmla="*/ 296503 h 812606"/>
                <a:gd name="connsiteX50" fmla="*/ 7040193 w 12346891"/>
                <a:gd name="connsiteY50" fmla="*/ 286991 h 812606"/>
                <a:gd name="connsiteX51" fmla="*/ 7531945 w 12346891"/>
                <a:gd name="connsiteY51" fmla="*/ 1 h 812606"/>
                <a:gd name="connsiteX52" fmla="*/ 7902372 w 12346891"/>
                <a:gd name="connsiteY52" fmla="*/ 148597 h 812606"/>
                <a:gd name="connsiteX53" fmla="*/ 7950578 w 12346891"/>
                <a:gd name="connsiteY53" fmla="*/ 195936 h 812606"/>
                <a:gd name="connsiteX54" fmla="*/ 7954892 w 12346891"/>
                <a:gd name="connsiteY54" fmla="*/ 187312 h 812606"/>
                <a:gd name="connsiteX55" fmla="*/ 7964428 w 12346891"/>
                <a:gd name="connsiteY55" fmla="*/ 204977 h 812606"/>
                <a:gd name="connsiteX56" fmla="*/ 8404256 w 12346891"/>
                <a:gd name="connsiteY56" fmla="*/ 492302 h 812606"/>
                <a:gd name="connsiteX57" fmla="*/ 8669867 w 12346891"/>
                <a:gd name="connsiteY57" fmla="*/ 401515 h 812606"/>
                <a:gd name="connsiteX58" fmla="*/ 8715074 w 12346891"/>
                <a:gd name="connsiteY58" fmla="*/ 363604 h 812606"/>
                <a:gd name="connsiteX59" fmla="*/ 8720648 w 12346891"/>
                <a:gd name="connsiteY59" fmla="*/ 356531 h 812606"/>
                <a:gd name="connsiteX60" fmla="*/ 8754768 w 12346891"/>
                <a:gd name="connsiteY60" fmla="*/ 323702 h 812606"/>
                <a:gd name="connsiteX61" fmla="*/ 8779849 w 12346891"/>
                <a:gd name="connsiteY61" fmla="*/ 296653 h 812606"/>
                <a:gd name="connsiteX62" fmla="*/ 8869084 w 12346891"/>
                <a:gd name="connsiteY62" fmla="*/ 159809 h 812606"/>
                <a:gd name="connsiteX63" fmla="*/ 8886594 w 12346891"/>
                <a:gd name="connsiteY63" fmla="*/ 119325 h 812606"/>
                <a:gd name="connsiteX64" fmla="*/ 8868910 w 12346891"/>
                <a:gd name="connsiteY64" fmla="*/ 177226 h 812606"/>
                <a:gd name="connsiteX65" fmla="*/ 8832571 w 12346891"/>
                <a:gd name="connsiteY65" fmla="*/ 258676 h 812606"/>
                <a:gd name="connsiteX66" fmla="*/ 8873851 w 12346891"/>
                <a:gd name="connsiteY66" fmla="*/ 229399 h 812606"/>
                <a:gd name="connsiteX67" fmla="*/ 9147424 w 12346891"/>
                <a:gd name="connsiteY67" fmla="*/ 151993 h 812606"/>
                <a:gd name="connsiteX68" fmla="*/ 9517851 w 12346891"/>
                <a:gd name="connsiteY68" fmla="*/ 300589 h 812606"/>
                <a:gd name="connsiteX69" fmla="*/ 9566057 w 12346891"/>
                <a:gd name="connsiteY69" fmla="*/ 347928 h 812606"/>
                <a:gd name="connsiteX70" fmla="*/ 9570371 w 12346891"/>
                <a:gd name="connsiteY70" fmla="*/ 339305 h 812606"/>
                <a:gd name="connsiteX71" fmla="*/ 9579906 w 12346891"/>
                <a:gd name="connsiteY71" fmla="*/ 356969 h 812606"/>
                <a:gd name="connsiteX72" fmla="*/ 10019736 w 12346891"/>
                <a:gd name="connsiteY72" fmla="*/ 644295 h 812606"/>
                <a:gd name="connsiteX73" fmla="*/ 10442798 w 12346891"/>
                <a:gd name="connsiteY73" fmla="*/ 383862 h 812606"/>
                <a:gd name="connsiteX74" fmla="*/ 10443050 w 12346891"/>
                <a:gd name="connsiteY74" fmla="*/ 383453 h 812606"/>
                <a:gd name="connsiteX75" fmla="*/ 10444542 w 12346891"/>
                <a:gd name="connsiteY75" fmla="*/ 380359 h 812606"/>
                <a:gd name="connsiteX76" fmla="*/ 10471328 w 12346891"/>
                <a:gd name="connsiteY76" fmla="*/ 332389 h 812606"/>
                <a:gd name="connsiteX77" fmla="*/ 10484583 w 12346891"/>
                <a:gd name="connsiteY77" fmla="*/ 311754 h 812606"/>
                <a:gd name="connsiteX78" fmla="*/ 10502072 w 12346891"/>
                <a:gd name="connsiteY78" fmla="*/ 271318 h 812606"/>
                <a:gd name="connsiteX79" fmla="*/ 10494381 w 12346891"/>
                <a:gd name="connsiteY79" fmla="*/ 296502 h 812606"/>
                <a:gd name="connsiteX80" fmla="*/ 10500491 w 12346891"/>
                <a:gd name="connsiteY80" fmla="*/ 286990 h 812606"/>
                <a:gd name="connsiteX81" fmla="*/ 10992243 w 12346891"/>
                <a:gd name="connsiteY81" fmla="*/ 0 h 812606"/>
                <a:gd name="connsiteX82" fmla="*/ 11362670 w 12346891"/>
                <a:gd name="connsiteY82" fmla="*/ 148596 h 812606"/>
                <a:gd name="connsiteX83" fmla="*/ 11410876 w 12346891"/>
                <a:gd name="connsiteY83" fmla="*/ 195935 h 812606"/>
                <a:gd name="connsiteX84" fmla="*/ 11415190 w 12346891"/>
                <a:gd name="connsiteY84" fmla="*/ 187311 h 812606"/>
                <a:gd name="connsiteX85" fmla="*/ 11424726 w 12346891"/>
                <a:gd name="connsiteY85" fmla="*/ 204976 h 812606"/>
                <a:gd name="connsiteX86" fmla="*/ 11864555 w 12346891"/>
                <a:gd name="connsiteY86" fmla="*/ 492302 h 812606"/>
                <a:gd name="connsiteX87" fmla="*/ 12329382 w 12346891"/>
                <a:gd name="connsiteY87" fmla="*/ 159808 h 812606"/>
                <a:gd name="connsiteX88" fmla="*/ 12346891 w 12346891"/>
                <a:gd name="connsiteY88" fmla="*/ 119324 h 812606"/>
                <a:gd name="connsiteX89" fmla="*/ 12329208 w 12346891"/>
                <a:gd name="connsiteY89" fmla="*/ 177225 h 812606"/>
                <a:gd name="connsiteX90" fmla="*/ 11735542 w 12346891"/>
                <a:gd name="connsiteY90" fmla="*/ 660610 h 812606"/>
                <a:gd name="connsiteX91" fmla="*/ 11365115 w 12346891"/>
                <a:gd name="connsiteY91" fmla="*/ 512014 h 812606"/>
                <a:gd name="connsiteX92" fmla="*/ 11316909 w 12346891"/>
                <a:gd name="connsiteY92" fmla="*/ 464675 h 812606"/>
                <a:gd name="connsiteX93" fmla="*/ 11312594 w 12346891"/>
                <a:gd name="connsiteY93" fmla="*/ 473298 h 812606"/>
                <a:gd name="connsiteX94" fmla="*/ 11303059 w 12346891"/>
                <a:gd name="connsiteY94" fmla="*/ 455634 h 812606"/>
                <a:gd name="connsiteX95" fmla="*/ 10863230 w 12346891"/>
                <a:gd name="connsiteY95" fmla="*/ 168308 h 812606"/>
                <a:gd name="connsiteX96" fmla="*/ 10440168 w 12346891"/>
                <a:gd name="connsiteY96" fmla="*/ 428741 h 812606"/>
                <a:gd name="connsiteX97" fmla="*/ 10439916 w 12346891"/>
                <a:gd name="connsiteY97" fmla="*/ 429150 h 812606"/>
                <a:gd name="connsiteX98" fmla="*/ 10438424 w 12346891"/>
                <a:gd name="connsiteY98" fmla="*/ 432244 h 812606"/>
                <a:gd name="connsiteX99" fmla="*/ 10411637 w 12346891"/>
                <a:gd name="connsiteY99" fmla="*/ 480214 h 812606"/>
                <a:gd name="connsiteX100" fmla="*/ 10398383 w 12346891"/>
                <a:gd name="connsiteY100" fmla="*/ 500849 h 812606"/>
                <a:gd name="connsiteX101" fmla="*/ 10380893 w 12346891"/>
                <a:gd name="connsiteY101" fmla="*/ 541285 h 812606"/>
                <a:gd name="connsiteX102" fmla="*/ 10388584 w 12346891"/>
                <a:gd name="connsiteY102" fmla="*/ 516101 h 812606"/>
                <a:gd name="connsiteX103" fmla="*/ 10382475 w 12346891"/>
                <a:gd name="connsiteY103" fmla="*/ 525613 h 812606"/>
                <a:gd name="connsiteX104" fmla="*/ 9890722 w 12346891"/>
                <a:gd name="connsiteY104" fmla="*/ 812603 h 812606"/>
                <a:gd name="connsiteX105" fmla="*/ 9520295 w 12346891"/>
                <a:gd name="connsiteY105" fmla="*/ 664007 h 812606"/>
                <a:gd name="connsiteX106" fmla="*/ 9472089 w 12346891"/>
                <a:gd name="connsiteY106" fmla="*/ 616668 h 812606"/>
                <a:gd name="connsiteX107" fmla="*/ 9467775 w 12346891"/>
                <a:gd name="connsiteY107" fmla="*/ 625292 h 812606"/>
                <a:gd name="connsiteX108" fmla="*/ 9458240 w 12346891"/>
                <a:gd name="connsiteY108" fmla="*/ 607627 h 812606"/>
                <a:gd name="connsiteX109" fmla="*/ 9018411 w 12346891"/>
                <a:gd name="connsiteY109" fmla="*/ 320302 h 812606"/>
                <a:gd name="connsiteX110" fmla="*/ 8752800 w 12346891"/>
                <a:gd name="connsiteY110" fmla="*/ 411089 h 812606"/>
                <a:gd name="connsiteX111" fmla="*/ 8707593 w 12346891"/>
                <a:gd name="connsiteY111" fmla="*/ 449000 h 812606"/>
                <a:gd name="connsiteX112" fmla="*/ 8702020 w 12346891"/>
                <a:gd name="connsiteY112" fmla="*/ 456073 h 812606"/>
                <a:gd name="connsiteX113" fmla="*/ 8667899 w 12346891"/>
                <a:gd name="connsiteY113" fmla="*/ 488902 h 812606"/>
                <a:gd name="connsiteX114" fmla="*/ 8642818 w 12346891"/>
                <a:gd name="connsiteY114" fmla="*/ 515951 h 812606"/>
                <a:gd name="connsiteX115" fmla="*/ 8553583 w 12346891"/>
                <a:gd name="connsiteY115" fmla="*/ 652795 h 812606"/>
                <a:gd name="connsiteX116" fmla="*/ 8536073 w 12346891"/>
                <a:gd name="connsiteY116" fmla="*/ 693279 h 812606"/>
                <a:gd name="connsiteX117" fmla="*/ 8553757 w 12346891"/>
                <a:gd name="connsiteY117" fmla="*/ 635378 h 812606"/>
                <a:gd name="connsiteX118" fmla="*/ 8590096 w 12346891"/>
                <a:gd name="connsiteY118" fmla="*/ 553928 h 812606"/>
                <a:gd name="connsiteX119" fmla="*/ 8548816 w 12346891"/>
                <a:gd name="connsiteY119" fmla="*/ 583206 h 812606"/>
                <a:gd name="connsiteX120" fmla="*/ 8275244 w 12346891"/>
                <a:gd name="connsiteY120" fmla="*/ 660611 h 812606"/>
                <a:gd name="connsiteX121" fmla="*/ 7904817 w 12346891"/>
                <a:gd name="connsiteY121" fmla="*/ 512015 h 812606"/>
                <a:gd name="connsiteX122" fmla="*/ 7856610 w 12346891"/>
                <a:gd name="connsiteY122" fmla="*/ 464676 h 812606"/>
                <a:gd name="connsiteX123" fmla="*/ 7852297 w 12346891"/>
                <a:gd name="connsiteY123" fmla="*/ 473299 h 812606"/>
                <a:gd name="connsiteX124" fmla="*/ 7842761 w 12346891"/>
                <a:gd name="connsiteY124" fmla="*/ 455635 h 812606"/>
                <a:gd name="connsiteX125" fmla="*/ 7402931 w 12346891"/>
                <a:gd name="connsiteY125" fmla="*/ 168309 h 812606"/>
                <a:gd name="connsiteX126" fmla="*/ 6979869 w 12346891"/>
                <a:gd name="connsiteY126" fmla="*/ 428742 h 812606"/>
                <a:gd name="connsiteX127" fmla="*/ 6979618 w 12346891"/>
                <a:gd name="connsiteY127" fmla="*/ 429151 h 812606"/>
                <a:gd name="connsiteX128" fmla="*/ 6978126 w 12346891"/>
                <a:gd name="connsiteY128" fmla="*/ 432245 h 812606"/>
                <a:gd name="connsiteX129" fmla="*/ 6951340 w 12346891"/>
                <a:gd name="connsiteY129" fmla="*/ 480215 h 812606"/>
                <a:gd name="connsiteX130" fmla="*/ 6938084 w 12346891"/>
                <a:gd name="connsiteY130" fmla="*/ 500850 h 812606"/>
                <a:gd name="connsiteX131" fmla="*/ 6920595 w 12346891"/>
                <a:gd name="connsiteY131" fmla="*/ 541286 h 812606"/>
                <a:gd name="connsiteX132" fmla="*/ 6928286 w 12346891"/>
                <a:gd name="connsiteY132" fmla="*/ 516102 h 812606"/>
                <a:gd name="connsiteX133" fmla="*/ 6922176 w 12346891"/>
                <a:gd name="connsiteY133" fmla="*/ 525614 h 812606"/>
                <a:gd name="connsiteX134" fmla="*/ 6430425 w 12346891"/>
                <a:gd name="connsiteY134" fmla="*/ 812604 h 812606"/>
                <a:gd name="connsiteX135" fmla="*/ 6059997 w 12346891"/>
                <a:gd name="connsiteY135" fmla="*/ 664008 h 812606"/>
                <a:gd name="connsiteX136" fmla="*/ 6011791 w 12346891"/>
                <a:gd name="connsiteY136" fmla="*/ 616669 h 812606"/>
                <a:gd name="connsiteX137" fmla="*/ 6007477 w 12346891"/>
                <a:gd name="connsiteY137" fmla="*/ 625293 h 812606"/>
                <a:gd name="connsiteX138" fmla="*/ 5997942 w 12346891"/>
                <a:gd name="connsiteY138" fmla="*/ 607628 h 812606"/>
                <a:gd name="connsiteX139" fmla="*/ 5558112 w 12346891"/>
                <a:gd name="connsiteY139" fmla="*/ 320302 h 812606"/>
                <a:gd name="connsiteX140" fmla="*/ 5292503 w 12346891"/>
                <a:gd name="connsiteY140" fmla="*/ 411089 h 812606"/>
                <a:gd name="connsiteX141" fmla="*/ 5247298 w 12346891"/>
                <a:gd name="connsiteY141" fmla="*/ 448999 h 812606"/>
                <a:gd name="connsiteX142" fmla="*/ 5241722 w 12346891"/>
                <a:gd name="connsiteY142" fmla="*/ 456075 h 812606"/>
                <a:gd name="connsiteX143" fmla="*/ 5207592 w 12346891"/>
                <a:gd name="connsiteY143" fmla="*/ 488913 h 812606"/>
                <a:gd name="connsiteX144" fmla="*/ 5129797 w 12346891"/>
                <a:gd name="connsiteY144" fmla="*/ 553930 h 812606"/>
                <a:gd name="connsiteX145" fmla="*/ 5088518 w 12346891"/>
                <a:gd name="connsiteY145" fmla="*/ 583208 h 812606"/>
                <a:gd name="connsiteX146" fmla="*/ 4814946 w 12346891"/>
                <a:gd name="connsiteY146" fmla="*/ 660613 h 812606"/>
                <a:gd name="connsiteX147" fmla="*/ 4444519 w 12346891"/>
                <a:gd name="connsiteY147" fmla="*/ 512017 h 812606"/>
                <a:gd name="connsiteX148" fmla="*/ 4396312 w 12346891"/>
                <a:gd name="connsiteY148" fmla="*/ 464678 h 812606"/>
                <a:gd name="connsiteX149" fmla="*/ 4391999 w 12346891"/>
                <a:gd name="connsiteY149" fmla="*/ 473301 h 812606"/>
                <a:gd name="connsiteX150" fmla="*/ 4382463 w 12346891"/>
                <a:gd name="connsiteY150" fmla="*/ 455637 h 812606"/>
                <a:gd name="connsiteX151" fmla="*/ 3942634 w 12346891"/>
                <a:gd name="connsiteY151" fmla="*/ 168311 h 812606"/>
                <a:gd name="connsiteX152" fmla="*/ 3519572 w 12346891"/>
                <a:gd name="connsiteY152" fmla="*/ 428744 h 812606"/>
                <a:gd name="connsiteX153" fmla="*/ 3477786 w 12346891"/>
                <a:gd name="connsiteY153" fmla="*/ 500852 h 812606"/>
                <a:gd name="connsiteX154" fmla="*/ 3467989 w 12346891"/>
                <a:gd name="connsiteY154" fmla="*/ 516104 h 812606"/>
                <a:gd name="connsiteX155" fmla="*/ 3461878 w 12346891"/>
                <a:gd name="connsiteY155" fmla="*/ 525616 h 812606"/>
                <a:gd name="connsiteX156" fmla="*/ 2970127 w 12346891"/>
                <a:gd name="connsiteY156" fmla="*/ 812606 h 812606"/>
                <a:gd name="connsiteX157" fmla="*/ 2599700 w 12346891"/>
                <a:gd name="connsiteY157" fmla="*/ 664010 h 812606"/>
                <a:gd name="connsiteX158" fmla="*/ 2551493 w 12346891"/>
                <a:gd name="connsiteY158" fmla="*/ 616671 h 812606"/>
                <a:gd name="connsiteX159" fmla="*/ 2547180 w 12346891"/>
                <a:gd name="connsiteY159" fmla="*/ 625295 h 812606"/>
                <a:gd name="connsiteX160" fmla="*/ 2537644 w 12346891"/>
                <a:gd name="connsiteY160" fmla="*/ 607630 h 812606"/>
                <a:gd name="connsiteX161" fmla="*/ 2097815 w 12346891"/>
                <a:gd name="connsiteY161" fmla="*/ 320304 h 812606"/>
                <a:gd name="connsiteX162" fmla="*/ 1832205 w 12346891"/>
                <a:gd name="connsiteY162" fmla="*/ 411091 h 812606"/>
                <a:gd name="connsiteX163" fmla="*/ 1722223 w 12346891"/>
                <a:gd name="connsiteY163" fmla="*/ 515954 h 812606"/>
                <a:gd name="connsiteX164" fmla="*/ 1628221 w 12346891"/>
                <a:gd name="connsiteY164" fmla="*/ 583210 h 812606"/>
                <a:gd name="connsiteX165" fmla="*/ 1354648 w 12346891"/>
                <a:gd name="connsiteY165" fmla="*/ 660615 h 812606"/>
                <a:gd name="connsiteX166" fmla="*/ 984221 w 12346891"/>
                <a:gd name="connsiteY166" fmla="*/ 512019 h 812606"/>
                <a:gd name="connsiteX167" fmla="*/ 936015 w 12346891"/>
                <a:gd name="connsiteY167" fmla="*/ 464680 h 812606"/>
                <a:gd name="connsiteX168" fmla="*/ 931701 w 12346891"/>
                <a:gd name="connsiteY168" fmla="*/ 473303 h 812606"/>
                <a:gd name="connsiteX169" fmla="*/ 922165 w 12346891"/>
                <a:gd name="connsiteY169" fmla="*/ 455639 h 812606"/>
                <a:gd name="connsiteX170" fmla="*/ 482336 w 12346891"/>
                <a:gd name="connsiteY170" fmla="*/ 168313 h 812606"/>
                <a:gd name="connsiteX171" fmla="*/ 59274 w 12346891"/>
                <a:gd name="connsiteY171" fmla="*/ 428746 h 812606"/>
                <a:gd name="connsiteX172" fmla="*/ 59022 w 12346891"/>
                <a:gd name="connsiteY172" fmla="*/ 429155 h 812606"/>
                <a:gd name="connsiteX173" fmla="*/ 30744 w 12346891"/>
                <a:gd name="connsiteY173" fmla="*/ 480219 h 812606"/>
                <a:gd name="connsiteX174" fmla="*/ -1 w 12346891"/>
                <a:gd name="connsiteY174" fmla="*/ 541290 h 812606"/>
                <a:gd name="connsiteX175" fmla="*/ 247792 w 12346891"/>
                <a:gd name="connsiteY175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754770 w 12346893"/>
                <a:gd name="connsiteY59" fmla="*/ 323702 h 812606"/>
                <a:gd name="connsiteX60" fmla="*/ 8779851 w 12346893"/>
                <a:gd name="connsiteY60" fmla="*/ 296653 h 812606"/>
                <a:gd name="connsiteX61" fmla="*/ 8869086 w 12346893"/>
                <a:gd name="connsiteY61" fmla="*/ 159809 h 812606"/>
                <a:gd name="connsiteX62" fmla="*/ 8886596 w 12346893"/>
                <a:gd name="connsiteY62" fmla="*/ 119325 h 812606"/>
                <a:gd name="connsiteX63" fmla="*/ 8868912 w 12346893"/>
                <a:gd name="connsiteY63" fmla="*/ 177226 h 812606"/>
                <a:gd name="connsiteX64" fmla="*/ 8832573 w 12346893"/>
                <a:gd name="connsiteY64" fmla="*/ 258676 h 812606"/>
                <a:gd name="connsiteX65" fmla="*/ 8873853 w 12346893"/>
                <a:gd name="connsiteY65" fmla="*/ 229399 h 812606"/>
                <a:gd name="connsiteX66" fmla="*/ 9147426 w 12346893"/>
                <a:gd name="connsiteY66" fmla="*/ 151993 h 812606"/>
                <a:gd name="connsiteX67" fmla="*/ 9517853 w 12346893"/>
                <a:gd name="connsiteY67" fmla="*/ 300589 h 812606"/>
                <a:gd name="connsiteX68" fmla="*/ 9566059 w 12346893"/>
                <a:gd name="connsiteY68" fmla="*/ 347928 h 812606"/>
                <a:gd name="connsiteX69" fmla="*/ 9570373 w 12346893"/>
                <a:gd name="connsiteY69" fmla="*/ 339305 h 812606"/>
                <a:gd name="connsiteX70" fmla="*/ 9579908 w 12346893"/>
                <a:gd name="connsiteY70" fmla="*/ 356969 h 812606"/>
                <a:gd name="connsiteX71" fmla="*/ 10019738 w 12346893"/>
                <a:gd name="connsiteY71" fmla="*/ 644295 h 812606"/>
                <a:gd name="connsiteX72" fmla="*/ 10442800 w 12346893"/>
                <a:gd name="connsiteY72" fmla="*/ 383862 h 812606"/>
                <a:gd name="connsiteX73" fmla="*/ 10443052 w 12346893"/>
                <a:gd name="connsiteY73" fmla="*/ 383453 h 812606"/>
                <a:gd name="connsiteX74" fmla="*/ 10444544 w 12346893"/>
                <a:gd name="connsiteY74" fmla="*/ 380359 h 812606"/>
                <a:gd name="connsiteX75" fmla="*/ 10471330 w 12346893"/>
                <a:gd name="connsiteY75" fmla="*/ 332389 h 812606"/>
                <a:gd name="connsiteX76" fmla="*/ 10484585 w 12346893"/>
                <a:gd name="connsiteY76" fmla="*/ 311754 h 812606"/>
                <a:gd name="connsiteX77" fmla="*/ 10502074 w 12346893"/>
                <a:gd name="connsiteY77" fmla="*/ 271318 h 812606"/>
                <a:gd name="connsiteX78" fmla="*/ 10494383 w 12346893"/>
                <a:gd name="connsiteY78" fmla="*/ 296502 h 812606"/>
                <a:gd name="connsiteX79" fmla="*/ 10500493 w 12346893"/>
                <a:gd name="connsiteY79" fmla="*/ 286990 h 812606"/>
                <a:gd name="connsiteX80" fmla="*/ 10992245 w 12346893"/>
                <a:gd name="connsiteY80" fmla="*/ 0 h 812606"/>
                <a:gd name="connsiteX81" fmla="*/ 11362672 w 12346893"/>
                <a:gd name="connsiteY81" fmla="*/ 148596 h 812606"/>
                <a:gd name="connsiteX82" fmla="*/ 11410878 w 12346893"/>
                <a:gd name="connsiteY82" fmla="*/ 195935 h 812606"/>
                <a:gd name="connsiteX83" fmla="*/ 11415192 w 12346893"/>
                <a:gd name="connsiteY83" fmla="*/ 187311 h 812606"/>
                <a:gd name="connsiteX84" fmla="*/ 11424728 w 12346893"/>
                <a:gd name="connsiteY84" fmla="*/ 204976 h 812606"/>
                <a:gd name="connsiteX85" fmla="*/ 11864557 w 12346893"/>
                <a:gd name="connsiteY85" fmla="*/ 492302 h 812606"/>
                <a:gd name="connsiteX86" fmla="*/ 12329384 w 12346893"/>
                <a:gd name="connsiteY86" fmla="*/ 159808 h 812606"/>
                <a:gd name="connsiteX87" fmla="*/ 12346893 w 12346893"/>
                <a:gd name="connsiteY87" fmla="*/ 119324 h 812606"/>
                <a:gd name="connsiteX88" fmla="*/ 12329210 w 12346893"/>
                <a:gd name="connsiteY88" fmla="*/ 177225 h 812606"/>
                <a:gd name="connsiteX89" fmla="*/ 11735544 w 12346893"/>
                <a:gd name="connsiteY89" fmla="*/ 660610 h 812606"/>
                <a:gd name="connsiteX90" fmla="*/ 11365117 w 12346893"/>
                <a:gd name="connsiteY90" fmla="*/ 512014 h 812606"/>
                <a:gd name="connsiteX91" fmla="*/ 11316911 w 12346893"/>
                <a:gd name="connsiteY91" fmla="*/ 464675 h 812606"/>
                <a:gd name="connsiteX92" fmla="*/ 11312596 w 12346893"/>
                <a:gd name="connsiteY92" fmla="*/ 473298 h 812606"/>
                <a:gd name="connsiteX93" fmla="*/ 11303061 w 12346893"/>
                <a:gd name="connsiteY93" fmla="*/ 455634 h 812606"/>
                <a:gd name="connsiteX94" fmla="*/ 10863232 w 12346893"/>
                <a:gd name="connsiteY94" fmla="*/ 168308 h 812606"/>
                <a:gd name="connsiteX95" fmla="*/ 10440170 w 12346893"/>
                <a:gd name="connsiteY95" fmla="*/ 428741 h 812606"/>
                <a:gd name="connsiteX96" fmla="*/ 10439918 w 12346893"/>
                <a:gd name="connsiteY96" fmla="*/ 429150 h 812606"/>
                <a:gd name="connsiteX97" fmla="*/ 10438426 w 12346893"/>
                <a:gd name="connsiteY97" fmla="*/ 432244 h 812606"/>
                <a:gd name="connsiteX98" fmla="*/ 10411639 w 12346893"/>
                <a:gd name="connsiteY98" fmla="*/ 480214 h 812606"/>
                <a:gd name="connsiteX99" fmla="*/ 10398385 w 12346893"/>
                <a:gd name="connsiteY99" fmla="*/ 500849 h 812606"/>
                <a:gd name="connsiteX100" fmla="*/ 10380895 w 12346893"/>
                <a:gd name="connsiteY100" fmla="*/ 541285 h 812606"/>
                <a:gd name="connsiteX101" fmla="*/ 10388586 w 12346893"/>
                <a:gd name="connsiteY101" fmla="*/ 516101 h 812606"/>
                <a:gd name="connsiteX102" fmla="*/ 10382477 w 12346893"/>
                <a:gd name="connsiteY102" fmla="*/ 525613 h 812606"/>
                <a:gd name="connsiteX103" fmla="*/ 9890724 w 12346893"/>
                <a:gd name="connsiteY103" fmla="*/ 812603 h 812606"/>
                <a:gd name="connsiteX104" fmla="*/ 9520297 w 12346893"/>
                <a:gd name="connsiteY104" fmla="*/ 664007 h 812606"/>
                <a:gd name="connsiteX105" fmla="*/ 9472091 w 12346893"/>
                <a:gd name="connsiteY105" fmla="*/ 616668 h 812606"/>
                <a:gd name="connsiteX106" fmla="*/ 9467777 w 12346893"/>
                <a:gd name="connsiteY106" fmla="*/ 625292 h 812606"/>
                <a:gd name="connsiteX107" fmla="*/ 9458242 w 12346893"/>
                <a:gd name="connsiteY107" fmla="*/ 607627 h 812606"/>
                <a:gd name="connsiteX108" fmla="*/ 9018413 w 12346893"/>
                <a:gd name="connsiteY108" fmla="*/ 320302 h 812606"/>
                <a:gd name="connsiteX109" fmla="*/ 8752802 w 12346893"/>
                <a:gd name="connsiteY109" fmla="*/ 411089 h 812606"/>
                <a:gd name="connsiteX110" fmla="*/ 8707595 w 12346893"/>
                <a:gd name="connsiteY110" fmla="*/ 449000 h 812606"/>
                <a:gd name="connsiteX111" fmla="*/ 8702022 w 12346893"/>
                <a:gd name="connsiteY111" fmla="*/ 456073 h 812606"/>
                <a:gd name="connsiteX112" fmla="*/ 8667901 w 12346893"/>
                <a:gd name="connsiteY112" fmla="*/ 488902 h 812606"/>
                <a:gd name="connsiteX113" fmla="*/ 8642820 w 12346893"/>
                <a:gd name="connsiteY113" fmla="*/ 515951 h 812606"/>
                <a:gd name="connsiteX114" fmla="*/ 8553585 w 12346893"/>
                <a:gd name="connsiteY114" fmla="*/ 652795 h 812606"/>
                <a:gd name="connsiteX115" fmla="*/ 8536075 w 12346893"/>
                <a:gd name="connsiteY115" fmla="*/ 693279 h 812606"/>
                <a:gd name="connsiteX116" fmla="*/ 8553759 w 12346893"/>
                <a:gd name="connsiteY116" fmla="*/ 635378 h 812606"/>
                <a:gd name="connsiteX117" fmla="*/ 8590098 w 12346893"/>
                <a:gd name="connsiteY117" fmla="*/ 553928 h 812606"/>
                <a:gd name="connsiteX118" fmla="*/ 8548818 w 12346893"/>
                <a:gd name="connsiteY118" fmla="*/ 583206 h 812606"/>
                <a:gd name="connsiteX119" fmla="*/ 8275246 w 12346893"/>
                <a:gd name="connsiteY119" fmla="*/ 660611 h 812606"/>
                <a:gd name="connsiteX120" fmla="*/ 7904819 w 12346893"/>
                <a:gd name="connsiteY120" fmla="*/ 512015 h 812606"/>
                <a:gd name="connsiteX121" fmla="*/ 7856612 w 12346893"/>
                <a:gd name="connsiteY121" fmla="*/ 464676 h 812606"/>
                <a:gd name="connsiteX122" fmla="*/ 7852299 w 12346893"/>
                <a:gd name="connsiteY122" fmla="*/ 473299 h 812606"/>
                <a:gd name="connsiteX123" fmla="*/ 7842763 w 12346893"/>
                <a:gd name="connsiteY123" fmla="*/ 455635 h 812606"/>
                <a:gd name="connsiteX124" fmla="*/ 7402933 w 12346893"/>
                <a:gd name="connsiteY124" fmla="*/ 168309 h 812606"/>
                <a:gd name="connsiteX125" fmla="*/ 6979871 w 12346893"/>
                <a:gd name="connsiteY125" fmla="*/ 428742 h 812606"/>
                <a:gd name="connsiteX126" fmla="*/ 6979620 w 12346893"/>
                <a:gd name="connsiteY126" fmla="*/ 429151 h 812606"/>
                <a:gd name="connsiteX127" fmla="*/ 6978128 w 12346893"/>
                <a:gd name="connsiteY127" fmla="*/ 432245 h 812606"/>
                <a:gd name="connsiteX128" fmla="*/ 6951342 w 12346893"/>
                <a:gd name="connsiteY128" fmla="*/ 480215 h 812606"/>
                <a:gd name="connsiteX129" fmla="*/ 6938086 w 12346893"/>
                <a:gd name="connsiteY129" fmla="*/ 500850 h 812606"/>
                <a:gd name="connsiteX130" fmla="*/ 6920597 w 12346893"/>
                <a:gd name="connsiteY130" fmla="*/ 541286 h 812606"/>
                <a:gd name="connsiteX131" fmla="*/ 6928288 w 12346893"/>
                <a:gd name="connsiteY131" fmla="*/ 516102 h 812606"/>
                <a:gd name="connsiteX132" fmla="*/ 6922178 w 12346893"/>
                <a:gd name="connsiteY132" fmla="*/ 525614 h 812606"/>
                <a:gd name="connsiteX133" fmla="*/ 6430427 w 12346893"/>
                <a:gd name="connsiteY133" fmla="*/ 812604 h 812606"/>
                <a:gd name="connsiteX134" fmla="*/ 6059999 w 12346893"/>
                <a:gd name="connsiteY134" fmla="*/ 664008 h 812606"/>
                <a:gd name="connsiteX135" fmla="*/ 6011793 w 12346893"/>
                <a:gd name="connsiteY135" fmla="*/ 616669 h 812606"/>
                <a:gd name="connsiteX136" fmla="*/ 6007479 w 12346893"/>
                <a:gd name="connsiteY136" fmla="*/ 625293 h 812606"/>
                <a:gd name="connsiteX137" fmla="*/ 5997944 w 12346893"/>
                <a:gd name="connsiteY137" fmla="*/ 607628 h 812606"/>
                <a:gd name="connsiteX138" fmla="*/ 5558114 w 12346893"/>
                <a:gd name="connsiteY138" fmla="*/ 320302 h 812606"/>
                <a:gd name="connsiteX139" fmla="*/ 5292505 w 12346893"/>
                <a:gd name="connsiteY139" fmla="*/ 411089 h 812606"/>
                <a:gd name="connsiteX140" fmla="*/ 5247300 w 12346893"/>
                <a:gd name="connsiteY140" fmla="*/ 448999 h 812606"/>
                <a:gd name="connsiteX141" fmla="*/ 5241724 w 12346893"/>
                <a:gd name="connsiteY141" fmla="*/ 456075 h 812606"/>
                <a:gd name="connsiteX142" fmla="*/ 5207594 w 12346893"/>
                <a:gd name="connsiteY142" fmla="*/ 488913 h 812606"/>
                <a:gd name="connsiteX143" fmla="*/ 5129799 w 12346893"/>
                <a:gd name="connsiteY143" fmla="*/ 553930 h 812606"/>
                <a:gd name="connsiteX144" fmla="*/ 5088520 w 12346893"/>
                <a:gd name="connsiteY144" fmla="*/ 583208 h 812606"/>
                <a:gd name="connsiteX145" fmla="*/ 4814948 w 12346893"/>
                <a:gd name="connsiteY145" fmla="*/ 660613 h 812606"/>
                <a:gd name="connsiteX146" fmla="*/ 4444521 w 12346893"/>
                <a:gd name="connsiteY146" fmla="*/ 512017 h 812606"/>
                <a:gd name="connsiteX147" fmla="*/ 4396314 w 12346893"/>
                <a:gd name="connsiteY147" fmla="*/ 464678 h 812606"/>
                <a:gd name="connsiteX148" fmla="*/ 4392001 w 12346893"/>
                <a:gd name="connsiteY148" fmla="*/ 473301 h 812606"/>
                <a:gd name="connsiteX149" fmla="*/ 4382465 w 12346893"/>
                <a:gd name="connsiteY149" fmla="*/ 455637 h 812606"/>
                <a:gd name="connsiteX150" fmla="*/ 3942636 w 12346893"/>
                <a:gd name="connsiteY150" fmla="*/ 168311 h 812606"/>
                <a:gd name="connsiteX151" fmla="*/ 3519574 w 12346893"/>
                <a:gd name="connsiteY151" fmla="*/ 428744 h 812606"/>
                <a:gd name="connsiteX152" fmla="*/ 3477788 w 12346893"/>
                <a:gd name="connsiteY152" fmla="*/ 500852 h 812606"/>
                <a:gd name="connsiteX153" fmla="*/ 3467991 w 12346893"/>
                <a:gd name="connsiteY153" fmla="*/ 516104 h 812606"/>
                <a:gd name="connsiteX154" fmla="*/ 3461880 w 12346893"/>
                <a:gd name="connsiteY154" fmla="*/ 525616 h 812606"/>
                <a:gd name="connsiteX155" fmla="*/ 2970129 w 12346893"/>
                <a:gd name="connsiteY155" fmla="*/ 812606 h 812606"/>
                <a:gd name="connsiteX156" fmla="*/ 2599702 w 12346893"/>
                <a:gd name="connsiteY156" fmla="*/ 664010 h 812606"/>
                <a:gd name="connsiteX157" fmla="*/ 2551495 w 12346893"/>
                <a:gd name="connsiteY157" fmla="*/ 616671 h 812606"/>
                <a:gd name="connsiteX158" fmla="*/ 2547182 w 12346893"/>
                <a:gd name="connsiteY158" fmla="*/ 625295 h 812606"/>
                <a:gd name="connsiteX159" fmla="*/ 2537646 w 12346893"/>
                <a:gd name="connsiteY159" fmla="*/ 607630 h 812606"/>
                <a:gd name="connsiteX160" fmla="*/ 2097817 w 12346893"/>
                <a:gd name="connsiteY160" fmla="*/ 320304 h 812606"/>
                <a:gd name="connsiteX161" fmla="*/ 1832207 w 12346893"/>
                <a:gd name="connsiteY161" fmla="*/ 411091 h 812606"/>
                <a:gd name="connsiteX162" fmla="*/ 1722225 w 12346893"/>
                <a:gd name="connsiteY162" fmla="*/ 515954 h 812606"/>
                <a:gd name="connsiteX163" fmla="*/ 1628223 w 12346893"/>
                <a:gd name="connsiteY163" fmla="*/ 583210 h 812606"/>
                <a:gd name="connsiteX164" fmla="*/ 1354650 w 12346893"/>
                <a:gd name="connsiteY164" fmla="*/ 660615 h 812606"/>
                <a:gd name="connsiteX165" fmla="*/ 984223 w 12346893"/>
                <a:gd name="connsiteY165" fmla="*/ 512019 h 812606"/>
                <a:gd name="connsiteX166" fmla="*/ 936017 w 12346893"/>
                <a:gd name="connsiteY166" fmla="*/ 464680 h 812606"/>
                <a:gd name="connsiteX167" fmla="*/ 931703 w 12346893"/>
                <a:gd name="connsiteY167" fmla="*/ 473303 h 812606"/>
                <a:gd name="connsiteX168" fmla="*/ 922167 w 12346893"/>
                <a:gd name="connsiteY168" fmla="*/ 455639 h 812606"/>
                <a:gd name="connsiteX169" fmla="*/ 482338 w 12346893"/>
                <a:gd name="connsiteY169" fmla="*/ 168313 h 812606"/>
                <a:gd name="connsiteX170" fmla="*/ 59276 w 12346893"/>
                <a:gd name="connsiteY170" fmla="*/ 428746 h 812606"/>
                <a:gd name="connsiteX171" fmla="*/ 59024 w 12346893"/>
                <a:gd name="connsiteY171" fmla="*/ 429155 h 812606"/>
                <a:gd name="connsiteX172" fmla="*/ 30746 w 12346893"/>
                <a:gd name="connsiteY172" fmla="*/ 480219 h 812606"/>
                <a:gd name="connsiteX173" fmla="*/ 1 w 12346893"/>
                <a:gd name="connsiteY173" fmla="*/ 541290 h 812606"/>
                <a:gd name="connsiteX174" fmla="*/ 247794 w 12346893"/>
                <a:gd name="connsiteY174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754768 w 12346891"/>
                <a:gd name="connsiteY59" fmla="*/ 323702 h 812606"/>
                <a:gd name="connsiteX60" fmla="*/ 8779849 w 12346891"/>
                <a:gd name="connsiteY60" fmla="*/ 296653 h 812606"/>
                <a:gd name="connsiteX61" fmla="*/ 8869084 w 12346891"/>
                <a:gd name="connsiteY61" fmla="*/ 159809 h 812606"/>
                <a:gd name="connsiteX62" fmla="*/ 8886594 w 12346891"/>
                <a:gd name="connsiteY62" fmla="*/ 119325 h 812606"/>
                <a:gd name="connsiteX63" fmla="*/ 8868910 w 12346891"/>
                <a:gd name="connsiteY63" fmla="*/ 177226 h 812606"/>
                <a:gd name="connsiteX64" fmla="*/ 8832571 w 12346891"/>
                <a:gd name="connsiteY64" fmla="*/ 258676 h 812606"/>
                <a:gd name="connsiteX65" fmla="*/ 8873851 w 12346891"/>
                <a:gd name="connsiteY65" fmla="*/ 229399 h 812606"/>
                <a:gd name="connsiteX66" fmla="*/ 9147424 w 12346891"/>
                <a:gd name="connsiteY66" fmla="*/ 151993 h 812606"/>
                <a:gd name="connsiteX67" fmla="*/ 9517851 w 12346891"/>
                <a:gd name="connsiteY67" fmla="*/ 300589 h 812606"/>
                <a:gd name="connsiteX68" fmla="*/ 9566057 w 12346891"/>
                <a:gd name="connsiteY68" fmla="*/ 347928 h 812606"/>
                <a:gd name="connsiteX69" fmla="*/ 9570371 w 12346891"/>
                <a:gd name="connsiteY69" fmla="*/ 339305 h 812606"/>
                <a:gd name="connsiteX70" fmla="*/ 9579906 w 12346891"/>
                <a:gd name="connsiteY70" fmla="*/ 356969 h 812606"/>
                <a:gd name="connsiteX71" fmla="*/ 10019736 w 12346891"/>
                <a:gd name="connsiteY71" fmla="*/ 644295 h 812606"/>
                <a:gd name="connsiteX72" fmla="*/ 10442798 w 12346891"/>
                <a:gd name="connsiteY72" fmla="*/ 383862 h 812606"/>
                <a:gd name="connsiteX73" fmla="*/ 10443050 w 12346891"/>
                <a:gd name="connsiteY73" fmla="*/ 383453 h 812606"/>
                <a:gd name="connsiteX74" fmla="*/ 10444542 w 12346891"/>
                <a:gd name="connsiteY74" fmla="*/ 380359 h 812606"/>
                <a:gd name="connsiteX75" fmla="*/ 10471328 w 12346891"/>
                <a:gd name="connsiteY75" fmla="*/ 332389 h 812606"/>
                <a:gd name="connsiteX76" fmla="*/ 10484583 w 12346891"/>
                <a:gd name="connsiteY76" fmla="*/ 311754 h 812606"/>
                <a:gd name="connsiteX77" fmla="*/ 10502072 w 12346891"/>
                <a:gd name="connsiteY77" fmla="*/ 271318 h 812606"/>
                <a:gd name="connsiteX78" fmla="*/ 10494381 w 12346891"/>
                <a:gd name="connsiteY78" fmla="*/ 296502 h 812606"/>
                <a:gd name="connsiteX79" fmla="*/ 10500491 w 12346891"/>
                <a:gd name="connsiteY79" fmla="*/ 286990 h 812606"/>
                <a:gd name="connsiteX80" fmla="*/ 10992243 w 12346891"/>
                <a:gd name="connsiteY80" fmla="*/ 0 h 812606"/>
                <a:gd name="connsiteX81" fmla="*/ 11362670 w 12346891"/>
                <a:gd name="connsiteY81" fmla="*/ 148596 h 812606"/>
                <a:gd name="connsiteX82" fmla="*/ 11410876 w 12346891"/>
                <a:gd name="connsiteY82" fmla="*/ 195935 h 812606"/>
                <a:gd name="connsiteX83" fmla="*/ 11415190 w 12346891"/>
                <a:gd name="connsiteY83" fmla="*/ 187311 h 812606"/>
                <a:gd name="connsiteX84" fmla="*/ 11424726 w 12346891"/>
                <a:gd name="connsiteY84" fmla="*/ 204976 h 812606"/>
                <a:gd name="connsiteX85" fmla="*/ 11864555 w 12346891"/>
                <a:gd name="connsiteY85" fmla="*/ 492302 h 812606"/>
                <a:gd name="connsiteX86" fmla="*/ 12329382 w 12346891"/>
                <a:gd name="connsiteY86" fmla="*/ 159808 h 812606"/>
                <a:gd name="connsiteX87" fmla="*/ 12346891 w 12346891"/>
                <a:gd name="connsiteY87" fmla="*/ 119324 h 812606"/>
                <a:gd name="connsiteX88" fmla="*/ 12329208 w 12346891"/>
                <a:gd name="connsiteY88" fmla="*/ 177225 h 812606"/>
                <a:gd name="connsiteX89" fmla="*/ 11735542 w 12346891"/>
                <a:gd name="connsiteY89" fmla="*/ 660610 h 812606"/>
                <a:gd name="connsiteX90" fmla="*/ 11365115 w 12346891"/>
                <a:gd name="connsiteY90" fmla="*/ 512014 h 812606"/>
                <a:gd name="connsiteX91" fmla="*/ 11316909 w 12346891"/>
                <a:gd name="connsiteY91" fmla="*/ 464675 h 812606"/>
                <a:gd name="connsiteX92" fmla="*/ 11312594 w 12346891"/>
                <a:gd name="connsiteY92" fmla="*/ 473298 h 812606"/>
                <a:gd name="connsiteX93" fmla="*/ 11303059 w 12346891"/>
                <a:gd name="connsiteY93" fmla="*/ 455634 h 812606"/>
                <a:gd name="connsiteX94" fmla="*/ 10863230 w 12346891"/>
                <a:gd name="connsiteY94" fmla="*/ 168308 h 812606"/>
                <a:gd name="connsiteX95" fmla="*/ 10440168 w 12346891"/>
                <a:gd name="connsiteY95" fmla="*/ 428741 h 812606"/>
                <a:gd name="connsiteX96" fmla="*/ 10439916 w 12346891"/>
                <a:gd name="connsiteY96" fmla="*/ 429150 h 812606"/>
                <a:gd name="connsiteX97" fmla="*/ 10438424 w 12346891"/>
                <a:gd name="connsiteY97" fmla="*/ 432244 h 812606"/>
                <a:gd name="connsiteX98" fmla="*/ 10411637 w 12346891"/>
                <a:gd name="connsiteY98" fmla="*/ 480214 h 812606"/>
                <a:gd name="connsiteX99" fmla="*/ 10398383 w 12346891"/>
                <a:gd name="connsiteY99" fmla="*/ 500849 h 812606"/>
                <a:gd name="connsiteX100" fmla="*/ 10380893 w 12346891"/>
                <a:gd name="connsiteY100" fmla="*/ 541285 h 812606"/>
                <a:gd name="connsiteX101" fmla="*/ 10388584 w 12346891"/>
                <a:gd name="connsiteY101" fmla="*/ 516101 h 812606"/>
                <a:gd name="connsiteX102" fmla="*/ 10382475 w 12346891"/>
                <a:gd name="connsiteY102" fmla="*/ 525613 h 812606"/>
                <a:gd name="connsiteX103" fmla="*/ 9890722 w 12346891"/>
                <a:gd name="connsiteY103" fmla="*/ 812603 h 812606"/>
                <a:gd name="connsiteX104" fmla="*/ 9520295 w 12346891"/>
                <a:gd name="connsiteY104" fmla="*/ 664007 h 812606"/>
                <a:gd name="connsiteX105" fmla="*/ 9472089 w 12346891"/>
                <a:gd name="connsiteY105" fmla="*/ 616668 h 812606"/>
                <a:gd name="connsiteX106" fmla="*/ 9467775 w 12346891"/>
                <a:gd name="connsiteY106" fmla="*/ 625292 h 812606"/>
                <a:gd name="connsiteX107" fmla="*/ 9458240 w 12346891"/>
                <a:gd name="connsiteY107" fmla="*/ 607627 h 812606"/>
                <a:gd name="connsiteX108" fmla="*/ 9018411 w 12346891"/>
                <a:gd name="connsiteY108" fmla="*/ 320302 h 812606"/>
                <a:gd name="connsiteX109" fmla="*/ 8752800 w 12346891"/>
                <a:gd name="connsiteY109" fmla="*/ 411089 h 812606"/>
                <a:gd name="connsiteX110" fmla="*/ 8707593 w 12346891"/>
                <a:gd name="connsiteY110" fmla="*/ 449000 h 812606"/>
                <a:gd name="connsiteX111" fmla="*/ 8702020 w 12346891"/>
                <a:gd name="connsiteY111" fmla="*/ 456073 h 812606"/>
                <a:gd name="connsiteX112" fmla="*/ 8667899 w 12346891"/>
                <a:gd name="connsiteY112" fmla="*/ 488902 h 812606"/>
                <a:gd name="connsiteX113" fmla="*/ 8642818 w 12346891"/>
                <a:gd name="connsiteY113" fmla="*/ 515951 h 812606"/>
                <a:gd name="connsiteX114" fmla="*/ 8553583 w 12346891"/>
                <a:gd name="connsiteY114" fmla="*/ 652795 h 812606"/>
                <a:gd name="connsiteX115" fmla="*/ 8536073 w 12346891"/>
                <a:gd name="connsiteY115" fmla="*/ 693279 h 812606"/>
                <a:gd name="connsiteX116" fmla="*/ 8553757 w 12346891"/>
                <a:gd name="connsiteY116" fmla="*/ 635378 h 812606"/>
                <a:gd name="connsiteX117" fmla="*/ 8590096 w 12346891"/>
                <a:gd name="connsiteY117" fmla="*/ 553928 h 812606"/>
                <a:gd name="connsiteX118" fmla="*/ 8548816 w 12346891"/>
                <a:gd name="connsiteY118" fmla="*/ 583206 h 812606"/>
                <a:gd name="connsiteX119" fmla="*/ 8275244 w 12346891"/>
                <a:gd name="connsiteY119" fmla="*/ 660611 h 812606"/>
                <a:gd name="connsiteX120" fmla="*/ 7904817 w 12346891"/>
                <a:gd name="connsiteY120" fmla="*/ 512015 h 812606"/>
                <a:gd name="connsiteX121" fmla="*/ 7856610 w 12346891"/>
                <a:gd name="connsiteY121" fmla="*/ 464676 h 812606"/>
                <a:gd name="connsiteX122" fmla="*/ 7852297 w 12346891"/>
                <a:gd name="connsiteY122" fmla="*/ 473299 h 812606"/>
                <a:gd name="connsiteX123" fmla="*/ 7842761 w 12346891"/>
                <a:gd name="connsiteY123" fmla="*/ 455635 h 812606"/>
                <a:gd name="connsiteX124" fmla="*/ 7402931 w 12346891"/>
                <a:gd name="connsiteY124" fmla="*/ 168309 h 812606"/>
                <a:gd name="connsiteX125" fmla="*/ 6979869 w 12346891"/>
                <a:gd name="connsiteY125" fmla="*/ 428742 h 812606"/>
                <a:gd name="connsiteX126" fmla="*/ 6979618 w 12346891"/>
                <a:gd name="connsiteY126" fmla="*/ 429151 h 812606"/>
                <a:gd name="connsiteX127" fmla="*/ 6978126 w 12346891"/>
                <a:gd name="connsiteY127" fmla="*/ 432245 h 812606"/>
                <a:gd name="connsiteX128" fmla="*/ 6938084 w 12346891"/>
                <a:gd name="connsiteY128" fmla="*/ 500850 h 812606"/>
                <a:gd name="connsiteX129" fmla="*/ 6920595 w 12346891"/>
                <a:gd name="connsiteY129" fmla="*/ 541286 h 812606"/>
                <a:gd name="connsiteX130" fmla="*/ 6928286 w 12346891"/>
                <a:gd name="connsiteY130" fmla="*/ 516102 h 812606"/>
                <a:gd name="connsiteX131" fmla="*/ 6922176 w 12346891"/>
                <a:gd name="connsiteY131" fmla="*/ 525614 h 812606"/>
                <a:gd name="connsiteX132" fmla="*/ 6430425 w 12346891"/>
                <a:gd name="connsiteY132" fmla="*/ 812604 h 812606"/>
                <a:gd name="connsiteX133" fmla="*/ 6059997 w 12346891"/>
                <a:gd name="connsiteY133" fmla="*/ 664008 h 812606"/>
                <a:gd name="connsiteX134" fmla="*/ 6011791 w 12346891"/>
                <a:gd name="connsiteY134" fmla="*/ 616669 h 812606"/>
                <a:gd name="connsiteX135" fmla="*/ 6007477 w 12346891"/>
                <a:gd name="connsiteY135" fmla="*/ 625293 h 812606"/>
                <a:gd name="connsiteX136" fmla="*/ 5997942 w 12346891"/>
                <a:gd name="connsiteY136" fmla="*/ 607628 h 812606"/>
                <a:gd name="connsiteX137" fmla="*/ 5558112 w 12346891"/>
                <a:gd name="connsiteY137" fmla="*/ 320302 h 812606"/>
                <a:gd name="connsiteX138" fmla="*/ 5292503 w 12346891"/>
                <a:gd name="connsiteY138" fmla="*/ 411089 h 812606"/>
                <a:gd name="connsiteX139" fmla="*/ 5247298 w 12346891"/>
                <a:gd name="connsiteY139" fmla="*/ 448999 h 812606"/>
                <a:gd name="connsiteX140" fmla="*/ 5241722 w 12346891"/>
                <a:gd name="connsiteY140" fmla="*/ 456075 h 812606"/>
                <a:gd name="connsiteX141" fmla="*/ 5207592 w 12346891"/>
                <a:gd name="connsiteY141" fmla="*/ 488913 h 812606"/>
                <a:gd name="connsiteX142" fmla="*/ 5129797 w 12346891"/>
                <a:gd name="connsiteY142" fmla="*/ 553930 h 812606"/>
                <a:gd name="connsiteX143" fmla="*/ 5088518 w 12346891"/>
                <a:gd name="connsiteY143" fmla="*/ 583208 h 812606"/>
                <a:gd name="connsiteX144" fmla="*/ 4814946 w 12346891"/>
                <a:gd name="connsiteY144" fmla="*/ 660613 h 812606"/>
                <a:gd name="connsiteX145" fmla="*/ 4444519 w 12346891"/>
                <a:gd name="connsiteY145" fmla="*/ 512017 h 812606"/>
                <a:gd name="connsiteX146" fmla="*/ 4396312 w 12346891"/>
                <a:gd name="connsiteY146" fmla="*/ 464678 h 812606"/>
                <a:gd name="connsiteX147" fmla="*/ 4391999 w 12346891"/>
                <a:gd name="connsiteY147" fmla="*/ 473301 h 812606"/>
                <a:gd name="connsiteX148" fmla="*/ 4382463 w 12346891"/>
                <a:gd name="connsiteY148" fmla="*/ 455637 h 812606"/>
                <a:gd name="connsiteX149" fmla="*/ 3942634 w 12346891"/>
                <a:gd name="connsiteY149" fmla="*/ 168311 h 812606"/>
                <a:gd name="connsiteX150" fmla="*/ 3519572 w 12346891"/>
                <a:gd name="connsiteY150" fmla="*/ 428744 h 812606"/>
                <a:gd name="connsiteX151" fmla="*/ 3477786 w 12346891"/>
                <a:gd name="connsiteY151" fmla="*/ 500852 h 812606"/>
                <a:gd name="connsiteX152" fmla="*/ 3467989 w 12346891"/>
                <a:gd name="connsiteY152" fmla="*/ 516104 h 812606"/>
                <a:gd name="connsiteX153" fmla="*/ 3461878 w 12346891"/>
                <a:gd name="connsiteY153" fmla="*/ 525616 h 812606"/>
                <a:gd name="connsiteX154" fmla="*/ 2970127 w 12346891"/>
                <a:gd name="connsiteY154" fmla="*/ 812606 h 812606"/>
                <a:gd name="connsiteX155" fmla="*/ 2599700 w 12346891"/>
                <a:gd name="connsiteY155" fmla="*/ 664010 h 812606"/>
                <a:gd name="connsiteX156" fmla="*/ 2551493 w 12346891"/>
                <a:gd name="connsiteY156" fmla="*/ 616671 h 812606"/>
                <a:gd name="connsiteX157" fmla="*/ 2547180 w 12346891"/>
                <a:gd name="connsiteY157" fmla="*/ 625295 h 812606"/>
                <a:gd name="connsiteX158" fmla="*/ 2537644 w 12346891"/>
                <a:gd name="connsiteY158" fmla="*/ 607630 h 812606"/>
                <a:gd name="connsiteX159" fmla="*/ 2097815 w 12346891"/>
                <a:gd name="connsiteY159" fmla="*/ 320304 h 812606"/>
                <a:gd name="connsiteX160" fmla="*/ 1832205 w 12346891"/>
                <a:gd name="connsiteY160" fmla="*/ 411091 h 812606"/>
                <a:gd name="connsiteX161" fmla="*/ 1722223 w 12346891"/>
                <a:gd name="connsiteY161" fmla="*/ 515954 h 812606"/>
                <a:gd name="connsiteX162" fmla="*/ 1628221 w 12346891"/>
                <a:gd name="connsiteY162" fmla="*/ 583210 h 812606"/>
                <a:gd name="connsiteX163" fmla="*/ 1354648 w 12346891"/>
                <a:gd name="connsiteY163" fmla="*/ 660615 h 812606"/>
                <a:gd name="connsiteX164" fmla="*/ 984221 w 12346891"/>
                <a:gd name="connsiteY164" fmla="*/ 512019 h 812606"/>
                <a:gd name="connsiteX165" fmla="*/ 936015 w 12346891"/>
                <a:gd name="connsiteY165" fmla="*/ 464680 h 812606"/>
                <a:gd name="connsiteX166" fmla="*/ 931701 w 12346891"/>
                <a:gd name="connsiteY166" fmla="*/ 473303 h 812606"/>
                <a:gd name="connsiteX167" fmla="*/ 922165 w 12346891"/>
                <a:gd name="connsiteY167" fmla="*/ 455639 h 812606"/>
                <a:gd name="connsiteX168" fmla="*/ 482336 w 12346891"/>
                <a:gd name="connsiteY168" fmla="*/ 168313 h 812606"/>
                <a:gd name="connsiteX169" fmla="*/ 59274 w 12346891"/>
                <a:gd name="connsiteY169" fmla="*/ 428746 h 812606"/>
                <a:gd name="connsiteX170" fmla="*/ 59022 w 12346891"/>
                <a:gd name="connsiteY170" fmla="*/ 429155 h 812606"/>
                <a:gd name="connsiteX171" fmla="*/ 30744 w 12346891"/>
                <a:gd name="connsiteY171" fmla="*/ 480219 h 812606"/>
                <a:gd name="connsiteX172" fmla="*/ -1 w 12346891"/>
                <a:gd name="connsiteY172" fmla="*/ 541290 h 812606"/>
                <a:gd name="connsiteX173" fmla="*/ 247792 w 12346891"/>
                <a:gd name="connsiteY173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754770 w 12346893"/>
                <a:gd name="connsiteY59" fmla="*/ 323702 h 812606"/>
                <a:gd name="connsiteX60" fmla="*/ 8779851 w 12346893"/>
                <a:gd name="connsiteY60" fmla="*/ 296653 h 812606"/>
                <a:gd name="connsiteX61" fmla="*/ 8869086 w 12346893"/>
                <a:gd name="connsiteY61" fmla="*/ 159809 h 812606"/>
                <a:gd name="connsiteX62" fmla="*/ 8886596 w 12346893"/>
                <a:gd name="connsiteY62" fmla="*/ 119325 h 812606"/>
                <a:gd name="connsiteX63" fmla="*/ 8868912 w 12346893"/>
                <a:gd name="connsiteY63" fmla="*/ 177226 h 812606"/>
                <a:gd name="connsiteX64" fmla="*/ 8832573 w 12346893"/>
                <a:gd name="connsiteY64" fmla="*/ 258676 h 812606"/>
                <a:gd name="connsiteX65" fmla="*/ 8873853 w 12346893"/>
                <a:gd name="connsiteY65" fmla="*/ 229399 h 812606"/>
                <a:gd name="connsiteX66" fmla="*/ 9147426 w 12346893"/>
                <a:gd name="connsiteY66" fmla="*/ 151993 h 812606"/>
                <a:gd name="connsiteX67" fmla="*/ 9517853 w 12346893"/>
                <a:gd name="connsiteY67" fmla="*/ 300589 h 812606"/>
                <a:gd name="connsiteX68" fmla="*/ 9566059 w 12346893"/>
                <a:gd name="connsiteY68" fmla="*/ 347928 h 812606"/>
                <a:gd name="connsiteX69" fmla="*/ 9570373 w 12346893"/>
                <a:gd name="connsiteY69" fmla="*/ 339305 h 812606"/>
                <a:gd name="connsiteX70" fmla="*/ 9579908 w 12346893"/>
                <a:gd name="connsiteY70" fmla="*/ 356969 h 812606"/>
                <a:gd name="connsiteX71" fmla="*/ 10019738 w 12346893"/>
                <a:gd name="connsiteY71" fmla="*/ 644295 h 812606"/>
                <a:gd name="connsiteX72" fmla="*/ 10442800 w 12346893"/>
                <a:gd name="connsiteY72" fmla="*/ 383862 h 812606"/>
                <a:gd name="connsiteX73" fmla="*/ 10443052 w 12346893"/>
                <a:gd name="connsiteY73" fmla="*/ 383453 h 812606"/>
                <a:gd name="connsiteX74" fmla="*/ 10444544 w 12346893"/>
                <a:gd name="connsiteY74" fmla="*/ 380359 h 812606"/>
                <a:gd name="connsiteX75" fmla="*/ 10471330 w 12346893"/>
                <a:gd name="connsiteY75" fmla="*/ 332389 h 812606"/>
                <a:gd name="connsiteX76" fmla="*/ 10484585 w 12346893"/>
                <a:gd name="connsiteY76" fmla="*/ 311754 h 812606"/>
                <a:gd name="connsiteX77" fmla="*/ 10502074 w 12346893"/>
                <a:gd name="connsiteY77" fmla="*/ 271318 h 812606"/>
                <a:gd name="connsiteX78" fmla="*/ 10494383 w 12346893"/>
                <a:gd name="connsiteY78" fmla="*/ 296502 h 812606"/>
                <a:gd name="connsiteX79" fmla="*/ 10500493 w 12346893"/>
                <a:gd name="connsiteY79" fmla="*/ 286990 h 812606"/>
                <a:gd name="connsiteX80" fmla="*/ 10992245 w 12346893"/>
                <a:gd name="connsiteY80" fmla="*/ 0 h 812606"/>
                <a:gd name="connsiteX81" fmla="*/ 11362672 w 12346893"/>
                <a:gd name="connsiteY81" fmla="*/ 148596 h 812606"/>
                <a:gd name="connsiteX82" fmla="*/ 11410878 w 12346893"/>
                <a:gd name="connsiteY82" fmla="*/ 195935 h 812606"/>
                <a:gd name="connsiteX83" fmla="*/ 11415192 w 12346893"/>
                <a:gd name="connsiteY83" fmla="*/ 187311 h 812606"/>
                <a:gd name="connsiteX84" fmla="*/ 11424728 w 12346893"/>
                <a:gd name="connsiteY84" fmla="*/ 204976 h 812606"/>
                <a:gd name="connsiteX85" fmla="*/ 11864557 w 12346893"/>
                <a:gd name="connsiteY85" fmla="*/ 492302 h 812606"/>
                <a:gd name="connsiteX86" fmla="*/ 12329384 w 12346893"/>
                <a:gd name="connsiteY86" fmla="*/ 159808 h 812606"/>
                <a:gd name="connsiteX87" fmla="*/ 12346893 w 12346893"/>
                <a:gd name="connsiteY87" fmla="*/ 119324 h 812606"/>
                <a:gd name="connsiteX88" fmla="*/ 12329210 w 12346893"/>
                <a:gd name="connsiteY88" fmla="*/ 177225 h 812606"/>
                <a:gd name="connsiteX89" fmla="*/ 11735544 w 12346893"/>
                <a:gd name="connsiteY89" fmla="*/ 660610 h 812606"/>
                <a:gd name="connsiteX90" fmla="*/ 11365117 w 12346893"/>
                <a:gd name="connsiteY90" fmla="*/ 512014 h 812606"/>
                <a:gd name="connsiteX91" fmla="*/ 11316911 w 12346893"/>
                <a:gd name="connsiteY91" fmla="*/ 464675 h 812606"/>
                <a:gd name="connsiteX92" fmla="*/ 11312596 w 12346893"/>
                <a:gd name="connsiteY92" fmla="*/ 473298 h 812606"/>
                <a:gd name="connsiteX93" fmla="*/ 11303061 w 12346893"/>
                <a:gd name="connsiteY93" fmla="*/ 455634 h 812606"/>
                <a:gd name="connsiteX94" fmla="*/ 10863232 w 12346893"/>
                <a:gd name="connsiteY94" fmla="*/ 168308 h 812606"/>
                <a:gd name="connsiteX95" fmla="*/ 10440170 w 12346893"/>
                <a:gd name="connsiteY95" fmla="*/ 428741 h 812606"/>
                <a:gd name="connsiteX96" fmla="*/ 10439918 w 12346893"/>
                <a:gd name="connsiteY96" fmla="*/ 429150 h 812606"/>
                <a:gd name="connsiteX97" fmla="*/ 10438426 w 12346893"/>
                <a:gd name="connsiteY97" fmla="*/ 432244 h 812606"/>
                <a:gd name="connsiteX98" fmla="*/ 10411639 w 12346893"/>
                <a:gd name="connsiteY98" fmla="*/ 480214 h 812606"/>
                <a:gd name="connsiteX99" fmla="*/ 10398385 w 12346893"/>
                <a:gd name="connsiteY99" fmla="*/ 500849 h 812606"/>
                <a:gd name="connsiteX100" fmla="*/ 10380895 w 12346893"/>
                <a:gd name="connsiteY100" fmla="*/ 541285 h 812606"/>
                <a:gd name="connsiteX101" fmla="*/ 10388586 w 12346893"/>
                <a:gd name="connsiteY101" fmla="*/ 516101 h 812606"/>
                <a:gd name="connsiteX102" fmla="*/ 10382477 w 12346893"/>
                <a:gd name="connsiteY102" fmla="*/ 525613 h 812606"/>
                <a:gd name="connsiteX103" fmla="*/ 9890724 w 12346893"/>
                <a:gd name="connsiteY103" fmla="*/ 812603 h 812606"/>
                <a:gd name="connsiteX104" fmla="*/ 9520297 w 12346893"/>
                <a:gd name="connsiteY104" fmla="*/ 664007 h 812606"/>
                <a:gd name="connsiteX105" fmla="*/ 9472091 w 12346893"/>
                <a:gd name="connsiteY105" fmla="*/ 616668 h 812606"/>
                <a:gd name="connsiteX106" fmla="*/ 9467777 w 12346893"/>
                <a:gd name="connsiteY106" fmla="*/ 625292 h 812606"/>
                <a:gd name="connsiteX107" fmla="*/ 9458242 w 12346893"/>
                <a:gd name="connsiteY107" fmla="*/ 607627 h 812606"/>
                <a:gd name="connsiteX108" fmla="*/ 9018413 w 12346893"/>
                <a:gd name="connsiteY108" fmla="*/ 320302 h 812606"/>
                <a:gd name="connsiteX109" fmla="*/ 8752802 w 12346893"/>
                <a:gd name="connsiteY109" fmla="*/ 411089 h 812606"/>
                <a:gd name="connsiteX110" fmla="*/ 8707595 w 12346893"/>
                <a:gd name="connsiteY110" fmla="*/ 449000 h 812606"/>
                <a:gd name="connsiteX111" fmla="*/ 8702022 w 12346893"/>
                <a:gd name="connsiteY111" fmla="*/ 456073 h 812606"/>
                <a:gd name="connsiteX112" fmla="*/ 8667901 w 12346893"/>
                <a:gd name="connsiteY112" fmla="*/ 488902 h 812606"/>
                <a:gd name="connsiteX113" fmla="*/ 8642820 w 12346893"/>
                <a:gd name="connsiteY113" fmla="*/ 515951 h 812606"/>
                <a:gd name="connsiteX114" fmla="*/ 8553585 w 12346893"/>
                <a:gd name="connsiteY114" fmla="*/ 652795 h 812606"/>
                <a:gd name="connsiteX115" fmla="*/ 8536075 w 12346893"/>
                <a:gd name="connsiteY115" fmla="*/ 693279 h 812606"/>
                <a:gd name="connsiteX116" fmla="*/ 8553759 w 12346893"/>
                <a:gd name="connsiteY116" fmla="*/ 635378 h 812606"/>
                <a:gd name="connsiteX117" fmla="*/ 8590098 w 12346893"/>
                <a:gd name="connsiteY117" fmla="*/ 553928 h 812606"/>
                <a:gd name="connsiteX118" fmla="*/ 8548818 w 12346893"/>
                <a:gd name="connsiteY118" fmla="*/ 583206 h 812606"/>
                <a:gd name="connsiteX119" fmla="*/ 8275246 w 12346893"/>
                <a:gd name="connsiteY119" fmla="*/ 660611 h 812606"/>
                <a:gd name="connsiteX120" fmla="*/ 7904819 w 12346893"/>
                <a:gd name="connsiteY120" fmla="*/ 512015 h 812606"/>
                <a:gd name="connsiteX121" fmla="*/ 7856612 w 12346893"/>
                <a:gd name="connsiteY121" fmla="*/ 464676 h 812606"/>
                <a:gd name="connsiteX122" fmla="*/ 7852299 w 12346893"/>
                <a:gd name="connsiteY122" fmla="*/ 473299 h 812606"/>
                <a:gd name="connsiteX123" fmla="*/ 7842763 w 12346893"/>
                <a:gd name="connsiteY123" fmla="*/ 455635 h 812606"/>
                <a:gd name="connsiteX124" fmla="*/ 7402933 w 12346893"/>
                <a:gd name="connsiteY124" fmla="*/ 168309 h 812606"/>
                <a:gd name="connsiteX125" fmla="*/ 6979871 w 12346893"/>
                <a:gd name="connsiteY125" fmla="*/ 428742 h 812606"/>
                <a:gd name="connsiteX126" fmla="*/ 6979620 w 12346893"/>
                <a:gd name="connsiteY126" fmla="*/ 429151 h 812606"/>
                <a:gd name="connsiteX127" fmla="*/ 6978128 w 12346893"/>
                <a:gd name="connsiteY127" fmla="*/ 432245 h 812606"/>
                <a:gd name="connsiteX128" fmla="*/ 6920597 w 12346893"/>
                <a:gd name="connsiteY128" fmla="*/ 541286 h 812606"/>
                <a:gd name="connsiteX129" fmla="*/ 6928288 w 12346893"/>
                <a:gd name="connsiteY129" fmla="*/ 516102 h 812606"/>
                <a:gd name="connsiteX130" fmla="*/ 6922178 w 12346893"/>
                <a:gd name="connsiteY130" fmla="*/ 525614 h 812606"/>
                <a:gd name="connsiteX131" fmla="*/ 6430427 w 12346893"/>
                <a:gd name="connsiteY131" fmla="*/ 812604 h 812606"/>
                <a:gd name="connsiteX132" fmla="*/ 6059999 w 12346893"/>
                <a:gd name="connsiteY132" fmla="*/ 664008 h 812606"/>
                <a:gd name="connsiteX133" fmla="*/ 6011793 w 12346893"/>
                <a:gd name="connsiteY133" fmla="*/ 616669 h 812606"/>
                <a:gd name="connsiteX134" fmla="*/ 6007479 w 12346893"/>
                <a:gd name="connsiteY134" fmla="*/ 625293 h 812606"/>
                <a:gd name="connsiteX135" fmla="*/ 5997944 w 12346893"/>
                <a:gd name="connsiteY135" fmla="*/ 607628 h 812606"/>
                <a:gd name="connsiteX136" fmla="*/ 5558114 w 12346893"/>
                <a:gd name="connsiteY136" fmla="*/ 320302 h 812606"/>
                <a:gd name="connsiteX137" fmla="*/ 5292505 w 12346893"/>
                <a:gd name="connsiteY137" fmla="*/ 411089 h 812606"/>
                <a:gd name="connsiteX138" fmla="*/ 5247300 w 12346893"/>
                <a:gd name="connsiteY138" fmla="*/ 448999 h 812606"/>
                <a:gd name="connsiteX139" fmla="*/ 5241724 w 12346893"/>
                <a:gd name="connsiteY139" fmla="*/ 456075 h 812606"/>
                <a:gd name="connsiteX140" fmla="*/ 5207594 w 12346893"/>
                <a:gd name="connsiteY140" fmla="*/ 488913 h 812606"/>
                <a:gd name="connsiteX141" fmla="*/ 5129799 w 12346893"/>
                <a:gd name="connsiteY141" fmla="*/ 553930 h 812606"/>
                <a:gd name="connsiteX142" fmla="*/ 5088520 w 12346893"/>
                <a:gd name="connsiteY142" fmla="*/ 583208 h 812606"/>
                <a:gd name="connsiteX143" fmla="*/ 4814948 w 12346893"/>
                <a:gd name="connsiteY143" fmla="*/ 660613 h 812606"/>
                <a:gd name="connsiteX144" fmla="*/ 4444521 w 12346893"/>
                <a:gd name="connsiteY144" fmla="*/ 512017 h 812606"/>
                <a:gd name="connsiteX145" fmla="*/ 4396314 w 12346893"/>
                <a:gd name="connsiteY145" fmla="*/ 464678 h 812606"/>
                <a:gd name="connsiteX146" fmla="*/ 4392001 w 12346893"/>
                <a:gd name="connsiteY146" fmla="*/ 473301 h 812606"/>
                <a:gd name="connsiteX147" fmla="*/ 4382465 w 12346893"/>
                <a:gd name="connsiteY147" fmla="*/ 455637 h 812606"/>
                <a:gd name="connsiteX148" fmla="*/ 3942636 w 12346893"/>
                <a:gd name="connsiteY148" fmla="*/ 168311 h 812606"/>
                <a:gd name="connsiteX149" fmla="*/ 3519574 w 12346893"/>
                <a:gd name="connsiteY149" fmla="*/ 428744 h 812606"/>
                <a:gd name="connsiteX150" fmla="*/ 3477788 w 12346893"/>
                <a:gd name="connsiteY150" fmla="*/ 500852 h 812606"/>
                <a:gd name="connsiteX151" fmla="*/ 3467991 w 12346893"/>
                <a:gd name="connsiteY151" fmla="*/ 516104 h 812606"/>
                <a:gd name="connsiteX152" fmla="*/ 3461880 w 12346893"/>
                <a:gd name="connsiteY152" fmla="*/ 525616 h 812606"/>
                <a:gd name="connsiteX153" fmla="*/ 2970129 w 12346893"/>
                <a:gd name="connsiteY153" fmla="*/ 812606 h 812606"/>
                <a:gd name="connsiteX154" fmla="*/ 2599702 w 12346893"/>
                <a:gd name="connsiteY154" fmla="*/ 664010 h 812606"/>
                <a:gd name="connsiteX155" fmla="*/ 2551495 w 12346893"/>
                <a:gd name="connsiteY155" fmla="*/ 616671 h 812606"/>
                <a:gd name="connsiteX156" fmla="*/ 2547182 w 12346893"/>
                <a:gd name="connsiteY156" fmla="*/ 625295 h 812606"/>
                <a:gd name="connsiteX157" fmla="*/ 2537646 w 12346893"/>
                <a:gd name="connsiteY157" fmla="*/ 607630 h 812606"/>
                <a:gd name="connsiteX158" fmla="*/ 2097817 w 12346893"/>
                <a:gd name="connsiteY158" fmla="*/ 320304 h 812606"/>
                <a:gd name="connsiteX159" fmla="*/ 1832207 w 12346893"/>
                <a:gd name="connsiteY159" fmla="*/ 411091 h 812606"/>
                <a:gd name="connsiteX160" fmla="*/ 1722225 w 12346893"/>
                <a:gd name="connsiteY160" fmla="*/ 515954 h 812606"/>
                <a:gd name="connsiteX161" fmla="*/ 1628223 w 12346893"/>
                <a:gd name="connsiteY161" fmla="*/ 583210 h 812606"/>
                <a:gd name="connsiteX162" fmla="*/ 1354650 w 12346893"/>
                <a:gd name="connsiteY162" fmla="*/ 660615 h 812606"/>
                <a:gd name="connsiteX163" fmla="*/ 984223 w 12346893"/>
                <a:gd name="connsiteY163" fmla="*/ 512019 h 812606"/>
                <a:gd name="connsiteX164" fmla="*/ 936017 w 12346893"/>
                <a:gd name="connsiteY164" fmla="*/ 464680 h 812606"/>
                <a:gd name="connsiteX165" fmla="*/ 931703 w 12346893"/>
                <a:gd name="connsiteY165" fmla="*/ 473303 h 812606"/>
                <a:gd name="connsiteX166" fmla="*/ 922167 w 12346893"/>
                <a:gd name="connsiteY166" fmla="*/ 455639 h 812606"/>
                <a:gd name="connsiteX167" fmla="*/ 482338 w 12346893"/>
                <a:gd name="connsiteY167" fmla="*/ 168313 h 812606"/>
                <a:gd name="connsiteX168" fmla="*/ 59276 w 12346893"/>
                <a:gd name="connsiteY168" fmla="*/ 428746 h 812606"/>
                <a:gd name="connsiteX169" fmla="*/ 59024 w 12346893"/>
                <a:gd name="connsiteY169" fmla="*/ 429155 h 812606"/>
                <a:gd name="connsiteX170" fmla="*/ 30746 w 12346893"/>
                <a:gd name="connsiteY170" fmla="*/ 480219 h 812606"/>
                <a:gd name="connsiteX171" fmla="*/ 1 w 12346893"/>
                <a:gd name="connsiteY171" fmla="*/ 541290 h 812606"/>
                <a:gd name="connsiteX172" fmla="*/ 247794 w 12346893"/>
                <a:gd name="connsiteY172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754768 w 12346891"/>
                <a:gd name="connsiteY59" fmla="*/ 323702 h 812606"/>
                <a:gd name="connsiteX60" fmla="*/ 8779849 w 12346891"/>
                <a:gd name="connsiteY60" fmla="*/ 296653 h 812606"/>
                <a:gd name="connsiteX61" fmla="*/ 8869084 w 12346891"/>
                <a:gd name="connsiteY61" fmla="*/ 159809 h 812606"/>
                <a:gd name="connsiteX62" fmla="*/ 8886594 w 12346891"/>
                <a:gd name="connsiteY62" fmla="*/ 119325 h 812606"/>
                <a:gd name="connsiteX63" fmla="*/ 8868910 w 12346891"/>
                <a:gd name="connsiteY63" fmla="*/ 177226 h 812606"/>
                <a:gd name="connsiteX64" fmla="*/ 8832571 w 12346891"/>
                <a:gd name="connsiteY64" fmla="*/ 258676 h 812606"/>
                <a:gd name="connsiteX65" fmla="*/ 8873851 w 12346891"/>
                <a:gd name="connsiteY65" fmla="*/ 229399 h 812606"/>
                <a:gd name="connsiteX66" fmla="*/ 9147424 w 12346891"/>
                <a:gd name="connsiteY66" fmla="*/ 151993 h 812606"/>
                <a:gd name="connsiteX67" fmla="*/ 9517851 w 12346891"/>
                <a:gd name="connsiteY67" fmla="*/ 300589 h 812606"/>
                <a:gd name="connsiteX68" fmla="*/ 9566057 w 12346891"/>
                <a:gd name="connsiteY68" fmla="*/ 347928 h 812606"/>
                <a:gd name="connsiteX69" fmla="*/ 9570371 w 12346891"/>
                <a:gd name="connsiteY69" fmla="*/ 339305 h 812606"/>
                <a:gd name="connsiteX70" fmla="*/ 9579906 w 12346891"/>
                <a:gd name="connsiteY70" fmla="*/ 356969 h 812606"/>
                <a:gd name="connsiteX71" fmla="*/ 10019736 w 12346891"/>
                <a:gd name="connsiteY71" fmla="*/ 644295 h 812606"/>
                <a:gd name="connsiteX72" fmla="*/ 10442798 w 12346891"/>
                <a:gd name="connsiteY72" fmla="*/ 383862 h 812606"/>
                <a:gd name="connsiteX73" fmla="*/ 10443050 w 12346891"/>
                <a:gd name="connsiteY73" fmla="*/ 383453 h 812606"/>
                <a:gd name="connsiteX74" fmla="*/ 10444542 w 12346891"/>
                <a:gd name="connsiteY74" fmla="*/ 380359 h 812606"/>
                <a:gd name="connsiteX75" fmla="*/ 10471328 w 12346891"/>
                <a:gd name="connsiteY75" fmla="*/ 332389 h 812606"/>
                <a:gd name="connsiteX76" fmla="*/ 10484583 w 12346891"/>
                <a:gd name="connsiteY76" fmla="*/ 311754 h 812606"/>
                <a:gd name="connsiteX77" fmla="*/ 10502072 w 12346891"/>
                <a:gd name="connsiteY77" fmla="*/ 271318 h 812606"/>
                <a:gd name="connsiteX78" fmla="*/ 10494381 w 12346891"/>
                <a:gd name="connsiteY78" fmla="*/ 296502 h 812606"/>
                <a:gd name="connsiteX79" fmla="*/ 10500491 w 12346891"/>
                <a:gd name="connsiteY79" fmla="*/ 286990 h 812606"/>
                <a:gd name="connsiteX80" fmla="*/ 10992243 w 12346891"/>
                <a:gd name="connsiteY80" fmla="*/ 0 h 812606"/>
                <a:gd name="connsiteX81" fmla="*/ 11362670 w 12346891"/>
                <a:gd name="connsiteY81" fmla="*/ 148596 h 812606"/>
                <a:gd name="connsiteX82" fmla="*/ 11410876 w 12346891"/>
                <a:gd name="connsiteY82" fmla="*/ 195935 h 812606"/>
                <a:gd name="connsiteX83" fmla="*/ 11415190 w 12346891"/>
                <a:gd name="connsiteY83" fmla="*/ 187311 h 812606"/>
                <a:gd name="connsiteX84" fmla="*/ 11424726 w 12346891"/>
                <a:gd name="connsiteY84" fmla="*/ 204976 h 812606"/>
                <a:gd name="connsiteX85" fmla="*/ 11864555 w 12346891"/>
                <a:gd name="connsiteY85" fmla="*/ 492302 h 812606"/>
                <a:gd name="connsiteX86" fmla="*/ 12329382 w 12346891"/>
                <a:gd name="connsiteY86" fmla="*/ 159808 h 812606"/>
                <a:gd name="connsiteX87" fmla="*/ 12346891 w 12346891"/>
                <a:gd name="connsiteY87" fmla="*/ 119324 h 812606"/>
                <a:gd name="connsiteX88" fmla="*/ 12329208 w 12346891"/>
                <a:gd name="connsiteY88" fmla="*/ 177225 h 812606"/>
                <a:gd name="connsiteX89" fmla="*/ 11735542 w 12346891"/>
                <a:gd name="connsiteY89" fmla="*/ 660610 h 812606"/>
                <a:gd name="connsiteX90" fmla="*/ 11365115 w 12346891"/>
                <a:gd name="connsiteY90" fmla="*/ 512014 h 812606"/>
                <a:gd name="connsiteX91" fmla="*/ 11316909 w 12346891"/>
                <a:gd name="connsiteY91" fmla="*/ 464675 h 812606"/>
                <a:gd name="connsiteX92" fmla="*/ 11312594 w 12346891"/>
                <a:gd name="connsiteY92" fmla="*/ 473298 h 812606"/>
                <a:gd name="connsiteX93" fmla="*/ 11303059 w 12346891"/>
                <a:gd name="connsiteY93" fmla="*/ 455634 h 812606"/>
                <a:gd name="connsiteX94" fmla="*/ 10863230 w 12346891"/>
                <a:gd name="connsiteY94" fmla="*/ 168308 h 812606"/>
                <a:gd name="connsiteX95" fmla="*/ 10440168 w 12346891"/>
                <a:gd name="connsiteY95" fmla="*/ 428741 h 812606"/>
                <a:gd name="connsiteX96" fmla="*/ 10439916 w 12346891"/>
                <a:gd name="connsiteY96" fmla="*/ 429150 h 812606"/>
                <a:gd name="connsiteX97" fmla="*/ 10438424 w 12346891"/>
                <a:gd name="connsiteY97" fmla="*/ 432244 h 812606"/>
                <a:gd name="connsiteX98" fmla="*/ 10411637 w 12346891"/>
                <a:gd name="connsiteY98" fmla="*/ 480214 h 812606"/>
                <a:gd name="connsiteX99" fmla="*/ 10398383 w 12346891"/>
                <a:gd name="connsiteY99" fmla="*/ 500849 h 812606"/>
                <a:gd name="connsiteX100" fmla="*/ 10380893 w 12346891"/>
                <a:gd name="connsiteY100" fmla="*/ 541285 h 812606"/>
                <a:gd name="connsiteX101" fmla="*/ 10388584 w 12346891"/>
                <a:gd name="connsiteY101" fmla="*/ 516101 h 812606"/>
                <a:gd name="connsiteX102" fmla="*/ 10382475 w 12346891"/>
                <a:gd name="connsiteY102" fmla="*/ 525613 h 812606"/>
                <a:gd name="connsiteX103" fmla="*/ 9890722 w 12346891"/>
                <a:gd name="connsiteY103" fmla="*/ 812603 h 812606"/>
                <a:gd name="connsiteX104" fmla="*/ 9520295 w 12346891"/>
                <a:gd name="connsiteY104" fmla="*/ 664007 h 812606"/>
                <a:gd name="connsiteX105" fmla="*/ 9472089 w 12346891"/>
                <a:gd name="connsiteY105" fmla="*/ 616668 h 812606"/>
                <a:gd name="connsiteX106" fmla="*/ 9467775 w 12346891"/>
                <a:gd name="connsiteY106" fmla="*/ 625292 h 812606"/>
                <a:gd name="connsiteX107" fmla="*/ 9458240 w 12346891"/>
                <a:gd name="connsiteY107" fmla="*/ 607627 h 812606"/>
                <a:gd name="connsiteX108" fmla="*/ 9018411 w 12346891"/>
                <a:gd name="connsiteY108" fmla="*/ 320302 h 812606"/>
                <a:gd name="connsiteX109" fmla="*/ 8752800 w 12346891"/>
                <a:gd name="connsiteY109" fmla="*/ 411089 h 812606"/>
                <a:gd name="connsiteX110" fmla="*/ 8707593 w 12346891"/>
                <a:gd name="connsiteY110" fmla="*/ 449000 h 812606"/>
                <a:gd name="connsiteX111" fmla="*/ 8702020 w 12346891"/>
                <a:gd name="connsiteY111" fmla="*/ 456073 h 812606"/>
                <a:gd name="connsiteX112" fmla="*/ 8667899 w 12346891"/>
                <a:gd name="connsiteY112" fmla="*/ 488902 h 812606"/>
                <a:gd name="connsiteX113" fmla="*/ 8642818 w 12346891"/>
                <a:gd name="connsiteY113" fmla="*/ 515951 h 812606"/>
                <a:gd name="connsiteX114" fmla="*/ 8553583 w 12346891"/>
                <a:gd name="connsiteY114" fmla="*/ 652795 h 812606"/>
                <a:gd name="connsiteX115" fmla="*/ 8553757 w 12346891"/>
                <a:gd name="connsiteY115" fmla="*/ 635378 h 812606"/>
                <a:gd name="connsiteX116" fmla="*/ 8590096 w 12346891"/>
                <a:gd name="connsiteY116" fmla="*/ 553928 h 812606"/>
                <a:gd name="connsiteX117" fmla="*/ 8548816 w 12346891"/>
                <a:gd name="connsiteY117" fmla="*/ 583206 h 812606"/>
                <a:gd name="connsiteX118" fmla="*/ 8275244 w 12346891"/>
                <a:gd name="connsiteY118" fmla="*/ 660611 h 812606"/>
                <a:gd name="connsiteX119" fmla="*/ 7904817 w 12346891"/>
                <a:gd name="connsiteY119" fmla="*/ 512015 h 812606"/>
                <a:gd name="connsiteX120" fmla="*/ 7856610 w 12346891"/>
                <a:gd name="connsiteY120" fmla="*/ 464676 h 812606"/>
                <a:gd name="connsiteX121" fmla="*/ 7852297 w 12346891"/>
                <a:gd name="connsiteY121" fmla="*/ 473299 h 812606"/>
                <a:gd name="connsiteX122" fmla="*/ 7842761 w 12346891"/>
                <a:gd name="connsiteY122" fmla="*/ 455635 h 812606"/>
                <a:gd name="connsiteX123" fmla="*/ 7402931 w 12346891"/>
                <a:gd name="connsiteY123" fmla="*/ 168309 h 812606"/>
                <a:gd name="connsiteX124" fmla="*/ 6979869 w 12346891"/>
                <a:gd name="connsiteY124" fmla="*/ 428742 h 812606"/>
                <a:gd name="connsiteX125" fmla="*/ 6979618 w 12346891"/>
                <a:gd name="connsiteY125" fmla="*/ 429151 h 812606"/>
                <a:gd name="connsiteX126" fmla="*/ 6978126 w 12346891"/>
                <a:gd name="connsiteY126" fmla="*/ 432245 h 812606"/>
                <a:gd name="connsiteX127" fmla="*/ 6920595 w 12346891"/>
                <a:gd name="connsiteY127" fmla="*/ 541286 h 812606"/>
                <a:gd name="connsiteX128" fmla="*/ 6928286 w 12346891"/>
                <a:gd name="connsiteY128" fmla="*/ 516102 h 812606"/>
                <a:gd name="connsiteX129" fmla="*/ 6922176 w 12346891"/>
                <a:gd name="connsiteY129" fmla="*/ 525614 h 812606"/>
                <a:gd name="connsiteX130" fmla="*/ 6430425 w 12346891"/>
                <a:gd name="connsiteY130" fmla="*/ 812604 h 812606"/>
                <a:gd name="connsiteX131" fmla="*/ 6059997 w 12346891"/>
                <a:gd name="connsiteY131" fmla="*/ 664008 h 812606"/>
                <a:gd name="connsiteX132" fmla="*/ 6011791 w 12346891"/>
                <a:gd name="connsiteY132" fmla="*/ 616669 h 812606"/>
                <a:gd name="connsiteX133" fmla="*/ 6007477 w 12346891"/>
                <a:gd name="connsiteY133" fmla="*/ 625293 h 812606"/>
                <a:gd name="connsiteX134" fmla="*/ 5997942 w 12346891"/>
                <a:gd name="connsiteY134" fmla="*/ 607628 h 812606"/>
                <a:gd name="connsiteX135" fmla="*/ 5558112 w 12346891"/>
                <a:gd name="connsiteY135" fmla="*/ 320302 h 812606"/>
                <a:gd name="connsiteX136" fmla="*/ 5292503 w 12346891"/>
                <a:gd name="connsiteY136" fmla="*/ 411089 h 812606"/>
                <a:gd name="connsiteX137" fmla="*/ 5247298 w 12346891"/>
                <a:gd name="connsiteY137" fmla="*/ 448999 h 812606"/>
                <a:gd name="connsiteX138" fmla="*/ 5241722 w 12346891"/>
                <a:gd name="connsiteY138" fmla="*/ 456075 h 812606"/>
                <a:gd name="connsiteX139" fmla="*/ 5207592 w 12346891"/>
                <a:gd name="connsiteY139" fmla="*/ 488913 h 812606"/>
                <a:gd name="connsiteX140" fmla="*/ 5129797 w 12346891"/>
                <a:gd name="connsiteY140" fmla="*/ 553930 h 812606"/>
                <a:gd name="connsiteX141" fmla="*/ 5088518 w 12346891"/>
                <a:gd name="connsiteY141" fmla="*/ 583208 h 812606"/>
                <a:gd name="connsiteX142" fmla="*/ 4814946 w 12346891"/>
                <a:gd name="connsiteY142" fmla="*/ 660613 h 812606"/>
                <a:gd name="connsiteX143" fmla="*/ 4444519 w 12346891"/>
                <a:gd name="connsiteY143" fmla="*/ 512017 h 812606"/>
                <a:gd name="connsiteX144" fmla="*/ 4396312 w 12346891"/>
                <a:gd name="connsiteY144" fmla="*/ 464678 h 812606"/>
                <a:gd name="connsiteX145" fmla="*/ 4391999 w 12346891"/>
                <a:gd name="connsiteY145" fmla="*/ 473301 h 812606"/>
                <a:gd name="connsiteX146" fmla="*/ 4382463 w 12346891"/>
                <a:gd name="connsiteY146" fmla="*/ 455637 h 812606"/>
                <a:gd name="connsiteX147" fmla="*/ 3942634 w 12346891"/>
                <a:gd name="connsiteY147" fmla="*/ 168311 h 812606"/>
                <a:gd name="connsiteX148" fmla="*/ 3519572 w 12346891"/>
                <a:gd name="connsiteY148" fmla="*/ 428744 h 812606"/>
                <a:gd name="connsiteX149" fmla="*/ 3477786 w 12346891"/>
                <a:gd name="connsiteY149" fmla="*/ 500852 h 812606"/>
                <a:gd name="connsiteX150" fmla="*/ 3467989 w 12346891"/>
                <a:gd name="connsiteY150" fmla="*/ 516104 h 812606"/>
                <a:gd name="connsiteX151" fmla="*/ 3461878 w 12346891"/>
                <a:gd name="connsiteY151" fmla="*/ 525616 h 812606"/>
                <a:gd name="connsiteX152" fmla="*/ 2970127 w 12346891"/>
                <a:gd name="connsiteY152" fmla="*/ 812606 h 812606"/>
                <a:gd name="connsiteX153" fmla="*/ 2599700 w 12346891"/>
                <a:gd name="connsiteY153" fmla="*/ 664010 h 812606"/>
                <a:gd name="connsiteX154" fmla="*/ 2551493 w 12346891"/>
                <a:gd name="connsiteY154" fmla="*/ 616671 h 812606"/>
                <a:gd name="connsiteX155" fmla="*/ 2547180 w 12346891"/>
                <a:gd name="connsiteY155" fmla="*/ 625295 h 812606"/>
                <a:gd name="connsiteX156" fmla="*/ 2537644 w 12346891"/>
                <a:gd name="connsiteY156" fmla="*/ 607630 h 812606"/>
                <a:gd name="connsiteX157" fmla="*/ 2097815 w 12346891"/>
                <a:gd name="connsiteY157" fmla="*/ 320304 h 812606"/>
                <a:gd name="connsiteX158" fmla="*/ 1832205 w 12346891"/>
                <a:gd name="connsiteY158" fmla="*/ 411091 h 812606"/>
                <a:gd name="connsiteX159" fmla="*/ 1722223 w 12346891"/>
                <a:gd name="connsiteY159" fmla="*/ 515954 h 812606"/>
                <a:gd name="connsiteX160" fmla="*/ 1628221 w 12346891"/>
                <a:gd name="connsiteY160" fmla="*/ 583210 h 812606"/>
                <a:gd name="connsiteX161" fmla="*/ 1354648 w 12346891"/>
                <a:gd name="connsiteY161" fmla="*/ 660615 h 812606"/>
                <a:gd name="connsiteX162" fmla="*/ 984221 w 12346891"/>
                <a:gd name="connsiteY162" fmla="*/ 512019 h 812606"/>
                <a:gd name="connsiteX163" fmla="*/ 936015 w 12346891"/>
                <a:gd name="connsiteY163" fmla="*/ 464680 h 812606"/>
                <a:gd name="connsiteX164" fmla="*/ 931701 w 12346891"/>
                <a:gd name="connsiteY164" fmla="*/ 473303 h 812606"/>
                <a:gd name="connsiteX165" fmla="*/ 922165 w 12346891"/>
                <a:gd name="connsiteY165" fmla="*/ 455639 h 812606"/>
                <a:gd name="connsiteX166" fmla="*/ 482336 w 12346891"/>
                <a:gd name="connsiteY166" fmla="*/ 168313 h 812606"/>
                <a:gd name="connsiteX167" fmla="*/ 59274 w 12346891"/>
                <a:gd name="connsiteY167" fmla="*/ 428746 h 812606"/>
                <a:gd name="connsiteX168" fmla="*/ 59022 w 12346891"/>
                <a:gd name="connsiteY168" fmla="*/ 429155 h 812606"/>
                <a:gd name="connsiteX169" fmla="*/ 30744 w 12346891"/>
                <a:gd name="connsiteY169" fmla="*/ 480219 h 812606"/>
                <a:gd name="connsiteX170" fmla="*/ -1 w 12346891"/>
                <a:gd name="connsiteY170" fmla="*/ 541290 h 812606"/>
                <a:gd name="connsiteX171" fmla="*/ 247792 w 12346891"/>
                <a:gd name="connsiteY171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754770 w 12346893"/>
                <a:gd name="connsiteY59" fmla="*/ 323702 h 812606"/>
                <a:gd name="connsiteX60" fmla="*/ 8779851 w 12346893"/>
                <a:gd name="connsiteY60" fmla="*/ 296653 h 812606"/>
                <a:gd name="connsiteX61" fmla="*/ 8869086 w 12346893"/>
                <a:gd name="connsiteY61" fmla="*/ 159809 h 812606"/>
                <a:gd name="connsiteX62" fmla="*/ 8886596 w 12346893"/>
                <a:gd name="connsiteY62" fmla="*/ 119325 h 812606"/>
                <a:gd name="connsiteX63" fmla="*/ 8868912 w 12346893"/>
                <a:gd name="connsiteY63" fmla="*/ 177226 h 812606"/>
                <a:gd name="connsiteX64" fmla="*/ 8832573 w 12346893"/>
                <a:gd name="connsiteY64" fmla="*/ 258676 h 812606"/>
                <a:gd name="connsiteX65" fmla="*/ 8873853 w 12346893"/>
                <a:gd name="connsiteY65" fmla="*/ 229399 h 812606"/>
                <a:gd name="connsiteX66" fmla="*/ 9147426 w 12346893"/>
                <a:gd name="connsiteY66" fmla="*/ 151993 h 812606"/>
                <a:gd name="connsiteX67" fmla="*/ 9517853 w 12346893"/>
                <a:gd name="connsiteY67" fmla="*/ 300589 h 812606"/>
                <a:gd name="connsiteX68" fmla="*/ 9566059 w 12346893"/>
                <a:gd name="connsiteY68" fmla="*/ 347928 h 812606"/>
                <a:gd name="connsiteX69" fmla="*/ 9570373 w 12346893"/>
                <a:gd name="connsiteY69" fmla="*/ 339305 h 812606"/>
                <a:gd name="connsiteX70" fmla="*/ 9579908 w 12346893"/>
                <a:gd name="connsiteY70" fmla="*/ 356969 h 812606"/>
                <a:gd name="connsiteX71" fmla="*/ 10019738 w 12346893"/>
                <a:gd name="connsiteY71" fmla="*/ 644295 h 812606"/>
                <a:gd name="connsiteX72" fmla="*/ 10442800 w 12346893"/>
                <a:gd name="connsiteY72" fmla="*/ 383862 h 812606"/>
                <a:gd name="connsiteX73" fmla="*/ 10443052 w 12346893"/>
                <a:gd name="connsiteY73" fmla="*/ 383453 h 812606"/>
                <a:gd name="connsiteX74" fmla="*/ 10444544 w 12346893"/>
                <a:gd name="connsiteY74" fmla="*/ 380359 h 812606"/>
                <a:gd name="connsiteX75" fmla="*/ 10471330 w 12346893"/>
                <a:gd name="connsiteY75" fmla="*/ 332389 h 812606"/>
                <a:gd name="connsiteX76" fmla="*/ 10484585 w 12346893"/>
                <a:gd name="connsiteY76" fmla="*/ 311754 h 812606"/>
                <a:gd name="connsiteX77" fmla="*/ 10502074 w 12346893"/>
                <a:gd name="connsiteY77" fmla="*/ 271318 h 812606"/>
                <a:gd name="connsiteX78" fmla="*/ 10494383 w 12346893"/>
                <a:gd name="connsiteY78" fmla="*/ 296502 h 812606"/>
                <a:gd name="connsiteX79" fmla="*/ 10500493 w 12346893"/>
                <a:gd name="connsiteY79" fmla="*/ 286990 h 812606"/>
                <a:gd name="connsiteX80" fmla="*/ 10992245 w 12346893"/>
                <a:gd name="connsiteY80" fmla="*/ 0 h 812606"/>
                <a:gd name="connsiteX81" fmla="*/ 11362672 w 12346893"/>
                <a:gd name="connsiteY81" fmla="*/ 148596 h 812606"/>
                <a:gd name="connsiteX82" fmla="*/ 11410878 w 12346893"/>
                <a:gd name="connsiteY82" fmla="*/ 195935 h 812606"/>
                <a:gd name="connsiteX83" fmla="*/ 11415192 w 12346893"/>
                <a:gd name="connsiteY83" fmla="*/ 187311 h 812606"/>
                <a:gd name="connsiteX84" fmla="*/ 11424728 w 12346893"/>
                <a:gd name="connsiteY84" fmla="*/ 204976 h 812606"/>
                <a:gd name="connsiteX85" fmla="*/ 11864557 w 12346893"/>
                <a:gd name="connsiteY85" fmla="*/ 492302 h 812606"/>
                <a:gd name="connsiteX86" fmla="*/ 12329384 w 12346893"/>
                <a:gd name="connsiteY86" fmla="*/ 159808 h 812606"/>
                <a:gd name="connsiteX87" fmla="*/ 12346893 w 12346893"/>
                <a:gd name="connsiteY87" fmla="*/ 119324 h 812606"/>
                <a:gd name="connsiteX88" fmla="*/ 12329210 w 12346893"/>
                <a:gd name="connsiteY88" fmla="*/ 177225 h 812606"/>
                <a:gd name="connsiteX89" fmla="*/ 11735544 w 12346893"/>
                <a:gd name="connsiteY89" fmla="*/ 660610 h 812606"/>
                <a:gd name="connsiteX90" fmla="*/ 11365117 w 12346893"/>
                <a:gd name="connsiteY90" fmla="*/ 512014 h 812606"/>
                <a:gd name="connsiteX91" fmla="*/ 11316911 w 12346893"/>
                <a:gd name="connsiteY91" fmla="*/ 464675 h 812606"/>
                <a:gd name="connsiteX92" fmla="*/ 11312596 w 12346893"/>
                <a:gd name="connsiteY92" fmla="*/ 473298 h 812606"/>
                <a:gd name="connsiteX93" fmla="*/ 11303061 w 12346893"/>
                <a:gd name="connsiteY93" fmla="*/ 455634 h 812606"/>
                <a:gd name="connsiteX94" fmla="*/ 10863232 w 12346893"/>
                <a:gd name="connsiteY94" fmla="*/ 168308 h 812606"/>
                <a:gd name="connsiteX95" fmla="*/ 10440170 w 12346893"/>
                <a:gd name="connsiteY95" fmla="*/ 428741 h 812606"/>
                <a:gd name="connsiteX96" fmla="*/ 10439918 w 12346893"/>
                <a:gd name="connsiteY96" fmla="*/ 429150 h 812606"/>
                <a:gd name="connsiteX97" fmla="*/ 10438426 w 12346893"/>
                <a:gd name="connsiteY97" fmla="*/ 432244 h 812606"/>
                <a:gd name="connsiteX98" fmla="*/ 10411639 w 12346893"/>
                <a:gd name="connsiteY98" fmla="*/ 480214 h 812606"/>
                <a:gd name="connsiteX99" fmla="*/ 10398385 w 12346893"/>
                <a:gd name="connsiteY99" fmla="*/ 500849 h 812606"/>
                <a:gd name="connsiteX100" fmla="*/ 10380895 w 12346893"/>
                <a:gd name="connsiteY100" fmla="*/ 541285 h 812606"/>
                <a:gd name="connsiteX101" fmla="*/ 10388586 w 12346893"/>
                <a:gd name="connsiteY101" fmla="*/ 516101 h 812606"/>
                <a:gd name="connsiteX102" fmla="*/ 10382477 w 12346893"/>
                <a:gd name="connsiteY102" fmla="*/ 525613 h 812606"/>
                <a:gd name="connsiteX103" fmla="*/ 9890724 w 12346893"/>
                <a:gd name="connsiteY103" fmla="*/ 812603 h 812606"/>
                <a:gd name="connsiteX104" fmla="*/ 9520297 w 12346893"/>
                <a:gd name="connsiteY104" fmla="*/ 664007 h 812606"/>
                <a:gd name="connsiteX105" fmla="*/ 9472091 w 12346893"/>
                <a:gd name="connsiteY105" fmla="*/ 616668 h 812606"/>
                <a:gd name="connsiteX106" fmla="*/ 9467777 w 12346893"/>
                <a:gd name="connsiteY106" fmla="*/ 625292 h 812606"/>
                <a:gd name="connsiteX107" fmla="*/ 9458242 w 12346893"/>
                <a:gd name="connsiteY107" fmla="*/ 607627 h 812606"/>
                <a:gd name="connsiteX108" fmla="*/ 9018413 w 12346893"/>
                <a:gd name="connsiteY108" fmla="*/ 320302 h 812606"/>
                <a:gd name="connsiteX109" fmla="*/ 8752802 w 12346893"/>
                <a:gd name="connsiteY109" fmla="*/ 411089 h 812606"/>
                <a:gd name="connsiteX110" fmla="*/ 8707595 w 12346893"/>
                <a:gd name="connsiteY110" fmla="*/ 449000 h 812606"/>
                <a:gd name="connsiteX111" fmla="*/ 8702022 w 12346893"/>
                <a:gd name="connsiteY111" fmla="*/ 456073 h 812606"/>
                <a:gd name="connsiteX112" fmla="*/ 8667901 w 12346893"/>
                <a:gd name="connsiteY112" fmla="*/ 488902 h 812606"/>
                <a:gd name="connsiteX113" fmla="*/ 8642820 w 12346893"/>
                <a:gd name="connsiteY113" fmla="*/ 515951 h 812606"/>
                <a:gd name="connsiteX114" fmla="*/ 8553759 w 12346893"/>
                <a:gd name="connsiteY114" fmla="*/ 635378 h 812606"/>
                <a:gd name="connsiteX115" fmla="*/ 8590098 w 12346893"/>
                <a:gd name="connsiteY115" fmla="*/ 553928 h 812606"/>
                <a:gd name="connsiteX116" fmla="*/ 8548818 w 12346893"/>
                <a:gd name="connsiteY116" fmla="*/ 583206 h 812606"/>
                <a:gd name="connsiteX117" fmla="*/ 8275246 w 12346893"/>
                <a:gd name="connsiteY117" fmla="*/ 660611 h 812606"/>
                <a:gd name="connsiteX118" fmla="*/ 7904819 w 12346893"/>
                <a:gd name="connsiteY118" fmla="*/ 512015 h 812606"/>
                <a:gd name="connsiteX119" fmla="*/ 7856612 w 12346893"/>
                <a:gd name="connsiteY119" fmla="*/ 464676 h 812606"/>
                <a:gd name="connsiteX120" fmla="*/ 7852299 w 12346893"/>
                <a:gd name="connsiteY120" fmla="*/ 473299 h 812606"/>
                <a:gd name="connsiteX121" fmla="*/ 7842763 w 12346893"/>
                <a:gd name="connsiteY121" fmla="*/ 455635 h 812606"/>
                <a:gd name="connsiteX122" fmla="*/ 7402933 w 12346893"/>
                <a:gd name="connsiteY122" fmla="*/ 168309 h 812606"/>
                <a:gd name="connsiteX123" fmla="*/ 6979871 w 12346893"/>
                <a:gd name="connsiteY123" fmla="*/ 428742 h 812606"/>
                <a:gd name="connsiteX124" fmla="*/ 6979620 w 12346893"/>
                <a:gd name="connsiteY124" fmla="*/ 429151 h 812606"/>
                <a:gd name="connsiteX125" fmla="*/ 6978128 w 12346893"/>
                <a:gd name="connsiteY125" fmla="*/ 432245 h 812606"/>
                <a:gd name="connsiteX126" fmla="*/ 6920597 w 12346893"/>
                <a:gd name="connsiteY126" fmla="*/ 541286 h 812606"/>
                <a:gd name="connsiteX127" fmla="*/ 6928288 w 12346893"/>
                <a:gd name="connsiteY127" fmla="*/ 516102 h 812606"/>
                <a:gd name="connsiteX128" fmla="*/ 6922178 w 12346893"/>
                <a:gd name="connsiteY128" fmla="*/ 525614 h 812606"/>
                <a:gd name="connsiteX129" fmla="*/ 6430427 w 12346893"/>
                <a:gd name="connsiteY129" fmla="*/ 812604 h 812606"/>
                <a:gd name="connsiteX130" fmla="*/ 6059999 w 12346893"/>
                <a:gd name="connsiteY130" fmla="*/ 664008 h 812606"/>
                <a:gd name="connsiteX131" fmla="*/ 6011793 w 12346893"/>
                <a:gd name="connsiteY131" fmla="*/ 616669 h 812606"/>
                <a:gd name="connsiteX132" fmla="*/ 6007479 w 12346893"/>
                <a:gd name="connsiteY132" fmla="*/ 625293 h 812606"/>
                <a:gd name="connsiteX133" fmla="*/ 5997944 w 12346893"/>
                <a:gd name="connsiteY133" fmla="*/ 607628 h 812606"/>
                <a:gd name="connsiteX134" fmla="*/ 5558114 w 12346893"/>
                <a:gd name="connsiteY134" fmla="*/ 320302 h 812606"/>
                <a:gd name="connsiteX135" fmla="*/ 5292505 w 12346893"/>
                <a:gd name="connsiteY135" fmla="*/ 411089 h 812606"/>
                <a:gd name="connsiteX136" fmla="*/ 5247300 w 12346893"/>
                <a:gd name="connsiteY136" fmla="*/ 448999 h 812606"/>
                <a:gd name="connsiteX137" fmla="*/ 5241724 w 12346893"/>
                <a:gd name="connsiteY137" fmla="*/ 456075 h 812606"/>
                <a:gd name="connsiteX138" fmla="*/ 5207594 w 12346893"/>
                <a:gd name="connsiteY138" fmla="*/ 488913 h 812606"/>
                <a:gd name="connsiteX139" fmla="*/ 5129799 w 12346893"/>
                <a:gd name="connsiteY139" fmla="*/ 553930 h 812606"/>
                <a:gd name="connsiteX140" fmla="*/ 5088520 w 12346893"/>
                <a:gd name="connsiteY140" fmla="*/ 583208 h 812606"/>
                <a:gd name="connsiteX141" fmla="*/ 4814948 w 12346893"/>
                <a:gd name="connsiteY141" fmla="*/ 660613 h 812606"/>
                <a:gd name="connsiteX142" fmla="*/ 4444521 w 12346893"/>
                <a:gd name="connsiteY142" fmla="*/ 512017 h 812606"/>
                <a:gd name="connsiteX143" fmla="*/ 4396314 w 12346893"/>
                <a:gd name="connsiteY143" fmla="*/ 464678 h 812606"/>
                <a:gd name="connsiteX144" fmla="*/ 4392001 w 12346893"/>
                <a:gd name="connsiteY144" fmla="*/ 473301 h 812606"/>
                <a:gd name="connsiteX145" fmla="*/ 4382465 w 12346893"/>
                <a:gd name="connsiteY145" fmla="*/ 455637 h 812606"/>
                <a:gd name="connsiteX146" fmla="*/ 3942636 w 12346893"/>
                <a:gd name="connsiteY146" fmla="*/ 168311 h 812606"/>
                <a:gd name="connsiteX147" fmla="*/ 3519574 w 12346893"/>
                <a:gd name="connsiteY147" fmla="*/ 428744 h 812606"/>
                <a:gd name="connsiteX148" fmla="*/ 3477788 w 12346893"/>
                <a:gd name="connsiteY148" fmla="*/ 500852 h 812606"/>
                <a:gd name="connsiteX149" fmla="*/ 3467991 w 12346893"/>
                <a:gd name="connsiteY149" fmla="*/ 516104 h 812606"/>
                <a:gd name="connsiteX150" fmla="*/ 3461880 w 12346893"/>
                <a:gd name="connsiteY150" fmla="*/ 525616 h 812606"/>
                <a:gd name="connsiteX151" fmla="*/ 2970129 w 12346893"/>
                <a:gd name="connsiteY151" fmla="*/ 812606 h 812606"/>
                <a:gd name="connsiteX152" fmla="*/ 2599702 w 12346893"/>
                <a:gd name="connsiteY152" fmla="*/ 664010 h 812606"/>
                <a:gd name="connsiteX153" fmla="*/ 2551495 w 12346893"/>
                <a:gd name="connsiteY153" fmla="*/ 616671 h 812606"/>
                <a:gd name="connsiteX154" fmla="*/ 2547182 w 12346893"/>
                <a:gd name="connsiteY154" fmla="*/ 625295 h 812606"/>
                <a:gd name="connsiteX155" fmla="*/ 2537646 w 12346893"/>
                <a:gd name="connsiteY155" fmla="*/ 607630 h 812606"/>
                <a:gd name="connsiteX156" fmla="*/ 2097817 w 12346893"/>
                <a:gd name="connsiteY156" fmla="*/ 320304 h 812606"/>
                <a:gd name="connsiteX157" fmla="*/ 1832207 w 12346893"/>
                <a:gd name="connsiteY157" fmla="*/ 411091 h 812606"/>
                <a:gd name="connsiteX158" fmla="*/ 1722225 w 12346893"/>
                <a:gd name="connsiteY158" fmla="*/ 515954 h 812606"/>
                <a:gd name="connsiteX159" fmla="*/ 1628223 w 12346893"/>
                <a:gd name="connsiteY159" fmla="*/ 583210 h 812606"/>
                <a:gd name="connsiteX160" fmla="*/ 1354650 w 12346893"/>
                <a:gd name="connsiteY160" fmla="*/ 660615 h 812606"/>
                <a:gd name="connsiteX161" fmla="*/ 984223 w 12346893"/>
                <a:gd name="connsiteY161" fmla="*/ 512019 h 812606"/>
                <a:gd name="connsiteX162" fmla="*/ 936017 w 12346893"/>
                <a:gd name="connsiteY162" fmla="*/ 464680 h 812606"/>
                <a:gd name="connsiteX163" fmla="*/ 931703 w 12346893"/>
                <a:gd name="connsiteY163" fmla="*/ 473303 h 812606"/>
                <a:gd name="connsiteX164" fmla="*/ 922167 w 12346893"/>
                <a:gd name="connsiteY164" fmla="*/ 455639 h 812606"/>
                <a:gd name="connsiteX165" fmla="*/ 482338 w 12346893"/>
                <a:gd name="connsiteY165" fmla="*/ 168313 h 812606"/>
                <a:gd name="connsiteX166" fmla="*/ 59276 w 12346893"/>
                <a:gd name="connsiteY166" fmla="*/ 428746 h 812606"/>
                <a:gd name="connsiteX167" fmla="*/ 59024 w 12346893"/>
                <a:gd name="connsiteY167" fmla="*/ 429155 h 812606"/>
                <a:gd name="connsiteX168" fmla="*/ 30746 w 12346893"/>
                <a:gd name="connsiteY168" fmla="*/ 480219 h 812606"/>
                <a:gd name="connsiteX169" fmla="*/ 1 w 12346893"/>
                <a:gd name="connsiteY169" fmla="*/ 541290 h 812606"/>
                <a:gd name="connsiteX170" fmla="*/ 247794 w 12346893"/>
                <a:gd name="connsiteY170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754768 w 12346891"/>
                <a:gd name="connsiteY59" fmla="*/ 323702 h 812606"/>
                <a:gd name="connsiteX60" fmla="*/ 8779849 w 12346891"/>
                <a:gd name="connsiteY60" fmla="*/ 296653 h 812606"/>
                <a:gd name="connsiteX61" fmla="*/ 8869084 w 12346891"/>
                <a:gd name="connsiteY61" fmla="*/ 159809 h 812606"/>
                <a:gd name="connsiteX62" fmla="*/ 8886594 w 12346891"/>
                <a:gd name="connsiteY62" fmla="*/ 119325 h 812606"/>
                <a:gd name="connsiteX63" fmla="*/ 8868910 w 12346891"/>
                <a:gd name="connsiteY63" fmla="*/ 177226 h 812606"/>
                <a:gd name="connsiteX64" fmla="*/ 8832571 w 12346891"/>
                <a:gd name="connsiteY64" fmla="*/ 258676 h 812606"/>
                <a:gd name="connsiteX65" fmla="*/ 8873851 w 12346891"/>
                <a:gd name="connsiteY65" fmla="*/ 229399 h 812606"/>
                <a:gd name="connsiteX66" fmla="*/ 9147424 w 12346891"/>
                <a:gd name="connsiteY66" fmla="*/ 151993 h 812606"/>
                <a:gd name="connsiteX67" fmla="*/ 9517851 w 12346891"/>
                <a:gd name="connsiteY67" fmla="*/ 300589 h 812606"/>
                <a:gd name="connsiteX68" fmla="*/ 9566057 w 12346891"/>
                <a:gd name="connsiteY68" fmla="*/ 347928 h 812606"/>
                <a:gd name="connsiteX69" fmla="*/ 9570371 w 12346891"/>
                <a:gd name="connsiteY69" fmla="*/ 339305 h 812606"/>
                <a:gd name="connsiteX70" fmla="*/ 9579906 w 12346891"/>
                <a:gd name="connsiteY70" fmla="*/ 356969 h 812606"/>
                <a:gd name="connsiteX71" fmla="*/ 10019736 w 12346891"/>
                <a:gd name="connsiteY71" fmla="*/ 644295 h 812606"/>
                <a:gd name="connsiteX72" fmla="*/ 10442798 w 12346891"/>
                <a:gd name="connsiteY72" fmla="*/ 383862 h 812606"/>
                <a:gd name="connsiteX73" fmla="*/ 10443050 w 12346891"/>
                <a:gd name="connsiteY73" fmla="*/ 383453 h 812606"/>
                <a:gd name="connsiteX74" fmla="*/ 10444542 w 12346891"/>
                <a:gd name="connsiteY74" fmla="*/ 380359 h 812606"/>
                <a:gd name="connsiteX75" fmla="*/ 10471328 w 12346891"/>
                <a:gd name="connsiteY75" fmla="*/ 332389 h 812606"/>
                <a:gd name="connsiteX76" fmla="*/ 10484583 w 12346891"/>
                <a:gd name="connsiteY76" fmla="*/ 311754 h 812606"/>
                <a:gd name="connsiteX77" fmla="*/ 10502072 w 12346891"/>
                <a:gd name="connsiteY77" fmla="*/ 271318 h 812606"/>
                <a:gd name="connsiteX78" fmla="*/ 10494381 w 12346891"/>
                <a:gd name="connsiteY78" fmla="*/ 296502 h 812606"/>
                <a:gd name="connsiteX79" fmla="*/ 10500491 w 12346891"/>
                <a:gd name="connsiteY79" fmla="*/ 286990 h 812606"/>
                <a:gd name="connsiteX80" fmla="*/ 10992243 w 12346891"/>
                <a:gd name="connsiteY80" fmla="*/ 0 h 812606"/>
                <a:gd name="connsiteX81" fmla="*/ 11362670 w 12346891"/>
                <a:gd name="connsiteY81" fmla="*/ 148596 h 812606"/>
                <a:gd name="connsiteX82" fmla="*/ 11410876 w 12346891"/>
                <a:gd name="connsiteY82" fmla="*/ 195935 h 812606"/>
                <a:gd name="connsiteX83" fmla="*/ 11415190 w 12346891"/>
                <a:gd name="connsiteY83" fmla="*/ 187311 h 812606"/>
                <a:gd name="connsiteX84" fmla="*/ 11424726 w 12346891"/>
                <a:gd name="connsiteY84" fmla="*/ 204976 h 812606"/>
                <a:gd name="connsiteX85" fmla="*/ 11864555 w 12346891"/>
                <a:gd name="connsiteY85" fmla="*/ 492302 h 812606"/>
                <a:gd name="connsiteX86" fmla="*/ 12329382 w 12346891"/>
                <a:gd name="connsiteY86" fmla="*/ 159808 h 812606"/>
                <a:gd name="connsiteX87" fmla="*/ 12346891 w 12346891"/>
                <a:gd name="connsiteY87" fmla="*/ 119324 h 812606"/>
                <a:gd name="connsiteX88" fmla="*/ 12329208 w 12346891"/>
                <a:gd name="connsiteY88" fmla="*/ 177225 h 812606"/>
                <a:gd name="connsiteX89" fmla="*/ 11735542 w 12346891"/>
                <a:gd name="connsiteY89" fmla="*/ 660610 h 812606"/>
                <a:gd name="connsiteX90" fmla="*/ 11365115 w 12346891"/>
                <a:gd name="connsiteY90" fmla="*/ 512014 h 812606"/>
                <a:gd name="connsiteX91" fmla="*/ 11316909 w 12346891"/>
                <a:gd name="connsiteY91" fmla="*/ 464675 h 812606"/>
                <a:gd name="connsiteX92" fmla="*/ 11312594 w 12346891"/>
                <a:gd name="connsiteY92" fmla="*/ 473298 h 812606"/>
                <a:gd name="connsiteX93" fmla="*/ 11303059 w 12346891"/>
                <a:gd name="connsiteY93" fmla="*/ 455634 h 812606"/>
                <a:gd name="connsiteX94" fmla="*/ 10863230 w 12346891"/>
                <a:gd name="connsiteY94" fmla="*/ 168308 h 812606"/>
                <a:gd name="connsiteX95" fmla="*/ 10440168 w 12346891"/>
                <a:gd name="connsiteY95" fmla="*/ 428741 h 812606"/>
                <a:gd name="connsiteX96" fmla="*/ 10439916 w 12346891"/>
                <a:gd name="connsiteY96" fmla="*/ 429150 h 812606"/>
                <a:gd name="connsiteX97" fmla="*/ 10438424 w 12346891"/>
                <a:gd name="connsiteY97" fmla="*/ 432244 h 812606"/>
                <a:gd name="connsiteX98" fmla="*/ 10411637 w 12346891"/>
                <a:gd name="connsiteY98" fmla="*/ 480214 h 812606"/>
                <a:gd name="connsiteX99" fmla="*/ 10398383 w 12346891"/>
                <a:gd name="connsiteY99" fmla="*/ 500849 h 812606"/>
                <a:gd name="connsiteX100" fmla="*/ 10380893 w 12346891"/>
                <a:gd name="connsiteY100" fmla="*/ 541285 h 812606"/>
                <a:gd name="connsiteX101" fmla="*/ 10388584 w 12346891"/>
                <a:gd name="connsiteY101" fmla="*/ 516101 h 812606"/>
                <a:gd name="connsiteX102" fmla="*/ 10382475 w 12346891"/>
                <a:gd name="connsiteY102" fmla="*/ 525613 h 812606"/>
                <a:gd name="connsiteX103" fmla="*/ 9890722 w 12346891"/>
                <a:gd name="connsiteY103" fmla="*/ 812603 h 812606"/>
                <a:gd name="connsiteX104" fmla="*/ 9520295 w 12346891"/>
                <a:gd name="connsiteY104" fmla="*/ 664007 h 812606"/>
                <a:gd name="connsiteX105" fmla="*/ 9472089 w 12346891"/>
                <a:gd name="connsiteY105" fmla="*/ 616668 h 812606"/>
                <a:gd name="connsiteX106" fmla="*/ 9467775 w 12346891"/>
                <a:gd name="connsiteY106" fmla="*/ 625292 h 812606"/>
                <a:gd name="connsiteX107" fmla="*/ 9458240 w 12346891"/>
                <a:gd name="connsiteY107" fmla="*/ 607627 h 812606"/>
                <a:gd name="connsiteX108" fmla="*/ 9018411 w 12346891"/>
                <a:gd name="connsiteY108" fmla="*/ 320302 h 812606"/>
                <a:gd name="connsiteX109" fmla="*/ 8752800 w 12346891"/>
                <a:gd name="connsiteY109" fmla="*/ 411089 h 812606"/>
                <a:gd name="connsiteX110" fmla="*/ 8707593 w 12346891"/>
                <a:gd name="connsiteY110" fmla="*/ 449000 h 812606"/>
                <a:gd name="connsiteX111" fmla="*/ 8702020 w 12346891"/>
                <a:gd name="connsiteY111" fmla="*/ 456073 h 812606"/>
                <a:gd name="connsiteX112" fmla="*/ 8667899 w 12346891"/>
                <a:gd name="connsiteY112" fmla="*/ 488902 h 812606"/>
                <a:gd name="connsiteX113" fmla="*/ 8642818 w 12346891"/>
                <a:gd name="connsiteY113" fmla="*/ 515951 h 812606"/>
                <a:gd name="connsiteX114" fmla="*/ 8590096 w 12346891"/>
                <a:gd name="connsiteY114" fmla="*/ 553928 h 812606"/>
                <a:gd name="connsiteX115" fmla="*/ 8548816 w 12346891"/>
                <a:gd name="connsiteY115" fmla="*/ 583206 h 812606"/>
                <a:gd name="connsiteX116" fmla="*/ 8275244 w 12346891"/>
                <a:gd name="connsiteY116" fmla="*/ 660611 h 812606"/>
                <a:gd name="connsiteX117" fmla="*/ 7904817 w 12346891"/>
                <a:gd name="connsiteY117" fmla="*/ 512015 h 812606"/>
                <a:gd name="connsiteX118" fmla="*/ 7856610 w 12346891"/>
                <a:gd name="connsiteY118" fmla="*/ 464676 h 812606"/>
                <a:gd name="connsiteX119" fmla="*/ 7852297 w 12346891"/>
                <a:gd name="connsiteY119" fmla="*/ 473299 h 812606"/>
                <a:gd name="connsiteX120" fmla="*/ 7842761 w 12346891"/>
                <a:gd name="connsiteY120" fmla="*/ 455635 h 812606"/>
                <a:gd name="connsiteX121" fmla="*/ 7402931 w 12346891"/>
                <a:gd name="connsiteY121" fmla="*/ 168309 h 812606"/>
                <a:gd name="connsiteX122" fmla="*/ 6979869 w 12346891"/>
                <a:gd name="connsiteY122" fmla="*/ 428742 h 812606"/>
                <a:gd name="connsiteX123" fmla="*/ 6979618 w 12346891"/>
                <a:gd name="connsiteY123" fmla="*/ 429151 h 812606"/>
                <a:gd name="connsiteX124" fmla="*/ 6978126 w 12346891"/>
                <a:gd name="connsiteY124" fmla="*/ 432245 h 812606"/>
                <a:gd name="connsiteX125" fmla="*/ 6920595 w 12346891"/>
                <a:gd name="connsiteY125" fmla="*/ 541286 h 812606"/>
                <a:gd name="connsiteX126" fmla="*/ 6928286 w 12346891"/>
                <a:gd name="connsiteY126" fmla="*/ 516102 h 812606"/>
                <a:gd name="connsiteX127" fmla="*/ 6922176 w 12346891"/>
                <a:gd name="connsiteY127" fmla="*/ 525614 h 812606"/>
                <a:gd name="connsiteX128" fmla="*/ 6430425 w 12346891"/>
                <a:gd name="connsiteY128" fmla="*/ 812604 h 812606"/>
                <a:gd name="connsiteX129" fmla="*/ 6059997 w 12346891"/>
                <a:gd name="connsiteY129" fmla="*/ 664008 h 812606"/>
                <a:gd name="connsiteX130" fmla="*/ 6011791 w 12346891"/>
                <a:gd name="connsiteY130" fmla="*/ 616669 h 812606"/>
                <a:gd name="connsiteX131" fmla="*/ 6007477 w 12346891"/>
                <a:gd name="connsiteY131" fmla="*/ 625293 h 812606"/>
                <a:gd name="connsiteX132" fmla="*/ 5997942 w 12346891"/>
                <a:gd name="connsiteY132" fmla="*/ 607628 h 812606"/>
                <a:gd name="connsiteX133" fmla="*/ 5558112 w 12346891"/>
                <a:gd name="connsiteY133" fmla="*/ 320302 h 812606"/>
                <a:gd name="connsiteX134" fmla="*/ 5292503 w 12346891"/>
                <a:gd name="connsiteY134" fmla="*/ 411089 h 812606"/>
                <a:gd name="connsiteX135" fmla="*/ 5247298 w 12346891"/>
                <a:gd name="connsiteY135" fmla="*/ 448999 h 812606"/>
                <a:gd name="connsiteX136" fmla="*/ 5241722 w 12346891"/>
                <a:gd name="connsiteY136" fmla="*/ 456075 h 812606"/>
                <a:gd name="connsiteX137" fmla="*/ 5207592 w 12346891"/>
                <a:gd name="connsiteY137" fmla="*/ 488913 h 812606"/>
                <a:gd name="connsiteX138" fmla="*/ 5129797 w 12346891"/>
                <a:gd name="connsiteY138" fmla="*/ 553930 h 812606"/>
                <a:gd name="connsiteX139" fmla="*/ 5088518 w 12346891"/>
                <a:gd name="connsiteY139" fmla="*/ 583208 h 812606"/>
                <a:gd name="connsiteX140" fmla="*/ 4814946 w 12346891"/>
                <a:gd name="connsiteY140" fmla="*/ 660613 h 812606"/>
                <a:gd name="connsiteX141" fmla="*/ 4444519 w 12346891"/>
                <a:gd name="connsiteY141" fmla="*/ 512017 h 812606"/>
                <a:gd name="connsiteX142" fmla="*/ 4396312 w 12346891"/>
                <a:gd name="connsiteY142" fmla="*/ 464678 h 812606"/>
                <a:gd name="connsiteX143" fmla="*/ 4391999 w 12346891"/>
                <a:gd name="connsiteY143" fmla="*/ 473301 h 812606"/>
                <a:gd name="connsiteX144" fmla="*/ 4382463 w 12346891"/>
                <a:gd name="connsiteY144" fmla="*/ 455637 h 812606"/>
                <a:gd name="connsiteX145" fmla="*/ 3942634 w 12346891"/>
                <a:gd name="connsiteY145" fmla="*/ 168311 h 812606"/>
                <a:gd name="connsiteX146" fmla="*/ 3519572 w 12346891"/>
                <a:gd name="connsiteY146" fmla="*/ 428744 h 812606"/>
                <a:gd name="connsiteX147" fmla="*/ 3477786 w 12346891"/>
                <a:gd name="connsiteY147" fmla="*/ 500852 h 812606"/>
                <a:gd name="connsiteX148" fmla="*/ 3467989 w 12346891"/>
                <a:gd name="connsiteY148" fmla="*/ 516104 h 812606"/>
                <a:gd name="connsiteX149" fmla="*/ 3461878 w 12346891"/>
                <a:gd name="connsiteY149" fmla="*/ 525616 h 812606"/>
                <a:gd name="connsiteX150" fmla="*/ 2970127 w 12346891"/>
                <a:gd name="connsiteY150" fmla="*/ 812606 h 812606"/>
                <a:gd name="connsiteX151" fmla="*/ 2599700 w 12346891"/>
                <a:gd name="connsiteY151" fmla="*/ 664010 h 812606"/>
                <a:gd name="connsiteX152" fmla="*/ 2551493 w 12346891"/>
                <a:gd name="connsiteY152" fmla="*/ 616671 h 812606"/>
                <a:gd name="connsiteX153" fmla="*/ 2547180 w 12346891"/>
                <a:gd name="connsiteY153" fmla="*/ 625295 h 812606"/>
                <a:gd name="connsiteX154" fmla="*/ 2537644 w 12346891"/>
                <a:gd name="connsiteY154" fmla="*/ 607630 h 812606"/>
                <a:gd name="connsiteX155" fmla="*/ 2097815 w 12346891"/>
                <a:gd name="connsiteY155" fmla="*/ 320304 h 812606"/>
                <a:gd name="connsiteX156" fmla="*/ 1832205 w 12346891"/>
                <a:gd name="connsiteY156" fmla="*/ 411091 h 812606"/>
                <a:gd name="connsiteX157" fmla="*/ 1722223 w 12346891"/>
                <a:gd name="connsiteY157" fmla="*/ 515954 h 812606"/>
                <a:gd name="connsiteX158" fmla="*/ 1628221 w 12346891"/>
                <a:gd name="connsiteY158" fmla="*/ 583210 h 812606"/>
                <a:gd name="connsiteX159" fmla="*/ 1354648 w 12346891"/>
                <a:gd name="connsiteY159" fmla="*/ 660615 h 812606"/>
                <a:gd name="connsiteX160" fmla="*/ 984221 w 12346891"/>
                <a:gd name="connsiteY160" fmla="*/ 512019 h 812606"/>
                <a:gd name="connsiteX161" fmla="*/ 936015 w 12346891"/>
                <a:gd name="connsiteY161" fmla="*/ 464680 h 812606"/>
                <a:gd name="connsiteX162" fmla="*/ 931701 w 12346891"/>
                <a:gd name="connsiteY162" fmla="*/ 473303 h 812606"/>
                <a:gd name="connsiteX163" fmla="*/ 922165 w 12346891"/>
                <a:gd name="connsiteY163" fmla="*/ 455639 h 812606"/>
                <a:gd name="connsiteX164" fmla="*/ 482336 w 12346891"/>
                <a:gd name="connsiteY164" fmla="*/ 168313 h 812606"/>
                <a:gd name="connsiteX165" fmla="*/ 59274 w 12346891"/>
                <a:gd name="connsiteY165" fmla="*/ 428746 h 812606"/>
                <a:gd name="connsiteX166" fmla="*/ 59022 w 12346891"/>
                <a:gd name="connsiteY166" fmla="*/ 429155 h 812606"/>
                <a:gd name="connsiteX167" fmla="*/ 30744 w 12346891"/>
                <a:gd name="connsiteY167" fmla="*/ 480219 h 812606"/>
                <a:gd name="connsiteX168" fmla="*/ -1 w 12346891"/>
                <a:gd name="connsiteY168" fmla="*/ 541290 h 812606"/>
                <a:gd name="connsiteX169" fmla="*/ 247792 w 12346891"/>
                <a:gd name="connsiteY169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754770 w 12346893"/>
                <a:gd name="connsiteY59" fmla="*/ 323702 h 812606"/>
                <a:gd name="connsiteX60" fmla="*/ 8779851 w 12346893"/>
                <a:gd name="connsiteY60" fmla="*/ 296653 h 812606"/>
                <a:gd name="connsiteX61" fmla="*/ 8869086 w 12346893"/>
                <a:gd name="connsiteY61" fmla="*/ 159809 h 812606"/>
                <a:gd name="connsiteX62" fmla="*/ 8868912 w 12346893"/>
                <a:gd name="connsiteY62" fmla="*/ 177226 h 812606"/>
                <a:gd name="connsiteX63" fmla="*/ 8832573 w 12346893"/>
                <a:gd name="connsiteY63" fmla="*/ 258676 h 812606"/>
                <a:gd name="connsiteX64" fmla="*/ 8873853 w 12346893"/>
                <a:gd name="connsiteY64" fmla="*/ 229399 h 812606"/>
                <a:gd name="connsiteX65" fmla="*/ 9147426 w 12346893"/>
                <a:gd name="connsiteY65" fmla="*/ 151993 h 812606"/>
                <a:gd name="connsiteX66" fmla="*/ 9517853 w 12346893"/>
                <a:gd name="connsiteY66" fmla="*/ 300589 h 812606"/>
                <a:gd name="connsiteX67" fmla="*/ 9566059 w 12346893"/>
                <a:gd name="connsiteY67" fmla="*/ 347928 h 812606"/>
                <a:gd name="connsiteX68" fmla="*/ 9570373 w 12346893"/>
                <a:gd name="connsiteY68" fmla="*/ 339305 h 812606"/>
                <a:gd name="connsiteX69" fmla="*/ 9579908 w 12346893"/>
                <a:gd name="connsiteY69" fmla="*/ 356969 h 812606"/>
                <a:gd name="connsiteX70" fmla="*/ 10019738 w 12346893"/>
                <a:gd name="connsiteY70" fmla="*/ 644295 h 812606"/>
                <a:gd name="connsiteX71" fmla="*/ 10442800 w 12346893"/>
                <a:gd name="connsiteY71" fmla="*/ 383862 h 812606"/>
                <a:gd name="connsiteX72" fmla="*/ 10443052 w 12346893"/>
                <a:gd name="connsiteY72" fmla="*/ 383453 h 812606"/>
                <a:gd name="connsiteX73" fmla="*/ 10444544 w 12346893"/>
                <a:gd name="connsiteY73" fmla="*/ 380359 h 812606"/>
                <a:gd name="connsiteX74" fmla="*/ 10471330 w 12346893"/>
                <a:gd name="connsiteY74" fmla="*/ 332389 h 812606"/>
                <a:gd name="connsiteX75" fmla="*/ 10484585 w 12346893"/>
                <a:gd name="connsiteY75" fmla="*/ 311754 h 812606"/>
                <a:gd name="connsiteX76" fmla="*/ 10502074 w 12346893"/>
                <a:gd name="connsiteY76" fmla="*/ 271318 h 812606"/>
                <a:gd name="connsiteX77" fmla="*/ 10494383 w 12346893"/>
                <a:gd name="connsiteY77" fmla="*/ 296502 h 812606"/>
                <a:gd name="connsiteX78" fmla="*/ 10500493 w 12346893"/>
                <a:gd name="connsiteY78" fmla="*/ 286990 h 812606"/>
                <a:gd name="connsiteX79" fmla="*/ 10992245 w 12346893"/>
                <a:gd name="connsiteY79" fmla="*/ 0 h 812606"/>
                <a:gd name="connsiteX80" fmla="*/ 11362672 w 12346893"/>
                <a:gd name="connsiteY80" fmla="*/ 148596 h 812606"/>
                <a:gd name="connsiteX81" fmla="*/ 11410878 w 12346893"/>
                <a:gd name="connsiteY81" fmla="*/ 195935 h 812606"/>
                <a:gd name="connsiteX82" fmla="*/ 11415192 w 12346893"/>
                <a:gd name="connsiteY82" fmla="*/ 187311 h 812606"/>
                <a:gd name="connsiteX83" fmla="*/ 11424728 w 12346893"/>
                <a:gd name="connsiteY83" fmla="*/ 204976 h 812606"/>
                <a:gd name="connsiteX84" fmla="*/ 11864557 w 12346893"/>
                <a:gd name="connsiteY84" fmla="*/ 492302 h 812606"/>
                <a:gd name="connsiteX85" fmla="*/ 12329384 w 12346893"/>
                <a:gd name="connsiteY85" fmla="*/ 159808 h 812606"/>
                <a:gd name="connsiteX86" fmla="*/ 12346893 w 12346893"/>
                <a:gd name="connsiteY86" fmla="*/ 119324 h 812606"/>
                <a:gd name="connsiteX87" fmla="*/ 12329210 w 12346893"/>
                <a:gd name="connsiteY87" fmla="*/ 177225 h 812606"/>
                <a:gd name="connsiteX88" fmla="*/ 11735544 w 12346893"/>
                <a:gd name="connsiteY88" fmla="*/ 660610 h 812606"/>
                <a:gd name="connsiteX89" fmla="*/ 11365117 w 12346893"/>
                <a:gd name="connsiteY89" fmla="*/ 512014 h 812606"/>
                <a:gd name="connsiteX90" fmla="*/ 11316911 w 12346893"/>
                <a:gd name="connsiteY90" fmla="*/ 464675 h 812606"/>
                <a:gd name="connsiteX91" fmla="*/ 11312596 w 12346893"/>
                <a:gd name="connsiteY91" fmla="*/ 473298 h 812606"/>
                <a:gd name="connsiteX92" fmla="*/ 11303061 w 12346893"/>
                <a:gd name="connsiteY92" fmla="*/ 455634 h 812606"/>
                <a:gd name="connsiteX93" fmla="*/ 10863232 w 12346893"/>
                <a:gd name="connsiteY93" fmla="*/ 168308 h 812606"/>
                <a:gd name="connsiteX94" fmla="*/ 10440170 w 12346893"/>
                <a:gd name="connsiteY94" fmla="*/ 428741 h 812606"/>
                <a:gd name="connsiteX95" fmla="*/ 10439918 w 12346893"/>
                <a:gd name="connsiteY95" fmla="*/ 429150 h 812606"/>
                <a:gd name="connsiteX96" fmla="*/ 10438426 w 12346893"/>
                <a:gd name="connsiteY96" fmla="*/ 432244 h 812606"/>
                <a:gd name="connsiteX97" fmla="*/ 10411639 w 12346893"/>
                <a:gd name="connsiteY97" fmla="*/ 480214 h 812606"/>
                <a:gd name="connsiteX98" fmla="*/ 10398385 w 12346893"/>
                <a:gd name="connsiteY98" fmla="*/ 500849 h 812606"/>
                <a:gd name="connsiteX99" fmla="*/ 10380895 w 12346893"/>
                <a:gd name="connsiteY99" fmla="*/ 541285 h 812606"/>
                <a:gd name="connsiteX100" fmla="*/ 10388586 w 12346893"/>
                <a:gd name="connsiteY100" fmla="*/ 516101 h 812606"/>
                <a:gd name="connsiteX101" fmla="*/ 10382477 w 12346893"/>
                <a:gd name="connsiteY101" fmla="*/ 525613 h 812606"/>
                <a:gd name="connsiteX102" fmla="*/ 9890724 w 12346893"/>
                <a:gd name="connsiteY102" fmla="*/ 812603 h 812606"/>
                <a:gd name="connsiteX103" fmla="*/ 9520297 w 12346893"/>
                <a:gd name="connsiteY103" fmla="*/ 664007 h 812606"/>
                <a:gd name="connsiteX104" fmla="*/ 9472091 w 12346893"/>
                <a:gd name="connsiteY104" fmla="*/ 616668 h 812606"/>
                <a:gd name="connsiteX105" fmla="*/ 9467777 w 12346893"/>
                <a:gd name="connsiteY105" fmla="*/ 625292 h 812606"/>
                <a:gd name="connsiteX106" fmla="*/ 9458242 w 12346893"/>
                <a:gd name="connsiteY106" fmla="*/ 607627 h 812606"/>
                <a:gd name="connsiteX107" fmla="*/ 9018413 w 12346893"/>
                <a:gd name="connsiteY107" fmla="*/ 320302 h 812606"/>
                <a:gd name="connsiteX108" fmla="*/ 8752802 w 12346893"/>
                <a:gd name="connsiteY108" fmla="*/ 411089 h 812606"/>
                <a:gd name="connsiteX109" fmla="*/ 8707595 w 12346893"/>
                <a:gd name="connsiteY109" fmla="*/ 449000 h 812606"/>
                <a:gd name="connsiteX110" fmla="*/ 8702022 w 12346893"/>
                <a:gd name="connsiteY110" fmla="*/ 456073 h 812606"/>
                <a:gd name="connsiteX111" fmla="*/ 8667901 w 12346893"/>
                <a:gd name="connsiteY111" fmla="*/ 488902 h 812606"/>
                <a:gd name="connsiteX112" fmla="*/ 8642820 w 12346893"/>
                <a:gd name="connsiteY112" fmla="*/ 515951 h 812606"/>
                <a:gd name="connsiteX113" fmla="*/ 8590098 w 12346893"/>
                <a:gd name="connsiteY113" fmla="*/ 553928 h 812606"/>
                <a:gd name="connsiteX114" fmla="*/ 8548818 w 12346893"/>
                <a:gd name="connsiteY114" fmla="*/ 583206 h 812606"/>
                <a:gd name="connsiteX115" fmla="*/ 8275246 w 12346893"/>
                <a:gd name="connsiteY115" fmla="*/ 660611 h 812606"/>
                <a:gd name="connsiteX116" fmla="*/ 7904819 w 12346893"/>
                <a:gd name="connsiteY116" fmla="*/ 512015 h 812606"/>
                <a:gd name="connsiteX117" fmla="*/ 7856612 w 12346893"/>
                <a:gd name="connsiteY117" fmla="*/ 464676 h 812606"/>
                <a:gd name="connsiteX118" fmla="*/ 7852299 w 12346893"/>
                <a:gd name="connsiteY118" fmla="*/ 473299 h 812606"/>
                <a:gd name="connsiteX119" fmla="*/ 7842763 w 12346893"/>
                <a:gd name="connsiteY119" fmla="*/ 455635 h 812606"/>
                <a:gd name="connsiteX120" fmla="*/ 7402933 w 12346893"/>
                <a:gd name="connsiteY120" fmla="*/ 168309 h 812606"/>
                <a:gd name="connsiteX121" fmla="*/ 6979871 w 12346893"/>
                <a:gd name="connsiteY121" fmla="*/ 428742 h 812606"/>
                <a:gd name="connsiteX122" fmla="*/ 6979620 w 12346893"/>
                <a:gd name="connsiteY122" fmla="*/ 429151 h 812606"/>
                <a:gd name="connsiteX123" fmla="*/ 6978128 w 12346893"/>
                <a:gd name="connsiteY123" fmla="*/ 432245 h 812606"/>
                <a:gd name="connsiteX124" fmla="*/ 6920597 w 12346893"/>
                <a:gd name="connsiteY124" fmla="*/ 541286 h 812606"/>
                <a:gd name="connsiteX125" fmla="*/ 6928288 w 12346893"/>
                <a:gd name="connsiteY125" fmla="*/ 516102 h 812606"/>
                <a:gd name="connsiteX126" fmla="*/ 6922178 w 12346893"/>
                <a:gd name="connsiteY126" fmla="*/ 525614 h 812606"/>
                <a:gd name="connsiteX127" fmla="*/ 6430427 w 12346893"/>
                <a:gd name="connsiteY127" fmla="*/ 812604 h 812606"/>
                <a:gd name="connsiteX128" fmla="*/ 6059999 w 12346893"/>
                <a:gd name="connsiteY128" fmla="*/ 664008 h 812606"/>
                <a:gd name="connsiteX129" fmla="*/ 6011793 w 12346893"/>
                <a:gd name="connsiteY129" fmla="*/ 616669 h 812606"/>
                <a:gd name="connsiteX130" fmla="*/ 6007479 w 12346893"/>
                <a:gd name="connsiteY130" fmla="*/ 625293 h 812606"/>
                <a:gd name="connsiteX131" fmla="*/ 5997944 w 12346893"/>
                <a:gd name="connsiteY131" fmla="*/ 607628 h 812606"/>
                <a:gd name="connsiteX132" fmla="*/ 5558114 w 12346893"/>
                <a:gd name="connsiteY132" fmla="*/ 320302 h 812606"/>
                <a:gd name="connsiteX133" fmla="*/ 5292505 w 12346893"/>
                <a:gd name="connsiteY133" fmla="*/ 411089 h 812606"/>
                <a:gd name="connsiteX134" fmla="*/ 5247300 w 12346893"/>
                <a:gd name="connsiteY134" fmla="*/ 448999 h 812606"/>
                <a:gd name="connsiteX135" fmla="*/ 5241724 w 12346893"/>
                <a:gd name="connsiteY135" fmla="*/ 456075 h 812606"/>
                <a:gd name="connsiteX136" fmla="*/ 5207594 w 12346893"/>
                <a:gd name="connsiteY136" fmla="*/ 488913 h 812606"/>
                <a:gd name="connsiteX137" fmla="*/ 5129799 w 12346893"/>
                <a:gd name="connsiteY137" fmla="*/ 553930 h 812606"/>
                <a:gd name="connsiteX138" fmla="*/ 5088520 w 12346893"/>
                <a:gd name="connsiteY138" fmla="*/ 583208 h 812606"/>
                <a:gd name="connsiteX139" fmla="*/ 4814948 w 12346893"/>
                <a:gd name="connsiteY139" fmla="*/ 660613 h 812606"/>
                <a:gd name="connsiteX140" fmla="*/ 4444521 w 12346893"/>
                <a:gd name="connsiteY140" fmla="*/ 512017 h 812606"/>
                <a:gd name="connsiteX141" fmla="*/ 4396314 w 12346893"/>
                <a:gd name="connsiteY141" fmla="*/ 464678 h 812606"/>
                <a:gd name="connsiteX142" fmla="*/ 4392001 w 12346893"/>
                <a:gd name="connsiteY142" fmla="*/ 473301 h 812606"/>
                <a:gd name="connsiteX143" fmla="*/ 4382465 w 12346893"/>
                <a:gd name="connsiteY143" fmla="*/ 455637 h 812606"/>
                <a:gd name="connsiteX144" fmla="*/ 3942636 w 12346893"/>
                <a:gd name="connsiteY144" fmla="*/ 168311 h 812606"/>
                <a:gd name="connsiteX145" fmla="*/ 3519574 w 12346893"/>
                <a:gd name="connsiteY145" fmla="*/ 428744 h 812606"/>
                <a:gd name="connsiteX146" fmla="*/ 3477788 w 12346893"/>
                <a:gd name="connsiteY146" fmla="*/ 500852 h 812606"/>
                <a:gd name="connsiteX147" fmla="*/ 3467991 w 12346893"/>
                <a:gd name="connsiteY147" fmla="*/ 516104 h 812606"/>
                <a:gd name="connsiteX148" fmla="*/ 3461880 w 12346893"/>
                <a:gd name="connsiteY148" fmla="*/ 525616 h 812606"/>
                <a:gd name="connsiteX149" fmla="*/ 2970129 w 12346893"/>
                <a:gd name="connsiteY149" fmla="*/ 812606 h 812606"/>
                <a:gd name="connsiteX150" fmla="*/ 2599702 w 12346893"/>
                <a:gd name="connsiteY150" fmla="*/ 664010 h 812606"/>
                <a:gd name="connsiteX151" fmla="*/ 2551495 w 12346893"/>
                <a:gd name="connsiteY151" fmla="*/ 616671 h 812606"/>
                <a:gd name="connsiteX152" fmla="*/ 2547182 w 12346893"/>
                <a:gd name="connsiteY152" fmla="*/ 625295 h 812606"/>
                <a:gd name="connsiteX153" fmla="*/ 2537646 w 12346893"/>
                <a:gd name="connsiteY153" fmla="*/ 607630 h 812606"/>
                <a:gd name="connsiteX154" fmla="*/ 2097817 w 12346893"/>
                <a:gd name="connsiteY154" fmla="*/ 320304 h 812606"/>
                <a:gd name="connsiteX155" fmla="*/ 1832207 w 12346893"/>
                <a:gd name="connsiteY155" fmla="*/ 411091 h 812606"/>
                <a:gd name="connsiteX156" fmla="*/ 1722225 w 12346893"/>
                <a:gd name="connsiteY156" fmla="*/ 515954 h 812606"/>
                <a:gd name="connsiteX157" fmla="*/ 1628223 w 12346893"/>
                <a:gd name="connsiteY157" fmla="*/ 583210 h 812606"/>
                <a:gd name="connsiteX158" fmla="*/ 1354650 w 12346893"/>
                <a:gd name="connsiteY158" fmla="*/ 660615 h 812606"/>
                <a:gd name="connsiteX159" fmla="*/ 984223 w 12346893"/>
                <a:gd name="connsiteY159" fmla="*/ 512019 h 812606"/>
                <a:gd name="connsiteX160" fmla="*/ 936017 w 12346893"/>
                <a:gd name="connsiteY160" fmla="*/ 464680 h 812606"/>
                <a:gd name="connsiteX161" fmla="*/ 931703 w 12346893"/>
                <a:gd name="connsiteY161" fmla="*/ 473303 h 812606"/>
                <a:gd name="connsiteX162" fmla="*/ 922167 w 12346893"/>
                <a:gd name="connsiteY162" fmla="*/ 455639 h 812606"/>
                <a:gd name="connsiteX163" fmla="*/ 482338 w 12346893"/>
                <a:gd name="connsiteY163" fmla="*/ 168313 h 812606"/>
                <a:gd name="connsiteX164" fmla="*/ 59276 w 12346893"/>
                <a:gd name="connsiteY164" fmla="*/ 428746 h 812606"/>
                <a:gd name="connsiteX165" fmla="*/ 59024 w 12346893"/>
                <a:gd name="connsiteY165" fmla="*/ 429155 h 812606"/>
                <a:gd name="connsiteX166" fmla="*/ 30746 w 12346893"/>
                <a:gd name="connsiteY166" fmla="*/ 480219 h 812606"/>
                <a:gd name="connsiteX167" fmla="*/ 1 w 12346893"/>
                <a:gd name="connsiteY167" fmla="*/ 541290 h 812606"/>
                <a:gd name="connsiteX168" fmla="*/ 247794 w 12346893"/>
                <a:gd name="connsiteY168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754768 w 12346891"/>
                <a:gd name="connsiteY59" fmla="*/ 323702 h 812606"/>
                <a:gd name="connsiteX60" fmla="*/ 8779849 w 12346891"/>
                <a:gd name="connsiteY60" fmla="*/ 296653 h 812606"/>
                <a:gd name="connsiteX61" fmla="*/ 8869084 w 12346891"/>
                <a:gd name="connsiteY61" fmla="*/ 159809 h 812606"/>
                <a:gd name="connsiteX62" fmla="*/ 8832571 w 12346891"/>
                <a:gd name="connsiteY62" fmla="*/ 258676 h 812606"/>
                <a:gd name="connsiteX63" fmla="*/ 8873851 w 12346891"/>
                <a:gd name="connsiteY63" fmla="*/ 229399 h 812606"/>
                <a:gd name="connsiteX64" fmla="*/ 9147424 w 12346891"/>
                <a:gd name="connsiteY64" fmla="*/ 151993 h 812606"/>
                <a:gd name="connsiteX65" fmla="*/ 9517851 w 12346891"/>
                <a:gd name="connsiteY65" fmla="*/ 300589 h 812606"/>
                <a:gd name="connsiteX66" fmla="*/ 9566057 w 12346891"/>
                <a:gd name="connsiteY66" fmla="*/ 347928 h 812606"/>
                <a:gd name="connsiteX67" fmla="*/ 9570371 w 12346891"/>
                <a:gd name="connsiteY67" fmla="*/ 339305 h 812606"/>
                <a:gd name="connsiteX68" fmla="*/ 9579906 w 12346891"/>
                <a:gd name="connsiteY68" fmla="*/ 356969 h 812606"/>
                <a:gd name="connsiteX69" fmla="*/ 10019736 w 12346891"/>
                <a:gd name="connsiteY69" fmla="*/ 644295 h 812606"/>
                <a:gd name="connsiteX70" fmla="*/ 10442798 w 12346891"/>
                <a:gd name="connsiteY70" fmla="*/ 383862 h 812606"/>
                <a:gd name="connsiteX71" fmla="*/ 10443050 w 12346891"/>
                <a:gd name="connsiteY71" fmla="*/ 383453 h 812606"/>
                <a:gd name="connsiteX72" fmla="*/ 10444542 w 12346891"/>
                <a:gd name="connsiteY72" fmla="*/ 380359 h 812606"/>
                <a:gd name="connsiteX73" fmla="*/ 10471328 w 12346891"/>
                <a:gd name="connsiteY73" fmla="*/ 332389 h 812606"/>
                <a:gd name="connsiteX74" fmla="*/ 10484583 w 12346891"/>
                <a:gd name="connsiteY74" fmla="*/ 311754 h 812606"/>
                <a:gd name="connsiteX75" fmla="*/ 10502072 w 12346891"/>
                <a:gd name="connsiteY75" fmla="*/ 271318 h 812606"/>
                <a:gd name="connsiteX76" fmla="*/ 10494381 w 12346891"/>
                <a:gd name="connsiteY76" fmla="*/ 296502 h 812606"/>
                <a:gd name="connsiteX77" fmla="*/ 10500491 w 12346891"/>
                <a:gd name="connsiteY77" fmla="*/ 286990 h 812606"/>
                <a:gd name="connsiteX78" fmla="*/ 10992243 w 12346891"/>
                <a:gd name="connsiteY78" fmla="*/ 0 h 812606"/>
                <a:gd name="connsiteX79" fmla="*/ 11362670 w 12346891"/>
                <a:gd name="connsiteY79" fmla="*/ 148596 h 812606"/>
                <a:gd name="connsiteX80" fmla="*/ 11410876 w 12346891"/>
                <a:gd name="connsiteY80" fmla="*/ 195935 h 812606"/>
                <a:gd name="connsiteX81" fmla="*/ 11415190 w 12346891"/>
                <a:gd name="connsiteY81" fmla="*/ 187311 h 812606"/>
                <a:gd name="connsiteX82" fmla="*/ 11424726 w 12346891"/>
                <a:gd name="connsiteY82" fmla="*/ 204976 h 812606"/>
                <a:gd name="connsiteX83" fmla="*/ 11864555 w 12346891"/>
                <a:gd name="connsiteY83" fmla="*/ 492302 h 812606"/>
                <a:gd name="connsiteX84" fmla="*/ 12329382 w 12346891"/>
                <a:gd name="connsiteY84" fmla="*/ 159808 h 812606"/>
                <a:gd name="connsiteX85" fmla="*/ 12346891 w 12346891"/>
                <a:gd name="connsiteY85" fmla="*/ 119324 h 812606"/>
                <a:gd name="connsiteX86" fmla="*/ 12329208 w 12346891"/>
                <a:gd name="connsiteY86" fmla="*/ 177225 h 812606"/>
                <a:gd name="connsiteX87" fmla="*/ 11735542 w 12346891"/>
                <a:gd name="connsiteY87" fmla="*/ 660610 h 812606"/>
                <a:gd name="connsiteX88" fmla="*/ 11365115 w 12346891"/>
                <a:gd name="connsiteY88" fmla="*/ 512014 h 812606"/>
                <a:gd name="connsiteX89" fmla="*/ 11316909 w 12346891"/>
                <a:gd name="connsiteY89" fmla="*/ 464675 h 812606"/>
                <a:gd name="connsiteX90" fmla="*/ 11312594 w 12346891"/>
                <a:gd name="connsiteY90" fmla="*/ 473298 h 812606"/>
                <a:gd name="connsiteX91" fmla="*/ 11303059 w 12346891"/>
                <a:gd name="connsiteY91" fmla="*/ 455634 h 812606"/>
                <a:gd name="connsiteX92" fmla="*/ 10863230 w 12346891"/>
                <a:gd name="connsiteY92" fmla="*/ 168308 h 812606"/>
                <a:gd name="connsiteX93" fmla="*/ 10440168 w 12346891"/>
                <a:gd name="connsiteY93" fmla="*/ 428741 h 812606"/>
                <a:gd name="connsiteX94" fmla="*/ 10439916 w 12346891"/>
                <a:gd name="connsiteY94" fmla="*/ 429150 h 812606"/>
                <a:gd name="connsiteX95" fmla="*/ 10438424 w 12346891"/>
                <a:gd name="connsiteY95" fmla="*/ 432244 h 812606"/>
                <a:gd name="connsiteX96" fmla="*/ 10411637 w 12346891"/>
                <a:gd name="connsiteY96" fmla="*/ 480214 h 812606"/>
                <a:gd name="connsiteX97" fmla="*/ 10398383 w 12346891"/>
                <a:gd name="connsiteY97" fmla="*/ 500849 h 812606"/>
                <a:gd name="connsiteX98" fmla="*/ 10380893 w 12346891"/>
                <a:gd name="connsiteY98" fmla="*/ 541285 h 812606"/>
                <a:gd name="connsiteX99" fmla="*/ 10388584 w 12346891"/>
                <a:gd name="connsiteY99" fmla="*/ 516101 h 812606"/>
                <a:gd name="connsiteX100" fmla="*/ 10382475 w 12346891"/>
                <a:gd name="connsiteY100" fmla="*/ 525613 h 812606"/>
                <a:gd name="connsiteX101" fmla="*/ 9890722 w 12346891"/>
                <a:gd name="connsiteY101" fmla="*/ 812603 h 812606"/>
                <a:gd name="connsiteX102" fmla="*/ 9520295 w 12346891"/>
                <a:gd name="connsiteY102" fmla="*/ 664007 h 812606"/>
                <a:gd name="connsiteX103" fmla="*/ 9472089 w 12346891"/>
                <a:gd name="connsiteY103" fmla="*/ 616668 h 812606"/>
                <a:gd name="connsiteX104" fmla="*/ 9467775 w 12346891"/>
                <a:gd name="connsiteY104" fmla="*/ 625292 h 812606"/>
                <a:gd name="connsiteX105" fmla="*/ 9458240 w 12346891"/>
                <a:gd name="connsiteY105" fmla="*/ 607627 h 812606"/>
                <a:gd name="connsiteX106" fmla="*/ 9018411 w 12346891"/>
                <a:gd name="connsiteY106" fmla="*/ 320302 h 812606"/>
                <a:gd name="connsiteX107" fmla="*/ 8752800 w 12346891"/>
                <a:gd name="connsiteY107" fmla="*/ 411089 h 812606"/>
                <a:gd name="connsiteX108" fmla="*/ 8707593 w 12346891"/>
                <a:gd name="connsiteY108" fmla="*/ 449000 h 812606"/>
                <a:gd name="connsiteX109" fmla="*/ 8702020 w 12346891"/>
                <a:gd name="connsiteY109" fmla="*/ 456073 h 812606"/>
                <a:gd name="connsiteX110" fmla="*/ 8667899 w 12346891"/>
                <a:gd name="connsiteY110" fmla="*/ 488902 h 812606"/>
                <a:gd name="connsiteX111" fmla="*/ 8642818 w 12346891"/>
                <a:gd name="connsiteY111" fmla="*/ 515951 h 812606"/>
                <a:gd name="connsiteX112" fmla="*/ 8590096 w 12346891"/>
                <a:gd name="connsiteY112" fmla="*/ 553928 h 812606"/>
                <a:gd name="connsiteX113" fmla="*/ 8548816 w 12346891"/>
                <a:gd name="connsiteY113" fmla="*/ 583206 h 812606"/>
                <a:gd name="connsiteX114" fmla="*/ 8275244 w 12346891"/>
                <a:gd name="connsiteY114" fmla="*/ 660611 h 812606"/>
                <a:gd name="connsiteX115" fmla="*/ 7904817 w 12346891"/>
                <a:gd name="connsiteY115" fmla="*/ 512015 h 812606"/>
                <a:gd name="connsiteX116" fmla="*/ 7856610 w 12346891"/>
                <a:gd name="connsiteY116" fmla="*/ 464676 h 812606"/>
                <a:gd name="connsiteX117" fmla="*/ 7852297 w 12346891"/>
                <a:gd name="connsiteY117" fmla="*/ 473299 h 812606"/>
                <a:gd name="connsiteX118" fmla="*/ 7842761 w 12346891"/>
                <a:gd name="connsiteY118" fmla="*/ 455635 h 812606"/>
                <a:gd name="connsiteX119" fmla="*/ 7402931 w 12346891"/>
                <a:gd name="connsiteY119" fmla="*/ 168309 h 812606"/>
                <a:gd name="connsiteX120" fmla="*/ 6979869 w 12346891"/>
                <a:gd name="connsiteY120" fmla="*/ 428742 h 812606"/>
                <a:gd name="connsiteX121" fmla="*/ 6979618 w 12346891"/>
                <a:gd name="connsiteY121" fmla="*/ 429151 h 812606"/>
                <a:gd name="connsiteX122" fmla="*/ 6978126 w 12346891"/>
                <a:gd name="connsiteY122" fmla="*/ 432245 h 812606"/>
                <a:gd name="connsiteX123" fmla="*/ 6920595 w 12346891"/>
                <a:gd name="connsiteY123" fmla="*/ 541286 h 812606"/>
                <a:gd name="connsiteX124" fmla="*/ 6928286 w 12346891"/>
                <a:gd name="connsiteY124" fmla="*/ 516102 h 812606"/>
                <a:gd name="connsiteX125" fmla="*/ 6922176 w 12346891"/>
                <a:gd name="connsiteY125" fmla="*/ 525614 h 812606"/>
                <a:gd name="connsiteX126" fmla="*/ 6430425 w 12346891"/>
                <a:gd name="connsiteY126" fmla="*/ 812604 h 812606"/>
                <a:gd name="connsiteX127" fmla="*/ 6059997 w 12346891"/>
                <a:gd name="connsiteY127" fmla="*/ 664008 h 812606"/>
                <a:gd name="connsiteX128" fmla="*/ 6011791 w 12346891"/>
                <a:gd name="connsiteY128" fmla="*/ 616669 h 812606"/>
                <a:gd name="connsiteX129" fmla="*/ 6007477 w 12346891"/>
                <a:gd name="connsiteY129" fmla="*/ 625293 h 812606"/>
                <a:gd name="connsiteX130" fmla="*/ 5997942 w 12346891"/>
                <a:gd name="connsiteY130" fmla="*/ 607628 h 812606"/>
                <a:gd name="connsiteX131" fmla="*/ 5558112 w 12346891"/>
                <a:gd name="connsiteY131" fmla="*/ 320302 h 812606"/>
                <a:gd name="connsiteX132" fmla="*/ 5292503 w 12346891"/>
                <a:gd name="connsiteY132" fmla="*/ 411089 h 812606"/>
                <a:gd name="connsiteX133" fmla="*/ 5247298 w 12346891"/>
                <a:gd name="connsiteY133" fmla="*/ 448999 h 812606"/>
                <a:gd name="connsiteX134" fmla="*/ 5241722 w 12346891"/>
                <a:gd name="connsiteY134" fmla="*/ 456075 h 812606"/>
                <a:gd name="connsiteX135" fmla="*/ 5207592 w 12346891"/>
                <a:gd name="connsiteY135" fmla="*/ 488913 h 812606"/>
                <a:gd name="connsiteX136" fmla="*/ 5129797 w 12346891"/>
                <a:gd name="connsiteY136" fmla="*/ 553930 h 812606"/>
                <a:gd name="connsiteX137" fmla="*/ 5088518 w 12346891"/>
                <a:gd name="connsiteY137" fmla="*/ 583208 h 812606"/>
                <a:gd name="connsiteX138" fmla="*/ 4814946 w 12346891"/>
                <a:gd name="connsiteY138" fmla="*/ 660613 h 812606"/>
                <a:gd name="connsiteX139" fmla="*/ 4444519 w 12346891"/>
                <a:gd name="connsiteY139" fmla="*/ 512017 h 812606"/>
                <a:gd name="connsiteX140" fmla="*/ 4396312 w 12346891"/>
                <a:gd name="connsiteY140" fmla="*/ 464678 h 812606"/>
                <a:gd name="connsiteX141" fmla="*/ 4391999 w 12346891"/>
                <a:gd name="connsiteY141" fmla="*/ 473301 h 812606"/>
                <a:gd name="connsiteX142" fmla="*/ 4382463 w 12346891"/>
                <a:gd name="connsiteY142" fmla="*/ 455637 h 812606"/>
                <a:gd name="connsiteX143" fmla="*/ 3942634 w 12346891"/>
                <a:gd name="connsiteY143" fmla="*/ 168311 h 812606"/>
                <a:gd name="connsiteX144" fmla="*/ 3519572 w 12346891"/>
                <a:gd name="connsiteY144" fmla="*/ 428744 h 812606"/>
                <a:gd name="connsiteX145" fmla="*/ 3477786 w 12346891"/>
                <a:gd name="connsiteY145" fmla="*/ 500852 h 812606"/>
                <a:gd name="connsiteX146" fmla="*/ 3467989 w 12346891"/>
                <a:gd name="connsiteY146" fmla="*/ 516104 h 812606"/>
                <a:gd name="connsiteX147" fmla="*/ 3461878 w 12346891"/>
                <a:gd name="connsiteY147" fmla="*/ 525616 h 812606"/>
                <a:gd name="connsiteX148" fmla="*/ 2970127 w 12346891"/>
                <a:gd name="connsiteY148" fmla="*/ 812606 h 812606"/>
                <a:gd name="connsiteX149" fmla="*/ 2599700 w 12346891"/>
                <a:gd name="connsiteY149" fmla="*/ 664010 h 812606"/>
                <a:gd name="connsiteX150" fmla="*/ 2551493 w 12346891"/>
                <a:gd name="connsiteY150" fmla="*/ 616671 h 812606"/>
                <a:gd name="connsiteX151" fmla="*/ 2547180 w 12346891"/>
                <a:gd name="connsiteY151" fmla="*/ 625295 h 812606"/>
                <a:gd name="connsiteX152" fmla="*/ 2537644 w 12346891"/>
                <a:gd name="connsiteY152" fmla="*/ 607630 h 812606"/>
                <a:gd name="connsiteX153" fmla="*/ 2097815 w 12346891"/>
                <a:gd name="connsiteY153" fmla="*/ 320304 h 812606"/>
                <a:gd name="connsiteX154" fmla="*/ 1832205 w 12346891"/>
                <a:gd name="connsiteY154" fmla="*/ 411091 h 812606"/>
                <a:gd name="connsiteX155" fmla="*/ 1722223 w 12346891"/>
                <a:gd name="connsiteY155" fmla="*/ 515954 h 812606"/>
                <a:gd name="connsiteX156" fmla="*/ 1628221 w 12346891"/>
                <a:gd name="connsiteY156" fmla="*/ 583210 h 812606"/>
                <a:gd name="connsiteX157" fmla="*/ 1354648 w 12346891"/>
                <a:gd name="connsiteY157" fmla="*/ 660615 h 812606"/>
                <a:gd name="connsiteX158" fmla="*/ 984221 w 12346891"/>
                <a:gd name="connsiteY158" fmla="*/ 512019 h 812606"/>
                <a:gd name="connsiteX159" fmla="*/ 936015 w 12346891"/>
                <a:gd name="connsiteY159" fmla="*/ 464680 h 812606"/>
                <a:gd name="connsiteX160" fmla="*/ 931701 w 12346891"/>
                <a:gd name="connsiteY160" fmla="*/ 473303 h 812606"/>
                <a:gd name="connsiteX161" fmla="*/ 922165 w 12346891"/>
                <a:gd name="connsiteY161" fmla="*/ 455639 h 812606"/>
                <a:gd name="connsiteX162" fmla="*/ 482336 w 12346891"/>
                <a:gd name="connsiteY162" fmla="*/ 168313 h 812606"/>
                <a:gd name="connsiteX163" fmla="*/ 59274 w 12346891"/>
                <a:gd name="connsiteY163" fmla="*/ 428746 h 812606"/>
                <a:gd name="connsiteX164" fmla="*/ 59022 w 12346891"/>
                <a:gd name="connsiteY164" fmla="*/ 429155 h 812606"/>
                <a:gd name="connsiteX165" fmla="*/ 30744 w 12346891"/>
                <a:gd name="connsiteY165" fmla="*/ 480219 h 812606"/>
                <a:gd name="connsiteX166" fmla="*/ -1 w 12346891"/>
                <a:gd name="connsiteY166" fmla="*/ 541290 h 812606"/>
                <a:gd name="connsiteX167" fmla="*/ 247792 w 12346891"/>
                <a:gd name="connsiteY167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754770 w 12346893"/>
                <a:gd name="connsiteY59" fmla="*/ 323702 h 812606"/>
                <a:gd name="connsiteX60" fmla="*/ 8779851 w 12346893"/>
                <a:gd name="connsiteY60" fmla="*/ 296653 h 812606"/>
                <a:gd name="connsiteX61" fmla="*/ 8832573 w 12346893"/>
                <a:gd name="connsiteY61" fmla="*/ 258676 h 812606"/>
                <a:gd name="connsiteX62" fmla="*/ 8873853 w 12346893"/>
                <a:gd name="connsiteY62" fmla="*/ 229399 h 812606"/>
                <a:gd name="connsiteX63" fmla="*/ 9147426 w 12346893"/>
                <a:gd name="connsiteY63" fmla="*/ 151993 h 812606"/>
                <a:gd name="connsiteX64" fmla="*/ 9517853 w 12346893"/>
                <a:gd name="connsiteY64" fmla="*/ 300589 h 812606"/>
                <a:gd name="connsiteX65" fmla="*/ 9566059 w 12346893"/>
                <a:gd name="connsiteY65" fmla="*/ 347928 h 812606"/>
                <a:gd name="connsiteX66" fmla="*/ 9570373 w 12346893"/>
                <a:gd name="connsiteY66" fmla="*/ 339305 h 812606"/>
                <a:gd name="connsiteX67" fmla="*/ 9579908 w 12346893"/>
                <a:gd name="connsiteY67" fmla="*/ 356969 h 812606"/>
                <a:gd name="connsiteX68" fmla="*/ 10019738 w 12346893"/>
                <a:gd name="connsiteY68" fmla="*/ 644295 h 812606"/>
                <a:gd name="connsiteX69" fmla="*/ 10442800 w 12346893"/>
                <a:gd name="connsiteY69" fmla="*/ 383862 h 812606"/>
                <a:gd name="connsiteX70" fmla="*/ 10443052 w 12346893"/>
                <a:gd name="connsiteY70" fmla="*/ 383453 h 812606"/>
                <a:gd name="connsiteX71" fmla="*/ 10444544 w 12346893"/>
                <a:gd name="connsiteY71" fmla="*/ 380359 h 812606"/>
                <a:gd name="connsiteX72" fmla="*/ 10471330 w 12346893"/>
                <a:gd name="connsiteY72" fmla="*/ 332389 h 812606"/>
                <a:gd name="connsiteX73" fmla="*/ 10484585 w 12346893"/>
                <a:gd name="connsiteY73" fmla="*/ 311754 h 812606"/>
                <a:gd name="connsiteX74" fmla="*/ 10502074 w 12346893"/>
                <a:gd name="connsiteY74" fmla="*/ 271318 h 812606"/>
                <a:gd name="connsiteX75" fmla="*/ 10494383 w 12346893"/>
                <a:gd name="connsiteY75" fmla="*/ 296502 h 812606"/>
                <a:gd name="connsiteX76" fmla="*/ 10500493 w 12346893"/>
                <a:gd name="connsiteY76" fmla="*/ 286990 h 812606"/>
                <a:gd name="connsiteX77" fmla="*/ 10992245 w 12346893"/>
                <a:gd name="connsiteY77" fmla="*/ 0 h 812606"/>
                <a:gd name="connsiteX78" fmla="*/ 11362672 w 12346893"/>
                <a:gd name="connsiteY78" fmla="*/ 148596 h 812606"/>
                <a:gd name="connsiteX79" fmla="*/ 11410878 w 12346893"/>
                <a:gd name="connsiteY79" fmla="*/ 195935 h 812606"/>
                <a:gd name="connsiteX80" fmla="*/ 11415192 w 12346893"/>
                <a:gd name="connsiteY80" fmla="*/ 187311 h 812606"/>
                <a:gd name="connsiteX81" fmla="*/ 11424728 w 12346893"/>
                <a:gd name="connsiteY81" fmla="*/ 204976 h 812606"/>
                <a:gd name="connsiteX82" fmla="*/ 11864557 w 12346893"/>
                <a:gd name="connsiteY82" fmla="*/ 492302 h 812606"/>
                <a:gd name="connsiteX83" fmla="*/ 12329384 w 12346893"/>
                <a:gd name="connsiteY83" fmla="*/ 159808 h 812606"/>
                <a:gd name="connsiteX84" fmla="*/ 12346893 w 12346893"/>
                <a:gd name="connsiteY84" fmla="*/ 119324 h 812606"/>
                <a:gd name="connsiteX85" fmla="*/ 12329210 w 12346893"/>
                <a:gd name="connsiteY85" fmla="*/ 177225 h 812606"/>
                <a:gd name="connsiteX86" fmla="*/ 11735544 w 12346893"/>
                <a:gd name="connsiteY86" fmla="*/ 660610 h 812606"/>
                <a:gd name="connsiteX87" fmla="*/ 11365117 w 12346893"/>
                <a:gd name="connsiteY87" fmla="*/ 512014 h 812606"/>
                <a:gd name="connsiteX88" fmla="*/ 11316911 w 12346893"/>
                <a:gd name="connsiteY88" fmla="*/ 464675 h 812606"/>
                <a:gd name="connsiteX89" fmla="*/ 11312596 w 12346893"/>
                <a:gd name="connsiteY89" fmla="*/ 473298 h 812606"/>
                <a:gd name="connsiteX90" fmla="*/ 11303061 w 12346893"/>
                <a:gd name="connsiteY90" fmla="*/ 455634 h 812606"/>
                <a:gd name="connsiteX91" fmla="*/ 10863232 w 12346893"/>
                <a:gd name="connsiteY91" fmla="*/ 168308 h 812606"/>
                <a:gd name="connsiteX92" fmla="*/ 10440170 w 12346893"/>
                <a:gd name="connsiteY92" fmla="*/ 428741 h 812606"/>
                <a:gd name="connsiteX93" fmla="*/ 10439918 w 12346893"/>
                <a:gd name="connsiteY93" fmla="*/ 429150 h 812606"/>
                <a:gd name="connsiteX94" fmla="*/ 10438426 w 12346893"/>
                <a:gd name="connsiteY94" fmla="*/ 432244 h 812606"/>
                <a:gd name="connsiteX95" fmla="*/ 10411639 w 12346893"/>
                <a:gd name="connsiteY95" fmla="*/ 480214 h 812606"/>
                <a:gd name="connsiteX96" fmla="*/ 10398385 w 12346893"/>
                <a:gd name="connsiteY96" fmla="*/ 500849 h 812606"/>
                <a:gd name="connsiteX97" fmla="*/ 10380895 w 12346893"/>
                <a:gd name="connsiteY97" fmla="*/ 541285 h 812606"/>
                <a:gd name="connsiteX98" fmla="*/ 10388586 w 12346893"/>
                <a:gd name="connsiteY98" fmla="*/ 516101 h 812606"/>
                <a:gd name="connsiteX99" fmla="*/ 10382477 w 12346893"/>
                <a:gd name="connsiteY99" fmla="*/ 525613 h 812606"/>
                <a:gd name="connsiteX100" fmla="*/ 9890724 w 12346893"/>
                <a:gd name="connsiteY100" fmla="*/ 812603 h 812606"/>
                <a:gd name="connsiteX101" fmla="*/ 9520297 w 12346893"/>
                <a:gd name="connsiteY101" fmla="*/ 664007 h 812606"/>
                <a:gd name="connsiteX102" fmla="*/ 9472091 w 12346893"/>
                <a:gd name="connsiteY102" fmla="*/ 616668 h 812606"/>
                <a:gd name="connsiteX103" fmla="*/ 9467777 w 12346893"/>
                <a:gd name="connsiteY103" fmla="*/ 625292 h 812606"/>
                <a:gd name="connsiteX104" fmla="*/ 9458242 w 12346893"/>
                <a:gd name="connsiteY104" fmla="*/ 607627 h 812606"/>
                <a:gd name="connsiteX105" fmla="*/ 9018413 w 12346893"/>
                <a:gd name="connsiteY105" fmla="*/ 320302 h 812606"/>
                <a:gd name="connsiteX106" fmla="*/ 8752802 w 12346893"/>
                <a:gd name="connsiteY106" fmla="*/ 411089 h 812606"/>
                <a:gd name="connsiteX107" fmla="*/ 8707595 w 12346893"/>
                <a:gd name="connsiteY107" fmla="*/ 449000 h 812606"/>
                <a:gd name="connsiteX108" fmla="*/ 8702022 w 12346893"/>
                <a:gd name="connsiteY108" fmla="*/ 456073 h 812606"/>
                <a:gd name="connsiteX109" fmla="*/ 8667901 w 12346893"/>
                <a:gd name="connsiteY109" fmla="*/ 488902 h 812606"/>
                <a:gd name="connsiteX110" fmla="*/ 8642820 w 12346893"/>
                <a:gd name="connsiteY110" fmla="*/ 515951 h 812606"/>
                <a:gd name="connsiteX111" fmla="*/ 8590098 w 12346893"/>
                <a:gd name="connsiteY111" fmla="*/ 553928 h 812606"/>
                <a:gd name="connsiteX112" fmla="*/ 8548818 w 12346893"/>
                <a:gd name="connsiteY112" fmla="*/ 583206 h 812606"/>
                <a:gd name="connsiteX113" fmla="*/ 8275246 w 12346893"/>
                <a:gd name="connsiteY113" fmla="*/ 660611 h 812606"/>
                <a:gd name="connsiteX114" fmla="*/ 7904819 w 12346893"/>
                <a:gd name="connsiteY114" fmla="*/ 512015 h 812606"/>
                <a:gd name="connsiteX115" fmla="*/ 7856612 w 12346893"/>
                <a:gd name="connsiteY115" fmla="*/ 464676 h 812606"/>
                <a:gd name="connsiteX116" fmla="*/ 7852299 w 12346893"/>
                <a:gd name="connsiteY116" fmla="*/ 473299 h 812606"/>
                <a:gd name="connsiteX117" fmla="*/ 7842763 w 12346893"/>
                <a:gd name="connsiteY117" fmla="*/ 455635 h 812606"/>
                <a:gd name="connsiteX118" fmla="*/ 7402933 w 12346893"/>
                <a:gd name="connsiteY118" fmla="*/ 168309 h 812606"/>
                <a:gd name="connsiteX119" fmla="*/ 6979871 w 12346893"/>
                <a:gd name="connsiteY119" fmla="*/ 428742 h 812606"/>
                <a:gd name="connsiteX120" fmla="*/ 6979620 w 12346893"/>
                <a:gd name="connsiteY120" fmla="*/ 429151 h 812606"/>
                <a:gd name="connsiteX121" fmla="*/ 6978128 w 12346893"/>
                <a:gd name="connsiteY121" fmla="*/ 432245 h 812606"/>
                <a:gd name="connsiteX122" fmla="*/ 6920597 w 12346893"/>
                <a:gd name="connsiteY122" fmla="*/ 541286 h 812606"/>
                <a:gd name="connsiteX123" fmla="*/ 6928288 w 12346893"/>
                <a:gd name="connsiteY123" fmla="*/ 516102 h 812606"/>
                <a:gd name="connsiteX124" fmla="*/ 6922178 w 12346893"/>
                <a:gd name="connsiteY124" fmla="*/ 525614 h 812606"/>
                <a:gd name="connsiteX125" fmla="*/ 6430427 w 12346893"/>
                <a:gd name="connsiteY125" fmla="*/ 812604 h 812606"/>
                <a:gd name="connsiteX126" fmla="*/ 6059999 w 12346893"/>
                <a:gd name="connsiteY126" fmla="*/ 664008 h 812606"/>
                <a:gd name="connsiteX127" fmla="*/ 6011793 w 12346893"/>
                <a:gd name="connsiteY127" fmla="*/ 616669 h 812606"/>
                <a:gd name="connsiteX128" fmla="*/ 6007479 w 12346893"/>
                <a:gd name="connsiteY128" fmla="*/ 625293 h 812606"/>
                <a:gd name="connsiteX129" fmla="*/ 5997944 w 12346893"/>
                <a:gd name="connsiteY129" fmla="*/ 607628 h 812606"/>
                <a:gd name="connsiteX130" fmla="*/ 5558114 w 12346893"/>
                <a:gd name="connsiteY130" fmla="*/ 320302 h 812606"/>
                <a:gd name="connsiteX131" fmla="*/ 5292505 w 12346893"/>
                <a:gd name="connsiteY131" fmla="*/ 411089 h 812606"/>
                <a:gd name="connsiteX132" fmla="*/ 5247300 w 12346893"/>
                <a:gd name="connsiteY132" fmla="*/ 448999 h 812606"/>
                <a:gd name="connsiteX133" fmla="*/ 5241724 w 12346893"/>
                <a:gd name="connsiteY133" fmla="*/ 456075 h 812606"/>
                <a:gd name="connsiteX134" fmla="*/ 5207594 w 12346893"/>
                <a:gd name="connsiteY134" fmla="*/ 488913 h 812606"/>
                <a:gd name="connsiteX135" fmla="*/ 5129799 w 12346893"/>
                <a:gd name="connsiteY135" fmla="*/ 553930 h 812606"/>
                <a:gd name="connsiteX136" fmla="*/ 5088520 w 12346893"/>
                <a:gd name="connsiteY136" fmla="*/ 583208 h 812606"/>
                <a:gd name="connsiteX137" fmla="*/ 4814948 w 12346893"/>
                <a:gd name="connsiteY137" fmla="*/ 660613 h 812606"/>
                <a:gd name="connsiteX138" fmla="*/ 4444521 w 12346893"/>
                <a:gd name="connsiteY138" fmla="*/ 512017 h 812606"/>
                <a:gd name="connsiteX139" fmla="*/ 4396314 w 12346893"/>
                <a:gd name="connsiteY139" fmla="*/ 464678 h 812606"/>
                <a:gd name="connsiteX140" fmla="*/ 4392001 w 12346893"/>
                <a:gd name="connsiteY140" fmla="*/ 473301 h 812606"/>
                <a:gd name="connsiteX141" fmla="*/ 4382465 w 12346893"/>
                <a:gd name="connsiteY141" fmla="*/ 455637 h 812606"/>
                <a:gd name="connsiteX142" fmla="*/ 3942636 w 12346893"/>
                <a:gd name="connsiteY142" fmla="*/ 168311 h 812606"/>
                <a:gd name="connsiteX143" fmla="*/ 3519574 w 12346893"/>
                <a:gd name="connsiteY143" fmla="*/ 428744 h 812606"/>
                <a:gd name="connsiteX144" fmla="*/ 3477788 w 12346893"/>
                <a:gd name="connsiteY144" fmla="*/ 500852 h 812606"/>
                <a:gd name="connsiteX145" fmla="*/ 3467991 w 12346893"/>
                <a:gd name="connsiteY145" fmla="*/ 516104 h 812606"/>
                <a:gd name="connsiteX146" fmla="*/ 3461880 w 12346893"/>
                <a:gd name="connsiteY146" fmla="*/ 525616 h 812606"/>
                <a:gd name="connsiteX147" fmla="*/ 2970129 w 12346893"/>
                <a:gd name="connsiteY147" fmla="*/ 812606 h 812606"/>
                <a:gd name="connsiteX148" fmla="*/ 2599702 w 12346893"/>
                <a:gd name="connsiteY148" fmla="*/ 664010 h 812606"/>
                <a:gd name="connsiteX149" fmla="*/ 2551495 w 12346893"/>
                <a:gd name="connsiteY149" fmla="*/ 616671 h 812606"/>
                <a:gd name="connsiteX150" fmla="*/ 2547182 w 12346893"/>
                <a:gd name="connsiteY150" fmla="*/ 625295 h 812606"/>
                <a:gd name="connsiteX151" fmla="*/ 2537646 w 12346893"/>
                <a:gd name="connsiteY151" fmla="*/ 607630 h 812606"/>
                <a:gd name="connsiteX152" fmla="*/ 2097817 w 12346893"/>
                <a:gd name="connsiteY152" fmla="*/ 320304 h 812606"/>
                <a:gd name="connsiteX153" fmla="*/ 1832207 w 12346893"/>
                <a:gd name="connsiteY153" fmla="*/ 411091 h 812606"/>
                <a:gd name="connsiteX154" fmla="*/ 1722225 w 12346893"/>
                <a:gd name="connsiteY154" fmla="*/ 515954 h 812606"/>
                <a:gd name="connsiteX155" fmla="*/ 1628223 w 12346893"/>
                <a:gd name="connsiteY155" fmla="*/ 583210 h 812606"/>
                <a:gd name="connsiteX156" fmla="*/ 1354650 w 12346893"/>
                <a:gd name="connsiteY156" fmla="*/ 660615 h 812606"/>
                <a:gd name="connsiteX157" fmla="*/ 984223 w 12346893"/>
                <a:gd name="connsiteY157" fmla="*/ 512019 h 812606"/>
                <a:gd name="connsiteX158" fmla="*/ 936017 w 12346893"/>
                <a:gd name="connsiteY158" fmla="*/ 464680 h 812606"/>
                <a:gd name="connsiteX159" fmla="*/ 931703 w 12346893"/>
                <a:gd name="connsiteY159" fmla="*/ 473303 h 812606"/>
                <a:gd name="connsiteX160" fmla="*/ 922167 w 12346893"/>
                <a:gd name="connsiteY160" fmla="*/ 455639 h 812606"/>
                <a:gd name="connsiteX161" fmla="*/ 482338 w 12346893"/>
                <a:gd name="connsiteY161" fmla="*/ 168313 h 812606"/>
                <a:gd name="connsiteX162" fmla="*/ 59276 w 12346893"/>
                <a:gd name="connsiteY162" fmla="*/ 428746 h 812606"/>
                <a:gd name="connsiteX163" fmla="*/ 59024 w 12346893"/>
                <a:gd name="connsiteY163" fmla="*/ 429155 h 812606"/>
                <a:gd name="connsiteX164" fmla="*/ 30746 w 12346893"/>
                <a:gd name="connsiteY164" fmla="*/ 480219 h 812606"/>
                <a:gd name="connsiteX165" fmla="*/ 1 w 12346893"/>
                <a:gd name="connsiteY165" fmla="*/ 541290 h 812606"/>
                <a:gd name="connsiteX166" fmla="*/ 247794 w 12346893"/>
                <a:gd name="connsiteY166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754768 w 12346891"/>
                <a:gd name="connsiteY59" fmla="*/ 323702 h 812606"/>
                <a:gd name="connsiteX60" fmla="*/ 8832571 w 12346891"/>
                <a:gd name="connsiteY60" fmla="*/ 258676 h 812606"/>
                <a:gd name="connsiteX61" fmla="*/ 8873851 w 12346891"/>
                <a:gd name="connsiteY61" fmla="*/ 229399 h 812606"/>
                <a:gd name="connsiteX62" fmla="*/ 9147424 w 12346891"/>
                <a:gd name="connsiteY62" fmla="*/ 151993 h 812606"/>
                <a:gd name="connsiteX63" fmla="*/ 9517851 w 12346891"/>
                <a:gd name="connsiteY63" fmla="*/ 300589 h 812606"/>
                <a:gd name="connsiteX64" fmla="*/ 9566057 w 12346891"/>
                <a:gd name="connsiteY64" fmla="*/ 347928 h 812606"/>
                <a:gd name="connsiteX65" fmla="*/ 9570371 w 12346891"/>
                <a:gd name="connsiteY65" fmla="*/ 339305 h 812606"/>
                <a:gd name="connsiteX66" fmla="*/ 9579906 w 12346891"/>
                <a:gd name="connsiteY66" fmla="*/ 356969 h 812606"/>
                <a:gd name="connsiteX67" fmla="*/ 10019736 w 12346891"/>
                <a:gd name="connsiteY67" fmla="*/ 644295 h 812606"/>
                <a:gd name="connsiteX68" fmla="*/ 10442798 w 12346891"/>
                <a:gd name="connsiteY68" fmla="*/ 383862 h 812606"/>
                <a:gd name="connsiteX69" fmla="*/ 10443050 w 12346891"/>
                <a:gd name="connsiteY69" fmla="*/ 383453 h 812606"/>
                <a:gd name="connsiteX70" fmla="*/ 10444542 w 12346891"/>
                <a:gd name="connsiteY70" fmla="*/ 380359 h 812606"/>
                <a:gd name="connsiteX71" fmla="*/ 10471328 w 12346891"/>
                <a:gd name="connsiteY71" fmla="*/ 332389 h 812606"/>
                <a:gd name="connsiteX72" fmla="*/ 10484583 w 12346891"/>
                <a:gd name="connsiteY72" fmla="*/ 311754 h 812606"/>
                <a:gd name="connsiteX73" fmla="*/ 10502072 w 12346891"/>
                <a:gd name="connsiteY73" fmla="*/ 271318 h 812606"/>
                <a:gd name="connsiteX74" fmla="*/ 10494381 w 12346891"/>
                <a:gd name="connsiteY74" fmla="*/ 296502 h 812606"/>
                <a:gd name="connsiteX75" fmla="*/ 10500491 w 12346891"/>
                <a:gd name="connsiteY75" fmla="*/ 286990 h 812606"/>
                <a:gd name="connsiteX76" fmla="*/ 10992243 w 12346891"/>
                <a:gd name="connsiteY76" fmla="*/ 0 h 812606"/>
                <a:gd name="connsiteX77" fmla="*/ 11362670 w 12346891"/>
                <a:gd name="connsiteY77" fmla="*/ 148596 h 812606"/>
                <a:gd name="connsiteX78" fmla="*/ 11410876 w 12346891"/>
                <a:gd name="connsiteY78" fmla="*/ 195935 h 812606"/>
                <a:gd name="connsiteX79" fmla="*/ 11415190 w 12346891"/>
                <a:gd name="connsiteY79" fmla="*/ 187311 h 812606"/>
                <a:gd name="connsiteX80" fmla="*/ 11424726 w 12346891"/>
                <a:gd name="connsiteY80" fmla="*/ 204976 h 812606"/>
                <a:gd name="connsiteX81" fmla="*/ 11864555 w 12346891"/>
                <a:gd name="connsiteY81" fmla="*/ 492302 h 812606"/>
                <a:gd name="connsiteX82" fmla="*/ 12329382 w 12346891"/>
                <a:gd name="connsiteY82" fmla="*/ 159808 h 812606"/>
                <a:gd name="connsiteX83" fmla="*/ 12346891 w 12346891"/>
                <a:gd name="connsiteY83" fmla="*/ 119324 h 812606"/>
                <a:gd name="connsiteX84" fmla="*/ 12329208 w 12346891"/>
                <a:gd name="connsiteY84" fmla="*/ 177225 h 812606"/>
                <a:gd name="connsiteX85" fmla="*/ 11735542 w 12346891"/>
                <a:gd name="connsiteY85" fmla="*/ 660610 h 812606"/>
                <a:gd name="connsiteX86" fmla="*/ 11365115 w 12346891"/>
                <a:gd name="connsiteY86" fmla="*/ 512014 h 812606"/>
                <a:gd name="connsiteX87" fmla="*/ 11316909 w 12346891"/>
                <a:gd name="connsiteY87" fmla="*/ 464675 h 812606"/>
                <a:gd name="connsiteX88" fmla="*/ 11312594 w 12346891"/>
                <a:gd name="connsiteY88" fmla="*/ 473298 h 812606"/>
                <a:gd name="connsiteX89" fmla="*/ 11303059 w 12346891"/>
                <a:gd name="connsiteY89" fmla="*/ 455634 h 812606"/>
                <a:gd name="connsiteX90" fmla="*/ 10863230 w 12346891"/>
                <a:gd name="connsiteY90" fmla="*/ 168308 h 812606"/>
                <a:gd name="connsiteX91" fmla="*/ 10440168 w 12346891"/>
                <a:gd name="connsiteY91" fmla="*/ 428741 h 812606"/>
                <a:gd name="connsiteX92" fmla="*/ 10439916 w 12346891"/>
                <a:gd name="connsiteY92" fmla="*/ 429150 h 812606"/>
                <a:gd name="connsiteX93" fmla="*/ 10438424 w 12346891"/>
                <a:gd name="connsiteY93" fmla="*/ 432244 h 812606"/>
                <a:gd name="connsiteX94" fmla="*/ 10411637 w 12346891"/>
                <a:gd name="connsiteY94" fmla="*/ 480214 h 812606"/>
                <a:gd name="connsiteX95" fmla="*/ 10398383 w 12346891"/>
                <a:gd name="connsiteY95" fmla="*/ 500849 h 812606"/>
                <a:gd name="connsiteX96" fmla="*/ 10380893 w 12346891"/>
                <a:gd name="connsiteY96" fmla="*/ 541285 h 812606"/>
                <a:gd name="connsiteX97" fmla="*/ 10388584 w 12346891"/>
                <a:gd name="connsiteY97" fmla="*/ 516101 h 812606"/>
                <a:gd name="connsiteX98" fmla="*/ 10382475 w 12346891"/>
                <a:gd name="connsiteY98" fmla="*/ 525613 h 812606"/>
                <a:gd name="connsiteX99" fmla="*/ 9890722 w 12346891"/>
                <a:gd name="connsiteY99" fmla="*/ 812603 h 812606"/>
                <a:gd name="connsiteX100" fmla="*/ 9520295 w 12346891"/>
                <a:gd name="connsiteY100" fmla="*/ 664007 h 812606"/>
                <a:gd name="connsiteX101" fmla="*/ 9472089 w 12346891"/>
                <a:gd name="connsiteY101" fmla="*/ 616668 h 812606"/>
                <a:gd name="connsiteX102" fmla="*/ 9467775 w 12346891"/>
                <a:gd name="connsiteY102" fmla="*/ 625292 h 812606"/>
                <a:gd name="connsiteX103" fmla="*/ 9458240 w 12346891"/>
                <a:gd name="connsiteY103" fmla="*/ 607627 h 812606"/>
                <a:gd name="connsiteX104" fmla="*/ 9018411 w 12346891"/>
                <a:gd name="connsiteY104" fmla="*/ 320302 h 812606"/>
                <a:gd name="connsiteX105" fmla="*/ 8752800 w 12346891"/>
                <a:gd name="connsiteY105" fmla="*/ 411089 h 812606"/>
                <a:gd name="connsiteX106" fmla="*/ 8707593 w 12346891"/>
                <a:gd name="connsiteY106" fmla="*/ 449000 h 812606"/>
                <a:gd name="connsiteX107" fmla="*/ 8702020 w 12346891"/>
                <a:gd name="connsiteY107" fmla="*/ 456073 h 812606"/>
                <a:gd name="connsiteX108" fmla="*/ 8667899 w 12346891"/>
                <a:gd name="connsiteY108" fmla="*/ 488902 h 812606"/>
                <a:gd name="connsiteX109" fmla="*/ 8642818 w 12346891"/>
                <a:gd name="connsiteY109" fmla="*/ 515951 h 812606"/>
                <a:gd name="connsiteX110" fmla="*/ 8590096 w 12346891"/>
                <a:gd name="connsiteY110" fmla="*/ 553928 h 812606"/>
                <a:gd name="connsiteX111" fmla="*/ 8548816 w 12346891"/>
                <a:gd name="connsiteY111" fmla="*/ 583206 h 812606"/>
                <a:gd name="connsiteX112" fmla="*/ 8275244 w 12346891"/>
                <a:gd name="connsiteY112" fmla="*/ 660611 h 812606"/>
                <a:gd name="connsiteX113" fmla="*/ 7904817 w 12346891"/>
                <a:gd name="connsiteY113" fmla="*/ 512015 h 812606"/>
                <a:gd name="connsiteX114" fmla="*/ 7856610 w 12346891"/>
                <a:gd name="connsiteY114" fmla="*/ 464676 h 812606"/>
                <a:gd name="connsiteX115" fmla="*/ 7852297 w 12346891"/>
                <a:gd name="connsiteY115" fmla="*/ 473299 h 812606"/>
                <a:gd name="connsiteX116" fmla="*/ 7842761 w 12346891"/>
                <a:gd name="connsiteY116" fmla="*/ 455635 h 812606"/>
                <a:gd name="connsiteX117" fmla="*/ 7402931 w 12346891"/>
                <a:gd name="connsiteY117" fmla="*/ 168309 h 812606"/>
                <a:gd name="connsiteX118" fmla="*/ 6979869 w 12346891"/>
                <a:gd name="connsiteY118" fmla="*/ 428742 h 812606"/>
                <a:gd name="connsiteX119" fmla="*/ 6979618 w 12346891"/>
                <a:gd name="connsiteY119" fmla="*/ 429151 h 812606"/>
                <a:gd name="connsiteX120" fmla="*/ 6978126 w 12346891"/>
                <a:gd name="connsiteY120" fmla="*/ 432245 h 812606"/>
                <a:gd name="connsiteX121" fmla="*/ 6920595 w 12346891"/>
                <a:gd name="connsiteY121" fmla="*/ 541286 h 812606"/>
                <a:gd name="connsiteX122" fmla="*/ 6928286 w 12346891"/>
                <a:gd name="connsiteY122" fmla="*/ 516102 h 812606"/>
                <a:gd name="connsiteX123" fmla="*/ 6922176 w 12346891"/>
                <a:gd name="connsiteY123" fmla="*/ 525614 h 812606"/>
                <a:gd name="connsiteX124" fmla="*/ 6430425 w 12346891"/>
                <a:gd name="connsiteY124" fmla="*/ 812604 h 812606"/>
                <a:gd name="connsiteX125" fmla="*/ 6059997 w 12346891"/>
                <a:gd name="connsiteY125" fmla="*/ 664008 h 812606"/>
                <a:gd name="connsiteX126" fmla="*/ 6011791 w 12346891"/>
                <a:gd name="connsiteY126" fmla="*/ 616669 h 812606"/>
                <a:gd name="connsiteX127" fmla="*/ 6007477 w 12346891"/>
                <a:gd name="connsiteY127" fmla="*/ 625293 h 812606"/>
                <a:gd name="connsiteX128" fmla="*/ 5997942 w 12346891"/>
                <a:gd name="connsiteY128" fmla="*/ 607628 h 812606"/>
                <a:gd name="connsiteX129" fmla="*/ 5558112 w 12346891"/>
                <a:gd name="connsiteY129" fmla="*/ 320302 h 812606"/>
                <a:gd name="connsiteX130" fmla="*/ 5292503 w 12346891"/>
                <a:gd name="connsiteY130" fmla="*/ 411089 h 812606"/>
                <a:gd name="connsiteX131" fmla="*/ 5247298 w 12346891"/>
                <a:gd name="connsiteY131" fmla="*/ 448999 h 812606"/>
                <a:gd name="connsiteX132" fmla="*/ 5241722 w 12346891"/>
                <a:gd name="connsiteY132" fmla="*/ 456075 h 812606"/>
                <a:gd name="connsiteX133" fmla="*/ 5207592 w 12346891"/>
                <a:gd name="connsiteY133" fmla="*/ 488913 h 812606"/>
                <a:gd name="connsiteX134" fmla="*/ 5129797 w 12346891"/>
                <a:gd name="connsiteY134" fmla="*/ 553930 h 812606"/>
                <a:gd name="connsiteX135" fmla="*/ 5088518 w 12346891"/>
                <a:gd name="connsiteY135" fmla="*/ 583208 h 812606"/>
                <a:gd name="connsiteX136" fmla="*/ 4814946 w 12346891"/>
                <a:gd name="connsiteY136" fmla="*/ 660613 h 812606"/>
                <a:gd name="connsiteX137" fmla="*/ 4444519 w 12346891"/>
                <a:gd name="connsiteY137" fmla="*/ 512017 h 812606"/>
                <a:gd name="connsiteX138" fmla="*/ 4396312 w 12346891"/>
                <a:gd name="connsiteY138" fmla="*/ 464678 h 812606"/>
                <a:gd name="connsiteX139" fmla="*/ 4391999 w 12346891"/>
                <a:gd name="connsiteY139" fmla="*/ 473301 h 812606"/>
                <a:gd name="connsiteX140" fmla="*/ 4382463 w 12346891"/>
                <a:gd name="connsiteY140" fmla="*/ 455637 h 812606"/>
                <a:gd name="connsiteX141" fmla="*/ 3942634 w 12346891"/>
                <a:gd name="connsiteY141" fmla="*/ 168311 h 812606"/>
                <a:gd name="connsiteX142" fmla="*/ 3519572 w 12346891"/>
                <a:gd name="connsiteY142" fmla="*/ 428744 h 812606"/>
                <a:gd name="connsiteX143" fmla="*/ 3477786 w 12346891"/>
                <a:gd name="connsiteY143" fmla="*/ 500852 h 812606"/>
                <a:gd name="connsiteX144" fmla="*/ 3467989 w 12346891"/>
                <a:gd name="connsiteY144" fmla="*/ 516104 h 812606"/>
                <a:gd name="connsiteX145" fmla="*/ 3461878 w 12346891"/>
                <a:gd name="connsiteY145" fmla="*/ 525616 h 812606"/>
                <a:gd name="connsiteX146" fmla="*/ 2970127 w 12346891"/>
                <a:gd name="connsiteY146" fmla="*/ 812606 h 812606"/>
                <a:gd name="connsiteX147" fmla="*/ 2599700 w 12346891"/>
                <a:gd name="connsiteY147" fmla="*/ 664010 h 812606"/>
                <a:gd name="connsiteX148" fmla="*/ 2551493 w 12346891"/>
                <a:gd name="connsiteY148" fmla="*/ 616671 h 812606"/>
                <a:gd name="connsiteX149" fmla="*/ 2547180 w 12346891"/>
                <a:gd name="connsiteY149" fmla="*/ 625295 h 812606"/>
                <a:gd name="connsiteX150" fmla="*/ 2537644 w 12346891"/>
                <a:gd name="connsiteY150" fmla="*/ 607630 h 812606"/>
                <a:gd name="connsiteX151" fmla="*/ 2097815 w 12346891"/>
                <a:gd name="connsiteY151" fmla="*/ 320304 h 812606"/>
                <a:gd name="connsiteX152" fmla="*/ 1832205 w 12346891"/>
                <a:gd name="connsiteY152" fmla="*/ 411091 h 812606"/>
                <a:gd name="connsiteX153" fmla="*/ 1722223 w 12346891"/>
                <a:gd name="connsiteY153" fmla="*/ 515954 h 812606"/>
                <a:gd name="connsiteX154" fmla="*/ 1628221 w 12346891"/>
                <a:gd name="connsiteY154" fmla="*/ 583210 h 812606"/>
                <a:gd name="connsiteX155" fmla="*/ 1354648 w 12346891"/>
                <a:gd name="connsiteY155" fmla="*/ 660615 h 812606"/>
                <a:gd name="connsiteX156" fmla="*/ 984221 w 12346891"/>
                <a:gd name="connsiteY156" fmla="*/ 512019 h 812606"/>
                <a:gd name="connsiteX157" fmla="*/ 936015 w 12346891"/>
                <a:gd name="connsiteY157" fmla="*/ 464680 h 812606"/>
                <a:gd name="connsiteX158" fmla="*/ 931701 w 12346891"/>
                <a:gd name="connsiteY158" fmla="*/ 473303 h 812606"/>
                <a:gd name="connsiteX159" fmla="*/ 922165 w 12346891"/>
                <a:gd name="connsiteY159" fmla="*/ 455639 h 812606"/>
                <a:gd name="connsiteX160" fmla="*/ 482336 w 12346891"/>
                <a:gd name="connsiteY160" fmla="*/ 168313 h 812606"/>
                <a:gd name="connsiteX161" fmla="*/ 59274 w 12346891"/>
                <a:gd name="connsiteY161" fmla="*/ 428746 h 812606"/>
                <a:gd name="connsiteX162" fmla="*/ 59022 w 12346891"/>
                <a:gd name="connsiteY162" fmla="*/ 429155 h 812606"/>
                <a:gd name="connsiteX163" fmla="*/ 30744 w 12346891"/>
                <a:gd name="connsiteY163" fmla="*/ 480219 h 812606"/>
                <a:gd name="connsiteX164" fmla="*/ -1 w 12346891"/>
                <a:gd name="connsiteY164" fmla="*/ 541290 h 812606"/>
                <a:gd name="connsiteX165" fmla="*/ 247792 w 12346891"/>
                <a:gd name="connsiteY165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754770 w 12346893"/>
                <a:gd name="connsiteY59" fmla="*/ 323702 h 812606"/>
                <a:gd name="connsiteX60" fmla="*/ 8832573 w 12346893"/>
                <a:gd name="connsiteY60" fmla="*/ 258676 h 812606"/>
                <a:gd name="connsiteX61" fmla="*/ 8873853 w 12346893"/>
                <a:gd name="connsiteY61" fmla="*/ 229399 h 812606"/>
                <a:gd name="connsiteX62" fmla="*/ 9147426 w 12346893"/>
                <a:gd name="connsiteY62" fmla="*/ 151993 h 812606"/>
                <a:gd name="connsiteX63" fmla="*/ 9517853 w 12346893"/>
                <a:gd name="connsiteY63" fmla="*/ 300589 h 812606"/>
                <a:gd name="connsiteX64" fmla="*/ 9566059 w 12346893"/>
                <a:gd name="connsiteY64" fmla="*/ 347928 h 812606"/>
                <a:gd name="connsiteX65" fmla="*/ 9570373 w 12346893"/>
                <a:gd name="connsiteY65" fmla="*/ 339305 h 812606"/>
                <a:gd name="connsiteX66" fmla="*/ 9579908 w 12346893"/>
                <a:gd name="connsiteY66" fmla="*/ 356969 h 812606"/>
                <a:gd name="connsiteX67" fmla="*/ 10019738 w 12346893"/>
                <a:gd name="connsiteY67" fmla="*/ 644295 h 812606"/>
                <a:gd name="connsiteX68" fmla="*/ 10442800 w 12346893"/>
                <a:gd name="connsiteY68" fmla="*/ 383862 h 812606"/>
                <a:gd name="connsiteX69" fmla="*/ 10443052 w 12346893"/>
                <a:gd name="connsiteY69" fmla="*/ 383453 h 812606"/>
                <a:gd name="connsiteX70" fmla="*/ 10444544 w 12346893"/>
                <a:gd name="connsiteY70" fmla="*/ 380359 h 812606"/>
                <a:gd name="connsiteX71" fmla="*/ 10471330 w 12346893"/>
                <a:gd name="connsiteY71" fmla="*/ 332389 h 812606"/>
                <a:gd name="connsiteX72" fmla="*/ 10484585 w 12346893"/>
                <a:gd name="connsiteY72" fmla="*/ 311754 h 812606"/>
                <a:gd name="connsiteX73" fmla="*/ 10502074 w 12346893"/>
                <a:gd name="connsiteY73" fmla="*/ 271318 h 812606"/>
                <a:gd name="connsiteX74" fmla="*/ 10494383 w 12346893"/>
                <a:gd name="connsiteY74" fmla="*/ 296502 h 812606"/>
                <a:gd name="connsiteX75" fmla="*/ 10500493 w 12346893"/>
                <a:gd name="connsiteY75" fmla="*/ 286990 h 812606"/>
                <a:gd name="connsiteX76" fmla="*/ 10992245 w 12346893"/>
                <a:gd name="connsiteY76" fmla="*/ 0 h 812606"/>
                <a:gd name="connsiteX77" fmla="*/ 11362672 w 12346893"/>
                <a:gd name="connsiteY77" fmla="*/ 148596 h 812606"/>
                <a:gd name="connsiteX78" fmla="*/ 11410878 w 12346893"/>
                <a:gd name="connsiteY78" fmla="*/ 195935 h 812606"/>
                <a:gd name="connsiteX79" fmla="*/ 11415192 w 12346893"/>
                <a:gd name="connsiteY79" fmla="*/ 187311 h 812606"/>
                <a:gd name="connsiteX80" fmla="*/ 11424728 w 12346893"/>
                <a:gd name="connsiteY80" fmla="*/ 204976 h 812606"/>
                <a:gd name="connsiteX81" fmla="*/ 11864557 w 12346893"/>
                <a:gd name="connsiteY81" fmla="*/ 492302 h 812606"/>
                <a:gd name="connsiteX82" fmla="*/ 12329384 w 12346893"/>
                <a:gd name="connsiteY82" fmla="*/ 159808 h 812606"/>
                <a:gd name="connsiteX83" fmla="*/ 12346893 w 12346893"/>
                <a:gd name="connsiteY83" fmla="*/ 119324 h 812606"/>
                <a:gd name="connsiteX84" fmla="*/ 12329210 w 12346893"/>
                <a:gd name="connsiteY84" fmla="*/ 177225 h 812606"/>
                <a:gd name="connsiteX85" fmla="*/ 11735544 w 12346893"/>
                <a:gd name="connsiteY85" fmla="*/ 660610 h 812606"/>
                <a:gd name="connsiteX86" fmla="*/ 11365117 w 12346893"/>
                <a:gd name="connsiteY86" fmla="*/ 512014 h 812606"/>
                <a:gd name="connsiteX87" fmla="*/ 11316911 w 12346893"/>
                <a:gd name="connsiteY87" fmla="*/ 464675 h 812606"/>
                <a:gd name="connsiteX88" fmla="*/ 11312596 w 12346893"/>
                <a:gd name="connsiteY88" fmla="*/ 473298 h 812606"/>
                <a:gd name="connsiteX89" fmla="*/ 11303061 w 12346893"/>
                <a:gd name="connsiteY89" fmla="*/ 455634 h 812606"/>
                <a:gd name="connsiteX90" fmla="*/ 10863232 w 12346893"/>
                <a:gd name="connsiteY90" fmla="*/ 168308 h 812606"/>
                <a:gd name="connsiteX91" fmla="*/ 10440170 w 12346893"/>
                <a:gd name="connsiteY91" fmla="*/ 428741 h 812606"/>
                <a:gd name="connsiteX92" fmla="*/ 10439918 w 12346893"/>
                <a:gd name="connsiteY92" fmla="*/ 429150 h 812606"/>
                <a:gd name="connsiteX93" fmla="*/ 10438426 w 12346893"/>
                <a:gd name="connsiteY93" fmla="*/ 432244 h 812606"/>
                <a:gd name="connsiteX94" fmla="*/ 10411639 w 12346893"/>
                <a:gd name="connsiteY94" fmla="*/ 480214 h 812606"/>
                <a:gd name="connsiteX95" fmla="*/ 10398385 w 12346893"/>
                <a:gd name="connsiteY95" fmla="*/ 500849 h 812606"/>
                <a:gd name="connsiteX96" fmla="*/ 10380895 w 12346893"/>
                <a:gd name="connsiteY96" fmla="*/ 541285 h 812606"/>
                <a:gd name="connsiteX97" fmla="*/ 10388586 w 12346893"/>
                <a:gd name="connsiteY97" fmla="*/ 516101 h 812606"/>
                <a:gd name="connsiteX98" fmla="*/ 10382477 w 12346893"/>
                <a:gd name="connsiteY98" fmla="*/ 525613 h 812606"/>
                <a:gd name="connsiteX99" fmla="*/ 9890724 w 12346893"/>
                <a:gd name="connsiteY99" fmla="*/ 812603 h 812606"/>
                <a:gd name="connsiteX100" fmla="*/ 9520297 w 12346893"/>
                <a:gd name="connsiteY100" fmla="*/ 664007 h 812606"/>
                <a:gd name="connsiteX101" fmla="*/ 9472091 w 12346893"/>
                <a:gd name="connsiteY101" fmla="*/ 616668 h 812606"/>
                <a:gd name="connsiteX102" fmla="*/ 9467777 w 12346893"/>
                <a:gd name="connsiteY102" fmla="*/ 625292 h 812606"/>
                <a:gd name="connsiteX103" fmla="*/ 9458242 w 12346893"/>
                <a:gd name="connsiteY103" fmla="*/ 607627 h 812606"/>
                <a:gd name="connsiteX104" fmla="*/ 9018413 w 12346893"/>
                <a:gd name="connsiteY104" fmla="*/ 320302 h 812606"/>
                <a:gd name="connsiteX105" fmla="*/ 8752802 w 12346893"/>
                <a:gd name="connsiteY105" fmla="*/ 411089 h 812606"/>
                <a:gd name="connsiteX106" fmla="*/ 8707595 w 12346893"/>
                <a:gd name="connsiteY106" fmla="*/ 449000 h 812606"/>
                <a:gd name="connsiteX107" fmla="*/ 8702022 w 12346893"/>
                <a:gd name="connsiteY107" fmla="*/ 456073 h 812606"/>
                <a:gd name="connsiteX108" fmla="*/ 8667901 w 12346893"/>
                <a:gd name="connsiteY108" fmla="*/ 488902 h 812606"/>
                <a:gd name="connsiteX109" fmla="*/ 8590098 w 12346893"/>
                <a:gd name="connsiteY109" fmla="*/ 553928 h 812606"/>
                <a:gd name="connsiteX110" fmla="*/ 8548818 w 12346893"/>
                <a:gd name="connsiteY110" fmla="*/ 583206 h 812606"/>
                <a:gd name="connsiteX111" fmla="*/ 8275246 w 12346893"/>
                <a:gd name="connsiteY111" fmla="*/ 660611 h 812606"/>
                <a:gd name="connsiteX112" fmla="*/ 7904819 w 12346893"/>
                <a:gd name="connsiteY112" fmla="*/ 512015 h 812606"/>
                <a:gd name="connsiteX113" fmla="*/ 7856612 w 12346893"/>
                <a:gd name="connsiteY113" fmla="*/ 464676 h 812606"/>
                <a:gd name="connsiteX114" fmla="*/ 7852299 w 12346893"/>
                <a:gd name="connsiteY114" fmla="*/ 473299 h 812606"/>
                <a:gd name="connsiteX115" fmla="*/ 7842763 w 12346893"/>
                <a:gd name="connsiteY115" fmla="*/ 455635 h 812606"/>
                <a:gd name="connsiteX116" fmla="*/ 7402933 w 12346893"/>
                <a:gd name="connsiteY116" fmla="*/ 168309 h 812606"/>
                <a:gd name="connsiteX117" fmla="*/ 6979871 w 12346893"/>
                <a:gd name="connsiteY117" fmla="*/ 428742 h 812606"/>
                <a:gd name="connsiteX118" fmla="*/ 6979620 w 12346893"/>
                <a:gd name="connsiteY118" fmla="*/ 429151 h 812606"/>
                <a:gd name="connsiteX119" fmla="*/ 6978128 w 12346893"/>
                <a:gd name="connsiteY119" fmla="*/ 432245 h 812606"/>
                <a:gd name="connsiteX120" fmla="*/ 6920597 w 12346893"/>
                <a:gd name="connsiteY120" fmla="*/ 541286 h 812606"/>
                <a:gd name="connsiteX121" fmla="*/ 6928288 w 12346893"/>
                <a:gd name="connsiteY121" fmla="*/ 516102 h 812606"/>
                <a:gd name="connsiteX122" fmla="*/ 6922178 w 12346893"/>
                <a:gd name="connsiteY122" fmla="*/ 525614 h 812606"/>
                <a:gd name="connsiteX123" fmla="*/ 6430427 w 12346893"/>
                <a:gd name="connsiteY123" fmla="*/ 812604 h 812606"/>
                <a:gd name="connsiteX124" fmla="*/ 6059999 w 12346893"/>
                <a:gd name="connsiteY124" fmla="*/ 664008 h 812606"/>
                <a:gd name="connsiteX125" fmla="*/ 6011793 w 12346893"/>
                <a:gd name="connsiteY125" fmla="*/ 616669 h 812606"/>
                <a:gd name="connsiteX126" fmla="*/ 6007479 w 12346893"/>
                <a:gd name="connsiteY126" fmla="*/ 625293 h 812606"/>
                <a:gd name="connsiteX127" fmla="*/ 5997944 w 12346893"/>
                <a:gd name="connsiteY127" fmla="*/ 607628 h 812606"/>
                <a:gd name="connsiteX128" fmla="*/ 5558114 w 12346893"/>
                <a:gd name="connsiteY128" fmla="*/ 320302 h 812606"/>
                <a:gd name="connsiteX129" fmla="*/ 5292505 w 12346893"/>
                <a:gd name="connsiteY129" fmla="*/ 411089 h 812606"/>
                <a:gd name="connsiteX130" fmla="*/ 5247300 w 12346893"/>
                <a:gd name="connsiteY130" fmla="*/ 448999 h 812606"/>
                <a:gd name="connsiteX131" fmla="*/ 5241724 w 12346893"/>
                <a:gd name="connsiteY131" fmla="*/ 456075 h 812606"/>
                <a:gd name="connsiteX132" fmla="*/ 5207594 w 12346893"/>
                <a:gd name="connsiteY132" fmla="*/ 488913 h 812606"/>
                <a:gd name="connsiteX133" fmla="*/ 5129799 w 12346893"/>
                <a:gd name="connsiteY133" fmla="*/ 553930 h 812606"/>
                <a:gd name="connsiteX134" fmla="*/ 5088520 w 12346893"/>
                <a:gd name="connsiteY134" fmla="*/ 583208 h 812606"/>
                <a:gd name="connsiteX135" fmla="*/ 4814948 w 12346893"/>
                <a:gd name="connsiteY135" fmla="*/ 660613 h 812606"/>
                <a:gd name="connsiteX136" fmla="*/ 4444521 w 12346893"/>
                <a:gd name="connsiteY136" fmla="*/ 512017 h 812606"/>
                <a:gd name="connsiteX137" fmla="*/ 4396314 w 12346893"/>
                <a:gd name="connsiteY137" fmla="*/ 464678 h 812606"/>
                <a:gd name="connsiteX138" fmla="*/ 4392001 w 12346893"/>
                <a:gd name="connsiteY138" fmla="*/ 473301 h 812606"/>
                <a:gd name="connsiteX139" fmla="*/ 4382465 w 12346893"/>
                <a:gd name="connsiteY139" fmla="*/ 455637 h 812606"/>
                <a:gd name="connsiteX140" fmla="*/ 3942636 w 12346893"/>
                <a:gd name="connsiteY140" fmla="*/ 168311 h 812606"/>
                <a:gd name="connsiteX141" fmla="*/ 3519574 w 12346893"/>
                <a:gd name="connsiteY141" fmla="*/ 428744 h 812606"/>
                <a:gd name="connsiteX142" fmla="*/ 3477788 w 12346893"/>
                <a:gd name="connsiteY142" fmla="*/ 500852 h 812606"/>
                <a:gd name="connsiteX143" fmla="*/ 3467991 w 12346893"/>
                <a:gd name="connsiteY143" fmla="*/ 516104 h 812606"/>
                <a:gd name="connsiteX144" fmla="*/ 3461880 w 12346893"/>
                <a:gd name="connsiteY144" fmla="*/ 525616 h 812606"/>
                <a:gd name="connsiteX145" fmla="*/ 2970129 w 12346893"/>
                <a:gd name="connsiteY145" fmla="*/ 812606 h 812606"/>
                <a:gd name="connsiteX146" fmla="*/ 2599702 w 12346893"/>
                <a:gd name="connsiteY146" fmla="*/ 664010 h 812606"/>
                <a:gd name="connsiteX147" fmla="*/ 2551495 w 12346893"/>
                <a:gd name="connsiteY147" fmla="*/ 616671 h 812606"/>
                <a:gd name="connsiteX148" fmla="*/ 2547182 w 12346893"/>
                <a:gd name="connsiteY148" fmla="*/ 625295 h 812606"/>
                <a:gd name="connsiteX149" fmla="*/ 2537646 w 12346893"/>
                <a:gd name="connsiteY149" fmla="*/ 607630 h 812606"/>
                <a:gd name="connsiteX150" fmla="*/ 2097817 w 12346893"/>
                <a:gd name="connsiteY150" fmla="*/ 320304 h 812606"/>
                <a:gd name="connsiteX151" fmla="*/ 1832207 w 12346893"/>
                <a:gd name="connsiteY151" fmla="*/ 411091 h 812606"/>
                <a:gd name="connsiteX152" fmla="*/ 1722225 w 12346893"/>
                <a:gd name="connsiteY152" fmla="*/ 515954 h 812606"/>
                <a:gd name="connsiteX153" fmla="*/ 1628223 w 12346893"/>
                <a:gd name="connsiteY153" fmla="*/ 583210 h 812606"/>
                <a:gd name="connsiteX154" fmla="*/ 1354650 w 12346893"/>
                <a:gd name="connsiteY154" fmla="*/ 660615 h 812606"/>
                <a:gd name="connsiteX155" fmla="*/ 984223 w 12346893"/>
                <a:gd name="connsiteY155" fmla="*/ 512019 h 812606"/>
                <a:gd name="connsiteX156" fmla="*/ 936017 w 12346893"/>
                <a:gd name="connsiteY156" fmla="*/ 464680 h 812606"/>
                <a:gd name="connsiteX157" fmla="*/ 931703 w 12346893"/>
                <a:gd name="connsiteY157" fmla="*/ 473303 h 812606"/>
                <a:gd name="connsiteX158" fmla="*/ 922167 w 12346893"/>
                <a:gd name="connsiteY158" fmla="*/ 455639 h 812606"/>
                <a:gd name="connsiteX159" fmla="*/ 482338 w 12346893"/>
                <a:gd name="connsiteY159" fmla="*/ 168313 h 812606"/>
                <a:gd name="connsiteX160" fmla="*/ 59276 w 12346893"/>
                <a:gd name="connsiteY160" fmla="*/ 428746 h 812606"/>
                <a:gd name="connsiteX161" fmla="*/ 59024 w 12346893"/>
                <a:gd name="connsiteY161" fmla="*/ 429155 h 812606"/>
                <a:gd name="connsiteX162" fmla="*/ 30746 w 12346893"/>
                <a:gd name="connsiteY162" fmla="*/ 480219 h 812606"/>
                <a:gd name="connsiteX163" fmla="*/ 1 w 12346893"/>
                <a:gd name="connsiteY163" fmla="*/ 541290 h 812606"/>
                <a:gd name="connsiteX164" fmla="*/ 247794 w 12346893"/>
                <a:gd name="connsiteY164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754768 w 12346891"/>
                <a:gd name="connsiteY59" fmla="*/ 323702 h 812606"/>
                <a:gd name="connsiteX60" fmla="*/ 8832571 w 12346891"/>
                <a:gd name="connsiteY60" fmla="*/ 258676 h 812606"/>
                <a:gd name="connsiteX61" fmla="*/ 8873851 w 12346891"/>
                <a:gd name="connsiteY61" fmla="*/ 229399 h 812606"/>
                <a:gd name="connsiteX62" fmla="*/ 9147424 w 12346891"/>
                <a:gd name="connsiteY62" fmla="*/ 151993 h 812606"/>
                <a:gd name="connsiteX63" fmla="*/ 9517851 w 12346891"/>
                <a:gd name="connsiteY63" fmla="*/ 300589 h 812606"/>
                <a:gd name="connsiteX64" fmla="*/ 9566057 w 12346891"/>
                <a:gd name="connsiteY64" fmla="*/ 347928 h 812606"/>
                <a:gd name="connsiteX65" fmla="*/ 9570371 w 12346891"/>
                <a:gd name="connsiteY65" fmla="*/ 339305 h 812606"/>
                <a:gd name="connsiteX66" fmla="*/ 9579906 w 12346891"/>
                <a:gd name="connsiteY66" fmla="*/ 356969 h 812606"/>
                <a:gd name="connsiteX67" fmla="*/ 10019736 w 12346891"/>
                <a:gd name="connsiteY67" fmla="*/ 644295 h 812606"/>
                <a:gd name="connsiteX68" fmla="*/ 10442798 w 12346891"/>
                <a:gd name="connsiteY68" fmla="*/ 383862 h 812606"/>
                <a:gd name="connsiteX69" fmla="*/ 10443050 w 12346891"/>
                <a:gd name="connsiteY69" fmla="*/ 383453 h 812606"/>
                <a:gd name="connsiteX70" fmla="*/ 10444542 w 12346891"/>
                <a:gd name="connsiteY70" fmla="*/ 380359 h 812606"/>
                <a:gd name="connsiteX71" fmla="*/ 10471328 w 12346891"/>
                <a:gd name="connsiteY71" fmla="*/ 332389 h 812606"/>
                <a:gd name="connsiteX72" fmla="*/ 10484583 w 12346891"/>
                <a:gd name="connsiteY72" fmla="*/ 311754 h 812606"/>
                <a:gd name="connsiteX73" fmla="*/ 10502072 w 12346891"/>
                <a:gd name="connsiteY73" fmla="*/ 271318 h 812606"/>
                <a:gd name="connsiteX74" fmla="*/ 10494381 w 12346891"/>
                <a:gd name="connsiteY74" fmla="*/ 296502 h 812606"/>
                <a:gd name="connsiteX75" fmla="*/ 10500491 w 12346891"/>
                <a:gd name="connsiteY75" fmla="*/ 286990 h 812606"/>
                <a:gd name="connsiteX76" fmla="*/ 10992243 w 12346891"/>
                <a:gd name="connsiteY76" fmla="*/ 0 h 812606"/>
                <a:gd name="connsiteX77" fmla="*/ 11362670 w 12346891"/>
                <a:gd name="connsiteY77" fmla="*/ 148596 h 812606"/>
                <a:gd name="connsiteX78" fmla="*/ 11410876 w 12346891"/>
                <a:gd name="connsiteY78" fmla="*/ 195935 h 812606"/>
                <a:gd name="connsiteX79" fmla="*/ 11415190 w 12346891"/>
                <a:gd name="connsiteY79" fmla="*/ 187311 h 812606"/>
                <a:gd name="connsiteX80" fmla="*/ 11424726 w 12346891"/>
                <a:gd name="connsiteY80" fmla="*/ 204976 h 812606"/>
                <a:gd name="connsiteX81" fmla="*/ 11864555 w 12346891"/>
                <a:gd name="connsiteY81" fmla="*/ 492302 h 812606"/>
                <a:gd name="connsiteX82" fmla="*/ 12329382 w 12346891"/>
                <a:gd name="connsiteY82" fmla="*/ 159808 h 812606"/>
                <a:gd name="connsiteX83" fmla="*/ 12346891 w 12346891"/>
                <a:gd name="connsiteY83" fmla="*/ 119324 h 812606"/>
                <a:gd name="connsiteX84" fmla="*/ 12329208 w 12346891"/>
                <a:gd name="connsiteY84" fmla="*/ 177225 h 812606"/>
                <a:gd name="connsiteX85" fmla="*/ 11735542 w 12346891"/>
                <a:gd name="connsiteY85" fmla="*/ 660610 h 812606"/>
                <a:gd name="connsiteX86" fmla="*/ 11365115 w 12346891"/>
                <a:gd name="connsiteY86" fmla="*/ 512014 h 812606"/>
                <a:gd name="connsiteX87" fmla="*/ 11316909 w 12346891"/>
                <a:gd name="connsiteY87" fmla="*/ 464675 h 812606"/>
                <a:gd name="connsiteX88" fmla="*/ 11312594 w 12346891"/>
                <a:gd name="connsiteY88" fmla="*/ 473298 h 812606"/>
                <a:gd name="connsiteX89" fmla="*/ 11303059 w 12346891"/>
                <a:gd name="connsiteY89" fmla="*/ 455634 h 812606"/>
                <a:gd name="connsiteX90" fmla="*/ 10863230 w 12346891"/>
                <a:gd name="connsiteY90" fmla="*/ 168308 h 812606"/>
                <a:gd name="connsiteX91" fmla="*/ 10440168 w 12346891"/>
                <a:gd name="connsiteY91" fmla="*/ 428741 h 812606"/>
                <a:gd name="connsiteX92" fmla="*/ 10439916 w 12346891"/>
                <a:gd name="connsiteY92" fmla="*/ 429150 h 812606"/>
                <a:gd name="connsiteX93" fmla="*/ 10438424 w 12346891"/>
                <a:gd name="connsiteY93" fmla="*/ 432244 h 812606"/>
                <a:gd name="connsiteX94" fmla="*/ 10411637 w 12346891"/>
                <a:gd name="connsiteY94" fmla="*/ 480214 h 812606"/>
                <a:gd name="connsiteX95" fmla="*/ 10398383 w 12346891"/>
                <a:gd name="connsiteY95" fmla="*/ 500849 h 812606"/>
                <a:gd name="connsiteX96" fmla="*/ 10380893 w 12346891"/>
                <a:gd name="connsiteY96" fmla="*/ 541285 h 812606"/>
                <a:gd name="connsiteX97" fmla="*/ 10388584 w 12346891"/>
                <a:gd name="connsiteY97" fmla="*/ 516101 h 812606"/>
                <a:gd name="connsiteX98" fmla="*/ 10382475 w 12346891"/>
                <a:gd name="connsiteY98" fmla="*/ 525613 h 812606"/>
                <a:gd name="connsiteX99" fmla="*/ 9890722 w 12346891"/>
                <a:gd name="connsiteY99" fmla="*/ 812603 h 812606"/>
                <a:gd name="connsiteX100" fmla="*/ 9520295 w 12346891"/>
                <a:gd name="connsiteY100" fmla="*/ 664007 h 812606"/>
                <a:gd name="connsiteX101" fmla="*/ 9472089 w 12346891"/>
                <a:gd name="connsiteY101" fmla="*/ 616668 h 812606"/>
                <a:gd name="connsiteX102" fmla="*/ 9467775 w 12346891"/>
                <a:gd name="connsiteY102" fmla="*/ 625292 h 812606"/>
                <a:gd name="connsiteX103" fmla="*/ 9458240 w 12346891"/>
                <a:gd name="connsiteY103" fmla="*/ 607627 h 812606"/>
                <a:gd name="connsiteX104" fmla="*/ 9018411 w 12346891"/>
                <a:gd name="connsiteY104" fmla="*/ 320302 h 812606"/>
                <a:gd name="connsiteX105" fmla="*/ 8752800 w 12346891"/>
                <a:gd name="connsiteY105" fmla="*/ 411089 h 812606"/>
                <a:gd name="connsiteX106" fmla="*/ 8707593 w 12346891"/>
                <a:gd name="connsiteY106" fmla="*/ 449000 h 812606"/>
                <a:gd name="connsiteX107" fmla="*/ 8702020 w 12346891"/>
                <a:gd name="connsiteY107" fmla="*/ 456073 h 812606"/>
                <a:gd name="connsiteX108" fmla="*/ 8590096 w 12346891"/>
                <a:gd name="connsiteY108" fmla="*/ 553928 h 812606"/>
                <a:gd name="connsiteX109" fmla="*/ 8548816 w 12346891"/>
                <a:gd name="connsiteY109" fmla="*/ 583206 h 812606"/>
                <a:gd name="connsiteX110" fmla="*/ 8275244 w 12346891"/>
                <a:gd name="connsiteY110" fmla="*/ 660611 h 812606"/>
                <a:gd name="connsiteX111" fmla="*/ 7904817 w 12346891"/>
                <a:gd name="connsiteY111" fmla="*/ 512015 h 812606"/>
                <a:gd name="connsiteX112" fmla="*/ 7856610 w 12346891"/>
                <a:gd name="connsiteY112" fmla="*/ 464676 h 812606"/>
                <a:gd name="connsiteX113" fmla="*/ 7852297 w 12346891"/>
                <a:gd name="connsiteY113" fmla="*/ 473299 h 812606"/>
                <a:gd name="connsiteX114" fmla="*/ 7842761 w 12346891"/>
                <a:gd name="connsiteY114" fmla="*/ 455635 h 812606"/>
                <a:gd name="connsiteX115" fmla="*/ 7402931 w 12346891"/>
                <a:gd name="connsiteY115" fmla="*/ 168309 h 812606"/>
                <a:gd name="connsiteX116" fmla="*/ 6979869 w 12346891"/>
                <a:gd name="connsiteY116" fmla="*/ 428742 h 812606"/>
                <a:gd name="connsiteX117" fmla="*/ 6979618 w 12346891"/>
                <a:gd name="connsiteY117" fmla="*/ 429151 h 812606"/>
                <a:gd name="connsiteX118" fmla="*/ 6978126 w 12346891"/>
                <a:gd name="connsiteY118" fmla="*/ 432245 h 812606"/>
                <a:gd name="connsiteX119" fmla="*/ 6920595 w 12346891"/>
                <a:gd name="connsiteY119" fmla="*/ 541286 h 812606"/>
                <a:gd name="connsiteX120" fmla="*/ 6928286 w 12346891"/>
                <a:gd name="connsiteY120" fmla="*/ 516102 h 812606"/>
                <a:gd name="connsiteX121" fmla="*/ 6922176 w 12346891"/>
                <a:gd name="connsiteY121" fmla="*/ 525614 h 812606"/>
                <a:gd name="connsiteX122" fmla="*/ 6430425 w 12346891"/>
                <a:gd name="connsiteY122" fmla="*/ 812604 h 812606"/>
                <a:gd name="connsiteX123" fmla="*/ 6059997 w 12346891"/>
                <a:gd name="connsiteY123" fmla="*/ 664008 h 812606"/>
                <a:gd name="connsiteX124" fmla="*/ 6011791 w 12346891"/>
                <a:gd name="connsiteY124" fmla="*/ 616669 h 812606"/>
                <a:gd name="connsiteX125" fmla="*/ 6007477 w 12346891"/>
                <a:gd name="connsiteY125" fmla="*/ 625293 h 812606"/>
                <a:gd name="connsiteX126" fmla="*/ 5997942 w 12346891"/>
                <a:gd name="connsiteY126" fmla="*/ 607628 h 812606"/>
                <a:gd name="connsiteX127" fmla="*/ 5558112 w 12346891"/>
                <a:gd name="connsiteY127" fmla="*/ 320302 h 812606"/>
                <a:gd name="connsiteX128" fmla="*/ 5292503 w 12346891"/>
                <a:gd name="connsiteY128" fmla="*/ 411089 h 812606"/>
                <a:gd name="connsiteX129" fmla="*/ 5247298 w 12346891"/>
                <a:gd name="connsiteY129" fmla="*/ 448999 h 812606"/>
                <a:gd name="connsiteX130" fmla="*/ 5241722 w 12346891"/>
                <a:gd name="connsiteY130" fmla="*/ 456075 h 812606"/>
                <a:gd name="connsiteX131" fmla="*/ 5207592 w 12346891"/>
                <a:gd name="connsiteY131" fmla="*/ 488913 h 812606"/>
                <a:gd name="connsiteX132" fmla="*/ 5129797 w 12346891"/>
                <a:gd name="connsiteY132" fmla="*/ 553930 h 812606"/>
                <a:gd name="connsiteX133" fmla="*/ 5088518 w 12346891"/>
                <a:gd name="connsiteY133" fmla="*/ 583208 h 812606"/>
                <a:gd name="connsiteX134" fmla="*/ 4814946 w 12346891"/>
                <a:gd name="connsiteY134" fmla="*/ 660613 h 812606"/>
                <a:gd name="connsiteX135" fmla="*/ 4444519 w 12346891"/>
                <a:gd name="connsiteY135" fmla="*/ 512017 h 812606"/>
                <a:gd name="connsiteX136" fmla="*/ 4396312 w 12346891"/>
                <a:gd name="connsiteY136" fmla="*/ 464678 h 812606"/>
                <a:gd name="connsiteX137" fmla="*/ 4391999 w 12346891"/>
                <a:gd name="connsiteY137" fmla="*/ 473301 h 812606"/>
                <a:gd name="connsiteX138" fmla="*/ 4382463 w 12346891"/>
                <a:gd name="connsiteY138" fmla="*/ 455637 h 812606"/>
                <a:gd name="connsiteX139" fmla="*/ 3942634 w 12346891"/>
                <a:gd name="connsiteY139" fmla="*/ 168311 h 812606"/>
                <a:gd name="connsiteX140" fmla="*/ 3519572 w 12346891"/>
                <a:gd name="connsiteY140" fmla="*/ 428744 h 812606"/>
                <a:gd name="connsiteX141" fmla="*/ 3477786 w 12346891"/>
                <a:gd name="connsiteY141" fmla="*/ 500852 h 812606"/>
                <a:gd name="connsiteX142" fmla="*/ 3467989 w 12346891"/>
                <a:gd name="connsiteY142" fmla="*/ 516104 h 812606"/>
                <a:gd name="connsiteX143" fmla="*/ 3461878 w 12346891"/>
                <a:gd name="connsiteY143" fmla="*/ 525616 h 812606"/>
                <a:gd name="connsiteX144" fmla="*/ 2970127 w 12346891"/>
                <a:gd name="connsiteY144" fmla="*/ 812606 h 812606"/>
                <a:gd name="connsiteX145" fmla="*/ 2599700 w 12346891"/>
                <a:gd name="connsiteY145" fmla="*/ 664010 h 812606"/>
                <a:gd name="connsiteX146" fmla="*/ 2551493 w 12346891"/>
                <a:gd name="connsiteY146" fmla="*/ 616671 h 812606"/>
                <a:gd name="connsiteX147" fmla="*/ 2547180 w 12346891"/>
                <a:gd name="connsiteY147" fmla="*/ 625295 h 812606"/>
                <a:gd name="connsiteX148" fmla="*/ 2537644 w 12346891"/>
                <a:gd name="connsiteY148" fmla="*/ 607630 h 812606"/>
                <a:gd name="connsiteX149" fmla="*/ 2097815 w 12346891"/>
                <a:gd name="connsiteY149" fmla="*/ 320304 h 812606"/>
                <a:gd name="connsiteX150" fmla="*/ 1832205 w 12346891"/>
                <a:gd name="connsiteY150" fmla="*/ 411091 h 812606"/>
                <a:gd name="connsiteX151" fmla="*/ 1722223 w 12346891"/>
                <a:gd name="connsiteY151" fmla="*/ 515954 h 812606"/>
                <a:gd name="connsiteX152" fmla="*/ 1628221 w 12346891"/>
                <a:gd name="connsiteY152" fmla="*/ 583210 h 812606"/>
                <a:gd name="connsiteX153" fmla="*/ 1354648 w 12346891"/>
                <a:gd name="connsiteY153" fmla="*/ 660615 h 812606"/>
                <a:gd name="connsiteX154" fmla="*/ 984221 w 12346891"/>
                <a:gd name="connsiteY154" fmla="*/ 512019 h 812606"/>
                <a:gd name="connsiteX155" fmla="*/ 936015 w 12346891"/>
                <a:gd name="connsiteY155" fmla="*/ 464680 h 812606"/>
                <a:gd name="connsiteX156" fmla="*/ 931701 w 12346891"/>
                <a:gd name="connsiteY156" fmla="*/ 473303 h 812606"/>
                <a:gd name="connsiteX157" fmla="*/ 922165 w 12346891"/>
                <a:gd name="connsiteY157" fmla="*/ 455639 h 812606"/>
                <a:gd name="connsiteX158" fmla="*/ 482336 w 12346891"/>
                <a:gd name="connsiteY158" fmla="*/ 168313 h 812606"/>
                <a:gd name="connsiteX159" fmla="*/ 59274 w 12346891"/>
                <a:gd name="connsiteY159" fmla="*/ 428746 h 812606"/>
                <a:gd name="connsiteX160" fmla="*/ 59022 w 12346891"/>
                <a:gd name="connsiteY160" fmla="*/ 429155 h 812606"/>
                <a:gd name="connsiteX161" fmla="*/ 30744 w 12346891"/>
                <a:gd name="connsiteY161" fmla="*/ 480219 h 812606"/>
                <a:gd name="connsiteX162" fmla="*/ -1 w 12346891"/>
                <a:gd name="connsiteY162" fmla="*/ 541290 h 812606"/>
                <a:gd name="connsiteX163" fmla="*/ 247792 w 12346891"/>
                <a:gd name="connsiteY163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832573 w 12346893"/>
                <a:gd name="connsiteY59" fmla="*/ 258676 h 812606"/>
                <a:gd name="connsiteX60" fmla="*/ 8873853 w 12346893"/>
                <a:gd name="connsiteY60" fmla="*/ 229399 h 812606"/>
                <a:gd name="connsiteX61" fmla="*/ 9147426 w 12346893"/>
                <a:gd name="connsiteY61" fmla="*/ 151993 h 812606"/>
                <a:gd name="connsiteX62" fmla="*/ 9517853 w 12346893"/>
                <a:gd name="connsiteY62" fmla="*/ 300589 h 812606"/>
                <a:gd name="connsiteX63" fmla="*/ 9566059 w 12346893"/>
                <a:gd name="connsiteY63" fmla="*/ 347928 h 812606"/>
                <a:gd name="connsiteX64" fmla="*/ 9570373 w 12346893"/>
                <a:gd name="connsiteY64" fmla="*/ 339305 h 812606"/>
                <a:gd name="connsiteX65" fmla="*/ 9579908 w 12346893"/>
                <a:gd name="connsiteY65" fmla="*/ 356969 h 812606"/>
                <a:gd name="connsiteX66" fmla="*/ 10019738 w 12346893"/>
                <a:gd name="connsiteY66" fmla="*/ 644295 h 812606"/>
                <a:gd name="connsiteX67" fmla="*/ 10442800 w 12346893"/>
                <a:gd name="connsiteY67" fmla="*/ 383862 h 812606"/>
                <a:gd name="connsiteX68" fmla="*/ 10443052 w 12346893"/>
                <a:gd name="connsiteY68" fmla="*/ 383453 h 812606"/>
                <a:gd name="connsiteX69" fmla="*/ 10444544 w 12346893"/>
                <a:gd name="connsiteY69" fmla="*/ 380359 h 812606"/>
                <a:gd name="connsiteX70" fmla="*/ 10471330 w 12346893"/>
                <a:gd name="connsiteY70" fmla="*/ 332389 h 812606"/>
                <a:gd name="connsiteX71" fmla="*/ 10484585 w 12346893"/>
                <a:gd name="connsiteY71" fmla="*/ 311754 h 812606"/>
                <a:gd name="connsiteX72" fmla="*/ 10502074 w 12346893"/>
                <a:gd name="connsiteY72" fmla="*/ 271318 h 812606"/>
                <a:gd name="connsiteX73" fmla="*/ 10494383 w 12346893"/>
                <a:gd name="connsiteY73" fmla="*/ 296502 h 812606"/>
                <a:gd name="connsiteX74" fmla="*/ 10500493 w 12346893"/>
                <a:gd name="connsiteY74" fmla="*/ 286990 h 812606"/>
                <a:gd name="connsiteX75" fmla="*/ 10992245 w 12346893"/>
                <a:gd name="connsiteY75" fmla="*/ 0 h 812606"/>
                <a:gd name="connsiteX76" fmla="*/ 11362672 w 12346893"/>
                <a:gd name="connsiteY76" fmla="*/ 148596 h 812606"/>
                <a:gd name="connsiteX77" fmla="*/ 11410878 w 12346893"/>
                <a:gd name="connsiteY77" fmla="*/ 195935 h 812606"/>
                <a:gd name="connsiteX78" fmla="*/ 11415192 w 12346893"/>
                <a:gd name="connsiteY78" fmla="*/ 187311 h 812606"/>
                <a:gd name="connsiteX79" fmla="*/ 11424728 w 12346893"/>
                <a:gd name="connsiteY79" fmla="*/ 204976 h 812606"/>
                <a:gd name="connsiteX80" fmla="*/ 11864557 w 12346893"/>
                <a:gd name="connsiteY80" fmla="*/ 492302 h 812606"/>
                <a:gd name="connsiteX81" fmla="*/ 12329384 w 12346893"/>
                <a:gd name="connsiteY81" fmla="*/ 159808 h 812606"/>
                <a:gd name="connsiteX82" fmla="*/ 12346893 w 12346893"/>
                <a:gd name="connsiteY82" fmla="*/ 119324 h 812606"/>
                <a:gd name="connsiteX83" fmla="*/ 12329210 w 12346893"/>
                <a:gd name="connsiteY83" fmla="*/ 177225 h 812606"/>
                <a:gd name="connsiteX84" fmla="*/ 11735544 w 12346893"/>
                <a:gd name="connsiteY84" fmla="*/ 660610 h 812606"/>
                <a:gd name="connsiteX85" fmla="*/ 11365117 w 12346893"/>
                <a:gd name="connsiteY85" fmla="*/ 512014 h 812606"/>
                <a:gd name="connsiteX86" fmla="*/ 11316911 w 12346893"/>
                <a:gd name="connsiteY86" fmla="*/ 464675 h 812606"/>
                <a:gd name="connsiteX87" fmla="*/ 11312596 w 12346893"/>
                <a:gd name="connsiteY87" fmla="*/ 473298 h 812606"/>
                <a:gd name="connsiteX88" fmla="*/ 11303061 w 12346893"/>
                <a:gd name="connsiteY88" fmla="*/ 455634 h 812606"/>
                <a:gd name="connsiteX89" fmla="*/ 10863232 w 12346893"/>
                <a:gd name="connsiteY89" fmla="*/ 168308 h 812606"/>
                <a:gd name="connsiteX90" fmla="*/ 10440170 w 12346893"/>
                <a:gd name="connsiteY90" fmla="*/ 428741 h 812606"/>
                <a:gd name="connsiteX91" fmla="*/ 10439918 w 12346893"/>
                <a:gd name="connsiteY91" fmla="*/ 429150 h 812606"/>
                <a:gd name="connsiteX92" fmla="*/ 10438426 w 12346893"/>
                <a:gd name="connsiteY92" fmla="*/ 432244 h 812606"/>
                <a:gd name="connsiteX93" fmla="*/ 10411639 w 12346893"/>
                <a:gd name="connsiteY93" fmla="*/ 480214 h 812606"/>
                <a:gd name="connsiteX94" fmla="*/ 10398385 w 12346893"/>
                <a:gd name="connsiteY94" fmla="*/ 500849 h 812606"/>
                <a:gd name="connsiteX95" fmla="*/ 10380895 w 12346893"/>
                <a:gd name="connsiteY95" fmla="*/ 541285 h 812606"/>
                <a:gd name="connsiteX96" fmla="*/ 10388586 w 12346893"/>
                <a:gd name="connsiteY96" fmla="*/ 516101 h 812606"/>
                <a:gd name="connsiteX97" fmla="*/ 10382477 w 12346893"/>
                <a:gd name="connsiteY97" fmla="*/ 525613 h 812606"/>
                <a:gd name="connsiteX98" fmla="*/ 9890724 w 12346893"/>
                <a:gd name="connsiteY98" fmla="*/ 812603 h 812606"/>
                <a:gd name="connsiteX99" fmla="*/ 9520297 w 12346893"/>
                <a:gd name="connsiteY99" fmla="*/ 664007 h 812606"/>
                <a:gd name="connsiteX100" fmla="*/ 9472091 w 12346893"/>
                <a:gd name="connsiteY100" fmla="*/ 616668 h 812606"/>
                <a:gd name="connsiteX101" fmla="*/ 9467777 w 12346893"/>
                <a:gd name="connsiteY101" fmla="*/ 625292 h 812606"/>
                <a:gd name="connsiteX102" fmla="*/ 9458242 w 12346893"/>
                <a:gd name="connsiteY102" fmla="*/ 607627 h 812606"/>
                <a:gd name="connsiteX103" fmla="*/ 9018413 w 12346893"/>
                <a:gd name="connsiteY103" fmla="*/ 320302 h 812606"/>
                <a:gd name="connsiteX104" fmla="*/ 8752802 w 12346893"/>
                <a:gd name="connsiteY104" fmla="*/ 411089 h 812606"/>
                <a:gd name="connsiteX105" fmla="*/ 8707595 w 12346893"/>
                <a:gd name="connsiteY105" fmla="*/ 449000 h 812606"/>
                <a:gd name="connsiteX106" fmla="*/ 8702022 w 12346893"/>
                <a:gd name="connsiteY106" fmla="*/ 456073 h 812606"/>
                <a:gd name="connsiteX107" fmla="*/ 8590098 w 12346893"/>
                <a:gd name="connsiteY107" fmla="*/ 553928 h 812606"/>
                <a:gd name="connsiteX108" fmla="*/ 8548818 w 12346893"/>
                <a:gd name="connsiteY108" fmla="*/ 583206 h 812606"/>
                <a:gd name="connsiteX109" fmla="*/ 8275246 w 12346893"/>
                <a:gd name="connsiteY109" fmla="*/ 660611 h 812606"/>
                <a:gd name="connsiteX110" fmla="*/ 7904819 w 12346893"/>
                <a:gd name="connsiteY110" fmla="*/ 512015 h 812606"/>
                <a:gd name="connsiteX111" fmla="*/ 7856612 w 12346893"/>
                <a:gd name="connsiteY111" fmla="*/ 464676 h 812606"/>
                <a:gd name="connsiteX112" fmla="*/ 7852299 w 12346893"/>
                <a:gd name="connsiteY112" fmla="*/ 473299 h 812606"/>
                <a:gd name="connsiteX113" fmla="*/ 7842763 w 12346893"/>
                <a:gd name="connsiteY113" fmla="*/ 455635 h 812606"/>
                <a:gd name="connsiteX114" fmla="*/ 7402933 w 12346893"/>
                <a:gd name="connsiteY114" fmla="*/ 168309 h 812606"/>
                <a:gd name="connsiteX115" fmla="*/ 6979871 w 12346893"/>
                <a:gd name="connsiteY115" fmla="*/ 428742 h 812606"/>
                <a:gd name="connsiteX116" fmla="*/ 6979620 w 12346893"/>
                <a:gd name="connsiteY116" fmla="*/ 429151 h 812606"/>
                <a:gd name="connsiteX117" fmla="*/ 6978128 w 12346893"/>
                <a:gd name="connsiteY117" fmla="*/ 432245 h 812606"/>
                <a:gd name="connsiteX118" fmla="*/ 6920597 w 12346893"/>
                <a:gd name="connsiteY118" fmla="*/ 541286 h 812606"/>
                <a:gd name="connsiteX119" fmla="*/ 6928288 w 12346893"/>
                <a:gd name="connsiteY119" fmla="*/ 516102 h 812606"/>
                <a:gd name="connsiteX120" fmla="*/ 6922178 w 12346893"/>
                <a:gd name="connsiteY120" fmla="*/ 525614 h 812606"/>
                <a:gd name="connsiteX121" fmla="*/ 6430427 w 12346893"/>
                <a:gd name="connsiteY121" fmla="*/ 812604 h 812606"/>
                <a:gd name="connsiteX122" fmla="*/ 6059999 w 12346893"/>
                <a:gd name="connsiteY122" fmla="*/ 664008 h 812606"/>
                <a:gd name="connsiteX123" fmla="*/ 6011793 w 12346893"/>
                <a:gd name="connsiteY123" fmla="*/ 616669 h 812606"/>
                <a:gd name="connsiteX124" fmla="*/ 6007479 w 12346893"/>
                <a:gd name="connsiteY124" fmla="*/ 625293 h 812606"/>
                <a:gd name="connsiteX125" fmla="*/ 5997944 w 12346893"/>
                <a:gd name="connsiteY125" fmla="*/ 607628 h 812606"/>
                <a:gd name="connsiteX126" fmla="*/ 5558114 w 12346893"/>
                <a:gd name="connsiteY126" fmla="*/ 320302 h 812606"/>
                <a:gd name="connsiteX127" fmla="*/ 5292505 w 12346893"/>
                <a:gd name="connsiteY127" fmla="*/ 411089 h 812606"/>
                <a:gd name="connsiteX128" fmla="*/ 5247300 w 12346893"/>
                <a:gd name="connsiteY128" fmla="*/ 448999 h 812606"/>
                <a:gd name="connsiteX129" fmla="*/ 5241724 w 12346893"/>
                <a:gd name="connsiteY129" fmla="*/ 456075 h 812606"/>
                <a:gd name="connsiteX130" fmla="*/ 5207594 w 12346893"/>
                <a:gd name="connsiteY130" fmla="*/ 488913 h 812606"/>
                <a:gd name="connsiteX131" fmla="*/ 5129799 w 12346893"/>
                <a:gd name="connsiteY131" fmla="*/ 553930 h 812606"/>
                <a:gd name="connsiteX132" fmla="*/ 5088520 w 12346893"/>
                <a:gd name="connsiteY132" fmla="*/ 583208 h 812606"/>
                <a:gd name="connsiteX133" fmla="*/ 4814948 w 12346893"/>
                <a:gd name="connsiteY133" fmla="*/ 660613 h 812606"/>
                <a:gd name="connsiteX134" fmla="*/ 4444521 w 12346893"/>
                <a:gd name="connsiteY134" fmla="*/ 512017 h 812606"/>
                <a:gd name="connsiteX135" fmla="*/ 4396314 w 12346893"/>
                <a:gd name="connsiteY135" fmla="*/ 464678 h 812606"/>
                <a:gd name="connsiteX136" fmla="*/ 4392001 w 12346893"/>
                <a:gd name="connsiteY136" fmla="*/ 473301 h 812606"/>
                <a:gd name="connsiteX137" fmla="*/ 4382465 w 12346893"/>
                <a:gd name="connsiteY137" fmla="*/ 455637 h 812606"/>
                <a:gd name="connsiteX138" fmla="*/ 3942636 w 12346893"/>
                <a:gd name="connsiteY138" fmla="*/ 168311 h 812606"/>
                <a:gd name="connsiteX139" fmla="*/ 3519574 w 12346893"/>
                <a:gd name="connsiteY139" fmla="*/ 428744 h 812606"/>
                <a:gd name="connsiteX140" fmla="*/ 3477788 w 12346893"/>
                <a:gd name="connsiteY140" fmla="*/ 500852 h 812606"/>
                <a:gd name="connsiteX141" fmla="*/ 3467991 w 12346893"/>
                <a:gd name="connsiteY141" fmla="*/ 516104 h 812606"/>
                <a:gd name="connsiteX142" fmla="*/ 3461880 w 12346893"/>
                <a:gd name="connsiteY142" fmla="*/ 525616 h 812606"/>
                <a:gd name="connsiteX143" fmla="*/ 2970129 w 12346893"/>
                <a:gd name="connsiteY143" fmla="*/ 812606 h 812606"/>
                <a:gd name="connsiteX144" fmla="*/ 2599702 w 12346893"/>
                <a:gd name="connsiteY144" fmla="*/ 664010 h 812606"/>
                <a:gd name="connsiteX145" fmla="*/ 2551495 w 12346893"/>
                <a:gd name="connsiteY145" fmla="*/ 616671 h 812606"/>
                <a:gd name="connsiteX146" fmla="*/ 2547182 w 12346893"/>
                <a:gd name="connsiteY146" fmla="*/ 625295 h 812606"/>
                <a:gd name="connsiteX147" fmla="*/ 2537646 w 12346893"/>
                <a:gd name="connsiteY147" fmla="*/ 607630 h 812606"/>
                <a:gd name="connsiteX148" fmla="*/ 2097817 w 12346893"/>
                <a:gd name="connsiteY148" fmla="*/ 320304 h 812606"/>
                <a:gd name="connsiteX149" fmla="*/ 1832207 w 12346893"/>
                <a:gd name="connsiteY149" fmla="*/ 411091 h 812606"/>
                <a:gd name="connsiteX150" fmla="*/ 1722225 w 12346893"/>
                <a:gd name="connsiteY150" fmla="*/ 515954 h 812606"/>
                <a:gd name="connsiteX151" fmla="*/ 1628223 w 12346893"/>
                <a:gd name="connsiteY151" fmla="*/ 583210 h 812606"/>
                <a:gd name="connsiteX152" fmla="*/ 1354650 w 12346893"/>
                <a:gd name="connsiteY152" fmla="*/ 660615 h 812606"/>
                <a:gd name="connsiteX153" fmla="*/ 984223 w 12346893"/>
                <a:gd name="connsiteY153" fmla="*/ 512019 h 812606"/>
                <a:gd name="connsiteX154" fmla="*/ 936017 w 12346893"/>
                <a:gd name="connsiteY154" fmla="*/ 464680 h 812606"/>
                <a:gd name="connsiteX155" fmla="*/ 931703 w 12346893"/>
                <a:gd name="connsiteY155" fmla="*/ 473303 h 812606"/>
                <a:gd name="connsiteX156" fmla="*/ 922167 w 12346893"/>
                <a:gd name="connsiteY156" fmla="*/ 455639 h 812606"/>
                <a:gd name="connsiteX157" fmla="*/ 482338 w 12346893"/>
                <a:gd name="connsiteY157" fmla="*/ 168313 h 812606"/>
                <a:gd name="connsiteX158" fmla="*/ 59276 w 12346893"/>
                <a:gd name="connsiteY158" fmla="*/ 428746 h 812606"/>
                <a:gd name="connsiteX159" fmla="*/ 59024 w 12346893"/>
                <a:gd name="connsiteY159" fmla="*/ 429155 h 812606"/>
                <a:gd name="connsiteX160" fmla="*/ 30746 w 12346893"/>
                <a:gd name="connsiteY160" fmla="*/ 480219 h 812606"/>
                <a:gd name="connsiteX161" fmla="*/ 1 w 12346893"/>
                <a:gd name="connsiteY161" fmla="*/ 541290 h 812606"/>
                <a:gd name="connsiteX162" fmla="*/ 247794 w 12346893"/>
                <a:gd name="connsiteY162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832571 w 12346891"/>
                <a:gd name="connsiteY59" fmla="*/ 258676 h 812606"/>
                <a:gd name="connsiteX60" fmla="*/ 8873851 w 12346891"/>
                <a:gd name="connsiteY60" fmla="*/ 229399 h 812606"/>
                <a:gd name="connsiteX61" fmla="*/ 9147424 w 12346891"/>
                <a:gd name="connsiteY61" fmla="*/ 151993 h 812606"/>
                <a:gd name="connsiteX62" fmla="*/ 9517851 w 12346891"/>
                <a:gd name="connsiteY62" fmla="*/ 300589 h 812606"/>
                <a:gd name="connsiteX63" fmla="*/ 9566057 w 12346891"/>
                <a:gd name="connsiteY63" fmla="*/ 347928 h 812606"/>
                <a:gd name="connsiteX64" fmla="*/ 9570371 w 12346891"/>
                <a:gd name="connsiteY64" fmla="*/ 339305 h 812606"/>
                <a:gd name="connsiteX65" fmla="*/ 9579906 w 12346891"/>
                <a:gd name="connsiteY65" fmla="*/ 356969 h 812606"/>
                <a:gd name="connsiteX66" fmla="*/ 10019736 w 12346891"/>
                <a:gd name="connsiteY66" fmla="*/ 644295 h 812606"/>
                <a:gd name="connsiteX67" fmla="*/ 10442798 w 12346891"/>
                <a:gd name="connsiteY67" fmla="*/ 383862 h 812606"/>
                <a:gd name="connsiteX68" fmla="*/ 10443050 w 12346891"/>
                <a:gd name="connsiteY68" fmla="*/ 383453 h 812606"/>
                <a:gd name="connsiteX69" fmla="*/ 10444542 w 12346891"/>
                <a:gd name="connsiteY69" fmla="*/ 380359 h 812606"/>
                <a:gd name="connsiteX70" fmla="*/ 10471328 w 12346891"/>
                <a:gd name="connsiteY70" fmla="*/ 332389 h 812606"/>
                <a:gd name="connsiteX71" fmla="*/ 10484583 w 12346891"/>
                <a:gd name="connsiteY71" fmla="*/ 311754 h 812606"/>
                <a:gd name="connsiteX72" fmla="*/ 10502072 w 12346891"/>
                <a:gd name="connsiteY72" fmla="*/ 271318 h 812606"/>
                <a:gd name="connsiteX73" fmla="*/ 10494381 w 12346891"/>
                <a:gd name="connsiteY73" fmla="*/ 296502 h 812606"/>
                <a:gd name="connsiteX74" fmla="*/ 10500491 w 12346891"/>
                <a:gd name="connsiteY74" fmla="*/ 286990 h 812606"/>
                <a:gd name="connsiteX75" fmla="*/ 10992243 w 12346891"/>
                <a:gd name="connsiteY75" fmla="*/ 0 h 812606"/>
                <a:gd name="connsiteX76" fmla="*/ 11362670 w 12346891"/>
                <a:gd name="connsiteY76" fmla="*/ 148596 h 812606"/>
                <a:gd name="connsiteX77" fmla="*/ 11410876 w 12346891"/>
                <a:gd name="connsiteY77" fmla="*/ 195935 h 812606"/>
                <a:gd name="connsiteX78" fmla="*/ 11415190 w 12346891"/>
                <a:gd name="connsiteY78" fmla="*/ 187311 h 812606"/>
                <a:gd name="connsiteX79" fmla="*/ 11424726 w 12346891"/>
                <a:gd name="connsiteY79" fmla="*/ 204976 h 812606"/>
                <a:gd name="connsiteX80" fmla="*/ 11864555 w 12346891"/>
                <a:gd name="connsiteY80" fmla="*/ 492302 h 812606"/>
                <a:gd name="connsiteX81" fmla="*/ 12329382 w 12346891"/>
                <a:gd name="connsiteY81" fmla="*/ 159808 h 812606"/>
                <a:gd name="connsiteX82" fmla="*/ 12346891 w 12346891"/>
                <a:gd name="connsiteY82" fmla="*/ 119324 h 812606"/>
                <a:gd name="connsiteX83" fmla="*/ 12329208 w 12346891"/>
                <a:gd name="connsiteY83" fmla="*/ 177225 h 812606"/>
                <a:gd name="connsiteX84" fmla="*/ 11735542 w 12346891"/>
                <a:gd name="connsiteY84" fmla="*/ 660610 h 812606"/>
                <a:gd name="connsiteX85" fmla="*/ 11365115 w 12346891"/>
                <a:gd name="connsiteY85" fmla="*/ 512014 h 812606"/>
                <a:gd name="connsiteX86" fmla="*/ 11316909 w 12346891"/>
                <a:gd name="connsiteY86" fmla="*/ 464675 h 812606"/>
                <a:gd name="connsiteX87" fmla="*/ 11312594 w 12346891"/>
                <a:gd name="connsiteY87" fmla="*/ 473298 h 812606"/>
                <a:gd name="connsiteX88" fmla="*/ 11303059 w 12346891"/>
                <a:gd name="connsiteY88" fmla="*/ 455634 h 812606"/>
                <a:gd name="connsiteX89" fmla="*/ 10863230 w 12346891"/>
                <a:gd name="connsiteY89" fmla="*/ 168308 h 812606"/>
                <a:gd name="connsiteX90" fmla="*/ 10440168 w 12346891"/>
                <a:gd name="connsiteY90" fmla="*/ 428741 h 812606"/>
                <a:gd name="connsiteX91" fmla="*/ 10439916 w 12346891"/>
                <a:gd name="connsiteY91" fmla="*/ 429150 h 812606"/>
                <a:gd name="connsiteX92" fmla="*/ 10438424 w 12346891"/>
                <a:gd name="connsiteY92" fmla="*/ 432244 h 812606"/>
                <a:gd name="connsiteX93" fmla="*/ 10411637 w 12346891"/>
                <a:gd name="connsiteY93" fmla="*/ 480214 h 812606"/>
                <a:gd name="connsiteX94" fmla="*/ 10398383 w 12346891"/>
                <a:gd name="connsiteY94" fmla="*/ 500849 h 812606"/>
                <a:gd name="connsiteX95" fmla="*/ 10380893 w 12346891"/>
                <a:gd name="connsiteY95" fmla="*/ 541285 h 812606"/>
                <a:gd name="connsiteX96" fmla="*/ 10388584 w 12346891"/>
                <a:gd name="connsiteY96" fmla="*/ 516101 h 812606"/>
                <a:gd name="connsiteX97" fmla="*/ 10382475 w 12346891"/>
                <a:gd name="connsiteY97" fmla="*/ 525613 h 812606"/>
                <a:gd name="connsiteX98" fmla="*/ 9890722 w 12346891"/>
                <a:gd name="connsiteY98" fmla="*/ 812603 h 812606"/>
                <a:gd name="connsiteX99" fmla="*/ 9520295 w 12346891"/>
                <a:gd name="connsiteY99" fmla="*/ 664007 h 812606"/>
                <a:gd name="connsiteX100" fmla="*/ 9472089 w 12346891"/>
                <a:gd name="connsiteY100" fmla="*/ 616668 h 812606"/>
                <a:gd name="connsiteX101" fmla="*/ 9467775 w 12346891"/>
                <a:gd name="connsiteY101" fmla="*/ 625292 h 812606"/>
                <a:gd name="connsiteX102" fmla="*/ 9458240 w 12346891"/>
                <a:gd name="connsiteY102" fmla="*/ 607627 h 812606"/>
                <a:gd name="connsiteX103" fmla="*/ 9018411 w 12346891"/>
                <a:gd name="connsiteY103" fmla="*/ 320302 h 812606"/>
                <a:gd name="connsiteX104" fmla="*/ 8752800 w 12346891"/>
                <a:gd name="connsiteY104" fmla="*/ 411089 h 812606"/>
                <a:gd name="connsiteX105" fmla="*/ 8707593 w 12346891"/>
                <a:gd name="connsiteY105" fmla="*/ 449000 h 812606"/>
                <a:gd name="connsiteX106" fmla="*/ 8702020 w 12346891"/>
                <a:gd name="connsiteY106" fmla="*/ 456073 h 812606"/>
                <a:gd name="connsiteX107" fmla="*/ 8590096 w 12346891"/>
                <a:gd name="connsiteY107" fmla="*/ 553928 h 812606"/>
                <a:gd name="connsiteX108" fmla="*/ 8548816 w 12346891"/>
                <a:gd name="connsiteY108" fmla="*/ 583206 h 812606"/>
                <a:gd name="connsiteX109" fmla="*/ 8275244 w 12346891"/>
                <a:gd name="connsiteY109" fmla="*/ 660611 h 812606"/>
                <a:gd name="connsiteX110" fmla="*/ 7904817 w 12346891"/>
                <a:gd name="connsiteY110" fmla="*/ 512015 h 812606"/>
                <a:gd name="connsiteX111" fmla="*/ 7856610 w 12346891"/>
                <a:gd name="connsiteY111" fmla="*/ 464676 h 812606"/>
                <a:gd name="connsiteX112" fmla="*/ 7852297 w 12346891"/>
                <a:gd name="connsiteY112" fmla="*/ 473299 h 812606"/>
                <a:gd name="connsiteX113" fmla="*/ 7842761 w 12346891"/>
                <a:gd name="connsiteY113" fmla="*/ 455635 h 812606"/>
                <a:gd name="connsiteX114" fmla="*/ 7402931 w 12346891"/>
                <a:gd name="connsiteY114" fmla="*/ 168309 h 812606"/>
                <a:gd name="connsiteX115" fmla="*/ 6979869 w 12346891"/>
                <a:gd name="connsiteY115" fmla="*/ 428742 h 812606"/>
                <a:gd name="connsiteX116" fmla="*/ 6979618 w 12346891"/>
                <a:gd name="connsiteY116" fmla="*/ 429151 h 812606"/>
                <a:gd name="connsiteX117" fmla="*/ 6978126 w 12346891"/>
                <a:gd name="connsiteY117" fmla="*/ 432245 h 812606"/>
                <a:gd name="connsiteX118" fmla="*/ 6920595 w 12346891"/>
                <a:gd name="connsiteY118" fmla="*/ 541286 h 812606"/>
                <a:gd name="connsiteX119" fmla="*/ 6928286 w 12346891"/>
                <a:gd name="connsiteY119" fmla="*/ 516102 h 812606"/>
                <a:gd name="connsiteX120" fmla="*/ 6922176 w 12346891"/>
                <a:gd name="connsiteY120" fmla="*/ 525614 h 812606"/>
                <a:gd name="connsiteX121" fmla="*/ 6430425 w 12346891"/>
                <a:gd name="connsiteY121" fmla="*/ 812604 h 812606"/>
                <a:gd name="connsiteX122" fmla="*/ 6059997 w 12346891"/>
                <a:gd name="connsiteY122" fmla="*/ 664008 h 812606"/>
                <a:gd name="connsiteX123" fmla="*/ 6011791 w 12346891"/>
                <a:gd name="connsiteY123" fmla="*/ 616669 h 812606"/>
                <a:gd name="connsiteX124" fmla="*/ 6007477 w 12346891"/>
                <a:gd name="connsiteY124" fmla="*/ 625293 h 812606"/>
                <a:gd name="connsiteX125" fmla="*/ 5997942 w 12346891"/>
                <a:gd name="connsiteY125" fmla="*/ 607628 h 812606"/>
                <a:gd name="connsiteX126" fmla="*/ 5558112 w 12346891"/>
                <a:gd name="connsiteY126" fmla="*/ 320302 h 812606"/>
                <a:gd name="connsiteX127" fmla="*/ 5292503 w 12346891"/>
                <a:gd name="connsiteY127" fmla="*/ 411089 h 812606"/>
                <a:gd name="connsiteX128" fmla="*/ 5247298 w 12346891"/>
                <a:gd name="connsiteY128" fmla="*/ 448999 h 812606"/>
                <a:gd name="connsiteX129" fmla="*/ 5241722 w 12346891"/>
                <a:gd name="connsiteY129" fmla="*/ 456075 h 812606"/>
                <a:gd name="connsiteX130" fmla="*/ 5207592 w 12346891"/>
                <a:gd name="connsiteY130" fmla="*/ 488913 h 812606"/>
                <a:gd name="connsiteX131" fmla="*/ 5088518 w 12346891"/>
                <a:gd name="connsiteY131" fmla="*/ 583208 h 812606"/>
                <a:gd name="connsiteX132" fmla="*/ 4814946 w 12346891"/>
                <a:gd name="connsiteY132" fmla="*/ 660613 h 812606"/>
                <a:gd name="connsiteX133" fmla="*/ 4444519 w 12346891"/>
                <a:gd name="connsiteY133" fmla="*/ 512017 h 812606"/>
                <a:gd name="connsiteX134" fmla="*/ 4396312 w 12346891"/>
                <a:gd name="connsiteY134" fmla="*/ 464678 h 812606"/>
                <a:gd name="connsiteX135" fmla="*/ 4391999 w 12346891"/>
                <a:gd name="connsiteY135" fmla="*/ 473301 h 812606"/>
                <a:gd name="connsiteX136" fmla="*/ 4382463 w 12346891"/>
                <a:gd name="connsiteY136" fmla="*/ 455637 h 812606"/>
                <a:gd name="connsiteX137" fmla="*/ 3942634 w 12346891"/>
                <a:gd name="connsiteY137" fmla="*/ 168311 h 812606"/>
                <a:gd name="connsiteX138" fmla="*/ 3519572 w 12346891"/>
                <a:gd name="connsiteY138" fmla="*/ 428744 h 812606"/>
                <a:gd name="connsiteX139" fmla="*/ 3477786 w 12346891"/>
                <a:gd name="connsiteY139" fmla="*/ 500852 h 812606"/>
                <a:gd name="connsiteX140" fmla="*/ 3467989 w 12346891"/>
                <a:gd name="connsiteY140" fmla="*/ 516104 h 812606"/>
                <a:gd name="connsiteX141" fmla="*/ 3461878 w 12346891"/>
                <a:gd name="connsiteY141" fmla="*/ 525616 h 812606"/>
                <a:gd name="connsiteX142" fmla="*/ 2970127 w 12346891"/>
                <a:gd name="connsiteY142" fmla="*/ 812606 h 812606"/>
                <a:gd name="connsiteX143" fmla="*/ 2599700 w 12346891"/>
                <a:gd name="connsiteY143" fmla="*/ 664010 h 812606"/>
                <a:gd name="connsiteX144" fmla="*/ 2551493 w 12346891"/>
                <a:gd name="connsiteY144" fmla="*/ 616671 h 812606"/>
                <a:gd name="connsiteX145" fmla="*/ 2547180 w 12346891"/>
                <a:gd name="connsiteY145" fmla="*/ 625295 h 812606"/>
                <a:gd name="connsiteX146" fmla="*/ 2537644 w 12346891"/>
                <a:gd name="connsiteY146" fmla="*/ 607630 h 812606"/>
                <a:gd name="connsiteX147" fmla="*/ 2097815 w 12346891"/>
                <a:gd name="connsiteY147" fmla="*/ 320304 h 812606"/>
                <a:gd name="connsiteX148" fmla="*/ 1832205 w 12346891"/>
                <a:gd name="connsiteY148" fmla="*/ 411091 h 812606"/>
                <a:gd name="connsiteX149" fmla="*/ 1722223 w 12346891"/>
                <a:gd name="connsiteY149" fmla="*/ 515954 h 812606"/>
                <a:gd name="connsiteX150" fmla="*/ 1628221 w 12346891"/>
                <a:gd name="connsiteY150" fmla="*/ 583210 h 812606"/>
                <a:gd name="connsiteX151" fmla="*/ 1354648 w 12346891"/>
                <a:gd name="connsiteY151" fmla="*/ 660615 h 812606"/>
                <a:gd name="connsiteX152" fmla="*/ 984221 w 12346891"/>
                <a:gd name="connsiteY152" fmla="*/ 512019 h 812606"/>
                <a:gd name="connsiteX153" fmla="*/ 936015 w 12346891"/>
                <a:gd name="connsiteY153" fmla="*/ 464680 h 812606"/>
                <a:gd name="connsiteX154" fmla="*/ 931701 w 12346891"/>
                <a:gd name="connsiteY154" fmla="*/ 473303 h 812606"/>
                <a:gd name="connsiteX155" fmla="*/ 922165 w 12346891"/>
                <a:gd name="connsiteY155" fmla="*/ 455639 h 812606"/>
                <a:gd name="connsiteX156" fmla="*/ 482336 w 12346891"/>
                <a:gd name="connsiteY156" fmla="*/ 168313 h 812606"/>
                <a:gd name="connsiteX157" fmla="*/ 59274 w 12346891"/>
                <a:gd name="connsiteY157" fmla="*/ 428746 h 812606"/>
                <a:gd name="connsiteX158" fmla="*/ 59022 w 12346891"/>
                <a:gd name="connsiteY158" fmla="*/ 429155 h 812606"/>
                <a:gd name="connsiteX159" fmla="*/ 30744 w 12346891"/>
                <a:gd name="connsiteY159" fmla="*/ 480219 h 812606"/>
                <a:gd name="connsiteX160" fmla="*/ -1 w 12346891"/>
                <a:gd name="connsiteY160" fmla="*/ 541290 h 812606"/>
                <a:gd name="connsiteX161" fmla="*/ 247792 w 12346891"/>
                <a:gd name="connsiteY161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832573 w 12346893"/>
                <a:gd name="connsiteY59" fmla="*/ 258676 h 812606"/>
                <a:gd name="connsiteX60" fmla="*/ 8873853 w 12346893"/>
                <a:gd name="connsiteY60" fmla="*/ 229399 h 812606"/>
                <a:gd name="connsiteX61" fmla="*/ 9147426 w 12346893"/>
                <a:gd name="connsiteY61" fmla="*/ 151993 h 812606"/>
                <a:gd name="connsiteX62" fmla="*/ 9517853 w 12346893"/>
                <a:gd name="connsiteY62" fmla="*/ 300589 h 812606"/>
                <a:gd name="connsiteX63" fmla="*/ 9566059 w 12346893"/>
                <a:gd name="connsiteY63" fmla="*/ 347928 h 812606"/>
                <a:gd name="connsiteX64" fmla="*/ 9570373 w 12346893"/>
                <a:gd name="connsiteY64" fmla="*/ 339305 h 812606"/>
                <a:gd name="connsiteX65" fmla="*/ 9579908 w 12346893"/>
                <a:gd name="connsiteY65" fmla="*/ 356969 h 812606"/>
                <a:gd name="connsiteX66" fmla="*/ 10019738 w 12346893"/>
                <a:gd name="connsiteY66" fmla="*/ 644295 h 812606"/>
                <a:gd name="connsiteX67" fmla="*/ 10442800 w 12346893"/>
                <a:gd name="connsiteY67" fmla="*/ 383862 h 812606"/>
                <a:gd name="connsiteX68" fmla="*/ 10443052 w 12346893"/>
                <a:gd name="connsiteY68" fmla="*/ 383453 h 812606"/>
                <a:gd name="connsiteX69" fmla="*/ 10444544 w 12346893"/>
                <a:gd name="connsiteY69" fmla="*/ 380359 h 812606"/>
                <a:gd name="connsiteX70" fmla="*/ 10471330 w 12346893"/>
                <a:gd name="connsiteY70" fmla="*/ 332389 h 812606"/>
                <a:gd name="connsiteX71" fmla="*/ 10484585 w 12346893"/>
                <a:gd name="connsiteY71" fmla="*/ 311754 h 812606"/>
                <a:gd name="connsiteX72" fmla="*/ 10502074 w 12346893"/>
                <a:gd name="connsiteY72" fmla="*/ 271318 h 812606"/>
                <a:gd name="connsiteX73" fmla="*/ 10494383 w 12346893"/>
                <a:gd name="connsiteY73" fmla="*/ 296502 h 812606"/>
                <a:gd name="connsiteX74" fmla="*/ 10500493 w 12346893"/>
                <a:gd name="connsiteY74" fmla="*/ 286990 h 812606"/>
                <a:gd name="connsiteX75" fmla="*/ 10992245 w 12346893"/>
                <a:gd name="connsiteY75" fmla="*/ 0 h 812606"/>
                <a:gd name="connsiteX76" fmla="*/ 11362672 w 12346893"/>
                <a:gd name="connsiteY76" fmla="*/ 148596 h 812606"/>
                <a:gd name="connsiteX77" fmla="*/ 11410878 w 12346893"/>
                <a:gd name="connsiteY77" fmla="*/ 195935 h 812606"/>
                <a:gd name="connsiteX78" fmla="*/ 11415192 w 12346893"/>
                <a:gd name="connsiteY78" fmla="*/ 187311 h 812606"/>
                <a:gd name="connsiteX79" fmla="*/ 11424728 w 12346893"/>
                <a:gd name="connsiteY79" fmla="*/ 204976 h 812606"/>
                <a:gd name="connsiteX80" fmla="*/ 11864557 w 12346893"/>
                <a:gd name="connsiteY80" fmla="*/ 492302 h 812606"/>
                <a:gd name="connsiteX81" fmla="*/ 12329384 w 12346893"/>
                <a:gd name="connsiteY81" fmla="*/ 159808 h 812606"/>
                <a:gd name="connsiteX82" fmla="*/ 12346893 w 12346893"/>
                <a:gd name="connsiteY82" fmla="*/ 119324 h 812606"/>
                <a:gd name="connsiteX83" fmla="*/ 12329210 w 12346893"/>
                <a:gd name="connsiteY83" fmla="*/ 177225 h 812606"/>
                <a:gd name="connsiteX84" fmla="*/ 11735544 w 12346893"/>
                <a:gd name="connsiteY84" fmla="*/ 660610 h 812606"/>
                <a:gd name="connsiteX85" fmla="*/ 11365117 w 12346893"/>
                <a:gd name="connsiteY85" fmla="*/ 512014 h 812606"/>
                <a:gd name="connsiteX86" fmla="*/ 11316911 w 12346893"/>
                <a:gd name="connsiteY86" fmla="*/ 464675 h 812606"/>
                <a:gd name="connsiteX87" fmla="*/ 11312596 w 12346893"/>
                <a:gd name="connsiteY87" fmla="*/ 473298 h 812606"/>
                <a:gd name="connsiteX88" fmla="*/ 11303061 w 12346893"/>
                <a:gd name="connsiteY88" fmla="*/ 455634 h 812606"/>
                <a:gd name="connsiteX89" fmla="*/ 10863232 w 12346893"/>
                <a:gd name="connsiteY89" fmla="*/ 168308 h 812606"/>
                <a:gd name="connsiteX90" fmla="*/ 10440170 w 12346893"/>
                <a:gd name="connsiteY90" fmla="*/ 428741 h 812606"/>
                <a:gd name="connsiteX91" fmla="*/ 10439918 w 12346893"/>
                <a:gd name="connsiteY91" fmla="*/ 429150 h 812606"/>
                <a:gd name="connsiteX92" fmla="*/ 10438426 w 12346893"/>
                <a:gd name="connsiteY92" fmla="*/ 432244 h 812606"/>
                <a:gd name="connsiteX93" fmla="*/ 10411639 w 12346893"/>
                <a:gd name="connsiteY93" fmla="*/ 480214 h 812606"/>
                <a:gd name="connsiteX94" fmla="*/ 10398385 w 12346893"/>
                <a:gd name="connsiteY94" fmla="*/ 500849 h 812606"/>
                <a:gd name="connsiteX95" fmla="*/ 10380895 w 12346893"/>
                <a:gd name="connsiteY95" fmla="*/ 541285 h 812606"/>
                <a:gd name="connsiteX96" fmla="*/ 10388586 w 12346893"/>
                <a:gd name="connsiteY96" fmla="*/ 516101 h 812606"/>
                <a:gd name="connsiteX97" fmla="*/ 10382477 w 12346893"/>
                <a:gd name="connsiteY97" fmla="*/ 525613 h 812606"/>
                <a:gd name="connsiteX98" fmla="*/ 9890724 w 12346893"/>
                <a:gd name="connsiteY98" fmla="*/ 812603 h 812606"/>
                <a:gd name="connsiteX99" fmla="*/ 9520297 w 12346893"/>
                <a:gd name="connsiteY99" fmla="*/ 664007 h 812606"/>
                <a:gd name="connsiteX100" fmla="*/ 9472091 w 12346893"/>
                <a:gd name="connsiteY100" fmla="*/ 616668 h 812606"/>
                <a:gd name="connsiteX101" fmla="*/ 9467777 w 12346893"/>
                <a:gd name="connsiteY101" fmla="*/ 625292 h 812606"/>
                <a:gd name="connsiteX102" fmla="*/ 9458242 w 12346893"/>
                <a:gd name="connsiteY102" fmla="*/ 607627 h 812606"/>
                <a:gd name="connsiteX103" fmla="*/ 9018413 w 12346893"/>
                <a:gd name="connsiteY103" fmla="*/ 320302 h 812606"/>
                <a:gd name="connsiteX104" fmla="*/ 8752802 w 12346893"/>
                <a:gd name="connsiteY104" fmla="*/ 411089 h 812606"/>
                <a:gd name="connsiteX105" fmla="*/ 8707595 w 12346893"/>
                <a:gd name="connsiteY105" fmla="*/ 449000 h 812606"/>
                <a:gd name="connsiteX106" fmla="*/ 8702022 w 12346893"/>
                <a:gd name="connsiteY106" fmla="*/ 456073 h 812606"/>
                <a:gd name="connsiteX107" fmla="*/ 8590098 w 12346893"/>
                <a:gd name="connsiteY107" fmla="*/ 553928 h 812606"/>
                <a:gd name="connsiteX108" fmla="*/ 8548818 w 12346893"/>
                <a:gd name="connsiteY108" fmla="*/ 583206 h 812606"/>
                <a:gd name="connsiteX109" fmla="*/ 8275246 w 12346893"/>
                <a:gd name="connsiteY109" fmla="*/ 660611 h 812606"/>
                <a:gd name="connsiteX110" fmla="*/ 7904819 w 12346893"/>
                <a:gd name="connsiteY110" fmla="*/ 512015 h 812606"/>
                <a:gd name="connsiteX111" fmla="*/ 7856612 w 12346893"/>
                <a:gd name="connsiteY111" fmla="*/ 464676 h 812606"/>
                <a:gd name="connsiteX112" fmla="*/ 7852299 w 12346893"/>
                <a:gd name="connsiteY112" fmla="*/ 473299 h 812606"/>
                <a:gd name="connsiteX113" fmla="*/ 7842763 w 12346893"/>
                <a:gd name="connsiteY113" fmla="*/ 455635 h 812606"/>
                <a:gd name="connsiteX114" fmla="*/ 7402933 w 12346893"/>
                <a:gd name="connsiteY114" fmla="*/ 168309 h 812606"/>
                <a:gd name="connsiteX115" fmla="*/ 6979871 w 12346893"/>
                <a:gd name="connsiteY115" fmla="*/ 428742 h 812606"/>
                <a:gd name="connsiteX116" fmla="*/ 6979620 w 12346893"/>
                <a:gd name="connsiteY116" fmla="*/ 429151 h 812606"/>
                <a:gd name="connsiteX117" fmla="*/ 6978128 w 12346893"/>
                <a:gd name="connsiteY117" fmla="*/ 432245 h 812606"/>
                <a:gd name="connsiteX118" fmla="*/ 6920597 w 12346893"/>
                <a:gd name="connsiteY118" fmla="*/ 541286 h 812606"/>
                <a:gd name="connsiteX119" fmla="*/ 6928288 w 12346893"/>
                <a:gd name="connsiteY119" fmla="*/ 516102 h 812606"/>
                <a:gd name="connsiteX120" fmla="*/ 6922178 w 12346893"/>
                <a:gd name="connsiteY120" fmla="*/ 525614 h 812606"/>
                <a:gd name="connsiteX121" fmla="*/ 6430427 w 12346893"/>
                <a:gd name="connsiteY121" fmla="*/ 812604 h 812606"/>
                <a:gd name="connsiteX122" fmla="*/ 6059999 w 12346893"/>
                <a:gd name="connsiteY122" fmla="*/ 664008 h 812606"/>
                <a:gd name="connsiteX123" fmla="*/ 6011793 w 12346893"/>
                <a:gd name="connsiteY123" fmla="*/ 616669 h 812606"/>
                <a:gd name="connsiteX124" fmla="*/ 6007479 w 12346893"/>
                <a:gd name="connsiteY124" fmla="*/ 625293 h 812606"/>
                <a:gd name="connsiteX125" fmla="*/ 5997944 w 12346893"/>
                <a:gd name="connsiteY125" fmla="*/ 607628 h 812606"/>
                <a:gd name="connsiteX126" fmla="*/ 5558114 w 12346893"/>
                <a:gd name="connsiteY126" fmla="*/ 320302 h 812606"/>
                <a:gd name="connsiteX127" fmla="*/ 5292505 w 12346893"/>
                <a:gd name="connsiteY127" fmla="*/ 411089 h 812606"/>
                <a:gd name="connsiteX128" fmla="*/ 5247300 w 12346893"/>
                <a:gd name="connsiteY128" fmla="*/ 448999 h 812606"/>
                <a:gd name="connsiteX129" fmla="*/ 5241724 w 12346893"/>
                <a:gd name="connsiteY129" fmla="*/ 456075 h 812606"/>
                <a:gd name="connsiteX130" fmla="*/ 5207594 w 12346893"/>
                <a:gd name="connsiteY130" fmla="*/ 488913 h 812606"/>
                <a:gd name="connsiteX131" fmla="*/ 5088520 w 12346893"/>
                <a:gd name="connsiteY131" fmla="*/ 583208 h 812606"/>
                <a:gd name="connsiteX132" fmla="*/ 4814948 w 12346893"/>
                <a:gd name="connsiteY132" fmla="*/ 660613 h 812606"/>
                <a:gd name="connsiteX133" fmla="*/ 4444521 w 12346893"/>
                <a:gd name="connsiteY133" fmla="*/ 512017 h 812606"/>
                <a:gd name="connsiteX134" fmla="*/ 4396314 w 12346893"/>
                <a:gd name="connsiteY134" fmla="*/ 464678 h 812606"/>
                <a:gd name="connsiteX135" fmla="*/ 4392001 w 12346893"/>
                <a:gd name="connsiteY135" fmla="*/ 473301 h 812606"/>
                <a:gd name="connsiteX136" fmla="*/ 4382465 w 12346893"/>
                <a:gd name="connsiteY136" fmla="*/ 455637 h 812606"/>
                <a:gd name="connsiteX137" fmla="*/ 3942636 w 12346893"/>
                <a:gd name="connsiteY137" fmla="*/ 168311 h 812606"/>
                <a:gd name="connsiteX138" fmla="*/ 3519574 w 12346893"/>
                <a:gd name="connsiteY138" fmla="*/ 428744 h 812606"/>
                <a:gd name="connsiteX139" fmla="*/ 3477788 w 12346893"/>
                <a:gd name="connsiteY139" fmla="*/ 500852 h 812606"/>
                <a:gd name="connsiteX140" fmla="*/ 3467991 w 12346893"/>
                <a:gd name="connsiteY140" fmla="*/ 516104 h 812606"/>
                <a:gd name="connsiteX141" fmla="*/ 3461880 w 12346893"/>
                <a:gd name="connsiteY141" fmla="*/ 525616 h 812606"/>
                <a:gd name="connsiteX142" fmla="*/ 2970129 w 12346893"/>
                <a:gd name="connsiteY142" fmla="*/ 812606 h 812606"/>
                <a:gd name="connsiteX143" fmla="*/ 2599702 w 12346893"/>
                <a:gd name="connsiteY143" fmla="*/ 664010 h 812606"/>
                <a:gd name="connsiteX144" fmla="*/ 2551495 w 12346893"/>
                <a:gd name="connsiteY144" fmla="*/ 616671 h 812606"/>
                <a:gd name="connsiteX145" fmla="*/ 2547182 w 12346893"/>
                <a:gd name="connsiteY145" fmla="*/ 625295 h 812606"/>
                <a:gd name="connsiteX146" fmla="*/ 2537646 w 12346893"/>
                <a:gd name="connsiteY146" fmla="*/ 607630 h 812606"/>
                <a:gd name="connsiteX147" fmla="*/ 2097817 w 12346893"/>
                <a:gd name="connsiteY147" fmla="*/ 320304 h 812606"/>
                <a:gd name="connsiteX148" fmla="*/ 1832207 w 12346893"/>
                <a:gd name="connsiteY148" fmla="*/ 411091 h 812606"/>
                <a:gd name="connsiteX149" fmla="*/ 1722225 w 12346893"/>
                <a:gd name="connsiteY149" fmla="*/ 515954 h 812606"/>
                <a:gd name="connsiteX150" fmla="*/ 1628223 w 12346893"/>
                <a:gd name="connsiteY150" fmla="*/ 583210 h 812606"/>
                <a:gd name="connsiteX151" fmla="*/ 1354650 w 12346893"/>
                <a:gd name="connsiteY151" fmla="*/ 660615 h 812606"/>
                <a:gd name="connsiteX152" fmla="*/ 984223 w 12346893"/>
                <a:gd name="connsiteY152" fmla="*/ 512019 h 812606"/>
                <a:gd name="connsiteX153" fmla="*/ 936017 w 12346893"/>
                <a:gd name="connsiteY153" fmla="*/ 464680 h 812606"/>
                <a:gd name="connsiteX154" fmla="*/ 931703 w 12346893"/>
                <a:gd name="connsiteY154" fmla="*/ 473303 h 812606"/>
                <a:gd name="connsiteX155" fmla="*/ 922167 w 12346893"/>
                <a:gd name="connsiteY155" fmla="*/ 455639 h 812606"/>
                <a:gd name="connsiteX156" fmla="*/ 482338 w 12346893"/>
                <a:gd name="connsiteY156" fmla="*/ 168313 h 812606"/>
                <a:gd name="connsiteX157" fmla="*/ 59276 w 12346893"/>
                <a:gd name="connsiteY157" fmla="*/ 428746 h 812606"/>
                <a:gd name="connsiteX158" fmla="*/ 59024 w 12346893"/>
                <a:gd name="connsiteY158" fmla="*/ 429155 h 812606"/>
                <a:gd name="connsiteX159" fmla="*/ 30746 w 12346893"/>
                <a:gd name="connsiteY159" fmla="*/ 480219 h 812606"/>
                <a:gd name="connsiteX160" fmla="*/ 1 w 12346893"/>
                <a:gd name="connsiteY160" fmla="*/ 541290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832571 w 12346891"/>
                <a:gd name="connsiteY59" fmla="*/ 258676 h 812606"/>
                <a:gd name="connsiteX60" fmla="*/ 8873851 w 12346891"/>
                <a:gd name="connsiteY60" fmla="*/ 229399 h 812606"/>
                <a:gd name="connsiteX61" fmla="*/ 9147424 w 12346891"/>
                <a:gd name="connsiteY61" fmla="*/ 151993 h 812606"/>
                <a:gd name="connsiteX62" fmla="*/ 9517851 w 12346891"/>
                <a:gd name="connsiteY62" fmla="*/ 300589 h 812606"/>
                <a:gd name="connsiteX63" fmla="*/ 9566057 w 12346891"/>
                <a:gd name="connsiteY63" fmla="*/ 347928 h 812606"/>
                <a:gd name="connsiteX64" fmla="*/ 9570371 w 12346891"/>
                <a:gd name="connsiteY64" fmla="*/ 339305 h 812606"/>
                <a:gd name="connsiteX65" fmla="*/ 9579906 w 12346891"/>
                <a:gd name="connsiteY65" fmla="*/ 356969 h 812606"/>
                <a:gd name="connsiteX66" fmla="*/ 10019736 w 12346891"/>
                <a:gd name="connsiteY66" fmla="*/ 644295 h 812606"/>
                <a:gd name="connsiteX67" fmla="*/ 10442798 w 12346891"/>
                <a:gd name="connsiteY67" fmla="*/ 383862 h 812606"/>
                <a:gd name="connsiteX68" fmla="*/ 10443050 w 12346891"/>
                <a:gd name="connsiteY68" fmla="*/ 383453 h 812606"/>
                <a:gd name="connsiteX69" fmla="*/ 10444542 w 12346891"/>
                <a:gd name="connsiteY69" fmla="*/ 380359 h 812606"/>
                <a:gd name="connsiteX70" fmla="*/ 10471328 w 12346891"/>
                <a:gd name="connsiteY70" fmla="*/ 332389 h 812606"/>
                <a:gd name="connsiteX71" fmla="*/ 10502072 w 12346891"/>
                <a:gd name="connsiteY71" fmla="*/ 271318 h 812606"/>
                <a:gd name="connsiteX72" fmla="*/ 10494381 w 12346891"/>
                <a:gd name="connsiteY72" fmla="*/ 296502 h 812606"/>
                <a:gd name="connsiteX73" fmla="*/ 10500491 w 12346891"/>
                <a:gd name="connsiteY73" fmla="*/ 286990 h 812606"/>
                <a:gd name="connsiteX74" fmla="*/ 10992243 w 12346891"/>
                <a:gd name="connsiteY74" fmla="*/ 0 h 812606"/>
                <a:gd name="connsiteX75" fmla="*/ 11362670 w 12346891"/>
                <a:gd name="connsiteY75" fmla="*/ 148596 h 812606"/>
                <a:gd name="connsiteX76" fmla="*/ 11410876 w 12346891"/>
                <a:gd name="connsiteY76" fmla="*/ 195935 h 812606"/>
                <a:gd name="connsiteX77" fmla="*/ 11415190 w 12346891"/>
                <a:gd name="connsiteY77" fmla="*/ 187311 h 812606"/>
                <a:gd name="connsiteX78" fmla="*/ 11424726 w 12346891"/>
                <a:gd name="connsiteY78" fmla="*/ 204976 h 812606"/>
                <a:gd name="connsiteX79" fmla="*/ 11864555 w 12346891"/>
                <a:gd name="connsiteY79" fmla="*/ 492302 h 812606"/>
                <a:gd name="connsiteX80" fmla="*/ 12329382 w 12346891"/>
                <a:gd name="connsiteY80" fmla="*/ 159808 h 812606"/>
                <a:gd name="connsiteX81" fmla="*/ 12346891 w 12346891"/>
                <a:gd name="connsiteY81" fmla="*/ 119324 h 812606"/>
                <a:gd name="connsiteX82" fmla="*/ 12329208 w 12346891"/>
                <a:gd name="connsiteY82" fmla="*/ 177225 h 812606"/>
                <a:gd name="connsiteX83" fmla="*/ 11735542 w 12346891"/>
                <a:gd name="connsiteY83" fmla="*/ 660610 h 812606"/>
                <a:gd name="connsiteX84" fmla="*/ 11365115 w 12346891"/>
                <a:gd name="connsiteY84" fmla="*/ 512014 h 812606"/>
                <a:gd name="connsiteX85" fmla="*/ 11316909 w 12346891"/>
                <a:gd name="connsiteY85" fmla="*/ 464675 h 812606"/>
                <a:gd name="connsiteX86" fmla="*/ 11312594 w 12346891"/>
                <a:gd name="connsiteY86" fmla="*/ 473298 h 812606"/>
                <a:gd name="connsiteX87" fmla="*/ 11303059 w 12346891"/>
                <a:gd name="connsiteY87" fmla="*/ 455634 h 812606"/>
                <a:gd name="connsiteX88" fmla="*/ 10863230 w 12346891"/>
                <a:gd name="connsiteY88" fmla="*/ 168308 h 812606"/>
                <a:gd name="connsiteX89" fmla="*/ 10440168 w 12346891"/>
                <a:gd name="connsiteY89" fmla="*/ 428741 h 812606"/>
                <a:gd name="connsiteX90" fmla="*/ 10439916 w 12346891"/>
                <a:gd name="connsiteY90" fmla="*/ 429150 h 812606"/>
                <a:gd name="connsiteX91" fmla="*/ 10438424 w 12346891"/>
                <a:gd name="connsiteY91" fmla="*/ 432244 h 812606"/>
                <a:gd name="connsiteX92" fmla="*/ 10411637 w 12346891"/>
                <a:gd name="connsiteY92" fmla="*/ 480214 h 812606"/>
                <a:gd name="connsiteX93" fmla="*/ 10398383 w 12346891"/>
                <a:gd name="connsiteY93" fmla="*/ 500849 h 812606"/>
                <a:gd name="connsiteX94" fmla="*/ 10380893 w 12346891"/>
                <a:gd name="connsiteY94" fmla="*/ 541285 h 812606"/>
                <a:gd name="connsiteX95" fmla="*/ 10388584 w 12346891"/>
                <a:gd name="connsiteY95" fmla="*/ 516101 h 812606"/>
                <a:gd name="connsiteX96" fmla="*/ 10382475 w 12346891"/>
                <a:gd name="connsiteY96" fmla="*/ 525613 h 812606"/>
                <a:gd name="connsiteX97" fmla="*/ 9890722 w 12346891"/>
                <a:gd name="connsiteY97" fmla="*/ 812603 h 812606"/>
                <a:gd name="connsiteX98" fmla="*/ 9520295 w 12346891"/>
                <a:gd name="connsiteY98" fmla="*/ 664007 h 812606"/>
                <a:gd name="connsiteX99" fmla="*/ 9472089 w 12346891"/>
                <a:gd name="connsiteY99" fmla="*/ 616668 h 812606"/>
                <a:gd name="connsiteX100" fmla="*/ 9467775 w 12346891"/>
                <a:gd name="connsiteY100" fmla="*/ 625292 h 812606"/>
                <a:gd name="connsiteX101" fmla="*/ 9458240 w 12346891"/>
                <a:gd name="connsiteY101" fmla="*/ 607627 h 812606"/>
                <a:gd name="connsiteX102" fmla="*/ 9018411 w 12346891"/>
                <a:gd name="connsiteY102" fmla="*/ 320302 h 812606"/>
                <a:gd name="connsiteX103" fmla="*/ 8752800 w 12346891"/>
                <a:gd name="connsiteY103" fmla="*/ 411089 h 812606"/>
                <a:gd name="connsiteX104" fmla="*/ 8707593 w 12346891"/>
                <a:gd name="connsiteY104" fmla="*/ 449000 h 812606"/>
                <a:gd name="connsiteX105" fmla="*/ 8702020 w 12346891"/>
                <a:gd name="connsiteY105" fmla="*/ 456073 h 812606"/>
                <a:gd name="connsiteX106" fmla="*/ 8590096 w 12346891"/>
                <a:gd name="connsiteY106" fmla="*/ 553928 h 812606"/>
                <a:gd name="connsiteX107" fmla="*/ 8548816 w 12346891"/>
                <a:gd name="connsiteY107" fmla="*/ 583206 h 812606"/>
                <a:gd name="connsiteX108" fmla="*/ 8275244 w 12346891"/>
                <a:gd name="connsiteY108" fmla="*/ 660611 h 812606"/>
                <a:gd name="connsiteX109" fmla="*/ 7904817 w 12346891"/>
                <a:gd name="connsiteY109" fmla="*/ 512015 h 812606"/>
                <a:gd name="connsiteX110" fmla="*/ 7856610 w 12346891"/>
                <a:gd name="connsiteY110" fmla="*/ 464676 h 812606"/>
                <a:gd name="connsiteX111" fmla="*/ 7852297 w 12346891"/>
                <a:gd name="connsiteY111" fmla="*/ 473299 h 812606"/>
                <a:gd name="connsiteX112" fmla="*/ 7842761 w 12346891"/>
                <a:gd name="connsiteY112" fmla="*/ 455635 h 812606"/>
                <a:gd name="connsiteX113" fmla="*/ 7402931 w 12346891"/>
                <a:gd name="connsiteY113" fmla="*/ 168309 h 812606"/>
                <a:gd name="connsiteX114" fmla="*/ 6979869 w 12346891"/>
                <a:gd name="connsiteY114" fmla="*/ 428742 h 812606"/>
                <a:gd name="connsiteX115" fmla="*/ 6979618 w 12346891"/>
                <a:gd name="connsiteY115" fmla="*/ 429151 h 812606"/>
                <a:gd name="connsiteX116" fmla="*/ 6978126 w 12346891"/>
                <a:gd name="connsiteY116" fmla="*/ 432245 h 812606"/>
                <a:gd name="connsiteX117" fmla="*/ 6920595 w 12346891"/>
                <a:gd name="connsiteY117" fmla="*/ 541286 h 812606"/>
                <a:gd name="connsiteX118" fmla="*/ 6928286 w 12346891"/>
                <a:gd name="connsiteY118" fmla="*/ 516102 h 812606"/>
                <a:gd name="connsiteX119" fmla="*/ 6922176 w 12346891"/>
                <a:gd name="connsiteY119" fmla="*/ 525614 h 812606"/>
                <a:gd name="connsiteX120" fmla="*/ 6430425 w 12346891"/>
                <a:gd name="connsiteY120" fmla="*/ 812604 h 812606"/>
                <a:gd name="connsiteX121" fmla="*/ 6059997 w 12346891"/>
                <a:gd name="connsiteY121" fmla="*/ 664008 h 812606"/>
                <a:gd name="connsiteX122" fmla="*/ 6011791 w 12346891"/>
                <a:gd name="connsiteY122" fmla="*/ 616669 h 812606"/>
                <a:gd name="connsiteX123" fmla="*/ 6007477 w 12346891"/>
                <a:gd name="connsiteY123" fmla="*/ 625293 h 812606"/>
                <a:gd name="connsiteX124" fmla="*/ 5997942 w 12346891"/>
                <a:gd name="connsiteY124" fmla="*/ 607628 h 812606"/>
                <a:gd name="connsiteX125" fmla="*/ 5558112 w 12346891"/>
                <a:gd name="connsiteY125" fmla="*/ 320302 h 812606"/>
                <a:gd name="connsiteX126" fmla="*/ 5292503 w 12346891"/>
                <a:gd name="connsiteY126" fmla="*/ 411089 h 812606"/>
                <a:gd name="connsiteX127" fmla="*/ 5247298 w 12346891"/>
                <a:gd name="connsiteY127" fmla="*/ 448999 h 812606"/>
                <a:gd name="connsiteX128" fmla="*/ 5241722 w 12346891"/>
                <a:gd name="connsiteY128" fmla="*/ 456075 h 812606"/>
                <a:gd name="connsiteX129" fmla="*/ 5207592 w 12346891"/>
                <a:gd name="connsiteY129" fmla="*/ 488913 h 812606"/>
                <a:gd name="connsiteX130" fmla="*/ 5088518 w 12346891"/>
                <a:gd name="connsiteY130" fmla="*/ 583208 h 812606"/>
                <a:gd name="connsiteX131" fmla="*/ 4814946 w 12346891"/>
                <a:gd name="connsiteY131" fmla="*/ 660613 h 812606"/>
                <a:gd name="connsiteX132" fmla="*/ 4444519 w 12346891"/>
                <a:gd name="connsiteY132" fmla="*/ 512017 h 812606"/>
                <a:gd name="connsiteX133" fmla="*/ 4396312 w 12346891"/>
                <a:gd name="connsiteY133" fmla="*/ 464678 h 812606"/>
                <a:gd name="connsiteX134" fmla="*/ 4391999 w 12346891"/>
                <a:gd name="connsiteY134" fmla="*/ 473301 h 812606"/>
                <a:gd name="connsiteX135" fmla="*/ 4382463 w 12346891"/>
                <a:gd name="connsiteY135" fmla="*/ 455637 h 812606"/>
                <a:gd name="connsiteX136" fmla="*/ 3942634 w 12346891"/>
                <a:gd name="connsiteY136" fmla="*/ 168311 h 812606"/>
                <a:gd name="connsiteX137" fmla="*/ 3519572 w 12346891"/>
                <a:gd name="connsiteY137" fmla="*/ 428744 h 812606"/>
                <a:gd name="connsiteX138" fmla="*/ 3477786 w 12346891"/>
                <a:gd name="connsiteY138" fmla="*/ 500852 h 812606"/>
                <a:gd name="connsiteX139" fmla="*/ 3467989 w 12346891"/>
                <a:gd name="connsiteY139" fmla="*/ 516104 h 812606"/>
                <a:gd name="connsiteX140" fmla="*/ 3461878 w 12346891"/>
                <a:gd name="connsiteY140" fmla="*/ 525616 h 812606"/>
                <a:gd name="connsiteX141" fmla="*/ 2970127 w 12346891"/>
                <a:gd name="connsiteY141" fmla="*/ 812606 h 812606"/>
                <a:gd name="connsiteX142" fmla="*/ 2599700 w 12346891"/>
                <a:gd name="connsiteY142" fmla="*/ 664010 h 812606"/>
                <a:gd name="connsiteX143" fmla="*/ 2551493 w 12346891"/>
                <a:gd name="connsiteY143" fmla="*/ 616671 h 812606"/>
                <a:gd name="connsiteX144" fmla="*/ 2547180 w 12346891"/>
                <a:gd name="connsiteY144" fmla="*/ 625295 h 812606"/>
                <a:gd name="connsiteX145" fmla="*/ 2537644 w 12346891"/>
                <a:gd name="connsiteY145" fmla="*/ 607630 h 812606"/>
                <a:gd name="connsiteX146" fmla="*/ 2097815 w 12346891"/>
                <a:gd name="connsiteY146" fmla="*/ 320304 h 812606"/>
                <a:gd name="connsiteX147" fmla="*/ 1832205 w 12346891"/>
                <a:gd name="connsiteY147" fmla="*/ 411091 h 812606"/>
                <a:gd name="connsiteX148" fmla="*/ 1722223 w 12346891"/>
                <a:gd name="connsiteY148" fmla="*/ 515954 h 812606"/>
                <a:gd name="connsiteX149" fmla="*/ 1628221 w 12346891"/>
                <a:gd name="connsiteY149" fmla="*/ 583210 h 812606"/>
                <a:gd name="connsiteX150" fmla="*/ 1354648 w 12346891"/>
                <a:gd name="connsiteY150" fmla="*/ 660615 h 812606"/>
                <a:gd name="connsiteX151" fmla="*/ 984221 w 12346891"/>
                <a:gd name="connsiteY151" fmla="*/ 512019 h 812606"/>
                <a:gd name="connsiteX152" fmla="*/ 936015 w 12346891"/>
                <a:gd name="connsiteY152" fmla="*/ 464680 h 812606"/>
                <a:gd name="connsiteX153" fmla="*/ 931701 w 12346891"/>
                <a:gd name="connsiteY153" fmla="*/ 473303 h 812606"/>
                <a:gd name="connsiteX154" fmla="*/ 922165 w 12346891"/>
                <a:gd name="connsiteY154" fmla="*/ 455639 h 812606"/>
                <a:gd name="connsiteX155" fmla="*/ 482336 w 12346891"/>
                <a:gd name="connsiteY155" fmla="*/ 168313 h 812606"/>
                <a:gd name="connsiteX156" fmla="*/ 59274 w 12346891"/>
                <a:gd name="connsiteY156" fmla="*/ 428746 h 812606"/>
                <a:gd name="connsiteX157" fmla="*/ 59022 w 12346891"/>
                <a:gd name="connsiteY157" fmla="*/ 429155 h 812606"/>
                <a:gd name="connsiteX158" fmla="*/ 30744 w 12346891"/>
                <a:gd name="connsiteY158" fmla="*/ 480219 h 812606"/>
                <a:gd name="connsiteX159" fmla="*/ -1 w 12346891"/>
                <a:gd name="connsiteY159" fmla="*/ 541290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832573 w 12346893"/>
                <a:gd name="connsiteY59" fmla="*/ 258676 h 812606"/>
                <a:gd name="connsiteX60" fmla="*/ 8873853 w 12346893"/>
                <a:gd name="connsiteY60" fmla="*/ 229399 h 812606"/>
                <a:gd name="connsiteX61" fmla="*/ 9147426 w 12346893"/>
                <a:gd name="connsiteY61" fmla="*/ 151993 h 812606"/>
                <a:gd name="connsiteX62" fmla="*/ 9517853 w 12346893"/>
                <a:gd name="connsiteY62" fmla="*/ 300589 h 812606"/>
                <a:gd name="connsiteX63" fmla="*/ 9566059 w 12346893"/>
                <a:gd name="connsiteY63" fmla="*/ 347928 h 812606"/>
                <a:gd name="connsiteX64" fmla="*/ 9570373 w 12346893"/>
                <a:gd name="connsiteY64" fmla="*/ 339305 h 812606"/>
                <a:gd name="connsiteX65" fmla="*/ 9579908 w 12346893"/>
                <a:gd name="connsiteY65" fmla="*/ 356969 h 812606"/>
                <a:gd name="connsiteX66" fmla="*/ 10019738 w 12346893"/>
                <a:gd name="connsiteY66" fmla="*/ 644295 h 812606"/>
                <a:gd name="connsiteX67" fmla="*/ 10442800 w 12346893"/>
                <a:gd name="connsiteY67" fmla="*/ 383862 h 812606"/>
                <a:gd name="connsiteX68" fmla="*/ 10443052 w 12346893"/>
                <a:gd name="connsiteY68" fmla="*/ 383453 h 812606"/>
                <a:gd name="connsiteX69" fmla="*/ 10444544 w 12346893"/>
                <a:gd name="connsiteY69" fmla="*/ 380359 h 812606"/>
                <a:gd name="connsiteX70" fmla="*/ 10502074 w 12346893"/>
                <a:gd name="connsiteY70" fmla="*/ 271318 h 812606"/>
                <a:gd name="connsiteX71" fmla="*/ 10494383 w 12346893"/>
                <a:gd name="connsiteY71" fmla="*/ 296502 h 812606"/>
                <a:gd name="connsiteX72" fmla="*/ 10500493 w 12346893"/>
                <a:gd name="connsiteY72" fmla="*/ 286990 h 812606"/>
                <a:gd name="connsiteX73" fmla="*/ 10992245 w 12346893"/>
                <a:gd name="connsiteY73" fmla="*/ 0 h 812606"/>
                <a:gd name="connsiteX74" fmla="*/ 11362672 w 12346893"/>
                <a:gd name="connsiteY74" fmla="*/ 148596 h 812606"/>
                <a:gd name="connsiteX75" fmla="*/ 11410878 w 12346893"/>
                <a:gd name="connsiteY75" fmla="*/ 195935 h 812606"/>
                <a:gd name="connsiteX76" fmla="*/ 11415192 w 12346893"/>
                <a:gd name="connsiteY76" fmla="*/ 187311 h 812606"/>
                <a:gd name="connsiteX77" fmla="*/ 11424728 w 12346893"/>
                <a:gd name="connsiteY77" fmla="*/ 204976 h 812606"/>
                <a:gd name="connsiteX78" fmla="*/ 11864557 w 12346893"/>
                <a:gd name="connsiteY78" fmla="*/ 492302 h 812606"/>
                <a:gd name="connsiteX79" fmla="*/ 12329384 w 12346893"/>
                <a:gd name="connsiteY79" fmla="*/ 159808 h 812606"/>
                <a:gd name="connsiteX80" fmla="*/ 12346893 w 12346893"/>
                <a:gd name="connsiteY80" fmla="*/ 119324 h 812606"/>
                <a:gd name="connsiteX81" fmla="*/ 12329210 w 12346893"/>
                <a:gd name="connsiteY81" fmla="*/ 177225 h 812606"/>
                <a:gd name="connsiteX82" fmla="*/ 11735544 w 12346893"/>
                <a:gd name="connsiteY82" fmla="*/ 660610 h 812606"/>
                <a:gd name="connsiteX83" fmla="*/ 11365117 w 12346893"/>
                <a:gd name="connsiteY83" fmla="*/ 512014 h 812606"/>
                <a:gd name="connsiteX84" fmla="*/ 11316911 w 12346893"/>
                <a:gd name="connsiteY84" fmla="*/ 464675 h 812606"/>
                <a:gd name="connsiteX85" fmla="*/ 11312596 w 12346893"/>
                <a:gd name="connsiteY85" fmla="*/ 473298 h 812606"/>
                <a:gd name="connsiteX86" fmla="*/ 11303061 w 12346893"/>
                <a:gd name="connsiteY86" fmla="*/ 455634 h 812606"/>
                <a:gd name="connsiteX87" fmla="*/ 10863232 w 12346893"/>
                <a:gd name="connsiteY87" fmla="*/ 168308 h 812606"/>
                <a:gd name="connsiteX88" fmla="*/ 10440170 w 12346893"/>
                <a:gd name="connsiteY88" fmla="*/ 428741 h 812606"/>
                <a:gd name="connsiteX89" fmla="*/ 10439918 w 12346893"/>
                <a:gd name="connsiteY89" fmla="*/ 429150 h 812606"/>
                <a:gd name="connsiteX90" fmla="*/ 10438426 w 12346893"/>
                <a:gd name="connsiteY90" fmla="*/ 432244 h 812606"/>
                <a:gd name="connsiteX91" fmla="*/ 10411639 w 12346893"/>
                <a:gd name="connsiteY91" fmla="*/ 480214 h 812606"/>
                <a:gd name="connsiteX92" fmla="*/ 10398385 w 12346893"/>
                <a:gd name="connsiteY92" fmla="*/ 500849 h 812606"/>
                <a:gd name="connsiteX93" fmla="*/ 10380895 w 12346893"/>
                <a:gd name="connsiteY93" fmla="*/ 541285 h 812606"/>
                <a:gd name="connsiteX94" fmla="*/ 10388586 w 12346893"/>
                <a:gd name="connsiteY94" fmla="*/ 516101 h 812606"/>
                <a:gd name="connsiteX95" fmla="*/ 10382477 w 12346893"/>
                <a:gd name="connsiteY95" fmla="*/ 525613 h 812606"/>
                <a:gd name="connsiteX96" fmla="*/ 9890724 w 12346893"/>
                <a:gd name="connsiteY96" fmla="*/ 812603 h 812606"/>
                <a:gd name="connsiteX97" fmla="*/ 9520297 w 12346893"/>
                <a:gd name="connsiteY97" fmla="*/ 664007 h 812606"/>
                <a:gd name="connsiteX98" fmla="*/ 9472091 w 12346893"/>
                <a:gd name="connsiteY98" fmla="*/ 616668 h 812606"/>
                <a:gd name="connsiteX99" fmla="*/ 9467777 w 12346893"/>
                <a:gd name="connsiteY99" fmla="*/ 625292 h 812606"/>
                <a:gd name="connsiteX100" fmla="*/ 9458242 w 12346893"/>
                <a:gd name="connsiteY100" fmla="*/ 607627 h 812606"/>
                <a:gd name="connsiteX101" fmla="*/ 9018413 w 12346893"/>
                <a:gd name="connsiteY101" fmla="*/ 320302 h 812606"/>
                <a:gd name="connsiteX102" fmla="*/ 8752802 w 12346893"/>
                <a:gd name="connsiteY102" fmla="*/ 411089 h 812606"/>
                <a:gd name="connsiteX103" fmla="*/ 8707595 w 12346893"/>
                <a:gd name="connsiteY103" fmla="*/ 449000 h 812606"/>
                <a:gd name="connsiteX104" fmla="*/ 8702022 w 12346893"/>
                <a:gd name="connsiteY104" fmla="*/ 456073 h 812606"/>
                <a:gd name="connsiteX105" fmla="*/ 8590098 w 12346893"/>
                <a:gd name="connsiteY105" fmla="*/ 553928 h 812606"/>
                <a:gd name="connsiteX106" fmla="*/ 8548818 w 12346893"/>
                <a:gd name="connsiteY106" fmla="*/ 583206 h 812606"/>
                <a:gd name="connsiteX107" fmla="*/ 8275246 w 12346893"/>
                <a:gd name="connsiteY107" fmla="*/ 660611 h 812606"/>
                <a:gd name="connsiteX108" fmla="*/ 7904819 w 12346893"/>
                <a:gd name="connsiteY108" fmla="*/ 512015 h 812606"/>
                <a:gd name="connsiteX109" fmla="*/ 7856612 w 12346893"/>
                <a:gd name="connsiteY109" fmla="*/ 464676 h 812606"/>
                <a:gd name="connsiteX110" fmla="*/ 7852299 w 12346893"/>
                <a:gd name="connsiteY110" fmla="*/ 473299 h 812606"/>
                <a:gd name="connsiteX111" fmla="*/ 7842763 w 12346893"/>
                <a:gd name="connsiteY111" fmla="*/ 455635 h 812606"/>
                <a:gd name="connsiteX112" fmla="*/ 7402933 w 12346893"/>
                <a:gd name="connsiteY112" fmla="*/ 168309 h 812606"/>
                <a:gd name="connsiteX113" fmla="*/ 6979871 w 12346893"/>
                <a:gd name="connsiteY113" fmla="*/ 428742 h 812606"/>
                <a:gd name="connsiteX114" fmla="*/ 6979620 w 12346893"/>
                <a:gd name="connsiteY114" fmla="*/ 429151 h 812606"/>
                <a:gd name="connsiteX115" fmla="*/ 6978128 w 12346893"/>
                <a:gd name="connsiteY115" fmla="*/ 432245 h 812606"/>
                <a:gd name="connsiteX116" fmla="*/ 6920597 w 12346893"/>
                <a:gd name="connsiteY116" fmla="*/ 541286 h 812606"/>
                <a:gd name="connsiteX117" fmla="*/ 6928288 w 12346893"/>
                <a:gd name="connsiteY117" fmla="*/ 516102 h 812606"/>
                <a:gd name="connsiteX118" fmla="*/ 6922178 w 12346893"/>
                <a:gd name="connsiteY118" fmla="*/ 525614 h 812606"/>
                <a:gd name="connsiteX119" fmla="*/ 6430427 w 12346893"/>
                <a:gd name="connsiteY119" fmla="*/ 812604 h 812606"/>
                <a:gd name="connsiteX120" fmla="*/ 6059999 w 12346893"/>
                <a:gd name="connsiteY120" fmla="*/ 664008 h 812606"/>
                <a:gd name="connsiteX121" fmla="*/ 6011793 w 12346893"/>
                <a:gd name="connsiteY121" fmla="*/ 616669 h 812606"/>
                <a:gd name="connsiteX122" fmla="*/ 6007479 w 12346893"/>
                <a:gd name="connsiteY122" fmla="*/ 625293 h 812606"/>
                <a:gd name="connsiteX123" fmla="*/ 5997944 w 12346893"/>
                <a:gd name="connsiteY123" fmla="*/ 607628 h 812606"/>
                <a:gd name="connsiteX124" fmla="*/ 5558114 w 12346893"/>
                <a:gd name="connsiteY124" fmla="*/ 320302 h 812606"/>
                <a:gd name="connsiteX125" fmla="*/ 5292505 w 12346893"/>
                <a:gd name="connsiteY125" fmla="*/ 411089 h 812606"/>
                <a:gd name="connsiteX126" fmla="*/ 5247300 w 12346893"/>
                <a:gd name="connsiteY126" fmla="*/ 448999 h 812606"/>
                <a:gd name="connsiteX127" fmla="*/ 5241724 w 12346893"/>
                <a:gd name="connsiteY127" fmla="*/ 456075 h 812606"/>
                <a:gd name="connsiteX128" fmla="*/ 5207594 w 12346893"/>
                <a:gd name="connsiteY128" fmla="*/ 488913 h 812606"/>
                <a:gd name="connsiteX129" fmla="*/ 5088520 w 12346893"/>
                <a:gd name="connsiteY129" fmla="*/ 583208 h 812606"/>
                <a:gd name="connsiteX130" fmla="*/ 4814948 w 12346893"/>
                <a:gd name="connsiteY130" fmla="*/ 660613 h 812606"/>
                <a:gd name="connsiteX131" fmla="*/ 4444521 w 12346893"/>
                <a:gd name="connsiteY131" fmla="*/ 512017 h 812606"/>
                <a:gd name="connsiteX132" fmla="*/ 4396314 w 12346893"/>
                <a:gd name="connsiteY132" fmla="*/ 464678 h 812606"/>
                <a:gd name="connsiteX133" fmla="*/ 4392001 w 12346893"/>
                <a:gd name="connsiteY133" fmla="*/ 473301 h 812606"/>
                <a:gd name="connsiteX134" fmla="*/ 4382465 w 12346893"/>
                <a:gd name="connsiteY134" fmla="*/ 455637 h 812606"/>
                <a:gd name="connsiteX135" fmla="*/ 3942636 w 12346893"/>
                <a:gd name="connsiteY135" fmla="*/ 168311 h 812606"/>
                <a:gd name="connsiteX136" fmla="*/ 3519574 w 12346893"/>
                <a:gd name="connsiteY136" fmla="*/ 428744 h 812606"/>
                <a:gd name="connsiteX137" fmla="*/ 3477788 w 12346893"/>
                <a:gd name="connsiteY137" fmla="*/ 500852 h 812606"/>
                <a:gd name="connsiteX138" fmla="*/ 3467991 w 12346893"/>
                <a:gd name="connsiteY138" fmla="*/ 516104 h 812606"/>
                <a:gd name="connsiteX139" fmla="*/ 3461880 w 12346893"/>
                <a:gd name="connsiteY139" fmla="*/ 525616 h 812606"/>
                <a:gd name="connsiteX140" fmla="*/ 2970129 w 12346893"/>
                <a:gd name="connsiteY140" fmla="*/ 812606 h 812606"/>
                <a:gd name="connsiteX141" fmla="*/ 2599702 w 12346893"/>
                <a:gd name="connsiteY141" fmla="*/ 664010 h 812606"/>
                <a:gd name="connsiteX142" fmla="*/ 2551495 w 12346893"/>
                <a:gd name="connsiteY142" fmla="*/ 616671 h 812606"/>
                <a:gd name="connsiteX143" fmla="*/ 2547182 w 12346893"/>
                <a:gd name="connsiteY143" fmla="*/ 625295 h 812606"/>
                <a:gd name="connsiteX144" fmla="*/ 2537646 w 12346893"/>
                <a:gd name="connsiteY144" fmla="*/ 607630 h 812606"/>
                <a:gd name="connsiteX145" fmla="*/ 2097817 w 12346893"/>
                <a:gd name="connsiteY145" fmla="*/ 320304 h 812606"/>
                <a:gd name="connsiteX146" fmla="*/ 1832207 w 12346893"/>
                <a:gd name="connsiteY146" fmla="*/ 411091 h 812606"/>
                <a:gd name="connsiteX147" fmla="*/ 1722225 w 12346893"/>
                <a:gd name="connsiteY147" fmla="*/ 515954 h 812606"/>
                <a:gd name="connsiteX148" fmla="*/ 1628223 w 12346893"/>
                <a:gd name="connsiteY148" fmla="*/ 583210 h 812606"/>
                <a:gd name="connsiteX149" fmla="*/ 1354650 w 12346893"/>
                <a:gd name="connsiteY149" fmla="*/ 660615 h 812606"/>
                <a:gd name="connsiteX150" fmla="*/ 984223 w 12346893"/>
                <a:gd name="connsiteY150" fmla="*/ 512019 h 812606"/>
                <a:gd name="connsiteX151" fmla="*/ 936017 w 12346893"/>
                <a:gd name="connsiteY151" fmla="*/ 464680 h 812606"/>
                <a:gd name="connsiteX152" fmla="*/ 931703 w 12346893"/>
                <a:gd name="connsiteY152" fmla="*/ 473303 h 812606"/>
                <a:gd name="connsiteX153" fmla="*/ 922167 w 12346893"/>
                <a:gd name="connsiteY153" fmla="*/ 455639 h 812606"/>
                <a:gd name="connsiteX154" fmla="*/ 482338 w 12346893"/>
                <a:gd name="connsiteY154" fmla="*/ 168313 h 812606"/>
                <a:gd name="connsiteX155" fmla="*/ 59276 w 12346893"/>
                <a:gd name="connsiteY155" fmla="*/ 428746 h 812606"/>
                <a:gd name="connsiteX156" fmla="*/ 59024 w 12346893"/>
                <a:gd name="connsiteY156" fmla="*/ 429155 h 812606"/>
                <a:gd name="connsiteX157" fmla="*/ 30746 w 12346893"/>
                <a:gd name="connsiteY157" fmla="*/ 480219 h 812606"/>
                <a:gd name="connsiteX158" fmla="*/ 1 w 12346893"/>
                <a:gd name="connsiteY158" fmla="*/ 541290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832571 w 12346891"/>
                <a:gd name="connsiteY59" fmla="*/ 258676 h 812606"/>
                <a:gd name="connsiteX60" fmla="*/ 8873851 w 12346891"/>
                <a:gd name="connsiteY60" fmla="*/ 229399 h 812606"/>
                <a:gd name="connsiteX61" fmla="*/ 9147424 w 12346891"/>
                <a:gd name="connsiteY61" fmla="*/ 151993 h 812606"/>
                <a:gd name="connsiteX62" fmla="*/ 9517851 w 12346891"/>
                <a:gd name="connsiteY62" fmla="*/ 300589 h 812606"/>
                <a:gd name="connsiteX63" fmla="*/ 9566057 w 12346891"/>
                <a:gd name="connsiteY63" fmla="*/ 347928 h 812606"/>
                <a:gd name="connsiteX64" fmla="*/ 9570371 w 12346891"/>
                <a:gd name="connsiteY64" fmla="*/ 339305 h 812606"/>
                <a:gd name="connsiteX65" fmla="*/ 9579906 w 12346891"/>
                <a:gd name="connsiteY65" fmla="*/ 356969 h 812606"/>
                <a:gd name="connsiteX66" fmla="*/ 10019736 w 12346891"/>
                <a:gd name="connsiteY66" fmla="*/ 644295 h 812606"/>
                <a:gd name="connsiteX67" fmla="*/ 10442798 w 12346891"/>
                <a:gd name="connsiteY67" fmla="*/ 383862 h 812606"/>
                <a:gd name="connsiteX68" fmla="*/ 10443050 w 12346891"/>
                <a:gd name="connsiteY68" fmla="*/ 383453 h 812606"/>
                <a:gd name="connsiteX69" fmla="*/ 10444542 w 12346891"/>
                <a:gd name="connsiteY69" fmla="*/ 380359 h 812606"/>
                <a:gd name="connsiteX70" fmla="*/ 10502072 w 12346891"/>
                <a:gd name="connsiteY70" fmla="*/ 271318 h 812606"/>
                <a:gd name="connsiteX71" fmla="*/ 10494381 w 12346891"/>
                <a:gd name="connsiteY71" fmla="*/ 296502 h 812606"/>
                <a:gd name="connsiteX72" fmla="*/ 10500491 w 12346891"/>
                <a:gd name="connsiteY72" fmla="*/ 286990 h 812606"/>
                <a:gd name="connsiteX73" fmla="*/ 10992243 w 12346891"/>
                <a:gd name="connsiteY73" fmla="*/ 0 h 812606"/>
                <a:gd name="connsiteX74" fmla="*/ 11362670 w 12346891"/>
                <a:gd name="connsiteY74" fmla="*/ 148596 h 812606"/>
                <a:gd name="connsiteX75" fmla="*/ 11410876 w 12346891"/>
                <a:gd name="connsiteY75" fmla="*/ 195935 h 812606"/>
                <a:gd name="connsiteX76" fmla="*/ 11415190 w 12346891"/>
                <a:gd name="connsiteY76" fmla="*/ 187311 h 812606"/>
                <a:gd name="connsiteX77" fmla="*/ 11424726 w 12346891"/>
                <a:gd name="connsiteY77" fmla="*/ 204976 h 812606"/>
                <a:gd name="connsiteX78" fmla="*/ 11864555 w 12346891"/>
                <a:gd name="connsiteY78" fmla="*/ 492302 h 812606"/>
                <a:gd name="connsiteX79" fmla="*/ 12329382 w 12346891"/>
                <a:gd name="connsiteY79" fmla="*/ 159808 h 812606"/>
                <a:gd name="connsiteX80" fmla="*/ 12346891 w 12346891"/>
                <a:gd name="connsiteY80" fmla="*/ 119324 h 812606"/>
                <a:gd name="connsiteX81" fmla="*/ 12329208 w 12346891"/>
                <a:gd name="connsiteY81" fmla="*/ 177225 h 812606"/>
                <a:gd name="connsiteX82" fmla="*/ 11735542 w 12346891"/>
                <a:gd name="connsiteY82" fmla="*/ 660610 h 812606"/>
                <a:gd name="connsiteX83" fmla="*/ 11365115 w 12346891"/>
                <a:gd name="connsiteY83" fmla="*/ 512014 h 812606"/>
                <a:gd name="connsiteX84" fmla="*/ 11316909 w 12346891"/>
                <a:gd name="connsiteY84" fmla="*/ 464675 h 812606"/>
                <a:gd name="connsiteX85" fmla="*/ 11312594 w 12346891"/>
                <a:gd name="connsiteY85" fmla="*/ 473298 h 812606"/>
                <a:gd name="connsiteX86" fmla="*/ 11303059 w 12346891"/>
                <a:gd name="connsiteY86" fmla="*/ 455634 h 812606"/>
                <a:gd name="connsiteX87" fmla="*/ 10863230 w 12346891"/>
                <a:gd name="connsiteY87" fmla="*/ 168308 h 812606"/>
                <a:gd name="connsiteX88" fmla="*/ 10440168 w 12346891"/>
                <a:gd name="connsiteY88" fmla="*/ 428741 h 812606"/>
                <a:gd name="connsiteX89" fmla="*/ 10439916 w 12346891"/>
                <a:gd name="connsiteY89" fmla="*/ 429150 h 812606"/>
                <a:gd name="connsiteX90" fmla="*/ 10438424 w 12346891"/>
                <a:gd name="connsiteY90" fmla="*/ 432244 h 812606"/>
                <a:gd name="connsiteX91" fmla="*/ 10398383 w 12346891"/>
                <a:gd name="connsiteY91" fmla="*/ 500849 h 812606"/>
                <a:gd name="connsiteX92" fmla="*/ 10380893 w 12346891"/>
                <a:gd name="connsiteY92" fmla="*/ 541285 h 812606"/>
                <a:gd name="connsiteX93" fmla="*/ 10388584 w 12346891"/>
                <a:gd name="connsiteY93" fmla="*/ 516101 h 812606"/>
                <a:gd name="connsiteX94" fmla="*/ 10382475 w 12346891"/>
                <a:gd name="connsiteY94" fmla="*/ 525613 h 812606"/>
                <a:gd name="connsiteX95" fmla="*/ 9890722 w 12346891"/>
                <a:gd name="connsiteY95" fmla="*/ 812603 h 812606"/>
                <a:gd name="connsiteX96" fmla="*/ 9520295 w 12346891"/>
                <a:gd name="connsiteY96" fmla="*/ 664007 h 812606"/>
                <a:gd name="connsiteX97" fmla="*/ 9472089 w 12346891"/>
                <a:gd name="connsiteY97" fmla="*/ 616668 h 812606"/>
                <a:gd name="connsiteX98" fmla="*/ 9467775 w 12346891"/>
                <a:gd name="connsiteY98" fmla="*/ 625292 h 812606"/>
                <a:gd name="connsiteX99" fmla="*/ 9458240 w 12346891"/>
                <a:gd name="connsiteY99" fmla="*/ 607627 h 812606"/>
                <a:gd name="connsiteX100" fmla="*/ 9018411 w 12346891"/>
                <a:gd name="connsiteY100" fmla="*/ 320302 h 812606"/>
                <a:gd name="connsiteX101" fmla="*/ 8752800 w 12346891"/>
                <a:gd name="connsiteY101" fmla="*/ 411089 h 812606"/>
                <a:gd name="connsiteX102" fmla="*/ 8707593 w 12346891"/>
                <a:gd name="connsiteY102" fmla="*/ 449000 h 812606"/>
                <a:gd name="connsiteX103" fmla="*/ 8702020 w 12346891"/>
                <a:gd name="connsiteY103" fmla="*/ 456073 h 812606"/>
                <a:gd name="connsiteX104" fmla="*/ 8590096 w 12346891"/>
                <a:gd name="connsiteY104" fmla="*/ 553928 h 812606"/>
                <a:gd name="connsiteX105" fmla="*/ 8548816 w 12346891"/>
                <a:gd name="connsiteY105" fmla="*/ 583206 h 812606"/>
                <a:gd name="connsiteX106" fmla="*/ 8275244 w 12346891"/>
                <a:gd name="connsiteY106" fmla="*/ 660611 h 812606"/>
                <a:gd name="connsiteX107" fmla="*/ 7904817 w 12346891"/>
                <a:gd name="connsiteY107" fmla="*/ 512015 h 812606"/>
                <a:gd name="connsiteX108" fmla="*/ 7856610 w 12346891"/>
                <a:gd name="connsiteY108" fmla="*/ 464676 h 812606"/>
                <a:gd name="connsiteX109" fmla="*/ 7852297 w 12346891"/>
                <a:gd name="connsiteY109" fmla="*/ 473299 h 812606"/>
                <a:gd name="connsiteX110" fmla="*/ 7842761 w 12346891"/>
                <a:gd name="connsiteY110" fmla="*/ 455635 h 812606"/>
                <a:gd name="connsiteX111" fmla="*/ 7402931 w 12346891"/>
                <a:gd name="connsiteY111" fmla="*/ 168309 h 812606"/>
                <a:gd name="connsiteX112" fmla="*/ 6979869 w 12346891"/>
                <a:gd name="connsiteY112" fmla="*/ 428742 h 812606"/>
                <a:gd name="connsiteX113" fmla="*/ 6979618 w 12346891"/>
                <a:gd name="connsiteY113" fmla="*/ 429151 h 812606"/>
                <a:gd name="connsiteX114" fmla="*/ 6978126 w 12346891"/>
                <a:gd name="connsiteY114" fmla="*/ 432245 h 812606"/>
                <a:gd name="connsiteX115" fmla="*/ 6920595 w 12346891"/>
                <a:gd name="connsiteY115" fmla="*/ 541286 h 812606"/>
                <a:gd name="connsiteX116" fmla="*/ 6928286 w 12346891"/>
                <a:gd name="connsiteY116" fmla="*/ 516102 h 812606"/>
                <a:gd name="connsiteX117" fmla="*/ 6922176 w 12346891"/>
                <a:gd name="connsiteY117" fmla="*/ 525614 h 812606"/>
                <a:gd name="connsiteX118" fmla="*/ 6430425 w 12346891"/>
                <a:gd name="connsiteY118" fmla="*/ 812604 h 812606"/>
                <a:gd name="connsiteX119" fmla="*/ 6059997 w 12346891"/>
                <a:gd name="connsiteY119" fmla="*/ 664008 h 812606"/>
                <a:gd name="connsiteX120" fmla="*/ 6011791 w 12346891"/>
                <a:gd name="connsiteY120" fmla="*/ 616669 h 812606"/>
                <a:gd name="connsiteX121" fmla="*/ 6007477 w 12346891"/>
                <a:gd name="connsiteY121" fmla="*/ 625293 h 812606"/>
                <a:gd name="connsiteX122" fmla="*/ 5997942 w 12346891"/>
                <a:gd name="connsiteY122" fmla="*/ 607628 h 812606"/>
                <a:gd name="connsiteX123" fmla="*/ 5558112 w 12346891"/>
                <a:gd name="connsiteY123" fmla="*/ 320302 h 812606"/>
                <a:gd name="connsiteX124" fmla="*/ 5292503 w 12346891"/>
                <a:gd name="connsiteY124" fmla="*/ 411089 h 812606"/>
                <a:gd name="connsiteX125" fmla="*/ 5247298 w 12346891"/>
                <a:gd name="connsiteY125" fmla="*/ 448999 h 812606"/>
                <a:gd name="connsiteX126" fmla="*/ 5241722 w 12346891"/>
                <a:gd name="connsiteY126" fmla="*/ 456075 h 812606"/>
                <a:gd name="connsiteX127" fmla="*/ 5207592 w 12346891"/>
                <a:gd name="connsiteY127" fmla="*/ 488913 h 812606"/>
                <a:gd name="connsiteX128" fmla="*/ 5088518 w 12346891"/>
                <a:gd name="connsiteY128" fmla="*/ 583208 h 812606"/>
                <a:gd name="connsiteX129" fmla="*/ 4814946 w 12346891"/>
                <a:gd name="connsiteY129" fmla="*/ 660613 h 812606"/>
                <a:gd name="connsiteX130" fmla="*/ 4444519 w 12346891"/>
                <a:gd name="connsiteY130" fmla="*/ 512017 h 812606"/>
                <a:gd name="connsiteX131" fmla="*/ 4396312 w 12346891"/>
                <a:gd name="connsiteY131" fmla="*/ 464678 h 812606"/>
                <a:gd name="connsiteX132" fmla="*/ 4391999 w 12346891"/>
                <a:gd name="connsiteY132" fmla="*/ 473301 h 812606"/>
                <a:gd name="connsiteX133" fmla="*/ 4382463 w 12346891"/>
                <a:gd name="connsiteY133" fmla="*/ 455637 h 812606"/>
                <a:gd name="connsiteX134" fmla="*/ 3942634 w 12346891"/>
                <a:gd name="connsiteY134" fmla="*/ 168311 h 812606"/>
                <a:gd name="connsiteX135" fmla="*/ 3519572 w 12346891"/>
                <a:gd name="connsiteY135" fmla="*/ 428744 h 812606"/>
                <a:gd name="connsiteX136" fmla="*/ 3477786 w 12346891"/>
                <a:gd name="connsiteY136" fmla="*/ 500852 h 812606"/>
                <a:gd name="connsiteX137" fmla="*/ 3467989 w 12346891"/>
                <a:gd name="connsiteY137" fmla="*/ 516104 h 812606"/>
                <a:gd name="connsiteX138" fmla="*/ 3461878 w 12346891"/>
                <a:gd name="connsiteY138" fmla="*/ 525616 h 812606"/>
                <a:gd name="connsiteX139" fmla="*/ 2970127 w 12346891"/>
                <a:gd name="connsiteY139" fmla="*/ 812606 h 812606"/>
                <a:gd name="connsiteX140" fmla="*/ 2599700 w 12346891"/>
                <a:gd name="connsiteY140" fmla="*/ 664010 h 812606"/>
                <a:gd name="connsiteX141" fmla="*/ 2551493 w 12346891"/>
                <a:gd name="connsiteY141" fmla="*/ 616671 h 812606"/>
                <a:gd name="connsiteX142" fmla="*/ 2547180 w 12346891"/>
                <a:gd name="connsiteY142" fmla="*/ 625295 h 812606"/>
                <a:gd name="connsiteX143" fmla="*/ 2537644 w 12346891"/>
                <a:gd name="connsiteY143" fmla="*/ 607630 h 812606"/>
                <a:gd name="connsiteX144" fmla="*/ 2097815 w 12346891"/>
                <a:gd name="connsiteY144" fmla="*/ 320304 h 812606"/>
                <a:gd name="connsiteX145" fmla="*/ 1832205 w 12346891"/>
                <a:gd name="connsiteY145" fmla="*/ 411091 h 812606"/>
                <a:gd name="connsiteX146" fmla="*/ 1722223 w 12346891"/>
                <a:gd name="connsiteY146" fmla="*/ 515954 h 812606"/>
                <a:gd name="connsiteX147" fmla="*/ 1628221 w 12346891"/>
                <a:gd name="connsiteY147" fmla="*/ 583210 h 812606"/>
                <a:gd name="connsiteX148" fmla="*/ 1354648 w 12346891"/>
                <a:gd name="connsiteY148" fmla="*/ 660615 h 812606"/>
                <a:gd name="connsiteX149" fmla="*/ 984221 w 12346891"/>
                <a:gd name="connsiteY149" fmla="*/ 512019 h 812606"/>
                <a:gd name="connsiteX150" fmla="*/ 936015 w 12346891"/>
                <a:gd name="connsiteY150" fmla="*/ 464680 h 812606"/>
                <a:gd name="connsiteX151" fmla="*/ 931701 w 12346891"/>
                <a:gd name="connsiteY151" fmla="*/ 473303 h 812606"/>
                <a:gd name="connsiteX152" fmla="*/ 922165 w 12346891"/>
                <a:gd name="connsiteY152" fmla="*/ 455639 h 812606"/>
                <a:gd name="connsiteX153" fmla="*/ 482336 w 12346891"/>
                <a:gd name="connsiteY153" fmla="*/ 168313 h 812606"/>
                <a:gd name="connsiteX154" fmla="*/ 59274 w 12346891"/>
                <a:gd name="connsiteY154" fmla="*/ 428746 h 812606"/>
                <a:gd name="connsiteX155" fmla="*/ 59022 w 12346891"/>
                <a:gd name="connsiteY155" fmla="*/ 429155 h 812606"/>
                <a:gd name="connsiteX156" fmla="*/ 30744 w 12346891"/>
                <a:gd name="connsiteY156" fmla="*/ 480219 h 812606"/>
                <a:gd name="connsiteX157" fmla="*/ -1 w 12346891"/>
                <a:gd name="connsiteY157" fmla="*/ 541290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832573 w 12346893"/>
                <a:gd name="connsiteY59" fmla="*/ 258676 h 812606"/>
                <a:gd name="connsiteX60" fmla="*/ 8873853 w 12346893"/>
                <a:gd name="connsiteY60" fmla="*/ 229399 h 812606"/>
                <a:gd name="connsiteX61" fmla="*/ 9147426 w 12346893"/>
                <a:gd name="connsiteY61" fmla="*/ 151993 h 812606"/>
                <a:gd name="connsiteX62" fmla="*/ 9517853 w 12346893"/>
                <a:gd name="connsiteY62" fmla="*/ 300589 h 812606"/>
                <a:gd name="connsiteX63" fmla="*/ 9566059 w 12346893"/>
                <a:gd name="connsiteY63" fmla="*/ 347928 h 812606"/>
                <a:gd name="connsiteX64" fmla="*/ 9570373 w 12346893"/>
                <a:gd name="connsiteY64" fmla="*/ 339305 h 812606"/>
                <a:gd name="connsiteX65" fmla="*/ 9579908 w 12346893"/>
                <a:gd name="connsiteY65" fmla="*/ 356969 h 812606"/>
                <a:gd name="connsiteX66" fmla="*/ 10019738 w 12346893"/>
                <a:gd name="connsiteY66" fmla="*/ 644295 h 812606"/>
                <a:gd name="connsiteX67" fmla="*/ 10442800 w 12346893"/>
                <a:gd name="connsiteY67" fmla="*/ 383862 h 812606"/>
                <a:gd name="connsiteX68" fmla="*/ 10443052 w 12346893"/>
                <a:gd name="connsiteY68" fmla="*/ 383453 h 812606"/>
                <a:gd name="connsiteX69" fmla="*/ 10444544 w 12346893"/>
                <a:gd name="connsiteY69" fmla="*/ 380359 h 812606"/>
                <a:gd name="connsiteX70" fmla="*/ 10502074 w 12346893"/>
                <a:gd name="connsiteY70" fmla="*/ 271318 h 812606"/>
                <a:gd name="connsiteX71" fmla="*/ 10494383 w 12346893"/>
                <a:gd name="connsiteY71" fmla="*/ 296502 h 812606"/>
                <a:gd name="connsiteX72" fmla="*/ 10500493 w 12346893"/>
                <a:gd name="connsiteY72" fmla="*/ 286990 h 812606"/>
                <a:gd name="connsiteX73" fmla="*/ 10992245 w 12346893"/>
                <a:gd name="connsiteY73" fmla="*/ 0 h 812606"/>
                <a:gd name="connsiteX74" fmla="*/ 11362672 w 12346893"/>
                <a:gd name="connsiteY74" fmla="*/ 148596 h 812606"/>
                <a:gd name="connsiteX75" fmla="*/ 11410878 w 12346893"/>
                <a:gd name="connsiteY75" fmla="*/ 195935 h 812606"/>
                <a:gd name="connsiteX76" fmla="*/ 11415192 w 12346893"/>
                <a:gd name="connsiteY76" fmla="*/ 187311 h 812606"/>
                <a:gd name="connsiteX77" fmla="*/ 11424728 w 12346893"/>
                <a:gd name="connsiteY77" fmla="*/ 204976 h 812606"/>
                <a:gd name="connsiteX78" fmla="*/ 11864557 w 12346893"/>
                <a:gd name="connsiteY78" fmla="*/ 492302 h 812606"/>
                <a:gd name="connsiteX79" fmla="*/ 12329384 w 12346893"/>
                <a:gd name="connsiteY79" fmla="*/ 159808 h 812606"/>
                <a:gd name="connsiteX80" fmla="*/ 12346893 w 12346893"/>
                <a:gd name="connsiteY80" fmla="*/ 119324 h 812606"/>
                <a:gd name="connsiteX81" fmla="*/ 12329210 w 12346893"/>
                <a:gd name="connsiteY81" fmla="*/ 177225 h 812606"/>
                <a:gd name="connsiteX82" fmla="*/ 11735544 w 12346893"/>
                <a:gd name="connsiteY82" fmla="*/ 660610 h 812606"/>
                <a:gd name="connsiteX83" fmla="*/ 11365117 w 12346893"/>
                <a:gd name="connsiteY83" fmla="*/ 512014 h 812606"/>
                <a:gd name="connsiteX84" fmla="*/ 11316911 w 12346893"/>
                <a:gd name="connsiteY84" fmla="*/ 464675 h 812606"/>
                <a:gd name="connsiteX85" fmla="*/ 11312596 w 12346893"/>
                <a:gd name="connsiteY85" fmla="*/ 473298 h 812606"/>
                <a:gd name="connsiteX86" fmla="*/ 11303061 w 12346893"/>
                <a:gd name="connsiteY86" fmla="*/ 455634 h 812606"/>
                <a:gd name="connsiteX87" fmla="*/ 10863232 w 12346893"/>
                <a:gd name="connsiteY87" fmla="*/ 168308 h 812606"/>
                <a:gd name="connsiteX88" fmla="*/ 10440170 w 12346893"/>
                <a:gd name="connsiteY88" fmla="*/ 428741 h 812606"/>
                <a:gd name="connsiteX89" fmla="*/ 10439918 w 12346893"/>
                <a:gd name="connsiteY89" fmla="*/ 429150 h 812606"/>
                <a:gd name="connsiteX90" fmla="*/ 10438426 w 12346893"/>
                <a:gd name="connsiteY90" fmla="*/ 432244 h 812606"/>
                <a:gd name="connsiteX91" fmla="*/ 10380895 w 12346893"/>
                <a:gd name="connsiteY91" fmla="*/ 541285 h 812606"/>
                <a:gd name="connsiteX92" fmla="*/ 10388586 w 12346893"/>
                <a:gd name="connsiteY92" fmla="*/ 516101 h 812606"/>
                <a:gd name="connsiteX93" fmla="*/ 10382477 w 12346893"/>
                <a:gd name="connsiteY93" fmla="*/ 525613 h 812606"/>
                <a:gd name="connsiteX94" fmla="*/ 9890724 w 12346893"/>
                <a:gd name="connsiteY94" fmla="*/ 812603 h 812606"/>
                <a:gd name="connsiteX95" fmla="*/ 9520297 w 12346893"/>
                <a:gd name="connsiteY95" fmla="*/ 664007 h 812606"/>
                <a:gd name="connsiteX96" fmla="*/ 9472091 w 12346893"/>
                <a:gd name="connsiteY96" fmla="*/ 616668 h 812606"/>
                <a:gd name="connsiteX97" fmla="*/ 9467777 w 12346893"/>
                <a:gd name="connsiteY97" fmla="*/ 625292 h 812606"/>
                <a:gd name="connsiteX98" fmla="*/ 9458242 w 12346893"/>
                <a:gd name="connsiteY98" fmla="*/ 607627 h 812606"/>
                <a:gd name="connsiteX99" fmla="*/ 9018413 w 12346893"/>
                <a:gd name="connsiteY99" fmla="*/ 320302 h 812606"/>
                <a:gd name="connsiteX100" fmla="*/ 8752802 w 12346893"/>
                <a:gd name="connsiteY100" fmla="*/ 411089 h 812606"/>
                <a:gd name="connsiteX101" fmla="*/ 8707595 w 12346893"/>
                <a:gd name="connsiteY101" fmla="*/ 449000 h 812606"/>
                <a:gd name="connsiteX102" fmla="*/ 8702022 w 12346893"/>
                <a:gd name="connsiteY102" fmla="*/ 456073 h 812606"/>
                <a:gd name="connsiteX103" fmla="*/ 8590098 w 12346893"/>
                <a:gd name="connsiteY103" fmla="*/ 553928 h 812606"/>
                <a:gd name="connsiteX104" fmla="*/ 8548818 w 12346893"/>
                <a:gd name="connsiteY104" fmla="*/ 583206 h 812606"/>
                <a:gd name="connsiteX105" fmla="*/ 8275246 w 12346893"/>
                <a:gd name="connsiteY105" fmla="*/ 660611 h 812606"/>
                <a:gd name="connsiteX106" fmla="*/ 7904819 w 12346893"/>
                <a:gd name="connsiteY106" fmla="*/ 512015 h 812606"/>
                <a:gd name="connsiteX107" fmla="*/ 7856612 w 12346893"/>
                <a:gd name="connsiteY107" fmla="*/ 464676 h 812606"/>
                <a:gd name="connsiteX108" fmla="*/ 7852299 w 12346893"/>
                <a:gd name="connsiteY108" fmla="*/ 473299 h 812606"/>
                <a:gd name="connsiteX109" fmla="*/ 7842763 w 12346893"/>
                <a:gd name="connsiteY109" fmla="*/ 455635 h 812606"/>
                <a:gd name="connsiteX110" fmla="*/ 7402933 w 12346893"/>
                <a:gd name="connsiteY110" fmla="*/ 168309 h 812606"/>
                <a:gd name="connsiteX111" fmla="*/ 6979871 w 12346893"/>
                <a:gd name="connsiteY111" fmla="*/ 428742 h 812606"/>
                <a:gd name="connsiteX112" fmla="*/ 6979620 w 12346893"/>
                <a:gd name="connsiteY112" fmla="*/ 429151 h 812606"/>
                <a:gd name="connsiteX113" fmla="*/ 6978128 w 12346893"/>
                <a:gd name="connsiteY113" fmla="*/ 432245 h 812606"/>
                <a:gd name="connsiteX114" fmla="*/ 6920597 w 12346893"/>
                <a:gd name="connsiteY114" fmla="*/ 541286 h 812606"/>
                <a:gd name="connsiteX115" fmla="*/ 6928288 w 12346893"/>
                <a:gd name="connsiteY115" fmla="*/ 516102 h 812606"/>
                <a:gd name="connsiteX116" fmla="*/ 6922178 w 12346893"/>
                <a:gd name="connsiteY116" fmla="*/ 525614 h 812606"/>
                <a:gd name="connsiteX117" fmla="*/ 6430427 w 12346893"/>
                <a:gd name="connsiteY117" fmla="*/ 812604 h 812606"/>
                <a:gd name="connsiteX118" fmla="*/ 6059999 w 12346893"/>
                <a:gd name="connsiteY118" fmla="*/ 664008 h 812606"/>
                <a:gd name="connsiteX119" fmla="*/ 6011793 w 12346893"/>
                <a:gd name="connsiteY119" fmla="*/ 616669 h 812606"/>
                <a:gd name="connsiteX120" fmla="*/ 6007479 w 12346893"/>
                <a:gd name="connsiteY120" fmla="*/ 625293 h 812606"/>
                <a:gd name="connsiteX121" fmla="*/ 5997944 w 12346893"/>
                <a:gd name="connsiteY121" fmla="*/ 607628 h 812606"/>
                <a:gd name="connsiteX122" fmla="*/ 5558114 w 12346893"/>
                <a:gd name="connsiteY122" fmla="*/ 320302 h 812606"/>
                <a:gd name="connsiteX123" fmla="*/ 5292505 w 12346893"/>
                <a:gd name="connsiteY123" fmla="*/ 411089 h 812606"/>
                <a:gd name="connsiteX124" fmla="*/ 5247300 w 12346893"/>
                <a:gd name="connsiteY124" fmla="*/ 448999 h 812606"/>
                <a:gd name="connsiteX125" fmla="*/ 5241724 w 12346893"/>
                <a:gd name="connsiteY125" fmla="*/ 456075 h 812606"/>
                <a:gd name="connsiteX126" fmla="*/ 5207594 w 12346893"/>
                <a:gd name="connsiteY126" fmla="*/ 488913 h 812606"/>
                <a:gd name="connsiteX127" fmla="*/ 5088520 w 12346893"/>
                <a:gd name="connsiteY127" fmla="*/ 583208 h 812606"/>
                <a:gd name="connsiteX128" fmla="*/ 4814948 w 12346893"/>
                <a:gd name="connsiteY128" fmla="*/ 660613 h 812606"/>
                <a:gd name="connsiteX129" fmla="*/ 4444521 w 12346893"/>
                <a:gd name="connsiteY129" fmla="*/ 512017 h 812606"/>
                <a:gd name="connsiteX130" fmla="*/ 4396314 w 12346893"/>
                <a:gd name="connsiteY130" fmla="*/ 464678 h 812606"/>
                <a:gd name="connsiteX131" fmla="*/ 4392001 w 12346893"/>
                <a:gd name="connsiteY131" fmla="*/ 473301 h 812606"/>
                <a:gd name="connsiteX132" fmla="*/ 4382465 w 12346893"/>
                <a:gd name="connsiteY132" fmla="*/ 455637 h 812606"/>
                <a:gd name="connsiteX133" fmla="*/ 3942636 w 12346893"/>
                <a:gd name="connsiteY133" fmla="*/ 168311 h 812606"/>
                <a:gd name="connsiteX134" fmla="*/ 3519574 w 12346893"/>
                <a:gd name="connsiteY134" fmla="*/ 428744 h 812606"/>
                <a:gd name="connsiteX135" fmla="*/ 3477788 w 12346893"/>
                <a:gd name="connsiteY135" fmla="*/ 500852 h 812606"/>
                <a:gd name="connsiteX136" fmla="*/ 3467991 w 12346893"/>
                <a:gd name="connsiteY136" fmla="*/ 516104 h 812606"/>
                <a:gd name="connsiteX137" fmla="*/ 3461880 w 12346893"/>
                <a:gd name="connsiteY137" fmla="*/ 525616 h 812606"/>
                <a:gd name="connsiteX138" fmla="*/ 2970129 w 12346893"/>
                <a:gd name="connsiteY138" fmla="*/ 812606 h 812606"/>
                <a:gd name="connsiteX139" fmla="*/ 2599702 w 12346893"/>
                <a:gd name="connsiteY139" fmla="*/ 664010 h 812606"/>
                <a:gd name="connsiteX140" fmla="*/ 2551495 w 12346893"/>
                <a:gd name="connsiteY140" fmla="*/ 616671 h 812606"/>
                <a:gd name="connsiteX141" fmla="*/ 2547182 w 12346893"/>
                <a:gd name="connsiteY141" fmla="*/ 625295 h 812606"/>
                <a:gd name="connsiteX142" fmla="*/ 2537646 w 12346893"/>
                <a:gd name="connsiteY142" fmla="*/ 607630 h 812606"/>
                <a:gd name="connsiteX143" fmla="*/ 2097817 w 12346893"/>
                <a:gd name="connsiteY143" fmla="*/ 320304 h 812606"/>
                <a:gd name="connsiteX144" fmla="*/ 1832207 w 12346893"/>
                <a:gd name="connsiteY144" fmla="*/ 411091 h 812606"/>
                <a:gd name="connsiteX145" fmla="*/ 1722225 w 12346893"/>
                <a:gd name="connsiteY145" fmla="*/ 515954 h 812606"/>
                <a:gd name="connsiteX146" fmla="*/ 1628223 w 12346893"/>
                <a:gd name="connsiteY146" fmla="*/ 583210 h 812606"/>
                <a:gd name="connsiteX147" fmla="*/ 1354650 w 12346893"/>
                <a:gd name="connsiteY147" fmla="*/ 660615 h 812606"/>
                <a:gd name="connsiteX148" fmla="*/ 984223 w 12346893"/>
                <a:gd name="connsiteY148" fmla="*/ 512019 h 812606"/>
                <a:gd name="connsiteX149" fmla="*/ 936017 w 12346893"/>
                <a:gd name="connsiteY149" fmla="*/ 464680 h 812606"/>
                <a:gd name="connsiteX150" fmla="*/ 931703 w 12346893"/>
                <a:gd name="connsiteY150" fmla="*/ 473303 h 812606"/>
                <a:gd name="connsiteX151" fmla="*/ 922167 w 12346893"/>
                <a:gd name="connsiteY151" fmla="*/ 455639 h 812606"/>
                <a:gd name="connsiteX152" fmla="*/ 482338 w 12346893"/>
                <a:gd name="connsiteY152" fmla="*/ 168313 h 812606"/>
                <a:gd name="connsiteX153" fmla="*/ 59276 w 12346893"/>
                <a:gd name="connsiteY153" fmla="*/ 428746 h 812606"/>
                <a:gd name="connsiteX154" fmla="*/ 59024 w 12346893"/>
                <a:gd name="connsiteY154" fmla="*/ 429155 h 812606"/>
                <a:gd name="connsiteX155" fmla="*/ 30746 w 12346893"/>
                <a:gd name="connsiteY155" fmla="*/ 480219 h 812606"/>
                <a:gd name="connsiteX156" fmla="*/ 1 w 12346893"/>
                <a:gd name="connsiteY156" fmla="*/ 541290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832571 w 12346891"/>
                <a:gd name="connsiteY59" fmla="*/ 258676 h 812606"/>
                <a:gd name="connsiteX60" fmla="*/ 8873851 w 12346891"/>
                <a:gd name="connsiteY60" fmla="*/ 229399 h 812606"/>
                <a:gd name="connsiteX61" fmla="*/ 9147424 w 12346891"/>
                <a:gd name="connsiteY61" fmla="*/ 151993 h 812606"/>
                <a:gd name="connsiteX62" fmla="*/ 9517851 w 12346891"/>
                <a:gd name="connsiteY62" fmla="*/ 300589 h 812606"/>
                <a:gd name="connsiteX63" fmla="*/ 9566057 w 12346891"/>
                <a:gd name="connsiteY63" fmla="*/ 347928 h 812606"/>
                <a:gd name="connsiteX64" fmla="*/ 9570371 w 12346891"/>
                <a:gd name="connsiteY64" fmla="*/ 339305 h 812606"/>
                <a:gd name="connsiteX65" fmla="*/ 9579906 w 12346891"/>
                <a:gd name="connsiteY65" fmla="*/ 356969 h 812606"/>
                <a:gd name="connsiteX66" fmla="*/ 10019736 w 12346891"/>
                <a:gd name="connsiteY66" fmla="*/ 644295 h 812606"/>
                <a:gd name="connsiteX67" fmla="*/ 10442798 w 12346891"/>
                <a:gd name="connsiteY67" fmla="*/ 383862 h 812606"/>
                <a:gd name="connsiteX68" fmla="*/ 10443050 w 12346891"/>
                <a:gd name="connsiteY68" fmla="*/ 383453 h 812606"/>
                <a:gd name="connsiteX69" fmla="*/ 10444542 w 12346891"/>
                <a:gd name="connsiteY69" fmla="*/ 380359 h 812606"/>
                <a:gd name="connsiteX70" fmla="*/ 10502072 w 12346891"/>
                <a:gd name="connsiteY70" fmla="*/ 271318 h 812606"/>
                <a:gd name="connsiteX71" fmla="*/ 10494381 w 12346891"/>
                <a:gd name="connsiteY71" fmla="*/ 296502 h 812606"/>
                <a:gd name="connsiteX72" fmla="*/ 10500491 w 12346891"/>
                <a:gd name="connsiteY72" fmla="*/ 286990 h 812606"/>
                <a:gd name="connsiteX73" fmla="*/ 10992243 w 12346891"/>
                <a:gd name="connsiteY73" fmla="*/ 0 h 812606"/>
                <a:gd name="connsiteX74" fmla="*/ 11362670 w 12346891"/>
                <a:gd name="connsiteY74" fmla="*/ 148596 h 812606"/>
                <a:gd name="connsiteX75" fmla="*/ 11410876 w 12346891"/>
                <a:gd name="connsiteY75" fmla="*/ 195935 h 812606"/>
                <a:gd name="connsiteX76" fmla="*/ 11424726 w 12346891"/>
                <a:gd name="connsiteY76" fmla="*/ 204976 h 812606"/>
                <a:gd name="connsiteX77" fmla="*/ 11864555 w 12346891"/>
                <a:gd name="connsiteY77" fmla="*/ 492302 h 812606"/>
                <a:gd name="connsiteX78" fmla="*/ 12329382 w 12346891"/>
                <a:gd name="connsiteY78" fmla="*/ 159808 h 812606"/>
                <a:gd name="connsiteX79" fmla="*/ 12346891 w 12346891"/>
                <a:gd name="connsiteY79" fmla="*/ 119324 h 812606"/>
                <a:gd name="connsiteX80" fmla="*/ 12329208 w 12346891"/>
                <a:gd name="connsiteY80" fmla="*/ 177225 h 812606"/>
                <a:gd name="connsiteX81" fmla="*/ 11735542 w 12346891"/>
                <a:gd name="connsiteY81" fmla="*/ 660610 h 812606"/>
                <a:gd name="connsiteX82" fmla="*/ 11365115 w 12346891"/>
                <a:gd name="connsiteY82" fmla="*/ 512014 h 812606"/>
                <a:gd name="connsiteX83" fmla="*/ 11316909 w 12346891"/>
                <a:gd name="connsiteY83" fmla="*/ 464675 h 812606"/>
                <a:gd name="connsiteX84" fmla="*/ 11312594 w 12346891"/>
                <a:gd name="connsiteY84" fmla="*/ 473298 h 812606"/>
                <a:gd name="connsiteX85" fmla="*/ 11303059 w 12346891"/>
                <a:gd name="connsiteY85" fmla="*/ 455634 h 812606"/>
                <a:gd name="connsiteX86" fmla="*/ 10863230 w 12346891"/>
                <a:gd name="connsiteY86" fmla="*/ 168308 h 812606"/>
                <a:gd name="connsiteX87" fmla="*/ 10440168 w 12346891"/>
                <a:gd name="connsiteY87" fmla="*/ 428741 h 812606"/>
                <a:gd name="connsiteX88" fmla="*/ 10439916 w 12346891"/>
                <a:gd name="connsiteY88" fmla="*/ 429150 h 812606"/>
                <a:gd name="connsiteX89" fmla="*/ 10438424 w 12346891"/>
                <a:gd name="connsiteY89" fmla="*/ 432244 h 812606"/>
                <a:gd name="connsiteX90" fmla="*/ 10380893 w 12346891"/>
                <a:gd name="connsiteY90" fmla="*/ 541285 h 812606"/>
                <a:gd name="connsiteX91" fmla="*/ 10388584 w 12346891"/>
                <a:gd name="connsiteY91" fmla="*/ 516101 h 812606"/>
                <a:gd name="connsiteX92" fmla="*/ 10382475 w 12346891"/>
                <a:gd name="connsiteY92" fmla="*/ 525613 h 812606"/>
                <a:gd name="connsiteX93" fmla="*/ 9890722 w 12346891"/>
                <a:gd name="connsiteY93" fmla="*/ 812603 h 812606"/>
                <a:gd name="connsiteX94" fmla="*/ 9520295 w 12346891"/>
                <a:gd name="connsiteY94" fmla="*/ 664007 h 812606"/>
                <a:gd name="connsiteX95" fmla="*/ 9472089 w 12346891"/>
                <a:gd name="connsiteY95" fmla="*/ 616668 h 812606"/>
                <a:gd name="connsiteX96" fmla="*/ 9467775 w 12346891"/>
                <a:gd name="connsiteY96" fmla="*/ 625292 h 812606"/>
                <a:gd name="connsiteX97" fmla="*/ 9458240 w 12346891"/>
                <a:gd name="connsiteY97" fmla="*/ 607627 h 812606"/>
                <a:gd name="connsiteX98" fmla="*/ 9018411 w 12346891"/>
                <a:gd name="connsiteY98" fmla="*/ 320302 h 812606"/>
                <a:gd name="connsiteX99" fmla="*/ 8752800 w 12346891"/>
                <a:gd name="connsiteY99" fmla="*/ 411089 h 812606"/>
                <a:gd name="connsiteX100" fmla="*/ 8707593 w 12346891"/>
                <a:gd name="connsiteY100" fmla="*/ 449000 h 812606"/>
                <a:gd name="connsiteX101" fmla="*/ 8702020 w 12346891"/>
                <a:gd name="connsiteY101" fmla="*/ 456073 h 812606"/>
                <a:gd name="connsiteX102" fmla="*/ 8590096 w 12346891"/>
                <a:gd name="connsiteY102" fmla="*/ 553928 h 812606"/>
                <a:gd name="connsiteX103" fmla="*/ 8548816 w 12346891"/>
                <a:gd name="connsiteY103" fmla="*/ 583206 h 812606"/>
                <a:gd name="connsiteX104" fmla="*/ 8275244 w 12346891"/>
                <a:gd name="connsiteY104" fmla="*/ 660611 h 812606"/>
                <a:gd name="connsiteX105" fmla="*/ 7904817 w 12346891"/>
                <a:gd name="connsiteY105" fmla="*/ 512015 h 812606"/>
                <a:gd name="connsiteX106" fmla="*/ 7856610 w 12346891"/>
                <a:gd name="connsiteY106" fmla="*/ 464676 h 812606"/>
                <a:gd name="connsiteX107" fmla="*/ 7852297 w 12346891"/>
                <a:gd name="connsiteY107" fmla="*/ 473299 h 812606"/>
                <a:gd name="connsiteX108" fmla="*/ 7842761 w 12346891"/>
                <a:gd name="connsiteY108" fmla="*/ 455635 h 812606"/>
                <a:gd name="connsiteX109" fmla="*/ 7402931 w 12346891"/>
                <a:gd name="connsiteY109" fmla="*/ 168309 h 812606"/>
                <a:gd name="connsiteX110" fmla="*/ 6979869 w 12346891"/>
                <a:gd name="connsiteY110" fmla="*/ 428742 h 812606"/>
                <a:gd name="connsiteX111" fmla="*/ 6979618 w 12346891"/>
                <a:gd name="connsiteY111" fmla="*/ 429151 h 812606"/>
                <a:gd name="connsiteX112" fmla="*/ 6978126 w 12346891"/>
                <a:gd name="connsiteY112" fmla="*/ 432245 h 812606"/>
                <a:gd name="connsiteX113" fmla="*/ 6920595 w 12346891"/>
                <a:gd name="connsiteY113" fmla="*/ 541286 h 812606"/>
                <a:gd name="connsiteX114" fmla="*/ 6928286 w 12346891"/>
                <a:gd name="connsiteY114" fmla="*/ 516102 h 812606"/>
                <a:gd name="connsiteX115" fmla="*/ 6922176 w 12346891"/>
                <a:gd name="connsiteY115" fmla="*/ 525614 h 812606"/>
                <a:gd name="connsiteX116" fmla="*/ 6430425 w 12346891"/>
                <a:gd name="connsiteY116" fmla="*/ 812604 h 812606"/>
                <a:gd name="connsiteX117" fmla="*/ 6059997 w 12346891"/>
                <a:gd name="connsiteY117" fmla="*/ 664008 h 812606"/>
                <a:gd name="connsiteX118" fmla="*/ 6011791 w 12346891"/>
                <a:gd name="connsiteY118" fmla="*/ 616669 h 812606"/>
                <a:gd name="connsiteX119" fmla="*/ 6007477 w 12346891"/>
                <a:gd name="connsiteY119" fmla="*/ 625293 h 812606"/>
                <a:gd name="connsiteX120" fmla="*/ 5997942 w 12346891"/>
                <a:gd name="connsiteY120" fmla="*/ 607628 h 812606"/>
                <a:gd name="connsiteX121" fmla="*/ 5558112 w 12346891"/>
                <a:gd name="connsiteY121" fmla="*/ 320302 h 812606"/>
                <a:gd name="connsiteX122" fmla="*/ 5292503 w 12346891"/>
                <a:gd name="connsiteY122" fmla="*/ 411089 h 812606"/>
                <a:gd name="connsiteX123" fmla="*/ 5247298 w 12346891"/>
                <a:gd name="connsiteY123" fmla="*/ 448999 h 812606"/>
                <a:gd name="connsiteX124" fmla="*/ 5241722 w 12346891"/>
                <a:gd name="connsiteY124" fmla="*/ 456075 h 812606"/>
                <a:gd name="connsiteX125" fmla="*/ 5207592 w 12346891"/>
                <a:gd name="connsiteY125" fmla="*/ 488913 h 812606"/>
                <a:gd name="connsiteX126" fmla="*/ 5088518 w 12346891"/>
                <a:gd name="connsiteY126" fmla="*/ 583208 h 812606"/>
                <a:gd name="connsiteX127" fmla="*/ 4814946 w 12346891"/>
                <a:gd name="connsiteY127" fmla="*/ 660613 h 812606"/>
                <a:gd name="connsiteX128" fmla="*/ 4444519 w 12346891"/>
                <a:gd name="connsiteY128" fmla="*/ 512017 h 812606"/>
                <a:gd name="connsiteX129" fmla="*/ 4396312 w 12346891"/>
                <a:gd name="connsiteY129" fmla="*/ 464678 h 812606"/>
                <a:gd name="connsiteX130" fmla="*/ 4391999 w 12346891"/>
                <a:gd name="connsiteY130" fmla="*/ 473301 h 812606"/>
                <a:gd name="connsiteX131" fmla="*/ 4382463 w 12346891"/>
                <a:gd name="connsiteY131" fmla="*/ 455637 h 812606"/>
                <a:gd name="connsiteX132" fmla="*/ 3942634 w 12346891"/>
                <a:gd name="connsiteY132" fmla="*/ 168311 h 812606"/>
                <a:gd name="connsiteX133" fmla="*/ 3519572 w 12346891"/>
                <a:gd name="connsiteY133" fmla="*/ 428744 h 812606"/>
                <a:gd name="connsiteX134" fmla="*/ 3477786 w 12346891"/>
                <a:gd name="connsiteY134" fmla="*/ 500852 h 812606"/>
                <a:gd name="connsiteX135" fmla="*/ 3467989 w 12346891"/>
                <a:gd name="connsiteY135" fmla="*/ 516104 h 812606"/>
                <a:gd name="connsiteX136" fmla="*/ 3461878 w 12346891"/>
                <a:gd name="connsiteY136" fmla="*/ 525616 h 812606"/>
                <a:gd name="connsiteX137" fmla="*/ 2970127 w 12346891"/>
                <a:gd name="connsiteY137" fmla="*/ 812606 h 812606"/>
                <a:gd name="connsiteX138" fmla="*/ 2599700 w 12346891"/>
                <a:gd name="connsiteY138" fmla="*/ 664010 h 812606"/>
                <a:gd name="connsiteX139" fmla="*/ 2551493 w 12346891"/>
                <a:gd name="connsiteY139" fmla="*/ 616671 h 812606"/>
                <a:gd name="connsiteX140" fmla="*/ 2547180 w 12346891"/>
                <a:gd name="connsiteY140" fmla="*/ 625295 h 812606"/>
                <a:gd name="connsiteX141" fmla="*/ 2537644 w 12346891"/>
                <a:gd name="connsiteY141" fmla="*/ 607630 h 812606"/>
                <a:gd name="connsiteX142" fmla="*/ 2097815 w 12346891"/>
                <a:gd name="connsiteY142" fmla="*/ 320304 h 812606"/>
                <a:gd name="connsiteX143" fmla="*/ 1832205 w 12346891"/>
                <a:gd name="connsiteY143" fmla="*/ 411091 h 812606"/>
                <a:gd name="connsiteX144" fmla="*/ 1722223 w 12346891"/>
                <a:gd name="connsiteY144" fmla="*/ 515954 h 812606"/>
                <a:gd name="connsiteX145" fmla="*/ 1628221 w 12346891"/>
                <a:gd name="connsiteY145" fmla="*/ 583210 h 812606"/>
                <a:gd name="connsiteX146" fmla="*/ 1354648 w 12346891"/>
                <a:gd name="connsiteY146" fmla="*/ 660615 h 812606"/>
                <a:gd name="connsiteX147" fmla="*/ 984221 w 12346891"/>
                <a:gd name="connsiteY147" fmla="*/ 512019 h 812606"/>
                <a:gd name="connsiteX148" fmla="*/ 936015 w 12346891"/>
                <a:gd name="connsiteY148" fmla="*/ 464680 h 812606"/>
                <a:gd name="connsiteX149" fmla="*/ 931701 w 12346891"/>
                <a:gd name="connsiteY149" fmla="*/ 473303 h 812606"/>
                <a:gd name="connsiteX150" fmla="*/ 922165 w 12346891"/>
                <a:gd name="connsiteY150" fmla="*/ 455639 h 812606"/>
                <a:gd name="connsiteX151" fmla="*/ 482336 w 12346891"/>
                <a:gd name="connsiteY151" fmla="*/ 168313 h 812606"/>
                <a:gd name="connsiteX152" fmla="*/ 59274 w 12346891"/>
                <a:gd name="connsiteY152" fmla="*/ 428746 h 812606"/>
                <a:gd name="connsiteX153" fmla="*/ 59022 w 12346891"/>
                <a:gd name="connsiteY153" fmla="*/ 429155 h 812606"/>
                <a:gd name="connsiteX154" fmla="*/ 30744 w 12346891"/>
                <a:gd name="connsiteY154" fmla="*/ 480219 h 812606"/>
                <a:gd name="connsiteX155" fmla="*/ -1 w 12346891"/>
                <a:gd name="connsiteY155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50734 w 12329384"/>
                <a:gd name="connsiteY21" fmla="*/ 332392 h 812606"/>
                <a:gd name="connsiteX22" fmla="*/ 3581479 w 12329384"/>
                <a:gd name="connsiteY22" fmla="*/ 271321 h 812606"/>
                <a:gd name="connsiteX23" fmla="*/ 3573787 w 12329384"/>
                <a:gd name="connsiteY23" fmla="*/ 296505 h 812606"/>
                <a:gd name="connsiteX24" fmla="*/ 3579897 w 12329384"/>
                <a:gd name="connsiteY24" fmla="*/ 286993 h 812606"/>
                <a:gd name="connsiteX25" fmla="*/ 4071649 w 12329384"/>
                <a:gd name="connsiteY25" fmla="*/ 3 h 812606"/>
                <a:gd name="connsiteX26" fmla="*/ 4442076 w 12329384"/>
                <a:gd name="connsiteY26" fmla="*/ 148599 h 812606"/>
                <a:gd name="connsiteX27" fmla="*/ 4490282 w 12329384"/>
                <a:gd name="connsiteY27" fmla="*/ 195938 h 812606"/>
                <a:gd name="connsiteX28" fmla="*/ 4494596 w 12329384"/>
                <a:gd name="connsiteY28" fmla="*/ 187314 h 812606"/>
                <a:gd name="connsiteX29" fmla="*/ 4504132 w 12329384"/>
                <a:gd name="connsiteY29" fmla="*/ 204979 h 812606"/>
                <a:gd name="connsiteX30" fmla="*/ 4943961 w 12329384"/>
                <a:gd name="connsiteY30" fmla="*/ 492304 h 812606"/>
                <a:gd name="connsiteX31" fmla="*/ 5209571 w 12329384"/>
                <a:gd name="connsiteY31" fmla="*/ 401517 h 812606"/>
                <a:gd name="connsiteX32" fmla="*/ 5254775 w 12329384"/>
                <a:gd name="connsiteY32" fmla="*/ 363608 h 812606"/>
                <a:gd name="connsiteX33" fmla="*/ 5260352 w 12329384"/>
                <a:gd name="connsiteY33" fmla="*/ 356532 h 812606"/>
                <a:gd name="connsiteX34" fmla="*/ 5294481 w 12329384"/>
                <a:gd name="connsiteY34" fmla="*/ 323694 h 812606"/>
                <a:gd name="connsiteX35" fmla="*/ 5372276 w 12329384"/>
                <a:gd name="connsiteY35" fmla="*/ 258677 h 812606"/>
                <a:gd name="connsiteX36" fmla="*/ 5413555 w 12329384"/>
                <a:gd name="connsiteY36" fmla="*/ 229399 h 812606"/>
                <a:gd name="connsiteX37" fmla="*/ 5687128 w 12329384"/>
                <a:gd name="connsiteY37" fmla="*/ 151994 h 812606"/>
                <a:gd name="connsiteX38" fmla="*/ 6057555 w 12329384"/>
                <a:gd name="connsiteY38" fmla="*/ 300590 h 812606"/>
                <a:gd name="connsiteX39" fmla="*/ 6105761 w 12329384"/>
                <a:gd name="connsiteY39" fmla="*/ 347929 h 812606"/>
                <a:gd name="connsiteX40" fmla="*/ 6110075 w 12329384"/>
                <a:gd name="connsiteY40" fmla="*/ 339306 h 812606"/>
                <a:gd name="connsiteX41" fmla="*/ 6119611 w 12329384"/>
                <a:gd name="connsiteY41" fmla="*/ 356970 h 812606"/>
                <a:gd name="connsiteX42" fmla="*/ 6559439 w 12329384"/>
                <a:gd name="connsiteY42" fmla="*/ 644296 h 812606"/>
                <a:gd name="connsiteX43" fmla="*/ 6982502 w 12329384"/>
                <a:gd name="connsiteY43" fmla="*/ 383863 h 812606"/>
                <a:gd name="connsiteX44" fmla="*/ 6982753 w 12329384"/>
                <a:gd name="connsiteY44" fmla="*/ 383454 h 812606"/>
                <a:gd name="connsiteX45" fmla="*/ 6984246 w 12329384"/>
                <a:gd name="connsiteY45" fmla="*/ 380360 h 812606"/>
                <a:gd name="connsiteX46" fmla="*/ 7024286 w 12329384"/>
                <a:gd name="connsiteY46" fmla="*/ 311755 h 812606"/>
                <a:gd name="connsiteX47" fmla="*/ 7041777 w 12329384"/>
                <a:gd name="connsiteY47" fmla="*/ 271319 h 812606"/>
                <a:gd name="connsiteX48" fmla="*/ 7034085 w 12329384"/>
                <a:gd name="connsiteY48" fmla="*/ 296503 h 812606"/>
                <a:gd name="connsiteX49" fmla="*/ 7040195 w 12329384"/>
                <a:gd name="connsiteY49" fmla="*/ 286991 h 812606"/>
                <a:gd name="connsiteX50" fmla="*/ 7531947 w 12329384"/>
                <a:gd name="connsiteY50" fmla="*/ 1 h 812606"/>
                <a:gd name="connsiteX51" fmla="*/ 7902374 w 12329384"/>
                <a:gd name="connsiteY51" fmla="*/ 148597 h 812606"/>
                <a:gd name="connsiteX52" fmla="*/ 7950580 w 12329384"/>
                <a:gd name="connsiteY52" fmla="*/ 195936 h 812606"/>
                <a:gd name="connsiteX53" fmla="*/ 7954894 w 12329384"/>
                <a:gd name="connsiteY53" fmla="*/ 187312 h 812606"/>
                <a:gd name="connsiteX54" fmla="*/ 7964430 w 12329384"/>
                <a:gd name="connsiteY54" fmla="*/ 204977 h 812606"/>
                <a:gd name="connsiteX55" fmla="*/ 8404258 w 12329384"/>
                <a:gd name="connsiteY55" fmla="*/ 492302 h 812606"/>
                <a:gd name="connsiteX56" fmla="*/ 8669869 w 12329384"/>
                <a:gd name="connsiteY56" fmla="*/ 401515 h 812606"/>
                <a:gd name="connsiteX57" fmla="*/ 8715076 w 12329384"/>
                <a:gd name="connsiteY57" fmla="*/ 363604 h 812606"/>
                <a:gd name="connsiteX58" fmla="*/ 8720650 w 12329384"/>
                <a:gd name="connsiteY58" fmla="*/ 356531 h 812606"/>
                <a:gd name="connsiteX59" fmla="*/ 8832573 w 12329384"/>
                <a:gd name="connsiteY59" fmla="*/ 258676 h 812606"/>
                <a:gd name="connsiteX60" fmla="*/ 8873853 w 12329384"/>
                <a:gd name="connsiteY60" fmla="*/ 229399 h 812606"/>
                <a:gd name="connsiteX61" fmla="*/ 9147426 w 12329384"/>
                <a:gd name="connsiteY61" fmla="*/ 151993 h 812606"/>
                <a:gd name="connsiteX62" fmla="*/ 9517853 w 12329384"/>
                <a:gd name="connsiteY62" fmla="*/ 300589 h 812606"/>
                <a:gd name="connsiteX63" fmla="*/ 9566059 w 12329384"/>
                <a:gd name="connsiteY63" fmla="*/ 347928 h 812606"/>
                <a:gd name="connsiteX64" fmla="*/ 9570373 w 12329384"/>
                <a:gd name="connsiteY64" fmla="*/ 339305 h 812606"/>
                <a:gd name="connsiteX65" fmla="*/ 9579908 w 12329384"/>
                <a:gd name="connsiteY65" fmla="*/ 356969 h 812606"/>
                <a:gd name="connsiteX66" fmla="*/ 10019738 w 12329384"/>
                <a:gd name="connsiteY66" fmla="*/ 644295 h 812606"/>
                <a:gd name="connsiteX67" fmla="*/ 10442800 w 12329384"/>
                <a:gd name="connsiteY67" fmla="*/ 383862 h 812606"/>
                <a:gd name="connsiteX68" fmla="*/ 10443052 w 12329384"/>
                <a:gd name="connsiteY68" fmla="*/ 383453 h 812606"/>
                <a:gd name="connsiteX69" fmla="*/ 10444544 w 12329384"/>
                <a:gd name="connsiteY69" fmla="*/ 380359 h 812606"/>
                <a:gd name="connsiteX70" fmla="*/ 10502074 w 12329384"/>
                <a:gd name="connsiteY70" fmla="*/ 271318 h 812606"/>
                <a:gd name="connsiteX71" fmla="*/ 10494383 w 12329384"/>
                <a:gd name="connsiteY71" fmla="*/ 296502 h 812606"/>
                <a:gd name="connsiteX72" fmla="*/ 10500493 w 12329384"/>
                <a:gd name="connsiteY72" fmla="*/ 286990 h 812606"/>
                <a:gd name="connsiteX73" fmla="*/ 10992245 w 12329384"/>
                <a:gd name="connsiteY73" fmla="*/ 0 h 812606"/>
                <a:gd name="connsiteX74" fmla="*/ 11362672 w 12329384"/>
                <a:gd name="connsiteY74" fmla="*/ 148596 h 812606"/>
                <a:gd name="connsiteX75" fmla="*/ 11410878 w 12329384"/>
                <a:gd name="connsiteY75" fmla="*/ 195935 h 812606"/>
                <a:gd name="connsiteX76" fmla="*/ 11424728 w 12329384"/>
                <a:gd name="connsiteY76" fmla="*/ 204976 h 812606"/>
                <a:gd name="connsiteX77" fmla="*/ 11864557 w 12329384"/>
                <a:gd name="connsiteY77" fmla="*/ 492302 h 812606"/>
                <a:gd name="connsiteX78" fmla="*/ 12329384 w 12329384"/>
                <a:gd name="connsiteY78" fmla="*/ 159808 h 812606"/>
                <a:gd name="connsiteX79" fmla="*/ 12329210 w 12329384"/>
                <a:gd name="connsiteY79" fmla="*/ 177225 h 812606"/>
                <a:gd name="connsiteX80" fmla="*/ 11735544 w 12329384"/>
                <a:gd name="connsiteY80" fmla="*/ 660610 h 812606"/>
                <a:gd name="connsiteX81" fmla="*/ 11365117 w 12329384"/>
                <a:gd name="connsiteY81" fmla="*/ 512014 h 812606"/>
                <a:gd name="connsiteX82" fmla="*/ 11316911 w 12329384"/>
                <a:gd name="connsiteY82" fmla="*/ 464675 h 812606"/>
                <a:gd name="connsiteX83" fmla="*/ 11312596 w 12329384"/>
                <a:gd name="connsiteY83" fmla="*/ 473298 h 812606"/>
                <a:gd name="connsiteX84" fmla="*/ 11303061 w 12329384"/>
                <a:gd name="connsiteY84" fmla="*/ 455634 h 812606"/>
                <a:gd name="connsiteX85" fmla="*/ 10863232 w 12329384"/>
                <a:gd name="connsiteY85" fmla="*/ 168308 h 812606"/>
                <a:gd name="connsiteX86" fmla="*/ 10440170 w 12329384"/>
                <a:gd name="connsiteY86" fmla="*/ 428741 h 812606"/>
                <a:gd name="connsiteX87" fmla="*/ 10439918 w 12329384"/>
                <a:gd name="connsiteY87" fmla="*/ 429150 h 812606"/>
                <a:gd name="connsiteX88" fmla="*/ 10438426 w 12329384"/>
                <a:gd name="connsiteY88" fmla="*/ 432244 h 812606"/>
                <a:gd name="connsiteX89" fmla="*/ 10380895 w 12329384"/>
                <a:gd name="connsiteY89" fmla="*/ 541285 h 812606"/>
                <a:gd name="connsiteX90" fmla="*/ 10388586 w 12329384"/>
                <a:gd name="connsiteY90" fmla="*/ 516101 h 812606"/>
                <a:gd name="connsiteX91" fmla="*/ 10382477 w 12329384"/>
                <a:gd name="connsiteY91" fmla="*/ 525613 h 812606"/>
                <a:gd name="connsiteX92" fmla="*/ 9890724 w 12329384"/>
                <a:gd name="connsiteY92" fmla="*/ 812603 h 812606"/>
                <a:gd name="connsiteX93" fmla="*/ 9520297 w 12329384"/>
                <a:gd name="connsiteY93" fmla="*/ 664007 h 812606"/>
                <a:gd name="connsiteX94" fmla="*/ 9472091 w 12329384"/>
                <a:gd name="connsiteY94" fmla="*/ 616668 h 812606"/>
                <a:gd name="connsiteX95" fmla="*/ 9467777 w 12329384"/>
                <a:gd name="connsiteY95" fmla="*/ 625292 h 812606"/>
                <a:gd name="connsiteX96" fmla="*/ 9458242 w 12329384"/>
                <a:gd name="connsiteY96" fmla="*/ 607627 h 812606"/>
                <a:gd name="connsiteX97" fmla="*/ 9018413 w 12329384"/>
                <a:gd name="connsiteY97" fmla="*/ 320302 h 812606"/>
                <a:gd name="connsiteX98" fmla="*/ 8752802 w 12329384"/>
                <a:gd name="connsiteY98" fmla="*/ 411089 h 812606"/>
                <a:gd name="connsiteX99" fmla="*/ 8707595 w 12329384"/>
                <a:gd name="connsiteY99" fmla="*/ 449000 h 812606"/>
                <a:gd name="connsiteX100" fmla="*/ 8702022 w 12329384"/>
                <a:gd name="connsiteY100" fmla="*/ 456073 h 812606"/>
                <a:gd name="connsiteX101" fmla="*/ 8590098 w 12329384"/>
                <a:gd name="connsiteY101" fmla="*/ 553928 h 812606"/>
                <a:gd name="connsiteX102" fmla="*/ 8548818 w 12329384"/>
                <a:gd name="connsiteY102" fmla="*/ 583206 h 812606"/>
                <a:gd name="connsiteX103" fmla="*/ 8275246 w 12329384"/>
                <a:gd name="connsiteY103" fmla="*/ 660611 h 812606"/>
                <a:gd name="connsiteX104" fmla="*/ 7904819 w 12329384"/>
                <a:gd name="connsiteY104" fmla="*/ 512015 h 812606"/>
                <a:gd name="connsiteX105" fmla="*/ 7856612 w 12329384"/>
                <a:gd name="connsiteY105" fmla="*/ 464676 h 812606"/>
                <a:gd name="connsiteX106" fmla="*/ 7852299 w 12329384"/>
                <a:gd name="connsiteY106" fmla="*/ 473299 h 812606"/>
                <a:gd name="connsiteX107" fmla="*/ 7842763 w 12329384"/>
                <a:gd name="connsiteY107" fmla="*/ 455635 h 812606"/>
                <a:gd name="connsiteX108" fmla="*/ 7402933 w 12329384"/>
                <a:gd name="connsiteY108" fmla="*/ 168309 h 812606"/>
                <a:gd name="connsiteX109" fmla="*/ 6979871 w 12329384"/>
                <a:gd name="connsiteY109" fmla="*/ 428742 h 812606"/>
                <a:gd name="connsiteX110" fmla="*/ 6979620 w 12329384"/>
                <a:gd name="connsiteY110" fmla="*/ 429151 h 812606"/>
                <a:gd name="connsiteX111" fmla="*/ 6978128 w 12329384"/>
                <a:gd name="connsiteY111" fmla="*/ 432245 h 812606"/>
                <a:gd name="connsiteX112" fmla="*/ 6920597 w 12329384"/>
                <a:gd name="connsiteY112" fmla="*/ 541286 h 812606"/>
                <a:gd name="connsiteX113" fmla="*/ 6928288 w 12329384"/>
                <a:gd name="connsiteY113" fmla="*/ 516102 h 812606"/>
                <a:gd name="connsiteX114" fmla="*/ 6922178 w 12329384"/>
                <a:gd name="connsiteY114" fmla="*/ 525614 h 812606"/>
                <a:gd name="connsiteX115" fmla="*/ 6430427 w 12329384"/>
                <a:gd name="connsiteY115" fmla="*/ 812604 h 812606"/>
                <a:gd name="connsiteX116" fmla="*/ 6059999 w 12329384"/>
                <a:gd name="connsiteY116" fmla="*/ 664008 h 812606"/>
                <a:gd name="connsiteX117" fmla="*/ 6011793 w 12329384"/>
                <a:gd name="connsiteY117" fmla="*/ 616669 h 812606"/>
                <a:gd name="connsiteX118" fmla="*/ 6007479 w 12329384"/>
                <a:gd name="connsiteY118" fmla="*/ 625293 h 812606"/>
                <a:gd name="connsiteX119" fmla="*/ 5997944 w 12329384"/>
                <a:gd name="connsiteY119" fmla="*/ 607628 h 812606"/>
                <a:gd name="connsiteX120" fmla="*/ 5558114 w 12329384"/>
                <a:gd name="connsiteY120" fmla="*/ 320302 h 812606"/>
                <a:gd name="connsiteX121" fmla="*/ 5292505 w 12329384"/>
                <a:gd name="connsiteY121" fmla="*/ 411089 h 812606"/>
                <a:gd name="connsiteX122" fmla="*/ 5247300 w 12329384"/>
                <a:gd name="connsiteY122" fmla="*/ 448999 h 812606"/>
                <a:gd name="connsiteX123" fmla="*/ 5241724 w 12329384"/>
                <a:gd name="connsiteY123" fmla="*/ 456075 h 812606"/>
                <a:gd name="connsiteX124" fmla="*/ 5207594 w 12329384"/>
                <a:gd name="connsiteY124" fmla="*/ 488913 h 812606"/>
                <a:gd name="connsiteX125" fmla="*/ 5088520 w 12329384"/>
                <a:gd name="connsiteY125" fmla="*/ 583208 h 812606"/>
                <a:gd name="connsiteX126" fmla="*/ 4814948 w 12329384"/>
                <a:gd name="connsiteY126" fmla="*/ 660613 h 812606"/>
                <a:gd name="connsiteX127" fmla="*/ 4444521 w 12329384"/>
                <a:gd name="connsiteY127" fmla="*/ 512017 h 812606"/>
                <a:gd name="connsiteX128" fmla="*/ 4396314 w 12329384"/>
                <a:gd name="connsiteY128" fmla="*/ 464678 h 812606"/>
                <a:gd name="connsiteX129" fmla="*/ 4392001 w 12329384"/>
                <a:gd name="connsiteY129" fmla="*/ 473301 h 812606"/>
                <a:gd name="connsiteX130" fmla="*/ 4382465 w 12329384"/>
                <a:gd name="connsiteY130" fmla="*/ 455637 h 812606"/>
                <a:gd name="connsiteX131" fmla="*/ 3942636 w 12329384"/>
                <a:gd name="connsiteY131" fmla="*/ 168311 h 812606"/>
                <a:gd name="connsiteX132" fmla="*/ 3519574 w 12329384"/>
                <a:gd name="connsiteY132" fmla="*/ 428744 h 812606"/>
                <a:gd name="connsiteX133" fmla="*/ 3477788 w 12329384"/>
                <a:gd name="connsiteY133" fmla="*/ 500852 h 812606"/>
                <a:gd name="connsiteX134" fmla="*/ 3467991 w 12329384"/>
                <a:gd name="connsiteY134" fmla="*/ 516104 h 812606"/>
                <a:gd name="connsiteX135" fmla="*/ 3461880 w 12329384"/>
                <a:gd name="connsiteY135" fmla="*/ 525616 h 812606"/>
                <a:gd name="connsiteX136" fmla="*/ 2970129 w 12329384"/>
                <a:gd name="connsiteY136" fmla="*/ 812606 h 812606"/>
                <a:gd name="connsiteX137" fmla="*/ 2599702 w 12329384"/>
                <a:gd name="connsiteY137" fmla="*/ 664010 h 812606"/>
                <a:gd name="connsiteX138" fmla="*/ 2551495 w 12329384"/>
                <a:gd name="connsiteY138" fmla="*/ 616671 h 812606"/>
                <a:gd name="connsiteX139" fmla="*/ 2547182 w 12329384"/>
                <a:gd name="connsiteY139" fmla="*/ 625295 h 812606"/>
                <a:gd name="connsiteX140" fmla="*/ 2537646 w 12329384"/>
                <a:gd name="connsiteY140" fmla="*/ 607630 h 812606"/>
                <a:gd name="connsiteX141" fmla="*/ 2097817 w 12329384"/>
                <a:gd name="connsiteY141" fmla="*/ 320304 h 812606"/>
                <a:gd name="connsiteX142" fmla="*/ 1832207 w 12329384"/>
                <a:gd name="connsiteY142" fmla="*/ 411091 h 812606"/>
                <a:gd name="connsiteX143" fmla="*/ 1722225 w 12329384"/>
                <a:gd name="connsiteY143" fmla="*/ 515954 h 812606"/>
                <a:gd name="connsiteX144" fmla="*/ 1628223 w 12329384"/>
                <a:gd name="connsiteY144" fmla="*/ 583210 h 812606"/>
                <a:gd name="connsiteX145" fmla="*/ 1354650 w 12329384"/>
                <a:gd name="connsiteY145" fmla="*/ 660615 h 812606"/>
                <a:gd name="connsiteX146" fmla="*/ 984223 w 12329384"/>
                <a:gd name="connsiteY146" fmla="*/ 512019 h 812606"/>
                <a:gd name="connsiteX147" fmla="*/ 936017 w 12329384"/>
                <a:gd name="connsiteY147" fmla="*/ 464680 h 812606"/>
                <a:gd name="connsiteX148" fmla="*/ 931703 w 12329384"/>
                <a:gd name="connsiteY148" fmla="*/ 473303 h 812606"/>
                <a:gd name="connsiteX149" fmla="*/ 922167 w 12329384"/>
                <a:gd name="connsiteY149" fmla="*/ 455639 h 812606"/>
                <a:gd name="connsiteX150" fmla="*/ 482338 w 12329384"/>
                <a:gd name="connsiteY150" fmla="*/ 168313 h 812606"/>
                <a:gd name="connsiteX151" fmla="*/ 59276 w 12329384"/>
                <a:gd name="connsiteY151" fmla="*/ 428746 h 812606"/>
                <a:gd name="connsiteX152" fmla="*/ 59024 w 12329384"/>
                <a:gd name="connsiteY152" fmla="*/ 429155 h 812606"/>
                <a:gd name="connsiteX153" fmla="*/ 30746 w 12329384"/>
                <a:gd name="connsiteY153" fmla="*/ 480219 h 812606"/>
                <a:gd name="connsiteX154" fmla="*/ 1 w 12329384"/>
                <a:gd name="connsiteY154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50732 w 12329382"/>
                <a:gd name="connsiteY21" fmla="*/ 332392 h 812606"/>
                <a:gd name="connsiteX22" fmla="*/ 3581477 w 12329382"/>
                <a:gd name="connsiteY22" fmla="*/ 271321 h 812606"/>
                <a:gd name="connsiteX23" fmla="*/ 3573785 w 12329382"/>
                <a:gd name="connsiteY23" fmla="*/ 296505 h 812606"/>
                <a:gd name="connsiteX24" fmla="*/ 3579895 w 12329382"/>
                <a:gd name="connsiteY24" fmla="*/ 286993 h 812606"/>
                <a:gd name="connsiteX25" fmla="*/ 4071647 w 12329382"/>
                <a:gd name="connsiteY25" fmla="*/ 3 h 812606"/>
                <a:gd name="connsiteX26" fmla="*/ 4442074 w 12329382"/>
                <a:gd name="connsiteY26" fmla="*/ 148599 h 812606"/>
                <a:gd name="connsiteX27" fmla="*/ 4490280 w 12329382"/>
                <a:gd name="connsiteY27" fmla="*/ 195938 h 812606"/>
                <a:gd name="connsiteX28" fmla="*/ 4494594 w 12329382"/>
                <a:gd name="connsiteY28" fmla="*/ 187314 h 812606"/>
                <a:gd name="connsiteX29" fmla="*/ 4504130 w 12329382"/>
                <a:gd name="connsiteY29" fmla="*/ 204979 h 812606"/>
                <a:gd name="connsiteX30" fmla="*/ 4943959 w 12329382"/>
                <a:gd name="connsiteY30" fmla="*/ 492304 h 812606"/>
                <a:gd name="connsiteX31" fmla="*/ 5209569 w 12329382"/>
                <a:gd name="connsiteY31" fmla="*/ 401517 h 812606"/>
                <a:gd name="connsiteX32" fmla="*/ 5254773 w 12329382"/>
                <a:gd name="connsiteY32" fmla="*/ 363608 h 812606"/>
                <a:gd name="connsiteX33" fmla="*/ 5260350 w 12329382"/>
                <a:gd name="connsiteY33" fmla="*/ 356532 h 812606"/>
                <a:gd name="connsiteX34" fmla="*/ 5294479 w 12329382"/>
                <a:gd name="connsiteY34" fmla="*/ 323694 h 812606"/>
                <a:gd name="connsiteX35" fmla="*/ 5372274 w 12329382"/>
                <a:gd name="connsiteY35" fmla="*/ 258677 h 812606"/>
                <a:gd name="connsiteX36" fmla="*/ 5413553 w 12329382"/>
                <a:gd name="connsiteY36" fmla="*/ 229399 h 812606"/>
                <a:gd name="connsiteX37" fmla="*/ 5687126 w 12329382"/>
                <a:gd name="connsiteY37" fmla="*/ 151994 h 812606"/>
                <a:gd name="connsiteX38" fmla="*/ 6057553 w 12329382"/>
                <a:gd name="connsiteY38" fmla="*/ 300590 h 812606"/>
                <a:gd name="connsiteX39" fmla="*/ 6105759 w 12329382"/>
                <a:gd name="connsiteY39" fmla="*/ 347929 h 812606"/>
                <a:gd name="connsiteX40" fmla="*/ 6110073 w 12329382"/>
                <a:gd name="connsiteY40" fmla="*/ 339306 h 812606"/>
                <a:gd name="connsiteX41" fmla="*/ 6119609 w 12329382"/>
                <a:gd name="connsiteY41" fmla="*/ 356970 h 812606"/>
                <a:gd name="connsiteX42" fmla="*/ 6559437 w 12329382"/>
                <a:gd name="connsiteY42" fmla="*/ 644296 h 812606"/>
                <a:gd name="connsiteX43" fmla="*/ 6982500 w 12329382"/>
                <a:gd name="connsiteY43" fmla="*/ 383863 h 812606"/>
                <a:gd name="connsiteX44" fmla="*/ 6982751 w 12329382"/>
                <a:gd name="connsiteY44" fmla="*/ 383454 h 812606"/>
                <a:gd name="connsiteX45" fmla="*/ 6984244 w 12329382"/>
                <a:gd name="connsiteY45" fmla="*/ 380360 h 812606"/>
                <a:gd name="connsiteX46" fmla="*/ 7024284 w 12329382"/>
                <a:gd name="connsiteY46" fmla="*/ 311755 h 812606"/>
                <a:gd name="connsiteX47" fmla="*/ 7041775 w 12329382"/>
                <a:gd name="connsiteY47" fmla="*/ 271319 h 812606"/>
                <a:gd name="connsiteX48" fmla="*/ 7034083 w 12329382"/>
                <a:gd name="connsiteY48" fmla="*/ 296503 h 812606"/>
                <a:gd name="connsiteX49" fmla="*/ 7040193 w 12329382"/>
                <a:gd name="connsiteY49" fmla="*/ 286991 h 812606"/>
                <a:gd name="connsiteX50" fmla="*/ 7531945 w 12329382"/>
                <a:gd name="connsiteY50" fmla="*/ 1 h 812606"/>
                <a:gd name="connsiteX51" fmla="*/ 7902372 w 12329382"/>
                <a:gd name="connsiteY51" fmla="*/ 148597 h 812606"/>
                <a:gd name="connsiteX52" fmla="*/ 7950578 w 12329382"/>
                <a:gd name="connsiteY52" fmla="*/ 195936 h 812606"/>
                <a:gd name="connsiteX53" fmla="*/ 7954892 w 12329382"/>
                <a:gd name="connsiteY53" fmla="*/ 187312 h 812606"/>
                <a:gd name="connsiteX54" fmla="*/ 7964428 w 12329382"/>
                <a:gd name="connsiteY54" fmla="*/ 204977 h 812606"/>
                <a:gd name="connsiteX55" fmla="*/ 8404256 w 12329382"/>
                <a:gd name="connsiteY55" fmla="*/ 492302 h 812606"/>
                <a:gd name="connsiteX56" fmla="*/ 8669867 w 12329382"/>
                <a:gd name="connsiteY56" fmla="*/ 401515 h 812606"/>
                <a:gd name="connsiteX57" fmla="*/ 8715074 w 12329382"/>
                <a:gd name="connsiteY57" fmla="*/ 363604 h 812606"/>
                <a:gd name="connsiteX58" fmla="*/ 8720648 w 12329382"/>
                <a:gd name="connsiteY58" fmla="*/ 356531 h 812606"/>
                <a:gd name="connsiteX59" fmla="*/ 8832571 w 12329382"/>
                <a:gd name="connsiteY59" fmla="*/ 258676 h 812606"/>
                <a:gd name="connsiteX60" fmla="*/ 8873851 w 12329382"/>
                <a:gd name="connsiteY60" fmla="*/ 229399 h 812606"/>
                <a:gd name="connsiteX61" fmla="*/ 9147424 w 12329382"/>
                <a:gd name="connsiteY61" fmla="*/ 151993 h 812606"/>
                <a:gd name="connsiteX62" fmla="*/ 9517851 w 12329382"/>
                <a:gd name="connsiteY62" fmla="*/ 300589 h 812606"/>
                <a:gd name="connsiteX63" fmla="*/ 9566057 w 12329382"/>
                <a:gd name="connsiteY63" fmla="*/ 347928 h 812606"/>
                <a:gd name="connsiteX64" fmla="*/ 9570371 w 12329382"/>
                <a:gd name="connsiteY64" fmla="*/ 339305 h 812606"/>
                <a:gd name="connsiteX65" fmla="*/ 9579906 w 12329382"/>
                <a:gd name="connsiteY65" fmla="*/ 356969 h 812606"/>
                <a:gd name="connsiteX66" fmla="*/ 10019736 w 12329382"/>
                <a:gd name="connsiteY66" fmla="*/ 644295 h 812606"/>
                <a:gd name="connsiteX67" fmla="*/ 10442798 w 12329382"/>
                <a:gd name="connsiteY67" fmla="*/ 383862 h 812606"/>
                <a:gd name="connsiteX68" fmla="*/ 10443050 w 12329382"/>
                <a:gd name="connsiteY68" fmla="*/ 383453 h 812606"/>
                <a:gd name="connsiteX69" fmla="*/ 10444542 w 12329382"/>
                <a:gd name="connsiteY69" fmla="*/ 380359 h 812606"/>
                <a:gd name="connsiteX70" fmla="*/ 10502072 w 12329382"/>
                <a:gd name="connsiteY70" fmla="*/ 271318 h 812606"/>
                <a:gd name="connsiteX71" fmla="*/ 10494381 w 12329382"/>
                <a:gd name="connsiteY71" fmla="*/ 296502 h 812606"/>
                <a:gd name="connsiteX72" fmla="*/ 10500491 w 12329382"/>
                <a:gd name="connsiteY72" fmla="*/ 286990 h 812606"/>
                <a:gd name="connsiteX73" fmla="*/ 10992243 w 12329382"/>
                <a:gd name="connsiteY73" fmla="*/ 0 h 812606"/>
                <a:gd name="connsiteX74" fmla="*/ 11362670 w 12329382"/>
                <a:gd name="connsiteY74" fmla="*/ 148596 h 812606"/>
                <a:gd name="connsiteX75" fmla="*/ 11410876 w 12329382"/>
                <a:gd name="connsiteY75" fmla="*/ 195935 h 812606"/>
                <a:gd name="connsiteX76" fmla="*/ 11424726 w 12329382"/>
                <a:gd name="connsiteY76" fmla="*/ 204976 h 812606"/>
                <a:gd name="connsiteX77" fmla="*/ 11864555 w 12329382"/>
                <a:gd name="connsiteY77" fmla="*/ 492302 h 812606"/>
                <a:gd name="connsiteX78" fmla="*/ 12329382 w 12329382"/>
                <a:gd name="connsiteY78" fmla="*/ 159808 h 812606"/>
                <a:gd name="connsiteX79" fmla="*/ 12329208 w 12329382"/>
                <a:gd name="connsiteY79" fmla="*/ 177225 h 812606"/>
                <a:gd name="connsiteX80" fmla="*/ 11735542 w 12329382"/>
                <a:gd name="connsiteY80" fmla="*/ 660610 h 812606"/>
                <a:gd name="connsiteX81" fmla="*/ 11365115 w 12329382"/>
                <a:gd name="connsiteY81" fmla="*/ 512014 h 812606"/>
                <a:gd name="connsiteX82" fmla="*/ 11316909 w 12329382"/>
                <a:gd name="connsiteY82" fmla="*/ 464675 h 812606"/>
                <a:gd name="connsiteX83" fmla="*/ 11312594 w 12329382"/>
                <a:gd name="connsiteY83" fmla="*/ 473298 h 812606"/>
                <a:gd name="connsiteX84" fmla="*/ 11303059 w 12329382"/>
                <a:gd name="connsiteY84" fmla="*/ 455634 h 812606"/>
                <a:gd name="connsiteX85" fmla="*/ 10863230 w 12329382"/>
                <a:gd name="connsiteY85" fmla="*/ 168308 h 812606"/>
                <a:gd name="connsiteX86" fmla="*/ 10440168 w 12329382"/>
                <a:gd name="connsiteY86" fmla="*/ 428741 h 812606"/>
                <a:gd name="connsiteX87" fmla="*/ 10439916 w 12329382"/>
                <a:gd name="connsiteY87" fmla="*/ 429150 h 812606"/>
                <a:gd name="connsiteX88" fmla="*/ 10438424 w 12329382"/>
                <a:gd name="connsiteY88" fmla="*/ 432244 h 812606"/>
                <a:gd name="connsiteX89" fmla="*/ 10380893 w 12329382"/>
                <a:gd name="connsiteY89" fmla="*/ 541285 h 812606"/>
                <a:gd name="connsiteX90" fmla="*/ 10388584 w 12329382"/>
                <a:gd name="connsiteY90" fmla="*/ 516101 h 812606"/>
                <a:gd name="connsiteX91" fmla="*/ 10382475 w 12329382"/>
                <a:gd name="connsiteY91" fmla="*/ 525613 h 812606"/>
                <a:gd name="connsiteX92" fmla="*/ 9890722 w 12329382"/>
                <a:gd name="connsiteY92" fmla="*/ 812603 h 812606"/>
                <a:gd name="connsiteX93" fmla="*/ 9520295 w 12329382"/>
                <a:gd name="connsiteY93" fmla="*/ 664007 h 812606"/>
                <a:gd name="connsiteX94" fmla="*/ 9472089 w 12329382"/>
                <a:gd name="connsiteY94" fmla="*/ 616668 h 812606"/>
                <a:gd name="connsiteX95" fmla="*/ 9467775 w 12329382"/>
                <a:gd name="connsiteY95" fmla="*/ 625292 h 812606"/>
                <a:gd name="connsiteX96" fmla="*/ 9458240 w 12329382"/>
                <a:gd name="connsiteY96" fmla="*/ 607627 h 812606"/>
                <a:gd name="connsiteX97" fmla="*/ 9018411 w 12329382"/>
                <a:gd name="connsiteY97" fmla="*/ 320302 h 812606"/>
                <a:gd name="connsiteX98" fmla="*/ 8752800 w 12329382"/>
                <a:gd name="connsiteY98" fmla="*/ 411089 h 812606"/>
                <a:gd name="connsiteX99" fmla="*/ 8707593 w 12329382"/>
                <a:gd name="connsiteY99" fmla="*/ 449000 h 812606"/>
                <a:gd name="connsiteX100" fmla="*/ 8702020 w 12329382"/>
                <a:gd name="connsiteY100" fmla="*/ 456073 h 812606"/>
                <a:gd name="connsiteX101" fmla="*/ 8590096 w 12329382"/>
                <a:gd name="connsiteY101" fmla="*/ 553928 h 812606"/>
                <a:gd name="connsiteX102" fmla="*/ 8548816 w 12329382"/>
                <a:gd name="connsiteY102" fmla="*/ 583206 h 812606"/>
                <a:gd name="connsiteX103" fmla="*/ 8275244 w 12329382"/>
                <a:gd name="connsiteY103" fmla="*/ 660611 h 812606"/>
                <a:gd name="connsiteX104" fmla="*/ 7904817 w 12329382"/>
                <a:gd name="connsiteY104" fmla="*/ 512015 h 812606"/>
                <a:gd name="connsiteX105" fmla="*/ 7856610 w 12329382"/>
                <a:gd name="connsiteY105" fmla="*/ 464676 h 812606"/>
                <a:gd name="connsiteX106" fmla="*/ 7852297 w 12329382"/>
                <a:gd name="connsiteY106" fmla="*/ 473299 h 812606"/>
                <a:gd name="connsiteX107" fmla="*/ 7842761 w 12329382"/>
                <a:gd name="connsiteY107" fmla="*/ 455635 h 812606"/>
                <a:gd name="connsiteX108" fmla="*/ 7402931 w 12329382"/>
                <a:gd name="connsiteY108" fmla="*/ 168309 h 812606"/>
                <a:gd name="connsiteX109" fmla="*/ 6979869 w 12329382"/>
                <a:gd name="connsiteY109" fmla="*/ 428742 h 812606"/>
                <a:gd name="connsiteX110" fmla="*/ 6979618 w 12329382"/>
                <a:gd name="connsiteY110" fmla="*/ 429151 h 812606"/>
                <a:gd name="connsiteX111" fmla="*/ 6978126 w 12329382"/>
                <a:gd name="connsiteY111" fmla="*/ 432245 h 812606"/>
                <a:gd name="connsiteX112" fmla="*/ 6920595 w 12329382"/>
                <a:gd name="connsiteY112" fmla="*/ 541286 h 812606"/>
                <a:gd name="connsiteX113" fmla="*/ 6928286 w 12329382"/>
                <a:gd name="connsiteY113" fmla="*/ 516102 h 812606"/>
                <a:gd name="connsiteX114" fmla="*/ 6922176 w 12329382"/>
                <a:gd name="connsiteY114" fmla="*/ 525614 h 812606"/>
                <a:gd name="connsiteX115" fmla="*/ 6430425 w 12329382"/>
                <a:gd name="connsiteY115" fmla="*/ 812604 h 812606"/>
                <a:gd name="connsiteX116" fmla="*/ 6059997 w 12329382"/>
                <a:gd name="connsiteY116" fmla="*/ 664008 h 812606"/>
                <a:gd name="connsiteX117" fmla="*/ 6011791 w 12329382"/>
                <a:gd name="connsiteY117" fmla="*/ 616669 h 812606"/>
                <a:gd name="connsiteX118" fmla="*/ 6007477 w 12329382"/>
                <a:gd name="connsiteY118" fmla="*/ 625293 h 812606"/>
                <a:gd name="connsiteX119" fmla="*/ 5997942 w 12329382"/>
                <a:gd name="connsiteY119" fmla="*/ 607628 h 812606"/>
                <a:gd name="connsiteX120" fmla="*/ 5558112 w 12329382"/>
                <a:gd name="connsiteY120" fmla="*/ 320302 h 812606"/>
                <a:gd name="connsiteX121" fmla="*/ 5292503 w 12329382"/>
                <a:gd name="connsiteY121" fmla="*/ 411089 h 812606"/>
                <a:gd name="connsiteX122" fmla="*/ 5247298 w 12329382"/>
                <a:gd name="connsiteY122" fmla="*/ 448999 h 812606"/>
                <a:gd name="connsiteX123" fmla="*/ 5207592 w 12329382"/>
                <a:gd name="connsiteY123" fmla="*/ 488913 h 812606"/>
                <a:gd name="connsiteX124" fmla="*/ 5088518 w 12329382"/>
                <a:gd name="connsiteY124" fmla="*/ 583208 h 812606"/>
                <a:gd name="connsiteX125" fmla="*/ 4814946 w 12329382"/>
                <a:gd name="connsiteY125" fmla="*/ 660613 h 812606"/>
                <a:gd name="connsiteX126" fmla="*/ 4444519 w 12329382"/>
                <a:gd name="connsiteY126" fmla="*/ 512017 h 812606"/>
                <a:gd name="connsiteX127" fmla="*/ 4396312 w 12329382"/>
                <a:gd name="connsiteY127" fmla="*/ 464678 h 812606"/>
                <a:gd name="connsiteX128" fmla="*/ 4391999 w 12329382"/>
                <a:gd name="connsiteY128" fmla="*/ 473301 h 812606"/>
                <a:gd name="connsiteX129" fmla="*/ 4382463 w 12329382"/>
                <a:gd name="connsiteY129" fmla="*/ 455637 h 812606"/>
                <a:gd name="connsiteX130" fmla="*/ 3942634 w 12329382"/>
                <a:gd name="connsiteY130" fmla="*/ 168311 h 812606"/>
                <a:gd name="connsiteX131" fmla="*/ 3519572 w 12329382"/>
                <a:gd name="connsiteY131" fmla="*/ 428744 h 812606"/>
                <a:gd name="connsiteX132" fmla="*/ 3477786 w 12329382"/>
                <a:gd name="connsiteY132" fmla="*/ 500852 h 812606"/>
                <a:gd name="connsiteX133" fmla="*/ 3467989 w 12329382"/>
                <a:gd name="connsiteY133" fmla="*/ 516104 h 812606"/>
                <a:gd name="connsiteX134" fmla="*/ 3461878 w 12329382"/>
                <a:gd name="connsiteY134" fmla="*/ 525616 h 812606"/>
                <a:gd name="connsiteX135" fmla="*/ 2970127 w 12329382"/>
                <a:gd name="connsiteY135" fmla="*/ 812606 h 812606"/>
                <a:gd name="connsiteX136" fmla="*/ 2599700 w 12329382"/>
                <a:gd name="connsiteY136" fmla="*/ 664010 h 812606"/>
                <a:gd name="connsiteX137" fmla="*/ 2551493 w 12329382"/>
                <a:gd name="connsiteY137" fmla="*/ 616671 h 812606"/>
                <a:gd name="connsiteX138" fmla="*/ 2547180 w 12329382"/>
                <a:gd name="connsiteY138" fmla="*/ 625295 h 812606"/>
                <a:gd name="connsiteX139" fmla="*/ 2537644 w 12329382"/>
                <a:gd name="connsiteY139" fmla="*/ 607630 h 812606"/>
                <a:gd name="connsiteX140" fmla="*/ 2097815 w 12329382"/>
                <a:gd name="connsiteY140" fmla="*/ 320304 h 812606"/>
                <a:gd name="connsiteX141" fmla="*/ 1832205 w 12329382"/>
                <a:gd name="connsiteY141" fmla="*/ 411091 h 812606"/>
                <a:gd name="connsiteX142" fmla="*/ 1722223 w 12329382"/>
                <a:gd name="connsiteY142" fmla="*/ 515954 h 812606"/>
                <a:gd name="connsiteX143" fmla="*/ 1628221 w 12329382"/>
                <a:gd name="connsiteY143" fmla="*/ 583210 h 812606"/>
                <a:gd name="connsiteX144" fmla="*/ 1354648 w 12329382"/>
                <a:gd name="connsiteY144" fmla="*/ 660615 h 812606"/>
                <a:gd name="connsiteX145" fmla="*/ 984221 w 12329382"/>
                <a:gd name="connsiteY145" fmla="*/ 512019 h 812606"/>
                <a:gd name="connsiteX146" fmla="*/ 936015 w 12329382"/>
                <a:gd name="connsiteY146" fmla="*/ 464680 h 812606"/>
                <a:gd name="connsiteX147" fmla="*/ 931701 w 12329382"/>
                <a:gd name="connsiteY147" fmla="*/ 473303 h 812606"/>
                <a:gd name="connsiteX148" fmla="*/ 922165 w 12329382"/>
                <a:gd name="connsiteY148" fmla="*/ 455639 h 812606"/>
                <a:gd name="connsiteX149" fmla="*/ 482336 w 12329382"/>
                <a:gd name="connsiteY149" fmla="*/ 168313 h 812606"/>
                <a:gd name="connsiteX150" fmla="*/ 59274 w 12329382"/>
                <a:gd name="connsiteY150" fmla="*/ 428746 h 812606"/>
                <a:gd name="connsiteX151" fmla="*/ 59022 w 12329382"/>
                <a:gd name="connsiteY151" fmla="*/ 429155 h 812606"/>
                <a:gd name="connsiteX152" fmla="*/ 30744 w 12329382"/>
                <a:gd name="connsiteY152" fmla="*/ 480219 h 812606"/>
                <a:gd name="connsiteX153" fmla="*/ -1 w 12329382"/>
                <a:gd name="connsiteY153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50734 w 12329384"/>
                <a:gd name="connsiteY21" fmla="*/ 332392 h 812606"/>
                <a:gd name="connsiteX22" fmla="*/ 3581479 w 12329384"/>
                <a:gd name="connsiteY22" fmla="*/ 271321 h 812606"/>
                <a:gd name="connsiteX23" fmla="*/ 3573787 w 12329384"/>
                <a:gd name="connsiteY23" fmla="*/ 296505 h 812606"/>
                <a:gd name="connsiteX24" fmla="*/ 3579897 w 12329384"/>
                <a:gd name="connsiteY24" fmla="*/ 286993 h 812606"/>
                <a:gd name="connsiteX25" fmla="*/ 4071649 w 12329384"/>
                <a:gd name="connsiteY25" fmla="*/ 3 h 812606"/>
                <a:gd name="connsiteX26" fmla="*/ 4442076 w 12329384"/>
                <a:gd name="connsiteY26" fmla="*/ 148599 h 812606"/>
                <a:gd name="connsiteX27" fmla="*/ 4490282 w 12329384"/>
                <a:gd name="connsiteY27" fmla="*/ 195938 h 812606"/>
                <a:gd name="connsiteX28" fmla="*/ 4494596 w 12329384"/>
                <a:gd name="connsiteY28" fmla="*/ 187314 h 812606"/>
                <a:gd name="connsiteX29" fmla="*/ 4504132 w 12329384"/>
                <a:gd name="connsiteY29" fmla="*/ 204979 h 812606"/>
                <a:gd name="connsiteX30" fmla="*/ 4943961 w 12329384"/>
                <a:gd name="connsiteY30" fmla="*/ 492304 h 812606"/>
                <a:gd name="connsiteX31" fmla="*/ 5209571 w 12329384"/>
                <a:gd name="connsiteY31" fmla="*/ 401517 h 812606"/>
                <a:gd name="connsiteX32" fmla="*/ 5254775 w 12329384"/>
                <a:gd name="connsiteY32" fmla="*/ 363608 h 812606"/>
                <a:gd name="connsiteX33" fmla="*/ 5294481 w 12329384"/>
                <a:gd name="connsiteY33" fmla="*/ 323694 h 812606"/>
                <a:gd name="connsiteX34" fmla="*/ 5372276 w 12329384"/>
                <a:gd name="connsiteY34" fmla="*/ 258677 h 812606"/>
                <a:gd name="connsiteX35" fmla="*/ 5413555 w 12329384"/>
                <a:gd name="connsiteY35" fmla="*/ 229399 h 812606"/>
                <a:gd name="connsiteX36" fmla="*/ 5687128 w 12329384"/>
                <a:gd name="connsiteY36" fmla="*/ 151994 h 812606"/>
                <a:gd name="connsiteX37" fmla="*/ 6057555 w 12329384"/>
                <a:gd name="connsiteY37" fmla="*/ 300590 h 812606"/>
                <a:gd name="connsiteX38" fmla="*/ 6105761 w 12329384"/>
                <a:gd name="connsiteY38" fmla="*/ 347929 h 812606"/>
                <a:gd name="connsiteX39" fmla="*/ 6110075 w 12329384"/>
                <a:gd name="connsiteY39" fmla="*/ 339306 h 812606"/>
                <a:gd name="connsiteX40" fmla="*/ 6119611 w 12329384"/>
                <a:gd name="connsiteY40" fmla="*/ 356970 h 812606"/>
                <a:gd name="connsiteX41" fmla="*/ 6559439 w 12329384"/>
                <a:gd name="connsiteY41" fmla="*/ 644296 h 812606"/>
                <a:gd name="connsiteX42" fmla="*/ 6982502 w 12329384"/>
                <a:gd name="connsiteY42" fmla="*/ 383863 h 812606"/>
                <a:gd name="connsiteX43" fmla="*/ 6982753 w 12329384"/>
                <a:gd name="connsiteY43" fmla="*/ 383454 h 812606"/>
                <a:gd name="connsiteX44" fmla="*/ 6984246 w 12329384"/>
                <a:gd name="connsiteY44" fmla="*/ 380360 h 812606"/>
                <a:gd name="connsiteX45" fmla="*/ 7024286 w 12329384"/>
                <a:gd name="connsiteY45" fmla="*/ 311755 h 812606"/>
                <a:gd name="connsiteX46" fmla="*/ 7041777 w 12329384"/>
                <a:gd name="connsiteY46" fmla="*/ 271319 h 812606"/>
                <a:gd name="connsiteX47" fmla="*/ 7034085 w 12329384"/>
                <a:gd name="connsiteY47" fmla="*/ 296503 h 812606"/>
                <a:gd name="connsiteX48" fmla="*/ 7040195 w 12329384"/>
                <a:gd name="connsiteY48" fmla="*/ 286991 h 812606"/>
                <a:gd name="connsiteX49" fmla="*/ 7531947 w 12329384"/>
                <a:gd name="connsiteY49" fmla="*/ 1 h 812606"/>
                <a:gd name="connsiteX50" fmla="*/ 7902374 w 12329384"/>
                <a:gd name="connsiteY50" fmla="*/ 148597 h 812606"/>
                <a:gd name="connsiteX51" fmla="*/ 7950580 w 12329384"/>
                <a:gd name="connsiteY51" fmla="*/ 195936 h 812606"/>
                <a:gd name="connsiteX52" fmla="*/ 7954894 w 12329384"/>
                <a:gd name="connsiteY52" fmla="*/ 187312 h 812606"/>
                <a:gd name="connsiteX53" fmla="*/ 7964430 w 12329384"/>
                <a:gd name="connsiteY53" fmla="*/ 204977 h 812606"/>
                <a:gd name="connsiteX54" fmla="*/ 8404258 w 12329384"/>
                <a:gd name="connsiteY54" fmla="*/ 492302 h 812606"/>
                <a:gd name="connsiteX55" fmla="*/ 8669869 w 12329384"/>
                <a:gd name="connsiteY55" fmla="*/ 401515 h 812606"/>
                <a:gd name="connsiteX56" fmla="*/ 8715076 w 12329384"/>
                <a:gd name="connsiteY56" fmla="*/ 363604 h 812606"/>
                <a:gd name="connsiteX57" fmla="*/ 8720650 w 12329384"/>
                <a:gd name="connsiteY57" fmla="*/ 356531 h 812606"/>
                <a:gd name="connsiteX58" fmla="*/ 8832573 w 12329384"/>
                <a:gd name="connsiteY58" fmla="*/ 258676 h 812606"/>
                <a:gd name="connsiteX59" fmla="*/ 8873853 w 12329384"/>
                <a:gd name="connsiteY59" fmla="*/ 229399 h 812606"/>
                <a:gd name="connsiteX60" fmla="*/ 9147426 w 12329384"/>
                <a:gd name="connsiteY60" fmla="*/ 151993 h 812606"/>
                <a:gd name="connsiteX61" fmla="*/ 9517853 w 12329384"/>
                <a:gd name="connsiteY61" fmla="*/ 300589 h 812606"/>
                <a:gd name="connsiteX62" fmla="*/ 9566059 w 12329384"/>
                <a:gd name="connsiteY62" fmla="*/ 347928 h 812606"/>
                <a:gd name="connsiteX63" fmla="*/ 9570373 w 12329384"/>
                <a:gd name="connsiteY63" fmla="*/ 339305 h 812606"/>
                <a:gd name="connsiteX64" fmla="*/ 9579908 w 12329384"/>
                <a:gd name="connsiteY64" fmla="*/ 356969 h 812606"/>
                <a:gd name="connsiteX65" fmla="*/ 10019738 w 12329384"/>
                <a:gd name="connsiteY65" fmla="*/ 644295 h 812606"/>
                <a:gd name="connsiteX66" fmla="*/ 10442800 w 12329384"/>
                <a:gd name="connsiteY66" fmla="*/ 383862 h 812606"/>
                <a:gd name="connsiteX67" fmla="*/ 10443052 w 12329384"/>
                <a:gd name="connsiteY67" fmla="*/ 383453 h 812606"/>
                <a:gd name="connsiteX68" fmla="*/ 10444544 w 12329384"/>
                <a:gd name="connsiteY68" fmla="*/ 380359 h 812606"/>
                <a:gd name="connsiteX69" fmla="*/ 10502074 w 12329384"/>
                <a:gd name="connsiteY69" fmla="*/ 271318 h 812606"/>
                <a:gd name="connsiteX70" fmla="*/ 10494383 w 12329384"/>
                <a:gd name="connsiteY70" fmla="*/ 296502 h 812606"/>
                <a:gd name="connsiteX71" fmla="*/ 10500493 w 12329384"/>
                <a:gd name="connsiteY71" fmla="*/ 286990 h 812606"/>
                <a:gd name="connsiteX72" fmla="*/ 10992245 w 12329384"/>
                <a:gd name="connsiteY72" fmla="*/ 0 h 812606"/>
                <a:gd name="connsiteX73" fmla="*/ 11362672 w 12329384"/>
                <a:gd name="connsiteY73" fmla="*/ 148596 h 812606"/>
                <a:gd name="connsiteX74" fmla="*/ 11410878 w 12329384"/>
                <a:gd name="connsiteY74" fmla="*/ 195935 h 812606"/>
                <a:gd name="connsiteX75" fmla="*/ 11424728 w 12329384"/>
                <a:gd name="connsiteY75" fmla="*/ 204976 h 812606"/>
                <a:gd name="connsiteX76" fmla="*/ 11864557 w 12329384"/>
                <a:gd name="connsiteY76" fmla="*/ 492302 h 812606"/>
                <a:gd name="connsiteX77" fmla="*/ 12329384 w 12329384"/>
                <a:gd name="connsiteY77" fmla="*/ 159808 h 812606"/>
                <a:gd name="connsiteX78" fmla="*/ 12329210 w 12329384"/>
                <a:gd name="connsiteY78" fmla="*/ 177225 h 812606"/>
                <a:gd name="connsiteX79" fmla="*/ 11735544 w 12329384"/>
                <a:gd name="connsiteY79" fmla="*/ 660610 h 812606"/>
                <a:gd name="connsiteX80" fmla="*/ 11365117 w 12329384"/>
                <a:gd name="connsiteY80" fmla="*/ 512014 h 812606"/>
                <a:gd name="connsiteX81" fmla="*/ 11316911 w 12329384"/>
                <a:gd name="connsiteY81" fmla="*/ 464675 h 812606"/>
                <a:gd name="connsiteX82" fmla="*/ 11312596 w 12329384"/>
                <a:gd name="connsiteY82" fmla="*/ 473298 h 812606"/>
                <a:gd name="connsiteX83" fmla="*/ 11303061 w 12329384"/>
                <a:gd name="connsiteY83" fmla="*/ 455634 h 812606"/>
                <a:gd name="connsiteX84" fmla="*/ 10863232 w 12329384"/>
                <a:gd name="connsiteY84" fmla="*/ 168308 h 812606"/>
                <a:gd name="connsiteX85" fmla="*/ 10440170 w 12329384"/>
                <a:gd name="connsiteY85" fmla="*/ 428741 h 812606"/>
                <a:gd name="connsiteX86" fmla="*/ 10439918 w 12329384"/>
                <a:gd name="connsiteY86" fmla="*/ 429150 h 812606"/>
                <a:gd name="connsiteX87" fmla="*/ 10438426 w 12329384"/>
                <a:gd name="connsiteY87" fmla="*/ 432244 h 812606"/>
                <a:gd name="connsiteX88" fmla="*/ 10380895 w 12329384"/>
                <a:gd name="connsiteY88" fmla="*/ 541285 h 812606"/>
                <a:gd name="connsiteX89" fmla="*/ 10388586 w 12329384"/>
                <a:gd name="connsiteY89" fmla="*/ 516101 h 812606"/>
                <a:gd name="connsiteX90" fmla="*/ 10382477 w 12329384"/>
                <a:gd name="connsiteY90" fmla="*/ 525613 h 812606"/>
                <a:gd name="connsiteX91" fmla="*/ 9890724 w 12329384"/>
                <a:gd name="connsiteY91" fmla="*/ 812603 h 812606"/>
                <a:gd name="connsiteX92" fmla="*/ 9520297 w 12329384"/>
                <a:gd name="connsiteY92" fmla="*/ 664007 h 812606"/>
                <a:gd name="connsiteX93" fmla="*/ 9472091 w 12329384"/>
                <a:gd name="connsiteY93" fmla="*/ 616668 h 812606"/>
                <a:gd name="connsiteX94" fmla="*/ 9467777 w 12329384"/>
                <a:gd name="connsiteY94" fmla="*/ 625292 h 812606"/>
                <a:gd name="connsiteX95" fmla="*/ 9458242 w 12329384"/>
                <a:gd name="connsiteY95" fmla="*/ 607627 h 812606"/>
                <a:gd name="connsiteX96" fmla="*/ 9018413 w 12329384"/>
                <a:gd name="connsiteY96" fmla="*/ 320302 h 812606"/>
                <a:gd name="connsiteX97" fmla="*/ 8752802 w 12329384"/>
                <a:gd name="connsiteY97" fmla="*/ 411089 h 812606"/>
                <a:gd name="connsiteX98" fmla="*/ 8707595 w 12329384"/>
                <a:gd name="connsiteY98" fmla="*/ 449000 h 812606"/>
                <a:gd name="connsiteX99" fmla="*/ 8702022 w 12329384"/>
                <a:gd name="connsiteY99" fmla="*/ 456073 h 812606"/>
                <a:gd name="connsiteX100" fmla="*/ 8590098 w 12329384"/>
                <a:gd name="connsiteY100" fmla="*/ 553928 h 812606"/>
                <a:gd name="connsiteX101" fmla="*/ 8548818 w 12329384"/>
                <a:gd name="connsiteY101" fmla="*/ 583206 h 812606"/>
                <a:gd name="connsiteX102" fmla="*/ 8275246 w 12329384"/>
                <a:gd name="connsiteY102" fmla="*/ 660611 h 812606"/>
                <a:gd name="connsiteX103" fmla="*/ 7904819 w 12329384"/>
                <a:gd name="connsiteY103" fmla="*/ 512015 h 812606"/>
                <a:gd name="connsiteX104" fmla="*/ 7856612 w 12329384"/>
                <a:gd name="connsiteY104" fmla="*/ 464676 h 812606"/>
                <a:gd name="connsiteX105" fmla="*/ 7852299 w 12329384"/>
                <a:gd name="connsiteY105" fmla="*/ 473299 h 812606"/>
                <a:gd name="connsiteX106" fmla="*/ 7842763 w 12329384"/>
                <a:gd name="connsiteY106" fmla="*/ 455635 h 812606"/>
                <a:gd name="connsiteX107" fmla="*/ 7402933 w 12329384"/>
                <a:gd name="connsiteY107" fmla="*/ 168309 h 812606"/>
                <a:gd name="connsiteX108" fmla="*/ 6979871 w 12329384"/>
                <a:gd name="connsiteY108" fmla="*/ 428742 h 812606"/>
                <a:gd name="connsiteX109" fmla="*/ 6979620 w 12329384"/>
                <a:gd name="connsiteY109" fmla="*/ 429151 h 812606"/>
                <a:gd name="connsiteX110" fmla="*/ 6978128 w 12329384"/>
                <a:gd name="connsiteY110" fmla="*/ 432245 h 812606"/>
                <a:gd name="connsiteX111" fmla="*/ 6920597 w 12329384"/>
                <a:gd name="connsiteY111" fmla="*/ 541286 h 812606"/>
                <a:gd name="connsiteX112" fmla="*/ 6928288 w 12329384"/>
                <a:gd name="connsiteY112" fmla="*/ 516102 h 812606"/>
                <a:gd name="connsiteX113" fmla="*/ 6922178 w 12329384"/>
                <a:gd name="connsiteY113" fmla="*/ 525614 h 812606"/>
                <a:gd name="connsiteX114" fmla="*/ 6430427 w 12329384"/>
                <a:gd name="connsiteY114" fmla="*/ 812604 h 812606"/>
                <a:gd name="connsiteX115" fmla="*/ 6059999 w 12329384"/>
                <a:gd name="connsiteY115" fmla="*/ 664008 h 812606"/>
                <a:gd name="connsiteX116" fmla="*/ 6011793 w 12329384"/>
                <a:gd name="connsiteY116" fmla="*/ 616669 h 812606"/>
                <a:gd name="connsiteX117" fmla="*/ 6007479 w 12329384"/>
                <a:gd name="connsiteY117" fmla="*/ 625293 h 812606"/>
                <a:gd name="connsiteX118" fmla="*/ 5997944 w 12329384"/>
                <a:gd name="connsiteY118" fmla="*/ 607628 h 812606"/>
                <a:gd name="connsiteX119" fmla="*/ 5558114 w 12329384"/>
                <a:gd name="connsiteY119" fmla="*/ 320302 h 812606"/>
                <a:gd name="connsiteX120" fmla="*/ 5292505 w 12329384"/>
                <a:gd name="connsiteY120" fmla="*/ 411089 h 812606"/>
                <a:gd name="connsiteX121" fmla="*/ 5247300 w 12329384"/>
                <a:gd name="connsiteY121" fmla="*/ 448999 h 812606"/>
                <a:gd name="connsiteX122" fmla="*/ 5207594 w 12329384"/>
                <a:gd name="connsiteY122" fmla="*/ 488913 h 812606"/>
                <a:gd name="connsiteX123" fmla="*/ 5088520 w 12329384"/>
                <a:gd name="connsiteY123" fmla="*/ 583208 h 812606"/>
                <a:gd name="connsiteX124" fmla="*/ 4814948 w 12329384"/>
                <a:gd name="connsiteY124" fmla="*/ 660613 h 812606"/>
                <a:gd name="connsiteX125" fmla="*/ 4444521 w 12329384"/>
                <a:gd name="connsiteY125" fmla="*/ 512017 h 812606"/>
                <a:gd name="connsiteX126" fmla="*/ 4396314 w 12329384"/>
                <a:gd name="connsiteY126" fmla="*/ 464678 h 812606"/>
                <a:gd name="connsiteX127" fmla="*/ 4392001 w 12329384"/>
                <a:gd name="connsiteY127" fmla="*/ 473301 h 812606"/>
                <a:gd name="connsiteX128" fmla="*/ 4382465 w 12329384"/>
                <a:gd name="connsiteY128" fmla="*/ 455637 h 812606"/>
                <a:gd name="connsiteX129" fmla="*/ 3942636 w 12329384"/>
                <a:gd name="connsiteY129" fmla="*/ 168311 h 812606"/>
                <a:gd name="connsiteX130" fmla="*/ 3519574 w 12329384"/>
                <a:gd name="connsiteY130" fmla="*/ 428744 h 812606"/>
                <a:gd name="connsiteX131" fmla="*/ 3477788 w 12329384"/>
                <a:gd name="connsiteY131" fmla="*/ 500852 h 812606"/>
                <a:gd name="connsiteX132" fmla="*/ 3467991 w 12329384"/>
                <a:gd name="connsiteY132" fmla="*/ 516104 h 812606"/>
                <a:gd name="connsiteX133" fmla="*/ 3461880 w 12329384"/>
                <a:gd name="connsiteY133" fmla="*/ 525616 h 812606"/>
                <a:gd name="connsiteX134" fmla="*/ 2970129 w 12329384"/>
                <a:gd name="connsiteY134" fmla="*/ 812606 h 812606"/>
                <a:gd name="connsiteX135" fmla="*/ 2599702 w 12329384"/>
                <a:gd name="connsiteY135" fmla="*/ 664010 h 812606"/>
                <a:gd name="connsiteX136" fmla="*/ 2551495 w 12329384"/>
                <a:gd name="connsiteY136" fmla="*/ 616671 h 812606"/>
                <a:gd name="connsiteX137" fmla="*/ 2547182 w 12329384"/>
                <a:gd name="connsiteY137" fmla="*/ 625295 h 812606"/>
                <a:gd name="connsiteX138" fmla="*/ 2537646 w 12329384"/>
                <a:gd name="connsiteY138" fmla="*/ 607630 h 812606"/>
                <a:gd name="connsiteX139" fmla="*/ 2097817 w 12329384"/>
                <a:gd name="connsiteY139" fmla="*/ 320304 h 812606"/>
                <a:gd name="connsiteX140" fmla="*/ 1832207 w 12329384"/>
                <a:gd name="connsiteY140" fmla="*/ 411091 h 812606"/>
                <a:gd name="connsiteX141" fmla="*/ 1722225 w 12329384"/>
                <a:gd name="connsiteY141" fmla="*/ 515954 h 812606"/>
                <a:gd name="connsiteX142" fmla="*/ 1628223 w 12329384"/>
                <a:gd name="connsiteY142" fmla="*/ 583210 h 812606"/>
                <a:gd name="connsiteX143" fmla="*/ 1354650 w 12329384"/>
                <a:gd name="connsiteY143" fmla="*/ 660615 h 812606"/>
                <a:gd name="connsiteX144" fmla="*/ 984223 w 12329384"/>
                <a:gd name="connsiteY144" fmla="*/ 512019 h 812606"/>
                <a:gd name="connsiteX145" fmla="*/ 936017 w 12329384"/>
                <a:gd name="connsiteY145" fmla="*/ 464680 h 812606"/>
                <a:gd name="connsiteX146" fmla="*/ 931703 w 12329384"/>
                <a:gd name="connsiteY146" fmla="*/ 473303 h 812606"/>
                <a:gd name="connsiteX147" fmla="*/ 922167 w 12329384"/>
                <a:gd name="connsiteY147" fmla="*/ 455639 h 812606"/>
                <a:gd name="connsiteX148" fmla="*/ 482338 w 12329384"/>
                <a:gd name="connsiteY148" fmla="*/ 168313 h 812606"/>
                <a:gd name="connsiteX149" fmla="*/ 59276 w 12329384"/>
                <a:gd name="connsiteY149" fmla="*/ 428746 h 812606"/>
                <a:gd name="connsiteX150" fmla="*/ 59024 w 12329384"/>
                <a:gd name="connsiteY150" fmla="*/ 429155 h 812606"/>
                <a:gd name="connsiteX151" fmla="*/ 30746 w 12329384"/>
                <a:gd name="connsiteY151" fmla="*/ 480219 h 812606"/>
                <a:gd name="connsiteX152" fmla="*/ 1 w 12329384"/>
                <a:gd name="connsiteY152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50732 w 12329382"/>
                <a:gd name="connsiteY21" fmla="*/ 332392 h 812606"/>
                <a:gd name="connsiteX22" fmla="*/ 3581477 w 12329382"/>
                <a:gd name="connsiteY22" fmla="*/ 271321 h 812606"/>
                <a:gd name="connsiteX23" fmla="*/ 3573785 w 12329382"/>
                <a:gd name="connsiteY23" fmla="*/ 296505 h 812606"/>
                <a:gd name="connsiteX24" fmla="*/ 3579895 w 12329382"/>
                <a:gd name="connsiteY24" fmla="*/ 286993 h 812606"/>
                <a:gd name="connsiteX25" fmla="*/ 4071647 w 12329382"/>
                <a:gd name="connsiteY25" fmla="*/ 3 h 812606"/>
                <a:gd name="connsiteX26" fmla="*/ 4442074 w 12329382"/>
                <a:gd name="connsiteY26" fmla="*/ 148599 h 812606"/>
                <a:gd name="connsiteX27" fmla="*/ 4490280 w 12329382"/>
                <a:gd name="connsiteY27" fmla="*/ 195938 h 812606"/>
                <a:gd name="connsiteX28" fmla="*/ 4494594 w 12329382"/>
                <a:gd name="connsiteY28" fmla="*/ 187314 h 812606"/>
                <a:gd name="connsiteX29" fmla="*/ 4504130 w 12329382"/>
                <a:gd name="connsiteY29" fmla="*/ 204979 h 812606"/>
                <a:gd name="connsiteX30" fmla="*/ 4943959 w 12329382"/>
                <a:gd name="connsiteY30" fmla="*/ 492304 h 812606"/>
                <a:gd name="connsiteX31" fmla="*/ 5209569 w 12329382"/>
                <a:gd name="connsiteY31" fmla="*/ 401517 h 812606"/>
                <a:gd name="connsiteX32" fmla="*/ 5254773 w 12329382"/>
                <a:gd name="connsiteY32" fmla="*/ 363608 h 812606"/>
                <a:gd name="connsiteX33" fmla="*/ 5372274 w 12329382"/>
                <a:gd name="connsiteY33" fmla="*/ 258677 h 812606"/>
                <a:gd name="connsiteX34" fmla="*/ 5413553 w 12329382"/>
                <a:gd name="connsiteY34" fmla="*/ 229399 h 812606"/>
                <a:gd name="connsiteX35" fmla="*/ 5687126 w 12329382"/>
                <a:gd name="connsiteY35" fmla="*/ 151994 h 812606"/>
                <a:gd name="connsiteX36" fmla="*/ 6057553 w 12329382"/>
                <a:gd name="connsiteY36" fmla="*/ 300590 h 812606"/>
                <a:gd name="connsiteX37" fmla="*/ 6105759 w 12329382"/>
                <a:gd name="connsiteY37" fmla="*/ 347929 h 812606"/>
                <a:gd name="connsiteX38" fmla="*/ 6110073 w 12329382"/>
                <a:gd name="connsiteY38" fmla="*/ 339306 h 812606"/>
                <a:gd name="connsiteX39" fmla="*/ 6119609 w 12329382"/>
                <a:gd name="connsiteY39" fmla="*/ 356970 h 812606"/>
                <a:gd name="connsiteX40" fmla="*/ 6559437 w 12329382"/>
                <a:gd name="connsiteY40" fmla="*/ 644296 h 812606"/>
                <a:gd name="connsiteX41" fmla="*/ 6982500 w 12329382"/>
                <a:gd name="connsiteY41" fmla="*/ 383863 h 812606"/>
                <a:gd name="connsiteX42" fmla="*/ 6982751 w 12329382"/>
                <a:gd name="connsiteY42" fmla="*/ 383454 h 812606"/>
                <a:gd name="connsiteX43" fmla="*/ 6984244 w 12329382"/>
                <a:gd name="connsiteY43" fmla="*/ 380360 h 812606"/>
                <a:gd name="connsiteX44" fmla="*/ 7024284 w 12329382"/>
                <a:gd name="connsiteY44" fmla="*/ 311755 h 812606"/>
                <a:gd name="connsiteX45" fmla="*/ 7041775 w 12329382"/>
                <a:gd name="connsiteY45" fmla="*/ 271319 h 812606"/>
                <a:gd name="connsiteX46" fmla="*/ 7034083 w 12329382"/>
                <a:gd name="connsiteY46" fmla="*/ 296503 h 812606"/>
                <a:gd name="connsiteX47" fmla="*/ 7040193 w 12329382"/>
                <a:gd name="connsiteY47" fmla="*/ 286991 h 812606"/>
                <a:gd name="connsiteX48" fmla="*/ 7531945 w 12329382"/>
                <a:gd name="connsiteY48" fmla="*/ 1 h 812606"/>
                <a:gd name="connsiteX49" fmla="*/ 7902372 w 12329382"/>
                <a:gd name="connsiteY49" fmla="*/ 148597 h 812606"/>
                <a:gd name="connsiteX50" fmla="*/ 7950578 w 12329382"/>
                <a:gd name="connsiteY50" fmla="*/ 195936 h 812606"/>
                <a:gd name="connsiteX51" fmla="*/ 7954892 w 12329382"/>
                <a:gd name="connsiteY51" fmla="*/ 187312 h 812606"/>
                <a:gd name="connsiteX52" fmla="*/ 7964428 w 12329382"/>
                <a:gd name="connsiteY52" fmla="*/ 204977 h 812606"/>
                <a:gd name="connsiteX53" fmla="*/ 8404256 w 12329382"/>
                <a:gd name="connsiteY53" fmla="*/ 492302 h 812606"/>
                <a:gd name="connsiteX54" fmla="*/ 8669867 w 12329382"/>
                <a:gd name="connsiteY54" fmla="*/ 401515 h 812606"/>
                <a:gd name="connsiteX55" fmla="*/ 8715074 w 12329382"/>
                <a:gd name="connsiteY55" fmla="*/ 363604 h 812606"/>
                <a:gd name="connsiteX56" fmla="*/ 8720648 w 12329382"/>
                <a:gd name="connsiteY56" fmla="*/ 356531 h 812606"/>
                <a:gd name="connsiteX57" fmla="*/ 8832571 w 12329382"/>
                <a:gd name="connsiteY57" fmla="*/ 258676 h 812606"/>
                <a:gd name="connsiteX58" fmla="*/ 8873851 w 12329382"/>
                <a:gd name="connsiteY58" fmla="*/ 229399 h 812606"/>
                <a:gd name="connsiteX59" fmla="*/ 9147424 w 12329382"/>
                <a:gd name="connsiteY59" fmla="*/ 151993 h 812606"/>
                <a:gd name="connsiteX60" fmla="*/ 9517851 w 12329382"/>
                <a:gd name="connsiteY60" fmla="*/ 300589 h 812606"/>
                <a:gd name="connsiteX61" fmla="*/ 9566057 w 12329382"/>
                <a:gd name="connsiteY61" fmla="*/ 347928 h 812606"/>
                <a:gd name="connsiteX62" fmla="*/ 9570371 w 12329382"/>
                <a:gd name="connsiteY62" fmla="*/ 339305 h 812606"/>
                <a:gd name="connsiteX63" fmla="*/ 9579906 w 12329382"/>
                <a:gd name="connsiteY63" fmla="*/ 356969 h 812606"/>
                <a:gd name="connsiteX64" fmla="*/ 10019736 w 12329382"/>
                <a:gd name="connsiteY64" fmla="*/ 644295 h 812606"/>
                <a:gd name="connsiteX65" fmla="*/ 10442798 w 12329382"/>
                <a:gd name="connsiteY65" fmla="*/ 383862 h 812606"/>
                <a:gd name="connsiteX66" fmla="*/ 10443050 w 12329382"/>
                <a:gd name="connsiteY66" fmla="*/ 383453 h 812606"/>
                <a:gd name="connsiteX67" fmla="*/ 10444542 w 12329382"/>
                <a:gd name="connsiteY67" fmla="*/ 380359 h 812606"/>
                <a:gd name="connsiteX68" fmla="*/ 10502072 w 12329382"/>
                <a:gd name="connsiteY68" fmla="*/ 271318 h 812606"/>
                <a:gd name="connsiteX69" fmla="*/ 10494381 w 12329382"/>
                <a:gd name="connsiteY69" fmla="*/ 296502 h 812606"/>
                <a:gd name="connsiteX70" fmla="*/ 10500491 w 12329382"/>
                <a:gd name="connsiteY70" fmla="*/ 286990 h 812606"/>
                <a:gd name="connsiteX71" fmla="*/ 10992243 w 12329382"/>
                <a:gd name="connsiteY71" fmla="*/ 0 h 812606"/>
                <a:gd name="connsiteX72" fmla="*/ 11362670 w 12329382"/>
                <a:gd name="connsiteY72" fmla="*/ 148596 h 812606"/>
                <a:gd name="connsiteX73" fmla="*/ 11410876 w 12329382"/>
                <a:gd name="connsiteY73" fmla="*/ 195935 h 812606"/>
                <a:gd name="connsiteX74" fmla="*/ 11424726 w 12329382"/>
                <a:gd name="connsiteY74" fmla="*/ 204976 h 812606"/>
                <a:gd name="connsiteX75" fmla="*/ 11864555 w 12329382"/>
                <a:gd name="connsiteY75" fmla="*/ 492302 h 812606"/>
                <a:gd name="connsiteX76" fmla="*/ 12329382 w 12329382"/>
                <a:gd name="connsiteY76" fmla="*/ 159808 h 812606"/>
                <a:gd name="connsiteX77" fmla="*/ 12329208 w 12329382"/>
                <a:gd name="connsiteY77" fmla="*/ 177225 h 812606"/>
                <a:gd name="connsiteX78" fmla="*/ 11735542 w 12329382"/>
                <a:gd name="connsiteY78" fmla="*/ 660610 h 812606"/>
                <a:gd name="connsiteX79" fmla="*/ 11365115 w 12329382"/>
                <a:gd name="connsiteY79" fmla="*/ 512014 h 812606"/>
                <a:gd name="connsiteX80" fmla="*/ 11316909 w 12329382"/>
                <a:gd name="connsiteY80" fmla="*/ 464675 h 812606"/>
                <a:gd name="connsiteX81" fmla="*/ 11312594 w 12329382"/>
                <a:gd name="connsiteY81" fmla="*/ 473298 h 812606"/>
                <a:gd name="connsiteX82" fmla="*/ 11303059 w 12329382"/>
                <a:gd name="connsiteY82" fmla="*/ 455634 h 812606"/>
                <a:gd name="connsiteX83" fmla="*/ 10863230 w 12329382"/>
                <a:gd name="connsiteY83" fmla="*/ 168308 h 812606"/>
                <a:gd name="connsiteX84" fmla="*/ 10440168 w 12329382"/>
                <a:gd name="connsiteY84" fmla="*/ 428741 h 812606"/>
                <a:gd name="connsiteX85" fmla="*/ 10439916 w 12329382"/>
                <a:gd name="connsiteY85" fmla="*/ 429150 h 812606"/>
                <a:gd name="connsiteX86" fmla="*/ 10438424 w 12329382"/>
                <a:gd name="connsiteY86" fmla="*/ 432244 h 812606"/>
                <a:gd name="connsiteX87" fmla="*/ 10380893 w 12329382"/>
                <a:gd name="connsiteY87" fmla="*/ 541285 h 812606"/>
                <a:gd name="connsiteX88" fmla="*/ 10388584 w 12329382"/>
                <a:gd name="connsiteY88" fmla="*/ 516101 h 812606"/>
                <a:gd name="connsiteX89" fmla="*/ 10382475 w 12329382"/>
                <a:gd name="connsiteY89" fmla="*/ 525613 h 812606"/>
                <a:gd name="connsiteX90" fmla="*/ 9890722 w 12329382"/>
                <a:gd name="connsiteY90" fmla="*/ 812603 h 812606"/>
                <a:gd name="connsiteX91" fmla="*/ 9520295 w 12329382"/>
                <a:gd name="connsiteY91" fmla="*/ 664007 h 812606"/>
                <a:gd name="connsiteX92" fmla="*/ 9472089 w 12329382"/>
                <a:gd name="connsiteY92" fmla="*/ 616668 h 812606"/>
                <a:gd name="connsiteX93" fmla="*/ 9467775 w 12329382"/>
                <a:gd name="connsiteY93" fmla="*/ 625292 h 812606"/>
                <a:gd name="connsiteX94" fmla="*/ 9458240 w 12329382"/>
                <a:gd name="connsiteY94" fmla="*/ 607627 h 812606"/>
                <a:gd name="connsiteX95" fmla="*/ 9018411 w 12329382"/>
                <a:gd name="connsiteY95" fmla="*/ 320302 h 812606"/>
                <a:gd name="connsiteX96" fmla="*/ 8752800 w 12329382"/>
                <a:gd name="connsiteY96" fmla="*/ 411089 h 812606"/>
                <a:gd name="connsiteX97" fmla="*/ 8707593 w 12329382"/>
                <a:gd name="connsiteY97" fmla="*/ 449000 h 812606"/>
                <a:gd name="connsiteX98" fmla="*/ 8702020 w 12329382"/>
                <a:gd name="connsiteY98" fmla="*/ 456073 h 812606"/>
                <a:gd name="connsiteX99" fmla="*/ 8590096 w 12329382"/>
                <a:gd name="connsiteY99" fmla="*/ 553928 h 812606"/>
                <a:gd name="connsiteX100" fmla="*/ 8548816 w 12329382"/>
                <a:gd name="connsiteY100" fmla="*/ 583206 h 812606"/>
                <a:gd name="connsiteX101" fmla="*/ 8275244 w 12329382"/>
                <a:gd name="connsiteY101" fmla="*/ 660611 h 812606"/>
                <a:gd name="connsiteX102" fmla="*/ 7904817 w 12329382"/>
                <a:gd name="connsiteY102" fmla="*/ 512015 h 812606"/>
                <a:gd name="connsiteX103" fmla="*/ 7856610 w 12329382"/>
                <a:gd name="connsiteY103" fmla="*/ 464676 h 812606"/>
                <a:gd name="connsiteX104" fmla="*/ 7852297 w 12329382"/>
                <a:gd name="connsiteY104" fmla="*/ 473299 h 812606"/>
                <a:gd name="connsiteX105" fmla="*/ 7842761 w 12329382"/>
                <a:gd name="connsiteY105" fmla="*/ 455635 h 812606"/>
                <a:gd name="connsiteX106" fmla="*/ 7402931 w 12329382"/>
                <a:gd name="connsiteY106" fmla="*/ 168309 h 812606"/>
                <a:gd name="connsiteX107" fmla="*/ 6979869 w 12329382"/>
                <a:gd name="connsiteY107" fmla="*/ 428742 h 812606"/>
                <a:gd name="connsiteX108" fmla="*/ 6979618 w 12329382"/>
                <a:gd name="connsiteY108" fmla="*/ 429151 h 812606"/>
                <a:gd name="connsiteX109" fmla="*/ 6978126 w 12329382"/>
                <a:gd name="connsiteY109" fmla="*/ 432245 h 812606"/>
                <a:gd name="connsiteX110" fmla="*/ 6920595 w 12329382"/>
                <a:gd name="connsiteY110" fmla="*/ 541286 h 812606"/>
                <a:gd name="connsiteX111" fmla="*/ 6928286 w 12329382"/>
                <a:gd name="connsiteY111" fmla="*/ 516102 h 812606"/>
                <a:gd name="connsiteX112" fmla="*/ 6922176 w 12329382"/>
                <a:gd name="connsiteY112" fmla="*/ 525614 h 812606"/>
                <a:gd name="connsiteX113" fmla="*/ 6430425 w 12329382"/>
                <a:gd name="connsiteY113" fmla="*/ 812604 h 812606"/>
                <a:gd name="connsiteX114" fmla="*/ 6059997 w 12329382"/>
                <a:gd name="connsiteY114" fmla="*/ 664008 h 812606"/>
                <a:gd name="connsiteX115" fmla="*/ 6011791 w 12329382"/>
                <a:gd name="connsiteY115" fmla="*/ 616669 h 812606"/>
                <a:gd name="connsiteX116" fmla="*/ 6007477 w 12329382"/>
                <a:gd name="connsiteY116" fmla="*/ 625293 h 812606"/>
                <a:gd name="connsiteX117" fmla="*/ 5997942 w 12329382"/>
                <a:gd name="connsiteY117" fmla="*/ 607628 h 812606"/>
                <a:gd name="connsiteX118" fmla="*/ 5558112 w 12329382"/>
                <a:gd name="connsiteY118" fmla="*/ 320302 h 812606"/>
                <a:gd name="connsiteX119" fmla="*/ 5292503 w 12329382"/>
                <a:gd name="connsiteY119" fmla="*/ 411089 h 812606"/>
                <a:gd name="connsiteX120" fmla="*/ 5247298 w 12329382"/>
                <a:gd name="connsiteY120" fmla="*/ 448999 h 812606"/>
                <a:gd name="connsiteX121" fmla="*/ 5207592 w 12329382"/>
                <a:gd name="connsiteY121" fmla="*/ 488913 h 812606"/>
                <a:gd name="connsiteX122" fmla="*/ 5088518 w 12329382"/>
                <a:gd name="connsiteY122" fmla="*/ 583208 h 812606"/>
                <a:gd name="connsiteX123" fmla="*/ 4814946 w 12329382"/>
                <a:gd name="connsiteY123" fmla="*/ 660613 h 812606"/>
                <a:gd name="connsiteX124" fmla="*/ 4444519 w 12329382"/>
                <a:gd name="connsiteY124" fmla="*/ 512017 h 812606"/>
                <a:gd name="connsiteX125" fmla="*/ 4396312 w 12329382"/>
                <a:gd name="connsiteY125" fmla="*/ 464678 h 812606"/>
                <a:gd name="connsiteX126" fmla="*/ 4391999 w 12329382"/>
                <a:gd name="connsiteY126" fmla="*/ 473301 h 812606"/>
                <a:gd name="connsiteX127" fmla="*/ 4382463 w 12329382"/>
                <a:gd name="connsiteY127" fmla="*/ 455637 h 812606"/>
                <a:gd name="connsiteX128" fmla="*/ 3942634 w 12329382"/>
                <a:gd name="connsiteY128" fmla="*/ 168311 h 812606"/>
                <a:gd name="connsiteX129" fmla="*/ 3519572 w 12329382"/>
                <a:gd name="connsiteY129" fmla="*/ 428744 h 812606"/>
                <a:gd name="connsiteX130" fmla="*/ 3477786 w 12329382"/>
                <a:gd name="connsiteY130" fmla="*/ 500852 h 812606"/>
                <a:gd name="connsiteX131" fmla="*/ 3467989 w 12329382"/>
                <a:gd name="connsiteY131" fmla="*/ 516104 h 812606"/>
                <a:gd name="connsiteX132" fmla="*/ 3461878 w 12329382"/>
                <a:gd name="connsiteY132" fmla="*/ 525616 h 812606"/>
                <a:gd name="connsiteX133" fmla="*/ 2970127 w 12329382"/>
                <a:gd name="connsiteY133" fmla="*/ 812606 h 812606"/>
                <a:gd name="connsiteX134" fmla="*/ 2599700 w 12329382"/>
                <a:gd name="connsiteY134" fmla="*/ 664010 h 812606"/>
                <a:gd name="connsiteX135" fmla="*/ 2551493 w 12329382"/>
                <a:gd name="connsiteY135" fmla="*/ 616671 h 812606"/>
                <a:gd name="connsiteX136" fmla="*/ 2547180 w 12329382"/>
                <a:gd name="connsiteY136" fmla="*/ 625295 h 812606"/>
                <a:gd name="connsiteX137" fmla="*/ 2537644 w 12329382"/>
                <a:gd name="connsiteY137" fmla="*/ 607630 h 812606"/>
                <a:gd name="connsiteX138" fmla="*/ 2097815 w 12329382"/>
                <a:gd name="connsiteY138" fmla="*/ 320304 h 812606"/>
                <a:gd name="connsiteX139" fmla="*/ 1832205 w 12329382"/>
                <a:gd name="connsiteY139" fmla="*/ 411091 h 812606"/>
                <a:gd name="connsiteX140" fmla="*/ 1722223 w 12329382"/>
                <a:gd name="connsiteY140" fmla="*/ 515954 h 812606"/>
                <a:gd name="connsiteX141" fmla="*/ 1628221 w 12329382"/>
                <a:gd name="connsiteY141" fmla="*/ 583210 h 812606"/>
                <a:gd name="connsiteX142" fmla="*/ 1354648 w 12329382"/>
                <a:gd name="connsiteY142" fmla="*/ 660615 h 812606"/>
                <a:gd name="connsiteX143" fmla="*/ 984221 w 12329382"/>
                <a:gd name="connsiteY143" fmla="*/ 512019 h 812606"/>
                <a:gd name="connsiteX144" fmla="*/ 936015 w 12329382"/>
                <a:gd name="connsiteY144" fmla="*/ 464680 h 812606"/>
                <a:gd name="connsiteX145" fmla="*/ 931701 w 12329382"/>
                <a:gd name="connsiteY145" fmla="*/ 473303 h 812606"/>
                <a:gd name="connsiteX146" fmla="*/ 922165 w 12329382"/>
                <a:gd name="connsiteY146" fmla="*/ 455639 h 812606"/>
                <a:gd name="connsiteX147" fmla="*/ 482336 w 12329382"/>
                <a:gd name="connsiteY147" fmla="*/ 168313 h 812606"/>
                <a:gd name="connsiteX148" fmla="*/ 59274 w 12329382"/>
                <a:gd name="connsiteY148" fmla="*/ 428746 h 812606"/>
                <a:gd name="connsiteX149" fmla="*/ 59022 w 12329382"/>
                <a:gd name="connsiteY149" fmla="*/ 429155 h 812606"/>
                <a:gd name="connsiteX150" fmla="*/ 30744 w 12329382"/>
                <a:gd name="connsiteY150" fmla="*/ 480219 h 812606"/>
                <a:gd name="connsiteX151" fmla="*/ -1 w 12329382"/>
                <a:gd name="connsiteY151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50734 w 12329384"/>
                <a:gd name="connsiteY21" fmla="*/ 332392 h 812606"/>
                <a:gd name="connsiteX22" fmla="*/ 3581479 w 12329384"/>
                <a:gd name="connsiteY22" fmla="*/ 271321 h 812606"/>
                <a:gd name="connsiteX23" fmla="*/ 3573787 w 12329384"/>
                <a:gd name="connsiteY23" fmla="*/ 296505 h 812606"/>
                <a:gd name="connsiteX24" fmla="*/ 3579897 w 12329384"/>
                <a:gd name="connsiteY24" fmla="*/ 286993 h 812606"/>
                <a:gd name="connsiteX25" fmla="*/ 4071649 w 12329384"/>
                <a:gd name="connsiteY25" fmla="*/ 3 h 812606"/>
                <a:gd name="connsiteX26" fmla="*/ 4442076 w 12329384"/>
                <a:gd name="connsiteY26" fmla="*/ 148599 h 812606"/>
                <a:gd name="connsiteX27" fmla="*/ 4490282 w 12329384"/>
                <a:gd name="connsiteY27" fmla="*/ 195938 h 812606"/>
                <a:gd name="connsiteX28" fmla="*/ 4494596 w 12329384"/>
                <a:gd name="connsiteY28" fmla="*/ 187314 h 812606"/>
                <a:gd name="connsiteX29" fmla="*/ 4504132 w 12329384"/>
                <a:gd name="connsiteY29" fmla="*/ 204979 h 812606"/>
                <a:gd name="connsiteX30" fmla="*/ 4943961 w 12329384"/>
                <a:gd name="connsiteY30" fmla="*/ 492304 h 812606"/>
                <a:gd name="connsiteX31" fmla="*/ 5209571 w 12329384"/>
                <a:gd name="connsiteY31" fmla="*/ 401517 h 812606"/>
                <a:gd name="connsiteX32" fmla="*/ 5254775 w 12329384"/>
                <a:gd name="connsiteY32" fmla="*/ 363608 h 812606"/>
                <a:gd name="connsiteX33" fmla="*/ 5372276 w 12329384"/>
                <a:gd name="connsiteY33" fmla="*/ 258677 h 812606"/>
                <a:gd name="connsiteX34" fmla="*/ 5413555 w 12329384"/>
                <a:gd name="connsiteY34" fmla="*/ 229399 h 812606"/>
                <a:gd name="connsiteX35" fmla="*/ 5687128 w 12329384"/>
                <a:gd name="connsiteY35" fmla="*/ 151994 h 812606"/>
                <a:gd name="connsiteX36" fmla="*/ 6057555 w 12329384"/>
                <a:gd name="connsiteY36" fmla="*/ 300590 h 812606"/>
                <a:gd name="connsiteX37" fmla="*/ 6105761 w 12329384"/>
                <a:gd name="connsiteY37" fmla="*/ 347929 h 812606"/>
                <a:gd name="connsiteX38" fmla="*/ 6110075 w 12329384"/>
                <a:gd name="connsiteY38" fmla="*/ 339306 h 812606"/>
                <a:gd name="connsiteX39" fmla="*/ 6119611 w 12329384"/>
                <a:gd name="connsiteY39" fmla="*/ 356970 h 812606"/>
                <a:gd name="connsiteX40" fmla="*/ 6559439 w 12329384"/>
                <a:gd name="connsiteY40" fmla="*/ 644296 h 812606"/>
                <a:gd name="connsiteX41" fmla="*/ 6982502 w 12329384"/>
                <a:gd name="connsiteY41" fmla="*/ 383863 h 812606"/>
                <a:gd name="connsiteX42" fmla="*/ 6982753 w 12329384"/>
                <a:gd name="connsiteY42" fmla="*/ 383454 h 812606"/>
                <a:gd name="connsiteX43" fmla="*/ 6984246 w 12329384"/>
                <a:gd name="connsiteY43" fmla="*/ 380360 h 812606"/>
                <a:gd name="connsiteX44" fmla="*/ 7024286 w 12329384"/>
                <a:gd name="connsiteY44" fmla="*/ 311755 h 812606"/>
                <a:gd name="connsiteX45" fmla="*/ 7041777 w 12329384"/>
                <a:gd name="connsiteY45" fmla="*/ 271319 h 812606"/>
                <a:gd name="connsiteX46" fmla="*/ 7034085 w 12329384"/>
                <a:gd name="connsiteY46" fmla="*/ 296503 h 812606"/>
                <a:gd name="connsiteX47" fmla="*/ 7040195 w 12329384"/>
                <a:gd name="connsiteY47" fmla="*/ 286991 h 812606"/>
                <a:gd name="connsiteX48" fmla="*/ 7531947 w 12329384"/>
                <a:gd name="connsiteY48" fmla="*/ 1 h 812606"/>
                <a:gd name="connsiteX49" fmla="*/ 7902374 w 12329384"/>
                <a:gd name="connsiteY49" fmla="*/ 148597 h 812606"/>
                <a:gd name="connsiteX50" fmla="*/ 7950580 w 12329384"/>
                <a:gd name="connsiteY50" fmla="*/ 195936 h 812606"/>
                <a:gd name="connsiteX51" fmla="*/ 7954894 w 12329384"/>
                <a:gd name="connsiteY51" fmla="*/ 187312 h 812606"/>
                <a:gd name="connsiteX52" fmla="*/ 7964430 w 12329384"/>
                <a:gd name="connsiteY52" fmla="*/ 204977 h 812606"/>
                <a:gd name="connsiteX53" fmla="*/ 8404258 w 12329384"/>
                <a:gd name="connsiteY53" fmla="*/ 492302 h 812606"/>
                <a:gd name="connsiteX54" fmla="*/ 8669869 w 12329384"/>
                <a:gd name="connsiteY54" fmla="*/ 401515 h 812606"/>
                <a:gd name="connsiteX55" fmla="*/ 8715076 w 12329384"/>
                <a:gd name="connsiteY55" fmla="*/ 363604 h 812606"/>
                <a:gd name="connsiteX56" fmla="*/ 8720650 w 12329384"/>
                <a:gd name="connsiteY56" fmla="*/ 356531 h 812606"/>
                <a:gd name="connsiteX57" fmla="*/ 8832573 w 12329384"/>
                <a:gd name="connsiteY57" fmla="*/ 258676 h 812606"/>
                <a:gd name="connsiteX58" fmla="*/ 8873853 w 12329384"/>
                <a:gd name="connsiteY58" fmla="*/ 229399 h 812606"/>
                <a:gd name="connsiteX59" fmla="*/ 9147426 w 12329384"/>
                <a:gd name="connsiteY59" fmla="*/ 151993 h 812606"/>
                <a:gd name="connsiteX60" fmla="*/ 9517853 w 12329384"/>
                <a:gd name="connsiteY60" fmla="*/ 300589 h 812606"/>
                <a:gd name="connsiteX61" fmla="*/ 9566059 w 12329384"/>
                <a:gd name="connsiteY61" fmla="*/ 347928 h 812606"/>
                <a:gd name="connsiteX62" fmla="*/ 9570373 w 12329384"/>
                <a:gd name="connsiteY62" fmla="*/ 339305 h 812606"/>
                <a:gd name="connsiteX63" fmla="*/ 9579908 w 12329384"/>
                <a:gd name="connsiteY63" fmla="*/ 356969 h 812606"/>
                <a:gd name="connsiteX64" fmla="*/ 10019738 w 12329384"/>
                <a:gd name="connsiteY64" fmla="*/ 644295 h 812606"/>
                <a:gd name="connsiteX65" fmla="*/ 10442800 w 12329384"/>
                <a:gd name="connsiteY65" fmla="*/ 383862 h 812606"/>
                <a:gd name="connsiteX66" fmla="*/ 10443052 w 12329384"/>
                <a:gd name="connsiteY66" fmla="*/ 383453 h 812606"/>
                <a:gd name="connsiteX67" fmla="*/ 10444544 w 12329384"/>
                <a:gd name="connsiteY67" fmla="*/ 380359 h 812606"/>
                <a:gd name="connsiteX68" fmla="*/ 10502074 w 12329384"/>
                <a:gd name="connsiteY68" fmla="*/ 271318 h 812606"/>
                <a:gd name="connsiteX69" fmla="*/ 10494383 w 12329384"/>
                <a:gd name="connsiteY69" fmla="*/ 296502 h 812606"/>
                <a:gd name="connsiteX70" fmla="*/ 10500493 w 12329384"/>
                <a:gd name="connsiteY70" fmla="*/ 286990 h 812606"/>
                <a:gd name="connsiteX71" fmla="*/ 10992245 w 12329384"/>
                <a:gd name="connsiteY71" fmla="*/ 0 h 812606"/>
                <a:gd name="connsiteX72" fmla="*/ 11362672 w 12329384"/>
                <a:gd name="connsiteY72" fmla="*/ 148596 h 812606"/>
                <a:gd name="connsiteX73" fmla="*/ 11410878 w 12329384"/>
                <a:gd name="connsiteY73" fmla="*/ 195935 h 812606"/>
                <a:gd name="connsiteX74" fmla="*/ 11424728 w 12329384"/>
                <a:gd name="connsiteY74" fmla="*/ 204976 h 812606"/>
                <a:gd name="connsiteX75" fmla="*/ 11864557 w 12329384"/>
                <a:gd name="connsiteY75" fmla="*/ 492302 h 812606"/>
                <a:gd name="connsiteX76" fmla="*/ 12329384 w 12329384"/>
                <a:gd name="connsiteY76" fmla="*/ 159808 h 812606"/>
                <a:gd name="connsiteX77" fmla="*/ 12329210 w 12329384"/>
                <a:gd name="connsiteY77" fmla="*/ 177225 h 812606"/>
                <a:gd name="connsiteX78" fmla="*/ 11735544 w 12329384"/>
                <a:gd name="connsiteY78" fmla="*/ 660610 h 812606"/>
                <a:gd name="connsiteX79" fmla="*/ 11365117 w 12329384"/>
                <a:gd name="connsiteY79" fmla="*/ 512014 h 812606"/>
                <a:gd name="connsiteX80" fmla="*/ 11316911 w 12329384"/>
                <a:gd name="connsiteY80" fmla="*/ 464675 h 812606"/>
                <a:gd name="connsiteX81" fmla="*/ 11312596 w 12329384"/>
                <a:gd name="connsiteY81" fmla="*/ 473298 h 812606"/>
                <a:gd name="connsiteX82" fmla="*/ 11303061 w 12329384"/>
                <a:gd name="connsiteY82" fmla="*/ 455634 h 812606"/>
                <a:gd name="connsiteX83" fmla="*/ 10863232 w 12329384"/>
                <a:gd name="connsiteY83" fmla="*/ 168308 h 812606"/>
                <a:gd name="connsiteX84" fmla="*/ 10440170 w 12329384"/>
                <a:gd name="connsiteY84" fmla="*/ 428741 h 812606"/>
                <a:gd name="connsiteX85" fmla="*/ 10439918 w 12329384"/>
                <a:gd name="connsiteY85" fmla="*/ 429150 h 812606"/>
                <a:gd name="connsiteX86" fmla="*/ 10438426 w 12329384"/>
                <a:gd name="connsiteY86" fmla="*/ 432244 h 812606"/>
                <a:gd name="connsiteX87" fmla="*/ 10388586 w 12329384"/>
                <a:gd name="connsiteY87" fmla="*/ 516101 h 812606"/>
                <a:gd name="connsiteX88" fmla="*/ 10382477 w 12329384"/>
                <a:gd name="connsiteY88" fmla="*/ 525613 h 812606"/>
                <a:gd name="connsiteX89" fmla="*/ 9890724 w 12329384"/>
                <a:gd name="connsiteY89" fmla="*/ 812603 h 812606"/>
                <a:gd name="connsiteX90" fmla="*/ 9520297 w 12329384"/>
                <a:gd name="connsiteY90" fmla="*/ 664007 h 812606"/>
                <a:gd name="connsiteX91" fmla="*/ 9472091 w 12329384"/>
                <a:gd name="connsiteY91" fmla="*/ 616668 h 812606"/>
                <a:gd name="connsiteX92" fmla="*/ 9467777 w 12329384"/>
                <a:gd name="connsiteY92" fmla="*/ 625292 h 812606"/>
                <a:gd name="connsiteX93" fmla="*/ 9458242 w 12329384"/>
                <a:gd name="connsiteY93" fmla="*/ 607627 h 812606"/>
                <a:gd name="connsiteX94" fmla="*/ 9018413 w 12329384"/>
                <a:gd name="connsiteY94" fmla="*/ 320302 h 812606"/>
                <a:gd name="connsiteX95" fmla="*/ 8752802 w 12329384"/>
                <a:gd name="connsiteY95" fmla="*/ 411089 h 812606"/>
                <a:gd name="connsiteX96" fmla="*/ 8707595 w 12329384"/>
                <a:gd name="connsiteY96" fmla="*/ 449000 h 812606"/>
                <a:gd name="connsiteX97" fmla="*/ 8702022 w 12329384"/>
                <a:gd name="connsiteY97" fmla="*/ 456073 h 812606"/>
                <a:gd name="connsiteX98" fmla="*/ 8590098 w 12329384"/>
                <a:gd name="connsiteY98" fmla="*/ 553928 h 812606"/>
                <a:gd name="connsiteX99" fmla="*/ 8548818 w 12329384"/>
                <a:gd name="connsiteY99" fmla="*/ 583206 h 812606"/>
                <a:gd name="connsiteX100" fmla="*/ 8275246 w 12329384"/>
                <a:gd name="connsiteY100" fmla="*/ 660611 h 812606"/>
                <a:gd name="connsiteX101" fmla="*/ 7904819 w 12329384"/>
                <a:gd name="connsiteY101" fmla="*/ 512015 h 812606"/>
                <a:gd name="connsiteX102" fmla="*/ 7856612 w 12329384"/>
                <a:gd name="connsiteY102" fmla="*/ 464676 h 812606"/>
                <a:gd name="connsiteX103" fmla="*/ 7852299 w 12329384"/>
                <a:gd name="connsiteY103" fmla="*/ 473299 h 812606"/>
                <a:gd name="connsiteX104" fmla="*/ 7842763 w 12329384"/>
                <a:gd name="connsiteY104" fmla="*/ 455635 h 812606"/>
                <a:gd name="connsiteX105" fmla="*/ 7402933 w 12329384"/>
                <a:gd name="connsiteY105" fmla="*/ 168309 h 812606"/>
                <a:gd name="connsiteX106" fmla="*/ 6979871 w 12329384"/>
                <a:gd name="connsiteY106" fmla="*/ 428742 h 812606"/>
                <a:gd name="connsiteX107" fmla="*/ 6979620 w 12329384"/>
                <a:gd name="connsiteY107" fmla="*/ 429151 h 812606"/>
                <a:gd name="connsiteX108" fmla="*/ 6978128 w 12329384"/>
                <a:gd name="connsiteY108" fmla="*/ 432245 h 812606"/>
                <a:gd name="connsiteX109" fmla="*/ 6920597 w 12329384"/>
                <a:gd name="connsiteY109" fmla="*/ 541286 h 812606"/>
                <a:gd name="connsiteX110" fmla="*/ 6928288 w 12329384"/>
                <a:gd name="connsiteY110" fmla="*/ 516102 h 812606"/>
                <a:gd name="connsiteX111" fmla="*/ 6922178 w 12329384"/>
                <a:gd name="connsiteY111" fmla="*/ 525614 h 812606"/>
                <a:gd name="connsiteX112" fmla="*/ 6430427 w 12329384"/>
                <a:gd name="connsiteY112" fmla="*/ 812604 h 812606"/>
                <a:gd name="connsiteX113" fmla="*/ 6059999 w 12329384"/>
                <a:gd name="connsiteY113" fmla="*/ 664008 h 812606"/>
                <a:gd name="connsiteX114" fmla="*/ 6011793 w 12329384"/>
                <a:gd name="connsiteY114" fmla="*/ 616669 h 812606"/>
                <a:gd name="connsiteX115" fmla="*/ 6007479 w 12329384"/>
                <a:gd name="connsiteY115" fmla="*/ 625293 h 812606"/>
                <a:gd name="connsiteX116" fmla="*/ 5997944 w 12329384"/>
                <a:gd name="connsiteY116" fmla="*/ 607628 h 812606"/>
                <a:gd name="connsiteX117" fmla="*/ 5558114 w 12329384"/>
                <a:gd name="connsiteY117" fmla="*/ 320302 h 812606"/>
                <a:gd name="connsiteX118" fmla="*/ 5292505 w 12329384"/>
                <a:gd name="connsiteY118" fmla="*/ 411089 h 812606"/>
                <a:gd name="connsiteX119" fmla="*/ 5247300 w 12329384"/>
                <a:gd name="connsiteY119" fmla="*/ 448999 h 812606"/>
                <a:gd name="connsiteX120" fmla="*/ 5207594 w 12329384"/>
                <a:gd name="connsiteY120" fmla="*/ 488913 h 812606"/>
                <a:gd name="connsiteX121" fmla="*/ 5088520 w 12329384"/>
                <a:gd name="connsiteY121" fmla="*/ 583208 h 812606"/>
                <a:gd name="connsiteX122" fmla="*/ 4814948 w 12329384"/>
                <a:gd name="connsiteY122" fmla="*/ 660613 h 812606"/>
                <a:gd name="connsiteX123" fmla="*/ 4444521 w 12329384"/>
                <a:gd name="connsiteY123" fmla="*/ 512017 h 812606"/>
                <a:gd name="connsiteX124" fmla="*/ 4396314 w 12329384"/>
                <a:gd name="connsiteY124" fmla="*/ 464678 h 812606"/>
                <a:gd name="connsiteX125" fmla="*/ 4392001 w 12329384"/>
                <a:gd name="connsiteY125" fmla="*/ 473301 h 812606"/>
                <a:gd name="connsiteX126" fmla="*/ 4382465 w 12329384"/>
                <a:gd name="connsiteY126" fmla="*/ 455637 h 812606"/>
                <a:gd name="connsiteX127" fmla="*/ 3942636 w 12329384"/>
                <a:gd name="connsiteY127" fmla="*/ 168311 h 812606"/>
                <a:gd name="connsiteX128" fmla="*/ 3519574 w 12329384"/>
                <a:gd name="connsiteY128" fmla="*/ 428744 h 812606"/>
                <a:gd name="connsiteX129" fmla="*/ 3477788 w 12329384"/>
                <a:gd name="connsiteY129" fmla="*/ 500852 h 812606"/>
                <a:gd name="connsiteX130" fmla="*/ 3467991 w 12329384"/>
                <a:gd name="connsiteY130" fmla="*/ 516104 h 812606"/>
                <a:gd name="connsiteX131" fmla="*/ 3461880 w 12329384"/>
                <a:gd name="connsiteY131" fmla="*/ 525616 h 812606"/>
                <a:gd name="connsiteX132" fmla="*/ 2970129 w 12329384"/>
                <a:gd name="connsiteY132" fmla="*/ 812606 h 812606"/>
                <a:gd name="connsiteX133" fmla="*/ 2599702 w 12329384"/>
                <a:gd name="connsiteY133" fmla="*/ 664010 h 812606"/>
                <a:gd name="connsiteX134" fmla="*/ 2551495 w 12329384"/>
                <a:gd name="connsiteY134" fmla="*/ 616671 h 812606"/>
                <a:gd name="connsiteX135" fmla="*/ 2547182 w 12329384"/>
                <a:gd name="connsiteY135" fmla="*/ 625295 h 812606"/>
                <a:gd name="connsiteX136" fmla="*/ 2537646 w 12329384"/>
                <a:gd name="connsiteY136" fmla="*/ 607630 h 812606"/>
                <a:gd name="connsiteX137" fmla="*/ 2097817 w 12329384"/>
                <a:gd name="connsiteY137" fmla="*/ 320304 h 812606"/>
                <a:gd name="connsiteX138" fmla="*/ 1832207 w 12329384"/>
                <a:gd name="connsiteY138" fmla="*/ 411091 h 812606"/>
                <a:gd name="connsiteX139" fmla="*/ 1722225 w 12329384"/>
                <a:gd name="connsiteY139" fmla="*/ 515954 h 812606"/>
                <a:gd name="connsiteX140" fmla="*/ 1628223 w 12329384"/>
                <a:gd name="connsiteY140" fmla="*/ 583210 h 812606"/>
                <a:gd name="connsiteX141" fmla="*/ 1354650 w 12329384"/>
                <a:gd name="connsiteY141" fmla="*/ 660615 h 812606"/>
                <a:gd name="connsiteX142" fmla="*/ 984223 w 12329384"/>
                <a:gd name="connsiteY142" fmla="*/ 512019 h 812606"/>
                <a:gd name="connsiteX143" fmla="*/ 936017 w 12329384"/>
                <a:gd name="connsiteY143" fmla="*/ 464680 h 812606"/>
                <a:gd name="connsiteX144" fmla="*/ 931703 w 12329384"/>
                <a:gd name="connsiteY144" fmla="*/ 473303 h 812606"/>
                <a:gd name="connsiteX145" fmla="*/ 922167 w 12329384"/>
                <a:gd name="connsiteY145" fmla="*/ 455639 h 812606"/>
                <a:gd name="connsiteX146" fmla="*/ 482338 w 12329384"/>
                <a:gd name="connsiteY146" fmla="*/ 168313 h 812606"/>
                <a:gd name="connsiteX147" fmla="*/ 59276 w 12329384"/>
                <a:gd name="connsiteY147" fmla="*/ 428746 h 812606"/>
                <a:gd name="connsiteX148" fmla="*/ 59024 w 12329384"/>
                <a:gd name="connsiteY148" fmla="*/ 429155 h 812606"/>
                <a:gd name="connsiteX149" fmla="*/ 30746 w 12329384"/>
                <a:gd name="connsiteY149" fmla="*/ 480219 h 812606"/>
                <a:gd name="connsiteX150" fmla="*/ 1 w 12329384"/>
                <a:gd name="connsiteY150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50732 w 12329382"/>
                <a:gd name="connsiteY21" fmla="*/ 332392 h 812606"/>
                <a:gd name="connsiteX22" fmla="*/ 3581477 w 12329382"/>
                <a:gd name="connsiteY22" fmla="*/ 271321 h 812606"/>
                <a:gd name="connsiteX23" fmla="*/ 3573785 w 12329382"/>
                <a:gd name="connsiteY23" fmla="*/ 296505 h 812606"/>
                <a:gd name="connsiteX24" fmla="*/ 3579895 w 12329382"/>
                <a:gd name="connsiteY24" fmla="*/ 286993 h 812606"/>
                <a:gd name="connsiteX25" fmla="*/ 4071647 w 12329382"/>
                <a:gd name="connsiteY25" fmla="*/ 3 h 812606"/>
                <a:gd name="connsiteX26" fmla="*/ 4442074 w 12329382"/>
                <a:gd name="connsiteY26" fmla="*/ 148599 h 812606"/>
                <a:gd name="connsiteX27" fmla="*/ 4490280 w 12329382"/>
                <a:gd name="connsiteY27" fmla="*/ 195938 h 812606"/>
                <a:gd name="connsiteX28" fmla="*/ 4494594 w 12329382"/>
                <a:gd name="connsiteY28" fmla="*/ 187314 h 812606"/>
                <a:gd name="connsiteX29" fmla="*/ 4504130 w 12329382"/>
                <a:gd name="connsiteY29" fmla="*/ 204979 h 812606"/>
                <a:gd name="connsiteX30" fmla="*/ 4943959 w 12329382"/>
                <a:gd name="connsiteY30" fmla="*/ 492304 h 812606"/>
                <a:gd name="connsiteX31" fmla="*/ 5209569 w 12329382"/>
                <a:gd name="connsiteY31" fmla="*/ 401517 h 812606"/>
                <a:gd name="connsiteX32" fmla="*/ 5254773 w 12329382"/>
                <a:gd name="connsiteY32" fmla="*/ 363608 h 812606"/>
                <a:gd name="connsiteX33" fmla="*/ 5372274 w 12329382"/>
                <a:gd name="connsiteY33" fmla="*/ 258677 h 812606"/>
                <a:gd name="connsiteX34" fmla="*/ 5413553 w 12329382"/>
                <a:gd name="connsiteY34" fmla="*/ 229399 h 812606"/>
                <a:gd name="connsiteX35" fmla="*/ 5687126 w 12329382"/>
                <a:gd name="connsiteY35" fmla="*/ 151994 h 812606"/>
                <a:gd name="connsiteX36" fmla="*/ 6057553 w 12329382"/>
                <a:gd name="connsiteY36" fmla="*/ 300590 h 812606"/>
                <a:gd name="connsiteX37" fmla="*/ 6105759 w 12329382"/>
                <a:gd name="connsiteY37" fmla="*/ 347929 h 812606"/>
                <a:gd name="connsiteX38" fmla="*/ 6110073 w 12329382"/>
                <a:gd name="connsiteY38" fmla="*/ 339306 h 812606"/>
                <a:gd name="connsiteX39" fmla="*/ 6119609 w 12329382"/>
                <a:gd name="connsiteY39" fmla="*/ 356970 h 812606"/>
                <a:gd name="connsiteX40" fmla="*/ 6559437 w 12329382"/>
                <a:gd name="connsiteY40" fmla="*/ 644296 h 812606"/>
                <a:gd name="connsiteX41" fmla="*/ 6982500 w 12329382"/>
                <a:gd name="connsiteY41" fmla="*/ 383863 h 812606"/>
                <a:gd name="connsiteX42" fmla="*/ 6982751 w 12329382"/>
                <a:gd name="connsiteY42" fmla="*/ 383454 h 812606"/>
                <a:gd name="connsiteX43" fmla="*/ 6984244 w 12329382"/>
                <a:gd name="connsiteY43" fmla="*/ 380360 h 812606"/>
                <a:gd name="connsiteX44" fmla="*/ 7041775 w 12329382"/>
                <a:gd name="connsiteY44" fmla="*/ 271319 h 812606"/>
                <a:gd name="connsiteX45" fmla="*/ 7034083 w 12329382"/>
                <a:gd name="connsiteY45" fmla="*/ 296503 h 812606"/>
                <a:gd name="connsiteX46" fmla="*/ 7040193 w 12329382"/>
                <a:gd name="connsiteY46" fmla="*/ 286991 h 812606"/>
                <a:gd name="connsiteX47" fmla="*/ 7531945 w 12329382"/>
                <a:gd name="connsiteY47" fmla="*/ 1 h 812606"/>
                <a:gd name="connsiteX48" fmla="*/ 7902372 w 12329382"/>
                <a:gd name="connsiteY48" fmla="*/ 148597 h 812606"/>
                <a:gd name="connsiteX49" fmla="*/ 7950578 w 12329382"/>
                <a:gd name="connsiteY49" fmla="*/ 195936 h 812606"/>
                <a:gd name="connsiteX50" fmla="*/ 7954892 w 12329382"/>
                <a:gd name="connsiteY50" fmla="*/ 187312 h 812606"/>
                <a:gd name="connsiteX51" fmla="*/ 7964428 w 12329382"/>
                <a:gd name="connsiteY51" fmla="*/ 204977 h 812606"/>
                <a:gd name="connsiteX52" fmla="*/ 8404256 w 12329382"/>
                <a:gd name="connsiteY52" fmla="*/ 492302 h 812606"/>
                <a:gd name="connsiteX53" fmla="*/ 8669867 w 12329382"/>
                <a:gd name="connsiteY53" fmla="*/ 401515 h 812606"/>
                <a:gd name="connsiteX54" fmla="*/ 8715074 w 12329382"/>
                <a:gd name="connsiteY54" fmla="*/ 363604 h 812606"/>
                <a:gd name="connsiteX55" fmla="*/ 8720648 w 12329382"/>
                <a:gd name="connsiteY55" fmla="*/ 356531 h 812606"/>
                <a:gd name="connsiteX56" fmla="*/ 8832571 w 12329382"/>
                <a:gd name="connsiteY56" fmla="*/ 258676 h 812606"/>
                <a:gd name="connsiteX57" fmla="*/ 8873851 w 12329382"/>
                <a:gd name="connsiteY57" fmla="*/ 229399 h 812606"/>
                <a:gd name="connsiteX58" fmla="*/ 9147424 w 12329382"/>
                <a:gd name="connsiteY58" fmla="*/ 151993 h 812606"/>
                <a:gd name="connsiteX59" fmla="*/ 9517851 w 12329382"/>
                <a:gd name="connsiteY59" fmla="*/ 300589 h 812606"/>
                <a:gd name="connsiteX60" fmla="*/ 9566057 w 12329382"/>
                <a:gd name="connsiteY60" fmla="*/ 347928 h 812606"/>
                <a:gd name="connsiteX61" fmla="*/ 9570371 w 12329382"/>
                <a:gd name="connsiteY61" fmla="*/ 339305 h 812606"/>
                <a:gd name="connsiteX62" fmla="*/ 9579906 w 12329382"/>
                <a:gd name="connsiteY62" fmla="*/ 356969 h 812606"/>
                <a:gd name="connsiteX63" fmla="*/ 10019736 w 12329382"/>
                <a:gd name="connsiteY63" fmla="*/ 644295 h 812606"/>
                <a:gd name="connsiteX64" fmla="*/ 10442798 w 12329382"/>
                <a:gd name="connsiteY64" fmla="*/ 383862 h 812606"/>
                <a:gd name="connsiteX65" fmla="*/ 10443050 w 12329382"/>
                <a:gd name="connsiteY65" fmla="*/ 383453 h 812606"/>
                <a:gd name="connsiteX66" fmla="*/ 10444542 w 12329382"/>
                <a:gd name="connsiteY66" fmla="*/ 380359 h 812606"/>
                <a:gd name="connsiteX67" fmla="*/ 10502072 w 12329382"/>
                <a:gd name="connsiteY67" fmla="*/ 271318 h 812606"/>
                <a:gd name="connsiteX68" fmla="*/ 10494381 w 12329382"/>
                <a:gd name="connsiteY68" fmla="*/ 296502 h 812606"/>
                <a:gd name="connsiteX69" fmla="*/ 10500491 w 12329382"/>
                <a:gd name="connsiteY69" fmla="*/ 286990 h 812606"/>
                <a:gd name="connsiteX70" fmla="*/ 10992243 w 12329382"/>
                <a:gd name="connsiteY70" fmla="*/ 0 h 812606"/>
                <a:gd name="connsiteX71" fmla="*/ 11362670 w 12329382"/>
                <a:gd name="connsiteY71" fmla="*/ 148596 h 812606"/>
                <a:gd name="connsiteX72" fmla="*/ 11410876 w 12329382"/>
                <a:gd name="connsiteY72" fmla="*/ 195935 h 812606"/>
                <a:gd name="connsiteX73" fmla="*/ 11424726 w 12329382"/>
                <a:gd name="connsiteY73" fmla="*/ 204976 h 812606"/>
                <a:gd name="connsiteX74" fmla="*/ 11864555 w 12329382"/>
                <a:gd name="connsiteY74" fmla="*/ 492302 h 812606"/>
                <a:gd name="connsiteX75" fmla="*/ 12329382 w 12329382"/>
                <a:gd name="connsiteY75" fmla="*/ 159808 h 812606"/>
                <a:gd name="connsiteX76" fmla="*/ 12329208 w 12329382"/>
                <a:gd name="connsiteY76" fmla="*/ 177225 h 812606"/>
                <a:gd name="connsiteX77" fmla="*/ 11735542 w 12329382"/>
                <a:gd name="connsiteY77" fmla="*/ 660610 h 812606"/>
                <a:gd name="connsiteX78" fmla="*/ 11365115 w 12329382"/>
                <a:gd name="connsiteY78" fmla="*/ 512014 h 812606"/>
                <a:gd name="connsiteX79" fmla="*/ 11316909 w 12329382"/>
                <a:gd name="connsiteY79" fmla="*/ 464675 h 812606"/>
                <a:gd name="connsiteX80" fmla="*/ 11312594 w 12329382"/>
                <a:gd name="connsiteY80" fmla="*/ 473298 h 812606"/>
                <a:gd name="connsiteX81" fmla="*/ 11303059 w 12329382"/>
                <a:gd name="connsiteY81" fmla="*/ 455634 h 812606"/>
                <a:gd name="connsiteX82" fmla="*/ 10863230 w 12329382"/>
                <a:gd name="connsiteY82" fmla="*/ 168308 h 812606"/>
                <a:gd name="connsiteX83" fmla="*/ 10440168 w 12329382"/>
                <a:gd name="connsiteY83" fmla="*/ 428741 h 812606"/>
                <a:gd name="connsiteX84" fmla="*/ 10439916 w 12329382"/>
                <a:gd name="connsiteY84" fmla="*/ 429150 h 812606"/>
                <a:gd name="connsiteX85" fmla="*/ 10438424 w 12329382"/>
                <a:gd name="connsiteY85" fmla="*/ 432244 h 812606"/>
                <a:gd name="connsiteX86" fmla="*/ 10388584 w 12329382"/>
                <a:gd name="connsiteY86" fmla="*/ 516101 h 812606"/>
                <a:gd name="connsiteX87" fmla="*/ 10382475 w 12329382"/>
                <a:gd name="connsiteY87" fmla="*/ 525613 h 812606"/>
                <a:gd name="connsiteX88" fmla="*/ 9890722 w 12329382"/>
                <a:gd name="connsiteY88" fmla="*/ 812603 h 812606"/>
                <a:gd name="connsiteX89" fmla="*/ 9520295 w 12329382"/>
                <a:gd name="connsiteY89" fmla="*/ 664007 h 812606"/>
                <a:gd name="connsiteX90" fmla="*/ 9472089 w 12329382"/>
                <a:gd name="connsiteY90" fmla="*/ 616668 h 812606"/>
                <a:gd name="connsiteX91" fmla="*/ 9467775 w 12329382"/>
                <a:gd name="connsiteY91" fmla="*/ 625292 h 812606"/>
                <a:gd name="connsiteX92" fmla="*/ 9458240 w 12329382"/>
                <a:gd name="connsiteY92" fmla="*/ 607627 h 812606"/>
                <a:gd name="connsiteX93" fmla="*/ 9018411 w 12329382"/>
                <a:gd name="connsiteY93" fmla="*/ 320302 h 812606"/>
                <a:gd name="connsiteX94" fmla="*/ 8752800 w 12329382"/>
                <a:gd name="connsiteY94" fmla="*/ 411089 h 812606"/>
                <a:gd name="connsiteX95" fmla="*/ 8707593 w 12329382"/>
                <a:gd name="connsiteY95" fmla="*/ 449000 h 812606"/>
                <a:gd name="connsiteX96" fmla="*/ 8702020 w 12329382"/>
                <a:gd name="connsiteY96" fmla="*/ 456073 h 812606"/>
                <a:gd name="connsiteX97" fmla="*/ 8590096 w 12329382"/>
                <a:gd name="connsiteY97" fmla="*/ 553928 h 812606"/>
                <a:gd name="connsiteX98" fmla="*/ 8548816 w 12329382"/>
                <a:gd name="connsiteY98" fmla="*/ 583206 h 812606"/>
                <a:gd name="connsiteX99" fmla="*/ 8275244 w 12329382"/>
                <a:gd name="connsiteY99" fmla="*/ 660611 h 812606"/>
                <a:gd name="connsiteX100" fmla="*/ 7904817 w 12329382"/>
                <a:gd name="connsiteY100" fmla="*/ 512015 h 812606"/>
                <a:gd name="connsiteX101" fmla="*/ 7856610 w 12329382"/>
                <a:gd name="connsiteY101" fmla="*/ 464676 h 812606"/>
                <a:gd name="connsiteX102" fmla="*/ 7852297 w 12329382"/>
                <a:gd name="connsiteY102" fmla="*/ 473299 h 812606"/>
                <a:gd name="connsiteX103" fmla="*/ 7842761 w 12329382"/>
                <a:gd name="connsiteY103" fmla="*/ 455635 h 812606"/>
                <a:gd name="connsiteX104" fmla="*/ 7402931 w 12329382"/>
                <a:gd name="connsiteY104" fmla="*/ 168309 h 812606"/>
                <a:gd name="connsiteX105" fmla="*/ 6979869 w 12329382"/>
                <a:gd name="connsiteY105" fmla="*/ 428742 h 812606"/>
                <a:gd name="connsiteX106" fmla="*/ 6979618 w 12329382"/>
                <a:gd name="connsiteY106" fmla="*/ 429151 h 812606"/>
                <a:gd name="connsiteX107" fmla="*/ 6978126 w 12329382"/>
                <a:gd name="connsiteY107" fmla="*/ 432245 h 812606"/>
                <a:gd name="connsiteX108" fmla="*/ 6920595 w 12329382"/>
                <a:gd name="connsiteY108" fmla="*/ 541286 h 812606"/>
                <a:gd name="connsiteX109" fmla="*/ 6928286 w 12329382"/>
                <a:gd name="connsiteY109" fmla="*/ 516102 h 812606"/>
                <a:gd name="connsiteX110" fmla="*/ 6922176 w 12329382"/>
                <a:gd name="connsiteY110" fmla="*/ 525614 h 812606"/>
                <a:gd name="connsiteX111" fmla="*/ 6430425 w 12329382"/>
                <a:gd name="connsiteY111" fmla="*/ 812604 h 812606"/>
                <a:gd name="connsiteX112" fmla="*/ 6059997 w 12329382"/>
                <a:gd name="connsiteY112" fmla="*/ 664008 h 812606"/>
                <a:gd name="connsiteX113" fmla="*/ 6011791 w 12329382"/>
                <a:gd name="connsiteY113" fmla="*/ 616669 h 812606"/>
                <a:gd name="connsiteX114" fmla="*/ 6007477 w 12329382"/>
                <a:gd name="connsiteY114" fmla="*/ 625293 h 812606"/>
                <a:gd name="connsiteX115" fmla="*/ 5997942 w 12329382"/>
                <a:gd name="connsiteY115" fmla="*/ 607628 h 812606"/>
                <a:gd name="connsiteX116" fmla="*/ 5558112 w 12329382"/>
                <a:gd name="connsiteY116" fmla="*/ 320302 h 812606"/>
                <a:gd name="connsiteX117" fmla="*/ 5292503 w 12329382"/>
                <a:gd name="connsiteY117" fmla="*/ 411089 h 812606"/>
                <a:gd name="connsiteX118" fmla="*/ 5247298 w 12329382"/>
                <a:gd name="connsiteY118" fmla="*/ 448999 h 812606"/>
                <a:gd name="connsiteX119" fmla="*/ 5207592 w 12329382"/>
                <a:gd name="connsiteY119" fmla="*/ 488913 h 812606"/>
                <a:gd name="connsiteX120" fmla="*/ 5088518 w 12329382"/>
                <a:gd name="connsiteY120" fmla="*/ 583208 h 812606"/>
                <a:gd name="connsiteX121" fmla="*/ 4814946 w 12329382"/>
                <a:gd name="connsiteY121" fmla="*/ 660613 h 812606"/>
                <a:gd name="connsiteX122" fmla="*/ 4444519 w 12329382"/>
                <a:gd name="connsiteY122" fmla="*/ 512017 h 812606"/>
                <a:gd name="connsiteX123" fmla="*/ 4396312 w 12329382"/>
                <a:gd name="connsiteY123" fmla="*/ 464678 h 812606"/>
                <a:gd name="connsiteX124" fmla="*/ 4391999 w 12329382"/>
                <a:gd name="connsiteY124" fmla="*/ 473301 h 812606"/>
                <a:gd name="connsiteX125" fmla="*/ 4382463 w 12329382"/>
                <a:gd name="connsiteY125" fmla="*/ 455637 h 812606"/>
                <a:gd name="connsiteX126" fmla="*/ 3942634 w 12329382"/>
                <a:gd name="connsiteY126" fmla="*/ 168311 h 812606"/>
                <a:gd name="connsiteX127" fmla="*/ 3519572 w 12329382"/>
                <a:gd name="connsiteY127" fmla="*/ 428744 h 812606"/>
                <a:gd name="connsiteX128" fmla="*/ 3477786 w 12329382"/>
                <a:gd name="connsiteY128" fmla="*/ 500852 h 812606"/>
                <a:gd name="connsiteX129" fmla="*/ 3467989 w 12329382"/>
                <a:gd name="connsiteY129" fmla="*/ 516104 h 812606"/>
                <a:gd name="connsiteX130" fmla="*/ 3461878 w 12329382"/>
                <a:gd name="connsiteY130" fmla="*/ 525616 h 812606"/>
                <a:gd name="connsiteX131" fmla="*/ 2970127 w 12329382"/>
                <a:gd name="connsiteY131" fmla="*/ 812606 h 812606"/>
                <a:gd name="connsiteX132" fmla="*/ 2599700 w 12329382"/>
                <a:gd name="connsiteY132" fmla="*/ 664010 h 812606"/>
                <a:gd name="connsiteX133" fmla="*/ 2551493 w 12329382"/>
                <a:gd name="connsiteY133" fmla="*/ 616671 h 812606"/>
                <a:gd name="connsiteX134" fmla="*/ 2547180 w 12329382"/>
                <a:gd name="connsiteY134" fmla="*/ 625295 h 812606"/>
                <a:gd name="connsiteX135" fmla="*/ 2537644 w 12329382"/>
                <a:gd name="connsiteY135" fmla="*/ 607630 h 812606"/>
                <a:gd name="connsiteX136" fmla="*/ 2097815 w 12329382"/>
                <a:gd name="connsiteY136" fmla="*/ 320304 h 812606"/>
                <a:gd name="connsiteX137" fmla="*/ 1832205 w 12329382"/>
                <a:gd name="connsiteY137" fmla="*/ 411091 h 812606"/>
                <a:gd name="connsiteX138" fmla="*/ 1722223 w 12329382"/>
                <a:gd name="connsiteY138" fmla="*/ 515954 h 812606"/>
                <a:gd name="connsiteX139" fmla="*/ 1628221 w 12329382"/>
                <a:gd name="connsiteY139" fmla="*/ 583210 h 812606"/>
                <a:gd name="connsiteX140" fmla="*/ 1354648 w 12329382"/>
                <a:gd name="connsiteY140" fmla="*/ 660615 h 812606"/>
                <a:gd name="connsiteX141" fmla="*/ 984221 w 12329382"/>
                <a:gd name="connsiteY141" fmla="*/ 512019 h 812606"/>
                <a:gd name="connsiteX142" fmla="*/ 936015 w 12329382"/>
                <a:gd name="connsiteY142" fmla="*/ 464680 h 812606"/>
                <a:gd name="connsiteX143" fmla="*/ 931701 w 12329382"/>
                <a:gd name="connsiteY143" fmla="*/ 473303 h 812606"/>
                <a:gd name="connsiteX144" fmla="*/ 922165 w 12329382"/>
                <a:gd name="connsiteY144" fmla="*/ 455639 h 812606"/>
                <a:gd name="connsiteX145" fmla="*/ 482336 w 12329382"/>
                <a:gd name="connsiteY145" fmla="*/ 168313 h 812606"/>
                <a:gd name="connsiteX146" fmla="*/ 59274 w 12329382"/>
                <a:gd name="connsiteY146" fmla="*/ 428746 h 812606"/>
                <a:gd name="connsiteX147" fmla="*/ 59022 w 12329382"/>
                <a:gd name="connsiteY147" fmla="*/ 429155 h 812606"/>
                <a:gd name="connsiteX148" fmla="*/ 30744 w 12329382"/>
                <a:gd name="connsiteY148" fmla="*/ 480219 h 812606"/>
                <a:gd name="connsiteX149" fmla="*/ -1 w 12329382"/>
                <a:gd name="connsiteY149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50734 w 12329384"/>
                <a:gd name="connsiteY21" fmla="*/ 332392 h 812606"/>
                <a:gd name="connsiteX22" fmla="*/ 3581479 w 12329384"/>
                <a:gd name="connsiteY22" fmla="*/ 271321 h 812606"/>
                <a:gd name="connsiteX23" fmla="*/ 3573787 w 12329384"/>
                <a:gd name="connsiteY23" fmla="*/ 296505 h 812606"/>
                <a:gd name="connsiteX24" fmla="*/ 3579897 w 12329384"/>
                <a:gd name="connsiteY24" fmla="*/ 286993 h 812606"/>
                <a:gd name="connsiteX25" fmla="*/ 4071649 w 12329384"/>
                <a:gd name="connsiteY25" fmla="*/ 3 h 812606"/>
                <a:gd name="connsiteX26" fmla="*/ 4442076 w 12329384"/>
                <a:gd name="connsiteY26" fmla="*/ 148599 h 812606"/>
                <a:gd name="connsiteX27" fmla="*/ 4490282 w 12329384"/>
                <a:gd name="connsiteY27" fmla="*/ 195938 h 812606"/>
                <a:gd name="connsiteX28" fmla="*/ 4494596 w 12329384"/>
                <a:gd name="connsiteY28" fmla="*/ 187314 h 812606"/>
                <a:gd name="connsiteX29" fmla="*/ 4504132 w 12329384"/>
                <a:gd name="connsiteY29" fmla="*/ 204979 h 812606"/>
                <a:gd name="connsiteX30" fmla="*/ 4943961 w 12329384"/>
                <a:gd name="connsiteY30" fmla="*/ 492304 h 812606"/>
                <a:gd name="connsiteX31" fmla="*/ 5209571 w 12329384"/>
                <a:gd name="connsiteY31" fmla="*/ 401517 h 812606"/>
                <a:gd name="connsiteX32" fmla="*/ 5254775 w 12329384"/>
                <a:gd name="connsiteY32" fmla="*/ 363608 h 812606"/>
                <a:gd name="connsiteX33" fmla="*/ 5372276 w 12329384"/>
                <a:gd name="connsiteY33" fmla="*/ 258677 h 812606"/>
                <a:gd name="connsiteX34" fmla="*/ 5413555 w 12329384"/>
                <a:gd name="connsiteY34" fmla="*/ 229399 h 812606"/>
                <a:gd name="connsiteX35" fmla="*/ 5687128 w 12329384"/>
                <a:gd name="connsiteY35" fmla="*/ 151994 h 812606"/>
                <a:gd name="connsiteX36" fmla="*/ 6057555 w 12329384"/>
                <a:gd name="connsiteY36" fmla="*/ 300590 h 812606"/>
                <a:gd name="connsiteX37" fmla="*/ 6105761 w 12329384"/>
                <a:gd name="connsiteY37" fmla="*/ 347929 h 812606"/>
                <a:gd name="connsiteX38" fmla="*/ 6110075 w 12329384"/>
                <a:gd name="connsiteY38" fmla="*/ 339306 h 812606"/>
                <a:gd name="connsiteX39" fmla="*/ 6119611 w 12329384"/>
                <a:gd name="connsiteY39" fmla="*/ 356970 h 812606"/>
                <a:gd name="connsiteX40" fmla="*/ 6559439 w 12329384"/>
                <a:gd name="connsiteY40" fmla="*/ 644296 h 812606"/>
                <a:gd name="connsiteX41" fmla="*/ 6982502 w 12329384"/>
                <a:gd name="connsiteY41" fmla="*/ 383863 h 812606"/>
                <a:gd name="connsiteX42" fmla="*/ 6982753 w 12329384"/>
                <a:gd name="connsiteY42" fmla="*/ 383454 h 812606"/>
                <a:gd name="connsiteX43" fmla="*/ 6984246 w 12329384"/>
                <a:gd name="connsiteY43" fmla="*/ 380360 h 812606"/>
                <a:gd name="connsiteX44" fmla="*/ 7041777 w 12329384"/>
                <a:gd name="connsiteY44" fmla="*/ 271319 h 812606"/>
                <a:gd name="connsiteX45" fmla="*/ 7040195 w 12329384"/>
                <a:gd name="connsiteY45" fmla="*/ 286991 h 812606"/>
                <a:gd name="connsiteX46" fmla="*/ 7531947 w 12329384"/>
                <a:gd name="connsiteY46" fmla="*/ 1 h 812606"/>
                <a:gd name="connsiteX47" fmla="*/ 7902374 w 12329384"/>
                <a:gd name="connsiteY47" fmla="*/ 148597 h 812606"/>
                <a:gd name="connsiteX48" fmla="*/ 7950580 w 12329384"/>
                <a:gd name="connsiteY48" fmla="*/ 195936 h 812606"/>
                <a:gd name="connsiteX49" fmla="*/ 7954894 w 12329384"/>
                <a:gd name="connsiteY49" fmla="*/ 187312 h 812606"/>
                <a:gd name="connsiteX50" fmla="*/ 7964430 w 12329384"/>
                <a:gd name="connsiteY50" fmla="*/ 204977 h 812606"/>
                <a:gd name="connsiteX51" fmla="*/ 8404258 w 12329384"/>
                <a:gd name="connsiteY51" fmla="*/ 492302 h 812606"/>
                <a:gd name="connsiteX52" fmla="*/ 8669869 w 12329384"/>
                <a:gd name="connsiteY52" fmla="*/ 401515 h 812606"/>
                <a:gd name="connsiteX53" fmla="*/ 8715076 w 12329384"/>
                <a:gd name="connsiteY53" fmla="*/ 363604 h 812606"/>
                <a:gd name="connsiteX54" fmla="*/ 8720650 w 12329384"/>
                <a:gd name="connsiteY54" fmla="*/ 356531 h 812606"/>
                <a:gd name="connsiteX55" fmla="*/ 8832573 w 12329384"/>
                <a:gd name="connsiteY55" fmla="*/ 258676 h 812606"/>
                <a:gd name="connsiteX56" fmla="*/ 8873853 w 12329384"/>
                <a:gd name="connsiteY56" fmla="*/ 229399 h 812606"/>
                <a:gd name="connsiteX57" fmla="*/ 9147426 w 12329384"/>
                <a:gd name="connsiteY57" fmla="*/ 151993 h 812606"/>
                <a:gd name="connsiteX58" fmla="*/ 9517853 w 12329384"/>
                <a:gd name="connsiteY58" fmla="*/ 300589 h 812606"/>
                <a:gd name="connsiteX59" fmla="*/ 9566059 w 12329384"/>
                <a:gd name="connsiteY59" fmla="*/ 347928 h 812606"/>
                <a:gd name="connsiteX60" fmla="*/ 9570373 w 12329384"/>
                <a:gd name="connsiteY60" fmla="*/ 339305 h 812606"/>
                <a:gd name="connsiteX61" fmla="*/ 9579908 w 12329384"/>
                <a:gd name="connsiteY61" fmla="*/ 356969 h 812606"/>
                <a:gd name="connsiteX62" fmla="*/ 10019738 w 12329384"/>
                <a:gd name="connsiteY62" fmla="*/ 644295 h 812606"/>
                <a:gd name="connsiteX63" fmla="*/ 10442800 w 12329384"/>
                <a:gd name="connsiteY63" fmla="*/ 383862 h 812606"/>
                <a:gd name="connsiteX64" fmla="*/ 10443052 w 12329384"/>
                <a:gd name="connsiteY64" fmla="*/ 383453 h 812606"/>
                <a:gd name="connsiteX65" fmla="*/ 10444544 w 12329384"/>
                <a:gd name="connsiteY65" fmla="*/ 380359 h 812606"/>
                <a:gd name="connsiteX66" fmla="*/ 10502074 w 12329384"/>
                <a:gd name="connsiteY66" fmla="*/ 271318 h 812606"/>
                <a:gd name="connsiteX67" fmla="*/ 10494383 w 12329384"/>
                <a:gd name="connsiteY67" fmla="*/ 296502 h 812606"/>
                <a:gd name="connsiteX68" fmla="*/ 10500493 w 12329384"/>
                <a:gd name="connsiteY68" fmla="*/ 286990 h 812606"/>
                <a:gd name="connsiteX69" fmla="*/ 10992245 w 12329384"/>
                <a:gd name="connsiteY69" fmla="*/ 0 h 812606"/>
                <a:gd name="connsiteX70" fmla="*/ 11362672 w 12329384"/>
                <a:gd name="connsiteY70" fmla="*/ 148596 h 812606"/>
                <a:gd name="connsiteX71" fmla="*/ 11410878 w 12329384"/>
                <a:gd name="connsiteY71" fmla="*/ 195935 h 812606"/>
                <a:gd name="connsiteX72" fmla="*/ 11424728 w 12329384"/>
                <a:gd name="connsiteY72" fmla="*/ 204976 h 812606"/>
                <a:gd name="connsiteX73" fmla="*/ 11864557 w 12329384"/>
                <a:gd name="connsiteY73" fmla="*/ 492302 h 812606"/>
                <a:gd name="connsiteX74" fmla="*/ 12329384 w 12329384"/>
                <a:gd name="connsiteY74" fmla="*/ 159808 h 812606"/>
                <a:gd name="connsiteX75" fmla="*/ 12329210 w 12329384"/>
                <a:gd name="connsiteY75" fmla="*/ 177225 h 812606"/>
                <a:gd name="connsiteX76" fmla="*/ 11735544 w 12329384"/>
                <a:gd name="connsiteY76" fmla="*/ 660610 h 812606"/>
                <a:gd name="connsiteX77" fmla="*/ 11365117 w 12329384"/>
                <a:gd name="connsiteY77" fmla="*/ 512014 h 812606"/>
                <a:gd name="connsiteX78" fmla="*/ 11316911 w 12329384"/>
                <a:gd name="connsiteY78" fmla="*/ 464675 h 812606"/>
                <a:gd name="connsiteX79" fmla="*/ 11312596 w 12329384"/>
                <a:gd name="connsiteY79" fmla="*/ 473298 h 812606"/>
                <a:gd name="connsiteX80" fmla="*/ 11303061 w 12329384"/>
                <a:gd name="connsiteY80" fmla="*/ 455634 h 812606"/>
                <a:gd name="connsiteX81" fmla="*/ 10863232 w 12329384"/>
                <a:gd name="connsiteY81" fmla="*/ 168308 h 812606"/>
                <a:gd name="connsiteX82" fmla="*/ 10440170 w 12329384"/>
                <a:gd name="connsiteY82" fmla="*/ 428741 h 812606"/>
                <a:gd name="connsiteX83" fmla="*/ 10439918 w 12329384"/>
                <a:gd name="connsiteY83" fmla="*/ 429150 h 812606"/>
                <a:gd name="connsiteX84" fmla="*/ 10438426 w 12329384"/>
                <a:gd name="connsiteY84" fmla="*/ 432244 h 812606"/>
                <a:gd name="connsiteX85" fmla="*/ 10388586 w 12329384"/>
                <a:gd name="connsiteY85" fmla="*/ 516101 h 812606"/>
                <a:gd name="connsiteX86" fmla="*/ 10382477 w 12329384"/>
                <a:gd name="connsiteY86" fmla="*/ 525613 h 812606"/>
                <a:gd name="connsiteX87" fmla="*/ 9890724 w 12329384"/>
                <a:gd name="connsiteY87" fmla="*/ 812603 h 812606"/>
                <a:gd name="connsiteX88" fmla="*/ 9520297 w 12329384"/>
                <a:gd name="connsiteY88" fmla="*/ 664007 h 812606"/>
                <a:gd name="connsiteX89" fmla="*/ 9472091 w 12329384"/>
                <a:gd name="connsiteY89" fmla="*/ 616668 h 812606"/>
                <a:gd name="connsiteX90" fmla="*/ 9467777 w 12329384"/>
                <a:gd name="connsiteY90" fmla="*/ 625292 h 812606"/>
                <a:gd name="connsiteX91" fmla="*/ 9458242 w 12329384"/>
                <a:gd name="connsiteY91" fmla="*/ 607627 h 812606"/>
                <a:gd name="connsiteX92" fmla="*/ 9018413 w 12329384"/>
                <a:gd name="connsiteY92" fmla="*/ 320302 h 812606"/>
                <a:gd name="connsiteX93" fmla="*/ 8752802 w 12329384"/>
                <a:gd name="connsiteY93" fmla="*/ 411089 h 812606"/>
                <a:gd name="connsiteX94" fmla="*/ 8707595 w 12329384"/>
                <a:gd name="connsiteY94" fmla="*/ 449000 h 812606"/>
                <a:gd name="connsiteX95" fmla="*/ 8702022 w 12329384"/>
                <a:gd name="connsiteY95" fmla="*/ 456073 h 812606"/>
                <a:gd name="connsiteX96" fmla="*/ 8590098 w 12329384"/>
                <a:gd name="connsiteY96" fmla="*/ 553928 h 812606"/>
                <a:gd name="connsiteX97" fmla="*/ 8548818 w 12329384"/>
                <a:gd name="connsiteY97" fmla="*/ 583206 h 812606"/>
                <a:gd name="connsiteX98" fmla="*/ 8275246 w 12329384"/>
                <a:gd name="connsiteY98" fmla="*/ 660611 h 812606"/>
                <a:gd name="connsiteX99" fmla="*/ 7904819 w 12329384"/>
                <a:gd name="connsiteY99" fmla="*/ 512015 h 812606"/>
                <a:gd name="connsiteX100" fmla="*/ 7856612 w 12329384"/>
                <a:gd name="connsiteY100" fmla="*/ 464676 h 812606"/>
                <a:gd name="connsiteX101" fmla="*/ 7852299 w 12329384"/>
                <a:gd name="connsiteY101" fmla="*/ 473299 h 812606"/>
                <a:gd name="connsiteX102" fmla="*/ 7842763 w 12329384"/>
                <a:gd name="connsiteY102" fmla="*/ 455635 h 812606"/>
                <a:gd name="connsiteX103" fmla="*/ 7402933 w 12329384"/>
                <a:gd name="connsiteY103" fmla="*/ 168309 h 812606"/>
                <a:gd name="connsiteX104" fmla="*/ 6979871 w 12329384"/>
                <a:gd name="connsiteY104" fmla="*/ 428742 h 812606"/>
                <a:gd name="connsiteX105" fmla="*/ 6979620 w 12329384"/>
                <a:gd name="connsiteY105" fmla="*/ 429151 h 812606"/>
                <a:gd name="connsiteX106" fmla="*/ 6978128 w 12329384"/>
                <a:gd name="connsiteY106" fmla="*/ 432245 h 812606"/>
                <a:gd name="connsiteX107" fmla="*/ 6920597 w 12329384"/>
                <a:gd name="connsiteY107" fmla="*/ 541286 h 812606"/>
                <a:gd name="connsiteX108" fmla="*/ 6928288 w 12329384"/>
                <a:gd name="connsiteY108" fmla="*/ 516102 h 812606"/>
                <a:gd name="connsiteX109" fmla="*/ 6922178 w 12329384"/>
                <a:gd name="connsiteY109" fmla="*/ 525614 h 812606"/>
                <a:gd name="connsiteX110" fmla="*/ 6430427 w 12329384"/>
                <a:gd name="connsiteY110" fmla="*/ 812604 h 812606"/>
                <a:gd name="connsiteX111" fmla="*/ 6059999 w 12329384"/>
                <a:gd name="connsiteY111" fmla="*/ 664008 h 812606"/>
                <a:gd name="connsiteX112" fmla="*/ 6011793 w 12329384"/>
                <a:gd name="connsiteY112" fmla="*/ 616669 h 812606"/>
                <a:gd name="connsiteX113" fmla="*/ 6007479 w 12329384"/>
                <a:gd name="connsiteY113" fmla="*/ 625293 h 812606"/>
                <a:gd name="connsiteX114" fmla="*/ 5997944 w 12329384"/>
                <a:gd name="connsiteY114" fmla="*/ 607628 h 812606"/>
                <a:gd name="connsiteX115" fmla="*/ 5558114 w 12329384"/>
                <a:gd name="connsiteY115" fmla="*/ 320302 h 812606"/>
                <a:gd name="connsiteX116" fmla="*/ 5292505 w 12329384"/>
                <a:gd name="connsiteY116" fmla="*/ 411089 h 812606"/>
                <a:gd name="connsiteX117" fmla="*/ 5247300 w 12329384"/>
                <a:gd name="connsiteY117" fmla="*/ 448999 h 812606"/>
                <a:gd name="connsiteX118" fmla="*/ 5207594 w 12329384"/>
                <a:gd name="connsiteY118" fmla="*/ 488913 h 812606"/>
                <a:gd name="connsiteX119" fmla="*/ 5088520 w 12329384"/>
                <a:gd name="connsiteY119" fmla="*/ 583208 h 812606"/>
                <a:gd name="connsiteX120" fmla="*/ 4814948 w 12329384"/>
                <a:gd name="connsiteY120" fmla="*/ 660613 h 812606"/>
                <a:gd name="connsiteX121" fmla="*/ 4444521 w 12329384"/>
                <a:gd name="connsiteY121" fmla="*/ 512017 h 812606"/>
                <a:gd name="connsiteX122" fmla="*/ 4396314 w 12329384"/>
                <a:gd name="connsiteY122" fmla="*/ 464678 h 812606"/>
                <a:gd name="connsiteX123" fmla="*/ 4392001 w 12329384"/>
                <a:gd name="connsiteY123" fmla="*/ 473301 h 812606"/>
                <a:gd name="connsiteX124" fmla="*/ 4382465 w 12329384"/>
                <a:gd name="connsiteY124" fmla="*/ 455637 h 812606"/>
                <a:gd name="connsiteX125" fmla="*/ 3942636 w 12329384"/>
                <a:gd name="connsiteY125" fmla="*/ 168311 h 812606"/>
                <a:gd name="connsiteX126" fmla="*/ 3519574 w 12329384"/>
                <a:gd name="connsiteY126" fmla="*/ 428744 h 812606"/>
                <a:gd name="connsiteX127" fmla="*/ 3477788 w 12329384"/>
                <a:gd name="connsiteY127" fmla="*/ 500852 h 812606"/>
                <a:gd name="connsiteX128" fmla="*/ 3467991 w 12329384"/>
                <a:gd name="connsiteY128" fmla="*/ 516104 h 812606"/>
                <a:gd name="connsiteX129" fmla="*/ 3461880 w 12329384"/>
                <a:gd name="connsiteY129" fmla="*/ 525616 h 812606"/>
                <a:gd name="connsiteX130" fmla="*/ 2970129 w 12329384"/>
                <a:gd name="connsiteY130" fmla="*/ 812606 h 812606"/>
                <a:gd name="connsiteX131" fmla="*/ 2599702 w 12329384"/>
                <a:gd name="connsiteY131" fmla="*/ 664010 h 812606"/>
                <a:gd name="connsiteX132" fmla="*/ 2551495 w 12329384"/>
                <a:gd name="connsiteY132" fmla="*/ 616671 h 812606"/>
                <a:gd name="connsiteX133" fmla="*/ 2547182 w 12329384"/>
                <a:gd name="connsiteY133" fmla="*/ 625295 h 812606"/>
                <a:gd name="connsiteX134" fmla="*/ 2537646 w 12329384"/>
                <a:gd name="connsiteY134" fmla="*/ 607630 h 812606"/>
                <a:gd name="connsiteX135" fmla="*/ 2097817 w 12329384"/>
                <a:gd name="connsiteY135" fmla="*/ 320304 h 812606"/>
                <a:gd name="connsiteX136" fmla="*/ 1832207 w 12329384"/>
                <a:gd name="connsiteY136" fmla="*/ 411091 h 812606"/>
                <a:gd name="connsiteX137" fmla="*/ 1722225 w 12329384"/>
                <a:gd name="connsiteY137" fmla="*/ 515954 h 812606"/>
                <a:gd name="connsiteX138" fmla="*/ 1628223 w 12329384"/>
                <a:gd name="connsiteY138" fmla="*/ 583210 h 812606"/>
                <a:gd name="connsiteX139" fmla="*/ 1354650 w 12329384"/>
                <a:gd name="connsiteY139" fmla="*/ 660615 h 812606"/>
                <a:gd name="connsiteX140" fmla="*/ 984223 w 12329384"/>
                <a:gd name="connsiteY140" fmla="*/ 512019 h 812606"/>
                <a:gd name="connsiteX141" fmla="*/ 936017 w 12329384"/>
                <a:gd name="connsiteY141" fmla="*/ 464680 h 812606"/>
                <a:gd name="connsiteX142" fmla="*/ 931703 w 12329384"/>
                <a:gd name="connsiteY142" fmla="*/ 473303 h 812606"/>
                <a:gd name="connsiteX143" fmla="*/ 922167 w 12329384"/>
                <a:gd name="connsiteY143" fmla="*/ 455639 h 812606"/>
                <a:gd name="connsiteX144" fmla="*/ 482338 w 12329384"/>
                <a:gd name="connsiteY144" fmla="*/ 168313 h 812606"/>
                <a:gd name="connsiteX145" fmla="*/ 59276 w 12329384"/>
                <a:gd name="connsiteY145" fmla="*/ 428746 h 812606"/>
                <a:gd name="connsiteX146" fmla="*/ 59024 w 12329384"/>
                <a:gd name="connsiteY146" fmla="*/ 429155 h 812606"/>
                <a:gd name="connsiteX147" fmla="*/ 30746 w 12329384"/>
                <a:gd name="connsiteY147" fmla="*/ 480219 h 812606"/>
                <a:gd name="connsiteX148" fmla="*/ 1 w 12329384"/>
                <a:gd name="connsiteY148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50732 w 12329382"/>
                <a:gd name="connsiteY21" fmla="*/ 332392 h 812606"/>
                <a:gd name="connsiteX22" fmla="*/ 3581477 w 12329382"/>
                <a:gd name="connsiteY22" fmla="*/ 271321 h 812606"/>
                <a:gd name="connsiteX23" fmla="*/ 3573785 w 12329382"/>
                <a:gd name="connsiteY23" fmla="*/ 296505 h 812606"/>
                <a:gd name="connsiteX24" fmla="*/ 3579895 w 12329382"/>
                <a:gd name="connsiteY24" fmla="*/ 286993 h 812606"/>
                <a:gd name="connsiteX25" fmla="*/ 4071647 w 12329382"/>
                <a:gd name="connsiteY25" fmla="*/ 3 h 812606"/>
                <a:gd name="connsiteX26" fmla="*/ 4442074 w 12329382"/>
                <a:gd name="connsiteY26" fmla="*/ 148599 h 812606"/>
                <a:gd name="connsiteX27" fmla="*/ 4490280 w 12329382"/>
                <a:gd name="connsiteY27" fmla="*/ 195938 h 812606"/>
                <a:gd name="connsiteX28" fmla="*/ 4494594 w 12329382"/>
                <a:gd name="connsiteY28" fmla="*/ 187314 h 812606"/>
                <a:gd name="connsiteX29" fmla="*/ 4504130 w 12329382"/>
                <a:gd name="connsiteY29" fmla="*/ 204979 h 812606"/>
                <a:gd name="connsiteX30" fmla="*/ 4943959 w 12329382"/>
                <a:gd name="connsiteY30" fmla="*/ 492304 h 812606"/>
                <a:gd name="connsiteX31" fmla="*/ 5209569 w 12329382"/>
                <a:gd name="connsiteY31" fmla="*/ 401517 h 812606"/>
                <a:gd name="connsiteX32" fmla="*/ 5254773 w 12329382"/>
                <a:gd name="connsiteY32" fmla="*/ 363608 h 812606"/>
                <a:gd name="connsiteX33" fmla="*/ 5372274 w 12329382"/>
                <a:gd name="connsiteY33" fmla="*/ 258677 h 812606"/>
                <a:gd name="connsiteX34" fmla="*/ 5413553 w 12329382"/>
                <a:gd name="connsiteY34" fmla="*/ 229399 h 812606"/>
                <a:gd name="connsiteX35" fmla="*/ 5687126 w 12329382"/>
                <a:gd name="connsiteY35" fmla="*/ 151994 h 812606"/>
                <a:gd name="connsiteX36" fmla="*/ 6057553 w 12329382"/>
                <a:gd name="connsiteY36" fmla="*/ 300590 h 812606"/>
                <a:gd name="connsiteX37" fmla="*/ 6105759 w 12329382"/>
                <a:gd name="connsiteY37" fmla="*/ 347929 h 812606"/>
                <a:gd name="connsiteX38" fmla="*/ 6110073 w 12329382"/>
                <a:gd name="connsiteY38" fmla="*/ 339306 h 812606"/>
                <a:gd name="connsiteX39" fmla="*/ 6119609 w 12329382"/>
                <a:gd name="connsiteY39" fmla="*/ 356970 h 812606"/>
                <a:gd name="connsiteX40" fmla="*/ 6559437 w 12329382"/>
                <a:gd name="connsiteY40" fmla="*/ 644296 h 812606"/>
                <a:gd name="connsiteX41" fmla="*/ 6982500 w 12329382"/>
                <a:gd name="connsiteY41" fmla="*/ 383863 h 812606"/>
                <a:gd name="connsiteX42" fmla="*/ 6982751 w 12329382"/>
                <a:gd name="connsiteY42" fmla="*/ 383454 h 812606"/>
                <a:gd name="connsiteX43" fmla="*/ 6984244 w 12329382"/>
                <a:gd name="connsiteY43" fmla="*/ 380360 h 812606"/>
                <a:gd name="connsiteX44" fmla="*/ 7040193 w 12329382"/>
                <a:gd name="connsiteY44" fmla="*/ 286991 h 812606"/>
                <a:gd name="connsiteX45" fmla="*/ 7531945 w 12329382"/>
                <a:gd name="connsiteY45" fmla="*/ 1 h 812606"/>
                <a:gd name="connsiteX46" fmla="*/ 7902372 w 12329382"/>
                <a:gd name="connsiteY46" fmla="*/ 148597 h 812606"/>
                <a:gd name="connsiteX47" fmla="*/ 7950578 w 12329382"/>
                <a:gd name="connsiteY47" fmla="*/ 195936 h 812606"/>
                <a:gd name="connsiteX48" fmla="*/ 7954892 w 12329382"/>
                <a:gd name="connsiteY48" fmla="*/ 187312 h 812606"/>
                <a:gd name="connsiteX49" fmla="*/ 7964428 w 12329382"/>
                <a:gd name="connsiteY49" fmla="*/ 204977 h 812606"/>
                <a:gd name="connsiteX50" fmla="*/ 8404256 w 12329382"/>
                <a:gd name="connsiteY50" fmla="*/ 492302 h 812606"/>
                <a:gd name="connsiteX51" fmla="*/ 8669867 w 12329382"/>
                <a:gd name="connsiteY51" fmla="*/ 401515 h 812606"/>
                <a:gd name="connsiteX52" fmla="*/ 8715074 w 12329382"/>
                <a:gd name="connsiteY52" fmla="*/ 363604 h 812606"/>
                <a:gd name="connsiteX53" fmla="*/ 8720648 w 12329382"/>
                <a:gd name="connsiteY53" fmla="*/ 356531 h 812606"/>
                <a:gd name="connsiteX54" fmla="*/ 8832571 w 12329382"/>
                <a:gd name="connsiteY54" fmla="*/ 258676 h 812606"/>
                <a:gd name="connsiteX55" fmla="*/ 8873851 w 12329382"/>
                <a:gd name="connsiteY55" fmla="*/ 229399 h 812606"/>
                <a:gd name="connsiteX56" fmla="*/ 9147424 w 12329382"/>
                <a:gd name="connsiteY56" fmla="*/ 151993 h 812606"/>
                <a:gd name="connsiteX57" fmla="*/ 9517851 w 12329382"/>
                <a:gd name="connsiteY57" fmla="*/ 300589 h 812606"/>
                <a:gd name="connsiteX58" fmla="*/ 9566057 w 12329382"/>
                <a:gd name="connsiteY58" fmla="*/ 347928 h 812606"/>
                <a:gd name="connsiteX59" fmla="*/ 9570371 w 12329382"/>
                <a:gd name="connsiteY59" fmla="*/ 339305 h 812606"/>
                <a:gd name="connsiteX60" fmla="*/ 9579906 w 12329382"/>
                <a:gd name="connsiteY60" fmla="*/ 356969 h 812606"/>
                <a:gd name="connsiteX61" fmla="*/ 10019736 w 12329382"/>
                <a:gd name="connsiteY61" fmla="*/ 644295 h 812606"/>
                <a:gd name="connsiteX62" fmla="*/ 10442798 w 12329382"/>
                <a:gd name="connsiteY62" fmla="*/ 383862 h 812606"/>
                <a:gd name="connsiteX63" fmla="*/ 10443050 w 12329382"/>
                <a:gd name="connsiteY63" fmla="*/ 383453 h 812606"/>
                <a:gd name="connsiteX64" fmla="*/ 10444542 w 12329382"/>
                <a:gd name="connsiteY64" fmla="*/ 380359 h 812606"/>
                <a:gd name="connsiteX65" fmla="*/ 10502072 w 12329382"/>
                <a:gd name="connsiteY65" fmla="*/ 271318 h 812606"/>
                <a:gd name="connsiteX66" fmla="*/ 10494381 w 12329382"/>
                <a:gd name="connsiteY66" fmla="*/ 296502 h 812606"/>
                <a:gd name="connsiteX67" fmla="*/ 10500491 w 12329382"/>
                <a:gd name="connsiteY67" fmla="*/ 286990 h 812606"/>
                <a:gd name="connsiteX68" fmla="*/ 10992243 w 12329382"/>
                <a:gd name="connsiteY68" fmla="*/ 0 h 812606"/>
                <a:gd name="connsiteX69" fmla="*/ 11362670 w 12329382"/>
                <a:gd name="connsiteY69" fmla="*/ 148596 h 812606"/>
                <a:gd name="connsiteX70" fmla="*/ 11410876 w 12329382"/>
                <a:gd name="connsiteY70" fmla="*/ 195935 h 812606"/>
                <a:gd name="connsiteX71" fmla="*/ 11424726 w 12329382"/>
                <a:gd name="connsiteY71" fmla="*/ 204976 h 812606"/>
                <a:gd name="connsiteX72" fmla="*/ 11864555 w 12329382"/>
                <a:gd name="connsiteY72" fmla="*/ 492302 h 812606"/>
                <a:gd name="connsiteX73" fmla="*/ 12329382 w 12329382"/>
                <a:gd name="connsiteY73" fmla="*/ 159808 h 812606"/>
                <a:gd name="connsiteX74" fmla="*/ 12329208 w 12329382"/>
                <a:gd name="connsiteY74" fmla="*/ 177225 h 812606"/>
                <a:gd name="connsiteX75" fmla="*/ 11735542 w 12329382"/>
                <a:gd name="connsiteY75" fmla="*/ 660610 h 812606"/>
                <a:gd name="connsiteX76" fmla="*/ 11365115 w 12329382"/>
                <a:gd name="connsiteY76" fmla="*/ 512014 h 812606"/>
                <a:gd name="connsiteX77" fmla="*/ 11316909 w 12329382"/>
                <a:gd name="connsiteY77" fmla="*/ 464675 h 812606"/>
                <a:gd name="connsiteX78" fmla="*/ 11312594 w 12329382"/>
                <a:gd name="connsiteY78" fmla="*/ 473298 h 812606"/>
                <a:gd name="connsiteX79" fmla="*/ 11303059 w 12329382"/>
                <a:gd name="connsiteY79" fmla="*/ 455634 h 812606"/>
                <a:gd name="connsiteX80" fmla="*/ 10863230 w 12329382"/>
                <a:gd name="connsiteY80" fmla="*/ 168308 h 812606"/>
                <a:gd name="connsiteX81" fmla="*/ 10440168 w 12329382"/>
                <a:gd name="connsiteY81" fmla="*/ 428741 h 812606"/>
                <a:gd name="connsiteX82" fmla="*/ 10439916 w 12329382"/>
                <a:gd name="connsiteY82" fmla="*/ 429150 h 812606"/>
                <a:gd name="connsiteX83" fmla="*/ 10438424 w 12329382"/>
                <a:gd name="connsiteY83" fmla="*/ 432244 h 812606"/>
                <a:gd name="connsiteX84" fmla="*/ 10388584 w 12329382"/>
                <a:gd name="connsiteY84" fmla="*/ 516101 h 812606"/>
                <a:gd name="connsiteX85" fmla="*/ 10382475 w 12329382"/>
                <a:gd name="connsiteY85" fmla="*/ 525613 h 812606"/>
                <a:gd name="connsiteX86" fmla="*/ 9890722 w 12329382"/>
                <a:gd name="connsiteY86" fmla="*/ 812603 h 812606"/>
                <a:gd name="connsiteX87" fmla="*/ 9520295 w 12329382"/>
                <a:gd name="connsiteY87" fmla="*/ 664007 h 812606"/>
                <a:gd name="connsiteX88" fmla="*/ 9472089 w 12329382"/>
                <a:gd name="connsiteY88" fmla="*/ 616668 h 812606"/>
                <a:gd name="connsiteX89" fmla="*/ 9467775 w 12329382"/>
                <a:gd name="connsiteY89" fmla="*/ 625292 h 812606"/>
                <a:gd name="connsiteX90" fmla="*/ 9458240 w 12329382"/>
                <a:gd name="connsiteY90" fmla="*/ 607627 h 812606"/>
                <a:gd name="connsiteX91" fmla="*/ 9018411 w 12329382"/>
                <a:gd name="connsiteY91" fmla="*/ 320302 h 812606"/>
                <a:gd name="connsiteX92" fmla="*/ 8752800 w 12329382"/>
                <a:gd name="connsiteY92" fmla="*/ 411089 h 812606"/>
                <a:gd name="connsiteX93" fmla="*/ 8707593 w 12329382"/>
                <a:gd name="connsiteY93" fmla="*/ 449000 h 812606"/>
                <a:gd name="connsiteX94" fmla="*/ 8702020 w 12329382"/>
                <a:gd name="connsiteY94" fmla="*/ 456073 h 812606"/>
                <a:gd name="connsiteX95" fmla="*/ 8590096 w 12329382"/>
                <a:gd name="connsiteY95" fmla="*/ 553928 h 812606"/>
                <a:gd name="connsiteX96" fmla="*/ 8548816 w 12329382"/>
                <a:gd name="connsiteY96" fmla="*/ 583206 h 812606"/>
                <a:gd name="connsiteX97" fmla="*/ 8275244 w 12329382"/>
                <a:gd name="connsiteY97" fmla="*/ 660611 h 812606"/>
                <a:gd name="connsiteX98" fmla="*/ 7904817 w 12329382"/>
                <a:gd name="connsiteY98" fmla="*/ 512015 h 812606"/>
                <a:gd name="connsiteX99" fmla="*/ 7856610 w 12329382"/>
                <a:gd name="connsiteY99" fmla="*/ 464676 h 812606"/>
                <a:gd name="connsiteX100" fmla="*/ 7852297 w 12329382"/>
                <a:gd name="connsiteY100" fmla="*/ 473299 h 812606"/>
                <a:gd name="connsiteX101" fmla="*/ 7842761 w 12329382"/>
                <a:gd name="connsiteY101" fmla="*/ 455635 h 812606"/>
                <a:gd name="connsiteX102" fmla="*/ 7402931 w 12329382"/>
                <a:gd name="connsiteY102" fmla="*/ 168309 h 812606"/>
                <a:gd name="connsiteX103" fmla="*/ 6979869 w 12329382"/>
                <a:gd name="connsiteY103" fmla="*/ 428742 h 812606"/>
                <a:gd name="connsiteX104" fmla="*/ 6979618 w 12329382"/>
                <a:gd name="connsiteY104" fmla="*/ 429151 h 812606"/>
                <a:gd name="connsiteX105" fmla="*/ 6978126 w 12329382"/>
                <a:gd name="connsiteY105" fmla="*/ 432245 h 812606"/>
                <a:gd name="connsiteX106" fmla="*/ 6920595 w 12329382"/>
                <a:gd name="connsiteY106" fmla="*/ 541286 h 812606"/>
                <a:gd name="connsiteX107" fmla="*/ 6928286 w 12329382"/>
                <a:gd name="connsiteY107" fmla="*/ 516102 h 812606"/>
                <a:gd name="connsiteX108" fmla="*/ 6922176 w 12329382"/>
                <a:gd name="connsiteY108" fmla="*/ 525614 h 812606"/>
                <a:gd name="connsiteX109" fmla="*/ 6430425 w 12329382"/>
                <a:gd name="connsiteY109" fmla="*/ 812604 h 812606"/>
                <a:gd name="connsiteX110" fmla="*/ 6059997 w 12329382"/>
                <a:gd name="connsiteY110" fmla="*/ 664008 h 812606"/>
                <a:gd name="connsiteX111" fmla="*/ 6011791 w 12329382"/>
                <a:gd name="connsiteY111" fmla="*/ 616669 h 812606"/>
                <a:gd name="connsiteX112" fmla="*/ 6007477 w 12329382"/>
                <a:gd name="connsiteY112" fmla="*/ 625293 h 812606"/>
                <a:gd name="connsiteX113" fmla="*/ 5997942 w 12329382"/>
                <a:gd name="connsiteY113" fmla="*/ 607628 h 812606"/>
                <a:gd name="connsiteX114" fmla="*/ 5558112 w 12329382"/>
                <a:gd name="connsiteY114" fmla="*/ 320302 h 812606"/>
                <a:gd name="connsiteX115" fmla="*/ 5292503 w 12329382"/>
                <a:gd name="connsiteY115" fmla="*/ 411089 h 812606"/>
                <a:gd name="connsiteX116" fmla="*/ 5247298 w 12329382"/>
                <a:gd name="connsiteY116" fmla="*/ 448999 h 812606"/>
                <a:gd name="connsiteX117" fmla="*/ 5207592 w 12329382"/>
                <a:gd name="connsiteY117" fmla="*/ 488913 h 812606"/>
                <a:gd name="connsiteX118" fmla="*/ 5088518 w 12329382"/>
                <a:gd name="connsiteY118" fmla="*/ 583208 h 812606"/>
                <a:gd name="connsiteX119" fmla="*/ 4814946 w 12329382"/>
                <a:gd name="connsiteY119" fmla="*/ 660613 h 812606"/>
                <a:gd name="connsiteX120" fmla="*/ 4444519 w 12329382"/>
                <a:gd name="connsiteY120" fmla="*/ 512017 h 812606"/>
                <a:gd name="connsiteX121" fmla="*/ 4396312 w 12329382"/>
                <a:gd name="connsiteY121" fmla="*/ 464678 h 812606"/>
                <a:gd name="connsiteX122" fmla="*/ 4391999 w 12329382"/>
                <a:gd name="connsiteY122" fmla="*/ 473301 h 812606"/>
                <a:gd name="connsiteX123" fmla="*/ 4382463 w 12329382"/>
                <a:gd name="connsiteY123" fmla="*/ 455637 h 812606"/>
                <a:gd name="connsiteX124" fmla="*/ 3942634 w 12329382"/>
                <a:gd name="connsiteY124" fmla="*/ 168311 h 812606"/>
                <a:gd name="connsiteX125" fmla="*/ 3519572 w 12329382"/>
                <a:gd name="connsiteY125" fmla="*/ 428744 h 812606"/>
                <a:gd name="connsiteX126" fmla="*/ 3477786 w 12329382"/>
                <a:gd name="connsiteY126" fmla="*/ 500852 h 812606"/>
                <a:gd name="connsiteX127" fmla="*/ 3467989 w 12329382"/>
                <a:gd name="connsiteY127" fmla="*/ 516104 h 812606"/>
                <a:gd name="connsiteX128" fmla="*/ 3461878 w 12329382"/>
                <a:gd name="connsiteY128" fmla="*/ 525616 h 812606"/>
                <a:gd name="connsiteX129" fmla="*/ 2970127 w 12329382"/>
                <a:gd name="connsiteY129" fmla="*/ 812606 h 812606"/>
                <a:gd name="connsiteX130" fmla="*/ 2599700 w 12329382"/>
                <a:gd name="connsiteY130" fmla="*/ 664010 h 812606"/>
                <a:gd name="connsiteX131" fmla="*/ 2551493 w 12329382"/>
                <a:gd name="connsiteY131" fmla="*/ 616671 h 812606"/>
                <a:gd name="connsiteX132" fmla="*/ 2547180 w 12329382"/>
                <a:gd name="connsiteY132" fmla="*/ 625295 h 812606"/>
                <a:gd name="connsiteX133" fmla="*/ 2537644 w 12329382"/>
                <a:gd name="connsiteY133" fmla="*/ 607630 h 812606"/>
                <a:gd name="connsiteX134" fmla="*/ 2097815 w 12329382"/>
                <a:gd name="connsiteY134" fmla="*/ 320304 h 812606"/>
                <a:gd name="connsiteX135" fmla="*/ 1832205 w 12329382"/>
                <a:gd name="connsiteY135" fmla="*/ 411091 h 812606"/>
                <a:gd name="connsiteX136" fmla="*/ 1722223 w 12329382"/>
                <a:gd name="connsiteY136" fmla="*/ 515954 h 812606"/>
                <a:gd name="connsiteX137" fmla="*/ 1628221 w 12329382"/>
                <a:gd name="connsiteY137" fmla="*/ 583210 h 812606"/>
                <a:gd name="connsiteX138" fmla="*/ 1354648 w 12329382"/>
                <a:gd name="connsiteY138" fmla="*/ 660615 h 812606"/>
                <a:gd name="connsiteX139" fmla="*/ 984221 w 12329382"/>
                <a:gd name="connsiteY139" fmla="*/ 512019 h 812606"/>
                <a:gd name="connsiteX140" fmla="*/ 936015 w 12329382"/>
                <a:gd name="connsiteY140" fmla="*/ 464680 h 812606"/>
                <a:gd name="connsiteX141" fmla="*/ 931701 w 12329382"/>
                <a:gd name="connsiteY141" fmla="*/ 473303 h 812606"/>
                <a:gd name="connsiteX142" fmla="*/ 922165 w 12329382"/>
                <a:gd name="connsiteY142" fmla="*/ 455639 h 812606"/>
                <a:gd name="connsiteX143" fmla="*/ 482336 w 12329382"/>
                <a:gd name="connsiteY143" fmla="*/ 168313 h 812606"/>
                <a:gd name="connsiteX144" fmla="*/ 59274 w 12329382"/>
                <a:gd name="connsiteY144" fmla="*/ 428746 h 812606"/>
                <a:gd name="connsiteX145" fmla="*/ 59022 w 12329382"/>
                <a:gd name="connsiteY145" fmla="*/ 429155 h 812606"/>
                <a:gd name="connsiteX146" fmla="*/ 30744 w 12329382"/>
                <a:gd name="connsiteY146" fmla="*/ 480219 h 812606"/>
                <a:gd name="connsiteX147" fmla="*/ -1 w 12329382"/>
                <a:gd name="connsiteY147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50734 w 12329384"/>
                <a:gd name="connsiteY21" fmla="*/ 332392 h 812606"/>
                <a:gd name="connsiteX22" fmla="*/ 3581479 w 12329384"/>
                <a:gd name="connsiteY22" fmla="*/ 271321 h 812606"/>
                <a:gd name="connsiteX23" fmla="*/ 3573787 w 12329384"/>
                <a:gd name="connsiteY23" fmla="*/ 296505 h 812606"/>
                <a:gd name="connsiteX24" fmla="*/ 3579897 w 12329384"/>
                <a:gd name="connsiteY24" fmla="*/ 286993 h 812606"/>
                <a:gd name="connsiteX25" fmla="*/ 4071649 w 12329384"/>
                <a:gd name="connsiteY25" fmla="*/ 3 h 812606"/>
                <a:gd name="connsiteX26" fmla="*/ 4442076 w 12329384"/>
                <a:gd name="connsiteY26" fmla="*/ 148599 h 812606"/>
                <a:gd name="connsiteX27" fmla="*/ 4490282 w 12329384"/>
                <a:gd name="connsiteY27" fmla="*/ 195938 h 812606"/>
                <a:gd name="connsiteX28" fmla="*/ 4494596 w 12329384"/>
                <a:gd name="connsiteY28" fmla="*/ 187314 h 812606"/>
                <a:gd name="connsiteX29" fmla="*/ 4504132 w 12329384"/>
                <a:gd name="connsiteY29" fmla="*/ 204979 h 812606"/>
                <a:gd name="connsiteX30" fmla="*/ 4943961 w 12329384"/>
                <a:gd name="connsiteY30" fmla="*/ 492304 h 812606"/>
                <a:gd name="connsiteX31" fmla="*/ 5209571 w 12329384"/>
                <a:gd name="connsiteY31" fmla="*/ 401517 h 812606"/>
                <a:gd name="connsiteX32" fmla="*/ 5254775 w 12329384"/>
                <a:gd name="connsiteY32" fmla="*/ 363608 h 812606"/>
                <a:gd name="connsiteX33" fmla="*/ 5372276 w 12329384"/>
                <a:gd name="connsiteY33" fmla="*/ 258677 h 812606"/>
                <a:gd name="connsiteX34" fmla="*/ 5413555 w 12329384"/>
                <a:gd name="connsiteY34" fmla="*/ 229399 h 812606"/>
                <a:gd name="connsiteX35" fmla="*/ 5687128 w 12329384"/>
                <a:gd name="connsiteY35" fmla="*/ 151994 h 812606"/>
                <a:gd name="connsiteX36" fmla="*/ 6057555 w 12329384"/>
                <a:gd name="connsiteY36" fmla="*/ 300590 h 812606"/>
                <a:gd name="connsiteX37" fmla="*/ 6105761 w 12329384"/>
                <a:gd name="connsiteY37" fmla="*/ 347929 h 812606"/>
                <a:gd name="connsiteX38" fmla="*/ 6110075 w 12329384"/>
                <a:gd name="connsiteY38" fmla="*/ 339306 h 812606"/>
                <a:gd name="connsiteX39" fmla="*/ 6119611 w 12329384"/>
                <a:gd name="connsiteY39" fmla="*/ 356970 h 812606"/>
                <a:gd name="connsiteX40" fmla="*/ 6559439 w 12329384"/>
                <a:gd name="connsiteY40" fmla="*/ 644296 h 812606"/>
                <a:gd name="connsiteX41" fmla="*/ 6982502 w 12329384"/>
                <a:gd name="connsiteY41" fmla="*/ 383863 h 812606"/>
                <a:gd name="connsiteX42" fmla="*/ 6982753 w 12329384"/>
                <a:gd name="connsiteY42" fmla="*/ 383454 h 812606"/>
                <a:gd name="connsiteX43" fmla="*/ 6984246 w 12329384"/>
                <a:gd name="connsiteY43" fmla="*/ 380360 h 812606"/>
                <a:gd name="connsiteX44" fmla="*/ 7040195 w 12329384"/>
                <a:gd name="connsiteY44" fmla="*/ 286991 h 812606"/>
                <a:gd name="connsiteX45" fmla="*/ 7531947 w 12329384"/>
                <a:gd name="connsiteY45" fmla="*/ 1 h 812606"/>
                <a:gd name="connsiteX46" fmla="*/ 7902374 w 12329384"/>
                <a:gd name="connsiteY46" fmla="*/ 148597 h 812606"/>
                <a:gd name="connsiteX47" fmla="*/ 7950580 w 12329384"/>
                <a:gd name="connsiteY47" fmla="*/ 195936 h 812606"/>
                <a:gd name="connsiteX48" fmla="*/ 7954894 w 12329384"/>
                <a:gd name="connsiteY48" fmla="*/ 187312 h 812606"/>
                <a:gd name="connsiteX49" fmla="*/ 7964430 w 12329384"/>
                <a:gd name="connsiteY49" fmla="*/ 204977 h 812606"/>
                <a:gd name="connsiteX50" fmla="*/ 8404258 w 12329384"/>
                <a:gd name="connsiteY50" fmla="*/ 492302 h 812606"/>
                <a:gd name="connsiteX51" fmla="*/ 8669869 w 12329384"/>
                <a:gd name="connsiteY51" fmla="*/ 401515 h 812606"/>
                <a:gd name="connsiteX52" fmla="*/ 8715076 w 12329384"/>
                <a:gd name="connsiteY52" fmla="*/ 363604 h 812606"/>
                <a:gd name="connsiteX53" fmla="*/ 8720650 w 12329384"/>
                <a:gd name="connsiteY53" fmla="*/ 356531 h 812606"/>
                <a:gd name="connsiteX54" fmla="*/ 8832573 w 12329384"/>
                <a:gd name="connsiteY54" fmla="*/ 258676 h 812606"/>
                <a:gd name="connsiteX55" fmla="*/ 8873853 w 12329384"/>
                <a:gd name="connsiteY55" fmla="*/ 229399 h 812606"/>
                <a:gd name="connsiteX56" fmla="*/ 9147426 w 12329384"/>
                <a:gd name="connsiteY56" fmla="*/ 151993 h 812606"/>
                <a:gd name="connsiteX57" fmla="*/ 9517853 w 12329384"/>
                <a:gd name="connsiteY57" fmla="*/ 300589 h 812606"/>
                <a:gd name="connsiteX58" fmla="*/ 9566059 w 12329384"/>
                <a:gd name="connsiteY58" fmla="*/ 347928 h 812606"/>
                <a:gd name="connsiteX59" fmla="*/ 9570373 w 12329384"/>
                <a:gd name="connsiteY59" fmla="*/ 339305 h 812606"/>
                <a:gd name="connsiteX60" fmla="*/ 9579908 w 12329384"/>
                <a:gd name="connsiteY60" fmla="*/ 356969 h 812606"/>
                <a:gd name="connsiteX61" fmla="*/ 10019738 w 12329384"/>
                <a:gd name="connsiteY61" fmla="*/ 644295 h 812606"/>
                <a:gd name="connsiteX62" fmla="*/ 10442800 w 12329384"/>
                <a:gd name="connsiteY62" fmla="*/ 383862 h 812606"/>
                <a:gd name="connsiteX63" fmla="*/ 10443052 w 12329384"/>
                <a:gd name="connsiteY63" fmla="*/ 383453 h 812606"/>
                <a:gd name="connsiteX64" fmla="*/ 10444544 w 12329384"/>
                <a:gd name="connsiteY64" fmla="*/ 380359 h 812606"/>
                <a:gd name="connsiteX65" fmla="*/ 10502074 w 12329384"/>
                <a:gd name="connsiteY65" fmla="*/ 271318 h 812606"/>
                <a:gd name="connsiteX66" fmla="*/ 10494383 w 12329384"/>
                <a:gd name="connsiteY66" fmla="*/ 296502 h 812606"/>
                <a:gd name="connsiteX67" fmla="*/ 10500493 w 12329384"/>
                <a:gd name="connsiteY67" fmla="*/ 286990 h 812606"/>
                <a:gd name="connsiteX68" fmla="*/ 10992245 w 12329384"/>
                <a:gd name="connsiteY68" fmla="*/ 0 h 812606"/>
                <a:gd name="connsiteX69" fmla="*/ 11362672 w 12329384"/>
                <a:gd name="connsiteY69" fmla="*/ 148596 h 812606"/>
                <a:gd name="connsiteX70" fmla="*/ 11410878 w 12329384"/>
                <a:gd name="connsiteY70" fmla="*/ 195935 h 812606"/>
                <a:gd name="connsiteX71" fmla="*/ 11424728 w 12329384"/>
                <a:gd name="connsiteY71" fmla="*/ 204976 h 812606"/>
                <a:gd name="connsiteX72" fmla="*/ 11864557 w 12329384"/>
                <a:gd name="connsiteY72" fmla="*/ 492302 h 812606"/>
                <a:gd name="connsiteX73" fmla="*/ 12329384 w 12329384"/>
                <a:gd name="connsiteY73" fmla="*/ 159808 h 812606"/>
                <a:gd name="connsiteX74" fmla="*/ 12329210 w 12329384"/>
                <a:gd name="connsiteY74" fmla="*/ 177225 h 812606"/>
                <a:gd name="connsiteX75" fmla="*/ 11735544 w 12329384"/>
                <a:gd name="connsiteY75" fmla="*/ 660610 h 812606"/>
                <a:gd name="connsiteX76" fmla="*/ 11365117 w 12329384"/>
                <a:gd name="connsiteY76" fmla="*/ 512014 h 812606"/>
                <a:gd name="connsiteX77" fmla="*/ 11316911 w 12329384"/>
                <a:gd name="connsiteY77" fmla="*/ 464675 h 812606"/>
                <a:gd name="connsiteX78" fmla="*/ 11312596 w 12329384"/>
                <a:gd name="connsiteY78" fmla="*/ 473298 h 812606"/>
                <a:gd name="connsiteX79" fmla="*/ 11303061 w 12329384"/>
                <a:gd name="connsiteY79" fmla="*/ 455634 h 812606"/>
                <a:gd name="connsiteX80" fmla="*/ 10863232 w 12329384"/>
                <a:gd name="connsiteY80" fmla="*/ 168308 h 812606"/>
                <a:gd name="connsiteX81" fmla="*/ 10440170 w 12329384"/>
                <a:gd name="connsiteY81" fmla="*/ 428741 h 812606"/>
                <a:gd name="connsiteX82" fmla="*/ 10439918 w 12329384"/>
                <a:gd name="connsiteY82" fmla="*/ 429150 h 812606"/>
                <a:gd name="connsiteX83" fmla="*/ 10438426 w 12329384"/>
                <a:gd name="connsiteY83" fmla="*/ 432244 h 812606"/>
                <a:gd name="connsiteX84" fmla="*/ 10388586 w 12329384"/>
                <a:gd name="connsiteY84" fmla="*/ 516101 h 812606"/>
                <a:gd name="connsiteX85" fmla="*/ 10382477 w 12329384"/>
                <a:gd name="connsiteY85" fmla="*/ 525613 h 812606"/>
                <a:gd name="connsiteX86" fmla="*/ 9890724 w 12329384"/>
                <a:gd name="connsiteY86" fmla="*/ 812603 h 812606"/>
                <a:gd name="connsiteX87" fmla="*/ 9520297 w 12329384"/>
                <a:gd name="connsiteY87" fmla="*/ 664007 h 812606"/>
                <a:gd name="connsiteX88" fmla="*/ 9472091 w 12329384"/>
                <a:gd name="connsiteY88" fmla="*/ 616668 h 812606"/>
                <a:gd name="connsiteX89" fmla="*/ 9467777 w 12329384"/>
                <a:gd name="connsiteY89" fmla="*/ 625292 h 812606"/>
                <a:gd name="connsiteX90" fmla="*/ 9458242 w 12329384"/>
                <a:gd name="connsiteY90" fmla="*/ 607627 h 812606"/>
                <a:gd name="connsiteX91" fmla="*/ 9018413 w 12329384"/>
                <a:gd name="connsiteY91" fmla="*/ 320302 h 812606"/>
                <a:gd name="connsiteX92" fmla="*/ 8752802 w 12329384"/>
                <a:gd name="connsiteY92" fmla="*/ 411089 h 812606"/>
                <a:gd name="connsiteX93" fmla="*/ 8707595 w 12329384"/>
                <a:gd name="connsiteY93" fmla="*/ 449000 h 812606"/>
                <a:gd name="connsiteX94" fmla="*/ 8702022 w 12329384"/>
                <a:gd name="connsiteY94" fmla="*/ 456073 h 812606"/>
                <a:gd name="connsiteX95" fmla="*/ 8590098 w 12329384"/>
                <a:gd name="connsiteY95" fmla="*/ 553928 h 812606"/>
                <a:gd name="connsiteX96" fmla="*/ 8548818 w 12329384"/>
                <a:gd name="connsiteY96" fmla="*/ 583206 h 812606"/>
                <a:gd name="connsiteX97" fmla="*/ 8275246 w 12329384"/>
                <a:gd name="connsiteY97" fmla="*/ 660611 h 812606"/>
                <a:gd name="connsiteX98" fmla="*/ 7904819 w 12329384"/>
                <a:gd name="connsiteY98" fmla="*/ 512015 h 812606"/>
                <a:gd name="connsiteX99" fmla="*/ 7856612 w 12329384"/>
                <a:gd name="connsiteY99" fmla="*/ 464676 h 812606"/>
                <a:gd name="connsiteX100" fmla="*/ 7852299 w 12329384"/>
                <a:gd name="connsiteY100" fmla="*/ 473299 h 812606"/>
                <a:gd name="connsiteX101" fmla="*/ 7842763 w 12329384"/>
                <a:gd name="connsiteY101" fmla="*/ 455635 h 812606"/>
                <a:gd name="connsiteX102" fmla="*/ 7402933 w 12329384"/>
                <a:gd name="connsiteY102" fmla="*/ 168309 h 812606"/>
                <a:gd name="connsiteX103" fmla="*/ 6979871 w 12329384"/>
                <a:gd name="connsiteY103" fmla="*/ 428742 h 812606"/>
                <a:gd name="connsiteX104" fmla="*/ 6979620 w 12329384"/>
                <a:gd name="connsiteY104" fmla="*/ 429151 h 812606"/>
                <a:gd name="connsiteX105" fmla="*/ 6978128 w 12329384"/>
                <a:gd name="connsiteY105" fmla="*/ 432245 h 812606"/>
                <a:gd name="connsiteX106" fmla="*/ 6920597 w 12329384"/>
                <a:gd name="connsiteY106" fmla="*/ 541286 h 812606"/>
                <a:gd name="connsiteX107" fmla="*/ 6922178 w 12329384"/>
                <a:gd name="connsiteY107" fmla="*/ 525614 h 812606"/>
                <a:gd name="connsiteX108" fmla="*/ 6430427 w 12329384"/>
                <a:gd name="connsiteY108" fmla="*/ 812604 h 812606"/>
                <a:gd name="connsiteX109" fmla="*/ 6059999 w 12329384"/>
                <a:gd name="connsiteY109" fmla="*/ 664008 h 812606"/>
                <a:gd name="connsiteX110" fmla="*/ 6011793 w 12329384"/>
                <a:gd name="connsiteY110" fmla="*/ 616669 h 812606"/>
                <a:gd name="connsiteX111" fmla="*/ 6007479 w 12329384"/>
                <a:gd name="connsiteY111" fmla="*/ 625293 h 812606"/>
                <a:gd name="connsiteX112" fmla="*/ 5997944 w 12329384"/>
                <a:gd name="connsiteY112" fmla="*/ 607628 h 812606"/>
                <a:gd name="connsiteX113" fmla="*/ 5558114 w 12329384"/>
                <a:gd name="connsiteY113" fmla="*/ 320302 h 812606"/>
                <a:gd name="connsiteX114" fmla="*/ 5292505 w 12329384"/>
                <a:gd name="connsiteY114" fmla="*/ 411089 h 812606"/>
                <a:gd name="connsiteX115" fmla="*/ 5247300 w 12329384"/>
                <a:gd name="connsiteY115" fmla="*/ 448999 h 812606"/>
                <a:gd name="connsiteX116" fmla="*/ 5207594 w 12329384"/>
                <a:gd name="connsiteY116" fmla="*/ 488913 h 812606"/>
                <a:gd name="connsiteX117" fmla="*/ 5088520 w 12329384"/>
                <a:gd name="connsiteY117" fmla="*/ 583208 h 812606"/>
                <a:gd name="connsiteX118" fmla="*/ 4814948 w 12329384"/>
                <a:gd name="connsiteY118" fmla="*/ 660613 h 812606"/>
                <a:gd name="connsiteX119" fmla="*/ 4444521 w 12329384"/>
                <a:gd name="connsiteY119" fmla="*/ 512017 h 812606"/>
                <a:gd name="connsiteX120" fmla="*/ 4396314 w 12329384"/>
                <a:gd name="connsiteY120" fmla="*/ 464678 h 812606"/>
                <a:gd name="connsiteX121" fmla="*/ 4392001 w 12329384"/>
                <a:gd name="connsiteY121" fmla="*/ 473301 h 812606"/>
                <a:gd name="connsiteX122" fmla="*/ 4382465 w 12329384"/>
                <a:gd name="connsiteY122" fmla="*/ 455637 h 812606"/>
                <a:gd name="connsiteX123" fmla="*/ 3942636 w 12329384"/>
                <a:gd name="connsiteY123" fmla="*/ 168311 h 812606"/>
                <a:gd name="connsiteX124" fmla="*/ 3519574 w 12329384"/>
                <a:gd name="connsiteY124" fmla="*/ 428744 h 812606"/>
                <a:gd name="connsiteX125" fmla="*/ 3477788 w 12329384"/>
                <a:gd name="connsiteY125" fmla="*/ 500852 h 812606"/>
                <a:gd name="connsiteX126" fmla="*/ 3467991 w 12329384"/>
                <a:gd name="connsiteY126" fmla="*/ 516104 h 812606"/>
                <a:gd name="connsiteX127" fmla="*/ 3461880 w 12329384"/>
                <a:gd name="connsiteY127" fmla="*/ 525616 h 812606"/>
                <a:gd name="connsiteX128" fmla="*/ 2970129 w 12329384"/>
                <a:gd name="connsiteY128" fmla="*/ 812606 h 812606"/>
                <a:gd name="connsiteX129" fmla="*/ 2599702 w 12329384"/>
                <a:gd name="connsiteY129" fmla="*/ 664010 h 812606"/>
                <a:gd name="connsiteX130" fmla="*/ 2551495 w 12329384"/>
                <a:gd name="connsiteY130" fmla="*/ 616671 h 812606"/>
                <a:gd name="connsiteX131" fmla="*/ 2547182 w 12329384"/>
                <a:gd name="connsiteY131" fmla="*/ 625295 h 812606"/>
                <a:gd name="connsiteX132" fmla="*/ 2537646 w 12329384"/>
                <a:gd name="connsiteY132" fmla="*/ 607630 h 812606"/>
                <a:gd name="connsiteX133" fmla="*/ 2097817 w 12329384"/>
                <a:gd name="connsiteY133" fmla="*/ 320304 h 812606"/>
                <a:gd name="connsiteX134" fmla="*/ 1832207 w 12329384"/>
                <a:gd name="connsiteY134" fmla="*/ 411091 h 812606"/>
                <a:gd name="connsiteX135" fmla="*/ 1722225 w 12329384"/>
                <a:gd name="connsiteY135" fmla="*/ 515954 h 812606"/>
                <a:gd name="connsiteX136" fmla="*/ 1628223 w 12329384"/>
                <a:gd name="connsiteY136" fmla="*/ 583210 h 812606"/>
                <a:gd name="connsiteX137" fmla="*/ 1354650 w 12329384"/>
                <a:gd name="connsiteY137" fmla="*/ 660615 h 812606"/>
                <a:gd name="connsiteX138" fmla="*/ 984223 w 12329384"/>
                <a:gd name="connsiteY138" fmla="*/ 512019 h 812606"/>
                <a:gd name="connsiteX139" fmla="*/ 936017 w 12329384"/>
                <a:gd name="connsiteY139" fmla="*/ 464680 h 812606"/>
                <a:gd name="connsiteX140" fmla="*/ 931703 w 12329384"/>
                <a:gd name="connsiteY140" fmla="*/ 473303 h 812606"/>
                <a:gd name="connsiteX141" fmla="*/ 922167 w 12329384"/>
                <a:gd name="connsiteY141" fmla="*/ 455639 h 812606"/>
                <a:gd name="connsiteX142" fmla="*/ 482338 w 12329384"/>
                <a:gd name="connsiteY142" fmla="*/ 168313 h 812606"/>
                <a:gd name="connsiteX143" fmla="*/ 59276 w 12329384"/>
                <a:gd name="connsiteY143" fmla="*/ 428746 h 812606"/>
                <a:gd name="connsiteX144" fmla="*/ 59024 w 12329384"/>
                <a:gd name="connsiteY144" fmla="*/ 429155 h 812606"/>
                <a:gd name="connsiteX145" fmla="*/ 30746 w 12329384"/>
                <a:gd name="connsiteY145" fmla="*/ 480219 h 812606"/>
                <a:gd name="connsiteX146" fmla="*/ 1 w 12329384"/>
                <a:gd name="connsiteY146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50732 w 12329382"/>
                <a:gd name="connsiteY21" fmla="*/ 332392 h 812606"/>
                <a:gd name="connsiteX22" fmla="*/ 3581477 w 12329382"/>
                <a:gd name="connsiteY22" fmla="*/ 271321 h 812606"/>
                <a:gd name="connsiteX23" fmla="*/ 3573785 w 12329382"/>
                <a:gd name="connsiteY23" fmla="*/ 296505 h 812606"/>
                <a:gd name="connsiteX24" fmla="*/ 3579895 w 12329382"/>
                <a:gd name="connsiteY24" fmla="*/ 286993 h 812606"/>
                <a:gd name="connsiteX25" fmla="*/ 4071647 w 12329382"/>
                <a:gd name="connsiteY25" fmla="*/ 3 h 812606"/>
                <a:gd name="connsiteX26" fmla="*/ 4442074 w 12329382"/>
                <a:gd name="connsiteY26" fmla="*/ 148599 h 812606"/>
                <a:gd name="connsiteX27" fmla="*/ 4490280 w 12329382"/>
                <a:gd name="connsiteY27" fmla="*/ 195938 h 812606"/>
                <a:gd name="connsiteX28" fmla="*/ 4494594 w 12329382"/>
                <a:gd name="connsiteY28" fmla="*/ 187314 h 812606"/>
                <a:gd name="connsiteX29" fmla="*/ 4504130 w 12329382"/>
                <a:gd name="connsiteY29" fmla="*/ 204979 h 812606"/>
                <a:gd name="connsiteX30" fmla="*/ 4943959 w 12329382"/>
                <a:gd name="connsiteY30" fmla="*/ 492304 h 812606"/>
                <a:gd name="connsiteX31" fmla="*/ 5209569 w 12329382"/>
                <a:gd name="connsiteY31" fmla="*/ 401517 h 812606"/>
                <a:gd name="connsiteX32" fmla="*/ 5254773 w 12329382"/>
                <a:gd name="connsiteY32" fmla="*/ 363608 h 812606"/>
                <a:gd name="connsiteX33" fmla="*/ 5372274 w 12329382"/>
                <a:gd name="connsiteY33" fmla="*/ 258677 h 812606"/>
                <a:gd name="connsiteX34" fmla="*/ 5413553 w 12329382"/>
                <a:gd name="connsiteY34" fmla="*/ 229399 h 812606"/>
                <a:gd name="connsiteX35" fmla="*/ 5687126 w 12329382"/>
                <a:gd name="connsiteY35" fmla="*/ 151994 h 812606"/>
                <a:gd name="connsiteX36" fmla="*/ 6057553 w 12329382"/>
                <a:gd name="connsiteY36" fmla="*/ 300590 h 812606"/>
                <a:gd name="connsiteX37" fmla="*/ 6105759 w 12329382"/>
                <a:gd name="connsiteY37" fmla="*/ 347929 h 812606"/>
                <a:gd name="connsiteX38" fmla="*/ 6110073 w 12329382"/>
                <a:gd name="connsiteY38" fmla="*/ 339306 h 812606"/>
                <a:gd name="connsiteX39" fmla="*/ 6119609 w 12329382"/>
                <a:gd name="connsiteY39" fmla="*/ 356970 h 812606"/>
                <a:gd name="connsiteX40" fmla="*/ 6559437 w 12329382"/>
                <a:gd name="connsiteY40" fmla="*/ 644296 h 812606"/>
                <a:gd name="connsiteX41" fmla="*/ 6982500 w 12329382"/>
                <a:gd name="connsiteY41" fmla="*/ 383863 h 812606"/>
                <a:gd name="connsiteX42" fmla="*/ 6982751 w 12329382"/>
                <a:gd name="connsiteY42" fmla="*/ 383454 h 812606"/>
                <a:gd name="connsiteX43" fmla="*/ 6984244 w 12329382"/>
                <a:gd name="connsiteY43" fmla="*/ 380360 h 812606"/>
                <a:gd name="connsiteX44" fmla="*/ 7040193 w 12329382"/>
                <a:gd name="connsiteY44" fmla="*/ 286991 h 812606"/>
                <a:gd name="connsiteX45" fmla="*/ 7531945 w 12329382"/>
                <a:gd name="connsiteY45" fmla="*/ 1 h 812606"/>
                <a:gd name="connsiteX46" fmla="*/ 7902372 w 12329382"/>
                <a:gd name="connsiteY46" fmla="*/ 148597 h 812606"/>
                <a:gd name="connsiteX47" fmla="*/ 7950578 w 12329382"/>
                <a:gd name="connsiteY47" fmla="*/ 195936 h 812606"/>
                <a:gd name="connsiteX48" fmla="*/ 7954892 w 12329382"/>
                <a:gd name="connsiteY48" fmla="*/ 187312 h 812606"/>
                <a:gd name="connsiteX49" fmla="*/ 7964428 w 12329382"/>
                <a:gd name="connsiteY49" fmla="*/ 204977 h 812606"/>
                <a:gd name="connsiteX50" fmla="*/ 8404256 w 12329382"/>
                <a:gd name="connsiteY50" fmla="*/ 492302 h 812606"/>
                <a:gd name="connsiteX51" fmla="*/ 8669867 w 12329382"/>
                <a:gd name="connsiteY51" fmla="*/ 401515 h 812606"/>
                <a:gd name="connsiteX52" fmla="*/ 8715074 w 12329382"/>
                <a:gd name="connsiteY52" fmla="*/ 363604 h 812606"/>
                <a:gd name="connsiteX53" fmla="*/ 8720648 w 12329382"/>
                <a:gd name="connsiteY53" fmla="*/ 356531 h 812606"/>
                <a:gd name="connsiteX54" fmla="*/ 8832571 w 12329382"/>
                <a:gd name="connsiteY54" fmla="*/ 258676 h 812606"/>
                <a:gd name="connsiteX55" fmla="*/ 8873851 w 12329382"/>
                <a:gd name="connsiteY55" fmla="*/ 229399 h 812606"/>
                <a:gd name="connsiteX56" fmla="*/ 9147424 w 12329382"/>
                <a:gd name="connsiteY56" fmla="*/ 151993 h 812606"/>
                <a:gd name="connsiteX57" fmla="*/ 9517851 w 12329382"/>
                <a:gd name="connsiteY57" fmla="*/ 300589 h 812606"/>
                <a:gd name="connsiteX58" fmla="*/ 9566057 w 12329382"/>
                <a:gd name="connsiteY58" fmla="*/ 347928 h 812606"/>
                <a:gd name="connsiteX59" fmla="*/ 9570371 w 12329382"/>
                <a:gd name="connsiteY59" fmla="*/ 339305 h 812606"/>
                <a:gd name="connsiteX60" fmla="*/ 9579906 w 12329382"/>
                <a:gd name="connsiteY60" fmla="*/ 356969 h 812606"/>
                <a:gd name="connsiteX61" fmla="*/ 10019736 w 12329382"/>
                <a:gd name="connsiteY61" fmla="*/ 644295 h 812606"/>
                <a:gd name="connsiteX62" fmla="*/ 10442798 w 12329382"/>
                <a:gd name="connsiteY62" fmla="*/ 383862 h 812606"/>
                <a:gd name="connsiteX63" fmla="*/ 10443050 w 12329382"/>
                <a:gd name="connsiteY63" fmla="*/ 383453 h 812606"/>
                <a:gd name="connsiteX64" fmla="*/ 10444542 w 12329382"/>
                <a:gd name="connsiteY64" fmla="*/ 380359 h 812606"/>
                <a:gd name="connsiteX65" fmla="*/ 10502072 w 12329382"/>
                <a:gd name="connsiteY65" fmla="*/ 271318 h 812606"/>
                <a:gd name="connsiteX66" fmla="*/ 10500491 w 12329382"/>
                <a:gd name="connsiteY66" fmla="*/ 286990 h 812606"/>
                <a:gd name="connsiteX67" fmla="*/ 10992243 w 12329382"/>
                <a:gd name="connsiteY67" fmla="*/ 0 h 812606"/>
                <a:gd name="connsiteX68" fmla="*/ 11362670 w 12329382"/>
                <a:gd name="connsiteY68" fmla="*/ 148596 h 812606"/>
                <a:gd name="connsiteX69" fmla="*/ 11410876 w 12329382"/>
                <a:gd name="connsiteY69" fmla="*/ 195935 h 812606"/>
                <a:gd name="connsiteX70" fmla="*/ 11424726 w 12329382"/>
                <a:gd name="connsiteY70" fmla="*/ 204976 h 812606"/>
                <a:gd name="connsiteX71" fmla="*/ 11864555 w 12329382"/>
                <a:gd name="connsiteY71" fmla="*/ 492302 h 812606"/>
                <a:gd name="connsiteX72" fmla="*/ 12329382 w 12329382"/>
                <a:gd name="connsiteY72" fmla="*/ 159808 h 812606"/>
                <a:gd name="connsiteX73" fmla="*/ 12329208 w 12329382"/>
                <a:gd name="connsiteY73" fmla="*/ 177225 h 812606"/>
                <a:gd name="connsiteX74" fmla="*/ 11735542 w 12329382"/>
                <a:gd name="connsiteY74" fmla="*/ 660610 h 812606"/>
                <a:gd name="connsiteX75" fmla="*/ 11365115 w 12329382"/>
                <a:gd name="connsiteY75" fmla="*/ 512014 h 812606"/>
                <a:gd name="connsiteX76" fmla="*/ 11316909 w 12329382"/>
                <a:gd name="connsiteY76" fmla="*/ 464675 h 812606"/>
                <a:gd name="connsiteX77" fmla="*/ 11312594 w 12329382"/>
                <a:gd name="connsiteY77" fmla="*/ 473298 h 812606"/>
                <a:gd name="connsiteX78" fmla="*/ 11303059 w 12329382"/>
                <a:gd name="connsiteY78" fmla="*/ 455634 h 812606"/>
                <a:gd name="connsiteX79" fmla="*/ 10863230 w 12329382"/>
                <a:gd name="connsiteY79" fmla="*/ 168308 h 812606"/>
                <a:gd name="connsiteX80" fmla="*/ 10440168 w 12329382"/>
                <a:gd name="connsiteY80" fmla="*/ 428741 h 812606"/>
                <a:gd name="connsiteX81" fmla="*/ 10439916 w 12329382"/>
                <a:gd name="connsiteY81" fmla="*/ 429150 h 812606"/>
                <a:gd name="connsiteX82" fmla="*/ 10438424 w 12329382"/>
                <a:gd name="connsiteY82" fmla="*/ 432244 h 812606"/>
                <a:gd name="connsiteX83" fmla="*/ 10388584 w 12329382"/>
                <a:gd name="connsiteY83" fmla="*/ 516101 h 812606"/>
                <a:gd name="connsiteX84" fmla="*/ 10382475 w 12329382"/>
                <a:gd name="connsiteY84" fmla="*/ 525613 h 812606"/>
                <a:gd name="connsiteX85" fmla="*/ 9890722 w 12329382"/>
                <a:gd name="connsiteY85" fmla="*/ 812603 h 812606"/>
                <a:gd name="connsiteX86" fmla="*/ 9520295 w 12329382"/>
                <a:gd name="connsiteY86" fmla="*/ 664007 h 812606"/>
                <a:gd name="connsiteX87" fmla="*/ 9472089 w 12329382"/>
                <a:gd name="connsiteY87" fmla="*/ 616668 h 812606"/>
                <a:gd name="connsiteX88" fmla="*/ 9467775 w 12329382"/>
                <a:gd name="connsiteY88" fmla="*/ 625292 h 812606"/>
                <a:gd name="connsiteX89" fmla="*/ 9458240 w 12329382"/>
                <a:gd name="connsiteY89" fmla="*/ 607627 h 812606"/>
                <a:gd name="connsiteX90" fmla="*/ 9018411 w 12329382"/>
                <a:gd name="connsiteY90" fmla="*/ 320302 h 812606"/>
                <a:gd name="connsiteX91" fmla="*/ 8752800 w 12329382"/>
                <a:gd name="connsiteY91" fmla="*/ 411089 h 812606"/>
                <a:gd name="connsiteX92" fmla="*/ 8707593 w 12329382"/>
                <a:gd name="connsiteY92" fmla="*/ 449000 h 812606"/>
                <a:gd name="connsiteX93" fmla="*/ 8702020 w 12329382"/>
                <a:gd name="connsiteY93" fmla="*/ 456073 h 812606"/>
                <a:gd name="connsiteX94" fmla="*/ 8590096 w 12329382"/>
                <a:gd name="connsiteY94" fmla="*/ 553928 h 812606"/>
                <a:gd name="connsiteX95" fmla="*/ 8548816 w 12329382"/>
                <a:gd name="connsiteY95" fmla="*/ 583206 h 812606"/>
                <a:gd name="connsiteX96" fmla="*/ 8275244 w 12329382"/>
                <a:gd name="connsiteY96" fmla="*/ 660611 h 812606"/>
                <a:gd name="connsiteX97" fmla="*/ 7904817 w 12329382"/>
                <a:gd name="connsiteY97" fmla="*/ 512015 h 812606"/>
                <a:gd name="connsiteX98" fmla="*/ 7856610 w 12329382"/>
                <a:gd name="connsiteY98" fmla="*/ 464676 h 812606"/>
                <a:gd name="connsiteX99" fmla="*/ 7852297 w 12329382"/>
                <a:gd name="connsiteY99" fmla="*/ 473299 h 812606"/>
                <a:gd name="connsiteX100" fmla="*/ 7842761 w 12329382"/>
                <a:gd name="connsiteY100" fmla="*/ 455635 h 812606"/>
                <a:gd name="connsiteX101" fmla="*/ 7402931 w 12329382"/>
                <a:gd name="connsiteY101" fmla="*/ 168309 h 812606"/>
                <a:gd name="connsiteX102" fmla="*/ 6979869 w 12329382"/>
                <a:gd name="connsiteY102" fmla="*/ 428742 h 812606"/>
                <a:gd name="connsiteX103" fmla="*/ 6979618 w 12329382"/>
                <a:gd name="connsiteY103" fmla="*/ 429151 h 812606"/>
                <a:gd name="connsiteX104" fmla="*/ 6978126 w 12329382"/>
                <a:gd name="connsiteY104" fmla="*/ 432245 h 812606"/>
                <a:gd name="connsiteX105" fmla="*/ 6920595 w 12329382"/>
                <a:gd name="connsiteY105" fmla="*/ 541286 h 812606"/>
                <a:gd name="connsiteX106" fmla="*/ 6922176 w 12329382"/>
                <a:gd name="connsiteY106" fmla="*/ 525614 h 812606"/>
                <a:gd name="connsiteX107" fmla="*/ 6430425 w 12329382"/>
                <a:gd name="connsiteY107" fmla="*/ 812604 h 812606"/>
                <a:gd name="connsiteX108" fmla="*/ 6059997 w 12329382"/>
                <a:gd name="connsiteY108" fmla="*/ 664008 h 812606"/>
                <a:gd name="connsiteX109" fmla="*/ 6011791 w 12329382"/>
                <a:gd name="connsiteY109" fmla="*/ 616669 h 812606"/>
                <a:gd name="connsiteX110" fmla="*/ 6007477 w 12329382"/>
                <a:gd name="connsiteY110" fmla="*/ 625293 h 812606"/>
                <a:gd name="connsiteX111" fmla="*/ 5997942 w 12329382"/>
                <a:gd name="connsiteY111" fmla="*/ 607628 h 812606"/>
                <a:gd name="connsiteX112" fmla="*/ 5558112 w 12329382"/>
                <a:gd name="connsiteY112" fmla="*/ 320302 h 812606"/>
                <a:gd name="connsiteX113" fmla="*/ 5292503 w 12329382"/>
                <a:gd name="connsiteY113" fmla="*/ 411089 h 812606"/>
                <a:gd name="connsiteX114" fmla="*/ 5247298 w 12329382"/>
                <a:gd name="connsiteY114" fmla="*/ 448999 h 812606"/>
                <a:gd name="connsiteX115" fmla="*/ 5207592 w 12329382"/>
                <a:gd name="connsiteY115" fmla="*/ 488913 h 812606"/>
                <a:gd name="connsiteX116" fmla="*/ 5088518 w 12329382"/>
                <a:gd name="connsiteY116" fmla="*/ 583208 h 812606"/>
                <a:gd name="connsiteX117" fmla="*/ 4814946 w 12329382"/>
                <a:gd name="connsiteY117" fmla="*/ 660613 h 812606"/>
                <a:gd name="connsiteX118" fmla="*/ 4444519 w 12329382"/>
                <a:gd name="connsiteY118" fmla="*/ 512017 h 812606"/>
                <a:gd name="connsiteX119" fmla="*/ 4396312 w 12329382"/>
                <a:gd name="connsiteY119" fmla="*/ 464678 h 812606"/>
                <a:gd name="connsiteX120" fmla="*/ 4391999 w 12329382"/>
                <a:gd name="connsiteY120" fmla="*/ 473301 h 812606"/>
                <a:gd name="connsiteX121" fmla="*/ 4382463 w 12329382"/>
                <a:gd name="connsiteY121" fmla="*/ 455637 h 812606"/>
                <a:gd name="connsiteX122" fmla="*/ 3942634 w 12329382"/>
                <a:gd name="connsiteY122" fmla="*/ 168311 h 812606"/>
                <a:gd name="connsiteX123" fmla="*/ 3519572 w 12329382"/>
                <a:gd name="connsiteY123" fmla="*/ 428744 h 812606"/>
                <a:gd name="connsiteX124" fmla="*/ 3477786 w 12329382"/>
                <a:gd name="connsiteY124" fmla="*/ 500852 h 812606"/>
                <a:gd name="connsiteX125" fmla="*/ 3467989 w 12329382"/>
                <a:gd name="connsiteY125" fmla="*/ 516104 h 812606"/>
                <a:gd name="connsiteX126" fmla="*/ 3461878 w 12329382"/>
                <a:gd name="connsiteY126" fmla="*/ 525616 h 812606"/>
                <a:gd name="connsiteX127" fmla="*/ 2970127 w 12329382"/>
                <a:gd name="connsiteY127" fmla="*/ 812606 h 812606"/>
                <a:gd name="connsiteX128" fmla="*/ 2599700 w 12329382"/>
                <a:gd name="connsiteY128" fmla="*/ 664010 h 812606"/>
                <a:gd name="connsiteX129" fmla="*/ 2551493 w 12329382"/>
                <a:gd name="connsiteY129" fmla="*/ 616671 h 812606"/>
                <a:gd name="connsiteX130" fmla="*/ 2547180 w 12329382"/>
                <a:gd name="connsiteY130" fmla="*/ 625295 h 812606"/>
                <a:gd name="connsiteX131" fmla="*/ 2537644 w 12329382"/>
                <a:gd name="connsiteY131" fmla="*/ 607630 h 812606"/>
                <a:gd name="connsiteX132" fmla="*/ 2097815 w 12329382"/>
                <a:gd name="connsiteY132" fmla="*/ 320304 h 812606"/>
                <a:gd name="connsiteX133" fmla="*/ 1832205 w 12329382"/>
                <a:gd name="connsiteY133" fmla="*/ 411091 h 812606"/>
                <a:gd name="connsiteX134" fmla="*/ 1722223 w 12329382"/>
                <a:gd name="connsiteY134" fmla="*/ 515954 h 812606"/>
                <a:gd name="connsiteX135" fmla="*/ 1628221 w 12329382"/>
                <a:gd name="connsiteY135" fmla="*/ 583210 h 812606"/>
                <a:gd name="connsiteX136" fmla="*/ 1354648 w 12329382"/>
                <a:gd name="connsiteY136" fmla="*/ 660615 h 812606"/>
                <a:gd name="connsiteX137" fmla="*/ 984221 w 12329382"/>
                <a:gd name="connsiteY137" fmla="*/ 512019 h 812606"/>
                <a:gd name="connsiteX138" fmla="*/ 936015 w 12329382"/>
                <a:gd name="connsiteY138" fmla="*/ 464680 h 812606"/>
                <a:gd name="connsiteX139" fmla="*/ 931701 w 12329382"/>
                <a:gd name="connsiteY139" fmla="*/ 473303 h 812606"/>
                <a:gd name="connsiteX140" fmla="*/ 922165 w 12329382"/>
                <a:gd name="connsiteY140" fmla="*/ 455639 h 812606"/>
                <a:gd name="connsiteX141" fmla="*/ 482336 w 12329382"/>
                <a:gd name="connsiteY141" fmla="*/ 168313 h 812606"/>
                <a:gd name="connsiteX142" fmla="*/ 59274 w 12329382"/>
                <a:gd name="connsiteY142" fmla="*/ 428746 h 812606"/>
                <a:gd name="connsiteX143" fmla="*/ 59022 w 12329382"/>
                <a:gd name="connsiteY143" fmla="*/ 429155 h 812606"/>
                <a:gd name="connsiteX144" fmla="*/ 30744 w 12329382"/>
                <a:gd name="connsiteY144" fmla="*/ 480219 h 812606"/>
                <a:gd name="connsiteX145" fmla="*/ -1 w 12329382"/>
                <a:gd name="connsiteY145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50734 w 12329384"/>
                <a:gd name="connsiteY21" fmla="*/ 332392 h 812606"/>
                <a:gd name="connsiteX22" fmla="*/ 3581479 w 12329384"/>
                <a:gd name="connsiteY22" fmla="*/ 271321 h 812606"/>
                <a:gd name="connsiteX23" fmla="*/ 3573787 w 12329384"/>
                <a:gd name="connsiteY23" fmla="*/ 296505 h 812606"/>
                <a:gd name="connsiteX24" fmla="*/ 3579897 w 12329384"/>
                <a:gd name="connsiteY24" fmla="*/ 286993 h 812606"/>
                <a:gd name="connsiteX25" fmla="*/ 4071649 w 12329384"/>
                <a:gd name="connsiteY25" fmla="*/ 3 h 812606"/>
                <a:gd name="connsiteX26" fmla="*/ 4442076 w 12329384"/>
                <a:gd name="connsiteY26" fmla="*/ 148599 h 812606"/>
                <a:gd name="connsiteX27" fmla="*/ 4490282 w 12329384"/>
                <a:gd name="connsiteY27" fmla="*/ 195938 h 812606"/>
                <a:gd name="connsiteX28" fmla="*/ 4494596 w 12329384"/>
                <a:gd name="connsiteY28" fmla="*/ 187314 h 812606"/>
                <a:gd name="connsiteX29" fmla="*/ 4504132 w 12329384"/>
                <a:gd name="connsiteY29" fmla="*/ 204979 h 812606"/>
                <a:gd name="connsiteX30" fmla="*/ 4943961 w 12329384"/>
                <a:gd name="connsiteY30" fmla="*/ 492304 h 812606"/>
                <a:gd name="connsiteX31" fmla="*/ 5209571 w 12329384"/>
                <a:gd name="connsiteY31" fmla="*/ 401517 h 812606"/>
                <a:gd name="connsiteX32" fmla="*/ 5254775 w 12329384"/>
                <a:gd name="connsiteY32" fmla="*/ 363608 h 812606"/>
                <a:gd name="connsiteX33" fmla="*/ 5372276 w 12329384"/>
                <a:gd name="connsiteY33" fmla="*/ 258677 h 812606"/>
                <a:gd name="connsiteX34" fmla="*/ 5413555 w 12329384"/>
                <a:gd name="connsiteY34" fmla="*/ 229399 h 812606"/>
                <a:gd name="connsiteX35" fmla="*/ 5687128 w 12329384"/>
                <a:gd name="connsiteY35" fmla="*/ 151994 h 812606"/>
                <a:gd name="connsiteX36" fmla="*/ 6057555 w 12329384"/>
                <a:gd name="connsiteY36" fmla="*/ 300590 h 812606"/>
                <a:gd name="connsiteX37" fmla="*/ 6105761 w 12329384"/>
                <a:gd name="connsiteY37" fmla="*/ 347929 h 812606"/>
                <a:gd name="connsiteX38" fmla="*/ 6110075 w 12329384"/>
                <a:gd name="connsiteY38" fmla="*/ 339306 h 812606"/>
                <a:gd name="connsiteX39" fmla="*/ 6119611 w 12329384"/>
                <a:gd name="connsiteY39" fmla="*/ 356970 h 812606"/>
                <a:gd name="connsiteX40" fmla="*/ 6559439 w 12329384"/>
                <a:gd name="connsiteY40" fmla="*/ 644296 h 812606"/>
                <a:gd name="connsiteX41" fmla="*/ 6982502 w 12329384"/>
                <a:gd name="connsiteY41" fmla="*/ 383863 h 812606"/>
                <a:gd name="connsiteX42" fmla="*/ 6982753 w 12329384"/>
                <a:gd name="connsiteY42" fmla="*/ 383454 h 812606"/>
                <a:gd name="connsiteX43" fmla="*/ 6984246 w 12329384"/>
                <a:gd name="connsiteY43" fmla="*/ 380360 h 812606"/>
                <a:gd name="connsiteX44" fmla="*/ 7040195 w 12329384"/>
                <a:gd name="connsiteY44" fmla="*/ 286991 h 812606"/>
                <a:gd name="connsiteX45" fmla="*/ 7531947 w 12329384"/>
                <a:gd name="connsiteY45" fmla="*/ 1 h 812606"/>
                <a:gd name="connsiteX46" fmla="*/ 7902374 w 12329384"/>
                <a:gd name="connsiteY46" fmla="*/ 148597 h 812606"/>
                <a:gd name="connsiteX47" fmla="*/ 7950580 w 12329384"/>
                <a:gd name="connsiteY47" fmla="*/ 195936 h 812606"/>
                <a:gd name="connsiteX48" fmla="*/ 7954894 w 12329384"/>
                <a:gd name="connsiteY48" fmla="*/ 187312 h 812606"/>
                <a:gd name="connsiteX49" fmla="*/ 7964430 w 12329384"/>
                <a:gd name="connsiteY49" fmla="*/ 204977 h 812606"/>
                <a:gd name="connsiteX50" fmla="*/ 8404258 w 12329384"/>
                <a:gd name="connsiteY50" fmla="*/ 492302 h 812606"/>
                <a:gd name="connsiteX51" fmla="*/ 8669869 w 12329384"/>
                <a:gd name="connsiteY51" fmla="*/ 401515 h 812606"/>
                <a:gd name="connsiteX52" fmla="*/ 8715076 w 12329384"/>
                <a:gd name="connsiteY52" fmla="*/ 363604 h 812606"/>
                <a:gd name="connsiteX53" fmla="*/ 8720650 w 12329384"/>
                <a:gd name="connsiteY53" fmla="*/ 356531 h 812606"/>
                <a:gd name="connsiteX54" fmla="*/ 8832573 w 12329384"/>
                <a:gd name="connsiteY54" fmla="*/ 258676 h 812606"/>
                <a:gd name="connsiteX55" fmla="*/ 8873853 w 12329384"/>
                <a:gd name="connsiteY55" fmla="*/ 229399 h 812606"/>
                <a:gd name="connsiteX56" fmla="*/ 9147426 w 12329384"/>
                <a:gd name="connsiteY56" fmla="*/ 151993 h 812606"/>
                <a:gd name="connsiteX57" fmla="*/ 9517853 w 12329384"/>
                <a:gd name="connsiteY57" fmla="*/ 300589 h 812606"/>
                <a:gd name="connsiteX58" fmla="*/ 9566059 w 12329384"/>
                <a:gd name="connsiteY58" fmla="*/ 347928 h 812606"/>
                <a:gd name="connsiteX59" fmla="*/ 9570373 w 12329384"/>
                <a:gd name="connsiteY59" fmla="*/ 339305 h 812606"/>
                <a:gd name="connsiteX60" fmla="*/ 9579908 w 12329384"/>
                <a:gd name="connsiteY60" fmla="*/ 356969 h 812606"/>
                <a:gd name="connsiteX61" fmla="*/ 10019738 w 12329384"/>
                <a:gd name="connsiteY61" fmla="*/ 644295 h 812606"/>
                <a:gd name="connsiteX62" fmla="*/ 10442800 w 12329384"/>
                <a:gd name="connsiteY62" fmla="*/ 383862 h 812606"/>
                <a:gd name="connsiteX63" fmla="*/ 10443052 w 12329384"/>
                <a:gd name="connsiteY63" fmla="*/ 383453 h 812606"/>
                <a:gd name="connsiteX64" fmla="*/ 10444544 w 12329384"/>
                <a:gd name="connsiteY64" fmla="*/ 380359 h 812606"/>
                <a:gd name="connsiteX65" fmla="*/ 10502074 w 12329384"/>
                <a:gd name="connsiteY65" fmla="*/ 271318 h 812606"/>
                <a:gd name="connsiteX66" fmla="*/ 10500493 w 12329384"/>
                <a:gd name="connsiteY66" fmla="*/ 286990 h 812606"/>
                <a:gd name="connsiteX67" fmla="*/ 10992245 w 12329384"/>
                <a:gd name="connsiteY67" fmla="*/ 0 h 812606"/>
                <a:gd name="connsiteX68" fmla="*/ 11362672 w 12329384"/>
                <a:gd name="connsiteY68" fmla="*/ 148596 h 812606"/>
                <a:gd name="connsiteX69" fmla="*/ 11410878 w 12329384"/>
                <a:gd name="connsiteY69" fmla="*/ 195935 h 812606"/>
                <a:gd name="connsiteX70" fmla="*/ 11424728 w 12329384"/>
                <a:gd name="connsiteY70" fmla="*/ 204976 h 812606"/>
                <a:gd name="connsiteX71" fmla="*/ 11864557 w 12329384"/>
                <a:gd name="connsiteY71" fmla="*/ 492302 h 812606"/>
                <a:gd name="connsiteX72" fmla="*/ 12329384 w 12329384"/>
                <a:gd name="connsiteY72" fmla="*/ 159808 h 812606"/>
                <a:gd name="connsiteX73" fmla="*/ 12329210 w 12329384"/>
                <a:gd name="connsiteY73" fmla="*/ 177225 h 812606"/>
                <a:gd name="connsiteX74" fmla="*/ 11735544 w 12329384"/>
                <a:gd name="connsiteY74" fmla="*/ 660610 h 812606"/>
                <a:gd name="connsiteX75" fmla="*/ 11365117 w 12329384"/>
                <a:gd name="connsiteY75" fmla="*/ 512014 h 812606"/>
                <a:gd name="connsiteX76" fmla="*/ 11316911 w 12329384"/>
                <a:gd name="connsiteY76" fmla="*/ 464675 h 812606"/>
                <a:gd name="connsiteX77" fmla="*/ 11312596 w 12329384"/>
                <a:gd name="connsiteY77" fmla="*/ 473298 h 812606"/>
                <a:gd name="connsiteX78" fmla="*/ 11303061 w 12329384"/>
                <a:gd name="connsiteY78" fmla="*/ 455634 h 812606"/>
                <a:gd name="connsiteX79" fmla="*/ 10863232 w 12329384"/>
                <a:gd name="connsiteY79" fmla="*/ 168308 h 812606"/>
                <a:gd name="connsiteX80" fmla="*/ 10440170 w 12329384"/>
                <a:gd name="connsiteY80" fmla="*/ 428741 h 812606"/>
                <a:gd name="connsiteX81" fmla="*/ 10439918 w 12329384"/>
                <a:gd name="connsiteY81" fmla="*/ 429150 h 812606"/>
                <a:gd name="connsiteX82" fmla="*/ 10438426 w 12329384"/>
                <a:gd name="connsiteY82" fmla="*/ 432244 h 812606"/>
                <a:gd name="connsiteX83" fmla="*/ 10388586 w 12329384"/>
                <a:gd name="connsiteY83" fmla="*/ 516101 h 812606"/>
                <a:gd name="connsiteX84" fmla="*/ 10382477 w 12329384"/>
                <a:gd name="connsiteY84" fmla="*/ 525613 h 812606"/>
                <a:gd name="connsiteX85" fmla="*/ 9890724 w 12329384"/>
                <a:gd name="connsiteY85" fmla="*/ 812603 h 812606"/>
                <a:gd name="connsiteX86" fmla="*/ 9520297 w 12329384"/>
                <a:gd name="connsiteY86" fmla="*/ 664007 h 812606"/>
                <a:gd name="connsiteX87" fmla="*/ 9472091 w 12329384"/>
                <a:gd name="connsiteY87" fmla="*/ 616668 h 812606"/>
                <a:gd name="connsiteX88" fmla="*/ 9467777 w 12329384"/>
                <a:gd name="connsiteY88" fmla="*/ 625292 h 812606"/>
                <a:gd name="connsiteX89" fmla="*/ 9458242 w 12329384"/>
                <a:gd name="connsiteY89" fmla="*/ 607627 h 812606"/>
                <a:gd name="connsiteX90" fmla="*/ 9018413 w 12329384"/>
                <a:gd name="connsiteY90" fmla="*/ 320302 h 812606"/>
                <a:gd name="connsiteX91" fmla="*/ 8752802 w 12329384"/>
                <a:gd name="connsiteY91" fmla="*/ 411089 h 812606"/>
                <a:gd name="connsiteX92" fmla="*/ 8707595 w 12329384"/>
                <a:gd name="connsiteY92" fmla="*/ 449000 h 812606"/>
                <a:gd name="connsiteX93" fmla="*/ 8702022 w 12329384"/>
                <a:gd name="connsiteY93" fmla="*/ 456073 h 812606"/>
                <a:gd name="connsiteX94" fmla="*/ 8590098 w 12329384"/>
                <a:gd name="connsiteY94" fmla="*/ 553928 h 812606"/>
                <a:gd name="connsiteX95" fmla="*/ 8548818 w 12329384"/>
                <a:gd name="connsiteY95" fmla="*/ 583206 h 812606"/>
                <a:gd name="connsiteX96" fmla="*/ 8275246 w 12329384"/>
                <a:gd name="connsiteY96" fmla="*/ 660611 h 812606"/>
                <a:gd name="connsiteX97" fmla="*/ 7904819 w 12329384"/>
                <a:gd name="connsiteY97" fmla="*/ 512015 h 812606"/>
                <a:gd name="connsiteX98" fmla="*/ 7856612 w 12329384"/>
                <a:gd name="connsiteY98" fmla="*/ 464676 h 812606"/>
                <a:gd name="connsiteX99" fmla="*/ 7852299 w 12329384"/>
                <a:gd name="connsiteY99" fmla="*/ 473299 h 812606"/>
                <a:gd name="connsiteX100" fmla="*/ 7842763 w 12329384"/>
                <a:gd name="connsiteY100" fmla="*/ 455635 h 812606"/>
                <a:gd name="connsiteX101" fmla="*/ 7402933 w 12329384"/>
                <a:gd name="connsiteY101" fmla="*/ 168309 h 812606"/>
                <a:gd name="connsiteX102" fmla="*/ 6979871 w 12329384"/>
                <a:gd name="connsiteY102" fmla="*/ 428742 h 812606"/>
                <a:gd name="connsiteX103" fmla="*/ 6979620 w 12329384"/>
                <a:gd name="connsiteY103" fmla="*/ 429151 h 812606"/>
                <a:gd name="connsiteX104" fmla="*/ 6978128 w 12329384"/>
                <a:gd name="connsiteY104" fmla="*/ 432245 h 812606"/>
                <a:gd name="connsiteX105" fmla="*/ 6922178 w 12329384"/>
                <a:gd name="connsiteY105" fmla="*/ 525614 h 812606"/>
                <a:gd name="connsiteX106" fmla="*/ 6430427 w 12329384"/>
                <a:gd name="connsiteY106" fmla="*/ 812604 h 812606"/>
                <a:gd name="connsiteX107" fmla="*/ 6059999 w 12329384"/>
                <a:gd name="connsiteY107" fmla="*/ 664008 h 812606"/>
                <a:gd name="connsiteX108" fmla="*/ 6011793 w 12329384"/>
                <a:gd name="connsiteY108" fmla="*/ 616669 h 812606"/>
                <a:gd name="connsiteX109" fmla="*/ 6007479 w 12329384"/>
                <a:gd name="connsiteY109" fmla="*/ 625293 h 812606"/>
                <a:gd name="connsiteX110" fmla="*/ 5997944 w 12329384"/>
                <a:gd name="connsiteY110" fmla="*/ 607628 h 812606"/>
                <a:gd name="connsiteX111" fmla="*/ 5558114 w 12329384"/>
                <a:gd name="connsiteY111" fmla="*/ 320302 h 812606"/>
                <a:gd name="connsiteX112" fmla="*/ 5292505 w 12329384"/>
                <a:gd name="connsiteY112" fmla="*/ 411089 h 812606"/>
                <a:gd name="connsiteX113" fmla="*/ 5247300 w 12329384"/>
                <a:gd name="connsiteY113" fmla="*/ 448999 h 812606"/>
                <a:gd name="connsiteX114" fmla="*/ 5207594 w 12329384"/>
                <a:gd name="connsiteY114" fmla="*/ 488913 h 812606"/>
                <a:gd name="connsiteX115" fmla="*/ 5088520 w 12329384"/>
                <a:gd name="connsiteY115" fmla="*/ 583208 h 812606"/>
                <a:gd name="connsiteX116" fmla="*/ 4814948 w 12329384"/>
                <a:gd name="connsiteY116" fmla="*/ 660613 h 812606"/>
                <a:gd name="connsiteX117" fmla="*/ 4444521 w 12329384"/>
                <a:gd name="connsiteY117" fmla="*/ 512017 h 812606"/>
                <a:gd name="connsiteX118" fmla="*/ 4396314 w 12329384"/>
                <a:gd name="connsiteY118" fmla="*/ 464678 h 812606"/>
                <a:gd name="connsiteX119" fmla="*/ 4392001 w 12329384"/>
                <a:gd name="connsiteY119" fmla="*/ 473301 h 812606"/>
                <a:gd name="connsiteX120" fmla="*/ 4382465 w 12329384"/>
                <a:gd name="connsiteY120" fmla="*/ 455637 h 812606"/>
                <a:gd name="connsiteX121" fmla="*/ 3942636 w 12329384"/>
                <a:gd name="connsiteY121" fmla="*/ 168311 h 812606"/>
                <a:gd name="connsiteX122" fmla="*/ 3519574 w 12329384"/>
                <a:gd name="connsiteY122" fmla="*/ 428744 h 812606"/>
                <a:gd name="connsiteX123" fmla="*/ 3477788 w 12329384"/>
                <a:gd name="connsiteY123" fmla="*/ 500852 h 812606"/>
                <a:gd name="connsiteX124" fmla="*/ 3467991 w 12329384"/>
                <a:gd name="connsiteY124" fmla="*/ 516104 h 812606"/>
                <a:gd name="connsiteX125" fmla="*/ 3461880 w 12329384"/>
                <a:gd name="connsiteY125" fmla="*/ 525616 h 812606"/>
                <a:gd name="connsiteX126" fmla="*/ 2970129 w 12329384"/>
                <a:gd name="connsiteY126" fmla="*/ 812606 h 812606"/>
                <a:gd name="connsiteX127" fmla="*/ 2599702 w 12329384"/>
                <a:gd name="connsiteY127" fmla="*/ 664010 h 812606"/>
                <a:gd name="connsiteX128" fmla="*/ 2551495 w 12329384"/>
                <a:gd name="connsiteY128" fmla="*/ 616671 h 812606"/>
                <a:gd name="connsiteX129" fmla="*/ 2547182 w 12329384"/>
                <a:gd name="connsiteY129" fmla="*/ 625295 h 812606"/>
                <a:gd name="connsiteX130" fmla="*/ 2537646 w 12329384"/>
                <a:gd name="connsiteY130" fmla="*/ 607630 h 812606"/>
                <a:gd name="connsiteX131" fmla="*/ 2097817 w 12329384"/>
                <a:gd name="connsiteY131" fmla="*/ 320304 h 812606"/>
                <a:gd name="connsiteX132" fmla="*/ 1832207 w 12329384"/>
                <a:gd name="connsiteY132" fmla="*/ 411091 h 812606"/>
                <a:gd name="connsiteX133" fmla="*/ 1722225 w 12329384"/>
                <a:gd name="connsiteY133" fmla="*/ 515954 h 812606"/>
                <a:gd name="connsiteX134" fmla="*/ 1628223 w 12329384"/>
                <a:gd name="connsiteY134" fmla="*/ 583210 h 812606"/>
                <a:gd name="connsiteX135" fmla="*/ 1354650 w 12329384"/>
                <a:gd name="connsiteY135" fmla="*/ 660615 h 812606"/>
                <a:gd name="connsiteX136" fmla="*/ 984223 w 12329384"/>
                <a:gd name="connsiteY136" fmla="*/ 512019 h 812606"/>
                <a:gd name="connsiteX137" fmla="*/ 936017 w 12329384"/>
                <a:gd name="connsiteY137" fmla="*/ 464680 h 812606"/>
                <a:gd name="connsiteX138" fmla="*/ 931703 w 12329384"/>
                <a:gd name="connsiteY138" fmla="*/ 473303 h 812606"/>
                <a:gd name="connsiteX139" fmla="*/ 922167 w 12329384"/>
                <a:gd name="connsiteY139" fmla="*/ 455639 h 812606"/>
                <a:gd name="connsiteX140" fmla="*/ 482338 w 12329384"/>
                <a:gd name="connsiteY140" fmla="*/ 168313 h 812606"/>
                <a:gd name="connsiteX141" fmla="*/ 59276 w 12329384"/>
                <a:gd name="connsiteY141" fmla="*/ 428746 h 812606"/>
                <a:gd name="connsiteX142" fmla="*/ 59024 w 12329384"/>
                <a:gd name="connsiteY142" fmla="*/ 429155 h 812606"/>
                <a:gd name="connsiteX143" fmla="*/ 30746 w 12329384"/>
                <a:gd name="connsiteY143" fmla="*/ 480219 h 812606"/>
                <a:gd name="connsiteX144" fmla="*/ 1 w 12329384"/>
                <a:gd name="connsiteY144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50732 w 12329382"/>
                <a:gd name="connsiteY21" fmla="*/ 332392 h 812606"/>
                <a:gd name="connsiteX22" fmla="*/ 3581477 w 12329382"/>
                <a:gd name="connsiteY22" fmla="*/ 271321 h 812606"/>
                <a:gd name="connsiteX23" fmla="*/ 3573785 w 12329382"/>
                <a:gd name="connsiteY23" fmla="*/ 296505 h 812606"/>
                <a:gd name="connsiteX24" fmla="*/ 3579895 w 12329382"/>
                <a:gd name="connsiteY24" fmla="*/ 286993 h 812606"/>
                <a:gd name="connsiteX25" fmla="*/ 4071647 w 12329382"/>
                <a:gd name="connsiteY25" fmla="*/ 3 h 812606"/>
                <a:gd name="connsiteX26" fmla="*/ 4442074 w 12329382"/>
                <a:gd name="connsiteY26" fmla="*/ 148599 h 812606"/>
                <a:gd name="connsiteX27" fmla="*/ 4490280 w 12329382"/>
                <a:gd name="connsiteY27" fmla="*/ 195938 h 812606"/>
                <a:gd name="connsiteX28" fmla="*/ 4494594 w 12329382"/>
                <a:gd name="connsiteY28" fmla="*/ 187314 h 812606"/>
                <a:gd name="connsiteX29" fmla="*/ 4504130 w 12329382"/>
                <a:gd name="connsiteY29" fmla="*/ 204979 h 812606"/>
                <a:gd name="connsiteX30" fmla="*/ 4943959 w 12329382"/>
                <a:gd name="connsiteY30" fmla="*/ 492304 h 812606"/>
                <a:gd name="connsiteX31" fmla="*/ 5209569 w 12329382"/>
                <a:gd name="connsiteY31" fmla="*/ 401517 h 812606"/>
                <a:gd name="connsiteX32" fmla="*/ 5254773 w 12329382"/>
                <a:gd name="connsiteY32" fmla="*/ 363608 h 812606"/>
                <a:gd name="connsiteX33" fmla="*/ 5372274 w 12329382"/>
                <a:gd name="connsiteY33" fmla="*/ 258677 h 812606"/>
                <a:gd name="connsiteX34" fmla="*/ 5413553 w 12329382"/>
                <a:gd name="connsiteY34" fmla="*/ 229399 h 812606"/>
                <a:gd name="connsiteX35" fmla="*/ 5687126 w 12329382"/>
                <a:gd name="connsiteY35" fmla="*/ 151994 h 812606"/>
                <a:gd name="connsiteX36" fmla="*/ 6057553 w 12329382"/>
                <a:gd name="connsiteY36" fmla="*/ 300590 h 812606"/>
                <a:gd name="connsiteX37" fmla="*/ 6105759 w 12329382"/>
                <a:gd name="connsiteY37" fmla="*/ 347929 h 812606"/>
                <a:gd name="connsiteX38" fmla="*/ 6110073 w 12329382"/>
                <a:gd name="connsiteY38" fmla="*/ 339306 h 812606"/>
                <a:gd name="connsiteX39" fmla="*/ 6119609 w 12329382"/>
                <a:gd name="connsiteY39" fmla="*/ 356970 h 812606"/>
                <a:gd name="connsiteX40" fmla="*/ 6559437 w 12329382"/>
                <a:gd name="connsiteY40" fmla="*/ 644296 h 812606"/>
                <a:gd name="connsiteX41" fmla="*/ 6982500 w 12329382"/>
                <a:gd name="connsiteY41" fmla="*/ 383863 h 812606"/>
                <a:gd name="connsiteX42" fmla="*/ 6982751 w 12329382"/>
                <a:gd name="connsiteY42" fmla="*/ 383454 h 812606"/>
                <a:gd name="connsiteX43" fmla="*/ 6984244 w 12329382"/>
                <a:gd name="connsiteY43" fmla="*/ 380360 h 812606"/>
                <a:gd name="connsiteX44" fmla="*/ 7040193 w 12329382"/>
                <a:gd name="connsiteY44" fmla="*/ 286991 h 812606"/>
                <a:gd name="connsiteX45" fmla="*/ 7531945 w 12329382"/>
                <a:gd name="connsiteY45" fmla="*/ 1 h 812606"/>
                <a:gd name="connsiteX46" fmla="*/ 7902372 w 12329382"/>
                <a:gd name="connsiteY46" fmla="*/ 148597 h 812606"/>
                <a:gd name="connsiteX47" fmla="*/ 7950578 w 12329382"/>
                <a:gd name="connsiteY47" fmla="*/ 195936 h 812606"/>
                <a:gd name="connsiteX48" fmla="*/ 7954892 w 12329382"/>
                <a:gd name="connsiteY48" fmla="*/ 187312 h 812606"/>
                <a:gd name="connsiteX49" fmla="*/ 7964428 w 12329382"/>
                <a:gd name="connsiteY49" fmla="*/ 204977 h 812606"/>
                <a:gd name="connsiteX50" fmla="*/ 8404256 w 12329382"/>
                <a:gd name="connsiteY50" fmla="*/ 492302 h 812606"/>
                <a:gd name="connsiteX51" fmla="*/ 8669867 w 12329382"/>
                <a:gd name="connsiteY51" fmla="*/ 401515 h 812606"/>
                <a:gd name="connsiteX52" fmla="*/ 8715074 w 12329382"/>
                <a:gd name="connsiteY52" fmla="*/ 363604 h 812606"/>
                <a:gd name="connsiteX53" fmla="*/ 8720648 w 12329382"/>
                <a:gd name="connsiteY53" fmla="*/ 356531 h 812606"/>
                <a:gd name="connsiteX54" fmla="*/ 8832571 w 12329382"/>
                <a:gd name="connsiteY54" fmla="*/ 258676 h 812606"/>
                <a:gd name="connsiteX55" fmla="*/ 8873851 w 12329382"/>
                <a:gd name="connsiteY55" fmla="*/ 229399 h 812606"/>
                <a:gd name="connsiteX56" fmla="*/ 9147424 w 12329382"/>
                <a:gd name="connsiteY56" fmla="*/ 151993 h 812606"/>
                <a:gd name="connsiteX57" fmla="*/ 9517851 w 12329382"/>
                <a:gd name="connsiteY57" fmla="*/ 300589 h 812606"/>
                <a:gd name="connsiteX58" fmla="*/ 9566057 w 12329382"/>
                <a:gd name="connsiteY58" fmla="*/ 347928 h 812606"/>
                <a:gd name="connsiteX59" fmla="*/ 9570371 w 12329382"/>
                <a:gd name="connsiteY59" fmla="*/ 339305 h 812606"/>
                <a:gd name="connsiteX60" fmla="*/ 9579906 w 12329382"/>
                <a:gd name="connsiteY60" fmla="*/ 356969 h 812606"/>
                <a:gd name="connsiteX61" fmla="*/ 10019736 w 12329382"/>
                <a:gd name="connsiteY61" fmla="*/ 644295 h 812606"/>
                <a:gd name="connsiteX62" fmla="*/ 10442798 w 12329382"/>
                <a:gd name="connsiteY62" fmla="*/ 383862 h 812606"/>
                <a:gd name="connsiteX63" fmla="*/ 10443050 w 12329382"/>
                <a:gd name="connsiteY63" fmla="*/ 383453 h 812606"/>
                <a:gd name="connsiteX64" fmla="*/ 10444542 w 12329382"/>
                <a:gd name="connsiteY64" fmla="*/ 380359 h 812606"/>
                <a:gd name="connsiteX65" fmla="*/ 10502072 w 12329382"/>
                <a:gd name="connsiteY65" fmla="*/ 271318 h 812606"/>
                <a:gd name="connsiteX66" fmla="*/ 10500491 w 12329382"/>
                <a:gd name="connsiteY66" fmla="*/ 286990 h 812606"/>
                <a:gd name="connsiteX67" fmla="*/ 10992243 w 12329382"/>
                <a:gd name="connsiteY67" fmla="*/ 0 h 812606"/>
                <a:gd name="connsiteX68" fmla="*/ 11362670 w 12329382"/>
                <a:gd name="connsiteY68" fmla="*/ 148596 h 812606"/>
                <a:gd name="connsiteX69" fmla="*/ 11410876 w 12329382"/>
                <a:gd name="connsiteY69" fmla="*/ 195935 h 812606"/>
                <a:gd name="connsiteX70" fmla="*/ 11424726 w 12329382"/>
                <a:gd name="connsiteY70" fmla="*/ 204976 h 812606"/>
                <a:gd name="connsiteX71" fmla="*/ 11864555 w 12329382"/>
                <a:gd name="connsiteY71" fmla="*/ 492302 h 812606"/>
                <a:gd name="connsiteX72" fmla="*/ 12329382 w 12329382"/>
                <a:gd name="connsiteY72" fmla="*/ 159808 h 812606"/>
                <a:gd name="connsiteX73" fmla="*/ 12329208 w 12329382"/>
                <a:gd name="connsiteY73" fmla="*/ 177225 h 812606"/>
                <a:gd name="connsiteX74" fmla="*/ 11735542 w 12329382"/>
                <a:gd name="connsiteY74" fmla="*/ 660610 h 812606"/>
                <a:gd name="connsiteX75" fmla="*/ 11365115 w 12329382"/>
                <a:gd name="connsiteY75" fmla="*/ 512014 h 812606"/>
                <a:gd name="connsiteX76" fmla="*/ 11316909 w 12329382"/>
                <a:gd name="connsiteY76" fmla="*/ 464675 h 812606"/>
                <a:gd name="connsiteX77" fmla="*/ 11312594 w 12329382"/>
                <a:gd name="connsiteY77" fmla="*/ 473298 h 812606"/>
                <a:gd name="connsiteX78" fmla="*/ 11303059 w 12329382"/>
                <a:gd name="connsiteY78" fmla="*/ 455634 h 812606"/>
                <a:gd name="connsiteX79" fmla="*/ 10863230 w 12329382"/>
                <a:gd name="connsiteY79" fmla="*/ 168308 h 812606"/>
                <a:gd name="connsiteX80" fmla="*/ 10440168 w 12329382"/>
                <a:gd name="connsiteY80" fmla="*/ 428741 h 812606"/>
                <a:gd name="connsiteX81" fmla="*/ 10439916 w 12329382"/>
                <a:gd name="connsiteY81" fmla="*/ 429150 h 812606"/>
                <a:gd name="connsiteX82" fmla="*/ 10438424 w 12329382"/>
                <a:gd name="connsiteY82" fmla="*/ 432244 h 812606"/>
                <a:gd name="connsiteX83" fmla="*/ 10388584 w 12329382"/>
                <a:gd name="connsiteY83" fmla="*/ 516101 h 812606"/>
                <a:gd name="connsiteX84" fmla="*/ 10382475 w 12329382"/>
                <a:gd name="connsiteY84" fmla="*/ 525613 h 812606"/>
                <a:gd name="connsiteX85" fmla="*/ 9890722 w 12329382"/>
                <a:gd name="connsiteY85" fmla="*/ 812603 h 812606"/>
                <a:gd name="connsiteX86" fmla="*/ 9520295 w 12329382"/>
                <a:gd name="connsiteY86" fmla="*/ 664007 h 812606"/>
                <a:gd name="connsiteX87" fmla="*/ 9472089 w 12329382"/>
                <a:gd name="connsiteY87" fmla="*/ 616668 h 812606"/>
                <a:gd name="connsiteX88" fmla="*/ 9467775 w 12329382"/>
                <a:gd name="connsiteY88" fmla="*/ 625292 h 812606"/>
                <a:gd name="connsiteX89" fmla="*/ 9458240 w 12329382"/>
                <a:gd name="connsiteY89" fmla="*/ 607627 h 812606"/>
                <a:gd name="connsiteX90" fmla="*/ 9018411 w 12329382"/>
                <a:gd name="connsiteY90" fmla="*/ 320302 h 812606"/>
                <a:gd name="connsiteX91" fmla="*/ 8752800 w 12329382"/>
                <a:gd name="connsiteY91" fmla="*/ 411089 h 812606"/>
                <a:gd name="connsiteX92" fmla="*/ 8707593 w 12329382"/>
                <a:gd name="connsiteY92" fmla="*/ 449000 h 812606"/>
                <a:gd name="connsiteX93" fmla="*/ 8702020 w 12329382"/>
                <a:gd name="connsiteY93" fmla="*/ 456073 h 812606"/>
                <a:gd name="connsiteX94" fmla="*/ 8590096 w 12329382"/>
                <a:gd name="connsiteY94" fmla="*/ 553928 h 812606"/>
                <a:gd name="connsiteX95" fmla="*/ 8548816 w 12329382"/>
                <a:gd name="connsiteY95" fmla="*/ 583206 h 812606"/>
                <a:gd name="connsiteX96" fmla="*/ 8275244 w 12329382"/>
                <a:gd name="connsiteY96" fmla="*/ 660611 h 812606"/>
                <a:gd name="connsiteX97" fmla="*/ 7904817 w 12329382"/>
                <a:gd name="connsiteY97" fmla="*/ 512015 h 812606"/>
                <a:gd name="connsiteX98" fmla="*/ 7856610 w 12329382"/>
                <a:gd name="connsiteY98" fmla="*/ 464676 h 812606"/>
                <a:gd name="connsiteX99" fmla="*/ 7852297 w 12329382"/>
                <a:gd name="connsiteY99" fmla="*/ 473299 h 812606"/>
                <a:gd name="connsiteX100" fmla="*/ 7842761 w 12329382"/>
                <a:gd name="connsiteY100" fmla="*/ 455635 h 812606"/>
                <a:gd name="connsiteX101" fmla="*/ 7402931 w 12329382"/>
                <a:gd name="connsiteY101" fmla="*/ 168309 h 812606"/>
                <a:gd name="connsiteX102" fmla="*/ 6979869 w 12329382"/>
                <a:gd name="connsiteY102" fmla="*/ 428742 h 812606"/>
                <a:gd name="connsiteX103" fmla="*/ 6979618 w 12329382"/>
                <a:gd name="connsiteY103" fmla="*/ 429151 h 812606"/>
                <a:gd name="connsiteX104" fmla="*/ 6978126 w 12329382"/>
                <a:gd name="connsiteY104" fmla="*/ 432245 h 812606"/>
                <a:gd name="connsiteX105" fmla="*/ 6922176 w 12329382"/>
                <a:gd name="connsiteY105" fmla="*/ 525614 h 812606"/>
                <a:gd name="connsiteX106" fmla="*/ 6430425 w 12329382"/>
                <a:gd name="connsiteY106" fmla="*/ 812604 h 812606"/>
                <a:gd name="connsiteX107" fmla="*/ 6059997 w 12329382"/>
                <a:gd name="connsiteY107" fmla="*/ 664008 h 812606"/>
                <a:gd name="connsiteX108" fmla="*/ 6011791 w 12329382"/>
                <a:gd name="connsiteY108" fmla="*/ 616669 h 812606"/>
                <a:gd name="connsiteX109" fmla="*/ 6007477 w 12329382"/>
                <a:gd name="connsiteY109" fmla="*/ 625293 h 812606"/>
                <a:gd name="connsiteX110" fmla="*/ 5997942 w 12329382"/>
                <a:gd name="connsiteY110" fmla="*/ 607628 h 812606"/>
                <a:gd name="connsiteX111" fmla="*/ 5558112 w 12329382"/>
                <a:gd name="connsiteY111" fmla="*/ 320302 h 812606"/>
                <a:gd name="connsiteX112" fmla="*/ 5292503 w 12329382"/>
                <a:gd name="connsiteY112" fmla="*/ 411089 h 812606"/>
                <a:gd name="connsiteX113" fmla="*/ 5207592 w 12329382"/>
                <a:gd name="connsiteY113" fmla="*/ 488913 h 812606"/>
                <a:gd name="connsiteX114" fmla="*/ 5088518 w 12329382"/>
                <a:gd name="connsiteY114" fmla="*/ 583208 h 812606"/>
                <a:gd name="connsiteX115" fmla="*/ 4814946 w 12329382"/>
                <a:gd name="connsiteY115" fmla="*/ 660613 h 812606"/>
                <a:gd name="connsiteX116" fmla="*/ 4444519 w 12329382"/>
                <a:gd name="connsiteY116" fmla="*/ 512017 h 812606"/>
                <a:gd name="connsiteX117" fmla="*/ 4396312 w 12329382"/>
                <a:gd name="connsiteY117" fmla="*/ 464678 h 812606"/>
                <a:gd name="connsiteX118" fmla="*/ 4391999 w 12329382"/>
                <a:gd name="connsiteY118" fmla="*/ 473301 h 812606"/>
                <a:gd name="connsiteX119" fmla="*/ 4382463 w 12329382"/>
                <a:gd name="connsiteY119" fmla="*/ 455637 h 812606"/>
                <a:gd name="connsiteX120" fmla="*/ 3942634 w 12329382"/>
                <a:gd name="connsiteY120" fmla="*/ 168311 h 812606"/>
                <a:gd name="connsiteX121" fmla="*/ 3519572 w 12329382"/>
                <a:gd name="connsiteY121" fmla="*/ 428744 h 812606"/>
                <a:gd name="connsiteX122" fmla="*/ 3477786 w 12329382"/>
                <a:gd name="connsiteY122" fmla="*/ 500852 h 812606"/>
                <a:gd name="connsiteX123" fmla="*/ 3467989 w 12329382"/>
                <a:gd name="connsiteY123" fmla="*/ 516104 h 812606"/>
                <a:gd name="connsiteX124" fmla="*/ 3461878 w 12329382"/>
                <a:gd name="connsiteY124" fmla="*/ 525616 h 812606"/>
                <a:gd name="connsiteX125" fmla="*/ 2970127 w 12329382"/>
                <a:gd name="connsiteY125" fmla="*/ 812606 h 812606"/>
                <a:gd name="connsiteX126" fmla="*/ 2599700 w 12329382"/>
                <a:gd name="connsiteY126" fmla="*/ 664010 h 812606"/>
                <a:gd name="connsiteX127" fmla="*/ 2551493 w 12329382"/>
                <a:gd name="connsiteY127" fmla="*/ 616671 h 812606"/>
                <a:gd name="connsiteX128" fmla="*/ 2547180 w 12329382"/>
                <a:gd name="connsiteY128" fmla="*/ 625295 h 812606"/>
                <a:gd name="connsiteX129" fmla="*/ 2537644 w 12329382"/>
                <a:gd name="connsiteY129" fmla="*/ 607630 h 812606"/>
                <a:gd name="connsiteX130" fmla="*/ 2097815 w 12329382"/>
                <a:gd name="connsiteY130" fmla="*/ 320304 h 812606"/>
                <a:gd name="connsiteX131" fmla="*/ 1832205 w 12329382"/>
                <a:gd name="connsiteY131" fmla="*/ 411091 h 812606"/>
                <a:gd name="connsiteX132" fmla="*/ 1722223 w 12329382"/>
                <a:gd name="connsiteY132" fmla="*/ 515954 h 812606"/>
                <a:gd name="connsiteX133" fmla="*/ 1628221 w 12329382"/>
                <a:gd name="connsiteY133" fmla="*/ 583210 h 812606"/>
                <a:gd name="connsiteX134" fmla="*/ 1354648 w 12329382"/>
                <a:gd name="connsiteY134" fmla="*/ 660615 h 812606"/>
                <a:gd name="connsiteX135" fmla="*/ 984221 w 12329382"/>
                <a:gd name="connsiteY135" fmla="*/ 512019 h 812606"/>
                <a:gd name="connsiteX136" fmla="*/ 936015 w 12329382"/>
                <a:gd name="connsiteY136" fmla="*/ 464680 h 812606"/>
                <a:gd name="connsiteX137" fmla="*/ 931701 w 12329382"/>
                <a:gd name="connsiteY137" fmla="*/ 473303 h 812606"/>
                <a:gd name="connsiteX138" fmla="*/ 922165 w 12329382"/>
                <a:gd name="connsiteY138" fmla="*/ 455639 h 812606"/>
                <a:gd name="connsiteX139" fmla="*/ 482336 w 12329382"/>
                <a:gd name="connsiteY139" fmla="*/ 168313 h 812606"/>
                <a:gd name="connsiteX140" fmla="*/ 59274 w 12329382"/>
                <a:gd name="connsiteY140" fmla="*/ 428746 h 812606"/>
                <a:gd name="connsiteX141" fmla="*/ 59022 w 12329382"/>
                <a:gd name="connsiteY141" fmla="*/ 429155 h 812606"/>
                <a:gd name="connsiteX142" fmla="*/ 30744 w 12329382"/>
                <a:gd name="connsiteY142" fmla="*/ 480219 h 812606"/>
                <a:gd name="connsiteX143" fmla="*/ -1 w 12329382"/>
                <a:gd name="connsiteY143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50734 w 12329384"/>
                <a:gd name="connsiteY21" fmla="*/ 332392 h 812606"/>
                <a:gd name="connsiteX22" fmla="*/ 3581479 w 12329384"/>
                <a:gd name="connsiteY22" fmla="*/ 271321 h 812606"/>
                <a:gd name="connsiteX23" fmla="*/ 3573787 w 12329384"/>
                <a:gd name="connsiteY23" fmla="*/ 296505 h 812606"/>
                <a:gd name="connsiteX24" fmla="*/ 3579897 w 12329384"/>
                <a:gd name="connsiteY24" fmla="*/ 286993 h 812606"/>
                <a:gd name="connsiteX25" fmla="*/ 4071649 w 12329384"/>
                <a:gd name="connsiteY25" fmla="*/ 3 h 812606"/>
                <a:gd name="connsiteX26" fmla="*/ 4442076 w 12329384"/>
                <a:gd name="connsiteY26" fmla="*/ 148599 h 812606"/>
                <a:gd name="connsiteX27" fmla="*/ 4490282 w 12329384"/>
                <a:gd name="connsiteY27" fmla="*/ 195938 h 812606"/>
                <a:gd name="connsiteX28" fmla="*/ 4494596 w 12329384"/>
                <a:gd name="connsiteY28" fmla="*/ 187314 h 812606"/>
                <a:gd name="connsiteX29" fmla="*/ 4504132 w 12329384"/>
                <a:gd name="connsiteY29" fmla="*/ 204979 h 812606"/>
                <a:gd name="connsiteX30" fmla="*/ 4943961 w 12329384"/>
                <a:gd name="connsiteY30" fmla="*/ 492304 h 812606"/>
                <a:gd name="connsiteX31" fmla="*/ 5209571 w 12329384"/>
                <a:gd name="connsiteY31" fmla="*/ 401517 h 812606"/>
                <a:gd name="connsiteX32" fmla="*/ 5254775 w 12329384"/>
                <a:gd name="connsiteY32" fmla="*/ 363608 h 812606"/>
                <a:gd name="connsiteX33" fmla="*/ 5372276 w 12329384"/>
                <a:gd name="connsiteY33" fmla="*/ 258677 h 812606"/>
                <a:gd name="connsiteX34" fmla="*/ 5413555 w 12329384"/>
                <a:gd name="connsiteY34" fmla="*/ 229399 h 812606"/>
                <a:gd name="connsiteX35" fmla="*/ 5687128 w 12329384"/>
                <a:gd name="connsiteY35" fmla="*/ 151994 h 812606"/>
                <a:gd name="connsiteX36" fmla="*/ 6057555 w 12329384"/>
                <a:gd name="connsiteY36" fmla="*/ 300590 h 812606"/>
                <a:gd name="connsiteX37" fmla="*/ 6105761 w 12329384"/>
                <a:gd name="connsiteY37" fmla="*/ 347929 h 812606"/>
                <a:gd name="connsiteX38" fmla="*/ 6110075 w 12329384"/>
                <a:gd name="connsiteY38" fmla="*/ 339306 h 812606"/>
                <a:gd name="connsiteX39" fmla="*/ 6119611 w 12329384"/>
                <a:gd name="connsiteY39" fmla="*/ 356970 h 812606"/>
                <a:gd name="connsiteX40" fmla="*/ 6559439 w 12329384"/>
                <a:gd name="connsiteY40" fmla="*/ 644296 h 812606"/>
                <a:gd name="connsiteX41" fmla="*/ 6982502 w 12329384"/>
                <a:gd name="connsiteY41" fmla="*/ 383863 h 812606"/>
                <a:gd name="connsiteX42" fmla="*/ 6982753 w 12329384"/>
                <a:gd name="connsiteY42" fmla="*/ 383454 h 812606"/>
                <a:gd name="connsiteX43" fmla="*/ 6984246 w 12329384"/>
                <a:gd name="connsiteY43" fmla="*/ 380360 h 812606"/>
                <a:gd name="connsiteX44" fmla="*/ 7040195 w 12329384"/>
                <a:gd name="connsiteY44" fmla="*/ 286991 h 812606"/>
                <a:gd name="connsiteX45" fmla="*/ 7531947 w 12329384"/>
                <a:gd name="connsiteY45" fmla="*/ 1 h 812606"/>
                <a:gd name="connsiteX46" fmla="*/ 7902374 w 12329384"/>
                <a:gd name="connsiteY46" fmla="*/ 148597 h 812606"/>
                <a:gd name="connsiteX47" fmla="*/ 7950580 w 12329384"/>
                <a:gd name="connsiteY47" fmla="*/ 195936 h 812606"/>
                <a:gd name="connsiteX48" fmla="*/ 7954894 w 12329384"/>
                <a:gd name="connsiteY48" fmla="*/ 187312 h 812606"/>
                <a:gd name="connsiteX49" fmla="*/ 7964430 w 12329384"/>
                <a:gd name="connsiteY49" fmla="*/ 204977 h 812606"/>
                <a:gd name="connsiteX50" fmla="*/ 8404258 w 12329384"/>
                <a:gd name="connsiteY50" fmla="*/ 492302 h 812606"/>
                <a:gd name="connsiteX51" fmla="*/ 8669869 w 12329384"/>
                <a:gd name="connsiteY51" fmla="*/ 401515 h 812606"/>
                <a:gd name="connsiteX52" fmla="*/ 8715076 w 12329384"/>
                <a:gd name="connsiteY52" fmla="*/ 363604 h 812606"/>
                <a:gd name="connsiteX53" fmla="*/ 8720650 w 12329384"/>
                <a:gd name="connsiteY53" fmla="*/ 356531 h 812606"/>
                <a:gd name="connsiteX54" fmla="*/ 8832573 w 12329384"/>
                <a:gd name="connsiteY54" fmla="*/ 258676 h 812606"/>
                <a:gd name="connsiteX55" fmla="*/ 8873853 w 12329384"/>
                <a:gd name="connsiteY55" fmla="*/ 229399 h 812606"/>
                <a:gd name="connsiteX56" fmla="*/ 9147426 w 12329384"/>
                <a:gd name="connsiteY56" fmla="*/ 151993 h 812606"/>
                <a:gd name="connsiteX57" fmla="*/ 9517853 w 12329384"/>
                <a:gd name="connsiteY57" fmla="*/ 300589 h 812606"/>
                <a:gd name="connsiteX58" fmla="*/ 9566059 w 12329384"/>
                <a:gd name="connsiteY58" fmla="*/ 347928 h 812606"/>
                <a:gd name="connsiteX59" fmla="*/ 9570373 w 12329384"/>
                <a:gd name="connsiteY59" fmla="*/ 339305 h 812606"/>
                <a:gd name="connsiteX60" fmla="*/ 9579908 w 12329384"/>
                <a:gd name="connsiteY60" fmla="*/ 356969 h 812606"/>
                <a:gd name="connsiteX61" fmla="*/ 10019738 w 12329384"/>
                <a:gd name="connsiteY61" fmla="*/ 644295 h 812606"/>
                <a:gd name="connsiteX62" fmla="*/ 10442800 w 12329384"/>
                <a:gd name="connsiteY62" fmla="*/ 383862 h 812606"/>
                <a:gd name="connsiteX63" fmla="*/ 10443052 w 12329384"/>
                <a:gd name="connsiteY63" fmla="*/ 383453 h 812606"/>
                <a:gd name="connsiteX64" fmla="*/ 10444544 w 12329384"/>
                <a:gd name="connsiteY64" fmla="*/ 380359 h 812606"/>
                <a:gd name="connsiteX65" fmla="*/ 10502074 w 12329384"/>
                <a:gd name="connsiteY65" fmla="*/ 271318 h 812606"/>
                <a:gd name="connsiteX66" fmla="*/ 10500493 w 12329384"/>
                <a:gd name="connsiteY66" fmla="*/ 286990 h 812606"/>
                <a:gd name="connsiteX67" fmla="*/ 10992245 w 12329384"/>
                <a:gd name="connsiteY67" fmla="*/ 0 h 812606"/>
                <a:gd name="connsiteX68" fmla="*/ 11362672 w 12329384"/>
                <a:gd name="connsiteY68" fmla="*/ 148596 h 812606"/>
                <a:gd name="connsiteX69" fmla="*/ 11410878 w 12329384"/>
                <a:gd name="connsiteY69" fmla="*/ 195935 h 812606"/>
                <a:gd name="connsiteX70" fmla="*/ 11424728 w 12329384"/>
                <a:gd name="connsiteY70" fmla="*/ 204976 h 812606"/>
                <a:gd name="connsiteX71" fmla="*/ 11864557 w 12329384"/>
                <a:gd name="connsiteY71" fmla="*/ 492302 h 812606"/>
                <a:gd name="connsiteX72" fmla="*/ 12329384 w 12329384"/>
                <a:gd name="connsiteY72" fmla="*/ 159808 h 812606"/>
                <a:gd name="connsiteX73" fmla="*/ 12329210 w 12329384"/>
                <a:gd name="connsiteY73" fmla="*/ 177225 h 812606"/>
                <a:gd name="connsiteX74" fmla="*/ 11735544 w 12329384"/>
                <a:gd name="connsiteY74" fmla="*/ 660610 h 812606"/>
                <a:gd name="connsiteX75" fmla="*/ 11365117 w 12329384"/>
                <a:gd name="connsiteY75" fmla="*/ 512014 h 812606"/>
                <a:gd name="connsiteX76" fmla="*/ 11316911 w 12329384"/>
                <a:gd name="connsiteY76" fmla="*/ 464675 h 812606"/>
                <a:gd name="connsiteX77" fmla="*/ 11312596 w 12329384"/>
                <a:gd name="connsiteY77" fmla="*/ 473298 h 812606"/>
                <a:gd name="connsiteX78" fmla="*/ 11303061 w 12329384"/>
                <a:gd name="connsiteY78" fmla="*/ 455634 h 812606"/>
                <a:gd name="connsiteX79" fmla="*/ 10863232 w 12329384"/>
                <a:gd name="connsiteY79" fmla="*/ 168308 h 812606"/>
                <a:gd name="connsiteX80" fmla="*/ 10440170 w 12329384"/>
                <a:gd name="connsiteY80" fmla="*/ 428741 h 812606"/>
                <a:gd name="connsiteX81" fmla="*/ 10439918 w 12329384"/>
                <a:gd name="connsiteY81" fmla="*/ 429150 h 812606"/>
                <a:gd name="connsiteX82" fmla="*/ 10438426 w 12329384"/>
                <a:gd name="connsiteY82" fmla="*/ 432244 h 812606"/>
                <a:gd name="connsiteX83" fmla="*/ 10388586 w 12329384"/>
                <a:gd name="connsiteY83" fmla="*/ 516101 h 812606"/>
                <a:gd name="connsiteX84" fmla="*/ 10382477 w 12329384"/>
                <a:gd name="connsiteY84" fmla="*/ 525613 h 812606"/>
                <a:gd name="connsiteX85" fmla="*/ 9890724 w 12329384"/>
                <a:gd name="connsiteY85" fmla="*/ 812603 h 812606"/>
                <a:gd name="connsiteX86" fmla="*/ 9520297 w 12329384"/>
                <a:gd name="connsiteY86" fmla="*/ 664007 h 812606"/>
                <a:gd name="connsiteX87" fmla="*/ 9472091 w 12329384"/>
                <a:gd name="connsiteY87" fmla="*/ 616668 h 812606"/>
                <a:gd name="connsiteX88" fmla="*/ 9467777 w 12329384"/>
                <a:gd name="connsiteY88" fmla="*/ 625292 h 812606"/>
                <a:gd name="connsiteX89" fmla="*/ 9458242 w 12329384"/>
                <a:gd name="connsiteY89" fmla="*/ 607627 h 812606"/>
                <a:gd name="connsiteX90" fmla="*/ 9018413 w 12329384"/>
                <a:gd name="connsiteY90" fmla="*/ 320302 h 812606"/>
                <a:gd name="connsiteX91" fmla="*/ 8752802 w 12329384"/>
                <a:gd name="connsiteY91" fmla="*/ 411089 h 812606"/>
                <a:gd name="connsiteX92" fmla="*/ 8707595 w 12329384"/>
                <a:gd name="connsiteY92" fmla="*/ 449000 h 812606"/>
                <a:gd name="connsiteX93" fmla="*/ 8702022 w 12329384"/>
                <a:gd name="connsiteY93" fmla="*/ 456073 h 812606"/>
                <a:gd name="connsiteX94" fmla="*/ 8590098 w 12329384"/>
                <a:gd name="connsiteY94" fmla="*/ 553928 h 812606"/>
                <a:gd name="connsiteX95" fmla="*/ 8548818 w 12329384"/>
                <a:gd name="connsiteY95" fmla="*/ 583206 h 812606"/>
                <a:gd name="connsiteX96" fmla="*/ 8275246 w 12329384"/>
                <a:gd name="connsiteY96" fmla="*/ 660611 h 812606"/>
                <a:gd name="connsiteX97" fmla="*/ 7904819 w 12329384"/>
                <a:gd name="connsiteY97" fmla="*/ 512015 h 812606"/>
                <a:gd name="connsiteX98" fmla="*/ 7856612 w 12329384"/>
                <a:gd name="connsiteY98" fmla="*/ 464676 h 812606"/>
                <a:gd name="connsiteX99" fmla="*/ 7852299 w 12329384"/>
                <a:gd name="connsiteY99" fmla="*/ 473299 h 812606"/>
                <a:gd name="connsiteX100" fmla="*/ 7842763 w 12329384"/>
                <a:gd name="connsiteY100" fmla="*/ 455635 h 812606"/>
                <a:gd name="connsiteX101" fmla="*/ 7402933 w 12329384"/>
                <a:gd name="connsiteY101" fmla="*/ 168309 h 812606"/>
                <a:gd name="connsiteX102" fmla="*/ 6979871 w 12329384"/>
                <a:gd name="connsiteY102" fmla="*/ 428742 h 812606"/>
                <a:gd name="connsiteX103" fmla="*/ 6979620 w 12329384"/>
                <a:gd name="connsiteY103" fmla="*/ 429151 h 812606"/>
                <a:gd name="connsiteX104" fmla="*/ 6978128 w 12329384"/>
                <a:gd name="connsiteY104" fmla="*/ 432245 h 812606"/>
                <a:gd name="connsiteX105" fmla="*/ 6922178 w 12329384"/>
                <a:gd name="connsiteY105" fmla="*/ 525614 h 812606"/>
                <a:gd name="connsiteX106" fmla="*/ 6430427 w 12329384"/>
                <a:gd name="connsiteY106" fmla="*/ 812604 h 812606"/>
                <a:gd name="connsiteX107" fmla="*/ 6059999 w 12329384"/>
                <a:gd name="connsiteY107" fmla="*/ 664008 h 812606"/>
                <a:gd name="connsiteX108" fmla="*/ 6011793 w 12329384"/>
                <a:gd name="connsiteY108" fmla="*/ 616669 h 812606"/>
                <a:gd name="connsiteX109" fmla="*/ 5997944 w 12329384"/>
                <a:gd name="connsiteY109" fmla="*/ 607628 h 812606"/>
                <a:gd name="connsiteX110" fmla="*/ 5558114 w 12329384"/>
                <a:gd name="connsiteY110" fmla="*/ 320302 h 812606"/>
                <a:gd name="connsiteX111" fmla="*/ 5292505 w 12329384"/>
                <a:gd name="connsiteY111" fmla="*/ 411089 h 812606"/>
                <a:gd name="connsiteX112" fmla="*/ 5207594 w 12329384"/>
                <a:gd name="connsiteY112" fmla="*/ 488913 h 812606"/>
                <a:gd name="connsiteX113" fmla="*/ 5088520 w 12329384"/>
                <a:gd name="connsiteY113" fmla="*/ 583208 h 812606"/>
                <a:gd name="connsiteX114" fmla="*/ 4814948 w 12329384"/>
                <a:gd name="connsiteY114" fmla="*/ 660613 h 812606"/>
                <a:gd name="connsiteX115" fmla="*/ 4444521 w 12329384"/>
                <a:gd name="connsiteY115" fmla="*/ 512017 h 812606"/>
                <a:gd name="connsiteX116" fmla="*/ 4396314 w 12329384"/>
                <a:gd name="connsiteY116" fmla="*/ 464678 h 812606"/>
                <a:gd name="connsiteX117" fmla="*/ 4392001 w 12329384"/>
                <a:gd name="connsiteY117" fmla="*/ 473301 h 812606"/>
                <a:gd name="connsiteX118" fmla="*/ 4382465 w 12329384"/>
                <a:gd name="connsiteY118" fmla="*/ 455637 h 812606"/>
                <a:gd name="connsiteX119" fmla="*/ 3942636 w 12329384"/>
                <a:gd name="connsiteY119" fmla="*/ 168311 h 812606"/>
                <a:gd name="connsiteX120" fmla="*/ 3519574 w 12329384"/>
                <a:gd name="connsiteY120" fmla="*/ 428744 h 812606"/>
                <a:gd name="connsiteX121" fmla="*/ 3477788 w 12329384"/>
                <a:gd name="connsiteY121" fmla="*/ 500852 h 812606"/>
                <a:gd name="connsiteX122" fmla="*/ 3467991 w 12329384"/>
                <a:gd name="connsiteY122" fmla="*/ 516104 h 812606"/>
                <a:gd name="connsiteX123" fmla="*/ 3461880 w 12329384"/>
                <a:gd name="connsiteY123" fmla="*/ 525616 h 812606"/>
                <a:gd name="connsiteX124" fmla="*/ 2970129 w 12329384"/>
                <a:gd name="connsiteY124" fmla="*/ 812606 h 812606"/>
                <a:gd name="connsiteX125" fmla="*/ 2599702 w 12329384"/>
                <a:gd name="connsiteY125" fmla="*/ 664010 h 812606"/>
                <a:gd name="connsiteX126" fmla="*/ 2551495 w 12329384"/>
                <a:gd name="connsiteY126" fmla="*/ 616671 h 812606"/>
                <a:gd name="connsiteX127" fmla="*/ 2547182 w 12329384"/>
                <a:gd name="connsiteY127" fmla="*/ 625295 h 812606"/>
                <a:gd name="connsiteX128" fmla="*/ 2537646 w 12329384"/>
                <a:gd name="connsiteY128" fmla="*/ 607630 h 812606"/>
                <a:gd name="connsiteX129" fmla="*/ 2097817 w 12329384"/>
                <a:gd name="connsiteY129" fmla="*/ 320304 h 812606"/>
                <a:gd name="connsiteX130" fmla="*/ 1832207 w 12329384"/>
                <a:gd name="connsiteY130" fmla="*/ 411091 h 812606"/>
                <a:gd name="connsiteX131" fmla="*/ 1722225 w 12329384"/>
                <a:gd name="connsiteY131" fmla="*/ 515954 h 812606"/>
                <a:gd name="connsiteX132" fmla="*/ 1628223 w 12329384"/>
                <a:gd name="connsiteY132" fmla="*/ 583210 h 812606"/>
                <a:gd name="connsiteX133" fmla="*/ 1354650 w 12329384"/>
                <a:gd name="connsiteY133" fmla="*/ 660615 h 812606"/>
                <a:gd name="connsiteX134" fmla="*/ 984223 w 12329384"/>
                <a:gd name="connsiteY134" fmla="*/ 512019 h 812606"/>
                <a:gd name="connsiteX135" fmla="*/ 936017 w 12329384"/>
                <a:gd name="connsiteY135" fmla="*/ 464680 h 812606"/>
                <a:gd name="connsiteX136" fmla="*/ 931703 w 12329384"/>
                <a:gd name="connsiteY136" fmla="*/ 473303 h 812606"/>
                <a:gd name="connsiteX137" fmla="*/ 922167 w 12329384"/>
                <a:gd name="connsiteY137" fmla="*/ 455639 h 812606"/>
                <a:gd name="connsiteX138" fmla="*/ 482338 w 12329384"/>
                <a:gd name="connsiteY138" fmla="*/ 168313 h 812606"/>
                <a:gd name="connsiteX139" fmla="*/ 59276 w 12329384"/>
                <a:gd name="connsiteY139" fmla="*/ 428746 h 812606"/>
                <a:gd name="connsiteX140" fmla="*/ 59024 w 12329384"/>
                <a:gd name="connsiteY140" fmla="*/ 429155 h 812606"/>
                <a:gd name="connsiteX141" fmla="*/ 30746 w 12329384"/>
                <a:gd name="connsiteY141" fmla="*/ 480219 h 812606"/>
                <a:gd name="connsiteX142" fmla="*/ 1 w 12329384"/>
                <a:gd name="connsiteY142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81477 w 12329382"/>
                <a:gd name="connsiteY21" fmla="*/ 271321 h 812606"/>
                <a:gd name="connsiteX22" fmla="*/ 3573785 w 12329382"/>
                <a:gd name="connsiteY22" fmla="*/ 296505 h 812606"/>
                <a:gd name="connsiteX23" fmla="*/ 3579895 w 12329382"/>
                <a:gd name="connsiteY23" fmla="*/ 286993 h 812606"/>
                <a:gd name="connsiteX24" fmla="*/ 4071647 w 12329382"/>
                <a:gd name="connsiteY24" fmla="*/ 3 h 812606"/>
                <a:gd name="connsiteX25" fmla="*/ 4442074 w 12329382"/>
                <a:gd name="connsiteY25" fmla="*/ 148599 h 812606"/>
                <a:gd name="connsiteX26" fmla="*/ 4490280 w 12329382"/>
                <a:gd name="connsiteY26" fmla="*/ 195938 h 812606"/>
                <a:gd name="connsiteX27" fmla="*/ 4494594 w 12329382"/>
                <a:gd name="connsiteY27" fmla="*/ 187314 h 812606"/>
                <a:gd name="connsiteX28" fmla="*/ 4504130 w 12329382"/>
                <a:gd name="connsiteY28" fmla="*/ 204979 h 812606"/>
                <a:gd name="connsiteX29" fmla="*/ 4943959 w 12329382"/>
                <a:gd name="connsiteY29" fmla="*/ 492304 h 812606"/>
                <a:gd name="connsiteX30" fmla="*/ 5209569 w 12329382"/>
                <a:gd name="connsiteY30" fmla="*/ 401517 h 812606"/>
                <a:gd name="connsiteX31" fmla="*/ 5254773 w 12329382"/>
                <a:gd name="connsiteY31" fmla="*/ 363608 h 812606"/>
                <a:gd name="connsiteX32" fmla="*/ 5372274 w 12329382"/>
                <a:gd name="connsiteY32" fmla="*/ 258677 h 812606"/>
                <a:gd name="connsiteX33" fmla="*/ 5413553 w 12329382"/>
                <a:gd name="connsiteY33" fmla="*/ 229399 h 812606"/>
                <a:gd name="connsiteX34" fmla="*/ 5687126 w 12329382"/>
                <a:gd name="connsiteY34" fmla="*/ 151994 h 812606"/>
                <a:gd name="connsiteX35" fmla="*/ 6057553 w 12329382"/>
                <a:gd name="connsiteY35" fmla="*/ 300590 h 812606"/>
                <a:gd name="connsiteX36" fmla="*/ 6105759 w 12329382"/>
                <a:gd name="connsiteY36" fmla="*/ 347929 h 812606"/>
                <a:gd name="connsiteX37" fmla="*/ 6110073 w 12329382"/>
                <a:gd name="connsiteY37" fmla="*/ 339306 h 812606"/>
                <a:gd name="connsiteX38" fmla="*/ 6119609 w 12329382"/>
                <a:gd name="connsiteY38" fmla="*/ 356970 h 812606"/>
                <a:gd name="connsiteX39" fmla="*/ 6559437 w 12329382"/>
                <a:gd name="connsiteY39" fmla="*/ 644296 h 812606"/>
                <a:gd name="connsiteX40" fmla="*/ 6982500 w 12329382"/>
                <a:gd name="connsiteY40" fmla="*/ 383863 h 812606"/>
                <a:gd name="connsiteX41" fmla="*/ 6982751 w 12329382"/>
                <a:gd name="connsiteY41" fmla="*/ 383454 h 812606"/>
                <a:gd name="connsiteX42" fmla="*/ 6984244 w 12329382"/>
                <a:gd name="connsiteY42" fmla="*/ 380360 h 812606"/>
                <a:gd name="connsiteX43" fmla="*/ 7040193 w 12329382"/>
                <a:gd name="connsiteY43" fmla="*/ 286991 h 812606"/>
                <a:gd name="connsiteX44" fmla="*/ 7531945 w 12329382"/>
                <a:gd name="connsiteY44" fmla="*/ 1 h 812606"/>
                <a:gd name="connsiteX45" fmla="*/ 7902372 w 12329382"/>
                <a:gd name="connsiteY45" fmla="*/ 148597 h 812606"/>
                <a:gd name="connsiteX46" fmla="*/ 7950578 w 12329382"/>
                <a:gd name="connsiteY46" fmla="*/ 195936 h 812606"/>
                <a:gd name="connsiteX47" fmla="*/ 7954892 w 12329382"/>
                <a:gd name="connsiteY47" fmla="*/ 187312 h 812606"/>
                <a:gd name="connsiteX48" fmla="*/ 7964428 w 12329382"/>
                <a:gd name="connsiteY48" fmla="*/ 204977 h 812606"/>
                <a:gd name="connsiteX49" fmla="*/ 8404256 w 12329382"/>
                <a:gd name="connsiteY49" fmla="*/ 492302 h 812606"/>
                <a:gd name="connsiteX50" fmla="*/ 8669867 w 12329382"/>
                <a:gd name="connsiteY50" fmla="*/ 401515 h 812606"/>
                <a:gd name="connsiteX51" fmla="*/ 8715074 w 12329382"/>
                <a:gd name="connsiteY51" fmla="*/ 363604 h 812606"/>
                <a:gd name="connsiteX52" fmla="*/ 8720648 w 12329382"/>
                <a:gd name="connsiteY52" fmla="*/ 356531 h 812606"/>
                <a:gd name="connsiteX53" fmla="*/ 8832571 w 12329382"/>
                <a:gd name="connsiteY53" fmla="*/ 258676 h 812606"/>
                <a:gd name="connsiteX54" fmla="*/ 8873851 w 12329382"/>
                <a:gd name="connsiteY54" fmla="*/ 229399 h 812606"/>
                <a:gd name="connsiteX55" fmla="*/ 9147424 w 12329382"/>
                <a:gd name="connsiteY55" fmla="*/ 151993 h 812606"/>
                <a:gd name="connsiteX56" fmla="*/ 9517851 w 12329382"/>
                <a:gd name="connsiteY56" fmla="*/ 300589 h 812606"/>
                <a:gd name="connsiteX57" fmla="*/ 9566057 w 12329382"/>
                <a:gd name="connsiteY57" fmla="*/ 347928 h 812606"/>
                <a:gd name="connsiteX58" fmla="*/ 9570371 w 12329382"/>
                <a:gd name="connsiteY58" fmla="*/ 339305 h 812606"/>
                <a:gd name="connsiteX59" fmla="*/ 9579906 w 12329382"/>
                <a:gd name="connsiteY59" fmla="*/ 356969 h 812606"/>
                <a:gd name="connsiteX60" fmla="*/ 10019736 w 12329382"/>
                <a:gd name="connsiteY60" fmla="*/ 644295 h 812606"/>
                <a:gd name="connsiteX61" fmla="*/ 10442798 w 12329382"/>
                <a:gd name="connsiteY61" fmla="*/ 383862 h 812606"/>
                <a:gd name="connsiteX62" fmla="*/ 10443050 w 12329382"/>
                <a:gd name="connsiteY62" fmla="*/ 383453 h 812606"/>
                <a:gd name="connsiteX63" fmla="*/ 10444542 w 12329382"/>
                <a:gd name="connsiteY63" fmla="*/ 380359 h 812606"/>
                <a:gd name="connsiteX64" fmla="*/ 10502072 w 12329382"/>
                <a:gd name="connsiteY64" fmla="*/ 271318 h 812606"/>
                <a:gd name="connsiteX65" fmla="*/ 10500491 w 12329382"/>
                <a:gd name="connsiteY65" fmla="*/ 286990 h 812606"/>
                <a:gd name="connsiteX66" fmla="*/ 10992243 w 12329382"/>
                <a:gd name="connsiteY66" fmla="*/ 0 h 812606"/>
                <a:gd name="connsiteX67" fmla="*/ 11362670 w 12329382"/>
                <a:gd name="connsiteY67" fmla="*/ 148596 h 812606"/>
                <a:gd name="connsiteX68" fmla="*/ 11410876 w 12329382"/>
                <a:gd name="connsiteY68" fmla="*/ 195935 h 812606"/>
                <a:gd name="connsiteX69" fmla="*/ 11424726 w 12329382"/>
                <a:gd name="connsiteY69" fmla="*/ 204976 h 812606"/>
                <a:gd name="connsiteX70" fmla="*/ 11864555 w 12329382"/>
                <a:gd name="connsiteY70" fmla="*/ 492302 h 812606"/>
                <a:gd name="connsiteX71" fmla="*/ 12329382 w 12329382"/>
                <a:gd name="connsiteY71" fmla="*/ 159808 h 812606"/>
                <a:gd name="connsiteX72" fmla="*/ 12329208 w 12329382"/>
                <a:gd name="connsiteY72" fmla="*/ 177225 h 812606"/>
                <a:gd name="connsiteX73" fmla="*/ 11735542 w 12329382"/>
                <a:gd name="connsiteY73" fmla="*/ 660610 h 812606"/>
                <a:gd name="connsiteX74" fmla="*/ 11365115 w 12329382"/>
                <a:gd name="connsiteY74" fmla="*/ 512014 h 812606"/>
                <a:gd name="connsiteX75" fmla="*/ 11316909 w 12329382"/>
                <a:gd name="connsiteY75" fmla="*/ 464675 h 812606"/>
                <a:gd name="connsiteX76" fmla="*/ 11312594 w 12329382"/>
                <a:gd name="connsiteY76" fmla="*/ 473298 h 812606"/>
                <a:gd name="connsiteX77" fmla="*/ 11303059 w 12329382"/>
                <a:gd name="connsiteY77" fmla="*/ 455634 h 812606"/>
                <a:gd name="connsiteX78" fmla="*/ 10863230 w 12329382"/>
                <a:gd name="connsiteY78" fmla="*/ 168308 h 812606"/>
                <a:gd name="connsiteX79" fmla="*/ 10440168 w 12329382"/>
                <a:gd name="connsiteY79" fmla="*/ 428741 h 812606"/>
                <a:gd name="connsiteX80" fmla="*/ 10439916 w 12329382"/>
                <a:gd name="connsiteY80" fmla="*/ 429150 h 812606"/>
                <a:gd name="connsiteX81" fmla="*/ 10438424 w 12329382"/>
                <a:gd name="connsiteY81" fmla="*/ 432244 h 812606"/>
                <a:gd name="connsiteX82" fmla="*/ 10388584 w 12329382"/>
                <a:gd name="connsiteY82" fmla="*/ 516101 h 812606"/>
                <a:gd name="connsiteX83" fmla="*/ 10382475 w 12329382"/>
                <a:gd name="connsiteY83" fmla="*/ 525613 h 812606"/>
                <a:gd name="connsiteX84" fmla="*/ 9890722 w 12329382"/>
                <a:gd name="connsiteY84" fmla="*/ 812603 h 812606"/>
                <a:gd name="connsiteX85" fmla="*/ 9520295 w 12329382"/>
                <a:gd name="connsiteY85" fmla="*/ 664007 h 812606"/>
                <a:gd name="connsiteX86" fmla="*/ 9472089 w 12329382"/>
                <a:gd name="connsiteY86" fmla="*/ 616668 h 812606"/>
                <a:gd name="connsiteX87" fmla="*/ 9467775 w 12329382"/>
                <a:gd name="connsiteY87" fmla="*/ 625292 h 812606"/>
                <a:gd name="connsiteX88" fmla="*/ 9458240 w 12329382"/>
                <a:gd name="connsiteY88" fmla="*/ 607627 h 812606"/>
                <a:gd name="connsiteX89" fmla="*/ 9018411 w 12329382"/>
                <a:gd name="connsiteY89" fmla="*/ 320302 h 812606"/>
                <a:gd name="connsiteX90" fmla="*/ 8752800 w 12329382"/>
                <a:gd name="connsiteY90" fmla="*/ 411089 h 812606"/>
                <a:gd name="connsiteX91" fmla="*/ 8707593 w 12329382"/>
                <a:gd name="connsiteY91" fmla="*/ 449000 h 812606"/>
                <a:gd name="connsiteX92" fmla="*/ 8702020 w 12329382"/>
                <a:gd name="connsiteY92" fmla="*/ 456073 h 812606"/>
                <a:gd name="connsiteX93" fmla="*/ 8590096 w 12329382"/>
                <a:gd name="connsiteY93" fmla="*/ 553928 h 812606"/>
                <a:gd name="connsiteX94" fmla="*/ 8548816 w 12329382"/>
                <a:gd name="connsiteY94" fmla="*/ 583206 h 812606"/>
                <a:gd name="connsiteX95" fmla="*/ 8275244 w 12329382"/>
                <a:gd name="connsiteY95" fmla="*/ 660611 h 812606"/>
                <a:gd name="connsiteX96" fmla="*/ 7904817 w 12329382"/>
                <a:gd name="connsiteY96" fmla="*/ 512015 h 812606"/>
                <a:gd name="connsiteX97" fmla="*/ 7856610 w 12329382"/>
                <a:gd name="connsiteY97" fmla="*/ 464676 h 812606"/>
                <a:gd name="connsiteX98" fmla="*/ 7852297 w 12329382"/>
                <a:gd name="connsiteY98" fmla="*/ 473299 h 812606"/>
                <a:gd name="connsiteX99" fmla="*/ 7842761 w 12329382"/>
                <a:gd name="connsiteY99" fmla="*/ 455635 h 812606"/>
                <a:gd name="connsiteX100" fmla="*/ 7402931 w 12329382"/>
                <a:gd name="connsiteY100" fmla="*/ 168309 h 812606"/>
                <a:gd name="connsiteX101" fmla="*/ 6979869 w 12329382"/>
                <a:gd name="connsiteY101" fmla="*/ 428742 h 812606"/>
                <a:gd name="connsiteX102" fmla="*/ 6979618 w 12329382"/>
                <a:gd name="connsiteY102" fmla="*/ 429151 h 812606"/>
                <a:gd name="connsiteX103" fmla="*/ 6978126 w 12329382"/>
                <a:gd name="connsiteY103" fmla="*/ 432245 h 812606"/>
                <a:gd name="connsiteX104" fmla="*/ 6922176 w 12329382"/>
                <a:gd name="connsiteY104" fmla="*/ 525614 h 812606"/>
                <a:gd name="connsiteX105" fmla="*/ 6430425 w 12329382"/>
                <a:gd name="connsiteY105" fmla="*/ 812604 h 812606"/>
                <a:gd name="connsiteX106" fmla="*/ 6059997 w 12329382"/>
                <a:gd name="connsiteY106" fmla="*/ 664008 h 812606"/>
                <a:gd name="connsiteX107" fmla="*/ 6011791 w 12329382"/>
                <a:gd name="connsiteY107" fmla="*/ 616669 h 812606"/>
                <a:gd name="connsiteX108" fmla="*/ 5997942 w 12329382"/>
                <a:gd name="connsiteY108" fmla="*/ 607628 h 812606"/>
                <a:gd name="connsiteX109" fmla="*/ 5558112 w 12329382"/>
                <a:gd name="connsiteY109" fmla="*/ 320302 h 812606"/>
                <a:gd name="connsiteX110" fmla="*/ 5292503 w 12329382"/>
                <a:gd name="connsiteY110" fmla="*/ 411089 h 812606"/>
                <a:gd name="connsiteX111" fmla="*/ 5207592 w 12329382"/>
                <a:gd name="connsiteY111" fmla="*/ 488913 h 812606"/>
                <a:gd name="connsiteX112" fmla="*/ 5088518 w 12329382"/>
                <a:gd name="connsiteY112" fmla="*/ 583208 h 812606"/>
                <a:gd name="connsiteX113" fmla="*/ 4814946 w 12329382"/>
                <a:gd name="connsiteY113" fmla="*/ 660613 h 812606"/>
                <a:gd name="connsiteX114" fmla="*/ 4444519 w 12329382"/>
                <a:gd name="connsiteY114" fmla="*/ 512017 h 812606"/>
                <a:gd name="connsiteX115" fmla="*/ 4396312 w 12329382"/>
                <a:gd name="connsiteY115" fmla="*/ 464678 h 812606"/>
                <a:gd name="connsiteX116" fmla="*/ 4391999 w 12329382"/>
                <a:gd name="connsiteY116" fmla="*/ 473301 h 812606"/>
                <a:gd name="connsiteX117" fmla="*/ 4382463 w 12329382"/>
                <a:gd name="connsiteY117" fmla="*/ 455637 h 812606"/>
                <a:gd name="connsiteX118" fmla="*/ 3942634 w 12329382"/>
                <a:gd name="connsiteY118" fmla="*/ 168311 h 812606"/>
                <a:gd name="connsiteX119" fmla="*/ 3519572 w 12329382"/>
                <a:gd name="connsiteY119" fmla="*/ 428744 h 812606"/>
                <a:gd name="connsiteX120" fmla="*/ 3477786 w 12329382"/>
                <a:gd name="connsiteY120" fmla="*/ 500852 h 812606"/>
                <a:gd name="connsiteX121" fmla="*/ 3467989 w 12329382"/>
                <a:gd name="connsiteY121" fmla="*/ 516104 h 812606"/>
                <a:gd name="connsiteX122" fmla="*/ 3461878 w 12329382"/>
                <a:gd name="connsiteY122" fmla="*/ 525616 h 812606"/>
                <a:gd name="connsiteX123" fmla="*/ 2970127 w 12329382"/>
                <a:gd name="connsiteY123" fmla="*/ 812606 h 812606"/>
                <a:gd name="connsiteX124" fmla="*/ 2599700 w 12329382"/>
                <a:gd name="connsiteY124" fmla="*/ 664010 h 812606"/>
                <a:gd name="connsiteX125" fmla="*/ 2551493 w 12329382"/>
                <a:gd name="connsiteY125" fmla="*/ 616671 h 812606"/>
                <a:gd name="connsiteX126" fmla="*/ 2547180 w 12329382"/>
                <a:gd name="connsiteY126" fmla="*/ 625295 h 812606"/>
                <a:gd name="connsiteX127" fmla="*/ 2537644 w 12329382"/>
                <a:gd name="connsiteY127" fmla="*/ 607630 h 812606"/>
                <a:gd name="connsiteX128" fmla="*/ 2097815 w 12329382"/>
                <a:gd name="connsiteY128" fmla="*/ 320304 h 812606"/>
                <a:gd name="connsiteX129" fmla="*/ 1832205 w 12329382"/>
                <a:gd name="connsiteY129" fmla="*/ 411091 h 812606"/>
                <a:gd name="connsiteX130" fmla="*/ 1722223 w 12329382"/>
                <a:gd name="connsiteY130" fmla="*/ 515954 h 812606"/>
                <a:gd name="connsiteX131" fmla="*/ 1628221 w 12329382"/>
                <a:gd name="connsiteY131" fmla="*/ 583210 h 812606"/>
                <a:gd name="connsiteX132" fmla="*/ 1354648 w 12329382"/>
                <a:gd name="connsiteY132" fmla="*/ 660615 h 812606"/>
                <a:gd name="connsiteX133" fmla="*/ 984221 w 12329382"/>
                <a:gd name="connsiteY133" fmla="*/ 512019 h 812606"/>
                <a:gd name="connsiteX134" fmla="*/ 936015 w 12329382"/>
                <a:gd name="connsiteY134" fmla="*/ 464680 h 812606"/>
                <a:gd name="connsiteX135" fmla="*/ 931701 w 12329382"/>
                <a:gd name="connsiteY135" fmla="*/ 473303 h 812606"/>
                <a:gd name="connsiteX136" fmla="*/ 922165 w 12329382"/>
                <a:gd name="connsiteY136" fmla="*/ 455639 h 812606"/>
                <a:gd name="connsiteX137" fmla="*/ 482336 w 12329382"/>
                <a:gd name="connsiteY137" fmla="*/ 168313 h 812606"/>
                <a:gd name="connsiteX138" fmla="*/ 59274 w 12329382"/>
                <a:gd name="connsiteY138" fmla="*/ 428746 h 812606"/>
                <a:gd name="connsiteX139" fmla="*/ 59022 w 12329382"/>
                <a:gd name="connsiteY139" fmla="*/ 429155 h 812606"/>
                <a:gd name="connsiteX140" fmla="*/ 30744 w 12329382"/>
                <a:gd name="connsiteY140" fmla="*/ 480219 h 812606"/>
                <a:gd name="connsiteX141" fmla="*/ -1 w 12329382"/>
                <a:gd name="connsiteY141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73787 w 12329384"/>
                <a:gd name="connsiteY21" fmla="*/ 296505 h 812606"/>
                <a:gd name="connsiteX22" fmla="*/ 3579897 w 12329384"/>
                <a:gd name="connsiteY22" fmla="*/ 286993 h 812606"/>
                <a:gd name="connsiteX23" fmla="*/ 4071649 w 12329384"/>
                <a:gd name="connsiteY23" fmla="*/ 3 h 812606"/>
                <a:gd name="connsiteX24" fmla="*/ 4442076 w 12329384"/>
                <a:gd name="connsiteY24" fmla="*/ 148599 h 812606"/>
                <a:gd name="connsiteX25" fmla="*/ 4490282 w 12329384"/>
                <a:gd name="connsiteY25" fmla="*/ 195938 h 812606"/>
                <a:gd name="connsiteX26" fmla="*/ 4494596 w 12329384"/>
                <a:gd name="connsiteY26" fmla="*/ 187314 h 812606"/>
                <a:gd name="connsiteX27" fmla="*/ 4504132 w 12329384"/>
                <a:gd name="connsiteY27" fmla="*/ 204979 h 812606"/>
                <a:gd name="connsiteX28" fmla="*/ 4943961 w 12329384"/>
                <a:gd name="connsiteY28" fmla="*/ 492304 h 812606"/>
                <a:gd name="connsiteX29" fmla="*/ 5209571 w 12329384"/>
                <a:gd name="connsiteY29" fmla="*/ 401517 h 812606"/>
                <a:gd name="connsiteX30" fmla="*/ 5254775 w 12329384"/>
                <a:gd name="connsiteY30" fmla="*/ 363608 h 812606"/>
                <a:gd name="connsiteX31" fmla="*/ 5372276 w 12329384"/>
                <a:gd name="connsiteY31" fmla="*/ 258677 h 812606"/>
                <a:gd name="connsiteX32" fmla="*/ 5413555 w 12329384"/>
                <a:gd name="connsiteY32" fmla="*/ 229399 h 812606"/>
                <a:gd name="connsiteX33" fmla="*/ 5687128 w 12329384"/>
                <a:gd name="connsiteY33" fmla="*/ 151994 h 812606"/>
                <a:gd name="connsiteX34" fmla="*/ 6057555 w 12329384"/>
                <a:gd name="connsiteY34" fmla="*/ 300590 h 812606"/>
                <a:gd name="connsiteX35" fmla="*/ 6105761 w 12329384"/>
                <a:gd name="connsiteY35" fmla="*/ 347929 h 812606"/>
                <a:gd name="connsiteX36" fmla="*/ 6110075 w 12329384"/>
                <a:gd name="connsiteY36" fmla="*/ 339306 h 812606"/>
                <a:gd name="connsiteX37" fmla="*/ 6119611 w 12329384"/>
                <a:gd name="connsiteY37" fmla="*/ 356970 h 812606"/>
                <a:gd name="connsiteX38" fmla="*/ 6559439 w 12329384"/>
                <a:gd name="connsiteY38" fmla="*/ 644296 h 812606"/>
                <a:gd name="connsiteX39" fmla="*/ 6982502 w 12329384"/>
                <a:gd name="connsiteY39" fmla="*/ 383863 h 812606"/>
                <a:gd name="connsiteX40" fmla="*/ 6982753 w 12329384"/>
                <a:gd name="connsiteY40" fmla="*/ 383454 h 812606"/>
                <a:gd name="connsiteX41" fmla="*/ 6984246 w 12329384"/>
                <a:gd name="connsiteY41" fmla="*/ 380360 h 812606"/>
                <a:gd name="connsiteX42" fmla="*/ 7040195 w 12329384"/>
                <a:gd name="connsiteY42" fmla="*/ 286991 h 812606"/>
                <a:gd name="connsiteX43" fmla="*/ 7531947 w 12329384"/>
                <a:gd name="connsiteY43" fmla="*/ 1 h 812606"/>
                <a:gd name="connsiteX44" fmla="*/ 7902374 w 12329384"/>
                <a:gd name="connsiteY44" fmla="*/ 148597 h 812606"/>
                <a:gd name="connsiteX45" fmla="*/ 7950580 w 12329384"/>
                <a:gd name="connsiteY45" fmla="*/ 195936 h 812606"/>
                <a:gd name="connsiteX46" fmla="*/ 7954894 w 12329384"/>
                <a:gd name="connsiteY46" fmla="*/ 187312 h 812606"/>
                <a:gd name="connsiteX47" fmla="*/ 7964430 w 12329384"/>
                <a:gd name="connsiteY47" fmla="*/ 204977 h 812606"/>
                <a:gd name="connsiteX48" fmla="*/ 8404258 w 12329384"/>
                <a:gd name="connsiteY48" fmla="*/ 492302 h 812606"/>
                <a:gd name="connsiteX49" fmla="*/ 8669869 w 12329384"/>
                <a:gd name="connsiteY49" fmla="*/ 401515 h 812606"/>
                <a:gd name="connsiteX50" fmla="*/ 8715076 w 12329384"/>
                <a:gd name="connsiteY50" fmla="*/ 363604 h 812606"/>
                <a:gd name="connsiteX51" fmla="*/ 8720650 w 12329384"/>
                <a:gd name="connsiteY51" fmla="*/ 356531 h 812606"/>
                <a:gd name="connsiteX52" fmla="*/ 8832573 w 12329384"/>
                <a:gd name="connsiteY52" fmla="*/ 258676 h 812606"/>
                <a:gd name="connsiteX53" fmla="*/ 8873853 w 12329384"/>
                <a:gd name="connsiteY53" fmla="*/ 229399 h 812606"/>
                <a:gd name="connsiteX54" fmla="*/ 9147426 w 12329384"/>
                <a:gd name="connsiteY54" fmla="*/ 151993 h 812606"/>
                <a:gd name="connsiteX55" fmla="*/ 9517853 w 12329384"/>
                <a:gd name="connsiteY55" fmla="*/ 300589 h 812606"/>
                <a:gd name="connsiteX56" fmla="*/ 9566059 w 12329384"/>
                <a:gd name="connsiteY56" fmla="*/ 347928 h 812606"/>
                <a:gd name="connsiteX57" fmla="*/ 9570373 w 12329384"/>
                <a:gd name="connsiteY57" fmla="*/ 339305 h 812606"/>
                <a:gd name="connsiteX58" fmla="*/ 9579908 w 12329384"/>
                <a:gd name="connsiteY58" fmla="*/ 356969 h 812606"/>
                <a:gd name="connsiteX59" fmla="*/ 10019738 w 12329384"/>
                <a:gd name="connsiteY59" fmla="*/ 644295 h 812606"/>
                <a:gd name="connsiteX60" fmla="*/ 10442800 w 12329384"/>
                <a:gd name="connsiteY60" fmla="*/ 383862 h 812606"/>
                <a:gd name="connsiteX61" fmla="*/ 10443052 w 12329384"/>
                <a:gd name="connsiteY61" fmla="*/ 383453 h 812606"/>
                <a:gd name="connsiteX62" fmla="*/ 10444544 w 12329384"/>
                <a:gd name="connsiteY62" fmla="*/ 380359 h 812606"/>
                <a:gd name="connsiteX63" fmla="*/ 10502074 w 12329384"/>
                <a:gd name="connsiteY63" fmla="*/ 271318 h 812606"/>
                <a:gd name="connsiteX64" fmla="*/ 10500493 w 12329384"/>
                <a:gd name="connsiteY64" fmla="*/ 286990 h 812606"/>
                <a:gd name="connsiteX65" fmla="*/ 10992245 w 12329384"/>
                <a:gd name="connsiteY65" fmla="*/ 0 h 812606"/>
                <a:gd name="connsiteX66" fmla="*/ 11362672 w 12329384"/>
                <a:gd name="connsiteY66" fmla="*/ 148596 h 812606"/>
                <a:gd name="connsiteX67" fmla="*/ 11410878 w 12329384"/>
                <a:gd name="connsiteY67" fmla="*/ 195935 h 812606"/>
                <a:gd name="connsiteX68" fmla="*/ 11424728 w 12329384"/>
                <a:gd name="connsiteY68" fmla="*/ 204976 h 812606"/>
                <a:gd name="connsiteX69" fmla="*/ 11864557 w 12329384"/>
                <a:gd name="connsiteY69" fmla="*/ 492302 h 812606"/>
                <a:gd name="connsiteX70" fmla="*/ 12329384 w 12329384"/>
                <a:gd name="connsiteY70" fmla="*/ 159808 h 812606"/>
                <a:gd name="connsiteX71" fmla="*/ 12329210 w 12329384"/>
                <a:gd name="connsiteY71" fmla="*/ 177225 h 812606"/>
                <a:gd name="connsiteX72" fmla="*/ 11735544 w 12329384"/>
                <a:gd name="connsiteY72" fmla="*/ 660610 h 812606"/>
                <a:gd name="connsiteX73" fmla="*/ 11365117 w 12329384"/>
                <a:gd name="connsiteY73" fmla="*/ 512014 h 812606"/>
                <a:gd name="connsiteX74" fmla="*/ 11316911 w 12329384"/>
                <a:gd name="connsiteY74" fmla="*/ 464675 h 812606"/>
                <a:gd name="connsiteX75" fmla="*/ 11312596 w 12329384"/>
                <a:gd name="connsiteY75" fmla="*/ 473298 h 812606"/>
                <a:gd name="connsiteX76" fmla="*/ 11303061 w 12329384"/>
                <a:gd name="connsiteY76" fmla="*/ 455634 h 812606"/>
                <a:gd name="connsiteX77" fmla="*/ 10863232 w 12329384"/>
                <a:gd name="connsiteY77" fmla="*/ 168308 h 812606"/>
                <a:gd name="connsiteX78" fmla="*/ 10440170 w 12329384"/>
                <a:gd name="connsiteY78" fmla="*/ 428741 h 812606"/>
                <a:gd name="connsiteX79" fmla="*/ 10439918 w 12329384"/>
                <a:gd name="connsiteY79" fmla="*/ 429150 h 812606"/>
                <a:gd name="connsiteX80" fmla="*/ 10438426 w 12329384"/>
                <a:gd name="connsiteY80" fmla="*/ 432244 h 812606"/>
                <a:gd name="connsiteX81" fmla="*/ 10388586 w 12329384"/>
                <a:gd name="connsiteY81" fmla="*/ 516101 h 812606"/>
                <a:gd name="connsiteX82" fmla="*/ 10382477 w 12329384"/>
                <a:gd name="connsiteY82" fmla="*/ 525613 h 812606"/>
                <a:gd name="connsiteX83" fmla="*/ 9890724 w 12329384"/>
                <a:gd name="connsiteY83" fmla="*/ 812603 h 812606"/>
                <a:gd name="connsiteX84" fmla="*/ 9520297 w 12329384"/>
                <a:gd name="connsiteY84" fmla="*/ 664007 h 812606"/>
                <a:gd name="connsiteX85" fmla="*/ 9472091 w 12329384"/>
                <a:gd name="connsiteY85" fmla="*/ 616668 h 812606"/>
                <a:gd name="connsiteX86" fmla="*/ 9467777 w 12329384"/>
                <a:gd name="connsiteY86" fmla="*/ 625292 h 812606"/>
                <a:gd name="connsiteX87" fmla="*/ 9458242 w 12329384"/>
                <a:gd name="connsiteY87" fmla="*/ 607627 h 812606"/>
                <a:gd name="connsiteX88" fmla="*/ 9018413 w 12329384"/>
                <a:gd name="connsiteY88" fmla="*/ 320302 h 812606"/>
                <a:gd name="connsiteX89" fmla="*/ 8752802 w 12329384"/>
                <a:gd name="connsiteY89" fmla="*/ 411089 h 812606"/>
                <a:gd name="connsiteX90" fmla="*/ 8707595 w 12329384"/>
                <a:gd name="connsiteY90" fmla="*/ 449000 h 812606"/>
                <a:gd name="connsiteX91" fmla="*/ 8702022 w 12329384"/>
                <a:gd name="connsiteY91" fmla="*/ 456073 h 812606"/>
                <a:gd name="connsiteX92" fmla="*/ 8590098 w 12329384"/>
                <a:gd name="connsiteY92" fmla="*/ 553928 h 812606"/>
                <a:gd name="connsiteX93" fmla="*/ 8548818 w 12329384"/>
                <a:gd name="connsiteY93" fmla="*/ 583206 h 812606"/>
                <a:gd name="connsiteX94" fmla="*/ 8275246 w 12329384"/>
                <a:gd name="connsiteY94" fmla="*/ 660611 h 812606"/>
                <a:gd name="connsiteX95" fmla="*/ 7904819 w 12329384"/>
                <a:gd name="connsiteY95" fmla="*/ 512015 h 812606"/>
                <a:gd name="connsiteX96" fmla="*/ 7856612 w 12329384"/>
                <a:gd name="connsiteY96" fmla="*/ 464676 h 812606"/>
                <a:gd name="connsiteX97" fmla="*/ 7852299 w 12329384"/>
                <a:gd name="connsiteY97" fmla="*/ 473299 h 812606"/>
                <a:gd name="connsiteX98" fmla="*/ 7842763 w 12329384"/>
                <a:gd name="connsiteY98" fmla="*/ 455635 h 812606"/>
                <a:gd name="connsiteX99" fmla="*/ 7402933 w 12329384"/>
                <a:gd name="connsiteY99" fmla="*/ 168309 h 812606"/>
                <a:gd name="connsiteX100" fmla="*/ 6979871 w 12329384"/>
                <a:gd name="connsiteY100" fmla="*/ 428742 h 812606"/>
                <a:gd name="connsiteX101" fmla="*/ 6979620 w 12329384"/>
                <a:gd name="connsiteY101" fmla="*/ 429151 h 812606"/>
                <a:gd name="connsiteX102" fmla="*/ 6978128 w 12329384"/>
                <a:gd name="connsiteY102" fmla="*/ 432245 h 812606"/>
                <a:gd name="connsiteX103" fmla="*/ 6922178 w 12329384"/>
                <a:gd name="connsiteY103" fmla="*/ 525614 h 812606"/>
                <a:gd name="connsiteX104" fmla="*/ 6430427 w 12329384"/>
                <a:gd name="connsiteY104" fmla="*/ 812604 h 812606"/>
                <a:gd name="connsiteX105" fmla="*/ 6059999 w 12329384"/>
                <a:gd name="connsiteY105" fmla="*/ 664008 h 812606"/>
                <a:gd name="connsiteX106" fmla="*/ 6011793 w 12329384"/>
                <a:gd name="connsiteY106" fmla="*/ 616669 h 812606"/>
                <a:gd name="connsiteX107" fmla="*/ 5997944 w 12329384"/>
                <a:gd name="connsiteY107" fmla="*/ 607628 h 812606"/>
                <a:gd name="connsiteX108" fmla="*/ 5558114 w 12329384"/>
                <a:gd name="connsiteY108" fmla="*/ 320302 h 812606"/>
                <a:gd name="connsiteX109" fmla="*/ 5292505 w 12329384"/>
                <a:gd name="connsiteY109" fmla="*/ 411089 h 812606"/>
                <a:gd name="connsiteX110" fmla="*/ 5207594 w 12329384"/>
                <a:gd name="connsiteY110" fmla="*/ 488913 h 812606"/>
                <a:gd name="connsiteX111" fmla="*/ 5088520 w 12329384"/>
                <a:gd name="connsiteY111" fmla="*/ 583208 h 812606"/>
                <a:gd name="connsiteX112" fmla="*/ 4814948 w 12329384"/>
                <a:gd name="connsiteY112" fmla="*/ 660613 h 812606"/>
                <a:gd name="connsiteX113" fmla="*/ 4444521 w 12329384"/>
                <a:gd name="connsiteY113" fmla="*/ 512017 h 812606"/>
                <a:gd name="connsiteX114" fmla="*/ 4396314 w 12329384"/>
                <a:gd name="connsiteY114" fmla="*/ 464678 h 812606"/>
                <a:gd name="connsiteX115" fmla="*/ 4392001 w 12329384"/>
                <a:gd name="connsiteY115" fmla="*/ 473301 h 812606"/>
                <a:gd name="connsiteX116" fmla="*/ 4382465 w 12329384"/>
                <a:gd name="connsiteY116" fmla="*/ 455637 h 812606"/>
                <a:gd name="connsiteX117" fmla="*/ 3942636 w 12329384"/>
                <a:gd name="connsiteY117" fmla="*/ 168311 h 812606"/>
                <a:gd name="connsiteX118" fmla="*/ 3519574 w 12329384"/>
                <a:gd name="connsiteY118" fmla="*/ 428744 h 812606"/>
                <a:gd name="connsiteX119" fmla="*/ 3477788 w 12329384"/>
                <a:gd name="connsiteY119" fmla="*/ 500852 h 812606"/>
                <a:gd name="connsiteX120" fmla="*/ 3467991 w 12329384"/>
                <a:gd name="connsiteY120" fmla="*/ 516104 h 812606"/>
                <a:gd name="connsiteX121" fmla="*/ 3461880 w 12329384"/>
                <a:gd name="connsiteY121" fmla="*/ 525616 h 812606"/>
                <a:gd name="connsiteX122" fmla="*/ 2970129 w 12329384"/>
                <a:gd name="connsiteY122" fmla="*/ 812606 h 812606"/>
                <a:gd name="connsiteX123" fmla="*/ 2599702 w 12329384"/>
                <a:gd name="connsiteY123" fmla="*/ 664010 h 812606"/>
                <a:gd name="connsiteX124" fmla="*/ 2551495 w 12329384"/>
                <a:gd name="connsiteY124" fmla="*/ 616671 h 812606"/>
                <a:gd name="connsiteX125" fmla="*/ 2547182 w 12329384"/>
                <a:gd name="connsiteY125" fmla="*/ 625295 h 812606"/>
                <a:gd name="connsiteX126" fmla="*/ 2537646 w 12329384"/>
                <a:gd name="connsiteY126" fmla="*/ 607630 h 812606"/>
                <a:gd name="connsiteX127" fmla="*/ 2097817 w 12329384"/>
                <a:gd name="connsiteY127" fmla="*/ 320304 h 812606"/>
                <a:gd name="connsiteX128" fmla="*/ 1832207 w 12329384"/>
                <a:gd name="connsiteY128" fmla="*/ 411091 h 812606"/>
                <a:gd name="connsiteX129" fmla="*/ 1722225 w 12329384"/>
                <a:gd name="connsiteY129" fmla="*/ 515954 h 812606"/>
                <a:gd name="connsiteX130" fmla="*/ 1628223 w 12329384"/>
                <a:gd name="connsiteY130" fmla="*/ 583210 h 812606"/>
                <a:gd name="connsiteX131" fmla="*/ 1354650 w 12329384"/>
                <a:gd name="connsiteY131" fmla="*/ 660615 h 812606"/>
                <a:gd name="connsiteX132" fmla="*/ 984223 w 12329384"/>
                <a:gd name="connsiteY132" fmla="*/ 512019 h 812606"/>
                <a:gd name="connsiteX133" fmla="*/ 936017 w 12329384"/>
                <a:gd name="connsiteY133" fmla="*/ 464680 h 812606"/>
                <a:gd name="connsiteX134" fmla="*/ 931703 w 12329384"/>
                <a:gd name="connsiteY134" fmla="*/ 473303 h 812606"/>
                <a:gd name="connsiteX135" fmla="*/ 922167 w 12329384"/>
                <a:gd name="connsiteY135" fmla="*/ 455639 h 812606"/>
                <a:gd name="connsiteX136" fmla="*/ 482338 w 12329384"/>
                <a:gd name="connsiteY136" fmla="*/ 168313 h 812606"/>
                <a:gd name="connsiteX137" fmla="*/ 59276 w 12329384"/>
                <a:gd name="connsiteY137" fmla="*/ 428746 h 812606"/>
                <a:gd name="connsiteX138" fmla="*/ 59024 w 12329384"/>
                <a:gd name="connsiteY138" fmla="*/ 429155 h 812606"/>
                <a:gd name="connsiteX139" fmla="*/ 30746 w 12329384"/>
                <a:gd name="connsiteY139" fmla="*/ 480219 h 812606"/>
                <a:gd name="connsiteX140" fmla="*/ 1 w 12329384"/>
                <a:gd name="connsiteY140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73785 w 12329382"/>
                <a:gd name="connsiteY21" fmla="*/ 296505 h 812606"/>
                <a:gd name="connsiteX22" fmla="*/ 3579895 w 12329382"/>
                <a:gd name="connsiteY22" fmla="*/ 286993 h 812606"/>
                <a:gd name="connsiteX23" fmla="*/ 4071647 w 12329382"/>
                <a:gd name="connsiteY23" fmla="*/ 3 h 812606"/>
                <a:gd name="connsiteX24" fmla="*/ 4442074 w 12329382"/>
                <a:gd name="connsiteY24" fmla="*/ 148599 h 812606"/>
                <a:gd name="connsiteX25" fmla="*/ 4490280 w 12329382"/>
                <a:gd name="connsiteY25" fmla="*/ 195938 h 812606"/>
                <a:gd name="connsiteX26" fmla="*/ 4504130 w 12329382"/>
                <a:gd name="connsiteY26" fmla="*/ 204979 h 812606"/>
                <a:gd name="connsiteX27" fmla="*/ 4943959 w 12329382"/>
                <a:gd name="connsiteY27" fmla="*/ 492304 h 812606"/>
                <a:gd name="connsiteX28" fmla="*/ 5209569 w 12329382"/>
                <a:gd name="connsiteY28" fmla="*/ 401517 h 812606"/>
                <a:gd name="connsiteX29" fmla="*/ 5254773 w 12329382"/>
                <a:gd name="connsiteY29" fmla="*/ 363608 h 812606"/>
                <a:gd name="connsiteX30" fmla="*/ 5372274 w 12329382"/>
                <a:gd name="connsiteY30" fmla="*/ 258677 h 812606"/>
                <a:gd name="connsiteX31" fmla="*/ 5413553 w 12329382"/>
                <a:gd name="connsiteY31" fmla="*/ 229399 h 812606"/>
                <a:gd name="connsiteX32" fmla="*/ 5687126 w 12329382"/>
                <a:gd name="connsiteY32" fmla="*/ 151994 h 812606"/>
                <a:gd name="connsiteX33" fmla="*/ 6057553 w 12329382"/>
                <a:gd name="connsiteY33" fmla="*/ 300590 h 812606"/>
                <a:gd name="connsiteX34" fmla="*/ 6105759 w 12329382"/>
                <a:gd name="connsiteY34" fmla="*/ 347929 h 812606"/>
                <a:gd name="connsiteX35" fmla="*/ 6110073 w 12329382"/>
                <a:gd name="connsiteY35" fmla="*/ 339306 h 812606"/>
                <a:gd name="connsiteX36" fmla="*/ 6119609 w 12329382"/>
                <a:gd name="connsiteY36" fmla="*/ 356970 h 812606"/>
                <a:gd name="connsiteX37" fmla="*/ 6559437 w 12329382"/>
                <a:gd name="connsiteY37" fmla="*/ 644296 h 812606"/>
                <a:gd name="connsiteX38" fmla="*/ 6982500 w 12329382"/>
                <a:gd name="connsiteY38" fmla="*/ 383863 h 812606"/>
                <a:gd name="connsiteX39" fmla="*/ 6982751 w 12329382"/>
                <a:gd name="connsiteY39" fmla="*/ 383454 h 812606"/>
                <a:gd name="connsiteX40" fmla="*/ 6984244 w 12329382"/>
                <a:gd name="connsiteY40" fmla="*/ 380360 h 812606"/>
                <a:gd name="connsiteX41" fmla="*/ 7040193 w 12329382"/>
                <a:gd name="connsiteY41" fmla="*/ 286991 h 812606"/>
                <a:gd name="connsiteX42" fmla="*/ 7531945 w 12329382"/>
                <a:gd name="connsiteY42" fmla="*/ 1 h 812606"/>
                <a:gd name="connsiteX43" fmla="*/ 7902372 w 12329382"/>
                <a:gd name="connsiteY43" fmla="*/ 148597 h 812606"/>
                <a:gd name="connsiteX44" fmla="*/ 7950578 w 12329382"/>
                <a:gd name="connsiteY44" fmla="*/ 195936 h 812606"/>
                <a:gd name="connsiteX45" fmla="*/ 7954892 w 12329382"/>
                <a:gd name="connsiteY45" fmla="*/ 187312 h 812606"/>
                <a:gd name="connsiteX46" fmla="*/ 7964428 w 12329382"/>
                <a:gd name="connsiteY46" fmla="*/ 204977 h 812606"/>
                <a:gd name="connsiteX47" fmla="*/ 8404256 w 12329382"/>
                <a:gd name="connsiteY47" fmla="*/ 492302 h 812606"/>
                <a:gd name="connsiteX48" fmla="*/ 8669867 w 12329382"/>
                <a:gd name="connsiteY48" fmla="*/ 401515 h 812606"/>
                <a:gd name="connsiteX49" fmla="*/ 8715074 w 12329382"/>
                <a:gd name="connsiteY49" fmla="*/ 363604 h 812606"/>
                <a:gd name="connsiteX50" fmla="*/ 8720648 w 12329382"/>
                <a:gd name="connsiteY50" fmla="*/ 356531 h 812606"/>
                <a:gd name="connsiteX51" fmla="*/ 8832571 w 12329382"/>
                <a:gd name="connsiteY51" fmla="*/ 258676 h 812606"/>
                <a:gd name="connsiteX52" fmla="*/ 8873851 w 12329382"/>
                <a:gd name="connsiteY52" fmla="*/ 229399 h 812606"/>
                <a:gd name="connsiteX53" fmla="*/ 9147424 w 12329382"/>
                <a:gd name="connsiteY53" fmla="*/ 151993 h 812606"/>
                <a:gd name="connsiteX54" fmla="*/ 9517851 w 12329382"/>
                <a:gd name="connsiteY54" fmla="*/ 300589 h 812606"/>
                <a:gd name="connsiteX55" fmla="*/ 9566057 w 12329382"/>
                <a:gd name="connsiteY55" fmla="*/ 347928 h 812606"/>
                <a:gd name="connsiteX56" fmla="*/ 9570371 w 12329382"/>
                <a:gd name="connsiteY56" fmla="*/ 339305 h 812606"/>
                <a:gd name="connsiteX57" fmla="*/ 9579906 w 12329382"/>
                <a:gd name="connsiteY57" fmla="*/ 356969 h 812606"/>
                <a:gd name="connsiteX58" fmla="*/ 10019736 w 12329382"/>
                <a:gd name="connsiteY58" fmla="*/ 644295 h 812606"/>
                <a:gd name="connsiteX59" fmla="*/ 10442798 w 12329382"/>
                <a:gd name="connsiteY59" fmla="*/ 383862 h 812606"/>
                <a:gd name="connsiteX60" fmla="*/ 10443050 w 12329382"/>
                <a:gd name="connsiteY60" fmla="*/ 383453 h 812606"/>
                <a:gd name="connsiteX61" fmla="*/ 10444542 w 12329382"/>
                <a:gd name="connsiteY61" fmla="*/ 380359 h 812606"/>
                <a:gd name="connsiteX62" fmla="*/ 10502072 w 12329382"/>
                <a:gd name="connsiteY62" fmla="*/ 271318 h 812606"/>
                <a:gd name="connsiteX63" fmla="*/ 10500491 w 12329382"/>
                <a:gd name="connsiteY63" fmla="*/ 286990 h 812606"/>
                <a:gd name="connsiteX64" fmla="*/ 10992243 w 12329382"/>
                <a:gd name="connsiteY64" fmla="*/ 0 h 812606"/>
                <a:gd name="connsiteX65" fmla="*/ 11362670 w 12329382"/>
                <a:gd name="connsiteY65" fmla="*/ 148596 h 812606"/>
                <a:gd name="connsiteX66" fmla="*/ 11410876 w 12329382"/>
                <a:gd name="connsiteY66" fmla="*/ 195935 h 812606"/>
                <a:gd name="connsiteX67" fmla="*/ 11424726 w 12329382"/>
                <a:gd name="connsiteY67" fmla="*/ 204976 h 812606"/>
                <a:gd name="connsiteX68" fmla="*/ 11864555 w 12329382"/>
                <a:gd name="connsiteY68" fmla="*/ 492302 h 812606"/>
                <a:gd name="connsiteX69" fmla="*/ 12329382 w 12329382"/>
                <a:gd name="connsiteY69" fmla="*/ 159808 h 812606"/>
                <a:gd name="connsiteX70" fmla="*/ 12329208 w 12329382"/>
                <a:gd name="connsiteY70" fmla="*/ 177225 h 812606"/>
                <a:gd name="connsiteX71" fmla="*/ 11735542 w 12329382"/>
                <a:gd name="connsiteY71" fmla="*/ 660610 h 812606"/>
                <a:gd name="connsiteX72" fmla="*/ 11365115 w 12329382"/>
                <a:gd name="connsiteY72" fmla="*/ 512014 h 812606"/>
                <a:gd name="connsiteX73" fmla="*/ 11316909 w 12329382"/>
                <a:gd name="connsiteY73" fmla="*/ 464675 h 812606"/>
                <a:gd name="connsiteX74" fmla="*/ 11312594 w 12329382"/>
                <a:gd name="connsiteY74" fmla="*/ 473298 h 812606"/>
                <a:gd name="connsiteX75" fmla="*/ 11303059 w 12329382"/>
                <a:gd name="connsiteY75" fmla="*/ 455634 h 812606"/>
                <a:gd name="connsiteX76" fmla="*/ 10863230 w 12329382"/>
                <a:gd name="connsiteY76" fmla="*/ 168308 h 812606"/>
                <a:gd name="connsiteX77" fmla="*/ 10440168 w 12329382"/>
                <a:gd name="connsiteY77" fmla="*/ 428741 h 812606"/>
                <a:gd name="connsiteX78" fmla="*/ 10439916 w 12329382"/>
                <a:gd name="connsiteY78" fmla="*/ 429150 h 812606"/>
                <a:gd name="connsiteX79" fmla="*/ 10438424 w 12329382"/>
                <a:gd name="connsiteY79" fmla="*/ 432244 h 812606"/>
                <a:gd name="connsiteX80" fmla="*/ 10388584 w 12329382"/>
                <a:gd name="connsiteY80" fmla="*/ 516101 h 812606"/>
                <a:gd name="connsiteX81" fmla="*/ 10382475 w 12329382"/>
                <a:gd name="connsiteY81" fmla="*/ 525613 h 812606"/>
                <a:gd name="connsiteX82" fmla="*/ 9890722 w 12329382"/>
                <a:gd name="connsiteY82" fmla="*/ 812603 h 812606"/>
                <a:gd name="connsiteX83" fmla="*/ 9520295 w 12329382"/>
                <a:gd name="connsiteY83" fmla="*/ 664007 h 812606"/>
                <a:gd name="connsiteX84" fmla="*/ 9472089 w 12329382"/>
                <a:gd name="connsiteY84" fmla="*/ 616668 h 812606"/>
                <a:gd name="connsiteX85" fmla="*/ 9467775 w 12329382"/>
                <a:gd name="connsiteY85" fmla="*/ 625292 h 812606"/>
                <a:gd name="connsiteX86" fmla="*/ 9458240 w 12329382"/>
                <a:gd name="connsiteY86" fmla="*/ 607627 h 812606"/>
                <a:gd name="connsiteX87" fmla="*/ 9018411 w 12329382"/>
                <a:gd name="connsiteY87" fmla="*/ 320302 h 812606"/>
                <a:gd name="connsiteX88" fmla="*/ 8752800 w 12329382"/>
                <a:gd name="connsiteY88" fmla="*/ 411089 h 812606"/>
                <a:gd name="connsiteX89" fmla="*/ 8707593 w 12329382"/>
                <a:gd name="connsiteY89" fmla="*/ 449000 h 812606"/>
                <a:gd name="connsiteX90" fmla="*/ 8702020 w 12329382"/>
                <a:gd name="connsiteY90" fmla="*/ 456073 h 812606"/>
                <a:gd name="connsiteX91" fmla="*/ 8590096 w 12329382"/>
                <a:gd name="connsiteY91" fmla="*/ 553928 h 812606"/>
                <a:gd name="connsiteX92" fmla="*/ 8548816 w 12329382"/>
                <a:gd name="connsiteY92" fmla="*/ 583206 h 812606"/>
                <a:gd name="connsiteX93" fmla="*/ 8275244 w 12329382"/>
                <a:gd name="connsiteY93" fmla="*/ 660611 h 812606"/>
                <a:gd name="connsiteX94" fmla="*/ 7904817 w 12329382"/>
                <a:gd name="connsiteY94" fmla="*/ 512015 h 812606"/>
                <a:gd name="connsiteX95" fmla="*/ 7856610 w 12329382"/>
                <a:gd name="connsiteY95" fmla="*/ 464676 h 812606"/>
                <a:gd name="connsiteX96" fmla="*/ 7852297 w 12329382"/>
                <a:gd name="connsiteY96" fmla="*/ 473299 h 812606"/>
                <a:gd name="connsiteX97" fmla="*/ 7842761 w 12329382"/>
                <a:gd name="connsiteY97" fmla="*/ 455635 h 812606"/>
                <a:gd name="connsiteX98" fmla="*/ 7402931 w 12329382"/>
                <a:gd name="connsiteY98" fmla="*/ 168309 h 812606"/>
                <a:gd name="connsiteX99" fmla="*/ 6979869 w 12329382"/>
                <a:gd name="connsiteY99" fmla="*/ 428742 h 812606"/>
                <a:gd name="connsiteX100" fmla="*/ 6979618 w 12329382"/>
                <a:gd name="connsiteY100" fmla="*/ 429151 h 812606"/>
                <a:gd name="connsiteX101" fmla="*/ 6978126 w 12329382"/>
                <a:gd name="connsiteY101" fmla="*/ 432245 h 812606"/>
                <a:gd name="connsiteX102" fmla="*/ 6922176 w 12329382"/>
                <a:gd name="connsiteY102" fmla="*/ 525614 h 812606"/>
                <a:gd name="connsiteX103" fmla="*/ 6430425 w 12329382"/>
                <a:gd name="connsiteY103" fmla="*/ 812604 h 812606"/>
                <a:gd name="connsiteX104" fmla="*/ 6059997 w 12329382"/>
                <a:gd name="connsiteY104" fmla="*/ 664008 h 812606"/>
                <a:gd name="connsiteX105" fmla="*/ 6011791 w 12329382"/>
                <a:gd name="connsiteY105" fmla="*/ 616669 h 812606"/>
                <a:gd name="connsiteX106" fmla="*/ 5997942 w 12329382"/>
                <a:gd name="connsiteY106" fmla="*/ 607628 h 812606"/>
                <a:gd name="connsiteX107" fmla="*/ 5558112 w 12329382"/>
                <a:gd name="connsiteY107" fmla="*/ 320302 h 812606"/>
                <a:gd name="connsiteX108" fmla="*/ 5292503 w 12329382"/>
                <a:gd name="connsiteY108" fmla="*/ 411089 h 812606"/>
                <a:gd name="connsiteX109" fmla="*/ 5207592 w 12329382"/>
                <a:gd name="connsiteY109" fmla="*/ 488913 h 812606"/>
                <a:gd name="connsiteX110" fmla="*/ 5088518 w 12329382"/>
                <a:gd name="connsiteY110" fmla="*/ 583208 h 812606"/>
                <a:gd name="connsiteX111" fmla="*/ 4814946 w 12329382"/>
                <a:gd name="connsiteY111" fmla="*/ 660613 h 812606"/>
                <a:gd name="connsiteX112" fmla="*/ 4444519 w 12329382"/>
                <a:gd name="connsiteY112" fmla="*/ 512017 h 812606"/>
                <a:gd name="connsiteX113" fmla="*/ 4396312 w 12329382"/>
                <a:gd name="connsiteY113" fmla="*/ 464678 h 812606"/>
                <a:gd name="connsiteX114" fmla="*/ 4391999 w 12329382"/>
                <a:gd name="connsiteY114" fmla="*/ 473301 h 812606"/>
                <a:gd name="connsiteX115" fmla="*/ 4382463 w 12329382"/>
                <a:gd name="connsiteY115" fmla="*/ 455637 h 812606"/>
                <a:gd name="connsiteX116" fmla="*/ 3942634 w 12329382"/>
                <a:gd name="connsiteY116" fmla="*/ 168311 h 812606"/>
                <a:gd name="connsiteX117" fmla="*/ 3519572 w 12329382"/>
                <a:gd name="connsiteY117" fmla="*/ 428744 h 812606"/>
                <a:gd name="connsiteX118" fmla="*/ 3477786 w 12329382"/>
                <a:gd name="connsiteY118" fmla="*/ 500852 h 812606"/>
                <a:gd name="connsiteX119" fmla="*/ 3467989 w 12329382"/>
                <a:gd name="connsiteY119" fmla="*/ 516104 h 812606"/>
                <a:gd name="connsiteX120" fmla="*/ 3461878 w 12329382"/>
                <a:gd name="connsiteY120" fmla="*/ 525616 h 812606"/>
                <a:gd name="connsiteX121" fmla="*/ 2970127 w 12329382"/>
                <a:gd name="connsiteY121" fmla="*/ 812606 h 812606"/>
                <a:gd name="connsiteX122" fmla="*/ 2599700 w 12329382"/>
                <a:gd name="connsiteY122" fmla="*/ 664010 h 812606"/>
                <a:gd name="connsiteX123" fmla="*/ 2551493 w 12329382"/>
                <a:gd name="connsiteY123" fmla="*/ 616671 h 812606"/>
                <a:gd name="connsiteX124" fmla="*/ 2547180 w 12329382"/>
                <a:gd name="connsiteY124" fmla="*/ 625295 h 812606"/>
                <a:gd name="connsiteX125" fmla="*/ 2537644 w 12329382"/>
                <a:gd name="connsiteY125" fmla="*/ 607630 h 812606"/>
                <a:gd name="connsiteX126" fmla="*/ 2097815 w 12329382"/>
                <a:gd name="connsiteY126" fmla="*/ 320304 h 812606"/>
                <a:gd name="connsiteX127" fmla="*/ 1832205 w 12329382"/>
                <a:gd name="connsiteY127" fmla="*/ 411091 h 812606"/>
                <a:gd name="connsiteX128" fmla="*/ 1722223 w 12329382"/>
                <a:gd name="connsiteY128" fmla="*/ 515954 h 812606"/>
                <a:gd name="connsiteX129" fmla="*/ 1628221 w 12329382"/>
                <a:gd name="connsiteY129" fmla="*/ 583210 h 812606"/>
                <a:gd name="connsiteX130" fmla="*/ 1354648 w 12329382"/>
                <a:gd name="connsiteY130" fmla="*/ 660615 h 812606"/>
                <a:gd name="connsiteX131" fmla="*/ 984221 w 12329382"/>
                <a:gd name="connsiteY131" fmla="*/ 512019 h 812606"/>
                <a:gd name="connsiteX132" fmla="*/ 936015 w 12329382"/>
                <a:gd name="connsiteY132" fmla="*/ 464680 h 812606"/>
                <a:gd name="connsiteX133" fmla="*/ 931701 w 12329382"/>
                <a:gd name="connsiteY133" fmla="*/ 473303 h 812606"/>
                <a:gd name="connsiteX134" fmla="*/ 922165 w 12329382"/>
                <a:gd name="connsiteY134" fmla="*/ 455639 h 812606"/>
                <a:gd name="connsiteX135" fmla="*/ 482336 w 12329382"/>
                <a:gd name="connsiteY135" fmla="*/ 168313 h 812606"/>
                <a:gd name="connsiteX136" fmla="*/ 59274 w 12329382"/>
                <a:gd name="connsiteY136" fmla="*/ 428746 h 812606"/>
                <a:gd name="connsiteX137" fmla="*/ 59022 w 12329382"/>
                <a:gd name="connsiteY137" fmla="*/ 429155 h 812606"/>
                <a:gd name="connsiteX138" fmla="*/ 30744 w 12329382"/>
                <a:gd name="connsiteY138" fmla="*/ 480219 h 812606"/>
                <a:gd name="connsiteX139" fmla="*/ -1 w 12329382"/>
                <a:gd name="connsiteY139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53257 w 12329384"/>
                <a:gd name="connsiteY12" fmla="*/ 229401 h 812606"/>
                <a:gd name="connsiteX13" fmla="*/ 2226830 w 12329384"/>
                <a:gd name="connsiteY13" fmla="*/ 151996 h 812606"/>
                <a:gd name="connsiteX14" fmla="*/ 2597257 w 12329384"/>
                <a:gd name="connsiteY14" fmla="*/ 300592 h 812606"/>
                <a:gd name="connsiteX15" fmla="*/ 2645463 w 12329384"/>
                <a:gd name="connsiteY15" fmla="*/ 347931 h 812606"/>
                <a:gd name="connsiteX16" fmla="*/ 2649777 w 12329384"/>
                <a:gd name="connsiteY16" fmla="*/ 339308 h 812606"/>
                <a:gd name="connsiteX17" fmla="*/ 2659313 w 12329384"/>
                <a:gd name="connsiteY17" fmla="*/ 356972 h 812606"/>
                <a:gd name="connsiteX18" fmla="*/ 3099142 w 12329384"/>
                <a:gd name="connsiteY18" fmla="*/ 644298 h 812606"/>
                <a:gd name="connsiteX19" fmla="*/ 3522204 w 12329384"/>
                <a:gd name="connsiteY19" fmla="*/ 383865 h 812606"/>
                <a:gd name="connsiteX20" fmla="*/ 3573787 w 12329384"/>
                <a:gd name="connsiteY20" fmla="*/ 296505 h 812606"/>
                <a:gd name="connsiteX21" fmla="*/ 3579897 w 12329384"/>
                <a:gd name="connsiteY21" fmla="*/ 286993 h 812606"/>
                <a:gd name="connsiteX22" fmla="*/ 4071649 w 12329384"/>
                <a:gd name="connsiteY22" fmla="*/ 3 h 812606"/>
                <a:gd name="connsiteX23" fmla="*/ 4442076 w 12329384"/>
                <a:gd name="connsiteY23" fmla="*/ 148599 h 812606"/>
                <a:gd name="connsiteX24" fmla="*/ 4490282 w 12329384"/>
                <a:gd name="connsiteY24" fmla="*/ 195938 h 812606"/>
                <a:gd name="connsiteX25" fmla="*/ 4504132 w 12329384"/>
                <a:gd name="connsiteY25" fmla="*/ 204979 h 812606"/>
                <a:gd name="connsiteX26" fmla="*/ 4943961 w 12329384"/>
                <a:gd name="connsiteY26" fmla="*/ 492304 h 812606"/>
                <a:gd name="connsiteX27" fmla="*/ 5209571 w 12329384"/>
                <a:gd name="connsiteY27" fmla="*/ 401517 h 812606"/>
                <a:gd name="connsiteX28" fmla="*/ 5254775 w 12329384"/>
                <a:gd name="connsiteY28" fmla="*/ 363608 h 812606"/>
                <a:gd name="connsiteX29" fmla="*/ 5372276 w 12329384"/>
                <a:gd name="connsiteY29" fmla="*/ 258677 h 812606"/>
                <a:gd name="connsiteX30" fmla="*/ 5413555 w 12329384"/>
                <a:gd name="connsiteY30" fmla="*/ 229399 h 812606"/>
                <a:gd name="connsiteX31" fmla="*/ 5687128 w 12329384"/>
                <a:gd name="connsiteY31" fmla="*/ 151994 h 812606"/>
                <a:gd name="connsiteX32" fmla="*/ 6057555 w 12329384"/>
                <a:gd name="connsiteY32" fmla="*/ 300590 h 812606"/>
                <a:gd name="connsiteX33" fmla="*/ 6105761 w 12329384"/>
                <a:gd name="connsiteY33" fmla="*/ 347929 h 812606"/>
                <a:gd name="connsiteX34" fmla="*/ 6110075 w 12329384"/>
                <a:gd name="connsiteY34" fmla="*/ 339306 h 812606"/>
                <a:gd name="connsiteX35" fmla="*/ 6119611 w 12329384"/>
                <a:gd name="connsiteY35" fmla="*/ 356970 h 812606"/>
                <a:gd name="connsiteX36" fmla="*/ 6559439 w 12329384"/>
                <a:gd name="connsiteY36" fmla="*/ 644296 h 812606"/>
                <a:gd name="connsiteX37" fmla="*/ 6982502 w 12329384"/>
                <a:gd name="connsiteY37" fmla="*/ 383863 h 812606"/>
                <a:gd name="connsiteX38" fmla="*/ 6982753 w 12329384"/>
                <a:gd name="connsiteY38" fmla="*/ 383454 h 812606"/>
                <a:gd name="connsiteX39" fmla="*/ 6984246 w 12329384"/>
                <a:gd name="connsiteY39" fmla="*/ 380360 h 812606"/>
                <a:gd name="connsiteX40" fmla="*/ 7040195 w 12329384"/>
                <a:gd name="connsiteY40" fmla="*/ 286991 h 812606"/>
                <a:gd name="connsiteX41" fmla="*/ 7531947 w 12329384"/>
                <a:gd name="connsiteY41" fmla="*/ 1 h 812606"/>
                <a:gd name="connsiteX42" fmla="*/ 7902374 w 12329384"/>
                <a:gd name="connsiteY42" fmla="*/ 148597 h 812606"/>
                <a:gd name="connsiteX43" fmla="*/ 7950580 w 12329384"/>
                <a:gd name="connsiteY43" fmla="*/ 195936 h 812606"/>
                <a:gd name="connsiteX44" fmla="*/ 7954894 w 12329384"/>
                <a:gd name="connsiteY44" fmla="*/ 187312 h 812606"/>
                <a:gd name="connsiteX45" fmla="*/ 7964430 w 12329384"/>
                <a:gd name="connsiteY45" fmla="*/ 204977 h 812606"/>
                <a:gd name="connsiteX46" fmla="*/ 8404258 w 12329384"/>
                <a:gd name="connsiteY46" fmla="*/ 492302 h 812606"/>
                <a:gd name="connsiteX47" fmla="*/ 8669869 w 12329384"/>
                <a:gd name="connsiteY47" fmla="*/ 401515 h 812606"/>
                <a:gd name="connsiteX48" fmla="*/ 8715076 w 12329384"/>
                <a:gd name="connsiteY48" fmla="*/ 363604 h 812606"/>
                <a:gd name="connsiteX49" fmla="*/ 8720650 w 12329384"/>
                <a:gd name="connsiteY49" fmla="*/ 356531 h 812606"/>
                <a:gd name="connsiteX50" fmla="*/ 8832573 w 12329384"/>
                <a:gd name="connsiteY50" fmla="*/ 258676 h 812606"/>
                <a:gd name="connsiteX51" fmla="*/ 8873853 w 12329384"/>
                <a:gd name="connsiteY51" fmla="*/ 229399 h 812606"/>
                <a:gd name="connsiteX52" fmla="*/ 9147426 w 12329384"/>
                <a:gd name="connsiteY52" fmla="*/ 151993 h 812606"/>
                <a:gd name="connsiteX53" fmla="*/ 9517853 w 12329384"/>
                <a:gd name="connsiteY53" fmla="*/ 300589 h 812606"/>
                <a:gd name="connsiteX54" fmla="*/ 9566059 w 12329384"/>
                <a:gd name="connsiteY54" fmla="*/ 347928 h 812606"/>
                <a:gd name="connsiteX55" fmla="*/ 9570373 w 12329384"/>
                <a:gd name="connsiteY55" fmla="*/ 339305 h 812606"/>
                <a:gd name="connsiteX56" fmla="*/ 9579908 w 12329384"/>
                <a:gd name="connsiteY56" fmla="*/ 356969 h 812606"/>
                <a:gd name="connsiteX57" fmla="*/ 10019738 w 12329384"/>
                <a:gd name="connsiteY57" fmla="*/ 644295 h 812606"/>
                <a:gd name="connsiteX58" fmla="*/ 10442800 w 12329384"/>
                <a:gd name="connsiteY58" fmla="*/ 383862 h 812606"/>
                <a:gd name="connsiteX59" fmla="*/ 10443052 w 12329384"/>
                <a:gd name="connsiteY59" fmla="*/ 383453 h 812606"/>
                <a:gd name="connsiteX60" fmla="*/ 10444544 w 12329384"/>
                <a:gd name="connsiteY60" fmla="*/ 380359 h 812606"/>
                <a:gd name="connsiteX61" fmla="*/ 10502074 w 12329384"/>
                <a:gd name="connsiteY61" fmla="*/ 271318 h 812606"/>
                <a:gd name="connsiteX62" fmla="*/ 10500493 w 12329384"/>
                <a:gd name="connsiteY62" fmla="*/ 286990 h 812606"/>
                <a:gd name="connsiteX63" fmla="*/ 10992245 w 12329384"/>
                <a:gd name="connsiteY63" fmla="*/ 0 h 812606"/>
                <a:gd name="connsiteX64" fmla="*/ 11362672 w 12329384"/>
                <a:gd name="connsiteY64" fmla="*/ 148596 h 812606"/>
                <a:gd name="connsiteX65" fmla="*/ 11410878 w 12329384"/>
                <a:gd name="connsiteY65" fmla="*/ 195935 h 812606"/>
                <a:gd name="connsiteX66" fmla="*/ 11424728 w 12329384"/>
                <a:gd name="connsiteY66" fmla="*/ 204976 h 812606"/>
                <a:gd name="connsiteX67" fmla="*/ 11864557 w 12329384"/>
                <a:gd name="connsiteY67" fmla="*/ 492302 h 812606"/>
                <a:gd name="connsiteX68" fmla="*/ 12329384 w 12329384"/>
                <a:gd name="connsiteY68" fmla="*/ 159808 h 812606"/>
                <a:gd name="connsiteX69" fmla="*/ 12329210 w 12329384"/>
                <a:gd name="connsiteY69" fmla="*/ 177225 h 812606"/>
                <a:gd name="connsiteX70" fmla="*/ 11735544 w 12329384"/>
                <a:gd name="connsiteY70" fmla="*/ 660610 h 812606"/>
                <a:gd name="connsiteX71" fmla="*/ 11365117 w 12329384"/>
                <a:gd name="connsiteY71" fmla="*/ 512014 h 812606"/>
                <a:gd name="connsiteX72" fmla="*/ 11316911 w 12329384"/>
                <a:gd name="connsiteY72" fmla="*/ 464675 h 812606"/>
                <a:gd name="connsiteX73" fmla="*/ 11312596 w 12329384"/>
                <a:gd name="connsiteY73" fmla="*/ 473298 h 812606"/>
                <a:gd name="connsiteX74" fmla="*/ 11303061 w 12329384"/>
                <a:gd name="connsiteY74" fmla="*/ 455634 h 812606"/>
                <a:gd name="connsiteX75" fmla="*/ 10863232 w 12329384"/>
                <a:gd name="connsiteY75" fmla="*/ 168308 h 812606"/>
                <a:gd name="connsiteX76" fmla="*/ 10440170 w 12329384"/>
                <a:gd name="connsiteY76" fmla="*/ 428741 h 812606"/>
                <a:gd name="connsiteX77" fmla="*/ 10439918 w 12329384"/>
                <a:gd name="connsiteY77" fmla="*/ 429150 h 812606"/>
                <a:gd name="connsiteX78" fmla="*/ 10438426 w 12329384"/>
                <a:gd name="connsiteY78" fmla="*/ 432244 h 812606"/>
                <a:gd name="connsiteX79" fmla="*/ 10388586 w 12329384"/>
                <a:gd name="connsiteY79" fmla="*/ 516101 h 812606"/>
                <a:gd name="connsiteX80" fmla="*/ 10382477 w 12329384"/>
                <a:gd name="connsiteY80" fmla="*/ 525613 h 812606"/>
                <a:gd name="connsiteX81" fmla="*/ 9890724 w 12329384"/>
                <a:gd name="connsiteY81" fmla="*/ 812603 h 812606"/>
                <a:gd name="connsiteX82" fmla="*/ 9520297 w 12329384"/>
                <a:gd name="connsiteY82" fmla="*/ 664007 h 812606"/>
                <a:gd name="connsiteX83" fmla="*/ 9472091 w 12329384"/>
                <a:gd name="connsiteY83" fmla="*/ 616668 h 812606"/>
                <a:gd name="connsiteX84" fmla="*/ 9467777 w 12329384"/>
                <a:gd name="connsiteY84" fmla="*/ 625292 h 812606"/>
                <a:gd name="connsiteX85" fmla="*/ 9458242 w 12329384"/>
                <a:gd name="connsiteY85" fmla="*/ 607627 h 812606"/>
                <a:gd name="connsiteX86" fmla="*/ 9018413 w 12329384"/>
                <a:gd name="connsiteY86" fmla="*/ 320302 h 812606"/>
                <a:gd name="connsiteX87" fmla="*/ 8752802 w 12329384"/>
                <a:gd name="connsiteY87" fmla="*/ 411089 h 812606"/>
                <a:gd name="connsiteX88" fmla="*/ 8707595 w 12329384"/>
                <a:gd name="connsiteY88" fmla="*/ 449000 h 812606"/>
                <a:gd name="connsiteX89" fmla="*/ 8702022 w 12329384"/>
                <a:gd name="connsiteY89" fmla="*/ 456073 h 812606"/>
                <a:gd name="connsiteX90" fmla="*/ 8590098 w 12329384"/>
                <a:gd name="connsiteY90" fmla="*/ 553928 h 812606"/>
                <a:gd name="connsiteX91" fmla="*/ 8548818 w 12329384"/>
                <a:gd name="connsiteY91" fmla="*/ 583206 h 812606"/>
                <a:gd name="connsiteX92" fmla="*/ 8275246 w 12329384"/>
                <a:gd name="connsiteY92" fmla="*/ 660611 h 812606"/>
                <a:gd name="connsiteX93" fmla="*/ 7904819 w 12329384"/>
                <a:gd name="connsiteY93" fmla="*/ 512015 h 812606"/>
                <a:gd name="connsiteX94" fmla="*/ 7856612 w 12329384"/>
                <a:gd name="connsiteY94" fmla="*/ 464676 h 812606"/>
                <a:gd name="connsiteX95" fmla="*/ 7852299 w 12329384"/>
                <a:gd name="connsiteY95" fmla="*/ 473299 h 812606"/>
                <a:gd name="connsiteX96" fmla="*/ 7842763 w 12329384"/>
                <a:gd name="connsiteY96" fmla="*/ 455635 h 812606"/>
                <a:gd name="connsiteX97" fmla="*/ 7402933 w 12329384"/>
                <a:gd name="connsiteY97" fmla="*/ 168309 h 812606"/>
                <a:gd name="connsiteX98" fmla="*/ 6979871 w 12329384"/>
                <a:gd name="connsiteY98" fmla="*/ 428742 h 812606"/>
                <a:gd name="connsiteX99" fmla="*/ 6979620 w 12329384"/>
                <a:gd name="connsiteY99" fmla="*/ 429151 h 812606"/>
                <a:gd name="connsiteX100" fmla="*/ 6978128 w 12329384"/>
                <a:gd name="connsiteY100" fmla="*/ 432245 h 812606"/>
                <a:gd name="connsiteX101" fmla="*/ 6922178 w 12329384"/>
                <a:gd name="connsiteY101" fmla="*/ 525614 h 812606"/>
                <a:gd name="connsiteX102" fmla="*/ 6430427 w 12329384"/>
                <a:gd name="connsiteY102" fmla="*/ 812604 h 812606"/>
                <a:gd name="connsiteX103" fmla="*/ 6059999 w 12329384"/>
                <a:gd name="connsiteY103" fmla="*/ 664008 h 812606"/>
                <a:gd name="connsiteX104" fmla="*/ 6011793 w 12329384"/>
                <a:gd name="connsiteY104" fmla="*/ 616669 h 812606"/>
                <a:gd name="connsiteX105" fmla="*/ 5997944 w 12329384"/>
                <a:gd name="connsiteY105" fmla="*/ 607628 h 812606"/>
                <a:gd name="connsiteX106" fmla="*/ 5558114 w 12329384"/>
                <a:gd name="connsiteY106" fmla="*/ 320302 h 812606"/>
                <a:gd name="connsiteX107" fmla="*/ 5292505 w 12329384"/>
                <a:gd name="connsiteY107" fmla="*/ 411089 h 812606"/>
                <a:gd name="connsiteX108" fmla="*/ 5207594 w 12329384"/>
                <a:gd name="connsiteY108" fmla="*/ 488913 h 812606"/>
                <a:gd name="connsiteX109" fmla="*/ 5088520 w 12329384"/>
                <a:gd name="connsiteY109" fmla="*/ 583208 h 812606"/>
                <a:gd name="connsiteX110" fmla="*/ 4814948 w 12329384"/>
                <a:gd name="connsiteY110" fmla="*/ 660613 h 812606"/>
                <a:gd name="connsiteX111" fmla="*/ 4444521 w 12329384"/>
                <a:gd name="connsiteY111" fmla="*/ 512017 h 812606"/>
                <a:gd name="connsiteX112" fmla="*/ 4396314 w 12329384"/>
                <a:gd name="connsiteY112" fmla="*/ 464678 h 812606"/>
                <a:gd name="connsiteX113" fmla="*/ 4392001 w 12329384"/>
                <a:gd name="connsiteY113" fmla="*/ 473301 h 812606"/>
                <a:gd name="connsiteX114" fmla="*/ 4382465 w 12329384"/>
                <a:gd name="connsiteY114" fmla="*/ 455637 h 812606"/>
                <a:gd name="connsiteX115" fmla="*/ 3942636 w 12329384"/>
                <a:gd name="connsiteY115" fmla="*/ 168311 h 812606"/>
                <a:gd name="connsiteX116" fmla="*/ 3519574 w 12329384"/>
                <a:gd name="connsiteY116" fmla="*/ 428744 h 812606"/>
                <a:gd name="connsiteX117" fmla="*/ 3477788 w 12329384"/>
                <a:gd name="connsiteY117" fmla="*/ 500852 h 812606"/>
                <a:gd name="connsiteX118" fmla="*/ 3467991 w 12329384"/>
                <a:gd name="connsiteY118" fmla="*/ 516104 h 812606"/>
                <a:gd name="connsiteX119" fmla="*/ 3461880 w 12329384"/>
                <a:gd name="connsiteY119" fmla="*/ 525616 h 812606"/>
                <a:gd name="connsiteX120" fmla="*/ 2970129 w 12329384"/>
                <a:gd name="connsiteY120" fmla="*/ 812606 h 812606"/>
                <a:gd name="connsiteX121" fmla="*/ 2599702 w 12329384"/>
                <a:gd name="connsiteY121" fmla="*/ 664010 h 812606"/>
                <a:gd name="connsiteX122" fmla="*/ 2551495 w 12329384"/>
                <a:gd name="connsiteY122" fmla="*/ 616671 h 812606"/>
                <a:gd name="connsiteX123" fmla="*/ 2547182 w 12329384"/>
                <a:gd name="connsiteY123" fmla="*/ 625295 h 812606"/>
                <a:gd name="connsiteX124" fmla="*/ 2537646 w 12329384"/>
                <a:gd name="connsiteY124" fmla="*/ 607630 h 812606"/>
                <a:gd name="connsiteX125" fmla="*/ 2097817 w 12329384"/>
                <a:gd name="connsiteY125" fmla="*/ 320304 h 812606"/>
                <a:gd name="connsiteX126" fmla="*/ 1832207 w 12329384"/>
                <a:gd name="connsiteY126" fmla="*/ 411091 h 812606"/>
                <a:gd name="connsiteX127" fmla="*/ 1722225 w 12329384"/>
                <a:gd name="connsiteY127" fmla="*/ 515954 h 812606"/>
                <a:gd name="connsiteX128" fmla="*/ 1628223 w 12329384"/>
                <a:gd name="connsiteY128" fmla="*/ 583210 h 812606"/>
                <a:gd name="connsiteX129" fmla="*/ 1354650 w 12329384"/>
                <a:gd name="connsiteY129" fmla="*/ 660615 h 812606"/>
                <a:gd name="connsiteX130" fmla="*/ 984223 w 12329384"/>
                <a:gd name="connsiteY130" fmla="*/ 512019 h 812606"/>
                <a:gd name="connsiteX131" fmla="*/ 936017 w 12329384"/>
                <a:gd name="connsiteY131" fmla="*/ 464680 h 812606"/>
                <a:gd name="connsiteX132" fmla="*/ 931703 w 12329384"/>
                <a:gd name="connsiteY132" fmla="*/ 473303 h 812606"/>
                <a:gd name="connsiteX133" fmla="*/ 922167 w 12329384"/>
                <a:gd name="connsiteY133" fmla="*/ 455639 h 812606"/>
                <a:gd name="connsiteX134" fmla="*/ 482338 w 12329384"/>
                <a:gd name="connsiteY134" fmla="*/ 168313 h 812606"/>
                <a:gd name="connsiteX135" fmla="*/ 59276 w 12329384"/>
                <a:gd name="connsiteY135" fmla="*/ 428746 h 812606"/>
                <a:gd name="connsiteX136" fmla="*/ 59024 w 12329384"/>
                <a:gd name="connsiteY136" fmla="*/ 429155 h 812606"/>
                <a:gd name="connsiteX137" fmla="*/ 30746 w 12329384"/>
                <a:gd name="connsiteY137" fmla="*/ 480219 h 812606"/>
                <a:gd name="connsiteX138" fmla="*/ 1 w 12329384"/>
                <a:gd name="connsiteY138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49775 w 12329382"/>
                <a:gd name="connsiteY15" fmla="*/ 339308 h 812606"/>
                <a:gd name="connsiteX16" fmla="*/ 2659311 w 12329382"/>
                <a:gd name="connsiteY16" fmla="*/ 356972 h 812606"/>
                <a:gd name="connsiteX17" fmla="*/ 3099140 w 12329382"/>
                <a:gd name="connsiteY17" fmla="*/ 644298 h 812606"/>
                <a:gd name="connsiteX18" fmla="*/ 3522202 w 12329382"/>
                <a:gd name="connsiteY18" fmla="*/ 383865 h 812606"/>
                <a:gd name="connsiteX19" fmla="*/ 3573785 w 12329382"/>
                <a:gd name="connsiteY19" fmla="*/ 296505 h 812606"/>
                <a:gd name="connsiteX20" fmla="*/ 3579895 w 12329382"/>
                <a:gd name="connsiteY20" fmla="*/ 286993 h 812606"/>
                <a:gd name="connsiteX21" fmla="*/ 4071647 w 12329382"/>
                <a:gd name="connsiteY21" fmla="*/ 3 h 812606"/>
                <a:gd name="connsiteX22" fmla="*/ 4442074 w 12329382"/>
                <a:gd name="connsiteY22" fmla="*/ 148599 h 812606"/>
                <a:gd name="connsiteX23" fmla="*/ 4490280 w 12329382"/>
                <a:gd name="connsiteY23" fmla="*/ 195938 h 812606"/>
                <a:gd name="connsiteX24" fmla="*/ 4504130 w 12329382"/>
                <a:gd name="connsiteY24" fmla="*/ 204979 h 812606"/>
                <a:gd name="connsiteX25" fmla="*/ 4943959 w 12329382"/>
                <a:gd name="connsiteY25" fmla="*/ 492304 h 812606"/>
                <a:gd name="connsiteX26" fmla="*/ 5209569 w 12329382"/>
                <a:gd name="connsiteY26" fmla="*/ 401517 h 812606"/>
                <a:gd name="connsiteX27" fmla="*/ 5254773 w 12329382"/>
                <a:gd name="connsiteY27" fmla="*/ 363608 h 812606"/>
                <a:gd name="connsiteX28" fmla="*/ 5372274 w 12329382"/>
                <a:gd name="connsiteY28" fmla="*/ 258677 h 812606"/>
                <a:gd name="connsiteX29" fmla="*/ 5413553 w 12329382"/>
                <a:gd name="connsiteY29" fmla="*/ 229399 h 812606"/>
                <a:gd name="connsiteX30" fmla="*/ 5687126 w 12329382"/>
                <a:gd name="connsiteY30" fmla="*/ 151994 h 812606"/>
                <a:gd name="connsiteX31" fmla="*/ 6057553 w 12329382"/>
                <a:gd name="connsiteY31" fmla="*/ 300590 h 812606"/>
                <a:gd name="connsiteX32" fmla="*/ 6105759 w 12329382"/>
                <a:gd name="connsiteY32" fmla="*/ 347929 h 812606"/>
                <a:gd name="connsiteX33" fmla="*/ 6110073 w 12329382"/>
                <a:gd name="connsiteY33" fmla="*/ 339306 h 812606"/>
                <a:gd name="connsiteX34" fmla="*/ 6119609 w 12329382"/>
                <a:gd name="connsiteY34" fmla="*/ 356970 h 812606"/>
                <a:gd name="connsiteX35" fmla="*/ 6559437 w 12329382"/>
                <a:gd name="connsiteY35" fmla="*/ 644296 h 812606"/>
                <a:gd name="connsiteX36" fmla="*/ 6982500 w 12329382"/>
                <a:gd name="connsiteY36" fmla="*/ 383863 h 812606"/>
                <a:gd name="connsiteX37" fmla="*/ 6982751 w 12329382"/>
                <a:gd name="connsiteY37" fmla="*/ 383454 h 812606"/>
                <a:gd name="connsiteX38" fmla="*/ 6984244 w 12329382"/>
                <a:gd name="connsiteY38" fmla="*/ 380360 h 812606"/>
                <a:gd name="connsiteX39" fmla="*/ 7040193 w 12329382"/>
                <a:gd name="connsiteY39" fmla="*/ 286991 h 812606"/>
                <a:gd name="connsiteX40" fmla="*/ 7531945 w 12329382"/>
                <a:gd name="connsiteY40" fmla="*/ 1 h 812606"/>
                <a:gd name="connsiteX41" fmla="*/ 7902372 w 12329382"/>
                <a:gd name="connsiteY41" fmla="*/ 148597 h 812606"/>
                <a:gd name="connsiteX42" fmla="*/ 7950578 w 12329382"/>
                <a:gd name="connsiteY42" fmla="*/ 195936 h 812606"/>
                <a:gd name="connsiteX43" fmla="*/ 7954892 w 12329382"/>
                <a:gd name="connsiteY43" fmla="*/ 187312 h 812606"/>
                <a:gd name="connsiteX44" fmla="*/ 7964428 w 12329382"/>
                <a:gd name="connsiteY44" fmla="*/ 204977 h 812606"/>
                <a:gd name="connsiteX45" fmla="*/ 8404256 w 12329382"/>
                <a:gd name="connsiteY45" fmla="*/ 492302 h 812606"/>
                <a:gd name="connsiteX46" fmla="*/ 8669867 w 12329382"/>
                <a:gd name="connsiteY46" fmla="*/ 401515 h 812606"/>
                <a:gd name="connsiteX47" fmla="*/ 8715074 w 12329382"/>
                <a:gd name="connsiteY47" fmla="*/ 363604 h 812606"/>
                <a:gd name="connsiteX48" fmla="*/ 8720648 w 12329382"/>
                <a:gd name="connsiteY48" fmla="*/ 356531 h 812606"/>
                <a:gd name="connsiteX49" fmla="*/ 8832571 w 12329382"/>
                <a:gd name="connsiteY49" fmla="*/ 258676 h 812606"/>
                <a:gd name="connsiteX50" fmla="*/ 8873851 w 12329382"/>
                <a:gd name="connsiteY50" fmla="*/ 229399 h 812606"/>
                <a:gd name="connsiteX51" fmla="*/ 9147424 w 12329382"/>
                <a:gd name="connsiteY51" fmla="*/ 151993 h 812606"/>
                <a:gd name="connsiteX52" fmla="*/ 9517851 w 12329382"/>
                <a:gd name="connsiteY52" fmla="*/ 300589 h 812606"/>
                <a:gd name="connsiteX53" fmla="*/ 9566057 w 12329382"/>
                <a:gd name="connsiteY53" fmla="*/ 347928 h 812606"/>
                <a:gd name="connsiteX54" fmla="*/ 9570371 w 12329382"/>
                <a:gd name="connsiteY54" fmla="*/ 339305 h 812606"/>
                <a:gd name="connsiteX55" fmla="*/ 9579906 w 12329382"/>
                <a:gd name="connsiteY55" fmla="*/ 356969 h 812606"/>
                <a:gd name="connsiteX56" fmla="*/ 10019736 w 12329382"/>
                <a:gd name="connsiteY56" fmla="*/ 644295 h 812606"/>
                <a:gd name="connsiteX57" fmla="*/ 10442798 w 12329382"/>
                <a:gd name="connsiteY57" fmla="*/ 383862 h 812606"/>
                <a:gd name="connsiteX58" fmla="*/ 10443050 w 12329382"/>
                <a:gd name="connsiteY58" fmla="*/ 383453 h 812606"/>
                <a:gd name="connsiteX59" fmla="*/ 10444542 w 12329382"/>
                <a:gd name="connsiteY59" fmla="*/ 380359 h 812606"/>
                <a:gd name="connsiteX60" fmla="*/ 10502072 w 12329382"/>
                <a:gd name="connsiteY60" fmla="*/ 271318 h 812606"/>
                <a:gd name="connsiteX61" fmla="*/ 10500491 w 12329382"/>
                <a:gd name="connsiteY61" fmla="*/ 286990 h 812606"/>
                <a:gd name="connsiteX62" fmla="*/ 10992243 w 12329382"/>
                <a:gd name="connsiteY62" fmla="*/ 0 h 812606"/>
                <a:gd name="connsiteX63" fmla="*/ 11362670 w 12329382"/>
                <a:gd name="connsiteY63" fmla="*/ 148596 h 812606"/>
                <a:gd name="connsiteX64" fmla="*/ 11410876 w 12329382"/>
                <a:gd name="connsiteY64" fmla="*/ 195935 h 812606"/>
                <a:gd name="connsiteX65" fmla="*/ 11424726 w 12329382"/>
                <a:gd name="connsiteY65" fmla="*/ 204976 h 812606"/>
                <a:gd name="connsiteX66" fmla="*/ 11864555 w 12329382"/>
                <a:gd name="connsiteY66" fmla="*/ 492302 h 812606"/>
                <a:gd name="connsiteX67" fmla="*/ 12329382 w 12329382"/>
                <a:gd name="connsiteY67" fmla="*/ 159808 h 812606"/>
                <a:gd name="connsiteX68" fmla="*/ 12329208 w 12329382"/>
                <a:gd name="connsiteY68" fmla="*/ 177225 h 812606"/>
                <a:gd name="connsiteX69" fmla="*/ 11735542 w 12329382"/>
                <a:gd name="connsiteY69" fmla="*/ 660610 h 812606"/>
                <a:gd name="connsiteX70" fmla="*/ 11365115 w 12329382"/>
                <a:gd name="connsiteY70" fmla="*/ 512014 h 812606"/>
                <a:gd name="connsiteX71" fmla="*/ 11316909 w 12329382"/>
                <a:gd name="connsiteY71" fmla="*/ 464675 h 812606"/>
                <a:gd name="connsiteX72" fmla="*/ 11312594 w 12329382"/>
                <a:gd name="connsiteY72" fmla="*/ 473298 h 812606"/>
                <a:gd name="connsiteX73" fmla="*/ 11303059 w 12329382"/>
                <a:gd name="connsiteY73" fmla="*/ 455634 h 812606"/>
                <a:gd name="connsiteX74" fmla="*/ 10863230 w 12329382"/>
                <a:gd name="connsiteY74" fmla="*/ 168308 h 812606"/>
                <a:gd name="connsiteX75" fmla="*/ 10440168 w 12329382"/>
                <a:gd name="connsiteY75" fmla="*/ 428741 h 812606"/>
                <a:gd name="connsiteX76" fmla="*/ 10439916 w 12329382"/>
                <a:gd name="connsiteY76" fmla="*/ 429150 h 812606"/>
                <a:gd name="connsiteX77" fmla="*/ 10438424 w 12329382"/>
                <a:gd name="connsiteY77" fmla="*/ 432244 h 812606"/>
                <a:gd name="connsiteX78" fmla="*/ 10388584 w 12329382"/>
                <a:gd name="connsiteY78" fmla="*/ 516101 h 812606"/>
                <a:gd name="connsiteX79" fmla="*/ 10382475 w 12329382"/>
                <a:gd name="connsiteY79" fmla="*/ 525613 h 812606"/>
                <a:gd name="connsiteX80" fmla="*/ 9890722 w 12329382"/>
                <a:gd name="connsiteY80" fmla="*/ 812603 h 812606"/>
                <a:gd name="connsiteX81" fmla="*/ 9520295 w 12329382"/>
                <a:gd name="connsiteY81" fmla="*/ 664007 h 812606"/>
                <a:gd name="connsiteX82" fmla="*/ 9472089 w 12329382"/>
                <a:gd name="connsiteY82" fmla="*/ 616668 h 812606"/>
                <a:gd name="connsiteX83" fmla="*/ 9467775 w 12329382"/>
                <a:gd name="connsiteY83" fmla="*/ 625292 h 812606"/>
                <a:gd name="connsiteX84" fmla="*/ 9458240 w 12329382"/>
                <a:gd name="connsiteY84" fmla="*/ 607627 h 812606"/>
                <a:gd name="connsiteX85" fmla="*/ 9018411 w 12329382"/>
                <a:gd name="connsiteY85" fmla="*/ 320302 h 812606"/>
                <a:gd name="connsiteX86" fmla="*/ 8752800 w 12329382"/>
                <a:gd name="connsiteY86" fmla="*/ 411089 h 812606"/>
                <a:gd name="connsiteX87" fmla="*/ 8707593 w 12329382"/>
                <a:gd name="connsiteY87" fmla="*/ 449000 h 812606"/>
                <a:gd name="connsiteX88" fmla="*/ 8702020 w 12329382"/>
                <a:gd name="connsiteY88" fmla="*/ 456073 h 812606"/>
                <a:gd name="connsiteX89" fmla="*/ 8590096 w 12329382"/>
                <a:gd name="connsiteY89" fmla="*/ 553928 h 812606"/>
                <a:gd name="connsiteX90" fmla="*/ 8548816 w 12329382"/>
                <a:gd name="connsiteY90" fmla="*/ 583206 h 812606"/>
                <a:gd name="connsiteX91" fmla="*/ 8275244 w 12329382"/>
                <a:gd name="connsiteY91" fmla="*/ 660611 h 812606"/>
                <a:gd name="connsiteX92" fmla="*/ 7904817 w 12329382"/>
                <a:gd name="connsiteY92" fmla="*/ 512015 h 812606"/>
                <a:gd name="connsiteX93" fmla="*/ 7856610 w 12329382"/>
                <a:gd name="connsiteY93" fmla="*/ 464676 h 812606"/>
                <a:gd name="connsiteX94" fmla="*/ 7852297 w 12329382"/>
                <a:gd name="connsiteY94" fmla="*/ 473299 h 812606"/>
                <a:gd name="connsiteX95" fmla="*/ 7842761 w 12329382"/>
                <a:gd name="connsiteY95" fmla="*/ 455635 h 812606"/>
                <a:gd name="connsiteX96" fmla="*/ 7402931 w 12329382"/>
                <a:gd name="connsiteY96" fmla="*/ 168309 h 812606"/>
                <a:gd name="connsiteX97" fmla="*/ 6979869 w 12329382"/>
                <a:gd name="connsiteY97" fmla="*/ 428742 h 812606"/>
                <a:gd name="connsiteX98" fmla="*/ 6979618 w 12329382"/>
                <a:gd name="connsiteY98" fmla="*/ 429151 h 812606"/>
                <a:gd name="connsiteX99" fmla="*/ 6978126 w 12329382"/>
                <a:gd name="connsiteY99" fmla="*/ 432245 h 812606"/>
                <a:gd name="connsiteX100" fmla="*/ 6922176 w 12329382"/>
                <a:gd name="connsiteY100" fmla="*/ 525614 h 812606"/>
                <a:gd name="connsiteX101" fmla="*/ 6430425 w 12329382"/>
                <a:gd name="connsiteY101" fmla="*/ 812604 h 812606"/>
                <a:gd name="connsiteX102" fmla="*/ 6059997 w 12329382"/>
                <a:gd name="connsiteY102" fmla="*/ 664008 h 812606"/>
                <a:gd name="connsiteX103" fmla="*/ 6011791 w 12329382"/>
                <a:gd name="connsiteY103" fmla="*/ 616669 h 812606"/>
                <a:gd name="connsiteX104" fmla="*/ 5997942 w 12329382"/>
                <a:gd name="connsiteY104" fmla="*/ 607628 h 812606"/>
                <a:gd name="connsiteX105" fmla="*/ 5558112 w 12329382"/>
                <a:gd name="connsiteY105" fmla="*/ 320302 h 812606"/>
                <a:gd name="connsiteX106" fmla="*/ 5292503 w 12329382"/>
                <a:gd name="connsiteY106" fmla="*/ 411089 h 812606"/>
                <a:gd name="connsiteX107" fmla="*/ 5207592 w 12329382"/>
                <a:gd name="connsiteY107" fmla="*/ 488913 h 812606"/>
                <a:gd name="connsiteX108" fmla="*/ 5088518 w 12329382"/>
                <a:gd name="connsiteY108" fmla="*/ 583208 h 812606"/>
                <a:gd name="connsiteX109" fmla="*/ 4814946 w 12329382"/>
                <a:gd name="connsiteY109" fmla="*/ 660613 h 812606"/>
                <a:gd name="connsiteX110" fmla="*/ 4444519 w 12329382"/>
                <a:gd name="connsiteY110" fmla="*/ 512017 h 812606"/>
                <a:gd name="connsiteX111" fmla="*/ 4396312 w 12329382"/>
                <a:gd name="connsiteY111" fmla="*/ 464678 h 812606"/>
                <a:gd name="connsiteX112" fmla="*/ 4391999 w 12329382"/>
                <a:gd name="connsiteY112" fmla="*/ 473301 h 812606"/>
                <a:gd name="connsiteX113" fmla="*/ 4382463 w 12329382"/>
                <a:gd name="connsiteY113" fmla="*/ 455637 h 812606"/>
                <a:gd name="connsiteX114" fmla="*/ 3942634 w 12329382"/>
                <a:gd name="connsiteY114" fmla="*/ 168311 h 812606"/>
                <a:gd name="connsiteX115" fmla="*/ 3519572 w 12329382"/>
                <a:gd name="connsiteY115" fmla="*/ 428744 h 812606"/>
                <a:gd name="connsiteX116" fmla="*/ 3477786 w 12329382"/>
                <a:gd name="connsiteY116" fmla="*/ 500852 h 812606"/>
                <a:gd name="connsiteX117" fmla="*/ 3467989 w 12329382"/>
                <a:gd name="connsiteY117" fmla="*/ 516104 h 812606"/>
                <a:gd name="connsiteX118" fmla="*/ 3461878 w 12329382"/>
                <a:gd name="connsiteY118" fmla="*/ 525616 h 812606"/>
                <a:gd name="connsiteX119" fmla="*/ 2970127 w 12329382"/>
                <a:gd name="connsiteY119" fmla="*/ 812606 h 812606"/>
                <a:gd name="connsiteX120" fmla="*/ 2599700 w 12329382"/>
                <a:gd name="connsiteY120" fmla="*/ 664010 h 812606"/>
                <a:gd name="connsiteX121" fmla="*/ 2551493 w 12329382"/>
                <a:gd name="connsiteY121" fmla="*/ 616671 h 812606"/>
                <a:gd name="connsiteX122" fmla="*/ 2547180 w 12329382"/>
                <a:gd name="connsiteY122" fmla="*/ 625295 h 812606"/>
                <a:gd name="connsiteX123" fmla="*/ 2537644 w 12329382"/>
                <a:gd name="connsiteY123" fmla="*/ 607630 h 812606"/>
                <a:gd name="connsiteX124" fmla="*/ 2097815 w 12329382"/>
                <a:gd name="connsiteY124" fmla="*/ 320304 h 812606"/>
                <a:gd name="connsiteX125" fmla="*/ 1832205 w 12329382"/>
                <a:gd name="connsiteY125" fmla="*/ 411091 h 812606"/>
                <a:gd name="connsiteX126" fmla="*/ 1722223 w 12329382"/>
                <a:gd name="connsiteY126" fmla="*/ 515954 h 812606"/>
                <a:gd name="connsiteX127" fmla="*/ 1628221 w 12329382"/>
                <a:gd name="connsiteY127" fmla="*/ 583210 h 812606"/>
                <a:gd name="connsiteX128" fmla="*/ 1354648 w 12329382"/>
                <a:gd name="connsiteY128" fmla="*/ 660615 h 812606"/>
                <a:gd name="connsiteX129" fmla="*/ 984221 w 12329382"/>
                <a:gd name="connsiteY129" fmla="*/ 512019 h 812606"/>
                <a:gd name="connsiteX130" fmla="*/ 936015 w 12329382"/>
                <a:gd name="connsiteY130" fmla="*/ 464680 h 812606"/>
                <a:gd name="connsiteX131" fmla="*/ 931701 w 12329382"/>
                <a:gd name="connsiteY131" fmla="*/ 473303 h 812606"/>
                <a:gd name="connsiteX132" fmla="*/ 922165 w 12329382"/>
                <a:gd name="connsiteY132" fmla="*/ 455639 h 812606"/>
                <a:gd name="connsiteX133" fmla="*/ 482336 w 12329382"/>
                <a:gd name="connsiteY133" fmla="*/ 168313 h 812606"/>
                <a:gd name="connsiteX134" fmla="*/ 59274 w 12329382"/>
                <a:gd name="connsiteY134" fmla="*/ 428746 h 812606"/>
                <a:gd name="connsiteX135" fmla="*/ 59022 w 12329382"/>
                <a:gd name="connsiteY135" fmla="*/ 429155 h 812606"/>
                <a:gd name="connsiteX136" fmla="*/ 30744 w 12329382"/>
                <a:gd name="connsiteY136" fmla="*/ 480219 h 812606"/>
                <a:gd name="connsiteX137" fmla="*/ -1 w 12329382"/>
                <a:gd name="connsiteY137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49777 w 12329384"/>
                <a:gd name="connsiteY15" fmla="*/ 339308 h 812606"/>
                <a:gd name="connsiteX16" fmla="*/ 2659313 w 12329384"/>
                <a:gd name="connsiteY16" fmla="*/ 356972 h 812606"/>
                <a:gd name="connsiteX17" fmla="*/ 3099142 w 12329384"/>
                <a:gd name="connsiteY17" fmla="*/ 644298 h 812606"/>
                <a:gd name="connsiteX18" fmla="*/ 3522204 w 12329384"/>
                <a:gd name="connsiteY18" fmla="*/ 383865 h 812606"/>
                <a:gd name="connsiteX19" fmla="*/ 3573787 w 12329384"/>
                <a:gd name="connsiteY19" fmla="*/ 296505 h 812606"/>
                <a:gd name="connsiteX20" fmla="*/ 3579897 w 12329384"/>
                <a:gd name="connsiteY20" fmla="*/ 286993 h 812606"/>
                <a:gd name="connsiteX21" fmla="*/ 4071649 w 12329384"/>
                <a:gd name="connsiteY21" fmla="*/ 3 h 812606"/>
                <a:gd name="connsiteX22" fmla="*/ 4442076 w 12329384"/>
                <a:gd name="connsiteY22" fmla="*/ 148599 h 812606"/>
                <a:gd name="connsiteX23" fmla="*/ 4490282 w 12329384"/>
                <a:gd name="connsiteY23" fmla="*/ 195938 h 812606"/>
                <a:gd name="connsiteX24" fmla="*/ 4504132 w 12329384"/>
                <a:gd name="connsiteY24" fmla="*/ 204979 h 812606"/>
                <a:gd name="connsiteX25" fmla="*/ 4943961 w 12329384"/>
                <a:gd name="connsiteY25" fmla="*/ 492304 h 812606"/>
                <a:gd name="connsiteX26" fmla="*/ 5209571 w 12329384"/>
                <a:gd name="connsiteY26" fmla="*/ 401517 h 812606"/>
                <a:gd name="connsiteX27" fmla="*/ 5254775 w 12329384"/>
                <a:gd name="connsiteY27" fmla="*/ 363608 h 812606"/>
                <a:gd name="connsiteX28" fmla="*/ 5372276 w 12329384"/>
                <a:gd name="connsiteY28" fmla="*/ 258677 h 812606"/>
                <a:gd name="connsiteX29" fmla="*/ 5413555 w 12329384"/>
                <a:gd name="connsiteY29" fmla="*/ 229399 h 812606"/>
                <a:gd name="connsiteX30" fmla="*/ 5687128 w 12329384"/>
                <a:gd name="connsiteY30" fmla="*/ 151994 h 812606"/>
                <a:gd name="connsiteX31" fmla="*/ 6057555 w 12329384"/>
                <a:gd name="connsiteY31" fmla="*/ 300590 h 812606"/>
                <a:gd name="connsiteX32" fmla="*/ 6105761 w 12329384"/>
                <a:gd name="connsiteY32" fmla="*/ 347929 h 812606"/>
                <a:gd name="connsiteX33" fmla="*/ 6110075 w 12329384"/>
                <a:gd name="connsiteY33" fmla="*/ 339306 h 812606"/>
                <a:gd name="connsiteX34" fmla="*/ 6119611 w 12329384"/>
                <a:gd name="connsiteY34" fmla="*/ 356970 h 812606"/>
                <a:gd name="connsiteX35" fmla="*/ 6559439 w 12329384"/>
                <a:gd name="connsiteY35" fmla="*/ 644296 h 812606"/>
                <a:gd name="connsiteX36" fmla="*/ 6982502 w 12329384"/>
                <a:gd name="connsiteY36" fmla="*/ 383863 h 812606"/>
                <a:gd name="connsiteX37" fmla="*/ 6982753 w 12329384"/>
                <a:gd name="connsiteY37" fmla="*/ 383454 h 812606"/>
                <a:gd name="connsiteX38" fmla="*/ 6984246 w 12329384"/>
                <a:gd name="connsiteY38" fmla="*/ 380360 h 812606"/>
                <a:gd name="connsiteX39" fmla="*/ 7040195 w 12329384"/>
                <a:gd name="connsiteY39" fmla="*/ 286991 h 812606"/>
                <a:gd name="connsiteX40" fmla="*/ 7531947 w 12329384"/>
                <a:gd name="connsiteY40" fmla="*/ 1 h 812606"/>
                <a:gd name="connsiteX41" fmla="*/ 7902374 w 12329384"/>
                <a:gd name="connsiteY41" fmla="*/ 148597 h 812606"/>
                <a:gd name="connsiteX42" fmla="*/ 7950580 w 12329384"/>
                <a:gd name="connsiteY42" fmla="*/ 195936 h 812606"/>
                <a:gd name="connsiteX43" fmla="*/ 7954894 w 12329384"/>
                <a:gd name="connsiteY43" fmla="*/ 187312 h 812606"/>
                <a:gd name="connsiteX44" fmla="*/ 7964430 w 12329384"/>
                <a:gd name="connsiteY44" fmla="*/ 204977 h 812606"/>
                <a:gd name="connsiteX45" fmla="*/ 8404258 w 12329384"/>
                <a:gd name="connsiteY45" fmla="*/ 492302 h 812606"/>
                <a:gd name="connsiteX46" fmla="*/ 8669869 w 12329384"/>
                <a:gd name="connsiteY46" fmla="*/ 401515 h 812606"/>
                <a:gd name="connsiteX47" fmla="*/ 8715076 w 12329384"/>
                <a:gd name="connsiteY47" fmla="*/ 363604 h 812606"/>
                <a:gd name="connsiteX48" fmla="*/ 8720650 w 12329384"/>
                <a:gd name="connsiteY48" fmla="*/ 356531 h 812606"/>
                <a:gd name="connsiteX49" fmla="*/ 8832573 w 12329384"/>
                <a:gd name="connsiteY49" fmla="*/ 258676 h 812606"/>
                <a:gd name="connsiteX50" fmla="*/ 8873853 w 12329384"/>
                <a:gd name="connsiteY50" fmla="*/ 229399 h 812606"/>
                <a:gd name="connsiteX51" fmla="*/ 9147426 w 12329384"/>
                <a:gd name="connsiteY51" fmla="*/ 151993 h 812606"/>
                <a:gd name="connsiteX52" fmla="*/ 9517853 w 12329384"/>
                <a:gd name="connsiteY52" fmla="*/ 300589 h 812606"/>
                <a:gd name="connsiteX53" fmla="*/ 9566059 w 12329384"/>
                <a:gd name="connsiteY53" fmla="*/ 347928 h 812606"/>
                <a:gd name="connsiteX54" fmla="*/ 9570373 w 12329384"/>
                <a:gd name="connsiteY54" fmla="*/ 339305 h 812606"/>
                <a:gd name="connsiteX55" fmla="*/ 9579908 w 12329384"/>
                <a:gd name="connsiteY55" fmla="*/ 356969 h 812606"/>
                <a:gd name="connsiteX56" fmla="*/ 10019738 w 12329384"/>
                <a:gd name="connsiteY56" fmla="*/ 644295 h 812606"/>
                <a:gd name="connsiteX57" fmla="*/ 10442800 w 12329384"/>
                <a:gd name="connsiteY57" fmla="*/ 383862 h 812606"/>
                <a:gd name="connsiteX58" fmla="*/ 10443052 w 12329384"/>
                <a:gd name="connsiteY58" fmla="*/ 383453 h 812606"/>
                <a:gd name="connsiteX59" fmla="*/ 10444544 w 12329384"/>
                <a:gd name="connsiteY59" fmla="*/ 380359 h 812606"/>
                <a:gd name="connsiteX60" fmla="*/ 10502074 w 12329384"/>
                <a:gd name="connsiteY60" fmla="*/ 271318 h 812606"/>
                <a:gd name="connsiteX61" fmla="*/ 10500493 w 12329384"/>
                <a:gd name="connsiteY61" fmla="*/ 286990 h 812606"/>
                <a:gd name="connsiteX62" fmla="*/ 10992245 w 12329384"/>
                <a:gd name="connsiteY62" fmla="*/ 0 h 812606"/>
                <a:gd name="connsiteX63" fmla="*/ 11362672 w 12329384"/>
                <a:gd name="connsiteY63" fmla="*/ 148596 h 812606"/>
                <a:gd name="connsiteX64" fmla="*/ 11410878 w 12329384"/>
                <a:gd name="connsiteY64" fmla="*/ 195935 h 812606"/>
                <a:gd name="connsiteX65" fmla="*/ 11424728 w 12329384"/>
                <a:gd name="connsiteY65" fmla="*/ 204976 h 812606"/>
                <a:gd name="connsiteX66" fmla="*/ 11864557 w 12329384"/>
                <a:gd name="connsiteY66" fmla="*/ 492302 h 812606"/>
                <a:gd name="connsiteX67" fmla="*/ 12329384 w 12329384"/>
                <a:gd name="connsiteY67" fmla="*/ 159808 h 812606"/>
                <a:gd name="connsiteX68" fmla="*/ 12329210 w 12329384"/>
                <a:gd name="connsiteY68" fmla="*/ 177225 h 812606"/>
                <a:gd name="connsiteX69" fmla="*/ 11735544 w 12329384"/>
                <a:gd name="connsiteY69" fmla="*/ 660610 h 812606"/>
                <a:gd name="connsiteX70" fmla="*/ 11365117 w 12329384"/>
                <a:gd name="connsiteY70" fmla="*/ 512014 h 812606"/>
                <a:gd name="connsiteX71" fmla="*/ 11316911 w 12329384"/>
                <a:gd name="connsiteY71" fmla="*/ 464675 h 812606"/>
                <a:gd name="connsiteX72" fmla="*/ 11312596 w 12329384"/>
                <a:gd name="connsiteY72" fmla="*/ 473298 h 812606"/>
                <a:gd name="connsiteX73" fmla="*/ 11303061 w 12329384"/>
                <a:gd name="connsiteY73" fmla="*/ 455634 h 812606"/>
                <a:gd name="connsiteX74" fmla="*/ 10863232 w 12329384"/>
                <a:gd name="connsiteY74" fmla="*/ 168308 h 812606"/>
                <a:gd name="connsiteX75" fmla="*/ 10440170 w 12329384"/>
                <a:gd name="connsiteY75" fmla="*/ 428741 h 812606"/>
                <a:gd name="connsiteX76" fmla="*/ 10439918 w 12329384"/>
                <a:gd name="connsiteY76" fmla="*/ 429150 h 812606"/>
                <a:gd name="connsiteX77" fmla="*/ 10438426 w 12329384"/>
                <a:gd name="connsiteY77" fmla="*/ 432244 h 812606"/>
                <a:gd name="connsiteX78" fmla="*/ 10388586 w 12329384"/>
                <a:gd name="connsiteY78" fmla="*/ 516101 h 812606"/>
                <a:gd name="connsiteX79" fmla="*/ 10382477 w 12329384"/>
                <a:gd name="connsiteY79" fmla="*/ 525613 h 812606"/>
                <a:gd name="connsiteX80" fmla="*/ 9890724 w 12329384"/>
                <a:gd name="connsiteY80" fmla="*/ 812603 h 812606"/>
                <a:gd name="connsiteX81" fmla="*/ 9520297 w 12329384"/>
                <a:gd name="connsiteY81" fmla="*/ 664007 h 812606"/>
                <a:gd name="connsiteX82" fmla="*/ 9472091 w 12329384"/>
                <a:gd name="connsiteY82" fmla="*/ 616668 h 812606"/>
                <a:gd name="connsiteX83" fmla="*/ 9467777 w 12329384"/>
                <a:gd name="connsiteY83" fmla="*/ 625292 h 812606"/>
                <a:gd name="connsiteX84" fmla="*/ 9458242 w 12329384"/>
                <a:gd name="connsiteY84" fmla="*/ 607627 h 812606"/>
                <a:gd name="connsiteX85" fmla="*/ 9018413 w 12329384"/>
                <a:gd name="connsiteY85" fmla="*/ 320302 h 812606"/>
                <a:gd name="connsiteX86" fmla="*/ 8752802 w 12329384"/>
                <a:gd name="connsiteY86" fmla="*/ 411089 h 812606"/>
                <a:gd name="connsiteX87" fmla="*/ 8707595 w 12329384"/>
                <a:gd name="connsiteY87" fmla="*/ 449000 h 812606"/>
                <a:gd name="connsiteX88" fmla="*/ 8702022 w 12329384"/>
                <a:gd name="connsiteY88" fmla="*/ 456073 h 812606"/>
                <a:gd name="connsiteX89" fmla="*/ 8590098 w 12329384"/>
                <a:gd name="connsiteY89" fmla="*/ 553928 h 812606"/>
                <a:gd name="connsiteX90" fmla="*/ 8548818 w 12329384"/>
                <a:gd name="connsiteY90" fmla="*/ 583206 h 812606"/>
                <a:gd name="connsiteX91" fmla="*/ 8275246 w 12329384"/>
                <a:gd name="connsiteY91" fmla="*/ 660611 h 812606"/>
                <a:gd name="connsiteX92" fmla="*/ 7904819 w 12329384"/>
                <a:gd name="connsiteY92" fmla="*/ 512015 h 812606"/>
                <a:gd name="connsiteX93" fmla="*/ 7856612 w 12329384"/>
                <a:gd name="connsiteY93" fmla="*/ 464676 h 812606"/>
                <a:gd name="connsiteX94" fmla="*/ 7852299 w 12329384"/>
                <a:gd name="connsiteY94" fmla="*/ 473299 h 812606"/>
                <a:gd name="connsiteX95" fmla="*/ 7842763 w 12329384"/>
                <a:gd name="connsiteY95" fmla="*/ 455635 h 812606"/>
                <a:gd name="connsiteX96" fmla="*/ 7402933 w 12329384"/>
                <a:gd name="connsiteY96" fmla="*/ 168309 h 812606"/>
                <a:gd name="connsiteX97" fmla="*/ 6979871 w 12329384"/>
                <a:gd name="connsiteY97" fmla="*/ 428742 h 812606"/>
                <a:gd name="connsiteX98" fmla="*/ 6979620 w 12329384"/>
                <a:gd name="connsiteY98" fmla="*/ 429151 h 812606"/>
                <a:gd name="connsiteX99" fmla="*/ 6978128 w 12329384"/>
                <a:gd name="connsiteY99" fmla="*/ 432245 h 812606"/>
                <a:gd name="connsiteX100" fmla="*/ 6922178 w 12329384"/>
                <a:gd name="connsiteY100" fmla="*/ 525614 h 812606"/>
                <a:gd name="connsiteX101" fmla="*/ 6430427 w 12329384"/>
                <a:gd name="connsiteY101" fmla="*/ 812604 h 812606"/>
                <a:gd name="connsiteX102" fmla="*/ 6059999 w 12329384"/>
                <a:gd name="connsiteY102" fmla="*/ 664008 h 812606"/>
                <a:gd name="connsiteX103" fmla="*/ 6011793 w 12329384"/>
                <a:gd name="connsiteY103" fmla="*/ 616669 h 812606"/>
                <a:gd name="connsiteX104" fmla="*/ 5997944 w 12329384"/>
                <a:gd name="connsiteY104" fmla="*/ 607628 h 812606"/>
                <a:gd name="connsiteX105" fmla="*/ 5558114 w 12329384"/>
                <a:gd name="connsiteY105" fmla="*/ 320302 h 812606"/>
                <a:gd name="connsiteX106" fmla="*/ 5292505 w 12329384"/>
                <a:gd name="connsiteY106" fmla="*/ 411089 h 812606"/>
                <a:gd name="connsiteX107" fmla="*/ 5207594 w 12329384"/>
                <a:gd name="connsiteY107" fmla="*/ 488913 h 812606"/>
                <a:gd name="connsiteX108" fmla="*/ 5088520 w 12329384"/>
                <a:gd name="connsiteY108" fmla="*/ 583208 h 812606"/>
                <a:gd name="connsiteX109" fmla="*/ 4814948 w 12329384"/>
                <a:gd name="connsiteY109" fmla="*/ 660613 h 812606"/>
                <a:gd name="connsiteX110" fmla="*/ 4444521 w 12329384"/>
                <a:gd name="connsiteY110" fmla="*/ 512017 h 812606"/>
                <a:gd name="connsiteX111" fmla="*/ 4396314 w 12329384"/>
                <a:gd name="connsiteY111" fmla="*/ 464678 h 812606"/>
                <a:gd name="connsiteX112" fmla="*/ 4392001 w 12329384"/>
                <a:gd name="connsiteY112" fmla="*/ 473301 h 812606"/>
                <a:gd name="connsiteX113" fmla="*/ 4382465 w 12329384"/>
                <a:gd name="connsiteY113" fmla="*/ 455637 h 812606"/>
                <a:gd name="connsiteX114" fmla="*/ 3942636 w 12329384"/>
                <a:gd name="connsiteY114" fmla="*/ 168311 h 812606"/>
                <a:gd name="connsiteX115" fmla="*/ 3519574 w 12329384"/>
                <a:gd name="connsiteY115" fmla="*/ 428744 h 812606"/>
                <a:gd name="connsiteX116" fmla="*/ 3477788 w 12329384"/>
                <a:gd name="connsiteY116" fmla="*/ 500852 h 812606"/>
                <a:gd name="connsiteX117" fmla="*/ 3467991 w 12329384"/>
                <a:gd name="connsiteY117" fmla="*/ 516104 h 812606"/>
                <a:gd name="connsiteX118" fmla="*/ 3461880 w 12329384"/>
                <a:gd name="connsiteY118" fmla="*/ 525616 h 812606"/>
                <a:gd name="connsiteX119" fmla="*/ 2970129 w 12329384"/>
                <a:gd name="connsiteY119" fmla="*/ 812606 h 812606"/>
                <a:gd name="connsiteX120" fmla="*/ 2599702 w 12329384"/>
                <a:gd name="connsiteY120" fmla="*/ 664010 h 812606"/>
                <a:gd name="connsiteX121" fmla="*/ 2551495 w 12329384"/>
                <a:gd name="connsiteY121" fmla="*/ 616671 h 812606"/>
                <a:gd name="connsiteX122" fmla="*/ 2547182 w 12329384"/>
                <a:gd name="connsiteY122" fmla="*/ 625295 h 812606"/>
                <a:gd name="connsiteX123" fmla="*/ 2537646 w 12329384"/>
                <a:gd name="connsiteY123" fmla="*/ 607630 h 812606"/>
                <a:gd name="connsiteX124" fmla="*/ 2097817 w 12329384"/>
                <a:gd name="connsiteY124" fmla="*/ 320304 h 812606"/>
                <a:gd name="connsiteX125" fmla="*/ 1832207 w 12329384"/>
                <a:gd name="connsiteY125" fmla="*/ 411091 h 812606"/>
                <a:gd name="connsiteX126" fmla="*/ 1722225 w 12329384"/>
                <a:gd name="connsiteY126" fmla="*/ 515954 h 812606"/>
                <a:gd name="connsiteX127" fmla="*/ 1628223 w 12329384"/>
                <a:gd name="connsiteY127" fmla="*/ 583210 h 812606"/>
                <a:gd name="connsiteX128" fmla="*/ 1354650 w 12329384"/>
                <a:gd name="connsiteY128" fmla="*/ 660615 h 812606"/>
                <a:gd name="connsiteX129" fmla="*/ 984223 w 12329384"/>
                <a:gd name="connsiteY129" fmla="*/ 512019 h 812606"/>
                <a:gd name="connsiteX130" fmla="*/ 931703 w 12329384"/>
                <a:gd name="connsiteY130" fmla="*/ 473303 h 812606"/>
                <a:gd name="connsiteX131" fmla="*/ 922167 w 12329384"/>
                <a:gd name="connsiteY131" fmla="*/ 455639 h 812606"/>
                <a:gd name="connsiteX132" fmla="*/ 482338 w 12329384"/>
                <a:gd name="connsiteY132" fmla="*/ 168313 h 812606"/>
                <a:gd name="connsiteX133" fmla="*/ 59276 w 12329384"/>
                <a:gd name="connsiteY133" fmla="*/ 428746 h 812606"/>
                <a:gd name="connsiteX134" fmla="*/ 59024 w 12329384"/>
                <a:gd name="connsiteY134" fmla="*/ 429155 h 812606"/>
                <a:gd name="connsiteX135" fmla="*/ 30746 w 12329384"/>
                <a:gd name="connsiteY135" fmla="*/ 480219 h 812606"/>
                <a:gd name="connsiteX136" fmla="*/ 1 w 12329384"/>
                <a:gd name="connsiteY136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49775 w 12329382"/>
                <a:gd name="connsiteY15" fmla="*/ 339308 h 812606"/>
                <a:gd name="connsiteX16" fmla="*/ 2659311 w 12329382"/>
                <a:gd name="connsiteY16" fmla="*/ 356972 h 812606"/>
                <a:gd name="connsiteX17" fmla="*/ 3099140 w 12329382"/>
                <a:gd name="connsiteY17" fmla="*/ 644298 h 812606"/>
                <a:gd name="connsiteX18" fmla="*/ 3522202 w 12329382"/>
                <a:gd name="connsiteY18" fmla="*/ 383865 h 812606"/>
                <a:gd name="connsiteX19" fmla="*/ 3573785 w 12329382"/>
                <a:gd name="connsiteY19" fmla="*/ 296505 h 812606"/>
                <a:gd name="connsiteX20" fmla="*/ 3579895 w 12329382"/>
                <a:gd name="connsiteY20" fmla="*/ 286993 h 812606"/>
                <a:gd name="connsiteX21" fmla="*/ 4071647 w 12329382"/>
                <a:gd name="connsiteY21" fmla="*/ 3 h 812606"/>
                <a:gd name="connsiteX22" fmla="*/ 4442074 w 12329382"/>
                <a:gd name="connsiteY22" fmla="*/ 148599 h 812606"/>
                <a:gd name="connsiteX23" fmla="*/ 4490280 w 12329382"/>
                <a:gd name="connsiteY23" fmla="*/ 195938 h 812606"/>
                <a:gd name="connsiteX24" fmla="*/ 4504130 w 12329382"/>
                <a:gd name="connsiteY24" fmla="*/ 204979 h 812606"/>
                <a:gd name="connsiteX25" fmla="*/ 4943959 w 12329382"/>
                <a:gd name="connsiteY25" fmla="*/ 492304 h 812606"/>
                <a:gd name="connsiteX26" fmla="*/ 5209569 w 12329382"/>
                <a:gd name="connsiteY26" fmla="*/ 401517 h 812606"/>
                <a:gd name="connsiteX27" fmla="*/ 5254773 w 12329382"/>
                <a:gd name="connsiteY27" fmla="*/ 363608 h 812606"/>
                <a:gd name="connsiteX28" fmla="*/ 5372274 w 12329382"/>
                <a:gd name="connsiteY28" fmla="*/ 258677 h 812606"/>
                <a:gd name="connsiteX29" fmla="*/ 5413553 w 12329382"/>
                <a:gd name="connsiteY29" fmla="*/ 229399 h 812606"/>
                <a:gd name="connsiteX30" fmla="*/ 5687126 w 12329382"/>
                <a:gd name="connsiteY30" fmla="*/ 151994 h 812606"/>
                <a:gd name="connsiteX31" fmla="*/ 6057553 w 12329382"/>
                <a:gd name="connsiteY31" fmla="*/ 300590 h 812606"/>
                <a:gd name="connsiteX32" fmla="*/ 6105759 w 12329382"/>
                <a:gd name="connsiteY32" fmla="*/ 347929 h 812606"/>
                <a:gd name="connsiteX33" fmla="*/ 6110073 w 12329382"/>
                <a:gd name="connsiteY33" fmla="*/ 339306 h 812606"/>
                <a:gd name="connsiteX34" fmla="*/ 6119609 w 12329382"/>
                <a:gd name="connsiteY34" fmla="*/ 356970 h 812606"/>
                <a:gd name="connsiteX35" fmla="*/ 6559437 w 12329382"/>
                <a:gd name="connsiteY35" fmla="*/ 644296 h 812606"/>
                <a:gd name="connsiteX36" fmla="*/ 6982500 w 12329382"/>
                <a:gd name="connsiteY36" fmla="*/ 383863 h 812606"/>
                <a:gd name="connsiteX37" fmla="*/ 6982751 w 12329382"/>
                <a:gd name="connsiteY37" fmla="*/ 383454 h 812606"/>
                <a:gd name="connsiteX38" fmla="*/ 6984244 w 12329382"/>
                <a:gd name="connsiteY38" fmla="*/ 380360 h 812606"/>
                <a:gd name="connsiteX39" fmla="*/ 7040193 w 12329382"/>
                <a:gd name="connsiteY39" fmla="*/ 286991 h 812606"/>
                <a:gd name="connsiteX40" fmla="*/ 7531945 w 12329382"/>
                <a:gd name="connsiteY40" fmla="*/ 1 h 812606"/>
                <a:gd name="connsiteX41" fmla="*/ 7902372 w 12329382"/>
                <a:gd name="connsiteY41" fmla="*/ 148597 h 812606"/>
                <a:gd name="connsiteX42" fmla="*/ 7950578 w 12329382"/>
                <a:gd name="connsiteY42" fmla="*/ 195936 h 812606"/>
                <a:gd name="connsiteX43" fmla="*/ 7954892 w 12329382"/>
                <a:gd name="connsiteY43" fmla="*/ 187312 h 812606"/>
                <a:gd name="connsiteX44" fmla="*/ 7964428 w 12329382"/>
                <a:gd name="connsiteY44" fmla="*/ 204977 h 812606"/>
                <a:gd name="connsiteX45" fmla="*/ 8404256 w 12329382"/>
                <a:gd name="connsiteY45" fmla="*/ 492302 h 812606"/>
                <a:gd name="connsiteX46" fmla="*/ 8669867 w 12329382"/>
                <a:gd name="connsiteY46" fmla="*/ 401515 h 812606"/>
                <a:gd name="connsiteX47" fmla="*/ 8715074 w 12329382"/>
                <a:gd name="connsiteY47" fmla="*/ 363604 h 812606"/>
                <a:gd name="connsiteX48" fmla="*/ 8720648 w 12329382"/>
                <a:gd name="connsiteY48" fmla="*/ 356531 h 812606"/>
                <a:gd name="connsiteX49" fmla="*/ 8832571 w 12329382"/>
                <a:gd name="connsiteY49" fmla="*/ 258676 h 812606"/>
                <a:gd name="connsiteX50" fmla="*/ 8873851 w 12329382"/>
                <a:gd name="connsiteY50" fmla="*/ 229399 h 812606"/>
                <a:gd name="connsiteX51" fmla="*/ 9147424 w 12329382"/>
                <a:gd name="connsiteY51" fmla="*/ 151993 h 812606"/>
                <a:gd name="connsiteX52" fmla="*/ 9517851 w 12329382"/>
                <a:gd name="connsiteY52" fmla="*/ 300589 h 812606"/>
                <a:gd name="connsiteX53" fmla="*/ 9566057 w 12329382"/>
                <a:gd name="connsiteY53" fmla="*/ 347928 h 812606"/>
                <a:gd name="connsiteX54" fmla="*/ 9570371 w 12329382"/>
                <a:gd name="connsiteY54" fmla="*/ 339305 h 812606"/>
                <a:gd name="connsiteX55" fmla="*/ 9579906 w 12329382"/>
                <a:gd name="connsiteY55" fmla="*/ 356969 h 812606"/>
                <a:gd name="connsiteX56" fmla="*/ 10019736 w 12329382"/>
                <a:gd name="connsiteY56" fmla="*/ 644295 h 812606"/>
                <a:gd name="connsiteX57" fmla="*/ 10442798 w 12329382"/>
                <a:gd name="connsiteY57" fmla="*/ 383862 h 812606"/>
                <a:gd name="connsiteX58" fmla="*/ 10443050 w 12329382"/>
                <a:gd name="connsiteY58" fmla="*/ 383453 h 812606"/>
                <a:gd name="connsiteX59" fmla="*/ 10444542 w 12329382"/>
                <a:gd name="connsiteY59" fmla="*/ 380359 h 812606"/>
                <a:gd name="connsiteX60" fmla="*/ 10502072 w 12329382"/>
                <a:gd name="connsiteY60" fmla="*/ 271318 h 812606"/>
                <a:gd name="connsiteX61" fmla="*/ 10500491 w 12329382"/>
                <a:gd name="connsiteY61" fmla="*/ 286990 h 812606"/>
                <a:gd name="connsiteX62" fmla="*/ 10992243 w 12329382"/>
                <a:gd name="connsiteY62" fmla="*/ 0 h 812606"/>
                <a:gd name="connsiteX63" fmla="*/ 11362670 w 12329382"/>
                <a:gd name="connsiteY63" fmla="*/ 148596 h 812606"/>
                <a:gd name="connsiteX64" fmla="*/ 11410876 w 12329382"/>
                <a:gd name="connsiteY64" fmla="*/ 195935 h 812606"/>
                <a:gd name="connsiteX65" fmla="*/ 11424726 w 12329382"/>
                <a:gd name="connsiteY65" fmla="*/ 204976 h 812606"/>
                <a:gd name="connsiteX66" fmla="*/ 11864555 w 12329382"/>
                <a:gd name="connsiteY66" fmla="*/ 492302 h 812606"/>
                <a:gd name="connsiteX67" fmla="*/ 12329382 w 12329382"/>
                <a:gd name="connsiteY67" fmla="*/ 159808 h 812606"/>
                <a:gd name="connsiteX68" fmla="*/ 12329208 w 12329382"/>
                <a:gd name="connsiteY68" fmla="*/ 177225 h 812606"/>
                <a:gd name="connsiteX69" fmla="*/ 11735542 w 12329382"/>
                <a:gd name="connsiteY69" fmla="*/ 660610 h 812606"/>
                <a:gd name="connsiteX70" fmla="*/ 11365115 w 12329382"/>
                <a:gd name="connsiteY70" fmla="*/ 512014 h 812606"/>
                <a:gd name="connsiteX71" fmla="*/ 11316909 w 12329382"/>
                <a:gd name="connsiteY71" fmla="*/ 464675 h 812606"/>
                <a:gd name="connsiteX72" fmla="*/ 11312594 w 12329382"/>
                <a:gd name="connsiteY72" fmla="*/ 473298 h 812606"/>
                <a:gd name="connsiteX73" fmla="*/ 11303059 w 12329382"/>
                <a:gd name="connsiteY73" fmla="*/ 455634 h 812606"/>
                <a:gd name="connsiteX74" fmla="*/ 10863230 w 12329382"/>
                <a:gd name="connsiteY74" fmla="*/ 168308 h 812606"/>
                <a:gd name="connsiteX75" fmla="*/ 10440168 w 12329382"/>
                <a:gd name="connsiteY75" fmla="*/ 428741 h 812606"/>
                <a:gd name="connsiteX76" fmla="*/ 10439916 w 12329382"/>
                <a:gd name="connsiteY76" fmla="*/ 429150 h 812606"/>
                <a:gd name="connsiteX77" fmla="*/ 10438424 w 12329382"/>
                <a:gd name="connsiteY77" fmla="*/ 432244 h 812606"/>
                <a:gd name="connsiteX78" fmla="*/ 10388584 w 12329382"/>
                <a:gd name="connsiteY78" fmla="*/ 516101 h 812606"/>
                <a:gd name="connsiteX79" fmla="*/ 10382475 w 12329382"/>
                <a:gd name="connsiteY79" fmla="*/ 525613 h 812606"/>
                <a:gd name="connsiteX80" fmla="*/ 9890722 w 12329382"/>
                <a:gd name="connsiteY80" fmla="*/ 812603 h 812606"/>
                <a:gd name="connsiteX81" fmla="*/ 9520295 w 12329382"/>
                <a:gd name="connsiteY81" fmla="*/ 664007 h 812606"/>
                <a:gd name="connsiteX82" fmla="*/ 9472089 w 12329382"/>
                <a:gd name="connsiteY82" fmla="*/ 616668 h 812606"/>
                <a:gd name="connsiteX83" fmla="*/ 9467775 w 12329382"/>
                <a:gd name="connsiteY83" fmla="*/ 625292 h 812606"/>
                <a:gd name="connsiteX84" fmla="*/ 9458240 w 12329382"/>
                <a:gd name="connsiteY84" fmla="*/ 607627 h 812606"/>
                <a:gd name="connsiteX85" fmla="*/ 9018411 w 12329382"/>
                <a:gd name="connsiteY85" fmla="*/ 320302 h 812606"/>
                <a:gd name="connsiteX86" fmla="*/ 8752800 w 12329382"/>
                <a:gd name="connsiteY86" fmla="*/ 411089 h 812606"/>
                <a:gd name="connsiteX87" fmla="*/ 8707593 w 12329382"/>
                <a:gd name="connsiteY87" fmla="*/ 449000 h 812606"/>
                <a:gd name="connsiteX88" fmla="*/ 8702020 w 12329382"/>
                <a:gd name="connsiteY88" fmla="*/ 456073 h 812606"/>
                <a:gd name="connsiteX89" fmla="*/ 8590096 w 12329382"/>
                <a:gd name="connsiteY89" fmla="*/ 553928 h 812606"/>
                <a:gd name="connsiteX90" fmla="*/ 8548816 w 12329382"/>
                <a:gd name="connsiteY90" fmla="*/ 583206 h 812606"/>
                <a:gd name="connsiteX91" fmla="*/ 8275244 w 12329382"/>
                <a:gd name="connsiteY91" fmla="*/ 660611 h 812606"/>
                <a:gd name="connsiteX92" fmla="*/ 7904817 w 12329382"/>
                <a:gd name="connsiteY92" fmla="*/ 512015 h 812606"/>
                <a:gd name="connsiteX93" fmla="*/ 7856610 w 12329382"/>
                <a:gd name="connsiteY93" fmla="*/ 464676 h 812606"/>
                <a:gd name="connsiteX94" fmla="*/ 7852297 w 12329382"/>
                <a:gd name="connsiteY94" fmla="*/ 473299 h 812606"/>
                <a:gd name="connsiteX95" fmla="*/ 7842761 w 12329382"/>
                <a:gd name="connsiteY95" fmla="*/ 455635 h 812606"/>
                <a:gd name="connsiteX96" fmla="*/ 7402931 w 12329382"/>
                <a:gd name="connsiteY96" fmla="*/ 168309 h 812606"/>
                <a:gd name="connsiteX97" fmla="*/ 6979869 w 12329382"/>
                <a:gd name="connsiteY97" fmla="*/ 428742 h 812606"/>
                <a:gd name="connsiteX98" fmla="*/ 6979618 w 12329382"/>
                <a:gd name="connsiteY98" fmla="*/ 429151 h 812606"/>
                <a:gd name="connsiteX99" fmla="*/ 6978126 w 12329382"/>
                <a:gd name="connsiteY99" fmla="*/ 432245 h 812606"/>
                <a:gd name="connsiteX100" fmla="*/ 6922176 w 12329382"/>
                <a:gd name="connsiteY100" fmla="*/ 525614 h 812606"/>
                <a:gd name="connsiteX101" fmla="*/ 6430425 w 12329382"/>
                <a:gd name="connsiteY101" fmla="*/ 812604 h 812606"/>
                <a:gd name="connsiteX102" fmla="*/ 6059997 w 12329382"/>
                <a:gd name="connsiteY102" fmla="*/ 664008 h 812606"/>
                <a:gd name="connsiteX103" fmla="*/ 6011791 w 12329382"/>
                <a:gd name="connsiteY103" fmla="*/ 616669 h 812606"/>
                <a:gd name="connsiteX104" fmla="*/ 5997942 w 12329382"/>
                <a:gd name="connsiteY104" fmla="*/ 607628 h 812606"/>
                <a:gd name="connsiteX105" fmla="*/ 5558112 w 12329382"/>
                <a:gd name="connsiteY105" fmla="*/ 320302 h 812606"/>
                <a:gd name="connsiteX106" fmla="*/ 5292503 w 12329382"/>
                <a:gd name="connsiteY106" fmla="*/ 411089 h 812606"/>
                <a:gd name="connsiteX107" fmla="*/ 5207592 w 12329382"/>
                <a:gd name="connsiteY107" fmla="*/ 488913 h 812606"/>
                <a:gd name="connsiteX108" fmla="*/ 5088518 w 12329382"/>
                <a:gd name="connsiteY108" fmla="*/ 583208 h 812606"/>
                <a:gd name="connsiteX109" fmla="*/ 4814946 w 12329382"/>
                <a:gd name="connsiteY109" fmla="*/ 660613 h 812606"/>
                <a:gd name="connsiteX110" fmla="*/ 4444519 w 12329382"/>
                <a:gd name="connsiteY110" fmla="*/ 512017 h 812606"/>
                <a:gd name="connsiteX111" fmla="*/ 4396312 w 12329382"/>
                <a:gd name="connsiteY111" fmla="*/ 464678 h 812606"/>
                <a:gd name="connsiteX112" fmla="*/ 4382463 w 12329382"/>
                <a:gd name="connsiteY112" fmla="*/ 455637 h 812606"/>
                <a:gd name="connsiteX113" fmla="*/ 3942634 w 12329382"/>
                <a:gd name="connsiteY113" fmla="*/ 168311 h 812606"/>
                <a:gd name="connsiteX114" fmla="*/ 3519572 w 12329382"/>
                <a:gd name="connsiteY114" fmla="*/ 428744 h 812606"/>
                <a:gd name="connsiteX115" fmla="*/ 3477786 w 12329382"/>
                <a:gd name="connsiteY115" fmla="*/ 500852 h 812606"/>
                <a:gd name="connsiteX116" fmla="*/ 3467989 w 12329382"/>
                <a:gd name="connsiteY116" fmla="*/ 516104 h 812606"/>
                <a:gd name="connsiteX117" fmla="*/ 3461878 w 12329382"/>
                <a:gd name="connsiteY117" fmla="*/ 525616 h 812606"/>
                <a:gd name="connsiteX118" fmla="*/ 2970127 w 12329382"/>
                <a:gd name="connsiteY118" fmla="*/ 812606 h 812606"/>
                <a:gd name="connsiteX119" fmla="*/ 2599700 w 12329382"/>
                <a:gd name="connsiteY119" fmla="*/ 664010 h 812606"/>
                <a:gd name="connsiteX120" fmla="*/ 2551493 w 12329382"/>
                <a:gd name="connsiteY120" fmla="*/ 616671 h 812606"/>
                <a:gd name="connsiteX121" fmla="*/ 2547180 w 12329382"/>
                <a:gd name="connsiteY121" fmla="*/ 625295 h 812606"/>
                <a:gd name="connsiteX122" fmla="*/ 2537644 w 12329382"/>
                <a:gd name="connsiteY122" fmla="*/ 607630 h 812606"/>
                <a:gd name="connsiteX123" fmla="*/ 2097815 w 12329382"/>
                <a:gd name="connsiteY123" fmla="*/ 320304 h 812606"/>
                <a:gd name="connsiteX124" fmla="*/ 1832205 w 12329382"/>
                <a:gd name="connsiteY124" fmla="*/ 411091 h 812606"/>
                <a:gd name="connsiteX125" fmla="*/ 1722223 w 12329382"/>
                <a:gd name="connsiteY125" fmla="*/ 515954 h 812606"/>
                <a:gd name="connsiteX126" fmla="*/ 1628221 w 12329382"/>
                <a:gd name="connsiteY126" fmla="*/ 583210 h 812606"/>
                <a:gd name="connsiteX127" fmla="*/ 1354648 w 12329382"/>
                <a:gd name="connsiteY127" fmla="*/ 660615 h 812606"/>
                <a:gd name="connsiteX128" fmla="*/ 984221 w 12329382"/>
                <a:gd name="connsiteY128" fmla="*/ 512019 h 812606"/>
                <a:gd name="connsiteX129" fmla="*/ 931701 w 12329382"/>
                <a:gd name="connsiteY129" fmla="*/ 473303 h 812606"/>
                <a:gd name="connsiteX130" fmla="*/ 922165 w 12329382"/>
                <a:gd name="connsiteY130" fmla="*/ 455639 h 812606"/>
                <a:gd name="connsiteX131" fmla="*/ 482336 w 12329382"/>
                <a:gd name="connsiteY131" fmla="*/ 168313 h 812606"/>
                <a:gd name="connsiteX132" fmla="*/ 59274 w 12329382"/>
                <a:gd name="connsiteY132" fmla="*/ 428746 h 812606"/>
                <a:gd name="connsiteX133" fmla="*/ 59022 w 12329382"/>
                <a:gd name="connsiteY133" fmla="*/ 429155 h 812606"/>
                <a:gd name="connsiteX134" fmla="*/ 30744 w 12329382"/>
                <a:gd name="connsiteY134" fmla="*/ 480219 h 812606"/>
                <a:gd name="connsiteX135" fmla="*/ -1 w 12329382"/>
                <a:gd name="connsiteY135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49777 w 12329384"/>
                <a:gd name="connsiteY15" fmla="*/ 339308 h 812606"/>
                <a:gd name="connsiteX16" fmla="*/ 2659313 w 12329384"/>
                <a:gd name="connsiteY16" fmla="*/ 356972 h 812606"/>
                <a:gd name="connsiteX17" fmla="*/ 3099142 w 12329384"/>
                <a:gd name="connsiteY17" fmla="*/ 644298 h 812606"/>
                <a:gd name="connsiteX18" fmla="*/ 3522204 w 12329384"/>
                <a:gd name="connsiteY18" fmla="*/ 383865 h 812606"/>
                <a:gd name="connsiteX19" fmla="*/ 3573787 w 12329384"/>
                <a:gd name="connsiteY19" fmla="*/ 296505 h 812606"/>
                <a:gd name="connsiteX20" fmla="*/ 3579897 w 12329384"/>
                <a:gd name="connsiteY20" fmla="*/ 286993 h 812606"/>
                <a:gd name="connsiteX21" fmla="*/ 4071649 w 12329384"/>
                <a:gd name="connsiteY21" fmla="*/ 3 h 812606"/>
                <a:gd name="connsiteX22" fmla="*/ 4442076 w 12329384"/>
                <a:gd name="connsiteY22" fmla="*/ 148599 h 812606"/>
                <a:gd name="connsiteX23" fmla="*/ 4490282 w 12329384"/>
                <a:gd name="connsiteY23" fmla="*/ 195938 h 812606"/>
                <a:gd name="connsiteX24" fmla="*/ 4504132 w 12329384"/>
                <a:gd name="connsiteY24" fmla="*/ 204979 h 812606"/>
                <a:gd name="connsiteX25" fmla="*/ 4943961 w 12329384"/>
                <a:gd name="connsiteY25" fmla="*/ 492304 h 812606"/>
                <a:gd name="connsiteX26" fmla="*/ 5209571 w 12329384"/>
                <a:gd name="connsiteY26" fmla="*/ 401517 h 812606"/>
                <a:gd name="connsiteX27" fmla="*/ 5254775 w 12329384"/>
                <a:gd name="connsiteY27" fmla="*/ 363608 h 812606"/>
                <a:gd name="connsiteX28" fmla="*/ 5372276 w 12329384"/>
                <a:gd name="connsiteY28" fmla="*/ 258677 h 812606"/>
                <a:gd name="connsiteX29" fmla="*/ 5413555 w 12329384"/>
                <a:gd name="connsiteY29" fmla="*/ 229399 h 812606"/>
                <a:gd name="connsiteX30" fmla="*/ 5687128 w 12329384"/>
                <a:gd name="connsiteY30" fmla="*/ 151994 h 812606"/>
                <a:gd name="connsiteX31" fmla="*/ 6057555 w 12329384"/>
                <a:gd name="connsiteY31" fmla="*/ 300590 h 812606"/>
                <a:gd name="connsiteX32" fmla="*/ 6105761 w 12329384"/>
                <a:gd name="connsiteY32" fmla="*/ 347929 h 812606"/>
                <a:gd name="connsiteX33" fmla="*/ 6110075 w 12329384"/>
                <a:gd name="connsiteY33" fmla="*/ 339306 h 812606"/>
                <a:gd name="connsiteX34" fmla="*/ 6119611 w 12329384"/>
                <a:gd name="connsiteY34" fmla="*/ 356970 h 812606"/>
                <a:gd name="connsiteX35" fmla="*/ 6559439 w 12329384"/>
                <a:gd name="connsiteY35" fmla="*/ 644296 h 812606"/>
                <a:gd name="connsiteX36" fmla="*/ 6982502 w 12329384"/>
                <a:gd name="connsiteY36" fmla="*/ 383863 h 812606"/>
                <a:gd name="connsiteX37" fmla="*/ 6982753 w 12329384"/>
                <a:gd name="connsiteY37" fmla="*/ 383454 h 812606"/>
                <a:gd name="connsiteX38" fmla="*/ 6984246 w 12329384"/>
                <a:gd name="connsiteY38" fmla="*/ 380360 h 812606"/>
                <a:gd name="connsiteX39" fmla="*/ 7040195 w 12329384"/>
                <a:gd name="connsiteY39" fmla="*/ 286991 h 812606"/>
                <a:gd name="connsiteX40" fmla="*/ 7531947 w 12329384"/>
                <a:gd name="connsiteY40" fmla="*/ 1 h 812606"/>
                <a:gd name="connsiteX41" fmla="*/ 7902374 w 12329384"/>
                <a:gd name="connsiteY41" fmla="*/ 148597 h 812606"/>
                <a:gd name="connsiteX42" fmla="*/ 7950580 w 12329384"/>
                <a:gd name="connsiteY42" fmla="*/ 195936 h 812606"/>
                <a:gd name="connsiteX43" fmla="*/ 7954894 w 12329384"/>
                <a:gd name="connsiteY43" fmla="*/ 187312 h 812606"/>
                <a:gd name="connsiteX44" fmla="*/ 7964430 w 12329384"/>
                <a:gd name="connsiteY44" fmla="*/ 204977 h 812606"/>
                <a:gd name="connsiteX45" fmla="*/ 8404258 w 12329384"/>
                <a:gd name="connsiteY45" fmla="*/ 492302 h 812606"/>
                <a:gd name="connsiteX46" fmla="*/ 8669869 w 12329384"/>
                <a:gd name="connsiteY46" fmla="*/ 401515 h 812606"/>
                <a:gd name="connsiteX47" fmla="*/ 8715076 w 12329384"/>
                <a:gd name="connsiteY47" fmla="*/ 363604 h 812606"/>
                <a:gd name="connsiteX48" fmla="*/ 8720650 w 12329384"/>
                <a:gd name="connsiteY48" fmla="*/ 356531 h 812606"/>
                <a:gd name="connsiteX49" fmla="*/ 8832573 w 12329384"/>
                <a:gd name="connsiteY49" fmla="*/ 258676 h 812606"/>
                <a:gd name="connsiteX50" fmla="*/ 8873853 w 12329384"/>
                <a:gd name="connsiteY50" fmla="*/ 229399 h 812606"/>
                <a:gd name="connsiteX51" fmla="*/ 9147426 w 12329384"/>
                <a:gd name="connsiteY51" fmla="*/ 151993 h 812606"/>
                <a:gd name="connsiteX52" fmla="*/ 9517853 w 12329384"/>
                <a:gd name="connsiteY52" fmla="*/ 300589 h 812606"/>
                <a:gd name="connsiteX53" fmla="*/ 9566059 w 12329384"/>
                <a:gd name="connsiteY53" fmla="*/ 347928 h 812606"/>
                <a:gd name="connsiteX54" fmla="*/ 9570373 w 12329384"/>
                <a:gd name="connsiteY54" fmla="*/ 339305 h 812606"/>
                <a:gd name="connsiteX55" fmla="*/ 9579908 w 12329384"/>
                <a:gd name="connsiteY55" fmla="*/ 356969 h 812606"/>
                <a:gd name="connsiteX56" fmla="*/ 10019738 w 12329384"/>
                <a:gd name="connsiteY56" fmla="*/ 644295 h 812606"/>
                <a:gd name="connsiteX57" fmla="*/ 10442800 w 12329384"/>
                <a:gd name="connsiteY57" fmla="*/ 383862 h 812606"/>
                <a:gd name="connsiteX58" fmla="*/ 10443052 w 12329384"/>
                <a:gd name="connsiteY58" fmla="*/ 383453 h 812606"/>
                <a:gd name="connsiteX59" fmla="*/ 10444544 w 12329384"/>
                <a:gd name="connsiteY59" fmla="*/ 380359 h 812606"/>
                <a:gd name="connsiteX60" fmla="*/ 10502074 w 12329384"/>
                <a:gd name="connsiteY60" fmla="*/ 271318 h 812606"/>
                <a:gd name="connsiteX61" fmla="*/ 10500493 w 12329384"/>
                <a:gd name="connsiteY61" fmla="*/ 286990 h 812606"/>
                <a:gd name="connsiteX62" fmla="*/ 10992245 w 12329384"/>
                <a:gd name="connsiteY62" fmla="*/ 0 h 812606"/>
                <a:gd name="connsiteX63" fmla="*/ 11362672 w 12329384"/>
                <a:gd name="connsiteY63" fmla="*/ 148596 h 812606"/>
                <a:gd name="connsiteX64" fmla="*/ 11410878 w 12329384"/>
                <a:gd name="connsiteY64" fmla="*/ 195935 h 812606"/>
                <a:gd name="connsiteX65" fmla="*/ 11424728 w 12329384"/>
                <a:gd name="connsiteY65" fmla="*/ 204976 h 812606"/>
                <a:gd name="connsiteX66" fmla="*/ 11864557 w 12329384"/>
                <a:gd name="connsiteY66" fmla="*/ 492302 h 812606"/>
                <a:gd name="connsiteX67" fmla="*/ 12329384 w 12329384"/>
                <a:gd name="connsiteY67" fmla="*/ 159808 h 812606"/>
                <a:gd name="connsiteX68" fmla="*/ 12329210 w 12329384"/>
                <a:gd name="connsiteY68" fmla="*/ 177225 h 812606"/>
                <a:gd name="connsiteX69" fmla="*/ 11735544 w 12329384"/>
                <a:gd name="connsiteY69" fmla="*/ 660610 h 812606"/>
                <a:gd name="connsiteX70" fmla="*/ 11365117 w 12329384"/>
                <a:gd name="connsiteY70" fmla="*/ 512014 h 812606"/>
                <a:gd name="connsiteX71" fmla="*/ 11316911 w 12329384"/>
                <a:gd name="connsiteY71" fmla="*/ 464675 h 812606"/>
                <a:gd name="connsiteX72" fmla="*/ 11312596 w 12329384"/>
                <a:gd name="connsiteY72" fmla="*/ 473298 h 812606"/>
                <a:gd name="connsiteX73" fmla="*/ 11303061 w 12329384"/>
                <a:gd name="connsiteY73" fmla="*/ 455634 h 812606"/>
                <a:gd name="connsiteX74" fmla="*/ 10863232 w 12329384"/>
                <a:gd name="connsiteY74" fmla="*/ 168308 h 812606"/>
                <a:gd name="connsiteX75" fmla="*/ 10440170 w 12329384"/>
                <a:gd name="connsiteY75" fmla="*/ 428741 h 812606"/>
                <a:gd name="connsiteX76" fmla="*/ 10439918 w 12329384"/>
                <a:gd name="connsiteY76" fmla="*/ 429150 h 812606"/>
                <a:gd name="connsiteX77" fmla="*/ 10438426 w 12329384"/>
                <a:gd name="connsiteY77" fmla="*/ 432244 h 812606"/>
                <a:gd name="connsiteX78" fmla="*/ 10388586 w 12329384"/>
                <a:gd name="connsiteY78" fmla="*/ 516101 h 812606"/>
                <a:gd name="connsiteX79" fmla="*/ 10382477 w 12329384"/>
                <a:gd name="connsiteY79" fmla="*/ 525613 h 812606"/>
                <a:gd name="connsiteX80" fmla="*/ 9890724 w 12329384"/>
                <a:gd name="connsiteY80" fmla="*/ 812603 h 812606"/>
                <a:gd name="connsiteX81" fmla="*/ 9520297 w 12329384"/>
                <a:gd name="connsiteY81" fmla="*/ 664007 h 812606"/>
                <a:gd name="connsiteX82" fmla="*/ 9472091 w 12329384"/>
                <a:gd name="connsiteY82" fmla="*/ 616668 h 812606"/>
                <a:gd name="connsiteX83" fmla="*/ 9467777 w 12329384"/>
                <a:gd name="connsiteY83" fmla="*/ 625292 h 812606"/>
                <a:gd name="connsiteX84" fmla="*/ 9458242 w 12329384"/>
                <a:gd name="connsiteY84" fmla="*/ 607627 h 812606"/>
                <a:gd name="connsiteX85" fmla="*/ 9018413 w 12329384"/>
                <a:gd name="connsiteY85" fmla="*/ 320302 h 812606"/>
                <a:gd name="connsiteX86" fmla="*/ 8752802 w 12329384"/>
                <a:gd name="connsiteY86" fmla="*/ 411089 h 812606"/>
                <a:gd name="connsiteX87" fmla="*/ 8707595 w 12329384"/>
                <a:gd name="connsiteY87" fmla="*/ 449000 h 812606"/>
                <a:gd name="connsiteX88" fmla="*/ 8702022 w 12329384"/>
                <a:gd name="connsiteY88" fmla="*/ 456073 h 812606"/>
                <a:gd name="connsiteX89" fmla="*/ 8590098 w 12329384"/>
                <a:gd name="connsiteY89" fmla="*/ 553928 h 812606"/>
                <a:gd name="connsiteX90" fmla="*/ 8548818 w 12329384"/>
                <a:gd name="connsiteY90" fmla="*/ 583206 h 812606"/>
                <a:gd name="connsiteX91" fmla="*/ 8275246 w 12329384"/>
                <a:gd name="connsiteY91" fmla="*/ 660611 h 812606"/>
                <a:gd name="connsiteX92" fmla="*/ 7904819 w 12329384"/>
                <a:gd name="connsiteY92" fmla="*/ 512015 h 812606"/>
                <a:gd name="connsiteX93" fmla="*/ 7856612 w 12329384"/>
                <a:gd name="connsiteY93" fmla="*/ 464676 h 812606"/>
                <a:gd name="connsiteX94" fmla="*/ 7852299 w 12329384"/>
                <a:gd name="connsiteY94" fmla="*/ 473299 h 812606"/>
                <a:gd name="connsiteX95" fmla="*/ 7842763 w 12329384"/>
                <a:gd name="connsiteY95" fmla="*/ 455635 h 812606"/>
                <a:gd name="connsiteX96" fmla="*/ 7402933 w 12329384"/>
                <a:gd name="connsiteY96" fmla="*/ 168309 h 812606"/>
                <a:gd name="connsiteX97" fmla="*/ 6979871 w 12329384"/>
                <a:gd name="connsiteY97" fmla="*/ 428742 h 812606"/>
                <a:gd name="connsiteX98" fmla="*/ 6979620 w 12329384"/>
                <a:gd name="connsiteY98" fmla="*/ 429151 h 812606"/>
                <a:gd name="connsiteX99" fmla="*/ 6978128 w 12329384"/>
                <a:gd name="connsiteY99" fmla="*/ 432245 h 812606"/>
                <a:gd name="connsiteX100" fmla="*/ 6922178 w 12329384"/>
                <a:gd name="connsiteY100" fmla="*/ 525614 h 812606"/>
                <a:gd name="connsiteX101" fmla="*/ 6430427 w 12329384"/>
                <a:gd name="connsiteY101" fmla="*/ 812604 h 812606"/>
                <a:gd name="connsiteX102" fmla="*/ 6059999 w 12329384"/>
                <a:gd name="connsiteY102" fmla="*/ 664008 h 812606"/>
                <a:gd name="connsiteX103" fmla="*/ 6011793 w 12329384"/>
                <a:gd name="connsiteY103" fmla="*/ 616669 h 812606"/>
                <a:gd name="connsiteX104" fmla="*/ 5997944 w 12329384"/>
                <a:gd name="connsiteY104" fmla="*/ 607628 h 812606"/>
                <a:gd name="connsiteX105" fmla="*/ 5558114 w 12329384"/>
                <a:gd name="connsiteY105" fmla="*/ 320302 h 812606"/>
                <a:gd name="connsiteX106" fmla="*/ 5292505 w 12329384"/>
                <a:gd name="connsiteY106" fmla="*/ 411089 h 812606"/>
                <a:gd name="connsiteX107" fmla="*/ 5207594 w 12329384"/>
                <a:gd name="connsiteY107" fmla="*/ 488913 h 812606"/>
                <a:gd name="connsiteX108" fmla="*/ 5088520 w 12329384"/>
                <a:gd name="connsiteY108" fmla="*/ 583208 h 812606"/>
                <a:gd name="connsiteX109" fmla="*/ 4814948 w 12329384"/>
                <a:gd name="connsiteY109" fmla="*/ 660613 h 812606"/>
                <a:gd name="connsiteX110" fmla="*/ 4444521 w 12329384"/>
                <a:gd name="connsiteY110" fmla="*/ 512017 h 812606"/>
                <a:gd name="connsiteX111" fmla="*/ 4396314 w 12329384"/>
                <a:gd name="connsiteY111" fmla="*/ 464678 h 812606"/>
                <a:gd name="connsiteX112" fmla="*/ 4382465 w 12329384"/>
                <a:gd name="connsiteY112" fmla="*/ 455637 h 812606"/>
                <a:gd name="connsiteX113" fmla="*/ 3942636 w 12329384"/>
                <a:gd name="connsiteY113" fmla="*/ 168311 h 812606"/>
                <a:gd name="connsiteX114" fmla="*/ 3519574 w 12329384"/>
                <a:gd name="connsiteY114" fmla="*/ 428744 h 812606"/>
                <a:gd name="connsiteX115" fmla="*/ 3477788 w 12329384"/>
                <a:gd name="connsiteY115" fmla="*/ 500852 h 812606"/>
                <a:gd name="connsiteX116" fmla="*/ 3467991 w 12329384"/>
                <a:gd name="connsiteY116" fmla="*/ 516104 h 812606"/>
                <a:gd name="connsiteX117" fmla="*/ 3461880 w 12329384"/>
                <a:gd name="connsiteY117" fmla="*/ 525616 h 812606"/>
                <a:gd name="connsiteX118" fmla="*/ 2970129 w 12329384"/>
                <a:gd name="connsiteY118" fmla="*/ 812606 h 812606"/>
                <a:gd name="connsiteX119" fmla="*/ 2599702 w 12329384"/>
                <a:gd name="connsiteY119" fmla="*/ 664010 h 812606"/>
                <a:gd name="connsiteX120" fmla="*/ 2551495 w 12329384"/>
                <a:gd name="connsiteY120" fmla="*/ 616671 h 812606"/>
                <a:gd name="connsiteX121" fmla="*/ 2537646 w 12329384"/>
                <a:gd name="connsiteY121" fmla="*/ 607630 h 812606"/>
                <a:gd name="connsiteX122" fmla="*/ 2097817 w 12329384"/>
                <a:gd name="connsiteY122" fmla="*/ 320304 h 812606"/>
                <a:gd name="connsiteX123" fmla="*/ 1832207 w 12329384"/>
                <a:gd name="connsiteY123" fmla="*/ 411091 h 812606"/>
                <a:gd name="connsiteX124" fmla="*/ 1722225 w 12329384"/>
                <a:gd name="connsiteY124" fmla="*/ 515954 h 812606"/>
                <a:gd name="connsiteX125" fmla="*/ 1628223 w 12329384"/>
                <a:gd name="connsiteY125" fmla="*/ 583210 h 812606"/>
                <a:gd name="connsiteX126" fmla="*/ 1354650 w 12329384"/>
                <a:gd name="connsiteY126" fmla="*/ 660615 h 812606"/>
                <a:gd name="connsiteX127" fmla="*/ 984223 w 12329384"/>
                <a:gd name="connsiteY127" fmla="*/ 512019 h 812606"/>
                <a:gd name="connsiteX128" fmla="*/ 931703 w 12329384"/>
                <a:gd name="connsiteY128" fmla="*/ 473303 h 812606"/>
                <a:gd name="connsiteX129" fmla="*/ 922167 w 12329384"/>
                <a:gd name="connsiteY129" fmla="*/ 455639 h 812606"/>
                <a:gd name="connsiteX130" fmla="*/ 482338 w 12329384"/>
                <a:gd name="connsiteY130" fmla="*/ 168313 h 812606"/>
                <a:gd name="connsiteX131" fmla="*/ 59276 w 12329384"/>
                <a:gd name="connsiteY131" fmla="*/ 428746 h 812606"/>
                <a:gd name="connsiteX132" fmla="*/ 59024 w 12329384"/>
                <a:gd name="connsiteY132" fmla="*/ 429155 h 812606"/>
                <a:gd name="connsiteX133" fmla="*/ 30746 w 12329384"/>
                <a:gd name="connsiteY133" fmla="*/ 480219 h 812606"/>
                <a:gd name="connsiteX134" fmla="*/ 1 w 12329384"/>
                <a:gd name="connsiteY134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490280 w 12329382"/>
                <a:gd name="connsiteY22" fmla="*/ 195938 h 812606"/>
                <a:gd name="connsiteX23" fmla="*/ 4504130 w 12329382"/>
                <a:gd name="connsiteY23" fmla="*/ 204979 h 812606"/>
                <a:gd name="connsiteX24" fmla="*/ 4943959 w 12329382"/>
                <a:gd name="connsiteY24" fmla="*/ 492304 h 812606"/>
                <a:gd name="connsiteX25" fmla="*/ 5209569 w 12329382"/>
                <a:gd name="connsiteY25" fmla="*/ 401517 h 812606"/>
                <a:gd name="connsiteX26" fmla="*/ 5254773 w 12329382"/>
                <a:gd name="connsiteY26" fmla="*/ 363608 h 812606"/>
                <a:gd name="connsiteX27" fmla="*/ 5372274 w 12329382"/>
                <a:gd name="connsiteY27" fmla="*/ 258677 h 812606"/>
                <a:gd name="connsiteX28" fmla="*/ 5413553 w 12329382"/>
                <a:gd name="connsiteY28" fmla="*/ 229399 h 812606"/>
                <a:gd name="connsiteX29" fmla="*/ 5687126 w 12329382"/>
                <a:gd name="connsiteY29" fmla="*/ 151994 h 812606"/>
                <a:gd name="connsiteX30" fmla="*/ 6057553 w 12329382"/>
                <a:gd name="connsiteY30" fmla="*/ 300590 h 812606"/>
                <a:gd name="connsiteX31" fmla="*/ 6105759 w 12329382"/>
                <a:gd name="connsiteY31" fmla="*/ 347929 h 812606"/>
                <a:gd name="connsiteX32" fmla="*/ 6110073 w 12329382"/>
                <a:gd name="connsiteY32" fmla="*/ 339306 h 812606"/>
                <a:gd name="connsiteX33" fmla="*/ 6119609 w 12329382"/>
                <a:gd name="connsiteY33" fmla="*/ 356970 h 812606"/>
                <a:gd name="connsiteX34" fmla="*/ 6559437 w 12329382"/>
                <a:gd name="connsiteY34" fmla="*/ 644296 h 812606"/>
                <a:gd name="connsiteX35" fmla="*/ 6982500 w 12329382"/>
                <a:gd name="connsiteY35" fmla="*/ 383863 h 812606"/>
                <a:gd name="connsiteX36" fmla="*/ 6982751 w 12329382"/>
                <a:gd name="connsiteY36" fmla="*/ 383454 h 812606"/>
                <a:gd name="connsiteX37" fmla="*/ 6984244 w 12329382"/>
                <a:gd name="connsiteY37" fmla="*/ 380360 h 812606"/>
                <a:gd name="connsiteX38" fmla="*/ 7040193 w 12329382"/>
                <a:gd name="connsiteY38" fmla="*/ 286991 h 812606"/>
                <a:gd name="connsiteX39" fmla="*/ 7531945 w 12329382"/>
                <a:gd name="connsiteY39" fmla="*/ 1 h 812606"/>
                <a:gd name="connsiteX40" fmla="*/ 7902372 w 12329382"/>
                <a:gd name="connsiteY40" fmla="*/ 148597 h 812606"/>
                <a:gd name="connsiteX41" fmla="*/ 7950578 w 12329382"/>
                <a:gd name="connsiteY41" fmla="*/ 195936 h 812606"/>
                <a:gd name="connsiteX42" fmla="*/ 7954892 w 12329382"/>
                <a:gd name="connsiteY42" fmla="*/ 187312 h 812606"/>
                <a:gd name="connsiteX43" fmla="*/ 7964428 w 12329382"/>
                <a:gd name="connsiteY43" fmla="*/ 204977 h 812606"/>
                <a:gd name="connsiteX44" fmla="*/ 8404256 w 12329382"/>
                <a:gd name="connsiteY44" fmla="*/ 492302 h 812606"/>
                <a:gd name="connsiteX45" fmla="*/ 8669867 w 12329382"/>
                <a:gd name="connsiteY45" fmla="*/ 401515 h 812606"/>
                <a:gd name="connsiteX46" fmla="*/ 8715074 w 12329382"/>
                <a:gd name="connsiteY46" fmla="*/ 363604 h 812606"/>
                <a:gd name="connsiteX47" fmla="*/ 8720648 w 12329382"/>
                <a:gd name="connsiteY47" fmla="*/ 356531 h 812606"/>
                <a:gd name="connsiteX48" fmla="*/ 8832571 w 12329382"/>
                <a:gd name="connsiteY48" fmla="*/ 258676 h 812606"/>
                <a:gd name="connsiteX49" fmla="*/ 8873851 w 12329382"/>
                <a:gd name="connsiteY49" fmla="*/ 229399 h 812606"/>
                <a:gd name="connsiteX50" fmla="*/ 9147424 w 12329382"/>
                <a:gd name="connsiteY50" fmla="*/ 151993 h 812606"/>
                <a:gd name="connsiteX51" fmla="*/ 9517851 w 12329382"/>
                <a:gd name="connsiteY51" fmla="*/ 300589 h 812606"/>
                <a:gd name="connsiteX52" fmla="*/ 9566057 w 12329382"/>
                <a:gd name="connsiteY52" fmla="*/ 347928 h 812606"/>
                <a:gd name="connsiteX53" fmla="*/ 9570371 w 12329382"/>
                <a:gd name="connsiteY53" fmla="*/ 339305 h 812606"/>
                <a:gd name="connsiteX54" fmla="*/ 9579906 w 12329382"/>
                <a:gd name="connsiteY54" fmla="*/ 356969 h 812606"/>
                <a:gd name="connsiteX55" fmla="*/ 10019736 w 12329382"/>
                <a:gd name="connsiteY55" fmla="*/ 644295 h 812606"/>
                <a:gd name="connsiteX56" fmla="*/ 10442798 w 12329382"/>
                <a:gd name="connsiteY56" fmla="*/ 383862 h 812606"/>
                <a:gd name="connsiteX57" fmla="*/ 10443050 w 12329382"/>
                <a:gd name="connsiteY57" fmla="*/ 383453 h 812606"/>
                <a:gd name="connsiteX58" fmla="*/ 10444542 w 12329382"/>
                <a:gd name="connsiteY58" fmla="*/ 380359 h 812606"/>
                <a:gd name="connsiteX59" fmla="*/ 10502072 w 12329382"/>
                <a:gd name="connsiteY59" fmla="*/ 271318 h 812606"/>
                <a:gd name="connsiteX60" fmla="*/ 10500491 w 12329382"/>
                <a:gd name="connsiteY60" fmla="*/ 286990 h 812606"/>
                <a:gd name="connsiteX61" fmla="*/ 10992243 w 12329382"/>
                <a:gd name="connsiteY61" fmla="*/ 0 h 812606"/>
                <a:gd name="connsiteX62" fmla="*/ 11362670 w 12329382"/>
                <a:gd name="connsiteY62" fmla="*/ 148596 h 812606"/>
                <a:gd name="connsiteX63" fmla="*/ 11410876 w 12329382"/>
                <a:gd name="connsiteY63" fmla="*/ 195935 h 812606"/>
                <a:gd name="connsiteX64" fmla="*/ 11424726 w 12329382"/>
                <a:gd name="connsiteY64" fmla="*/ 204976 h 812606"/>
                <a:gd name="connsiteX65" fmla="*/ 11864555 w 12329382"/>
                <a:gd name="connsiteY65" fmla="*/ 492302 h 812606"/>
                <a:gd name="connsiteX66" fmla="*/ 12329382 w 12329382"/>
                <a:gd name="connsiteY66" fmla="*/ 159808 h 812606"/>
                <a:gd name="connsiteX67" fmla="*/ 12329208 w 12329382"/>
                <a:gd name="connsiteY67" fmla="*/ 177225 h 812606"/>
                <a:gd name="connsiteX68" fmla="*/ 11735542 w 12329382"/>
                <a:gd name="connsiteY68" fmla="*/ 660610 h 812606"/>
                <a:gd name="connsiteX69" fmla="*/ 11365115 w 12329382"/>
                <a:gd name="connsiteY69" fmla="*/ 512014 h 812606"/>
                <a:gd name="connsiteX70" fmla="*/ 11316909 w 12329382"/>
                <a:gd name="connsiteY70" fmla="*/ 464675 h 812606"/>
                <a:gd name="connsiteX71" fmla="*/ 11312594 w 12329382"/>
                <a:gd name="connsiteY71" fmla="*/ 473298 h 812606"/>
                <a:gd name="connsiteX72" fmla="*/ 11303059 w 12329382"/>
                <a:gd name="connsiteY72" fmla="*/ 455634 h 812606"/>
                <a:gd name="connsiteX73" fmla="*/ 10863230 w 12329382"/>
                <a:gd name="connsiteY73" fmla="*/ 168308 h 812606"/>
                <a:gd name="connsiteX74" fmla="*/ 10440168 w 12329382"/>
                <a:gd name="connsiteY74" fmla="*/ 428741 h 812606"/>
                <a:gd name="connsiteX75" fmla="*/ 10439916 w 12329382"/>
                <a:gd name="connsiteY75" fmla="*/ 429150 h 812606"/>
                <a:gd name="connsiteX76" fmla="*/ 10438424 w 12329382"/>
                <a:gd name="connsiteY76" fmla="*/ 432244 h 812606"/>
                <a:gd name="connsiteX77" fmla="*/ 10388584 w 12329382"/>
                <a:gd name="connsiteY77" fmla="*/ 516101 h 812606"/>
                <a:gd name="connsiteX78" fmla="*/ 10382475 w 12329382"/>
                <a:gd name="connsiteY78" fmla="*/ 525613 h 812606"/>
                <a:gd name="connsiteX79" fmla="*/ 9890722 w 12329382"/>
                <a:gd name="connsiteY79" fmla="*/ 812603 h 812606"/>
                <a:gd name="connsiteX80" fmla="*/ 9520295 w 12329382"/>
                <a:gd name="connsiteY80" fmla="*/ 664007 h 812606"/>
                <a:gd name="connsiteX81" fmla="*/ 9472089 w 12329382"/>
                <a:gd name="connsiteY81" fmla="*/ 616668 h 812606"/>
                <a:gd name="connsiteX82" fmla="*/ 9467775 w 12329382"/>
                <a:gd name="connsiteY82" fmla="*/ 625292 h 812606"/>
                <a:gd name="connsiteX83" fmla="*/ 9458240 w 12329382"/>
                <a:gd name="connsiteY83" fmla="*/ 607627 h 812606"/>
                <a:gd name="connsiteX84" fmla="*/ 9018411 w 12329382"/>
                <a:gd name="connsiteY84" fmla="*/ 320302 h 812606"/>
                <a:gd name="connsiteX85" fmla="*/ 8752800 w 12329382"/>
                <a:gd name="connsiteY85" fmla="*/ 411089 h 812606"/>
                <a:gd name="connsiteX86" fmla="*/ 8707593 w 12329382"/>
                <a:gd name="connsiteY86" fmla="*/ 449000 h 812606"/>
                <a:gd name="connsiteX87" fmla="*/ 8702020 w 12329382"/>
                <a:gd name="connsiteY87" fmla="*/ 456073 h 812606"/>
                <a:gd name="connsiteX88" fmla="*/ 8590096 w 12329382"/>
                <a:gd name="connsiteY88" fmla="*/ 553928 h 812606"/>
                <a:gd name="connsiteX89" fmla="*/ 8548816 w 12329382"/>
                <a:gd name="connsiteY89" fmla="*/ 583206 h 812606"/>
                <a:gd name="connsiteX90" fmla="*/ 8275244 w 12329382"/>
                <a:gd name="connsiteY90" fmla="*/ 660611 h 812606"/>
                <a:gd name="connsiteX91" fmla="*/ 7904817 w 12329382"/>
                <a:gd name="connsiteY91" fmla="*/ 512015 h 812606"/>
                <a:gd name="connsiteX92" fmla="*/ 7856610 w 12329382"/>
                <a:gd name="connsiteY92" fmla="*/ 464676 h 812606"/>
                <a:gd name="connsiteX93" fmla="*/ 7852297 w 12329382"/>
                <a:gd name="connsiteY93" fmla="*/ 473299 h 812606"/>
                <a:gd name="connsiteX94" fmla="*/ 7842761 w 12329382"/>
                <a:gd name="connsiteY94" fmla="*/ 455635 h 812606"/>
                <a:gd name="connsiteX95" fmla="*/ 7402931 w 12329382"/>
                <a:gd name="connsiteY95" fmla="*/ 168309 h 812606"/>
                <a:gd name="connsiteX96" fmla="*/ 6979869 w 12329382"/>
                <a:gd name="connsiteY96" fmla="*/ 428742 h 812606"/>
                <a:gd name="connsiteX97" fmla="*/ 6979618 w 12329382"/>
                <a:gd name="connsiteY97" fmla="*/ 429151 h 812606"/>
                <a:gd name="connsiteX98" fmla="*/ 6978126 w 12329382"/>
                <a:gd name="connsiteY98" fmla="*/ 432245 h 812606"/>
                <a:gd name="connsiteX99" fmla="*/ 6922176 w 12329382"/>
                <a:gd name="connsiteY99" fmla="*/ 525614 h 812606"/>
                <a:gd name="connsiteX100" fmla="*/ 6430425 w 12329382"/>
                <a:gd name="connsiteY100" fmla="*/ 812604 h 812606"/>
                <a:gd name="connsiteX101" fmla="*/ 6059997 w 12329382"/>
                <a:gd name="connsiteY101" fmla="*/ 664008 h 812606"/>
                <a:gd name="connsiteX102" fmla="*/ 6011791 w 12329382"/>
                <a:gd name="connsiteY102" fmla="*/ 616669 h 812606"/>
                <a:gd name="connsiteX103" fmla="*/ 5997942 w 12329382"/>
                <a:gd name="connsiteY103" fmla="*/ 607628 h 812606"/>
                <a:gd name="connsiteX104" fmla="*/ 5558112 w 12329382"/>
                <a:gd name="connsiteY104" fmla="*/ 320302 h 812606"/>
                <a:gd name="connsiteX105" fmla="*/ 5292503 w 12329382"/>
                <a:gd name="connsiteY105" fmla="*/ 411089 h 812606"/>
                <a:gd name="connsiteX106" fmla="*/ 5207592 w 12329382"/>
                <a:gd name="connsiteY106" fmla="*/ 488913 h 812606"/>
                <a:gd name="connsiteX107" fmla="*/ 5088518 w 12329382"/>
                <a:gd name="connsiteY107" fmla="*/ 583208 h 812606"/>
                <a:gd name="connsiteX108" fmla="*/ 4814946 w 12329382"/>
                <a:gd name="connsiteY108" fmla="*/ 660613 h 812606"/>
                <a:gd name="connsiteX109" fmla="*/ 4444519 w 12329382"/>
                <a:gd name="connsiteY109" fmla="*/ 512017 h 812606"/>
                <a:gd name="connsiteX110" fmla="*/ 4396312 w 12329382"/>
                <a:gd name="connsiteY110" fmla="*/ 464678 h 812606"/>
                <a:gd name="connsiteX111" fmla="*/ 4382463 w 12329382"/>
                <a:gd name="connsiteY111" fmla="*/ 455637 h 812606"/>
                <a:gd name="connsiteX112" fmla="*/ 3942634 w 12329382"/>
                <a:gd name="connsiteY112" fmla="*/ 168311 h 812606"/>
                <a:gd name="connsiteX113" fmla="*/ 3519572 w 12329382"/>
                <a:gd name="connsiteY113" fmla="*/ 428744 h 812606"/>
                <a:gd name="connsiteX114" fmla="*/ 3477786 w 12329382"/>
                <a:gd name="connsiteY114" fmla="*/ 500852 h 812606"/>
                <a:gd name="connsiteX115" fmla="*/ 3467989 w 12329382"/>
                <a:gd name="connsiteY115" fmla="*/ 516104 h 812606"/>
                <a:gd name="connsiteX116" fmla="*/ 3461878 w 12329382"/>
                <a:gd name="connsiteY116" fmla="*/ 525616 h 812606"/>
                <a:gd name="connsiteX117" fmla="*/ 2970127 w 12329382"/>
                <a:gd name="connsiteY117" fmla="*/ 812606 h 812606"/>
                <a:gd name="connsiteX118" fmla="*/ 2599700 w 12329382"/>
                <a:gd name="connsiteY118" fmla="*/ 664010 h 812606"/>
                <a:gd name="connsiteX119" fmla="*/ 2551493 w 12329382"/>
                <a:gd name="connsiteY119" fmla="*/ 616671 h 812606"/>
                <a:gd name="connsiteX120" fmla="*/ 2537644 w 12329382"/>
                <a:gd name="connsiteY120" fmla="*/ 607630 h 812606"/>
                <a:gd name="connsiteX121" fmla="*/ 2097815 w 12329382"/>
                <a:gd name="connsiteY121" fmla="*/ 320304 h 812606"/>
                <a:gd name="connsiteX122" fmla="*/ 1832205 w 12329382"/>
                <a:gd name="connsiteY122" fmla="*/ 411091 h 812606"/>
                <a:gd name="connsiteX123" fmla="*/ 1722223 w 12329382"/>
                <a:gd name="connsiteY123" fmla="*/ 515954 h 812606"/>
                <a:gd name="connsiteX124" fmla="*/ 1628221 w 12329382"/>
                <a:gd name="connsiteY124" fmla="*/ 583210 h 812606"/>
                <a:gd name="connsiteX125" fmla="*/ 1354648 w 12329382"/>
                <a:gd name="connsiteY125" fmla="*/ 660615 h 812606"/>
                <a:gd name="connsiteX126" fmla="*/ 984221 w 12329382"/>
                <a:gd name="connsiteY126" fmla="*/ 512019 h 812606"/>
                <a:gd name="connsiteX127" fmla="*/ 931701 w 12329382"/>
                <a:gd name="connsiteY127" fmla="*/ 473303 h 812606"/>
                <a:gd name="connsiteX128" fmla="*/ 922165 w 12329382"/>
                <a:gd name="connsiteY128" fmla="*/ 455639 h 812606"/>
                <a:gd name="connsiteX129" fmla="*/ 482336 w 12329382"/>
                <a:gd name="connsiteY129" fmla="*/ 168313 h 812606"/>
                <a:gd name="connsiteX130" fmla="*/ 59274 w 12329382"/>
                <a:gd name="connsiteY130" fmla="*/ 428746 h 812606"/>
                <a:gd name="connsiteX131" fmla="*/ 59022 w 12329382"/>
                <a:gd name="connsiteY131" fmla="*/ 429155 h 812606"/>
                <a:gd name="connsiteX132" fmla="*/ 30744 w 12329382"/>
                <a:gd name="connsiteY132" fmla="*/ 480219 h 812606"/>
                <a:gd name="connsiteX133" fmla="*/ -1 w 12329382"/>
                <a:gd name="connsiteY133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59313 w 12329384"/>
                <a:gd name="connsiteY15" fmla="*/ 356972 h 812606"/>
                <a:gd name="connsiteX16" fmla="*/ 3099142 w 12329384"/>
                <a:gd name="connsiteY16" fmla="*/ 644298 h 812606"/>
                <a:gd name="connsiteX17" fmla="*/ 3522204 w 12329384"/>
                <a:gd name="connsiteY17" fmla="*/ 383865 h 812606"/>
                <a:gd name="connsiteX18" fmla="*/ 3573787 w 12329384"/>
                <a:gd name="connsiteY18" fmla="*/ 296505 h 812606"/>
                <a:gd name="connsiteX19" fmla="*/ 3579897 w 12329384"/>
                <a:gd name="connsiteY19" fmla="*/ 286993 h 812606"/>
                <a:gd name="connsiteX20" fmla="*/ 4071649 w 12329384"/>
                <a:gd name="connsiteY20" fmla="*/ 3 h 812606"/>
                <a:gd name="connsiteX21" fmla="*/ 4442076 w 12329384"/>
                <a:gd name="connsiteY21" fmla="*/ 148599 h 812606"/>
                <a:gd name="connsiteX22" fmla="*/ 4490282 w 12329384"/>
                <a:gd name="connsiteY22" fmla="*/ 195938 h 812606"/>
                <a:gd name="connsiteX23" fmla="*/ 4504132 w 12329384"/>
                <a:gd name="connsiteY23" fmla="*/ 204979 h 812606"/>
                <a:gd name="connsiteX24" fmla="*/ 4943961 w 12329384"/>
                <a:gd name="connsiteY24" fmla="*/ 492304 h 812606"/>
                <a:gd name="connsiteX25" fmla="*/ 5209571 w 12329384"/>
                <a:gd name="connsiteY25" fmla="*/ 401517 h 812606"/>
                <a:gd name="connsiteX26" fmla="*/ 5254775 w 12329384"/>
                <a:gd name="connsiteY26" fmla="*/ 363608 h 812606"/>
                <a:gd name="connsiteX27" fmla="*/ 5372276 w 12329384"/>
                <a:gd name="connsiteY27" fmla="*/ 258677 h 812606"/>
                <a:gd name="connsiteX28" fmla="*/ 5413555 w 12329384"/>
                <a:gd name="connsiteY28" fmla="*/ 229399 h 812606"/>
                <a:gd name="connsiteX29" fmla="*/ 5687128 w 12329384"/>
                <a:gd name="connsiteY29" fmla="*/ 151994 h 812606"/>
                <a:gd name="connsiteX30" fmla="*/ 6057555 w 12329384"/>
                <a:gd name="connsiteY30" fmla="*/ 300590 h 812606"/>
                <a:gd name="connsiteX31" fmla="*/ 6105761 w 12329384"/>
                <a:gd name="connsiteY31" fmla="*/ 347929 h 812606"/>
                <a:gd name="connsiteX32" fmla="*/ 6119611 w 12329384"/>
                <a:gd name="connsiteY32" fmla="*/ 356970 h 812606"/>
                <a:gd name="connsiteX33" fmla="*/ 6559439 w 12329384"/>
                <a:gd name="connsiteY33" fmla="*/ 644296 h 812606"/>
                <a:gd name="connsiteX34" fmla="*/ 6982502 w 12329384"/>
                <a:gd name="connsiteY34" fmla="*/ 383863 h 812606"/>
                <a:gd name="connsiteX35" fmla="*/ 6982753 w 12329384"/>
                <a:gd name="connsiteY35" fmla="*/ 383454 h 812606"/>
                <a:gd name="connsiteX36" fmla="*/ 6984246 w 12329384"/>
                <a:gd name="connsiteY36" fmla="*/ 380360 h 812606"/>
                <a:gd name="connsiteX37" fmla="*/ 7040195 w 12329384"/>
                <a:gd name="connsiteY37" fmla="*/ 286991 h 812606"/>
                <a:gd name="connsiteX38" fmla="*/ 7531947 w 12329384"/>
                <a:gd name="connsiteY38" fmla="*/ 1 h 812606"/>
                <a:gd name="connsiteX39" fmla="*/ 7902374 w 12329384"/>
                <a:gd name="connsiteY39" fmla="*/ 148597 h 812606"/>
                <a:gd name="connsiteX40" fmla="*/ 7950580 w 12329384"/>
                <a:gd name="connsiteY40" fmla="*/ 195936 h 812606"/>
                <a:gd name="connsiteX41" fmla="*/ 7954894 w 12329384"/>
                <a:gd name="connsiteY41" fmla="*/ 187312 h 812606"/>
                <a:gd name="connsiteX42" fmla="*/ 7964430 w 12329384"/>
                <a:gd name="connsiteY42" fmla="*/ 204977 h 812606"/>
                <a:gd name="connsiteX43" fmla="*/ 8404258 w 12329384"/>
                <a:gd name="connsiteY43" fmla="*/ 492302 h 812606"/>
                <a:gd name="connsiteX44" fmla="*/ 8669869 w 12329384"/>
                <a:gd name="connsiteY44" fmla="*/ 401515 h 812606"/>
                <a:gd name="connsiteX45" fmla="*/ 8715076 w 12329384"/>
                <a:gd name="connsiteY45" fmla="*/ 363604 h 812606"/>
                <a:gd name="connsiteX46" fmla="*/ 8720650 w 12329384"/>
                <a:gd name="connsiteY46" fmla="*/ 356531 h 812606"/>
                <a:gd name="connsiteX47" fmla="*/ 8832573 w 12329384"/>
                <a:gd name="connsiteY47" fmla="*/ 258676 h 812606"/>
                <a:gd name="connsiteX48" fmla="*/ 8873853 w 12329384"/>
                <a:gd name="connsiteY48" fmla="*/ 229399 h 812606"/>
                <a:gd name="connsiteX49" fmla="*/ 9147426 w 12329384"/>
                <a:gd name="connsiteY49" fmla="*/ 151993 h 812606"/>
                <a:gd name="connsiteX50" fmla="*/ 9517853 w 12329384"/>
                <a:gd name="connsiteY50" fmla="*/ 300589 h 812606"/>
                <a:gd name="connsiteX51" fmla="*/ 9566059 w 12329384"/>
                <a:gd name="connsiteY51" fmla="*/ 347928 h 812606"/>
                <a:gd name="connsiteX52" fmla="*/ 9570373 w 12329384"/>
                <a:gd name="connsiteY52" fmla="*/ 339305 h 812606"/>
                <a:gd name="connsiteX53" fmla="*/ 9579908 w 12329384"/>
                <a:gd name="connsiteY53" fmla="*/ 356969 h 812606"/>
                <a:gd name="connsiteX54" fmla="*/ 10019738 w 12329384"/>
                <a:gd name="connsiteY54" fmla="*/ 644295 h 812606"/>
                <a:gd name="connsiteX55" fmla="*/ 10442800 w 12329384"/>
                <a:gd name="connsiteY55" fmla="*/ 383862 h 812606"/>
                <a:gd name="connsiteX56" fmla="*/ 10443052 w 12329384"/>
                <a:gd name="connsiteY56" fmla="*/ 383453 h 812606"/>
                <a:gd name="connsiteX57" fmla="*/ 10444544 w 12329384"/>
                <a:gd name="connsiteY57" fmla="*/ 380359 h 812606"/>
                <a:gd name="connsiteX58" fmla="*/ 10502074 w 12329384"/>
                <a:gd name="connsiteY58" fmla="*/ 271318 h 812606"/>
                <a:gd name="connsiteX59" fmla="*/ 10500493 w 12329384"/>
                <a:gd name="connsiteY59" fmla="*/ 286990 h 812606"/>
                <a:gd name="connsiteX60" fmla="*/ 10992245 w 12329384"/>
                <a:gd name="connsiteY60" fmla="*/ 0 h 812606"/>
                <a:gd name="connsiteX61" fmla="*/ 11362672 w 12329384"/>
                <a:gd name="connsiteY61" fmla="*/ 148596 h 812606"/>
                <a:gd name="connsiteX62" fmla="*/ 11410878 w 12329384"/>
                <a:gd name="connsiteY62" fmla="*/ 195935 h 812606"/>
                <a:gd name="connsiteX63" fmla="*/ 11424728 w 12329384"/>
                <a:gd name="connsiteY63" fmla="*/ 204976 h 812606"/>
                <a:gd name="connsiteX64" fmla="*/ 11864557 w 12329384"/>
                <a:gd name="connsiteY64" fmla="*/ 492302 h 812606"/>
                <a:gd name="connsiteX65" fmla="*/ 12329384 w 12329384"/>
                <a:gd name="connsiteY65" fmla="*/ 159808 h 812606"/>
                <a:gd name="connsiteX66" fmla="*/ 12329210 w 12329384"/>
                <a:gd name="connsiteY66" fmla="*/ 177225 h 812606"/>
                <a:gd name="connsiteX67" fmla="*/ 11735544 w 12329384"/>
                <a:gd name="connsiteY67" fmla="*/ 660610 h 812606"/>
                <a:gd name="connsiteX68" fmla="*/ 11365117 w 12329384"/>
                <a:gd name="connsiteY68" fmla="*/ 512014 h 812606"/>
                <a:gd name="connsiteX69" fmla="*/ 11316911 w 12329384"/>
                <a:gd name="connsiteY69" fmla="*/ 464675 h 812606"/>
                <a:gd name="connsiteX70" fmla="*/ 11312596 w 12329384"/>
                <a:gd name="connsiteY70" fmla="*/ 473298 h 812606"/>
                <a:gd name="connsiteX71" fmla="*/ 11303061 w 12329384"/>
                <a:gd name="connsiteY71" fmla="*/ 455634 h 812606"/>
                <a:gd name="connsiteX72" fmla="*/ 10863232 w 12329384"/>
                <a:gd name="connsiteY72" fmla="*/ 168308 h 812606"/>
                <a:gd name="connsiteX73" fmla="*/ 10440170 w 12329384"/>
                <a:gd name="connsiteY73" fmla="*/ 428741 h 812606"/>
                <a:gd name="connsiteX74" fmla="*/ 10439918 w 12329384"/>
                <a:gd name="connsiteY74" fmla="*/ 429150 h 812606"/>
                <a:gd name="connsiteX75" fmla="*/ 10438426 w 12329384"/>
                <a:gd name="connsiteY75" fmla="*/ 432244 h 812606"/>
                <a:gd name="connsiteX76" fmla="*/ 10388586 w 12329384"/>
                <a:gd name="connsiteY76" fmla="*/ 516101 h 812606"/>
                <a:gd name="connsiteX77" fmla="*/ 10382477 w 12329384"/>
                <a:gd name="connsiteY77" fmla="*/ 525613 h 812606"/>
                <a:gd name="connsiteX78" fmla="*/ 9890724 w 12329384"/>
                <a:gd name="connsiteY78" fmla="*/ 812603 h 812606"/>
                <a:gd name="connsiteX79" fmla="*/ 9520297 w 12329384"/>
                <a:gd name="connsiteY79" fmla="*/ 664007 h 812606"/>
                <a:gd name="connsiteX80" fmla="*/ 9472091 w 12329384"/>
                <a:gd name="connsiteY80" fmla="*/ 616668 h 812606"/>
                <a:gd name="connsiteX81" fmla="*/ 9467777 w 12329384"/>
                <a:gd name="connsiteY81" fmla="*/ 625292 h 812606"/>
                <a:gd name="connsiteX82" fmla="*/ 9458242 w 12329384"/>
                <a:gd name="connsiteY82" fmla="*/ 607627 h 812606"/>
                <a:gd name="connsiteX83" fmla="*/ 9018413 w 12329384"/>
                <a:gd name="connsiteY83" fmla="*/ 320302 h 812606"/>
                <a:gd name="connsiteX84" fmla="*/ 8752802 w 12329384"/>
                <a:gd name="connsiteY84" fmla="*/ 411089 h 812606"/>
                <a:gd name="connsiteX85" fmla="*/ 8707595 w 12329384"/>
                <a:gd name="connsiteY85" fmla="*/ 449000 h 812606"/>
                <a:gd name="connsiteX86" fmla="*/ 8702022 w 12329384"/>
                <a:gd name="connsiteY86" fmla="*/ 456073 h 812606"/>
                <a:gd name="connsiteX87" fmla="*/ 8590098 w 12329384"/>
                <a:gd name="connsiteY87" fmla="*/ 553928 h 812606"/>
                <a:gd name="connsiteX88" fmla="*/ 8548818 w 12329384"/>
                <a:gd name="connsiteY88" fmla="*/ 583206 h 812606"/>
                <a:gd name="connsiteX89" fmla="*/ 8275246 w 12329384"/>
                <a:gd name="connsiteY89" fmla="*/ 660611 h 812606"/>
                <a:gd name="connsiteX90" fmla="*/ 7904819 w 12329384"/>
                <a:gd name="connsiteY90" fmla="*/ 512015 h 812606"/>
                <a:gd name="connsiteX91" fmla="*/ 7856612 w 12329384"/>
                <a:gd name="connsiteY91" fmla="*/ 464676 h 812606"/>
                <a:gd name="connsiteX92" fmla="*/ 7852299 w 12329384"/>
                <a:gd name="connsiteY92" fmla="*/ 473299 h 812606"/>
                <a:gd name="connsiteX93" fmla="*/ 7842763 w 12329384"/>
                <a:gd name="connsiteY93" fmla="*/ 455635 h 812606"/>
                <a:gd name="connsiteX94" fmla="*/ 7402933 w 12329384"/>
                <a:gd name="connsiteY94" fmla="*/ 168309 h 812606"/>
                <a:gd name="connsiteX95" fmla="*/ 6979871 w 12329384"/>
                <a:gd name="connsiteY95" fmla="*/ 428742 h 812606"/>
                <a:gd name="connsiteX96" fmla="*/ 6979620 w 12329384"/>
                <a:gd name="connsiteY96" fmla="*/ 429151 h 812606"/>
                <a:gd name="connsiteX97" fmla="*/ 6978128 w 12329384"/>
                <a:gd name="connsiteY97" fmla="*/ 432245 h 812606"/>
                <a:gd name="connsiteX98" fmla="*/ 6922178 w 12329384"/>
                <a:gd name="connsiteY98" fmla="*/ 525614 h 812606"/>
                <a:gd name="connsiteX99" fmla="*/ 6430427 w 12329384"/>
                <a:gd name="connsiteY99" fmla="*/ 812604 h 812606"/>
                <a:gd name="connsiteX100" fmla="*/ 6059999 w 12329384"/>
                <a:gd name="connsiteY100" fmla="*/ 664008 h 812606"/>
                <a:gd name="connsiteX101" fmla="*/ 6011793 w 12329384"/>
                <a:gd name="connsiteY101" fmla="*/ 616669 h 812606"/>
                <a:gd name="connsiteX102" fmla="*/ 5997944 w 12329384"/>
                <a:gd name="connsiteY102" fmla="*/ 607628 h 812606"/>
                <a:gd name="connsiteX103" fmla="*/ 5558114 w 12329384"/>
                <a:gd name="connsiteY103" fmla="*/ 320302 h 812606"/>
                <a:gd name="connsiteX104" fmla="*/ 5292505 w 12329384"/>
                <a:gd name="connsiteY104" fmla="*/ 411089 h 812606"/>
                <a:gd name="connsiteX105" fmla="*/ 5207594 w 12329384"/>
                <a:gd name="connsiteY105" fmla="*/ 488913 h 812606"/>
                <a:gd name="connsiteX106" fmla="*/ 5088520 w 12329384"/>
                <a:gd name="connsiteY106" fmla="*/ 583208 h 812606"/>
                <a:gd name="connsiteX107" fmla="*/ 4814948 w 12329384"/>
                <a:gd name="connsiteY107" fmla="*/ 660613 h 812606"/>
                <a:gd name="connsiteX108" fmla="*/ 4444521 w 12329384"/>
                <a:gd name="connsiteY108" fmla="*/ 512017 h 812606"/>
                <a:gd name="connsiteX109" fmla="*/ 4396314 w 12329384"/>
                <a:gd name="connsiteY109" fmla="*/ 464678 h 812606"/>
                <a:gd name="connsiteX110" fmla="*/ 4382465 w 12329384"/>
                <a:gd name="connsiteY110" fmla="*/ 455637 h 812606"/>
                <a:gd name="connsiteX111" fmla="*/ 3942636 w 12329384"/>
                <a:gd name="connsiteY111" fmla="*/ 168311 h 812606"/>
                <a:gd name="connsiteX112" fmla="*/ 3519574 w 12329384"/>
                <a:gd name="connsiteY112" fmla="*/ 428744 h 812606"/>
                <a:gd name="connsiteX113" fmla="*/ 3477788 w 12329384"/>
                <a:gd name="connsiteY113" fmla="*/ 500852 h 812606"/>
                <a:gd name="connsiteX114" fmla="*/ 3467991 w 12329384"/>
                <a:gd name="connsiteY114" fmla="*/ 516104 h 812606"/>
                <a:gd name="connsiteX115" fmla="*/ 3461880 w 12329384"/>
                <a:gd name="connsiteY115" fmla="*/ 525616 h 812606"/>
                <a:gd name="connsiteX116" fmla="*/ 2970129 w 12329384"/>
                <a:gd name="connsiteY116" fmla="*/ 812606 h 812606"/>
                <a:gd name="connsiteX117" fmla="*/ 2599702 w 12329384"/>
                <a:gd name="connsiteY117" fmla="*/ 664010 h 812606"/>
                <a:gd name="connsiteX118" fmla="*/ 2551495 w 12329384"/>
                <a:gd name="connsiteY118" fmla="*/ 616671 h 812606"/>
                <a:gd name="connsiteX119" fmla="*/ 2537646 w 12329384"/>
                <a:gd name="connsiteY119" fmla="*/ 607630 h 812606"/>
                <a:gd name="connsiteX120" fmla="*/ 2097817 w 12329384"/>
                <a:gd name="connsiteY120" fmla="*/ 320304 h 812606"/>
                <a:gd name="connsiteX121" fmla="*/ 1832207 w 12329384"/>
                <a:gd name="connsiteY121" fmla="*/ 411091 h 812606"/>
                <a:gd name="connsiteX122" fmla="*/ 1722225 w 12329384"/>
                <a:gd name="connsiteY122" fmla="*/ 515954 h 812606"/>
                <a:gd name="connsiteX123" fmla="*/ 1628223 w 12329384"/>
                <a:gd name="connsiteY123" fmla="*/ 583210 h 812606"/>
                <a:gd name="connsiteX124" fmla="*/ 1354650 w 12329384"/>
                <a:gd name="connsiteY124" fmla="*/ 660615 h 812606"/>
                <a:gd name="connsiteX125" fmla="*/ 984223 w 12329384"/>
                <a:gd name="connsiteY125" fmla="*/ 512019 h 812606"/>
                <a:gd name="connsiteX126" fmla="*/ 931703 w 12329384"/>
                <a:gd name="connsiteY126" fmla="*/ 473303 h 812606"/>
                <a:gd name="connsiteX127" fmla="*/ 922167 w 12329384"/>
                <a:gd name="connsiteY127" fmla="*/ 455639 h 812606"/>
                <a:gd name="connsiteX128" fmla="*/ 482338 w 12329384"/>
                <a:gd name="connsiteY128" fmla="*/ 168313 h 812606"/>
                <a:gd name="connsiteX129" fmla="*/ 59276 w 12329384"/>
                <a:gd name="connsiteY129" fmla="*/ 428746 h 812606"/>
                <a:gd name="connsiteX130" fmla="*/ 59024 w 12329384"/>
                <a:gd name="connsiteY130" fmla="*/ 429155 h 812606"/>
                <a:gd name="connsiteX131" fmla="*/ 30746 w 12329384"/>
                <a:gd name="connsiteY131" fmla="*/ 480219 h 812606"/>
                <a:gd name="connsiteX132" fmla="*/ 1 w 12329384"/>
                <a:gd name="connsiteY132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490280 w 12329382"/>
                <a:gd name="connsiteY22" fmla="*/ 195938 h 812606"/>
                <a:gd name="connsiteX23" fmla="*/ 4504130 w 12329382"/>
                <a:gd name="connsiteY23" fmla="*/ 204979 h 812606"/>
                <a:gd name="connsiteX24" fmla="*/ 4943959 w 12329382"/>
                <a:gd name="connsiteY24" fmla="*/ 492304 h 812606"/>
                <a:gd name="connsiteX25" fmla="*/ 5209569 w 12329382"/>
                <a:gd name="connsiteY25" fmla="*/ 401517 h 812606"/>
                <a:gd name="connsiteX26" fmla="*/ 5254773 w 12329382"/>
                <a:gd name="connsiteY26" fmla="*/ 363608 h 812606"/>
                <a:gd name="connsiteX27" fmla="*/ 5372274 w 12329382"/>
                <a:gd name="connsiteY27" fmla="*/ 258677 h 812606"/>
                <a:gd name="connsiteX28" fmla="*/ 5413553 w 12329382"/>
                <a:gd name="connsiteY28" fmla="*/ 229399 h 812606"/>
                <a:gd name="connsiteX29" fmla="*/ 5687126 w 12329382"/>
                <a:gd name="connsiteY29" fmla="*/ 151994 h 812606"/>
                <a:gd name="connsiteX30" fmla="*/ 6057553 w 12329382"/>
                <a:gd name="connsiteY30" fmla="*/ 300590 h 812606"/>
                <a:gd name="connsiteX31" fmla="*/ 6119609 w 12329382"/>
                <a:gd name="connsiteY31" fmla="*/ 356970 h 812606"/>
                <a:gd name="connsiteX32" fmla="*/ 6559437 w 12329382"/>
                <a:gd name="connsiteY32" fmla="*/ 644296 h 812606"/>
                <a:gd name="connsiteX33" fmla="*/ 6982500 w 12329382"/>
                <a:gd name="connsiteY33" fmla="*/ 383863 h 812606"/>
                <a:gd name="connsiteX34" fmla="*/ 6982751 w 12329382"/>
                <a:gd name="connsiteY34" fmla="*/ 383454 h 812606"/>
                <a:gd name="connsiteX35" fmla="*/ 6984244 w 12329382"/>
                <a:gd name="connsiteY35" fmla="*/ 380360 h 812606"/>
                <a:gd name="connsiteX36" fmla="*/ 7040193 w 12329382"/>
                <a:gd name="connsiteY36" fmla="*/ 286991 h 812606"/>
                <a:gd name="connsiteX37" fmla="*/ 7531945 w 12329382"/>
                <a:gd name="connsiteY37" fmla="*/ 1 h 812606"/>
                <a:gd name="connsiteX38" fmla="*/ 7902372 w 12329382"/>
                <a:gd name="connsiteY38" fmla="*/ 148597 h 812606"/>
                <a:gd name="connsiteX39" fmla="*/ 7950578 w 12329382"/>
                <a:gd name="connsiteY39" fmla="*/ 195936 h 812606"/>
                <a:gd name="connsiteX40" fmla="*/ 7954892 w 12329382"/>
                <a:gd name="connsiteY40" fmla="*/ 187312 h 812606"/>
                <a:gd name="connsiteX41" fmla="*/ 7964428 w 12329382"/>
                <a:gd name="connsiteY41" fmla="*/ 204977 h 812606"/>
                <a:gd name="connsiteX42" fmla="*/ 8404256 w 12329382"/>
                <a:gd name="connsiteY42" fmla="*/ 492302 h 812606"/>
                <a:gd name="connsiteX43" fmla="*/ 8669867 w 12329382"/>
                <a:gd name="connsiteY43" fmla="*/ 401515 h 812606"/>
                <a:gd name="connsiteX44" fmla="*/ 8715074 w 12329382"/>
                <a:gd name="connsiteY44" fmla="*/ 363604 h 812606"/>
                <a:gd name="connsiteX45" fmla="*/ 8720648 w 12329382"/>
                <a:gd name="connsiteY45" fmla="*/ 356531 h 812606"/>
                <a:gd name="connsiteX46" fmla="*/ 8832571 w 12329382"/>
                <a:gd name="connsiteY46" fmla="*/ 258676 h 812606"/>
                <a:gd name="connsiteX47" fmla="*/ 8873851 w 12329382"/>
                <a:gd name="connsiteY47" fmla="*/ 229399 h 812606"/>
                <a:gd name="connsiteX48" fmla="*/ 9147424 w 12329382"/>
                <a:gd name="connsiteY48" fmla="*/ 151993 h 812606"/>
                <a:gd name="connsiteX49" fmla="*/ 9517851 w 12329382"/>
                <a:gd name="connsiteY49" fmla="*/ 300589 h 812606"/>
                <a:gd name="connsiteX50" fmla="*/ 9566057 w 12329382"/>
                <a:gd name="connsiteY50" fmla="*/ 347928 h 812606"/>
                <a:gd name="connsiteX51" fmla="*/ 9570371 w 12329382"/>
                <a:gd name="connsiteY51" fmla="*/ 339305 h 812606"/>
                <a:gd name="connsiteX52" fmla="*/ 9579906 w 12329382"/>
                <a:gd name="connsiteY52" fmla="*/ 356969 h 812606"/>
                <a:gd name="connsiteX53" fmla="*/ 10019736 w 12329382"/>
                <a:gd name="connsiteY53" fmla="*/ 644295 h 812606"/>
                <a:gd name="connsiteX54" fmla="*/ 10442798 w 12329382"/>
                <a:gd name="connsiteY54" fmla="*/ 383862 h 812606"/>
                <a:gd name="connsiteX55" fmla="*/ 10443050 w 12329382"/>
                <a:gd name="connsiteY55" fmla="*/ 383453 h 812606"/>
                <a:gd name="connsiteX56" fmla="*/ 10444542 w 12329382"/>
                <a:gd name="connsiteY56" fmla="*/ 380359 h 812606"/>
                <a:gd name="connsiteX57" fmla="*/ 10502072 w 12329382"/>
                <a:gd name="connsiteY57" fmla="*/ 271318 h 812606"/>
                <a:gd name="connsiteX58" fmla="*/ 10500491 w 12329382"/>
                <a:gd name="connsiteY58" fmla="*/ 286990 h 812606"/>
                <a:gd name="connsiteX59" fmla="*/ 10992243 w 12329382"/>
                <a:gd name="connsiteY59" fmla="*/ 0 h 812606"/>
                <a:gd name="connsiteX60" fmla="*/ 11362670 w 12329382"/>
                <a:gd name="connsiteY60" fmla="*/ 148596 h 812606"/>
                <a:gd name="connsiteX61" fmla="*/ 11410876 w 12329382"/>
                <a:gd name="connsiteY61" fmla="*/ 195935 h 812606"/>
                <a:gd name="connsiteX62" fmla="*/ 11424726 w 12329382"/>
                <a:gd name="connsiteY62" fmla="*/ 204976 h 812606"/>
                <a:gd name="connsiteX63" fmla="*/ 11864555 w 12329382"/>
                <a:gd name="connsiteY63" fmla="*/ 492302 h 812606"/>
                <a:gd name="connsiteX64" fmla="*/ 12329382 w 12329382"/>
                <a:gd name="connsiteY64" fmla="*/ 159808 h 812606"/>
                <a:gd name="connsiteX65" fmla="*/ 12329208 w 12329382"/>
                <a:gd name="connsiteY65" fmla="*/ 177225 h 812606"/>
                <a:gd name="connsiteX66" fmla="*/ 11735542 w 12329382"/>
                <a:gd name="connsiteY66" fmla="*/ 660610 h 812606"/>
                <a:gd name="connsiteX67" fmla="*/ 11365115 w 12329382"/>
                <a:gd name="connsiteY67" fmla="*/ 512014 h 812606"/>
                <a:gd name="connsiteX68" fmla="*/ 11316909 w 12329382"/>
                <a:gd name="connsiteY68" fmla="*/ 464675 h 812606"/>
                <a:gd name="connsiteX69" fmla="*/ 11312594 w 12329382"/>
                <a:gd name="connsiteY69" fmla="*/ 473298 h 812606"/>
                <a:gd name="connsiteX70" fmla="*/ 11303059 w 12329382"/>
                <a:gd name="connsiteY70" fmla="*/ 455634 h 812606"/>
                <a:gd name="connsiteX71" fmla="*/ 10863230 w 12329382"/>
                <a:gd name="connsiteY71" fmla="*/ 168308 h 812606"/>
                <a:gd name="connsiteX72" fmla="*/ 10440168 w 12329382"/>
                <a:gd name="connsiteY72" fmla="*/ 428741 h 812606"/>
                <a:gd name="connsiteX73" fmla="*/ 10439916 w 12329382"/>
                <a:gd name="connsiteY73" fmla="*/ 429150 h 812606"/>
                <a:gd name="connsiteX74" fmla="*/ 10438424 w 12329382"/>
                <a:gd name="connsiteY74" fmla="*/ 432244 h 812606"/>
                <a:gd name="connsiteX75" fmla="*/ 10388584 w 12329382"/>
                <a:gd name="connsiteY75" fmla="*/ 516101 h 812606"/>
                <a:gd name="connsiteX76" fmla="*/ 10382475 w 12329382"/>
                <a:gd name="connsiteY76" fmla="*/ 525613 h 812606"/>
                <a:gd name="connsiteX77" fmla="*/ 9890722 w 12329382"/>
                <a:gd name="connsiteY77" fmla="*/ 812603 h 812606"/>
                <a:gd name="connsiteX78" fmla="*/ 9520295 w 12329382"/>
                <a:gd name="connsiteY78" fmla="*/ 664007 h 812606"/>
                <a:gd name="connsiteX79" fmla="*/ 9472089 w 12329382"/>
                <a:gd name="connsiteY79" fmla="*/ 616668 h 812606"/>
                <a:gd name="connsiteX80" fmla="*/ 9467775 w 12329382"/>
                <a:gd name="connsiteY80" fmla="*/ 625292 h 812606"/>
                <a:gd name="connsiteX81" fmla="*/ 9458240 w 12329382"/>
                <a:gd name="connsiteY81" fmla="*/ 607627 h 812606"/>
                <a:gd name="connsiteX82" fmla="*/ 9018411 w 12329382"/>
                <a:gd name="connsiteY82" fmla="*/ 320302 h 812606"/>
                <a:gd name="connsiteX83" fmla="*/ 8752800 w 12329382"/>
                <a:gd name="connsiteY83" fmla="*/ 411089 h 812606"/>
                <a:gd name="connsiteX84" fmla="*/ 8707593 w 12329382"/>
                <a:gd name="connsiteY84" fmla="*/ 449000 h 812606"/>
                <a:gd name="connsiteX85" fmla="*/ 8702020 w 12329382"/>
                <a:gd name="connsiteY85" fmla="*/ 456073 h 812606"/>
                <a:gd name="connsiteX86" fmla="*/ 8590096 w 12329382"/>
                <a:gd name="connsiteY86" fmla="*/ 553928 h 812606"/>
                <a:gd name="connsiteX87" fmla="*/ 8548816 w 12329382"/>
                <a:gd name="connsiteY87" fmla="*/ 583206 h 812606"/>
                <a:gd name="connsiteX88" fmla="*/ 8275244 w 12329382"/>
                <a:gd name="connsiteY88" fmla="*/ 660611 h 812606"/>
                <a:gd name="connsiteX89" fmla="*/ 7904817 w 12329382"/>
                <a:gd name="connsiteY89" fmla="*/ 512015 h 812606"/>
                <a:gd name="connsiteX90" fmla="*/ 7856610 w 12329382"/>
                <a:gd name="connsiteY90" fmla="*/ 464676 h 812606"/>
                <a:gd name="connsiteX91" fmla="*/ 7852297 w 12329382"/>
                <a:gd name="connsiteY91" fmla="*/ 473299 h 812606"/>
                <a:gd name="connsiteX92" fmla="*/ 7842761 w 12329382"/>
                <a:gd name="connsiteY92" fmla="*/ 455635 h 812606"/>
                <a:gd name="connsiteX93" fmla="*/ 7402931 w 12329382"/>
                <a:gd name="connsiteY93" fmla="*/ 168309 h 812606"/>
                <a:gd name="connsiteX94" fmla="*/ 6979869 w 12329382"/>
                <a:gd name="connsiteY94" fmla="*/ 428742 h 812606"/>
                <a:gd name="connsiteX95" fmla="*/ 6979618 w 12329382"/>
                <a:gd name="connsiteY95" fmla="*/ 429151 h 812606"/>
                <a:gd name="connsiteX96" fmla="*/ 6978126 w 12329382"/>
                <a:gd name="connsiteY96" fmla="*/ 432245 h 812606"/>
                <a:gd name="connsiteX97" fmla="*/ 6922176 w 12329382"/>
                <a:gd name="connsiteY97" fmla="*/ 525614 h 812606"/>
                <a:gd name="connsiteX98" fmla="*/ 6430425 w 12329382"/>
                <a:gd name="connsiteY98" fmla="*/ 812604 h 812606"/>
                <a:gd name="connsiteX99" fmla="*/ 6059997 w 12329382"/>
                <a:gd name="connsiteY99" fmla="*/ 664008 h 812606"/>
                <a:gd name="connsiteX100" fmla="*/ 6011791 w 12329382"/>
                <a:gd name="connsiteY100" fmla="*/ 616669 h 812606"/>
                <a:gd name="connsiteX101" fmla="*/ 5997942 w 12329382"/>
                <a:gd name="connsiteY101" fmla="*/ 607628 h 812606"/>
                <a:gd name="connsiteX102" fmla="*/ 5558112 w 12329382"/>
                <a:gd name="connsiteY102" fmla="*/ 320302 h 812606"/>
                <a:gd name="connsiteX103" fmla="*/ 5292503 w 12329382"/>
                <a:gd name="connsiteY103" fmla="*/ 411089 h 812606"/>
                <a:gd name="connsiteX104" fmla="*/ 5207592 w 12329382"/>
                <a:gd name="connsiteY104" fmla="*/ 488913 h 812606"/>
                <a:gd name="connsiteX105" fmla="*/ 5088518 w 12329382"/>
                <a:gd name="connsiteY105" fmla="*/ 583208 h 812606"/>
                <a:gd name="connsiteX106" fmla="*/ 4814946 w 12329382"/>
                <a:gd name="connsiteY106" fmla="*/ 660613 h 812606"/>
                <a:gd name="connsiteX107" fmla="*/ 4444519 w 12329382"/>
                <a:gd name="connsiteY107" fmla="*/ 512017 h 812606"/>
                <a:gd name="connsiteX108" fmla="*/ 4396312 w 12329382"/>
                <a:gd name="connsiteY108" fmla="*/ 464678 h 812606"/>
                <a:gd name="connsiteX109" fmla="*/ 4382463 w 12329382"/>
                <a:gd name="connsiteY109" fmla="*/ 455637 h 812606"/>
                <a:gd name="connsiteX110" fmla="*/ 3942634 w 12329382"/>
                <a:gd name="connsiteY110" fmla="*/ 168311 h 812606"/>
                <a:gd name="connsiteX111" fmla="*/ 3519572 w 12329382"/>
                <a:gd name="connsiteY111" fmla="*/ 428744 h 812606"/>
                <a:gd name="connsiteX112" fmla="*/ 3477786 w 12329382"/>
                <a:gd name="connsiteY112" fmla="*/ 500852 h 812606"/>
                <a:gd name="connsiteX113" fmla="*/ 3467989 w 12329382"/>
                <a:gd name="connsiteY113" fmla="*/ 516104 h 812606"/>
                <a:gd name="connsiteX114" fmla="*/ 3461878 w 12329382"/>
                <a:gd name="connsiteY114" fmla="*/ 525616 h 812606"/>
                <a:gd name="connsiteX115" fmla="*/ 2970127 w 12329382"/>
                <a:gd name="connsiteY115" fmla="*/ 812606 h 812606"/>
                <a:gd name="connsiteX116" fmla="*/ 2599700 w 12329382"/>
                <a:gd name="connsiteY116" fmla="*/ 664010 h 812606"/>
                <a:gd name="connsiteX117" fmla="*/ 2551493 w 12329382"/>
                <a:gd name="connsiteY117" fmla="*/ 616671 h 812606"/>
                <a:gd name="connsiteX118" fmla="*/ 2537644 w 12329382"/>
                <a:gd name="connsiteY118" fmla="*/ 607630 h 812606"/>
                <a:gd name="connsiteX119" fmla="*/ 2097815 w 12329382"/>
                <a:gd name="connsiteY119" fmla="*/ 320304 h 812606"/>
                <a:gd name="connsiteX120" fmla="*/ 1832205 w 12329382"/>
                <a:gd name="connsiteY120" fmla="*/ 411091 h 812606"/>
                <a:gd name="connsiteX121" fmla="*/ 1722223 w 12329382"/>
                <a:gd name="connsiteY121" fmla="*/ 515954 h 812606"/>
                <a:gd name="connsiteX122" fmla="*/ 1628221 w 12329382"/>
                <a:gd name="connsiteY122" fmla="*/ 583210 h 812606"/>
                <a:gd name="connsiteX123" fmla="*/ 1354648 w 12329382"/>
                <a:gd name="connsiteY123" fmla="*/ 660615 h 812606"/>
                <a:gd name="connsiteX124" fmla="*/ 984221 w 12329382"/>
                <a:gd name="connsiteY124" fmla="*/ 512019 h 812606"/>
                <a:gd name="connsiteX125" fmla="*/ 931701 w 12329382"/>
                <a:gd name="connsiteY125" fmla="*/ 473303 h 812606"/>
                <a:gd name="connsiteX126" fmla="*/ 922165 w 12329382"/>
                <a:gd name="connsiteY126" fmla="*/ 455639 h 812606"/>
                <a:gd name="connsiteX127" fmla="*/ 482336 w 12329382"/>
                <a:gd name="connsiteY127" fmla="*/ 168313 h 812606"/>
                <a:gd name="connsiteX128" fmla="*/ 59274 w 12329382"/>
                <a:gd name="connsiteY128" fmla="*/ 428746 h 812606"/>
                <a:gd name="connsiteX129" fmla="*/ 59022 w 12329382"/>
                <a:gd name="connsiteY129" fmla="*/ 429155 h 812606"/>
                <a:gd name="connsiteX130" fmla="*/ 30744 w 12329382"/>
                <a:gd name="connsiteY130" fmla="*/ 480219 h 812606"/>
                <a:gd name="connsiteX131" fmla="*/ -1 w 12329382"/>
                <a:gd name="connsiteY131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59313 w 12329384"/>
                <a:gd name="connsiteY15" fmla="*/ 356972 h 812606"/>
                <a:gd name="connsiteX16" fmla="*/ 3099142 w 12329384"/>
                <a:gd name="connsiteY16" fmla="*/ 644298 h 812606"/>
                <a:gd name="connsiteX17" fmla="*/ 3522204 w 12329384"/>
                <a:gd name="connsiteY17" fmla="*/ 383865 h 812606"/>
                <a:gd name="connsiteX18" fmla="*/ 3573787 w 12329384"/>
                <a:gd name="connsiteY18" fmla="*/ 296505 h 812606"/>
                <a:gd name="connsiteX19" fmla="*/ 3579897 w 12329384"/>
                <a:gd name="connsiteY19" fmla="*/ 286993 h 812606"/>
                <a:gd name="connsiteX20" fmla="*/ 4071649 w 12329384"/>
                <a:gd name="connsiteY20" fmla="*/ 3 h 812606"/>
                <a:gd name="connsiteX21" fmla="*/ 4442076 w 12329384"/>
                <a:gd name="connsiteY21" fmla="*/ 148599 h 812606"/>
                <a:gd name="connsiteX22" fmla="*/ 4490282 w 12329384"/>
                <a:gd name="connsiteY22" fmla="*/ 195938 h 812606"/>
                <a:gd name="connsiteX23" fmla="*/ 4504132 w 12329384"/>
                <a:gd name="connsiteY23" fmla="*/ 204979 h 812606"/>
                <a:gd name="connsiteX24" fmla="*/ 4943961 w 12329384"/>
                <a:gd name="connsiteY24" fmla="*/ 492304 h 812606"/>
                <a:gd name="connsiteX25" fmla="*/ 5209571 w 12329384"/>
                <a:gd name="connsiteY25" fmla="*/ 401517 h 812606"/>
                <a:gd name="connsiteX26" fmla="*/ 5254775 w 12329384"/>
                <a:gd name="connsiteY26" fmla="*/ 363608 h 812606"/>
                <a:gd name="connsiteX27" fmla="*/ 5372276 w 12329384"/>
                <a:gd name="connsiteY27" fmla="*/ 258677 h 812606"/>
                <a:gd name="connsiteX28" fmla="*/ 5413555 w 12329384"/>
                <a:gd name="connsiteY28" fmla="*/ 229399 h 812606"/>
                <a:gd name="connsiteX29" fmla="*/ 5687128 w 12329384"/>
                <a:gd name="connsiteY29" fmla="*/ 151994 h 812606"/>
                <a:gd name="connsiteX30" fmla="*/ 6057555 w 12329384"/>
                <a:gd name="connsiteY30" fmla="*/ 300590 h 812606"/>
                <a:gd name="connsiteX31" fmla="*/ 6119611 w 12329384"/>
                <a:gd name="connsiteY31" fmla="*/ 356970 h 812606"/>
                <a:gd name="connsiteX32" fmla="*/ 6559439 w 12329384"/>
                <a:gd name="connsiteY32" fmla="*/ 644296 h 812606"/>
                <a:gd name="connsiteX33" fmla="*/ 6982502 w 12329384"/>
                <a:gd name="connsiteY33" fmla="*/ 383863 h 812606"/>
                <a:gd name="connsiteX34" fmla="*/ 6982753 w 12329384"/>
                <a:gd name="connsiteY34" fmla="*/ 383454 h 812606"/>
                <a:gd name="connsiteX35" fmla="*/ 6984246 w 12329384"/>
                <a:gd name="connsiteY35" fmla="*/ 380360 h 812606"/>
                <a:gd name="connsiteX36" fmla="*/ 7040195 w 12329384"/>
                <a:gd name="connsiteY36" fmla="*/ 286991 h 812606"/>
                <a:gd name="connsiteX37" fmla="*/ 7531947 w 12329384"/>
                <a:gd name="connsiteY37" fmla="*/ 1 h 812606"/>
                <a:gd name="connsiteX38" fmla="*/ 7902374 w 12329384"/>
                <a:gd name="connsiteY38" fmla="*/ 148597 h 812606"/>
                <a:gd name="connsiteX39" fmla="*/ 7950580 w 12329384"/>
                <a:gd name="connsiteY39" fmla="*/ 195936 h 812606"/>
                <a:gd name="connsiteX40" fmla="*/ 7954894 w 12329384"/>
                <a:gd name="connsiteY40" fmla="*/ 187312 h 812606"/>
                <a:gd name="connsiteX41" fmla="*/ 7964430 w 12329384"/>
                <a:gd name="connsiteY41" fmla="*/ 204977 h 812606"/>
                <a:gd name="connsiteX42" fmla="*/ 8404258 w 12329384"/>
                <a:gd name="connsiteY42" fmla="*/ 492302 h 812606"/>
                <a:gd name="connsiteX43" fmla="*/ 8669869 w 12329384"/>
                <a:gd name="connsiteY43" fmla="*/ 401515 h 812606"/>
                <a:gd name="connsiteX44" fmla="*/ 8715076 w 12329384"/>
                <a:gd name="connsiteY44" fmla="*/ 363604 h 812606"/>
                <a:gd name="connsiteX45" fmla="*/ 8720650 w 12329384"/>
                <a:gd name="connsiteY45" fmla="*/ 356531 h 812606"/>
                <a:gd name="connsiteX46" fmla="*/ 8832573 w 12329384"/>
                <a:gd name="connsiteY46" fmla="*/ 258676 h 812606"/>
                <a:gd name="connsiteX47" fmla="*/ 8873853 w 12329384"/>
                <a:gd name="connsiteY47" fmla="*/ 229399 h 812606"/>
                <a:gd name="connsiteX48" fmla="*/ 9147426 w 12329384"/>
                <a:gd name="connsiteY48" fmla="*/ 151993 h 812606"/>
                <a:gd name="connsiteX49" fmla="*/ 9517853 w 12329384"/>
                <a:gd name="connsiteY49" fmla="*/ 300589 h 812606"/>
                <a:gd name="connsiteX50" fmla="*/ 9566059 w 12329384"/>
                <a:gd name="connsiteY50" fmla="*/ 347928 h 812606"/>
                <a:gd name="connsiteX51" fmla="*/ 9570373 w 12329384"/>
                <a:gd name="connsiteY51" fmla="*/ 339305 h 812606"/>
                <a:gd name="connsiteX52" fmla="*/ 9579908 w 12329384"/>
                <a:gd name="connsiteY52" fmla="*/ 356969 h 812606"/>
                <a:gd name="connsiteX53" fmla="*/ 10019738 w 12329384"/>
                <a:gd name="connsiteY53" fmla="*/ 644295 h 812606"/>
                <a:gd name="connsiteX54" fmla="*/ 10442800 w 12329384"/>
                <a:gd name="connsiteY54" fmla="*/ 383862 h 812606"/>
                <a:gd name="connsiteX55" fmla="*/ 10443052 w 12329384"/>
                <a:gd name="connsiteY55" fmla="*/ 383453 h 812606"/>
                <a:gd name="connsiteX56" fmla="*/ 10444544 w 12329384"/>
                <a:gd name="connsiteY56" fmla="*/ 380359 h 812606"/>
                <a:gd name="connsiteX57" fmla="*/ 10502074 w 12329384"/>
                <a:gd name="connsiteY57" fmla="*/ 271318 h 812606"/>
                <a:gd name="connsiteX58" fmla="*/ 10500493 w 12329384"/>
                <a:gd name="connsiteY58" fmla="*/ 286990 h 812606"/>
                <a:gd name="connsiteX59" fmla="*/ 10992245 w 12329384"/>
                <a:gd name="connsiteY59" fmla="*/ 0 h 812606"/>
                <a:gd name="connsiteX60" fmla="*/ 11362672 w 12329384"/>
                <a:gd name="connsiteY60" fmla="*/ 148596 h 812606"/>
                <a:gd name="connsiteX61" fmla="*/ 11410878 w 12329384"/>
                <a:gd name="connsiteY61" fmla="*/ 195935 h 812606"/>
                <a:gd name="connsiteX62" fmla="*/ 11424728 w 12329384"/>
                <a:gd name="connsiteY62" fmla="*/ 204976 h 812606"/>
                <a:gd name="connsiteX63" fmla="*/ 11864557 w 12329384"/>
                <a:gd name="connsiteY63" fmla="*/ 492302 h 812606"/>
                <a:gd name="connsiteX64" fmla="*/ 12329384 w 12329384"/>
                <a:gd name="connsiteY64" fmla="*/ 159808 h 812606"/>
                <a:gd name="connsiteX65" fmla="*/ 12329210 w 12329384"/>
                <a:gd name="connsiteY65" fmla="*/ 177225 h 812606"/>
                <a:gd name="connsiteX66" fmla="*/ 11735544 w 12329384"/>
                <a:gd name="connsiteY66" fmla="*/ 660610 h 812606"/>
                <a:gd name="connsiteX67" fmla="*/ 11365117 w 12329384"/>
                <a:gd name="connsiteY67" fmla="*/ 512014 h 812606"/>
                <a:gd name="connsiteX68" fmla="*/ 11316911 w 12329384"/>
                <a:gd name="connsiteY68" fmla="*/ 464675 h 812606"/>
                <a:gd name="connsiteX69" fmla="*/ 11312596 w 12329384"/>
                <a:gd name="connsiteY69" fmla="*/ 473298 h 812606"/>
                <a:gd name="connsiteX70" fmla="*/ 11303061 w 12329384"/>
                <a:gd name="connsiteY70" fmla="*/ 455634 h 812606"/>
                <a:gd name="connsiteX71" fmla="*/ 10863232 w 12329384"/>
                <a:gd name="connsiteY71" fmla="*/ 168308 h 812606"/>
                <a:gd name="connsiteX72" fmla="*/ 10440170 w 12329384"/>
                <a:gd name="connsiteY72" fmla="*/ 428741 h 812606"/>
                <a:gd name="connsiteX73" fmla="*/ 10439918 w 12329384"/>
                <a:gd name="connsiteY73" fmla="*/ 429150 h 812606"/>
                <a:gd name="connsiteX74" fmla="*/ 10438426 w 12329384"/>
                <a:gd name="connsiteY74" fmla="*/ 432244 h 812606"/>
                <a:gd name="connsiteX75" fmla="*/ 10388586 w 12329384"/>
                <a:gd name="connsiteY75" fmla="*/ 516101 h 812606"/>
                <a:gd name="connsiteX76" fmla="*/ 10382477 w 12329384"/>
                <a:gd name="connsiteY76" fmla="*/ 525613 h 812606"/>
                <a:gd name="connsiteX77" fmla="*/ 9890724 w 12329384"/>
                <a:gd name="connsiteY77" fmla="*/ 812603 h 812606"/>
                <a:gd name="connsiteX78" fmla="*/ 9520297 w 12329384"/>
                <a:gd name="connsiteY78" fmla="*/ 664007 h 812606"/>
                <a:gd name="connsiteX79" fmla="*/ 9472091 w 12329384"/>
                <a:gd name="connsiteY79" fmla="*/ 616668 h 812606"/>
                <a:gd name="connsiteX80" fmla="*/ 9467777 w 12329384"/>
                <a:gd name="connsiteY80" fmla="*/ 625292 h 812606"/>
                <a:gd name="connsiteX81" fmla="*/ 9458242 w 12329384"/>
                <a:gd name="connsiteY81" fmla="*/ 607627 h 812606"/>
                <a:gd name="connsiteX82" fmla="*/ 9018413 w 12329384"/>
                <a:gd name="connsiteY82" fmla="*/ 320302 h 812606"/>
                <a:gd name="connsiteX83" fmla="*/ 8752802 w 12329384"/>
                <a:gd name="connsiteY83" fmla="*/ 411089 h 812606"/>
                <a:gd name="connsiteX84" fmla="*/ 8707595 w 12329384"/>
                <a:gd name="connsiteY84" fmla="*/ 449000 h 812606"/>
                <a:gd name="connsiteX85" fmla="*/ 8702022 w 12329384"/>
                <a:gd name="connsiteY85" fmla="*/ 456073 h 812606"/>
                <a:gd name="connsiteX86" fmla="*/ 8590098 w 12329384"/>
                <a:gd name="connsiteY86" fmla="*/ 553928 h 812606"/>
                <a:gd name="connsiteX87" fmla="*/ 8548818 w 12329384"/>
                <a:gd name="connsiteY87" fmla="*/ 583206 h 812606"/>
                <a:gd name="connsiteX88" fmla="*/ 8275246 w 12329384"/>
                <a:gd name="connsiteY88" fmla="*/ 660611 h 812606"/>
                <a:gd name="connsiteX89" fmla="*/ 7904819 w 12329384"/>
                <a:gd name="connsiteY89" fmla="*/ 512015 h 812606"/>
                <a:gd name="connsiteX90" fmla="*/ 7856612 w 12329384"/>
                <a:gd name="connsiteY90" fmla="*/ 464676 h 812606"/>
                <a:gd name="connsiteX91" fmla="*/ 7852299 w 12329384"/>
                <a:gd name="connsiteY91" fmla="*/ 473299 h 812606"/>
                <a:gd name="connsiteX92" fmla="*/ 7842763 w 12329384"/>
                <a:gd name="connsiteY92" fmla="*/ 455635 h 812606"/>
                <a:gd name="connsiteX93" fmla="*/ 7402933 w 12329384"/>
                <a:gd name="connsiteY93" fmla="*/ 168309 h 812606"/>
                <a:gd name="connsiteX94" fmla="*/ 6979871 w 12329384"/>
                <a:gd name="connsiteY94" fmla="*/ 428742 h 812606"/>
                <a:gd name="connsiteX95" fmla="*/ 6979620 w 12329384"/>
                <a:gd name="connsiteY95" fmla="*/ 429151 h 812606"/>
                <a:gd name="connsiteX96" fmla="*/ 6978128 w 12329384"/>
                <a:gd name="connsiteY96" fmla="*/ 432245 h 812606"/>
                <a:gd name="connsiteX97" fmla="*/ 6922178 w 12329384"/>
                <a:gd name="connsiteY97" fmla="*/ 525614 h 812606"/>
                <a:gd name="connsiteX98" fmla="*/ 6430427 w 12329384"/>
                <a:gd name="connsiteY98" fmla="*/ 812604 h 812606"/>
                <a:gd name="connsiteX99" fmla="*/ 6059999 w 12329384"/>
                <a:gd name="connsiteY99" fmla="*/ 664008 h 812606"/>
                <a:gd name="connsiteX100" fmla="*/ 6011793 w 12329384"/>
                <a:gd name="connsiteY100" fmla="*/ 616669 h 812606"/>
                <a:gd name="connsiteX101" fmla="*/ 5997944 w 12329384"/>
                <a:gd name="connsiteY101" fmla="*/ 607628 h 812606"/>
                <a:gd name="connsiteX102" fmla="*/ 5558114 w 12329384"/>
                <a:gd name="connsiteY102" fmla="*/ 320302 h 812606"/>
                <a:gd name="connsiteX103" fmla="*/ 5292505 w 12329384"/>
                <a:gd name="connsiteY103" fmla="*/ 411089 h 812606"/>
                <a:gd name="connsiteX104" fmla="*/ 5207594 w 12329384"/>
                <a:gd name="connsiteY104" fmla="*/ 488913 h 812606"/>
                <a:gd name="connsiteX105" fmla="*/ 5088520 w 12329384"/>
                <a:gd name="connsiteY105" fmla="*/ 583208 h 812606"/>
                <a:gd name="connsiteX106" fmla="*/ 4814948 w 12329384"/>
                <a:gd name="connsiteY106" fmla="*/ 660613 h 812606"/>
                <a:gd name="connsiteX107" fmla="*/ 4444521 w 12329384"/>
                <a:gd name="connsiteY107" fmla="*/ 512017 h 812606"/>
                <a:gd name="connsiteX108" fmla="*/ 4396314 w 12329384"/>
                <a:gd name="connsiteY108" fmla="*/ 464678 h 812606"/>
                <a:gd name="connsiteX109" fmla="*/ 4382465 w 12329384"/>
                <a:gd name="connsiteY109" fmla="*/ 455637 h 812606"/>
                <a:gd name="connsiteX110" fmla="*/ 3942636 w 12329384"/>
                <a:gd name="connsiteY110" fmla="*/ 168311 h 812606"/>
                <a:gd name="connsiteX111" fmla="*/ 3519574 w 12329384"/>
                <a:gd name="connsiteY111" fmla="*/ 428744 h 812606"/>
                <a:gd name="connsiteX112" fmla="*/ 3477788 w 12329384"/>
                <a:gd name="connsiteY112" fmla="*/ 500852 h 812606"/>
                <a:gd name="connsiteX113" fmla="*/ 3461880 w 12329384"/>
                <a:gd name="connsiteY113" fmla="*/ 525616 h 812606"/>
                <a:gd name="connsiteX114" fmla="*/ 2970129 w 12329384"/>
                <a:gd name="connsiteY114" fmla="*/ 812606 h 812606"/>
                <a:gd name="connsiteX115" fmla="*/ 2599702 w 12329384"/>
                <a:gd name="connsiteY115" fmla="*/ 664010 h 812606"/>
                <a:gd name="connsiteX116" fmla="*/ 2551495 w 12329384"/>
                <a:gd name="connsiteY116" fmla="*/ 616671 h 812606"/>
                <a:gd name="connsiteX117" fmla="*/ 2537646 w 12329384"/>
                <a:gd name="connsiteY117" fmla="*/ 607630 h 812606"/>
                <a:gd name="connsiteX118" fmla="*/ 2097817 w 12329384"/>
                <a:gd name="connsiteY118" fmla="*/ 320304 h 812606"/>
                <a:gd name="connsiteX119" fmla="*/ 1832207 w 12329384"/>
                <a:gd name="connsiteY119" fmla="*/ 411091 h 812606"/>
                <a:gd name="connsiteX120" fmla="*/ 1722225 w 12329384"/>
                <a:gd name="connsiteY120" fmla="*/ 515954 h 812606"/>
                <a:gd name="connsiteX121" fmla="*/ 1628223 w 12329384"/>
                <a:gd name="connsiteY121" fmla="*/ 583210 h 812606"/>
                <a:gd name="connsiteX122" fmla="*/ 1354650 w 12329384"/>
                <a:gd name="connsiteY122" fmla="*/ 660615 h 812606"/>
                <a:gd name="connsiteX123" fmla="*/ 984223 w 12329384"/>
                <a:gd name="connsiteY123" fmla="*/ 512019 h 812606"/>
                <a:gd name="connsiteX124" fmla="*/ 931703 w 12329384"/>
                <a:gd name="connsiteY124" fmla="*/ 473303 h 812606"/>
                <a:gd name="connsiteX125" fmla="*/ 922167 w 12329384"/>
                <a:gd name="connsiteY125" fmla="*/ 455639 h 812606"/>
                <a:gd name="connsiteX126" fmla="*/ 482338 w 12329384"/>
                <a:gd name="connsiteY126" fmla="*/ 168313 h 812606"/>
                <a:gd name="connsiteX127" fmla="*/ 59276 w 12329384"/>
                <a:gd name="connsiteY127" fmla="*/ 428746 h 812606"/>
                <a:gd name="connsiteX128" fmla="*/ 59024 w 12329384"/>
                <a:gd name="connsiteY128" fmla="*/ 429155 h 812606"/>
                <a:gd name="connsiteX129" fmla="*/ 30746 w 12329384"/>
                <a:gd name="connsiteY129" fmla="*/ 480219 h 812606"/>
                <a:gd name="connsiteX130" fmla="*/ 1 w 12329384"/>
                <a:gd name="connsiteY130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490280 w 12329382"/>
                <a:gd name="connsiteY22" fmla="*/ 195938 h 812606"/>
                <a:gd name="connsiteX23" fmla="*/ 4504130 w 12329382"/>
                <a:gd name="connsiteY23" fmla="*/ 204979 h 812606"/>
                <a:gd name="connsiteX24" fmla="*/ 4943959 w 12329382"/>
                <a:gd name="connsiteY24" fmla="*/ 492304 h 812606"/>
                <a:gd name="connsiteX25" fmla="*/ 5209569 w 12329382"/>
                <a:gd name="connsiteY25" fmla="*/ 401517 h 812606"/>
                <a:gd name="connsiteX26" fmla="*/ 5254773 w 12329382"/>
                <a:gd name="connsiteY26" fmla="*/ 363608 h 812606"/>
                <a:gd name="connsiteX27" fmla="*/ 5372274 w 12329382"/>
                <a:gd name="connsiteY27" fmla="*/ 258677 h 812606"/>
                <a:gd name="connsiteX28" fmla="*/ 5413553 w 12329382"/>
                <a:gd name="connsiteY28" fmla="*/ 229399 h 812606"/>
                <a:gd name="connsiteX29" fmla="*/ 5687126 w 12329382"/>
                <a:gd name="connsiteY29" fmla="*/ 151994 h 812606"/>
                <a:gd name="connsiteX30" fmla="*/ 6057553 w 12329382"/>
                <a:gd name="connsiteY30" fmla="*/ 300590 h 812606"/>
                <a:gd name="connsiteX31" fmla="*/ 6119609 w 12329382"/>
                <a:gd name="connsiteY31" fmla="*/ 356970 h 812606"/>
                <a:gd name="connsiteX32" fmla="*/ 6559437 w 12329382"/>
                <a:gd name="connsiteY32" fmla="*/ 644296 h 812606"/>
                <a:gd name="connsiteX33" fmla="*/ 6982500 w 12329382"/>
                <a:gd name="connsiteY33" fmla="*/ 383863 h 812606"/>
                <a:gd name="connsiteX34" fmla="*/ 6982751 w 12329382"/>
                <a:gd name="connsiteY34" fmla="*/ 383454 h 812606"/>
                <a:gd name="connsiteX35" fmla="*/ 6984244 w 12329382"/>
                <a:gd name="connsiteY35" fmla="*/ 380360 h 812606"/>
                <a:gd name="connsiteX36" fmla="*/ 7040193 w 12329382"/>
                <a:gd name="connsiteY36" fmla="*/ 286991 h 812606"/>
                <a:gd name="connsiteX37" fmla="*/ 7531945 w 12329382"/>
                <a:gd name="connsiteY37" fmla="*/ 1 h 812606"/>
                <a:gd name="connsiteX38" fmla="*/ 7902372 w 12329382"/>
                <a:gd name="connsiteY38" fmla="*/ 148597 h 812606"/>
                <a:gd name="connsiteX39" fmla="*/ 7950578 w 12329382"/>
                <a:gd name="connsiteY39" fmla="*/ 195936 h 812606"/>
                <a:gd name="connsiteX40" fmla="*/ 7954892 w 12329382"/>
                <a:gd name="connsiteY40" fmla="*/ 187312 h 812606"/>
                <a:gd name="connsiteX41" fmla="*/ 7964428 w 12329382"/>
                <a:gd name="connsiteY41" fmla="*/ 204977 h 812606"/>
                <a:gd name="connsiteX42" fmla="*/ 8404256 w 12329382"/>
                <a:gd name="connsiteY42" fmla="*/ 492302 h 812606"/>
                <a:gd name="connsiteX43" fmla="*/ 8669867 w 12329382"/>
                <a:gd name="connsiteY43" fmla="*/ 401515 h 812606"/>
                <a:gd name="connsiteX44" fmla="*/ 8715074 w 12329382"/>
                <a:gd name="connsiteY44" fmla="*/ 363604 h 812606"/>
                <a:gd name="connsiteX45" fmla="*/ 8720648 w 12329382"/>
                <a:gd name="connsiteY45" fmla="*/ 356531 h 812606"/>
                <a:gd name="connsiteX46" fmla="*/ 8832571 w 12329382"/>
                <a:gd name="connsiteY46" fmla="*/ 258676 h 812606"/>
                <a:gd name="connsiteX47" fmla="*/ 8873851 w 12329382"/>
                <a:gd name="connsiteY47" fmla="*/ 229399 h 812606"/>
                <a:gd name="connsiteX48" fmla="*/ 9147424 w 12329382"/>
                <a:gd name="connsiteY48" fmla="*/ 151993 h 812606"/>
                <a:gd name="connsiteX49" fmla="*/ 9517851 w 12329382"/>
                <a:gd name="connsiteY49" fmla="*/ 300589 h 812606"/>
                <a:gd name="connsiteX50" fmla="*/ 9566057 w 12329382"/>
                <a:gd name="connsiteY50" fmla="*/ 347928 h 812606"/>
                <a:gd name="connsiteX51" fmla="*/ 9570371 w 12329382"/>
                <a:gd name="connsiteY51" fmla="*/ 339305 h 812606"/>
                <a:gd name="connsiteX52" fmla="*/ 9579906 w 12329382"/>
                <a:gd name="connsiteY52" fmla="*/ 356969 h 812606"/>
                <a:gd name="connsiteX53" fmla="*/ 10019736 w 12329382"/>
                <a:gd name="connsiteY53" fmla="*/ 644295 h 812606"/>
                <a:gd name="connsiteX54" fmla="*/ 10442798 w 12329382"/>
                <a:gd name="connsiteY54" fmla="*/ 383862 h 812606"/>
                <a:gd name="connsiteX55" fmla="*/ 10443050 w 12329382"/>
                <a:gd name="connsiteY55" fmla="*/ 383453 h 812606"/>
                <a:gd name="connsiteX56" fmla="*/ 10444542 w 12329382"/>
                <a:gd name="connsiteY56" fmla="*/ 380359 h 812606"/>
                <a:gd name="connsiteX57" fmla="*/ 10502072 w 12329382"/>
                <a:gd name="connsiteY57" fmla="*/ 271318 h 812606"/>
                <a:gd name="connsiteX58" fmla="*/ 10500491 w 12329382"/>
                <a:gd name="connsiteY58" fmla="*/ 286990 h 812606"/>
                <a:gd name="connsiteX59" fmla="*/ 10992243 w 12329382"/>
                <a:gd name="connsiteY59" fmla="*/ 0 h 812606"/>
                <a:gd name="connsiteX60" fmla="*/ 11362670 w 12329382"/>
                <a:gd name="connsiteY60" fmla="*/ 148596 h 812606"/>
                <a:gd name="connsiteX61" fmla="*/ 11410876 w 12329382"/>
                <a:gd name="connsiteY61" fmla="*/ 195935 h 812606"/>
                <a:gd name="connsiteX62" fmla="*/ 11424726 w 12329382"/>
                <a:gd name="connsiteY62" fmla="*/ 204976 h 812606"/>
                <a:gd name="connsiteX63" fmla="*/ 11864555 w 12329382"/>
                <a:gd name="connsiteY63" fmla="*/ 492302 h 812606"/>
                <a:gd name="connsiteX64" fmla="*/ 12329382 w 12329382"/>
                <a:gd name="connsiteY64" fmla="*/ 159808 h 812606"/>
                <a:gd name="connsiteX65" fmla="*/ 12329208 w 12329382"/>
                <a:gd name="connsiteY65" fmla="*/ 177225 h 812606"/>
                <a:gd name="connsiteX66" fmla="*/ 11735542 w 12329382"/>
                <a:gd name="connsiteY66" fmla="*/ 660610 h 812606"/>
                <a:gd name="connsiteX67" fmla="*/ 11365115 w 12329382"/>
                <a:gd name="connsiteY67" fmla="*/ 512014 h 812606"/>
                <a:gd name="connsiteX68" fmla="*/ 11316909 w 12329382"/>
                <a:gd name="connsiteY68" fmla="*/ 464675 h 812606"/>
                <a:gd name="connsiteX69" fmla="*/ 11312594 w 12329382"/>
                <a:gd name="connsiteY69" fmla="*/ 473298 h 812606"/>
                <a:gd name="connsiteX70" fmla="*/ 11303059 w 12329382"/>
                <a:gd name="connsiteY70" fmla="*/ 455634 h 812606"/>
                <a:gd name="connsiteX71" fmla="*/ 10863230 w 12329382"/>
                <a:gd name="connsiteY71" fmla="*/ 168308 h 812606"/>
                <a:gd name="connsiteX72" fmla="*/ 10440168 w 12329382"/>
                <a:gd name="connsiteY72" fmla="*/ 428741 h 812606"/>
                <a:gd name="connsiteX73" fmla="*/ 10439916 w 12329382"/>
                <a:gd name="connsiteY73" fmla="*/ 429150 h 812606"/>
                <a:gd name="connsiteX74" fmla="*/ 10438424 w 12329382"/>
                <a:gd name="connsiteY74" fmla="*/ 432244 h 812606"/>
                <a:gd name="connsiteX75" fmla="*/ 10388584 w 12329382"/>
                <a:gd name="connsiteY75" fmla="*/ 516101 h 812606"/>
                <a:gd name="connsiteX76" fmla="*/ 10382475 w 12329382"/>
                <a:gd name="connsiteY76" fmla="*/ 525613 h 812606"/>
                <a:gd name="connsiteX77" fmla="*/ 9890722 w 12329382"/>
                <a:gd name="connsiteY77" fmla="*/ 812603 h 812606"/>
                <a:gd name="connsiteX78" fmla="*/ 9520295 w 12329382"/>
                <a:gd name="connsiteY78" fmla="*/ 664007 h 812606"/>
                <a:gd name="connsiteX79" fmla="*/ 9472089 w 12329382"/>
                <a:gd name="connsiteY79" fmla="*/ 616668 h 812606"/>
                <a:gd name="connsiteX80" fmla="*/ 9467775 w 12329382"/>
                <a:gd name="connsiteY80" fmla="*/ 625292 h 812606"/>
                <a:gd name="connsiteX81" fmla="*/ 9458240 w 12329382"/>
                <a:gd name="connsiteY81" fmla="*/ 607627 h 812606"/>
                <a:gd name="connsiteX82" fmla="*/ 9018411 w 12329382"/>
                <a:gd name="connsiteY82" fmla="*/ 320302 h 812606"/>
                <a:gd name="connsiteX83" fmla="*/ 8752800 w 12329382"/>
                <a:gd name="connsiteY83" fmla="*/ 411089 h 812606"/>
                <a:gd name="connsiteX84" fmla="*/ 8707593 w 12329382"/>
                <a:gd name="connsiteY84" fmla="*/ 449000 h 812606"/>
                <a:gd name="connsiteX85" fmla="*/ 8590096 w 12329382"/>
                <a:gd name="connsiteY85" fmla="*/ 553928 h 812606"/>
                <a:gd name="connsiteX86" fmla="*/ 8548816 w 12329382"/>
                <a:gd name="connsiteY86" fmla="*/ 583206 h 812606"/>
                <a:gd name="connsiteX87" fmla="*/ 8275244 w 12329382"/>
                <a:gd name="connsiteY87" fmla="*/ 660611 h 812606"/>
                <a:gd name="connsiteX88" fmla="*/ 7904817 w 12329382"/>
                <a:gd name="connsiteY88" fmla="*/ 512015 h 812606"/>
                <a:gd name="connsiteX89" fmla="*/ 7856610 w 12329382"/>
                <a:gd name="connsiteY89" fmla="*/ 464676 h 812606"/>
                <a:gd name="connsiteX90" fmla="*/ 7852297 w 12329382"/>
                <a:gd name="connsiteY90" fmla="*/ 473299 h 812606"/>
                <a:gd name="connsiteX91" fmla="*/ 7842761 w 12329382"/>
                <a:gd name="connsiteY91" fmla="*/ 455635 h 812606"/>
                <a:gd name="connsiteX92" fmla="*/ 7402931 w 12329382"/>
                <a:gd name="connsiteY92" fmla="*/ 168309 h 812606"/>
                <a:gd name="connsiteX93" fmla="*/ 6979869 w 12329382"/>
                <a:gd name="connsiteY93" fmla="*/ 428742 h 812606"/>
                <a:gd name="connsiteX94" fmla="*/ 6979618 w 12329382"/>
                <a:gd name="connsiteY94" fmla="*/ 429151 h 812606"/>
                <a:gd name="connsiteX95" fmla="*/ 6978126 w 12329382"/>
                <a:gd name="connsiteY95" fmla="*/ 432245 h 812606"/>
                <a:gd name="connsiteX96" fmla="*/ 6922176 w 12329382"/>
                <a:gd name="connsiteY96" fmla="*/ 525614 h 812606"/>
                <a:gd name="connsiteX97" fmla="*/ 6430425 w 12329382"/>
                <a:gd name="connsiteY97" fmla="*/ 812604 h 812606"/>
                <a:gd name="connsiteX98" fmla="*/ 6059997 w 12329382"/>
                <a:gd name="connsiteY98" fmla="*/ 664008 h 812606"/>
                <a:gd name="connsiteX99" fmla="*/ 6011791 w 12329382"/>
                <a:gd name="connsiteY99" fmla="*/ 616669 h 812606"/>
                <a:gd name="connsiteX100" fmla="*/ 5997942 w 12329382"/>
                <a:gd name="connsiteY100" fmla="*/ 607628 h 812606"/>
                <a:gd name="connsiteX101" fmla="*/ 5558112 w 12329382"/>
                <a:gd name="connsiteY101" fmla="*/ 320302 h 812606"/>
                <a:gd name="connsiteX102" fmla="*/ 5292503 w 12329382"/>
                <a:gd name="connsiteY102" fmla="*/ 411089 h 812606"/>
                <a:gd name="connsiteX103" fmla="*/ 5207592 w 12329382"/>
                <a:gd name="connsiteY103" fmla="*/ 488913 h 812606"/>
                <a:gd name="connsiteX104" fmla="*/ 5088518 w 12329382"/>
                <a:gd name="connsiteY104" fmla="*/ 583208 h 812606"/>
                <a:gd name="connsiteX105" fmla="*/ 4814946 w 12329382"/>
                <a:gd name="connsiteY105" fmla="*/ 660613 h 812606"/>
                <a:gd name="connsiteX106" fmla="*/ 4444519 w 12329382"/>
                <a:gd name="connsiteY106" fmla="*/ 512017 h 812606"/>
                <a:gd name="connsiteX107" fmla="*/ 4396312 w 12329382"/>
                <a:gd name="connsiteY107" fmla="*/ 464678 h 812606"/>
                <a:gd name="connsiteX108" fmla="*/ 4382463 w 12329382"/>
                <a:gd name="connsiteY108" fmla="*/ 455637 h 812606"/>
                <a:gd name="connsiteX109" fmla="*/ 3942634 w 12329382"/>
                <a:gd name="connsiteY109" fmla="*/ 168311 h 812606"/>
                <a:gd name="connsiteX110" fmla="*/ 3519572 w 12329382"/>
                <a:gd name="connsiteY110" fmla="*/ 428744 h 812606"/>
                <a:gd name="connsiteX111" fmla="*/ 3477786 w 12329382"/>
                <a:gd name="connsiteY111" fmla="*/ 500852 h 812606"/>
                <a:gd name="connsiteX112" fmla="*/ 3461878 w 12329382"/>
                <a:gd name="connsiteY112" fmla="*/ 525616 h 812606"/>
                <a:gd name="connsiteX113" fmla="*/ 2970127 w 12329382"/>
                <a:gd name="connsiteY113" fmla="*/ 812606 h 812606"/>
                <a:gd name="connsiteX114" fmla="*/ 2599700 w 12329382"/>
                <a:gd name="connsiteY114" fmla="*/ 664010 h 812606"/>
                <a:gd name="connsiteX115" fmla="*/ 2551493 w 12329382"/>
                <a:gd name="connsiteY115" fmla="*/ 616671 h 812606"/>
                <a:gd name="connsiteX116" fmla="*/ 2537644 w 12329382"/>
                <a:gd name="connsiteY116" fmla="*/ 607630 h 812606"/>
                <a:gd name="connsiteX117" fmla="*/ 2097815 w 12329382"/>
                <a:gd name="connsiteY117" fmla="*/ 320304 h 812606"/>
                <a:gd name="connsiteX118" fmla="*/ 1832205 w 12329382"/>
                <a:gd name="connsiteY118" fmla="*/ 411091 h 812606"/>
                <a:gd name="connsiteX119" fmla="*/ 1722223 w 12329382"/>
                <a:gd name="connsiteY119" fmla="*/ 515954 h 812606"/>
                <a:gd name="connsiteX120" fmla="*/ 1628221 w 12329382"/>
                <a:gd name="connsiteY120" fmla="*/ 583210 h 812606"/>
                <a:gd name="connsiteX121" fmla="*/ 1354648 w 12329382"/>
                <a:gd name="connsiteY121" fmla="*/ 660615 h 812606"/>
                <a:gd name="connsiteX122" fmla="*/ 984221 w 12329382"/>
                <a:gd name="connsiteY122" fmla="*/ 512019 h 812606"/>
                <a:gd name="connsiteX123" fmla="*/ 931701 w 12329382"/>
                <a:gd name="connsiteY123" fmla="*/ 473303 h 812606"/>
                <a:gd name="connsiteX124" fmla="*/ 922165 w 12329382"/>
                <a:gd name="connsiteY124" fmla="*/ 455639 h 812606"/>
                <a:gd name="connsiteX125" fmla="*/ 482336 w 12329382"/>
                <a:gd name="connsiteY125" fmla="*/ 168313 h 812606"/>
                <a:gd name="connsiteX126" fmla="*/ 59274 w 12329382"/>
                <a:gd name="connsiteY126" fmla="*/ 428746 h 812606"/>
                <a:gd name="connsiteX127" fmla="*/ 59022 w 12329382"/>
                <a:gd name="connsiteY127" fmla="*/ 429155 h 812606"/>
                <a:gd name="connsiteX128" fmla="*/ 30744 w 12329382"/>
                <a:gd name="connsiteY128" fmla="*/ 480219 h 812606"/>
                <a:gd name="connsiteX129" fmla="*/ -1 w 12329382"/>
                <a:gd name="connsiteY129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59313 w 12329384"/>
                <a:gd name="connsiteY15" fmla="*/ 356972 h 812606"/>
                <a:gd name="connsiteX16" fmla="*/ 3099142 w 12329384"/>
                <a:gd name="connsiteY16" fmla="*/ 644298 h 812606"/>
                <a:gd name="connsiteX17" fmla="*/ 3522204 w 12329384"/>
                <a:gd name="connsiteY17" fmla="*/ 383865 h 812606"/>
                <a:gd name="connsiteX18" fmla="*/ 3573787 w 12329384"/>
                <a:gd name="connsiteY18" fmla="*/ 296505 h 812606"/>
                <a:gd name="connsiteX19" fmla="*/ 3579897 w 12329384"/>
                <a:gd name="connsiteY19" fmla="*/ 286993 h 812606"/>
                <a:gd name="connsiteX20" fmla="*/ 4071649 w 12329384"/>
                <a:gd name="connsiteY20" fmla="*/ 3 h 812606"/>
                <a:gd name="connsiteX21" fmla="*/ 4442076 w 12329384"/>
                <a:gd name="connsiteY21" fmla="*/ 148599 h 812606"/>
                <a:gd name="connsiteX22" fmla="*/ 4490282 w 12329384"/>
                <a:gd name="connsiteY22" fmla="*/ 195938 h 812606"/>
                <a:gd name="connsiteX23" fmla="*/ 4504132 w 12329384"/>
                <a:gd name="connsiteY23" fmla="*/ 204979 h 812606"/>
                <a:gd name="connsiteX24" fmla="*/ 4943961 w 12329384"/>
                <a:gd name="connsiteY24" fmla="*/ 492304 h 812606"/>
                <a:gd name="connsiteX25" fmla="*/ 5209571 w 12329384"/>
                <a:gd name="connsiteY25" fmla="*/ 401517 h 812606"/>
                <a:gd name="connsiteX26" fmla="*/ 5254775 w 12329384"/>
                <a:gd name="connsiteY26" fmla="*/ 363608 h 812606"/>
                <a:gd name="connsiteX27" fmla="*/ 5372276 w 12329384"/>
                <a:gd name="connsiteY27" fmla="*/ 258677 h 812606"/>
                <a:gd name="connsiteX28" fmla="*/ 5413555 w 12329384"/>
                <a:gd name="connsiteY28" fmla="*/ 229399 h 812606"/>
                <a:gd name="connsiteX29" fmla="*/ 5687128 w 12329384"/>
                <a:gd name="connsiteY29" fmla="*/ 151994 h 812606"/>
                <a:gd name="connsiteX30" fmla="*/ 6057555 w 12329384"/>
                <a:gd name="connsiteY30" fmla="*/ 300590 h 812606"/>
                <a:gd name="connsiteX31" fmla="*/ 6119611 w 12329384"/>
                <a:gd name="connsiteY31" fmla="*/ 356970 h 812606"/>
                <a:gd name="connsiteX32" fmla="*/ 6559439 w 12329384"/>
                <a:gd name="connsiteY32" fmla="*/ 644296 h 812606"/>
                <a:gd name="connsiteX33" fmla="*/ 6982502 w 12329384"/>
                <a:gd name="connsiteY33" fmla="*/ 383863 h 812606"/>
                <a:gd name="connsiteX34" fmla="*/ 6982753 w 12329384"/>
                <a:gd name="connsiteY34" fmla="*/ 383454 h 812606"/>
                <a:gd name="connsiteX35" fmla="*/ 6984246 w 12329384"/>
                <a:gd name="connsiteY35" fmla="*/ 380360 h 812606"/>
                <a:gd name="connsiteX36" fmla="*/ 7040195 w 12329384"/>
                <a:gd name="connsiteY36" fmla="*/ 286991 h 812606"/>
                <a:gd name="connsiteX37" fmla="*/ 7531947 w 12329384"/>
                <a:gd name="connsiteY37" fmla="*/ 1 h 812606"/>
                <a:gd name="connsiteX38" fmla="*/ 7902374 w 12329384"/>
                <a:gd name="connsiteY38" fmla="*/ 148597 h 812606"/>
                <a:gd name="connsiteX39" fmla="*/ 7950580 w 12329384"/>
                <a:gd name="connsiteY39" fmla="*/ 195936 h 812606"/>
                <a:gd name="connsiteX40" fmla="*/ 7954894 w 12329384"/>
                <a:gd name="connsiteY40" fmla="*/ 187312 h 812606"/>
                <a:gd name="connsiteX41" fmla="*/ 7964430 w 12329384"/>
                <a:gd name="connsiteY41" fmla="*/ 204977 h 812606"/>
                <a:gd name="connsiteX42" fmla="*/ 8404258 w 12329384"/>
                <a:gd name="connsiteY42" fmla="*/ 492302 h 812606"/>
                <a:gd name="connsiteX43" fmla="*/ 8669869 w 12329384"/>
                <a:gd name="connsiteY43" fmla="*/ 401515 h 812606"/>
                <a:gd name="connsiteX44" fmla="*/ 8715076 w 12329384"/>
                <a:gd name="connsiteY44" fmla="*/ 363604 h 812606"/>
                <a:gd name="connsiteX45" fmla="*/ 8720650 w 12329384"/>
                <a:gd name="connsiteY45" fmla="*/ 356531 h 812606"/>
                <a:gd name="connsiteX46" fmla="*/ 8832573 w 12329384"/>
                <a:gd name="connsiteY46" fmla="*/ 258676 h 812606"/>
                <a:gd name="connsiteX47" fmla="*/ 8873853 w 12329384"/>
                <a:gd name="connsiteY47" fmla="*/ 229399 h 812606"/>
                <a:gd name="connsiteX48" fmla="*/ 9147426 w 12329384"/>
                <a:gd name="connsiteY48" fmla="*/ 151993 h 812606"/>
                <a:gd name="connsiteX49" fmla="*/ 9517853 w 12329384"/>
                <a:gd name="connsiteY49" fmla="*/ 300589 h 812606"/>
                <a:gd name="connsiteX50" fmla="*/ 9566059 w 12329384"/>
                <a:gd name="connsiteY50" fmla="*/ 347928 h 812606"/>
                <a:gd name="connsiteX51" fmla="*/ 9570373 w 12329384"/>
                <a:gd name="connsiteY51" fmla="*/ 339305 h 812606"/>
                <a:gd name="connsiteX52" fmla="*/ 9579908 w 12329384"/>
                <a:gd name="connsiteY52" fmla="*/ 356969 h 812606"/>
                <a:gd name="connsiteX53" fmla="*/ 10019738 w 12329384"/>
                <a:gd name="connsiteY53" fmla="*/ 644295 h 812606"/>
                <a:gd name="connsiteX54" fmla="*/ 10442800 w 12329384"/>
                <a:gd name="connsiteY54" fmla="*/ 383862 h 812606"/>
                <a:gd name="connsiteX55" fmla="*/ 10443052 w 12329384"/>
                <a:gd name="connsiteY55" fmla="*/ 383453 h 812606"/>
                <a:gd name="connsiteX56" fmla="*/ 10444544 w 12329384"/>
                <a:gd name="connsiteY56" fmla="*/ 380359 h 812606"/>
                <a:gd name="connsiteX57" fmla="*/ 10502074 w 12329384"/>
                <a:gd name="connsiteY57" fmla="*/ 271318 h 812606"/>
                <a:gd name="connsiteX58" fmla="*/ 10500493 w 12329384"/>
                <a:gd name="connsiteY58" fmla="*/ 286990 h 812606"/>
                <a:gd name="connsiteX59" fmla="*/ 10992245 w 12329384"/>
                <a:gd name="connsiteY59" fmla="*/ 0 h 812606"/>
                <a:gd name="connsiteX60" fmla="*/ 11362672 w 12329384"/>
                <a:gd name="connsiteY60" fmla="*/ 148596 h 812606"/>
                <a:gd name="connsiteX61" fmla="*/ 11410878 w 12329384"/>
                <a:gd name="connsiteY61" fmla="*/ 195935 h 812606"/>
                <a:gd name="connsiteX62" fmla="*/ 11424728 w 12329384"/>
                <a:gd name="connsiteY62" fmla="*/ 204976 h 812606"/>
                <a:gd name="connsiteX63" fmla="*/ 11864557 w 12329384"/>
                <a:gd name="connsiteY63" fmla="*/ 492302 h 812606"/>
                <a:gd name="connsiteX64" fmla="*/ 12329384 w 12329384"/>
                <a:gd name="connsiteY64" fmla="*/ 159808 h 812606"/>
                <a:gd name="connsiteX65" fmla="*/ 12329210 w 12329384"/>
                <a:gd name="connsiteY65" fmla="*/ 177225 h 812606"/>
                <a:gd name="connsiteX66" fmla="*/ 11735544 w 12329384"/>
                <a:gd name="connsiteY66" fmla="*/ 660610 h 812606"/>
                <a:gd name="connsiteX67" fmla="*/ 11365117 w 12329384"/>
                <a:gd name="connsiteY67" fmla="*/ 512014 h 812606"/>
                <a:gd name="connsiteX68" fmla="*/ 11316911 w 12329384"/>
                <a:gd name="connsiteY68" fmla="*/ 464675 h 812606"/>
                <a:gd name="connsiteX69" fmla="*/ 11312596 w 12329384"/>
                <a:gd name="connsiteY69" fmla="*/ 473298 h 812606"/>
                <a:gd name="connsiteX70" fmla="*/ 11303061 w 12329384"/>
                <a:gd name="connsiteY70" fmla="*/ 455634 h 812606"/>
                <a:gd name="connsiteX71" fmla="*/ 10863232 w 12329384"/>
                <a:gd name="connsiteY71" fmla="*/ 168308 h 812606"/>
                <a:gd name="connsiteX72" fmla="*/ 10440170 w 12329384"/>
                <a:gd name="connsiteY72" fmla="*/ 428741 h 812606"/>
                <a:gd name="connsiteX73" fmla="*/ 10439918 w 12329384"/>
                <a:gd name="connsiteY73" fmla="*/ 429150 h 812606"/>
                <a:gd name="connsiteX74" fmla="*/ 10438426 w 12329384"/>
                <a:gd name="connsiteY74" fmla="*/ 432244 h 812606"/>
                <a:gd name="connsiteX75" fmla="*/ 10388586 w 12329384"/>
                <a:gd name="connsiteY75" fmla="*/ 516101 h 812606"/>
                <a:gd name="connsiteX76" fmla="*/ 10382477 w 12329384"/>
                <a:gd name="connsiteY76" fmla="*/ 525613 h 812606"/>
                <a:gd name="connsiteX77" fmla="*/ 9890724 w 12329384"/>
                <a:gd name="connsiteY77" fmla="*/ 812603 h 812606"/>
                <a:gd name="connsiteX78" fmla="*/ 9520297 w 12329384"/>
                <a:gd name="connsiteY78" fmla="*/ 664007 h 812606"/>
                <a:gd name="connsiteX79" fmla="*/ 9472091 w 12329384"/>
                <a:gd name="connsiteY79" fmla="*/ 616668 h 812606"/>
                <a:gd name="connsiteX80" fmla="*/ 9467777 w 12329384"/>
                <a:gd name="connsiteY80" fmla="*/ 625292 h 812606"/>
                <a:gd name="connsiteX81" fmla="*/ 9458242 w 12329384"/>
                <a:gd name="connsiteY81" fmla="*/ 607627 h 812606"/>
                <a:gd name="connsiteX82" fmla="*/ 9018413 w 12329384"/>
                <a:gd name="connsiteY82" fmla="*/ 320302 h 812606"/>
                <a:gd name="connsiteX83" fmla="*/ 8752802 w 12329384"/>
                <a:gd name="connsiteY83" fmla="*/ 411089 h 812606"/>
                <a:gd name="connsiteX84" fmla="*/ 8707595 w 12329384"/>
                <a:gd name="connsiteY84" fmla="*/ 449000 h 812606"/>
                <a:gd name="connsiteX85" fmla="*/ 8590098 w 12329384"/>
                <a:gd name="connsiteY85" fmla="*/ 553928 h 812606"/>
                <a:gd name="connsiteX86" fmla="*/ 8548818 w 12329384"/>
                <a:gd name="connsiteY86" fmla="*/ 583206 h 812606"/>
                <a:gd name="connsiteX87" fmla="*/ 8275246 w 12329384"/>
                <a:gd name="connsiteY87" fmla="*/ 660611 h 812606"/>
                <a:gd name="connsiteX88" fmla="*/ 7904819 w 12329384"/>
                <a:gd name="connsiteY88" fmla="*/ 512015 h 812606"/>
                <a:gd name="connsiteX89" fmla="*/ 7856612 w 12329384"/>
                <a:gd name="connsiteY89" fmla="*/ 464676 h 812606"/>
                <a:gd name="connsiteX90" fmla="*/ 7842763 w 12329384"/>
                <a:gd name="connsiteY90" fmla="*/ 455635 h 812606"/>
                <a:gd name="connsiteX91" fmla="*/ 7402933 w 12329384"/>
                <a:gd name="connsiteY91" fmla="*/ 168309 h 812606"/>
                <a:gd name="connsiteX92" fmla="*/ 6979871 w 12329384"/>
                <a:gd name="connsiteY92" fmla="*/ 428742 h 812606"/>
                <a:gd name="connsiteX93" fmla="*/ 6979620 w 12329384"/>
                <a:gd name="connsiteY93" fmla="*/ 429151 h 812606"/>
                <a:gd name="connsiteX94" fmla="*/ 6978128 w 12329384"/>
                <a:gd name="connsiteY94" fmla="*/ 432245 h 812606"/>
                <a:gd name="connsiteX95" fmla="*/ 6922178 w 12329384"/>
                <a:gd name="connsiteY95" fmla="*/ 525614 h 812606"/>
                <a:gd name="connsiteX96" fmla="*/ 6430427 w 12329384"/>
                <a:gd name="connsiteY96" fmla="*/ 812604 h 812606"/>
                <a:gd name="connsiteX97" fmla="*/ 6059999 w 12329384"/>
                <a:gd name="connsiteY97" fmla="*/ 664008 h 812606"/>
                <a:gd name="connsiteX98" fmla="*/ 6011793 w 12329384"/>
                <a:gd name="connsiteY98" fmla="*/ 616669 h 812606"/>
                <a:gd name="connsiteX99" fmla="*/ 5997944 w 12329384"/>
                <a:gd name="connsiteY99" fmla="*/ 607628 h 812606"/>
                <a:gd name="connsiteX100" fmla="*/ 5558114 w 12329384"/>
                <a:gd name="connsiteY100" fmla="*/ 320302 h 812606"/>
                <a:gd name="connsiteX101" fmla="*/ 5292505 w 12329384"/>
                <a:gd name="connsiteY101" fmla="*/ 411089 h 812606"/>
                <a:gd name="connsiteX102" fmla="*/ 5207594 w 12329384"/>
                <a:gd name="connsiteY102" fmla="*/ 488913 h 812606"/>
                <a:gd name="connsiteX103" fmla="*/ 5088520 w 12329384"/>
                <a:gd name="connsiteY103" fmla="*/ 583208 h 812606"/>
                <a:gd name="connsiteX104" fmla="*/ 4814948 w 12329384"/>
                <a:gd name="connsiteY104" fmla="*/ 660613 h 812606"/>
                <a:gd name="connsiteX105" fmla="*/ 4444521 w 12329384"/>
                <a:gd name="connsiteY105" fmla="*/ 512017 h 812606"/>
                <a:gd name="connsiteX106" fmla="*/ 4396314 w 12329384"/>
                <a:gd name="connsiteY106" fmla="*/ 464678 h 812606"/>
                <a:gd name="connsiteX107" fmla="*/ 4382465 w 12329384"/>
                <a:gd name="connsiteY107" fmla="*/ 455637 h 812606"/>
                <a:gd name="connsiteX108" fmla="*/ 3942636 w 12329384"/>
                <a:gd name="connsiteY108" fmla="*/ 168311 h 812606"/>
                <a:gd name="connsiteX109" fmla="*/ 3519574 w 12329384"/>
                <a:gd name="connsiteY109" fmla="*/ 428744 h 812606"/>
                <a:gd name="connsiteX110" fmla="*/ 3477788 w 12329384"/>
                <a:gd name="connsiteY110" fmla="*/ 500852 h 812606"/>
                <a:gd name="connsiteX111" fmla="*/ 3461880 w 12329384"/>
                <a:gd name="connsiteY111" fmla="*/ 525616 h 812606"/>
                <a:gd name="connsiteX112" fmla="*/ 2970129 w 12329384"/>
                <a:gd name="connsiteY112" fmla="*/ 812606 h 812606"/>
                <a:gd name="connsiteX113" fmla="*/ 2599702 w 12329384"/>
                <a:gd name="connsiteY113" fmla="*/ 664010 h 812606"/>
                <a:gd name="connsiteX114" fmla="*/ 2551495 w 12329384"/>
                <a:gd name="connsiteY114" fmla="*/ 616671 h 812606"/>
                <a:gd name="connsiteX115" fmla="*/ 2537646 w 12329384"/>
                <a:gd name="connsiteY115" fmla="*/ 607630 h 812606"/>
                <a:gd name="connsiteX116" fmla="*/ 2097817 w 12329384"/>
                <a:gd name="connsiteY116" fmla="*/ 320304 h 812606"/>
                <a:gd name="connsiteX117" fmla="*/ 1832207 w 12329384"/>
                <a:gd name="connsiteY117" fmla="*/ 411091 h 812606"/>
                <a:gd name="connsiteX118" fmla="*/ 1722225 w 12329384"/>
                <a:gd name="connsiteY118" fmla="*/ 515954 h 812606"/>
                <a:gd name="connsiteX119" fmla="*/ 1628223 w 12329384"/>
                <a:gd name="connsiteY119" fmla="*/ 583210 h 812606"/>
                <a:gd name="connsiteX120" fmla="*/ 1354650 w 12329384"/>
                <a:gd name="connsiteY120" fmla="*/ 660615 h 812606"/>
                <a:gd name="connsiteX121" fmla="*/ 984223 w 12329384"/>
                <a:gd name="connsiteY121" fmla="*/ 512019 h 812606"/>
                <a:gd name="connsiteX122" fmla="*/ 931703 w 12329384"/>
                <a:gd name="connsiteY122" fmla="*/ 473303 h 812606"/>
                <a:gd name="connsiteX123" fmla="*/ 922167 w 12329384"/>
                <a:gd name="connsiteY123" fmla="*/ 455639 h 812606"/>
                <a:gd name="connsiteX124" fmla="*/ 482338 w 12329384"/>
                <a:gd name="connsiteY124" fmla="*/ 168313 h 812606"/>
                <a:gd name="connsiteX125" fmla="*/ 59276 w 12329384"/>
                <a:gd name="connsiteY125" fmla="*/ 428746 h 812606"/>
                <a:gd name="connsiteX126" fmla="*/ 59024 w 12329384"/>
                <a:gd name="connsiteY126" fmla="*/ 429155 h 812606"/>
                <a:gd name="connsiteX127" fmla="*/ 30746 w 12329384"/>
                <a:gd name="connsiteY127" fmla="*/ 480219 h 812606"/>
                <a:gd name="connsiteX128" fmla="*/ 1 w 12329384"/>
                <a:gd name="connsiteY128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490280 w 12329382"/>
                <a:gd name="connsiteY22" fmla="*/ 195938 h 812606"/>
                <a:gd name="connsiteX23" fmla="*/ 4504130 w 12329382"/>
                <a:gd name="connsiteY23" fmla="*/ 204979 h 812606"/>
                <a:gd name="connsiteX24" fmla="*/ 4943959 w 12329382"/>
                <a:gd name="connsiteY24" fmla="*/ 492304 h 812606"/>
                <a:gd name="connsiteX25" fmla="*/ 5209569 w 12329382"/>
                <a:gd name="connsiteY25" fmla="*/ 401517 h 812606"/>
                <a:gd name="connsiteX26" fmla="*/ 5254773 w 12329382"/>
                <a:gd name="connsiteY26" fmla="*/ 363608 h 812606"/>
                <a:gd name="connsiteX27" fmla="*/ 5372274 w 12329382"/>
                <a:gd name="connsiteY27" fmla="*/ 258677 h 812606"/>
                <a:gd name="connsiteX28" fmla="*/ 5413553 w 12329382"/>
                <a:gd name="connsiteY28" fmla="*/ 229399 h 812606"/>
                <a:gd name="connsiteX29" fmla="*/ 5687126 w 12329382"/>
                <a:gd name="connsiteY29" fmla="*/ 151994 h 812606"/>
                <a:gd name="connsiteX30" fmla="*/ 6057553 w 12329382"/>
                <a:gd name="connsiteY30" fmla="*/ 300590 h 812606"/>
                <a:gd name="connsiteX31" fmla="*/ 6119609 w 12329382"/>
                <a:gd name="connsiteY31" fmla="*/ 356970 h 812606"/>
                <a:gd name="connsiteX32" fmla="*/ 6559437 w 12329382"/>
                <a:gd name="connsiteY32" fmla="*/ 644296 h 812606"/>
                <a:gd name="connsiteX33" fmla="*/ 6982500 w 12329382"/>
                <a:gd name="connsiteY33" fmla="*/ 383863 h 812606"/>
                <a:gd name="connsiteX34" fmla="*/ 6982751 w 12329382"/>
                <a:gd name="connsiteY34" fmla="*/ 383454 h 812606"/>
                <a:gd name="connsiteX35" fmla="*/ 6984244 w 12329382"/>
                <a:gd name="connsiteY35" fmla="*/ 380360 h 812606"/>
                <a:gd name="connsiteX36" fmla="*/ 7040193 w 12329382"/>
                <a:gd name="connsiteY36" fmla="*/ 286991 h 812606"/>
                <a:gd name="connsiteX37" fmla="*/ 7531945 w 12329382"/>
                <a:gd name="connsiteY37" fmla="*/ 1 h 812606"/>
                <a:gd name="connsiteX38" fmla="*/ 7902372 w 12329382"/>
                <a:gd name="connsiteY38" fmla="*/ 148597 h 812606"/>
                <a:gd name="connsiteX39" fmla="*/ 7950578 w 12329382"/>
                <a:gd name="connsiteY39" fmla="*/ 195936 h 812606"/>
                <a:gd name="connsiteX40" fmla="*/ 7964428 w 12329382"/>
                <a:gd name="connsiteY40" fmla="*/ 204977 h 812606"/>
                <a:gd name="connsiteX41" fmla="*/ 8404256 w 12329382"/>
                <a:gd name="connsiteY41" fmla="*/ 492302 h 812606"/>
                <a:gd name="connsiteX42" fmla="*/ 8669867 w 12329382"/>
                <a:gd name="connsiteY42" fmla="*/ 401515 h 812606"/>
                <a:gd name="connsiteX43" fmla="*/ 8715074 w 12329382"/>
                <a:gd name="connsiteY43" fmla="*/ 363604 h 812606"/>
                <a:gd name="connsiteX44" fmla="*/ 8720648 w 12329382"/>
                <a:gd name="connsiteY44" fmla="*/ 356531 h 812606"/>
                <a:gd name="connsiteX45" fmla="*/ 8832571 w 12329382"/>
                <a:gd name="connsiteY45" fmla="*/ 258676 h 812606"/>
                <a:gd name="connsiteX46" fmla="*/ 8873851 w 12329382"/>
                <a:gd name="connsiteY46" fmla="*/ 229399 h 812606"/>
                <a:gd name="connsiteX47" fmla="*/ 9147424 w 12329382"/>
                <a:gd name="connsiteY47" fmla="*/ 151993 h 812606"/>
                <a:gd name="connsiteX48" fmla="*/ 9517851 w 12329382"/>
                <a:gd name="connsiteY48" fmla="*/ 300589 h 812606"/>
                <a:gd name="connsiteX49" fmla="*/ 9566057 w 12329382"/>
                <a:gd name="connsiteY49" fmla="*/ 347928 h 812606"/>
                <a:gd name="connsiteX50" fmla="*/ 9570371 w 12329382"/>
                <a:gd name="connsiteY50" fmla="*/ 339305 h 812606"/>
                <a:gd name="connsiteX51" fmla="*/ 9579906 w 12329382"/>
                <a:gd name="connsiteY51" fmla="*/ 356969 h 812606"/>
                <a:gd name="connsiteX52" fmla="*/ 10019736 w 12329382"/>
                <a:gd name="connsiteY52" fmla="*/ 644295 h 812606"/>
                <a:gd name="connsiteX53" fmla="*/ 10442798 w 12329382"/>
                <a:gd name="connsiteY53" fmla="*/ 383862 h 812606"/>
                <a:gd name="connsiteX54" fmla="*/ 10443050 w 12329382"/>
                <a:gd name="connsiteY54" fmla="*/ 383453 h 812606"/>
                <a:gd name="connsiteX55" fmla="*/ 10444542 w 12329382"/>
                <a:gd name="connsiteY55" fmla="*/ 380359 h 812606"/>
                <a:gd name="connsiteX56" fmla="*/ 10502072 w 12329382"/>
                <a:gd name="connsiteY56" fmla="*/ 271318 h 812606"/>
                <a:gd name="connsiteX57" fmla="*/ 10500491 w 12329382"/>
                <a:gd name="connsiteY57" fmla="*/ 286990 h 812606"/>
                <a:gd name="connsiteX58" fmla="*/ 10992243 w 12329382"/>
                <a:gd name="connsiteY58" fmla="*/ 0 h 812606"/>
                <a:gd name="connsiteX59" fmla="*/ 11362670 w 12329382"/>
                <a:gd name="connsiteY59" fmla="*/ 148596 h 812606"/>
                <a:gd name="connsiteX60" fmla="*/ 11410876 w 12329382"/>
                <a:gd name="connsiteY60" fmla="*/ 195935 h 812606"/>
                <a:gd name="connsiteX61" fmla="*/ 11424726 w 12329382"/>
                <a:gd name="connsiteY61" fmla="*/ 204976 h 812606"/>
                <a:gd name="connsiteX62" fmla="*/ 11864555 w 12329382"/>
                <a:gd name="connsiteY62" fmla="*/ 492302 h 812606"/>
                <a:gd name="connsiteX63" fmla="*/ 12329382 w 12329382"/>
                <a:gd name="connsiteY63" fmla="*/ 159808 h 812606"/>
                <a:gd name="connsiteX64" fmla="*/ 12329208 w 12329382"/>
                <a:gd name="connsiteY64" fmla="*/ 177225 h 812606"/>
                <a:gd name="connsiteX65" fmla="*/ 11735542 w 12329382"/>
                <a:gd name="connsiteY65" fmla="*/ 660610 h 812606"/>
                <a:gd name="connsiteX66" fmla="*/ 11365115 w 12329382"/>
                <a:gd name="connsiteY66" fmla="*/ 512014 h 812606"/>
                <a:gd name="connsiteX67" fmla="*/ 11316909 w 12329382"/>
                <a:gd name="connsiteY67" fmla="*/ 464675 h 812606"/>
                <a:gd name="connsiteX68" fmla="*/ 11312594 w 12329382"/>
                <a:gd name="connsiteY68" fmla="*/ 473298 h 812606"/>
                <a:gd name="connsiteX69" fmla="*/ 11303059 w 12329382"/>
                <a:gd name="connsiteY69" fmla="*/ 455634 h 812606"/>
                <a:gd name="connsiteX70" fmla="*/ 10863230 w 12329382"/>
                <a:gd name="connsiteY70" fmla="*/ 168308 h 812606"/>
                <a:gd name="connsiteX71" fmla="*/ 10440168 w 12329382"/>
                <a:gd name="connsiteY71" fmla="*/ 428741 h 812606"/>
                <a:gd name="connsiteX72" fmla="*/ 10439916 w 12329382"/>
                <a:gd name="connsiteY72" fmla="*/ 429150 h 812606"/>
                <a:gd name="connsiteX73" fmla="*/ 10438424 w 12329382"/>
                <a:gd name="connsiteY73" fmla="*/ 432244 h 812606"/>
                <a:gd name="connsiteX74" fmla="*/ 10388584 w 12329382"/>
                <a:gd name="connsiteY74" fmla="*/ 516101 h 812606"/>
                <a:gd name="connsiteX75" fmla="*/ 10382475 w 12329382"/>
                <a:gd name="connsiteY75" fmla="*/ 525613 h 812606"/>
                <a:gd name="connsiteX76" fmla="*/ 9890722 w 12329382"/>
                <a:gd name="connsiteY76" fmla="*/ 812603 h 812606"/>
                <a:gd name="connsiteX77" fmla="*/ 9520295 w 12329382"/>
                <a:gd name="connsiteY77" fmla="*/ 664007 h 812606"/>
                <a:gd name="connsiteX78" fmla="*/ 9472089 w 12329382"/>
                <a:gd name="connsiteY78" fmla="*/ 616668 h 812606"/>
                <a:gd name="connsiteX79" fmla="*/ 9467775 w 12329382"/>
                <a:gd name="connsiteY79" fmla="*/ 625292 h 812606"/>
                <a:gd name="connsiteX80" fmla="*/ 9458240 w 12329382"/>
                <a:gd name="connsiteY80" fmla="*/ 607627 h 812606"/>
                <a:gd name="connsiteX81" fmla="*/ 9018411 w 12329382"/>
                <a:gd name="connsiteY81" fmla="*/ 320302 h 812606"/>
                <a:gd name="connsiteX82" fmla="*/ 8752800 w 12329382"/>
                <a:gd name="connsiteY82" fmla="*/ 411089 h 812606"/>
                <a:gd name="connsiteX83" fmla="*/ 8707593 w 12329382"/>
                <a:gd name="connsiteY83" fmla="*/ 449000 h 812606"/>
                <a:gd name="connsiteX84" fmla="*/ 8590096 w 12329382"/>
                <a:gd name="connsiteY84" fmla="*/ 553928 h 812606"/>
                <a:gd name="connsiteX85" fmla="*/ 8548816 w 12329382"/>
                <a:gd name="connsiteY85" fmla="*/ 583206 h 812606"/>
                <a:gd name="connsiteX86" fmla="*/ 8275244 w 12329382"/>
                <a:gd name="connsiteY86" fmla="*/ 660611 h 812606"/>
                <a:gd name="connsiteX87" fmla="*/ 7904817 w 12329382"/>
                <a:gd name="connsiteY87" fmla="*/ 512015 h 812606"/>
                <a:gd name="connsiteX88" fmla="*/ 7856610 w 12329382"/>
                <a:gd name="connsiteY88" fmla="*/ 464676 h 812606"/>
                <a:gd name="connsiteX89" fmla="*/ 7842761 w 12329382"/>
                <a:gd name="connsiteY89" fmla="*/ 455635 h 812606"/>
                <a:gd name="connsiteX90" fmla="*/ 7402931 w 12329382"/>
                <a:gd name="connsiteY90" fmla="*/ 168309 h 812606"/>
                <a:gd name="connsiteX91" fmla="*/ 6979869 w 12329382"/>
                <a:gd name="connsiteY91" fmla="*/ 428742 h 812606"/>
                <a:gd name="connsiteX92" fmla="*/ 6979618 w 12329382"/>
                <a:gd name="connsiteY92" fmla="*/ 429151 h 812606"/>
                <a:gd name="connsiteX93" fmla="*/ 6978126 w 12329382"/>
                <a:gd name="connsiteY93" fmla="*/ 432245 h 812606"/>
                <a:gd name="connsiteX94" fmla="*/ 6922176 w 12329382"/>
                <a:gd name="connsiteY94" fmla="*/ 525614 h 812606"/>
                <a:gd name="connsiteX95" fmla="*/ 6430425 w 12329382"/>
                <a:gd name="connsiteY95" fmla="*/ 812604 h 812606"/>
                <a:gd name="connsiteX96" fmla="*/ 6059997 w 12329382"/>
                <a:gd name="connsiteY96" fmla="*/ 664008 h 812606"/>
                <a:gd name="connsiteX97" fmla="*/ 6011791 w 12329382"/>
                <a:gd name="connsiteY97" fmla="*/ 616669 h 812606"/>
                <a:gd name="connsiteX98" fmla="*/ 5997942 w 12329382"/>
                <a:gd name="connsiteY98" fmla="*/ 607628 h 812606"/>
                <a:gd name="connsiteX99" fmla="*/ 5558112 w 12329382"/>
                <a:gd name="connsiteY99" fmla="*/ 320302 h 812606"/>
                <a:gd name="connsiteX100" fmla="*/ 5292503 w 12329382"/>
                <a:gd name="connsiteY100" fmla="*/ 411089 h 812606"/>
                <a:gd name="connsiteX101" fmla="*/ 5207592 w 12329382"/>
                <a:gd name="connsiteY101" fmla="*/ 488913 h 812606"/>
                <a:gd name="connsiteX102" fmla="*/ 5088518 w 12329382"/>
                <a:gd name="connsiteY102" fmla="*/ 583208 h 812606"/>
                <a:gd name="connsiteX103" fmla="*/ 4814946 w 12329382"/>
                <a:gd name="connsiteY103" fmla="*/ 660613 h 812606"/>
                <a:gd name="connsiteX104" fmla="*/ 4444519 w 12329382"/>
                <a:gd name="connsiteY104" fmla="*/ 512017 h 812606"/>
                <a:gd name="connsiteX105" fmla="*/ 4396312 w 12329382"/>
                <a:gd name="connsiteY105" fmla="*/ 464678 h 812606"/>
                <a:gd name="connsiteX106" fmla="*/ 4382463 w 12329382"/>
                <a:gd name="connsiteY106" fmla="*/ 455637 h 812606"/>
                <a:gd name="connsiteX107" fmla="*/ 3942634 w 12329382"/>
                <a:gd name="connsiteY107" fmla="*/ 168311 h 812606"/>
                <a:gd name="connsiteX108" fmla="*/ 3519572 w 12329382"/>
                <a:gd name="connsiteY108" fmla="*/ 428744 h 812606"/>
                <a:gd name="connsiteX109" fmla="*/ 3477786 w 12329382"/>
                <a:gd name="connsiteY109" fmla="*/ 500852 h 812606"/>
                <a:gd name="connsiteX110" fmla="*/ 3461878 w 12329382"/>
                <a:gd name="connsiteY110" fmla="*/ 525616 h 812606"/>
                <a:gd name="connsiteX111" fmla="*/ 2970127 w 12329382"/>
                <a:gd name="connsiteY111" fmla="*/ 812606 h 812606"/>
                <a:gd name="connsiteX112" fmla="*/ 2599700 w 12329382"/>
                <a:gd name="connsiteY112" fmla="*/ 664010 h 812606"/>
                <a:gd name="connsiteX113" fmla="*/ 2551493 w 12329382"/>
                <a:gd name="connsiteY113" fmla="*/ 616671 h 812606"/>
                <a:gd name="connsiteX114" fmla="*/ 2537644 w 12329382"/>
                <a:gd name="connsiteY114" fmla="*/ 607630 h 812606"/>
                <a:gd name="connsiteX115" fmla="*/ 2097815 w 12329382"/>
                <a:gd name="connsiteY115" fmla="*/ 320304 h 812606"/>
                <a:gd name="connsiteX116" fmla="*/ 1832205 w 12329382"/>
                <a:gd name="connsiteY116" fmla="*/ 411091 h 812606"/>
                <a:gd name="connsiteX117" fmla="*/ 1722223 w 12329382"/>
                <a:gd name="connsiteY117" fmla="*/ 515954 h 812606"/>
                <a:gd name="connsiteX118" fmla="*/ 1628221 w 12329382"/>
                <a:gd name="connsiteY118" fmla="*/ 583210 h 812606"/>
                <a:gd name="connsiteX119" fmla="*/ 1354648 w 12329382"/>
                <a:gd name="connsiteY119" fmla="*/ 660615 h 812606"/>
                <a:gd name="connsiteX120" fmla="*/ 984221 w 12329382"/>
                <a:gd name="connsiteY120" fmla="*/ 512019 h 812606"/>
                <a:gd name="connsiteX121" fmla="*/ 931701 w 12329382"/>
                <a:gd name="connsiteY121" fmla="*/ 473303 h 812606"/>
                <a:gd name="connsiteX122" fmla="*/ 922165 w 12329382"/>
                <a:gd name="connsiteY122" fmla="*/ 455639 h 812606"/>
                <a:gd name="connsiteX123" fmla="*/ 482336 w 12329382"/>
                <a:gd name="connsiteY123" fmla="*/ 168313 h 812606"/>
                <a:gd name="connsiteX124" fmla="*/ 59274 w 12329382"/>
                <a:gd name="connsiteY124" fmla="*/ 428746 h 812606"/>
                <a:gd name="connsiteX125" fmla="*/ 59022 w 12329382"/>
                <a:gd name="connsiteY125" fmla="*/ 429155 h 812606"/>
                <a:gd name="connsiteX126" fmla="*/ 30744 w 12329382"/>
                <a:gd name="connsiteY126" fmla="*/ 480219 h 812606"/>
                <a:gd name="connsiteX127" fmla="*/ -1 w 12329382"/>
                <a:gd name="connsiteY127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59313 w 12329384"/>
                <a:gd name="connsiteY15" fmla="*/ 356972 h 812606"/>
                <a:gd name="connsiteX16" fmla="*/ 3099142 w 12329384"/>
                <a:gd name="connsiteY16" fmla="*/ 644298 h 812606"/>
                <a:gd name="connsiteX17" fmla="*/ 3522204 w 12329384"/>
                <a:gd name="connsiteY17" fmla="*/ 383865 h 812606"/>
                <a:gd name="connsiteX18" fmla="*/ 3573787 w 12329384"/>
                <a:gd name="connsiteY18" fmla="*/ 296505 h 812606"/>
                <a:gd name="connsiteX19" fmla="*/ 3579897 w 12329384"/>
                <a:gd name="connsiteY19" fmla="*/ 286993 h 812606"/>
                <a:gd name="connsiteX20" fmla="*/ 4071649 w 12329384"/>
                <a:gd name="connsiteY20" fmla="*/ 3 h 812606"/>
                <a:gd name="connsiteX21" fmla="*/ 4442076 w 12329384"/>
                <a:gd name="connsiteY21" fmla="*/ 148599 h 812606"/>
                <a:gd name="connsiteX22" fmla="*/ 4490282 w 12329384"/>
                <a:gd name="connsiteY22" fmla="*/ 195938 h 812606"/>
                <a:gd name="connsiteX23" fmla="*/ 4504132 w 12329384"/>
                <a:gd name="connsiteY23" fmla="*/ 204979 h 812606"/>
                <a:gd name="connsiteX24" fmla="*/ 4943961 w 12329384"/>
                <a:gd name="connsiteY24" fmla="*/ 492304 h 812606"/>
                <a:gd name="connsiteX25" fmla="*/ 5209571 w 12329384"/>
                <a:gd name="connsiteY25" fmla="*/ 401517 h 812606"/>
                <a:gd name="connsiteX26" fmla="*/ 5254775 w 12329384"/>
                <a:gd name="connsiteY26" fmla="*/ 363608 h 812606"/>
                <a:gd name="connsiteX27" fmla="*/ 5372276 w 12329384"/>
                <a:gd name="connsiteY27" fmla="*/ 258677 h 812606"/>
                <a:gd name="connsiteX28" fmla="*/ 5413555 w 12329384"/>
                <a:gd name="connsiteY28" fmla="*/ 229399 h 812606"/>
                <a:gd name="connsiteX29" fmla="*/ 5687128 w 12329384"/>
                <a:gd name="connsiteY29" fmla="*/ 151994 h 812606"/>
                <a:gd name="connsiteX30" fmla="*/ 6057555 w 12329384"/>
                <a:gd name="connsiteY30" fmla="*/ 300590 h 812606"/>
                <a:gd name="connsiteX31" fmla="*/ 6119611 w 12329384"/>
                <a:gd name="connsiteY31" fmla="*/ 356970 h 812606"/>
                <a:gd name="connsiteX32" fmla="*/ 6559439 w 12329384"/>
                <a:gd name="connsiteY32" fmla="*/ 644296 h 812606"/>
                <a:gd name="connsiteX33" fmla="*/ 6982502 w 12329384"/>
                <a:gd name="connsiteY33" fmla="*/ 383863 h 812606"/>
                <a:gd name="connsiteX34" fmla="*/ 6982753 w 12329384"/>
                <a:gd name="connsiteY34" fmla="*/ 383454 h 812606"/>
                <a:gd name="connsiteX35" fmla="*/ 6984246 w 12329384"/>
                <a:gd name="connsiteY35" fmla="*/ 380360 h 812606"/>
                <a:gd name="connsiteX36" fmla="*/ 7040195 w 12329384"/>
                <a:gd name="connsiteY36" fmla="*/ 286991 h 812606"/>
                <a:gd name="connsiteX37" fmla="*/ 7531947 w 12329384"/>
                <a:gd name="connsiteY37" fmla="*/ 1 h 812606"/>
                <a:gd name="connsiteX38" fmla="*/ 7902374 w 12329384"/>
                <a:gd name="connsiteY38" fmla="*/ 148597 h 812606"/>
                <a:gd name="connsiteX39" fmla="*/ 7950580 w 12329384"/>
                <a:gd name="connsiteY39" fmla="*/ 195936 h 812606"/>
                <a:gd name="connsiteX40" fmla="*/ 7964430 w 12329384"/>
                <a:gd name="connsiteY40" fmla="*/ 204977 h 812606"/>
                <a:gd name="connsiteX41" fmla="*/ 8404258 w 12329384"/>
                <a:gd name="connsiteY41" fmla="*/ 492302 h 812606"/>
                <a:gd name="connsiteX42" fmla="*/ 8669869 w 12329384"/>
                <a:gd name="connsiteY42" fmla="*/ 401515 h 812606"/>
                <a:gd name="connsiteX43" fmla="*/ 8715076 w 12329384"/>
                <a:gd name="connsiteY43" fmla="*/ 363604 h 812606"/>
                <a:gd name="connsiteX44" fmla="*/ 8720650 w 12329384"/>
                <a:gd name="connsiteY44" fmla="*/ 356531 h 812606"/>
                <a:gd name="connsiteX45" fmla="*/ 8832573 w 12329384"/>
                <a:gd name="connsiteY45" fmla="*/ 258676 h 812606"/>
                <a:gd name="connsiteX46" fmla="*/ 8873853 w 12329384"/>
                <a:gd name="connsiteY46" fmla="*/ 229399 h 812606"/>
                <a:gd name="connsiteX47" fmla="*/ 9147426 w 12329384"/>
                <a:gd name="connsiteY47" fmla="*/ 151993 h 812606"/>
                <a:gd name="connsiteX48" fmla="*/ 9517853 w 12329384"/>
                <a:gd name="connsiteY48" fmla="*/ 300589 h 812606"/>
                <a:gd name="connsiteX49" fmla="*/ 9566059 w 12329384"/>
                <a:gd name="connsiteY49" fmla="*/ 347928 h 812606"/>
                <a:gd name="connsiteX50" fmla="*/ 9570373 w 12329384"/>
                <a:gd name="connsiteY50" fmla="*/ 339305 h 812606"/>
                <a:gd name="connsiteX51" fmla="*/ 9579908 w 12329384"/>
                <a:gd name="connsiteY51" fmla="*/ 356969 h 812606"/>
                <a:gd name="connsiteX52" fmla="*/ 10019738 w 12329384"/>
                <a:gd name="connsiteY52" fmla="*/ 644295 h 812606"/>
                <a:gd name="connsiteX53" fmla="*/ 10442800 w 12329384"/>
                <a:gd name="connsiteY53" fmla="*/ 383862 h 812606"/>
                <a:gd name="connsiteX54" fmla="*/ 10443052 w 12329384"/>
                <a:gd name="connsiteY54" fmla="*/ 383453 h 812606"/>
                <a:gd name="connsiteX55" fmla="*/ 10444544 w 12329384"/>
                <a:gd name="connsiteY55" fmla="*/ 380359 h 812606"/>
                <a:gd name="connsiteX56" fmla="*/ 10502074 w 12329384"/>
                <a:gd name="connsiteY56" fmla="*/ 271318 h 812606"/>
                <a:gd name="connsiteX57" fmla="*/ 10500493 w 12329384"/>
                <a:gd name="connsiteY57" fmla="*/ 286990 h 812606"/>
                <a:gd name="connsiteX58" fmla="*/ 10992245 w 12329384"/>
                <a:gd name="connsiteY58" fmla="*/ 0 h 812606"/>
                <a:gd name="connsiteX59" fmla="*/ 11362672 w 12329384"/>
                <a:gd name="connsiteY59" fmla="*/ 148596 h 812606"/>
                <a:gd name="connsiteX60" fmla="*/ 11410878 w 12329384"/>
                <a:gd name="connsiteY60" fmla="*/ 195935 h 812606"/>
                <a:gd name="connsiteX61" fmla="*/ 11424728 w 12329384"/>
                <a:gd name="connsiteY61" fmla="*/ 204976 h 812606"/>
                <a:gd name="connsiteX62" fmla="*/ 11864557 w 12329384"/>
                <a:gd name="connsiteY62" fmla="*/ 492302 h 812606"/>
                <a:gd name="connsiteX63" fmla="*/ 12329384 w 12329384"/>
                <a:gd name="connsiteY63" fmla="*/ 159808 h 812606"/>
                <a:gd name="connsiteX64" fmla="*/ 12329210 w 12329384"/>
                <a:gd name="connsiteY64" fmla="*/ 177225 h 812606"/>
                <a:gd name="connsiteX65" fmla="*/ 11735544 w 12329384"/>
                <a:gd name="connsiteY65" fmla="*/ 660610 h 812606"/>
                <a:gd name="connsiteX66" fmla="*/ 11365117 w 12329384"/>
                <a:gd name="connsiteY66" fmla="*/ 512014 h 812606"/>
                <a:gd name="connsiteX67" fmla="*/ 11316911 w 12329384"/>
                <a:gd name="connsiteY67" fmla="*/ 464675 h 812606"/>
                <a:gd name="connsiteX68" fmla="*/ 11312596 w 12329384"/>
                <a:gd name="connsiteY68" fmla="*/ 473298 h 812606"/>
                <a:gd name="connsiteX69" fmla="*/ 11303061 w 12329384"/>
                <a:gd name="connsiteY69" fmla="*/ 455634 h 812606"/>
                <a:gd name="connsiteX70" fmla="*/ 10863232 w 12329384"/>
                <a:gd name="connsiteY70" fmla="*/ 168308 h 812606"/>
                <a:gd name="connsiteX71" fmla="*/ 10440170 w 12329384"/>
                <a:gd name="connsiteY71" fmla="*/ 428741 h 812606"/>
                <a:gd name="connsiteX72" fmla="*/ 10439918 w 12329384"/>
                <a:gd name="connsiteY72" fmla="*/ 429150 h 812606"/>
                <a:gd name="connsiteX73" fmla="*/ 10438426 w 12329384"/>
                <a:gd name="connsiteY73" fmla="*/ 432244 h 812606"/>
                <a:gd name="connsiteX74" fmla="*/ 10388586 w 12329384"/>
                <a:gd name="connsiteY74" fmla="*/ 516101 h 812606"/>
                <a:gd name="connsiteX75" fmla="*/ 10382477 w 12329384"/>
                <a:gd name="connsiteY75" fmla="*/ 525613 h 812606"/>
                <a:gd name="connsiteX76" fmla="*/ 9890724 w 12329384"/>
                <a:gd name="connsiteY76" fmla="*/ 812603 h 812606"/>
                <a:gd name="connsiteX77" fmla="*/ 9520297 w 12329384"/>
                <a:gd name="connsiteY77" fmla="*/ 664007 h 812606"/>
                <a:gd name="connsiteX78" fmla="*/ 9472091 w 12329384"/>
                <a:gd name="connsiteY78" fmla="*/ 616668 h 812606"/>
                <a:gd name="connsiteX79" fmla="*/ 9458242 w 12329384"/>
                <a:gd name="connsiteY79" fmla="*/ 607627 h 812606"/>
                <a:gd name="connsiteX80" fmla="*/ 9018413 w 12329384"/>
                <a:gd name="connsiteY80" fmla="*/ 320302 h 812606"/>
                <a:gd name="connsiteX81" fmla="*/ 8752802 w 12329384"/>
                <a:gd name="connsiteY81" fmla="*/ 411089 h 812606"/>
                <a:gd name="connsiteX82" fmla="*/ 8707595 w 12329384"/>
                <a:gd name="connsiteY82" fmla="*/ 449000 h 812606"/>
                <a:gd name="connsiteX83" fmla="*/ 8590098 w 12329384"/>
                <a:gd name="connsiteY83" fmla="*/ 553928 h 812606"/>
                <a:gd name="connsiteX84" fmla="*/ 8548818 w 12329384"/>
                <a:gd name="connsiteY84" fmla="*/ 583206 h 812606"/>
                <a:gd name="connsiteX85" fmla="*/ 8275246 w 12329384"/>
                <a:gd name="connsiteY85" fmla="*/ 660611 h 812606"/>
                <a:gd name="connsiteX86" fmla="*/ 7904819 w 12329384"/>
                <a:gd name="connsiteY86" fmla="*/ 512015 h 812606"/>
                <a:gd name="connsiteX87" fmla="*/ 7856612 w 12329384"/>
                <a:gd name="connsiteY87" fmla="*/ 464676 h 812606"/>
                <a:gd name="connsiteX88" fmla="*/ 7842763 w 12329384"/>
                <a:gd name="connsiteY88" fmla="*/ 455635 h 812606"/>
                <a:gd name="connsiteX89" fmla="*/ 7402933 w 12329384"/>
                <a:gd name="connsiteY89" fmla="*/ 168309 h 812606"/>
                <a:gd name="connsiteX90" fmla="*/ 6979871 w 12329384"/>
                <a:gd name="connsiteY90" fmla="*/ 428742 h 812606"/>
                <a:gd name="connsiteX91" fmla="*/ 6979620 w 12329384"/>
                <a:gd name="connsiteY91" fmla="*/ 429151 h 812606"/>
                <a:gd name="connsiteX92" fmla="*/ 6978128 w 12329384"/>
                <a:gd name="connsiteY92" fmla="*/ 432245 h 812606"/>
                <a:gd name="connsiteX93" fmla="*/ 6922178 w 12329384"/>
                <a:gd name="connsiteY93" fmla="*/ 525614 h 812606"/>
                <a:gd name="connsiteX94" fmla="*/ 6430427 w 12329384"/>
                <a:gd name="connsiteY94" fmla="*/ 812604 h 812606"/>
                <a:gd name="connsiteX95" fmla="*/ 6059999 w 12329384"/>
                <a:gd name="connsiteY95" fmla="*/ 664008 h 812606"/>
                <a:gd name="connsiteX96" fmla="*/ 6011793 w 12329384"/>
                <a:gd name="connsiteY96" fmla="*/ 616669 h 812606"/>
                <a:gd name="connsiteX97" fmla="*/ 5997944 w 12329384"/>
                <a:gd name="connsiteY97" fmla="*/ 607628 h 812606"/>
                <a:gd name="connsiteX98" fmla="*/ 5558114 w 12329384"/>
                <a:gd name="connsiteY98" fmla="*/ 320302 h 812606"/>
                <a:gd name="connsiteX99" fmla="*/ 5292505 w 12329384"/>
                <a:gd name="connsiteY99" fmla="*/ 411089 h 812606"/>
                <a:gd name="connsiteX100" fmla="*/ 5207594 w 12329384"/>
                <a:gd name="connsiteY100" fmla="*/ 488913 h 812606"/>
                <a:gd name="connsiteX101" fmla="*/ 5088520 w 12329384"/>
                <a:gd name="connsiteY101" fmla="*/ 583208 h 812606"/>
                <a:gd name="connsiteX102" fmla="*/ 4814948 w 12329384"/>
                <a:gd name="connsiteY102" fmla="*/ 660613 h 812606"/>
                <a:gd name="connsiteX103" fmla="*/ 4444521 w 12329384"/>
                <a:gd name="connsiteY103" fmla="*/ 512017 h 812606"/>
                <a:gd name="connsiteX104" fmla="*/ 4396314 w 12329384"/>
                <a:gd name="connsiteY104" fmla="*/ 464678 h 812606"/>
                <a:gd name="connsiteX105" fmla="*/ 4382465 w 12329384"/>
                <a:gd name="connsiteY105" fmla="*/ 455637 h 812606"/>
                <a:gd name="connsiteX106" fmla="*/ 3942636 w 12329384"/>
                <a:gd name="connsiteY106" fmla="*/ 168311 h 812606"/>
                <a:gd name="connsiteX107" fmla="*/ 3519574 w 12329384"/>
                <a:gd name="connsiteY107" fmla="*/ 428744 h 812606"/>
                <a:gd name="connsiteX108" fmla="*/ 3477788 w 12329384"/>
                <a:gd name="connsiteY108" fmla="*/ 500852 h 812606"/>
                <a:gd name="connsiteX109" fmla="*/ 3461880 w 12329384"/>
                <a:gd name="connsiteY109" fmla="*/ 525616 h 812606"/>
                <a:gd name="connsiteX110" fmla="*/ 2970129 w 12329384"/>
                <a:gd name="connsiteY110" fmla="*/ 812606 h 812606"/>
                <a:gd name="connsiteX111" fmla="*/ 2599702 w 12329384"/>
                <a:gd name="connsiteY111" fmla="*/ 664010 h 812606"/>
                <a:gd name="connsiteX112" fmla="*/ 2551495 w 12329384"/>
                <a:gd name="connsiteY112" fmla="*/ 616671 h 812606"/>
                <a:gd name="connsiteX113" fmla="*/ 2537646 w 12329384"/>
                <a:gd name="connsiteY113" fmla="*/ 607630 h 812606"/>
                <a:gd name="connsiteX114" fmla="*/ 2097817 w 12329384"/>
                <a:gd name="connsiteY114" fmla="*/ 320304 h 812606"/>
                <a:gd name="connsiteX115" fmla="*/ 1832207 w 12329384"/>
                <a:gd name="connsiteY115" fmla="*/ 411091 h 812606"/>
                <a:gd name="connsiteX116" fmla="*/ 1722225 w 12329384"/>
                <a:gd name="connsiteY116" fmla="*/ 515954 h 812606"/>
                <a:gd name="connsiteX117" fmla="*/ 1628223 w 12329384"/>
                <a:gd name="connsiteY117" fmla="*/ 583210 h 812606"/>
                <a:gd name="connsiteX118" fmla="*/ 1354650 w 12329384"/>
                <a:gd name="connsiteY118" fmla="*/ 660615 h 812606"/>
                <a:gd name="connsiteX119" fmla="*/ 984223 w 12329384"/>
                <a:gd name="connsiteY119" fmla="*/ 512019 h 812606"/>
                <a:gd name="connsiteX120" fmla="*/ 931703 w 12329384"/>
                <a:gd name="connsiteY120" fmla="*/ 473303 h 812606"/>
                <a:gd name="connsiteX121" fmla="*/ 922167 w 12329384"/>
                <a:gd name="connsiteY121" fmla="*/ 455639 h 812606"/>
                <a:gd name="connsiteX122" fmla="*/ 482338 w 12329384"/>
                <a:gd name="connsiteY122" fmla="*/ 168313 h 812606"/>
                <a:gd name="connsiteX123" fmla="*/ 59276 w 12329384"/>
                <a:gd name="connsiteY123" fmla="*/ 428746 h 812606"/>
                <a:gd name="connsiteX124" fmla="*/ 59024 w 12329384"/>
                <a:gd name="connsiteY124" fmla="*/ 429155 h 812606"/>
                <a:gd name="connsiteX125" fmla="*/ 30746 w 12329384"/>
                <a:gd name="connsiteY125" fmla="*/ 480219 h 812606"/>
                <a:gd name="connsiteX126" fmla="*/ 1 w 12329384"/>
                <a:gd name="connsiteY126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490280 w 12329382"/>
                <a:gd name="connsiteY22" fmla="*/ 195938 h 812606"/>
                <a:gd name="connsiteX23" fmla="*/ 4504130 w 12329382"/>
                <a:gd name="connsiteY23" fmla="*/ 204979 h 812606"/>
                <a:gd name="connsiteX24" fmla="*/ 4943959 w 12329382"/>
                <a:gd name="connsiteY24" fmla="*/ 492304 h 812606"/>
                <a:gd name="connsiteX25" fmla="*/ 5209569 w 12329382"/>
                <a:gd name="connsiteY25" fmla="*/ 401517 h 812606"/>
                <a:gd name="connsiteX26" fmla="*/ 5254773 w 12329382"/>
                <a:gd name="connsiteY26" fmla="*/ 363608 h 812606"/>
                <a:gd name="connsiteX27" fmla="*/ 5372274 w 12329382"/>
                <a:gd name="connsiteY27" fmla="*/ 258677 h 812606"/>
                <a:gd name="connsiteX28" fmla="*/ 5413553 w 12329382"/>
                <a:gd name="connsiteY28" fmla="*/ 229399 h 812606"/>
                <a:gd name="connsiteX29" fmla="*/ 5687126 w 12329382"/>
                <a:gd name="connsiteY29" fmla="*/ 151994 h 812606"/>
                <a:gd name="connsiteX30" fmla="*/ 6057553 w 12329382"/>
                <a:gd name="connsiteY30" fmla="*/ 300590 h 812606"/>
                <a:gd name="connsiteX31" fmla="*/ 6119609 w 12329382"/>
                <a:gd name="connsiteY31" fmla="*/ 356970 h 812606"/>
                <a:gd name="connsiteX32" fmla="*/ 6559437 w 12329382"/>
                <a:gd name="connsiteY32" fmla="*/ 644296 h 812606"/>
                <a:gd name="connsiteX33" fmla="*/ 6982500 w 12329382"/>
                <a:gd name="connsiteY33" fmla="*/ 383863 h 812606"/>
                <a:gd name="connsiteX34" fmla="*/ 6982751 w 12329382"/>
                <a:gd name="connsiteY34" fmla="*/ 383454 h 812606"/>
                <a:gd name="connsiteX35" fmla="*/ 6984244 w 12329382"/>
                <a:gd name="connsiteY35" fmla="*/ 380360 h 812606"/>
                <a:gd name="connsiteX36" fmla="*/ 7040193 w 12329382"/>
                <a:gd name="connsiteY36" fmla="*/ 286991 h 812606"/>
                <a:gd name="connsiteX37" fmla="*/ 7531945 w 12329382"/>
                <a:gd name="connsiteY37" fmla="*/ 1 h 812606"/>
                <a:gd name="connsiteX38" fmla="*/ 7902372 w 12329382"/>
                <a:gd name="connsiteY38" fmla="*/ 148597 h 812606"/>
                <a:gd name="connsiteX39" fmla="*/ 7950578 w 12329382"/>
                <a:gd name="connsiteY39" fmla="*/ 195936 h 812606"/>
                <a:gd name="connsiteX40" fmla="*/ 7964428 w 12329382"/>
                <a:gd name="connsiteY40" fmla="*/ 204977 h 812606"/>
                <a:gd name="connsiteX41" fmla="*/ 8404256 w 12329382"/>
                <a:gd name="connsiteY41" fmla="*/ 492302 h 812606"/>
                <a:gd name="connsiteX42" fmla="*/ 8669867 w 12329382"/>
                <a:gd name="connsiteY42" fmla="*/ 401515 h 812606"/>
                <a:gd name="connsiteX43" fmla="*/ 8715074 w 12329382"/>
                <a:gd name="connsiteY43" fmla="*/ 363604 h 812606"/>
                <a:gd name="connsiteX44" fmla="*/ 8720648 w 12329382"/>
                <a:gd name="connsiteY44" fmla="*/ 356531 h 812606"/>
                <a:gd name="connsiteX45" fmla="*/ 8832571 w 12329382"/>
                <a:gd name="connsiteY45" fmla="*/ 258676 h 812606"/>
                <a:gd name="connsiteX46" fmla="*/ 8873851 w 12329382"/>
                <a:gd name="connsiteY46" fmla="*/ 229399 h 812606"/>
                <a:gd name="connsiteX47" fmla="*/ 9147424 w 12329382"/>
                <a:gd name="connsiteY47" fmla="*/ 151993 h 812606"/>
                <a:gd name="connsiteX48" fmla="*/ 9517851 w 12329382"/>
                <a:gd name="connsiteY48" fmla="*/ 300589 h 812606"/>
                <a:gd name="connsiteX49" fmla="*/ 9566057 w 12329382"/>
                <a:gd name="connsiteY49" fmla="*/ 347928 h 812606"/>
                <a:gd name="connsiteX50" fmla="*/ 9579906 w 12329382"/>
                <a:gd name="connsiteY50" fmla="*/ 356969 h 812606"/>
                <a:gd name="connsiteX51" fmla="*/ 10019736 w 12329382"/>
                <a:gd name="connsiteY51" fmla="*/ 644295 h 812606"/>
                <a:gd name="connsiteX52" fmla="*/ 10442798 w 12329382"/>
                <a:gd name="connsiteY52" fmla="*/ 383862 h 812606"/>
                <a:gd name="connsiteX53" fmla="*/ 10443050 w 12329382"/>
                <a:gd name="connsiteY53" fmla="*/ 383453 h 812606"/>
                <a:gd name="connsiteX54" fmla="*/ 10444542 w 12329382"/>
                <a:gd name="connsiteY54" fmla="*/ 380359 h 812606"/>
                <a:gd name="connsiteX55" fmla="*/ 10502072 w 12329382"/>
                <a:gd name="connsiteY55" fmla="*/ 271318 h 812606"/>
                <a:gd name="connsiteX56" fmla="*/ 10500491 w 12329382"/>
                <a:gd name="connsiteY56" fmla="*/ 286990 h 812606"/>
                <a:gd name="connsiteX57" fmla="*/ 10992243 w 12329382"/>
                <a:gd name="connsiteY57" fmla="*/ 0 h 812606"/>
                <a:gd name="connsiteX58" fmla="*/ 11362670 w 12329382"/>
                <a:gd name="connsiteY58" fmla="*/ 148596 h 812606"/>
                <a:gd name="connsiteX59" fmla="*/ 11410876 w 12329382"/>
                <a:gd name="connsiteY59" fmla="*/ 195935 h 812606"/>
                <a:gd name="connsiteX60" fmla="*/ 11424726 w 12329382"/>
                <a:gd name="connsiteY60" fmla="*/ 204976 h 812606"/>
                <a:gd name="connsiteX61" fmla="*/ 11864555 w 12329382"/>
                <a:gd name="connsiteY61" fmla="*/ 492302 h 812606"/>
                <a:gd name="connsiteX62" fmla="*/ 12329382 w 12329382"/>
                <a:gd name="connsiteY62" fmla="*/ 159808 h 812606"/>
                <a:gd name="connsiteX63" fmla="*/ 12329208 w 12329382"/>
                <a:gd name="connsiteY63" fmla="*/ 177225 h 812606"/>
                <a:gd name="connsiteX64" fmla="*/ 11735542 w 12329382"/>
                <a:gd name="connsiteY64" fmla="*/ 660610 h 812606"/>
                <a:gd name="connsiteX65" fmla="*/ 11365115 w 12329382"/>
                <a:gd name="connsiteY65" fmla="*/ 512014 h 812606"/>
                <a:gd name="connsiteX66" fmla="*/ 11316909 w 12329382"/>
                <a:gd name="connsiteY66" fmla="*/ 464675 h 812606"/>
                <a:gd name="connsiteX67" fmla="*/ 11312594 w 12329382"/>
                <a:gd name="connsiteY67" fmla="*/ 473298 h 812606"/>
                <a:gd name="connsiteX68" fmla="*/ 11303059 w 12329382"/>
                <a:gd name="connsiteY68" fmla="*/ 455634 h 812606"/>
                <a:gd name="connsiteX69" fmla="*/ 10863230 w 12329382"/>
                <a:gd name="connsiteY69" fmla="*/ 168308 h 812606"/>
                <a:gd name="connsiteX70" fmla="*/ 10440168 w 12329382"/>
                <a:gd name="connsiteY70" fmla="*/ 428741 h 812606"/>
                <a:gd name="connsiteX71" fmla="*/ 10439916 w 12329382"/>
                <a:gd name="connsiteY71" fmla="*/ 429150 h 812606"/>
                <a:gd name="connsiteX72" fmla="*/ 10438424 w 12329382"/>
                <a:gd name="connsiteY72" fmla="*/ 432244 h 812606"/>
                <a:gd name="connsiteX73" fmla="*/ 10388584 w 12329382"/>
                <a:gd name="connsiteY73" fmla="*/ 516101 h 812606"/>
                <a:gd name="connsiteX74" fmla="*/ 10382475 w 12329382"/>
                <a:gd name="connsiteY74" fmla="*/ 525613 h 812606"/>
                <a:gd name="connsiteX75" fmla="*/ 9890722 w 12329382"/>
                <a:gd name="connsiteY75" fmla="*/ 812603 h 812606"/>
                <a:gd name="connsiteX76" fmla="*/ 9520295 w 12329382"/>
                <a:gd name="connsiteY76" fmla="*/ 664007 h 812606"/>
                <a:gd name="connsiteX77" fmla="*/ 9472089 w 12329382"/>
                <a:gd name="connsiteY77" fmla="*/ 616668 h 812606"/>
                <a:gd name="connsiteX78" fmla="*/ 9458240 w 12329382"/>
                <a:gd name="connsiteY78" fmla="*/ 607627 h 812606"/>
                <a:gd name="connsiteX79" fmla="*/ 9018411 w 12329382"/>
                <a:gd name="connsiteY79" fmla="*/ 320302 h 812606"/>
                <a:gd name="connsiteX80" fmla="*/ 8752800 w 12329382"/>
                <a:gd name="connsiteY80" fmla="*/ 411089 h 812606"/>
                <a:gd name="connsiteX81" fmla="*/ 8707593 w 12329382"/>
                <a:gd name="connsiteY81" fmla="*/ 449000 h 812606"/>
                <a:gd name="connsiteX82" fmla="*/ 8590096 w 12329382"/>
                <a:gd name="connsiteY82" fmla="*/ 553928 h 812606"/>
                <a:gd name="connsiteX83" fmla="*/ 8548816 w 12329382"/>
                <a:gd name="connsiteY83" fmla="*/ 583206 h 812606"/>
                <a:gd name="connsiteX84" fmla="*/ 8275244 w 12329382"/>
                <a:gd name="connsiteY84" fmla="*/ 660611 h 812606"/>
                <a:gd name="connsiteX85" fmla="*/ 7904817 w 12329382"/>
                <a:gd name="connsiteY85" fmla="*/ 512015 h 812606"/>
                <a:gd name="connsiteX86" fmla="*/ 7856610 w 12329382"/>
                <a:gd name="connsiteY86" fmla="*/ 464676 h 812606"/>
                <a:gd name="connsiteX87" fmla="*/ 7842761 w 12329382"/>
                <a:gd name="connsiteY87" fmla="*/ 455635 h 812606"/>
                <a:gd name="connsiteX88" fmla="*/ 7402931 w 12329382"/>
                <a:gd name="connsiteY88" fmla="*/ 168309 h 812606"/>
                <a:gd name="connsiteX89" fmla="*/ 6979869 w 12329382"/>
                <a:gd name="connsiteY89" fmla="*/ 428742 h 812606"/>
                <a:gd name="connsiteX90" fmla="*/ 6979618 w 12329382"/>
                <a:gd name="connsiteY90" fmla="*/ 429151 h 812606"/>
                <a:gd name="connsiteX91" fmla="*/ 6978126 w 12329382"/>
                <a:gd name="connsiteY91" fmla="*/ 432245 h 812606"/>
                <a:gd name="connsiteX92" fmla="*/ 6922176 w 12329382"/>
                <a:gd name="connsiteY92" fmla="*/ 525614 h 812606"/>
                <a:gd name="connsiteX93" fmla="*/ 6430425 w 12329382"/>
                <a:gd name="connsiteY93" fmla="*/ 812604 h 812606"/>
                <a:gd name="connsiteX94" fmla="*/ 6059997 w 12329382"/>
                <a:gd name="connsiteY94" fmla="*/ 664008 h 812606"/>
                <a:gd name="connsiteX95" fmla="*/ 6011791 w 12329382"/>
                <a:gd name="connsiteY95" fmla="*/ 616669 h 812606"/>
                <a:gd name="connsiteX96" fmla="*/ 5997942 w 12329382"/>
                <a:gd name="connsiteY96" fmla="*/ 607628 h 812606"/>
                <a:gd name="connsiteX97" fmla="*/ 5558112 w 12329382"/>
                <a:gd name="connsiteY97" fmla="*/ 320302 h 812606"/>
                <a:gd name="connsiteX98" fmla="*/ 5292503 w 12329382"/>
                <a:gd name="connsiteY98" fmla="*/ 411089 h 812606"/>
                <a:gd name="connsiteX99" fmla="*/ 5207592 w 12329382"/>
                <a:gd name="connsiteY99" fmla="*/ 488913 h 812606"/>
                <a:gd name="connsiteX100" fmla="*/ 5088518 w 12329382"/>
                <a:gd name="connsiteY100" fmla="*/ 583208 h 812606"/>
                <a:gd name="connsiteX101" fmla="*/ 4814946 w 12329382"/>
                <a:gd name="connsiteY101" fmla="*/ 660613 h 812606"/>
                <a:gd name="connsiteX102" fmla="*/ 4444519 w 12329382"/>
                <a:gd name="connsiteY102" fmla="*/ 512017 h 812606"/>
                <a:gd name="connsiteX103" fmla="*/ 4396312 w 12329382"/>
                <a:gd name="connsiteY103" fmla="*/ 464678 h 812606"/>
                <a:gd name="connsiteX104" fmla="*/ 4382463 w 12329382"/>
                <a:gd name="connsiteY104" fmla="*/ 455637 h 812606"/>
                <a:gd name="connsiteX105" fmla="*/ 3942634 w 12329382"/>
                <a:gd name="connsiteY105" fmla="*/ 168311 h 812606"/>
                <a:gd name="connsiteX106" fmla="*/ 3519572 w 12329382"/>
                <a:gd name="connsiteY106" fmla="*/ 428744 h 812606"/>
                <a:gd name="connsiteX107" fmla="*/ 3477786 w 12329382"/>
                <a:gd name="connsiteY107" fmla="*/ 500852 h 812606"/>
                <a:gd name="connsiteX108" fmla="*/ 3461878 w 12329382"/>
                <a:gd name="connsiteY108" fmla="*/ 525616 h 812606"/>
                <a:gd name="connsiteX109" fmla="*/ 2970127 w 12329382"/>
                <a:gd name="connsiteY109" fmla="*/ 812606 h 812606"/>
                <a:gd name="connsiteX110" fmla="*/ 2599700 w 12329382"/>
                <a:gd name="connsiteY110" fmla="*/ 664010 h 812606"/>
                <a:gd name="connsiteX111" fmla="*/ 2551493 w 12329382"/>
                <a:gd name="connsiteY111" fmla="*/ 616671 h 812606"/>
                <a:gd name="connsiteX112" fmla="*/ 2537644 w 12329382"/>
                <a:gd name="connsiteY112" fmla="*/ 607630 h 812606"/>
                <a:gd name="connsiteX113" fmla="*/ 2097815 w 12329382"/>
                <a:gd name="connsiteY113" fmla="*/ 320304 h 812606"/>
                <a:gd name="connsiteX114" fmla="*/ 1832205 w 12329382"/>
                <a:gd name="connsiteY114" fmla="*/ 411091 h 812606"/>
                <a:gd name="connsiteX115" fmla="*/ 1722223 w 12329382"/>
                <a:gd name="connsiteY115" fmla="*/ 515954 h 812606"/>
                <a:gd name="connsiteX116" fmla="*/ 1628221 w 12329382"/>
                <a:gd name="connsiteY116" fmla="*/ 583210 h 812606"/>
                <a:gd name="connsiteX117" fmla="*/ 1354648 w 12329382"/>
                <a:gd name="connsiteY117" fmla="*/ 660615 h 812606"/>
                <a:gd name="connsiteX118" fmla="*/ 984221 w 12329382"/>
                <a:gd name="connsiteY118" fmla="*/ 512019 h 812606"/>
                <a:gd name="connsiteX119" fmla="*/ 931701 w 12329382"/>
                <a:gd name="connsiteY119" fmla="*/ 473303 h 812606"/>
                <a:gd name="connsiteX120" fmla="*/ 922165 w 12329382"/>
                <a:gd name="connsiteY120" fmla="*/ 455639 h 812606"/>
                <a:gd name="connsiteX121" fmla="*/ 482336 w 12329382"/>
                <a:gd name="connsiteY121" fmla="*/ 168313 h 812606"/>
                <a:gd name="connsiteX122" fmla="*/ 59274 w 12329382"/>
                <a:gd name="connsiteY122" fmla="*/ 428746 h 812606"/>
                <a:gd name="connsiteX123" fmla="*/ 59022 w 12329382"/>
                <a:gd name="connsiteY123" fmla="*/ 429155 h 812606"/>
                <a:gd name="connsiteX124" fmla="*/ 30744 w 12329382"/>
                <a:gd name="connsiteY124" fmla="*/ 480219 h 812606"/>
                <a:gd name="connsiteX125" fmla="*/ -1 w 12329382"/>
                <a:gd name="connsiteY125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59313 w 12329384"/>
                <a:gd name="connsiteY15" fmla="*/ 356972 h 812606"/>
                <a:gd name="connsiteX16" fmla="*/ 3099142 w 12329384"/>
                <a:gd name="connsiteY16" fmla="*/ 644298 h 812606"/>
                <a:gd name="connsiteX17" fmla="*/ 3522204 w 12329384"/>
                <a:gd name="connsiteY17" fmla="*/ 383865 h 812606"/>
                <a:gd name="connsiteX18" fmla="*/ 3573787 w 12329384"/>
                <a:gd name="connsiteY18" fmla="*/ 296505 h 812606"/>
                <a:gd name="connsiteX19" fmla="*/ 3579897 w 12329384"/>
                <a:gd name="connsiteY19" fmla="*/ 286993 h 812606"/>
                <a:gd name="connsiteX20" fmla="*/ 4071649 w 12329384"/>
                <a:gd name="connsiteY20" fmla="*/ 3 h 812606"/>
                <a:gd name="connsiteX21" fmla="*/ 4442076 w 12329384"/>
                <a:gd name="connsiteY21" fmla="*/ 148599 h 812606"/>
                <a:gd name="connsiteX22" fmla="*/ 4490282 w 12329384"/>
                <a:gd name="connsiteY22" fmla="*/ 195938 h 812606"/>
                <a:gd name="connsiteX23" fmla="*/ 4504132 w 12329384"/>
                <a:gd name="connsiteY23" fmla="*/ 204979 h 812606"/>
                <a:gd name="connsiteX24" fmla="*/ 4943961 w 12329384"/>
                <a:gd name="connsiteY24" fmla="*/ 492304 h 812606"/>
                <a:gd name="connsiteX25" fmla="*/ 5209571 w 12329384"/>
                <a:gd name="connsiteY25" fmla="*/ 401517 h 812606"/>
                <a:gd name="connsiteX26" fmla="*/ 5254775 w 12329384"/>
                <a:gd name="connsiteY26" fmla="*/ 363608 h 812606"/>
                <a:gd name="connsiteX27" fmla="*/ 5372276 w 12329384"/>
                <a:gd name="connsiteY27" fmla="*/ 258677 h 812606"/>
                <a:gd name="connsiteX28" fmla="*/ 5413555 w 12329384"/>
                <a:gd name="connsiteY28" fmla="*/ 229399 h 812606"/>
                <a:gd name="connsiteX29" fmla="*/ 5687128 w 12329384"/>
                <a:gd name="connsiteY29" fmla="*/ 151994 h 812606"/>
                <a:gd name="connsiteX30" fmla="*/ 6057555 w 12329384"/>
                <a:gd name="connsiteY30" fmla="*/ 300590 h 812606"/>
                <a:gd name="connsiteX31" fmla="*/ 6119611 w 12329384"/>
                <a:gd name="connsiteY31" fmla="*/ 356970 h 812606"/>
                <a:gd name="connsiteX32" fmla="*/ 6559439 w 12329384"/>
                <a:gd name="connsiteY32" fmla="*/ 644296 h 812606"/>
                <a:gd name="connsiteX33" fmla="*/ 6982502 w 12329384"/>
                <a:gd name="connsiteY33" fmla="*/ 383863 h 812606"/>
                <a:gd name="connsiteX34" fmla="*/ 6982753 w 12329384"/>
                <a:gd name="connsiteY34" fmla="*/ 383454 h 812606"/>
                <a:gd name="connsiteX35" fmla="*/ 6984246 w 12329384"/>
                <a:gd name="connsiteY35" fmla="*/ 380360 h 812606"/>
                <a:gd name="connsiteX36" fmla="*/ 7040195 w 12329384"/>
                <a:gd name="connsiteY36" fmla="*/ 286991 h 812606"/>
                <a:gd name="connsiteX37" fmla="*/ 7531947 w 12329384"/>
                <a:gd name="connsiteY37" fmla="*/ 1 h 812606"/>
                <a:gd name="connsiteX38" fmla="*/ 7902374 w 12329384"/>
                <a:gd name="connsiteY38" fmla="*/ 148597 h 812606"/>
                <a:gd name="connsiteX39" fmla="*/ 7950580 w 12329384"/>
                <a:gd name="connsiteY39" fmla="*/ 195936 h 812606"/>
                <a:gd name="connsiteX40" fmla="*/ 7964430 w 12329384"/>
                <a:gd name="connsiteY40" fmla="*/ 204977 h 812606"/>
                <a:gd name="connsiteX41" fmla="*/ 8404258 w 12329384"/>
                <a:gd name="connsiteY41" fmla="*/ 492302 h 812606"/>
                <a:gd name="connsiteX42" fmla="*/ 8669869 w 12329384"/>
                <a:gd name="connsiteY42" fmla="*/ 401515 h 812606"/>
                <a:gd name="connsiteX43" fmla="*/ 8715076 w 12329384"/>
                <a:gd name="connsiteY43" fmla="*/ 363604 h 812606"/>
                <a:gd name="connsiteX44" fmla="*/ 8720650 w 12329384"/>
                <a:gd name="connsiteY44" fmla="*/ 356531 h 812606"/>
                <a:gd name="connsiteX45" fmla="*/ 8832573 w 12329384"/>
                <a:gd name="connsiteY45" fmla="*/ 258676 h 812606"/>
                <a:gd name="connsiteX46" fmla="*/ 8873853 w 12329384"/>
                <a:gd name="connsiteY46" fmla="*/ 229399 h 812606"/>
                <a:gd name="connsiteX47" fmla="*/ 9147426 w 12329384"/>
                <a:gd name="connsiteY47" fmla="*/ 151993 h 812606"/>
                <a:gd name="connsiteX48" fmla="*/ 9517853 w 12329384"/>
                <a:gd name="connsiteY48" fmla="*/ 300589 h 812606"/>
                <a:gd name="connsiteX49" fmla="*/ 9566059 w 12329384"/>
                <a:gd name="connsiteY49" fmla="*/ 347928 h 812606"/>
                <a:gd name="connsiteX50" fmla="*/ 9579908 w 12329384"/>
                <a:gd name="connsiteY50" fmla="*/ 356969 h 812606"/>
                <a:gd name="connsiteX51" fmla="*/ 10019738 w 12329384"/>
                <a:gd name="connsiteY51" fmla="*/ 644295 h 812606"/>
                <a:gd name="connsiteX52" fmla="*/ 10442800 w 12329384"/>
                <a:gd name="connsiteY52" fmla="*/ 383862 h 812606"/>
                <a:gd name="connsiteX53" fmla="*/ 10443052 w 12329384"/>
                <a:gd name="connsiteY53" fmla="*/ 383453 h 812606"/>
                <a:gd name="connsiteX54" fmla="*/ 10444544 w 12329384"/>
                <a:gd name="connsiteY54" fmla="*/ 380359 h 812606"/>
                <a:gd name="connsiteX55" fmla="*/ 10502074 w 12329384"/>
                <a:gd name="connsiteY55" fmla="*/ 271318 h 812606"/>
                <a:gd name="connsiteX56" fmla="*/ 10500493 w 12329384"/>
                <a:gd name="connsiteY56" fmla="*/ 286990 h 812606"/>
                <a:gd name="connsiteX57" fmla="*/ 10992245 w 12329384"/>
                <a:gd name="connsiteY57" fmla="*/ 0 h 812606"/>
                <a:gd name="connsiteX58" fmla="*/ 11362672 w 12329384"/>
                <a:gd name="connsiteY58" fmla="*/ 148596 h 812606"/>
                <a:gd name="connsiteX59" fmla="*/ 11410878 w 12329384"/>
                <a:gd name="connsiteY59" fmla="*/ 195935 h 812606"/>
                <a:gd name="connsiteX60" fmla="*/ 11424728 w 12329384"/>
                <a:gd name="connsiteY60" fmla="*/ 204976 h 812606"/>
                <a:gd name="connsiteX61" fmla="*/ 11864557 w 12329384"/>
                <a:gd name="connsiteY61" fmla="*/ 492302 h 812606"/>
                <a:gd name="connsiteX62" fmla="*/ 12329384 w 12329384"/>
                <a:gd name="connsiteY62" fmla="*/ 159808 h 812606"/>
                <a:gd name="connsiteX63" fmla="*/ 12329210 w 12329384"/>
                <a:gd name="connsiteY63" fmla="*/ 177225 h 812606"/>
                <a:gd name="connsiteX64" fmla="*/ 11735544 w 12329384"/>
                <a:gd name="connsiteY64" fmla="*/ 660610 h 812606"/>
                <a:gd name="connsiteX65" fmla="*/ 11365117 w 12329384"/>
                <a:gd name="connsiteY65" fmla="*/ 512014 h 812606"/>
                <a:gd name="connsiteX66" fmla="*/ 11316911 w 12329384"/>
                <a:gd name="connsiteY66" fmla="*/ 464675 h 812606"/>
                <a:gd name="connsiteX67" fmla="*/ 11303061 w 12329384"/>
                <a:gd name="connsiteY67" fmla="*/ 455634 h 812606"/>
                <a:gd name="connsiteX68" fmla="*/ 10863232 w 12329384"/>
                <a:gd name="connsiteY68" fmla="*/ 168308 h 812606"/>
                <a:gd name="connsiteX69" fmla="*/ 10440170 w 12329384"/>
                <a:gd name="connsiteY69" fmla="*/ 428741 h 812606"/>
                <a:gd name="connsiteX70" fmla="*/ 10439918 w 12329384"/>
                <a:gd name="connsiteY70" fmla="*/ 429150 h 812606"/>
                <a:gd name="connsiteX71" fmla="*/ 10438426 w 12329384"/>
                <a:gd name="connsiteY71" fmla="*/ 432244 h 812606"/>
                <a:gd name="connsiteX72" fmla="*/ 10388586 w 12329384"/>
                <a:gd name="connsiteY72" fmla="*/ 516101 h 812606"/>
                <a:gd name="connsiteX73" fmla="*/ 10382477 w 12329384"/>
                <a:gd name="connsiteY73" fmla="*/ 525613 h 812606"/>
                <a:gd name="connsiteX74" fmla="*/ 9890724 w 12329384"/>
                <a:gd name="connsiteY74" fmla="*/ 812603 h 812606"/>
                <a:gd name="connsiteX75" fmla="*/ 9520297 w 12329384"/>
                <a:gd name="connsiteY75" fmla="*/ 664007 h 812606"/>
                <a:gd name="connsiteX76" fmla="*/ 9472091 w 12329384"/>
                <a:gd name="connsiteY76" fmla="*/ 616668 h 812606"/>
                <a:gd name="connsiteX77" fmla="*/ 9458242 w 12329384"/>
                <a:gd name="connsiteY77" fmla="*/ 607627 h 812606"/>
                <a:gd name="connsiteX78" fmla="*/ 9018413 w 12329384"/>
                <a:gd name="connsiteY78" fmla="*/ 320302 h 812606"/>
                <a:gd name="connsiteX79" fmla="*/ 8752802 w 12329384"/>
                <a:gd name="connsiteY79" fmla="*/ 411089 h 812606"/>
                <a:gd name="connsiteX80" fmla="*/ 8707595 w 12329384"/>
                <a:gd name="connsiteY80" fmla="*/ 449000 h 812606"/>
                <a:gd name="connsiteX81" fmla="*/ 8590098 w 12329384"/>
                <a:gd name="connsiteY81" fmla="*/ 553928 h 812606"/>
                <a:gd name="connsiteX82" fmla="*/ 8548818 w 12329384"/>
                <a:gd name="connsiteY82" fmla="*/ 583206 h 812606"/>
                <a:gd name="connsiteX83" fmla="*/ 8275246 w 12329384"/>
                <a:gd name="connsiteY83" fmla="*/ 660611 h 812606"/>
                <a:gd name="connsiteX84" fmla="*/ 7904819 w 12329384"/>
                <a:gd name="connsiteY84" fmla="*/ 512015 h 812606"/>
                <a:gd name="connsiteX85" fmla="*/ 7856612 w 12329384"/>
                <a:gd name="connsiteY85" fmla="*/ 464676 h 812606"/>
                <a:gd name="connsiteX86" fmla="*/ 7842763 w 12329384"/>
                <a:gd name="connsiteY86" fmla="*/ 455635 h 812606"/>
                <a:gd name="connsiteX87" fmla="*/ 7402933 w 12329384"/>
                <a:gd name="connsiteY87" fmla="*/ 168309 h 812606"/>
                <a:gd name="connsiteX88" fmla="*/ 6979871 w 12329384"/>
                <a:gd name="connsiteY88" fmla="*/ 428742 h 812606"/>
                <a:gd name="connsiteX89" fmla="*/ 6979620 w 12329384"/>
                <a:gd name="connsiteY89" fmla="*/ 429151 h 812606"/>
                <a:gd name="connsiteX90" fmla="*/ 6978128 w 12329384"/>
                <a:gd name="connsiteY90" fmla="*/ 432245 h 812606"/>
                <a:gd name="connsiteX91" fmla="*/ 6922178 w 12329384"/>
                <a:gd name="connsiteY91" fmla="*/ 525614 h 812606"/>
                <a:gd name="connsiteX92" fmla="*/ 6430427 w 12329384"/>
                <a:gd name="connsiteY92" fmla="*/ 812604 h 812606"/>
                <a:gd name="connsiteX93" fmla="*/ 6059999 w 12329384"/>
                <a:gd name="connsiteY93" fmla="*/ 664008 h 812606"/>
                <a:gd name="connsiteX94" fmla="*/ 6011793 w 12329384"/>
                <a:gd name="connsiteY94" fmla="*/ 616669 h 812606"/>
                <a:gd name="connsiteX95" fmla="*/ 5997944 w 12329384"/>
                <a:gd name="connsiteY95" fmla="*/ 607628 h 812606"/>
                <a:gd name="connsiteX96" fmla="*/ 5558114 w 12329384"/>
                <a:gd name="connsiteY96" fmla="*/ 320302 h 812606"/>
                <a:gd name="connsiteX97" fmla="*/ 5292505 w 12329384"/>
                <a:gd name="connsiteY97" fmla="*/ 411089 h 812606"/>
                <a:gd name="connsiteX98" fmla="*/ 5207594 w 12329384"/>
                <a:gd name="connsiteY98" fmla="*/ 488913 h 812606"/>
                <a:gd name="connsiteX99" fmla="*/ 5088520 w 12329384"/>
                <a:gd name="connsiteY99" fmla="*/ 583208 h 812606"/>
                <a:gd name="connsiteX100" fmla="*/ 4814948 w 12329384"/>
                <a:gd name="connsiteY100" fmla="*/ 660613 h 812606"/>
                <a:gd name="connsiteX101" fmla="*/ 4444521 w 12329384"/>
                <a:gd name="connsiteY101" fmla="*/ 512017 h 812606"/>
                <a:gd name="connsiteX102" fmla="*/ 4396314 w 12329384"/>
                <a:gd name="connsiteY102" fmla="*/ 464678 h 812606"/>
                <a:gd name="connsiteX103" fmla="*/ 4382465 w 12329384"/>
                <a:gd name="connsiteY103" fmla="*/ 455637 h 812606"/>
                <a:gd name="connsiteX104" fmla="*/ 3942636 w 12329384"/>
                <a:gd name="connsiteY104" fmla="*/ 168311 h 812606"/>
                <a:gd name="connsiteX105" fmla="*/ 3519574 w 12329384"/>
                <a:gd name="connsiteY105" fmla="*/ 428744 h 812606"/>
                <a:gd name="connsiteX106" fmla="*/ 3477788 w 12329384"/>
                <a:gd name="connsiteY106" fmla="*/ 500852 h 812606"/>
                <a:gd name="connsiteX107" fmla="*/ 3461880 w 12329384"/>
                <a:gd name="connsiteY107" fmla="*/ 525616 h 812606"/>
                <a:gd name="connsiteX108" fmla="*/ 2970129 w 12329384"/>
                <a:gd name="connsiteY108" fmla="*/ 812606 h 812606"/>
                <a:gd name="connsiteX109" fmla="*/ 2599702 w 12329384"/>
                <a:gd name="connsiteY109" fmla="*/ 664010 h 812606"/>
                <a:gd name="connsiteX110" fmla="*/ 2551495 w 12329384"/>
                <a:gd name="connsiteY110" fmla="*/ 616671 h 812606"/>
                <a:gd name="connsiteX111" fmla="*/ 2537646 w 12329384"/>
                <a:gd name="connsiteY111" fmla="*/ 607630 h 812606"/>
                <a:gd name="connsiteX112" fmla="*/ 2097817 w 12329384"/>
                <a:gd name="connsiteY112" fmla="*/ 320304 h 812606"/>
                <a:gd name="connsiteX113" fmla="*/ 1832207 w 12329384"/>
                <a:gd name="connsiteY113" fmla="*/ 411091 h 812606"/>
                <a:gd name="connsiteX114" fmla="*/ 1722225 w 12329384"/>
                <a:gd name="connsiteY114" fmla="*/ 515954 h 812606"/>
                <a:gd name="connsiteX115" fmla="*/ 1628223 w 12329384"/>
                <a:gd name="connsiteY115" fmla="*/ 583210 h 812606"/>
                <a:gd name="connsiteX116" fmla="*/ 1354650 w 12329384"/>
                <a:gd name="connsiteY116" fmla="*/ 660615 h 812606"/>
                <a:gd name="connsiteX117" fmla="*/ 984223 w 12329384"/>
                <a:gd name="connsiteY117" fmla="*/ 512019 h 812606"/>
                <a:gd name="connsiteX118" fmla="*/ 931703 w 12329384"/>
                <a:gd name="connsiteY118" fmla="*/ 473303 h 812606"/>
                <a:gd name="connsiteX119" fmla="*/ 922167 w 12329384"/>
                <a:gd name="connsiteY119" fmla="*/ 455639 h 812606"/>
                <a:gd name="connsiteX120" fmla="*/ 482338 w 12329384"/>
                <a:gd name="connsiteY120" fmla="*/ 168313 h 812606"/>
                <a:gd name="connsiteX121" fmla="*/ 59276 w 12329384"/>
                <a:gd name="connsiteY121" fmla="*/ 428746 h 812606"/>
                <a:gd name="connsiteX122" fmla="*/ 59024 w 12329384"/>
                <a:gd name="connsiteY122" fmla="*/ 429155 h 812606"/>
                <a:gd name="connsiteX123" fmla="*/ 30746 w 12329384"/>
                <a:gd name="connsiteY123" fmla="*/ 480219 h 812606"/>
                <a:gd name="connsiteX124" fmla="*/ 1 w 12329384"/>
                <a:gd name="connsiteY124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490280 w 12329382"/>
                <a:gd name="connsiteY22" fmla="*/ 195938 h 812606"/>
                <a:gd name="connsiteX23" fmla="*/ 4504130 w 12329382"/>
                <a:gd name="connsiteY23" fmla="*/ 204979 h 812606"/>
                <a:gd name="connsiteX24" fmla="*/ 4943959 w 12329382"/>
                <a:gd name="connsiteY24" fmla="*/ 492304 h 812606"/>
                <a:gd name="connsiteX25" fmla="*/ 5209569 w 12329382"/>
                <a:gd name="connsiteY25" fmla="*/ 401517 h 812606"/>
                <a:gd name="connsiteX26" fmla="*/ 5254773 w 12329382"/>
                <a:gd name="connsiteY26" fmla="*/ 363608 h 812606"/>
                <a:gd name="connsiteX27" fmla="*/ 5372274 w 12329382"/>
                <a:gd name="connsiteY27" fmla="*/ 258677 h 812606"/>
                <a:gd name="connsiteX28" fmla="*/ 5413553 w 12329382"/>
                <a:gd name="connsiteY28" fmla="*/ 229399 h 812606"/>
                <a:gd name="connsiteX29" fmla="*/ 5687126 w 12329382"/>
                <a:gd name="connsiteY29" fmla="*/ 151994 h 812606"/>
                <a:gd name="connsiteX30" fmla="*/ 6057553 w 12329382"/>
                <a:gd name="connsiteY30" fmla="*/ 300590 h 812606"/>
                <a:gd name="connsiteX31" fmla="*/ 6119609 w 12329382"/>
                <a:gd name="connsiteY31" fmla="*/ 356970 h 812606"/>
                <a:gd name="connsiteX32" fmla="*/ 6559437 w 12329382"/>
                <a:gd name="connsiteY32" fmla="*/ 644296 h 812606"/>
                <a:gd name="connsiteX33" fmla="*/ 6982500 w 12329382"/>
                <a:gd name="connsiteY33" fmla="*/ 383863 h 812606"/>
                <a:gd name="connsiteX34" fmla="*/ 6982751 w 12329382"/>
                <a:gd name="connsiteY34" fmla="*/ 383454 h 812606"/>
                <a:gd name="connsiteX35" fmla="*/ 6984244 w 12329382"/>
                <a:gd name="connsiteY35" fmla="*/ 380360 h 812606"/>
                <a:gd name="connsiteX36" fmla="*/ 7040193 w 12329382"/>
                <a:gd name="connsiteY36" fmla="*/ 286991 h 812606"/>
                <a:gd name="connsiteX37" fmla="*/ 7531945 w 12329382"/>
                <a:gd name="connsiteY37" fmla="*/ 1 h 812606"/>
                <a:gd name="connsiteX38" fmla="*/ 7902372 w 12329382"/>
                <a:gd name="connsiteY38" fmla="*/ 148597 h 812606"/>
                <a:gd name="connsiteX39" fmla="*/ 7950578 w 12329382"/>
                <a:gd name="connsiteY39" fmla="*/ 195936 h 812606"/>
                <a:gd name="connsiteX40" fmla="*/ 7964428 w 12329382"/>
                <a:gd name="connsiteY40" fmla="*/ 204977 h 812606"/>
                <a:gd name="connsiteX41" fmla="*/ 8404256 w 12329382"/>
                <a:gd name="connsiteY41" fmla="*/ 492302 h 812606"/>
                <a:gd name="connsiteX42" fmla="*/ 8669867 w 12329382"/>
                <a:gd name="connsiteY42" fmla="*/ 401515 h 812606"/>
                <a:gd name="connsiteX43" fmla="*/ 8720648 w 12329382"/>
                <a:gd name="connsiteY43" fmla="*/ 356531 h 812606"/>
                <a:gd name="connsiteX44" fmla="*/ 8832571 w 12329382"/>
                <a:gd name="connsiteY44" fmla="*/ 258676 h 812606"/>
                <a:gd name="connsiteX45" fmla="*/ 8873851 w 12329382"/>
                <a:gd name="connsiteY45" fmla="*/ 229399 h 812606"/>
                <a:gd name="connsiteX46" fmla="*/ 9147424 w 12329382"/>
                <a:gd name="connsiteY46" fmla="*/ 151993 h 812606"/>
                <a:gd name="connsiteX47" fmla="*/ 9517851 w 12329382"/>
                <a:gd name="connsiteY47" fmla="*/ 300589 h 812606"/>
                <a:gd name="connsiteX48" fmla="*/ 9566057 w 12329382"/>
                <a:gd name="connsiteY48" fmla="*/ 347928 h 812606"/>
                <a:gd name="connsiteX49" fmla="*/ 9579906 w 12329382"/>
                <a:gd name="connsiteY49" fmla="*/ 356969 h 812606"/>
                <a:gd name="connsiteX50" fmla="*/ 10019736 w 12329382"/>
                <a:gd name="connsiteY50" fmla="*/ 644295 h 812606"/>
                <a:gd name="connsiteX51" fmla="*/ 10442798 w 12329382"/>
                <a:gd name="connsiteY51" fmla="*/ 383862 h 812606"/>
                <a:gd name="connsiteX52" fmla="*/ 10443050 w 12329382"/>
                <a:gd name="connsiteY52" fmla="*/ 383453 h 812606"/>
                <a:gd name="connsiteX53" fmla="*/ 10444542 w 12329382"/>
                <a:gd name="connsiteY53" fmla="*/ 380359 h 812606"/>
                <a:gd name="connsiteX54" fmla="*/ 10502072 w 12329382"/>
                <a:gd name="connsiteY54" fmla="*/ 271318 h 812606"/>
                <a:gd name="connsiteX55" fmla="*/ 10500491 w 12329382"/>
                <a:gd name="connsiteY55" fmla="*/ 286990 h 812606"/>
                <a:gd name="connsiteX56" fmla="*/ 10992243 w 12329382"/>
                <a:gd name="connsiteY56" fmla="*/ 0 h 812606"/>
                <a:gd name="connsiteX57" fmla="*/ 11362670 w 12329382"/>
                <a:gd name="connsiteY57" fmla="*/ 148596 h 812606"/>
                <a:gd name="connsiteX58" fmla="*/ 11410876 w 12329382"/>
                <a:gd name="connsiteY58" fmla="*/ 195935 h 812606"/>
                <a:gd name="connsiteX59" fmla="*/ 11424726 w 12329382"/>
                <a:gd name="connsiteY59" fmla="*/ 204976 h 812606"/>
                <a:gd name="connsiteX60" fmla="*/ 11864555 w 12329382"/>
                <a:gd name="connsiteY60" fmla="*/ 492302 h 812606"/>
                <a:gd name="connsiteX61" fmla="*/ 12329382 w 12329382"/>
                <a:gd name="connsiteY61" fmla="*/ 159808 h 812606"/>
                <a:gd name="connsiteX62" fmla="*/ 12329208 w 12329382"/>
                <a:gd name="connsiteY62" fmla="*/ 177225 h 812606"/>
                <a:gd name="connsiteX63" fmla="*/ 11735542 w 12329382"/>
                <a:gd name="connsiteY63" fmla="*/ 660610 h 812606"/>
                <a:gd name="connsiteX64" fmla="*/ 11365115 w 12329382"/>
                <a:gd name="connsiteY64" fmla="*/ 512014 h 812606"/>
                <a:gd name="connsiteX65" fmla="*/ 11316909 w 12329382"/>
                <a:gd name="connsiteY65" fmla="*/ 464675 h 812606"/>
                <a:gd name="connsiteX66" fmla="*/ 11303059 w 12329382"/>
                <a:gd name="connsiteY66" fmla="*/ 455634 h 812606"/>
                <a:gd name="connsiteX67" fmla="*/ 10863230 w 12329382"/>
                <a:gd name="connsiteY67" fmla="*/ 168308 h 812606"/>
                <a:gd name="connsiteX68" fmla="*/ 10440168 w 12329382"/>
                <a:gd name="connsiteY68" fmla="*/ 428741 h 812606"/>
                <a:gd name="connsiteX69" fmla="*/ 10439916 w 12329382"/>
                <a:gd name="connsiteY69" fmla="*/ 429150 h 812606"/>
                <a:gd name="connsiteX70" fmla="*/ 10438424 w 12329382"/>
                <a:gd name="connsiteY70" fmla="*/ 432244 h 812606"/>
                <a:gd name="connsiteX71" fmla="*/ 10388584 w 12329382"/>
                <a:gd name="connsiteY71" fmla="*/ 516101 h 812606"/>
                <a:gd name="connsiteX72" fmla="*/ 10382475 w 12329382"/>
                <a:gd name="connsiteY72" fmla="*/ 525613 h 812606"/>
                <a:gd name="connsiteX73" fmla="*/ 9890722 w 12329382"/>
                <a:gd name="connsiteY73" fmla="*/ 812603 h 812606"/>
                <a:gd name="connsiteX74" fmla="*/ 9520295 w 12329382"/>
                <a:gd name="connsiteY74" fmla="*/ 664007 h 812606"/>
                <a:gd name="connsiteX75" fmla="*/ 9472089 w 12329382"/>
                <a:gd name="connsiteY75" fmla="*/ 616668 h 812606"/>
                <a:gd name="connsiteX76" fmla="*/ 9458240 w 12329382"/>
                <a:gd name="connsiteY76" fmla="*/ 607627 h 812606"/>
                <a:gd name="connsiteX77" fmla="*/ 9018411 w 12329382"/>
                <a:gd name="connsiteY77" fmla="*/ 320302 h 812606"/>
                <a:gd name="connsiteX78" fmla="*/ 8752800 w 12329382"/>
                <a:gd name="connsiteY78" fmla="*/ 411089 h 812606"/>
                <a:gd name="connsiteX79" fmla="*/ 8707593 w 12329382"/>
                <a:gd name="connsiteY79" fmla="*/ 449000 h 812606"/>
                <a:gd name="connsiteX80" fmla="*/ 8590096 w 12329382"/>
                <a:gd name="connsiteY80" fmla="*/ 553928 h 812606"/>
                <a:gd name="connsiteX81" fmla="*/ 8548816 w 12329382"/>
                <a:gd name="connsiteY81" fmla="*/ 583206 h 812606"/>
                <a:gd name="connsiteX82" fmla="*/ 8275244 w 12329382"/>
                <a:gd name="connsiteY82" fmla="*/ 660611 h 812606"/>
                <a:gd name="connsiteX83" fmla="*/ 7904817 w 12329382"/>
                <a:gd name="connsiteY83" fmla="*/ 512015 h 812606"/>
                <a:gd name="connsiteX84" fmla="*/ 7856610 w 12329382"/>
                <a:gd name="connsiteY84" fmla="*/ 464676 h 812606"/>
                <a:gd name="connsiteX85" fmla="*/ 7842761 w 12329382"/>
                <a:gd name="connsiteY85" fmla="*/ 455635 h 812606"/>
                <a:gd name="connsiteX86" fmla="*/ 7402931 w 12329382"/>
                <a:gd name="connsiteY86" fmla="*/ 168309 h 812606"/>
                <a:gd name="connsiteX87" fmla="*/ 6979869 w 12329382"/>
                <a:gd name="connsiteY87" fmla="*/ 428742 h 812606"/>
                <a:gd name="connsiteX88" fmla="*/ 6979618 w 12329382"/>
                <a:gd name="connsiteY88" fmla="*/ 429151 h 812606"/>
                <a:gd name="connsiteX89" fmla="*/ 6978126 w 12329382"/>
                <a:gd name="connsiteY89" fmla="*/ 432245 h 812606"/>
                <a:gd name="connsiteX90" fmla="*/ 6922176 w 12329382"/>
                <a:gd name="connsiteY90" fmla="*/ 525614 h 812606"/>
                <a:gd name="connsiteX91" fmla="*/ 6430425 w 12329382"/>
                <a:gd name="connsiteY91" fmla="*/ 812604 h 812606"/>
                <a:gd name="connsiteX92" fmla="*/ 6059997 w 12329382"/>
                <a:gd name="connsiteY92" fmla="*/ 664008 h 812606"/>
                <a:gd name="connsiteX93" fmla="*/ 6011791 w 12329382"/>
                <a:gd name="connsiteY93" fmla="*/ 616669 h 812606"/>
                <a:gd name="connsiteX94" fmla="*/ 5997942 w 12329382"/>
                <a:gd name="connsiteY94" fmla="*/ 607628 h 812606"/>
                <a:gd name="connsiteX95" fmla="*/ 5558112 w 12329382"/>
                <a:gd name="connsiteY95" fmla="*/ 320302 h 812606"/>
                <a:gd name="connsiteX96" fmla="*/ 5292503 w 12329382"/>
                <a:gd name="connsiteY96" fmla="*/ 411089 h 812606"/>
                <a:gd name="connsiteX97" fmla="*/ 5207592 w 12329382"/>
                <a:gd name="connsiteY97" fmla="*/ 488913 h 812606"/>
                <a:gd name="connsiteX98" fmla="*/ 5088518 w 12329382"/>
                <a:gd name="connsiteY98" fmla="*/ 583208 h 812606"/>
                <a:gd name="connsiteX99" fmla="*/ 4814946 w 12329382"/>
                <a:gd name="connsiteY99" fmla="*/ 660613 h 812606"/>
                <a:gd name="connsiteX100" fmla="*/ 4444519 w 12329382"/>
                <a:gd name="connsiteY100" fmla="*/ 512017 h 812606"/>
                <a:gd name="connsiteX101" fmla="*/ 4396312 w 12329382"/>
                <a:gd name="connsiteY101" fmla="*/ 464678 h 812606"/>
                <a:gd name="connsiteX102" fmla="*/ 4382463 w 12329382"/>
                <a:gd name="connsiteY102" fmla="*/ 455637 h 812606"/>
                <a:gd name="connsiteX103" fmla="*/ 3942634 w 12329382"/>
                <a:gd name="connsiteY103" fmla="*/ 168311 h 812606"/>
                <a:gd name="connsiteX104" fmla="*/ 3519572 w 12329382"/>
                <a:gd name="connsiteY104" fmla="*/ 428744 h 812606"/>
                <a:gd name="connsiteX105" fmla="*/ 3477786 w 12329382"/>
                <a:gd name="connsiteY105" fmla="*/ 500852 h 812606"/>
                <a:gd name="connsiteX106" fmla="*/ 3461878 w 12329382"/>
                <a:gd name="connsiteY106" fmla="*/ 525616 h 812606"/>
                <a:gd name="connsiteX107" fmla="*/ 2970127 w 12329382"/>
                <a:gd name="connsiteY107" fmla="*/ 812606 h 812606"/>
                <a:gd name="connsiteX108" fmla="*/ 2599700 w 12329382"/>
                <a:gd name="connsiteY108" fmla="*/ 664010 h 812606"/>
                <a:gd name="connsiteX109" fmla="*/ 2551493 w 12329382"/>
                <a:gd name="connsiteY109" fmla="*/ 616671 h 812606"/>
                <a:gd name="connsiteX110" fmla="*/ 2537644 w 12329382"/>
                <a:gd name="connsiteY110" fmla="*/ 607630 h 812606"/>
                <a:gd name="connsiteX111" fmla="*/ 2097815 w 12329382"/>
                <a:gd name="connsiteY111" fmla="*/ 320304 h 812606"/>
                <a:gd name="connsiteX112" fmla="*/ 1832205 w 12329382"/>
                <a:gd name="connsiteY112" fmla="*/ 411091 h 812606"/>
                <a:gd name="connsiteX113" fmla="*/ 1722223 w 12329382"/>
                <a:gd name="connsiteY113" fmla="*/ 515954 h 812606"/>
                <a:gd name="connsiteX114" fmla="*/ 1628221 w 12329382"/>
                <a:gd name="connsiteY114" fmla="*/ 583210 h 812606"/>
                <a:gd name="connsiteX115" fmla="*/ 1354648 w 12329382"/>
                <a:gd name="connsiteY115" fmla="*/ 660615 h 812606"/>
                <a:gd name="connsiteX116" fmla="*/ 984221 w 12329382"/>
                <a:gd name="connsiteY116" fmla="*/ 512019 h 812606"/>
                <a:gd name="connsiteX117" fmla="*/ 931701 w 12329382"/>
                <a:gd name="connsiteY117" fmla="*/ 473303 h 812606"/>
                <a:gd name="connsiteX118" fmla="*/ 922165 w 12329382"/>
                <a:gd name="connsiteY118" fmla="*/ 455639 h 812606"/>
                <a:gd name="connsiteX119" fmla="*/ 482336 w 12329382"/>
                <a:gd name="connsiteY119" fmla="*/ 168313 h 812606"/>
                <a:gd name="connsiteX120" fmla="*/ 59274 w 12329382"/>
                <a:gd name="connsiteY120" fmla="*/ 428746 h 812606"/>
                <a:gd name="connsiteX121" fmla="*/ 59022 w 12329382"/>
                <a:gd name="connsiteY121" fmla="*/ 429155 h 812606"/>
                <a:gd name="connsiteX122" fmla="*/ 30744 w 12329382"/>
                <a:gd name="connsiteY122" fmla="*/ 480219 h 812606"/>
                <a:gd name="connsiteX123" fmla="*/ -1 w 12329382"/>
                <a:gd name="connsiteY123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59313 w 12329384"/>
                <a:gd name="connsiteY15" fmla="*/ 356972 h 812606"/>
                <a:gd name="connsiteX16" fmla="*/ 3099142 w 12329384"/>
                <a:gd name="connsiteY16" fmla="*/ 644298 h 812606"/>
                <a:gd name="connsiteX17" fmla="*/ 3522204 w 12329384"/>
                <a:gd name="connsiteY17" fmla="*/ 383865 h 812606"/>
                <a:gd name="connsiteX18" fmla="*/ 3573787 w 12329384"/>
                <a:gd name="connsiteY18" fmla="*/ 296505 h 812606"/>
                <a:gd name="connsiteX19" fmla="*/ 3579897 w 12329384"/>
                <a:gd name="connsiteY19" fmla="*/ 286993 h 812606"/>
                <a:gd name="connsiteX20" fmla="*/ 4071649 w 12329384"/>
                <a:gd name="connsiteY20" fmla="*/ 3 h 812606"/>
                <a:gd name="connsiteX21" fmla="*/ 4442076 w 12329384"/>
                <a:gd name="connsiteY21" fmla="*/ 148599 h 812606"/>
                <a:gd name="connsiteX22" fmla="*/ 4490282 w 12329384"/>
                <a:gd name="connsiteY22" fmla="*/ 195938 h 812606"/>
                <a:gd name="connsiteX23" fmla="*/ 4504132 w 12329384"/>
                <a:gd name="connsiteY23" fmla="*/ 204979 h 812606"/>
                <a:gd name="connsiteX24" fmla="*/ 4943961 w 12329384"/>
                <a:gd name="connsiteY24" fmla="*/ 492304 h 812606"/>
                <a:gd name="connsiteX25" fmla="*/ 5209571 w 12329384"/>
                <a:gd name="connsiteY25" fmla="*/ 401517 h 812606"/>
                <a:gd name="connsiteX26" fmla="*/ 5254775 w 12329384"/>
                <a:gd name="connsiteY26" fmla="*/ 363608 h 812606"/>
                <a:gd name="connsiteX27" fmla="*/ 5372276 w 12329384"/>
                <a:gd name="connsiteY27" fmla="*/ 258677 h 812606"/>
                <a:gd name="connsiteX28" fmla="*/ 5413555 w 12329384"/>
                <a:gd name="connsiteY28" fmla="*/ 229399 h 812606"/>
                <a:gd name="connsiteX29" fmla="*/ 5687128 w 12329384"/>
                <a:gd name="connsiteY29" fmla="*/ 151994 h 812606"/>
                <a:gd name="connsiteX30" fmla="*/ 6057555 w 12329384"/>
                <a:gd name="connsiteY30" fmla="*/ 300590 h 812606"/>
                <a:gd name="connsiteX31" fmla="*/ 6119611 w 12329384"/>
                <a:gd name="connsiteY31" fmla="*/ 356970 h 812606"/>
                <a:gd name="connsiteX32" fmla="*/ 6559439 w 12329384"/>
                <a:gd name="connsiteY32" fmla="*/ 644296 h 812606"/>
                <a:gd name="connsiteX33" fmla="*/ 6982502 w 12329384"/>
                <a:gd name="connsiteY33" fmla="*/ 383863 h 812606"/>
                <a:gd name="connsiteX34" fmla="*/ 6982753 w 12329384"/>
                <a:gd name="connsiteY34" fmla="*/ 383454 h 812606"/>
                <a:gd name="connsiteX35" fmla="*/ 6984246 w 12329384"/>
                <a:gd name="connsiteY35" fmla="*/ 380360 h 812606"/>
                <a:gd name="connsiteX36" fmla="*/ 7040195 w 12329384"/>
                <a:gd name="connsiteY36" fmla="*/ 286991 h 812606"/>
                <a:gd name="connsiteX37" fmla="*/ 7531947 w 12329384"/>
                <a:gd name="connsiteY37" fmla="*/ 1 h 812606"/>
                <a:gd name="connsiteX38" fmla="*/ 7902374 w 12329384"/>
                <a:gd name="connsiteY38" fmla="*/ 148597 h 812606"/>
                <a:gd name="connsiteX39" fmla="*/ 7950580 w 12329384"/>
                <a:gd name="connsiteY39" fmla="*/ 195936 h 812606"/>
                <a:gd name="connsiteX40" fmla="*/ 7964430 w 12329384"/>
                <a:gd name="connsiteY40" fmla="*/ 204977 h 812606"/>
                <a:gd name="connsiteX41" fmla="*/ 8404258 w 12329384"/>
                <a:gd name="connsiteY41" fmla="*/ 492302 h 812606"/>
                <a:gd name="connsiteX42" fmla="*/ 8669869 w 12329384"/>
                <a:gd name="connsiteY42" fmla="*/ 401515 h 812606"/>
                <a:gd name="connsiteX43" fmla="*/ 8832573 w 12329384"/>
                <a:gd name="connsiteY43" fmla="*/ 258676 h 812606"/>
                <a:gd name="connsiteX44" fmla="*/ 8873853 w 12329384"/>
                <a:gd name="connsiteY44" fmla="*/ 229399 h 812606"/>
                <a:gd name="connsiteX45" fmla="*/ 9147426 w 12329384"/>
                <a:gd name="connsiteY45" fmla="*/ 151993 h 812606"/>
                <a:gd name="connsiteX46" fmla="*/ 9517853 w 12329384"/>
                <a:gd name="connsiteY46" fmla="*/ 300589 h 812606"/>
                <a:gd name="connsiteX47" fmla="*/ 9566059 w 12329384"/>
                <a:gd name="connsiteY47" fmla="*/ 347928 h 812606"/>
                <a:gd name="connsiteX48" fmla="*/ 9579908 w 12329384"/>
                <a:gd name="connsiteY48" fmla="*/ 356969 h 812606"/>
                <a:gd name="connsiteX49" fmla="*/ 10019738 w 12329384"/>
                <a:gd name="connsiteY49" fmla="*/ 644295 h 812606"/>
                <a:gd name="connsiteX50" fmla="*/ 10442800 w 12329384"/>
                <a:gd name="connsiteY50" fmla="*/ 383862 h 812606"/>
                <a:gd name="connsiteX51" fmla="*/ 10443052 w 12329384"/>
                <a:gd name="connsiteY51" fmla="*/ 383453 h 812606"/>
                <a:gd name="connsiteX52" fmla="*/ 10444544 w 12329384"/>
                <a:gd name="connsiteY52" fmla="*/ 380359 h 812606"/>
                <a:gd name="connsiteX53" fmla="*/ 10502074 w 12329384"/>
                <a:gd name="connsiteY53" fmla="*/ 271318 h 812606"/>
                <a:gd name="connsiteX54" fmla="*/ 10500493 w 12329384"/>
                <a:gd name="connsiteY54" fmla="*/ 286990 h 812606"/>
                <a:gd name="connsiteX55" fmla="*/ 10992245 w 12329384"/>
                <a:gd name="connsiteY55" fmla="*/ 0 h 812606"/>
                <a:gd name="connsiteX56" fmla="*/ 11362672 w 12329384"/>
                <a:gd name="connsiteY56" fmla="*/ 148596 h 812606"/>
                <a:gd name="connsiteX57" fmla="*/ 11410878 w 12329384"/>
                <a:gd name="connsiteY57" fmla="*/ 195935 h 812606"/>
                <a:gd name="connsiteX58" fmla="*/ 11424728 w 12329384"/>
                <a:gd name="connsiteY58" fmla="*/ 204976 h 812606"/>
                <a:gd name="connsiteX59" fmla="*/ 11864557 w 12329384"/>
                <a:gd name="connsiteY59" fmla="*/ 492302 h 812606"/>
                <a:gd name="connsiteX60" fmla="*/ 12329384 w 12329384"/>
                <a:gd name="connsiteY60" fmla="*/ 159808 h 812606"/>
                <a:gd name="connsiteX61" fmla="*/ 12329210 w 12329384"/>
                <a:gd name="connsiteY61" fmla="*/ 177225 h 812606"/>
                <a:gd name="connsiteX62" fmla="*/ 11735544 w 12329384"/>
                <a:gd name="connsiteY62" fmla="*/ 660610 h 812606"/>
                <a:gd name="connsiteX63" fmla="*/ 11365117 w 12329384"/>
                <a:gd name="connsiteY63" fmla="*/ 512014 h 812606"/>
                <a:gd name="connsiteX64" fmla="*/ 11316911 w 12329384"/>
                <a:gd name="connsiteY64" fmla="*/ 464675 h 812606"/>
                <a:gd name="connsiteX65" fmla="*/ 11303061 w 12329384"/>
                <a:gd name="connsiteY65" fmla="*/ 455634 h 812606"/>
                <a:gd name="connsiteX66" fmla="*/ 10863232 w 12329384"/>
                <a:gd name="connsiteY66" fmla="*/ 168308 h 812606"/>
                <a:gd name="connsiteX67" fmla="*/ 10440170 w 12329384"/>
                <a:gd name="connsiteY67" fmla="*/ 428741 h 812606"/>
                <a:gd name="connsiteX68" fmla="*/ 10439918 w 12329384"/>
                <a:gd name="connsiteY68" fmla="*/ 429150 h 812606"/>
                <a:gd name="connsiteX69" fmla="*/ 10438426 w 12329384"/>
                <a:gd name="connsiteY69" fmla="*/ 432244 h 812606"/>
                <a:gd name="connsiteX70" fmla="*/ 10388586 w 12329384"/>
                <a:gd name="connsiteY70" fmla="*/ 516101 h 812606"/>
                <a:gd name="connsiteX71" fmla="*/ 10382477 w 12329384"/>
                <a:gd name="connsiteY71" fmla="*/ 525613 h 812606"/>
                <a:gd name="connsiteX72" fmla="*/ 9890724 w 12329384"/>
                <a:gd name="connsiteY72" fmla="*/ 812603 h 812606"/>
                <a:gd name="connsiteX73" fmla="*/ 9520297 w 12329384"/>
                <a:gd name="connsiteY73" fmla="*/ 664007 h 812606"/>
                <a:gd name="connsiteX74" fmla="*/ 9472091 w 12329384"/>
                <a:gd name="connsiteY74" fmla="*/ 616668 h 812606"/>
                <a:gd name="connsiteX75" fmla="*/ 9458242 w 12329384"/>
                <a:gd name="connsiteY75" fmla="*/ 607627 h 812606"/>
                <a:gd name="connsiteX76" fmla="*/ 9018413 w 12329384"/>
                <a:gd name="connsiteY76" fmla="*/ 320302 h 812606"/>
                <a:gd name="connsiteX77" fmla="*/ 8752802 w 12329384"/>
                <a:gd name="connsiteY77" fmla="*/ 411089 h 812606"/>
                <a:gd name="connsiteX78" fmla="*/ 8707595 w 12329384"/>
                <a:gd name="connsiteY78" fmla="*/ 449000 h 812606"/>
                <a:gd name="connsiteX79" fmla="*/ 8590098 w 12329384"/>
                <a:gd name="connsiteY79" fmla="*/ 553928 h 812606"/>
                <a:gd name="connsiteX80" fmla="*/ 8548818 w 12329384"/>
                <a:gd name="connsiteY80" fmla="*/ 583206 h 812606"/>
                <a:gd name="connsiteX81" fmla="*/ 8275246 w 12329384"/>
                <a:gd name="connsiteY81" fmla="*/ 660611 h 812606"/>
                <a:gd name="connsiteX82" fmla="*/ 7904819 w 12329384"/>
                <a:gd name="connsiteY82" fmla="*/ 512015 h 812606"/>
                <a:gd name="connsiteX83" fmla="*/ 7856612 w 12329384"/>
                <a:gd name="connsiteY83" fmla="*/ 464676 h 812606"/>
                <a:gd name="connsiteX84" fmla="*/ 7842763 w 12329384"/>
                <a:gd name="connsiteY84" fmla="*/ 455635 h 812606"/>
                <a:gd name="connsiteX85" fmla="*/ 7402933 w 12329384"/>
                <a:gd name="connsiteY85" fmla="*/ 168309 h 812606"/>
                <a:gd name="connsiteX86" fmla="*/ 6979871 w 12329384"/>
                <a:gd name="connsiteY86" fmla="*/ 428742 h 812606"/>
                <a:gd name="connsiteX87" fmla="*/ 6979620 w 12329384"/>
                <a:gd name="connsiteY87" fmla="*/ 429151 h 812606"/>
                <a:gd name="connsiteX88" fmla="*/ 6978128 w 12329384"/>
                <a:gd name="connsiteY88" fmla="*/ 432245 h 812606"/>
                <a:gd name="connsiteX89" fmla="*/ 6922178 w 12329384"/>
                <a:gd name="connsiteY89" fmla="*/ 525614 h 812606"/>
                <a:gd name="connsiteX90" fmla="*/ 6430427 w 12329384"/>
                <a:gd name="connsiteY90" fmla="*/ 812604 h 812606"/>
                <a:gd name="connsiteX91" fmla="*/ 6059999 w 12329384"/>
                <a:gd name="connsiteY91" fmla="*/ 664008 h 812606"/>
                <a:gd name="connsiteX92" fmla="*/ 6011793 w 12329384"/>
                <a:gd name="connsiteY92" fmla="*/ 616669 h 812606"/>
                <a:gd name="connsiteX93" fmla="*/ 5997944 w 12329384"/>
                <a:gd name="connsiteY93" fmla="*/ 607628 h 812606"/>
                <a:gd name="connsiteX94" fmla="*/ 5558114 w 12329384"/>
                <a:gd name="connsiteY94" fmla="*/ 320302 h 812606"/>
                <a:gd name="connsiteX95" fmla="*/ 5292505 w 12329384"/>
                <a:gd name="connsiteY95" fmla="*/ 411089 h 812606"/>
                <a:gd name="connsiteX96" fmla="*/ 5207594 w 12329384"/>
                <a:gd name="connsiteY96" fmla="*/ 488913 h 812606"/>
                <a:gd name="connsiteX97" fmla="*/ 5088520 w 12329384"/>
                <a:gd name="connsiteY97" fmla="*/ 583208 h 812606"/>
                <a:gd name="connsiteX98" fmla="*/ 4814948 w 12329384"/>
                <a:gd name="connsiteY98" fmla="*/ 660613 h 812606"/>
                <a:gd name="connsiteX99" fmla="*/ 4444521 w 12329384"/>
                <a:gd name="connsiteY99" fmla="*/ 512017 h 812606"/>
                <a:gd name="connsiteX100" fmla="*/ 4396314 w 12329384"/>
                <a:gd name="connsiteY100" fmla="*/ 464678 h 812606"/>
                <a:gd name="connsiteX101" fmla="*/ 4382465 w 12329384"/>
                <a:gd name="connsiteY101" fmla="*/ 455637 h 812606"/>
                <a:gd name="connsiteX102" fmla="*/ 3942636 w 12329384"/>
                <a:gd name="connsiteY102" fmla="*/ 168311 h 812606"/>
                <a:gd name="connsiteX103" fmla="*/ 3519574 w 12329384"/>
                <a:gd name="connsiteY103" fmla="*/ 428744 h 812606"/>
                <a:gd name="connsiteX104" fmla="*/ 3477788 w 12329384"/>
                <a:gd name="connsiteY104" fmla="*/ 500852 h 812606"/>
                <a:gd name="connsiteX105" fmla="*/ 3461880 w 12329384"/>
                <a:gd name="connsiteY105" fmla="*/ 525616 h 812606"/>
                <a:gd name="connsiteX106" fmla="*/ 2970129 w 12329384"/>
                <a:gd name="connsiteY106" fmla="*/ 812606 h 812606"/>
                <a:gd name="connsiteX107" fmla="*/ 2599702 w 12329384"/>
                <a:gd name="connsiteY107" fmla="*/ 664010 h 812606"/>
                <a:gd name="connsiteX108" fmla="*/ 2551495 w 12329384"/>
                <a:gd name="connsiteY108" fmla="*/ 616671 h 812606"/>
                <a:gd name="connsiteX109" fmla="*/ 2537646 w 12329384"/>
                <a:gd name="connsiteY109" fmla="*/ 607630 h 812606"/>
                <a:gd name="connsiteX110" fmla="*/ 2097817 w 12329384"/>
                <a:gd name="connsiteY110" fmla="*/ 320304 h 812606"/>
                <a:gd name="connsiteX111" fmla="*/ 1832207 w 12329384"/>
                <a:gd name="connsiteY111" fmla="*/ 411091 h 812606"/>
                <a:gd name="connsiteX112" fmla="*/ 1722225 w 12329384"/>
                <a:gd name="connsiteY112" fmla="*/ 515954 h 812606"/>
                <a:gd name="connsiteX113" fmla="*/ 1628223 w 12329384"/>
                <a:gd name="connsiteY113" fmla="*/ 583210 h 812606"/>
                <a:gd name="connsiteX114" fmla="*/ 1354650 w 12329384"/>
                <a:gd name="connsiteY114" fmla="*/ 660615 h 812606"/>
                <a:gd name="connsiteX115" fmla="*/ 984223 w 12329384"/>
                <a:gd name="connsiteY115" fmla="*/ 512019 h 812606"/>
                <a:gd name="connsiteX116" fmla="*/ 931703 w 12329384"/>
                <a:gd name="connsiteY116" fmla="*/ 473303 h 812606"/>
                <a:gd name="connsiteX117" fmla="*/ 922167 w 12329384"/>
                <a:gd name="connsiteY117" fmla="*/ 455639 h 812606"/>
                <a:gd name="connsiteX118" fmla="*/ 482338 w 12329384"/>
                <a:gd name="connsiteY118" fmla="*/ 168313 h 812606"/>
                <a:gd name="connsiteX119" fmla="*/ 59276 w 12329384"/>
                <a:gd name="connsiteY119" fmla="*/ 428746 h 812606"/>
                <a:gd name="connsiteX120" fmla="*/ 59024 w 12329384"/>
                <a:gd name="connsiteY120" fmla="*/ 429155 h 812606"/>
                <a:gd name="connsiteX121" fmla="*/ 30746 w 12329384"/>
                <a:gd name="connsiteY121" fmla="*/ 480219 h 812606"/>
                <a:gd name="connsiteX122" fmla="*/ 1 w 12329384"/>
                <a:gd name="connsiteY122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490280 w 12329382"/>
                <a:gd name="connsiteY22" fmla="*/ 195938 h 812606"/>
                <a:gd name="connsiteX23" fmla="*/ 4504130 w 12329382"/>
                <a:gd name="connsiteY23" fmla="*/ 204979 h 812606"/>
                <a:gd name="connsiteX24" fmla="*/ 4943959 w 12329382"/>
                <a:gd name="connsiteY24" fmla="*/ 492304 h 812606"/>
                <a:gd name="connsiteX25" fmla="*/ 5209569 w 12329382"/>
                <a:gd name="connsiteY25" fmla="*/ 401517 h 812606"/>
                <a:gd name="connsiteX26" fmla="*/ 5254773 w 12329382"/>
                <a:gd name="connsiteY26" fmla="*/ 363608 h 812606"/>
                <a:gd name="connsiteX27" fmla="*/ 5372274 w 12329382"/>
                <a:gd name="connsiteY27" fmla="*/ 258677 h 812606"/>
                <a:gd name="connsiteX28" fmla="*/ 5413553 w 12329382"/>
                <a:gd name="connsiteY28" fmla="*/ 229399 h 812606"/>
                <a:gd name="connsiteX29" fmla="*/ 5687126 w 12329382"/>
                <a:gd name="connsiteY29" fmla="*/ 151994 h 812606"/>
                <a:gd name="connsiteX30" fmla="*/ 6057553 w 12329382"/>
                <a:gd name="connsiteY30" fmla="*/ 300590 h 812606"/>
                <a:gd name="connsiteX31" fmla="*/ 6119609 w 12329382"/>
                <a:gd name="connsiteY31" fmla="*/ 356970 h 812606"/>
                <a:gd name="connsiteX32" fmla="*/ 6559437 w 12329382"/>
                <a:gd name="connsiteY32" fmla="*/ 644296 h 812606"/>
                <a:gd name="connsiteX33" fmla="*/ 6982500 w 12329382"/>
                <a:gd name="connsiteY33" fmla="*/ 383863 h 812606"/>
                <a:gd name="connsiteX34" fmla="*/ 6982751 w 12329382"/>
                <a:gd name="connsiteY34" fmla="*/ 383454 h 812606"/>
                <a:gd name="connsiteX35" fmla="*/ 6984244 w 12329382"/>
                <a:gd name="connsiteY35" fmla="*/ 380360 h 812606"/>
                <a:gd name="connsiteX36" fmla="*/ 7040193 w 12329382"/>
                <a:gd name="connsiteY36" fmla="*/ 286991 h 812606"/>
                <a:gd name="connsiteX37" fmla="*/ 7531945 w 12329382"/>
                <a:gd name="connsiteY37" fmla="*/ 1 h 812606"/>
                <a:gd name="connsiteX38" fmla="*/ 7902372 w 12329382"/>
                <a:gd name="connsiteY38" fmla="*/ 148597 h 812606"/>
                <a:gd name="connsiteX39" fmla="*/ 7950578 w 12329382"/>
                <a:gd name="connsiteY39" fmla="*/ 195936 h 812606"/>
                <a:gd name="connsiteX40" fmla="*/ 7964428 w 12329382"/>
                <a:gd name="connsiteY40" fmla="*/ 204977 h 812606"/>
                <a:gd name="connsiteX41" fmla="*/ 8404256 w 12329382"/>
                <a:gd name="connsiteY41" fmla="*/ 492302 h 812606"/>
                <a:gd name="connsiteX42" fmla="*/ 8669867 w 12329382"/>
                <a:gd name="connsiteY42" fmla="*/ 401515 h 812606"/>
                <a:gd name="connsiteX43" fmla="*/ 8832571 w 12329382"/>
                <a:gd name="connsiteY43" fmla="*/ 258676 h 812606"/>
                <a:gd name="connsiteX44" fmla="*/ 8873851 w 12329382"/>
                <a:gd name="connsiteY44" fmla="*/ 229399 h 812606"/>
                <a:gd name="connsiteX45" fmla="*/ 9147424 w 12329382"/>
                <a:gd name="connsiteY45" fmla="*/ 151993 h 812606"/>
                <a:gd name="connsiteX46" fmla="*/ 9517851 w 12329382"/>
                <a:gd name="connsiteY46" fmla="*/ 300589 h 812606"/>
                <a:gd name="connsiteX47" fmla="*/ 9566057 w 12329382"/>
                <a:gd name="connsiteY47" fmla="*/ 347928 h 812606"/>
                <a:gd name="connsiteX48" fmla="*/ 9579906 w 12329382"/>
                <a:gd name="connsiteY48" fmla="*/ 356969 h 812606"/>
                <a:gd name="connsiteX49" fmla="*/ 10019736 w 12329382"/>
                <a:gd name="connsiteY49" fmla="*/ 644295 h 812606"/>
                <a:gd name="connsiteX50" fmla="*/ 10442798 w 12329382"/>
                <a:gd name="connsiteY50" fmla="*/ 383862 h 812606"/>
                <a:gd name="connsiteX51" fmla="*/ 10443050 w 12329382"/>
                <a:gd name="connsiteY51" fmla="*/ 383453 h 812606"/>
                <a:gd name="connsiteX52" fmla="*/ 10444542 w 12329382"/>
                <a:gd name="connsiteY52" fmla="*/ 380359 h 812606"/>
                <a:gd name="connsiteX53" fmla="*/ 10502072 w 12329382"/>
                <a:gd name="connsiteY53" fmla="*/ 271318 h 812606"/>
                <a:gd name="connsiteX54" fmla="*/ 10500491 w 12329382"/>
                <a:gd name="connsiteY54" fmla="*/ 286990 h 812606"/>
                <a:gd name="connsiteX55" fmla="*/ 10992243 w 12329382"/>
                <a:gd name="connsiteY55" fmla="*/ 0 h 812606"/>
                <a:gd name="connsiteX56" fmla="*/ 11362670 w 12329382"/>
                <a:gd name="connsiteY56" fmla="*/ 148596 h 812606"/>
                <a:gd name="connsiteX57" fmla="*/ 11410876 w 12329382"/>
                <a:gd name="connsiteY57" fmla="*/ 195935 h 812606"/>
                <a:gd name="connsiteX58" fmla="*/ 11424726 w 12329382"/>
                <a:gd name="connsiteY58" fmla="*/ 204976 h 812606"/>
                <a:gd name="connsiteX59" fmla="*/ 11864555 w 12329382"/>
                <a:gd name="connsiteY59" fmla="*/ 492302 h 812606"/>
                <a:gd name="connsiteX60" fmla="*/ 12329382 w 12329382"/>
                <a:gd name="connsiteY60" fmla="*/ 159808 h 812606"/>
                <a:gd name="connsiteX61" fmla="*/ 12329208 w 12329382"/>
                <a:gd name="connsiteY61" fmla="*/ 177225 h 812606"/>
                <a:gd name="connsiteX62" fmla="*/ 11735542 w 12329382"/>
                <a:gd name="connsiteY62" fmla="*/ 660610 h 812606"/>
                <a:gd name="connsiteX63" fmla="*/ 11365115 w 12329382"/>
                <a:gd name="connsiteY63" fmla="*/ 512014 h 812606"/>
                <a:gd name="connsiteX64" fmla="*/ 11316909 w 12329382"/>
                <a:gd name="connsiteY64" fmla="*/ 464675 h 812606"/>
                <a:gd name="connsiteX65" fmla="*/ 11303059 w 12329382"/>
                <a:gd name="connsiteY65" fmla="*/ 455634 h 812606"/>
                <a:gd name="connsiteX66" fmla="*/ 10863230 w 12329382"/>
                <a:gd name="connsiteY66" fmla="*/ 168308 h 812606"/>
                <a:gd name="connsiteX67" fmla="*/ 10440168 w 12329382"/>
                <a:gd name="connsiteY67" fmla="*/ 428741 h 812606"/>
                <a:gd name="connsiteX68" fmla="*/ 10439916 w 12329382"/>
                <a:gd name="connsiteY68" fmla="*/ 429150 h 812606"/>
                <a:gd name="connsiteX69" fmla="*/ 10438424 w 12329382"/>
                <a:gd name="connsiteY69" fmla="*/ 432244 h 812606"/>
                <a:gd name="connsiteX70" fmla="*/ 10388584 w 12329382"/>
                <a:gd name="connsiteY70" fmla="*/ 516101 h 812606"/>
                <a:gd name="connsiteX71" fmla="*/ 10382475 w 12329382"/>
                <a:gd name="connsiteY71" fmla="*/ 525613 h 812606"/>
                <a:gd name="connsiteX72" fmla="*/ 9890722 w 12329382"/>
                <a:gd name="connsiteY72" fmla="*/ 812603 h 812606"/>
                <a:gd name="connsiteX73" fmla="*/ 9520295 w 12329382"/>
                <a:gd name="connsiteY73" fmla="*/ 664007 h 812606"/>
                <a:gd name="connsiteX74" fmla="*/ 9472089 w 12329382"/>
                <a:gd name="connsiteY74" fmla="*/ 616668 h 812606"/>
                <a:gd name="connsiteX75" fmla="*/ 9458240 w 12329382"/>
                <a:gd name="connsiteY75" fmla="*/ 607627 h 812606"/>
                <a:gd name="connsiteX76" fmla="*/ 9018411 w 12329382"/>
                <a:gd name="connsiteY76" fmla="*/ 320302 h 812606"/>
                <a:gd name="connsiteX77" fmla="*/ 8752800 w 12329382"/>
                <a:gd name="connsiteY77" fmla="*/ 411089 h 812606"/>
                <a:gd name="connsiteX78" fmla="*/ 8707593 w 12329382"/>
                <a:gd name="connsiteY78" fmla="*/ 449000 h 812606"/>
                <a:gd name="connsiteX79" fmla="*/ 8590096 w 12329382"/>
                <a:gd name="connsiteY79" fmla="*/ 553928 h 812606"/>
                <a:gd name="connsiteX80" fmla="*/ 8548816 w 12329382"/>
                <a:gd name="connsiteY80" fmla="*/ 583206 h 812606"/>
                <a:gd name="connsiteX81" fmla="*/ 8275244 w 12329382"/>
                <a:gd name="connsiteY81" fmla="*/ 660611 h 812606"/>
                <a:gd name="connsiteX82" fmla="*/ 7904817 w 12329382"/>
                <a:gd name="connsiteY82" fmla="*/ 512015 h 812606"/>
                <a:gd name="connsiteX83" fmla="*/ 7856610 w 12329382"/>
                <a:gd name="connsiteY83" fmla="*/ 464676 h 812606"/>
                <a:gd name="connsiteX84" fmla="*/ 7842761 w 12329382"/>
                <a:gd name="connsiteY84" fmla="*/ 455635 h 812606"/>
                <a:gd name="connsiteX85" fmla="*/ 7402931 w 12329382"/>
                <a:gd name="connsiteY85" fmla="*/ 168309 h 812606"/>
                <a:gd name="connsiteX86" fmla="*/ 6979869 w 12329382"/>
                <a:gd name="connsiteY86" fmla="*/ 428742 h 812606"/>
                <a:gd name="connsiteX87" fmla="*/ 6979618 w 12329382"/>
                <a:gd name="connsiteY87" fmla="*/ 429151 h 812606"/>
                <a:gd name="connsiteX88" fmla="*/ 6922176 w 12329382"/>
                <a:gd name="connsiteY88" fmla="*/ 525614 h 812606"/>
                <a:gd name="connsiteX89" fmla="*/ 6430425 w 12329382"/>
                <a:gd name="connsiteY89" fmla="*/ 812604 h 812606"/>
                <a:gd name="connsiteX90" fmla="*/ 6059997 w 12329382"/>
                <a:gd name="connsiteY90" fmla="*/ 664008 h 812606"/>
                <a:gd name="connsiteX91" fmla="*/ 6011791 w 12329382"/>
                <a:gd name="connsiteY91" fmla="*/ 616669 h 812606"/>
                <a:gd name="connsiteX92" fmla="*/ 5997942 w 12329382"/>
                <a:gd name="connsiteY92" fmla="*/ 607628 h 812606"/>
                <a:gd name="connsiteX93" fmla="*/ 5558112 w 12329382"/>
                <a:gd name="connsiteY93" fmla="*/ 320302 h 812606"/>
                <a:gd name="connsiteX94" fmla="*/ 5292503 w 12329382"/>
                <a:gd name="connsiteY94" fmla="*/ 411089 h 812606"/>
                <a:gd name="connsiteX95" fmla="*/ 5207592 w 12329382"/>
                <a:gd name="connsiteY95" fmla="*/ 488913 h 812606"/>
                <a:gd name="connsiteX96" fmla="*/ 5088518 w 12329382"/>
                <a:gd name="connsiteY96" fmla="*/ 583208 h 812606"/>
                <a:gd name="connsiteX97" fmla="*/ 4814946 w 12329382"/>
                <a:gd name="connsiteY97" fmla="*/ 660613 h 812606"/>
                <a:gd name="connsiteX98" fmla="*/ 4444519 w 12329382"/>
                <a:gd name="connsiteY98" fmla="*/ 512017 h 812606"/>
                <a:gd name="connsiteX99" fmla="*/ 4396312 w 12329382"/>
                <a:gd name="connsiteY99" fmla="*/ 464678 h 812606"/>
                <a:gd name="connsiteX100" fmla="*/ 4382463 w 12329382"/>
                <a:gd name="connsiteY100" fmla="*/ 455637 h 812606"/>
                <a:gd name="connsiteX101" fmla="*/ 3942634 w 12329382"/>
                <a:gd name="connsiteY101" fmla="*/ 168311 h 812606"/>
                <a:gd name="connsiteX102" fmla="*/ 3519572 w 12329382"/>
                <a:gd name="connsiteY102" fmla="*/ 428744 h 812606"/>
                <a:gd name="connsiteX103" fmla="*/ 3477786 w 12329382"/>
                <a:gd name="connsiteY103" fmla="*/ 500852 h 812606"/>
                <a:gd name="connsiteX104" fmla="*/ 3461878 w 12329382"/>
                <a:gd name="connsiteY104" fmla="*/ 525616 h 812606"/>
                <a:gd name="connsiteX105" fmla="*/ 2970127 w 12329382"/>
                <a:gd name="connsiteY105" fmla="*/ 812606 h 812606"/>
                <a:gd name="connsiteX106" fmla="*/ 2599700 w 12329382"/>
                <a:gd name="connsiteY106" fmla="*/ 664010 h 812606"/>
                <a:gd name="connsiteX107" fmla="*/ 2551493 w 12329382"/>
                <a:gd name="connsiteY107" fmla="*/ 616671 h 812606"/>
                <a:gd name="connsiteX108" fmla="*/ 2537644 w 12329382"/>
                <a:gd name="connsiteY108" fmla="*/ 607630 h 812606"/>
                <a:gd name="connsiteX109" fmla="*/ 2097815 w 12329382"/>
                <a:gd name="connsiteY109" fmla="*/ 320304 h 812606"/>
                <a:gd name="connsiteX110" fmla="*/ 1832205 w 12329382"/>
                <a:gd name="connsiteY110" fmla="*/ 411091 h 812606"/>
                <a:gd name="connsiteX111" fmla="*/ 1722223 w 12329382"/>
                <a:gd name="connsiteY111" fmla="*/ 515954 h 812606"/>
                <a:gd name="connsiteX112" fmla="*/ 1628221 w 12329382"/>
                <a:gd name="connsiteY112" fmla="*/ 583210 h 812606"/>
                <a:gd name="connsiteX113" fmla="*/ 1354648 w 12329382"/>
                <a:gd name="connsiteY113" fmla="*/ 660615 h 812606"/>
                <a:gd name="connsiteX114" fmla="*/ 984221 w 12329382"/>
                <a:gd name="connsiteY114" fmla="*/ 512019 h 812606"/>
                <a:gd name="connsiteX115" fmla="*/ 931701 w 12329382"/>
                <a:gd name="connsiteY115" fmla="*/ 473303 h 812606"/>
                <a:gd name="connsiteX116" fmla="*/ 922165 w 12329382"/>
                <a:gd name="connsiteY116" fmla="*/ 455639 h 812606"/>
                <a:gd name="connsiteX117" fmla="*/ 482336 w 12329382"/>
                <a:gd name="connsiteY117" fmla="*/ 168313 h 812606"/>
                <a:gd name="connsiteX118" fmla="*/ 59274 w 12329382"/>
                <a:gd name="connsiteY118" fmla="*/ 428746 h 812606"/>
                <a:gd name="connsiteX119" fmla="*/ 59022 w 12329382"/>
                <a:gd name="connsiteY119" fmla="*/ 429155 h 812606"/>
                <a:gd name="connsiteX120" fmla="*/ 30744 w 12329382"/>
                <a:gd name="connsiteY120" fmla="*/ 480219 h 812606"/>
                <a:gd name="connsiteX121" fmla="*/ -1 w 12329382"/>
                <a:gd name="connsiteY121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59313 w 12329384"/>
                <a:gd name="connsiteY15" fmla="*/ 356972 h 812606"/>
                <a:gd name="connsiteX16" fmla="*/ 3099142 w 12329384"/>
                <a:gd name="connsiteY16" fmla="*/ 644298 h 812606"/>
                <a:gd name="connsiteX17" fmla="*/ 3522204 w 12329384"/>
                <a:gd name="connsiteY17" fmla="*/ 383865 h 812606"/>
                <a:gd name="connsiteX18" fmla="*/ 3573787 w 12329384"/>
                <a:gd name="connsiteY18" fmla="*/ 296505 h 812606"/>
                <a:gd name="connsiteX19" fmla="*/ 3579897 w 12329384"/>
                <a:gd name="connsiteY19" fmla="*/ 286993 h 812606"/>
                <a:gd name="connsiteX20" fmla="*/ 4071649 w 12329384"/>
                <a:gd name="connsiteY20" fmla="*/ 3 h 812606"/>
                <a:gd name="connsiteX21" fmla="*/ 4442076 w 12329384"/>
                <a:gd name="connsiteY21" fmla="*/ 148599 h 812606"/>
                <a:gd name="connsiteX22" fmla="*/ 4504132 w 12329384"/>
                <a:gd name="connsiteY22" fmla="*/ 204979 h 812606"/>
                <a:gd name="connsiteX23" fmla="*/ 4943961 w 12329384"/>
                <a:gd name="connsiteY23" fmla="*/ 492304 h 812606"/>
                <a:gd name="connsiteX24" fmla="*/ 5209571 w 12329384"/>
                <a:gd name="connsiteY24" fmla="*/ 401517 h 812606"/>
                <a:gd name="connsiteX25" fmla="*/ 5254775 w 12329384"/>
                <a:gd name="connsiteY25" fmla="*/ 363608 h 812606"/>
                <a:gd name="connsiteX26" fmla="*/ 5372276 w 12329384"/>
                <a:gd name="connsiteY26" fmla="*/ 258677 h 812606"/>
                <a:gd name="connsiteX27" fmla="*/ 5413555 w 12329384"/>
                <a:gd name="connsiteY27" fmla="*/ 229399 h 812606"/>
                <a:gd name="connsiteX28" fmla="*/ 5687128 w 12329384"/>
                <a:gd name="connsiteY28" fmla="*/ 151994 h 812606"/>
                <a:gd name="connsiteX29" fmla="*/ 6057555 w 12329384"/>
                <a:gd name="connsiteY29" fmla="*/ 300590 h 812606"/>
                <a:gd name="connsiteX30" fmla="*/ 6119611 w 12329384"/>
                <a:gd name="connsiteY30" fmla="*/ 356970 h 812606"/>
                <a:gd name="connsiteX31" fmla="*/ 6559439 w 12329384"/>
                <a:gd name="connsiteY31" fmla="*/ 644296 h 812606"/>
                <a:gd name="connsiteX32" fmla="*/ 6982502 w 12329384"/>
                <a:gd name="connsiteY32" fmla="*/ 383863 h 812606"/>
                <a:gd name="connsiteX33" fmla="*/ 6982753 w 12329384"/>
                <a:gd name="connsiteY33" fmla="*/ 383454 h 812606"/>
                <a:gd name="connsiteX34" fmla="*/ 6984246 w 12329384"/>
                <a:gd name="connsiteY34" fmla="*/ 380360 h 812606"/>
                <a:gd name="connsiteX35" fmla="*/ 7040195 w 12329384"/>
                <a:gd name="connsiteY35" fmla="*/ 286991 h 812606"/>
                <a:gd name="connsiteX36" fmla="*/ 7531947 w 12329384"/>
                <a:gd name="connsiteY36" fmla="*/ 1 h 812606"/>
                <a:gd name="connsiteX37" fmla="*/ 7902374 w 12329384"/>
                <a:gd name="connsiteY37" fmla="*/ 148597 h 812606"/>
                <a:gd name="connsiteX38" fmla="*/ 7950580 w 12329384"/>
                <a:gd name="connsiteY38" fmla="*/ 195936 h 812606"/>
                <a:gd name="connsiteX39" fmla="*/ 7964430 w 12329384"/>
                <a:gd name="connsiteY39" fmla="*/ 204977 h 812606"/>
                <a:gd name="connsiteX40" fmla="*/ 8404258 w 12329384"/>
                <a:gd name="connsiteY40" fmla="*/ 492302 h 812606"/>
                <a:gd name="connsiteX41" fmla="*/ 8669869 w 12329384"/>
                <a:gd name="connsiteY41" fmla="*/ 401515 h 812606"/>
                <a:gd name="connsiteX42" fmla="*/ 8832573 w 12329384"/>
                <a:gd name="connsiteY42" fmla="*/ 258676 h 812606"/>
                <a:gd name="connsiteX43" fmla="*/ 8873853 w 12329384"/>
                <a:gd name="connsiteY43" fmla="*/ 229399 h 812606"/>
                <a:gd name="connsiteX44" fmla="*/ 9147426 w 12329384"/>
                <a:gd name="connsiteY44" fmla="*/ 151993 h 812606"/>
                <a:gd name="connsiteX45" fmla="*/ 9517853 w 12329384"/>
                <a:gd name="connsiteY45" fmla="*/ 300589 h 812606"/>
                <a:gd name="connsiteX46" fmla="*/ 9566059 w 12329384"/>
                <a:gd name="connsiteY46" fmla="*/ 347928 h 812606"/>
                <a:gd name="connsiteX47" fmla="*/ 9579908 w 12329384"/>
                <a:gd name="connsiteY47" fmla="*/ 356969 h 812606"/>
                <a:gd name="connsiteX48" fmla="*/ 10019738 w 12329384"/>
                <a:gd name="connsiteY48" fmla="*/ 644295 h 812606"/>
                <a:gd name="connsiteX49" fmla="*/ 10442800 w 12329384"/>
                <a:gd name="connsiteY49" fmla="*/ 383862 h 812606"/>
                <a:gd name="connsiteX50" fmla="*/ 10443052 w 12329384"/>
                <a:gd name="connsiteY50" fmla="*/ 383453 h 812606"/>
                <a:gd name="connsiteX51" fmla="*/ 10444544 w 12329384"/>
                <a:gd name="connsiteY51" fmla="*/ 380359 h 812606"/>
                <a:gd name="connsiteX52" fmla="*/ 10502074 w 12329384"/>
                <a:gd name="connsiteY52" fmla="*/ 271318 h 812606"/>
                <a:gd name="connsiteX53" fmla="*/ 10500493 w 12329384"/>
                <a:gd name="connsiteY53" fmla="*/ 286990 h 812606"/>
                <a:gd name="connsiteX54" fmla="*/ 10992245 w 12329384"/>
                <a:gd name="connsiteY54" fmla="*/ 0 h 812606"/>
                <a:gd name="connsiteX55" fmla="*/ 11362672 w 12329384"/>
                <a:gd name="connsiteY55" fmla="*/ 148596 h 812606"/>
                <a:gd name="connsiteX56" fmla="*/ 11410878 w 12329384"/>
                <a:gd name="connsiteY56" fmla="*/ 195935 h 812606"/>
                <a:gd name="connsiteX57" fmla="*/ 11424728 w 12329384"/>
                <a:gd name="connsiteY57" fmla="*/ 204976 h 812606"/>
                <a:gd name="connsiteX58" fmla="*/ 11864557 w 12329384"/>
                <a:gd name="connsiteY58" fmla="*/ 492302 h 812606"/>
                <a:gd name="connsiteX59" fmla="*/ 12329384 w 12329384"/>
                <a:gd name="connsiteY59" fmla="*/ 159808 h 812606"/>
                <a:gd name="connsiteX60" fmla="*/ 12329210 w 12329384"/>
                <a:gd name="connsiteY60" fmla="*/ 177225 h 812606"/>
                <a:gd name="connsiteX61" fmla="*/ 11735544 w 12329384"/>
                <a:gd name="connsiteY61" fmla="*/ 660610 h 812606"/>
                <a:gd name="connsiteX62" fmla="*/ 11365117 w 12329384"/>
                <a:gd name="connsiteY62" fmla="*/ 512014 h 812606"/>
                <a:gd name="connsiteX63" fmla="*/ 11316911 w 12329384"/>
                <a:gd name="connsiteY63" fmla="*/ 464675 h 812606"/>
                <a:gd name="connsiteX64" fmla="*/ 11303061 w 12329384"/>
                <a:gd name="connsiteY64" fmla="*/ 455634 h 812606"/>
                <a:gd name="connsiteX65" fmla="*/ 10863232 w 12329384"/>
                <a:gd name="connsiteY65" fmla="*/ 168308 h 812606"/>
                <a:gd name="connsiteX66" fmla="*/ 10440170 w 12329384"/>
                <a:gd name="connsiteY66" fmla="*/ 428741 h 812606"/>
                <a:gd name="connsiteX67" fmla="*/ 10439918 w 12329384"/>
                <a:gd name="connsiteY67" fmla="*/ 429150 h 812606"/>
                <a:gd name="connsiteX68" fmla="*/ 10438426 w 12329384"/>
                <a:gd name="connsiteY68" fmla="*/ 432244 h 812606"/>
                <a:gd name="connsiteX69" fmla="*/ 10388586 w 12329384"/>
                <a:gd name="connsiteY69" fmla="*/ 516101 h 812606"/>
                <a:gd name="connsiteX70" fmla="*/ 10382477 w 12329384"/>
                <a:gd name="connsiteY70" fmla="*/ 525613 h 812606"/>
                <a:gd name="connsiteX71" fmla="*/ 9890724 w 12329384"/>
                <a:gd name="connsiteY71" fmla="*/ 812603 h 812606"/>
                <a:gd name="connsiteX72" fmla="*/ 9520297 w 12329384"/>
                <a:gd name="connsiteY72" fmla="*/ 664007 h 812606"/>
                <a:gd name="connsiteX73" fmla="*/ 9472091 w 12329384"/>
                <a:gd name="connsiteY73" fmla="*/ 616668 h 812606"/>
                <a:gd name="connsiteX74" fmla="*/ 9458242 w 12329384"/>
                <a:gd name="connsiteY74" fmla="*/ 607627 h 812606"/>
                <a:gd name="connsiteX75" fmla="*/ 9018413 w 12329384"/>
                <a:gd name="connsiteY75" fmla="*/ 320302 h 812606"/>
                <a:gd name="connsiteX76" fmla="*/ 8752802 w 12329384"/>
                <a:gd name="connsiteY76" fmla="*/ 411089 h 812606"/>
                <a:gd name="connsiteX77" fmla="*/ 8707595 w 12329384"/>
                <a:gd name="connsiteY77" fmla="*/ 449000 h 812606"/>
                <a:gd name="connsiteX78" fmla="*/ 8590098 w 12329384"/>
                <a:gd name="connsiteY78" fmla="*/ 553928 h 812606"/>
                <a:gd name="connsiteX79" fmla="*/ 8548818 w 12329384"/>
                <a:gd name="connsiteY79" fmla="*/ 583206 h 812606"/>
                <a:gd name="connsiteX80" fmla="*/ 8275246 w 12329384"/>
                <a:gd name="connsiteY80" fmla="*/ 660611 h 812606"/>
                <a:gd name="connsiteX81" fmla="*/ 7904819 w 12329384"/>
                <a:gd name="connsiteY81" fmla="*/ 512015 h 812606"/>
                <a:gd name="connsiteX82" fmla="*/ 7856612 w 12329384"/>
                <a:gd name="connsiteY82" fmla="*/ 464676 h 812606"/>
                <a:gd name="connsiteX83" fmla="*/ 7842763 w 12329384"/>
                <a:gd name="connsiteY83" fmla="*/ 455635 h 812606"/>
                <a:gd name="connsiteX84" fmla="*/ 7402933 w 12329384"/>
                <a:gd name="connsiteY84" fmla="*/ 168309 h 812606"/>
                <a:gd name="connsiteX85" fmla="*/ 6979871 w 12329384"/>
                <a:gd name="connsiteY85" fmla="*/ 428742 h 812606"/>
                <a:gd name="connsiteX86" fmla="*/ 6979620 w 12329384"/>
                <a:gd name="connsiteY86" fmla="*/ 429151 h 812606"/>
                <a:gd name="connsiteX87" fmla="*/ 6922178 w 12329384"/>
                <a:gd name="connsiteY87" fmla="*/ 525614 h 812606"/>
                <a:gd name="connsiteX88" fmla="*/ 6430427 w 12329384"/>
                <a:gd name="connsiteY88" fmla="*/ 812604 h 812606"/>
                <a:gd name="connsiteX89" fmla="*/ 6059999 w 12329384"/>
                <a:gd name="connsiteY89" fmla="*/ 664008 h 812606"/>
                <a:gd name="connsiteX90" fmla="*/ 6011793 w 12329384"/>
                <a:gd name="connsiteY90" fmla="*/ 616669 h 812606"/>
                <a:gd name="connsiteX91" fmla="*/ 5997944 w 12329384"/>
                <a:gd name="connsiteY91" fmla="*/ 607628 h 812606"/>
                <a:gd name="connsiteX92" fmla="*/ 5558114 w 12329384"/>
                <a:gd name="connsiteY92" fmla="*/ 320302 h 812606"/>
                <a:gd name="connsiteX93" fmla="*/ 5292505 w 12329384"/>
                <a:gd name="connsiteY93" fmla="*/ 411089 h 812606"/>
                <a:gd name="connsiteX94" fmla="*/ 5207594 w 12329384"/>
                <a:gd name="connsiteY94" fmla="*/ 488913 h 812606"/>
                <a:gd name="connsiteX95" fmla="*/ 5088520 w 12329384"/>
                <a:gd name="connsiteY95" fmla="*/ 583208 h 812606"/>
                <a:gd name="connsiteX96" fmla="*/ 4814948 w 12329384"/>
                <a:gd name="connsiteY96" fmla="*/ 660613 h 812606"/>
                <a:gd name="connsiteX97" fmla="*/ 4444521 w 12329384"/>
                <a:gd name="connsiteY97" fmla="*/ 512017 h 812606"/>
                <a:gd name="connsiteX98" fmla="*/ 4396314 w 12329384"/>
                <a:gd name="connsiteY98" fmla="*/ 464678 h 812606"/>
                <a:gd name="connsiteX99" fmla="*/ 4382465 w 12329384"/>
                <a:gd name="connsiteY99" fmla="*/ 455637 h 812606"/>
                <a:gd name="connsiteX100" fmla="*/ 3942636 w 12329384"/>
                <a:gd name="connsiteY100" fmla="*/ 168311 h 812606"/>
                <a:gd name="connsiteX101" fmla="*/ 3519574 w 12329384"/>
                <a:gd name="connsiteY101" fmla="*/ 428744 h 812606"/>
                <a:gd name="connsiteX102" fmla="*/ 3477788 w 12329384"/>
                <a:gd name="connsiteY102" fmla="*/ 500852 h 812606"/>
                <a:gd name="connsiteX103" fmla="*/ 3461880 w 12329384"/>
                <a:gd name="connsiteY103" fmla="*/ 525616 h 812606"/>
                <a:gd name="connsiteX104" fmla="*/ 2970129 w 12329384"/>
                <a:gd name="connsiteY104" fmla="*/ 812606 h 812606"/>
                <a:gd name="connsiteX105" fmla="*/ 2599702 w 12329384"/>
                <a:gd name="connsiteY105" fmla="*/ 664010 h 812606"/>
                <a:gd name="connsiteX106" fmla="*/ 2551495 w 12329384"/>
                <a:gd name="connsiteY106" fmla="*/ 616671 h 812606"/>
                <a:gd name="connsiteX107" fmla="*/ 2537646 w 12329384"/>
                <a:gd name="connsiteY107" fmla="*/ 607630 h 812606"/>
                <a:gd name="connsiteX108" fmla="*/ 2097817 w 12329384"/>
                <a:gd name="connsiteY108" fmla="*/ 320304 h 812606"/>
                <a:gd name="connsiteX109" fmla="*/ 1832207 w 12329384"/>
                <a:gd name="connsiteY109" fmla="*/ 411091 h 812606"/>
                <a:gd name="connsiteX110" fmla="*/ 1722225 w 12329384"/>
                <a:gd name="connsiteY110" fmla="*/ 515954 h 812606"/>
                <a:gd name="connsiteX111" fmla="*/ 1628223 w 12329384"/>
                <a:gd name="connsiteY111" fmla="*/ 583210 h 812606"/>
                <a:gd name="connsiteX112" fmla="*/ 1354650 w 12329384"/>
                <a:gd name="connsiteY112" fmla="*/ 660615 h 812606"/>
                <a:gd name="connsiteX113" fmla="*/ 984223 w 12329384"/>
                <a:gd name="connsiteY113" fmla="*/ 512019 h 812606"/>
                <a:gd name="connsiteX114" fmla="*/ 931703 w 12329384"/>
                <a:gd name="connsiteY114" fmla="*/ 473303 h 812606"/>
                <a:gd name="connsiteX115" fmla="*/ 922167 w 12329384"/>
                <a:gd name="connsiteY115" fmla="*/ 455639 h 812606"/>
                <a:gd name="connsiteX116" fmla="*/ 482338 w 12329384"/>
                <a:gd name="connsiteY116" fmla="*/ 168313 h 812606"/>
                <a:gd name="connsiteX117" fmla="*/ 59276 w 12329384"/>
                <a:gd name="connsiteY117" fmla="*/ 428746 h 812606"/>
                <a:gd name="connsiteX118" fmla="*/ 59024 w 12329384"/>
                <a:gd name="connsiteY118" fmla="*/ 429155 h 812606"/>
                <a:gd name="connsiteX119" fmla="*/ 30746 w 12329384"/>
                <a:gd name="connsiteY119" fmla="*/ 480219 h 812606"/>
                <a:gd name="connsiteX120" fmla="*/ 1 w 12329384"/>
                <a:gd name="connsiteY120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504130 w 12329382"/>
                <a:gd name="connsiteY22" fmla="*/ 204979 h 812606"/>
                <a:gd name="connsiteX23" fmla="*/ 4943959 w 12329382"/>
                <a:gd name="connsiteY23" fmla="*/ 492304 h 812606"/>
                <a:gd name="connsiteX24" fmla="*/ 5209569 w 12329382"/>
                <a:gd name="connsiteY24" fmla="*/ 401517 h 812606"/>
                <a:gd name="connsiteX25" fmla="*/ 5254773 w 12329382"/>
                <a:gd name="connsiteY25" fmla="*/ 363608 h 812606"/>
                <a:gd name="connsiteX26" fmla="*/ 5372274 w 12329382"/>
                <a:gd name="connsiteY26" fmla="*/ 258677 h 812606"/>
                <a:gd name="connsiteX27" fmla="*/ 5413553 w 12329382"/>
                <a:gd name="connsiteY27" fmla="*/ 229399 h 812606"/>
                <a:gd name="connsiteX28" fmla="*/ 5687126 w 12329382"/>
                <a:gd name="connsiteY28" fmla="*/ 151994 h 812606"/>
                <a:gd name="connsiteX29" fmla="*/ 6057553 w 12329382"/>
                <a:gd name="connsiteY29" fmla="*/ 300590 h 812606"/>
                <a:gd name="connsiteX30" fmla="*/ 6119609 w 12329382"/>
                <a:gd name="connsiteY30" fmla="*/ 356970 h 812606"/>
                <a:gd name="connsiteX31" fmla="*/ 6559437 w 12329382"/>
                <a:gd name="connsiteY31" fmla="*/ 644296 h 812606"/>
                <a:gd name="connsiteX32" fmla="*/ 6982500 w 12329382"/>
                <a:gd name="connsiteY32" fmla="*/ 383863 h 812606"/>
                <a:gd name="connsiteX33" fmla="*/ 6982751 w 12329382"/>
                <a:gd name="connsiteY33" fmla="*/ 383454 h 812606"/>
                <a:gd name="connsiteX34" fmla="*/ 6984244 w 12329382"/>
                <a:gd name="connsiteY34" fmla="*/ 380360 h 812606"/>
                <a:gd name="connsiteX35" fmla="*/ 7040193 w 12329382"/>
                <a:gd name="connsiteY35" fmla="*/ 286991 h 812606"/>
                <a:gd name="connsiteX36" fmla="*/ 7531945 w 12329382"/>
                <a:gd name="connsiteY36" fmla="*/ 1 h 812606"/>
                <a:gd name="connsiteX37" fmla="*/ 7902372 w 12329382"/>
                <a:gd name="connsiteY37" fmla="*/ 148597 h 812606"/>
                <a:gd name="connsiteX38" fmla="*/ 7950578 w 12329382"/>
                <a:gd name="connsiteY38" fmla="*/ 195936 h 812606"/>
                <a:gd name="connsiteX39" fmla="*/ 7964428 w 12329382"/>
                <a:gd name="connsiteY39" fmla="*/ 204977 h 812606"/>
                <a:gd name="connsiteX40" fmla="*/ 8404256 w 12329382"/>
                <a:gd name="connsiteY40" fmla="*/ 492302 h 812606"/>
                <a:gd name="connsiteX41" fmla="*/ 8669867 w 12329382"/>
                <a:gd name="connsiteY41" fmla="*/ 401515 h 812606"/>
                <a:gd name="connsiteX42" fmla="*/ 8832571 w 12329382"/>
                <a:gd name="connsiteY42" fmla="*/ 258676 h 812606"/>
                <a:gd name="connsiteX43" fmla="*/ 8873851 w 12329382"/>
                <a:gd name="connsiteY43" fmla="*/ 229399 h 812606"/>
                <a:gd name="connsiteX44" fmla="*/ 9147424 w 12329382"/>
                <a:gd name="connsiteY44" fmla="*/ 151993 h 812606"/>
                <a:gd name="connsiteX45" fmla="*/ 9517851 w 12329382"/>
                <a:gd name="connsiteY45" fmla="*/ 300589 h 812606"/>
                <a:gd name="connsiteX46" fmla="*/ 9566057 w 12329382"/>
                <a:gd name="connsiteY46" fmla="*/ 347928 h 812606"/>
                <a:gd name="connsiteX47" fmla="*/ 9579906 w 12329382"/>
                <a:gd name="connsiteY47" fmla="*/ 356969 h 812606"/>
                <a:gd name="connsiteX48" fmla="*/ 10019736 w 12329382"/>
                <a:gd name="connsiteY48" fmla="*/ 644295 h 812606"/>
                <a:gd name="connsiteX49" fmla="*/ 10442798 w 12329382"/>
                <a:gd name="connsiteY49" fmla="*/ 383862 h 812606"/>
                <a:gd name="connsiteX50" fmla="*/ 10443050 w 12329382"/>
                <a:gd name="connsiteY50" fmla="*/ 383453 h 812606"/>
                <a:gd name="connsiteX51" fmla="*/ 10444542 w 12329382"/>
                <a:gd name="connsiteY51" fmla="*/ 380359 h 812606"/>
                <a:gd name="connsiteX52" fmla="*/ 10502072 w 12329382"/>
                <a:gd name="connsiteY52" fmla="*/ 271318 h 812606"/>
                <a:gd name="connsiteX53" fmla="*/ 10500491 w 12329382"/>
                <a:gd name="connsiteY53" fmla="*/ 286990 h 812606"/>
                <a:gd name="connsiteX54" fmla="*/ 10992243 w 12329382"/>
                <a:gd name="connsiteY54" fmla="*/ 0 h 812606"/>
                <a:gd name="connsiteX55" fmla="*/ 11362670 w 12329382"/>
                <a:gd name="connsiteY55" fmla="*/ 148596 h 812606"/>
                <a:gd name="connsiteX56" fmla="*/ 11410876 w 12329382"/>
                <a:gd name="connsiteY56" fmla="*/ 195935 h 812606"/>
                <a:gd name="connsiteX57" fmla="*/ 11424726 w 12329382"/>
                <a:gd name="connsiteY57" fmla="*/ 204976 h 812606"/>
                <a:gd name="connsiteX58" fmla="*/ 11864555 w 12329382"/>
                <a:gd name="connsiteY58" fmla="*/ 492302 h 812606"/>
                <a:gd name="connsiteX59" fmla="*/ 12329382 w 12329382"/>
                <a:gd name="connsiteY59" fmla="*/ 159808 h 812606"/>
                <a:gd name="connsiteX60" fmla="*/ 12329208 w 12329382"/>
                <a:gd name="connsiteY60" fmla="*/ 177225 h 812606"/>
                <a:gd name="connsiteX61" fmla="*/ 11735542 w 12329382"/>
                <a:gd name="connsiteY61" fmla="*/ 660610 h 812606"/>
                <a:gd name="connsiteX62" fmla="*/ 11365115 w 12329382"/>
                <a:gd name="connsiteY62" fmla="*/ 512014 h 812606"/>
                <a:gd name="connsiteX63" fmla="*/ 11316909 w 12329382"/>
                <a:gd name="connsiteY63" fmla="*/ 464675 h 812606"/>
                <a:gd name="connsiteX64" fmla="*/ 11303059 w 12329382"/>
                <a:gd name="connsiteY64" fmla="*/ 455634 h 812606"/>
                <a:gd name="connsiteX65" fmla="*/ 10863230 w 12329382"/>
                <a:gd name="connsiteY65" fmla="*/ 168308 h 812606"/>
                <a:gd name="connsiteX66" fmla="*/ 10440168 w 12329382"/>
                <a:gd name="connsiteY66" fmla="*/ 428741 h 812606"/>
                <a:gd name="connsiteX67" fmla="*/ 10439916 w 12329382"/>
                <a:gd name="connsiteY67" fmla="*/ 429150 h 812606"/>
                <a:gd name="connsiteX68" fmla="*/ 10438424 w 12329382"/>
                <a:gd name="connsiteY68" fmla="*/ 432244 h 812606"/>
                <a:gd name="connsiteX69" fmla="*/ 10388584 w 12329382"/>
                <a:gd name="connsiteY69" fmla="*/ 516101 h 812606"/>
                <a:gd name="connsiteX70" fmla="*/ 10382475 w 12329382"/>
                <a:gd name="connsiteY70" fmla="*/ 525613 h 812606"/>
                <a:gd name="connsiteX71" fmla="*/ 9890722 w 12329382"/>
                <a:gd name="connsiteY71" fmla="*/ 812603 h 812606"/>
                <a:gd name="connsiteX72" fmla="*/ 9520295 w 12329382"/>
                <a:gd name="connsiteY72" fmla="*/ 664007 h 812606"/>
                <a:gd name="connsiteX73" fmla="*/ 9472089 w 12329382"/>
                <a:gd name="connsiteY73" fmla="*/ 616668 h 812606"/>
                <a:gd name="connsiteX74" fmla="*/ 9458240 w 12329382"/>
                <a:gd name="connsiteY74" fmla="*/ 607627 h 812606"/>
                <a:gd name="connsiteX75" fmla="*/ 9018411 w 12329382"/>
                <a:gd name="connsiteY75" fmla="*/ 320302 h 812606"/>
                <a:gd name="connsiteX76" fmla="*/ 8752800 w 12329382"/>
                <a:gd name="connsiteY76" fmla="*/ 411089 h 812606"/>
                <a:gd name="connsiteX77" fmla="*/ 8707593 w 12329382"/>
                <a:gd name="connsiteY77" fmla="*/ 449000 h 812606"/>
                <a:gd name="connsiteX78" fmla="*/ 8590096 w 12329382"/>
                <a:gd name="connsiteY78" fmla="*/ 553928 h 812606"/>
                <a:gd name="connsiteX79" fmla="*/ 8548816 w 12329382"/>
                <a:gd name="connsiteY79" fmla="*/ 583206 h 812606"/>
                <a:gd name="connsiteX80" fmla="*/ 8275244 w 12329382"/>
                <a:gd name="connsiteY80" fmla="*/ 660611 h 812606"/>
                <a:gd name="connsiteX81" fmla="*/ 7904817 w 12329382"/>
                <a:gd name="connsiteY81" fmla="*/ 512015 h 812606"/>
                <a:gd name="connsiteX82" fmla="*/ 7856610 w 12329382"/>
                <a:gd name="connsiteY82" fmla="*/ 464676 h 812606"/>
                <a:gd name="connsiteX83" fmla="*/ 7842761 w 12329382"/>
                <a:gd name="connsiteY83" fmla="*/ 455635 h 812606"/>
                <a:gd name="connsiteX84" fmla="*/ 7402931 w 12329382"/>
                <a:gd name="connsiteY84" fmla="*/ 168309 h 812606"/>
                <a:gd name="connsiteX85" fmla="*/ 6979869 w 12329382"/>
                <a:gd name="connsiteY85" fmla="*/ 428742 h 812606"/>
                <a:gd name="connsiteX86" fmla="*/ 6979618 w 12329382"/>
                <a:gd name="connsiteY86" fmla="*/ 429151 h 812606"/>
                <a:gd name="connsiteX87" fmla="*/ 6922176 w 12329382"/>
                <a:gd name="connsiteY87" fmla="*/ 525614 h 812606"/>
                <a:gd name="connsiteX88" fmla="*/ 6430425 w 12329382"/>
                <a:gd name="connsiteY88" fmla="*/ 812604 h 812606"/>
                <a:gd name="connsiteX89" fmla="*/ 6059997 w 12329382"/>
                <a:gd name="connsiteY89" fmla="*/ 664008 h 812606"/>
                <a:gd name="connsiteX90" fmla="*/ 6011791 w 12329382"/>
                <a:gd name="connsiteY90" fmla="*/ 616669 h 812606"/>
                <a:gd name="connsiteX91" fmla="*/ 5997942 w 12329382"/>
                <a:gd name="connsiteY91" fmla="*/ 607628 h 812606"/>
                <a:gd name="connsiteX92" fmla="*/ 5558112 w 12329382"/>
                <a:gd name="connsiteY92" fmla="*/ 320302 h 812606"/>
                <a:gd name="connsiteX93" fmla="*/ 5292503 w 12329382"/>
                <a:gd name="connsiteY93" fmla="*/ 411089 h 812606"/>
                <a:gd name="connsiteX94" fmla="*/ 5207592 w 12329382"/>
                <a:gd name="connsiteY94" fmla="*/ 488913 h 812606"/>
                <a:gd name="connsiteX95" fmla="*/ 5088518 w 12329382"/>
                <a:gd name="connsiteY95" fmla="*/ 583208 h 812606"/>
                <a:gd name="connsiteX96" fmla="*/ 4814946 w 12329382"/>
                <a:gd name="connsiteY96" fmla="*/ 660613 h 812606"/>
                <a:gd name="connsiteX97" fmla="*/ 4444519 w 12329382"/>
                <a:gd name="connsiteY97" fmla="*/ 512017 h 812606"/>
                <a:gd name="connsiteX98" fmla="*/ 4396312 w 12329382"/>
                <a:gd name="connsiteY98" fmla="*/ 464678 h 812606"/>
                <a:gd name="connsiteX99" fmla="*/ 4382463 w 12329382"/>
                <a:gd name="connsiteY99" fmla="*/ 455637 h 812606"/>
                <a:gd name="connsiteX100" fmla="*/ 3942634 w 12329382"/>
                <a:gd name="connsiteY100" fmla="*/ 168311 h 812606"/>
                <a:gd name="connsiteX101" fmla="*/ 3519572 w 12329382"/>
                <a:gd name="connsiteY101" fmla="*/ 428744 h 812606"/>
                <a:gd name="connsiteX102" fmla="*/ 3461878 w 12329382"/>
                <a:gd name="connsiteY102" fmla="*/ 525616 h 812606"/>
                <a:gd name="connsiteX103" fmla="*/ 2970127 w 12329382"/>
                <a:gd name="connsiteY103" fmla="*/ 812606 h 812606"/>
                <a:gd name="connsiteX104" fmla="*/ 2599700 w 12329382"/>
                <a:gd name="connsiteY104" fmla="*/ 664010 h 812606"/>
                <a:gd name="connsiteX105" fmla="*/ 2551493 w 12329382"/>
                <a:gd name="connsiteY105" fmla="*/ 616671 h 812606"/>
                <a:gd name="connsiteX106" fmla="*/ 2537644 w 12329382"/>
                <a:gd name="connsiteY106" fmla="*/ 607630 h 812606"/>
                <a:gd name="connsiteX107" fmla="*/ 2097815 w 12329382"/>
                <a:gd name="connsiteY107" fmla="*/ 320304 h 812606"/>
                <a:gd name="connsiteX108" fmla="*/ 1832205 w 12329382"/>
                <a:gd name="connsiteY108" fmla="*/ 411091 h 812606"/>
                <a:gd name="connsiteX109" fmla="*/ 1722223 w 12329382"/>
                <a:gd name="connsiteY109" fmla="*/ 515954 h 812606"/>
                <a:gd name="connsiteX110" fmla="*/ 1628221 w 12329382"/>
                <a:gd name="connsiteY110" fmla="*/ 583210 h 812606"/>
                <a:gd name="connsiteX111" fmla="*/ 1354648 w 12329382"/>
                <a:gd name="connsiteY111" fmla="*/ 660615 h 812606"/>
                <a:gd name="connsiteX112" fmla="*/ 984221 w 12329382"/>
                <a:gd name="connsiteY112" fmla="*/ 512019 h 812606"/>
                <a:gd name="connsiteX113" fmla="*/ 931701 w 12329382"/>
                <a:gd name="connsiteY113" fmla="*/ 473303 h 812606"/>
                <a:gd name="connsiteX114" fmla="*/ 922165 w 12329382"/>
                <a:gd name="connsiteY114" fmla="*/ 455639 h 812606"/>
                <a:gd name="connsiteX115" fmla="*/ 482336 w 12329382"/>
                <a:gd name="connsiteY115" fmla="*/ 168313 h 812606"/>
                <a:gd name="connsiteX116" fmla="*/ 59274 w 12329382"/>
                <a:gd name="connsiteY116" fmla="*/ 428746 h 812606"/>
                <a:gd name="connsiteX117" fmla="*/ 59022 w 12329382"/>
                <a:gd name="connsiteY117" fmla="*/ 429155 h 812606"/>
                <a:gd name="connsiteX118" fmla="*/ 30744 w 12329382"/>
                <a:gd name="connsiteY118" fmla="*/ 480219 h 812606"/>
                <a:gd name="connsiteX119" fmla="*/ -1 w 12329382"/>
                <a:gd name="connsiteY119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800054 w 12329384"/>
                <a:gd name="connsiteY9" fmla="*/ 356534 h 812606"/>
                <a:gd name="connsiteX10" fmla="*/ 1953257 w 12329384"/>
                <a:gd name="connsiteY10" fmla="*/ 229401 h 812606"/>
                <a:gd name="connsiteX11" fmla="*/ 2226830 w 12329384"/>
                <a:gd name="connsiteY11" fmla="*/ 151996 h 812606"/>
                <a:gd name="connsiteX12" fmla="*/ 2597257 w 12329384"/>
                <a:gd name="connsiteY12" fmla="*/ 300592 h 812606"/>
                <a:gd name="connsiteX13" fmla="*/ 2645463 w 12329384"/>
                <a:gd name="connsiteY13" fmla="*/ 347931 h 812606"/>
                <a:gd name="connsiteX14" fmla="*/ 2659313 w 12329384"/>
                <a:gd name="connsiteY14" fmla="*/ 356972 h 812606"/>
                <a:gd name="connsiteX15" fmla="*/ 3099142 w 12329384"/>
                <a:gd name="connsiteY15" fmla="*/ 644298 h 812606"/>
                <a:gd name="connsiteX16" fmla="*/ 3522204 w 12329384"/>
                <a:gd name="connsiteY16" fmla="*/ 383865 h 812606"/>
                <a:gd name="connsiteX17" fmla="*/ 3573787 w 12329384"/>
                <a:gd name="connsiteY17" fmla="*/ 296505 h 812606"/>
                <a:gd name="connsiteX18" fmla="*/ 3579897 w 12329384"/>
                <a:gd name="connsiteY18" fmla="*/ 286993 h 812606"/>
                <a:gd name="connsiteX19" fmla="*/ 4071649 w 12329384"/>
                <a:gd name="connsiteY19" fmla="*/ 3 h 812606"/>
                <a:gd name="connsiteX20" fmla="*/ 4442076 w 12329384"/>
                <a:gd name="connsiteY20" fmla="*/ 148599 h 812606"/>
                <a:gd name="connsiteX21" fmla="*/ 4504132 w 12329384"/>
                <a:gd name="connsiteY21" fmla="*/ 204979 h 812606"/>
                <a:gd name="connsiteX22" fmla="*/ 4943961 w 12329384"/>
                <a:gd name="connsiteY22" fmla="*/ 492304 h 812606"/>
                <a:gd name="connsiteX23" fmla="*/ 5209571 w 12329384"/>
                <a:gd name="connsiteY23" fmla="*/ 401517 h 812606"/>
                <a:gd name="connsiteX24" fmla="*/ 5254775 w 12329384"/>
                <a:gd name="connsiteY24" fmla="*/ 363608 h 812606"/>
                <a:gd name="connsiteX25" fmla="*/ 5372276 w 12329384"/>
                <a:gd name="connsiteY25" fmla="*/ 258677 h 812606"/>
                <a:gd name="connsiteX26" fmla="*/ 5413555 w 12329384"/>
                <a:gd name="connsiteY26" fmla="*/ 229399 h 812606"/>
                <a:gd name="connsiteX27" fmla="*/ 5687128 w 12329384"/>
                <a:gd name="connsiteY27" fmla="*/ 151994 h 812606"/>
                <a:gd name="connsiteX28" fmla="*/ 6057555 w 12329384"/>
                <a:gd name="connsiteY28" fmla="*/ 300590 h 812606"/>
                <a:gd name="connsiteX29" fmla="*/ 6119611 w 12329384"/>
                <a:gd name="connsiteY29" fmla="*/ 356970 h 812606"/>
                <a:gd name="connsiteX30" fmla="*/ 6559439 w 12329384"/>
                <a:gd name="connsiteY30" fmla="*/ 644296 h 812606"/>
                <a:gd name="connsiteX31" fmla="*/ 6982502 w 12329384"/>
                <a:gd name="connsiteY31" fmla="*/ 383863 h 812606"/>
                <a:gd name="connsiteX32" fmla="*/ 6982753 w 12329384"/>
                <a:gd name="connsiteY32" fmla="*/ 383454 h 812606"/>
                <a:gd name="connsiteX33" fmla="*/ 6984246 w 12329384"/>
                <a:gd name="connsiteY33" fmla="*/ 380360 h 812606"/>
                <a:gd name="connsiteX34" fmla="*/ 7040195 w 12329384"/>
                <a:gd name="connsiteY34" fmla="*/ 286991 h 812606"/>
                <a:gd name="connsiteX35" fmla="*/ 7531947 w 12329384"/>
                <a:gd name="connsiteY35" fmla="*/ 1 h 812606"/>
                <a:gd name="connsiteX36" fmla="*/ 7902374 w 12329384"/>
                <a:gd name="connsiteY36" fmla="*/ 148597 h 812606"/>
                <a:gd name="connsiteX37" fmla="*/ 7950580 w 12329384"/>
                <a:gd name="connsiteY37" fmla="*/ 195936 h 812606"/>
                <a:gd name="connsiteX38" fmla="*/ 7964430 w 12329384"/>
                <a:gd name="connsiteY38" fmla="*/ 204977 h 812606"/>
                <a:gd name="connsiteX39" fmla="*/ 8404258 w 12329384"/>
                <a:gd name="connsiteY39" fmla="*/ 492302 h 812606"/>
                <a:gd name="connsiteX40" fmla="*/ 8669869 w 12329384"/>
                <a:gd name="connsiteY40" fmla="*/ 401515 h 812606"/>
                <a:gd name="connsiteX41" fmla="*/ 8832573 w 12329384"/>
                <a:gd name="connsiteY41" fmla="*/ 258676 h 812606"/>
                <a:gd name="connsiteX42" fmla="*/ 8873853 w 12329384"/>
                <a:gd name="connsiteY42" fmla="*/ 229399 h 812606"/>
                <a:gd name="connsiteX43" fmla="*/ 9147426 w 12329384"/>
                <a:gd name="connsiteY43" fmla="*/ 151993 h 812606"/>
                <a:gd name="connsiteX44" fmla="*/ 9517853 w 12329384"/>
                <a:gd name="connsiteY44" fmla="*/ 300589 h 812606"/>
                <a:gd name="connsiteX45" fmla="*/ 9566059 w 12329384"/>
                <a:gd name="connsiteY45" fmla="*/ 347928 h 812606"/>
                <a:gd name="connsiteX46" fmla="*/ 9579908 w 12329384"/>
                <a:gd name="connsiteY46" fmla="*/ 356969 h 812606"/>
                <a:gd name="connsiteX47" fmla="*/ 10019738 w 12329384"/>
                <a:gd name="connsiteY47" fmla="*/ 644295 h 812606"/>
                <a:gd name="connsiteX48" fmla="*/ 10442800 w 12329384"/>
                <a:gd name="connsiteY48" fmla="*/ 383862 h 812606"/>
                <a:gd name="connsiteX49" fmla="*/ 10443052 w 12329384"/>
                <a:gd name="connsiteY49" fmla="*/ 383453 h 812606"/>
                <a:gd name="connsiteX50" fmla="*/ 10444544 w 12329384"/>
                <a:gd name="connsiteY50" fmla="*/ 380359 h 812606"/>
                <a:gd name="connsiteX51" fmla="*/ 10502074 w 12329384"/>
                <a:gd name="connsiteY51" fmla="*/ 271318 h 812606"/>
                <a:gd name="connsiteX52" fmla="*/ 10500493 w 12329384"/>
                <a:gd name="connsiteY52" fmla="*/ 286990 h 812606"/>
                <a:gd name="connsiteX53" fmla="*/ 10992245 w 12329384"/>
                <a:gd name="connsiteY53" fmla="*/ 0 h 812606"/>
                <a:gd name="connsiteX54" fmla="*/ 11362672 w 12329384"/>
                <a:gd name="connsiteY54" fmla="*/ 148596 h 812606"/>
                <a:gd name="connsiteX55" fmla="*/ 11410878 w 12329384"/>
                <a:gd name="connsiteY55" fmla="*/ 195935 h 812606"/>
                <a:gd name="connsiteX56" fmla="*/ 11424728 w 12329384"/>
                <a:gd name="connsiteY56" fmla="*/ 204976 h 812606"/>
                <a:gd name="connsiteX57" fmla="*/ 11864557 w 12329384"/>
                <a:gd name="connsiteY57" fmla="*/ 492302 h 812606"/>
                <a:gd name="connsiteX58" fmla="*/ 12329384 w 12329384"/>
                <a:gd name="connsiteY58" fmla="*/ 159808 h 812606"/>
                <a:gd name="connsiteX59" fmla="*/ 12329210 w 12329384"/>
                <a:gd name="connsiteY59" fmla="*/ 177225 h 812606"/>
                <a:gd name="connsiteX60" fmla="*/ 11735544 w 12329384"/>
                <a:gd name="connsiteY60" fmla="*/ 660610 h 812606"/>
                <a:gd name="connsiteX61" fmla="*/ 11365117 w 12329384"/>
                <a:gd name="connsiteY61" fmla="*/ 512014 h 812606"/>
                <a:gd name="connsiteX62" fmla="*/ 11316911 w 12329384"/>
                <a:gd name="connsiteY62" fmla="*/ 464675 h 812606"/>
                <a:gd name="connsiteX63" fmla="*/ 11303061 w 12329384"/>
                <a:gd name="connsiteY63" fmla="*/ 455634 h 812606"/>
                <a:gd name="connsiteX64" fmla="*/ 10863232 w 12329384"/>
                <a:gd name="connsiteY64" fmla="*/ 168308 h 812606"/>
                <a:gd name="connsiteX65" fmla="*/ 10440170 w 12329384"/>
                <a:gd name="connsiteY65" fmla="*/ 428741 h 812606"/>
                <a:gd name="connsiteX66" fmla="*/ 10439918 w 12329384"/>
                <a:gd name="connsiteY66" fmla="*/ 429150 h 812606"/>
                <a:gd name="connsiteX67" fmla="*/ 10438426 w 12329384"/>
                <a:gd name="connsiteY67" fmla="*/ 432244 h 812606"/>
                <a:gd name="connsiteX68" fmla="*/ 10388586 w 12329384"/>
                <a:gd name="connsiteY68" fmla="*/ 516101 h 812606"/>
                <a:gd name="connsiteX69" fmla="*/ 10382477 w 12329384"/>
                <a:gd name="connsiteY69" fmla="*/ 525613 h 812606"/>
                <a:gd name="connsiteX70" fmla="*/ 9890724 w 12329384"/>
                <a:gd name="connsiteY70" fmla="*/ 812603 h 812606"/>
                <a:gd name="connsiteX71" fmla="*/ 9520297 w 12329384"/>
                <a:gd name="connsiteY71" fmla="*/ 664007 h 812606"/>
                <a:gd name="connsiteX72" fmla="*/ 9472091 w 12329384"/>
                <a:gd name="connsiteY72" fmla="*/ 616668 h 812606"/>
                <a:gd name="connsiteX73" fmla="*/ 9458242 w 12329384"/>
                <a:gd name="connsiteY73" fmla="*/ 607627 h 812606"/>
                <a:gd name="connsiteX74" fmla="*/ 9018413 w 12329384"/>
                <a:gd name="connsiteY74" fmla="*/ 320302 h 812606"/>
                <a:gd name="connsiteX75" fmla="*/ 8752802 w 12329384"/>
                <a:gd name="connsiteY75" fmla="*/ 411089 h 812606"/>
                <a:gd name="connsiteX76" fmla="*/ 8707595 w 12329384"/>
                <a:gd name="connsiteY76" fmla="*/ 449000 h 812606"/>
                <a:gd name="connsiteX77" fmla="*/ 8590098 w 12329384"/>
                <a:gd name="connsiteY77" fmla="*/ 553928 h 812606"/>
                <a:gd name="connsiteX78" fmla="*/ 8548818 w 12329384"/>
                <a:gd name="connsiteY78" fmla="*/ 583206 h 812606"/>
                <a:gd name="connsiteX79" fmla="*/ 8275246 w 12329384"/>
                <a:gd name="connsiteY79" fmla="*/ 660611 h 812606"/>
                <a:gd name="connsiteX80" fmla="*/ 7904819 w 12329384"/>
                <a:gd name="connsiteY80" fmla="*/ 512015 h 812606"/>
                <a:gd name="connsiteX81" fmla="*/ 7856612 w 12329384"/>
                <a:gd name="connsiteY81" fmla="*/ 464676 h 812606"/>
                <a:gd name="connsiteX82" fmla="*/ 7842763 w 12329384"/>
                <a:gd name="connsiteY82" fmla="*/ 455635 h 812606"/>
                <a:gd name="connsiteX83" fmla="*/ 7402933 w 12329384"/>
                <a:gd name="connsiteY83" fmla="*/ 168309 h 812606"/>
                <a:gd name="connsiteX84" fmla="*/ 6979871 w 12329384"/>
                <a:gd name="connsiteY84" fmla="*/ 428742 h 812606"/>
                <a:gd name="connsiteX85" fmla="*/ 6979620 w 12329384"/>
                <a:gd name="connsiteY85" fmla="*/ 429151 h 812606"/>
                <a:gd name="connsiteX86" fmla="*/ 6922178 w 12329384"/>
                <a:gd name="connsiteY86" fmla="*/ 525614 h 812606"/>
                <a:gd name="connsiteX87" fmla="*/ 6430427 w 12329384"/>
                <a:gd name="connsiteY87" fmla="*/ 812604 h 812606"/>
                <a:gd name="connsiteX88" fmla="*/ 6059999 w 12329384"/>
                <a:gd name="connsiteY88" fmla="*/ 664008 h 812606"/>
                <a:gd name="connsiteX89" fmla="*/ 6011793 w 12329384"/>
                <a:gd name="connsiteY89" fmla="*/ 616669 h 812606"/>
                <a:gd name="connsiteX90" fmla="*/ 5997944 w 12329384"/>
                <a:gd name="connsiteY90" fmla="*/ 607628 h 812606"/>
                <a:gd name="connsiteX91" fmla="*/ 5558114 w 12329384"/>
                <a:gd name="connsiteY91" fmla="*/ 320302 h 812606"/>
                <a:gd name="connsiteX92" fmla="*/ 5292505 w 12329384"/>
                <a:gd name="connsiteY92" fmla="*/ 411089 h 812606"/>
                <a:gd name="connsiteX93" fmla="*/ 5207594 w 12329384"/>
                <a:gd name="connsiteY93" fmla="*/ 488913 h 812606"/>
                <a:gd name="connsiteX94" fmla="*/ 5088520 w 12329384"/>
                <a:gd name="connsiteY94" fmla="*/ 583208 h 812606"/>
                <a:gd name="connsiteX95" fmla="*/ 4814948 w 12329384"/>
                <a:gd name="connsiteY95" fmla="*/ 660613 h 812606"/>
                <a:gd name="connsiteX96" fmla="*/ 4444521 w 12329384"/>
                <a:gd name="connsiteY96" fmla="*/ 512017 h 812606"/>
                <a:gd name="connsiteX97" fmla="*/ 4396314 w 12329384"/>
                <a:gd name="connsiteY97" fmla="*/ 464678 h 812606"/>
                <a:gd name="connsiteX98" fmla="*/ 4382465 w 12329384"/>
                <a:gd name="connsiteY98" fmla="*/ 455637 h 812606"/>
                <a:gd name="connsiteX99" fmla="*/ 3942636 w 12329384"/>
                <a:gd name="connsiteY99" fmla="*/ 168311 h 812606"/>
                <a:gd name="connsiteX100" fmla="*/ 3519574 w 12329384"/>
                <a:gd name="connsiteY100" fmla="*/ 428744 h 812606"/>
                <a:gd name="connsiteX101" fmla="*/ 3461880 w 12329384"/>
                <a:gd name="connsiteY101" fmla="*/ 525616 h 812606"/>
                <a:gd name="connsiteX102" fmla="*/ 2970129 w 12329384"/>
                <a:gd name="connsiteY102" fmla="*/ 812606 h 812606"/>
                <a:gd name="connsiteX103" fmla="*/ 2599702 w 12329384"/>
                <a:gd name="connsiteY103" fmla="*/ 664010 h 812606"/>
                <a:gd name="connsiteX104" fmla="*/ 2551495 w 12329384"/>
                <a:gd name="connsiteY104" fmla="*/ 616671 h 812606"/>
                <a:gd name="connsiteX105" fmla="*/ 2537646 w 12329384"/>
                <a:gd name="connsiteY105" fmla="*/ 607630 h 812606"/>
                <a:gd name="connsiteX106" fmla="*/ 2097817 w 12329384"/>
                <a:gd name="connsiteY106" fmla="*/ 320304 h 812606"/>
                <a:gd name="connsiteX107" fmla="*/ 1832207 w 12329384"/>
                <a:gd name="connsiteY107" fmla="*/ 411091 h 812606"/>
                <a:gd name="connsiteX108" fmla="*/ 1722225 w 12329384"/>
                <a:gd name="connsiteY108" fmla="*/ 515954 h 812606"/>
                <a:gd name="connsiteX109" fmla="*/ 1628223 w 12329384"/>
                <a:gd name="connsiteY109" fmla="*/ 583210 h 812606"/>
                <a:gd name="connsiteX110" fmla="*/ 1354650 w 12329384"/>
                <a:gd name="connsiteY110" fmla="*/ 660615 h 812606"/>
                <a:gd name="connsiteX111" fmla="*/ 984223 w 12329384"/>
                <a:gd name="connsiteY111" fmla="*/ 512019 h 812606"/>
                <a:gd name="connsiteX112" fmla="*/ 931703 w 12329384"/>
                <a:gd name="connsiteY112" fmla="*/ 473303 h 812606"/>
                <a:gd name="connsiteX113" fmla="*/ 922167 w 12329384"/>
                <a:gd name="connsiteY113" fmla="*/ 455639 h 812606"/>
                <a:gd name="connsiteX114" fmla="*/ 482338 w 12329384"/>
                <a:gd name="connsiteY114" fmla="*/ 168313 h 812606"/>
                <a:gd name="connsiteX115" fmla="*/ 59276 w 12329384"/>
                <a:gd name="connsiteY115" fmla="*/ 428746 h 812606"/>
                <a:gd name="connsiteX116" fmla="*/ 59024 w 12329384"/>
                <a:gd name="connsiteY116" fmla="*/ 429155 h 812606"/>
                <a:gd name="connsiteX117" fmla="*/ 30746 w 12329384"/>
                <a:gd name="connsiteY117" fmla="*/ 480219 h 812606"/>
                <a:gd name="connsiteX118" fmla="*/ 1 w 12329384"/>
                <a:gd name="connsiteY118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43832 w 12329382"/>
                <a:gd name="connsiteY5" fmla="*/ 204981 h 812606"/>
                <a:gd name="connsiteX6" fmla="*/ 1483661 w 12329382"/>
                <a:gd name="connsiteY6" fmla="*/ 492306 h 812606"/>
                <a:gd name="connsiteX7" fmla="*/ 1749271 w 12329382"/>
                <a:gd name="connsiteY7" fmla="*/ 401519 h 812606"/>
                <a:gd name="connsiteX8" fmla="*/ 1800052 w 12329382"/>
                <a:gd name="connsiteY8" fmla="*/ 356534 h 812606"/>
                <a:gd name="connsiteX9" fmla="*/ 1953255 w 12329382"/>
                <a:gd name="connsiteY9" fmla="*/ 229401 h 812606"/>
                <a:gd name="connsiteX10" fmla="*/ 2226828 w 12329382"/>
                <a:gd name="connsiteY10" fmla="*/ 151996 h 812606"/>
                <a:gd name="connsiteX11" fmla="*/ 2597255 w 12329382"/>
                <a:gd name="connsiteY11" fmla="*/ 300592 h 812606"/>
                <a:gd name="connsiteX12" fmla="*/ 2645461 w 12329382"/>
                <a:gd name="connsiteY12" fmla="*/ 347931 h 812606"/>
                <a:gd name="connsiteX13" fmla="*/ 2659311 w 12329382"/>
                <a:gd name="connsiteY13" fmla="*/ 356972 h 812606"/>
                <a:gd name="connsiteX14" fmla="*/ 3099140 w 12329382"/>
                <a:gd name="connsiteY14" fmla="*/ 644298 h 812606"/>
                <a:gd name="connsiteX15" fmla="*/ 3522202 w 12329382"/>
                <a:gd name="connsiteY15" fmla="*/ 383865 h 812606"/>
                <a:gd name="connsiteX16" fmla="*/ 3573785 w 12329382"/>
                <a:gd name="connsiteY16" fmla="*/ 296505 h 812606"/>
                <a:gd name="connsiteX17" fmla="*/ 3579895 w 12329382"/>
                <a:gd name="connsiteY17" fmla="*/ 286993 h 812606"/>
                <a:gd name="connsiteX18" fmla="*/ 4071647 w 12329382"/>
                <a:gd name="connsiteY18" fmla="*/ 3 h 812606"/>
                <a:gd name="connsiteX19" fmla="*/ 4442074 w 12329382"/>
                <a:gd name="connsiteY19" fmla="*/ 148599 h 812606"/>
                <a:gd name="connsiteX20" fmla="*/ 4504130 w 12329382"/>
                <a:gd name="connsiteY20" fmla="*/ 204979 h 812606"/>
                <a:gd name="connsiteX21" fmla="*/ 4943959 w 12329382"/>
                <a:gd name="connsiteY21" fmla="*/ 492304 h 812606"/>
                <a:gd name="connsiteX22" fmla="*/ 5209569 w 12329382"/>
                <a:gd name="connsiteY22" fmla="*/ 401517 h 812606"/>
                <a:gd name="connsiteX23" fmla="*/ 5254773 w 12329382"/>
                <a:gd name="connsiteY23" fmla="*/ 363608 h 812606"/>
                <a:gd name="connsiteX24" fmla="*/ 5372274 w 12329382"/>
                <a:gd name="connsiteY24" fmla="*/ 258677 h 812606"/>
                <a:gd name="connsiteX25" fmla="*/ 5413553 w 12329382"/>
                <a:gd name="connsiteY25" fmla="*/ 229399 h 812606"/>
                <a:gd name="connsiteX26" fmla="*/ 5687126 w 12329382"/>
                <a:gd name="connsiteY26" fmla="*/ 151994 h 812606"/>
                <a:gd name="connsiteX27" fmla="*/ 6057553 w 12329382"/>
                <a:gd name="connsiteY27" fmla="*/ 300590 h 812606"/>
                <a:gd name="connsiteX28" fmla="*/ 6119609 w 12329382"/>
                <a:gd name="connsiteY28" fmla="*/ 356970 h 812606"/>
                <a:gd name="connsiteX29" fmla="*/ 6559437 w 12329382"/>
                <a:gd name="connsiteY29" fmla="*/ 644296 h 812606"/>
                <a:gd name="connsiteX30" fmla="*/ 6982500 w 12329382"/>
                <a:gd name="connsiteY30" fmla="*/ 383863 h 812606"/>
                <a:gd name="connsiteX31" fmla="*/ 6982751 w 12329382"/>
                <a:gd name="connsiteY31" fmla="*/ 383454 h 812606"/>
                <a:gd name="connsiteX32" fmla="*/ 6984244 w 12329382"/>
                <a:gd name="connsiteY32" fmla="*/ 380360 h 812606"/>
                <a:gd name="connsiteX33" fmla="*/ 7040193 w 12329382"/>
                <a:gd name="connsiteY33" fmla="*/ 286991 h 812606"/>
                <a:gd name="connsiteX34" fmla="*/ 7531945 w 12329382"/>
                <a:gd name="connsiteY34" fmla="*/ 1 h 812606"/>
                <a:gd name="connsiteX35" fmla="*/ 7902372 w 12329382"/>
                <a:gd name="connsiteY35" fmla="*/ 148597 h 812606"/>
                <a:gd name="connsiteX36" fmla="*/ 7950578 w 12329382"/>
                <a:gd name="connsiteY36" fmla="*/ 195936 h 812606"/>
                <a:gd name="connsiteX37" fmla="*/ 7964428 w 12329382"/>
                <a:gd name="connsiteY37" fmla="*/ 204977 h 812606"/>
                <a:gd name="connsiteX38" fmla="*/ 8404256 w 12329382"/>
                <a:gd name="connsiteY38" fmla="*/ 492302 h 812606"/>
                <a:gd name="connsiteX39" fmla="*/ 8669867 w 12329382"/>
                <a:gd name="connsiteY39" fmla="*/ 401515 h 812606"/>
                <a:gd name="connsiteX40" fmla="*/ 8832571 w 12329382"/>
                <a:gd name="connsiteY40" fmla="*/ 258676 h 812606"/>
                <a:gd name="connsiteX41" fmla="*/ 8873851 w 12329382"/>
                <a:gd name="connsiteY41" fmla="*/ 229399 h 812606"/>
                <a:gd name="connsiteX42" fmla="*/ 9147424 w 12329382"/>
                <a:gd name="connsiteY42" fmla="*/ 151993 h 812606"/>
                <a:gd name="connsiteX43" fmla="*/ 9517851 w 12329382"/>
                <a:gd name="connsiteY43" fmla="*/ 300589 h 812606"/>
                <a:gd name="connsiteX44" fmla="*/ 9566057 w 12329382"/>
                <a:gd name="connsiteY44" fmla="*/ 347928 h 812606"/>
                <a:gd name="connsiteX45" fmla="*/ 9579906 w 12329382"/>
                <a:gd name="connsiteY45" fmla="*/ 356969 h 812606"/>
                <a:gd name="connsiteX46" fmla="*/ 10019736 w 12329382"/>
                <a:gd name="connsiteY46" fmla="*/ 644295 h 812606"/>
                <a:gd name="connsiteX47" fmla="*/ 10442798 w 12329382"/>
                <a:gd name="connsiteY47" fmla="*/ 383862 h 812606"/>
                <a:gd name="connsiteX48" fmla="*/ 10443050 w 12329382"/>
                <a:gd name="connsiteY48" fmla="*/ 383453 h 812606"/>
                <a:gd name="connsiteX49" fmla="*/ 10444542 w 12329382"/>
                <a:gd name="connsiteY49" fmla="*/ 380359 h 812606"/>
                <a:gd name="connsiteX50" fmla="*/ 10502072 w 12329382"/>
                <a:gd name="connsiteY50" fmla="*/ 271318 h 812606"/>
                <a:gd name="connsiteX51" fmla="*/ 10500491 w 12329382"/>
                <a:gd name="connsiteY51" fmla="*/ 286990 h 812606"/>
                <a:gd name="connsiteX52" fmla="*/ 10992243 w 12329382"/>
                <a:gd name="connsiteY52" fmla="*/ 0 h 812606"/>
                <a:gd name="connsiteX53" fmla="*/ 11362670 w 12329382"/>
                <a:gd name="connsiteY53" fmla="*/ 148596 h 812606"/>
                <a:gd name="connsiteX54" fmla="*/ 11410876 w 12329382"/>
                <a:gd name="connsiteY54" fmla="*/ 195935 h 812606"/>
                <a:gd name="connsiteX55" fmla="*/ 11424726 w 12329382"/>
                <a:gd name="connsiteY55" fmla="*/ 204976 h 812606"/>
                <a:gd name="connsiteX56" fmla="*/ 11864555 w 12329382"/>
                <a:gd name="connsiteY56" fmla="*/ 492302 h 812606"/>
                <a:gd name="connsiteX57" fmla="*/ 12329382 w 12329382"/>
                <a:gd name="connsiteY57" fmla="*/ 159808 h 812606"/>
                <a:gd name="connsiteX58" fmla="*/ 12329208 w 12329382"/>
                <a:gd name="connsiteY58" fmla="*/ 177225 h 812606"/>
                <a:gd name="connsiteX59" fmla="*/ 11735542 w 12329382"/>
                <a:gd name="connsiteY59" fmla="*/ 660610 h 812606"/>
                <a:gd name="connsiteX60" fmla="*/ 11365115 w 12329382"/>
                <a:gd name="connsiteY60" fmla="*/ 512014 h 812606"/>
                <a:gd name="connsiteX61" fmla="*/ 11316909 w 12329382"/>
                <a:gd name="connsiteY61" fmla="*/ 464675 h 812606"/>
                <a:gd name="connsiteX62" fmla="*/ 11303059 w 12329382"/>
                <a:gd name="connsiteY62" fmla="*/ 455634 h 812606"/>
                <a:gd name="connsiteX63" fmla="*/ 10863230 w 12329382"/>
                <a:gd name="connsiteY63" fmla="*/ 168308 h 812606"/>
                <a:gd name="connsiteX64" fmla="*/ 10440168 w 12329382"/>
                <a:gd name="connsiteY64" fmla="*/ 428741 h 812606"/>
                <a:gd name="connsiteX65" fmla="*/ 10439916 w 12329382"/>
                <a:gd name="connsiteY65" fmla="*/ 429150 h 812606"/>
                <a:gd name="connsiteX66" fmla="*/ 10438424 w 12329382"/>
                <a:gd name="connsiteY66" fmla="*/ 432244 h 812606"/>
                <a:gd name="connsiteX67" fmla="*/ 10388584 w 12329382"/>
                <a:gd name="connsiteY67" fmla="*/ 516101 h 812606"/>
                <a:gd name="connsiteX68" fmla="*/ 10382475 w 12329382"/>
                <a:gd name="connsiteY68" fmla="*/ 525613 h 812606"/>
                <a:gd name="connsiteX69" fmla="*/ 9890722 w 12329382"/>
                <a:gd name="connsiteY69" fmla="*/ 812603 h 812606"/>
                <a:gd name="connsiteX70" fmla="*/ 9520295 w 12329382"/>
                <a:gd name="connsiteY70" fmla="*/ 664007 h 812606"/>
                <a:gd name="connsiteX71" fmla="*/ 9472089 w 12329382"/>
                <a:gd name="connsiteY71" fmla="*/ 616668 h 812606"/>
                <a:gd name="connsiteX72" fmla="*/ 9458240 w 12329382"/>
                <a:gd name="connsiteY72" fmla="*/ 607627 h 812606"/>
                <a:gd name="connsiteX73" fmla="*/ 9018411 w 12329382"/>
                <a:gd name="connsiteY73" fmla="*/ 320302 h 812606"/>
                <a:gd name="connsiteX74" fmla="*/ 8752800 w 12329382"/>
                <a:gd name="connsiteY74" fmla="*/ 411089 h 812606"/>
                <a:gd name="connsiteX75" fmla="*/ 8707593 w 12329382"/>
                <a:gd name="connsiteY75" fmla="*/ 449000 h 812606"/>
                <a:gd name="connsiteX76" fmla="*/ 8590096 w 12329382"/>
                <a:gd name="connsiteY76" fmla="*/ 553928 h 812606"/>
                <a:gd name="connsiteX77" fmla="*/ 8548816 w 12329382"/>
                <a:gd name="connsiteY77" fmla="*/ 583206 h 812606"/>
                <a:gd name="connsiteX78" fmla="*/ 8275244 w 12329382"/>
                <a:gd name="connsiteY78" fmla="*/ 660611 h 812606"/>
                <a:gd name="connsiteX79" fmla="*/ 7904817 w 12329382"/>
                <a:gd name="connsiteY79" fmla="*/ 512015 h 812606"/>
                <a:gd name="connsiteX80" fmla="*/ 7856610 w 12329382"/>
                <a:gd name="connsiteY80" fmla="*/ 464676 h 812606"/>
                <a:gd name="connsiteX81" fmla="*/ 7842761 w 12329382"/>
                <a:gd name="connsiteY81" fmla="*/ 455635 h 812606"/>
                <a:gd name="connsiteX82" fmla="*/ 7402931 w 12329382"/>
                <a:gd name="connsiteY82" fmla="*/ 168309 h 812606"/>
                <a:gd name="connsiteX83" fmla="*/ 6979869 w 12329382"/>
                <a:gd name="connsiteY83" fmla="*/ 428742 h 812606"/>
                <a:gd name="connsiteX84" fmla="*/ 6979618 w 12329382"/>
                <a:gd name="connsiteY84" fmla="*/ 429151 h 812606"/>
                <a:gd name="connsiteX85" fmla="*/ 6922176 w 12329382"/>
                <a:gd name="connsiteY85" fmla="*/ 525614 h 812606"/>
                <a:gd name="connsiteX86" fmla="*/ 6430425 w 12329382"/>
                <a:gd name="connsiteY86" fmla="*/ 812604 h 812606"/>
                <a:gd name="connsiteX87" fmla="*/ 6059997 w 12329382"/>
                <a:gd name="connsiteY87" fmla="*/ 664008 h 812606"/>
                <a:gd name="connsiteX88" fmla="*/ 6011791 w 12329382"/>
                <a:gd name="connsiteY88" fmla="*/ 616669 h 812606"/>
                <a:gd name="connsiteX89" fmla="*/ 5997942 w 12329382"/>
                <a:gd name="connsiteY89" fmla="*/ 607628 h 812606"/>
                <a:gd name="connsiteX90" fmla="*/ 5558112 w 12329382"/>
                <a:gd name="connsiteY90" fmla="*/ 320302 h 812606"/>
                <a:gd name="connsiteX91" fmla="*/ 5292503 w 12329382"/>
                <a:gd name="connsiteY91" fmla="*/ 411089 h 812606"/>
                <a:gd name="connsiteX92" fmla="*/ 5207592 w 12329382"/>
                <a:gd name="connsiteY92" fmla="*/ 488913 h 812606"/>
                <a:gd name="connsiteX93" fmla="*/ 5088518 w 12329382"/>
                <a:gd name="connsiteY93" fmla="*/ 583208 h 812606"/>
                <a:gd name="connsiteX94" fmla="*/ 4814946 w 12329382"/>
                <a:gd name="connsiteY94" fmla="*/ 660613 h 812606"/>
                <a:gd name="connsiteX95" fmla="*/ 4444519 w 12329382"/>
                <a:gd name="connsiteY95" fmla="*/ 512017 h 812606"/>
                <a:gd name="connsiteX96" fmla="*/ 4396312 w 12329382"/>
                <a:gd name="connsiteY96" fmla="*/ 464678 h 812606"/>
                <a:gd name="connsiteX97" fmla="*/ 4382463 w 12329382"/>
                <a:gd name="connsiteY97" fmla="*/ 455637 h 812606"/>
                <a:gd name="connsiteX98" fmla="*/ 3942634 w 12329382"/>
                <a:gd name="connsiteY98" fmla="*/ 168311 h 812606"/>
                <a:gd name="connsiteX99" fmla="*/ 3519572 w 12329382"/>
                <a:gd name="connsiteY99" fmla="*/ 428744 h 812606"/>
                <a:gd name="connsiteX100" fmla="*/ 3461878 w 12329382"/>
                <a:gd name="connsiteY100" fmla="*/ 525616 h 812606"/>
                <a:gd name="connsiteX101" fmla="*/ 2970127 w 12329382"/>
                <a:gd name="connsiteY101" fmla="*/ 812606 h 812606"/>
                <a:gd name="connsiteX102" fmla="*/ 2599700 w 12329382"/>
                <a:gd name="connsiteY102" fmla="*/ 664010 h 812606"/>
                <a:gd name="connsiteX103" fmla="*/ 2551493 w 12329382"/>
                <a:gd name="connsiteY103" fmla="*/ 616671 h 812606"/>
                <a:gd name="connsiteX104" fmla="*/ 2537644 w 12329382"/>
                <a:gd name="connsiteY104" fmla="*/ 607630 h 812606"/>
                <a:gd name="connsiteX105" fmla="*/ 2097815 w 12329382"/>
                <a:gd name="connsiteY105" fmla="*/ 320304 h 812606"/>
                <a:gd name="connsiteX106" fmla="*/ 1832205 w 12329382"/>
                <a:gd name="connsiteY106" fmla="*/ 411091 h 812606"/>
                <a:gd name="connsiteX107" fmla="*/ 1722223 w 12329382"/>
                <a:gd name="connsiteY107" fmla="*/ 515954 h 812606"/>
                <a:gd name="connsiteX108" fmla="*/ 1628221 w 12329382"/>
                <a:gd name="connsiteY108" fmla="*/ 583210 h 812606"/>
                <a:gd name="connsiteX109" fmla="*/ 1354648 w 12329382"/>
                <a:gd name="connsiteY109" fmla="*/ 660615 h 812606"/>
                <a:gd name="connsiteX110" fmla="*/ 984221 w 12329382"/>
                <a:gd name="connsiteY110" fmla="*/ 512019 h 812606"/>
                <a:gd name="connsiteX111" fmla="*/ 931701 w 12329382"/>
                <a:gd name="connsiteY111" fmla="*/ 473303 h 812606"/>
                <a:gd name="connsiteX112" fmla="*/ 922165 w 12329382"/>
                <a:gd name="connsiteY112" fmla="*/ 455639 h 812606"/>
                <a:gd name="connsiteX113" fmla="*/ 482336 w 12329382"/>
                <a:gd name="connsiteY113" fmla="*/ 168313 h 812606"/>
                <a:gd name="connsiteX114" fmla="*/ 59274 w 12329382"/>
                <a:gd name="connsiteY114" fmla="*/ 428746 h 812606"/>
                <a:gd name="connsiteX115" fmla="*/ 59022 w 12329382"/>
                <a:gd name="connsiteY115" fmla="*/ 429155 h 812606"/>
                <a:gd name="connsiteX116" fmla="*/ 30744 w 12329382"/>
                <a:gd name="connsiteY116" fmla="*/ 480219 h 812606"/>
                <a:gd name="connsiteX117" fmla="*/ -1 w 12329382"/>
                <a:gd name="connsiteY117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43834 w 12329384"/>
                <a:gd name="connsiteY5" fmla="*/ 204981 h 812606"/>
                <a:gd name="connsiteX6" fmla="*/ 1483663 w 12329384"/>
                <a:gd name="connsiteY6" fmla="*/ 492306 h 812606"/>
                <a:gd name="connsiteX7" fmla="*/ 1749273 w 12329384"/>
                <a:gd name="connsiteY7" fmla="*/ 401519 h 812606"/>
                <a:gd name="connsiteX8" fmla="*/ 1800054 w 12329384"/>
                <a:gd name="connsiteY8" fmla="*/ 356534 h 812606"/>
                <a:gd name="connsiteX9" fmla="*/ 1953257 w 12329384"/>
                <a:gd name="connsiteY9" fmla="*/ 229401 h 812606"/>
                <a:gd name="connsiteX10" fmla="*/ 2226830 w 12329384"/>
                <a:gd name="connsiteY10" fmla="*/ 151996 h 812606"/>
                <a:gd name="connsiteX11" fmla="*/ 2597257 w 12329384"/>
                <a:gd name="connsiteY11" fmla="*/ 300592 h 812606"/>
                <a:gd name="connsiteX12" fmla="*/ 2645463 w 12329384"/>
                <a:gd name="connsiteY12" fmla="*/ 347931 h 812606"/>
                <a:gd name="connsiteX13" fmla="*/ 2659313 w 12329384"/>
                <a:gd name="connsiteY13" fmla="*/ 356972 h 812606"/>
                <a:gd name="connsiteX14" fmla="*/ 3099142 w 12329384"/>
                <a:gd name="connsiteY14" fmla="*/ 644298 h 812606"/>
                <a:gd name="connsiteX15" fmla="*/ 3522204 w 12329384"/>
                <a:gd name="connsiteY15" fmla="*/ 383865 h 812606"/>
                <a:gd name="connsiteX16" fmla="*/ 3573787 w 12329384"/>
                <a:gd name="connsiteY16" fmla="*/ 296505 h 812606"/>
                <a:gd name="connsiteX17" fmla="*/ 3579897 w 12329384"/>
                <a:gd name="connsiteY17" fmla="*/ 286993 h 812606"/>
                <a:gd name="connsiteX18" fmla="*/ 4071649 w 12329384"/>
                <a:gd name="connsiteY18" fmla="*/ 3 h 812606"/>
                <a:gd name="connsiteX19" fmla="*/ 4442076 w 12329384"/>
                <a:gd name="connsiteY19" fmla="*/ 148599 h 812606"/>
                <a:gd name="connsiteX20" fmla="*/ 4504132 w 12329384"/>
                <a:gd name="connsiteY20" fmla="*/ 204979 h 812606"/>
                <a:gd name="connsiteX21" fmla="*/ 4943961 w 12329384"/>
                <a:gd name="connsiteY21" fmla="*/ 492304 h 812606"/>
                <a:gd name="connsiteX22" fmla="*/ 5209571 w 12329384"/>
                <a:gd name="connsiteY22" fmla="*/ 401517 h 812606"/>
                <a:gd name="connsiteX23" fmla="*/ 5254775 w 12329384"/>
                <a:gd name="connsiteY23" fmla="*/ 363608 h 812606"/>
                <a:gd name="connsiteX24" fmla="*/ 5372276 w 12329384"/>
                <a:gd name="connsiteY24" fmla="*/ 258677 h 812606"/>
                <a:gd name="connsiteX25" fmla="*/ 5413555 w 12329384"/>
                <a:gd name="connsiteY25" fmla="*/ 229399 h 812606"/>
                <a:gd name="connsiteX26" fmla="*/ 5687128 w 12329384"/>
                <a:gd name="connsiteY26" fmla="*/ 151994 h 812606"/>
                <a:gd name="connsiteX27" fmla="*/ 6057555 w 12329384"/>
                <a:gd name="connsiteY27" fmla="*/ 300590 h 812606"/>
                <a:gd name="connsiteX28" fmla="*/ 6119611 w 12329384"/>
                <a:gd name="connsiteY28" fmla="*/ 356970 h 812606"/>
                <a:gd name="connsiteX29" fmla="*/ 6559439 w 12329384"/>
                <a:gd name="connsiteY29" fmla="*/ 644296 h 812606"/>
                <a:gd name="connsiteX30" fmla="*/ 6982502 w 12329384"/>
                <a:gd name="connsiteY30" fmla="*/ 383863 h 812606"/>
                <a:gd name="connsiteX31" fmla="*/ 6982753 w 12329384"/>
                <a:gd name="connsiteY31" fmla="*/ 383454 h 812606"/>
                <a:gd name="connsiteX32" fmla="*/ 6984246 w 12329384"/>
                <a:gd name="connsiteY32" fmla="*/ 380360 h 812606"/>
                <a:gd name="connsiteX33" fmla="*/ 7040195 w 12329384"/>
                <a:gd name="connsiteY33" fmla="*/ 286991 h 812606"/>
                <a:gd name="connsiteX34" fmla="*/ 7531947 w 12329384"/>
                <a:gd name="connsiteY34" fmla="*/ 1 h 812606"/>
                <a:gd name="connsiteX35" fmla="*/ 7902374 w 12329384"/>
                <a:gd name="connsiteY35" fmla="*/ 148597 h 812606"/>
                <a:gd name="connsiteX36" fmla="*/ 7950580 w 12329384"/>
                <a:gd name="connsiteY36" fmla="*/ 195936 h 812606"/>
                <a:gd name="connsiteX37" fmla="*/ 7964430 w 12329384"/>
                <a:gd name="connsiteY37" fmla="*/ 204977 h 812606"/>
                <a:gd name="connsiteX38" fmla="*/ 8404258 w 12329384"/>
                <a:gd name="connsiteY38" fmla="*/ 492302 h 812606"/>
                <a:gd name="connsiteX39" fmla="*/ 8669869 w 12329384"/>
                <a:gd name="connsiteY39" fmla="*/ 401515 h 812606"/>
                <a:gd name="connsiteX40" fmla="*/ 8832573 w 12329384"/>
                <a:gd name="connsiteY40" fmla="*/ 258676 h 812606"/>
                <a:gd name="connsiteX41" fmla="*/ 8873853 w 12329384"/>
                <a:gd name="connsiteY41" fmla="*/ 229399 h 812606"/>
                <a:gd name="connsiteX42" fmla="*/ 9147426 w 12329384"/>
                <a:gd name="connsiteY42" fmla="*/ 151993 h 812606"/>
                <a:gd name="connsiteX43" fmla="*/ 9517853 w 12329384"/>
                <a:gd name="connsiteY43" fmla="*/ 300589 h 812606"/>
                <a:gd name="connsiteX44" fmla="*/ 9566059 w 12329384"/>
                <a:gd name="connsiteY44" fmla="*/ 347928 h 812606"/>
                <a:gd name="connsiteX45" fmla="*/ 9579908 w 12329384"/>
                <a:gd name="connsiteY45" fmla="*/ 356969 h 812606"/>
                <a:gd name="connsiteX46" fmla="*/ 10019738 w 12329384"/>
                <a:gd name="connsiteY46" fmla="*/ 644295 h 812606"/>
                <a:gd name="connsiteX47" fmla="*/ 10442800 w 12329384"/>
                <a:gd name="connsiteY47" fmla="*/ 383862 h 812606"/>
                <a:gd name="connsiteX48" fmla="*/ 10443052 w 12329384"/>
                <a:gd name="connsiteY48" fmla="*/ 383453 h 812606"/>
                <a:gd name="connsiteX49" fmla="*/ 10444544 w 12329384"/>
                <a:gd name="connsiteY49" fmla="*/ 380359 h 812606"/>
                <a:gd name="connsiteX50" fmla="*/ 10502074 w 12329384"/>
                <a:gd name="connsiteY50" fmla="*/ 271318 h 812606"/>
                <a:gd name="connsiteX51" fmla="*/ 10500493 w 12329384"/>
                <a:gd name="connsiteY51" fmla="*/ 286990 h 812606"/>
                <a:gd name="connsiteX52" fmla="*/ 10992245 w 12329384"/>
                <a:gd name="connsiteY52" fmla="*/ 0 h 812606"/>
                <a:gd name="connsiteX53" fmla="*/ 11362672 w 12329384"/>
                <a:gd name="connsiteY53" fmla="*/ 148596 h 812606"/>
                <a:gd name="connsiteX54" fmla="*/ 11410878 w 12329384"/>
                <a:gd name="connsiteY54" fmla="*/ 195935 h 812606"/>
                <a:gd name="connsiteX55" fmla="*/ 11424728 w 12329384"/>
                <a:gd name="connsiteY55" fmla="*/ 204976 h 812606"/>
                <a:gd name="connsiteX56" fmla="*/ 11864557 w 12329384"/>
                <a:gd name="connsiteY56" fmla="*/ 492302 h 812606"/>
                <a:gd name="connsiteX57" fmla="*/ 12329384 w 12329384"/>
                <a:gd name="connsiteY57" fmla="*/ 159808 h 812606"/>
                <a:gd name="connsiteX58" fmla="*/ 12329210 w 12329384"/>
                <a:gd name="connsiteY58" fmla="*/ 177225 h 812606"/>
                <a:gd name="connsiteX59" fmla="*/ 11735544 w 12329384"/>
                <a:gd name="connsiteY59" fmla="*/ 660610 h 812606"/>
                <a:gd name="connsiteX60" fmla="*/ 11365117 w 12329384"/>
                <a:gd name="connsiteY60" fmla="*/ 512014 h 812606"/>
                <a:gd name="connsiteX61" fmla="*/ 11316911 w 12329384"/>
                <a:gd name="connsiteY61" fmla="*/ 464675 h 812606"/>
                <a:gd name="connsiteX62" fmla="*/ 11303061 w 12329384"/>
                <a:gd name="connsiteY62" fmla="*/ 455634 h 812606"/>
                <a:gd name="connsiteX63" fmla="*/ 10863232 w 12329384"/>
                <a:gd name="connsiteY63" fmla="*/ 168308 h 812606"/>
                <a:gd name="connsiteX64" fmla="*/ 10440170 w 12329384"/>
                <a:gd name="connsiteY64" fmla="*/ 428741 h 812606"/>
                <a:gd name="connsiteX65" fmla="*/ 10439918 w 12329384"/>
                <a:gd name="connsiteY65" fmla="*/ 429150 h 812606"/>
                <a:gd name="connsiteX66" fmla="*/ 10438426 w 12329384"/>
                <a:gd name="connsiteY66" fmla="*/ 432244 h 812606"/>
                <a:gd name="connsiteX67" fmla="*/ 10388586 w 12329384"/>
                <a:gd name="connsiteY67" fmla="*/ 516101 h 812606"/>
                <a:gd name="connsiteX68" fmla="*/ 10382477 w 12329384"/>
                <a:gd name="connsiteY68" fmla="*/ 525613 h 812606"/>
                <a:gd name="connsiteX69" fmla="*/ 9890724 w 12329384"/>
                <a:gd name="connsiteY69" fmla="*/ 812603 h 812606"/>
                <a:gd name="connsiteX70" fmla="*/ 9520297 w 12329384"/>
                <a:gd name="connsiteY70" fmla="*/ 664007 h 812606"/>
                <a:gd name="connsiteX71" fmla="*/ 9472091 w 12329384"/>
                <a:gd name="connsiteY71" fmla="*/ 616668 h 812606"/>
                <a:gd name="connsiteX72" fmla="*/ 9458242 w 12329384"/>
                <a:gd name="connsiteY72" fmla="*/ 607627 h 812606"/>
                <a:gd name="connsiteX73" fmla="*/ 9018413 w 12329384"/>
                <a:gd name="connsiteY73" fmla="*/ 320302 h 812606"/>
                <a:gd name="connsiteX74" fmla="*/ 8752802 w 12329384"/>
                <a:gd name="connsiteY74" fmla="*/ 411089 h 812606"/>
                <a:gd name="connsiteX75" fmla="*/ 8707595 w 12329384"/>
                <a:gd name="connsiteY75" fmla="*/ 449000 h 812606"/>
                <a:gd name="connsiteX76" fmla="*/ 8590098 w 12329384"/>
                <a:gd name="connsiteY76" fmla="*/ 553928 h 812606"/>
                <a:gd name="connsiteX77" fmla="*/ 8548818 w 12329384"/>
                <a:gd name="connsiteY77" fmla="*/ 583206 h 812606"/>
                <a:gd name="connsiteX78" fmla="*/ 8275246 w 12329384"/>
                <a:gd name="connsiteY78" fmla="*/ 660611 h 812606"/>
                <a:gd name="connsiteX79" fmla="*/ 7904819 w 12329384"/>
                <a:gd name="connsiteY79" fmla="*/ 512015 h 812606"/>
                <a:gd name="connsiteX80" fmla="*/ 7856612 w 12329384"/>
                <a:gd name="connsiteY80" fmla="*/ 464676 h 812606"/>
                <a:gd name="connsiteX81" fmla="*/ 7842763 w 12329384"/>
                <a:gd name="connsiteY81" fmla="*/ 455635 h 812606"/>
                <a:gd name="connsiteX82" fmla="*/ 7402933 w 12329384"/>
                <a:gd name="connsiteY82" fmla="*/ 168309 h 812606"/>
                <a:gd name="connsiteX83" fmla="*/ 6979871 w 12329384"/>
                <a:gd name="connsiteY83" fmla="*/ 428742 h 812606"/>
                <a:gd name="connsiteX84" fmla="*/ 6979620 w 12329384"/>
                <a:gd name="connsiteY84" fmla="*/ 429151 h 812606"/>
                <a:gd name="connsiteX85" fmla="*/ 6922178 w 12329384"/>
                <a:gd name="connsiteY85" fmla="*/ 525614 h 812606"/>
                <a:gd name="connsiteX86" fmla="*/ 6430427 w 12329384"/>
                <a:gd name="connsiteY86" fmla="*/ 812604 h 812606"/>
                <a:gd name="connsiteX87" fmla="*/ 6059999 w 12329384"/>
                <a:gd name="connsiteY87" fmla="*/ 664008 h 812606"/>
                <a:gd name="connsiteX88" fmla="*/ 6011793 w 12329384"/>
                <a:gd name="connsiteY88" fmla="*/ 616669 h 812606"/>
                <a:gd name="connsiteX89" fmla="*/ 5997944 w 12329384"/>
                <a:gd name="connsiteY89" fmla="*/ 607628 h 812606"/>
                <a:gd name="connsiteX90" fmla="*/ 5558114 w 12329384"/>
                <a:gd name="connsiteY90" fmla="*/ 320302 h 812606"/>
                <a:gd name="connsiteX91" fmla="*/ 5292505 w 12329384"/>
                <a:gd name="connsiteY91" fmla="*/ 411089 h 812606"/>
                <a:gd name="connsiteX92" fmla="*/ 5207594 w 12329384"/>
                <a:gd name="connsiteY92" fmla="*/ 488913 h 812606"/>
                <a:gd name="connsiteX93" fmla="*/ 5088520 w 12329384"/>
                <a:gd name="connsiteY93" fmla="*/ 583208 h 812606"/>
                <a:gd name="connsiteX94" fmla="*/ 4814948 w 12329384"/>
                <a:gd name="connsiteY94" fmla="*/ 660613 h 812606"/>
                <a:gd name="connsiteX95" fmla="*/ 4444521 w 12329384"/>
                <a:gd name="connsiteY95" fmla="*/ 512017 h 812606"/>
                <a:gd name="connsiteX96" fmla="*/ 4396314 w 12329384"/>
                <a:gd name="connsiteY96" fmla="*/ 464678 h 812606"/>
                <a:gd name="connsiteX97" fmla="*/ 4382465 w 12329384"/>
                <a:gd name="connsiteY97" fmla="*/ 455637 h 812606"/>
                <a:gd name="connsiteX98" fmla="*/ 3942636 w 12329384"/>
                <a:gd name="connsiteY98" fmla="*/ 168311 h 812606"/>
                <a:gd name="connsiteX99" fmla="*/ 3519574 w 12329384"/>
                <a:gd name="connsiteY99" fmla="*/ 428744 h 812606"/>
                <a:gd name="connsiteX100" fmla="*/ 3461880 w 12329384"/>
                <a:gd name="connsiteY100" fmla="*/ 525616 h 812606"/>
                <a:gd name="connsiteX101" fmla="*/ 2970129 w 12329384"/>
                <a:gd name="connsiteY101" fmla="*/ 812606 h 812606"/>
                <a:gd name="connsiteX102" fmla="*/ 2599702 w 12329384"/>
                <a:gd name="connsiteY102" fmla="*/ 664010 h 812606"/>
                <a:gd name="connsiteX103" fmla="*/ 2551495 w 12329384"/>
                <a:gd name="connsiteY103" fmla="*/ 616671 h 812606"/>
                <a:gd name="connsiteX104" fmla="*/ 2537646 w 12329384"/>
                <a:gd name="connsiteY104" fmla="*/ 607630 h 812606"/>
                <a:gd name="connsiteX105" fmla="*/ 2097817 w 12329384"/>
                <a:gd name="connsiteY105" fmla="*/ 320304 h 812606"/>
                <a:gd name="connsiteX106" fmla="*/ 1832207 w 12329384"/>
                <a:gd name="connsiteY106" fmla="*/ 411091 h 812606"/>
                <a:gd name="connsiteX107" fmla="*/ 1722225 w 12329384"/>
                <a:gd name="connsiteY107" fmla="*/ 515954 h 812606"/>
                <a:gd name="connsiteX108" fmla="*/ 1628223 w 12329384"/>
                <a:gd name="connsiteY108" fmla="*/ 583210 h 812606"/>
                <a:gd name="connsiteX109" fmla="*/ 1354650 w 12329384"/>
                <a:gd name="connsiteY109" fmla="*/ 660615 h 812606"/>
                <a:gd name="connsiteX110" fmla="*/ 984223 w 12329384"/>
                <a:gd name="connsiteY110" fmla="*/ 512019 h 812606"/>
                <a:gd name="connsiteX111" fmla="*/ 931703 w 12329384"/>
                <a:gd name="connsiteY111" fmla="*/ 473303 h 812606"/>
                <a:gd name="connsiteX112" fmla="*/ 922167 w 12329384"/>
                <a:gd name="connsiteY112" fmla="*/ 455639 h 812606"/>
                <a:gd name="connsiteX113" fmla="*/ 482338 w 12329384"/>
                <a:gd name="connsiteY113" fmla="*/ 168313 h 812606"/>
                <a:gd name="connsiteX114" fmla="*/ 59276 w 12329384"/>
                <a:gd name="connsiteY114" fmla="*/ 428746 h 812606"/>
                <a:gd name="connsiteX115" fmla="*/ 59024 w 12329384"/>
                <a:gd name="connsiteY115" fmla="*/ 429155 h 812606"/>
                <a:gd name="connsiteX116" fmla="*/ 30746 w 12329384"/>
                <a:gd name="connsiteY116" fmla="*/ 480219 h 812606"/>
                <a:gd name="connsiteX117" fmla="*/ 1 w 12329384"/>
                <a:gd name="connsiteY117" fmla="*/ 541290 h 812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</a:cxnLst>
              <a:rect l="l" t="t" r="r" b="b"/>
              <a:pathLst>
                <a:path w="12329384" h="812606">
                  <a:moveTo>
                    <a:pt x="121181" y="271323"/>
                  </a:moveTo>
                  <a:lnTo>
                    <a:pt x="113489" y="296507"/>
                  </a:lnTo>
                  <a:lnTo>
                    <a:pt x="119599" y="286995"/>
                  </a:lnTo>
                  <a:cubicBezTo>
                    <a:pt x="240844" y="110755"/>
                    <a:pt x="416249" y="5"/>
                    <a:pt x="611351" y="5"/>
                  </a:cubicBezTo>
                  <a:cubicBezTo>
                    <a:pt x="748566" y="5"/>
                    <a:pt x="876038" y="54785"/>
                    <a:pt x="981778" y="148601"/>
                  </a:cubicBezTo>
                  <a:lnTo>
                    <a:pt x="1043834" y="204981"/>
                  </a:lnTo>
                  <a:cubicBezTo>
                    <a:pt x="1148378" y="380458"/>
                    <a:pt x="1306591" y="492306"/>
                    <a:pt x="1483663" y="492306"/>
                  </a:cubicBezTo>
                  <a:cubicBezTo>
                    <a:pt x="1579577" y="492306"/>
                    <a:pt x="1669958" y="459490"/>
                    <a:pt x="1749273" y="401519"/>
                  </a:cubicBezTo>
                  <a:lnTo>
                    <a:pt x="1800054" y="356534"/>
                  </a:lnTo>
                  <a:lnTo>
                    <a:pt x="1953257" y="229401"/>
                  </a:lnTo>
                  <a:cubicBezTo>
                    <a:pt x="2036652" y="179684"/>
                    <a:pt x="2129279" y="151996"/>
                    <a:pt x="2226830" y="151996"/>
                  </a:cubicBezTo>
                  <a:cubicBezTo>
                    <a:pt x="2364045" y="151996"/>
                    <a:pt x="2491516" y="206776"/>
                    <a:pt x="2597257" y="300592"/>
                  </a:cubicBezTo>
                  <a:lnTo>
                    <a:pt x="2645463" y="347931"/>
                  </a:lnTo>
                  <a:lnTo>
                    <a:pt x="2659313" y="356972"/>
                  </a:lnTo>
                  <a:cubicBezTo>
                    <a:pt x="2763857" y="532449"/>
                    <a:pt x="2922070" y="644298"/>
                    <a:pt x="3099142" y="644298"/>
                  </a:cubicBezTo>
                  <a:cubicBezTo>
                    <a:pt x="3266991" y="644298"/>
                    <a:pt x="3417895" y="543796"/>
                    <a:pt x="3522204" y="383865"/>
                  </a:cubicBezTo>
                  <a:lnTo>
                    <a:pt x="3573787" y="296505"/>
                  </a:lnTo>
                  <a:lnTo>
                    <a:pt x="3579897" y="286993"/>
                  </a:lnTo>
                  <a:cubicBezTo>
                    <a:pt x="3701142" y="110753"/>
                    <a:pt x="3876547" y="3"/>
                    <a:pt x="4071649" y="3"/>
                  </a:cubicBezTo>
                  <a:cubicBezTo>
                    <a:pt x="4208864" y="3"/>
                    <a:pt x="4336336" y="54783"/>
                    <a:pt x="4442076" y="148599"/>
                  </a:cubicBezTo>
                  <a:lnTo>
                    <a:pt x="4504132" y="204979"/>
                  </a:lnTo>
                  <a:cubicBezTo>
                    <a:pt x="4608676" y="380456"/>
                    <a:pt x="4766889" y="492304"/>
                    <a:pt x="4943961" y="492304"/>
                  </a:cubicBezTo>
                  <a:cubicBezTo>
                    <a:pt x="5039875" y="492304"/>
                    <a:pt x="5130256" y="459488"/>
                    <a:pt x="5209571" y="401517"/>
                  </a:cubicBezTo>
                  <a:lnTo>
                    <a:pt x="5254775" y="363608"/>
                  </a:lnTo>
                  <a:lnTo>
                    <a:pt x="5372276" y="258677"/>
                  </a:lnTo>
                  <a:lnTo>
                    <a:pt x="5413555" y="229399"/>
                  </a:lnTo>
                  <a:cubicBezTo>
                    <a:pt x="5496949" y="179682"/>
                    <a:pt x="5589577" y="151994"/>
                    <a:pt x="5687128" y="151994"/>
                  </a:cubicBezTo>
                  <a:cubicBezTo>
                    <a:pt x="5824342" y="151994"/>
                    <a:pt x="5951814" y="206774"/>
                    <a:pt x="6057555" y="300590"/>
                  </a:cubicBezTo>
                  <a:lnTo>
                    <a:pt x="6119611" y="356970"/>
                  </a:lnTo>
                  <a:cubicBezTo>
                    <a:pt x="6224155" y="532447"/>
                    <a:pt x="6382368" y="644296"/>
                    <a:pt x="6559439" y="644296"/>
                  </a:cubicBezTo>
                  <a:cubicBezTo>
                    <a:pt x="6727289" y="644296"/>
                    <a:pt x="6878193" y="543794"/>
                    <a:pt x="6982502" y="383863"/>
                  </a:cubicBezTo>
                  <a:cubicBezTo>
                    <a:pt x="6982586" y="383727"/>
                    <a:pt x="6982669" y="383590"/>
                    <a:pt x="6982753" y="383454"/>
                  </a:cubicBezTo>
                  <a:lnTo>
                    <a:pt x="6984246" y="380360"/>
                  </a:lnTo>
                  <a:cubicBezTo>
                    <a:pt x="6993820" y="364283"/>
                    <a:pt x="7011745" y="359934"/>
                    <a:pt x="7040195" y="286991"/>
                  </a:cubicBezTo>
                  <a:cubicBezTo>
                    <a:pt x="7161440" y="110751"/>
                    <a:pt x="7336845" y="1"/>
                    <a:pt x="7531947" y="1"/>
                  </a:cubicBezTo>
                  <a:cubicBezTo>
                    <a:pt x="7669161" y="1"/>
                    <a:pt x="7796634" y="54781"/>
                    <a:pt x="7902374" y="148597"/>
                  </a:cubicBezTo>
                  <a:lnTo>
                    <a:pt x="7950580" y="195936"/>
                  </a:lnTo>
                  <a:lnTo>
                    <a:pt x="7964430" y="204977"/>
                  </a:lnTo>
                  <a:cubicBezTo>
                    <a:pt x="8068974" y="380454"/>
                    <a:pt x="8227187" y="492302"/>
                    <a:pt x="8404258" y="492302"/>
                  </a:cubicBezTo>
                  <a:cubicBezTo>
                    <a:pt x="8500172" y="492302"/>
                    <a:pt x="8590554" y="459486"/>
                    <a:pt x="8669869" y="401515"/>
                  </a:cubicBezTo>
                  <a:lnTo>
                    <a:pt x="8832573" y="258676"/>
                  </a:lnTo>
                  <a:lnTo>
                    <a:pt x="8873853" y="229399"/>
                  </a:lnTo>
                  <a:cubicBezTo>
                    <a:pt x="8957248" y="179681"/>
                    <a:pt x="9049875" y="151993"/>
                    <a:pt x="9147426" y="151993"/>
                  </a:cubicBezTo>
                  <a:cubicBezTo>
                    <a:pt x="9284640" y="151993"/>
                    <a:pt x="9412112" y="206773"/>
                    <a:pt x="9517853" y="300589"/>
                  </a:cubicBezTo>
                  <a:lnTo>
                    <a:pt x="9566059" y="347928"/>
                  </a:lnTo>
                  <a:lnTo>
                    <a:pt x="9579908" y="356969"/>
                  </a:lnTo>
                  <a:cubicBezTo>
                    <a:pt x="9684452" y="532446"/>
                    <a:pt x="9842666" y="644295"/>
                    <a:pt x="10019738" y="644295"/>
                  </a:cubicBezTo>
                  <a:cubicBezTo>
                    <a:pt x="10187587" y="644295"/>
                    <a:pt x="10338491" y="543793"/>
                    <a:pt x="10442800" y="383862"/>
                  </a:cubicBezTo>
                  <a:lnTo>
                    <a:pt x="10443052" y="383453"/>
                  </a:lnTo>
                  <a:lnTo>
                    <a:pt x="10444544" y="380359"/>
                  </a:lnTo>
                  <a:cubicBezTo>
                    <a:pt x="10454381" y="361670"/>
                    <a:pt x="10493768" y="285294"/>
                    <a:pt x="10502074" y="271318"/>
                  </a:cubicBezTo>
                  <a:lnTo>
                    <a:pt x="10500493" y="286990"/>
                  </a:lnTo>
                  <a:cubicBezTo>
                    <a:pt x="10621738" y="110750"/>
                    <a:pt x="10797143" y="0"/>
                    <a:pt x="10992245" y="0"/>
                  </a:cubicBezTo>
                  <a:cubicBezTo>
                    <a:pt x="11129460" y="0"/>
                    <a:pt x="11256932" y="54780"/>
                    <a:pt x="11362672" y="148596"/>
                  </a:cubicBezTo>
                  <a:lnTo>
                    <a:pt x="11410878" y="195935"/>
                  </a:lnTo>
                  <a:lnTo>
                    <a:pt x="11424728" y="204976"/>
                  </a:lnTo>
                  <a:cubicBezTo>
                    <a:pt x="11529272" y="380453"/>
                    <a:pt x="11687485" y="492302"/>
                    <a:pt x="11864557" y="492302"/>
                  </a:cubicBezTo>
                  <a:cubicBezTo>
                    <a:pt x="12056385" y="492302"/>
                    <a:pt x="12226080" y="361034"/>
                    <a:pt x="12329384" y="159808"/>
                  </a:cubicBezTo>
                  <a:lnTo>
                    <a:pt x="12329210" y="177225"/>
                  </a:lnTo>
                  <a:cubicBezTo>
                    <a:pt x="12220799" y="463721"/>
                    <a:pt x="11995680" y="660610"/>
                    <a:pt x="11735544" y="660610"/>
                  </a:cubicBezTo>
                  <a:cubicBezTo>
                    <a:pt x="11598329" y="660610"/>
                    <a:pt x="11470857" y="605830"/>
                    <a:pt x="11365117" y="512014"/>
                  </a:cubicBezTo>
                  <a:lnTo>
                    <a:pt x="11316911" y="464675"/>
                  </a:lnTo>
                  <a:lnTo>
                    <a:pt x="11303061" y="455634"/>
                  </a:lnTo>
                  <a:cubicBezTo>
                    <a:pt x="11198517" y="280157"/>
                    <a:pt x="11040303" y="168308"/>
                    <a:pt x="10863232" y="168308"/>
                  </a:cubicBezTo>
                  <a:cubicBezTo>
                    <a:pt x="10695383" y="168308"/>
                    <a:pt x="10544478" y="268810"/>
                    <a:pt x="10440170" y="428741"/>
                  </a:cubicBezTo>
                  <a:lnTo>
                    <a:pt x="10439918" y="429150"/>
                  </a:lnTo>
                  <a:lnTo>
                    <a:pt x="10438426" y="432244"/>
                  </a:lnTo>
                  <a:cubicBezTo>
                    <a:pt x="10429871" y="446736"/>
                    <a:pt x="10397911" y="500540"/>
                    <a:pt x="10388586" y="516101"/>
                  </a:cubicBezTo>
                  <a:lnTo>
                    <a:pt x="10382477" y="525613"/>
                  </a:lnTo>
                  <a:cubicBezTo>
                    <a:pt x="10261232" y="701853"/>
                    <a:pt x="10085826" y="812603"/>
                    <a:pt x="9890724" y="812603"/>
                  </a:cubicBezTo>
                  <a:cubicBezTo>
                    <a:pt x="9753510" y="812603"/>
                    <a:pt x="9626038" y="757823"/>
                    <a:pt x="9520297" y="664007"/>
                  </a:cubicBezTo>
                  <a:lnTo>
                    <a:pt x="9472091" y="616668"/>
                  </a:lnTo>
                  <a:lnTo>
                    <a:pt x="9458242" y="607627"/>
                  </a:lnTo>
                  <a:cubicBezTo>
                    <a:pt x="9353698" y="432150"/>
                    <a:pt x="9195484" y="320302"/>
                    <a:pt x="9018413" y="320302"/>
                  </a:cubicBezTo>
                  <a:cubicBezTo>
                    <a:pt x="8922499" y="320302"/>
                    <a:pt x="8832118" y="353118"/>
                    <a:pt x="8752802" y="411089"/>
                  </a:cubicBezTo>
                  <a:lnTo>
                    <a:pt x="8707595" y="449000"/>
                  </a:lnTo>
                  <a:lnTo>
                    <a:pt x="8590098" y="553928"/>
                  </a:lnTo>
                  <a:lnTo>
                    <a:pt x="8548818" y="583206"/>
                  </a:lnTo>
                  <a:cubicBezTo>
                    <a:pt x="8465423" y="632923"/>
                    <a:pt x="8372797" y="660611"/>
                    <a:pt x="8275246" y="660611"/>
                  </a:cubicBezTo>
                  <a:cubicBezTo>
                    <a:pt x="8138031" y="660611"/>
                    <a:pt x="8010559" y="605831"/>
                    <a:pt x="7904819" y="512015"/>
                  </a:cubicBezTo>
                  <a:lnTo>
                    <a:pt x="7856612" y="464676"/>
                  </a:lnTo>
                  <a:lnTo>
                    <a:pt x="7842763" y="455635"/>
                  </a:lnTo>
                  <a:cubicBezTo>
                    <a:pt x="7738219" y="280158"/>
                    <a:pt x="7580006" y="168309"/>
                    <a:pt x="7402933" y="168309"/>
                  </a:cubicBezTo>
                  <a:cubicBezTo>
                    <a:pt x="7235085" y="168309"/>
                    <a:pt x="7084180" y="268811"/>
                    <a:pt x="6979871" y="428742"/>
                  </a:cubicBezTo>
                  <a:cubicBezTo>
                    <a:pt x="6979787" y="428878"/>
                    <a:pt x="6979704" y="429015"/>
                    <a:pt x="6979620" y="429151"/>
                  </a:cubicBezTo>
                  <a:lnTo>
                    <a:pt x="6922178" y="525614"/>
                  </a:lnTo>
                  <a:cubicBezTo>
                    <a:pt x="6800934" y="701854"/>
                    <a:pt x="6625529" y="812604"/>
                    <a:pt x="6430427" y="812604"/>
                  </a:cubicBezTo>
                  <a:cubicBezTo>
                    <a:pt x="6293211" y="812604"/>
                    <a:pt x="6165740" y="757824"/>
                    <a:pt x="6059999" y="664008"/>
                  </a:cubicBezTo>
                  <a:lnTo>
                    <a:pt x="6011793" y="616669"/>
                  </a:lnTo>
                  <a:lnTo>
                    <a:pt x="5997944" y="607628"/>
                  </a:lnTo>
                  <a:cubicBezTo>
                    <a:pt x="5893400" y="432151"/>
                    <a:pt x="5735186" y="320302"/>
                    <a:pt x="5558114" y="320302"/>
                  </a:cubicBezTo>
                  <a:cubicBezTo>
                    <a:pt x="5462200" y="320302"/>
                    <a:pt x="5371819" y="353119"/>
                    <a:pt x="5292505" y="411089"/>
                  </a:cubicBezTo>
                  <a:lnTo>
                    <a:pt x="5207594" y="488913"/>
                  </a:lnTo>
                  <a:lnTo>
                    <a:pt x="5088520" y="583208"/>
                  </a:lnTo>
                  <a:cubicBezTo>
                    <a:pt x="5005126" y="632925"/>
                    <a:pt x="4912499" y="660613"/>
                    <a:pt x="4814948" y="660613"/>
                  </a:cubicBezTo>
                  <a:cubicBezTo>
                    <a:pt x="4677733" y="660613"/>
                    <a:pt x="4550261" y="605833"/>
                    <a:pt x="4444521" y="512017"/>
                  </a:cubicBezTo>
                  <a:lnTo>
                    <a:pt x="4396314" y="464678"/>
                  </a:lnTo>
                  <a:lnTo>
                    <a:pt x="4382465" y="455637"/>
                  </a:lnTo>
                  <a:cubicBezTo>
                    <a:pt x="4277921" y="280160"/>
                    <a:pt x="4119708" y="168311"/>
                    <a:pt x="3942636" y="168311"/>
                  </a:cubicBezTo>
                  <a:cubicBezTo>
                    <a:pt x="3774787" y="168311"/>
                    <a:pt x="3623883" y="268813"/>
                    <a:pt x="3519574" y="428744"/>
                  </a:cubicBezTo>
                  <a:lnTo>
                    <a:pt x="3461880" y="525616"/>
                  </a:lnTo>
                  <a:cubicBezTo>
                    <a:pt x="3340636" y="701856"/>
                    <a:pt x="3165231" y="812606"/>
                    <a:pt x="2970129" y="812606"/>
                  </a:cubicBezTo>
                  <a:cubicBezTo>
                    <a:pt x="2832914" y="812606"/>
                    <a:pt x="2705442" y="757826"/>
                    <a:pt x="2599702" y="664010"/>
                  </a:cubicBezTo>
                  <a:lnTo>
                    <a:pt x="2551495" y="616671"/>
                  </a:lnTo>
                  <a:lnTo>
                    <a:pt x="2537646" y="607630"/>
                  </a:lnTo>
                  <a:cubicBezTo>
                    <a:pt x="2433102" y="432153"/>
                    <a:pt x="2274888" y="320304"/>
                    <a:pt x="2097817" y="320304"/>
                  </a:cubicBezTo>
                  <a:cubicBezTo>
                    <a:pt x="2001903" y="320304"/>
                    <a:pt x="1911522" y="353121"/>
                    <a:pt x="1832207" y="411091"/>
                  </a:cubicBezTo>
                  <a:lnTo>
                    <a:pt x="1722225" y="515954"/>
                  </a:lnTo>
                  <a:cubicBezTo>
                    <a:pt x="1688228" y="544641"/>
                    <a:pt x="1689486" y="559100"/>
                    <a:pt x="1628223" y="583210"/>
                  </a:cubicBezTo>
                  <a:cubicBezTo>
                    <a:pt x="1544828" y="632927"/>
                    <a:pt x="1452201" y="660615"/>
                    <a:pt x="1354650" y="660615"/>
                  </a:cubicBezTo>
                  <a:cubicBezTo>
                    <a:pt x="1217435" y="660615"/>
                    <a:pt x="1089964" y="605835"/>
                    <a:pt x="984223" y="512019"/>
                  </a:cubicBezTo>
                  <a:lnTo>
                    <a:pt x="931703" y="473303"/>
                  </a:lnTo>
                  <a:lnTo>
                    <a:pt x="922167" y="455639"/>
                  </a:lnTo>
                  <a:cubicBezTo>
                    <a:pt x="817623" y="280162"/>
                    <a:pt x="659410" y="168313"/>
                    <a:pt x="482338" y="168313"/>
                  </a:cubicBezTo>
                  <a:cubicBezTo>
                    <a:pt x="314489" y="168313"/>
                    <a:pt x="163585" y="268815"/>
                    <a:pt x="59276" y="428746"/>
                  </a:cubicBezTo>
                  <a:lnTo>
                    <a:pt x="59024" y="429155"/>
                  </a:lnTo>
                  <a:lnTo>
                    <a:pt x="30746" y="480219"/>
                  </a:lnTo>
                  <a:lnTo>
                    <a:pt x="1" y="541290"/>
                  </a:lnTo>
                </a:path>
              </a:pathLst>
            </a:custGeom>
            <a:solidFill>
              <a:schemeClr val="tx2">
                <a:lumMod val="10000"/>
                <a:alpha val="37000"/>
              </a:schemeClr>
            </a:solidFill>
            <a:ln w="0">
              <a:noFill/>
            </a:ln>
            <a:scene3d>
              <a:camera prst="orthographicFront"/>
              <a:lightRig rig="flat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s-ES" sz="1350"/>
            </a:p>
          </p:txBody>
        </p:sp>
        <p:sp>
          <p:nvSpPr>
            <p:cNvPr id="23" name="Forma libre 26"/>
            <p:cNvSpPr/>
            <p:nvPr/>
          </p:nvSpPr>
          <p:spPr>
            <a:xfrm rot="10800000">
              <a:off x="2123728" y="2859782"/>
              <a:ext cx="6696744" cy="603281"/>
            </a:xfrm>
            <a:custGeom>
              <a:avLst/>
              <a:gdLst>
                <a:gd name="connsiteX0" fmla="*/ 1354649 w 14191711"/>
                <a:gd name="connsiteY0" fmla="*/ 812608 h 812608"/>
                <a:gd name="connsiteX1" fmla="*/ 984222 w 14191711"/>
                <a:gd name="connsiteY1" fmla="*/ 664012 h 812608"/>
                <a:gd name="connsiteX2" fmla="*/ 936015 w 14191711"/>
                <a:gd name="connsiteY2" fmla="*/ 616673 h 812608"/>
                <a:gd name="connsiteX3" fmla="*/ 931702 w 14191711"/>
                <a:gd name="connsiteY3" fmla="*/ 625297 h 812608"/>
                <a:gd name="connsiteX4" fmla="*/ 922166 w 14191711"/>
                <a:gd name="connsiteY4" fmla="*/ 607632 h 812608"/>
                <a:gd name="connsiteX5" fmla="*/ 482337 w 14191711"/>
                <a:gd name="connsiteY5" fmla="*/ 320306 h 812608"/>
                <a:gd name="connsiteX6" fmla="*/ 17510 w 14191711"/>
                <a:gd name="connsiteY6" fmla="*/ 652800 h 812608"/>
                <a:gd name="connsiteX7" fmla="*/ 0 w 14191711"/>
                <a:gd name="connsiteY7" fmla="*/ 693284 h 812608"/>
                <a:gd name="connsiteX8" fmla="*/ 17683 w 14191711"/>
                <a:gd name="connsiteY8" fmla="*/ 635383 h 812608"/>
                <a:gd name="connsiteX9" fmla="*/ 611350 w 14191711"/>
                <a:gd name="connsiteY9" fmla="*/ 151998 h 812608"/>
                <a:gd name="connsiteX10" fmla="*/ 981777 w 14191711"/>
                <a:gd name="connsiteY10" fmla="*/ 300594 h 812608"/>
                <a:gd name="connsiteX11" fmla="*/ 1029983 w 14191711"/>
                <a:gd name="connsiteY11" fmla="*/ 347933 h 812608"/>
                <a:gd name="connsiteX12" fmla="*/ 1034297 w 14191711"/>
                <a:gd name="connsiteY12" fmla="*/ 339310 h 812608"/>
                <a:gd name="connsiteX13" fmla="*/ 1043833 w 14191711"/>
                <a:gd name="connsiteY13" fmla="*/ 356974 h 812608"/>
                <a:gd name="connsiteX14" fmla="*/ 1483662 w 14191711"/>
                <a:gd name="connsiteY14" fmla="*/ 644300 h 812608"/>
                <a:gd name="connsiteX15" fmla="*/ 1906724 w 14191711"/>
                <a:gd name="connsiteY15" fmla="*/ 383867 h 812608"/>
                <a:gd name="connsiteX16" fmla="*/ 1906976 w 14191711"/>
                <a:gd name="connsiteY16" fmla="*/ 383458 h 812608"/>
                <a:gd name="connsiteX17" fmla="*/ 1908468 w 14191711"/>
                <a:gd name="connsiteY17" fmla="*/ 380364 h 812608"/>
                <a:gd name="connsiteX18" fmla="*/ 1935254 w 14191711"/>
                <a:gd name="connsiteY18" fmla="*/ 332394 h 812608"/>
                <a:gd name="connsiteX19" fmla="*/ 1948509 w 14191711"/>
                <a:gd name="connsiteY19" fmla="*/ 311759 h 812608"/>
                <a:gd name="connsiteX20" fmla="*/ 1965999 w 14191711"/>
                <a:gd name="connsiteY20" fmla="*/ 271323 h 812608"/>
                <a:gd name="connsiteX21" fmla="*/ 1958307 w 14191711"/>
                <a:gd name="connsiteY21" fmla="*/ 296507 h 812608"/>
                <a:gd name="connsiteX22" fmla="*/ 1964417 w 14191711"/>
                <a:gd name="connsiteY22" fmla="*/ 286995 h 812608"/>
                <a:gd name="connsiteX23" fmla="*/ 2456169 w 14191711"/>
                <a:gd name="connsiteY23" fmla="*/ 5 h 812608"/>
                <a:gd name="connsiteX24" fmla="*/ 2826596 w 14191711"/>
                <a:gd name="connsiteY24" fmla="*/ 148601 h 812608"/>
                <a:gd name="connsiteX25" fmla="*/ 2874802 w 14191711"/>
                <a:gd name="connsiteY25" fmla="*/ 195940 h 812608"/>
                <a:gd name="connsiteX26" fmla="*/ 2879116 w 14191711"/>
                <a:gd name="connsiteY26" fmla="*/ 187316 h 812608"/>
                <a:gd name="connsiteX27" fmla="*/ 2888652 w 14191711"/>
                <a:gd name="connsiteY27" fmla="*/ 204981 h 812608"/>
                <a:gd name="connsiteX28" fmla="*/ 3328481 w 14191711"/>
                <a:gd name="connsiteY28" fmla="*/ 492306 h 812608"/>
                <a:gd name="connsiteX29" fmla="*/ 3594091 w 14191711"/>
                <a:gd name="connsiteY29" fmla="*/ 401519 h 812608"/>
                <a:gd name="connsiteX30" fmla="*/ 3639295 w 14191711"/>
                <a:gd name="connsiteY30" fmla="*/ 363610 h 812608"/>
                <a:gd name="connsiteX31" fmla="*/ 3644872 w 14191711"/>
                <a:gd name="connsiteY31" fmla="*/ 356534 h 812608"/>
                <a:gd name="connsiteX32" fmla="*/ 3679001 w 14191711"/>
                <a:gd name="connsiteY32" fmla="*/ 323696 h 812608"/>
                <a:gd name="connsiteX33" fmla="*/ 3704073 w 14191711"/>
                <a:gd name="connsiteY33" fmla="*/ 296657 h 812608"/>
                <a:gd name="connsiteX34" fmla="*/ 3793308 w 14191711"/>
                <a:gd name="connsiteY34" fmla="*/ 159813 h 812608"/>
                <a:gd name="connsiteX35" fmla="*/ 3810818 w 14191711"/>
                <a:gd name="connsiteY35" fmla="*/ 119329 h 812608"/>
                <a:gd name="connsiteX36" fmla="*/ 3793135 w 14191711"/>
                <a:gd name="connsiteY36" fmla="*/ 177230 h 812608"/>
                <a:gd name="connsiteX37" fmla="*/ 3756797 w 14191711"/>
                <a:gd name="connsiteY37" fmla="*/ 258678 h 812608"/>
                <a:gd name="connsiteX38" fmla="*/ 3798075 w 14191711"/>
                <a:gd name="connsiteY38" fmla="*/ 229401 h 812608"/>
                <a:gd name="connsiteX39" fmla="*/ 4071648 w 14191711"/>
                <a:gd name="connsiteY39" fmla="*/ 151996 h 812608"/>
                <a:gd name="connsiteX40" fmla="*/ 4442075 w 14191711"/>
                <a:gd name="connsiteY40" fmla="*/ 300592 h 812608"/>
                <a:gd name="connsiteX41" fmla="*/ 4490281 w 14191711"/>
                <a:gd name="connsiteY41" fmla="*/ 347931 h 812608"/>
                <a:gd name="connsiteX42" fmla="*/ 4494595 w 14191711"/>
                <a:gd name="connsiteY42" fmla="*/ 339308 h 812608"/>
                <a:gd name="connsiteX43" fmla="*/ 4504131 w 14191711"/>
                <a:gd name="connsiteY43" fmla="*/ 356972 h 812608"/>
                <a:gd name="connsiteX44" fmla="*/ 4943960 w 14191711"/>
                <a:gd name="connsiteY44" fmla="*/ 644298 h 812608"/>
                <a:gd name="connsiteX45" fmla="*/ 5367022 w 14191711"/>
                <a:gd name="connsiteY45" fmla="*/ 383865 h 812608"/>
                <a:gd name="connsiteX46" fmla="*/ 5367274 w 14191711"/>
                <a:gd name="connsiteY46" fmla="*/ 383456 h 812608"/>
                <a:gd name="connsiteX47" fmla="*/ 5368766 w 14191711"/>
                <a:gd name="connsiteY47" fmla="*/ 380362 h 812608"/>
                <a:gd name="connsiteX48" fmla="*/ 5395552 w 14191711"/>
                <a:gd name="connsiteY48" fmla="*/ 332392 h 812608"/>
                <a:gd name="connsiteX49" fmla="*/ 5408807 w 14191711"/>
                <a:gd name="connsiteY49" fmla="*/ 311757 h 812608"/>
                <a:gd name="connsiteX50" fmla="*/ 5426297 w 14191711"/>
                <a:gd name="connsiteY50" fmla="*/ 271321 h 812608"/>
                <a:gd name="connsiteX51" fmla="*/ 5418605 w 14191711"/>
                <a:gd name="connsiteY51" fmla="*/ 296505 h 812608"/>
                <a:gd name="connsiteX52" fmla="*/ 5424715 w 14191711"/>
                <a:gd name="connsiteY52" fmla="*/ 286993 h 812608"/>
                <a:gd name="connsiteX53" fmla="*/ 5916467 w 14191711"/>
                <a:gd name="connsiteY53" fmla="*/ 3 h 812608"/>
                <a:gd name="connsiteX54" fmla="*/ 6286894 w 14191711"/>
                <a:gd name="connsiteY54" fmla="*/ 148599 h 812608"/>
                <a:gd name="connsiteX55" fmla="*/ 6335100 w 14191711"/>
                <a:gd name="connsiteY55" fmla="*/ 195938 h 812608"/>
                <a:gd name="connsiteX56" fmla="*/ 6339414 w 14191711"/>
                <a:gd name="connsiteY56" fmla="*/ 187314 h 812608"/>
                <a:gd name="connsiteX57" fmla="*/ 6348950 w 14191711"/>
                <a:gd name="connsiteY57" fmla="*/ 204979 h 812608"/>
                <a:gd name="connsiteX58" fmla="*/ 6788779 w 14191711"/>
                <a:gd name="connsiteY58" fmla="*/ 492304 h 812608"/>
                <a:gd name="connsiteX59" fmla="*/ 7054389 w 14191711"/>
                <a:gd name="connsiteY59" fmla="*/ 401517 h 812608"/>
                <a:gd name="connsiteX60" fmla="*/ 7099593 w 14191711"/>
                <a:gd name="connsiteY60" fmla="*/ 363608 h 812608"/>
                <a:gd name="connsiteX61" fmla="*/ 7105170 w 14191711"/>
                <a:gd name="connsiteY61" fmla="*/ 356532 h 812608"/>
                <a:gd name="connsiteX62" fmla="*/ 7139299 w 14191711"/>
                <a:gd name="connsiteY62" fmla="*/ 323694 h 812608"/>
                <a:gd name="connsiteX63" fmla="*/ 7164371 w 14191711"/>
                <a:gd name="connsiteY63" fmla="*/ 296655 h 812608"/>
                <a:gd name="connsiteX64" fmla="*/ 7253606 w 14191711"/>
                <a:gd name="connsiteY64" fmla="*/ 159811 h 812608"/>
                <a:gd name="connsiteX65" fmla="*/ 7271116 w 14191711"/>
                <a:gd name="connsiteY65" fmla="*/ 119327 h 812608"/>
                <a:gd name="connsiteX66" fmla="*/ 7253432 w 14191711"/>
                <a:gd name="connsiteY66" fmla="*/ 177228 h 812608"/>
                <a:gd name="connsiteX67" fmla="*/ 7217094 w 14191711"/>
                <a:gd name="connsiteY67" fmla="*/ 258677 h 812608"/>
                <a:gd name="connsiteX68" fmla="*/ 7258373 w 14191711"/>
                <a:gd name="connsiteY68" fmla="*/ 229399 h 812608"/>
                <a:gd name="connsiteX69" fmla="*/ 7531946 w 14191711"/>
                <a:gd name="connsiteY69" fmla="*/ 151994 h 812608"/>
                <a:gd name="connsiteX70" fmla="*/ 7902373 w 14191711"/>
                <a:gd name="connsiteY70" fmla="*/ 300590 h 812608"/>
                <a:gd name="connsiteX71" fmla="*/ 7950579 w 14191711"/>
                <a:gd name="connsiteY71" fmla="*/ 347929 h 812608"/>
                <a:gd name="connsiteX72" fmla="*/ 7954893 w 14191711"/>
                <a:gd name="connsiteY72" fmla="*/ 339306 h 812608"/>
                <a:gd name="connsiteX73" fmla="*/ 7964429 w 14191711"/>
                <a:gd name="connsiteY73" fmla="*/ 356970 h 812608"/>
                <a:gd name="connsiteX74" fmla="*/ 8404257 w 14191711"/>
                <a:gd name="connsiteY74" fmla="*/ 644296 h 812608"/>
                <a:gd name="connsiteX75" fmla="*/ 8827320 w 14191711"/>
                <a:gd name="connsiteY75" fmla="*/ 383863 h 812608"/>
                <a:gd name="connsiteX76" fmla="*/ 8827571 w 14191711"/>
                <a:gd name="connsiteY76" fmla="*/ 383454 h 812608"/>
                <a:gd name="connsiteX77" fmla="*/ 8829064 w 14191711"/>
                <a:gd name="connsiteY77" fmla="*/ 380360 h 812608"/>
                <a:gd name="connsiteX78" fmla="*/ 8855850 w 14191711"/>
                <a:gd name="connsiteY78" fmla="*/ 332390 h 812608"/>
                <a:gd name="connsiteX79" fmla="*/ 8869104 w 14191711"/>
                <a:gd name="connsiteY79" fmla="*/ 311755 h 812608"/>
                <a:gd name="connsiteX80" fmla="*/ 8886595 w 14191711"/>
                <a:gd name="connsiteY80" fmla="*/ 271319 h 812608"/>
                <a:gd name="connsiteX81" fmla="*/ 8878903 w 14191711"/>
                <a:gd name="connsiteY81" fmla="*/ 296503 h 812608"/>
                <a:gd name="connsiteX82" fmla="*/ 8885013 w 14191711"/>
                <a:gd name="connsiteY82" fmla="*/ 286991 h 812608"/>
                <a:gd name="connsiteX83" fmla="*/ 9376765 w 14191711"/>
                <a:gd name="connsiteY83" fmla="*/ 1 h 812608"/>
                <a:gd name="connsiteX84" fmla="*/ 9747192 w 14191711"/>
                <a:gd name="connsiteY84" fmla="*/ 148597 h 812608"/>
                <a:gd name="connsiteX85" fmla="*/ 9795398 w 14191711"/>
                <a:gd name="connsiteY85" fmla="*/ 195936 h 812608"/>
                <a:gd name="connsiteX86" fmla="*/ 9799712 w 14191711"/>
                <a:gd name="connsiteY86" fmla="*/ 187312 h 812608"/>
                <a:gd name="connsiteX87" fmla="*/ 9809248 w 14191711"/>
                <a:gd name="connsiteY87" fmla="*/ 204977 h 812608"/>
                <a:gd name="connsiteX88" fmla="*/ 10249076 w 14191711"/>
                <a:gd name="connsiteY88" fmla="*/ 492302 h 812608"/>
                <a:gd name="connsiteX89" fmla="*/ 10514687 w 14191711"/>
                <a:gd name="connsiteY89" fmla="*/ 401515 h 812608"/>
                <a:gd name="connsiteX90" fmla="*/ 10559894 w 14191711"/>
                <a:gd name="connsiteY90" fmla="*/ 363604 h 812608"/>
                <a:gd name="connsiteX91" fmla="*/ 10565468 w 14191711"/>
                <a:gd name="connsiteY91" fmla="*/ 356531 h 812608"/>
                <a:gd name="connsiteX92" fmla="*/ 10599588 w 14191711"/>
                <a:gd name="connsiteY92" fmla="*/ 323702 h 812608"/>
                <a:gd name="connsiteX93" fmla="*/ 10624669 w 14191711"/>
                <a:gd name="connsiteY93" fmla="*/ 296653 h 812608"/>
                <a:gd name="connsiteX94" fmla="*/ 10713904 w 14191711"/>
                <a:gd name="connsiteY94" fmla="*/ 159809 h 812608"/>
                <a:gd name="connsiteX95" fmla="*/ 10731414 w 14191711"/>
                <a:gd name="connsiteY95" fmla="*/ 119325 h 812608"/>
                <a:gd name="connsiteX96" fmla="*/ 10713730 w 14191711"/>
                <a:gd name="connsiteY96" fmla="*/ 177226 h 812608"/>
                <a:gd name="connsiteX97" fmla="*/ 10677391 w 14191711"/>
                <a:gd name="connsiteY97" fmla="*/ 258676 h 812608"/>
                <a:gd name="connsiteX98" fmla="*/ 10718671 w 14191711"/>
                <a:gd name="connsiteY98" fmla="*/ 229399 h 812608"/>
                <a:gd name="connsiteX99" fmla="*/ 10992244 w 14191711"/>
                <a:gd name="connsiteY99" fmla="*/ 151993 h 812608"/>
                <a:gd name="connsiteX100" fmla="*/ 11362671 w 14191711"/>
                <a:gd name="connsiteY100" fmla="*/ 300589 h 812608"/>
                <a:gd name="connsiteX101" fmla="*/ 11410877 w 14191711"/>
                <a:gd name="connsiteY101" fmla="*/ 347928 h 812608"/>
                <a:gd name="connsiteX102" fmla="*/ 11415191 w 14191711"/>
                <a:gd name="connsiteY102" fmla="*/ 339305 h 812608"/>
                <a:gd name="connsiteX103" fmla="*/ 11424726 w 14191711"/>
                <a:gd name="connsiteY103" fmla="*/ 356969 h 812608"/>
                <a:gd name="connsiteX104" fmla="*/ 11864556 w 14191711"/>
                <a:gd name="connsiteY104" fmla="*/ 644295 h 812608"/>
                <a:gd name="connsiteX105" fmla="*/ 12287618 w 14191711"/>
                <a:gd name="connsiteY105" fmla="*/ 383862 h 812608"/>
                <a:gd name="connsiteX106" fmla="*/ 12287870 w 14191711"/>
                <a:gd name="connsiteY106" fmla="*/ 383453 h 812608"/>
                <a:gd name="connsiteX107" fmla="*/ 12289362 w 14191711"/>
                <a:gd name="connsiteY107" fmla="*/ 380359 h 812608"/>
                <a:gd name="connsiteX108" fmla="*/ 12316148 w 14191711"/>
                <a:gd name="connsiteY108" fmla="*/ 332389 h 812608"/>
                <a:gd name="connsiteX109" fmla="*/ 12329403 w 14191711"/>
                <a:gd name="connsiteY109" fmla="*/ 311754 h 812608"/>
                <a:gd name="connsiteX110" fmla="*/ 12346892 w 14191711"/>
                <a:gd name="connsiteY110" fmla="*/ 271318 h 812608"/>
                <a:gd name="connsiteX111" fmla="*/ 12339201 w 14191711"/>
                <a:gd name="connsiteY111" fmla="*/ 296502 h 812608"/>
                <a:gd name="connsiteX112" fmla="*/ 12345311 w 14191711"/>
                <a:gd name="connsiteY112" fmla="*/ 286990 h 812608"/>
                <a:gd name="connsiteX113" fmla="*/ 12837063 w 14191711"/>
                <a:gd name="connsiteY113" fmla="*/ 0 h 812608"/>
                <a:gd name="connsiteX114" fmla="*/ 13207490 w 14191711"/>
                <a:gd name="connsiteY114" fmla="*/ 148596 h 812608"/>
                <a:gd name="connsiteX115" fmla="*/ 13255696 w 14191711"/>
                <a:gd name="connsiteY115" fmla="*/ 195935 h 812608"/>
                <a:gd name="connsiteX116" fmla="*/ 13260010 w 14191711"/>
                <a:gd name="connsiteY116" fmla="*/ 187311 h 812608"/>
                <a:gd name="connsiteX117" fmla="*/ 13269546 w 14191711"/>
                <a:gd name="connsiteY117" fmla="*/ 204976 h 812608"/>
                <a:gd name="connsiteX118" fmla="*/ 13709375 w 14191711"/>
                <a:gd name="connsiteY118" fmla="*/ 492302 h 812608"/>
                <a:gd name="connsiteX119" fmla="*/ 14174202 w 14191711"/>
                <a:gd name="connsiteY119" fmla="*/ 159808 h 812608"/>
                <a:gd name="connsiteX120" fmla="*/ 14191711 w 14191711"/>
                <a:gd name="connsiteY120" fmla="*/ 119324 h 812608"/>
                <a:gd name="connsiteX121" fmla="*/ 14174028 w 14191711"/>
                <a:gd name="connsiteY121" fmla="*/ 177225 h 812608"/>
                <a:gd name="connsiteX122" fmla="*/ 13580362 w 14191711"/>
                <a:gd name="connsiteY122" fmla="*/ 660610 h 812608"/>
                <a:gd name="connsiteX123" fmla="*/ 13209935 w 14191711"/>
                <a:gd name="connsiteY123" fmla="*/ 512014 h 812608"/>
                <a:gd name="connsiteX124" fmla="*/ 13161729 w 14191711"/>
                <a:gd name="connsiteY124" fmla="*/ 464675 h 812608"/>
                <a:gd name="connsiteX125" fmla="*/ 13157414 w 14191711"/>
                <a:gd name="connsiteY125" fmla="*/ 473298 h 812608"/>
                <a:gd name="connsiteX126" fmla="*/ 13147879 w 14191711"/>
                <a:gd name="connsiteY126" fmla="*/ 455634 h 812608"/>
                <a:gd name="connsiteX127" fmla="*/ 12708050 w 14191711"/>
                <a:gd name="connsiteY127" fmla="*/ 168308 h 812608"/>
                <a:gd name="connsiteX128" fmla="*/ 12284988 w 14191711"/>
                <a:gd name="connsiteY128" fmla="*/ 428741 h 812608"/>
                <a:gd name="connsiteX129" fmla="*/ 12284736 w 14191711"/>
                <a:gd name="connsiteY129" fmla="*/ 429150 h 812608"/>
                <a:gd name="connsiteX130" fmla="*/ 12283244 w 14191711"/>
                <a:gd name="connsiteY130" fmla="*/ 432244 h 812608"/>
                <a:gd name="connsiteX131" fmla="*/ 12256457 w 14191711"/>
                <a:gd name="connsiteY131" fmla="*/ 480214 h 812608"/>
                <a:gd name="connsiteX132" fmla="*/ 12243203 w 14191711"/>
                <a:gd name="connsiteY132" fmla="*/ 500849 h 812608"/>
                <a:gd name="connsiteX133" fmla="*/ 12225713 w 14191711"/>
                <a:gd name="connsiteY133" fmla="*/ 541285 h 812608"/>
                <a:gd name="connsiteX134" fmla="*/ 12233404 w 14191711"/>
                <a:gd name="connsiteY134" fmla="*/ 516101 h 812608"/>
                <a:gd name="connsiteX135" fmla="*/ 12227295 w 14191711"/>
                <a:gd name="connsiteY135" fmla="*/ 525613 h 812608"/>
                <a:gd name="connsiteX136" fmla="*/ 11735542 w 14191711"/>
                <a:gd name="connsiteY136" fmla="*/ 812603 h 812608"/>
                <a:gd name="connsiteX137" fmla="*/ 11365115 w 14191711"/>
                <a:gd name="connsiteY137" fmla="*/ 664007 h 812608"/>
                <a:gd name="connsiteX138" fmla="*/ 11316909 w 14191711"/>
                <a:gd name="connsiteY138" fmla="*/ 616668 h 812608"/>
                <a:gd name="connsiteX139" fmla="*/ 11312595 w 14191711"/>
                <a:gd name="connsiteY139" fmla="*/ 625292 h 812608"/>
                <a:gd name="connsiteX140" fmla="*/ 11303060 w 14191711"/>
                <a:gd name="connsiteY140" fmla="*/ 607627 h 812608"/>
                <a:gd name="connsiteX141" fmla="*/ 10863231 w 14191711"/>
                <a:gd name="connsiteY141" fmla="*/ 320302 h 812608"/>
                <a:gd name="connsiteX142" fmla="*/ 10597620 w 14191711"/>
                <a:gd name="connsiteY142" fmla="*/ 411089 h 812608"/>
                <a:gd name="connsiteX143" fmla="*/ 10552413 w 14191711"/>
                <a:gd name="connsiteY143" fmla="*/ 449000 h 812608"/>
                <a:gd name="connsiteX144" fmla="*/ 10546840 w 14191711"/>
                <a:gd name="connsiteY144" fmla="*/ 456073 h 812608"/>
                <a:gd name="connsiteX145" fmla="*/ 10512719 w 14191711"/>
                <a:gd name="connsiteY145" fmla="*/ 488902 h 812608"/>
                <a:gd name="connsiteX146" fmla="*/ 10487638 w 14191711"/>
                <a:gd name="connsiteY146" fmla="*/ 515951 h 812608"/>
                <a:gd name="connsiteX147" fmla="*/ 10398403 w 14191711"/>
                <a:gd name="connsiteY147" fmla="*/ 652795 h 812608"/>
                <a:gd name="connsiteX148" fmla="*/ 10380893 w 14191711"/>
                <a:gd name="connsiteY148" fmla="*/ 693279 h 812608"/>
                <a:gd name="connsiteX149" fmla="*/ 10398577 w 14191711"/>
                <a:gd name="connsiteY149" fmla="*/ 635378 h 812608"/>
                <a:gd name="connsiteX150" fmla="*/ 10434916 w 14191711"/>
                <a:gd name="connsiteY150" fmla="*/ 553928 h 812608"/>
                <a:gd name="connsiteX151" fmla="*/ 10393636 w 14191711"/>
                <a:gd name="connsiteY151" fmla="*/ 583206 h 812608"/>
                <a:gd name="connsiteX152" fmla="*/ 10120064 w 14191711"/>
                <a:gd name="connsiteY152" fmla="*/ 660611 h 812608"/>
                <a:gd name="connsiteX153" fmla="*/ 9749637 w 14191711"/>
                <a:gd name="connsiteY153" fmla="*/ 512015 h 812608"/>
                <a:gd name="connsiteX154" fmla="*/ 9701430 w 14191711"/>
                <a:gd name="connsiteY154" fmla="*/ 464676 h 812608"/>
                <a:gd name="connsiteX155" fmla="*/ 9697117 w 14191711"/>
                <a:gd name="connsiteY155" fmla="*/ 473299 h 812608"/>
                <a:gd name="connsiteX156" fmla="*/ 9687581 w 14191711"/>
                <a:gd name="connsiteY156" fmla="*/ 455635 h 812608"/>
                <a:gd name="connsiteX157" fmla="*/ 9247751 w 14191711"/>
                <a:gd name="connsiteY157" fmla="*/ 168309 h 812608"/>
                <a:gd name="connsiteX158" fmla="*/ 8824689 w 14191711"/>
                <a:gd name="connsiteY158" fmla="*/ 428742 h 812608"/>
                <a:gd name="connsiteX159" fmla="*/ 8824438 w 14191711"/>
                <a:gd name="connsiteY159" fmla="*/ 429151 h 812608"/>
                <a:gd name="connsiteX160" fmla="*/ 8822946 w 14191711"/>
                <a:gd name="connsiteY160" fmla="*/ 432245 h 812608"/>
                <a:gd name="connsiteX161" fmla="*/ 8796160 w 14191711"/>
                <a:gd name="connsiteY161" fmla="*/ 480215 h 812608"/>
                <a:gd name="connsiteX162" fmla="*/ 8782904 w 14191711"/>
                <a:gd name="connsiteY162" fmla="*/ 500850 h 812608"/>
                <a:gd name="connsiteX163" fmla="*/ 8765415 w 14191711"/>
                <a:gd name="connsiteY163" fmla="*/ 541286 h 812608"/>
                <a:gd name="connsiteX164" fmla="*/ 8773106 w 14191711"/>
                <a:gd name="connsiteY164" fmla="*/ 516102 h 812608"/>
                <a:gd name="connsiteX165" fmla="*/ 8766996 w 14191711"/>
                <a:gd name="connsiteY165" fmla="*/ 525614 h 812608"/>
                <a:gd name="connsiteX166" fmla="*/ 8275245 w 14191711"/>
                <a:gd name="connsiteY166" fmla="*/ 812604 h 812608"/>
                <a:gd name="connsiteX167" fmla="*/ 7904817 w 14191711"/>
                <a:gd name="connsiteY167" fmla="*/ 664008 h 812608"/>
                <a:gd name="connsiteX168" fmla="*/ 7856611 w 14191711"/>
                <a:gd name="connsiteY168" fmla="*/ 616669 h 812608"/>
                <a:gd name="connsiteX169" fmla="*/ 7852297 w 14191711"/>
                <a:gd name="connsiteY169" fmla="*/ 625293 h 812608"/>
                <a:gd name="connsiteX170" fmla="*/ 7842762 w 14191711"/>
                <a:gd name="connsiteY170" fmla="*/ 607628 h 812608"/>
                <a:gd name="connsiteX171" fmla="*/ 7402932 w 14191711"/>
                <a:gd name="connsiteY171" fmla="*/ 320302 h 812608"/>
                <a:gd name="connsiteX172" fmla="*/ 7137323 w 14191711"/>
                <a:gd name="connsiteY172" fmla="*/ 411089 h 812608"/>
                <a:gd name="connsiteX173" fmla="*/ 7092118 w 14191711"/>
                <a:gd name="connsiteY173" fmla="*/ 448999 h 812608"/>
                <a:gd name="connsiteX174" fmla="*/ 7086542 w 14191711"/>
                <a:gd name="connsiteY174" fmla="*/ 456075 h 812608"/>
                <a:gd name="connsiteX175" fmla="*/ 7052412 w 14191711"/>
                <a:gd name="connsiteY175" fmla="*/ 488913 h 812608"/>
                <a:gd name="connsiteX176" fmla="*/ 7027340 w 14191711"/>
                <a:gd name="connsiteY176" fmla="*/ 515952 h 812608"/>
                <a:gd name="connsiteX177" fmla="*/ 6938105 w 14191711"/>
                <a:gd name="connsiteY177" fmla="*/ 652796 h 812608"/>
                <a:gd name="connsiteX178" fmla="*/ 6920596 w 14191711"/>
                <a:gd name="connsiteY178" fmla="*/ 693280 h 812608"/>
                <a:gd name="connsiteX179" fmla="*/ 6938279 w 14191711"/>
                <a:gd name="connsiteY179" fmla="*/ 635379 h 812608"/>
                <a:gd name="connsiteX180" fmla="*/ 6974617 w 14191711"/>
                <a:gd name="connsiteY180" fmla="*/ 553930 h 812608"/>
                <a:gd name="connsiteX181" fmla="*/ 6933338 w 14191711"/>
                <a:gd name="connsiteY181" fmla="*/ 583208 h 812608"/>
                <a:gd name="connsiteX182" fmla="*/ 6659766 w 14191711"/>
                <a:gd name="connsiteY182" fmla="*/ 660613 h 812608"/>
                <a:gd name="connsiteX183" fmla="*/ 6289339 w 14191711"/>
                <a:gd name="connsiteY183" fmla="*/ 512017 h 812608"/>
                <a:gd name="connsiteX184" fmla="*/ 6241132 w 14191711"/>
                <a:gd name="connsiteY184" fmla="*/ 464678 h 812608"/>
                <a:gd name="connsiteX185" fmla="*/ 6236819 w 14191711"/>
                <a:gd name="connsiteY185" fmla="*/ 473301 h 812608"/>
                <a:gd name="connsiteX186" fmla="*/ 6227283 w 14191711"/>
                <a:gd name="connsiteY186" fmla="*/ 455637 h 812608"/>
                <a:gd name="connsiteX187" fmla="*/ 5787454 w 14191711"/>
                <a:gd name="connsiteY187" fmla="*/ 168311 h 812608"/>
                <a:gd name="connsiteX188" fmla="*/ 5364392 w 14191711"/>
                <a:gd name="connsiteY188" fmla="*/ 428744 h 812608"/>
                <a:gd name="connsiteX189" fmla="*/ 5364140 w 14191711"/>
                <a:gd name="connsiteY189" fmla="*/ 429153 h 812608"/>
                <a:gd name="connsiteX190" fmla="*/ 5362648 w 14191711"/>
                <a:gd name="connsiteY190" fmla="*/ 432247 h 812608"/>
                <a:gd name="connsiteX191" fmla="*/ 5335862 w 14191711"/>
                <a:gd name="connsiteY191" fmla="*/ 480217 h 812608"/>
                <a:gd name="connsiteX192" fmla="*/ 5322606 w 14191711"/>
                <a:gd name="connsiteY192" fmla="*/ 500852 h 812608"/>
                <a:gd name="connsiteX193" fmla="*/ 5305117 w 14191711"/>
                <a:gd name="connsiteY193" fmla="*/ 541288 h 812608"/>
                <a:gd name="connsiteX194" fmla="*/ 5312809 w 14191711"/>
                <a:gd name="connsiteY194" fmla="*/ 516104 h 812608"/>
                <a:gd name="connsiteX195" fmla="*/ 5306698 w 14191711"/>
                <a:gd name="connsiteY195" fmla="*/ 525616 h 812608"/>
                <a:gd name="connsiteX196" fmla="*/ 4814947 w 14191711"/>
                <a:gd name="connsiteY196" fmla="*/ 812606 h 812608"/>
                <a:gd name="connsiteX197" fmla="*/ 4444520 w 14191711"/>
                <a:gd name="connsiteY197" fmla="*/ 664010 h 812608"/>
                <a:gd name="connsiteX198" fmla="*/ 4396313 w 14191711"/>
                <a:gd name="connsiteY198" fmla="*/ 616671 h 812608"/>
                <a:gd name="connsiteX199" fmla="*/ 4392000 w 14191711"/>
                <a:gd name="connsiteY199" fmla="*/ 625295 h 812608"/>
                <a:gd name="connsiteX200" fmla="*/ 4382464 w 14191711"/>
                <a:gd name="connsiteY200" fmla="*/ 607630 h 812608"/>
                <a:gd name="connsiteX201" fmla="*/ 3942635 w 14191711"/>
                <a:gd name="connsiteY201" fmla="*/ 320304 h 812608"/>
                <a:gd name="connsiteX202" fmla="*/ 3677025 w 14191711"/>
                <a:gd name="connsiteY202" fmla="*/ 411091 h 812608"/>
                <a:gd name="connsiteX203" fmla="*/ 3631821 w 14191711"/>
                <a:gd name="connsiteY203" fmla="*/ 449001 h 812608"/>
                <a:gd name="connsiteX204" fmla="*/ 3626244 w 14191711"/>
                <a:gd name="connsiteY204" fmla="*/ 456077 h 812608"/>
                <a:gd name="connsiteX205" fmla="*/ 3592115 w 14191711"/>
                <a:gd name="connsiteY205" fmla="*/ 488915 h 812608"/>
                <a:gd name="connsiteX206" fmla="*/ 3567043 w 14191711"/>
                <a:gd name="connsiteY206" fmla="*/ 515954 h 812608"/>
                <a:gd name="connsiteX207" fmla="*/ 3477808 w 14191711"/>
                <a:gd name="connsiteY207" fmla="*/ 652798 h 812608"/>
                <a:gd name="connsiteX208" fmla="*/ 3460298 w 14191711"/>
                <a:gd name="connsiteY208" fmla="*/ 693282 h 812608"/>
                <a:gd name="connsiteX209" fmla="*/ 3477981 w 14191711"/>
                <a:gd name="connsiteY209" fmla="*/ 635381 h 812608"/>
                <a:gd name="connsiteX210" fmla="*/ 3514319 w 14191711"/>
                <a:gd name="connsiteY210" fmla="*/ 553933 h 812608"/>
                <a:gd name="connsiteX211" fmla="*/ 3473041 w 14191711"/>
                <a:gd name="connsiteY211" fmla="*/ 583210 h 812608"/>
                <a:gd name="connsiteX212" fmla="*/ 3199468 w 14191711"/>
                <a:gd name="connsiteY212" fmla="*/ 660615 h 812608"/>
                <a:gd name="connsiteX213" fmla="*/ 2829041 w 14191711"/>
                <a:gd name="connsiteY213" fmla="*/ 512019 h 812608"/>
                <a:gd name="connsiteX214" fmla="*/ 2780835 w 14191711"/>
                <a:gd name="connsiteY214" fmla="*/ 464680 h 812608"/>
                <a:gd name="connsiteX215" fmla="*/ 2776521 w 14191711"/>
                <a:gd name="connsiteY215" fmla="*/ 473303 h 812608"/>
                <a:gd name="connsiteX216" fmla="*/ 2766985 w 14191711"/>
                <a:gd name="connsiteY216" fmla="*/ 455639 h 812608"/>
                <a:gd name="connsiteX217" fmla="*/ 2327156 w 14191711"/>
                <a:gd name="connsiteY217" fmla="*/ 168313 h 812608"/>
                <a:gd name="connsiteX218" fmla="*/ 1904094 w 14191711"/>
                <a:gd name="connsiteY218" fmla="*/ 428746 h 812608"/>
                <a:gd name="connsiteX219" fmla="*/ 1903842 w 14191711"/>
                <a:gd name="connsiteY219" fmla="*/ 429155 h 812608"/>
                <a:gd name="connsiteX220" fmla="*/ 1902350 w 14191711"/>
                <a:gd name="connsiteY220" fmla="*/ 432249 h 812608"/>
                <a:gd name="connsiteX221" fmla="*/ 1875564 w 14191711"/>
                <a:gd name="connsiteY221" fmla="*/ 480219 h 812608"/>
                <a:gd name="connsiteX222" fmla="*/ 1862308 w 14191711"/>
                <a:gd name="connsiteY222" fmla="*/ 500854 h 812608"/>
                <a:gd name="connsiteX223" fmla="*/ 1844819 w 14191711"/>
                <a:gd name="connsiteY223" fmla="*/ 541290 h 812608"/>
                <a:gd name="connsiteX224" fmla="*/ 1852511 w 14191711"/>
                <a:gd name="connsiteY224" fmla="*/ 516106 h 812608"/>
                <a:gd name="connsiteX225" fmla="*/ 1846400 w 14191711"/>
                <a:gd name="connsiteY225" fmla="*/ 525618 h 812608"/>
                <a:gd name="connsiteX226" fmla="*/ 1354649 w 14191711"/>
                <a:gd name="connsiteY226" fmla="*/ 812608 h 812608"/>
                <a:gd name="connsiteX0" fmla="*/ 1354649 w 14191711"/>
                <a:gd name="connsiteY0" fmla="*/ 812608 h 812608"/>
                <a:gd name="connsiteX1" fmla="*/ 984222 w 14191711"/>
                <a:gd name="connsiteY1" fmla="*/ 664012 h 812608"/>
                <a:gd name="connsiteX2" fmla="*/ 936015 w 14191711"/>
                <a:gd name="connsiteY2" fmla="*/ 616673 h 812608"/>
                <a:gd name="connsiteX3" fmla="*/ 931702 w 14191711"/>
                <a:gd name="connsiteY3" fmla="*/ 625297 h 812608"/>
                <a:gd name="connsiteX4" fmla="*/ 922166 w 14191711"/>
                <a:gd name="connsiteY4" fmla="*/ 607632 h 812608"/>
                <a:gd name="connsiteX5" fmla="*/ 482337 w 14191711"/>
                <a:gd name="connsiteY5" fmla="*/ 320306 h 812608"/>
                <a:gd name="connsiteX6" fmla="*/ 17510 w 14191711"/>
                <a:gd name="connsiteY6" fmla="*/ 652800 h 812608"/>
                <a:gd name="connsiteX7" fmla="*/ 0 w 14191711"/>
                <a:gd name="connsiteY7" fmla="*/ 693284 h 812608"/>
                <a:gd name="connsiteX8" fmla="*/ 611350 w 14191711"/>
                <a:gd name="connsiteY8" fmla="*/ 151998 h 812608"/>
                <a:gd name="connsiteX9" fmla="*/ 981777 w 14191711"/>
                <a:gd name="connsiteY9" fmla="*/ 300594 h 812608"/>
                <a:gd name="connsiteX10" fmla="*/ 1029983 w 14191711"/>
                <a:gd name="connsiteY10" fmla="*/ 347933 h 812608"/>
                <a:gd name="connsiteX11" fmla="*/ 1034297 w 14191711"/>
                <a:gd name="connsiteY11" fmla="*/ 339310 h 812608"/>
                <a:gd name="connsiteX12" fmla="*/ 1043833 w 14191711"/>
                <a:gd name="connsiteY12" fmla="*/ 356974 h 812608"/>
                <a:gd name="connsiteX13" fmla="*/ 1483662 w 14191711"/>
                <a:gd name="connsiteY13" fmla="*/ 644300 h 812608"/>
                <a:gd name="connsiteX14" fmla="*/ 1906724 w 14191711"/>
                <a:gd name="connsiteY14" fmla="*/ 383867 h 812608"/>
                <a:gd name="connsiteX15" fmla="*/ 1906976 w 14191711"/>
                <a:gd name="connsiteY15" fmla="*/ 383458 h 812608"/>
                <a:gd name="connsiteX16" fmla="*/ 1908468 w 14191711"/>
                <a:gd name="connsiteY16" fmla="*/ 380364 h 812608"/>
                <a:gd name="connsiteX17" fmla="*/ 1935254 w 14191711"/>
                <a:gd name="connsiteY17" fmla="*/ 332394 h 812608"/>
                <a:gd name="connsiteX18" fmla="*/ 1948509 w 14191711"/>
                <a:gd name="connsiteY18" fmla="*/ 311759 h 812608"/>
                <a:gd name="connsiteX19" fmla="*/ 1965999 w 14191711"/>
                <a:gd name="connsiteY19" fmla="*/ 271323 h 812608"/>
                <a:gd name="connsiteX20" fmla="*/ 1958307 w 14191711"/>
                <a:gd name="connsiteY20" fmla="*/ 296507 h 812608"/>
                <a:gd name="connsiteX21" fmla="*/ 1964417 w 14191711"/>
                <a:gd name="connsiteY21" fmla="*/ 286995 h 812608"/>
                <a:gd name="connsiteX22" fmla="*/ 2456169 w 14191711"/>
                <a:gd name="connsiteY22" fmla="*/ 5 h 812608"/>
                <a:gd name="connsiteX23" fmla="*/ 2826596 w 14191711"/>
                <a:gd name="connsiteY23" fmla="*/ 148601 h 812608"/>
                <a:gd name="connsiteX24" fmla="*/ 2874802 w 14191711"/>
                <a:gd name="connsiteY24" fmla="*/ 195940 h 812608"/>
                <a:gd name="connsiteX25" fmla="*/ 2879116 w 14191711"/>
                <a:gd name="connsiteY25" fmla="*/ 187316 h 812608"/>
                <a:gd name="connsiteX26" fmla="*/ 2888652 w 14191711"/>
                <a:gd name="connsiteY26" fmla="*/ 204981 h 812608"/>
                <a:gd name="connsiteX27" fmla="*/ 3328481 w 14191711"/>
                <a:gd name="connsiteY27" fmla="*/ 492306 h 812608"/>
                <a:gd name="connsiteX28" fmla="*/ 3594091 w 14191711"/>
                <a:gd name="connsiteY28" fmla="*/ 401519 h 812608"/>
                <a:gd name="connsiteX29" fmla="*/ 3639295 w 14191711"/>
                <a:gd name="connsiteY29" fmla="*/ 363610 h 812608"/>
                <a:gd name="connsiteX30" fmla="*/ 3644872 w 14191711"/>
                <a:gd name="connsiteY30" fmla="*/ 356534 h 812608"/>
                <a:gd name="connsiteX31" fmla="*/ 3679001 w 14191711"/>
                <a:gd name="connsiteY31" fmla="*/ 323696 h 812608"/>
                <a:gd name="connsiteX32" fmla="*/ 3704073 w 14191711"/>
                <a:gd name="connsiteY32" fmla="*/ 296657 h 812608"/>
                <a:gd name="connsiteX33" fmla="*/ 3793308 w 14191711"/>
                <a:gd name="connsiteY33" fmla="*/ 159813 h 812608"/>
                <a:gd name="connsiteX34" fmla="*/ 3810818 w 14191711"/>
                <a:gd name="connsiteY34" fmla="*/ 119329 h 812608"/>
                <a:gd name="connsiteX35" fmla="*/ 3793135 w 14191711"/>
                <a:gd name="connsiteY35" fmla="*/ 177230 h 812608"/>
                <a:gd name="connsiteX36" fmla="*/ 3756797 w 14191711"/>
                <a:gd name="connsiteY36" fmla="*/ 258678 h 812608"/>
                <a:gd name="connsiteX37" fmla="*/ 3798075 w 14191711"/>
                <a:gd name="connsiteY37" fmla="*/ 229401 h 812608"/>
                <a:gd name="connsiteX38" fmla="*/ 4071648 w 14191711"/>
                <a:gd name="connsiteY38" fmla="*/ 151996 h 812608"/>
                <a:gd name="connsiteX39" fmla="*/ 4442075 w 14191711"/>
                <a:gd name="connsiteY39" fmla="*/ 300592 h 812608"/>
                <a:gd name="connsiteX40" fmla="*/ 4490281 w 14191711"/>
                <a:gd name="connsiteY40" fmla="*/ 347931 h 812608"/>
                <a:gd name="connsiteX41" fmla="*/ 4494595 w 14191711"/>
                <a:gd name="connsiteY41" fmla="*/ 339308 h 812608"/>
                <a:gd name="connsiteX42" fmla="*/ 4504131 w 14191711"/>
                <a:gd name="connsiteY42" fmla="*/ 356972 h 812608"/>
                <a:gd name="connsiteX43" fmla="*/ 4943960 w 14191711"/>
                <a:gd name="connsiteY43" fmla="*/ 644298 h 812608"/>
                <a:gd name="connsiteX44" fmla="*/ 5367022 w 14191711"/>
                <a:gd name="connsiteY44" fmla="*/ 383865 h 812608"/>
                <a:gd name="connsiteX45" fmla="*/ 5367274 w 14191711"/>
                <a:gd name="connsiteY45" fmla="*/ 383456 h 812608"/>
                <a:gd name="connsiteX46" fmla="*/ 5368766 w 14191711"/>
                <a:gd name="connsiteY46" fmla="*/ 380362 h 812608"/>
                <a:gd name="connsiteX47" fmla="*/ 5395552 w 14191711"/>
                <a:gd name="connsiteY47" fmla="*/ 332392 h 812608"/>
                <a:gd name="connsiteX48" fmla="*/ 5408807 w 14191711"/>
                <a:gd name="connsiteY48" fmla="*/ 311757 h 812608"/>
                <a:gd name="connsiteX49" fmla="*/ 5426297 w 14191711"/>
                <a:gd name="connsiteY49" fmla="*/ 271321 h 812608"/>
                <a:gd name="connsiteX50" fmla="*/ 5418605 w 14191711"/>
                <a:gd name="connsiteY50" fmla="*/ 296505 h 812608"/>
                <a:gd name="connsiteX51" fmla="*/ 5424715 w 14191711"/>
                <a:gd name="connsiteY51" fmla="*/ 286993 h 812608"/>
                <a:gd name="connsiteX52" fmla="*/ 5916467 w 14191711"/>
                <a:gd name="connsiteY52" fmla="*/ 3 h 812608"/>
                <a:gd name="connsiteX53" fmla="*/ 6286894 w 14191711"/>
                <a:gd name="connsiteY53" fmla="*/ 148599 h 812608"/>
                <a:gd name="connsiteX54" fmla="*/ 6335100 w 14191711"/>
                <a:gd name="connsiteY54" fmla="*/ 195938 h 812608"/>
                <a:gd name="connsiteX55" fmla="*/ 6339414 w 14191711"/>
                <a:gd name="connsiteY55" fmla="*/ 187314 h 812608"/>
                <a:gd name="connsiteX56" fmla="*/ 6348950 w 14191711"/>
                <a:gd name="connsiteY56" fmla="*/ 204979 h 812608"/>
                <a:gd name="connsiteX57" fmla="*/ 6788779 w 14191711"/>
                <a:gd name="connsiteY57" fmla="*/ 492304 h 812608"/>
                <a:gd name="connsiteX58" fmla="*/ 7054389 w 14191711"/>
                <a:gd name="connsiteY58" fmla="*/ 401517 h 812608"/>
                <a:gd name="connsiteX59" fmla="*/ 7099593 w 14191711"/>
                <a:gd name="connsiteY59" fmla="*/ 363608 h 812608"/>
                <a:gd name="connsiteX60" fmla="*/ 7105170 w 14191711"/>
                <a:gd name="connsiteY60" fmla="*/ 356532 h 812608"/>
                <a:gd name="connsiteX61" fmla="*/ 7139299 w 14191711"/>
                <a:gd name="connsiteY61" fmla="*/ 323694 h 812608"/>
                <a:gd name="connsiteX62" fmla="*/ 7164371 w 14191711"/>
                <a:gd name="connsiteY62" fmla="*/ 296655 h 812608"/>
                <a:gd name="connsiteX63" fmla="*/ 7253606 w 14191711"/>
                <a:gd name="connsiteY63" fmla="*/ 159811 h 812608"/>
                <a:gd name="connsiteX64" fmla="*/ 7271116 w 14191711"/>
                <a:gd name="connsiteY64" fmla="*/ 119327 h 812608"/>
                <a:gd name="connsiteX65" fmla="*/ 7253432 w 14191711"/>
                <a:gd name="connsiteY65" fmla="*/ 177228 h 812608"/>
                <a:gd name="connsiteX66" fmla="*/ 7217094 w 14191711"/>
                <a:gd name="connsiteY66" fmla="*/ 258677 h 812608"/>
                <a:gd name="connsiteX67" fmla="*/ 7258373 w 14191711"/>
                <a:gd name="connsiteY67" fmla="*/ 229399 h 812608"/>
                <a:gd name="connsiteX68" fmla="*/ 7531946 w 14191711"/>
                <a:gd name="connsiteY68" fmla="*/ 151994 h 812608"/>
                <a:gd name="connsiteX69" fmla="*/ 7902373 w 14191711"/>
                <a:gd name="connsiteY69" fmla="*/ 300590 h 812608"/>
                <a:gd name="connsiteX70" fmla="*/ 7950579 w 14191711"/>
                <a:gd name="connsiteY70" fmla="*/ 347929 h 812608"/>
                <a:gd name="connsiteX71" fmla="*/ 7954893 w 14191711"/>
                <a:gd name="connsiteY71" fmla="*/ 339306 h 812608"/>
                <a:gd name="connsiteX72" fmla="*/ 7964429 w 14191711"/>
                <a:gd name="connsiteY72" fmla="*/ 356970 h 812608"/>
                <a:gd name="connsiteX73" fmla="*/ 8404257 w 14191711"/>
                <a:gd name="connsiteY73" fmla="*/ 644296 h 812608"/>
                <a:gd name="connsiteX74" fmla="*/ 8827320 w 14191711"/>
                <a:gd name="connsiteY74" fmla="*/ 383863 h 812608"/>
                <a:gd name="connsiteX75" fmla="*/ 8827571 w 14191711"/>
                <a:gd name="connsiteY75" fmla="*/ 383454 h 812608"/>
                <a:gd name="connsiteX76" fmla="*/ 8829064 w 14191711"/>
                <a:gd name="connsiteY76" fmla="*/ 380360 h 812608"/>
                <a:gd name="connsiteX77" fmla="*/ 8855850 w 14191711"/>
                <a:gd name="connsiteY77" fmla="*/ 332390 h 812608"/>
                <a:gd name="connsiteX78" fmla="*/ 8869104 w 14191711"/>
                <a:gd name="connsiteY78" fmla="*/ 311755 h 812608"/>
                <a:gd name="connsiteX79" fmla="*/ 8886595 w 14191711"/>
                <a:gd name="connsiteY79" fmla="*/ 271319 h 812608"/>
                <a:gd name="connsiteX80" fmla="*/ 8878903 w 14191711"/>
                <a:gd name="connsiteY80" fmla="*/ 296503 h 812608"/>
                <a:gd name="connsiteX81" fmla="*/ 8885013 w 14191711"/>
                <a:gd name="connsiteY81" fmla="*/ 286991 h 812608"/>
                <a:gd name="connsiteX82" fmla="*/ 9376765 w 14191711"/>
                <a:gd name="connsiteY82" fmla="*/ 1 h 812608"/>
                <a:gd name="connsiteX83" fmla="*/ 9747192 w 14191711"/>
                <a:gd name="connsiteY83" fmla="*/ 148597 h 812608"/>
                <a:gd name="connsiteX84" fmla="*/ 9795398 w 14191711"/>
                <a:gd name="connsiteY84" fmla="*/ 195936 h 812608"/>
                <a:gd name="connsiteX85" fmla="*/ 9799712 w 14191711"/>
                <a:gd name="connsiteY85" fmla="*/ 187312 h 812608"/>
                <a:gd name="connsiteX86" fmla="*/ 9809248 w 14191711"/>
                <a:gd name="connsiteY86" fmla="*/ 204977 h 812608"/>
                <a:gd name="connsiteX87" fmla="*/ 10249076 w 14191711"/>
                <a:gd name="connsiteY87" fmla="*/ 492302 h 812608"/>
                <a:gd name="connsiteX88" fmla="*/ 10514687 w 14191711"/>
                <a:gd name="connsiteY88" fmla="*/ 401515 h 812608"/>
                <a:gd name="connsiteX89" fmla="*/ 10559894 w 14191711"/>
                <a:gd name="connsiteY89" fmla="*/ 363604 h 812608"/>
                <a:gd name="connsiteX90" fmla="*/ 10565468 w 14191711"/>
                <a:gd name="connsiteY90" fmla="*/ 356531 h 812608"/>
                <a:gd name="connsiteX91" fmla="*/ 10599588 w 14191711"/>
                <a:gd name="connsiteY91" fmla="*/ 323702 h 812608"/>
                <a:gd name="connsiteX92" fmla="*/ 10624669 w 14191711"/>
                <a:gd name="connsiteY92" fmla="*/ 296653 h 812608"/>
                <a:gd name="connsiteX93" fmla="*/ 10713904 w 14191711"/>
                <a:gd name="connsiteY93" fmla="*/ 159809 h 812608"/>
                <a:gd name="connsiteX94" fmla="*/ 10731414 w 14191711"/>
                <a:gd name="connsiteY94" fmla="*/ 119325 h 812608"/>
                <a:gd name="connsiteX95" fmla="*/ 10713730 w 14191711"/>
                <a:gd name="connsiteY95" fmla="*/ 177226 h 812608"/>
                <a:gd name="connsiteX96" fmla="*/ 10677391 w 14191711"/>
                <a:gd name="connsiteY96" fmla="*/ 258676 h 812608"/>
                <a:gd name="connsiteX97" fmla="*/ 10718671 w 14191711"/>
                <a:gd name="connsiteY97" fmla="*/ 229399 h 812608"/>
                <a:gd name="connsiteX98" fmla="*/ 10992244 w 14191711"/>
                <a:gd name="connsiteY98" fmla="*/ 151993 h 812608"/>
                <a:gd name="connsiteX99" fmla="*/ 11362671 w 14191711"/>
                <a:gd name="connsiteY99" fmla="*/ 300589 h 812608"/>
                <a:gd name="connsiteX100" fmla="*/ 11410877 w 14191711"/>
                <a:gd name="connsiteY100" fmla="*/ 347928 h 812608"/>
                <a:gd name="connsiteX101" fmla="*/ 11415191 w 14191711"/>
                <a:gd name="connsiteY101" fmla="*/ 339305 h 812608"/>
                <a:gd name="connsiteX102" fmla="*/ 11424726 w 14191711"/>
                <a:gd name="connsiteY102" fmla="*/ 356969 h 812608"/>
                <a:gd name="connsiteX103" fmla="*/ 11864556 w 14191711"/>
                <a:gd name="connsiteY103" fmla="*/ 644295 h 812608"/>
                <a:gd name="connsiteX104" fmla="*/ 12287618 w 14191711"/>
                <a:gd name="connsiteY104" fmla="*/ 383862 h 812608"/>
                <a:gd name="connsiteX105" fmla="*/ 12287870 w 14191711"/>
                <a:gd name="connsiteY105" fmla="*/ 383453 h 812608"/>
                <a:gd name="connsiteX106" fmla="*/ 12289362 w 14191711"/>
                <a:gd name="connsiteY106" fmla="*/ 380359 h 812608"/>
                <a:gd name="connsiteX107" fmla="*/ 12316148 w 14191711"/>
                <a:gd name="connsiteY107" fmla="*/ 332389 h 812608"/>
                <a:gd name="connsiteX108" fmla="*/ 12329403 w 14191711"/>
                <a:gd name="connsiteY108" fmla="*/ 311754 h 812608"/>
                <a:gd name="connsiteX109" fmla="*/ 12346892 w 14191711"/>
                <a:gd name="connsiteY109" fmla="*/ 271318 h 812608"/>
                <a:gd name="connsiteX110" fmla="*/ 12339201 w 14191711"/>
                <a:gd name="connsiteY110" fmla="*/ 296502 h 812608"/>
                <a:gd name="connsiteX111" fmla="*/ 12345311 w 14191711"/>
                <a:gd name="connsiteY111" fmla="*/ 286990 h 812608"/>
                <a:gd name="connsiteX112" fmla="*/ 12837063 w 14191711"/>
                <a:gd name="connsiteY112" fmla="*/ 0 h 812608"/>
                <a:gd name="connsiteX113" fmla="*/ 13207490 w 14191711"/>
                <a:gd name="connsiteY113" fmla="*/ 148596 h 812608"/>
                <a:gd name="connsiteX114" fmla="*/ 13255696 w 14191711"/>
                <a:gd name="connsiteY114" fmla="*/ 195935 h 812608"/>
                <a:gd name="connsiteX115" fmla="*/ 13260010 w 14191711"/>
                <a:gd name="connsiteY115" fmla="*/ 187311 h 812608"/>
                <a:gd name="connsiteX116" fmla="*/ 13269546 w 14191711"/>
                <a:gd name="connsiteY116" fmla="*/ 204976 h 812608"/>
                <a:gd name="connsiteX117" fmla="*/ 13709375 w 14191711"/>
                <a:gd name="connsiteY117" fmla="*/ 492302 h 812608"/>
                <a:gd name="connsiteX118" fmla="*/ 14174202 w 14191711"/>
                <a:gd name="connsiteY118" fmla="*/ 159808 h 812608"/>
                <a:gd name="connsiteX119" fmla="*/ 14191711 w 14191711"/>
                <a:gd name="connsiteY119" fmla="*/ 119324 h 812608"/>
                <a:gd name="connsiteX120" fmla="*/ 14174028 w 14191711"/>
                <a:gd name="connsiteY120" fmla="*/ 177225 h 812608"/>
                <a:gd name="connsiteX121" fmla="*/ 13580362 w 14191711"/>
                <a:gd name="connsiteY121" fmla="*/ 660610 h 812608"/>
                <a:gd name="connsiteX122" fmla="*/ 13209935 w 14191711"/>
                <a:gd name="connsiteY122" fmla="*/ 512014 h 812608"/>
                <a:gd name="connsiteX123" fmla="*/ 13161729 w 14191711"/>
                <a:gd name="connsiteY123" fmla="*/ 464675 h 812608"/>
                <a:gd name="connsiteX124" fmla="*/ 13157414 w 14191711"/>
                <a:gd name="connsiteY124" fmla="*/ 473298 h 812608"/>
                <a:gd name="connsiteX125" fmla="*/ 13147879 w 14191711"/>
                <a:gd name="connsiteY125" fmla="*/ 455634 h 812608"/>
                <a:gd name="connsiteX126" fmla="*/ 12708050 w 14191711"/>
                <a:gd name="connsiteY126" fmla="*/ 168308 h 812608"/>
                <a:gd name="connsiteX127" fmla="*/ 12284988 w 14191711"/>
                <a:gd name="connsiteY127" fmla="*/ 428741 h 812608"/>
                <a:gd name="connsiteX128" fmla="*/ 12284736 w 14191711"/>
                <a:gd name="connsiteY128" fmla="*/ 429150 h 812608"/>
                <a:gd name="connsiteX129" fmla="*/ 12283244 w 14191711"/>
                <a:gd name="connsiteY129" fmla="*/ 432244 h 812608"/>
                <a:gd name="connsiteX130" fmla="*/ 12256457 w 14191711"/>
                <a:gd name="connsiteY130" fmla="*/ 480214 h 812608"/>
                <a:gd name="connsiteX131" fmla="*/ 12243203 w 14191711"/>
                <a:gd name="connsiteY131" fmla="*/ 500849 h 812608"/>
                <a:gd name="connsiteX132" fmla="*/ 12225713 w 14191711"/>
                <a:gd name="connsiteY132" fmla="*/ 541285 h 812608"/>
                <a:gd name="connsiteX133" fmla="*/ 12233404 w 14191711"/>
                <a:gd name="connsiteY133" fmla="*/ 516101 h 812608"/>
                <a:gd name="connsiteX134" fmla="*/ 12227295 w 14191711"/>
                <a:gd name="connsiteY134" fmla="*/ 525613 h 812608"/>
                <a:gd name="connsiteX135" fmla="*/ 11735542 w 14191711"/>
                <a:gd name="connsiteY135" fmla="*/ 812603 h 812608"/>
                <a:gd name="connsiteX136" fmla="*/ 11365115 w 14191711"/>
                <a:gd name="connsiteY136" fmla="*/ 664007 h 812608"/>
                <a:gd name="connsiteX137" fmla="*/ 11316909 w 14191711"/>
                <a:gd name="connsiteY137" fmla="*/ 616668 h 812608"/>
                <a:gd name="connsiteX138" fmla="*/ 11312595 w 14191711"/>
                <a:gd name="connsiteY138" fmla="*/ 625292 h 812608"/>
                <a:gd name="connsiteX139" fmla="*/ 11303060 w 14191711"/>
                <a:gd name="connsiteY139" fmla="*/ 607627 h 812608"/>
                <a:gd name="connsiteX140" fmla="*/ 10863231 w 14191711"/>
                <a:gd name="connsiteY140" fmla="*/ 320302 h 812608"/>
                <a:gd name="connsiteX141" fmla="*/ 10597620 w 14191711"/>
                <a:gd name="connsiteY141" fmla="*/ 411089 h 812608"/>
                <a:gd name="connsiteX142" fmla="*/ 10552413 w 14191711"/>
                <a:gd name="connsiteY142" fmla="*/ 449000 h 812608"/>
                <a:gd name="connsiteX143" fmla="*/ 10546840 w 14191711"/>
                <a:gd name="connsiteY143" fmla="*/ 456073 h 812608"/>
                <a:gd name="connsiteX144" fmla="*/ 10512719 w 14191711"/>
                <a:gd name="connsiteY144" fmla="*/ 488902 h 812608"/>
                <a:gd name="connsiteX145" fmla="*/ 10487638 w 14191711"/>
                <a:gd name="connsiteY145" fmla="*/ 515951 h 812608"/>
                <a:gd name="connsiteX146" fmla="*/ 10398403 w 14191711"/>
                <a:gd name="connsiteY146" fmla="*/ 652795 h 812608"/>
                <a:gd name="connsiteX147" fmla="*/ 10380893 w 14191711"/>
                <a:gd name="connsiteY147" fmla="*/ 693279 h 812608"/>
                <a:gd name="connsiteX148" fmla="*/ 10398577 w 14191711"/>
                <a:gd name="connsiteY148" fmla="*/ 635378 h 812608"/>
                <a:gd name="connsiteX149" fmla="*/ 10434916 w 14191711"/>
                <a:gd name="connsiteY149" fmla="*/ 553928 h 812608"/>
                <a:gd name="connsiteX150" fmla="*/ 10393636 w 14191711"/>
                <a:gd name="connsiteY150" fmla="*/ 583206 h 812608"/>
                <a:gd name="connsiteX151" fmla="*/ 10120064 w 14191711"/>
                <a:gd name="connsiteY151" fmla="*/ 660611 h 812608"/>
                <a:gd name="connsiteX152" fmla="*/ 9749637 w 14191711"/>
                <a:gd name="connsiteY152" fmla="*/ 512015 h 812608"/>
                <a:gd name="connsiteX153" fmla="*/ 9701430 w 14191711"/>
                <a:gd name="connsiteY153" fmla="*/ 464676 h 812608"/>
                <a:gd name="connsiteX154" fmla="*/ 9697117 w 14191711"/>
                <a:gd name="connsiteY154" fmla="*/ 473299 h 812608"/>
                <a:gd name="connsiteX155" fmla="*/ 9687581 w 14191711"/>
                <a:gd name="connsiteY155" fmla="*/ 455635 h 812608"/>
                <a:gd name="connsiteX156" fmla="*/ 9247751 w 14191711"/>
                <a:gd name="connsiteY156" fmla="*/ 168309 h 812608"/>
                <a:gd name="connsiteX157" fmla="*/ 8824689 w 14191711"/>
                <a:gd name="connsiteY157" fmla="*/ 428742 h 812608"/>
                <a:gd name="connsiteX158" fmla="*/ 8824438 w 14191711"/>
                <a:gd name="connsiteY158" fmla="*/ 429151 h 812608"/>
                <a:gd name="connsiteX159" fmla="*/ 8822946 w 14191711"/>
                <a:gd name="connsiteY159" fmla="*/ 432245 h 812608"/>
                <a:gd name="connsiteX160" fmla="*/ 8796160 w 14191711"/>
                <a:gd name="connsiteY160" fmla="*/ 480215 h 812608"/>
                <a:gd name="connsiteX161" fmla="*/ 8782904 w 14191711"/>
                <a:gd name="connsiteY161" fmla="*/ 500850 h 812608"/>
                <a:gd name="connsiteX162" fmla="*/ 8765415 w 14191711"/>
                <a:gd name="connsiteY162" fmla="*/ 541286 h 812608"/>
                <a:gd name="connsiteX163" fmla="*/ 8773106 w 14191711"/>
                <a:gd name="connsiteY163" fmla="*/ 516102 h 812608"/>
                <a:gd name="connsiteX164" fmla="*/ 8766996 w 14191711"/>
                <a:gd name="connsiteY164" fmla="*/ 525614 h 812608"/>
                <a:gd name="connsiteX165" fmla="*/ 8275245 w 14191711"/>
                <a:gd name="connsiteY165" fmla="*/ 812604 h 812608"/>
                <a:gd name="connsiteX166" fmla="*/ 7904817 w 14191711"/>
                <a:gd name="connsiteY166" fmla="*/ 664008 h 812608"/>
                <a:gd name="connsiteX167" fmla="*/ 7856611 w 14191711"/>
                <a:gd name="connsiteY167" fmla="*/ 616669 h 812608"/>
                <a:gd name="connsiteX168" fmla="*/ 7852297 w 14191711"/>
                <a:gd name="connsiteY168" fmla="*/ 625293 h 812608"/>
                <a:gd name="connsiteX169" fmla="*/ 7842762 w 14191711"/>
                <a:gd name="connsiteY169" fmla="*/ 607628 h 812608"/>
                <a:gd name="connsiteX170" fmla="*/ 7402932 w 14191711"/>
                <a:gd name="connsiteY170" fmla="*/ 320302 h 812608"/>
                <a:gd name="connsiteX171" fmla="*/ 7137323 w 14191711"/>
                <a:gd name="connsiteY171" fmla="*/ 411089 h 812608"/>
                <a:gd name="connsiteX172" fmla="*/ 7092118 w 14191711"/>
                <a:gd name="connsiteY172" fmla="*/ 448999 h 812608"/>
                <a:gd name="connsiteX173" fmla="*/ 7086542 w 14191711"/>
                <a:gd name="connsiteY173" fmla="*/ 456075 h 812608"/>
                <a:gd name="connsiteX174" fmla="*/ 7052412 w 14191711"/>
                <a:gd name="connsiteY174" fmla="*/ 488913 h 812608"/>
                <a:gd name="connsiteX175" fmla="*/ 7027340 w 14191711"/>
                <a:gd name="connsiteY175" fmla="*/ 515952 h 812608"/>
                <a:gd name="connsiteX176" fmla="*/ 6938105 w 14191711"/>
                <a:gd name="connsiteY176" fmla="*/ 652796 h 812608"/>
                <a:gd name="connsiteX177" fmla="*/ 6920596 w 14191711"/>
                <a:gd name="connsiteY177" fmla="*/ 693280 h 812608"/>
                <a:gd name="connsiteX178" fmla="*/ 6938279 w 14191711"/>
                <a:gd name="connsiteY178" fmla="*/ 635379 h 812608"/>
                <a:gd name="connsiteX179" fmla="*/ 6974617 w 14191711"/>
                <a:gd name="connsiteY179" fmla="*/ 553930 h 812608"/>
                <a:gd name="connsiteX180" fmla="*/ 6933338 w 14191711"/>
                <a:gd name="connsiteY180" fmla="*/ 583208 h 812608"/>
                <a:gd name="connsiteX181" fmla="*/ 6659766 w 14191711"/>
                <a:gd name="connsiteY181" fmla="*/ 660613 h 812608"/>
                <a:gd name="connsiteX182" fmla="*/ 6289339 w 14191711"/>
                <a:gd name="connsiteY182" fmla="*/ 512017 h 812608"/>
                <a:gd name="connsiteX183" fmla="*/ 6241132 w 14191711"/>
                <a:gd name="connsiteY183" fmla="*/ 464678 h 812608"/>
                <a:gd name="connsiteX184" fmla="*/ 6236819 w 14191711"/>
                <a:gd name="connsiteY184" fmla="*/ 473301 h 812608"/>
                <a:gd name="connsiteX185" fmla="*/ 6227283 w 14191711"/>
                <a:gd name="connsiteY185" fmla="*/ 455637 h 812608"/>
                <a:gd name="connsiteX186" fmla="*/ 5787454 w 14191711"/>
                <a:gd name="connsiteY186" fmla="*/ 168311 h 812608"/>
                <a:gd name="connsiteX187" fmla="*/ 5364392 w 14191711"/>
                <a:gd name="connsiteY187" fmla="*/ 428744 h 812608"/>
                <a:gd name="connsiteX188" fmla="*/ 5364140 w 14191711"/>
                <a:gd name="connsiteY188" fmla="*/ 429153 h 812608"/>
                <a:gd name="connsiteX189" fmla="*/ 5362648 w 14191711"/>
                <a:gd name="connsiteY189" fmla="*/ 432247 h 812608"/>
                <a:gd name="connsiteX190" fmla="*/ 5335862 w 14191711"/>
                <a:gd name="connsiteY190" fmla="*/ 480217 h 812608"/>
                <a:gd name="connsiteX191" fmla="*/ 5322606 w 14191711"/>
                <a:gd name="connsiteY191" fmla="*/ 500852 h 812608"/>
                <a:gd name="connsiteX192" fmla="*/ 5305117 w 14191711"/>
                <a:gd name="connsiteY192" fmla="*/ 541288 h 812608"/>
                <a:gd name="connsiteX193" fmla="*/ 5312809 w 14191711"/>
                <a:gd name="connsiteY193" fmla="*/ 516104 h 812608"/>
                <a:gd name="connsiteX194" fmla="*/ 5306698 w 14191711"/>
                <a:gd name="connsiteY194" fmla="*/ 525616 h 812608"/>
                <a:gd name="connsiteX195" fmla="*/ 4814947 w 14191711"/>
                <a:gd name="connsiteY195" fmla="*/ 812606 h 812608"/>
                <a:gd name="connsiteX196" fmla="*/ 4444520 w 14191711"/>
                <a:gd name="connsiteY196" fmla="*/ 664010 h 812608"/>
                <a:gd name="connsiteX197" fmla="*/ 4396313 w 14191711"/>
                <a:gd name="connsiteY197" fmla="*/ 616671 h 812608"/>
                <a:gd name="connsiteX198" fmla="*/ 4392000 w 14191711"/>
                <a:gd name="connsiteY198" fmla="*/ 625295 h 812608"/>
                <a:gd name="connsiteX199" fmla="*/ 4382464 w 14191711"/>
                <a:gd name="connsiteY199" fmla="*/ 607630 h 812608"/>
                <a:gd name="connsiteX200" fmla="*/ 3942635 w 14191711"/>
                <a:gd name="connsiteY200" fmla="*/ 320304 h 812608"/>
                <a:gd name="connsiteX201" fmla="*/ 3677025 w 14191711"/>
                <a:gd name="connsiteY201" fmla="*/ 411091 h 812608"/>
                <a:gd name="connsiteX202" fmla="*/ 3631821 w 14191711"/>
                <a:gd name="connsiteY202" fmla="*/ 449001 h 812608"/>
                <a:gd name="connsiteX203" fmla="*/ 3626244 w 14191711"/>
                <a:gd name="connsiteY203" fmla="*/ 456077 h 812608"/>
                <a:gd name="connsiteX204" fmla="*/ 3592115 w 14191711"/>
                <a:gd name="connsiteY204" fmla="*/ 488915 h 812608"/>
                <a:gd name="connsiteX205" fmla="*/ 3567043 w 14191711"/>
                <a:gd name="connsiteY205" fmla="*/ 515954 h 812608"/>
                <a:gd name="connsiteX206" fmla="*/ 3477808 w 14191711"/>
                <a:gd name="connsiteY206" fmla="*/ 652798 h 812608"/>
                <a:gd name="connsiteX207" fmla="*/ 3460298 w 14191711"/>
                <a:gd name="connsiteY207" fmla="*/ 693282 h 812608"/>
                <a:gd name="connsiteX208" fmla="*/ 3477981 w 14191711"/>
                <a:gd name="connsiteY208" fmla="*/ 635381 h 812608"/>
                <a:gd name="connsiteX209" fmla="*/ 3514319 w 14191711"/>
                <a:gd name="connsiteY209" fmla="*/ 553933 h 812608"/>
                <a:gd name="connsiteX210" fmla="*/ 3473041 w 14191711"/>
                <a:gd name="connsiteY210" fmla="*/ 583210 h 812608"/>
                <a:gd name="connsiteX211" fmla="*/ 3199468 w 14191711"/>
                <a:gd name="connsiteY211" fmla="*/ 660615 h 812608"/>
                <a:gd name="connsiteX212" fmla="*/ 2829041 w 14191711"/>
                <a:gd name="connsiteY212" fmla="*/ 512019 h 812608"/>
                <a:gd name="connsiteX213" fmla="*/ 2780835 w 14191711"/>
                <a:gd name="connsiteY213" fmla="*/ 464680 h 812608"/>
                <a:gd name="connsiteX214" fmla="*/ 2776521 w 14191711"/>
                <a:gd name="connsiteY214" fmla="*/ 473303 h 812608"/>
                <a:gd name="connsiteX215" fmla="*/ 2766985 w 14191711"/>
                <a:gd name="connsiteY215" fmla="*/ 455639 h 812608"/>
                <a:gd name="connsiteX216" fmla="*/ 2327156 w 14191711"/>
                <a:gd name="connsiteY216" fmla="*/ 168313 h 812608"/>
                <a:gd name="connsiteX217" fmla="*/ 1904094 w 14191711"/>
                <a:gd name="connsiteY217" fmla="*/ 428746 h 812608"/>
                <a:gd name="connsiteX218" fmla="*/ 1903842 w 14191711"/>
                <a:gd name="connsiteY218" fmla="*/ 429155 h 812608"/>
                <a:gd name="connsiteX219" fmla="*/ 1902350 w 14191711"/>
                <a:gd name="connsiteY219" fmla="*/ 432249 h 812608"/>
                <a:gd name="connsiteX220" fmla="*/ 1875564 w 14191711"/>
                <a:gd name="connsiteY220" fmla="*/ 480219 h 812608"/>
                <a:gd name="connsiteX221" fmla="*/ 1862308 w 14191711"/>
                <a:gd name="connsiteY221" fmla="*/ 500854 h 812608"/>
                <a:gd name="connsiteX222" fmla="*/ 1844819 w 14191711"/>
                <a:gd name="connsiteY222" fmla="*/ 541290 h 812608"/>
                <a:gd name="connsiteX223" fmla="*/ 1852511 w 14191711"/>
                <a:gd name="connsiteY223" fmla="*/ 516106 h 812608"/>
                <a:gd name="connsiteX224" fmla="*/ 1846400 w 14191711"/>
                <a:gd name="connsiteY224" fmla="*/ 525618 h 812608"/>
                <a:gd name="connsiteX225" fmla="*/ 1354649 w 14191711"/>
                <a:gd name="connsiteY225" fmla="*/ 812608 h 812608"/>
                <a:gd name="connsiteX0" fmla="*/ 1337140 w 14174202"/>
                <a:gd name="connsiteY0" fmla="*/ 812608 h 812608"/>
                <a:gd name="connsiteX1" fmla="*/ 966713 w 14174202"/>
                <a:gd name="connsiteY1" fmla="*/ 664012 h 812608"/>
                <a:gd name="connsiteX2" fmla="*/ 918506 w 14174202"/>
                <a:gd name="connsiteY2" fmla="*/ 616673 h 812608"/>
                <a:gd name="connsiteX3" fmla="*/ 914193 w 14174202"/>
                <a:gd name="connsiteY3" fmla="*/ 625297 h 812608"/>
                <a:gd name="connsiteX4" fmla="*/ 904657 w 14174202"/>
                <a:gd name="connsiteY4" fmla="*/ 607632 h 812608"/>
                <a:gd name="connsiteX5" fmla="*/ 464828 w 14174202"/>
                <a:gd name="connsiteY5" fmla="*/ 320306 h 812608"/>
                <a:gd name="connsiteX6" fmla="*/ 1 w 14174202"/>
                <a:gd name="connsiteY6" fmla="*/ 652800 h 812608"/>
                <a:gd name="connsiteX7" fmla="*/ 593841 w 14174202"/>
                <a:gd name="connsiteY7" fmla="*/ 151998 h 812608"/>
                <a:gd name="connsiteX8" fmla="*/ 964268 w 14174202"/>
                <a:gd name="connsiteY8" fmla="*/ 300594 h 812608"/>
                <a:gd name="connsiteX9" fmla="*/ 1012474 w 14174202"/>
                <a:gd name="connsiteY9" fmla="*/ 347933 h 812608"/>
                <a:gd name="connsiteX10" fmla="*/ 1016788 w 14174202"/>
                <a:gd name="connsiteY10" fmla="*/ 339310 h 812608"/>
                <a:gd name="connsiteX11" fmla="*/ 1026324 w 14174202"/>
                <a:gd name="connsiteY11" fmla="*/ 356974 h 812608"/>
                <a:gd name="connsiteX12" fmla="*/ 1466153 w 14174202"/>
                <a:gd name="connsiteY12" fmla="*/ 644300 h 812608"/>
                <a:gd name="connsiteX13" fmla="*/ 1889215 w 14174202"/>
                <a:gd name="connsiteY13" fmla="*/ 383867 h 812608"/>
                <a:gd name="connsiteX14" fmla="*/ 1889467 w 14174202"/>
                <a:gd name="connsiteY14" fmla="*/ 383458 h 812608"/>
                <a:gd name="connsiteX15" fmla="*/ 1890959 w 14174202"/>
                <a:gd name="connsiteY15" fmla="*/ 380364 h 812608"/>
                <a:gd name="connsiteX16" fmla="*/ 1917745 w 14174202"/>
                <a:gd name="connsiteY16" fmla="*/ 332394 h 812608"/>
                <a:gd name="connsiteX17" fmla="*/ 1931000 w 14174202"/>
                <a:gd name="connsiteY17" fmla="*/ 311759 h 812608"/>
                <a:gd name="connsiteX18" fmla="*/ 1948490 w 14174202"/>
                <a:gd name="connsiteY18" fmla="*/ 271323 h 812608"/>
                <a:gd name="connsiteX19" fmla="*/ 1940798 w 14174202"/>
                <a:gd name="connsiteY19" fmla="*/ 296507 h 812608"/>
                <a:gd name="connsiteX20" fmla="*/ 1946908 w 14174202"/>
                <a:gd name="connsiteY20" fmla="*/ 286995 h 812608"/>
                <a:gd name="connsiteX21" fmla="*/ 2438660 w 14174202"/>
                <a:gd name="connsiteY21" fmla="*/ 5 h 812608"/>
                <a:gd name="connsiteX22" fmla="*/ 2809087 w 14174202"/>
                <a:gd name="connsiteY22" fmla="*/ 148601 h 812608"/>
                <a:gd name="connsiteX23" fmla="*/ 2857293 w 14174202"/>
                <a:gd name="connsiteY23" fmla="*/ 195940 h 812608"/>
                <a:gd name="connsiteX24" fmla="*/ 2861607 w 14174202"/>
                <a:gd name="connsiteY24" fmla="*/ 187316 h 812608"/>
                <a:gd name="connsiteX25" fmla="*/ 2871143 w 14174202"/>
                <a:gd name="connsiteY25" fmla="*/ 204981 h 812608"/>
                <a:gd name="connsiteX26" fmla="*/ 3310972 w 14174202"/>
                <a:gd name="connsiteY26" fmla="*/ 492306 h 812608"/>
                <a:gd name="connsiteX27" fmla="*/ 3576582 w 14174202"/>
                <a:gd name="connsiteY27" fmla="*/ 401519 h 812608"/>
                <a:gd name="connsiteX28" fmla="*/ 3621786 w 14174202"/>
                <a:gd name="connsiteY28" fmla="*/ 363610 h 812608"/>
                <a:gd name="connsiteX29" fmla="*/ 3627363 w 14174202"/>
                <a:gd name="connsiteY29" fmla="*/ 356534 h 812608"/>
                <a:gd name="connsiteX30" fmla="*/ 3661492 w 14174202"/>
                <a:gd name="connsiteY30" fmla="*/ 323696 h 812608"/>
                <a:gd name="connsiteX31" fmla="*/ 3686564 w 14174202"/>
                <a:gd name="connsiteY31" fmla="*/ 296657 h 812608"/>
                <a:gd name="connsiteX32" fmla="*/ 3775799 w 14174202"/>
                <a:gd name="connsiteY32" fmla="*/ 159813 h 812608"/>
                <a:gd name="connsiteX33" fmla="*/ 3793309 w 14174202"/>
                <a:gd name="connsiteY33" fmla="*/ 119329 h 812608"/>
                <a:gd name="connsiteX34" fmla="*/ 3775626 w 14174202"/>
                <a:gd name="connsiteY34" fmla="*/ 177230 h 812608"/>
                <a:gd name="connsiteX35" fmla="*/ 3739288 w 14174202"/>
                <a:gd name="connsiteY35" fmla="*/ 258678 h 812608"/>
                <a:gd name="connsiteX36" fmla="*/ 3780566 w 14174202"/>
                <a:gd name="connsiteY36" fmla="*/ 229401 h 812608"/>
                <a:gd name="connsiteX37" fmla="*/ 4054139 w 14174202"/>
                <a:gd name="connsiteY37" fmla="*/ 151996 h 812608"/>
                <a:gd name="connsiteX38" fmla="*/ 4424566 w 14174202"/>
                <a:gd name="connsiteY38" fmla="*/ 300592 h 812608"/>
                <a:gd name="connsiteX39" fmla="*/ 4472772 w 14174202"/>
                <a:gd name="connsiteY39" fmla="*/ 347931 h 812608"/>
                <a:gd name="connsiteX40" fmla="*/ 4477086 w 14174202"/>
                <a:gd name="connsiteY40" fmla="*/ 339308 h 812608"/>
                <a:gd name="connsiteX41" fmla="*/ 4486622 w 14174202"/>
                <a:gd name="connsiteY41" fmla="*/ 356972 h 812608"/>
                <a:gd name="connsiteX42" fmla="*/ 4926451 w 14174202"/>
                <a:gd name="connsiteY42" fmla="*/ 644298 h 812608"/>
                <a:gd name="connsiteX43" fmla="*/ 5349513 w 14174202"/>
                <a:gd name="connsiteY43" fmla="*/ 383865 h 812608"/>
                <a:gd name="connsiteX44" fmla="*/ 5349765 w 14174202"/>
                <a:gd name="connsiteY44" fmla="*/ 383456 h 812608"/>
                <a:gd name="connsiteX45" fmla="*/ 5351257 w 14174202"/>
                <a:gd name="connsiteY45" fmla="*/ 380362 h 812608"/>
                <a:gd name="connsiteX46" fmla="*/ 5378043 w 14174202"/>
                <a:gd name="connsiteY46" fmla="*/ 332392 h 812608"/>
                <a:gd name="connsiteX47" fmla="*/ 5391298 w 14174202"/>
                <a:gd name="connsiteY47" fmla="*/ 311757 h 812608"/>
                <a:gd name="connsiteX48" fmla="*/ 5408788 w 14174202"/>
                <a:gd name="connsiteY48" fmla="*/ 271321 h 812608"/>
                <a:gd name="connsiteX49" fmla="*/ 5401096 w 14174202"/>
                <a:gd name="connsiteY49" fmla="*/ 296505 h 812608"/>
                <a:gd name="connsiteX50" fmla="*/ 5407206 w 14174202"/>
                <a:gd name="connsiteY50" fmla="*/ 286993 h 812608"/>
                <a:gd name="connsiteX51" fmla="*/ 5898958 w 14174202"/>
                <a:gd name="connsiteY51" fmla="*/ 3 h 812608"/>
                <a:gd name="connsiteX52" fmla="*/ 6269385 w 14174202"/>
                <a:gd name="connsiteY52" fmla="*/ 148599 h 812608"/>
                <a:gd name="connsiteX53" fmla="*/ 6317591 w 14174202"/>
                <a:gd name="connsiteY53" fmla="*/ 195938 h 812608"/>
                <a:gd name="connsiteX54" fmla="*/ 6321905 w 14174202"/>
                <a:gd name="connsiteY54" fmla="*/ 187314 h 812608"/>
                <a:gd name="connsiteX55" fmla="*/ 6331441 w 14174202"/>
                <a:gd name="connsiteY55" fmla="*/ 204979 h 812608"/>
                <a:gd name="connsiteX56" fmla="*/ 6771270 w 14174202"/>
                <a:gd name="connsiteY56" fmla="*/ 492304 h 812608"/>
                <a:gd name="connsiteX57" fmla="*/ 7036880 w 14174202"/>
                <a:gd name="connsiteY57" fmla="*/ 401517 h 812608"/>
                <a:gd name="connsiteX58" fmla="*/ 7082084 w 14174202"/>
                <a:gd name="connsiteY58" fmla="*/ 363608 h 812608"/>
                <a:gd name="connsiteX59" fmla="*/ 7087661 w 14174202"/>
                <a:gd name="connsiteY59" fmla="*/ 356532 h 812608"/>
                <a:gd name="connsiteX60" fmla="*/ 7121790 w 14174202"/>
                <a:gd name="connsiteY60" fmla="*/ 323694 h 812608"/>
                <a:gd name="connsiteX61" fmla="*/ 7146862 w 14174202"/>
                <a:gd name="connsiteY61" fmla="*/ 296655 h 812608"/>
                <a:gd name="connsiteX62" fmla="*/ 7236097 w 14174202"/>
                <a:gd name="connsiteY62" fmla="*/ 159811 h 812608"/>
                <a:gd name="connsiteX63" fmla="*/ 7253607 w 14174202"/>
                <a:gd name="connsiteY63" fmla="*/ 119327 h 812608"/>
                <a:gd name="connsiteX64" fmla="*/ 7235923 w 14174202"/>
                <a:gd name="connsiteY64" fmla="*/ 177228 h 812608"/>
                <a:gd name="connsiteX65" fmla="*/ 7199585 w 14174202"/>
                <a:gd name="connsiteY65" fmla="*/ 258677 h 812608"/>
                <a:gd name="connsiteX66" fmla="*/ 7240864 w 14174202"/>
                <a:gd name="connsiteY66" fmla="*/ 229399 h 812608"/>
                <a:gd name="connsiteX67" fmla="*/ 7514437 w 14174202"/>
                <a:gd name="connsiteY67" fmla="*/ 151994 h 812608"/>
                <a:gd name="connsiteX68" fmla="*/ 7884864 w 14174202"/>
                <a:gd name="connsiteY68" fmla="*/ 300590 h 812608"/>
                <a:gd name="connsiteX69" fmla="*/ 7933070 w 14174202"/>
                <a:gd name="connsiteY69" fmla="*/ 347929 h 812608"/>
                <a:gd name="connsiteX70" fmla="*/ 7937384 w 14174202"/>
                <a:gd name="connsiteY70" fmla="*/ 339306 h 812608"/>
                <a:gd name="connsiteX71" fmla="*/ 7946920 w 14174202"/>
                <a:gd name="connsiteY71" fmla="*/ 356970 h 812608"/>
                <a:gd name="connsiteX72" fmla="*/ 8386748 w 14174202"/>
                <a:gd name="connsiteY72" fmla="*/ 644296 h 812608"/>
                <a:gd name="connsiteX73" fmla="*/ 8809811 w 14174202"/>
                <a:gd name="connsiteY73" fmla="*/ 383863 h 812608"/>
                <a:gd name="connsiteX74" fmla="*/ 8810062 w 14174202"/>
                <a:gd name="connsiteY74" fmla="*/ 383454 h 812608"/>
                <a:gd name="connsiteX75" fmla="*/ 8811555 w 14174202"/>
                <a:gd name="connsiteY75" fmla="*/ 380360 h 812608"/>
                <a:gd name="connsiteX76" fmla="*/ 8838341 w 14174202"/>
                <a:gd name="connsiteY76" fmla="*/ 332390 h 812608"/>
                <a:gd name="connsiteX77" fmla="*/ 8851595 w 14174202"/>
                <a:gd name="connsiteY77" fmla="*/ 311755 h 812608"/>
                <a:gd name="connsiteX78" fmla="*/ 8869086 w 14174202"/>
                <a:gd name="connsiteY78" fmla="*/ 271319 h 812608"/>
                <a:gd name="connsiteX79" fmla="*/ 8861394 w 14174202"/>
                <a:gd name="connsiteY79" fmla="*/ 296503 h 812608"/>
                <a:gd name="connsiteX80" fmla="*/ 8867504 w 14174202"/>
                <a:gd name="connsiteY80" fmla="*/ 286991 h 812608"/>
                <a:gd name="connsiteX81" fmla="*/ 9359256 w 14174202"/>
                <a:gd name="connsiteY81" fmla="*/ 1 h 812608"/>
                <a:gd name="connsiteX82" fmla="*/ 9729683 w 14174202"/>
                <a:gd name="connsiteY82" fmla="*/ 148597 h 812608"/>
                <a:gd name="connsiteX83" fmla="*/ 9777889 w 14174202"/>
                <a:gd name="connsiteY83" fmla="*/ 195936 h 812608"/>
                <a:gd name="connsiteX84" fmla="*/ 9782203 w 14174202"/>
                <a:gd name="connsiteY84" fmla="*/ 187312 h 812608"/>
                <a:gd name="connsiteX85" fmla="*/ 9791739 w 14174202"/>
                <a:gd name="connsiteY85" fmla="*/ 204977 h 812608"/>
                <a:gd name="connsiteX86" fmla="*/ 10231567 w 14174202"/>
                <a:gd name="connsiteY86" fmla="*/ 492302 h 812608"/>
                <a:gd name="connsiteX87" fmla="*/ 10497178 w 14174202"/>
                <a:gd name="connsiteY87" fmla="*/ 401515 h 812608"/>
                <a:gd name="connsiteX88" fmla="*/ 10542385 w 14174202"/>
                <a:gd name="connsiteY88" fmla="*/ 363604 h 812608"/>
                <a:gd name="connsiteX89" fmla="*/ 10547959 w 14174202"/>
                <a:gd name="connsiteY89" fmla="*/ 356531 h 812608"/>
                <a:gd name="connsiteX90" fmla="*/ 10582079 w 14174202"/>
                <a:gd name="connsiteY90" fmla="*/ 323702 h 812608"/>
                <a:gd name="connsiteX91" fmla="*/ 10607160 w 14174202"/>
                <a:gd name="connsiteY91" fmla="*/ 296653 h 812608"/>
                <a:gd name="connsiteX92" fmla="*/ 10696395 w 14174202"/>
                <a:gd name="connsiteY92" fmla="*/ 159809 h 812608"/>
                <a:gd name="connsiteX93" fmla="*/ 10713905 w 14174202"/>
                <a:gd name="connsiteY93" fmla="*/ 119325 h 812608"/>
                <a:gd name="connsiteX94" fmla="*/ 10696221 w 14174202"/>
                <a:gd name="connsiteY94" fmla="*/ 177226 h 812608"/>
                <a:gd name="connsiteX95" fmla="*/ 10659882 w 14174202"/>
                <a:gd name="connsiteY95" fmla="*/ 258676 h 812608"/>
                <a:gd name="connsiteX96" fmla="*/ 10701162 w 14174202"/>
                <a:gd name="connsiteY96" fmla="*/ 229399 h 812608"/>
                <a:gd name="connsiteX97" fmla="*/ 10974735 w 14174202"/>
                <a:gd name="connsiteY97" fmla="*/ 151993 h 812608"/>
                <a:gd name="connsiteX98" fmla="*/ 11345162 w 14174202"/>
                <a:gd name="connsiteY98" fmla="*/ 300589 h 812608"/>
                <a:gd name="connsiteX99" fmla="*/ 11393368 w 14174202"/>
                <a:gd name="connsiteY99" fmla="*/ 347928 h 812608"/>
                <a:gd name="connsiteX100" fmla="*/ 11397682 w 14174202"/>
                <a:gd name="connsiteY100" fmla="*/ 339305 h 812608"/>
                <a:gd name="connsiteX101" fmla="*/ 11407217 w 14174202"/>
                <a:gd name="connsiteY101" fmla="*/ 356969 h 812608"/>
                <a:gd name="connsiteX102" fmla="*/ 11847047 w 14174202"/>
                <a:gd name="connsiteY102" fmla="*/ 644295 h 812608"/>
                <a:gd name="connsiteX103" fmla="*/ 12270109 w 14174202"/>
                <a:gd name="connsiteY103" fmla="*/ 383862 h 812608"/>
                <a:gd name="connsiteX104" fmla="*/ 12270361 w 14174202"/>
                <a:gd name="connsiteY104" fmla="*/ 383453 h 812608"/>
                <a:gd name="connsiteX105" fmla="*/ 12271853 w 14174202"/>
                <a:gd name="connsiteY105" fmla="*/ 380359 h 812608"/>
                <a:gd name="connsiteX106" fmla="*/ 12298639 w 14174202"/>
                <a:gd name="connsiteY106" fmla="*/ 332389 h 812608"/>
                <a:gd name="connsiteX107" fmla="*/ 12311894 w 14174202"/>
                <a:gd name="connsiteY107" fmla="*/ 311754 h 812608"/>
                <a:gd name="connsiteX108" fmla="*/ 12329383 w 14174202"/>
                <a:gd name="connsiteY108" fmla="*/ 271318 h 812608"/>
                <a:gd name="connsiteX109" fmla="*/ 12321692 w 14174202"/>
                <a:gd name="connsiteY109" fmla="*/ 296502 h 812608"/>
                <a:gd name="connsiteX110" fmla="*/ 12327802 w 14174202"/>
                <a:gd name="connsiteY110" fmla="*/ 286990 h 812608"/>
                <a:gd name="connsiteX111" fmla="*/ 12819554 w 14174202"/>
                <a:gd name="connsiteY111" fmla="*/ 0 h 812608"/>
                <a:gd name="connsiteX112" fmla="*/ 13189981 w 14174202"/>
                <a:gd name="connsiteY112" fmla="*/ 148596 h 812608"/>
                <a:gd name="connsiteX113" fmla="*/ 13238187 w 14174202"/>
                <a:gd name="connsiteY113" fmla="*/ 195935 h 812608"/>
                <a:gd name="connsiteX114" fmla="*/ 13242501 w 14174202"/>
                <a:gd name="connsiteY114" fmla="*/ 187311 h 812608"/>
                <a:gd name="connsiteX115" fmla="*/ 13252037 w 14174202"/>
                <a:gd name="connsiteY115" fmla="*/ 204976 h 812608"/>
                <a:gd name="connsiteX116" fmla="*/ 13691866 w 14174202"/>
                <a:gd name="connsiteY116" fmla="*/ 492302 h 812608"/>
                <a:gd name="connsiteX117" fmla="*/ 14156693 w 14174202"/>
                <a:gd name="connsiteY117" fmla="*/ 159808 h 812608"/>
                <a:gd name="connsiteX118" fmla="*/ 14174202 w 14174202"/>
                <a:gd name="connsiteY118" fmla="*/ 119324 h 812608"/>
                <a:gd name="connsiteX119" fmla="*/ 14156519 w 14174202"/>
                <a:gd name="connsiteY119" fmla="*/ 177225 h 812608"/>
                <a:gd name="connsiteX120" fmla="*/ 13562853 w 14174202"/>
                <a:gd name="connsiteY120" fmla="*/ 660610 h 812608"/>
                <a:gd name="connsiteX121" fmla="*/ 13192426 w 14174202"/>
                <a:gd name="connsiteY121" fmla="*/ 512014 h 812608"/>
                <a:gd name="connsiteX122" fmla="*/ 13144220 w 14174202"/>
                <a:gd name="connsiteY122" fmla="*/ 464675 h 812608"/>
                <a:gd name="connsiteX123" fmla="*/ 13139905 w 14174202"/>
                <a:gd name="connsiteY123" fmla="*/ 473298 h 812608"/>
                <a:gd name="connsiteX124" fmla="*/ 13130370 w 14174202"/>
                <a:gd name="connsiteY124" fmla="*/ 455634 h 812608"/>
                <a:gd name="connsiteX125" fmla="*/ 12690541 w 14174202"/>
                <a:gd name="connsiteY125" fmla="*/ 168308 h 812608"/>
                <a:gd name="connsiteX126" fmla="*/ 12267479 w 14174202"/>
                <a:gd name="connsiteY126" fmla="*/ 428741 h 812608"/>
                <a:gd name="connsiteX127" fmla="*/ 12267227 w 14174202"/>
                <a:gd name="connsiteY127" fmla="*/ 429150 h 812608"/>
                <a:gd name="connsiteX128" fmla="*/ 12265735 w 14174202"/>
                <a:gd name="connsiteY128" fmla="*/ 432244 h 812608"/>
                <a:gd name="connsiteX129" fmla="*/ 12238948 w 14174202"/>
                <a:gd name="connsiteY129" fmla="*/ 480214 h 812608"/>
                <a:gd name="connsiteX130" fmla="*/ 12225694 w 14174202"/>
                <a:gd name="connsiteY130" fmla="*/ 500849 h 812608"/>
                <a:gd name="connsiteX131" fmla="*/ 12208204 w 14174202"/>
                <a:gd name="connsiteY131" fmla="*/ 541285 h 812608"/>
                <a:gd name="connsiteX132" fmla="*/ 12215895 w 14174202"/>
                <a:gd name="connsiteY132" fmla="*/ 516101 h 812608"/>
                <a:gd name="connsiteX133" fmla="*/ 12209786 w 14174202"/>
                <a:gd name="connsiteY133" fmla="*/ 525613 h 812608"/>
                <a:gd name="connsiteX134" fmla="*/ 11718033 w 14174202"/>
                <a:gd name="connsiteY134" fmla="*/ 812603 h 812608"/>
                <a:gd name="connsiteX135" fmla="*/ 11347606 w 14174202"/>
                <a:gd name="connsiteY135" fmla="*/ 664007 h 812608"/>
                <a:gd name="connsiteX136" fmla="*/ 11299400 w 14174202"/>
                <a:gd name="connsiteY136" fmla="*/ 616668 h 812608"/>
                <a:gd name="connsiteX137" fmla="*/ 11295086 w 14174202"/>
                <a:gd name="connsiteY137" fmla="*/ 625292 h 812608"/>
                <a:gd name="connsiteX138" fmla="*/ 11285551 w 14174202"/>
                <a:gd name="connsiteY138" fmla="*/ 607627 h 812608"/>
                <a:gd name="connsiteX139" fmla="*/ 10845722 w 14174202"/>
                <a:gd name="connsiteY139" fmla="*/ 320302 h 812608"/>
                <a:gd name="connsiteX140" fmla="*/ 10580111 w 14174202"/>
                <a:gd name="connsiteY140" fmla="*/ 411089 h 812608"/>
                <a:gd name="connsiteX141" fmla="*/ 10534904 w 14174202"/>
                <a:gd name="connsiteY141" fmla="*/ 449000 h 812608"/>
                <a:gd name="connsiteX142" fmla="*/ 10529331 w 14174202"/>
                <a:gd name="connsiteY142" fmla="*/ 456073 h 812608"/>
                <a:gd name="connsiteX143" fmla="*/ 10495210 w 14174202"/>
                <a:gd name="connsiteY143" fmla="*/ 488902 h 812608"/>
                <a:gd name="connsiteX144" fmla="*/ 10470129 w 14174202"/>
                <a:gd name="connsiteY144" fmla="*/ 515951 h 812608"/>
                <a:gd name="connsiteX145" fmla="*/ 10380894 w 14174202"/>
                <a:gd name="connsiteY145" fmla="*/ 652795 h 812608"/>
                <a:gd name="connsiteX146" fmla="*/ 10363384 w 14174202"/>
                <a:gd name="connsiteY146" fmla="*/ 693279 h 812608"/>
                <a:gd name="connsiteX147" fmla="*/ 10381068 w 14174202"/>
                <a:gd name="connsiteY147" fmla="*/ 635378 h 812608"/>
                <a:gd name="connsiteX148" fmla="*/ 10417407 w 14174202"/>
                <a:gd name="connsiteY148" fmla="*/ 553928 h 812608"/>
                <a:gd name="connsiteX149" fmla="*/ 10376127 w 14174202"/>
                <a:gd name="connsiteY149" fmla="*/ 583206 h 812608"/>
                <a:gd name="connsiteX150" fmla="*/ 10102555 w 14174202"/>
                <a:gd name="connsiteY150" fmla="*/ 660611 h 812608"/>
                <a:gd name="connsiteX151" fmla="*/ 9732128 w 14174202"/>
                <a:gd name="connsiteY151" fmla="*/ 512015 h 812608"/>
                <a:gd name="connsiteX152" fmla="*/ 9683921 w 14174202"/>
                <a:gd name="connsiteY152" fmla="*/ 464676 h 812608"/>
                <a:gd name="connsiteX153" fmla="*/ 9679608 w 14174202"/>
                <a:gd name="connsiteY153" fmla="*/ 473299 h 812608"/>
                <a:gd name="connsiteX154" fmla="*/ 9670072 w 14174202"/>
                <a:gd name="connsiteY154" fmla="*/ 455635 h 812608"/>
                <a:gd name="connsiteX155" fmla="*/ 9230242 w 14174202"/>
                <a:gd name="connsiteY155" fmla="*/ 168309 h 812608"/>
                <a:gd name="connsiteX156" fmla="*/ 8807180 w 14174202"/>
                <a:gd name="connsiteY156" fmla="*/ 428742 h 812608"/>
                <a:gd name="connsiteX157" fmla="*/ 8806929 w 14174202"/>
                <a:gd name="connsiteY157" fmla="*/ 429151 h 812608"/>
                <a:gd name="connsiteX158" fmla="*/ 8805437 w 14174202"/>
                <a:gd name="connsiteY158" fmla="*/ 432245 h 812608"/>
                <a:gd name="connsiteX159" fmla="*/ 8778651 w 14174202"/>
                <a:gd name="connsiteY159" fmla="*/ 480215 h 812608"/>
                <a:gd name="connsiteX160" fmla="*/ 8765395 w 14174202"/>
                <a:gd name="connsiteY160" fmla="*/ 500850 h 812608"/>
                <a:gd name="connsiteX161" fmla="*/ 8747906 w 14174202"/>
                <a:gd name="connsiteY161" fmla="*/ 541286 h 812608"/>
                <a:gd name="connsiteX162" fmla="*/ 8755597 w 14174202"/>
                <a:gd name="connsiteY162" fmla="*/ 516102 h 812608"/>
                <a:gd name="connsiteX163" fmla="*/ 8749487 w 14174202"/>
                <a:gd name="connsiteY163" fmla="*/ 525614 h 812608"/>
                <a:gd name="connsiteX164" fmla="*/ 8257736 w 14174202"/>
                <a:gd name="connsiteY164" fmla="*/ 812604 h 812608"/>
                <a:gd name="connsiteX165" fmla="*/ 7887308 w 14174202"/>
                <a:gd name="connsiteY165" fmla="*/ 664008 h 812608"/>
                <a:gd name="connsiteX166" fmla="*/ 7839102 w 14174202"/>
                <a:gd name="connsiteY166" fmla="*/ 616669 h 812608"/>
                <a:gd name="connsiteX167" fmla="*/ 7834788 w 14174202"/>
                <a:gd name="connsiteY167" fmla="*/ 625293 h 812608"/>
                <a:gd name="connsiteX168" fmla="*/ 7825253 w 14174202"/>
                <a:gd name="connsiteY168" fmla="*/ 607628 h 812608"/>
                <a:gd name="connsiteX169" fmla="*/ 7385423 w 14174202"/>
                <a:gd name="connsiteY169" fmla="*/ 320302 h 812608"/>
                <a:gd name="connsiteX170" fmla="*/ 7119814 w 14174202"/>
                <a:gd name="connsiteY170" fmla="*/ 411089 h 812608"/>
                <a:gd name="connsiteX171" fmla="*/ 7074609 w 14174202"/>
                <a:gd name="connsiteY171" fmla="*/ 448999 h 812608"/>
                <a:gd name="connsiteX172" fmla="*/ 7069033 w 14174202"/>
                <a:gd name="connsiteY172" fmla="*/ 456075 h 812608"/>
                <a:gd name="connsiteX173" fmla="*/ 7034903 w 14174202"/>
                <a:gd name="connsiteY173" fmla="*/ 488913 h 812608"/>
                <a:gd name="connsiteX174" fmla="*/ 7009831 w 14174202"/>
                <a:gd name="connsiteY174" fmla="*/ 515952 h 812608"/>
                <a:gd name="connsiteX175" fmla="*/ 6920596 w 14174202"/>
                <a:gd name="connsiteY175" fmla="*/ 652796 h 812608"/>
                <a:gd name="connsiteX176" fmla="*/ 6903087 w 14174202"/>
                <a:gd name="connsiteY176" fmla="*/ 693280 h 812608"/>
                <a:gd name="connsiteX177" fmla="*/ 6920770 w 14174202"/>
                <a:gd name="connsiteY177" fmla="*/ 635379 h 812608"/>
                <a:gd name="connsiteX178" fmla="*/ 6957108 w 14174202"/>
                <a:gd name="connsiteY178" fmla="*/ 553930 h 812608"/>
                <a:gd name="connsiteX179" fmla="*/ 6915829 w 14174202"/>
                <a:gd name="connsiteY179" fmla="*/ 583208 h 812608"/>
                <a:gd name="connsiteX180" fmla="*/ 6642257 w 14174202"/>
                <a:gd name="connsiteY180" fmla="*/ 660613 h 812608"/>
                <a:gd name="connsiteX181" fmla="*/ 6271830 w 14174202"/>
                <a:gd name="connsiteY181" fmla="*/ 512017 h 812608"/>
                <a:gd name="connsiteX182" fmla="*/ 6223623 w 14174202"/>
                <a:gd name="connsiteY182" fmla="*/ 464678 h 812608"/>
                <a:gd name="connsiteX183" fmla="*/ 6219310 w 14174202"/>
                <a:gd name="connsiteY183" fmla="*/ 473301 h 812608"/>
                <a:gd name="connsiteX184" fmla="*/ 6209774 w 14174202"/>
                <a:gd name="connsiteY184" fmla="*/ 455637 h 812608"/>
                <a:gd name="connsiteX185" fmla="*/ 5769945 w 14174202"/>
                <a:gd name="connsiteY185" fmla="*/ 168311 h 812608"/>
                <a:gd name="connsiteX186" fmla="*/ 5346883 w 14174202"/>
                <a:gd name="connsiteY186" fmla="*/ 428744 h 812608"/>
                <a:gd name="connsiteX187" fmla="*/ 5346631 w 14174202"/>
                <a:gd name="connsiteY187" fmla="*/ 429153 h 812608"/>
                <a:gd name="connsiteX188" fmla="*/ 5345139 w 14174202"/>
                <a:gd name="connsiteY188" fmla="*/ 432247 h 812608"/>
                <a:gd name="connsiteX189" fmla="*/ 5318353 w 14174202"/>
                <a:gd name="connsiteY189" fmla="*/ 480217 h 812608"/>
                <a:gd name="connsiteX190" fmla="*/ 5305097 w 14174202"/>
                <a:gd name="connsiteY190" fmla="*/ 500852 h 812608"/>
                <a:gd name="connsiteX191" fmla="*/ 5287608 w 14174202"/>
                <a:gd name="connsiteY191" fmla="*/ 541288 h 812608"/>
                <a:gd name="connsiteX192" fmla="*/ 5295300 w 14174202"/>
                <a:gd name="connsiteY192" fmla="*/ 516104 h 812608"/>
                <a:gd name="connsiteX193" fmla="*/ 5289189 w 14174202"/>
                <a:gd name="connsiteY193" fmla="*/ 525616 h 812608"/>
                <a:gd name="connsiteX194" fmla="*/ 4797438 w 14174202"/>
                <a:gd name="connsiteY194" fmla="*/ 812606 h 812608"/>
                <a:gd name="connsiteX195" fmla="*/ 4427011 w 14174202"/>
                <a:gd name="connsiteY195" fmla="*/ 664010 h 812608"/>
                <a:gd name="connsiteX196" fmla="*/ 4378804 w 14174202"/>
                <a:gd name="connsiteY196" fmla="*/ 616671 h 812608"/>
                <a:gd name="connsiteX197" fmla="*/ 4374491 w 14174202"/>
                <a:gd name="connsiteY197" fmla="*/ 625295 h 812608"/>
                <a:gd name="connsiteX198" fmla="*/ 4364955 w 14174202"/>
                <a:gd name="connsiteY198" fmla="*/ 607630 h 812608"/>
                <a:gd name="connsiteX199" fmla="*/ 3925126 w 14174202"/>
                <a:gd name="connsiteY199" fmla="*/ 320304 h 812608"/>
                <a:gd name="connsiteX200" fmla="*/ 3659516 w 14174202"/>
                <a:gd name="connsiteY200" fmla="*/ 411091 h 812608"/>
                <a:gd name="connsiteX201" fmla="*/ 3614312 w 14174202"/>
                <a:gd name="connsiteY201" fmla="*/ 449001 h 812608"/>
                <a:gd name="connsiteX202" fmla="*/ 3608735 w 14174202"/>
                <a:gd name="connsiteY202" fmla="*/ 456077 h 812608"/>
                <a:gd name="connsiteX203" fmla="*/ 3574606 w 14174202"/>
                <a:gd name="connsiteY203" fmla="*/ 488915 h 812608"/>
                <a:gd name="connsiteX204" fmla="*/ 3549534 w 14174202"/>
                <a:gd name="connsiteY204" fmla="*/ 515954 h 812608"/>
                <a:gd name="connsiteX205" fmla="*/ 3460299 w 14174202"/>
                <a:gd name="connsiteY205" fmla="*/ 652798 h 812608"/>
                <a:gd name="connsiteX206" fmla="*/ 3442789 w 14174202"/>
                <a:gd name="connsiteY206" fmla="*/ 693282 h 812608"/>
                <a:gd name="connsiteX207" fmla="*/ 3460472 w 14174202"/>
                <a:gd name="connsiteY207" fmla="*/ 635381 h 812608"/>
                <a:gd name="connsiteX208" fmla="*/ 3496810 w 14174202"/>
                <a:gd name="connsiteY208" fmla="*/ 553933 h 812608"/>
                <a:gd name="connsiteX209" fmla="*/ 3455532 w 14174202"/>
                <a:gd name="connsiteY209" fmla="*/ 583210 h 812608"/>
                <a:gd name="connsiteX210" fmla="*/ 3181959 w 14174202"/>
                <a:gd name="connsiteY210" fmla="*/ 660615 h 812608"/>
                <a:gd name="connsiteX211" fmla="*/ 2811532 w 14174202"/>
                <a:gd name="connsiteY211" fmla="*/ 512019 h 812608"/>
                <a:gd name="connsiteX212" fmla="*/ 2763326 w 14174202"/>
                <a:gd name="connsiteY212" fmla="*/ 464680 h 812608"/>
                <a:gd name="connsiteX213" fmla="*/ 2759012 w 14174202"/>
                <a:gd name="connsiteY213" fmla="*/ 473303 h 812608"/>
                <a:gd name="connsiteX214" fmla="*/ 2749476 w 14174202"/>
                <a:gd name="connsiteY214" fmla="*/ 455639 h 812608"/>
                <a:gd name="connsiteX215" fmla="*/ 2309647 w 14174202"/>
                <a:gd name="connsiteY215" fmla="*/ 168313 h 812608"/>
                <a:gd name="connsiteX216" fmla="*/ 1886585 w 14174202"/>
                <a:gd name="connsiteY216" fmla="*/ 428746 h 812608"/>
                <a:gd name="connsiteX217" fmla="*/ 1886333 w 14174202"/>
                <a:gd name="connsiteY217" fmla="*/ 429155 h 812608"/>
                <a:gd name="connsiteX218" fmla="*/ 1884841 w 14174202"/>
                <a:gd name="connsiteY218" fmla="*/ 432249 h 812608"/>
                <a:gd name="connsiteX219" fmla="*/ 1858055 w 14174202"/>
                <a:gd name="connsiteY219" fmla="*/ 480219 h 812608"/>
                <a:gd name="connsiteX220" fmla="*/ 1844799 w 14174202"/>
                <a:gd name="connsiteY220" fmla="*/ 500854 h 812608"/>
                <a:gd name="connsiteX221" fmla="*/ 1827310 w 14174202"/>
                <a:gd name="connsiteY221" fmla="*/ 541290 h 812608"/>
                <a:gd name="connsiteX222" fmla="*/ 1835002 w 14174202"/>
                <a:gd name="connsiteY222" fmla="*/ 516106 h 812608"/>
                <a:gd name="connsiteX223" fmla="*/ 1828891 w 14174202"/>
                <a:gd name="connsiteY223" fmla="*/ 525618 h 812608"/>
                <a:gd name="connsiteX224" fmla="*/ 1337140 w 14174202"/>
                <a:gd name="connsiteY224" fmla="*/ 812608 h 812608"/>
                <a:gd name="connsiteX0" fmla="*/ 886791 w 13723853"/>
                <a:gd name="connsiteY0" fmla="*/ 812608 h 812608"/>
                <a:gd name="connsiteX1" fmla="*/ 516364 w 13723853"/>
                <a:gd name="connsiteY1" fmla="*/ 664012 h 812608"/>
                <a:gd name="connsiteX2" fmla="*/ 468157 w 13723853"/>
                <a:gd name="connsiteY2" fmla="*/ 616673 h 812608"/>
                <a:gd name="connsiteX3" fmla="*/ 463844 w 13723853"/>
                <a:gd name="connsiteY3" fmla="*/ 625297 h 812608"/>
                <a:gd name="connsiteX4" fmla="*/ 454308 w 13723853"/>
                <a:gd name="connsiteY4" fmla="*/ 607632 h 812608"/>
                <a:gd name="connsiteX5" fmla="*/ 14479 w 13723853"/>
                <a:gd name="connsiteY5" fmla="*/ 320306 h 812608"/>
                <a:gd name="connsiteX6" fmla="*/ 143492 w 13723853"/>
                <a:gd name="connsiteY6" fmla="*/ 151998 h 812608"/>
                <a:gd name="connsiteX7" fmla="*/ 513919 w 13723853"/>
                <a:gd name="connsiteY7" fmla="*/ 300594 h 812608"/>
                <a:gd name="connsiteX8" fmla="*/ 562125 w 13723853"/>
                <a:gd name="connsiteY8" fmla="*/ 347933 h 812608"/>
                <a:gd name="connsiteX9" fmla="*/ 566439 w 13723853"/>
                <a:gd name="connsiteY9" fmla="*/ 339310 h 812608"/>
                <a:gd name="connsiteX10" fmla="*/ 575975 w 13723853"/>
                <a:gd name="connsiteY10" fmla="*/ 356974 h 812608"/>
                <a:gd name="connsiteX11" fmla="*/ 1015804 w 13723853"/>
                <a:gd name="connsiteY11" fmla="*/ 644300 h 812608"/>
                <a:gd name="connsiteX12" fmla="*/ 1438866 w 13723853"/>
                <a:gd name="connsiteY12" fmla="*/ 383867 h 812608"/>
                <a:gd name="connsiteX13" fmla="*/ 1439118 w 13723853"/>
                <a:gd name="connsiteY13" fmla="*/ 383458 h 812608"/>
                <a:gd name="connsiteX14" fmla="*/ 1440610 w 13723853"/>
                <a:gd name="connsiteY14" fmla="*/ 380364 h 812608"/>
                <a:gd name="connsiteX15" fmla="*/ 1467396 w 13723853"/>
                <a:gd name="connsiteY15" fmla="*/ 332394 h 812608"/>
                <a:gd name="connsiteX16" fmla="*/ 1480651 w 13723853"/>
                <a:gd name="connsiteY16" fmla="*/ 311759 h 812608"/>
                <a:gd name="connsiteX17" fmla="*/ 1498141 w 13723853"/>
                <a:gd name="connsiteY17" fmla="*/ 271323 h 812608"/>
                <a:gd name="connsiteX18" fmla="*/ 1490449 w 13723853"/>
                <a:gd name="connsiteY18" fmla="*/ 296507 h 812608"/>
                <a:gd name="connsiteX19" fmla="*/ 1496559 w 13723853"/>
                <a:gd name="connsiteY19" fmla="*/ 286995 h 812608"/>
                <a:gd name="connsiteX20" fmla="*/ 1988311 w 13723853"/>
                <a:gd name="connsiteY20" fmla="*/ 5 h 812608"/>
                <a:gd name="connsiteX21" fmla="*/ 2358738 w 13723853"/>
                <a:gd name="connsiteY21" fmla="*/ 148601 h 812608"/>
                <a:gd name="connsiteX22" fmla="*/ 2406944 w 13723853"/>
                <a:gd name="connsiteY22" fmla="*/ 195940 h 812608"/>
                <a:gd name="connsiteX23" fmla="*/ 2411258 w 13723853"/>
                <a:gd name="connsiteY23" fmla="*/ 187316 h 812608"/>
                <a:gd name="connsiteX24" fmla="*/ 2420794 w 13723853"/>
                <a:gd name="connsiteY24" fmla="*/ 204981 h 812608"/>
                <a:gd name="connsiteX25" fmla="*/ 2860623 w 13723853"/>
                <a:gd name="connsiteY25" fmla="*/ 492306 h 812608"/>
                <a:gd name="connsiteX26" fmla="*/ 3126233 w 13723853"/>
                <a:gd name="connsiteY26" fmla="*/ 401519 h 812608"/>
                <a:gd name="connsiteX27" fmla="*/ 3171437 w 13723853"/>
                <a:gd name="connsiteY27" fmla="*/ 363610 h 812608"/>
                <a:gd name="connsiteX28" fmla="*/ 3177014 w 13723853"/>
                <a:gd name="connsiteY28" fmla="*/ 356534 h 812608"/>
                <a:gd name="connsiteX29" fmla="*/ 3211143 w 13723853"/>
                <a:gd name="connsiteY29" fmla="*/ 323696 h 812608"/>
                <a:gd name="connsiteX30" fmla="*/ 3236215 w 13723853"/>
                <a:gd name="connsiteY30" fmla="*/ 296657 h 812608"/>
                <a:gd name="connsiteX31" fmla="*/ 3325450 w 13723853"/>
                <a:gd name="connsiteY31" fmla="*/ 159813 h 812608"/>
                <a:gd name="connsiteX32" fmla="*/ 3342960 w 13723853"/>
                <a:gd name="connsiteY32" fmla="*/ 119329 h 812608"/>
                <a:gd name="connsiteX33" fmla="*/ 3325277 w 13723853"/>
                <a:gd name="connsiteY33" fmla="*/ 177230 h 812608"/>
                <a:gd name="connsiteX34" fmla="*/ 3288939 w 13723853"/>
                <a:gd name="connsiteY34" fmla="*/ 258678 h 812608"/>
                <a:gd name="connsiteX35" fmla="*/ 3330217 w 13723853"/>
                <a:gd name="connsiteY35" fmla="*/ 229401 h 812608"/>
                <a:gd name="connsiteX36" fmla="*/ 3603790 w 13723853"/>
                <a:gd name="connsiteY36" fmla="*/ 151996 h 812608"/>
                <a:gd name="connsiteX37" fmla="*/ 3974217 w 13723853"/>
                <a:gd name="connsiteY37" fmla="*/ 300592 h 812608"/>
                <a:gd name="connsiteX38" fmla="*/ 4022423 w 13723853"/>
                <a:gd name="connsiteY38" fmla="*/ 347931 h 812608"/>
                <a:gd name="connsiteX39" fmla="*/ 4026737 w 13723853"/>
                <a:gd name="connsiteY39" fmla="*/ 339308 h 812608"/>
                <a:gd name="connsiteX40" fmla="*/ 4036273 w 13723853"/>
                <a:gd name="connsiteY40" fmla="*/ 356972 h 812608"/>
                <a:gd name="connsiteX41" fmla="*/ 4476102 w 13723853"/>
                <a:gd name="connsiteY41" fmla="*/ 644298 h 812608"/>
                <a:gd name="connsiteX42" fmla="*/ 4899164 w 13723853"/>
                <a:gd name="connsiteY42" fmla="*/ 383865 h 812608"/>
                <a:gd name="connsiteX43" fmla="*/ 4899416 w 13723853"/>
                <a:gd name="connsiteY43" fmla="*/ 383456 h 812608"/>
                <a:gd name="connsiteX44" fmla="*/ 4900908 w 13723853"/>
                <a:gd name="connsiteY44" fmla="*/ 380362 h 812608"/>
                <a:gd name="connsiteX45" fmla="*/ 4927694 w 13723853"/>
                <a:gd name="connsiteY45" fmla="*/ 332392 h 812608"/>
                <a:gd name="connsiteX46" fmla="*/ 4940949 w 13723853"/>
                <a:gd name="connsiteY46" fmla="*/ 311757 h 812608"/>
                <a:gd name="connsiteX47" fmla="*/ 4958439 w 13723853"/>
                <a:gd name="connsiteY47" fmla="*/ 271321 h 812608"/>
                <a:gd name="connsiteX48" fmla="*/ 4950747 w 13723853"/>
                <a:gd name="connsiteY48" fmla="*/ 296505 h 812608"/>
                <a:gd name="connsiteX49" fmla="*/ 4956857 w 13723853"/>
                <a:gd name="connsiteY49" fmla="*/ 286993 h 812608"/>
                <a:gd name="connsiteX50" fmla="*/ 5448609 w 13723853"/>
                <a:gd name="connsiteY50" fmla="*/ 3 h 812608"/>
                <a:gd name="connsiteX51" fmla="*/ 5819036 w 13723853"/>
                <a:gd name="connsiteY51" fmla="*/ 148599 h 812608"/>
                <a:gd name="connsiteX52" fmla="*/ 5867242 w 13723853"/>
                <a:gd name="connsiteY52" fmla="*/ 195938 h 812608"/>
                <a:gd name="connsiteX53" fmla="*/ 5871556 w 13723853"/>
                <a:gd name="connsiteY53" fmla="*/ 187314 h 812608"/>
                <a:gd name="connsiteX54" fmla="*/ 5881092 w 13723853"/>
                <a:gd name="connsiteY54" fmla="*/ 204979 h 812608"/>
                <a:gd name="connsiteX55" fmla="*/ 6320921 w 13723853"/>
                <a:gd name="connsiteY55" fmla="*/ 492304 h 812608"/>
                <a:gd name="connsiteX56" fmla="*/ 6586531 w 13723853"/>
                <a:gd name="connsiteY56" fmla="*/ 401517 h 812608"/>
                <a:gd name="connsiteX57" fmla="*/ 6631735 w 13723853"/>
                <a:gd name="connsiteY57" fmla="*/ 363608 h 812608"/>
                <a:gd name="connsiteX58" fmla="*/ 6637312 w 13723853"/>
                <a:gd name="connsiteY58" fmla="*/ 356532 h 812608"/>
                <a:gd name="connsiteX59" fmla="*/ 6671441 w 13723853"/>
                <a:gd name="connsiteY59" fmla="*/ 323694 h 812608"/>
                <a:gd name="connsiteX60" fmla="*/ 6696513 w 13723853"/>
                <a:gd name="connsiteY60" fmla="*/ 296655 h 812608"/>
                <a:gd name="connsiteX61" fmla="*/ 6785748 w 13723853"/>
                <a:gd name="connsiteY61" fmla="*/ 159811 h 812608"/>
                <a:gd name="connsiteX62" fmla="*/ 6803258 w 13723853"/>
                <a:gd name="connsiteY62" fmla="*/ 119327 h 812608"/>
                <a:gd name="connsiteX63" fmla="*/ 6785574 w 13723853"/>
                <a:gd name="connsiteY63" fmla="*/ 177228 h 812608"/>
                <a:gd name="connsiteX64" fmla="*/ 6749236 w 13723853"/>
                <a:gd name="connsiteY64" fmla="*/ 258677 h 812608"/>
                <a:gd name="connsiteX65" fmla="*/ 6790515 w 13723853"/>
                <a:gd name="connsiteY65" fmla="*/ 229399 h 812608"/>
                <a:gd name="connsiteX66" fmla="*/ 7064088 w 13723853"/>
                <a:gd name="connsiteY66" fmla="*/ 151994 h 812608"/>
                <a:gd name="connsiteX67" fmla="*/ 7434515 w 13723853"/>
                <a:gd name="connsiteY67" fmla="*/ 300590 h 812608"/>
                <a:gd name="connsiteX68" fmla="*/ 7482721 w 13723853"/>
                <a:gd name="connsiteY68" fmla="*/ 347929 h 812608"/>
                <a:gd name="connsiteX69" fmla="*/ 7487035 w 13723853"/>
                <a:gd name="connsiteY69" fmla="*/ 339306 h 812608"/>
                <a:gd name="connsiteX70" fmla="*/ 7496571 w 13723853"/>
                <a:gd name="connsiteY70" fmla="*/ 356970 h 812608"/>
                <a:gd name="connsiteX71" fmla="*/ 7936399 w 13723853"/>
                <a:gd name="connsiteY71" fmla="*/ 644296 h 812608"/>
                <a:gd name="connsiteX72" fmla="*/ 8359462 w 13723853"/>
                <a:gd name="connsiteY72" fmla="*/ 383863 h 812608"/>
                <a:gd name="connsiteX73" fmla="*/ 8359713 w 13723853"/>
                <a:gd name="connsiteY73" fmla="*/ 383454 h 812608"/>
                <a:gd name="connsiteX74" fmla="*/ 8361206 w 13723853"/>
                <a:gd name="connsiteY74" fmla="*/ 380360 h 812608"/>
                <a:gd name="connsiteX75" fmla="*/ 8387992 w 13723853"/>
                <a:gd name="connsiteY75" fmla="*/ 332390 h 812608"/>
                <a:gd name="connsiteX76" fmla="*/ 8401246 w 13723853"/>
                <a:gd name="connsiteY76" fmla="*/ 311755 h 812608"/>
                <a:gd name="connsiteX77" fmla="*/ 8418737 w 13723853"/>
                <a:gd name="connsiteY77" fmla="*/ 271319 h 812608"/>
                <a:gd name="connsiteX78" fmla="*/ 8411045 w 13723853"/>
                <a:gd name="connsiteY78" fmla="*/ 296503 h 812608"/>
                <a:gd name="connsiteX79" fmla="*/ 8417155 w 13723853"/>
                <a:gd name="connsiteY79" fmla="*/ 286991 h 812608"/>
                <a:gd name="connsiteX80" fmla="*/ 8908907 w 13723853"/>
                <a:gd name="connsiteY80" fmla="*/ 1 h 812608"/>
                <a:gd name="connsiteX81" fmla="*/ 9279334 w 13723853"/>
                <a:gd name="connsiteY81" fmla="*/ 148597 h 812608"/>
                <a:gd name="connsiteX82" fmla="*/ 9327540 w 13723853"/>
                <a:gd name="connsiteY82" fmla="*/ 195936 h 812608"/>
                <a:gd name="connsiteX83" fmla="*/ 9331854 w 13723853"/>
                <a:gd name="connsiteY83" fmla="*/ 187312 h 812608"/>
                <a:gd name="connsiteX84" fmla="*/ 9341390 w 13723853"/>
                <a:gd name="connsiteY84" fmla="*/ 204977 h 812608"/>
                <a:gd name="connsiteX85" fmla="*/ 9781218 w 13723853"/>
                <a:gd name="connsiteY85" fmla="*/ 492302 h 812608"/>
                <a:gd name="connsiteX86" fmla="*/ 10046829 w 13723853"/>
                <a:gd name="connsiteY86" fmla="*/ 401515 h 812608"/>
                <a:gd name="connsiteX87" fmla="*/ 10092036 w 13723853"/>
                <a:gd name="connsiteY87" fmla="*/ 363604 h 812608"/>
                <a:gd name="connsiteX88" fmla="*/ 10097610 w 13723853"/>
                <a:gd name="connsiteY88" fmla="*/ 356531 h 812608"/>
                <a:gd name="connsiteX89" fmla="*/ 10131730 w 13723853"/>
                <a:gd name="connsiteY89" fmla="*/ 323702 h 812608"/>
                <a:gd name="connsiteX90" fmla="*/ 10156811 w 13723853"/>
                <a:gd name="connsiteY90" fmla="*/ 296653 h 812608"/>
                <a:gd name="connsiteX91" fmla="*/ 10246046 w 13723853"/>
                <a:gd name="connsiteY91" fmla="*/ 159809 h 812608"/>
                <a:gd name="connsiteX92" fmla="*/ 10263556 w 13723853"/>
                <a:gd name="connsiteY92" fmla="*/ 119325 h 812608"/>
                <a:gd name="connsiteX93" fmla="*/ 10245872 w 13723853"/>
                <a:gd name="connsiteY93" fmla="*/ 177226 h 812608"/>
                <a:gd name="connsiteX94" fmla="*/ 10209533 w 13723853"/>
                <a:gd name="connsiteY94" fmla="*/ 258676 h 812608"/>
                <a:gd name="connsiteX95" fmla="*/ 10250813 w 13723853"/>
                <a:gd name="connsiteY95" fmla="*/ 229399 h 812608"/>
                <a:gd name="connsiteX96" fmla="*/ 10524386 w 13723853"/>
                <a:gd name="connsiteY96" fmla="*/ 151993 h 812608"/>
                <a:gd name="connsiteX97" fmla="*/ 10894813 w 13723853"/>
                <a:gd name="connsiteY97" fmla="*/ 300589 h 812608"/>
                <a:gd name="connsiteX98" fmla="*/ 10943019 w 13723853"/>
                <a:gd name="connsiteY98" fmla="*/ 347928 h 812608"/>
                <a:gd name="connsiteX99" fmla="*/ 10947333 w 13723853"/>
                <a:gd name="connsiteY99" fmla="*/ 339305 h 812608"/>
                <a:gd name="connsiteX100" fmla="*/ 10956868 w 13723853"/>
                <a:gd name="connsiteY100" fmla="*/ 356969 h 812608"/>
                <a:gd name="connsiteX101" fmla="*/ 11396698 w 13723853"/>
                <a:gd name="connsiteY101" fmla="*/ 644295 h 812608"/>
                <a:gd name="connsiteX102" fmla="*/ 11819760 w 13723853"/>
                <a:gd name="connsiteY102" fmla="*/ 383862 h 812608"/>
                <a:gd name="connsiteX103" fmla="*/ 11820012 w 13723853"/>
                <a:gd name="connsiteY103" fmla="*/ 383453 h 812608"/>
                <a:gd name="connsiteX104" fmla="*/ 11821504 w 13723853"/>
                <a:gd name="connsiteY104" fmla="*/ 380359 h 812608"/>
                <a:gd name="connsiteX105" fmla="*/ 11848290 w 13723853"/>
                <a:gd name="connsiteY105" fmla="*/ 332389 h 812608"/>
                <a:gd name="connsiteX106" fmla="*/ 11861545 w 13723853"/>
                <a:gd name="connsiteY106" fmla="*/ 311754 h 812608"/>
                <a:gd name="connsiteX107" fmla="*/ 11879034 w 13723853"/>
                <a:gd name="connsiteY107" fmla="*/ 271318 h 812608"/>
                <a:gd name="connsiteX108" fmla="*/ 11871343 w 13723853"/>
                <a:gd name="connsiteY108" fmla="*/ 296502 h 812608"/>
                <a:gd name="connsiteX109" fmla="*/ 11877453 w 13723853"/>
                <a:gd name="connsiteY109" fmla="*/ 286990 h 812608"/>
                <a:gd name="connsiteX110" fmla="*/ 12369205 w 13723853"/>
                <a:gd name="connsiteY110" fmla="*/ 0 h 812608"/>
                <a:gd name="connsiteX111" fmla="*/ 12739632 w 13723853"/>
                <a:gd name="connsiteY111" fmla="*/ 148596 h 812608"/>
                <a:gd name="connsiteX112" fmla="*/ 12787838 w 13723853"/>
                <a:gd name="connsiteY112" fmla="*/ 195935 h 812608"/>
                <a:gd name="connsiteX113" fmla="*/ 12792152 w 13723853"/>
                <a:gd name="connsiteY113" fmla="*/ 187311 h 812608"/>
                <a:gd name="connsiteX114" fmla="*/ 12801688 w 13723853"/>
                <a:gd name="connsiteY114" fmla="*/ 204976 h 812608"/>
                <a:gd name="connsiteX115" fmla="*/ 13241517 w 13723853"/>
                <a:gd name="connsiteY115" fmla="*/ 492302 h 812608"/>
                <a:gd name="connsiteX116" fmla="*/ 13706344 w 13723853"/>
                <a:gd name="connsiteY116" fmla="*/ 159808 h 812608"/>
                <a:gd name="connsiteX117" fmla="*/ 13723853 w 13723853"/>
                <a:gd name="connsiteY117" fmla="*/ 119324 h 812608"/>
                <a:gd name="connsiteX118" fmla="*/ 13706170 w 13723853"/>
                <a:gd name="connsiteY118" fmla="*/ 177225 h 812608"/>
                <a:gd name="connsiteX119" fmla="*/ 13112504 w 13723853"/>
                <a:gd name="connsiteY119" fmla="*/ 660610 h 812608"/>
                <a:gd name="connsiteX120" fmla="*/ 12742077 w 13723853"/>
                <a:gd name="connsiteY120" fmla="*/ 512014 h 812608"/>
                <a:gd name="connsiteX121" fmla="*/ 12693871 w 13723853"/>
                <a:gd name="connsiteY121" fmla="*/ 464675 h 812608"/>
                <a:gd name="connsiteX122" fmla="*/ 12689556 w 13723853"/>
                <a:gd name="connsiteY122" fmla="*/ 473298 h 812608"/>
                <a:gd name="connsiteX123" fmla="*/ 12680021 w 13723853"/>
                <a:gd name="connsiteY123" fmla="*/ 455634 h 812608"/>
                <a:gd name="connsiteX124" fmla="*/ 12240192 w 13723853"/>
                <a:gd name="connsiteY124" fmla="*/ 168308 h 812608"/>
                <a:gd name="connsiteX125" fmla="*/ 11817130 w 13723853"/>
                <a:gd name="connsiteY125" fmla="*/ 428741 h 812608"/>
                <a:gd name="connsiteX126" fmla="*/ 11816878 w 13723853"/>
                <a:gd name="connsiteY126" fmla="*/ 429150 h 812608"/>
                <a:gd name="connsiteX127" fmla="*/ 11815386 w 13723853"/>
                <a:gd name="connsiteY127" fmla="*/ 432244 h 812608"/>
                <a:gd name="connsiteX128" fmla="*/ 11788599 w 13723853"/>
                <a:gd name="connsiteY128" fmla="*/ 480214 h 812608"/>
                <a:gd name="connsiteX129" fmla="*/ 11775345 w 13723853"/>
                <a:gd name="connsiteY129" fmla="*/ 500849 h 812608"/>
                <a:gd name="connsiteX130" fmla="*/ 11757855 w 13723853"/>
                <a:gd name="connsiteY130" fmla="*/ 541285 h 812608"/>
                <a:gd name="connsiteX131" fmla="*/ 11765546 w 13723853"/>
                <a:gd name="connsiteY131" fmla="*/ 516101 h 812608"/>
                <a:gd name="connsiteX132" fmla="*/ 11759437 w 13723853"/>
                <a:gd name="connsiteY132" fmla="*/ 525613 h 812608"/>
                <a:gd name="connsiteX133" fmla="*/ 11267684 w 13723853"/>
                <a:gd name="connsiteY133" fmla="*/ 812603 h 812608"/>
                <a:gd name="connsiteX134" fmla="*/ 10897257 w 13723853"/>
                <a:gd name="connsiteY134" fmla="*/ 664007 h 812608"/>
                <a:gd name="connsiteX135" fmla="*/ 10849051 w 13723853"/>
                <a:gd name="connsiteY135" fmla="*/ 616668 h 812608"/>
                <a:gd name="connsiteX136" fmla="*/ 10844737 w 13723853"/>
                <a:gd name="connsiteY136" fmla="*/ 625292 h 812608"/>
                <a:gd name="connsiteX137" fmla="*/ 10835202 w 13723853"/>
                <a:gd name="connsiteY137" fmla="*/ 607627 h 812608"/>
                <a:gd name="connsiteX138" fmla="*/ 10395373 w 13723853"/>
                <a:gd name="connsiteY138" fmla="*/ 320302 h 812608"/>
                <a:gd name="connsiteX139" fmla="*/ 10129762 w 13723853"/>
                <a:gd name="connsiteY139" fmla="*/ 411089 h 812608"/>
                <a:gd name="connsiteX140" fmla="*/ 10084555 w 13723853"/>
                <a:gd name="connsiteY140" fmla="*/ 449000 h 812608"/>
                <a:gd name="connsiteX141" fmla="*/ 10078982 w 13723853"/>
                <a:gd name="connsiteY141" fmla="*/ 456073 h 812608"/>
                <a:gd name="connsiteX142" fmla="*/ 10044861 w 13723853"/>
                <a:gd name="connsiteY142" fmla="*/ 488902 h 812608"/>
                <a:gd name="connsiteX143" fmla="*/ 10019780 w 13723853"/>
                <a:gd name="connsiteY143" fmla="*/ 515951 h 812608"/>
                <a:gd name="connsiteX144" fmla="*/ 9930545 w 13723853"/>
                <a:gd name="connsiteY144" fmla="*/ 652795 h 812608"/>
                <a:gd name="connsiteX145" fmla="*/ 9913035 w 13723853"/>
                <a:gd name="connsiteY145" fmla="*/ 693279 h 812608"/>
                <a:gd name="connsiteX146" fmla="*/ 9930719 w 13723853"/>
                <a:gd name="connsiteY146" fmla="*/ 635378 h 812608"/>
                <a:gd name="connsiteX147" fmla="*/ 9967058 w 13723853"/>
                <a:gd name="connsiteY147" fmla="*/ 553928 h 812608"/>
                <a:gd name="connsiteX148" fmla="*/ 9925778 w 13723853"/>
                <a:gd name="connsiteY148" fmla="*/ 583206 h 812608"/>
                <a:gd name="connsiteX149" fmla="*/ 9652206 w 13723853"/>
                <a:gd name="connsiteY149" fmla="*/ 660611 h 812608"/>
                <a:gd name="connsiteX150" fmla="*/ 9281779 w 13723853"/>
                <a:gd name="connsiteY150" fmla="*/ 512015 h 812608"/>
                <a:gd name="connsiteX151" fmla="*/ 9233572 w 13723853"/>
                <a:gd name="connsiteY151" fmla="*/ 464676 h 812608"/>
                <a:gd name="connsiteX152" fmla="*/ 9229259 w 13723853"/>
                <a:gd name="connsiteY152" fmla="*/ 473299 h 812608"/>
                <a:gd name="connsiteX153" fmla="*/ 9219723 w 13723853"/>
                <a:gd name="connsiteY153" fmla="*/ 455635 h 812608"/>
                <a:gd name="connsiteX154" fmla="*/ 8779893 w 13723853"/>
                <a:gd name="connsiteY154" fmla="*/ 168309 h 812608"/>
                <a:gd name="connsiteX155" fmla="*/ 8356831 w 13723853"/>
                <a:gd name="connsiteY155" fmla="*/ 428742 h 812608"/>
                <a:gd name="connsiteX156" fmla="*/ 8356580 w 13723853"/>
                <a:gd name="connsiteY156" fmla="*/ 429151 h 812608"/>
                <a:gd name="connsiteX157" fmla="*/ 8355088 w 13723853"/>
                <a:gd name="connsiteY157" fmla="*/ 432245 h 812608"/>
                <a:gd name="connsiteX158" fmla="*/ 8328302 w 13723853"/>
                <a:gd name="connsiteY158" fmla="*/ 480215 h 812608"/>
                <a:gd name="connsiteX159" fmla="*/ 8315046 w 13723853"/>
                <a:gd name="connsiteY159" fmla="*/ 500850 h 812608"/>
                <a:gd name="connsiteX160" fmla="*/ 8297557 w 13723853"/>
                <a:gd name="connsiteY160" fmla="*/ 541286 h 812608"/>
                <a:gd name="connsiteX161" fmla="*/ 8305248 w 13723853"/>
                <a:gd name="connsiteY161" fmla="*/ 516102 h 812608"/>
                <a:gd name="connsiteX162" fmla="*/ 8299138 w 13723853"/>
                <a:gd name="connsiteY162" fmla="*/ 525614 h 812608"/>
                <a:gd name="connsiteX163" fmla="*/ 7807387 w 13723853"/>
                <a:gd name="connsiteY163" fmla="*/ 812604 h 812608"/>
                <a:gd name="connsiteX164" fmla="*/ 7436959 w 13723853"/>
                <a:gd name="connsiteY164" fmla="*/ 664008 h 812608"/>
                <a:gd name="connsiteX165" fmla="*/ 7388753 w 13723853"/>
                <a:gd name="connsiteY165" fmla="*/ 616669 h 812608"/>
                <a:gd name="connsiteX166" fmla="*/ 7384439 w 13723853"/>
                <a:gd name="connsiteY166" fmla="*/ 625293 h 812608"/>
                <a:gd name="connsiteX167" fmla="*/ 7374904 w 13723853"/>
                <a:gd name="connsiteY167" fmla="*/ 607628 h 812608"/>
                <a:gd name="connsiteX168" fmla="*/ 6935074 w 13723853"/>
                <a:gd name="connsiteY168" fmla="*/ 320302 h 812608"/>
                <a:gd name="connsiteX169" fmla="*/ 6669465 w 13723853"/>
                <a:gd name="connsiteY169" fmla="*/ 411089 h 812608"/>
                <a:gd name="connsiteX170" fmla="*/ 6624260 w 13723853"/>
                <a:gd name="connsiteY170" fmla="*/ 448999 h 812608"/>
                <a:gd name="connsiteX171" fmla="*/ 6618684 w 13723853"/>
                <a:gd name="connsiteY171" fmla="*/ 456075 h 812608"/>
                <a:gd name="connsiteX172" fmla="*/ 6584554 w 13723853"/>
                <a:gd name="connsiteY172" fmla="*/ 488913 h 812608"/>
                <a:gd name="connsiteX173" fmla="*/ 6559482 w 13723853"/>
                <a:gd name="connsiteY173" fmla="*/ 515952 h 812608"/>
                <a:gd name="connsiteX174" fmla="*/ 6470247 w 13723853"/>
                <a:gd name="connsiteY174" fmla="*/ 652796 h 812608"/>
                <a:gd name="connsiteX175" fmla="*/ 6452738 w 13723853"/>
                <a:gd name="connsiteY175" fmla="*/ 693280 h 812608"/>
                <a:gd name="connsiteX176" fmla="*/ 6470421 w 13723853"/>
                <a:gd name="connsiteY176" fmla="*/ 635379 h 812608"/>
                <a:gd name="connsiteX177" fmla="*/ 6506759 w 13723853"/>
                <a:gd name="connsiteY177" fmla="*/ 553930 h 812608"/>
                <a:gd name="connsiteX178" fmla="*/ 6465480 w 13723853"/>
                <a:gd name="connsiteY178" fmla="*/ 583208 h 812608"/>
                <a:gd name="connsiteX179" fmla="*/ 6191908 w 13723853"/>
                <a:gd name="connsiteY179" fmla="*/ 660613 h 812608"/>
                <a:gd name="connsiteX180" fmla="*/ 5821481 w 13723853"/>
                <a:gd name="connsiteY180" fmla="*/ 512017 h 812608"/>
                <a:gd name="connsiteX181" fmla="*/ 5773274 w 13723853"/>
                <a:gd name="connsiteY181" fmla="*/ 464678 h 812608"/>
                <a:gd name="connsiteX182" fmla="*/ 5768961 w 13723853"/>
                <a:gd name="connsiteY182" fmla="*/ 473301 h 812608"/>
                <a:gd name="connsiteX183" fmla="*/ 5759425 w 13723853"/>
                <a:gd name="connsiteY183" fmla="*/ 455637 h 812608"/>
                <a:gd name="connsiteX184" fmla="*/ 5319596 w 13723853"/>
                <a:gd name="connsiteY184" fmla="*/ 168311 h 812608"/>
                <a:gd name="connsiteX185" fmla="*/ 4896534 w 13723853"/>
                <a:gd name="connsiteY185" fmla="*/ 428744 h 812608"/>
                <a:gd name="connsiteX186" fmla="*/ 4896282 w 13723853"/>
                <a:gd name="connsiteY186" fmla="*/ 429153 h 812608"/>
                <a:gd name="connsiteX187" fmla="*/ 4894790 w 13723853"/>
                <a:gd name="connsiteY187" fmla="*/ 432247 h 812608"/>
                <a:gd name="connsiteX188" fmla="*/ 4868004 w 13723853"/>
                <a:gd name="connsiteY188" fmla="*/ 480217 h 812608"/>
                <a:gd name="connsiteX189" fmla="*/ 4854748 w 13723853"/>
                <a:gd name="connsiteY189" fmla="*/ 500852 h 812608"/>
                <a:gd name="connsiteX190" fmla="*/ 4837259 w 13723853"/>
                <a:gd name="connsiteY190" fmla="*/ 541288 h 812608"/>
                <a:gd name="connsiteX191" fmla="*/ 4844951 w 13723853"/>
                <a:gd name="connsiteY191" fmla="*/ 516104 h 812608"/>
                <a:gd name="connsiteX192" fmla="*/ 4838840 w 13723853"/>
                <a:gd name="connsiteY192" fmla="*/ 525616 h 812608"/>
                <a:gd name="connsiteX193" fmla="*/ 4347089 w 13723853"/>
                <a:gd name="connsiteY193" fmla="*/ 812606 h 812608"/>
                <a:gd name="connsiteX194" fmla="*/ 3976662 w 13723853"/>
                <a:gd name="connsiteY194" fmla="*/ 664010 h 812608"/>
                <a:gd name="connsiteX195" fmla="*/ 3928455 w 13723853"/>
                <a:gd name="connsiteY195" fmla="*/ 616671 h 812608"/>
                <a:gd name="connsiteX196" fmla="*/ 3924142 w 13723853"/>
                <a:gd name="connsiteY196" fmla="*/ 625295 h 812608"/>
                <a:gd name="connsiteX197" fmla="*/ 3914606 w 13723853"/>
                <a:gd name="connsiteY197" fmla="*/ 607630 h 812608"/>
                <a:gd name="connsiteX198" fmla="*/ 3474777 w 13723853"/>
                <a:gd name="connsiteY198" fmla="*/ 320304 h 812608"/>
                <a:gd name="connsiteX199" fmla="*/ 3209167 w 13723853"/>
                <a:gd name="connsiteY199" fmla="*/ 411091 h 812608"/>
                <a:gd name="connsiteX200" fmla="*/ 3163963 w 13723853"/>
                <a:gd name="connsiteY200" fmla="*/ 449001 h 812608"/>
                <a:gd name="connsiteX201" fmla="*/ 3158386 w 13723853"/>
                <a:gd name="connsiteY201" fmla="*/ 456077 h 812608"/>
                <a:gd name="connsiteX202" fmla="*/ 3124257 w 13723853"/>
                <a:gd name="connsiteY202" fmla="*/ 488915 h 812608"/>
                <a:gd name="connsiteX203" fmla="*/ 3099185 w 13723853"/>
                <a:gd name="connsiteY203" fmla="*/ 515954 h 812608"/>
                <a:gd name="connsiteX204" fmla="*/ 3009950 w 13723853"/>
                <a:gd name="connsiteY204" fmla="*/ 652798 h 812608"/>
                <a:gd name="connsiteX205" fmla="*/ 2992440 w 13723853"/>
                <a:gd name="connsiteY205" fmla="*/ 693282 h 812608"/>
                <a:gd name="connsiteX206" fmla="*/ 3010123 w 13723853"/>
                <a:gd name="connsiteY206" fmla="*/ 635381 h 812608"/>
                <a:gd name="connsiteX207" fmla="*/ 3046461 w 13723853"/>
                <a:gd name="connsiteY207" fmla="*/ 553933 h 812608"/>
                <a:gd name="connsiteX208" fmla="*/ 3005183 w 13723853"/>
                <a:gd name="connsiteY208" fmla="*/ 583210 h 812608"/>
                <a:gd name="connsiteX209" fmla="*/ 2731610 w 13723853"/>
                <a:gd name="connsiteY209" fmla="*/ 660615 h 812608"/>
                <a:gd name="connsiteX210" fmla="*/ 2361183 w 13723853"/>
                <a:gd name="connsiteY210" fmla="*/ 512019 h 812608"/>
                <a:gd name="connsiteX211" fmla="*/ 2312977 w 13723853"/>
                <a:gd name="connsiteY211" fmla="*/ 464680 h 812608"/>
                <a:gd name="connsiteX212" fmla="*/ 2308663 w 13723853"/>
                <a:gd name="connsiteY212" fmla="*/ 473303 h 812608"/>
                <a:gd name="connsiteX213" fmla="*/ 2299127 w 13723853"/>
                <a:gd name="connsiteY213" fmla="*/ 455639 h 812608"/>
                <a:gd name="connsiteX214" fmla="*/ 1859298 w 13723853"/>
                <a:gd name="connsiteY214" fmla="*/ 168313 h 812608"/>
                <a:gd name="connsiteX215" fmla="*/ 1436236 w 13723853"/>
                <a:gd name="connsiteY215" fmla="*/ 428746 h 812608"/>
                <a:gd name="connsiteX216" fmla="*/ 1435984 w 13723853"/>
                <a:gd name="connsiteY216" fmla="*/ 429155 h 812608"/>
                <a:gd name="connsiteX217" fmla="*/ 1434492 w 13723853"/>
                <a:gd name="connsiteY217" fmla="*/ 432249 h 812608"/>
                <a:gd name="connsiteX218" fmla="*/ 1407706 w 13723853"/>
                <a:gd name="connsiteY218" fmla="*/ 480219 h 812608"/>
                <a:gd name="connsiteX219" fmla="*/ 1394450 w 13723853"/>
                <a:gd name="connsiteY219" fmla="*/ 500854 h 812608"/>
                <a:gd name="connsiteX220" fmla="*/ 1376961 w 13723853"/>
                <a:gd name="connsiteY220" fmla="*/ 541290 h 812608"/>
                <a:gd name="connsiteX221" fmla="*/ 1384653 w 13723853"/>
                <a:gd name="connsiteY221" fmla="*/ 516106 h 812608"/>
                <a:gd name="connsiteX222" fmla="*/ 1378542 w 13723853"/>
                <a:gd name="connsiteY222" fmla="*/ 525618 h 812608"/>
                <a:gd name="connsiteX223" fmla="*/ 886791 w 13723853"/>
                <a:gd name="connsiteY223" fmla="*/ 812608 h 812608"/>
                <a:gd name="connsiteX0" fmla="*/ 886791 w 13723853"/>
                <a:gd name="connsiteY0" fmla="*/ 812608 h 812608"/>
                <a:gd name="connsiteX1" fmla="*/ 516364 w 13723853"/>
                <a:gd name="connsiteY1" fmla="*/ 664012 h 812608"/>
                <a:gd name="connsiteX2" fmla="*/ 468157 w 13723853"/>
                <a:gd name="connsiteY2" fmla="*/ 616673 h 812608"/>
                <a:gd name="connsiteX3" fmla="*/ 463844 w 13723853"/>
                <a:gd name="connsiteY3" fmla="*/ 625297 h 812608"/>
                <a:gd name="connsiteX4" fmla="*/ 14479 w 13723853"/>
                <a:gd name="connsiteY4" fmla="*/ 320306 h 812608"/>
                <a:gd name="connsiteX5" fmla="*/ 143492 w 13723853"/>
                <a:gd name="connsiteY5" fmla="*/ 151998 h 812608"/>
                <a:gd name="connsiteX6" fmla="*/ 513919 w 13723853"/>
                <a:gd name="connsiteY6" fmla="*/ 300594 h 812608"/>
                <a:gd name="connsiteX7" fmla="*/ 562125 w 13723853"/>
                <a:gd name="connsiteY7" fmla="*/ 347933 h 812608"/>
                <a:gd name="connsiteX8" fmla="*/ 566439 w 13723853"/>
                <a:gd name="connsiteY8" fmla="*/ 339310 h 812608"/>
                <a:gd name="connsiteX9" fmla="*/ 575975 w 13723853"/>
                <a:gd name="connsiteY9" fmla="*/ 356974 h 812608"/>
                <a:gd name="connsiteX10" fmla="*/ 1015804 w 13723853"/>
                <a:gd name="connsiteY10" fmla="*/ 644300 h 812608"/>
                <a:gd name="connsiteX11" fmla="*/ 1438866 w 13723853"/>
                <a:gd name="connsiteY11" fmla="*/ 383867 h 812608"/>
                <a:gd name="connsiteX12" fmla="*/ 1439118 w 13723853"/>
                <a:gd name="connsiteY12" fmla="*/ 383458 h 812608"/>
                <a:gd name="connsiteX13" fmla="*/ 1440610 w 13723853"/>
                <a:gd name="connsiteY13" fmla="*/ 380364 h 812608"/>
                <a:gd name="connsiteX14" fmla="*/ 1467396 w 13723853"/>
                <a:gd name="connsiteY14" fmla="*/ 332394 h 812608"/>
                <a:gd name="connsiteX15" fmla="*/ 1480651 w 13723853"/>
                <a:gd name="connsiteY15" fmla="*/ 311759 h 812608"/>
                <a:gd name="connsiteX16" fmla="*/ 1498141 w 13723853"/>
                <a:gd name="connsiteY16" fmla="*/ 271323 h 812608"/>
                <a:gd name="connsiteX17" fmla="*/ 1490449 w 13723853"/>
                <a:gd name="connsiteY17" fmla="*/ 296507 h 812608"/>
                <a:gd name="connsiteX18" fmla="*/ 1496559 w 13723853"/>
                <a:gd name="connsiteY18" fmla="*/ 286995 h 812608"/>
                <a:gd name="connsiteX19" fmla="*/ 1988311 w 13723853"/>
                <a:gd name="connsiteY19" fmla="*/ 5 h 812608"/>
                <a:gd name="connsiteX20" fmla="*/ 2358738 w 13723853"/>
                <a:gd name="connsiteY20" fmla="*/ 148601 h 812608"/>
                <a:gd name="connsiteX21" fmla="*/ 2406944 w 13723853"/>
                <a:gd name="connsiteY21" fmla="*/ 195940 h 812608"/>
                <a:gd name="connsiteX22" fmla="*/ 2411258 w 13723853"/>
                <a:gd name="connsiteY22" fmla="*/ 187316 h 812608"/>
                <a:gd name="connsiteX23" fmla="*/ 2420794 w 13723853"/>
                <a:gd name="connsiteY23" fmla="*/ 204981 h 812608"/>
                <a:gd name="connsiteX24" fmla="*/ 2860623 w 13723853"/>
                <a:gd name="connsiteY24" fmla="*/ 492306 h 812608"/>
                <a:gd name="connsiteX25" fmla="*/ 3126233 w 13723853"/>
                <a:gd name="connsiteY25" fmla="*/ 401519 h 812608"/>
                <a:gd name="connsiteX26" fmla="*/ 3171437 w 13723853"/>
                <a:gd name="connsiteY26" fmla="*/ 363610 h 812608"/>
                <a:gd name="connsiteX27" fmla="*/ 3177014 w 13723853"/>
                <a:gd name="connsiteY27" fmla="*/ 356534 h 812608"/>
                <a:gd name="connsiteX28" fmla="*/ 3211143 w 13723853"/>
                <a:gd name="connsiteY28" fmla="*/ 323696 h 812608"/>
                <a:gd name="connsiteX29" fmla="*/ 3236215 w 13723853"/>
                <a:gd name="connsiteY29" fmla="*/ 296657 h 812608"/>
                <a:gd name="connsiteX30" fmla="*/ 3325450 w 13723853"/>
                <a:gd name="connsiteY30" fmla="*/ 159813 h 812608"/>
                <a:gd name="connsiteX31" fmla="*/ 3342960 w 13723853"/>
                <a:gd name="connsiteY31" fmla="*/ 119329 h 812608"/>
                <a:gd name="connsiteX32" fmla="*/ 3325277 w 13723853"/>
                <a:gd name="connsiteY32" fmla="*/ 177230 h 812608"/>
                <a:gd name="connsiteX33" fmla="*/ 3288939 w 13723853"/>
                <a:gd name="connsiteY33" fmla="*/ 258678 h 812608"/>
                <a:gd name="connsiteX34" fmla="*/ 3330217 w 13723853"/>
                <a:gd name="connsiteY34" fmla="*/ 229401 h 812608"/>
                <a:gd name="connsiteX35" fmla="*/ 3603790 w 13723853"/>
                <a:gd name="connsiteY35" fmla="*/ 151996 h 812608"/>
                <a:gd name="connsiteX36" fmla="*/ 3974217 w 13723853"/>
                <a:gd name="connsiteY36" fmla="*/ 300592 h 812608"/>
                <a:gd name="connsiteX37" fmla="*/ 4022423 w 13723853"/>
                <a:gd name="connsiteY37" fmla="*/ 347931 h 812608"/>
                <a:gd name="connsiteX38" fmla="*/ 4026737 w 13723853"/>
                <a:gd name="connsiteY38" fmla="*/ 339308 h 812608"/>
                <a:gd name="connsiteX39" fmla="*/ 4036273 w 13723853"/>
                <a:gd name="connsiteY39" fmla="*/ 356972 h 812608"/>
                <a:gd name="connsiteX40" fmla="*/ 4476102 w 13723853"/>
                <a:gd name="connsiteY40" fmla="*/ 644298 h 812608"/>
                <a:gd name="connsiteX41" fmla="*/ 4899164 w 13723853"/>
                <a:gd name="connsiteY41" fmla="*/ 383865 h 812608"/>
                <a:gd name="connsiteX42" fmla="*/ 4899416 w 13723853"/>
                <a:gd name="connsiteY42" fmla="*/ 383456 h 812608"/>
                <a:gd name="connsiteX43" fmla="*/ 4900908 w 13723853"/>
                <a:gd name="connsiteY43" fmla="*/ 380362 h 812608"/>
                <a:gd name="connsiteX44" fmla="*/ 4927694 w 13723853"/>
                <a:gd name="connsiteY44" fmla="*/ 332392 h 812608"/>
                <a:gd name="connsiteX45" fmla="*/ 4940949 w 13723853"/>
                <a:gd name="connsiteY45" fmla="*/ 311757 h 812608"/>
                <a:gd name="connsiteX46" fmla="*/ 4958439 w 13723853"/>
                <a:gd name="connsiteY46" fmla="*/ 271321 h 812608"/>
                <a:gd name="connsiteX47" fmla="*/ 4950747 w 13723853"/>
                <a:gd name="connsiteY47" fmla="*/ 296505 h 812608"/>
                <a:gd name="connsiteX48" fmla="*/ 4956857 w 13723853"/>
                <a:gd name="connsiteY48" fmla="*/ 286993 h 812608"/>
                <a:gd name="connsiteX49" fmla="*/ 5448609 w 13723853"/>
                <a:gd name="connsiteY49" fmla="*/ 3 h 812608"/>
                <a:gd name="connsiteX50" fmla="*/ 5819036 w 13723853"/>
                <a:gd name="connsiteY50" fmla="*/ 148599 h 812608"/>
                <a:gd name="connsiteX51" fmla="*/ 5867242 w 13723853"/>
                <a:gd name="connsiteY51" fmla="*/ 195938 h 812608"/>
                <a:gd name="connsiteX52" fmla="*/ 5871556 w 13723853"/>
                <a:gd name="connsiteY52" fmla="*/ 187314 h 812608"/>
                <a:gd name="connsiteX53" fmla="*/ 5881092 w 13723853"/>
                <a:gd name="connsiteY53" fmla="*/ 204979 h 812608"/>
                <a:gd name="connsiteX54" fmla="*/ 6320921 w 13723853"/>
                <a:gd name="connsiteY54" fmla="*/ 492304 h 812608"/>
                <a:gd name="connsiteX55" fmla="*/ 6586531 w 13723853"/>
                <a:gd name="connsiteY55" fmla="*/ 401517 h 812608"/>
                <a:gd name="connsiteX56" fmla="*/ 6631735 w 13723853"/>
                <a:gd name="connsiteY56" fmla="*/ 363608 h 812608"/>
                <a:gd name="connsiteX57" fmla="*/ 6637312 w 13723853"/>
                <a:gd name="connsiteY57" fmla="*/ 356532 h 812608"/>
                <a:gd name="connsiteX58" fmla="*/ 6671441 w 13723853"/>
                <a:gd name="connsiteY58" fmla="*/ 323694 h 812608"/>
                <a:gd name="connsiteX59" fmla="*/ 6696513 w 13723853"/>
                <a:gd name="connsiteY59" fmla="*/ 296655 h 812608"/>
                <a:gd name="connsiteX60" fmla="*/ 6785748 w 13723853"/>
                <a:gd name="connsiteY60" fmla="*/ 159811 h 812608"/>
                <a:gd name="connsiteX61" fmla="*/ 6803258 w 13723853"/>
                <a:gd name="connsiteY61" fmla="*/ 119327 h 812608"/>
                <a:gd name="connsiteX62" fmla="*/ 6785574 w 13723853"/>
                <a:gd name="connsiteY62" fmla="*/ 177228 h 812608"/>
                <a:gd name="connsiteX63" fmla="*/ 6749236 w 13723853"/>
                <a:gd name="connsiteY63" fmla="*/ 258677 h 812608"/>
                <a:gd name="connsiteX64" fmla="*/ 6790515 w 13723853"/>
                <a:gd name="connsiteY64" fmla="*/ 229399 h 812608"/>
                <a:gd name="connsiteX65" fmla="*/ 7064088 w 13723853"/>
                <a:gd name="connsiteY65" fmla="*/ 151994 h 812608"/>
                <a:gd name="connsiteX66" fmla="*/ 7434515 w 13723853"/>
                <a:gd name="connsiteY66" fmla="*/ 300590 h 812608"/>
                <a:gd name="connsiteX67" fmla="*/ 7482721 w 13723853"/>
                <a:gd name="connsiteY67" fmla="*/ 347929 h 812608"/>
                <a:gd name="connsiteX68" fmla="*/ 7487035 w 13723853"/>
                <a:gd name="connsiteY68" fmla="*/ 339306 h 812608"/>
                <a:gd name="connsiteX69" fmla="*/ 7496571 w 13723853"/>
                <a:gd name="connsiteY69" fmla="*/ 356970 h 812608"/>
                <a:gd name="connsiteX70" fmla="*/ 7936399 w 13723853"/>
                <a:gd name="connsiteY70" fmla="*/ 644296 h 812608"/>
                <a:gd name="connsiteX71" fmla="*/ 8359462 w 13723853"/>
                <a:gd name="connsiteY71" fmla="*/ 383863 h 812608"/>
                <a:gd name="connsiteX72" fmla="*/ 8359713 w 13723853"/>
                <a:gd name="connsiteY72" fmla="*/ 383454 h 812608"/>
                <a:gd name="connsiteX73" fmla="*/ 8361206 w 13723853"/>
                <a:gd name="connsiteY73" fmla="*/ 380360 h 812608"/>
                <a:gd name="connsiteX74" fmla="*/ 8387992 w 13723853"/>
                <a:gd name="connsiteY74" fmla="*/ 332390 h 812608"/>
                <a:gd name="connsiteX75" fmla="*/ 8401246 w 13723853"/>
                <a:gd name="connsiteY75" fmla="*/ 311755 h 812608"/>
                <a:gd name="connsiteX76" fmla="*/ 8418737 w 13723853"/>
                <a:gd name="connsiteY76" fmla="*/ 271319 h 812608"/>
                <a:gd name="connsiteX77" fmla="*/ 8411045 w 13723853"/>
                <a:gd name="connsiteY77" fmla="*/ 296503 h 812608"/>
                <a:gd name="connsiteX78" fmla="*/ 8417155 w 13723853"/>
                <a:gd name="connsiteY78" fmla="*/ 286991 h 812608"/>
                <a:gd name="connsiteX79" fmla="*/ 8908907 w 13723853"/>
                <a:gd name="connsiteY79" fmla="*/ 1 h 812608"/>
                <a:gd name="connsiteX80" fmla="*/ 9279334 w 13723853"/>
                <a:gd name="connsiteY80" fmla="*/ 148597 h 812608"/>
                <a:gd name="connsiteX81" fmla="*/ 9327540 w 13723853"/>
                <a:gd name="connsiteY81" fmla="*/ 195936 h 812608"/>
                <a:gd name="connsiteX82" fmla="*/ 9331854 w 13723853"/>
                <a:gd name="connsiteY82" fmla="*/ 187312 h 812608"/>
                <a:gd name="connsiteX83" fmla="*/ 9341390 w 13723853"/>
                <a:gd name="connsiteY83" fmla="*/ 204977 h 812608"/>
                <a:gd name="connsiteX84" fmla="*/ 9781218 w 13723853"/>
                <a:gd name="connsiteY84" fmla="*/ 492302 h 812608"/>
                <a:gd name="connsiteX85" fmla="*/ 10046829 w 13723853"/>
                <a:gd name="connsiteY85" fmla="*/ 401515 h 812608"/>
                <a:gd name="connsiteX86" fmla="*/ 10092036 w 13723853"/>
                <a:gd name="connsiteY86" fmla="*/ 363604 h 812608"/>
                <a:gd name="connsiteX87" fmla="*/ 10097610 w 13723853"/>
                <a:gd name="connsiteY87" fmla="*/ 356531 h 812608"/>
                <a:gd name="connsiteX88" fmla="*/ 10131730 w 13723853"/>
                <a:gd name="connsiteY88" fmla="*/ 323702 h 812608"/>
                <a:gd name="connsiteX89" fmla="*/ 10156811 w 13723853"/>
                <a:gd name="connsiteY89" fmla="*/ 296653 h 812608"/>
                <a:gd name="connsiteX90" fmla="*/ 10246046 w 13723853"/>
                <a:gd name="connsiteY90" fmla="*/ 159809 h 812608"/>
                <a:gd name="connsiteX91" fmla="*/ 10263556 w 13723853"/>
                <a:gd name="connsiteY91" fmla="*/ 119325 h 812608"/>
                <a:gd name="connsiteX92" fmla="*/ 10245872 w 13723853"/>
                <a:gd name="connsiteY92" fmla="*/ 177226 h 812608"/>
                <a:gd name="connsiteX93" fmla="*/ 10209533 w 13723853"/>
                <a:gd name="connsiteY93" fmla="*/ 258676 h 812608"/>
                <a:gd name="connsiteX94" fmla="*/ 10250813 w 13723853"/>
                <a:gd name="connsiteY94" fmla="*/ 229399 h 812608"/>
                <a:gd name="connsiteX95" fmla="*/ 10524386 w 13723853"/>
                <a:gd name="connsiteY95" fmla="*/ 151993 h 812608"/>
                <a:gd name="connsiteX96" fmla="*/ 10894813 w 13723853"/>
                <a:gd name="connsiteY96" fmla="*/ 300589 h 812608"/>
                <a:gd name="connsiteX97" fmla="*/ 10943019 w 13723853"/>
                <a:gd name="connsiteY97" fmla="*/ 347928 h 812608"/>
                <a:gd name="connsiteX98" fmla="*/ 10947333 w 13723853"/>
                <a:gd name="connsiteY98" fmla="*/ 339305 h 812608"/>
                <a:gd name="connsiteX99" fmla="*/ 10956868 w 13723853"/>
                <a:gd name="connsiteY99" fmla="*/ 356969 h 812608"/>
                <a:gd name="connsiteX100" fmla="*/ 11396698 w 13723853"/>
                <a:gd name="connsiteY100" fmla="*/ 644295 h 812608"/>
                <a:gd name="connsiteX101" fmla="*/ 11819760 w 13723853"/>
                <a:gd name="connsiteY101" fmla="*/ 383862 h 812608"/>
                <a:gd name="connsiteX102" fmla="*/ 11820012 w 13723853"/>
                <a:gd name="connsiteY102" fmla="*/ 383453 h 812608"/>
                <a:gd name="connsiteX103" fmla="*/ 11821504 w 13723853"/>
                <a:gd name="connsiteY103" fmla="*/ 380359 h 812608"/>
                <a:gd name="connsiteX104" fmla="*/ 11848290 w 13723853"/>
                <a:gd name="connsiteY104" fmla="*/ 332389 h 812608"/>
                <a:gd name="connsiteX105" fmla="*/ 11861545 w 13723853"/>
                <a:gd name="connsiteY105" fmla="*/ 311754 h 812608"/>
                <a:gd name="connsiteX106" fmla="*/ 11879034 w 13723853"/>
                <a:gd name="connsiteY106" fmla="*/ 271318 h 812608"/>
                <a:gd name="connsiteX107" fmla="*/ 11871343 w 13723853"/>
                <a:gd name="connsiteY107" fmla="*/ 296502 h 812608"/>
                <a:gd name="connsiteX108" fmla="*/ 11877453 w 13723853"/>
                <a:gd name="connsiteY108" fmla="*/ 286990 h 812608"/>
                <a:gd name="connsiteX109" fmla="*/ 12369205 w 13723853"/>
                <a:gd name="connsiteY109" fmla="*/ 0 h 812608"/>
                <a:gd name="connsiteX110" fmla="*/ 12739632 w 13723853"/>
                <a:gd name="connsiteY110" fmla="*/ 148596 h 812608"/>
                <a:gd name="connsiteX111" fmla="*/ 12787838 w 13723853"/>
                <a:gd name="connsiteY111" fmla="*/ 195935 h 812608"/>
                <a:gd name="connsiteX112" fmla="*/ 12792152 w 13723853"/>
                <a:gd name="connsiteY112" fmla="*/ 187311 h 812608"/>
                <a:gd name="connsiteX113" fmla="*/ 12801688 w 13723853"/>
                <a:gd name="connsiteY113" fmla="*/ 204976 h 812608"/>
                <a:gd name="connsiteX114" fmla="*/ 13241517 w 13723853"/>
                <a:gd name="connsiteY114" fmla="*/ 492302 h 812608"/>
                <a:gd name="connsiteX115" fmla="*/ 13706344 w 13723853"/>
                <a:gd name="connsiteY115" fmla="*/ 159808 h 812608"/>
                <a:gd name="connsiteX116" fmla="*/ 13723853 w 13723853"/>
                <a:gd name="connsiteY116" fmla="*/ 119324 h 812608"/>
                <a:gd name="connsiteX117" fmla="*/ 13706170 w 13723853"/>
                <a:gd name="connsiteY117" fmla="*/ 177225 h 812608"/>
                <a:gd name="connsiteX118" fmla="*/ 13112504 w 13723853"/>
                <a:gd name="connsiteY118" fmla="*/ 660610 h 812608"/>
                <a:gd name="connsiteX119" fmla="*/ 12742077 w 13723853"/>
                <a:gd name="connsiteY119" fmla="*/ 512014 h 812608"/>
                <a:gd name="connsiteX120" fmla="*/ 12693871 w 13723853"/>
                <a:gd name="connsiteY120" fmla="*/ 464675 h 812608"/>
                <a:gd name="connsiteX121" fmla="*/ 12689556 w 13723853"/>
                <a:gd name="connsiteY121" fmla="*/ 473298 h 812608"/>
                <a:gd name="connsiteX122" fmla="*/ 12680021 w 13723853"/>
                <a:gd name="connsiteY122" fmla="*/ 455634 h 812608"/>
                <a:gd name="connsiteX123" fmla="*/ 12240192 w 13723853"/>
                <a:gd name="connsiteY123" fmla="*/ 168308 h 812608"/>
                <a:gd name="connsiteX124" fmla="*/ 11817130 w 13723853"/>
                <a:gd name="connsiteY124" fmla="*/ 428741 h 812608"/>
                <a:gd name="connsiteX125" fmla="*/ 11816878 w 13723853"/>
                <a:gd name="connsiteY125" fmla="*/ 429150 h 812608"/>
                <a:gd name="connsiteX126" fmla="*/ 11815386 w 13723853"/>
                <a:gd name="connsiteY126" fmla="*/ 432244 h 812608"/>
                <a:gd name="connsiteX127" fmla="*/ 11788599 w 13723853"/>
                <a:gd name="connsiteY127" fmla="*/ 480214 h 812608"/>
                <a:gd name="connsiteX128" fmla="*/ 11775345 w 13723853"/>
                <a:gd name="connsiteY128" fmla="*/ 500849 h 812608"/>
                <a:gd name="connsiteX129" fmla="*/ 11757855 w 13723853"/>
                <a:gd name="connsiteY129" fmla="*/ 541285 h 812608"/>
                <a:gd name="connsiteX130" fmla="*/ 11765546 w 13723853"/>
                <a:gd name="connsiteY130" fmla="*/ 516101 h 812608"/>
                <a:gd name="connsiteX131" fmla="*/ 11759437 w 13723853"/>
                <a:gd name="connsiteY131" fmla="*/ 525613 h 812608"/>
                <a:gd name="connsiteX132" fmla="*/ 11267684 w 13723853"/>
                <a:gd name="connsiteY132" fmla="*/ 812603 h 812608"/>
                <a:gd name="connsiteX133" fmla="*/ 10897257 w 13723853"/>
                <a:gd name="connsiteY133" fmla="*/ 664007 h 812608"/>
                <a:gd name="connsiteX134" fmla="*/ 10849051 w 13723853"/>
                <a:gd name="connsiteY134" fmla="*/ 616668 h 812608"/>
                <a:gd name="connsiteX135" fmla="*/ 10844737 w 13723853"/>
                <a:gd name="connsiteY135" fmla="*/ 625292 h 812608"/>
                <a:gd name="connsiteX136" fmla="*/ 10835202 w 13723853"/>
                <a:gd name="connsiteY136" fmla="*/ 607627 h 812608"/>
                <a:gd name="connsiteX137" fmla="*/ 10395373 w 13723853"/>
                <a:gd name="connsiteY137" fmla="*/ 320302 h 812608"/>
                <a:gd name="connsiteX138" fmla="*/ 10129762 w 13723853"/>
                <a:gd name="connsiteY138" fmla="*/ 411089 h 812608"/>
                <a:gd name="connsiteX139" fmla="*/ 10084555 w 13723853"/>
                <a:gd name="connsiteY139" fmla="*/ 449000 h 812608"/>
                <a:gd name="connsiteX140" fmla="*/ 10078982 w 13723853"/>
                <a:gd name="connsiteY140" fmla="*/ 456073 h 812608"/>
                <a:gd name="connsiteX141" fmla="*/ 10044861 w 13723853"/>
                <a:gd name="connsiteY141" fmla="*/ 488902 h 812608"/>
                <a:gd name="connsiteX142" fmla="*/ 10019780 w 13723853"/>
                <a:gd name="connsiteY142" fmla="*/ 515951 h 812608"/>
                <a:gd name="connsiteX143" fmla="*/ 9930545 w 13723853"/>
                <a:gd name="connsiteY143" fmla="*/ 652795 h 812608"/>
                <a:gd name="connsiteX144" fmla="*/ 9913035 w 13723853"/>
                <a:gd name="connsiteY144" fmla="*/ 693279 h 812608"/>
                <a:gd name="connsiteX145" fmla="*/ 9930719 w 13723853"/>
                <a:gd name="connsiteY145" fmla="*/ 635378 h 812608"/>
                <a:gd name="connsiteX146" fmla="*/ 9967058 w 13723853"/>
                <a:gd name="connsiteY146" fmla="*/ 553928 h 812608"/>
                <a:gd name="connsiteX147" fmla="*/ 9925778 w 13723853"/>
                <a:gd name="connsiteY147" fmla="*/ 583206 h 812608"/>
                <a:gd name="connsiteX148" fmla="*/ 9652206 w 13723853"/>
                <a:gd name="connsiteY148" fmla="*/ 660611 h 812608"/>
                <a:gd name="connsiteX149" fmla="*/ 9281779 w 13723853"/>
                <a:gd name="connsiteY149" fmla="*/ 512015 h 812608"/>
                <a:gd name="connsiteX150" fmla="*/ 9233572 w 13723853"/>
                <a:gd name="connsiteY150" fmla="*/ 464676 h 812608"/>
                <a:gd name="connsiteX151" fmla="*/ 9229259 w 13723853"/>
                <a:gd name="connsiteY151" fmla="*/ 473299 h 812608"/>
                <a:gd name="connsiteX152" fmla="*/ 9219723 w 13723853"/>
                <a:gd name="connsiteY152" fmla="*/ 455635 h 812608"/>
                <a:gd name="connsiteX153" fmla="*/ 8779893 w 13723853"/>
                <a:gd name="connsiteY153" fmla="*/ 168309 h 812608"/>
                <a:gd name="connsiteX154" fmla="*/ 8356831 w 13723853"/>
                <a:gd name="connsiteY154" fmla="*/ 428742 h 812608"/>
                <a:gd name="connsiteX155" fmla="*/ 8356580 w 13723853"/>
                <a:gd name="connsiteY155" fmla="*/ 429151 h 812608"/>
                <a:gd name="connsiteX156" fmla="*/ 8355088 w 13723853"/>
                <a:gd name="connsiteY156" fmla="*/ 432245 h 812608"/>
                <a:gd name="connsiteX157" fmla="*/ 8328302 w 13723853"/>
                <a:gd name="connsiteY157" fmla="*/ 480215 h 812608"/>
                <a:gd name="connsiteX158" fmla="*/ 8315046 w 13723853"/>
                <a:gd name="connsiteY158" fmla="*/ 500850 h 812608"/>
                <a:gd name="connsiteX159" fmla="*/ 8297557 w 13723853"/>
                <a:gd name="connsiteY159" fmla="*/ 541286 h 812608"/>
                <a:gd name="connsiteX160" fmla="*/ 8305248 w 13723853"/>
                <a:gd name="connsiteY160" fmla="*/ 516102 h 812608"/>
                <a:gd name="connsiteX161" fmla="*/ 8299138 w 13723853"/>
                <a:gd name="connsiteY161" fmla="*/ 525614 h 812608"/>
                <a:gd name="connsiteX162" fmla="*/ 7807387 w 13723853"/>
                <a:gd name="connsiteY162" fmla="*/ 812604 h 812608"/>
                <a:gd name="connsiteX163" fmla="*/ 7436959 w 13723853"/>
                <a:gd name="connsiteY163" fmla="*/ 664008 h 812608"/>
                <a:gd name="connsiteX164" fmla="*/ 7388753 w 13723853"/>
                <a:gd name="connsiteY164" fmla="*/ 616669 h 812608"/>
                <a:gd name="connsiteX165" fmla="*/ 7384439 w 13723853"/>
                <a:gd name="connsiteY165" fmla="*/ 625293 h 812608"/>
                <a:gd name="connsiteX166" fmla="*/ 7374904 w 13723853"/>
                <a:gd name="connsiteY166" fmla="*/ 607628 h 812608"/>
                <a:gd name="connsiteX167" fmla="*/ 6935074 w 13723853"/>
                <a:gd name="connsiteY167" fmla="*/ 320302 h 812608"/>
                <a:gd name="connsiteX168" fmla="*/ 6669465 w 13723853"/>
                <a:gd name="connsiteY168" fmla="*/ 411089 h 812608"/>
                <a:gd name="connsiteX169" fmla="*/ 6624260 w 13723853"/>
                <a:gd name="connsiteY169" fmla="*/ 448999 h 812608"/>
                <a:gd name="connsiteX170" fmla="*/ 6618684 w 13723853"/>
                <a:gd name="connsiteY170" fmla="*/ 456075 h 812608"/>
                <a:gd name="connsiteX171" fmla="*/ 6584554 w 13723853"/>
                <a:gd name="connsiteY171" fmla="*/ 488913 h 812608"/>
                <a:gd name="connsiteX172" fmla="*/ 6559482 w 13723853"/>
                <a:gd name="connsiteY172" fmla="*/ 515952 h 812608"/>
                <a:gd name="connsiteX173" fmla="*/ 6470247 w 13723853"/>
                <a:gd name="connsiteY173" fmla="*/ 652796 h 812608"/>
                <a:gd name="connsiteX174" fmla="*/ 6452738 w 13723853"/>
                <a:gd name="connsiteY174" fmla="*/ 693280 h 812608"/>
                <a:gd name="connsiteX175" fmla="*/ 6470421 w 13723853"/>
                <a:gd name="connsiteY175" fmla="*/ 635379 h 812608"/>
                <a:gd name="connsiteX176" fmla="*/ 6506759 w 13723853"/>
                <a:gd name="connsiteY176" fmla="*/ 553930 h 812608"/>
                <a:gd name="connsiteX177" fmla="*/ 6465480 w 13723853"/>
                <a:gd name="connsiteY177" fmla="*/ 583208 h 812608"/>
                <a:gd name="connsiteX178" fmla="*/ 6191908 w 13723853"/>
                <a:gd name="connsiteY178" fmla="*/ 660613 h 812608"/>
                <a:gd name="connsiteX179" fmla="*/ 5821481 w 13723853"/>
                <a:gd name="connsiteY179" fmla="*/ 512017 h 812608"/>
                <a:gd name="connsiteX180" fmla="*/ 5773274 w 13723853"/>
                <a:gd name="connsiteY180" fmla="*/ 464678 h 812608"/>
                <a:gd name="connsiteX181" fmla="*/ 5768961 w 13723853"/>
                <a:gd name="connsiteY181" fmla="*/ 473301 h 812608"/>
                <a:gd name="connsiteX182" fmla="*/ 5759425 w 13723853"/>
                <a:gd name="connsiteY182" fmla="*/ 455637 h 812608"/>
                <a:gd name="connsiteX183" fmla="*/ 5319596 w 13723853"/>
                <a:gd name="connsiteY183" fmla="*/ 168311 h 812608"/>
                <a:gd name="connsiteX184" fmla="*/ 4896534 w 13723853"/>
                <a:gd name="connsiteY184" fmla="*/ 428744 h 812608"/>
                <a:gd name="connsiteX185" fmla="*/ 4896282 w 13723853"/>
                <a:gd name="connsiteY185" fmla="*/ 429153 h 812608"/>
                <a:gd name="connsiteX186" fmla="*/ 4894790 w 13723853"/>
                <a:gd name="connsiteY186" fmla="*/ 432247 h 812608"/>
                <a:gd name="connsiteX187" fmla="*/ 4868004 w 13723853"/>
                <a:gd name="connsiteY187" fmla="*/ 480217 h 812608"/>
                <a:gd name="connsiteX188" fmla="*/ 4854748 w 13723853"/>
                <a:gd name="connsiteY188" fmla="*/ 500852 h 812608"/>
                <a:gd name="connsiteX189" fmla="*/ 4837259 w 13723853"/>
                <a:gd name="connsiteY189" fmla="*/ 541288 h 812608"/>
                <a:gd name="connsiteX190" fmla="*/ 4844951 w 13723853"/>
                <a:gd name="connsiteY190" fmla="*/ 516104 h 812608"/>
                <a:gd name="connsiteX191" fmla="*/ 4838840 w 13723853"/>
                <a:gd name="connsiteY191" fmla="*/ 525616 h 812608"/>
                <a:gd name="connsiteX192" fmla="*/ 4347089 w 13723853"/>
                <a:gd name="connsiteY192" fmla="*/ 812606 h 812608"/>
                <a:gd name="connsiteX193" fmla="*/ 3976662 w 13723853"/>
                <a:gd name="connsiteY193" fmla="*/ 664010 h 812608"/>
                <a:gd name="connsiteX194" fmla="*/ 3928455 w 13723853"/>
                <a:gd name="connsiteY194" fmla="*/ 616671 h 812608"/>
                <a:gd name="connsiteX195" fmla="*/ 3924142 w 13723853"/>
                <a:gd name="connsiteY195" fmla="*/ 625295 h 812608"/>
                <a:gd name="connsiteX196" fmla="*/ 3914606 w 13723853"/>
                <a:gd name="connsiteY196" fmla="*/ 607630 h 812608"/>
                <a:gd name="connsiteX197" fmla="*/ 3474777 w 13723853"/>
                <a:gd name="connsiteY197" fmla="*/ 320304 h 812608"/>
                <a:gd name="connsiteX198" fmla="*/ 3209167 w 13723853"/>
                <a:gd name="connsiteY198" fmla="*/ 411091 h 812608"/>
                <a:gd name="connsiteX199" fmla="*/ 3163963 w 13723853"/>
                <a:gd name="connsiteY199" fmla="*/ 449001 h 812608"/>
                <a:gd name="connsiteX200" fmla="*/ 3158386 w 13723853"/>
                <a:gd name="connsiteY200" fmla="*/ 456077 h 812608"/>
                <a:gd name="connsiteX201" fmla="*/ 3124257 w 13723853"/>
                <a:gd name="connsiteY201" fmla="*/ 488915 h 812608"/>
                <a:gd name="connsiteX202" fmla="*/ 3099185 w 13723853"/>
                <a:gd name="connsiteY202" fmla="*/ 515954 h 812608"/>
                <a:gd name="connsiteX203" fmla="*/ 3009950 w 13723853"/>
                <a:gd name="connsiteY203" fmla="*/ 652798 h 812608"/>
                <a:gd name="connsiteX204" fmla="*/ 2992440 w 13723853"/>
                <a:gd name="connsiteY204" fmla="*/ 693282 h 812608"/>
                <a:gd name="connsiteX205" fmla="*/ 3010123 w 13723853"/>
                <a:gd name="connsiteY205" fmla="*/ 635381 h 812608"/>
                <a:gd name="connsiteX206" fmla="*/ 3046461 w 13723853"/>
                <a:gd name="connsiteY206" fmla="*/ 553933 h 812608"/>
                <a:gd name="connsiteX207" fmla="*/ 3005183 w 13723853"/>
                <a:gd name="connsiteY207" fmla="*/ 583210 h 812608"/>
                <a:gd name="connsiteX208" fmla="*/ 2731610 w 13723853"/>
                <a:gd name="connsiteY208" fmla="*/ 660615 h 812608"/>
                <a:gd name="connsiteX209" fmla="*/ 2361183 w 13723853"/>
                <a:gd name="connsiteY209" fmla="*/ 512019 h 812608"/>
                <a:gd name="connsiteX210" fmla="*/ 2312977 w 13723853"/>
                <a:gd name="connsiteY210" fmla="*/ 464680 h 812608"/>
                <a:gd name="connsiteX211" fmla="*/ 2308663 w 13723853"/>
                <a:gd name="connsiteY211" fmla="*/ 473303 h 812608"/>
                <a:gd name="connsiteX212" fmla="*/ 2299127 w 13723853"/>
                <a:gd name="connsiteY212" fmla="*/ 455639 h 812608"/>
                <a:gd name="connsiteX213" fmla="*/ 1859298 w 13723853"/>
                <a:gd name="connsiteY213" fmla="*/ 168313 h 812608"/>
                <a:gd name="connsiteX214" fmla="*/ 1436236 w 13723853"/>
                <a:gd name="connsiteY214" fmla="*/ 428746 h 812608"/>
                <a:gd name="connsiteX215" fmla="*/ 1435984 w 13723853"/>
                <a:gd name="connsiteY215" fmla="*/ 429155 h 812608"/>
                <a:gd name="connsiteX216" fmla="*/ 1434492 w 13723853"/>
                <a:gd name="connsiteY216" fmla="*/ 432249 h 812608"/>
                <a:gd name="connsiteX217" fmla="*/ 1407706 w 13723853"/>
                <a:gd name="connsiteY217" fmla="*/ 480219 h 812608"/>
                <a:gd name="connsiteX218" fmla="*/ 1394450 w 13723853"/>
                <a:gd name="connsiteY218" fmla="*/ 500854 h 812608"/>
                <a:gd name="connsiteX219" fmla="*/ 1376961 w 13723853"/>
                <a:gd name="connsiteY219" fmla="*/ 541290 h 812608"/>
                <a:gd name="connsiteX220" fmla="*/ 1384653 w 13723853"/>
                <a:gd name="connsiteY220" fmla="*/ 516106 h 812608"/>
                <a:gd name="connsiteX221" fmla="*/ 1378542 w 13723853"/>
                <a:gd name="connsiteY221" fmla="*/ 525618 h 812608"/>
                <a:gd name="connsiteX222" fmla="*/ 886791 w 13723853"/>
                <a:gd name="connsiteY222" fmla="*/ 812608 h 812608"/>
                <a:gd name="connsiteX0" fmla="*/ 1378542 w 13723853"/>
                <a:gd name="connsiteY0" fmla="*/ 525618 h 812605"/>
                <a:gd name="connsiteX1" fmla="*/ 516364 w 13723853"/>
                <a:gd name="connsiteY1" fmla="*/ 664012 h 812605"/>
                <a:gd name="connsiteX2" fmla="*/ 468157 w 13723853"/>
                <a:gd name="connsiteY2" fmla="*/ 616673 h 812605"/>
                <a:gd name="connsiteX3" fmla="*/ 463844 w 13723853"/>
                <a:gd name="connsiteY3" fmla="*/ 625297 h 812605"/>
                <a:gd name="connsiteX4" fmla="*/ 14479 w 13723853"/>
                <a:gd name="connsiteY4" fmla="*/ 320306 h 812605"/>
                <a:gd name="connsiteX5" fmla="*/ 143492 w 13723853"/>
                <a:gd name="connsiteY5" fmla="*/ 151998 h 812605"/>
                <a:gd name="connsiteX6" fmla="*/ 513919 w 13723853"/>
                <a:gd name="connsiteY6" fmla="*/ 300594 h 812605"/>
                <a:gd name="connsiteX7" fmla="*/ 562125 w 13723853"/>
                <a:gd name="connsiteY7" fmla="*/ 347933 h 812605"/>
                <a:gd name="connsiteX8" fmla="*/ 566439 w 13723853"/>
                <a:gd name="connsiteY8" fmla="*/ 339310 h 812605"/>
                <a:gd name="connsiteX9" fmla="*/ 575975 w 13723853"/>
                <a:gd name="connsiteY9" fmla="*/ 356974 h 812605"/>
                <a:gd name="connsiteX10" fmla="*/ 1015804 w 13723853"/>
                <a:gd name="connsiteY10" fmla="*/ 644300 h 812605"/>
                <a:gd name="connsiteX11" fmla="*/ 1438866 w 13723853"/>
                <a:gd name="connsiteY11" fmla="*/ 383867 h 812605"/>
                <a:gd name="connsiteX12" fmla="*/ 1439118 w 13723853"/>
                <a:gd name="connsiteY12" fmla="*/ 383458 h 812605"/>
                <a:gd name="connsiteX13" fmla="*/ 1440610 w 13723853"/>
                <a:gd name="connsiteY13" fmla="*/ 380364 h 812605"/>
                <a:gd name="connsiteX14" fmla="*/ 1467396 w 13723853"/>
                <a:gd name="connsiteY14" fmla="*/ 332394 h 812605"/>
                <a:gd name="connsiteX15" fmla="*/ 1480651 w 13723853"/>
                <a:gd name="connsiteY15" fmla="*/ 311759 h 812605"/>
                <a:gd name="connsiteX16" fmla="*/ 1498141 w 13723853"/>
                <a:gd name="connsiteY16" fmla="*/ 271323 h 812605"/>
                <a:gd name="connsiteX17" fmla="*/ 1490449 w 13723853"/>
                <a:gd name="connsiteY17" fmla="*/ 296507 h 812605"/>
                <a:gd name="connsiteX18" fmla="*/ 1496559 w 13723853"/>
                <a:gd name="connsiteY18" fmla="*/ 286995 h 812605"/>
                <a:gd name="connsiteX19" fmla="*/ 1988311 w 13723853"/>
                <a:gd name="connsiteY19" fmla="*/ 5 h 812605"/>
                <a:gd name="connsiteX20" fmla="*/ 2358738 w 13723853"/>
                <a:gd name="connsiteY20" fmla="*/ 148601 h 812605"/>
                <a:gd name="connsiteX21" fmla="*/ 2406944 w 13723853"/>
                <a:gd name="connsiteY21" fmla="*/ 195940 h 812605"/>
                <a:gd name="connsiteX22" fmla="*/ 2411258 w 13723853"/>
                <a:gd name="connsiteY22" fmla="*/ 187316 h 812605"/>
                <a:gd name="connsiteX23" fmla="*/ 2420794 w 13723853"/>
                <a:gd name="connsiteY23" fmla="*/ 204981 h 812605"/>
                <a:gd name="connsiteX24" fmla="*/ 2860623 w 13723853"/>
                <a:gd name="connsiteY24" fmla="*/ 492306 h 812605"/>
                <a:gd name="connsiteX25" fmla="*/ 3126233 w 13723853"/>
                <a:gd name="connsiteY25" fmla="*/ 401519 h 812605"/>
                <a:gd name="connsiteX26" fmla="*/ 3171437 w 13723853"/>
                <a:gd name="connsiteY26" fmla="*/ 363610 h 812605"/>
                <a:gd name="connsiteX27" fmla="*/ 3177014 w 13723853"/>
                <a:gd name="connsiteY27" fmla="*/ 356534 h 812605"/>
                <a:gd name="connsiteX28" fmla="*/ 3211143 w 13723853"/>
                <a:gd name="connsiteY28" fmla="*/ 323696 h 812605"/>
                <a:gd name="connsiteX29" fmla="*/ 3236215 w 13723853"/>
                <a:gd name="connsiteY29" fmla="*/ 296657 h 812605"/>
                <a:gd name="connsiteX30" fmla="*/ 3325450 w 13723853"/>
                <a:gd name="connsiteY30" fmla="*/ 159813 h 812605"/>
                <a:gd name="connsiteX31" fmla="*/ 3342960 w 13723853"/>
                <a:gd name="connsiteY31" fmla="*/ 119329 h 812605"/>
                <a:gd name="connsiteX32" fmla="*/ 3325277 w 13723853"/>
                <a:gd name="connsiteY32" fmla="*/ 177230 h 812605"/>
                <a:gd name="connsiteX33" fmla="*/ 3288939 w 13723853"/>
                <a:gd name="connsiteY33" fmla="*/ 258678 h 812605"/>
                <a:gd name="connsiteX34" fmla="*/ 3330217 w 13723853"/>
                <a:gd name="connsiteY34" fmla="*/ 229401 h 812605"/>
                <a:gd name="connsiteX35" fmla="*/ 3603790 w 13723853"/>
                <a:gd name="connsiteY35" fmla="*/ 151996 h 812605"/>
                <a:gd name="connsiteX36" fmla="*/ 3974217 w 13723853"/>
                <a:gd name="connsiteY36" fmla="*/ 300592 h 812605"/>
                <a:gd name="connsiteX37" fmla="*/ 4022423 w 13723853"/>
                <a:gd name="connsiteY37" fmla="*/ 347931 h 812605"/>
                <a:gd name="connsiteX38" fmla="*/ 4026737 w 13723853"/>
                <a:gd name="connsiteY38" fmla="*/ 339308 h 812605"/>
                <a:gd name="connsiteX39" fmla="*/ 4036273 w 13723853"/>
                <a:gd name="connsiteY39" fmla="*/ 356972 h 812605"/>
                <a:gd name="connsiteX40" fmla="*/ 4476102 w 13723853"/>
                <a:gd name="connsiteY40" fmla="*/ 644298 h 812605"/>
                <a:gd name="connsiteX41" fmla="*/ 4899164 w 13723853"/>
                <a:gd name="connsiteY41" fmla="*/ 383865 h 812605"/>
                <a:gd name="connsiteX42" fmla="*/ 4899416 w 13723853"/>
                <a:gd name="connsiteY42" fmla="*/ 383456 h 812605"/>
                <a:gd name="connsiteX43" fmla="*/ 4900908 w 13723853"/>
                <a:gd name="connsiteY43" fmla="*/ 380362 h 812605"/>
                <a:gd name="connsiteX44" fmla="*/ 4927694 w 13723853"/>
                <a:gd name="connsiteY44" fmla="*/ 332392 h 812605"/>
                <a:gd name="connsiteX45" fmla="*/ 4940949 w 13723853"/>
                <a:gd name="connsiteY45" fmla="*/ 311757 h 812605"/>
                <a:gd name="connsiteX46" fmla="*/ 4958439 w 13723853"/>
                <a:gd name="connsiteY46" fmla="*/ 271321 h 812605"/>
                <a:gd name="connsiteX47" fmla="*/ 4950747 w 13723853"/>
                <a:gd name="connsiteY47" fmla="*/ 296505 h 812605"/>
                <a:gd name="connsiteX48" fmla="*/ 4956857 w 13723853"/>
                <a:gd name="connsiteY48" fmla="*/ 286993 h 812605"/>
                <a:gd name="connsiteX49" fmla="*/ 5448609 w 13723853"/>
                <a:gd name="connsiteY49" fmla="*/ 3 h 812605"/>
                <a:gd name="connsiteX50" fmla="*/ 5819036 w 13723853"/>
                <a:gd name="connsiteY50" fmla="*/ 148599 h 812605"/>
                <a:gd name="connsiteX51" fmla="*/ 5867242 w 13723853"/>
                <a:gd name="connsiteY51" fmla="*/ 195938 h 812605"/>
                <a:gd name="connsiteX52" fmla="*/ 5871556 w 13723853"/>
                <a:gd name="connsiteY52" fmla="*/ 187314 h 812605"/>
                <a:gd name="connsiteX53" fmla="*/ 5881092 w 13723853"/>
                <a:gd name="connsiteY53" fmla="*/ 204979 h 812605"/>
                <a:gd name="connsiteX54" fmla="*/ 6320921 w 13723853"/>
                <a:gd name="connsiteY54" fmla="*/ 492304 h 812605"/>
                <a:gd name="connsiteX55" fmla="*/ 6586531 w 13723853"/>
                <a:gd name="connsiteY55" fmla="*/ 401517 h 812605"/>
                <a:gd name="connsiteX56" fmla="*/ 6631735 w 13723853"/>
                <a:gd name="connsiteY56" fmla="*/ 363608 h 812605"/>
                <a:gd name="connsiteX57" fmla="*/ 6637312 w 13723853"/>
                <a:gd name="connsiteY57" fmla="*/ 356532 h 812605"/>
                <a:gd name="connsiteX58" fmla="*/ 6671441 w 13723853"/>
                <a:gd name="connsiteY58" fmla="*/ 323694 h 812605"/>
                <a:gd name="connsiteX59" fmla="*/ 6696513 w 13723853"/>
                <a:gd name="connsiteY59" fmla="*/ 296655 h 812605"/>
                <a:gd name="connsiteX60" fmla="*/ 6785748 w 13723853"/>
                <a:gd name="connsiteY60" fmla="*/ 159811 h 812605"/>
                <a:gd name="connsiteX61" fmla="*/ 6803258 w 13723853"/>
                <a:gd name="connsiteY61" fmla="*/ 119327 h 812605"/>
                <a:gd name="connsiteX62" fmla="*/ 6785574 w 13723853"/>
                <a:gd name="connsiteY62" fmla="*/ 177228 h 812605"/>
                <a:gd name="connsiteX63" fmla="*/ 6749236 w 13723853"/>
                <a:gd name="connsiteY63" fmla="*/ 258677 h 812605"/>
                <a:gd name="connsiteX64" fmla="*/ 6790515 w 13723853"/>
                <a:gd name="connsiteY64" fmla="*/ 229399 h 812605"/>
                <a:gd name="connsiteX65" fmla="*/ 7064088 w 13723853"/>
                <a:gd name="connsiteY65" fmla="*/ 151994 h 812605"/>
                <a:gd name="connsiteX66" fmla="*/ 7434515 w 13723853"/>
                <a:gd name="connsiteY66" fmla="*/ 300590 h 812605"/>
                <a:gd name="connsiteX67" fmla="*/ 7482721 w 13723853"/>
                <a:gd name="connsiteY67" fmla="*/ 347929 h 812605"/>
                <a:gd name="connsiteX68" fmla="*/ 7487035 w 13723853"/>
                <a:gd name="connsiteY68" fmla="*/ 339306 h 812605"/>
                <a:gd name="connsiteX69" fmla="*/ 7496571 w 13723853"/>
                <a:gd name="connsiteY69" fmla="*/ 356970 h 812605"/>
                <a:gd name="connsiteX70" fmla="*/ 7936399 w 13723853"/>
                <a:gd name="connsiteY70" fmla="*/ 644296 h 812605"/>
                <a:gd name="connsiteX71" fmla="*/ 8359462 w 13723853"/>
                <a:gd name="connsiteY71" fmla="*/ 383863 h 812605"/>
                <a:gd name="connsiteX72" fmla="*/ 8359713 w 13723853"/>
                <a:gd name="connsiteY72" fmla="*/ 383454 h 812605"/>
                <a:gd name="connsiteX73" fmla="*/ 8361206 w 13723853"/>
                <a:gd name="connsiteY73" fmla="*/ 380360 h 812605"/>
                <a:gd name="connsiteX74" fmla="*/ 8387992 w 13723853"/>
                <a:gd name="connsiteY74" fmla="*/ 332390 h 812605"/>
                <a:gd name="connsiteX75" fmla="*/ 8401246 w 13723853"/>
                <a:gd name="connsiteY75" fmla="*/ 311755 h 812605"/>
                <a:gd name="connsiteX76" fmla="*/ 8418737 w 13723853"/>
                <a:gd name="connsiteY76" fmla="*/ 271319 h 812605"/>
                <a:gd name="connsiteX77" fmla="*/ 8411045 w 13723853"/>
                <a:gd name="connsiteY77" fmla="*/ 296503 h 812605"/>
                <a:gd name="connsiteX78" fmla="*/ 8417155 w 13723853"/>
                <a:gd name="connsiteY78" fmla="*/ 286991 h 812605"/>
                <a:gd name="connsiteX79" fmla="*/ 8908907 w 13723853"/>
                <a:gd name="connsiteY79" fmla="*/ 1 h 812605"/>
                <a:gd name="connsiteX80" fmla="*/ 9279334 w 13723853"/>
                <a:gd name="connsiteY80" fmla="*/ 148597 h 812605"/>
                <a:gd name="connsiteX81" fmla="*/ 9327540 w 13723853"/>
                <a:gd name="connsiteY81" fmla="*/ 195936 h 812605"/>
                <a:gd name="connsiteX82" fmla="*/ 9331854 w 13723853"/>
                <a:gd name="connsiteY82" fmla="*/ 187312 h 812605"/>
                <a:gd name="connsiteX83" fmla="*/ 9341390 w 13723853"/>
                <a:gd name="connsiteY83" fmla="*/ 204977 h 812605"/>
                <a:gd name="connsiteX84" fmla="*/ 9781218 w 13723853"/>
                <a:gd name="connsiteY84" fmla="*/ 492302 h 812605"/>
                <a:gd name="connsiteX85" fmla="*/ 10046829 w 13723853"/>
                <a:gd name="connsiteY85" fmla="*/ 401515 h 812605"/>
                <a:gd name="connsiteX86" fmla="*/ 10092036 w 13723853"/>
                <a:gd name="connsiteY86" fmla="*/ 363604 h 812605"/>
                <a:gd name="connsiteX87" fmla="*/ 10097610 w 13723853"/>
                <a:gd name="connsiteY87" fmla="*/ 356531 h 812605"/>
                <a:gd name="connsiteX88" fmla="*/ 10131730 w 13723853"/>
                <a:gd name="connsiteY88" fmla="*/ 323702 h 812605"/>
                <a:gd name="connsiteX89" fmla="*/ 10156811 w 13723853"/>
                <a:gd name="connsiteY89" fmla="*/ 296653 h 812605"/>
                <a:gd name="connsiteX90" fmla="*/ 10246046 w 13723853"/>
                <a:gd name="connsiteY90" fmla="*/ 159809 h 812605"/>
                <a:gd name="connsiteX91" fmla="*/ 10263556 w 13723853"/>
                <a:gd name="connsiteY91" fmla="*/ 119325 h 812605"/>
                <a:gd name="connsiteX92" fmla="*/ 10245872 w 13723853"/>
                <a:gd name="connsiteY92" fmla="*/ 177226 h 812605"/>
                <a:gd name="connsiteX93" fmla="*/ 10209533 w 13723853"/>
                <a:gd name="connsiteY93" fmla="*/ 258676 h 812605"/>
                <a:gd name="connsiteX94" fmla="*/ 10250813 w 13723853"/>
                <a:gd name="connsiteY94" fmla="*/ 229399 h 812605"/>
                <a:gd name="connsiteX95" fmla="*/ 10524386 w 13723853"/>
                <a:gd name="connsiteY95" fmla="*/ 151993 h 812605"/>
                <a:gd name="connsiteX96" fmla="*/ 10894813 w 13723853"/>
                <a:gd name="connsiteY96" fmla="*/ 300589 h 812605"/>
                <a:gd name="connsiteX97" fmla="*/ 10943019 w 13723853"/>
                <a:gd name="connsiteY97" fmla="*/ 347928 h 812605"/>
                <a:gd name="connsiteX98" fmla="*/ 10947333 w 13723853"/>
                <a:gd name="connsiteY98" fmla="*/ 339305 h 812605"/>
                <a:gd name="connsiteX99" fmla="*/ 10956868 w 13723853"/>
                <a:gd name="connsiteY99" fmla="*/ 356969 h 812605"/>
                <a:gd name="connsiteX100" fmla="*/ 11396698 w 13723853"/>
                <a:gd name="connsiteY100" fmla="*/ 644295 h 812605"/>
                <a:gd name="connsiteX101" fmla="*/ 11819760 w 13723853"/>
                <a:gd name="connsiteY101" fmla="*/ 383862 h 812605"/>
                <a:gd name="connsiteX102" fmla="*/ 11820012 w 13723853"/>
                <a:gd name="connsiteY102" fmla="*/ 383453 h 812605"/>
                <a:gd name="connsiteX103" fmla="*/ 11821504 w 13723853"/>
                <a:gd name="connsiteY103" fmla="*/ 380359 h 812605"/>
                <a:gd name="connsiteX104" fmla="*/ 11848290 w 13723853"/>
                <a:gd name="connsiteY104" fmla="*/ 332389 h 812605"/>
                <a:gd name="connsiteX105" fmla="*/ 11861545 w 13723853"/>
                <a:gd name="connsiteY105" fmla="*/ 311754 h 812605"/>
                <a:gd name="connsiteX106" fmla="*/ 11879034 w 13723853"/>
                <a:gd name="connsiteY106" fmla="*/ 271318 h 812605"/>
                <a:gd name="connsiteX107" fmla="*/ 11871343 w 13723853"/>
                <a:gd name="connsiteY107" fmla="*/ 296502 h 812605"/>
                <a:gd name="connsiteX108" fmla="*/ 11877453 w 13723853"/>
                <a:gd name="connsiteY108" fmla="*/ 286990 h 812605"/>
                <a:gd name="connsiteX109" fmla="*/ 12369205 w 13723853"/>
                <a:gd name="connsiteY109" fmla="*/ 0 h 812605"/>
                <a:gd name="connsiteX110" fmla="*/ 12739632 w 13723853"/>
                <a:gd name="connsiteY110" fmla="*/ 148596 h 812605"/>
                <a:gd name="connsiteX111" fmla="*/ 12787838 w 13723853"/>
                <a:gd name="connsiteY111" fmla="*/ 195935 h 812605"/>
                <a:gd name="connsiteX112" fmla="*/ 12792152 w 13723853"/>
                <a:gd name="connsiteY112" fmla="*/ 187311 h 812605"/>
                <a:gd name="connsiteX113" fmla="*/ 12801688 w 13723853"/>
                <a:gd name="connsiteY113" fmla="*/ 204976 h 812605"/>
                <a:gd name="connsiteX114" fmla="*/ 13241517 w 13723853"/>
                <a:gd name="connsiteY114" fmla="*/ 492302 h 812605"/>
                <a:gd name="connsiteX115" fmla="*/ 13706344 w 13723853"/>
                <a:gd name="connsiteY115" fmla="*/ 159808 h 812605"/>
                <a:gd name="connsiteX116" fmla="*/ 13723853 w 13723853"/>
                <a:gd name="connsiteY116" fmla="*/ 119324 h 812605"/>
                <a:gd name="connsiteX117" fmla="*/ 13706170 w 13723853"/>
                <a:gd name="connsiteY117" fmla="*/ 177225 h 812605"/>
                <a:gd name="connsiteX118" fmla="*/ 13112504 w 13723853"/>
                <a:gd name="connsiteY118" fmla="*/ 660610 h 812605"/>
                <a:gd name="connsiteX119" fmla="*/ 12742077 w 13723853"/>
                <a:gd name="connsiteY119" fmla="*/ 512014 h 812605"/>
                <a:gd name="connsiteX120" fmla="*/ 12693871 w 13723853"/>
                <a:gd name="connsiteY120" fmla="*/ 464675 h 812605"/>
                <a:gd name="connsiteX121" fmla="*/ 12689556 w 13723853"/>
                <a:gd name="connsiteY121" fmla="*/ 473298 h 812605"/>
                <a:gd name="connsiteX122" fmla="*/ 12680021 w 13723853"/>
                <a:gd name="connsiteY122" fmla="*/ 455634 h 812605"/>
                <a:gd name="connsiteX123" fmla="*/ 12240192 w 13723853"/>
                <a:gd name="connsiteY123" fmla="*/ 168308 h 812605"/>
                <a:gd name="connsiteX124" fmla="*/ 11817130 w 13723853"/>
                <a:gd name="connsiteY124" fmla="*/ 428741 h 812605"/>
                <a:gd name="connsiteX125" fmla="*/ 11816878 w 13723853"/>
                <a:gd name="connsiteY125" fmla="*/ 429150 h 812605"/>
                <a:gd name="connsiteX126" fmla="*/ 11815386 w 13723853"/>
                <a:gd name="connsiteY126" fmla="*/ 432244 h 812605"/>
                <a:gd name="connsiteX127" fmla="*/ 11788599 w 13723853"/>
                <a:gd name="connsiteY127" fmla="*/ 480214 h 812605"/>
                <a:gd name="connsiteX128" fmla="*/ 11775345 w 13723853"/>
                <a:gd name="connsiteY128" fmla="*/ 500849 h 812605"/>
                <a:gd name="connsiteX129" fmla="*/ 11757855 w 13723853"/>
                <a:gd name="connsiteY129" fmla="*/ 541285 h 812605"/>
                <a:gd name="connsiteX130" fmla="*/ 11765546 w 13723853"/>
                <a:gd name="connsiteY130" fmla="*/ 516101 h 812605"/>
                <a:gd name="connsiteX131" fmla="*/ 11759437 w 13723853"/>
                <a:gd name="connsiteY131" fmla="*/ 525613 h 812605"/>
                <a:gd name="connsiteX132" fmla="*/ 11267684 w 13723853"/>
                <a:gd name="connsiteY132" fmla="*/ 812603 h 812605"/>
                <a:gd name="connsiteX133" fmla="*/ 10897257 w 13723853"/>
                <a:gd name="connsiteY133" fmla="*/ 664007 h 812605"/>
                <a:gd name="connsiteX134" fmla="*/ 10849051 w 13723853"/>
                <a:gd name="connsiteY134" fmla="*/ 616668 h 812605"/>
                <a:gd name="connsiteX135" fmla="*/ 10844737 w 13723853"/>
                <a:gd name="connsiteY135" fmla="*/ 625292 h 812605"/>
                <a:gd name="connsiteX136" fmla="*/ 10835202 w 13723853"/>
                <a:gd name="connsiteY136" fmla="*/ 607627 h 812605"/>
                <a:gd name="connsiteX137" fmla="*/ 10395373 w 13723853"/>
                <a:gd name="connsiteY137" fmla="*/ 320302 h 812605"/>
                <a:gd name="connsiteX138" fmla="*/ 10129762 w 13723853"/>
                <a:gd name="connsiteY138" fmla="*/ 411089 h 812605"/>
                <a:gd name="connsiteX139" fmla="*/ 10084555 w 13723853"/>
                <a:gd name="connsiteY139" fmla="*/ 449000 h 812605"/>
                <a:gd name="connsiteX140" fmla="*/ 10078982 w 13723853"/>
                <a:gd name="connsiteY140" fmla="*/ 456073 h 812605"/>
                <a:gd name="connsiteX141" fmla="*/ 10044861 w 13723853"/>
                <a:gd name="connsiteY141" fmla="*/ 488902 h 812605"/>
                <a:gd name="connsiteX142" fmla="*/ 10019780 w 13723853"/>
                <a:gd name="connsiteY142" fmla="*/ 515951 h 812605"/>
                <a:gd name="connsiteX143" fmla="*/ 9930545 w 13723853"/>
                <a:gd name="connsiteY143" fmla="*/ 652795 h 812605"/>
                <a:gd name="connsiteX144" fmla="*/ 9913035 w 13723853"/>
                <a:gd name="connsiteY144" fmla="*/ 693279 h 812605"/>
                <a:gd name="connsiteX145" fmla="*/ 9930719 w 13723853"/>
                <a:gd name="connsiteY145" fmla="*/ 635378 h 812605"/>
                <a:gd name="connsiteX146" fmla="*/ 9967058 w 13723853"/>
                <a:gd name="connsiteY146" fmla="*/ 553928 h 812605"/>
                <a:gd name="connsiteX147" fmla="*/ 9925778 w 13723853"/>
                <a:gd name="connsiteY147" fmla="*/ 583206 h 812605"/>
                <a:gd name="connsiteX148" fmla="*/ 9652206 w 13723853"/>
                <a:gd name="connsiteY148" fmla="*/ 660611 h 812605"/>
                <a:gd name="connsiteX149" fmla="*/ 9281779 w 13723853"/>
                <a:gd name="connsiteY149" fmla="*/ 512015 h 812605"/>
                <a:gd name="connsiteX150" fmla="*/ 9233572 w 13723853"/>
                <a:gd name="connsiteY150" fmla="*/ 464676 h 812605"/>
                <a:gd name="connsiteX151" fmla="*/ 9229259 w 13723853"/>
                <a:gd name="connsiteY151" fmla="*/ 473299 h 812605"/>
                <a:gd name="connsiteX152" fmla="*/ 9219723 w 13723853"/>
                <a:gd name="connsiteY152" fmla="*/ 455635 h 812605"/>
                <a:gd name="connsiteX153" fmla="*/ 8779893 w 13723853"/>
                <a:gd name="connsiteY153" fmla="*/ 168309 h 812605"/>
                <a:gd name="connsiteX154" fmla="*/ 8356831 w 13723853"/>
                <a:gd name="connsiteY154" fmla="*/ 428742 h 812605"/>
                <a:gd name="connsiteX155" fmla="*/ 8356580 w 13723853"/>
                <a:gd name="connsiteY155" fmla="*/ 429151 h 812605"/>
                <a:gd name="connsiteX156" fmla="*/ 8355088 w 13723853"/>
                <a:gd name="connsiteY156" fmla="*/ 432245 h 812605"/>
                <a:gd name="connsiteX157" fmla="*/ 8328302 w 13723853"/>
                <a:gd name="connsiteY157" fmla="*/ 480215 h 812605"/>
                <a:gd name="connsiteX158" fmla="*/ 8315046 w 13723853"/>
                <a:gd name="connsiteY158" fmla="*/ 500850 h 812605"/>
                <a:gd name="connsiteX159" fmla="*/ 8297557 w 13723853"/>
                <a:gd name="connsiteY159" fmla="*/ 541286 h 812605"/>
                <a:gd name="connsiteX160" fmla="*/ 8305248 w 13723853"/>
                <a:gd name="connsiteY160" fmla="*/ 516102 h 812605"/>
                <a:gd name="connsiteX161" fmla="*/ 8299138 w 13723853"/>
                <a:gd name="connsiteY161" fmla="*/ 525614 h 812605"/>
                <a:gd name="connsiteX162" fmla="*/ 7807387 w 13723853"/>
                <a:gd name="connsiteY162" fmla="*/ 812604 h 812605"/>
                <a:gd name="connsiteX163" fmla="*/ 7436959 w 13723853"/>
                <a:gd name="connsiteY163" fmla="*/ 664008 h 812605"/>
                <a:gd name="connsiteX164" fmla="*/ 7388753 w 13723853"/>
                <a:gd name="connsiteY164" fmla="*/ 616669 h 812605"/>
                <a:gd name="connsiteX165" fmla="*/ 7384439 w 13723853"/>
                <a:gd name="connsiteY165" fmla="*/ 625293 h 812605"/>
                <a:gd name="connsiteX166" fmla="*/ 7374904 w 13723853"/>
                <a:gd name="connsiteY166" fmla="*/ 607628 h 812605"/>
                <a:gd name="connsiteX167" fmla="*/ 6935074 w 13723853"/>
                <a:gd name="connsiteY167" fmla="*/ 320302 h 812605"/>
                <a:gd name="connsiteX168" fmla="*/ 6669465 w 13723853"/>
                <a:gd name="connsiteY168" fmla="*/ 411089 h 812605"/>
                <a:gd name="connsiteX169" fmla="*/ 6624260 w 13723853"/>
                <a:gd name="connsiteY169" fmla="*/ 448999 h 812605"/>
                <a:gd name="connsiteX170" fmla="*/ 6618684 w 13723853"/>
                <a:gd name="connsiteY170" fmla="*/ 456075 h 812605"/>
                <a:gd name="connsiteX171" fmla="*/ 6584554 w 13723853"/>
                <a:gd name="connsiteY171" fmla="*/ 488913 h 812605"/>
                <a:gd name="connsiteX172" fmla="*/ 6559482 w 13723853"/>
                <a:gd name="connsiteY172" fmla="*/ 515952 h 812605"/>
                <a:gd name="connsiteX173" fmla="*/ 6470247 w 13723853"/>
                <a:gd name="connsiteY173" fmla="*/ 652796 h 812605"/>
                <a:gd name="connsiteX174" fmla="*/ 6452738 w 13723853"/>
                <a:gd name="connsiteY174" fmla="*/ 693280 h 812605"/>
                <a:gd name="connsiteX175" fmla="*/ 6470421 w 13723853"/>
                <a:gd name="connsiteY175" fmla="*/ 635379 h 812605"/>
                <a:gd name="connsiteX176" fmla="*/ 6506759 w 13723853"/>
                <a:gd name="connsiteY176" fmla="*/ 553930 h 812605"/>
                <a:gd name="connsiteX177" fmla="*/ 6465480 w 13723853"/>
                <a:gd name="connsiteY177" fmla="*/ 583208 h 812605"/>
                <a:gd name="connsiteX178" fmla="*/ 6191908 w 13723853"/>
                <a:gd name="connsiteY178" fmla="*/ 660613 h 812605"/>
                <a:gd name="connsiteX179" fmla="*/ 5821481 w 13723853"/>
                <a:gd name="connsiteY179" fmla="*/ 512017 h 812605"/>
                <a:gd name="connsiteX180" fmla="*/ 5773274 w 13723853"/>
                <a:gd name="connsiteY180" fmla="*/ 464678 h 812605"/>
                <a:gd name="connsiteX181" fmla="*/ 5768961 w 13723853"/>
                <a:gd name="connsiteY181" fmla="*/ 473301 h 812605"/>
                <a:gd name="connsiteX182" fmla="*/ 5759425 w 13723853"/>
                <a:gd name="connsiteY182" fmla="*/ 455637 h 812605"/>
                <a:gd name="connsiteX183" fmla="*/ 5319596 w 13723853"/>
                <a:gd name="connsiteY183" fmla="*/ 168311 h 812605"/>
                <a:gd name="connsiteX184" fmla="*/ 4896534 w 13723853"/>
                <a:gd name="connsiteY184" fmla="*/ 428744 h 812605"/>
                <a:gd name="connsiteX185" fmla="*/ 4896282 w 13723853"/>
                <a:gd name="connsiteY185" fmla="*/ 429153 h 812605"/>
                <a:gd name="connsiteX186" fmla="*/ 4894790 w 13723853"/>
                <a:gd name="connsiteY186" fmla="*/ 432247 h 812605"/>
                <a:gd name="connsiteX187" fmla="*/ 4868004 w 13723853"/>
                <a:gd name="connsiteY187" fmla="*/ 480217 h 812605"/>
                <a:gd name="connsiteX188" fmla="*/ 4854748 w 13723853"/>
                <a:gd name="connsiteY188" fmla="*/ 500852 h 812605"/>
                <a:gd name="connsiteX189" fmla="*/ 4837259 w 13723853"/>
                <a:gd name="connsiteY189" fmla="*/ 541288 h 812605"/>
                <a:gd name="connsiteX190" fmla="*/ 4844951 w 13723853"/>
                <a:gd name="connsiteY190" fmla="*/ 516104 h 812605"/>
                <a:gd name="connsiteX191" fmla="*/ 4838840 w 13723853"/>
                <a:gd name="connsiteY191" fmla="*/ 525616 h 812605"/>
                <a:gd name="connsiteX192" fmla="*/ 4347089 w 13723853"/>
                <a:gd name="connsiteY192" fmla="*/ 812606 h 812605"/>
                <a:gd name="connsiteX193" fmla="*/ 3976662 w 13723853"/>
                <a:gd name="connsiteY193" fmla="*/ 664010 h 812605"/>
                <a:gd name="connsiteX194" fmla="*/ 3928455 w 13723853"/>
                <a:gd name="connsiteY194" fmla="*/ 616671 h 812605"/>
                <a:gd name="connsiteX195" fmla="*/ 3924142 w 13723853"/>
                <a:gd name="connsiteY195" fmla="*/ 625295 h 812605"/>
                <a:gd name="connsiteX196" fmla="*/ 3914606 w 13723853"/>
                <a:gd name="connsiteY196" fmla="*/ 607630 h 812605"/>
                <a:gd name="connsiteX197" fmla="*/ 3474777 w 13723853"/>
                <a:gd name="connsiteY197" fmla="*/ 320304 h 812605"/>
                <a:gd name="connsiteX198" fmla="*/ 3209167 w 13723853"/>
                <a:gd name="connsiteY198" fmla="*/ 411091 h 812605"/>
                <a:gd name="connsiteX199" fmla="*/ 3163963 w 13723853"/>
                <a:gd name="connsiteY199" fmla="*/ 449001 h 812605"/>
                <a:gd name="connsiteX200" fmla="*/ 3158386 w 13723853"/>
                <a:gd name="connsiteY200" fmla="*/ 456077 h 812605"/>
                <a:gd name="connsiteX201" fmla="*/ 3124257 w 13723853"/>
                <a:gd name="connsiteY201" fmla="*/ 488915 h 812605"/>
                <a:gd name="connsiteX202" fmla="*/ 3099185 w 13723853"/>
                <a:gd name="connsiteY202" fmla="*/ 515954 h 812605"/>
                <a:gd name="connsiteX203" fmla="*/ 3009950 w 13723853"/>
                <a:gd name="connsiteY203" fmla="*/ 652798 h 812605"/>
                <a:gd name="connsiteX204" fmla="*/ 2992440 w 13723853"/>
                <a:gd name="connsiteY204" fmla="*/ 693282 h 812605"/>
                <a:gd name="connsiteX205" fmla="*/ 3010123 w 13723853"/>
                <a:gd name="connsiteY205" fmla="*/ 635381 h 812605"/>
                <a:gd name="connsiteX206" fmla="*/ 3046461 w 13723853"/>
                <a:gd name="connsiteY206" fmla="*/ 553933 h 812605"/>
                <a:gd name="connsiteX207" fmla="*/ 3005183 w 13723853"/>
                <a:gd name="connsiteY207" fmla="*/ 583210 h 812605"/>
                <a:gd name="connsiteX208" fmla="*/ 2731610 w 13723853"/>
                <a:gd name="connsiteY208" fmla="*/ 660615 h 812605"/>
                <a:gd name="connsiteX209" fmla="*/ 2361183 w 13723853"/>
                <a:gd name="connsiteY209" fmla="*/ 512019 h 812605"/>
                <a:gd name="connsiteX210" fmla="*/ 2312977 w 13723853"/>
                <a:gd name="connsiteY210" fmla="*/ 464680 h 812605"/>
                <a:gd name="connsiteX211" fmla="*/ 2308663 w 13723853"/>
                <a:gd name="connsiteY211" fmla="*/ 473303 h 812605"/>
                <a:gd name="connsiteX212" fmla="*/ 2299127 w 13723853"/>
                <a:gd name="connsiteY212" fmla="*/ 455639 h 812605"/>
                <a:gd name="connsiteX213" fmla="*/ 1859298 w 13723853"/>
                <a:gd name="connsiteY213" fmla="*/ 168313 h 812605"/>
                <a:gd name="connsiteX214" fmla="*/ 1436236 w 13723853"/>
                <a:gd name="connsiteY214" fmla="*/ 428746 h 812605"/>
                <a:gd name="connsiteX215" fmla="*/ 1435984 w 13723853"/>
                <a:gd name="connsiteY215" fmla="*/ 429155 h 812605"/>
                <a:gd name="connsiteX216" fmla="*/ 1434492 w 13723853"/>
                <a:gd name="connsiteY216" fmla="*/ 432249 h 812605"/>
                <a:gd name="connsiteX217" fmla="*/ 1407706 w 13723853"/>
                <a:gd name="connsiteY217" fmla="*/ 480219 h 812605"/>
                <a:gd name="connsiteX218" fmla="*/ 1394450 w 13723853"/>
                <a:gd name="connsiteY218" fmla="*/ 500854 h 812605"/>
                <a:gd name="connsiteX219" fmla="*/ 1376961 w 13723853"/>
                <a:gd name="connsiteY219" fmla="*/ 541290 h 812605"/>
                <a:gd name="connsiteX220" fmla="*/ 1384653 w 13723853"/>
                <a:gd name="connsiteY220" fmla="*/ 516106 h 812605"/>
                <a:gd name="connsiteX221" fmla="*/ 1378542 w 13723853"/>
                <a:gd name="connsiteY221" fmla="*/ 525618 h 812605"/>
                <a:gd name="connsiteX0" fmla="*/ 1378542 w 13723853"/>
                <a:gd name="connsiteY0" fmla="*/ 525618 h 812606"/>
                <a:gd name="connsiteX1" fmla="*/ 516364 w 13723853"/>
                <a:gd name="connsiteY1" fmla="*/ 664012 h 812606"/>
                <a:gd name="connsiteX2" fmla="*/ 468157 w 13723853"/>
                <a:gd name="connsiteY2" fmla="*/ 616673 h 812606"/>
                <a:gd name="connsiteX3" fmla="*/ 463844 w 13723853"/>
                <a:gd name="connsiteY3" fmla="*/ 625297 h 812606"/>
                <a:gd name="connsiteX4" fmla="*/ 14479 w 13723853"/>
                <a:gd name="connsiteY4" fmla="*/ 320306 h 812606"/>
                <a:gd name="connsiteX5" fmla="*/ 143492 w 13723853"/>
                <a:gd name="connsiteY5" fmla="*/ 151998 h 812606"/>
                <a:gd name="connsiteX6" fmla="*/ 513919 w 13723853"/>
                <a:gd name="connsiteY6" fmla="*/ 300594 h 812606"/>
                <a:gd name="connsiteX7" fmla="*/ 562125 w 13723853"/>
                <a:gd name="connsiteY7" fmla="*/ 347933 h 812606"/>
                <a:gd name="connsiteX8" fmla="*/ 566439 w 13723853"/>
                <a:gd name="connsiteY8" fmla="*/ 339310 h 812606"/>
                <a:gd name="connsiteX9" fmla="*/ 575975 w 13723853"/>
                <a:gd name="connsiteY9" fmla="*/ 356974 h 812606"/>
                <a:gd name="connsiteX10" fmla="*/ 1438866 w 13723853"/>
                <a:gd name="connsiteY10" fmla="*/ 383867 h 812606"/>
                <a:gd name="connsiteX11" fmla="*/ 1439118 w 13723853"/>
                <a:gd name="connsiteY11" fmla="*/ 383458 h 812606"/>
                <a:gd name="connsiteX12" fmla="*/ 1440610 w 13723853"/>
                <a:gd name="connsiteY12" fmla="*/ 380364 h 812606"/>
                <a:gd name="connsiteX13" fmla="*/ 1467396 w 13723853"/>
                <a:gd name="connsiteY13" fmla="*/ 332394 h 812606"/>
                <a:gd name="connsiteX14" fmla="*/ 1480651 w 13723853"/>
                <a:gd name="connsiteY14" fmla="*/ 311759 h 812606"/>
                <a:gd name="connsiteX15" fmla="*/ 1498141 w 13723853"/>
                <a:gd name="connsiteY15" fmla="*/ 271323 h 812606"/>
                <a:gd name="connsiteX16" fmla="*/ 1490449 w 13723853"/>
                <a:gd name="connsiteY16" fmla="*/ 296507 h 812606"/>
                <a:gd name="connsiteX17" fmla="*/ 1496559 w 13723853"/>
                <a:gd name="connsiteY17" fmla="*/ 286995 h 812606"/>
                <a:gd name="connsiteX18" fmla="*/ 1988311 w 13723853"/>
                <a:gd name="connsiteY18" fmla="*/ 5 h 812606"/>
                <a:gd name="connsiteX19" fmla="*/ 2358738 w 13723853"/>
                <a:gd name="connsiteY19" fmla="*/ 148601 h 812606"/>
                <a:gd name="connsiteX20" fmla="*/ 2406944 w 13723853"/>
                <a:gd name="connsiteY20" fmla="*/ 195940 h 812606"/>
                <a:gd name="connsiteX21" fmla="*/ 2411258 w 13723853"/>
                <a:gd name="connsiteY21" fmla="*/ 187316 h 812606"/>
                <a:gd name="connsiteX22" fmla="*/ 2420794 w 13723853"/>
                <a:gd name="connsiteY22" fmla="*/ 204981 h 812606"/>
                <a:gd name="connsiteX23" fmla="*/ 2860623 w 13723853"/>
                <a:gd name="connsiteY23" fmla="*/ 492306 h 812606"/>
                <a:gd name="connsiteX24" fmla="*/ 3126233 w 13723853"/>
                <a:gd name="connsiteY24" fmla="*/ 401519 h 812606"/>
                <a:gd name="connsiteX25" fmla="*/ 3171437 w 13723853"/>
                <a:gd name="connsiteY25" fmla="*/ 363610 h 812606"/>
                <a:gd name="connsiteX26" fmla="*/ 3177014 w 13723853"/>
                <a:gd name="connsiteY26" fmla="*/ 356534 h 812606"/>
                <a:gd name="connsiteX27" fmla="*/ 3211143 w 13723853"/>
                <a:gd name="connsiteY27" fmla="*/ 323696 h 812606"/>
                <a:gd name="connsiteX28" fmla="*/ 3236215 w 13723853"/>
                <a:gd name="connsiteY28" fmla="*/ 296657 h 812606"/>
                <a:gd name="connsiteX29" fmla="*/ 3325450 w 13723853"/>
                <a:gd name="connsiteY29" fmla="*/ 159813 h 812606"/>
                <a:gd name="connsiteX30" fmla="*/ 3342960 w 13723853"/>
                <a:gd name="connsiteY30" fmla="*/ 119329 h 812606"/>
                <a:gd name="connsiteX31" fmla="*/ 3325277 w 13723853"/>
                <a:gd name="connsiteY31" fmla="*/ 177230 h 812606"/>
                <a:gd name="connsiteX32" fmla="*/ 3288939 w 13723853"/>
                <a:gd name="connsiteY32" fmla="*/ 258678 h 812606"/>
                <a:gd name="connsiteX33" fmla="*/ 3330217 w 13723853"/>
                <a:gd name="connsiteY33" fmla="*/ 229401 h 812606"/>
                <a:gd name="connsiteX34" fmla="*/ 3603790 w 13723853"/>
                <a:gd name="connsiteY34" fmla="*/ 151996 h 812606"/>
                <a:gd name="connsiteX35" fmla="*/ 3974217 w 13723853"/>
                <a:gd name="connsiteY35" fmla="*/ 300592 h 812606"/>
                <a:gd name="connsiteX36" fmla="*/ 4022423 w 13723853"/>
                <a:gd name="connsiteY36" fmla="*/ 347931 h 812606"/>
                <a:gd name="connsiteX37" fmla="*/ 4026737 w 13723853"/>
                <a:gd name="connsiteY37" fmla="*/ 339308 h 812606"/>
                <a:gd name="connsiteX38" fmla="*/ 4036273 w 13723853"/>
                <a:gd name="connsiteY38" fmla="*/ 356972 h 812606"/>
                <a:gd name="connsiteX39" fmla="*/ 4476102 w 13723853"/>
                <a:gd name="connsiteY39" fmla="*/ 644298 h 812606"/>
                <a:gd name="connsiteX40" fmla="*/ 4899164 w 13723853"/>
                <a:gd name="connsiteY40" fmla="*/ 383865 h 812606"/>
                <a:gd name="connsiteX41" fmla="*/ 4899416 w 13723853"/>
                <a:gd name="connsiteY41" fmla="*/ 383456 h 812606"/>
                <a:gd name="connsiteX42" fmla="*/ 4900908 w 13723853"/>
                <a:gd name="connsiteY42" fmla="*/ 380362 h 812606"/>
                <a:gd name="connsiteX43" fmla="*/ 4927694 w 13723853"/>
                <a:gd name="connsiteY43" fmla="*/ 332392 h 812606"/>
                <a:gd name="connsiteX44" fmla="*/ 4940949 w 13723853"/>
                <a:gd name="connsiteY44" fmla="*/ 311757 h 812606"/>
                <a:gd name="connsiteX45" fmla="*/ 4958439 w 13723853"/>
                <a:gd name="connsiteY45" fmla="*/ 271321 h 812606"/>
                <a:gd name="connsiteX46" fmla="*/ 4950747 w 13723853"/>
                <a:gd name="connsiteY46" fmla="*/ 296505 h 812606"/>
                <a:gd name="connsiteX47" fmla="*/ 4956857 w 13723853"/>
                <a:gd name="connsiteY47" fmla="*/ 286993 h 812606"/>
                <a:gd name="connsiteX48" fmla="*/ 5448609 w 13723853"/>
                <a:gd name="connsiteY48" fmla="*/ 3 h 812606"/>
                <a:gd name="connsiteX49" fmla="*/ 5819036 w 13723853"/>
                <a:gd name="connsiteY49" fmla="*/ 148599 h 812606"/>
                <a:gd name="connsiteX50" fmla="*/ 5867242 w 13723853"/>
                <a:gd name="connsiteY50" fmla="*/ 195938 h 812606"/>
                <a:gd name="connsiteX51" fmla="*/ 5871556 w 13723853"/>
                <a:gd name="connsiteY51" fmla="*/ 187314 h 812606"/>
                <a:gd name="connsiteX52" fmla="*/ 5881092 w 13723853"/>
                <a:gd name="connsiteY52" fmla="*/ 204979 h 812606"/>
                <a:gd name="connsiteX53" fmla="*/ 6320921 w 13723853"/>
                <a:gd name="connsiteY53" fmla="*/ 492304 h 812606"/>
                <a:gd name="connsiteX54" fmla="*/ 6586531 w 13723853"/>
                <a:gd name="connsiteY54" fmla="*/ 401517 h 812606"/>
                <a:gd name="connsiteX55" fmla="*/ 6631735 w 13723853"/>
                <a:gd name="connsiteY55" fmla="*/ 363608 h 812606"/>
                <a:gd name="connsiteX56" fmla="*/ 6637312 w 13723853"/>
                <a:gd name="connsiteY56" fmla="*/ 356532 h 812606"/>
                <a:gd name="connsiteX57" fmla="*/ 6671441 w 13723853"/>
                <a:gd name="connsiteY57" fmla="*/ 323694 h 812606"/>
                <a:gd name="connsiteX58" fmla="*/ 6696513 w 13723853"/>
                <a:gd name="connsiteY58" fmla="*/ 296655 h 812606"/>
                <a:gd name="connsiteX59" fmla="*/ 6785748 w 13723853"/>
                <a:gd name="connsiteY59" fmla="*/ 159811 h 812606"/>
                <a:gd name="connsiteX60" fmla="*/ 6803258 w 13723853"/>
                <a:gd name="connsiteY60" fmla="*/ 119327 h 812606"/>
                <a:gd name="connsiteX61" fmla="*/ 6785574 w 13723853"/>
                <a:gd name="connsiteY61" fmla="*/ 177228 h 812606"/>
                <a:gd name="connsiteX62" fmla="*/ 6749236 w 13723853"/>
                <a:gd name="connsiteY62" fmla="*/ 258677 h 812606"/>
                <a:gd name="connsiteX63" fmla="*/ 6790515 w 13723853"/>
                <a:gd name="connsiteY63" fmla="*/ 229399 h 812606"/>
                <a:gd name="connsiteX64" fmla="*/ 7064088 w 13723853"/>
                <a:gd name="connsiteY64" fmla="*/ 151994 h 812606"/>
                <a:gd name="connsiteX65" fmla="*/ 7434515 w 13723853"/>
                <a:gd name="connsiteY65" fmla="*/ 300590 h 812606"/>
                <a:gd name="connsiteX66" fmla="*/ 7482721 w 13723853"/>
                <a:gd name="connsiteY66" fmla="*/ 347929 h 812606"/>
                <a:gd name="connsiteX67" fmla="*/ 7487035 w 13723853"/>
                <a:gd name="connsiteY67" fmla="*/ 339306 h 812606"/>
                <a:gd name="connsiteX68" fmla="*/ 7496571 w 13723853"/>
                <a:gd name="connsiteY68" fmla="*/ 356970 h 812606"/>
                <a:gd name="connsiteX69" fmla="*/ 7936399 w 13723853"/>
                <a:gd name="connsiteY69" fmla="*/ 644296 h 812606"/>
                <a:gd name="connsiteX70" fmla="*/ 8359462 w 13723853"/>
                <a:gd name="connsiteY70" fmla="*/ 383863 h 812606"/>
                <a:gd name="connsiteX71" fmla="*/ 8359713 w 13723853"/>
                <a:gd name="connsiteY71" fmla="*/ 383454 h 812606"/>
                <a:gd name="connsiteX72" fmla="*/ 8361206 w 13723853"/>
                <a:gd name="connsiteY72" fmla="*/ 380360 h 812606"/>
                <a:gd name="connsiteX73" fmla="*/ 8387992 w 13723853"/>
                <a:gd name="connsiteY73" fmla="*/ 332390 h 812606"/>
                <a:gd name="connsiteX74" fmla="*/ 8401246 w 13723853"/>
                <a:gd name="connsiteY74" fmla="*/ 311755 h 812606"/>
                <a:gd name="connsiteX75" fmla="*/ 8418737 w 13723853"/>
                <a:gd name="connsiteY75" fmla="*/ 271319 h 812606"/>
                <a:gd name="connsiteX76" fmla="*/ 8411045 w 13723853"/>
                <a:gd name="connsiteY76" fmla="*/ 296503 h 812606"/>
                <a:gd name="connsiteX77" fmla="*/ 8417155 w 13723853"/>
                <a:gd name="connsiteY77" fmla="*/ 286991 h 812606"/>
                <a:gd name="connsiteX78" fmla="*/ 8908907 w 13723853"/>
                <a:gd name="connsiteY78" fmla="*/ 1 h 812606"/>
                <a:gd name="connsiteX79" fmla="*/ 9279334 w 13723853"/>
                <a:gd name="connsiteY79" fmla="*/ 148597 h 812606"/>
                <a:gd name="connsiteX80" fmla="*/ 9327540 w 13723853"/>
                <a:gd name="connsiteY80" fmla="*/ 195936 h 812606"/>
                <a:gd name="connsiteX81" fmla="*/ 9331854 w 13723853"/>
                <a:gd name="connsiteY81" fmla="*/ 187312 h 812606"/>
                <a:gd name="connsiteX82" fmla="*/ 9341390 w 13723853"/>
                <a:gd name="connsiteY82" fmla="*/ 204977 h 812606"/>
                <a:gd name="connsiteX83" fmla="*/ 9781218 w 13723853"/>
                <a:gd name="connsiteY83" fmla="*/ 492302 h 812606"/>
                <a:gd name="connsiteX84" fmla="*/ 10046829 w 13723853"/>
                <a:gd name="connsiteY84" fmla="*/ 401515 h 812606"/>
                <a:gd name="connsiteX85" fmla="*/ 10092036 w 13723853"/>
                <a:gd name="connsiteY85" fmla="*/ 363604 h 812606"/>
                <a:gd name="connsiteX86" fmla="*/ 10097610 w 13723853"/>
                <a:gd name="connsiteY86" fmla="*/ 356531 h 812606"/>
                <a:gd name="connsiteX87" fmla="*/ 10131730 w 13723853"/>
                <a:gd name="connsiteY87" fmla="*/ 323702 h 812606"/>
                <a:gd name="connsiteX88" fmla="*/ 10156811 w 13723853"/>
                <a:gd name="connsiteY88" fmla="*/ 296653 h 812606"/>
                <a:gd name="connsiteX89" fmla="*/ 10246046 w 13723853"/>
                <a:gd name="connsiteY89" fmla="*/ 159809 h 812606"/>
                <a:gd name="connsiteX90" fmla="*/ 10263556 w 13723853"/>
                <a:gd name="connsiteY90" fmla="*/ 119325 h 812606"/>
                <a:gd name="connsiteX91" fmla="*/ 10245872 w 13723853"/>
                <a:gd name="connsiteY91" fmla="*/ 177226 h 812606"/>
                <a:gd name="connsiteX92" fmla="*/ 10209533 w 13723853"/>
                <a:gd name="connsiteY92" fmla="*/ 258676 h 812606"/>
                <a:gd name="connsiteX93" fmla="*/ 10250813 w 13723853"/>
                <a:gd name="connsiteY93" fmla="*/ 229399 h 812606"/>
                <a:gd name="connsiteX94" fmla="*/ 10524386 w 13723853"/>
                <a:gd name="connsiteY94" fmla="*/ 151993 h 812606"/>
                <a:gd name="connsiteX95" fmla="*/ 10894813 w 13723853"/>
                <a:gd name="connsiteY95" fmla="*/ 300589 h 812606"/>
                <a:gd name="connsiteX96" fmla="*/ 10943019 w 13723853"/>
                <a:gd name="connsiteY96" fmla="*/ 347928 h 812606"/>
                <a:gd name="connsiteX97" fmla="*/ 10947333 w 13723853"/>
                <a:gd name="connsiteY97" fmla="*/ 339305 h 812606"/>
                <a:gd name="connsiteX98" fmla="*/ 10956868 w 13723853"/>
                <a:gd name="connsiteY98" fmla="*/ 356969 h 812606"/>
                <a:gd name="connsiteX99" fmla="*/ 11396698 w 13723853"/>
                <a:gd name="connsiteY99" fmla="*/ 644295 h 812606"/>
                <a:gd name="connsiteX100" fmla="*/ 11819760 w 13723853"/>
                <a:gd name="connsiteY100" fmla="*/ 383862 h 812606"/>
                <a:gd name="connsiteX101" fmla="*/ 11820012 w 13723853"/>
                <a:gd name="connsiteY101" fmla="*/ 383453 h 812606"/>
                <a:gd name="connsiteX102" fmla="*/ 11821504 w 13723853"/>
                <a:gd name="connsiteY102" fmla="*/ 380359 h 812606"/>
                <a:gd name="connsiteX103" fmla="*/ 11848290 w 13723853"/>
                <a:gd name="connsiteY103" fmla="*/ 332389 h 812606"/>
                <a:gd name="connsiteX104" fmla="*/ 11861545 w 13723853"/>
                <a:gd name="connsiteY104" fmla="*/ 311754 h 812606"/>
                <a:gd name="connsiteX105" fmla="*/ 11879034 w 13723853"/>
                <a:gd name="connsiteY105" fmla="*/ 271318 h 812606"/>
                <a:gd name="connsiteX106" fmla="*/ 11871343 w 13723853"/>
                <a:gd name="connsiteY106" fmla="*/ 296502 h 812606"/>
                <a:gd name="connsiteX107" fmla="*/ 11877453 w 13723853"/>
                <a:gd name="connsiteY107" fmla="*/ 286990 h 812606"/>
                <a:gd name="connsiteX108" fmla="*/ 12369205 w 13723853"/>
                <a:gd name="connsiteY108" fmla="*/ 0 h 812606"/>
                <a:gd name="connsiteX109" fmla="*/ 12739632 w 13723853"/>
                <a:gd name="connsiteY109" fmla="*/ 148596 h 812606"/>
                <a:gd name="connsiteX110" fmla="*/ 12787838 w 13723853"/>
                <a:gd name="connsiteY110" fmla="*/ 195935 h 812606"/>
                <a:gd name="connsiteX111" fmla="*/ 12792152 w 13723853"/>
                <a:gd name="connsiteY111" fmla="*/ 187311 h 812606"/>
                <a:gd name="connsiteX112" fmla="*/ 12801688 w 13723853"/>
                <a:gd name="connsiteY112" fmla="*/ 204976 h 812606"/>
                <a:gd name="connsiteX113" fmla="*/ 13241517 w 13723853"/>
                <a:gd name="connsiteY113" fmla="*/ 492302 h 812606"/>
                <a:gd name="connsiteX114" fmla="*/ 13706344 w 13723853"/>
                <a:gd name="connsiteY114" fmla="*/ 159808 h 812606"/>
                <a:gd name="connsiteX115" fmla="*/ 13723853 w 13723853"/>
                <a:gd name="connsiteY115" fmla="*/ 119324 h 812606"/>
                <a:gd name="connsiteX116" fmla="*/ 13706170 w 13723853"/>
                <a:gd name="connsiteY116" fmla="*/ 177225 h 812606"/>
                <a:gd name="connsiteX117" fmla="*/ 13112504 w 13723853"/>
                <a:gd name="connsiteY117" fmla="*/ 660610 h 812606"/>
                <a:gd name="connsiteX118" fmla="*/ 12742077 w 13723853"/>
                <a:gd name="connsiteY118" fmla="*/ 512014 h 812606"/>
                <a:gd name="connsiteX119" fmla="*/ 12693871 w 13723853"/>
                <a:gd name="connsiteY119" fmla="*/ 464675 h 812606"/>
                <a:gd name="connsiteX120" fmla="*/ 12689556 w 13723853"/>
                <a:gd name="connsiteY120" fmla="*/ 473298 h 812606"/>
                <a:gd name="connsiteX121" fmla="*/ 12680021 w 13723853"/>
                <a:gd name="connsiteY121" fmla="*/ 455634 h 812606"/>
                <a:gd name="connsiteX122" fmla="*/ 12240192 w 13723853"/>
                <a:gd name="connsiteY122" fmla="*/ 168308 h 812606"/>
                <a:gd name="connsiteX123" fmla="*/ 11817130 w 13723853"/>
                <a:gd name="connsiteY123" fmla="*/ 428741 h 812606"/>
                <a:gd name="connsiteX124" fmla="*/ 11816878 w 13723853"/>
                <a:gd name="connsiteY124" fmla="*/ 429150 h 812606"/>
                <a:gd name="connsiteX125" fmla="*/ 11815386 w 13723853"/>
                <a:gd name="connsiteY125" fmla="*/ 432244 h 812606"/>
                <a:gd name="connsiteX126" fmla="*/ 11788599 w 13723853"/>
                <a:gd name="connsiteY126" fmla="*/ 480214 h 812606"/>
                <a:gd name="connsiteX127" fmla="*/ 11775345 w 13723853"/>
                <a:gd name="connsiteY127" fmla="*/ 500849 h 812606"/>
                <a:gd name="connsiteX128" fmla="*/ 11757855 w 13723853"/>
                <a:gd name="connsiteY128" fmla="*/ 541285 h 812606"/>
                <a:gd name="connsiteX129" fmla="*/ 11765546 w 13723853"/>
                <a:gd name="connsiteY129" fmla="*/ 516101 h 812606"/>
                <a:gd name="connsiteX130" fmla="*/ 11759437 w 13723853"/>
                <a:gd name="connsiteY130" fmla="*/ 525613 h 812606"/>
                <a:gd name="connsiteX131" fmla="*/ 11267684 w 13723853"/>
                <a:gd name="connsiteY131" fmla="*/ 812603 h 812606"/>
                <a:gd name="connsiteX132" fmla="*/ 10897257 w 13723853"/>
                <a:gd name="connsiteY132" fmla="*/ 664007 h 812606"/>
                <a:gd name="connsiteX133" fmla="*/ 10849051 w 13723853"/>
                <a:gd name="connsiteY133" fmla="*/ 616668 h 812606"/>
                <a:gd name="connsiteX134" fmla="*/ 10844737 w 13723853"/>
                <a:gd name="connsiteY134" fmla="*/ 625292 h 812606"/>
                <a:gd name="connsiteX135" fmla="*/ 10835202 w 13723853"/>
                <a:gd name="connsiteY135" fmla="*/ 607627 h 812606"/>
                <a:gd name="connsiteX136" fmla="*/ 10395373 w 13723853"/>
                <a:gd name="connsiteY136" fmla="*/ 320302 h 812606"/>
                <a:gd name="connsiteX137" fmla="*/ 10129762 w 13723853"/>
                <a:gd name="connsiteY137" fmla="*/ 411089 h 812606"/>
                <a:gd name="connsiteX138" fmla="*/ 10084555 w 13723853"/>
                <a:gd name="connsiteY138" fmla="*/ 449000 h 812606"/>
                <a:gd name="connsiteX139" fmla="*/ 10078982 w 13723853"/>
                <a:gd name="connsiteY139" fmla="*/ 456073 h 812606"/>
                <a:gd name="connsiteX140" fmla="*/ 10044861 w 13723853"/>
                <a:gd name="connsiteY140" fmla="*/ 488902 h 812606"/>
                <a:gd name="connsiteX141" fmla="*/ 10019780 w 13723853"/>
                <a:gd name="connsiteY141" fmla="*/ 515951 h 812606"/>
                <a:gd name="connsiteX142" fmla="*/ 9930545 w 13723853"/>
                <a:gd name="connsiteY142" fmla="*/ 652795 h 812606"/>
                <a:gd name="connsiteX143" fmla="*/ 9913035 w 13723853"/>
                <a:gd name="connsiteY143" fmla="*/ 693279 h 812606"/>
                <a:gd name="connsiteX144" fmla="*/ 9930719 w 13723853"/>
                <a:gd name="connsiteY144" fmla="*/ 635378 h 812606"/>
                <a:gd name="connsiteX145" fmla="*/ 9967058 w 13723853"/>
                <a:gd name="connsiteY145" fmla="*/ 553928 h 812606"/>
                <a:gd name="connsiteX146" fmla="*/ 9925778 w 13723853"/>
                <a:gd name="connsiteY146" fmla="*/ 583206 h 812606"/>
                <a:gd name="connsiteX147" fmla="*/ 9652206 w 13723853"/>
                <a:gd name="connsiteY147" fmla="*/ 660611 h 812606"/>
                <a:gd name="connsiteX148" fmla="*/ 9281779 w 13723853"/>
                <a:gd name="connsiteY148" fmla="*/ 512015 h 812606"/>
                <a:gd name="connsiteX149" fmla="*/ 9233572 w 13723853"/>
                <a:gd name="connsiteY149" fmla="*/ 464676 h 812606"/>
                <a:gd name="connsiteX150" fmla="*/ 9229259 w 13723853"/>
                <a:gd name="connsiteY150" fmla="*/ 473299 h 812606"/>
                <a:gd name="connsiteX151" fmla="*/ 9219723 w 13723853"/>
                <a:gd name="connsiteY151" fmla="*/ 455635 h 812606"/>
                <a:gd name="connsiteX152" fmla="*/ 8779893 w 13723853"/>
                <a:gd name="connsiteY152" fmla="*/ 168309 h 812606"/>
                <a:gd name="connsiteX153" fmla="*/ 8356831 w 13723853"/>
                <a:gd name="connsiteY153" fmla="*/ 428742 h 812606"/>
                <a:gd name="connsiteX154" fmla="*/ 8356580 w 13723853"/>
                <a:gd name="connsiteY154" fmla="*/ 429151 h 812606"/>
                <a:gd name="connsiteX155" fmla="*/ 8355088 w 13723853"/>
                <a:gd name="connsiteY155" fmla="*/ 432245 h 812606"/>
                <a:gd name="connsiteX156" fmla="*/ 8328302 w 13723853"/>
                <a:gd name="connsiteY156" fmla="*/ 480215 h 812606"/>
                <a:gd name="connsiteX157" fmla="*/ 8315046 w 13723853"/>
                <a:gd name="connsiteY157" fmla="*/ 500850 h 812606"/>
                <a:gd name="connsiteX158" fmla="*/ 8297557 w 13723853"/>
                <a:gd name="connsiteY158" fmla="*/ 541286 h 812606"/>
                <a:gd name="connsiteX159" fmla="*/ 8305248 w 13723853"/>
                <a:gd name="connsiteY159" fmla="*/ 516102 h 812606"/>
                <a:gd name="connsiteX160" fmla="*/ 8299138 w 13723853"/>
                <a:gd name="connsiteY160" fmla="*/ 525614 h 812606"/>
                <a:gd name="connsiteX161" fmla="*/ 7807387 w 13723853"/>
                <a:gd name="connsiteY161" fmla="*/ 812604 h 812606"/>
                <a:gd name="connsiteX162" fmla="*/ 7436959 w 13723853"/>
                <a:gd name="connsiteY162" fmla="*/ 664008 h 812606"/>
                <a:gd name="connsiteX163" fmla="*/ 7388753 w 13723853"/>
                <a:gd name="connsiteY163" fmla="*/ 616669 h 812606"/>
                <a:gd name="connsiteX164" fmla="*/ 7384439 w 13723853"/>
                <a:gd name="connsiteY164" fmla="*/ 625293 h 812606"/>
                <a:gd name="connsiteX165" fmla="*/ 7374904 w 13723853"/>
                <a:gd name="connsiteY165" fmla="*/ 607628 h 812606"/>
                <a:gd name="connsiteX166" fmla="*/ 6935074 w 13723853"/>
                <a:gd name="connsiteY166" fmla="*/ 320302 h 812606"/>
                <a:gd name="connsiteX167" fmla="*/ 6669465 w 13723853"/>
                <a:gd name="connsiteY167" fmla="*/ 411089 h 812606"/>
                <a:gd name="connsiteX168" fmla="*/ 6624260 w 13723853"/>
                <a:gd name="connsiteY168" fmla="*/ 448999 h 812606"/>
                <a:gd name="connsiteX169" fmla="*/ 6618684 w 13723853"/>
                <a:gd name="connsiteY169" fmla="*/ 456075 h 812606"/>
                <a:gd name="connsiteX170" fmla="*/ 6584554 w 13723853"/>
                <a:gd name="connsiteY170" fmla="*/ 488913 h 812606"/>
                <a:gd name="connsiteX171" fmla="*/ 6559482 w 13723853"/>
                <a:gd name="connsiteY171" fmla="*/ 515952 h 812606"/>
                <a:gd name="connsiteX172" fmla="*/ 6470247 w 13723853"/>
                <a:gd name="connsiteY172" fmla="*/ 652796 h 812606"/>
                <a:gd name="connsiteX173" fmla="*/ 6452738 w 13723853"/>
                <a:gd name="connsiteY173" fmla="*/ 693280 h 812606"/>
                <a:gd name="connsiteX174" fmla="*/ 6470421 w 13723853"/>
                <a:gd name="connsiteY174" fmla="*/ 635379 h 812606"/>
                <a:gd name="connsiteX175" fmla="*/ 6506759 w 13723853"/>
                <a:gd name="connsiteY175" fmla="*/ 553930 h 812606"/>
                <a:gd name="connsiteX176" fmla="*/ 6465480 w 13723853"/>
                <a:gd name="connsiteY176" fmla="*/ 583208 h 812606"/>
                <a:gd name="connsiteX177" fmla="*/ 6191908 w 13723853"/>
                <a:gd name="connsiteY177" fmla="*/ 660613 h 812606"/>
                <a:gd name="connsiteX178" fmla="*/ 5821481 w 13723853"/>
                <a:gd name="connsiteY178" fmla="*/ 512017 h 812606"/>
                <a:gd name="connsiteX179" fmla="*/ 5773274 w 13723853"/>
                <a:gd name="connsiteY179" fmla="*/ 464678 h 812606"/>
                <a:gd name="connsiteX180" fmla="*/ 5768961 w 13723853"/>
                <a:gd name="connsiteY180" fmla="*/ 473301 h 812606"/>
                <a:gd name="connsiteX181" fmla="*/ 5759425 w 13723853"/>
                <a:gd name="connsiteY181" fmla="*/ 455637 h 812606"/>
                <a:gd name="connsiteX182" fmla="*/ 5319596 w 13723853"/>
                <a:gd name="connsiteY182" fmla="*/ 168311 h 812606"/>
                <a:gd name="connsiteX183" fmla="*/ 4896534 w 13723853"/>
                <a:gd name="connsiteY183" fmla="*/ 428744 h 812606"/>
                <a:gd name="connsiteX184" fmla="*/ 4896282 w 13723853"/>
                <a:gd name="connsiteY184" fmla="*/ 429153 h 812606"/>
                <a:gd name="connsiteX185" fmla="*/ 4894790 w 13723853"/>
                <a:gd name="connsiteY185" fmla="*/ 432247 h 812606"/>
                <a:gd name="connsiteX186" fmla="*/ 4868004 w 13723853"/>
                <a:gd name="connsiteY186" fmla="*/ 480217 h 812606"/>
                <a:gd name="connsiteX187" fmla="*/ 4854748 w 13723853"/>
                <a:gd name="connsiteY187" fmla="*/ 500852 h 812606"/>
                <a:gd name="connsiteX188" fmla="*/ 4837259 w 13723853"/>
                <a:gd name="connsiteY188" fmla="*/ 541288 h 812606"/>
                <a:gd name="connsiteX189" fmla="*/ 4844951 w 13723853"/>
                <a:gd name="connsiteY189" fmla="*/ 516104 h 812606"/>
                <a:gd name="connsiteX190" fmla="*/ 4838840 w 13723853"/>
                <a:gd name="connsiteY190" fmla="*/ 525616 h 812606"/>
                <a:gd name="connsiteX191" fmla="*/ 4347089 w 13723853"/>
                <a:gd name="connsiteY191" fmla="*/ 812606 h 812606"/>
                <a:gd name="connsiteX192" fmla="*/ 3976662 w 13723853"/>
                <a:gd name="connsiteY192" fmla="*/ 664010 h 812606"/>
                <a:gd name="connsiteX193" fmla="*/ 3928455 w 13723853"/>
                <a:gd name="connsiteY193" fmla="*/ 616671 h 812606"/>
                <a:gd name="connsiteX194" fmla="*/ 3924142 w 13723853"/>
                <a:gd name="connsiteY194" fmla="*/ 625295 h 812606"/>
                <a:gd name="connsiteX195" fmla="*/ 3914606 w 13723853"/>
                <a:gd name="connsiteY195" fmla="*/ 607630 h 812606"/>
                <a:gd name="connsiteX196" fmla="*/ 3474777 w 13723853"/>
                <a:gd name="connsiteY196" fmla="*/ 320304 h 812606"/>
                <a:gd name="connsiteX197" fmla="*/ 3209167 w 13723853"/>
                <a:gd name="connsiteY197" fmla="*/ 411091 h 812606"/>
                <a:gd name="connsiteX198" fmla="*/ 3163963 w 13723853"/>
                <a:gd name="connsiteY198" fmla="*/ 449001 h 812606"/>
                <a:gd name="connsiteX199" fmla="*/ 3158386 w 13723853"/>
                <a:gd name="connsiteY199" fmla="*/ 456077 h 812606"/>
                <a:gd name="connsiteX200" fmla="*/ 3124257 w 13723853"/>
                <a:gd name="connsiteY200" fmla="*/ 488915 h 812606"/>
                <a:gd name="connsiteX201" fmla="*/ 3099185 w 13723853"/>
                <a:gd name="connsiteY201" fmla="*/ 515954 h 812606"/>
                <a:gd name="connsiteX202" fmla="*/ 3009950 w 13723853"/>
                <a:gd name="connsiteY202" fmla="*/ 652798 h 812606"/>
                <a:gd name="connsiteX203" fmla="*/ 2992440 w 13723853"/>
                <a:gd name="connsiteY203" fmla="*/ 693282 h 812606"/>
                <a:gd name="connsiteX204" fmla="*/ 3010123 w 13723853"/>
                <a:gd name="connsiteY204" fmla="*/ 635381 h 812606"/>
                <a:gd name="connsiteX205" fmla="*/ 3046461 w 13723853"/>
                <a:gd name="connsiteY205" fmla="*/ 553933 h 812606"/>
                <a:gd name="connsiteX206" fmla="*/ 3005183 w 13723853"/>
                <a:gd name="connsiteY206" fmla="*/ 583210 h 812606"/>
                <a:gd name="connsiteX207" fmla="*/ 2731610 w 13723853"/>
                <a:gd name="connsiteY207" fmla="*/ 660615 h 812606"/>
                <a:gd name="connsiteX208" fmla="*/ 2361183 w 13723853"/>
                <a:gd name="connsiteY208" fmla="*/ 512019 h 812606"/>
                <a:gd name="connsiteX209" fmla="*/ 2312977 w 13723853"/>
                <a:gd name="connsiteY209" fmla="*/ 464680 h 812606"/>
                <a:gd name="connsiteX210" fmla="*/ 2308663 w 13723853"/>
                <a:gd name="connsiteY210" fmla="*/ 473303 h 812606"/>
                <a:gd name="connsiteX211" fmla="*/ 2299127 w 13723853"/>
                <a:gd name="connsiteY211" fmla="*/ 455639 h 812606"/>
                <a:gd name="connsiteX212" fmla="*/ 1859298 w 13723853"/>
                <a:gd name="connsiteY212" fmla="*/ 168313 h 812606"/>
                <a:gd name="connsiteX213" fmla="*/ 1436236 w 13723853"/>
                <a:gd name="connsiteY213" fmla="*/ 428746 h 812606"/>
                <a:gd name="connsiteX214" fmla="*/ 1435984 w 13723853"/>
                <a:gd name="connsiteY214" fmla="*/ 429155 h 812606"/>
                <a:gd name="connsiteX215" fmla="*/ 1434492 w 13723853"/>
                <a:gd name="connsiteY215" fmla="*/ 432249 h 812606"/>
                <a:gd name="connsiteX216" fmla="*/ 1407706 w 13723853"/>
                <a:gd name="connsiteY216" fmla="*/ 480219 h 812606"/>
                <a:gd name="connsiteX217" fmla="*/ 1394450 w 13723853"/>
                <a:gd name="connsiteY217" fmla="*/ 500854 h 812606"/>
                <a:gd name="connsiteX218" fmla="*/ 1376961 w 13723853"/>
                <a:gd name="connsiteY218" fmla="*/ 541290 h 812606"/>
                <a:gd name="connsiteX219" fmla="*/ 1384653 w 13723853"/>
                <a:gd name="connsiteY219" fmla="*/ 516106 h 812606"/>
                <a:gd name="connsiteX220" fmla="*/ 1378542 w 13723853"/>
                <a:gd name="connsiteY220" fmla="*/ 525618 h 812606"/>
                <a:gd name="connsiteX0" fmla="*/ 1378542 w 13723853"/>
                <a:gd name="connsiteY0" fmla="*/ 525618 h 812606"/>
                <a:gd name="connsiteX1" fmla="*/ 516364 w 13723853"/>
                <a:gd name="connsiteY1" fmla="*/ 664012 h 812606"/>
                <a:gd name="connsiteX2" fmla="*/ 468157 w 13723853"/>
                <a:gd name="connsiteY2" fmla="*/ 616673 h 812606"/>
                <a:gd name="connsiteX3" fmla="*/ 14479 w 13723853"/>
                <a:gd name="connsiteY3" fmla="*/ 320306 h 812606"/>
                <a:gd name="connsiteX4" fmla="*/ 143492 w 13723853"/>
                <a:gd name="connsiteY4" fmla="*/ 151998 h 812606"/>
                <a:gd name="connsiteX5" fmla="*/ 513919 w 13723853"/>
                <a:gd name="connsiteY5" fmla="*/ 300594 h 812606"/>
                <a:gd name="connsiteX6" fmla="*/ 562125 w 13723853"/>
                <a:gd name="connsiteY6" fmla="*/ 347933 h 812606"/>
                <a:gd name="connsiteX7" fmla="*/ 566439 w 13723853"/>
                <a:gd name="connsiteY7" fmla="*/ 339310 h 812606"/>
                <a:gd name="connsiteX8" fmla="*/ 575975 w 13723853"/>
                <a:gd name="connsiteY8" fmla="*/ 356974 h 812606"/>
                <a:gd name="connsiteX9" fmla="*/ 1438866 w 13723853"/>
                <a:gd name="connsiteY9" fmla="*/ 383867 h 812606"/>
                <a:gd name="connsiteX10" fmla="*/ 1439118 w 13723853"/>
                <a:gd name="connsiteY10" fmla="*/ 383458 h 812606"/>
                <a:gd name="connsiteX11" fmla="*/ 1440610 w 13723853"/>
                <a:gd name="connsiteY11" fmla="*/ 380364 h 812606"/>
                <a:gd name="connsiteX12" fmla="*/ 1467396 w 13723853"/>
                <a:gd name="connsiteY12" fmla="*/ 332394 h 812606"/>
                <a:gd name="connsiteX13" fmla="*/ 1480651 w 13723853"/>
                <a:gd name="connsiteY13" fmla="*/ 311759 h 812606"/>
                <a:gd name="connsiteX14" fmla="*/ 1498141 w 13723853"/>
                <a:gd name="connsiteY14" fmla="*/ 271323 h 812606"/>
                <a:gd name="connsiteX15" fmla="*/ 1490449 w 13723853"/>
                <a:gd name="connsiteY15" fmla="*/ 296507 h 812606"/>
                <a:gd name="connsiteX16" fmla="*/ 1496559 w 13723853"/>
                <a:gd name="connsiteY16" fmla="*/ 286995 h 812606"/>
                <a:gd name="connsiteX17" fmla="*/ 1988311 w 13723853"/>
                <a:gd name="connsiteY17" fmla="*/ 5 h 812606"/>
                <a:gd name="connsiteX18" fmla="*/ 2358738 w 13723853"/>
                <a:gd name="connsiteY18" fmla="*/ 148601 h 812606"/>
                <a:gd name="connsiteX19" fmla="*/ 2406944 w 13723853"/>
                <a:gd name="connsiteY19" fmla="*/ 195940 h 812606"/>
                <a:gd name="connsiteX20" fmla="*/ 2411258 w 13723853"/>
                <a:gd name="connsiteY20" fmla="*/ 187316 h 812606"/>
                <a:gd name="connsiteX21" fmla="*/ 2420794 w 13723853"/>
                <a:gd name="connsiteY21" fmla="*/ 204981 h 812606"/>
                <a:gd name="connsiteX22" fmla="*/ 2860623 w 13723853"/>
                <a:gd name="connsiteY22" fmla="*/ 492306 h 812606"/>
                <a:gd name="connsiteX23" fmla="*/ 3126233 w 13723853"/>
                <a:gd name="connsiteY23" fmla="*/ 401519 h 812606"/>
                <a:gd name="connsiteX24" fmla="*/ 3171437 w 13723853"/>
                <a:gd name="connsiteY24" fmla="*/ 363610 h 812606"/>
                <a:gd name="connsiteX25" fmla="*/ 3177014 w 13723853"/>
                <a:gd name="connsiteY25" fmla="*/ 356534 h 812606"/>
                <a:gd name="connsiteX26" fmla="*/ 3211143 w 13723853"/>
                <a:gd name="connsiteY26" fmla="*/ 323696 h 812606"/>
                <a:gd name="connsiteX27" fmla="*/ 3236215 w 13723853"/>
                <a:gd name="connsiteY27" fmla="*/ 296657 h 812606"/>
                <a:gd name="connsiteX28" fmla="*/ 3325450 w 13723853"/>
                <a:gd name="connsiteY28" fmla="*/ 159813 h 812606"/>
                <a:gd name="connsiteX29" fmla="*/ 3342960 w 13723853"/>
                <a:gd name="connsiteY29" fmla="*/ 119329 h 812606"/>
                <a:gd name="connsiteX30" fmla="*/ 3325277 w 13723853"/>
                <a:gd name="connsiteY30" fmla="*/ 177230 h 812606"/>
                <a:gd name="connsiteX31" fmla="*/ 3288939 w 13723853"/>
                <a:gd name="connsiteY31" fmla="*/ 258678 h 812606"/>
                <a:gd name="connsiteX32" fmla="*/ 3330217 w 13723853"/>
                <a:gd name="connsiteY32" fmla="*/ 229401 h 812606"/>
                <a:gd name="connsiteX33" fmla="*/ 3603790 w 13723853"/>
                <a:gd name="connsiteY33" fmla="*/ 151996 h 812606"/>
                <a:gd name="connsiteX34" fmla="*/ 3974217 w 13723853"/>
                <a:gd name="connsiteY34" fmla="*/ 300592 h 812606"/>
                <a:gd name="connsiteX35" fmla="*/ 4022423 w 13723853"/>
                <a:gd name="connsiteY35" fmla="*/ 347931 h 812606"/>
                <a:gd name="connsiteX36" fmla="*/ 4026737 w 13723853"/>
                <a:gd name="connsiteY36" fmla="*/ 339308 h 812606"/>
                <a:gd name="connsiteX37" fmla="*/ 4036273 w 13723853"/>
                <a:gd name="connsiteY37" fmla="*/ 356972 h 812606"/>
                <a:gd name="connsiteX38" fmla="*/ 4476102 w 13723853"/>
                <a:gd name="connsiteY38" fmla="*/ 644298 h 812606"/>
                <a:gd name="connsiteX39" fmla="*/ 4899164 w 13723853"/>
                <a:gd name="connsiteY39" fmla="*/ 383865 h 812606"/>
                <a:gd name="connsiteX40" fmla="*/ 4899416 w 13723853"/>
                <a:gd name="connsiteY40" fmla="*/ 383456 h 812606"/>
                <a:gd name="connsiteX41" fmla="*/ 4900908 w 13723853"/>
                <a:gd name="connsiteY41" fmla="*/ 380362 h 812606"/>
                <a:gd name="connsiteX42" fmla="*/ 4927694 w 13723853"/>
                <a:gd name="connsiteY42" fmla="*/ 332392 h 812606"/>
                <a:gd name="connsiteX43" fmla="*/ 4940949 w 13723853"/>
                <a:gd name="connsiteY43" fmla="*/ 311757 h 812606"/>
                <a:gd name="connsiteX44" fmla="*/ 4958439 w 13723853"/>
                <a:gd name="connsiteY44" fmla="*/ 271321 h 812606"/>
                <a:gd name="connsiteX45" fmla="*/ 4950747 w 13723853"/>
                <a:gd name="connsiteY45" fmla="*/ 296505 h 812606"/>
                <a:gd name="connsiteX46" fmla="*/ 4956857 w 13723853"/>
                <a:gd name="connsiteY46" fmla="*/ 286993 h 812606"/>
                <a:gd name="connsiteX47" fmla="*/ 5448609 w 13723853"/>
                <a:gd name="connsiteY47" fmla="*/ 3 h 812606"/>
                <a:gd name="connsiteX48" fmla="*/ 5819036 w 13723853"/>
                <a:gd name="connsiteY48" fmla="*/ 148599 h 812606"/>
                <a:gd name="connsiteX49" fmla="*/ 5867242 w 13723853"/>
                <a:gd name="connsiteY49" fmla="*/ 195938 h 812606"/>
                <a:gd name="connsiteX50" fmla="*/ 5871556 w 13723853"/>
                <a:gd name="connsiteY50" fmla="*/ 187314 h 812606"/>
                <a:gd name="connsiteX51" fmla="*/ 5881092 w 13723853"/>
                <a:gd name="connsiteY51" fmla="*/ 204979 h 812606"/>
                <a:gd name="connsiteX52" fmla="*/ 6320921 w 13723853"/>
                <a:gd name="connsiteY52" fmla="*/ 492304 h 812606"/>
                <a:gd name="connsiteX53" fmla="*/ 6586531 w 13723853"/>
                <a:gd name="connsiteY53" fmla="*/ 401517 h 812606"/>
                <a:gd name="connsiteX54" fmla="*/ 6631735 w 13723853"/>
                <a:gd name="connsiteY54" fmla="*/ 363608 h 812606"/>
                <a:gd name="connsiteX55" fmla="*/ 6637312 w 13723853"/>
                <a:gd name="connsiteY55" fmla="*/ 356532 h 812606"/>
                <a:gd name="connsiteX56" fmla="*/ 6671441 w 13723853"/>
                <a:gd name="connsiteY56" fmla="*/ 323694 h 812606"/>
                <a:gd name="connsiteX57" fmla="*/ 6696513 w 13723853"/>
                <a:gd name="connsiteY57" fmla="*/ 296655 h 812606"/>
                <a:gd name="connsiteX58" fmla="*/ 6785748 w 13723853"/>
                <a:gd name="connsiteY58" fmla="*/ 159811 h 812606"/>
                <a:gd name="connsiteX59" fmla="*/ 6803258 w 13723853"/>
                <a:gd name="connsiteY59" fmla="*/ 119327 h 812606"/>
                <a:gd name="connsiteX60" fmla="*/ 6785574 w 13723853"/>
                <a:gd name="connsiteY60" fmla="*/ 177228 h 812606"/>
                <a:gd name="connsiteX61" fmla="*/ 6749236 w 13723853"/>
                <a:gd name="connsiteY61" fmla="*/ 258677 h 812606"/>
                <a:gd name="connsiteX62" fmla="*/ 6790515 w 13723853"/>
                <a:gd name="connsiteY62" fmla="*/ 229399 h 812606"/>
                <a:gd name="connsiteX63" fmla="*/ 7064088 w 13723853"/>
                <a:gd name="connsiteY63" fmla="*/ 151994 h 812606"/>
                <a:gd name="connsiteX64" fmla="*/ 7434515 w 13723853"/>
                <a:gd name="connsiteY64" fmla="*/ 300590 h 812606"/>
                <a:gd name="connsiteX65" fmla="*/ 7482721 w 13723853"/>
                <a:gd name="connsiteY65" fmla="*/ 347929 h 812606"/>
                <a:gd name="connsiteX66" fmla="*/ 7487035 w 13723853"/>
                <a:gd name="connsiteY66" fmla="*/ 339306 h 812606"/>
                <a:gd name="connsiteX67" fmla="*/ 7496571 w 13723853"/>
                <a:gd name="connsiteY67" fmla="*/ 356970 h 812606"/>
                <a:gd name="connsiteX68" fmla="*/ 7936399 w 13723853"/>
                <a:gd name="connsiteY68" fmla="*/ 644296 h 812606"/>
                <a:gd name="connsiteX69" fmla="*/ 8359462 w 13723853"/>
                <a:gd name="connsiteY69" fmla="*/ 383863 h 812606"/>
                <a:gd name="connsiteX70" fmla="*/ 8359713 w 13723853"/>
                <a:gd name="connsiteY70" fmla="*/ 383454 h 812606"/>
                <a:gd name="connsiteX71" fmla="*/ 8361206 w 13723853"/>
                <a:gd name="connsiteY71" fmla="*/ 380360 h 812606"/>
                <a:gd name="connsiteX72" fmla="*/ 8387992 w 13723853"/>
                <a:gd name="connsiteY72" fmla="*/ 332390 h 812606"/>
                <a:gd name="connsiteX73" fmla="*/ 8401246 w 13723853"/>
                <a:gd name="connsiteY73" fmla="*/ 311755 h 812606"/>
                <a:gd name="connsiteX74" fmla="*/ 8418737 w 13723853"/>
                <a:gd name="connsiteY74" fmla="*/ 271319 h 812606"/>
                <a:gd name="connsiteX75" fmla="*/ 8411045 w 13723853"/>
                <a:gd name="connsiteY75" fmla="*/ 296503 h 812606"/>
                <a:gd name="connsiteX76" fmla="*/ 8417155 w 13723853"/>
                <a:gd name="connsiteY76" fmla="*/ 286991 h 812606"/>
                <a:gd name="connsiteX77" fmla="*/ 8908907 w 13723853"/>
                <a:gd name="connsiteY77" fmla="*/ 1 h 812606"/>
                <a:gd name="connsiteX78" fmla="*/ 9279334 w 13723853"/>
                <a:gd name="connsiteY78" fmla="*/ 148597 h 812606"/>
                <a:gd name="connsiteX79" fmla="*/ 9327540 w 13723853"/>
                <a:gd name="connsiteY79" fmla="*/ 195936 h 812606"/>
                <a:gd name="connsiteX80" fmla="*/ 9331854 w 13723853"/>
                <a:gd name="connsiteY80" fmla="*/ 187312 h 812606"/>
                <a:gd name="connsiteX81" fmla="*/ 9341390 w 13723853"/>
                <a:gd name="connsiteY81" fmla="*/ 204977 h 812606"/>
                <a:gd name="connsiteX82" fmla="*/ 9781218 w 13723853"/>
                <a:gd name="connsiteY82" fmla="*/ 492302 h 812606"/>
                <a:gd name="connsiteX83" fmla="*/ 10046829 w 13723853"/>
                <a:gd name="connsiteY83" fmla="*/ 401515 h 812606"/>
                <a:gd name="connsiteX84" fmla="*/ 10092036 w 13723853"/>
                <a:gd name="connsiteY84" fmla="*/ 363604 h 812606"/>
                <a:gd name="connsiteX85" fmla="*/ 10097610 w 13723853"/>
                <a:gd name="connsiteY85" fmla="*/ 356531 h 812606"/>
                <a:gd name="connsiteX86" fmla="*/ 10131730 w 13723853"/>
                <a:gd name="connsiteY86" fmla="*/ 323702 h 812606"/>
                <a:gd name="connsiteX87" fmla="*/ 10156811 w 13723853"/>
                <a:gd name="connsiteY87" fmla="*/ 296653 h 812606"/>
                <a:gd name="connsiteX88" fmla="*/ 10246046 w 13723853"/>
                <a:gd name="connsiteY88" fmla="*/ 159809 h 812606"/>
                <a:gd name="connsiteX89" fmla="*/ 10263556 w 13723853"/>
                <a:gd name="connsiteY89" fmla="*/ 119325 h 812606"/>
                <a:gd name="connsiteX90" fmla="*/ 10245872 w 13723853"/>
                <a:gd name="connsiteY90" fmla="*/ 177226 h 812606"/>
                <a:gd name="connsiteX91" fmla="*/ 10209533 w 13723853"/>
                <a:gd name="connsiteY91" fmla="*/ 258676 h 812606"/>
                <a:gd name="connsiteX92" fmla="*/ 10250813 w 13723853"/>
                <a:gd name="connsiteY92" fmla="*/ 229399 h 812606"/>
                <a:gd name="connsiteX93" fmla="*/ 10524386 w 13723853"/>
                <a:gd name="connsiteY93" fmla="*/ 151993 h 812606"/>
                <a:gd name="connsiteX94" fmla="*/ 10894813 w 13723853"/>
                <a:gd name="connsiteY94" fmla="*/ 300589 h 812606"/>
                <a:gd name="connsiteX95" fmla="*/ 10943019 w 13723853"/>
                <a:gd name="connsiteY95" fmla="*/ 347928 h 812606"/>
                <a:gd name="connsiteX96" fmla="*/ 10947333 w 13723853"/>
                <a:gd name="connsiteY96" fmla="*/ 339305 h 812606"/>
                <a:gd name="connsiteX97" fmla="*/ 10956868 w 13723853"/>
                <a:gd name="connsiteY97" fmla="*/ 356969 h 812606"/>
                <a:gd name="connsiteX98" fmla="*/ 11396698 w 13723853"/>
                <a:gd name="connsiteY98" fmla="*/ 644295 h 812606"/>
                <a:gd name="connsiteX99" fmla="*/ 11819760 w 13723853"/>
                <a:gd name="connsiteY99" fmla="*/ 383862 h 812606"/>
                <a:gd name="connsiteX100" fmla="*/ 11820012 w 13723853"/>
                <a:gd name="connsiteY100" fmla="*/ 383453 h 812606"/>
                <a:gd name="connsiteX101" fmla="*/ 11821504 w 13723853"/>
                <a:gd name="connsiteY101" fmla="*/ 380359 h 812606"/>
                <a:gd name="connsiteX102" fmla="*/ 11848290 w 13723853"/>
                <a:gd name="connsiteY102" fmla="*/ 332389 h 812606"/>
                <a:gd name="connsiteX103" fmla="*/ 11861545 w 13723853"/>
                <a:gd name="connsiteY103" fmla="*/ 311754 h 812606"/>
                <a:gd name="connsiteX104" fmla="*/ 11879034 w 13723853"/>
                <a:gd name="connsiteY104" fmla="*/ 271318 h 812606"/>
                <a:gd name="connsiteX105" fmla="*/ 11871343 w 13723853"/>
                <a:gd name="connsiteY105" fmla="*/ 296502 h 812606"/>
                <a:gd name="connsiteX106" fmla="*/ 11877453 w 13723853"/>
                <a:gd name="connsiteY106" fmla="*/ 286990 h 812606"/>
                <a:gd name="connsiteX107" fmla="*/ 12369205 w 13723853"/>
                <a:gd name="connsiteY107" fmla="*/ 0 h 812606"/>
                <a:gd name="connsiteX108" fmla="*/ 12739632 w 13723853"/>
                <a:gd name="connsiteY108" fmla="*/ 148596 h 812606"/>
                <a:gd name="connsiteX109" fmla="*/ 12787838 w 13723853"/>
                <a:gd name="connsiteY109" fmla="*/ 195935 h 812606"/>
                <a:gd name="connsiteX110" fmla="*/ 12792152 w 13723853"/>
                <a:gd name="connsiteY110" fmla="*/ 187311 h 812606"/>
                <a:gd name="connsiteX111" fmla="*/ 12801688 w 13723853"/>
                <a:gd name="connsiteY111" fmla="*/ 204976 h 812606"/>
                <a:gd name="connsiteX112" fmla="*/ 13241517 w 13723853"/>
                <a:gd name="connsiteY112" fmla="*/ 492302 h 812606"/>
                <a:gd name="connsiteX113" fmla="*/ 13706344 w 13723853"/>
                <a:gd name="connsiteY113" fmla="*/ 159808 h 812606"/>
                <a:gd name="connsiteX114" fmla="*/ 13723853 w 13723853"/>
                <a:gd name="connsiteY114" fmla="*/ 119324 h 812606"/>
                <a:gd name="connsiteX115" fmla="*/ 13706170 w 13723853"/>
                <a:gd name="connsiteY115" fmla="*/ 177225 h 812606"/>
                <a:gd name="connsiteX116" fmla="*/ 13112504 w 13723853"/>
                <a:gd name="connsiteY116" fmla="*/ 660610 h 812606"/>
                <a:gd name="connsiteX117" fmla="*/ 12742077 w 13723853"/>
                <a:gd name="connsiteY117" fmla="*/ 512014 h 812606"/>
                <a:gd name="connsiteX118" fmla="*/ 12693871 w 13723853"/>
                <a:gd name="connsiteY118" fmla="*/ 464675 h 812606"/>
                <a:gd name="connsiteX119" fmla="*/ 12689556 w 13723853"/>
                <a:gd name="connsiteY119" fmla="*/ 473298 h 812606"/>
                <a:gd name="connsiteX120" fmla="*/ 12680021 w 13723853"/>
                <a:gd name="connsiteY120" fmla="*/ 455634 h 812606"/>
                <a:gd name="connsiteX121" fmla="*/ 12240192 w 13723853"/>
                <a:gd name="connsiteY121" fmla="*/ 168308 h 812606"/>
                <a:gd name="connsiteX122" fmla="*/ 11817130 w 13723853"/>
                <a:gd name="connsiteY122" fmla="*/ 428741 h 812606"/>
                <a:gd name="connsiteX123" fmla="*/ 11816878 w 13723853"/>
                <a:gd name="connsiteY123" fmla="*/ 429150 h 812606"/>
                <a:gd name="connsiteX124" fmla="*/ 11815386 w 13723853"/>
                <a:gd name="connsiteY124" fmla="*/ 432244 h 812606"/>
                <a:gd name="connsiteX125" fmla="*/ 11788599 w 13723853"/>
                <a:gd name="connsiteY125" fmla="*/ 480214 h 812606"/>
                <a:gd name="connsiteX126" fmla="*/ 11775345 w 13723853"/>
                <a:gd name="connsiteY126" fmla="*/ 500849 h 812606"/>
                <a:gd name="connsiteX127" fmla="*/ 11757855 w 13723853"/>
                <a:gd name="connsiteY127" fmla="*/ 541285 h 812606"/>
                <a:gd name="connsiteX128" fmla="*/ 11765546 w 13723853"/>
                <a:gd name="connsiteY128" fmla="*/ 516101 h 812606"/>
                <a:gd name="connsiteX129" fmla="*/ 11759437 w 13723853"/>
                <a:gd name="connsiteY129" fmla="*/ 525613 h 812606"/>
                <a:gd name="connsiteX130" fmla="*/ 11267684 w 13723853"/>
                <a:gd name="connsiteY130" fmla="*/ 812603 h 812606"/>
                <a:gd name="connsiteX131" fmla="*/ 10897257 w 13723853"/>
                <a:gd name="connsiteY131" fmla="*/ 664007 h 812606"/>
                <a:gd name="connsiteX132" fmla="*/ 10849051 w 13723853"/>
                <a:gd name="connsiteY132" fmla="*/ 616668 h 812606"/>
                <a:gd name="connsiteX133" fmla="*/ 10844737 w 13723853"/>
                <a:gd name="connsiteY133" fmla="*/ 625292 h 812606"/>
                <a:gd name="connsiteX134" fmla="*/ 10835202 w 13723853"/>
                <a:gd name="connsiteY134" fmla="*/ 607627 h 812606"/>
                <a:gd name="connsiteX135" fmla="*/ 10395373 w 13723853"/>
                <a:gd name="connsiteY135" fmla="*/ 320302 h 812606"/>
                <a:gd name="connsiteX136" fmla="*/ 10129762 w 13723853"/>
                <a:gd name="connsiteY136" fmla="*/ 411089 h 812606"/>
                <a:gd name="connsiteX137" fmla="*/ 10084555 w 13723853"/>
                <a:gd name="connsiteY137" fmla="*/ 449000 h 812606"/>
                <a:gd name="connsiteX138" fmla="*/ 10078982 w 13723853"/>
                <a:gd name="connsiteY138" fmla="*/ 456073 h 812606"/>
                <a:gd name="connsiteX139" fmla="*/ 10044861 w 13723853"/>
                <a:gd name="connsiteY139" fmla="*/ 488902 h 812606"/>
                <a:gd name="connsiteX140" fmla="*/ 10019780 w 13723853"/>
                <a:gd name="connsiteY140" fmla="*/ 515951 h 812606"/>
                <a:gd name="connsiteX141" fmla="*/ 9930545 w 13723853"/>
                <a:gd name="connsiteY141" fmla="*/ 652795 h 812606"/>
                <a:gd name="connsiteX142" fmla="*/ 9913035 w 13723853"/>
                <a:gd name="connsiteY142" fmla="*/ 693279 h 812606"/>
                <a:gd name="connsiteX143" fmla="*/ 9930719 w 13723853"/>
                <a:gd name="connsiteY143" fmla="*/ 635378 h 812606"/>
                <a:gd name="connsiteX144" fmla="*/ 9967058 w 13723853"/>
                <a:gd name="connsiteY144" fmla="*/ 553928 h 812606"/>
                <a:gd name="connsiteX145" fmla="*/ 9925778 w 13723853"/>
                <a:gd name="connsiteY145" fmla="*/ 583206 h 812606"/>
                <a:gd name="connsiteX146" fmla="*/ 9652206 w 13723853"/>
                <a:gd name="connsiteY146" fmla="*/ 660611 h 812606"/>
                <a:gd name="connsiteX147" fmla="*/ 9281779 w 13723853"/>
                <a:gd name="connsiteY147" fmla="*/ 512015 h 812606"/>
                <a:gd name="connsiteX148" fmla="*/ 9233572 w 13723853"/>
                <a:gd name="connsiteY148" fmla="*/ 464676 h 812606"/>
                <a:gd name="connsiteX149" fmla="*/ 9229259 w 13723853"/>
                <a:gd name="connsiteY149" fmla="*/ 473299 h 812606"/>
                <a:gd name="connsiteX150" fmla="*/ 9219723 w 13723853"/>
                <a:gd name="connsiteY150" fmla="*/ 455635 h 812606"/>
                <a:gd name="connsiteX151" fmla="*/ 8779893 w 13723853"/>
                <a:gd name="connsiteY151" fmla="*/ 168309 h 812606"/>
                <a:gd name="connsiteX152" fmla="*/ 8356831 w 13723853"/>
                <a:gd name="connsiteY152" fmla="*/ 428742 h 812606"/>
                <a:gd name="connsiteX153" fmla="*/ 8356580 w 13723853"/>
                <a:gd name="connsiteY153" fmla="*/ 429151 h 812606"/>
                <a:gd name="connsiteX154" fmla="*/ 8355088 w 13723853"/>
                <a:gd name="connsiteY154" fmla="*/ 432245 h 812606"/>
                <a:gd name="connsiteX155" fmla="*/ 8328302 w 13723853"/>
                <a:gd name="connsiteY155" fmla="*/ 480215 h 812606"/>
                <a:gd name="connsiteX156" fmla="*/ 8315046 w 13723853"/>
                <a:gd name="connsiteY156" fmla="*/ 500850 h 812606"/>
                <a:gd name="connsiteX157" fmla="*/ 8297557 w 13723853"/>
                <a:gd name="connsiteY157" fmla="*/ 541286 h 812606"/>
                <a:gd name="connsiteX158" fmla="*/ 8305248 w 13723853"/>
                <a:gd name="connsiteY158" fmla="*/ 516102 h 812606"/>
                <a:gd name="connsiteX159" fmla="*/ 8299138 w 13723853"/>
                <a:gd name="connsiteY159" fmla="*/ 525614 h 812606"/>
                <a:gd name="connsiteX160" fmla="*/ 7807387 w 13723853"/>
                <a:gd name="connsiteY160" fmla="*/ 812604 h 812606"/>
                <a:gd name="connsiteX161" fmla="*/ 7436959 w 13723853"/>
                <a:gd name="connsiteY161" fmla="*/ 664008 h 812606"/>
                <a:gd name="connsiteX162" fmla="*/ 7388753 w 13723853"/>
                <a:gd name="connsiteY162" fmla="*/ 616669 h 812606"/>
                <a:gd name="connsiteX163" fmla="*/ 7384439 w 13723853"/>
                <a:gd name="connsiteY163" fmla="*/ 625293 h 812606"/>
                <a:gd name="connsiteX164" fmla="*/ 7374904 w 13723853"/>
                <a:gd name="connsiteY164" fmla="*/ 607628 h 812606"/>
                <a:gd name="connsiteX165" fmla="*/ 6935074 w 13723853"/>
                <a:gd name="connsiteY165" fmla="*/ 320302 h 812606"/>
                <a:gd name="connsiteX166" fmla="*/ 6669465 w 13723853"/>
                <a:gd name="connsiteY166" fmla="*/ 411089 h 812606"/>
                <a:gd name="connsiteX167" fmla="*/ 6624260 w 13723853"/>
                <a:gd name="connsiteY167" fmla="*/ 448999 h 812606"/>
                <a:gd name="connsiteX168" fmla="*/ 6618684 w 13723853"/>
                <a:gd name="connsiteY168" fmla="*/ 456075 h 812606"/>
                <a:gd name="connsiteX169" fmla="*/ 6584554 w 13723853"/>
                <a:gd name="connsiteY169" fmla="*/ 488913 h 812606"/>
                <a:gd name="connsiteX170" fmla="*/ 6559482 w 13723853"/>
                <a:gd name="connsiteY170" fmla="*/ 515952 h 812606"/>
                <a:gd name="connsiteX171" fmla="*/ 6470247 w 13723853"/>
                <a:gd name="connsiteY171" fmla="*/ 652796 h 812606"/>
                <a:gd name="connsiteX172" fmla="*/ 6452738 w 13723853"/>
                <a:gd name="connsiteY172" fmla="*/ 693280 h 812606"/>
                <a:gd name="connsiteX173" fmla="*/ 6470421 w 13723853"/>
                <a:gd name="connsiteY173" fmla="*/ 635379 h 812606"/>
                <a:gd name="connsiteX174" fmla="*/ 6506759 w 13723853"/>
                <a:gd name="connsiteY174" fmla="*/ 553930 h 812606"/>
                <a:gd name="connsiteX175" fmla="*/ 6465480 w 13723853"/>
                <a:gd name="connsiteY175" fmla="*/ 583208 h 812606"/>
                <a:gd name="connsiteX176" fmla="*/ 6191908 w 13723853"/>
                <a:gd name="connsiteY176" fmla="*/ 660613 h 812606"/>
                <a:gd name="connsiteX177" fmla="*/ 5821481 w 13723853"/>
                <a:gd name="connsiteY177" fmla="*/ 512017 h 812606"/>
                <a:gd name="connsiteX178" fmla="*/ 5773274 w 13723853"/>
                <a:gd name="connsiteY178" fmla="*/ 464678 h 812606"/>
                <a:gd name="connsiteX179" fmla="*/ 5768961 w 13723853"/>
                <a:gd name="connsiteY179" fmla="*/ 473301 h 812606"/>
                <a:gd name="connsiteX180" fmla="*/ 5759425 w 13723853"/>
                <a:gd name="connsiteY180" fmla="*/ 455637 h 812606"/>
                <a:gd name="connsiteX181" fmla="*/ 5319596 w 13723853"/>
                <a:gd name="connsiteY181" fmla="*/ 168311 h 812606"/>
                <a:gd name="connsiteX182" fmla="*/ 4896534 w 13723853"/>
                <a:gd name="connsiteY182" fmla="*/ 428744 h 812606"/>
                <a:gd name="connsiteX183" fmla="*/ 4896282 w 13723853"/>
                <a:gd name="connsiteY183" fmla="*/ 429153 h 812606"/>
                <a:gd name="connsiteX184" fmla="*/ 4894790 w 13723853"/>
                <a:gd name="connsiteY184" fmla="*/ 432247 h 812606"/>
                <a:gd name="connsiteX185" fmla="*/ 4868004 w 13723853"/>
                <a:gd name="connsiteY185" fmla="*/ 480217 h 812606"/>
                <a:gd name="connsiteX186" fmla="*/ 4854748 w 13723853"/>
                <a:gd name="connsiteY186" fmla="*/ 500852 h 812606"/>
                <a:gd name="connsiteX187" fmla="*/ 4837259 w 13723853"/>
                <a:gd name="connsiteY187" fmla="*/ 541288 h 812606"/>
                <a:gd name="connsiteX188" fmla="*/ 4844951 w 13723853"/>
                <a:gd name="connsiteY188" fmla="*/ 516104 h 812606"/>
                <a:gd name="connsiteX189" fmla="*/ 4838840 w 13723853"/>
                <a:gd name="connsiteY189" fmla="*/ 525616 h 812606"/>
                <a:gd name="connsiteX190" fmla="*/ 4347089 w 13723853"/>
                <a:gd name="connsiteY190" fmla="*/ 812606 h 812606"/>
                <a:gd name="connsiteX191" fmla="*/ 3976662 w 13723853"/>
                <a:gd name="connsiteY191" fmla="*/ 664010 h 812606"/>
                <a:gd name="connsiteX192" fmla="*/ 3928455 w 13723853"/>
                <a:gd name="connsiteY192" fmla="*/ 616671 h 812606"/>
                <a:gd name="connsiteX193" fmla="*/ 3924142 w 13723853"/>
                <a:gd name="connsiteY193" fmla="*/ 625295 h 812606"/>
                <a:gd name="connsiteX194" fmla="*/ 3914606 w 13723853"/>
                <a:gd name="connsiteY194" fmla="*/ 607630 h 812606"/>
                <a:gd name="connsiteX195" fmla="*/ 3474777 w 13723853"/>
                <a:gd name="connsiteY195" fmla="*/ 320304 h 812606"/>
                <a:gd name="connsiteX196" fmla="*/ 3209167 w 13723853"/>
                <a:gd name="connsiteY196" fmla="*/ 411091 h 812606"/>
                <a:gd name="connsiteX197" fmla="*/ 3163963 w 13723853"/>
                <a:gd name="connsiteY197" fmla="*/ 449001 h 812606"/>
                <a:gd name="connsiteX198" fmla="*/ 3158386 w 13723853"/>
                <a:gd name="connsiteY198" fmla="*/ 456077 h 812606"/>
                <a:gd name="connsiteX199" fmla="*/ 3124257 w 13723853"/>
                <a:gd name="connsiteY199" fmla="*/ 488915 h 812606"/>
                <a:gd name="connsiteX200" fmla="*/ 3099185 w 13723853"/>
                <a:gd name="connsiteY200" fmla="*/ 515954 h 812606"/>
                <a:gd name="connsiteX201" fmla="*/ 3009950 w 13723853"/>
                <a:gd name="connsiteY201" fmla="*/ 652798 h 812606"/>
                <a:gd name="connsiteX202" fmla="*/ 2992440 w 13723853"/>
                <a:gd name="connsiteY202" fmla="*/ 693282 h 812606"/>
                <a:gd name="connsiteX203" fmla="*/ 3010123 w 13723853"/>
                <a:gd name="connsiteY203" fmla="*/ 635381 h 812606"/>
                <a:gd name="connsiteX204" fmla="*/ 3046461 w 13723853"/>
                <a:gd name="connsiteY204" fmla="*/ 553933 h 812606"/>
                <a:gd name="connsiteX205" fmla="*/ 3005183 w 13723853"/>
                <a:gd name="connsiteY205" fmla="*/ 583210 h 812606"/>
                <a:gd name="connsiteX206" fmla="*/ 2731610 w 13723853"/>
                <a:gd name="connsiteY206" fmla="*/ 660615 h 812606"/>
                <a:gd name="connsiteX207" fmla="*/ 2361183 w 13723853"/>
                <a:gd name="connsiteY207" fmla="*/ 512019 h 812606"/>
                <a:gd name="connsiteX208" fmla="*/ 2312977 w 13723853"/>
                <a:gd name="connsiteY208" fmla="*/ 464680 h 812606"/>
                <a:gd name="connsiteX209" fmla="*/ 2308663 w 13723853"/>
                <a:gd name="connsiteY209" fmla="*/ 473303 h 812606"/>
                <a:gd name="connsiteX210" fmla="*/ 2299127 w 13723853"/>
                <a:gd name="connsiteY210" fmla="*/ 455639 h 812606"/>
                <a:gd name="connsiteX211" fmla="*/ 1859298 w 13723853"/>
                <a:gd name="connsiteY211" fmla="*/ 168313 h 812606"/>
                <a:gd name="connsiteX212" fmla="*/ 1436236 w 13723853"/>
                <a:gd name="connsiteY212" fmla="*/ 428746 h 812606"/>
                <a:gd name="connsiteX213" fmla="*/ 1435984 w 13723853"/>
                <a:gd name="connsiteY213" fmla="*/ 429155 h 812606"/>
                <a:gd name="connsiteX214" fmla="*/ 1434492 w 13723853"/>
                <a:gd name="connsiteY214" fmla="*/ 432249 h 812606"/>
                <a:gd name="connsiteX215" fmla="*/ 1407706 w 13723853"/>
                <a:gd name="connsiteY215" fmla="*/ 480219 h 812606"/>
                <a:gd name="connsiteX216" fmla="*/ 1394450 w 13723853"/>
                <a:gd name="connsiteY216" fmla="*/ 500854 h 812606"/>
                <a:gd name="connsiteX217" fmla="*/ 1376961 w 13723853"/>
                <a:gd name="connsiteY217" fmla="*/ 541290 h 812606"/>
                <a:gd name="connsiteX218" fmla="*/ 1384653 w 13723853"/>
                <a:gd name="connsiteY218" fmla="*/ 516106 h 812606"/>
                <a:gd name="connsiteX219" fmla="*/ 1378542 w 13723853"/>
                <a:gd name="connsiteY219" fmla="*/ 525618 h 812606"/>
                <a:gd name="connsiteX0" fmla="*/ 1378542 w 13723853"/>
                <a:gd name="connsiteY0" fmla="*/ 525618 h 812606"/>
                <a:gd name="connsiteX1" fmla="*/ 516364 w 13723853"/>
                <a:gd name="connsiteY1" fmla="*/ 664012 h 812606"/>
                <a:gd name="connsiteX2" fmla="*/ 14479 w 13723853"/>
                <a:gd name="connsiteY2" fmla="*/ 320306 h 812606"/>
                <a:gd name="connsiteX3" fmla="*/ 143492 w 13723853"/>
                <a:gd name="connsiteY3" fmla="*/ 151998 h 812606"/>
                <a:gd name="connsiteX4" fmla="*/ 513919 w 13723853"/>
                <a:gd name="connsiteY4" fmla="*/ 300594 h 812606"/>
                <a:gd name="connsiteX5" fmla="*/ 562125 w 13723853"/>
                <a:gd name="connsiteY5" fmla="*/ 347933 h 812606"/>
                <a:gd name="connsiteX6" fmla="*/ 566439 w 13723853"/>
                <a:gd name="connsiteY6" fmla="*/ 339310 h 812606"/>
                <a:gd name="connsiteX7" fmla="*/ 575975 w 13723853"/>
                <a:gd name="connsiteY7" fmla="*/ 356974 h 812606"/>
                <a:gd name="connsiteX8" fmla="*/ 1438866 w 13723853"/>
                <a:gd name="connsiteY8" fmla="*/ 383867 h 812606"/>
                <a:gd name="connsiteX9" fmla="*/ 1439118 w 13723853"/>
                <a:gd name="connsiteY9" fmla="*/ 383458 h 812606"/>
                <a:gd name="connsiteX10" fmla="*/ 1440610 w 13723853"/>
                <a:gd name="connsiteY10" fmla="*/ 380364 h 812606"/>
                <a:gd name="connsiteX11" fmla="*/ 1467396 w 13723853"/>
                <a:gd name="connsiteY11" fmla="*/ 332394 h 812606"/>
                <a:gd name="connsiteX12" fmla="*/ 1480651 w 13723853"/>
                <a:gd name="connsiteY12" fmla="*/ 311759 h 812606"/>
                <a:gd name="connsiteX13" fmla="*/ 1498141 w 13723853"/>
                <a:gd name="connsiteY13" fmla="*/ 271323 h 812606"/>
                <a:gd name="connsiteX14" fmla="*/ 1490449 w 13723853"/>
                <a:gd name="connsiteY14" fmla="*/ 296507 h 812606"/>
                <a:gd name="connsiteX15" fmla="*/ 1496559 w 13723853"/>
                <a:gd name="connsiteY15" fmla="*/ 286995 h 812606"/>
                <a:gd name="connsiteX16" fmla="*/ 1988311 w 13723853"/>
                <a:gd name="connsiteY16" fmla="*/ 5 h 812606"/>
                <a:gd name="connsiteX17" fmla="*/ 2358738 w 13723853"/>
                <a:gd name="connsiteY17" fmla="*/ 148601 h 812606"/>
                <a:gd name="connsiteX18" fmla="*/ 2406944 w 13723853"/>
                <a:gd name="connsiteY18" fmla="*/ 195940 h 812606"/>
                <a:gd name="connsiteX19" fmla="*/ 2411258 w 13723853"/>
                <a:gd name="connsiteY19" fmla="*/ 187316 h 812606"/>
                <a:gd name="connsiteX20" fmla="*/ 2420794 w 13723853"/>
                <a:gd name="connsiteY20" fmla="*/ 204981 h 812606"/>
                <a:gd name="connsiteX21" fmla="*/ 2860623 w 13723853"/>
                <a:gd name="connsiteY21" fmla="*/ 492306 h 812606"/>
                <a:gd name="connsiteX22" fmla="*/ 3126233 w 13723853"/>
                <a:gd name="connsiteY22" fmla="*/ 401519 h 812606"/>
                <a:gd name="connsiteX23" fmla="*/ 3171437 w 13723853"/>
                <a:gd name="connsiteY23" fmla="*/ 363610 h 812606"/>
                <a:gd name="connsiteX24" fmla="*/ 3177014 w 13723853"/>
                <a:gd name="connsiteY24" fmla="*/ 356534 h 812606"/>
                <a:gd name="connsiteX25" fmla="*/ 3211143 w 13723853"/>
                <a:gd name="connsiteY25" fmla="*/ 323696 h 812606"/>
                <a:gd name="connsiteX26" fmla="*/ 3236215 w 13723853"/>
                <a:gd name="connsiteY26" fmla="*/ 296657 h 812606"/>
                <a:gd name="connsiteX27" fmla="*/ 3325450 w 13723853"/>
                <a:gd name="connsiteY27" fmla="*/ 159813 h 812606"/>
                <a:gd name="connsiteX28" fmla="*/ 3342960 w 13723853"/>
                <a:gd name="connsiteY28" fmla="*/ 119329 h 812606"/>
                <a:gd name="connsiteX29" fmla="*/ 3325277 w 13723853"/>
                <a:gd name="connsiteY29" fmla="*/ 177230 h 812606"/>
                <a:gd name="connsiteX30" fmla="*/ 3288939 w 13723853"/>
                <a:gd name="connsiteY30" fmla="*/ 258678 h 812606"/>
                <a:gd name="connsiteX31" fmla="*/ 3330217 w 13723853"/>
                <a:gd name="connsiteY31" fmla="*/ 229401 h 812606"/>
                <a:gd name="connsiteX32" fmla="*/ 3603790 w 13723853"/>
                <a:gd name="connsiteY32" fmla="*/ 151996 h 812606"/>
                <a:gd name="connsiteX33" fmla="*/ 3974217 w 13723853"/>
                <a:gd name="connsiteY33" fmla="*/ 300592 h 812606"/>
                <a:gd name="connsiteX34" fmla="*/ 4022423 w 13723853"/>
                <a:gd name="connsiteY34" fmla="*/ 347931 h 812606"/>
                <a:gd name="connsiteX35" fmla="*/ 4026737 w 13723853"/>
                <a:gd name="connsiteY35" fmla="*/ 339308 h 812606"/>
                <a:gd name="connsiteX36" fmla="*/ 4036273 w 13723853"/>
                <a:gd name="connsiteY36" fmla="*/ 356972 h 812606"/>
                <a:gd name="connsiteX37" fmla="*/ 4476102 w 13723853"/>
                <a:gd name="connsiteY37" fmla="*/ 644298 h 812606"/>
                <a:gd name="connsiteX38" fmla="*/ 4899164 w 13723853"/>
                <a:gd name="connsiteY38" fmla="*/ 383865 h 812606"/>
                <a:gd name="connsiteX39" fmla="*/ 4899416 w 13723853"/>
                <a:gd name="connsiteY39" fmla="*/ 383456 h 812606"/>
                <a:gd name="connsiteX40" fmla="*/ 4900908 w 13723853"/>
                <a:gd name="connsiteY40" fmla="*/ 380362 h 812606"/>
                <a:gd name="connsiteX41" fmla="*/ 4927694 w 13723853"/>
                <a:gd name="connsiteY41" fmla="*/ 332392 h 812606"/>
                <a:gd name="connsiteX42" fmla="*/ 4940949 w 13723853"/>
                <a:gd name="connsiteY42" fmla="*/ 311757 h 812606"/>
                <a:gd name="connsiteX43" fmla="*/ 4958439 w 13723853"/>
                <a:gd name="connsiteY43" fmla="*/ 271321 h 812606"/>
                <a:gd name="connsiteX44" fmla="*/ 4950747 w 13723853"/>
                <a:gd name="connsiteY44" fmla="*/ 296505 h 812606"/>
                <a:gd name="connsiteX45" fmla="*/ 4956857 w 13723853"/>
                <a:gd name="connsiteY45" fmla="*/ 286993 h 812606"/>
                <a:gd name="connsiteX46" fmla="*/ 5448609 w 13723853"/>
                <a:gd name="connsiteY46" fmla="*/ 3 h 812606"/>
                <a:gd name="connsiteX47" fmla="*/ 5819036 w 13723853"/>
                <a:gd name="connsiteY47" fmla="*/ 148599 h 812606"/>
                <a:gd name="connsiteX48" fmla="*/ 5867242 w 13723853"/>
                <a:gd name="connsiteY48" fmla="*/ 195938 h 812606"/>
                <a:gd name="connsiteX49" fmla="*/ 5871556 w 13723853"/>
                <a:gd name="connsiteY49" fmla="*/ 187314 h 812606"/>
                <a:gd name="connsiteX50" fmla="*/ 5881092 w 13723853"/>
                <a:gd name="connsiteY50" fmla="*/ 204979 h 812606"/>
                <a:gd name="connsiteX51" fmla="*/ 6320921 w 13723853"/>
                <a:gd name="connsiteY51" fmla="*/ 492304 h 812606"/>
                <a:gd name="connsiteX52" fmla="*/ 6586531 w 13723853"/>
                <a:gd name="connsiteY52" fmla="*/ 401517 h 812606"/>
                <a:gd name="connsiteX53" fmla="*/ 6631735 w 13723853"/>
                <a:gd name="connsiteY53" fmla="*/ 363608 h 812606"/>
                <a:gd name="connsiteX54" fmla="*/ 6637312 w 13723853"/>
                <a:gd name="connsiteY54" fmla="*/ 356532 h 812606"/>
                <a:gd name="connsiteX55" fmla="*/ 6671441 w 13723853"/>
                <a:gd name="connsiteY55" fmla="*/ 323694 h 812606"/>
                <a:gd name="connsiteX56" fmla="*/ 6696513 w 13723853"/>
                <a:gd name="connsiteY56" fmla="*/ 296655 h 812606"/>
                <a:gd name="connsiteX57" fmla="*/ 6785748 w 13723853"/>
                <a:gd name="connsiteY57" fmla="*/ 159811 h 812606"/>
                <a:gd name="connsiteX58" fmla="*/ 6803258 w 13723853"/>
                <a:gd name="connsiteY58" fmla="*/ 119327 h 812606"/>
                <a:gd name="connsiteX59" fmla="*/ 6785574 w 13723853"/>
                <a:gd name="connsiteY59" fmla="*/ 177228 h 812606"/>
                <a:gd name="connsiteX60" fmla="*/ 6749236 w 13723853"/>
                <a:gd name="connsiteY60" fmla="*/ 258677 h 812606"/>
                <a:gd name="connsiteX61" fmla="*/ 6790515 w 13723853"/>
                <a:gd name="connsiteY61" fmla="*/ 229399 h 812606"/>
                <a:gd name="connsiteX62" fmla="*/ 7064088 w 13723853"/>
                <a:gd name="connsiteY62" fmla="*/ 151994 h 812606"/>
                <a:gd name="connsiteX63" fmla="*/ 7434515 w 13723853"/>
                <a:gd name="connsiteY63" fmla="*/ 300590 h 812606"/>
                <a:gd name="connsiteX64" fmla="*/ 7482721 w 13723853"/>
                <a:gd name="connsiteY64" fmla="*/ 347929 h 812606"/>
                <a:gd name="connsiteX65" fmla="*/ 7487035 w 13723853"/>
                <a:gd name="connsiteY65" fmla="*/ 339306 h 812606"/>
                <a:gd name="connsiteX66" fmla="*/ 7496571 w 13723853"/>
                <a:gd name="connsiteY66" fmla="*/ 356970 h 812606"/>
                <a:gd name="connsiteX67" fmla="*/ 7936399 w 13723853"/>
                <a:gd name="connsiteY67" fmla="*/ 644296 h 812606"/>
                <a:gd name="connsiteX68" fmla="*/ 8359462 w 13723853"/>
                <a:gd name="connsiteY68" fmla="*/ 383863 h 812606"/>
                <a:gd name="connsiteX69" fmla="*/ 8359713 w 13723853"/>
                <a:gd name="connsiteY69" fmla="*/ 383454 h 812606"/>
                <a:gd name="connsiteX70" fmla="*/ 8361206 w 13723853"/>
                <a:gd name="connsiteY70" fmla="*/ 380360 h 812606"/>
                <a:gd name="connsiteX71" fmla="*/ 8387992 w 13723853"/>
                <a:gd name="connsiteY71" fmla="*/ 332390 h 812606"/>
                <a:gd name="connsiteX72" fmla="*/ 8401246 w 13723853"/>
                <a:gd name="connsiteY72" fmla="*/ 311755 h 812606"/>
                <a:gd name="connsiteX73" fmla="*/ 8418737 w 13723853"/>
                <a:gd name="connsiteY73" fmla="*/ 271319 h 812606"/>
                <a:gd name="connsiteX74" fmla="*/ 8411045 w 13723853"/>
                <a:gd name="connsiteY74" fmla="*/ 296503 h 812606"/>
                <a:gd name="connsiteX75" fmla="*/ 8417155 w 13723853"/>
                <a:gd name="connsiteY75" fmla="*/ 286991 h 812606"/>
                <a:gd name="connsiteX76" fmla="*/ 8908907 w 13723853"/>
                <a:gd name="connsiteY76" fmla="*/ 1 h 812606"/>
                <a:gd name="connsiteX77" fmla="*/ 9279334 w 13723853"/>
                <a:gd name="connsiteY77" fmla="*/ 148597 h 812606"/>
                <a:gd name="connsiteX78" fmla="*/ 9327540 w 13723853"/>
                <a:gd name="connsiteY78" fmla="*/ 195936 h 812606"/>
                <a:gd name="connsiteX79" fmla="*/ 9331854 w 13723853"/>
                <a:gd name="connsiteY79" fmla="*/ 187312 h 812606"/>
                <a:gd name="connsiteX80" fmla="*/ 9341390 w 13723853"/>
                <a:gd name="connsiteY80" fmla="*/ 204977 h 812606"/>
                <a:gd name="connsiteX81" fmla="*/ 9781218 w 13723853"/>
                <a:gd name="connsiteY81" fmla="*/ 492302 h 812606"/>
                <a:gd name="connsiteX82" fmla="*/ 10046829 w 13723853"/>
                <a:gd name="connsiteY82" fmla="*/ 401515 h 812606"/>
                <a:gd name="connsiteX83" fmla="*/ 10092036 w 13723853"/>
                <a:gd name="connsiteY83" fmla="*/ 363604 h 812606"/>
                <a:gd name="connsiteX84" fmla="*/ 10097610 w 13723853"/>
                <a:gd name="connsiteY84" fmla="*/ 356531 h 812606"/>
                <a:gd name="connsiteX85" fmla="*/ 10131730 w 13723853"/>
                <a:gd name="connsiteY85" fmla="*/ 323702 h 812606"/>
                <a:gd name="connsiteX86" fmla="*/ 10156811 w 13723853"/>
                <a:gd name="connsiteY86" fmla="*/ 296653 h 812606"/>
                <a:gd name="connsiteX87" fmla="*/ 10246046 w 13723853"/>
                <a:gd name="connsiteY87" fmla="*/ 159809 h 812606"/>
                <a:gd name="connsiteX88" fmla="*/ 10263556 w 13723853"/>
                <a:gd name="connsiteY88" fmla="*/ 119325 h 812606"/>
                <a:gd name="connsiteX89" fmla="*/ 10245872 w 13723853"/>
                <a:gd name="connsiteY89" fmla="*/ 177226 h 812606"/>
                <a:gd name="connsiteX90" fmla="*/ 10209533 w 13723853"/>
                <a:gd name="connsiteY90" fmla="*/ 258676 h 812606"/>
                <a:gd name="connsiteX91" fmla="*/ 10250813 w 13723853"/>
                <a:gd name="connsiteY91" fmla="*/ 229399 h 812606"/>
                <a:gd name="connsiteX92" fmla="*/ 10524386 w 13723853"/>
                <a:gd name="connsiteY92" fmla="*/ 151993 h 812606"/>
                <a:gd name="connsiteX93" fmla="*/ 10894813 w 13723853"/>
                <a:gd name="connsiteY93" fmla="*/ 300589 h 812606"/>
                <a:gd name="connsiteX94" fmla="*/ 10943019 w 13723853"/>
                <a:gd name="connsiteY94" fmla="*/ 347928 h 812606"/>
                <a:gd name="connsiteX95" fmla="*/ 10947333 w 13723853"/>
                <a:gd name="connsiteY95" fmla="*/ 339305 h 812606"/>
                <a:gd name="connsiteX96" fmla="*/ 10956868 w 13723853"/>
                <a:gd name="connsiteY96" fmla="*/ 356969 h 812606"/>
                <a:gd name="connsiteX97" fmla="*/ 11396698 w 13723853"/>
                <a:gd name="connsiteY97" fmla="*/ 644295 h 812606"/>
                <a:gd name="connsiteX98" fmla="*/ 11819760 w 13723853"/>
                <a:gd name="connsiteY98" fmla="*/ 383862 h 812606"/>
                <a:gd name="connsiteX99" fmla="*/ 11820012 w 13723853"/>
                <a:gd name="connsiteY99" fmla="*/ 383453 h 812606"/>
                <a:gd name="connsiteX100" fmla="*/ 11821504 w 13723853"/>
                <a:gd name="connsiteY100" fmla="*/ 380359 h 812606"/>
                <a:gd name="connsiteX101" fmla="*/ 11848290 w 13723853"/>
                <a:gd name="connsiteY101" fmla="*/ 332389 h 812606"/>
                <a:gd name="connsiteX102" fmla="*/ 11861545 w 13723853"/>
                <a:gd name="connsiteY102" fmla="*/ 311754 h 812606"/>
                <a:gd name="connsiteX103" fmla="*/ 11879034 w 13723853"/>
                <a:gd name="connsiteY103" fmla="*/ 271318 h 812606"/>
                <a:gd name="connsiteX104" fmla="*/ 11871343 w 13723853"/>
                <a:gd name="connsiteY104" fmla="*/ 296502 h 812606"/>
                <a:gd name="connsiteX105" fmla="*/ 11877453 w 13723853"/>
                <a:gd name="connsiteY105" fmla="*/ 286990 h 812606"/>
                <a:gd name="connsiteX106" fmla="*/ 12369205 w 13723853"/>
                <a:gd name="connsiteY106" fmla="*/ 0 h 812606"/>
                <a:gd name="connsiteX107" fmla="*/ 12739632 w 13723853"/>
                <a:gd name="connsiteY107" fmla="*/ 148596 h 812606"/>
                <a:gd name="connsiteX108" fmla="*/ 12787838 w 13723853"/>
                <a:gd name="connsiteY108" fmla="*/ 195935 h 812606"/>
                <a:gd name="connsiteX109" fmla="*/ 12792152 w 13723853"/>
                <a:gd name="connsiteY109" fmla="*/ 187311 h 812606"/>
                <a:gd name="connsiteX110" fmla="*/ 12801688 w 13723853"/>
                <a:gd name="connsiteY110" fmla="*/ 204976 h 812606"/>
                <a:gd name="connsiteX111" fmla="*/ 13241517 w 13723853"/>
                <a:gd name="connsiteY111" fmla="*/ 492302 h 812606"/>
                <a:gd name="connsiteX112" fmla="*/ 13706344 w 13723853"/>
                <a:gd name="connsiteY112" fmla="*/ 159808 h 812606"/>
                <a:gd name="connsiteX113" fmla="*/ 13723853 w 13723853"/>
                <a:gd name="connsiteY113" fmla="*/ 119324 h 812606"/>
                <a:gd name="connsiteX114" fmla="*/ 13706170 w 13723853"/>
                <a:gd name="connsiteY114" fmla="*/ 177225 h 812606"/>
                <a:gd name="connsiteX115" fmla="*/ 13112504 w 13723853"/>
                <a:gd name="connsiteY115" fmla="*/ 660610 h 812606"/>
                <a:gd name="connsiteX116" fmla="*/ 12742077 w 13723853"/>
                <a:gd name="connsiteY116" fmla="*/ 512014 h 812606"/>
                <a:gd name="connsiteX117" fmla="*/ 12693871 w 13723853"/>
                <a:gd name="connsiteY117" fmla="*/ 464675 h 812606"/>
                <a:gd name="connsiteX118" fmla="*/ 12689556 w 13723853"/>
                <a:gd name="connsiteY118" fmla="*/ 473298 h 812606"/>
                <a:gd name="connsiteX119" fmla="*/ 12680021 w 13723853"/>
                <a:gd name="connsiteY119" fmla="*/ 455634 h 812606"/>
                <a:gd name="connsiteX120" fmla="*/ 12240192 w 13723853"/>
                <a:gd name="connsiteY120" fmla="*/ 168308 h 812606"/>
                <a:gd name="connsiteX121" fmla="*/ 11817130 w 13723853"/>
                <a:gd name="connsiteY121" fmla="*/ 428741 h 812606"/>
                <a:gd name="connsiteX122" fmla="*/ 11816878 w 13723853"/>
                <a:gd name="connsiteY122" fmla="*/ 429150 h 812606"/>
                <a:gd name="connsiteX123" fmla="*/ 11815386 w 13723853"/>
                <a:gd name="connsiteY123" fmla="*/ 432244 h 812606"/>
                <a:gd name="connsiteX124" fmla="*/ 11788599 w 13723853"/>
                <a:gd name="connsiteY124" fmla="*/ 480214 h 812606"/>
                <a:gd name="connsiteX125" fmla="*/ 11775345 w 13723853"/>
                <a:gd name="connsiteY125" fmla="*/ 500849 h 812606"/>
                <a:gd name="connsiteX126" fmla="*/ 11757855 w 13723853"/>
                <a:gd name="connsiteY126" fmla="*/ 541285 h 812606"/>
                <a:gd name="connsiteX127" fmla="*/ 11765546 w 13723853"/>
                <a:gd name="connsiteY127" fmla="*/ 516101 h 812606"/>
                <a:gd name="connsiteX128" fmla="*/ 11759437 w 13723853"/>
                <a:gd name="connsiteY128" fmla="*/ 525613 h 812606"/>
                <a:gd name="connsiteX129" fmla="*/ 11267684 w 13723853"/>
                <a:gd name="connsiteY129" fmla="*/ 812603 h 812606"/>
                <a:gd name="connsiteX130" fmla="*/ 10897257 w 13723853"/>
                <a:gd name="connsiteY130" fmla="*/ 664007 h 812606"/>
                <a:gd name="connsiteX131" fmla="*/ 10849051 w 13723853"/>
                <a:gd name="connsiteY131" fmla="*/ 616668 h 812606"/>
                <a:gd name="connsiteX132" fmla="*/ 10844737 w 13723853"/>
                <a:gd name="connsiteY132" fmla="*/ 625292 h 812606"/>
                <a:gd name="connsiteX133" fmla="*/ 10835202 w 13723853"/>
                <a:gd name="connsiteY133" fmla="*/ 607627 h 812606"/>
                <a:gd name="connsiteX134" fmla="*/ 10395373 w 13723853"/>
                <a:gd name="connsiteY134" fmla="*/ 320302 h 812606"/>
                <a:gd name="connsiteX135" fmla="*/ 10129762 w 13723853"/>
                <a:gd name="connsiteY135" fmla="*/ 411089 h 812606"/>
                <a:gd name="connsiteX136" fmla="*/ 10084555 w 13723853"/>
                <a:gd name="connsiteY136" fmla="*/ 449000 h 812606"/>
                <a:gd name="connsiteX137" fmla="*/ 10078982 w 13723853"/>
                <a:gd name="connsiteY137" fmla="*/ 456073 h 812606"/>
                <a:gd name="connsiteX138" fmla="*/ 10044861 w 13723853"/>
                <a:gd name="connsiteY138" fmla="*/ 488902 h 812606"/>
                <a:gd name="connsiteX139" fmla="*/ 10019780 w 13723853"/>
                <a:gd name="connsiteY139" fmla="*/ 515951 h 812606"/>
                <a:gd name="connsiteX140" fmla="*/ 9930545 w 13723853"/>
                <a:gd name="connsiteY140" fmla="*/ 652795 h 812606"/>
                <a:gd name="connsiteX141" fmla="*/ 9913035 w 13723853"/>
                <a:gd name="connsiteY141" fmla="*/ 693279 h 812606"/>
                <a:gd name="connsiteX142" fmla="*/ 9930719 w 13723853"/>
                <a:gd name="connsiteY142" fmla="*/ 635378 h 812606"/>
                <a:gd name="connsiteX143" fmla="*/ 9967058 w 13723853"/>
                <a:gd name="connsiteY143" fmla="*/ 553928 h 812606"/>
                <a:gd name="connsiteX144" fmla="*/ 9925778 w 13723853"/>
                <a:gd name="connsiteY144" fmla="*/ 583206 h 812606"/>
                <a:gd name="connsiteX145" fmla="*/ 9652206 w 13723853"/>
                <a:gd name="connsiteY145" fmla="*/ 660611 h 812606"/>
                <a:gd name="connsiteX146" fmla="*/ 9281779 w 13723853"/>
                <a:gd name="connsiteY146" fmla="*/ 512015 h 812606"/>
                <a:gd name="connsiteX147" fmla="*/ 9233572 w 13723853"/>
                <a:gd name="connsiteY147" fmla="*/ 464676 h 812606"/>
                <a:gd name="connsiteX148" fmla="*/ 9229259 w 13723853"/>
                <a:gd name="connsiteY148" fmla="*/ 473299 h 812606"/>
                <a:gd name="connsiteX149" fmla="*/ 9219723 w 13723853"/>
                <a:gd name="connsiteY149" fmla="*/ 455635 h 812606"/>
                <a:gd name="connsiteX150" fmla="*/ 8779893 w 13723853"/>
                <a:gd name="connsiteY150" fmla="*/ 168309 h 812606"/>
                <a:gd name="connsiteX151" fmla="*/ 8356831 w 13723853"/>
                <a:gd name="connsiteY151" fmla="*/ 428742 h 812606"/>
                <a:gd name="connsiteX152" fmla="*/ 8356580 w 13723853"/>
                <a:gd name="connsiteY152" fmla="*/ 429151 h 812606"/>
                <a:gd name="connsiteX153" fmla="*/ 8355088 w 13723853"/>
                <a:gd name="connsiteY153" fmla="*/ 432245 h 812606"/>
                <a:gd name="connsiteX154" fmla="*/ 8328302 w 13723853"/>
                <a:gd name="connsiteY154" fmla="*/ 480215 h 812606"/>
                <a:gd name="connsiteX155" fmla="*/ 8315046 w 13723853"/>
                <a:gd name="connsiteY155" fmla="*/ 500850 h 812606"/>
                <a:gd name="connsiteX156" fmla="*/ 8297557 w 13723853"/>
                <a:gd name="connsiteY156" fmla="*/ 541286 h 812606"/>
                <a:gd name="connsiteX157" fmla="*/ 8305248 w 13723853"/>
                <a:gd name="connsiteY157" fmla="*/ 516102 h 812606"/>
                <a:gd name="connsiteX158" fmla="*/ 8299138 w 13723853"/>
                <a:gd name="connsiteY158" fmla="*/ 525614 h 812606"/>
                <a:gd name="connsiteX159" fmla="*/ 7807387 w 13723853"/>
                <a:gd name="connsiteY159" fmla="*/ 812604 h 812606"/>
                <a:gd name="connsiteX160" fmla="*/ 7436959 w 13723853"/>
                <a:gd name="connsiteY160" fmla="*/ 664008 h 812606"/>
                <a:gd name="connsiteX161" fmla="*/ 7388753 w 13723853"/>
                <a:gd name="connsiteY161" fmla="*/ 616669 h 812606"/>
                <a:gd name="connsiteX162" fmla="*/ 7384439 w 13723853"/>
                <a:gd name="connsiteY162" fmla="*/ 625293 h 812606"/>
                <a:gd name="connsiteX163" fmla="*/ 7374904 w 13723853"/>
                <a:gd name="connsiteY163" fmla="*/ 607628 h 812606"/>
                <a:gd name="connsiteX164" fmla="*/ 6935074 w 13723853"/>
                <a:gd name="connsiteY164" fmla="*/ 320302 h 812606"/>
                <a:gd name="connsiteX165" fmla="*/ 6669465 w 13723853"/>
                <a:gd name="connsiteY165" fmla="*/ 411089 h 812606"/>
                <a:gd name="connsiteX166" fmla="*/ 6624260 w 13723853"/>
                <a:gd name="connsiteY166" fmla="*/ 448999 h 812606"/>
                <a:gd name="connsiteX167" fmla="*/ 6618684 w 13723853"/>
                <a:gd name="connsiteY167" fmla="*/ 456075 h 812606"/>
                <a:gd name="connsiteX168" fmla="*/ 6584554 w 13723853"/>
                <a:gd name="connsiteY168" fmla="*/ 488913 h 812606"/>
                <a:gd name="connsiteX169" fmla="*/ 6559482 w 13723853"/>
                <a:gd name="connsiteY169" fmla="*/ 515952 h 812606"/>
                <a:gd name="connsiteX170" fmla="*/ 6470247 w 13723853"/>
                <a:gd name="connsiteY170" fmla="*/ 652796 h 812606"/>
                <a:gd name="connsiteX171" fmla="*/ 6452738 w 13723853"/>
                <a:gd name="connsiteY171" fmla="*/ 693280 h 812606"/>
                <a:gd name="connsiteX172" fmla="*/ 6470421 w 13723853"/>
                <a:gd name="connsiteY172" fmla="*/ 635379 h 812606"/>
                <a:gd name="connsiteX173" fmla="*/ 6506759 w 13723853"/>
                <a:gd name="connsiteY173" fmla="*/ 553930 h 812606"/>
                <a:gd name="connsiteX174" fmla="*/ 6465480 w 13723853"/>
                <a:gd name="connsiteY174" fmla="*/ 583208 h 812606"/>
                <a:gd name="connsiteX175" fmla="*/ 6191908 w 13723853"/>
                <a:gd name="connsiteY175" fmla="*/ 660613 h 812606"/>
                <a:gd name="connsiteX176" fmla="*/ 5821481 w 13723853"/>
                <a:gd name="connsiteY176" fmla="*/ 512017 h 812606"/>
                <a:gd name="connsiteX177" fmla="*/ 5773274 w 13723853"/>
                <a:gd name="connsiteY177" fmla="*/ 464678 h 812606"/>
                <a:gd name="connsiteX178" fmla="*/ 5768961 w 13723853"/>
                <a:gd name="connsiteY178" fmla="*/ 473301 h 812606"/>
                <a:gd name="connsiteX179" fmla="*/ 5759425 w 13723853"/>
                <a:gd name="connsiteY179" fmla="*/ 455637 h 812606"/>
                <a:gd name="connsiteX180" fmla="*/ 5319596 w 13723853"/>
                <a:gd name="connsiteY180" fmla="*/ 168311 h 812606"/>
                <a:gd name="connsiteX181" fmla="*/ 4896534 w 13723853"/>
                <a:gd name="connsiteY181" fmla="*/ 428744 h 812606"/>
                <a:gd name="connsiteX182" fmla="*/ 4896282 w 13723853"/>
                <a:gd name="connsiteY182" fmla="*/ 429153 h 812606"/>
                <a:gd name="connsiteX183" fmla="*/ 4894790 w 13723853"/>
                <a:gd name="connsiteY183" fmla="*/ 432247 h 812606"/>
                <a:gd name="connsiteX184" fmla="*/ 4868004 w 13723853"/>
                <a:gd name="connsiteY184" fmla="*/ 480217 h 812606"/>
                <a:gd name="connsiteX185" fmla="*/ 4854748 w 13723853"/>
                <a:gd name="connsiteY185" fmla="*/ 500852 h 812606"/>
                <a:gd name="connsiteX186" fmla="*/ 4837259 w 13723853"/>
                <a:gd name="connsiteY186" fmla="*/ 541288 h 812606"/>
                <a:gd name="connsiteX187" fmla="*/ 4844951 w 13723853"/>
                <a:gd name="connsiteY187" fmla="*/ 516104 h 812606"/>
                <a:gd name="connsiteX188" fmla="*/ 4838840 w 13723853"/>
                <a:gd name="connsiteY188" fmla="*/ 525616 h 812606"/>
                <a:gd name="connsiteX189" fmla="*/ 4347089 w 13723853"/>
                <a:gd name="connsiteY189" fmla="*/ 812606 h 812606"/>
                <a:gd name="connsiteX190" fmla="*/ 3976662 w 13723853"/>
                <a:gd name="connsiteY190" fmla="*/ 664010 h 812606"/>
                <a:gd name="connsiteX191" fmla="*/ 3928455 w 13723853"/>
                <a:gd name="connsiteY191" fmla="*/ 616671 h 812606"/>
                <a:gd name="connsiteX192" fmla="*/ 3924142 w 13723853"/>
                <a:gd name="connsiteY192" fmla="*/ 625295 h 812606"/>
                <a:gd name="connsiteX193" fmla="*/ 3914606 w 13723853"/>
                <a:gd name="connsiteY193" fmla="*/ 607630 h 812606"/>
                <a:gd name="connsiteX194" fmla="*/ 3474777 w 13723853"/>
                <a:gd name="connsiteY194" fmla="*/ 320304 h 812606"/>
                <a:gd name="connsiteX195" fmla="*/ 3209167 w 13723853"/>
                <a:gd name="connsiteY195" fmla="*/ 411091 h 812606"/>
                <a:gd name="connsiteX196" fmla="*/ 3163963 w 13723853"/>
                <a:gd name="connsiteY196" fmla="*/ 449001 h 812606"/>
                <a:gd name="connsiteX197" fmla="*/ 3158386 w 13723853"/>
                <a:gd name="connsiteY197" fmla="*/ 456077 h 812606"/>
                <a:gd name="connsiteX198" fmla="*/ 3124257 w 13723853"/>
                <a:gd name="connsiteY198" fmla="*/ 488915 h 812606"/>
                <a:gd name="connsiteX199" fmla="*/ 3099185 w 13723853"/>
                <a:gd name="connsiteY199" fmla="*/ 515954 h 812606"/>
                <a:gd name="connsiteX200" fmla="*/ 3009950 w 13723853"/>
                <a:gd name="connsiteY200" fmla="*/ 652798 h 812606"/>
                <a:gd name="connsiteX201" fmla="*/ 2992440 w 13723853"/>
                <a:gd name="connsiteY201" fmla="*/ 693282 h 812606"/>
                <a:gd name="connsiteX202" fmla="*/ 3010123 w 13723853"/>
                <a:gd name="connsiteY202" fmla="*/ 635381 h 812606"/>
                <a:gd name="connsiteX203" fmla="*/ 3046461 w 13723853"/>
                <a:gd name="connsiteY203" fmla="*/ 553933 h 812606"/>
                <a:gd name="connsiteX204" fmla="*/ 3005183 w 13723853"/>
                <a:gd name="connsiteY204" fmla="*/ 583210 h 812606"/>
                <a:gd name="connsiteX205" fmla="*/ 2731610 w 13723853"/>
                <a:gd name="connsiteY205" fmla="*/ 660615 h 812606"/>
                <a:gd name="connsiteX206" fmla="*/ 2361183 w 13723853"/>
                <a:gd name="connsiteY206" fmla="*/ 512019 h 812606"/>
                <a:gd name="connsiteX207" fmla="*/ 2312977 w 13723853"/>
                <a:gd name="connsiteY207" fmla="*/ 464680 h 812606"/>
                <a:gd name="connsiteX208" fmla="*/ 2308663 w 13723853"/>
                <a:gd name="connsiteY208" fmla="*/ 473303 h 812606"/>
                <a:gd name="connsiteX209" fmla="*/ 2299127 w 13723853"/>
                <a:gd name="connsiteY209" fmla="*/ 455639 h 812606"/>
                <a:gd name="connsiteX210" fmla="*/ 1859298 w 13723853"/>
                <a:gd name="connsiteY210" fmla="*/ 168313 h 812606"/>
                <a:gd name="connsiteX211" fmla="*/ 1436236 w 13723853"/>
                <a:gd name="connsiteY211" fmla="*/ 428746 h 812606"/>
                <a:gd name="connsiteX212" fmla="*/ 1435984 w 13723853"/>
                <a:gd name="connsiteY212" fmla="*/ 429155 h 812606"/>
                <a:gd name="connsiteX213" fmla="*/ 1434492 w 13723853"/>
                <a:gd name="connsiteY213" fmla="*/ 432249 h 812606"/>
                <a:gd name="connsiteX214" fmla="*/ 1407706 w 13723853"/>
                <a:gd name="connsiteY214" fmla="*/ 480219 h 812606"/>
                <a:gd name="connsiteX215" fmla="*/ 1394450 w 13723853"/>
                <a:gd name="connsiteY215" fmla="*/ 500854 h 812606"/>
                <a:gd name="connsiteX216" fmla="*/ 1376961 w 13723853"/>
                <a:gd name="connsiteY216" fmla="*/ 541290 h 812606"/>
                <a:gd name="connsiteX217" fmla="*/ 1384653 w 13723853"/>
                <a:gd name="connsiteY217" fmla="*/ 516106 h 812606"/>
                <a:gd name="connsiteX218" fmla="*/ 1378542 w 13723853"/>
                <a:gd name="connsiteY218" fmla="*/ 525618 h 812606"/>
                <a:gd name="connsiteX0" fmla="*/ 1443118 w 13788429"/>
                <a:gd name="connsiteY0" fmla="*/ 525618 h 812606"/>
                <a:gd name="connsiteX1" fmla="*/ 79055 w 13788429"/>
                <a:gd name="connsiteY1" fmla="*/ 320306 h 812606"/>
                <a:gd name="connsiteX2" fmla="*/ 208068 w 13788429"/>
                <a:gd name="connsiteY2" fmla="*/ 151998 h 812606"/>
                <a:gd name="connsiteX3" fmla="*/ 578495 w 13788429"/>
                <a:gd name="connsiteY3" fmla="*/ 300594 h 812606"/>
                <a:gd name="connsiteX4" fmla="*/ 626701 w 13788429"/>
                <a:gd name="connsiteY4" fmla="*/ 347933 h 812606"/>
                <a:gd name="connsiteX5" fmla="*/ 631015 w 13788429"/>
                <a:gd name="connsiteY5" fmla="*/ 339310 h 812606"/>
                <a:gd name="connsiteX6" fmla="*/ 640551 w 13788429"/>
                <a:gd name="connsiteY6" fmla="*/ 356974 h 812606"/>
                <a:gd name="connsiteX7" fmla="*/ 1503442 w 13788429"/>
                <a:gd name="connsiteY7" fmla="*/ 383867 h 812606"/>
                <a:gd name="connsiteX8" fmla="*/ 1503694 w 13788429"/>
                <a:gd name="connsiteY8" fmla="*/ 383458 h 812606"/>
                <a:gd name="connsiteX9" fmla="*/ 1505186 w 13788429"/>
                <a:gd name="connsiteY9" fmla="*/ 380364 h 812606"/>
                <a:gd name="connsiteX10" fmla="*/ 1531972 w 13788429"/>
                <a:gd name="connsiteY10" fmla="*/ 332394 h 812606"/>
                <a:gd name="connsiteX11" fmla="*/ 1545227 w 13788429"/>
                <a:gd name="connsiteY11" fmla="*/ 311759 h 812606"/>
                <a:gd name="connsiteX12" fmla="*/ 1562717 w 13788429"/>
                <a:gd name="connsiteY12" fmla="*/ 271323 h 812606"/>
                <a:gd name="connsiteX13" fmla="*/ 1555025 w 13788429"/>
                <a:gd name="connsiteY13" fmla="*/ 296507 h 812606"/>
                <a:gd name="connsiteX14" fmla="*/ 1561135 w 13788429"/>
                <a:gd name="connsiteY14" fmla="*/ 286995 h 812606"/>
                <a:gd name="connsiteX15" fmla="*/ 2052887 w 13788429"/>
                <a:gd name="connsiteY15" fmla="*/ 5 h 812606"/>
                <a:gd name="connsiteX16" fmla="*/ 2423314 w 13788429"/>
                <a:gd name="connsiteY16" fmla="*/ 148601 h 812606"/>
                <a:gd name="connsiteX17" fmla="*/ 2471520 w 13788429"/>
                <a:gd name="connsiteY17" fmla="*/ 195940 h 812606"/>
                <a:gd name="connsiteX18" fmla="*/ 2475834 w 13788429"/>
                <a:gd name="connsiteY18" fmla="*/ 187316 h 812606"/>
                <a:gd name="connsiteX19" fmla="*/ 2485370 w 13788429"/>
                <a:gd name="connsiteY19" fmla="*/ 204981 h 812606"/>
                <a:gd name="connsiteX20" fmla="*/ 2925199 w 13788429"/>
                <a:gd name="connsiteY20" fmla="*/ 492306 h 812606"/>
                <a:gd name="connsiteX21" fmla="*/ 3190809 w 13788429"/>
                <a:gd name="connsiteY21" fmla="*/ 401519 h 812606"/>
                <a:gd name="connsiteX22" fmla="*/ 3236013 w 13788429"/>
                <a:gd name="connsiteY22" fmla="*/ 363610 h 812606"/>
                <a:gd name="connsiteX23" fmla="*/ 3241590 w 13788429"/>
                <a:gd name="connsiteY23" fmla="*/ 356534 h 812606"/>
                <a:gd name="connsiteX24" fmla="*/ 3275719 w 13788429"/>
                <a:gd name="connsiteY24" fmla="*/ 323696 h 812606"/>
                <a:gd name="connsiteX25" fmla="*/ 3300791 w 13788429"/>
                <a:gd name="connsiteY25" fmla="*/ 296657 h 812606"/>
                <a:gd name="connsiteX26" fmla="*/ 3390026 w 13788429"/>
                <a:gd name="connsiteY26" fmla="*/ 159813 h 812606"/>
                <a:gd name="connsiteX27" fmla="*/ 3407536 w 13788429"/>
                <a:gd name="connsiteY27" fmla="*/ 119329 h 812606"/>
                <a:gd name="connsiteX28" fmla="*/ 3389853 w 13788429"/>
                <a:gd name="connsiteY28" fmla="*/ 177230 h 812606"/>
                <a:gd name="connsiteX29" fmla="*/ 3353515 w 13788429"/>
                <a:gd name="connsiteY29" fmla="*/ 258678 h 812606"/>
                <a:gd name="connsiteX30" fmla="*/ 3394793 w 13788429"/>
                <a:gd name="connsiteY30" fmla="*/ 229401 h 812606"/>
                <a:gd name="connsiteX31" fmla="*/ 3668366 w 13788429"/>
                <a:gd name="connsiteY31" fmla="*/ 151996 h 812606"/>
                <a:gd name="connsiteX32" fmla="*/ 4038793 w 13788429"/>
                <a:gd name="connsiteY32" fmla="*/ 300592 h 812606"/>
                <a:gd name="connsiteX33" fmla="*/ 4086999 w 13788429"/>
                <a:gd name="connsiteY33" fmla="*/ 347931 h 812606"/>
                <a:gd name="connsiteX34" fmla="*/ 4091313 w 13788429"/>
                <a:gd name="connsiteY34" fmla="*/ 339308 h 812606"/>
                <a:gd name="connsiteX35" fmla="*/ 4100849 w 13788429"/>
                <a:gd name="connsiteY35" fmla="*/ 356972 h 812606"/>
                <a:gd name="connsiteX36" fmla="*/ 4540678 w 13788429"/>
                <a:gd name="connsiteY36" fmla="*/ 644298 h 812606"/>
                <a:gd name="connsiteX37" fmla="*/ 4963740 w 13788429"/>
                <a:gd name="connsiteY37" fmla="*/ 383865 h 812606"/>
                <a:gd name="connsiteX38" fmla="*/ 4963992 w 13788429"/>
                <a:gd name="connsiteY38" fmla="*/ 383456 h 812606"/>
                <a:gd name="connsiteX39" fmla="*/ 4965484 w 13788429"/>
                <a:gd name="connsiteY39" fmla="*/ 380362 h 812606"/>
                <a:gd name="connsiteX40" fmla="*/ 4992270 w 13788429"/>
                <a:gd name="connsiteY40" fmla="*/ 332392 h 812606"/>
                <a:gd name="connsiteX41" fmla="*/ 5005525 w 13788429"/>
                <a:gd name="connsiteY41" fmla="*/ 311757 h 812606"/>
                <a:gd name="connsiteX42" fmla="*/ 5023015 w 13788429"/>
                <a:gd name="connsiteY42" fmla="*/ 271321 h 812606"/>
                <a:gd name="connsiteX43" fmla="*/ 5015323 w 13788429"/>
                <a:gd name="connsiteY43" fmla="*/ 296505 h 812606"/>
                <a:gd name="connsiteX44" fmla="*/ 5021433 w 13788429"/>
                <a:gd name="connsiteY44" fmla="*/ 286993 h 812606"/>
                <a:gd name="connsiteX45" fmla="*/ 5513185 w 13788429"/>
                <a:gd name="connsiteY45" fmla="*/ 3 h 812606"/>
                <a:gd name="connsiteX46" fmla="*/ 5883612 w 13788429"/>
                <a:gd name="connsiteY46" fmla="*/ 148599 h 812606"/>
                <a:gd name="connsiteX47" fmla="*/ 5931818 w 13788429"/>
                <a:gd name="connsiteY47" fmla="*/ 195938 h 812606"/>
                <a:gd name="connsiteX48" fmla="*/ 5936132 w 13788429"/>
                <a:gd name="connsiteY48" fmla="*/ 187314 h 812606"/>
                <a:gd name="connsiteX49" fmla="*/ 5945668 w 13788429"/>
                <a:gd name="connsiteY49" fmla="*/ 204979 h 812606"/>
                <a:gd name="connsiteX50" fmla="*/ 6385497 w 13788429"/>
                <a:gd name="connsiteY50" fmla="*/ 492304 h 812606"/>
                <a:gd name="connsiteX51" fmla="*/ 6651107 w 13788429"/>
                <a:gd name="connsiteY51" fmla="*/ 401517 h 812606"/>
                <a:gd name="connsiteX52" fmla="*/ 6696311 w 13788429"/>
                <a:gd name="connsiteY52" fmla="*/ 363608 h 812606"/>
                <a:gd name="connsiteX53" fmla="*/ 6701888 w 13788429"/>
                <a:gd name="connsiteY53" fmla="*/ 356532 h 812606"/>
                <a:gd name="connsiteX54" fmla="*/ 6736017 w 13788429"/>
                <a:gd name="connsiteY54" fmla="*/ 323694 h 812606"/>
                <a:gd name="connsiteX55" fmla="*/ 6761089 w 13788429"/>
                <a:gd name="connsiteY55" fmla="*/ 296655 h 812606"/>
                <a:gd name="connsiteX56" fmla="*/ 6850324 w 13788429"/>
                <a:gd name="connsiteY56" fmla="*/ 159811 h 812606"/>
                <a:gd name="connsiteX57" fmla="*/ 6867834 w 13788429"/>
                <a:gd name="connsiteY57" fmla="*/ 119327 h 812606"/>
                <a:gd name="connsiteX58" fmla="*/ 6850150 w 13788429"/>
                <a:gd name="connsiteY58" fmla="*/ 177228 h 812606"/>
                <a:gd name="connsiteX59" fmla="*/ 6813812 w 13788429"/>
                <a:gd name="connsiteY59" fmla="*/ 258677 h 812606"/>
                <a:gd name="connsiteX60" fmla="*/ 6855091 w 13788429"/>
                <a:gd name="connsiteY60" fmla="*/ 229399 h 812606"/>
                <a:gd name="connsiteX61" fmla="*/ 7128664 w 13788429"/>
                <a:gd name="connsiteY61" fmla="*/ 151994 h 812606"/>
                <a:gd name="connsiteX62" fmla="*/ 7499091 w 13788429"/>
                <a:gd name="connsiteY62" fmla="*/ 300590 h 812606"/>
                <a:gd name="connsiteX63" fmla="*/ 7547297 w 13788429"/>
                <a:gd name="connsiteY63" fmla="*/ 347929 h 812606"/>
                <a:gd name="connsiteX64" fmla="*/ 7551611 w 13788429"/>
                <a:gd name="connsiteY64" fmla="*/ 339306 h 812606"/>
                <a:gd name="connsiteX65" fmla="*/ 7561147 w 13788429"/>
                <a:gd name="connsiteY65" fmla="*/ 356970 h 812606"/>
                <a:gd name="connsiteX66" fmla="*/ 8000975 w 13788429"/>
                <a:gd name="connsiteY66" fmla="*/ 644296 h 812606"/>
                <a:gd name="connsiteX67" fmla="*/ 8424038 w 13788429"/>
                <a:gd name="connsiteY67" fmla="*/ 383863 h 812606"/>
                <a:gd name="connsiteX68" fmla="*/ 8424289 w 13788429"/>
                <a:gd name="connsiteY68" fmla="*/ 383454 h 812606"/>
                <a:gd name="connsiteX69" fmla="*/ 8425782 w 13788429"/>
                <a:gd name="connsiteY69" fmla="*/ 380360 h 812606"/>
                <a:gd name="connsiteX70" fmla="*/ 8452568 w 13788429"/>
                <a:gd name="connsiteY70" fmla="*/ 332390 h 812606"/>
                <a:gd name="connsiteX71" fmla="*/ 8465822 w 13788429"/>
                <a:gd name="connsiteY71" fmla="*/ 311755 h 812606"/>
                <a:gd name="connsiteX72" fmla="*/ 8483313 w 13788429"/>
                <a:gd name="connsiteY72" fmla="*/ 271319 h 812606"/>
                <a:gd name="connsiteX73" fmla="*/ 8475621 w 13788429"/>
                <a:gd name="connsiteY73" fmla="*/ 296503 h 812606"/>
                <a:gd name="connsiteX74" fmla="*/ 8481731 w 13788429"/>
                <a:gd name="connsiteY74" fmla="*/ 286991 h 812606"/>
                <a:gd name="connsiteX75" fmla="*/ 8973483 w 13788429"/>
                <a:gd name="connsiteY75" fmla="*/ 1 h 812606"/>
                <a:gd name="connsiteX76" fmla="*/ 9343910 w 13788429"/>
                <a:gd name="connsiteY76" fmla="*/ 148597 h 812606"/>
                <a:gd name="connsiteX77" fmla="*/ 9392116 w 13788429"/>
                <a:gd name="connsiteY77" fmla="*/ 195936 h 812606"/>
                <a:gd name="connsiteX78" fmla="*/ 9396430 w 13788429"/>
                <a:gd name="connsiteY78" fmla="*/ 187312 h 812606"/>
                <a:gd name="connsiteX79" fmla="*/ 9405966 w 13788429"/>
                <a:gd name="connsiteY79" fmla="*/ 204977 h 812606"/>
                <a:gd name="connsiteX80" fmla="*/ 9845794 w 13788429"/>
                <a:gd name="connsiteY80" fmla="*/ 492302 h 812606"/>
                <a:gd name="connsiteX81" fmla="*/ 10111405 w 13788429"/>
                <a:gd name="connsiteY81" fmla="*/ 401515 h 812606"/>
                <a:gd name="connsiteX82" fmla="*/ 10156612 w 13788429"/>
                <a:gd name="connsiteY82" fmla="*/ 363604 h 812606"/>
                <a:gd name="connsiteX83" fmla="*/ 10162186 w 13788429"/>
                <a:gd name="connsiteY83" fmla="*/ 356531 h 812606"/>
                <a:gd name="connsiteX84" fmla="*/ 10196306 w 13788429"/>
                <a:gd name="connsiteY84" fmla="*/ 323702 h 812606"/>
                <a:gd name="connsiteX85" fmla="*/ 10221387 w 13788429"/>
                <a:gd name="connsiteY85" fmla="*/ 296653 h 812606"/>
                <a:gd name="connsiteX86" fmla="*/ 10310622 w 13788429"/>
                <a:gd name="connsiteY86" fmla="*/ 159809 h 812606"/>
                <a:gd name="connsiteX87" fmla="*/ 10328132 w 13788429"/>
                <a:gd name="connsiteY87" fmla="*/ 119325 h 812606"/>
                <a:gd name="connsiteX88" fmla="*/ 10310448 w 13788429"/>
                <a:gd name="connsiteY88" fmla="*/ 177226 h 812606"/>
                <a:gd name="connsiteX89" fmla="*/ 10274109 w 13788429"/>
                <a:gd name="connsiteY89" fmla="*/ 258676 h 812606"/>
                <a:gd name="connsiteX90" fmla="*/ 10315389 w 13788429"/>
                <a:gd name="connsiteY90" fmla="*/ 229399 h 812606"/>
                <a:gd name="connsiteX91" fmla="*/ 10588962 w 13788429"/>
                <a:gd name="connsiteY91" fmla="*/ 151993 h 812606"/>
                <a:gd name="connsiteX92" fmla="*/ 10959389 w 13788429"/>
                <a:gd name="connsiteY92" fmla="*/ 300589 h 812606"/>
                <a:gd name="connsiteX93" fmla="*/ 11007595 w 13788429"/>
                <a:gd name="connsiteY93" fmla="*/ 347928 h 812606"/>
                <a:gd name="connsiteX94" fmla="*/ 11011909 w 13788429"/>
                <a:gd name="connsiteY94" fmla="*/ 339305 h 812606"/>
                <a:gd name="connsiteX95" fmla="*/ 11021444 w 13788429"/>
                <a:gd name="connsiteY95" fmla="*/ 356969 h 812606"/>
                <a:gd name="connsiteX96" fmla="*/ 11461274 w 13788429"/>
                <a:gd name="connsiteY96" fmla="*/ 644295 h 812606"/>
                <a:gd name="connsiteX97" fmla="*/ 11884336 w 13788429"/>
                <a:gd name="connsiteY97" fmla="*/ 383862 h 812606"/>
                <a:gd name="connsiteX98" fmla="*/ 11884588 w 13788429"/>
                <a:gd name="connsiteY98" fmla="*/ 383453 h 812606"/>
                <a:gd name="connsiteX99" fmla="*/ 11886080 w 13788429"/>
                <a:gd name="connsiteY99" fmla="*/ 380359 h 812606"/>
                <a:gd name="connsiteX100" fmla="*/ 11912866 w 13788429"/>
                <a:gd name="connsiteY100" fmla="*/ 332389 h 812606"/>
                <a:gd name="connsiteX101" fmla="*/ 11926121 w 13788429"/>
                <a:gd name="connsiteY101" fmla="*/ 311754 h 812606"/>
                <a:gd name="connsiteX102" fmla="*/ 11943610 w 13788429"/>
                <a:gd name="connsiteY102" fmla="*/ 271318 h 812606"/>
                <a:gd name="connsiteX103" fmla="*/ 11935919 w 13788429"/>
                <a:gd name="connsiteY103" fmla="*/ 296502 h 812606"/>
                <a:gd name="connsiteX104" fmla="*/ 11942029 w 13788429"/>
                <a:gd name="connsiteY104" fmla="*/ 286990 h 812606"/>
                <a:gd name="connsiteX105" fmla="*/ 12433781 w 13788429"/>
                <a:gd name="connsiteY105" fmla="*/ 0 h 812606"/>
                <a:gd name="connsiteX106" fmla="*/ 12804208 w 13788429"/>
                <a:gd name="connsiteY106" fmla="*/ 148596 h 812606"/>
                <a:gd name="connsiteX107" fmla="*/ 12852414 w 13788429"/>
                <a:gd name="connsiteY107" fmla="*/ 195935 h 812606"/>
                <a:gd name="connsiteX108" fmla="*/ 12856728 w 13788429"/>
                <a:gd name="connsiteY108" fmla="*/ 187311 h 812606"/>
                <a:gd name="connsiteX109" fmla="*/ 12866264 w 13788429"/>
                <a:gd name="connsiteY109" fmla="*/ 204976 h 812606"/>
                <a:gd name="connsiteX110" fmla="*/ 13306093 w 13788429"/>
                <a:gd name="connsiteY110" fmla="*/ 492302 h 812606"/>
                <a:gd name="connsiteX111" fmla="*/ 13770920 w 13788429"/>
                <a:gd name="connsiteY111" fmla="*/ 159808 h 812606"/>
                <a:gd name="connsiteX112" fmla="*/ 13788429 w 13788429"/>
                <a:gd name="connsiteY112" fmla="*/ 119324 h 812606"/>
                <a:gd name="connsiteX113" fmla="*/ 13770746 w 13788429"/>
                <a:gd name="connsiteY113" fmla="*/ 177225 h 812606"/>
                <a:gd name="connsiteX114" fmla="*/ 13177080 w 13788429"/>
                <a:gd name="connsiteY114" fmla="*/ 660610 h 812606"/>
                <a:gd name="connsiteX115" fmla="*/ 12806653 w 13788429"/>
                <a:gd name="connsiteY115" fmla="*/ 512014 h 812606"/>
                <a:gd name="connsiteX116" fmla="*/ 12758447 w 13788429"/>
                <a:gd name="connsiteY116" fmla="*/ 464675 h 812606"/>
                <a:gd name="connsiteX117" fmla="*/ 12754132 w 13788429"/>
                <a:gd name="connsiteY117" fmla="*/ 473298 h 812606"/>
                <a:gd name="connsiteX118" fmla="*/ 12744597 w 13788429"/>
                <a:gd name="connsiteY118" fmla="*/ 455634 h 812606"/>
                <a:gd name="connsiteX119" fmla="*/ 12304768 w 13788429"/>
                <a:gd name="connsiteY119" fmla="*/ 168308 h 812606"/>
                <a:gd name="connsiteX120" fmla="*/ 11881706 w 13788429"/>
                <a:gd name="connsiteY120" fmla="*/ 428741 h 812606"/>
                <a:gd name="connsiteX121" fmla="*/ 11881454 w 13788429"/>
                <a:gd name="connsiteY121" fmla="*/ 429150 h 812606"/>
                <a:gd name="connsiteX122" fmla="*/ 11879962 w 13788429"/>
                <a:gd name="connsiteY122" fmla="*/ 432244 h 812606"/>
                <a:gd name="connsiteX123" fmla="*/ 11853175 w 13788429"/>
                <a:gd name="connsiteY123" fmla="*/ 480214 h 812606"/>
                <a:gd name="connsiteX124" fmla="*/ 11839921 w 13788429"/>
                <a:gd name="connsiteY124" fmla="*/ 500849 h 812606"/>
                <a:gd name="connsiteX125" fmla="*/ 11822431 w 13788429"/>
                <a:gd name="connsiteY125" fmla="*/ 541285 h 812606"/>
                <a:gd name="connsiteX126" fmla="*/ 11830122 w 13788429"/>
                <a:gd name="connsiteY126" fmla="*/ 516101 h 812606"/>
                <a:gd name="connsiteX127" fmla="*/ 11824013 w 13788429"/>
                <a:gd name="connsiteY127" fmla="*/ 525613 h 812606"/>
                <a:gd name="connsiteX128" fmla="*/ 11332260 w 13788429"/>
                <a:gd name="connsiteY128" fmla="*/ 812603 h 812606"/>
                <a:gd name="connsiteX129" fmla="*/ 10961833 w 13788429"/>
                <a:gd name="connsiteY129" fmla="*/ 664007 h 812606"/>
                <a:gd name="connsiteX130" fmla="*/ 10913627 w 13788429"/>
                <a:gd name="connsiteY130" fmla="*/ 616668 h 812606"/>
                <a:gd name="connsiteX131" fmla="*/ 10909313 w 13788429"/>
                <a:gd name="connsiteY131" fmla="*/ 625292 h 812606"/>
                <a:gd name="connsiteX132" fmla="*/ 10899778 w 13788429"/>
                <a:gd name="connsiteY132" fmla="*/ 607627 h 812606"/>
                <a:gd name="connsiteX133" fmla="*/ 10459949 w 13788429"/>
                <a:gd name="connsiteY133" fmla="*/ 320302 h 812606"/>
                <a:gd name="connsiteX134" fmla="*/ 10194338 w 13788429"/>
                <a:gd name="connsiteY134" fmla="*/ 411089 h 812606"/>
                <a:gd name="connsiteX135" fmla="*/ 10149131 w 13788429"/>
                <a:gd name="connsiteY135" fmla="*/ 449000 h 812606"/>
                <a:gd name="connsiteX136" fmla="*/ 10143558 w 13788429"/>
                <a:gd name="connsiteY136" fmla="*/ 456073 h 812606"/>
                <a:gd name="connsiteX137" fmla="*/ 10109437 w 13788429"/>
                <a:gd name="connsiteY137" fmla="*/ 488902 h 812606"/>
                <a:gd name="connsiteX138" fmla="*/ 10084356 w 13788429"/>
                <a:gd name="connsiteY138" fmla="*/ 515951 h 812606"/>
                <a:gd name="connsiteX139" fmla="*/ 9995121 w 13788429"/>
                <a:gd name="connsiteY139" fmla="*/ 652795 h 812606"/>
                <a:gd name="connsiteX140" fmla="*/ 9977611 w 13788429"/>
                <a:gd name="connsiteY140" fmla="*/ 693279 h 812606"/>
                <a:gd name="connsiteX141" fmla="*/ 9995295 w 13788429"/>
                <a:gd name="connsiteY141" fmla="*/ 635378 h 812606"/>
                <a:gd name="connsiteX142" fmla="*/ 10031634 w 13788429"/>
                <a:gd name="connsiteY142" fmla="*/ 553928 h 812606"/>
                <a:gd name="connsiteX143" fmla="*/ 9990354 w 13788429"/>
                <a:gd name="connsiteY143" fmla="*/ 583206 h 812606"/>
                <a:gd name="connsiteX144" fmla="*/ 9716782 w 13788429"/>
                <a:gd name="connsiteY144" fmla="*/ 660611 h 812606"/>
                <a:gd name="connsiteX145" fmla="*/ 9346355 w 13788429"/>
                <a:gd name="connsiteY145" fmla="*/ 512015 h 812606"/>
                <a:gd name="connsiteX146" fmla="*/ 9298148 w 13788429"/>
                <a:gd name="connsiteY146" fmla="*/ 464676 h 812606"/>
                <a:gd name="connsiteX147" fmla="*/ 9293835 w 13788429"/>
                <a:gd name="connsiteY147" fmla="*/ 473299 h 812606"/>
                <a:gd name="connsiteX148" fmla="*/ 9284299 w 13788429"/>
                <a:gd name="connsiteY148" fmla="*/ 455635 h 812606"/>
                <a:gd name="connsiteX149" fmla="*/ 8844469 w 13788429"/>
                <a:gd name="connsiteY149" fmla="*/ 168309 h 812606"/>
                <a:gd name="connsiteX150" fmla="*/ 8421407 w 13788429"/>
                <a:gd name="connsiteY150" fmla="*/ 428742 h 812606"/>
                <a:gd name="connsiteX151" fmla="*/ 8421156 w 13788429"/>
                <a:gd name="connsiteY151" fmla="*/ 429151 h 812606"/>
                <a:gd name="connsiteX152" fmla="*/ 8419664 w 13788429"/>
                <a:gd name="connsiteY152" fmla="*/ 432245 h 812606"/>
                <a:gd name="connsiteX153" fmla="*/ 8392878 w 13788429"/>
                <a:gd name="connsiteY153" fmla="*/ 480215 h 812606"/>
                <a:gd name="connsiteX154" fmla="*/ 8379622 w 13788429"/>
                <a:gd name="connsiteY154" fmla="*/ 500850 h 812606"/>
                <a:gd name="connsiteX155" fmla="*/ 8362133 w 13788429"/>
                <a:gd name="connsiteY155" fmla="*/ 541286 h 812606"/>
                <a:gd name="connsiteX156" fmla="*/ 8369824 w 13788429"/>
                <a:gd name="connsiteY156" fmla="*/ 516102 h 812606"/>
                <a:gd name="connsiteX157" fmla="*/ 8363714 w 13788429"/>
                <a:gd name="connsiteY157" fmla="*/ 525614 h 812606"/>
                <a:gd name="connsiteX158" fmla="*/ 7871963 w 13788429"/>
                <a:gd name="connsiteY158" fmla="*/ 812604 h 812606"/>
                <a:gd name="connsiteX159" fmla="*/ 7501535 w 13788429"/>
                <a:gd name="connsiteY159" fmla="*/ 664008 h 812606"/>
                <a:gd name="connsiteX160" fmla="*/ 7453329 w 13788429"/>
                <a:gd name="connsiteY160" fmla="*/ 616669 h 812606"/>
                <a:gd name="connsiteX161" fmla="*/ 7449015 w 13788429"/>
                <a:gd name="connsiteY161" fmla="*/ 625293 h 812606"/>
                <a:gd name="connsiteX162" fmla="*/ 7439480 w 13788429"/>
                <a:gd name="connsiteY162" fmla="*/ 607628 h 812606"/>
                <a:gd name="connsiteX163" fmla="*/ 6999650 w 13788429"/>
                <a:gd name="connsiteY163" fmla="*/ 320302 h 812606"/>
                <a:gd name="connsiteX164" fmla="*/ 6734041 w 13788429"/>
                <a:gd name="connsiteY164" fmla="*/ 411089 h 812606"/>
                <a:gd name="connsiteX165" fmla="*/ 6688836 w 13788429"/>
                <a:gd name="connsiteY165" fmla="*/ 448999 h 812606"/>
                <a:gd name="connsiteX166" fmla="*/ 6683260 w 13788429"/>
                <a:gd name="connsiteY166" fmla="*/ 456075 h 812606"/>
                <a:gd name="connsiteX167" fmla="*/ 6649130 w 13788429"/>
                <a:gd name="connsiteY167" fmla="*/ 488913 h 812606"/>
                <a:gd name="connsiteX168" fmla="*/ 6624058 w 13788429"/>
                <a:gd name="connsiteY168" fmla="*/ 515952 h 812606"/>
                <a:gd name="connsiteX169" fmla="*/ 6534823 w 13788429"/>
                <a:gd name="connsiteY169" fmla="*/ 652796 h 812606"/>
                <a:gd name="connsiteX170" fmla="*/ 6517314 w 13788429"/>
                <a:gd name="connsiteY170" fmla="*/ 693280 h 812606"/>
                <a:gd name="connsiteX171" fmla="*/ 6534997 w 13788429"/>
                <a:gd name="connsiteY171" fmla="*/ 635379 h 812606"/>
                <a:gd name="connsiteX172" fmla="*/ 6571335 w 13788429"/>
                <a:gd name="connsiteY172" fmla="*/ 553930 h 812606"/>
                <a:gd name="connsiteX173" fmla="*/ 6530056 w 13788429"/>
                <a:gd name="connsiteY173" fmla="*/ 583208 h 812606"/>
                <a:gd name="connsiteX174" fmla="*/ 6256484 w 13788429"/>
                <a:gd name="connsiteY174" fmla="*/ 660613 h 812606"/>
                <a:gd name="connsiteX175" fmla="*/ 5886057 w 13788429"/>
                <a:gd name="connsiteY175" fmla="*/ 512017 h 812606"/>
                <a:gd name="connsiteX176" fmla="*/ 5837850 w 13788429"/>
                <a:gd name="connsiteY176" fmla="*/ 464678 h 812606"/>
                <a:gd name="connsiteX177" fmla="*/ 5833537 w 13788429"/>
                <a:gd name="connsiteY177" fmla="*/ 473301 h 812606"/>
                <a:gd name="connsiteX178" fmla="*/ 5824001 w 13788429"/>
                <a:gd name="connsiteY178" fmla="*/ 455637 h 812606"/>
                <a:gd name="connsiteX179" fmla="*/ 5384172 w 13788429"/>
                <a:gd name="connsiteY179" fmla="*/ 168311 h 812606"/>
                <a:gd name="connsiteX180" fmla="*/ 4961110 w 13788429"/>
                <a:gd name="connsiteY180" fmla="*/ 428744 h 812606"/>
                <a:gd name="connsiteX181" fmla="*/ 4960858 w 13788429"/>
                <a:gd name="connsiteY181" fmla="*/ 429153 h 812606"/>
                <a:gd name="connsiteX182" fmla="*/ 4959366 w 13788429"/>
                <a:gd name="connsiteY182" fmla="*/ 432247 h 812606"/>
                <a:gd name="connsiteX183" fmla="*/ 4932580 w 13788429"/>
                <a:gd name="connsiteY183" fmla="*/ 480217 h 812606"/>
                <a:gd name="connsiteX184" fmla="*/ 4919324 w 13788429"/>
                <a:gd name="connsiteY184" fmla="*/ 500852 h 812606"/>
                <a:gd name="connsiteX185" fmla="*/ 4901835 w 13788429"/>
                <a:gd name="connsiteY185" fmla="*/ 541288 h 812606"/>
                <a:gd name="connsiteX186" fmla="*/ 4909527 w 13788429"/>
                <a:gd name="connsiteY186" fmla="*/ 516104 h 812606"/>
                <a:gd name="connsiteX187" fmla="*/ 4903416 w 13788429"/>
                <a:gd name="connsiteY187" fmla="*/ 525616 h 812606"/>
                <a:gd name="connsiteX188" fmla="*/ 4411665 w 13788429"/>
                <a:gd name="connsiteY188" fmla="*/ 812606 h 812606"/>
                <a:gd name="connsiteX189" fmla="*/ 4041238 w 13788429"/>
                <a:gd name="connsiteY189" fmla="*/ 664010 h 812606"/>
                <a:gd name="connsiteX190" fmla="*/ 3993031 w 13788429"/>
                <a:gd name="connsiteY190" fmla="*/ 616671 h 812606"/>
                <a:gd name="connsiteX191" fmla="*/ 3988718 w 13788429"/>
                <a:gd name="connsiteY191" fmla="*/ 625295 h 812606"/>
                <a:gd name="connsiteX192" fmla="*/ 3979182 w 13788429"/>
                <a:gd name="connsiteY192" fmla="*/ 607630 h 812606"/>
                <a:gd name="connsiteX193" fmla="*/ 3539353 w 13788429"/>
                <a:gd name="connsiteY193" fmla="*/ 320304 h 812606"/>
                <a:gd name="connsiteX194" fmla="*/ 3273743 w 13788429"/>
                <a:gd name="connsiteY194" fmla="*/ 411091 h 812606"/>
                <a:gd name="connsiteX195" fmla="*/ 3228539 w 13788429"/>
                <a:gd name="connsiteY195" fmla="*/ 449001 h 812606"/>
                <a:gd name="connsiteX196" fmla="*/ 3222962 w 13788429"/>
                <a:gd name="connsiteY196" fmla="*/ 456077 h 812606"/>
                <a:gd name="connsiteX197" fmla="*/ 3188833 w 13788429"/>
                <a:gd name="connsiteY197" fmla="*/ 488915 h 812606"/>
                <a:gd name="connsiteX198" fmla="*/ 3163761 w 13788429"/>
                <a:gd name="connsiteY198" fmla="*/ 515954 h 812606"/>
                <a:gd name="connsiteX199" fmla="*/ 3074526 w 13788429"/>
                <a:gd name="connsiteY199" fmla="*/ 652798 h 812606"/>
                <a:gd name="connsiteX200" fmla="*/ 3057016 w 13788429"/>
                <a:gd name="connsiteY200" fmla="*/ 693282 h 812606"/>
                <a:gd name="connsiteX201" fmla="*/ 3074699 w 13788429"/>
                <a:gd name="connsiteY201" fmla="*/ 635381 h 812606"/>
                <a:gd name="connsiteX202" fmla="*/ 3111037 w 13788429"/>
                <a:gd name="connsiteY202" fmla="*/ 553933 h 812606"/>
                <a:gd name="connsiteX203" fmla="*/ 3069759 w 13788429"/>
                <a:gd name="connsiteY203" fmla="*/ 583210 h 812606"/>
                <a:gd name="connsiteX204" fmla="*/ 2796186 w 13788429"/>
                <a:gd name="connsiteY204" fmla="*/ 660615 h 812606"/>
                <a:gd name="connsiteX205" fmla="*/ 2425759 w 13788429"/>
                <a:gd name="connsiteY205" fmla="*/ 512019 h 812606"/>
                <a:gd name="connsiteX206" fmla="*/ 2377553 w 13788429"/>
                <a:gd name="connsiteY206" fmla="*/ 464680 h 812606"/>
                <a:gd name="connsiteX207" fmla="*/ 2373239 w 13788429"/>
                <a:gd name="connsiteY207" fmla="*/ 473303 h 812606"/>
                <a:gd name="connsiteX208" fmla="*/ 2363703 w 13788429"/>
                <a:gd name="connsiteY208" fmla="*/ 455639 h 812606"/>
                <a:gd name="connsiteX209" fmla="*/ 1923874 w 13788429"/>
                <a:gd name="connsiteY209" fmla="*/ 168313 h 812606"/>
                <a:gd name="connsiteX210" fmla="*/ 1500812 w 13788429"/>
                <a:gd name="connsiteY210" fmla="*/ 428746 h 812606"/>
                <a:gd name="connsiteX211" fmla="*/ 1500560 w 13788429"/>
                <a:gd name="connsiteY211" fmla="*/ 429155 h 812606"/>
                <a:gd name="connsiteX212" fmla="*/ 1499068 w 13788429"/>
                <a:gd name="connsiteY212" fmla="*/ 432249 h 812606"/>
                <a:gd name="connsiteX213" fmla="*/ 1472282 w 13788429"/>
                <a:gd name="connsiteY213" fmla="*/ 480219 h 812606"/>
                <a:gd name="connsiteX214" fmla="*/ 1459026 w 13788429"/>
                <a:gd name="connsiteY214" fmla="*/ 500854 h 812606"/>
                <a:gd name="connsiteX215" fmla="*/ 1441537 w 13788429"/>
                <a:gd name="connsiteY215" fmla="*/ 541290 h 812606"/>
                <a:gd name="connsiteX216" fmla="*/ 1449229 w 13788429"/>
                <a:gd name="connsiteY216" fmla="*/ 516106 h 812606"/>
                <a:gd name="connsiteX217" fmla="*/ 1443118 w 13788429"/>
                <a:gd name="connsiteY217" fmla="*/ 525618 h 812606"/>
                <a:gd name="connsiteX0" fmla="*/ 1443118 w 13788429"/>
                <a:gd name="connsiteY0" fmla="*/ 525618 h 812606"/>
                <a:gd name="connsiteX1" fmla="*/ 79055 w 13788429"/>
                <a:gd name="connsiteY1" fmla="*/ 320306 h 812606"/>
                <a:gd name="connsiteX2" fmla="*/ 208068 w 13788429"/>
                <a:gd name="connsiteY2" fmla="*/ 151998 h 812606"/>
                <a:gd name="connsiteX3" fmla="*/ 578495 w 13788429"/>
                <a:gd name="connsiteY3" fmla="*/ 300594 h 812606"/>
                <a:gd name="connsiteX4" fmla="*/ 626701 w 13788429"/>
                <a:gd name="connsiteY4" fmla="*/ 347933 h 812606"/>
                <a:gd name="connsiteX5" fmla="*/ 631015 w 13788429"/>
                <a:gd name="connsiteY5" fmla="*/ 339310 h 812606"/>
                <a:gd name="connsiteX6" fmla="*/ 1503442 w 13788429"/>
                <a:gd name="connsiteY6" fmla="*/ 383867 h 812606"/>
                <a:gd name="connsiteX7" fmla="*/ 1503694 w 13788429"/>
                <a:gd name="connsiteY7" fmla="*/ 383458 h 812606"/>
                <a:gd name="connsiteX8" fmla="*/ 1505186 w 13788429"/>
                <a:gd name="connsiteY8" fmla="*/ 380364 h 812606"/>
                <a:gd name="connsiteX9" fmla="*/ 1531972 w 13788429"/>
                <a:gd name="connsiteY9" fmla="*/ 332394 h 812606"/>
                <a:gd name="connsiteX10" fmla="*/ 1545227 w 13788429"/>
                <a:gd name="connsiteY10" fmla="*/ 311759 h 812606"/>
                <a:gd name="connsiteX11" fmla="*/ 1562717 w 13788429"/>
                <a:gd name="connsiteY11" fmla="*/ 271323 h 812606"/>
                <a:gd name="connsiteX12" fmla="*/ 1555025 w 13788429"/>
                <a:gd name="connsiteY12" fmla="*/ 296507 h 812606"/>
                <a:gd name="connsiteX13" fmla="*/ 1561135 w 13788429"/>
                <a:gd name="connsiteY13" fmla="*/ 286995 h 812606"/>
                <a:gd name="connsiteX14" fmla="*/ 2052887 w 13788429"/>
                <a:gd name="connsiteY14" fmla="*/ 5 h 812606"/>
                <a:gd name="connsiteX15" fmla="*/ 2423314 w 13788429"/>
                <a:gd name="connsiteY15" fmla="*/ 148601 h 812606"/>
                <a:gd name="connsiteX16" fmla="*/ 2471520 w 13788429"/>
                <a:gd name="connsiteY16" fmla="*/ 195940 h 812606"/>
                <a:gd name="connsiteX17" fmla="*/ 2475834 w 13788429"/>
                <a:gd name="connsiteY17" fmla="*/ 187316 h 812606"/>
                <a:gd name="connsiteX18" fmla="*/ 2485370 w 13788429"/>
                <a:gd name="connsiteY18" fmla="*/ 204981 h 812606"/>
                <a:gd name="connsiteX19" fmla="*/ 2925199 w 13788429"/>
                <a:gd name="connsiteY19" fmla="*/ 492306 h 812606"/>
                <a:gd name="connsiteX20" fmla="*/ 3190809 w 13788429"/>
                <a:gd name="connsiteY20" fmla="*/ 401519 h 812606"/>
                <a:gd name="connsiteX21" fmla="*/ 3236013 w 13788429"/>
                <a:gd name="connsiteY21" fmla="*/ 363610 h 812606"/>
                <a:gd name="connsiteX22" fmla="*/ 3241590 w 13788429"/>
                <a:gd name="connsiteY22" fmla="*/ 356534 h 812606"/>
                <a:gd name="connsiteX23" fmla="*/ 3275719 w 13788429"/>
                <a:gd name="connsiteY23" fmla="*/ 323696 h 812606"/>
                <a:gd name="connsiteX24" fmla="*/ 3300791 w 13788429"/>
                <a:gd name="connsiteY24" fmla="*/ 296657 h 812606"/>
                <a:gd name="connsiteX25" fmla="*/ 3390026 w 13788429"/>
                <a:gd name="connsiteY25" fmla="*/ 159813 h 812606"/>
                <a:gd name="connsiteX26" fmla="*/ 3407536 w 13788429"/>
                <a:gd name="connsiteY26" fmla="*/ 119329 h 812606"/>
                <a:gd name="connsiteX27" fmla="*/ 3389853 w 13788429"/>
                <a:gd name="connsiteY27" fmla="*/ 177230 h 812606"/>
                <a:gd name="connsiteX28" fmla="*/ 3353515 w 13788429"/>
                <a:gd name="connsiteY28" fmla="*/ 258678 h 812606"/>
                <a:gd name="connsiteX29" fmla="*/ 3394793 w 13788429"/>
                <a:gd name="connsiteY29" fmla="*/ 229401 h 812606"/>
                <a:gd name="connsiteX30" fmla="*/ 3668366 w 13788429"/>
                <a:gd name="connsiteY30" fmla="*/ 151996 h 812606"/>
                <a:gd name="connsiteX31" fmla="*/ 4038793 w 13788429"/>
                <a:gd name="connsiteY31" fmla="*/ 300592 h 812606"/>
                <a:gd name="connsiteX32" fmla="*/ 4086999 w 13788429"/>
                <a:gd name="connsiteY32" fmla="*/ 347931 h 812606"/>
                <a:gd name="connsiteX33" fmla="*/ 4091313 w 13788429"/>
                <a:gd name="connsiteY33" fmla="*/ 339308 h 812606"/>
                <a:gd name="connsiteX34" fmla="*/ 4100849 w 13788429"/>
                <a:gd name="connsiteY34" fmla="*/ 356972 h 812606"/>
                <a:gd name="connsiteX35" fmla="*/ 4540678 w 13788429"/>
                <a:gd name="connsiteY35" fmla="*/ 644298 h 812606"/>
                <a:gd name="connsiteX36" fmla="*/ 4963740 w 13788429"/>
                <a:gd name="connsiteY36" fmla="*/ 383865 h 812606"/>
                <a:gd name="connsiteX37" fmla="*/ 4963992 w 13788429"/>
                <a:gd name="connsiteY37" fmla="*/ 383456 h 812606"/>
                <a:gd name="connsiteX38" fmla="*/ 4965484 w 13788429"/>
                <a:gd name="connsiteY38" fmla="*/ 380362 h 812606"/>
                <a:gd name="connsiteX39" fmla="*/ 4992270 w 13788429"/>
                <a:gd name="connsiteY39" fmla="*/ 332392 h 812606"/>
                <a:gd name="connsiteX40" fmla="*/ 5005525 w 13788429"/>
                <a:gd name="connsiteY40" fmla="*/ 311757 h 812606"/>
                <a:gd name="connsiteX41" fmla="*/ 5023015 w 13788429"/>
                <a:gd name="connsiteY41" fmla="*/ 271321 h 812606"/>
                <a:gd name="connsiteX42" fmla="*/ 5015323 w 13788429"/>
                <a:gd name="connsiteY42" fmla="*/ 296505 h 812606"/>
                <a:gd name="connsiteX43" fmla="*/ 5021433 w 13788429"/>
                <a:gd name="connsiteY43" fmla="*/ 286993 h 812606"/>
                <a:gd name="connsiteX44" fmla="*/ 5513185 w 13788429"/>
                <a:gd name="connsiteY44" fmla="*/ 3 h 812606"/>
                <a:gd name="connsiteX45" fmla="*/ 5883612 w 13788429"/>
                <a:gd name="connsiteY45" fmla="*/ 148599 h 812606"/>
                <a:gd name="connsiteX46" fmla="*/ 5931818 w 13788429"/>
                <a:gd name="connsiteY46" fmla="*/ 195938 h 812606"/>
                <a:gd name="connsiteX47" fmla="*/ 5936132 w 13788429"/>
                <a:gd name="connsiteY47" fmla="*/ 187314 h 812606"/>
                <a:gd name="connsiteX48" fmla="*/ 5945668 w 13788429"/>
                <a:gd name="connsiteY48" fmla="*/ 204979 h 812606"/>
                <a:gd name="connsiteX49" fmla="*/ 6385497 w 13788429"/>
                <a:gd name="connsiteY49" fmla="*/ 492304 h 812606"/>
                <a:gd name="connsiteX50" fmla="*/ 6651107 w 13788429"/>
                <a:gd name="connsiteY50" fmla="*/ 401517 h 812606"/>
                <a:gd name="connsiteX51" fmla="*/ 6696311 w 13788429"/>
                <a:gd name="connsiteY51" fmla="*/ 363608 h 812606"/>
                <a:gd name="connsiteX52" fmla="*/ 6701888 w 13788429"/>
                <a:gd name="connsiteY52" fmla="*/ 356532 h 812606"/>
                <a:gd name="connsiteX53" fmla="*/ 6736017 w 13788429"/>
                <a:gd name="connsiteY53" fmla="*/ 323694 h 812606"/>
                <a:gd name="connsiteX54" fmla="*/ 6761089 w 13788429"/>
                <a:gd name="connsiteY54" fmla="*/ 296655 h 812606"/>
                <a:gd name="connsiteX55" fmla="*/ 6850324 w 13788429"/>
                <a:gd name="connsiteY55" fmla="*/ 159811 h 812606"/>
                <a:gd name="connsiteX56" fmla="*/ 6867834 w 13788429"/>
                <a:gd name="connsiteY56" fmla="*/ 119327 h 812606"/>
                <a:gd name="connsiteX57" fmla="*/ 6850150 w 13788429"/>
                <a:gd name="connsiteY57" fmla="*/ 177228 h 812606"/>
                <a:gd name="connsiteX58" fmla="*/ 6813812 w 13788429"/>
                <a:gd name="connsiteY58" fmla="*/ 258677 h 812606"/>
                <a:gd name="connsiteX59" fmla="*/ 6855091 w 13788429"/>
                <a:gd name="connsiteY59" fmla="*/ 229399 h 812606"/>
                <a:gd name="connsiteX60" fmla="*/ 7128664 w 13788429"/>
                <a:gd name="connsiteY60" fmla="*/ 151994 h 812606"/>
                <a:gd name="connsiteX61" fmla="*/ 7499091 w 13788429"/>
                <a:gd name="connsiteY61" fmla="*/ 300590 h 812606"/>
                <a:gd name="connsiteX62" fmla="*/ 7547297 w 13788429"/>
                <a:gd name="connsiteY62" fmla="*/ 347929 h 812606"/>
                <a:gd name="connsiteX63" fmla="*/ 7551611 w 13788429"/>
                <a:gd name="connsiteY63" fmla="*/ 339306 h 812606"/>
                <a:gd name="connsiteX64" fmla="*/ 7561147 w 13788429"/>
                <a:gd name="connsiteY64" fmla="*/ 356970 h 812606"/>
                <a:gd name="connsiteX65" fmla="*/ 8000975 w 13788429"/>
                <a:gd name="connsiteY65" fmla="*/ 644296 h 812606"/>
                <a:gd name="connsiteX66" fmla="*/ 8424038 w 13788429"/>
                <a:gd name="connsiteY66" fmla="*/ 383863 h 812606"/>
                <a:gd name="connsiteX67" fmla="*/ 8424289 w 13788429"/>
                <a:gd name="connsiteY67" fmla="*/ 383454 h 812606"/>
                <a:gd name="connsiteX68" fmla="*/ 8425782 w 13788429"/>
                <a:gd name="connsiteY68" fmla="*/ 380360 h 812606"/>
                <a:gd name="connsiteX69" fmla="*/ 8452568 w 13788429"/>
                <a:gd name="connsiteY69" fmla="*/ 332390 h 812606"/>
                <a:gd name="connsiteX70" fmla="*/ 8465822 w 13788429"/>
                <a:gd name="connsiteY70" fmla="*/ 311755 h 812606"/>
                <a:gd name="connsiteX71" fmla="*/ 8483313 w 13788429"/>
                <a:gd name="connsiteY71" fmla="*/ 271319 h 812606"/>
                <a:gd name="connsiteX72" fmla="*/ 8475621 w 13788429"/>
                <a:gd name="connsiteY72" fmla="*/ 296503 h 812606"/>
                <a:gd name="connsiteX73" fmla="*/ 8481731 w 13788429"/>
                <a:gd name="connsiteY73" fmla="*/ 286991 h 812606"/>
                <a:gd name="connsiteX74" fmla="*/ 8973483 w 13788429"/>
                <a:gd name="connsiteY74" fmla="*/ 1 h 812606"/>
                <a:gd name="connsiteX75" fmla="*/ 9343910 w 13788429"/>
                <a:gd name="connsiteY75" fmla="*/ 148597 h 812606"/>
                <a:gd name="connsiteX76" fmla="*/ 9392116 w 13788429"/>
                <a:gd name="connsiteY76" fmla="*/ 195936 h 812606"/>
                <a:gd name="connsiteX77" fmla="*/ 9396430 w 13788429"/>
                <a:gd name="connsiteY77" fmla="*/ 187312 h 812606"/>
                <a:gd name="connsiteX78" fmla="*/ 9405966 w 13788429"/>
                <a:gd name="connsiteY78" fmla="*/ 204977 h 812606"/>
                <a:gd name="connsiteX79" fmla="*/ 9845794 w 13788429"/>
                <a:gd name="connsiteY79" fmla="*/ 492302 h 812606"/>
                <a:gd name="connsiteX80" fmla="*/ 10111405 w 13788429"/>
                <a:gd name="connsiteY80" fmla="*/ 401515 h 812606"/>
                <a:gd name="connsiteX81" fmla="*/ 10156612 w 13788429"/>
                <a:gd name="connsiteY81" fmla="*/ 363604 h 812606"/>
                <a:gd name="connsiteX82" fmla="*/ 10162186 w 13788429"/>
                <a:gd name="connsiteY82" fmla="*/ 356531 h 812606"/>
                <a:gd name="connsiteX83" fmla="*/ 10196306 w 13788429"/>
                <a:gd name="connsiteY83" fmla="*/ 323702 h 812606"/>
                <a:gd name="connsiteX84" fmla="*/ 10221387 w 13788429"/>
                <a:gd name="connsiteY84" fmla="*/ 296653 h 812606"/>
                <a:gd name="connsiteX85" fmla="*/ 10310622 w 13788429"/>
                <a:gd name="connsiteY85" fmla="*/ 159809 h 812606"/>
                <a:gd name="connsiteX86" fmla="*/ 10328132 w 13788429"/>
                <a:gd name="connsiteY86" fmla="*/ 119325 h 812606"/>
                <a:gd name="connsiteX87" fmla="*/ 10310448 w 13788429"/>
                <a:gd name="connsiteY87" fmla="*/ 177226 h 812606"/>
                <a:gd name="connsiteX88" fmla="*/ 10274109 w 13788429"/>
                <a:gd name="connsiteY88" fmla="*/ 258676 h 812606"/>
                <a:gd name="connsiteX89" fmla="*/ 10315389 w 13788429"/>
                <a:gd name="connsiteY89" fmla="*/ 229399 h 812606"/>
                <a:gd name="connsiteX90" fmla="*/ 10588962 w 13788429"/>
                <a:gd name="connsiteY90" fmla="*/ 151993 h 812606"/>
                <a:gd name="connsiteX91" fmla="*/ 10959389 w 13788429"/>
                <a:gd name="connsiteY91" fmla="*/ 300589 h 812606"/>
                <a:gd name="connsiteX92" fmla="*/ 11007595 w 13788429"/>
                <a:gd name="connsiteY92" fmla="*/ 347928 h 812606"/>
                <a:gd name="connsiteX93" fmla="*/ 11011909 w 13788429"/>
                <a:gd name="connsiteY93" fmla="*/ 339305 h 812606"/>
                <a:gd name="connsiteX94" fmla="*/ 11021444 w 13788429"/>
                <a:gd name="connsiteY94" fmla="*/ 356969 h 812606"/>
                <a:gd name="connsiteX95" fmla="*/ 11461274 w 13788429"/>
                <a:gd name="connsiteY95" fmla="*/ 644295 h 812606"/>
                <a:gd name="connsiteX96" fmla="*/ 11884336 w 13788429"/>
                <a:gd name="connsiteY96" fmla="*/ 383862 h 812606"/>
                <a:gd name="connsiteX97" fmla="*/ 11884588 w 13788429"/>
                <a:gd name="connsiteY97" fmla="*/ 383453 h 812606"/>
                <a:gd name="connsiteX98" fmla="*/ 11886080 w 13788429"/>
                <a:gd name="connsiteY98" fmla="*/ 380359 h 812606"/>
                <a:gd name="connsiteX99" fmla="*/ 11912866 w 13788429"/>
                <a:gd name="connsiteY99" fmla="*/ 332389 h 812606"/>
                <a:gd name="connsiteX100" fmla="*/ 11926121 w 13788429"/>
                <a:gd name="connsiteY100" fmla="*/ 311754 h 812606"/>
                <a:gd name="connsiteX101" fmla="*/ 11943610 w 13788429"/>
                <a:gd name="connsiteY101" fmla="*/ 271318 h 812606"/>
                <a:gd name="connsiteX102" fmla="*/ 11935919 w 13788429"/>
                <a:gd name="connsiteY102" fmla="*/ 296502 h 812606"/>
                <a:gd name="connsiteX103" fmla="*/ 11942029 w 13788429"/>
                <a:gd name="connsiteY103" fmla="*/ 286990 h 812606"/>
                <a:gd name="connsiteX104" fmla="*/ 12433781 w 13788429"/>
                <a:gd name="connsiteY104" fmla="*/ 0 h 812606"/>
                <a:gd name="connsiteX105" fmla="*/ 12804208 w 13788429"/>
                <a:gd name="connsiteY105" fmla="*/ 148596 h 812606"/>
                <a:gd name="connsiteX106" fmla="*/ 12852414 w 13788429"/>
                <a:gd name="connsiteY106" fmla="*/ 195935 h 812606"/>
                <a:gd name="connsiteX107" fmla="*/ 12856728 w 13788429"/>
                <a:gd name="connsiteY107" fmla="*/ 187311 h 812606"/>
                <a:gd name="connsiteX108" fmla="*/ 12866264 w 13788429"/>
                <a:gd name="connsiteY108" fmla="*/ 204976 h 812606"/>
                <a:gd name="connsiteX109" fmla="*/ 13306093 w 13788429"/>
                <a:gd name="connsiteY109" fmla="*/ 492302 h 812606"/>
                <a:gd name="connsiteX110" fmla="*/ 13770920 w 13788429"/>
                <a:gd name="connsiteY110" fmla="*/ 159808 h 812606"/>
                <a:gd name="connsiteX111" fmla="*/ 13788429 w 13788429"/>
                <a:gd name="connsiteY111" fmla="*/ 119324 h 812606"/>
                <a:gd name="connsiteX112" fmla="*/ 13770746 w 13788429"/>
                <a:gd name="connsiteY112" fmla="*/ 177225 h 812606"/>
                <a:gd name="connsiteX113" fmla="*/ 13177080 w 13788429"/>
                <a:gd name="connsiteY113" fmla="*/ 660610 h 812606"/>
                <a:gd name="connsiteX114" fmla="*/ 12806653 w 13788429"/>
                <a:gd name="connsiteY114" fmla="*/ 512014 h 812606"/>
                <a:gd name="connsiteX115" fmla="*/ 12758447 w 13788429"/>
                <a:gd name="connsiteY115" fmla="*/ 464675 h 812606"/>
                <a:gd name="connsiteX116" fmla="*/ 12754132 w 13788429"/>
                <a:gd name="connsiteY116" fmla="*/ 473298 h 812606"/>
                <a:gd name="connsiteX117" fmla="*/ 12744597 w 13788429"/>
                <a:gd name="connsiteY117" fmla="*/ 455634 h 812606"/>
                <a:gd name="connsiteX118" fmla="*/ 12304768 w 13788429"/>
                <a:gd name="connsiteY118" fmla="*/ 168308 h 812606"/>
                <a:gd name="connsiteX119" fmla="*/ 11881706 w 13788429"/>
                <a:gd name="connsiteY119" fmla="*/ 428741 h 812606"/>
                <a:gd name="connsiteX120" fmla="*/ 11881454 w 13788429"/>
                <a:gd name="connsiteY120" fmla="*/ 429150 h 812606"/>
                <a:gd name="connsiteX121" fmla="*/ 11879962 w 13788429"/>
                <a:gd name="connsiteY121" fmla="*/ 432244 h 812606"/>
                <a:gd name="connsiteX122" fmla="*/ 11853175 w 13788429"/>
                <a:gd name="connsiteY122" fmla="*/ 480214 h 812606"/>
                <a:gd name="connsiteX123" fmla="*/ 11839921 w 13788429"/>
                <a:gd name="connsiteY123" fmla="*/ 500849 h 812606"/>
                <a:gd name="connsiteX124" fmla="*/ 11822431 w 13788429"/>
                <a:gd name="connsiteY124" fmla="*/ 541285 h 812606"/>
                <a:gd name="connsiteX125" fmla="*/ 11830122 w 13788429"/>
                <a:gd name="connsiteY125" fmla="*/ 516101 h 812606"/>
                <a:gd name="connsiteX126" fmla="*/ 11824013 w 13788429"/>
                <a:gd name="connsiteY126" fmla="*/ 525613 h 812606"/>
                <a:gd name="connsiteX127" fmla="*/ 11332260 w 13788429"/>
                <a:gd name="connsiteY127" fmla="*/ 812603 h 812606"/>
                <a:gd name="connsiteX128" fmla="*/ 10961833 w 13788429"/>
                <a:gd name="connsiteY128" fmla="*/ 664007 h 812606"/>
                <a:gd name="connsiteX129" fmla="*/ 10913627 w 13788429"/>
                <a:gd name="connsiteY129" fmla="*/ 616668 h 812606"/>
                <a:gd name="connsiteX130" fmla="*/ 10909313 w 13788429"/>
                <a:gd name="connsiteY130" fmla="*/ 625292 h 812606"/>
                <a:gd name="connsiteX131" fmla="*/ 10899778 w 13788429"/>
                <a:gd name="connsiteY131" fmla="*/ 607627 h 812606"/>
                <a:gd name="connsiteX132" fmla="*/ 10459949 w 13788429"/>
                <a:gd name="connsiteY132" fmla="*/ 320302 h 812606"/>
                <a:gd name="connsiteX133" fmla="*/ 10194338 w 13788429"/>
                <a:gd name="connsiteY133" fmla="*/ 411089 h 812606"/>
                <a:gd name="connsiteX134" fmla="*/ 10149131 w 13788429"/>
                <a:gd name="connsiteY134" fmla="*/ 449000 h 812606"/>
                <a:gd name="connsiteX135" fmla="*/ 10143558 w 13788429"/>
                <a:gd name="connsiteY135" fmla="*/ 456073 h 812606"/>
                <a:gd name="connsiteX136" fmla="*/ 10109437 w 13788429"/>
                <a:gd name="connsiteY136" fmla="*/ 488902 h 812606"/>
                <a:gd name="connsiteX137" fmla="*/ 10084356 w 13788429"/>
                <a:gd name="connsiteY137" fmla="*/ 515951 h 812606"/>
                <a:gd name="connsiteX138" fmla="*/ 9995121 w 13788429"/>
                <a:gd name="connsiteY138" fmla="*/ 652795 h 812606"/>
                <a:gd name="connsiteX139" fmla="*/ 9977611 w 13788429"/>
                <a:gd name="connsiteY139" fmla="*/ 693279 h 812606"/>
                <a:gd name="connsiteX140" fmla="*/ 9995295 w 13788429"/>
                <a:gd name="connsiteY140" fmla="*/ 635378 h 812606"/>
                <a:gd name="connsiteX141" fmla="*/ 10031634 w 13788429"/>
                <a:gd name="connsiteY141" fmla="*/ 553928 h 812606"/>
                <a:gd name="connsiteX142" fmla="*/ 9990354 w 13788429"/>
                <a:gd name="connsiteY142" fmla="*/ 583206 h 812606"/>
                <a:gd name="connsiteX143" fmla="*/ 9716782 w 13788429"/>
                <a:gd name="connsiteY143" fmla="*/ 660611 h 812606"/>
                <a:gd name="connsiteX144" fmla="*/ 9346355 w 13788429"/>
                <a:gd name="connsiteY144" fmla="*/ 512015 h 812606"/>
                <a:gd name="connsiteX145" fmla="*/ 9298148 w 13788429"/>
                <a:gd name="connsiteY145" fmla="*/ 464676 h 812606"/>
                <a:gd name="connsiteX146" fmla="*/ 9293835 w 13788429"/>
                <a:gd name="connsiteY146" fmla="*/ 473299 h 812606"/>
                <a:gd name="connsiteX147" fmla="*/ 9284299 w 13788429"/>
                <a:gd name="connsiteY147" fmla="*/ 455635 h 812606"/>
                <a:gd name="connsiteX148" fmla="*/ 8844469 w 13788429"/>
                <a:gd name="connsiteY148" fmla="*/ 168309 h 812606"/>
                <a:gd name="connsiteX149" fmla="*/ 8421407 w 13788429"/>
                <a:gd name="connsiteY149" fmla="*/ 428742 h 812606"/>
                <a:gd name="connsiteX150" fmla="*/ 8421156 w 13788429"/>
                <a:gd name="connsiteY150" fmla="*/ 429151 h 812606"/>
                <a:gd name="connsiteX151" fmla="*/ 8419664 w 13788429"/>
                <a:gd name="connsiteY151" fmla="*/ 432245 h 812606"/>
                <a:gd name="connsiteX152" fmla="*/ 8392878 w 13788429"/>
                <a:gd name="connsiteY152" fmla="*/ 480215 h 812606"/>
                <a:gd name="connsiteX153" fmla="*/ 8379622 w 13788429"/>
                <a:gd name="connsiteY153" fmla="*/ 500850 h 812606"/>
                <a:gd name="connsiteX154" fmla="*/ 8362133 w 13788429"/>
                <a:gd name="connsiteY154" fmla="*/ 541286 h 812606"/>
                <a:gd name="connsiteX155" fmla="*/ 8369824 w 13788429"/>
                <a:gd name="connsiteY155" fmla="*/ 516102 h 812606"/>
                <a:gd name="connsiteX156" fmla="*/ 8363714 w 13788429"/>
                <a:gd name="connsiteY156" fmla="*/ 525614 h 812606"/>
                <a:gd name="connsiteX157" fmla="*/ 7871963 w 13788429"/>
                <a:gd name="connsiteY157" fmla="*/ 812604 h 812606"/>
                <a:gd name="connsiteX158" fmla="*/ 7501535 w 13788429"/>
                <a:gd name="connsiteY158" fmla="*/ 664008 h 812606"/>
                <a:gd name="connsiteX159" fmla="*/ 7453329 w 13788429"/>
                <a:gd name="connsiteY159" fmla="*/ 616669 h 812606"/>
                <a:gd name="connsiteX160" fmla="*/ 7449015 w 13788429"/>
                <a:gd name="connsiteY160" fmla="*/ 625293 h 812606"/>
                <a:gd name="connsiteX161" fmla="*/ 7439480 w 13788429"/>
                <a:gd name="connsiteY161" fmla="*/ 607628 h 812606"/>
                <a:gd name="connsiteX162" fmla="*/ 6999650 w 13788429"/>
                <a:gd name="connsiteY162" fmla="*/ 320302 h 812606"/>
                <a:gd name="connsiteX163" fmla="*/ 6734041 w 13788429"/>
                <a:gd name="connsiteY163" fmla="*/ 411089 h 812606"/>
                <a:gd name="connsiteX164" fmla="*/ 6688836 w 13788429"/>
                <a:gd name="connsiteY164" fmla="*/ 448999 h 812606"/>
                <a:gd name="connsiteX165" fmla="*/ 6683260 w 13788429"/>
                <a:gd name="connsiteY165" fmla="*/ 456075 h 812606"/>
                <a:gd name="connsiteX166" fmla="*/ 6649130 w 13788429"/>
                <a:gd name="connsiteY166" fmla="*/ 488913 h 812606"/>
                <a:gd name="connsiteX167" fmla="*/ 6624058 w 13788429"/>
                <a:gd name="connsiteY167" fmla="*/ 515952 h 812606"/>
                <a:gd name="connsiteX168" fmla="*/ 6534823 w 13788429"/>
                <a:gd name="connsiteY168" fmla="*/ 652796 h 812606"/>
                <a:gd name="connsiteX169" fmla="*/ 6517314 w 13788429"/>
                <a:gd name="connsiteY169" fmla="*/ 693280 h 812606"/>
                <a:gd name="connsiteX170" fmla="*/ 6534997 w 13788429"/>
                <a:gd name="connsiteY170" fmla="*/ 635379 h 812606"/>
                <a:gd name="connsiteX171" fmla="*/ 6571335 w 13788429"/>
                <a:gd name="connsiteY171" fmla="*/ 553930 h 812606"/>
                <a:gd name="connsiteX172" fmla="*/ 6530056 w 13788429"/>
                <a:gd name="connsiteY172" fmla="*/ 583208 h 812606"/>
                <a:gd name="connsiteX173" fmla="*/ 6256484 w 13788429"/>
                <a:gd name="connsiteY173" fmla="*/ 660613 h 812606"/>
                <a:gd name="connsiteX174" fmla="*/ 5886057 w 13788429"/>
                <a:gd name="connsiteY174" fmla="*/ 512017 h 812606"/>
                <a:gd name="connsiteX175" fmla="*/ 5837850 w 13788429"/>
                <a:gd name="connsiteY175" fmla="*/ 464678 h 812606"/>
                <a:gd name="connsiteX176" fmla="*/ 5833537 w 13788429"/>
                <a:gd name="connsiteY176" fmla="*/ 473301 h 812606"/>
                <a:gd name="connsiteX177" fmla="*/ 5824001 w 13788429"/>
                <a:gd name="connsiteY177" fmla="*/ 455637 h 812606"/>
                <a:gd name="connsiteX178" fmla="*/ 5384172 w 13788429"/>
                <a:gd name="connsiteY178" fmla="*/ 168311 h 812606"/>
                <a:gd name="connsiteX179" fmla="*/ 4961110 w 13788429"/>
                <a:gd name="connsiteY179" fmla="*/ 428744 h 812606"/>
                <a:gd name="connsiteX180" fmla="*/ 4960858 w 13788429"/>
                <a:gd name="connsiteY180" fmla="*/ 429153 h 812606"/>
                <a:gd name="connsiteX181" fmla="*/ 4959366 w 13788429"/>
                <a:gd name="connsiteY181" fmla="*/ 432247 h 812606"/>
                <a:gd name="connsiteX182" fmla="*/ 4932580 w 13788429"/>
                <a:gd name="connsiteY182" fmla="*/ 480217 h 812606"/>
                <a:gd name="connsiteX183" fmla="*/ 4919324 w 13788429"/>
                <a:gd name="connsiteY183" fmla="*/ 500852 h 812606"/>
                <a:gd name="connsiteX184" fmla="*/ 4901835 w 13788429"/>
                <a:gd name="connsiteY184" fmla="*/ 541288 h 812606"/>
                <a:gd name="connsiteX185" fmla="*/ 4909527 w 13788429"/>
                <a:gd name="connsiteY185" fmla="*/ 516104 h 812606"/>
                <a:gd name="connsiteX186" fmla="*/ 4903416 w 13788429"/>
                <a:gd name="connsiteY186" fmla="*/ 525616 h 812606"/>
                <a:gd name="connsiteX187" fmla="*/ 4411665 w 13788429"/>
                <a:gd name="connsiteY187" fmla="*/ 812606 h 812606"/>
                <a:gd name="connsiteX188" fmla="*/ 4041238 w 13788429"/>
                <a:gd name="connsiteY188" fmla="*/ 664010 h 812606"/>
                <a:gd name="connsiteX189" fmla="*/ 3993031 w 13788429"/>
                <a:gd name="connsiteY189" fmla="*/ 616671 h 812606"/>
                <a:gd name="connsiteX190" fmla="*/ 3988718 w 13788429"/>
                <a:gd name="connsiteY190" fmla="*/ 625295 h 812606"/>
                <a:gd name="connsiteX191" fmla="*/ 3979182 w 13788429"/>
                <a:gd name="connsiteY191" fmla="*/ 607630 h 812606"/>
                <a:gd name="connsiteX192" fmla="*/ 3539353 w 13788429"/>
                <a:gd name="connsiteY192" fmla="*/ 320304 h 812606"/>
                <a:gd name="connsiteX193" fmla="*/ 3273743 w 13788429"/>
                <a:gd name="connsiteY193" fmla="*/ 411091 h 812606"/>
                <a:gd name="connsiteX194" fmla="*/ 3228539 w 13788429"/>
                <a:gd name="connsiteY194" fmla="*/ 449001 h 812606"/>
                <a:gd name="connsiteX195" fmla="*/ 3222962 w 13788429"/>
                <a:gd name="connsiteY195" fmla="*/ 456077 h 812606"/>
                <a:gd name="connsiteX196" fmla="*/ 3188833 w 13788429"/>
                <a:gd name="connsiteY196" fmla="*/ 488915 h 812606"/>
                <a:gd name="connsiteX197" fmla="*/ 3163761 w 13788429"/>
                <a:gd name="connsiteY197" fmla="*/ 515954 h 812606"/>
                <a:gd name="connsiteX198" fmla="*/ 3074526 w 13788429"/>
                <a:gd name="connsiteY198" fmla="*/ 652798 h 812606"/>
                <a:gd name="connsiteX199" fmla="*/ 3057016 w 13788429"/>
                <a:gd name="connsiteY199" fmla="*/ 693282 h 812606"/>
                <a:gd name="connsiteX200" fmla="*/ 3074699 w 13788429"/>
                <a:gd name="connsiteY200" fmla="*/ 635381 h 812606"/>
                <a:gd name="connsiteX201" fmla="*/ 3111037 w 13788429"/>
                <a:gd name="connsiteY201" fmla="*/ 553933 h 812606"/>
                <a:gd name="connsiteX202" fmla="*/ 3069759 w 13788429"/>
                <a:gd name="connsiteY202" fmla="*/ 583210 h 812606"/>
                <a:gd name="connsiteX203" fmla="*/ 2796186 w 13788429"/>
                <a:gd name="connsiteY203" fmla="*/ 660615 h 812606"/>
                <a:gd name="connsiteX204" fmla="*/ 2425759 w 13788429"/>
                <a:gd name="connsiteY204" fmla="*/ 512019 h 812606"/>
                <a:gd name="connsiteX205" fmla="*/ 2377553 w 13788429"/>
                <a:gd name="connsiteY205" fmla="*/ 464680 h 812606"/>
                <a:gd name="connsiteX206" fmla="*/ 2373239 w 13788429"/>
                <a:gd name="connsiteY206" fmla="*/ 473303 h 812606"/>
                <a:gd name="connsiteX207" fmla="*/ 2363703 w 13788429"/>
                <a:gd name="connsiteY207" fmla="*/ 455639 h 812606"/>
                <a:gd name="connsiteX208" fmla="*/ 1923874 w 13788429"/>
                <a:gd name="connsiteY208" fmla="*/ 168313 h 812606"/>
                <a:gd name="connsiteX209" fmla="*/ 1500812 w 13788429"/>
                <a:gd name="connsiteY209" fmla="*/ 428746 h 812606"/>
                <a:gd name="connsiteX210" fmla="*/ 1500560 w 13788429"/>
                <a:gd name="connsiteY210" fmla="*/ 429155 h 812606"/>
                <a:gd name="connsiteX211" fmla="*/ 1499068 w 13788429"/>
                <a:gd name="connsiteY211" fmla="*/ 432249 h 812606"/>
                <a:gd name="connsiteX212" fmla="*/ 1472282 w 13788429"/>
                <a:gd name="connsiteY212" fmla="*/ 480219 h 812606"/>
                <a:gd name="connsiteX213" fmla="*/ 1459026 w 13788429"/>
                <a:gd name="connsiteY213" fmla="*/ 500854 h 812606"/>
                <a:gd name="connsiteX214" fmla="*/ 1441537 w 13788429"/>
                <a:gd name="connsiteY214" fmla="*/ 541290 h 812606"/>
                <a:gd name="connsiteX215" fmla="*/ 1449229 w 13788429"/>
                <a:gd name="connsiteY215" fmla="*/ 516106 h 812606"/>
                <a:gd name="connsiteX216" fmla="*/ 1443118 w 13788429"/>
                <a:gd name="connsiteY216" fmla="*/ 525618 h 812606"/>
                <a:gd name="connsiteX0" fmla="*/ 1443118 w 13788429"/>
                <a:gd name="connsiteY0" fmla="*/ 525618 h 812606"/>
                <a:gd name="connsiteX1" fmla="*/ 79055 w 13788429"/>
                <a:gd name="connsiteY1" fmla="*/ 320306 h 812606"/>
                <a:gd name="connsiteX2" fmla="*/ 208068 w 13788429"/>
                <a:gd name="connsiteY2" fmla="*/ 151998 h 812606"/>
                <a:gd name="connsiteX3" fmla="*/ 578495 w 13788429"/>
                <a:gd name="connsiteY3" fmla="*/ 300594 h 812606"/>
                <a:gd name="connsiteX4" fmla="*/ 626701 w 13788429"/>
                <a:gd name="connsiteY4" fmla="*/ 347933 h 812606"/>
                <a:gd name="connsiteX5" fmla="*/ 1503442 w 13788429"/>
                <a:gd name="connsiteY5" fmla="*/ 383867 h 812606"/>
                <a:gd name="connsiteX6" fmla="*/ 1503694 w 13788429"/>
                <a:gd name="connsiteY6" fmla="*/ 383458 h 812606"/>
                <a:gd name="connsiteX7" fmla="*/ 1505186 w 13788429"/>
                <a:gd name="connsiteY7" fmla="*/ 380364 h 812606"/>
                <a:gd name="connsiteX8" fmla="*/ 1531972 w 13788429"/>
                <a:gd name="connsiteY8" fmla="*/ 332394 h 812606"/>
                <a:gd name="connsiteX9" fmla="*/ 1545227 w 13788429"/>
                <a:gd name="connsiteY9" fmla="*/ 311759 h 812606"/>
                <a:gd name="connsiteX10" fmla="*/ 1562717 w 13788429"/>
                <a:gd name="connsiteY10" fmla="*/ 271323 h 812606"/>
                <a:gd name="connsiteX11" fmla="*/ 1555025 w 13788429"/>
                <a:gd name="connsiteY11" fmla="*/ 296507 h 812606"/>
                <a:gd name="connsiteX12" fmla="*/ 1561135 w 13788429"/>
                <a:gd name="connsiteY12" fmla="*/ 286995 h 812606"/>
                <a:gd name="connsiteX13" fmla="*/ 2052887 w 13788429"/>
                <a:gd name="connsiteY13" fmla="*/ 5 h 812606"/>
                <a:gd name="connsiteX14" fmla="*/ 2423314 w 13788429"/>
                <a:gd name="connsiteY14" fmla="*/ 148601 h 812606"/>
                <a:gd name="connsiteX15" fmla="*/ 2471520 w 13788429"/>
                <a:gd name="connsiteY15" fmla="*/ 195940 h 812606"/>
                <a:gd name="connsiteX16" fmla="*/ 2475834 w 13788429"/>
                <a:gd name="connsiteY16" fmla="*/ 187316 h 812606"/>
                <a:gd name="connsiteX17" fmla="*/ 2485370 w 13788429"/>
                <a:gd name="connsiteY17" fmla="*/ 204981 h 812606"/>
                <a:gd name="connsiteX18" fmla="*/ 2925199 w 13788429"/>
                <a:gd name="connsiteY18" fmla="*/ 492306 h 812606"/>
                <a:gd name="connsiteX19" fmla="*/ 3190809 w 13788429"/>
                <a:gd name="connsiteY19" fmla="*/ 401519 h 812606"/>
                <a:gd name="connsiteX20" fmla="*/ 3236013 w 13788429"/>
                <a:gd name="connsiteY20" fmla="*/ 363610 h 812606"/>
                <a:gd name="connsiteX21" fmla="*/ 3241590 w 13788429"/>
                <a:gd name="connsiteY21" fmla="*/ 356534 h 812606"/>
                <a:gd name="connsiteX22" fmla="*/ 3275719 w 13788429"/>
                <a:gd name="connsiteY22" fmla="*/ 323696 h 812606"/>
                <a:gd name="connsiteX23" fmla="*/ 3300791 w 13788429"/>
                <a:gd name="connsiteY23" fmla="*/ 296657 h 812606"/>
                <a:gd name="connsiteX24" fmla="*/ 3390026 w 13788429"/>
                <a:gd name="connsiteY24" fmla="*/ 159813 h 812606"/>
                <a:gd name="connsiteX25" fmla="*/ 3407536 w 13788429"/>
                <a:gd name="connsiteY25" fmla="*/ 119329 h 812606"/>
                <a:gd name="connsiteX26" fmla="*/ 3389853 w 13788429"/>
                <a:gd name="connsiteY26" fmla="*/ 177230 h 812606"/>
                <a:gd name="connsiteX27" fmla="*/ 3353515 w 13788429"/>
                <a:gd name="connsiteY27" fmla="*/ 258678 h 812606"/>
                <a:gd name="connsiteX28" fmla="*/ 3394793 w 13788429"/>
                <a:gd name="connsiteY28" fmla="*/ 229401 h 812606"/>
                <a:gd name="connsiteX29" fmla="*/ 3668366 w 13788429"/>
                <a:gd name="connsiteY29" fmla="*/ 151996 h 812606"/>
                <a:gd name="connsiteX30" fmla="*/ 4038793 w 13788429"/>
                <a:gd name="connsiteY30" fmla="*/ 300592 h 812606"/>
                <a:gd name="connsiteX31" fmla="*/ 4086999 w 13788429"/>
                <a:gd name="connsiteY31" fmla="*/ 347931 h 812606"/>
                <a:gd name="connsiteX32" fmla="*/ 4091313 w 13788429"/>
                <a:gd name="connsiteY32" fmla="*/ 339308 h 812606"/>
                <a:gd name="connsiteX33" fmla="*/ 4100849 w 13788429"/>
                <a:gd name="connsiteY33" fmla="*/ 356972 h 812606"/>
                <a:gd name="connsiteX34" fmla="*/ 4540678 w 13788429"/>
                <a:gd name="connsiteY34" fmla="*/ 644298 h 812606"/>
                <a:gd name="connsiteX35" fmla="*/ 4963740 w 13788429"/>
                <a:gd name="connsiteY35" fmla="*/ 383865 h 812606"/>
                <a:gd name="connsiteX36" fmla="*/ 4963992 w 13788429"/>
                <a:gd name="connsiteY36" fmla="*/ 383456 h 812606"/>
                <a:gd name="connsiteX37" fmla="*/ 4965484 w 13788429"/>
                <a:gd name="connsiteY37" fmla="*/ 380362 h 812606"/>
                <a:gd name="connsiteX38" fmla="*/ 4992270 w 13788429"/>
                <a:gd name="connsiteY38" fmla="*/ 332392 h 812606"/>
                <a:gd name="connsiteX39" fmla="*/ 5005525 w 13788429"/>
                <a:gd name="connsiteY39" fmla="*/ 311757 h 812606"/>
                <a:gd name="connsiteX40" fmla="*/ 5023015 w 13788429"/>
                <a:gd name="connsiteY40" fmla="*/ 271321 h 812606"/>
                <a:gd name="connsiteX41" fmla="*/ 5015323 w 13788429"/>
                <a:gd name="connsiteY41" fmla="*/ 296505 h 812606"/>
                <a:gd name="connsiteX42" fmla="*/ 5021433 w 13788429"/>
                <a:gd name="connsiteY42" fmla="*/ 286993 h 812606"/>
                <a:gd name="connsiteX43" fmla="*/ 5513185 w 13788429"/>
                <a:gd name="connsiteY43" fmla="*/ 3 h 812606"/>
                <a:gd name="connsiteX44" fmla="*/ 5883612 w 13788429"/>
                <a:gd name="connsiteY44" fmla="*/ 148599 h 812606"/>
                <a:gd name="connsiteX45" fmla="*/ 5931818 w 13788429"/>
                <a:gd name="connsiteY45" fmla="*/ 195938 h 812606"/>
                <a:gd name="connsiteX46" fmla="*/ 5936132 w 13788429"/>
                <a:gd name="connsiteY46" fmla="*/ 187314 h 812606"/>
                <a:gd name="connsiteX47" fmla="*/ 5945668 w 13788429"/>
                <a:gd name="connsiteY47" fmla="*/ 204979 h 812606"/>
                <a:gd name="connsiteX48" fmla="*/ 6385497 w 13788429"/>
                <a:gd name="connsiteY48" fmla="*/ 492304 h 812606"/>
                <a:gd name="connsiteX49" fmla="*/ 6651107 w 13788429"/>
                <a:gd name="connsiteY49" fmla="*/ 401517 h 812606"/>
                <a:gd name="connsiteX50" fmla="*/ 6696311 w 13788429"/>
                <a:gd name="connsiteY50" fmla="*/ 363608 h 812606"/>
                <a:gd name="connsiteX51" fmla="*/ 6701888 w 13788429"/>
                <a:gd name="connsiteY51" fmla="*/ 356532 h 812606"/>
                <a:gd name="connsiteX52" fmla="*/ 6736017 w 13788429"/>
                <a:gd name="connsiteY52" fmla="*/ 323694 h 812606"/>
                <a:gd name="connsiteX53" fmla="*/ 6761089 w 13788429"/>
                <a:gd name="connsiteY53" fmla="*/ 296655 h 812606"/>
                <a:gd name="connsiteX54" fmla="*/ 6850324 w 13788429"/>
                <a:gd name="connsiteY54" fmla="*/ 159811 h 812606"/>
                <a:gd name="connsiteX55" fmla="*/ 6867834 w 13788429"/>
                <a:gd name="connsiteY55" fmla="*/ 119327 h 812606"/>
                <a:gd name="connsiteX56" fmla="*/ 6850150 w 13788429"/>
                <a:gd name="connsiteY56" fmla="*/ 177228 h 812606"/>
                <a:gd name="connsiteX57" fmla="*/ 6813812 w 13788429"/>
                <a:gd name="connsiteY57" fmla="*/ 258677 h 812606"/>
                <a:gd name="connsiteX58" fmla="*/ 6855091 w 13788429"/>
                <a:gd name="connsiteY58" fmla="*/ 229399 h 812606"/>
                <a:gd name="connsiteX59" fmla="*/ 7128664 w 13788429"/>
                <a:gd name="connsiteY59" fmla="*/ 151994 h 812606"/>
                <a:gd name="connsiteX60" fmla="*/ 7499091 w 13788429"/>
                <a:gd name="connsiteY60" fmla="*/ 300590 h 812606"/>
                <a:gd name="connsiteX61" fmla="*/ 7547297 w 13788429"/>
                <a:gd name="connsiteY61" fmla="*/ 347929 h 812606"/>
                <a:gd name="connsiteX62" fmla="*/ 7551611 w 13788429"/>
                <a:gd name="connsiteY62" fmla="*/ 339306 h 812606"/>
                <a:gd name="connsiteX63" fmla="*/ 7561147 w 13788429"/>
                <a:gd name="connsiteY63" fmla="*/ 356970 h 812606"/>
                <a:gd name="connsiteX64" fmla="*/ 8000975 w 13788429"/>
                <a:gd name="connsiteY64" fmla="*/ 644296 h 812606"/>
                <a:gd name="connsiteX65" fmla="*/ 8424038 w 13788429"/>
                <a:gd name="connsiteY65" fmla="*/ 383863 h 812606"/>
                <a:gd name="connsiteX66" fmla="*/ 8424289 w 13788429"/>
                <a:gd name="connsiteY66" fmla="*/ 383454 h 812606"/>
                <a:gd name="connsiteX67" fmla="*/ 8425782 w 13788429"/>
                <a:gd name="connsiteY67" fmla="*/ 380360 h 812606"/>
                <a:gd name="connsiteX68" fmla="*/ 8452568 w 13788429"/>
                <a:gd name="connsiteY68" fmla="*/ 332390 h 812606"/>
                <a:gd name="connsiteX69" fmla="*/ 8465822 w 13788429"/>
                <a:gd name="connsiteY69" fmla="*/ 311755 h 812606"/>
                <a:gd name="connsiteX70" fmla="*/ 8483313 w 13788429"/>
                <a:gd name="connsiteY70" fmla="*/ 271319 h 812606"/>
                <a:gd name="connsiteX71" fmla="*/ 8475621 w 13788429"/>
                <a:gd name="connsiteY71" fmla="*/ 296503 h 812606"/>
                <a:gd name="connsiteX72" fmla="*/ 8481731 w 13788429"/>
                <a:gd name="connsiteY72" fmla="*/ 286991 h 812606"/>
                <a:gd name="connsiteX73" fmla="*/ 8973483 w 13788429"/>
                <a:gd name="connsiteY73" fmla="*/ 1 h 812606"/>
                <a:gd name="connsiteX74" fmla="*/ 9343910 w 13788429"/>
                <a:gd name="connsiteY74" fmla="*/ 148597 h 812606"/>
                <a:gd name="connsiteX75" fmla="*/ 9392116 w 13788429"/>
                <a:gd name="connsiteY75" fmla="*/ 195936 h 812606"/>
                <a:gd name="connsiteX76" fmla="*/ 9396430 w 13788429"/>
                <a:gd name="connsiteY76" fmla="*/ 187312 h 812606"/>
                <a:gd name="connsiteX77" fmla="*/ 9405966 w 13788429"/>
                <a:gd name="connsiteY77" fmla="*/ 204977 h 812606"/>
                <a:gd name="connsiteX78" fmla="*/ 9845794 w 13788429"/>
                <a:gd name="connsiteY78" fmla="*/ 492302 h 812606"/>
                <a:gd name="connsiteX79" fmla="*/ 10111405 w 13788429"/>
                <a:gd name="connsiteY79" fmla="*/ 401515 h 812606"/>
                <a:gd name="connsiteX80" fmla="*/ 10156612 w 13788429"/>
                <a:gd name="connsiteY80" fmla="*/ 363604 h 812606"/>
                <a:gd name="connsiteX81" fmla="*/ 10162186 w 13788429"/>
                <a:gd name="connsiteY81" fmla="*/ 356531 h 812606"/>
                <a:gd name="connsiteX82" fmla="*/ 10196306 w 13788429"/>
                <a:gd name="connsiteY82" fmla="*/ 323702 h 812606"/>
                <a:gd name="connsiteX83" fmla="*/ 10221387 w 13788429"/>
                <a:gd name="connsiteY83" fmla="*/ 296653 h 812606"/>
                <a:gd name="connsiteX84" fmla="*/ 10310622 w 13788429"/>
                <a:gd name="connsiteY84" fmla="*/ 159809 h 812606"/>
                <a:gd name="connsiteX85" fmla="*/ 10328132 w 13788429"/>
                <a:gd name="connsiteY85" fmla="*/ 119325 h 812606"/>
                <a:gd name="connsiteX86" fmla="*/ 10310448 w 13788429"/>
                <a:gd name="connsiteY86" fmla="*/ 177226 h 812606"/>
                <a:gd name="connsiteX87" fmla="*/ 10274109 w 13788429"/>
                <a:gd name="connsiteY87" fmla="*/ 258676 h 812606"/>
                <a:gd name="connsiteX88" fmla="*/ 10315389 w 13788429"/>
                <a:gd name="connsiteY88" fmla="*/ 229399 h 812606"/>
                <a:gd name="connsiteX89" fmla="*/ 10588962 w 13788429"/>
                <a:gd name="connsiteY89" fmla="*/ 151993 h 812606"/>
                <a:gd name="connsiteX90" fmla="*/ 10959389 w 13788429"/>
                <a:gd name="connsiteY90" fmla="*/ 300589 h 812606"/>
                <a:gd name="connsiteX91" fmla="*/ 11007595 w 13788429"/>
                <a:gd name="connsiteY91" fmla="*/ 347928 h 812606"/>
                <a:gd name="connsiteX92" fmla="*/ 11011909 w 13788429"/>
                <a:gd name="connsiteY92" fmla="*/ 339305 h 812606"/>
                <a:gd name="connsiteX93" fmla="*/ 11021444 w 13788429"/>
                <a:gd name="connsiteY93" fmla="*/ 356969 h 812606"/>
                <a:gd name="connsiteX94" fmla="*/ 11461274 w 13788429"/>
                <a:gd name="connsiteY94" fmla="*/ 644295 h 812606"/>
                <a:gd name="connsiteX95" fmla="*/ 11884336 w 13788429"/>
                <a:gd name="connsiteY95" fmla="*/ 383862 h 812606"/>
                <a:gd name="connsiteX96" fmla="*/ 11884588 w 13788429"/>
                <a:gd name="connsiteY96" fmla="*/ 383453 h 812606"/>
                <a:gd name="connsiteX97" fmla="*/ 11886080 w 13788429"/>
                <a:gd name="connsiteY97" fmla="*/ 380359 h 812606"/>
                <a:gd name="connsiteX98" fmla="*/ 11912866 w 13788429"/>
                <a:gd name="connsiteY98" fmla="*/ 332389 h 812606"/>
                <a:gd name="connsiteX99" fmla="*/ 11926121 w 13788429"/>
                <a:gd name="connsiteY99" fmla="*/ 311754 h 812606"/>
                <a:gd name="connsiteX100" fmla="*/ 11943610 w 13788429"/>
                <a:gd name="connsiteY100" fmla="*/ 271318 h 812606"/>
                <a:gd name="connsiteX101" fmla="*/ 11935919 w 13788429"/>
                <a:gd name="connsiteY101" fmla="*/ 296502 h 812606"/>
                <a:gd name="connsiteX102" fmla="*/ 11942029 w 13788429"/>
                <a:gd name="connsiteY102" fmla="*/ 286990 h 812606"/>
                <a:gd name="connsiteX103" fmla="*/ 12433781 w 13788429"/>
                <a:gd name="connsiteY103" fmla="*/ 0 h 812606"/>
                <a:gd name="connsiteX104" fmla="*/ 12804208 w 13788429"/>
                <a:gd name="connsiteY104" fmla="*/ 148596 h 812606"/>
                <a:gd name="connsiteX105" fmla="*/ 12852414 w 13788429"/>
                <a:gd name="connsiteY105" fmla="*/ 195935 h 812606"/>
                <a:gd name="connsiteX106" fmla="*/ 12856728 w 13788429"/>
                <a:gd name="connsiteY106" fmla="*/ 187311 h 812606"/>
                <a:gd name="connsiteX107" fmla="*/ 12866264 w 13788429"/>
                <a:gd name="connsiteY107" fmla="*/ 204976 h 812606"/>
                <a:gd name="connsiteX108" fmla="*/ 13306093 w 13788429"/>
                <a:gd name="connsiteY108" fmla="*/ 492302 h 812606"/>
                <a:gd name="connsiteX109" fmla="*/ 13770920 w 13788429"/>
                <a:gd name="connsiteY109" fmla="*/ 159808 h 812606"/>
                <a:gd name="connsiteX110" fmla="*/ 13788429 w 13788429"/>
                <a:gd name="connsiteY110" fmla="*/ 119324 h 812606"/>
                <a:gd name="connsiteX111" fmla="*/ 13770746 w 13788429"/>
                <a:gd name="connsiteY111" fmla="*/ 177225 h 812606"/>
                <a:gd name="connsiteX112" fmla="*/ 13177080 w 13788429"/>
                <a:gd name="connsiteY112" fmla="*/ 660610 h 812606"/>
                <a:gd name="connsiteX113" fmla="*/ 12806653 w 13788429"/>
                <a:gd name="connsiteY113" fmla="*/ 512014 h 812606"/>
                <a:gd name="connsiteX114" fmla="*/ 12758447 w 13788429"/>
                <a:gd name="connsiteY114" fmla="*/ 464675 h 812606"/>
                <a:gd name="connsiteX115" fmla="*/ 12754132 w 13788429"/>
                <a:gd name="connsiteY115" fmla="*/ 473298 h 812606"/>
                <a:gd name="connsiteX116" fmla="*/ 12744597 w 13788429"/>
                <a:gd name="connsiteY116" fmla="*/ 455634 h 812606"/>
                <a:gd name="connsiteX117" fmla="*/ 12304768 w 13788429"/>
                <a:gd name="connsiteY117" fmla="*/ 168308 h 812606"/>
                <a:gd name="connsiteX118" fmla="*/ 11881706 w 13788429"/>
                <a:gd name="connsiteY118" fmla="*/ 428741 h 812606"/>
                <a:gd name="connsiteX119" fmla="*/ 11881454 w 13788429"/>
                <a:gd name="connsiteY119" fmla="*/ 429150 h 812606"/>
                <a:gd name="connsiteX120" fmla="*/ 11879962 w 13788429"/>
                <a:gd name="connsiteY120" fmla="*/ 432244 h 812606"/>
                <a:gd name="connsiteX121" fmla="*/ 11853175 w 13788429"/>
                <a:gd name="connsiteY121" fmla="*/ 480214 h 812606"/>
                <a:gd name="connsiteX122" fmla="*/ 11839921 w 13788429"/>
                <a:gd name="connsiteY122" fmla="*/ 500849 h 812606"/>
                <a:gd name="connsiteX123" fmla="*/ 11822431 w 13788429"/>
                <a:gd name="connsiteY123" fmla="*/ 541285 h 812606"/>
                <a:gd name="connsiteX124" fmla="*/ 11830122 w 13788429"/>
                <a:gd name="connsiteY124" fmla="*/ 516101 h 812606"/>
                <a:gd name="connsiteX125" fmla="*/ 11824013 w 13788429"/>
                <a:gd name="connsiteY125" fmla="*/ 525613 h 812606"/>
                <a:gd name="connsiteX126" fmla="*/ 11332260 w 13788429"/>
                <a:gd name="connsiteY126" fmla="*/ 812603 h 812606"/>
                <a:gd name="connsiteX127" fmla="*/ 10961833 w 13788429"/>
                <a:gd name="connsiteY127" fmla="*/ 664007 h 812606"/>
                <a:gd name="connsiteX128" fmla="*/ 10913627 w 13788429"/>
                <a:gd name="connsiteY128" fmla="*/ 616668 h 812606"/>
                <a:gd name="connsiteX129" fmla="*/ 10909313 w 13788429"/>
                <a:gd name="connsiteY129" fmla="*/ 625292 h 812606"/>
                <a:gd name="connsiteX130" fmla="*/ 10899778 w 13788429"/>
                <a:gd name="connsiteY130" fmla="*/ 607627 h 812606"/>
                <a:gd name="connsiteX131" fmla="*/ 10459949 w 13788429"/>
                <a:gd name="connsiteY131" fmla="*/ 320302 h 812606"/>
                <a:gd name="connsiteX132" fmla="*/ 10194338 w 13788429"/>
                <a:gd name="connsiteY132" fmla="*/ 411089 h 812606"/>
                <a:gd name="connsiteX133" fmla="*/ 10149131 w 13788429"/>
                <a:gd name="connsiteY133" fmla="*/ 449000 h 812606"/>
                <a:gd name="connsiteX134" fmla="*/ 10143558 w 13788429"/>
                <a:gd name="connsiteY134" fmla="*/ 456073 h 812606"/>
                <a:gd name="connsiteX135" fmla="*/ 10109437 w 13788429"/>
                <a:gd name="connsiteY135" fmla="*/ 488902 h 812606"/>
                <a:gd name="connsiteX136" fmla="*/ 10084356 w 13788429"/>
                <a:gd name="connsiteY136" fmla="*/ 515951 h 812606"/>
                <a:gd name="connsiteX137" fmla="*/ 9995121 w 13788429"/>
                <a:gd name="connsiteY137" fmla="*/ 652795 h 812606"/>
                <a:gd name="connsiteX138" fmla="*/ 9977611 w 13788429"/>
                <a:gd name="connsiteY138" fmla="*/ 693279 h 812606"/>
                <a:gd name="connsiteX139" fmla="*/ 9995295 w 13788429"/>
                <a:gd name="connsiteY139" fmla="*/ 635378 h 812606"/>
                <a:gd name="connsiteX140" fmla="*/ 10031634 w 13788429"/>
                <a:gd name="connsiteY140" fmla="*/ 553928 h 812606"/>
                <a:gd name="connsiteX141" fmla="*/ 9990354 w 13788429"/>
                <a:gd name="connsiteY141" fmla="*/ 583206 h 812606"/>
                <a:gd name="connsiteX142" fmla="*/ 9716782 w 13788429"/>
                <a:gd name="connsiteY142" fmla="*/ 660611 h 812606"/>
                <a:gd name="connsiteX143" fmla="*/ 9346355 w 13788429"/>
                <a:gd name="connsiteY143" fmla="*/ 512015 h 812606"/>
                <a:gd name="connsiteX144" fmla="*/ 9298148 w 13788429"/>
                <a:gd name="connsiteY144" fmla="*/ 464676 h 812606"/>
                <a:gd name="connsiteX145" fmla="*/ 9293835 w 13788429"/>
                <a:gd name="connsiteY145" fmla="*/ 473299 h 812606"/>
                <a:gd name="connsiteX146" fmla="*/ 9284299 w 13788429"/>
                <a:gd name="connsiteY146" fmla="*/ 455635 h 812606"/>
                <a:gd name="connsiteX147" fmla="*/ 8844469 w 13788429"/>
                <a:gd name="connsiteY147" fmla="*/ 168309 h 812606"/>
                <a:gd name="connsiteX148" fmla="*/ 8421407 w 13788429"/>
                <a:gd name="connsiteY148" fmla="*/ 428742 h 812606"/>
                <a:gd name="connsiteX149" fmla="*/ 8421156 w 13788429"/>
                <a:gd name="connsiteY149" fmla="*/ 429151 h 812606"/>
                <a:gd name="connsiteX150" fmla="*/ 8419664 w 13788429"/>
                <a:gd name="connsiteY150" fmla="*/ 432245 h 812606"/>
                <a:gd name="connsiteX151" fmla="*/ 8392878 w 13788429"/>
                <a:gd name="connsiteY151" fmla="*/ 480215 h 812606"/>
                <a:gd name="connsiteX152" fmla="*/ 8379622 w 13788429"/>
                <a:gd name="connsiteY152" fmla="*/ 500850 h 812606"/>
                <a:gd name="connsiteX153" fmla="*/ 8362133 w 13788429"/>
                <a:gd name="connsiteY153" fmla="*/ 541286 h 812606"/>
                <a:gd name="connsiteX154" fmla="*/ 8369824 w 13788429"/>
                <a:gd name="connsiteY154" fmla="*/ 516102 h 812606"/>
                <a:gd name="connsiteX155" fmla="*/ 8363714 w 13788429"/>
                <a:gd name="connsiteY155" fmla="*/ 525614 h 812606"/>
                <a:gd name="connsiteX156" fmla="*/ 7871963 w 13788429"/>
                <a:gd name="connsiteY156" fmla="*/ 812604 h 812606"/>
                <a:gd name="connsiteX157" fmla="*/ 7501535 w 13788429"/>
                <a:gd name="connsiteY157" fmla="*/ 664008 h 812606"/>
                <a:gd name="connsiteX158" fmla="*/ 7453329 w 13788429"/>
                <a:gd name="connsiteY158" fmla="*/ 616669 h 812606"/>
                <a:gd name="connsiteX159" fmla="*/ 7449015 w 13788429"/>
                <a:gd name="connsiteY159" fmla="*/ 625293 h 812606"/>
                <a:gd name="connsiteX160" fmla="*/ 7439480 w 13788429"/>
                <a:gd name="connsiteY160" fmla="*/ 607628 h 812606"/>
                <a:gd name="connsiteX161" fmla="*/ 6999650 w 13788429"/>
                <a:gd name="connsiteY161" fmla="*/ 320302 h 812606"/>
                <a:gd name="connsiteX162" fmla="*/ 6734041 w 13788429"/>
                <a:gd name="connsiteY162" fmla="*/ 411089 h 812606"/>
                <a:gd name="connsiteX163" fmla="*/ 6688836 w 13788429"/>
                <a:gd name="connsiteY163" fmla="*/ 448999 h 812606"/>
                <a:gd name="connsiteX164" fmla="*/ 6683260 w 13788429"/>
                <a:gd name="connsiteY164" fmla="*/ 456075 h 812606"/>
                <a:gd name="connsiteX165" fmla="*/ 6649130 w 13788429"/>
                <a:gd name="connsiteY165" fmla="*/ 488913 h 812606"/>
                <a:gd name="connsiteX166" fmla="*/ 6624058 w 13788429"/>
                <a:gd name="connsiteY166" fmla="*/ 515952 h 812606"/>
                <a:gd name="connsiteX167" fmla="*/ 6534823 w 13788429"/>
                <a:gd name="connsiteY167" fmla="*/ 652796 h 812606"/>
                <a:gd name="connsiteX168" fmla="*/ 6517314 w 13788429"/>
                <a:gd name="connsiteY168" fmla="*/ 693280 h 812606"/>
                <a:gd name="connsiteX169" fmla="*/ 6534997 w 13788429"/>
                <a:gd name="connsiteY169" fmla="*/ 635379 h 812606"/>
                <a:gd name="connsiteX170" fmla="*/ 6571335 w 13788429"/>
                <a:gd name="connsiteY170" fmla="*/ 553930 h 812606"/>
                <a:gd name="connsiteX171" fmla="*/ 6530056 w 13788429"/>
                <a:gd name="connsiteY171" fmla="*/ 583208 h 812606"/>
                <a:gd name="connsiteX172" fmla="*/ 6256484 w 13788429"/>
                <a:gd name="connsiteY172" fmla="*/ 660613 h 812606"/>
                <a:gd name="connsiteX173" fmla="*/ 5886057 w 13788429"/>
                <a:gd name="connsiteY173" fmla="*/ 512017 h 812606"/>
                <a:gd name="connsiteX174" fmla="*/ 5837850 w 13788429"/>
                <a:gd name="connsiteY174" fmla="*/ 464678 h 812606"/>
                <a:gd name="connsiteX175" fmla="*/ 5833537 w 13788429"/>
                <a:gd name="connsiteY175" fmla="*/ 473301 h 812606"/>
                <a:gd name="connsiteX176" fmla="*/ 5824001 w 13788429"/>
                <a:gd name="connsiteY176" fmla="*/ 455637 h 812606"/>
                <a:gd name="connsiteX177" fmla="*/ 5384172 w 13788429"/>
                <a:gd name="connsiteY177" fmla="*/ 168311 h 812606"/>
                <a:gd name="connsiteX178" fmla="*/ 4961110 w 13788429"/>
                <a:gd name="connsiteY178" fmla="*/ 428744 h 812606"/>
                <a:gd name="connsiteX179" fmla="*/ 4960858 w 13788429"/>
                <a:gd name="connsiteY179" fmla="*/ 429153 h 812606"/>
                <a:gd name="connsiteX180" fmla="*/ 4959366 w 13788429"/>
                <a:gd name="connsiteY180" fmla="*/ 432247 h 812606"/>
                <a:gd name="connsiteX181" fmla="*/ 4932580 w 13788429"/>
                <a:gd name="connsiteY181" fmla="*/ 480217 h 812606"/>
                <a:gd name="connsiteX182" fmla="*/ 4919324 w 13788429"/>
                <a:gd name="connsiteY182" fmla="*/ 500852 h 812606"/>
                <a:gd name="connsiteX183" fmla="*/ 4901835 w 13788429"/>
                <a:gd name="connsiteY183" fmla="*/ 541288 h 812606"/>
                <a:gd name="connsiteX184" fmla="*/ 4909527 w 13788429"/>
                <a:gd name="connsiteY184" fmla="*/ 516104 h 812606"/>
                <a:gd name="connsiteX185" fmla="*/ 4903416 w 13788429"/>
                <a:gd name="connsiteY185" fmla="*/ 525616 h 812606"/>
                <a:gd name="connsiteX186" fmla="*/ 4411665 w 13788429"/>
                <a:gd name="connsiteY186" fmla="*/ 812606 h 812606"/>
                <a:gd name="connsiteX187" fmla="*/ 4041238 w 13788429"/>
                <a:gd name="connsiteY187" fmla="*/ 664010 h 812606"/>
                <a:gd name="connsiteX188" fmla="*/ 3993031 w 13788429"/>
                <a:gd name="connsiteY188" fmla="*/ 616671 h 812606"/>
                <a:gd name="connsiteX189" fmla="*/ 3988718 w 13788429"/>
                <a:gd name="connsiteY189" fmla="*/ 625295 h 812606"/>
                <a:gd name="connsiteX190" fmla="*/ 3979182 w 13788429"/>
                <a:gd name="connsiteY190" fmla="*/ 607630 h 812606"/>
                <a:gd name="connsiteX191" fmla="*/ 3539353 w 13788429"/>
                <a:gd name="connsiteY191" fmla="*/ 320304 h 812606"/>
                <a:gd name="connsiteX192" fmla="*/ 3273743 w 13788429"/>
                <a:gd name="connsiteY192" fmla="*/ 411091 h 812606"/>
                <a:gd name="connsiteX193" fmla="*/ 3228539 w 13788429"/>
                <a:gd name="connsiteY193" fmla="*/ 449001 h 812606"/>
                <a:gd name="connsiteX194" fmla="*/ 3222962 w 13788429"/>
                <a:gd name="connsiteY194" fmla="*/ 456077 h 812606"/>
                <a:gd name="connsiteX195" fmla="*/ 3188833 w 13788429"/>
                <a:gd name="connsiteY195" fmla="*/ 488915 h 812606"/>
                <a:gd name="connsiteX196" fmla="*/ 3163761 w 13788429"/>
                <a:gd name="connsiteY196" fmla="*/ 515954 h 812606"/>
                <a:gd name="connsiteX197" fmla="*/ 3074526 w 13788429"/>
                <a:gd name="connsiteY197" fmla="*/ 652798 h 812606"/>
                <a:gd name="connsiteX198" fmla="*/ 3057016 w 13788429"/>
                <a:gd name="connsiteY198" fmla="*/ 693282 h 812606"/>
                <a:gd name="connsiteX199" fmla="*/ 3074699 w 13788429"/>
                <a:gd name="connsiteY199" fmla="*/ 635381 h 812606"/>
                <a:gd name="connsiteX200" fmla="*/ 3111037 w 13788429"/>
                <a:gd name="connsiteY200" fmla="*/ 553933 h 812606"/>
                <a:gd name="connsiteX201" fmla="*/ 3069759 w 13788429"/>
                <a:gd name="connsiteY201" fmla="*/ 583210 h 812606"/>
                <a:gd name="connsiteX202" fmla="*/ 2796186 w 13788429"/>
                <a:gd name="connsiteY202" fmla="*/ 660615 h 812606"/>
                <a:gd name="connsiteX203" fmla="*/ 2425759 w 13788429"/>
                <a:gd name="connsiteY203" fmla="*/ 512019 h 812606"/>
                <a:gd name="connsiteX204" fmla="*/ 2377553 w 13788429"/>
                <a:gd name="connsiteY204" fmla="*/ 464680 h 812606"/>
                <a:gd name="connsiteX205" fmla="*/ 2373239 w 13788429"/>
                <a:gd name="connsiteY205" fmla="*/ 473303 h 812606"/>
                <a:gd name="connsiteX206" fmla="*/ 2363703 w 13788429"/>
                <a:gd name="connsiteY206" fmla="*/ 455639 h 812606"/>
                <a:gd name="connsiteX207" fmla="*/ 1923874 w 13788429"/>
                <a:gd name="connsiteY207" fmla="*/ 168313 h 812606"/>
                <a:gd name="connsiteX208" fmla="*/ 1500812 w 13788429"/>
                <a:gd name="connsiteY208" fmla="*/ 428746 h 812606"/>
                <a:gd name="connsiteX209" fmla="*/ 1500560 w 13788429"/>
                <a:gd name="connsiteY209" fmla="*/ 429155 h 812606"/>
                <a:gd name="connsiteX210" fmla="*/ 1499068 w 13788429"/>
                <a:gd name="connsiteY210" fmla="*/ 432249 h 812606"/>
                <a:gd name="connsiteX211" fmla="*/ 1472282 w 13788429"/>
                <a:gd name="connsiteY211" fmla="*/ 480219 h 812606"/>
                <a:gd name="connsiteX212" fmla="*/ 1459026 w 13788429"/>
                <a:gd name="connsiteY212" fmla="*/ 500854 h 812606"/>
                <a:gd name="connsiteX213" fmla="*/ 1441537 w 13788429"/>
                <a:gd name="connsiteY213" fmla="*/ 541290 h 812606"/>
                <a:gd name="connsiteX214" fmla="*/ 1449229 w 13788429"/>
                <a:gd name="connsiteY214" fmla="*/ 516106 h 812606"/>
                <a:gd name="connsiteX215" fmla="*/ 1443118 w 13788429"/>
                <a:gd name="connsiteY215" fmla="*/ 525618 h 812606"/>
                <a:gd name="connsiteX0" fmla="*/ 1443118 w 13788429"/>
                <a:gd name="connsiteY0" fmla="*/ 525618 h 812606"/>
                <a:gd name="connsiteX1" fmla="*/ 79055 w 13788429"/>
                <a:gd name="connsiteY1" fmla="*/ 320306 h 812606"/>
                <a:gd name="connsiteX2" fmla="*/ 208068 w 13788429"/>
                <a:gd name="connsiteY2" fmla="*/ 151998 h 812606"/>
                <a:gd name="connsiteX3" fmla="*/ 578495 w 13788429"/>
                <a:gd name="connsiteY3" fmla="*/ 300594 h 812606"/>
                <a:gd name="connsiteX4" fmla="*/ 1503442 w 13788429"/>
                <a:gd name="connsiteY4" fmla="*/ 383867 h 812606"/>
                <a:gd name="connsiteX5" fmla="*/ 1503694 w 13788429"/>
                <a:gd name="connsiteY5" fmla="*/ 383458 h 812606"/>
                <a:gd name="connsiteX6" fmla="*/ 1505186 w 13788429"/>
                <a:gd name="connsiteY6" fmla="*/ 380364 h 812606"/>
                <a:gd name="connsiteX7" fmla="*/ 1531972 w 13788429"/>
                <a:gd name="connsiteY7" fmla="*/ 332394 h 812606"/>
                <a:gd name="connsiteX8" fmla="*/ 1545227 w 13788429"/>
                <a:gd name="connsiteY8" fmla="*/ 311759 h 812606"/>
                <a:gd name="connsiteX9" fmla="*/ 1562717 w 13788429"/>
                <a:gd name="connsiteY9" fmla="*/ 271323 h 812606"/>
                <a:gd name="connsiteX10" fmla="*/ 1555025 w 13788429"/>
                <a:gd name="connsiteY10" fmla="*/ 296507 h 812606"/>
                <a:gd name="connsiteX11" fmla="*/ 1561135 w 13788429"/>
                <a:gd name="connsiteY11" fmla="*/ 286995 h 812606"/>
                <a:gd name="connsiteX12" fmla="*/ 2052887 w 13788429"/>
                <a:gd name="connsiteY12" fmla="*/ 5 h 812606"/>
                <a:gd name="connsiteX13" fmla="*/ 2423314 w 13788429"/>
                <a:gd name="connsiteY13" fmla="*/ 148601 h 812606"/>
                <a:gd name="connsiteX14" fmla="*/ 2471520 w 13788429"/>
                <a:gd name="connsiteY14" fmla="*/ 195940 h 812606"/>
                <a:gd name="connsiteX15" fmla="*/ 2475834 w 13788429"/>
                <a:gd name="connsiteY15" fmla="*/ 187316 h 812606"/>
                <a:gd name="connsiteX16" fmla="*/ 2485370 w 13788429"/>
                <a:gd name="connsiteY16" fmla="*/ 204981 h 812606"/>
                <a:gd name="connsiteX17" fmla="*/ 2925199 w 13788429"/>
                <a:gd name="connsiteY17" fmla="*/ 492306 h 812606"/>
                <a:gd name="connsiteX18" fmla="*/ 3190809 w 13788429"/>
                <a:gd name="connsiteY18" fmla="*/ 401519 h 812606"/>
                <a:gd name="connsiteX19" fmla="*/ 3236013 w 13788429"/>
                <a:gd name="connsiteY19" fmla="*/ 363610 h 812606"/>
                <a:gd name="connsiteX20" fmla="*/ 3241590 w 13788429"/>
                <a:gd name="connsiteY20" fmla="*/ 356534 h 812606"/>
                <a:gd name="connsiteX21" fmla="*/ 3275719 w 13788429"/>
                <a:gd name="connsiteY21" fmla="*/ 323696 h 812606"/>
                <a:gd name="connsiteX22" fmla="*/ 3300791 w 13788429"/>
                <a:gd name="connsiteY22" fmla="*/ 296657 h 812606"/>
                <a:gd name="connsiteX23" fmla="*/ 3390026 w 13788429"/>
                <a:gd name="connsiteY23" fmla="*/ 159813 h 812606"/>
                <a:gd name="connsiteX24" fmla="*/ 3407536 w 13788429"/>
                <a:gd name="connsiteY24" fmla="*/ 119329 h 812606"/>
                <a:gd name="connsiteX25" fmla="*/ 3389853 w 13788429"/>
                <a:gd name="connsiteY25" fmla="*/ 177230 h 812606"/>
                <a:gd name="connsiteX26" fmla="*/ 3353515 w 13788429"/>
                <a:gd name="connsiteY26" fmla="*/ 258678 h 812606"/>
                <a:gd name="connsiteX27" fmla="*/ 3394793 w 13788429"/>
                <a:gd name="connsiteY27" fmla="*/ 229401 h 812606"/>
                <a:gd name="connsiteX28" fmla="*/ 3668366 w 13788429"/>
                <a:gd name="connsiteY28" fmla="*/ 151996 h 812606"/>
                <a:gd name="connsiteX29" fmla="*/ 4038793 w 13788429"/>
                <a:gd name="connsiteY29" fmla="*/ 300592 h 812606"/>
                <a:gd name="connsiteX30" fmla="*/ 4086999 w 13788429"/>
                <a:gd name="connsiteY30" fmla="*/ 347931 h 812606"/>
                <a:gd name="connsiteX31" fmla="*/ 4091313 w 13788429"/>
                <a:gd name="connsiteY31" fmla="*/ 339308 h 812606"/>
                <a:gd name="connsiteX32" fmla="*/ 4100849 w 13788429"/>
                <a:gd name="connsiteY32" fmla="*/ 356972 h 812606"/>
                <a:gd name="connsiteX33" fmla="*/ 4540678 w 13788429"/>
                <a:gd name="connsiteY33" fmla="*/ 644298 h 812606"/>
                <a:gd name="connsiteX34" fmla="*/ 4963740 w 13788429"/>
                <a:gd name="connsiteY34" fmla="*/ 383865 h 812606"/>
                <a:gd name="connsiteX35" fmla="*/ 4963992 w 13788429"/>
                <a:gd name="connsiteY35" fmla="*/ 383456 h 812606"/>
                <a:gd name="connsiteX36" fmla="*/ 4965484 w 13788429"/>
                <a:gd name="connsiteY36" fmla="*/ 380362 h 812606"/>
                <a:gd name="connsiteX37" fmla="*/ 4992270 w 13788429"/>
                <a:gd name="connsiteY37" fmla="*/ 332392 h 812606"/>
                <a:gd name="connsiteX38" fmla="*/ 5005525 w 13788429"/>
                <a:gd name="connsiteY38" fmla="*/ 311757 h 812606"/>
                <a:gd name="connsiteX39" fmla="*/ 5023015 w 13788429"/>
                <a:gd name="connsiteY39" fmla="*/ 271321 h 812606"/>
                <a:gd name="connsiteX40" fmla="*/ 5015323 w 13788429"/>
                <a:gd name="connsiteY40" fmla="*/ 296505 h 812606"/>
                <a:gd name="connsiteX41" fmla="*/ 5021433 w 13788429"/>
                <a:gd name="connsiteY41" fmla="*/ 286993 h 812606"/>
                <a:gd name="connsiteX42" fmla="*/ 5513185 w 13788429"/>
                <a:gd name="connsiteY42" fmla="*/ 3 h 812606"/>
                <a:gd name="connsiteX43" fmla="*/ 5883612 w 13788429"/>
                <a:gd name="connsiteY43" fmla="*/ 148599 h 812606"/>
                <a:gd name="connsiteX44" fmla="*/ 5931818 w 13788429"/>
                <a:gd name="connsiteY44" fmla="*/ 195938 h 812606"/>
                <a:gd name="connsiteX45" fmla="*/ 5936132 w 13788429"/>
                <a:gd name="connsiteY45" fmla="*/ 187314 h 812606"/>
                <a:gd name="connsiteX46" fmla="*/ 5945668 w 13788429"/>
                <a:gd name="connsiteY46" fmla="*/ 204979 h 812606"/>
                <a:gd name="connsiteX47" fmla="*/ 6385497 w 13788429"/>
                <a:gd name="connsiteY47" fmla="*/ 492304 h 812606"/>
                <a:gd name="connsiteX48" fmla="*/ 6651107 w 13788429"/>
                <a:gd name="connsiteY48" fmla="*/ 401517 h 812606"/>
                <a:gd name="connsiteX49" fmla="*/ 6696311 w 13788429"/>
                <a:gd name="connsiteY49" fmla="*/ 363608 h 812606"/>
                <a:gd name="connsiteX50" fmla="*/ 6701888 w 13788429"/>
                <a:gd name="connsiteY50" fmla="*/ 356532 h 812606"/>
                <a:gd name="connsiteX51" fmla="*/ 6736017 w 13788429"/>
                <a:gd name="connsiteY51" fmla="*/ 323694 h 812606"/>
                <a:gd name="connsiteX52" fmla="*/ 6761089 w 13788429"/>
                <a:gd name="connsiteY52" fmla="*/ 296655 h 812606"/>
                <a:gd name="connsiteX53" fmla="*/ 6850324 w 13788429"/>
                <a:gd name="connsiteY53" fmla="*/ 159811 h 812606"/>
                <a:gd name="connsiteX54" fmla="*/ 6867834 w 13788429"/>
                <a:gd name="connsiteY54" fmla="*/ 119327 h 812606"/>
                <a:gd name="connsiteX55" fmla="*/ 6850150 w 13788429"/>
                <a:gd name="connsiteY55" fmla="*/ 177228 h 812606"/>
                <a:gd name="connsiteX56" fmla="*/ 6813812 w 13788429"/>
                <a:gd name="connsiteY56" fmla="*/ 258677 h 812606"/>
                <a:gd name="connsiteX57" fmla="*/ 6855091 w 13788429"/>
                <a:gd name="connsiteY57" fmla="*/ 229399 h 812606"/>
                <a:gd name="connsiteX58" fmla="*/ 7128664 w 13788429"/>
                <a:gd name="connsiteY58" fmla="*/ 151994 h 812606"/>
                <a:gd name="connsiteX59" fmla="*/ 7499091 w 13788429"/>
                <a:gd name="connsiteY59" fmla="*/ 300590 h 812606"/>
                <a:gd name="connsiteX60" fmla="*/ 7547297 w 13788429"/>
                <a:gd name="connsiteY60" fmla="*/ 347929 h 812606"/>
                <a:gd name="connsiteX61" fmla="*/ 7551611 w 13788429"/>
                <a:gd name="connsiteY61" fmla="*/ 339306 h 812606"/>
                <a:gd name="connsiteX62" fmla="*/ 7561147 w 13788429"/>
                <a:gd name="connsiteY62" fmla="*/ 356970 h 812606"/>
                <a:gd name="connsiteX63" fmla="*/ 8000975 w 13788429"/>
                <a:gd name="connsiteY63" fmla="*/ 644296 h 812606"/>
                <a:gd name="connsiteX64" fmla="*/ 8424038 w 13788429"/>
                <a:gd name="connsiteY64" fmla="*/ 383863 h 812606"/>
                <a:gd name="connsiteX65" fmla="*/ 8424289 w 13788429"/>
                <a:gd name="connsiteY65" fmla="*/ 383454 h 812606"/>
                <a:gd name="connsiteX66" fmla="*/ 8425782 w 13788429"/>
                <a:gd name="connsiteY66" fmla="*/ 380360 h 812606"/>
                <a:gd name="connsiteX67" fmla="*/ 8452568 w 13788429"/>
                <a:gd name="connsiteY67" fmla="*/ 332390 h 812606"/>
                <a:gd name="connsiteX68" fmla="*/ 8465822 w 13788429"/>
                <a:gd name="connsiteY68" fmla="*/ 311755 h 812606"/>
                <a:gd name="connsiteX69" fmla="*/ 8483313 w 13788429"/>
                <a:gd name="connsiteY69" fmla="*/ 271319 h 812606"/>
                <a:gd name="connsiteX70" fmla="*/ 8475621 w 13788429"/>
                <a:gd name="connsiteY70" fmla="*/ 296503 h 812606"/>
                <a:gd name="connsiteX71" fmla="*/ 8481731 w 13788429"/>
                <a:gd name="connsiteY71" fmla="*/ 286991 h 812606"/>
                <a:gd name="connsiteX72" fmla="*/ 8973483 w 13788429"/>
                <a:gd name="connsiteY72" fmla="*/ 1 h 812606"/>
                <a:gd name="connsiteX73" fmla="*/ 9343910 w 13788429"/>
                <a:gd name="connsiteY73" fmla="*/ 148597 h 812606"/>
                <a:gd name="connsiteX74" fmla="*/ 9392116 w 13788429"/>
                <a:gd name="connsiteY74" fmla="*/ 195936 h 812606"/>
                <a:gd name="connsiteX75" fmla="*/ 9396430 w 13788429"/>
                <a:gd name="connsiteY75" fmla="*/ 187312 h 812606"/>
                <a:gd name="connsiteX76" fmla="*/ 9405966 w 13788429"/>
                <a:gd name="connsiteY76" fmla="*/ 204977 h 812606"/>
                <a:gd name="connsiteX77" fmla="*/ 9845794 w 13788429"/>
                <a:gd name="connsiteY77" fmla="*/ 492302 h 812606"/>
                <a:gd name="connsiteX78" fmla="*/ 10111405 w 13788429"/>
                <a:gd name="connsiteY78" fmla="*/ 401515 h 812606"/>
                <a:gd name="connsiteX79" fmla="*/ 10156612 w 13788429"/>
                <a:gd name="connsiteY79" fmla="*/ 363604 h 812606"/>
                <a:gd name="connsiteX80" fmla="*/ 10162186 w 13788429"/>
                <a:gd name="connsiteY80" fmla="*/ 356531 h 812606"/>
                <a:gd name="connsiteX81" fmla="*/ 10196306 w 13788429"/>
                <a:gd name="connsiteY81" fmla="*/ 323702 h 812606"/>
                <a:gd name="connsiteX82" fmla="*/ 10221387 w 13788429"/>
                <a:gd name="connsiteY82" fmla="*/ 296653 h 812606"/>
                <a:gd name="connsiteX83" fmla="*/ 10310622 w 13788429"/>
                <a:gd name="connsiteY83" fmla="*/ 159809 h 812606"/>
                <a:gd name="connsiteX84" fmla="*/ 10328132 w 13788429"/>
                <a:gd name="connsiteY84" fmla="*/ 119325 h 812606"/>
                <a:gd name="connsiteX85" fmla="*/ 10310448 w 13788429"/>
                <a:gd name="connsiteY85" fmla="*/ 177226 h 812606"/>
                <a:gd name="connsiteX86" fmla="*/ 10274109 w 13788429"/>
                <a:gd name="connsiteY86" fmla="*/ 258676 h 812606"/>
                <a:gd name="connsiteX87" fmla="*/ 10315389 w 13788429"/>
                <a:gd name="connsiteY87" fmla="*/ 229399 h 812606"/>
                <a:gd name="connsiteX88" fmla="*/ 10588962 w 13788429"/>
                <a:gd name="connsiteY88" fmla="*/ 151993 h 812606"/>
                <a:gd name="connsiteX89" fmla="*/ 10959389 w 13788429"/>
                <a:gd name="connsiteY89" fmla="*/ 300589 h 812606"/>
                <a:gd name="connsiteX90" fmla="*/ 11007595 w 13788429"/>
                <a:gd name="connsiteY90" fmla="*/ 347928 h 812606"/>
                <a:gd name="connsiteX91" fmla="*/ 11011909 w 13788429"/>
                <a:gd name="connsiteY91" fmla="*/ 339305 h 812606"/>
                <a:gd name="connsiteX92" fmla="*/ 11021444 w 13788429"/>
                <a:gd name="connsiteY92" fmla="*/ 356969 h 812606"/>
                <a:gd name="connsiteX93" fmla="*/ 11461274 w 13788429"/>
                <a:gd name="connsiteY93" fmla="*/ 644295 h 812606"/>
                <a:gd name="connsiteX94" fmla="*/ 11884336 w 13788429"/>
                <a:gd name="connsiteY94" fmla="*/ 383862 h 812606"/>
                <a:gd name="connsiteX95" fmla="*/ 11884588 w 13788429"/>
                <a:gd name="connsiteY95" fmla="*/ 383453 h 812606"/>
                <a:gd name="connsiteX96" fmla="*/ 11886080 w 13788429"/>
                <a:gd name="connsiteY96" fmla="*/ 380359 h 812606"/>
                <a:gd name="connsiteX97" fmla="*/ 11912866 w 13788429"/>
                <a:gd name="connsiteY97" fmla="*/ 332389 h 812606"/>
                <a:gd name="connsiteX98" fmla="*/ 11926121 w 13788429"/>
                <a:gd name="connsiteY98" fmla="*/ 311754 h 812606"/>
                <a:gd name="connsiteX99" fmla="*/ 11943610 w 13788429"/>
                <a:gd name="connsiteY99" fmla="*/ 271318 h 812606"/>
                <a:gd name="connsiteX100" fmla="*/ 11935919 w 13788429"/>
                <a:gd name="connsiteY100" fmla="*/ 296502 h 812606"/>
                <a:gd name="connsiteX101" fmla="*/ 11942029 w 13788429"/>
                <a:gd name="connsiteY101" fmla="*/ 286990 h 812606"/>
                <a:gd name="connsiteX102" fmla="*/ 12433781 w 13788429"/>
                <a:gd name="connsiteY102" fmla="*/ 0 h 812606"/>
                <a:gd name="connsiteX103" fmla="*/ 12804208 w 13788429"/>
                <a:gd name="connsiteY103" fmla="*/ 148596 h 812606"/>
                <a:gd name="connsiteX104" fmla="*/ 12852414 w 13788429"/>
                <a:gd name="connsiteY104" fmla="*/ 195935 h 812606"/>
                <a:gd name="connsiteX105" fmla="*/ 12856728 w 13788429"/>
                <a:gd name="connsiteY105" fmla="*/ 187311 h 812606"/>
                <a:gd name="connsiteX106" fmla="*/ 12866264 w 13788429"/>
                <a:gd name="connsiteY106" fmla="*/ 204976 h 812606"/>
                <a:gd name="connsiteX107" fmla="*/ 13306093 w 13788429"/>
                <a:gd name="connsiteY107" fmla="*/ 492302 h 812606"/>
                <a:gd name="connsiteX108" fmla="*/ 13770920 w 13788429"/>
                <a:gd name="connsiteY108" fmla="*/ 159808 h 812606"/>
                <a:gd name="connsiteX109" fmla="*/ 13788429 w 13788429"/>
                <a:gd name="connsiteY109" fmla="*/ 119324 h 812606"/>
                <a:gd name="connsiteX110" fmla="*/ 13770746 w 13788429"/>
                <a:gd name="connsiteY110" fmla="*/ 177225 h 812606"/>
                <a:gd name="connsiteX111" fmla="*/ 13177080 w 13788429"/>
                <a:gd name="connsiteY111" fmla="*/ 660610 h 812606"/>
                <a:gd name="connsiteX112" fmla="*/ 12806653 w 13788429"/>
                <a:gd name="connsiteY112" fmla="*/ 512014 h 812606"/>
                <a:gd name="connsiteX113" fmla="*/ 12758447 w 13788429"/>
                <a:gd name="connsiteY113" fmla="*/ 464675 h 812606"/>
                <a:gd name="connsiteX114" fmla="*/ 12754132 w 13788429"/>
                <a:gd name="connsiteY114" fmla="*/ 473298 h 812606"/>
                <a:gd name="connsiteX115" fmla="*/ 12744597 w 13788429"/>
                <a:gd name="connsiteY115" fmla="*/ 455634 h 812606"/>
                <a:gd name="connsiteX116" fmla="*/ 12304768 w 13788429"/>
                <a:gd name="connsiteY116" fmla="*/ 168308 h 812606"/>
                <a:gd name="connsiteX117" fmla="*/ 11881706 w 13788429"/>
                <a:gd name="connsiteY117" fmla="*/ 428741 h 812606"/>
                <a:gd name="connsiteX118" fmla="*/ 11881454 w 13788429"/>
                <a:gd name="connsiteY118" fmla="*/ 429150 h 812606"/>
                <a:gd name="connsiteX119" fmla="*/ 11879962 w 13788429"/>
                <a:gd name="connsiteY119" fmla="*/ 432244 h 812606"/>
                <a:gd name="connsiteX120" fmla="*/ 11853175 w 13788429"/>
                <a:gd name="connsiteY120" fmla="*/ 480214 h 812606"/>
                <a:gd name="connsiteX121" fmla="*/ 11839921 w 13788429"/>
                <a:gd name="connsiteY121" fmla="*/ 500849 h 812606"/>
                <a:gd name="connsiteX122" fmla="*/ 11822431 w 13788429"/>
                <a:gd name="connsiteY122" fmla="*/ 541285 h 812606"/>
                <a:gd name="connsiteX123" fmla="*/ 11830122 w 13788429"/>
                <a:gd name="connsiteY123" fmla="*/ 516101 h 812606"/>
                <a:gd name="connsiteX124" fmla="*/ 11824013 w 13788429"/>
                <a:gd name="connsiteY124" fmla="*/ 525613 h 812606"/>
                <a:gd name="connsiteX125" fmla="*/ 11332260 w 13788429"/>
                <a:gd name="connsiteY125" fmla="*/ 812603 h 812606"/>
                <a:gd name="connsiteX126" fmla="*/ 10961833 w 13788429"/>
                <a:gd name="connsiteY126" fmla="*/ 664007 h 812606"/>
                <a:gd name="connsiteX127" fmla="*/ 10913627 w 13788429"/>
                <a:gd name="connsiteY127" fmla="*/ 616668 h 812606"/>
                <a:gd name="connsiteX128" fmla="*/ 10909313 w 13788429"/>
                <a:gd name="connsiteY128" fmla="*/ 625292 h 812606"/>
                <a:gd name="connsiteX129" fmla="*/ 10899778 w 13788429"/>
                <a:gd name="connsiteY129" fmla="*/ 607627 h 812606"/>
                <a:gd name="connsiteX130" fmla="*/ 10459949 w 13788429"/>
                <a:gd name="connsiteY130" fmla="*/ 320302 h 812606"/>
                <a:gd name="connsiteX131" fmla="*/ 10194338 w 13788429"/>
                <a:gd name="connsiteY131" fmla="*/ 411089 h 812606"/>
                <a:gd name="connsiteX132" fmla="*/ 10149131 w 13788429"/>
                <a:gd name="connsiteY132" fmla="*/ 449000 h 812606"/>
                <a:gd name="connsiteX133" fmla="*/ 10143558 w 13788429"/>
                <a:gd name="connsiteY133" fmla="*/ 456073 h 812606"/>
                <a:gd name="connsiteX134" fmla="*/ 10109437 w 13788429"/>
                <a:gd name="connsiteY134" fmla="*/ 488902 h 812606"/>
                <a:gd name="connsiteX135" fmla="*/ 10084356 w 13788429"/>
                <a:gd name="connsiteY135" fmla="*/ 515951 h 812606"/>
                <a:gd name="connsiteX136" fmla="*/ 9995121 w 13788429"/>
                <a:gd name="connsiteY136" fmla="*/ 652795 h 812606"/>
                <a:gd name="connsiteX137" fmla="*/ 9977611 w 13788429"/>
                <a:gd name="connsiteY137" fmla="*/ 693279 h 812606"/>
                <a:gd name="connsiteX138" fmla="*/ 9995295 w 13788429"/>
                <a:gd name="connsiteY138" fmla="*/ 635378 h 812606"/>
                <a:gd name="connsiteX139" fmla="*/ 10031634 w 13788429"/>
                <a:gd name="connsiteY139" fmla="*/ 553928 h 812606"/>
                <a:gd name="connsiteX140" fmla="*/ 9990354 w 13788429"/>
                <a:gd name="connsiteY140" fmla="*/ 583206 h 812606"/>
                <a:gd name="connsiteX141" fmla="*/ 9716782 w 13788429"/>
                <a:gd name="connsiteY141" fmla="*/ 660611 h 812606"/>
                <a:gd name="connsiteX142" fmla="*/ 9346355 w 13788429"/>
                <a:gd name="connsiteY142" fmla="*/ 512015 h 812606"/>
                <a:gd name="connsiteX143" fmla="*/ 9298148 w 13788429"/>
                <a:gd name="connsiteY143" fmla="*/ 464676 h 812606"/>
                <a:gd name="connsiteX144" fmla="*/ 9293835 w 13788429"/>
                <a:gd name="connsiteY144" fmla="*/ 473299 h 812606"/>
                <a:gd name="connsiteX145" fmla="*/ 9284299 w 13788429"/>
                <a:gd name="connsiteY145" fmla="*/ 455635 h 812606"/>
                <a:gd name="connsiteX146" fmla="*/ 8844469 w 13788429"/>
                <a:gd name="connsiteY146" fmla="*/ 168309 h 812606"/>
                <a:gd name="connsiteX147" fmla="*/ 8421407 w 13788429"/>
                <a:gd name="connsiteY147" fmla="*/ 428742 h 812606"/>
                <a:gd name="connsiteX148" fmla="*/ 8421156 w 13788429"/>
                <a:gd name="connsiteY148" fmla="*/ 429151 h 812606"/>
                <a:gd name="connsiteX149" fmla="*/ 8419664 w 13788429"/>
                <a:gd name="connsiteY149" fmla="*/ 432245 h 812606"/>
                <a:gd name="connsiteX150" fmla="*/ 8392878 w 13788429"/>
                <a:gd name="connsiteY150" fmla="*/ 480215 h 812606"/>
                <a:gd name="connsiteX151" fmla="*/ 8379622 w 13788429"/>
                <a:gd name="connsiteY151" fmla="*/ 500850 h 812606"/>
                <a:gd name="connsiteX152" fmla="*/ 8362133 w 13788429"/>
                <a:gd name="connsiteY152" fmla="*/ 541286 h 812606"/>
                <a:gd name="connsiteX153" fmla="*/ 8369824 w 13788429"/>
                <a:gd name="connsiteY153" fmla="*/ 516102 h 812606"/>
                <a:gd name="connsiteX154" fmla="*/ 8363714 w 13788429"/>
                <a:gd name="connsiteY154" fmla="*/ 525614 h 812606"/>
                <a:gd name="connsiteX155" fmla="*/ 7871963 w 13788429"/>
                <a:gd name="connsiteY155" fmla="*/ 812604 h 812606"/>
                <a:gd name="connsiteX156" fmla="*/ 7501535 w 13788429"/>
                <a:gd name="connsiteY156" fmla="*/ 664008 h 812606"/>
                <a:gd name="connsiteX157" fmla="*/ 7453329 w 13788429"/>
                <a:gd name="connsiteY157" fmla="*/ 616669 h 812606"/>
                <a:gd name="connsiteX158" fmla="*/ 7449015 w 13788429"/>
                <a:gd name="connsiteY158" fmla="*/ 625293 h 812606"/>
                <a:gd name="connsiteX159" fmla="*/ 7439480 w 13788429"/>
                <a:gd name="connsiteY159" fmla="*/ 607628 h 812606"/>
                <a:gd name="connsiteX160" fmla="*/ 6999650 w 13788429"/>
                <a:gd name="connsiteY160" fmla="*/ 320302 h 812606"/>
                <a:gd name="connsiteX161" fmla="*/ 6734041 w 13788429"/>
                <a:gd name="connsiteY161" fmla="*/ 411089 h 812606"/>
                <a:gd name="connsiteX162" fmla="*/ 6688836 w 13788429"/>
                <a:gd name="connsiteY162" fmla="*/ 448999 h 812606"/>
                <a:gd name="connsiteX163" fmla="*/ 6683260 w 13788429"/>
                <a:gd name="connsiteY163" fmla="*/ 456075 h 812606"/>
                <a:gd name="connsiteX164" fmla="*/ 6649130 w 13788429"/>
                <a:gd name="connsiteY164" fmla="*/ 488913 h 812606"/>
                <a:gd name="connsiteX165" fmla="*/ 6624058 w 13788429"/>
                <a:gd name="connsiteY165" fmla="*/ 515952 h 812606"/>
                <a:gd name="connsiteX166" fmla="*/ 6534823 w 13788429"/>
                <a:gd name="connsiteY166" fmla="*/ 652796 h 812606"/>
                <a:gd name="connsiteX167" fmla="*/ 6517314 w 13788429"/>
                <a:gd name="connsiteY167" fmla="*/ 693280 h 812606"/>
                <a:gd name="connsiteX168" fmla="*/ 6534997 w 13788429"/>
                <a:gd name="connsiteY168" fmla="*/ 635379 h 812606"/>
                <a:gd name="connsiteX169" fmla="*/ 6571335 w 13788429"/>
                <a:gd name="connsiteY169" fmla="*/ 553930 h 812606"/>
                <a:gd name="connsiteX170" fmla="*/ 6530056 w 13788429"/>
                <a:gd name="connsiteY170" fmla="*/ 583208 h 812606"/>
                <a:gd name="connsiteX171" fmla="*/ 6256484 w 13788429"/>
                <a:gd name="connsiteY171" fmla="*/ 660613 h 812606"/>
                <a:gd name="connsiteX172" fmla="*/ 5886057 w 13788429"/>
                <a:gd name="connsiteY172" fmla="*/ 512017 h 812606"/>
                <a:gd name="connsiteX173" fmla="*/ 5837850 w 13788429"/>
                <a:gd name="connsiteY173" fmla="*/ 464678 h 812606"/>
                <a:gd name="connsiteX174" fmla="*/ 5833537 w 13788429"/>
                <a:gd name="connsiteY174" fmla="*/ 473301 h 812606"/>
                <a:gd name="connsiteX175" fmla="*/ 5824001 w 13788429"/>
                <a:gd name="connsiteY175" fmla="*/ 455637 h 812606"/>
                <a:gd name="connsiteX176" fmla="*/ 5384172 w 13788429"/>
                <a:gd name="connsiteY176" fmla="*/ 168311 h 812606"/>
                <a:gd name="connsiteX177" fmla="*/ 4961110 w 13788429"/>
                <a:gd name="connsiteY177" fmla="*/ 428744 h 812606"/>
                <a:gd name="connsiteX178" fmla="*/ 4960858 w 13788429"/>
                <a:gd name="connsiteY178" fmla="*/ 429153 h 812606"/>
                <a:gd name="connsiteX179" fmla="*/ 4959366 w 13788429"/>
                <a:gd name="connsiteY179" fmla="*/ 432247 h 812606"/>
                <a:gd name="connsiteX180" fmla="*/ 4932580 w 13788429"/>
                <a:gd name="connsiteY180" fmla="*/ 480217 h 812606"/>
                <a:gd name="connsiteX181" fmla="*/ 4919324 w 13788429"/>
                <a:gd name="connsiteY181" fmla="*/ 500852 h 812606"/>
                <a:gd name="connsiteX182" fmla="*/ 4901835 w 13788429"/>
                <a:gd name="connsiteY182" fmla="*/ 541288 h 812606"/>
                <a:gd name="connsiteX183" fmla="*/ 4909527 w 13788429"/>
                <a:gd name="connsiteY183" fmla="*/ 516104 h 812606"/>
                <a:gd name="connsiteX184" fmla="*/ 4903416 w 13788429"/>
                <a:gd name="connsiteY184" fmla="*/ 525616 h 812606"/>
                <a:gd name="connsiteX185" fmla="*/ 4411665 w 13788429"/>
                <a:gd name="connsiteY185" fmla="*/ 812606 h 812606"/>
                <a:gd name="connsiteX186" fmla="*/ 4041238 w 13788429"/>
                <a:gd name="connsiteY186" fmla="*/ 664010 h 812606"/>
                <a:gd name="connsiteX187" fmla="*/ 3993031 w 13788429"/>
                <a:gd name="connsiteY187" fmla="*/ 616671 h 812606"/>
                <a:gd name="connsiteX188" fmla="*/ 3988718 w 13788429"/>
                <a:gd name="connsiteY188" fmla="*/ 625295 h 812606"/>
                <a:gd name="connsiteX189" fmla="*/ 3979182 w 13788429"/>
                <a:gd name="connsiteY189" fmla="*/ 607630 h 812606"/>
                <a:gd name="connsiteX190" fmla="*/ 3539353 w 13788429"/>
                <a:gd name="connsiteY190" fmla="*/ 320304 h 812606"/>
                <a:gd name="connsiteX191" fmla="*/ 3273743 w 13788429"/>
                <a:gd name="connsiteY191" fmla="*/ 411091 h 812606"/>
                <a:gd name="connsiteX192" fmla="*/ 3228539 w 13788429"/>
                <a:gd name="connsiteY192" fmla="*/ 449001 h 812606"/>
                <a:gd name="connsiteX193" fmla="*/ 3222962 w 13788429"/>
                <a:gd name="connsiteY193" fmla="*/ 456077 h 812606"/>
                <a:gd name="connsiteX194" fmla="*/ 3188833 w 13788429"/>
                <a:gd name="connsiteY194" fmla="*/ 488915 h 812606"/>
                <a:gd name="connsiteX195" fmla="*/ 3163761 w 13788429"/>
                <a:gd name="connsiteY195" fmla="*/ 515954 h 812606"/>
                <a:gd name="connsiteX196" fmla="*/ 3074526 w 13788429"/>
                <a:gd name="connsiteY196" fmla="*/ 652798 h 812606"/>
                <a:gd name="connsiteX197" fmla="*/ 3057016 w 13788429"/>
                <a:gd name="connsiteY197" fmla="*/ 693282 h 812606"/>
                <a:gd name="connsiteX198" fmla="*/ 3074699 w 13788429"/>
                <a:gd name="connsiteY198" fmla="*/ 635381 h 812606"/>
                <a:gd name="connsiteX199" fmla="*/ 3111037 w 13788429"/>
                <a:gd name="connsiteY199" fmla="*/ 553933 h 812606"/>
                <a:gd name="connsiteX200" fmla="*/ 3069759 w 13788429"/>
                <a:gd name="connsiteY200" fmla="*/ 583210 h 812606"/>
                <a:gd name="connsiteX201" fmla="*/ 2796186 w 13788429"/>
                <a:gd name="connsiteY201" fmla="*/ 660615 h 812606"/>
                <a:gd name="connsiteX202" fmla="*/ 2425759 w 13788429"/>
                <a:gd name="connsiteY202" fmla="*/ 512019 h 812606"/>
                <a:gd name="connsiteX203" fmla="*/ 2377553 w 13788429"/>
                <a:gd name="connsiteY203" fmla="*/ 464680 h 812606"/>
                <a:gd name="connsiteX204" fmla="*/ 2373239 w 13788429"/>
                <a:gd name="connsiteY204" fmla="*/ 473303 h 812606"/>
                <a:gd name="connsiteX205" fmla="*/ 2363703 w 13788429"/>
                <a:gd name="connsiteY205" fmla="*/ 455639 h 812606"/>
                <a:gd name="connsiteX206" fmla="*/ 1923874 w 13788429"/>
                <a:gd name="connsiteY206" fmla="*/ 168313 h 812606"/>
                <a:gd name="connsiteX207" fmla="*/ 1500812 w 13788429"/>
                <a:gd name="connsiteY207" fmla="*/ 428746 h 812606"/>
                <a:gd name="connsiteX208" fmla="*/ 1500560 w 13788429"/>
                <a:gd name="connsiteY208" fmla="*/ 429155 h 812606"/>
                <a:gd name="connsiteX209" fmla="*/ 1499068 w 13788429"/>
                <a:gd name="connsiteY209" fmla="*/ 432249 h 812606"/>
                <a:gd name="connsiteX210" fmla="*/ 1472282 w 13788429"/>
                <a:gd name="connsiteY210" fmla="*/ 480219 h 812606"/>
                <a:gd name="connsiteX211" fmla="*/ 1459026 w 13788429"/>
                <a:gd name="connsiteY211" fmla="*/ 500854 h 812606"/>
                <a:gd name="connsiteX212" fmla="*/ 1441537 w 13788429"/>
                <a:gd name="connsiteY212" fmla="*/ 541290 h 812606"/>
                <a:gd name="connsiteX213" fmla="*/ 1449229 w 13788429"/>
                <a:gd name="connsiteY213" fmla="*/ 516106 h 812606"/>
                <a:gd name="connsiteX214" fmla="*/ 1443118 w 13788429"/>
                <a:gd name="connsiteY214" fmla="*/ 525618 h 812606"/>
                <a:gd name="connsiteX0" fmla="*/ 1265476 w 13610787"/>
                <a:gd name="connsiteY0" fmla="*/ 525618 h 812606"/>
                <a:gd name="connsiteX1" fmla="*/ 30426 w 13610787"/>
                <a:gd name="connsiteY1" fmla="*/ 151998 h 812606"/>
                <a:gd name="connsiteX2" fmla="*/ 400853 w 13610787"/>
                <a:gd name="connsiteY2" fmla="*/ 300594 h 812606"/>
                <a:gd name="connsiteX3" fmla="*/ 1325800 w 13610787"/>
                <a:gd name="connsiteY3" fmla="*/ 383867 h 812606"/>
                <a:gd name="connsiteX4" fmla="*/ 1326052 w 13610787"/>
                <a:gd name="connsiteY4" fmla="*/ 383458 h 812606"/>
                <a:gd name="connsiteX5" fmla="*/ 1327544 w 13610787"/>
                <a:gd name="connsiteY5" fmla="*/ 380364 h 812606"/>
                <a:gd name="connsiteX6" fmla="*/ 1354330 w 13610787"/>
                <a:gd name="connsiteY6" fmla="*/ 332394 h 812606"/>
                <a:gd name="connsiteX7" fmla="*/ 1367585 w 13610787"/>
                <a:gd name="connsiteY7" fmla="*/ 311759 h 812606"/>
                <a:gd name="connsiteX8" fmla="*/ 1385075 w 13610787"/>
                <a:gd name="connsiteY8" fmla="*/ 271323 h 812606"/>
                <a:gd name="connsiteX9" fmla="*/ 1377383 w 13610787"/>
                <a:gd name="connsiteY9" fmla="*/ 296507 h 812606"/>
                <a:gd name="connsiteX10" fmla="*/ 1383493 w 13610787"/>
                <a:gd name="connsiteY10" fmla="*/ 286995 h 812606"/>
                <a:gd name="connsiteX11" fmla="*/ 1875245 w 13610787"/>
                <a:gd name="connsiteY11" fmla="*/ 5 h 812606"/>
                <a:gd name="connsiteX12" fmla="*/ 2245672 w 13610787"/>
                <a:gd name="connsiteY12" fmla="*/ 148601 h 812606"/>
                <a:gd name="connsiteX13" fmla="*/ 2293878 w 13610787"/>
                <a:gd name="connsiteY13" fmla="*/ 195940 h 812606"/>
                <a:gd name="connsiteX14" fmla="*/ 2298192 w 13610787"/>
                <a:gd name="connsiteY14" fmla="*/ 187316 h 812606"/>
                <a:gd name="connsiteX15" fmla="*/ 2307728 w 13610787"/>
                <a:gd name="connsiteY15" fmla="*/ 204981 h 812606"/>
                <a:gd name="connsiteX16" fmla="*/ 2747557 w 13610787"/>
                <a:gd name="connsiteY16" fmla="*/ 492306 h 812606"/>
                <a:gd name="connsiteX17" fmla="*/ 3013167 w 13610787"/>
                <a:gd name="connsiteY17" fmla="*/ 401519 h 812606"/>
                <a:gd name="connsiteX18" fmla="*/ 3058371 w 13610787"/>
                <a:gd name="connsiteY18" fmla="*/ 363610 h 812606"/>
                <a:gd name="connsiteX19" fmla="*/ 3063948 w 13610787"/>
                <a:gd name="connsiteY19" fmla="*/ 356534 h 812606"/>
                <a:gd name="connsiteX20" fmla="*/ 3098077 w 13610787"/>
                <a:gd name="connsiteY20" fmla="*/ 323696 h 812606"/>
                <a:gd name="connsiteX21" fmla="*/ 3123149 w 13610787"/>
                <a:gd name="connsiteY21" fmla="*/ 296657 h 812606"/>
                <a:gd name="connsiteX22" fmla="*/ 3212384 w 13610787"/>
                <a:gd name="connsiteY22" fmla="*/ 159813 h 812606"/>
                <a:gd name="connsiteX23" fmla="*/ 3229894 w 13610787"/>
                <a:gd name="connsiteY23" fmla="*/ 119329 h 812606"/>
                <a:gd name="connsiteX24" fmla="*/ 3212211 w 13610787"/>
                <a:gd name="connsiteY24" fmla="*/ 177230 h 812606"/>
                <a:gd name="connsiteX25" fmla="*/ 3175873 w 13610787"/>
                <a:gd name="connsiteY25" fmla="*/ 258678 h 812606"/>
                <a:gd name="connsiteX26" fmla="*/ 3217151 w 13610787"/>
                <a:gd name="connsiteY26" fmla="*/ 229401 h 812606"/>
                <a:gd name="connsiteX27" fmla="*/ 3490724 w 13610787"/>
                <a:gd name="connsiteY27" fmla="*/ 151996 h 812606"/>
                <a:gd name="connsiteX28" fmla="*/ 3861151 w 13610787"/>
                <a:gd name="connsiteY28" fmla="*/ 300592 h 812606"/>
                <a:gd name="connsiteX29" fmla="*/ 3909357 w 13610787"/>
                <a:gd name="connsiteY29" fmla="*/ 347931 h 812606"/>
                <a:gd name="connsiteX30" fmla="*/ 3913671 w 13610787"/>
                <a:gd name="connsiteY30" fmla="*/ 339308 h 812606"/>
                <a:gd name="connsiteX31" fmla="*/ 3923207 w 13610787"/>
                <a:gd name="connsiteY31" fmla="*/ 356972 h 812606"/>
                <a:gd name="connsiteX32" fmla="*/ 4363036 w 13610787"/>
                <a:gd name="connsiteY32" fmla="*/ 644298 h 812606"/>
                <a:gd name="connsiteX33" fmla="*/ 4786098 w 13610787"/>
                <a:gd name="connsiteY33" fmla="*/ 383865 h 812606"/>
                <a:gd name="connsiteX34" fmla="*/ 4786350 w 13610787"/>
                <a:gd name="connsiteY34" fmla="*/ 383456 h 812606"/>
                <a:gd name="connsiteX35" fmla="*/ 4787842 w 13610787"/>
                <a:gd name="connsiteY35" fmla="*/ 380362 h 812606"/>
                <a:gd name="connsiteX36" fmla="*/ 4814628 w 13610787"/>
                <a:gd name="connsiteY36" fmla="*/ 332392 h 812606"/>
                <a:gd name="connsiteX37" fmla="*/ 4827883 w 13610787"/>
                <a:gd name="connsiteY37" fmla="*/ 311757 h 812606"/>
                <a:gd name="connsiteX38" fmla="*/ 4845373 w 13610787"/>
                <a:gd name="connsiteY38" fmla="*/ 271321 h 812606"/>
                <a:gd name="connsiteX39" fmla="*/ 4837681 w 13610787"/>
                <a:gd name="connsiteY39" fmla="*/ 296505 h 812606"/>
                <a:gd name="connsiteX40" fmla="*/ 4843791 w 13610787"/>
                <a:gd name="connsiteY40" fmla="*/ 286993 h 812606"/>
                <a:gd name="connsiteX41" fmla="*/ 5335543 w 13610787"/>
                <a:gd name="connsiteY41" fmla="*/ 3 h 812606"/>
                <a:gd name="connsiteX42" fmla="*/ 5705970 w 13610787"/>
                <a:gd name="connsiteY42" fmla="*/ 148599 h 812606"/>
                <a:gd name="connsiteX43" fmla="*/ 5754176 w 13610787"/>
                <a:gd name="connsiteY43" fmla="*/ 195938 h 812606"/>
                <a:gd name="connsiteX44" fmla="*/ 5758490 w 13610787"/>
                <a:gd name="connsiteY44" fmla="*/ 187314 h 812606"/>
                <a:gd name="connsiteX45" fmla="*/ 5768026 w 13610787"/>
                <a:gd name="connsiteY45" fmla="*/ 204979 h 812606"/>
                <a:gd name="connsiteX46" fmla="*/ 6207855 w 13610787"/>
                <a:gd name="connsiteY46" fmla="*/ 492304 h 812606"/>
                <a:gd name="connsiteX47" fmla="*/ 6473465 w 13610787"/>
                <a:gd name="connsiteY47" fmla="*/ 401517 h 812606"/>
                <a:gd name="connsiteX48" fmla="*/ 6518669 w 13610787"/>
                <a:gd name="connsiteY48" fmla="*/ 363608 h 812606"/>
                <a:gd name="connsiteX49" fmla="*/ 6524246 w 13610787"/>
                <a:gd name="connsiteY49" fmla="*/ 356532 h 812606"/>
                <a:gd name="connsiteX50" fmla="*/ 6558375 w 13610787"/>
                <a:gd name="connsiteY50" fmla="*/ 323694 h 812606"/>
                <a:gd name="connsiteX51" fmla="*/ 6583447 w 13610787"/>
                <a:gd name="connsiteY51" fmla="*/ 296655 h 812606"/>
                <a:gd name="connsiteX52" fmla="*/ 6672682 w 13610787"/>
                <a:gd name="connsiteY52" fmla="*/ 159811 h 812606"/>
                <a:gd name="connsiteX53" fmla="*/ 6690192 w 13610787"/>
                <a:gd name="connsiteY53" fmla="*/ 119327 h 812606"/>
                <a:gd name="connsiteX54" fmla="*/ 6672508 w 13610787"/>
                <a:gd name="connsiteY54" fmla="*/ 177228 h 812606"/>
                <a:gd name="connsiteX55" fmla="*/ 6636170 w 13610787"/>
                <a:gd name="connsiteY55" fmla="*/ 258677 h 812606"/>
                <a:gd name="connsiteX56" fmla="*/ 6677449 w 13610787"/>
                <a:gd name="connsiteY56" fmla="*/ 229399 h 812606"/>
                <a:gd name="connsiteX57" fmla="*/ 6951022 w 13610787"/>
                <a:gd name="connsiteY57" fmla="*/ 151994 h 812606"/>
                <a:gd name="connsiteX58" fmla="*/ 7321449 w 13610787"/>
                <a:gd name="connsiteY58" fmla="*/ 300590 h 812606"/>
                <a:gd name="connsiteX59" fmla="*/ 7369655 w 13610787"/>
                <a:gd name="connsiteY59" fmla="*/ 347929 h 812606"/>
                <a:gd name="connsiteX60" fmla="*/ 7373969 w 13610787"/>
                <a:gd name="connsiteY60" fmla="*/ 339306 h 812606"/>
                <a:gd name="connsiteX61" fmla="*/ 7383505 w 13610787"/>
                <a:gd name="connsiteY61" fmla="*/ 356970 h 812606"/>
                <a:gd name="connsiteX62" fmla="*/ 7823333 w 13610787"/>
                <a:gd name="connsiteY62" fmla="*/ 644296 h 812606"/>
                <a:gd name="connsiteX63" fmla="*/ 8246396 w 13610787"/>
                <a:gd name="connsiteY63" fmla="*/ 383863 h 812606"/>
                <a:gd name="connsiteX64" fmla="*/ 8246647 w 13610787"/>
                <a:gd name="connsiteY64" fmla="*/ 383454 h 812606"/>
                <a:gd name="connsiteX65" fmla="*/ 8248140 w 13610787"/>
                <a:gd name="connsiteY65" fmla="*/ 380360 h 812606"/>
                <a:gd name="connsiteX66" fmla="*/ 8274926 w 13610787"/>
                <a:gd name="connsiteY66" fmla="*/ 332390 h 812606"/>
                <a:gd name="connsiteX67" fmla="*/ 8288180 w 13610787"/>
                <a:gd name="connsiteY67" fmla="*/ 311755 h 812606"/>
                <a:gd name="connsiteX68" fmla="*/ 8305671 w 13610787"/>
                <a:gd name="connsiteY68" fmla="*/ 271319 h 812606"/>
                <a:gd name="connsiteX69" fmla="*/ 8297979 w 13610787"/>
                <a:gd name="connsiteY69" fmla="*/ 296503 h 812606"/>
                <a:gd name="connsiteX70" fmla="*/ 8304089 w 13610787"/>
                <a:gd name="connsiteY70" fmla="*/ 286991 h 812606"/>
                <a:gd name="connsiteX71" fmla="*/ 8795841 w 13610787"/>
                <a:gd name="connsiteY71" fmla="*/ 1 h 812606"/>
                <a:gd name="connsiteX72" fmla="*/ 9166268 w 13610787"/>
                <a:gd name="connsiteY72" fmla="*/ 148597 h 812606"/>
                <a:gd name="connsiteX73" fmla="*/ 9214474 w 13610787"/>
                <a:gd name="connsiteY73" fmla="*/ 195936 h 812606"/>
                <a:gd name="connsiteX74" fmla="*/ 9218788 w 13610787"/>
                <a:gd name="connsiteY74" fmla="*/ 187312 h 812606"/>
                <a:gd name="connsiteX75" fmla="*/ 9228324 w 13610787"/>
                <a:gd name="connsiteY75" fmla="*/ 204977 h 812606"/>
                <a:gd name="connsiteX76" fmla="*/ 9668152 w 13610787"/>
                <a:gd name="connsiteY76" fmla="*/ 492302 h 812606"/>
                <a:gd name="connsiteX77" fmla="*/ 9933763 w 13610787"/>
                <a:gd name="connsiteY77" fmla="*/ 401515 h 812606"/>
                <a:gd name="connsiteX78" fmla="*/ 9978970 w 13610787"/>
                <a:gd name="connsiteY78" fmla="*/ 363604 h 812606"/>
                <a:gd name="connsiteX79" fmla="*/ 9984544 w 13610787"/>
                <a:gd name="connsiteY79" fmla="*/ 356531 h 812606"/>
                <a:gd name="connsiteX80" fmla="*/ 10018664 w 13610787"/>
                <a:gd name="connsiteY80" fmla="*/ 323702 h 812606"/>
                <a:gd name="connsiteX81" fmla="*/ 10043745 w 13610787"/>
                <a:gd name="connsiteY81" fmla="*/ 296653 h 812606"/>
                <a:gd name="connsiteX82" fmla="*/ 10132980 w 13610787"/>
                <a:gd name="connsiteY82" fmla="*/ 159809 h 812606"/>
                <a:gd name="connsiteX83" fmla="*/ 10150490 w 13610787"/>
                <a:gd name="connsiteY83" fmla="*/ 119325 h 812606"/>
                <a:gd name="connsiteX84" fmla="*/ 10132806 w 13610787"/>
                <a:gd name="connsiteY84" fmla="*/ 177226 h 812606"/>
                <a:gd name="connsiteX85" fmla="*/ 10096467 w 13610787"/>
                <a:gd name="connsiteY85" fmla="*/ 258676 h 812606"/>
                <a:gd name="connsiteX86" fmla="*/ 10137747 w 13610787"/>
                <a:gd name="connsiteY86" fmla="*/ 229399 h 812606"/>
                <a:gd name="connsiteX87" fmla="*/ 10411320 w 13610787"/>
                <a:gd name="connsiteY87" fmla="*/ 151993 h 812606"/>
                <a:gd name="connsiteX88" fmla="*/ 10781747 w 13610787"/>
                <a:gd name="connsiteY88" fmla="*/ 300589 h 812606"/>
                <a:gd name="connsiteX89" fmla="*/ 10829953 w 13610787"/>
                <a:gd name="connsiteY89" fmla="*/ 347928 h 812606"/>
                <a:gd name="connsiteX90" fmla="*/ 10834267 w 13610787"/>
                <a:gd name="connsiteY90" fmla="*/ 339305 h 812606"/>
                <a:gd name="connsiteX91" fmla="*/ 10843802 w 13610787"/>
                <a:gd name="connsiteY91" fmla="*/ 356969 h 812606"/>
                <a:gd name="connsiteX92" fmla="*/ 11283632 w 13610787"/>
                <a:gd name="connsiteY92" fmla="*/ 644295 h 812606"/>
                <a:gd name="connsiteX93" fmla="*/ 11706694 w 13610787"/>
                <a:gd name="connsiteY93" fmla="*/ 383862 h 812606"/>
                <a:gd name="connsiteX94" fmla="*/ 11706946 w 13610787"/>
                <a:gd name="connsiteY94" fmla="*/ 383453 h 812606"/>
                <a:gd name="connsiteX95" fmla="*/ 11708438 w 13610787"/>
                <a:gd name="connsiteY95" fmla="*/ 380359 h 812606"/>
                <a:gd name="connsiteX96" fmla="*/ 11735224 w 13610787"/>
                <a:gd name="connsiteY96" fmla="*/ 332389 h 812606"/>
                <a:gd name="connsiteX97" fmla="*/ 11748479 w 13610787"/>
                <a:gd name="connsiteY97" fmla="*/ 311754 h 812606"/>
                <a:gd name="connsiteX98" fmla="*/ 11765968 w 13610787"/>
                <a:gd name="connsiteY98" fmla="*/ 271318 h 812606"/>
                <a:gd name="connsiteX99" fmla="*/ 11758277 w 13610787"/>
                <a:gd name="connsiteY99" fmla="*/ 296502 h 812606"/>
                <a:gd name="connsiteX100" fmla="*/ 11764387 w 13610787"/>
                <a:gd name="connsiteY100" fmla="*/ 286990 h 812606"/>
                <a:gd name="connsiteX101" fmla="*/ 12256139 w 13610787"/>
                <a:gd name="connsiteY101" fmla="*/ 0 h 812606"/>
                <a:gd name="connsiteX102" fmla="*/ 12626566 w 13610787"/>
                <a:gd name="connsiteY102" fmla="*/ 148596 h 812606"/>
                <a:gd name="connsiteX103" fmla="*/ 12674772 w 13610787"/>
                <a:gd name="connsiteY103" fmla="*/ 195935 h 812606"/>
                <a:gd name="connsiteX104" fmla="*/ 12679086 w 13610787"/>
                <a:gd name="connsiteY104" fmla="*/ 187311 h 812606"/>
                <a:gd name="connsiteX105" fmla="*/ 12688622 w 13610787"/>
                <a:gd name="connsiteY105" fmla="*/ 204976 h 812606"/>
                <a:gd name="connsiteX106" fmla="*/ 13128451 w 13610787"/>
                <a:gd name="connsiteY106" fmla="*/ 492302 h 812606"/>
                <a:gd name="connsiteX107" fmla="*/ 13593278 w 13610787"/>
                <a:gd name="connsiteY107" fmla="*/ 159808 h 812606"/>
                <a:gd name="connsiteX108" fmla="*/ 13610787 w 13610787"/>
                <a:gd name="connsiteY108" fmla="*/ 119324 h 812606"/>
                <a:gd name="connsiteX109" fmla="*/ 13593104 w 13610787"/>
                <a:gd name="connsiteY109" fmla="*/ 177225 h 812606"/>
                <a:gd name="connsiteX110" fmla="*/ 12999438 w 13610787"/>
                <a:gd name="connsiteY110" fmla="*/ 660610 h 812606"/>
                <a:gd name="connsiteX111" fmla="*/ 12629011 w 13610787"/>
                <a:gd name="connsiteY111" fmla="*/ 512014 h 812606"/>
                <a:gd name="connsiteX112" fmla="*/ 12580805 w 13610787"/>
                <a:gd name="connsiteY112" fmla="*/ 464675 h 812606"/>
                <a:gd name="connsiteX113" fmla="*/ 12576490 w 13610787"/>
                <a:gd name="connsiteY113" fmla="*/ 473298 h 812606"/>
                <a:gd name="connsiteX114" fmla="*/ 12566955 w 13610787"/>
                <a:gd name="connsiteY114" fmla="*/ 455634 h 812606"/>
                <a:gd name="connsiteX115" fmla="*/ 12127126 w 13610787"/>
                <a:gd name="connsiteY115" fmla="*/ 168308 h 812606"/>
                <a:gd name="connsiteX116" fmla="*/ 11704064 w 13610787"/>
                <a:gd name="connsiteY116" fmla="*/ 428741 h 812606"/>
                <a:gd name="connsiteX117" fmla="*/ 11703812 w 13610787"/>
                <a:gd name="connsiteY117" fmla="*/ 429150 h 812606"/>
                <a:gd name="connsiteX118" fmla="*/ 11702320 w 13610787"/>
                <a:gd name="connsiteY118" fmla="*/ 432244 h 812606"/>
                <a:gd name="connsiteX119" fmla="*/ 11675533 w 13610787"/>
                <a:gd name="connsiteY119" fmla="*/ 480214 h 812606"/>
                <a:gd name="connsiteX120" fmla="*/ 11662279 w 13610787"/>
                <a:gd name="connsiteY120" fmla="*/ 500849 h 812606"/>
                <a:gd name="connsiteX121" fmla="*/ 11644789 w 13610787"/>
                <a:gd name="connsiteY121" fmla="*/ 541285 h 812606"/>
                <a:gd name="connsiteX122" fmla="*/ 11652480 w 13610787"/>
                <a:gd name="connsiteY122" fmla="*/ 516101 h 812606"/>
                <a:gd name="connsiteX123" fmla="*/ 11646371 w 13610787"/>
                <a:gd name="connsiteY123" fmla="*/ 525613 h 812606"/>
                <a:gd name="connsiteX124" fmla="*/ 11154618 w 13610787"/>
                <a:gd name="connsiteY124" fmla="*/ 812603 h 812606"/>
                <a:gd name="connsiteX125" fmla="*/ 10784191 w 13610787"/>
                <a:gd name="connsiteY125" fmla="*/ 664007 h 812606"/>
                <a:gd name="connsiteX126" fmla="*/ 10735985 w 13610787"/>
                <a:gd name="connsiteY126" fmla="*/ 616668 h 812606"/>
                <a:gd name="connsiteX127" fmla="*/ 10731671 w 13610787"/>
                <a:gd name="connsiteY127" fmla="*/ 625292 h 812606"/>
                <a:gd name="connsiteX128" fmla="*/ 10722136 w 13610787"/>
                <a:gd name="connsiteY128" fmla="*/ 607627 h 812606"/>
                <a:gd name="connsiteX129" fmla="*/ 10282307 w 13610787"/>
                <a:gd name="connsiteY129" fmla="*/ 320302 h 812606"/>
                <a:gd name="connsiteX130" fmla="*/ 10016696 w 13610787"/>
                <a:gd name="connsiteY130" fmla="*/ 411089 h 812606"/>
                <a:gd name="connsiteX131" fmla="*/ 9971489 w 13610787"/>
                <a:gd name="connsiteY131" fmla="*/ 449000 h 812606"/>
                <a:gd name="connsiteX132" fmla="*/ 9965916 w 13610787"/>
                <a:gd name="connsiteY132" fmla="*/ 456073 h 812606"/>
                <a:gd name="connsiteX133" fmla="*/ 9931795 w 13610787"/>
                <a:gd name="connsiteY133" fmla="*/ 488902 h 812606"/>
                <a:gd name="connsiteX134" fmla="*/ 9906714 w 13610787"/>
                <a:gd name="connsiteY134" fmla="*/ 515951 h 812606"/>
                <a:gd name="connsiteX135" fmla="*/ 9817479 w 13610787"/>
                <a:gd name="connsiteY135" fmla="*/ 652795 h 812606"/>
                <a:gd name="connsiteX136" fmla="*/ 9799969 w 13610787"/>
                <a:gd name="connsiteY136" fmla="*/ 693279 h 812606"/>
                <a:gd name="connsiteX137" fmla="*/ 9817653 w 13610787"/>
                <a:gd name="connsiteY137" fmla="*/ 635378 h 812606"/>
                <a:gd name="connsiteX138" fmla="*/ 9853992 w 13610787"/>
                <a:gd name="connsiteY138" fmla="*/ 553928 h 812606"/>
                <a:gd name="connsiteX139" fmla="*/ 9812712 w 13610787"/>
                <a:gd name="connsiteY139" fmla="*/ 583206 h 812606"/>
                <a:gd name="connsiteX140" fmla="*/ 9539140 w 13610787"/>
                <a:gd name="connsiteY140" fmla="*/ 660611 h 812606"/>
                <a:gd name="connsiteX141" fmla="*/ 9168713 w 13610787"/>
                <a:gd name="connsiteY141" fmla="*/ 512015 h 812606"/>
                <a:gd name="connsiteX142" fmla="*/ 9120506 w 13610787"/>
                <a:gd name="connsiteY142" fmla="*/ 464676 h 812606"/>
                <a:gd name="connsiteX143" fmla="*/ 9116193 w 13610787"/>
                <a:gd name="connsiteY143" fmla="*/ 473299 h 812606"/>
                <a:gd name="connsiteX144" fmla="*/ 9106657 w 13610787"/>
                <a:gd name="connsiteY144" fmla="*/ 455635 h 812606"/>
                <a:gd name="connsiteX145" fmla="*/ 8666827 w 13610787"/>
                <a:gd name="connsiteY145" fmla="*/ 168309 h 812606"/>
                <a:gd name="connsiteX146" fmla="*/ 8243765 w 13610787"/>
                <a:gd name="connsiteY146" fmla="*/ 428742 h 812606"/>
                <a:gd name="connsiteX147" fmla="*/ 8243514 w 13610787"/>
                <a:gd name="connsiteY147" fmla="*/ 429151 h 812606"/>
                <a:gd name="connsiteX148" fmla="*/ 8242022 w 13610787"/>
                <a:gd name="connsiteY148" fmla="*/ 432245 h 812606"/>
                <a:gd name="connsiteX149" fmla="*/ 8215236 w 13610787"/>
                <a:gd name="connsiteY149" fmla="*/ 480215 h 812606"/>
                <a:gd name="connsiteX150" fmla="*/ 8201980 w 13610787"/>
                <a:gd name="connsiteY150" fmla="*/ 500850 h 812606"/>
                <a:gd name="connsiteX151" fmla="*/ 8184491 w 13610787"/>
                <a:gd name="connsiteY151" fmla="*/ 541286 h 812606"/>
                <a:gd name="connsiteX152" fmla="*/ 8192182 w 13610787"/>
                <a:gd name="connsiteY152" fmla="*/ 516102 h 812606"/>
                <a:gd name="connsiteX153" fmla="*/ 8186072 w 13610787"/>
                <a:gd name="connsiteY153" fmla="*/ 525614 h 812606"/>
                <a:gd name="connsiteX154" fmla="*/ 7694321 w 13610787"/>
                <a:gd name="connsiteY154" fmla="*/ 812604 h 812606"/>
                <a:gd name="connsiteX155" fmla="*/ 7323893 w 13610787"/>
                <a:gd name="connsiteY155" fmla="*/ 664008 h 812606"/>
                <a:gd name="connsiteX156" fmla="*/ 7275687 w 13610787"/>
                <a:gd name="connsiteY156" fmla="*/ 616669 h 812606"/>
                <a:gd name="connsiteX157" fmla="*/ 7271373 w 13610787"/>
                <a:gd name="connsiteY157" fmla="*/ 625293 h 812606"/>
                <a:gd name="connsiteX158" fmla="*/ 7261838 w 13610787"/>
                <a:gd name="connsiteY158" fmla="*/ 607628 h 812606"/>
                <a:gd name="connsiteX159" fmla="*/ 6822008 w 13610787"/>
                <a:gd name="connsiteY159" fmla="*/ 320302 h 812606"/>
                <a:gd name="connsiteX160" fmla="*/ 6556399 w 13610787"/>
                <a:gd name="connsiteY160" fmla="*/ 411089 h 812606"/>
                <a:gd name="connsiteX161" fmla="*/ 6511194 w 13610787"/>
                <a:gd name="connsiteY161" fmla="*/ 448999 h 812606"/>
                <a:gd name="connsiteX162" fmla="*/ 6505618 w 13610787"/>
                <a:gd name="connsiteY162" fmla="*/ 456075 h 812606"/>
                <a:gd name="connsiteX163" fmla="*/ 6471488 w 13610787"/>
                <a:gd name="connsiteY163" fmla="*/ 488913 h 812606"/>
                <a:gd name="connsiteX164" fmla="*/ 6446416 w 13610787"/>
                <a:gd name="connsiteY164" fmla="*/ 515952 h 812606"/>
                <a:gd name="connsiteX165" fmla="*/ 6357181 w 13610787"/>
                <a:gd name="connsiteY165" fmla="*/ 652796 h 812606"/>
                <a:gd name="connsiteX166" fmla="*/ 6339672 w 13610787"/>
                <a:gd name="connsiteY166" fmla="*/ 693280 h 812606"/>
                <a:gd name="connsiteX167" fmla="*/ 6357355 w 13610787"/>
                <a:gd name="connsiteY167" fmla="*/ 635379 h 812606"/>
                <a:gd name="connsiteX168" fmla="*/ 6393693 w 13610787"/>
                <a:gd name="connsiteY168" fmla="*/ 553930 h 812606"/>
                <a:gd name="connsiteX169" fmla="*/ 6352414 w 13610787"/>
                <a:gd name="connsiteY169" fmla="*/ 583208 h 812606"/>
                <a:gd name="connsiteX170" fmla="*/ 6078842 w 13610787"/>
                <a:gd name="connsiteY170" fmla="*/ 660613 h 812606"/>
                <a:gd name="connsiteX171" fmla="*/ 5708415 w 13610787"/>
                <a:gd name="connsiteY171" fmla="*/ 512017 h 812606"/>
                <a:gd name="connsiteX172" fmla="*/ 5660208 w 13610787"/>
                <a:gd name="connsiteY172" fmla="*/ 464678 h 812606"/>
                <a:gd name="connsiteX173" fmla="*/ 5655895 w 13610787"/>
                <a:gd name="connsiteY173" fmla="*/ 473301 h 812606"/>
                <a:gd name="connsiteX174" fmla="*/ 5646359 w 13610787"/>
                <a:gd name="connsiteY174" fmla="*/ 455637 h 812606"/>
                <a:gd name="connsiteX175" fmla="*/ 5206530 w 13610787"/>
                <a:gd name="connsiteY175" fmla="*/ 168311 h 812606"/>
                <a:gd name="connsiteX176" fmla="*/ 4783468 w 13610787"/>
                <a:gd name="connsiteY176" fmla="*/ 428744 h 812606"/>
                <a:gd name="connsiteX177" fmla="*/ 4783216 w 13610787"/>
                <a:gd name="connsiteY177" fmla="*/ 429153 h 812606"/>
                <a:gd name="connsiteX178" fmla="*/ 4781724 w 13610787"/>
                <a:gd name="connsiteY178" fmla="*/ 432247 h 812606"/>
                <a:gd name="connsiteX179" fmla="*/ 4754938 w 13610787"/>
                <a:gd name="connsiteY179" fmla="*/ 480217 h 812606"/>
                <a:gd name="connsiteX180" fmla="*/ 4741682 w 13610787"/>
                <a:gd name="connsiteY180" fmla="*/ 500852 h 812606"/>
                <a:gd name="connsiteX181" fmla="*/ 4724193 w 13610787"/>
                <a:gd name="connsiteY181" fmla="*/ 541288 h 812606"/>
                <a:gd name="connsiteX182" fmla="*/ 4731885 w 13610787"/>
                <a:gd name="connsiteY182" fmla="*/ 516104 h 812606"/>
                <a:gd name="connsiteX183" fmla="*/ 4725774 w 13610787"/>
                <a:gd name="connsiteY183" fmla="*/ 525616 h 812606"/>
                <a:gd name="connsiteX184" fmla="*/ 4234023 w 13610787"/>
                <a:gd name="connsiteY184" fmla="*/ 812606 h 812606"/>
                <a:gd name="connsiteX185" fmla="*/ 3863596 w 13610787"/>
                <a:gd name="connsiteY185" fmla="*/ 664010 h 812606"/>
                <a:gd name="connsiteX186" fmla="*/ 3815389 w 13610787"/>
                <a:gd name="connsiteY186" fmla="*/ 616671 h 812606"/>
                <a:gd name="connsiteX187" fmla="*/ 3811076 w 13610787"/>
                <a:gd name="connsiteY187" fmla="*/ 625295 h 812606"/>
                <a:gd name="connsiteX188" fmla="*/ 3801540 w 13610787"/>
                <a:gd name="connsiteY188" fmla="*/ 607630 h 812606"/>
                <a:gd name="connsiteX189" fmla="*/ 3361711 w 13610787"/>
                <a:gd name="connsiteY189" fmla="*/ 320304 h 812606"/>
                <a:gd name="connsiteX190" fmla="*/ 3096101 w 13610787"/>
                <a:gd name="connsiteY190" fmla="*/ 411091 h 812606"/>
                <a:gd name="connsiteX191" fmla="*/ 3050897 w 13610787"/>
                <a:gd name="connsiteY191" fmla="*/ 449001 h 812606"/>
                <a:gd name="connsiteX192" fmla="*/ 3045320 w 13610787"/>
                <a:gd name="connsiteY192" fmla="*/ 456077 h 812606"/>
                <a:gd name="connsiteX193" fmla="*/ 3011191 w 13610787"/>
                <a:gd name="connsiteY193" fmla="*/ 488915 h 812606"/>
                <a:gd name="connsiteX194" fmla="*/ 2986119 w 13610787"/>
                <a:gd name="connsiteY194" fmla="*/ 515954 h 812606"/>
                <a:gd name="connsiteX195" fmla="*/ 2896884 w 13610787"/>
                <a:gd name="connsiteY195" fmla="*/ 652798 h 812606"/>
                <a:gd name="connsiteX196" fmla="*/ 2879374 w 13610787"/>
                <a:gd name="connsiteY196" fmla="*/ 693282 h 812606"/>
                <a:gd name="connsiteX197" fmla="*/ 2897057 w 13610787"/>
                <a:gd name="connsiteY197" fmla="*/ 635381 h 812606"/>
                <a:gd name="connsiteX198" fmla="*/ 2933395 w 13610787"/>
                <a:gd name="connsiteY198" fmla="*/ 553933 h 812606"/>
                <a:gd name="connsiteX199" fmla="*/ 2892117 w 13610787"/>
                <a:gd name="connsiteY199" fmla="*/ 583210 h 812606"/>
                <a:gd name="connsiteX200" fmla="*/ 2618544 w 13610787"/>
                <a:gd name="connsiteY200" fmla="*/ 660615 h 812606"/>
                <a:gd name="connsiteX201" fmla="*/ 2248117 w 13610787"/>
                <a:gd name="connsiteY201" fmla="*/ 512019 h 812606"/>
                <a:gd name="connsiteX202" fmla="*/ 2199911 w 13610787"/>
                <a:gd name="connsiteY202" fmla="*/ 464680 h 812606"/>
                <a:gd name="connsiteX203" fmla="*/ 2195597 w 13610787"/>
                <a:gd name="connsiteY203" fmla="*/ 473303 h 812606"/>
                <a:gd name="connsiteX204" fmla="*/ 2186061 w 13610787"/>
                <a:gd name="connsiteY204" fmla="*/ 455639 h 812606"/>
                <a:gd name="connsiteX205" fmla="*/ 1746232 w 13610787"/>
                <a:gd name="connsiteY205" fmla="*/ 168313 h 812606"/>
                <a:gd name="connsiteX206" fmla="*/ 1323170 w 13610787"/>
                <a:gd name="connsiteY206" fmla="*/ 428746 h 812606"/>
                <a:gd name="connsiteX207" fmla="*/ 1322918 w 13610787"/>
                <a:gd name="connsiteY207" fmla="*/ 429155 h 812606"/>
                <a:gd name="connsiteX208" fmla="*/ 1321426 w 13610787"/>
                <a:gd name="connsiteY208" fmla="*/ 432249 h 812606"/>
                <a:gd name="connsiteX209" fmla="*/ 1294640 w 13610787"/>
                <a:gd name="connsiteY209" fmla="*/ 480219 h 812606"/>
                <a:gd name="connsiteX210" fmla="*/ 1281384 w 13610787"/>
                <a:gd name="connsiteY210" fmla="*/ 500854 h 812606"/>
                <a:gd name="connsiteX211" fmla="*/ 1263895 w 13610787"/>
                <a:gd name="connsiteY211" fmla="*/ 541290 h 812606"/>
                <a:gd name="connsiteX212" fmla="*/ 1271587 w 13610787"/>
                <a:gd name="connsiteY212" fmla="*/ 516106 h 812606"/>
                <a:gd name="connsiteX213" fmla="*/ 1265476 w 13610787"/>
                <a:gd name="connsiteY213" fmla="*/ 525618 h 812606"/>
                <a:gd name="connsiteX0" fmla="*/ 864624 w 13209935"/>
                <a:gd name="connsiteY0" fmla="*/ 525618 h 812606"/>
                <a:gd name="connsiteX1" fmla="*/ 1 w 13209935"/>
                <a:gd name="connsiteY1" fmla="*/ 300594 h 812606"/>
                <a:gd name="connsiteX2" fmla="*/ 924948 w 13209935"/>
                <a:gd name="connsiteY2" fmla="*/ 383867 h 812606"/>
                <a:gd name="connsiteX3" fmla="*/ 925200 w 13209935"/>
                <a:gd name="connsiteY3" fmla="*/ 383458 h 812606"/>
                <a:gd name="connsiteX4" fmla="*/ 926692 w 13209935"/>
                <a:gd name="connsiteY4" fmla="*/ 380364 h 812606"/>
                <a:gd name="connsiteX5" fmla="*/ 953478 w 13209935"/>
                <a:gd name="connsiteY5" fmla="*/ 332394 h 812606"/>
                <a:gd name="connsiteX6" fmla="*/ 966733 w 13209935"/>
                <a:gd name="connsiteY6" fmla="*/ 311759 h 812606"/>
                <a:gd name="connsiteX7" fmla="*/ 984223 w 13209935"/>
                <a:gd name="connsiteY7" fmla="*/ 271323 h 812606"/>
                <a:gd name="connsiteX8" fmla="*/ 976531 w 13209935"/>
                <a:gd name="connsiteY8" fmla="*/ 296507 h 812606"/>
                <a:gd name="connsiteX9" fmla="*/ 982641 w 13209935"/>
                <a:gd name="connsiteY9" fmla="*/ 286995 h 812606"/>
                <a:gd name="connsiteX10" fmla="*/ 1474393 w 13209935"/>
                <a:gd name="connsiteY10" fmla="*/ 5 h 812606"/>
                <a:gd name="connsiteX11" fmla="*/ 1844820 w 13209935"/>
                <a:gd name="connsiteY11" fmla="*/ 148601 h 812606"/>
                <a:gd name="connsiteX12" fmla="*/ 1893026 w 13209935"/>
                <a:gd name="connsiteY12" fmla="*/ 195940 h 812606"/>
                <a:gd name="connsiteX13" fmla="*/ 1897340 w 13209935"/>
                <a:gd name="connsiteY13" fmla="*/ 187316 h 812606"/>
                <a:gd name="connsiteX14" fmla="*/ 1906876 w 13209935"/>
                <a:gd name="connsiteY14" fmla="*/ 204981 h 812606"/>
                <a:gd name="connsiteX15" fmla="*/ 2346705 w 13209935"/>
                <a:gd name="connsiteY15" fmla="*/ 492306 h 812606"/>
                <a:gd name="connsiteX16" fmla="*/ 2612315 w 13209935"/>
                <a:gd name="connsiteY16" fmla="*/ 401519 h 812606"/>
                <a:gd name="connsiteX17" fmla="*/ 2657519 w 13209935"/>
                <a:gd name="connsiteY17" fmla="*/ 363610 h 812606"/>
                <a:gd name="connsiteX18" fmla="*/ 2663096 w 13209935"/>
                <a:gd name="connsiteY18" fmla="*/ 356534 h 812606"/>
                <a:gd name="connsiteX19" fmla="*/ 2697225 w 13209935"/>
                <a:gd name="connsiteY19" fmla="*/ 323696 h 812606"/>
                <a:gd name="connsiteX20" fmla="*/ 2722297 w 13209935"/>
                <a:gd name="connsiteY20" fmla="*/ 296657 h 812606"/>
                <a:gd name="connsiteX21" fmla="*/ 2811532 w 13209935"/>
                <a:gd name="connsiteY21" fmla="*/ 159813 h 812606"/>
                <a:gd name="connsiteX22" fmla="*/ 2829042 w 13209935"/>
                <a:gd name="connsiteY22" fmla="*/ 119329 h 812606"/>
                <a:gd name="connsiteX23" fmla="*/ 2811359 w 13209935"/>
                <a:gd name="connsiteY23" fmla="*/ 177230 h 812606"/>
                <a:gd name="connsiteX24" fmla="*/ 2775021 w 13209935"/>
                <a:gd name="connsiteY24" fmla="*/ 258678 h 812606"/>
                <a:gd name="connsiteX25" fmla="*/ 2816299 w 13209935"/>
                <a:gd name="connsiteY25" fmla="*/ 229401 h 812606"/>
                <a:gd name="connsiteX26" fmla="*/ 3089872 w 13209935"/>
                <a:gd name="connsiteY26" fmla="*/ 151996 h 812606"/>
                <a:gd name="connsiteX27" fmla="*/ 3460299 w 13209935"/>
                <a:gd name="connsiteY27" fmla="*/ 300592 h 812606"/>
                <a:gd name="connsiteX28" fmla="*/ 3508505 w 13209935"/>
                <a:gd name="connsiteY28" fmla="*/ 347931 h 812606"/>
                <a:gd name="connsiteX29" fmla="*/ 3512819 w 13209935"/>
                <a:gd name="connsiteY29" fmla="*/ 339308 h 812606"/>
                <a:gd name="connsiteX30" fmla="*/ 3522355 w 13209935"/>
                <a:gd name="connsiteY30" fmla="*/ 356972 h 812606"/>
                <a:gd name="connsiteX31" fmla="*/ 3962184 w 13209935"/>
                <a:gd name="connsiteY31" fmla="*/ 644298 h 812606"/>
                <a:gd name="connsiteX32" fmla="*/ 4385246 w 13209935"/>
                <a:gd name="connsiteY32" fmla="*/ 383865 h 812606"/>
                <a:gd name="connsiteX33" fmla="*/ 4385498 w 13209935"/>
                <a:gd name="connsiteY33" fmla="*/ 383456 h 812606"/>
                <a:gd name="connsiteX34" fmla="*/ 4386990 w 13209935"/>
                <a:gd name="connsiteY34" fmla="*/ 380362 h 812606"/>
                <a:gd name="connsiteX35" fmla="*/ 4413776 w 13209935"/>
                <a:gd name="connsiteY35" fmla="*/ 332392 h 812606"/>
                <a:gd name="connsiteX36" fmla="*/ 4427031 w 13209935"/>
                <a:gd name="connsiteY36" fmla="*/ 311757 h 812606"/>
                <a:gd name="connsiteX37" fmla="*/ 4444521 w 13209935"/>
                <a:gd name="connsiteY37" fmla="*/ 271321 h 812606"/>
                <a:gd name="connsiteX38" fmla="*/ 4436829 w 13209935"/>
                <a:gd name="connsiteY38" fmla="*/ 296505 h 812606"/>
                <a:gd name="connsiteX39" fmla="*/ 4442939 w 13209935"/>
                <a:gd name="connsiteY39" fmla="*/ 286993 h 812606"/>
                <a:gd name="connsiteX40" fmla="*/ 4934691 w 13209935"/>
                <a:gd name="connsiteY40" fmla="*/ 3 h 812606"/>
                <a:gd name="connsiteX41" fmla="*/ 5305118 w 13209935"/>
                <a:gd name="connsiteY41" fmla="*/ 148599 h 812606"/>
                <a:gd name="connsiteX42" fmla="*/ 5353324 w 13209935"/>
                <a:gd name="connsiteY42" fmla="*/ 195938 h 812606"/>
                <a:gd name="connsiteX43" fmla="*/ 5357638 w 13209935"/>
                <a:gd name="connsiteY43" fmla="*/ 187314 h 812606"/>
                <a:gd name="connsiteX44" fmla="*/ 5367174 w 13209935"/>
                <a:gd name="connsiteY44" fmla="*/ 204979 h 812606"/>
                <a:gd name="connsiteX45" fmla="*/ 5807003 w 13209935"/>
                <a:gd name="connsiteY45" fmla="*/ 492304 h 812606"/>
                <a:gd name="connsiteX46" fmla="*/ 6072613 w 13209935"/>
                <a:gd name="connsiteY46" fmla="*/ 401517 h 812606"/>
                <a:gd name="connsiteX47" fmla="*/ 6117817 w 13209935"/>
                <a:gd name="connsiteY47" fmla="*/ 363608 h 812606"/>
                <a:gd name="connsiteX48" fmla="*/ 6123394 w 13209935"/>
                <a:gd name="connsiteY48" fmla="*/ 356532 h 812606"/>
                <a:gd name="connsiteX49" fmla="*/ 6157523 w 13209935"/>
                <a:gd name="connsiteY49" fmla="*/ 323694 h 812606"/>
                <a:gd name="connsiteX50" fmla="*/ 6182595 w 13209935"/>
                <a:gd name="connsiteY50" fmla="*/ 296655 h 812606"/>
                <a:gd name="connsiteX51" fmla="*/ 6271830 w 13209935"/>
                <a:gd name="connsiteY51" fmla="*/ 159811 h 812606"/>
                <a:gd name="connsiteX52" fmla="*/ 6289340 w 13209935"/>
                <a:gd name="connsiteY52" fmla="*/ 119327 h 812606"/>
                <a:gd name="connsiteX53" fmla="*/ 6271656 w 13209935"/>
                <a:gd name="connsiteY53" fmla="*/ 177228 h 812606"/>
                <a:gd name="connsiteX54" fmla="*/ 6235318 w 13209935"/>
                <a:gd name="connsiteY54" fmla="*/ 258677 h 812606"/>
                <a:gd name="connsiteX55" fmla="*/ 6276597 w 13209935"/>
                <a:gd name="connsiteY55" fmla="*/ 229399 h 812606"/>
                <a:gd name="connsiteX56" fmla="*/ 6550170 w 13209935"/>
                <a:gd name="connsiteY56" fmla="*/ 151994 h 812606"/>
                <a:gd name="connsiteX57" fmla="*/ 6920597 w 13209935"/>
                <a:gd name="connsiteY57" fmla="*/ 300590 h 812606"/>
                <a:gd name="connsiteX58" fmla="*/ 6968803 w 13209935"/>
                <a:gd name="connsiteY58" fmla="*/ 347929 h 812606"/>
                <a:gd name="connsiteX59" fmla="*/ 6973117 w 13209935"/>
                <a:gd name="connsiteY59" fmla="*/ 339306 h 812606"/>
                <a:gd name="connsiteX60" fmla="*/ 6982653 w 13209935"/>
                <a:gd name="connsiteY60" fmla="*/ 356970 h 812606"/>
                <a:gd name="connsiteX61" fmla="*/ 7422481 w 13209935"/>
                <a:gd name="connsiteY61" fmla="*/ 644296 h 812606"/>
                <a:gd name="connsiteX62" fmla="*/ 7845544 w 13209935"/>
                <a:gd name="connsiteY62" fmla="*/ 383863 h 812606"/>
                <a:gd name="connsiteX63" fmla="*/ 7845795 w 13209935"/>
                <a:gd name="connsiteY63" fmla="*/ 383454 h 812606"/>
                <a:gd name="connsiteX64" fmla="*/ 7847288 w 13209935"/>
                <a:gd name="connsiteY64" fmla="*/ 380360 h 812606"/>
                <a:gd name="connsiteX65" fmla="*/ 7874074 w 13209935"/>
                <a:gd name="connsiteY65" fmla="*/ 332390 h 812606"/>
                <a:gd name="connsiteX66" fmla="*/ 7887328 w 13209935"/>
                <a:gd name="connsiteY66" fmla="*/ 311755 h 812606"/>
                <a:gd name="connsiteX67" fmla="*/ 7904819 w 13209935"/>
                <a:gd name="connsiteY67" fmla="*/ 271319 h 812606"/>
                <a:gd name="connsiteX68" fmla="*/ 7897127 w 13209935"/>
                <a:gd name="connsiteY68" fmla="*/ 296503 h 812606"/>
                <a:gd name="connsiteX69" fmla="*/ 7903237 w 13209935"/>
                <a:gd name="connsiteY69" fmla="*/ 286991 h 812606"/>
                <a:gd name="connsiteX70" fmla="*/ 8394989 w 13209935"/>
                <a:gd name="connsiteY70" fmla="*/ 1 h 812606"/>
                <a:gd name="connsiteX71" fmla="*/ 8765416 w 13209935"/>
                <a:gd name="connsiteY71" fmla="*/ 148597 h 812606"/>
                <a:gd name="connsiteX72" fmla="*/ 8813622 w 13209935"/>
                <a:gd name="connsiteY72" fmla="*/ 195936 h 812606"/>
                <a:gd name="connsiteX73" fmla="*/ 8817936 w 13209935"/>
                <a:gd name="connsiteY73" fmla="*/ 187312 h 812606"/>
                <a:gd name="connsiteX74" fmla="*/ 8827472 w 13209935"/>
                <a:gd name="connsiteY74" fmla="*/ 204977 h 812606"/>
                <a:gd name="connsiteX75" fmla="*/ 9267300 w 13209935"/>
                <a:gd name="connsiteY75" fmla="*/ 492302 h 812606"/>
                <a:gd name="connsiteX76" fmla="*/ 9532911 w 13209935"/>
                <a:gd name="connsiteY76" fmla="*/ 401515 h 812606"/>
                <a:gd name="connsiteX77" fmla="*/ 9578118 w 13209935"/>
                <a:gd name="connsiteY77" fmla="*/ 363604 h 812606"/>
                <a:gd name="connsiteX78" fmla="*/ 9583692 w 13209935"/>
                <a:gd name="connsiteY78" fmla="*/ 356531 h 812606"/>
                <a:gd name="connsiteX79" fmla="*/ 9617812 w 13209935"/>
                <a:gd name="connsiteY79" fmla="*/ 323702 h 812606"/>
                <a:gd name="connsiteX80" fmla="*/ 9642893 w 13209935"/>
                <a:gd name="connsiteY80" fmla="*/ 296653 h 812606"/>
                <a:gd name="connsiteX81" fmla="*/ 9732128 w 13209935"/>
                <a:gd name="connsiteY81" fmla="*/ 159809 h 812606"/>
                <a:gd name="connsiteX82" fmla="*/ 9749638 w 13209935"/>
                <a:gd name="connsiteY82" fmla="*/ 119325 h 812606"/>
                <a:gd name="connsiteX83" fmla="*/ 9731954 w 13209935"/>
                <a:gd name="connsiteY83" fmla="*/ 177226 h 812606"/>
                <a:gd name="connsiteX84" fmla="*/ 9695615 w 13209935"/>
                <a:gd name="connsiteY84" fmla="*/ 258676 h 812606"/>
                <a:gd name="connsiteX85" fmla="*/ 9736895 w 13209935"/>
                <a:gd name="connsiteY85" fmla="*/ 229399 h 812606"/>
                <a:gd name="connsiteX86" fmla="*/ 10010468 w 13209935"/>
                <a:gd name="connsiteY86" fmla="*/ 151993 h 812606"/>
                <a:gd name="connsiteX87" fmla="*/ 10380895 w 13209935"/>
                <a:gd name="connsiteY87" fmla="*/ 300589 h 812606"/>
                <a:gd name="connsiteX88" fmla="*/ 10429101 w 13209935"/>
                <a:gd name="connsiteY88" fmla="*/ 347928 h 812606"/>
                <a:gd name="connsiteX89" fmla="*/ 10433415 w 13209935"/>
                <a:gd name="connsiteY89" fmla="*/ 339305 h 812606"/>
                <a:gd name="connsiteX90" fmla="*/ 10442950 w 13209935"/>
                <a:gd name="connsiteY90" fmla="*/ 356969 h 812606"/>
                <a:gd name="connsiteX91" fmla="*/ 10882780 w 13209935"/>
                <a:gd name="connsiteY91" fmla="*/ 644295 h 812606"/>
                <a:gd name="connsiteX92" fmla="*/ 11305842 w 13209935"/>
                <a:gd name="connsiteY92" fmla="*/ 383862 h 812606"/>
                <a:gd name="connsiteX93" fmla="*/ 11306094 w 13209935"/>
                <a:gd name="connsiteY93" fmla="*/ 383453 h 812606"/>
                <a:gd name="connsiteX94" fmla="*/ 11307586 w 13209935"/>
                <a:gd name="connsiteY94" fmla="*/ 380359 h 812606"/>
                <a:gd name="connsiteX95" fmla="*/ 11334372 w 13209935"/>
                <a:gd name="connsiteY95" fmla="*/ 332389 h 812606"/>
                <a:gd name="connsiteX96" fmla="*/ 11347627 w 13209935"/>
                <a:gd name="connsiteY96" fmla="*/ 311754 h 812606"/>
                <a:gd name="connsiteX97" fmla="*/ 11365116 w 13209935"/>
                <a:gd name="connsiteY97" fmla="*/ 271318 h 812606"/>
                <a:gd name="connsiteX98" fmla="*/ 11357425 w 13209935"/>
                <a:gd name="connsiteY98" fmla="*/ 296502 h 812606"/>
                <a:gd name="connsiteX99" fmla="*/ 11363535 w 13209935"/>
                <a:gd name="connsiteY99" fmla="*/ 286990 h 812606"/>
                <a:gd name="connsiteX100" fmla="*/ 11855287 w 13209935"/>
                <a:gd name="connsiteY100" fmla="*/ 0 h 812606"/>
                <a:gd name="connsiteX101" fmla="*/ 12225714 w 13209935"/>
                <a:gd name="connsiteY101" fmla="*/ 148596 h 812606"/>
                <a:gd name="connsiteX102" fmla="*/ 12273920 w 13209935"/>
                <a:gd name="connsiteY102" fmla="*/ 195935 h 812606"/>
                <a:gd name="connsiteX103" fmla="*/ 12278234 w 13209935"/>
                <a:gd name="connsiteY103" fmla="*/ 187311 h 812606"/>
                <a:gd name="connsiteX104" fmla="*/ 12287770 w 13209935"/>
                <a:gd name="connsiteY104" fmla="*/ 204976 h 812606"/>
                <a:gd name="connsiteX105" fmla="*/ 12727599 w 13209935"/>
                <a:gd name="connsiteY105" fmla="*/ 492302 h 812606"/>
                <a:gd name="connsiteX106" fmla="*/ 13192426 w 13209935"/>
                <a:gd name="connsiteY106" fmla="*/ 159808 h 812606"/>
                <a:gd name="connsiteX107" fmla="*/ 13209935 w 13209935"/>
                <a:gd name="connsiteY107" fmla="*/ 119324 h 812606"/>
                <a:gd name="connsiteX108" fmla="*/ 13192252 w 13209935"/>
                <a:gd name="connsiteY108" fmla="*/ 177225 h 812606"/>
                <a:gd name="connsiteX109" fmla="*/ 12598586 w 13209935"/>
                <a:gd name="connsiteY109" fmla="*/ 660610 h 812606"/>
                <a:gd name="connsiteX110" fmla="*/ 12228159 w 13209935"/>
                <a:gd name="connsiteY110" fmla="*/ 512014 h 812606"/>
                <a:gd name="connsiteX111" fmla="*/ 12179953 w 13209935"/>
                <a:gd name="connsiteY111" fmla="*/ 464675 h 812606"/>
                <a:gd name="connsiteX112" fmla="*/ 12175638 w 13209935"/>
                <a:gd name="connsiteY112" fmla="*/ 473298 h 812606"/>
                <a:gd name="connsiteX113" fmla="*/ 12166103 w 13209935"/>
                <a:gd name="connsiteY113" fmla="*/ 455634 h 812606"/>
                <a:gd name="connsiteX114" fmla="*/ 11726274 w 13209935"/>
                <a:gd name="connsiteY114" fmla="*/ 168308 h 812606"/>
                <a:gd name="connsiteX115" fmla="*/ 11303212 w 13209935"/>
                <a:gd name="connsiteY115" fmla="*/ 428741 h 812606"/>
                <a:gd name="connsiteX116" fmla="*/ 11302960 w 13209935"/>
                <a:gd name="connsiteY116" fmla="*/ 429150 h 812606"/>
                <a:gd name="connsiteX117" fmla="*/ 11301468 w 13209935"/>
                <a:gd name="connsiteY117" fmla="*/ 432244 h 812606"/>
                <a:gd name="connsiteX118" fmla="*/ 11274681 w 13209935"/>
                <a:gd name="connsiteY118" fmla="*/ 480214 h 812606"/>
                <a:gd name="connsiteX119" fmla="*/ 11261427 w 13209935"/>
                <a:gd name="connsiteY119" fmla="*/ 500849 h 812606"/>
                <a:gd name="connsiteX120" fmla="*/ 11243937 w 13209935"/>
                <a:gd name="connsiteY120" fmla="*/ 541285 h 812606"/>
                <a:gd name="connsiteX121" fmla="*/ 11251628 w 13209935"/>
                <a:gd name="connsiteY121" fmla="*/ 516101 h 812606"/>
                <a:gd name="connsiteX122" fmla="*/ 11245519 w 13209935"/>
                <a:gd name="connsiteY122" fmla="*/ 525613 h 812606"/>
                <a:gd name="connsiteX123" fmla="*/ 10753766 w 13209935"/>
                <a:gd name="connsiteY123" fmla="*/ 812603 h 812606"/>
                <a:gd name="connsiteX124" fmla="*/ 10383339 w 13209935"/>
                <a:gd name="connsiteY124" fmla="*/ 664007 h 812606"/>
                <a:gd name="connsiteX125" fmla="*/ 10335133 w 13209935"/>
                <a:gd name="connsiteY125" fmla="*/ 616668 h 812606"/>
                <a:gd name="connsiteX126" fmla="*/ 10330819 w 13209935"/>
                <a:gd name="connsiteY126" fmla="*/ 625292 h 812606"/>
                <a:gd name="connsiteX127" fmla="*/ 10321284 w 13209935"/>
                <a:gd name="connsiteY127" fmla="*/ 607627 h 812606"/>
                <a:gd name="connsiteX128" fmla="*/ 9881455 w 13209935"/>
                <a:gd name="connsiteY128" fmla="*/ 320302 h 812606"/>
                <a:gd name="connsiteX129" fmla="*/ 9615844 w 13209935"/>
                <a:gd name="connsiteY129" fmla="*/ 411089 h 812606"/>
                <a:gd name="connsiteX130" fmla="*/ 9570637 w 13209935"/>
                <a:gd name="connsiteY130" fmla="*/ 449000 h 812606"/>
                <a:gd name="connsiteX131" fmla="*/ 9565064 w 13209935"/>
                <a:gd name="connsiteY131" fmla="*/ 456073 h 812606"/>
                <a:gd name="connsiteX132" fmla="*/ 9530943 w 13209935"/>
                <a:gd name="connsiteY132" fmla="*/ 488902 h 812606"/>
                <a:gd name="connsiteX133" fmla="*/ 9505862 w 13209935"/>
                <a:gd name="connsiteY133" fmla="*/ 515951 h 812606"/>
                <a:gd name="connsiteX134" fmla="*/ 9416627 w 13209935"/>
                <a:gd name="connsiteY134" fmla="*/ 652795 h 812606"/>
                <a:gd name="connsiteX135" fmla="*/ 9399117 w 13209935"/>
                <a:gd name="connsiteY135" fmla="*/ 693279 h 812606"/>
                <a:gd name="connsiteX136" fmla="*/ 9416801 w 13209935"/>
                <a:gd name="connsiteY136" fmla="*/ 635378 h 812606"/>
                <a:gd name="connsiteX137" fmla="*/ 9453140 w 13209935"/>
                <a:gd name="connsiteY137" fmla="*/ 553928 h 812606"/>
                <a:gd name="connsiteX138" fmla="*/ 9411860 w 13209935"/>
                <a:gd name="connsiteY138" fmla="*/ 583206 h 812606"/>
                <a:gd name="connsiteX139" fmla="*/ 9138288 w 13209935"/>
                <a:gd name="connsiteY139" fmla="*/ 660611 h 812606"/>
                <a:gd name="connsiteX140" fmla="*/ 8767861 w 13209935"/>
                <a:gd name="connsiteY140" fmla="*/ 512015 h 812606"/>
                <a:gd name="connsiteX141" fmla="*/ 8719654 w 13209935"/>
                <a:gd name="connsiteY141" fmla="*/ 464676 h 812606"/>
                <a:gd name="connsiteX142" fmla="*/ 8715341 w 13209935"/>
                <a:gd name="connsiteY142" fmla="*/ 473299 h 812606"/>
                <a:gd name="connsiteX143" fmla="*/ 8705805 w 13209935"/>
                <a:gd name="connsiteY143" fmla="*/ 455635 h 812606"/>
                <a:gd name="connsiteX144" fmla="*/ 8265975 w 13209935"/>
                <a:gd name="connsiteY144" fmla="*/ 168309 h 812606"/>
                <a:gd name="connsiteX145" fmla="*/ 7842913 w 13209935"/>
                <a:gd name="connsiteY145" fmla="*/ 428742 h 812606"/>
                <a:gd name="connsiteX146" fmla="*/ 7842662 w 13209935"/>
                <a:gd name="connsiteY146" fmla="*/ 429151 h 812606"/>
                <a:gd name="connsiteX147" fmla="*/ 7841170 w 13209935"/>
                <a:gd name="connsiteY147" fmla="*/ 432245 h 812606"/>
                <a:gd name="connsiteX148" fmla="*/ 7814384 w 13209935"/>
                <a:gd name="connsiteY148" fmla="*/ 480215 h 812606"/>
                <a:gd name="connsiteX149" fmla="*/ 7801128 w 13209935"/>
                <a:gd name="connsiteY149" fmla="*/ 500850 h 812606"/>
                <a:gd name="connsiteX150" fmla="*/ 7783639 w 13209935"/>
                <a:gd name="connsiteY150" fmla="*/ 541286 h 812606"/>
                <a:gd name="connsiteX151" fmla="*/ 7791330 w 13209935"/>
                <a:gd name="connsiteY151" fmla="*/ 516102 h 812606"/>
                <a:gd name="connsiteX152" fmla="*/ 7785220 w 13209935"/>
                <a:gd name="connsiteY152" fmla="*/ 525614 h 812606"/>
                <a:gd name="connsiteX153" fmla="*/ 7293469 w 13209935"/>
                <a:gd name="connsiteY153" fmla="*/ 812604 h 812606"/>
                <a:gd name="connsiteX154" fmla="*/ 6923041 w 13209935"/>
                <a:gd name="connsiteY154" fmla="*/ 664008 h 812606"/>
                <a:gd name="connsiteX155" fmla="*/ 6874835 w 13209935"/>
                <a:gd name="connsiteY155" fmla="*/ 616669 h 812606"/>
                <a:gd name="connsiteX156" fmla="*/ 6870521 w 13209935"/>
                <a:gd name="connsiteY156" fmla="*/ 625293 h 812606"/>
                <a:gd name="connsiteX157" fmla="*/ 6860986 w 13209935"/>
                <a:gd name="connsiteY157" fmla="*/ 607628 h 812606"/>
                <a:gd name="connsiteX158" fmla="*/ 6421156 w 13209935"/>
                <a:gd name="connsiteY158" fmla="*/ 320302 h 812606"/>
                <a:gd name="connsiteX159" fmla="*/ 6155547 w 13209935"/>
                <a:gd name="connsiteY159" fmla="*/ 411089 h 812606"/>
                <a:gd name="connsiteX160" fmla="*/ 6110342 w 13209935"/>
                <a:gd name="connsiteY160" fmla="*/ 448999 h 812606"/>
                <a:gd name="connsiteX161" fmla="*/ 6104766 w 13209935"/>
                <a:gd name="connsiteY161" fmla="*/ 456075 h 812606"/>
                <a:gd name="connsiteX162" fmla="*/ 6070636 w 13209935"/>
                <a:gd name="connsiteY162" fmla="*/ 488913 h 812606"/>
                <a:gd name="connsiteX163" fmla="*/ 6045564 w 13209935"/>
                <a:gd name="connsiteY163" fmla="*/ 515952 h 812606"/>
                <a:gd name="connsiteX164" fmla="*/ 5956329 w 13209935"/>
                <a:gd name="connsiteY164" fmla="*/ 652796 h 812606"/>
                <a:gd name="connsiteX165" fmla="*/ 5938820 w 13209935"/>
                <a:gd name="connsiteY165" fmla="*/ 693280 h 812606"/>
                <a:gd name="connsiteX166" fmla="*/ 5956503 w 13209935"/>
                <a:gd name="connsiteY166" fmla="*/ 635379 h 812606"/>
                <a:gd name="connsiteX167" fmla="*/ 5992841 w 13209935"/>
                <a:gd name="connsiteY167" fmla="*/ 553930 h 812606"/>
                <a:gd name="connsiteX168" fmla="*/ 5951562 w 13209935"/>
                <a:gd name="connsiteY168" fmla="*/ 583208 h 812606"/>
                <a:gd name="connsiteX169" fmla="*/ 5677990 w 13209935"/>
                <a:gd name="connsiteY169" fmla="*/ 660613 h 812606"/>
                <a:gd name="connsiteX170" fmla="*/ 5307563 w 13209935"/>
                <a:gd name="connsiteY170" fmla="*/ 512017 h 812606"/>
                <a:gd name="connsiteX171" fmla="*/ 5259356 w 13209935"/>
                <a:gd name="connsiteY171" fmla="*/ 464678 h 812606"/>
                <a:gd name="connsiteX172" fmla="*/ 5255043 w 13209935"/>
                <a:gd name="connsiteY172" fmla="*/ 473301 h 812606"/>
                <a:gd name="connsiteX173" fmla="*/ 5245507 w 13209935"/>
                <a:gd name="connsiteY173" fmla="*/ 455637 h 812606"/>
                <a:gd name="connsiteX174" fmla="*/ 4805678 w 13209935"/>
                <a:gd name="connsiteY174" fmla="*/ 168311 h 812606"/>
                <a:gd name="connsiteX175" fmla="*/ 4382616 w 13209935"/>
                <a:gd name="connsiteY175" fmla="*/ 428744 h 812606"/>
                <a:gd name="connsiteX176" fmla="*/ 4382364 w 13209935"/>
                <a:gd name="connsiteY176" fmla="*/ 429153 h 812606"/>
                <a:gd name="connsiteX177" fmla="*/ 4380872 w 13209935"/>
                <a:gd name="connsiteY177" fmla="*/ 432247 h 812606"/>
                <a:gd name="connsiteX178" fmla="*/ 4354086 w 13209935"/>
                <a:gd name="connsiteY178" fmla="*/ 480217 h 812606"/>
                <a:gd name="connsiteX179" fmla="*/ 4340830 w 13209935"/>
                <a:gd name="connsiteY179" fmla="*/ 500852 h 812606"/>
                <a:gd name="connsiteX180" fmla="*/ 4323341 w 13209935"/>
                <a:gd name="connsiteY180" fmla="*/ 541288 h 812606"/>
                <a:gd name="connsiteX181" fmla="*/ 4331033 w 13209935"/>
                <a:gd name="connsiteY181" fmla="*/ 516104 h 812606"/>
                <a:gd name="connsiteX182" fmla="*/ 4324922 w 13209935"/>
                <a:gd name="connsiteY182" fmla="*/ 525616 h 812606"/>
                <a:gd name="connsiteX183" fmla="*/ 3833171 w 13209935"/>
                <a:gd name="connsiteY183" fmla="*/ 812606 h 812606"/>
                <a:gd name="connsiteX184" fmla="*/ 3462744 w 13209935"/>
                <a:gd name="connsiteY184" fmla="*/ 664010 h 812606"/>
                <a:gd name="connsiteX185" fmla="*/ 3414537 w 13209935"/>
                <a:gd name="connsiteY185" fmla="*/ 616671 h 812606"/>
                <a:gd name="connsiteX186" fmla="*/ 3410224 w 13209935"/>
                <a:gd name="connsiteY186" fmla="*/ 625295 h 812606"/>
                <a:gd name="connsiteX187" fmla="*/ 3400688 w 13209935"/>
                <a:gd name="connsiteY187" fmla="*/ 607630 h 812606"/>
                <a:gd name="connsiteX188" fmla="*/ 2960859 w 13209935"/>
                <a:gd name="connsiteY188" fmla="*/ 320304 h 812606"/>
                <a:gd name="connsiteX189" fmla="*/ 2695249 w 13209935"/>
                <a:gd name="connsiteY189" fmla="*/ 411091 h 812606"/>
                <a:gd name="connsiteX190" fmla="*/ 2650045 w 13209935"/>
                <a:gd name="connsiteY190" fmla="*/ 449001 h 812606"/>
                <a:gd name="connsiteX191" fmla="*/ 2644468 w 13209935"/>
                <a:gd name="connsiteY191" fmla="*/ 456077 h 812606"/>
                <a:gd name="connsiteX192" fmla="*/ 2610339 w 13209935"/>
                <a:gd name="connsiteY192" fmla="*/ 488915 h 812606"/>
                <a:gd name="connsiteX193" fmla="*/ 2585267 w 13209935"/>
                <a:gd name="connsiteY193" fmla="*/ 515954 h 812606"/>
                <a:gd name="connsiteX194" fmla="*/ 2496032 w 13209935"/>
                <a:gd name="connsiteY194" fmla="*/ 652798 h 812606"/>
                <a:gd name="connsiteX195" fmla="*/ 2478522 w 13209935"/>
                <a:gd name="connsiteY195" fmla="*/ 693282 h 812606"/>
                <a:gd name="connsiteX196" fmla="*/ 2496205 w 13209935"/>
                <a:gd name="connsiteY196" fmla="*/ 635381 h 812606"/>
                <a:gd name="connsiteX197" fmla="*/ 2532543 w 13209935"/>
                <a:gd name="connsiteY197" fmla="*/ 553933 h 812606"/>
                <a:gd name="connsiteX198" fmla="*/ 2491265 w 13209935"/>
                <a:gd name="connsiteY198" fmla="*/ 583210 h 812606"/>
                <a:gd name="connsiteX199" fmla="*/ 2217692 w 13209935"/>
                <a:gd name="connsiteY199" fmla="*/ 660615 h 812606"/>
                <a:gd name="connsiteX200" fmla="*/ 1847265 w 13209935"/>
                <a:gd name="connsiteY200" fmla="*/ 512019 h 812606"/>
                <a:gd name="connsiteX201" fmla="*/ 1799059 w 13209935"/>
                <a:gd name="connsiteY201" fmla="*/ 464680 h 812606"/>
                <a:gd name="connsiteX202" fmla="*/ 1794745 w 13209935"/>
                <a:gd name="connsiteY202" fmla="*/ 473303 h 812606"/>
                <a:gd name="connsiteX203" fmla="*/ 1785209 w 13209935"/>
                <a:gd name="connsiteY203" fmla="*/ 455639 h 812606"/>
                <a:gd name="connsiteX204" fmla="*/ 1345380 w 13209935"/>
                <a:gd name="connsiteY204" fmla="*/ 168313 h 812606"/>
                <a:gd name="connsiteX205" fmla="*/ 922318 w 13209935"/>
                <a:gd name="connsiteY205" fmla="*/ 428746 h 812606"/>
                <a:gd name="connsiteX206" fmla="*/ 922066 w 13209935"/>
                <a:gd name="connsiteY206" fmla="*/ 429155 h 812606"/>
                <a:gd name="connsiteX207" fmla="*/ 920574 w 13209935"/>
                <a:gd name="connsiteY207" fmla="*/ 432249 h 812606"/>
                <a:gd name="connsiteX208" fmla="*/ 893788 w 13209935"/>
                <a:gd name="connsiteY208" fmla="*/ 480219 h 812606"/>
                <a:gd name="connsiteX209" fmla="*/ 880532 w 13209935"/>
                <a:gd name="connsiteY209" fmla="*/ 500854 h 812606"/>
                <a:gd name="connsiteX210" fmla="*/ 863043 w 13209935"/>
                <a:gd name="connsiteY210" fmla="*/ 541290 h 812606"/>
                <a:gd name="connsiteX211" fmla="*/ 870735 w 13209935"/>
                <a:gd name="connsiteY211" fmla="*/ 516106 h 812606"/>
                <a:gd name="connsiteX212" fmla="*/ 864624 w 13209935"/>
                <a:gd name="connsiteY212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48490 w 12346893"/>
                <a:gd name="connsiteY20" fmla="*/ 159813 h 812606"/>
                <a:gd name="connsiteX21" fmla="*/ 1966000 w 12346893"/>
                <a:gd name="connsiteY21" fmla="*/ 119329 h 812606"/>
                <a:gd name="connsiteX22" fmla="*/ 1948317 w 12346893"/>
                <a:gd name="connsiteY22" fmla="*/ 177230 h 812606"/>
                <a:gd name="connsiteX23" fmla="*/ 1911979 w 12346893"/>
                <a:gd name="connsiteY23" fmla="*/ 258678 h 812606"/>
                <a:gd name="connsiteX24" fmla="*/ 1953257 w 12346893"/>
                <a:gd name="connsiteY24" fmla="*/ 229401 h 812606"/>
                <a:gd name="connsiteX25" fmla="*/ 2226830 w 12346893"/>
                <a:gd name="connsiteY25" fmla="*/ 151996 h 812606"/>
                <a:gd name="connsiteX26" fmla="*/ 2597257 w 12346893"/>
                <a:gd name="connsiteY26" fmla="*/ 300592 h 812606"/>
                <a:gd name="connsiteX27" fmla="*/ 2645463 w 12346893"/>
                <a:gd name="connsiteY27" fmla="*/ 347931 h 812606"/>
                <a:gd name="connsiteX28" fmla="*/ 2649777 w 12346893"/>
                <a:gd name="connsiteY28" fmla="*/ 339308 h 812606"/>
                <a:gd name="connsiteX29" fmla="*/ 2659313 w 12346893"/>
                <a:gd name="connsiteY29" fmla="*/ 356972 h 812606"/>
                <a:gd name="connsiteX30" fmla="*/ 3099142 w 12346893"/>
                <a:gd name="connsiteY30" fmla="*/ 644298 h 812606"/>
                <a:gd name="connsiteX31" fmla="*/ 3522204 w 12346893"/>
                <a:gd name="connsiteY31" fmla="*/ 383865 h 812606"/>
                <a:gd name="connsiteX32" fmla="*/ 3522456 w 12346893"/>
                <a:gd name="connsiteY32" fmla="*/ 383456 h 812606"/>
                <a:gd name="connsiteX33" fmla="*/ 3523948 w 12346893"/>
                <a:gd name="connsiteY33" fmla="*/ 380362 h 812606"/>
                <a:gd name="connsiteX34" fmla="*/ 3550734 w 12346893"/>
                <a:gd name="connsiteY34" fmla="*/ 332392 h 812606"/>
                <a:gd name="connsiteX35" fmla="*/ 3563989 w 12346893"/>
                <a:gd name="connsiteY35" fmla="*/ 311757 h 812606"/>
                <a:gd name="connsiteX36" fmla="*/ 3581479 w 12346893"/>
                <a:gd name="connsiteY36" fmla="*/ 271321 h 812606"/>
                <a:gd name="connsiteX37" fmla="*/ 3573787 w 12346893"/>
                <a:gd name="connsiteY37" fmla="*/ 296505 h 812606"/>
                <a:gd name="connsiteX38" fmla="*/ 3579897 w 12346893"/>
                <a:gd name="connsiteY38" fmla="*/ 286993 h 812606"/>
                <a:gd name="connsiteX39" fmla="*/ 4071649 w 12346893"/>
                <a:gd name="connsiteY39" fmla="*/ 3 h 812606"/>
                <a:gd name="connsiteX40" fmla="*/ 4442076 w 12346893"/>
                <a:gd name="connsiteY40" fmla="*/ 148599 h 812606"/>
                <a:gd name="connsiteX41" fmla="*/ 4490282 w 12346893"/>
                <a:gd name="connsiteY41" fmla="*/ 195938 h 812606"/>
                <a:gd name="connsiteX42" fmla="*/ 4494596 w 12346893"/>
                <a:gd name="connsiteY42" fmla="*/ 187314 h 812606"/>
                <a:gd name="connsiteX43" fmla="*/ 4504132 w 12346893"/>
                <a:gd name="connsiteY43" fmla="*/ 204979 h 812606"/>
                <a:gd name="connsiteX44" fmla="*/ 4943961 w 12346893"/>
                <a:gd name="connsiteY44" fmla="*/ 492304 h 812606"/>
                <a:gd name="connsiteX45" fmla="*/ 5209571 w 12346893"/>
                <a:gd name="connsiteY45" fmla="*/ 401517 h 812606"/>
                <a:gd name="connsiteX46" fmla="*/ 5254775 w 12346893"/>
                <a:gd name="connsiteY46" fmla="*/ 363608 h 812606"/>
                <a:gd name="connsiteX47" fmla="*/ 5260352 w 12346893"/>
                <a:gd name="connsiteY47" fmla="*/ 356532 h 812606"/>
                <a:gd name="connsiteX48" fmla="*/ 5294481 w 12346893"/>
                <a:gd name="connsiteY48" fmla="*/ 323694 h 812606"/>
                <a:gd name="connsiteX49" fmla="*/ 5319553 w 12346893"/>
                <a:gd name="connsiteY49" fmla="*/ 296655 h 812606"/>
                <a:gd name="connsiteX50" fmla="*/ 5408788 w 12346893"/>
                <a:gd name="connsiteY50" fmla="*/ 159811 h 812606"/>
                <a:gd name="connsiteX51" fmla="*/ 5426298 w 12346893"/>
                <a:gd name="connsiteY51" fmla="*/ 119327 h 812606"/>
                <a:gd name="connsiteX52" fmla="*/ 5408614 w 12346893"/>
                <a:gd name="connsiteY52" fmla="*/ 177228 h 812606"/>
                <a:gd name="connsiteX53" fmla="*/ 5372276 w 12346893"/>
                <a:gd name="connsiteY53" fmla="*/ 258677 h 812606"/>
                <a:gd name="connsiteX54" fmla="*/ 5413555 w 12346893"/>
                <a:gd name="connsiteY54" fmla="*/ 229399 h 812606"/>
                <a:gd name="connsiteX55" fmla="*/ 5687128 w 12346893"/>
                <a:gd name="connsiteY55" fmla="*/ 151994 h 812606"/>
                <a:gd name="connsiteX56" fmla="*/ 6057555 w 12346893"/>
                <a:gd name="connsiteY56" fmla="*/ 300590 h 812606"/>
                <a:gd name="connsiteX57" fmla="*/ 6105761 w 12346893"/>
                <a:gd name="connsiteY57" fmla="*/ 347929 h 812606"/>
                <a:gd name="connsiteX58" fmla="*/ 6110075 w 12346893"/>
                <a:gd name="connsiteY58" fmla="*/ 339306 h 812606"/>
                <a:gd name="connsiteX59" fmla="*/ 6119611 w 12346893"/>
                <a:gd name="connsiteY59" fmla="*/ 356970 h 812606"/>
                <a:gd name="connsiteX60" fmla="*/ 6559439 w 12346893"/>
                <a:gd name="connsiteY60" fmla="*/ 644296 h 812606"/>
                <a:gd name="connsiteX61" fmla="*/ 6982502 w 12346893"/>
                <a:gd name="connsiteY61" fmla="*/ 383863 h 812606"/>
                <a:gd name="connsiteX62" fmla="*/ 6982753 w 12346893"/>
                <a:gd name="connsiteY62" fmla="*/ 383454 h 812606"/>
                <a:gd name="connsiteX63" fmla="*/ 6984246 w 12346893"/>
                <a:gd name="connsiteY63" fmla="*/ 380360 h 812606"/>
                <a:gd name="connsiteX64" fmla="*/ 7011032 w 12346893"/>
                <a:gd name="connsiteY64" fmla="*/ 332390 h 812606"/>
                <a:gd name="connsiteX65" fmla="*/ 7024286 w 12346893"/>
                <a:gd name="connsiteY65" fmla="*/ 311755 h 812606"/>
                <a:gd name="connsiteX66" fmla="*/ 7041777 w 12346893"/>
                <a:gd name="connsiteY66" fmla="*/ 271319 h 812606"/>
                <a:gd name="connsiteX67" fmla="*/ 7034085 w 12346893"/>
                <a:gd name="connsiteY67" fmla="*/ 296503 h 812606"/>
                <a:gd name="connsiteX68" fmla="*/ 7040195 w 12346893"/>
                <a:gd name="connsiteY68" fmla="*/ 286991 h 812606"/>
                <a:gd name="connsiteX69" fmla="*/ 7531947 w 12346893"/>
                <a:gd name="connsiteY69" fmla="*/ 1 h 812606"/>
                <a:gd name="connsiteX70" fmla="*/ 7902374 w 12346893"/>
                <a:gd name="connsiteY70" fmla="*/ 148597 h 812606"/>
                <a:gd name="connsiteX71" fmla="*/ 7950580 w 12346893"/>
                <a:gd name="connsiteY71" fmla="*/ 195936 h 812606"/>
                <a:gd name="connsiteX72" fmla="*/ 7954894 w 12346893"/>
                <a:gd name="connsiteY72" fmla="*/ 187312 h 812606"/>
                <a:gd name="connsiteX73" fmla="*/ 7964430 w 12346893"/>
                <a:gd name="connsiteY73" fmla="*/ 204977 h 812606"/>
                <a:gd name="connsiteX74" fmla="*/ 8404258 w 12346893"/>
                <a:gd name="connsiteY74" fmla="*/ 492302 h 812606"/>
                <a:gd name="connsiteX75" fmla="*/ 8669869 w 12346893"/>
                <a:gd name="connsiteY75" fmla="*/ 401515 h 812606"/>
                <a:gd name="connsiteX76" fmla="*/ 8715076 w 12346893"/>
                <a:gd name="connsiteY76" fmla="*/ 363604 h 812606"/>
                <a:gd name="connsiteX77" fmla="*/ 8720650 w 12346893"/>
                <a:gd name="connsiteY77" fmla="*/ 356531 h 812606"/>
                <a:gd name="connsiteX78" fmla="*/ 8754770 w 12346893"/>
                <a:gd name="connsiteY78" fmla="*/ 323702 h 812606"/>
                <a:gd name="connsiteX79" fmla="*/ 8779851 w 12346893"/>
                <a:gd name="connsiteY79" fmla="*/ 296653 h 812606"/>
                <a:gd name="connsiteX80" fmla="*/ 8869086 w 12346893"/>
                <a:gd name="connsiteY80" fmla="*/ 159809 h 812606"/>
                <a:gd name="connsiteX81" fmla="*/ 8886596 w 12346893"/>
                <a:gd name="connsiteY81" fmla="*/ 119325 h 812606"/>
                <a:gd name="connsiteX82" fmla="*/ 8868912 w 12346893"/>
                <a:gd name="connsiteY82" fmla="*/ 177226 h 812606"/>
                <a:gd name="connsiteX83" fmla="*/ 8832573 w 12346893"/>
                <a:gd name="connsiteY83" fmla="*/ 258676 h 812606"/>
                <a:gd name="connsiteX84" fmla="*/ 8873853 w 12346893"/>
                <a:gd name="connsiteY84" fmla="*/ 229399 h 812606"/>
                <a:gd name="connsiteX85" fmla="*/ 9147426 w 12346893"/>
                <a:gd name="connsiteY85" fmla="*/ 151993 h 812606"/>
                <a:gd name="connsiteX86" fmla="*/ 9517853 w 12346893"/>
                <a:gd name="connsiteY86" fmla="*/ 300589 h 812606"/>
                <a:gd name="connsiteX87" fmla="*/ 9566059 w 12346893"/>
                <a:gd name="connsiteY87" fmla="*/ 347928 h 812606"/>
                <a:gd name="connsiteX88" fmla="*/ 9570373 w 12346893"/>
                <a:gd name="connsiteY88" fmla="*/ 339305 h 812606"/>
                <a:gd name="connsiteX89" fmla="*/ 9579908 w 12346893"/>
                <a:gd name="connsiteY89" fmla="*/ 356969 h 812606"/>
                <a:gd name="connsiteX90" fmla="*/ 10019738 w 12346893"/>
                <a:gd name="connsiteY90" fmla="*/ 644295 h 812606"/>
                <a:gd name="connsiteX91" fmla="*/ 10442800 w 12346893"/>
                <a:gd name="connsiteY91" fmla="*/ 383862 h 812606"/>
                <a:gd name="connsiteX92" fmla="*/ 10443052 w 12346893"/>
                <a:gd name="connsiteY92" fmla="*/ 383453 h 812606"/>
                <a:gd name="connsiteX93" fmla="*/ 10444544 w 12346893"/>
                <a:gd name="connsiteY93" fmla="*/ 380359 h 812606"/>
                <a:gd name="connsiteX94" fmla="*/ 10471330 w 12346893"/>
                <a:gd name="connsiteY94" fmla="*/ 332389 h 812606"/>
                <a:gd name="connsiteX95" fmla="*/ 10484585 w 12346893"/>
                <a:gd name="connsiteY95" fmla="*/ 311754 h 812606"/>
                <a:gd name="connsiteX96" fmla="*/ 10502074 w 12346893"/>
                <a:gd name="connsiteY96" fmla="*/ 271318 h 812606"/>
                <a:gd name="connsiteX97" fmla="*/ 10494383 w 12346893"/>
                <a:gd name="connsiteY97" fmla="*/ 296502 h 812606"/>
                <a:gd name="connsiteX98" fmla="*/ 10500493 w 12346893"/>
                <a:gd name="connsiteY98" fmla="*/ 286990 h 812606"/>
                <a:gd name="connsiteX99" fmla="*/ 10992245 w 12346893"/>
                <a:gd name="connsiteY99" fmla="*/ 0 h 812606"/>
                <a:gd name="connsiteX100" fmla="*/ 11362672 w 12346893"/>
                <a:gd name="connsiteY100" fmla="*/ 148596 h 812606"/>
                <a:gd name="connsiteX101" fmla="*/ 11410878 w 12346893"/>
                <a:gd name="connsiteY101" fmla="*/ 195935 h 812606"/>
                <a:gd name="connsiteX102" fmla="*/ 11415192 w 12346893"/>
                <a:gd name="connsiteY102" fmla="*/ 187311 h 812606"/>
                <a:gd name="connsiteX103" fmla="*/ 11424728 w 12346893"/>
                <a:gd name="connsiteY103" fmla="*/ 204976 h 812606"/>
                <a:gd name="connsiteX104" fmla="*/ 11864557 w 12346893"/>
                <a:gd name="connsiteY104" fmla="*/ 492302 h 812606"/>
                <a:gd name="connsiteX105" fmla="*/ 12329384 w 12346893"/>
                <a:gd name="connsiteY105" fmla="*/ 159808 h 812606"/>
                <a:gd name="connsiteX106" fmla="*/ 12346893 w 12346893"/>
                <a:gd name="connsiteY106" fmla="*/ 119324 h 812606"/>
                <a:gd name="connsiteX107" fmla="*/ 12329210 w 12346893"/>
                <a:gd name="connsiteY107" fmla="*/ 177225 h 812606"/>
                <a:gd name="connsiteX108" fmla="*/ 11735544 w 12346893"/>
                <a:gd name="connsiteY108" fmla="*/ 660610 h 812606"/>
                <a:gd name="connsiteX109" fmla="*/ 11365117 w 12346893"/>
                <a:gd name="connsiteY109" fmla="*/ 512014 h 812606"/>
                <a:gd name="connsiteX110" fmla="*/ 11316911 w 12346893"/>
                <a:gd name="connsiteY110" fmla="*/ 464675 h 812606"/>
                <a:gd name="connsiteX111" fmla="*/ 11312596 w 12346893"/>
                <a:gd name="connsiteY111" fmla="*/ 473298 h 812606"/>
                <a:gd name="connsiteX112" fmla="*/ 11303061 w 12346893"/>
                <a:gd name="connsiteY112" fmla="*/ 455634 h 812606"/>
                <a:gd name="connsiteX113" fmla="*/ 10863232 w 12346893"/>
                <a:gd name="connsiteY113" fmla="*/ 168308 h 812606"/>
                <a:gd name="connsiteX114" fmla="*/ 10440170 w 12346893"/>
                <a:gd name="connsiteY114" fmla="*/ 428741 h 812606"/>
                <a:gd name="connsiteX115" fmla="*/ 10439918 w 12346893"/>
                <a:gd name="connsiteY115" fmla="*/ 429150 h 812606"/>
                <a:gd name="connsiteX116" fmla="*/ 10438426 w 12346893"/>
                <a:gd name="connsiteY116" fmla="*/ 432244 h 812606"/>
                <a:gd name="connsiteX117" fmla="*/ 10411639 w 12346893"/>
                <a:gd name="connsiteY117" fmla="*/ 480214 h 812606"/>
                <a:gd name="connsiteX118" fmla="*/ 10398385 w 12346893"/>
                <a:gd name="connsiteY118" fmla="*/ 500849 h 812606"/>
                <a:gd name="connsiteX119" fmla="*/ 10380895 w 12346893"/>
                <a:gd name="connsiteY119" fmla="*/ 541285 h 812606"/>
                <a:gd name="connsiteX120" fmla="*/ 10388586 w 12346893"/>
                <a:gd name="connsiteY120" fmla="*/ 516101 h 812606"/>
                <a:gd name="connsiteX121" fmla="*/ 10382477 w 12346893"/>
                <a:gd name="connsiteY121" fmla="*/ 525613 h 812606"/>
                <a:gd name="connsiteX122" fmla="*/ 9890724 w 12346893"/>
                <a:gd name="connsiteY122" fmla="*/ 812603 h 812606"/>
                <a:gd name="connsiteX123" fmla="*/ 9520297 w 12346893"/>
                <a:gd name="connsiteY123" fmla="*/ 664007 h 812606"/>
                <a:gd name="connsiteX124" fmla="*/ 9472091 w 12346893"/>
                <a:gd name="connsiteY124" fmla="*/ 616668 h 812606"/>
                <a:gd name="connsiteX125" fmla="*/ 9467777 w 12346893"/>
                <a:gd name="connsiteY125" fmla="*/ 625292 h 812606"/>
                <a:gd name="connsiteX126" fmla="*/ 9458242 w 12346893"/>
                <a:gd name="connsiteY126" fmla="*/ 607627 h 812606"/>
                <a:gd name="connsiteX127" fmla="*/ 9018413 w 12346893"/>
                <a:gd name="connsiteY127" fmla="*/ 320302 h 812606"/>
                <a:gd name="connsiteX128" fmla="*/ 8752802 w 12346893"/>
                <a:gd name="connsiteY128" fmla="*/ 411089 h 812606"/>
                <a:gd name="connsiteX129" fmla="*/ 8707595 w 12346893"/>
                <a:gd name="connsiteY129" fmla="*/ 449000 h 812606"/>
                <a:gd name="connsiteX130" fmla="*/ 8702022 w 12346893"/>
                <a:gd name="connsiteY130" fmla="*/ 456073 h 812606"/>
                <a:gd name="connsiteX131" fmla="*/ 8667901 w 12346893"/>
                <a:gd name="connsiteY131" fmla="*/ 488902 h 812606"/>
                <a:gd name="connsiteX132" fmla="*/ 8642820 w 12346893"/>
                <a:gd name="connsiteY132" fmla="*/ 515951 h 812606"/>
                <a:gd name="connsiteX133" fmla="*/ 8553585 w 12346893"/>
                <a:gd name="connsiteY133" fmla="*/ 652795 h 812606"/>
                <a:gd name="connsiteX134" fmla="*/ 8536075 w 12346893"/>
                <a:gd name="connsiteY134" fmla="*/ 693279 h 812606"/>
                <a:gd name="connsiteX135" fmla="*/ 8553759 w 12346893"/>
                <a:gd name="connsiteY135" fmla="*/ 635378 h 812606"/>
                <a:gd name="connsiteX136" fmla="*/ 8590098 w 12346893"/>
                <a:gd name="connsiteY136" fmla="*/ 553928 h 812606"/>
                <a:gd name="connsiteX137" fmla="*/ 8548818 w 12346893"/>
                <a:gd name="connsiteY137" fmla="*/ 583206 h 812606"/>
                <a:gd name="connsiteX138" fmla="*/ 8275246 w 12346893"/>
                <a:gd name="connsiteY138" fmla="*/ 660611 h 812606"/>
                <a:gd name="connsiteX139" fmla="*/ 7904819 w 12346893"/>
                <a:gd name="connsiteY139" fmla="*/ 512015 h 812606"/>
                <a:gd name="connsiteX140" fmla="*/ 7856612 w 12346893"/>
                <a:gd name="connsiteY140" fmla="*/ 464676 h 812606"/>
                <a:gd name="connsiteX141" fmla="*/ 7852299 w 12346893"/>
                <a:gd name="connsiteY141" fmla="*/ 473299 h 812606"/>
                <a:gd name="connsiteX142" fmla="*/ 7842763 w 12346893"/>
                <a:gd name="connsiteY142" fmla="*/ 455635 h 812606"/>
                <a:gd name="connsiteX143" fmla="*/ 7402933 w 12346893"/>
                <a:gd name="connsiteY143" fmla="*/ 168309 h 812606"/>
                <a:gd name="connsiteX144" fmla="*/ 6979871 w 12346893"/>
                <a:gd name="connsiteY144" fmla="*/ 428742 h 812606"/>
                <a:gd name="connsiteX145" fmla="*/ 6979620 w 12346893"/>
                <a:gd name="connsiteY145" fmla="*/ 429151 h 812606"/>
                <a:gd name="connsiteX146" fmla="*/ 6978128 w 12346893"/>
                <a:gd name="connsiteY146" fmla="*/ 432245 h 812606"/>
                <a:gd name="connsiteX147" fmla="*/ 6951342 w 12346893"/>
                <a:gd name="connsiteY147" fmla="*/ 480215 h 812606"/>
                <a:gd name="connsiteX148" fmla="*/ 6938086 w 12346893"/>
                <a:gd name="connsiteY148" fmla="*/ 500850 h 812606"/>
                <a:gd name="connsiteX149" fmla="*/ 6920597 w 12346893"/>
                <a:gd name="connsiteY149" fmla="*/ 541286 h 812606"/>
                <a:gd name="connsiteX150" fmla="*/ 6928288 w 12346893"/>
                <a:gd name="connsiteY150" fmla="*/ 516102 h 812606"/>
                <a:gd name="connsiteX151" fmla="*/ 6922178 w 12346893"/>
                <a:gd name="connsiteY151" fmla="*/ 525614 h 812606"/>
                <a:gd name="connsiteX152" fmla="*/ 6430427 w 12346893"/>
                <a:gd name="connsiteY152" fmla="*/ 812604 h 812606"/>
                <a:gd name="connsiteX153" fmla="*/ 6059999 w 12346893"/>
                <a:gd name="connsiteY153" fmla="*/ 664008 h 812606"/>
                <a:gd name="connsiteX154" fmla="*/ 6011793 w 12346893"/>
                <a:gd name="connsiteY154" fmla="*/ 616669 h 812606"/>
                <a:gd name="connsiteX155" fmla="*/ 6007479 w 12346893"/>
                <a:gd name="connsiteY155" fmla="*/ 625293 h 812606"/>
                <a:gd name="connsiteX156" fmla="*/ 5997944 w 12346893"/>
                <a:gd name="connsiteY156" fmla="*/ 607628 h 812606"/>
                <a:gd name="connsiteX157" fmla="*/ 5558114 w 12346893"/>
                <a:gd name="connsiteY157" fmla="*/ 320302 h 812606"/>
                <a:gd name="connsiteX158" fmla="*/ 5292505 w 12346893"/>
                <a:gd name="connsiteY158" fmla="*/ 411089 h 812606"/>
                <a:gd name="connsiteX159" fmla="*/ 5247300 w 12346893"/>
                <a:gd name="connsiteY159" fmla="*/ 448999 h 812606"/>
                <a:gd name="connsiteX160" fmla="*/ 5241724 w 12346893"/>
                <a:gd name="connsiteY160" fmla="*/ 456075 h 812606"/>
                <a:gd name="connsiteX161" fmla="*/ 5207594 w 12346893"/>
                <a:gd name="connsiteY161" fmla="*/ 488913 h 812606"/>
                <a:gd name="connsiteX162" fmla="*/ 5182522 w 12346893"/>
                <a:gd name="connsiteY162" fmla="*/ 515952 h 812606"/>
                <a:gd name="connsiteX163" fmla="*/ 5093287 w 12346893"/>
                <a:gd name="connsiteY163" fmla="*/ 652796 h 812606"/>
                <a:gd name="connsiteX164" fmla="*/ 5075778 w 12346893"/>
                <a:gd name="connsiteY164" fmla="*/ 693280 h 812606"/>
                <a:gd name="connsiteX165" fmla="*/ 5093461 w 12346893"/>
                <a:gd name="connsiteY165" fmla="*/ 635379 h 812606"/>
                <a:gd name="connsiteX166" fmla="*/ 5129799 w 12346893"/>
                <a:gd name="connsiteY166" fmla="*/ 553930 h 812606"/>
                <a:gd name="connsiteX167" fmla="*/ 5088520 w 12346893"/>
                <a:gd name="connsiteY167" fmla="*/ 583208 h 812606"/>
                <a:gd name="connsiteX168" fmla="*/ 4814948 w 12346893"/>
                <a:gd name="connsiteY168" fmla="*/ 660613 h 812606"/>
                <a:gd name="connsiteX169" fmla="*/ 4444521 w 12346893"/>
                <a:gd name="connsiteY169" fmla="*/ 512017 h 812606"/>
                <a:gd name="connsiteX170" fmla="*/ 4396314 w 12346893"/>
                <a:gd name="connsiteY170" fmla="*/ 464678 h 812606"/>
                <a:gd name="connsiteX171" fmla="*/ 4392001 w 12346893"/>
                <a:gd name="connsiteY171" fmla="*/ 473301 h 812606"/>
                <a:gd name="connsiteX172" fmla="*/ 4382465 w 12346893"/>
                <a:gd name="connsiteY172" fmla="*/ 455637 h 812606"/>
                <a:gd name="connsiteX173" fmla="*/ 3942636 w 12346893"/>
                <a:gd name="connsiteY173" fmla="*/ 168311 h 812606"/>
                <a:gd name="connsiteX174" fmla="*/ 3519574 w 12346893"/>
                <a:gd name="connsiteY174" fmla="*/ 428744 h 812606"/>
                <a:gd name="connsiteX175" fmla="*/ 3519322 w 12346893"/>
                <a:gd name="connsiteY175" fmla="*/ 429153 h 812606"/>
                <a:gd name="connsiteX176" fmla="*/ 3517830 w 12346893"/>
                <a:gd name="connsiteY176" fmla="*/ 432247 h 812606"/>
                <a:gd name="connsiteX177" fmla="*/ 3491044 w 12346893"/>
                <a:gd name="connsiteY177" fmla="*/ 480217 h 812606"/>
                <a:gd name="connsiteX178" fmla="*/ 3477788 w 12346893"/>
                <a:gd name="connsiteY178" fmla="*/ 500852 h 812606"/>
                <a:gd name="connsiteX179" fmla="*/ 3460299 w 12346893"/>
                <a:gd name="connsiteY179" fmla="*/ 541288 h 812606"/>
                <a:gd name="connsiteX180" fmla="*/ 3467991 w 12346893"/>
                <a:gd name="connsiteY180" fmla="*/ 516104 h 812606"/>
                <a:gd name="connsiteX181" fmla="*/ 3461880 w 12346893"/>
                <a:gd name="connsiteY181" fmla="*/ 525616 h 812606"/>
                <a:gd name="connsiteX182" fmla="*/ 2970129 w 12346893"/>
                <a:gd name="connsiteY182" fmla="*/ 812606 h 812606"/>
                <a:gd name="connsiteX183" fmla="*/ 2599702 w 12346893"/>
                <a:gd name="connsiteY183" fmla="*/ 664010 h 812606"/>
                <a:gd name="connsiteX184" fmla="*/ 2551495 w 12346893"/>
                <a:gd name="connsiteY184" fmla="*/ 616671 h 812606"/>
                <a:gd name="connsiteX185" fmla="*/ 2547182 w 12346893"/>
                <a:gd name="connsiteY185" fmla="*/ 625295 h 812606"/>
                <a:gd name="connsiteX186" fmla="*/ 2537646 w 12346893"/>
                <a:gd name="connsiteY186" fmla="*/ 607630 h 812606"/>
                <a:gd name="connsiteX187" fmla="*/ 2097817 w 12346893"/>
                <a:gd name="connsiteY187" fmla="*/ 320304 h 812606"/>
                <a:gd name="connsiteX188" fmla="*/ 1832207 w 12346893"/>
                <a:gd name="connsiteY188" fmla="*/ 411091 h 812606"/>
                <a:gd name="connsiteX189" fmla="*/ 1787003 w 12346893"/>
                <a:gd name="connsiteY189" fmla="*/ 449001 h 812606"/>
                <a:gd name="connsiteX190" fmla="*/ 1781426 w 12346893"/>
                <a:gd name="connsiteY190" fmla="*/ 456077 h 812606"/>
                <a:gd name="connsiteX191" fmla="*/ 1747297 w 12346893"/>
                <a:gd name="connsiteY191" fmla="*/ 488915 h 812606"/>
                <a:gd name="connsiteX192" fmla="*/ 1722225 w 12346893"/>
                <a:gd name="connsiteY192" fmla="*/ 515954 h 812606"/>
                <a:gd name="connsiteX193" fmla="*/ 1632990 w 12346893"/>
                <a:gd name="connsiteY193" fmla="*/ 652798 h 812606"/>
                <a:gd name="connsiteX194" fmla="*/ 1615480 w 12346893"/>
                <a:gd name="connsiteY194" fmla="*/ 693282 h 812606"/>
                <a:gd name="connsiteX195" fmla="*/ 1633163 w 12346893"/>
                <a:gd name="connsiteY195" fmla="*/ 635381 h 812606"/>
                <a:gd name="connsiteX196" fmla="*/ 1669501 w 12346893"/>
                <a:gd name="connsiteY196" fmla="*/ 553933 h 812606"/>
                <a:gd name="connsiteX197" fmla="*/ 1628223 w 12346893"/>
                <a:gd name="connsiteY197" fmla="*/ 583210 h 812606"/>
                <a:gd name="connsiteX198" fmla="*/ 1354650 w 12346893"/>
                <a:gd name="connsiteY198" fmla="*/ 660615 h 812606"/>
                <a:gd name="connsiteX199" fmla="*/ 984223 w 12346893"/>
                <a:gd name="connsiteY199" fmla="*/ 512019 h 812606"/>
                <a:gd name="connsiteX200" fmla="*/ 936017 w 12346893"/>
                <a:gd name="connsiteY200" fmla="*/ 464680 h 812606"/>
                <a:gd name="connsiteX201" fmla="*/ 931703 w 12346893"/>
                <a:gd name="connsiteY201" fmla="*/ 473303 h 812606"/>
                <a:gd name="connsiteX202" fmla="*/ 922167 w 12346893"/>
                <a:gd name="connsiteY202" fmla="*/ 455639 h 812606"/>
                <a:gd name="connsiteX203" fmla="*/ 482338 w 12346893"/>
                <a:gd name="connsiteY203" fmla="*/ 168313 h 812606"/>
                <a:gd name="connsiteX204" fmla="*/ 59276 w 12346893"/>
                <a:gd name="connsiteY204" fmla="*/ 428746 h 812606"/>
                <a:gd name="connsiteX205" fmla="*/ 59024 w 12346893"/>
                <a:gd name="connsiteY205" fmla="*/ 429155 h 812606"/>
                <a:gd name="connsiteX206" fmla="*/ 57532 w 12346893"/>
                <a:gd name="connsiteY206" fmla="*/ 432249 h 812606"/>
                <a:gd name="connsiteX207" fmla="*/ 30746 w 12346893"/>
                <a:gd name="connsiteY207" fmla="*/ 480219 h 812606"/>
                <a:gd name="connsiteX208" fmla="*/ 17490 w 12346893"/>
                <a:gd name="connsiteY208" fmla="*/ 500854 h 812606"/>
                <a:gd name="connsiteX209" fmla="*/ 1 w 12346893"/>
                <a:gd name="connsiteY209" fmla="*/ 541290 h 812606"/>
                <a:gd name="connsiteX210" fmla="*/ 7693 w 12346893"/>
                <a:gd name="connsiteY210" fmla="*/ 516106 h 812606"/>
                <a:gd name="connsiteX211" fmla="*/ 1582 w 12346893"/>
                <a:gd name="connsiteY211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859253 w 12346891"/>
                <a:gd name="connsiteY19" fmla="*/ 296657 h 812606"/>
                <a:gd name="connsiteX20" fmla="*/ 1948488 w 12346891"/>
                <a:gd name="connsiteY20" fmla="*/ 159813 h 812606"/>
                <a:gd name="connsiteX21" fmla="*/ 1948315 w 12346891"/>
                <a:gd name="connsiteY21" fmla="*/ 177230 h 812606"/>
                <a:gd name="connsiteX22" fmla="*/ 1911977 w 12346891"/>
                <a:gd name="connsiteY22" fmla="*/ 258678 h 812606"/>
                <a:gd name="connsiteX23" fmla="*/ 1953255 w 12346891"/>
                <a:gd name="connsiteY23" fmla="*/ 229401 h 812606"/>
                <a:gd name="connsiteX24" fmla="*/ 2226828 w 12346891"/>
                <a:gd name="connsiteY24" fmla="*/ 151996 h 812606"/>
                <a:gd name="connsiteX25" fmla="*/ 2597255 w 12346891"/>
                <a:gd name="connsiteY25" fmla="*/ 300592 h 812606"/>
                <a:gd name="connsiteX26" fmla="*/ 2645461 w 12346891"/>
                <a:gd name="connsiteY26" fmla="*/ 347931 h 812606"/>
                <a:gd name="connsiteX27" fmla="*/ 2649775 w 12346891"/>
                <a:gd name="connsiteY27" fmla="*/ 339308 h 812606"/>
                <a:gd name="connsiteX28" fmla="*/ 2659311 w 12346891"/>
                <a:gd name="connsiteY28" fmla="*/ 356972 h 812606"/>
                <a:gd name="connsiteX29" fmla="*/ 3099140 w 12346891"/>
                <a:gd name="connsiteY29" fmla="*/ 644298 h 812606"/>
                <a:gd name="connsiteX30" fmla="*/ 3522202 w 12346891"/>
                <a:gd name="connsiteY30" fmla="*/ 383865 h 812606"/>
                <a:gd name="connsiteX31" fmla="*/ 3522454 w 12346891"/>
                <a:gd name="connsiteY31" fmla="*/ 383456 h 812606"/>
                <a:gd name="connsiteX32" fmla="*/ 3523946 w 12346891"/>
                <a:gd name="connsiteY32" fmla="*/ 380362 h 812606"/>
                <a:gd name="connsiteX33" fmla="*/ 3550732 w 12346891"/>
                <a:gd name="connsiteY33" fmla="*/ 332392 h 812606"/>
                <a:gd name="connsiteX34" fmla="*/ 3563987 w 12346891"/>
                <a:gd name="connsiteY34" fmla="*/ 311757 h 812606"/>
                <a:gd name="connsiteX35" fmla="*/ 3581477 w 12346891"/>
                <a:gd name="connsiteY35" fmla="*/ 271321 h 812606"/>
                <a:gd name="connsiteX36" fmla="*/ 3573785 w 12346891"/>
                <a:gd name="connsiteY36" fmla="*/ 296505 h 812606"/>
                <a:gd name="connsiteX37" fmla="*/ 3579895 w 12346891"/>
                <a:gd name="connsiteY37" fmla="*/ 286993 h 812606"/>
                <a:gd name="connsiteX38" fmla="*/ 4071647 w 12346891"/>
                <a:gd name="connsiteY38" fmla="*/ 3 h 812606"/>
                <a:gd name="connsiteX39" fmla="*/ 4442074 w 12346891"/>
                <a:gd name="connsiteY39" fmla="*/ 148599 h 812606"/>
                <a:gd name="connsiteX40" fmla="*/ 4490280 w 12346891"/>
                <a:gd name="connsiteY40" fmla="*/ 195938 h 812606"/>
                <a:gd name="connsiteX41" fmla="*/ 4494594 w 12346891"/>
                <a:gd name="connsiteY41" fmla="*/ 187314 h 812606"/>
                <a:gd name="connsiteX42" fmla="*/ 4504130 w 12346891"/>
                <a:gd name="connsiteY42" fmla="*/ 204979 h 812606"/>
                <a:gd name="connsiteX43" fmla="*/ 4943959 w 12346891"/>
                <a:gd name="connsiteY43" fmla="*/ 492304 h 812606"/>
                <a:gd name="connsiteX44" fmla="*/ 5209569 w 12346891"/>
                <a:gd name="connsiteY44" fmla="*/ 401517 h 812606"/>
                <a:gd name="connsiteX45" fmla="*/ 5254773 w 12346891"/>
                <a:gd name="connsiteY45" fmla="*/ 363608 h 812606"/>
                <a:gd name="connsiteX46" fmla="*/ 5260350 w 12346891"/>
                <a:gd name="connsiteY46" fmla="*/ 356532 h 812606"/>
                <a:gd name="connsiteX47" fmla="*/ 5294479 w 12346891"/>
                <a:gd name="connsiteY47" fmla="*/ 323694 h 812606"/>
                <a:gd name="connsiteX48" fmla="*/ 5319551 w 12346891"/>
                <a:gd name="connsiteY48" fmla="*/ 296655 h 812606"/>
                <a:gd name="connsiteX49" fmla="*/ 5408786 w 12346891"/>
                <a:gd name="connsiteY49" fmla="*/ 159811 h 812606"/>
                <a:gd name="connsiteX50" fmla="*/ 5426296 w 12346891"/>
                <a:gd name="connsiteY50" fmla="*/ 119327 h 812606"/>
                <a:gd name="connsiteX51" fmla="*/ 5408612 w 12346891"/>
                <a:gd name="connsiteY51" fmla="*/ 177228 h 812606"/>
                <a:gd name="connsiteX52" fmla="*/ 5372274 w 12346891"/>
                <a:gd name="connsiteY52" fmla="*/ 258677 h 812606"/>
                <a:gd name="connsiteX53" fmla="*/ 5413553 w 12346891"/>
                <a:gd name="connsiteY53" fmla="*/ 229399 h 812606"/>
                <a:gd name="connsiteX54" fmla="*/ 5687126 w 12346891"/>
                <a:gd name="connsiteY54" fmla="*/ 151994 h 812606"/>
                <a:gd name="connsiteX55" fmla="*/ 6057553 w 12346891"/>
                <a:gd name="connsiteY55" fmla="*/ 300590 h 812606"/>
                <a:gd name="connsiteX56" fmla="*/ 6105759 w 12346891"/>
                <a:gd name="connsiteY56" fmla="*/ 347929 h 812606"/>
                <a:gd name="connsiteX57" fmla="*/ 6110073 w 12346891"/>
                <a:gd name="connsiteY57" fmla="*/ 339306 h 812606"/>
                <a:gd name="connsiteX58" fmla="*/ 6119609 w 12346891"/>
                <a:gd name="connsiteY58" fmla="*/ 356970 h 812606"/>
                <a:gd name="connsiteX59" fmla="*/ 6559437 w 12346891"/>
                <a:gd name="connsiteY59" fmla="*/ 644296 h 812606"/>
                <a:gd name="connsiteX60" fmla="*/ 6982500 w 12346891"/>
                <a:gd name="connsiteY60" fmla="*/ 383863 h 812606"/>
                <a:gd name="connsiteX61" fmla="*/ 6982751 w 12346891"/>
                <a:gd name="connsiteY61" fmla="*/ 383454 h 812606"/>
                <a:gd name="connsiteX62" fmla="*/ 6984244 w 12346891"/>
                <a:gd name="connsiteY62" fmla="*/ 380360 h 812606"/>
                <a:gd name="connsiteX63" fmla="*/ 7011030 w 12346891"/>
                <a:gd name="connsiteY63" fmla="*/ 332390 h 812606"/>
                <a:gd name="connsiteX64" fmla="*/ 7024284 w 12346891"/>
                <a:gd name="connsiteY64" fmla="*/ 311755 h 812606"/>
                <a:gd name="connsiteX65" fmla="*/ 7041775 w 12346891"/>
                <a:gd name="connsiteY65" fmla="*/ 271319 h 812606"/>
                <a:gd name="connsiteX66" fmla="*/ 7034083 w 12346891"/>
                <a:gd name="connsiteY66" fmla="*/ 296503 h 812606"/>
                <a:gd name="connsiteX67" fmla="*/ 7040193 w 12346891"/>
                <a:gd name="connsiteY67" fmla="*/ 286991 h 812606"/>
                <a:gd name="connsiteX68" fmla="*/ 7531945 w 12346891"/>
                <a:gd name="connsiteY68" fmla="*/ 1 h 812606"/>
                <a:gd name="connsiteX69" fmla="*/ 7902372 w 12346891"/>
                <a:gd name="connsiteY69" fmla="*/ 148597 h 812606"/>
                <a:gd name="connsiteX70" fmla="*/ 7950578 w 12346891"/>
                <a:gd name="connsiteY70" fmla="*/ 195936 h 812606"/>
                <a:gd name="connsiteX71" fmla="*/ 7954892 w 12346891"/>
                <a:gd name="connsiteY71" fmla="*/ 187312 h 812606"/>
                <a:gd name="connsiteX72" fmla="*/ 7964428 w 12346891"/>
                <a:gd name="connsiteY72" fmla="*/ 204977 h 812606"/>
                <a:gd name="connsiteX73" fmla="*/ 8404256 w 12346891"/>
                <a:gd name="connsiteY73" fmla="*/ 492302 h 812606"/>
                <a:gd name="connsiteX74" fmla="*/ 8669867 w 12346891"/>
                <a:gd name="connsiteY74" fmla="*/ 401515 h 812606"/>
                <a:gd name="connsiteX75" fmla="*/ 8715074 w 12346891"/>
                <a:gd name="connsiteY75" fmla="*/ 363604 h 812606"/>
                <a:gd name="connsiteX76" fmla="*/ 8720648 w 12346891"/>
                <a:gd name="connsiteY76" fmla="*/ 356531 h 812606"/>
                <a:gd name="connsiteX77" fmla="*/ 8754768 w 12346891"/>
                <a:gd name="connsiteY77" fmla="*/ 323702 h 812606"/>
                <a:gd name="connsiteX78" fmla="*/ 8779849 w 12346891"/>
                <a:gd name="connsiteY78" fmla="*/ 296653 h 812606"/>
                <a:gd name="connsiteX79" fmla="*/ 8869084 w 12346891"/>
                <a:gd name="connsiteY79" fmla="*/ 159809 h 812606"/>
                <a:gd name="connsiteX80" fmla="*/ 8886594 w 12346891"/>
                <a:gd name="connsiteY80" fmla="*/ 119325 h 812606"/>
                <a:gd name="connsiteX81" fmla="*/ 8868910 w 12346891"/>
                <a:gd name="connsiteY81" fmla="*/ 177226 h 812606"/>
                <a:gd name="connsiteX82" fmla="*/ 8832571 w 12346891"/>
                <a:gd name="connsiteY82" fmla="*/ 258676 h 812606"/>
                <a:gd name="connsiteX83" fmla="*/ 8873851 w 12346891"/>
                <a:gd name="connsiteY83" fmla="*/ 229399 h 812606"/>
                <a:gd name="connsiteX84" fmla="*/ 9147424 w 12346891"/>
                <a:gd name="connsiteY84" fmla="*/ 151993 h 812606"/>
                <a:gd name="connsiteX85" fmla="*/ 9517851 w 12346891"/>
                <a:gd name="connsiteY85" fmla="*/ 300589 h 812606"/>
                <a:gd name="connsiteX86" fmla="*/ 9566057 w 12346891"/>
                <a:gd name="connsiteY86" fmla="*/ 347928 h 812606"/>
                <a:gd name="connsiteX87" fmla="*/ 9570371 w 12346891"/>
                <a:gd name="connsiteY87" fmla="*/ 339305 h 812606"/>
                <a:gd name="connsiteX88" fmla="*/ 9579906 w 12346891"/>
                <a:gd name="connsiteY88" fmla="*/ 356969 h 812606"/>
                <a:gd name="connsiteX89" fmla="*/ 10019736 w 12346891"/>
                <a:gd name="connsiteY89" fmla="*/ 644295 h 812606"/>
                <a:gd name="connsiteX90" fmla="*/ 10442798 w 12346891"/>
                <a:gd name="connsiteY90" fmla="*/ 383862 h 812606"/>
                <a:gd name="connsiteX91" fmla="*/ 10443050 w 12346891"/>
                <a:gd name="connsiteY91" fmla="*/ 383453 h 812606"/>
                <a:gd name="connsiteX92" fmla="*/ 10444542 w 12346891"/>
                <a:gd name="connsiteY92" fmla="*/ 380359 h 812606"/>
                <a:gd name="connsiteX93" fmla="*/ 10471328 w 12346891"/>
                <a:gd name="connsiteY93" fmla="*/ 332389 h 812606"/>
                <a:gd name="connsiteX94" fmla="*/ 10484583 w 12346891"/>
                <a:gd name="connsiteY94" fmla="*/ 311754 h 812606"/>
                <a:gd name="connsiteX95" fmla="*/ 10502072 w 12346891"/>
                <a:gd name="connsiteY95" fmla="*/ 271318 h 812606"/>
                <a:gd name="connsiteX96" fmla="*/ 10494381 w 12346891"/>
                <a:gd name="connsiteY96" fmla="*/ 296502 h 812606"/>
                <a:gd name="connsiteX97" fmla="*/ 10500491 w 12346891"/>
                <a:gd name="connsiteY97" fmla="*/ 286990 h 812606"/>
                <a:gd name="connsiteX98" fmla="*/ 10992243 w 12346891"/>
                <a:gd name="connsiteY98" fmla="*/ 0 h 812606"/>
                <a:gd name="connsiteX99" fmla="*/ 11362670 w 12346891"/>
                <a:gd name="connsiteY99" fmla="*/ 148596 h 812606"/>
                <a:gd name="connsiteX100" fmla="*/ 11410876 w 12346891"/>
                <a:gd name="connsiteY100" fmla="*/ 195935 h 812606"/>
                <a:gd name="connsiteX101" fmla="*/ 11415190 w 12346891"/>
                <a:gd name="connsiteY101" fmla="*/ 187311 h 812606"/>
                <a:gd name="connsiteX102" fmla="*/ 11424726 w 12346891"/>
                <a:gd name="connsiteY102" fmla="*/ 204976 h 812606"/>
                <a:gd name="connsiteX103" fmla="*/ 11864555 w 12346891"/>
                <a:gd name="connsiteY103" fmla="*/ 492302 h 812606"/>
                <a:gd name="connsiteX104" fmla="*/ 12329382 w 12346891"/>
                <a:gd name="connsiteY104" fmla="*/ 159808 h 812606"/>
                <a:gd name="connsiteX105" fmla="*/ 12346891 w 12346891"/>
                <a:gd name="connsiteY105" fmla="*/ 119324 h 812606"/>
                <a:gd name="connsiteX106" fmla="*/ 12329208 w 12346891"/>
                <a:gd name="connsiteY106" fmla="*/ 177225 h 812606"/>
                <a:gd name="connsiteX107" fmla="*/ 11735542 w 12346891"/>
                <a:gd name="connsiteY107" fmla="*/ 660610 h 812606"/>
                <a:gd name="connsiteX108" fmla="*/ 11365115 w 12346891"/>
                <a:gd name="connsiteY108" fmla="*/ 512014 h 812606"/>
                <a:gd name="connsiteX109" fmla="*/ 11316909 w 12346891"/>
                <a:gd name="connsiteY109" fmla="*/ 464675 h 812606"/>
                <a:gd name="connsiteX110" fmla="*/ 11312594 w 12346891"/>
                <a:gd name="connsiteY110" fmla="*/ 473298 h 812606"/>
                <a:gd name="connsiteX111" fmla="*/ 11303059 w 12346891"/>
                <a:gd name="connsiteY111" fmla="*/ 455634 h 812606"/>
                <a:gd name="connsiteX112" fmla="*/ 10863230 w 12346891"/>
                <a:gd name="connsiteY112" fmla="*/ 168308 h 812606"/>
                <a:gd name="connsiteX113" fmla="*/ 10440168 w 12346891"/>
                <a:gd name="connsiteY113" fmla="*/ 428741 h 812606"/>
                <a:gd name="connsiteX114" fmla="*/ 10439916 w 12346891"/>
                <a:gd name="connsiteY114" fmla="*/ 429150 h 812606"/>
                <a:gd name="connsiteX115" fmla="*/ 10438424 w 12346891"/>
                <a:gd name="connsiteY115" fmla="*/ 432244 h 812606"/>
                <a:gd name="connsiteX116" fmla="*/ 10411637 w 12346891"/>
                <a:gd name="connsiteY116" fmla="*/ 480214 h 812606"/>
                <a:gd name="connsiteX117" fmla="*/ 10398383 w 12346891"/>
                <a:gd name="connsiteY117" fmla="*/ 500849 h 812606"/>
                <a:gd name="connsiteX118" fmla="*/ 10380893 w 12346891"/>
                <a:gd name="connsiteY118" fmla="*/ 541285 h 812606"/>
                <a:gd name="connsiteX119" fmla="*/ 10388584 w 12346891"/>
                <a:gd name="connsiteY119" fmla="*/ 516101 h 812606"/>
                <a:gd name="connsiteX120" fmla="*/ 10382475 w 12346891"/>
                <a:gd name="connsiteY120" fmla="*/ 525613 h 812606"/>
                <a:gd name="connsiteX121" fmla="*/ 9890722 w 12346891"/>
                <a:gd name="connsiteY121" fmla="*/ 812603 h 812606"/>
                <a:gd name="connsiteX122" fmla="*/ 9520295 w 12346891"/>
                <a:gd name="connsiteY122" fmla="*/ 664007 h 812606"/>
                <a:gd name="connsiteX123" fmla="*/ 9472089 w 12346891"/>
                <a:gd name="connsiteY123" fmla="*/ 616668 h 812606"/>
                <a:gd name="connsiteX124" fmla="*/ 9467775 w 12346891"/>
                <a:gd name="connsiteY124" fmla="*/ 625292 h 812606"/>
                <a:gd name="connsiteX125" fmla="*/ 9458240 w 12346891"/>
                <a:gd name="connsiteY125" fmla="*/ 607627 h 812606"/>
                <a:gd name="connsiteX126" fmla="*/ 9018411 w 12346891"/>
                <a:gd name="connsiteY126" fmla="*/ 320302 h 812606"/>
                <a:gd name="connsiteX127" fmla="*/ 8752800 w 12346891"/>
                <a:gd name="connsiteY127" fmla="*/ 411089 h 812606"/>
                <a:gd name="connsiteX128" fmla="*/ 8707593 w 12346891"/>
                <a:gd name="connsiteY128" fmla="*/ 449000 h 812606"/>
                <a:gd name="connsiteX129" fmla="*/ 8702020 w 12346891"/>
                <a:gd name="connsiteY129" fmla="*/ 456073 h 812606"/>
                <a:gd name="connsiteX130" fmla="*/ 8667899 w 12346891"/>
                <a:gd name="connsiteY130" fmla="*/ 488902 h 812606"/>
                <a:gd name="connsiteX131" fmla="*/ 8642818 w 12346891"/>
                <a:gd name="connsiteY131" fmla="*/ 515951 h 812606"/>
                <a:gd name="connsiteX132" fmla="*/ 8553583 w 12346891"/>
                <a:gd name="connsiteY132" fmla="*/ 652795 h 812606"/>
                <a:gd name="connsiteX133" fmla="*/ 8536073 w 12346891"/>
                <a:gd name="connsiteY133" fmla="*/ 693279 h 812606"/>
                <a:gd name="connsiteX134" fmla="*/ 8553757 w 12346891"/>
                <a:gd name="connsiteY134" fmla="*/ 635378 h 812606"/>
                <a:gd name="connsiteX135" fmla="*/ 8590096 w 12346891"/>
                <a:gd name="connsiteY135" fmla="*/ 553928 h 812606"/>
                <a:gd name="connsiteX136" fmla="*/ 8548816 w 12346891"/>
                <a:gd name="connsiteY136" fmla="*/ 583206 h 812606"/>
                <a:gd name="connsiteX137" fmla="*/ 8275244 w 12346891"/>
                <a:gd name="connsiteY137" fmla="*/ 660611 h 812606"/>
                <a:gd name="connsiteX138" fmla="*/ 7904817 w 12346891"/>
                <a:gd name="connsiteY138" fmla="*/ 512015 h 812606"/>
                <a:gd name="connsiteX139" fmla="*/ 7856610 w 12346891"/>
                <a:gd name="connsiteY139" fmla="*/ 464676 h 812606"/>
                <a:gd name="connsiteX140" fmla="*/ 7852297 w 12346891"/>
                <a:gd name="connsiteY140" fmla="*/ 473299 h 812606"/>
                <a:gd name="connsiteX141" fmla="*/ 7842761 w 12346891"/>
                <a:gd name="connsiteY141" fmla="*/ 455635 h 812606"/>
                <a:gd name="connsiteX142" fmla="*/ 7402931 w 12346891"/>
                <a:gd name="connsiteY142" fmla="*/ 168309 h 812606"/>
                <a:gd name="connsiteX143" fmla="*/ 6979869 w 12346891"/>
                <a:gd name="connsiteY143" fmla="*/ 428742 h 812606"/>
                <a:gd name="connsiteX144" fmla="*/ 6979618 w 12346891"/>
                <a:gd name="connsiteY144" fmla="*/ 429151 h 812606"/>
                <a:gd name="connsiteX145" fmla="*/ 6978126 w 12346891"/>
                <a:gd name="connsiteY145" fmla="*/ 432245 h 812606"/>
                <a:gd name="connsiteX146" fmla="*/ 6951340 w 12346891"/>
                <a:gd name="connsiteY146" fmla="*/ 480215 h 812606"/>
                <a:gd name="connsiteX147" fmla="*/ 6938084 w 12346891"/>
                <a:gd name="connsiteY147" fmla="*/ 500850 h 812606"/>
                <a:gd name="connsiteX148" fmla="*/ 6920595 w 12346891"/>
                <a:gd name="connsiteY148" fmla="*/ 541286 h 812606"/>
                <a:gd name="connsiteX149" fmla="*/ 6928286 w 12346891"/>
                <a:gd name="connsiteY149" fmla="*/ 516102 h 812606"/>
                <a:gd name="connsiteX150" fmla="*/ 6922176 w 12346891"/>
                <a:gd name="connsiteY150" fmla="*/ 525614 h 812606"/>
                <a:gd name="connsiteX151" fmla="*/ 6430425 w 12346891"/>
                <a:gd name="connsiteY151" fmla="*/ 812604 h 812606"/>
                <a:gd name="connsiteX152" fmla="*/ 6059997 w 12346891"/>
                <a:gd name="connsiteY152" fmla="*/ 664008 h 812606"/>
                <a:gd name="connsiteX153" fmla="*/ 6011791 w 12346891"/>
                <a:gd name="connsiteY153" fmla="*/ 616669 h 812606"/>
                <a:gd name="connsiteX154" fmla="*/ 6007477 w 12346891"/>
                <a:gd name="connsiteY154" fmla="*/ 625293 h 812606"/>
                <a:gd name="connsiteX155" fmla="*/ 5997942 w 12346891"/>
                <a:gd name="connsiteY155" fmla="*/ 607628 h 812606"/>
                <a:gd name="connsiteX156" fmla="*/ 5558112 w 12346891"/>
                <a:gd name="connsiteY156" fmla="*/ 320302 h 812606"/>
                <a:gd name="connsiteX157" fmla="*/ 5292503 w 12346891"/>
                <a:gd name="connsiteY157" fmla="*/ 411089 h 812606"/>
                <a:gd name="connsiteX158" fmla="*/ 5247298 w 12346891"/>
                <a:gd name="connsiteY158" fmla="*/ 448999 h 812606"/>
                <a:gd name="connsiteX159" fmla="*/ 5241722 w 12346891"/>
                <a:gd name="connsiteY159" fmla="*/ 456075 h 812606"/>
                <a:gd name="connsiteX160" fmla="*/ 5207592 w 12346891"/>
                <a:gd name="connsiteY160" fmla="*/ 488913 h 812606"/>
                <a:gd name="connsiteX161" fmla="*/ 5182520 w 12346891"/>
                <a:gd name="connsiteY161" fmla="*/ 515952 h 812606"/>
                <a:gd name="connsiteX162" fmla="*/ 5093285 w 12346891"/>
                <a:gd name="connsiteY162" fmla="*/ 652796 h 812606"/>
                <a:gd name="connsiteX163" fmla="*/ 5075776 w 12346891"/>
                <a:gd name="connsiteY163" fmla="*/ 693280 h 812606"/>
                <a:gd name="connsiteX164" fmla="*/ 5093459 w 12346891"/>
                <a:gd name="connsiteY164" fmla="*/ 635379 h 812606"/>
                <a:gd name="connsiteX165" fmla="*/ 5129797 w 12346891"/>
                <a:gd name="connsiteY165" fmla="*/ 553930 h 812606"/>
                <a:gd name="connsiteX166" fmla="*/ 5088518 w 12346891"/>
                <a:gd name="connsiteY166" fmla="*/ 583208 h 812606"/>
                <a:gd name="connsiteX167" fmla="*/ 4814946 w 12346891"/>
                <a:gd name="connsiteY167" fmla="*/ 660613 h 812606"/>
                <a:gd name="connsiteX168" fmla="*/ 4444519 w 12346891"/>
                <a:gd name="connsiteY168" fmla="*/ 512017 h 812606"/>
                <a:gd name="connsiteX169" fmla="*/ 4396312 w 12346891"/>
                <a:gd name="connsiteY169" fmla="*/ 464678 h 812606"/>
                <a:gd name="connsiteX170" fmla="*/ 4391999 w 12346891"/>
                <a:gd name="connsiteY170" fmla="*/ 473301 h 812606"/>
                <a:gd name="connsiteX171" fmla="*/ 4382463 w 12346891"/>
                <a:gd name="connsiteY171" fmla="*/ 455637 h 812606"/>
                <a:gd name="connsiteX172" fmla="*/ 3942634 w 12346891"/>
                <a:gd name="connsiteY172" fmla="*/ 168311 h 812606"/>
                <a:gd name="connsiteX173" fmla="*/ 3519572 w 12346891"/>
                <a:gd name="connsiteY173" fmla="*/ 428744 h 812606"/>
                <a:gd name="connsiteX174" fmla="*/ 3519320 w 12346891"/>
                <a:gd name="connsiteY174" fmla="*/ 429153 h 812606"/>
                <a:gd name="connsiteX175" fmla="*/ 3517828 w 12346891"/>
                <a:gd name="connsiteY175" fmla="*/ 432247 h 812606"/>
                <a:gd name="connsiteX176" fmla="*/ 3491042 w 12346891"/>
                <a:gd name="connsiteY176" fmla="*/ 480217 h 812606"/>
                <a:gd name="connsiteX177" fmla="*/ 3477786 w 12346891"/>
                <a:gd name="connsiteY177" fmla="*/ 500852 h 812606"/>
                <a:gd name="connsiteX178" fmla="*/ 3460297 w 12346891"/>
                <a:gd name="connsiteY178" fmla="*/ 541288 h 812606"/>
                <a:gd name="connsiteX179" fmla="*/ 3467989 w 12346891"/>
                <a:gd name="connsiteY179" fmla="*/ 516104 h 812606"/>
                <a:gd name="connsiteX180" fmla="*/ 3461878 w 12346891"/>
                <a:gd name="connsiteY180" fmla="*/ 525616 h 812606"/>
                <a:gd name="connsiteX181" fmla="*/ 2970127 w 12346891"/>
                <a:gd name="connsiteY181" fmla="*/ 812606 h 812606"/>
                <a:gd name="connsiteX182" fmla="*/ 2599700 w 12346891"/>
                <a:gd name="connsiteY182" fmla="*/ 664010 h 812606"/>
                <a:gd name="connsiteX183" fmla="*/ 2551493 w 12346891"/>
                <a:gd name="connsiteY183" fmla="*/ 616671 h 812606"/>
                <a:gd name="connsiteX184" fmla="*/ 2547180 w 12346891"/>
                <a:gd name="connsiteY184" fmla="*/ 625295 h 812606"/>
                <a:gd name="connsiteX185" fmla="*/ 2537644 w 12346891"/>
                <a:gd name="connsiteY185" fmla="*/ 607630 h 812606"/>
                <a:gd name="connsiteX186" fmla="*/ 2097815 w 12346891"/>
                <a:gd name="connsiteY186" fmla="*/ 320304 h 812606"/>
                <a:gd name="connsiteX187" fmla="*/ 1832205 w 12346891"/>
                <a:gd name="connsiteY187" fmla="*/ 411091 h 812606"/>
                <a:gd name="connsiteX188" fmla="*/ 1787001 w 12346891"/>
                <a:gd name="connsiteY188" fmla="*/ 449001 h 812606"/>
                <a:gd name="connsiteX189" fmla="*/ 1781424 w 12346891"/>
                <a:gd name="connsiteY189" fmla="*/ 456077 h 812606"/>
                <a:gd name="connsiteX190" fmla="*/ 1747295 w 12346891"/>
                <a:gd name="connsiteY190" fmla="*/ 488915 h 812606"/>
                <a:gd name="connsiteX191" fmla="*/ 1722223 w 12346891"/>
                <a:gd name="connsiteY191" fmla="*/ 515954 h 812606"/>
                <a:gd name="connsiteX192" fmla="*/ 1632988 w 12346891"/>
                <a:gd name="connsiteY192" fmla="*/ 652798 h 812606"/>
                <a:gd name="connsiteX193" fmla="*/ 1615478 w 12346891"/>
                <a:gd name="connsiteY193" fmla="*/ 693282 h 812606"/>
                <a:gd name="connsiteX194" fmla="*/ 1633161 w 12346891"/>
                <a:gd name="connsiteY194" fmla="*/ 635381 h 812606"/>
                <a:gd name="connsiteX195" fmla="*/ 1669499 w 12346891"/>
                <a:gd name="connsiteY195" fmla="*/ 553933 h 812606"/>
                <a:gd name="connsiteX196" fmla="*/ 1628221 w 12346891"/>
                <a:gd name="connsiteY196" fmla="*/ 583210 h 812606"/>
                <a:gd name="connsiteX197" fmla="*/ 1354648 w 12346891"/>
                <a:gd name="connsiteY197" fmla="*/ 660615 h 812606"/>
                <a:gd name="connsiteX198" fmla="*/ 984221 w 12346891"/>
                <a:gd name="connsiteY198" fmla="*/ 512019 h 812606"/>
                <a:gd name="connsiteX199" fmla="*/ 936015 w 12346891"/>
                <a:gd name="connsiteY199" fmla="*/ 464680 h 812606"/>
                <a:gd name="connsiteX200" fmla="*/ 931701 w 12346891"/>
                <a:gd name="connsiteY200" fmla="*/ 473303 h 812606"/>
                <a:gd name="connsiteX201" fmla="*/ 922165 w 12346891"/>
                <a:gd name="connsiteY201" fmla="*/ 455639 h 812606"/>
                <a:gd name="connsiteX202" fmla="*/ 482336 w 12346891"/>
                <a:gd name="connsiteY202" fmla="*/ 168313 h 812606"/>
                <a:gd name="connsiteX203" fmla="*/ 59274 w 12346891"/>
                <a:gd name="connsiteY203" fmla="*/ 428746 h 812606"/>
                <a:gd name="connsiteX204" fmla="*/ 59022 w 12346891"/>
                <a:gd name="connsiteY204" fmla="*/ 429155 h 812606"/>
                <a:gd name="connsiteX205" fmla="*/ 57530 w 12346891"/>
                <a:gd name="connsiteY205" fmla="*/ 432249 h 812606"/>
                <a:gd name="connsiteX206" fmla="*/ 30744 w 12346891"/>
                <a:gd name="connsiteY206" fmla="*/ 480219 h 812606"/>
                <a:gd name="connsiteX207" fmla="*/ 17488 w 12346891"/>
                <a:gd name="connsiteY207" fmla="*/ 500854 h 812606"/>
                <a:gd name="connsiteX208" fmla="*/ -1 w 12346891"/>
                <a:gd name="connsiteY208" fmla="*/ 541290 h 812606"/>
                <a:gd name="connsiteX209" fmla="*/ 7691 w 12346891"/>
                <a:gd name="connsiteY209" fmla="*/ 516106 h 812606"/>
                <a:gd name="connsiteX210" fmla="*/ 1580 w 12346891"/>
                <a:gd name="connsiteY210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48317 w 12346893"/>
                <a:gd name="connsiteY20" fmla="*/ 177230 h 812606"/>
                <a:gd name="connsiteX21" fmla="*/ 1911979 w 12346893"/>
                <a:gd name="connsiteY21" fmla="*/ 258678 h 812606"/>
                <a:gd name="connsiteX22" fmla="*/ 1953257 w 12346893"/>
                <a:gd name="connsiteY22" fmla="*/ 229401 h 812606"/>
                <a:gd name="connsiteX23" fmla="*/ 2226830 w 12346893"/>
                <a:gd name="connsiteY23" fmla="*/ 151996 h 812606"/>
                <a:gd name="connsiteX24" fmla="*/ 2597257 w 12346893"/>
                <a:gd name="connsiteY24" fmla="*/ 300592 h 812606"/>
                <a:gd name="connsiteX25" fmla="*/ 2645463 w 12346893"/>
                <a:gd name="connsiteY25" fmla="*/ 347931 h 812606"/>
                <a:gd name="connsiteX26" fmla="*/ 2649777 w 12346893"/>
                <a:gd name="connsiteY26" fmla="*/ 339308 h 812606"/>
                <a:gd name="connsiteX27" fmla="*/ 2659313 w 12346893"/>
                <a:gd name="connsiteY27" fmla="*/ 356972 h 812606"/>
                <a:gd name="connsiteX28" fmla="*/ 3099142 w 12346893"/>
                <a:gd name="connsiteY28" fmla="*/ 644298 h 812606"/>
                <a:gd name="connsiteX29" fmla="*/ 3522204 w 12346893"/>
                <a:gd name="connsiteY29" fmla="*/ 383865 h 812606"/>
                <a:gd name="connsiteX30" fmla="*/ 3522456 w 12346893"/>
                <a:gd name="connsiteY30" fmla="*/ 383456 h 812606"/>
                <a:gd name="connsiteX31" fmla="*/ 3523948 w 12346893"/>
                <a:gd name="connsiteY31" fmla="*/ 380362 h 812606"/>
                <a:gd name="connsiteX32" fmla="*/ 3550734 w 12346893"/>
                <a:gd name="connsiteY32" fmla="*/ 332392 h 812606"/>
                <a:gd name="connsiteX33" fmla="*/ 3563989 w 12346893"/>
                <a:gd name="connsiteY33" fmla="*/ 311757 h 812606"/>
                <a:gd name="connsiteX34" fmla="*/ 3581479 w 12346893"/>
                <a:gd name="connsiteY34" fmla="*/ 271321 h 812606"/>
                <a:gd name="connsiteX35" fmla="*/ 3573787 w 12346893"/>
                <a:gd name="connsiteY35" fmla="*/ 296505 h 812606"/>
                <a:gd name="connsiteX36" fmla="*/ 3579897 w 12346893"/>
                <a:gd name="connsiteY36" fmla="*/ 286993 h 812606"/>
                <a:gd name="connsiteX37" fmla="*/ 4071649 w 12346893"/>
                <a:gd name="connsiteY37" fmla="*/ 3 h 812606"/>
                <a:gd name="connsiteX38" fmla="*/ 4442076 w 12346893"/>
                <a:gd name="connsiteY38" fmla="*/ 148599 h 812606"/>
                <a:gd name="connsiteX39" fmla="*/ 4490282 w 12346893"/>
                <a:gd name="connsiteY39" fmla="*/ 195938 h 812606"/>
                <a:gd name="connsiteX40" fmla="*/ 4494596 w 12346893"/>
                <a:gd name="connsiteY40" fmla="*/ 187314 h 812606"/>
                <a:gd name="connsiteX41" fmla="*/ 4504132 w 12346893"/>
                <a:gd name="connsiteY41" fmla="*/ 204979 h 812606"/>
                <a:gd name="connsiteX42" fmla="*/ 4943961 w 12346893"/>
                <a:gd name="connsiteY42" fmla="*/ 492304 h 812606"/>
                <a:gd name="connsiteX43" fmla="*/ 5209571 w 12346893"/>
                <a:gd name="connsiteY43" fmla="*/ 401517 h 812606"/>
                <a:gd name="connsiteX44" fmla="*/ 5254775 w 12346893"/>
                <a:gd name="connsiteY44" fmla="*/ 363608 h 812606"/>
                <a:gd name="connsiteX45" fmla="*/ 5260352 w 12346893"/>
                <a:gd name="connsiteY45" fmla="*/ 356532 h 812606"/>
                <a:gd name="connsiteX46" fmla="*/ 5294481 w 12346893"/>
                <a:gd name="connsiteY46" fmla="*/ 323694 h 812606"/>
                <a:gd name="connsiteX47" fmla="*/ 5319553 w 12346893"/>
                <a:gd name="connsiteY47" fmla="*/ 296655 h 812606"/>
                <a:gd name="connsiteX48" fmla="*/ 5408788 w 12346893"/>
                <a:gd name="connsiteY48" fmla="*/ 159811 h 812606"/>
                <a:gd name="connsiteX49" fmla="*/ 5426298 w 12346893"/>
                <a:gd name="connsiteY49" fmla="*/ 119327 h 812606"/>
                <a:gd name="connsiteX50" fmla="*/ 5408614 w 12346893"/>
                <a:gd name="connsiteY50" fmla="*/ 177228 h 812606"/>
                <a:gd name="connsiteX51" fmla="*/ 5372276 w 12346893"/>
                <a:gd name="connsiteY51" fmla="*/ 258677 h 812606"/>
                <a:gd name="connsiteX52" fmla="*/ 5413555 w 12346893"/>
                <a:gd name="connsiteY52" fmla="*/ 229399 h 812606"/>
                <a:gd name="connsiteX53" fmla="*/ 5687128 w 12346893"/>
                <a:gd name="connsiteY53" fmla="*/ 151994 h 812606"/>
                <a:gd name="connsiteX54" fmla="*/ 6057555 w 12346893"/>
                <a:gd name="connsiteY54" fmla="*/ 300590 h 812606"/>
                <a:gd name="connsiteX55" fmla="*/ 6105761 w 12346893"/>
                <a:gd name="connsiteY55" fmla="*/ 347929 h 812606"/>
                <a:gd name="connsiteX56" fmla="*/ 6110075 w 12346893"/>
                <a:gd name="connsiteY56" fmla="*/ 339306 h 812606"/>
                <a:gd name="connsiteX57" fmla="*/ 6119611 w 12346893"/>
                <a:gd name="connsiteY57" fmla="*/ 356970 h 812606"/>
                <a:gd name="connsiteX58" fmla="*/ 6559439 w 12346893"/>
                <a:gd name="connsiteY58" fmla="*/ 644296 h 812606"/>
                <a:gd name="connsiteX59" fmla="*/ 6982502 w 12346893"/>
                <a:gd name="connsiteY59" fmla="*/ 383863 h 812606"/>
                <a:gd name="connsiteX60" fmla="*/ 6982753 w 12346893"/>
                <a:gd name="connsiteY60" fmla="*/ 383454 h 812606"/>
                <a:gd name="connsiteX61" fmla="*/ 6984246 w 12346893"/>
                <a:gd name="connsiteY61" fmla="*/ 380360 h 812606"/>
                <a:gd name="connsiteX62" fmla="*/ 7011032 w 12346893"/>
                <a:gd name="connsiteY62" fmla="*/ 332390 h 812606"/>
                <a:gd name="connsiteX63" fmla="*/ 7024286 w 12346893"/>
                <a:gd name="connsiteY63" fmla="*/ 311755 h 812606"/>
                <a:gd name="connsiteX64" fmla="*/ 7041777 w 12346893"/>
                <a:gd name="connsiteY64" fmla="*/ 271319 h 812606"/>
                <a:gd name="connsiteX65" fmla="*/ 7034085 w 12346893"/>
                <a:gd name="connsiteY65" fmla="*/ 296503 h 812606"/>
                <a:gd name="connsiteX66" fmla="*/ 7040195 w 12346893"/>
                <a:gd name="connsiteY66" fmla="*/ 286991 h 812606"/>
                <a:gd name="connsiteX67" fmla="*/ 7531947 w 12346893"/>
                <a:gd name="connsiteY67" fmla="*/ 1 h 812606"/>
                <a:gd name="connsiteX68" fmla="*/ 7902374 w 12346893"/>
                <a:gd name="connsiteY68" fmla="*/ 148597 h 812606"/>
                <a:gd name="connsiteX69" fmla="*/ 7950580 w 12346893"/>
                <a:gd name="connsiteY69" fmla="*/ 195936 h 812606"/>
                <a:gd name="connsiteX70" fmla="*/ 7954894 w 12346893"/>
                <a:gd name="connsiteY70" fmla="*/ 187312 h 812606"/>
                <a:gd name="connsiteX71" fmla="*/ 7964430 w 12346893"/>
                <a:gd name="connsiteY71" fmla="*/ 204977 h 812606"/>
                <a:gd name="connsiteX72" fmla="*/ 8404258 w 12346893"/>
                <a:gd name="connsiteY72" fmla="*/ 492302 h 812606"/>
                <a:gd name="connsiteX73" fmla="*/ 8669869 w 12346893"/>
                <a:gd name="connsiteY73" fmla="*/ 401515 h 812606"/>
                <a:gd name="connsiteX74" fmla="*/ 8715076 w 12346893"/>
                <a:gd name="connsiteY74" fmla="*/ 363604 h 812606"/>
                <a:gd name="connsiteX75" fmla="*/ 8720650 w 12346893"/>
                <a:gd name="connsiteY75" fmla="*/ 356531 h 812606"/>
                <a:gd name="connsiteX76" fmla="*/ 8754770 w 12346893"/>
                <a:gd name="connsiteY76" fmla="*/ 323702 h 812606"/>
                <a:gd name="connsiteX77" fmla="*/ 8779851 w 12346893"/>
                <a:gd name="connsiteY77" fmla="*/ 296653 h 812606"/>
                <a:gd name="connsiteX78" fmla="*/ 8869086 w 12346893"/>
                <a:gd name="connsiteY78" fmla="*/ 159809 h 812606"/>
                <a:gd name="connsiteX79" fmla="*/ 8886596 w 12346893"/>
                <a:gd name="connsiteY79" fmla="*/ 119325 h 812606"/>
                <a:gd name="connsiteX80" fmla="*/ 8868912 w 12346893"/>
                <a:gd name="connsiteY80" fmla="*/ 177226 h 812606"/>
                <a:gd name="connsiteX81" fmla="*/ 8832573 w 12346893"/>
                <a:gd name="connsiteY81" fmla="*/ 258676 h 812606"/>
                <a:gd name="connsiteX82" fmla="*/ 8873853 w 12346893"/>
                <a:gd name="connsiteY82" fmla="*/ 229399 h 812606"/>
                <a:gd name="connsiteX83" fmla="*/ 9147426 w 12346893"/>
                <a:gd name="connsiteY83" fmla="*/ 151993 h 812606"/>
                <a:gd name="connsiteX84" fmla="*/ 9517853 w 12346893"/>
                <a:gd name="connsiteY84" fmla="*/ 300589 h 812606"/>
                <a:gd name="connsiteX85" fmla="*/ 9566059 w 12346893"/>
                <a:gd name="connsiteY85" fmla="*/ 347928 h 812606"/>
                <a:gd name="connsiteX86" fmla="*/ 9570373 w 12346893"/>
                <a:gd name="connsiteY86" fmla="*/ 339305 h 812606"/>
                <a:gd name="connsiteX87" fmla="*/ 9579908 w 12346893"/>
                <a:gd name="connsiteY87" fmla="*/ 356969 h 812606"/>
                <a:gd name="connsiteX88" fmla="*/ 10019738 w 12346893"/>
                <a:gd name="connsiteY88" fmla="*/ 644295 h 812606"/>
                <a:gd name="connsiteX89" fmla="*/ 10442800 w 12346893"/>
                <a:gd name="connsiteY89" fmla="*/ 383862 h 812606"/>
                <a:gd name="connsiteX90" fmla="*/ 10443052 w 12346893"/>
                <a:gd name="connsiteY90" fmla="*/ 383453 h 812606"/>
                <a:gd name="connsiteX91" fmla="*/ 10444544 w 12346893"/>
                <a:gd name="connsiteY91" fmla="*/ 380359 h 812606"/>
                <a:gd name="connsiteX92" fmla="*/ 10471330 w 12346893"/>
                <a:gd name="connsiteY92" fmla="*/ 332389 h 812606"/>
                <a:gd name="connsiteX93" fmla="*/ 10484585 w 12346893"/>
                <a:gd name="connsiteY93" fmla="*/ 311754 h 812606"/>
                <a:gd name="connsiteX94" fmla="*/ 10502074 w 12346893"/>
                <a:gd name="connsiteY94" fmla="*/ 271318 h 812606"/>
                <a:gd name="connsiteX95" fmla="*/ 10494383 w 12346893"/>
                <a:gd name="connsiteY95" fmla="*/ 296502 h 812606"/>
                <a:gd name="connsiteX96" fmla="*/ 10500493 w 12346893"/>
                <a:gd name="connsiteY96" fmla="*/ 286990 h 812606"/>
                <a:gd name="connsiteX97" fmla="*/ 10992245 w 12346893"/>
                <a:gd name="connsiteY97" fmla="*/ 0 h 812606"/>
                <a:gd name="connsiteX98" fmla="*/ 11362672 w 12346893"/>
                <a:gd name="connsiteY98" fmla="*/ 148596 h 812606"/>
                <a:gd name="connsiteX99" fmla="*/ 11410878 w 12346893"/>
                <a:gd name="connsiteY99" fmla="*/ 195935 h 812606"/>
                <a:gd name="connsiteX100" fmla="*/ 11415192 w 12346893"/>
                <a:gd name="connsiteY100" fmla="*/ 187311 h 812606"/>
                <a:gd name="connsiteX101" fmla="*/ 11424728 w 12346893"/>
                <a:gd name="connsiteY101" fmla="*/ 204976 h 812606"/>
                <a:gd name="connsiteX102" fmla="*/ 11864557 w 12346893"/>
                <a:gd name="connsiteY102" fmla="*/ 492302 h 812606"/>
                <a:gd name="connsiteX103" fmla="*/ 12329384 w 12346893"/>
                <a:gd name="connsiteY103" fmla="*/ 159808 h 812606"/>
                <a:gd name="connsiteX104" fmla="*/ 12346893 w 12346893"/>
                <a:gd name="connsiteY104" fmla="*/ 119324 h 812606"/>
                <a:gd name="connsiteX105" fmla="*/ 12329210 w 12346893"/>
                <a:gd name="connsiteY105" fmla="*/ 177225 h 812606"/>
                <a:gd name="connsiteX106" fmla="*/ 11735544 w 12346893"/>
                <a:gd name="connsiteY106" fmla="*/ 660610 h 812606"/>
                <a:gd name="connsiteX107" fmla="*/ 11365117 w 12346893"/>
                <a:gd name="connsiteY107" fmla="*/ 512014 h 812606"/>
                <a:gd name="connsiteX108" fmla="*/ 11316911 w 12346893"/>
                <a:gd name="connsiteY108" fmla="*/ 464675 h 812606"/>
                <a:gd name="connsiteX109" fmla="*/ 11312596 w 12346893"/>
                <a:gd name="connsiteY109" fmla="*/ 473298 h 812606"/>
                <a:gd name="connsiteX110" fmla="*/ 11303061 w 12346893"/>
                <a:gd name="connsiteY110" fmla="*/ 455634 h 812606"/>
                <a:gd name="connsiteX111" fmla="*/ 10863232 w 12346893"/>
                <a:gd name="connsiteY111" fmla="*/ 168308 h 812606"/>
                <a:gd name="connsiteX112" fmla="*/ 10440170 w 12346893"/>
                <a:gd name="connsiteY112" fmla="*/ 428741 h 812606"/>
                <a:gd name="connsiteX113" fmla="*/ 10439918 w 12346893"/>
                <a:gd name="connsiteY113" fmla="*/ 429150 h 812606"/>
                <a:gd name="connsiteX114" fmla="*/ 10438426 w 12346893"/>
                <a:gd name="connsiteY114" fmla="*/ 432244 h 812606"/>
                <a:gd name="connsiteX115" fmla="*/ 10411639 w 12346893"/>
                <a:gd name="connsiteY115" fmla="*/ 480214 h 812606"/>
                <a:gd name="connsiteX116" fmla="*/ 10398385 w 12346893"/>
                <a:gd name="connsiteY116" fmla="*/ 500849 h 812606"/>
                <a:gd name="connsiteX117" fmla="*/ 10380895 w 12346893"/>
                <a:gd name="connsiteY117" fmla="*/ 541285 h 812606"/>
                <a:gd name="connsiteX118" fmla="*/ 10388586 w 12346893"/>
                <a:gd name="connsiteY118" fmla="*/ 516101 h 812606"/>
                <a:gd name="connsiteX119" fmla="*/ 10382477 w 12346893"/>
                <a:gd name="connsiteY119" fmla="*/ 525613 h 812606"/>
                <a:gd name="connsiteX120" fmla="*/ 9890724 w 12346893"/>
                <a:gd name="connsiteY120" fmla="*/ 812603 h 812606"/>
                <a:gd name="connsiteX121" fmla="*/ 9520297 w 12346893"/>
                <a:gd name="connsiteY121" fmla="*/ 664007 h 812606"/>
                <a:gd name="connsiteX122" fmla="*/ 9472091 w 12346893"/>
                <a:gd name="connsiteY122" fmla="*/ 616668 h 812606"/>
                <a:gd name="connsiteX123" fmla="*/ 9467777 w 12346893"/>
                <a:gd name="connsiteY123" fmla="*/ 625292 h 812606"/>
                <a:gd name="connsiteX124" fmla="*/ 9458242 w 12346893"/>
                <a:gd name="connsiteY124" fmla="*/ 607627 h 812606"/>
                <a:gd name="connsiteX125" fmla="*/ 9018413 w 12346893"/>
                <a:gd name="connsiteY125" fmla="*/ 320302 h 812606"/>
                <a:gd name="connsiteX126" fmla="*/ 8752802 w 12346893"/>
                <a:gd name="connsiteY126" fmla="*/ 411089 h 812606"/>
                <a:gd name="connsiteX127" fmla="*/ 8707595 w 12346893"/>
                <a:gd name="connsiteY127" fmla="*/ 449000 h 812606"/>
                <a:gd name="connsiteX128" fmla="*/ 8702022 w 12346893"/>
                <a:gd name="connsiteY128" fmla="*/ 456073 h 812606"/>
                <a:gd name="connsiteX129" fmla="*/ 8667901 w 12346893"/>
                <a:gd name="connsiteY129" fmla="*/ 488902 h 812606"/>
                <a:gd name="connsiteX130" fmla="*/ 8642820 w 12346893"/>
                <a:gd name="connsiteY130" fmla="*/ 515951 h 812606"/>
                <a:gd name="connsiteX131" fmla="*/ 8553585 w 12346893"/>
                <a:gd name="connsiteY131" fmla="*/ 652795 h 812606"/>
                <a:gd name="connsiteX132" fmla="*/ 8536075 w 12346893"/>
                <a:gd name="connsiteY132" fmla="*/ 693279 h 812606"/>
                <a:gd name="connsiteX133" fmla="*/ 8553759 w 12346893"/>
                <a:gd name="connsiteY133" fmla="*/ 635378 h 812606"/>
                <a:gd name="connsiteX134" fmla="*/ 8590098 w 12346893"/>
                <a:gd name="connsiteY134" fmla="*/ 553928 h 812606"/>
                <a:gd name="connsiteX135" fmla="*/ 8548818 w 12346893"/>
                <a:gd name="connsiteY135" fmla="*/ 583206 h 812606"/>
                <a:gd name="connsiteX136" fmla="*/ 8275246 w 12346893"/>
                <a:gd name="connsiteY136" fmla="*/ 660611 h 812606"/>
                <a:gd name="connsiteX137" fmla="*/ 7904819 w 12346893"/>
                <a:gd name="connsiteY137" fmla="*/ 512015 h 812606"/>
                <a:gd name="connsiteX138" fmla="*/ 7856612 w 12346893"/>
                <a:gd name="connsiteY138" fmla="*/ 464676 h 812606"/>
                <a:gd name="connsiteX139" fmla="*/ 7852299 w 12346893"/>
                <a:gd name="connsiteY139" fmla="*/ 473299 h 812606"/>
                <a:gd name="connsiteX140" fmla="*/ 7842763 w 12346893"/>
                <a:gd name="connsiteY140" fmla="*/ 455635 h 812606"/>
                <a:gd name="connsiteX141" fmla="*/ 7402933 w 12346893"/>
                <a:gd name="connsiteY141" fmla="*/ 168309 h 812606"/>
                <a:gd name="connsiteX142" fmla="*/ 6979871 w 12346893"/>
                <a:gd name="connsiteY142" fmla="*/ 428742 h 812606"/>
                <a:gd name="connsiteX143" fmla="*/ 6979620 w 12346893"/>
                <a:gd name="connsiteY143" fmla="*/ 429151 h 812606"/>
                <a:gd name="connsiteX144" fmla="*/ 6978128 w 12346893"/>
                <a:gd name="connsiteY144" fmla="*/ 432245 h 812606"/>
                <a:gd name="connsiteX145" fmla="*/ 6951342 w 12346893"/>
                <a:gd name="connsiteY145" fmla="*/ 480215 h 812606"/>
                <a:gd name="connsiteX146" fmla="*/ 6938086 w 12346893"/>
                <a:gd name="connsiteY146" fmla="*/ 500850 h 812606"/>
                <a:gd name="connsiteX147" fmla="*/ 6920597 w 12346893"/>
                <a:gd name="connsiteY147" fmla="*/ 541286 h 812606"/>
                <a:gd name="connsiteX148" fmla="*/ 6928288 w 12346893"/>
                <a:gd name="connsiteY148" fmla="*/ 516102 h 812606"/>
                <a:gd name="connsiteX149" fmla="*/ 6922178 w 12346893"/>
                <a:gd name="connsiteY149" fmla="*/ 525614 h 812606"/>
                <a:gd name="connsiteX150" fmla="*/ 6430427 w 12346893"/>
                <a:gd name="connsiteY150" fmla="*/ 812604 h 812606"/>
                <a:gd name="connsiteX151" fmla="*/ 6059999 w 12346893"/>
                <a:gd name="connsiteY151" fmla="*/ 664008 h 812606"/>
                <a:gd name="connsiteX152" fmla="*/ 6011793 w 12346893"/>
                <a:gd name="connsiteY152" fmla="*/ 616669 h 812606"/>
                <a:gd name="connsiteX153" fmla="*/ 6007479 w 12346893"/>
                <a:gd name="connsiteY153" fmla="*/ 625293 h 812606"/>
                <a:gd name="connsiteX154" fmla="*/ 5997944 w 12346893"/>
                <a:gd name="connsiteY154" fmla="*/ 607628 h 812606"/>
                <a:gd name="connsiteX155" fmla="*/ 5558114 w 12346893"/>
                <a:gd name="connsiteY155" fmla="*/ 320302 h 812606"/>
                <a:gd name="connsiteX156" fmla="*/ 5292505 w 12346893"/>
                <a:gd name="connsiteY156" fmla="*/ 411089 h 812606"/>
                <a:gd name="connsiteX157" fmla="*/ 5247300 w 12346893"/>
                <a:gd name="connsiteY157" fmla="*/ 448999 h 812606"/>
                <a:gd name="connsiteX158" fmla="*/ 5241724 w 12346893"/>
                <a:gd name="connsiteY158" fmla="*/ 456075 h 812606"/>
                <a:gd name="connsiteX159" fmla="*/ 5207594 w 12346893"/>
                <a:gd name="connsiteY159" fmla="*/ 488913 h 812606"/>
                <a:gd name="connsiteX160" fmla="*/ 5182522 w 12346893"/>
                <a:gd name="connsiteY160" fmla="*/ 515952 h 812606"/>
                <a:gd name="connsiteX161" fmla="*/ 5093287 w 12346893"/>
                <a:gd name="connsiteY161" fmla="*/ 652796 h 812606"/>
                <a:gd name="connsiteX162" fmla="*/ 5075778 w 12346893"/>
                <a:gd name="connsiteY162" fmla="*/ 693280 h 812606"/>
                <a:gd name="connsiteX163" fmla="*/ 5093461 w 12346893"/>
                <a:gd name="connsiteY163" fmla="*/ 635379 h 812606"/>
                <a:gd name="connsiteX164" fmla="*/ 5129799 w 12346893"/>
                <a:gd name="connsiteY164" fmla="*/ 553930 h 812606"/>
                <a:gd name="connsiteX165" fmla="*/ 5088520 w 12346893"/>
                <a:gd name="connsiteY165" fmla="*/ 583208 h 812606"/>
                <a:gd name="connsiteX166" fmla="*/ 4814948 w 12346893"/>
                <a:gd name="connsiteY166" fmla="*/ 660613 h 812606"/>
                <a:gd name="connsiteX167" fmla="*/ 4444521 w 12346893"/>
                <a:gd name="connsiteY167" fmla="*/ 512017 h 812606"/>
                <a:gd name="connsiteX168" fmla="*/ 4396314 w 12346893"/>
                <a:gd name="connsiteY168" fmla="*/ 464678 h 812606"/>
                <a:gd name="connsiteX169" fmla="*/ 4392001 w 12346893"/>
                <a:gd name="connsiteY169" fmla="*/ 473301 h 812606"/>
                <a:gd name="connsiteX170" fmla="*/ 4382465 w 12346893"/>
                <a:gd name="connsiteY170" fmla="*/ 455637 h 812606"/>
                <a:gd name="connsiteX171" fmla="*/ 3942636 w 12346893"/>
                <a:gd name="connsiteY171" fmla="*/ 168311 h 812606"/>
                <a:gd name="connsiteX172" fmla="*/ 3519574 w 12346893"/>
                <a:gd name="connsiteY172" fmla="*/ 428744 h 812606"/>
                <a:gd name="connsiteX173" fmla="*/ 3519322 w 12346893"/>
                <a:gd name="connsiteY173" fmla="*/ 429153 h 812606"/>
                <a:gd name="connsiteX174" fmla="*/ 3517830 w 12346893"/>
                <a:gd name="connsiteY174" fmla="*/ 432247 h 812606"/>
                <a:gd name="connsiteX175" fmla="*/ 3491044 w 12346893"/>
                <a:gd name="connsiteY175" fmla="*/ 480217 h 812606"/>
                <a:gd name="connsiteX176" fmla="*/ 3477788 w 12346893"/>
                <a:gd name="connsiteY176" fmla="*/ 500852 h 812606"/>
                <a:gd name="connsiteX177" fmla="*/ 3460299 w 12346893"/>
                <a:gd name="connsiteY177" fmla="*/ 541288 h 812606"/>
                <a:gd name="connsiteX178" fmla="*/ 3467991 w 12346893"/>
                <a:gd name="connsiteY178" fmla="*/ 516104 h 812606"/>
                <a:gd name="connsiteX179" fmla="*/ 3461880 w 12346893"/>
                <a:gd name="connsiteY179" fmla="*/ 525616 h 812606"/>
                <a:gd name="connsiteX180" fmla="*/ 2970129 w 12346893"/>
                <a:gd name="connsiteY180" fmla="*/ 812606 h 812606"/>
                <a:gd name="connsiteX181" fmla="*/ 2599702 w 12346893"/>
                <a:gd name="connsiteY181" fmla="*/ 664010 h 812606"/>
                <a:gd name="connsiteX182" fmla="*/ 2551495 w 12346893"/>
                <a:gd name="connsiteY182" fmla="*/ 616671 h 812606"/>
                <a:gd name="connsiteX183" fmla="*/ 2547182 w 12346893"/>
                <a:gd name="connsiteY183" fmla="*/ 625295 h 812606"/>
                <a:gd name="connsiteX184" fmla="*/ 2537646 w 12346893"/>
                <a:gd name="connsiteY184" fmla="*/ 607630 h 812606"/>
                <a:gd name="connsiteX185" fmla="*/ 2097817 w 12346893"/>
                <a:gd name="connsiteY185" fmla="*/ 320304 h 812606"/>
                <a:gd name="connsiteX186" fmla="*/ 1832207 w 12346893"/>
                <a:gd name="connsiteY186" fmla="*/ 411091 h 812606"/>
                <a:gd name="connsiteX187" fmla="*/ 1787003 w 12346893"/>
                <a:gd name="connsiteY187" fmla="*/ 449001 h 812606"/>
                <a:gd name="connsiteX188" fmla="*/ 1781426 w 12346893"/>
                <a:gd name="connsiteY188" fmla="*/ 456077 h 812606"/>
                <a:gd name="connsiteX189" fmla="*/ 1747297 w 12346893"/>
                <a:gd name="connsiteY189" fmla="*/ 488915 h 812606"/>
                <a:gd name="connsiteX190" fmla="*/ 1722225 w 12346893"/>
                <a:gd name="connsiteY190" fmla="*/ 515954 h 812606"/>
                <a:gd name="connsiteX191" fmla="*/ 1632990 w 12346893"/>
                <a:gd name="connsiteY191" fmla="*/ 652798 h 812606"/>
                <a:gd name="connsiteX192" fmla="*/ 1615480 w 12346893"/>
                <a:gd name="connsiteY192" fmla="*/ 693282 h 812606"/>
                <a:gd name="connsiteX193" fmla="*/ 1633163 w 12346893"/>
                <a:gd name="connsiteY193" fmla="*/ 635381 h 812606"/>
                <a:gd name="connsiteX194" fmla="*/ 1669501 w 12346893"/>
                <a:gd name="connsiteY194" fmla="*/ 553933 h 812606"/>
                <a:gd name="connsiteX195" fmla="*/ 1628223 w 12346893"/>
                <a:gd name="connsiteY195" fmla="*/ 583210 h 812606"/>
                <a:gd name="connsiteX196" fmla="*/ 1354650 w 12346893"/>
                <a:gd name="connsiteY196" fmla="*/ 660615 h 812606"/>
                <a:gd name="connsiteX197" fmla="*/ 984223 w 12346893"/>
                <a:gd name="connsiteY197" fmla="*/ 512019 h 812606"/>
                <a:gd name="connsiteX198" fmla="*/ 936017 w 12346893"/>
                <a:gd name="connsiteY198" fmla="*/ 464680 h 812606"/>
                <a:gd name="connsiteX199" fmla="*/ 931703 w 12346893"/>
                <a:gd name="connsiteY199" fmla="*/ 473303 h 812606"/>
                <a:gd name="connsiteX200" fmla="*/ 922167 w 12346893"/>
                <a:gd name="connsiteY200" fmla="*/ 455639 h 812606"/>
                <a:gd name="connsiteX201" fmla="*/ 482338 w 12346893"/>
                <a:gd name="connsiteY201" fmla="*/ 168313 h 812606"/>
                <a:gd name="connsiteX202" fmla="*/ 59276 w 12346893"/>
                <a:gd name="connsiteY202" fmla="*/ 428746 h 812606"/>
                <a:gd name="connsiteX203" fmla="*/ 59024 w 12346893"/>
                <a:gd name="connsiteY203" fmla="*/ 429155 h 812606"/>
                <a:gd name="connsiteX204" fmla="*/ 57532 w 12346893"/>
                <a:gd name="connsiteY204" fmla="*/ 432249 h 812606"/>
                <a:gd name="connsiteX205" fmla="*/ 30746 w 12346893"/>
                <a:gd name="connsiteY205" fmla="*/ 480219 h 812606"/>
                <a:gd name="connsiteX206" fmla="*/ 17490 w 12346893"/>
                <a:gd name="connsiteY206" fmla="*/ 500854 h 812606"/>
                <a:gd name="connsiteX207" fmla="*/ 1 w 12346893"/>
                <a:gd name="connsiteY207" fmla="*/ 541290 h 812606"/>
                <a:gd name="connsiteX208" fmla="*/ 7693 w 12346893"/>
                <a:gd name="connsiteY208" fmla="*/ 516106 h 812606"/>
                <a:gd name="connsiteX209" fmla="*/ 1582 w 12346893"/>
                <a:gd name="connsiteY209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859253 w 12346891"/>
                <a:gd name="connsiteY19" fmla="*/ 296657 h 812606"/>
                <a:gd name="connsiteX20" fmla="*/ 1948315 w 12346891"/>
                <a:gd name="connsiteY20" fmla="*/ 177230 h 812606"/>
                <a:gd name="connsiteX21" fmla="*/ 1911977 w 12346891"/>
                <a:gd name="connsiteY21" fmla="*/ 258678 h 812606"/>
                <a:gd name="connsiteX22" fmla="*/ 1953255 w 12346891"/>
                <a:gd name="connsiteY22" fmla="*/ 229401 h 812606"/>
                <a:gd name="connsiteX23" fmla="*/ 2226828 w 12346891"/>
                <a:gd name="connsiteY23" fmla="*/ 151996 h 812606"/>
                <a:gd name="connsiteX24" fmla="*/ 2597255 w 12346891"/>
                <a:gd name="connsiteY24" fmla="*/ 300592 h 812606"/>
                <a:gd name="connsiteX25" fmla="*/ 2645461 w 12346891"/>
                <a:gd name="connsiteY25" fmla="*/ 347931 h 812606"/>
                <a:gd name="connsiteX26" fmla="*/ 2649775 w 12346891"/>
                <a:gd name="connsiteY26" fmla="*/ 339308 h 812606"/>
                <a:gd name="connsiteX27" fmla="*/ 2659311 w 12346891"/>
                <a:gd name="connsiteY27" fmla="*/ 356972 h 812606"/>
                <a:gd name="connsiteX28" fmla="*/ 3099140 w 12346891"/>
                <a:gd name="connsiteY28" fmla="*/ 644298 h 812606"/>
                <a:gd name="connsiteX29" fmla="*/ 3522202 w 12346891"/>
                <a:gd name="connsiteY29" fmla="*/ 383865 h 812606"/>
                <a:gd name="connsiteX30" fmla="*/ 3522454 w 12346891"/>
                <a:gd name="connsiteY30" fmla="*/ 383456 h 812606"/>
                <a:gd name="connsiteX31" fmla="*/ 3523946 w 12346891"/>
                <a:gd name="connsiteY31" fmla="*/ 380362 h 812606"/>
                <a:gd name="connsiteX32" fmla="*/ 3550732 w 12346891"/>
                <a:gd name="connsiteY32" fmla="*/ 332392 h 812606"/>
                <a:gd name="connsiteX33" fmla="*/ 3563987 w 12346891"/>
                <a:gd name="connsiteY33" fmla="*/ 311757 h 812606"/>
                <a:gd name="connsiteX34" fmla="*/ 3581477 w 12346891"/>
                <a:gd name="connsiteY34" fmla="*/ 271321 h 812606"/>
                <a:gd name="connsiteX35" fmla="*/ 3573785 w 12346891"/>
                <a:gd name="connsiteY35" fmla="*/ 296505 h 812606"/>
                <a:gd name="connsiteX36" fmla="*/ 3579895 w 12346891"/>
                <a:gd name="connsiteY36" fmla="*/ 286993 h 812606"/>
                <a:gd name="connsiteX37" fmla="*/ 4071647 w 12346891"/>
                <a:gd name="connsiteY37" fmla="*/ 3 h 812606"/>
                <a:gd name="connsiteX38" fmla="*/ 4442074 w 12346891"/>
                <a:gd name="connsiteY38" fmla="*/ 148599 h 812606"/>
                <a:gd name="connsiteX39" fmla="*/ 4490280 w 12346891"/>
                <a:gd name="connsiteY39" fmla="*/ 195938 h 812606"/>
                <a:gd name="connsiteX40" fmla="*/ 4494594 w 12346891"/>
                <a:gd name="connsiteY40" fmla="*/ 187314 h 812606"/>
                <a:gd name="connsiteX41" fmla="*/ 4504130 w 12346891"/>
                <a:gd name="connsiteY41" fmla="*/ 204979 h 812606"/>
                <a:gd name="connsiteX42" fmla="*/ 4943959 w 12346891"/>
                <a:gd name="connsiteY42" fmla="*/ 492304 h 812606"/>
                <a:gd name="connsiteX43" fmla="*/ 5209569 w 12346891"/>
                <a:gd name="connsiteY43" fmla="*/ 401517 h 812606"/>
                <a:gd name="connsiteX44" fmla="*/ 5254773 w 12346891"/>
                <a:gd name="connsiteY44" fmla="*/ 363608 h 812606"/>
                <a:gd name="connsiteX45" fmla="*/ 5260350 w 12346891"/>
                <a:gd name="connsiteY45" fmla="*/ 356532 h 812606"/>
                <a:gd name="connsiteX46" fmla="*/ 5294479 w 12346891"/>
                <a:gd name="connsiteY46" fmla="*/ 323694 h 812606"/>
                <a:gd name="connsiteX47" fmla="*/ 5319551 w 12346891"/>
                <a:gd name="connsiteY47" fmla="*/ 296655 h 812606"/>
                <a:gd name="connsiteX48" fmla="*/ 5408786 w 12346891"/>
                <a:gd name="connsiteY48" fmla="*/ 159811 h 812606"/>
                <a:gd name="connsiteX49" fmla="*/ 5426296 w 12346891"/>
                <a:gd name="connsiteY49" fmla="*/ 119327 h 812606"/>
                <a:gd name="connsiteX50" fmla="*/ 5408612 w 12346891"/>
                <a:gd name="connsiteY50" fmla="*/ 177228 h 812606"/>
                <a:gd name="connsiteX51" fmla="*/ 5372274 w 12346891"/>
                <a:gd name="connsiteY51" fmla="*/ 258677 h 812606"/>
                <a:gd name="connsiteX52" fmla="*/ 5413553 w 12346891"/>
                <a:gd name="connsiteY52" fmla="*/ 229399 h 812606"/>
                <a:gd name="connsiteX53" fmla="*/ 5687126 w 12346891"/>
                <a:gd name="connsiteY53" fmla="*/ 151994 h 812606"/>
                <a:gd name="connsiteX54" fmla="*/ 6057553 w 12346891"/>
                <a:gd name="connsiteY54" fmla="*/ 300590 h 812606"/>
                <a:gd name="connsiteX55" fmla="*/ 6105759 w 12346891"/>
                <a:gd name="connsiteY55" fmla="*/ 347929 h 812606"/>
                <a:gd name="connsiteX56" fmla="*/ 6110073 w 12346891"/>
                <a:gd name="connsiteY56" fmla="*/ 339306 h 812606"/>
                <a:gd name="connsiteX57" fmla="*/ 6119609 w 12346891"/>
                <a:gd name="connsiteY57" fmla="*/ 356970 h 812606"/>
                <a:gd name="connsiteX58" fmla="*/ 6559437 w 12346891"/>
                <a:gd name="connsiteY58" fmla="*/ 644296 h 812606"/>
                <a:gd name="connsiteX59" fmla="*/ 6982500 w 12346891"/>
                <a:gd name="connsiteY59" fmla="*/ 383863 h 812606"/>
                <a:gd name="connsiteX60" fmla="*/ 6982751 w 12346891"/>
                <a:gd name="connsiteY60" fmla="*/ 383454 h 812606"/>
                <a:gd name="connsiteX61" fmla="*/ 6984244 w 12346891"/>
                <a:gd name="connsiteY61" fmla="*/ 380360 h 812606"/>
                <a:gd name="connsiteX62" fmla="*/ 7011030 w 12346891"/>
                <a:gd name="connsiteY62" fmla="*/ 332390 h 812606"/>
                <a:gd name="connsiteX63" fmla="*/ 7024284 w 12346891"/>
                <a:gd name="connsiteY63" fmla="*/ 311755 h 812606"/>
                <a:gd name="connsiteX64" fmla="*/ 7041775 w 12346891"/>
                <a:gd name="connsiteY64" fmla="*/ 271319 h 812606"/>
                <a:gd name="connsiteX65" fmla="*/ 7034083 w 12346891"/>
                <a:gd name="connsiteY65" fmla="*/ 296503 h 812606"/>
                <a:gd name="connsiteX66" fmla="*/ 7040193 w 12346891"/>
                <a:gd name="connsiteY66" fmla="*/ 286991 h 812606"/>
                <a:gd name="connsiteX67" fmla="*/ 7531945 w 12346891"/>
                <a:gd name="connsiteY67" fmla="*/ 1 h 812606"/>
                <a:gd name="connsiteX68" fmla="*/ 7902372 w 12346891"/>
                <a:gd name="connsiteY68" fmla="*/ 148597 h 812606"/>
                <a:gd name="connsiteX69" fmla="*/ 7950578 w 12346891"/>
                <a:gd name="connsiteY69" fmla="*/ 195936 h 812606"/>
                <a:gd name="connsiteX70" fmla="*/ 7954892 w 12346891"/>
                <a:gd name="connsiteY70" fmla="*/ 187312 h 812606"/>
                <a:gd name="connsiteX71" fmla="*/ 7964428 w 12346891"/>
                <a:gd name="connsiteY71" fmla="*/ 204977 h 812606"/>
                <a:gd name="connsiteX72" fmla="*/ 8404256 w 12346891"/>
                <a:gd name="connsiteY72" fmla="*/ 492302 h 812606"/>
                <a:gd name="connsiteX73" fmla="*/ 8669867 w 12346891"/>
                <a:gd name="connsiteY73" fmla="*/ 401515 h 812606"/>
                <a:gd name="connsiteX74" fmla="*/ 8715074 w 12346891"/>
                <a:gd name="connsiteY74" fmla="*/ 363604 h 812606"/>
                <a:gd name="connsiteX75" fmla="*/ 8720648 w 12346891"/>
                <a:gd name="connsiteY75" fmla="*/ 356531 h 812606"/>
                <a:gd name="connsiteX76" fmla="*/ 8754768 w 12346891"/>
                <a:gd name="connsiteY76" fmla="*/ 323702 h 812606"/>
                <a:gd name="connsiteX77" fmla="*/ 8779849 w 12346891"/>
                <a:gd name="connsiteY77" fmla="*/ 296653 h 812606"/>
                <a:gd name="connsiteX78" fmla="*/ 8869084 w 12346891"/>
                <a:gd name="connsiteY78" fmla="*/ 159809 h 812606"/>
                <a:gd name="connsiteX79" fmla="*/ 8886594 w 12346891"/>
                <a:gd name="connsiteY79" fmla="*/ 119325 h 812606"/>
                <a:gd name="connsiteX80" fmla="*/ 8868910 w 12346891"/>
                <a:gd name="connsiteY80" fmla="*/ 177226 h 812606"/>
                <a:gd name="connsiteX81" fmla="*/ 8832571 w 12346891"/>
                <a:gd name="connsiteY81" fmla="*/ 258676 h 812606"/>
                <a:gd name="connsiteX82" fmla="*/ 8873851 w 12346891"/>
                <a:gd name="connsiteY82" fmla="*/ 229399 h 812606"/>
                <a:gd name="connsiteX83" fmla="*/ 9147424 w 12346891"/>
                <a:gd name="connsiteY83" fmla="*/ 151993 h 812606"/>
                <a:gd name="connsiteX84" fmla="*/ 9517851 w 12346891"/>
                <a:gd name="connsiteY84" fmla="*/ 300589 h 812606"/>
                <a:gd name="connsiteX85" fmla="*/ 9566057 w 12346891"/>
                <a:gd name="connsiteY85" fmla="*/ 347928 h 812606"/>
                <a:gd name="connsiteX86" fmla="*/ 9570371 w 12346891"/>
                <a:gd name="connsiteY86" fmla="*/ 339305 h 812606"/>
                <a:gd name="connsiteX87" fmla="*/ 9579906 w 12346891"/>
                <a:gd name="connsiteY87" fmla="*/ 356969 h 812606"/>
                <a:gd name="connsiteX88" fmla="*/ 10019736 w 12346891"/>
                <a:gd name="connsiteY88" fmla="*/ 644295 h 812606"/>
                <a:gd name="connsiteX89" fmla="*/ 10442798 w 12346891"/>
                <a:gd name="connsiteY89" fmla="*/ 383862 h 812606"/>
                <a:gd name="connsiteX90" fmla="*/ 10443050 w 12346891"/>
                <a:gd name="connsiteY90" fmla="*/ 383453 h 812606"/>
                <a:gd name="connsiteX91" fmla="*/ 10444542 w 12346891"/>
                <a:gd name="connsiteY91" fmla="*/ 380359 h 812606"/>
                <a:gd name="connsiteX92" fmla="*/ 10471328 w 12346891"/>
                <a:gd name="connsiteY92" fmla="*/ 332389 h 812606"/>
                <a:gd name="connsiteX93" fmla="*/ 10484583 w 12346891"/>
                <a:gd name="connsiteY93" fmla="*/ 311754 h 812606"/>
                <a:gd name="connsiteX94" fmla="*/ 10502072 w 12346891"/>
                <a:gd name="connsiteY94" fmla="*/ 271318 h 812606"/>
                <a:gd name="connsiteX95" fmla="*/ 10494381 w 12346891"/>
                <a:gd name="connsiteY95" fmla="*/ 296502 h 812606"/>
                <a:gd name="connsiteX96" fmla="*/ 10500491 w 12346891"/>
                <a:gd name="connsiteY96" fmla="*/ 286990 h 812606"/>
                <a:gd name="connsiteX97" fmla="*/ 10992243 w 12346891"/>
                <a:gd name="connsiteY97" fmla="*/ 0 h 812606"/>
                <a:gd name="connsiteX98" fmla="*/ 11362670 w 12346891"/>
                <a:gd name="connsiteY98" fmla="*/ 148596 h 812606"/>
                <a:gd name="connsiteX99" fmla="*/ 11410876 w 12346891"/>
                <a:gd name="connsiteY99" fmla="*/ 195935 h 812606"/>
                <a:gd name="connsiteX100" fmla="*/ 11415190 w 12346891"/>
                <a:gd name="connsiteY100" fmla="*/ 187311 h 812606"/>
                <a:gd name="connsiteX101" fmla="*/ 11424726 w 12346891"/>
                <a:gd name="connsiteY101" fmla="*/ 204976 h 812606"/>
                <a:gd name="connsiteX102" fmla="*/ 11864555 w 12346891"/>
                <a:gd name="connsiteY102" fmla="*/ 492302 h 812606"/>
                <a:gd name="connsiteX103" fmla="*/ 12329382 w 12346891"/>
                <a:gd name="connsiteY103" fmla="*/ 159808 h 812606"/>
                <a:gd name="connsiteX104" fmla="*/ 12346891 w 12346891"/>
                <a:gd name="connsiteY104" fmla="*/ 119324 h 812606"/>
                <a:gd name="connsiteX105" fmla="*/ 12329208 w 12346891"/>
                <a:gd name="connsiteY105" fmla="*/ 177225 h 812606"/>
                <a:gd name="connsiteX106" fmla="*/ 11735542 w 12346891"/>
                <a:gd name="connsiteY106" fmla="*/ 660610 h 812606"/>
                <a:gd name="connsiteX107" fmla="*/ 11365115 w 12346891"/>
                <a:gd name="connsiteY107" fmla="*/ 512014 h 812606"/>
                <a:gd name="connsiteX108" fmla="*/ 11316909 w 12346891"/>
                <a:gd name="connsiteY108" fmla="*/ 464675 h 812606"/>
                <a:gd name="connsiteX109" fmla="*/ 11312594 w 12346891"/>
                <a:gd name="connsiteY109" fmla="*/ 473298 h 812606"/>
                <a:gd name="connsiteX110" fmla="*/ 11303059 w 12346891"/>
                <a:gd name="connsiteY110" fmla="*/ 455634 h 812606"/>
                <a:gd name="connsiteX111" fmla="*/ 10863230 w 12346891"/>
                <a:gd name="connsiteY111" fmla="*/ 168308 h 812606"/>
                <a:gd name="connsiteX112" fmla="*/ 10440168 w 12346891"/>
                <a:gd name="connsiteY112" fmla="*/ 428741 h 812606"/>
                <a:gd name="connsiteX113" fmla="*/ 10439916 w 12346891"/>
                <a:gd name="connsiteY113" fmla="*/ 429150 h 812606"/>
                <a:gd name="connsiteX114" fmla="*/ 10438424 w 12346891"/>
                <a:gd name="connsiteY114" fmla="*/ 432244 h 812606"/>
                <a:gd name="connsiteX115" fmla="*/ 10411637 w 12346891"/>
                <a:gd name="connsiteY115" fmla="*/ 480214 h 812606"/>
                <a:gd name="connsiteX116" fmla="*/ 10398383 w 12346891"/>
                <a:gd name="connsiteY116" fmla="*/ 500849 h 812606"/>
                <a:gd name="connsiteX117" fmla="*/ 10380893 w 12346891"/>
                <a:gd name="connsiteY117" fmla="*/ 541285 h 812606"/>
                <a:gd name="connsiteX118" fmla="*/ 10388584 w 12346891"/>
                <a:gd name="connsiteY118" fmla="*/ 516101 h 812606"/>
                <a:gd name="connsiteX119" fmla="*/ 10382475 w 12346891"/>
                <a:gd name="connsiteY119" fmla="*/ 525613 h 812606"/>
                <a:gd name="connsiteX120" fmla="*/ 9890722 w 12346891"/>
                <a:gd name="connsiteY120" fmla="*/ 812603 h 812606"/>
                <a:gd name="connsiteX121" fmla="*/ 9520295 w 12346891"/>
                <a:gd name="connsiteY121" fmla="*/ 664007 h 812606"/>
                <a:gd name="connsiteX122" fmla="*/ 9472089 w 12346891"/>
                <a:gd name="connsiteY122" fmla="*/ 616668 h 812606"/>
                <a:gd name="connsiteX123" fmla="*/ 9467775 w 12346891"/>
                <a:gd name="connsiteY123" fmla="*/ 625292 h 812606"/>
                <a:gd name="connsiteX124" fmla="*/ 9458240 w 12346891"/>
                <a:gd name="connsiteY124" fmla="*/ 607627 h 812606"/>
                <a:gd name="connsiteX125" fmla="*/ 9018411 w 12346891"/>
                <a:gd name="connsiteY125" fmla="*/ 320302 h 812606"/>
                <a:gd name="connsiteX126" fmla="*/ 8752800 w 12346891"/>
                <a:gd name="connsiteY126" fmla="*/ 411089 h 812606"/>
                <a:gd name="connsiteX127" fmla="*/ 8707593 w 12346891"/>
                <a:gd name="connsiteY127" fmla="*/ 449000 h 812606"/>
                <a:gd name="connsiteX128" fmla="*/ 8702020 w 12346891"/>
                <a:gd name="connsiteY128" fmla="*/ 456073 h 812606"/>
                <a:gd name="connsiteX129" fmla="*/ 8667899 w 12346891"/>
                <a:gd name="connsiteY129" fmla="*/ 488902 h 812606"/>
                <a:gd name="connsiteX130" fmla="*/ 8642818 w 12346891"/>
                <a:gd name="connsiteY130" fmla="*/ 515951 h 812606"/>
                <a:gd name="connsiteX131" fmla="*/ 8553583 w 12346891"/>
                <a:gd name="connsiteY131" fmla="*/ 652795 h 812606"/>
                <a:gd name="connsiteX132" fmla="*/ 8536073 w 12346891"/>
                <a:gd name="connsiteY132" fmla="*/ 693279 h 812606"/>
                <a:gd name="connsiteX133" fmla="*/ 8553757 w 12346891"/>
                <a:gd name="connsiteY133" fmla="*/ 635378 h 812606"/>
                <a:gd name="connsiteX134" fmla="*/ 8590096 w 12346891"/>
                <a:gd name="connsiteY134" fmla="*/ 553928 h 812606"/>
                <a:gd name="connsiteX135" fmla="*/ 8548816 w 12346891"/>
                <a:gd name="connsiteY135" fmla="*/ 583206 h 812606"/>
                <a:gd name="connsiteX136" fmla="*/ 8275244 w 12346891"/>
                <a:gd name="connsiteY136" fmla="*/ 660611 h 812606"/>
                <a:gd name="connsiteX137" fmla="*/ 7904817 w 12346891"/>
                <a:gd name="connsiteY137" fmla="*/ 512015 h 812606"/>
                <a:gd name="connsiteX138" fmla="*/ 7856610 w 12346891"/>
                <a:gd name="connsiteY138" fmla="*/ 464676 h 812606"/>
                <a:gd name="connsiteX139" fmla="*/ 7852297 w 12346891"/>
                <a:gd name="connsiteY139" fmla="*/ 473299 h 812606"/>
                <a:gd name="connsiteX140" fmla="*/ 7842761 w 12346891"/>
                <a:gd name="connsiteY140" fmla="*/ 455635 h 812606"/>
                <a:gd name="connsiteX141" fmla="*/ 7402931 w 12346891"/>
                <a:gd name="connsiteY141" fmla="*/ 168309 h 812606"/>
                <a:gd name="connsiteX142" fmla="*/ 6979869 w 12346891"/>
                <a:gd name="connsiteY142" fmla="*/ 428742 h 812606"/>
                <a:gd name="connsiteX143" fmla="*/ 6979618 w 12346891"/>
                <a:gd name="connsiteY143" fmla="*/ 429151 h 812606"/>
                <a:gd name="connsiteX144" fmla="*/ 6978126 w 12346891"/>
                <a:gd name="connsiteY144" fmla="*/ 432245 h 812606"/>
                <a:gd name="connsiteX145" fmla="*/ 6951340 w 12346891"/>
                <a:gd name="connsiteY145" fmla="*/ 480215 h 812606"/>
                <a:gd name="connsiteX146" fmla="*/ 6938084 w 12346891"/>
                <a:gd name="connsiteY146" fmla="*/ 500850 h 812606"/>
                <a:gd name="connsiteX147" fmla="*/ 6920595 w 12346891"/>
                <a:gd name="connsiteY147" fmla="*/ 541286 h 812606"/>
                <a:gd name="connsiteX148" fmla="*/ 6928286 w 12346891"/>
                <a:gd name="connsiteY148" fmla="*/ 516102 h 812606"/>
                <a:gd name="connsiteX149" fmla="*/ 6922176 w 12346891"/>
                <a:gd name="connsiteY149" fmla="*/ 525614 h 812606"/>
                <a:gd name="connsiteX150" fmla="*/ 6430425 w 12346891"/>
                <a:gd name="connsiteY150" fmla="*/ 812604 h 812606"/>
                <a:gd name="connsiteX151" fmla="*/ 6059997 w 12346891"/>
                <a:gd name="connsiteY151" fmla="*/ 664008 h 812606"/>
                <a:gd name="connsiteX152" fmla="*/ 6011791 w 12346891"/>
                <a:gd name="connsiteY152" fmla="*/ 616669 h 812606"/>
                <a:gd name="connsiteX153" fmla="*/ 6007477 w 12346891"/>
                <a:gd name="connsiteY153" fmla="*/ 625293 h 812606"/>
                <a:gd name="connsiteX154" fmla="*/ 5997942 w 12346891"/>
                <a:gd name="connsiteY154" fmla="*/ 607628 h 812606"/>
                <a:gd name="connsiteX155" fmla="*/ 5558112 w 12346891"/>
                <a:gd name="connsiteY155" fmla="*/ 320302 h 812606"/>
                <a:gd name="connsiteX156" fmla="*/ 5292503 w 12346891"/>
                <a:gd name="connsiteY156" fmla="*/ 411089 h 812606"/>
                <a:gd name="connsiteX157" fmla="*/ 5247298 w 12346891"/>
                <a:gd name="connsiteY157" fmla="*/ 448999 h 812606"/>
                <a:gd name="connsiteX158" fmla="*/ 5241722 w 12346891"/>
                <a:gd name="connsiteY158" fmla="*/ 456075 h 812606"/>
                <a:gd name="connsiteX159" fmla="*/ 5207592 w 12346891"/>
                <a:gd name="connsiteY159" fmla="*/ 488913 h 812606"/>
                <a:gd name="connsiteX160" fmla="*/ 5182520 w 12346891"/>
                <a:gd name="connsiteY160" fmla="*/ 515952 h 812606"/>
                <a:gd name="connsiteX161" fmla="*/ 5093285 w 12346891"/>
                <a:gd name="connsiteY161" fmla="*/ 652796 h 812606"/>
                <a:gd name="connsiteX162" fmla="*/ 5075776 w 12346891"/>
                <a:gd name="connsiteY162" fmla="*/ 693280 h 812606"/>
                <a:gd name="connsiteX163" fmla="*/ 5093459 w 12346891"/>
                <a:gd name="connsiteY163" fmla="*/ 635379 h 812606"/>
                <a:gd name="connsiteX164" fmla="*/ 5129797 w 12346891"/>
                <a:gd name="connsiteY164" fmla="*/ 553930 h 812606"/>
                <a:gd name="connsiteX165" fmla="*/ 5088518 w 12346891"/>
                <a:gd name="connsiteY165" fmla="*/ 583208 h 812606"/>
                <a:gd name="connsiteX166" fmla="*/ 4814946 w 12346891"/>
                <a:gd name="connsiteY166" fmla="*/ 660613 h 812606"/>
                <a:gd name="connsiteX167" fmla="*/ 4444519 w 12346891"/>
                <a:gd name="connsiteY167" fmla="*/ 512017 h 812606"/>
                <a:gd name="connsiteX168" fmla="*/ 4396312 w 12346891"/>
                <a:gd name="connsiteY168" fmla="*/ 464678 h 812606"/>
                <a:gd name="connsiteX169" fmla="*/ 4391999 w 12346891"/>
                <a:gd name="connsiteY169" fmla="*/ 473301 h 812606"/>
                <a:gd name="connsiteX170" fmla="*/ 4382463 w 12346891"/>
                <a:gd name="connsiteY170" fmla="*/ 455637 h 812606"/>
                <a:gd name="connsiteX171" fmla="*/ 3942634 w 12346891"/>
                <a:gd name="connsiteY171" fmla="*/ 168311 h 812606"/>
                <a:gd name="connsiteX172" fmla="*/ 3519572 w 12346891"/>
                <a:gd name="connsiteY172" fmla="*/ 428744 h 812606"/>
                <a:gd name="connsiteX173" fmla="*/ 3519320 w 12346891"/>
                <a:gd name="connsiteY173" fmla="*/ 429153 h 812606"/>
                <a:gd name="connsiteX174" fmla="*/ 3517828 w 12346891"/>
                <a:gd name="connsiteY174" fmla="*/ 432247 h 812606"/>
                <a:gd name="connsiteX175" fmla="*/ 3491042 w 12346891"/>
                <a:gd name="connsiteY175" fmla="*/ 480217 h 812606"/>
                <a:gd name="connsiteX176" fmla="*/ 3477786 w 12346891"/>
                <a:gd name="connsiteY176" fmla="*/ 500852 h 812606"/>
                <a:gd name="connsiteX177" fmla="*/ 3460297 w 12346891"/>
                <a:gd name="connsiteY177" fmla="*/ 541288 h 812606"/>
                <a:gd name="connsiteX178" fmla="*/ 3467989 w 12346891"/>
                <a:gd name="connsiteY178" fmla="*/ 516104 h 812606"/>
                <a:gd name="connsiteX179" fmla="*/ 3461878 w 12346891"/>
                <a:gd name="connsiteY179" fmla="*/ 525616 h 812606"/>
                <a:gd name="connsiteX180" fmla="*/ 2970127 w 12346891"/>
                <a:gd name="connsiteY180" fmla="*/ 812606 h 812606"/>
                <a:gd name="connsiteX181" fmla="*/ 2599700 w 12346891"/>
                <a:gd name="connsiteY181" fmla="*/ 664010 h 812606"/>
                <a:gd name="connsiteX182" fmla="*/ 2551493 w 12346891"/>
                <a:gd name="connsiteY182" fmla="*/ 616671 h 812606"/>
                <a:gd name="connsiteX183" fmla="*/ 2547180 w 12346891"/>
                <a:gd name="connsiteY183" fmla="*/ 625295 h 812606"/>
                <a:gd name="connsiteX184" fmla="*/ 2537644 w 12346891"/>
                <a:gd name="connsiteY184" fmla="*/ 607630 h 812606"/>
                <a:gd name="connsiteX185" fmla="*/ 2097815 w 12346891"/>
                <a:gd name="connsiteY185" fmla="*/ 320304 h 812606"/>
                <a:gd name="connsiteX186" fmla="*/ 1832205 w 12346891"/>
                <a:gd name="connsiteY186" fmla="*/ 411091 h 812606"/>
                <a:gd name="connsiteX187" fmla="*/ 1787001 w 12346891"/>
                <a:gd name="connsiteY187" fmla="*/ 449001 h 812606"/>
                <a:gd name="connsiteX188" fmla="*/ 1781424 w 12346891"/>
                <a:gd name="connsiteY188" fmla="*/ 456077 h 812606"/>
                <a:gd name="connsiteX189" fmla="*/ 1747295 w 12346891"/>
                <a:gd name="connsiteY189" fmla="*/ 488915 h 812606"/>
                <a:gd name="connsiteX190" fmla="*/ 1722223 w 12346891"/>
                <a:gd name="connsiteY190" fmla="*/ 515954 h 812606"/>
                <a:gd name="connsiteX191" fmla="*/ 1632988 w 12346891"/>
                <a:gd name="connsiteY191" fmla="*/ 652798 h 812606"/>
                <a:gd name="connsiteX192" fmla="*/ 1633161 w 12346891"/>
                <a:gd name="connsiteY192" fmla="*/ 635381 h 812606"/>
                <a:gd name="connsiteX193" fmla="*/ 1669499 w 12346891"/>
                <a:gd name="connsiteY193" fmla="*/ 553933 h 812606"/>
                <a:gd name="connsiteX194" fmla="*/ 1628221 w 12346891"/>
                <a:gd name="connsiteY194" fmla="*/ 583210 h 812606"/>
                <a:gd name="connsiteX195" fmla="*/ 1354648 w 12346891"/>
                <a:gd name="connsiteY195" fmla="*/ 660615 h 812606"/>
                <a:gd name="connsiteX196" fmla="*/ 984221 w 12346891"/>
                <a:gd name="connsiteY196" fmla="*/ 512019 h 812606"/>
                <a:gd name="connsiteX197" fmla="*/ 936015 w 12346891"/>
                <a:gd name="connsiteY197" fmla="*/ 464680 h 812606"/>
                <a:gd name="connsiteX198" fmla="*/ 931701 w 12346891"/>
                <a:gd name="connsiteY198" fmla="*/ 473303 h 812606"/>
                <a:gd name="connsiteX199" fmla="*/ 922165 w 12346891"/>
                <a:gd name="connsiteY199" fmla="*/ 455639 h 812606"/>
                <a:gd name="connsiteX200" fmla="*/ 482336 w 12346891"/>
                <a:gd name="connsiteY200" fmla="*/ 168313 h 812606"/>
                <a:gd name="connsiteX201" fmla="*/ 59274 w 12346891"/>
                <a:gd name="connsiteY201" fmla="*/ 428746 h 812606"/>
                <a:gd name="connsiteX202" fmla="*/ 59022 w 12346891"/>
                <a:gd name="connsiteY202" fmla="*/ 429155 h 812606"/>
                <a:gd name="connsiteX203" fmla="*/ 57530 w 12346891"/>
                <a:gd name="connsiteY203" fmla="*/ 432249 h 812606"/>
                <a:gd name="connsiteX204" fmla="*/ 30744 w 12346891"/>
                <a:gd name="connsiteY204" fmla="*/ 480219 h 812606"/>
                <a:gd name="connsiteX205" fmla="*/ 17488 w 12346891"/>
                <a:gd name="connsiteY205" fmla="*/ 500854 h 812606"/>
                <a:gd name="connsiteX206" fmla="*/ -1 w 12346891"/>
                <a:gd name="connsiteY206" fmla="*/ 541290 h 812606"/>
                <a:gd name="connsiteX207" fmla="*/ 7691 w 12346891"/>
                <a:gd name="connsiteY207" fmla="*/ 516106 h 812606"/>
                <a:gd name="connsiteX208" fmla="*/ 1580 w 12346891"/>
                <a:gd name="connsiteY208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48317 w 12346893"/>
                <a:gd name="connsiteY20" fmla="*/ 177230 h 812606"/>
                <a:gd name="connsiteX21" fmla="*/ 1911979 w 12346893"/>
                <a:gd name="connsiteY21" fmla="*/ 258678 h 812606"/>
                <a:gd name="connsiteX22" fmla="*/ 1953257 w 12346893"/>
                <a:gd name="connsiteY22" fmla="*/ 229401 h 812606"/>
                <a:gd name="connsiteX23" fmla="*/ 2226830 w 12346893"/>
                <a:gd name="connsiteY23" fmla="*/ 151996 h 812606"/>
                <a:gd name="connsiteX24" fmla="*/ 2597257 w 12346893"/>
                <a:gd name="connsiteY24" fmla="*/ 300592 h 812606"/>
                <a:gd name="connsiteX25" fmla="*/ 2645463 w 12346893"/>
                <a:gd name="connsiteY25" fmla="*/ 347931 h 812606"/>
                <a:gd name="connsiteX26" fmla="*/ 2649777 w 12346893"/>
                <a:gd name="connsiteY26" fmla="*/ 339308 h 812606"/>
                <a:gd name="connsiteX27" fmla="*/ 2659313 w 12346893"/>
                <a:gd name="connsiteY27" fmla="*/ 356972 h 812606"/>
                <a:gd name="connsiteX28" fmla="*/ 3099142 w 12346893"/>
                <a:gd name="connsiteY28" fmla="*/ 644298 h 812606"/>
                <a:gd name="connsiteX29" fmla="*/ 3522204 w 12346893"/>
                <a:gd name="connsiteY29" fmla="*/ 383865 h 812606"/>
                <a:gd name="connsiteX30" fmla="*/ 3522456 w 12346893"/>
                <a:gd name="connsiteY30" fmla="*/ 383456 h 812606"/>
                <a:gd name="connsiteX31" fmla="*/ 3523948 w 12346893"/>
                <a:gd name="connsiteY31" fmla="*/ 380362 h 812606"/>
                <a:gd name="connsiteX32" fmla="*/ 3550734 w 12346893"/>
                <a:gd name="connsiteY32" fmla="*/ 332392 h 812606"/>
                <a:gd name="connsiteX33" fmla="*/ 3563989 w 12346893"/>
                <a:gd name="connsiteY33" fmla="*/ 311757 h 812606"/>
                <a:gd name="connsiteX34" fmla="*/ 3581479 w 12346893"/>
                <a:gd name="connsiteY34" fmla="*/ 271321 h 812606"/>
                <a:gd name="connsiteX35" fmla="*/ 3573787 w 12346893"/>
                <a:gd name="connsiteY35" fmla="*/ 296505 h 812606"/>
                <a:gd name="connsiteX36" fmla="*/ 3579897 w 12346893"/>
                <a:gd name="connsiteY36" fmla="*/ 286993 h 812606"/>
                <a:gd name="connsiteX37" fmla="*/ 4071649 w 12346893"/>
                <a:gd name="connsiteY37" fmla="*/ 3 h 812606"/>
                <a:gd name="connsiteX38" fmla="*/ 4442076 w 12346893"/>
                <a:gd name="connsiteY38" fmla="*/ 148599 h 812606"/>
                <a:gd name="connsiteX39" fmla="*/ 4490282 w 12346893"/>
                <a:gd name="connsiteY39" fmla="*/ 195938 h 812606"/>
                <a:gd name="connsiteX40" fmla="*/ 4494596 w 12346893"/>
                <a:gd name="connsiteY40" fmla="*/ 187314 h 812606"/>
                <a:gd name="connsiteX41" fmla="*/ 4504132 w 12346893"/>
                <a:gd name="connsiteY41" fmla="*/ 204979 h 812606"/>
                <a:gd name="connsiteX42" fmla="*/ 4943961 w 12346893"/>
                <a:gd name="connsiteY42" fmla="*/ 492304 h 812606"/>
                <a:gd name="connsiteX43" fmla="*/ 5209571 w 12346893"/>
                <a:gd name="connsiteY43" fmla="*/ 401517 h 812606"/>
                <a:gd name="connsiteX44" fmla="*/ 5254775 w 12346893"/>
                <a:gd name="connsiteY44" fmla="*/ 363608 h 812606"/>
                <a:gd name="connsiteX45" fmla="*/ 5260352 w 12346893"/>
                <a:gd name="connsiteY45" fmla="*/ 356532 h 812606"/>
                <a:gd name="connsiteX46" fmla="*/ 5294481 w 12346893"/>
                <a:gd name="connsiteY46" fmla="*/ 323694 h 812606"/>
                <a:gd name="connsiteX47" fmla="*/ 5319553 w 12346893"/>
                <a:gd name="connsiteY47" fmla="*/ 296655 h 812606"/>
                <a:gd name="connsiteX48" fmla="*/ 5408788 w 12346893"/>
                <a:gd name="connsiteY48" fmla="*/ 159811 h 812606"/>
                <a:gd name="connsiteX49" fmla="*/ 5426298 w 12346893"/>
                <a:gd name="connsiteY49" fmla="*/ 119327 h 812606"/>
                <a:gd name="connsiteX50" fmla="*/ 5408614 w 12346893"/>
                <a:gd name="connsiteY50" fmla="*/ 177228 h 812606"/>
                <a:gd name="connsiteX51" fmla="*/ 5372276 w 12346893"/>
                <a:gd name="connsiteY51" fmla="*/ 258677 h 812606"/>
                <a:gd name="connsiteX52" fmla="*/ 5413555 w 12346893"/>
                <a:gd name="connsiteY52" fmla="*/ 229399 h 812606"/>
                <a:gd name="connsiteX53" fmla="*/ 5687128 w 12346893"/>
                <a:gd name="connsiteY53" fmla="*/ 151994 h 812606"/>
                <a:gd name="connsiteX54" fmla="*/ 6057555 w 12346893"/>
                <a:gd name="connsiteY54" fmla="*/ 300590 h 812606"/>
                <a:gd name="connsiteX55" fmla="*/ 6105761 w 12346893"/>
                <a:gd name="connsiteY55" fmla="*/ 347929 h 812606"/>
                <a:gd name="connsiteX56" fmla="*/ 6110075 w 12346893"/>
                <a:gd name="connsiteY56" fmla="*/ 339306 h 812606"/>
                <a:gd name="connsiteX57" fmla="*/ 6119611 w 12346893"/>
                <a:gd name="connsiteY57" fmla="*/ 356970 h 812606"/>
                <a:gd name="connsiteX58" fmla="*/ 6559439 w 12346893"/>
                <a:gd name="connsiteY58" fmla="*/ 644296 h 812606"/>
                <a:gd name="connsiteX59" fmla="*/ 6982502 w 12346893"/>
                <a:gd name="connsiteY59" fmla="*/ 383863 h 812606"/>
                <a:gd name="connsiteX60" fmla="*/ 6982753 w 12346893"/>
                <a:gd name="connsiteY60" fmla="*/ 383454 h 812606"/>
                <a:gd name="connsiteX61" fmla="*/ 6984246 w 12346893"/>
                <a:gd name="connsiteY61" fmla="*/ 380360 h 812606"/>
                <a:gd name="connsiteX62" fmla="*/ 7011032 w 12346893"/>
                <a:gd name="connsiteY62" fmla="*/ 332390 h 812606"/>
                <a:gd name="connsiteX63" fmla="*/ 7024286 w 12346893"/>
                <a:gd name="connsiteY63" fmla="*/ 311755 h 812606"/>
                <a:gd name="connsiteX64" fmla="*/ 7041777 w 12346893"/>
                <a:gd name="connsiteY64" fmla="*/ 271319 h 812606"/>
                <a:gd name="connsiteX65" fmla="*/ 7034085 w 12346893"/>
                <a:gd name="connsiteY65" fmla="*/ 296503 h 812606"/>
                <a:gd name="connsiteX66" fmla="*/ 7040195 w 12346893"/>
                <a:gd name="connsiteY66" fmla="*/ 286991 h 812606"/>
                <a:gd name="connsiteX67" fmla="*/ 7531947 w 12346893"/>
                <a:gd name="connsiteY67" fmla="*/ 1 h 812606"/>
                <a:gd name="connsiteX68" fmla="*/ 7902374 w 12346893"/>
                <a:gd name="connsiteY68" fmla="*/ 148597 h 812606"/>
                <a:gd name="connsiteX69" fmla="*/ 7950580 w 12346893"/>
                <a:gd name="connsiteY69" fmla="*/ 195936 h 812606"/>
                <a:gd name="connsiteX70" fmla="*/ 7954894 w 12346893"/>
                <a:gd name="connsiteY70" fmla="*/ 187312 h 812606"/>
                <a:gd name="connsiteX71" fmla="*/ 7964430 w 12346893"/>
                <a:gd name="connsiteY71" fmla="*/ 204977 h 812606"/>
                <a:gd name="connsiteX72" fmla="*/ 8404258 w 12346893"/>
                <a:gd name="connsiteY72" fmla="*/ 492302 h 812606"/>
                <a:gd name="connsiteX73" fmla="*/ 8669869 w 12346893"/>
                <a:gd name="connsiteY73" fmla="*/ 401515 h 812606"/>
                <a:gd name="connsiteX74" fmla="*/ 8715076 w 12346893"/>
                <a:gd name="connsiteY74" fmla="*/ 363604 h 812606"/>
                <a:gd name="connsiteX75" fmla="*/ 8720650 w 12346893"/>
                <a:gd name="connsiteY75" fmla="*/ 356531 h 812606"/>
                <a:gd name="connsiteX76" fmla="*/ 8754770 w 12346893"/>
                <a:gd name="connsiteY76" fmla="*/ 323702 h 812606"/>
                <a:gd name="connsiteX77" fmla="*/ 8779851 w 12346893"/>
                <a:gd name="connsiteY77" fmla="*/ 296653 h 812606"/>
                <a:gd name="connsiteX78" fmla="*/ 8869086 w 12346893"/>
                <a:gd name="connsiteY78" fmla="*/ 159809 h 812606"/>
                <a:gd name="connsiteX79" fmla="*/ 8886596 w 12346893"/>
                <a:gd name="connsiteY79" fmla="*/ 119325 h 812606"/>
                <a:gd name="connsiteX80" fmla="*/ 8868912 w 12346893"/>
                <a:gd name="connsiteY80" fmla="*/ 177226 h 812606"/>
                <a:gd name="connsiteX81" fmla="*/ 8832573 w 12346893"/>
                <a:gd name="connsiteY81" fmla="*/ 258676 h 812606"/>
                <a:gd name="connsiteX82" fmla="*/ 8873853 w 12346893"/>
                <a:gd name="connsiteY82" fmla="*/ 229399 h 812606"/>
                <a:gd name="connsiteX83" fmla="*/ 9147426 w 12346893"/>
                <a:gd name="connsiteY83" fmla="*/ 151993 h 812606"/>
                <a:gd name="connsiteX84" fmla="*/ 9517853 w 12346893"/>
                <a:gd name="connsiteY84" fmla="*/ 300589 h 812606"/>
                <a:gd name="connsiteX85" fmla="*/ 9566059 w 12346893"/>
                <a:gd name="connsiteY85" fmla="*/ 347928 h 812606"/>
                <a:gd name="connsiteX86" fmla="*/ 9570373 w 12346893"/>
                <a:gd name="connsiteY86" fmla="*/ 339305 h 812606"/>
                <a:gd name="connsiteX87" fmla="*/ 9579908 w 12346893"/>
                <a:gd name="connsiteY87" fmla="*/ 356969 h 812606"/>
                <a:gd name="connsiteX88" fmla="*/ 10019738 w 12346893"/>
                <a:gd name="connsiteY88" fmla="*/ 644295 h 812606"/>
                <a:gd name="connsiteX89" fmla="*/ 10442800 w 12346893"/>
                <a:gd name="connsiteY89" fmla="*/ 383862 h 812606"/>
                <a:gd name="connsiteX90" fmla="*/ 10443052 w 12346893"/>
                <a:gd name="connsiteY90" fmla="*/ 383453 h 812606"/>
                <a:gd name="connsiteX91" fmla="*/ 10444544 w 12346893"/>
                <a:gd name="connsiteY91" fmla="*/ 380359 h 812606"/>
                <a:gd name="connsiteX92" fmla="*/ 10471330 w 12346893"/>
                <a:gd name="connsiteY92" fmla="*/ 332389 h 812606"/>
                <a:gd name="connsiteX93" fmla="*/ 10484585 w 12346893"/>
                <a:gd name="connsiteY93" fmla="*/ 311754 h 812606"/>
                <a:gd name="connsiteX94" fmla="*/ 10502074 w 12346893"/>
                <a:gd name="connsiteY94" fmla="*/ 271318 h 812606"/>
                <a:gd name="connsiteX95" fmla="*/ 10494383 w 12346893"/>
                <a:gd name="connsiteY95" fmla="*/ 296502 h 812606"/>
                <a:gd name="connsiteX96" fmla="*/ 10500493 w 12346893"/>
                <a:gd name="connsiteY96" fmla="*/ 286990 h 812606"/>
                <a:gd name="connsiteX97" fmla="*/ 10992245 w 12346893"/>
                <a:gd name="connsiteY97" fmla="*/ 0 h 812606"/>
                <a:gd name="connsiteX98" fmla="*/ 11362672 w 12346893"/>
                <a:gd name="connsiteY98" fmla="*/ 148596 h 812606"/>
                <a:gd name="connsiteX99" fmla="*/ 11410878 w 12346893"/>
                <a:gd name="connsiteY99" fmla="*/ 195935 h 812606"/>
                <a:gd name="connsiteX100" fmla="*/ 11415192 w 12346893"/>
                <a:gd name="connsiteY100" fmla="*/ 187311 h 812606"/>
                <a:gd name="connsiteX101" fmla="*/ 11424728 w 12346893"/>
                <a:gd name="connsiteY101" fmla="*/ 204976 h 812606"/>
                <a:gd name="connsiteX102" fmla="*/ 11864557 w 12346893"/>
                <a:gd name="connsiteY102" fmla="*/ 492302 h 812606"/>
                <a:gd name="connsiteX103" fmla="*/ 12329384 w 12346893"/>
                <a:gd name="connsiteY103" fmla="*/ 159808 h 812606"/>
                <a:gd name="connsiteX104" fmla="*/ 12346893 w 12346893"/>
                <a:gd name="connsiteY104" fmla="*/ 119324 h 812606"/>
                <a:gd name="connsiteX105" fmla="*/ 12329210 w 12346893"/>
                <a:gd name="connsiteY105" fmla="*/ 177225 h 812606"/>
                <a:gd name="connsiteX106" fmla="*/ 11735544 w 12346893"/>
                <a:gd name="connsiteY106" fmla="*/ 660610 h 812606"/>
                <a:gd name="connsiteX107" fmla="*/ 11365117 w 12346893"/>
                <a:gd name="connsiteY107" fmla="*/ 512014 h 812606"/>
                <a:gd name="connsiteX108" fmla="*/ 11316911 w 12346893"/>
                <a:gd name="connsiteY108" fmla="*/ 464675 h 812606"/>
                <a:gd name="connsiteX109" fmla="*/ 11312596 w 12346893"/>
                <a:gd name="connsiteY109" fmla="*/ 473298 h 812606"/>
                <a:gd name="connsiteX110" fmla="*/ 11303061 w 12346893"/>
                <a:gd name="connsiteY110" fmla="*/ 455634 h 812606"/>
                <a:gd name="connsiteX111" fmla="*/ 10863232 w 12346893"/>
                <a:gd name="connsiteY111" fmla="*/ 168308 h 812606"/>
                <a:gd name="connsiteX112" fmla="*/ 10440170 w 12346893"/>
                <a:gd name="connsiteY112" fmla="*/ 428741 h 812606"/>
                <a:gd name="connsiteX113" fmla="*/ 10439918 w 12346893"/>
                <a:gd name="connsiteY113" fmla="*/ 429150 h 812606"/>
                <a:gd name="connsiteX114" fmla="*/ 10438426 w 12346893"/>
                <a:gd name="connsiteY114" fmla="*/ 432244 h 812606"/>
                <a:gd name="connsiteX115" fmla="*/ 10411639 w 12346893"/>
                <a:gd name="connsiteY115" fmla="*/ 480214 h 812606"/>
                <a:gd name="connsiteX116" fmla="*/ 10398385 w 12346893"/>
                <a:gd name="connsiteY116" fmla="*/ 500849 h 812606"/>
                <a:gd name="connsiteX117" fmla="*/ 10380895 w 12346893"/>
                <a:gd name="connsiteY117" fmla="*/ 541285 h 812606"/>
                <a:gd name="connsiteX118" fmla="*/ 10388586 w 12346893"/>
                <a:gd name="connsiteY118" fmla="*/ 516101 h 812606"/>
                <a:gd name="connsiteX119" fmla="*/ 10382477 w 12346893"/>
                <a:gd name="connsiteY119" fmla="*/ 525613 h 812606"/>
                <a:gd name="connsiteX120" fmla="*/ 9890724 w 12346893"/>
                <a:gd name="connsiteY120" fmla="*/ 812603 h 812606"/>
                <a:gd name="connsiteX121" fmla="*/ 9520297 w 12346893"/>
                <a:gd name="connsiteY121" fmla="*/ 664007 h 812606"/>
                <a:gd name="connsiteX122" fmla="*/ 9472091 w 12346893"/>
                <a:gd name="connsiteY122" fmla="*/ 616668 h 812606"/>
                <a:gd name="connsiteX123" fmla="*/ 9467777 w 12346893"/>
                <a:gd name="connsiteY123" fmla="*/ 625292 h 812606"/>
                <a:gd name="connsiteX124" fmla="*/ 9458242 w 12346893"/>
                <a:gd name="connsiteY124" fmla="*/ 607627 h 812606"/>
                <a:gd name="connsiteX125" fmla="*/ 9018413 w 12346893"/>
                <a:gd name="connsiteY125" fmla="*/ 320302 h 812606"/>
                <a:gd name="connsiteX126" fmla="*/ 8752802 w 12346893"/>
                <a:gd name="connsiteY126" fmla="*/ 411089 h 812606"/>
                <a:gd name="connsiteX127" fmla="*/ 8707595 w 12346893"/>
                <a:gd name="connsiteY127" fmla="*/ 449000 h 812606"/>
                <a:gd name="connsiteX128" fmla="*/ 8702022 w 12346893"/>
                <a:gd name="connsiteY128" fmla="*/ 456073 h 812606"/>
                <a:gd name="connsiteX129" fmla="*/ 8667901 w 12346893"/>
                <a:gd name="connsiteY129" fmla="*/ 488902 h 812606"/>
                <a:gd name="connsiteX130" fmla="*/ 8642820 w 12346893"/>
                <a:gd name="connsiteY130" fmla="*/ 515951 h 812606"/>
                <a:gd name="connsiteX131" fmla="*/ 8553585 w 12346893"/>
                <a:gd name="connsiteY131" fmla="*/ 652795 h 812606"/>
                <a:gd name="connsiteX132" fmla="*/ 8536075 w 12346893"/>
                <a:gd name="connsiteY132" fmla="*/ 693279 h 812606"/>
                <a:gd name="connsiteX133" fmla="*/ 8553759 w 12346893"/>
                <a:gd name="connsiteY133" fmla="*/ 635378 h 812606"/>
                <a:gd name="connsiteX134" fmla="*/ 8590098 w 12346893"/>
                <a:gd name="connsiteY134" fmla="*/ 553928 h 812606"/>
                <a:gd name="connsiteX135" fmla="*/ 8548818 w 12346893"/>
                <a:gd name="connsiteY135" fmla="*/ 583206 h 812606"/>
                <a:gd name="connsiteX136" fmla="*/ 8275246 w 12346893"/>
                <a:gd name="connsiteY136" fmla="*/ 660611 h 812606"/>
                <a:gd name="connsiteX137" fmla="*/ 7904819 w 12346893"/>
                <a:gd name="connsiteY137" fmla="*/ 512015 h 812606"/>
                <a:gd name="connsiteX138" fmla="*/ 7856612 w 12346893"/>
                <a:gd name="connsiteY138" fmla="*/ 464676 h 812606"/>
                <a:gd name="connsiteX139" fmla="*/ 7852299 w 12346893"/>
                <a:gd name="connsiteY139" fmla="*/ 473299 h 812606"/>
                <a:gd name="connsiteX140" fmla="*/ 7842763 w 12346893"/>
                <a:gd name="connsiteY140" fmla="*/ 455635 h 812606"/>
                <a:gd name="connsiteX141" fmla="*/ 7402933 w 12346893"/>
                <a:gd name="connsiteY141" fmla="*/ 168309 h 812606"/>
                <a:gd name="connsiteX142" fmla="*/ 6979871 w 12346893"/>
                <a:gd name="connsiteY142" fmla="*/ 428742 h 812606"/>
                <a:gd name="connsiteX143" fmla="*/ 6979620 w 12346893"/>
                <a:gd name="connsiteY143" fmla="*/ 429151 h 812606"/>
                <a:gd name="connsiteX144" fmla="*/ 6978128 w 12346893"/>
                <a:gd name="connsiteY144" fmla="*/ 432245 h 812606"/>
                <a:gd name="connsiteX145" fmla="*/ 6951342 w 12346893"/>
                <a:gd name="connsiteY145" fmla="*/ 480215 h 812606"/>
                <a:gd name="connsiteX146" fmla="*/ 6938086 w 12346893"/>
                <a:gd name="connsiteY146" fmla="*/ 500850 h 812606"/>
                <a:gd name="connsiteX147" fmla="*/ 6920597 w 12346893"/>
                <a:gd name="connsiteY147" fmla="*/ 541286 h 812606"/>
                <a:gd name="connsiteX148" fmla="*/ 6928288 w 12346893"/>
                <a:gd name="connsiteY148" fmla="*/ 516102 h 812606"/>
                <a:gd name="connsiteX149" fmla="*/ 6922178 w 12346893"/>
                <a:gd name="connsiteY149" fmla="*/ 525614 h 812606"/>
                <a:gd name="connsiteX150" fmla="*/ 6430427 w 12346893"/>
                <a:gd name="connsiteY150" fmla="*/ 812604 h 812606"/>
                <a:gd name="connsiteX151" fmla="*/ 6059999 w 12346893"/>
                <a:gd name="connsiteY151" fmla="*/ 664008 h 812606"/>
                <a:gd name="connsiteX152" fmla="*/ 6011793 w 12346893"/>
                <a:gd name="connsiteY152" fmla="*/ 616669 h 812606"/>
                <a:gd name="connsiteX153" fmla="*/ 6007479 w 12346893"/>
                <a:gd name="connsiteY153" fmla="*/ 625293 h 812606"/>
                <a:gd name="connsiteX154" fmla="*/ 5997944 w 12346893"/>
                <a:gd name="connsiteY154" fmla="*/ 607628 h 812606"/>
                <a:gd name="connsiteX155" fmla="*/ 5558114 w 12346893"/>
                <a:gd name="connsiteY155" fmla="*/ 320302 h 812606"/>
                <a:gd name="connsiteX156" fmla="*/ 5292505 w 12346893"/>
                <a:gd name="connsiteY156" fmla="*/ 411089 h 812606"/>
                <a:gd name="connsiteX157" fmla="*/ 5247300 w 12346893"/>
                <a:gd name="connsiteY157" fmla="*/ 448999 h 812606"/>
                <a:gd name="connsiteX158" fmla="*/ 5241724 w 12346893"/>
                <a:gd name="connsiteY158" fmla="*/ 456075 h 812606"/>
                <a:gd name="connsiteX159" fmla="*/ 5207594 w 12346893"/>
                <a:gd name="connsiteY159" fmla="*/ 488913 h 812606"/>
                <a:gd name="connsiteX160" fmla="*/ 5182522 w 12346893"/>
                <a:gd name="connsiteY160" fmla="*/ 515952 h 812606"/>
                <a:gd name="connsiteX161" fmla="*/ 5093287 w 12346893"/>
                <a:gd name="connsiteY161" fmla="*/ 652796 h 812606"/>
                <a:gd name="connsiteX162" fmla="*/ 5075778 w 12346893"/>
                <a:gd name="connsiteY162" fmla="*/ 693280 h 812606"/>
                <a:gd name="connsiteX163" fmla="*/ 5093461 w 12346893"/>
                <a:gd name="connsiteY163" fmla="*/ 635379 h 812606"/>
                <a:gd name="connsiteX164" fmla="*/ 5129799 w 12346893"/>
                <a:gd name="connsiteY164" fmla="*/ 553930 h 812606"/>
                <a:gd name="connsiteX165" fmla="*/ 5088520 w 12346893"/>
                <a:gd name="connsiteY165" fmla="*/ 583208 h 812606"/>
                <a:gd name="connsiteX166" fmla="*/ 4814948 w 12346893"/>
                <a:gd name="connsiteY166" fmla="*/ 660613 h 812606"/>
                <a:gd name="connsiteX167" fmla="*/ 4444521 w 12346893"/>
                <a:gd name="connsiteY167" fmla="*/ 512017 h 812606"/>
                <a:gd name="connsiteX168" fmla="*/ 4396314 w 12346893"/>
                <a:gd name="connsiteY168" fmla="*/ 464678 h 812606"/>
                <a:gd name="connsiteX169" fmla="*/ 4392001 w 12346893"/>
                <a:gd name="connsiteY169" fmla="*/ 473301 h 812606"/>
                <a:gd name="connsiteX170" fmla="*/ 4382465 w 12346893"/>
                <a:gd name="connsiteY170" fmla="*/ 455637 h 812606"/>
                <a:gd name="connsiteX171" fmla="*/ 3942636 w 12346893"/>
                <a:gd name="connsiteY171" fmla="*/ 168311 h 812606"/>
                <a:gd name="connsiteX172" fmla="*/ 3519574 w 12346893"/>
                <a:gd name="connsiteY172" fmla="*/ 428744 h 812606"/>
                <a:gd name="connsiteX173" fmla="*/ 3519322 w 12346893"/>
                <a:gd name="connsiteY173" fmla="*/ 429153 h 812606"/>
                <a:gd name="connsiteX174" fmla="*/ 3517830 w 12346893"/>
                <a:gd name="connsiteY174" fmla="*/ 432247 h 812606"/>
                <a:gd name="connsiteX175" fmla="*/ 3491044 w 12346893"/>
                <a:gd name="connsiteY175" fmla="*/ 480217 h 812606"/>
                <a:gd name="connsiteX176" fmla="*/ 3477788 w 12346893"/>
                <a:gd name="connsiteY176" fmla="*/ 500852 h 812606"/>
                <a:gd name="connsiteX177" fmla="*/ 3460299 w 12346893"/>
                <a:gd name="connsiteY177" fmla="*/ 541288 h 812606"/>
                <a:gd name="connsiteX178" fmla="*/ 3467991 w 12346893"/>
                <a:gd name="connsiteY178" fmla="*/ 516104 h 812606"/>
                <a:gd name="connsiteX179" fmla="*/ 3461880 w 12346893"/>
                <a:gd name="connsiteY179" fmla="*/ 525616 h 812606"/>
                <a:gd name="connsiteX180" fmla="*/ 2970129 w 12346893"/>
                <a:gd name="connsiteY180" fmla="*/ 812606 h 812606"/>
                <a:gd name="connsiteX181" fmla="*/ 2599702 w 12346893"/>
                <a:gd name="connsiteY181" fmla="*/ 664010 h 812606"/>
                <a:gd name="connsiteX182" fmla="*/ 2551495 w 12346893"/>
                <a:gd name="connsiteY182" fmla="*/ 616671 h 812606"/>
                <a:gd name="connsiteX183" fmla="*/ 2547182 w 12346893"/>
                <a:gd name="connsiteY183" fmla="*/ 625295 h 812606"/>
                <a:gd name="connsiteX184" fmla="*/ 2537646 w 12346893"/>
                <a:gd name="connsiteY184" fmla="*/ 607630 h 812606"/>
                <a:gd name="connsiteX185" fmla="*/ 2097817 w 12346893"/>
                <a:gd name="connsiteY185" fmla="*/ 320304 h 812606"/>
                <a:gd name="connsiteX186" fmla="*/ 1832207 w 12346893"/>
                <a:gd name="connsiteY186" fmla="*/ 411091 h 812606"/>
                <a:gd name="connsiteX187" fmla="*/ 1787003 w 12346893"/>
                <a:gd name="connsiteY187" fmla="*/ 449001 h 812606"/>
                <a:gd name="connsiteX188" fmla="*/ 1781426 w 12346893"/>
                <a:gd name="connsiteY188" fmla="*/ 456077 h 812606"/>
                <a:gd name="connsiteX189" fmla="*/ 1747297 w 12346893"/>
                <a:gd name="connsiteY189" fmla="*/ 488915 h 812606"/>
                <a:gd name="connsiteX190" fmla="*/ 1722225 w 12346893"/>
                <a:gd name="connsiteY190" fmla="*/ 515954 h 812606"/>
                <a:gd name="connsiteX191" fmla="*/ 1632990 w 12346893"/>
                <a:gd name="connsiteY191" fmla="*/ 652798 h 812606"/>
                <a:gd name="connsiteX192" fmla="*/ 1669501 w 12346893"/>
                <a:gd name="connsiteY192" fmla="*/ 553933 h 812606"/>
                <a:gd name="connsiteX193" fmla="*/ 1628223 w 12346893"/>
                <a:gd name="connsiteY193" fmla="*/ 583210 h 812606"/>
                <a:gd name="connsiteX194" fmla="*/ 1354650 w 12346893"/>
                <a:gd name="connsiteY194" fmla="*/ 660615 h 812606"/>
                <a:gd name="connsiteX195" fmla="*/ 984223 w 12346893"/>
                <a:gd name="connsiteY195" fmla="*/ 512019 h 812606"/>
                <a:gd name="connsiteX196" fmla="*/ 936017 w 12346893"/>
                <a:gd name="connsiteY196" fmla="*/ 464680 h 812606"/>
                <a:gd name="connsiteX197" fmla="*/ 931703 w 12346893"/>
                <a:gd name="connsiteY197" fmla="*/ 473303 h 812606"/>
                <a:gd name="connsiteX198" fmla="*/ 922167 w 12346893"/>
                <a:gd name="connsiteY198" fmla="*/ 455639 h 812606"/>
                <a:gd name="connsiteX199" fmla="*/ 482338 w 12346893"/>
                <a:gd name="connsiteY199" fmla="*/ 168313 h 812606"/>
                <a:gd name="connsiteX200" fmla="*/ 59276 w 12346893"/>
                <a:gd name="connsiteY200" fmla="*/ 428746 h 812606"/>
                <a:gd name="connsiteX201" fmla="*/ 59024 w 12346893"/>
                <a:gd name="connsiteY201" fmla="*/ 429155 h 812606"/>
                <a:gd name="connsiteX202" fmla="*/ 57532 w 12346893"/>
                <a:gd name="connsiteY202" fmla="*/ 432249 h 812606"/>
                <a:gd name="connsiteX203" fmla="*/ 30746 w 12346893"/>
                <a:gd name="connsiteY203" fmla="*/ 480219 h 812606"/>
                <a:gd name="connsiteX204" fmla="*/ 17490 w 12346893"/>
                <a:gd name="connsiteY204" fmla="*/ 500854 h 812606"/>
                <a:gd name="connsiteX205" fmla="*/ 1 w 12346893"/>
                <a:gd name="connsiteY205" fmla="*/ 541290 h 812606"/>
                <a:gd name="connsiteX206" fmla="*/ 7693 w 12346893"/>
                <a:gd name="connsiteY206" fmla="*/ 516106 h 812606"/>
                <a:gd name="connsiteX207" fmla="*/ 1582 w 12346893"/>
                <a:gd name="connsiteY207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859253 w 12346891"/>
                <a:gd name="connsiteY19" fmla="*/ 296657 h 812606"/>
                <a:gd name="connsiteX20" fmla="*/ 1948315 w 12346891"/>
                <a:gd name="connsiteY20" fmla="*/ 177230 h 812606"/>
                <a:gd name="connsiteX21" fmla="*/ 1911977 w 12346891"/>
                <a:gd name="connsiteY21" fmla="*/ 258678 h 812606"/>
                <a:gd name="connsiteX22" fmla="*/ 1953255 w 12346891"/>
                <a:gd name="connsiteY22" fmla="*/ 229401 h 812606"/>
                <a:gd name="connsiteX23" fmla="*/ 2226828 w 12346891"/>
                <a:gd name="connsiteY23" fmla="*/ 151996 h 812606"/>
                <a:gd name="connsiteX24" fmla="*/ 2597255 w 12346891"/>
                <a:gd name="connsiteY24" fmla="*/ 300592 h 812606"/>
                <a:gd name="connsiteX25" fmla="*/ 2645461 w 12346891"/>
                <a:gd name="connsiteY25" fmla="*/ 347931 h 812606"/>
                <a:gd name="connsiteX26" fmla="*/ 2649775 w 12346891"/>
                <a:gd name="connsiteY26" fmla="*/ 339308 h 812606"/>
                <a:gd name="connsiteX27" fmla="*/ 2659311 w 12346891"/>
                <a:gd name="connsiteY27" fmla="*/ 356972 h 812606"/>
                <a:gd name="connsiteX28" fmla="*/ 3099140 w 12346891"/>
                <a:gd name="connsiteY28" fmla="*/ 644298 h 812606"/>
                <a:gd name="connsiteX29" fmla="*/ 3522202 w 12346891"/>
                <a:gd name="connsiteY29" fmla="*/ 383865 h 812606"/>
                <a:gd name="connsiteX30" fmla="*/ 3522454 w 12346891"/>
                <a:gd name="connsiteY30" fmla="*/ 383456 h 812606"/>
                <a:gd name="connsiteX31" fmla="*/ 3523946 w 12346891"/>
                <a:gd name="connsiteY31" fmla="*/ 380362 h 812606"/>
                <a:gd name="connsiteX32" fmla="*/ 3550732 w 12346891"/>
                <a:gd name="connsiteY32" fmla="*/ 332392 h 812606"/>
                <a:gd name="connsiteX33" fmla="*/ 3563987 w 12346891"/>
                <a:gd name="connsiteY33" fmla="*/ 311757 h 812606"/>
                <a:gd name="connsiteX34" fmla="*/ 3581477 w 12346891"/>
                <a:gd name="connsiteY34" fmla="*/ 271321 h 812606"/>
                <a:gd name="connsiteX35" fmla="*/ 3573785 w 12346891"/>
                <a:gd name="connsiteY35" fmla="*/ 296505 h 812606"/>
                <a:gd name="connsiteX36" fmla="*/ 3579895 w 12346891"/>
                <a:gd name="connsiteY36" fmla="*/ 286993 h 812606"/>
                <a:gd name="connsiteX37" fmla="*/ 4071647 w 12346891"/>
                <a:gd name="connsiteY37" fmla="*/ 3 h 812606"/>
                <a:gd name="connsiteX38" fmla="*/ 4442074 w 12346891"/>
                <a:gd name="connsiteY38" fmla="*/ 148599 h 812606"/>
                <a:gd name="connsiteX39" fmla="*/ 4490280 w 12346891"/>
                <a:gd name="connsiteY39" fmla="*/ 195938 h 812606"/>
                <a:gd name="connsiteX40" fmla="*/ 4494594 w 12346891"/>
                <a:gd name="connsiteY40" fmla="*/ 187314 h 812606"/>
                <a:gd name="connsiteX41" fmla="*/ 4504130 w 12346891"/>
                <a:gd name="connsiteY41" fmla="*/ 204979 h 812606"/>
                <a:gd name="connsiteX42" fmla="*/ 4943959 w 12346891"/>
                <a:gd name="connsiteY42" fmla="*/ 492304 h 812606"/>
                <a:gd name="connsiteX43" fmla="*/ 5209569 w 12346891"/>
                <a:gd name="connsiteY43" fmla="*/ 401517 h 812606"/>
                <a:gd name="connsiteX44" fmla="*/ 5254773 w 12346891"/>
                <a:gd name="connsiteY44" fmla="*/ 363608 h 812606"/>
                <a:gd name="connsiteX45" fmla="*/ 5260350 w 12346891"/>
                <a:gd name="connsiteY45" fmla="*/ 356532 h 812606"/>
                <a:gd name="connsiteX46" fmla="*/ 5294479 w 12346891"/>
                <a:gd name="connsiteY46" fmla="*/ 323694 h 812606"/>
                <a:gd name="connsiteX47" fmla="*/ 5319551 w 12346891"/>
                <a:gd name="connsiteY47" fmla="*/ 296655 h 812606"/>
                <a:gd name="connsiteX48" fmla="*/ 5408786 w 12346891"/>
                <a:gd name="connsiteY48" fmla="*/ 159811 h 812606"/>
                <a:gd name="connsiteX49" fmla="*/ 5426296 w 12346891"/>
                <a:gd name="connsiteY49" fmla="*/ 119327 h 812606"/>
                <a:gd name="connsiteX50" fmla="*/ 5408612 w 12346891"/>
                <a:gd name="connsiteY50" fmla="*/ 177228 h 812606"/>
                <a:gd name="connsiteX51" fmla="*/ 5372274 w 12346891"/>
                <a:gd name="connsiteY51" fmla="*/ 258677 h 812606"/>
                <a:gd name="connsiteX52" fmla="*/ 5413553 w 12346891"/>
                <a:gd name="connsiteY52" fmla="*/ 229399 h 812606"/>
                <a:gd name="connsiteX53" fmla="*/ 5687126 w 12346891"/>
                <a:gd name="connsiteY53" fmla="*/ 151994 h 812606"/>
                <a:gd name="connsiteX54" fmla="*/ 6057553 w 12346891"/>
                <a:gd name="connsiteY54" fmla="*/ 300590 h 812606"/>
                <a:gd name="connsiteX55" fmla="*/ 6105759 w 12346891"/>
                <a:gd name="connsiteY55" fmla="*/ 347929 h 812606"/>
                <a:gd name="connsiteX56" fmla="*/ 6110073 w 12346891"/>
                <a:gd name="connsiteY56" fmla="*/ 339306 h 812606"/>
                <a:gd name="connsiteX57" fmla="*/ 6119609 w 12346891"/>
                <a:gd name="connsiteY57" fmla="*/ 356970 h 812606"/>
                <a:gd name="connsiteX58" fmla="*/ 6559437 w 12346891"/>
                <a:gd name="connsiteY58" fmla="*/ 644296 h 812606"/>
                <a:gd name="connsiteX59" fmla="*/ 6982500 w 12346891"/>
                <a:gd name="connsiteY59" fmla="*/ 383863 h 812606"/>
                <a:gd name="connsiteX60" fmla="*/ 6982751 w 12346891"/>
                <a:gd name="connsiteY60" fmla="*/ 383454 h 812606"/>
                <a:gd name="connsiteX61" fmla="*/ 6984244 w 12346891"/>
                <a:gd name="connsiteY61" fmla="*/ 380360 h 812606"/>
                <a:gd name="connsiteX62" fmla="*/ 7011030 w 12346891"/>
                <a:gd name="connsiteY62" fmla="*/ 332390 h 812606"/>
                <a:gd name="connsiteX63" fmla="*/ 7024284 w 12346891"/>
                <a:gd name="connsiteY63" fmla="*/ 311755 h 812606"/>
                <a:gd name="connsiteX64" fmla="*/ 7041775 w 12346891"/>
                <a:gd name="connsiteY64" fmla="*/ 271319 h 812606"/>
                <a:gd name="connsiteX65" fmla="*/ 7034083 w 12346891"/>
                <a:gd name="connsiteY65" fmla="*/ 296503 h 812606"/>
                <a:gd name="connsiteX66" fmla="*/ 7040193 w 12346891"/>
                <a:gd name="connsiteY66" fmla="*/ 286991 h 812606"/>
                <a:gd name="connsiteX67" fmla="*/ 7531945 w 12346891"/>
                <a:gd name="connsiteY67" fmla="*/ 1 h 812606"/>
                <a:gd name="connsiteX68" fmla="*/ 7902372 w 12346891"/>
                <a:gd name="connsiteY68" fmla="*/ 148597 h 812606"/>
                <a:gd name="connsiteX69" fmla="*/ 7950578 w 12346891"/>
                <a:gd name="connsiteY69" fmla="*/ 195936 h 812606"/>
                <a:gd name="connsiteX70" fmla="*/ 7954892 w 12346891"/>
                <a:gd name="connsiteY70" fmla="*/ 187312 h 812606"/>
                <a:gd name="connsiteX71" fmla="*/ 7964428 w 12346891"/>
                <a:gd name="connsiteY71" fmla="*/ 204977 h 812606"/>
                <a:gd name="connsiteX72" fmla="*/ 8404256 w 12346891"/>
                <a:gd name="connsiteY72" fmla="*/ 492302 h 812606"/>
                <a:gd name="connsiteX73" fmla="*/ 8669867 w 12346891"/>
                <a:gd name="connsiteY73" fmla="*/ 401515 h 812606"/>
                <a:gd name="connsiteX74" fmla="*/ 8715074 w 12346891"/>
                <a:gd name="connsiteY74" fmla="*/ 363604 h 812606"/>
                <a:gd name="connsiteX75" fmla="*/ 8720648 w 12346891"/>
                <a:gd name="connsiteY75" fmla="*/ 356531 h 812606"/>
                <a:gd name="connsiteX76" fmla="*/ 8754768 w 12346891"/>
                <a:gd name="connsiteY76" fmla="*/ 323702 h 812606"/>
                <a:gd name="connsiteX77" fmla="*/ 8779849 w 12346891"/>
                <a:gd name="connsiteY77" fmla="*/ 296653 h 812606"/>
                <a:gd name="connsiteX78" fmla="*/ 8869084 w 12346891"/>
                <a:gd name="connsiteY78" fmla="*/ 159809 h 812606"/>
                <a:gd name="connsiteX79" fmla="*/ 8886594 w 12346891"/>
                <a:gd name="connsiteY79" fmla="*/ 119325 h 812606"/>
                <a:gd name="connsiteX80" fmla="*/ 8868910 w 12346891"/>
                <a:gd name="connsiteY80" fmla="*/ 177226 h 812606"/>
                <a:gd name="connsiteX81" fmla="*/ 8832571 w 12346891"/>
                <a:gd name="connsiteY81" fmla="*/ 258676 h 812606"/>
                <a:gd name="connsiteX82" fmla="*/ 8873851 w 12346891"/>
                <a:gd name="connsiteY82" fmla="*/ 229399 h 812606"/>
                <a:gd name="connsiteX83" fmla="*/ 9147424 w 12346891"/>
                <a:gd name="connsiteY83" fmla="*/ 151993 h 812606"/>
                <a:gd name="connsiteX84" fmla="*/ 9517851 w 12346891"/>
                <a:gd name="connsiteY84" fmla="*/ 300589 h 812606"/>
                <a:gd name="connsiteX85" fmla="*/ 9566057 w 12346891"/>
                <a:gd name="connsiteY85" fmla="*/ 347928 h 812606"/>
                <a:gd name="connsiteX86" fmla="*/ 9570371 w 12346891"/>
                <a:gd name="connsiteY86" fmla="*/ 339305 h 812606"/>
                <a:gd name="connsiteX87" fmla="*/ 9579906 w 12346891"/>
                <a:gd name="connsiteY87" fmla="*/ 356969 h 812606"/>
                <a:gd name="connsiteX88" fmla="*/ 10019736 w 12346891"/>
                <a:gd name="connsiteY88" fmla="*/ 644295 h 812606"/>
                <a:gd name="connsiteX89" fmla="*/ 10442798 w 12346891"/>
                <a:gd name="connsiteY89" fmla="*/ 383862 h 812606"/>
                <a:gd name="connsiteX90" fmla="*/ 10443050 w 12346891"/>
                <a:gd name="connsiteY90" fmla="*/ 383453 h 812606"/>
                <a:gd name="connsiteX91" fmla="*/ 10444542 w 12346891"/>
                <a:gd name="connsiteY91" fmla="*/ 380359 h 812606"/>
                <a:gd name="connsiteX92" fmla="*/ 10471328 w 12346891"/>
                <a:gd name="connsiteY92" fmla="*/ 332389 h 812606"/>
                <a:gd name="connsiteX93" fmla="*/ 10484583 w 12346891"/>
                <a:gd name="connsiteY93" fmla="*/ 311754 h 812606"/>
                <a:gd name="connsiteX94" fmla="*/ 10502072 w 12346891"/>
                <a:gd name="connsiteY94" fmla="*/ 271318 h 812606"/>
                <a:gd name="connsiteX95" fmla="*/ 10494381 w 12346891"/>
                <a:gd name="connsiteY95" fmla="*/ 296502 h 812606"/>
                <a:gd name="connsiteX96" fmla="*/ 10500491 w 12346891"/>
                <a:gd name="connsiteY96" fmla="*/ 286990 h 812606"/>
                <a:gd name="connsiteX97" fmla="*/ 10992243 w 12346891"/>
                <a:gd name="connsiteY97" fmla="*/ 0 h 812606"/>
                <a:gd name="connsiteX98" fmla="*/ 11362670 w 12346891"/>
                <a:gd name="connsiteY98" fmla="*/ 148596 h 812606"/>
                <a:gd name="connsiteX99" fmla="*/ 11410876 w 12346891"/>
                <a:gd name="connsiteY99" fmla="*/ 195935 h 812606"/>
                <a:gd name="connsiteX100" fmla="*/ 11415190 w 12346891"/>
                <a:gd name="connsiteY100" fmla="*/ 187311 h 812606"/>
                <a:gd name="connsiteX101" fmla="*/ 11424726 w 12346891"/>
                <a:gd name="connsiteY101" fmla="*/ 204976 h 812606"/>
                <a:gd name="connsiteX102" fmla="*/ 11864555 w 12346891"/>
                <a:gd name="connsiteY102" fmla="*/ 492302 h 812606"/>
                <a:gd name="connsiteX103" fmla="*/ 12329382 w 12346891"/>
                <a:gd name="connsiteY103" fmla="*/ 159808 h 812606"/>
                <a:gd name="connsiteX104" fmla="*/ 12346891 w 12346891"/>
                <a:gd name="connsiteY104" fmla="*/ 119324 h 812606"/>
                <a:gd name="connsiteX105" fmla="*/ 12329208 w 12346891"/>
                <a:gd name="connsiteY105" fmla="*/ 177225 h 812606"/>
                <a:gd name="connsiteX106" fmla="*/ 11735542 w 12346891"/>
                <a:gd name="connsiteY106" fmla="*/ 660610 h 812606"/>
                <a:gd name="connsiteX107" fmla="*/ 11365115 w 12346891"/>
                <a:gd name="connsiteY107" fmla="*/ 512014 h 812606"/>
                <a:gd name="connsiteX108" fmla="*/ 11316909 w 12346891"/>
                <a:gd name="connsiteY108" fmla="*/ 464675 h 812606"/>
                <a:gd name="connsiteX109" fmla="*/ 11312594 w 12346891"/>
                <a:gd name="connsiteY109" fmla="*/ 473298 h 812606"/>
                <a:gd name="connsiteX110" fmla="*/ 11303059 w 12346891"/>
                <a:gd name="connsiteY110" fmla="*/ 455634 h 812606"/>
                <a:gd name="connsiteX111" fmla="*/ 10863230 w 12346891"/>
                <a:gd name="connsiteY111" fmla="*/ 168308 h 812606"/>
                <a:gd name="connsiteX112" fmla="*/ 10440168 w 12346891"/>
                <a:gd name="connsiteY112" fmla="*/ 428741 h 812606"/>
                <a:gd name="connsiteX113" fmla="*/ 10439916 w 12346891"/>
                <a:gd name="connsiteY113" fmla="*/ 429150 h 812606"/>
                <a:gd name="connsiteX114" fmla="*/ 10438424 w 12346891"/>
                <a:gd name="connsiteY114" fmla="*/ 432244 h 812606"/>
                <a:gd name="connsiteX115" fmla="*/ 10411637 w 12346891"/>
                <a:gd name="connsiteY115" fmla="*/ 480214 h 812606"/>
                <a:gd name="connsiteX116" fmla="*/ 10398383 w 12346891"/>
                <a:gd name="connsiteY116" fmla="*/ 500849 h 812606"/>
                <a:gd name="connsiteX117" fmla="*/ 10380893 w 12346891"/>
                <a:gd name="connsiteY117" fmla="*/ 541285 h 812606"/>
                <a:gd name="connsiteX118" fmla="*/ 10388584 w 12346891"/>
                <a:gd name="connsiteY118" fmla="*/ 516101 h 812606"/>
                <a:gd name="connsiteX119" fmla="*/ 10382475 w 12346891"/>
                <a:gd name="connsiteY119" fmla="*/ 525613 h 812606"/>
                <a:gd name="connsiteX120" fmla="*/ 9890722 w 12346891"/>
                <a:gd name="connsiteY120" fmla="*/ 812603 h 812606"/>
                <a:gd name="connsiteX121" fmla="*/ 9520295 w 12346891"/>
                <a:gd name="connsiteY121" fmla="*/ 664007 h 812606"/>
                <a:gd name="connsiteX122" fmla="*/ 9472089 w 12346891"/>
                <a:gd name="connsiteY122" fmla="*/ 616668 h 812606"/>
                <a:gd name="connsiteX123" fmla="*/ 9467775 w 12346891"/>
                <a:gd name="connsiteY123" fmla="*/ 625292 h 812606"/>
                <a:gd name="connsiteX124" fmla="*/ 9458240 w 12346891"/>
                <a:gd name="connsiteY124" fmla="*/ 607627 h 812606"/>
                <a:gd name="connsiteX125" fmla="*/ 9018411 w 12346891"/>
                <a:gd name="connsiteY125" fmla="*/ 320302 h 812606"/>
                <a:gd name="connsiteX126" fmla="*/ 8752800 w 12346891"/>
                <a:gd name="connsiteY126" fmla="*/ 411089 h 812606"/>
                <a:gd name="connsiteX127" fmla="*/ 8707593 w 12346891"/>
                <a:gd name="connsiteY127" fmla="*/ 449000 h 812606"/>
                <a:gd name="connsiteX128" fmla="*/ 8702020 w 12346891"/>
                <a:gd name="connsiteY128" fmla="*/ 456073 h 812606"/>
                <a:gd name="connsiteX129" fmla="*/ 8667899 w 12346891"/>
                <a:gd name="connsiteY129" fmla="*/ 488902 h 812606"/>
                <a:gd name="connsiteX130" fmla="*/ 8642818 w 12346891"/>
                <a:gd name="connsiteY130" fmla="*/ 515951 h 812606"/>
                <a:gd name="connsiteX131" fmla="*/ 8553583 w 12346891"/>
                <a:gd name="connsiteY131" fmla="*/ 652795 h 812606"/>
                <a:gd name="connsiteX132" fmla="*/ 8536073 w 12346891"/>
                <a:gd name="connsiteY132" fmla="*/ 693279 h 812606"/>
                <a:gd name="connsiteX133" fmla="*/ 8553757 w 12346891"/>
                <a:gd name="connsiteY133" fmla="*/ 635378 h 812606"/>
                <a:gd name="connsiteX134" fmla="*/ 8590096 w 12346891"/>
                <a:gd name="connsiteY134" fmla="*/ 553928 h 812606"/>
                <a:gd name="connsiteX135" fmla="*/ 8548816 w 12346891"/>
                <a:gd name="connsiteY135" fmla="*/ 583206 h 812606"/>
                <a:gd name="connsiteX136" fmla="*/ 8275244 w 12346891"/>
                <a:gd name="connsiteY136" fmla="*/ 660611 h 812606"/>
                <a:gd name="connsiteX137" fmla="*/ 7904817 w 12346891"/>
                <a:gd name="connsiteY137" fmla="*/ 512015 h 812606"/>
                <a:gd name="connsiteX138" fmla="*/ 7856610 w 12346891"/>
                <a:gd name="connsiteY138" fmla="*/ 464676 h 812606"/>
                <a:gd name="connsiteX139" fmla="*/ 7852297 w 12346891"/>
                <a:gd name="connsiteY139" fmla="*/ 473299 h 812606"/>
                <a:gd name="connsiteX140" fmla="*/ 7842761 w 12346891"/>
                <a:gd name="connsiteY140" fmla="*/ 455635 h 812606"/>
                <a:gd name="connsiteX141" fmla="*/ 7402931 w 12346891"/>
                <a:gd name="connsiteY141" fmla="*/ 168309 h 812606"/>
                <a:gd name="connsiteX142" fmla="*/ 6979869 w 12346891"/>
                <a:gd name="connsiteY142" fmla="*/ 428742 h 812606"/>
                <a:gd name="connsiteX143" fmla="*/ 6979618 w 12346891"/>
                <a:gd name="connsiteY143" fmla="*/ 429151 h 812606"/>
                <a:gd name="connsiteX144" fmla="*/ 6978126 w 12346891"/>
                <a:gd name="connsiteY144" fmla="*/ 432245 h 812606"/>
                <a:gd name="connsiteX145" fmla="*/ 6951340 w 12346891"/>
                <a:gd name="connsiteY145" fmla="*/ 480215 h 812606"/>
                <a:gd name="connsiteX146" fmla="*/ 6938084 w 12346891"/>
                <a:gd name="connsiteY146" fmla="*/ 500850 h 812606"/>
                <a:gd name="connsiteX147" fmla="*/ 6920595 w 12346891"/>
                <a:gd name="connsiteY147" fmla="*/ 541286 h 812606"/>
                <a:gd name="connsiteX148" fmla="*/ 6928286 w 12346891"/>
                <a:gd name="connsiteY148" fmla="*/ 516102 h 812606"/>
                <a:gd name="connsiteX149" fmla="*/ 6922176 w 12346891"/>
                <a:gd name="connsiteY149" fmla="*/ 525614 h 812606"/>
                <a:gd name="connsiteX150" fmla="*/ 6430425 w 12346891"/>
                <a:gd name="connsiteY150" fmla="*/ 812604 h 812606"/>
                <a:gd name="connsiteX151" fmla="*/ 6059997 w 12346891"/>
                <a:gd name="connsiteY151" fmla="*/ 664008 h 812606"/>
                <a:gd name="connsiteX152" fmla="*/ 6011791 w 12346891"/>
                <a:gd name="connsiteY152" fmla="*/ 616669 h 812606"/>
                <a:gd name="connsiteX153" fmla="*/ 6007477 w 12346891"/>
                <a:gd name="connsiteY153" fmla="*/ 625293 h 812606"/>
                <a:gd name="connsiteX154" fmla="*/ 5997942 w 12346891"/>
                <a:gd name="connsiteY154" fmla="*/ 607628 h 812606"/>
                <a:gd name="connsiteX155" fmla="*/ 5558112 w 12346891"/>
                <a:gd name="connsiteY155" fmla="*/ 320302 h 812606"/>
                <a:gd name="connsiteX156" fmla="*/ 5292503 w 12346891"/>
                <a:gd name="connsiteY156" fmla="*/ 411089 h 812606"/>
                <a:gd name="connsiteX157" fmla="*/ 5247298 w 12346891"/>
                <a:gd name="connsiteY157" fmla="*/ 448999 h 812606"/>
                <a:gd name="connsiteX158" fmla="*/ 5241722 w 12346891"/>
                <a:gd name="connsiteY158" fmla="*/ 456075 h 812606"/>
                <a:gd name="connsiteX159" fmla="*/ 5207592 w 12346891"/>
                <a:gd name="connsiteY159" fmla="*/ 488913 h 812606"/>
                <a:gd name="connsiteX160" fmla="*/ 5182520 w 12346891"/>
                <a:gd name="connsiteY160" fmla="*/ 515952 h 812606"/>
                <a:gd name="connsiteX161" fmla="*/ 5093285 w 12346891"/>
                <a:gd name="connsiteY161" fmla="*/ 652796 h 812606"/>
                <a:gd name="connsiteX162" fmla="*/ 5093459 w 12346891"/>
                <a:gd name="connsiteY162" fmla="*/ 635379 h 812606"/>
                <a:gd name="connsiteX163" fmla="*/ 5129797 w 12346891"/>
                <a:gd name="connsiteY163" fmla="*/ 553930 h 812606"/>
                <a:gd name="connsiteX164" fmla="*/ 5088518 w 12346891"/>
                <a:gd name="connsiteY164" fmla="*/ 583208 h 812606"/>
                <a:gd name="connsiteX165" fmla="*/ 4814946 w 12346891"/>
                <a:gd name="connsiteY165" fmla="*/ 660613 h 812606"/>
                <a:gd name="connsiteX166" fmla="*/ 4444519 w 12346891"/>
                <a:gd name="connsiteY166" fmla="*/ 512017 h 812606"/>
                <a:gd name="connsiteX167" fmla="*/ 4396312 w 12346891"/>
                <a:gd name="connsiteY167" fmla="*/ 464678 h 812606"/>
                <a:gd name="connsiteX168" fmla="*/ 4391999 w 12346891"/>
                <a:gd name="connsiteY168" fmla="*/ 473301 h 812606"/>
                <a:gd name="connsiteX169" fmla="*/ 4382463 w 12346891"/>
                <a:gd name="connsiteY169" fmla="*/ 455637 h 812606"/>
                <a:gd name="connsiteX170" fmla="*/ 3942634 w 12346891"/>
                <a:gd name="connsiteY170" fmla="*/ 168311 h 812606"/>
                <a:gd name="connsiteX171" fmla="*/ 3519572 w 12346891"/>
                <a:gd name="connsiteY171" fmla="*/ 428744 h 812606"/>
                <a:gd name="connsiteX172" fmla="*/ 3519320 w 12346891"/>
                <a:gd name="connsiteY172" fmla="*/ 429153 h 812606"/>
                <a:gd name="connsiteX173" fmla="*/ 3517828 w 12346891"/>
                <a:gd name="connsiteY173" fmla="*/ 432247 h 812606"/>
                <a:gd name="connsiteX174" fmla="*/ 3491042 w 12346891"/>
                <a:gd name="connsiteY174" fmla="*/ 480217 h 812606"/>
                <a:gd name="connsiteX175" fmla="*/ 3477786 w 12346891"/>
                <a:gd name="connsiteY175" fmla="*/ 500852 h 812606"/>
                <a:gd name="connsiteX176" fmla="*/ 3460297 w 12346891"/>
                <a:gd name="connsiteY176" fmla="*/ 541288 h 812606"/>
                <a:gd name="connsiteX177" fmla="*/ 3467989 w 12346891"/>
                <a:gd name="connsiteY177" fmla="*/ 516104 h 812606"/>
                <a:gd name="connsiteX178" fmla="*/ 3461878 w 12346891"/>
                <a:gd name="connsiteY178" fmla="*/ 525616 h 812606"/>
                <a:gd name="connsiteX179" fmla="*/ 2970127 w 12346891"/>
                <a:gd name="connsiteY179" fmla="*/ 812606 h 812606"/>
                <a:gd name="connsiteX180" fmla="*/ 2599700 w 12346891"/>
                <a:gd name="connsiteY180" fmla="*/ 664010 h 812606"/>
                <a:gd name="connsiteX181" fmla="*/ 2551493 w 12346891"/>
                <a:gd name="connsiteY181" fmla="*/ 616671 h 812606"/>
                <a:gd name="connsiteX182" fmla="*/ 2547180 w 12346891"/>
                <a:gd name="connsiteY182" fmla="*/ 625295 h 812606"/>
                <a:gd name="connsiteX183" fmla="*/ 2537644 w 12346891"/>
                <a:gd name="connsiteY183" fmla="*/ 607630 h 812606"/>
                <a:gd name="connsiteX184" fmla="*/ 2097815 w 12346891"/>
                <a:gd name="connsiteY184" fmla="*/ 320304 h 812606"/>
                <a:gd name="connsiteX185" fmla="*/ 1832205 w 12346891"/>
                <a:gd name="connsiteY185" fmla="*/ 411091 h 812606"/>
                <a:gd name="connsiteX186" fmla="*/ 1787001 w 12346891"/>
                <a:gd name="connsiteY186" fmla="*/ 449001 h 812606"/>
                <a:gd name="connsiteX187" fmla="*/ 1781424 w 12346891"/>
                <a:gd name="connsiteY187" fmla="*/ 456077 h 812606"/>
                <a:gd name="connsiteX188" fmla="*/ 1747295 w 12346891"/>
                <a:gd name="connsiteY188" fmla="*/ 488915 h 812606"/>
                <a:gd name="connsiteX189" fmla="*/ 1722223 w 12346891"/>
                <a:gd name="connsiteY189" fmla="*/ 515954 h 812606"/>
                <a:gd name="connsiteX190" fmla="*/ 1632988 w 12346891"/>
                <a:gd name="connsiteY190" fmla="*/ 652798 h 812606"/>
                <a:gd name="connsiteX191" fmla="*/ 1669499 w 12346891"/>
                <a:gd name="connsiteY191" fmla="*/ 553933 h 812606"/>
                <a:gd name="connsiteX192" fmla="*/ 1628221 w 12346891"/>
                <a:gd name="connsiteY192" fmla="*/ 583210 h 812606"/>
                <a:gd name="connsiteX193" fmla="*/ 1354648 w 12346891"/>
                <a:gd name="connsiteY193" fmla="*/ 660615 h 812606"/>
                <a:gd name="connsiteX194" fmla="*/ 984221 w 12346891"/>
                <a:gd name="connsiteY194" fmla="*/ 512019 h 812606"/>
                <a:gd name="connsiteX195" fmla="*/ 936015 w 12346891"/>
                <a:gd name="connsiteY195" fmla="*/ 464680 h 812606"/>
                <a:gd name="connsiteX196" fmla="*/ 931701 w 12346891"/>
                <a:gd name="connsiteY196" fmla="*/ 473303 h 812606"/>
                <a:gd name="connsiteX197" fmla="*/ 922165 w 12346891"/>
                <a:gd name="connsiteY197" fmla="*/ 455639 h 812606"/>
                <a:gd name="connsiteX198" fmla="*/ 482336 w 12346891"/>
                <a:gd name="connsiteY198" fmla="*/ 168313 h 812606"/>
                <a:gd name="connsiteX199" fmla="*/ 59274 w 12346891"/>
                <a:gd name="connsiteY199" fmla="*/ 428746 h 812606"/>
                <a:gd name="connsiteX200" fmla="*/ 59022 w 12346891"/>
                <a:gd name="connsiteY200" fmla="*/ 429155 h 812606"/>
                <a:gd name="connsiteX201" fmla="*/ 57530 w 12346891"/>
                <a:gd name="connsiteY201" fmla="*/ 432249 h 812606"/>
                <a:gd name="connsiteX202" fmla="*/ 30744 w 12346891"/>
                <a:gd name="connsiteY202" fmla="*/ 480219 h 812606"/>
                <a:gd name="connsiteX203" fmla="*/ 17488 w 12346891"/>
                <a:gd name="connsiteY203" fmla="*/ 500854 h 812606"/>
                <a:gd name="connsiteX204" fmla="*/ -1 w 12346891"/>
                <a:gd name="connsiteY204" fmla="*/ 541290 h 812606"/>
                <a:gd name="connsiteX205" fmla="*/ 7691 w 12346891"/>
                <a:gd name="connsiteY205" fmla="*/ 516106 h 812606"/>
                <a:gd name="connsiteX206" fmla="*/ 1580 w 12346891"/>
                <a:gd name="connsiteY206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48317 w 12346893"/>
                <a:gd name="connsiteY20" fmla="*/ 177230 h 812606"/>
                <a:gd name="connsiteX21" fmla="*/ 1911979 w 12346893"/>
                <a:gd name="connsiteY21" fmla="*/ 258678 h 812606"/>
                <a:gd name="connsiteX22" fmla="*/ 1953257 w 12346893"/>
                <a:gd name="connsiteY22" fmla="*/ 229401 h 812606"/>
                <a:gd name="connsiteX23" fmla="*/ 2226830 w 12346893"/>
                <a:gd name="connsiteY23" fmla="*/ 151996 h 812606"/>
                <a:gd name="connsiteX24" fmla="*/ 2597257 w 12346893"/>
                <a:gd name="connsiteY24" fmla="*/ 300592 h 812606"/>
                <a:gd name="connsiteX25" fmla="*/ 2645463 w 12346893"/>
                <a:gd name="connsiteY25" fmla="*/ 347931 h 812606"/>
                <a:gd name="connsiteX26" fmla="*/ 2649777 w 12346893"/>
                <a:gd name="connsiteY26" fmla="*/ 339308 h 812606"/>
                <a:gd name="connsiteX27" fmla="*/ 2659313 w 12346893"/>
                <a:gd name="connsiteY27" fmla="*/ 356972 h 812606"/>
                <a:gd name="connsiteX28" fmla="*/ 3099142 w 12346893"/>
                <a:gd name="connsiteY28" fmla="*/ 644298 h 812606"/>
                <a:gd name="connsiteX29" fmla="*/ 3522204 w 12346893"/>
                <a:gd name="connsiteY29" fmla="*/ 383865 h 812606"/>
                <a:gd name="connsiteX30" fmla="*/ 3522456 w 12346893"/>
                <a:gd name="connsiteY30" fmla="*/ 383456 h 812606"/>
                <a:gd name="connsiteX31" fmla="*/ 3523948 w 12346893"/>
                <a:gd name="connsiteY31" fmla="*/ 380362 h 812606"/>
                <a:gd name="connsiteX32" fmla="*/ 3550734 w 12346893"/>
                <a:gd name="connsiteY32" fmla="*/ 332392 h 812606"/>
                <a:gd name="connsiteX33" fmla="*/ 3563989 w 12346893"/>
                <a:gd name="connsiteY33" fmla="*/ 311757 h 812606"/>
                <a:gd name="connsiteX34" fmla="*/ 3581479 w 12346893"/>
                <a:gd name="connsiteY34" fmla="*/ 271321 h 812606"/>
                <a:gd name="connsiteX35" fmla="*/ 3573787 w 12346893"/>
                <a:gd name="connsiteY35" fmla="*/ 296505 h 812606"/>
                <a:gd name="connsiteX36" fmla="*/ 3579897 w 12346893"/>
                <a:gd name="connsiteY36" fmla="*/ 286993 h 812606"/>
                <a:gd name="connsiteX37" fmla="*/ 4071649 w 12346893"/>
                <a:gd name="connsiteY37" fmla="*/ 3 h 812606"/>
                <a:gd name="connsiteX38" fmla="*/ 4442076 w 12346893"/>
                <a:gd name="connsiteY38" fmla="*/ 148599 h 812606"/>
                <a:gd name="connsiteX39" fmla="*/ 4490282 w 12346893"/>
                <a:gd name="connsiteY39" fmla="*/ 195938 h 812606"/>
                <a:gd name="connsiteX40" fmla="*/ 4494596 w 12346893"/>
                <a:gd name="connsiteY40" fmla="*/ 187314 h 812606"/>
                <a:gd name="connsiteX41" fmla="*/ 4504132 w 12346893"/>
                <a:gd name="connsiteY41" fmla="*/ 204979 h 812606"/>
                <a:gd name="connsiteX42" fmla="*/ 4943961 w 12346893"/>
                <a:gd name="connsiteY42" fmla="*/ 492304 h 812606"/>
                <a:gd name="connsiteX43" fmla="*/ 5209571 w 12346893"/>
                <a:gd name="connsiteY43" fmla="*/ 401517 h 812606"/>
                <a:gd name="connsiteX44" fmla="*/ 5254775 w 12346893"/>
                <a:gd name="connsiteY44" fmla="*/ 363608 h 812606"/>
                <a:gd name="connsiteX45" fmla="*/ 5260352 w 12346893"/>
                <a:gd name="connsiteY45" fmla="*/ 356532 h 812606"/>
                <a:gd name="connsiteX46" fmla="*/ 5294481 w 12346893"/>
                <a:gd name="connsiteY46" fmla="*/ 323694 h 812606"/>
                <a:gd name="connsiteX47" fmla="*/ 5319553 w 12346893"/>
                <a:gd name="connsiteY47" fmla="*/ 296655 h 812606"/>
                <a:gd name="connsiteX48" fmla="*/ 5408788 w 12346893"/>
                <a:gd name="connsiteY48" fmla="*/ 159811 h 812606"/>
                <a:gd name="connsiteX49" fmla="*/ 5426298 w 12346893"/>
                <a:gd name="connsiteY49" fmla="*/ 119327 h 812606"/>
                <a:gd name="connsiteX50" fmla="*/ 5408614 w 12346893"/>
                <a:gd name="connsiteY50" fmla="*/ 177228 h 812606"/>
                <a:gd name="connsiteX51" fmla="*/ 5372276 w 12346893"/>
                <a:gd name="connsiteY51" fmla="*/ 258677 h 812606"/>
                <a:gd name="connsiteX52" fmla="*/ 5413555 w 12346893"/>
                <a:gd name="connsiteY52" fmla="*/ 229399 h 812606"/>
                <a:gd name="connsiteX53" fmla="*/ 5687128 w 12346893"/>
                <a:gd name="connsiteY53" fmla="*/ 151994 h 812606"/>
                <a:gd name="connsiteX54" fmla="*/ 6057555 w 12346893"/>
                <a:gd name="connsiteY54" fmla="*/ 300590 h 812606"/>
                <a:gd name="connsiteX55" fmla="*/ 6105761 w 12346893"/>
                <a:gd name="connsiteY55" fmla="*/ 347929 h 812606"/>
                <a:gd name="connsiteX56" fmla="*/ 6110075 w 12346893"/>
                <a:gd name="connsiteY56" fmla="*/ 339306 h 812606"/>
                <a:gd name="connsiteX57" fmla="*/ 6119611 w 12346893"/>
                <a:gd name="connsiteY57" fmla="*/ 356970 h 812606"/>
                <a:gd name="connsiteX58" fmla="*/ 6559439 w 12346893"/>
                <a:gd name="connsiteY58" fmla="*/ 644296 h 812606"/>
                <a:gd name="connsiteX59" fmla="*/ 6982502 w 12346893"/>
                <a:gd name="connsiteY59" fmla="*/ 383863 h 812606"/>
                <a:gd name="connsiteX60" fmla="*/ 6982753 w 12346893"/>
                <a:gd name="connsiteY60" fmla="*/ 383454 h 812606"/>
                <a:gd name="connsiteX61" fmla="*/ 6984246 w 12346893"/>
                <a:gd name="connsiteY61" fmla="*/ 380360 h 812606"/>
                <a:gd name="connsiteX62" fmla="*/ 7011032 w 12346893"/>
                <a:gd name="connsiteY62" fmla="*/ 332390 h 812606"/>
                <a:gd name="connsiteX63" fmla="*/ 7024286 w 12346893"/>
                <a:gd name="connsiteY63" fmla="*/ 311755 h 812606"/>
                <a:gd name="connsiteX64" fmla="*/ 7041777 w 12346893"/>
                <a:gd name="connsiteY64" fmla="*/ 271319 h 812606"/>
                <a:gd name="connsiteX65" fmla="*/ 7034085 w 12346893"/>
                <a:gd name="connsiteY65" fmla="*/ 296503 h 812606"/>
                <a:gd name="connsiteX66" fmla="*/ 7040195 w 12346893"/>
                <a:gd name="connsiteY66" fmla="*/ 286991 h 812606"/>
                <a:gd name="connsiteX67" fmla="*/ 7531947 w 12346893"/>
                <a:gd name="connsiteY67" fmla="*/ 1 h 812606"/>
                <a:gd name="connsiteX68" fmla="*/ 7902374 w 12346893"/>
                <a:gd name="connsiteY68" fmla="*/ 148597 h 812606"/>
                <a:gd name="connsiteX69" fmla="*/ 7950580 w 12346893"/>
                <a:gd name="connsiteY69" fmla="*/ 195936 h 812606"/>
                <a:gd name="connsiteX70" fmla="*/ 7954894 w 12346893"/>
                <a:gd name="connsiteY70" fmla="*/ 187312 h 812606"/>
                <a:gd name="connsiteX71" fmla="*/ 7964430 w 12346893"/>
                <a:gd name="connsiteY71" fmla="*/ 204977 h 812606"/>
                <a:gd name="connsiteX72" fmla="*/ 8404258 w 12346893"/>
                <a:gd name="connsiteY72" fmla="*/ 492302 h 812606"/>
                <a:gd name="connsiteX73" fmla="*/ 8669869 w 12346893"/>
                <a:gd name="connsiteY73" fmla="*/ 401515 h 812606"/>
                <a:gd name="connsiteX74" fmla="*/ 8715076 w 12346893"/>
                <a:gd name="connsiteY74" fmla="*/ 363604 h 812606"/>
                <a:gd name="connsiteX75" fmla="*/ 8720650 w 12346893"/>
                <a:gd name="connsiteY75" fmla="*/ 356531 h 812606"/>
                <a:gd name="connsiteX76" fmla="*/ 8754770 w 12346893"/>
                <a:gd name="connsiteY76" fmla="*/ 323702 h 812606"/>
                <a:gd name="connsiteX77" fmla="*/ 8779851 w 12346893"/>
                <a:gd name="connsiteY77" fmla="*/ 296653 h 812606"/>
                <a:gd name="connsiteX78" fmla="*/ 8869086 w 12346893"/>
                <a:gd name="connsiteY78" fmla="*/ 159809 h 812606"/>
                <a:gd name="connsiteX79" fmla="*/ 8886596 w 12346893"/>
                <a:gd name="connsiteY79" fmla="*/ 119325 h 812606"/>
                <a:gd name="connsiteX80" fmla="*/ 8868912 w 12346893"/>
                <a:gd name="connsiteY80" fmla="*/ 177226 h 812606"/>
                <a:gd name="connsiteX81" fmla="*/ 8832573 w 12346893"/>
                <a:gd name="connsiteY81" fmla="*/ 258676 h 812606"/>
                <a:gd name="connsiteX82" fmla="*/ 8873853 w 12346893"/>
                <a:gd name="connsiteY82" fmla="*/ 229399 h 812606"/>
                <a:gd name="connsiteX83" fmla="*/ 9147426 w 12346893"/>
                <a:gd name="connsiteY83" fmla="*/ 151993 h 812606"/>
                <a:gd name="connsiteX84" fmla="*/ 9517853 w 12346893"/>
                <a:gd name="connsiteY84" fmla="*/ 300589 h 812606"/>
                <a:gd name="connsiteX85" fmla="*/ 9566059 w 12346893"/>
                <a:gd name="connsiteY85" fmla="*/ 347928 h 812606"/>
                <a:gd name="connsiteX86" fmla="*/ 9570373 w 12346893"/>
                <a:gd name="connsiteY86" fmla="*/ 339305 h 812606"/>
                <a:gd name="connsiteX87" fmla="*/ 9579908 w 12346893"/>
                <a:gd name="connsiteY87" fmla="*/ 356969 h 812606"/>
                <a:gd name="connsiteX88" fmla="*/ 10019738 w 12346893"/>
                <a:gd name="connsiteY88" fmla="*/ 644295 h 812606"/>
                <a:gd name="connsiteX89" fmla="*/ 10442800 w 12346893"/>
                <a:gd name="connsiteY89" fmla="*/ 383862 h 812606"/>
                <a:gd name="connsiteX90" fmla="*/ 10443052 w 12346893"/>
                <a:gd name="connsiteY90" fmla="*/ 383453 h 812606"/>
                <a:gd name="connsiteX91" fmla="*/ 10444544 w 12346893"/>
                <a:gd name="connsiteY91" fmla="*/ 380359 h 812606"/>
                <a:gd name="connsiteX92" fmla="*/ 10471330 w 12346893"/>
                <a:gd name="connsiteY92" fmla="*/ 332389 h 812606"/>
                <a:gd name="connsiteX93" fmla="*/ 10484585 w 12346893"/>
                <a:gd name="connsiteY93" fmla="*/ 311754 h 812606"/>
                <a:gd name="connsiteX94" fmla="*/ 10502074 w 12346893"/>
                <a:gd name="connsiteY94" fmla="*/ 271318 h 812606"/>
                <a:gd name="connsiteX95" fmla="*/ 10494383 w 12346893"/>
                <a:gd name="connsiteY95" fmla="*/ 296502 h 812606"/>
                <a:gd name="connsiteX96" fmla="*/ 10500493 w 12346893"/>
                <a:gd name="connsiteY96" fmla="*/ 286990 h 812606"/>
                <a:gd name="connsiteX97" fmla="*/ 10992245 w 12346893"/>
                <a:gd name="connsiteY97" fmla="*/ 0 h 812606"/>
                <a:gd name="connsiteX98" fmla="*/ 11362672 w 12346893"/>
                <a:gd name="connsiteY98" fmla="*/ 148596 h 812606"/>
                <a:gd name="connsiteX99" fmla="*/ 11410878 w 12346893"/>
                <a:gd name="connsiteY99" fmla="*/ 195935 h 812606"/>
                <a:gd name="connsiteX100" fmla="*/ 11415192 w 12346893"/>
                <a:gd name="connsiteY100" fmla="*/ 187311 h 812606"/>
                <a:gd name="connsiteX101" fmla="*/ 11424728 w 12346893"/>
                <a:gd name="connsiteY101" fmla="*/ 204976 h 812606"/>
                <a:gd name="connsiteX102" fmla="*/ 11864557 w 12346893"/>
                <a:gd name="connsiteY102" fmla="*/ 492302 h 812606"/>
                <a:gd name="connsiteX103" fmla="*/ 12329384 w 12346893"/>
                <a:gd name="connsiteY103" fmla="*/ 159808 h 812606"/>
                <a:gd name="connsiteX104" fmla="*/ 12346893 w 12346893"/>
                <a:gd name="connsiteY104" fmla="*/ 119324 h 812606"/>
                <a:gd name="connsiteX105" fmla="*/ 12329210 w 12346893"/>
                <a:gd name="connsiteY105" fmla="*/ 177225 h 812606"/>
                <a:gd name="connsiteX106" fmla="*/ 11735544 w 12346893"/>
                <a:gd name="connsiteY106" fmla="*/ 660610 h 812606"/>
                <a:gd name="connsiteX107" fmla="*/ 11365117 w 12346893"/>
                <a:gd name="connsiteY107" fmla="*/ 512014 h 812606"/>
                <a:gd name="connsiteX108" fmla="*/ 11316911 w 12346893"/>
                <a:gd name="connsiteY108" fmla="*/ 464675 h 812606"/>
                <a:gd name="connsiteX109" fmla="*/ 11312596 w 12346893"/>
                <a:gd name="connsiteY109" fmla="*/ 473298 h 812606"/>
                <a:gd name="connsiteX110" fmla="*/ 11303061 w 12346893"/>
                <a:gd name="connsiteY110" fmla="*/ 455634 h 812606"/>
                <a:gd name="connsiteX111" fmla="*/ 10863232 w 12346893"/>
                <a:gd name="connsiteY111" fmla="*/ 168308 h 812606"/>
                <a:gd name="connsiteX112" fmla="*/ 10440170 w 12346893"/>
                <a:gd name="connsiteY112" fmla="*/ 428741 h 812606"/>
                <a:gd name="connsiteX113" fmla="*/ 10439918 w 12346893"/>
                <a:gd name="connsiteY113" fmla="*/ 429150 h 812606"/>
                <a:gd name="connsiteX114" fmla="*/ 10438426 w 12346893"/>
                <a:gd name="connsiteY114" fmla="*/ 432244 h 812606"/>
                <a:gd name="connsiteX115" fmla="*/ 10411639 w 12346893"/>
                <a:gd name="connsiteY115" fmla="*/ 480214 h 812606"/>
                <a:gd name="connsiteX116" fmla="*/ 10398385 w 12346893"/>
                <a:gd name="connsiteY116" fmla="*/ 500849 h 812606"/>
                <a:gd name="connsiteX117" fmla="*/ 10380895 w 12346893"/>
                <a:gd name="connsiteY117" fmla="*/ 541285 h 812606"/>
                <a:gd name="connsiteX118" fmla="*/ 10388586 w 12346893"/>
                <a:gd name="connsiteY118" fmla="*/ 516101 h 812606"/>
                <a:gd name="connsiteX119" fmla="*/ 10382477 w 12346893"/>
                <a:gd name="connsiteY119" fmla="*/ 525613 h 812606"/>
                <a:gd name="connsiteX120" fmla="*/ 9890724 w 12346893"/>
                <a:gd name="connsiteY120" fmla="*/ 812603 h 812606"/>
                <a:gd name="connsiteX121" fmla="*/ 9520297 w 12346893"/>
                <a:gd name="connsiteY121" fmla="*/ 664007 h 812606"/>
                <a:gd name="connsiteX122" fmla="*/ 9472091 w 12346893"/>
                <a:gd name="connsiteY122" fmla="*/ 616668 h 812606"/>
                <a:gd name="connsiteX123" fmla="*/ 9467777 w 12346893"/>
                <a:gd name="connsiteY123" fmla="*/ 625292 h 812606"/>
                <a:gd name="connsiteX124" fmla="*/ 9458242 w 12346893"/>
                <a:gd name="connsiteY124" fmla="*/ 607627 h 812606"/>
                <a:gd name="connsiteX125" fmla="*/ 9018413 w 12346893"/>
                <a:gd name="connsiteY125" fmla="*/ 320302 h 812606"/>
                <a:gd name="connsiteX126" fmla="*/ 8752802 w 12346893"/>
                <a:gd name="connsiteY126" fmla="*/ 411089 h 812606"/>
                <a:gd name="connsiteX127" fmla="*/ 8707595 w 12346893"/>
                <a:gd name="connsiteY127" fmla="*/ 449000 h 812606"/>
                <a:gd name="connsiteX128" fmla="*/ 8702022 w 12346893"/>
                <a:gd name="connsiteY128" fmla="*/ 456073 h 812606"/>
                <a:gd name="connsiteX129" fmla="*/ 8667901 w 12346893"/>
                <a:gd name="connsiteY129" fmla="*/ 488902 h 812606"/>
                <a:gd name="connsiteX130" fmla="*/ 8642820 w 12346893"/>
                <a:gd name="connsiteY130" fmla="*/ 515951 h 812606"/>
                <a:gd name="connsiteX131" fmla="*/ 8553585 w 12346893"/>
                <a:gd name="connsiteY131" fmla="*/ 652795 h 812606"/>
                <a:gd name="connsiteX132" fmla="*/ 8536075 w 12346893"/>
                <a:gd name="connsiteY132" fmla="*/ 693279 h 812606"/>
                <a:gd name="connsiteX133" fmla="*/ 8553759 w 12346893"/>
                <a:gd name="connsiteY133" fmla="*/ 635378 h 812606"/>
                <a:gd name="connsiteX134" fmla="*/ 8590098 w 12346893"/>
                <a:gd name="connsiteY134" fmla="*/ 553928 h 812606"/>
                <a:gd name="connsiteX135" fmla="*/ 8548818 w 12346893"/>
                <a:gd name="connsiteY135" fmla="*/ 583206 h 812606"/>
                <a:gd name="connsiteX136" fmla="*/ 8275246 w 12346893"/>
                <a:gd name="connsiteY136" fmla="*/ 660611 h 812606"/>
                <a:gd name="connsiteX137" fmla="*/ 7904819 w 12346893"/>
                <a:gd name="connsiteY137" fmla="*/ 512015 h 812606"/>
                <a:gd name="connsiteX138" fmla="*/ 7856612 w 12346893"/>
                <a:gd name="connsiteY138" fmla="*/ 464676 h 812606"/>
                <a:gd name="connsiteX139" fmla="*/ 7852299 w 12346893"/>
                <a:gd name="connsiteY139" fmla="*/ 473299 h 812606"/>
                <a:gd name="connsiteX140" fmla="*/ 7842763 w 12346893"/>
                <a:gd name="connsiteY140" fmla="*/ 455635 h 812606"/>
                <a:gd name="connsiteX141" fmla="*/ 7402933 w 12346893"/>
                <a:gd name="connsiteY141" fmla="*/ 168309 h 812606"/>
                <a:gd name="connsiteX142" fmla="*/ 6979871 w 12346893"/>
                <a:gd name="connsiteY142" fmla="*/ 428742 h 812606"/>
                <a:gd name="connsiteX143" fmla="*/ 6979620 w 12346893"/>
                <a:gd name="connsiteY143" fmla="*/ 429151 h 812606"/>
                <a:gd name="connsiteX144" fmla="*/ 6978128 w 12346893"/>
                <a:gd name="connsiteY144" fmla="*/ 432245 h 812606"/>
                <a:gd name="connsiteX145" fmla="*/ 6951342 w 12346893"/>
                <a:gd name="connsiteY145" fmla="*/ 480215 h 812606"/>
                <a:gd name="connsiteX146" fmla="*/ 6938086 w 12346893"/>
                <a:gd name="connsiteY146" fmla="*/ 500850 h 812606"/>
                <a:gd name="connsiteX147" fmla="*/ 6920597 w 12346893"/>
                <a:gd name="connsiteY147" fmla="*/ 541286 h 812606"/>
                <a:gd name="connsiteX148" fmla="*/ 6928288 w 12346893"/>
                <a:gd name="connsiteY148" fmla="*/ 516102 h 812606"/>
                <a:gd name="connsiteX149" fmla="*/ 6922178 w 12346893"/>
                <a:gd name="connsiteY149" fmla="*/ 525614 h 812606"/>
                <a:gd name="connsiteX150" fmla="*/ 6430427 w 12346893"/>
                <a:gd name="connsiteY150" fmla="*/ 812604 h 812606"/>
                <a:gd name="connsiteX151" fmla="*/ 6059999 w 12346893"/>
                <a:gd name="connsiteY151" fmla="*/ 664008 h 812606"/>
                <a:gd name="connsiteX152" fmla="*/ 6011793 w 12346893"/>
                <a:gd name="connsiteY152" fmla="*/ 616669 h 812606"/>
                <a:gd name="connsiteX153" fmla="*/ 6007479 w 12346893"/>
                <a:gd name="connsiteY153" fmla="*/ 625293 h 812606"/>
                <a:gd name="connsiteX154" fmla="*/ 5997944 w 12346893"/>
                <a:gd name="connsiteY154" fmla="*/ 607628 h 812606"/>
                <a:gd name="connsiteX155" fmla="*/ 5558114 w 12346893"/>
                <a:gd name="connsiteY155" fmla="*/ 320302 h 812606"/>
                <a:gd name="connsiteX156" fmla="*/ 5292505 w 12346893"/>
                <a:gd name="connsiteY156" fmla="*/ 411089 h 812606"/>
                <a:gd name="connsiteX157" fmla="*/ 5247300 w 12346893"/>
                <a:gd name="connsiteY157" fmla="*/ 448999 h 812606"/>
                <a:gd name="connsiteX158" fmla="*/ 5241724 w 12346893"/>
                <a:gd name="connsiteY158" fmla="*/ 456075 h 812606"/>
                <a:gd name="connsiteX159" fmla="*/ 5207594 w 12346893"/>
                <a:gd name="connsiteY159" fmla="*/ 488913 h 812606"/>
                <a:gd name="connsiteX160" fmla="*/ 5182522 w 12346893"/>
                <a:gd name="connsiteY160" fmla="*/ 515952 h 812606"/>
                <a:gd name="connsiteX161" fmla="*/ 5093287 w 12346893"/>
                <a:gd name="connsiteY161" fmla="*/ 652796 h 812606"/>
                <a:gd name="connsiteX162" fmla="*/ 5129799 w 12346893"/>
                <a:gd name="connsiteY162" fmla="*/ 553930 h 812606"/>
                <a:gd name="connsiteX163" fmla="*/ 5088520 w 12346893"/>
                <a:gd name="connsiteY163" fmla="*/ 583208 h 812606"/>
                <a:gd name="connsiteX164" fmla="*/ 4814948 w 12346893"/>
                <a:gd name="connsiteY164" fmla="*/ 660613 h 812606"/>
                <a:gd name="connsiteX165" fmla="*/ 4444521 w 12346893"/>
                <a:gd name="connsiteY165" fmla="*/ 512017 h 812606"/>
                <a:gd name="connsiteX166" fmla="*/ 4396314 w 12346893"/>
                <a:gd name="connsiteY166" fmla="*/ 464678 h 812606"/>
                <a:gd name="connsiteX167" fmla="*/ 4392001 w 12346893"/>
                <a:gd name="connsiteY167" fmla="*/ 473301 h 812606"/>
                <a:gd name="connsiteX168" fmla="*/ 4382465 w 12346893"/>
                <a:gd name="connsiteY168" fmla="*/ 455637 h 812606"/>
                <a:gd name="connsiteX169" fmla="*/ 3942636 w 12346893"/>
                <a:gd name="connsiteY169" fmla="*/ 168311 h 812606"/>
                <a:gd name="connsiteX170" fmla="*/ 3519574 w 12346893"/>
                <a:gd name="connsiteY170" fmla="*/ 428744 h 812606"/>
                <a:gd name="connsiteX171" fmla="*/ 3519322 w 12346893"/>
                <a:gd name="connsiteY171" fmla="*/ 429153 h 812606"/>
                <a:gd name="connsiteX172" fmla="*/ 3517830 w 12346893"/>
                <a:gd name="connsiteY172" fmla="*/ 432247 h 812606"/>
                <a:gd name="connsiteX173" fmla="*/ 3491044 w 12346893"/>
                <a:gd name="connsiteY173" fmla="*/ 480217 h 812606"/>
                <a:gd name="connsiteX174" fmla="*/ 3477788 w 12346893"/>
                <a:gd name="connsiteY174" fmla="*/ 500852 h 812606"/>
                <a:gd name="connsiteX175" fmla="*/ 3460299 w 12346893"/>
                <a:gd name="connsiteY175" fmla="*/ 541288 h 812606"/>
                <a:gd name="connsiteX176" fmla="*/ 3467991 w 12346893"/>
                <a:gd name="connsiteY176" fmla="*/ 516104 h 812606"/>
                <a:gd name="connsiteX177" fmla="*/ 3461880 w 12346893"/>
                <a:gd name="connsiteY177" fmla="*/ 525616 h 812606"/>
                <a:gd name="connsiteX178" fmla="*/ 2970129 w 12346893"/>
                <a:gd name="connsiteY178" fmla="*/ 812606 h 812606"/>
                <a:gd name="connsiteX179" fmla="*/ 2599702 w 12346893"/>
                <a:gd name="connsiteY179" fmla="*/ 664010 h 812606"/>
                <a:gd name="connsiteX180" fmla="*/ 2551495 w 12346893"/>
                <a:gd name="connsiteY180" fmla="*/ 616671 h 812606"/>
                <a:gd name="connsiteX181" fmla="*/ 2547182 w 12346893"/>
                <a:gd name="connsiteY181" fmla="*/ 625295 h 812606"/>
                <a:gd name="connsiteX182" fmla="*/ 2537646 w 12346893"/>
                <a:gd name="connsiteY182" fmla="*/ 607630 h 812606"/>
                <a:gd name="connsiteX183" fmla="*/ 2097817 w 12346893"/>
                <a:gd name="connsiteY183" fmla="*/ 320304 h 812606"/>
                <a:gd name="connsiteX184" fmla="*/ 1832207 w 12346893"/>
                <a:gd name="connsiteY184" fmla="*/ 411091 h 812606"/>
                <a:gd name="connsiteX185" fmla="*/ 1787003 w 12346893"/>
                <a:gd name="connsiteY185" fmla="*/ 449001 h 812606"/>
                <a:gd name="connsiteX186" fmla="*/ 1781426 w 12346893"/>
                <a:gd name="connsiteY186" fmla="*/ 456077 h 812606"/>
                <a:gd name="connsiteX187" fmla="*/ 1747297 w 12346893"/>
                <a:gd name="connsiteY187" fmla="*/ 488915 h 812606"/>
                <a:gd name="connsiteX188" fmla="*/ 1722225 w 12346893"/>
                <a:gd name="connsiteY188" fmla="*/ 515954 h 812606"/>
                <a:gd name="connsiteX189" fmla="*/ 1632990 w 12346893"/>
                <a:gd name="connsiteY189" fmla="*/ 652798 h 812606"/>
                <a:gd name="connsiteX190" fmla="*/ 1669501 w 12346893"/>
                <a:gd name="connsiteY190" fmla="*/ 553933 h 812606"/>
                <a:gd name="connsiteX191" fmla="*/ 1628223 w 12346893"/>
                <a:gd name="connsiteY191" fmla="*/ 583210 h 812606"/>
                <a:gd name="connsiteX192" fmla="*/ 1354650 w 12346893"/>
                <a:gd name="connsiteY192" fmla="*/ 660615 h 812606"/>
                <a:gd name="connsiteX193" fmla="*/ 984223 w 12346893"/>
                <a:gd name="connsiteY193" fmla="*/ 512019 h 812606"/>
                <a:gd name="connsiteX194" fmla="*/ 936017 w 12346893"/>
                <a:gd name="connsiteY194" fmla="*/ 464680 h 812606"/>
                <a:gd name="connsiteX195" fmla="*/ 931703 w 12346893"/>
                <a:gd name="connsiteY195" fmla="*/ 473303 h 812606"/>
                <a:gd name="connsiteX196" fmla="*/ 922167 w 12346893"/>
                <a:gd name="connsiteY196" fmla="*/ 455639 h 812606"/>
                <a:gd name="connsiteX197" fmla="*/ 482338 w 12346893"/>
                <a:gd name="connsiteY197" fmla="*/ 168313 h 812606"/>
                <a:gd name="connsiteX198" fmla="*/ 59276 w 12346893"/>
                <a:gd name="connsiteY198" fmla="*/ 428746 h 812606"/>
                <a:gd name="connsiteX199" fmla="*/ 59024 w 12346893"/>
                <a:gd name="connsiteY199" fmla="*/ 429155 h 812606"/>
                <a:gd name="connsiteX200" fmla="*/ 57532 w 12346893"/>
                <a:gd name="connsiteY200" fmla="*/ 432249 h 812606"/>
                <a:gd name="connsiteX201" fmla="*/ 30746 w 12346893"/>
                <a:gd name="connsiteY201" fmla="*/ 480219 h 812606"/>
                <a:gd name="connsiteX202" fmla="*/ 17490 w 12346893"/>
                <a:gd name="connsiteY202" fmla="*/ 500854 h 812606"/>
                <a:gd name="connsiteX203" fmla="*/ 1 w 12346893"/>
                <a:gd name="connsiteY203" fmla="*/ 541290 h 812606"/>
                <a:gd name="connsiteX204" fmla="*/ 7693 w 12346893"/>
                <a:gd name="connsiteY204" fmla="*/ 516106 h 812606"/>
                <a:gd name="connsiteX205" fmla="*/ 1582 w 12346893"/>
                <a:gd name="connsiteY205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859253 w 12346891"/>
                <a:gd name="connsiteY19" fmla="*/ 296657 h 812606"/>
                <a:gd name="connsiteX20" fmla="*/ 1948315 w 12346891"/>
                <a:gd name="connsiteY20" fmla="*/ 177230 h 812606"/>
                <a:gd name="connsiteX21" fmla="*/ 1911977 w 12346891"/>
                <a:gd name="connsiteY21" fmla="*/ 258678 h 812606"/>
                <a:gd name="connsiteX22" fmla="*/ 1953255 w 12346891"/>
                <a:gd name="connsiteY22" fmla="*/ 229401 h 812606"/>
                <a:gd name="connsiteX23" fmla="*/ 2226828 w 12346891"/>
                <a:gd name="connsiteY23" fmla="*/ 151996 h 812606"/>
                <a:gd name="connsiteX24" fmla="*/ 2597255 w 12346891"/>
                <a:gd name="connsiteY24" fmla="*/ 300592 h 812606"/>
                <a:gd name="connsiteX25" fmla="*/ 2645461 w 12346891"/>
                <a:gd name="connsiteY25" fmla="*/ 347931 h 812606"/>
                <a:gd name="connsiteX26" fmla="*/ 2649775 w 12346891"/>
                <a:gd name="connsiteY26" fmla="*/ 339308 h 812606"/>
                <a:gd name="connsiteX27" fmla="*/ 2659311 w 12346891"/>
                <a:gd name="connsiteY27" fmla="*/ 356972 h 812606"/>
                <a:gd name="connsiteX28" fmla="*/ 3099140 w 12346891"/>
                <a:gd name="connsiteY28" fmla="*/ 644298 h 812606"/>
                <a:gd name="connsiteX29" fmla="*/ 3522202 w 12346891"/>
                <a:gd name="connsiteY29" fmla="*/ 383865 h 812606"/>
                <a:gd name="connsiteX30" fmla="*/ 3522454 w 12346891"/>
                <a:gd name="connsiteY30" fmla="*/ 383456 h 812606"/>
                <a:gd name="connsiteX31" fmla="*/ 3523946 w 12346891"/>
                <a:gd name="connsiteY31" fmla="*/ 380362 h 812606"/>
                <a:gd name="connsiteX32" fmla="*/ 3550732 w 12346891"/>
                <a:gd name="connsiteY32" fmla="*/ 332392 h 812606"/>
                <a:gd name="connsiteX33" fmla="*/ 3563987 w 12346891"/>
                <a:gd name="connsiteY33" fmla="*/ 311757 h 812606"/>
                <a:gd name="connsiteX34" fmla="*/ 3581477 w 12346891"/>
                <a:gd name="connsiteY34" fmla="*/ 271321 h 812606"/>
                <a:gd name="connsiteX35" fmla="*/ 3573785 w 12346891"/>
                <a:gd name="connsiteY35" fmla="*/ 296505 h 812606"/>
                <a:gd name="connsiteX36" fmla="*/ 3579895 w 12346891"/>
                <a:gd name="connsiteY36" fmla="*/ 286993 h 812606"/>
                <a:gd name="connsiteX37" fmla="*/ 4071647 w 12346891"/>
                <a:gd name="connsiteY37" fmla="*/ 3 h 812606"/>
                <a:gd name="connsiteX38" fmla="*/ 4442074 w 12346891"/>
                <a:gd name="connsiteY38" fmla="*/ 148599 h 812606"/>
                <a:gd name="connsiteX39" fmla="*/ 4490280 w 12346891"/>
                <a:gd name="connsiteY39" fmla="*/ 195938 h 812606"/>
                <a:gd name="connsiteX40" fmla="*/ 4494594 w 12346891"/>
                <a:gd name="connsiteY40" fmla="*/ 187314 h 812606"/>
                <a:gd name="connsiteX41" fmla="*/ 4504130 w 12346891"/>
                <a:gd name="connsiteY41" fmla="*/ 204979 h 812606"/>
                <a:gd name="connsiteX42" fmla="*/ 4943959 w 12346891"/>
                <a:gd name="connsiteY42" fmla="*/ 492304 h 812606"/>
                <a:gd name="connsiteX43" fmla="*/ 5209569 w 12346891"/>
                <a:gd name="connsiteY43" fmla="*/ 401517 h 812606"/>
                <a:gd name="connsiteX44" fmla="*/ 5254773 w 12346891"/>
                <a:gd name="connsiteY44" fmla="*/ 363608 h 812606"/>
                <a:gd name="connsiteX45" fmla="*/ 5260350 w 12346891"/>
                <a:gd name="connsiteY45" fmla="*/ 356532 h 812606"/>
                <a:gd name="connsiteX46" fmla="*/ 5294479 w 12346891"/>
                <a:gd name="connsiteY46" fmla="*/ 323694 h 812606"/>
                <a:gd name="connsiteX47" fmla="*/ 5319551 w 12346891"/>
                <a:gd name="connsiteY47" fmla="*/ 296655 h 812606"/>
                <a:gd name="connsiteX48" fmla="*/ 5426296 w 12346891"/>
                <a:gd name="connsiteY48" fmla="*/ 119327 h 812606"/>
                <a:gd name="connsiteX49" fmla="*/ 5408612 w 12346891"/>
                <a:gd name="connsiteY49" fmla="*/ 177228 h 812606"/>
                <a:gd name="connsiteX50" fmla="*/ 5372274 w 12346891"/>
                <a:gd name="connsiteY50" fmla="*/ 258677 h 812606"/>
                <a:gd name="connsiteX51" fmla="*/ 5413553 w 12346891"/>
                <a:gd name="connsiteY51" fmla="*/ 229399 h 812606"/>
                <a:gd name="connsiteX52" fmla="*/ 5687126 w 12346891"/>
                <a:gd name="connsiteY52" fmla="*/ 151994 h 812606"/>
                <a:gd name="connsiteX53" fmla="*/ 6057553 w 12346891"/>
                <a:gd name="connsiteY53" fmla="*/ 300590 h 812606"/>
                <a:gd name="connsiteX54" fmla="*/ 6105759 w 12346891"/>
                <a:gd name="connsiteY54" fmla="*/ 347929 h 812606"/>
                <a:gd name="connsiteX55" fmla="*/ 6110073 w 12346891"/>
                <a:gd name="connsiteY55" fmla="*/ 339306 h 812606"/>
                <a:gd name="connsiteX56" fmla="*/ 6119609 w 12346891"/>
                <a:gd name="connsiteY56" fmla="*/ 356970 h 812606"/>
                <a:gd name="connsiteX57" fmla="*/ 6559437 w 12346891"/>
                <a:gd name="connsiteY57" fmla="*/ 644296 h 812606"/>
                <a:gd name="connsiteX58" fmla="*/ 6982500 w 12346891"/>
                <a:gd name="connsiteY58" fmla="*/ 383863 h 812606"/>
                <a:gd name="connsiteX59" fmla="*/ 6982751 w 12346891"/>
                <a:gd name="connsiteY59" fmla="*/ 383454 h 812606"/>
                <a:gd name="connsiteX60" fmla="*/ 6984244 w 12346891"/>
                <a:gd name="connsiteY60" fmla="*/ 380360 h 812606"/>
                <a:gd name="connsiteX61" fmla="*/ 7011030 w 12346891"/>
                <a:gd name="connsiteY61" fmla="*/ 332390 h 812606"/>
                <a:gd name="connsiteX62" fmla="*/ 7024284 w 12346891"/>
                <a:gd name="connsiteY62" fmla="*/ 311755 h 812606"/>
                <a:gd name="connsiteX63" fmla="*/ 7041775 w 12346891"/>
                <a:gd name="connsiteY63" fmla="*/ 271319 h 812606"/>
                <a:gd name="connsiteX64" fmla="*/ 7034083 w 12346891"/>
                <a:gd name="connsiteY64" fmla="*/ 296503 h 812606"/>
                <a:gd name="connsiteX65" fmla="*/ 7040193 w 12346891"/>
                <a:gd name="connsiteY65" fmla="*/ 286991 h 812606"/>
                <a:gd name="connsiteX66" fmla="*/ 7531945 w 12346891"/>
                <a:gd name="connsiteY66" fmla="*/ 1 h 812606"/>
                <a:gd name="connsiteX67" fmla="*/ 7902372 w 12346891"/>
                <a:gd name="connsiteY67" fmla="*/ 148597 h 812606"/>
                <a:gd name="connsiteX68" fmla="*/ 7950578 w 12346891"/>
                <a:gd name="connsiteY68" fmla="*/ 195936 h 812606"/>
                <a:gd name="connsiteX69" fmla="*/ 7954892 w 12346891"/>
                <a:gd name="connsiteY69" fmla="*/ 187312 h 812606"/>
                <a:gd name="connsiteX70" fmla="*/ 7964428 w 12346891"/>
                <a:gd name="connsiteY70" fmla="*/ 204977 h 812606"/>
                <a:gd name="connsiteX71" fmla="*/ 8404256 w 12346891"/>
                <a:gd name="connsiteY71" fmla="*/ 492302 h 812606"/>
                <a:gd name="connsiteX72" fmla="*/ 8669867 w 12346891"/>
                <a:gd name="connsiteY72" fmla="*/ 401515 h 812606"/>
                <a:gd name="connsiteX73" fmla="*/ 8715074 w 12346891"/>
                <a:gd name="connsiteY73" fmla="*/ 363604 h 812606"/>
                <a:gd name="connsiteX74" fmla="*/ 8720648 w 12346891"/>
                <a:gd name="connsiteY74" fmla="*/ 356531 h 812606"/>
                <a:gd name="connsiteX75" fmla="*/ 8754768 w 12346891"/>
                <a:gd name="connsiteY75" fmla="*/ 323702 h 812606"/>
                <a:gd name="connsiteX76" fmla="*/ 8779849 w 12346891"/>
                <a:gd name="connsiteY76" fmla="*/ 296653 h 812606"/>
                <a:gd name="connsiteX77" fmla="*/ 8869084 w 12346891"/>
                <a:gd name="connsiteY77" fmla="*/ 159809 h 812606"/>
                <a:gd name="connsiteX78" fmla="*/ 8886594 w 12346891"/>
                <a:gd name="connsiteY78" fmla="*/ 119325 h 812606"/>
                <a:gd name="connsiteX79" fmla="*/ 8868910 w 12346891"/>
                <a:gd name="connsiteY79" fmla="*/ 177226 h 812606"/>
                <a:gd name="connsiteX80" fmla="*/ 8832571 w 12346891"/>
                <a:gd name="connsiteY80" fmla="*/ 258676 h 812606"/>
                <a:gd name="connsiteX81" fmla="*/ 8873851 w 12346891"/>
                <a:gd name="connsiteY81" fmla="*/ 229399 h 812606"/>
                <a:gd name="connsiteX82" fmla="*/ 9147424 w 12346891"/>
                <a:gd name="connsiteY82" fmla="*/ 151993 h 812606"/>
                <a:gd name="connsiteX83" fmla="*/ 9517851 w 12346891"/>
                <a:gd name="connsiteY83" fmla="*/ 300589 h 812606"/>
                <a:gd name="connsiteX84" fmla="*/ 9566057 w 12346891"/>
                <a:gd name="connsiteY84" fmla="*/ 347928 h 812606"/>
                <a:gd name="connsiteX85" fmla="*/ 9570371 w 12346891"/>
                <a:gd name="connsiteY85" fmla="*/ 339305 h 812606"/>
                <a:gd name="connsiteX86" fmla="*/ 9579906 w 12346891"/>
                <a:gd name="connsiteY86" fmla="*/ 356969 h 812606"/>
                <a:gd name="connsiteX87" fmla="*/ 10019736 w 12346891"/>
                <a:gd name="connsiteY87" fmla="*/ 644295 h 812606"/>
                <a:gd name="connsiteX88" fmla="*/ 10442798 w 12346891"/>
                <a:gd name="connsiteY88" fmla="*/ 383862 h 812606"/>
                <a:gd name="connsiteX89" fmla="*/ 10443050 w 12346891"/>
                <a:gd name="connsiteY89" fmla="*/ 383453 h 812606"/>
                <a:gd name="connsiteX90" fmla="*/ 10444542 w 12346891"/>
                <a:gd name="connsiteY90" fmla="*/ 380359 h 812606"/>
                <a:gd name="connsiteX91" fmla="*/ 10471328 w 12346891"/>
                <a:gd name="connsiteY91" fmla="*/ 332389 h 812606"/>
                <a:gd name="connsiteX92" fmla="*/ 10484583 w 12346891"/>
                <a:gd name="connsiteY92" fmla="*/ 311754 h 812606"/>
                <a:gd name="connsiteX93" fmla="*/ 10502072 w 12346891"/>
                <a:gd name="connsiteY93" fmla="*/ 271318 h 812606"/>
                <a:gd name="connsiteX94" fmla="*/ 10494381 w 12346891"/>
                <a:gd name="connsiteY94" fmla="*/ 296502 h 812606"/>
                <a:gd name="connsiteX95" fmla="*/ 10500491 w 12346891"/>
                <a:gd name="connsiteY95" fmla="*/ 286990 h 812606"/>
                <a:gd name="connsiteX96" fmla="*/ 10992243 w 12346891"/>
                <a:gd name="connsiteY96" fmla="*/ 0 h 812606"/>
                <a:gd name="connsiteX97" fmla="*/ 11362670 w 12346891"/>
                <a:gd name="connsiteY97" fmla="*/ 148596 h 812606"/>
                <a:gd name="connsiteX98" fmla="*/ 11410876 w 12346891"/>
                <a:gd name="connsiteY98" fmla="*/ 195935 h 812606"/>
                <a:gd name="connsiteX99" fmla="*/ 11415190 w 12346891"/>
                <a:gd name="connsiteY99" fmla="*/ 187311 h 812606"/>
                <a:gd name="connsiteX100" fmla="*/ 11424726 w 12346891"/>
                <a:gd name="connsiteY100" fmla="*/ 204976 h 812606"/>
                <a:gd name="connsiteX101" fmla="*/ 11864555 w 12346891"/>
                <a:gd name="connsiteY101" fmla="*/ 492302 h 812606"/>
                <a:gd name="connsiteX102" fmla="*/ 12329382 w 12346891"/>
                <a:gd name="connsiteY102" fmla="*/ 159808 h 812606"/>
                <a:gd name="connsiteX103" fmla="*/ 12346891 w 12346891"/>
                <a:gd name="connsiteY103" fmla="*/ 119324 h 812606"/>
                <a:gd name="connsiteX104" fmla="*/ 12329208 w 12346891"/>
                <a:gd name="connsiteY104" fmla="*/ 177225 h 812606"/>
                <a:gd name="connsiteX105" fmla="*/ 11735542 w 12346891"/>
                <a:gd name="connsiteY105" fmla="*/ 660610 h 812606"/>
                <a:gd name="connsiteX106" fmla="*/ 11365115 w 12346891"/>
                <a:gd name="connsiteY106" fmla="*/ 512014 h 812606"/>
                <a:gd name="connsiteX107" fmla="*/ 11316909 w 12346891"/>
                <a:gd name="connsiteY107" fmla="*/ 464675 h 812606"/>
                <a:gd name="connsiteX108" fmla="*/ 11312594 w 12346891"/>
                <a:gd name="connsiteY108" fmla="*/ 473298 h 812606"/>
                <a:gd name="connsiteX109" fmla="*/ 11303059 w 12346891"/>
                <a:gd name="connsiteY109" fmla="*/ 455634 h 812606"/>
                <a:gd name="connsiteX110" fmla="*/ 10863230 w 12346891"/>
                <a:gd name="connsiteY110" fmla="*/ 168308 h 812606"/>
                <a:gd name="connsiteX111" fmla="*/ 10440168 w 12346891"/>
                <a:gd name="connsiteY111" fmla="*/ 428741 h 812606"/>
                <a:gd name="connsiteX112" fmla="*/ 10439916 w 12346891"/>
                <a:gd name="connsiteY112" fmla="*/ 429150 h 812606"/>
                <a:gd name="connsiteX113" fmla="*/ 10438424 w 12346891"/>
                <a:gd name="connsiteY113" fmla="*/ 432244 h 812606"/>
                <a:gd name="connsiteX114" fmla="*/ 10411637 w 12346891"/>
                <a:gd name="connsiteY114" fmla="*/ 480214 h 812606"/>
                <a:gd name="connsiteX115" fmla="*/ 10398383 w 12346891"/>
                <a:gd name="connsiteY115" fmla="*/ 500849 h 812606"/>
                <a:gd name="connsiteX116" fmla="*/ 10380893 w 12346891"/>
                <a:gd name="connsiteY116" fmla="*/ 541285 h 812606"/>
                <a:gd name="connsiteX117" fmla="*/ 10388584 w 12346891"/>
                <a:gd name="connsiteY117" fmla="*/ 516101 h 812606"/>
                <a:gd name="connsiteX118" fmla="*/ 10382475 w 12346891"/>
                <a:gd name="connsiteY118" fmla="*/ 525613 h 812606"/>
                <a:gd name="connsiteX119" fmla="*/ 9890722 w 12346891"/>
                <a:gd name="connsiteY119" fmla="*/ 812603 h 812606"/>
                <a:gd name="connsiteX120" fmla="*/ 9520295 w 12346891"/>
                <a:gd name="connsiteY120" fmla="*/ 664007 h 812606"/>
                <a:gd name="connsiteX121" fmla="*/ 9472089 w 12346891"/>
                <a:gd name="connsiteY121" fmla="*/ 616668 h 812606"/>
                <a:gd name="connsiteX122" fmla="*/ 9467775 w 12346891"/>
                <a:gd name="connsiteY122" fmla="*/ 625292 h 812606"/>
                <a:gd name="connsiteX123" fmla="*/ 9458240 w 12346891"/>
                <a:gd name="connsiteY123" fmla="*/ 607627 h 812606"/>
                <a:gd name="connsiteX124" fmla="*/ 9018411 w 12346891"/>
                <a:gd name="connsiteY124" fmla="*/ 320302 h 812606"/>
                <a:gd name="connsiteX125" fmla="*/ 8752800 w 12346891"/>
                <a:gd name="connsiteY125" fmla="*/ 411089 h 812606"/>
                <a:gd name="connsiteX126" fmla="*/ 8707593 w 12346891"/>
                <a:gd name="connsiteY126" fmla="*/ 449000 h 812606"/>
                <a:gd name="connsiteX127" fmla="*/ 8702020 w 12346891"/>
                <a:gd name="connsiteY127" fmla="*/ 456073 h 812606"/>
                <a:gd name="connsiteX128" fmla="*/ 8667899 w 12346891"/>
                <a:gd name="connsiteY128" fmla="*/ 488902 h 812606"/>
                <a:gd name="connsiteX129" fmla="*/ 8642818 w 12346891"/>
                <a:gd name="connsiteY129" fmla="*/ 515951 h 812606"/>
                <a:gd name="connsiteX130" fmla="*/ 8553583 w 12346891"/>
                <a:gd name="connsiteY130" fmla="*/ 652795 h 812606"/>
                <a:gd name="connsiteX131" fmla="*/ 8536073 w 12346891"/>
                <a:gd name="connsiteY131" fmla="*/ 693279 h 812606"/>
                <a:gd name="connsiteX132" fmla="*/ 8553757 w 12346891"/>
                <a:gd name="connsiteY132" fmla="*/ 635378 h 812606"/>
                <a:gd name="connsiteX133" fmla="*/ 8590096 w 12346891"/>
                <a:gd name="connsiteY133" fmla="*/ 553928 h 812606"/>
                <a:gd name="connsiteX134" fmla="*/ 8548816 w 12346891"/>
                <a:gd name="connsiteY134" fmla="*/ 583206 h 812606"/>
                <a:gd name="connsiteX135" fmla="*/ 8275244 w 12346891"/>
                <a:gd name="connsiteY135" fmla="*/ 660611 h 812606"/>
                <a:gd name="connsiteX136" fmla="*/ 7904817 w 12346891"/>
                <a:gd name="connsiteY136" fmla="*/ 512015 h 812606"/>
                <a:gd name="connsiteX137" fmla="*/ 7856610 w 12346891"/>
                <a:gd name="connsiteY137" fmla="*/ 464676 h 812606"/>
                <a:gd name="connsiteX138" fmla="*/ 7852297 w 12346891"/>
                <a:gd name="connsiteY138" fmla="*/ 473299 h 812606"/>
                <a:gd name="connsiteX139" fmla="*/ 7842761 w 12346891"/>
                <a:gd name="connsiteY139" fmla="*/ 455635 h 812606"/>
                <a:gd name="connsiteX140" fmla="*/ 7402931 w 12346891"/>
                <a:gd name="connsiteY140" fmla="*/ 168309 h 812606"/>
                <a:gd name="connsiteX141" fmla="*/ 6979869 w 12346891"/>
                <a:gd name="connsiteY141" fmla="*/ 428742 h 812606"/>
                <a:gd name="connsiteX142" fmla="*/ 6979618 w 12346891"/>
                <a:gd name="connsiteY142" fmla="*/ 429151 h 812606"/>
                <a:gd name="connsiteX143" fmla="*/ 6978126 w 12346891"/>
                <a:gd name="connsiteY143" fmla="*/ 432245 h 812606"/>
                <a:gd name="connsiteX144" fmla="*/ 6951340 w 12346891"/>
                <a:gd name="connsiteY144" fmla="*/ 480215 h 812606"/>
                <a:gd name="connsiteX145" fmla="*/ 6938084 w 12346891"/>
                <a:gd name="connsiteY145" fmla="*/ 500850 h 812606"/>
                <a:gd name="connsiteX146" fmla="*/ 6920595 w 12346891"/>
                <a:gd name="connsiteY146" fmla="*/ 541286 h 812606"/>
                <a:gd name="connsiteX147" fmla="*/ 6928286 w 12346891"/>
                <a:gd name="connsiteY147" fmla="*/ 516102 h 812606"/>
                <a:gd name="connsiteX148" fmla="*/ 6922176 w 12346891"/>
                <a:gd name="connsiteY148" fmla="*/ 525614 h 812606"/>
                <a:gd name="connsiteX149" fmla="*/ 6430425 w 12346891"/>
                <a:gd name="connsiteY149" fmla="*/ 812604 h 812606"/>
                <a:gd name="connsiteX150" fmla="*/ 6059997 w 12346891"/>
                <a:gd name="connsiteY150" fmla="*/ 664008 h 812606"/>
                <a:gd name="connsiteX151" fmla="*/ 6011791 w 12346891"/>
                <a:gd name="connsiteY151" fmla="*/ 616669 h 812606"/>
                <a:gd name="connsiteX152" fmla="*/ 6007477 w 12346891"/>
                <a:gd name="connsiteY152" fmla="*/ 625293 h 812606"/>
                <a:gd name="connsiteX153" fmla="*/ 5997942 w 12346891"/>
                <a:gd name="connsiteY153" fmla="*/ 607628 h 812606"/>
                <a:gd name="connsiteX154" fmla="*/ 5558112 w 12346891"/>
                <a:gd name="connsiteY154" fmla="*/ 320302 h 812606"/>
                <a:gd name="connsiteX155" fmla="*/ 5292503 w 12346891"/>
                <a:gd name="connsiteY155" fmla="*/ 411089 h 812606"/>
                <a:gd name="connsiteX156" fmla="*/ 5247298 w 12346891"/>
                <a:gd name="connsiteY156" fmla="*/ 448999 h 812606"/>
                <a:gd name="connsiteX157" fmla="*/ 5241722 w 12346891"/>
                <a:gd name="connsiteY157" fmla="*/ 456075 h 812606"/>
                <a:gd name="connsiteX158" fmla="*/ 5207592 w 12346891"/>
                <a:gd name="connsiteY158" fmla="*/ 488913 h 812606"/>
                <a:gd name="connsiteX159" fmla="*/ 5182520 w 12346891"/>
                <a:gd name="connsiteY159" fmla="*/ 515952 h 812606"/>
                <a:gd name="connsiteX160" fmla="*/ 5093285 w 12346891"/>
                <a:gd name="connsiteY160" fmla="*/ 652796 h 812606"/>
                <a:gd name="connsiteX161" fmla="*/ 5129797 w 12346891"/>
                <a:gd name="connsiteY161" fmla="*/ 553930 h 812606"/>
                <a:gd name="connsiteX162" fmla="*/ 5088518 w 12346891"/>
                <a:gd name="connsiteY162" fmla="*/ 583208 h 812606"/>
                <a:gd name="connsiteX163" fmla="*/ 4814946 w 12346891"/>
                <a:gd name="connsiteY163" fmla="*/ 660613 h 812606"/>
                <a:gd name="connsiteX164" fmla="*/ 4444519 w 12346891"/>
                <a:gd name="connsiteY164" fmla="*/ 512017 h 812606"/>
                <a:gd name="connsiteX165" fmla="*/ 4396312 w 12346891"/>
                <a:gd name="connsiteY165" fmla="*/ 464678 h 812606"/>
                <a:gd name="connsiteX166" fmla="*/ 4391999 w 12346891"/>
                <a:gd name="connsiteY166" fmla="*/ 473301 h 812606"/>
                <a:gd name="connsiteX167" fmla="*/ 4382463 w 12346891"/>
                <a:gd name="connsiteY167" fmla="*/ 455637 h 812606"/>
                <a:gd name="connsiteX168" fmla="*/ 3942634 w 12346891"/>
                <a:gd name="connsiteY168" fmla="*/ 168311 h 812606"/>
                <a:gd name="connsiteX169" fmla="*/ 3519572 w 12346891"/>
                <a:gd name="connsiteY169" fmla="*/ 428744 h 812606"/>
                <a:gd name="connsiteX170" fmla="*/ 3519320 w 12346891"/>
                <a:gd name="connsiteY170" fmla="*/ 429153 h 812606"/>
                <a:gd name="connsiteX171" fmla="*/ 3517828 w 12346891"/>
                <a:gd name="connsiteY171" fmla="*/ 432247 h 812606"/>
                <a:gd name="connsiteX172" fmla="*/ 3491042 w 12346891"/>
                <a:gd name="connsiteY172" fmla="*/ 480217 h 812606"/>
                <a:gd name="connsiteX173" fmla="*/ 3477786 w 12346891"/>
                <a:gd name="connsiteY173" fmla="*/ 500852 h 812606"/>
                <a:gd name="connsiteX174" fmla="*/ 3460297 w 12346891"/>
                <a:gd name="connsiteY174" fmla="*/ 541288 h 812606"/>
                <a:gd name="connsiteX175" fmla="*/ 3467989 w 12346891"/>
                <a:gd name="connsiteY175" fmla="*/ 516104 h 812606"/>
                <a:gd name="connsiteX176" fmla="*/ 3461878 w 12346891"/>
                <a:gd name="connsiteY176" fmla="*/ 525616 h 812606"/>
                <a:gd name="connsiteX177" fmla="*/ 2970127 w 12346891"/>
                <a:gd name="connsiteY177" fmla="*/ 812606 h 812606"/>
                <a:gd name="connsiteX178" fmla="*/ 2599700 w 12346891"/>
                <a:gd name="connsiteY178" fmla="*/ 664010 h 812606"/>
                <a:gd name="connsiteX179" fmla="*/ 2551493 w 12346891"/>
                <a:gd name="connsiteY179" fmla="*/ 616671 h 812606"/>
                <a:gd name="connsiteX180" fmla="*/ 2547180 w 12346891"/>
                <a:gd name="connsiteY180" fmla="*/ 625295 h 812606"/>
                <a:gd name="connsiteX181" fmla="*/ 2537644 w 12346891"/>
                <a:gd name="connsiteY181" fmla="*/ 607630 h 812606"/>
                <a:gd name="connsiteX182" fmla="*/ 2097815 w 12346891"/>
                <a:gd name="connsiteY182" fmla="*/ 320304 h 812606"/>
                <a:gd name="connsiteX183" fmla="*/ 1832205 w 12346891"/>
                <a:gd name="connsiteY183" fmla="*/ 411091 h 812606"/>
                <a:gd name="connsiteX184" fmla="*/ 1787001 w 12346891"/>
                <a:gd name="connsiteY184" fmla="*/ 449001 h 812606"/>
                <a:gd name="connsiteX185" fmla="*/ 1781424 w 12346891"/>
                <a:gd name="connsiteY185" fmla="*/ 456077 h 812606"/>
                <a:gd name="connsiteX186" fmla="*/ 1747295 w 12346891"/>
                <a:gd name="connsiteY186" fmla="*/ 488915 h 812606"/>
                <a:gd name="connsiteX187" fmla="*/ 1722223 w 12346891"/>
                <a:gd name="connsiteY187" fmla="*/ 515954 h 812606"/>
                <a:gd name="connsiteX188" fmla="*/ 1632988 w 12346891"/>
                <a:gd name="connsiteY188" fmla="*/ 652798 h 812606"/>
                <a:gd name="connsiteX189" fmla="*/ 1669499 w 12346891"/>
                <a:gd name="connsiteY189" fmla="*/ 553933 h 812606"/>
                <a:gd name="connsiteX190" fmla="*/ 1628221 w 12346891"/>
                <a:gd name="connsiteY190" fmla="*/ 583210 h 812606"/>
                <a:gd name="connsiteX191" fmla="*/ 1354648 w 12346891"/>
                <a:gd name="connsiteY191" fmla="*/ 660615 h 812606"/>
                <a:gd name="connsiteX192" fmla="*/ 984221 w 12346891"/>
                <a:gd name="connsiteY192" fmla="*/ 512019 h 812606"/>
                <a:gd name="connsiteX193" fmla="*/ 936015 w 12346891"/>
                <a:gd name="connsiteY193" fmla="*/ 464680 h 812606"/>
                <a:gd name="connsiteX194" fmla="*/ 931701 w 12346891"/>
                <a:gd name="connsiteY194" fmla="*/ 473303 h 812606"/>
                <a:gd name="connsiteX195" fmla="*/ 922165 w 12346891"/>
                <a:gd name="connsiteY195" fmla="*/ 455639 h 812606"/>
                <a:gd name="connsiteX196" fmla="*/ 482336 w 12346891"/>
                <a:gd name="connsiteY196" fmla="*/ 168313 h 812606"/>
                <a:gd name="connsiteX197" fmla="*/ 59274 w 12346891"/>
                <a:gd name="connsiteY197" fmla="*/ 428746 h 812606"/>
                <a:gd name="connsiteX198" fmla="*/ 59022 w 12346891"/>
                <a:gd name="connsiteY198" fmla="*/ 429155 h 812606"/>
                <a:gd name="connsiteX199" fmla="*/ 57530 w 12346891"/>
                <a:gd name="connsiteY199" fmla="*/ 432249 h 812606"/>
                <a:gd name="connsiteX200" fmla="*/ 30744 w 12346891"/>
                <a:gd name="connsiteY200" fmla="*/ 480219 h 812606"/>
                <a:gd name="connsiteX201" fmla="*/ 17488 w 12346891"/>
                <a:gd name="connsiteY201" fmla="*/ 500854 h 812606"/>
                <a:gd name="connsiteX202" fmla="*/ -1 w 12346891"/>
                <a:gd name="connsiteY202" fmla="*/ 541290 h 812606"/>
                <a:gd name="connsiteX203" fmla="*/ 7691 w 12346891"/>
                <a:gd name="connsiteY203" fmla="*/ 516106 h 812606"/>
                <a:gd name="connsiteX204" fmla="*/ 1580 w 12346891"/>
                <a:gd name="connsiteY204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48317 w 12346893"/>
                <a:gd name="connsiteY20" fmla="*/ 177230 h 812606"/>
                <a:gd name="connsiteX21" fmla="*/ 1911979 w 12346893"/>
                <a:gd name="connsiteY21" fmla="*/ 258678 h 812606"/>
                <a:gd name="connsiteX22" fmla="*/ 1953257 w 12346893"/>
                <a:gd name="connsiteY22" fmla="*/ 229401 h 812606"/>
                <a:gd name="connsiteX23" fmla="*/ 2226830 w 12346893"/>
                <a:gd name="connsiteY23" fmla="*/ 151996 h 812606"/>
                <a:gd name="connsiteX24" fmla="*/ 2597257 w 12346893"/>
                <a:gd name="connsiteY24" fmla="*/ 300592 h 812606"/>
                <a:gd name="connsiteX25" fmla="*/ 2645463 w 12346893"/>
                <a:gd name="connsiteY25" fmla="*/ 347931 h 812606"/>
                <a:gd name="connsiteX26" fmla="*/ 2649777 w 12346893"/>
                <a:gd name="connsiteY26" fmla="*/ 339308 h 812606"/>
                <a:gd name="connsiteX27" fmla="*/ 2659313 w 12346893"/>
                <a:gd name="connsiteY27" fmla="*/ 356972 h 812606"/>
                <a:gd name="connsiteX28" fmla="*/ 3099142 w 12346893"/>
                <a:gd name="connsiteY28" fmla="*/ 644298 h 812606"/>
                <a:gd name="connsiteX29" fmla="*/ 3522204 w 12346893"/>
                <a:gd name="connsiteY29" fmla="*/ 383865 h 812606"/>
                <a:gd name="connsiteX30" fmla="*/ 3522456 w 12346893"/>
                <a:gd name="connsiteY30" fmla="*/ 383456 h 812606"/>
                <a:gd name="connsiteX31" fmla="*/ 3523948 w 12346893"/>
                <a:gd name="connsiteY31" fmla="*/ 380362 h 812606"/>
                <a:gd name="connsiteX32" fmla="*/ 3550734 w 12346893"/>
                <a:gd name="connsiteY32" fmla="*/ 332392 h 812606"/>
                <a:gd name="connsiteX33" fmla="*/ 3563989 w 12346893"/>
                <a:gd name="connsiteY33" fmla="*/ 311757 h 812606"/>
                <a:gd name="connsiteX34" fmla="*/ 3581479 w 12346893"/>
                <a:gd name="connsiteY34" fmla="*/ 271321 h 812606"/>
                <a:gd name="connsiteX35" fmla="*/ 3573787 w 12346893"/>
                <a:gd name="connsiteY35" fmla="*/ 296505 h 812606"/>
                <a:gd name="connsiteX36" fmla="*/ 3579897 w 12346893"/>
                <a:gd name="connsiteY36" fmla="*/ 286993 h 812606"/>
                <a:gd name="connsiteX37" fmla="*/ 4071649 w 12346893"/>
                <a:gd name="connsiteY37" fmla="*/ 3 h 812606"/>
                <a:gd name="connsiteX38" fmla="*/ 4442076 w 12346893"/>
                <a:gd name="connsiteY38" fmla="*/ 148599 h 812606"/>
                <a:gd name="connsiteX39" fmla="*/ 4490282 w 12346893"/>
                <a:gd name="connsiteY39" fmla="*/ 195938 h 812606"/>
                <a:gd name="connsiteX40" fmla="*/ 4494596 w 12346893"/>
                <a:gd name="connsiteY40" fmla="*/ 187314 h 812606"/>
                <a:gd name="connsiteX41" fmla="*/ 4504132 w 12346893"/>
                <a:gd name="connsiteY41" fmla="*/ 204979 h 812606"/>
                <a:gd name="connsiteX42" fmla="*/ 4943961 w 12346893"/>
                <a:gd name="connsiteY42" fmla="*/ 492304 h 812606"/>
                <a:gd name="connsiteX43" fmla="*/ 5209571 w 12346893"/>
                <a:gd name="connsiteY43" fmla="*/ 401517 h 812606"/>
                <a:gd name="connsiteX44" fmla="*/ 5254775 w 12346893"/>
                <a:gd name="connsiteY44" fmla="*/ 363608 h 812606"/>
                <a:gd name="connsiteX45" fmla="*/ 5260352 w 12346893"/>
                <a:gd name="connsiteY45" fmla="*/ 356532 h 812606"/>
                <a:gd name="connsiteX46" fmla="*/ 5294481 w 12346893"/>
                <a:gd name="connsiteY46" fmla="*/ 323694 h 812606"/>
                <a:gd name="connsiteX47" fmla="*/ 5319553 w 12346893"/>
                <a:gd name="connsiteY47" fmla="*/ 296655 h 812606"/>
                <a:gd name="connsiteX48" fmla="*/ 5408614 w 12346893"/>
                <a:gd name="connsiteY48" fmla="*/ 177228 h 812606"/>
                <a:gd name="connsiteX49" fmla="*/ 5372276 w 12346893"/>
                <a:gd name="connsiteY49" fmla="*/ 258677 h 812606"/>
                <a:gd name="connsiteX50" fmla="*/ 5413555 w 12346893"/>
                <a:gd name="connsiteY50" fmla="*/ 229399 h 812606"/>
                <a:gd name="connsiteX51" fmla="*/ 5687128 w 12346893"/>
                <a:gd name="connsiteY51" fmla="*/ 151994 h 812606"/>
                <a:gd name="connsiteX52" fmla="*/ 6057555 w 12346893"/>
                <a:gd name="connsiteY52" fmla="*/ 300590 h 812606"/>
                <a:gd name="connsiteX53" fmla="*/ 6105761 w 12346893"/>
                <a:gd name="connsiteY53" fmla="*/ 347929 h 812606"/>
                <a:gd name="connsiteX54" fmla="*/ 6110075 w 12346893"/>
                <a:gd name="connsiteY54" fmla="*/ 339306 h 812606"/>
                <a:gd name="connsiteX55" fmla="*/ 6119611 w 12346893"/>
                <a:gd name="connsiteY55" fmla="*/ 356970 h 812606"/>
                <a:gd name="connsiteX56" fmla="*/ 6559439 w 12346893"/>
                <a:gd name="connsiteY56" fmla="*/ 644296 h 812606"/>
                <a:gd name="connsiteX57" fmla="*/ 6982502 w 12346893"/>
                <a:gd name="connsiteY57" fmla="*/ 383863 h 812606"/>
                <a:gd name="connsiteX58" fmla="*/ 6982753 w 12346893"/>
                <a:gd name="connsiteY58" fmla="*/ 383454 h 812606"/>
                <a:gd name="connsiteX59" fmla="*/ 6984246 w 12346893"/>
                <a:gd name="connsiteY59" fmla="*/ 380360 h 812606"/>
                <a:gd name="connsiteX60" fmla="*/ 7011032 w 12346893"/>
                <a:gd name="connsiteY60" fmla="*/ 332390 h 812606"/>
                <a:gd name="connsiteX61" fmla="*/ 7024286 w 12346893"/>
                <a:gd name="connsiteY61" fmla="*/ 311755 h 812606"/>
                <a:gd name="connsiteX62" fmla="*/ 7041777 w 12346893"/>
                <a:gd name="connsiteY62" fmla="*/ 271319 h 812606"/>
                <a:gd name="connsiteX63" fmla="*/ 7034085 w 12346893"/>
                <a:gd name="connsiteY63" fmla="*/ 296503 h 812606"/>
                <a:gd name="connsiteX64" fmla="*/ 7040195 w 12346893"/>
                <a:gd name="connsiteY64" fmla="*/ 286991 h 812606"/>
                <a:gd name="connsiteX65" fmla="*/ 7531947 w 12346893"/>
                <a:gd name="connsiteY65" fmla="*/ 1 h 812606"/>
                <a:gd name="connsiteX66" fmla="*/ 7902374 w 12346893"/>
                <a:gd name="connsiteY66" fmla="*/ 148597 h 812606"/>
                <a:gd name="connsiteX67" fmla="*/ 7950580 w 12346893"/>
                <a:gd name="connsiteY67" fmla="*/ 195936 h 812606"/>
                <a:gd name="connsiteX68" fmla="*/ 7954894 w 12346893"/>
                <a:gd name="connsiteY68" fmla="*/ 187312 h 812606"/>
                <a:gd name="connsiteX69" fmla="*/ 7964430 w 12346893"/>
                <a:gd name="connsiteY69" fmla="*/ 204977 h 812606"/>
                <a:gd name="connsiteX70" fmla="*/ 8404258 w 12346893"/>
                <a:gd name="connsiteY70" fmla="*/ 492302 h 812606"/>
                <a:gd name="connsiteX71" fmla="*/ 8669869 w 12346893"/>
                <a:gd name="connsiteY71" fmla="*/ 401515 h 812606"/>
                <a:gd name="connsiteX72" fmla="*/ 8715076 w 12346893"/>
                <a:gd name="connsiteY72" fmla="*/ 363604 h 812606"/>
                <a:gd name="connsiteX73" fmla="*/ 8720650 w 12346893"/>
                <a:gd name="connsiteY73" fmla="*/ 356531 h 812606"/>
                <a:gd name="connsiteX74" fmla="*/ 8754770 w 12346893"/>
                <a:gd name="connsiteY74" fmla="*/ 323702 h 812606"/>
                <a:gd name="connsiteX75" fmla="*/ 8779851 w 12346893"/>
                <a:gd name="connsiteY75" fmla="*/ 296653 h 812606"/>
                <a:gd name="connsiteX76" fmla="*/ 8869086 w 12346893"/>
                <a:gd name="connsiteY76" fmla="*/ 159809 h 812606"/>
                <a:gd name="connsiteX77" fmla="*/ 8886596 w 12346893"/>
                <a:gd name="connsiteY77" fmla="*/ 119325 h 812606"/>
                <a:gd name="connsiteX78" fmla="*/ 8868912 w 12346893"/>
                <a:gd name="connsiteY78" fmla="*/ 177226 h 812606"/>
                <a:gd name="connsiteX79" fmla="*/ 8832573 w 12346893"/>
                <a:gd name="connsiteY79" fmla="*/ 258676 h 812606"/>
                <a:gd name="connsiteX80" fmla="*/ 8873853 w 12346893"/>
                <a:gd name="connsiteY80" fmla="*/ 229399 h 812606"/>
                <a:gd name="connsiteX81" fmla="*/ 9147426 w 12346893"/>
                <a:gd name="connsiteY81" fmla="*/ 151993 h 812606"/>
                <a:gd name="connsiteX82" fmla="*/ 9517853 w 12346893"/>
                <a:gd name="connsiteY82" fmla="*/ 300589 h 812606"/>
                <a:gd name="connsiteX83" fmla="*/ 9566059 w 12346893"/>
                <a:gd name="connsiteY83" fmla="*/ 347928 h 812606"/>
                <a:gd name="connsiteX84" fmla="*/ 9570373 w 12346893"/>
                <a:gd name="connsiteY84" fmla="*/ 339305 h 812606"/>
                <a:gd name="connsiteX85" fmla="*/ 9579908 w 12346893"/>
                <a:gd name="connsiteY85" fmla="*/ 356969 h 812606"/>
                <a:gd name="connsiteX86" fmla="*/ 10019738 w 12346893"/>
                <a:gd name="connsiteY86" fmla="*/ 644295 h 812606"/>
                <a:gd name="connsiteX87" fmla="*/ 10442800 w 12346893"/>
                <a:gd name="connsiteY87" fmla="*/ 383862 h 812606"/>
                <a:gd name="connsiteX88" fmla="*/ 10443052 w 12346893"/>
                <a:gd name="connsiteY88" fmla="*/ 383453 h 812606"/>
                <a:gd name="connsiteX89" fmla="*/ 10444544 w 12346893"/>
                <a:gd name="connsiteY89" fmla="*/ 380359 h 812606"/>
                <a:gd name="connsiteX90" fmla="*/ 10471330 w 12346893"/>
                <a:gd name="connsiteY90" fmla="*/ 332389 h 812606"/>
                <a:gd name="connsiteX91" fmla="*/ 10484585 w 12346893"/>
                <a:gd name="connsiteY91" fmla="*/ 311754 h 812606"/>
                <a:gd name="connsiteX92" fmla="*/ 10502074 w 12346893"/>
                <a:gd name="connsiteY92" fmla="*/ 271318 h 812606"/>
                <a:gd name="connsiteX93" fmla="*/ 10494383 w 12346893"/>
                <a:gd name="connsiteY93" fmla="*/ 296502 h 812606"/>
                <a:gd name="connsiteX94" fmla="*/ 10500493 w 12346893"/>
                <a:gd name="connsiteY94" fmla="*/ 286990 h 812606"/>
                <a:gd name="connsiteX95" fmla="*/ 10992245 w 12346893"/>
                <a:gd name="connsiteY95" fmla="*/ 0 h 812606"/>
                <a:gd name="connsiteX96" fmla="*/ 11362672 w 12346893"/>
                <a:gd name="connsiteY96" fmla="*/ 148596 h 812606"/>
                <a:gd name="connsiteX97" fmla="*/ 11410878 w 12346893"/>
                <a:gd name="connsiteY97" fmla="*/ 195935 h 812606"/>
                <a:gd name="connsiteX98" fmla="*/ 11415192 w 12346893"/>
                <a:gd name="connsiteY98" fmla="*/ 187311 h 812606"/>
                <a:gd name="connsiteX99" fmla="*/ 11424728 w 12346893"/>
                <a:gd name="connsiteY99" fmla="*/ 204976 h 812606"/>
                <a:gd name="connsiteX100" fmla="*/ 11864557 w 12346893"/>
                <a:gd name="connsiteY100" fmla="*/ 492302 h 812606"/>
                <a:gd name="connsiteX101" fmla="*/ 12329384 w 12346893"/>
                <a:gd name="connsiteY101" fmla="*/ 159808 h 812606"/>
                <a:gd name="connsiteX102" fmla="*/ 12346893 w 12346893"/>
                <a:gd name="connsiteY102" fmla="*/ 119324 h 812606"/>
                <a:gd name="connsiteX103" fmla="*/ 12329210 w 12346893"/>
                <a:gd name="connsiteY103" fmla="*/ 177225 h 812606"/>
                <a:gd name="connsiteX104" fmla="*/ 11735544 w 12346893"/>
                <a:gd name="connsiteY104" fmla="*/ 660610 h 812606"/>
                <a:gd name="connsiteX105" fmla="*/ 11365117 w 12346893"/>
                <a:gd name="connsiteY105" fmla="*/ 512014 h 812606"/>
                <a:gd name="connsiteX106" fmla="*/ 11316911 w 12346893"/>
                <a:gd name="connsiteY106" fmla="*/ 464675 h 812606"/>
                <a:gd name="connsiteX107" fmla="*/ 11312596 w 12346893"/>
                <a:gd name="connsiteY107" fmla="*/ 473298 h 812606"/>
                <a:gd name="connsiteX108" fmla="*/ 11303061 w 12346893"/>
                <a:gd name="connsiteY108" fmla="*/ 455634 h 812606"/>
                <a:gd name="connsiteX109" fmla="*/ 10863232 w 12346893"/>
                <a:gd name="connsiteY109" fmla="*/ 168308 h 812606"/>
                <a:gd name="connsiteX110" fmla="*/ 10440170 w 12346893"/>
                <a:gd name="connsiteY110" fmla="*/ 428741 h 812606"/>
                <a:gd name="connsiteX111" fmla="*/ 10439918 w 12346893"/>
                <a:gd name="connsiteY111" fmla="*/ 429150 h 812606"/>
                <a:gd name="connsiteX112" fmla="*/ 10438426 w 12346893"/>
                <a:gd name="connsiteY112" fmla="*/ 432244 h 812606"/>
                <a:gd name="connsiteX113" fmla="*/ 10411639 w 12346893"/>
                <a:gd name="connsiteY113" fmla="*/ 480214 h 812606"/>
                <a:gd name="connsiteX114" fmla="*/ 10398385 w 12346893"/>
                <a:gd name="connsiteY114" fmla="*/ 500849 h 812606"/>
                <a:gd name="connsiteX115" fmla="*/ 10380895 w 12346893"/>
                <a:gd name="connsiteY115" fmla="*/ 541285 h 812606"/>
                <a:gd name="connsiteX116" fmla="*/ 10388586 w 12346893"/>
                <a:gd name="connsiteY116" fmla="*/ 516101 h 812606"/>
                <a:gd name="connsiteX117" fmla="*/ 10382477 w 12346893"/>
                <a:gd name="connsiteY117" fmla="*/ 525613 h 812606"/>
                <a:gd name="connsiteX118" fmla="*/ 9890724 w 12346893"/>
                <a:gd name="connsiteY118" fmla="*/ 812603 h 812606"/>
                <a:gd name="connsiteX119" fmla="*/ 9520297 w 12346893"/>
                <a:gd name="connsiteY119" fmla="*/ 664007 h 812606"/>
                <a:gd name="connsiteX120" fmla="*/ 9472091 w 12346893"/>
                <a:gd name="connsiteY120" fmla="*/ 616668 h 812606"/>
                <a:gd name="connsiteX121" fmla="*/ 9467777 w 12346893"/>
                <a:gd name="connsiteY121" fmla="*/ 625292 h 812606"/>
                <a:gd name="connsiteX122" fmla="*/ 9458242 w 12346893"/>
                <a:gd name="connsiteY122" fmla="*/ 607627 h 812606"/>
                <a:gd name="connsiteX123" fmla="*/ 9018413 w 12346893"/>
                <a:gd name="connsiteY123" fmla="*/ 320302 h 812606"/>
                <a:gd name="connsiteX124" fmla="*/ 8752802 w 12346893"/>
                <a:gd name="connsiteY124" fmla="*/ 411089 h 812606"/>
                <a:gd name="connsiteX125" fmla="*/ 8707595 w 12346893"/>
                <a:gd name="connsiteY125" fmla="*/ 449000 h 812606"/>
                <a:gd name="connsiteX126" fmla="*/ 8702022 w 12346893"/>
                <a:gd name="connsiteY126" fmla="*/ 456073 h 812606"/>
                <a:gd name="connsiteX127" fmla="*/ 8667901 w 12346893"/>
                <a:gd name="connsiteY127" fmla="*/ 488902 h 812606"/>
                <a:gd name="connsiteX128" fmla="*/ 8642820 w 12346893"/>
                <a:gd name="connsiteY128" fmla="*/ 515951 h 812606"/>
                <a:gd name="connsiteX129" fmla="*/ 8553585 w 12346893"/>
                <a:gd name="connsiteY129" fmla="*/ 652795 h 812606"/>
                <a:gd name="connsiteX130" fmla="*/ 8536075 w 12346893"/>
                <a:gd name="connsiteY130" fmla="*/ 693279 h 812606"/>
                <a:gd name="connsiteX131" fmla="*/ 8553759 w 12346893"/>
                <a:gd name="connsiteY131" fmla="*/ 635378 h 812606"/>
                <a:gd name="connsiteX132" fmla="*/ 8590098 w 12346893"/>
                <a:gd name="connsiteY132" fmla="*/ 553928 h 812606"/>
                <a:gd name="connsiteX133" fmla="*/ 8548818 w 12346893"/>
                <a:gd name="connsiteY133" fmla="*/ 583206 h 812606"/>
                <a:gd name="connsiteX134" fmla="*/ 8275246 w 12346893"/>
                <a:gd name="connsiteY134" fmla="*/ 660611 h 812606"/>
                <a:gd name="connsiteX135" fmla="*/ 7904819 w 12346893"/>
                <a:gd name="connsiteY135" fmla="*/ 512015 h 812606"/>
                <a:gd name="connsiteX136" fmla="*/ 7856612 w 12346893"/>
                <a:gd name="connsiteY136" fmla="*/ 464676 h 812606"/>
                <a:gd name="connsiteX137" fmla="*/ 7852299 w 12346893"/>
                <a:gd name="connsiteY137" fmla="*/ 473299 h 812606"/>
                <a:gd name="connsiteX138" fmla="*/ 7842763 w 12346893"/>
                <a:gd name="connsiteY138" fmla="*/ 455635 h 812606"/>
                <a:gd name="connsiteX139" fmla="*/ 7402933 w 12346893"/>
                <a:gd name="connsiteY139" fmla="*/ 168309 h 812606"/>
                <a:gd name="connsiteX140" fmla="*/ 6979871 w 12346893"/>
                <a:gd name="connsiteY140" fmla="*/ 428742 h 812606"/>
                <a:gd name="connsiteX141" fmla="*/ 6979620 w 12346893"/>
                <a:gd name="connsiteY141" fmla="*/ 429151 h 812606"/>
                <a:gd name="connsiteX142" fmla="*/ 6978128 w 12346893"/>
                <a:gd name="connsiteY142" fmla="*/ 432245 h 812606"/>
                <a:gd name="connsiteX143" fmla="*/ 6951342 w 12346893"/>
                <a:gd name="connsiteY143" fmla="*/ 480215 h 812606"/>
                <a:gd name="connsiteX144" fmla="*/ 6938086 w 12346893"/>
                <a:gd name="connsiteY144" fmla="*/ 500850 h 812606"/>
                <a:gd name="connsiteX145" fmla="*/ 6920597 w 12346893"/>
                <a:gd name="connsiteY145" fmla="*/ 541286 h 812606"/>
                <a:gd name="connsiteX146" fmla="*/ 6928288 w 12346893"/>
                <a:gd name="connsiteY146" fmla="*/ 516102 h 812606"/>
                <a:gd name="connsiteX147" fmla="*/ 6922178 w 12346893"/>
                <a:gd name="connsiteY147" fmla="*/ 525614 h 812606"/>
                <a:gd name="connsiteX148" fmla="*/ 6430427 w 12346893"/>
                <a:gd name="connsiteY148" fmla="*/ 812604 h 812606"/>
                <a:gd name="connsiteX149" fmla="*/ 6059999 w 12346893"/>
                <a:gd name="connsiteY149" fmla="*/ 664008 h 812606"/>
                <a:gd name="connsiteX150" fmla="*/ 6011793 w 12346893"/>
                <a:gd name="connsiteY150" fmla="*/ 616669 h 812606"/>
                <a:gd name="connsiteX151" fmla="*/ 6007479 w 12346893"/>
                <a:gd name="connsiteY151" fmla="*/ 625293 h 812606"/>
                <a:gd name="connsiteX152" fmla="*/ 5997944 w 12346893"/>
                <a:gd name="connsiteY152" fmla="*/ 607628 h 812606"/>
                <a:gd name="connsiteX153" fmla="*/ 5558114 w 12346893"/>
                <a:gd name="connsiteY153" fmla="*/ 320302 h 812606"/>
                <a:gd name="connsiteX154" fmla="*/ 5292505 w 12346893"/>
                <a:gd name="connsiteY154" fmla="*/ 411089 h 812606"/>
                <a:gd name="connsiteX155" fmla="*/ 5247300 w 12346893"/>
                <a:gd name="connsiteY155" fmla="*/ 448999 h 812606"/>
                <a:gd name="connsiteX156" fmla="*/ 5241724 w 12346893"/>
                <a:gd name="connsiteY156" fmla="*/ 456075 h 812606"/>
                <a:gd name="connsiteX157" fmla="*/ 5207594 w 12346893"/>
                <a:gd name="connsiteY157" fmla="*/ 488913 h 812606"/>
                <a:gd name="connsiteX158" fmla="*/ 5182522 w 12346893"/>
                <a:gd name="connsiteY158" fmla="*/ 515952 h 812606"/>
                <a:gd name="connsiteX159" fmla="*/ 5093287 w 12346893"/>
                <a:gd name="connsiteY159" fmla="*/ 652796 h 812606"/>
                <a:gd name="connsiteX160" fmla="*/ 5129799 w 12346893"/>
                <a:gd name="connsiteY160" fmla="*/ 553930 h 812606"/>
                <a:gd name="connsiteX161" fmla="*/ 5088520 w 12346893"/>
                <a:gd name="connsiteY161" fmla="*/ 583208 h 812606"/>
                <a:gd name="connsiteX162" fmla="*/ 4814948 w 12346893"/>
                <a:gd name="connsiteY162" fmla="*/ 660613 h 812606"/>
                <a:gd name="connsiteX163" fmla="*/ 4444521 w 12346893"/>
                <a:gd name="connsiteY163" fmla="*/ 512017 h 812606"/>
                <a:gd name="connsiteX164" fmla="*/ 4396314 w 12346893"/>
                <a:gd name="connsiteY164" fmla="*/ 464678 h 812606"/>
                <a:gd name="connsiteX165" fmla="*/ 4392001 w 12346893"/>
                <a:gd name="connsiteY165" fmla="*/ 473301 h 812606"/>
                <a:gd name="connsiteX166" fmla="*/ 4382465 w 12346893"/>
                <a:gd name="connsiteY166" fmla="*/ 455637 h 812606"/>
                <a:gd name="connsiteX167" fmla="*/ 3942636 w 12346893"/>
                <a:gd name="connsiteY167" fmla="*/ 168311 h 812606"/>
                <a:gd name="connsiteX168" fmla="*/ 3519574 w 12346893"/>
                <a:gd name="connsiteY168" fmla="*/ 428744 h 812606"/>
                <a:gd name="connsiteX169" fmla="*/ 3519322 w 12346893"/>
                <a:gd name="connsiteY169" fmla="*/ 429153 h 812606"/>
                <a:gd name="connsiteX170" fmla="*/ 3517830 w 12346893"/>
                <a:gd name="connsiteY170" fmla="*/ 432247 h 812606"/>
                <a:gd name="connsiteX171" fmla="*/ 3491044 w 12346893"/>
                <a:gd name="connsiteY171" fmla="*/ 480217 h 812606"/>
                <a:gd name="connsiteX172" fmla="*/ 3477788 w 12346893"/>
                <a:gd name="connsiteY172" fmla="*/ 500852 h 812606"/>
                <a:gd name="connsiteX173" fmla="*/ 3460299 w 12346893"/>
                <a:gd name="connsiteY173" fmla="*/ 541288 h 812606"/>
                <a:gd name="connsiteX174" fmla="*/ 3467991 w 12346893"/>
                <a:gd name="connsiteY174" fmla="*/ 516104 h 812606"/>
                <a:gd name="connsiteX175" fmla="*/ 3461880 w 12346893"/>
                <a:gd name="connsiteY175" fmla="*/ 525616 h 812606"/>
                <a:gd name="connsiteX176" fmla="*/ 2970129 w 12346893"/>
                <a:gd name="connsiteY176" fmla="*/ 812606 h 812606"/>
                <a:gd name="connsiteX177" fmla="*/ 2599702 w 12346893"/>
                <a:gd name="connsiteY177" fmla="*/ 664010 h 812606"/>
                <a:gd name="connsiteX178" fmla="*/ 2551495 w 12346893"/>
                <a:gd name="connsiteY178" fmla="*/ 616671 h 812606"/>
                <a:gd name="connsiteX179" fmla="*/ 2547182 w 12346893"/>
                <a:gd name="connsiteY179" fmla="*/ 625295 h 812606"/>
                <a:gd name="connsiteX180" fmla="*/ 2537646 w 12346893"/>
                <a:gd name="connsiteY180" fmla="*/ 607630 h 812606"/>
                <a:gd name="connsiteX181" fmla="*/ 2097817 w 12346893"/>
                <a:gd name="connsiteY181" fmla="*/ 320304 h 812606"/>
                <a:gd name="connsiteX182" fmla="*/ 1832207 w 12346893"/>
                <a:gd name="connsiteY182" fmla="*/ 411091 h 812606"/>
                <a:gd name="connsiteX183" fmla="*/ 1787003 w 12346893"/>
                <a:gd name="connsiteY183" fmla="*/ 449001 h 812606"/>
                <a:gd name="connsiteX184" fmla="*/ 1781426 w 12346893"/>
                <a:gd name="connsiteY184" fmla="*/ 456077 h 812606"/>
                <a:gd name="connsiteX185" fmla="*/ 1747297 w 12346893"/>
                <a:gd name="connsiteY185" fmla="*/ 488915 h 812606"/>
                <a:gd name="connsiteX186" fmla="*/ 1722225 w 12346893"/>
                <a:gd name="connsiteY186" fmla="*/ 515954 h 812606"/>
                <a:gd name="connsiteX187" fmla="*/ 1632990 w 12346893"/>
                <a:gd name="connsiteY187" fmla="*/ 652798 h 812606"/>
                <a:gd name="connsiteX188" fmla="*/ 1669501 w 12346893"/>
                <a:gd name="connsiteY188" fmla="*/ 553933 h 812606"/>
                <a:gd name="connsiteX189" fmla="*/ 1628223 w 12346893"/>
                <a:gd name="connsiteY189" fmla="*/ 583210 h 812606"/>
                <a:gd name="connsiteX190" fmla="*/ 1354650 w 12346893"/>
                <a:gd name="connsiteY190" fmla="*/ 660615 h 812606"/>
                <a:gd name="connsiteX191" fmla="*/ 984223 w 12346893"/>
                <a:gd name="connsiteY191" fmla="*/ 512019 h 812606"/>
                <a:gd name="connsiteX192" fmla="*/ 936017 w 12346893"/>
                <a:gd name="connsiteY192" fmla="*/ 464680 h 812606"/>
                <a:gd name="connsiteX193" fmla="*/ 931703 w 12346893"/>
                <a:gd name="connsiteY193" fmla="*/ 473303 h 812606"/>
                <a:gd name="connsiteX194" fmla="*/ 922167 w 12346893"/>
                <a:gd name="connsiteY194" fmla="*/ 455639 h 812606"/>
                <a:gd name="connsiteX195" fmla="*/ 482338 w 12346893"/>
                <a:gd name="connsiteY195" fmla="*/ 168313 h 812606"/>
                <a:gd name="connsiteX196" fmla="*/ 59276 w 12346893"/>
                <a:gd name="connsiteY196" fmla="*/ 428746 h 812606"/>
                <a:gd name="connsiteX197" fmla="*/ 59024 w 12346893"/>
                <a:gd name="connsiteY197" fmla="*/ 429155 h 812606"/>
                <a:gd name="connsiteX198" fmla="*/ 57532 w 12346893"/>
                <a:gd name="connsiteY198" fmla="*/ 432249 h 812606"/>
                <a:gd name="connsiteX199" fmla="*/ 30746 w 12346893"/>
                <a:gd name="connsiteY199" fmla="*/ 480219 h 812606"/>
                <a:gd name="connsiteX200" fmla="*/ 17490 w 12346893"/>
                <a:gd name="connsiteY200" fmla="*/ 500854 h 812606"/>
                <a:gd name="connsiteX201" fmla="*/ 1 w 12346893"/>
                <a:gd name="connsiteY201" fmla="*/ 541290 h 812606"/>
                <a:gd name="connsiteX202" fmla="*/ 7693 w 12346893"/>
                <a:gd name="connsiteY202" fmla="*/ 516106 h 812606"/>
                <a:gd name="connsiteX203" fmla="*/ 1582 w 12346893"/>
                <a:gd name="connsiteY203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859253 w 12346891"/>
                <a:gd name="connsiteY19" fmla="*/ 296657 h 812606"/>
                <a:gd name="connsiteX20" fmla="*/ 1948315 w 12346891"/>
                <a:gd name="connsiteY20" fmla="*/ 177230 h 812606"/>
                <a:gd name="connsiteX21" fmla="*/ 1911977 w 12346891"/>
                <a:gd name="connsiteY21" fmla="*/ 258678 h 812606"/>
                <a:gd name="connsiteX22" fmla="*/ 1953255 w 12346891"/>
                <a:gd name="connsiteY22" fmla="*/ 229401 h 812606"/>
                <a:gd name="connsiteX23" fmla="*/ 2226828 w 12346891"/>
                <a:gd name="connsiteY23" fmla="*/ 151996 h 812606"/>
                <a:gd name="connsiteX24" fmla="*/ 2597255 w 12346891"/>
                <a:gd name="connsiteY24" fmla="*/ 300592 h 812606"/>
                <a:gd name="connsiteX25" fmla="*/ 2645461 w 12346891"/>
                <a:gd name="connsiteY25" fmla="*/ 347931 h 812606"/>
                <a:gd name="connsiteX26" fmla="*/ 2649775 w 12346891"/>
                <a:gd name="connsiteY26" fmla="*/ 339308 h 812606"/>
                <a:gd name="connsiteX27" fmla="*/ 2659311 w 12346891"/>
                <a:gd name="connsiteY27" fmla="*/ 356972 h 812606"/>
                <a:gd name="connsiteX28" fmla="*/ 3099140 w 12346891"/>
                <a:gd name="connsiteY28" fmla="*/ 644298 h 812606"/>
                <a:gd name="connsiteX29" fmla="*/ 3522202 w 12346891"/>
                <a:gd name="connsiteY29" fmla="*/ 383865 h 812606"/>
                <a:gd name="connsiteX30" fmla="*/ 3522454 w 12346891"/>
                <a:gd name="connsiteY30" fmla="*/ 383456 h 812606"/>
                <a:gd name="connsiteX31" fmla="*/ 3523946 w 12346891"/>
                <a:gd name="connsiteY31" fmla="*/ 380362 h 812606"/>
                <a:gd name="connsiteX32" fmla="*/ 3550732 w 12346891"/>
                <a:gd name="connsiteY32" fmla="*/ 332392 h 812606"/>
                <a:gd name="connsiteX33" fmla="*/ 3563987 w 12346891"/>
                <a:gd name="connsiteY33" fmla="*/ 311757 h 812606"/>
                <a:gd name="connsiteX34" fmla="*/ 3581477 w 12346891"/>
                <a:gd name="connsiteY34" fmla="*/ 271321 h 812606"/>
                <a:gd name="connsiteX35" fmla="*/ 3573785 w 12346891"/>
                <a:gd name="connsiteY35" fmla="*/ 296505 h 812606"/>
                <a:gd name="connsiteX36" fmla="*/ 3579895 w 12346891"/>
                <a:gd name="connsiteY36" fmla="*/ 286993 h 812606"/>
                <a:gd name="connsiteX37" fmla="*/ 4071647 w 12346891"/>
                <a:gd name="connsiteY37" fmla="*/ 3 h 812606"/>
                <a:gd name="connsiteX38" fmla="*/ 4442074 w 12346891"/>
                <a:gd name="connsiteY38" fmla="*/ 148599 h 812606"/>
                <a:gd name="connsiteX39" fmla="*/ 4490280 w 12346891"/>
                <a:gd name="connsiteY39" fmla="*/ 195938 h 812606"/>
                <a:gd name="connsiteX40" fmla="*/ 4494594 w 12346891"/>
                <a:gd name="connsiteY40" fmla="*/ 187314 h 812606"/>
                <a:gd name="connsiteX41" fmla="*/ 4504130 w 12346891"/>
                <a:gd name="connsiteY41" fmla="*/ 204979 h 812606"/>
                <a:gd name="connsiteX42" fmla="*/ 4943959 w 12346891"/>
                <a:gd name="connsiteY42" fmla="*/ 492304 h 812606"/>
                <a:gd name="connsiteX43" fmla="*/ 5209569 w 12346891"/>
                <a:gd name="connsiteY43" fmla="*/ 401517 h 812606"/>
                <a:gd name="connsiteX44" fmla="*/ 5254773 w 12346891"/>
                <a:gd name="connsiteY44" fmla="*/ 363608 h 812606"/>
                <a:gd name="connsiteX45" fmla="*/ 5260350 w 12346891"/>
                <a:gd name="connsiteY45" fmla="*/ 356532 h 812606"/>
                <a:gd name="connsiteX46" fmla="*/ 5294479 w 12346891"/>
                <a:gd name="connsiteY46" fmla="*/ 323694 h 812606"/>
                <a:gd name="connsiteX47" fmla="*/ 5319551 w 12346891"/>
                <a:gd name="connsiteY47" fmla="*/ 296655 h 812606"/>
                <a:gd name="connsiteX48" fmla="*/ 5408612 w 12346891"/>
                <a:gd name="connsiteY48" fmla="*/ 177228 h 812606"/>
                <a:gd name="connsiteX49" fmla="*/ 5372274 w 12346891"/>
                <a:gd name="connsiteY49" fmla="*/ 258677 h 812606"/>
                <a:gd name="connsiteX50" fmla="*/ 5413553 w 12346891"/>
                <a:gd name="connsiteY50" fmla="*/ 229399 h 812606"/>
                <a:gd name="connsiteX51" fmla="*/ 5687126 w 12346891"/>
                <a:gd name="connsiteY51" fmla="*/ 151994 h 812606"/>
                <a:gd name="connsiteX52" fmla="*/ 6057553 w 12346891"/>
                <a:gd name="connsiteY52" fmla="*/ 300590 h 812606"/>
                <a:gd name="connsiteX53" fmla="*/ 6105759 w 12346891"/>
                <a:gd name="connsiteY53" fmla="*/ 347929 h 812606"/>
                <a:gd name="connsiteX54" fmla="*/ 6110073 w 12346891"/>
                <a:gd name="connsiteY54" fmla="*/ 339306 h 812606"/>
                <a:gd name="connsiteX55" fmla="*/ 6119609 w 12346891"/>
                <a:gd name="connsiteY55" fmla="*/ 356970 h 812606"/>
                <a:gd name="connsiteX56" fmla="*/ 6559437 w 12346891"/>
                <a:gd name="connsiteY56" fmla="*/ 644296 h 812606"/>
                <a:gd name="connsiteX57" fmla="*/ 6982500 w 12346891"/>
                <a:gd name="connsiteY57" fmla="*/ 383863 h 812606"/>
                <a:gd name="connsiteX58" fmla="*/ 6982751 w 12346891"/>
                <a:gd name="connsiteY58" fmla="*/ 383454 h 812606"/>
                <a:gd name="connsiteX59" fmla="*/ 6984244 w 12346891"/>
                <a:gd name="connsiteY59" fmla="*/ 380360 h 812606"/>
                <a:gd name="connsiteX60" fmla="*/ 7011030 w 12346891"/>
                <a:gd name="connsiteY60" fmla="*/ 332390 h 812606"/>
                <a:gd name="connsiteX61" fmla="*/ 7024284 w 12346891"/>
                <a:gd name="connsiteY61" fmla="*/ 311755 h 812606"/>
                <a:gd name="connsiteX62" fmla="*/ 7041775 w 12346891"/>
                <a:gd name="connsiteY62" fmla="*/ 271319 h 812606"/>
                <a:gd name="connsiteX63" fmla="*/ 7034083 w 12346891"/>
                <a:gd name="connsiteY63" fmla="*/ 296503 h 812606"/>
                <a:gd name="connsiteX64" fmla="*/ 7040193 w 12346891"/>
                <a:gd name="connsiteY64" fmla="*/ 286991 h 812606"/>
                <a:gd name="connsiteX65" fmla="*/ 7531945 w 12346891"/>
                <a:gd name="connsiteY65" fmla="*/ 1 h 812606"/>
                <a:gd name="connsiteX66" fmla="*/ 7902372 w 12346891"/>
                <a:gd name="connsiteY66" fmla="*/ 148597 h 812606"/>
                <a:gd name="connsiteX67" fmla="*/ 7950578 w 12346891"/>
                <a:gd name="connsiteY67" fmla="*/ 195936 h 812606"/>
                <a:gd name="connsiteX68" fmla="*/ 7954892 w 12346891"/>
                <a:gd name="connsiteY68" fmla="*/ 187312 h 812606"/>
                <a:gd name="connsiteX69" fmla="*/ 7964428 w 12346891"/>
                <a:gd name="connsiteY69" fmla="*/ 204977 h 812606"/>
                <a:gd name="connsiteX70" fmla="*/ 8404256 w 12346891"/>
                <a:gd name="connsiteY70" fmla="*/ 492302 h 812606"/>
                <a:gd name="connsiteX71" fmla="*/ 8669867 w 12346891"/>
                <a:gd name="connsiteY71" fmla="*/ 401515 h 812606"/>
                <a:gd name="connsiteX72" fmla="*/ 8715074 w 12346891"/>
                <a:gd name="connsiteY72" fmla="*/ 363604 h 812606"/>
                <a:gd name="connsiteX73" fmla="*/ 8720648 w 12346891"/>
                <a:gd name="connsiteY73" fmla="*/ 356531 h 812606"/>
                <a:gd name="connsiteX74" fmla="*/ 8754768 w 12346891"/>
                <a:gd name="connsiteY74" fmla="*/ 323702 h 812606"/>
                <a:gd name="connsiteX75" fmla="*/ 8779849 w 12346891"/>
                <a:gd name="connsiteY75" fmla="*/ 296653 h 812606"/>
                <a:gd name="connsiteX76" fmla="*/ 8869084 w 12346891"/>
                <a:gd name="connsiteY76" fmla="*/ 159809 h 812606"/>
                <a:gd name="connsiteX77" fmla="*/ 8886594 w 12346891"/>
                <a:gd name="connsiteY77" fmla="*/ 119325 h 812606"/>
                <a:gd name="connsiteX78" fmla="*/ 8868910 w 12346891"/>
                <a:gd name="connsiteY78" fmla="*/ 177226 h 812606"/>
                <a:gd name="connsiteX79" fmla="*/ 8832571 w 12346891"/>
                <a:gd name="connsiteY79" fmla="*/ 258676 h 812606"/>
                <a:gd name="connsiteX80" fmla="*/ 8873851 w 12346891"/>
                <a:gd name="connsiteY80" fmla="*/ 229399 h 812606"/>
                <a:gd name="connsiteX81" fmla="*/ 9147424 w 12346891"/>
                <a:gd name="connsiteY81" fmla="*/ 151993 h 812606"/>
                <a:gd name="connsiteX82" fmla="*/ 9517851 w 12346891"/>
                <a:gd name="connsiteY82" fmla="*/ 300589 h 812606"/>
                <a:gd name="connsiteX83" fmla="*/ 9566057 w 12346891"/>
                <a:gd name="connsiteY83" fmla="*/ 347928 h 812606"/>
                <a:gd name="connsiteX84" fmla="*/ 9570371 w 12346891"/>
                <a:gd name="connsiteY84" fmla="*/ 339305 h 812606"/>
                <a:gd name="connsiteX85" fmla="*/ 9579906 w 12346891"/>
                <a:gd name="connsiteY85" fmla="*/ 356969 h 812606"/>
                <a:gd name="connsiteX86" fmla="*/ 10019736 w 12346891"/>
                <a:gd name="connsiteY86" fmla="*/ 644295 h 812606"/>
                <a:gd name="connsiteX87" fmla="*/ 10442798 w 12346891"/>
                <a:gd name="connsiteY87" fmla="*/ 383862 h 812606"/>
                <a:gd name="connsiteX88" fmla="*/ 10443050 w 12346891"/>
                <a:gd name="connsiteY88" fmla="*/ 383453 h 812606"/>
                <a:gd name="connsiteX89" fmla="*/ 10444542 w 12346891"/>
                <a:gd name="connsiteY89" fmla="*/ 380359 h 812606"/>
                <a:gd name="connsiteX90" fmla="*/ 10471328 w 12346891"/>
                <a:gd name="connsiteY90" fmla="*/ 332389 h 812606"/>
                <a:gd name="connsiteX91" fmla="*/ 10484583 w 12346891"/>
                <a:gd name="connsiteY91" fmla="*/ 311754 h 812606"/>
                <a:gd name="connsiteX92" fmla="*/ 10502072 w 12346891"/>
                <a:gd name="connsiteY92" fmla="*/ 271318 h 812606"/>
                <a:gd name="connsiteX93" fmla="*/ 10494381 w 12346891"/>
                <a:gd name="connsiteY93" fmla="*/ 296502 h 812606"/>
                <a:gd name="connsiteX94" fmla="*/ 10500491 w 12346891"/>
                <a:gd name="connsiteY94" fmla="*/ 286990 h 812606"/>
                <a:gd name="connsiteX95" fmla="*/ 10992243 w 12346891"/>
                <a:gd name="connsiteY95" fmla="*/ 0 h 812606"/>
                <a:gd name="connsiteX96" fmla="*/ 11362670 w 12346891"/>
                <a:gd name="connsiteY96" fmla="*/ 148596 h 812606"/>
                <a:gd name="connsiteX97" fmla="*/ 11410876 w 12346891"/>
                <a:gd name="connsiteY97" fmla="*/ 195935 h 812606"/>
                <a:gd name="connsiteX98" fmla="*/ 11415190 w 12346891"/>
                <a:gd name="connsiteY98" fmla="*/ 187311 h 812606"/>
                <a:gd name="connsiteX99" fmla="*/ 11424726 w 12346891"/>
                <a:gd name="connsiteY99" fmla="*/ 204976 h 812606"/>
                <a:gd name="connsiteX100" fmla="*/ 11864555 w 12346891"/>
                <a:gd name="connsiteY100" fmla="*/ 492302 h 812606"/>
                <a:gd name="connsiteX101" fmla="*/ 12329382 w 12346891"/>
                <a:gd name="connsiteY101" fmla="*/ 159808 h 812606"/>
                <a:gd name="connsiteX102" fmla="*/ 12346891 w 12346891"/>
                <a:gd name="connsiteY102" fmla="*/ 119324 h 812606"/>
                <a:gd name="connsiteX103" fmla="*/ 12329208 w 12346891"/>
                <a:gd name="connsiteY103" fmla="*/ 177225 h 812606"/>
                <a:gd name="connsiteX104" fmla="*/ 11735542 w 12346891"/>
                <a:gd name="connsiteY104" fmla="*/ 660610 h 812606"/>
                <a:gd name="connsiteX105" fmla="*/ 11365115 w 12346891"/>
                <a:gd name="connsiteY105" fmla="*/ 512014 h 812606"/>
                <a:gd name="connsiteX106" fmla="*/ 11316909 w 12346891"/>
                <a:gd name="connsiteY106" fmla="*/ 464675 h 812606"/>
                <a:gd name="connsiteX107" fmla="*/ 11312594 w 12346891"/>
                <a:gd name="connsiteY107" fmla="*/ 473298 h 812606"/>
                <a:gd name="connsiteX108" fmla="*/ 11303059 w 12346891"/>
                <a:gd name="connsiteY108" fmla="*/ 455634 h 812606"/>
                <a:gd name="connsiteX109" fmla="*/ 10863230 w 12346891"/>
                <a:gd name="connsiteY109" fmla="*/ 168308 h 812606"/>
                <a:gd name="connsiteX110" fmla="*/ 10440168 w 12346891"/>
                <a:gd name="connsiteY110" fmla="*/ 428741 h 812606"/>
                <a:gd name="connsiteX111" fmla="*/ 10439916 w 12346891"/>
                <a:gd name="connsiteY111" fmla="*/ 429150 h 812606"/>
                <a:gd name="connsiteX112" fmla="*/ 10438424 w 12346891"/>
                <a:gd name="connsiteY112" fmla="*/ 432244 h 812606"/>
                <a:gd name="connsiteX113" fmla="*/ 10411637 w 12346891"/>
                <a:gd name="connsiteY113" fmla="*/ 480214 h 812606"/>
                <a:gd name="connsiteX114" fmla="*/ 10398383 w 12346891"/>
                <a:gd name="connsiteY114" fmla="*/ 500849 h 812606"/>
                <a:gd name="connsiteX115" fmla="*/ 10380893 w 12346891"/>
                <a:gd name="connsiteY115" fmla="*/ 541285 h 812606"/>
                <a:gd name="connsiteX116" fmla="*/ 10388584 w 12346891"/>
                <a:gd name="connsiteY116" fmla="*/ 516101 h 812606"/>
                <a:gd name="connsiteX117" fmla="*/ 10382475 w 12346891"/>
                <a:gd name="connsiteY117" fmla="*/ 525613 h 812606"/>
                <a:gd name="connsiteX118" fmla="*/ 9890722 w 12346891"/>
                <a:gd name="connsiteY118" fmla="*/ 812603 h 812606"/>
                <a:gd name="connsiteX119" fmla="*/ 9520295 w 12346891"/>
                <a:gd name="connsiteY119" fmla="*/ 664007 h 812606"/>
                <a:gd name="connsiteX120" fmla="*/ 9472089 w 12346891"/>
                <a:gd name="connsiteY120" fmla="*/ 616668 h 812606"/>
                <a:gd name="connsiteX121" fmla="*/ 9467775 w 12346891"/>
                <a:gd name="connsiteY121" fmla="*/ 625292 h 812606"/>
                <a:gd name="connsiteX122" fmla="*/ 9458240 w 12346891"/>
                <a:gd name="connsiteY122" fmla="*/ 607627 h 812606"/>
                <a:gd name="connsiteX123" fmla="*/ 9018411 w 12346891"/>
                <a:gd name="connsiteY123" fmla="*/ 320302 h 812606"/>
                <a:gd name="connsiteX124" fmla="*/ 8752800 w 12346891"/>
                <a:gd name="connsiteY124" fmla="*/ 411089 h 812606"/>
                <a:gd name="connsiteX125" fmla="*/ 8707593 w 12346891"/>
                <a:gd name="connsiteY125" fmla="*/ 449000 h 812606"/>
                <a:gd name="connsiteX126" fmla="*/ 8702020 w 12346891"/>
                <a:gd name="connsiteY126" fmla="*/ 456073 h 812606"/>
                <a:gd name="connsiteX127" fmla="*/ 8667899 w 12346891"/>
                <a:gd name="connsiteY127" fmla="*/ 488902 h 812606"/>
                <a:gd name="connsiteX128" fmla="*/ 8642818 w 12346891"/>
                <a:gd name="connsiteY128" fmla="*/ 515951 h 812606"/>
                <a:gd name="connsiteX129" fmla="*/ 8553583 w 12346891"/>
                <a:gd name="connsiteY129" fmla="*/ 652795 h 812606"/>
                <a:gd name="connsiteX130" fmla="*/ 8536073 w 12346891"/>
                <a:gd name="connsiteY130" fmla="*/ 693279 h 812606"/>
                <a:gd name="connsiteX131" fmla="*/ 8553757 w 12346891"/>
                <a:gd name="connsiteY131" fmla="*/ 635378 h 812606"/>
                <a:gd name="connsiteX132" fmla="*/ 8590096 w 12346891"/>
                <a:gd name="connsiteY132" fmla="*/ 553928 h 812606"/>
                <a:gd name="connsiteX133" fmla="*/ 8548816 w 12346891"/>
                <a:gd name="connsiteY133" fmla="*/ 583206 h 812606"/>
                <a:gd name="connsiteX134" fmla="*/ 8275244 w 12346891"/>
                <a:gd name="connsiteY134" fmla="*/ 660611 h 812606"/>
                <a:gd name="connsiteX135" fmla="*/ 7904817 w 12346891"/>
                <a:gd name="connsiteY135" fmla="*/ 512015 h 812606"/>
                <a:gd name="connsiteX136" fmla="*/ 7856610 w 12346891"/>
                <a:gd name="connsiteY136" fmla="*/ 464676 h 812606"/>
                <a:gd name="connsiteX137" fmla="*/ 7852297 w 12346891"/>
                <a:gd name="connsiteY137" fmla="*/ 473299 h 812606"/>
                <a:gd name="connsiteX138" fmla="*/ 7842761 w 12346891"/>
                <a:gd name="connsiteY138" fmla="*/ 455635 h 812606"/>
                <a:gd name="connsiteX139" fmla="*/ 7402931 w 12346891"/>
                <a:gd name="connsiteY139" fmla="*/ 168309 h 812606"/>
                <a:gd name="connsiteX140" fmla="*/ 6979869 w 12346891"/>
                <a:gd name="connsiteY140" fmla="*/ 428742 h 812606"/>
                <a:gd name="connsiteX141" fmla="*/ 6979618 w 12346891"/>
                <a:gd name="connsiteY141" fmla="*/ 429151 h 812606"/>
                <a:gd name="connsiteX142" fmla="*/ 6978126 w 12346891"/>
                <a:gd name="connsiteY142" fmla="*/ 432245 h 812606"/>
                <a:gd name="connsiteX143" fmla="*/ 6951340 w 12346891"/>
                <a:gd name="connsiteY143" fmla="*/ 480215 h 812606"/>
                <a:gd name="connsiteX144" fmla="*/ 6938084 w 12346891"/>
                <a:gd name="connsiteY144" fmla="*/ 500850 h 812606"/>
                <a:gd name="connsiteX145" fmla="*/ 6920595 w 12346891"/>
                <a:gd name="connsiteY145" fmla="*/ 541286 h 812606"/>
                <a:gd name="connsiteX146" fmla="*/ 6928286 w 12346891"/>
                <a:gd name="connsiteY146" fmla="*/ 516102 h 812606"/>
                <a:gd name="connsiteX147" fmla="*/ 6922176 w 12346891"/>
                <a:gd name="connsiteY147" fmla="*/ 525614 h 812606"/>
                <a:gd name="connsiteX148" fmla="*/ 6430425 w 12346891"/>
                <a:gd name="connsiteY148" fmla="*/ 812604 h 812606"/>
                <a:gd name="connsiteX149" fmla="*/ 6059997 w 12346891"/>
                <a:gd name="connsiteY149" fmla="*/ 664008 h 812606"/>
                <a:gd name="connsiteX150" fmla="*/ 6011791 w 12346891"/>
                <a:gd name="connsiteY150" fmla="*/ 616669 h 812606"/>
                <a:gd name="connsiteX151" fmla="*/ 6007477 w 12346891"/>
                <a:gd name="connsiteY151" fmla="*/ 625293 h 812606"/>
                <a:gd name="connsiteX152" fmla="*/ 5997942 w 12346891"/>
                <a:gd name="connsiteY152" fmla="*/ 607628 h 812606"/>
                <a:gd name="connsiteX153" fmla="*/ 5558112 w 12346891"/>
                <a:gd name="connsiteY153" fmla="*/ 320302 h 812606"/>
                <a:gd name="connsiteX154" fmla="*/ 5292503 w 12346891"/>
                <a:gd name="connsiteY154" fmla="*/ 411089 h 812606"/>
                <a:gd name="connsiteX155" fmla="*/ 5247298 w 12346891"/>
                <a:gd name="connsiteY155" fmla="*/ 448999 h 812606"/>
                <a:gd name="connsiteX156" fmla="*/ 5241722 w 12346891"/>
                <a:gd name="connsiteY156" fmla="*/ 456075 h 812606"/>
                <a:gd name="connsiteX157" fmla="*/ 5207592 w 12346891"/>
                <a:gd name="connsiteY157" fmla="*/ 488913 h 812606"/>
                <a:gd name="connsiteX158" fmla="*/ 5182520 w 12346891"/>
                <a:gd name="connsiteY158" fmla="*/ 515952 h 812606"/>
                <a:gd name="connsiteX159" fmla="*/ 5129797 w 12346891"/>
                <a:gd name="connsiteY159" fmla="*/ 553930 h 812606"/>
                <a:gd name="connsiteX160" fmla="*/ 5088518 w 12346891"/>
                <a:gd name="connsiteY160" fmla="*/ 583208 h 812606"/>
                <a:gd name="connsiteX161" fmla="*/ 4814946 w 12346891"/>
                <a:gd name="connsiteY161" fmla="*/ 660613 h 812606"/>
                <a:gd name="connsiteX162" fmla="*/ 4444519 w 12346891"/>
                <a:gd name="connsiteY162" fmla="*/ 512017 h 812606"/>
                <a:gd name="connsiteX163" fmla="*/ 4396312 w 12346891"/>
                <a:gd name="connsiteY163" fmla="*/ 464678 h 812606"/>
                <a:gd name="connsiteX164" fmla="*/ 4391999 w 12346891"/>
                <a:gd name="connsiteY164" fmla="*/ 473301 h 812606"/>
                <a:gd name="connsiteX165" fmla="*/ 4382463 w 12346891"/>
                <a:gd name="connsiteY165" fmla="*/ 455637 h 812606"/>
                <a:gd name="connsiteX166" fmla="*/ 3942634 w 12346891"/>
                <a:gd name="connsiteY166" fmla="*/ 168311 h 812606"/>
                <a:gd name="connsiteX167" fmla="*/ 3519572 w 12346891"/>
                <a:gd name="connsiteY167" fmla="*/ 428744 h 812606"/>
                <a:gd name="connsiteX168" fmla="*/ 3519320 w 12346891"/>
                <a:gd name="connsiteY168" fmla="*/ 429153 h 812606"/>
                <a:gd name="connsiteX169" fmla="*/ 3517828 w 12346891"/>
                <a:gd name="connsiteY169" fmla="*/ 432247 h 812606"/>
                <a:gd name="connsiteX170" fmla="*/ 3491042 w 12346891"/>
                <a:gd name="connsiteY170" fmla="*/ 480217 h 812606"/>
                <a:gd name="connsiteX171" fmla="*/ 3477786 w 12346891"/>
                <a:gd name="connsiteY171" fmla="*/ 500852 h 812606"/>
                <a:gd name="connsiteX172" fmla="*/ 3460297 w 12346891"/>
                <a:gd name="connsiteY172" fmla="*/ 541288 h 812606"/>
                <a:gd name="connsiteX173" fmla="*/ 3467989 w 12346891"/>
                <a:gd name="connsiteY173" fmla="*/ 516104 h 812606"/>
                <a:gd name="connsiteX174" fmla="*/ 3461878 w 12346891"/>
                <a:gd name="connsiteY174" fmla="*/ 525616 h 812606"/>
                <a:gd name="connsiteX175" fmla="*/ 2970127 w 12346891"/>
                <a:gd name="connsiteY175" fmla="*/ 812606 h 812606"/>
                <a:gd name="connsiteX176" fmla="*/ 2599700 w 12346891"/>
                <a:gd name="connsiteY176" fmla="*/ 664010 h 812606"/>
                <a:gd name="connsiteX177" fmla="*/ 2551493 w 12346891"/>
                <a:gd name="connsiteY177" fmla="*/ 616671 h 812606"/>
                <a:gd name="connsiteX178" fmla="*/ 2547180 w 12346891"/>
                <a:gd name="connsiteY178" fmla="*/ 625295 h 812606"/>
                <a:gd name="connsiteX179" fmla="*/ 2537644 w 12346891"/>
                <a:gd name="connsiteY179" fmla="*/ 607630 h 812606"/>
                <a:gd name="connsiteX180" fmla="*/ 2097815 w 12346891"/>
                <a:gd name="connsiteY180" fmla="*/ 320304 h 812606"/>
                <a:gd name="connsiteX181" fmla="*/ 1832205 w 12346891"/>
                <a:gd name="connsiteY181" fmla="*/ 411091 h 812606"/>
                <a:gd name="connsiteX182" fmla="*/ 1787001 w 12346891"/>
                <a:gd name="connsiteY182" fmla="*/ 449001 h 812606"/>
                <a:gd name="connsiteX183" fmla="*/ 1781424 w 12346891"/>
                <a:gd name="connsiteY183" fmla="*/ 456077 h 812606"/>
                <a:gd name="connsiteX184" fmla="*/ 1747295 w 12346891"/>
                <a:gd name="connsiteY184" fmla="*/ 488915 h 812606"/>
                <a:gd name="connsiteX185" fmla="*/ 1722223 w 12346891"/>
                <a:gd name="connsiteY185" fmla="*/ 515954 h 812606"/>
                <a:gd name="connsiteX186" fmla="*/ 1632988 w 12346891"/>
                <a:gd name="connsiteY186" fmla="*/ 652798 h 812606"/>
                <a:gd name="connsiteX187" fmla="*/ 1669499 w 12346891"/>
                <a:gd name="connsiteY187" fmla="*/ 553933 h 812606"/>
                <a:gd name="connsiteX188" fmla="*/ 1628221 w 12346891"/>
                <a:gd name="connsiteY188" fmla="*/ 583210 h 812606"/>
                <a:gd name="connsiteX189" fmla="*/ 1354648 w 12346891"/>
                <a:gd name="connsiteY189" fmla="*/ 660615 h 812606"/>
                <a:gd name="connsiteX190" fmla="*/ 984221 w 12346891"/>
                <a:gd name="connsiteY190" fmla="*/ 512019 h 812606"/>
                <a:gd name="connsiteX191" fmla="*/ 936015 w 12346891"/>
                <a:gd name="connsiteY191" fmla="*/ 464680 h 812606"/>
                <a:gd name="connsiteX192" fmla="*/ 931701 w 12346891"/>
                <a:gd name="connsiteY192" fmla="*/ 473303 h 812606"/>
                <a:gd name="connsiteX193" fmla="*/ 922165 w 12346891"/>
                <a:gd name="connsiteY193" fmla="*/ 455639 h 812606"/>
                <a:gd name="connsiteX194" fmla="*/ 482336 w 12346891"/>
                <a:gd name="connsiteY194" fmla="*/ 168313 h 812606"/>
                <a:gd name="connsiteX195" fmla="*/ 59274 w 12346891"/>
                <a:gd name="connsiteY195" fmla="*/ 428746 h 812606"/>
                <a:gd name="connsiteX196" fmla="*/ 59022 w 12346891"/>
                <a:gd name="connsiteY196" fmla="*/ 429155 h 812606"/>
                <a:gd name="connsiteX197" fmla="*/ 57530 w 12346891"/>
                <a:gd name="connsiteY197" fmla="*/ 432249 h 812606"/>
                <a:gd name="connsiteX198" fmla="*/ 30744 w 12346891"/>
                <a:gd name="connsiteY198" fmla="*/ 480219 h 812606"/>
                <a:gd name="connsiteX199" fmla="*/ 17488 w 12346891"/>
                <a:gd name="connsiteY199" fmla="*/ 500854 h 812606"/>
                <a:gd name="connsiteX200" fmla="*/ -1 w 12346891"/>
                <a:gd name="connsiteY200" fmla="*/ 541290 h 812606"/>
                <a:gd name="connsiteX201" fmla="*/ 7691 w 12346891"/>
                <a:gd name="connsiteY201" fmla="*/ 516106 h 812606"/>
                <a:gd name="connsiteX202" fmla="*/ 1580 w 12346891"/>
                <a:gd name="connsiteY202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48317 w 12346893"/>
                <a:gd name="connsiteY20" fmla="*/ 177230 h 812606"/>
                <a:gd name="connsiteX21" fmla="*/ 1911979 w 12346893"/>
                <a:gd name="connsiteY21" fmla="*/ 258678 h 812606"/>
                <a:gd name="connsiteX22" fmla="*/ 1953257 w 12346893"/>
                <a:gd name="connsiteY22" fmla="*/ 229401 h 812606"/>
                <a:gd name="connsiteX23" fmla="*/ 2226830 w 12346893"/>
                <a:gd name="connsiteY23" fmla="*/ 151996 h 812606"/>
                <a:gd name="connsiteX24" fmla="*/ 2597257 w 12346893"/>
                <a:gd name="connsiteY24" fmla="*/ 300592 h 812606"/>
                <a:gd name="connsiteX25" fmla="*/ 2645463 w 12346893"/>
                <a:gd name="connsiteY25" fmla="*/ 347931 h 812606"/>
                <a:gd name="connsiteX26" fmla="*/ 2649777 w 12346893"/>
                <a:gd name="connsiteY26" fmla="*/ 339308 h 812606"/>
                <a:gd name="connsiteX27" fmla="*/ 2659313 w 12346893"/>
                <a:gd name="connsiteY27" fmla="*/ 356972 h 812606"/>
                <a:gd name="connsiteX28" fmla="*/ 3099142 w 12346893"/>
                <a:gd name="connsiteY28" fmla="*/ 644298 h 812606"/>
                <a:gd name="connsiteX29" fmla="*/ 3522204 w 12346893"/>
                <a:gd name="connsiteY29" fmla="*/ 383865 h 812606"/>
                <a:gd name="connsiteX30" fmla="*/ 3522456 w 12346893"/>
                <a:gd name="connsiteY30" fmla="*/ 383456 h 812606"/>
                <a:gd name="connsiteX31" fmla="*/ 3523948 w 12346893"/>
                <a:gd name="connsiteY31" fmla="*/ 380362 h 812606"/>
                <a:gd name="connsiteX32" fmla="*/ 3550734 w 12346893"/>
                <a:gd name="connsiteY32" fmla="*/ 332392 h 812606"/>
                <a:gd name="connsiteX33" fmla="*/ 3563989 w 12346893"/>
                <a:gd name="connsiteY33" fmla="*/ 311757 h 812606"/>
                <a:gd name="connsiteX34" fmla="*/ 3581479 w 12346893"/>
                <a:gd name="connsiteY34" fmla="*/ 271321 h 812606"/>
                <a:gd name="connsiteX35" fmla="*/ 3573787 w 12346893"/>
                <a:gd name="connsiteY35" fmla="*/ 296505 h 812606"/>
                <a:gd name="connsiteX36" fmla="*/ 3579897 w 12346893"/>
                <a:gd name="connsiteY36" fmla="*/ 286993 h 812606"/>
                <a:gd name="connsiteX37" fmla="*/ 4071649 w 12346893"/>
                <a:gd name="connsiteY37" fmla="*/ 3 h 812606"/>
                <a:gd name="connsiteX38" fmla="*/ 4442076 w 12346893"/>
                <a:gd name="connsiteY38" fmla="*/ 148599 h 812606"/>
                <a:gd name="connsiteX39" fmla="*/ 4490282 w 12346893"/>
                <a:gd name="connsiteY39" fmla="*/ 195938 h 812606"/>
                <a:gd name="connsiteX40" fmla="*/ 4494596 w 12346893"/>
                <a:gd name="connsiteY40" fmla="*/ 187314 h 812606"/>
                <a:gd name="connsiteX41" fmla="*/ 4504132 w 12346893"/>
                <a:gd name="connsiteY41" fmla="*/ 204979 h 812606"/>
                <a:gd name="connsiteX42" fmla="*/ 4943961 w 12346893"/>
                <a:gd name="connsiteY42" fmla="*/ 492304 h 812606"/>
                <a:gd name="connsiteX43" fmla="*/ 5209571 w 12346893"/>
                <a:gd name="connsiteY43" fmla="*/ 401517 h 812606"/>
                <a:gd name="connsiteX44" fmla="*/ 5254775 w 12346893"/>
                <a:gd name="connsiteY44" fmla="*/ 363608 h 812606"/>
                <a:gd name="connsiteX45" fmla="*/ 5260352 w 12346893"/>
                <a:gd name="connsiteY45" fmla="*/ 356532 h 812606"/>
                <a:gd name="connsiteX46" fmla="*/ 5294481 w 12346893"/>
                <a:gd name="connsiteY46" fmla="*/ 323694 h 812606"/>
                <a:gd name="connsiteX47" fmla="*/ 5319553 w 12346893"/>
                <a:gd name="connsiteY47" fmla="*/ 296655 h 812606"/>
                <a:gd name="connsiteX48" fmla="*/ 5408614 w 12346893"/>
                <a:gd name="connsiteY48" fmla="*/ 177228 h 812606"/>
                <a:gd name="connsiteX49" fmla="*/ 5372276 w 12346893"/>
                <a:gd name="connsiteY49" fmla="*/ 258677 h 812606"/>
                <a:gd name="connsiteX50" fmla="*/ 5413555 w 12346893"/>
                <a:gd name="connsiteY50" fmla="*/ 229399 h 812606"/>
                <a:gd name="connsiteX51" fmla="*/ 5687128 w 12346893"/>
                <a:gd name="connsiteY51" fmla="*/ 151994 h 812606"/>
                <a:gd name="connsiteX52" fmla="*/ 6057555 w 12346893"/>
                <a:gd name="connsiteY52" fmla="*/ 300590 h 812606"/>
                <a:gd name="connsiteX53" fmla="*/ 6105761 w 12346893"/>
                <a:gd name="connsiteY53" fmla="*/ 347929 h 812606"/>
                <a:gd name="connsiteX54" fmla="*/ 6110075 w 12346893"/>
                <a:gd name="connsiteY54" fmla="*/ 339306 h 812606"/>
                <a:gd name="connsiteX55" fmla="*/ 6119611 w 12346893"/>
                <a:gd name="connsiteY55" fmla="*/ 356970 h 812606"/>
                <a:gd name="connsiteX56" fmla="*/ 6559439 w 12346893"/>
                <a:gd name="connsiteY56" fmla="*/ 644296 h 812606"/>
                <a:gd name="connsiteX57" fmla="*/ 6982502 w 12346893"/>
                <a:gd name="connsiteY57" fmla="*/ 383863 h 812606"/>
                <a:gd name="connsiteX58" fmla="*/ 6982753 w 12346893"/>
                <a:gd name="connsiteY58" fmla="*/ 383454 h 812606"/>
                <a:gd name="connsiteX59" fmla="*/ 6984246 w 12346893"/>
                <a:gd name="connsiteY59" fmla="*/ 380360 h 812606"/>
                <a:gd name="connsiteX60" fmla="*/ 7011032 w 12346893"/>
                <a:gd name="connsiteY60" fmla="*/ 332390 h 812606"/>
                <a:gd name="connsiteX61" fmla="*/ 7024286 w 12346893"/>
                <a:gd name="connsiteY61" fmla="*/ 311755 h 812606"/>
                <a:gd name="connsiteX62" fmla="*/ 7041777 w 12346893"/>
                <a:gd name="connsiteY62" fmla="*/ 271319 h 812606"/>
                <a:gd name="connsiteX63" fmla="*/ 7034085 w 12346893"/>
                <a:gd name="connsiteY63" fmla="*/ 296503 h 812606"/>
                <a:gd name="connsiteX64" fmla="*/ 7040195 w 12346893"/>
                <a:gd name="connsiteY64" fmla="*/ 286991 h 812606"/>
                <a:gd name="connsiteX65" fmla="*/ 7531947 w 12346893"/>
                <a:gd name="connsiteY65" fmla="*/ 1 h 812606"/>
                <a:gd name="connsiteX66" fmla="*/ 7902374 w 12346893"/>
                <a:gd name="connsiteY66" fmla="*/ 148597 h 812606"/>
                <a:gd name="connsiteX67" fmla="*/ 7950580 w 12346893"/>
                <a:gd name="connsiteY67" fmla="*/ 195936 h 812606"/>
                <a:gd name="connsiteX68" fmla="*/ 7954894 w 12346893"/>
                <a:gd name="connsiteY68" fmla="*/ 187312 h 812606"/>
                <a:gd name="connsiteX69" fmla="*/ 7964430 w 12346893"/>
                <a:gd name="connsiteY69" fmla="*/ 204977 h 812606"/>
                <a:gd name="connsiteX70" fmla="*/ 8404258 w 12346893"/>
                <a:gd name="connsiteY70" fmla="*/ 492302 h 812606"/>
                <a:gd name="connsiteX71" fmla="*/ 8669869 w 12346893"/>
                <a:gd name="connsiteY71" fmla="*/ 401515 h 812606"/>
                <a:gd name="connsiteX72" fmla="*/ 8715076 w 12346893"/>
                <a:gd name="connsiteY72" fmla="*/ 363604 h 812606"/>
                <a:gd name="connsiteX73" fmla="*/ 8720650 w 12346893"/>
                <a:gd name="connsiteY73" fmla="*/ 356531 h 812606"/>
                <a:gd name="connsiteX74" fmla="*/ 8754770 w 12346893"/>
                <a:gd name="connsiteY74" fmla="*/ 323702 h 812606"/>
                <a:gd name="connsiteX75" fmla="*/ 8779851 w 12346893"/>
                <a:gd name="connsiteY75" fmla="*/ 296653 h 812606"/>
                <a:gd name="connsiteX76" fmla="*/ 8869086 w 12346893"/>
                <a:gd name="connsiteY76" fmla="*/ 159809 h 812606"/>
                <a:gd name="connsiteX77" fmla="*/ 8886596 w 12346893"/>
                <a:gd name="connsiteY77" fmla="*/ 119325 h 812606"/>
                <a:gd name="connsiteX78" fmla="*/ 8868912 w 12346893"/>
                <a:gd name="connsiteY78" fmla="*/ 177226 h 812606"/>
                <a:gd name="connsiteX79" fmla="*/ 8832573 w 12346893"/>
                <a:gd name="connsiteY79" fmla="*/ 258676 h 812606"/>
                <a:gd name="connsiteX80" fmla="*/ 8873853 w 12346893"/>
                <a:gd name="connsiteY80" fmla="*/ 229399 h 812606"/>
                <a:gd name="connsiteX81" fmla="*/ 9147426 w 12346893"/>
                <a:gd name="connsiteY81" fmla="*/ 151993 h 812606"/>
                <a:gd name="connsiteX82" fmla="*/ 9517853 w 12346893"/>
                <a:gd name="connsiteY82" fmla="*/ 300589 h 812606"/>
                <a:gd name="connsiteX83" fmla="*/ 9566059 w 12346893"/>
                <a:gd name="connsiteY83" fmla="*/ 347928 h 812606"/>
                <a:gd name="connsiteX84" fmla="*/ 9570373 w 12346893"/>
                <a:gd name="connsiteY84" fmla="*/ 339305 h 812606"/>
                <a:gd name="connsiteX85" fmla="*/ 9579908 w 12346893"/>
                <a:gd name="connsiteY85" fmla="*/ 356969 h 812606"/>
                <a:gd name="connsiteX86" fmla="*/ 10019738 w 12346893"/>
                <a:gd name="connsiteY86" fmla="*/ 644295 h 812606"/>
                <a:gd name="connsiteX87" fmla="*/ 10442800 w 12346893"/>
                <a:gd name="connsiteY87" fmla="*/ 383862 h 812606"/>
                <a:gd name="connsiteX88" fmla="*/ 10443052 w 12346893"/>
                <a:gd name="connsiteY88" fmla="*/ 383453 h 812606"/>
                <a:gd name="connsiteX89" fmla="*/ 10444544 w 12346893"/>
                <a:gd name="connsiteY89" fmla="*/ 380359 h 812606"/>
                <a:gd name="connsiteX90" fmla="*/ 10471330 w 12346893"/>
                <a:gd name="connsiteY90" fmla="*/ 332389 h 812606"/>
                <a:gd name="connsiteX91" fmla="*/ 10484585 w 12346893"/>
                <a:gd name="connsiteY91" fmla="*/ 311754 h 812606"/>
                <a:gd name="connsiteX92" fmla="*/ 10502074 w 12346893"/>
                <a:gd name="connsiteY92" fmla="*/ 271318 h 812606"/>
                <a:gd name="connsiteX93" fmla="*/ 10494383 w 12346893"/>
                <a:gd name="connsiteY93" fmla="*/ 296502 h 812606"/>
                <a:gd name="connsiteX94" fmla="*/ 10500493 w 12346893"/>
                <a:gd name="connsiteY94" fmla="*/ 286990 h 812606"/>
                <a:gd name="connsiteX95" fmla="*/ 10992245 w 12346893"/>
                <a:gd name="connsiteY95" fmla="*/ 0 h 812606"/>
                <a:gd name="connsiteX96" fmla="*/ 11362672 w 12346893"/>
                <a:gd name="connsiteY96" fmla="*/ 148596 h 812606"/>
                <a:gd name="connsiteX97" fmla="*/ 11410878 w 12346893"/>
                <a:gd name="connsiteY97" fmla="*/ 195935 h 812606"/>
                <a:gd name="connsiteX98" fmla="*/ 11415192 w 12346893"/>
                <a:gd name="connsiteY98" fmla="*/ 187311 h 812606"/>
                <a:gd name="connsiteX99" fmla="*/ 11424728 w 12346893"/>
                <a:gd name="connsiteY99" fmla="*/ 204976 h 812606"/>
                <a:gd name="connsiteX100" fmla="*/ 11864557 w 12346893"/>
                <a:gd name="connsiteY100" fmla="*/ 492302 h 812606"/>
                <a:gd name="connsiteX101" fmla="*/ 12329384 w 12346893"/>
                <a:gd name="connsiteY101" fmla="*/ 159808 h 812606"/>
                <a:gd name="connsiteX102" fmla="*/ 12346893 w 12346893"/>
                <a:gd name="connsiteY102" fmla="*/ 119324 h 812606"/>
                <a:gd name="connsiteX103" fmla="*/ 12329210 w 12346893"/>
                <a:gd name="connsiteY103" fmla="*/ 177225 h 812606"/>
                <a:gd name="connsiteX104" fmla="*/ 11735544 w 12346893"/>
                <a:gd name="connsiteY104" fmla="*/ 660610 h 812606"/>
                <a:gd name="connsiteX105" fmla="*/ 11365117 w 12346893"/>
                <a:gd name="connsiteY105" fmla="*/ 512014 h 812606"/>
                <a:gd name="connsiteX106" fmla="*/ 11316911 w 12346893"/>
                <a:gd name="connsiteY106" fmla="*/ 464675 h 812606"/>
                <a:gd name="connsiteX107" fmla="*/ 11312596 w 12346893"/>
                <a:gd name="connsiteY107" fmla="*/ 473298 h 812606"/>
                <a:gd name="connsiteX108" fmla="*/ 11303061 w 12346893"/>
                <a:gd name="connsiteY108" fmla="*/ 455634 h 812606"/>
                <a:gd name="connsiteX109" fmla="*/ 10863232 w 12346893"/>
                <a:gd name="connsiteY109" fmla="*/ 168308 h 812606"/>
                <a:gd name="connsiteX110" fmla="*/ 10440170 w 12346893"/>
                <a:gd name="connsiteY110" fmla="*/ 428741 h 812606"/>
                <a:gd name="connsiteX111" fmla="*/ 10439918 w 12346893"/>
                <a:gd name="connsiteY111" fmla="*/ 429150 h 812606"/>
                <a:gd name="connsiteX112" fmla="*/ 10438426 w 12346893"/>
                <a:gd name="connsiteY112" fmla="*/ 432244 h 812606"/>
                <a:gd name="connsiteX113" fmla="*/ 10411639 w 12346893"/>
                <a:gd name="connsiteY113" fmla="*/ 480214 h 812606"/>
                <a:gd name="connsiteX114" fmla="*/ 10398385 w 12346893"/>
                <a:gd name="connsiteY114" fmla="*/ 500849 h 812606"/>
                <a:gd name="connsiteX115" fmla="*/ 10380895 w 12346893"/>
                <a:gd name="connsiteY115" fmla="*/ 541285 h 812606"/>
                <a:gd name="connsiteX116" fmla="*/ 10388586 w 12346893"/>
                <a:gd name="connsiteY116" fmla="*/ 516101 h 812606"/>
                <a:gd name="connsiteX117" fmla="*/ 10382477 w 12346893"/>
                <a:gd name="connsiteY117" fmla="*/ 525613 h 812606"/>
                <a:gd name="connsiteX118" fmla="*/ 9890724 w 12346893"/>
                <a:gd name="connsiteY118" fmla="*/ 812603 h 812606"/>
                <a:gd name="connsiteX119" fmla="*/ 9520297 w 12346893"/>
                <a:gd name="connsiteY119" fmla="*/ 664007 h 812606"/>
                <a:gd name="connsiteX120" fmla="*/ 9472091 w 12346893"/>
                <a:gd name="connsiteY120" fmla="*/ 616668 h 812606"/>
                <a:gd name="connsiteX121" fmla="*/ 9467777 w 12346893"/>
                <a:gd name="connsiteY121" fmla="*/ 625292 h 812606"/>
                <a:gd name="connsiteX122" fmla="*/ 9458242 w 12346893"/>
                <a:gd name="connsiteY122" fmla="*/ 607627 h 812606"/>
                <a:gd name="connsiteX123" fmla="*/ 9018413 w 12346893"/>
                <a:gd name="connsiteY123" fmla="*/ 320302 h 812606"/>
                <a:gd name="connsiteX124" fmla="*/ 8752802 w 12346893"/>
                <a:gd name="connsiteY124" fmla="*/ 411089 h 812606"/>
                <a:gd name="connsiteX125" fmla="*/ 8707595 w 12346893"/>
                <a:gd name="connsiteY125" fmla="*/ 449000 h 812606"/>
                <a:gd name="connsiteX126" fmla="*/ 8702022 w 12346893"/>
                <a:gd name="connsiteY126" fmla="*/ 456073 h 812606"/>
                <a:gd name="connsiteX127" fmla="*/ 8667901 w 12346893"/>
                <a:gd name="connsiteY127" fmla="*/ 488902 h 812606"/>
                <a:gd name="connsiteX128" fmla="*/ 8642820 w 12346893"/>
                <a:gd name="connsiteY128" fmla="*/ 515951 h 812606"/>
                <a:gd name="connsiteX129" fmla="*/ 8553585 w 12346893"/>
                <a:gd name="connsiteY129" fmla="*/ 652795 h 812606"/>
                <a:gd name="connsiteX130" fmla="*/ 8536075 w 12346893"/>
                <a:gd name="connsiteY130" fmla="*/ 693279 h 812606"/>
                <a:gd name="connsiteX131" fmla="*/ 8553759 w 12346893"/>
                <a:gd name="connsiteY131" fmla="*/ 635378 h 812606"/>
                <a:gd name="connsiteX132" fmla="*/ 8590098 w 12346893"/>
                <a:gd name="connsiteY132" fmla="*/ 553928 h 812606"/>
                <a:gd name="connsiteX133" fmla="*/ 8548818 w 12346893"/>
                <a:gd name="connsiteY133" fmla="*/ 583206 h 812606"/>
                <a:gd name="connsiteX134" fmla="*/ 8275246 w 12346893"/>
                <a:gd name="connsiteY134" fmla="*/ 660611 h 812606"/>
                <a:gd name="connsiteX135" fmla="*/ 7904819 w 12346893"/>
                <a:gd name="connsiteY135" fmla="*/ 512015 h 812606"/>
                <a:gd name="connsiteX136" fmla="*/ 7856612 w 12346893"/>
                <a:gd name="connsiteY136" fmla="*/ 464676 h 812606"/>
                <a:gd name="connsiteX137" fmla="*/ 7852299 w 12346893"/>
                <a:gd name="connsiteY137" fmla="*/ 473299 h 812606"/>
                <a:gd name="connsiteX138" fmla="*/ 7842763 w 12346893"/>
                <a:gd name="connsiteY138" fmla="*/ 455635 h 812606"/>
                <a:gd name="connsiteX139" fmla="*/ 7402933 w 12346893"/>
                <a:gd name="connsiteY139" fmla="*/ 168309 h 812606"/>
                <a:gd name="connsiteX140" fmla="*/ 6979871 w 12346893"/>
                <a:gd name="connsiteY140" fmla="*/ 428742 h 812606"/>
                <a:gd name="connsiteX141" fmla="*/ 6979620 w 12346893"/>
                <a:gd name="connsiteY141" fmla="*/ 429151 h 812606"/>
                <a:gd name="connsiteX142" fmla="*/ 6978128 w 12346893"/>
                <a:gd name="connsiteY142" fmla="*/ 432245 h 812606"/>
                <a:gd name="connsiteX143" fmla="*/ 6951342 w 12346893"/>
                <a:gd name="connsiteY143" fmla="*/ 480215 h 812606"/>
                <a:gd name="connsiteX144" fmla="*/ 6938086 w 12346893"/>
                <a:gd name="connsiteY144" fmla="*/ 500850 h 812606"/>
                <a:gd name="connsiteX145" fmla="*/ 6920597 w 12346893"/>
                <a:gd name="connsiteY145" fmla="*/ 541286 h 812606"/>
                <a:gd name="connsiteX146" fmla="*/ 6928288 w 12346893"/>
                <a:gd name="connsiteY146" fmla="*/ 516102 h 812606"/>
                <a:gd name="connsiteX147" fmla="*/ 6922178 w 12346893"/>
                <a:gd name="connsiteY147" fmla="*/ 525614 h 812606"/>
                <a:gd name="connsiteX148" fmla="*/ 6430427 w 12346893"/>
                <a:gd name="connsiteY148" fmla="*/ 812604 h 812606"/>
                <a:gd name="connsiteX149" fmla="*/ 6059999 w 12346893"/>
                <a:gd name="connsiteY149" fmla="*/ 664008 h 812606"/>
                <a:gd name="connsiteX150" fmla="*/ 6011793 w 12346893"/>
                <a:gd name="connsiteY150" fmla="*/ 616669 h 812606"/>
                <a:gd name="connsiteX151" fmla="*/ 6007479 w 12346893"/>
                <a:gd name="connsiteY151" fmla="*/ 625293 h 812606"/>
                <a:gd name="connsiteX152" fmla="*/ 5997944 w 12346893"/>
                <a:gd name="connsiteY152" fmla="*/ 607628 h 812606"/>
                <a:gd name="connsiteX153" fmla="*/ 5558114 w 12346893"/>
                <a:gd name="connsiteY153" fmla="*/ 320302 h 812606"/>
                <a:gd name="connsiteX154" fmla="*/ 5292505 w 12346893"/>
                <a:gd name="connsiteY154" fmla="*/ 411089 h 812606"/>
                <a:gd name="connsiteX155" fmla="*/ 5247300 w 12346893"/>
                <a:gd name="connsiteY155" fmla="*/ 448999 h 812606"/>
                <a:gd name="connsiteX156" fmla="*/ 5241724 w 12346893"/>
                <a:gd name="connsiteY156" fmla="*/ 456075 h 812606"/>
                <a:gd name="connsiteX157" fmla="*/ 5207594 w 12346893"/>
                <a:gd name="connsiteY157" fmla="*/ 488913 h 812606"/>
                <a:gd name="connsiteX158" fmla="*/ 5182522 w 12346893"/>
                <a:gd name="connsiteY158" fmla="*/ 515952 h 812606"/>
                <a:gd name="connsiteX159" fmla="*/ 5129799 w 12346893"/>
                <a:gd name="connsiteY159" fmla="*/ 553930 h 812606"/>
                <a:gd name="connsiteX160" fmla="*/ 5088520 w 12346893"/>
                <a:gd name="connsiteY160" fmla="*/ 583208 h 812606"/>
                <a:gd name="connsiteX161" fmla="*/ 4814948 w 12346893"/>
                <a:gd name="connsiteY161" fmla="*/ 660613 h 812606"/>
                <a:gd name="connsiteX162" fmla="*/ 4444521 w 12346893"/>
                <a:gd name="connsiteY162" fmla="*/ 512017 h 812606"/>
                <a:gd name="connsiteX163" fmla="*/ 4396314 w 12346893"/>
                <a:gd name="connsiteY163" fmla="*/ 464678 h 812606"/>
                <a:gd name="connsiteX164" fmla="*/ 4392001 w 12346893"/>
                <a:gd name="connsiteY164" fmla="*/ 473301 h 812606"/>
                <a:gd name="connsiteX165" fmla="*/ 4382465 w 12346893"/>
                <a:gd name="connsiteY165" fmla="*/ 455637 h 812606"/>
                <a:gd name="connsiteX166" fmla="*/ 3942636 w 12346893"/>
                <a:gd name="connsiteY166" fmla="*/ 168311 h 812606"/>
                <a:gd name="connsiteX167" fmla="*/ 3519574 w 12346893"/>
                <a:gd name="connsiteY167" fmla="*/ 428744 h 812606"/>
                <a:gd name="connsiteX168" fmla="*/ 3519322 w 12346893"/>
                <a:gd name="connsiteY168" fmla="*/ 429153 h 812606"/>
                <a:gd name="connsiteX169" fmla="*/ 3517830 w 12346893"/>
                <a:gd name="connsiteY169" fmla="*/ 432247 h 812606"/>
                <a:gd name="connsiteX170" fmla="*/ 3491044 w 12346893"/>
                <a:gd name="connsiteY170" fmla="*/ 480217 h 812606"/>
                <a:gd name="connsiteX171" fmla="*/ 3477788 w 12346893"/>
                <a:gd name="connsiteY171" fmla="*/ 500852 h 812606"/>
                <a:gd name="connsiteX172" fmla="*/ 3460299 w 12346893"/>
                <a:gd name="connsiteY172" fmla="*/ 541288 h 812606"/>
                <a:gd name="connsiteX173" fmla="*/ 3467991 w 12346893"/>
                <a:gd name="connsiteY173" fmla="*/ 516104 h 812606"/>
                <a:gd name="connsiteX174" fmla="*/ 3461880 w 12346893"/>
                <a:gd name="connsiteY174" fmla="*/ 525616 h 812606"/>
                <a:gd name="connsiteX175" fmla="*/ 2970129 w 12346893"/>
                <a:gd name="connsiteY175" fmla="*/ 812606 h 812606"/>
                <a:gd name="connsiteX176" fmla="*/ 2599702 w 12346893"/>
                <a:gd name="connsiteY176" fmla="*/ 664010 h 812606"/>
                <a:gd name="connsiteX177" fmla="*/ 2551495 w 12346893"/>
                <a:gd name="connsiteY177" fmla="*/ 616671 h 812606"/>
                <a:gd name="connsiteX178" fmla="*/ 2547182 w 12346893"/>
                <a:gd name="connsiteY178" fmla="*/ 625295 h 812606"/>
                <a:gd name="connsiteX179" fmla="*/ 2537646 w 12346893"/>
                <a:gd name="connsiteY179" fmla="*/ 607630 h 812606"/>
                <a:gd name="connsiteX180" fmla="*/ 2097817 w 12346893"/>
                <a:gd name="connsiteY180" fmla="*/ 320304 h 812606"/>
                <a:gd name="connsiteX181" fmla="*/ 1832207 w 12346893"/>
                <a:gd name="connsiteY181" fmla="*/ 411091 h 812606"/>
                <a:gd name="connsiteX182" fmla="*/ 1787003 w 12346893"/>
                <a:gd name="connsiteY182" fmla="*/ 449001 h 812606"/>
                <a:gd name="connsiteX183" fmla="*/ 1781426 w 12346893"/>
                <a:gd name="connsiteY183" fmla="*/ 456077 h 812606"/>
                <a:gd name="connsiteX184" fmla="*/ 1747297 w 12346893"/>
                <a:gd name="connsiteY184" fmla="*/ 488915 h 812606"/>
                <a:gd name="connsiteX185" fmla="*/ 1722225 w 12346893"/>
                <a:gd name="connsiteY185" fmla="*/ 515954 h 812606"/>
                <a:gd name="connsiteX186" fmla="*/ 1669501 w 12346893"/>
                <a:gd name="connsiteY186" fmla="*/ 553933 h 812606"/>
                <a:gd name="connsiteX187" fmla="*/ 1628223 w 12346893"/>
                <a:gd name="connsiteY187" fmla="*/ 583210 h 812606"/>
                <a:gd name="connsiteX188" fmla="*/ 1354650 w 12346893"/>
                <a:gd name="connsiteY188" fmla="*/ 660615 h 812606"/>
                <a:gd name="connsiteX189" fmla="*/ 984223 w 12346893"/>
                <a:gd name="connsiteY189" fmla="*/ 512019 h 812606"/>
                <a:gd name="connsiteX190" fmla="*/ 936017 w 12346893"/>
                <a:gd name="connsiteY190" fmla="*/ 464680 h 812606"/>
                <a:gd name="connsiteX191" fmla="*/ 931703 w 12346893"/>
                <a:gd name="connsiteY191" fmla="*/ 473303 h 812606"/>
                <a:gd name="connsiteX192" fmla="*/ 922167 w 12346893"/>
                <a:gd name="connsiteY192" fmla="*/ 455639 h 812606"/>
                <a:gd name="connsiteX193" fmla="*/ 482338 w 12346893"/>
                <a:gd name="connsiteY193" fmla="*/ 168313 h 812606"/>
                <a:gd name="connsiteX194" fmla="*/ 59276 w 12346893"/>
                <a:gd name="connsiteY194" fmla="*/ 428746 h 812606"/>
                <a:gd name="connsiteX195" fmla="*/ 59024 w 12346893"/>
                <a:gd name="connsiteY195" fmla="*/ 429155 h 812606"/>
                <a:gd name="connsiteX196" fmla="*/ 57532 w 12346893"/>
                <a:gd name="connsiteY196" fmla="*/ 432249 h 812606"/>
                <a:gd name="connsiteX197" fmla="*/ 30746 w 12346893"/>
                <a:gd name="connsiteY197" fmla="*/ 480219 h 812606"/>
                <a:gd name="connsiteX198" fmla="*/ 17490 w 12346893"/>
                <a:gd name="connsiteY198" fmla="*/ 500854 h 812606"/>
                <a:gd name="connsiteX199" fmla="*/ 1 w 12346893"/>
                <a:gd name="connsiteY199" fmla="*/ 541290 h 812606"/>
                <a:gd name="connsiteX200" fmla="*/ 7693 w 12346893"/>
                <a:gd name="connsiteY200" fmla="*/ 516106 h 812606"/>
                <a:gd name="connsiteX201" fmla="*/ 1582 w 12346893"/>
                <a:gd name="connsiteY201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859253 w 12346891"/>
                <a:gd name="connsiteY19" fmla="*/ 296657 h 812606"/>
                <a:gd name="connsiteX20" fmla="*/ 1911977 w 12346891"/>
                <a:gd name="connsiteY20" fmla="*/ 258678 h 812606"/>
                <a:gd name="connsiteX21" fmla="*/ 1953255 w 12346891"/>
                <a:gd name="connsiteY21" fmla="*/ 229401 h 812606"/>
                <a:gd name="connsiteX22" fmla="*/ 2226828 w 12346891"/>
                <a:gd name="connsiteY22" fmla="*/ 151996 h 812606"/>
                <a:gd name="connsiteX23" fmla="*/ 2597255 w 12346891"/>
                <a:gd name="connsiteY23" fmla="*/ 300592 h 812606"/>
                <a:gd name="connsiteX24" fmla="*/ 2645461 w 12346891"/>
                <a:gd name="connsiteY24" fmla="*/ 347931 h 812606"/>
                <a:gd name="connsiteX25" fmla="*/ 2649775 w 12346891"/>
                <a:gd name="connsiteY25" fmla="*/ 339308 h 812606"/>
                <a:gd name="connsiteX26" fmla="*/ 2659311 w 12346891"/>
                <a:gd name="connsiteY26" fmla="*/ 356972 h 812606"/>
                <a:gd name="connsiteX27" fmla="*/ 3099140 w 12346891"/>
                <a:gd name="connsiteY27" fmla="*/ 644298 h 812606"/>
                <a:gd name="connsiteX28" fmla="*/ 3522202 w 12346891"/>
                <a:gd name="connsiteY28" fmla="*/ 383865 h 812606"/>
                <a:gd name="connsiteX29" fmla="*/ 3522454 w 12346891"/>
                <a:gd name="connsiteY29" fmla="*/ 383456 h 812606"/>
                <a:gd name="connsiteX30" fmla="*/ 3523946 w 12346891"/>
                <a:gd name="connsiteY30" fmla="*/ 380362 h 812606"/>
                <a:gd name="connsiteX31" fmla="*/ 3550732 w 12346891"/>
                <a:gd name="connsiteY31" fmla="*/ 332392 h 812606"/>
                <a:gd name="connsiteX32" fmla="*/ 3563987 w 12346891"/>
                <a:gd name="connsiteY32" fmla="*/ 311757 h 812606"/>
                <a:gd name="connsiteX33" fmla="*/ 3581477 w 12346891"/>
                <a:gd name="connsiteY33" fmla="*/ 271321 h 812606"/>
                <a:gd name="connsiteX34" fmla="*/ 3573785 w 12346891"/>
                <a:gd name="connsiteY34" fmla="*/ 296505 h 812606"/>
                <a:gd name="connsiteX35" fmla="*/ 3579895 w 12346891"/>
                <a:gd name="connsiteY35" fmla="*/ 286993 h 812606"/>
                <a:gd name="connsiteX36" fmla="*/ 4071647 w 12346891"/>
                <a:gd name="connsiteY36" fmla="*/ 3 h 812606"/>
                <a:gd name="connsiteX37" fmla="*/ 4442074 w 12346891"/>
                <a:gd name="connsiteY37" fmla="*/ 148599 h 812606"/>
                <a:gd name="connsiteX38" fmla="*/ 4490280 w 12346891"/>
                <a:gd name="connsiteY38" fmla="*/ 195938 h 812606"/>
                <a:gd name="connsiteX39" fmla="*/ 4494594 w 12346891"/>
                <a:gd name="connsiteY39" fmla="*/ 187314 h 812606"/>
                <a:gd name="connsiteX40" fmla="*/ 4504130 w 12346891"/>
                <a:gd name="connsiteY40" fmla="*/ 204979 h 812606"/>
                <a:gd name="connsiteX41" fmla="*/ 4943959 w 12346891"/>
                <a:gd name="connsiteY41" fmla="*/ 492304 h 812606"/>
                <a:gd name="connsiteX42" fmla="*/ 5209569 w 12346891"/>
                <a:gd name="connsiteY42" fmla="*/ 401517 h 812606"/>
                <a:gd name="connsiteX43" fmla="*/ 5254773 w 12346891"/>
                <a:gd name="connsiteY43" fmla="*/ 363608 h 812606"/>
                <a:gd name="connsiteX44" fmla="*/ 5260350 w 12346891"/>
                <a:gd name="connsiteY44" fmla="*/ 356532 h 812606"/>
                <a:gd name="connsiteX45" fmla="*/ 5294479 w 12346891"/>
                <a:gd name="connsiteY45" fmla="*/ 323694 h 812606"/>
                <a:gd name="connsiteX46" fmla="*/ 5319551 w 12346891"/>
                <a:gd name="connsiteY46" fmla="*/ 296655 h 812606"/>
                <a:gd name="connsiteX47" fmla="*/ 5408612 w 12346891"/>
                <a:gd name="connsiteY47" fmla="*/ 177228 h 812606"/>
                <a:gd name="connsiteX48" fmla="*/ 5372274 w 12346891"/>
                <a:gd name="connsiteY48" fmla="*/ 258677 h 812606"/>
                <a:gd name="connsiteX49" fmla="*/ 5413553 w 12346891"/>
                <a:gd name="connsiteY49" fmla="*/ 229399 h 812606"/>
                <a:gd name="connsiteX50" fmla="*/ 5687126 w 12346891"/>
                <a:gd name="connsiteY50" fmla="*/ 151994 h 812606"/>
                <a:gd name="connsiteX51" fmla="*/ 6057553 w 12346891"/>
                <a:gd name="connsiteY51" fmla="*/ 300590 h 812606"/>
                <a:gd name="connsiteX52" fmla="*/ 6105759 w 12346891"/>
                <a:gd name="connsiteY52" fmla="*/ 347929 h 812606"/>
                <a:gd name="connsiteX53" fmla="*/ 6110073 w 12346891"/>
                <a:gd name="connsiteY53" fmla="*/ 339306 h 812606"/>
                <a:gd name="connsiteX54" fmla="*/ 6119609 w 12346891"/>
                <a:gd name="connsiteY54" fmla="*/ 356970 h 812606"/>
                <a:gd name="connsiteX55" fmla="*/ 6559437 w 12346891"/>
                <a:gd name="connsiteY55" fmla="*/ 644296 h 812606"/>
                <a:gd name="connsiteX56" fmla="*/ 6982500 w 12346891"/>
                <a:gd name="connsiteY56" fmla="*/ 383863 h 812606"/>
                <a:gd name="connsiteX57" fmla="*/ 6982751 w 12346891"/>
                <a:gd name="connsiteY57" fmla="*/ 383454 h 812606"/>
                <a:gd name="connsiteX58" fmla="*/ 6984244 w 12346891"/>
                <a:gd name="connsiteY58" fmla="*/ 380360 h 812606"/>
                <a:gd name="connsiteX59" fmla="*/ 7011030 w 12346891"/>
                <a:gd name="connsiteY59" fmla="*/ 332390 h 812606"/>
                <a:gd name="connsiteX60" fmla="*/ 7024284 w 12346891"/>
                <a:gd name="connsiteY60" fmla="*/ 311755 h 812606"/>
                <a:gd name="connsiteX61" fmla="*/ 7041775 w 12346891"/>
                <a:gd name="connsiteY61" fmla="*/ 271319 h 812606"/>
                <a:gd name="connsiteX62" fmla="*/ 7034083 w 12346891"/>
                <a:gd name="connsiteY62" fmla="*/ 296503 h 812606"/>
                <a:gd name="connsiteX63" fmla="*/ 7040193 w 12346891"/>
                <a:gd name="connsiteY63" fmla="*/ 286991 h 812606"/>
                <a:gd name="connsiteX64" fmla="*/ 7531945 w 12346891"/>
                <a:gd name="connsiteY64" fmla="*/ 1 h 812606"/>
                <a:gd name="connsiteX65" fmla="*/ 7902372 w 12346891"/>
                <a:gd name="connsiteY65" fmla="*/ 148597 h 812606"/>
                <a:gd name="connsiteX66" fmla="*/ 7950578 w 12346891"/>
                <a:gd name="connsiteY66" fmla="*/ 195936 h 812606"/>
                <a:gd name="connsiteX67" fmla="*/ 7954892 w 12346891"/>
                <a:gd name="connsiteY67" fmla="*/ 187312 h 812606"/>
                <a:gd name="connsiteX68" fmla="*/ 7964428 w 12346891"/>
                <a:gd name="connsiteY68" fmla="*/ 204977 h 812606"/>
                <a:gd name="connsiteX69" fmla="*/ 8404256 w 12346891"/>
                <a:gd name="connsiteY69" fmla="*/ 492302 h 812606"/>
                <a:gd name="connsiteX70" fmla="*/ 8669867 w 12346891"/>
                <a:gd name="connsiteY70" fmla="*/ 401515 h 812606"/>
                <a:gd name="connsiteX71" fmla="*/ 8715074 w 12346891"/>
                <a:gd name="connsiteY71" fmla="*/ 363604 h 812606"/>
                <a:gd name="connsiteX72" fmla="*/ 8720648 w 12346891"/>
                <a:gd name="connsiteY72" fmla="*/ 356531 h 812606"/>
                <a:gd name="connsiteX73" fmla="*/ 8754768 w 12346891"/>
                <a:gd name="connsiteY73" fmla="*/ 323702 h 812606"/>
                <a:gd name="connsiteX74" fmla="*/ 8779849 w 12346891"/>
                <a:gd name="connsiteY74" fmla="*/ 296653 h 812606"/>
                <a:gd name="connsiteX75" fmla="*/ 8869084 w 12346891"/>
                <a:gd name="connsiteY75" fmla="*/ 159809 h 812606"/>
                <a:gd name="connsiteX76" fmla="*/ 8886594 w 12346891"/>
                <a:gd name="connsiteY76" fmla="*/ 119325 h 812606"/>
                <a:gd name="connsiteX77" fmla="*/ 8868910 w 12346891"/>
                <a:gd name="connsiteY77" fmla="*/ 177226 h 812606"/>
                <a:gd name="connsiteX78" fmla="*/ 8832571 w 12346891"/>
                <a:gd name="connsiteY78" fmla="*/ 258676 h 812606"/>
                <a:gd name="connsiteX79" fmla="*/ 8873851 w 12346891"/>
                <a:gd name="connsiteY79" fmla="*/ 229399 h 812606"/>
                <a:gd name="connsiteX80" fmla="*/ 9147424 w 12346891"/>
                <a:gd name="connsiteY80" fmla="*/ 151993 h 812606"/>
                <a:gd name="connsiteX81" fmla="*/ 9517851 w 12346891"/>
                <a:gd name="connsiteY81" fmla="*/ 300589 h 812606"/>
                <a:gd name="connsiteX82" fmla="*/ 9566057 w 12346891"/>
                <a:gd name="connsiteY82" fmla="*/ 347928 h 812606"/>
                <a:gd name="connsiteX83" fmla="*/ 9570371 w 12346891"/>
                <a:gd name="connsiteY83" fmla="*/ 339305 h 812606"/>
                <a:gd name="connsiteX84" fmla="*/ 9579906 w 12346891"/>
                <a:gd name="connsiteY84" fmla="*/ 356969 h 812606"/>
                <a:gd name="connsiteX85" fmla="*/ 10019736 w 12346891"/>
                <a:gd name="connsiteY85" fmla="*/ 644295 h 812606"/>
                <a:gd name="connsiteX86" fmla="*/ 10442798 w 12346891"/>
                <a:gd name="connsiteY86" fmla="*/ 383862 h 812606"/>
                <a:gd name="connsiteX87" fmla="*/ 10443050 w 12346891"/>
                <a:gd name="connsiteY87" fmla="*/ 383453 h 812606"/>
                <a:gd name="connsiteX88" fmla="*/ 10444542 w 12346891"/>
                <a:gd name="connsiteY88" fmla="*/ 380359 h 812606"/>
                <a:gd name="connsiteX89" fmla="*/ 10471328 w 12346891"/>
                <a:gd name="connsiteY89" fmla="*/ 332389 h 812606"/>
                <a:gd name="connsiteX90" fmla="*/ 10484583 w 12346891"/>
                <a:gd name="connsiteY90" fmla="*/ 311754 h 812606"/>
                <a:gd name="connsiteX91" fmla="*/ 10502072 w 12346891"/>
                <a:gd name="connsiteY91" fmla="*/ 271318 h 812606"/>
                <a:gd name="connsiteX92" fmla="*/ 10494381 w 12346891"/>
                <a:gd name="connsiteY92" fmla="*/ 296502 h 812606"/>
                <a:gd name="connsiteX93" fmla="*/ 10500491 w 12346891"/>
                <a:gd name="connsiteY93" fmla="*/ 286990 h 812606"/>
                <a:gd name="connsiteX94" fmla="*/ 10992243 w 12346891"/>
                <a:gd name="connsiteY94" fmla="*/ 0 h 812606"/>
                <a:gd name="connsiteX95" fmla="*/ 11362670 w 12346891"/>
                <a:gd name="connsiteY95" fmla="*/ 148596 h 812606"/>
                <a:gd name="connsiteX96" fmla="*/ 11410876 w 12346891"/>
                <a:gd name="connsiteY96" fmla="*/ 195935 h 812606"/>
                <a:gd name="connsiteX97" fmla="*/ 11415190 w 12346891"/>
                <a:gd name="connsiteY97" fmla="*/ 187311 h 812606"/>
                <a:gd name="connsiteX98" fmla="*/ 11424726 w 12346891"/>
                <a:gd name="connsiteY98" fmla="*/ 204976 h 812606"/>
                <a:gd name="connsiteX99" fmla="*/ 11864555 w 12346891"/>
                <a:gd name="connsiteY99" fmla="*/ 492302 h 812606"/>
                <a:gd name="connsiteX100" fmla="*/ 12329382 w 12346891"/>
                <a:gd name="connsiteY100" fmla="*/ 159808 h 812606"/>
                <a:gd name="connsiteX101" fmla="*/ 12346891 w 12346891"/>
                <a:gd name="connsiteY101" fmla="*/ 119324 h 812606"/>
                <a:gd name="connsiteX102" fmla="*/ 12329208 w 12346891"/>
                <a:gd name="connsiteY102" fmla="*/ 177225 h 812606"/>
                <a:gd name="connsiteX103" fmla="*/ 11735542 w 12346891"/>
                <a:gd name="connsiteY103" fmla="*/ 660610 h 812606"/>
                <a:gd name="connsiteX104" fmla="*/ 11365115 w 12346891"/>
                <a:gd name="connsiteY104" fmla="*/ 512014 h 812606"/>
                <a:gd name="connsiteX105" fmla="*/ 11316909 w 12346891"/>
                <a:gd name="connsiteY105" fmla="*/ 464675 h 812606"/>
                <a:gd name="connsiteX106" fmla="*/ 11312594 w 12346891"/>
                <a:gd name="connsiteY106" fmla="*/ 473298 h 812606"/>
                <a:gd name="connsiteX107" fmla="*/ 11303059 w 12346891"/>
                <a:gd name="connsiteY107" fmla="*/ 455634 h 812606"/>
                <a:gd name="connsiteX108" fmla="*/ 10863230 w 12346891"/>
                <a:gd name="connsiteY108" fmla="*/ 168308 h 812606"/>
                <a:gd name="connsiteX109" fmla="*/ 10440168 w 12346891"/>
                <a:gd name="connsiteY109" fmla="*/ 428741 h 812606"/>
                <a:gd name="connsiteX110" fmla="*/ 10439916 w 12346891"/>
                <a:gd name="connsiteY110" fmla="*/ 429150 h 812606"/>
                <a:gd name="connsiteX111" fmla="*/ 10438424 w 12346891"/>
                <a:gd name="connsiteY111" fmla="*/ 432244 h 812606"/>
                <a:gd name="connsiteX112" fmla="*/ 10411637 w 12346891"/>
                <a:gd name="connsiteY112" fmla="*/ 480214 h 812606"/>
                <a:gd name="connsiteX113" fmla="*/ 10398383 w 12346891"/>
                <a:gd name="connsiteY113" fmla="*/ 500849 h 812606"/>
                <a:gd name="connsiteX114" fmla="*/ 10380893 w 12346891"/>
                <a:gd name="connsiteY114" fmla="*/ 541285 h 812606"/>
                <a:gd name="connsiteX115" fmla="*/ 10388584 w 12346891"/>
                <a:gd name="connsiteY115" fmla="*/ 516101 h 812606"/>
                <a:gd name="connsiteX116" fmla="*/ 10382475 w 12346891"/>
                <a:gd name="connsiteY116" fmla="*/ 525613 h 812606"/>
                <a:gd name="connsiteX117" fmla="*/ 9890722 w 12346891"/>
                <a:gd name="connsiteY117" fmla="*/ 812603 h 812606"/>
                <a:gd name="connsiteX118" fmla="*/ 9520295 w 12346891"/>
                <a:gd name="connsiteY118" fmla="*/ 664007 h 812606"/>
                <a:gd name="connsiteX119" fmla="*/ 9472089 w 12346891"/>
                <a:gd name="connsiteY119" fmla="*/ 616668 h 812606"/>
                <a:gd name="connsiteX120" fmla="*/ 9467775 w 12346891"/>
                <a:gd name="connsiteY120" fmla="*/ 625292 h 812606"/>
                <a:gd name="connsiteX121" fmla="*/ 9458240 w 12346891"/>
                <a:gd name="connsiteY121" fmla="*/ 607627 h 812606"/>
                <a:gd name="connsiteX122" fmla="*/ 9018411 w 12346891"/>
                <a:gd name="connsiteY122" fmla="*/ 320302 h 812606"/>
                <a:gd name="connsiteX123" fmla="*/ 8752800 w 12346891"/>
                <a:gd name="connsiteY123" fmla="*/ 411089 h 812606"/>
                <a:gd name="connsiteX124" fmla="*/ 8707593 w 12346891"/>
                <a:gd name="connsiteY124" fmla="*/ 449000 h 812606"/>
                <a:gd name="connsiteX125" fmla="*/ 8702020 w 12346891"/>
                <a:gd name="connsiteY125" fmla="*/ 456073 h 812606"/>
                <a:gd name="connsiteX126" fmla="*/ 8667899 w 12346891"/>
                <a:gd name="connsiteY126" fmla="*/ 488902 h 812606"/>
                <a:gd name="connsiteX127" fmla="*/ 8642818 w 12346891"/>
                <a:gd name="connsiteY127" fmla="*/ 515951 h 812606"/>
                <a:gd name="connsiteX128" fmla="*/ 8553583 w 12346891"/>
                <a:gd name="connsiteY128" fmla="*/ 652795 h 812606"/>
                <a:gd name="connsiteX129" fmla="*/ 8536073 w 12346891"/>
                <a:gd name="connsiteY129" fmla="*/ 693279 h 812606"/>
                <a:gd name="connsiteX130" fmla="*/ 8553757 w 12346891"/>
                <a:gd name="connsiteY130" fmla="*/ 635378 h 812606"/>
                <a:gd name="connsiteX131" fmla="*/ 8590096 w 12346891"/>
                <a:gd name="connsiteY131" fmla="*/ 553928 h 812606"/>
                <a:gd name="connsiteX132" fmla="*/ 8548816 w 12346891"/>
                <a:gd name="connsiteY132" fmla="*/ 583206 h 812606"/>
                <a:gd name="connsiteX133" fmla="*/ 8275244 w 12346891"/>
                <a:gd name="connsiteY133" fmla="*/ 660611 h 812606"/>
                <a:gd name="connsiteX134" fmla="*/ 7904817 w 12346891"/>
                <a:gd name="connsiteY134" fmla="*/ 512015 h 812606"/>
                <a:gd name="connsiteX135" fmla="*/ 7856610 w 12346891"/>
                <a:gd name="connsiteY135" fmla="*/ 464676 h 812606"/>
                <a:gd name="connsiteX136" fmla="*/ 7852297 w 12346891"/>
                <a:gd name="connsiteY136" fmla="*/ 473299 h 812606"/>
                <a:gd name="connsiteX137" fmla="*/ 7842761 w 12346891"/>
                <a:gd name="connsiteY137" fmla="*/ 455635 h 812606"/>
                <a:gd name="connsiteX138" fmla="*/ 7402931 w 12346891"/>
                <a:gd name="connsiteY138" fmla="*/ 168309 h 812606"/>
                <a:gd name="connsiteX139" fmla="*/ 6979869 w 12346891"/>
                <a:gd name="connsiteY139" fmla="*/ 428742 h 812606"/>
                <a:gd name="connsiteX140" fmla="*/ 6979618 w 12346891"/>
                <a:gd name="connsiteY140" fmla="*/ 429151 h 812606"/>
                <a:gd name="connsiteX141" fmla="*/ 6978126 w 12346891"/>
                <a:gd name="connsiteY141" fmla="*/ 432245 h 812606"/>
                <a:gd name="connsiteX142" fmla="*/ 6951340 w 12346891"/>
                <a:gd name="connsiteY142" fmla="*/ 480215 h 812606"/>
                <a:gd name="connsiteX143" fmla="*/ 6938084 w 12346891"/>
                <a:gd name="connsiteY143" fmla="*/ 500850 h 812606"/>
                <a:gd name="connsiteX144" fmla="*/ 6920595 w 12346891"/>
                <a:gd name="connsiteY144" fmla="*/ 541286 h 812606"/>
                <a:gd name="connsiteX145" fmla="*/ 6928286 w 12346891"/>
                <a:gd name="connsiteY145" fmla="*/ 516102 h 812606"/>
                <a:gd name="connsiteX146" fmla="*/ 6922176 w 12346891"/>
                <a:gd name="connsiteY146" fmla="*/ 525614 h 812606"/>
                <a:gd name="connsiteX147" fmla="*/ 6430425 w 12346891"/>
                <a:gd name="connsiteY147" fmla="*/ 812604 h 812606"/>
                <a:gd name="connsiteX148" fmla="*/ 6059997 w 12346891"/>
                <a:gd name="connsiteY148" fmla="*/ 664008 h 812606"/>
                <a:gd name="connsiteX149" fmla="*/ 6011791 w 12346891"/>
                <a:gd name="connsiteY149" fmla="*/ 616669 h 812606"/>
                <a:gd name="connsiteX150" fmla="*/ 6007477 w 12346891"/>
                <a:gd name="connsiteY150" fmla="*/ 625293 h 812606"/>
                <a:gd name="connsiteX151" fmla="*/ 5997942 w 12346891"/>
                <a:gd name="connsiteY151" fmla="*/ 607628 h 812606"/>
                <a:gd name="connsiteX152" fmla="*/ 5558112 w 12346891"/>
                <a:gd name="connsiteY152" fmla="*/ 320302 h 812606"/>
                <a:gd name="connsiteX153" fmla="*/ 5292503 w 12346891"/>
                <a:gd name="connsiteY153" fmla="*/ 411089 h 812606"/>
                <a:gd name="connsiteX154" fmla="*/ 5247298 w 12346891"/>
                <a:gd name="connsiteY154" fmla="*/ 448999 h 812606"/>
                <a:gd name="connsiteX155" fmla="*/ 5241722 w 12346891"/>
                <a:gd name="connsiteY155" fmla="*/ 456075 h 812606"/>
                <a:gd name="connsiteX156" fmla="*/ 5207592 w 12346891"/>
                <a:gd name="connsiteY156" fmla="*/ 488913 h 812606"/>
                <a:gd name="connsiteX157" fmla="*/ 5182520 w 12346891"/>
                <a:gd name="connsiteY157" fmla="*/ 515952 h 812606"/>
                <a:gd name="connsiteX158" fmla="*/ 5129797 w 12346891"/>
                <a:gd name="connsiteY158" fmla="*/ 553930 h 812606"/>
                <a:gd name="connsiteX159" fmla="*/ 5088518 w 12346891"/>
                <a:gd name="connsiteY159" fmla="*/ 583208 h 812606"/>
                <a:gd name="connsiteX160" fmla="*/ 4814946 w 12346891"/>
                <a:gd name="connsiteY160" fmla="*/ 660613 h 812606"/>
                <a:gd name="connsiteX161" fmla="*/ 4444519 w 12346891"/>
                <a:gd name="connsiteY161" fmla="*/ 512017 h 812606"/>
                <a:gd name="connsiteX162" fmla="*/ 4396312 w 12346891"/>
                <a:gd name="connsiteY162" fmla="*/ 464678 h 812606"/>
                <a:gd name="connsiteX163" fmla="*/ 4391999 w 12346891"/>
                <a:gd name="connsiteY163" fmla="*/ 473301 h 812606"/>
                <a:gd name="connsiteX164" fmla="*/ 4382463 w 12346891"/>
                <a:gd name="connsiteY164" fmla="*/ 455637 h 812606"/>
                <a:gd name="connsiteX165" fmla="*/ 3942634 w 12346891"/>
                <a:gd name="connsiteY165" fmla="*/ 168311 h 812606"/>
                <a:gd name="connsiteX166" fmla="*/ 3519572 w 12346891"/>
                <a:gd name="connsiteY166" fmla="*/ 428744 h 812606"/>
                <a:gd name="connsiteX167" fmla="*/ 3519320 w 12346891"/>
                <a:gd name="connsiteY167" fmla="*/ 429153 h 812606"/>
                <a:gd name="connsiteX168" fmla="*/ 3517828 w 12346891"/>
                <a:gd name="connsiteY168" fmla="*/ 432247 h 812606"/>
                <a:gd name="connsiteX169" fmla="*/ 3491042 w 12346891"/>
                <a:gd name="connsiteY169" fmla="*/ 480217 h 812606"/>
                <a:gd name="connsiteX170" fmla="*/ 3477786 w 12346891"/>
                <a:gd name="connsiteY170" fmla="*/ 500852 h 812606"/>
                <a:gd name="connsiteX171" fmla="*/ 3460297 w 12346891"/>
                <a:gd name="connsiteY171" fmla="*/ 541288 h 812606"/>
                <a:gd name="connsiteX172" fmla="*/ 3467989 w 12346891"/>
                <a:gd name="connsiteY172" fmla="*/ 516104 h 812606"/>
                <a:gd name="connsiteX173" fmla="*/ 3461878 w 12346891"/>
                <a:gd name="connsiteY173" fmla="*/ 525616 h 812606"/>
                <a:gd name="connsiteX174" fmla="*/ 2970127 w 12346891"/>
                <a:gd name="connsiteY174" fmla="*/ 812606 h 812606"/>
                <a:gd name="connsiteX175" fmla="*/ 2599700 w 12346891"/>
                <a:gd name="connsiteY175" fmla="*/ 664010 h 812606"/>
                <a:gd name="connsiteX176" fmla="*/ 2551493 w 12346891"/>
                <a:gd name="connsiteY176" fmla="*/ 616671 h 812606"/>
                <a:gd name="connsiteX177" fmla="*/ 2547180 w 12346891"/>
                <a:gd name="connsiteY177" fmla="*/ 625295 h 812606"/>
                <a:gd name="connsiteX178" fmla="*/ 2537644 w 12346891"/>
                <a:gd name="connsiteY178" fmla="*/ 607630 h 812606"/>
                <a:gd name="connsiteX179" fmla="*/ 2097815 w 12346891"/>
                <a:gd name="connsiteY179" fmla="*/ 320304 h 812606"/>
                <a:gd name="connsiteX180" fmla="*/ 1832205 w 12346891"/>
                <a:gd name="connsiteY180" fmla="*/ 411091 h 812606"/>
                <a:gd name="connsiteX181" fmla="*/ 1787001 w 12346891"/>
                <a:gd name="connsiteY181" fmla="*/ 449001 h 812606"/>
                <a:gd name="connsiteX182" fmla="*/ 1781424 w 12346891"/>
                <a:gd name="connsiteY182" fmla="*/ 456077 h 812606"/>
                <a:gd name="connsiteX183" fmla="*/ 1747295 w 12346891"/>
                <a:gd name="connsiteY183" fmla="*/ 488915 h 812606"/>
                <a:gd name="connsiteX184" fmla="*/ 1722223 w 12346891"/>
                <a:gd name="connsiteY184" fmla="*/ 515954 h 812606"/>
                <a:gd name="connsiteX185" fmla="*/ 1669499 w 12346891"/>
                <a:gd name="connsiteY185" fmla="*/ 553933 h 812606"/>
                <a:gd name="connsiteX186" fmla="*/ 1628221 w 12346891"/>
                <a:gd name="connsiteY186" fmla="*/ 583210 h 812606"/>
                <a:gd name="connsiteX187" fmla="*/ 1354648 w 12346891"/>
                <a:gd name="connsiteY187" fmla="*/ 660615 h 812606"/>
                <a:gd name="connsiteX188" fmla="*/ 984221 w 12346891"/>
                <a:gd name="connsiteY188" fmla="*/ 512019 h 812606"/>
                <a:gd name="connsiteX189" fmla="*/ 936015 w 12346891"/>
                <a:gd name="connsiteY189" fmla="*/ 464680 h 812606"/>
                <a:gd name="connsiteX190" fmla="*/ 931701 w 12346891"/>
                <a:gd name="connsiteY190" fmla="*/ 473303 h 812606"/>
                <a:gd name="connsiteX191" fmla="*/ 922165 w 12346891"/>
                <a:gd name="connsiteY191" fmla="*/ 455639 h 812606"/>
                <a:gd name="connsiteX192" fmla="*/ 482336 w 12346891"/>
                <a:gd name="connsiteY192" fmla="*/ 168313 h 812606"/>
                <a:gd name="connsiteX193" fmla="*/ 59274 w 12346891"/>
                <a:gd name="connsiteY193" fmla="*/ 428746 h 812606"/>
                <a:gd name="connsiteX194" fmla="*/ 59022 w 12346891"/>
                <a:gd name="connsiteY194" fmla="*/ 429155 h 812606"/>
                <a:gd name="connsiteX195" fmla="*/ 57530 w 12346891"/>
                <a:gd name="connsiteY195" fmla="*/ 432249 h 812606"/>
                <a:gd name="connsiteX196" fmla="*/ 30744 w 12346891"/>
                <a:gd name="connsiteY196" fmla="*/ 480219 h 812606"/>
                <a:gd name="connsiteX197" fmla="*/ 17488 w 12346891"/>
                <a:gd name="connsiteY197" fmla="*/ 500854 h 812606"/>
                <a:gd name="connsiteX198" fmla="*/ -1 w 12346891"/>
                <a:gd name="connsiteY198" fmla="*/ 541290 h 812606"/>
                <a:gd name="connsiteX199" fmla="*/ 7691 w 12346891"/>
                <a:gd name="connsiteY199" fmla="*/ 516106 h 812606"/>
                <a:gd name="connsiteX200" fmla="*/ 1580 w 12346891"/>
                <a:gd name="connsiteY200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11979 w 12346893"/>
                <a:gd name="connsiteY20" fmla="*/ 258678 h 812606"/>
                <a:gd name="connsiteX21" fmla="*/ 1953257 w 12346893"/>
                <a:gd name="connsiteY21" fmla="*/ 229401 h 812606"/>
                <a:gd name="connsiteX22" fmla="*/ 2226830 w 12346893"/>
                <a:gd name="connsiteY22" fmla="*/ 151996 h 812606"/>
                <a:gd name="connsiteX23" fmla="*/ 2597257 w 12346893"/>
                <a:gd name="connsiteY23" fmla="*/ 300592 h 812606"/>
                <a:gd name="connsiteX24" fmla="*/ 2645463 w 12346893"/>
                <a:gd name="connsiteY24" fmla="*/ 347931 h 812606"/>
                <a:gd name="connsiteX25" fmla="*/ 2649777 w 12346893"/>
                <a:gd name="connsiteY25" fmla="*/ 339308 h 812606"/>
                <a:gd name="connsiteX26" fmla="*/ 2659313 w 12346893"/>
                <a:gd name="connsiteY26" fmla="*/ 356972 h 812606"/>
                <a:gd name="connsiteX27" fmla="*/ 3099142 w 12346893"/>
                <a:gd name="connsiteY27" fmla="*/ 644298 h 812606"/>
                <a:gd name="connsiteX28" fmla="*/ 3522204 w 12346893"/>
                <a:gd name="connsiteY28" fmla="*/ 383865 h 812606"/>
                <a:gd name="connsiteX29" fmla="*/ 3522456 w 12346893"/>
                <a:gd name="connsiteY29" fmla="*/ 383456 h 812606"/>
                <a:gd name="connsiteX30" fmla="*/ 3550734 w 12346893"/>
                <a:gd name="connsiteY30" fmla="*/ 332392 h 812606"/>
                <a:gd name="connsiteX31" fmla="*/ 3563989 w 12346893"/>
                <a:gd name="connsiteY31" fmla="*/ 311757 h 812606"/>
                <a:gd name="connsiteX32" fmla="*/ 3581479 w 12346893"/>
                <a:gd name="connsiteY32" fmla="*/ 271321 h 812606"/>
                <a:gd name="connsiteX33" fmla="*/ 3573787 w 12346893"/>
                <a:gd name="connsiteY33" fmla="*/ 296505 h 812606"/>
                <a:gd name="connsiteX34" fmla="*/ 3579897 w 12346893"/>
                <a:gd name="connsiteY34" fmla="*/ 286993 h 812606"/>
                <a:gd name="connsiteX35" fmla="*/ 4071649 w 12346893"/>
                <a:gd name="connsiteY35" fmla="*/ 3 h 812606"/>
                <a:gd name="connsiteX36" fmla="*/ 4442076 w 12346893"/>
                <a:gd name="connsiteY36" fmla="*/ 148599 h 812606"/>
                <a:gd name="connsiteX37" fmla="*/ 4490282 w 12346893"/>
                <a:gd name="connsiteY37" fmla="*/ 195938 h 812606"/>
                <a:gd name="connsiteX38" fmla="*/ 4494596 w 12346893"/>
                <a:gd name="connsiteY38" fmla="*/ 187314 h 812606"/>
                <a:gd name="connsiteX39" fmla="*/ 4504132 w 12346893"/>
                <a:gd name="connsiteY39" fmla="*/ 204979 h 812606"/>
                <a:gd name="connsiteX40" fmla="*/ 4943961 w 12346893"/>
                <a:gd name="connsiteY40" fmla="*/ 492304 h 812606"/>
                <a:gd name="connsiteX41" fmla="*/ 5209571 w 12346893"/>
                <a:gd name="connsiteY41" fmla="*/ 401517 h 812606"/>
                <a:gd name="connsiteX42" fmla="*/ 5254775 w 12346893"/>
                <a:gd name="connsiteY42" fmla="*/ 363608 h 812606"/>
                <a:gd name="connsiteX43" fmla="*/ 5260352 w 12346893"/>
                <a:gd name="connsiteY43" fmla="*/ 356532 h 812606"/>
                <a:gd name="connsiteX44" fmla="*/ 5294481 w 12346893"/>
                <a:gd name="connsiteY44" fmla="*/ 323694 h 812606"/>
                <a:gd name="connsiteX45" fmla="*/ 5319553 w 12346893"/>
                <a:gd name="connsiteY45" fmla="*/ 296655 h 812606"/>
                <a:gd name="connsiteX46" fmla="*/ 5408614 w 12346893"/>
                <a:gd name="connsiteY46" fmla="*/ 177228 h 812606"/>
                <a:gd name="connsiteX47" fmla="*/ 5372276 w 12346893"/>
                <a:gd name="connsiteY47" fmla="*/ 258677 h 812606"/>
                <a:gd name="connsiteX48" fmla="*/ 5413555 w 12346893"/>
                <a:gd name="connsiteY48" fmla="*/ 229399 h 812606"/>
                <a:gd name="connsiteX49" fmla="*/ 5687128 w 12346893"/>
                <a:gd name="connsiteY49" fmla="*/ 151994 h 812606"/>
                <a:gd name="connsiteX50" fmla="*/ 6057555 w 12346893"/>
                <a:gd name="connsiteY50" fmla="*/ 300590 h 812606"/>
                <a:gd name="connsiteX51" fmla="*/ 6105761 w 12346893"/>
                <a:gd name="connsiteY51" fmla="*/ 347929 h 812606"/>
                <a:gd name="connsiteX52" fmla="*/ 6110075 w 12346893"/>
                <a:gd name="connsiteY52" fmla="*/ 339306 h 812606"/>
                <a:gd name="connsiteX53" fmla="*/ 6119611 w 12346893"/>
                <a:gd name="connsiteY53" fmla="*/ 356970 h 812606"/>
                <a:gd name="connsiteX54" fmla="*/ 6559439 w 12346893"/>
                <a:gd name="connsiteY54" fmla="*/ 644296 h 812606"/>
                <a:gd name="connsiteX55" fmla="*/ 6982502 w 12346893"/>
                <a:gd name="connsiteY55" fmla="*/ 383863 h 812606"/>
                <a:gd name="connsiteX56" fmla="*/ 6982753 w 12346893"/>
                <a:gd name="connsiteY56" fmla="*/ 383454 h 812606"/>
                <a:gd name="connsiteX57" fmla="*/ 6984246 w 12346893"/>
                <a:gd name="connsiteY57" fmla="*/ 380360 h 812606"/>
                <a:gd name="connsiteX58" fmla="*/ 7011032 w 12346893"/>
                <a:gd name="connsiteY58" fmla="*/ 332390 h 812606"/>
                <a:gd name="connsiteX59" fmla="*/ 7024286 w 12346893"/>
                <a:gd name="connsiteY59" fmla="*/ 311755 h 812606"/>
                <a:gd name="connsiteX60" fmla="*/ 7041777 w 12346893"/>
                <a:gd name="connsiteY60" fmla="*/ 271319 h 812606"/>
                <a:gd name="connsiteX61" fmla="*/ 7034085 w 12346893"/>
                <a:gd name="connsiteY61" fmla="*/ 296503 h 812606"/>
                <a:gd name="connsiteX62" fmla="*/ 7040195 w 12346893"/>
                <a:gd name="connsiteY62" fmla="*/ 286991 h 812606"/>
                <a:gd name="connsiteX63" fmla="*/ 7531947 w 12346893"/>
                <a:gd name="connsiteY63" fmla="*/ 1 h 812606"/>
                <a:gd name="connsiteX64" fmla="*/ 7902374 w 12346893"/>
                <a:gd name="connsiteY64" fmla="*/ 148597 h 812606"/>
                <a:gd name="connsiteX65" fmla="*/ 7950580 w 12346893"/>
                <a:gd name="connsiteY65" fmla="*/ 195936 h 812606"/>
                <a:gd name="connsiteX66" fmla="*/ 7954894 w 12346893"/>
                <a:gd name="connsiteY66" fmla="*/ 187312 h 812606"/>
                <a:gd name="connsiteX67" fmla="*/ 7964430 w 12346893"/>
                <a:gd name="connsiteY67" fmla="*/ 204977 h 812606"/>
                <a:gd name="connsiteX68" fmla="*/ 8404258 w 12346893"/>
                <a:gd name="connsiteY68" fmla="*/ 492302 h 812606"/>
                <a:gd name="connsiteX69" fmla="*/ 8669869 w 12346893"/>
                <a:gd name="connsiteY69" fmla="*/ 401515 h 812606"/>
                <a:gd name="connsiteX70" fmla="*/ 8715076 w 12346893"/>
                <a:gd name="connsiteY70" fmla="*/ 363604 h 812606"/>
                <a:gd name="connsiteX71" fmla="*/ 8720650 w 12346893"/>
                <a:gd name="connsiteY71" fmla="*/ 356531 h 812606"/>
                <a:gd name="connsiteX72" fmla="*/ 8754770 w 12346893"/>
                <a:gd name="connsiteY72" fmla="*/ 323702 h 812606"/>
                <a:gd name="connsiteX73" fmla="*/ 8779851 w 12346893"/>
                <a:gd name="connsiteY73" fmla="*/ 296653 h 812606"/>
                <a:gd name="connsiteX74" fmla="*/ 8869086 w 12346893"/>
                <a:gd name="connsiteY74" fmla="*/ 159809 h 812606"/>
                <a:gd name="connsiteX75" fmla="*/ 8886596 w 12346893"/>
                <a:gd name="connsiteY75" fmla="*/ 119325 h 812606"/>
                <a:gd name="connsiteX76" fmla="*/ 8868912 w 12346893"/>
                <a:gd name="connsiteY76" fmla="*/ 177226 h 812606"/>
                <a:gd name="connsiteX77" fmla="*/ 8832573 w 12346893"/>
                <a:gd name="connsiteY77" fmla="*/ 258676 h 812606"/>
                <a:gd name="connsiteX78" fmla="*/ 8873853 w 12346893"/>
                <a:gd name="connsiteY78" fmla="*/ 229399 h 812606"/>
                <a:gd name="connsiteX79" fmla="*/ 9147426 w 12346893"/>
                <a:gd name="connsiteY79" fmla="*/ 151993 h 812606"/>
                <a:gd name="connsiteX80" fmla="*/ 9517853 w 12346893"/>
                <a:gd name="connsiteY80" fmla="*/ 300589 h 812606"/>
                <a:gd name="connsiteX81" fmla="*/ 9566059 w 12346893"/>
                <a:gd name="connsiteY81" fmla="*/ 347928 h 812606"/>
                <a:gd name="connsiteX82" fmla="*/ 9570373 w 12346893"/>
                <a:gd name="connsiteY82" fmla="*/ 339305 h 812606"/>
                <a:gd name="connsiteX83" fmla="*/ 9579908 w 12346893"/>
                <a:gd name="connsiteY83" fmla="*/ 356969 h 812606"/>
                <a:gd name="connsiteX84" fmla="*/ 10019738 w 12346893"/>
                <a:gd name="connsiteY84" fmla="*/ 644295 h 812606"/>
                <a:gd name="connsiteX85" fmla="*/ 10442800 w 12346893"/>
                <a:gd name="connsiteY85" fmla="*/ 383862 h 812606"/>
                <a:gd name="connsiteX86" fmla="*/ 10443052 w 12346893"/>
                <a:gd name="connsiteY86" fmla="*/ 383453 h 812606"/>
                <a:gd name="connsiteX87" fmla="*/ 10444544 w 12346893"/>
                <a:gd name="connsiteY87" fmla="*/ 380359 h 812606"/>
                <a:gd name="connsiteX88" fmla="*/ 10471330 w 12346893"/>
                <a:gd name="connsiteY88" fmla="*/ 332389 h 812606"/>
                <a:gd name="connsiteX89" fmla="*/ 10484585 w 12346893"/>
                <a:gd name="connsiteY89" fmla="*/ 311754 h 812606"/>
                <a:gd name="connsiteX90" fmla="*/ 10502074 w 12346893"/>
                <a:gd name="connsiteY90" fmla="*/ 271318 h 812606"/>
                <a:gd name="connsiteX91" fmla="*/ 10494383 w 12346893"/>
                <a:gd name="connsiteY91" fmla="*/ 296502 h 812606"/>
                <a:gd name="connsiteX92" fmla="*/ 10500493 w 12346893"/>
                <a:gd name="connsiteY92" fmla="*/ 286990 h 812606"/>
                <a:gd name="connsiteX93" fmla="*/ 10992245 w 12346893"/>
                <a:gd name="connsiteY93" fmla="*/ 0 h 812606"/>
                <a:gd name="connsiteX94" fmla="*/ 11362672 w 12346893"/>
                <a:gd name="connsiteY94" fmla="*/ 148596 h 812606"/>
                <a:gd name="connsiteX95" fmla="*/ 11410878 w 12346893"/>
                <a:gd name="connsiteY95" fmla="*/ 195935 h 812606"/>
                <a:gd name="connsiteX96" fmla="*/ 11415192 w 12346893"/>
                <a:gd name="connsiteY96" fmla="*/ 187311 h 812606"/>
                <a:gd name="connsiteX97" fmla="*/ 11424728 w 12346893"/>
                <a:gd name="connsiteY97" fmla="*/ 204976 h 812606"/>
                <a:gd name="connsiteX98" fmla="*/ 11864557 w 12346893"/>
                <a:gd name="connsiteY98" fmla="*/ 492302 h 812606"/>
                <a:gd name="connsiteX99" fmla="*/ 12329384 w 12346893"/>
                <a:gd name="connsiteY99" fmla="*/ 159808 h 812606"/>
                <a:gd name="connsiteX100" fmla="*/ 12346893 w 12346893"/>
                <a:gd name="connsiteY100" fmla="*/ 119324 h 812606"/>
                <a:gd name="connsiteX101" fmla="*/ 12329210 w 12346893"/>
                <a:gd name="connsiteY101" fmla="*/ 177225 h 812606"/>
                <a:gd name="connsiteX102" fmla="*/ 11735544 w 12346893"/>
                <a:gd name="connsiteY102" fmla="*/ 660610 h 812606"/>
                <a:gd name="connsiteX103" fmla="*/ 11365117 w 12346893"/>
                <a:gd name="connsiteY103" fmla="*/ 512014 h 812606"/>
                <a:gd name="connsiteX104" fmla="*/ 11316911 w 12346893"/>
                <a:gd name="connsiteY104" fmla="*/ 464675 h 812606"/>
                <a:gd name="connsiteX105" fmla="*/ 11312596 w 12346893"/>
                <a:gd name="connsiteY105" fmla="*/ 473298 h 812606"/>
                <a:gd name="connsiteX106" fmla="*/ 11303061 w 12346893"/>
                <a:gd name="connsiteY106" fmla="*/ 455634 h 812606"/>
                <a:gd name="connsiteX107" fmla="*/ 10863232 w 12346893"/>
                <a:gd name="connsiteY107" fmla="*/ 168308 h 812606"/>
                <a:gd name="connsiteX108" fmla="*/ 10440170 w 12346893"/>
                <a:gd name="connsiteY108" fmla="*/ 428741 h 812606"/>
                <a:gd name="connsiteX109" fmla="*/ 10439918 w 12346893"/>
                <a:gd name="connsiteY109" fmla="*/ 429150 h 812606"/>
                <a:gd name="connsiteX110" fmla="*/ 10438426 w 12346893"/>
                <a:gd name="connsiteY110" fmla="*/ 432244 h 812606"/>
                <a:gd name="connsiteX111" fmla="*/ 10411639 w 12346893"/>
                <a:gd name="connsiteY111" fmla="*/ 480214 h 812606"/>
                <a:gd name="connsiteX112" fmla="*/ 10398385 w 12346893"/>
                <a:gd name="connsiteY112" fmla="*/ 500849 h 812606"/>
                <a:gd name="connsiteX113" fmla="*/ 10380895 w 12346893"/>
                <a:gd name="connsiteY113" fmla="*/ 541285 h 812606"/>
                <a:gd name="connsiteX114" fmla="*/ 10388586 w 12346893"/>
                <a:gd name="connsiteY114" fmla="*/ 516101 h 812606"/>
                <a:gd name="connsiteX115" fmla="*/ 10382477 w 12346893"/>
                <a:gd name="connsiteY115" fmla="*/ 525613 h 812606"/>
                <a:gd name="connsiteX116" fmla="*/ 9890724 w 12346893"/>
                <a:gd name="connsiteY116" fmla="*/ 812603 h 812606"/>
                <a:gd name="connsiteX117" fmla="*/ 9520297 w 12346893"/>
                <a:gd name="connsiteY117" fmla="*/ 664007 h 812606"/>
                <a:gd name="connsiteX118" fmla="*/ 9472091 w 12346893"/>
                <a:gd name="connsiteY118" fmla="*/ 616668 h 812606"/>
                <a:gd name="connsiteX119" fmla="*/ 9467777 w 12346893"/>
                <a:gd name="connsiteY119" fmla="*/ 625292 h 812606"/>
                <a:gd name="connsiteX120" fmla="*/ 9458242 w 12346893"/>
                <a:gd name="connsiteY120" fmla="*/ 607627 h 812606"/>
                <a:gd name="connsiteX121" fmla="*/ 9018413 w 12346893"/>
                <a:gd name="connsiteY121" fmla="*/ 320302 h 812606"/>
                <a:gd name="connsiteX122" fmla="*/ 8752802 w 12346893"/>
                <a:gd name="connsiteY122" fmla="*/ 411089 h 812606"/>
                <a:gd name="connsiteX123" fmla="*/ 8707595 w 12346893"/>
                <a:gd name="connsiteY123" fmla="*/ 449000 h 812606"/>
                <a:gd name="connsiteX124" fmla="*/ 8702022 w 12346893"/>
                <a:gd name="connsiteY124" fmla="*/ 456073 h 812606"/>
                <a:gd name="connsiteX125" fmla="*/ 8667901 w 12346893"/>
                <a:gd name="connsiteY125" fmla="*/ 488902 h 812606"/>
                <a:gd name="connsiteX126" fmla="*/ 8642820 w 12346893"/>
                <a:gd name="connsiteY126" fmla="*/ 515951 h 812606"/>
                <a:gd name="connsiteX127" fmla="*/ 8553585 w 12346893"/>
                <a:gd name="connsiteY127" fmla="*/ 652795 h 812606"/>
                <a:gd name="connsiteX128" fmla="*/ 8536075 w 12346893"/>
                <a:gd name="connsiteY128" fmla="*/ 693279 h 812606"/>
                <a:gd name="connsiteX129" fmla="*/ 8553759 w 12346893"/>
                <a:gd name="connsiteY129" fmla="*/ 635378 h 812606"/>
                <a:gd name="connsiteX130" fmla="*/ 8590098 w 12346893"/>
                <a:gd name="connsiteY130" fmla="*/ 553928 h 812606"/>
                <a:gd name="connsiteX131" fmla="*/ 8548818 w 12346893"/>
                <a:gd name="connsiteY131" fmla="*/ 583206 h 812606"/>
                <a:gd name="connsiteX132" fmla="*/ 8275246 w 12346893"/>
                <a:gd name="connsiteY132" fmla="*/ 660611 h 812606"/>
                <a:gd name="connsiteX133" fmla="*/ 7904819 w 12346893"/>
                <a:gd name="connsiteY133" fmla="*/ 512015 h 812606"/>
                <a:gd name="connsiteX134" fmla="*/ 7856612 w 12346893"/>
                <a:gd name="connsiteY134" fmla="*/ 464676 h 812606"/>
                <a:gd name="connsiteX135" fmla="*/ 7852299 w 12346893"/>
                <a:gd name="connsiteY135" fmla="*/ 473299 h 812606"/>
                <a:gd name="connsiteX136" fmla="*/ 7842763 w 12346893"/>
                <a:gd name="connsiteY136" fmla="*/ 455635 h 812606"/>
                <a:gd name="connsiteX137" fmla="*/ 7402933 w 12346893"/>
                <a:gd name="connsiteY137" fmla="*/ 168309 h 812606"/>
                <a:gd name="connsiteX138" fmla="*/ 6979871 w 12346893"/>
                <a:gd name="connsiteY138" fmla="*/ 428742 h 812606"/>
                <a:gd name="connsiteX139" fmla="*/ 6979620 w 12346893"/>
                <a:gd name="connsiteY139" fmla="*/ 429151 h 812606"/>
                <a:gd name="connsiteX140" fmla="*/ 6978128 w 12346893"/>
                <a:gd name="connsiteY140" fmla="*/ 432245 h 812606"/>
                <a:gd name="connsiteX141" fmla="*/ 6951342 w 12346893"/>
                <a:gd name="connsiteY141" fmla="*/ 480215 h 812606"/>
                <a:gd name="connsiteX142" fmla="*/ 6938086 w 12346893"/>
                <a:gd name="connsiteY142" fmla="*/ 500850 h 812606"/>
                <a:gd name="connsiteX143" fmla="*/ 6920597 w 12346893"/>
                <a:gd name="connsiteY143" fmla="*/ 541286 h 812606"/>
                <a:gd name="connsiteX144" fmla="*/ 6928288 w 12346893"/>
                <a:gd name="connsiteY144" fmla="*/ 516102 h 812606"/>
                <a:gd name="connsiteX145" fmla="*/ 6922178 w 12346893"/>
                <a:gd name="connsiteY145" fmla="*/ 525614 h 812606"/>
                <a:gd name="connsiteX146" fmla="*/ 6430427 w 12346893"/>
                <a:gd name="connsiteY146" fmla="*/ 812604 h 812606"/>
                <a:gd name="connsiteX147" fmla="*/ 6059999 w 12346893"/>
                <a:gd name="connsiteY147" fmla="*/ 664008 h 812606"/>
                <a:gd name="connsiteX148" fmla="*/ 6011793 w 12346893"/>
                <a:gd name="connsiteY148" fmla="*/ 616669 h 812606"/>
                <a:gd name="connsiteX149" fmla="*/ 6007479 w 12346893"/>
                <a:gd name="connsiteY149" fmla="*/ 625293 h 812606"/>
                <a:gd name="connsiteX150" fmla="*/ 5997944 w 12346893"/>
                <a:gd name="connsiteY150" fmla="*/ 607628 h 812606"/>
                <a:gd name="connsiteX151" fmla="*/ 5558114 w 12346893"/>
                <a:gd name="connsiteY151" fmla="*/ 320302 h 812606"/>
                <a:gd name="connsiteX152" fmla="*/ 5292505 w 12346893"/>
                <a:gd name="connsiteY152" fmla="*/ 411089 h 812606"/>
                <a:gd name="connsiteX153" fmla="*/ 5247300 w 12346893"/>
                <a:gd name="connsiteY153" fmla="*/ 448999 h 812606"/>
                <a:gd name="connsiteX154" fmla="*/ 5241724 w 12346893"/>
                <a:gd name="connsiteY154" fmla="*/ 456075 h 812606"/>
                <a:gd name="connsiteX155" fmla="*/ 5207594 w 12346893"/>
                <a:gd name="connsiteY155" fmla="*/ 488913 h 812606"/>
                <a:gd name="connsiteX156" fmla="*/ 5182522 w 12346893"/>
                <a:gd name="connsiteY156" fmla="*/ 515952 h 812606"/>
                <a:gd name="connsiteX157" fmla="*/ 5129799 w 12346893"/>
                <a:gd name="connsiteY157" fmla="*/ 553930 h 812606"/>
                <a:gd name="connsiteX158" fmla="*/ 5088520 w 12346893"/>
                <a:gd name="connsiteY158" fmla="*/ 583208 h 812606"/>
                <a:gd name="connsiteX159" fmla="*/ 4814948 w 12346893"/>
                <a:gd name="connsiteY159" fmla="*/ 660613 h 812606"/>
                <a:gd name="connsiteX160" fmla="*/ 4444521 w 12346893"/>
                <a:gd name="connsiteY160" fmla="*/ 512017 h 812606"/>
                <a:gd name="connsiteX161" fmla="*/ 4396314 w 12346893"/>
                <a:gd name="connsiteY161" fmla="*/ 464678 h 812606"/>
                <a:gd name="connsiteX162" fmla="*/ 4392001 w 12346893"/>
                <a:gd name="connsiteY162" fmla="*/ 473301 h 812606"/>
                <a:gd name="connsiteX163" fmla="*/ 4382465 w 12346893"/>
                <a:gd name="connsiteY163" fmla="*/ 455637 h 812606"/>
                <a:gd name="connsiteX164" fmla="*/ 3942636 w 12346893"/>
                <a:gd name="connsiteY164" fmla="*/ 168311 h 812606"/>
                <a:gd name="connsiteX165" fmla="*/ 3519574 w 12346893"/>
                <a:gd name="connsiteY165" fmla="*/ 428744 h 812606"/>
                <a:gd name="connsiteX166" fmla="*/ 3519322 w 12346893"/>
                <a:gd name="connsiteY166" fmla="*/ 429153 h 812606"/>
                <a:gd name="connsiteX167" fmla="*/ 3517830 w 12346893"/>
                <a:gd name="connsiteY167" fmla="*/ 432247 h 812606"/>
                <a:gd name="connsiteX168" fmla="*/ 3491044 w 12346893"/>
                <a:gd name="connsiteY168" fmla="*/ 480217 h 812606"/>
                <a:gd name="connsiteX169" fmla="*/ 3477788 w 12346893"/>
                <a:gd name="connsiteY169" fmla="*/ 500852 h 812606"/>
                <a:gd name="connsiteX170" fmla="*/ 3460299 w 12346893"/>
                <a:gd name="connsiteY170" fmla="*/ 541288 h 812606"/>
                <a:gd name="connsiteX171" fmla="*/ 3467991 w 12346893"/>
                <a:gd name="connsiteY171" fmla="*/ 516104 h 812606"/>
                <a:gd name="connsiteX172" fmla="*/ 3461880 w 12346893"/>
                <a:gd name="connsiteY172" fmla="*/ 525616 h 812606"/>
                <a:gd name="connsiteX173" fmla="*/ 2970129 w 12346893"/>
                <a:gd name="connsiteY173" fmla="*/ 812606 h 812606"/>
                <a:gd name="connsiteX174" fmla="*/ 2599702 w 12346893"/>
                <a:gd name="connsiteY174" fmla="*/ 664010 h 812606"/>
                <a:gd name="connsiteX175" fmla="*/ 2551495 w 12346893"/>
                <a:gd name="connsiteY175" fmla="*/ 616671 h 812606"/>
                <a:gd name="connsiteX176" fmla="*/ 2547182 w 12346893"/>
                <a:gd name="connsiteY176" fmla="*/ 625295 h 812606"/>
                <a:gd name="connsiteX177" fmla="*/ 2537646 w 12346893"/>
                <a:gd name="connsiteY177" fmla="*/ 607630 h 812606"/>
                <a:gd name="connsiteX178" fmla="*/ 2097817 w 12346893"/>
                <a:gd name="connsiteY178" fmla="*/ 320304 h 812606"/>
                <a:gd name="connsiteX179" fmla="*/ 1832207 w 12346893"/>
                <a:gd name="connsiteY179" fmla="*/ 411091 h 812606"/>
                <a:gd name="connsiteX180" fmla="*/ 1787003 w 12346893"/>
                <a:gd name="connsiteY180" fmla="*/ 449001 h 812606"/>
                <a:gd name="connsiteX181" fmla="*/ 1781426 w 12346893"/>
                <a:gd name="connsiteY181" fmla="*/ 456077 h 812606"/>
                <a:gd name="connsiteX182" fmla="*/ 1747297 w 12346893"/>
                <a:gd name="connsiteY182" fmla="*/ 488915 h 812606"/>
                <a:gd name="connsiteX183" fmla="*/ 1722225 w 12346893"/>
                <a:gd name="connsiteY183" fmla="*/ 515954 h 812606"/>
                <a:gd name="connsiteX184" fmla="*/ 1669501 w 12346893"/>
                <a:gd name="connsiteY184" fmla="*/ 553933 h 812606"/>
                <a:gd name="connsiteX185" fmla="*/ 1628223 w 12346893"/>
                <a:gd name="connsiteY185" fmla="*/ 583210 h 812606"/>
                <a:gd name="connsiteX186" fmla="*/ 1354650 w 12346893"/>
                <a:gd name="connsiteY186" fmla="*/ 660615 h 812606"/>
                <a:gd name="connsiteX187" fmla="*/ 984223 w 12346893"/>
                <a:gd name="connsiteY187" fmla="*/ 512019 h 812606"/>
                <a:gd name="connsiteX188" fmla="*/ 936017 w 12346893"/>
                <a:gd name="connsiteY188" fmla="*/ 464680 h 812606"/>
                <a:gd name="connsiteX189" fmla="*/ 931703 w 12346893"/>
                <a:gd name="connsiteY189" fmla="*/ 473303 h 812606"/>
                <a:gd name="connsiteX190" fmla="*/ 922167 w 12346893"/>
                <a:gd name="connsiteY190" fmla="*/ 455639 h 812606"/>
                <a:gd name="connsiteX191" fmla="*/ 482338 w 12346893"/>
                <a:gd name="connsiteY191" fmla="*/ 168313 h 812606"/>
                <a:gd name="connsiteX192" fmla="*/ 59276 w 12346893"/>
                <a:gd name="connsiteY192" fmla="*/ 428746 h 812606"/>
                <a:gd name="connsiteX193" fmla="*/ 59024 w 12346893"/>
                <a:gd name="connsiteY193" fmla="*/ 429155 h 812606"/>
                <a:gd name="connsiteX194" fmla="*/ 57532 w 12346893"/>
                <a:gd name="connsiteY194" fmla="*/ 432249 h 812606"/>
                <a:gd name="connsiteX195" fmla="*/ 30746 w 12346893"/>
                <a:gd name="connsiteY195" fmla="*/ 480219 h 812606"/>
                <a:gd name="connsiteX196" fmla="*/ 17490 w 12346893"/>
                <a:gd name="connsiteY196" fmla="*/ 500854 h 812606"/>
                <a:gd name="connsiteX197" fmla="*/ 1 w 12346893"/>
                <a:gd name="connsiteY197" fmla="*/ 541290 h 812606"/>
                <a:gd name="connsiteX198" fmla="*/ 7693 w 12346893"/>
                <a:gd name="connsiteY198" fmla="*/ 516106 h 812606"/>
                <a:gd name="connsiteX199" fmla="*/ 1582 w 12346893"/>
                <a:gd name="connsiteY199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859253 w 12346891"/>
                <a:gd name="connsiteY19" fmla="*/ 296657 h 812606"/>
                <a:gd name="connsiteX20" fmla="*/ 1911977 w 12346891"/>
                <a:gd name="connsiteY20" fmla="*/ 258678 h 812606"/>
                <a:gd name="connsiteX21" fmla="*/ 1953255 w 12346891"/>
                <a:gd name="connsiteY21" fmla="*/ 229401 h 812606"/>
                <a:gd name="connsiteX22" fmla="*/ 2226828 w 12346891"/>
                <a:gd name="connsiteY22" fmla="*/ 151996 h 812606"/>
                <a:gd name="connsiteX23" fmla="*/ 2597255 w 12346891"/>
                <a:gd name="connsiteY23" fmla="*/ 300592 h 812606"/>
                <a:gd name="connsiteX24" fmla="*/ 2645461 w 12346891"/>
                <a:gd name="connsiteY24" fmla="*/ 347931 h 812606"/>
                <a:gd name="connsiteX25" fmla="*/ 2649775 w 12346891"/>
                <a:gd name="connsiteY25" fmla="*/ 339308 h 812606"/>
                <a:gd name="connsiteX26" fmla="*/ 2659311 w 12346891"/>
                <a:gd name="connsiteY26" fmla="*/ 356972 h 812606"/>
                <a:gd name="connsiteX27" fmla="*/ 3099140 w 12346891"/>
                <a:gd name="connsiteY27" fmla="*/ 644298 h 812606"/>
                <a:gd name="connsiteX28" fmla="*/ 3522202 w 12346891"/>
                <a:gd name="connsiteY28" fmla="*/ 383865 h 812606"/>
                <a:gd name="connsiteX29" fmla="*/ 3522454 w 12346891"/>
                <a:gd name="connsiteY29" fmla="*/ 383456 h 812606"/>
                <a:gd name="connsiteX30" fmla="*/ 3550732 w 12346891"/>
                <a:gd name="connsiteY30" fmla="*/ 332392 h 812606"/>
                <a:gd name="connsiteX31" fmla="*/ 3581477 w 12346891"/>
                <a:gd name="connsiteY31" fmla="*/ 271321 h 812606"/>
                <a:gd name="connsiteX32" fmla="*/ 3573785 w 12346891"/>
                <a:gd name="connsiteY32" fmla="*/ 296505 h 812606"/>
                <a:gd name="connsiteX33" fmla="*/ 3579895 w 12346891"/>
                <a:gd name="connsiteY33" fmla="*/ 286993 h 812606"/>
                <a:gd name="connsiteX34" fmla="*/ 4071647 w 12346891"/>
                <a:gd name="connsiteY34" fmla="*/ 3 h 812606"/>
                <a:gd name="connsiteX35" fmla="*/ 4442074 w 12346891"/>
                <a:gd name="connsiteY35" fmla="*/ 148599 h 812606"/>
                <a:gd name="connsiteX36" fmla="*/ 4490280 w 12346891"/>
                <a:gd name="connsiteY36" fmla="*/ 195938 h 812606"/>
                <a:gd name="connsiteX37" fmla="*/ 4494594 w 12346891"/>
                <a:gd name="connsiteY37" fmla="*/ 187314 h 812606"/>
                <a:gd name="connsiteX38" fmla="*/ 4504130 w 12346891"/>
                <a:gd name="connsiteY38" fmla="*/ 204979 h 812606"/>
                <a:gd name="connsiteX39" fmla="*/ 4943959 w 12346891"/>
                <a:gd name="connsiteY39" fmla="*/ 492304 h 812606"/>
                <a:gd name="connsiteX40" fmla="*/ 5209569 w 12346891"/>
                <a:gd name="connsiteY40" fmla="*/ 401517 h 812606"/>
                <a:gd name="connsiteX41" fmla="*/ 5254773 w 12346891"/>
                <a:gd name="connsiteY41" fmla="*/ 363608 h 812606"/>
                <a:gd name="connsiteX42" fmla="*/ 5260350 w 12346891"/>
                <a:gd name="connsiteY42" fmla="*/ 356532 h 812606"/>
                <a:gd name="connsiteX43" fmla="*/ 5294479 w 12346891"/>
                <a:gd name="connsiteY43" fmla="*/ 323694 h 812606"/>
                <a:gd name="connsiteX44" fmla="*/ 5319551 w 12346891"/>
                <a:gd name="connsiteY44" fmla="*/ 296655 h 812606"/>
                <a:gd name="connsiteX45" fmla="*/ 5408612 w 12346891"/>
                <a:gd name="connsiteY45" fmla="*/ 177228 h 812606"/>
                <a:gd name="connsiteX46" fmla="*/ 5372274 w 12346891"/>
                <a:gd name="connsiteY46" fmla="*/ 258677 h 812606"/>
                <a:gd name="connsiteX47" fmla="*/ 5413553 w 12346891"/>
                <a:gd name="connsiteY47" fmla="*/ 229399 h 812606"/>
                <a:gd name="connsiteX48" fmla="*/ 5687126 w 12346891"/>
                <a:gd name="connsiteY48" fmla="*/ 151994 h 812606"/>
                <a:gd name="connsiteX49" fmla="*/ 6057553 w 12346891"/>
                <a:gd name="connsiteY49" fmla="*/ 300590 h 812606"/>
                <a:gd name="connsiteX50" fmla="*/ 6105759 w 12346891"/>
                <a:gd name="connsiteY50" fmla="*/ 347929 h 812606"/>
                <a:gd name="connsiteX51" fmla="*/ 6110073 w 12346891"/>
                <a:gd name="connsiteY51" fmla="*/ 339306 h 812606"/>
                <a:gd name="connsiteX52" fmla="*/ 6119609 w 12346891"/>
                <a:gd name="connsiteY52" fmla="*/ 356970 h 812606"/>
                <a:gd name="connsiteX53" fmla="*/ 6559437 w 12346891"/>
                <a:gd name="connsiteY53" fmla="*/ 644296 h 812606"/>
                <a:gd name="connsiteX54" fmla="*/ 6982500 w 12346891"/>
                <a:gd name="connsiteY54" fmla="*/ 383863 h 812606"/>
                <a:gd name="connsiteX55" fmla="*/ 6982751 w 12346891"/>
                <a:gd name="connsiteY55" fmla="*/ 383454 h 812606"/>
                <a:gd name="connsiteX56" fmla="*/ 6984244 w 12346891"/>
                <a:gd name="connsiteY56" fmla="*/ 380360 h 812606"/>
                <a:gd name="connsiteX57" fmla="*/ 7011030 w 12346891"/>
                <a:gd name="connsiteY57" fmla="*/ 332390 h 812606"/>
                <a:gd name="connsiteX58" fmla="*/ 7024284 w 12346891"/>
                <a:gd name="connsiteY58" fmla="*/ 311755 h 812606"/>
                <a:gd name="connsiteX59" fmla="*/ 7041775 w 12346891"/>
                <a:gd name="connsiteY59" fmla="*/ 271319 h 812606"/>
                <a:gd name="connsiteX60" fmla="*/ 7034083 w 12346891"/>
                <a:gd name="connsiteY60" fmla="*/ 296503 h 812606"/>
                <a:gd name="connsiteX61" fmla="*/ 7040193 w 12346891"/>
                <a:gd name="connsiteY61" fmla="*/ 286991 h 812606"/>
                <a:gd name="connsiteX62" fmla="*/ 7531945 w 12346891"/>
                <a:gd name="connsiteY62" fmla="*/ 1 h 812606"/>
                <a:gd name="connsiteX63" fmla="*/ 7902372 w 12346891"/>
                <a:gd name="connsiteY63" fmla="*/ 148597 h 812606"/>
                <a:gd name="connsiteX64" fmla="*/ 7950578 w 12346891"/>
                <a:gd name="connsiteY64" fmla="*/ 195936 h 812606"/>
                <a:gd name="connsiteX65" fmla="*/ 7954892 w 12346891"/>
                <a:gd name="connsiteY65" fmla="*/ 187312 h 812606"/>
                <a:gd name="connsiteX66" fmla="*/ 7964428 w 12346891"/>
                <a:gd name="connsiteY66" fmla="*/ 204977 h 812606"/>
                <a:gd name="connsiteX67" fmla="*/ 8404256 w 12346891"/>
                <a:gd name="connsiteY67" fmla="*/ 492302 h 812606"/>
                <a:gd name="connsiteX68" fmla="*/ 8669867 w 12346891"/>
                <a:gd name="connsiteY68" fmla="*/ 401515 h 812606"/>
                <a:gd name="connsiteX69" fmla="*/ 8715074 w 12346891"/>
                <a:gd name="connsiteY69" fmla="*/ 363604 h 812606"/>
                <a:gd name="connsiteX70" fmla="*/ 8720648 w 12346891"/>
                <a:gd name="connsiteY70" fmla="*/ 356531 h 812606"/>
                <a:gd name="connsiteX71" fmla="*/ 8754768 w 12346891"/>
                <a:gd name="connsiteY71" fmla="*/ 323702 h 812606"/>
                <a:gd name="connsiteX72" fmla="*/ 8779849 w 12346891"/>
                <a:gd name="connsiteY72" fmla="*/ 296653 h 812606"/>
                <a:gd name="connsiteX73" fmla="*/ 8869084 w 12346891"/>
                <a:gd name="connsiteY73" fmla="*/ 159809 h 812606"/>
                <a:gd name="connsiteX74" fmla="*/ 8886594 w 12346891"/>
                <a:gd name="connsiteY74" fmla="*/ 119325 h 812606"/>
                <a:gd name="connsiteX75" fmla="*/ 8868910 w 12346891"/>
                <a:gd name="connsiteY75" fmla="*/ 177226 h 812606"/>
                <a:gd name="connsiteX76" fmla="*/ 8832571 w 12346891"/>
                <a:gd name="connsiteY76" fmla="*/ 258676 h 812606"/>
                <a:gd name="connsiteX77" fmla="*/ 8873851 w 12346891"/>
                <a:gd name="connsiteY77" fmla="*/ 229399 h 812606"/>
                <a:gd name="connsiteX78" fmla="*/ 9147424 w 12346891"/>
                <a:gd name="connsiteY78" fmla="*/ 151993 h 812606"/>
                <a:gd name="connsiteX79" fmla="*/ 9517851 w 12346891"/>
                <a:gd name="connsiteY79" fmla="*/ 300589 h 812606"/>
                <a:gd name="connsiteX80" fmla="*/ 9566057 w 12346891"/>
                <a:gd name="connsiteY80" fmla="*/ 347928 h 812606"/>
                <a:gd name="connsiteX81" fmla="*/ 9570371 w 12346891"/>
                <a:gd name="connsiteY81" fmla="*/ 339305 h 812606"/>
                <a:gd name="connsiteX82" fmla="*/ 9579906 w 12346891"/>
                <a:gd name="connsiteY82" fmla="*/ 356969 h 812606"/>
                <a:gd name="connsiteX83" fmla="*/ 10019736 w 12346891"/>
                <a:gd name="connsiteY83" fmla="*/ 644295 h 812606"/>
                <a:gd name="connsiteX84" fmla="*/ 10442798 w 12346891"/>
                <a:gd name="connsiteY84" fmla="*/ 383862 h 812606"/>
                <a:gd name="connsiteX85" fmla="*/ 10443050 w 12346891"/>
                <a:gd name="connsiteY85" fmla="*/ 383453 h 812606"/>
                <a:gd name="connsiteX86" fmla="*/ 10444542 w 12346891"/>
                <a:gd name="connsiteY86" fmla="*/ 380359 h 812606"/>
                <a:gd name="connsiteX87" fmla="*/ 10471328 w 12346891"/>
                <a:gd name="connsiteY87" fmla="*/ 332389 h 812606"/>
                <a:gd name="connsiteX88" fmla="*/ 10484583 w 12346891"/>
                <a:gd name="connsiteY88" fmla="*/ 311754 h 812606"/>
                <a:gd name="connsiteX89" fmla="*/ 10502072 w 12346891"/>
                <a:gd name="connsiteY89" fmla="*/ 271318 h 812606"/>
                <a:gd name="connsiteX90" fmla="*/ 10494381 w 12346891"/>
                <a:gd name="connsiteY90" fmla="*/ 296502 h 812606"/>
                <a:gd name="connsiteX91" fmla="*/ 10500491 w 12346891"/>
                <a:gd name="connsiteY91" fmla="*/ 286990 h 812606"/>
                <a:gd name="connsiteX92" fmla="*/ 10992243 w 12346891"/>
                <a:gd name="connsiteY92" fmla="*/ 0 h 812606"/>
                <a:gd name="connsiteX93" fmla="*/ 11362670 w 12346891"/>
                <a:gd name="connsiteY93" fmla="*/ 148596 h 812606"/>
                <a:gd name="connsiteX94" fmla="*/ 11410876 w 12346891"/>
                <a:gd name="connsiteY94" fmla="*/ 195935 h 812606"/>
                <a:gd name="connsiteX95" fmla="*/ 11415190 w 12346891"/>
                <a:gd name="connsiteY95" fmla="*/ 187311 h 812606"/>
                <a:gd name="connsiteX96" fmla="*/ 11424726 w 12346891"/>
                <a:gd name="connsiteY96" fmla="*/ 204976 h 812606"/>
                <a:gd name="connsiteX97" fmla="*/ 11864555 w 12346891"/>
                <a:gd name="connsiteY97" fmla="*/ 492302 h 812606"/>
                <a:gd name="connsiteX98" fmla="*/ 12329382 w 12346891"/>
                <a:gd name="connsiteY98" fmla="*/ 159808 h 812606"/>
                <a:gd name="connsiteX99" fmla="*/ 12346891 w 12346891"/>
                <a:gd name="connsiteY99" fmla="*/ 119324 h 812606"/>
                <a:gd name="connsiteX100" fmla="*/ 12329208 w 12346891"/>
                <a:gd name="connsiteY100" fmla="*/ 177225 h 812606"/>
                <a:gd name="connsiteX101" fmla="*/ 11735542 w 12346891"/>
                <a:gd name="connsiteY101" fmla="*/ 660610 h 812606"/>
                <a:gd name="connsiteX102" fmla="*/ 11365115 w 12346891"/>
                <a:gd name="connsiteY102" fmla="*/ 512014 h 812606"/>
                <a:gd name="connsiteX103" fmla="*/ 11316909 w 12346891"/>
                <a:gd name="connsiteY103" fmla="*/ 464675 h 812606"/>
                <a:gd name="connsiteX104" fmla="*/ 11312594 w 12346891"/>
                <a:gd name="connsiteY104" fmla="*/ 473298 h 812606"/>
                <a:gd name="connsiteX105" fmla="*/ 11303059 w 12346891"/>
                <a:gd name="connsiteY105" fmla="*/ 455634 h 812606"/>
                <a:gd name="connsiteX106" fmla="*/ 10863230 w 12346891"/>
                <a:gd name="connsiteY106" fmla="*/ 168308 h 812606"/>
                <a:gd name="connsiteX107" fmla="*/ 10440168 w 12346891"/>
                <a:gd name="connsiteY107" fmla="*/ 428741 h 812606"/>
                <a:gd name="connsiteX108" fmla="*/ 10439916 w 12346891"/>
                <a:gd name="connsiteY108" fmla="*/ 429150 h 812606"/>
                <a:gd name="connsiteX109" fmla="*/ 10438424 w 12346891"/>
                <a:gd name="connsiteY109" fmla="*/ 432244 h 812606"/>
                <a:gd name="connsiteX110" fmla="*/ 10411637 w 12346891"/>
                <a:gd name="connsiteY110" fmla="*/ 480214 h 812606"/>
                <a:gd name="connsiteX111" fmla="*/ 10398383 w 12346891"/>
                <a:gd name="connsiteY111" fmla="*/ 500849 h 812606"/>
                <a:gd name="connsiteX112" fmla="*/ 10380893 w 12346891"/>
                <a:gd name="connsiteY112" fmla="*/ 541285 h 812606"/>
                <a:gd name="connsiteX113" fmla="*/ 10388584 w 12346891"/>
                <a:gd name="connsiteY113" fmla="*/ 516101 h 812606"/>
                <a:gd name="connsiteX114" fmla="*/ 10382475 w 12346891"/>
                <a:gd name="connsiteY114" fmla="*/ 525613 h 812606"/>
                <a:gd name="connsiteX115" fmla="*/ 9890722 w 12346891"/>
                <a:gd name="connsiteY115" fmla="*/ 812603 h 812606"/>
                <a:gd name="connsiteX116" fmla="*/ 9520295 w 12346891"/>
                <a:gd name="connsiteY116" fmla="*/ 664007 h 812606"/>
                <a:gd name="connsiteX117" fmla="*/ 9472089 w 12346891"/>
                <a:gd name="connsiteY117" fmla="*/ 616668 h 812606"/>
                <a:gd name="connsiteX118" fmla="*/ 9467775 w 12346891"/>
                <a:gd name="connsiteY118" fmla="*/ 625292 h 812606"/>
                <a:gd name="connsiteX119" fmla="*/ 9458240 w 12346891"/>
                <a:gd name="connsiteY119" fmla="*/ 607627 h 812606"/>
                <a:gd name="connsiteX120" fmla="*/ 9018411 w 12346891"/>
                <a:gd name="connsiteY120" fmla="*/ 320302 h 812606"/>
                <a:gd name="connsiteX121" fmla="*/ 8752800 w 12346891"/>
                <a:gd name="connsiteY121" fmla="*/ 411089 h 812606"/>
                <a:gd name="connsiteX122" fmla="*/ 8707593 w 12346891"/>
                <a:gd name="connsiteY122" fmla="*/ 449000 h 812606"/>
                <a:gd name="connsiteX123" fmla="*/ 8702020 w 12346891"/>
                <a:gd name="connsiteY123" fmla="*/ 456073 h 812606"/>
                <a:gd name="connsiteX124" fmla="*/ 8667899 w 12346891"/>
                <a:gd name="connsiteY124" fmla="*/ 488902 h 812606"/>
                <a:gd name="connsiteX125" fmla="*/ 8642818 w 12346891"/>
                <a:gd name="connsiteY125" fmla="*/ 515951 h 812606"/>
                <a:gd name="connsiteX126" fmla="*/ 8553583 w 12346891"/>
                <a:gd name="connsiteY126" fmla="*/ 652795 h 812606"/>
                <a:gd name="connsiteX127" fmla="*/ 8536073 w 12346891"/>
                <a:gd name="connsiteY127" fmla="*/ 693279 h 812606"/>
                <a:gd name="connsiteX128" fmla="*/ 8553757 w 12346891"/>
                <a:gd name="connsiteY128" fmla="*/ 635378 h 812606"/>
                <a:gd name="connsiteX129" fmla="*/ 8590096 w 12346891"/>
                <a:gd name="connsiteY129" fmla="*/ 553928 h 812606"/>
                <a:gd name="connsiteX130" fmla="*/ 8548816 w 12346891"/>
                <a:gd name="connsiteY130" fmla="*/ 583206 h 812606"/>
                <a:gd name="connsiteX131" fmla="*/ 8275244 w 12346891"/>
                <a:gd name="connsiteY131" fmla="*/ 660611 h 812606"/>
                <a:gd name="connsiteX132" fmla="*/ 7904817 w 12346891"/>
                <a:gd name="connsiteY132" fmla="*/ 512015 h 812606"/>
                <a:gd name="connsiteX133" fmla="*/ 7856610 w 12346891"/>
                <a:gd name="connsiteY133" fmla="*/ 464676 h 812606"/>
                <a:gd name="connsiteX134" fmla="*/ 7852297 w 12346891"/>
                <a:gd name="connsiteY134" fmla="*/ 473299 h 812606"/>
                <a:gd name="connsiteX135" fmla="*/ 7842761 w 12346891"/>
                <a:gd name="connsiteY135" fmla="*/ 455635 h 812606"/>
                <a:gd name="connsiteX136" fmla="*/ 7402931 w 12346891"/>
                <a:gd name="connsiteY136" fmla="*/ 168309 h 812606"/>
                <a:gd name="connsiteX137" fmla="*/ 6979869 w 12346891"/>
                <a:gd name="connsiteY137" fmla="*/ 428742 h 812606"/>
                <a:gd name="connsiteX138" fmla="*/ 6979618 w 12346891"/>
                <a:gd name="connsiteY138" fmla="*/ 429151 h 812606"/>
                <a:gd name="connsiteX139" fmla="*/ 6978126 w 12346891"/>
                <a:gd name="connsiteY139" fmla="*/ 432245 h 812606"/>
                <a:gd name="connsiteX140" fmla="*/ 6951340 w 12346891"/>
                <a:gd name="connsiteY140" fmla="*/ 480215 h 812606"/>
                <a:gd name="connsiteX141" fmla="*/ 6938084 w 12346891"/>
                <a:gd name="connsiteY141" fmla="*/ 500850 h 812606"/>
                <a:gd name="connsiteX142" fmla="*/ 6920595 w 12346891"/>
                <a:gd name="connsiteY142" fmla="*/ 541286 h 812606"/>
                <a:gd name="connsiteX143" fmla="*/ 6928286 w 12346891"/>
                <a:gd name="connsiteY143" fmla="*/ 516102 h 812606"/>
                <a:gd name="connsiteX144" fmla="*/ 6922176 w 12346891"/>
                <a:gd name="connsiteY144" fmla="*/ 525614 h 812606"/>
                <a:gd name="connsiteX145" fmla="*/ 6430425 w 12346891"/>
                <a:gd name="connsiteY145" fmla="*/ 812604 h 812606"/>
                <a:gd name="connsiteX146" fmla="*/ 6059997 w 12346891"/>
                <a:gd name="connsiteY146" fmla="*/ 664008 h 812606"/>
                <a:gd name="connsiteX147" fmla="*/ 6011791 w 12346891"/>
                <a:gd name="connsiteY147" fmla="*/ 616669 h 812606"/>
                <a:gd name="connsiteX148" fmla="*/ 6007477 w 12346891"/>
                <a:gd name="connsiteY148" fmla="*/ 625293 h 812606"/>
                <a:gd name="connsiteX149" fmla="*/ 5997942 w 12346891"/>
                <a:gd name="connsiteY149" fmla="*/ 607628 h 812606"/>
                <a:gd name="connsiteX150" fmla="*/ 5558112 w 12346891"/>
                <a:gd name="connsiteY150" fmla="*/ 320302 h 812606"/>
                <a:gd name="connsiteX151" fmla="*/ 5292503 w 12346891"/>
                <a:gd name="connsiteY151" fmla="*/ 411089 h 812606"/>
                <a:gd name="connsiteX152" fmla="*/ 5247298 w 12346891"/>
                <a:gd name="connsiteY152" fmla="*/ 448999 h 812606"/>
                <a:gd name="connsiteX153" fmla="*/ 5241722 w 12346891"/>
                <a:gd name="connsiteY153" fmla="*/ 456075 h 812606"/>
                <a:gd name="connsiteX154" fmla="*/ 5207592 w 12346891"/>
                <a:gd name="connsiteY154" fmla="*/ 488913 h 812606"/>
                <a:gd name="connsiteX155" fmla="*/ 5182520 w 12346891"/>
                <a:gd name="connsiteY155" fmla="*/ 515952 h 812606"/>
                <a:gd name="connsiteX156" fmla="*/ 5129797 w 12346891"/>
                <a:gd name="connsiteY156" fmla="*/ 553930 h 812606"/>
                <a:gd name="connsiteX157" fmla="*/ 5088518 w 12346891"/>
                <a:gd name="connsiteY157" fmla="*/ 583208 h 812606"/>
                <a:gd name="connsiteX158" fmla="*/ 4814946 w 12346891"/>
                <a:gd name="connsiteY158" fmla="*/ 660613 h 812606"/>
                <a:gd name="connsiteX159" fmla="*/ 4444519 w 12346891"/>
                <a:gd name="connsiteY159" fmla="*/ 512017 h 812606"/>
                <a:gd name="connsiteX160" fmla="*/ 4396312 w 12346891"/>
                <a:gd name="connsiteY160" fmla="*/ 464678 h 812606"/>
                <a:gd name="connsiteX161" fmla="*/ 4391999 w 12346891"/>
                <a:gd name="connsiteY161" fmla="*/ 473301 h 812606"/>
                <a:gd name="connsiteX162" fmla="*/ 4382463 w 12346891"/>
                <a:gd name="connsiteY162" fmla="*/ 455637 h 812606"/>
                <a:gd name="connsiteX163" fmla="*/ 3942634 w 12346891"/>
                <a:gd name="connsiteY163" fmla="*/ 168311 h 812606"/>
                <a:gd name="connsiteX164" fmla="*/ 3519572 w 12346891"/>
                <a:gd name="connsiteY164" fmla="*/ 428744 h 812606"/>
                <a:gd name="connsiteX165" fmla="*/ 3519320 w 12346891"/>
                <a:gd name="connsiteY165" fmla="*/ 429153 h 812606"/>
                <a:gd name="connsiteX166" fmla="*/ 3517828 w 12346891"/>
                <a:gd name="connsiteY166" fmla="*/ 432247 h 812606"/>
                <a:gd name="connsiteX167" fmla="*/ 3491042 w 12346891"/>
                <a:gd name="connsiteY167" fmla="*/ 480217 h 812606"/>
                <a:gd name="connsiteX168" fmla="*/ 3477786 w 12346891"/>
                <a:gd name="connsiteY168" fmla="*/ 500852 h 812606"/>
                <a:gd name="connsiteX169" fmla="*/ 3460297 w 12346891"/>
                <a:gd name="connsiteY169" fmla="*/ 541288 h 812606"/>
                <a:gd name="connsiteX170" fmla="*/ 3467989 w 12346891"/>
                <a:gd name="connsiteY170" fmla="*/ 516104 h 812606"/>
                <a:gd name="connsiteX171" fmla="*/ 3461878 w 12346891"/>
                <a:gd name="connsiteY171" fmla="*/ 525616 h 812606"/>
                <a:gd name="connsiteX172" fmla="*/ 2970127 w 12346891"/>
                <a:gd name="connsiteY172" fmla="*/ 812606 h 812606"/>
                <a:gd name="connsiteX173" fmla="*/ 2599700 w 12346891"/>
                <a:gd name="connsiteY173" fmla="*/ 664010 h 812606"/>
                <a:gd name="connsiteX174" fmla="*/ 2551493 w 12346891"/>
                <a:gd name="connsiteY174" fmla="*/ 616671 h 812606"/>
                <a:gd name="connsiteX175" fmla="*/ 2547180 w 12346891"/>
                <a:gd name="connsiteY175" fmla="*/ 625295 h 812606"/>
                <a:gd name="connsiteX176" fmla="*/ 2537644 w 12346891"/>
                <a:gd name="connsiteY176" fmla="*/ 607630 h 812606"/>
                <a:gd name="connsiteX177" fmla="*/ 2097815 w 12346891"/>
                <a:gd name="connsiteY177" fmla="*/ 320304 h 812606"/>
                <a:gd name="connsiteX178" fmla="*/ 1832205 w 12346891"/>
                <a:gd name="connsiteY178" fmla="*/ 411091 h 812606"/>
                <a:gd name="connsiteX179" fmla="*/ 1787001 w 12346891"/>
                <a:gd name="connsiteY179" fmla="*/ 449001 h 812606"/>
                <a:gd name="connsiteX180" fmla="*/ 1781424 w 12346891"/>
                <a:gd name="connsiteY180" fmla="*/ 456077 h 812606"/>
                <a:gd name="connsiteX181" fmla="*/ 1747295 w 12346891"/>
                <a:gd name="connsiteY181" fmla="*/ 488915 h 812606"/>
                <a:gd name="connsiteX182" fmla="*/ 1722223 w 12346891"/>
                <a:gd name="connsiteY182" fmla="*/ 515954 h 812606"/>
                <a:gd name="connsiteX183" fmla="*/ 1669499 w 12346891"/>
                <a:gd name="connsiteY183" fmla="*/ 553933 h 812606"/>
                <a:gd name="connsiteX184" fmla="*/ 1628221 w 12346891"/>
                <a:gd name="connsiteY184" fmla="*/ 583210 h 812606"/>
                <a:gd name="connsiteX185" fmla="*/ 1354648 w 12346891"/>
                <a:gd name="connsiteY185" fmla="*/ 660615 h 812606"/>
                <a:gd name="connsiteX186" fmla="*/ 984221 w 12346891"/>
                <a:gd name="connsiteY186" fmla="*/ 512019 h 812606"/>
                <a:gd name="connsiteX187" fmla="*/ 936015 w 12346891"/>
                <a:gd name="connsiteY187" fmla="*/ 464680 h 812606"/>
                <a:gd name="connsiteX188" fmla="*/ 931701 w 12346891"/>
                <a:gd name="connsiteY188" fmla="*/ 473303 h 812606"/>
                <a:gd name="connsiteX189" fmla="*/ 922165 w 12346891"/>
                <a:gd name="connsiteY189" fmla="*/ 455639 h 812606"/>
                <a:gd name="connsiteX190" fmla="*/ 482336 w 12346891"/>
                <a:gd name="connsiteY190" fmla="*/ 168313 h 812606"/>
                <a:gd name="connsiteX191" fmla="*/ 59274 w 12346891"/>
                <a:gd name="connsiteY191" fmla="*/ 428746 h 812606"/>
                <a:gd name="connsiteX192" fmla="*/ 59022 w 12346891"/>
                <a:gd name="connsiteY192" fmla="*/ 429155 h 812606"/>
                <a:gd name="connsiteX193" fmla="*/ 57530 w 12346891"/>
                <a:gd name="connsiteY193" fmla="*/ 432249 h 812606"/>
                <a:gd name="connsiteX194" fmla="*/ 30744 w 12346891"/>
                <a:gd name="connsiteY194" fmla="*/ 480219 h 812606"/>
                <a:gd name="connsiteX195" fmla="*/ 17488 w 12346891"/>
                <a:gd name="connsiteY195" fmla="*/ 500854 h 812606"/>
                <a:gd name="connsiteX196" fmla="*/ -1 w 12346891"/>
                <a:gd name="connsiteY196" fmla="*/ 541290 h 812606"/>
                <a:gd name="connsiteX197" fmla="*/ 7691 w 12346891"/>
                <a:gd name="connsiteY197" fmla="*/ 516106 h 812606"/>
                <a:gd name="connsiteX198" fmla="*/ 1580 w 12346891"/>
                <a:gd name="connsiteY198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11979 w 12346893"/>
                <a:gd name="connsiteY20" fmla="*/ 258678 h 812606"/>
                <a:gd name="connsiteX21" fmla="*/ 1953257 w 12346893"/>
                <a:gd name="connsiteY21" fmla="*/ 229401 h 812606"/>
                <a:gd name="connsiteX22" fmla="*/ 2226830 w 12346893"/>
                <a:gd name="connsiteY22" fmla="*/ 151996 h 812606"/>
                <a:gd name="connsiteX23" fmla="*/ 2597257 w 12346893"/>
                <a:gd name="connsiteY23" fmla="*/ 300592 h 812606"/>
                <a:gd name="connsiteX24" fmla="*/ 2645463 w 12346893"/>
                <a:gd name="connsiteY24" fmla="*/ 347931 h 812606"/>
                <a:gd name="connsiteX25" fmla="*/ 2649777 w 12346893"/>
                <a:gd name="connsiteY25" fmla="*/ 339308 h 812606"/>
                <a:gd name="connsiteX26" fmla="*/ 2659313 w 12346893"/>
                <a:gd name="connsiteY26" fmla="*/ 356972 h 812606"/>
                <a:gd name="connsiteX27" fmla="*/ 3099142 w 12346893"/>
                <a:gd name="connsiteY27" fmla="*/ 644298 h 812606"/>
                <a:gd name="connsiteX28" fmla="*/ 3522204 w 12346893"/>
                <a:gd name="connsiteY28" fmla="*/ 383865 h 812606"/>
                <a:gd name="connsiteX29" fmla="*/ 3522456 w 12346893"/>
                <a:gd name="connsiteY29" fmla="*/ 383456 h 812606"/>
                <a:gd name="connsiteX30" fmla="*/ 3550734 w 12346893"/>
                <a:gd name="connsiteY30" fmla="*/ 332392 h 812606"/>
                <a:gd name="connsiteX31" fmla="*/ 3581479 w 12346893"/>
                <a:gd name="connsiteY31" fmla="*/ 271321 h 812606"/>
                <a:gd name="connsiteX32" fmla="*/ 3573787 w 12346893"/>
                <a:gd name="connsiteY32" fmla="*/ 296505 h 812606"/>
                <a:gd name="connsiteX33" fmla="*/ 3579897 w 12346893"/>
                <a:gd name="connsiteY33" fmla="*/ 286993 h 812606"/>
                <a:gd name="connsiteX34" fmla="*/ 4071649 w 12346893"/>
                <a:gd name="connsiteY34" fmla="*/ 3 h 812606"/>
                <a:gd name="connsiteX35" fmla="*/ 4442076 w 12346893"/>
                <a:gd name="connsiteY35" fmla="*/ 148599 h 812606"/>
                <a:gd name="connsiteX36" fmla="*/ 4490282 w 12346893"/>
                <a:gd name="connsiteY36" fmla="*/ 195938 h 812606"/>
                <a:gd name="connsiteX37" fmla="*/ 4494596 w 12346893"/>
                <a:gd name="connsiteY37" fmla="*/ 187314 h 812606"/>
                <a:gd name="connsiteX38" fmla="*/ 4504132 w 12346893"/>
                <a:gd name="connsiteY38" fmla="*/ 204979 h 812606"/>
                <a:gd name="connsiteX39" fmla="*/ 4943961 w 12346893"/>
                <a:gd name="connsiteY39" fmla="*/ 492304 h 812606"/>
                <a:gd name="connsiteX40" fmla="*/ 5209571 w 12346893"/>
                <a:gd name="connsiteY40" fmla="*/ 401517 h 812606"/>
                <a:gd name="connsiteX41" fmla="*/ 5254775 w 12346893"/>
                <a:gd name="connsiteY41" fmla="*/ 363608 h 812606"/>
                <a:gd name="connsiteX42" fmla="*/ 5260352 w 12346893"/>
                <a:gd name="connsiteY42" fmla="*/ 356532 h 812606"/>
                <a:gd name="connsiteX43" fmla="*/ 5294481 w 12346893"/>
                <a:gd name="connsiteY43" fmla="*/ 323694 h 812606"/>
                <a:gd name="connsiteX44" fmla="*/ 5319553 w 12346893"/>
                <a:gd name="connsiteY44" fmla="*/ 296655 h 812606"/>
                <a:gd name="connsiteX45" fmla="*/ 5408614 w 12346893"/>
                <a:gd name="connsiteY45" fmla="*/ 177228 h 812606"/>
                <a:gd name="connsiteX46" fmla="*/ 5372276 w 12346893"/>
                <a:gd name="connsiteY46" fmla="*/ 258677 h 812606"/>
                <a:gd name="connsiteX47" fmla="*/ 5413555 w 12346893"/>
                <a:gd name="connsiteY47" fmla="*/ 229399 h 812606"/>
                <a:gd name="connsiteX48" fmla="*/ 5687128 w 12346893"/>
                <a:gd name="connsiteY48" fmla="*/ 151994 h 812606"/>
                <a:gd name="connsiteX49" fmla="*/ 6057555 w 12346893"/>
                <a:gd name="connsiteY49" fmla="*/ 300590 h 812606"/>
                <a:gd name="connsiteX50" fmla="*/ 6105761 w 12346893"/>
                <a:gd name="connsiteY50" fmla="*/ 347929 h 812606"/>
                <a:gd name="connsiteX51" fmla="*/ 6110075 w 12346893"/>
                <a:gd name="connsiteY51" fmla="*/ 339306 h 812606"/>
                <a:gd name="connsiteX52" fmla="*/ 6119611 w 12346893"/>
                <a:gd name="connsiteY52" fmla="*/ 356970 h 812606"/>
                <a:gd name="connsiteX53" fmla="*/ 6559439 w 12346893"/>
                <a:gd name="connsiteY53" fmla="*/ 644296 h 812606"/>
                <a:gd name="connsiteX54" fmla="*/ 6982502 w 12346893"/>
                <a:gd name="connsiteY54" fmla="*/ 383863 h 812606"/>
                <a:gd name="connsiteX55" fmla="*/ 6982753 w 12346893"/>
                <a:gd name="connsiteY55" fmla="*/ 383454 h 812606"/>
                <a:gd name="connsiteX56" fmla="*/ 6984246 w 12346893"/>
                <a:gd name="connsiteY56" fmla="*/ 380360 h 812606"/>
                <a:gd name="connsiteX57" fmla="*/ 7011032 w 12346893"/>
                <a:gd name="connsiteY57" fmla="*/ 332390 h 812606"/>
                <a:gd name="connsiteX58" fmla="*/ 7024286 w 12346893"/>
                <a:gd name="connsiteY58" fmla="*/ 311755 h 812606"/>
                <a:gd name="connsiteX59" fmla="*/ 7041777 w 12346893"/>
                <a:gd name="connsiteY59" fmla="*/ 271319 h 812606"/>
                <a:gd name="connsiteX60" fmla="*/ 7034085 w 12346893"/>
                <a:gd name="connsiteY60" fmla="*/ 296503 h 812606"/>
                <a:gd name="connsiteX61" fmla="*/ 7040195 w 12346893"/>
                <a:gd name="connsiteY61" fmla="*/ 286991 h 812606"/>
                <a:gd name="connsiteX62" fmla="*/ 7531947 w 12346893"/>
                <a:gd name="connsiteY62" fmla="*/ 1 h 812606"/>
                <a:gd name="connsiteX63" fmla="*/ 7902374 w 12346893"/>
                <a:gd name="connsiteY63" fmla="*/ 148597 h 812606"/>
                <a:gd name="connsiteX64" fmla="*/ 7950580 w 12346893"/>
                <a:gd name="connsiteY64" fmla="*/ 195936 h 812606"/>
                <a:gd name="connsiteX65" fmla="*/ 7954894 w 12346893"/>
                <a:gd name="connsiteY65" fmla="*/ 187312 h 812606"/>
                <a:gd name="connsiteX66" fmla="*/ 7964430 w 12346893"/>
                <a:gd name="connsiteY66" fmla="*/ 204977 h 812606"/>
                <a:gd name="connsiteX67" fmla="*/ 8404258 w 12346893"/>
                <a:gd name="connsiteY67" fmla="*/ 492302 h 812606"/>
                <a:gd name="connsiteX68" fmla="*/ 8669869 w 12346893"/>
                <a:gd name="connsiteY68" fmla="*/ 401515 h 812606"/>
                <a:gd name="connsiteX69" fmla="*/ 8715076 w 12346893"/>
                <a:gd name="connsiteY69" fmla="*/ 363604 h 812606"/>
                <a:gd name="connsiteX70" fmla="*/ 8720650 w 12346893"/>
                <a:gd name="connsiteY70" fmla="*/ 356531 h 812606"/>
                <a:gd name="connsiteX71" fmla="*/ 8754770 w 12346893"/>
                <a:gd name="connsiteY71" fmla="*/ 323702 h 812606"/>
                <a:gd name="connsiteX72" fmla="*/ 8779851 w 12346893"/>
                <a:gd name="connsiteY72" fmla="*/ 296653 h 812606"/>
                <a:gd name="connsiteX73" fmla="*/ 8869086 w 12346893"/>
                <a:gd name="connsiteY73" fmla="*/ 159809 h 812606"/>
                <a:gd name="connsiteX74" fmla="*/ 8886596 w 12346893"/>
                <a:gd name="connsiteY74" fmla="*/ 119325 h 812606"/>
                <a:gd name="connsiteX75" fmla="*/ 8868912 w 12346893"/>
                <a:gd name="connsiteY75" fmla="*/ 177226 h 812606"/>
                <a:gd name="connsiteX76" fmla="*/ 8832573 w 12346893"/>
                <a:gd name="connsiteY76" fmla="*/ 258676 h 812606"/>
                <a:gd name="connsiteX77" fmla="*/ 8873853 w 12346893"/>
                <a:gd name="connsiteY77" fmla="*/ 229399 h 812606"/>
                <a:gd name="connsiteX78" fmla="*/ 9147426 w 12346893"/>
                <a:gd name="connsiteY78" fmla="*/ 151993 h 812606"/>
                <a:gd name="connsiteX79" fmla="*/ 9517853 w 12346893"/>
                <a:gd name="connsiteY79" fmla="*/ 300589 h 812606"/>
                <a:gd name="connsiteX80" fmla="*/ 9566059 w 12346893"/>
                <a:gd name="connsiteY80" fmla="*/ 347928 h 812606"/>
                <a:gd name="connsiteX81" fmla="*/ 9570373 w 12346893"/>
                <a:gd name="connsiteY81" fmla="*/ 339305 h 812606"/>
                <a:gd name="connsiteX82" fmla="*/ 9579908 w 12346893"/>
                <a:gd name="connsiteY82" fmla="*/ 356969 h 812606"/>
                <a:gd name="connsiteX83" fmla="*/ 10019738 w 12346893"/>
                <a:gd name="connsiteY83" fmla="*/ 644295 h 812606"/>
                <a:gd name="connsiteX84" fmla="*/ 10442800 w 12346893"/>
                <a:gd name="connsiteY84" fmla="*/ 383862 h 812606"/>
                <a:gd name="connsiteX85" fmla="*/ 10443052 w 12346893"/>
                <a:gd name="connsiteY85" fmla="*/ 383453 h 812606"/>
                <a:gd name="connsiteX86" fmla="*/ 10444544 w 12346893"/>
                <a:gd name="connsiteY86" fmla="*/ 380359 h 812606"/>
                <a:gd name="connsiteX87" fmla="*/ 10471330 w 12346893"/>
                <a:gd name="connsiteY87" fmla="*/ 332389 h 812606"/>
                <a:gd name="connsiteX88" fmla="*/ 10484585 w 12346893"/>
                <a:gd name="connsiteY88" fmla="*/ 311754 h 812606"/>
                <a:gd name="connsiteX89" fmla="*/ 10502074 w 12346893"/>
                <a:gd name="connsiteY89" fmla="*/ 271318 h 812606"/>
                <a:gd name="connsiteX90" fmla="*/ 10494383 w 12346893"/>
                <a:gd name="connsiteY90" fmla="*/ 296502 h 812606"/>
                <a:gd name="connsiteX91" fmla="*/ 10500493 w 12346893"/>
                <a:gd name="connsiteY91" fmla="*/ 286990 h 812606"/>
                <a:gd name="connsiteX92" fmla="*/ 10992245 w 12346893"/>
                <a:gd name="connsiteY92" fmla="*/ 0 h 812606"/>
                <a:gd name="connsiteX93" fmla="*/ 11362672 w 12346893"/>
                <a:gd name="connsiteY93" fmla="*/ 148596 h 812606"/>
                <a:gd name="connsiteX94" fmla="*/ 11410878 w 12346893"/>
                <a:gd name="connsiteY94" fmla="*/ 195935 h 812606"/>
                <a:gd name="connsiteX95" fmla="*/ 11415192 w 12346893"/>
                <a:gd name="connsiteY95" fmla="*/ 187311 h 812606"/>
                <a:gd name="connsiteX96" fmla="*/ 11424728 w 12346893"/>
                <a:gd name="connsiteY96" fmla="*/ 204976 h 812606"/>
                <a:gd name="connsiteX97" fmla="*/ 11864557 w 12346893"/>
                <a:gd name="connsiteY97" fmla="*/ 492302 h 812606"/>
                <a:gd name="connsiteX98" fmla="*/ 12329384 w 12346893"/>
                <a:gd name="connsiteY98" fmla="*/ 159808 h 812606"/>
                <a:gd name="connsiteX99" fmla="*/ 12346893 w 12346893"/>
                <a:gd name="connsiteY99" fmla="*/ 119324 h 812606"/>
                <a:gd name="connsiteX100" fmla="*/ 12329210 w 12346893"/>
                <a:gd name="connsiteY100" fmla="*/ 177225 h 812606"/>
                <a:gd name="connsiteX101" fmla="*/ 11735544 w 12346893"/>
                <a:gd name="connsiteY101" fmla="*/ 660610 h 812606"/>
                <a:gd name="connsiteX102" fmla="*/ 11365117 w 12346893"/>
                <a:gd name="connsiteY102" fmla="*/ 512014 h 812606"/>
                <a:gd name="connsiteX103" fmla="*/ 11316911 w 12346893"/>
                <a:gd name="connsiteY103" fmla="*/ 464675 h 812606"/>
                <a:gd name="connsiteX104" fmla="*/ 11312596 w 12346893"/>
                <a:gd name="connsiteY104" fmla="*/ 473298 h 812606"/>
                <a:gd name="connsiteX105" fmla="*/ 11303061 w 12346893"/>
                <a:gd name="connsiteY105" fmla="*/ 455634 h 812606"/>
                <a:gd name="connsiteX106" fmla="*/ 10863232 w 12346893"/>
                <a:gd name="connsiteY106" fmla="*/ 168308 h 812606"/>
                <a:gd name="connsiteX107" fmla="*/ 10440170 w 12346893"/>
                <a:gd name="connsiteY107" fmla="*/ 428741 h 812606"/>
                <a:gd name="connsiteX108" fmla="*/ 10439918 w 12346893"/>
                <a:gd name="connsiteY108" fmla="*/ 429150 h 812606"/>
                <a:gd name="connsiteX109" fmla="*/ 10438426 w 12346893"/>
                <a:gd name="connsiteY109" fmla="*/ 432244 h 812606"/>
                <a:gd name="connsiteX110" fmla="*/ 10411639 w 12346893"/>
                <a:gd name="connsiteY110" fmla="*/ 480214 h 812606"/>
                <a:gd name="connsiteX111" fmla="*/ 10398385 w 12346893"/>
                <a:gd name="connsiteY111" fmla="*/ 500849 h 812606"/>
                <a:gd name="connsiteX112" fmla="*/ 10380895 w 12346893"/>
                <a:gd name="connsiteY112" fmla="*/ 541285 h 812606"/>
                <a:gd name="connsiteX113" fmla="*/ 10388586 w 12346893"/>
                <a:gd name="connsiteY113" fmla="*/ 516101 h 812606"/>
                <a:gd name="connsiteX114" fmla="*/ 10382477 w 12346893"/>
                <a:gd name="connsiteY114" fmla="*/ 525613 h 812606"/>
                <a:gd name="connsiteX115" fmla="*/ 9890724 w 12346893"/>
                <a:gd name="connsiteY115" fmla="*/ 812603 h 812606"/>
                <a:gd name="connsiteX116" fmla="*/ 9520297 w 12346893"/>
                <a:gd name="connsiteY116" fmla="*/ 664007 h 812606"/>
                <a:gd name="connsiteX117" fmla="*/ 9472091 w 12346893"/>
                <a:gd name="connsiteY117" fmla="*/ 616668 h 812606"/>
                <a:gd name="connsiteX118" fmla="*/ 9467777 w 12346893"/>
                <a:gd name="connsiteY118" fmla="*/ 625292 h 812606"/>
                <a:gd name="connsiteX119" fmla="*/ 9458242 w 12346893"/>
                <a:gd name="connsiteY119" fmla="*/ 607627 h 812606"/>
                <a:gd name="connsiteX120" fmla="*/ 9018413 w 12346893"/>
                <a:gd name="connsiteY120" fmla="*/ 320302 h 812606"/>
                <a:gd name="connsiteX121" fmla="*/ 8752802 w 12346893"/>
                <a:gd name="connsiteY121" fmla="*/ 411089 h 812606"/>
                <a:gd name="connsiteX122" fmla="*/ 8707595 w 12346893"/>
                <a:gd name="connsiteY122" fmla="*/ 449000 h 812606"/>
                <a:gd name="connsiteX123" fmla="*/ 8702022 w 12346893"/>
                <a:gd name="connsiteY123" fmla="*/ 456073 h 812606"/>
                <a:gd name="connsiteX124" fmla="*/ 8667901 w 12346893"/>
                <a:gd name="connsiteY124" fmla="*/ 488902 h 812606"/>
                <a:gd name="connsiteX125" fmla="*/ 8642820 w 12346893"/>
                <a:gd name="connsiteY125" fmla="*/ 515951 h 812606"/>
                <a:gd name="connsiteX126" fmla="*/ 8553585 w 12346893"/>
                <a:gd name="connsiteY126" fmla="*/ 652795 h 812606"/>
                <a:gd name="connsiteX127" fmla="*/ 8536075 w 12346893"/>
                <a:gd name="connsiteY127" fmla="*/ 693279 h 812606"/>
                <a:gd name="connsiteX128" fmla="*/ 8553759 w 12346893"/>
                <a:gd name="connsiteY128" fmla="*/ 635378 h 812606"/>
                <a:gd name="connsiteX129" fmla="*/ 8590098 w 12346893"/>
                <a:gd name="connsiteY129" fmla="*/ 553928 h 812606"/>
                <a:gd name="connsiteX130" fmla="*/ 8548818 w 12346893"/>
                <a:gd name="connsiteY130" fmla="*/ 583206 h 812606"/>
                <a:gd name="connsiteX131" fmla="*/ 8275246 w 12346893"/>
                <a:gd name="connsiteY131" fmla="*/ 660611 h 812606"/>
                <a:gd name="connsiteX132" fmla="*/ 7904819 w 12346893"/>
                <a:gd name="connsiteY132" fmla="*/ 512015 h 812606"/>
                <a:gd name="connsiteX133" fmla="*/ 7856612 w 12346893"/>
                <a:gd name="connsiteY133" fmla="*/ 464676 h 812606"/>
                <a:gd name="connsiteX134" fmla="*/ 7852299 w 12346893"/>
                <a:gd name="connsiteY134" fmla="*/ 473299 h 812606"/>
                <a:gd name="connsiteX135" fmla="*/ 7842763 w 12346893"/>
                <a:gd name="connsiteY135" fmla="*/ 455635 h 812606"/>
                <a:gd name="connsiteX136" fmla="*/ 7402933 w 12346893"/>
                <a:gd name="connsiteY136" fmla="*/ 168309 h 812606"/>
                <a:gd name="connsiteX137" fmla="*/ 6979871 w 12346893"/>
                <a:gd name="connsiteY137" fmla="*/ 428742 h 812606"/>
                <a:gd name="connsiteX138" fmla="*/ 6979620 w 12346893"/>
                <a:gd name="connsiteY138" fmla="*/ 429151 h 812606"/>
                <a:gd name="connsiteX139" fmla="*/ 6978128 w 12346893"/>
                <a:gd name="connsiteY139" fmla="*/ 432245 h 812606"/>
                <a:gd name="connsiteX140" fmla="*/ 6951342 w 12346893"/>
                <a:gd name="connsiteY140" fmla="*/ 480215 h 812606"/>
                <a:gd name="connsiteX141" fmla="*/ 6938086 w 12346893"/>
                <a:gd name="connsiteY141" fmla="*/ 500850 h 812606"/>
                <a:gd name="connsiteX142" fmla="*/ 6920597 w 12346893"/>
                <a:gd name="connsiteY142" fmla="*/ 541286 h 812606"/>
                <a:gd name="connsiteX143" fmla="*/ 6928288 w 12346893"/>
                <a:gd name="connsiteY143" fmla="*/ 516102 h 812606"/>
                <a:gd name="connsiteX144" fmla="*/ 6922178 w 12346893"/>
                <a:gd name="connsiteY144" fmla="*/ 525614 h 812606"/>
                <a:gd name="connsiteX145" fmla="*/ 6430427 w 12346893"/>
                <a:gd name="connsiteY145" fmla="*/ 812604 h 812606"/>
                <a:gd name="connsiteX146" fmla="*/ 6059999 w 12346893"/>
                <a:gd name="connsiteY146" fmla="*/ 664008 h 812606"/>
                <a:gd name="connsiteX147" fmla="*/ 6011793 w 12346893"/>
                <a:gd name="connsiteY147" fmla="*/ 616669 h 812606"/>
                <a:gd name="connsiteX148" fmla="*/ 6007479 w 12346893"/>
                <a:gd name="connsiteY148" fmla="*/ 625293 h 812606"/>
                <a:gd name="connsiteX149" fmla="*/ 5997944 w 12346893"/>
                <a:gd name="connsiteY149" fmla="*/ 607628 h 812606"/>
                <a:gd name="connsiteX150" fmla="*/ 5558114 w 12346893"/>
                <a:gd name="connsiteY150" fmla="*/ 320302 h 812606"/>
                <a:gd name="connsiteX151" fmla="*/ 5292505 w 12346893"/>
                <a:gd name="connsiteY151" fmla="*/ 411089 h 812606"/>
                <a:gd name="connsiteX152" fmla="*/ 5247300 w 12346893"/>
                <a:gd name="connsiteY152" fmla="*/ 448999 h 812606"/>
                <a:gd name="connsiteX153" fmla="*/ 5241724 w 12346893"/>
                <a:gd name="connsiteY153" fmla="*/ 456075 h 812606"/>
                <a:gd name="connsiteX154" fmla="*/ 5207594 w 12346893"/>
                <a:gd name="connsiteY154" fmla="*/ 488913 h 812606"/>
                <a:gd name="connsiteX155" fmla="*/ 5182522 w 12346893"/>
                <a:gd name="connsiteY155" fmla="*/ 515952 h 812606"/>
                <a:gd name="connsiteX156" fmla="*/ 5129799 w 12346893"/>
                <a:gd name="connsiteY156" fmla="*/ 553930 h 812606"/>
                <a:gd name="connsiteX157" fmla="*/ 5088520 w 12346893"/>
                <a:gd name="connsiteY157" fmla="*/ 583208 h 812606"/>
                <a:gd name="connsiteX158" fmla="*/ 4814948 w 12346893"/>
                <a:gd name="connsiteY158" fmla="*/ 660613 h 812606"/>
                <a:gd name="connsiteX159" fmla="*/ 4444521 w 12346893"/>
                <a:gd name="connsiteY159" fmla="*/ 512017 h 812606"/>
                <a:gd name="connsiteX160" fmla="*/ 4396314 w 12346893"/>
                <a:gd name="connsiteY160" fmla="*/ 464678 h 812606"/>
                <a:gd name="connsiteX161" fmla="*/ 4392001 w 12346893"/>
                <a:gd name="connsiteY161" fmla="*/ 473301 h 812606"/>
                <a:gd name="connsiteX162" fmla="*/ 4382465 w 12346893"/>
                <a:gd name="connsiteY162" fmla="*/ 455637 h 812606"/>
                <a:gd name="connsiteX163" fmla="*/ 3942636 w 12346893"/>
                <a:gd name="connsiteY163" fmla="*/ 168311 h 812606"/>
                <a:gd name="connsiteX164" fmla="*/ 3519574 w 12346893"/>
                <a:gd name="connsiteY164" fmla="*/ 428744 h 812606"/>
                <a:gd name="connsiteX165" fmla="*/ 3519322 w 12346893"/>
                <a:gd name="connsiteY165" fmla="*/ 429153 h 812606"/>
                <a:gd name="connsiteX166" fmla="*/ 3517830 w 12346893"/>
                <a:gd name="connsiteY166" fmla="*/ 432247 h 812606"/>
                <a:gd name="connsiteX167" fmla="*/ 3491044 w 12346893"/>
                <a:gd name="connsiteY167" fmla="*/ 480217 h 812606"/>
                <a:gd name="connsiteX168" fmla="*/ 3477788 w 12346893"/>
                <a:gd name="connsiteY168" fmla="*/ 500852 h 812606"/>
                <a:gd name="connsiteX169" fmla="*/ 3460299 w 12346893"/>
                <a:gd name="connsiteY169" fmla="*/ 541288 h 812606"/>
                <a:gd name="connsiteX170" fmla="*/ 3467991 w 12346893"/>
                <a:gd name="connsiteY170" fmla="*/ 516104 h 812606"/>
                <a:gd name="connsiteX171" fmla="*/ 3461880 w 12346893"/>
                <a:gd name="connsiteY171" fmla="*/ 525616 h 812606"/>
                <a:gd name="connsiteX172" fmla="*/ 2970129 w 12346893"/>
                <a:gd name="connsiteY172" fmla="*/ 812606 h 812606"/>
                <a:gd name="connsiteX173" fmla="*/ 2599702 w 12346893"/>
                <a:gd name="connsiteY173" fmla="*/ 664010 h 812606"/>
                <a:gd name="connsiteX174" fmla="*/ 2551495 w 12346893"/>
                <a:gd name="connsiteY174" fmla="*/ 616671 h 812606"/>
                <a:gd name="connsiteX175" fmla="*/ 2547182 w 12346893"/>
                <a:gd name="connsiteY175" fmla="*/ 625295 h 812606"/>
                <a:gd name="connsiteX176" fmla="*/ 2537646 w 12346893"/>
                <a:gd name="connsiteY176" fmla="*/ 607630 h 812606"/>
                <a:gd name="connsiteX177" fmla="*/ 2097817 w 12346893"/>
                <a:gd name="connsiteY177" fmla="*/ 320304 h 812606"/>
                <a:gd name="connsiteX178" fmla="*/ 1832207 w 12346893"/>
                <a:gd name="connsiteY178" fmla="*/ 411091 h 812606"/>
                <a:gd name="connsiteX179" fmla="*/ 1787003 w 12346893"/>
                <a:gd name="connsiteY179" fmla="*/ 449001 h 812606"/>
                <a:gd name="connsiteX180" fmla="*/ 1747297 w 12346893"/>
                <a:gd name="connsiteY180" fmla="*/ 488915 h 812606"/>
                <a:gd name="connsiteX181" fmla="*/ 1722225 w 12346893"/>
                <a:gd name="connsiteY181" fmla="*/ 515954 h 812606"/>
                <a:gd name="connsiteX182" fmla="*/ 1669501 w 12346893"/>
                <a:gd name="connsiteY182" fmla="*/ 553933 h 812606"/>
                <a:gd name="connsiteX183" fmla="*/ 1628223 w 12346893"/>
                <a:gd name="connsiteY183" fmla="*/ 583210 h 812606"/>
                <a:gd name="connsiteX184" fmla="*/ 1354650 w 12346893"/>
                <a:gd name="connsiteY184" fmla="*/ 660615 h 812606"/>
                <a:gd name="connsiteX185" fmla="*/ 984223 w 12346893"/>
                <a:gd name="connsiteY185" fmla="*/ 512019 h 812606"/>
                <a:gd name="connsiteX186" fmla="*/ 936017 w 12346893"/>
                <a:gd name="connsiteY186" fmla="*/ 464680 h 812606"/>
                <a:gd name="connsiteX187" fmla="*/ 931703 w 12346893"/>
                <a:gd name="connsiteY187" fmla="*/ 473303 h 812606"/>
                <a:gd name="connsiteX188" fmla="*/ 922167 w 12346893"/>
                <a:gd name="connsiteY188" fmla="*/ 455639 h 812606"/>
                <a:gd name="connsiteX189" fmla="*/ 482338 w 12346893"/>
                <a:gd name="connsiteY189" fmla="*/ 168313 h 812606"/>
                <a:gd name="connsiteX190" fmla="*/ 59276 w 12346893"/>
                <a:gd name="connsiteY190" fmla="*/ 428746 h 812606"/>
                <a:gd name="connsiteX191" fmla="*/ 59024 w 12346893"/>
                <a:gd name="connsiteY191" fmla="*/ 429155 h 812606"/>
                <a:gd name="connsiteX192" fmla="*/ 57532 w 12346893"/>
                <a:gd name="connsiteY192" fmla="*/ 432249 h 812606"/>
                <a:gd name="connsiteX193" fmla="*/ 30746 w 12346893"/>
                <a:gd name="connsiteY193" fmla="*/ 480219 h 812606"/>
                <a:gd name="connsiteX194" fmla="*/ 17490 w 12346893"/>
                <a:gd name="connsiteY194" fmla="*/ 500854 h 812606"/>
                <a:gd name="connsiteX195" fmla="*/ 1 w 12346893"/>
                <a:gd name="connsiteY195" fmla="*/ 541290 h 812606"/>
                <a:gd name="connsiteX196" fmla="*/ 7693 w 12346893"/>
                <a:gd name="connsiteY196" fmla="*/ 516106 h 812606"/>
                <a:gd name="connsiteX197" fmla="*/ 1582 w 12346893"/>
                <a:gd name="connsiteY197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911977 w 12346891"/>
                <a:gd name="connsiteY19" fmla="*/ 258678 h 812606"/>
                <a:gd name="connsiteX20" fmla="*/ 1953255 w 12346891"/>
                <a:gd name="connsiteY20" fmla="*/ 229401 h 812606"/>
                <a:gd name="connsiteX21" fmla="*/ 2226828 w 12346891"/>
                <a:gd name="connsiteY21" fmla="*/ 151996 h 812606"/>
                <a:gd name="connsiteX22" fmla="*/ 2597255 w 12346891"/>
                <a:gd name="connsiteY22" fmla="*/ 300592 h 812606"/>
                <a:gd name="connsiteX23" fmla="*/ 2645461 w 12346891"/>
                <a:gd name="connsiteY23" fmla="*/ 347931 h 812606"/>
                <a:gd name="connsiteX24" fmla="*/ 2649775 w 12346891"/>
                <a:gd name="connsiteY24" fmla="*/ 339308 h 812606"/>
                <a:gd name="connsiteX25" fmla="*/ 2659311 w 12346891"/>
                <a:gd name="connsiteY25" fmla="*/ 356972 h 812606"/>
                <a:gd name="connsiteX26" fmla="*/ 3099140 w 12346891"/>
                <a:gd name="connsiteY26" fmla="*/ 644298 h 812606"/>
                <a:gd name="connsiteX27" fmla="*/ 3522202 w 12346891"/>
                <a:gd name="connsiteY27" fmla="*/ 383865 h 812606"/>
                <a:gd name="connsiteX28" fmla="*/ 3522454 w 12346891"/>
                <a:gd name="connsiteY28" fmla="*/ 383456 h 812606"/>
                <a:gd name="connsiteX29" fmla="*/ 3550732 w 12346891"/>
                <a:gd name="connsiteY29" fmla="*/ 332392 h 812606"/>
                <a:gd name="connsiteX30" fmla="*/ 3581477 w 12346891"/>
                <a:gd name="connsiteY30" fmla="*/ 271321 h 812606"/>
                <a:gd name="connsiteX31" fmla="*/ 3573785 w 12346891"/>
                <a:gd name="connsiteY31" fmla="*/ 296505 h 812606"/>
                <a:gd name="connsiteX32" fmla="*/ 3579895 w 12346891"/>
                <a:gd name="connsiteY32" fmla="*/ 286993 h 812606"/>
                <a:gd name="connsiteX33" fmla="*/ 4071647 w 12346891"/>
                <a:gd name="connsiteY33" fmla="*/ 3 h 812606"/>
                <a:gd name="connsiteX34" fmla="*/ 4442074 w 12346891"/>
                <a:gd name="connsiteY34" fmla="*/ 148599 h 812606"/>
                <a:gd name="connsiteX35" fmla="*/ 4490280 w 12346891"/>
                <a:gd name="connsiteY35" fmla="*/ 195938 h 812606"/>
                <a:gd name="connsiteX36" fmla="*/ 4494594 w 12346891"/>
                <a:gd name="connsiteY36" fmla="*/ 187314 h 812606"/>
                <a:gd name="connsiteX37" fmla="*/ 4504130 w 12346891"/>
                <a:gd name="connsiteY37" fmla="*/ 204979 h 812606"/>
                <a:gd name="connsiteX38" fmla="*/ 4943959 w 12346891"/>
                <a:gd name="connsiteY38" fmla="*/ 492304 h 812606"/>
                <a:gd name="connsiteX39" fmla="*/ 5209569 w 12346891"/>
                <a:gd name="connsiteY39" fmla="*/ 401517 h 812606"/>
                <a:gd name="connsiteX40" fmla="*/ 5254773 w 12346891"/>
                <a:gd name="connsiteY40" fmla="*/ 363608 h 812606"/>
                <a:gd name="connsiteX41" fmla="*/ 5260350 w 12346891"/>
                <a:gd name="connsiteY41" fmla="*/ 356532 h 812606"/>
                <a:gd name="connsiteX42" fmla="*/ 5294479 w 12346891"/>
                <a:gd name="connsiteY42" fmla="*/ 323694 h 812606"/>
                <a:gd name="connsiteX43" fmla="*/ 5319551 w 12346891"/>
                <a:gd name="connsiteY43" fmla="*/ 296655 h 812606"/>
                <a:gd name="connsiteX44" fmla="*/ 5408612 w 12346891"/>
                <a:gd name="connsiteY44" fmla="*/ 177228 h 812606"/>
                <a:gd name="connsiteX45" fmla="*/ 5372274 w 12346891"/>
                <a:gd name="connsiteY45" fmla="*/ 258677 h 812606"/>
                <a:gd name="connsiteX46" fmla="*/ 5413553 w 12346891"/>
                <a:gd name="connsiteY46" fmla="*/ 229399 h 812606"/>
                <a:gd name="connsiteX47" fmla="*/ 5687126 w 12346891"/>
                <a:gd name="connsiteY47" fmla="*/ 151994 h 812606"/>
                <a:gd name="connsiteX48" fmla="*/ 6057553 w 12346891"/>
                <a:gd name="connsiteY48" fmla="*/ 300590 h 812606"/>
                <a:gd name="connsiteX49" fmla="*/ 6105759 w 12346891"/>
                <a:gd name="connsiteY49" fmla="*/ 347929 h 812606"/>
                <a:gd name="connsiteX50" fmla="*/ 6110073 w 12346891"/>
                <a:gd name="connsiteY50" fmla="*/ 339306 h 812606"/>
                <a:gd name="connsiteX51" fmla="*/ 6119609 w 12346891"/>
                <a:gd name="connsiteY51" fmla="*/ 356970 h 812606"/>
                <a:gd name="connsiteX52" fmla="*/ 6559437 w 12346891"/>
                <a:gd name="connsiteY52" fmla="*/ 644296 h 812606"/>
                <a:gd name="connsiteX53" fmla="*/ 6982500 w 12346891"/>
                <a:gd name="connsiteY53" fmla="*/ 383863 h 812606"/>
                <a:gd name="connsiteX54" fmla="*/ 6982751 w 12346891"/>
                <a:gd name="connsiteY54" fmla="*/ 383454 h 812606"/>
                <a:gd name="connsiteX55" fmla="*/ 6984244 w 12346891"/>
                <a:gd name="connsiteY55" fmla="*/ 380360 h 812606"/>
                <a:gd name="connsiteX56" fmla="*/ 7011030 w 12346891"/>
                <a:gd name="connsiteY56" fmla="*/ 332390 h 812606"/>
                <a:gd name="connsiteX57" fmla="*/ 7024284 w 12346891"/>
                <a:gd name="connsiteY57" fmla="*/ 311755 h 812606"/>
                <a:gd name="connsiteX58" fmla="*/ 7041775 w 12346891"/>
                <a:gd name="connsiteY58" fmla="*/ 271319 h 812606"/>
                <a:gd name="connsiteX59" fmla="*/ 7034083 w 12346891"/>
                <a:gd name="connsiteY59" fmla="*/ 296503 h 812606"/>
                <a:gd name="connsiteX60" fmla="*/ 7040193 w 12346891"/>
                <a:gd name="connsiteY60" fmla="*/ 286991 h 812606"/>
                <a:gd name="connsiteX61" fmla="*/ 7531945 w 12346891"/>
                <a:gd name="connsiteY61" fmla="*/ 1 h 812606"/>
                <a:gd name="connsiteX62" fmla="*/ 7902372 w 12346891"/>
                <a:gd name="connsiteY62" fmla="*/ 148597 h 812606"/>
                <a:gd name="connsiteX63" fmla="*/ 7950578 w 12346891"/>
                <a:gd name="connsiteY63" fmla="*/ 195936 h 812606"/>
                <a:gd name="connsiteX64" fmla="*/ 7954892 w 12346891"/>
                <a:gd name="connsiteY64" fmla="*/ 187312 h 812606"/>
                <a:gd name="connsiteX65" fmla="*/ 7964428 w 12346891"/>
                <a:gd name="connsiteY65" fmla="*/ 204977 h 812606"/>
                <a:gd name="connsiteX66" fmla="*/ 8404256 w 12346891"/>
                <a:gd name="connsiteY66" fmla="*/ 492302 h 812606"/>
                <a:gd name="connsiteX67" fmla="*/ 8669867 w 12346891"/>
                <a:gd name="connsiteY67" fmla="*/ 401515 h 812606"/>
                <a:gd name="connsiteX68" fmla="*/ 8715074 w 12346891"/>
                <a:gd name="connsiteY68" fmla="*/ 363604 h 812606"/>
                <a:gd name="connsiteX69" fmla="*/ 8720648 w 12346891"/>
                <a:gd name="connsiteY69" fmla="*/ 356531 h 812606"/>
                <a:gd name="connsiteX70" fmla="*/ 8754768 w 12346891"/>
                <a:gd name="connsiteY70" fmla="*/ 323702 h 812606"/>
                <a:gd name="connsiteX71" fmla="*/ 8779849 w 12346891"/>
                <a:gd name="connsiteY71" fmla="*/ 296653 h 812606"/>
                <a:gd name="connsiteX72" fmla="*/ 8869084 w 12346891"/>
                <a:gd name="connsiteY72" fmla="*/ 159809 h 812606"/>
                <a:gd name="connsiteX73" fmla="*/ 8886594 w 12346891"/>
                <a:gd name="connsiteY73" fmla="*/ 119325 h 812606"/>
                <a:gd name="connsiteX74" fmla="*/ 8868910 w 12346891"/>
                <a:gd name="connsiteY74" fmla="*/ 177226 h 812606"/>
                <a:gd name="connsiteX75" fmla="*/ 8832571 w 12346891"/>
                <a:gd name="connsiteY75" fmla="*/ 258676 h 812606"/>
                <a:gd name="connsiteX76" fmla="*/ 8873851 w 12346891"/>
                <a:gd name="connsiteY76" fmla="*/ 229399 h 812606"/>
                <a:gd name="connsiteX77" fmla="*/ 9147424 w 12346891"/>
                <a:gd name="connsiteY77" fmla="*/ 151993 h 812606"/>
                <a:gd name="connsiteX78" fmla="*/ 9517851 w 12346891"/>
                <a:gd name="connsiteY78" fmla="*/ 300589 h 812606"/>
                <a:gd name="connsiteX79" fmla="*/ 9566057 w 12346891"/>
                <a:gd name="connsiteY79" fmla="*/ 347928 h 812606"/>
                <a:gd name="connsiteX80" fmla="*/ 9570371 w 12346891"/>
                <a:gd name="connsiteY80" fmla="*/ 339305 h 812606"/>
                <a:gd name="connsiteX81" fmla="*/ 9579906 w 12346891"/>
                <a:gd name="connsiteY81" fmla="*/ 356969 h 812606"/>
                <a:gd name="connsiteX82" fmla="*/ 10019736 w 12346891"/>
                <a:gd name="connsiteY82" fmla="*/ 644295 h 812606"/>
                <a:gd name="connsiteX83" fmla="*/ 10442798 w 12346891"/>
                <a:gd name="connsiteY83" fmla="*/ 383862 h 812606"/>
                <a:gd name="connsiteX84" fmla="*/ 10443050 w 12346891"/>
                <a:gd name="connsiteY84" fmla="*/ 383453 h 812606"/>
                <a:gd name="connsiteX85" fmla="*/ 10444542 w 12346891"/>
                <a:gd name="connsiteY85" fmla="*/ 380359 h 812606"/>
                <a:gd name="connsiteX86" fmla="*/ 10471328 w 12346891"/>
                <a:gd name="connsiteY86" fmla="*/ 332389 h 812606"/>
                <a:gd name="connsiteX87" fmla="*/ 10484583 w 12346891"/>
                <a:gd name="connsiteY87" fmla="*/ 311754 h 812606"/>
                <a:gd name="connsiteX88" fmla="*/ 10502072 w 12346891"/>
                <a:gd name="connsiteY88" fmla="*/ 271318 h 812606"/>
                <a:gd name="connsiteX89" fmla="*/ 10494381 w 12346891"/>
                <a:gd name="connsiteY89" fmla="*/ 296502 h 812606"/>
                <a:gd name="connsiteX90" fmla="*/ 10500491 w 12346891"/>
                <a:gd name="connsiteY90" fmla="*/ 286990 h 812606"/>
                <a:gd name="connsiteX91" fmla="*/ 10992243 w 12346891"/>
                <a:gd name="connsiteY91" fmla="*/ 0 h 812606"/>
                <a:gd name="connsiteX92" fmla="*/ 11362670 w 12346891"/>
                <a:gd name="connsiteY92" fmla="*/ 148596 h 812606"/>
                <a:gd name="connsiteX93" fmla="*/ 11410876 w 12346891"/>
                <a:gd name="connsiteY93" fmla="*/ 195935 h 812606"/>
                <a:gd name="connsiteX94" fmla="*/ 11415190 w 12346891"/>
                <a:gd name="connsiteY94" fmla="*/ 187311 h 812606"/>
                <a:gd name="connsiteX95" fmla="*/ 11424726 w 12346891"/>
                <a:gd name="connsiteY95" fmla="*/ 204976 h 812606"/>
                <a:gd name="connsiteX96" fmla="*/ 11864555 w 12346891"/>
                <a:gd name="connsiteY96" fmla="*/ 492302 h 812606"/>
                <a:gd name="connsiteX97" fmla="*/ 12329382 w 12346891"/>
                <a:gd name="connsiteY97" fmla="*/ 159808 h 812606"/>
                <a:gd name="connsiteX98" fmla="*/ 12346891 w 12346891"/>
                <a:gd name="connsiteY98" fmla="*/ 119324 h 812606"/>
                <a:gd name="connsiteX99" fmla="*/ 12329208 w 12346891"/>
                <a:gd name="connsiteY99" fmla="*/ 177225 h 812606"/>
                <a:gd name="connsiteX100" fmla="*/ 11735542 w 12346891"/>
                <a:gd name="connsiteY100" fmla="*/ 660610 h 812606"/>
                <a:gd name="connsiteX101" fmla="*/ 11365115 w 12346891"/>
                <a:gd name="connsiteY101" fmla="*/ 512014 h 812606"/>
                <a:gd name="connsiteX102" fmla="*/ 11316909 w 12346891"/>
                <a:gd name="connsiteY102" fmla="*/ 464675 h 812606"/>
                <a:gd name="connsiteX103" fmla="*/ 11312594 w 12346891"/>
                <a:gd name="connsiteY103" fmla="*/ 473298 h 812606"/>
                <a:gd name="connsiteX104" fmla="*/ 11303059 w 12346891"/>
                <a:gd name="connsiteY104" fmla="*/ 455634 h 812606"/>
                <a:gd name="connsiteX105" fmla="*/ 10863230 w 12346891"/>
                <a:gd name="connsiteY105" fmla="*/ 168308 h 812606"/>
                <a:gd name="connsiteX106" fmla="*/ 10440168 w 12346891"/>
                <a:gd name="connsiteY106" fmla="*/ 428741 h 812606"/>
                <a:gd name="connsiteX107" fmla="*/ 10439916 w 12346891"/>
                <a:gd name="connsiteY107" fmla="*/ 429150 h 812606"/>
                <a:gd name="connsiteX108" fmla="*/ 10438424 w 12346891"/>
                <a:gd name="connsiteY108" fmla="*/ 432244 h 812606"/>
                <a:gd name="connsiteX109" fmla="*/ 10411637 w 12346891"/>
                <a:gd name="connsiteY109" fmla="*/ 480214 h 812606"/>
                <a:gd name="connsiteX110" fmla="*/ 10398383 w 12346891"/>
                <a:gd name="connsiteY110" fmla="*/ 500849 h 812606"/>
                <a:gd name="connsiteX111" fmla="*/ 10380893 w 12346891"/>
                <a:gd name="connsiteY111" fmla="*/ 541285 h 812606"/>
                <a:gd name="connsiteX112" fmla="*/ 10388584 w 12346891"/>
                <a:gd name="connsiteY112" fmla="*/ 516101 h 812606"/>
                <a:gd name="connsiteX113" fmla="*/ 10382475 w 12346891"/>
                <a:gd name="connsiteY113" fmla="*/ 525613 h 812606"/>
                <a:gd name="connsiteX114" fmla="*/ 9890722 w 12346891"/>
                <a:gd name="connsiteY114" fmla="*/ 812603 h 812606"/>
                <a:gd name="connsiteX115" fmla="*/ 9520295 w 12346891"/>
                <a:gd name="connsiteY115" fmla="*/ 664007 h 812606"/>
                <a:gd name="connsiteX116" fmla="*/ 9472089 w 12346891"/>
                <a:gd name="connsiteY116" fmla="*/ 616668 h 812606"/>
                <a:gd name="connsiteX117" fmla="*/ 9467775 w 12346891"/>
                <a:gd name="connsiteY117" fmla="*/ 625292 h 812606"/>
                <a:gd name="connsiteX118" fmla="*/ 9458240 w 12346891"/>
                <a:gd name="connsiteY118" fmla="*/ 607627 h 812606"/>
                <a:gd name="connsiteX119" fmla="*/ 9018411 w 12346891"/>
                <a:gd name="connsiteY119" fmla="*/ 320302 h 812606"/>
                <a:gd name="connsiteX120" fmla="*/ 8752800 w 12346891"/>
                <a:gd name="connsiteY120" fmla="*/ 411089 h 812606"/>
                <a:gd name="connsiteX121" fmla="*/ 8707593 w 12346891"/>
                <a:gd name="connsiteY121" fmla="*/ 449000 h 812606"/>
                <a:gd name="connsiteX122" fmla="*/ 8702020 w 12346891"/>
                <a:gd name="connsiteY122" fmla="*/ 456073 h 812606"/>
                <a:gd name="connsiteX123" fmla="*/ 8667899 w 12346891"/>
                <a:gd name="connsiteY123" fmla="*/ 488902 h 812606"/>
                <a:gd name="connsiteX124" fmla="*/ 8642818 w 12346891"/>
                <a:gd name="connsiteY124" fmla="*/ 515951 h 812606"/>
                <a:gd name="connsiteX125" fmla="*/ 8553583 w 12346891"/>
                <a:gd name="connsiteY125" fmla="*/ 652795 h 812606"/>
                <a:gd name="connsiteX126" fmla="*/ 8536073 w 12346891"/>
                <a:gd name="connsiteY126" fmla="*/ 693279 h 812606"/>
                <a:gd name="connsiteX127" fmla="*/ 8553757 w 12346891"/>
                <a:gd name="connsiteY127" fmla="*/ 635378 h 812606"/>
                <a:gd name="connsiteX128" fmla="*/ 8590096 w 12346891"/>
                <a:gd name="connsiteY128" fmla="*/ 553928 h 812606"/>
                <a:gd name="connsiteX129" fmla="*/ 8548816 w 12346891"/>
                <a:gd name="connsiteY129" fmla="*/ 583206 h 812606"/>
                <a:gd name="connsiteX130" fmla="*/ 8275244 w 12346891"/>
                <a:gd name="connsiteY130" fmla="*/ 660611 h 812606"/>
                <a:gd name="connsiteX131" fmla="*/ 7904817 w 12346891"/>
                <a:gd name="connsiteY131" fmla="*/ 512015 h 812606"/>
                <a:gd name="connsiteX132" fmla="*/ 7856610 w 12346891"/>
                <a:gd name="connsiteY132" fmla="*/ 464676 h 812606"/>
                <a:gd name="connsiteX133" fmla="*/ 7852297 w 12346891"/>
                <a:gd name="connsiteY133" fmla="*/ 473299 h 812606"/>
                <a:gd name="connsiteX134" fmla="*/ 7842761 w 12346891"/>
                <a:gd name="connsiteY134" fmla="*/ 455635 h 812606"/>
                <a:gd name="connsiteX135" fmla="*/ 7402931 w 12346891"/>
                <a:gd name="connsiteY135" fmla="*/ 168309 h 812606"/>
                <a:gd name="connsiteX136" fmla="*/ 6979869 w 12346891"/>
                <a:gd name="connsiteY136" fmla="*/ 428742 h 812606"/>
                <a:gd name="connsiteX137" fmla="*/ 6979618 w 12346891"/>
                <a:gd name="connsiteY137" fmla="*/ 429151 h 812606"/>
                <a:gd name="connsiteX138" fmla="*/ 6978126 w 12346891"/>
                <a:gd name="connsiteY138" fmla="*/ 432245 h 812606"/>
                <a:gd name="connsiteX139" fmla="*/ 6951340 w 12346891"/>
                <a:gd name="connsiteY139" fmla="*/ 480215 h 812606"/>
                <a:gd name="connsiteX140" fmla="*/ 6938084 w 12346891"/>
                <a:gd name="connsiteY140" fmla="*/ 500850 h 812606"/>
                <a:gd name="connsiteX141" fmla="*/ 6920595 w 12346891"/>
                <a:gd name="connsiteY141" fmla="*/ 541286 h 812606"/>
                <a:gd name="connsiteX142" fmla="*/ 6928286 w 12346891"/>
                <a:gd name="connsiteY142" fmla="*/ 516102 h 812606"/>
                <a:gd name="connsiteX143" fmla="*/ 6922176 w 12346891"/>
                <a:gd name="connsiteY143" fmla="*/ 525614 h 812606"/>
                <a:gd name="connsiteX144" fmla="*/ 6430425 w 12346891"/>
                <a:gd name="connsiteY144" fmla="*/ 812604 h 812606"/>
                <a:gd name="connsiteX145" fmla="*/ 6059997 w 12346891"/>
                <a:gd name="connsiteY145" fmla="*/ 664008 h 812606"/>
                <a:gd name="connsiteX146" fmla="*/ 6011791 w 12346891"/>
                <a:gd name="connsiteY146" fmla="*/ 616669 h 812606"/>
                <a:gd name="connsiteX147" fmla="*/ 6007477 w 12346891"/>
                <a:gd name="connsiteY147" fmla="*/ 625293 h 812606"/>
                <a:gd name="connsiteX148" fmla="*/ 5997942 w 12346891"/>
                <a:gd name="connsiteY148" fmla="*/ 607628 h 812606"/>
                <a:gd name="connsiteX149" fmla="*/ 5558112 w 12346891"/>
                <a:gd name="connsiteY149" fmla="*/ 320302 h 812606"/>
                <a:gd name="connsiteX150" fmla="*/ 5292503 w 12346891"/>
                <a:gd name="connsiteY150" fmla="*/ 411089 h 812606"/>
                <a:gd name="connsiteX151" fmla="*/ 5247298 w 12346891"/>
                <a:gd name="connsiteY151" fmla="*/ 448999 h 812606"/>
                <a:gd name="connsiteX152" fmla="*/ 5241722 w 12346891"/>
                <a:gd name="connsiteY152" fmla="*/ 456075 h 812606"/>
                <a:gd name="connsiteX153" fmla="*/ 5207592 w 12346891"/>
                <a:gd name="connsiteY153" fmla="*/ 488913 h 812606"/>
                <a:gd name="connsiteX154" fmla="*/ 5182520 w 12346891"/>
                <a:gd name="connsiteY154" fmla="*/ 515952 h 812606"/>
                <a:gd name="connsiteX155" fmla="*/ 5129797 w 12346891"/>
                <a:gd name="connsiteY155" fmla="*/ 553930 h 812606"/>
                <a:gd name="connsiteX156" fmla="*/ 5088518 w 12346891"/>
                <a:gd name="connsiteY156" fmla="*/ 583208 h 812606"/>
                <a:gd name="connsiteX157" fmla="*/ 4814946 w 12346891"/>
                <a:gd name="connsiteY157" fmla="*/ 660613 h 812606"/>
                <a:gd name="connsiteX158" fmla="*/ 4444519 w 12346891"/>
                <a:gd name="connsiteY158" fmla="*/ 512017 h 812606"/>
                <a:gd name="connsiteX159" fmla="*/ 4396312 w 12346891"/>
                <a:gd name="connsiteY159" fmla="*/ 464678 h 812606"/>
                <a:gd name="connsiteX160" fmla="*/ 4391999 w 12346891"/>
                <a:gd name="connsiteY160" fmla="*/ 473301 h 812606"/>
                <a:gd name="connsiteX161" fmla="*/ 4382463 w 12346891"/>
                <a:gd name="connsiteY161" fmla="*/ 455637 h 812606"/>
                <a:gd name="connsiteX162" fmla="*/ 3942634 w 12346891"/>
                <a:gd name="connsiteY162" fmla="*/ 168311 h 812606"/>
                <a:gd name="connsiteX163" fmla="*/ 3519572 w 12346891"/>
                <a:gd name="connsiteY163" fmla="*/ 428744 h 812606"/>
                <a:gd name="connsiteX164" fmla="*/ 3519320 w 12346891"/>
                <a:gd name="connsiteY164" fmla="*/ 429153 h 812606"/>
                <a:gd name="connsiteX165" fmla="*/ 3517828 w 12346891"/>
                <a:gd name="connsiteY165" fmla="*/ 432247 h 812606"/>
                <a:gd name="connsiteX166" fmla="*/ 3491042 w 12346891"/>
                <a:gd name="connsiteY166" fmla="*/ 480217 h 812606"/>
                <a:gd name="connsiteX167" fmla="*/ 3477786 w 12346891"/>
                <a:gd name="connsiteY167" fmla="*/ 500852 h 812606"/>
                <a:gd name="connsiteX168" fmla="*/ 3460297 w 12346891"/>
                <a:gd name="connsiteY168" fmla="*/ 541288 h 812606"/>
                <a:gd name="connsiteX169" fmla="*/ 3467989 w 12346891"/>
                <a:gd name="connsiteY169" fmla="*/ 516104 h 812606"/>
                <a:gd name="connsiteX170" fmla="*/ 3461878 w 12346891"/>
                <a:gd name="connsiteY170" fmla="*/ 525616 h 812606"/>
                <a:gd name="connsiteX171" fmla="*/ 2970127 w 12346891"/>
                <a:gd name="connsiteY171" fmla="*/ 812606 h 812606"/>
                <a:gd name="connsiteX172" fmla="*/ 2599700 w 12346891"/>
                <a:gd name="connsiteY172" fmla="*/ 664010 h 812606"/>
                <a:gd name="connsiteX173" fmla="*/ 2551493 w 12346891"/>
                <a:gd name="connsiteY173" fmla="*/ 616671 h 812606"/>
                <a:gd name="connsiteX174" fmla="*/ 2547180 w 12346891"/>
                <a:gd name="connsiteY174" fmla="*/ 625295 h 812606"/>
                <a:gd name="connsiteX175" fmla="*/ 2537644 w 12346891"/>
                <a:gd name="connsiteY175" fmla="*/ 607630 h 812606"/>
                <a:gd name="connsiteX176" fmla="*/ 2097815 w 12346891"/>
                <a:gd name="connsiteY176" fmla="*/ 320304 h 812606"/>
                <a:gd name="connsiteX177" fmla="*/ 1832205 w 12346891"/>
                <a:gd name="connsiteY177" fmla="*/ 411091 h 812606"/>
                <a:gd name="connsiteX178" fmla="*/ 1787001 w 12346891"/>
                <a:gd name="connsiteY178" fmla="*/ 449001 h 812606"/>
                <a:gd name="connsiteX179" fmla="*/ 1747295 w 12346891"/>
                <a:gd name="connsiteY179" fmla="*/ 488915 h 812606"/>
                <a:gd name="connsiteX180" fmla="*/ 1722223 w 12346891"/>
                <a:gd name="connsiteY180" fmla="*/ 515954 h 812606"/>
                <a:gd name="connsiteX181" fmla="*/ 1669499 w 12346891"/>
                <a:gd name="connsiteY181" fmla="*/ 553933 h 812606"/>
                <a:gd name="connsiteX182" fmla="*/ 1628221 w 12346891"/>
                <a:gd name="connsiteY182" fmla="*/ 583210 h 812606"/>
                <a:gd name="connsiteX183" fmla="*/ 1354648 w 12346891"/>
                <a:gd name="connsiteY183" fmla="*/ 660615 h 812606"/>
                <a:gd name="connsiteX184" fmla="*/ 984221 w 12346891"/>
                <a:gd name="connsiteY184" fmla="*/ 512019 h 812606"/>
                <a:gd name="connsiteX185" fmla="*/ 936015 w 12346891"/>
                <a:gd name="connsiteY185" fmla="*/ 464680 h 812606"/>
                <a:gd name="connsiteX186" fmla="*/ 931701 w 12346891"/>
                <a:gd name="connsiteY186" fmla="*/ 473303 h 812606"/>
                <a:gd name="connsiteX187" fmla="*/ 922165 w 12346891"/>
                <a:gd name="connsiteY187" fmla="*/ 455639 h 812606"/>
                <a:gd name="connsiteX188" fmla="*/ 482336 w 12346891"/>
                <a:gd name="connsiteY188" fmla="*/ 168313 h 812606"/>
                <a:gd name="connsiteX189" fmla="*/ 59274 w 12346891"/>
                <a:gd name="connsiteY189" fmla="*/ 428746 h 812606"/>
                <a:gd name="connsiteX190" fmla="*/ 59022 w 12346891"/>
                <a:gd name="connsiteY190" fmla="*/ 429155 h 812606"/>
                <a:gd name="connsiteX191" fmla="*/ 57530 w 12346891"/>
                <a:gd name="connsiteY191" fmla="*/ 432249 h 812606"/>
                <a:gd name="connsiteX192" fmla="*/ 30744 w 12346891"/>
                <a:gd name="connsiteY192" fmla="*/ 480219 h 812606"/>
                <a:gd name="connsiteX193" fmla="*/ 17488 w 12346891"/>
                <a:gd name="connsiteY193" fmla="*/ 500854 h 812606"/>
                <a:gd name="connsiteX194" fmla="*/ -1 w 12346891"/>
                <a:gd name="connsiteY194" fmla="*/ 541290 h 812606"/>
                <a:gd name="connsiteX195" fmla="*/ 7691 w 12346891"/>
                <a:gd name="connsiteY195" fmla="*/ 516106 h 812606"/>
                <a:gd name="connsiteX196" fmla="*/ 1580 w 12346891"/>
                <a:gd name="connsiteY196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90436 w 12346893"/>
                <a:gd name="connsiteY3" fmla="*/ 332394 h 812606"/>
                <a:gd name="connsiteX4" fmla="*/ 103691 w 12346893"/>
                <a:gd name="connsiteY4" fmla="*/ 311759 h 812606"/>
                <a:gd name="connsiteX5" fmla="*/ 121181 w 12346893"/>
                <a:gd name="connsiteY5" fmla="*/ 271323 h 812606"/>
                <a:gd name="connsiteX6" fmla="*/ 113489 w 12346893"/>
                <a:gd name="connsiteY6" fmla="*/ 296507 h 812606"/>
                <a:gd name="connsiteX7" fmla="*/ 119599 w 12346893"/>
                <a:gd name="connsiteY7" fmla="*/ 286995 h 812606"/>
                <a:gd name="connsiteX8" fmla="*/ 611351 w 12346893"/>
                <a:gd name="connsiteY8" fmla="*/ 5 h 812606"/>
                <a:gd name="connsiteX9" fmla="*/ 981778 w 12346893"/>
                <a:gd name="connsiteY9" fmla="*/ 148601 h 812606"/>
                <a:gd name="connsiteX10" fmla="*/ 1029984 w 12346893"/>
                <a:gd name="connsiteY10" fmla="*/ 195940 h 812606"/>
                <a:gd name="connsiteX11" fmla="*/ 1034298 w 12346893"/>
                <a:gd name="connsiteY11" fmla="*/ 187316 h 812606"/>
                <a:gd name="connsiteX12" fmla="*/ 1043834 w 12346893"/>
                <a:gd name="connsiteY12" fmla="*/ 204981 h 812606"/>
                <a:gd name="connsiteX13" fmla="*/ 1483663 w 12346893"/>
                <a:gd name="connsiteY13" fmla="*/ 492306 h 812606"/>
                <a:gd name="connsiteX14" fmla="*/ 1749273 w 12346893"/>
                <a:gd name="connsiteY14" fmla="*/ 401519 h 812606"/>
                <a:gd name="connsiteX15" fmla="*/ 1794477 w 12346893"/>
                <a:gd name="connsiteY15" fmla="*/ 363610 h 812606"/>
                <a:gd name="connsiteX16" fmla="*/ 1800054 w 12346893"/>
                <a:gd name="connsiteY16" fmla="*/ 356534 h 812606"/>
                <a:gd name="connsiteX17" fmla="*/ 1834183 w 12346893"/>
                <a:gd name="connsiteY17" fmla="*/ 323696 h 812606"/>
                <a:gd name="connsiteX18" fmla="*/ 1911979 w 12346893"/>
                <a:gd name="connsiteY18" fmla="*/ 258678 h 812606"/>
                <a:gd name="connsiteX19" fmla="*/ 1953257 w 12346893"/>
                <a:gd name="connsiteY19" fmla="*/ 229401 h 812606"/>
                <a:gd name="connsiteX20" fmla="*/ 2226830 w 12346893"/>
                <a:gd name="connsiteY20" fmla="*/ 151996 h 812606"/>
                <a:gd name="connsiteX21" fmla="*/ 2597257 w 12346893"/>
                <a:gd name="connsiteY21" fmla="*/ 300592 h 812606"/>
                <a:gd name="connsiteX22" fmla="*/ 2645463 w 12346893"/>
                <a:gd name="connsiteY22" fmla="*/ 347931 h 812606"/>
                <a:gd name="connsiteX23" fmla="*/ 2649777 w 12346893"/>
                <a:gd name="connsiteY23" fmla="*/ 339308 h 812606"/>
                <a:gd name="connsiteX24" fmla="*/ 2659313 w 12346893"/>
                <a:gd name="connsiteY24" fmla="*/ 356972 h 812606"/>
                <a:gd name="connsiteX25" fmla="*/ 3099142 w 12346893"/>
                <a:gd name="connsiteY25" fmla="*/ 644298 h 812606"/>
                <a:gd name="connsiteX26" fmla="*/ 3522204 w 12346893"/>
                <a:gd name="connsiteY26" fmla="*/ 383865 h 812606"/>
                <a:gd name="connsiteX27" fmla="*/ 3522456 w 12346893"/>
                <a:gd name="connsiteY27" fmla="*/ 383456 h 812606"/>
                <a:gd name="connsiteX28" fmla="*/ 3550734 w 12346893"/>
                <a:gd name="connsiteY28" fmla="*/ 332392 h 812606"/>
                <a:gd name="connsiteX29" fmla="*/ 3581479 w 12346893"/>
                <a:gd name="connsiteY29" fmla="*/ 271321 h 812606"/>
                <a:gd name="connsiteX30" fmla="*/ 3573787 w 12346893"/>
                <a:gd name="connsiteY30" fmla="*/ 296505 h 812606"/>
                <a:gd name="connsiteX31" fmla="*/ 3579897 w 12346893"/>
                <a:gd name="connsiteY31" fmla="*/ 286993 h 812606"/>
                <a:gd name="connsiteX32" fmla="*/ 4071649 w 12346893"/>
                <a:gd name="connsiteY32" fmla="*/ 3 h 812606"/>
                <a:gd name="connsiteX33" fmla="*/ 4442076 w 12346893"/>
                <a:gd name="connsiteY33" fmla="*/ 148599 h 812606"/>
                <a:gd name="connsiteX34" fmla="*/ 4490282 w 12346893"/>
                <a:gd name="connsiteY34" fmla="*/ 195938 h 812606"/>
                <a:gd name="connsiteX35" fmla="*/ 4494596 w 12346893"/>
                <a:gd name="connsiteY35" fmla="*/ 187314 h 812606"/>
                <a:gd name="connsiteX36" fmla="*/ 4504132 w 12346893"/>
                <a:gd name="connsiteY36" fmla="*/ 204979 h 812606"/>
                <a:gd name="connsiteX37" fmla="*/ 4943961 w 12346893"/>
                <a:gd name="connsiteY37" fmla="*/ 492304 h 812606"/>
                <a:gd name="connsiteX38" fmla="*/ 5209571 w 12346893"/>
                <a:gd name="connsiteY38" fmla="*/ 401517 h 812606"/>
                <a:gd name="connsiteX39" fmla="*/ 5254775 w 12346893"/>
                <a:gd name="connsiteY39" fmla="*/ 363608 h 812606"/>
                <a:gd name="connsiteX40" fmla="*/ 5260352 w 12346893"/>
                <a:gd name="connsiteY40" fmla="*/ 356532 h 812606"/>
                <a:gd name="connsiteX41" fmla="*/ 5294481 w 12346893"/>
                <a:gd name="connsiteY41" fmla="*/ 323694 h 812606"/>
                <a:gd name="connsiteX42" fmla="*/ 5319553 w 12346893"/>
                <a:gd name="connsiteY42" fmla="*/ 296655 h 812606"/>
                <a:gd name="connsiteX43" fmla="*/ 5408614 w 12346893"/>
                <a:gd name="connsiteY43" fmla="*/ 177228 h 812606"/>
                <a:gd name="connsiteX44" fmla="*/ 5372276 w 12346893"/>
                <a:gd name="connsiteY44" fmla="*/ 258677 h 812606"/>
                <a:gd name="connsiteX45" fmla="*/ 5413555 w 12346893"/>
                <a:gd name="connsiteY45" fmla="*/ 229399 h 812606"/>
                <a:gd name="connsiteX46" fmla="*/ 5687128 w 12346893"/>
                <a:gd name="connsiteY46" fmla="*/ 151994 h 812606"/>
                <a:gd name="connsiteX47" fmla="*/ 6057555 w 12346893"/>
                <a:gd name="connsiteY47" fmla="*/ 300590 h 812606"/>
                <a:gd name="connsiteX48" fmla="*/ 6105761 w 12346893"/>
                <a:gd name="connsiteY48" fmla="*/ 347929 h 812606"/>
                <a:gd name="connsiteX49" fmla="*/ 6110075 w 12346893"/>
                <a:gd name="connsiteY49" fmla="*/ 339306 h 812606"/>
                <a:gd name="connsiteX50" fmla="*/ 6119611 w 12346893"/>
                <a:gd name="connsiteY50" fmla="*/ 356970 h 812606"/>
                <a:gd name="connsiteX51" fmla="*/ 6559439 w 12346893"/>
                <a:gd name="connsiteY51" fmla="*/ 644296 h 812606"/>
                <a:gd name="connsiteX52" fmla="*/ 6982502 w 12346893"/>
                <a:gd name="connsiteY52" fmla="*/ 383863 h 812606"/>
                <a:gd name="connsiteX53" fmla="*/ 6982753 w 12346893"/>
                <a:gd name="connsiteY53" fmla="*/ 383454 h 812606"/>
                <a:gd name="connsiteX54" fmla="*/ 6984246 w 12346893"/>
                <a:gd name="connsiteY54" fmla="*/ 380360 h 812606"/>
                <a:gd name="connsiteX55" fmla="*/ 7011032 w 12346893"/>
                <a:gd name="connsiteY55" fmla="*/ 332390 h 812606"/>
                <a:gd name="connsiteX56" fmla="*/ 7024286 w 12346893"/>
                <a:gd name="connsiteY56" fmla="*/ 311755 h 812606"/>
                <a:gd name="connsiteX57" fmla="*/ 7041777 w 12346893"/>
                <a:gd name="connsiteY57" fmla="*/ 271319 h 812606"/>
                <a:gd name="connsiteX58" fmla="*/ 7034085 w 12346893"/>
                <a:gd name="connsiteY58" fmla="*/ 296503 h 812606"/>
                <a:gd name="connsiteX59" fmla="*/ 7040195 w 12346893"/>
                <a:gd name="connsiteY59" fmla="*/ 286991 h 812606"/>
                <a:gd name="connsiteX60" fmla="*/ 7531947 w 12346893"/>
                <a:gd name="connsiteY60" fmla="*/ 1 h 812606"/>
                <a:gd name="connsiteX61" fmla="*/ 7902374 w 12346893"/>
                <a:gd name="connsiteY61" fmla="*/ 148597 h 812606"/>
                <a:gd name="connsiteX62" fmla="*/ 7950580 w 12346893"/>
                <a:gd name="connsiteY62" fmla="*/ 195936 h 812606"/>
                <a:gd name="connsiteX63" fmla="*/ 7954894 w 12346893"/>
                <a:gd name="connsiteY63" fmla="*/ 187312 h 812606"/>
                <a:gd name="connsiteX64" fmla="*/ 7964430 w 12346893"/>
                <a:gd name="connsiteY64" fmla="*/ 204977 h 812606"/>
                <a:gd name="connsiteX65" fmla="*/ 8404258 w 12346893"/>
                <a:gd name="connsiteY65" fmla="*/ 492302 h 812606"/>
                <a:gd name="connsiteX66" fmla="*/ 8669869 w 12346893"/>
                <a:gd name="connsiteY66" fmla="*/ 401515 h 812606"/>
                <a:gd name="connsiteX67" fmla="*/ 8715076 w 12346893"/>
                <a:gd name="connsiteY67" fmla="*/ 363604 h 812606"/>
                <a:gd name="connsiteX68" fmla="*/ 8720650 w 12346893"/>
                <a:gd name="connsiteY68" fmla="*/ 356531 h 812606"/>
                <a:gd name="connsiteX69" fmla="*/ 8754770 w 12346893"/>
                <a:gd name="connsiteY69" fmla="*/ 323702 h 812606"/>
                <a:gd name="connsiteX70" fmla="*/ 8779851 w 12346893"/>
                <a:gd name="connsiteY70" fmla="*/ 296653 h 812606"/>
                <a:gd name="connsiteX71" fmla="*/ 8869086 w 12346893"/>
                <a:gd name="connsiteY71" fmla="*/ 159809 h 812606"/>
                <a:gd name="connsiteX72" fmla="*/ 8886596 w 12346893"/>
                <a:gd name="connsiteY72" fmla="*/ 119325 h 812606"/>
                <a:gd name="connsiteX73" fmla="*/ 8868912 w 12346893"/>
                <a:gd name="connsiteY73" fmla="*/ 177226 h 812606"/>
                <a:gd name="connsiteX74" fmla="*/ 8832573 w 12346893"/>
                <a:gd name="connsiteY74" fmla="*/ 258676 h 812606"/>
                <a:gd name="connsiteX75" fmla="*/ 8873853 w 12346893"/>
                <a:gd name="connsiteY75" fmla="*/ 229399 h 812606"/>
                <a:gd name="connsiteX76" fmla="*/ 9147426 w 12346893"/>
                <a:gd name="connsiteY76" fmla="*/ 151993 h 812606"/>
                <a:gd name="connsiteX77" fmla="*/ 9517853 w 12346893"/>
                <a:gd name="connsiteY77" fmla="*/ 300589 h 812606"/>
                <a:gd name="connsiteX78" fmla="*/ 9566059 w 12346893"/>
                <a:gd name="connsiteY78" fmla="*/ 347928 h 812606"/>
                <a:gd name="connsiteX79" fmla="*/ 9570373 w 12346893"/>
                <a:gd name="connsiteY79" fmla="*/ 339305 h 812606"/>
                <a:gd name="connsiteX80" fmla="*/ 9579908 w 12346893"/>
                <a:gd name="connsiteY80" fmla="*/ 356969 h 812606"/>
                <a:gd name="connsiteX81" fmla="*/ 10019738 w 12346893"/>
                <a:gd name="connsiteY81" fmla="*/ 644295 h 812606"/>
                <a:gd name="connsiteX82" fmla="*/ 10442800 w 12346893"/>
                <a:gd name="connsiteY82" fmla="*/ 383862 h 812606"/>
                <a:gd name="connsiteX83" fmla="*/ 10443052 w 12346893"/>
                <a:gd name="connsiteY83" fmla="*/ 383453 h 812606"/>
                <a:gd name="connsiteX84" fmla="*/ 10444544 w 12346893"/>
                <a:gd name="connsiteY84" fmla="*/ 380359 h 812606"/>
                <a:gd name="connsiteX85" fmla="*/ 10471330 w 12346893"/>
                <a:gd name="connsiteY85" fmla="*/ 332389 h 812606"/>
                <a:gd name="connsiteX86" fmla="*/ 10484585 w 12346893"/>
                <a:gd name="connsiteY86" fmla="*/ 311754 h 812606"/>
                <a:gd name="connsiteX87" fmla="*/ 10502074 w 12346893"/>
                <a:gd name="connsiteY87" fmla="*/ 271318 h 812606"/>
                <a:gd name="connsiteX88" fmla="*/ 10494383 w 12346893"/>
                <a:gd name="connsiteY88" fmla="*/ 296502 h 812606"/>
                <a:gd name="connsiteX89" fmla="*/ 10500493 w 12346893"/>
                <a:gd name="connsiteY89" fmla="*/ 286990 h 812606"/>
                <a:gd name="connsiteX90" fmla="*/ 10992245 w 12346893"/>
                <a:gd name="connsiteY90" fmla="*/ 0 h 812606"/>
                <a:gd name="connsiteX91" fmla="*/ 11362672 w 12346893"/>
                <a:gd name="connsiteY91" fmla="*/ 148596 h 812606"/>
                <a:gd name="connsiteX92" fmla="*/ 11410878 w 12346893"/>
                <a:gd name="connsiteY92" fmla="*/ 195935 h 812606"/>
                <a:gd name="connsiteX93" fmla="*/ 11415192 w 12346893"/>
                <a:gd name="connsiteY93" fmla="*/ 187311 h 812606"/>
                <a:gd name="connsiteX94" fmla="*/ 11424728 w 12346893"/>
                <a:gd name="connsiteY94" fmla="*/ 204976 h 812606"/>
                <a:gd name="connsiteX95" fmla="*/ 11864557 w 12346893"/>
                <a:gd name="connsiteY95" fmla="*/ 492302 h 812606"/>
                <a:gd name="connsiteX96" fmla="*/ 12329384 w 12346893"/>
                <a:gd name="connsiteY96" fmla="*/ 159808 h 812606"/>
                <a:gd name="connsiteX97" fmla="*/ 12346893 w 12346893"/>
                <a:gd name="connsiteY97" fmla="*/ 119324 h 812606"/>
                <a:gd name="connsiteX98" fmla="*/ 12329210 w 12346893"/>
                <a:gd name="connsiteY98" fmla="*/ 177225 h 812606"/>
                <a:gd name="connsiteX99" fmla="*/ 11735544 w 12346893"/>
                <a:gd name="connsiteY99" fmla="*/ 660610 h 812606"/>
                <a:gd name="connsiteX100" fmla="*/ 11365117 w 12346893"/>
                <a:gd name="connsiteY100" fmla="*/ 512014 h 812606"/>
                <a:gd name="connsiteX101" fmla="*/ 11316911 w 12346893"/>
                <a:gd name="connsiteY101" fmla="*/ 464675 h 812606"/>
                <a:gd name="connsiteX102" fmla="*/ 11312596 w 12346893"/>
                <a:gd name="connsiteY102" fmla="*/ 473298 h 812606"/>
                <a:gd name="connsiteX103" fmla="*/ 11303061 w 12346893"/>
                <a:gd name="connsiteY103" fmla="*/ 455634 h 812606"/>
                <a:gd name="connsiteX104" fmla="*/ 10863232 w 12346893"/>
                <a:gd name="connsiteY104" fmla="*/ 168308 h 812606"/>
                <a:gd name="connsiteX105" fmla="*/ 10440170 w 12346893"/>
                <a:gd name="connsiteY105" fmla="*/ 428741 h 812606"/>
                <a:gd name="connsiteX106" fmla="*/ 10439918 w 12346893"/>
                <a:gd name="connsiteY106" fmla="*/ 429150 h 812606"/>
                <a:gd name="connsiteX107" fmla="*/ 10438426 w 12346893"/>
                <a:gd name="connsiteY107" fmla="*/ 432244 h 812606"/>
                <a:gd name="connsiteX108" fmla="*/ 10411639 w 12346893"/>
                <a:gd name="connsiteY108" fmla="*/ 480214 h 812606"/>
                <a:gd name="connsiteX109" fmla="*/ 10398385 w 12346893"/>
                <a:gd name="connsiteY109" fmla="*/ 500849 h 812606"/>
                <a:gd name="connsiteX110" fmla="*/ 10380895 w 12346893"/>
                <a:gd name="connsiteY110" fmla="*/ 541285 h 812606"/>
                <a:gd name="connsiteX111" fmla="*/ 10388586 w 12346893"/>
                <a:gd name="connsiteY111" fmla="*/ 516101 h 812606"/>
                <a:gd name="connsiteX112" fmla="*/ 10382477 w 12346893"/>
                <a:gd name="connsiteY112" fmla="*/ 525613 h 812606"/>
                <a:gd name="connsiteX113" fmla="*/ 9890724 w 12346893"/>
                <a:gd name="connsiteY113" fmla="*/ 812603 h 812606"/>
                <a:gd name="connsiteX114" fmla="*/ 9520297 w 12346893"/>
                <a:gd name="connsiteY114" fmla="*/ 664007 h 812606"/>
                <a:gd name="connsiteX115" fmla="*/ 9472091 w 12346893"/>
                <a:gd name="connsiteY115" fmla="*/ 616668 h 812606"/>
                <a:gd name="connsiteX116" fmla="*/ 9467777 w 12346893"/>
                <a:gd name="connsiteY116" fmla="*/ 625292 h 812606"/>
                <a:gd name="connsiteX117" fmla="*/ 9458242 w 12346893"/>
                <a:gd name="connsiteY117" fmla="*/ 607627 h 812606"/>
                <a:gd name="connsiteX118" fmla="*/ 9018413 w 12346893"/>
                <a:gd name="connsiteY118" fmla="*/ 320302 h 812606"/>
                <a:gd name="connsiteX119" fmla="*/ 8752802 w 12346893"/>
                <a:gd name="connsiteY119" fmla="*/ 411089 h 812606"/>
                <a:gd name="connsiteX120" fmla="*/ 8707595 w 12346893"/>
                <a:gd name="connsiteY120" fmla="*/ 449000 h 812606"/>
                <a:gd name="connsiteX121" fmla="*/ 8702022 w 12346893"/>
                <a:gd name="connsiteY121" fmla="*/ 456073 h 812606"/>
                <a:gd name="connsiteX122" fmla="*/ 8667901 w 12346893"/>
                <a:gd name="connsiteY122" fmla="*/ 488902 h 812606"/>
                <a:gd name="connsiteX123" fmla="*/ 8642820 w 12346893"/>
                <a:gd name="connsiteY123" fmla="*/ 515951 h 812606"/>
                <a:gd name="connsiteX124" fmla="*/ 8553585 w 12346893"/>
                <a:gd name="connsiteY124" fmla="*/ 652795 h 812606"/>
                <a:gd name="connsiteX125" fmla="*/ 8536075 w 12346893"/>
                <a:gd name="connsiteY125" fmla="*/ 693279 h 812606"/>
                <a:gd name="connsiteX126" fmla="*/ 8553759 w 12346893"/>
                <a:gd name="connsiteY126" fmla="*/ 635378 h 812606"/>
                <a:gd name="connsiteX127" fmla="*/ 8590098 w 12346893"/>
                <a:gd name="connsiteY127" fmla="*/ 553928 h 812606"/>
                <a:gd name="connsiteX128" fmla="*/ 8548818 w 12346893"/>
                <a:gd name="connsiteY128" fmla="*/ 583206 h 812606"/>
                <a:gd name="connsiteX129" fmla="*/ 8275246 w 12346893"/>
                <a:gd name="connsiteY129" fmla="*/ 660611 h 812606"/>
                <a:gd name="connsiteX130" fmla="*/ 7904819 w 12346893"/>
                <a:gd name="connsiteY130" fmla="*/ 512015 h 812606"/>
                <a:gd name="connsiteX131" fmla="*/ 7856612 w 12346893"/>
                <a:gd name="connsiteY131" fmla="*/ 464676 h 812606"/>
                <a:gd name="connsiteX132" fmla="*/ 7852299 w 12346893"/>
                <a:gd name="connsiteY132" fmla="*/ 473299 h 812606"/>
                <a:gd name="connsiteX133" fmla="*/ 7842763 w 12346893"/>
                <a:gd name="connsiteY133" fmla="*/ 455635 h 812606"/>
                <a:gd name="connsiteX134" fmla="*/ 7402933 w 12346893"/>
                <a:gd name="connsiteY134" fmla="*/ 168309 h 812606"/>
                <a:gd name="connsiteX135" fmla="*/ 6979871 w 12346893"/>
                <a:gd name="connsiteY135" fmla="*/ 428742 h 812606"/>
                <a:gd name="connsiteX136" fmla="*/ 6979620 w 12346893"/>
                <a:gd name="connsiteY136" fmla="*/ 429151 h 812606"/>
                <a:gd name="connsiteX137" fmla="*/ 6978128 w 12346893"/>
                <a:gd name="connsiteY137" fmla="*/ 432245 h 812606"/>
                <a:gd name="connsiteX138" fmla="*/ 6951342 w 12346893"/>
                <a:gd name="connsiteY138" fmla="*/ 480215 h 812606"/>
                <a:gd name="connsiteX139" fmla="*/ 6938086 w 12346893"/>
                <a:gd name="connsiteY139" fmla="*/ 500850 h 812606"/>
                <a:gd name="connsiteX140" fmla="*/ 6920597 w 12346893"/>
                <a:gd name="connsiteY140" fmla="*/ 541286 h 812606"/>
                <a:gd name="connsiteX141" fmla="*/ 6928288 w 12346893"/>
                <a:gd name="connsiteY141" fmla="*/ 516102 h 812606"/>
                <a:gd name="connsiteX142" fmla="*/ 6922178 w 12346893"/>
                <a:gd name="connsiteY142" fmla="*/ 525614 h 812606"/>
                <a:gd name="connsiteX143" fmla="*/ 6430427 w 12346893"/>
                <a:gd name="connsiteY143" fmla="*/ 812604 h 812606"/>
                <a:gd name="connsiteX144" fmla="*/ 6059999 w 12346893"/>
                <a:gd name="connsiteY144" fmla="*/ 664008 h 812606"/>
                <a:gd name="connsiteX145" fmla="*/ 6011793 w 12346893"/>
                <a:gd name="connsiteY145" fmla="*/ 616669 h 812606"/>
                <a:gd name="connsiteX146" fmla="*/ 6007479 w 12346893"/>
                <a:gd name="connsiteY146" fmla="*/ 625293 h 812606"/>
                <a:gd name="connsiteX147" fmla="*/ 5997944 w 12346893"/>
                <a:gd name="connsiteY147" fmla="*/ 607628 h 812606"/>
                <a:gd name="connsiteX148" fmla="*/ 5558114 w 12346893"/>
                <a:gd name="connsiteY148" fmla="*/ 320302 h 812606"/>
                <a:gd name="connsiteX149" fmla="*/ 5292505 w 12346893"/>
                <a:gd name="connsiteY149" fmla="*/ 411089 h 812606"/>
                <a:gd name="connsiteX150" fmla="*/ 5247300 w 12346893"/>
                <a:gd name="connsiteY150" fmla="*/ 448999 h 812606"/>
                <a:gd name="connsiteX151" fmla="*/ 5241724 w 12346893"/>
                <a:gd name="connsiteY151" fmla="*/ 456075 h 812606"/>
                <a:gd name="connsiteX152" fmla="*/ 5207594 w 12346893"/>
                <a:gd name="connsiteY152" fmla="*/ 488913 h 812606"/>
                <a:gd name="connsiteX153" fmla="*/ 5182522 w 12346893"/>
                <a:gd name="connsiteY153" fmla="*/ 515952 h 812606"/>
                <a:gd name="connsiteX154" fmla="*/ 5129799 w 12346893"/>
                <a:gd name="connsiteY154" fmla="*/ 553930 h 812606"/>
                <a:gd name="connsiteX155" fmla="*/ 5088520 w 12346893"/>
                <a:gd name="connsiteY155" fmla="*/ 583208 h 812606"/>
                <a:gd name="connsiteX156" fmla="*/ 4814948 w 12346893"/>
                <a:gd name="connsiteY156" fmla="*/ 660613 h 812606"/>
                <a:gd name="connsiteX157" fmla="*/ 4444521 w 12346893"/>
                <a:gd name="connsiteY157" fmla="*/ 512017 h 812606"/>
                <a:gd name="connsiteX158" fmla="*/ 4396314 w 12346893"/>
                <a:gd name="connsiteY158" fmla="*/ 464678 h 812606"/>
                <a:gd name="connsiteX159" fmla="*/ 4392001 w 12346893"/>
                <a:gd name="connsiteY159" fmla="*/ 473301 h 812606"/>
                <a:gd name="connsiteX160" fmla="*/ 4382465 w 12346893"/>
                <a:gd name="connsiteY160" fmla="*/ 455637 h 812606"/>
                <a:gd name="connsiteX161" fmla="*/ 3942636 w 12346893"/>
                <a:gd name="connsiteY161" fmla="*/ 168311 h 812606"/>
                <a:gd name="connsiteX162" fmla="*/ 3519574 w 12346893"/>
                <a:gd name="connsiteY162" fmla="*/ 428744 h 812606"/>
                <a:gd name="connsiteX163" fmla="*/ 3519322 w 12346893"/>
                <a:gd name="connsiteY163" fmla="*/ 429153 h 812606"/>
                <a:gd name="connsiteX164" fmla="*/ 3517830 w 12346893"/>
                <a:gd name="connsiteY164" fmla="*/ 432247 h 812606"/>
                <a:gd name="connsiteX165" fmla="*/ 3491044 w 12346893"/>
                <a:gd name="connsiteY165" fmla="*/ 480217 h 812606"/>
                <a:gd name="connsiteX166" fmla="*/ 3477788 w 12346893"/>
                <a:gd name="connsiteY166" fmla="*/ 500852 h 812606"/>
                <a:gd name="connsiteX167" fmla="*/ 3460299 w 12346893"/>
                <a:gd name="connsiteY167" fmla="*/ 541288 h 812606"/>
                <a:gd name="connsiteX168" fmla="*/ 3467991 w 12346893"/>
                <a:gd name="connsiteY168" fmla="*/ 516104 h 812606"/>
                <a:gd name="connsiteX169" fmla="*/ 3461880 w 12346893"/>
                <a:gd name="connsiteY169" fmla="*/ 525616 h 812606"/>
                <a:gd name="connsiteX170" fmla="*/ 2970129 w 12346893"/>
                <a:gd name="connsiteY170" fmla="*/ 812606 h 812606"/>
                <a:gd name="connsiteX171" fmla="*/ 2599702 w 12346893"/>
                <a:gd name="connsiteY171" fmla="*/ 664010 h 812606"/>
                <a:gd name="connsiteX172" fmla="*/ 2551495 w 12346893"/>
                <a:gd name="connsiteY172" fmla="*/ 616671 h 812606"/>
                <a:gd name="connsiteX173" fmla="*/ 2547182 w 12346893"/>
                <a:gd name="connsiteY173" fmla="*/ 625295 h 812606"/>
                <a:gd name="connsiteX174" fmla="*/ 2537646 w 12346893"/>
                <a:gd name="connsiteY174" fmla="*/ 607630 h 812606"/>
                <a:gd name="connsiteX175" fmla="*/ 2097817 w 12346893"/>
                <a:gd name="connsiteY175" fmla="*/ 320304 h 812606"/>
                <a:gd name="connsiteX176" fmla="*/ 1832207 w 12346893"/>
                <a:gd name="connsiteY176" fmla="*/ 411091 h 812606"/>
                <a:gd name="connsiteX177" fmla="*/ 1787003 w 12346893"/>
                <a:gd name="connsiteY177" fmla="*/ 449001 h 812606"/>
                <a:gd name="connsiteX178" fmla="*/ 1747297 w 12346893"/>
                <a:gd name="connsiteY178" fmla="*/ 488915 h 812606"/>
                <a:gd name="connsiteX179" fmla="*/ 1722225 w 12346893"/>
                <a:gd name="connsiteY179" fmla="*/ 515954 h 812606"/>
                <a:gd name="connsiteX180" fmla="*/ 1669501 w 12346893"/>
                <a:gd name="connsiteY180" fmla="*/ 553933 h 812606"/>
                <a:gd name="connsiteX181" fmla="*/ 1628223 w 12346893"/>
                <a:gd name="connsiteY181" fmla="*/ 583210 h 812606"/>
                <a:gd name="connsiteX182" fmla="*/ 1354650 w 12346893"/>
                <a:gd name="connsiteY182" fmla="*/ 660615 h 812606"/>
                <a:gd name="connsiteX183" fmla="*/ 984223 w 12346893"/>
                <a:gd name="connsiteY183" fmla="*/ 512019 h 812606"/>
                <a:gd name="connsiteX184" fmla="*/ 936017 w 12346893"/>
                <a:gd name="connsiteY184" fmla="*/ 464680 h 812606"/>
                <a:gd name="connsiteX185" fmla="*/ 931703 w 12346893"/>
                <a:gd name="connsiteY185" fmla="*/ 473303 h 812606"/>
                <a:gd name="connsiteX186" fmla="*/ 922167 w 12346893"/>
                <a:gd name="connsiteY186" fmla="*/ 455639 h 812606"/>
                <a:gd name="connsiteX187" fmla="*/ 482338 w 12346893"/>
                <a:gd name="connsiteY187" fmla="*/ 168313 h 812606"/>
                <a:gd name="connsiteX188" fmla="*/ 59276 w 12346893"/>
                <a:gd name="connsiteY188" fmla="*/ 428746 h 812606"/>
                <a:gd name="connsiteX189" fmla="*/ 59024 w 12346893"/>
                <a:gd name="connsiteY189" fmla="*/ 429155 h 812606"/>
                <a:gd name="connsiteX190" fmla="*/ 57532 w 12346893"/>
                <a:gd name="connsiteY190" fmla="*/ 432249 h 812606"/>
                <a:gd name="connsiteX191" fmla="*/ 30746 w 12346893"/>
                <a:gd name="connsiteY191" fmla="*/ 480219 h 812606"/>
                <a:gd name="connsiteX192" fmla="*/ 17490 w 12346893"/>
                <a:gd name="connsiteY192" fmla="*/ 500854 h 812606"/>
                <a:gd name="connsiteX193" fmla="*/ 1 w 12346893"/>
                <a:gd name="connsiteY193" fmla="*/ 541290 h 812606"/>
                <a:gd name="connsiteX194" fmla="*/ 7693 w 12346893"/>
                <a:gd name="connsiteY194" fmla="*/ 516106 h 812606"/>
                <a:gd name="connsiteX195" fmla="*/ 1582 w 12346893"/>
                <a:gd name="connsiteY195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90434 w 12346891"/>
                <a:gd name="connsiteY2" fmla="*/ 332394 h 812606"/>
                <a:gd name="connsiteX3" fmla="*/ 103689 w 12346891"/>
                <a:gd name="connsiteY3" fmla="*/ 311759 h 812606"/>
                <a:gd name="connsiteX4" fmla="*/ 121179 w 12346891"/>
                <a:gd name="connsiteY4" fmla="*/ 271323 h 812606"/>
                <a:gd name="connsiteX5" fmla="*/ 113487 w 12346891"/>
                <a:gd name="connsiteY5" fmla="*/ 296507 h 812606"/>
                <a:gd name="connsiteX6" fmla="*/ 119597 w 12346891"/>
                <a:gd name="connsiteY6" fmla="*/ 286995 h 812606"/>
                <a:gd name="connsiteX7" fmla="*/ 611349 w 12346891"/>
                <a:gd name="connsiteY7" fmla="*/ 5 h 812606"/>
                <a:gd name="connsiteX8" fmla="*/ 981776 w 12346891"/>
                <a:gd name="connsiteY8" fmla="*/ 148601 h 812606"/>
                <a:gd name="connsiteX9" fmla="*/ 1029982 w 12346891"/>
                <a:gd name="connsiteY9" fmla="*/ 195940 h 812606"/>
                <a:gd name="connsiteX10" fmla="*/ 1034296 w 12346891"/>
                <a:gd name="connsiteY10" fmla="*/ 187316 h 812606"/>
                <a:gd name="connsiteX11" fmla="*/ 1043832 w 12346891"/>
                <a:gd name="connsiteY11" fmla="*/ 204981 h 812606"/>
                <a:gd name="connsiteX12" fmla="*/ 1483661 w 12346891"/>
                <a:gd name="connsiteY12" fmla="*/ 492306 h 812606"/>
                <a:gd name="connsiteX13" fmla="*/ 1749271 w 12346891"/>
                <a:gd name="connsiteY13" fmla="*/ 401519 h 812606"/>
                <a:gd name="connsiteX14" fmla="*/ 1794475 w 12346891"/>
                <a:gd name="connsiteY14" fmla="*/ 363610 h 812606"/>
                <a:gd name="connsiteX15" fmla="*/ 1800052 w 12346891"/>
                <a:gd name="connsiteY15" fmla="*/ 356534 h 812606"/>
                <a:gd name="connsiteX16" fmla="*/ 1834181 w 12346891"/>
                <a:gd name="connsiteY16" fmla="*/ 323696 h 812606"/>
                <a:gd name="connsiteX17" fmla="*/ 1911977 w 12346891"/>
                <a:gd name="connsiteY17" fmla="*/ 258678 h 812606"/>
                <a:gd name="connsiteX18" fmla="*/ 1953255 w 12346891"/>
                <a:gd name="connsiteY18" fmla="*/ 229401 h 812606"/>
                <a:gd name="connsiteX19" fmla="*/ 2226828 w 12346891"/>
                <a:gd name="connsiteY19" fmla="*/ 151996 h 812606"/>
                <a:gd name="connsiteX20" fmla="*/ 2597255 w 12346891"/>
                <a:gd name="connsiteY20" fmla="*/ 300592 h 812606"/>
                <a:gd name="connsiteX21" fmla="*/ 2645461 w 12346891"/>
                <a:gd name="connsiteY21" fmla="*/ 347931 h 812606"/>
                <a:gd name="connsiteX22" fmla="*/ 2649775 w 12346891"/>
                <a:gd name="connsiteY22" fmla="*/ 339308 h 812606"/>
                <a:gd name="connsiteX23" fmla="*/ 2659311 w 12346891"/>
                <a:gd name="connsiteY23" fmla="*/ 356972 h 812606"/>
                <a:gd name="connsiteX24" fmla="*/ 3099140 w 12346891"/>
                <a:gd name="connsiteY24" fmla="*/ 644298 h 812606"/>
                <a:gd name="connsiteX25" fmla="*/ 3522202 w 12346891"/>
                <a:gd name="connsiteY25" fmla="*/ 383865 h 812606"/>
                <a:gd name="connsiteX26" fmla="*/ 3522454 w 12346891"/>
                <a:gd name="connsiteY26" fmla="*/ 383456 h 812606"/>
                <a:gd name="connsiteX27" fmla="*/ 3550732 w 12346891"/>
                <a:gd name="connsiteY27" fmla="*/ 332392 h 812606"/>
                <a:gd name="connsiteX28" fmla="*/ 3581477 w 12346891"/>
                <a:gd name="connsiteY28" fmla="*/ 271321 h 812606"/>
                <a:gd name="connsiteX29" fmla="*/ 3573785 w 12346891"/>
                <a:gd name="connsiteY29" fmla="*/ 296505 h 812606"/>
                <a:gd name="connsiteX30" fmla="*/ 3579895 w 12346891"/>
                <a:gd name="connsiteY30" fmla="*/ 286993 h 812606"/>
                <a:gd name="connsiteX31" fmla="*/ 4071647 w 12346891"/>
                <a:gd name="connsiteY31" fmla="*/ 3 h 812606"/>
                <a:gd name="connsiteX32" fmla="*/ 4442074 w 12346891"/>
                <a:gd name="connsiteY32" fmla="*/ 148599 h 812606"/>
                <a:gd name="connsiteX33" fmla="*/ 4490280 w 12346891"/>
                <a:gd name="connsiteY33" fmla="*/ 195938 h 812606"/>
                <a:gd name="connsiteX34" fmla="*/ 4494594 w 12346891"/>
                <a:gd name="connsiteY34" fmla="*/ 187314 h 812606"/>
                <a:gd name="connsiteX35" fmla="*/ 4504130 w 12346891"/>
                <a:gd name="connsiteY35" fmla="*/ 204979 h 812606"/>
                <a:gd name="connsiteX36" fmla="*/ 4943959 w 12346891"/>
                <a:gd name="connsiteY36" fmla="*/ 492304 h 812606"/>
                <a:gd name="connsiteX37" fmla="*/ 5209569 w 12346891"/>
                <a:gd name="connsiteY37" fmla="*/ 401517 h 812606"/>
                <a:gd name="connsiteX38" fmla="*/ 5254773 w 12346891"/>
                <a:gd name="connsiteY38" fmla="*/ 363608 h 812606"/>
                <a:gd name="connsiteX39" fmla="*/ 5260350 w 12346891"/>
                <a:gd name="connsiteY39" fmla="*/ 356532 h 812606"/>
                <a:gd name="connsiteX40" fmla="*/ 5294479 w 12346891"/>
                <a:gd name="connsiteY40" fmla="*/ 323694 h 812606"/>
                <a:gd name="connsiteX41" fmla="*/ 5319551 w 12346891"/>
                <a:gd name="connsiteY41" fmla="*/ 296655 h 812606"/>
                <a:gd name="connsiteX42" fmla="*/ 5408612 w 12346891"/>
                <a:gd name="connsiteY42" fmla="*/ 177228 h 812606"/>
                <a:gd name="connsiteX43" fmla="*/ 5372274 w 12346891"/>
                <a:gd name="connsiteY43" fmla="*/ 258677 h 812606"/>
                <a:gd name="connsiteX44" fmla="*/ 5413553 w 12346891"/>
                <a:gd name="connsiteY44" fmla="*/ 229399 h 812606"/>
                <a:gd name="connsiteX45" fmla="*/ 5687126 w 12346891"/>
                <a:gd name="connsiteY45" fmla="*/ 151994 h 812606"/>
                <a:gd name="connsiteX46" fmla="*/ 6057553 w 12346891"/>
                <a:gd name="connsiteY46" fmla="*/ 300590 h 812606"/>
                <a:gd name="connsiteX47" fmla="*/ 6105759 w 12346891"/>
                <a:gd name="connsiteY47" fmla="*/ 347929 h 812606"/>
                <a:gd name="connsiteX48" fmla="*/ 6110073 w 12346891"/>
                <a:gd name="connsiteY48" fmla="*/ 339306 h 812606"/>
                <a:gd name="connsiteX49" fmla="*/ 6119609 w 12346891"/>
                <a:gd name="connsiteY49" fmla="*/ 356970 h 812606"/>
                <a:gd name="connsiteX50" fmla="*/ 6559437 w 12346891"/>
                <a:gd name="connsiteY50" fmla="*/ 644296 h 812606"/>
                <a:gd name="connsiteX51" fmla="*/ 6982500 w 12346891"/>
                <a:gd name="connsiteY51" fmla="*/ 383863 h 812606"/>
                <a:gd name="connsiteX52" fmla="*/ 6982751 w 12346891"/>
                <a:gd name="connsiteY52" fmla="*/ 383454 h 812606"/>
                <a:gd name="connsiteX53" fmla="*/ 6984244 w 12346891"/>
                <a:gd name="connsiteY53" fmla="*/ 380360 h 812606"/>
                <a:gd name="connsiteX54" fmla="*/ 7011030 w 12346891"/>
                <a:gd name="connsiteY54" fmla="*/ 332390 h 812606"/>
                <a:gd name="connsiteX55" fmla="*/ 7024284 w 12346891"/>
                <a:gd name="connsiteY55" fmla="*/ 311755 h 812606"/>
                <a:gd name="connsiteX56" fmla="*/ 7041775 w 12346891"/>
                <a:gd name="connsiteY56" fmla="*/ 271319 h 812606"/>
                <a:gd name="connsiteX57" fmla="*/ 7034083 w 12346891"/>
                <a:gd name="connsiteY57" fmla="*/ 296503 h 812606"/>
                <a:gd name="connsiteX58" fmla="*/ 7040193 w 12346891"/>
                <a:gd name="connsiteY58" fmla="*/ 286991 h 812606"/>
                <a:gd name="connsiteX59" fmla="*/ 7531945 w 12346891"/>
                <a:gd name="connsiteY59" fmla="*/ 1 h 812606"/>
                <a:gd name="connsiteX60" fmla="*/ 7902372 w 12346891"/>
                <a:gd name="connsiteY60" fmla="*/ 148597 h 812606"/>
                <a:gd name="connsiteX61" fmla="*/ 7950578 w 12346891"/>
                <a:gd name="connsiteY61" fmla="*/ 195936 h 812606"/>
                <a:gd name="connsiteX62" fmla="*/ 7954892 w 12346891"/>
                <a:gd name="connsiteY62" fmla="*/ 187312 h 812606"/>
                <a:gd name="connsiteX63" fmla="*/ 7964428 w 12346891"/>
                <a:gd name="connsiteY63" fmla="*/ 204977 h 812606"/>
                <a:gd name="connsiteX64" fmla="*/ 8404256 w 12346891"/>
                <a:gd name="connsiteY64" fmla="*/ 492302 h 812606"/>
                <a:gd name="connsiteX65" fmla="*/ 8669867 w 12346891"/>
                <a:gd name="connsiteY65" fmla="*/ 401515 h 812606"/>
                <a:gd name="connsiteX66" fmla="*/ 8715074 w 12346891"/>
                <a:gd name="connsiteY66" fmla="*/ 363604 h 812606"/>
                <a:gd name="connsiteX67" fmla="*/ 8720648 w 12346891"/>
                <a:gd name="connsiteY67" fmla="*/ 356531 h 812606"/>
                <a:gd name="connsiteX68" fmla="*/ 8754768 w 12346891"/>
                <a:gd name="connsiteY68" fmla="*/ 323702 h 812606"/>
                <a:gd name="connsiteX69" fmla="*/ 8779849 w 12346891"/>
                <a:gd name="connsiteY69" fmla="*/ 296653 h 812606"/>
                <a:gd name="connsiteX70" fmla="*/ 8869084 w 12346891"/>
                <a:gd name="connsiteY70" fmla="*/ 159809 h 812606"/>
                <a:gd name="connsiteX71" fmla="*/ 8886594 w 12346891"/>
                <a:gd name="connsiteY71" fmla="*/ 119325 h 812606"/>
                <a:gd name="connsiteX72" fmla="*/ 8868910 w 12346891"/>
                <a:gd name="connsiteY72" fmla="*/ 177226 h 812606"/>
                <a:gd name="connsiteX73" fmla="*/ 8832571 w 12346891"/>
                <a:gd name="connsiteY73" fmla="*/ 258676 h 812606"/>
                <a:gd name="connsiteX74" fmla="*/ 8873851 w 12346891"/>
                <a:gd name="connsiteY74" fmla="*/ 229399 h 812606"/>
                <a:gd name="connsiteX75" fmla="*/ 9147424 w 12346891"/>
                <a:gd name="connsiteY75" fmla="*/ 151993 h 812606"/>
                <a:gd name="connsiteX76" fmla="*/ 9517851 w 12346891"/>
                <a:gd name="connsiteY76" fmla="*/ 300589 h 812606"/>
                <a:gd name="connsiteX77" fmla="*/ 9566057 w 12346891"/>
                <a:gd name="connsiteY77" fmla="*/ 347928 h 812606"/>
                <a:gd name="connsiteX78" fmla="*/ 9570371 w 12346891"/>
                <a:gd name="connsiteY78" fmla="*/ 339305 h 812606"/>
                <a:gd name="connsiteX79" fmla="*/ 9579906 w 12346891"/>
                <a:gd name="connsiteY79" fmla="*/ 356969 h 812606"/>
                <a:gd name="connsiteX80" fmla="*/ 10019736 w 12346891"/>
                <a:gd name="connsiteY80" fmla="*/ 644295 h 812606"/>
                <a:gd name="connsiteX81" fmla="*/ 10442798 w 12346891"/>
                <a:gd name="connsiteY81" fmla="*/ 383862 h 812606"/>
                <a:gd name="connsiteX82" fmla="*/ 10443050 w 12346891"/>
                <a:gd name="connsiteY82" fmla="*/ 383453 h 812606"/>
                <a:gd name="connsiteX83" fmla="*/ 10444542 w 12346891"/>
                <a:gd name="connsiteY83" fmla="*/ 380359 h 812606"/>
                <a:gd name="connsiteX84" fmla="*/ 10471328 w 12346891"/>
                <a:gd name="connsiteY84" fmla="*/ 332389 h 812606"/>
                <a:gd name="connsiteX85" fmla="*/ 10484583 w 12346891"/>
                <a:gd name="connsiteY85" fmla="*/ 311754 h 812606"/>
                <a:gd name="connsiteX86" fmla="*/ 10502072 w 12346891"/>
                <a:gd name="connsiteY86" fmla="*/ 271318 h 812606"/>
                <a:gd name="connsiteX87" fmla="*/ 10494381 w 12346891"/>
                <a:gd name="connsiteY87" fmla="*/ 296502 h 812606"/>
                <a:gd name="connsiteX88" fmla="*/ 10500491 w 12346891"/>
                <a:gd name="connsiteY88" fmla="*/ 286990 h 812606"/>
                <a:gd name="connsiteX89" fmla="*/ 10992243 w 12346891"/>
                <a:gd name="connsiteY89" fmla="*/ 0 h 812606"/>
                <a:gd name="connsiteX90" fmla="*/ 11362670 w 12346891"/>
                <a:gd name="connsiteY90" fmla="*/ 148596 h 812606"/>
                <a:gd name="connsiteX91" fmla="*/ 11410876 w 12346891"/>
                <a:gd name="connsiteY91" fmla="*/ 195935 h 812606"/>
                <a:gd name="connsiteX92" fmla="*/ 11415190 w 12346891"/>
                <a:gd name="connsiteY92" fmla="*/ 187311 h 812606"/>
                <a:gd name="connsiteX93" fmla="*/ 11424726 w 12346891"/>
                <a:gd name="connsiteY93" fmla="*/ 204976 h 812606"/>
                <a:gd name="connsiteX94" fmla="*/ 11864555 w 12346891"/>
                <a:gd name="connsiteY94" fmla="*/ 492302 h 812606"/>
                <a:gd name="connsiteX95" fmla="*/ 12329382 w 12346891"/>
                <a:gd name="connsiteY95" fmla="*/ 159808 h 812606"/>
                <a:gd name="connsiteX96" fmla="*/ 12346891 w 12346891"/>
                <a:gd name="connsiteY96" fmla="*/ 119324 h 812606"/>
                <a:gd name="connsiteX97" fmla="*/ 12329208 w 12346891"/>
                <a:gd name="connsiteY97" fmla="*/ 177225 h 812606"/>
                <a:gd name="connsiteX98" fmla="*/ 11735542 w 12346891"/>
                <a:gd name="connsiteY98" fmla="*/ 660610 h 812606"/>
                <a:gd name="connsiteX99" fmla="*/ 11365115 w 12346891"/>
                <a:gd name="connsiteY99" fmla="*/ 512014 h 812606"/>
                <a:gd name="connsiteX100" fmla="*/ 11316909 w 12346891"/>
                <a:gd name="connsiteY100" fmla="*/ 464675 h 812606"/>
                <a:gd name="connsiteX101" fmla="*/ 11312594 w 12346891"/>
                <a:gd name="connsiteY101" fmla="*/ 473298 h 812606"/>
                <a:gd name="connsiteX102" fmla="*/ 11303059 w 12346891"/>
                <a:gd name="connsiteY102" fmla="*/ 455634 h 812606"/>
                <a:gd name="connsiteX103" fmla="*/ 10863230 w 12346891"/>
                <a:gd name="connsiteY103" fmla="*/ 168308 h 812606"/>
                <a:gd name="connsiteX104" fmla="*/ 10440168 w 12346891"/>
                <a:gd name="connsiteY104" fmla="*/ 428741 h 812606"/>
                <a:gd name="connsiteX105" fmla="*/ 10439916 w 12346891"/>
                <a:gd name="connsiteY105" fmla="*/ 429150 h 812606"/>
                <a:gd name="connsiteX106" fmla="*/ 10438424 w 12346891"/>
                <a:gd name="connsiteY106" fmla="*/ 432244 h 812606"/>
                <a:gd name="connsiteX107" fmla="*/ 10411637 w 12346891"/>
                <a:gd name="connsiteY107" fmla="*/ 480214 h 812606"/>
                <a:gd name="connsiteX108" fmla="*/ 10398383 w 12346891"/>
                <a:gd name="connsiteY108" fmla="*/ 500849 h 812606"/>
                <a:gd name="connsiteX109" fmla="*/ 10380893 w 12346891"/>
                <a:gd name="connsiteY109" fmla="*/ 541285 h 812606"/>
                <a:gd name="connsiteX110" fmla="*/ 10388584 w 12346891"/>
                <a:gd name="connsiteY110" fmla="*/ 516101 h 812606"/>
                <a:gd name="connsiteX111" fmla="*/ 10382475 w 12346891"/>
                <a:gd name="connsiteY111" fmla="*/ 525613 h 812606"/>
                <a:gd name="connsiteX112" fmla="*/ 9890722 w 12346891"/>
                <a:gd name="connsiteY112" fmla="*/ 812603 h 812606"/>
                <a:gd name="connsiteX113" fmla="*/ 9520295 w 12346891"/>
                <a:gd name="connsiteY113" fmla="*/ 664007 h 812606"/>
                <a:gd name="connsiteX114" fmla="*/ 9472089 w 12346891"/>
                <a:gd name="connsiteY114" fmla="*/ 616668 h 812606"/>
                <a:gd name="connsiteX115" fmla="*/ 9467775 w 12346891"/>
                <a:gd name="connsiteY115" fmla="*/ 625292 h 812606"/>
                <a:gd name="connsiteX116" fmla="*/ 9458240 w 12346891"/>
                <a:gd name="connsiteY116" fmla="*/ 607627 h 812606"/>
                <a:gd name="connsiteX117" fmla="*/ 9018411 w 12346891"/>
                <a:gd name="connsiteY117" fmla="*/ 320302 h 812606"/>
                <a:gd name="connsiteX118" fmla="*/ 8752800 w 12346891"/>
                <a:gd name="connsiteY118" fmla="*/ 411089 h 812606"/>
                <a:gd name="connsiteX119" fmla="*/ 8707593 w 12346891"/>
                <a:gd name="connsiteY119" fmla="*/ 449000 h 812606"/>
                <a:gd name="connsiteX120" fmla="*/ 8702020 w 12346891"/>
                <a:gd name="connsiteY120" fmla="*/ 456073 h 812606"/>
                <a:gd name="connsiteX121" fmla="*/ 8667899 w 12346891"/>
                <a:gd name="connsiteY121" fmla="*/ 488902 h 812606"/>
                <a:gd name="connsiteX122" fmla="*/ 8642818 w 12346891"/>
                <a:gd name="connsiteY122" fmla="*/ 515951 h 812606"/>
                <a:gd name="connsiteX123" fmla="*/ 8553583 w 12346891"/>
                <a:gd name="connsiteY123" fmla="*/ 652795 h 812606"/>
                <a:gd name="connsiteX124" fmla="*/ 8536073 w 12346891"/>
                <a:gd name="connsiteY124" fmla="*/ 693279 h 812606"/>
                <a:gd name="connsiteX125" fmla="*/ 8553757 w 12346891"/>
                <a:gd name="connsiteY125" fmla="*/ 635378 h 812606"/>
                <a:gd name="connsiteX126" fmla="*/ 8590096 w 12346891"/>
                <a:gd name="connsiteY126" fmla="*/ 553928 h 812606"/>
                <a:gd name="connsiteX127" fmla="*/ 8548816 w 12346891"/>
                <a:gd name="connsiteY127" fmla="*/ 583206 h 812606"/>
                <a:gd name="connsiteX128" fmla="*/ 8275244 w 12346891"/>
                <a:gd name="connsiteY128" fmla="*/ 660611 h 812606"/>
                <a:gd name="connsiteX129" fmla="*/ 7904817 w 12346891"/>
                <a:gd name="connsiteY129" fmla="*/ 512015 h 812606"/>
                <a:gd name="connsiteX130" fmla="*/ 7856610 w 12346891"/>
                <a:gd name="connsiteY130" fmla="*/ 464676 h 812606"/>
                <a:gd name="connsiteX131" fmla="*/ 7852297 w 12346891"/>
                <a:gd name="connsiteY131" fmla="*/ 473299 h 812606"/>
                <a:gd name="connsiteX132" fmla="*/ 7842761 w 12346891"/>
                <a:gd name="connsiteY132" fmla="*/ 455635 h 812606"/>
                <a:gd name="connsiteX133" fmla="*/ 7402931 w 12346891"/>
                <a:gd name="connsiteY133" fmla="*/ 168309 h 812606"/>
                <a:gd name="connsiteX134" fmla="*/ 6979869 w 12346891"/>
                <a:gd name="connsiteY134" fmla="*/ 428742 h 812606"/>
                <a:gd name="connsiteX135" fmla="*/ 6979618 w 12346891"/>
                <a:gd name="connsiteY135" fmla="*/ 429151 h 812606"/>
                <a:gd name="connsiteX136" fmla="*/ 6978126 w 12346891"/>
                <a:gd name="connsiteY136" fmla="*/ 432245 h 812606"/>
                <a:gd name="connsiteX137" fmla="*/ 6951340 w 12346891"/>
                <a:gd name="connsiteY137" fmla="*/ 480215 h 812606"/>
                <a:gd name="connsiteX138" fmla="*/ 6938084 w 12346891"/>
                <a:gd name="connsiteY138" fmla="*/ 500850 h 812606"/>
                <a:gd name="connsiteX139" fmla="*/ 6920595 w 12346891"/>
                <a:gd name="connsiteY139" fmla="*/ 541286 h 812606"/>
                <a:gd name="connsiteX140" fmla="*/ 6928286 w 12346891"/>
                <a:gd name="connsiteY140" fmla="*/ 516102 h 812606"/>
                <a:gd name="connsiteX141" fmla="*/ 6922176 w 12346891"/>
                <a:gd name="connsiteY141" fmla="*/ 525614 h 812606"/>
                <a:gd name="connsiteX142" fmla="*/ 6430425 w 12346891"/>
                <a:gd name="connsiteY142" fmla="*/ 812604 h 812606"/>
                <a:gd name="connsiteX143" fmla="*/ 6059997 w 12346891"/>
                <a:gd name="connsiteY143" fmla="*/ 664008 h 812606"/>
                <a:gd name="connsiteX144" fmla="*/ 6011791 w 12346891"/>
                <a:gd name="connsiteY144" fmla="*/ 616669 h 812606"/>
                <a:gd name="connsiteX145" fmla="*/ 6007477 w 12346891"/>
                <a:gd name="connsiteY145" fmla="*/ 625293 h 812606"/>
                <a:gd name="connsiteX146" fmla="*/ 5997942 w 12346891"/>
                <a:gd name="connsiteY146" fmla="*/ 607628 h 812606"/>
                <a:gd name="connsiteX147" fmla="*/ 5558112 w 12346891"/>
                <a:gd name="connsiteY147" fmla="*/ 320302 h 812606"/>
                <a:gd name="connsiteX148" fmla="*/ 5292503 w 12346891"/>
                <a:gd name="connsiteY148" fmla="*/ 411089 h 812606"/>
                <a:gd name="connsiteX149" fmla="*/ 5247298 w 12346891"/>
                <a:gd name="connsiteY149" fmla="*/ 448999 h 812606"/>
                <a:gd name="connsiteX150" fmla="*/ 5241722 w 12346891"/>
                <a:gd name="connsiteY150" fmla="*/ 456075 h 812606"/>
                <a:gd name="connsiteX151" fmla="*/ 5207592 w 12346891"/>
                <a:gd name="connsiteY151" fmla="*/ 488913 h 812606"/>
                <a:gd name="connsiteX152" fmla="*/ 5182520 w 12346891"/>
                <a:gd name="connsiteY152" fmla="*/ 515952 h 812606"/>
                <a:gd name="connsiteX153" fmla="*/ 5129797 w 12346891"/>
                <a:gd name="connsiteY153" fmla="*/ 553930 h 812606"/>
                <a:gd name="connsiteX154" fmla="*/ 5088518 w 12346891"/>
                <a:gd name="connsiteY154" fmla="*/ 583208 h 812606"/>
                <a:gd name="connsiteX155" fmla="*/ 4814946 w 12346891"/>
                <a:gd name="connsiteY155" fmla="*/ 660613 h 812606"/>
                <a:gd name="connsiteX156" fmla="*/ 4444519 w 12346891"/>
                <a:gd name="connsiteY156" fmla="*/ 512017 h 812606"/>
                <a:gd name="connsiteX157" fmla="*/ 4396312 w 12346891"/>
                <a:gd name="connsiteY157" fmla="*/ 464678 h 812606"/>
                <a:gd name="connsiteX158" fmla="*/ 4391999 w 12346891"/>
                <a:gd name="connsiteY158" fmla="*/ 473301 h 812606"/>
                <a:gd name="connsiteX159" fmla="*/ 4382463 w 12346891"/>
                <a:gd name="connsiteY159" fmla="*/ 455637 h 812606"/>
                <a:gd name="connsiteX160" fmla="*/ 3942634 w 12346891"/>
                <a:gd name="connsiteY160" fmla="*/ 168311 h 812606"/>
                <a:gd name="connsiteX161" fmla="*/ 3519572 w 12346891"/>
                <a:gd name="connsiteY161" fmla="*/ 428744 h 812606"/>
                <a:gd name="connsiteX162" fmla="*/ 3519320 w 12346891"/>
                <a:gd name="connsiteY162" fmla="*/ 429153 h 812606"/>
                <a:gd name="connsiteX163" fmla="*/ 3517828 w 12346891"/>
                <a:gd name="connsiteY163" fmla="*/ 432247 h 812606"/>
                <a:gd name="connsiteX164" fmla="*/ 3491042 w 12346891"/>
                <a:gd name="connsiteY164" fmla="*/ 480217 h 812606"/>
                <a:gd name="connsiteX165" fmla="*/ 3477786 w 12346891"/>
                <a:gd name="connsiteY165" fmla="*/ 500852 h 812606"/>
                <a:gd name="connsiteX166" fmla="*/ 3460297 w 12346891"/>
                <a:gd name="connsiteY166" fmla="*/ 541288 h 812606"/>
                <a:gd name="connsiteX167" fmla="*/ 3467989 w 12346891"/>
                <a:gd name="connsiteY167" fmla="*/ 516104 h 812606"/>
                <a:gd name="connsiteX168" fmla="*/ 3461878 w 12346891"/>
                <a:gd name="connsiteY168" fmla="*/ 525616 h 812606"/>
                <a:gd name="connsiteX169" fmla="*/ 2970127 w 12346891"/>
                <a:gd name="connsiteY169" fmla="*/ 812606 h 812606"/>
                <a:gd name="connsiteX170" fmla="*/ 2599700 w 12346891"/>
                <a:gd name="connsiteY170" fmla="*/ 664010 h 812606"/>
                <a:gd name="connsiteX171" fmla="*/ 2551493 w 12346891"/>
                <a:gd name="connsiteY171" fmla="*/ 616671 h 812606"/>
                <a:gd name="connsiteX172" fmla="*/ 2547180 w 12346891"/>
                <a:gd name="connsiteY172" fmla="*/ 625295 h 812606"/>
                <a:gd name="connsiteX173" fmla="*/ 2537644 w 12346891"/>
                <a:gd name="connsiteY173" fmla="*/ 607630 h 812606"/>
                <a:gd name="connsiteX174" fmla="*/ 2097815 w 12346891"/>
                <a:gd name="connsiteY174" fmla="*/ 320304 h 812606"/>
                <a:gd name="connsiteX175" fmla="*/ 1832205 w 12346891"/>
                <a:gd name="connsiteY175" fmla="*/ 411091 h 812606"/>
                <a:gd name="connsiteX176" fmla="*/ 1787001 w 12346891"/>
                <a:gd name="connsiteY176" fmla="*/ 449001 h 812606"/>
                <a:gd name="connsiteX177" fmla="*/ 1747295 w 12346891"/>
                <a:gd name="connsiteY177" fmla="*/ 488915 h 812606"/>
                <a:gd name="connsiteX178" fmla="*/ 1722223 w 12346891"/>
                <a:gd name="connsiteY178" fmla="*/ 515954 h 812606"/>
                <a:gd name="connsiteX179" fmla="*/ 1669499 w 12346891"/>
                <a:gd name="connsiteY179" fmla="*/ 553933 h 812606"/>
                <a:gd name="connsiteX180" fmla="*/ 1628221 w 12346891"/>
                <a:gd name="connsiteY180" fmla="*/ 583210 h 812606"/>
                <a:gd name="connsiteX181" fmla="*/ 1354648 w 12346891"/>
                <a:gd name="connsiteY181" fmla="*/ 660615 h 812606"/>
                <a:gd name="connsiteX182" fmla="*/ 984221 w 12346891"/>
                <a:gd name="connsiteY182" fmla="*/ 512019 h 812606"/>
                <a:gd name="connsiteX183" fmla="*/ 936015 w 12346891"/>
                <a:gd name="connsiteY183" fmla="*/ 464680 h 812606"/>
                <a:gd name="connsiteX184" fmla="*/ 931701 w 12346891"/>
                <a:gd name="connsiteY184" fmla="*/ 473303 h 812606"/>
                <a:gd name="connsiteX185" fmla="*/ 922165 w 12346891"/>
                <a:gd name="connsiteY185" fmla="*/ 455639 h 812606"/>
                <a:gd name="connsiteX186" fmla="*/ 482336 w 12346891"/>
                <a:gd name="connsiteY186" fmla="*/ 168313 h 812606"/>
                <a:gd name="connsiteX187" fmla="*/ 59274 w 12346891"/>
                <a:gd name="connsiteY187" fmla="*/ 428746 h 812606"/>
                <a:gd name="connsiteX188" fmla="*/ 59022 w 12346891"/>
                <a:gd name="connsiteY188" fmla="*/ 429155 h 812606"/>
                <a:gd name="connsiteX189" fmla="*/ 57530 w 12346891"/>
                <a:gd name="connsiteY189" fmla="*/ 432249 h 812606"/>
                <a:gd name="connsiteX190" fmla="*/ 30744 w 12346891"/>
                <a:gd name="connsiteY190" fmla="*/ 480219 h 812606"/>
                <a:gd name="connsiteX191" fmla="*/ 17488 w 12346891"/>
                <a:gd name="connsiteY191" fmla="*/ 500854 h 812606"/>
                <a:gd name="connsiteX192" fmla="*/ -1 w 12346891"/>
                <a:gd name="connsiteY192" fmla="*/ 541290 h 812606"/>
                <a:gd name="connsiteX193" fmla="*/ 7691 w 12346891"/>
                <a:gd name="connsiteY193" fmla="*/ 516106 h 812606"/>
                <a:gd name="connsiteX194" fmla="*/ 1580 w 12346891"/>
                <a:gd name="connsiteY194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90436 w 12346893"/>
                <a:gd name="connsiteY2" fmla="*/ 332394 h 812606"/>
                <a:gd name="connsiteX3" fmla="*/ 103691 w 12346893"/>
                <a:gd name="connsiteY3" fmla="*/ 311759 h 812606"/>
                <a:gd name="connsiteX4" fmla="*/ 121181 w 12346893"/>
                <a:gd name="connsiteY4" fmla="*/ 271323 h 812606"/>
                <a:gd name="connsiteX5" fmla="*/ 113489 w 12346893"/>
                <a:gd name="connsiteY5" fmla="*/ 296507 h 812606"/>
                <a:gd name="connsiteX6" fmla="*/ 119599 w 12346893"/>
                <a:gd name="connsiteY6" fmla="*/ 286995 h 812606"/>
                <a:gd name="connsiteX7" fmla="*/ 611351 w 12346893"/>
                <a:gd name="connsiteY7" fmla="*/ 5 h 812606"/>
                <a:gd name="connsiteX8" fmla="*/ 981778 w 12346893"/>
                <a:gd name="connsiteY8" fmla="*/ 148601 h 812606"/>
                <a:gd name="connsiteX9" fmla="*/ 1029984 w 12346893"/>
                <a:gd name="connsiteY9" fmla="*/ 195940 h 812606"/>
                <a:gd name="connsiteX10" fmla="*/ 1034298 w 12346893"/>
                <a:gd name="connsiteY10" fmla="*/ 187316 h 812606"/>
                <a:gd name="connsiteX11" fmla="*/ 1043834 w 12346893"/>
                <a:gd name="connsiteY11" fmla="*/ 204981 h 812606"/>
                <a:gd name="connsiteX12" fmla="*/ 1483663 w 12346893"/>
                <a:gd name="connsiteY12" fmla="*/ 492306 h 812606"/>
                <a:gd name="connsiteX13" fmla="*/ 1749273 w 12346893"/>
                <a:gd name="connsiteY13" fmla="*/ 401519 h 812606"/>
                <a:gd name="connsiteX14" fmla="*/ 1794477 w 12346893"/>
                <a:gd name="connsiteY14" fmla="*/ 363610 h 812606"/>
                <a:gd name="connsiteX15" fmla="*/ 1800054 w 12346893"/>
                <a:gd name="connsiteY15" fmla="*/ 356534 h 812606"/>
                <a:gd name="connsiteX16" fmla="*/ 1834183 w 12346893"/>
                <a:gd name="connsiteY16" fmla="*/ 323696 h 812606"/>
                <a:gd name="connsiteX17" fmla="*/ 1911979 w 12346893"/>
                <a:gd name="connsiteY17" fmla="*/ 258678 h 812606"/>
                <a:gd name="connsiteX18" fmla="*/ 1953257 w 12346893"/>
                <a:gd name="connsiteY18" fmla="*/ 229401 h 812606"/>
                <a:gd name="connsiteX19" fmla="*/ 2226830 w 12346893"/>
                <a:gd name="connsiteY19" fmla="*/ 151996 h 812606"/>
                <a:gd name="connsiteX20" fmla="*/ 2597257 w 12346893"/>
                <a:gd name="connsiteY20" fmla="*/ 300592 h 812606"/>
                <a:gd name="connsiteX21" fmla="*/ 2645463 w 12346893"/>
                <a:gd name="connsiteY21" fmla="*/ 347931 h 812606"/>
                <a:gd name="connsiteX22" fmla="*/ 2649777 w 12346893"/>
                <a:gd name="connsiteY22" fmla="*/ 339308 h 812606"/>
                <a:gd name="connsiteX23" fmla="*/ 2659313 w 12346893"/>
                <a:gd name="connsiteY23" fmla="*/ 356972 h 812606"/>
                <a:gd name="connsiteX24" fmla="*/ 3099142 w 12346893"/>
                <a:gd name="connsiteY24" fmla="*/ 644298 h 812606"/>
                <a:gd name="connsiteX25" fmla="*/ 3522204 w 12346893"/>
                <a:gd name="connsiteY25" fmla="*/ 383865 h 812606"/>
                <a:gd name="connsiteX26" fmla="*/ 3522456 w 12346893"/>
                <a:gd name="connsiteY26" fmla="*/ 383456 h 812606"/>
                <a:gd name="connsiteX27" fmla="*/ 3550734 w 12346893"/>
                <a:gd name="connsiteY27" fmla="*/ 332392 h 812606"/>
                <a:gd name="connsiteX28" fmla="*/ 3581479 w 12346893"/>
                <a:gd name="connsiteY28" fmla="*/ 271321 h 812606"/>
                <a:gd name="connsiteX29" fmla="*/ 3573787 w 12346893"/>
                <a:gd name="connsiteY29" fmla="*/ 296505 h 812606"/>
                <a:gd name="connsiteX30" fmla="*/ 3579897 w 12346893"/>
                <a:gd name="connsiteY30" fmla="*/ 286993 h 812606"/>
                <a:gd name="connsiteX31" fmla="*/ 4071649 w 12346893"/>
                <a:gd name="connsiteY31" fmla="*/ 3 h 812606"/>
                <a:gd name="connsiteX32" fmla="*/ 4442076 w 12346893"/>
                <a:gd name="connsiteY32" fmla="*/ 148599 h 812606"/>
                <a:gd name="connsiteX33" fmla="*/ 4490282 w 12346893"/>
                <a:gd name="connsiteY33" fmla="*/ 195938 h 812606"/>
                <a:gd name="connsiteX34" fmla="*/ 4494596 w 12346893"/>
                <a:gd name="connsiteY34" fmla="*/ 187314 h 812606"/>
                <a:gd name="connsiteX35" fmla="*/ 4504132 w 12346893"/>
                <a:gd name="connsiteY35" fmla="*/ 204979 h 812606"/>
                <a:gd name="connsiteX36" fmla="*/ 4943961 w 12346893"/>
                <a:gd name="connsiteY36" fmla="*/ 492304 h 812606"/>
                <a:gd name="connsiteX37" fmla="*/ 5209571 w 12346893"/>
                <a:gd name="connsiteY37" fmla="*/ 401517 h 812606"/>
                <a:gd name="connsiteX38" fmla="*/ 5254775 w 12346893"/>
                <a:gd name="connsiteY38" fmla="*/ 363608 h 812606"/>
                <a:gd name="connsiteX39" fmla="*/ 5260352 w 12346893"/>
                <a:gd name="connsiteY39" fmla="*/ 356532 h 812606"/>
                <a:gd name="connsiteX40" fmla="*/ 5294481 w 12346893"/>
                <a:gd name="connsiteY40" fmla="*/ 323694 h 812606"/>
                <a:gd name="connsiteX41" fmla="*/ 5319553 w 12346893"/>
                <a:gd name="connsiteY41" fmla="*/ 296655 h 812606"/>
                <a:gd name="connsiteX42" fmla="*/ 5408614 w 12346893"/>
                <a:gd name="connsiteY42" fmla="*/ 177228 h 812606"/>
                <a:gd name="connsiteX43" fmla="*/ 5372276 w 12346893"/>
                <a:gd name="connsiteY43" fmla="*/ 258677 h 812606"/>
                <a:gd name="connsiteX44" fmla="*/ 5413555 w 12346893"/>
                <a:gd name="connsiteY44" fmla="*/ 229399 h 812606"/>
                <a:gd name="connsiteX45" fmla="*/ 5687128 w 12346893"/>
                <a:gd name="connsiteY45" fmla="*/ 151994 h 812606"/>
                <a:gd name="connsiteX46" fmla="*/ 6057555 w 12346893"/>
                <a:gd name="connsiteY46" fmla="*/ 300590 h 812606"/>
                <a:gd name="connsiteX47" fmla="*/ 6105761 w 12346893"/>
                <a:gd name="connsiteY47" fmla="*/ 347929 h 812606"/>
                <a:gd name="connsiteX48" fmla="*/ 6110075 w 12346893"/>
                <a:gd name="connsiteY48" fmla="*/ 339306 h 812606"/>
                <a:gd name="connsiteX49" fmla="*/ 6119611 w 12346893"/>
                <a:gd name="connsiteY49" fmla="*/ 356970 h 812606"/>
                <a:gd name="connsiteX50" fmla="*/ 6559439 w 12346893"/>
                <a:gd name="connsiteY50" fmla="*/ 644296 h 812606"/>
                <a:gd name="connsiteX51" fmla="*/ 6982502 w 12346893"/>
                <a:gd name="connsiteY51" fmla="*/ 383863 h 812606"/>
                <a:gd name="connsiteX52" fmla="*/ 6982753 w 12346893"/>
                <a:gd name="connsiteY52" fmla="*/ 383454 h 812606"/>
                <a:gd name="connsiteX53" fmla="*/ 6984246 w 12346893"/>
                <a:gd name="connsiteY53" fmla="*/ 380360 h 812606"/>
                <a:gd name="connsiteX54" fmla="*/ 7011032 w 12346893"/>
                <a:gd name="connsiteY54" fmla="*/ 332390 h 812606"/>
                <a:gd name="connsiteX55" fmla="*/ 7024286 w 12346893"/>
                <a:gd name="connsiteY55" fmla="*/ 311755 h 812606"/>
                <a:gd name="connsiteX56" fmla="*/ 7041777 w 12346893"/>
                <a:gd name="connsiteY56" fmla="*/ 271319 h 812606"/>
                <a:gd name="connsiteX57" fmla="*/ 7034085 w 12346893"/>
                <a:gd name="connsiteY57" fmla="*/ 296503 h 812606"/>
                <a:gd name="connsiteX58" fmla="*/ 7040195 w 12346893"/>
                <a:gd name="connsiteY58" fmla="*/ 286991 h 812606"/>
                <a:gd name="connsiteX59" fmla="*/ 7531947 w 12346893"/>
                <a:gd name="connsiteY59" fmla="*/ 1 h 812606"/>
                <a:gd name="connsiteX60" fmla="*/ 7902374 w 12346893"/>
                <a:gd name="connsiteY60" fmla="*/ 148597 h 812606"/>
                <a:gd name="connsiteX61" fmla="*/ 7950580 w 12346893"/>
                <a:gd name="connsiteY61" fmla="*/ 195936 h 812606"/>
                <a:gd name="connsiteX62" fmla="*/ 7954894 w 12346893"/>
                <a:gd name="connsiteY62" fmla="*/ 187312 h 812606"/>
                <a:gd name="connsiteX63" fmla="*/ 7964430 w 12346893"/>
                <a:gd name="connsiteY63" fmla="*/ 204977 h 812606"/>
                <a:gd name="connsiteX64" fmla="*/ 8404258 w 12346893"/>
                <a:gd name="connsiteY64" fmla="*/ 492302 h 812606"/>
                <a:gd name="connsiteX65" fmla="*/ 8669869 w 12346893"/>
                <a:gd name="connsiteY65" fmla="*/ 401515 h 812606"/>
                <a:gd name="connsiteX66" fmla="*/ 8715076 w 12346893"/>
                <a:gd name="connsiteY66" fmla="*/ 363604 h 812606"/>
                <a:gd name="connsiteX67" fmla="*/ 8720650 w 12346893"/>
                <a:gd name="connsiteY67" fmla="*/ 356531 h 812606"/>
                <a:gd name="connsiteX68" fmla="*/ 8754770 w 12346893"/>
                <a:gd name="connsiteY68" fmla="*/ 323702 h 812606"/>
                <a:gd name="connsiteX69" fmla="*/ 8779851 w 12346893"/>
                <a:gd name="connsiteY69" fmla="*/ 296653 h 812606"/>
                <a:gd name="connsiteX70" fmla="*/ 8869086 w 12346893"/>
                <a:gd name="connsiteY70" fmla="*/ 159809 h 812606"/>
                <a:gd name="connsiteX71" fmla="*/ 8886596 w 12346893"/>
                <a:gd name="connsiteY71" fmla="*/ 119325 h 812606"/>
                <a:gd name="connsiteX72" fmla="*/ 8868912 w 12346893"/>
                <a:gd name="connsiteY72" fmla="*/ 177226 h 812606"/>
                <a:gd name="connsiteX73" fmla="*/ 8832573 w 12346893"/>
                <a:gd name="connsiteY73" fmla="*/ 258676 h 812606"/>
                <a:gd name="connsiteX74" fmla="*/ 8873853 w 12346893"/>
                <a:gd name="connsiteY74" fmla="*/ 229399 h 812606"/>
                <a:gd name="connsiteX75" fmla="*/ 9147426 w 12346893"/>
                <a:gd name="connsiteY75" fmla="*/ 151993 h 812606"/>
                <a:gd name="connsiteX76" fmla="*/ 9517853 w 12346893"/>
                <a:gd name="connsiteY76" fmla="*/ 300589 h 812606"/>
                <a:gd name="connsiteX77" fmla="*/ 9566059 w 12346893"/>
                <a:gd name="connsiteY77" fmla="*/ 347928 h 812606"/>
                <a:gd name="connsiteX78" fmla="*/ 9570373 w 12346893"/>
                <a:gd name="connsiteY78" fmla="*/ 339305 h 812606"/>
                <a:gd name="connsiteX79" fmla="*/ 9579908 w 12346893"/>
                <a:gd name="connsiteY79" fmla="*/ 356969 h 812606"/>
                <a:gd name="connsiteX80" fmla="*/ 10019738 w 12346893"/>
                <a:gd name="connsiteY80" fmla="*/ 644295 h 812606"/>
                <a:gd name="connsiteX81" fmla="*/ 10442800 w 12346893"/>
                <a:gd name="connsiteY81" fmla="*/ 383862 h 812606"/>
                <a:gd name="connsiteX82" fmla="*/ 10443052 w 12346893"/>
                <a:gd name="connsiteY82" fmla="*/ 383453 h 812606"/>
                <a:gd name="connsiteX83" fmla="*/ 10444544 w 12346893"/>
                <a:gd name="connsiteY83" fmla="*/ 380359 h 812606"/>
                <a:gd name="connsiteX84" fmla="*/ 10471330 w 12346893"/>
                <a:gd name="connsiteY84" fmla="*/ 332389 h 812606"/>
                <a:gd name="connsiteX85" fmla="*/ 10484585 w 12346893"/>
                <a:gd name="connsiteY85" fmla="*/ 311754 h 812606"/>
                <a:gd name="connsiteX86" fmla="*/ 10502074 w 12346893"/>
                <a:gd name="connsiteY86" fmla="*/ 271318 h 812606"/>
                <a:gd name="connsiteX87" fmla="*/ 10494383 w 12346893"/>
                <a:gd name="connsiteY87" fmla="*/ 296502 h 812606"/>
                <a:gd name="connsiteX88" fmla="*/ 10500493 w 12346893"/>
                <a:gd name="connsiteY88" fmla="*/ 286990 h 812606"/>
                <a:gd name="connsiteX89" fmla="*/ 10992245 w 12346893"/>
                <a:gd name="connsiteY89" fmla="*/ 0 h 812606"/>
                <a:gd name="connsiteX90" fmla="*/ 11362672 w 12346893"/>
                <a:gd name="connsiteY90" fmla="*/ 148596 h 812606"/>
                <a:gd name="connsiteX91" fmla="*/ 11410878 w 12346893"/>
                <a:gd name="connsiteY91" fmla="*/ 195935 h 812606"/>
                <a:gd name="connsiteX92" fmla="*/ 11415192 w 12346893"/>
                <a:gd name="connsiteY92" fmla="*/ 187311 h 812606"/>
                <a:gd name="connsiteX93" fmla="*/ 11424728 w 12346893"/>
                <a:gd name="connsiteY93" fmla="*/ 204976 h 812606"/>
                <a:gd name="connsiteX94" fmla="*/ 11864557 w 12346893"/>
                <a:gd name="connsiteY94" fmla="*/ 492302 h 812606"/>
                <a:gd name="connsiteX95" fmla="*/ 12329384 w 12346893"/>
                <a:gd name="connsiteY95" fmla="*/ 159808 h 812606"/>
                <a:gd name="connsiteX96" fmla="*/ 12346893 w 12346893"/>
                <a:gd name="connsiteY96" fmla="*/ 119324 h 812606"/>
                <a:gd name="connsiteX97" fmla="*/ 12329210 w 12346893"/>
                <a:gd name="connsiteY97" fmla="*/ 177225 h 812606"/>
                <a:gd name="connsiteX98" fmla="*/ 11735544 w 12346893"/>
                <a:gd name="connsiteY98" fmla="*/ 660610 h 812606"/>
                <a:gd name="connsiteX99" fmla="*/ 11365117 w 12346893"/>
                <a:gd name="connsiteY99" fmla="*/ 512014 h 812606"/>
                <a:gd name="connsiteX100" fmla="*/ 11316911 w 12346893"/>
                <a:gd name="connsiteY100" fmla="*/ 464675 h 812606"/>
                <a:gd name="connsiteX101" fmla="*/ 11312596 w 12346893"/>
                <a:gd name="connsiteY101" fmla="*/ 473298 h 812606"/>
                <a:gd name="connsiteX102" fmla="*/ 11303061 w 12346893"/>
                <a:gd name="connsiteY102" fmla="*/ 455634 h 812606"/>
                <a:gd name="connsiteX103" fmla="*/ 10863232 w 12346893"/>
                <a:gd name="connsiteY103" fmla="*/ 168308 h 812606"/>
                <a:gd name="connsiteX104" fmla="*/ 10440170 w 12346893"/>
                <a:gd name="connsiteY104" fmla="*/ 428741 h 812606"/>
                <a:gd name="connsiteX105" fmla="*/ 10439918 w 12346893"/>
                <a:gd name="connsiteY105" fmla="*/ 429150 h 812606"/>
                <a:gd name="connsiteX106" fmla="*/ 10438426 w 12346893"/>
                <a:gd name="connsiteY106" fmla="*/ 432244 h 812606"/>
                <a:gd name="connsiteX107" fmla="*/ 10411639 w 12346893"/>
                <a:gd name="connsiteY107" fmla="*/ 480214 h 812606"/>
                <a:gd name="connsiteX108" fmla="*/ 10398385 w 12346893"/>
                <a:gd name="connsiteY108" fmla="*/ 500849 h 812606"/>
                <a:gd name="connsiteX109" fmla="*/ 10380895 w 12346893"/>
                <a:gd name="connsiteY109" fmla="*/ 541285 h 812606"/>
                <a:gd name="connsiteX110" fmla="*/ 10388586 w 12346893"/>
                <a:gd name="connsiteY110" fmla="*/ 516101 h 812606"/>
                <a:gd name="connsiteX111" fmla="*/ 10382477 w 12346893"/>
                <a:gd name="connsiteY111" fmla="*/ 525613 h 812606"/>
                <a:gd name="connsiteX112" fmla="*/ 9890724 w 12346893"/>
                <a:gd name="connsiteY112" fmla="*/ 812603 h 812606"/>
                <a:gd name="connsiteX113" fmla="*/ 9520297 w 12346893"/>
                <a:gd name="connsiteY113" fmla="*/ 664007 h 812606"/>
                <a:gd name="connsiteX114" fmla="*/ 9472091 w 12346893"/>
                <a:gd name="connsiteY114" fmla="*/ 616668 h 812606"/>
                <a:gd name="connsiteX115" fmla="*/ 9467777 w 12346893"/>
                <a:gd name="connsiteY115" fmla="*/ 625292 h 812606"/>
                <a:gd name="connsiteX116" fmla="*/ 9458242 w 12346893"/>
                <a:gd name="connsiteY116" fmla="*/ 607627 h 812606"/>
                <a:gd name="connsiteX117" fmla="*/ 9018413 w 12346893"/>
                <a:gd name="connsiteY117" fmla="*/ 320302 h 812606"/>
                <a:gd name="connsiteX118" fmla="*/ 8752802 w 12346893"/>
                <a:gd name="connsiteY118" fmla="*/ 411089 h 812606"/>
                <a:gd name="connsiteX119" fmla="*/ 8707595 w 12346893"/>
                <a:gd name="connsiteY119" fmla="*/ 449000 h 812606"/>
                <a:gd name="connsiteX120" fmla="*/ 8702022 w 12346893"/>
                <a:gd name="connsiteY120" fmla="*/ 456073 h 812606"/>
                <a:gd name="connsiteX121" fmla="*/ 8667901 w 12346893"/>
                <a:gd name="connsiteY121" fmla="*/ 488902 h 812606"/>
                <a:gd name="connsiteX122" fmla="*/ 8642820 w 12346893"/>
                <a:gd name="connsiteY122" fmla="*/ 515951 h 812606"/>
                <a:gd name="connsiteX123" fmla="*/ 8553585 w 12346893"/>
                <a:gd name="connsiteY123" fmla="*/ 652795 h 812606"/>
                <a:gd name="connsiteX124" fmla="*/ 8536075 w 12346893"/>
                <a:gd name="connsiteY124" fmla="*/ 693279 h 812606"/>
                <a:gd name="connsiteX125" fmla="*/ 8553759 w 12346893"/>
                <a:gd name="connsiteY125" fmla="*/ 635378 h 812606"/>
                <a:gd name="connsiteX126" fmla="*/ 8590098 w 12346893"/>
                <a:gd name="connsiteY126" fmla="*/ 553928 h 812606"/>
                <a:gd name="connsiteX127" fmla="*/ 8548818 w 12346893"/>
                <a:gd name="connsiteY127" fmla="*/ 583206 h 812606"/>
                <a:gd name="connsiteX128" fmla="*/ 8275246 w 12346893"/>
                <a:gd name="connsiteY128" fmla="*/ 660611 h 812606"/>
                <a:gd name="connsiteX129" fmla="*/ 7904819 w 12346893"/>
                <a:gd name="connsiteY129" fmla="*/ 512015 h 812606"/>
                <a:gd name="connsiteX130" fmla="*/ 7856612 w 12346893"/>
                <a:gd name="connsiteY130" fmla="*/ 464676 h 812606"/>
                <a:gd name="connsiteX131" fmla="*/ 7852299 w 12346893"/>
                <a:gd name="connsiteY131" fmla="*/ 473299 h 812606"/>
                <a:gd name="connsiteX132" fmla="*/ 7842763 w 12346893"/>
                <a:gd name="connsiteY132" fmla="*/ 455635 h 812606"/>
                <a:gd name="connsiteX133" fmla="*/ 7402933 w 12346893"/>
                <a:gd name="connsiteY133" fmla="*/ 168309 h 812606"/>
                <a:gd name="connsiteX134" fmla="*/ 6979871 w 12346893"/>
                <a:gd name="connsiteY134" fmla="*/ 428742 h 812606"/>
                <a:gd name="connsiteX135" fmla="*/ 6979620 w 12346893"/>
                <a:gd name="connsiteY135" fmla="*/ 429151 h 812606"/>
                <a:gd name="connsiteX136" fmla="*/ 6978128 w 12346893"/>
                <a:gd name="connsiteY136" fmla="*/ 432245 h 812606"/>
                <a:gd name="connsiteX137" fmla="*/ 6951342 w 12346893"/>
                <a:gd name="connsiteY137" fmla="*/ 480215 h 812606"/>
                <a:gd name="connsiteX138" fmla="*/ 6938086 w 12346893"/>
                <a:gd name="connsiteY138" fmla="*/ 500850 h 812606"/>
                <a:gd name="connsiteX139" fmla="*/ 6920597 w 12346893"/>
                <a:gd name="connsiteY139" fmla="*/ 541286 h 812606"/>
                <a:gd name="connsiteX140" fmla="*/ 6928288 w 12346893"/>
                <a:gd name="connsiteY140" fmla="*/ 516102 h 812606"/>
                <a:gd name="connsiteX141" fmla="*/ 6922178 w 12346893"/>
                <a:gd name="connsiteY141" fmla="*/ 525614 h 812606"/>
                <a:gd name="connsiteX142" fmla="*/ 6430427 w 12346893"/>
                <a:gd name="connsiteY142" fmla="*/ 812604 h 812606"/>
                <a:gd name="connsiteX143" fmla="*/ 6059999 w 12346893"/>
                <a:gd name="connsiteY143" fmla="*/ 664008 h 812606"/>
                <a:gd name="connsiteX144" fmla="*/ 6011793 w 12346893"/>
                <a:gd name="connsiteY144" fmla="*/ 616669 h 812606"/>
                <a:gd name="connsiteX145" fmla="*/ 6007479 w 12346893"/>
                <a:gd name="connsiteY145" fmla="*/ 625293 h 812606"/>
                <a:gd name="connsiteX146" fmla="*/ 5997944 w 12346893"/>
                <a:gd name="connsiteY146" fmla="*/ 607628 h 812606"/>
                <a:gd name="connsiteX147" fmla="*/ 5558114 w 12346893"/>
                <a:gd name="connsiteY147" fmla="*/ 320302 h 812606"/>
                <a:gd name="connsiteX148" fmla="*/ 5292505 w 12346893"/>
                <a:gd name="connsiteY148" fmla="*/ 411089 h 812606"/>
                <a:gd name="connsiteX149" fmla="*/ 5247300 w 12346893"/>
                <a:gd name="connsiteY149" fmla="*/ 448999 h 812606"/>
                <a:gd name="connsiteX150" fmla="*/ 5241724 w 12346893"/>
                <a:gd name="connsiteY150" fmla="*/ 456075 h 812606"/>
                <a:gd name="connsiteX151" fmla="*/ 5207594 w 12346893"/>
                <a:gd name="connsiteY151" fmla="*/ 488913 h 812606"/>
                <a:gd name="connsiteX152" fmla="*/ 5182522 w 12346893"/>
                <a:gd name="connsiteY152" fmla="*/ 515952 h 812606"/>
                <a:gd name="connsiteX153" fmla="*/ 5129799 w 12346893"/>
                <a:gd name="connsiteY153" fmla="*/ 553930 h 812606"/>
                <a:gd name="connsiteX154" fmla="*/ 5088520 w 12346893"/>
                <a:gd name="connsiteY154" fmla="*/ 583208 h 812606"/>
                <a:gd name="connsiteX155" fmla="*/ 4814948 w 12346893"/>
                <a:gd name="connsiteY155" fmla="*/ 660613 h 812606"/>
                <a:gd name="connsiteX156" fmla="*/ 4444521 w 12346893"/>
                <a:gd name="connsiteY156" fmla="*/ 512017 h 812606"/>
                <a:gd name="connsiteX157" fmla="*/ 4396314 w 12346893"/>
                <a:gd name="connsiteY157" fmla="*/ 464678 h 812606"/>
                <a:gd name="connsiteX158" fmla="*/ 4392001 w 12346893"/>
                <a:gd name="connsiteY158" fmla="*/ 473301 h 812606"/>
                <a:gd name="connsiteX159" fmla="*/ 4382465 w 12346893"/>
                <a:gd name="connsiteY159" fmla="*/ 455637 h 812606"/>
                <a:gd name="connsiteX160" fmla="*/ 3942636 w 12346893"/>
                <a:gd name="connsiteY160" fmla="*/ 168311 h 812606"/>
                <a:gd name="connsiteX161" fmla="*/ 3519574 w 12346893"/>
                <a:gd name="connsiteY161" fmla="*/ 428744 h 812606"/>
                <a:gd name="connsiteX162" fmla="*/ 3519322 w 12346893"/>
                <a:gd name="connsiteY162" fmla="*/ 429153 h 812606"/>
                <a:gd name="connsiteX163" fmla="*/ 3517830 w 12346893"/>
                <a:gd name="connsiteY163" fmla="*/ 432247 h 812606"/>
                <a:gd name="connsiteX164" fmla="*/ 3491044 w 12346893"/>
                <a:gd name="connsiteY164" fmla="*/ 480217 h 812606"/>
                <a:gd name="connsiteX165" fmla="*/ 3477788 w 12346893"/>
                <a:gd name="connsiteY165" fmla="*/ 500852 h 812606"/>
                <a:gd name="connsiteX166" fmla="*/ 3460299 w 12346893"/>
                <a:gd name="connsiteY166" fmla="*/ 541288 h 812606"/>
                <a:gd name="connsiteX167" fmla="*/ 3467991 w 12346893"/>
                <a:gd name="connsiteY167" fmla="*/ 516104 h 812606"/>
                <a:gd name="connsiteX168" fmla="*/ 3461880 w 12346893"/>
                <a:gd name="connsiteY168" fmla="*/ 525616 h 812606"/>
                <a:gd name="connsiteX169" fmla="*/ 2970129 w 12346893"/>
                <a:gd name="connsiteY169" fmla="*/ 812606 h 812606"/>
                <a:gd name="connsiteX170" fmla="*/ 2599702 w 12346893"/>
                <a:gd name="connsiteY170" fmla="*/ 664010 h 812606"/>
                <a:gd name="connsiteX171" fmla="*/ 2551495 w 12346893"/>
                <a:gd name="connsiteY171" fmla="*/ 616671 h 812606"/>
                <a:gd name="connsiteX172" fmla="*/ 2547182 w 12346893"/>
                <a:gd name="connsiteY172" fmla="*/ 625295 h 812606"/>
                <a:gd name="connsiteX173" fmla="*/ 2537646 w 12346893"/>
                <a:gd name="connsiteY173" fmla="*/ 607630 h 812606"/>
                <a:gd name="connsiteX174" fmla="*/ 2097817 w 12346893"/>
                <a:gd name="connsiteY174" fmla="*/ 320304 h 812606"/>
                <a:gd name="connsiteX175" fmla="*/ 1832207 w 12346893"/>
                <a:gd name="connsiteY175" fmla="*/ 411091 h 812606"/>
                <a:gd name="connsiteX176" fmla="*/ 1787003 w 12346893"/>
                <a:gd name="connsiteY176" fmla="*/ 449001 h 812606"/>
                <a:gd name="connsiteX177" fmla="*/ 1747297 w 12346893"/>
                <a:gd name="connsiteY177" fmla="*/ 488915 h 812606"/>
                <a:gd name="connsiteX178" fmla="*/ 1722225 w 12346893"/>
                <a:gd name="connsiteY178" fmla="*/ 515954 h 812606"/>
                <a:gd name="connsiteX179" fmla="*/ 1669501 w 12346893"/>
                <a:gd name="connsiteY179" fmla="*/ 553933 h 812606"/>
                <a:gd name="connsiteX180" fmla="*/ 1628223 w 12346893"/>
                <a:gd name="connsiteY180" fmla="*/ 583210 h 812606"/>
                <a:gd name="connsiteX181" fmla="*/ 1354650 w 12346893"/>
                <a:gd name="connsiteY181" fmla="*/ 660615 h 812606"/>
                <a:gd name="connsiteX182" fmla="*/ 984223 w 12346893"/>
                <a:gd name="connsiteY182" fmla="*/ 512019 h 812606"/>
                <a:gd name="connsiteX183" fmla="*/ 936017 w 12346893"/>
                <a:gd name="connsiteY183" fmla="*/ 464680 h 812606"/>
                <a:gd name="connsiteX184" fmla="*/ 931703 w 12346893"/>
                <a:gd name="connsiteY184" fmla="*/ 473303 h 812606"/>
                <a:gd name="connsiteX185" fmla="*/ 922167 w 12346893"/>
                <a:gd name="connsiteY185" fmla="*/ 455639 h 812606"/>
                <a:gd name="connsiteX186" fmla="*/ 482338 w 12346893"/>
                <a:gd name="connsiteY186" fmla="*/ 168313 h 812606"/>
                <a:gd name="connsiteX187" fmla="*/ 59276 w 12346893"/>
                <a:gd name="connsiteY187" fmla="*/ 428746 h 812606"/>
                <a:gd name="connsiteX188" fmla="*/ 59024 w 12346893"/>
                <a:gd name="connsiteY188" fmla="*/ 429155 h 812606"/>
                <a:gd name="connsiteX189" fmla="*/ 30746 w 12346893"/>
                <a:gd name="connsiteY189" fmla="*/ 480219 h 812606"/>
                <a:gd name="connsiteX190" fmla="*/ 17490 w 12346893"/>
                <a:gd name="connsiteY190" fmla="*/ 500854 h 812606"/>
                <a:gd name="connsiteX191" fmla="*/ 1 w 12346893"/>
                <a:gd name="connsiteY191" fmla="*/ 541290 h 812606"/>
                <a:gd name="connsiteX192" fmla="*/ 7693 w 12346893"/>
                <a:gd name="connsiteY192" fmla="*/ 516106 h 812606"/>
                <a:gd name="connsiteX193" fmla="*/ 1582 w 12346893"/>
                <a:gd name="connsiteY193" fmla="*/ 525618 h 812606"/>
                <a:gd name="connsiteX0" fmla="*/ 90434 w 12346891"/>
                <a:gd name="connsiteY0" fmla="*/ 332394 h 812606"/>
                <a:gd name="connsiteX1" fmla="*/ 103689 w 12346891"/>
                <a:gd name="connsiteY1" fmla="*/ 311759 h 812606"/>
                <a:gd name="connsiteX2" fmla="*/ 121179 w 12346891"/>
                <a:gd name="connsiteY2" fmla="*/ 271323 h 812606"/>
                <a:gd name="connsiteX3" fmla="*/ 113487 w 12346891"/>
                <a:gd name="connsiteY3" fmla="*/ 296507 h 812606"/>
                <a:gd name="connsiteX4" fmla="*/ 119597 w 12346891"/>
                <a:gd name="connsiteY4" fmla="*/ 286995 h 812606"/>
                <a:gd name="connsiteX5" fmla="*/ 611349 w 12346891"/>
                <a:gd name="connsiteY5" fmla="*/ 5 h 812606"/>
                <a:gd name="connsiteX6" fmla="*/ 981776 w 12346891"/>
                <a:gd name="connsiteY6" fmla="*/ 148601 h 812606"/>
                <a:gd name="connsiteX7" fmla="*/ 1029982 w 12346891"/>
                <a:gd name="connsiteY7" fmla="*/ 195940 h 812606"/>
                <a:gd name="connsiteX8" fmla="*/ 1034296 w 12346891"/>
                <a:gd name="connsiteY8" fmla="*/ 187316 h 812606"/>
                <a:gd name="connsiteX9" fmla="*/ 1043832 w 12346891"/>
                <a:gd name="connsiteY9" fmla="*/ 204981 h 812606"/>
                <a:gd name="connsiteX10" fmla="*/ 1483661 w 12346891"/>
                <a:gd name="connsiteY10" fmla="*/ 492306 h 812606"/>
                <a:gd name="connsiteX11" fmla="*/ 1749271 w 12346891"/>
                <a:gd name="connsiteY11" fmla="*/ 401519 h 812606"/>
                <a:gd name="connsiteX12" fmla="*/ 1794475 w 12346891"/>
                <a:gd name="connsiteY12" fmla="*/ 363610 h 812606"/>
                <a:gd name="connsiteX13" fmla="*/ 1800052 w 12346891"/>
                <a:gd name="connsiteY13" fmla="*/ 356534 h 812606"/>
                <a:gd name="connsiteX14" fmla="*/ 1834181 w 12346891"/>
                <a:gd name="connsiteY14" fmla="*/ 323696 h 812606"/>
                <a:gd name="connsiteX15" fmla="*/ 1911977 w 12346891"/>
                <a:gd name="connsiteY15" fmla="*/ 258678 h 812606"/>
                <a:gd name="connsiteX16" fmla="*/ 1953255 w 12346891"/>
                <a:gd name="connsiteY16" fmla="*/ 229401 h 812606"/>
                <a:gd name="connsiteX17" fmla="*/ 2226828 w 12346891"/>
                <a:gd name="connsiteY17" fmla="*/ 151996 h 812606"/>
                <a:gd name="connsiteX18" fmla="*/ 2597255 w 12346891"/>
                <a:gd name="connsiteY18" fmla="*/ 300592 h 812606"/>
                <a:gd name="connsiteX19" fmla="*/ 2645461 w 12346891"/>
                <a:gd name="connsiteY19" fmla="*/ 347931 h 812606"/>
                <a:gd name="connsiteX20" fmla="*/ 2649775 w 12346891"/>
                <a:gd name="connsiteY20" fmla="*/ 339308 h 812606"/>
                <a:gd name="connsiteX21" fmla="*/ 2659311 w 12346891"/>
                <a:gd name="connsiteY21" fmla="*/ 356972 h 812606"/>
                <a:gd name="connsiteX22" fmla="*/ 3099140 w 12346891"/>
                <a:gd name="connsiteY22" fmla="*/ 644298 h 812606"/>
                <a:gd name="connsiteX23" fmla="*/ 3522202 w 12346891"/>
                <a:gd name="connsiteY23" fmla="*/ 383865 h 812606"/>
                <a:gd name="connsiteX24" fmla="*/ 3522454 w 12346891"/>
                <a:gd name="connsiteY24" fmla="*/ 383456 h 812606"/>
                <a:gd name="connsiteX25" fmla="*/ 3550732 w 12346891"/>
                <a:gd name="connsiteY25" fmla="*/ 332392 h 812606"/>
                <a:gd name="connsiteX26" fmla="*/ 3581477 w 12346891"/>
                <a:gd name="connsiteY26" fmla="*/ 271321 h 812606"/>
                <a:gd name="connsiteX27" fmla="*/ 3573785 w 12346891"/>
                <a:gd name="connsiteY27" fmla="*/ 296505 h 812606"/>
                <a:gd name="connsiteX28" fmla="*/ 3579895 w 12346891"/>
                <a:gd name="connsiteY28" fmla="*/ 286993 h 812606"/>
                <a:gd name="connsiteX29" fmla="*/ 4071647 w 12346891"/>
                <a:gd name="connsiteY29" fmla="*/ 3 h 812606"/>
                <a:gd name="connsiteX30" fmla="*/ 4442074 w 12346891"/>
                <a:gd name="connsiteY30" fmla="*/ 148599 h 812606"/>
                <a:gd name="connsiteX31" fmla="*/ 4490280 w 12346891"/>
                <a:gd name="connsiteY31" fmla="*/ 195938 h 812606"/>
                <a:gd name="connsiteX32" fmla="*/ 4494594 w 12346891"/>
                <a:gd name="connsiteY32" fmla="*/ 187314 h 812606"/>
                <a:gd name="connsiteX33" fmla="*/ 4504130 w 12346891"/>
                <a:gd name="connsiteY33" fmla="*/ 204979 h 812606"/>
                <a:gd name="connsiteX34" fmla="*/ 4943959 w 12346891"/>
                <a:gd name="connsiteY34" fmla="*/ 492304 h 812606"/>
                <a:gd name="connsiteX35" fmla="*/ 5209569 w 12346891"/>
                <a:gd name="connsiteY35" fmla="*/ 401517 h 812606"/>
                <a:gd name="connsiteX36" fmla="*/ 5254773 w 12346891"/>
                <a:gd name="connsiteY36" fmla="*/ 363608 h 812606"/>
                <a:gd name="connsiteX37" fmla="*/ 5260350 w 12346891"/>
                <a:gd name="connsiteY37" fmla="*/ 356532 h 812606"/>
                <a:gd name="connsiteX38" fmla="*/ 5294479 w 12346891"/>
                <a:gd name="connsiteY38" fmla="*/ 323694 h 812606"/>
                <a:gd name="connsiteX39" fmla="*/ 5319551 w 12346891"/>
                <a:gd name="connsiteY39" fmla="*/ 296655 h 812606"/>
                <a:gd name="connsiteX40" fmla="*/ 5408612 w 12346891"/>
                <a:gd name="connsiteY40" fmla="*/ 177228 h 812606"/>
                <a:gd name="connsiteX41" fmla="*/ 5372274 w 12346891"/>
                <a:gd name="connsiteY41" fmla="*/ 258677 h 812606"/>
                <a:gd name="connsiteX42" fmla="*/ 5413553 w 12346891"/>
                <a:gd name="connsiteY42" fmla="*/ 229399 h 812606"/>
                <a:gd name="connsiteX43" fmla="*/ 5687126 w 12346891"/>
                <a:gd name="connsiteY43" fmla="*/ 151994 h 812606"/>
                <a:gd name="connsiteX44" fmla="*/ 6057553 w 12346891"/>
                <a:gd name="connsiteY44" fmla="*/ 300590 h 812606"/>
                <a:gd name="connsiteX45" fmla="*/ 6105759 w 12346891"/>
                <a:gd name="connsiteY45" fmla="*/ 347929 h 812606"/>
                <a:gd name="connsiteX46" fmla="*/ 6110073 w 12346891"/>
                <a:gd name="connsiteY46" fmla="*/ 339306 h 812606"/>
                <a:gd name="connsiteX47" fmla="*/ 6119609 w 12346891"/>
                <a:gd name="connsiteY47" fmla="*/ 356970 h 812606"/>
                <a:gd name="connsiteX48" fmla="*/ 6559437 w 12346891"/>
                <a:gd name="connsiteY48" fmla="*/ 644296 h 812606"/>
                <a:gd name="connsiteX49" fmla="*/ 6982500 w 12346891"/>
                <a:gd name="connsiteY49" fmla="*/ 383863 h 812606"/>
                <a:gd name="connsiteX50" fmla="*/ 6982751 w 12346891"/>
                <a:gd name="connsiteY50" fmla="*/ 383454 h 812606"/>
                <a:gd name="connsiteX51" fmla="*/ 6984244 w 12346891"/>
                <a:gd name="connsiteY51" fmla="*/ 380360 h 812606"/>
                <a:gd name="connsiteX52" fmla="*/ 7011030 w 12346891"/>
                <a:gd name="connsiteY52" fmla="*/ 332390 h 812606"/>
                <a:gd name="connsiteX53" fmla="*/ 7024284 w 12346891"/>
                <a:gd name="connsiteY53" fmla="*/ 311755 h 812606"/>
                <a:gd name="connsiteX54" fmla="*/ 7041775 w 12346891"/>
                <a:gd name="connsiteY54" fmla="*/ 271319 h 812606"/>
                <a:gd name="connsiteX55" fmla="*/ 7034083 w 12346891"/>
                <a:gd name="connsiteY55" fmla="*/ 296503 h 812606"/>
                <a:gd name="connsiteX56" fmla="*/ 7040193 w 12346891"/>
                <a:gd name="connsiteY56" fmla="*/ 286991 h 812606"/>
                <a:gd name="connsiteX57" fmla="*/ 7531945 w 12346891"/>
                <a:gd name="connsiteY57" fmla="*/ 1 h 812606"/>
                <a:gd name="connsiteX58" fmla="*/ 7902372 w 12346891"/>
                <a:gd name="connsiteY58" fmla="*/ 148597 h 812606"/>
                <a:gd name="connsiteX59" fmla="*/ 7950578 w 12346891"/>
                <a:gd name="connsiteY59" fmla="*/ 195936 h 812606"/>
                <a:gd name="connsiteX60" fmla="*/ 7954892 w 12346891"/>
                <a:gd name="connsiteY60" fmla="*/ 187312 h 812606"/>
                <a:gd name="connsiteX61" fmla="*/ 7964428 w 12346891"/>
                <a:gd name="connsiteY61" fmla="*/ 204977 h 812606"/>
                <a:gd name="connsiteX62" fmla="*/ 8404256 w 12346891"/>
                <a:gd name="connsiteY62" fmla="*/ 492302 h 812606"/>
                <a:gd name="connsiteX63" fmla="*/ 8669867 w 12346891"/>
                <a:gd name="connsiteY63" fmla="*/ 401515 h 812606"/>
                <a:gd name="connsiteX64" fmla="*/ 8715074 w 12346891"/>
                <a:gd name="connsiteY64" fmla="*/ 363604 h 812606"/>
                <a:gd name="connsiteX65" fmla="*/ 8720648 w 12346891"/>
                <a:gd name="connsiteY65" fmla="*/ 356531 h 812606"/>
                <a:gd name="connsiteX66" fmla="*/ 8754768 w 12346891"/>
                <a:gd name="connsiteY66" fmla="*/ 323702 h 812606"/>
                <a:gd name="connsiteX67" fmla="*/ 8779849 w 12346891"/>
                <a:gd name="connsiteY67" fmla="*/ 296653 h 812606"/>
                <a:gd name="connsiteX68" fmla="*/ 8869084 w 12346891"/>
                <a:gd name="connsiteY68" fmla="*/ 159809 h 812606"/>
                <a:gd name="connsiteX69" fmla="*/ 8886594 w 12346891"/>
                <a:gd name="connsiteY69" fmla="*/ 119325 h 812606"/>
                <a:gd name="connsiteX70" fmla="*/ 8868910 w 12346891"/>
                <a:gd name="connsiteY70" fmla="*/ 177226 h 812606"/>
                <a:gd name="connsiteX71" fmla="*/ 8832571 w 12346891"/>
                <a:gd name="connsiteY71" fmla="*/ 258676 h 812606"/>
                <a:gd name="connsiteX72" fmla="*/ 8873851 w 12346891"/>
                <a:gd name="connsiteY72" fmla="*/ 229399 h 812606"/>
                <a:gd name="connsiteX73" fmla="*/ 9147424 w 12346891"/>
                <a:gd name="connsiteY73" fmla="*/ 151993 h 812606"/>
                <a:gd name="connsiteX74" fmla="*/ 9517851 w 12346891"/>
                <a:gd name="connsiteY74" fmla="*/ 300589 h 812606"/>
                <a:gd name="connsiteX75" fmla="*/ 9566057 w 12346891"/>
                <a:gd name="connsiteY75" fmla="*/ 347928 h 812606"/>
                <a:gd name="connsiteX76" fmla="*/ 9570371 w 12346891"/>
                <a:gd name="connsiteY76" fmla="*/ 339305 h 812606"/>
                <a:gd name="connsiteX77" fmla="*/ 9579906 w 12346891"/>
                <a:gd name="connsiteY77" fmla="*/ 356969 h 812606"/>
                <a:gd name="connsiteX78" fmla="*/ 10019736 w 12346891"/>
                <a:gd name="connsiteY78" fmla="*/ 644295 h 812606"/>
                <a:gd name="connsiteX79" fmla="*/ 10442798 w 12346891"/>
                <a:gd name="connsiteY79" fmla="*/ 383862 h 812606"/>
                <a:gd name="connsiteX80" fmla="*/ 10443050 w 12346891"/>
                <a:gd name="connsiteY80" fmla="*/ 383453 h 812606"/>
                <a:gd name="connsiteX81" fmla="*/ 10444542 w 12346891"/>
                <a:gd name="connsiteY81" fmla="*/ 380359 h 812606"/>
                <a:gd name="connsiteX82" fmla="*/ 10471328 w 12346891"/>
                <a:gd name="connsiteY82" fmla="*/ 332389 h 812606"/>
                <a:gd name="connsiteX83" fmla="*/ 10484583 w 12346891"/>
                <a:gd name="connsiteY83" fmla="*/ 311754 h 812606"/>
                <a:gd name="connsiteX84" fmla="*/ 10502072 w 12346891"/>
                <a:gd name="connsiteY84" fmla="*/ 271318 h 812606"/>
                <a:gd name="connsiteX85" fmla="*/ 10494381 w 12346891"/>
                <a:gd name="connsiteY85" fmla="*/ 296502 h 812606"/>
                <a:gd name="connsiteX86" fmla="*/ 10500491 w 12346891"/>
                <a:gd name="connsiteY86" fmla="*/ 286990 h 812606"/>
                <a:gd name="connsiteX87" fmla="*/ 10992243 w 12346891"/>
                <a:gd name="connsiteY87" fmla="*/ 0 h 812606"/>
                <a:gd name="connsiteX88" fmla="*/ 11362670 w 12346891"/>
                <a:gd name="connsiteY88" fmla="*/ 148596 h 812606"/>
                <a:gd name="connsiteX89" fmla="*/ 11410876 w 12346891"/>
                <a:gd name="connsiteY89" fmla="*/ 195935 h 812606"/>
                <a:gd name="connsiteX90" fmla="*/ 11415190 w 12346891"/>
                <a:gd name="connsiteY90" fmla="*/ 187311 h 812606"/>
                <a:gd name="connsiteX91" fmla="*/ 11424726 w 12346891"/>
                <a:gd name="connsiteY91" fmla="*/ 204976 h 812606"/>
                <a:gd name="connsiteX92" fmla="*/ 11864555 w 12346891"/>
                <a:gd name="connsiteY92" fmla="*/ 492302 h 812606"/>
                <a:gd name="connsiteX93" fmla="*/ 12329382 w 12346891"/>
                <a:gd name="connsiteY93" fmla="*/ 159808 h 812606"/>
                <a:gd name="connsiteX94" fmla="*/ 12346891 w 12346891"/>
                <a:gd name="connsiteY94" fmla="*/ 119324 h 812606"/>
                <a:gd name="connsiteX95" fmla="*/ 12329208 w 12346891"/>
                <a:gd name="connsiteY95" fmla="*/ 177225 h 812606"/>
                <a:gd name="connsiteX96" fmla="*/ 11735542 w 12346891"/>
                <a:gd name="connsiteY96" fmla="*/ 660610 h 812606"/>
                <a:gd name="connsiteX97" fmla="*/ 11365115 w 12346891"/>
                <a:gd name="connsiteY97" fmla="*/ 512014 h 812606"/>
                <a:gd name="connsiteX98" fmla="*/ 11316909 w 12346891"/>
                <a:gd name="connsiteY98" fmla="*/ 464675 h 812606"/>
                <a:gd name="connsiteX99" fmla="*/ 11312594 w 12346891"/>
                <a:gd name="connsiteY99" fmla="*/ 473298 h 812606"/>
                <a:gd name="connsiteX100" fmla="*/ 11303059 w 12346891"/>
                <a:gd name="connsiteY100" fmla="*/ 455634 h 812606"/>
                <a:gd name="connsiteX101" fmla="*/ 10863230 w 12346891"/>
                <a:gd name="connsiteY101" fmla="*/ 168308 h 812606"/>
                <a:gd name="connsiteX102" fmla="*/ 10440168 w 12346891"/>
                <a:gd name="connsiteY102" fmla="*/ 428741 h 812606"/>
                <a:gd name="connsiteX103" fmla="*/ 10439916 w 12346891"/>
                <a:gd name="connsiteY103" fmla="*/ 429150 h 812606"/>
                <a:gd name="connsiteX104" fmla="*/ 10438424 w 12346891"/>
                <a:gd name="connsiteY104" fmla="*/ 432244 h 812606"/>
                <a:gd name="connsiteX105" fmla="*/ 10411637 w 12346891"/>
                <a:gd name="connsiteY105" fmla="*/ 480214 h 812606"/>
                <a:gd name="connsiteX106" fmla="*/ 10398383 w 12346891"/>
                <a:gd name="connsiteY106" fmla="*/ 500849 h 812606"/>
                <a:gd name="connsiteX107" fmla="*/ 10380893 w 12346891"/>
                <a:gd name="connsiteY107" fmla="*/ 541285 h 812606"/>
                <a:gd name="connsiteX108" fmla="*/ 10388584 w 12346891"/>
                <a:gd name="connsiteY108" fmla="*/ 516101 h 812606"/>
                <a:gd name="connsiteX109" fmla="*/ 10382475 w 12346891"/>
                <a:gd name="connsiteY109" fmla="*/ 525613 h 812606"/>
                <a:gd name="connsiteX110" fmla="*/ 9890722 w 12346891"/>
                <a:gd name="connsiteY110" fmla="*/ 812603 h 812606"/>
                <a:gd name="connsiteX111" fmla="*/ 9520295 w 12346891"/>
                <a:gd name="connsiteY111" fmla="*/ 664007 h 812606"/>
                <a:gd name="connsiteX112" fmla="*/ 9472089 w 12346891"/>
                <a:gd name="connsiteY112" fmla="*/ 616668 h 812606"/>
                <a:gd name="connsiteX113" fmla="*/ 9467775 w 12346891"/>
                <a:gd name="connsiteY113" fmla="*/ 625292 h 812606"/>
                <a:gd name="connsiteX114" fmla="*/ 9458240 w 12346891"/>
                <a:gd name="connsiteY114" fmla="*/ 607627 h 812606"/>
                <a:gd name="connsiteX115" fmla="*/ 9018411 w 12346891"/>
                <a:gd name="connsiteY115" fmla="*/ 320302 h 812606"/>
                <a:gd name="connsiteX116" fmla="*/ 8752800 w 12346891"/>
                <a:gd name="connsiteY116" fmla="*/ 411089 h 812606"/>
                <a:gd name="connsiteX117" fmla="*/ 8707593 w 12346891"/>
                <a:gd name="connsiteY117" fmla="*/ 449000 h 812606"/>
                <a:gd name="connsiteX118" fmla="*/ 8702020 w 12346891"/>
                <a:gd name="connsiteY118" fmla="*/ 456073 h 812606"/>
                <a:gd name="connsiteX119" fmla="*/ 8667899 w 12346891"/>
                <a:gd name="connsiteY119" fmla="*/ 488902 h 812606"/>
                <a:gd name="connsiteX120" fmla="*/ 8642818 w 12346891"/>
                <a:gd name="connsiteY120" fmla="*/ 515951 h 812606"/>
                <a:gd name="connsiteX121" fmla="*/ 8553583 w 12346891"/>
                <a:gd name="connsiteY121" fmla="*/ 652795 h 812606"/>
                <a:gd name="connsiteX122" fmla="*/ 8536073 w 12346891"/>
                <a:gd name="connsiteY122" fmla="*/ 693279 h 812606"/>
                <a:gd name="connsiteX123" fmla="*/ 8553757 w 12346891"/>
                <a:gd name="connsiteY123" fmla="*/ 635378 h 812606"/>
                <a:gd name="connsiteX124" fmla="*/ 8590096 w 12346891"/>
                <a:gd name="connsiteY124" fmla="*/ 553928 h 812606"/>
                <a:gd name="connsiteX125" fmla="*/ 8548816 w 12346891"/>
                <a:gd name="connsiteY125" fmla="*/ 583206 h 812606"/>
                <a:gd name="connsiteX126" fmla="*/ 8275244 w 12346891"/>
                <a:gd name="connsiteY126" fmla="*/ 660611 h 812606"/>
                <a:gd name="connsiteX127" fmla="*/ 7904817 w 12346891"/>
                <a:gd name="connsiteY127" fmla="*/ 512015 h 812606"/>
                <a:gd name="connsiteX128" fmla="*/ 7856610 w 12346891"/>
                <a:gd name="connsiteY128" fmla="*/ 464676 h 812606"/>
                <a:gd name="connsiteX129" fmla="*/ 7852297 w 12346891"/>
                <a:gd name="connsiteY129" fmla="*/ 473299 h 812606"/>
                <a:gd name="connsiteX130" fmla="*/ 7842761 w 12346891"/>
                <a:gd name="connsiteY130" fmla="*/ 455635 h 812606"/>
                <a:gd name="connsiteX131" fmla="*/ 7402931 w 12346891"/>
                <a:gd name="connsiteY131" fmla="*/ 168309 h 812606"/>
                <a:gd name="connsiteX132" fmla="*/ 6979869 w 12346891"/>
                <a:gd name="connsiteY132" fmla="*/ 428742 h 812606"/>
                <a:gd name="connsiteX133" fmla="*/ 6979618 w 12346891"/>
                <a:gd name="connsiteY133" fmla="*/ 429151 h 812606"/>
                <a:gd name="connsiteX134" fmla="*/ 6978126 w 12346891"/>
                <a:gd name="connsiteY134" fmla="*/ 432245 h 812606"/>
                <a:gd name="connsiteX135" fmla="*/ 6951340 w 12346891"/>
                <a:gd name="connsiteY135" fmla="*/ 480215 h 812606"/>
                <a:gd name="connsiteX136" fmla="*/ 6938084 w 12346891"/>
                <a:gd name="connsiteY136" fmla="*/ 500850 h 812606"/>
                <a:gd name="connsiteX137" fmla="*/ 6920595 w 12346891"/>
                <a:gd name="connsiteY137" fmla="*/ 541286 h 812606"/>
                <a:gd name="connsiteX138" fmla="*/ 6928286 w 12346891"/>
                <a:gd name="connsiteY138" fmla="*/ 516102 h 812606"/>
                <a:gd name="connsiteX139" fmla="*/ 6922176 w 12346891"/>
                <a:gd name="connsiteY139" fmla="*/ 525614 h 812606"/>
                <a:gd name="connsiteX140" fmla="*/ 6430425 w 12346891"/>
                <a:gd name="connsiteY140" fmla="*/ 812604 h 812606"/>
                <a:gd name="connsiteX141" fmla="*/ 6059997 w 12346891"/>
                <a:gd name="connsiteY141" fmla="*/ 664008 h 812606"/>
                <a:gd name="connsiteX142" fmla="*/ 6011791 w 12346891"/>
                <a:gd name="connsiteY142" fmla="*/ 616669 h 812606"/>
                <a:gd name="connsiteX143" fmla="*/ 6007477 w 12346891"/>
                <a:gd name="connsiteY143" fmla="*/ 625293 h 812606"/>
                <a:gd name="connsiteX144" fmla="*/ 5997942 w 12346891"/>
                <a:gd name="connsiteY144" fmla="*/ 607628 h 812606"/>
                <a:gd name="connsiteX145" fmla="*/ 5558112 w 12346891"/>
                <a:gd name="connsiteY145" fmla="*/ 320302 h 812606"/>
                <a:gd name="connsiteX146" fmla="*/ 5292503 w 12346891"/>
                <a:gd name="connsiteY146" fmla="*/ 411089 h 812606"/>
                <a:gd name="connsiteX147" fmla="*/ 5247298 w 12346891"/>
                <a:gd name="connsiteY147" fmla="*/ 448999 h 812606"/>
                <a:gd name="connsiteX148" fmla="*/ 5241722 w 12346891"/>
                <a:gd name="connsiteY148" fmla="*/ 456075 h 812606"/>
                <a:gd name="connsiteX149" fmla="*/ 5207592 w 12346891"/>
                <a:gd name="connsiteY149" fmla="*/ 488913 h 812606"/>
                <a:gd name="connsiteX150" fmla="*/ 5182520 w 12346891"/>
                <a:gd name="connsiteY150" fmla="*/ 515952 h 812606"/>
                <a:gd name="connsiteX151" fmla="*/ 5129797 w 12346891"/>
                <a:gd name="connsiteY151" fmla="*/ 553930 h 812606"/>
                <a:gd name="connsiteX152" fmla="*/ 5088518 w 12346891"/>
                <a:gd name="connsiteY152" fmla="*/ 583208 h 812606"/>
                <a:gd name="connsiteX153" fmla="*/ 4814946 w 12346891"/>
                <a:gd name="connsiteY153" fmla="*/ 660613 h 812606"/>
                <a:gd name="connsiteX154" fmla="*/ 4444519 w 12346891"/>
                <a:gd name="connsiteY154" fmla="*/ 512017 h 812606"/>
                <a:gd name="connsiteX155" fmla="*/ 4396312 w 12346891"/>
                <a:gd name="connsiteY155" fmla="*/ 464678 h 812606"/>
                <a:gd name="connsiteX156" fmla="*/ 4391999 w 12346891"/>
                <a:gd name="connsiteY156" fmla="*/ 473301 h 812606"/>
                <a:gd name="connsiteX157" fmla="*/ 4382463 w 12346891"/>
                <a:gd name="connsiteY157" fmla="*/ 455637 h 812606"/>
                <a:gd name="connsiteX158" fmla="*/ 3942634 w 12346891"/>
                <a:gd name="connsiteY158" fmla="*/ 168311 h 812606"/>
                <a:gd name="connsiteX159" fmla="*/ 3519572 w 12346891"/>
                <a:gd name="connsiteY159" fmla="*/ 428744 h 812606"/>
                <a:gd name="connsiteX160" fmla="*/ 3519320 w 12346891"/>
                <a:gd name="connsiteY160" fmla="*/ 429153 h 812606"/>
                <a:gd name="connsiteX161" fmla="*/ 3517828 w 12346891"/>
                <a:gd name="connsiteY161" fmla="*/ 432247 h 812606"/>
                <a:gd name="connsiteX162" fmla="*/ 3491042 w 12346891"/>
                <a:gd name="connsiteY162" fmla="*/ 480217 h 812606"/>
                <a:gd name="connsiteX163" fmla="*/ 3477786 w 12346891"/>
                <a:gd name="connsiteY163" fmla="*/ 500852 h 812606"/>
                <a:gd name="connsiteX164" fmla="*/ 3460297 w 12346891"/>
                <a:gd name="connsiteY164" fmla="*/ 541288 h 812606"/>
                <a:gd name="connsiteX165" fmla="*/ 3467989 w 12346891"/>
                <a:gd name="connsiteY165" fmla="*/ 516104 h 812606"/>
                <a:gd name="connsiteX166" fmla="*/ 3461878 w 12346891"/>
                <a:gd name="connsiteY166" fmla="*/ 525616 h 812606"/>
                <a:gd name="connsiteX167" fmla="*/ 2970127 w 12346891"/>
                <a:gd name="connsiteY167" fmla="*/ 812606 h 812606"/>
                <a:gd name="connsiteX168" fmla="*/ 2599700 w 12346891"/>
                <a:gd name="connsiteY168" fmla="*/ 664010 h 812606"/>
                <a:gd name="connsiteX169" fmla="*/ 2551493 w 12346891"/>
                <a:gd name="connsiteY169" fmla="*/ 616671 h 812606"/>
                <a:gd name="connsiteX170" fmla="*/ 2547180 w 12346891"/>
                <a:gd name="connsiteY170" fmla="*/ 625295 h 812606"/>
                <a:gd name="connsiteX171" fmla="*/ 2537644 w 12346891"/>
                <a:gd name="connsiteY171" fmla="*/ 607630 h 812606"/>
                <a:gd name="connsiteX172" fmla="*/ 2097815 w 12346891"/>
                <a:gd name="connsiteY172" fmla="*/ 320304 h 812606"/>
                <a:gd name="connsiteX173" fmla="*/ 1832205 w 12346891"/>
                <a:gd name="connsiteY173" fmla="*/ 411091 h 812606"/>
                <a:gd name="connsiteX174" fmla="*/ 1787001 w 12346891"/>
                <a:gd name="connsiteY174" fmla="*/ 449001 h 812606"/>
                <a:gd name="connsiteX175" fmla="*/ 1747295 w 12346891"/>
                <a:gd name="connsiteY175" fmla="*/ 488915 h 812606"/>
                <a:gd name="connsiteX176" fmla="*/ 1722223 w 12346891"/>
                <a:gd name="connsiteY176" fmla="*/ 515954 h 812606"/>
                <a:gd name="connsiteX177" fmla="*/ 1669499 w 12346891"/>
                <a:gd name="connsiteY177" fmla="*/ 553933 h 812606"/>
                <a:gd name="connsiteX178" fmla="*/ 1628221 w 12346891"/>
                <a:gd name="connsiteY178" fmla="*/ 583210 h 812606"/>
                <a:gd name="connsiteX179" fmla="*/ 1354648 w 12346891"/>
                <a:gd name="connsiteY179" fmla="*/ 660615 h 812606"/>
                <a:gd name="connsiteX180" fmla="*/ 984221 w 12346891"/>
                <a:gd name="connsiteY180" fmla="*/ 512019 h 812606"/>
                <a:gd name="connsiteX181" fmla="*/ 936015 w 12346891"/>
                <a:gd name="connsiteY181" fmla="*/ 464680 h 812606"/>
                <a:gd name="connsiteX182" fmla="*/ 931701 w 12346891"/>
                <a:gd name="connsiteY182" fmla="*/ 473303 h 812606"/>
                <a:gd name="connsiteX183" fmla="*/ 922165 w 12346891"/>
                <a:gd name="connsiteY183" fmla="*/ 455639 h 812606"/>
                <a:gd name="connsiteX184" fmla="*/ 482336 w 12346891"/>
                <a:gd name="connsiteY184" fmla="*/ 168313 h 812606"/>
                <a:gd name="connsiteX185" fmla="*/ 59274 w 12346891"/>
                <a:gd name="connsiteY185" fmla="*/ 428746 h 812606"/>
                <a:gd name="connsiteX186" fmla="*/ 59022 w 12346891"/>
                <a:gd name="connsiteY186" fmla="*/ 429155 h 812606"/>
                <a:gd name="connsiteX187" fmla="*/ 30744 w 12346891"/>
                <a:gd name="connsiteY187" fmla="*/ 480219 h 812606"/>
                <a:gd name="connsiteX188" fmla="*/ 17488 w 12346891"/>
                <a:gd name="connsiteY188" fmla="*/ 500854 h 812606"/>
                <a:gd name="connsiteX189" fmla="*/ -1 w 12346891"/>
                <a:gd name="connsiteY189" fmla="*/ 541290 h 812606"/>
                <a:gd name="connsiteX190" fmla="*/ 7691 w 12346891"/>
                <a:gd name="connsiteY190" fmla="*/ 516106 h 812606"/>
                <a:gd name="connsiteX191" fmla="*/ 1580 w 12346891"/>
                <a:gd name="connsiteY191" fmla="*/ 525618 h 812606"/>
                <a:gd name="connsiteX192" fmla="*/ 61904 w 12346891"/>
                <a:gd name="connsiteY192" fmla="*/ 383867 h 812606"/>
                <a:gd name="connsiteX193" fmla="*/ 247792 w 12346891"/>
                <a:gd name="connsiteY193" fmla="*/ 397912 h 812606"/>
                <a:gd name="connsiteX0" fmla="*/ 90436 w 12346893"/>
                <a:gd name="connsiteY0" fmla="*/ 332394 h 812606"/>
                <a:gd name="connsiteX1" fmla="*/ 103691 w 12346893"/>
                <a:gd name="connsiteY1" fmla="*/ 311759 h 812606"/>
                <a:gd name="connsiteX2" fmla="*/ 121181 w 12346893"/>
                <a:gd name="connsiteY2" fmla="*/ 271323 h 812606"/>
                <a:gd name="connsiteX3" fmla="*/ 113489 w 12346893"/>
                <a:gd name="connsiteY3" fmla="*/ 296507 h 812606"/>
                <a:gd name="connsiteX4" fmla="*/ 119599 w 12346893"/>
                <a:gd name="connsiteY4" fmla="*/ 286995 h 812606"/>
                <a:gd name="connsiteX5" fmla="*/ 611351 w 12346893"/>
                <a:gd name="connsiteY5" fmla="*/ 5 h 812606"/>
                <a:gd name="connsiteX6" fmla="*/ 981778 w 12346893"/>
                <a:gd name="connsiteY6" fmla="*/ 148601 h 812606"/>
                <a:gd name="connsiteX7" fmla="*/ 1029984 w 12346893"/>
                <a:gd name="connsiteY7" fmla="*/ 195940 h 812606"/>
                <a:gd name="connsiteX8" fmla="*/ 1034298 w 12346893"/>
                <a:gd name="connsiteY8" fmla="*/ 187316 h 812606"/>
                <a:gd name="connsiteX9" fmla="*/ 1043834 w 12346893"/>
                <a:gd name="connsiteY9" fmla="*/ 204981 h 812606"/>
                <a:gd name="connsiteX10" fmla="*/ 1483663 w 12346893"/>
                <a:gd name="connsiteY10" fmla="*/ 492306 h 812606"/>
                <a:gd name="connsiteX11" fmla="*/ 1749273 w 12346893"/>
                <a:gd name="connsiteY11" fmla="*/ 401519 h 812606"/>
                <a:gd name="connsiteX12" fmla="*/ 1794477 w 12346893"/>
                <a:gd name="connsiteY12" fmla="*/ 363610 h 812606"/>
                <a:gd name="connsiteX13" fmla="*/ 1800054 w 12346893"/>
                <a:gd name="connsiteY13" fmla="*/ 356534 h 812606"/>
                <a:gd name="connsiteX14" fmla="*/ 1834183 w 12346893"/>
                <a:gd name="connsiteY14" fmla="*/ 323696 h 812606"/>
                <a:gd name="connsiteX15" fmla="*/ 1911979 w 12346893"/>
                <a:gd name="connsiteY15" fmla="*/ 258678 h 812606"/>
                <a:gd name="connsiteX16" fmla="*/ 1953257 w 12346893"/>
                <a:gd name="connsiteY16" fmla="*/ 229401 h 812606"/>
                <a:gd name="connsiteX17" fmla="*/ 2226830 w 12346893"/>
                <a:gd name="connsiteY17" fmla="*/ 151996 h 812606"/>
                <a:gd name="connsiteX18" fmla="*/ 2597257 w 12346893"/>
                <a:gd name="connsiteY18" fmla="*/ 300592 h 812606"/>
                <a:gd name="connsiteX19" fmla="*/ 2645463 w 12346893"/>
                <a:gd name="connsiteY19" fmla="*/ 347931 h 812606"/>
                <a:gd name="connsiteX20" fmla="*/ 2649777 w 12346893"/>
                <a:gd name="connsiteY20" fmla="*/ 339308 h 812606"/>
                <a:gd name="connsiteX21" fmla="*/ 2659313 w 12346893"/>
                <a:gd name="connsiteY21" fmla="*/ 356972 h 812606"/>
                <a:gd name="connsiteX22" fmla="*/ 3099142 w 12346893"/>
                <a:gd name="connsiteY22" fmla="*/ 644298 h 812606"/>
                <a:gd name="connsiteX23" fmla="*/ 3522204 w 12346893"/>
                <a:gd name="connsiteY23" fmla="*/ 383865 h 812606"/>
                <a:gd name="connsiteX24" fmla="*/ 3522456 w 12346893"/>
                <a:gd name="connsiteY24" fmla="*/ 383456 h 812606"/>
                <a:gd name="connsiteX25" fmla="*/ 3550734 w 12346893"/>
                <a:gd name="connsiteY25" fmla="*/ 332392 h 812606"/>
                <a:gd name="connsiteX26" fmla="*/ 3581479 w 12346893"/>
                <a:gd name="connsiteY26" fmla="*/ 271321 h 812606"/>
                <a:gd name="connsiteX27" fmla="*/ 3573787 w 12346893"/>
                <a:gd name="connsiteY27" fmla="*/ 296505 h 812606"/>
                <a:gd name="connsiteX28" fmla="*/ 3579897 w 12346893"/>
                <a:gd name="connsiteY28" fmla="*/ 286993 h 812606"/>
                <a:gd name="connsiteX29" fmla="*/ 4071649 w 12346893"/>
                <a:gd name="connsiteY29" fmla="*/ 3 h 812606"/>
                <a:gd name="connsiteX30" fmla="*/ 4442076 w 12346893"/>
                <a:gd name="connsiteY30" fmla="*/ 148599 h 812606"/>
                <a:gd name="connsiteX31" fmla="*/ 4490282 w 12346893"/>
                <a:gd name="connsiteY31" fmla="*/ 195938 h 812606"/>
                <a:gd name="connsiteX32" fmla="*/ 4494596 w 12346893"/>
                <a:gd name="connsiteY32" fmla="*/ 187314 h 812606"/>
                <a:gd name="connsiteX33" fmla="*/ 4504132 w 12346893"/>
                <a:gd name="connsiteY33" fmla="*/ 204979 h 812606"/>
                <a:gd name="connsiteX34" fmla="*/ 4943961 w 12346893"/>
                <a:gd name="connsiteY34" fmla="*/ 492304 h 812606"/>
                <a:gd name="connsiteX35" fmla="*/ 5209571 w 12346893"/>
                <a:gd name="connsiteY35" fmla="*/ 401517 h 812606"/>
                <a:gd name="connsiteX36" fmla="*/ 5254775 w 12346893"/>
                <a:gd name="connsiteY36" fmla="*/ 363608 h 812606"/>
                <a:gd name="connsiteX37" fmla="*/ 5260352 w 12346893"/>
                <a:gd name="connsiteY37" fmla="*/ 356532 h 812606"/>
                <a:gd name="connsiteX38" fmla="*/ 5294481 w 12346893"/>
                <a:gd name="connsiteY38" fmla="*/ 323694 h 812606"/>
                <a:gd name="connsiteX39" fmla="*/ 5319553 w 12346893"/>
                <a:gd name="connsiteY39" fmla="*/ 296655 h 812606"/>
                <a:gd name="connsiteX40" fmla="*/ 5408614 w 12346893"/>
                <a:gd name="connsiteY40" fmla="*/ 177228 h 812606"/>
                <a:gd name="connsiteX41" fmla="*/ 5372276 w 12346893"/>
                <a:gd name="connsiteY41" fmla="*/ 258677 h 812606"/>
                <a:gd name="connsiteX42" fmla="*/ 5413555 w 12346893"/>
                <a:gd name="connsiteY42" fmla="*/ 229399 h 812606"/>
                <a:gd name="connsiteX43" fmla="*/ 5687128 w 12346893"/>
                <a:gd name="connsiteY43" fmla="*/ 151994 h 812606"/>
                <a:gd name="connsiteX44" fmla="*/ 6057555 w 12346893"/>
                <a:gd name="connsiteY44" fmla="*/ 300590 h 812606"/>
                <a:gd name="connsiteX45" fmla="*/ 6105761 w 12346893"/>
                <a:gd name="connsiteY45" fmla="*/ 347929 h 812606"/>
                <a:gd name="connsiteX46" fmla="*/ 6110075 w 12346893"/>
                <a:gd name="connsiteY46" fmla="*/ 339306 h 812606"/>
                <a:gd name="connsiteX47" fmla="*/ 6119611 w 12346893"/>
                <a:gd name="connsiteY47" fmla="*/ 356970 h 812606"/>
                <a:gd name="connsiteX48" fmla="*/ 6559439 w 12346893"/>
                <a:gd name="connsiteY48" fmla="*/ 644296 h 812606"/>
                <a:gd name="connsiteX49" fmla="*/ 6982502 w 12346893"/>
                <a:gd name="connsiteY49" fmla="*/ 383863 h 812606"/>
                <a:gd name="connsiteX50" fmla="*/ 6982753 w 12346893"/>
                <a:gd name="connsiteY50" fmla="*/ 383454 h 812606"/>
                <a:gd name="connsiteX51" fmla="*/ 6984246 w 12346893"/>
                <a:gd name="connsiteY51" fmla="*/ 380360 h 812606"/>
                <a:gd name="connsiteX52" fmla="*/ 7011032 w 12346893"/>
                <a:gd name="connsiteY52" fmla="*/ 332390 h 812606"/>
                <a:gd name="connsiteX53" fmla="*/ 7024286 w 12346893"/>
                <a:gd name="connsiteY53" fmla="*/ 311755 h 812606"/>
                <a:gd name="connsiteX54" fmla="*/ 7041777 w 12346893"/>
                <a:gd name="connsiteY54" fmla="*/ 271319 h 812606"/>
                <a:gd name="connsiteX55" fmla="*/ 7034085 w 12346893"/>
                <a:gd name="connsiteY55" fmla="*/ 296503 h 812606"/>
                <a:gd name="connsiteX56" fmla="*/ 7040195 w 12346893"/>
                <a:gd name="connsiteY56" fmla="*/ 286991 h 812606"/>
                <a:gd name="connsiteX57" fmla="*/ 7531947 w 12346893"/>
                <a:gd name="connsiteY57" fmla="*/ 1 h 812606"/>
                <a:gd name="connsiteX58" fmla="*/ 7902374 w 12346893"/>
                <a:gd name="connsiteY58" fmla="*/ 148597 h 812606"/>
                <a:gd name="connsiteX59" fmla="*/ 7950580 w 12346893"/>
                <a:gd name="connsiteY59" fmla="*/ 195936 h 812606"/>
                <a:gd name="connsiteX60" fmla="*/ 7954894 w 12346893"/>
                <a:gd name="connsiteY60" fmla="*/ 187312 h 812606"/>
                <a:gd name="connsiteX61" fmla="*/ 7964430 w 12346893"/>
                <a:gd name="connsiteY61" fmla="*/ 204977 h 812606"/>
                <a:gd name="connsiteX62" fmla="*/ 8404258 w 12346893"/>
                <a:gd name="connsiteY62" fmla="*/ 492302 h 812606"/>
                <a:gd name="connsiteX63" fmla="*/ 8669869 w 12346893"/>
                <a:gd name="connsiteY63" fmla="*/ 401515 h 812606"/>
                <a:gd name="connsiteX64" fmla="*/ 8715076 w 12346893"/>
                <a:gd name="connsiteY64" fmla="*/ 363604 h 812606"/>
                <a:gd name="connsiteX65" fmla="*/ 8720650 w 12346893"/>
                <a:gd name="connsiteY65" fmla="*/ 356531 h 812606"/>
                <a:gd name="connsiteX66" fmla="*/ 8754770 w 12346893"/>
                <a:gd name="connsiteY66" fmla="*/ 323702 h 812606"/>
                <a:gd name="connsiteX67" fmla="*/ 8779851 w 12346893"/>
                <a:gd name="connsiteY67" fmla="*/ 296653 h 812606"/>
                <a:gd name="connsiteX68" fmla="*/ 8869086 w 12346893"/>
                <a:gd name="connsiteY68" fmla="*/ 159809 h 812606"/>
                <a:gd name="connsiteX69" fmla="*/ 8886596 w 12346893"/>
                <a:gd name="connsiteY69" fmla="*/ 119325 h 812606"/>
                <a:gd name="connsiteX70" fmla="*/ 8868912 w 12346893"/>
                <a:gd name="connsiteY70" fmla="*/ 177226 h 812606"/>
                <a:gd name="connsiteX71" fmla="*/ 8832573 w 12346893"/>
                <a:gd name="connsiteY71" fmla="*/ 258676 h 812606"/>
                <a:gd name="connsiteX72" fmla="*/ 8873853 w 12346893"/>
                <a:gd name="connsiteY72" fmla="*/ 229399 h 812606"/>
                <a:gd name="connsiteX73" fmla="*/ 9147426 w 12346893"/>
                <a:gd name="connsiteY73" fmla="*/ 151993 h 812606"/>
                <a:gd name="connsiteX74" fmla="*/ 9517853 w 12346893"/>
                <a:gd name="connsiteY74" fmla="*/ 300589 h 812606"/>
                <a:gd name="connsiteX75" fmla="*/ 9566059 w 12346893"/>
                <a:gd name="connsiteY75" fmla="*/ 347928 h 812606"/>
                <a:gd name="connsiteX76" fmla="*/ 9570373 w 12346893"/>
                <a:gd name="connsiteY76" fmla="*/ 339305 h 812606"/>
                <a:gd name="connsiteX77" fmla="*/ 9579908 w 12346893"/>
                <a:gd name="connsiteY77" fmla="*/ 356969 h 812606"/>
                <a:gd name="connsiteX78" fmla="*/ 10019738 w 12346893"/>
                <a:gd name="connsiteY78" fmla="*/ 644295 h 812606"/>
                <a:gd name="connsiteX79" fmla="*/ 10442800 w 12346893"/>
                <a:gd name="connsiteY79" fmla="*/ 383862 h 812606"/>
                <a:gd name="connsiteX80" fmla="*/ 10443052 w 12346893"/>
                <a:gd name="connsiteY80" fmla="*/ 383453 h 812606"/>
                <a:gd name="connsiteX81" fmla="*/ 10444544 w 12346893"/>
                <a:gd name="connsiteY81" fmla="*/ 380359 h 812606"/>
                <a:gd name="connsiteX82" fmla="*/ 10471330 w 12346893"/>
                <a:gd name="connsiteY82" fmla="*/ 332389 h 812606"/>
                <a:gd name="connsiteX83" fmla="*/ 10484585 w 12346893"/>
                <a:gd name="connsiteY83" fmla="*/ 311754 h 812606"/>
                <a:gd name="connsiteX84" fmla="*/ 10502074 w 12346893"/>
                <a:gd name="connsiteY84" fmla="*/ 271318 h 812606"/>
                <a:gd name="connsiteX85" fmla="*/ 10494383 w 12346893"/>
                <a:gd name="connsiteY85" fmla="*/ 296502 h 812606"/>
                <a:gd name="connsiteX86" fmla="*/ 10500493 w 12346893"/>
                <a:gd name="connsiteY86" fmla="*/ 286990 h 812606"/>
                <a:gd name="connsiteX87" fmla="*/ 10992245 w 12346893"/>
                <a:gd name="connsiteY87" fmla="*/ 0 h 812606"/>
                <a:gd name="connsiteX88" fmla="*/ 11362672 w 12346893"/>
                <a:gd name="connsiteY88" fmla="*/ 148596 h 812606"/>
                <a:gd name="connsiteX89" fmla="*/ 11410878 w 12346893"/>
                <a:gd name="connsiteY89" fmla="*/ 195935 h 812606"/>
                <a:gd name="connsiteX90" fmla="*/ 11415192 w 12346893"/>
                <a:gd name="connsiteY90" fmla="*/ 187311 h 812606"/>
                <a:gd name="connsiteX91" fmla="*/ 11424728 w 12346893"/>
                <a:gd name="connsiteY91" fmla="*/ 204976 h 812606"/>
                <a:gd name="connsiteX92" fmla="*/ 11864557 w 12346893"/>
                <a:gd name="connsiteY92" fmla="*/ 492302 h 812606"/>
                <a:gd name="connsiteX93" fmla="*/ 12329384 w 12346893"/>
                <a:gd name="connsiteY93" fmla="*/ 159808 h 812606"/>
                <a:gd name="connsiteX94" fmla="*/ 12346893 w 12346893"/>
                <a:gd name="connsiteY94" fmla="*/ 119324 h 812606"/>
                <a:gd name="connsiteX95" fmla="*/ 12329210 w 12346893"/>
                <a:gd name="connsiteY95" fmla="*/ 177225 h 812606"/>
                <a:gd name="connsiteX96" fmla="*/ 11735544 w 12346893"/>
                <a:gd name="connsiteY96" fmla="*/ 660610 h 812606"/>
                <a:gd name="connsiteX97" fmla="*/ 11365117 w 12346893"/>
                <a:gd name="connsiteY97" fmla="*/ 512014 h 812606"/>
                <a:gd name="connsiteX98" fmla="*/ 11316911 w 12346893"/>
                <a:gd name="connsiteY98" fmla="*/ 464675 h 812606"/>
                <a:gd name="connsiteX99" fmla="*/ 11312596 w 12346893"/>
                <a:gd name="connsiteY99" fmla="*/ 473298 h 812606"/>
                <a:gd name="connsiteX100" fmla="*/ 11303061 w 12346893"/>
                <a:gd name="connsiteY100" fmla="*/ 455634 h 812606"/>
                <a:gd name="connsiteX101" fmla="*/ 10863232 w 12346893"/>
                <a:gd name="connsiteY101" fmla="*/ 168308 h 812606"/>
                <a:gd name="connsiteX102" fmla="*/ 10440170 w 12346893"/>
                <a:gd name="connsiteY102" fmla="*/ 428741 h 812606"/>
                <a:gd name="connsiteX103" fmla="*/ 10439918 w 12346893"/>
                <a:gd name="connsiteY103" fmla="*/ 429150 h 812606"/>
                <a:gd name="connsiteX104" fmla="*/ 10438426 w 12346893"/>
                <a:gd name="connsiteY104" fmla="*/ 432244 h 812606"/>
                <a:gd name="connsiteX105" fmla="*/ 10411639 w 12346893"/>
                <a:gd name="connsiteY105" fmla="*/ 480214 h 812606"/>
                <a:gd name="connsiteX106" fmla="*/ 10398385 w 12346893"/>
                <a:gd name="connsiteY106" fmla="*/ 500849 h 812606"/>
                <a:gd name="connsiteX107" fmla="*/ 10380895 w 12346893"/>
                <a:gd name="connsiteY107" fmla="*/ 541285 h 812606"/>
                <a:gd name="connsiteX108" fmla="*/ 10388586 w 12346893"/>
                <a:gd name="connsiteY108" fmla="*/ 516101 h 812606"/>
                <a:gd name="connsiteX109" fmla="*/ 10382477 w 12346893"/>
                <a:gd name="connsiteY109" fmla="*/ 525613 h 812606"/>
                <a:gd name="connsiteX110" fmla="*/ 9890724 w 12346893"/>
                <a:gd name="connsiteY110" fmla="*/ 812603 h 812606"/>
                <a:gd name="connsiteX111" fmla="*/ 9520297 w 12346893"/>
                <a:gd name="connsiteY111" fmla="*/ 664007 h 812606"/>
                <a:gd name="connsiteX112" fmla="*/ 9472091 w 12346893"/>
                <a:gd name="connsiteY112" fmla="*/ 616668 h 812606"/>
                <a:gd name="connsiteX113" fmla="*/ 9467777 w 12346893"/>
                <a:gd name="connsiteY113" fmla="*/ 625292 h 812606"/>
                <a:gd name="connsiteX114" fmla="*/ 9458242 w 12346893"/>
                <a:gd name="connsiteY114" fmla="*/ 607627 h 812606"/>
                <a:gd name="connsiteX115" fmla="*/ 9018413 w 12346893"/>
                <a:gd name="connsiteY115" fmla="*/ 320302 h 812606"/>
                <a:gd name="connsiteX116" fmla="*/ 8752802 w 12346893"/>
                <a:gd name="connsiteY116" fmla="*/ 411089 h 812606"/>
                <a:gd name="connsiteX117" fmla="*/ 8707595 w 12346893"/>
                <a:gd name="connsiteY117" fmla="*/ 449000 h 812606"/>
                <a:gd name="connsiteX118" fmla="*/ 8702022 w 12346893"/>
                <a:gd name="connsiteY118" fmla="*/ 456073 h 812606"/>
                <a:gd name="connsiteX119" fmla="*/ 8667901 w 12346893"/>
                <a:gd name="connsiteY119" fmla="*/ 488902 h 812606"/>
                <a:gd name="connsiteX120" fmla="*/ 8642820 w 12346893"/>
                <a:gd name="connsiteY120" fmla="*/ 515951 h 812606"/>
                <a:gd name="connsiteX121" fmla="*/ 8553585 w 12346893"/>
                <a:gd name="connsiteY121" fmla="*/ 652795 h 812606"/>
                <a:gd name="connsiteX122" fmla="*/ 8536075 w 12346893"/>
                <a:gd name="connsiteY122" fmla="*/ 693279 h 812606"/>
                <a:gd name="connsiteX123" fmla="*/ 8553759 w 12346893"/>
                <a:gd name="connsiteY123" fmla="*/ 635378 h 812606"/>
                <a:gd name="connsiteX124" fmla="*/ 8590098 w 12346893"/>
                <a:gd name="connsiteY124" fmla="*/ 553928 h 812606"/>
                <a:gd name="connsiteX125" fmla="*/ 8548818 w 12346893"/>
                <a:gd name="connsiteY125" fmla="*/ 583206 h 812606"/>
                <a:gd name="connsiteX126" fmla="*/ 8275246 w 12346893"/>
                <a:gd name="connsiteY126" fmla="*/ 660611 h 812606"/>
                <a:gd name="connsiteX127" fmla="*/ 7904819 w 12346893"/>
                <a:gd name="connsiteY127" fmla="*/ 512015 h 812606"/>
                <a:gd name="connsiteX128" fmla="*/ 7856612 w 12346893"/>
                <a:gd name="connsiteY128" fmla="*/ 464676 h 812606"/>
                <a:gd name="connsiteX129" fmla="*/ 7852299 w 12346893"/>
                <a:gd name="connsiteY129" fmla="*/ 473299 h 812606"/>
                <a:gd name="connsiteX130" fmla="*/ 7842763 w 12346893"/>
                <a:gd name="connsiteY130" fmla="*/ 455635 h 812606"/>
                <a:gd name="connsiteX131" fmla="*/ 7402933 w 12346893"/>
                <a:gd name="connsiteY131" fmla="*/ 168309 h 812606"/>
                <a:gd name="connsiteX132" fmla="*/ 6979871 w 12346893"/>
                <a:gd name="connsiteY132" fmla="*/ 428742 h 812606"/>
                <a:gd name="connsiteX133" fmla="*/ 6979620 w 12346893"/>
                <a:gd name="connsiteY133" fmla="*/ 429151 h 812606"/>
                <a:gd name="connsiteX134" fmla="*/ 6978128 w 12346893"/>
                <a:gd name="connsiteY134" fmla="*/ 432245 h 812606"/>
                <a:gd name="connsiteX135" fmla="*/ 6951342 w 12346893"/>
                <a:gd name="connsiteY135" fmla="*/ 480215 h 812606"/>
                <a:gd name="connsiteX136" fmla="*/ 6938086 w 12346893"/>
                <a:gd name="connsiteY136" fmla="*/ 500850 h 812606"/>
                <a:gd name="connsiteX137" fmla="*/ 6920597 w 12346893"/>
                <a:gd name="connsiteY137" fmla="*/ 541286 h 812606"/>
                <a:gd name="connsiteX138" fmla="*/ 6928288 w 12346893"/>
                <a:gd name="connsiteY138" fmla="*/ 516102 h 812606"/>
                <a:gd name="connsiteX139" fmla="*/ 6922178 w 12346893"/>
                <a:gd name="connsiteY139" fmla="*/ 525614 h 812606"/>
                <a:gd name="connsiteX140" fmla="*/ 6430427 w 12346893"/>
                <a:gd name="connsiteY140" fmla="*/ 812604 h 812606"/>
                <a:gd name="connsiteX141" fmla="*/ 6059999 w 12346893"/>
                <a:gd name="connsiteY141" fmla="*/ 664008 h 812606"/>
                <a:gd name="connsiteX142" fmla="*/ 6011793 w 12346893"/>
                <a:gd name="connsiteY142" fmla="*/ 616669 h 812606"/>
                <a:gd name="connsiteX143" fmla="*/ 6007479 w 12346893"/>
                <a:gd name="connsiteY143" fmla="*/ 625293 h 812606"/>
                <a:gd name="connsiteX144" fmla="*/ 5997944 w 12346893"/>
                <a:gd name="connsiteY144" fmla="*/ 607628 h 812606"/>
                <a:gd name="connsiteX145" fmla="*/ 5558114 w 12346893"/>
                <a:gd name="connsiteY145" fmla="*/ 320302 h 812606"/>
                <a:gd name="connsiteX146" fmla="*/ 5292505 w 12346893"/>
                <a:gd name="connsiteY146" fmla="*/ 411089 h 812606"/>
                <a:gd name="connsiteX147" fmla="*/ 5247300 w 12346893"/>
                <a:gd name="connsiteY147" fmla="*/ 448999 h 812606"/>
                <a:gd name="connsiteX148" fmla="*/ 5241724 w 12346893"/>
                <a:gd name="connsiteY148" fmla="*/ 456075 h 812606"/>
                <a:gd name="connsiteX149" fmla="*/ 5207594 w 12346893"/>
                <a:gd name="connsiteY149" fmla="*/ 488913 h 812606"/>
                <a:gd name="connsiteX150" fmla="*/ 5182522 w 12346893"/>
                <a:gd name="connsiteY150" fmla="*/ 515952 h 812606"/>
                <a:gd name="connsiteX151" fmla="*/ 5129799 w 12346893"/>
                <a:gd name="connsiteY151" fmla="*/ 553930 h 812606"/>
                <a:gd name="connsiteX152" fmla="*/ 5088520 w 12346893"/>
                <a:gd name="connsiteY152" fmla="*/ 583208 h 812606"/>
                <a:gd name="connsiteX153" fmla="*/ 4814948 w 12346893"/>
                <a:gd name="connsiteY153" fmla="*/ 660613 h 812606"/>
                <a:gd name="connsiteX154" fmla="*/ 4444521 w 12346893"/>
                <a:gd name="connsiteY154" fmla="*/ 512017 h 812606"/>
                <a:gd name="connsiteX155" fmla="*/ 4396314 w 12346893"/>
                <a:gd name="connsiteY155" fmla="*/ 464678 h 812606"/>
                <a:gd name="connsiteX156" fmla="*/ 4392001 w 12346893"/>
                <a:gd name="connsiteY156" fmla="*/ 473301 h 812606"/>
                <a:gd name="connsiteX157" fmla="*/ 4382465 w 12346893"/>
                <a:gd name="connsiteY157" fmla="*/ 455637 h 812606"/>
                <a:gd name="connsiteX158" fmla="*/ 3942636 w 12346893"/>
                <a:gd name="connsiteY158" fmla="*/ 168311 h 812606"/>
                <a:gd name="connsiteX159" fmla="*/ 3519574 w 12346893"/>
                <a:gd name="connsiteY159" fmla="*/ 428744 h 812606"/>
                <a:gd name="connsiteX160" fmla="*/ 3519322 w 12346893"/>
                <a:gd name="connsiteY160" fmla="*/ 429153 h 812606"/>
                <a:gd name="connsiteX161" fmla="*/ 3517830 w 12346893"/>
                <a:gd name="connsiteY161" fmla="*/ 432247 h 812606"/>
                <a:gd name="connsiteX162" fmla="*/ 3491044 w 12346893"/>
                <a:gd name="connsiteY162" fmla="*/ 480217 h 812606"/>
                <a:gd name="connsiteX163" fmla="*/ 3477788 w 12346893"/>
                <a:gd name="connsiteY163" fmla="*/ 500852 h 812606"/>
                <a:gd name="connsiteX164" fmla="*/ 3460299 w 12346893"/>
                <a:gd name="connsiteY164" fmla="*/ 541288 h 812606"/>
                <a:gd name="connsiteX165" fmla="*/ 3467991 w 12346893"/>
                <a:gd name="connsiteY165" fmla="*/ 516104 h 812606"/>
                <a:gd name="connsiteX166" fmla="*/ 3461880 w 12346893"/>
                <a:gd name="connsiteY166" fmla="*/ 525616 h 812606"/>
                <a:gd name="connsiteX167" fmla="*/ 2970129 w 12346893"/>
                <a:gd name="connsiteY167" fmla="*/ 812606 h 812606"/>
                <a:gd name="connsiteX168" fmla="*/ 2599702 w 12346893"/>
                <a:gd name="connsiteY168" fmla="*/ 664010 h 812606"/>
                <a:gd name="connsiteX169" fmla="*/ 2551495 w 12346893"/>
                <a:gd name="connsiteY169" fmla="*/ 616671 h 812606"/>
                <a:gd name="connsiteX170" fmla="*/ 2547182 w 12346893"/>
                <a:gd name="connsiteY170" fmla="*/ 625295 h 812606"/>
                <a:gd name="connsiteX171" fmla="*/ 2537646 w 12346893"/>
                <a:gd name="connsiteY171" fmla="*/ 607630 h 812606"/>
                <a:gd name="connsiteX172" fmla="*/ 2097817 w 12346893"/>
                <a:gd name="connsiteY172" fmla="*/ 320304 h 812606"/>
                <a:gd name="connsiteX173" fmla="*/ 1832207 w 12346893"/>
                <a:gd name="connsiteY173" fmla="*/ 411091 h 812606"/>
                <a:gd name="connsiteX174" fmla="*/ 1787003 w 12346893"/>
                <a:gd name="connsiteY174" fmla="*/ 449001 h 812606"/>
                <a:gd name="connsiteX175" fmla="*/ 1722225 w 12346893"/>
                <a:gd name="connsiteY175" fmla="*/ 515954 h 812606"/>
                <a:gd name="connsiteX176" fmla="*/ 1669501 w 12346893"/>
                <a:gd name="connsiteY176" fmla="*/ 553933 h 812606"/>
                <a:gd name="connsiteX177" fmla="*/ 1628223 w 12346893"/>
                <a:gd name="connsiteY177" fmla="*/ 583210 h 812606"/>
                <a:gd name="connsiteX178" fmla="*/ 1354650 w 12346893"/>
                <a:gd name="connsiteY178" fmla="*/ 660615 h 812606"/>
                <a:gd name="connsiteX179" fmla="*/ 984223 w 12346893"/>
                <a:gd name="connsiteY179" fmla="*/ 512019 h 812606"/>
                <a:gd name="connsiteX180" fmla="*/ 936017 w 12346893"/>
                <a:gd name="connsiteY180" fmla="*/ 464680 h 812606"/>
                <a:gd name="connsiteX181" fmla="*/ 931703 w 12346893"/>
                <a:gd name="connsiteY181" fmla="*/ 473303 h 812606"/>
                <a:gd name="connsiteX182" fmla="*/ 922167 w 12346893"/>
                <a:gd name="connsiteY182" fmla="*/ 455639 h 812606"/>
                <a:gd name="connsiteX183" fmla="*/ 482338 w 12346893"/>
                <a:gd name="connsiteY183" fmla="*/ 168313 h 812606"/>
                <a:gd name="connsiteX184" fmla="*/ 59276 w 12346893"/>
                <a:gd name="connsiteY184" fmla="*/ 428746 h 812606"/>
                <a:gd name="connsiteX185" fmla="*/ 59024 w 12346893"/>
                <a:gd name="connsiteY185" fmla="*/ 429155 h 812606"/>
                <a:gd name="connsiteX186" fmla="*/ 30746 w 12346893"/>
                <a:gd name="connsiteY186" fmla="*/ 480219 h 812606"/>
                <a:gd name="connsiteX187" fmla="*/ 17490 w 12346893"/>
                <a:gd name="connsiteY187" fmla="*/ 500854 h 812606"/>
                <a:gd name="connsiteX188" fmla="*/ 1 w 12346893"/>
                <a:gd name="connsiteY188" fmla="*/ 541290 h 812606"/>
                <a:gd name="connsiteX189" fmla="*/ 7693 w 12346893"/>
                <a:gd name="connsiteY189" fmla="*/ 516106 h 812606"/>
                <a:gd name="connsiteX190" fmla="*/ 1582 w 12346893"/>
                <a:gd name="connsiteY190" fmla="*/ 525618 h 812606"/>
                <a:gd name="connsiteX191" fmla="*/ 61906 w 12346893"/>
                <a:gd name="connsiteY191" fmla="*/ 383867 h 812606"/>
                <a:gd name="connsiteX192" fmla="*/ 247794 w 12346893"/>
                <a:gd name="connsiteY192" fmla="*/ 397912 h 812606"/>
                <a:gd name="connsiteX0" fmla="*/ 90434 w 12346891"/>
                <a:gd name="connsiteY0" fmla="*/ 332394 h 812606"/>
                <a:gd name="connsiteX1" fmla="*/ 103689 w 12346891"/>
                <a:gd name="connsiteY1" fmla="*/ 311759 h 812606"/>
                <a:gd name="connsiteX2" fmla="*/ 121179 w 12346891"/>
                <a:gd name="connsiteY2" fmla="*/ 271323 h 812606"/>
                <a:gd name="connsiteX3" fmla="*/ 113487 w 12346891"/>
                <a:gd name="connsiteY3" fmla="*/ 296507 h 812606"/>
                <a:gd name="connsiteX4" fmla="*/ 119597 w 12346891"/>
                <a:gd name="connsiteY4" fmla="*/ 286995 h 812606"/>
                <a:gd name="connsiteX5" fmla="*/ 611349 w 12346891"/>
                <a:gd name="connsiteY5" fmla="*/ 5 h 812606"/>
                <a:gd name="connsiteX6" fmla="*/ 981776 w 12346891"/>
                <a:gd name="connsiteY6" fmla="*/ 148601 h 812606"/>
                <a:gd name="connsiteX7" fmla="*/ 1029982 w 12346891"/>
                <a:gd name="connsiteY7" fmla="*/ 195940 h 812606"/>
                <a:gd name="connsiteX8" fmla="*/ 1034296 w 12346891"/>
                <a:gd name="connsiteY8" fmla="*/ 187316 h 812606"/>
                <a:gd name="connsiteX9" fmla="*/ 1043832 w 12346891"/>
                <a:gd name="connsiteY9" fmla="*/ 204981 h 812606"/>
                <a:gd name="connsiteX10" fmla="*/ 1483661 w 12346891"/>
                <a:gd name="connsiteY10" fmla="*/ 492306 h 812606"/>
                <a:gd name="connsiteX11" fmla="*/ 1749271 w 12346891"/>
                <a:gd name="connsiteY11" fmla="*/ 401519 h 812606"/>
                <a:gd name="connsiteX12" fmla="*/ 1794475 w 12346891"/>
                <a:gd name="connsiteY12" fmla="*/ 363610 h 812606"/>
                <a:gd name="connsiteX13" fmla="*/ 1800052 w 12346891"/>
                <a:gd name="connsiteY13" fmla="*/ 356534 h 812606"/>
                <a:gd name="connsiteX14" fmla="*/ 1834181 w 12346891"/>
                <a:gd name="connsiteY14" fmla="*/ 323696 h 812606"/>
                <a:gd name="connsiteX15" fmla="*/ 1911977 w 12346891"/>
                <a:gd name="connsiteY15" fmla="*/ 258678 h 812606"/>
                <a:gd name="connsiteX16" fmla="*/ 1953255 w 12346891"/>
                <a:gd name="connsiteY16" fmla="*/ 229401 h 812606"/>
                <a:gd name="connsiteX17" fmla="*/ 2226828 w 12346891"/>
                <a:gd name="connsiteY17" fmla="*/ 151996 h 812606"/>
                <a:gd name="connsiteX18" fmla="*/ 2597255 w 12346891"/>
                <a:gd name="connsiteY18" fmla="*/ 300592 h 812606"/>
                <a:gd name="connsiteX19" fmla="*/ 2645461 w 12346891"/>
                <a:gd name="connsiteY19" fmla="*/ 347931 h 812606"/>
                <a:gd name="connsiteX20" fmla="*/ 2649775 w 12346891"/>
                <a:gd name="connsiteY20" fmla="*/ 339308 h 812606"/>
                <a:gd name="connsiteX21" fmla="*/ 2659311 w 12346891"/>
                <a:gd name="connsiteY21" fmla="*/ 356972 h 812606"/>
                <a:gd name="connsiteX22" fmla="*/ 3099140 w 12346891"/>
                <a:gd name="connsiteY22" fmla="*/ 644298 h 812606"/>
                <a:gd name="connsiteX23" fmla="*/ 3522202 w 12346891"/>
                <a:gd name="connsiteY23" fmla="*/ 383865 h 812606"/>
                <a:gd name="connsiteX24" fmla="*/ 3522454 w 12346891"/>
                <a:gd name="connsiteY24" fmla="*/ 383456 h 812606"/>
                <a:gd name="connsiteX25" fmla="*/ 3550732 w 12346891"/>
                <a:gd name="connsiteY25" fmla="*/ 332392 h 812606"/>
                <a:gd name="connsiteX26" fmla="*/ 3581477 w 12346891"/>
                <a:gd name="connsiteY26" fmla="*/ 271321 h 812606"/>
                <a:gd name="connsiteX27" fmla="*/ 3573785 w 12346891"/>
                <a:gd name="connsiteY27" fmla="*/ 296505 h 812606"/>
                <a:gd name="connsiteX28" fmla="*/ 3579895 w 12346891"/>
                <a:gd name="connsiteY28" fmla="*/ 286993 h 812606"/>
                <a:gd name="connsiteX29" fmla="*/ 4071647 w 12346891"/>
                <a:gd name="connsiteY29" fmla="*/ 3 h 812606"/>
                <a:gd name="connsiteX30" fmla="*/ 4442074 w 12346891"/>
                <a:gd name="connsiteY30" fmla="*/ 148599 h 812606"/>
                <a:gd name="connsiteX31" fmla="*/ 4490280 w 12346891"/>
                <a:gd name="connsiteY31" fmla="*/ 195938 h 812606"/>
                <a:gd name="connsiteX32" fmla="*/ 4494594 w 12346891"/>
                <a:gd name="connsiteY32" fmla="*/ 187314 h 812606"/>
                <a:gd name="connsiteX33" fmla="*/ 4504130 w 12346891"/>
                <a:gd name="connsiteY33" fmla="*/ 204979 h 812606"/>
                <a:gd name="connsiteX34" fmla="*/ 4943959 w 12346891"/>
                <a:gd name="connsiteY34" fmla="*/ 492304 h 812606"/>
                <a:gd name="connsiteX35" fmla="*/ 5209569 w 12346891"/>
                <a:gd name="connsiteY35" fmla="*/ 401517 h 812606"/>
                <a:gd name="connsiteX36" fmla="*/ 5254773 w 12346891"/>
                <a:gd name="connsiteY36" fmla="*/ 363608 h 812606"/>
                <a:gd name="connsiteX37" fmla="*/ 5260350 w 12346891"/>
                <a:gd name="connsiteY37" fmla="*/ 356532 h 812606"/>
                <a:gd name="connsiteX38" fmla="*/ 5294479 w 12346891"/>
                <a:gd name="connsiteY38" fmla="*/ 323694 h 812606"/>
                <a:gd name="connsiteX39" fmla="*/ 5319551 w 12346891"/>
                <a:gd name="connsiteY39" fmla="*/ 296655 h 812606"/>
                <a:gd name="connsiteX40" fmla="*/ 5408612 w 12346891"/>
                <a:gd name="connsiteY40" fmla="*/ 177228 h 812606"/>
                <a:gd name="connsiteX41" fmla="*/ 5372274 w 12346891"/>
                <a:gd name="connsiteY41" fmla="*/ 258677 h 812606"/>
                <a:gd name="connsiteX42" fmla="*/ 5413553 w 12346891"/>
                <a:gd name="connsiteY42" fmla="*/ 229399 h 812606"/>
                <a:gd name="connsiteX43" fmla="*/ 5687126 w 12346891"/>
                <a:gd name="connsiteY43" fmla="*/ 151994 h 812606"/>
                <a:gd name="connsiteX44" fmla="*/ 6057553 w 12346891"/>
                <a:gd name="connsiteY44" fmla="*/ 300590 h 812606"/>
                <a:gd name="connsiteX45" fmla="*/ 6105759 w 12346891"/>
                <a:gd name="connsiteY45" fmla="*/ 347929 h 812606"/>
                <a:gd name="connsiteX46" fmla="*/ 6110073 w 12346891"/>
                <a:gd name="connsiteY46" fmla="*/ 339306 h 812606"/>
                <a:gd name="connsiteX47" fmla="*/ 6119609 w 12346891"/>
                <a:gd name="connsiteY47" fmla="*/ 356970 h 812606"/>
                <a:gd name="connsiteX48" fmla="*/ 6559437 w 12346891"/>
                <a:gd name="connsiteY48" fmla="*/ 644296 h 812606"/>
                <a:gd name="connsiteX49" fmla="*/ 6982500 w 12346891"/>
                <a:gd name="connsiteY49" fmla="*/ 383863 h 812606"/>
                <a:gd name="connsiteX50" fmla="*/ 6982751 w 12346891"/>
                <a:gd name="connsiteY50" fmla="*/ 383454 h 812606"/>
                <a:gd name="connsiteX51" fmla="*/ 6984244 w 12346891"/>
                <a:gd name="connsiteY51" fmla="*/ 380360 h 812606"/>
                <a:gd name="connsiteX52" fmla="*/ 7011030 w 12346891"/>
                <a:gd name="connsiteY52" fmla="*/ 332390 h 812606"/>
                <a:gd name="connsiteX53" fmla="*/ 7024284 w 12346891"/>
                <a:gd name="connsiteY53" fmla="*/ 311755 h 812606"/>
                <a:gd name="connsiteX54" fmla="*/ 7041775 w 12346891"/>
                <a:gd name="connsiteY54" fmla="*/ 271319 h 812606"/>
                <a:gd name="connsiteX55" fmla="*/ 7034083 w 12346891"/>
                <a:gd name="connsiteY55" fmla="*/ 296503 h 812606"/>
                <a:gd name="connsiteX56" fmla="*/ 7040193 w 12346891"/>
                <a:gd name="connsiteY56" fmla="*/ 286991 h 812606"/>
                <a:gd name="connsiteX57" fmla="*/ 7531945 w 12346891"/>
                <a:gd name="connsiteY57" fmla="*/ 1 h 812606"/>
                <a:gd name="connsiteX58" fmla="*/ 7902372 w 12346891"/>
                <a:gd name="connsiteY58" fmla="*/ 148597 h 812606"/>
                <a:gd name="connsiteX59" fmla="*/ 7950578 w 12346891"/>
                <a:gd name="connsiteY59" fmla="*/ 195936 h 812606"/>
                <a:gd name="connsiteX60" fmla="*/ 7954892 w 12346891"/>
                <a:gd name="connsiteY60" fmla="*/ 187312 h 812606"/>
                <a:gd name="connsiteX61" fmla="*/ 7964428 w 12346891"/>
                <a:gd name="connsiteY61" fmla="*/ 204977 h 812606"/>
                <a:gd name="connsiteX62" fmla="*/ 8404256 w 12346891"/>
                <a:gd name="connsiteY62" fmla="*/ 492302 h 812606"/>
                <a:gd name="connsiteX63" fmla="*/ 8669867 w 12346891"/>
                <a:gd name="connsiteY63" fmla="*/ 401515 h 812606"/>
                <a:gd name="connsiteX64" fmla="*/ 8715074 w 12346891"/>
                <a:gd name="connsiteY64" fmla="*/ 363604 h 812606"/>
                <a:gd name="connsiteX65" fmla="*/ 8720648 w 12346891"/>
                <a:gd name="connsiteY65" fmla="*/ 356531 h 812606"/>
                <a:gd name="connsiteX66" fmla="*/ 8754768 w 12346891"/>
                <a:gd name="connsiteY66" fmla="*/ 323702 h 812606"/>
                <a:gd name="connsiteX67" fmla="*/ 8779849 w 12346891"/>
                <a:gd name="connsiteY67" fmla="*/ 296653 h 812606"/>
                <a:gd name="connsiteX68" fmla="*/ 8869084 w 12346891"/>
                <a:gd name="connsiteY68" fmla="*/ 159809 h 812606"/>
                <a:gd name="connsiteX69" fmla="*/ 8886594 w 12346891"/>
                <a:gd name="connsiteY69" fmla="*/ 119325 h 812606"/>
                <a:gd name="connsiteX70" fmla="*/ 8868910 w 12346891"/>
                <a:gd name="connsiteY70" fmla="*/ 177226 h 812606"/>
                <a:gd name="connsiteX71" fmla="*/ 8832571 w 12346891"/>
                <a:gd name="connsiteY71" fmla="*/ 258676 h 812606"/>
                <a:gd name="connsiteX72" fmla="*/ 8873851 w 12346891"/>
                <a:gd name="connsiteY72" fmla="*/ 229399 h 812606"/>
                <a:gd name="connsiteX73" fmla="*/ 9147424 w 12346891"/>
                <a:gd name="connsiteY73" fmla="*/ 151993 h 812606"/>
                <a:gd name="connsiteX74" fmla="*/ 9517851 w 12346891"/>
                <a:gd name="connsiteY74" fmla="*/ 300589 h 812606"/>
                <a:gd name="connsiteX75" fmla="*/ 9566057 w 12346891"/>
                <a:gd name="connsiteY75" fmla="*/ 347928 h 812606"/>
                <a:gd name="connsiteX76" fmla="*/ 9570371 w 12346891"/>
                <a:gd name="connsiteY76" fmla="*/ 339305 h 812606"/>
                <a:gd name="connsiteX77" fmla="*/ 9579906 w 12346891"/>
                <a:gd name="connsiteY77" fmla="*/ 356969 h 812606"/>
                <a:gd name="connsiteX78" fmla="*/ 10019736 w 12346891"/>
                <a:gd name="connsiteY78" fmla="*/ 644295 h 812606"/>
                <a:gd name="connsiteX79" fmla="*/ 10442798 w 12346891"/>
                <a:gd name="connsiteY79" fmla="*/ 383862 h 812606"/>
                <a:gd name="connsiteX80" fmla="*/ 10443050 w 12346891"/>
                <a:gd name="connsiteY80" fmla="*/ 383453 h 812606"/>
                <a:gd name="connsiteX81" fmla="*/ 10444542 w 12346891"/>
                <a:gd name="connsiteY81" fmla="*/ 380359 h 812606"/>
                <a:gd name="connsiteX82" fmla="*/ 10471328 w 12346891"/>
                <a:gd name="connsiteY82" fmla="*/ 332389 h 812606"/>
                <a:gd name="connsiteX83" fmla="*/ 10484583 w 12346891"/>
                <a:gd name="connsiteY83" fmla="*/ 311754 h 812606"/>
                <a:gd name="connsiteX84" fmla="*/ 10502072 w 12346891"/>
                <a:gd name="connsiteY84" fmla="*/ 271318 h 812606"/>
                <a:gd name="connsiteX85" fmla="*/ 10494381 w 12346891"/>
                <a:gd name="connsiteY85" fmla="*/ 296502 h 812606"/>
                <a:gd name="connsiteX86" fmla="*/ 10500491 w 12346891"/>
                <a:gd name="connsiteY86" fmla="*/ 286990 h 812606"/>
                <a:gd name="connsiteX87" fmla="*/ 10992243 w 12346891"/>
                <a:gd name="connsiteY87" fmla="*/ 0 h 812606"/>
                <a:gd name="connsiteX88" fmla="*/ 11362670 w 12346891"/>
                <a:gd name="connsiteY88" fmla="*/ 148596 h 812606"/>
                <a:gd name="connsiteX89" fmla="*/ 11410876 w 12346891"/>
                <a:gd name="connsiteY89" fmla="*/ 195935 h 812606"/>
                <a:gd name="connsiteX90" fmla="*/ 11415190 w 12346891"/>
                <a:gd name="connsiteY90" fmla="*/ 187311 h 812606"/>
                <a:gd name="connsiteX91" fmla="*/ 11424726 w 12346891"/>
                <a:gd name="connsiteY91" fmla="*/ 204976 h 812606"/>
                <a:gd name="connsiteX92" fmla="*/ 11864555 w 12346891"/>
                <a:gd name="connsiteY92" fmla="*/ 492302 h 812606"/>
                <a:gd name="connsiteX93" fmla="*/ 12329382 w 12346891"/>
                <a:gd name="connsiteY93" fmla="*/ 159808 h 812606"/>
                <a:gd name="connsiteX94" fmla="*/ 12346891 w 12346891"/>
                <a:gd name="connsiteY94" fmla="*/ 119324 h 812606"/>
                <a:gd name="connsiteX95" fmla="*/ 12329208 w 12346891"/>
                <a:gd name="connsiteY95" fmla="*/ 177225 h 812606"/>
                <a:gd name="connsiteX96" fmla="*/ 11735542 w 12346891"/>
                <a:gd name="connsiteY96" fmla="*/ 660610 h 812606"/>
                <a:gd name="connsiteX97" fmla="*/ 11365115 w 12346891"/>
                <a:gd name="connsiteY97" fmla="*/ 512014 h 812606"/>
                <a:gd name="connsiteX98" fmla="*/ 11316909 w 12346891"/>
                <a:gd name="connsiteY98" fmla="*/ 464675 h 812606"/>
                <a:gd name="connsiteX99" fmla="*/ 11312594 w 12346891"/>
                <a:gd name="connsiteY99" fmla="*/ 473298 h 812606"/>
                <a:gd name="connsiteX100" fmla="*/ 11303059 w 12346891"/>
                <a:gd name="connsiteY100" fmla="*/ 455634 h 812606"/>
                <a:gd name="connsiteX101" fmla="*/ 10863230 w 12346891"/>
                <a:gd name="connsiteY101" fmla="*/ 168308 h 812606"/>
                <a:gd name="connsiteX102" fmla="*/ 10440168 w 12346891"/>
                <a:gd name="connsiteY102" fmla="*/ 428741 h 812606"/>
                <a:gd name="connsiteX103" fmla="*/ 10439916 w 12346891"/>
                <a:gd name="connsiteY103" fmla="*/ 429150 h 812606"/>
                <a:gd name="connsiteX104" fmla="*/ 10438424 w 12346891"/>
                <a:gd name="connsiteY104" fmla="*/ 432244 h 812606"/>
                <a:gd name="connsiteX105" fmla="*/ 10411637 w 12346891"/>
                <a:gd name="connsiteY105" fmla="*/ 480214 h 812606"/>
                <a:gd name="connsiteX106" fmla="*/ 10398383 w 12346891"/>
                <a:gd name="connsiteY106" fmla="*/ 500849 h 812606"/>
                <a:gd name="connsiteX107" fmla="*/ 10380893 w 12346891"/>
                <a:gd name="connsiteY107" fmla="*/ 541285 h 812606"/>
                <a:gd name="connsiteX108" fmla="*/ 10388584 w 12346891"/>
                <a:gd name="connsiteY108" fmla="*/ 516101 h 812606"/>
                <a:gd name="connsiteX109" fmla="*/ 10382475 w 12346891"/>
                <a:gd name="connsiteY109" fmla="*/ 525613 h 812606"/>
                <a:gd name="connsiteX110" fmla="*/ 9890722 w 12346891"/>
                <a:gd name="connsiteY110" fmla="*/ 812603 h 812606"/>
                <a:gd name="connsiteX111" fmla="*/ 9520295 w 12346891"/>
                <a:gd name="connsiteY111" fmla="*/ 664007 h 812606"/>
                <a:gd name="connsiteX112" fmla="*/ 9472089 w 12346891"/>
                <a:gd name="connsiteY112" fmla="*/ 616668 h 812606"/>
                <a:gd name="connsiteX113" fmla="*/ 9467775 w 12346891"/>
                <a:gd name="connsiteY113" fmla="*/ 625292 h 812606"/>
                <a:gd name="connsiteX114" fmla="*/ 9458240 w 12346891"/>
                <a:gd name="connsiteY114" fmla="*/ 607627 h 812606"/>
                <a:gd name="connsiteX115" fmla="*/ 9018411 w 12346891"/>
                <a:gd name="connsiteY115" fmla="*/ 320302 h 812606"/>
                <a:gd name="connsiteX116" fmla="*/ 8752800 w 12346891"/>
                <a:gd name="connsiteY116" fmla="*/ 411089 h 812606"/>
                <a:gd name="connsiteX117" fmla="*/ 8707593 w 12346891"/>
                <a:gd name="connsiteY117" fmla="*/ 449000 h 812606"/>
                <a:gd name="connsiteX118" fmla="*/ 8702020 w 12346891"/>
                <a:gd name="connsiteY118" fmla="*/ 456073 h 812606"/>
                <a:gd name="connsiteX119" fmla="*/ 8667899 w 12346891"/>
                <a:gd name="connsiteY119" fmla="*/ 488902 h 812606"/>
                <a:gd name="connsiteX120" fmla="*/ 8642818 w 12346891"/>
                <a:gd name="connsiteY120" fmla="*/ 515951 h 812606"/>
                <a:gd name="connsiteX121" fmla="*/ 8553583 w 12346891"/>
                <a:gd name="connsiteY121" fmla="*/ 652795 h 812606"/>
                <a:gd name="connsiteX122" fmla="*/ 8536073 w 12346891"/>
                <a:gd name="connsiteY122" fmla="*/ 693279 h 812606"/>
                <a:gd name="connsiteX123" fmla="*/ 8553757 w 12346891"/>
                <a:gd name="connsiteY123" fmla="*/ 635378 h 812606"/>
                <a:gd name="connsiteX124" fmla="*/ 8590096 w 12346891"/>
                <a:gd name="connsiteY124" fmla="*/ 553928 h 812606"/>
                <a:gd name="connsiteX125" fmla="*/ 8548816 w 12346891"/>
                <a:gd name="connsiteY125" fmla="*/ 583206 h 812606"/>
                <a:gd name="connsiteX126" fmla="*/ 8275244 w 12346891"/>
                <a:gd name="connsiteY126" fmla="*/ 660611 h 812606"/>
                <a:gd name="connsiteX127" fmla="*/ 7904817 w 12346891"/>
                <a:gd name="connsiteY127" fmla="*/ 512015 h 812606"/>
                <a:gd name="connsiteX128" fmla="*/ 7856610 w 12346891"/>
                <a:gd name="connsiteY128" fmla="*/ 464676 h 812606"/>
                <a:gd name="connsiteX129" fmla="*/ 7852297 w 12346891"/>
                <a:gd name="connsiteY129" fmla="*/ 473299 h 812606"/>
                <a:gd name="connsiteX130" fmla="*/ 7842761 w 12346891"/>
                <a:gd name="connsiteY130" fmla="*/ 455635 h 812606"/>
                <a:gd name="connsiteX131" fmla="*/ 7402931 w 12346891"/>
                <a:gd name="connsiteY131" fmla="*/ 168309 h 812606"/>
                <a:gd name="connsiteX132" fmla="*/ 6979869 w 12346891"/>
                <a:gd name="connsiteY132" fmla="*/ 428742 h 812606"/>
                <a:gd name="connsiteX133" fmla="*/ 6979618 w 12346891"/>
                <a:gd name="connsiteY133" fmla="*/ 429151 h 812606"/>
                <a:gd name="connsiteX134" fmla="*/ 6978126 w 12346891"/>
                <a:gd name="connsiteY134" fmla="*/ 432245 h 812606"/>
                <a:gd name="connsiteX135" fmla="*/ 6951340 w 12346891"/>
                <a:gd name="connsiteY135" fmla="*/ 480215 h 812606"/>
                <a:gd name="connsiteX136" fmla="*/ 6938084 w 12346891"/>
                <a:gd name="connsiteY136" fmla="*/ 500850 h 812606"/>
                <a:gd name="connsiteX137" fmla="*/ 6920595 w 12346891"/>
                <a:gd name="connsiteY137" fmla="*/ 541286 h 812606"/>
                <a:gd name="connsiteX138" fmla="*/ 6928286 w 12346891"/>
                <a:gd name="connsiteY138" fmla="*/ 516102 h 812606"/>
                <a:gd name="connsiteX139" fmla="*/ 6922176 w 12346891"/>
                <a:gd name="connsiteY139" fmla="*/ 525614 h 812606"/>
                <a:gd name="connsiteX140" fmla="*/ 6430425 w 12346891"/>
                <a:gd name="connsiteY140" fmla="*/ 812604 h 812606"/>
                <a:gd name="connsiteX141" fmla="*/ 6059997 w 12346891"/>
                <a:gd name="connsiteY141" fmla="*/ 664008 h 812606"/>
                <a:gd name="connsiteX142" fmla="*/ 6011791 w 12346891"/>
                <a:gd name="connsiteY142" fmla="*/ 616669 h 812606"/>
                <a:gd name="connsiteX143" fmla="*/ 6007477 w 12346891"/>
                <a:gd name="connsiteY143" fmla="*/ 625293 h 812606"/>
                <a:gd name="connsiteX144" fmla="*/ 5997942 w 12346891"/>
                <a:gd name="connsiteY144" fmla="*/ 607628 h 812606"/>
                <a:gd name="connsiteX145" fmla="*/ 5558112 w 12346891"/>
                <a:gd name="connsiteY145" fmla="*/ 320302 h 812606"/>
                <a:gd name="connsiteX146" fmla="*/ 5292503 w 12346891"/>
                <a:gd name="connsiteY146" fmla="*/ 411089 h 812606"/>
                <a:gd name="connsiteX147" fmla="*/ 5247298 w 12346891"/>
                <a:gd name="connsiteY147" fmla="*/ 448999 h 812606"/>
                <a:gd name="connsiteX148" fmla="*/ 5241722 w 12346891"/>
                <a:gd name="connsiteY148" fmla="*/ 456075 h 812606"/>
                <a:gd name="connsiteX149" fmla="*/ 5207592 w 12346891"/>
                <a:gd name="connsiteY149" fmla="*/ 488913 h 812606"/>
                <a:gd name="connsiteX150" fmla="*/ 5182520 w 12346891"/>
                <a:gd name="connsiteY150" fmla="*/ 515952 h 812606"/>
                <a:gd name="connsiteX151" fmla="*/ 5129797 w 12346891"/>
                <a:gd name="connsiteY151" fmla="*/ 553930 h 812606"/>
                <a:gd name="connsiteX152" fmla="*/ 5088518 w 12346891"/>
                <a:gd name="connsiteY152" fmla="*/ 583208 h 812606"/>
                <a:gd name="connsiteX153" fmla="*/ 4814946 w 12346891"/>
                <a:gd name="connsiteY153" fmla="*/ 660613 h 812606"/>
                <a:gd name="connsiteX154" fmla="*/ 4444519 w 12346891"/>
                <a:gd name="connsiteY154" fmla="*/ 512017 h 812606"/>
                <a:gd name="connsiteX155" fmla="*/ 4396312 w 12346891"/>
                <a:gd name="connsiteY155" fmla="*/ 464678 h 812606"/>
                <a:gd name="connsiteX156" fmla="*/ 4391999 w 12346891"/>
                <a:gd name="connsiteY156" fmla="*/ 473301 h 812606"/>
                <a:gd name="connsiteX157" fmla="*/ 4382463 w 12346891"/>
                <a:gd name="connsiteY157" fmla="*/ 455637 h 812606"/>
                <a:gd name="connsiteX158" fmla="*/ 3942634 w 12346891"/>
                <a:gd name="connsiteY158" fmla="*/ 168311 h 812606"/>
                <a:gd name="connsiteX159" fmla="*/ 3519572 w 12346891"/>
                <a:gd name="connsiteY159" fmla="*/ 428744 h 812606"/>
                <a:gd name="connsiteX160" fmla="*/ 3519320 w 12346891"/>
                <a:gd name="connsiteY160" fmla="*/ 429153 h 812606"/>
                <a:gd name="connsiteX161" fmla="*/ 3517828 w 12346891"/>
                <a:gd name="connsiteY161" fmla="*/ 432247 h 812606"/>
                <a:gd name="connsiteX162" fmla="*/ 3491042 w 12346891"/>
                <a:gd name="connsiteY162" fmla="*/ 480217 h 812606"/>
                <a:gd name="connsiteX163" fmla="*/ 3477786 w 12346891"/>
                <a:gd name="connsiteY163" fmla="*/ 500852 h 812606"/>
                <a:gd name="connsiteX164" fmla="*/ 3460297 w 12346891"/>
                <a:gd name="connsiteY164" fmla="*/ 541288 h 812606"/>
                <a:gd name="connsiteX165" fmla="*/ 3467989 w 12346891"/>
                <a:gd name="connsiteY165" fmla="*/ 516104 h 812606"/>
                <a:gd name="connsiteX166" fmla="*/ 3461878 w 12346891"/>
                <a:gd name="connsiteY166" fmla="*/ 525616 h 812606"/>
                <a:gd name="connsiteX167" fmla="*/ 2970127 w 12346891"/>
                <a:gd name="connsiteY167" fmla="*/ 812606 h 812606"/>
                <a:gd name="connsiteX168" fmla="*/ 2599700 w 12346891"/>
                <a:gd name="connsiteY168" fmla="*/ 664010 h 812606"/>
                <a:gd name="connsiteX169" fmla="*/ 2551493 w 12346891"/>
                <a:gd name="connsiteY169" fmla="*/ 616671 h 812606"/>
                <a:gd name="connsiteX170" fmla="*/ 2547180 w 12346891"/>
                <a:gd name="connsiteY170" fmla="*/ 625295 h 812606"/>
                <a:gd name="connsiteX171" fmla="*/ 2537644 w 12346891"/>
                <a:gd name="connsiteY171" fmla="*/ 607630 h 812606"/>
                <a:gd name="connsiteX172" fmla="*/ 2097815 w 12346891"/>
                <a:gd name="connsiteY172" fmla="*/ 320304 h 812606"/>
                <a:gd name="connsiteX173" fmla="*/ 1832205 w 12346891"/>
                <a:gd name="connsiteY173" fmla="*/ 411091 h 812606"/>
                <a:gd name="connsiteX174" fmla="*/ 1722223 w 12346891"/>
                <a:gd name="connsiteY174" fmla="*/ 515954 h 812606"/>
                <a:gd name="connsiteX175" fmla="*/ 1669499 w 12346891"/>
                <a:gd name="connsiteY175" fmla="*/ 553933 h 812606"/>
                <a:gd name="connsiteX176" fmla="*/ 1628221 w 12346891"/>
                <a:gd name="connsiteY176" fmla="*/ 583210 h 812606"/>
                <a:gd name="connsiteX177" fmla="*/ 1354648 w 12346891"/>
                <a:gd name="connsiteY177" fmla="*/ 660615 h 812606"/>
                <a:gd name="connsiteX178" fmla="*/ 984221 w 12346891"/>
                <a:gd name="connsiteY178" fmla="*/ 512019 h 812606"/>
                <a:gd name="connsiteX179" fmla="*/ 936015 w 12346891"/>
                <a:gd name="connsiteY179" fmla="*/ 464680 h 812606"/>
                <a:gd name="connsiteX180" fmla="*/ 931701 w 12346891"/>
                <a:gd name="connsiteY180" fmla="*/ 473303 h 812606"/>
                <a:gd name="connsiteX181" fmla="*/ 922165 w 12346891"/>
                <a:gd name="connsiteY181" fmla="*/ 455639 h 812606"/>
                <a:gd name="connsiteX182" fmla="*/ 482336 w 12346891"/>
                <a:gd name="connsiteY182" fmla="*/ 168313 h 812606"/>
                <a:gd name="connsiteX183" fmla="*/ 59274 w 12346891"/>
                <a:gd name="connsiteY183" fmla="*/ 428746 h 812606"/>
                <a:gd name="connsiteX184" fmla="*/ 59022 w 12346891"/>
                <a:gd name="connsiteY184" fmla="*/ 429155 h 812606"/>
                <a:gd name="connsiteX185" fmla="*/ 30744 w 12346891"/>
                <a:gd name="connsiteY185" fmla="*/ 480219 h 812606"/>
                <a:gd name="connsiteX186" fmla="*/ 17488 w 12346891"/>
                <a:gd name="connsiteY186" fmla="*/ 500854 h 812606"/>
                <a:gd name="connsiteX187" fmla="*/ -1 w 12346891"/>
                <a:gd name="connsiteY187" fmla="*/ 541290 h 812606"/>
                <a:gd name="connsiteX188" fmla="*/ 7691 w 12346891"/>
                <a:gd name="connsiteY188" fmla="*/ 516106 h 812606"/>
                <a:gd name="connsiteX189" fmla="*/ 1580 w 12346891"/>
                <a:gd name="connsiteY189" fmla="*/ 525618 h 812606"/>
                <a:gd name="connsiteX190" fmla="*/ 61904 w 12346891"/>
                <a:gd name="connsiteY190" fmla="*/ 383867 h 812606"/>
                <a:gd name="connsiteX191" fmla="*/ 247792 w 12346891"/>
                <a:gd name="connsiteY191" fmla="*/ 397912 h 812606"/>
                <a:gd name="connsiteX0" fmla="*/ 90436 w 12346893"/>
                <a:gd name="connsiteY0" fmla="*/ 332394 h 812606"/>
                <a:gd name="connsiteX1" fmla="*/ 103691 w 12346893"/>
                <a:gd name="connsiteY1" fmla="*/ 311759 h 812606"/>
                <a:gd name="connsiteX2" fmla="*/ 121181 w 12346893"/>
                <a:gd name="connsiteY2" fmla="*/ 271323 h 812606"/>
                <a:gd name="connsiteX3" fmla="*/ 113489 w 12346893"/>
                <a:gd name="connsiteY3" fmla="*/ 296507 h 812606"/>
                <a:gd name="connsiteX4" fmla="*/ 119599 w 12346893"/>
                <a:gd name="connsiteY4" fmla="*/ 286995 h 812606"/>
                <a:gd name="connsiteX5" fmla="*/ 611351 w 12346893"/>
                <a:gd name="connsiteY5" fmla="*/ 5 h 812606"/>
                <a:gd name="connsiteX6" fmla="*/ 981778 w 12346893"/>
                <a:gd name="connsiteY6" fmla="*/ 148601 h 812606"/>
                <a:gd name="connsiteX7" fmla="*/ 1029984 w 12346893"/>
                <a:gd name="connsiteY7" fmla="*/ 195940 h 812606"/>
                <a:gd name="connsiteX8" fmla="*/ 1034298 w 12346893"/>
                <a:gd name="connsiteY8" fmla="*/ 187316 h 812606"/>
                <a:gd name="connsiteX9" fmla="*/ 1043834 w 12346893"/>
                <a:gd name="connsiteY9" fmla="*/ 204981 h 812606"/>
                <a:gd name="connsiteX10" fmla="*/ 1483663 w 12346893"/>
                <a:gd name="connsiteY10" fmla="*/ 492306 h 812606"/>
                <a:gd name="connsiteX11" fmla="*/ 1749273 w 12346893"/>
                <a:gd name="connsiteY11" fmla="*/ 401519 h 812606"/>
                <a:gd name="connsiteX12" fmla="*/ 1794477 w 12346893"/>
                <a:gd name="connsiteY12" fmla="*/ 363610 h 812606"/>
                <a:gd name="connsiteX13" fmla="*/ 1800054 w 12346893"/>
                <a:gd name="connsiteY13" fmla="*/ 356534 h 812606"/>
                <a:gd name="connsiteX14" fmla="*/ 1911979 w 12346893"/>
                <a:gd name="connsiteY14" fmla="*/ 258678 h 812606"/>
                <a:gd name="connsiteX15" fmla="*/ 1953257 w 12346893"/>
                <a:gd name="connsiteY15" fmla="*/ 229401 h 812606"/>
                <a:gd name="connsiteX16" fmla="*/ 2226830 w 12346893"/>
                <a:gd name="connsiteY16" fmla="*/ 151996 h 812606"/>
                <a:gd name="connsiteX17" fmla="*/ 2597257 w 12346893"/>
                <a:gd name="connsiteY17" fmla="*/ 300592 h 812606"/>
                <a:gd name="connsiteX18" fmla="*/ 2645463 w 12346893"/>
                <a:gd name="connsiteY18" fmla="*/ 347931 h 812606"/>
                <a:gd name="connsiteX19" fmla="*/ 2649777 w 12346893"/>
                <a:gd name="connsiteY19" fmla="*/ 339308 h 812606"/>
                <a:gd name="connsiteX20" fmla="*/ 2659313 w 12346893"/>
                <a:gd name="connsiteY20" fmla="*/ 356972 h 812606"/>
                <a:gd name="connsiteX21" fmla="*/ 3099142 w 12346893"/>
                <a:gd name="connsiteY21" fmla="*/ 644298 h 812606"/>
                <a:gd name="connsiteX22" fmla="*/ 3522204 w 12346893"/>
                <a:gd name="connsiteY22" fmla="*/ 383865 h 812606"/>
                <a:gd name="connsiteX23" fmla="*/ 3522456 w 12346893"/>
                <a:gd name="connsiteY23" fmla="*/ 383456 h 812606"/>
                <a:gd name="connsiteX24" fmla="*/ 3550734 w 12346893"/>
                <a:gd name="connsiteY24" fmla="*/ 332392 h 812606"/>
                <a:gd name="connsiteX25" fmla="*/ 3581479 w 12346893"/>
                <a:gd name="connsiteY25" fmla="*/ 271321 h 812606"/>
                <a:gd name="connsiteX26" fmla="*/ 3573787 w 12346893"/>
                <a:gd name="connsiteY26" fmla="*/ 296505 h 812606"/>
                <a:gd name="connsiteX27" fmla="*/ 3579897 w 12346893"/>
                <a:gd name="connsiteY27" fmla="*/ 286993 h 812606"/>
                <a:gd name="connsiteX28" fmla="*/ 4071649 w 12346893"/>
                <a:gd name="connsiteY28" fmla="*/ 3 h 812606"/>
                <a:gd name="connsiteX29" fmla="*/ 4442076 w 12346893"/>
                <a:gd name="connsiteY29" fmla="*/ 148599 h 812606"/>
                <a:gd name="connsiteX30" fmla="*/ 4490282 w 12346893"/>
                <a:gd name="connsiteY30" fmla="*/ 195938 h 812606"/>
                <a:gd name="connsiteX31" fmla="*/ 4494596 w 12346893"/>
                <a:gd name="connsiteY31" fmla="*/ 187314 h 812606"/>
                <a:gd name="connsiteX32" fmla="*/ 4504132 w 12346893"/>
                <a:gd name="connsiteY32" fmla="*/ 204979 h 812606"/>
                <a:gd name="connsiteX33" fmla="*/ 4943961 w 12346893"/>
                <a:gd name="connsiteY33" fmla="*/ 492304 h 812606"/>
                <a:gd name="connsiteX34" fmla="*/ 5209571 w 12346893"/>
                <a:gd name="connsiteY34" fmla="*/ 401517 h 812606"/>
                <a:gd name="connsiteX35" fmla="*/ 5254775 w 12346893"/>
                <a:gd name="connsiteY35" fmla="*/ 363608 h 812606"/>
                <a:gd name="connsiteX36" fmla="*/ 5260352 w 12346893"/>
                <a:gd name="connsiteY36" fmla="*/ 356532 h 812606"/>
                <a:gd name="connsiteX37" fmla="*/ 5294481 w 12346893"/>
                <a:gd name="connsiteY37" fmla="*/ 323694 h 812606"/>
                <a:gd name="connsiteX38" fmla="*/ 5319553 w 12346893"/>
                <a:gd name="connsiteY38" fmla="*/ 296655 h 812606"/>
                <a:gd name="connsiteX39" fmla="*/ 5408614 w 12346893"/>
                <a:gd name="connsiteY39" fmla="*/ 177228 h 812606"/>
                <a:gd name="connsiteX40" fmla="*/ 5372276 w 12346893"/>
                <a:gd name="connsiteY40" fmla="*/ 258677 h 812606"/>
                <a:gd name="connsiteX41" fmla="*/ 5413555 w 12346893"/>
                <a:gd name="connsiteY41" fmla="*/ 229399 h 812606"/>
                <a:gd name="connsiteX42" fmla="*/ 5687128 w 12346893"/>
                <a:gd name="connsiteY42" fmla="*/ 151994 h 812606"/>
                <a:gd name="connsiteX43" fmla="*/ 6057555 w 12346893"/>
                <a:gd name="connsiteY43" fmla="*/ 300590 h 812606"/>
                <a:gd name="connsiteX44" fmla="*/ 6105761 w 12346893"/>
                <a:gd name="connsiteY44" fmla="*/ 347929 h 812606"/>
                <a:gd name="connsiteX45" fmla="*/ 6110075 w 12346893"/>
                <a:gd name="connsiteY45" fmla="*/ 339306 h 812606"/>
                <a:gd name="connsiteX46" fmla="*/ 6119611 w 12346893"/>
                <a:gd name="connsiteY46" fmla="*/ 356970 h 812606"/>
                <a:gd name="connsiteX47" fmla="*/ 6559439 w 12346893"/>
                <a:gd name="connsiteY47" fmla="*/ 644296 h 812606"/>
                <a:gd name="connsiteX48" fmla="*/ 6982502 w 12346893"/>
                <a:gd name="connsiteY48" fmla="*/ 383863 h 812606"/>
                <a:gd name="connsiteX49" fmla="*/ 6982753 w 12346893"/>
                <a:gd name="connsiteY49" fmla="*/ 383454 h 812606"/>
                <a:gd name="connsiteX50" fmla="*/ 6984246 w 12346893"/>
                <a:gd name="connsiteY50" fmla="*/ 380360 h 812606"/>
                <a:gd name="connsiteX51" fmla="*/ 7011032 w 12346893"/>
                <a:gd name="connsiteY51" fmla="*/ 332390 h 812606"/>
                <a:gd name="connsiteX52" fmla="*/ 7024286 w 12346893"/>
                <a:gd name="connsiteY52" fmla="*/ 311755 h 812606"/>
                <a:gd name="connsiteX53" fmla="*/ 7041777 w 12346893"/>
                <a:gd name="connsiteY53" fmla="*/ 271319 h 812606"/>
                <a:gd name="connsiteX54" fmla="*/ 7034085 w 12346893"/>
                <a:gd name="connsiteY54" fmla="*/ 296503 h 812606"/>
                <a:gd name="connsiteX55" fmla="*/ 7040195 w 12346893"/>
                <a:gd name="connsiteY55" fmla="*/ 286991 h 812606"/>
                <a:gd name="connsiteX56" fmla="*/ 7531947 w 12346893"/>
                <a:gd name="connsiteY56" fmla="*/ 1 h 812606"/>
                <a:gd name="connsiteX57" fmla="*/ 7902374 w 12346893"/>
                <a:gd name="connsiteY57" fmla="*/ 148597 h 812606"/>
                <a:gd name="connsiteX58" fmla="*/ 7950580 w 12346893"/>
                <a:gd name="connsiteY58" fmla="*/ 195936 h 812606"/>
                <a:gd name="connsiteX59" fmla="*/ 7954894 w 12346893"/>
                <a:gd name="connsiteY59" fmla="*/ 187312 h 812606"/>
                <a:gd name="connsiteX60" fmla="*/ 7964430 w 12346893"/>
                <a:gd name="connsiteY60" fmla="*/ 204977 h 812606"/>
                <a:gd name="connsiteX61" fmla="*/ 8404258 w 12346893"/>
                <a:gd name="connsiteY61" fmla="*/ 492302 h 812606"/>
                <a:gd name="connsiteX62" fmla="*/ 8669869 w 12346893"/>
                <a:gd name="connsiteY62" fmla="*/ 401515 h 812606"/>
                <a:gd name="connsiteX63" fmla="*/ 8715076 w 12346893"/>
                <a:gd name="connsiteY63" fmla="*/ 363604 h 812606"/>
                <a:gd name="connsiteX64" fmla="*/ 8720650 w 12346893"/>
                <a:gd name="connsiteY64" fmla="*/ 356531 h 812606"/>
                <a:gd name="connsiteX65" fmla="*/ 8754770 w 12346893"/>
                <a:gd name="connsiteY65" fmla="*/ 323702 h 812606"/>
                <a:gd name="connsiteX66" fmla="*/ 8779851 w 12346893"/>
                <a:gd name="connsiteY66" fmla="*/ 296653 h 812606"/>
                <a:gd name="connsiteX67" fmla="*/ 8869086 w 12346893"/>
                <a:gd name="connsiteY67" fmla="*/ 159809 h 812606"/>
                <a:gd name="connsiteX68" fmla="*/ 8886596 w 12346893"/>
                <a:gd name="connsiteY68" fmla="*/ 119325 h 812606"/>
                <a:gd name="connsiteX69" fmla="*/ 8868912 w 12346893"/>
                <a:gd name="connsiteY69" fmla="*/ 177226 h 812606"/>
                <a:gd name="connsiteX70" fmla="*/ 8832573 w 12346893"/>
                <a:gd name="connsiteY70" fmla="*/ 258676 h 812606"/>
                <a:gd name="connsiteX71" fmla="*/ 8873853 w 12346893"/>
                <a:gd name="connsiteY71" fmla="*/ 229399 h 812606"/>
                <a:gd name="connsiteX72" fmla="*/ 9147426 w 12346893"/>
                <a:gd name="connsiteY72" fmla="*/ 151993 h 812606"/>
                <a:gd name="connsiteX73" fmla="*/ 9517853 w 12346893"/>
                <a:gd name="connsiteY73" fmla="*/ 300589 h 812606"/>
                <a:gd name="connsiteX74" fmla="*/ 9566059 w 12346893"/>
                <a:gd name="connsiteY74" fmla="*/ 347928 h 812606"/>
                <a:gd name="connsiteX75" fmla="*/ 9570373 w 12346893"/>
                <a:gd name="connsiteY75" fmla="*/ 339305 h 812606"/>
                <a:gd name="connsiteX76" fmla="*/ 9579908 w 12346893"/>
                <a:gd name="connsiteY76" fmla="*/ 356969 h 812606"/>
                <a:gd name="connsiteX77" fmla="*/ 10019738 w 12346893"/>
                <a:gd name="connsiteY77" fmla="*/ 644295 h 812606"/>
                <a:gd name="connsiteX78" fmla="*/ 10442800 w 12346893"/>
                <a:gd name="connsiteY78" fmla="*/ 383862 h 812606"/>
                <a:gd name="connsiteX79" fmla="*/ 10443052 w 12346893"/>
                <a:gd name="connsiteY79" fmla="*/ 383453 h 812606"/>
                <a:gd name="connsiteX80" fmla="*/ 10444544 w 12346893"/>
                <a:gd name="connsiteY80" fmla="*/ 380359 h 812606"/>
                <a:gd name="connsiteX81" fmla="*/ 10471330 w 12346893"/>
                <a:gd name="connsiteY81" fmla="*/ 332389 h 812606"/>
                <a:gd name="connsiteX82" fmla="*/ 10484585 w 12346893"/>
                <a:gd name="connsiteY82" fmla="*/ 311754 h 812606"/>
                <a:gd name="connsiteX83" fmla="*/ 10502074 w 12346893"/>
                <a:gd name="connsiteY83" fmla="*/ 271318 h 812606"/>
                <a:gd name="connsiteX84" fmla="*/ 10494383 w 12346893"/>
                <a:gd name="connsiteY84" fmla="*/ 296502 h 812606"/>
                <a:gd name="connsiteX85" fmla="*/ 10500493 w 12346893"/>
                <a:gd name="connsiteY85" fmla="*/ 286990 h 812606"/>
                <a:gd name="connsiteX86" fmla="*/ 10992245 w 12346893"/>
                <a:gd name="connsiteY86" fmla="*/ 0 h 812606"/>
                <a:gd name="connsiteX87" fmla="*/ 11362672 w 12346893"/>
                <a:gd name="connsiteY87" fmla="*/ 148596 h 812606"/>
                <a:gd name="connsiteX88" fmla="*/ 11410878 w 12346893"/>
                <a:gd name="connsiteY88" fmla="*/ 195935 h 812606"/>
                <a:gd name="connsiteX89" fmla="*/ 11415192 w 12346893"/>
                <a:gd name="connsiteY89" fmla="*/ 187311 h 812606"/>
                <a:gd name="connsiteX90" fmla="*/ 11424728 w 12346893"/>
                <a:gd name="connsiteY90" fmla="*/ 204976 h 812606"/>
                <a:gd name="connsiteX91" fmla="*/ 11864557 w 12346893"/>
                <a:gd name="connsiteY91" fmla="*/ 492302 h 812606"/>
                <a:gd name="connsiteX92" fmla="*/ 12329384 w 12346893"/>
                <a:gd name="connsiteY92" fmla="*/ 159808 h 812606"/>
                <a:gd name="connsiteX93" fmla="*/ 12346893 w 12346893"/>
                <a:gd name="connsiteY93" fmla="*/ 119324 h 812606"/>
                <a:gd name="connsiteX94" fmla="*/ 12329210 w 12346893"/>
                <a:gd name="connsiteY94" fmla="*/ 177225 h 812606"/>
                <a:gd name="connsiteX95" fmla="*/ 11735544 w 12346893"/>
                <a:gd name="connsiteY95" fmla="*/ 660610 h 812606"/>
                <a:gd name="connsiteX96" fmla="*/ 11365117 w 12346893"/>
                <a:gd name="connsiteY96" fmla="*/ 512014 h 812606"/>
                <a:gd name="connsiteX97" fmla="*/ 11316911 w 12346893"/>
                <a:gd name="connsiteY97" fmla="*/ 464675 h 812606"/>
                <a:gd name="connsiteX98" fmla="*/ 11312596 w 12346893"/>
                <a:gd name="connsiteY98" fmla="*/ 473298 h 812606"/>
                <a:gd name="connsiteX99" fmla="*/ 11303061 w 12346893"/>
                <a:gd name="connsiteY99" fmla="*/ 455634 h 812606"/>
                <a:gd name="connsiteX100" fmla="*/ 10863232 w 12346893"/>
                <a:gd name="connsiteY100" fmla="*/ 168308 h 812606"/>
                <a:gd name="connsiteX101" fmla="*/ 10440170 w 12346893"/>
                <a:gd name="connsiteY101" fmla="*/ 428741 h 812606"/>
                <a:gd name="connsiteX102" fmla="*/ 10439918 w 12346893"/>
                <a:gd name="connsiteY102" fmla="*/ 429150 h 812606"/>
                <a:gd name="connsiteX103" fmla="*/ 10438426 w 12346893"/>
                <a:gd name="connsiteY103" fmla="*/ 432244 h 812606"/>
                <a:gd name="connsiteX104" fmla="*/ 10411639 w 12346893"/>
                <a:gd name="connsiteY104" fmla="*/ 480214 h 812606"/>
                <a:gd name="connsiteX105" fmla="*/ 10398385 w 12346893"/>
                <a:gd name="connsiteY105" fmla="*/ 500849 h 812606"/>
                <a:gd name="connsiteX106" fmla="*/ 10380895 w 12346893"/>
                <a:gd name="connsiteY106" fmla="*/ 541285 h 812606"/>
                <a:gd name="connsiteX107" fmla="*/ 10388586 w 12346893"/>
                <a:gd name="connsiteY107" fmla="*/ 516101 h 812606"/>
                <a:gd name="connsiteX108" fmla="*/ 10382477 w 12346893"/>
                <a:gd name="connsiteY108" fmla="*/ 525613 h 812606"/>
                <a:gd name="connsiteX109" fmla="*/ 9890724 w 12346893"/>
                <a:gd name="connsiteY109" fmla="*/ 812603 h 812606"/>
                <a:gd name="connsiteX110" fmla="*/ 9520297 w 12346893"/>
                <a:gd name="connsiteY110" fmla="*/ 664007 h 812606"/>
                <a:gd name="connsiteX111" fmla="*/ 9472091 w 12346893"/>
                <a:gd name="connsiteY111" fmla="*/ 616668 h 812606"/>
                <a:gd name="connsiteX112" fmla="*/ 9467777 w 12346893"/>
                <a:gd name="connsiteY112" fmla="*/ 625292 h 812606"/>
                <a:gd name="connsiteX113" fmla="*/ 9458242 w 12346893"/>
                <a:gd name="connsiteY113" fmla="*/ 607627 h 812606"/>
                <a:gd name="connsiteX114" fmla="*/ 9018413 w 12346893"/>
                <a:gd name="connsiteY114" fmla="*/ 320302 h 812606"/>
                <a:gd name="connsiteX115" fmla="*/ 8752802 w 12346893"/>
                <a:gd name="connsiteY115" fmla="*/ 411089 h 812606"/>
                <a:gd name="connsiteX116" fmla="*/ 8707595 w 12346893"/>
                <a:gd name="connsiteY116" fmla="*/ 449000 h 812606"/>
                <a:gd name="connsiteX117" fmla="*/ 8702022 w 12346893"/>
                <a:gd name="connsiteY117" fmla="*/ 456073 h 812606"/>
                <a:gd name="connsiteX118" fmla="*/ 8667901 w 12346893"/>
                <a:gd name="connsiteY118" fmla="*/ 488902 h 812606"/>
                <a:gd name="connsiteX119" fmla="*/ 8642820 w 12346893"/>
                <a:gd name="connsiteY119" fmla="*/ 515951 h 812606"/>
                <a:gd name="connsiteX120" fmla="*/ 8553585 w 12346893"/>
                <a:gd name="connsiteY120" fmla="*/ 652795 h 812606"/>
                <a:gd name="connsiteX121" fmla="*/ 8536075 w 12346893"/>
                <a:gd name="connsiteY121" fmla="*/ 693279 h 812606"/>
                <a:gd name="connsiteX122" fmla="*/ 8553759 w 12346893"/>
                <a:gd name="connsiteY122" fmla="*/ 635378 h 812606"/>
                <a:gd name="connsiteX123" fmla="*/ 8590098 w 12346893"/>
                <a:gd name="connsiteY123" fmla="*/ 553928 h 812606"/>
                <a:gd name="connsiteX124" fmla="*/ 8548818 w 12346893"/>
                <a:gd name="connsiteY124" fmla="*/ 583206 h 812606"/>
                <a:gd name="connsiteX125" fmla="*/ 8275246 w 12346893"/>
                <a:gd name="connsiteY125" fmla="*/ 660611 h 812606"/>
                <a:gd name="connsiteX126" fmla="*/ 7904819 w 12346893"/>
                <a:gd name="connsiteY126" fmla="*/ 512015 h 812606"/>
                <a:gd name="connsiteX127" fmla="*/ 7856612 w 12346893"/>
                <a:gd name="connsiteY127" fmla="*/ 464676 h 812606"/>
                <a:gd name="connsiteX128" fmla="*/ 7852299 w 12346893"/>
                <a:gd name="connsiteY128" fmla="*/ 473299 h 812606"/>
                <a:gd name="connsiteX129" fmla="*/ 7842763 w 12346893"/>
                <a:gd name="connsiteY129" fmla="*/ 455635 h 812606"/>
                <a:gd name="connsiteX130" fmla="*/ 7402933 w 12346893"/>
                <a:gd name="connsiteY130" fmla="*/ 168309 h 812606"/>
                <a:gd name="connsiteX131" fmla="*/ 6979871 w 12346893"/>
                <a:gd name="connsiteY131" fmla="*/ 428742 h 812606"/>
                <a:gd name="connsiteX132" fmla="*/ 6979620 w 12346893"/>
                <a:gd name="connsiteY132" fmla="*/ 429151 h 812606"/>
                <a:gd name="connsiteX133" fmla="*/ 6978128 w 12346893"/>
                <a:gd name="connsiteY133" fmla="*/ 432245 h 812606"/>
                <a:gd name="connsiteX134" fmla="*/ 6951342 w 12346893"/>
                <a:gd name="connsiteY134" fmla="*/ 480215 h 812606"/>
                <a:gd name="connsiteX135" fmla="*/ 6938086 w 12346893"/>
                <a:gd name="connsiteY135" fmla="*/ 500850 h 812606"/>
                <a:gd name="connsiteX136" fmla="*/ 6920597 w 12346893"/>
                <a:gd name="connsiteY136" fmla="*/ 541286 h 812606"/>
                <a:gd name="connsiteX137" fmla="*/ 6928288 w 12346893"/>
                <a:gd name="connsiteY137" fmla="*/ 516102 h 812606"/>
                <a:gd name="connsiteX138" fmla="*/ 6922178 w 12346893"/>
                <a:gd name="connsiteY138" fmla="*/ 525614 h 812606"/>
                <a:gd name="connsiteX139" fmla="*/ 6430427 w 12346893"/>
                <a:gd name="connsiteY139" fmla="*/ 812604 h 812606"/>
                <a:gd name="connsiteX140" fmla="*/ 6059999 w 12346893"/>
                <a:gd name="connsiteY140" fmla="*/ 664008 h 812606"/>
                <a:gd name="connsiteX141" fmla="*/ 6011793 w 12346893"/>
                <a:gd name="connsiteY141" fmla="*/ 616669 h 812606"/>
                <a:gd name="connsiteX142" fmla="*/ 6007479 w 12346893"/>
                <a:gd name="connsiteY142" fmla="*/ 625293 h 812606"/>
                <a:gd name="connsiteX143" fmla="*/ 5997944 w 12346893"/>
                <a:gd name="connsiteY143" fmla="*/ 607628 h 812606"/>
                <a:gd name="connsiteX144" fmla="*/ 5558114 w 12346893"/>
                <a:gd name="connsiteY144" fmla="*/ 320302 h 812606"/>
                <a:gd name="connsiteX145" fmla="*/ 5292505 w 12346893"/>
                <a:gd name="connsiteY145" fmla="*/ 411089 h 812606"/>
                <a:gd name="connsiteX146" fmla="*/ 5247300 w 12346893"/>
                <a:gd name="connsiteY146" fmla="*/ 448999 h 812606"/>
                <a:gd name="connsiteX147" fmla="*/ 5241724 w 12346893"/>
                <a:gd name="connsiteY147" fmla="*/ 456075 h 812606"/>
                <a:gd name="connsiteX148" fmla="*/ 5207594 w 12346893"/>
                <a:gd name="connsiteY148" fmla="*/ 488913 h 812606"/>
                <a:gd name="connsiteX149" fmla="*/ 5182522 w 12346893"/>
                <a:gd name="connsiteY149" fmla="*/ 515952 h 812606"/>
                <a:gd name="connsiteX150" fmla="*/ 5129799 w 12346893"/>
                <a:gd name="connsiteY150" fmla="*/ 553930 h 812606"/>
                <a:gd name="connsiteX151" fmla="*/ 5088520 w 12346893"/>
                <a:gd name="connsiteY151" fmla="*/ 583208 h 812606"/>
                <a:gd name="connsiteX152" fmla="*/ 4814948 w 12346893"/>
                <a:gd name="connsiteY152" fmla="*/ 660613 h 812606"/>
                <a:gd name="connsiteX153" fmla="*/ 4444521 w 12346893"/>
                <a:gd name="connsiteY153" fmla="*/ 512017 h 812606"/>
                <a:gd name="connsiteX154" fmla="*/ 4396314 w 12346893"/>
                <a:gd name="connsiteY154" fmla="*/ 464678 h 812606"/>
                <a:gd name="connsiteX155" fmla="*/ 4392001 w 12346893"/>
                <a:gd name="connsiteY155" fmla="*/ 473301 h 812606"/>
                <a:gd name="connsiteX156" fmla="*/ 4382465 w 12346893"/>
                <a:gd name="connsiteY156" fmla="*/ 455637 h 812606"/>
                <a:gd name="connsiteX157" fmla="*/ 3942636 w 12346893"/>
                <a:gd name="connsiteY157" fmla="*/ 168311 h 812606"/>
                <a:gd name="connsiteX158" fmla="*/ 3519574 w 12346893"/>
                <a:gd name="connsiteY158" fmla="*/ 428744 h 812606"/>
                <a:gd name="connsiteX159" fmla="*/ 3519322 w 12346893"/>
                <a:gd name="connsiteY159" fmla="*/ 429153 h 812606"/>
                <a:gd name="connsiteX160" fmla="*/ 3517830 w 12346893"/>
                <a:gd name="connsiteY160" fmla="*/ 432247 h 812606"/>
                <a:gd name="connsiteX161" fmla="*/ 3491044 w 12346893"/>
                <a:gd name="connsiteY161" fmla="*/ 480217 h 812606"/>
                <a:gd name="connsiteX162" fmla="*/ 3477788 w 12346893"/>
                <a:gd name="connsiteY162" fmla="*/ 500852 h 812606"/>
                <a:gd name="connsiteX163" fmla="*/ 3460299 w 12346893"/>
                <a:gd name="connsiteY163" fmla="*/ 541288 h 812606"/>
                <a:gd name="connsiteX164" fmla="*/ 3467991 w 12346893"/>
                <a:gd name="connsiteY164" fmla="*/ 516104 h 812606"/>
                <a:gd name="connsiteX165" fmla="*/ 3461880 w 12346893"/>
                <a:gd name="connsiteY165" fmla="*/ 525616 h 812606"/>
                <a:gd name="connsiteX166" fmla="*/ 2970129 w 12346893"/>
                <a:gd name="connsiteY166" fmla="*/ 812606 h 812606"/>
                <a:gd name="connsiteX167" fmla="*/ 2599702 w 12346893"/>
                <a:gd name="connsiteY167" fmla="*/ 664010 h 812606"/>
                <a:gd name="connsiteX168" fmla="*/ 2551495 w 12346893"/>
                <a:gd name="connsiteY168" fmla="*/ 616671 h 812606"/>
                <a:gd name="connsiteX169" fmla="*/ 2547182 w 12346893"/>
                <a:gd name="connsiteY169" fmla="*/ 625295 h 812606"/>
                <a:gd name="connsiteX170" fmla="*/ 2537646 w 12346893"/>
                <a:gd name="connsiteY170" fmla="*/ 607630 h 812606"/>
                <a:gd name="connsiteX171" fmla="*/ 2097817 w 12346893"/>
                <a:gd name="connsiteY171" fmla="*/ 320304 h 812606"/>
                <a:gd name="connsiteX172" fmla="*/ 1832207 w 12346893"/>
                <a:gd name="connsiteY172" fmla="*/ 411091 h 812606"/>
                <a:gd name="connsiteX173" fmla="*/ 1722225 w 12346893"/>
                <a:gd name="connsiteY173" fmla="*/ 515954 h 812606"/>
                <a:gd name="connsiteX174" fmla="*/ 1669501 w 12346893"/>
                <a:gd name="connsiteY174" fmla="*/ 553933 h 812606"/>
                <a:gd name="connsiteX175" fmla="*/ 1628223 w 12346893"/>
                <a:gd name="connsiteY175" fmla="*/ 583210 h 812606"/>
                <a:gd name="connsiteX176" fmla="*/ 1354650 w 12346893"/>
                <a:gd name="connsiteY176" fmla="*/ 660615 h 812606"/>
                <a:gd name="connsiteX177" fmla="*/ 984223 w 12346893"/>
                <a:gd name="connsiteY177" fmla="*/ 512019 h 812606"/>
                <a:gd name="connsiteX178" fmla="*/ 936017 w 12346893"/>
                <a:gd name="connsiteY178" fmla="*/ 464680 h 812606"/>
                <a:gd name="connsiteX179" fmla="*/ 931703 w 12346893"/>
                <a:gd name="connsiteY179" fmla="*/ 473303 h 812606"/>
                <a:gd name="connsiteX180" fmla="*/ 922167 w 12346893"/>
                <a:gd name="connsiteY180" fmla="*/ 455639 h 812606"/>
                <a:gd name="connsiteX181" fmla="*/ 482338 w 12346893"/>
                <a:gd name="connsiteY181" fmla="*/ 168313 h 812606"/>
                <a:gd name="connsiteX182" fmla="*/ 59276 w 12346893"/>
                <a:gd name="connsiteY182" fmla="*/ 428746 h 812606"/>
                <a:gd name="connsiteX183" fmla="*/ 59024 w 12346893"/>
                <a:gd name="connsiteY183" fmla="*/ 429155 h 812606"/>
                <a:gd name="connsiteX184" fmla="*/ 30746 w 12346893"/>
                <a:gd name="connsiteY184" fmla="*/ 480219 h 812606"/>
                <a:gd name="connsiteX185" fmla="*/ 17490 w 12346893"/>
                <a:gd name="connsiteY185" fmla="*/ 500854 h 812606"/>
                <a:gd name="connsiteX186" fmla="*/ 1 w 12346893"/>
                <a:gd name="connsiteY186" fmla="*/ 541290 h 812606"/>
                <a:gd name="connsiteX187" fmla="*/ 7693 w 12346893"/>
                <a:gd name="connsiteY187" fmla="*/ 516106 h 812606"/>
                <a:gd name="connsiteX188" fmla="*/ 1582 w 12346893"/>
                <a:gd name="connsiteY188" fmla="*/ 525618 h 812606"/>
                <a:gd name="connsiteX189" fmla="*/ 61906 w 12346893"/>
                <a:gd name="connsiteY189" fmla="*/ 383867 h 812606"/>
                <a:gd name="connsiteX190" fmla="*/ 247794 w 12346893"/>
                <a:gd name="connsiteY190" fmla="*/ 397912 h 812606"/>
                <a:gd name="connsiteX0" fmla="*/ 90434 w 12346891"/>
                <a:gd name="connsiteY0" fmla="*/ 332394 h 812606"/>
                <a:gd name="connsiteX1" fmla="*/ 103689 w 12346891"/>
                <a:gd name="connsiteY1" fmla="*/ 311759 h 812606"/>
                <a:gd name="connsiteX2" fmla="*/ 121179 w 12346891"/>
                <a:gd name="connsiteY2" fmla="*/ 271323 h 812606"/>
                <a:gd name="connsiteX3" fmla="*/ 113487 w 12346891"/>
                <a:gd name="connsiteY3" fmla="*/ 296507 h 812606"/>
                <a:gd name="connsiteX4" fmla="*/ 119597 w 12346891"/>
                <a:gd name="connsiteY4" fmla="*/ 286995 h 812606"/>
                <a:gd name="connsiteX5" fmla="*/ 611349 w 12346891"/>
                <a:gd name="connsiteY5" fmla="*/ 5 h 812606"/>
                <a:gd name="connsiteX6" fmla="*/ 981776 w 12346891"/>
                <a:gd name="connsiteY6" fmla="*/ 148601 h 812606"/>
                <a:gd name="connsiteX7" fmla="*/ 1029982 w 12346891"/>
                <a:gd name="connsiteY7" fmla="*/ 195940 h 812606"/>
                <a:gd name="connsiteX8" fmla="*/ 1034296 w 12346891"/>
                <a:gd name="connsiteY8" fmla="*/ 187316 h 812606"/>
                <a:gd name="connsiteX9" fmla="*/ 1043832 w 12346891"/>
                <a:gd name="connsiteY9" fmla="*/ 204981 h 812606"/>
                <a:gd name="connsiteX10" fmla="*/ 1483661 w 12346891"/>
                <a:gd name="connsiteY10" fmla="*/ 492306 h 812606"/>
                <a:gd name="connsiteX11" fmla="*/ 1749271 w 12346891"/>
                <a:gd name="connsiteY11" fmla="*/ 401519 h 812606"/>
                <a:gd name="connsiteX12" fmla="*/ 1794475 w 12346891"/>
                <a:gd name="connsiteY12" fmla="*/ 363610 h 812606"/>
                <a:gd name="connsiteX13" fmla="*/ 1800052 w 12346891"/>
                <a:gd name="connsiteY13" fmla="*/ 356534 h 812606"/>
                <a:gd name="connsiteX14" fmla="*/ 1911977 w 12346891"/>
                <a:gd name="connsiteY14" fmla="*/ 258678 h 812606"/>
                <a:gd name="connsiteX15" fmla="*/ 1953255 w 12346891"/>
                <a:gd name="connsiteY15" fmla="*/ 229401 h 812606"/>
                <a:gd name="connsiteX16" fmla="*/ 2226828 w 12346891"/>
                <a:gd name="connsiteY16" fmla="*/ 151996 h 812606"/>
                <a:gd name="connsiteX17" fmla="*/ 2597255 w 12346891"/>
                <a:gd name="connsiteY17" fmla="*/ 300592 h 812606"/>
                <a:gd name="connsiteX18" fmla="*/ 2645461 w 12346891"/>
                <a:gd name="connsiteY18" fmla="*/ 347931 h 812606"/>
                <a:gd name="connsiteX19" fmla="*/ 2649775 w 12346891"/>
                <a:gd name="connsiteY19" fmla="*/ 339308 h 812606"/>
                <a:gd name="connsiteX20" fmla="*/ 2659311 w 12346891"/>
                <a:gd name="connsiteY20" fmla="*/ 356972 h 812606"/>
                <a:gd name="connsiteX21" fmla="*/ 3099140 w 12346891"/>
                <a:gd name="connsiteY21" fmla="*/ 644298 h 812606"/>
                <a:gd name="connsiteX22" fmla="*/ 3522202 w 12346891"/>
                <a:gd name="connsiteY22" fmla="*/ 383865 h 812606"/>
                <a:gd name="connsiteX23" fmla="*/ 3522454 w 12346891"/>
                <a:gd name="connsiteY23" fmla="*/ 383456 h 812606"/>
                <a:gd name="connsiteX24" fmla="*/ 3550732 w 12346891"/>
                <a:gd name="connsiteY24" fmla="*/ 332392 h 812606"/>
                <a:gd name="connsiteX25" fmla="*/ 3581477 w 12346891"/>
                <a:gd name="connsiteY25" fmla="*/ 271321 h 812606"/>
                <a:gd name="connsiteX26" fmla="*/ 3573785 w 12346891"/>
                <a:gd name="connsiteY26" fmla="*/ 296505 h 812606"/>
                <a:gd name="connsiteX27" fmla="*/ 3579895 w 12346891"/>
                <a:gd name="connsiteY27" fmla="*/ 286993 h 812606"/>
                <a:gd name="connsiteX28" fmla="*/ 4071647 w 12346891"/>
                <a:gd name="connsiteY28" fmla="*/ 3 h 812606"/>
                <a:gd name="connsiteX29" fmla="*/ 4442074 w 12346891"/>
                <a:gd name="connsiteY29" fmla="*/ 148599 h 812606"/>
                <a:gd name="connsiteX30" fmla="*/ 4490280 w 12346891"/>
                <a:gd name="connsiteY30" fmla="*/ 195938 h 812606"/>
                <a:gd name="connsiteX31" fmla="*/ 4494594 w 12346891"/>
                <a:gd name="connsiteY31" fmla="*/ 187314 h 812606"/>
                <a:gd name="connsiteX32" fmla="*/ 4504130 w 12346891"/>
                <a:gd name="connsiteY32" fmla="*/ 204979 h 812606"/>
                <a:gd name="connsiteX33" fmla="*/ 4943959 w 12346891"/>
                <a:gd name="connsiteY33" fmla="*/ 492304 h 812606"/>
                <a:gd name="connsiteX34" fmla="*/ 5209569 w 12346891"/>
                <a:gd name="connsiteY34" fmla="*/ 401517 h 812606"/>
                <a:gd name="connsiteX35" fmla="*/ 5254773 w 12346891"/>
                <a:gd name="connsiteY35" fmla="*/ 363608 h 812606"/>
                <a:gd name="connsiteX36" fmla="*/ 5260350 w 12346891"/>
                <a:gd name="connsiteY36" fmla="*/ 356532 h 812606"/>
                <a:gd name="connsiteX37" fmla="*/ 5294479 w 12346891"/>
                <a:gd name="connsiteY37" fmla="*/ 323694 h 812606"/>
                <a:gd name="connsiteX38" fmla="*/ 5319551 w 12346891"/>
                <a:gd name="connsiteY38" fmla="*/ 296655 h 812606"/>
                <a:gd name="connsiteX39" fmla="*/ 5408612 w 12346891"/>
                <a:gd name="connsiteY39" fmla="*/ 177228 h 812606"/>
                <a:gd name="connsiteX40" fmla="*/ 5372274 w 12346891"/>
                <a:gd name="connsiteY40" fmla="*/ 258677 h 812606"/>
                <a:gd name="connsiteX41" fmla="*/ 5413553 w 12346891"/>
                <a:gd name="connsiteY41" fmla="*/ 229399 h 812606"/>
                <a:gd name="connsiteX42" fmla="*/ 5687126 w 12346891"/>
                <a:gd name="connsiteY42" fmla="*/ 151994 h 812606"/>
                <a:gd name="connsiteX43" fmla="*/ 6057553 w 12346891"/>
                <a:gd name="connsiteY43" fmla="*/ 300590 h 812606"/>
                <a:gd name="connsiteX44" fmla="*/ 6105759 w 12346891"/>
                <a:gd name="connsiteY44" fmla="*/ 347929 h 812606"/>
                <a:gd name="connsiteX45" fmla="*/ 6110073 w 12346891"/>
                <a:gd name="connsiteY45" fmla="*/ 339306 h 812606"/>
                <a:gd name="connsiteX46" fmla="*/ 6119609 w 12346891"/>
                <a:gd name="connsiteY46" fmla="*/ 356970 h 812606"/>
                <a:gd name="connsiteX47" fmla="*/ 6559437 w 12346891"/>
                <a:gd name="connsiteY47" fmla="*/ 644296 h 812606"/>
                <a:gd name="connsiteX48" fmla="*/ 6982500 w 12346891"/>
                <a:gd name="connsiteY48" fmla="*/ 383863 h 812606"/>
                <a:gd name="connsiteX49" fmla="*/ 6982751 w 12346891"/>
                <a:gd name="connsiteY49" fmla="*/ 383454 h 812606"/>
                <a:gd name="connsiteX50" fmla="*/ 6984244 w 12346891"/>
                <a:gd name="connsiteY50" fmla="*/ 380360 h 812606"/>
                <a:gd name="connsiteX51" fmla="*/ 7011030 w 12346891"/>
                <a:gd name="connsiteY51" fmla="*/ 332390 h 812606"/>
                <a:gd name="connsiteX52" fmla="*/ 7024284 w 12346891"/>
                <a:gd name="connsiteY52" fmla="*/ 311755 h 812606"/>
                <a:gd name="connsiteX53" fmla="*/ 7041775 w 12346891"/>
                <a:gd name="connsiteY53" fmla="*/ 271319 h 812606"/>
                <a:gd name="connsiteX54" fmla="*/ 7034083 w 12346891"/>
                <a:gd name="connsiteY54" fmla="*/ 296503 h 812606"/>
                <a:gd name="connsiteX55" fmla="*/ 7040193 w 12346891"/>
                <a:gd name="connsiteY55" fmla="*/ 286991 h 812606"/>
                <a:gd name="connsiteX56" fmla="*/ 7531945 w 12346891"/>
                <a:gd name="connsiteY56" fmla="*/ 1 h 812606"/>
                <a:gd name="connsiteX57" fmla="*/ 7902372 w 12346891"/>
                <a:gd name="connsiteY57" fmla="*/ 148597 h 812606"/>
                <a:gd name="connsiteX58" fmla="*/ 7950578 w 12346891"/>
                <a:gd name="connsiteY58" fmla="*/ 195936 h 812606"/>
                <a:gd name="connsiteX59" fmla="*/ 7954892 w 12346891"/>
                <a:gd name="connsiteY59" fmla="*/ 187312 h 812606"/>
                <a:gd name="connsiteX60" fmla="*/ 7964428 w 12346891"/>
                <a:gd name="connsiteY60" fmla="*/ 204977 h 812606"/>
                <a:gd name="connsiteX61" fmla="*/ 8404256 w 12346891"/>
                <a:gd name="connsiteY61" fmla="*/ 492302 h 812606"/>
                <a:gd name="connsiteX62" fmla="*/ 8669867 w 12346891"/>
                <a:gd name="connsiteY62" fmla="*/ 401515 h 812606"/>
                <a:gd name="connsiteX63" fmla="*/ 8715074 w 12346891"/>
                <a:gd name="connsiteY63" fmla="*/ 363604 h 812606"/>
                <a:gd name="connsiteX64" fmla="*/ 8720648 w 12346891"/>
                <a:gd name="connsiteY64" fmla="*/ 356531 h 812606"/>
                <a:gd name="connsiteX65" fmla="*/ 8754768 w 12346891"/>
                <a:gd name="connsiteY65" fmla="*/ 323702 h 812606"/>
                <a:gd name="connsiteX66" fmla="*/ 8779849 w 12346891"/>
                <a:gd name="connsiteY66" fmla="*/ 296653 h 812606"/>
                <a:gd name="connsiteX67" fmla="*/ 8869084 w 12346891"/>
                <a:gd name="connsiteY67" fmla="*/ 159809 h 812606"/>
                <a:gd name="connsiteX68" fmla="*/ 8886594 w 12346891"/>
                <a:gd name="connsiteY68" fmla="*/ 119325 h 812606"/>
                <a:gd name="connsiteX69" fmla="*/ 8868910 w 12346891"/>
                <a:gd name="connsiteY69" fmla="*/ 177226 h 812606"/>
                <a:gd name="connsiteX70" fmla="*/ 8832571 w 12346891"/>
                <a:gd name="connsiteY70" fmla="*/ 258676 h 812606"/>
                <a:gd name="connsiteX71" fmla="*/ 8873851 w 12346891"/>
                <a:gd name="connsiteY71" fmla="*/ 229399 h 812606"/>
                <a:gd name="connsiteX72" fmla="*/ 9147424 w 12346891"/>
                <a:gd name="connsiteY72" fmla="*/ 151993 h 812606"/>
                <a:gd name="connsiteX73" fmla="*/ 9517851 w 12346891"/>
                <a:gd name="connsiteY73" fmla="*/ 300589 h 812606"/>
                <a:gd name="connsiteX74" fmla="*/ 9566057 w 12346891"/>
                <a:gd name="connsiteY74" fmla="*/ 347928 h 812606"/>
                <a:gd name="connsiteX75" fmla="*/ 9570371 w 12346891"/>
                <a:gd name="connsiteY75" fmla="*/ 339305 h 812606"/>
                <a:gd name="connsiteX76" fmla="*/ 9579906 w 12346891"/>
                <a:gd name="connsiteY76" fmla="*/ 356969 h 812606"/>
                <a:gd name="connsiteX77" fmla="*/ 10019736 w 12346891"/>
                <a:gd name="connsiteY77" fmla="*/ 644295 h 812606"/>
                <a:gd name="connsiteX78" fmla="*/ 10442798 w 12346891"/>
                <a:gd name="connsiteY78" fmla="*/ 383862 h 812606"/>
                <a:gd name="connsiteX79" fmla="*/ 10443050 w 12346891"/>
                <a:gd name="connsiteY79" fmla="*/ 383453 h 812606"/>
                <a:gd name="connsiteX80" fmla="*/ 10444542 w 12346891"/>
                <a:gd name="connsiteY80" fmla="*/ 380359 h 812606"/>
                <a:gd name="connsiteX81" fmla="*/ 10471328 w 12346891"/>
                <a:gd name="connsiteY81" fmla="*/ 332389 h 812606"/>
                <a:gd name="connsiteX82" fmla="*/ 10484583 w 12346891"/>
                <a:gd name="connsiteY82" fmla="*/ 311754 h 812606"/>
                <a:gd name="connsiteX83" fmla="*/ 10502072 w 12346891"/>
                <a:gd name="connsiteY83" fmla="*/ 271318 h 812606"/>
                <a:gd name="connsiteX84" fmla="*/ 10494381 w 12346891"/>
                <a:gd name="connsiteY84" fmla="*/ 296502 h 812606"/>
                <a:gd name="connsiteX85" fmla="*/ 10500491 w 12346891"/>
                <a:gd name="connsiteY85" fmla="*/ 286990 h 812606"/>
                <a:gd name="connsiteX86" fmla="*/ 10992243 w 12346891"/>
                <a:gd name="connsiteY86" fmla="*/ 0 h 812606"/>
                <a:gd name="connsiteX87" fmla="*/ 11362670 w 12346891"/>
                <a:gd name="connsiteY87" fmla="*/ 148596 h 812606"/>
                <a:gd name="connsiteX88" fmla="*/ 11410876 w 12346891"/>
                <a:gd name="connsiteY88" fmla="*/ 195935 h 812606"/>
                <a:gd name="connsiteX89" fmla="*/ 11415190 w 12346891"/>
                <a:gd name="connsiteY89" fmla="*/ 187311 h 812606"/>
                <a:gd name="connsiteX90" fmla="*/ 11424726 w 12346891"/>
                <a:gd name="connsiteY90" fmla="*/ 204976 h 812606"/>
                <a:gd name="connsiteX91" fmla="*/ 11864555 w 12346891"/>
                <a:gd name="connsiteY91" fmla="*/ 492302 h 812606"/>
                <a:gd name="connsiteX92" fmla="*/ 12329382 w 12346891"/>
                <a:gd name="connsiteY92" fmla="*/ 159808 h 812606"/>
                <a:gd name="connsiteX93" fmla="*/ 12346891 w 12346891"/>
                <a:gd name="connsiteY93" fmla="*/ 119324 h 812606"/>
                <a:gd name="connsiteX94" fmla="*/ 12329208 w 12346891"/>
                <a:gd name="connsiteY94" fmla="*/ 177225 h 812606"/>
                <a:gd name="connsiteX95" fmla="*/ 11735542 w 12346891"/>
                <a:gd name="connsiteY95" fmla="*/ 660610 h 812606"/>
                <a:gd name="connsiteX96" fmla="*/ 11365115 w 12346891"/>
                <a:gd name="connsiteY96" fmla="*/ 512014 h 812606"/>
                <a:gd name="connsiteX97" fmla="*/ 11316909 w 12346891"/>
                <a:gd name="connsiteY97" fmla="*/ 464675 h 812606"/>
                <a:gd name="connsiteX98" fmla="*/ 11312594 w 12346891"/>
                <a:gd name="connsiteY98" fmla="*/ 473298 h 812606"/>
                <a:gd name="connsiteX99" fmla="*/ 11303059 w 12346891"/>
                <a:gd name="connsiteY99" fmla="*/ 455634 h 812606"/>
                <a:gd name="connsiteX100" fmla="*/ 10863230 w 12346891"/>
                <a:gd name="connsiteY100" fmla="*/ 168308 h 812606"/>
                <a:gd name="connsiteX101" fmla="*/ 10440168 w 12346891"/>
                <a:gd name="connsiteY101" fmla="*/ 428741 h 812606"/>
                <a:gd name="connsiteX102" fmla="*/ 10439916 w 12346891"/>
                <a:gd name="connsiteY102" fmla="*/ 429150 h 812606"/>
                <a:gd name="connsiteX103" fmla="*/ 10438424 w 12346891"/>
                <a:gd name="connsiteY103" fmla="*/ 432244 h 812606"/>
                <a:gd name="connsiteX104" fmla="*/ 10411637 w 12346891"/>
                <a:gd name="connsiteY104" fmla="*/ 480214 h 812606"/>
                <a:gd name="connsiteX105" fmla="*/ 10398383 w 12346891"/>
                <a:gd name="connsiteY105" fmla="*/ 500849 h 812606"/>
                <a:gd name="connsiteX106" fmla="*/ 10380893 w 12346891"/>
                <a:gd name="connsiteY106" fmla="*/ 541285 h 812606"/>
                <a:gd name="connsiteX107" fmla="*/ 10388584 w 12346891"/>
                <a:gd name="connsiteY107" fmla="*/ 516101 h 812606"/>
                <a:gd name="connsiteX108" fmla="*/ 10382475 w 12346891"/>
                <a:gd name="connsiteY108" fmla="*/ 525613 h 812606"/>
                <a:gd name="connsiteX109" fmla="*/ 9890722 w 12346891"/>
                <a:gd name="connsiteY109" fmla="*/ 812603 h 812606"/>
                <a:gd name="connsiteX110" fmla="*/ 9520295 w 12346891"/>
                <a:gd name="connsiteY110" fmla="*/ 664007 h 812606"/>
                <a:gd name="connsiteX111" fmla="*/ 9472089 w 12346891"/>
                <a:gd name="connsiteY111" fmla="*/ 616668 h 812606"/>
                <a:gd name="connsiteX112" fmla="*/ 9467775 w 12346891"/>
                <a:gd name="connsiteY112" fmla="*/ 625292 h 812606"/>
                <a:gd name="connsiteX113" fmla="*/ 9458240 w 12346891"/>
                <a:gd name="connsiteY113" fmla="*/ 607627 h 812606"/>
                <a:gd name="connsiteX114" fmla="*/ 9018411 w 12346891"/>
                <a:gd name="connsiteY114" fmla="*/ 320302 h 812606"/>
                <a:gd name="connsiteX115" fmla="*/ 8752800 w 12346891"/>
                <a:gd name="connsiteY115" fmla="*/ 411089 h 812606"/>
                <a:gd name="connsiteX116" fmla="*/ 8707593 w 12346891"/>
                <a:gd name="connsiteY116" fmla="*/ 449000 h 812606"/>
                <a:gd name="connsiteX117" fmla="*/ 8702020 w 12346891"/>
                <a:gd name="connsiteY117" fmla="*/ 456073 h 812606"/>
                <a:gd name="connsiteX118" fmla="*/ 8667899 w 12346891"/>
                <a:gd name="connsiteY118" fmla="*/ 488902 h 812606"/>
                <a:gd name="connsiteX119" fmla="*/ 8642818 w 12346891"/>
                <a:gd name="connsiteY119" fmla="*/ 515951 h 812606"/>
                <a:gd name="connsiteX120" fmla="*/ 8553583 w 12346891"/>
                <a:gd name="connsiteY120" fmla="*/ 652795 h 812606"/>
                <a:gd name="connsiteX121" fmla="*/ 8536073 w 12346891"/>
                <a:gd name="connsiteY121" fmla="*/ 693279 h 812606"/>
                <a:gd name="connsiteX122" fmla="*/ 8553757 w 12346891"/>
                <a:gd name="connsiteY122" fmla="*/ 635378 h 812606"/>
                <a:gd name="connsiteX123" fmla="*/ 8590096 w 12346891"/>
                <a:gd name="connsiteY123" fmla="*/ 553928 h 812606"/>
                <a:gd name="connsiteX124" fmla="*/ 8548816 w 12346891"/>
                <a:gd name="connsiteY124" fmla="*/ 583206 h 812606"/>
                <a:gd name="connsiteX125" fmla="*/ 8275244 w 12346891"/>
                <a:gd name="connsiteY125" fmla="*/ 660611 h 812606"/>
                <a:gd name="connsiteX126" fmla="*/ 7904817 w 12346891"/>
                <a:gd name="connsiteY126" fmla="*/ 512015 h 812606"/>
                <a:gd name="connsiteX127" fmla="*/ 7856610 w 12346891"/>
                <a:gd name="connsiteY127" fmla="*/ 464676 h 812606"/>
                <a:gd name="connsiteX128" fmla="*/ 7852297 w 12346891"/>
                <a:gd name="connsiteY128" fmla="*/ 473299 h 812606"/>
                <a:gd name="connsiteX129" fmla="*/ 7842761 w 12346891"/>
                <a:gd name="connsiteY129" fmla="*/ 455635 h 812606"/>
                <a:gd name="connsiteX130" fmla="*/ 7402931 w 12346891"/>
                <a:gd name="connsiteY130" fmla="*/ 168309 h 812606"/>
                <a:gd name="connsiteX131" fmla="*/ 6979869 w 12346891"/>
                <a:gd name="connsiteY131" fmla="*/ 428742 h 812606"/>
                <a:gd name="connsiteX132" fmla="*/ 6979618 w 12346891"/>
                <a:gd name="connsiteY132" fmla="*/ 429151 h 812606"/>
                <a:gd name="connsiteX133" fmla="*/ 6978126 w 12346891"/>
                <a:gd name="connsiteY133" fmla="*/ 432245 h 812606"/>
                <a:gd name="connsiteX134" fmla="*/ 6951340 w 12346891"/>
                <a:gd name="connsiteY134" fmla="*/ 480215 h 812606"/>
                <a:gd name="connsiteX135" fmla="*/ 6938084 w 12346891"/>
                <a:gd name="connsiteY135" fmla="*/ 500850 h 812606"/>
                <a:gd name="connsiteX136" fmla="*/ 6920595 w 12346891"/>
                <a:gd name="connsiteY136" fmla="*/ 541286 h 812606"/>
                <a:gd name="connsiteX137" fmla="*/ 6928286 w 12346891"/>
                <a:gd name="connsiteY137" fmla="*/ 516102 h 812606"/>
                <a:gd name="connsiteX138" fmla="*/ 6922176 w 12346891"/>
                <a:gd name="connsiteY138" fmla="*/ 525614 h 812606"/>
                <a:gd name="connsiteX139" fmla="*/ 6430425 w 12346891"/>
                <a:gd name="connsiteY139" fmla="*/ 812604 h 812606"/>
                <a:gd name="connsiteX140" fmla="*/ 6059997 w 12346891"/>
                <a:gd name="connsiteY140" fmla="*/ 664008 h 812606"/>
                <a:gd name="connsiteX141" fmla="*/ 6011791 w 12346891"/>
                <a:gd name="connsiteY141" fmla="*/ 616669 h 812606"/>
                <a:gd name="connsiteX142" fmla="*/ 6007477 w 12346891"/>
                <a:gd name="connsiteY142" fmla="*/ 625293 h 812606"/>
                <a:gd name="connsiteX143" fmla="*/ 5997942 w 12346891"/>
                <a:gd name="connsiteY143" fmla="*/ 607628 h 812606"/>
                <a:gd name="connsiteX144" fmla="*/ 5558112 w 12346891"/>
                <a:gd name="connsiteY144" fmla="*/ 320302 h 812606"/>
                <a:gd name="connsiteX145" fmla="*/ 5292503 w 12346891"/>
                <a:gd name="connsiteY145" fmla="*/ 411089 h 812606"/>
                <a:gd name="connsiteX146" fmla="*/ 5247298 w 12346891"/>
                <a:gd name="connsiteY146" fmla="*/ 448999 h 812606"/>
                <a:gd name="connsiteX147" fmla="*/ 5241722 w 12346891"/>
                <a:gd name="connsiteY147" fmla="*/ 456075 h 812606"/>
                <a:gd name="connsiteX148" fmla="*/ 5207592 w 12346891"/>
                <a:gd name="connsiteY148" fmla="*/ 488913 h 812606"/>
                <a:gd name="connsiteX149" fmla="*/ 5182520 w 12346891"/>
                <a:gd name="connsiteY149" fmla="*/ 515952 h 812606"/>
                <a:gd name="connsiteX150" fmla="*/ 5129797 w 12346891"/>
                <a:gd name="connsiteY150" fmla="*/ 553930 h 812606"/>
                <a:gd name="connsiteX151" fmla="*/ 5088518 w 12346891"/>
                <a:gd name="connsiteY151" fmla="*/ 583208 h 812606"/>
                <a:gd name="connsiteX152" fmla="*/ 4814946 w 12346891"/>
                <a:gd name="connsiteY152" fmla="*/ 660613 h 812606"/>
                <a:gd name="connsiteX153" fmla="*/ 4444519 w 12346891"/>
                <a:gd name="connsiteY153" fmla="*/ 512017 h 812606"/>
                <a:gd name="connsiteX154" fmla="*/ 4396312 w 12346891"/>
                <a:gd name="connsiteY154" fmla="*/ 464678 h 812606"/>
                <a:gd name="connsiteX155" fmla="*/ 4391999 w 12346891"/>
                <a:gd name="connsiteY155" fmla="*/ 473301 h 812606"/>
                <a:gd name="connsiteX156" fmla="*/ 4382463 w 12346891"/>
                <a:gd name="connsiteY156" fmla="*/ 455637 h 812606"/>
                <a:gd name="connsiteX157" fmla="*/ 3942634 w 12346891"/>
                <a:gd name="connsiteY157" fmla="*/ 168311 h 812606"/>
                <a:gd name="connsiteX158" fmla="*/ 3519572 w 12346891"/>
                <a:gd name="connsiteY158" fmla="*/ 428744 h 812606"/>
                <a:gd name="connsiteX159" fmla="*/ 3519320 w 12346891"/>
                <a:gd name="connsiteY159" fmla="*/ 429153 h 812606"/>
                <a:gd name="connsiteX160" fmla="*/ 3517828 w 12346891"/>
                <a:gd name="connsiteY160" fmla="*/ 432247 h 812606"/>
                <a:gd name="connsiteX161" fmla="*/ 3491042 w 12346891"/>
                <a:gd name="connsiteY161" fmla="*/ 480217 h 812606"/>
                <a:gd name="connsiteX162" fmla="*/ 3477786 w 12346891"/>
                <a:gd name="connsiteY162" fmla="*/ 500852 h 812606"/>
                <a:gd name="connsiteX163" fmla="*/ 3460297 w 12346891"/>
                <a:gd name="connsiteY163" fmla="*/ 541288 h 812606"/>
                <a:gd name="connsiteX164" fmla="*/ 3467989 w 12346891"/>
                <a:gd name="connsiteY164" fmla="*/ 516104 h 812606"/>
                <a:gd name="connsiteX165" fmla="*/ 3461878 w 12346891"/>
                <a:gd name="connsiteY165" fmla="*/ 525616 h 812606"/>
                <a:gd name="connsiteX166" fmla="*/ 2970127 w 12346891"/>
                <a:gd name="connsiteY166" fmla="*/ 812606 h 812606"/>
                <a:gd name="connsiteX167" fmla="*/ 2599700 w 12346891"/>
                <a:gd name="connsiteY167" fmla="*/ 664010 h 812606"/>
                <a:gd name="connsiteX168" fmla="*/ 2551493 w 12346891"/>
                <a:gd name="connsiteY168" fmla="*/ 616671 h 812606"/>
                <a:gd name="connsiteX169" fmla="*/ 2547180 w 12346891"/>
                <a:gd name="connsiteY169" fmla="*/ 625295 h 812606"/>
                <a:gd name="connsiteX170" fmla="*/ 2537644 w 12346891"/>
                <a:gd name="connsiteY170" fmla="*/ 607630 h 812606"/>
                <a:gd name="connsiteX171" fmla="*/ 2097815 w 12346891"/>
                <a:gd name="connsiteY171" fmla="*/ 320304 h 812606"/>
                <a:gd name="connsiteX172" fmla="*/ 1832205 w 12346891"/>
                <a:gd name="connsiteY172" fmla="*/ 411091 h 812606"/>
                <a:gd name="connsiteX173" fmla="*/ 1722223 w 12346891"/>
                <a:gd name="connsiteY173" fmla="*/ 515954 h 812606"/>
                <a:gd name="connsiteX174" fmla="*/ 1669499 w 12346891"/>
                <a:gd name="connsiteY174" fmla="*/ 553933 h 812606"/>
                <a:gd name="connsiteX175" fmla="*/ 1628221 w 12346891"/>
                <a:gd name="connsiteY175" fmla="*/ 583210 h 812606"/>
                <a:gd name="connsiteX176" fmla="*/ 1354648 w 12346891"/>
                <a:gd name="connsiteY176" fmla="*/ 660615 h 812606"/>
                <a:gd name="connsiteX177" fmla="*/ 984221 w 12346891"/>
                <a:gd name="connsiteY177" fmla="*/ 512019 h 812606"/>
                <a:gd name="connsiteX178" fmla="*/ 936015 w 12346891"/>
                <a:gd name="connsiteY178" fmla="*/ 464680 h 812606"/>
                <a:gd name="connsiteX179" fmla="*/ 931701 w 12346891"/>
                <a:gd name="connsiteY179" fmla="*/ 473303 h 812606"/>
                <a:gd name="connsiteX180" fmla="*/ 922165 w 12346891"/>
                <a:gd name="connsiteY180" fmla="*/ 455639 h 812606"/>
                <a:gd name="connsiteX181" fmla="*/ 482336 w 12346891"/>
                <a:gd name="connsiteY181" fmla="*/ 168313 h 812606"/>
                <a:gd name="connsiteX182" fmla="*/ 59274 w 12346891"/>
                <a:gd name="connsiteY182" fmla="*/ 428746 h 812606"/>
                <a:gd name="connsiteX183" fmla="*/ 59022 w 12346891"/>
                <a:gd name="connsiteY183" fmla="*/ 429155 h 812606"/>
                <a:gd name="connsiteX184" fmla="*/ 30744 w 12346891"/>
                <a:gd name="connsiteY184" fmla="*/ 480219 h 812606"/>
                <a:gd name="connsiteX185" fmla="*/ 17488 w 12346891"/>
                <a:gd name="connsiteY185" fmla="*/ 500854 h 812606"/>
                <a:gd name="connsiteX186" fmla="*/ -1 w 12346891"/>
                <a:gd name="connsiteY186" fmla="*/ 541290 h 812606"/>
                <a:gd name="connsiteX187" fmla="*/ 7691 w 12346891"/>
                <a:gd name="connsiteY187" fmla="*/ 516106 h 812606"/>
                <a:gd name="connsiteX188" fmla="*/ 1580 w 12346891"/>
                <a:gd name="connsiteY188" fmla="*/ 525618 h 812606"/>
                <a:gd name="connsiteX189" fmla="*/ 247792 w 12346891"/>
                <a:gd name="connsiteY189" fmla="*/ 397912 h 812606"/>
                <a:gd name="connsiteX0" fmla="*/ 90436 w 12346893"/>
                <a:gd name="connsiteY0" fmla="*/ 332394 h 812606"/>
                <a:gd name="connsiteX1" fmla="*/ 103691 w 12346893"/>
                <a:gd name="connsiteY1" fmla="*/ 311759 h 812606"/>
                <a:gd name="connsiteX2" fmla="*/ 121181 w 12346893"/>
                <a:gd name="connsiteY2" fmla="*/ 271323 h 812606"/>
                <a:gd name="connsiteX3" fmla="*/ 113489 w 12346893"/>
                <a:gd name="connsiteY3" fmla="*/ 296507 h 812606"/>
                <a:gd name="connsiteX4" fmla="*/ 119599 w 12346893"/>
                <a:gd name="connsiteY4" fmla="*/ 286995 h 812606"/>
                <a:gd name="connsiteX5" fmla="*/ 611351 w 12346893"/>
                <a:gd name="connsiteY5" fmla="*/ 5 h 812606"/>
                <a:gd name="connsiteX6" fmla="*/ 981778 w 12346893"/>
                <a:gd name="connsiteY6" fmla="*/ 148601 h 812606"/>
                <a:gd name="connsiteX7" fmla="*/ 1029984 w 12346893"/>
                <a:gd name="connsiteY7" fmla="*/ 195940 h 812606"/>
                <a:gd name="connsiteX8" fmla="*/ 1034298 w 12346893"/>
                <a:gd name="connsiteY8" fmla="*/ 187316 h 812606"/>
                <a:gd name="connsiteX9" fmla="*/ 1043834 w 12346893"/>
                <a:gd name="connsiteY9" fmla="*/ 204981 h 812606"/>
                <a:gd name="connsiteX10" fmla="*/ 1483663 w 12346893"/>
                <a:gd name="connsiteY10" fmla="*/ 492306 h 812606"/>
                <a:gd name="connsiteX11" fmla="*/ 1749273 w 12346893"/>
                <a:gd name="connsiteY11" fmla="*/ 401519 h 812606"/>
                <a:gd name="connsiteX12" fmla="*/ 1794477 w 12346893"/>
                <a:gd name="connsiteY12" fmla="*/ 363610 h 812606"/>
                <a:gd name="connsiteX13" fmla="*/ 1800054 w 12346893"/>
                <a:gd name="connsiteY13" fmla="*/ 356534 h 812606"/>
                <a:gd name="connsiteX14" fmla="*/ 1911979 w 12346893"/>
                <a:gd name="connsiteY14" fmla="*/ 258678 h 812606"/>
                <a:gd name="connsiteX15" fmla="*/ 1953257 w 12346893"/>
                <a:gd name="connsiteY15" fmla="*/ 229401 h 812606"/>
                <a:gd name="connsiteX16" fmla="*/ 2226830 w 12346893"/>
                <a:gd name="connsiteY16" fmla="*/ 151996 h 812606"/>
                <a:gd name="connsiteX17" fmla="*/ 2597257 w 12346893"/>
                <a:gd name="connsiteY17" fmla="*/ 300592 h 812606"/>
                <a:gd name="connsiteX18" fmla="*/ 2645463 w 12346893"/>
                <a:gd name="connsiteY18" fmla="*/ 347931 h 812606"/>
                <a:gd name="connsiteX19" fmla="*/ 2649777 w 12346893"/>
                <a:gd name="connsiteY19" fmla="*/ 339308 h 812606"/>
                <a:gd name="connsiteX20" fmla="*/ 2659313 w 12346893"/>
                <a:gd name="connsiteY20" fmla="*/ 356972 h 812606"/>
                <a:gd name="connsiteX21" fmla="*/ 3099142 w 12346893"/>
                <a:gd name="connsiteY21" fmla="*/ 644298 h 812606"/>
                <a:gd name="connsiteX22" fmla="*/ 3522204 w 12346893"/>
                <a:gd name="connsiteY22" fmla="*/ 383865 h 812606"/>
                <a:gd name="connsiteX23" fmla="*/ 3522456 w 12346893"/>
                <a:gd name="connsiteY23" fmla="*/ 383456 h 812606"/>
                <a:gd name="connsiteX24" fmla="*/ 3550734 w 12346893"/>
                <a:gd name="connsiteY24" fmla="*/ 332392 h 812606"/>
                <a:gd name="connsiteX25" fmla="*/ 3581479 w 12346893"/>
                <a:gd name="connsiteY25" fmla="*/ 271321 h 812606"/>
                <a:gd name="connsiteX26" fmla="*/ 3573787 w 12346893"/>
                <a:gd name="connsiteY26" fmla="*/ 296505 h 812606"/>
                <a:gd name="connsiteX27" fmla="*/ 3579897 w 12346893"/>
                <a:gd name="connsiteY27" fmla="*/ 286993 h 812606"/>
                <a:gd name="connsiteX28" fmla="*/ 4071649 w 12346893"/>
                <a:gd name="connsiteY28" fmla="*/ 3 h 812606"/>
                <a:gd name="connsiteX29" fmla="*/ 4442076 w 12346893"/>
                <a:gd name="connsiteY29" fmla="*/ 148599 h 812606"/>
                <a:gd name="connsiteX30" fmla="*/ 4490282 w 12346893"/>
                <a:gd name="connsiteY30" fmla="*/ 195938 h 812606"/>
                <a:gd name="connsiteX31" fmla="*/ 4494596 w 12346893"/>
                <a:gd name="connsiteY31" fmla="*/ 187314 h 812606"/>
                <a:gd name="connsiteX32" fmla="*/ 4504132 w 12346893"/>
                <a:gd name="connsiteY32" fmla="*/ 204979 h 812606"/>
                <a:gd name="connsiteX33" fmla="*/ 4943961 w 12346893"/>
                <a:gd name="connsiteY33" fmla="*/ 492304 h 812606"/>
                <a:gd name="connsiteX34" fmla="*/ 5209571 w 12346893"/>
                <a:gd name="connsiteY34" fmla="*/ 401517 h 812606"/>
                <a:gd name="connsiteX35" fmla="*/ 5254775 w 12346893"/>
                <a:gd name="connsiteY35" fmla="*/ 363608 h 812606"/>
                <a:gd name="connsiteX36" fmla="*/ 5260352 w 12346893"/>
                <a:gd name="connsiteY36" fmla="*/ 356532 h 812606"/>
                <a:gd name="connsiteX37" fmla="*/ 5294481 w 12346893"/>
                <a:gd name="connsiteY37" fmla="*/ 323694 h 812606"/>
                <a:gd name="connsiteX38" fmla="*/ 5319553 w 12346893"/>
                <a:gd name="connsiteY38" fmla="*/ 296655 h 812606"/>
                <a:gd name="connsiteX39" fmla="*/ 5408614 w 12346893"/>
                <a:gd name="connsiteY39" fmla="*/ 177228 h 812606"/>
                <a:gd name="connsiteX40" fmla="*/ 5372276 w 12346893"/>
                <a:gd name="connsiteY40" fmla="*/ 258677 h 812606"/>
                <a:gd name="connsiteX41" fmla="*/ 5413555 w 12346893"/>
                <a:gd name="connsiteY41" fmla="*/ 229399 h 812606"/>
                <a:gd name="connsiteX42" fmla="*/ 5687128 w 12346893"/>
                <a:gd name="connsiteY42" fmla="*/ 151994 h 812606"/>
                <a:gd name="connsiteX43" fmla="*/ 6057555 w 12346893"/>
                <a:gd name="connsiteY43" fmla="*/ 300590 h 812606"/>
                <a:gd name="connsiteX44" fmla="*/ 6105761 w 12346893"/>
                <a:gd name="connsiteY44" fmla="*/ 347929 h 812606"/>
                <a:gd name="connsiteX45" fmla="*/ 6110075 w 12346893"/>
                <a:gd name="connsiteY45" fmla="*/ 339306 h 812606"/>
                <a:gd name="connsiteX46" fmla="*/ 6119611 w 12346893"/>
                <a:gd name="connsiteY46" fmla="*/ 356970 h 812606"/>
                <a:gd name="connsiteX47" fmla="*/ 6559439 w 12346893"/>
                <a:gd name="connsiteY47" fmla="*/ 644296 h 812606"/>
                <a:gd name="connsiteX48" fmla="*/ 6982502 w 12346893"/>
                <a:gd name="connsiteY48" fmla="*/ 383863 h 812606"/>
                <a:gd name="connsiteX49" fmla="*/ 6982753 w 12346893"/>
                <a:gd name="connsiteY49" fmla="*/ 383454 h 812606"/>
                <a:gd name="connsiteX50" fmla="*/ 6984246 w 12346893"/>
                <a:gd name="connsiteY50" fmla="*/ 380360 h 812606"/>
                <a:gd name="connsiteX51" fmla="*/ 7011032 w 12346893"/>
                <a:gd name="connsiteY51" fmla="*/ 332390 h 812606"/>
                <a:gd name="connsiteX52" fmla="*/ 7024286 w 12346893"/>
                <a:gd name="connsiteY52" fmla="*/ 311755 h 812606"/>
                <a:gd name="connsiteX53" fmla="*/ 7041777 w 12346893"/>
                <a:gd name="connsiteY53" fmla="*/ 271319 h 812606"/>
                <a:gd name="connsiteX54" fmla="*/ 7034085 w 12346893"/>
                <a:gd name="connsiteY54" fmla="*/ 296503 h 812606"/>
                <a:gd name="connsiteX55" fmla="*/ 7040195 w 12346893"/>
                <a:gd name="connsiteY55" fmla="*/ 286991 h 812606"/>
                <a:gd name="connsiteX56" fmla="*/ 7531947 w 12346893"/>
                <a:gd name="connsiteY56" fmla="*/ 1 h 812606"/>
                <a:gd name="connsiteX57" fmla="*/ 7902374 w 12346893"/>
                <a:gd name="connsiteY57" fmla="*/ 148597 h 812606"/>
                <a:gd name="connsiteX58" fmla="*/ 7950580 w 12346893"/>
                <a:gd name="connsiteY58" fmla="*/ 195936 h 812606"/>
                <a:gd name="connsiteX59" fmla="*/ 7954894 w 12346893"/>
                <a:gd name="connsiteY59" fmla="*/ 187312 h 812606"/>
                <a:gd name="connsiteX60" fmla="*/ 7964430 w 12346893"/>
                <a:gd name="connsiteY60" fmla="*/ 204977 h 812606"/>
                <a:gd name="connsiteX61" fmla="*/ 8404258 w 12346893"/>
                <a:gd name="connsiteY61" fmla="*/ 492302 h 812606"/>
                <a:gd name="connsiteX62" fmla="*/ 8669869 w 12346893"/>
                <a:gd name="connsiteY62" fmla="*/ 401515 h 812606"/>
                <a:gd name="connsiteX63" fmla="*/ 8715076 w 12346893"/>
                <a:gd name="connsiteY63" fmla="*/ 363604 h 812606"/>
                <a:gd name="connsiteX64" fmla="*/ 8720650 w 12346893"/>
                <a:gd name="connsiteY64" fmla="*/ 356531 h 812606"/>
                <a:gd name="connsiteX65" fmla="*/ 8754770 w 12346893"/>
                <a:gd name="connsiteY65" fmla="*/ 323702 h 812606"/>
                <a:gd name="connsiteX66" fmla="*/ 8779851 w 12346893"/>
                <a:gd name="connsiteY66" fmla="*/ 296653 h 812606"/>
                <a:gd name="connsiteX67" fmla="*/ 8869086 w 12346893"/>
                <a:gd name="connsiteY67" fmla="*/ 159809 h 812606"/>
                <a:gd name="connsiteX68" fmla="*/ 8886596 w 12346893"/>
                <a:gd name="connsiteY68" fmla="*/ 119325 h 812606"/>
                <a:gd name="connsiteX69" fmla="*/ 8868912 w 12346893"/>
                <a:gd name="connsiteY69" fmla="*/ 177226 h 812606"/>
                <a:gd name="connsiteX70" fmla="*/ 8832573 w 12346893"/>
                <a:gd name="connsiteY70" fmla="*/ 258676 h 812606"/>
                <a:gd name="connsiteX71" fmla="*/ 8873853 w 12346893"/>
                <a:gd name="connsiteY71" fmla="*/ 229399 h 812606"/>
                <a:gd name="connsiteX72" fmla="*/ 9147426 w 12346893"/>
                <a:gd name="connsiteY72" fmla="*/ 151993 h 812606"/>
                <a:gd name="connsiteX73" fmla="*/ 9517853 w 12346893"/>
                <a:gd name="connsiteY73" fmla="*/ 300589 h 812606"/>
                <a:gd name="connsiteX74" fmla="*/ 9566059 w 12346893"/>
                <a:gd name="connsiteY74" fmla="*/ 347928 h 812606"/>
                <a:gd name="connsiteX75" fmla="*/ 9570373 w 12346893"/>
                <a:gd name="connsiteY75" fmla="*/ 339305 h 812606"/>
                <a:gd name="connsiteX76" fmla="*/ 9579908 w 12346893"/>
                <a:gd name="connsiteY76" fmla="*/ 356969 h 812606"/>
                <a:gd name="connsiteX77" fmla="*/ 10019738 w 12346893"/>
                <a:gd name="connsiteY77" fmla="*/ 644295 h 812606"/>
                <a:gd name="connsiteX78" fmla="*/ 10442800 w 12346893"/>
                <a:gd name="connsiteY78" fmla="*/ 383862 h 812606"/>
                <a:gd name="connsiteX79" fmla="*/ 10443052 w 12346893"/>
                <a:gd name="connsiteY79" fmla="*/ 383453 h 812606"/>
                <a:gd name="connsiteX80" fmla="*/ 10444544 w 12346893"/>
                <a:gd name="connsiteY80" fmla="*/ 380359 h 812606"/>
                <a:gd name="connsiteX81" fmla="*/ 10471330 w 12346893"/>
                <a:gd name="connsiteY81" fmla="*/ 332389 h 812606"/>
                <a:gd name="connsiteX82" fmla="*/ 10484585 w 12346893"/>
                <a:gd name="connsiteY82" fmla="*/ 311754 h 812606"/>
                <a:gd name="connsiteX83" fmla="*/ 10502074 w 12346893"/>
                <a:gd name="connsiteY83" fmla="*/ 271318 h 812606"/>
                <a:gd name="connsiteX84" fmla="*/ 10494383 w 12346893"/>
                <a:gd name="connsiteY84" fmla="*/ 296502 h 812606"/>
                <a:gd name="connsiteX85" fmla="*/ 10500493 w 12346893"/>
                <a:gd name="connsiteY85" fmla="*/ 286990 h 812606"/>
                <a:gd name="connsiteX86" fmla="*/ 10992245 w 12346893"/>
                <a:gd name="connsiteY86" fmla="*/ 0 h 812606"/>
                <a:gd name="connsiteX87" fmla="*/ 11362672 w 12346893"/>
                <a:gd name="connsiteY87" fmla="*/ 148596 h 812606"/>
                <a:gd name="connsiteX88" fmla="*/ 11410878 w 12346893"/>
                <a:gd name="connsiteY88" fmla="*/ 195935 h 812606"/>
                <a:gd name="connsiteX89" fmla="*/ 11415192 w 12346893"/>
                <a:gd name="connsiteY89" fmla="*/ 187311 h 812606"/>
                <a:gd name="connsiteX90" fmla="*/ 11424728 w 12346893"/>
                <a:gd name="connsiteY90" fmla="*/ 204976 h 812606"/>
                <a:gd name="connsiteX91" fmla="*/ 11864557 w 12346893"/>
                <a:gd name="connsiteY91" fmla="*/ 492302 h 812606"/>
                <a:gd name="connsiteX92" fmla="*/ 12329384 w 12346893"/>
                <a:gd name="connsiteY92" fmla="*/ 159808 h 812606"/>
                <a:gd name="connsiteX93" fmla="*/ 12346893 w 12346893"/>
                <a:gd name="connsiteY93" fmla="*/ 119324 h 812606"/>
                <a:gd name="connsiteX94" fmla="*/ 12329210 w 12346893"/>
                <a:gd name="connsiteY94" fmla="*/ 177225 h 812606"/>
                <a:gd name="connsiteX95" fmla="*/ 11735544 w 12346893"/>
                <a:gd name="connsiteY95" fmla="*/ 660610 h 812606"/>
                <a:gd name="connsiteX96" fmla="*/ 11365117 w 12346893"/>
                <a:gd name="connsiteY96" fmla="*/ 512014 h 812606"/>
                <a:gd name="connsiteX97" fmla="*/ 11316911 w 12346893"/>
                <a:gd name="connsiteY97" fmla="*/ 464675 h 812606"/>
                <a:gd name="connsiteX98" fmla="*/ 11312596 w 12346893"/>
                <a:gd name="connsiteY98" fmla="*/ 473298 h 812606"/>
                <a:gd name="connsiteX99" fmla="*/ 11303061 w 12346893"/>
                <a:gd name="connsiteY99" fmla="*/ 455634 h 812606"/>
                <a:gd name="connsiteX100" fmla="*/ 10863232 w 12346893"/>
                <a:gd name="connsiteY100" fmla="*/ 168308 h 812606"/>
                <a:gd name="connsiteX101" fmla="*/ 10440170 w 12346893"/>
                <a:gd name="connsiteY101" fmla="*/ 428741 h 812606"/>
                <a:gd name="connsiteX102" fmla="*/ 10439918 w 12346893"/>
                <a:gd name="connsiteY102" fmla="*/ 429150 h 812606"/>
                <a:gd name="connsiteX103" fmla="*/ 10438426 w 12346893"/>
                <a:gd name="connsiteY103" fmla="*/ 432244 h 812606"/>
                <a:gd name="connsiteX104" fmla="*/ 10411639 w 12346893"/>
                <a:gd name="connsiteY104" fmla="*/ 480214 h 812606"/>
                <a:gd name="connsiteX105" fmla="*/ 10398385 w 12346893"/>
                <a:gd name="connsiteY105" fmla="*/ 500849 h 812606"/>
                <a:gd name="connsiteX106" fmla="*/ 10380895 w 12346893"/>
                <a:gd name="connsiteY106" fmla="*/ 541285 h 812606"/>
                <a:gd name="connsiteX107" fmla="*/ 10388586 w 12346893"/>
                <a:gd name="connsiteY107" fmla="*/ 516101 h 812606"/>
                <a:gd name="connsiteX108" fmla="*/ 10382477 w 12346893"/>
                <a:gd name="connsiteY108" fmla="*/ 525613 h 812606"/>
                <a:gd name="connsiteX109" fmla="*/ 9890724 w 12346893"/>
                <a:gd name="connsiteY109" fmla="*/ 812603 h 812606"/>
                <a:gd name="connsiteX110" fmla="*/ 9520297 w 12346893"/>
                <a:gd name="connsiteY110" fmla="*/ 664007 h 812606"/>
                <a:gd name="connsiteX111" fmla="*/ 9472091 w 12346893"/>
                <a:gd name="connsiteY111" fmla="*/ 616668 h 812606"/>
                <a:gd name="connsiteX112" fmla="*/ 9467777 w 12346893"/>
                <a:gd name="connsiteY112" fmla="*/ 625292 h 812606"/>
                <a:gd name="connsiteX113" fmla="*/ 9458242 w 12346893"/>
                <a:gd name="connsiteY113" fmla="*/ 607627 h 812606"/>
                <a:gd name="connsiteX114" fmla="*/ 9018413 w 12346893"/>
                <a:gd name="connsiteY114" fmla="*/ 320302 h 812606"/>
                <a:gd name="connsiteX115" fmla="*/ 8752802 w 12346893"/>
                <a:gd name="connsiteY115" fmla="*/ 411089 h 812606"/>
                <a:gd name="connsiteX116" fmla="*/ 8707595 w 12346893"/>
                <a:gd name="connsiteY116" fmla="*/ 449000 h 812606"/>
                <a:gd name="connsiteX117" fmla="*/ 8702022 w 12346893"/>
                <a:gd name="connsiteY117" fmla="*/ 456073 h 812606"/>
                <a:gd name="connsiteX118" fmla="*/ 8667901 w 12346893"/>
                <a:gd name="connsiteY118" fmla="*/ 488902 h 812606"/>
                <a:gd name="connsiteX119" fmla="*/ 8642820 w 12346893"/>
                <a:gd name="connsiteY119" fmla="*/ 515951 h 812606"/>
                <a:gd name="connsiteX120" fmla="*/ 8553585 w 12346893"/>
                <a:gd name="connsiteY120" fmla="*/ 652795 h 812606"/>
                <a:gd name="connsiteX121" fmla="*/ 8536075 w 12346893"/>
                <a:gd name="connsiteY121" fmla="*/ 693279 h 812606"/>
                <a:gd name="connsiteX122" fmla="*/ 8553759 w 12346893"/>
                <a:gd name="connsiteY122" fmla="*/ 635378 h 812606"/>
                <a:gd name="connsiteX123" fmla="*/ 8590098 w 12346893"/>
                <a:gd name="connsiteY123" fmla="*/ 553928 h 812606"/>
                <a:gd name="connsiteX124" fmla="*/ 8548818 w 12346893"/>
                <a:gd name="connsiteY124" fmla="*/ 583206 h 812606"/>
                <a:gd name="connsiteX125" fmla="*/ 8275246 w 12346893"/>
                <a:gd name="connsiteY125" fmla="*/ 660611 h 812606"/>
                <a:gd name="connsiteX126" fmla="*/ 7904819 w 12346893"/>
                <a:gd name="connsiteY126" fmla="*/ 512015 h 812606"/>
                <a:gd name="connsiteX127" fmla="*/ 7856612 w 12346893"/>
                <a:gd name="connsiteY127" fmla="*/ 464676 h 812606"/>
                <a:gd name="connsiteX128" fmla="*/ 7852299 w 12346893"/>
                <a:gd name="connsiteY128" fmla="*/ 473299 h 812606"/>
                <a:gd name="connsiteX129" fmla="*/ 7842763 w 12346893"/>
                <a:gd name="connsiteY129" fmla="*/ 455635 h 812606"/>
                <a:gd name="connsiteX130" fmla="*/ 7402933 w 12346893"/>
                <a:gd name="connsiteY130" fmla="*/ 168309 h 812606"/>
                <a:gd name="connsiteX131" fmla="*/ 6979871 w 12346893"/>
                <a:gd name="connsiteY131" fmla="*/ 428742 h 812606"/>
                <a:gd name="connsiteX132" fmla="*/ 6979620 w 12346893"/>
                <a:gd name="connsiteY132" fmla="*/ 429151 h 812606"/>
                <a:gd name="connsiteX133" fmla="*/ 6978128 w 12346893"/>
                <a:gd name="connsiteY133" fmla="*/ 432245 h 812606"/>
                <a:gd name="connsiteX134" fmla="*/ 6951342 w 12346893"/>
                <a:gd name="connsiteY134" fmla="*/ 480215 h 812606"/>
                <a:gd name="connsiteX135" fmla="*/ 6938086 w 12346893"/>
                <a:gd name="connsiteY135" fmla="*/ 500850 h 812606"/>
                <a:gd name="connsiteX136" fmla="*/ 6920597 w 12346893"/>
                <a:gd name="connsiteY136" fmla="*/ 541286 h 812606"/>
                <a:gd name="connsiteX137" fmla="*/ 6928288 w 12346893"/>
                <a:gd name="connsiteY137" fmla="*/ 516102 h 812606"/>
                <a:gd name="connsiteX138" fmla="*/ 6922178 w 12346893"/>
                <a:gd name="connsiteY138" fmla="*/ 525614 h 812606"/>
                <a:gd name="connsiteX139" fmla="*/ 6430427 w 12346893"/>
                <a:gd name="connsiteY139" fmla="*/ 812604 h 812606"/>
                <a:gd name="connsiteX140" fmla="*/ 6059999 w 12346893"/>
                <a:gd name="connsiteY140" fmla="*/ 664008 h 812606"/>
                <a:gd name="connsiteX141" fmla="*/ 6011793 w 12346893"/>
                <a:gd name="connsiteY141" fmla="*/ 616669 h 812606"/>
                <a:gd name="connsiteX142" fmla="*/ 6007479 w 12346893"/>
                <a:gd name="connsiteY142" fmla="*/ 625293 h 812606"/>
                <a:gd name="connsiteX143" fmla="*/ 5997944 w 12346893"/>
                <a:gd name="connsiteY143" fmla="*/ 607628 h 812606"/>
                <a:gd name="connsiteX144" fmla="*/ 5558114 w 12346893"/>
                <a:gd name="connsiteY144" fmla="*/ 320302 h 812606"/>
                <a:gd name="connsiteX145" fmla="*/ 5292505 w 12346893"/>
                <a:gd name="connsiteY145" fmla="*/ 411089 h 812606"/>
                <a:gd name="connsiteX146" fmla="*/ 5247300 w 12346893"/>
                <a:gd name="connsiteY146" fmla="*/ 448999 h 812606"/>
                <a:gd name="connsiteX147" fmla="*/ 5241724 w 12346893"/>
                <a:gd name="connsiteY147" fmla="*/ 456075 h 812606"/>
                <a:gd name="connsiteX148" fmla="*/ 5207594 w 12346893"/>
                <a:gd name="connsiteY148" fmla="*/ 488913 h 812606"/>
                <a:gd name="connsiteX149" fmla="*/ 5182522 w 12346893"/>
                <a:gd name="connsiteY149" fmla="*/ 515952 h 812606"/>
                <a:gd name="connsiteX150" fmla="*/ 5129799 w 12346893"/>
                <a:gd name="connsiteY150" fmla="*/ 553930 h 812606"/>
                <a:gd name="connsiteX151" fmla="*/ 5088520 w 12346893"/>
                <a:gd name="connsiteY151" fmla="*/ 583208 h 812606"/>
                <a:gd name="connsiteX152" fmla="*/ 4814948 w 12346893"/>
                <a:gd name="connsiteY152" fmla="*/ 660613 h 812606"/>
                <a:gd name="connsiteX153" fmla="*/ 4444521 w 12346893"/>
                <a:gd name="connsiteY153" fmla="*/ 512017 h 812606"/>
                <a:gd name="connsiteX154" fmla="*/ 4396314 w 12346893"/>
                <a:gd name="connsiteY154" fmla="*/ 464678 h 812606"/>
                <a:gd name="connsiteX155" fmla="*/ 4392001 w 12346893"/>
                <a:gd name="connsiteY155" fmla="*/ 473301 h 812606"/>
                <a:gd name="connsiteX156" fmla="*/ 4382465 w 12346893"/>
                <a:gd name="connsiteY156" fmla="*/ 455637 h 812606"/>
                <a:gd name="connsiteX157" fmla="*/ 3942636 w 12346893"/>
                <a:gd name="connsiteY157" fmla="*/ 168311 h 812606"/>
                <a:gd name="connsiteX158" fmla="*/ 3519574 w 12346893"/>
                <a:gd name="connsiteY158" fmla="*/ 428744 h 812606"/>
                <a:gd name="connsiteX159" fmla="*/ 3519322 w 12346893"/>
                <a:gd name="connsiteY159" fmla="*/ 429153 h 812606"/>
                <a:gd name="connsiteX160" fmla="*/ 3517830 w 12346893"/>
                <a:gd name="connsiteY160" fmla="*/ 432247 h 812606"/>
                <a:gd name="connsiteX161" fmla="*/ 3491044 w 12346893"/>
                <a:gd name="connsiteY161" fmla="*/ 480217 h 812606"/>
                <a:gd name="connsiteX162" fmla="*/ 3477788 w 12346893"/>
                <a:gd name="connsiteY162" fmla="*/ 500852 h 812606"/>
                <a:gd name="connsiteX163" fmla="*/ 3460299 w 12346893"/>
                <a:gd name="connsiteY163" fmla="*/ 541288 h 812606"/>
                <a:gd name="connsiteX164" fmla="*/ 3467991 w 12346893"/>
                <a:gd name="connsiteY164" fmla="*/ 516104 h 812606"/>
                <a:gd name="connsiteX165" fmla="*/ 3461880 w 12346893"/>
                <a:gd name="connsiteY165" fmla="*/ 525616 h 812606"/>
                <a:gd name="connsiteX166" fmla="*/ 2970129 w 12346893"/>
                <a:gd name="connsiteY166" fmla="*/ 812606 h 812606"/>
                <a:gd name="connsiteX167" fmla="*/ 2599702 w 12346893"/>
                <a:gd name="connsiteY167" fmla="*/ 664010 h 812606"/>
                <a:gd name="connsiteX168" fmla="*/ 2551495 w 12346893"/>
                <a:gd name="connsiteY168" fmla="*/ 616671 h 812606"/>
                <a:gd name="connsiteX169" fmla="*/ 2547182 w 12346893"/>
                <a:gd name="connsiteY169" fmla="*/ 625295 h 812606"/>
                <a:gd name="connsiteX170" fmla="*/ 2537646 w 12346893"/>
                <a:gd name="connsiteY170" fmla="*/ 607630 h 812606"/>
                <a:gd name="connsiteX171" fmla="*/ 2097817 w 12346893"/>
                <a:gd name="connsiteY171" fmla="*/ 320304 h 812606"/>
                <a:gd name="connsiteX172" fmla="*/ 1832207 w 12346893"/>
                <a:gd name="connsiteY172" fmla="*/ 411091 h 812606"/>
                <a:gd name="connsiteX173" fmla="*/ 1722225 w 12346893"/>
                <a:gd name="connsiteY173" fmla="*/ 515954 h 812606"/>
                <a:gd name="connsiteX174" fmla="*/ 1669501 w 12346893"/>
                <a:gd name="connsiteY174" fmla="*/ 553933 h 812606"/>
                <a:gd name="connsiteX175" fmla="*/ 1628223 w 12346893"/>
                <a:gd name="connsiteY175" fmla="*/ 583210 h 812606"/>
                <a:gd name="connsiteX176" fmla="*/ 1354650 w 12346893"/>
                <a:gd name="connsiteY176" fmla="*/ 660615 h 812606"/>
                <a:gd name="connsiteX177" fmla="*/ 984223 w 12346893"/>
                <a:gd name="connsiteY177" fmla="*/ 512019 h 812606"/>
                <a:gd name="connsiteX178" fmla="*/ 936017 w 12346893"/>
                <a:gd name="connsiteY178" fmla="*/ 464680 h 812606"/>
                <a:gd name="connsiteX179" fmla="*/ 931703 w 12346893"/>
                <a:gd name="connsiteY179" fmla="*/ 473303 h 812606"/>
                <a:gd name="connsiteX180" fmla="*/ 922167 w 12346893"/>
                <a:gd name="connsiteY180" fmla="*/ 455639 h 812606"/>
                <a:gd name="connsiteX181" fmla="*/ 482338 w 12346893"/>
                <a:gd name="connsiteY181" fmla="*/ 168313 h 812606"/>
                <a:gd name="connsiteX182" fmla="*/ 59276 w 12346893"/>
                <a:gd name="connsiteY182" fmla="*/ 428746 h 812606"/>
                <a:gd name="connsiteX183" fmla="*/ 59024 w 12346893"/>
                <a:gd name="connsiteY183" fmla="*/ 429155 h 812606"/>
                <a:gd name="connsiteX184" fmla="*/ 30746 w 12346893"/>
                <a:gd name="connsiteY184" fmla="*/ 480219 h 812606"/>
                <a:gd name="connsiteX185" fmla="*/ 17490 w 12346893"/>
                <a:gd name="connsiteY185" fmla="*/ 500854 h 812606"/>
                <a:gd name="connsiteX186" fmla="*/ 1 w 12346893"/>
                <a:gd name="connsiteY186" fmla="*/ 541290 h 812606"/>
                <a:gd name="connsiteX187" fmla="*/ 7693 w 12346893"/>
                <a:gd name="connsiteY187" fmla="*/ 516106 h 812606"/>
                <a:gd name="connsiteX188" fmla="*/ 247794 w 12346893"/>
                <a:gd name="connsiteY188" fmla="*/ 397912 h 812606"/>
                <a:gd name="connsiteX0" fmla="*/ 90434 w 12346891"/>
                <a:gd name="connsiteY0" fmla="*/ 332394 h 812606"/>
                <a:gd name="connsiteX1" fmla="*/ 103689 w 12346891"/>
                <a:gd name="connsiteY1" fmla="*/ 311759 h 812606"/>
                <a:gd name="connsiteX2" fmla="*/ 121179 w 12346891"/>
                <a:gd name="connsiteY2" fmla="*/ 271323 h 812606"/>
                <a:gd name="connsiteX3" fmla="*/ 113487 w 12346891"/>
                <a:gd name="connsiteY3" fmla="*/ 296507 h 812606"/>
                <a:gd name="connsiteX4" fmla="*/ 119597 w 12346891"/>
                <a:gd name="connsiteY4" fmla="*/ 286995 h 812606"/>
                <a:gd name="connsiteX5" fmla="*/ 611349 w 12346891"/>
                <a:gd name="connsiteY5" fmla="*/ 5 h 812606"/>
                <a:gd name="connsiteX6" fmla="*/ 981776 w 12346891"/>
                <a:gd name="connsiteY6" fmla="*/ 148601 h 812606"/>
                <a:gd name="connsiteX7" fmla="*/ 1029982 w 12346891"/>
                <a:gd name="connsiteY7" fmla="*/ 195940 h 812606"/>
                <a:gd name="connsiteX8" fmla="*/ 1034296 w 12346891"/>
                <a:gd name="connsiteY8" fmla="*/ 187316 h 812606"/>
                <a:gd name="connsiteX9" fmla="*/ 1043832 w 12346891"/>
                <a:gd name="connsiteY9" fmla="*/ 204981 h 812606"/>
                <a:gd name="connsiteX10" fmla="*/ 1483661 w 12346891"/>
                <a:gd name="connsiteY10" fmla="*/ 492306 h 812606"/>
                <a:gd name="connsiteX11" fmla="*/ 1749271 w 12346891"/>
                <a:gd name="connsiteY11" fmla="*/ 401519 h 812606"/>
                <a:gd name="connsiteX12" fmla="*/ 1794475 w 12346891"/>
                <a:gd name="connsiteY12" fmla="*/ 363610 h 812606"/>
                <a:gd name="connsiteX13" fmla="*/ 1800052 w 12346891"/>
                <a:gd name="connsiteY13" fmla="*/ 356534 h 812606"/>
                <a:gd name="connsiteX14" fmla="*/ 1911977 w 12346891"/>
                <a:gd name="connsiteY14" fmla="*/ 258678 h 812606"/>
                <a:gd name="connsiteX15" fmla="*/ 1953255 w 12346891"/>
                <a:gd name="connsiteY15" fmla="*/ 229401 h 812606"/>
                <a:gd name="connsiteX16" fmla="*/ 2226828 w 12346891"/>
                <a:gd name="connsiteY16" fmla="*/ 151996 h 812606"/>
                <a:gd name="connsiteX17" fmla="*/ 2597255 w 12346891"/>
                <a:gd name="connsiteY17" fmla="*/ 300592 h 812606"/>
                <a:gd name="connsiteX18" fmla="*/ 2645461 w 12346891"/>
                <a:gd name="connsiteY18" fmla="*/ 347931 h 812606"/>
                <a:gd name="connsiteX19" fmla="*/ 2649775 w 12346891"/>
                <a:gd name="connsiteY19" fmla="*/ 339308 h 812606"/>
                <a:gd name="connsiteX20" fmla="*/ 2659311 w 12346891"/>
                <a:gd name="connsiteY20" fmla="*/ 356972 h 812606"/>
                <a:gd name="connsiteX21" fmla="*/ 3099140 w 12346891"/>
                <a:gd name="connsiteY21" fmla="*/ 644298 h 812606"/>
                <a:gd name="connsiteX22" fmla="*/ 3522202 w 12346891"/>
                <a:gd name="connsiteY22" fmla="*/ 383865 h 812606"/>
                <a:gd name="connsiteX23" fmla="*/ 3522454 w 12346891"/>
                <a:gd name="connsiteY23" fmla="*/ 383456 h 812606"/>
                <a:gd name="connsiteX24" fmla="*/ 3550732 w 12346891"/>
                <a:gd name="connsiteY24" fmla="*/ 332392 h 812606"/>
                <a:gd name="connsiteX25" fmla="*/ 3581477 w 12346891"/>
                <a:gd name="connsiteY25" fmla="*/ 271321 h 812606"/>
                <a:gd name="connsiteX26" fmla="*/ 3573785 w 12346891"/>
                <a:gd name="connsiteY26" fmla="*/ 296505 h 812606"/>
                <a:gd name="connsiteX27" fmla="*/ 3579895 w 12346891"/>
                <a:gd name="connsiteY27" fmla="*/ 286993 h 812606"/>
                <a:gd name="connsiteX28" fmla="*/ 4071647 w 12346891"/>
                <a:gd name="connsiteY28" fmla="*/ 3 h 812606"/>
                <a:gd name="connsiteX29" fmla="*/ 4442074 w 12346891"/>
                <a:gd name="connsiteY29" fmla="*/ 148599 h 812606"/>
                <a:gd name="connsiteX30" fmla="*/ 4490280 w 12346891"/>
                <a:gd name="connsiteY30" fmla="*/ 195938 h 812606"/>
                <a:gd name="connsiteX31" fmla="*/ 4494594 w 12346891"/>
                <a:gd name="connsiteY31" fmla="*/ 187314 h 812606"/>
                <a:gd name="connsiteX32" fmla="*/ 4504130 w 12346891"/>
                <a:gd name="connsiteY32" fmla="*/ 204979 h 812606"/>
                <a:gd name="connsiteX33" fmla="*/ 4943959 w 12346891"/>
                <a:gd name="connsiteY33" fmla="*/ 492304 h 812606"/>
                <a:gd name="connsiteX34" fmla="*/ 5209569 w 12346891"/>
                <a:gd name="connsiteY34" fmla="*/ 401517 h 812606"/>
                <a:gd name="connsiteX35" fmla="*/ 5254773 w 12346891"/>
                <a:gd name="connsiteY35" fmla="*/ 363608 h 812606"/>
                <a:gd name="connsiteX36" fmla="*/ 5260350 w 12346891"/>
                <a:gd name="connsiteY36" fmla="*/ 356532 h 812606"/>
                <a:gd name="connsiteX37" fmla="*/ 5294479 w 12346891"/>
                <a:gd name="connsiteY37" fmla="*/ 323694 h 812606"/>
                <a:gd name="connsiteX38" fmla="*/ 5319551 w 12346891"/>
                <a:gd name="connsiteY38" fmla="*/ 296655 h 812606"/>
                <a:gd name="connsiteX39" fmla="*/ 5408612 w 12346891"/>
                <a:gd name="connsiteY39" fmla="*/ 177228 h 812606"/>
                <a:gd name="connsiteX40" fmla="*/ 5372274 w 12346891"/>
                <a:gd name="connsiteY40" fmla="*/ 258677 h 812606"/>
                <a:gd name="connsiteX41" fmla="*/ 5413553 w 12346891"/>
                <a:gd name="connsiteY41" fmla="*/ 229399 h 812606"/>
                <a:gd name="connsiteX42" fmla="*/ 5687126 w 12346891"/>
                <a:gd name="connsiteY42" fmla="*/ 151994 h 812606"/>
                <a:gd name="connsiteX43" fmla="*/ 6057553 w 12346891"/>
                <a:gd name="connsiteY43" fmla="*/ 300590 h 812606"/>
                <a:gd name="connsiteX44" fmla="*/ 6105759 w 12346891"/>
                <a:gd name="connsiteY44" fmla="*/ 347929 h 812606"/>
                <a:gd name="connsiteX45" fmla="*/ 6110073 w 12346891"/>
                <a:gd name="connsiteY45" fmla="*/ 339306 h 812606"/>
                <a:gd name="connsiteX46" fmla="*/ 6119609 w 12346891"/>
                <a:gd name="connsiteY46" fmla="*/ 356970 h 812606"/>
                <a:gd name="connsiteX47" fmla="*/ 6559437 w 12346891"/>
                <a:gd name="connsiteY47" fmla="*/ 644296 h 812606"/>
                <a:gd name="connsiteX48" fmla="*/ 6982500 w 12346891"/>
                <a:gd name="connsiteY48" fmla="*/ 383863 h 812606"/>
                <a:gd name="connsiteX49" fmla="*/ 6982751 w 12346891"/>
                <a:gd name="connsiteY49" fmla="*/ 383454 h 812606"/>
                <a:gd name="connsiteX50" fmla="*/ 6984244 w 12346891"/>
                <a:gd name="connsiteY50" fmla="*/ 380360 h 812606"/>
                <a:gd name="connsiteX51" fmla="*/ 7011030 w 12346891"/>
                <a:gd name="connsiteY51" fmla="*/ 332390 h 812606"/>
                <a:gd name="connsiteX52" fmla="*/ 7024284 w 12346891"/>
                <a:gd name="connsiteY52" fmla="*/ 311755 h 812606"/>
                <a:gd name="connsiteX53" fmla="*/ 7041775 w 12346891"/>
                <a:gd name="connsiteY53" fmla="*/ 271319 h 812606"/>
                <a:gd name="connsiteX54" fmla="*/ 7034083 w 12346891"/>
                <a:gd name="connsiteY54" fmla="*/ 296503 h 812606"/>
                <a:gd name="connsiteX55" fmla="*/ 7040193 w 12346891"/>
                <a:gd name="connsiteY55" fmla="*/ 286991 h 812606"/>
                <a:gd name="connsiteX56" fmla="*/ 7531945 w 12346891"/>
                <a:gd name="connsiteY56" fmla="*/ 1 h 812606"/>
                <a:gd name="connsiteX57" fmla="*/ 7902372 w 12346891"/>
                <a:gd name="connsiteY57" fmla="*/ 148597 h 812606"/>
                <a:gd name="connsiteX58" fmla="*/ 7950578 w 12346891"/>
                <a:gd name="connsiteY58" fmla="*/ 195936 h 812606"/>
                <a:gd name="connsiteX59" fmla="*/ 7954892 w 12346891"/>
                <a:gd name="connsiteY59" fmla="*/ 187312 h 812606"/>
                <a:gd name="connsiteX60" fmla="*/ 7964428 w 12346891"/>
                <a:gd name="connsiteY60" fmla="*/ 204977 h 812606"/>
                <a:gd name="connsiteX61" fmla="*/ 8404256 w 12346891"/>
                <a:gd name="connsiteY61" fmla="*/ 492302 h 812606"/>
                <a:gd name="connsiteX62" fmla="*/ 8669867 w 12346891"/>
                <a:gd name="connsiteY62" fmla="*/ 401515 h 812606"/>
                <a:gd name="connsiteX63" fmla="*/ 8715074 w 12346891"/>
                <a:gd name="connsiteY63" fmla="*/ 363604 h 812606"/>
                <a:gd name="connsiteX64" fmla="*/ 8720648 w 12346891"/>
                <a:gd name="connsiteY64" fmla="*/ 356531 h 812606"/>
                <a:gd name="connsiteX65" fmla="*/ 8754768 w 12346891"/>
                <a:gd name="connsiteY65" fmla="*/ 323702 h 812606"/>
                <a:gd name="connsiteX66" fmla="*/ 8779849 w 12346891"/>
                <a:gd name="connsiteY66" fmla="*/ 296653 h 812606"/>
                <a:gd name="connsiteX67" fmla="*/ 8869084 w 12346891"/>
                <a:gd name="connsiteY67" fmla="*/ 159809 h 812606"/>
                <a:gd name="connsiteX68" fmla="*/ 8886594 w 12346891"/>
                <a:gd name="connsiteY68" fmla="*/ 119325 h 812606"/>
                <a:gd name="connsiteX69" fmla="*/ 8868910 w 12346891"/>
                <a:gd name="connsiteY69" fmla="*/ 177226 h 812606"/>
                <a:gd name="connsiteX70" fmla="*/ 8832571 w 12346891"/>
                <a:gd name="connsiteY70" fmla="*/ 258676 h 812606"/>
                <a:gd name="connsiteX71" fmla="*/ 8873851 w 12346891"/>
                <a:gd name="connsiteY71" fmla="*/ 229399 h 812606"/>
                <a:gd name="connsiteX72" fmla="*/ 9147424 w 12346891"/>
                <a:gd name="connsiteY72" fmla="*/ 151993 h 812606"/>
                <a:gd name="connsiteX73" fmla="*/ 9517851 w 12346891"/>
                <a:gd name="connsiteY73" fmla="*/ 300589 h 812606"/>
                <a:gd name="connsiteX74" fmla="*/ 9566057 w 12346891"/>
                <a:gd name="connsiteY74" fmla="*/ 347928 h 812606"/>
                <a:gd name="connsiteX75" fmla="*/ 9570371 w 12346891"/>
                <a:gd name="connsiteY75" fmla="*/ 339305 h 812606"/>
                <a:gd name="connsiteX76" fmla="*/ 9579906 w 12346891"/>
                <a:gd name="connsiteY76" fmla="*/ 356969 h 812606"/>
                <a:gd name="connsiteX77" fmla="*/ 10019736 w 12346891"/>
                <a:gd name="connsiteY77" fmla="*/ 644295 h 812606"/>
                <a:gd name="connsiteX78" fmla="*/ 10442798 w 12346891"/>
                <a:gd name="connsiteY78" fmla="*/ 383862 h 812606"/>
                <a:gd name="connsiteX79" fmla="*/ 10443050 w 12346891"/>
                <a:gd name="connsiteY79" fmla="*/ 383453 h 812606"/>
                <a:gd name="connsiteX80" fmla="*/ 10444542 w 12346891"/>
                <a:gd name="connsiteY80" fmla="*/ 380359 h 812606"/>
                <a:gd name="connsiteX81" fmla="*/ 10471328 w 12346891"/>
                <a:gd name="connsiteY81" fmla="*/ 332389 h 812606"/>
                <a:gd name="connsiteX82" fmla="*/ 10484583 w 12346891"/>
                <a:gd name="connsiteY82" fmla="*/ 311754 h 812606"/>
                <a:gd name="connsiteX83" fmla="*/ 10502072 w 12346891"/>
                <a:gd name="connsiteY83" fmla="*/ 271318 h 812606"/>
                <a:gd name="connsiteX84" fmla="*/ 10494381 w 12346891"/>
                <a:gd name="connsiteY84" fmla="*/ 296502 h 812606"/>
                <a:gd name="connsiteX85" fmla="*/ 10500491 w 12346891"/>
                <a:gd name="connsiteY85" fmla="*/ 286990 h 812606"/>
                <a:gd name="connsiteX86" fmla="*/ 10992243 w 12346891"/>
                <a:gd name="connsiteY86" fmla="*/ 0 h 812606"/>
                <a:gd name="connsiteX87" fmla="*/ 11362670 w 12346891"/>
                <a:gd name="connsiteY87" fmla="*/ 148596 h 812606"/>
                <a:gd name="connsiteX88" fmla="*/ 11410876 w 12346891"/>
                <a:gd name="connsiteY88" fmla="*/ 195935 h 812606"/>
                <a:gd name="connsiteX89" fmla="*/ 11415190 w 12346891"/>
                <a:gd name="connsiteY89" fmla="*/ 187311 h 812606"/>
                <a:gd name="connsiteX90" fmla="*/ 11424726 w 12346891"/>
                <a:gd name="connsiteY90" fmla="*/ 204976 h 812606"/>
                <a:gd name="connsiteX91" fmla="*/ 11864555 w 12346891"/>
                <a:gd name="connsiteY91" fmla="*/ 492302 h 812606"/>
                <a:gd name="connsiteX92" fmla="*/ 12329382 w 12346891"/>
                <a:gd name="connsiteY92" fmla="*/ 159808 h 812606"/>
                <a:gd name="connsiteX93" fmla="*/ 12346891 w 12346891"/>
                <a:gd name="connsiteY93" fmla="*/ 119324 h 812606"/>
                <a:gd name="connsiteX94" fmla="*/ 12329208 w 12346891"/>
                <a:gd name="connsiteY94" fmla="*/ 177225 h 812606"/>
                <a:gd name="connsiteX95" fmla="*/ 11735542 w 12346891"/>
                <a:gd name="connsiteY95" fmla="*/ 660610 h 812606"/>
                <a:gd name="connsiteX96" fmla="*/ 11365115 w 12346891"/>
                <a:gd name="connsiteY96" fmla="*/ 512014 h 812606"/>
                <a:gd name="connsiteX97" fmla="*/ 11316909 w 12346891"/>
                <a:gd name="connsiteY97" fmla="*/ 464675 h 812606"/>
                <a:gd name="connsiteX98" fmla="*/ 11312594 w 12346891"/>
                <a:gd name="connsiteY98" fmla="*/ 473298 h 812606"/>
                <a:gd name="connsiteX99" fmla="*/ 11303059 w 12346891"/>
                <a:gd name="connsiteY99" fmla="*/ 455634 h 812606"/>
                <a:gd name="connsiteX100" fmla="*/ 10863230 w 12346891"/>
                <a:gd name="connsiteY100" fmla="*/ 168308 h 812606"/>
                <a:gd name="connsiteX101" fmla="*/ 10440168 w 12346891"/>
                <a:gd name="connsiteY101" fmla="*/ 428741 h 812606"/>
                <a:gd name="connsiteX102" fmla="*/ 10439916 w 12346891"/>
                <a:gd name="connsiteY102" fmla="*/ 429150 h 812606"/>
                <a:gd name="connsiteX103" fmla="*/ 10438424 w 12346891"/>
                <a:gd name="connsiteY103" fmla="*/ 432244 h 812606"/>
                <a:gd name="connsiteX104" fmla="*/ 10411637 w 12346891"/>
                <a:gd name="connsiteY104" fmla="*/ 480214 h 812606"/>
                <a:gd name="connsiteX105" fmla="*/ 10398383 w 12346891"/>
                <a:gd name="connsiteY105" fmla="*/ 500849 h 812606"/>
                <a:gd name="connsiteX106" fmla="*/ 10380893 w 12346891"/>
                <a:gd name="connsiteY106" fmla="*/ 541285 h 812606"/>
                <a:gd name="connsiteX107" fmla="*/ 10388584 w 12346891"/>
                <a:gd name="connsiteY107" fmla="*/ 516101 h 812606"/>
                <a:gd name="connsiteX108" fmla="*/ 10382475 w 12346891"/>
                <a:gd name="connsiteY108" fmla="*/ 525613 h 812606"/>
                <a:gd name="connsiteX109" fmla="*/ 9890722 w 12346891"/>
                <a:gd name="connsiteY109" fmla="*/ 812603 h 812606"/>
                <a:gd name="connsiteX110" fmla="*/ 9520295 w 12346891"/>
                <a:gd name="connsiteY110" fmla="*/ 664007 h 812606"/>
                <a:gd name="connsiteX111" fmla="*/ 9472089 w 12346891"/>
                <a:gd name="connsiteY111" fmla="*/ 616668 h 812606"/>
                <a:gd name="connsiteX112" fmla="*/ 9467775 w 12346891"/>
                <a:gd name="connsiteY112" fmla="*/ 625292 h 812606"/>
                <a:gd name="connsiteX113" fmla="*/ 9458240 w 12346891"/>
                <a:gd name="connsiteY113" fmla="*/ 607627 h 812606"/>
                <a:gd name="connsiteX114" fmla="*/ 9018411 w 12346891"/>
                <a:gd name="connsiteY114" fmla="*/ 320302 h 812606"/>
                <a:gd name="connsiteX115" fmla="*/ 8752800 w 12346891"/>
                <a:gd name="connsiteY115" fmla="*/ 411089 h 812606"/>
                <a:gd name="connsiteX116" fmla="*/ 8707593 w 12346891"/>
                <a:gd name="connsiteY116" fmla="*/ 449000 h 812606"/>
                <a:gd name="connsiteX117" fmla="*/ 8702020 w 12346891"/>
                <a:gd name="connsiteY117" fmla="*/ 456073 h 812606"/>
                <a:gd name="connsiteX118" fmla="*/ 8667899 w 12346891"/>
                <a:gd name="connsiteY118" fmla="*/ 488902 h 812606"/>
                <a:gd name="connsiteX119" fmla="*/ 8642818 w 12346891"/>
                <a:gd name="connsiteY119" fmla="*/ 515951 h 812606"/>
                <a:gd name="connsiteX120" fmla="*/ 8553583 w 12346891"/>
                <a:gd name="connsiteY120" fmla="*/ 652795 h 812606"/>
                <a:gd name="connsiteX121" fmla="*/ 8536073 w 12346891"/>
                <a:gd name="connsiteY121" fmla="*/ 693279 h 812606"/>
                <a:gd name="connsiteX122" fmla="*/ 8553757 w 12346891"/>
                <a:gd name="connsiteY122" fmla="*/ 635378 h 812606"/>
                <a:gd name="connsiteX123" fmla="*/ 8590096 w 12346891"/>
                <a:gd name="connsiteY123" fmla="*/ 553928 h 812606"/>
                <a:gd name="connsiteX124" fmla="*/ 8548816 w 12346891"/>
                <a:gd name="connsiteY124" fmla="*/ 583206 h 812606"/>
                <a:gd name="connsiteX125" fmla="*/ 8275244 w 12346891"/>
                <a:gd name="connsiteY125" fmla="*/ 660611 h 812606"/>
                <a:gd name="connsiteX126" fmla="*/ 7904817 w 12346891"/>
                <a:gd name="connsiteY126" fmla="*/ 512015 h 812606"/>
                <a:gd name="connsiteX127" fmla="*/ 7856610 w 12346891"/>
                <a:gd name="connsiteY127" fmla="*/ 464676 h 812606"/>
                <a:gd name="connsiteX128" fmla="*/ 7852297 w 12346891"/>
                <a:gd name="connsiteY128" fmla="*/ 473299 h 812606"/>
                <a:gd name="connsiteX129" fmla="*/ 7842761 w 12346891"/>
                <a:gd name="connsiteY129" fmla="*/ 455635 h 812606"/>
                <a:gd name="connsiteX130" fmla="*/ 7402931 w 12346891"/>
                <a:gd name="connsiteY130" fmla="*/ 168309 h 812606"/>
                <a:gd name="connsiteX131" fmla="*/ 6979869 w 12346891"/>
                <a:gd name="connsiteY131" fmla="*/ 428742 h 812606"/>
                <a:gd name="connsiteX132" fmla="*/ 6979618 w 12346891"/>
                <a:gd name="connsiteY132" fmla="*/ 429151 h 812606"/>
                <a:gd name="connsiteX133" fmla="*/ 6978126 w 12346891"/>
                <a:gd name="connsiteY133" fmla="*/ 432245 h 812606"/>
                <a:gd name="connsiteX134" fmla="*/ 6951340 w 12346891"/>
                <a:gd name="connsiteY134" fmla="*/ 480215 h 812606"/>
                <a:gd name="connsiteX135" fmla="*/ 6938084 w 12346891"/>
                <a:gd name="connsiteY135" fmla="*/ 500850 h 812606"/>
                <a:gd name="connsiteX136" fmla="*/ 6920595 w 12346891"/>
                <a:gd name="connsiteY136" fmla="*/ 541286 h 812606"/>
                <a:gd name="connsiteX137" fmla="*/ 6928286 w 12346891"/>
                <a:gd name="connsiteY137" fmla="*/ 516102 h 812606"/>
                <a:gd name="connsiteX138" fmla="*/ 6922176 w 12346891"/>
                <a:gd name="connsiteY138" fmla="*/ 525614 h 812606"/>
                <a:gd name="connsiteX139" fmla="*/ 6430425 w 12346891"/>
                <a:gd name="connsiteY139" fmla="*/ 812604 h 812606"/>
                <a:gd name="connsiteX140" fmla="*/ 6059997 w 12346891"/>
                <a:gd name="connsiteY140" fmla="*/ 664008 h 812606"/>
                <a:gd name="connsiteX141" fmla="*/ 6011791 w 12346891"/>
                <a:gd name="connsiteY141" fmla="*/ 616669 h 812606"/>
                <a:gd name="connsiteX142" fmla="*/ 6007477 w 12346891"/>
                <a:gd name="connsiteY142" fmla="*/ 625293 h 812606"/>
                <a:gd name="connsiteX143" fmla="*/ 5997942 w 12346891"/>
                <a:gd name="connsiteY143" fmla="*/ 607628 h 812606"/>
                <a:gd name="connsiteX144" fmla="*/ 5558112 w 12346891"/>
                <a:gd name="connsiteY144" fmla="*/ 320302 h 812606"/>
                <a:gd name="connsiteX145" fmla="*/ 5292503 w 12346891"/>
                <a:gd name="connsiteY145" fmla="*/ 411089 h 812606"/>
                <a:gd name="connsiteX146" fmla="*/ 5247298 w 12346891"/>
                <a:gd name="connsiteY146" fmla="*/ 448999 h 812606"/>
                <a:gd name="connsiteX147" fmla="*/ 5241722 w 12346891"/>
                <a:gd name="connsiteY147" fmla="*/ 456075 h 812606"/>
                <a:gd name="connsiteX148" fmla="*/ 5207592 w 12346891"/>
                <a:gd name="connsiteY148" fmla="*/ 488913 h 812606"/>
                <a:gd name="connsiteX149" fmla="*/ 5182520 w 12346891"/>
                <a:gd name="connsiteY149" fmla="*/ 515952 h 812606"/>
                <a:gd name="connsiteX150" fmla="*/ 5129797 w 12346891"/>
                <a:gd name="connsiteY150" fmla="*/ 553930 h 812606"/>
                <a:gd name="connsiteX151" fmla="*/ 5088518 w 12346891"/>
                <a:gd name="connsiteY151" fmla="*/ 583208 h 812606"/>
                <a:gd name="connsiteX152" fmla="*/ 4814946 w 12346891"/>
                <a:gd name="connsiteY152" fmla="*/ 660613 h 812606"/>
                <a:gd name="connsiteX153" fmla="*/ 4444519 w 12346891"/>
                <a:gd name="connsiteY153" fmla="*/ 512017 h 812606"/>
                <a:gd name="connsiteX154" fmla="*/ 4396312 w 12346891"/>
                <a:gd name="connsiteY154" fmla="*/ 464678 h 812606"/>
                <a:gd name="connsiteX155" fmla="*/ 4391999 w 12346891"/>
                <a:gd name="connsiteY155" fmla="*/ 473301 h 812606"/>
                <a:gd name="connsiteX156" fmla="*/ 4382463 w 12346891"/>
                <a:gd name="connsiteY156" fmla="*/ 455637 h 812606"/>
                <a:gd name="connsiteX157" fmla="*/ 3942634 w 12346891"/>
                <a:gd name="connsiteY157" fmla="*/ 168311 h 812606"/>
                <a:gd name="connsiteX158" fmla="*/ 3519572 w 12346891"/>
                <a:gd name="connsiteY158" fmla="*/ 428744 h 812606"/>
                <a:gd name="connsiteX159" fmla="*/ 3519320 w 12346891"/>
                <a:gd name="connsiteY159" fmla="*/ 429153 h 812606"/>
                <a:gd name="connsiteX160" fmla="*/ 3517828 w 12346891"/>
                <a:gd name="connsiteY160" fmla="*/ 432247 h 812606"/>
                <a:gd name="connsiteX161" fmla="*/ 3491042 w 12346891"/>
                <a:gd name="connsiteY161" fmla="*/ 480217 h 812606"/>
                <a:gd name="connsiteX162" fmla="*/ 3477786 w 12346891"/>
                <a:gd name="connsiteY162" fmla="*/ 500852 h 812606"/>
                <a:gd name="connsiteX163" fmla="*/ 3460297 w 12346891"/>
                <a:gd name="connsiteY163" fmla="*/ 541288 h 812606"/>
                <a:gd name="connsiteX164" fmla="*/ 3467989 w 12346891"/>
                <a:gd name="connsiteY164" fmla="*/ 516104 h 812606"/>
                <a:gd name="connsiteX165" fmla="*/ 3461878 w 12346891"/>
                <a:gd name="connsiteY165" fmla="*/ 525616 h 812606"/>
                <a:gd name="connsiteX166" fmla="*/ 2970127 w 12346891"/>
                <a:gd name="connsiteY166" fmla="*/ 812606 h 812606"/>
                <a:gd name="connsiteX167" fmla="*/ 2599700 w 12346891"/>
                <a:gd name="connsiteY167" fmla="*/ 664010 h 812606"/>
                <a:gd name="connsiteX168" fmla="*/ 2551493 w 12346891"/>
                <a:gd name="connsiteY168" fmla="*/ 616671 h 812606"/>
                <a:gd name="connsiteX169" fmla="*/ 2547180 w 12346891"/>
                <a:gd name="connsiteY169" fmla="*/ 625295 h 812606"/>
                <a:gd name="connsiteX170" fmla="*/ 2537644 w 12346891"/>
                <a:gd name="connsiteY170" fmla="*/ 607630 h 812606"/>
                <a:gd name="connsiteX171" fmla="*/ 2097815 w 12346891"/>
                <a:gd name="connsiteY171" fmla="*/ 320304 h 812606"/>
                <a:gd name="connsiteX172" fmla="*/ 1832205 w 12346891"/>
                <a:gd name="connsiteY172" fmla="*/ 411091 h 812606"/>
                <a:gd name="connsiteX173" fmla="*/ 1722223 w 12346891"/>
                <a:gd name="connsiteY173" fmla="*/ 515954 h 812606"/>
                <a:gd name="connsiteX174" fmla="*/ 1669499 w 12346891"/>
                <a:gd name="connsiteY174" fmla="*/ 553933 h 812606"/>
                <a:gd name="connsiteX175" fmla="*/ 1628221 w 12346891"/>
                <a:gd name="connsiteY175" fmla="*/ 583210 h 812606"/>
                <a:gd name="connsiteX176" fmla="*/ 1354648 w 12346891"/>
                <a:gd name="connsiteY176" fmla="*/ 660615 h 812606"/>
                <a:gd name="connsiteX177" fmla="*/ 984221 w 12346891"/>
                <a:gd name="connsiteY177" fmla="*/ 512019 h 812606"/>
                <a:gd name="connsiteX178" fmla="*/ 936015 w 12346891"/>
                <a:gd name="connsiteY178" fmla="*/ 464680 h 812606"/>
                <a:gd name="connsiteX179" fmla="*/ 931701 w 12346891"/>
                <a:gd name="connsiteY179" fmla="*/ 473303 h 812606"/>
                <a:gd name="connsiteX180" fmla="*/ 922165 w 12346891"/>
                <a:gd name="connsiteY180" fmla="*/ 455639 h 812606"/>
                <a:gd name="connsiteX181" fmla="*/ 482336 w 12346891"/>
                <a:gd name="connsiteY181" fmla="*/ 168313 h 812606"/>
                <a:gd name="connsiteX182" fmla="*/ 59274 w 12346891"/>
                <a:gd name="connsiteY182" fmla="*/ 428746 h 812606"/>
                <a:gd name="connsiteX183" fmla="*/ 59022 w 12346891"/>
                <a:gd name="connsiteY183" fmla="*/ 429155 h 812606"/>
                <a:gd name="connsiteX184" fmla="*/ 30744 w 12346891"/>
                <a:gd name="connsiteY184" fmla="*/ 480219 h 812606"/>
                <a:gd name="connsiteX185" fmla="*/ 17488 w 12346891"/>
                <a:gd name="connsiteY185" fmla="*/ 500854 h 812606"/>
                <a:gd name="connsiteX186" fmla="*/ -1 w 12346891"/>
                <a:gd name="connsiteY186" fmla="*/ 541290 h 812606"/>
                <a:gd name="connsiteX187" fmla="*/ 247792 w 12346891"/>
                <a:gd name="connsiteY187" fmla="*/ 397912 h 812606"/>
                <a:gd name="connsiteX0" fmla="*/ 90436 w 12346893"/>
                <a:gd name="connsiteY0" fmla="*/ 332394 h 812606"/>
                <a:gd name="connsiteX1" fmla="*/ 103691 w 12346893"/>
                <a:gd name="connsiteY1" fmla="*/ 311759 h 812606"/>
                <a:gd name="connsiteX2" fmla="*/ 121181 w 12346893"/>
                <a:gd name="connsiteY2" fmla="*/ 271323 h 812606"/>
                <a:gd name="connsiteX3" fmla="*/ 113489 w 12346893"/>
                <a:gd name="connsiteY3" fmla="*/ 296507 h 812606"/>
                <a:gd name="connsiteX4" fmla="*/ 119599 w 12346893"/>
                <a:gd name="connsiteY4" fmla="*/ 286995 h 812606"/>
                <a:gd name="connsiteX5" fmla="*/ 611351 w 12346893"/>
                <a:gd name="connsiteY5" fmla="*/ 5 h 812606"/>
                <a:gd name="connsiteX6" fmla="*/ 981778 w 12346893"/>
                <a:gd name="connsiteY6" fmla="*/ 148601 h 812606"/>
                <a:gd name="connsiteX7" fmla="*/ 1029984 w 12346893"/>
                <a:gd name="connsiteY7" fmla="*/ 195940 h 812606"/>
                <a:gd name="connsiteX8" fmla="*/ 1034298 w 12346893"/>
                <a:gd name="connsiteY8" fmla="*/ 187316 h 812606"/>
                <a:gd name="connsiteX9" fmla="*/ 1043834 w 12346893"/>
                <a:gd name="connsiteY9" fmla="*/ 204981 h 812606"/>
                <a:gd name="connsiteX10" fmla="*/ 1483663 w 12346893"/>
                <a:gd name="connsiteY10" fmla="*/ 492306 h 812606"/>
                <a:gd name="connsiteX11" fmla="*/ 1749273 w 12346893"/>
                <a:gd name="connsiteY11" fmla="*/ 401519 h 812606"/>
                <a:gd name="connsiteX12" fmla="*/ 1794477 w 12346893"/>
                <a:gd name="connsiteY12" fmla="*/ 363610 h 812606"/>
                <a:gd name="connsiteX13" fmla="*/ 1800054 w 12346893"/>
                <a:gd name="connsiteY13" fmla="*/ 356534 h 812606"/>
                <a:gd name="connsiteX14" fmla="*/ 1911979 w 12346893"/>
                <a:gd name="connsiteY14" fmla="*/ 258678 h 812606"/>
                <a:gd name="connsiteX15" fmla="*/ 1953257 w 12346893"/>
                <a:gd name="connsiteY15" fmla="*/ 229401 h 812606"/>
                <a:gd name="connsiteX16" fmla="*/ 2226830 w 12346893"/>
                <a:gd name="connsiteY16" fmla="*/ 151996 h 812606"/>
                <a:gd name="connsiteX17" fmla="*/ 2597257 w 12346893"/>
                <a:gd name="connsiteY17" fmla="*/ 300592 h 812606"/>
                <a:gd name="connsiteX18" fmla="*/ 2645463 w 12346893"/>
                <a:gd name="connsiteY18" fmla="*/ 347931 h 812606"/>
                <a:gd name="connsiteX19" fmla="*/ 2649777 w 12346893"/>
                <a:gd name="connsiteY19" fmla="*/ 339308 h 812606"/>
                <a:gd name="connsiteX20" fmla="*/ 2659313 w 12346893"/>
                <a:gd name="connsiteY20" fmla="*/ 356972 h 812606"/>
                <a:gd name="connsiteX21" fmla="*/ 3099142 w 12346893"/>
                <a:gd name="connsiteY21" fmla="*/ 644298 h 812606"/>
                <a:gd name="connsiteX22" fmla="*/ 3522204 w 12346893"/>
                <a:gd name="connsiteY22" fmla="*/ 383865 h 812606"/>
                <a:gd name="connsiteX23" fmla="*/ 3522456 w 12346893"/>
                <a:gd name="connsiteY23" fmla="*/ 383456 h 812606"/>
                <a:gd name="connsiteX24" fmla="*/ 3550734 w 12346893"/>
                <a:gd name="connsiteY24" fmla="*/ 332392 h 812606"/>
                <a:gd name="connsiteX25" fmla="*/ 3581479 w 12346893"/>
                <a:gd name="connsiteY25" fmla="*/ 271321 h 812606"/>
                <a:gd name="connsiteX26" fmla="*/ 3573787 w 12346893"/>
                <a:gd name="connsiteY26" fmla="*/ 296505 h 812606"/>
                <a:gd name="connsiteX27" fmla="*/ 3579897 w 12346893"/>
                <a:gd name="connsiteY27" fmla="*/ 286993 h 812606"/>
                <a:gd name="connsiteX28" fmla="*/ 4071649 w 12346893"/>
                <a:gd name="connsiteY28" fmla="*/ 3 h 812606"/>
                <a:gd name="connsiteX29" fmla="*/ 4442076 w 12346893"/>
                <a:gd name="connsiteY29" fmla="*/ 148599 h 812606"/>
                <a:gd name="connsiteX30" fmla="*/ 4490282 w 12346893"/>
                <a:gd name="connsiteY30" fmla="*/ 195938 h 812606"/>
                <a:gd name="connsiteX31" fmla="*/ 4494596 w 12346893"/>
                <a:gd name="connsiteY31" fmla="*/ 187314 h 812606"/>
                <a:gd name="connsiteX32" fmla="*/ 4504132 w 12346893"/>
                <a:gd name="connsiteY32" fmla="*/ 204979 h 812606"/>
                <a:gd name="connsiteX33" fmla="*/ 4943961 w 12346893"/>
                <a:gd name="connsiteY33" fmla="*/ 492304 h 812606"/>
                <a:gd name="connsiteX34" fmla="*/ 5209571 w 12346893"/>
                <a:gd name="connsiteY34" fmla="*/ 401517 h 812606"/>
                <a:gd name="connsiteX35" fmla="*/ 5254775 w 12346893"/>
                <a:gd name="connsiteY35" fmla="*/ 363608 h 812606"/>
                <a:gd name="connsiteX36" fmla="*/ 5260352 w 12346893"/>
                <a:gd name="connsiteY36" fmla="*/ 356532 h 812606"/>
                <a:gd name="connsiteX37" fmla="*/ 5294481 w 12346893"/>
                <a:gd name="connsiteY37" fmla="*/ 323694 h 812606"/>
                <a:gd name="connsiteX38" fmla="*/ 5319553 w 12346893"/>
                <a:gd name="connsiteY38" fmla="*/ 296655 h 812606"/>
                <a:gd name="connsiteX39" fmla="*/ 5408614 w 12346893"/>
                <a:gd name="connsiteY39" fmla="*/ 177228 h 812606"/>
                <a:gd name="connsiteX40" fmla="*/ 5372276 w 12346893"/>
                <a:gd name="connsiteY40" fmla="*/ 258677 h 812606"/>
                <a:gd name="connsiteX41" fmla="*/ 5413555 w 12346893"/>
                <a:gd name="connsiteY41" fmla="*/ 229399 h 812606"/>
                <a:gd name="connsiteX42" fmla="*/ 5687128 w 12346893"/>
                <a:gd name="connsiteY42" fmla="*/ 151994 h 812606"/>
                <a:gd name="connsiteX43" fmla="*/ 6057555 w 12346893"/>
                <a:gd name="connsiteY43" fmla="*/ 300590 h 812606"/>
                <a:gd name="connsiteX44" fmla="*/ 6105761 w 12346893"/>
                <a:gd name="connsiteY44" fmla="*/ 347929 h 812606"/>
                <a:gd name="connsiteX45" fmla="*/ 6110075 w 12346893"/>
                <a:gd name="connsiteY45" fmla="*/ 339306 h 812606"/>
                <a:gd name="connsiteX46" fmla="*/ 6119611 w 12346893"/>
                <a:gd name="connsiteY46" fmla="*/ 356970 h 812606"/>
                <a:gd name="connsiteX47" fmla="*/ 6559439 w 12346893"/>
                <a:gd name="connsiteY47" fmla="*/ 644296 h 812606"/>
                <a:gd name="connsiteX48" fmla="*/ 6982502 w 12346893"/>
                <a:gd name="connsiteY48" fmla="*/ 383863 h 812606"/>
                <a:gd name="connsiteX49" fmla="*/ 6982753 w 12346893"/>
                <a:gd name="connsiteY49" fmla="*/ 383454 h 812606"/>
                <a:gd name="connsiteX50" fmla="*/ 6984246 w 12346893"/>
                <a:gd name="connsiteY50" fmla="*/ 380360 h 812606"/>
                <a:gd name="connsiteX51" fmla="*/ 7011032 w 12346893"/>
                <a:gd name="connsiteY51" fmla="*/ 332390 h 812606"/>
                <a:gd name="connsiteX52" fmla="*/ 7024286 w 12346893"/>
                <a:gd name="connsiteY52" fmla="*/ 311755 h 812606"/>
                <a:gd name="connsiteX53" fmla="*/ 7041777 w 12346893"/>
                <a:gd name="connsiteY53" fmla="*/ 271319 h 812606"/>
                <a:gd name="connsiteX54" fmla="*/ 7034085 w 12346893"/>
                <a:gd name="connsiteY54" fmla="*/ 296503 h 812606"/>
                <a:gd name="connsiteX55" fmla="*/ 7040195 w 12346893"/>
                <a:gd name="connsiteY55" fmla="*/ 286991 h 812606"/>
                <a:gd name="connsiteX56" fmla="*/ 7531947 w 12346893"/>
                <a:gd name="connsiteY56" fmla="*/ 1 h 812606"/>
                <a:gd name="connsiteX57" fmla="*/ 7902374 w 12346893"/>
                <a:gd name="connsiteY57" fmla="*/ 148597 h 812606"/>
                <a:gd name="connsiteX58" fmla="*/ 7950580 w 12346893"/>
                <a:gd name="connsiteY58" fmla="*/ 195936 h 812606"/>
                <a:gd name="connsiteX59" fmla="*/ 7954894 w 12346893"/>
                <a:gd name="connsiteY59" fmla="*/ 187312 h 812606"/>
                <a:gd name="connsiteX60" fmla="*/ 7964430 w 12346893"/>
                <a:gd name="connsiteY60" fmla="*/ 204977 h 812606"/>
                <a:gd name="connsiteX61" fmla="*/ 8404258 w 12346893"/>
                <a:gd name="connsiteY61" fmla="*/ 492302 h 812606"/>
                <a:gd name="connsiteX62" fmla="*/ 8669869 w 12346893"/>
                <a:gd name="connsiteY62" fmla="*/ 401515 h 812606"/>
                <a:gd name="connsiteX63" fmla="*/ 8715076 w 12346893"/>
                <a:gd name="connsiteY63" fmla="*/ 363604 h 812606"/>
                <a:gd name="connsiteX64" fmla="*/ 8720650 w 12346893"/>
                <a:gd name="connsiteY64" fmla="*/ 356531 h 812606"/>
                <a:gd name="connsiteX65" fmla="*/ 8754770 w 12346893"/>
                <a:gd name="connsiteY65" fmla="*/ 323702 h 812606"/>
                <a:gd name="connsiteX66" fmla="*/ 8779851 w 12346893"/>
                <a:gd name="connsiteY66" fmla="*/ 296653 h 812606"/>
                <a:gd name="connsiteX67" fmla="*/ 8869086 w 12346893"/>
                <a:gd name="connsiteY67" fmla="*/ 159809 h 812606"/>
                <a:gd name="connsiteX68" fmla="*/ 8886596 w 12346893"/>
                <a:gd name="connsiteY68" fmla="*/ 119325 h 812606"/>
                <a:gd name="connsiteX69" fmla="*/ 8868912 w 12346893"/>
                <a:gd name="connsiteY69" fmla="*/ 177226 h 812606"/>
                <a:gd name="connsiteX70" fmla="*/ 8832573 w 12346893"/>
                <a:gd name="connsiteY70" fmla="*/ 258676 h 812606"/>
                <a:gd name="connsiteX71" fmla="*/ 8873853 w 12346893"/>
                <a:gd name="connsiteY71" fmla="*/ 229399 h 812606"/>
                <a:gd name="connsiteX72" fmla="*/ 9147426 w 12346893"/>
                <a:gd name="connsiteY72" fmla="*/ 151993 h 812606"/>
                <a:gd name="connsiteX73" fmla="*/ 9517853 w 12346893"/>
                <a:gd name="connsiteY73" fmla="*/ 300589 h 812606"/>
                <a:gd name="connsiteX74" fmla="*/ 9566059 w 12346893"/>
                <a:gd name="connsiteY74" fmla="*/ 347928 h 812606"/>
                <a:gd name="connsiteX75" fmla="*/ 9570373 w 12346893"/>
                <a:gd name="connsiteY75" fmla="*/ 339305 h 812606"/>
                <a:gd name="connsiteX76" fmla="*/ 9579908 w 12346893"/>
                <a:gd name="connsiteY76" fmla="*/ 356969 h 812606"/>
                <a:gd name="connsiteX77" fmla="*/ 10019738 w 12346893"/>
                <a:gd name="connsiteY77" fmla="*/ 644295 h 812606"/>
                <a:gd name="connsiteX78" fmla="*/ 10442800 w 12346893"/>
                <a:gd name="connsiteY78" fmla="*/ 383862 h 812606"/>
                <a:gd name="connsiteX79" fmla="*/ 10443052 w 12346893"/>
                <a:gd name="connsiteY79" fmla="*/ 383453 h 812606"/>
                <a:gd name="connsiteX80" fmla="*/ 10444544 w 12346893"/>
                <a:gd name="connsiteY80" fmla="*/ 380359 h 812606"/>
                <a:gd name="connsiteX81" fmla="*/ 10471330 w 12346893"/>
                <a:gd name="connsiteY81" fmla="*/ 332389 h 812606"/>
                <a:gd name="connsiteX82" fmla="*/ 10484585 w 12346893"/>
                <a:gd name="connsiteY82" fmla="*/ 311754 h 812606"/>
                <a:gd name="connsiteX83" fmla="*/ 10502074 w 12346893"/>
                <a:gd name="connsiteY83" fmla="*/ 271318 h 812606"/>
                <a:gd name="connsiteX84" fmla="*/ 10494383 w 12346893"/>
                <a:gd name="connsiteY84" fmla="*/ 296502 h 812606"/>
                <a:gd name="connsiteX85" fmla="*/ 10500493 w 12346893"/>
                <a:gd name="connsiteY85" fmla="*/ 286990 h 812606"/>
                <a:gd name="connsiteX86" fmla="*/ 10992245 w 12346893"/>
                <a:gd name="connsiteY86" fmla="*/ 0 h 812606"/>
                <a:gd name="connsiteX87" fmla="*/ 11362672 w 12346893"/>
                <a:gd name="connsiteY87" fmla="*/ 148596 h 812606"/>
                <a:gd name="connsiteX88" fmla="*/ 11410878 w 12346893"/>
                <a:gd name="connsiteY88" fmla="*/ 195935 h 812606"/>
                <a:gd name="connsiteX89" fmla="*/ 11415192 w 12346893"/>
                <a:gd name="connsiteY89" fmla="*/ 187311 h 812606"/>
                <a:gd name="connsiteX90" fmla="*/ 11424728 w 12346893"/>
                <a:gd name="connsiteY90" fmla="*/ 204976 h 812606"/>
                <a:gd name="connsiteX91" fmla="*/ 11864557 w 12346893"/>
                <a:gd name="connsiteY91" fmla="*/ 492302 h 812606"/>
                <a:gd name="connsiteX92" fmla="*/ 12329384 w 12346893"/>
                <a:gd name="connsiteY92" fmla="*/ 159808 h 812606"/>
                <a:gd name="connsiteX93" fmla="*/ 12346893 w 12346893"/>
                <a:gd name="connsiteY93" fmla="*/ 119324 h 812606"/>
                <a:gd name="connsiteX94" fmla="*/ 12329210 w 12346893"/>
                <a:gd name="connsiteY94" fmla="*/ 177225 h 812606"/>
                <a:gd name="connsiteX95" fmla="*/ 11735544 w 12346893"/>
                <a:gd name="connsiteY95" fmla="*/ 660610 h 812606"/>
                <a:gd name="connsiteX96" fmla="*/ 11365117 w 12346893"/>
                <a:gd name="connsiteY96" fmla="*/ 512014 h 812606"/>
                <a:gd name="connsiteX97" fmla="*/ 11316911 w 12346893"/>
                <a:gd name="connsiteY97" fmla="*/ 464675 h 812606"/>
                <a:gd name="connsiteX98" fmla="*/ 11312596 w 12346893"/>
                <a:gd name="connsiteY98" fmla="*/ 473298 h 812606"/>
                <a:gd name="connsiteX99" fmla="*/ 11303061 w 12346893"/>
                <a:gd name="connsiteY99" fmla="*/ 455634 h 812606"/>
                <a:gd name="connsiteX100" fmla="*/ 10863232 w 12346893"/>
                <a:gd name="connsiteY100" fmla="*/ 168308 h 812606"/>
                <a:gd name="connsiteX101" fmla="*/ 10440170 w 12346893"/>
                <a:gd name="connsiteY101" fmla="*/ 428741 h 812606"/>
                <a:gd name="connsiteX102" fmla="*/ 10439918 w 12346893"/>
                <a:gd name="connsiteY102" fmla="*/ 429150 h 812606"/>
                <a:gd name="connsiteX103" fmla="*/ 10438426 w 12346893"/>
                <a:gd name="connsiteY103" fmla="*/ 432244 h 812606"/>
                <a:gd name="connsiteX104" fmla="*/ 10411639 w 12346893"/>
                <a:gd name="connsiteY104" fmla="*/ 480214 h 812606"/>
                <a:gd name="connsiteX105" fmla="*/ 10398385 w 12346893"/>
                <a:gd name="connsiteY105" fmla="*/ 500849 h 812606"/>
                <a:gd name="connsiteX106" fmla="*/ 10380895 w 12346893"/>
                <a:gd name="connsiteY106" fmla="*/ 541285 h 812606"/>
                <a:gd name="connsiteX107" fmla="*/ 10388586 w 12346893"/>
                <a:gd name="connsiteY107" fmla="*/ 516101 h 812606"/>
                <a:gd name="connsiteX108" fmla="*/ 10382477 w 12346893"/>
                <a:gd name="connsiteY108" fmla="*/ 525613 h 812606"/>
                <a:gd name="connsiteX109" fmla="*/ 9890724 w 12346893"/>
                <a:gd name="connsiteY109" fmla="*/ 812603 h 812606"/>
                <a:gd name="connsiteX110" fmla="*/ 9520297 w 12346893"/>
                <a:gd name="connsiteY110" fmla="*/ 664007 h 812606"/>
                <a:gd name="connsiteX111" fmla="*/ 9472091 w 12346893"/>
                <a:gd name="connsiteY111" fmla="*/ 616668 h 812606"/>
                <a:gd name="connsiteX112" fmla="*/ 9467777 w 12346893"/>
                <a:gd name="connsiteY112" fmla="*/ 625292 h 812606"/>
                <a:gd name="connsiteX113" fmla="*/ 9458242 w 12346893"/>
                <a:gd name="connsiteY113" fmla="*/ 607627 h 812606"/>
                <a:gd name="connsiteX114" fmla="*/ 9018413 w 12346893"/>
                <a:gd name="connsiteY114" fmla="*/ 320302 h 812606"/>
                <a:gd name="connsiteX115" fmla="*/ 8752802 w 12346893"/>
                <a:gd name="connsiteY115" fmla="*/ 411089 h 812606"/>
                <a:gd name="connsiteX116" fmla="*/ 8707595 w 12346893"/>
                <a:gd name="connsiteY116" fmla="*/ 449000 h 812606"/>
                <a:gd name="connsiteX117" fmla="*/ 8702022 w 12346893"/>
                <a:gd name="connsiteY117" fmla="*/ 456073 h 812606"/>
                <a:gd name="connsiteX118" fmla="*/ 8667901 w 12346893"/>
                <a:gd name="connsiteY118" fmla="*/ 488902 h 812606"/>
                <a:gd name="connsiteX119" fmla="*/ 8642820 w 12346893"/>
                <a:gd name="connsiteY119" fmla="*/ 515951 h 812606"/>
                <a:gd name="connsiteX120" fmla="*/ 8553585 w 12346893"/>
                <a:gd name="connsiteY120" fmla="*/ 652795 h 812606"/>
                <a:gd name="connsiteX121" fmla="*/ 8536075 w 12346893"/>
                <a:gd name="connsiteY121" fmla="*/ 693279 h 812606"/>
                <a:gd name="connsiteX122" fmla="*/ 8553759 w 12346893"/>
                <a:gd name="connsiteY122" fmla="*/ 635378 h 812606"/>
                <a:gd name="connsiteX123" fmla="*/ 8590098 w 12346893"/>
                <a:gd name="connsiteY123" fmla="*/ 553928 h 812606"/>
                <a:gd name="connsiteX124" fmla="*/ 8548818 w 12346893"/>
                <a:gd name="connsiteY124" fmla="*/ 583206 h 812606"/>
                <a:gd name="connsiteX125" fmla="*/ 8275246 w 12346893"/>
                <a:gd name="connsiteY125" fmla="*/ 660611 h 812606"/>
                <a:gd name="connsiteX126" fmla="*/ 7904819 w 12346893"/>
                <a:gd name="connsiteY126" fmla="*/ 512015 h 812606"/>
                <a:gd name="connsiteX127" fmla="*/ 7856612 w 12346893"/>
                <a:gd name="connsiteY127" fmla="*/ 464676 h 812606"/>
                <a:gd name="connsiteX128" fmla="*/ 7852299 w 12346893"/>
                <a:gd name="connsiteY128" fmla="*/ 473299 h 812606"/>
                <a:gd name="connsiteX129" fmla="*/ 7842763 w 12346893"/>
                <a:gd name="connsiteY129" fmla="*/ 455635 h 812606"/>
                <a:gd name="connsiteX130" fmla="*/ 7402933 w 12346893"/>
                <a:gd name="connsiteY130" fmla="*/ 168309 h 812606"/>
                <a:gd name="connsiteX131" fmla="*/ 6979871 w 12346893"/>
                <a:gd name="connsiteY131" fmla="*/ 428742 h 812606"/>
                <a:gd name="connsiteX132" fmla="*/ 6979620 w 12346893"/>
                <a:gd name="connsiteY132" fmla="*/ 429151 h 812606"/>
                <a:gd name="connsiteX133" fmla="*/ 6978128 w 12346893"/>
                <a:gd name="connsiteY133" fmla="*/ 432245 h 812606"/>
                <a:gd name="connsiteX134" fmla="*/ 6951342 w 12346893"/>
                <a:gd name="connsiteY134" fmla="*/ 480215 h 812606"/>
                <a:gd name="connsiteX135" fmla="*/ 6938086 w 12346893"/>
                <a:gd name="connsiteY135" fmla="*/ 500850 h 812606"/>
                <a:gd name="connsiteX136" fmla="*/ 6920597 w 12346893"/>
                <a:gd name="connsiteY136" fmla="*/ 541286 h 812606"/>
                <a:gd name="connsiteX137" fmla="*/ 6928288 w 12346893"/>
                <a:gd name="connsiteY137" fmla="*/ 516102 h 812606"/>
                <a:gd name="connsiteX138" fmla="*/ 6922178 w 12346893"/>
                <a:gd name="connsiteY138" fmla="*/ 525614 h 812606"/>
                <a:gd name="connsiteX139" fmla="*/ 6430427 w 12346893"/>
                <a:gd name="connsiteY139" fmla="*/ 812604 h 812606"/>
                <a:gd name="connsiteX140" fmla="*/ 6059999 w 12346893"/>
                <a:gd name="connsiteY140" fmla="*/ 664008 h 812606"/>
                <a:gd name="connsiteX141" fmla="*/ 6011793 w 12346893"/>
                <a:gd name="connsiteY141" fmla="*/ 616669 h 812606"/>
                <a:gd name="connsiteX142" fmla="*/ 6007479 w 12346893"/>
                <a:gd name="connsiteY142" fmla="*/ 625293 h 812606"/>
                <a:gd name="connsiteX143" fmla="*/ 5997944 w 12346893"/>
                <a:gd name="connsiteY143" fmla="*/ 607628 h 812606"/>
                <a:gd name="connsiteX144" fmla="*/ 5558114 w 12346893"/>
                <a:gd name="connsiteY144" fmla="*/ 320302 h 812606"/>
                <a:gd name="connsiteX145" fmla="*/ 5292505 w 12346893"/>
                <a:gd name="connsiteY145" fmla="*/ 411089 h 812606"/>
                <a:gd name="connsiteX146" fmla="*/ 5247300 w 12346893"/>
                <a:gd name="connsiteY146" fmla="*/ 448999 h 812606"/>
                <a:gd name="connsiteX147" fmla="*/ 5241724 w 12346893"/>
                <a:gd name="connsiteY147" fmla="*/ 456075 h 812606"/>
                <a:gd name="connsiteX148" fmla="*/ 5207594 w 12346893"/>
                <a:gd name="connsiteY148" fmla="*/ 488913 h 812606"/>
                <a:gd name="connsiteX149" fmla="*/ 5182522 w 12346893"/>
                <a:gd name="connsiteY149" fmla="*/ 515952 h 812606"/>
                <a:gd name="connsiteX150" fmla="*/ 5129799 w 12346893"/>
                <a:gd name="connsiteY150" fmla="*/ 553930 h 812606"/>
                <a:gd name="connsiteX151" fmla="*/ 5088520 w 12346893"/>
                <a:gd name="connsiteY151" fmla="*/ 583208 h 812606"/>
                <a:gd name="connsiteX152" fmla="*/ 4814948 w 12346893"/>
                <a:gd name="connsiteY152" fmla="*/ 660613 h 812606"/>
                <a:gd name="connsiteX153" fmla="*/ 4444521 w 12346893"/>
                <a:gd name="connsiteY153" fmla="*/ 512017 h 812606"/>
                <a:gd name="connsiteX154" fmla="*/ 4396314 w 12346893"/>
                <a:gd name="connsiteY154" fmla="*/ 464678 h 812606"/>
                <a:gd name="connsiteX155" fmla="*/ 4392001 w 12346893"/>
                <a:gd name="connsiteY155" fmla="*/ 473301 h 812606"/>
                <a:gd name="connsiteX156" fmla="*/ 4382465 w 12346893"/>
                <a:gd name="connsiteY156" fmla="*/ 455637 h 812606"/>
                <a:gd name="connsiteX157" fmla="*/ 3942636 w 12346893"/>
                <a:gd name="connsiteY157" fmla="*/ 168311 h 812606"/>
                <a:gd name="connsiteX158" fmla="*/ 3519574 w 12346893"/>
                <a:gd name="connsiteY158" fmla="*/ 428744 h 812606"/>
                <a:gd name="connsiteX159" fmla="*/ 3519322 w 12346893"/>
                <a:gd name="connsiteY159" fmla="*/ 429153 h 812606"/>
                <a:gd name="connsiteX160" fmla="*/ 3517830 w 12346893"/>
                <a:gd name="connsiteY160" fmla="*/ 432247 h 812606"/>
                <a:gd name="connsiteX161" fmla="*/ 3491044 w 12346893"/>
                <a:gd name="connsiteY161" fmla="*/ 480217 h 812606"/>
                <a:gd name="connsiteX162" fmla="*/ 3477788 w 12346893"/>
                <a:gd name="connsiteY162" fmla="*/ 500852 h 812606"/>
                <a:gd name="connsiteX163" fmla="*/ 3460299 w 12346893"/>
                <a:gd name="connsiteY163" fmla="*/ 541288 h 812606"/>
                <a:gd name="connsiteX164" fmla="*/ 3467991 w 12346893"/>
                <a:gd name="connsiteY164" fmla="*/ 516104 h 812606"/>
                <a:gd name="connsiteX165" fmla="*/ 3461880 w 12346893"/>
                <a:gd name="connsiteY165" fmla="*/ 525616 h 812606"/>
                <a:gd name="connsiteX166" fmla="*/ 2970129 w 12346893"/>
                <a:gd name="connsiteY166" fmla="*/ 812606 h 812606"/>
                <a:gd name="connsiteX167" fmla="*/ 2599702 w 12346893"/>
                <a:gd name="connsiteY167" fmla="*/ 664010 h 812606"/>
                <a:gd name="connsiteX168" fmla="*/ 2551495 w 12346893"/>
                <a:gd name="connsiteY168" fmla="*/ 616671 h 812606"/>
                <a:gd name="connsiteX169" fmla="*/ 2547182 w 12346893"/>
                <a:gd name="connsiteY169" fmla="*/ 625295 h 812606"/>
                <a:gd name="connsiteX170" fmla="*/ 2537646 w 12346893"/>
                <a:gd name="connsiteY170" fmla="*/ 607630 h 812606"/>
                <a:gd name="connsiteX171" fmla="*/ 2097817 w 12346893"/>
                <a:gd name="connsiteY171" fmla="*/ 320304 h 812606"/>
                <a:gd name="connsiteX172" fmla="*/ 1832207 w 12346893"/>
                <a:gd name="connsiteY172" fmla="*/ 411091 h 812606"/>
                <a:gd name="connsiteX173" fmla="*/ 1722225 w 12346893"/>
                <a:gd name="connsiteY173" fmla="*/ 515954 h 812606"/>
                <a:gd name="connsiteX174" fmla="*/ 1669501 w 12346893"/>
                <a:gd name="connsiteY174" fmla="*/ 553933 h 812606"/>
                <a:gd name="connsiteX175" fmla="*/ 1628223 w 12346893"/>
                <a:gd name="connsiteY175" fmla="*/ 583210 h 812606"/>
                <a:gd name="connsiteX176" fmla="*/ 1354650 w 12346893"/>
                <a:gd name="connsiteY176" fmla="*/ 660615 h 812606"/>
                <a:gd name="connsiteX177" fmla="*/ 984223 w 12346893"/>
                <a:gd name="connsiteY177" fmla="*/ 512019 h 812606"/>
                <a:gd name="connsiteX178" fmla="*/ 936017 w 12346893"/>
                <a:gd name="connsiteY178" fmla="*/ 464680 h 812606"/>
                <a:gd name="connsiteX179" fmla="*/ 931703 w 12346893"/>
                <a:gd name="connsiteY179" fmla="*/ 473303 h 812606"/>
                <a:gd name="connsiteX180" fmla="*/ 922167 w 12346893"/>
                <a:gd name="connsiteY180" fmla="*/ 455639 h 812606"/>
                <a:gd name="connsiteX181" fmla="*/ 482338 w 12346893"/>
                <a:gd name="connsiteY181" fmla="*/ 168313 h 812606"/>
                <a:gd name="connsiteX182" fmla="*/ 59276 w 12346893"/>
                <a:gd name="connsiteY182" fmla="*/ 428746 h 812606"/>
                <a:gd name="connsiteX183" fmla="*/ 59024 w 12346893"/>
                <a:gd name="connsiteY183" fmla="*/ 429155 h 812606"/>
                <a:gd name="connsiteX184" fmla="*/ 30746 w 12346893"/>
                <a:gd name="connsiteY184" fmla="*/ 480219 h 812606"/>
                <a:gd name="connsiteX185" fmla="*/ 1 w 12346893"/>
                <a:gd name="connsiteY185" fmla="*/ 541290 h 812606"/>
                <a:gd name="connsiteX186" fmla="*/ 247794 w 12346893"/>
                <a:gd name="connsiteY186" fmla="*/ 397912 h 812606"/>
                <a:gd name="connsiteX0" fmla="*/ 90434 w 12346891"/>
                <a:gd name="connsiteY0" fmla="*/ 332394 h 812606"/>
                <a:gd name="connsiteX1" fmla="*/ 121179 w 12346891"/>
                <a:gd name="connsiteY1" fmla="*/ 271323 h 812606"/>
                <a:gd name="connsiteX2" fmla="*/ 113487 w 12346891"/>
                <a:gd name="connsiteY2" fmla="*/ 296507 h 812606"/>
                <a:gd name="connsiteX3" fmla="*/ 119597 w 12346891"/>
                <a:gd name="connsiteY3" fmla="*/ 286995 h 812606"/>
                <a:gd name="connsiteX4" fmla="*/ 611349 w 12346891"/>
                <a:gd name="connsiteY4" fmla="*/ 5 h 812606"/>
                <a:gd name="connsiteX5" fmla="*/ 981776 w 12346891"/>
                <a:gd name="connsiteY5" fmla="*/ 148601 h 812606"/>
                <a:gd name="connsiteX6" fmla="*/ 1029982 w 12346891"/>
                <a:gd name="connsiteY6" fmla="*/ 195940 h 812606"/>
                <a:gd name="connsiteX7" fmla="*/ 1034296 w 12346891"/>
                <a:gd name="connsiteY7" fmla="*/ 187316 h 812606"/>
                <a:gd name="connsiteX8" fmla="*/ 1043832 w 12346891"/>
                <a:gd name="connsiteY8" fmla="*/ 204981 h 812606"/>
                <a:gd name="connsiteX9" fmla="*/ 1483661 w 12346891"/>
                <a:gd name="connsiteY9" fmla="*/ 492306 h 812606"/>
                <a:gd name="connsiteX10" fmla="*/ 1749271 w 12346891"/>
                <a:gd name="connsiteY10" fmla="*/ 401519 h 812606"/>
                <a:gd name="connsiteX11" fmla="*/ 1794475 w 12346891"/>
                <a:gd name="connsiteY11" fmla="*/ 363610 h 812606"/>
                <a:gd name="connsiteX12" fmla="*/ 1800052 w 12346891"/>
                <a:gd name="connsiteY12" fmla="*/ 356534 h 812606"/>
                <a:gd name="connsiteX13" fmla="*/ 1911977 w 12346891"/>
                <a:gd name="connsiteY13" fmla="*/ 258678 h 812606"/>
                <a:gd name="connsiteX14" fmla="*/ 1953255 w 12346891"/>
                <a:gd name="connsiteY14" fmla="*/ 229401 h 812606"/>
                <a:gd name="connsiteX15" fmla="*/ 2226828 w 12346891"/>
                <a:gd name="connsiteY15" fmla="*/ 151996 h 812606"/>
                <a:gd name="connsiteX16" fmla="*/ 2597255 w 12346891"/>
                <a:gd name="connsiteY16" fmla="*/ 300592 h 812606"/>
                <a:gd name="connsiteX17" fmla="*/ 2645461 w 12346891"/>
                <a:gd name="connsiteY17" fmla="*/ 347931 h 812606"/>
                <a:gd name="connsiteX18" fmla="*/ 2649775 w 12346891"/>
                <a:gd name="connsiteY18" fmla="*/ 339308 h 812606"/>
                <a:gd name="connsiteX19" fmla="*/ 2659311 w 12346891"/>
                <a:gd name="connsiteY19" fmla="*/ 356972 h 812606"/>
                <a:gd name="connsiteX20" fmla="*/ 3099140 w 12346891"/>
                <a:gd name="connsiteY20" fmla="*/ 644298 h 812606"/>
                <a:gd name="connsiteX21" fmla="*/ 3522202 w 12346891"/>
                <a:gd name="connsiteY21" fmla="*/ 383865 h 812606"/>
                <a:gd name="connsiteX22" fmla="*/ 3522454 w 12346891"/>
                <a:gd name="connsiteY22" fmla="*/ 383456 h 812606"/>
                <a:gd name="connsiteX23" fmla="*/ 3550732 w 12346891"/>
                <a:gd name="connsiteY23" fmla="*/ 332392 h 812606"/>
                <a:gd name="connsiteX24" fmla="*/ 3581477 w 12346891"/>
                <a:gd name="connsiteY24" fmla="*/ 271321 h 812606"/>
                <a:gd name="connsiteX25" fmla="*/ 3573785 w 12346891"/>
                <a:gd name="connsiteY25" fmla="*/ 296505 h 812606"/>
                <a:gd name="connsiteX26" fmla="*/ 3579895 w 12346891"/>
                <a:gd name="connsiteY26" fmla="*/ 286993 h 812606"/>
                <a:gd name="connsiteX27" fmla="*/ 4071647 w 12346891"/>
                <a:gd name="connsiteY27" fmla="*/ 3 h 812606"/>
                <a:gd name="connsiteX28" fmla="*/ 4442074 w 12346891"/>
                <a:gd name="connsiteY28" fmla="*/ 148599 h 812606"/>
                <a:gd name="connsiteX29" fmla="*/ 4490280 w 12346891"/>
                <a:gd name="connsiteY29" fmla="*/ 195938 h 812606"/>
                <a:gd name="connsiteX30" fmla="*/ 4494594 w 12346891"/>
                <a:gd name="connsiteY30" fmla="*/ 187314 h 812606"/>
                <a:gd name="connsiteX31" fmla="*/ 4504130 w 12346891"/>
                <a:gd name="connsiteY31" fmla="*/ 204979 h 812606"/>
                <a:gd name="connsiteX32" fmla="*/ 4943959 w 12346891"/>
                <a:gd name="connsiteY32" fmla="*/ 492304 h 812606"/>
                <a:gd name="connsiteX33" fmla="*/ 5209569 w 12346891"/>
                <a:gd name="connsiteY33" fmla="*/ 401517 h 812606"/>
                <a:gd name="connsiteX34" fmla="*/ 5254773 w 12346891"/>
                <a:gd name="connsiteY34" fmla="*/ 363608 h 812606"/>
                <a:gd name="connsiteX35" fmla="*/ 5260350 w 12346891"/>
                <a:gd name="connsiteY35" fmla="*/ 356532 h 812606"/>
                <a:gd name="connsiteX36" fmla="*/ 5294479 w 12346891"/>
                <a:gd name="connsiteY36" fmla="*/ 323694 h 812606"/>
                <a:gd name="connsiteX37" fmla="*/ 5319551 w 12346891"/>
                <a:gd name="connsiteY37" fmla="*/ 296655 h 812606"/>
                <a:gd name="connsiteX38" fmla="*/ 5408612 w 12346891"/>
                <a:gd name="connsiteY38" fmla="*/ 177228 h 812606"/>
                <a:gd name="connsiteX39" fmla="*/ 5372274 w 12346891"/>
                <a:gd name="connsiteY39" fmla="*/ 258677 h 812606"/>
                <a:gd name="connsiteX40" fmla="*/ 5413553 w 12346891"/>
                <a:gd name="connsiteY40" fmla="*/ 229399 h 812606"/>
                <a:gd name="connsiteX41" fmla="*/ 5687126 w 12346891"/>
                <a:gd name="connsiteY41" fmla="*/ 151994 h 812606"/>
                <a:gd name="connsiteX42" fmla="*/ 6057553 w 12346891"/>
                <a:gd name="connsiteY42" fmla="*/ 300590 h 812606"/>
                <a:gd name="connsiteX43" fmla="*/ 6105759 w 12346891"/>
                <a:gd name="connsiteY43" fmla="*/ 347929 h 812606"/>
                <a:gd name="connsiteX44" fmla="*/ 6110073 w 12346891"/>
                <a:gd name="connsiteY44" fmla="*/ 339306 h 812606"/>
                <a:gd name="connsiteX45" fmla="*/ 6119609 w 12346891"/>
                <a:gd name="connsiteY45" fmla="*/ 356970 h 812606"/>
                <a:gd name="connsiteX46" fmla="*/ 6559437 w 12346891"/>
                <a:gd name="connsiteY46" fmla="*/ 644296 h 812606"/>
                <a:gd name="connsiteX47" fmla="*/ 6982500 w 12346891"/>
                <a:gd name="connsiteY47" fmla="*/ 383863 h 812606"/>
                <a:gd name="connsiteX48" fmla="*/ 6982751 w 12346891"/>
                <a:gd name="connsiteY48" fmla="*/ 383454 h 812606"/>
                <a:gd name="connsiteX49" fmla="*/ 6984244 w 12346891"/>
                <a:gd name="connsiteY49" fmla="*/ 380360 h 812606"/>
                <a:gd name="connsiteX50" fmla="*/ 7011030 w 12346891"/>
                <a:gd name="connsiteY50" fmla="*/ 332390 h 812606"/>
                <a:gd name="connsiteX51" fmla="*/ 7024284 w 12346891"/>
                <a:gd name="connsiteY51" fmla="*/ 311755 h 812606"/>
                <a:gd name="connsiteX52" fmla="*/ 7041775 w 12346891"/>
                <a:gd name="connsiteY52" fmla="*/ 271319 h 812606"/>
                <a:gd name="connsiteX53" fmla="*/ 7034083 w 12346891"/>
                <a:gd name="connsiteY53" fmla="*/ 296503 h 812606"/>
                <a:gd name="connsiteX54" fmla="*/ 7040193 w 12346891"/>
                <a:gd name="connsiteY54" fmla="*/ 286991 h 812606"/>
                <a:gd name="connsiteX55" fmla="*/ 7531945 w 12346891"/>
                <a:gd name="connsiteY55" fmla="*/ 1 h 812606"/>
                <a:gd name="connsiteX56" fmla="*/ 7902372 w 12346891"/>
                <a:gd name="connsiteY56" fmla="*/ 148597 h 812606"/>
                <a:gd name="connsiteX57" fmla="*/ 7950578 w 12346891"/>
                <a:gd name="connsiteY57" fmla="*/ 195936 h 812606"/>
                <a:gd name="connsiteX58" fmla="*/ 7954892 w 12346891"/>
                <a:gd name="connsiteY58" fmla="*/ 187312 h 812606"/>
                <a:gd name="connsiteX59" fmla="*/ 7964428 w 12346891"/>
                <a:gd name="connsiteY59" fmla="*/ 204977 h 812606"/>
                <a:gd name="connsiteX60" fmla="*/ 8404256 w 12346891"/>
                <a:gd name="connsiteY60" fmla="*/ 492302 h 812606"/>
                <a:gd name="connsiteX61" fmla="*/ 8669867 w 12346891"/>
                <a:gd name="connsiteY61" fmla="*/ 401515 h 812606"/>
                <a:gd name="connsiteX62" fmla="*/ 8715074 w 12346891"/>
                <a:gd name="connsiteY62" fmla="*/ 363604 h 812606"/>
                <a:gd name="connsiteX63" fmla="*/ 8720648 w 12346891"/>
                <a:gd name="connsiteY63" fmla="*/ 356531 h 812606"/>
                <a:gd name="connsiteX64" fmla="*/ 8754768 w 12346891"/>
                <a:gd name="connsiteY64" fmla="*/ 323702 h 812606"/>
                <a:gd name="connsiteX65" fmla="*/ 8779849 w 12346891"/>
                <a:gd name="connsiteY65" fmla="*/ 296653 h 812606"/>
                <a:gd name="connsiteX66" fmla="*/ 8869084 w 12346891"/>
                <a:gd name="connsiteY66" fmla="*/ 159809 h 812606"/>
                <a:gd name="connsiteX67" fmla="*/ 8886594 w 12346891"/>
                <a:gd name="connsiteY67" fmla="*/ 119325 h 812606"/>
                <a:gd name="connsiteX68" fmla="*/ 8868910 w 12346891"/>
                <a:gd name="connsiteY68" fmla="*/ 177226 h 812606"/>
                <a:gd name="connsiteX69" fmla="*/ 8832571 w 12346891"/>
                <a:gd name="connsiteY69" fmla="*/ 258676 h 812606"/>
                <a:gd name="connsiteX70" fmla="*/ 8873851 w 12346891"/>
                <a:gd name="connsiteY70" fmla="*/ 229399 h 812606"/>
                <a:gd name="connsiteX71" fmla="*/ 9147424 w 12346891"/>
                <a:gd name="connsiteY71" fmla="*/ 151993 h 812606"/>
                <a:gd name="connsiteX72" fmla="*/ 9517851 w 12346891"/>
                <a:gd name="connsiteY72" fmla="*/ 300589 h 812606"/>
                <a:gd name="connsiteX73" fmla="*/ 9566057 w 12346891"/>
                <a:gd name="connsiteY73" fmla="*/ 347928 h 812606"/>
                <a:gd name="connsiteX74" fmla="*/ 9570371 w 12346891"/>
                <a:gd name="connsiteY74" fmla="*/ 339305 h 812606"/>
                <a:gd name="connsiteX75" fmla="*/ 9579906 w 12346891"/>
                <a:gd name="connsiteY75" fmla="*/ 356969 h 812606"/>
                <a:gd name="connsiteX76" fmla="*/ 10019736 w 12346891"/>
                <a:gd name="connsiteY76" fmla="*/ 644295 h 812606"/>
                <a:gd name="connsiteX77" fmla="*/ 10442798 w 12346891"/>
                <a:gd name="connsiteY77" fmla="*/ 383862 h 812606"/>
                <a:gd name="connsiteX78" fmla="*/ 10443050 w 12346891"/>
                <a:gd name="connsiteY78" fmla="*/ 383453 h 812606"/>
                <a:gd name="connsiteX79" fmla="*/ 10444542 w 12346891"/>
                <a:gd name="connsiteY79" fmla="*/ 380359 h 812606"/>
                <a:gd name="connsiteX80" fmla="*/ 10471328 w 12346891"/>
                <a:gd name="connsiteY80" fmla="*/ 332389 h 812606"/>
                <a:gd name="connsiteX81" fmla="*/ 10484583 w 12346891"/>
                <a:gd name="connsiteY81" fmla="*/ 311754 h 812606"/>
                <a:gd name="connsiteX82" fmla="*/ 10502072 w 12346891"/>
                <a:gd name="connsiteY82" fmla="*/ 271318 h 812606"/>
                <a:gd name="connsiteX83" fmla="*/ 10494381 w 12346891"/>
                <a:gd name="connsiteY83" fmla="*/ 296502 h 812606"/>
                <a:gd name="connsiteX84" fmla="*/ 10500491 w 12346891"/>
                <a:gd name="connsiteY84" fmla="*/ 286990 h 812606"/>
                <a:gd name="connsiteX85" fmla="*/ 10992243 w 12346891"/>
                <a:gd name="connsiteY85" fmla="*/ 0 h 812606"/>
                <a:gd name="connsiteX86" fmla="*/ 11362670 w 12346891"/>
                <a:gd name="connsiteY86" fmla="*/ 148596 h 812606"/>
                <a:gd name="connsiteX87" fmla="*/ 11410876 w 12346891"/>
                <a:gd name="connsiteY87" fmla="*/ 195935 h 812606"/>
                <a:gd name="connsiteX88" fmla="*/ 11415190 w 12346891"/>
                <a:gd name="connsiteY88" fmla="*/ 187311 h 812606"/>
                <a:gd name="connsiteX89" fmla="*/ 11424726 w 12346891"/>
                <a:gd name="connsiteY89" fmla="*/ 204976 h 812606"/>
                <a:gd name="connsiteX90" fmla="*/ 11864555 w 12346891"/>
                <a:gd name="connsiteY90" fmla="*/ 492302 h 812606"/>
                <a:gd name="connsiteX91" fmla="*/ 12329382 w 12346891"/>
                <a:gd name="connsiteY91" fmla="*/ 159808 h 812606"/>
                <a:gd name="connsiteX92" fmla="*/ 12346891 w 12346891"/>
                <a:gd name="connsiteY92" fmla="*/ 119324 h 812606"/>
                <a:gd name="connsiteX93" fmla="*/ 12329208 w 12346891"/>
                <a:gd name="connsiteY93" fmla="*/ 177225 h 812606"/>
                <a:gd name="connsiteX94" fmla="*/ 11735542 w 12346891"/>
                <a:gd name="connsiteY94" fmla="*/ 660610 h 812606"/>
                <a:gd name="connsiteX95" fmla="*/ 11365115 w 12346891"/>
                <a:gd name="connsiteY95" fmla="*/ 512014 h 812606"/>
                <a:gd name="connsiteX96" fmla="*/ 11316909 w 12346891"/>
                <a:gd name="connsiteY96" fmla="*/ 464675 h 812606"/>
                <a:gd name="connsiteX97" fmla="*/ 11312594 w 12346891"/>
                <a:gd name="connsiteY97" fmla="*/ 473298 h 812606"/>
                <a:gd name="connsiteX98" fmla="*/ 11303059 w 12346891"/>
                <a:gd name="connsiteY98" fmla="*/ 455634 h 812606"/>
                <a:gd name="connsiteX99" fmla="*/ 10863230 w 12346891"/>
                <a:gd name="connsiteY99" fmla="*/ 168308 h 812606"/>
                <a:gd name="connsiteX100" fmla="*/ 10440168 w 12346891"/>
                <a:gd name="connsiteY100" fmla="*/ 428741 h 812606"/>
                <a:gd name="connsiteX101" fmla="*/ 10439916 w 12346891"/>
                <a:gd name="connsiteY101" fmla="*/ 429150 h 812606"/>
                <a:gd name="connsiteX102" fmla="*/ 10438424 w 12346891"/>
                <a:gd name="connsiteY102" fmla="*/ 432244 h 812606"/>
                <a:gd name="connsiteX103" fmla="*/ 10411637 w 12346891"/>
                <a:gd name="connsiteY103" fmla="*/ 480214 h 812606"/>
                <a:gd name="connsiteX104" fmla="*/ 10398383 w 12346891"/>
                <a:gd name="connsiteY104" fmla="*/ 500849 h 812606"/>
                <a:gd name="connsiteX105" fmla="*/ 10380893 w 12346891"/>
                <a:gd name="connsiteY105" fmla="*/ 541285 h 812606"/>
                <a:gd name="connsiteX106" fmla="*/ 10388584 w 12346891"/>
                <a:gd name="connsiteY106" fmla="*/ 516101 h 812606"/>
                <a:gd name="connsiteX107" fmla="*/ 10382475 w 12346891"/>
                <a:gd name="connsiteY107" fmla="*/ 525613 h 812606"/>
                <a:gd name="connsiteX108" fmla="*/ 9890722 w 12346891"/>
                <a:gd name="connsiteY108" fmla="*/ 812603 h 812606"/>
                <a:gd name="connsiteX109" fmla="*/ 9520295 w 12346891"/>
                <a:gd name="connsiteY109" fmla="*/ 664007 h 812606"/>
                <a:gd name="connsiteX110" fmla="*/ 9472089 w 12346891"/>
                <a:gd name="connsiteY110" fmla="*/ 616668 h 812606"/>
                <a:gd name="connsiteX111" fmla="*/ 9467775 w 12346891"/>
                <a:gd name="connsiteY111" fmla="*/ 625292 h 812606"/>
                <a:gd name="connsiteX112" fmla="*/ 9458240 w 12346891"/>
                <a:gd name="connsiteY112" fmla="*/ 607627 h 812606"/>
                <a:gd name="connsiteX113" fmla="*/ 9018411 w 12346891"/>
                <a:gd name="connsiteY113" fmla="*/ 320302 h 812606"/>
                <a:gd name="connsiteX114" fmla="*/ 8752800 w 12346891"/>
                <a:gd name="connsiteY114" fmla="*/ 411089 h 812606"/>
                <a:gd name="connsiteX115" fmla="*/ 8707593 w 12346891"/>
                <a:gd name="connsiteY115" fmla="*/ 449000 h 812606"/>
                <a:gd name="connsiteX116" fmla="*/ 8702020 w 12346891"/>
                <a:gd name="connsiteY116" fmla="*/ 456073 h 812606"/>
                <a:gd name="connsiteX117" fmla="*/ 8667899 w 12346891"/>
                <a:gd name="connsiteY117" fmla="*/ 488902 h 812606"/>
                <a:gd name="connsiteX118" fmla="*/ 8642818 w 12346891"/>
                <a:gd name="connsiteY118" fmla="*/ 515951 h 812606"/>
                <a:gd name="connsiteX119" fmla="*/ 8553583 w 12346891"/>
                <a:gd name="connsiteY119" fmla="*/ 652795 h 812606"/>
                <a:gd name="connsiteX120" fmla="*/ 8536073 w 12346891"/>
                <a:gd name="connsiteY120" fmla="*/ 693279 h 812606"/>
                <a:gd name="connsiteX121" fmla="*/ 8553757 w 12346891"/>
                <a:gd name="connsiteY121" fmla="*/ 635378 h 812606"/>
                <a:gd name="connsiteX122" fmla="*/ 8590096 w 12346891"/>
                <a:gd name="connsiteY122" fmla="*/ 553928 h 812606"/>
                <a:gd name="connsiteX123" fmla="*/ 8548816 w 12346891"/>
                <a:gd name="connsiteY123" fmla="*/ 583206 h 812606"/>
                <a:gd name="connsiteX124" fmla="*/ 8275244 w 12346891"/>
                <a:gd name="connsiteY124" fmla="*/ 660611 h 812606"/>
                <a:gd name="connsiteX125" fmla="*/ 7904817 w 12346891"/>
                <a:gd name="connsiteY125" fmla="*/ 512015 h 812606"/>
                <a:gd name="connsiteX126" fmla="*/ 7856610 w 12346891"/>
                <a:gd name="connsiteY126" fmla="*/ 464676 h 812606"/>
                <a:gd name="connsiteX127" fmla="*/ 7852297 w 12346891"/>
                <a:gd name="connsiteY127" fmla="*/ 473299 h 812606"/>
                <a:gd name="connsiteX128" fmla="*/ 7842761 w 12346891"/>
                <a:gd name="connsiteY128" fmla="*/ 455635 h 812606"/>
                <a:gd name="connsiteX129" fmla="*/ 7402931 w 12346891"/>
                <a:gd name="connsiteY129" fmla="*/ 168309 h 812606"/>
                <a:gd name="connsiteX130" fmla="*/ 6979869 w 12346891"/>
                <a:gd name="connsiteY130" fmla="*/ 428742 h 812606"/>
                <a:gd name="connsiteX131" fmla="*/ 6979618 w 12346891"/>
                <a:gd name="connsiteY131" fmla="*/ 429151 h 812606"/>
                <a:gd name="connsiteX132" fmla="*/ 6978126 w 12346891"/>
                <a:gd name="connsiteY132" fmla="*/ 432245 h 812606"/>
                <a:gd name="connsiteX133" fmla="*/ 6951340 w 12346891"/>
                <a:gd name="connsiteY133" fmla="*/ 480215 h 812606"/>
                <a:gd name="connsiteX134" fmla="*/ 6938084 w 12346891"/>
                <a:gd name="connsiteY134" fmla="*/ 500850 h 812606"/>
                <a:gd name="connsiteX135" fmla="*/ 6920595 w 12346891"/>
                <a:gd name="connsiteY135" fmla="*/ 541286 h 812606"/>
                <a:gd name="connsiteX136" fmla="*/ 6928286 w 12346891"/>
                <a:gd name="connsiteY136" fmla="*/ 516102 h 812606"/>
                <a:gd name="connsiteX137" fmla="*/ 6922176 w 12346891"/>
                <a:gd name="connsiteY137" fmla="*/ 525614 h 812606"/>
                <a:gd name="connsiteX138" fmla="*/ 6430425 w 12346891"/>
                <a:gd name="connsiteY138" fmla="*/ 812604 h 812606"/>
                <a:gd name="connsiteX139" fmla="*/ 6059997 w 12346891"/>
                <a:gd name="connsiteY139" fmla="*/ 664008 h 812606"/>
                <a:gd name="connsiteX140" fmla="*/ 6011791 w 12346891"/>
                <a:gd name="connsiteY140" fmla="*/ 616669 h 812606"/>
                <a:gd name="connsiteX141" fmla="*/ 6007477 w 12346891"/>
                <a:gd name="connsiteY141" fmla="*/ 625293 h 812606"/>
                <a:gd name="connsiteX142" fmla="*/ 5997942 w 12346891"/>
                <a:gd name="connsiteY142" fmla="*/ 607628 h 812606"/>
                <a:gd name="connsiteX143" fmla="*/ 5558112 w 12346891"/>
                <a:gd name="connsiteY143" fmla="*/ 320302 h 812606"/>
                <a:gd name="connsiteX144" fmla="*/ 5292503 w 12346891"/>
                <a:gd name="connsiteY144" fmla="*/ 411089 h 812606"/>
                <a:gd name="connsiteX145" fmla="*/ 5247298 w 12346891"/>
                <a:gd name="connsiteY145" fmla="*/ 448999 h 812606"/>
                <a:gd name="connsiteX146" fmla="*/ 5241722 w 12346891"/>
                <a:gd name="connsiteY146" fmla="*/ 456075 h 812606"/>
                <a:gd name="connsiteX147" fmla="*/ 5207592 w 12346891"/>
                <a:gd name="connsiteY147" fmla="*/ 488913 h 812606"/>
                <a:gd name="connsiteX148" fmla="*/ 5182520 w 12346891"/>
                <a:gd name="connsiteY148" fmla="*/ 515952 h 812606"/>
                <a:gd name="connsiteX149" fmla="*/ 5129797 w 12346891"/>
                <a:gd name="connsiteY149" fmla="*/ 553930 h 812606"/>
                <a:gd name="connsiteX150" fmla="*/ 5088518 w 12346891"/>
                <a:gd name="connsiteY150" fmla="*/ 583208 h 812606"/>
                <a:gd name="connsiteX151" fmla="*/ 4814946 w 12346891"/>
                <a:gd name="connsiteY151" fmla="*/ 660613 h 812606"/>
                <a:gd name="connsiteX152" fmla="*/ 4444519 w 12346891"/>
                <a:gd name="connsiteY152" fmla="*/ 512017 h 812606"/>
                <a:gd name="connsiteX153" fmla="*/ 4396312 w 12346891"/>
                <a:gd name="connsiteY153" fmla="*/ 464678 h 812606"/>
                <a:gd name="connsiteX154" fmla="*/ 4391999 w 12346891"/>
                <a:gd name="connsiteY154" fmla="*/ 473301 h 812606"/>
                <a:gd name="connsiteX155" fmla="*/ 4382463 w 12346891"/>
                <a:gd name="connsiteY155" fmla="*/ 455637 h 812606"/>
                <a:gd name="connsiteX156" fmla="*/ 3942634 w 12346891"/>
                <a:gd name="connsiteY156" fmla="*/ 168311 h 812606"/>
                <a:gd name="connsiteX157" fmla="*/ 3519572 w 12346891"/>
                <a:gd name="connsiteY157" fmla="*/ 428744 h 812606"/>
                <a:gd name="connsiteX158" fmla="*/ 3519320 w 12346891"/>
                <a:gd name="connsiteY158" fmla="*/ 429153 h 812606"/>
                <a:gd name="connsiteX159" fmla="*/ 3517828 w 12346891"/>
                <a:gd name="connsiteY159" fmla="*/ 432247 h 812606"/>
                <a:gd name="connsiteX160" fmla="*/ 3491042 w 12346891"/>
                <a:gd name="connsiteY160" fmla="*/ 480217 h 812606"/>
                <a:gd name="connsiteX161" fmla="*/ 3477786 w 12346891"/>
                <a:gd name="connsiteY161" fmla="*/ 500852 h 812606"/>
                <a:gd name="connsiteX162" fmla="*/ 3460297 w 12346891"/>
                <a:gd name="connsiteY162" fmla="*/ 541288 h 812606"/>
                <a:gd name="connsiteX163" fmla="*/ 3467989 w 12346891"/>
                <a:gd name="connsiteY163" fmla="*/ 516104 h 812606"/>
                <a:gd name="connsiteX164" fmla="*/ 3461878 w 12346891"/>
                <a:gd name="connsiteY164" fmla="*/ 525616 h 812606"/>
                <a:gd name="connsiteX165" fmla="*/ 2970127 w 12346891"/>
                <a:gd name="connsiteY165" fmla="*/ 812606 h 812606"/>
                <a:gd name="connsiteX166" fmla="*/ 2599700 w 12346891"/>
                <a:gd name="connsiteY166" fmla="*/ 664010 h 812606"/>
                <a:gd name="connsiteX167" fmla="*/ 2551493 w 12346891"/>
                <a:gd name="connsiteY167" fmla="*/ 616671 h 812606"/>
                <a:gd name="connsiteX168" fmla="*/ 2547180 w 12346891"/>
                <a:gd name="connsiteY168" fmla="*/ 625295 h 812606"/>
                <a:gd name="connsiteX169" fmla="*/ 2537644 w 12346891"/>
                <a:gd name="connsiteY169" fmla="*/ 607630 h 812606"/>
                <a:gd name="connsiteX170" fmla="*/ 2097815 w 12346891"/>
                <a:gd name="connsiteY170" fmla="*/ 320304 h 812606"/>
                <a:gd name="connsiteX171" fmla="*/ 1832205 w 12346891"/>
                <a:gd name="connsiteY171" fmla="*/ 411091 h 812606"/>
                <a:gd name="connsiteX172" fmla="*/ 1722223 w 12346891"/>
                <a:gd name="connsiteY172" fmla="*/ 515954 h 812606"/>
                <a:gd name="connsiteX173" fmla="*/ 1669499 w 12346891"/>
                <a:gd name="connsiteY173" fmla="*/ 553933 h 812606"/>
                <a:gd name="connsiteX174" fmla="*/ 1628221 w 12346891"/>
                <a:gd name="connsiteY174" fmla="*/ 583210 h 812606"/>
                <a:gd name="connsiteX175" fmla="*/ 1354648 w 12346891"/>
                <a:gd name="connsiteY175" fmla="*/ 660615 h 812606"/>
                <a:gd name="connsiteX176" fmla="*/ 984221 w 12346891"/>
                <a:gd name="connsiteY176" fmla="*/ 512019 h 812606"/>
                <a:gd name="connsiteX177" fmla="*/ 936015 w 12346891"/>
                <a:gd name="connsiteY177" fmla="*/ 464680 h 812606"/>
                <a:gd name="connsiteX178" fmla="*/ 931701 w 12346891"/>
                <a:gd name="connsiteY178" fmla="*/ 473303 h 812606"/>
                <a:gd name="connsiteX179" fmla="*/ 922165 w 12346891"/>
                <a:gd name="connsiteY179" fmla="*/ 455639 h 812606"/>
                <a:gd name="connsiteX180" fmla="*/ 482336 w 12346891"/>
                <a:gd name="connsiteY180" fmla="*/ 168313 h 812606"/>
                <a:gd name="connsiteX181" fmla="*/ 59274 w 12346891"/>
                <a:gd name="connsiteY181" fmla="*/ 428746 h 812606"/>
                <a:gd name="connsiteX182" fmla="*/ 59022 w 12346891"/>
                <a:gd name="connsiteY182" fmla="*/ 429155 h 812606"/>
                <a:gd name="connsiteX183" fmla="*/ 30744 w 12346891"/>
                <a:gd name="connsiteY183" fmla="*/ 480219 h 812606"/>
                <a:gd name="connsiteX184" fmla="*/ -1 w 12346891"/>
                <a:gd name="connsiteY184" fmla="*/ 541290 h 812606"/>
                <a:gd name="connsiteX185" fmla="*/ 247792 w 12346891"/>
                <a:gd name="connsiteY185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22456 w 12346893"/>
                <a:gd name="connsiteY21" fmla="*/ 383456 h 812606"/>
                <a:gd name="connsiteX22" fmla="*/ 3550734 w 12346893"/>
                <a:gd name="connsiteY22" fmla="*/ 332392 h 812606"/>
                <a:gd name="connsiteX23" fmla="*/ 3581479 w 12346893"/>
                <a:gd name="connsiteY23" fmla="*/ 271321 h 812606"/>
                <a:gd name="connsiteX24" fmla="*/ 3573787 w 12346893"/>
                <a:gd name="connsiteY24" fmla="*/ 296505 h 812606"/>
                <a:gd name="connsiteX25" fmla="*/ 3579897 w 12346893"/>
                <a:gd name="connsiteY25" fmla="*/ 286993 h 812606"/>
                <a:gd name="connsiteX26" fmla="*/ 4071649 w 12346893"/>
                <a:gd name="connsiteY26" fmla="*/ 3 h 812606"/>
                <a:gd name="connsiteX27" fmla="*/ 4442076 w 12346893"/>
                <a:gd name="connsiteY27" fmla="*/ 148599 h 812606"/>
                <a:gd name="connsiteX28" fmla="*/ 4490282 w 12346893"/>
                <a:gd name="connsiteY28" fmla="*/ 195938 h 812606"/>
                <a:gd name="connsiteX29" fmla="*/ 4494596 w 12346893"/>
                <a:gd name="connsiteY29" fmla="*/ 187314 h 812606"/>
                <a:gd name="connsiteX30" fmla="*/ 4504132 w 12346893"/>
                <a:gd name="connsiteY30" fmla="*/ 204979 h 812606"/>
                <a:gd name="connsiteX31" fmla="*/ 4943961 w 12346893"/>
                <a:gd name="connsiteY31" fmla="*/ 492304 h 812606"/>
                <a:gd name="connsiteX32" fmla="*/ 5209571 w 12346893"/>
                <a:gd name="connsiteY32" fmla="*/ 401517 h 812606"/>
                <a:gd name="connsiteX33" fmla="*/ 5254775 w 12346893"/>
                <a:gd name="connsiteY33" fmla="*/ 363608 h 812606"/>
                <a:gd name="connsiteX34" fmla="*/ 5260352 w 12346893"/>
                <a:gd name="connsiteY34" fmla="*/ 356532 h 812606"/>
                <a:gd name="connsiteX35" fmla="*/ 5294481 w 12346893"/>
                <a:gd name="connsiteY35" fmla="*/ 323694 h 812606"/>
                <a:gd name="connsiteX36" fmla="*/ 5319553 w 12346893"/>
                <a:gd name="connsiteY36" fmla="*/ 296655 h 812606"/>
                <a:gd name="connsiteX37" fmla="*/ 5408614 w 12346893"/>
                <a:gd name="connsiteY37" fmla="*/ 177228 h 812606"/>
                <a:gd name="connsiteX38" fmla="*/ 5372276 w 12346893"/>
                <a:gd name="connsiteY38" fmla="*/ 258677 h 812606"/>
                <a:gd name="connsiteX39" fmla="*/ 5413555 w 12346893"/>
                <a:gd name="connsiteY39" fmla="*/ 229399 h 812606"/>
                <a:gd name="connsiteX40" fmla="*/ 5687128 w 12346893"/>
                <a:gd name="connsiteY40" fmla="*/ 151994 h 812606"/>
                <a:gd name="connsiteX41" fmla="*/ 6057555 w 12346893"/>
                <a:gd name="connsiteY41" fmla="*/ 300590 h 812606"/>
                <a:gd name="connsiteX42" fmla="*/ 6105761 w 12346893"/>
                <a:gd name="connsiteY42" fmla="*/ 347929 h 812606"/>
                <a:gd name="connsiteX43" fmla="*/ 6110075 w 12346893"/>
                <a:gd name="connsiteY43" fmla="*/ 339306 h 812606"/>
                <a:gd name="connsiteX44" fmla="*/ 6119611 w 12346893"/>
                <a:gd name="connsiteY44" fmla="*/ 356970 h 812606"/>
                <a:gd name="connsiteX45" fmla="*/ 6559439 w 12346893"/>
                <a:gd name="connsiteY45" fmla="*/ 644296 h 812606"/>
                <a:gd name="connsiteX46" fmla="*/ 6982502 w 12346893"/>
                <a:gd name="connsiteY46" fmla="*/ 383863 h 812606"/>
                <a:gd name="connsiteX47" fmla="*/ 6982753 w 12346893"/>
                <a:gd name="connsiteY47" fmla="*/ 383454 h 812606"/>
                <a:gd name="connsiteX48" fmla="*/ 6984246 w 12346893"/>
                <a:gd name="connsiteY48" fmla="*/ 380360 h 812606"/>
                <a:gd name="connsiteX49" fmla="*/ 7011032 w 12346893"/>
                <a:gd name="connsiteY49" fmla="*/ 332390 h 812606"/>
                <a:gd name="connsiteX50" fmla="*/ 7024286 w 12346893"/>
                <a:gd name="connsiteY50" fmla="*/ 311755 h 812606"/>
                <a:gd name="connsiteX51" fmla="*/ 7041777 w 12346893"/>
                <a:gd name="connsiteY51" fmla="*/ 271319 h 812606"/>
                <a:gd name="connsiteX52" fmla="*/ 7034085 w 12346893"/>
                <a:gd name="connsiteY52" fmla="*/ 296503 h 812606"/>
                <a:gd name="connsiteX53" fmla="*/ 7040195 w 12346893"/>
                <a:gd name="connsiteY53" fmla="*/ 286991 h 812606"/>
                <a:gd name="connsiteX54" fmla="*/ 7531947 w 12346893"/>
                <a:gd name="connsiteY54" fmla="*/ 1 h 812606"/>
                <a:gd name="connsiteX55" fmla="*/ 7902374 w 12346893"/>
                <a:gd name="connsiteY55" fmla="*/ 148597 h 812606"/>
                <a:gd name="connsiteX56" fmla="*/ 7950580 w 12346893"/>
                <a:gd name="connsiteY56" fmla="*/ 195936 h 812606"/>
                <a:gd name="connsiteX57" fmla="*/ 7954894 w 12346893"/>
                <a:gd name="connsiteY57" fmla="*/ 187312 h 812606"/>
                <a:gd name="connsiteX58" fmla="*/ 7964430 w 12346893"/>
                <a:gd name="connsiteY58" fmla="*/ 204977 h 812606"/>
                <a:gd name="connsiteX59" fmla="*/ 8404258 w 12346893"/>
                <a:gd name="connsiteY59" fmla="*/ 492302 h 812606"/>
                <a:gd name="connsiteX60" fmla="*/ 8669869 w 12346893"/>
                <a:gd name="connsiteY60" fmla="*/ 401515 h 812606"/>
                <a:gd name="connsiteX61" fmla="*/ 8715076 w 12346893"/>
                <a:gd name="connsiteY61" fmla="*/ 363604 h 812606"/>
                <a:gd name="connsiteX62" fmla="*/ 8720650 w 12346893"/>
                <a:gd name="connsiteY62" fmla="*/ 356531 h 812606"/>
                <a:gd name="connsiteX63" fmla="*/ 8754770 w 12346893"/>
                <a:gd name="connsiteY63" fmla="*/ 323702 h 812606"/>
                <a:gd name="connsiteX64" fmla="*/ 8779851 w 12346893"/>
                <a:gd name="connsiteY64" fmla="*/ 296653 h 812606"/>
                <a:gd name="connsiteX65" fmla="*/ 8869086 w 12346893"/>
                <a:gd name="connsiteY65" fmla="*/ 159809 h 812606"/>
                <a:gd name="connsiteX66" fmla="*/ 8886596 w 12346893"/>
                <a:gd name="connsiteY66" fmla="*/ 119325 h 812606"/>
                <a:gd name="connsiteX67" fmla="*/ 8868912 w 12346893"/>
                <a:gd name="connsiteY67" fmla="*/ 177226 h 812606"/>
                <a:gd name="connsiteX68" fmla="*/ 8832573 w 12346893"/>
                <a:gd name="connsiteY68" fmla="*/ 258676 h 812606"/>
                <a:gd name="connsiteX69" fmla="*/ 8873853 w 12346893"/>
                <a:gd name="connsiteY69" fmla="*/ 229399 h 812606"/>
                <a:gd name="connsiteX70" fmla="*/ 9147426 w 12346893"/>
                <a:gd name="connsiteY70" fmla="*/ 151993 h 812606"/>
                <a:gd name="connsiteX71" fmla="*/ 9517853 w 12346893"/>
                <a:gd name="connsiteY71" fmla="*/ 300589 h 812606"/>
                <a:gd name="connsiteX72" fmla="*/ 9566059 w 12346893"/>
                <a:gd name="connsiteY72" fmla="*/ 347928 h 812606"/>
                <a:gd name="connsiteX73" fmla="*/ 9570373 w 12346893"/>
                <a:gd name="connsiteY73" fmla="*/ 339305 h 812606"/>
                <a:gd name="connsiteX74" fmla="*/ 9579908 w 12346893"/>
                <a:gd name="connsiteY74" fmla="*/ 356969 h 812606"/>
                <a:gd name="connsiteX75" fmla="*/ 10019738 w 12346893"/>
                <a:gd name="connsiteY75" fmla="*/ 644295 h 812606"/>
                <a:gd name="connsiteX76" fmla="*/ 10442800 w 12346893"/>
                <a:gd name="connsiteY76" fmla="*/ 383862 h 812606"/>
                <a:gd name="connsiteX77" fmla="*/ 10443052 w 12346893"/>
                <a:gd name="connsiteY77" fmla="*/ 383453 h 812606"/>
                <a:gd name="connsiteX78" fmla="*/ 10444544 w 12346893"/>
                <a:gd name="connsiteY78" fmla="*/ 380359 h 812606"/>
                <a:gd name="connsiteX79" fmla="*/ 10471330 w 12346893"/>
                <a:gd name="connsiteY79" fmla="*/ 332389 h 812606"/>
                <a:gd name="connsiteX80" fmla="*/ 10484585 w 12346893"/>
                <a:gd name="connsiteY80" fmla="*/ 311754 h 812606"/>
                <a:gd name="connsiteX81" fmla="*/ 10502074 w 12346893"/>
                <a:gd name="connsiteY81" fmla="*/ 271318 h 812606"/>
                <a:gd name="connsiteX82" fmla="*/ 10494383 w 12346893"/>
                <a:gd name="connsiteY82" fmla="*/ 296502 h 812606"/>
                <a:gd name="connsiteX83" fmla="*/ 10500493 w 12346893"/>
                <a:gd name="connsiteY83" fmla="*/ 286990 h 812606"/>
                <a:gd name="connsiteX84" fmla="*/ 10992245 w 12346893"/>
                <a:gd name="connsiteY84" fmla="*/ 0 h 812606"/>
                <a:gd name="connsiteX85" fmla="*/ 11362672 w 12346893"/>
                <a:gd name="connsiteY85" fmla="*/ 148596 h 812606"/>
                <a:gd name="connsiteX86" fmla="*/ 11410878 w 12346893"/>
                <a:gd name="connsiteY86" fmla="*/ 195935 h 812606"/>
                <a:gd name="connsiteX87" fmla="*/ 11415192 w 12346893"/>
                <a:gd name="connsiteY87" fmla="*/ 187311 h 812606"/>
                <a:gd name="connsiteX88" fmla="*/ 11424728 w 12346893"/>
                <a:gd name="connsiteY88" fmla="*/ 204976 h 812606"/>
                <a:gd name="connsiteX89" fmla="*/ 11864557 w 12346893"/>
                <a:gd name="connsiteY89" fmla="*/ 492302 h 812606"/>
                <a:gd name="connsiteX90" fmla="*/ 12329384 w 12346893"/>
                <a:gd name="connsiteY90" fmla="*/ 159808 h 812606"/>
                <a:gd name="connsiteX91" fmla="*/ 12346893 w 12346893"/>
                <a:gd name="connsiteY91" fmla="*/ 119324 h 812606"/>
                <a:gd name="connsiteX92" fmla="*/ 12329210 w 12346893"/>
                <a:gd name="connsiteY92" fmla="*/ 177225 h 812606"/>
                <a:gd name="connsiteX93" fmla="*/ 11735544 w 12346893"/>
                <a:gd name="connsiteY93" fmla="*/ 660610 h 812606"/>
                <a:gd name="connsiteX94" fmla="*/ 11365117 w 12346893"/>
                <a:gd name="connsiteY94" fmla="*/ 512014 h 812606"/>
                <a:gd name="connsiteX95" fmla="*/ 11316911 w 12346893"/>
                <a:gd name="connsiteY95" fmla="*/ 464675 h 812606"/>
                <a:gd name="connsiteX96" fmla="*/ 11312596 w 12346893"/>
                <a:gd name="connsiteY96" fmla="*/ 473298 h 812606"/>
                <a:gd name="connsiteX97" fmla="*/ 11303061 w 12346893"/>
                <a:gd name="connsiteY97" fmla="*/ 455634 h 812606"/>
                <a:gd name="connsiteX98" fmla="*/ 10863232 w 12346893"/>
                <a:gd name="connsiteY98" fmla="*/ 168308 h 812606"/>
                <a:gd name="connsiteX99" fmla="*/ 10440170 w 12346893"/>
                <a:gd name="connsiteY99" fmla="*/ 428741 h 812606"/>
                <a:gd name="connsiteX100" fmla="*/ 10439918 w 12346893"/>
                <a:gd name="connsiteY100" fmla="*/ 429150 h 812606"/>
                <a:gd name="connsiteX101" fmla="*/ 10438426 w 12346893"/>
                <a:gd name="connsiteY101" fmla="*/ 432244 h 812606"/>
                <a:gd name="connsiteX102" fmla="*/ 10411639 w 12346893"/>
                <a:gd name="connsiteY102" fmla="*/ 480214 h 812606"/>
                <a:gd name="connsiteX103" fmla="*/ 10398385 w 12346893"/>
                <a:gd name="connsiteY103" fmla="*/ 500849 h 812606"/>
                <a:gd name="connsiteX104" fmla="*/ 10380895 w 12346893"/>
                <a:gd name="connsiteY104" fmla="*/ 541285 h 812606"/>
                <a:gd name="connsiteX105" fmla="*/ 10388586 w 12346893"/>
                <a:gd name="connsiteY105" fmla="*/ 516101 h 812606"/>
                <a:gd name="connsiteX106" fmla="*/ 10382477 w 12346893"/>
                <a:gd name="connsiteY106" fmla="*/ 525613 h 812606"/>
                <a:gd name="connsiteX107" fmla="*/ 9890724 w 12346893"/>
                <a:gd name="connsiteY107" fmla="*/ 812603 h 812606"/>
                <a:gd name="connsiteX108" fmla="*/ 9520297 w 12346893"/>
                <a:gd name="connsiteY108" fmla="*/ 664007 h 812606"/>
                <a:gd name="connsiteX109" fmla="*/ 9472091 w 12346893"/>
                <a:gd name="connsiteY109" fmla="*/ 616668 h 812606"/>
                <a:gd name="connsiteX110" fmla="*/ 9467777 w 12346893"/>
                <a:gd name="connsiteY110" fmla="*/ 625292 h 812606"/>
                <a:gd name="connsiteX111" fmla="*/ 9458242 w 12346893"/>
                <a:gd name="connsiteY111" fmla="*/ 607627 h 812606"/>
                <a:gd name="connsiteX112" fmla="*/ 9018413 w 12346893"/>
                <a:gd name="connsiteY112" fmla="*/ 320302 h 812606"/>
                <a:gd name="connsiteX113" fmla="*/ 8752802 w 12346893"/>
                <a:gd name="connsiteY113" fmla="*/ 411089 h 812606"/>
                <a:gd name="connsiteX114" fmla="*/ 8707595 w 12346893"/>
                <a:gd name="connsiteY114" fmla="*/ 449000 h 812606"/>
                <a:gd name="connsiteX115" fmla="*/ 8702022 w 12346893"/>
                <a:gd name="connsiteY115" fmla="*/ 456073 h 812606"/>
                <a:gd name="connsiteX116" fmla="*/ 8667901 w 12346893"/>
                <a:gd name="connsiteY116" fmla="*/ 488902 h 812606"/>
                <a:gd name="connsiteX117" fmla="*/ 8642820 w 12346893"/>
                <a:gd name="connsiteY117" fmla="*/ 515951 h 812606"/>
                <a:gd name="connsiteX118" fmla="*/ 8553585 w 12346893"/>
                <a:gd name="connsiteY118" fmla="*/ 652795 h 812606"/>
                <a:gd name="connsiteX119" fmla="*/ 8536075 w 12346893"/>
                <a:gd name="connsiteY119" fmla="*/ 693279 h 812606"/>
                <a:gd name="connsiteX120" fmla="*/ 8553759 w 12346893"/>
                <a:gd name="connsiteY120" fmla="*/ 635378 h 812606"/>
                <a:gd name="connsiteX121" fmla="*/ 8590098 w 12346893"/>
                <a:gd name="connsiteY121" fmla="*/ 553928 h 812606"/>
                <a:gd name="connsiteX122" fmla="*/ 8548818 w 12346893"/>
                <a:gd name="connsiteY122" fmla="*/ 583206 h 812606"/>
                <a:gd name="connsiteX123" fmla="*/ 8275246 w 12346893"/>
                <a:gd name="connsiteY123" fmla="*/ 660611 h 812606"/>
                <a:gd name="connsiteX124" fmla="*/ 7904819 w 12346893"/>
                <a:gd name="connsiteY124" fmla="*/ 512015 h 812606"/>
                <a:gd name="connsiteX125" fmla="*/ 7856612 w 12346893"/>
                <a:gd name="connsiteY125" fmla="*/ 464676 h 812606"/>
                <a:gd name="connsiteX126" fmla="*/ 7852299 w 12346893"/>
                <a:gd name="connsiteY126" fmla="*/ 473299 h 812606"/>
                <a:gd name="connsiteX127" fmla="*/ 7842763 w 12346893"/>
                <a:gd name="connsiteY127" fmla="*/ 455635 h 812606"/>
                <a:gd name="connsiteX128" fmla="*/ 7402933 w 12346893"/>
                <a:gd name="connsiteY128" fmla="*/ 168309 h 812606"/>
                <a:gd name="connsiteX129" fmla="*/ 6979871 w 12346893"/>
                <a:gd name="connsiteY129" fmla="*/ 428742 h 812606"/>
                <a:gd name="connsiteX130" fmla="*/ 6979620 w 12346893"/>
                <a:gd name="connsiteY130" fmla="*/ 429151 h 812606"/>
                <a:gd name="connsiteX131" fmla="*/ 6978128 w 12346893"/>
                <a:gd name="connsiteY131" fmla="*/ 432245 h 812606"/>
                <a:gd name="connsiteX132" fmla="*/ 6951342 w 12346893"/>
                <a:gd name="connsiteY132" fmla="*/ 480215 h 812606"/>
                <a:gd name="connsiteX133" fmla="*/ 6938086 w 12346893"/>
                <a:gd name="connsiteY133" fmla="*/ 500850 h 812606"/>
                <a:gd name="connsiteX134" fmla="*/ 6920597 w 12346893"/>
                <a:gd name="connsiteY134" fmla="*/ 541286 h 812606"/>
                <a:gd name="connsiteX135" fmla="*/ 6928288 w 12346893"/>
                <a:gd name="connsiteY135" fmla="*/ 516102 h 812606"/>
                <a:gd name="connsiteX136" fmla="*/ 6922178 w 12346893"/>
                <a:gd name="connsiteY136" fmla="*/ 525614 h 812606"/>
                <a:gd name="connsiteX137" fmla="*/ 6430427 w 12346893"/>
                <a:gd name="connsiteY137" fmla="*/ 812604 h 812606"/>
                <a:gd name="connsiteX138" fmla="*/ 6059999 w 12346893"/>
                <a:gd name="connsiteY138" fmla="*/ 664008 h 812606"/>
                <a:gd name="connsiteX139" fmla="*/ 6011793 w 12346893"/>
                <a:gd name="connsiteY139" fmla="*/ 616669 h 812606"/>
                <a:gd name="connsiteX140" fmla="*/ 6007479 w 12346893"/>
                <a:gd name="connsiteY140" fmla="*/ 625293 h 812606"/>
                <a:gd name="connsiteX141" fmla="*/ 5997944 w 12346893"/>
                <a:gd name="connsiteY141" fmla="*/ 607628 h 812606"/>
                <a:gd name="connsiteX142" fmla="*/ 5558114 w 12346893"/>
                <a:gd name="connsiteY142" fmla="*/ 320302 h 812606"/>
                <a:gd name="connsiteX143" fmla="*/ 5292505 w 12346893"/>
                <a:gd name="connsiteY143" fmla="*/ 411089 h 812606"/>
                <a:gd name="connsiteX144" fmla="*/ 5247300 w 12346893"/>
                <a:gd name="connsiteY144" fmla="*/ 448999 h 812606"/>
                <a:gd name="connsiteX145" fmla="*/ 5241724 w 12346893"/>
                <a:gd name="connsiteY145" fmla="*/ 456075 h 812606"/>
                <a:gd name="connsiteX146" fmla="*/ 5207594 w 12346893"/>
                <a:gd name="connsiteY146" fmla="*/ 488913 h 812606"/>
                <a:gd name="connsiteX147" fmla="*/ 5182522 w 12346893"/>
                <a:gd name="connsiteY147" fmla="*/ 515952 h 812606"/>
                <a:gd name="connsiteX148" fmla="*/ 5129799 w 12346893"/>
                <a:gd name="connsiteY148" fmla="*/ 553930 h 812606"/>
                <a:gd name="connsiteX149" fmla="*/ 5088520 w 12346893"/>
                <a:gd name="connsiteY149" fmla="*/ 583208 h 812606"/>
                <a:gd name="connsiteX150" fmla="*/ 4814948 w 12346893"/>
                <a:gd name="connsiteY150" fmla="*/ 660613 h 812606"/>
                <a:gd name="connsiteX151" fmla="*/ 4444521 w 12346893"/>
                <a:gd name="connsiteY151" fmla="*/ 512017 h 812606"/>
                <a:gd name="connsiteX152" fmla="*/ 4396314 w 12346893"/>
                <a:gd name="connsiteY152" fmla="*/ 464678 h 812606"/>
                <a:gd name="connsiteX153" fmla="*/ 4392001 w 12346893"/>
                <a:gd name="connsiteY153" fmla="*/ 473301 h 812606"/>
                <a:gd name="connsiteX154" fmla="*/ 4382465 w 12346893"/>
                <a:gd name="connsiteY154" fmla="*/ 455637 h 812606"/>
                <a:gd name="connsiteX155" fmla="*/ 3942636 w 12346893"/>
                <a:gd name="connsiteY155" fmla="*/ 168311 h 812606"/>
                <a:gd name="connsiteX156" fmla="*/ 3519574 w 12346893"/>
                <a:gd name="connsiteY156" fmla="*/ 428744 h 812606"/>
                <a:gd name="connsiteX157" fmla="*/ 3519322 w 12346893"/>
                <a:gd name="connsiteY157" fmla="*/ 429153 h 812606"/>
                <a:gd name="connsiteX158" fmla="*/ 3517830 w 12346893"/>
                <a:gd name="connsiteY158" fmla="*/ 432247 h 812606"/>
                <a:gd name="connsiteX159" fmla="*/ 3491044 w 12346893"/>
                <a:gd name="connsiteY159" fmla="*/ 480217 h 812606"/>
                <a:gd name="connsiteX160" fmla="*/ 3477788 w 12346893"/>
                <a:gd name="connsiteY160" fmla="*/ 500852 h 812606"/>
                <a:gd name="connsiteX161" fmla="*/ 3460299 w 12346893"/>
                <a:gd name="connsiteY161" fmla="*/ 541288 h 812606"/>
                <a:gd name="connsiteX162" fmla="*/ 3467991 w 12346893"/>
                <a:gd name="connsiteY162" fmla="*/ 516104 h 812606"/>
                <a:gd name="connsiteX163" fmla="*/ 3461880 w 12346893"/>
                <a:gd name="connsiteY163" fmla="*/ 525616 h 812606"/>
                <a:gd name="connsiteX164" fmla="*/ 2970129 w 12346893"/>
                <a:gd name="connsiteY164" fmla="*/ 812606 h 812606"/>
                <a:gd name="connsiteX165" fmla="*/ 2599702 w 12346893"/>
                <a:gd name="connsiteY165" fmla="*/ 664010 h 812606"/>
                <a:gd name="connsiteX166" fmla="*/ 2551495 w 12346893"/>
                <a:gd name="connsiteY166" fmla="*/ 616671 h 812606"/>
                <a:gd name="connsiteX167" fmla="*/ 2547182 w 12346893"/>
                <a:gd name="connsiteY167" fmla="*/ 625295 h 812606"/>
                <a:gd name="connsiteX168" fmla="*/ 2537646 w 12346893"/>
                <a:gd name="connsiteY168" fmla="*/ 607630 h 812606"/>
                <a:gd name="connsiteX169" fmla="*/ 2097817 w 12346893"/>
                <a:gd name="connsiteY169" fmla="*/ 320304 h 812606"/>
                <a:gd name="connsiteX170" fmla="*/ 1832207 w 12346893"/>
                <a:gd name="connsiteY170" fmla="*/ 411091 h 812606"/>
                <a:gd name="connsiteX171" fmla="*/ 1722225 w 12346893"/>
                <a:gd name="connsiteY171" fmla="*/ 515954 h 812606"/>
                <a:gd name="connsiteX172" fmla="*/ 1669501 w 12346893"/>
                <a:gd name="connsiteY172" fmla="*/ 553933 h 812606"/>
                <a:gd name="connsiteX173" fmla="*/ 1628223 w 12346893"/>
                <a:gd name="connsiteY173" fmla="*/ 583210 h 812606"/>
                <a:gd name="connsiteX174" fmla="*/ 1354650 w 12346893"/>
                <a:gd name="connsiteY174" fmla="*/ 660615 h 812606"/>
                <a:gd name="connsiteX175" fmla="*/ 984223 w 12346893"/>
                <a:gd name="connsiteY175" fmla="*/ 512019 h 812606"/>
                <a:gd name="connsiteX176" fmla="*/ 936017 w 12346893"/>
                <a:gd name="connsiteY176" fmla="*/ 464680 h 812606"/>
                <a:gd name="connsiteX177" fmla="*/ 931703 w 12346893"/>
                <a:gd name="connsiteY177" fmla="*/ 473303 h 812606"/>
                <a:gd name="connsiteX178" fmla="*/ 922167 w 12346893"/>
                <a:gd name="connsiteY178" fmla="*/ 455639 h 812606"/>
                <a:gd name="connsiteX179" fmla="*/ 482338 w 12346893"/>
                <a:gd name="connsiteY179" fmla="*/ 168313 h 812606"/>
                <a:gd name="connsiteX180" fmla="*/ 59276 w 12346893"/>
                <a:gd name="connsiteY180" fmla="*/ 428746 h 812606"/>
                <a:gd name="connsiteX181" fmla="*/ 59024 w 12346893"/>
                <a:gd name="connsiteY181" fmla="*/ 429155 h 812606"/>
                <a:gd name="connsiteX182" fmla="*/ 30746 w 12346893"/>
                <a:gd name="connsiteY182" fmla="*/ 480219 h 812606"/>
                <a:gd name="connsiteX183" fmla="*/ 1 w 12346893"/>
                <a:gd name="connsiteY183" fmla="*/ 541290 h 812606"/>
                <a:gd name="connsiteX184" fmla="*/ 247794 w 12346893"/>
                <a:gd name="connsiteY184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19551 w 12346891"/>
                <a:gd name="connsiteY35" fmla="*/ 296655 h 812606"/>
                <a:gd name="connsiteX36" fmla="*/ 5408612 w 12346891"/>
                <a:gd name="connsiteY36" fmla="*/ 177228 h 812606"/>
                <a:gd name="connsiteX37" fmla="*/ 5372274 w 12346891"/>
                <a:gd name="connsiteY37" fmla="*/ 258677 h 812606"/>
                <a:gd name="connsiteX38" fmla="*/ 5413553 w 12346891"/>
                <a:gd name="connsiteY38" fmla="*/ 229399 h 812606"/>
                <a:gd name="connsiteX39" fmla="*/ 5687126 w 12346891"/>
                <a:gd name="connsiteY39" fmla="*/ 151994 h 812606"/>
                <a:gd name="connsiteX40" fmla="*/ 6057553 w 12346891"/>
                <a:gd name="connsiteY40" fmla="*/ 300590 h 812606"/>
                <a:gd name="connsiteX41" fmla="*/ 6105759 w 12346891"/>
                <a:gd name="connsiteY41" fmla="*/ 347929 h 812606"/>
                <a:gd name="connsiteX42" fmla="*/ 6110073 w 12346891"/>
                <a:gd name="connsiteY42" fmla="*/ 339306 h 812606"/>
                <a:gd name="connsiteX43" fmla="*/ 6119609 w 12346891"/>
                <a:gd name="connsiteY43" fmla="*/ 356970 h 812606"/>
                <a:gd name="connsiteX44" fmla="*/ 6559437 w 12346891"/>
                <a:gd name="connsiteY44" fmla="*/ 644296 h 812606"/>
                <a:gd name="connsiteX45" fmla="*/ 6982500 w 12346891"/>
                <a:gd name="connsiteY45" fmla="*/ 383863 h 812606"/>
                <a:gd name="connsiteX46" fmla="*/ 6982751 w 12346891"/>
                <a:gd name="connsiteY46" fmla="*/ 383454 h 812606"/>
                <a:gd name="connsiteX47" fmla="*/ 6984244 w 12346891"/>
                <a:gd name="connsiteY47" fmla="*/ 380360 h 812606"/>
                <a:gd name="connsiteX48" fmla="*/ 7011030 w 12346891"/>
                <a:gd name="connsiteY48" fmla="*/ 332390 h 812606"/>
                <a:gd name="connsiteX49" fmla="*/ 7024284 w 12346891"/>
                <a:gd name="connsiteY49" fmla="*/ 311755 h 812606"/>
                <a:gd name="connsiteX50" fmla="*/ 7041775 w 12346891"/>
                <a:gd name="connsiteY50" fmla="*/ 271319 h 812606"/>
                <a:gd name="connsiteX51" fmla="*/ 7034083 w 12346891"/>
                <a:gd name="connsiteY51" fmla="*/ 296503 h 812606"/>
                <a:gd name="connsiteX52" fmla="*/ 7040193 w 12346891"/>
                <a:gd name="connsiteY52" fmla="*/ 286991 h 812606"/>
                <a:gd name="connsiteX53" fmla="*/ 7531945 w 12346891"/>
                <a:gd name="connsiteY53" fmla="*/ 1 h 812606"/>
                <a:gd name="connsiteX54" fmla="*/ 7902372 w 12346891"/>
                <a:gd name="connsiteY54" fmla="*/ 148597 h 812606"/>
                <a:gd name="connsiteX55" fmla="*/ 7950578 w 12346891"/>
                <a:gd name="connsiteY55" fmla="*/ 195936 h 812606"/>
                <a:gd name="connsiteX56" fmla="*/ 7954892 w 12346891"/>
                <a:gd name="connsiteY56" fmla="*/ 187312 h 812606"/>
                <a:gd name="connsiteX57" fmla="*/ 7964428 w 12346891"/>
                <a:gd name="connsiteY57" fmla="*/ 204977 h 812606"/>
                <a:gd name="connsiteX58" fmla="*/ 8404256 w 12346891"/>
                <a:gd name="connsiteY58" fmla="*/ 492302 h 812606"/>
                <a:gd name="connsiteX59" fmla="*/ 8669867 w 12346891"/>
                <a:gd name="connsiteY59" fmla="*/ 401515 h 812606"/>
                <a:gd name="connsiteX60" fmla="*/ 8715074 w 12346891"/>
                <a:gd name="connsiteY60" fmla="*/ 363604 h 812606"/>
                <a:gd name="connsiteX61" fmla="*/ 8720648 w 12346891"/>
                <a:gd name="connsiteY61" fmla="*/ 356531 h 812606"/>
                <a:gd name="connsiteX62" fmla="*/ 8754768 w 12346891"/>
                <a:gd name="connsiteY62" fmla="*/ 323702 h 812606"/>
                <a:gd name="connsiteX63" fmla="*/ 8779849 w 12346891"/>
                <a:gd name="connsiteY63" fmla="*/ 296653 h 812606"/>
                <a:gd name="connsiteX64" fmla="*/ 8869084 w 12346891"/>
                <a:gd name="connsiteY64" fmla="*/ 159809 h 812606"/>
                <a:gd name="connsiteX65" fmla="*/ 8886594 w 12346891"/>
                <a:gd name="connsiteY65" fmla="*/ 119325 h 812606"/>
                <a:gd name="connsiteX66" fmla="*/ 8868910 w 12346891"/>
                <a:gd name="connsiteY66" fmla="*/ 177226 h 812606"/>
                <a:gd name="connsiteX67" fmla="*/ 8832571 w 12346891"/>
                <a:gd name="connsiteY67" fmla="*/ 258676 h 812606"/>
                <a:gd name="connsiteX68" fmla="*/ 8873851 w 12346891"/>
                <a:gd name="connsiteY68" fmla="*/ 229399 h 812606"/>
                <a:gd name="connsiteX69" fmla="*/ 9147424 w 12346891"/>
                <a:gd name="connsiteY69" fmla="*/ 151993 h 812606"/>
                <a:gd name="connsiteX70" fmla="*/ 9517851 w 12346891"/>
                <a:gd name="connsiteY70" fmla="*/ 300589 h 812606"/>
                <a:gd name="connsiteX71" fmla="*/ 9566057 w 12346891"/>
                <a:gd name="connsiteY71" fmla="*/ 347928 h 812606"/>
                <a:gd name="connsiteX72" fmla="*/ 9570371 w 12346891"/>
                <a:gd name="connsiteY72" fmla="*/ 339305 h 812606"/>
                <a:gd name="connsiteX73" fmla="*/ 9579906 w 12346891"/>
                <a:gd name="connsiteY73" fmla="*/ 356969 h 812606"/>
                <a:gd name="connsiteX74" fmla="*/ 10019736 w 12346891"/>
                <a:gd name="connsiteY74" fmla="*/ 644295 h 812606"/>
                <a:gd name="connsiteX75" fmla="*/ 10442798 w 12346891"/>
                <a:gd name="connsiteY75" fmla="*/ 383862 h 812606"/>
                <a:gd name="connsiteX76" fmla="*/ 10443050 w 12346891"/>
                <a:gd name="connsiteY76" fmla="*/ 383453 h 812606"/>
                <a:gd name="connsiteX77" fmla="*/ 10444542 w 12346891"/>
                <a:gd name="connsiteY77" fmla="*/ 380359 h 812606"/>
                <a:gd name="connsiteX78" fmla="*/ 10471328 w 12346891"/>
                <a:gd name="connsiteY78" fmla="*/ 332389 h 812606"/>
                <a:gd name="connsiteX79" fmla="*/ 10484583 w 12346891"/>
                <a:gd name="connsiteY79" fmla="*/ 311754 h 812606"/>
                <a:gd name="connsiteX80" fmla="*/ 10502072 w 12346891"/>
                <a:gd name="connsiteY80" fmla="*/ 271318 h 812606"/>
                <a:gd name="connsiteX81" fmla="*/ 10494381 w 12346891"/>
                <a:gd name="connsiteY81" fmla="*/ 296502 h 812606"/>
                <a:gd name="connsiteX82" fmla="*/ 10500491 w 12346891"/>
                <a:gd name="connsiteY82" fmla="*/ 286990 h 812606"/>
                <a:gd name="connsiteX83" fmla="*/ 10992243 w 12346891"/>
                <a:gd name="connsiteY83" fmla="*/ 0 h 812606"/>
                <a:gd name="connsiteX84" fmla="*/ 11362670 w 12346891"/>
                <a:gd name="connsiteY84" fmla="*/ 148596 h 812606"/>
                <a:gd name="connsiteX85" fmla="*/ 11410876 w 12346891"/>
                <a:gd name="connsiteY85" fmla="*/ 195935 h 812606"/>
                <a:gd name="connsiteX86" fmla="*/ 11415190 w 12346891"/>
                <a:gd name="connsiteY86" fmla="*/ 187311 h 812606"/>
                <a:gd name="connsiteX87" fmla="*/ 11424726 w 12346891"/>
                <a:gd name="connsiteY87" fmla="*/ 204976 h 812606"/>
                <a:gd name="connsiteX88" fmla="*/ 11864555 w 12346891"/>
                <a:gd name="connsiteY88" fmla="*/ 492302 h 812606"/>
                <a:gd name="connsiteX89" fmla="*/ 12329382 w 12346891"/>
                <a:gd name="connsiteY89" fmla="*/ 159808 h 812606"/>
                <a:gd name="connsiteX90" fmla="*/ 12346891 w 12346891"/>
                <a:gd name="connsiteY90" fmla="*/ 119324 h 812606"/>
                <a:gd name="connsiteX91" fmla="*/ 12329208 w 12346891"/>
                <a:gd name="connsiteY91" fmla="*/ 177225 h 812606"/>
                <a:gd name="connsiteX92" fmla="*/ 11735542 w 12346891"/>
                <a:gd name="connsiteY92" fmla="*/ 660610 h 812606"/>
                <a:gd name="connsiteX93" fmla="*/ 11365115 w 12346891"/>
                <a:gd name="connsiteY93" fmla="*/ 512014 h 812606"/>
                <a:gd name="connsiteX94" fmla="*/ 11316909 w 12346891"/>
                <a:gd name="connsiteY94" fmla="*/ 464675 h 812606"/>
                <a:gd name="connsiteX95" fmla="*/ 11312594 w 12346891"/>
                <a:gd name="connsiteY95" fmla="*/ 473298 h 812606"/>
                <a:gd name="connsiteX96" fmla="*/ 11303059 w 12346891"/>
                <a:gd name="connsiteY96" fmla="*/ 455634 h 812606"/>
                <a:gd name="connsiteX97" fmla="*/ 10863230 w 12346891"/>
                <a:gd name="connsiteY97" fmla="*/ 168308 h 812606"/>
                <a:gd name="connsiteX98" fmla="*/ 10440168 w 12346891"/>
                <a:gd name="connsiteY98" fmla="*/ 428741 h 812606"/>
                <a:gd name="connsiteX99" fmla="*/ 10439916 w 12346891"/>
                <a:gd name="connsiteY99" fmla="*/ 429150 h 812606"/>
                <a:gd name="connsiteX100" fmla="*/ 10438424 w 12346891"/>
                <a:gd name="connsiteY100" fmla="*/ 432244 h 812606"/>
                <a:gd name="connsiteX101" fmla="*/ 10411637 w 12346891"/>
                <a:gd name="connsiteY101" fmla="*/ 480214 h 812606"/>
                <a:gd name="connsiteX102" fmla="*/ 10398383 w 12346891"/>
                <a:gd name="connsiteY102" fmla="*/ 500849 h 812606"/>
                <a:gd name="connsiteX103" fmla="*/ 10380893 w 12346891"/>
                <a:gd name="connsiteY103" fmla="*/ 541285 h 812606"/>
                <a:gd name="connsiteX104" fmla="*/ 10388584 w 12346891"/>
                <a:gd name="connsiteY104" fmla="*/ 516101 h 812606"/>
                <a:gd name="connsiteX105" fmla="*/ 10382475 w 12346891"/>
                <a:gd name="connsiteY105" fmla="*/ 525613 h 812606"/>
                <a:gd name="connsiteX106" fmla="*/ 9890722 w 12346891"/>
                <a:gd name="connsiteY106" fmla="*/ 812603 h 812606"/>
                <a:gd name="connsiteX107" fmla="*/ 9520295 w 12346891"/>
                <a:gd name="connsiteY107" fmla="*/ 664007 h 812606"/>
                <a:gd name="connsiteX108" fmla="*/ 9472089 w 12346891"/>
                <a:gd name="connsiteY108" fmla="*/ 616668 h 812606"/>
                <a:gd name="connsiteX109" fmla="*/ 9467775 w 12346891"/>
                <a:gd name="connsiteY109" fmla="*/ 625292 h 812606"/>
                <a:gd name="connsiteX110" fmla="*/ 9458240 w 12346891"/>
                <a:gd name="connsiteY110" fmla="*/ 607627 h 812606"/>
                <a:gd name="connsiteX111" fmla="*/ 9018411 w 12346891"/>
                <a:gd name="connsiteY111" fmla="*/ 320302 h 812606"/>
                <a:gd name="connsiteX112" fmla="*/ 8752800 w 12346891"/>
                <a:gd name="connsiteY112" fmla="*/ 411089 h 812606"/>
                <a:gd name="connsiteX113" fmla="*/ 8707593 w 12346891"/>
                <a:gd name="connsiteY113" fmla="*/ 449000 h 812606"/>
                <a:gd name="connsiteX114" fmla="*/ 8702020 w 12346891"/>
                <a:gd name="connsiteY114" fmla="*/ 456073 h 812606"/>
                <a:gd name="connsiteX115" fmla="*/ 8667899 w 12346891"/>
                <a:gd name="connsiteY115" fmla="*/ 488902 h 812606"/>
                <a:gd name="connsiteX116" fmla="*/ 8642818 w 12346891"/>
                <a:gd name="connsiteY116" fmla="*/ 515951 h 812606"/>
                <a:gd name="connsiteX117" fmla="*/ 8553583 w 12346891"/>
                <a:gd name="connsiteY117" fmla="*/ 652795 h 812606"/>
                <a:gd name="connsiteX118" fmla="*/ 8536073 w 12346891"/>
                <a:gd name="connsiteY118" fmla="*/ 693279 h 812606"/>
                <a:gd name="connsiteX119" fmla="*/ 8553757 w 12346891"/>
                <a:gd name="connsiteY119" fmla="*/ 635378 h 812606"/>
                <a:gd name="connsiteX120" fmla="*/ 8590096 w 12346891"/>
                <a:gd name="connsiteY120" fmla="*/ 553928 h 812606"/>
                <a:gd name="connsiteX121" fmla="*/ 8548816 w 12346891"/>
                <a:gd name="connsiteY121" fmla="*/ 583206 h 812606"/>
                <a:gd name="connsiteX122" fmla="*/ 8275244 w 12346891"/>
                <a:gd name="connsiteY122" fmla="*/ 660611 h 812606"/>
                <a:gd name="connsiteX123" fmla="*/ 7904817 w 12346891"/>
                <a:gd name="connsiteY123" fmla="*/ 512015 h 812606"/>
                <a:gd name="connsiteX124" fmla="*/ 7856610 w 12346891"/>
                <a:gd name="connsiteY124" fmla="*/ 464676 h 812606"/>
                <a:gd name="connsiteX125" fmla="*/ 7852297 w 12346891"/>
                <a:gd name="connsiteY125" fmla="*/ 473299 h 812606"/>
                <a:gd name="connsiteX126" fmla="*/ 7842761 w 12346891"/>
                <a:gd name="connsiteY126" fmla="*/ 455635 h 812606"/>
                <a:gd name="connsiteX127" fmla="*/ 7402931 w 12346891"/>
                <a:gd name="connsiteY127" fmla="*/ 168309 h 812606"/>
                <a:gd name="connsiteX128" fmla="*/ 6979869 w 12346891"/>
                <a:gd name="connsiteY128" fmla="*/ 428742 h 812606"/>
                <a:gd name="connsiteX129" fmla="*/ 6979618 w 12346891"/>
                <a:gd name="connsiteY129" fmla="*/ 429151 h 812606"/>
                <a:gd name="connsiteX130" fmla="*/ 6978126 w 12346891"/>
                <a:gd name="connsiteY130" fmla="*/ 432245 h 812606"/>
                <a:gd name="connsiteX131" fmla="*/ 6951340 w 12346891"/>
                <a:gd name="connsiteY131" fmla="*/ 480215 h 812606"/>
                <a:gd name="connsiteX132" fmla="*/ 6938084 w 12346891"/>
                <a:gd name="connsiteY132" fmla="*/ 500850 h 812606"/>
                <a:gd name="connsiteX133" fmla="*/ 6920595 w 12346891"/>
                <a:gd name="connsiteY133" fmla="*/ 541286 h 812606"/>
                <a:gd name="connsiteX134" fmla="*/ 6928286 w 12346891"/>
                <a:gd name="connsiteY134" fmla="*/ 516102 h 812606"/>
                <a:gd name="connsiteX135" fmla="*/ 6922176 w 12346891"/>
                <a:gd name="connsiteY135" fmla="*/ 525614 h 812606"/>
                <a:gd name="connsiteX136" fmla="*/ 6430425 w 12346891"/>
                <a:gd name="connsiteY136" fmla="*/ 812604 h 812606"/>
                <a:gd name="connsiteX137" fmla="*/ 6059997 w 12346891"/>
                <a:gd name="connsiteY137" fmla="*/ 664008 h 812606"/>
                <a:gd name="connsiteX138" fmla="*/ 6011791 w 12346891"/>
                <a:gd name="connsiteY138" fmla="*/ 616669 h 812606"/>
                <a:gd name="connsiteX139" fmla="*/ 6007477 w 12346891"/>
                <a:gd name="connsiteY139" fmla="*/ 625293 h 812606"/>
                <a:gd name="connsiteX140" fmla="*/ 5997942 w 12346891"/>
                <a:gd name="connsiteY140" fmla="*/ 607628 h 812606"/>
                <a:gd name="connsiteX141" fmla="*/ 5558112 w 12346891"/>
                <a:gd name="connsiteY141" fmla="*/ 320302 h 812606"/>
                <a:gd name="connsiteX142" fmla="*/ 5292503 w 12346891"/>
                <a:gd name="connsiteY142" fmla="*/ 411089 h 812606"/>
                <a:gd name="connsiteX143" fmla="*/ 5247298 w 12346891"/>
                <a:gd name="connsiteY143" fmla="*/ 448999 h 812606"/>
                <a:gd name="connsiteX144" fmla="*/ 5241722 w 12346891"/>
                <a:gd name="connsiteY144" fmla="*/ 456075 h 812606"/>
                <a:gd name="connsiteX145" fmla="*/ 5207592 w 12346891"/>
                <a:gd name="connsiteY145" fmla="*/ 488913 h 812606"/>
                <a:gd name="connsiteX146" fmla="*/ 5182520 w 12346891"/>
                <a:gd name="connsiteY146" fmla="*/ 515952 h 812606"/>
                <a:gd name="connsiteX147" fmla="*/ 5129797 w 12346891"/>
                <a:gd name="connsiteY147" fmla="*/ 553930 h 812606"/>
                <a:gd name="connsiteX148" fmla="*/ 5088518 w 12346891"/>
                <a:gd name="connsiteY148" fmla="*/ 583208 h 812606"/>
                <a:gd name="connsiteX149" fmla="*/ 4814946 w 12346891"/>
                <a:gd name="connsiteY149" fmla="*/ 660613 h 812606"/>
                <a:gd name="connsiteX150" fmla="*/ 4444519 w 12346891"/>
                <a:gd name="connsiteY150" fmla="*/ 512017 h 812606"/>
                <a:gd name="connsiteX151" fmla="*/ 4396312 w 12346891"/>
                <a:gd name="connsiteY151" fmla="*/ 464678 h 812606"/>
                <a:gd name="connsiteX152" fmla="*/ 4391999 w 12346891"/>
                <a:gd name="connsiteY152" fmla="*/ 473301 h 812606"/>
                <a:gd name="connsiteX153" fmla="*/ 4382463 w 12346891"/>
                <a:gd name="connsiteY153" fmla="*/ 455637 h 812606"/>
                <a:gd name="connsiteX154" fmla="*/ 3942634 w 12346891"/>
                <a:gd name="connsiteY154" fmla="*/ 168311 h 812606"/>
                <a:gd name="connsiteX155" fmla="*/ 3519572 w 12346891"/>
                <a:gd name="connsiteY155" fmla="*/ 428744 h 812606"/>
                <a:gd name="connsiteX156" fmla="*/ 3519320 w 12346891"/>
                <a:gd name="connsiteY156" fmla="*/ 429153 h 812606"/>
                <a:gd name="connsiteX157" fmla="*/ 3517828 w 12346891"/>
                <a:gd name="connsiteY157" fmla="*/ 432247 h 812606"/>
                <a:gd name="connsiteX158" fmla="*/ 3491042 w 12346891"/>
                <a:gd name="connsiteY158" fmla="*/ 480217 h 812606"/>
                <a:gd name="connsiteX159" fmla="*/ 3477786 w 12346891"/>
                <a:gd name="connsiteY159" fmla="*/ 500852 h 812606"/>
                <a:gd name="connsiteX160" fmla="*/ 3460297 w 12346891"/>
                <a:gd name="connsiteY160" fmla="*/ 541288 h 812606"/>
                <a:gd name="connsiteX161" fmla="*/ 3467989 w 12346891"/>
                <a:gd name="connsiteY161" fmla="*/ 516104 h 812606"/>
                <a:gd name="connsiteX162" fmla="*/ 3461878 w 12346891"/>
                <a:gd name="connsiteY162" fmla="*/ 525616 h 812606"/>
                <a:gd name="connsiteX163" fmla="*/ 2970127 w 12346891"/>
                <a:gd name="connsiteY163" fmla="*/ 812606 h 812606"/>
                <a:gd name="connsiteX164" fmla="*/ 2599700 w 12346891"/>
                <a:gd name="connsiteY164" fmla="*/ 664010 h 812606"/>
                <a:gd name="connsiteX165" fmla="*/ 2551493 w 12346891"/>
                <a:gd name="connsiteY165" fmla="*/ 616671 h 812606"/>
                <a:gd name="connsiteX166" fmla="*/ 2547180 w 12346891"/>
                <a:gd name="connsiteY166" fmla="*/ 625295 h 812606"/>
                <a:gd name="connsiteX167" fmla="*/ 2537644 w 12346891"/>
                <a:gd name="connsiteY167" fmla="*/ 607630 h 812606"/>
                <a:gd name="connsiteX168" fmla="*/ 2097815 w 12346891"/>
                <a:gd name="connsiteY168" fmla="*/ 320304 h 812606"/>
                <a:gd name="connsiteX169" fmla="*/ 1832205 w 12346891"/>
                <a:gd name="connsiteY169" fmla="*/ 411091 h 812606"/>
                <a:gd name="connsiteX170" fmla="*/ 1722223 w 12346891"/>
                <a:gd name="connsiteY170" fmla="*/ 515954 h 812606"/>
                <a:gd name="connsiteX171" fmla="*/ 1669499 w 12346891"/>
                <a:gd name="connsiteY171" fmla="*/ 553933 h 812606"/>
                <a:gd name="connsiteX172" fmla="*/ 1628221 w 12346891"/>
                <a:gd name="connsiteY172" fmla="*/ 583210 h 812606"/>
                <a:gd name="connsiteX173" fmla="*/ 1354648 w 12346891"/>
                <a:gd name="connsiteY173" fmla="*/ 660615 h 812606"/>
                <a:gd name="connsiteX174" fmla="*/ 984221 w 12346891"/>
                <a:gd name="connsiteY174" fmla="*/ 512019 h 812606"/>
                <a:gd name="connsiteX175" fmla="*/ 936015 w 12346891"/>
                <a:gd name="connsiteY175" fmla="*/ 464680 h 812606"/>
                <a:gd name="connsiteX176" fmla="*/ 931701 w 12346891"/>
                <a:gd name="connsiteY176" fmla="*/ 473303 h 812606"/>
                <a:gd name="connsiteX177" fmla="*/ 922165 w 12346891"/>
                <a:gd name="connsiteY177" fmla="*/ 455639 h 812606"/>
                <a:gd name="connsiteX178" fmla="*/ 482336 w 12346891"/>
                <a:gd name="connsiteY178" fmla="*/ 168313 h 812606"/>
                <a:gd name="connsiteX179" fmla="*/ 59274 w 12346891"/>
                <a:gd name="connsiteY179" fmla="*/ 428746 h 812606"/>
                <a:gd name="connsiteX180" fmla="*/ 59022 w 12346891"/>
                <a:gd name="connsiteY180" fmla="*/ 429155 h 812606"/>
                <a:gd name="connsiteX181" fmla="*/ 30744 w 12346891"/>
                <a:gd name="connsiteY181" fmla="*/ 480219 h 812606"/>
                <a:gd name="connsiteX182" fmla="*/ -1 w 12346891"/>
                <a:gd name="connsiteY182" fmla="*/ 541290 h 812606"/>
                <a:gd name="connsiteX183" fmla="*/ 247792 w 12346891"/>
                <a:gd name="connsiteY183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19553 w 12346893"/>
                <a:gd name="connsiteY35" fmla="*/ 296655 h 812606"/>
                <a:gd name="connsiteX36" fmla="*/ 5408614 w 12346893"/>
                <a:gd name="connsiteY36" fmla="*/ 177228 h 812606"/>
                <a:gd name="connsiteX37" fmla="*/ 5372276 w 12346893"/>
                <a:gd name="connsiteY37" fmla="*/ 258677 h 812606"/>
                <a:gd name="connsiteX38" fmla="*/ 5413555 w 12346893"/>
                <a:gd name="connsiteY38" fmla="*/ 229399 h 812606"/>
                <a:gd name="connsiteX39" fmla="*/ 5687128 w 12346893"/>
                <a:gd name="connsiteY39" fmla="*/ 151994 h 812606"/>
                <a:gd name="connsiteX40" fmla="*/ 6057555 w 12346893"/>
                <a:gd name="connsiteY40" fmla="*/ 300590 h 812606"/>
                <a:gd name="connsiteX41" fmla="*/ 6105761 w 12346893"/>
                <a:gd name="connsiteY41" fmla="*/ 347929 h 812606"/>
                <a:gd name="connsiteX42" fmla="*/ 6110075 w 12346893"/>
                <a:gd name="connsiteY42" fmla="*/ 339306 h 812606"/>
                <a:gd name="connsiteX43" fmla="*/ 6119611 w 12346893"/>
                <a:gd name="connsiteY43" fmla="*/ 356970 h 812606"/>
                <a:gd name="connsiteX44" fmla="*/ 6559439 w 12346893"/>
                <a:gd name="connsiteY44" fmla="*/ 644296 h 812606"/>
                <a:gd name="connsiteX45" fmla="*/ 6982502 w 12346893"/>
                <a:gd name="connsiteY45" fmla="*/ 383863 h 812606"/>
                <a:gd name="connsiteX46" fmla="*/ 6982753 w 12346893"/>
                <a:gd name="connsiteY46" fmla="*/ 383454 h 812606"/>
                <a:gd name="connsiteX47" fmla="*/ 6984246 w 12346893"/>
                <a:gd name="connsiteY47" fmla="*/ 380360 h 812606"/>
                <a:gd name="connsiteX48" fmla="*/ 7011032 w 12346893"/>
                <a:gd name="connsiteY48" fmla="*/ 332390 h 812606"/>
                <a:gd name="connsiteX49" fmla="*/ 7024286 w 12346893"/>
                <a:gd name="connsiteY49" fmla="*/ 311755 h 812606"/>
                <a:gd name="connsiteX50" fmla="*/ 7041777 w 12346893"/>
                <a:gd name="connsiteY50" fmla="*/ 271319 h 812606"/>
                <a:gd name="connsiteX51" fmla="*/ 7034085 w 12346893"/>
                <a:gd name="connsiteY51" fmla="*/ 296503 h 812606"/>
                <a:gd name="connsiteX52" fmla="*/ 7040195 w 12346893"/>
                <a:gd name="connsiteY52" fmla="*/ 286991 h 812606"/>
                <a:gd name="connsiteX53" fmla="*/ 7531947 w 12346893"/>
                <a:gd name="connsiteY53" fmla="*/ 1 h 812606"/>
                <a:gd name="connsiteX54" fmla="*/ 7902374 w 12346893"/>
                <a:gd name="connsiteY54" fmla="*/ 148597 h 812606"/>
                <a:gd name="connsiteX55" fmla="*/ 7950580 w 12346893"/>
                <a:gd name="connsiteY55" fmla="*/ 195936 h 812606"/>
                <a:gd name="connsiteX56" fmla="*/ 7954894 w 12346893"/>
                <a:gd name="connsiteY56" fmla="*/ 187312 h 812606"/>
                <a:gd name="connsiteX57" fmla="*/ 7964430 w 12346893"/>
                <a:gd name="connsiteY57" fmla="*/ 204977 h 812606"/>
                <a:gd name="connsiteX58" fmla="*/ 8404258 w 12346893"/>
                <a:gd name="connsiteY58" fmla="*/ 492302 h 812606"/>
                <a:gd name="connsiteX59" fmla="*/ 8669869 w 12346893"/>
                <a:gd name="connsiteY59" fmla="*/ 401515 h 812606"/>
                <a:gd name="connsiteX60" fmla="*/ 8715076 w 12346893"/>
                <a:gd name="connsiteY60" fmla="*/ 363604 h 812606"/>
                <a:gd name="connsiteX61" fmla="*/ 8720650 w 12346893"/>
                <a:gd name="connsiteY61" fmla="*/ 356531 h 812606"/>
                <a:gd name="connsiteX62" fmla="*/ 8754770 w 12346893"/>
                <a:gd name="connsiteY62" fmla="*/ 323702 h 812606"/>
                <a:gd name="connsiteX63" fmla="*/ 8779851 w 12346893"/>
                <a:gd name="connsiteY63" fmla="*/ 296653 h 812606"/>
                <a:gd name="connsiteX64" fmla="*/ 8869086 w 12346893"/>
                <a:gd name="connsiteY64" fmla="*/ 159809 h 812606"/>
                <a:gd name="connsiteX65" fmla="*/ 8886596 w 12346893"/>
                <a:gd name="connsiteY65" fmla="*/ 119325 h 812606"/>
                <a:gd name="connsiteX66" fmla="*/ 8868912 w 12346893"/>
                <a:gd name="connsiteY66" fmla="*/ 177226 h 812606"/>
                <a:gd name="connsiteX67" fmla="*/ 8832573 w 12346893"/>
                <a:gd name="connsiteY67" fmla="*/ 258676 h 812606"/>
                <a:gd name="connsiteX68" fmla="*/ 8873853 w 12346893"/>
                <a:gd name="connsiteY68" fmla="*/ 229399 h 812606"/>
                <a:gd name="connsiteX69" fmla="*/ 9147426 w 12346893"/>
                <a:gd name="connsiteY69" fmla="*/ 151993 h 812606"/>
                <a:gd name="connsiteX70" fmla="*/ 9517853 w 12346893"/>
                <a:gd name="connsiteY70" fmla="*/ 300589 h 812606"/>
                <a:gd name="connsiteX71" fmla="*/ 9566059 w 12346893"/>
                <a:gd name="connsiteY71" fmla="*/ 347928 h 812606"/>
                <a:gd name="connsiteX72" fmla="*/ 9570373 w 12346893"/>
                <a:gd name="connsiteY72" fmla="*/ 339305 h 812606"/>
                <a:gd name="connsiteX73" fmla="*/ 9579908 w 12346893"/>
                <a:gd name="connsiteY73" fmla="*/ 356969 h 812606"/>
                <a:gd name="connsiteX74" fmla="*/ 10019738 w 12346893"/>
                <a:gd name="connsiteY74" fmla="*/ 644295 h 812606"/>
                <a:gd name="connsiteX75" fmla="*/ 10442800 w 12346893"/>
                <a:gd name="connsiteY75" fmla="*/ 383862 h 812606"/>
                <a:gd name="connsiteX76" fmla="*/ 10443052 w 12346893"/>
                <a:gd name="connsiteY76" fmla="*/ 383453 h 812606"/>
                <a:gd name="connsiteX77" fmla="*/ 10444544 w 12346893"/>
                <a:gd name="connsiteY77" fmla="*/ 380359 h 812606"/>
                <a:gd name="connsiteX78" fmla="*/ 10471330 w 12346893"/>
                <a:gd name="connsiteY78" fmla="*/ 332389 h 812606"/>
                <a:gd name="connsiteX79" fmla="*/ 10484585 w 12346893"/>
                <a:gd name="connsiteY79" fmla="*/ 311754 h 812606"/>
                <a:gd name="connsiteX80" fmla="*/ 10502074 w 12346893"/>
                <a:gd name="connsiteY80" fmla="*/ 271318 h 812606"/>
                <a:gd name="connsiteX81" fmla="*/ 10494383 w 12346893"/>
                <a:gd name="connsiteY81" fmla="*/ 296502 h 812606"/>
                <a:gd name="connsiteX82" fmla="*/ 10500493 w 12346893"/>
                <a:gd name="connsiteY82" fmla="*/ 286990 h 812606"/>
                <a:gd name="connsiteX83" fmla="*/ 10992245 w 12346893"/>
                <a:gd name="connsiteY83" fmla="*/ 0 h 812606"/>
                <a:gd name="connsiteX84" fmla="*/ 11362672 w 12346893"/>
                <a:gd name="connsiteY84" fmla="*/ 148596 h 812606"/>
                <a:gd name="connsiteX85" fmla="*/ 11410878 w 12346893"/>
                <a:gd name="connsiteY85" fmla="*/ 195935 h 812606"/>
                <a:gd name="connsiteX86" fmla="*/ 11415192 w 12346893"/>
                <a:gd name="connsiteY86" fmla="*/ 187311 h 812606"/>
                <a:gd name="connsiteX87" fmla="*/ 11424728 w 12346893"/>
                <a:gd name="connsiteY87" fmla="*/ 204976 h 812606"/>
                <a:gd name="connsiteX88" fmla="*/ 11864557 w 12346893"/>
                <a:gd name="connsiteY88" fmla="*/ 492302 h 812606"/>
                <a:gd name="connsiteX89" fmla="*/ 12329384 w 12346893"/>
                <a:gd name="connsiteY89" fmla="*/ 159808 h 812606"/>
                <a:gd name="connsiteX90" fmla="*/ 12346893 w 12346893"/>
                <a:gd name="connsiteY90" fmla="*/ 119324 h 812606"/>
                <a:gd name="connsiteX91" fmla="*/ 12329210 w 12346893"/>
                <a:gd name="connsiteY91" fmla="*/ 177225 h 812606"/>
                <a:gd name="connsiteX92" fmla="*/ 11735544 w 12346893"/>
                <a:gd name="connsiteY92" fmla="*/ 660610 h 812606"/>
                <a:gd name="connsiteX93" fmla="*/ 11365117 w 12346893"/>
                <a:gd name="connsiteY93" fmla="*/ 512014 h 812606"/>
                <a:gd name="connsiteX94" fmla="*/ 11316911 w 12346893"/>
                <a:gd name="connsiteY94" fmla="*/ 464675 h 812606"/>
                <a:gd name="connsiteX95" fmla="*/ 11312596 w 12346893"/>
                <a:gd name="connsiteY95" fmla="*/ 473298 h 812606"/>
                <a:gd name="connsiteX96" fmla="*/ 11303061 w 12346893"/>
                <a:gd name="connsiteY96" fmla="*/ 455634 h 812606"/>
                <a:gd name="connsiteX97" fmla="*/ 10863232 w 12346893"/>
                <a:gd name="connsiteY97" fmla="*/ 168308 h 812606"/>
                <a:gd name="connsiteX98" fmla="*/ 10440170 w 12346893"/>
                <a:gd name="connsiteY98" fmla="*/ 428741 h 812606"/>
                <a:gd name="connsiteX99" fmla="*/ 10439918 w 12346893"/>
                <a:gd name="connsiteY99" fmla="*/ 429150 h 812606"/>
                <a:gd name="connsiteX100" fmla="*/ 10438426 w 12346893"/>
                <a:gd name="connsiteY100" fmla="*/ 432244 h 812606"/>
                <a:gd name="connsiteX101" fmla="*/ 10411639 w 12346893"/>
                <a:gd name="connsiteY101" fmla="*/ 480214 h 812606"/>
                <a:gd name="connsiteX102" fmla="*/ 10398385 w 12346893"/>
                <a:gd name="connsiteY102" fmla="*/ 500849 h 812606"/>
                <a:gd name="connsiteX103" fmla="*/ 10380895 w 12346893"/>
                <a:gd name="connsiteY103" fmla="*/ 541285 h 812606"/>
                <a:gd name="connsiteX104" fmla="*/ 10388586 w 12346893"/>
                <a:gd name="connsiteY104" fmla="*/ 516101 h 812606"/>
                <a:gd name="connsiteX105" fmla="*/ 10382477 w 12346893"/>
                <a:gd name="connsiteY105" fmla="*/ 525613 h 812606"/>
                <a:gd name="connsiteX106" fmla="*/ 9890724 w 12346893"/>
                <a:gd name="connsiteY106" fmla="*/ 812603 h 812606"/>
                <a:gd name="connsiteX107" fmla="*/ 9520297 w 12346893"/>
                <a:gd name="connsiteY107" fmla="*/ 664007 h 812606"/>
                <a:gd name="connsiteX108" fmla="*/ 9472091 w 12346893"/>
                <a:gd name="connsiteY108" fmla="*/ 616668 h 812606"/>
                <a:gd name="connsiteX109" fmla="*/ 9467777 w 12346893"/>
                <a:gd name="connsiteY109" fmla="*/ 625292 h 812606"/>
                <a:gd name="connsiteX110" fmla="*/ 9458242 w 12346893"/>
                <a:gd name="connsiteY110" fmla="*/ 607627 h 812606"/>
                <a:gd name="connsiteX111" fmla="*/ 9018413 w 12346893"/>
                <a:gd name="connsiteY111" fmla="*/ 320302 h 812606"/>
                <a:gd name="connsiteX112" fmla="*/ 8752802 w 12346893"/>
                <a:gd name="connsiteY112" fmla="*/ 411089 h 812606"/>
                <a:gd name="connsiteX113" fmla="*/ 8707595 w 12346893"/>
                <a:gd name="connsiteY113" fmla="*/ 449000 h 812606"/>
                <a:gd name="connsiteX114" fmla="*/ 8702022 w 12346893"/>
                <a:gd name="connsiteY114" fmla="*/ 456073 h 812606"/>
                <a:gd name="connsiteX115" fmla="*/ 8667901 w 12346893"/>
                <a:gd name="connsiteY115" fmla="*/ 488902 h 812606"/>
                <a:gd name="connsiteX116" fmla="*/ 8642820 w 12346893"/>
                <a:gd name="connsiteY116" fmla="*/ 515951 h 812606"/>
                <a:gd name="connsiteX117" fmla="*/ 8553585 w 12346893"/>
                <a:gd name="connsiteY117" fmla="*/ 652795 h 812606"/>
                <a:gd name="connsiteX118" fmla="*/ 8536075 w 12346893"/>
                <a:gd name="connsiteY118" fmla="*/ 693279 h 812606"/>
                <a:gd name="connsiteX119" fmla="*/ 8553759 w 12346893"/>
                <a:gd name="connsiteY119" fmla="*/ 635378 h 812606"/>
                <a:gd name="connsiteX120" fmla="*/ 8590098 w 12346893"/>
                <a:gd name="connsiteY120" fmla="*/ 553928 h 812606"/>
                <a:gd name="connsiteX121" fmla="*/ 8548818 w 12346893"/>
                <a:gd name="connsiteY121" fmla="*/ 583206 h 812606"/>
                <a:gd name="connsiteX122" fmla="*/ 8275246 w 12346893"/>
                <a:gd name="connsiteY122" fmla="*/ 660611 h 812606"/>
                <a:gd name="connsiteX123" fmla="*/ 7904819 w 12346893"/>
                <a:gd name="connsiteY123" fmla="*/ 512015 h 812606"/>
                <a:gd name="connsiteX124" fmla="*/ 7856612 w 12346893"/>
                <a:gd name="connsiteY124" fmla="*/ 464676 h 812606"/>
                <a:gd name="connsiteX125" fmla="*/ 7852299 w 12346893"/>
                <a:gd name="connsiteY125" fmla="*/ 473299 h 812606"/>
                <a:gd name="connsiteX126" fmla="*/ 7842763 w 12346893"/>
                <a:gd name="connsiteY126" fmla="*/ 455635 h 812606"/>
                <a:gd name="connsiteX127" fmla="*/ 7402933 w 12346893"/>
                <a:gd name="connsiteY127" fmla="*/ 168309 h 812606"/>
                <a:gd name="connsiteX128" fmla="*/ 6979871 w 12346893"/>
                <a:gd name="connsiteY128" fmla="*/ 428742 h 812606"/>
                <a:gd name="connsiteX129" fmla="*/ 6979620 w 12346893"/>
                <a:gd name="connsiteY129" fmla="*/ 429151 h 812606"/>
                <a:gd name="connsiteX130" fmla="*/ 6978128 w 12346893"/>
                <a:gd name="connsiteY130" fmla="*/ 432245 h 812606"/>
                <a:gd name="connsiteX131" fmla="*/ 6951342 w 12346893"/>
                <a:gd name="connsiteY131" fmla="*/ 480215 h 812606"/>
                <a:gd name="connsiteX132" fmla="*/ 6938086 w 12346893"/>
                <a:gd name="connsiteY132" fmla="*/ 500850 h 812606"/>
                <a:gd name="connsiteX133" fmla="*/ 6920597 w 12346893"/>
                <a:gd name="connsiteY133" fmla="*/ 541286 h 812606"/>
                <a:gd name="connsiteX134" fmla="*/ 6928288 w 12346893"/>
                <a:gd name="connsiteY134" fmla="*/ 516102 h 812606"/>
                <a:gd name="connsiteX135" fmla="*/ 6922178 w 12346893"/>
                <a:gd name="connsiteY135" fmla="*/ 525614 h 812606"/>
                <a:gd name="connsiteX136" fmla="*/ 6430427 w 12346893"/>
                <a:gd name="connsiteY136" fmla="*/ 812604 h 812606"/>
                <a:gd name="connsiteX137" fmla="*/ 6059999 w 12346893"/>
                <a:gd name="connsiteY137" fmla="*/ 664008 h 812606"/>
                <a:gd name="connsiteX138" fmla="*/ 6011793 w 12346893"/>
                <a:gd name="connsiteY138" fmla="*/ 616669 h 812606"/>
                <a:gd name="connsiteX139" fmla="*/ 6007479 w 12346893"/>
                <a:gd name="connsiteY139" fmla="*/ 625293 h 812606"/>
                <a:gd name="connsiteX140" fmla="*/ 5997944 w 12346893"/>
                <a:gd name="connsiteY140" fmla="*/ 607628 h 812606"/>
                <a:gd name="connsiteX141" fmla="*/ 5558114 w 12346893"/>
                <a:gd name="connsiteY141" fmla="*/ 320302 h 812606"/>
                <a:gd name="connsiteX142" fmla="*/ 5292505 w 12346893"/>
                <a:gd name="connsiteY142" fmla="*/ 411089 h 812606"/>
                <a:gd name="connsiteX143" fmla="*/ 5247300 w 12346893"/>
                <a:gd name="connsiteY143" fmla="*/ 448999 h 812606"/>
                <a:gd name="connsiteX144" fmla="*/ 5241724 w 12346893"/>
                <a:gd name="connsiteY144" fmla="*/ 456075 h 812606"/>
                <a:gd name="connsiteX145" fmla="*/ 5207594 w 12346893"/>
                <a:gd name="connsiteY145" fmla="*/ 488913 h 812606"/>
                <a:gd name="connsiteX146" fmla="*/ 5182522 w 12346893"/>
                <a:gd name="connsiteY146" fmla="*/ 515952 h 812606"/>
                <a:gd name="connsiteX147" fmla="*/ 5129799 w 12346893"/>
                <a:gd name="connsiteY147" fmla="*/ 553930 h 812606"/>
                <a:gd name="connsiteX148" fmla="*/ 5088520 w 12346893"/>
                <a:gd name="connsiteY148" fmla="*/ 583208 h 812606"/>
                <a:gd name="connsiteX149" fmla="*/ 4814948 w 12346893"/>
                <a:gd name="connsiteY149" fmla="*/ 660613 h 812606"/>
                <a:gd name="connsiteX150" fmla="*/ 4444521 w 12346893"/>
                <a:gd name="connsiteY150" fmla="*/ 512017 h 812606"/>
                <a:gd name="connsiteX151" fmla="*/ 4396314 w 12346893"/>
                <a:gd name="connsiteY151" fmla="*/ 464678 h 812606"/>
                <a:gd name="connsiteX152" fmla="*/ 4392001 w 12346893"/>
                <a:gd name="connsiteY152" fmla="*/ 473301 h 812606"/>
                <a:gd name="connsiteX153" fmla="*/ 4382465 w 12346893"/>
                <a:gd name="connsiteY153" fmla="*/ 455637 h 812606"/>
                <a:gd name="connsiteX154" fmla="*/ 3942636 w 12346893"/>
                <a:gd name="connsiteY154" fmla="*/ 168311 h 812606"/>
                <a:gd name="connsiteX155" fmla="*/ 3519574 w 12346893"/>
                <a:gd name="connsiteY155" fmla="*/ 428744 h 812606"/>
                <a:gd name="connsiteX156" fmla="*/ 3519322 w 12346893"/>
                <a:gd name="connsiteY156" fmla="*/ 429153 h 812606"/>
                <a:gd name="connsiteX157" fmla="*/ 3491044 w 12346893"/>
                <a:gd name="connsiteY157" fmla="*/ 480217 h 812606"/>
                <a:gd name="connsiteX158" fmla="*/ 3477788 w 12346893"/>
                <a:gd name="connsiteY158" fmla="*/ 500852 h 812606"/>
                <a:gd name="connsiteX159" fmla="*/ 3460299 w 12346893"/>
                <a:gd name="connsiteY159" fmla="*/ 541288 h 812606"/>
                <a:gd name="connsiteX160" fmla="*/ 3467991 w 12346893"/>
                <a:gd name="connsiteY160" fmla="*/ 516104 h 812606"/>
                <a:gd name="connsiteX161" fmla="*/ 3461880 w 12346893"/>
                <a:gd name="connsiteY161" fmla="*/ 525616 h 812606"/>
                <a:gd name="connsiteX162" fmla="*/ 2970129 w 12346893"/>
                <a:gd name="connsiteY162" fmla="*/ 812606 h 812606"/>
                <a:gd name="connsiteX163" fmla="*/ 2599702 w 12346893"/>
                <a:gd name="connsiteY163" fmla="*/ 664010 h 812606"/>
                <a:gd name="connsiteX164" fmla="*/ 2551495 w 12346893"/>
                <a:gd name="connsiteY164" fmla="*/ 616671 h 812606"/>
                <a:gd name="connsiteX165" fmla="*/ 2547182 w 12346893"/>
                <a:gd name="connsiteY165" fmla="*/ 625295 h 812606"/>
                <a:gd name="connsiteX166" fmla="*/ 2537646 w 12346893"/>
                <a:gd name="connsiteY166" fmla="*/ 607630 h 812606"/>
                <a:gd name="connsiteX167" fmla="*/ 2097817 w 12346893"/>
                <a:gd name="connsiteY167" fmla="*/ 320304 h 812606"/>
                <a:gd name="connsiteX168" fmla="*/ 1832207 w 12346893"/>
                <a:gd name="connsiteY168" fmla="*/ 411091 h 812606"/>
                <a:gd name="connsiteX169" fmla="*/ 1722225 w 12346893"/>
                <a:gd name="connsiteY169" fmla="*/ 515954 h 812606"/>
                <a:gd name="connsiteX170" fmla="*/ 1669501 w 12346893"/>
                <a:gd name="connsiteY170" fmla="*/ 553933 h 812606"/>
                <a:gd name="connsiteX171" fmla="*/ 1628223 w 12346893"/>
                <a:gd name="connsiteY171" fmla="*/ 583210 h 812606"/>
                <a:gd name="connsiteX172" fmla="*/ 1354650 w 12346893"/>
                <a:gd name="connsiteY172" fmla="*/ 660615 h 812606"/>
                <a:gd name="connsiteX173" fmla="*/ 984223 w 12346893"/>
                <a:gd name="connsiteY173" fmla="*/ 512019 h 812606"/>
                <a:gd name="connsiteX174" fmla="*/ 936017 w 12346893"/>
                <a:gd name="connsiteY174" fmla="*/ 464680 h 812606"/>
                <a:gd name="connsiteX175" fmla="*/ 931703 w 12346893"/>
                <a:gd name="connsiteY175" fmla="*/ 473303 h 812606"/>
                <a:gd name="connsiteX176" fmla="*/ 922167 w 12346893"/>
                <a:gd name="connsiteY176" fmla="*/ 455639 h 812606"/>
                <a:gd name="connsiteX177" fmla="*/ 482338 w 12346893"/>
                <a:gd name="connsiteY177" fmla="*/ 168313 h 812606"/>
                <a:gd name="connsiteX178" fmla="*/ 59276 w 12346893"/>
                <a:gd name="connsiteY178" fmla="*/ 428746 h 812606"/>
                <a:gd name="connsiteX179" fmla="*/ 59024 w 12346893"/>
                <a:gd name="connsiteY179" fmla="*/ 429155 h 812606"/>
                <a:gd name="connsiteX180" fmla="*/ 30746 w 12346893"/>
                <a:gd name="connsiteY180" fmla="*/ 480219 h 812606"/>
                <a:gd name="connsiteX181" fmla="*/ 1 w 12346893"/>
                <a:gd name="connsiteY181" fmla="*/ 541290 h 812606"/>
                <a:gd name="connsiteX182" fmla="*/ 247794 w 12346893"/>
                <a:gd name="connsiteY182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19551 w 12346891"/>
                <a:gd name="connsiteY35" fmla="*/ 296655 h 812606"/>
                <a:gd name="connsiteX36" fmla="*/ 5408612 w 12346891"/>
                <a:gd name="connsiteY36" fmla="*/ 177228 h 812606"/>
                <a:gd name="connsiteX37" fmla="*/ 5372274 w 12346891"/>
                <a:gd name="connsiteY37" fmla="*/ 258677 h 812606"/>
                <a:gd name="connsiteX38" fmla="*/ 5413553 w 12346891"/>
                <a:gd name="connsiteY38" fmla="*/ 229399 h 812606"/>
                <a:gd name="connsiteX39" fmla="*/ 5687126 w 12346891"/>
                <a:gd name="connsiteY39" fmla="*/ 151994 h 812606"/>
                <a:gd name="connsiteX40" fmla="*/ 6057553 w 12346891"/>
                <a:gd name="connsiteY40" fmla="*/ 300590 h 812606"/>
                <a:gd name="connsiteX41" fmla="*/ 6105759 w 12346891"/>
                <a:gd name="connsiteY41" fmla="*/ 347929 h 812606"/>
                <a:gd name="connsiteX42" fmla="*/ 6110073 w 12346891"/>
                <a:gd name="connsiteY42" fmla="*/ 339306 h 812606"/>
                <a:gd name="connsiteX43" fmla="*/ 6119609 w 12346891"/>
                <a:gd name="connsiteY43" fmla="*/ 356970 h 812606"/>
                <a:gd name="connsiteX44" fmla="*/ 6559437 w 12346891"/>
                <a:gd name="connsiteY44" fmla="*/ 644296 h 812606"/>
                <a:gd name="connsiteX45" fmla="*/ 6982500 w 12346891"/>
                <a:gd name="connsiteY45" fmla="*/ 383863 h 812606"/>
                <a:gd name="connsiteX46" fmla="*/ 6982751 w 12346891"/>
                <a:gd name="connsiteY46" fmla="*/ 383454 h 812606"/>
                <a:gd name="connsiteX47" fmla="*/ 6984244 w 12346891"/>
                <a:gd name="connsiteY47" fmla="*/ 380360 h 812606"/>
                <a:gd name="connsiteX48" fmla="*/ 7011030 w 12346891"/>
                <a:gd name="connsiteY48" fmla="*/ 332390 h 812606"/>
                <a:gd name="connsiteX49" fmla="*/ 7024284 w 12346891"/>
                <a:gd name="connsiteY49" fmla="*/ 311755 h 812606"/>
                <a:gd name="connsiteX50" fmla="*/ 7041775 w 12346891"/>
                <a:gd name="connsiteY50" fmla="*/ 271319 h 812606"/>
                <a:gd name="connsiteX51" fmla="*/ 7034083 w 12346891"/>
                <a:gd name="connsiteY51" fmla="*/ 296503 h 812606"/>
                <a:gd name="connsiteX52" fmla="*/ 7040193 w 12346891"/>
                <a:gd name="connsiteY52" fmla="*/ 286991 h 812606"/>
                <a:gd name="connsiteX53" fmla="*/ 7531945 w 12346891"/>
                <a:gd name="connsiteY53" fmla="*/ 1 h 812606"/>
                <a:gd name="connsiteX54" fmla="*/ 7902372 w 12346891"/>
                <a:gd name="connsiteY54" fmla="*/ 148597 h 812606"/>
                <a:gd name="connsiteX55" fmla="*/ 7950578 w 12346891"/>
                <a:gd name="connsiteY55" fmla="*/ 195936 h 812606"/>
                <a:gd name="connsiteX56" fmla="*/ 7954892 w 12346891"/>
                <a:gd name="connsiteY56" fmla="*/ 187312 h 812606"/>
                <a:gd name="connsiteX57" fmla="*/ 7964428 w 12346891"/>
                <a:gd name="connsiteY57" fmla="*/ 204977 h 812606"/>
                <a:gd name="connsiteX58" fmla="*/ 8404256 w 12346891"/>
                <a:gd name="connsiteY58" fmla="*/ 492302 h 812606"/>
                <a:gd name="connsiteX59" fmla="*/ 8669867 w 12346891"/>
                <a:gd name="connsiteY59" fmla="*/ 401515 h 812606"/>
                <a:gd name="connsiteX60" fmla="*/ 8715074 w 12346891"/>
                <a:gd name="connsiteY60" fmla="*/ 363604 h 812606"/>
                <a:gd name="connsiteX61" fmla="*/ 8720648 w 12346891"/>
                <a:gd name="connsiteY61" fmla="*/ 356531 h 812606"/>
                <a:gd name="connsiteX62" fmla="*/ 8754768 w 12346891"/>
                <a:gd name="connsiteY62" fmla="*/ 323702 h 812606"/>
                <a:gd name="connsiteX63" fmla="*/ 8779849 w 12346891"/>
                <a:gd name="connsiteY63" fmla="*/ 296653 h 812606"/>
                <a:gd name="connsiteX64" fmla="*/ 8869084 w 12346891"/>
                <a:gd name="connsiteY64" fmla="*/ 159809 h 812606"/>
                <a:gd name="connsiteX65" fmla="*/ 8886594 w 12346891"/>
                <a:gd name="connsiteY65" fmla="*/ 119325 h 812606"/>
                <a:gd name="connsiteX66" fmla="*/ 8868910 w 12346891"/>
                <a:gd name="connsiteY66" fmla="*/ 177226 h 812606"/>
                <a:gd name="connsiteX67" fmla="*/ 8832571 w 12346891"/>
                <a:gd name="connsiteY67" fmla="*/ 258676 h 812606"/>
                <a:gd name="connsiteX68" fmla="*/ 8873851 w 12346891"/>
                <a:gd name="connsiteY68" fmla="*/ 229399 h 812606"/>
                <a:gd name="connsiteX69" fmla="*/ 9147424 w 12346891"/>
                <a:gd name="connsiteY69" fmla="*/ 151993 h 812606"/>
                <a:gd name="connsiteX70" fmla="*/ 9517851 w 12346891"/>
                <a:gd name="connsiteY70" fmla="*/ 300589 h 812606"/>
                <a:gd name="connsiteX71" fmla="*/ 9566057 w 12346891"/>
                <a:gd name="connsiteY71" fmla="*/ 347928 h 812606"/>
                <a:gd name="connsiteX72" fmla="*/ 9570371 w 12346891"/>
                <a:gd name="connsiteY72" fmla="*/ 339305 h 812606"/>
                <a:gd name="connsiteX73" fmla="*/ 9579906 w 12346891"/>
                <a:gd name="connsiteY73" fmla="*/ 356969 h 812606"/>
                <a:gd name="connsiteX74" fmla="*/ 10019736 w 12346891"/>
                <a:gd name="connsiteY74" fmla="*/ 644295 h 812606"/>
                <a:gd name="connsiteX75" fmla="*/ 10442798 w 12346891"/>
                <a:gd name="connsiteY75" fmla="*/ 383862 h 812606"/>
                <a:gd name="connsiteX76" fmla="*/ 10443050 w 12346891"/>
                <a:gd name="connsiteY76" fmla="*/ 383453 h 812606"/>
                <a:gd name="connsiteX77" fmla="*/ 10444542 w 12346891"/>
                <a:gd name="connsiteY77" fmla="*/ 380359 h 812606"/>
                <a:gd name="connsiteX78" fmla="*/ 10471328 w 12346891"/>
                <a:gd name="connsiteY78" fmla="*/ 332389 h 812606"/>
                <a:gd name="connsiteX79" fmla="*/ 10484583 w 12346891"/>
                <a:gd name="connsiteY79" fmla="*/ 311754 h 812606"/>
                <a:gd name="connsiteX80" fmla="*/ 10502072 w 12346891"/>
                <a:gd name="connsiteY80" fmla="*/ 271318 h 812606"/>
                <a:gd name="connsiteX81" fmla="*/ 10494381 w 12346891"/>
                <a:gd name="connsiteY81" fmla="*/ 296502 h 812606"/>
                <a:gd name="connsiteX82" fmla="*/ 10500491 w 12346891"/>
                <a:gd name="connsiteY82" fmla="*/ 286990 h 812606"/>
                <a:gd name="connsiteX83" fmla="*/ 10992243 w 12346891"/>
                <a:gd name="connsiteY83" fmla="*/ 0 h 812606"/>
                <a:gd name="connsiteX84" fmla="*/ 11362670 w 12346891"/>
                <a:gd name="connsiteY84" fmla="*/ 148596 h 812606"/>
                <a:gd name="connsiteX85" fmla="*/ 11410876 w 12346891"/>
                <a:gd name="connsiteY85" fmla="*/ 195935 h 812606"/>
                <a:gd name="connsiteX86" fmla="*/ 11415190 w 12346891"/>
                <a:gd name="connsiteY86" fmla="*/ 187311 h 812606"/>
                <a:gd name="connsiteX87" fmla="*/ 11424726 w 12346891"/>
                <a:gd name="connsiteY87" fmla="*/ 204976 h 812606"/>
                <a:gd name="connsiteX88" fmla="*/ 11864555 w 12346891"/>
                <a:gd name="connsiteY88" fmla="*/ 492302 h 812606"/>
                <a:gd name="connsiteX89" fmla="*/ 12329382 w 12346891"/>
                <a:gd name="connsiteY89" fmla="*/ 159808 h 812606"/>
                <a:gd name="connsiteX90" fmla="*/ 12346891 w 12346891"/>
                <a:gd name="connsiteY90" fmla="*/ 119324 h 812606"/>
                <a:gd name="connsiteX91" fmla="*/ 12329208 w 12346891"/>
                <a:gd name="connsiteY91" fmla="*/ 177225 h 812606"/>
                <a:gd name="connsiteX92" fmla="*/ 11735542 w 12346891"/>
                <a:gd name="connsiteY92" fmla="*/ 660610 h 812606"/>
                <a:gd name="connsiteX93" fmla="*/ 11365115 w 12346891"/>
                <a:gd name="connsiteY93" fmla="*/ 512014 h 812606"/>
                <a:gd name="connsiteX94" fmla="*/ 11316909 w 12346891"/>
                <a:gd name="connsiteY94" fmla="*/ 464675 h 812606"/>
                <a:gd name="connsiteX95" fmla="*/ 11312594 w 12346891"/>
                <a:gd name="connsiteY95" fmla="*/ 473298 h 812606"/>
                <a:gd name="connsiteX96" fmla="*/ 11303059 w 12346891"/>
                <a:gd name="connsiteY96" fmla="*/ 455634 h 812606"/>
                <a:gd name="connsiteX97" fmla="*/ 10863230 w 12346891"/>
                <a:gd name="connsiteY97" fmla="*/ 168308 h 812606"/>
                <a:gd name="connsiteX98" fmla="*/ 10440168 w 12346891"/>
                <a:gd name="connsiteY98" fmla="*/ 428741 h 812606"/>
                <a:gd name="connsiteX99" fmla="*/ 10439916 w 12346891"/>
                <a:gd name="connsiteY99" fmla="*/ 429150 h 812606"/>
                <a:gd name="connsiteX100" fmla="*/ 10438424 w 12346891"/>
                <a:gd name="connsiteY100" fmla="*/ 432244 h 812606"/>
                <a:gd name="connsiteX101" fmla="*/ 10411637 w 12346891"/>
                <a:gd name="connsiteY101" fmla="*/ 480214 h 812606"/>
                <a:gd name="connsiteX102" fmla="*/ 10398383 w 12346891"/>
                <a:gd name="connsiteY102" fmla="*/ 500849 h 812606"/>
                <a:gd name="connsiteX103" fmla="*/ 10380893 w 12346891"/>
                <a:gd name="connsiteY103" fmla="*/ 541285 h 812606"/>
                <a:gd name="connsiteX104" fmla="*/ 10388584 w 12346891"/>
                <a:gd name="connsiteY104" fmla="*/ 516101 h 812606"/>
                <a:gd name="connsiteX105" fmla="*/ 10382475 w 12346891"/>
                <a:gd name="connsiteY105" fmla="*/ 525613 h 812606"/>
                <a:gd name="connsiteX106" fmla="*/ 9890722 w 12346891"/>
                <a:gd name="connsiteY106" fmla="*/ 812603 h 812606"/>
                <a:gd name="connsiteX107" fmla="*/ 9520295 w 12346891"/>
                <a:gd name="connsiteY107" fmla="*/ 664007 h 812606"/>
                <a:gd name="connsiteX108" fmla="*/ 9472089 w 12346891"/>
                <a:gd name="connsiteY108" fmla="*/ 616668 h 812606"/>
                <a:gd name="connsiteX109" fmla="*/ 9467775 w 12346891"/>
                <a:gd name="connsiteY109" fmla="*/ 625292 h 812606"/>
                <a:gd name="connsiteX110" fmla="*/ 9458240 w 12346891"/>
                <a:gd name="connsiteY110" fmla="*/ 607627 h 812606"/>
                <a:gd name="connsiteX111" fmla="*/ 9018411 w 12346891"/>
                <a:gd name="connsiteY111" fmla="*/ 320302 h 812606"/>
                <a:gd name="connsiteX112" fmla="*/ 8752800 w 12346891"/>
                <a:gd name="connsiteY112" fmla="*/ 411089 h 812606"/>
                <a:gd name="connsiteX113" fmla="*/ 8707593 w 12346891"/>
                <a:gd name="connsiteY113" fmla="*/ 449000 h 812606"/>
                <a:gd name="connsiteX114" fmla="*/ 8702020 w 12346891"/>
                <a:gd name="connsiteY114" fmla="*/ 456073 h 812606"/>
                <a:gd name="connsiteX115" fmla="*/ 8667899 w 12346891"/>
                <a:gd name="connsiteY115" fmla="*/ 488902 h 812606"/>
                <a:gd name="connsiteX116" fmla="*/ 8642818 w 12346891"/>
                <a:gd name="connsiteY116" fmla="*/ 515951 h 812606"/>
                <a:gd name="connsiteX117" fmla="*/ 8553583 w 12346891"/>
                <a:gd name="connsiteY117" fmla="*/ 652795 h 812606"/>
                <a:gd name="connsiteX118" fmla="*/ 8536073 w 12346891"/>
                <a:gd name="connsiteY118" fmla="*/ 693279 h 812606"/>
                <a:gd name="connsiteX119" fmla="*/ 8553757 w 12346891"/>
                <a:gd name="connsiteY119" fmla="*/ 635378 h 812606"/>
                <a:gd name="connsiteX120" fmla="*/ 8590096 w 12346891"/>
                <a:gd name="connsiteY120" fmla="*/ 553928 h 812606"/>
                <a:gd name="connsiteX121" fmla="*/ 8548816 w 12346891"/>
                <a:gd name="connsiteY121" fmla="*/ 583206 h 812606"/>
                <a:gd name="connsiteX122" fmla="*/ 8275244 w 12346891"/>
                <a:gd name="connsiteY122" fmla="*/ 660611 h 812606"/>
                <a:gd name="connsiteX123" fmla="*/ 7904817 w 12346891"/>
                <a:gd name="connsiteY123" fmla="*/ 512015 h 812606"/>
                <a:gd name="connsiteX124" fmla="*/ 7856610 w 12346891"/>
                <a:gd name="connsiteY124" fmla="*/ 464676 h 812606"/>
                <a:gd name="connsiteX125" fmla="*/ 7852297 w 12346891"/>
                <a:gd name="connsiteY125" fmla="*/ 473299 h 812606"/>
                <a:gd name="connsiteX126" fmla="*/ 7842761 w 12346891"/>
                <a:gd name="connsiteY126" fmla="*/ 455635 h 812606"/>
                <a:gd name="connsiteX127" fmla="*/ 7402931 w 12346891"/>
                <a:gd name="connsiteY127" fmla="*/ 168309 h 812606"/>
                <a:gd name="connsiteX128" fmla="*/ 6979869 w 12346891"/>
                <a:gd name="connsiteY128" fmla="*/ 428742 h 812606"/>
                <a:gd name="connsiteX129" fmla="*/ 6979618 w 12346891"/>
                <a:gd name="connsiteY129" fmla="*/ 429151 h 812606"/>
                <a:gd name="connsiteX130" fmla="*/ 6978126 w 12346891"/>
                <a:gd name="connsiteY130" fmla="*/ 432245 h 812606"/>
                <a:gd name="connsiteX131" fmla="*/ 6951340 w 12346891"/>
                <a:gd name="connsiteY131" fmla="*/ 480215 h 812606"/>
                <a:gd name="connsiteX132" fmla="*/ 6938084 w 12346891"/>
                <a:gd name="connsiteY132" fmla="*/ 500850 h 812606"/>
                <a:gd name="connsiteX133" fmla="*/ 6920595 w 12346891"/>
                <a:gd name="connsiteY133" fmla="*/ 541286 h 812606"/>
                <a:gd name="connsiteX134" fmla="*/ 6928286 w 12346891"/>
                <a:gd name="connsiteY134" fmla="*/ 516102 h 812606"/>
                <a:gd name="connsiteX135" fmla="*/ 6922176 w 12346891"/>
                <a:gd name="connsiteY135" fmla="*/ 525614 h 812606"/>
                <a:gd name="connsiteX136" fmla="*/ 6430425 w 12346891"/>
                <a:gd name="connsiteY136" fmla="*/ 812604 h 812606"/>
                <a:gd name="connsiteX137" fmla="*/ 6059997 w 12346891"/>
                <a:gd name="connsiteY137" fmla="*/ 664008 h 812606"/>
                <a:gd name="connsiteX138" fmla="*/ 6011791 w 12346891"/>
                <a:gd name="connsiteY138" fmla="*/ 616669 h 812606"/>
                <a:gd name="connsiteX139" fmla="*/ 6007477 w 12346891"/>
                <a:gd name="connsiteY139" fmla="*/ 625293 h 812606"/>
                <a:gd name="connsiteX140" fmla="*/ 5997942 w 12346891"/>
                <a:gd name="connsiteY140" fmla="*/ 607628 h 812606"/>
                <a:gd name="connsiteX141" fmla="*/ 5558112 w 12346891"/>
                <a:gd name="connsiteY141" fmla="*/ 320302 h 812606"/>
                <a:gd name="connsiteX142" fmla="*/ 5292503 w 12346891"/>
                <a:gd name="connsiteY142" fmla="*/ 411089 h 812606"/>
                <a:gd name="connsiteX143" fmla="*/ 5247298 w 12346891"/>
                <a:gd name="connsiteY143" fmla="*/ 448999 h 812606"/>
                <a:gd name="connsiteX144" fmla="*/ 5241722 w 12346891"/>
                <a:gd name="connsiteY144" fmla="*/ 456075 h 812606"/>
                <a:gd name="connsiteX145" fmla="*/ 5207592 w 12346891"/>
                <a:gd name="connsiteY145" fmla="*/ 488913 h 812606"/>
                <a:gd name="connsiteX146" fmla="*/ 5182520 w 12346891"/>
                <a:gd name="connsiteY146" fmla="*/ 515952 h 812606"/>
                <a:gd name="connsiteX147" fmla="*/ 5129797 w 12346891"/>
                <a:gd name="connsiteY147" fmla="*/ 553930 h 812606"/>
                <a:gd name="connsiteX148" fmla="*/ 5088518 w 12346891"/>
                <a:gd name="connsiteY148" fmla="*/ 583208 h 812606"/>
                <a:gd name="connsiteX149" fmla="*/ 4814946 w 12346891"/>
                <a:gd name="connsiteY149" fmla="*/ 660613 h 812606"/>
                <a:gd name="connsiteX150" fmla="*/ 4444519 w 12346891"/>
                <a:gd name="connsiteY150" fmla="*/ 512017 h 812606"/>
                <a:gd name="connsiteX151" fmla="*/ 4396312 w 12346891"/>
                <a:gd name="connsiteY151" fmla="*/ 464678 h 812606"/>
                <a:gd name="connsiteX152" fmla="*/ 4391999 w 12346891"/>
                <a:gd name="connsiteY152" fmla="*/ 473301 h 812606"/>
                <a:gd name="connsiteX153" fmla="*/ 4382463 w 12346891"/>
                <a:gd name="connsiteY153" fmla="*/ 455637 h 812606"/>
                <a:gd name="connsiteX154" fmla="*/ 3942634 w 12346891"/>
                <a:gd name="connsiteY154" fmla="*/ 168311 h 812606"/>
                <a:gd name="connsiteX155" fmla="*/ 3519572 w 12346891"/>
                <a:gd name="connsiteY155" fmla="*/ 428744 h 812606"/>
                <a:gd name="connsiteX156" fmla="*/ 3491042 w 12346891"/>
                <a:gd name="connsiteY156" fmla="*/ 480217 h 812606"/>
                <a:gd name="connsiteX157" fmla="*/ 3477786 w 12346891"/>
                <a:gd name="connsiteY157" fmla="*/ 500852 h 812606"/>
                <a:gd name="connsiteX158" fmla="*/ 3460297 w 12346891"/>
                <a:gd name="connsiteY158" fmla="*/ 541288 h 812606"/>
                <a:gd name="connsiteX159" fmla="*/ 3467989 w 12346891"/>
                <a:gd name="connsiteY159" fmla="*/ 516104 h 812606"/>
                <a:gd name="connsiteX160" fmla="*/ 3461878 w 12346891"/>
                <a:gd name="connsiteY160" fmla="*/ 525616 h 812606"/>
                <a:gd name="connsiteX161" fmla="*/ 2970127 w 12346891"/>
                <a:gd name="connsiteY161" fmla="*/ 812606 h 812606"/>
                <a:gd name="connsiteX162" fmla="*/ 2599700 w 12346891"/>
                <a:gd name="connsiteY162" fmla="*/ 664010 h 812606"/>
                <a:gd name="connsiteX163" fmla="*/ 2551493 w 12346891"/>
                <a:gd name="connsiteY163" fmla="*/ 616671 h 812606"/>
                <a:gd name="connsiteX164" fmla="*/ 2547180 w 12346891"/>
                <a:gd name="connsiteY164" fmla="*/ 625295 h 812606"/>
                <a:gd name="connsiteX165" fmla="*/ 2537644 w 12346891"/>
                <a:gd name="connsiteY165" fmla="*/ 607630 h 812606"/>
                <a:gd name="connsiteX166" fmla="*/ 2097815 w 12346891"/>
                <a:gd name="connsiteY166" fmla="*/ 320304 h 812606"/>
                <a:gd name="connsiteX167" fmla="*/ 1832205 w 12346891"/>
                <a:gd name="connsiteY167" fmla="*/ 411091 h 812606"/>
                <a:gd name="connsiteX168" fmla="*/ 1722223 w 12346891"/>
                <a:gd name="connsiteY168" fmla="*/ 515954 h 812606"/>
                <a:gd name="connsiteX169" fmla="*/ 1669499 w 12346891"/>
                <a:gd name="connsiteY169" fmla="*/ 553933 h 812606"/>
                <a:gd name="connsiteX170" fmla="*/ 1628221 w 12346891"/>
                <a:gd name="connsiteY170" fmla="*/ 583210 h 812606"/>
                <a:gd name="connsiteX171" fmla="*/ 1354648 w 12346891"/>
                <a:gd name="connsiteY171" fmla="*/ 660615 h 812606"/>
                <a:gd name="connsiteX172" fmla="*/ 984221 w 12346891"/>
                <a:gd name="connsiteY172" fmla="*/ 512019 h 812606"/>
                <a:gd name="connsiteX173" fmla="*/ 936015 w 12346891"/>
                <a:gd name="connsiteY173" fmla="*/ 464680 h 812606"/>
                <a:gd name="connsiteX174" fmla="*/ 931701 w 12346891"/>
                <a:gd name="connsiteY174" fmla="*/ 473303 h 812606"/>
                <a:gd name="connsiteX175" fmla="*/ 922165 w 12346891"/>
                <a:gd name="connsiteY175" fmla="*/ 455639 h 812606"/>
                <a:gd name="connsiteX176" fmla="*/ 482336 w 12346891"/>
                <a:gd name="connsiteY176" fmla="*/ 168313 h 812606"/>
                <a:gd name="connsiteX177" fmla="*/ 59274 w 12346891"/>
                <a:gd name="connsiteY177" fmla="*/ 428746 h 812606"/>
                <a:gd name="connsiteX178" fmla="*/ 59022 w 12346891"/>
                <a:gd name="connsiteY178" fmla="*/ 429155 h 812606"/>
                <a:gd name="connsiteX179" fmla="*/ 30744 w 12346891"/>
                <a:gd name="connsiteY179" fmla="*/ 480219 h 812606"/>
                <a:gd name="connsiteX180" fmla="*/ -1 w 12346891"/>
                <a:gd name="connsiteY180" fmla="*/ 541290 h 812606"/>
                <a:gd name="connsiteX181" fmla="*/ 247792 w 12346891"/>
                <a:gd name="connsiteY181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19553 w 12346893"/>
                <a:gd name="connsiteY35" fmla="*/ 296655 h 812606"/>
                <a:gd name="connsiteX36" fmla="*/ 5408614 w 12346893"/>
                <a:gd name="connsiteY36" fmla="*/ 177228 h 812606"/>
                <a:gd name="connsiteX37" fmla="*/ 5372276 w 12346893"/>
                <a:gd name="connsiteY37" fmla="*/ 258677 h 812606"/>
                <a:gd name="connsiteX38" fmla="*/ 5413555 w 12346893"/>
                <a:gd name="connsiteY38" fmla="*/ 229399 h 812606"/>
                <a:gd name="connsiteX39" fmla="*/ 5687128 w 12346893"/>
                <a:gd name="connsiteY39" fmla="*/ 151994 h 812606"/>
                <a:gd name="connsiteX40" fmla="*/ 6057555 w 12346893"/>
                <a:gd name="connsiteY40" fmla="*/ 300590 h 812606"/>
                <a:gd name="connsiteX41" fmla="*/ 6105761 w 12346893"/>
                <a:gd name="connsiteY41" fmla="*/ 347929 h 812606"/>
                <a:gd name="connsiteX42" fmla="*/ 6110075 w 12346893"/>
                <a:gd name="connsiteY42" fmla="*/ 339306 h 812606"/>
                <a:gd name="connsiteX43" fmla="*/ 6119611 w 12346893"/>
                <a:gd name="connsiteY43" fmla="*/ 356970 h 812606"/>
                <a:gd name="connsiteX44" fmla="*/ 6559439 w 12346893"/>
                <a:gd name="connsiteY44" fmla="*/ 644296 h 812606"/>
                <a:gd name="connsiteX45" fmla="*/ 6982502 w 12346893"/>
                <a:gd name="connsiteY45" fmla="*/ 383863 h 812606"/>
                <a:gd name="connsiteX46" fmla="*/ 6982753 w 12346893"/>
                <a:gd name="connsiteY46" fmla="*/ 383454 h 812606"/>
                <a:gd name="connsiteX47" fmla="*/ 6984246 w 12346893"/>
                <a:gd name="connsiteY47" fmla="*/ 380360 h 812606"/>
                <a:gd name="connsiteX48" fmla="*/ 7011032 w 12346893"/>
                <a:gd name="connsiteY48" fmla="*/ 332390 h 812606"/>
                <a:gd name="connsiteX49" fmla="*/ 7024286 w 12346893"/>
                <a:gd name="connsiteY49" fmla="*/ 311755 h 812606"/>
                <a:gd name="connsiteX50" fmla="*/ 7041777 w 12346893"/>
                <a:gd name="connsiteY50" fmla="*/ 271319 h 812606"/>
                <a:gd name="connsiteX51" fmla="*/ 7034085 w 12346893"/>
                <a:gd name="connsiteY51" fmla="*/ 296503 h 812606"/>
                <a:gd name="connsiteX52" fmla="*/ 7040195 w 12346893"/>
                <a:gd name="connsiteY52" fmla="*/ 286991 h 812606"/>
                <a:gd name="connsiteX53" fmla="*/ 7531947 w 12346893"/>
                <a:gd name="connsiteY53" fmla="*/ 1 h 812606"/>
                <a:gd name="connsiteX54" fmla="*/ 7902374 w 12346893"/>
                <a:gd name="connsiteY54" fmla="*/ 148597 h 812606"/>
                <a:gd name="connsiteX55" fmla="*/ 7950580 w 12346893"/>
                <a:gd name="connsiteY55" fmla="*/ 195936 h 812606"/>
                <a:gd name="connsiteX56" fmla="*/ 7954894 w 12346893"/>
                <a:gd name="connsiteY56" fmla="*/ 187312 h 812606"/>
                <a:gd name="connsiteX57" fmla="*/ 7964430 w 12346893"/>
                <a:gd name="connsiteY57" fmla="*/ 204977 h 812606"/>
                <a:gd name="connsiteX58" fmla="*/ 8404258 w 12346893"/>
                <a:gd name="connsiteY58" fmla="*/ 492302 h 812606"/>
                <a:gd name="connsiteX59" fmla="*/ 8669869 w 12346893"/>
                <a:gd name="connsiteY59" fmla="*/ 401515 h 812606"/>
                <a:gd name="connsiteX60" fmla="*/ 8715076 w 12346893"/>
                <a:gd name="connsiteY60" fmla="*/ 363604 h 812606"/>
                <a:gd name="connsiteX61" fmla="*/ 8720650 w 12346893"/>
                <a:gd name="connsiteY61" fmla="*/ 356531 h 812606"/>
                <a:gd name="connsiteX62" fmla="*/ 8754770 w 12346893"/>
                <a:gd name="connsiteY62" fmla="*/ 323702 h 812606"/>
                <a:gd name="connsiteX63" fmla="*/ 8779851 w 12346893"/>
                <a:gd name="connsiteY63" fmla="*/ 296653 h 812606"/>
                <a:gd name="connsiteX64" fmla="*/ 8869086 w 12346893"/>
                <a:gd name="connsiteY64" fmla="*/ 159809 h 812606"/>
                <a:gd name="connsiteX65" fmla="*/ 8886596 w 12346893"/>
                <a:gd name="connsiteY65" fmla="*/ 119325 h 812606"/>
                <a:gd name="connsiteX66" fmla="*/ 8868912 w 12346893"/>
                <a:gd name="connsiteY66" fmla="*/ 177226 h 812606"/>
                <a:gd name="connsiteX67" fmla="*/ 8832573 w 12346893"/>
                <a:gd name="connsiteY67" fmla="*/ 258676 h 812606"/>
                <a:gd name="connsiteX68" fmla="*/ 8873853 w 12346893"/>
                <a:gd name="connsiteY68" fmla="*/ 229399 h 812606"/>
                <a:gd name="connsiteX69" fmla="*/ 9147426 w 12346893"/>
                <a:gd name="connsiteY69" fmla="*/ 151993 h 812606"/>
                <a:gd name="connsiteX70" fmla="*/ 9517853 w 12346893"/>
                <a:gd name="connsiteY70" fmla="*/ 300589 h 812606"/>
                <a:gd name="connsiteX71" fmla="*/ 9566059 w 12346893"/>
                <a:gd name="connsiteY71" fmla="*/ 347928 h 812606"/>
                <a:gd name="connsiteX72" fmla="*/ 9570373 w 12346893"/>
                <a:gd name="connsiteY72" fmla="*/ 339305 h 812606"/>
                <a:gd name="connsiteX73" fmla="*/ 9579908 w 12346893"/>
                <a:gd name="connsiteY73" fmla="*/ 356969 h 812606"/>
                <a:gd name="connsiteX74" fmla="*/ 10019738 w 12346893"/>
                <a:gd name="connsiteY74" fmla="*/ 644295 h 812606"/>
                <a:gd name="connsiteX75" fmla="*/ 10442800 w 12346893"/>
                <a:gd name="connsiteY75" fmla="*/ 383862 h 812606"/>
                <a:gd name="connsiteX76" fmla="*/ 10443052 w 12346893"/>
                <a:gd name="connsiteY76" fmla="*/ 383453 h 812606"/>
                <a:gd name="connsiteX77" fmla="*/ 10444544 w 12346893"/>
                <a:gd name="connsiteY77" fmla="*/ 380359 h 812606"/>
                <a:gd name="connsiteX78" fmla="*/ 10471330 w 12346893"/>
                <a:gd name="connsiteY78" fmla="*/ 332389 h 812606"/>
                <a:gd name="connsiteX79" fmla="*/ 10484585 w 12346893"/>
                <a:gd name="connsiteY79" fmla="*/ 311754 h 812606"/>
                <a:gd name="connsiteX80" fmla="*/ 10502074 w 12346893"/>
                <a:gd name="connsiteY80" fmla="*/ 271318 h 812606"/>
                <a:gd name="connsiteX81" fmla="*/ 10494383 w 12346893"/>
                <a:gd name="connsiteY81" fmla="*/ 296502 h 812606"/>
                <a:gd name="connsiteX82" fmla="*/ 10500493 w 12346893"/>
                <a:gd name="connsiteY82" fmla="*/ 286990 h 812606"/>
                <a:gd name="connsiteX83" fmla="*/ 10992245 w 12346893"/>
                <a:gd name="connsiteY83" fmla="*/ 0 h 812606"/>
                <a:gd name="connsiteX84" fmla="*/ 11362672 w 12346893"/>
                <a:gd name="connsiteY84" fmla="*/ 148596 h 812606"/>
                <a:gd name="connsiteX85" fmla="*/ 11410878 w 12346893"/>
                <a:gd name="connsiteY85" fmla="*/ 195935 h 812606"/>
                <a:gd name="connsiteX86" fmla="*/ 11415192 w 12346893"/>
                <a:gd name="connsiteY86" fmla="*/ 187311 h 812606"/>
                <a:gd name="connsiteX87" fmla="*/ 11424728 w 12346893"/>
                <a:gd name="connsiteY87" fmla="*/ 204976 h 812606"/>
                <a:gd name="connsiteX88" fmla="*/ 11864557 w 12346893"/>
                <a:gd name="connsiteY88" fmla="*/ 492302 h 812606"/>
                <a:gd name="connsiteX89" fmla="*/ 12329384 w 12346893"/>
                <a:gd name="connsiteY89" fmla="*/ 159808 h 812606"/>
                <a:gd name="connsiteX90" fmla="*/ 12346893 w 12346893"/>
                <a:gd name="connsiteY90" fmla="*/ 119324 h 812606"/>
                <a:gd name="connsiteX91" fmla="*/ 12329210 w 12346893"/>
                <a:gd name="connsiteY91" fmla="*/ 177225 h 812606"/>
                <a:gd name="connsiteX92" fmla="*/ 11735544 w 12346893"/>
                <a:gd name="connsiteY92" fmla="*/ 660610 h 812606"/>
                <a:gd name="connsiteX93" fmla="*/ 11365117 w 12346893"/>
                <a:gd name="connsiteY93" fmla="*/ 512014 h 812606"/>
                <a:gd name="connsiteX94" fmla="*/ 11316911 w 12346893"/>
                <a:gd name="connsiteY94" fmla="*/ 464675 h 812606"/>
                <a:gd name="connsiteX95" fmla="*/ 11312596 w 12346893"/>
                <a:gd name="connsiteY95" fmla="*/ 473298 h 812606"/>
                <a:gd name="connsiteX96" fmla="*/ 11303061 w 12346893"/>
                <a:gd name="connsiteY96" fmla="*/ 455634 h 812606"/>
                <a:gd name="connsiteX97" fmla="*/ 10863232 w 12346893"/>
                <a:gd name="connsiteY97" fmla="*/ 168308 h 812606"/>
                <a:gd name="connsiteX98" fmla="*/ 10440170 w 12346893"/>
                <a:gd name="connsiteY98" fmla="*/ 428741 h 812606"/>
                <a:gd name="connsiteX99" fmla="*/ 10439918 w 12346893"/>
                <a:gd name="connsiteY99" fmla="*/ 429150 h 812606"/>
                <a:gd name="connsiteX100" fmla="*/ 10438426 w 12346893"/>
                <a:gd name="connsiteY100" fmla="*/ 432244 h 812606"/>
                <a:gd name="connsiteX101" fmla="*/ 10411639 w 12346893"/>
                <a:gd name="connsiteY101" fmla="*/ 480214 h 812606"/>
                <a:gd name="connsiteX102" fmla="*/ 10398385 w 12346893"/>
                <a:gd name="connsiteY102" fmla="*/ 500849 h 812606"/>
                <a:gd name="connsiteX103" fmla="*/ 10380895 w 12346893"/>
                <a:gd name="connsiteY103" fmla="*/ 541285 h 812606"/>
                <a:gd name="connsiteX104" fmla="*/ 10388586 w 12346893"/>
                <a:gd name="connsiteY104" fmla="*/ 516101 h 812606"/>
                <a:gd name="connsiteX105" fmla="*/ 10382477 w 12346893"/>
                <a:gd name="connsiteY105" fmla="*/ 525613 h 812606"/>
                <a:gd name="connsiteX106" fmla="*/ 9890724 w 12346893"/>
                <a:gd name="connsiteY106" fmla="*/ 812603 h 812606"/>
                <a:gd name="connsiteX107" fmla="*/ 9520297 w 12346893"/>
                <a:gd name="connsiteY107" fmla="*/ 664007 h 812606"/>
                <a:gd name="connsiteX108" fmla="*/ 9472091 w 12346893"/>
                <a:gd name="connsiteY108" fmla="*/ 616668 h 812606"/>
                <a:gd name="connsiteX109" fmla="*/ 9467777 w 12346893"/>
                <a:gd name="connsiteY109" fmla="*/ 625292 h 812606"/>
                <a:gd name="connsiteX110" fmla="*/ 9458242 w 12346893"/>
                <a:gd name="connsiteY110" fmla="*/ 607627 h 812606"/>
                <a:gd name="connsiteX111" fmla="*/ 9018413 w 12346893"/>
                <a:gd name="connsiteY111" fmla="*/ 320302 h 812606"/>
                <a:gd name="connsiteX112" fmla="*/ 8752802 w 12346893"/>
                <a:gd name="connsiteY112" fmla="*/ 411089 h 812606"/>
                <a:gd name="connsiteX113" fmla="*/ 8707595 w 12346893"/>
                <a:gd name="connsiteY113" fmla="*/ 449000 h 812606"/>
                <a:gd name="connsiteX114" fmla="*/ 8702022 w 12346893"/>
                <a:gd name="connsiteY114" fmla="*/ 456073 h 812606"/>
                <a:gd name="connsiteX115" fmla="*/ 8667901 w 12346893"/>
                <a:gd name="connsiteY115" fmla="*/ 488902 h 812606"/>
                <a:gd name="connsiteX116" fmla="*/ 8642820 w 12346893"/>
                <a:gd name="connsiteY116" fmla="*/ 515951 h 812606"/>
                <a:gd name="connsiteX117" fmla="*/ 8553585 w 12346893"/>
                <a:gd name="connsiteY117" fmla="*/ 652795 h 812606"/>
                <a:gd name="connsiteX118" fmla="*/ 8536075 w 12346893"/>
                <a:gd name="connsiteY118" fmla="*/ 693279 h 812606"/>
                <a:gd name="connsiteX119" fmla="*/ 8553759 w 12346893"/>
                <a:gd name="connsiteY119" fmla="*/ 635378 h 812606"/>
                <a:gd name="connsiteX120" fmla="*/ 8590098 w 12346893"/>
                <a:gd name="connsiteY120" fmla="*/ 553928 h 812606"/>
                <a:gd name="connsiteX121" fmla="*/ 8548818 w 12346893"/>
                <a:gd name="connsiteY121" fmla="*/ 583206 h 812606"/>
                <a:gd name="connsiteX122" fmla="*/ 8275246 w 12346893"/>
                <a:gd name="connsiteY122" fmla="*/ 660611 h 812606"/>
                <a:gd name="connsiteX123" fmla="*/ 7904819 w 12346893"/>
                <a:gd name="connsiteY123" fmla="*/ 512015 h 812606"/>
                <a:gd name="connsiteX124" fmla="*/ 7856612 w 12346893"/>
                <a:gd name="connsiteY124" fmla="*/ 464676 h 812606"/>
                <a:gd name="connsiteX125" fmla="*/ 7852299 w 12346893"/>
                <a:gd name="connsiteY125" fmla="*/ 473299 h 812606"/>
                <a:gd name="connsiteX126" fmla="*/ 7842763 w 12346893"/>
                <a:gd name="connsiteY126" fmla="*/ 455635 h 812606"/>
                <a:gd name="connsiteX127" fmla="*/ 7402933 w 12346893"/>
                <a:gd name="connsiteY127" fmla="*/ 168309 h 812606"/>
                <a:gd name="connsiteX128" fmla="*/ 6979871 w 12346893"/>
                <a:gd name="connsiteY128" fmla="*/ 428742 h 812606"/>
                <a:gd name="connsiteX129" fmla="*/ 6979620 w 12346893"/>
                <a:gd name="connsiteY129" fmla="*/ 429151 h 812606"/>
                <a:gd name="connsiteX130" fmla="*/ 6978128 w 12346893"/>
                <a:gd name="connsiteY130" fmla="*/ 432245 h 812606"/>
                <a:gd name="connsiteX131" fmla="*/ 6951342 w 12346893"/>
                <a:gd name="connsiteY131" fmla="*/ 480215 h 812606"/>
                <a:gd name="connsiteX132" fmla="*/ 6938086 w 12346893"/>
                <a:gd name="connsiteY132" fmla="*/ 500850 h 812606"/>
                <a:gd name="connsiteX133" fmla="*/ 6920597 w 12346893"/>
                <a:gd name="connsiteY133" fmla="*/ 541286 h 812606"/>
                <a:gd name="connsiteX134" fmla="*/ 6928288 w 12346893"/>
                <a:gd name="connsiteY134" fmla="*/ 516102 h 812606"/>
                <a:gd name="connsiteX135" fmla="*/ 6922178 w 12346893"/>
                <a:gd name="connsiteY135" fmla="*/ 525614 h 812606"/>
                <a:gd name="connsiteX136" fmla="*/ 6430427 w 12346893"/>
                <a:gd name="connsiteY136" fmla="*/ 812604 h 812606"/>
                <a:gd name="connsiteX137" fmla="*/ 6059999 w 12346893"/>
                <a:gd name="connsiteY137" fmla="*/ 664008 h 812606"/>
                <a:gd name="connsiteX138" fmla="*/ 6011793 w 12346893"/>
                <a:gd name="connsiteY138" fmla="*/ 616669 h 812606"/>
                <a:gd name="connsiteX139" fmla="*/ 6007479 w 12346893"/>
                <a:gd name="connsiteY139" fmla="*/ 625293 h 812606"/>
                <a:gd name="connsiteX140" fmla="*/ 5997944 w 12346893"/>
                <a:gd name="connsiteY140" fmla="*/ 607628 h 812606"/>
                <a:gd name="connsiteX141" fmla="*/ 5558114 w 12346893"/>
                <a:gd name="connsiteY141" fmla="*/ 320302 h 812606"/>
                <a:gd name="connsiteX142" fmla="*/ 5292505 w 12346893"/>
                <a:gd name="connsiteY142" fmla="*/ 411089 h 812606"/>
                <a:gd name="connsiteX143" fmla="*/ 5247300 w 12346893"/>
                <a:gd name="connsiteY143" fmla="*/ 448999 h 812606"/>
                <a:gd name="connsiteX144" fmla="*/ 5241724 w 12346893"/>
                <a:gd name="connsiteY144" fmla="*/ 456075 h 812606"/>
                <a:gd name="connsiteX145" fmla="*/ 5207594 w 12346893"/>
                <a:gd name="connsiteY145" fmla="*/ 488913 h 812606"/>
                <a:gd name="connsiteX146" fmla="*/ 5182522 w 12346893"/>
                <a:gd name="connsiteY146" fmla="*/ 515952 h 812606"/>
                <a:gd name="connsiteX147" fmla="*/ 5129799 w 12346893"/>
                <a:gd name="connsiteY147" fmla="*/ 553930 h 812606"/>
                <a:gd name="connsiteX148" fmla="*/ 5088520 w 12346893"/>
                <a:gd name="connsiteY148" fmla="*/ 583208 h 812606"/>
                <a:gd name="connsiteX149" fmla="*/ 4814948 w 12346893"/>
                <a:gd name="connsiteY149" fmla="*/ 660613 h 812606"/>
                <a:gd name="connsiteX150" fmla="*/ 4444521 w 12346893"/>
                <a:gd name="connsiteY150" fmla="*/ 512017 h 812606"/>
                <a:gd name="connsiteX151" fmla="*/ 4396314 w 12346893"/>
                <a:gd name="connsiteY151" fmla="*/ 464678 h 812606"/>
                <a:gd name="connsiteX152" fmla="*/ 4392001 w 12346893"/>
                <a:gd name="connsiteY152" fmla="*/ 473301 h 812606"/>
                <a:gd name="connsiteX153" fmla="*/ 4382465 w 12346893"/>
                <a:gd name="connsiteY153" fmla="*/ 455637 h 812606"/>
                <a:gd name="connsiteX154" fmla="*/ 3942636 w 12346893"/>
                <a:gd name="connsiteY154" fmla="*/ 168311 h 812606"/>
                <a:gd name="connsiteX155" fmla="*/ 3519574 w 12346893"/>
                <a:gd name="connsiteY155" fmla="*/ 428744 h 812606"/>
                <a:gd name="connsiteX156" fmla="*/ 3491044 w 12346893"/>
                <a:gd name="connsiteY156" fmla="*/ 480217 h 812606"/>
                <a:gd name="connsiteX157" fmla="*/ 3477788 w 12346893"/>
                <a:gd name="connsiteY157" fmla="*/ 500852 h 812606"/>
                <a:gd name="connsiteX158" fmla="*/ 3467991 w 12346893"/>
                <a:gd name="connsiteY158" fmla="*/ 516104 h 812606"/>
                <a:gd name="connsiteX159" fmla="*/ 3461880 w 12346893"/>
                <a:gd name="connsiteY159" fmla="*/ 525616 h 812606"/>
                <a:gd name="connsiteX160" fmla="*/ 2970129 w 12346893"/>
                <a:gd name="connsiteY160" fmla="*/ 812606 h 812606"/>
                <a:gd name="connsiteX161" fmla="*/ 2599702 w 12346893"/>
                <a:gd name="connsiteY161" fmla="*/ 664010 h 812606"/>
                <a:gd name="connsiteX162" fmla="*/ 2551495 w 12346893"/>
                <a:gd name="connsiteY162" fmla="*/ 616671 h 812606"/>
                <a:gd name="connsiteX163" fmla="*/ 2547182 w 12346893"/>
                <a:gd name="connsiteY163" fmla="*/ 625295 h 812606"/>
                <a:gd name="connsiteX164" fmla="*/ 2537646 w 12346893"/>
                <a:gd name="connsiteY164" fmla="*/ 607630 h 812606"/>
                <a:gd name="connsiteX165" fmla="*/ 2097817 w 12346893"/>
                <a:gd name="connsiteY165" fmla="*/ 320304 h 812606"/>
                <a:gd name="connsiteX166" fmla="*/ 1832207 w 12346893"/>
                <a:gd name="connsiteY166" fmla="*/ 411091 h 812606"/>
                <a:gd name="connsiteX167" fmla="*/ 1722225 w 12346893"/>
                <a:gd name="connsiteY167" fmla="*/ 515954 h 812606"/>
                <a:gd name="connsiteX168" fmla="*/ 1669501 w 12346893"/>
                <a:gd name="connsiteY168" fmla="*/ 553933 h 812606"/>
                <a:gd name="connsiteX169" fmla="*/ 1628223 w 12346893"/>
                <a:gd name="connsiteY169" fmla="*/ 583210 h 812606"/>
                <a:gd name="connsiteX170" fmla="*/ 1354650 w 12346893"/>
                <a:gd name="connsiteY170" fmla="*/ 660615 h 812606"/>
                <a:gd name="connsiteX171" fmla="*/ 984223 w 12346893"/>
                <a:gd name="connsiteY171" fmla="*/ 512019 h 812606"/>
                <a:gd name="connsiteX172" fmla="*/ 936017 w 12346893"/>
                <a:gd name="connsiteY172" fmla="*/ 464680 h 812606"/>
                <a:gd name="connsiteX173" fmla="*/ 931703 w 12346893"/>
                <a:gd name="connsiteY173" fmla="*/ 473303 h 812606"/>
                <a:gd name="connsiteX174" fmla="*/ 922167 w 12346893"/>
                <a:gd name="connsiteY174" fmla="*/ 455639 h 812606"/>
                <a:gd name="connsiteX175" fmla="*/ 482338 w 12346893"/>
                <a:gd name="connsiteY175" fmla="*/ 168313 h 812606"/>
                <a:gd name="connsiteX176" fmla="*/ 59276 w 12346893"/>
                <a:gd name="connsiteY176" fmla="*/ 428746 h 812606"/>
                <a:gd name="connsiteX177" fmla="*/ 59024 w 12346893"/>
                <a:gd name="connsiteY177" fmla="*/ 429155 h 812606"/>
                <a:gd name="connsiteX178" fmla="*/ 30746 w 12346893"/>
                <a:gd name="connsiteY178" fmla="*/ 480219 h 812606"/>
                <a:gd name="connsiteX179" fmla="*/ 1 w 12346893"/>
                <a:gd name="connsiteY179" fmla="*/ 541290 h 812606"/>
                <a:gd name="connsiteX180" fmla="*/ 247794 w 12346893"/>
                <a:gd name="connsiteY180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19551 w 12346891"/>
                <a:gd name="connsiteY35" fmla="*/ 296655 h 812606"/>
                <a:gd name="connsiteX36" fmla="*/ 5408612 w 12346891"/>
                <a:gd name="connsiteY36" fmla="*/ 177228 h 812606"/>
                <a:gd name="connsiteX37" fmla="*/ 5372274 w 12346891"/>
                <a:gd name="connsiteY37" fmla="*/ 258677 h 812606"/>
                <a:gd name="connsiteX38" fmla="*/ 5413553 w 12346891"/>
                <a:gd name="connsiteY38" fmla="*/ 229399 h 812606"/>
                <a:gd name="connsiteX39" fmla="*/ 5687126 w 12346891"/>
                <a:gd name="connsiteY39" fmla="*/ 151994 h 812606"/>
                <a:gd name="connsiteX40" fmla="*/ 6057553 w 12346891"/>
                <a:gd name="connsiteY40" fmla="*/ 300590 h 812606"/>
                <a:gd name="connsiteX41" fmla="*/ 6105759 w 12346891"/>
                <a:gd name="connsiteY41" fmla="*/ 347929 h 812606"/>
                <a:gd name="connsiteX42" fmla="*/ 6110073 w 12346891"/>
                <a:gd name="connsiteY42" fmla="*/ 339306 h 812606"/>
                <a:gd name="connsiteX43" fmla="*/ 6119609 w 12346891"/>
                <a:gd name="connsiteY43" fmla="*/ 356970 h 812606"/>
                <a:gd name="connsiteX44" fmla="*/ 6559437 w 12346891"/>
                <a:gd name="connsiteY44" fmla="*/ 644296 h 812606"/>
                <a:gd name="connsiteX45" fmla="*/ 6982500 w 12346891"/>
                <a:gd name="connsiteY45" fmla="*/ 383863 h 812606"/>
                <a:gd name="connsiteX46" fmla="*/ 6982751 w 12346891"/>
                <a:gd name="connsiteY46" fmla="*/ 383454 h 812606"/>
                <a:gd name="connsiteX47" fmla="*/ 6984244 w 12346891"/>
                <a:gd name="connsiteY47" fmla="*/ 380360 h 812606"/>
                <a:gd name="connsiteX48" fmla="*/ 7011030 w 12346891"/>
                <a:gd name="connsiteY48" fmla="*/ 332390 h 812606"/>
                <a:gd name="connsiteX49" fmla="*/ 7024284 w 12346891"/>
                <a:gd name="connsiteY49" fmla="*/ 311755 h 812606"/>
                <a:gd name="connsiteX50" fmla="*/ 7041775 w 12346891"/>
                <a:gd name="connsiteY50" fmla="*/ 271319 h 812606"/>
                <a:gd name="connsiteX51" fmla="*/ 7034083 w 12346891"/>
                <a:gd name="connsiteY51" fmla="*/ 296503 h 812606"/>
                <a:gd name="connsiteX52" fmla="*/ 7040193 w 12346891"/>
                <a:gd name="connsiteY52" fmla="*/ 286991 h 812606"/>
                <a:gd name="connsiteX53" fmla="*/ 7531945 w 12346891"/>
                <a:gd name="connsiteY53" fmla="*/ 1 h 812606"/>
                <a:gd name="connsiteX54" fmla="*/ 7902372 w 12346891"/>
                <a:gd name="connsiteY54" fmla="*/ 148597 h 812606"/>
                <a:gd name="connsiteX55" fmla="*/ 7950578 w 12346891"/>
                <a:gd name="connsiteY55" fmla="*/ 195936 h 812606"/>
                <a:gd name="connsiteX56" fmla="*/ 7954892 w 12346891"/>
                <a:gd name="connsiteY56" fmla="*/ 187312 h 812606"/>
                <a:gd name="connsiteX57" fmla="*/ 7964428 w 12346891"/>
                <a:gd name="connsiteY57" fmla="*/ 204977 h 812606"/>
                <a:gd name="connsiteX58" fmla="*/ 8404256 w 12346891"/>
                <a:gd name="connsiteY58" fmla="*/ 492302 h 812606"/>
                <a:gd name="connsiteX59" fmla="*/ 8669867 w 12346891"/>
                <a:gd name="connsiteY59" fmla="*/ 401515 h 812606"/>
                <a:gd name="connsiteX60" fmla="*/ 8715074 w 12346891"/>
                <a:gd name="connsiteY60" fmla="*/ 363604 h 812606"/>
                <a:gd name="connsiteX61" fmla="*/ 8720648 w 12346891"/>
                <a:gd name="connsiteY61" fmla="*/ 356531 h 812606"/>
                <a:gd name="connsiteX62" fmla="*/ 8754768 w 12346891"/>
                <a:gd name="connsiteY62" fmla="*/ 323702 h 812606"/>
                <a:gd name="connsiteX63" fmla="*/ 8779849 w 12346891"/>
                <a:gd name="connsiteY63" fmla="*/ 296653 h 812606"/>
                <a:gd name="connsiteX64" fmla="*/ 8869084 w 12346891"/>
                <a:gd name="connsiteY64" fmla="*/ 159809 h 812606"/>
                <a:gd name="connsiteX65" fmla="*/ 8886594 w 12346891"/>
                <a:gd name="connsiteY65" fmla="*/ 119325 h 812606"/>
                <a:gd name="connsiteX66" fmla="*/ 8868910 w 12346891"/>
                <a:gd name="connsiteY66" fmla="*/ 177226 h 812606"/>
                <a:gd name="connsiteX67" fmla="*/ 8832571 w 12346891"/>
                <a:gd name="connsiteY67" fmla="*/ 258676 h 812606"/>
                <a:gd name="connsiteX68" fmla="*/ 8873851 w 12346891"/>
                <a:gd name="connsiteY68" fmla="*/ 229399 h 812606"/>
                <a:gd name="connsiteX69" fmla="*/ 9147424 w 12346891"/>
                <a:gd name="connsiteY69" fmla="*/ 151993 h 812606"/>
                <a:gd name="connsiteX70" fmla="*/ 9517851 w 12346891"/>
                <a:gd name="connsiteY70" fmla="*/ 300589 h 812606"/>
                <a:gd name="connsiteX71" fmla="*/ 9566057 w 12346891"/>
                <a:gd name="connsiteY71" fmla="*/ 347928 h 812606"/>
                <a:gd name="connsiteX72" fmla="*/ 9570371 w 12346891"/>
                <a:gd name="connsiteY72" fmla="*/ 339305 h 812606"/>
                <a:gd name="connsiteX73" fmla="*/ 9579906 w 12346891"/>
                <a:gd name="connsiteY73" fmla="*/ 356969 h 812606"/>
                <a:gd name="connsiteX74" fmla="*/ 10019736 w 12346891"/>
                <a:gd name="connsiteY74" fmla="*/ 644295 h 812606"/>
                <a:gd name="connsiteX75" fmla="*/ 10442798 w 12346891"/>
                <a:gd name="connsiteY75" fmla="*/ 383862 h 812606"/>
                <a:gd name="connsiteX76" fmla="*/ 10443050 w 12346891"/>
                <a:gd name="connsiteY76" fmla="*/ 383453 h 812606"/>
                <a:gd name="connsiteX77" fmla="*/ 10444542 w 12346891"/>
                <a:gd name="connsiteY77" fmla="*/ 380359 h 812606"/>
                <a:gd name="connsiteX78" fmla="*/ 10471328 w 12346891"/>
                <a:gd name="connsiteY78" fmla="*/ 332389 h 812606"/>
                <a:gd name="connsiteX79" fmla="*/ 10484583 w 12346891"/>
                <a:gd name="connsiteY79" fmla="*/ 311754 h 812606"/>
                <a:gd name="connsiteX80" fmla="*/ 10502072 w 12346891"/>
                <a:gd name="connsiteY80" fmla="*/ 271318 h 812606"/>
                <a:gd name="connsiteX81" fmla="*/ 10494381 w 12346891"/>
                <a:gd name="connsiteY81" fmla="*/ 296502 h 812606"/>
                <a:gd name="connsiteX82" fmla="*/ 10500491 w 12346891"/>
                <a:gd name="connsiteY82" fmla="*/ 286990 h 812606"/>
                <a:gd name="connsiteX83" fmla="*/ 10992243 w 12346891"/>
                <a:gd name="connsiteY83" fmla="*/ 0 h 812606"/>
                <a:gd name="connsiteX84" fmla="*/ 11362670 w 12346891"/>
                <a:gd name="connsiteY84" fmla="*/ 148596 h 812606"/>
                <a:gd name="connsiteX85" fmla="*/ 11410876 w 12346891"/>
                <a:gd name="connsiteY85" fmla="*/ 195935 h 812606"/>
                <a:gd name="connsiteX86" fmla="*/ 11415190 w 12346891"/>
                <a:gd name="connsiteY86" fmla="*/ 187311 h 812606"/>
                <a:gd name="connsiteX87" fmla="*/ 11424726 w 12346891"/>
                <a:gd name="connsiteY87" fmla="*/ 204976 h 812606"/>
                <a:gd name="connsiteX88" fmla="*/ 11864555 w 12346891"/>
                <a:gd name="connsiteY88" fmla="*/ 492302 h 812606"/>
                <a:gd name="connsiteX89" fmla="*/ 12329382 w 12346891"/>
                <a:gd name="connsiteY89" fmla="*/ 159808 h 812606"/>
                <a:gd name="connsiteX90" fmla="*/ 12346891 w 12346891"/>
                <a:gd name="connsiteY90" fmla="*/ 119324 h 812606"/>
                <a:gd name="connsiteX91" fmla="*/ 12329208 w 12346891"/>
                <a:gd name="connsiteY91" fmla="*/ 177225 h 812606"/>
                <a:gd name="connsiteX92" fmla="*/ 11735542 w 12346891"/>
                <a:gd name="connsiteY92" fmla="*/ 660610 h 812606"/>
                <a:gd name="connsiteX93" fmla="*/ 11365115 w 12346891"/>
                <a:gd name="connsiteY93" fmla="*/ 512014 h 812606"/>
                <a:gd name="connsiteX94" fmla="*/ 11316909 w 12346891"/>
                <a:gd name="connsiteY94" fmla="*/ 464675 h 812606"/>
                <a:gd name="connsiteX95" fmla="*/ 11312594 w 12346891"/>
                <a:gd name="connsiteY95" fmla="*/ 473298 h 812606"/>
                <a:gd name="connsiteX96" fmla="*/ 11303059 w 12346891"/>
                <a:gd name="connsiteY96" fmla="*/ 455634 h 812606"/>
                <a:gd name="connsiteX97" fmla="*/ 10863230 w 12346891"/>
                <a:gd name="connsiteY97" fmla="*/ 168308 h 812606"/>
                <a:gd name="connsiteX98" fmla="*/ 10440168 w 12346891"/>
                <a:gd name="connsiteY98" fmla="*/ 428741 h 812606"/>
                <a:gd name="connsiteX99" fmla="*/ 10439916 w 12346891"/>
                <a:gd name="connsiteY99" fmla="*/ 429150 h 812606"/>
                <a:gd name="connsiteX100" fmla="*/ 10438424 w 12346891"/>
                <a:gd name="connsiteY100" fmla="*/ 432244 h 812606"/>
                <a:gd name="connsiteX101" fmla="*/ 10411637 w 12346891"/>
                <a:gd name="connsiteY101" fmla="*/ 480214 h 812606"/>
                <a:gd name="connsiteX102" fmla="*/ 10398383 w 12346891"/>
                <a:gd name="connsiteY102" fmla="*/ 500849 h 812606"/>
                <a:gd name="connsiteX103" fmla="*/ 10380893 w 12346891"/>
                <a:gd name="connsiteY103" fmla="*/ 541285 h 812606"/>
                <a:gd name="connsiteX104" fmla="*/ 10388584 w 12346891"/>
                <a:gd name="connsiteY104" fmla="*/ 516101 h 812606"/>
                <a:gd name="connsiteX105" fmla="*/ 10382475 w 12346891"/>
                <a:gd name="connsiteY105" fmla="*/ 525613 h 812606"/>
                <a:gd name="connsiteX106" fmla="*/ 9890722 w 12346891"/>
                <a:gd name="connsiteY106" fmla="*/ 812603 h 812606"/>
                <a:gd name="connsiteX107" fmla="*/ 9520295 w 12346891"/>
                <a:gd name="connsiteY107" fmla="*/ 664007 h 812606"/>
                <a:gd name="connsiteX108" fmla="*/ 9472089 w 12346891"/>
                <a:gd name="connsiteY108" fmla="*/ 616668 h 812606"/>
                <a:gd name="connsiteX109" fmla="*/ 9467775 w 12346891"/>
                <a:gd name="connsiteY109" fmla="*/ 625292 h 812606"/>
                <a:gd name="connsiteX110" fmla="*/ 9458240 w 12346891"/>
                <a:gd name="connsiteY110" fmla="*/ 607627 h 812606"/>
                <a:gd name="connsiteX111" fmla="*/ 9018411 w 12346891"/>
                <a:gd name="connsiteY111" fmla="*/ 320302 h 812606"/>
                <a:gd name="connsiteX112" fmla="*/ 8752800 w 12346891"/>
                <a:gd name="connsiteY112" fmla="*/ 411089 h 812606"/>
                <a:gd name="connsiteX113" fmla="*/ 8707593 w 12346891"/>
                <a:gd name="connsiteY113" fmla="*/ 449000 h 812606"/>
                <a:gd name="connsiteX114" fmla="*/ 8702020 w 12346891"/>
                <a:gd name="connsiteY114" fmla="*/ 456073 h 812606"/>
                <a:gd name="connsiteX115" fmla="*/ 8667899 w 12346891"/>
                <a:gd name="connsiteY115" fmla="*/ 488902 h 812606"/>
                <a:gd name="connsiteX116" fmla="*/ 8642818 w 12346891"/>
                <a:gd name="connsiteY116" fmla="*/ 515951 h 812606"/>
                <a:gd name="connsiteX117" fmla="*/ 8553583 w 12346891"/>
                <a:gd name="connsiteY117" fmla="*/ 652795 h 812606"/>
                <a:gd name="connsiteX118" fmla="*/ 8536073 w 12346891"/>
                <a:gd name="connsiteY118" fmla="*/ 693279 h 812606"/>
                <a:gd name="connsiteX119" fmla="*/ 8553757 w 12346891"/>
                <a:gd name="connsiteY119" fmla="*/ 635378 h 812606"/>
                <a:gd name="connsiteX120" fmla="*/ 8590096 w 12346891"/>
                <a:gd name="connsiteY120" fmla="*/ 553928 h 812606"/>
                <a:gd name="connsiteX121" fmla="*/ 8548816 w 12346891"/>
                <a:gd name="connsiteY121" fmla="*/ 583206 h 812606"/>
                <a:gd name="connsiteX122" fmla="*/ 8275244 w 12346891"/>
                <a:gd name="connsiteY122" fmla="*/ 660611 h 812606"/>
                <a:gd name="connsiteX123" fmla="*/ 7904817 w 12346891"/>
                <a:gd name="connsiteY123" fmla="*/ 512015 h 812606"/>
                <a:gd name="connsiteX124" fmla="*/ 7856610 w 12346891"/>
                <a:gd name="connsiteY124" fmla="*/ 464676 h 812606"/>
                <a:gd name="connsiteX125" fmla="*/ 7852297 w 12346891"/>
                <a:gd name="connsiteY125" fmla="*/ 473299 h 812606"/>
                <a:gd name="connsiteX126" fmla="*/ 7842761 w 12346891"/>
                <a:gd name="connsiteY126" fmla="*/ 455635 h 812606"/>
                <a:gd name="connsiteX127" fmla="*/ 7402931 w 12346891"/>
                <a:gd name="connsiteY127" fmla="*/ 168309 h 812606"/>
                <a:gd name="connsiteX128" fmla="*/ 6979869 w 12346891"/>
                <a:gd name="connsiteY128" fmla="*/ 428742 h 812606"/>
                <a:gd name="connsiteX129" fmla="*/ 6979618 w 12346891"/>
                <a:gd name="connsiteY129" fmla="*/ 429151 h 812606"/>
                <a:gd name="connsiteX130" fmla="*/ 6978126 w 12346891"/>
                <a:gd name="connsiteY130" fmla="*/ 432245 h 812606"/>
                <a:gd name="connsiteX131" fmla="*/ 6951340 w 12346891"/>
                <a:gd name="connsiteY131" fmla="*/ 480215 h 812606"/>
                <a:gd name="connsiteX132" fmla="*/ 6938084 w 12346891"/>
                <a:gd name="connsiteY132" fmla="*/ 500850 h 812606"/>
                <a:gd name="connsiteX133" fmla="*/ 6920595 w 12346891"/>
                <a:gd name="connsiteY133" fmla="*/ 541286 h 812606"/>
                <a:gd name="connsiteX134" fmla="*/ 6928286 w 12346891"/>
                <a:gd name="connsiteY134" fmla="*/ 516102 h 812606"/>
                <a:gd name="connsiteX135" fmla="*/ 6922176 w 12346891"/>
                <a:gd name="connsiteY135" fmla="*/ 525614 h 812606"/>
                <a:gd name="connsiteX136" fmla="*/ 6430425 w 12346891"/>
                <a:gd name="connsiteY136" fmla="*/ 812604 h 812606"/>
                <a:gd name="connsiteX137" fmla="*/ 6059997 w 12346891"/>
                <a:gd name="connsiteY137" fmla="*/ 664008 h 812606"/>
                <a:gd name="connsiteX138" fmla="*/ 6011791 w 12346891"/>
                <a:gd name="connsiteY138" fmla="*/ 616669 h 812606"/>
                <a:gd name="connsiteX139" fmla="*/ 6007477 w 12346891"/>
                <a:gd name="connsiteY139" fmla="*/ 625293 h 812606"/>
                <a:gd name="connsiteX140" fmla="*/ 5997942 w 12346891"/>
                <a:gd name="connsiteY140" fmla="*/ 607628 h 812606"/>
                <a:gd name="connsiteX141" fmla="*/ 5558112 w 12346891"/>
                <a:gd name="connsiteY141" fmla="*/ 320302 h 812606"/>
                <a:gd name="connsiteX142" fmla="*/ 5292503 w 12346891"/>
                <a:gd name="connsiteY142" fmla="*/ 411089 h 812606"/>
                <a:gd name="connsiteX143" fmla="*/ 5247298 w 12346891"/>
                <a:gd name="connsiteY143" fmla="*/ 448999 h 812606"/>
                <a:gd name="connsiteX144" fmla="*/ 5241722 w 12346891"/>
                <a:gd name="connsiteY144" fmla="*/ 456075 h 812606"/>
                <a:gd name="connsiteX145" fmla="*/ 5207592 w 12346891"/>
                <a:gd name="connsiteY145" fmla="*/ 488913 h 812606"/>
                <a:gd name="connsiteX146" fmla="*/ 5182520 w 12346891"/>
                <a:gd name="connsiteY146" fmla="*/ 515952 h 812606"/>
                <a:gd name="connsiteX147" fmla="*/ 5129797 w 12346891"/>
                <a:gd name="connsiteY147" fmla="*/ 553930 h 812606"/>
                <a:gd name="connsiteX148" fmla="*/ 5088518 w 12346891"/>
                <a:gd name="connsiteY148" fmla="*/ 583208 h 812606"/>
                <a:gd name="connsiteX149" fmla="*/ 4814946 w 12346891"/>
                <a:gd name="connsiteY149" fmla="*/ 660613 h 812606"/>
                <a:gd name="connsiteX150" fmla="*/ 4444519 w 12346891"/>
                <a:gd name="connsiteY150" fmla="*/ 512017 h 812606"/>
                <a:gd name="connsiteX151" fmla="*/ 4396312 w 12346891"/>
                <a:gd name="connsiteY151" fmla="*/ 464678 h 812606"/>
                <a:gd name="connsiteX152" fmla="*/ 4391999 w 12346891"/>
                <a:gd name="connsiteY152" fmla="*/ 473301 h 812606"/>
                <a:gd name="connsiteX153" fmla="*/ 4382463 w 12346891"/>
                <a:gd name="connsiteY153" fmla="*/ 455637 h 812606"/>
                <a:gd name="connsiteX154" fmla="*/ 3942634 w 12346891"/>
                <a:gd name="connsiteY154" fmla="*/ 168311 h 812606"/>
                <a:gd name="connsiteX155" fmla="*/ 3519572 w 12346891"/>
                <a:gd name="connsiteY155" fmla="*/ 428744 h 812606"/>
                <a:gd name="connsiteX156" fmla="*/ 3477786 w 12346891"/>
                <a:gd name="connsiteY156" fmla="*/ 500852 h 812606"/>
                <a:gd name="connsiteX157" fmla="*/ 3467989 w 12346891"/>
                <a:gd name="connsiteY157" fmla="*/ 516104 h 812606"/>
                <a:gd name="connsiteX158" fmla="*/ 3461878 w 12346891"/>
                <a:gd name="connsiteY158" fmla="*/ 525616 h 812606"/>
                <a:gd name="connsiteX159" fmla="*/ 2970127 w 12346891"/>
                <a:gd name="connsiteY159" fmla="*/ 812606 h 812606"/>
                <a:gd name="connsiteX160" fmla="*/ 2599700 w 12346891"/>
                <a:gd name="connsiteY160" fmla="*/ 664010 h 812606"/>
                <a:gd name="connsiteX161" fmla="*/ 2551493 w 12346891"/>
                <a:gd name="connsiteY161" fmla="*/ 616671 h 812606"/>
                <a:gd name="connsiteX162" fmla="*/ 2547180 w 12346891"/>
                <a:gd name="connsiteY162" fmla="*/ 625295 h 812606"/>
                <a:gd name="connsiteX163" fmla="*/ 2537644 w 12346891"/>
                <a:gd name="connsiteY163" fmla="*/ 607630 h 812606"/>
                <a:gd name="connsiteX164" fmla="*/ 2097815 w 12346891"/>
                <a:gd name="connsiteY164" fmla="*/ 320304 h 812606"/>
                <a:gd name="connsiteX165" fmla="*/ 1832205 w 12346891"/>
                <a:gd name="connsiteY165" fmla="*/ 411091 h 812606"/>
                <a:gd name="connsiteX166" fmla="*/ 1722223 w 12346891"/>
                <a:gd name="connsiteY166" fmla="*/ 515954 h 812606"/>
                <a:gd name="connsiteX167" fmla="*/ 1669499 w 12346891"/>
                <a:gd name="connsiteY167" fmla="*/ 553933 h 812606"/>
                <a:gd name="connsiteX168" fmla="*/ 1628221 w 12346891"/>
                <a:gd name="connsiteY168" fmla="*/ 583210 h 812606"/>
                <a:gd name="connsiteX169" fmla="*/ 1354648 w 12346891"/>
                <a:gd name="connsiteY169" fmla="*/ 660615 h 812606"/>
                <a:gd name="connsiteX170" fmla="*/ 984221 w 12346891"/>
                <a:gd name="connsiteY170" fmla="*/ 512019 h 812606"/>
                <a:gd name="connsiteX171" fmla="*/ 936015 w 12346891"/>
                <a:gd name="connsiteY171" fmla="*/ 464680 h 812606"/>
                <a:gd name="connsiteX172" fmla="*/ 931701 w 12346891"/>
                <a:gd name="connsiteY172" fmla="*/ 473303 h 812606"/>
                <a:gd name="connsiteX173" fmla="*/ 922165 w 12346891"/>
                <a:gd name="connsiteY173" fmla="*/ 455639 h 812606"/>
                <a:gd name="connsiteX174" fmla="*/ 482336 w 12346891"/>
                <a:gd name="connsiteY174" fmla="*/ 168313 h 812606"/>
                <a:gd name="connsiteX175" fmla="*/ 59274 w 12346891"/>
                <a:gd name="connsiteY175" fmla="*/ 428746 h 812606"/>
                <a:gd name="connsiteX176" fmla="*/ 59022 w 12346891"/>
                <a:gd name="connsiteY176" fmla="*/ 429155 h 812606"/>
                <a:gd name="connsiteX177" fmla="*/ 30744 w 12346891"/>
                <a:gd name="connsiteY177" fmla="*/ 480219 h 812606"/>
                <a:gd name="connsiteX178" fmla="*/ -1 w 12346891"/>
                <a:gd name="connsiteY178" fmla="*/ 541290 h 812606"/>
                <a:gd name="connsiteX179" fmla="*/ 247792 w 12346891"/>
                <a:gd name="connsiteY179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19553 w 12346893"/>
                <a:gd name="connsiteY35" fmla="*/ 296655 h 812606"/>
                <a:gd name="connsiteX36" fmla="*/ 5408614 w 12346893"/>
                <a:gd name="connsiteY36" fmla="*/ 177228 h 812606"/>
                <a:gd name="connsiteX37" fmla="*/ 5372276 w 12346893"/>
                <a:gd name="connsiteY37" fmla="*/ 258677 h 812606"/>
                <a:gd name="connsiteX38" fmla="*/ 5413555 w 12346893"/>
                <a:gd name="connsiteY38" fmla="*/ 229399 h 812606"/>
                <a:gd name="connsiteX39" fmla="*/ 5687128 w 12346893"/>
                <a:gd name="connsiteY39" fmla="*/ 151994 h 812606"/>
                <a:gd name="connsiteX40" fmla="*/ 6057555 w 12346893"/>
                <a:gd name="connsiteY40" fmla="*/ 300590 h 812606"/>
                <a:gd name="connsiteX41" fmla="*/ 6105761 w 12346893"/>
                <a:gd name="connsiteY41" fmla="*/ 347929 h 812606"/>
                <a:gd name="connsiteX42" fmla="*/ 6110075 w 12346893"/>
                <a:gd name="connsiteY42" fmla="*/ 339306 h 812606"/>
                <a:gd name="connsiteX43" fmla="*/ 6119611 w 12346893"/>
                <a:gd name="connsiteY43" fmla="*/ 356970 h 812606"/>
                <a:gd name="connsiteX44" fmla="*/ 6559439 w 12346893"/>
                <a:gd name="connsiteY44" fmla="*/ 644296 h 812606"/>
                <a:gd name="connsiteX45" fmla="*/ 6982502 w 12346893"/>
                <a:gd name="connsiteY45" fmla="*/ 383863 h 812606"/>
                <a:gd name="connsiteX46" fmla="*/ 6982753 w 12346893"/>
                <a:gd name="connsiteY46" fmla="*/ 383454 h 812606"/>
                <a:gd name="connsiteX47" fmla="*/ 6984246 w 12346893"/>
                <a:gd name="connsiteY47" fmla="*/ 380360 h 812606"/>
                <a:gd name="connsiteX48" fmla="*/ 7011032 w 12346893"/>
                <a:gd name="connsiteY48" fmla="*/ 332390 h 812606"/>
                <a:gd name="connsiteX49" fmla="*/ 7024286 w 12346893"/>
                <a:gd name="connsiteY49" fmla="*/ 311755 h 812606"/>
                <a:gd name="connsiteX50" fmla="*/ 7041777 w 12346893"/>
                <a:gd name="connsiteY50" fmla="*/ 271319 h 812606"/>
                <a:gd name="connsiteX51" fmla="*/ 7034085 w 12346893"/>
                <a:gd name="connsiteY51" fmla="*/ 296503 h 812606"/>
                <a:gd name="connsiteX52" fmla="*/ 7040195 w 12346893"/>
                <a:gd name="connsiteY52" fmla="*/ 286991 h 812606"/>
                <a:gd name="connsiteX53" fmla="*/ 7531947 w 12346893"/>
                <a:gd name="connsiteY53" fmla="*/ 1 h 812606"/>
                <a:gd name="connsiteX54" fmla="*/ 7902374 w 12346893"/>
                <a:gd name="connsiteY54" fmla="*/ 148597 h 812606"/>
                <a:gd name="connsiteX55" fmla="*/ 7950580 w 12346893"/>
                <a:gd name="connsiteY55" fmla="*/ 195936 h 812606"/>
                <a:gd name="connsiteX56" fmla="*/ 7954894 w 12346893"/>
                <a:gd name="connsiteY56" fmla="*/ 187312 h 812606"/>
                <a:gd name="connsiteX57" fmla="*/ 7964430 w 12346893"/>
                <a:gd name="connsiteY57" fmla="*/ 204977 h 812606"/>
                <a:gd name="connsiteX58" fmla="*/ 8404258 w 12346893"/>
                <a:gd name="connsiteY58" fmla="*/ 492302 h 812606"/>
                <a:gd name="connsiteX59" fmla="*/ 8669869 w 12346893"/>
                <a:gd name="connsiteY59" fmla="*/ 401515 h 812606"/>
                <a:gd name="connsiteX60" fmla="*/ 8715076 w 12346893"/>
                <a:gd name="connsiteY60" fmla="*/ 363604 h 812606"/>
                <a:gd name="connsiteX61" fmla="*/ 8720650 w 12346893"/>
                <a:gd name="connsiteY61" fmla="*/ 356531 h 812606"/>
                <a:gd name="connsiteX62" fmla="*/ 8754770 w 12346893"/>
                <a:gd name="connsiteY62" fmla="*/ 323702 h 812606"/>
                <a:gd name="connsiteX63" fmla="*/ 8779851 w 12346893"/>
                <a:gd name="connsiteY63" fmla="*/ 296653 h 812606"/>
                <a:gd name="connsiteX64" fmla="*/ 8869086 w 12346893"/>
                <a:gd name="connsiteY64" fmla="*/ 159809 h 812606"/>
                <a:gd name="connsiteX65" fmla="*/ 8886596 w 12346893"/>
                <a:gd name="connsiteY65" fmla="*/ 119325 h 812606"/>
                <a:gd name="connsiteX66" fmla="*/ 8868912 w 12346893"/>
                <a:gd name="connsiteY66" fmla="*/ 177226 h 812606"/>
                <a:gd name="connsiteX67" fmla="*/ 8832573 w 12346893"/>
                <a:gd name="connsiteY67" fmla="*/ 258676 h 812606"/>
                <a:gd name="connsiteX68" fmla="*/ 8873853 w 12346893"/>
                <a:gd name="connsiteY68" fmla="*/ 229399 h 812606"/>
                <a:gd name="connsiteX69" fmla="*/ 9147426 w 12346893"/>
                <a:gd name="connsiteY69" fmla="*/ 151993 h 812606"/>
                <a:gd name="connsiteX70" fmla="*/ 9517853 w 12346893"/>
                <a:gd name="connsiteY70" fmla="*/ 300589 h 812606"/>
                <a:gd name="connsiteX71" fmla="*/ 9566059 w 12346893"/>
                <a:gd name="connsiteY71" fmla="*/ 347928 h 812606"/>
                <a:gd name="connsiteX72" fmla="*/ 9570373 w 12346893"/>
                <a:gd name="connsiteY72" fmla="*/ 339305 h 812606"/>
                <a:gd name="connsiteX73" fmla="*/ 9579908 w 12346893"/>
                <a:gd name="connsiteY73" fmla="*/ 356969 h 812606"/>
                <a:gd name="connsiteX74" fmla="*/ 10019738 w 12346893"/>
                <a:gd name="connsiteY74" fmla="*/ 644295 h 812606"/>
                <a:gd name="connsiteX75" fmla="*/ 10442800 w 12346893"/>
                <a:gd name="connsiteY75" fmla="*/ 383862 h 812606"/>
                <a:gd name="connsiteX76" fmla="*/ 10443052 w 12346893"/>
                <a:gd name="connsiteY76" fmla="*/ 383453 h 812606"/>
                <a:gd name="connsiteX77" fmla="*/ 10444544 w 12346893"/>
                <a:gd name="connsiteY77" fmla="*/ 380359 h 812606"/>
                <a:gd name="connsiteX78" fmla="*/ 10471330 w 12346893"/>
                <a:gd name="connsiteY78" fmla="*/ 332389 h 812606"/>
                <a:gd name="connsiteX79" fmla="*/ 10484585 w 12346893"/>
                <a:gd name="connsiteY79" fmla="*/ 311754 h 812606"/>
                <a:gd name="connsiteX80" fmla="*/ 10502074 w 12346893"/>
                <a:gd name="connsiteY80" fmla="*/ 271318 h 812606"/>
                <a:gd name="connsiteX81" fmla="*/ 10494383 w 12346893"/>
                <a:gd name="connsiteY81" fmla="*/ 296502 h 812606"/>
                <a:gd name="connsiteX82" fmla="*/ 10500493 w 12346893"/>
                <a:gd name="connsiteY82" fmla="*/ 286990 h 812606"/>
                <a:gd name="connsiteX83" fmla="*/ 10992245 w 12346893"/>
                <a:gd name="connsiteY83" fmla="*/ 0 h 812606"/>
                <a:gd name="connsiteX84" fmla="*/ 11362672 w 12346893"/>
                <a:gd name="connsiteY84" fmla="*/ 148596 h 812606"/>
                <a:gd name="connsiteX85" fmla="*/ 11410878 w 12346893"/>
                <a:gd name="connsiteY85" fmla="*/ 195935 h 812606"/>
                <a:gd name="connsiteX86" fmla="*/ 11415192 w 12346893"/>
                <a:gd name="connsiteY86" fmla="*/ 187311 h 812606"/>
                <a:gd name="connsiteX87" fmla="*/ 11424728 w 12346893"/>
                <a:gd name="connsiteY87" fmla="*/ 204976 h 812606"/>
                <a:gd name="connsiteX88" fmla="*/ 11864557 w 12346893"/>
                <a:gd name="connsiteY88" fmla="*/ 492302 h 812606"/>
                <a:gd name="connsiteX89" fmla="*/ 12329384 w 12346893"/>
                <a:gd name="connsiteY89" fmla="*/ 159808 h 812606"/>
                <a:gd name="connsiteX90" fmla="*/ 12346893 w 12346893"/>
                <a:gd name="connsiteY90" fmla="*/ 119324 h 812606"/>
                <a:gd name="connsiteX91" fmla="*/ 12329210 w 12346893"/>
                <a:gd name="connsiteY91" fmla="*/ 177225 h 812606"/>
                <a:gd name="connsiteX92" fmla="*/ 11735544 w 12346893"/>
                <a:gd name="connsiteY92" fmla="*/ 660610 h 812606"/>
                <a:gd name="connsiteX93" fmla="*/ 11365117 w 12346893"/>
                <a:gd name="connsiteY93" fmla="*/ 512014 h 812606"/>
                <a:gd name="connsiteX94" fmla="*/ 11316911 w 12346893"/>
                <a:gd name="connsiteY94" fmla="*/ 464675 h 812606"/>
                <a:gd name="connsiteX95" fmla="*/ 11312596 w 12346893"/>
                <a:gd name="connsiteY95" fmla="*/ 473298 h 812606"/>
                <a:gd name="connsiteX96" fmla="*/ 11303061 w 12346893"/>
                <a:gd name="connsiteY96" fmla="*/ 455634 h 812606"/>
                <a:gd name="connsiteX97" fmla="*/ 10863232 w 12346893"/>
                <a:gd name="connsiteY97" fmla="*/ 168308 h 812606"/>
                <a:gd name="connsiteX98" fmla="*/ 10440170 w 12346893"/>
                <a:gd name="connsiteY98" fmla="*/ 428741 h 812606"/>
                <a:gd name="connsiteX99" fmla="*/ 10439918 w 12346893"/>
                <a:gd name="connsiteY99" fmla="*/ 429150 h 812606"/>
                <a:gd name="connsiteX100" fmla="*/ 10438426 w 12346893"/>
                <a:gd name="connsiteY100" fmla="*/ 432244 h 812606"/>
                <a:gd name="connsiteX101" fmla="*/ 10411639 w 12346893"/>
                <a:gd name="connsiteY101" fmla="*/ 480214 h 812606"/>
                <a:gd name="connsiteX102" fmla="*/ 10398385 w 12346893"/>
                <a:gd name="connsiteY102" fmla="*/ 500849 h 812606"/>
                <a:gd name="connsiteX103" fmla="*/ 10380895 w 12346893"/>
                <a:gd name="connsiteY103" fmla="*/ 541285 h 812606"/>
                <a:gd name="connsiteX104" fmla="*/ 10388586 w 12346893"/>
                <a:gd name="connsiteY104" fmla="*/ 516101 h 812606"/>
                <a:gd name="connsiteX105" fmla="*/ 10382477 w 12346893"/>
                <a:gd name="connsiteY105" fmla="*/ 525613 h 812606"/>
                <a:gd name="connsiteX106" fmla="*/ 9890724 w 12346893"/>
                <a:gd name="connsiteY106" fmla="*/ 812603 h 812606"/>
                <a:gd name="connsiteX107" fmla="*/ 9520297 w 12346893"/>
                <a:gd name="connsiteY107" fmla="*/ 664007 h 812606"/>
                <a:gd name="connsiteX108" fmla="*/ 9472091 w 12346893"/>
                <a:gd name="connsiteY108" fmla="*/ 616668 h 812606"/>
                <a:gd name="connsiteX109" fmla="*/ 9467777 w 12346893"/>
                <a:gd name="connsiteY109" fmla="*/ 625292 h 812606"/>
                <a:gd name="connsiteX110" fmla="*/ 9458242 w 12346893"/>
                <a:gd name="connsiteY110" fmla="*/ 607627 h 812606"/>
                <a:gd name="connsiteX111" fmla="*/ 9018413 w 12346893"/>
                <a:gd name="connsiteY111" fmla="*/ 320302 h 812606"/>
                <a:gd name="connsiteX112" fmla="*/ 8752802 w 12346893"/>
                <a:gd name="connsiteY112" fmla="*/ 411089 h 812606"/>
                <a:gd name="connsiteX113" fmla="*/ 8707595 w 12346893"/>
                <a:gd name="connsiteY113" fmla="*/ 449000 h 812606"/>
                <a:gd name="connsiteX114" fmla="*/ 8702022 w 12346893"/>
                <a:gd name="connsiteY114" fmla="*/ 456073 h 812606"/>
                <a:gd name="connsiteX115" fmla="*/ 8667901 w 12346893"/>
                <a:gd name="connsiteY115" fmla="*/ 488902 h 812606"/>
                <a:gd name="connsiteX116" fmla="*/ 8642820 w 12346893"/>
                <a:gd name="connsiteY116" fmla="*/ 515951 h 812606"/>
                <a:gd name="connsiteX117" fmla="*/ 8553585 w 12346893"/>
                <a:gd name="connsiteY117" fmla="*/ 652795 h 812606"/>
                <a:gd name="connsiteX118" fmla="*/ 8536075 w 12346893"/>
                <a:gd name="connsiteY118" fmla="*/ 693279 h 812606"/>
                <a:gd name="connsiteX119" fmla="*/ 8553759 w 12346893"/>
                <a:gd name="connsiteY119" fmla="*/ 635378 h 812606"/>
                <a:gd name="connsiteX120" fmla="*/ 8590098 w 12346893"/>
                <a:gd name="connsiteY120" fmla="*/ 553928 h 812606"/>
                <a:gd name="connsiteX121" fmla="*/ 8548818 w 12346893"/>
                <a:gd name="connsiteY121" fmla="*/ 583206 h 812606"/>
                <a:gd name="connsiteX122" fmla="*/ 8275246 w 12346893"/>
                <a:gd name="connsiteY122" fmla="*/ 660611 h 812606"/>
                <a:gd name="connsiteX123" fmla="*/ 7904819 w 12346893"/>
                <a:gd name="connsiteY123" fmla="*/ 512015 h 812606"/>
                <a:gd name="connsiteX124" fmla="*/ 7856612 w 12346893"/>
                <a:gd name="connsiteY124" fmla="*/ 464676 h 812606"/>
                <a:gd name="connsiteX125" fmla="*/ 7852299 w 12346893"/>
                <a:gd name="connsiteY125" fmla="*/ 473299 h 812606"/>
                <a:gd name="connsiteX126" fmla="*/ 7842763 w 12346893"/>
                <a:gd name="connsiteY126" fmla="*/ 455635 h 812606"/>
                <a:gd name="connsiteX127" fmla="*/ 7402933 w 12346893"/>
                <a:gd name="connsiteY127" fmla="*/ 168309 h 812606"/>
                <a:gd name="connsiteX128" fmla="*/ 6979871 w 12346893"/>
                <a:gd name="connsiteY128" fmla="*/ 428742 h 812606"/>
                <a:gd name="connsiteX129" fmla="*/ 6979620 w 12346893"/>
                <a:gd name="connsiteY129" fmla="*/ 429151 h 812606"/>
                <a:gd name="connsiteX130" fmla="*/ 6978128 w 12346893"/>
                <a:gd name="connsiteY130" fmla="*/ 432245 h 812606"/>
                <a:gd name="connsiteX131" fmla="*/ 6951342 w 12346893"/>
                <a:gd name="connsiteY131" fmla="*/ 480215 h 812606"/>
                <a:gd name="connsiteX132" fmla="*/ 6938086 w 12346893"/>
                <a:gd name="connsiteY132" fmla="*/ 500850 h 812606"/>
                <a:gd name="connsiteX133" fmla="*/ 6920597 w 12346893"/>
                <a:gd name="connsiteY133" fmla="*/ 541286 h 812606"/>
                <a:gd name="connsiteX134" fmla="*/ 6928288 w 12346893"/>
                <a:gd name="connsiteY134" fmla="*/ 516102 h 812606"/>
                <a:gd name="connsiteX135" fmla="*/ 6922178 w 12346893"/>
                <a:gd name="connsiteY135" fmla="*/ 525614 h 812606"/>
                <a:gd name="connsiteX136" fmla="*/ 6430427 w 12346893"/>
                <a:gd name="connsiteY136" fmla="*/ 812604 h 812606"/>
                <a:gd name="connsiteX137" fmla="*/ 6059999 w 12346893"/>
                <a:gd name="connsiteY137" fmla="*/ 664008 h 812606"/>
                <a:gd name="connsiteX138" fmla="*/ 6011793 w 12346893"/>
                <a:gd name="connsiteY138" fmla="*/ 616669 h 812606"/>
                <a:gd name="connsiteX139" fmla="*/ 6007479 w 12346893"/>
                <a:gd name="connsiteY139" fmla="*/ 625293 h 812606"/>
                <a:gd name="connsiteX140" fmla="*/ 5997944 w 12346893"/>
                <a:gd name="connsiteY140" fmla="*/ 607628 h 812606"/>
                <a:gd name="connsiteX141" fmla="*/ 5558114 w 12346893"/>
                <a:gd name="connsiteY141" fmla="*/ 320302 h 812606"/>
                <a:gd name="connsiteX142" fmla="*/ 5292505 w 12346893"/>
                <a:gd name="connsiteY142" fmla="*/ 411089 h 812606"/>
                <a:gd name="connsiteX143" fmla="*/ 5247300 w 12346893"/>
                <a:gd name="connsiteY143" fmla="*/ 448999 h 812606"/>
                <a:gd name="connsiteX144" fmla="*/ 5241724 w 12346893"/>
                <a:gd name="connsiteY144" fmla="*/ 456075 h 812606"/>
                <a:gd name="connsiteX145" fmla="*/ 5207594 w 12346893"/>
                <a:gd name="connsiteY145" fmla="*/ 488913 h 812606"/>
                <a:gd name="connsiteX146" fmla="*/ 5182522 w 12346893"/>
                <a:gd name="connsiteY146" fmla="*/ 515952 h 812606"/>
                <a:gd name="connsiteX147" fmla="*/ 5129799 w 12346893"/>
                <a:gd name="connsiteY147" fmla="*/ 553930 h 812606"/>
                <a:gd name="connsiteX148" fmla="*/ 5088520 w 12346893"/>
                <a:gd name="connsiteY148" fmla="*/ 583208 h 812606"/>
                <a:gd name="connsiteX149" fmla="*/ 4814948 w 12346893"/>
                <a:gd name="connsiteY149" fmla="*/ 660613 h 812606"/>
                <a:gd name="connsiteX150" fmla="*/ 4444521 w 12346893"/>
                <a:gd name="connsiteY150" fmla="*/ 512017 h 812606"/>
                <a:gd name="connsiteX151" fmla="*/ 4396314 w 12346893"/>
                <a:gd name="connsiteY151" fmla="*/ 464678 h 812606"/>
                <a:gd name="connsiteX152" fmla="*/ 4392001 w 12346893"/>
                <a:gd name="connsiteY152" fmla="*/ 473301 h 812606"/>
                <a:gd name="connsiteX153" fmla="*/ 4382465 w 12346893"/>
                <a:gd name="connsiteY153" fmla="*/ 455637 h 812606"/>
                <a:gd name="connsiteX154" fmla="*/ 3942636 w 12346893"/>
                <a:gd name="connsiteY154" fmla="*/ 168311 h 812606"/>
                <a:gd name="connsiteX155" fmla="*/ 3519574 w 12346893"/>
                <a:gd name="connsiteY155" fmla="*/ 428744 h 812606"/>
                <a:gd name="connsiteX156" fmla="*/ 3477788 w 12346893"/>
                <a:gd name="connsiteY156" fmla="*/ 500852 h 812606"/>
                <a:gd name="connsiteX157" fmla="*/ 3467991 w 12346893"/>
                <a:gd name="connsiteY157" fmla="*/ 516104 h 812606"/>
                <a:gd name="connsiteX158" fmla="*/ 3461880 w 12346893"/>
                <a:gd name="connsiteY158" fmla="*/ 525616 h 812606"/>
                <a:gd name="connsiteX159" fmla="*/ 2970129 w 12346893"/>
                <a:gd name="connsiteY159" fmla="*/ 812606 h 812606"/>
                <a:gd name="connsiteX160" fmla="*/ 2599702 w 12346893"/>
                <a:gd name="connsiteY160" fmla="*/ 664010 h 812606"/>
                <a:gd name="connsiteX161" fmla="*/ 2551495 w 12346893"/>
                <a:gd name="connsiteY161" fmla="*/ 616671 h 812606"/>
                <a:gd name="connsiteX162" fmla="*/ 2547182 w 12346893"/>
                <a:gd name="connsiteY162" fmla="*/ 625295 h 812606"/>
                <a:gd name="connsiteX163" fmla="*/ 2537646 w 12346893"/>
                <a:gd name="connsiteY163" fmla="*/ 607630 h 812606"/>
                <a:gd name="connsiteX164" fmla="*/ 2097817 w 12346893"/>
                <a:gd name="connsiteY164" fmla="*/ 320304 h 812606"/>
                <a:gd name="connsiteX165" fmla="*/ 1832207 w 12346893"/>
                <a:gd name="connsiteY165" fmla="*/ 411091 h 812606"/>
                <a:gd name="connsiteX166" fmla="*/ 1722225 w 12346893"/>
                <a:gd name="connsiteY166" fmla="*/ 515954 h 812606"/>
                <a:gd name="connsiteX167" fmla="*/ 1628223 w 12346893"/>
                <a:gd name="connsiteY167" fmla="*/ 583210 h 812606"/>
                <a:gd name="connsiteX168" fmla="*/ 1354650 w 12346893"/>
                <a:gd name="connsiteY168" fmla="*/ 660615 h 812606"/>
                <a:gd name="connsiteX169" fmla="*/ 984223 w 12346893"/>
                <a:gd name="connsiteY169" fmla="*/ 512019 h 812606"/>
                <a:gd name="connsiteX170" fmla="*/ 936017 w 12346893"/>
                <a:gd name="connsiteY170" fmla="*/ 464680 h 812606"/>
                <a:gd name="connsiteX171" fmla="*/ 931703 w 12346893"/>
                <a:gd name="connsiteY171" fmla="*/ 473303 h 812606"/>
                <a:gd name="connsiteX172" fmla="*/ 922167 w 12346893"/>
                <a:gd name="connsiteY172" fmla="*/ 455639 h 812606"/>
                <a:gd name="connsiteX173" fmla="*/ 482338 w 12346893"/>
                <a:gd name="connsiteY173" fmla="*/ 168313 h 812606"/>
                <a:gd name="connsiteX174" fmla="*/ 59276 w 12346893"/>
                <a:gd name="connsiteY174" fmla="*/ 428746 h 812606"/>
                <a:gd name="connsiteX175" fmla="*/ 59024 w 12346893"/>
                <a:gd name="connsiteY175" fmla="*/ 429155 h 812606"/>
                <a:gd name="connsiteX176" fmla="*/ 30746 w 12346893"/>
                <a:gd name="connsiteY176" fmla="*/ 480219 h 812606"/>
                <a:gd name="connsiteX177" fmla="*/ 1 w 12346893"/>
                <a:gd name="connsiteY177" fmla="*/ 541290 h 812606"/>
                <a:gd name="connsiteX178" fmla="*/ 247794 w 12346893"/>
                <a:gd name="connsiteY178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19551 w 12346891"/>
                <a:gd name="connsiteY35" fmla="*/ 296655 h 812606"/>
                <a:gd name="connsiteX36" fmla="*/ 5408612 w 12346891"/>
                <a:gd name="connsiteY36" fmla="*/ 177228 h 812606"/>
                <a:gd name="connsiteX37" fmla="*/ 5372274 w 12346891"/>
                <a:gd name="connsiteY37" fmla="*/ 258677 h 812606"/>
                <a:gd name="connsiteX38" fmla="*/ 5413553 w 12346891"/>
                <a:gd name="connsiteY38" fmla="*/ 229399 h 812606"/>
                <a:gd name="connsiteX39" fmla="*/ 5687126 w 12346891"/>
                <a:gd name="connsiteY39" fmla="*/ 151994 h 812606"/>
                <a:gd name="connsiteX40" fmla="*/ 6057553 w 12346891"/>
                <a:gd name="connsiteY40" fmla="*/ 300590 h 812606"/>
                <a:gd name="connsiteX41" fmla="*/ 6105759 w 12346891"/>
                <a:gd name="connsiteY41" fmla="*/ 347929 h 812606"/>
                <a:gd name="connsiteX42" fmla="*/ 6110073 w 12346891"/>
                <a:gd name="connsiteY42" fmla="*/ 339306 h 812606"/>
                <a:gd name="connsiteX43" fmla="*/ 6119609 w 12346891"/>
                <a:gd name="connsiteY43" fmla="*/ 356970 h 812606"/>
                <a:gd name="connsiteX44" fmla="*/ 6559437 w 12346891"/>
                <a:gd name="connsiteY44" fmla="*/ 644296 h 812606"/>
                <a:gd name="connsiteX45" fmla="*/ 6982500 w 12346891"/>
                <a:gd name="connsiteY45" fmla="*/ 383863 h 812606"/>
                <a:gd name="connsiteX46" fmla="*/ 6982751 w 12346891"/>
                <a:gd name="connsiteY46" fmla="*/ 383454 h 812606"/>
                <a:gd name="connsiteX47" fmla="*/ 6984244 w 12346891"/>
                <a:gd name="connsiteY47" fmla="*/ 380360 h 812606"/>
                <a:gd name="connsiteX48" fmla="*/ 7011030 w 12346891"/>
                <a:gd name="connsiteY48" fmla="*/ 332390 h 812606"/>
                <a:gd name="connsiteX49" fmla="*/ 7024284 w 12346891"/>
                <a:gd name="connsiteY49" fmla="*/ 311755 h 812606"/>
                <a:gd name="connsiteX50" fmla="*/ 7041775 w 12346891"/>
                <a:gd name="connsiteY50" fmla="*/ 271319 h 812606"/>
                <a:gd name="connsiteX51" fmla="*/ 7034083 w 12346891"/>
                <a:gd name="connsiteY51" fmla="*/ 296503 h 812606"/>
                <a:gd name="connsiteX52" fmla="*/ 7040193 w 12346891"/>
                <a:gd name="connsiteY52" fmla="*/ 286991 h 812606"/>
                <a:gd name="connsiteX53" fmla="*/ 7531945 w 12346891"/>
                <a:gd name="connsiteY53" fmla="*/ 1 h 812606"/>
                <a:gd name="connsiteX54" fmla="*/ 7902372 w 12346891"/>
                <a:gd name="connsiteY54" fmla="*/ 148597 h 812606"/>
                <a:gd name="connsiteX55" fmla="*/ 7950578 w 12346891"/>
                <a:gd name="connsiteY55" fmla="*/ 195936 h 812606"/>
                <a:gd name="connsiteX56" fmla="*/ 7954892 w 12346891"/>
                <a:gd name="connsiteY56" fmla="*/ 187312 h 812606"/>
                <a:gd name="connsiteX57" fmla="*/ 7964428 w 12346891"/>
                <a:gd name="connsiteY57" fmla="*/ 204977 h 812606"/>
                <a:gd name="connsiteX58" fmla="*/ 8404256 w 12346891"/>
                <a:gd name="connsiteY58" fmla="*/ 492302 h 812606"/>
                <a:gd name="connsiteX59" fmla="*/ 8669867 w 12346891"/>
                <a:gd name="connsiteY59" fmla="*/ 401515 h 812606"/>
                <a:gd name="connsiteX60" fmla="*/ 8715074 w 12346891"/>
                <a:gd name="connsiteY60" fmla="*/ 363604 h 812606"/>
                <a:gd name="connsiteX61" fmla="*/ 8720648 w 12346891"/>
                <a:gd name="connsiteY61" fmla="*/ 356531 h 812606"/>
                <a:gd name="connsiteX62" fmla="*/ 8754768 w 12346891"/>
                <a:gd name="connsiteY62" fmla="*/ 323702 h 812606"/>
                <a:gd name="connsiteX63" fmla="*/ 8779849 w 12346891"/>
                <a:gd name="connsiteY63" fmla="*/ 296653 h 812606"/>
                <a:gd name="connsiteX64" fmla="*/ 8869084 w 12346891"/>
                <a:gd name="connsiteY64" fmla="*/ 159809 h 812606"/>
                <a:gd name="connsiteX65" fmla="*/ 8886594 w 12346891"/>
                <a:gd name="connsiteY65" fmla="*/ 119325 h 812606"/>
                <a:gd name="connsiteX66" fmla="*/ 8868910 w 12346891"/>
                <a:gd name="connsiteY66" fmla="*/ 177226 h 812606"/>
                <a:gd name="connsiteX67" fmla="*/ 8832571 w 12346891"/>
                <a:gd name="connsiteY67" fmla="*/ 258676 h 812606"/>
                <a:gd name="connsiteX68" fmla="*/ 8873851 w 12346891"/>
                <a:gd name="connsiteY68" fmla="*/ 229399 h 812606"/>
                <a:gd name="connsiteX69" fmla="*/ 9147424 w 12346891"/>
                <a:gd name="connsiteY69" fmla="*/ 151993 h 812606"/>
                <a:gd name="connsiteX70" fmla="*/ 9517851 w 12346891"/>
                <a:gd name="connsiteY70" fmla="*/ 300589 h 812606"/>
                <a:gd name="connsiteX71" fmla="*/ 9566057 w 12346891"/>
                <a:gd name="connsiteY71" fmla="*/ 347928 h 812606"/>
                <a:gd name="connsiteX72" fmla="*/ 9570371 w 12346891"/>
                <a:gd name="connsiteY72" fmla="*/ 339305 h 812606"/>
                <a:gd name="connsiteX73" fmla="*/ 9579906 w 12346891"/>
                <a:gd name="connsiteY73" fmla="*/ 356969 h 812606"/>
                <a:gd name="connsiteX74" fmla="*/ 10019736 w 12346891"/>
                <a:gd name="connsiteY74" fmla="*/ 644295 h 812606"/>
                <a:gd name="connsiteX75" fmla="*/ 10442798 w 12346891"/>
                <a:gd name="connsiteY75" fmla="*/ 383862 h 812606"/>
                <a:gd name="connsiteX76" fmla="*/ 10443050 w 12346891"/>
                <a:gd name="connsiteY76" fmla="*/ 383453 h 812606"/>
                <a:gd name="connsiteX77" fmla="*/ 10444542 w 12346891"/>
                <a:gd name="connsiteY77" fmla="*/ 380359 h 812606"/>
                <a:gd name="connsiteX78" fmla="*/ 10471328 w 12346891"/>
                <a:gd name="connsiteY78" fmla="*/ 332389 h 812606"/>
                <a:gd name="connsiteX79" fmla="*/ 10484583 w 12346891"/>
                <a:gd name="connsiteY79" fmla="*/ 311754 h 812606"/>
                <a:gd name="connsiteX80" fmla="*/ 10502072 w 12346891"/>
                <a:gd name="connsiteY80" fmla="*/ 271318 h 812606"/>
                <a:gd name="connsiteX81" fmla="*/ 10494381 w 12346891"/>
                <a:gd name="connsiteY81" fmla="*/ 296502 h 812606"/>
                <a:gd name="connsiteX82" fmla="*/ 10500491 w 12346891"/>
                <a:gd name="connsiteY82" fmla="*/ 286990 h 812606"/>
                <a:gd name="connsiteX83" fmla="*/ 10992243 w 12346891"/>
                <a:gd name="connsiteY83" fmla="*/ 0 h 812606"/>
                <a:gd name="connsiteX84" fmla="*/ 11362670 w 12346891"/>
                <a:gd name="connsiteY84" fmla="*/ 148596 h 812606"/>
                <a:gd name="connsiteX85" fmla="*/ 11410876 w 12346891"/>
                <a:gd name="connsiteY85" fmla="*/ 195935 h 812606"/>
                <a:gd name="connsiteX86" fmla="*/ 11415190 w 12346891"/>
                <a:gd name="connsiteY86" fmla="*/ 187311 h 812606"/>
                <a:gd name="connsiteX87" fmla="*/ 11424726 w 12346891"/>
                <a:gd name="connsiteY87" fmla="*/ 204976 h 812606"/>
                <a:gd name="connsiteX88" fmla="*/ 11864555 w 12346891"/>
                <a:gd name="connsiteY88" fmla="*/ 492302 h 812606"/>
                <a:gd name="connsiteX89" fmla="*/ 12329382 w 12346891"/>
                <a:gd name="connsiteY89" fmla="*/ 159808 h 812606"/>
                <a:gd name="connsiteX90" fmla="*/ 12346891 w 12346891"/>
                <a:gd name="connsiteY90" fmla="*/ 119324 h 812606"/>
                <a:gd name="connsiteX91" fmla="*/ 12329208 w 12346891"/>
                <a:gd name="connsiteY91" fmla="*/ 177225 h 812606"/>
                <a:gd name="connsiteX92" fmla="*/ 11735542 w 12346891"/>
                <a:gd name="connsiteY92" fmla="*/ 660610 h 812606"/>
                <a:gd name="connsiteX93" fmla="*/ 11365115 w 12346891"/>
                <a:gd name="connsiteY93" fmla="*/ 512014 h 812606"/>
                <a:gd name="connsiteX94" fmla="*/ 11316909 w 12346891"/>
                <a:gd name="connsiteY94" fmla="*/ 464675 h 812606"/>
                <a:gd name="connsiteX95" fmla="*/ 11312594 w 12346891"/>
                <a:gd name="connsiteY95" fmla="*/ 473298 h 812606"/>
                <a:gd name="connsiteX96" fmla="*/ 11303059 w 12346891"/>
                <a:gd name="connsiteY96" fmla="*/ 455634 h 812606"/>
                <a:gd name="connsiteX97" fmla="*/ 10863230 w 12346891"/>
                <a:gd name="connsiteY97" fmla="*/ 168308 h 812606"/>
                <a:gd name="connsiteX98" fmla="*/ 10440168 w 12346891"/>
                <a:gd name="connsiteY98" fmla="*/ 428741 h 812606"/>
                <a:gd name="connsiteX99" fmla="*/ 10439916 w 12346891"/>
                <a:gd name="connsiteY99" fmla="*/ 429150 h 812606"/>
                <a:gd name="connsiteX100" fmla="*/ 10438424 w 12346891"/>
                <a:gd name="connsiteY100" fmla="*/ 432244 h 812606"/>
                <a:gd name="connsiteX101" fmla="*/ 10411637 w 12346891"/>
                <a:gd name="connsiteY101" fmla="*/ 480214 h 812606"/>
                <a:gd name="connsiteX102" fmla="*/ 10398383 w 12346891"/>
                <a:gd name="connsiteY102" fmla="*/ 500849 h 812606"/>
                <a:gd name="connsiteX103" fmla="*/ 10380893 w 12346891"/>
                <a:gd name="connsiteY103" fmla="*/ 541285 h 812606"/>
                <a:gd name="connsiteX104" fmla="*/ 10388584 w 12346891"/>
                <a:gd name="connsiteY104" fmla="*/ 516101 h 812606"/>
                <a:gd name="connsiteX105" fmla="*/ 10382475 w 12346891"/>
                <a:gd name="connsiteY105" fmla="*/ 525613 h 812606"/>
                <a:gd name="connsiteX106" fmla="*/ 9890722 w 12346891"/>
                <a:gd name="connsiteY106" fmla="*/ 812603 h 812606"/>
                <a:gd name="connsiteX107" fmla="*/ 9520295 w 12346891"/>
                <a:gd name="connsiteY107" fmla="*/ 664007 h 812606"/>
                <a:gd name="connsiteX108" fmla="*/ 9472089 w 12346891"/>
                <a:gd name="connsiteY108" fmla="*/ 616668 h 812606"/>
                <a:gd name="connsiteX109" fmla="*/ 9467775 w 12346891"/>
                <a:gd name="connsiteY109" fmla="*/ 625292 h 812606"/>
                <a:gd name="connsiteX110" fmla="*/ 9458240 w 12346891"/>
                <a:gd name="connsiteY110" fmla="*/ 607627 h 812606"/>
                <a:gd name="connsiteX111" fmla="*/ 9018411 w 12346891"/>
                <a:gd name="connsiteY111" fmla="*/ 320302 h 812606"/>
                <a:gd name="connsiteX112" fmla="*/ 8752800 w 12346891"/>
                <a:gd name="connsiteY112" fmla="*/ 411089 h 812606"/>
                <a:gd name="connsiteX113" fmla="*/ 8707593 w 12346891"/>
                <a:gd name="connsiteY113" fmla="*/ 449000 h 812606"/>
                <a:gd name="connsiteX114" fmla="*/ 8702020 w 12346891"/>
                <a:gd name="connsiteY114" fmla="*/ 456073 h 812606"/>
                <a:gd name="connsiteX115" fmla="*/ 8667899 w 12346891"/>
                <a:gd name="connsiteY115" fmla="*/ 488902 h 812606"/>
                <a:gd name="connsiteX116" fmla="*/ 8642818 w 12346891"/>
                <a:gd name="connsiteY116" fmla="*/ 515951 h 812606"/>
                <a:gd name="connsiteX117" fmla="*/ 8553583 w 12346891"/>
                <a:gd name="connsiteY117" fmla="*/ 652795 h 812606"/>
                <a:gd name="connsiteX118" fmla="*/ 8536073 w 12346891"/>
                <a:gd name="connsiteY118" fmla="*/ 693279 h 812606"/>
                <a:gd name="connsiteX119" fmla="*/ 8553757 w 12346891"/>
                <a:gd name="connsiteY119" fmla="*/ 635378 h 812606"/>
                <a:gd name="connsiteX120" fmla="*/ 8590096 w 12346891"/>
                <a:gd name="connsiteY120" fmla="*/ 553928 h 812606"/>
                <a:gd name="connsiteX121" fmla="*/ 8548816 w 12346891"/>
                <a:gd name="connsiteY121" fmla="*/ 583206 h 812606"/>
                <a:gd name="connsiteX122" fmla="*/ 8275244 w 12346891"/>
                <a:gd name="connsiteY122" fmla="*/ 660611 h 812606"/>
                <a:gd name="connsiteX123" fmla="*/ 7904817 w 12346891"/>
                <a:gd name="connsiteY123" fmla="*/ 512015 h 812606"/>
                <a:gd name="connsiteX124" fmla="*/ 7856610 w 12346891"/>
                <a:gd name="connsiteY124" fmla="*/ 464676 h 812606"/>
                <a:gd name="connsiteX125" fmla="*/ 7852297 w 12346891"/>
                <a:gd name="connsiteY125" fmla="*/ 473299 h 812606"/>
                <a:gd name="connsiteX126" fmla="*/ 7842761 w 12346891"/>
                <a:gd name="connsiteY126" fmla="*/ 455635 h 812606"/>
                <a:gd name="connsiteX127" fmla="*/ 7402931 w 12346891"/>
                <a:gd name="connsiteY127" fmla="*/ 168309 h 812606"/>
                <a:gd name="connsiteX128" fmla="*/ 6979869 w 12346891"/>
                <a:gd name="connsiteY128" fmla="*/ 428742 h 812606"/>
                <a:gd name="connsiteX129" fmla="*/ 6979618 w 12346891"/>
                <a:gd name="connsiteY129" fmla="*/ 429151 h 812606"/>
                <a:gd name="connsiteX130" fmla="*/ 6978126 w 12346891"/>
                <a:gd name="connsiteY130" fmla="*/ 432245 h 812606"/>
                <a:gd name="connsiteX131" fmla="*/ 6951340 w 12346891"/>
                <a:gd name="connsiteY131" fmla="*/ 480215 h 812606"/>
                <a:gd name="connsiteX132" fmla="*/ 6938084 w 12346891"/>
                <a:gd name="connsiteY132" fmla="*/ 500850 h 812606"/>
                <a:gd name="connsiteX133" fmla="*/ 6920595 w 12346891"/>
                <a:gd name="connsiteY133" fmla="*/ 541286 h 812606"/>
                <a:gd name="connsiteX134" fmla="*/ 6928286 w 12346891"/>
                <a:gd name="connsiteY134" fmla="*/ 516102 h 812606"/>
                <a:gd name="connsiteX135" fmla="*/ 6922176 w 12346891"/>
                <a:gd name="connsiteY135" fmla="*/ 525614 h 812606"/>
                <a:gd name="connsiteX136" fmla="*/ 6430425 w 12346891"/>
                <a:gd name="connsiteY136" fmla="*/ 812604 h 812606"/>
                <a:gd name="connsiteX137" fmla="*/ 6059997 w 12346891"/>
                <a:gd name="connsiteY137" fmla="*/ 664008 h 812606"/>
                <a:gd name="connsiteX138" fmla="*/ 6011791 w 12346891"/>
                <a:gd name="connsiteY138" fmla="*/ 616669 h 812606"/>
                <a:gd name="connsiteX139" fmla="*/ 6007477 w 12346891"/>
                <a:gd name="connsiteY139" fmla="*/ 625293 h 812606"/>
                <a:gd name="connsiteX140" fmla="*/ 5997942 w 12346891"/>
                <a:gd name="connsiteY140" fmla="*/ 607628 h 812606"/>
                <a:gd name="connsiteX141" fmla="*/ 5558112 w 12346891"/>
                <a:gd name="connsiteY141" fmla="*/ 320302 h 812606"/>
                <a:gd name="connsiteX142" fmla="*/ 5292503 w 12346891"/>
                <a:gd name="connsiteY142" fmla="*/ 411089 h 812606"/>
                <a:gd name="connsiteX143" fmla="*/ 5247298 w 12346891"/>
                <a:gd name="connsiteY143" fmla="*/ 448999 h 812606"/>
                <a:gd name="connsiteX144" fmla="*/ 5241722 w 12346891"/>
                <a:gd name="connsiteY144" fmla="*/ 456075 h 812606"/>
                <a:gd name="connsiteX145" fmla="*/ 5207592 w 12346891"/>
                <a:gd name="connsiteY145" fmla="*/ 488913 h 812606"/>
                <a:gd name="connsiteX146" fmla="*/ 5129797 w 12346891"/>
                <a:gd name="connsiteY146" fmla="*/ 553930 h 812606"/>
                <a:gd name="connsiteX147" fmla="*/ 5088518 w 12346891"/>
                <a:gd name="connsiteY147" fmla="*/ 583208 h 812606"/>
                <a:gd name="connsiteX148" fmla="*/ 4814946 w 12346891"/>
                <a:gd name="connsiteY148" fmla="*/ 660613 h 812606"/>
                <a:gd name="connsiteX149" fmla="*/ 4444519 w 12346891"/>
                <a:gd name="connsiteY149" fmla="*/ 512017 h 812606"/>
                <a:gd name="connsiteX150" fmla="*/ 4396312 w 12346891"/>
                <a:gd name="connsiteY150" fmla="*/ 464678 h 812606"/>
                <a:gd name="connsiteX151" fmla="*/ 4391999 w 12346891"/>
                <a:gd name="connsiteY151" fmla="*/ 473301 h 812606"/>
                <a:gd name="connsiteX152" fmla="*/ 4382463 w 12346891"/>
                <a:gd name="connsiteY152" fmla="*/ 455637 h 812606"/>
                <a:gd name="connsiteX153" fmla="*/ 3942634 w 12346891"/>
                <a:gd name="connsiteY153" fmla="*/ 168311 h 812606"/>
                <a:gd name="connsiteX154" fmla="*/ 3519572 w 12346891"/>
                <a:gd name="connsiteY154" fmla="*/ 428744 h 812606"/>
                <a:gd name="connsiteX155" fmla="*/ 3477786 w 12346891"/>
                <a:gd name="connsiteY155" fmla="*/ 500852 h 812606"/>
                <a:gd name="connsiteX156" fmla="*/ 3467989 w 12346891"/>
                <a:gd name="connsiteY156" fmla="*/ 516104 h 812606"/>
                <a:gd name="connsiteX157" fmla="*/ 3461878 w 12346891"/>
                <a:gd name="connsiteY157" fmla="*/ 525616 h 812606"/>
                <a:gd name="connsiteX158" fmla="*/ 2970127 w 12346891"/>
                <a:gd name="connsiteY158" fmla="*/ 812606 h 812606"/>
                <a:gd name="connsiteX159" fmla="*/ 2599700 w 12346891"/>
                <a:gd name="connsiteY159" fmla="*/ 664010 h 812606"/>
                <a:gd name="connsiteX160" fmla="*/ 2551493 w 12346891"/>
                <a:gd name="connsiteY160" fmla="*/ 616671 h 812606"/>
                <a:gd name="connsiteX161" fmla="*/ 2547180 w 12346891"/>
                <a:gd name="connsiteY161" fmla="*/ 625295 h 812606"/>
                <a:gd name="connsiteX162" fmla="*/ 2537644 w 12346891"/>
                <a:gd name="connsiteY162" fmla="*/ 607630 h 812606"/>
                <a:gd name="connsiteX163" fmla="*/ 2097815 w 12346891"/>
                <a:gd name="connsiteY163" fmla="*/ 320304 h 812606"/>
                <a:gd name="connsiteX164" fmla="*/ 1832205 w 12346891"/>
                <a:gd name="connsiteY164" fmla="*/ 411091 h 812606"/>
                <a:gd name="connsiteX165" fmla="*/ 1722223 w 12346891"/>
                <a:gd name="connsiteY165" fmla="*/ 515954 h 812606"/>
                <a:gd name="connsiteX166" fmla="*/ 1628221 w 12346891"/>
                <a:gd name="connsiteY166" fmla="*/ 583210 h 812606"/>
                <a:gd name="connsiteX167" fmla="*/ 1354648 w 12346891"/>
                <a:gd name="connsiteY167" fmla="*/ 660615 h 812606"/>
                <a:gd name="connsiteX168" fmla="*/ 984221 w 12346891"/>
                <a:gd name="connsiteY168" fmla="*/ 512019 h 812606"/>
                <a:gd name="connsiteX169" fmla="*/ 936015 w 12346891"/>
                <a:gd name="connsiteY169" fmla="*/ 464680 h 812606"/>
                <a:gd name="connsiteX170" fmla="*/ 931701 w 12346891"/>
                <a:gd name="connsiteY170" fmla="*/ 473303 h 812606"/>
                <a:gd name="connsiteX171" fmla="*/ 922165 w 12346891"/>
                <a:gd name="connsiteY171" fmla="*/ 455639 h 812606"/>
                <a:gd name="connsiteX172" fmla="*/ 482336 w 12346891"/>
                <a:gd name="connsiteY172" fmla="*/ 168313 h 812606"/>
                <a:gd name="connsiteX173" fmla="*/ 59274 w 12346891"/>
                <a:gd name="connsiteY173" fmla="*/ 428746 h 812606"/>
                <a:gd name="connsiteX174" fmla="*/ 59022 w 12346891"/>
                <a:gd name="connsiteY174" fmla="*/ 429155 h 812606"/>
                <a:gd name="connsiteX175" fmla="*/ 30744 w 12346891"/>
                <a:gd name="connsiteY175" fmla="*/ 480219 h 812606"/>
                <a:gd name="connsiteX176" fmla="*/ -1 w 12346891"/>
                <a:gd name="connsiteY176" fmla="*/ 541290 h 812606"/>
                <a:gd name="connsiteX177" fmla="*/ 247792 w 12346891"/>
                <a:gd name="connsiteY177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408614 w 12346893"/>
                <a:gd name="connsiteY35" fmla="*/ 177228 h 812606"/>
                <a:gd name="connsiteX36" fmla="*/ 5372276 w 12346893"/>
                <a:gd name="connsiteY36" fmla="*/ 258677 h 812606"/>
                <a:gd name="connsiteX37" fmla="*/ 5413555 w 12346893"/>
                <a:gd name="connsiteY37" fmla="*/ 229399 h 812606"/>
                <a:gd name="connsiteX38" fmla="*/ 5687128 w 12346893"/>
                <a:gd name="connsiteY38" fmla="*/ 151994 h 812606"/>
                <a:gd name="connsiteX39" fmla="*/ 6057555 w 12346893"/>
                <a:gd name="connsiteY39" fmla="*/ 300590 h 812606"/>
                <a:gd name="connsiteX40" fmla="*/ 6105761 w 12346893"/>
                <a:gd name="connsiteY40" fmla="*/ 347929 h 812606"/>
                <a:gd name="connsiteX41" fmla="*/ 6110075 w 12346893"/>
                <a:gd name="connsiteY41" fmla="*/ 339306 h 812606"/>
                <a:gd name="connsiteX42" fmla="*/ 6119611 w 12346893"/>
                <a:gd name="connsiteY42" fmla="*/ 356970 h 812606"/>
                <a:gd name="connsiteX43" fmla="*/ 6559439 w 12346893"/>
                <a:gd name="connsiteY43" fmla="*/ 644296 h 812606"/>
                <a:gd name="connsiteX44" fmla="*/ 6982502 w 12346893"/>
                <a:gd name="connsiteY44" fmla="*/ 383863 h 812606"/>
                <a:gd name="connsiteX45" fmla="*/ 6982753 w 12346893"/>
                <a:gd name="connsiteY45" fmla="*/ 383454 h 812606"/>
                <a:gd name="connsiteX46" fmla="*/ 6984246 w 12346893"/>
                <a:gd name="connsiteY46" fmla="*/ 380360 h 812606"/>
                <a:gd name="connsiteX47" fmla="*/ 7011032 w 12346893"/>
                <a:gd name="connsiteY47" fmla="*/ 332390 h 812606"/>
                <a:gd name="connsiteX48" fmla="*/ 7024286 w 12346893"/>
                <a:gd name="connsiteY48" fmla="*/ 311755 h 812606"/>
                <a:gd name="connsiteX49" fmla="*/ 7041777 w 12346893"/>
                <a:gd name="connsiteY49" fmla="*/ 271319 h 812606"/>
                <a:gd name="connsiteX50" fmla="*/ 7034085 w 12346893"/>
                <a:gd name="connsiteY50" fmla="*/ 296503 h 812606"/>
                <a:gd name="connsiteX51" fmla="*/ 7040195 w 12346893"/>
                <a:gd name="connsiteY51" fmla="*/ 286991 h 812606"/>
                <a:gd name="connsiteX52" fmla="*/ 7531947 w 12346893"/>
                <a:gd name="connsiteY52" fmla="*/ 1 h 812606"/>
                <a:gd name="connsiteX53" fmla="*/ 7902374 w 12346893"/>
                <a:gd name="connsiteY53" fmla="*/ 148597 h 812606"/>
                <a:gd name="connsiteX54" fmla="*/ 7950580 w 12346893"/>
                <a:gd name="connsiteY54" fmla="*/ 195936 h 812606"/>
                <a:gd name="connsiteX55" fmla="*/ 7954894 w 12346893"/>
                <a:gd name="connsiteY55" fmla="*/ 187312 h 812606"/>
                <a:gd name="connsiteX56" fmla="*/ 7964430 w 12346893"/>
                <a:gd name="connsiteY56" fmla="*/ 204977 h 812606"/>
                <a:gd name="connsiteX57" fmla="*/ 8404258 w 12346893"/>
                <a:gd name="connsiteY57" fmla="*/ 492302 h 812606"/>
                <a:gd name="connsiteX58" fmla="*/ 8669869 w 12346893"/>
                <a:gd name="connsiteY58" fmla="*/ 401515 h 812606"/>
                <a:gd name="connsiteX59" fmla="*/ 8715076 w 12346893"/>
                <a:gd name="connsiteY59" fmla="*/ 363604 h 812606"/>
                <a:gd name="connsiteX60" fmla="*/ 8720650 w 12346893"/>
                <a:gd name="connsiteY60" fmla="*/ 356531 h 812606"/>
                <a:gd name="connsiteX61" fmla="*/ 8754770 w 12346893"/>
                <a:gd name="connsiteY61" fmla="*/ 323702 h 812606"/>
                <a:gd name="connsiteX62" fmla="*/ 8779851 w 12346893"/>
                <a:gd name="connsiteY62" fmla="*/ 296653 h 812606"/>
                <a:gd name="connsiteX63" fmla="*/ 8869086 w 12346893"/>
                <a:gd name="connsiteY63" fmla="*/ 159809 h 812606"/>
                <a:gd name="connsiteX64" fmla="*/ 8886596 w 12346893"/>
                <a:gd name="connsiteY64" fmla="*/ 119325 h 812606"/>
                <a:gd name="connsiteX65" fmla="*/ 8868912 w 12346893"/>
                <a:gd name="connsiteY65" fmla="*/ 177226 h 812606"/>
                <a:gd name="connsiteX66" fmla="*/ 8832573 w 12346893"/>
                <a:gd name="connsiteY66" fmla="*/ 258676 h 812606"/>
                <a:gd name="connsiteX67" fmla="*/ 8873853 w 12346893"/>
                <a:gd name="connsiteY67" fmla="*/ 229399 h 812606"/>
                <a:gd name="connsiteX68" fmla="*/ 9147426 w 12346893"/>
                <a:gd name="connsiteY68" fmla="*/ 151993 h 812606"/>
                <a:gd name="connsiteX69" fmla="*/ 9517853 w 12346893"/>
                <a:gd name="connsiteY69" fmla="*/ 300589 h 812606"/>
                <a:gd name="connsiteX70" fmla="*/ 9566059 w 12346893"/>
                <a:gd name="connsiteY70" fmla="*/ 347928 h 812606"/>
                <a:gd name="connsiteX71" fmla="*/ 9570373 w 12346893"/>
                <a:gd name="connsiteY71" fmla="*/ 339305 h 812606"/>
                <a:gd name="connsiteX72" fmla="*/ 9579908 w 12346893"/>
                <a:gd name="connsiteY72" fmla="*/ 356969 h 812606"/>
                <a:gd name="connsiteX73" fmla="*/ 10019738 w 12346893"/>
                <a:gd name="connsiteY73" fmla="*/ 644295 h 812606"/>
                <a:gd name="connsiteX74" fmla="*/ 10442800 w 12346893"/>
                <a:gd name="connsiteY74" fmla="*/ 383862 h 812606"/>
                <a:gd name="connsiteX75" fmla="*/ 10443052 w 12346893"/>
                <a:gd name="connsiteY75" fmla="*/ 383453 h 812606"/>
                <a:gd name="connsiteX76" fmla="*/ 10444544 w 12346893"/>
                <a:gd name="connsiteY76" fmla="*/ 380359 h 812606"/>
                <a:gd name="connsiteX77" fmla="*/ 10471330 w 12346893"/>
                <a:gd name="connsiteY77" fmla="*/ 332389 h 812606"/>
                <a:gd name="connsiteX78" fmla="*/ 10484585 w 12346893"/>
                <a:gd name="connsiteY78" fmla="*/ 311754 h 812606"/>
                <a:gd name="connsiteX79" fmla="*/ 10502074 w 12346893"/>
                <a:gd name="connsiteY79" fmla="*/ 271318 h 812606"/>
                <a:gd name="connsiteX80" fmla="*/ 10494383 w 12346893"/>
                <a:gd name="connsiteY80" fmla="*/ 296502 h 812606"/>
                <a:gd name="connsiteX81" fmla="*/ 10500493 w 12346893"/>
                <a:gd name="connsiteY81" fmla="*/ 286990 h 812606"/>
                <a:gd name="connsiteX82" fmla="*/ 10992245 w 12346893"/>
                <a:gd name="connsiteY82" fmla="*/ 0 h 812606"/>
                <a:gd name="connsiteX83" fmla="*/ 11362672 w 12346893"/>
                <a:gd name="connsiteY83" fmla="*/ 148596 h 812606"/>
                <a:gd name="connsiteX84" fmla="*/ 11410878 w 12346893"/>
                <a:gd name="connsiteY84" fmla="*/ 195935 h 812606"/>
                <a:gd name="connsiteX85" fmla="*/ 11415192 w 12346893"/>
                <a:gd name="connsiteY85" fmla="*/ 187311 h 812606"/>
                <a:gd name="connsiteX86" fmla="*/ 11424728 w 12346893"/>
                <a:gd name="connsiteY86" fmla="*/ 204976 h 812606"/>
                <a:gd name="connsiteX87" fmla="*/ 11864557 w 12346893"/>
                <a:gd name="connsiteY87" fmla="*/ 492302 h 812606"/>
                <a:gd name="connsiteX88" fmla="*/ 12329384 w 12346893"/>
                <a:gd name="connsiteY88" fmla="*/ 159808 h 812606"/>
                <a:gd name="connsiteX89" fmla="*/ 12346893 w 12346893"/>
                <a:gd name="connsiteY89" fmla="*/ 119324 h 812606"/>
                <a:gd name="connsiteX90" fmla="*/ 12329210 w 12346893"/>
                <a:gd name="connsiteY90" fmla="*/ 177225 h 812606"/>
                <a:gd name="connsiteX91" fmla="*/ 11735544 w 12346893"/>
                <a:gd name="connsiteY91" fmla="*/ 660610 h 812606"/>
                <a:gd name="connsiteX92" fmla="*/ 11365117 w 12346893"/>
                <a:gd name="connsiteY92" fmla="*/ 512014 h 812606"/>
                <a:gd name="connsiteX93" fmla="*/ 11316911 w 12346893"/>
                <a:gd name="connsiteY93" fmla="*/ 464675 h 812606"/>
                <a:gd name="connsiteX94" fmla="*/ 11312596 w 12346893"/>
                <a:gd name="connsiteY94" fmla="*/ 473298 h 812606"/>
                <a:gd name="connsiteX95" fmla="*/ 11303061 w 12346893"/>
                <a:gd name="connsiteY95" fmla="*/ 455634 h 812606"/>
                <a:gd name="connsiteX96" fmla="*/ 10863232 w 12346893"/>
                <a:gd name="connsiteY96" fmla="*/ 168308 h 812606"/>
                <a:gd name="connsiteX97" fmla="*/ 10440170 w 12346893"/>
                <a:gd name="connsiteY97" fmla="*/ 428741 h 812606"/>
                <a:gd name="connsiteX98" fmla="*/ 10439918 w 12346893"/>
                <a:gd name="connsiteY98" fmla="*/ 429150 h 812606"/>
                <a:gd name="connsiteX99" fmla="*/ 10438426 w 12346893"/>
                <a:gd name="connsiteY99" fmla="*/ 432244 h 812606"/>
                <a:gd name="connsiteX100" fmla="*/ 10411639 w 12346893"/>
                <a:gd name="connsiteY100" fmla="*/ 480214 h 812606"/>
                <a:gd name="connsiteX101" fmla="*/ 10398385 w 12346893"/>
                <a:gd name="connsiteY101" fmla="*/ 500849 h 812606"/>
                <a:gd name="connsiteX102" fmla="*/ 10380895 w 12346893"/>
                <a:gd name="connsiteY102" fmla="*/ 541285 h 812606"/>
                <a:gd name="connsiteX103" fmla="*/ 10388586 w 12346893"/>
                <a:gd name="connsiteY103" fmla="*/ 516101 h 812606"/>
                <a:gd name="connsiteX104" fmla="*/ 10382477 w 12346893"/>
                <a:gd name="connsiteY104" fmla="*/ 525613 h 812606"/>
                <a:gd name="connsiteX105" fmla="*/ 9890724 w 12346893"/>
                <a:gd name="connsiteY105" fmla="*/ 812603 h 812606"/>
                <a:gd name="connsiteX106" fmla="*/ 9520297 w 12346893"/>
                <a:gd name="connsiteY106" fmla="*/ 664007 h 812606"/>
                <a:gd name="connsiteX107" fmla="*/ 9472091 w 12346893"/>
                <a:gd name="connsiteY107" fmla="*/ 616668 h 812606"/>
                <a:gd name="connsiteX108" fmla="*/ 9467777 w 12346893"/>
                <a:gd name="connsiteY108" fmla="*/ 625292 h 812606"/>
                <a:gd name="connsiteX109" fmla="*/ 9458242 w 12346893"/>
                <a:gd name="connsiteY109" fmla="*/ 607627 h 812606"/>
                <a:gd name="connsiteX110" fmla="*/ 9018413 w 12346893"/>
                <a:gd name="connsiteY110" fmla="*/ 320302 h 812606"/>
                <a:gd name="connsiteX111" fmla="*/ 8752802 w 12346893"/>
                <a:gd name="connsiteY111" fmla="*/ 411089 h 812606"/>
                <a:gd name="connsiteX112" fmla="*/ 8707595 w 12346893"/>
                <a:gd name="connsiteY112" fmla="*/ 449000 h 812606"/>
                <a:gd name="connsiteX113" fmla="*/ 8702022 w 12346893"/>
                <a:gd name="connsiteY113" fmla="*/ 456073 h 812606"/>
                <a:gd name="connsiteX114" fmla="*/ 8667901 w 12346893"/>
                <a:gd name="connsiteY114" fmla="*/ 488902 h 812606"/>
                <a:gd name="connsiteX115" fmla="*/ 8642820 w 12346893"/>
                <a:gd name="connsiteY115" fmla="*/ 515951 h 812606"/>
                <a:gd name="connsiteX116" fmla="*/ 8553585 w 12346893"/>
                <a:gd name="connsiteY116" fmla="*/ 652795 h 812606"/>
                <a:gd name="connsiteX117" fmla="*/ 8536075 w 12346893"/>
                <a:gd name="connsiteY117" fmla="*/ 693279 h 812606"/>
                <a:gd name="connsiteX118" fmla="*/ 8553759 w 12346893"/>
                <a:gd name="connsiteY118" fmla="*/ 635378 h 812606"/>
                <a:gd name="connsiteX119" fmla="*/ 8590098 w 12346893"/>
                <a:gd name="connsiteY119" fmla="*/ 553928 h 812606"/>
                <a:gd name="connsiteX120" fmla="*/ 8548818 w 12346893"/>
                <a:gd name="connsiteY120" fmla="*/ 583206 h 812606"/>
                <a:gd name="connsiteX121" fmla="*/ 8275246 w 12346893"/>
                <a:gd name="connsiteY121" fmla="*/ 660611 h 812606"/>
                <a:gd name="connsiteX122" fmla="*/ 7904819 w 12346893"/>
                <a:gd name="connsiteY122" fmla="*/ 512015 h 812606"/>
                <a:gd name="connsiteX123" fmla="*/ 7856612 w 12346893"/>
                <a:gd name="connsiteY123" fmla="*/ 464676 h 812606"/>
                <a:gd name="connsiteX124" fmla="*/ 7852299 w 12346893"/>
                <a:gd name="connsiteY124" fmla="*/ 473299 h 812606"/>
                <a:gd name="connsiteX125" fmla="*/ 7842763 w 12346893"/>
                <a:gd name="connsiteY125" fmla="*/ 455635 h 812606"/>
                <a:gd name="connsiteX126" fmla="*/ 7402933 w 12346893"/>
                <a:gd name="connsiteY126" fmla="*/ 168309 h 812606"/>
                <a:gd name="connsiteX127" fmla="*/ 6979871 w 12346893"/>
                <a:gd name="connsiteY127" fmla="*/ 428742 h 812606"/>
                <a:gd name="connsiteX128" fmla="*/ 6979620 w 12346893"/>
                <a:gd name="connsiteY128" fmla="*/ 429151 h 812606"/>
                <a:gd name="connsiteX129" fmla="*/ 6978128 w 12346893"/>
                <a:gd name="connsiteY129" fmla="*/ 432245 h 812606"/>
                <a:gd name="connsiteX130" fmla="*/ 6951342 w 12346893"/>
                <a:gd name="connsiteY130" fmla="*/ 480215 h 812606"/>
                <a:gd name="connsiteX131" fmla="*/ 6938086 w 12346893"/>
                <a:gd name="connsiteY131" fmla="*/ 500850 h 812606"/>
                <a:gd name="connsiteX132" fmla="*/ 6920597 w 12346893"/>
                <a:gd name="connsiteY132" fmla="*/ 541286 h 812606"/>
                <a:gd name="connsiteX133" fmla="*/ 6928288 w 12346893"/>
                <a:gd name="connsiteY133" fmla="*/ 516102 h 812606"/>
                <a:gd name="connsiteX134" fmla="*/ 6922178 w 12346893"/>
                <a:gd name="connsiteY134" fmla="*/ 525614 h 812606"/>
                <a:gd name="connsiteX135" fmla="*/ 6430427 w 12346893"/>
                <a:gd name="connsiteY135" fmla="*/ 812604 h 812606"/>
                <a:gd name="connsiteX136" fmla="*/ 6059999 w 12346893"/>
                <a:gd name="connsiteY136" fmla="*/ 664008 h 812606"/>
                <a:gd name="connsiteX137" fmla="*/ 6011793 w 12346893"/>
                <a:gd name="connsiteY137" fmla="*/ 616669 h 812606"/>
                <a:gd name="connsiteX138" fmla="*/ 6007479 w 12346893"/>
                <a:gd name="connsiteY138" fmla="*/ 625293 h 812606"/>
                <a:gd name="connsiteX139" fmla="*/ 5997944 w 12346893"/>
                <a:gd name="connsiteY139" fmla="*/ 607628 h 812606"/>
                <a:gd name="connsiteX140" fmla="*/ 5558114 w 12346893"/>
                <a:gd name="connsiteY140" fmla="*/ 320302 h 812606"/>
                <a:gd name="connsiteX141" fmla="*/ 5292505 w 12346893"/>
                <a:gd name="connsiteY141" fmla="*/ 411089 h 812606"/>
                <a:gd name="connsiteX142" fmla="*/ 5247300 w 12346893"/>
                <a:gd name="connsiteY142" fmla="*/ 448999 h 812606"/>
                <a:gd name="connsiteX143" fmla="*/ 5241724 w 12346893"/>
                <a:gd name="connsiteY143" fmla="*/ 456075 h 812606"/>
                <a:gd name="connsiteX144" fmla="*/ 5207594 w 12346893"/>
                <a:gd name="connsiteY144" fmla="*/ 488913 h 812606"/>
                <a:gd name="connsiteX145" fmla="*/ 5129799 w 12346893"/>
                <a:gd name="connsiteY145" fmla="*/ 553930 h 812606"/>
                <a:gd name="connsiteX146" fmla="*/ 5088520 w 12346893"/>
                <a:gd name="connsiteY146" fmla="*/ 583208 h 812606"/>
                <a:gd name="connsiteX147" fmla="*/ 4814948 w 12346893"/>
                <a:gd name="connsiteY147" fmla="*/ 660613 h 812606"/>
                <a:gd name="connsiteX148" fmla="*/ 4444521 w 12346893"/>
                <a:gd name="connsiteY148" fmla="*/ 512017 h 812606"/>
                <a:gd name="connsiteX149" fmla="*/ 4396314 w 12346893"/>
                <a:gd name="connsiteY149" fmla="*/ 464678 h 812606"/>
                <a:gd name="connsiteX150" fmla="*/ 4392001 w 12346893"/>
                <a:gd name="connsiteY150" fmla="*/ 473301 h 812606"/>
                <a:gd name="connsiteX151" fmla="*/ 4382465 w 12346893"/>
                <a:gd name="connsiteY151" fmla="*/ 455637 h 812606"/>
                <a:gd name="connsiteX152" fmla="*/ 3942636 w 12346893"/>
                <a:gd name="connsiteY152" fmla="*/ 168311 h 812606"/>
                <a:gd name="connsiteX153" fmla="*/ 3519574 w 12346893"/>
                <a:gd name="connsiteY153" fmla="*/ 428744 h 812606"/>
                <a:gd name="connsiteX154" fmla="*/ 3477788 w 12346893"/>
                <a:gd name="connsiteY154" fmla="*/ 500852 h 812606"/>
                <a:gd name="connsiteX155" fmla="*/ 3467991 w 12346893"/>
                <a:gd name="connsiteY155" fmla="*/ 516104 h 812606"/>
                <a:gd name="connsiteX156" fmla="*/ 3461880 w 12346893"/>
                <a:gd name="connsiteY156" fmla="*/ 525616 h 812606"/>
                <a:gd name="connsiteX157" fmla="*/ 2970129 w 12346893"/>
                <a:gd name="connsiteY157" fmla="*/ 812606 h 812606"/>
                <a:gd name="connsiteX158" fmla="*/ 2599702 w 12346893"/>
                <a:gd name="connsiteY158" fmla="*/ 664010 h 812606"/>
                <a:gd name="connsiteX159" fmla="*/ 2551495 w 12346893"/>
                <a:gd name="connsiteY159" fmla="*/ 616671 h 812606"/>
                <a:gd name="connsiteX160" fmla="*/ 2547182 w 12346893"/>
                <a:gd name="connsiteY160" fmla="*/ 625295 h 812606"/>
                <a:gd name="connsiteX161" fmla="*/ 2537646 w 12346893"/>
                <a:gd name="connsiteY161" fmla="*/ 607630 h 812606"/>
                <a:gd name="connsiteX162" fmla="*/ 2097817 w 12346893"/>
                <a:gd name="connsiteY162" fmla="*/ 320304 h 812606"/>
                <a:gd name="connsiteX163" fmla="*/ 1832207 w 12346893"/>
                <a:gd name="connsiteY163" fmla="*/ 411091 h 812606"/>
                <a:gd name="connsiteX164" fmla="*/ 1722225 w 12346893"/>
                <a:gd name="connsiteY164" fmla="*/ 515954 h 812606"/>
                <a:gd name="connsiteX165" fmla="*/ 1628223 w 12346893"/>
                <a:gd name="connsiteY165" fmla="*/ 583210 h 812606"/>
                <a:gd name="connsiteX166" fmla="*/ 1354650 w 12346893"/>
                <a:gd name="connsiteY166" fmla="*/ 660615 h 812606"/>
                <a:gd name="connsiteX167" fmla="*/ 984223 w 12346893"/>
                <a:gd name="connsiteY167" fmla="*/ 512019 h 812606"/>
                <a:gd name="connsiteX168" fmla="*/ 936017 w 12346893"/>
                <a:gd name="connsiteY168" fmla="*/ 464680 h 812606"/>
                <a:gd name="connsiteX169" fmla="*/ 931703 w 12346893"/>
                <a:gd name="connsiteY169" fmla="*/ 473303 h 812606"/>
                <a:gd name="connsiteX170" fmla="*/ 922167 w 12346893"/>
                <a:gd name="connsiteY170" fmla="*/ 455639 h 812606"/>
                <a:gd name="connsiteX171" fmla="*/ 482338 w 12346893"/>
                <a:gd name="connsiteY171" fmla="*/ 168313 h 812606"/>
                <a:gd name="connsiteX172" fmla="*/ 59276 w 12346893"/>
                <a:gd name="connsiteY172" fmla="*/ 428746 h 812606"/>
                <a:gd name="connsiteX173" fmla="*/ 59024 w 12346893"/>
                <a:gd name="connsiteY173" fmla="*/ 429155 h 812606"/>
                <a:gd name="connsiteX174" fmla="*/ 30746 w 12346893"/>
                <a:gd name="connsiteY174" fmla="*/ 480219 h 812606"/>
                <a:gd name="connsiteX175" fmla="*/ 1 w 12346893"/>
                <a:gd name="connsiteY175" fmla="*/ 541290 h 812606"/>
                <a:gd name="connsiteX176" fmla="*/ 247794 w 12346893"/>
                <a:gd name="connsiteY176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11030 w 12346891"/>
                <a:gd name="connsiteY46" fmla="*/ 332390 h 812606"/>
                <a:gd name="connsiteX47" fmla="*/ 7024284 w 12346891"/>
                <a:gd name="connsiteY47" fmla="*/ 311755 h 812606"/>
                <a:gd name="connsiteX48" fmla="*/ 7041775 w 12346891"/>
                <a:gd name="connsiteY48" fmla="*/ 271319 h 812606"/>
                <a:gd name="connsiteX49" fmla="*/ 7034083 w 12346891"/>
                <a:gd name="connsiteY49" fmla="*/ 296503 h 812606"/>
                <a:gd name="connsiteX50" fmla="*/ 7040193 w 12346891"/>
                <a:gd name="connsiteY50" fmla="*/ 286991 h 812606"/>
                <a:gd name="connsiteX51" fmla="*/ 7531945 w 12346891"/>
                <a:gd name="connsiteY51" fmla="*/ 1 h 812606"/>
                <a:gd name="connsiteX52" fmla="*/ 7902372 w 12346891"/>
                <a:gd name="connsiteY52" fmla="*/ 148597 h 812606"/>
                <a:gd name="connsiteX53" fmla="*/ 7950578 w 12346891"/>
                <a:gd name="connsiteY53" fmla="*/ 195936 h 812606"/>
                <a:gd name="connsiteX54" fmla="*/ 7954892 w 12346891"/>
                <a:gd name="connsiteY54" fmla="*/ 187312 h 812606"/>
                <a:gd name="connsiteX55" fmla="*/ 7964428 w 12346891"/>
                <a:gd name="connsiteY55" fmla="*/ 204977 h 812606"/>
                <a:gd name="connsiteX56" fmla="*/ 8404256 w 12346891"/>
                <a:gd name="connsiteY56" fmla="*/ 492302 h 812606"/>
                <a:gd name="connsiteX57" fmla="*/ 8669867 w 12346891"/>
                <a:gd name="connsiteY57" fmla="*/ 401515 h 812606"/>
                <a:gd name="connsiteX58" fmla="*/ 8715074 w 12346891"/>
                <a:gd name="connsiteY58" fmla="*/ 363604 h 812606"/>
                <a:gd name="connsiteX59" fmla="*/ 8720648 w 12346891"/>
                <a:gd name="connsiteY59" fmla="*/ 356531 h 812606"/>
                <a:gd name="connsiteX60" fmla="*/ 8754768 w 12346891"/>
                <a:gd name="connsiteY60" fmla="*/ 323702 h 812606"/>
                <a:gd name="connsiteX61" fmla="*/ 8779849 w 12346891"/>
                <a:gd name="connsiteY61" fmla="*/ 296653 h 812606"/>
                <a:gd name="connsiteX62" fmla="*/ 8869084 w 12346891"/>
                <a:gd name="connsiteY62" fmla="*/ 159809 h 812606"/>
                <a:gd name="connsiteX63" fmla="*/ 8886594 w 12346891"/>
                <a:gd name="connsiteY63" fmla="*/ 119325 h 812606"/>
                <a:gd name="connsiteX64" fmla="*/ 8868910 w 12346891"/>
                <a:gd name="connsiteY64" fmla="*/ 177226 h 812606"/>
                <a:gd name="connsiteX65" fmla="*/ 8832571 w 12346891"/>
                <a:gd name="connsiteY65" fmla="*/ 258676 h 812606"/>
                <a:gd name="connsiteX66" fmla="*/ 8873851 w 12346891"/>
                <a:gd name="connsiteY66" fmla="*/ 229399 h 812606"/>
                <a:gd name="connsiteX67" fmla="*/ 9147424 w 12346891"/>
                <a:gd name="connsiteY67" fmla="*/ 151993 h 812606"/>
                <a:gd name="connsiteX68" fmla="*/ 9517851 w 12346891"/>
                <a:gd name="connsiteY68" fmla="*/ 300589 h 812606"/>
                <a:gd name="connsiteX69" fmla="*/ 9566057 w 12346891"/>
                <a:gd name="connsiteY69" fmla="*/ 347928 h 812606"/>
                <a:gd name="connsiteX70" fmla="*/ 9570371 w 12346891"/>
                <a:gd name="connsiteY70" fmla="*/ 339305 h 812606"/>
                <a:gd name="connsiteX71" fmla="*/ 9579906 w 12346891"/>
                <a:gd name="connsiteY71" fmla="*/ 356969 h 812606"/>
                <a:gd name="connsiteX72" fmla="*/ 10019736 w 12346891"/>
                <a:gd name="connsiteY72" fmla="*/ 644295 h 812606"/>
                <a:gd name="connsiteX73" fmla="*/ 10442798 w 12346891"/>
                <a:gd name="connsiteY73" fmla="*/ 383862 h 812606"/>
                <a:gd name="connsiteX74" fmla="*/ 10443050 w 12346891"/>
                <a:gd name="connsiteY74" fmla="*/ 383453 h 812606"/>
                <a:gd name="connsiteX75" fmla="*/ 10444542 w 12346891"/>
                <a:gd name="connsiteY75" fmla="*/ 380359 h 812606"/>
                <a:gd name="connsiteX76" fmla="*/ 10471328 w 12346891"/>
                <a:gd name="connsiteY76" fmla="*/ 332389 h 812606"/>
                <a:gd name="connsiteX77" fmla="*/ 10484583 w 12346891"/>
                <a:gd name="connsiteY77" fmla="*/ 311754 h 812606"/>
                <a:gd name="connsiteX78" fmla="*/ 10502072 w 12346891"/>
                <a:gd name="connsiteY78" fmla="*/ 271318 h 812606"/>
                <a:gd name="connsiteX79" fmla="*/ 10494381 w 12346891"/>
                <a:gd name="connsiteY79" fmla="*/ 296502 h 812606"/>
                <a:gd name="connsiteX80" fmla="*/ 10500491 w 12346891"/>
                <a:gd name="connsiteY80" fmla="*/ 286990 h 812606"/>
                <a:gd name="connsiteX81" fmla="*/ 10992243 w 12346891"/>
                <a:gd name="connsiteY81" fmla="*/ 0 h 812606"/>
                <a:gd name="connsiteX82" fmla="*/ 11362670 w 12346891"/>
                <a:gd name="connsiteY82" fmla="*/ 148596 h 812606"/>
                <a:gd name="connsiteX83" fmla="*/ 11410876 w 12346891"/>
                <a:gd name="connsiteY83" fmla="*/ 195935 h 812606"/>
                <a:gd name="connsiteX84" fmla="*/ 11415190 w 12346891"/>
                <a:gd name="connsiteY84" fmla="*/ 187311 h 812606"/>
                <a:gd name="connsiteX85" fmla="*/ 11424726 w 12346891"/>
                <a:gd name="connsiteY85" fmla="*/ 204976 h 812606"/>
                <a:gd name="connsiteX86" fmla="*/ 11864555 w 12346891"/>
                <a:gd name="connsiteY86" fmla="*/ 492302 h 812606"/>
                <a:gd name="connsiteX87" fmla="*/ 12329382 w 12346891"/>
                <a:gd name="connsiteY87" fmla="*/ 159808 h 812606"/>
                <a:gd name="connsiteX88" fmla="*/ 12346891 w 12346891"/>
                <a:gd name="connsiteY88" fmla="*/ 119324 h 812606"/>
                <a:gd name="connsiteX89" fmla="*/ 12329208 w 12346891"/>
                <a:gd name="connsiteY89" fmla="*/ 177225 h 812606"/>
                <a:gd name="connsiteX90" fmla="*/ 11735542 w 12346891"/>
                <a:gd name="connsiteY90" fmla="*/ 660610 h 812606"/>
                <a:gd name="connsiteX91" fmla="*/ 11365115 w 12346891"/>
                <a:gd name="connsiteY91" fmla="*/ 512014 h 812606"/>
                <a:gd name="connsiteX92" fmla="*/ 11316909 w 12346891"/>
                <a:gd name="connsiteY92" fmla="*/ 464675 h 812606"/>
                <a:gd name="connsiteX93" fmla="*/ 11312594 w 12346891"/>
                <a:gd name="connsiteY93" fmla="*/ 473298 h 812606"/>
                <a:gd name="connsiteX94" fmla="*/ 11303059 w 12346891"/>
                <a:gd name="connsiteY94" fmla="*/ 455634 h 812606"/>
                <a:gd name="connsiteX95" fmla="*/ 10863230 w 12346891"/>
                <a:gd name="connsiteY95" fmla="*/ 168308 h 812606"/>
                <a:gd name="connsiteX96" fmla="*/ 10440168 w 12346891"/>
                <a:gd name="connsiteY96" fmla="*/ 428741 h 812606"/>
                <a:gd name="connsiteX97" fmla="*/ 10439916 w 12346891"/>
                <a:gd name="connsiteY97" fmla="*/ 429150 h 812606"/>
                <a:gd name="connsiteX98" fmla="*/ 10438424 w 12346891"/>
                <a:gd name="connsiteY98" fmla="*/ 432244 h 812606"/>
                <a:gd name="connsiteX99" fmla="*/ 10411637 w 12346891"/>
                <a:gd name="connsiteY99" fmla="*/ 480214 h 812606"/>
                <a:gd name="connsiteX100" fmla="*/ 10398383 w 12346891"/>
                <a:gd name="connsiteY100" fmla="*/ 500849 h 812606"/>
                <a:gd name="connsiteX101" fmla="*/ 10380893 w 12346891"/>
                <a:gd name="connsiteY101" fmla="*/ 541285 h 812606"/>
                <a:gd name="connsiteX102" fmla="*/ 10388584 w 12346891"/>
                <a:gd name="connsiteY102" fmla="*/ 516101 h 812606"/>
                <a:gd name="connsiteX103" fmla="*/ 10382475 w 12346891"/>
                <a:gd name="connsiteY103" fmla="*/ 525613 h 812606"/>
                <a:gd name="connsiteX104" fmla="*/ 9890722 w 12346891"/>
                <a:gd name="connsiteY104" fmla="*/ 812603 h 812606"/>
                <a:gd name="connsiteX105" fmla="*/ 9520295 w 12346891"/>
                <a:gd name="connsiteY105" fmla="*/ 664007 h 812606"/>
                <a:gd name="connsiteX106" fmla="*/ 9472089 w 12346891"/>
                <a:gd name="connsiteY106" fmla="*/ 616668 h 812606"/>
                <a:gd name="connsiteX107" fmla="*/ 9467775 w 12346891"/>
                <a:gd name="connsiteY107" fmla="*/ 625292 h 812606"/>
                <a:gd name="connsiteX108" fmla="*/ 9458240 w 12346891"/>
                <a:gd name="connsiteY108" fmla="*/ 607627 h 812606"/>
                <a:gd name="connsiteX109" fmla="*/ 9018411 w 12346891"/>
                <a:gd name="connsiteY109" fmla="*/ 320302 h 812606"/>
                <a:gd name="connsiteX110" fmla="*/ 8752800 w 12346891"/>
                <a:gd name="connsiteY110" fmla="*/ 411089 h 812606"/>
                <a:gd name="connsiteX111" fmla="*/ 8707593 w 12346891"/>
                <a:gd name="connsiteY111" fmla="*/ 449000 h 812606"/>
                <a:gd name="connsiteX112" fmla="*/ 8702020 w 12346891"/>
                <a:gd name="connsiteY112" fmla="*/ 456073 h 812606"/>
                <a:gd name="connsiteX113" fmla="*/ 8667899 w 12346891"/>
                <a:gd name="connsiteY113" fmla="*/ 488902 h 812606"/>
                <a:gd name="connsiteX114" fmla="*/ 8642818 w 12346891"/>
                <a:gd name="connsiteY114" fmla="*/ 515951 h 812606"/>
                <a:gd name="connsiteX115" fmla="*/ 8553583 w 12346891"/>
                <a:gd name="connsiteY115" fmla="*/ 652795 h 812606"/>
                <a:gd name="connsiteX116" fmla="*/ 8536073 w 12346891"/>
                <a:gd name="connsiteY116" fmla="*/ 693279 h 812606"/>
                <a:gd name="connsiteX117" fmla="*/ 8553757 w 12346891"/>
                <a:gd name="connsiteY117" fmla="*/ 635378 h 812606"/>
                <a:gd name="connsiteX118" fmla="*/ 8590096 w 12346891"/>
                <a:gd name="connsiteY118" fmla="*/ 553928 h 812606"/>
                <a:gd name="connsiteX119" fmla="*/ 8548816 w 12346891"/>
                <a:gd name="connsiteY119" fmla="*/ 583206 h 812606"/>
                <a:gd name="connsiteX120" fmla="*/ 8275244 w 12346891"/>
                <a:gd name="connsiteY120" fmla="*/ 660611 h 812606"/>
                <a:gd name="connsiteX121" fmla="*/ 7904817 w 12346891"/>
                <a:gd name="connsiteY121" fmla="*/ 512015 h 812606"/>
                <a:gd name="connsiteX122" fmla="*/ 7856610 w 12346891"/>
                <a:gd name="connsiteY122" fmla="*/ 464676 h 812606"/>
                <a:gd name="connsiteX123" fmla="*/ 7852297 w 12346891"/>
                <a:gd name="connsiteY123" fmla="*/ 473299 h 812606"/>
                <a:gd name="connsiteX124" fmla="*/ 7842761 w 12346891"/>
                <a:gd name="connsiteY124" fmla="*/ 455635 h 812606"/>
                <a:gd name="connsiteX125" fmla="*/ 7402931 w 12346891"/>
                <a:gd name="connsiteY125" fmla="*/ 168309 h 812606"/>
                <a:gd name="connsiteX126" fmla="*/ 6979869 w 12346891"/>
                <a:gd name="connsiteY126" fmla="*/ 428742 h 812606"/>
                <a:gd name="connsiteX127" fmla="*/ 6979618 w 12346891"/>
                <a:gd name="connsiteY127" fmla="*/ 429151 h 812606"/>
                <a:gd name="connsiteX128" fmla="*/ 6978126 w 12346891"/>
                <a:gd name="connsiteY128" fmla="*/ 432245 h 812606"/>
                <a:gd name="connsiteX129" fmla="*/ 6951340 w 12346891"/>
                <a:gd name="connsiteY129" fmla="*/ 480215 h 812606"/>
                <a:gd name="connsiteX130" fmla="*/ 6938084 w 12346891"/>
                <a:gd name="connsiteY130" fmla="*/ 500850 h 812606"/>
                <a:gd name="connsiteX131" fmla="*/ 6920595 w 12346891"/>
                <a:gd name="connsiteY131" fmla="*/ 541286 h 812606"/>
                <a:gd name="connsiteX132" fmla="*/ 6928286 w 12346891"/>
                <a:gd name="connsiteY132" fmla="*/ 516102 h 812606"/>
                <a:gd name="connsiteX133" fmla="*/ 6922176 w 12346891"/>
                <a:gd name="connsiteY133" fmla="*/ 525614 h 812606"/>
                <a:gd name="connsiteX134" fmla="*/ 6430425 w 12346891"/>
                <a:gd name="connsiteY134" fmla="*/ 812604 h 812606"/>
                <a:gd name="connsiteX135" fmla="*/ 6059997 w 12346891"/>
                <a:gd name="connsiteY135" fmla="*/ 664008 h 812606"/>
                <a:gd name="connsiteX136" fmla="*/ 6011791 w 12346891"/>
                <a:gd name="connsiteY136" fmla="*/ 616669 h 812606"/>
                <a:gd name="connsiteX137" fmla="*/ 6007477 w 12346891"/>
                <a:gd name="connsiteY137" fmla="*/ 625293 h 812606"/>
                <a:gd name="connsiteX138" fmla="*/ 5997942 w 12346891"/>
                <a:gd name="connsiteY138" fmla="*/ 607628 h 812606"/>
                <a:gd name="connsiteX139" fmla="*/ 5558112 w 12346891"/>
                <a:gd name="connsiteY139" fmla="*/ 320302 h 812606"/>
                <a:gd name="connsiteX140" fmla="*/ 5292503 w 12346891"/>
                <a:gd name="connsiteY140" fmla="*/ 411089 h 812606"/>
                <a:gd name="connsiteX141" fmla="*/ 5247298 w 12346891"/>
                <a:gd name="connsiteY141" fmla="*/ 448999 h 812606"/>
                <a:gd name="connsiteX142" fmla="*/ 5241722 w 12346891"/>
                <a:gd name="connsiteY142" fmla="*/ 456075 h 812606"/>
                <a:gd name="connsiteX143" fmla="*/ 5207592 w 12346891"/>
                <a:gd name="connsiteY143" fmla="*/ 488913 h 812606"/>
                <a:gd name="connsiteX144" fmla="*/ 5129797 w 12346891"/>
                <a:gd name="connsiteY144" fmla="*/ 553930 h 812606"/>
                <a:gd name="connsiteX145" fmla="*/ 5088518 w 12346891"/>
                <a:gd name="connsiteY145" fmla="*/ 583208 h 812606"/>
                <a:gd name="connsiteX146" fmla="*/ 4814946 w 12346891"/>
                <a:gd name="connsiteY146" fmla="*/ 660613 h 812606"/>
                <a:gd name="connsiteX147" fmla="*/ 4444519 w 12346891"/>
                <a:gd name="connsiteY147" fmla="*/ 512017 h 812606"/>
                <a:gd name="connsiteX148" fmla="*/ 4396312 w 12346891"/>
                <a:gd name="connsiteY148" fmla="*/ 464678 h 812606"/>
                <a:gd name="connsiteX149" fmla="*/ 4391999 w 12346891"/>
                <a:gd name="connsiteY149" fmla="*/ 473301 h 812606"/>
                <a:gd name="connsiteX150" fmla="*/ 4382463 w 12346891"/>
                <a:gd name="connsiteY150" fmla="*/ 455637 h 812606"/>
                <a:gd name="connsiteX151" fmla="*/ 3942634 w 12346891"/>
                <a:gd name="connsiteY151" fmla="*/ 168311 h 812606"/>
                <a:gd name="connsiteX152" fmla="*/ 3519572 w 12346891"/>
                <a:gd name="connsiteY152" fmla="*/ 428744 h 812606"/>
                <a:gd name="connsiteX153" fmla="*/ 3477786 w 12346891"/>
                <a:gd name="connsiteY153" fmla="*/ 500852 h 812606"/>
                <a:gd name="connsiteX154" fmla="*/ 3467989 w 12346891"/>
                <a:gd name="connsiteY154" fmla="*/ 516104 h 812606"/>
                <a:gd name="connsiteX155" fmla="*/ 3461878 w 12346891"/>
                <a:gd name="connsiteY155" fmla="*/ 525616 h 812606"/>
                <a:gd name="connsiteX156" fmla="*/ 2970127 w 12346891"/>
                <a:gd name="connsiteY156" fmla="*/ 812606 h 812606"/>
                <a:gd name="connsiteX157" fmla="*/ 2599700 w 12346891"/>
                <a:gd name="connsiteY157" fmla="*/ 664010 h 812606"/>
                <a:gd name="connsiteX158" fmla="*/ 2551493 w 12346891"/>
                <a:gd name="connsiteY158" fmla="*/ 616671 h 812606"/>
                <a:gd name="connsiteX159" fmla="*/ 2547180 w 12346891"/>
                <a:gd name="connsiteY159" fmla="*/ 625295 h 812606"/>
                <a:gd name="connsiteX160" fmla="*/ 2537644 w 12346891"/>
                <a:gd name="connsiteY160" fmla="*/ 607630 h 812606"/>
                <a:gd name="connsiteX161" fmla="*/ 2097815 w 12346891"/>
                <a:gd name="connsiteY161" fmla="*/ 320304 h 812606"/>
                <a:gd name="connsiteX162" fmla="*/ 1832205 w 12346891"/>
                <a:gd name="connsiteY162" fmla="*/ 411091 h 812606"/>
                <a:gd name="connsiteX163" fmla="*/ 1722223 w 12346891"/>
                <a:gd name="connsiteY163" fmla="*/ 515954 h 812606"/>
                <a:gd name="connsiteX164" fmla="*/ 1628221 w 12346891"/>
                <a:gd name="connsiteY164" fmla="*/ 583210 h 812606"/>
                <a:gd name="connsiteX165" fmla="*/ 1354648 w 12346891"/>
                <a:gd name="connsiteY165" fmla="*/ 660615 h 812606"/>
                <a:gd name="connsiteX166" fmla="*/ 984221 w 12346891"/>
                <a:gd name="connsiteY166" fmla="*/ 512019 h 812606"/>
                <a:gd name="connsiteX167" fmla="*/ 936015 w 12346891"/>
                <a:gd name="connsiteY167" fmla="*/ 464680 h 812606"/>
                <a:gd name="connsiteX168" fmla="*/ 931701 w 12346891"/>
                <a:gd name="connsiteY168" fmla="*/ 473303 h 812606"/>
                <a:gd name="connsiteX169" fmla="*/ 922165 w 12346891"/>
                <a:gd name="connsiteY169" fmla="*/ 455639 h 812606"/>
                <a:gd name="connsiteX170" fmla="*/ 482336 w 12346891"/>
                <a:gd name="connsiteY170" fmla="*/ 168313 h 812606"/>
                <a:gd name="connsiteX171" fmla="*/ 59274 w 12346891"/>
                <a:gd name="connsiteY171" fmla="*/ 428746 h 812606"/>
                <a:gd name="connsiteX172" fmla="*/ 59022 w 12346891"/>
                <a:gd name="connsiteY172" fmla="*/ 429155 h 812606"/>
                <a:gd name="connsiteX173" fmla="*/ 30744 w 12346891"/>
                <a:gd name="connsiteY173" fmla="*/ 480219 h 812606"/>
                <a:gd name="connsiteX174" fmla="*/ -1 w 12346891"/>
                <a:gd name="connsiteY174" fmla="*/ 541290 h 812606"/>
                <a:gd name="connsiteX175" fmla="*/ 247792 w 12346891"/>
                <a:gd name="connsiteY175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754770 w 12346893"/>
                <a:gd name="connsiteY59" fmla="*/ 323702 h 812606"/>
                <a:gd name="connsiteX60" fmla="*/ 8779851 w 12346893"/>
                <a:gd name="connsiteY60" fmla="*/ 296653 h 812606"/>
                <a:gd name="connsiteX61" fmla="*/ 8869086 w 12346893"/>
                <a:gd name="connsiteY61" fmla="*/ 159809 h 812606"/>
                <a:gd name="connsiteX62" fmla="*/ 8886596 w 12346893"/>
                <a:gd name="connsiteY62" fmla="*/ 119325 h 812606"/>
                <a:gd name="connsiteX63" fmla="*/ 8868912 w 12346893"/>
                <a:gd name="connsiteY63" fmla="*/ 177226 h 812606"/>
                <a:gd name="connsiteX64" fmla="*/ 8832573 w 12346893"/>
                <a:gd name="connsiteY64" fmla="*/ 258676 h 812606"/>
                <a:gd name="connsiteX65" fmla="*/ 8873853 w 12346893"/>
                <a:gd name="connsiteY65" fmla="*/ 229399 h 812606"/>
                <a:gd name="connsiteX66" fmla="*/ 9147426 w 12346893"/>
                <a:gd name="connsiteY66" fmla="*/ 151993 h 812606"/>
                <a:gd name="connsiteX67" fmla="*/ 9517853 w 12346893"/>
                <a:gd name="connsiteY67" fmla="*/ 300589 h 812606"/>
                <a:gd name="connsiteX68" fmla="*/ 9566059 w 12346893"/>
                <a:gd name="connsiteY68" fmla="*/ 347928 h 812606"/>
                <a:gd name="connsiteX69" fmla="*/ 9570373 w 12346893"/>
                <a:gd name="connsiteY69" fmla="*/ 339305 h 812606"/>
                <a:gd name="connsiteX70" fmla="*/ 9579908 w 12346893"/>
                <a:gd name="connsiteY70" fmla="*/ 356969 h 812606"/>
                <a:gd name="connsiteX71" fmla="*/ 10019738 w 12346893"/>
                <a:gd name="connsiteY71" fmla="*/ 644295 h 812606"/>
                <a:gd name="connsiteX72" fmla="*/ 10442800 w 12346893"/>
                <a:gd name="connsiteY72" fmla="*/ 383862 h 812606"/>
                <a:gd name="connsiteX73" fmla="*/ 10443052 w 12346893"/>
                <a:gd name="connsiteY73" fmla="*/ 383453 h 812606"/>
                <a:gd name="connsiteX74" fmla="*/ 10444544 w 12346893"/>
                <a:gd name="connsiteY74" fmla="*/ 380359 h 812606"/>
                <a:gd name="connsiteX75" fmla="*/ 10471330 w 12346893"/>
                <a:gd name="connsiteY75" fmla="*/ 332389 h 812606"/>
                <a:gd name="connsiteX76" fmla="*/ 10484585 w 12346893"/>
                <a:gd name="connsiteY76" fmla="*/ 311754 h 812606"/>
                <a:gd name="connsiteX77" fmla="*/ 10502074 w 12346893"/>
                <a:gd name="connsiteY77" fmla="*/ 271318 h 812606"/>
                <a:gd name="connsiteX78" fmla="*/ 10494383 w 12346893"/>
                <a:gd name="connsiteY78" fmla="*/ 296502 h 812606"/>
                <a:gd name="connsiteX79" fmla="*/ 10500493 w 12346893"/>
                <a:gd name="connsiteY79" fmla="*/ 286990 h 812606"/>
                <a:gd name="connsiteX80" fmla="*/ 10992245 w 12346893"/>
                <a:gd name="connsiteY80" fmla="*/ 0 h 812606"/>
                <a:gd name="connsiteX81" fmla="*/ 11362672 w 12346893"/>
                <a:gd name="connsiteY81" fmla="*/ 148596 h 812606"/>
                <a:gd name="connsiteX82" fmla="*/ 11410878 w 12346893"/>
                <a:gd name="connsiteY82" fmla="*/ 195935 h 812606"/>
                <a:gd name="connsiteX83" fmla="*/ 11415192 w 12346893"/>
                <a:gd name="connsiteY83" fmla="*/ 187311 h 812606"/>
                <a:gd name="connsiteX84" fmla="*/ 11424728 w 12346893"/>
                <a:gd name="connsiteY84" fmla="*/ 204976 h 812606"/>
                <a:gd name="connsiteX85" fmla="*/ 11864557 w 12346893"/>
                <a:gd name="connsiteY85" fmla="*/ 492302 h 812606"/>
                <a:gd name="connsiteX86" fmla="*/ 12329384 w 12346893"/>
                <a:gd name="connsiteY86" fmla="*/ 159808 h 812606"/>
                <a:gd name="connsiteX87" fmla="*/ 12346893 w 12346893"/>
                <a:gd name="connsiteY87" fmla="*/ 119324 h 812606"/>
                <a:gd name="connsiteX88" fmla="*/ 12329210 w 12346893"/>
                <a:gd name="connsiteY88" fmla="*/ 177225 h 812606"/>
                <a:gd name="connsiteX89" fmla="*/ 11735544 w 12346893"/>
                <a:gd name="connsiteY89" fmla="*/ 660610 h 812606"/>
                <a:gd name="connsiteX90" fmla="*/ 11365117 w 12346893"/>
                <a:gd name="connsiteY90" fmla="*/ 512014 h 812606"/>
                <a:gd name="connsiteX91" fmla="*/ 11316911 w 12346893"/>
                <a:gd name="connsiteY91" fmla="*/ 464675 h 812606"/>
                <a:gd name="connsiteX92" fmla="*/ 11312596 w 12346893"/>
                <a:gd name="connsiteY92" fmla="*/ 473298 h 812606"/>
                <a:gd name="connsiteX93" fmla="*/ 11303061 w 12346893"/>
                <a:gd name="connsiteY93" fmla="*/ 455634 h 812606"/>
                <a:gd name="connsiteX94" fmla="*/ 10863232 w 12346893"/>
                <a:gd name="connsiteY94" fmla="*/ 168308 h 812606"/>
                <a:gd name="connsiteX95" fmla="*/ 10440170 w 12346893"/>
                <a:gd name="connsiteY95" fmla="*/ 428741 h 812606"/>
                <a:gd name="connsiteX96" fmla="*/ 10439918 w 12346893"/>
                <a:gd name="connsiteY96" fmla="*/ 429150 h 812606"/>
                <a:gd name="connsiteX97" fmla="*/ 10438426 w 12346893"/>
                <a:gd name="connsiteY97" fmla="*/ 432244 h 812606"/>
                <a:gd name="connsiteX98" fmla="*/ 10411639 w 12346893"/>
                <a:gd name="connsiteY98" fmla="*/ 480214 h 812606"/>
                <a:gd name="connsiteX99" fmla="*/ 10398385 w 12346893"/>
                <a:gd name="connsiteY99" fmla="*/ 500849 h 812606"/>
                <a:gd name="connsiteX100" fmla="*/ 10380895 w 12346893"/>
                <a:gd name="connsiteY100" fmla="*/ 541285 h 812606"/>
                <a:gd name="connsiteX101" fmla="*/ 10388586 w 12346893"/>
                <a:gd name="connsiteY101" fmla="*/ 516101 h 812606"/>
                <a:gd name="connsiteX102" fmla="*/ 10382477 w 12346893"/>
                <a:gd name="connsiteY102" fmla="*/ 525613 h 812606"/>
                <a:gd name="connsiteX103" fmla="*/ 9890724 w 12346893"/>
                <a:gd name="connsiteY103" fmla="*/ 812603 h 812606"/>
                <a:gd name="connsiteX104" fmla="*/ 9520297 w 12346893"/>
                <a:gd name="connsiteY104" fmla="*/ 664007 h 812606"/>
                <a:gd name="connsiteX105" fmla="*/ 9472091 w 12346893"/>
                <a:gd name="connsiteY105" fmla="*/ 616668 h 812606"/>
                <a:gd name="connsiteX106" fmla="*/ 9467777 w 12346893"/>
                <a:gd name="connsiteY106" fmla="*/ 625292 h 812606"/>
                <a:gd name="connsiteX107" fmla="*/ 9458242 w 12346893"/>
                <a:gd name="connsiteY107" fmla="*/ 607627 h 812606"/>
                <a:gd name="connsiteX108" fmla="*/ 9018413 w 12346893"/>
                <a:gd name="connsiteY108" fmla="*/ 320302 h 812606"/>
                <a:gd name="connsiteX109" fmla="*/ 8752802 w 12346893"/>
                <a:gd name="connsiteY109" fmla="*/ 411089 h 812606"/>
                <a:gd name="connsiteX110" fmla="*/ 8707595 w 12346893"/>
                <a:gd name="connsiteY110" fmla="*/ 449000 h 812606"/>
                <a:gd name="connsiteX111" fmla="*/ 8702022 w 12346893"/>
                <a:gd name="connsiteY111" fmla="*/ 456073 h 812606"/>
                <a:gd name="connsiteX112" fmla="*/ 8667901 w 12346893"/>
                <a:gd name="connsiteY112" fmla="*/ 488902 h 812606"/>
                <a:gd name="connsiteX113" fmla="*/ 8642820 w 12346893"/>
                <a:gd name="connsiteY113" fmla="*/ 515951 h 812606"/>
                <a:gd name="connsiteX114" fmla="*/ 8553585 w 12346893"/>
                <a:gd name="connsiteY114" fmla="*/ 652795 h 812606"/>
                <a:gd name="connsiteX115" fmla="*/ 8536075 w 12346893"/>
                <a:gd name="connsiteY115" fmla="*/ 693279 h 812606"/>
                <a:gd name="connsiteX116" fmla="*/ 8553759 w 12346893"/>
                <a:gd name="connsiteY116" fmla="*/ 635378 h 812606"/>
                <a:gd name="connsiteX117" fmla="*/ 8590098 w 12346893"/>
                <a:gd name="connsiteY117" fmla="*/ 553928 h 812606"/>
                <a:gd name="connsiteX118" fmla="*/ 8548818 w 12346893"/>
                <a:gd name="connsiteY118" fmla="*/ 583206 h 812606"/>
                <a:gd name="connsiteX119" fmla="*/ 8275246 w 12346893"/>
                <a:gd name="connsiteY119" fmla="*/ 660611 h 812606"/>
                <a:gd name="connsiteX120" fmla="*/ 7904819 w 12346893"/>
                <a:gd name="connsiteY120" fmla="*/ 512015 h 812606"/>
                <a:gd name="connsiteX121" fmla="*/ 7856612 w 12346893"/>
                <a:gd name="connsiteY121" fmla="*/ 464676 h 812606"/>
                <a:gd name="connsiteX122" fmla="*/ 7852299 w 12346893"/>
                <a:gd name="connsiteY122" fmla="*/ 473299 h 812606"/>
                <a:gd name="connsiteX123" fmla="*/ 7842763 w 12346893"/>
                <a:gd name="connsiteY123" fmla="*/ 455635 h 812606"/>
                <a:gd name="connsiteX124" fmla="*/ 7402933 w 12346893"/>
                <a:gd name="connsiteY124" fmla="*/ 168309 h 812606"/>
                <a:gd name="connsiteX125" fmla="*/ 6979871 w 12346893"/>
                <a:gd name="connsiteY125" fmla="*/ 428742 h 812606"/>
                <a:gd name="connsiteX126" fmla="*/ 6979620 w 12346893"/>
                <a:gd name="connsiteY126" fmla="*/ 429151 h 812606"/>
                <a:gd name="connsiteX127" fmla="*/ 6978128 w 12346893"/>
                <a:gd name="connsiteY127" fmla="*/ 432245 h 812606"/>
                <a:gd name="connsiteX128" fmla="*/ 6951342 w 12346893"/>
                <a:gd name="connsiteY128" fmla="*/ 480215 h 812606"/>
                <a:gd name="connsiteX129" fmla="*/ 6938086 w 12346893"/>
                <a:gd name="connsiteY129" fmla="*/ 500850 h 812606"/>
                <a:gd name="connsiteX130" fmla="*/ 6920597 w 12346893"/>
                <a:gd name="connsiteY130" fmla="*/ 541286 h 812606"/>
                <a:gd name="connsiteX131" fmla="*/ 6928288 w 12346893"/>
                <a:gd name="connsiteY131" fmla="*/ 516102 h 812606"/>
                <a:gd name="connsiteX132" fmla="*/ 6922178 w 12346893"/>
                <a:gd name="connsiteY132" fmla="*/ 525614 h 812606"/>
                <a:gd name="connsiteX133" fmla="*/ 6430427 w 12346893"/>
                <a:gd name="connsiteY133" fmla="*/ 812604 h 812606"/>
                <a:gd name="connsiteX134" fmla="*/ 6059999 w 12346893"/>
                <a:gd name="connsiteY134" fmla="*/ 664008 h 812606"/>
                <a:gd name="connsiteX135" fmla="*/ 6011793 w 12346893"/>
                <a:gd name="connsiteY135" fmla="*/ 616669 h 812606"/>
                <a:gd name="connsiteX136" fmla="*/ 6007479 w 12346893"/>
                <a:gd name="connsiteY136" fmla="*/ 625293 h 812606"/>
                <a:gd name="connsiteX137" fmla="*/ 5997944 w 12346893"/>
                <a:gd name="connsiteY137" fmla="*/ 607628 h 812606"/>
                <a:gd name="connsiteX138" fmla="*/ 5558114 w 12346893"/>
                <a:gd name="connsiteY138" fmla="*/ 320302 h 812606"/>
                <a:gd name="connsiteX139" fmla="*/ 5292505 w 12346893"/>
                <a:gd name="connsiteY139" fmla="*/ 411089 h 812606"/>
                <a:gd name="connsiteX140" fmla="*/ 5247300 w 12346893"/>
                <a:gd name="connsiteY140" fmla="*/ 448999 h 812606"/>
                <a:gd name="connsiteX141" fmla="*/ 5241724 w 12346893"/>
                <a:gd name="connsiteY141" fmla="*/ 456075 h 812606"/>
                <a:gd name="connsiteX142" fmla="*/ 5207594 w 12346893"/>
                <a:gd name="connsiteY142" fmla="*/ 488913 h 812606"/>
                <a:gd name="connsiteX143" fmla="*/ 5129799 w 12346893"/>
                <a:gd name="connsiteY143" fmla="*/ 553930 h 812606"/>
                <a:gd name="connsiteX144" fmla="*/ 5088520 w 12346893"/>
                <a:gd name="connsiteY144" fmla="*/ 583208 h 812606"/>
                <a:gd name="connsiteX145" fmla="*/ 4814948 w 12346893"/>
                <a:gd name="connsiteY145" fmla="*/ 660613 h 812606"/>
                <a:gd name="connsiteX146" fmla="*/ 4444521 w 12346893"/>
                <a:gd name="connsiteY146" fmla="*/ 512017 h 812606"/>
                <a:gd name="connsiteX147" fmla="*/ 4396314 w 12346893"/>
                <a:gd name="connsiteY147" fmla="*/ 464678 h 812606"/>
                <a:gd name="connsiteX148" fmla="*/ 4392001 w 12346893"/>
                <a:gd name="connsiteY148" fmla="*/ 473301 h 812606"/>
                <a:gd name="connsiteX149" fmla="*/ 4382465 w 12346893"/>
                <a:gd name="connsiteY149" fmla="*/ 455637 h 812606"/>
                <a:gd name="connsiteX150" fmla="*/ 3942636 w 12346893"/>
                <a:gd name="connsiteY150" fmla="*/ 168311 h 812606"/>
                <a:gd name="connsiteX151" fmla="*/ 3519574 w 12346893"/>
                <a:gd name="connsiteY151" fmla="*/ 428744 h 812606"/>
                <a:gd name="connsiteX152" fmla="*/ 3477788 w 12346893"/>
                <a:gd name="connsiteY152" fmla="*/ 500852 h 812606"/>
                <a:gd name="connsiteX153" fmla="*/ 3467991 w 12346893"/>
                <a:gd name="connsiteY153" fmla="*/ 516104 h 812606"/>
                <a:gd name="connsiteX154" fmla="*/ 3461880 w 12346893"/>
                <a:gd name="connsiteY154" fmla="*/ 525616 h 812606"/>
                <a:gd name="connsiteX155" fmla="*/ 2970129 w 12346893"/>
                <a:gd name="connsiteY155" fmla="*/ 812606 h 812606"/>
                <a:gd name="connsiteX156" fmla="*/ 2599702 w 12346893"/>
                <a:gd name="connsiteY156" fmla="*/ 664010 h 812606"/>
                <a:gd name="connsiteX157" fmla="*/ 2551495 w 12346893"/>
                <a:gd name="connsiteY157" fmla="*/ 616671 h 812606"/>
                <a:gd name="connsiteX158" fmla="*/ 2547182 w 12346893"/>
                <a:gd name="connsiteY158" fmla="*/ 625295 h 812606"/>
                <a:gd name="connsiteX159" fmla="*/ 2537646 w 12346893"/>
                <a:gd name="connsiteY159" fmla="*/ 607630 h 812606"/>
                <a:gd name="connsiteX160" fmla="*/ 2097817 w 12346893"/>
                <a:gd name="connsiteY160" fmla="*/ 320304 h 812606"/>
                <a:gd name="connsiteX161" fmla="*/ 1832207 w 12346893"/>
                <a:gd name="connsiteY161" fmla="*/ 411091 h 812606"/>
                <a:gd name="connsiteX162" fmla="*/ 1722225 w 12346893"/>
                <a:gd name="connsiteY162" fmla="*/ 515954 h 812606"/>
                <a:gd name="connsiteX163" fmla="*/ 1628223 w 12346893"/>
                <a:gd name="connsiteY163" fmla="*/ 583210 h 812606"/>
                <a:gd name="connsiteX164" fmla="*/ 1354650 w 12346893"/>
                <a:gd name="connsiteY164" fmla="*/ 660615 h 812606"/>
                <a:gd name="connsiteX165" fmla="*/ 984223 w 12346893"/>
                <a:gd name="connsiteY165" fmla="*/ 512019 h 812606"/>
                <a:gd name="connsiteX166" fmla="*/ 936017 w 12346893"/>
                <a:gd name="connsiteY166" fmla="*/ 464680 h 812606"/>
                <a:gd name="connsiteX167" fmla="*/ 931703 w 12346893"/>
                <a:gd name="connsiteY167" fmla="*/ 473303 h 812606"/>
                <a:gd name="connsiteX168" fmla="*/ 922167 w 12346893"/>
                <a:gd name="connsiteY168" fmla="*/ 455639 h 812606"/>
                <a:gd name="connsiteX169" fmla="*/ 482338 w 12346893"/>
                <a:gd name="connsiteY169" fmla="*/ 168313 h 812606"/>
                <a:gd name="connsiteX170" fmla="*/ 59276 w 12346893"/>
                <a:gd name="connsiteY170" fmla="*/ 428746 h 812606"/>
                <a:gd name="connsiteX171" fmla="*/ 59024 w 12346893"/>
                <a:gd name="connsiteY171" fmla="*/ 429155 h 812606"/>
                <a:gd name="connsiteX172" fmla="*/ 30746 w 12346893"/>
                <a:gd name="connsiteY172" fmla="*/ 480219 h 812606"/>
                <a:gd name="connsiteX173" fmla="*/ 1 w 12346893"/>
                <a:gd name="connsiteY173" fmla="*/ 541290 h 812606"/>
                <a:gd name="connsiteX174" fmla="*/ 247794 w 12346893"/>
                <a:gd name="connsiteY174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754768 w 12346891"/>
                <a:gd name="connsiteY59" fmla="*/ 323702 h 812606"/>
                <a:gd name="connsiteX60" fmla="*/ 8779849 w 12346891"/>
                <a:gd name="connsiteY60" fmla="*/ 296653 h 812606"/>
                <a:gd name="connsiteX61" fmla="*/ 8869084 w 12346891"/>
                <a:gd name="connsiteY61" fmla="*/ 159809 h 812606"/>
                <a:gd name="connsiteX62" fmla="*/ 8886594 w 12346891"/>
                <a:gd name="connsiteY62" fmla="*/ 119325 h 812606"/>
                <a:gd name="connsiteX63" fmla="*/ 8868910 w 12346891"/>
                <a:gd name="connsiteY63" fmla="*/ 177226 h 812606"/>
                <a:gd name="connsiteX64" fmla="*/ 8832571 w 12346891"/>
                <a:gd name="connsiteY64" fmla="*/ 258676 h 812606"/>
                <a:gd name="connsiteX65" fmla="*/ 8873851 w 12346891"/>
                <a:gd name="connsiteY65" fmla="*/ 229399 h 812606"/>
                <a:gd name="connsiteX66" fmla="*/ 9147424 w 12346891"/>
                <a:gd name="connsiteY66" fmla="*/ 151993 h 812606"/>
                <a:gd name="connsiteX67" fmla="*/ 9517851 w 12346891"/>
                <a:gd name="connsiteY67" fmla="*/ 300589 h 812606"/>
                <a:gd name="connsiteX68" fmla="*/ 9566057 w 12346891"/>
                <a:gd name="connsiteY68" fmla="*/ 347928 h 812606"/>
                <a:gd name="connsiteX69" fmla="*/ 9570371 w 12346891"/>
                <a:gd name="connsiteY69" fmla="*/ 339305 h 812606"/>
                <a:gd name="connsiteX70" fmla="*/ 9579906 w 12346891"/>
                <a:gd name="connsiteY70" fmla="*/ 356969 h 812606"/>
                <a:gd name="connsiteX71" fmla="*/ 10019736 w 12346891"/>
                <a:gd name="connsiteY71" fmla="*/ 644295 h 812606"/>
                <a:gd name="connsiteX72" fmla="*/ 10442798 w 12346891"/>
                <a:gd name="connsiteY72" fmla="*/ 383862 h 812606"/>
                <a:gd name="connsiteX73" fmla="*/ 10443050 w 12346891"/>
                <a:gd name="connsiteY73" fmla="*/ 383453 h 812606"/>
                <a:gd name="connsiteX74" fmla="*/ 10444542 w 12346891"/>
                <a:gd name="connsiteY74" fmla="*/ 380359 h 812606"/>
                <a:gd name="connsiteX75" fmla="*/ 10471328 w 12346891"/>
                <a:gd name="connsiteY75" fmla="*/ 332389 h 812606"/>
                <a:gd name="connsiteX76" fmla="*/ 10484583 w 12346891"/>
                <a:gd name="connsiteY76" fmla="*/ 311754 h 812606"/>
                <a:gd name="connsiteX77" fmla="*/ 10502072 w 12346891"/>
                <a:gd name="connsiteY77" fmla="*/ 271318 h 812606"/>
                <a:gd name="connsiteX78" fmla="*/ 10494381 w 12346891"/>
                <a:gd name="connsiteY78" fmla="*/ 296502 h 812606"/>
                <a:gd name="connsiteX79" fmla="*/ 10500491 w 12346891"/>
                <a:gd name="connsiteY79" fmla="*/ 286990 h 812606"/>
                <a:gd name="connsiteX80" fmla="*/ 10992243 w 12346891"/>
                <a:gd name="connsiteY80" fmla="*/ 0 h 812606"/>
                <a:gd name="connsiteX81" fmla="*/ 11362670 w 12346891"/>
                <a:gd name="connsiteY81" fmla="*/ 148596 h 812606"/>
                <a:gd name="connsiteX82" fmla="*/ 11410876 w 12346891"/>
                <a:gd name="connsiteY82" fmla="*/ 195935 h 812606"/>
                <a:gd name="connsiteX83" fmla="*/ 11415190 w 12346891"/>
                <a:gd name="connsiteY83" fmla="*/ 187311 h 812606"/>
                <a:gd name="connsiteX84" fmla="*/ 11424726 w 12346891"/>
                <a:gd name="connsiteY84" fmla="*/ 204976 h 812606"/>
                <a:gd name="connsiteX85" fmla="*/ 11864555 w 12346891"/>
                <a:gd name="connsiteY85" fmla="*/ 492302 h 812606"/>
                <a:gd name="connsiteX86" fmla="*/ 12329382 w 12346891"/>
                <a:gd name="connsiteY86" fmla="*/ 159808 h 812606"/>
                <a:gd name="connsiteX87" fmla="*/ 12346891 w 12346891"/>
                <a:gd name="connsiteY87" fmla="*/ 119324 h 812606"/>
                <a:gd name="connsiteX88" fmla="*/ 12329208 w 12346891"/>
                <a:gd name="connsiteY88" fmla="*/ 177225 h 812606"/>
                <a:gd name="connsiteX89" fmla="*/ 11735542 w 12346891"/>
                <a:gd name="connsiteY89" fmla="*/ 660610 h 812606"/>
                <a:gd name="connsiteX90" fmla="*/ 11365115 w 12346891"/>
                <a:gd name="connsiteY90" fmla="*/ 512014 h 812606"/>
                <a:gd name="connsiteX91" fmla="*/ 11316909 w 12346891"/>
                <a:gd name="connsiteY91" fmla="*/ 464675 h 812606"/>
                <a:gd name="connsiteX92" fmla="*/ 11312594 w 12346891"/>
                <a:gd name="connsiteY92" fmla="*/ 473298 h 812606"/>
                <a:gd name="connsiteX93" fmla="*/ 11303059 w 12346891"/>
                <a:gd name="connsiteY93" fmla="*/ 455634 h 812606"/>
                <a:gd name="connsiteX94" fmla="*/ 10863230 w 12346891"/>
                <a:gd name="connsiteY94" fmla="*/ 168308 h 812606"/>
                <a:gd name="connsiteX95" fmla="*/ 10440168 w 12346891"/>
                <a:gd name="connsiteY95" fmla="*/ 428741 h 812606"/>
                <a:gd name="connsiteX96" fmla="*/ 10439916 w 12346891"/>
                <a:gd name="connsiteY96" fmla="*/ 429150 h 812606"/>
                <a:gd name="connsiteX97" fmla="*/ 10438424 w 12346891"/>
                <a:gd name="connsiteY97" fmla="*/ 432244 h 812606"/>
                <a:gd name="connsiteX98" fmla="*/ 10411637 w 12346891"/>
                <a:gd name="connsiteY98" fmla="*/ 480214 h 812606"/>
                <a:gd name="connsiteX99" fmla="*/ 10398383 w 12346891"/>
                <a:gd name="connsiteY99" fmla="*/ 500849 h 812606"/>
                <a:gd name="connsiteX100" fmla="*/ 10380893 w 12346891"/>
                <a:gd name="connsiteY100" fmla="*/ 541285 h 812606"/>
                <a:gd name="connsiteX101" fmla="*/ 10388584 w 12346891"/>
                <a:gd name="connsiteY101" fmla="*/ 516101 h 812606"/>
                <a:gd name="connsiteX102" fmla="*/ 10382475 w 12346891"/>
                <a:gd name="connsiteY102" fmla="*/ 525613 h 812606"/>
                <a:gd name="connsiteX103" fmla="*/ 9890722 w 12346891"/>
                <a:gd name="connsiteY103" fmla="*/ 812603 h 812606"/>
                <a:gd name="connsiteX104" fmla="*/ 9520295 w 12346891"/>
                <a:gd name="connsiteY104" fmla="*/ 664007 h 812606"/>
                <a:gd name="connsiteX105" fmla="*/ 9472089 w 12346891"/>
                <a:gd name="connsiteY105" fmla="*/ 616668 h 812606"/>
                <a:gd name="connsiteX106" fmla="*/ 9467775 w 12346891"/>
                <a:gd name="connsiteY106" fmla="*/ 625292 h 812606"/>
                <a:gd name="connsiteX107" fmla="*/ 9458240 w 12346891"/>
                <a:gd name="connsiteY107" fmla="*/ 607627 h 812606"/>
                <a:gd name="connsiteX108" fmla="*/ 9018411 w 12346891"/>
                <a:gd name="connsiteY108" fmla="*/ 320302 h 812606"/>
                <a:gd name="connsiteX109" fmla="*/ 8752800 w 12346891"/>
                <a:gd name="connsiteY109" fmla="*/ 411089 h 812606"/>
                <a:gd name="connsiteX110" fmla="*/ 8707593 w 12346891"/>
                <a:gd name="connsiteY110" fmla="*/ 449000 h 812606"/>
                <a:gd name="connsiteX111" fmla="*/ 8702020 w 12346891"/>
                <a:gd name="connsiteY111" fmla="*/ 456073 h 812606"/>
                <a:gd name="connsiteX112" fmla="*/ 8667899 w 12346891"/>
                <a:gd name="connsiteY112" fmla="*/ 488902 h 812606"/>
                <a:gd name="connsiteX113" fmla="*/ 8642818 w 12346891"/>
                <a:gd name="connsiteY113" fmla="*/ 515951 h 812606"/>
                <a:gd name="connsiteX114" fmla="*/ 8553583 w 12346891"/>
                <a:gd name="connsiteY114" fmla="*/ 652795 h 812606"/>
                <a:gd name="connsiteX115" fmla="*/ 8536073 w 12346891"/>
                <a:gd name="connsiteY115" fmla="*/ 693279 h 812606"/>
                <a:gd name="connsiteX116" fmla="*/ 8553757 w 12346891"/>
                <a:gd name="connsiteY116" fmla="*/ 635378 h 812606"/>
                <a:gd name="connsiteX117" fmla="*/ 8590096 w 12346891"/>
                <a:gd name="connsiteY117" fmla="*/ 553928 h 812606"/>
                <a:gd name="connsiteX118" fmla="*/ 8548816 w 12346891"/>
                <a:gd name="connsiteY118" fmla="*/ 583206 h 812606"/>
                <a:gd name="connsiteX119" fmla="*/ 8275244 w 12346891"/>
                <a:gd name="connsiteY119" fmla="*/ 660611 h 812606"/>
                <a:gd name="connsiteX120" fmla="*/ 7904817 w 12346891"/>
                <a:gd name="connsiteY120" fmla="*/ 512015 h 812606"/>
                <a:gd name="connsiteX121" fmla="*/ 7856610 w 12346891"/>
                <a:gd name="connsiteY121" fmla="*/ 464676 h 812606"/>
                <a:gd name="connsiteX122" fmla="*/ 7852297 w 12346891"/>
                <a:gd name="connsiteY122" fmla="*/ 473299 h 812606"/>
                <a:gd name="connsiteX123" fmla="*/ 7842761 w 12346891"/>
                <a:gd name="connsiteY123" fmla="*/ 455635 h 812606"/>
                <a:gd name="connsiteX124" fmla="*/ 7402931 w 12346891"/>
                <a:gd name="connsiteY124" fmla="*/ 168309 h 812606"/>
                <a:gd name="connsiteX125" fmla="*/ 6979869 w 12346891"/>
                <a:gd name="connsiteY125" fmla="*/ 428742 h 812606"/>
                <a:gd name="connsiteX126" fmla="*/ 6979618 w 12346891"/>
                <a:gd name="connsiteY126" fmla="*/ 429151 h 812606"/>
                <a:gd name="connsiteX127" fmla="*/ 6978126 w 12346891"/>
                <a:gd name="connsiteY127" fmla="*/ 432245 h 812606"/>
                <a:gd name="connsiteX128" fmla="*/ 6938084 w 12346891"/>
                <a:gd name="connsiteY128" fmla="*/ 500850 h 812606"/>
                <a:gd name="connsiteX129" fmla="*/ 6920595 w 12346891"/>
                <a:gd name="connsiteY129" fmla="*/ 541286 h 812606"/>
                <a:gd name="connsiteX130" fmla="*/ 6928286 w 12346891"/>
                <a:gd name="connsiteY130" fmla="*/ 516102 h 812606"/>
                <a:gd name="connsiteX131" fmla="*/ 6922176 w 12346891"/>
                <a:gd name="connsiteY131" fmla="*/ 525614 h 812606"/>
                <a:gd name="connsiteX132" fmla="*/ 6430425 w 12346891"/>
                <a:gd name="connsiteY132" fmla="*/ 812604 h 812606"/>
                <a:gd name="connsiteX133" fmla="*/ 6059997 w 12346891"/>
                <a:gd name="connsiteY133" fmla="*/ 664008 h 812606"/>
                <a:gd name="connsiteX134" fmla="*/ 6011791 w 12346891"/>
                <a:gd name="connsiteY134" fmla="*/ 616669 h 812606"/>
                <a:gd name="connsiteX135" fmla="*/ 6007477 w 12346891"/>
                <a:gd name="connsiteY135" fmla="*/ 625293 h 812606"/>
                <a:gd name="connsiteX136" fmla="*/ 5997942 w 12346891"/>
                <a:gd name="connsiteY136" fmla="*/ 607628 h 812606"/>
                <a:gd name="connsiteX137" fmla="*/ 5558112 w 12346891"/>
                <a:gd name="connsiteY137" fmla="*/ 320302 h 812606"/>
                <a:gd name="connsiteX138" fmla="*/ 5292503 w 12346891"/>
                <a:gd name="connsiteY138" fmla="*/ 411089 h 812606"/>
                <a:gd name="connsiteX139" fmla="*/ 5247298 w 12346891"/>
                <a:gd name="connsiteY139" fmla="*/ 448999 h 812606"/>
                <a:gd name="connsiteX140" fmla="*/ 5241722 w 12346891"/>
                <a:gd name="connsiteY140" fmla="*/ 456075 h 812606"/>
                <a:gd name="connsiteX141" fmla="*/ 5207592 w 12346891"/>
                <a:gd name="connsiteY141" fmla="*/ 488913 h 812606"/>
                <a:gd name="connsiteX142" fmla="*/ 5129797 w 12346891"/>
                <a:gd name="connsiteY142" fmla="*/ 553930 h 812606"/>
                <a:gd name="connsiteX143" fmla="*/ 5088518 w 12346891"/>
                <a:gd name="connsiteY143" fmla="*/ 583208 h 812606"/>
                <a:gd name="connsiteX144" fmla="*/ 4814946 w 12346891"/>
                <a:gd name="connsiteY144" fmla="*/ 660613 h 812606"/>
                <a:gd name="connsiteX145" fmla="*/ 4444519 w 12346891"/>
                <a:gd name="connsiteY145" fmla="*/ 512017 h 812606"/>
                <a:gd name="connsiteX146" fmla="*/ 4396312 w 12346891"/>
                <a:gd name="connsiteY146" fmla="*/ 464678 h 812606"/>
                <a:gd name="connsiteX147" fmla="*/ 4391999 w 12346891"/>
                <a:gd name="connsiteY147" fmla="*/ 473301 h 812606"/>
                <a:gd name="connsiteX148" fmla="*/ 4382463 w 12346891"/>
                <a:gd name="connsiteY148" fmla="*/ 455637 h 812606"/>
                <a:gd name="connsiteX149" fmla="*/ 3942634 w 12346891"/>
                <a:gd name="connsiteY149" fmla="*/ 168311 h 812606"/>
                <a:gd name="connsiteX150" fmla="*/ 3519572 w 12346891"/>
                <a:gd name="connsiteY150" fmla="*/ 428744 h 812606"/>
                <a:gd name="connsiteX151" fmla="*/ 3477786 w 12346891"/>
                <a:gd name="connsiteY151" fmla="*/ 500852 h 812606"/>
                <a:gd name="connsiteX152" fmla="*/ 3467989 w 12346891"/>
                <a:gd name="connsiteY152" fmla="*/ 516104 h 812606"/>
                <a:gd name="connsiteX153" fmla="*/ 3461878 w 12346891"/>
                <a:gd name="connsiteY153" fmla="*/ 525616 h 812606"/>
                <a:gd name="connsiteX154" fmla="*/ 2970127 w 12346891"/>
                <a:gd name="connsiteY154" fmla="*/ 812606 h 812606"/>
                <a:gd name="connsiteX155" fmla="*/ 2599700 w 12346891"/>
                <a:gd name="connsiteY155" fmla="*/ 664010 h 812606"/>
                <a:gd name="connsiteX156" fmla="*/ 2551493 w 12346891"/>
                <a:gd name="connsiteY156" fmla="*/ 616671 h 812606"/>
                <a:gd name="connsiteX157" fmla="*/ 2547180 w 12346891"/>
                <a:gd name="connsiteY157" fmla="*/ 625295 h 812606"/>
                <a:gd name="connsiteX158" fmla="*/ 2537644 w 12346891"/>
                <a:gd name="connsiteY158" fmla="*/ 607630 h 812606"/>
                <a:gd name="connsiteX159" fmla="*/ 2097815 w 12346891"/>
                <a:gd name="connsiteY159" fmla="*/ 320304 h 812606"/>
                <a:gd name="connsiteX160" fmla="*/ 1832205 w 12346891"/>
                <a:gd name="connsiteY160" fmla="*/ 411091 h 812606"/>
                <a:gd name="connsiteX161" fmla="*/ 1722223 w 12346891"/>
                <a:gd name="connsiteY161" fmla="*/ 515954 h 812606"/>
                <a:gd name="connsiteX162" fmla="*/ 1628221 w 12346891"/>
                <a:gd name="connsiteY162" fmla="*/ 583210 h 812606"/>
                <a:gd name="connsiteX163" fmla="*/ 1354648 w 12346891"/>
                <a:gd name="connsiteY163" fmla="*/ 660615 h 812606"/>
                <a:gd name="connsiteX164" fmla="*/ 984221 w 12346891"/>
                <a:gd name="connsiteY164" fmla="*/ 512019 h 812606"/>
                <a:gd name="connsiteX165" fmla="*/ 936015 w 12346891"/>
                <a:gd name="connsiteY165" fmla="*/ 464680 h 812606"/>
                <a:gd name="connsiteX166" fmla="*/ 931701 w 12346891"/>
                <a:gd name="connsiteY166" fmla="*/ 473303 h 812606"/>
                <a:gd name="connsiteX167" fmla="*/ 922165 w 12346891"/>
                <a:gd name="connsiteY167" fmla="*/ 455639 h 812606"/>
                <a:gd name="connsiteX168" fmla="*/ 482336 w 12346891"/>
                <a:gd name="connsiteY168" fmla="*/ 168313 h 812606"/>
                <a:gd name="connsiteX169" fmla="*/ 59274 w 12346891"/>
                <a:gd name="connsiteY169" fmla="*/ 428746 h 812606"/>
                <a:gd name="connsiteX170" fmla="*/ 59022 w 12346891"/>
                <a:gd name="connsiteY170" fmla="*/ 429155 h 812606"/>
                <a:gd name="connsiteX171" fmla="*/ 30744 w 12346891"/>
                <a:gd name="connsiteY171" fmla="*/ 480219 h 812606"/>
                <a:gd name="connsiteX172" fmla="*/ -1 w 12346891"/>
                <a:gd name="connsiteY172" fmla="*/ 541290 h 812606"/>
                <a:gd name="connsiteX173" fmla="*/ 247792 w 12346891"/>
                <a:gd name="connsiteY173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754770 w 12346893"/>
                <a:gd name="connsiteY59" fmla="*/ 323702 h 812606"/>
                <a:gd name="connsiteX60" fmla="*/ 8779851 w 12346893"/>
                <a:gd name="connsiteY60" fmla="*/ 296653 h 812606"/>
                <a:gd name="connsiteX61" fmla="*/ 8869086 w 12346893"/>
                <a:gd name="connsiteY61" fmla="*/ 159809 h 812606"/>
                <a:gd name="connsiteX62" fmla="*/ 8886596 w 12346893"/>
                <a:gd name="connsiteY62" fmla="*/ 119325 h 812606"/>
                <a:gd name="connsiteX63" fmla="*/ 8868912 w 12346893"/>
                <a:gd name="connsiteY63" fmla="*/ 177226 h 812606"/>
                <a:gd name="connsiteX64" fmla="*/ 8832573 w 12346893"/>
                <a:gd name="connsiteY64" fmla="*/ 258676 h 812606"/>
                <a:gd name="connsiteX65" fmla="*/ 8873853 w 12346893"/>
                <a:gd name="connsiteY65" fmla="*/ 229399 h 812606"/>
                <a:gd name="connsiteX66" fmla="*/ 9147426 w 12346893"/>
                <a:gd name="connsiteY66" fmla="*/ 151993 h 812606"/>
                <a:gd name="connsiteX67" fmla="*/ 9517853 w 12346893"/>
                <a:gd name="connsiteY67" fmla="*/ 300589 h 812606"/>
                <a:gd name="connsiteX68" fmla="*/ 9566059 w 12346893"/>
                <a:gd name="connsiteY68" fmla="*/ 347928 h 812606"/>
                <a:gd name="connsiteX69" fmla="*/ 9570373 w 12346893"/>
                <a:gd name="connsiteY69" fmla="*/ 339305 h 812606"/>
                <a:gd name="connsiteX70" fmla="*/ 9579908 w 12346893"/>
                <a:gd name="connsiteY70" fmla="*/ 356969 h 812606"/>
                <a:gd name="connsiteX71" fmla="*/ 10019738 w 12346893"/>
                <a:gd name="connsiteY71" fmla="*/ 644295 h 812606"/>
                <a:gd name="connsiteX72" fmla="*/ 10442800 w 12346893"/>
                <a:gd name="connsiteY72" fmla="*/ 383862 h 812606"/>
                <a:gd name="connsiteX73" fmla="*/ 10443052 w 12346893"/>
                <a:gd name="connsiteY73" fmla="*/ 383453 h 812606"/>
                <a:gd name="connsiteX74" fmla="*/ 10444544 w 12346893"/>
                <a:gd name="connsiteY74" fmla="*/ 380359 h 812606"/>
                <a:gd name="connsiteX75" fmla="*/ 10471330 w 12346893"/>
                <a:gd name="connsiteY75" fmla="*/ 332389 h 812606"/>
                <a:gd name="connsiteX76" fmla="*/ 10484585 w 12346893"/>
                <a:gd name="connsiteY76" fmla="*/ 311754 h 812606"/>
                <a:gd name="connsiteX77" fmla="*/ 10502074 w 12346893"/>
                <a:gd name="connsiteY77" fmla="*/ 271318 h 812606"/>
                <a:gd name="connsiteX78" fmla="*/ 10494383 w 12346893"/>
                <a:gd name="connsiteY78" fmla="*/ 296502 h 812606"/>
                <a:gd name="connsiteX79" fmla="*/ 10500493 w 12346893"/>
                <a:gd name="connsiteY79" fmla="*/ 286990 h 812606"/>
                <a:gd name="connsiteX80" fmla="*/ 10992245 w 12346893"/>
                <a:gd name="connsiteY80" fmla="*/ 0 h 812606"/>
                <a:gd name="connsiteX81" fmla="*/ 11362672 w 12346893"/>
                <a:gd name="connsiteY81" fmla="*/ 148596 h 812606"/>
                <a:gd name="connsiteX82" fmla="*/ 11410878 w 12346893"/>
                <a:gd name="connsiteY82" fmla="*/ 195935 h 812606"/>
                <a:gd name="connsiteX83" fmla="*/ 11415192 w 12346893"/>
                <a:gd name="connsiteY83" fmla="*/ 187311 h 812606"/>
                <a:gd name="connsiteX84" fmla="*/ 11424728 w 12346893"/>
                <a:gd name="connsiteY84" fmla="*/ 204976 h 812606"/>
                <a:gd name="connsiteX85" fmla="*/ 11864557 w 12346893"/>
                <a:gd name="connsiteY85" fmla="*/ 492302 h 812606"/>
                <a:gd name="connsiteX86" fmla="*/ 12329384 w 12346893"/>
                <a:gd name="connsiteY86" fmla="*/ 159808 h 812606"/>
                <a:gd name="connsiteX87" fmla="*/ 12346893 w 12346893"/>
                <a:gd name="connsiteY87" fmla="*/ 119324 h 812606"/>
                <a:gd name="connsiteX88" fmla="*/ 12329210 w 12346893"/>
                <a:gd name="connsiteY88" fmla="*/ 177225 h 812606"/>
                <a:gd name="connsiteX89" fmla="*/ 11735544 w 12346893"/>
                <a:gd name="connsiteY89" fmla="*/ 660610 h 812606"/>
                <a:gd name="connsiteX90" fmla="*/ 11365117 w 12346893"/>
                <a:gd name="connsiteY90" fmla="*/ 512014 h 812606"/>
                <a:gd name="connsiteX91" fmla="*/ 11316911 w 12346893"/>
                <a:gd name="connsiteY91" fmla="*/ 464675 h 812606"/>
                <a:gd name="connsiteX92" fmla="*/ 11312596 w 12346893"/>
                <a:gd name="connsiteY92" fmla="*/ 473298 h 812606"/>
                <a:gd name="connsiteX93" fmla="*/ 11303061 w 12346893"/>
                <a:gd name="connsiteY93" fmla="*/ 455634 h 812606"/>
                <a:gd name="connsiteX94" fmla="*/ 10863232 w 12346893"/>
                <a:gd name="connsiteY94" fmla="*/ 168308 h 812606"/>
                <a:gd name="connsiteX95" fmla="*/ 10440170 w 12346893"/>
                <a:gd name="connsiteY95" fmla="*/ 428741 h 812606"/>
                <a:gd name="connsiteX96" fmla="*/ 10439918 w 12346893"/>
                <a:gd name="connsiteY96" fmla="*/ 429150 h 812606"/>
                <a:gd name="connsiteX97" fmla="*/ 10438426 w 12346893"/>
                <a:gd name="connsiteY97" fmla="*/ 432244 h 812606"/>
                <a:gd name="connsiteX98" fmla="*/ 10411639 w 12346893"/>
                <a:gd name="connsiteY98" fmla="*/ 480214 h 812606"/>
                <a:gd name="connsiteX99" fmla="*/ 10398385 w 12346893"/>
                <a:gd name="connsiteY99" fmla="*/ 500849 h 812606"/>
                <a:gd name="connsiteX100" fmla="*/ 10380895 w 12346893"/>
                <a:gd name="connsiteY100" fmla="*/ 541285 h 812606"/>
                <a:gd name="connsiteX101" fmla="*/ 10388586 w 12346893"/>
                <a:gd name="connsiteY101" fmla="*/ 516101 h 812606"/>
                <a:gd name="connsiteX102" fmla="*/ 10382477 w 12346893"/>
                <a:gd name="connsiteY102" fmla="*/ 525613 h 812606"/>
                <a:gd name="connsiteX103" fmla="*/ 9890724 w 12346893"/>
                <a:gd name="connsiteY103" fmla="*/ 812603 h 812606"/>
                <a:gd name="connsiteX104" fmla="*/ 9520297 w 12346893"/>
                <a:gd name="connsiteY104" fmla="*/ 664007 h 812606"/>
                <a:gd name="connsiteX105" fmla="*/ 9472091 w 12346893"/>
                <a:gd name="connsiteY105" fmla="*/ 616668 h 812606"/>
                <a:gd name="connsiteX106" fmla="*/ 9467777 w 12346893"/>
                <a:gd name="connsiteY106" fmla="*/ 625292 h 812606"/>
                <a:gd name="connsiteX107" fmla="*/ 9458242 w 12346893"/>
                <a:gd name="connsiteY107" fmla="*/ 607627 h 812606"/>
                <a:gd name="connsiteX108" fmla="*/ 9018413 w 12346893"/>
                <a:gd name="connsiteY108" fmla="*/ 320302 h 812606"/>
                <a:gd name="connsiteX109" fmla="*/ 8752802 w 12346893"/>
                <a:gd name="connsiteY109" fmla="*/ 411089 h 812606"/>
                <a:gd name="connsiteX110" fmla="*/ 8707595 w 12346893"/>
                <a:gd name="connsiteY110" fmla="*/ 449000 h 812606"/>
                <a:gd name="connsiteX111" fmla="*/ 8702022 w 12346893"/>
                <a:gd name="connsiteY111" fmla="*/ 456073 h 812606"/>
                <a:gd name="connsiteX112" fmla="*/ 8667901 w 12346893"/>
                <a:gd name="connsiteY112" fmla="*/ 488902 h 812606"/>
                <a:gd name="connsiteX113" fmla="*/ 8642820 w 12346893"/>
                <a:gd name="connsiteY113" fmla="*/ 515951 h 812606"/>
                <a:gd name="connsiteX114" fmla="*/ 8553585 w 12346893"/>
                <a:gd name="connsiteY114" fmla="*/ 652795 h 812606"/>
                <a:gd name="connsiteX115" fmla="*/ 8536075 w 12346893"/>
                <a:gd name="connsiteY115" fmla="*/ 693279 h 812606"/>
                <a:gd name="connsiteX116" fmla="*/ 8553759 w 12346893"/>
                <a:gd name="connsiteY116" fmla="*/ 635378 h 812606"/>
                <a:gd name="connsiteX117" fmla="*/ 8590098 w 12346893"/>
                <a:gd name="connsiteY117" fmla="*/ 553928 h 812606"/>
                <a:gd name="connsiteX118" fmla="*/ 8548818 w 12346893"/>
                <a:gd name="connsiteY118" fmla="*/ 583206 h 812606"/>
                <a:gd name="connsiteX119" fmla="*/ 8275246 w 12346893"/>
                <a:gd name="connsiteY119" fmla="*/ 660611 h 812606"/>
                <a:gd name="connsiteX120" fmla="*/ 7904819 w 12346893"/>
                <a:gd name="connsiteY120" fmla="*/ 512015 h 812606"/>
                <a:gd name="connsiteX121" fmla="*/ 7856612 w 12346893"/>
                <a:gd name="connsiteY121" fmla="*/ 464676 h 812606"/>
                <a:gd name="connsiteX122" fmla="*/ 7852299 w 12346893"/>
                <a:gd name="connsiteY122" fmla="*/ 473299 h 812606"/>
                <a:gd name="connsiteX123" fmla="*/ 7842763 w 12346893"/>
                <a:gd name="connsiteY123" fmla="*/ 455635 h 812606"/>
                <a:gd name="connsiteX124" fmla="*/ 7402933 w 12346893"/>
                <a:gd name="connsiteY124" fmla="*/ 168309 h 812606"/>
                <a:gd name="connsiteX125" fmla="*/ 6979871 w 12346893"/>
                <a:gd name="connsiteY125" fmla="*/ 428742 h 812606"/>
                <a:gd name="connsiteX126" fmla="*/ 6979620 w 12346893"/>
                <a:gd name="connsiteY126" fmla="*/ 429151 h 812606"/>
                <a:gd name="connsiteX127" fmla="*/ 6978128 w 12346893"/>
                <a:gd name="connsiteY127" fmla="*/ 432245 h 812606"/>
                <a:gd name="connsiteX128" fmla="*/ 6920597 w 12346893"/>
                <a:gd name="connsiteY128" fmla="*/ 541286 h 812606"/>
                <a:gd name="connsiteX129" fmla="*/ 6928288 w 12346893"/>
                <a:gd name="connsiteY129" fmla="*/ 516102 h 812606"/>
                <a:gd name="connsiteX130" fmla="*/ 6922178 w 12346893"/>
                <a:gd name="connsiteY130" fmla="*/ 525614 h 812606"/>
                <a:gd name="connsiteX131" fmla="*/ 6430427 w 12346893"/>
                <a:gd name="connsiteY131" fmla="*/ 812604 h 812606"/>
                <a:gd name="connsiteX132" fmla="*/ 6059999 w 12346893"/>
                <a:gd name="connsiteY132" fmla="*/ 664008 h 812606"/>
                <a:gd name="connsiteX133" fmla="*/ 6011793 w 12346893"/>
                <a:gd name="connsiteY133" fmla="*/ 616669 h 812606"/>
                <a:gd name="connsiteX134" fmla="*/ 6007479 w 12346893"/>
                <a:gd name="connsiteY134" fmla="*/ 625293 h 812606"/>
                <a:gd name="connsiteX135" fmla="*/ 5997944 w 12346893"/>
                <a:gd name="connsiteY135" fmla="*/ 607628 h 812606"/>
                <a:gd name="connsiteX136" fmla="*/ 5558114 w 12346893"/>
                <a:gd name="connsiteY136" fmla="*/ 320302 h 812606"/>
                <a:gd name="connsiteX137" fmla="*/ 5292505 w 12346893"/>
                <a:gd name="connsiteY137" fmla="*/ 411089 h 812606"/>
                <a:gd name="connsiteX138" fmla="*/ 5247300 w 12346893"/>
                <a:gd name="connsiteY138" fmla="*/ 448999 h 812606"/>
                <a:gd name="connsiteX139" fmla="*/ 5241724 w 12346893"/>
                <a:gd name="connsiteY139" fmla="*/ 456075 h 812606"/>
                <a:gd name="connsiteX140" fmla="*/ 5207594 w 12346893"/>
                <a:gd name="connsiteY140" fmla="*/ 488913 h 812606"/>
                <a:gd name="connsiteX141" fmla="*/ 5129799 w 12346893"/>
                <a:gd name="connsiteY141" fmla="*/ 553930 h 812606"/>
                <a:gd name="connsiteX142" fmla="*/ 5088520 w 12346893"/>
                <a:gd name="connsiteY142" fmla="*/ 583208 h 812606"/>
                <a:gd name="connsiteX143" fmla="*/ 4814948 w 12346893"/>
                <a:gd name="connsiteY143" fmla="*/ 660613 h 812606"/>
                <a:gd name="connsiteX144" fmla="*/ 4444521 w 12346893"/>
                <a:gd name="connsiteY144" fmla="*/ 512017 h 812606"/>
                <a:gd name="connsiteX145" fmla="*/ 4396314 w 12346893"/>
                <a:gd name="connsiteY145" fmla="*/ 464678 h 812606"/>
                <a:gd name="connsiteX146" fmla="*/ 4392001 w 12346893"/>
                <a:gd name="connsiteY146" fmla="*/ 473301 h 812606"/>
                <a:gd name="connsiteX147" fmla="*/ 4382465 w 12346893"/>
                <a:gd name="connsiteY147" fmla="*/ 455637 h 812606"/>
                <a:gd name="connsiteX148" fmla="*/ 3942636 w 12346893"/>
                <a:gd name="connsiteY148" fmla="*/ 168311 h 812606"/>
                <a:gd name="connsiteX149" fmla="*/ 3519574 w 12346893"/>
                <a:gd name="connsiteY149" fmla="*/ 428744 h 812606"/>
                <a:gd name="connsiteX150" fmla="*/ 3477788 w 12346893"/>
                <a:gd name="connsiteY150" fmla="*/ 500852 h 812606"/>
                <a:gd name="connsiteX151" fmla="*/ 3467991 w 12346893"/>
                <a:gd name="connsiteY151" fmla="*/ 516104 h 812606"/>
                <a:gd name="connsiteX152" fmla="*/ 3461880 w 12346893"/>
                <a:gd name="connsiteY152" fmla="*/ 525616 h 812606"/>
                <a:gd name="connsiteX153" fmla="*/ 2970129 w 12346893"/>
                <a:gd name="connsiteY153" fmla="*/ 812606 h 812606"/>
                <a:gd name="connsiteX154" fmla="*/ 2599702 w 12346893"/>
                <a:gd name="connsiteY154" fmla="*/ 664010 h 812606"/>
                <a:gd name="connsiteX155" fmla="*/ 2551495 w 12346893"/>
                <a:gd name="connsiteY155" fmla="*/ 616671 h 812606"/>
                <a:gd name="connsiteX156" fmla="*/ 2547182 w 12346893"/>
                <a:gd name="connsiteY156" fmla="*/ 625295 h 812606"/>
                <a:gd name="connsiteX157" fmla="*/ 2537646 w 12346893"/>
                <a:gd name="connsiteY157" fmla="*/ 607630 h 812606"/>
                <a:gd name="connsiteX158" fmla="*/ 2097817 w 12346893"/>
                <a:gd name="connsiteY158" fmla="*/ 320304 h 812606"/>
                <a:gd name="connsiteX159" fmla="*/ 1832207 w 12346893"/>
                <a:gd name="connsiteY159" fmla="*/ 411091 h 812606"/>
                <a:gd name="connsiteX160" fmla="*/ 1722225 w 12346893"/>
                <a:gd name="connsiteY160" fmla="*/ 515954 h 812606"/>
                <a:gd name="connsiteX161" fmla="*/ 1628223 w 12346893"/>
                <a:gd name="connsiteY161" fmla="*/ 583210 h 812606"/>
                <a:gd name="connsiteX162" fmla="*/ 1354650 w 12346893"/>
                <a:gd name="connsiteY162" fmla="*/ 660615 h 812606"/>
                <a:gd name="connsiteX163" fmla="*/ 984223 w 12346893"/>
                <a:gd name="connsiteY163" fmla="*/ 512019 h 812606"/>
                <a:gd name="connsiteX164" fmla="*/ 936017 w 12346893"/>
                <a:gd name="connsiteY164" fmla="*/ 464680 h 812606"/>
                <a:gd name="connsiteX165" fmla="*/ 931703 w 12346893"/>
                <a:gd name="connsiteY165" fmla="*/ 473303 h 812606"/>
                <a:gd name="connsiteX166" fmla="*/ 922167 w 12346893"/>
                <a:gd name="connsiteY166" fmla="*/ 455639 h 812606"/>
                <a:gd name="connsiteX167" fmla="*/ 482338 w 12346893"/>
                <a:gd name="connsiteY167" fmla="*/ 168313 h 812606"/>
                <a:gd name="connsiteX168" fmla="*/ 59276 w 12346893"/>
                <a:gd name="connsiteY168" fmla="*/ 428746 h 812606"/>
                <a:gd name="connsiteX169" fmla="*/ 59024 w 12346893"/>
                <a:gd name="connsiteY169" fmla="*/ 429155 h 812606"/>
                <a:gd name="connsiteX170" fmla="*/ 30746 w 12346893"/>
                <a:gd name="connsiteY170" fmla="*/ 480219 h 812606"/>
                <a:gd name="connsiteX171" fmla="*/ 1 w 12346893"/>
                <a:gd name="connsiteY171" fmla="*/ 541290 h 812606"/>
                <a:gd name="connsiteX172" fmla="*/ 247794 w 12346893"/>
                <a:gd name="connsiteY172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754768 w 12346891"/>
                <a:gd name="connsiteY59" fmla="*/ 323702 h 812606"/>
                <a:gd name="connsiteX60" fmla="*/ 8779849 w 12346891"/>
                <a:gd name="connsiteY60" fmla="*/ 296653 h 812606"/>
                <a:gd name="connsiteX61" fmla="*/ 8869084 w 12346891"/>
                <a:gd name="connsiteY61" fmla="*/ 159809 h 812606"/>
                <a:gd name="connsiteX62" fmla="*/ 8886594 w 12346891"/>
                <a:gd name="connsiteY62" fmla="*/ 119325 h 812606"/>
                <a:gd name="connsiteX63" fmla="*/ 8868910 w 12346891"/>
                <a:gd name="connsiteY63" fmla="*/ 177226 h 812606"/>
                <a:gd name="connsiteX64" fmla="*/ 8832571 w 12346891"/>
                <a:gd name="connsiteY64" fmla="*/ 258676 h 812606"/>
                <a:gd name="connsiteX65" fmla="*/ 8873851 w 12346891"/>
                <a:gd name="connsiteY65" fmla="*/ 229399 h 812606"/>
                <a:gd name="connsiteX66" fmla="*/ 9147424 w 12346891"/>
                <a:gd name="connsiteY66" fmla="*/ 151993 h 812606"/>
                <a:gd name="connsiteX67" fmla="*/ 9517851 w 12346891"/>
                <a:gd name="connsiteY67" fmla="*/ 300589 h 812606"/>
                <a:gd name="connsiteX68" fmla="*/ 9566057 w 12346891"/>
                <a:gd name="connsiteY68" fmla="*/ 347928 h 812606"/>
                <a:gd name="connsiteX69" fmla="*/ 9570371 w 12346891"/>
                <a:gd name="connsiteY69" fmla="*/ 339305 h 812606"/>
                <a:gd name="connsiteX70" fmla="*/ 9579906 w 12346891"/>
                <a:gd name="connsiteY70" fmla="*/ 356969 h 812606"/>
                <a:gd name="connsiteX71" fmla="*/ 10019736 w 12346891"/>
                <a:gd name="connsiteY71" fmla="*/ 644295 h 812606"/>
                <a:gd name="connsiteX72" fmla="*/ 10442798 w 12346891"/>
                <a:gd name="connsiteY72" fmla="*/ 383862 h 812606"/>
                <a:gd name="connsiteX73" fmla="*/ 10443050 w 12346891"/>
                <a:gd name="connsiteY73" fmla="*/ 383453 h 812606"/>
                <a:gd name="connsiteX74" fmla="*/ 10444542 w 12346891"/>
                <a:gd name="connsiteY74" fmla="*/ 380359 h 812606"/>
                <a:gd name="connsiteX75" fmla="*/ 10471328 w 12346891"/>
                <a:gd name="connsiteY75" fmla="*/ 332389 h 812606"/>
                <a:gd name="connsiteX76" fmla="*/ 10484583 w 12346891"/>
                <a:gd name="connsiteY76" fmla="*/ 311754 h 812606"/>
                <a:gd name="connsiteX77" fmla="*/ 10502072 w 12346891"/>
                <a:gd name="connsiteY77" fmla="*/ 271318 h 812606"/>
                <a:gd name="connsiteX78" fmla="*/ 10494381 w 12346891"/>
                <a:gd name="connsiteY78" fmla="*/ 296502 h 812606"/>
                <a:gd name="connsiteX79" fmla="*/ 10500491 w 12346891"/>
                <a:gd name="connsiteY79" fmla="*/ 286990 h 812606"/>
                <a:gd name="connsiteX80" fmla="*/ 10992243 w 12346891"/>
                <a:gd name="connsiteY80" fmla="*/ 0 h 812606"/>
                <a:gd name="connsiteX81" fmla="*/ 11362670 w 12346891"/>
                <a:gd name="connsiteY81" fmla="*/ 148596 h 812606"/>
                <a:gd name="connsiteX82" fmla="*/ 11410876 w 12346891"/>
                <a:gd name="connsiteY82" fmla="*/ 195935 h 812606"/>
                <a:gd name="connsiteX83" fmla="*/ 11415190 w 12346891"/>
                <a:gd name="connsiteY83" fmla="*/ 187311 h 812606"/>
                <a:gd name="connsiteX84" fmla="*/ 11424726 w 12346891"/>
                <a:gd name="connsiteY84" fmla="*/ 204976 h 812606"/>
                <a:gd name="connsiteX85" fmla="*/ 11864555 w 12346891"/>
                <a:gd name="connsiteY85" fmla="*/ 492302 h 812606"/>
                <a:gd name="connsiteX86" fmla="*/ 12329382 w 12346891"/>
                <a:gd name="connsiteY86" fmla="*/ 159808 h 812606"/>
                <a:gd name="connsiteX87" fmla="*/ 12346891 w 12346891"/>
                <a:gd name="connsiteY87" fmla="*/ 119324 h 812606"/>
                <a:gd name="connsiteX88" fmla="*/ 12329208 w 12346891"/>
                <a:gd name="connsiteY88" fmla="*/ 177225 h 812606"/>
                <a:gd name="connsiteX89" fmla="*/ 11735542 w 12346891"/>
                <a:gd name="connsiteY89" fmla="*/ 660610 h 812606"/>
                <a:gd name="connsiteX90" fmla="*/ 11365115 w 12346891"/>
                <a:gd name="connsiteY90" fmla="*/ 512014 h 812606"/>
                <a:gd name="connsiteX91" fmla="*/ 11316909 w 12346891"/>
                <a:gd name="connsiteY91" fmla="*/ 464675 h 812606"/>
                <a:gd name="connsiteX92" fmla="*/ 11312594 w 12346891"/>
                <a:gd name="connsiteY92" fmla="*/ 473298 h 812606"/>
                <a:gd name="connsiteX93" fmla="*/ 11303059 w 12346891"/>
                <a:gd name="connsiteY93" fmla="*/ 455634 h 812606"/>
                <a:gd name="connsiteX94" fmla="*/ 10863230 w 12346891"/>
                <a:gd name="connsiteY94" fmla="*/ 168308 h 812606"/>
                <a:gd name="connsiteX95" fmla="*/ 10440168 w 12346891"/>
                <a:gd name="connsiteY95" fmla="*/ 428741 h 812606"/>
                <a:gd name="connsiteX96" fmla="*/ 10439916 w 12346891"/>
                <a:gd name="connsiteY96" fmla="*/ 429150 h 812606"/>
                <a:gd name="connsiteX97" fmla="*/ 10438424 w 12346891"/>
                <a:gd name="connsiteY97" fmla="*/ 432244 h 812606"/>
                <a:gd name="connsiteX98" fmla="*/ 10411637 w 12346891"/>
                <a:gd name="connsiteY98" fmla="*/ 480214 h 812606"/>
                <a:gd name="connsiteX99" fmla="*/ 10398383 w 12346891"/>
                <a:gd name="connsiteY99" fmla="*/ 500849 h 812606"/>
                <a:gd name="connsiteX100" fmla="*/ 10380893 w 12346891"/>
                <a:gd name="connsiteY100" fmla="*/ 541285 h 812606"/>
                <a:gd name="connsiteX101" fmla="*/ 10388584 w 12346891"/>
                <a:gd name="connsiteY101" fmla="*/ 516101 h 812606"/>
                <a:gd name="connsiteX102" fmla="*/ 10382475 w 12346891"/>
                <a:gd name="connsiteY102" fmla="*/ 525613 h 812606"/>
                <a:gd name="connsiteX103" fmla="*/ 9890722 w 12346891"/>
                <a:gd name="connsiteY103" fmla="*/ 812603 h 812606"/>
                <a:gd name="connsiteX104" fmla="*/ 9520295 w 12346891"/>
                <a:gd name="connsiteY104" fmla="*/ 664007 h 812606"/>
                <a:gd name="connsiteX105" fmla="*/ 9472089 w 12346891"/>
                <a:gd name="connsiteY105" fmla="*/ 616668 h 812606"/>
                <a:gd name="connsiteX106" fmla="*/ 9467775 w 12346891"/>
                <a:gd name="connsiteY106" fmla="*/ 625292 h 812606"/>
                <a:gd name="connsiteX107" fmla="*/ 9458240 w 12346891"/>
                <a:gd name="connsiteY107" fmla="*/ 607627 h 812606"/>
                <a:gd name="connsiteX108" fmla="*/ 9018411 w 12346891"/>
                <a:gd name="connsiteY108" fmla="*/ 320302 h 812606"/>
                <a:gd name="connsiteX109" fmla="*/ 8752800 w 12346891"/>
                <a:gd name="connsiteY109" fmla="*/ 411089 h 812606"/>
                <a:gd name="connsiteX110" fmla="*/ 8707593 w 12346891"/>
                <a:gd name="connsiteY110" fmla="*/ 449000 h 812606"/>
                <a:gd name="connsiteX111" fmla="*/ 8702020 w 12346891"/>
                <a:gd name="connsiteY111" fmla="*/ 456073 h 812606"/>
                <a:gd name="connsiteX112" fmla="*/ 8667899 w 12346891"/>
                <a:gd name="connsiteY112" fmla="*/ 488902 h 812606"/>
                <a:gd name="connsiteX113" fmla="*/ 8642818 w 12346891"/>
                <a:gd name="connsiteY113" fmla="*/ 515951 h 812606"/>
                <a:gd name="connsiteX114" fmla="*/ 8553583 w 12346891"/>
                <a:gd name="connsiteY114" fmla="*/ 652795 h 812606"/>
                <a:gd name="connsiteX115" fmla="*/ 8553757 w 12346891"/>
                <a:gd name="connsiteY115" fmla="*/ 635378 h 812606"/>
                <a:gd name="connsiteX116" fmla="*/ 8590096 w 12346891"/>
                <a:gd name="connsiteY116" fmla="*/ 553928 h 812606"/>
                <a:gd name="connsiteX117" fmla="*/ 8548816 w 12346891"/>
                <a:gd name="connsiteY117" fmla="*/ 583206 h 812606"/>
                <a:gd name="connsiteX118" fmla="*/ 8275244 w 12346891"/>
                <a:gd name="connsiteY118" fmla="*/ 660611 h 812606"/>
                <a:gd name="connsiteX119" fmla="*/ 7904817 w 12346891"/>
                <a:gd name="connsiteY119" fmla="*/ 512015 h 812606"/>
                <a:gd name="connsiteX120" fmla="*/ 7856610 w 12346891"/>
                <a:gd name="connsiteY120" fmla="*/ 464676 h 812606"/>
                <a:gd name="connsiteX121" fmla="*/ 7852297 w 12346891"/>
                <a:gd name="connsiteY121" fmla="*/ 473299 h 812606"/>
                <a:gd name="connsiteX122" fmla="*/ 7842761 w 12346891"/>
                <a:gd name="connsiteY122" fmla="*/ 455635 h 812606"/>
                <a:gd name="connsiteX123" fmla="*/ 7402931 w 12346891"/>
                <a:gd name="connsiteY123" fmla="*/ 168309 h 812606"/>
                <a:gd name="connsiteX124" fmla="*/ 6979869 w 12346891"/>
                <a:gd name="connsiteY124" fmla="*/ 428742 h 812606"/>
                <a:gd name="connsiteX125" fmla="*/ 6979618 w 12346891"/>
                <a:gd name="connsiteY125" fmla="*/ 429151 h 812606"/>
                <a:gd name="connsiteX126" fmla="*/ 6978126 w 12346891"/>
                <a:gd name="connsiteY126" fmla="*/ 432245 h 812606"/>
                <a:gd name="connsiteX127" fmla="*/ 6920595 w 12346891"/>
                <a:gd name="connsiteY127" fmla="*/ 541286 h 812606"/>
                <a:gd name="connsiteX128" fmla="*/ 6928286 w 12346891"/>
                <a:gd name="connsiteY128" fmla="*/ 516102 h 812606"/>
                <a:gd name="connsiteX129" fmla="*/ 6922176 w 12346891"/>
                <a:gd name="connsiteY129" fmla="*/ 525614 h 812606"/>
                <a:gd name="connsiteX130" fmla="*/ 6430425 w 12346891"/>
                <a:gd name="connsiteY130" fmla="*/ 812604 h 812606"/>
                <a:gd name="connsiteX131" fmla="*/ 6059997 w 12346891"/>
                <a:gd name="connsiteY131" fmla="*/ 664008 h 812606"/>
                <a:gd name="connsiteX132" fmla="*/ 6011791 w 12346891"/>
                <a:gd name="connsiteY132" fmla="*/ 616669 h 812606"/>
                <a:gd name="connsiteX133" fmla="*/ 6007477 w 12346891"/>
                <a:gd name="connsiteY133" fmla="*/ 625293 h 812606"/>
                <a:gd name="connsiteX134" fmla="*/ 5997942 w 12346891"/>
                <a:gd name="connsiteY134" fmla="*/ 607628 h 812606"/>
                <a:gd name="connsiteX135" fmla="*/ 5558112 w 12346891"/>
                <a:gd name="connsiteY135" fmla="*/ 320302 h 812606"/>
                <a:gd name="connsiteX136" fmla="*/ 5292503 w 12346891"/>
                <a:gd name="connsiteY136" fmla="*/ 411089 h 812606"/>
                <a:gd name="connsiteX137" fmla="*/ 5247298 w 12346891"/>
                <a:gd name="connsiteY137" fmla="*/ 448999 h 812606"/>
                <a:gd name="connsiteX138" fmla="*/ 5241722 w 12346891"/>
                <a:gd name="connsiteY138" fmla="*/ 456075 h 812606"/>
                <a:gd name="connsiteX139" fmla="*/ 5207592 w 12346891"/>
                <a:gd name="connsiteY139" fmla="*/ 488913 h 812606"/>
                <a:gd name="connsiteX140" fmla="*/ 5129797 w 12346891"/>
                <a:gd name="connsiteY140" fmla="*/ 553930 h 812606"/>
                <a:gd name="connsiteX141" fmla="*/ 5088518 w 12346891"/>
                <a:gd name="connsiteY141" fmla="*/ 583208 h 812606"/>
                <a:gd name="connsiteX142" fmla="*/ 4814946 w 12346891"/>
                <a:gd name="connsiteY142" fmla="*/ 660613 h 812606"/>
                <a:gd name="connsiteX143" fmla="*/ 4444519 w 12346891"/>
                <a:gd name="connsiteY143" fmla="*/ 512017 h 812606"/>
                <a:gd name="connsiteX144" fmla="*/ 4396312 w 12346891"/>
                <a:gd name="connsiteY144" fmla="*/ 464678 h 812606"/>
                <a:gd name="connsiteX145" fmla="*/ 4391999 w 12346891"/>
                <a:gd name="connsiteY145" fmla="*/ 473301 h 812606"/>
                <a:gd name="connsiteX146" fmla="*/ 4382463 w 12346891"/>
                <a:gd name="connsiteY146" fmla="*/ 455637 h 812606"/>
                <a:gd name="connsiteX147" fmla="*/ 3942634 w 12346891"/>
                <a:gd name="connsiteY147" fmla="*/ 168311 h 812606"/>
                <a:gd name="connsiteX148" fmla="*/ 3519572 w 12346891"/>
                <a:gd name="connsiteY148" fmla="*/ 428744 h 812606"/>
                <a:gd name="connsiteX149" fmla="*/ 3477786 w 12346891"/>
                <a:gd name="connsiteY149" fmla="*/ 500852 h 812606"/>
                <a:gd name="connsiteX150" fmla="*/ 3467989 w 12346891"/>
                <a:gd name="connsiteY150" fmla="*/ 516104 h 812606"/>
                <a:gd name="connsiteX151" fmla="*/ 3461878 w 12346891"/>
                <a:gd name="connsiteY151" fmla="*/ 525616 h 812606"/>
                <a:gd name="connsiteX152" fmla="*/ 2970127 w 12346891"/>
                <a:gd name="connsiteY152" fmla="*/ 812606 h 812606"/>
                <a:gd name="connsiteX153" fmla="*/ 2599700 w 12346891"/>
                <a:gd name="connsiteY153" fmla="*/ 664010 h 812606"/>
                <a:gd name="connsiteX154" fmla="*/ 2551493 w 12346891"/>
                <a:gd name="connsiteY154" fmla="*/ 616671 h 812606"/>
                <a:gd name="connsiteX155" fmla="*/ 2547180 w 12346891"/>
                <a:gd name="connsiteY155" fmla="*/ 625295 h 812606"/>
                <a:gd name="connsiteX156" fmla="*/ 2537644 w 12346891"/>
                <a:gd name="connsiteY156" fmla="*/ 607630 h 812606"/>
                <a:gd name="connsiteX157" fmla="*/ 2097815 w 12346891"/>
                <a:gd name="connsiteY157" fmla="*/ 320304 h 812606"/>
                <a:gd name="connsiteX158" fmla="*/ 1832205 w 12346891"/>
                <a:gd name="connsiteY158" fmla="*/ 411091 h 812606"/>
                <a:gd name="connsiteX159" fmla="*/ 1722223 w 12346891"/>
                <a:gd name="connsiteY159" fmla="*/ 515954 h 812606"/>
                <a:gd name="connsiteX160" fmla="*/ 1628221 w 12346891"/>
                <a:gd name="connsiteY160" fmla="*/ 583210 h 812606"/>
                <a:gd name="connsiteX161" fmla="*/ 1354648 w 12346891"/>
                <a:gd name="connsiteY161" fmla="*/ 660615 h 812606"/>
                <a:gd name="connsiteX162" fmla="*/ 984221 w 12346891"/>
                <a:gd name="connsiteY162" fmla="*/ 512019 h 812606"/>
                <a:gd name="connsiteX163" fmla="*/ 936015 w 12346891"/>
                <a:gd name="connsiteY163" fmla="*/ 464680 h 812606"/>
                <a:gd name="connsiteX164" fmla="*/ 931701 w 12346891"/>
                <a:gd name="connsiteY164" fmla="*/ 473303 h 812606"/>
                <a:gd name="connsiteX165" fmla="*/ 922165 w 12346891"/>
                <a:gd name="connsiteY165" fmla="*/ 455639 h 812606"/>
                <a:gd name="connsiteX166" fmla="*/ 482336 w 12346891"/>
                <a:gd name="connsiteY166" fmla="*/ 168313 h 812606"/>
                <a:gd name="connsiteX167" fmla="*/ 59274 w 12346891"/>
                <a:gd name="connsiteY167" fmla="*/ 428746 h 812606"/>
                <a:gd name="connsiteX168" fmla="*/ 59022 w 12346891"/>
                <a:gd name="connsiteY168" fmla="*/ 429155 h 812606"/>
                <a:gd name="connsiteX169" fmla="*/ 30744 w 12346891"/>
                <a:gd name="connsiteY169" fmla="*/ 480219 h 812606"/>
                <a:gd name="connsiteX170" fmla="*/ -1 w 12346891"/>
                <a:gd name="connsiteY170" fmla="*/ 541290 h 812606"/>
                <a:gd name="connsiteX171" fmla="*/ 247792 w 12346891"/>
                <a:gd name="connsiteY171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754770 w 12346893"/>
                <a:gd name="connsiteY59" fmla="*/ 323702 h 812606"/>
                <a:gd name="connsiteX60" fmla="*/ 8779851 w 12346893"/>
                <a:gd name="connsiteY60" fmla="*/ 296653 h 812606"/>
                <a:gd name="connsiteX61" fmla="*/ 8869086 w 12346893"/>
                <a:gd name="connsiteY61" fmla="*/ 159809 h 812606"/>
                <a:gd name="connsiteX62" fmla="*/ 8886596 w 12346893"/>
                <a:gd name="connsiteY62" fmla="*/ 119325 h 812606"/>
                <a:gd name="connsiteX63" fmla="*/ 8868912 w 12346893"/>
                <a:gd name="connsiteY63" fmla="*/ 177226 h 812606"/>
                <a:gd name="connsiteX64" fmla="*/ 8832573 w 12346893"/>
                <a:gd name="connsiteY64" fmla="*/ 258676 h 812606"/>
                <a:gd name="connsiteX65" fmla="*/ 8873853 w 12346893"/>
                <a:gd name="connsiteY65" fmla="*/ 229399 h 812606"/>
                <a:gd name="connsiteX66" fmla="*/ 9147426 w 12346893"/>
                <a:gd name="connsiteY66" fmla="*/ 151993 h 812606"/>
                <a:gd name="connsiteX67" fmla="*/ 9517853 w 12346893"/>
                <a:gd name="connsiteY67" fmla="*/ 300589 h 812606"/>
                <a:gd name="connsiteX68" fmla="*/ 9566059 w 12346893"/>
                <a:gd name="connsiteY68" fmla="*/ 347928 h 812606"/>
                <a:gd name="connsiteX69" fmla="*/ 9570373 w 12346893"/>
                <a:gd name="connsiteY69" fmla="*/ 339305 h 812606"/>
                <a:gd name="connsiteX70" fmla="*/ 9579908 w 12346893"/>
                <a:gd name="connsiteY70" fmla="*/ 356969 h 812606"/>
                <a:gd name="connsiteX71" fmla="*/ 10019738 w 12346893"/>
                <a:gd name="connsiteY71" fmla="*/ 644295 h 812606"/>
                <a:gd name="connsiteX72" fmla="*/ 10442800 w 12346893"/>
                <a:gd name="connsiteY72" fmla="*/ 383862 h 812606"/>
                <a:gd name="connsiteX73" fmla="*/ 10443052 w 12346893"/>
                <a:gd name="connsiteY73" fmla="*/ 383453 h 812606"/>
                <a:gd name="connsiteX74" fmla="*/ 10444544 w 12346893"/>
                <a:gd name="connsiteY74" fmla="*/ 380359 h 812606"/>
                <a:gd name="connsiteX75" fmla="*/ 10471330 w 12346893"/>
                <a:gd name="connsiteY75" fmla="*/ 332389 h 812606"/>
                <a:gd name="connsiteX76" fmla="*/ 10484585 w 12346893"/>
                <a:gd name="connsiteY76" fmla="*/ 311754 h 812606"/>
                <a:gd name="connsiteX77" fmla="*/ 10502074 w 12346893"/>
                <a:gd name="connsiteY77" fmla="*/ 271318 h 812606"/>
                <a:gd name="connsiteX78" fmla="*/ 10494383 w 12346893"/>
                <a:gd name="connsiteY78" fmla="*/ 296502 h 812606"/>
                <a:gd name="connsiteX79" fmla="*/ 10500493 w 12346893"/>
                <a:gd name="connsiteY79" fmla="*/ 286990 h 812606"/>
                <a:gd name="connsiteX80" fmla="*/ 10992245 w 12346893"/>
                <a:gd name="connsiteY80" fmla="*/ 0 h 812606"/>
                <a:gd name="connsiteX81" fmla="*/ 11362672 w 12346893"/>
                <a:gd name="connsiteY81" fmla="*/ 148596 h 812606"/>
                <a:gd name="connsiteX82" fmla="*/ 11410878 w 12346893"/>
                <a:gd name="connsiteY82" fmla="*/ 195935 h 812606"/>
                <a:gd name="connsiteX83" fmla="*/ 11415192 w 12346893"/>
                <a:gd name="connsiteY83" fmla="*/ 187311 h 812606"/>
                <a:gd name="connsiteX84" fmla="*/ 11424728 w 12346893"/>
                <a:gd name="connsiteY84" fmla="*/ 204976 h 812606"/>
                <a:gd name="connsiteX85" fmla="*/ 11864557 w 12346893"/>
                <a:gd name="connsiteY85" fmla="*/ 492302 h 812606"/>
                <a:gd name="connsiteX86" fmla="*/ 12329384 w 12346893"/>
                <a:gd name="connsiteY86" fmla="*/ 159808 h 812606"/>
                <a:gd name="connsiteX87" fmla="*/ 12346893 w 12346893"/>
                <a:gd name="connsiteY87" fmla="*/ 119324 h 812606"/>
                <a:gd name="connsiteX88" fmla="*/ 12329210 w 12346893"/>
                <a:gd name="connsiteY88" fmla="*/ 177225 h 812606"/>
                <a:gd name="connsiteX89" fmla="*/ 11735544 w 12346893"/>
                <a:gd name="connsiteY89" fmla="*/ 660610 h 812606"/>
                <a:gd name="connsiteX90" fmla="*/ 11365117 w 12346893"/>
                <a:gd name="connsiteY90" fmla="*/ 512014 h 812606"/>
                <a:gd name="connsiteX91" fmla="*/ 11316911 w 12346893"/>
                <a:gd name="connsiteY91" fmla="*/ 464675 h 812606"/>
                <a:gd name="connsiteX92" fmla="*/ 11312596 w 12346893"/>
                <a:gd name="connsiteY92" fmla="*/ 473298 h 812606"/>
                <a:gd name="connsiteX93" fmla="*/ 11303061 w 12346893"/>
                <a:gd name="connsiteY93" fmla="*/ 455634 h 812606"/>
                <a:gd name="connsiteX94" fmla="*/ 10863232 w 12346893"/>
                <a:gd name="connsiteY94" fmla="*/ 168308 h 812606"/>
                <a:gd name="connsiteX95" fmla="*/ 10440170 w 12346893"/>
                <a:gd name="connsiteY95" fmla="*/ 428741 h 812606"/>
                <a:gd name="connsiteX96" fmla="*/ 10439918 w 12346893"/>
                <a:gd name="connsiteY96" fmla="*/ 429150 h 812606"/>
                <a:gd name="connsiteX97" fmla="*/ 10438426 w 12346893"/>
                <a:gd name="connsiteY97" fmla="*/ 432244 h 812606"/>
                <a:gd name="connsiteX98" fmla="*/ 10411639 w 12346893"/>
                <a:gd name="connsiteY98" fmla="*/ 480214 h 812606"/>
                <a:gd name="connsiteX99" fmla="*/ 10398385 w 12346893"/>
                <a:gd name="connsiteY99" fmla="*/ 500849 h 812606"/>
                <a:gd name="connsiteX100" fmla="*/ 10380895 w 12346893"/>
                <a:gd name="connsiteY100" fmla="*/ 541285 h 812606"/>
                <a:gd name="connsiteX101" fmla="*/ 10388586 w 12346893"/>
                <a:gd name="connsiteY101" fmla="*/ 516101 h 812606"/>
                <a:gd name="connsiteX102" fmla="*/ 10382477 w 12346893"/>
                <a:gd name="connsiteY102" fmla="*/ 525613 h 812606"/>
                <a:gd name="connsiteX103" fmla="*/ 9890724 w 12346893"/>
                <a:gd name="connsiteY103" fmla="*/ 812603 h 812606"/>
                <a:gd name="connsiteX104" fmla="*/ 9520297 w 12346893"/>
                <a:gd name="connsiteY104" fmla="*/ 664007 h 812606"/>
                <a:gd name="connsiteX105" fmla="*/ 9472091 w 12346893"/>
                <a:gd name="connsiteY105" fmla="*/ 616668 h 812606"/>
                <a:gd name="connsiteX106" fmla="*/ 9467777 w 12346893"/>
                <a:gd name="connsiteY106" fmla="*/ 625292 h 812606"/>
                <a:gd name="connsiteX107" fmla="*/ 9458242 w 12346893"/>
                <a:gd name="connsiteY107" fmla="*/ 607627 h 812606"/>
                <a:gd name="connsiteX108" fmla="*/ 9018413 w 12346893"/>
                <a:gd name="connsiteY108" fmla="*/ 320302 h 812606"/>
                <a:gd name="connsiteX109" fmla="*/ 8752802 w 12346893"/>
                <a:gd name="connsiteY109" fmla="*/ 411089 h 812606"/>
                <a:gd name="connsiteX110" fmla="*/ 8707595 w 12346893"/>
                <a:gd name="connsiteY110" fmla="*/ 449000 h 812606"/>
                <a:gd name="connsiteX111" fmla="*/ 8702022 w 12346893"/>
                <a:gd name="connsiteY111" fmla="*/ 456073 h 812606"/>
                <a:gd name="connsiteX112" fmla="*/ 8667901 w 12346893"/>
                <a:gd name="connsiteY112" fmla="*/ 488902 h 812606"/>
                <a:gd name="connsiteX113" fmla="*/ 8642820 w 12346893"/>
                <a:gd name="connsiteY113" fmla="*/ 515951 h 812606"/>
                <a:gd name="connsiteX114" fmla="*/ 8553759 w 12346893"/>
                <a:gd name="connsiteY114" fmla="*/ 635378 h 812606"/>
                <a:gd name="connsiteX115" fmla="*/ 8590098 w 12346893"/>
                <a:gd name="connsiteY115" fmla="*/ 553928 h 812606"/>
                <a:gd name="connsiteX116" fmla="*/ 8548818 w 12346893"/>
                <a:gd name="connsiteY116" fmla="*/ 583206 h 812606"/>
                <a:gd name="connsiteX117" fmla="*/ 8275246 w 12346893"/>
                <a:gd name="connsiteY117" fmla="*/ 660611 h 812606"/>
                <a:gd name="connsiteX118" fmla="*/ 7904819 w 12346893"/>
                <a:gd name="connsiteY118" fmla="*/ 512015 h 812606"/>
                <a:gd name="connsiteX119" fmla="*/ 7856612 w 12346893"/>
                <a:gd name="connsiteY119" fmla="*/ 464676 h 812606"/>
                <a:gd name="connsiteX120" fmla="*/ 7852299 w 12346893"/>
                <a:gd name="connsiteY120" fmla="*/ 473299 h 812606"/>
                <a:gd name="connsiteX121" fmla="*/ 7842763 w 12346893"/>
                <a:gd name="connsiteY121" fmla="*/ 455635 h 812606"/>
                <a:gd name="connsiteX122" fmla="*/ 7402933 w 12346893"/>
                <a:gd name="connsiteY122" fmla="*/ 168309 h 812606"/>
                <a:gd name="connsiteX123" fmla="*/ 6979871 w 12346893"/>
                <a:gd name="connsiteY123" fmla="*/ 428742 h 812606"/>
                <a:gd name="connsiteX124" fmla="*/ 6979620 w 12346893"/>
                <a:gd name="connsiteY124" fmla="*/ 429151 h 812606"/>
                <a:gd name="connsiteX125" fmla="*/ 6978128 w 12346893"/>
                <a:gd name="connsiteY125" fmla="*/ 432245 h 812606"/>
                <a:gd name="connsiteX126" fmla="*/ 6920597 w 12346893"/>
                <a:gd name="connsiteY126" fmla="*/ 541286 h 812606"/>
                <a:gd name="connsiteX127" fmla="*/ 6928288 w 12346893"/>
                <a:gd name="connsiteY127" fmla="*/ 516102 h 812606"/>
                <a:gd name="connsiteX128" fmla="*/ 6922178 w 12346893"/>
                <a:gd name="connsiteY128" fmla="*/ 525614 h 812606"/>
                <a:gd name="connsiteX129" fmla="*/ 6430427 w 12346893"/>
                <a:gd name="connsiteY129" fmla="*/ 812604 h 812606"/>
                <a:gd name="connsiteX130" fmla="*/ 6059999 w 12346893"/>
                <a:gd name="connsiteY130" fmla="*/ 664008 h 812606"/>
                <a:gd name="connsiteX131" fmla="*/ 6011793 w 12346893"/>
                <a:gd name="connsiteY131" fmla="*/ 616669 h 812606"/>
                <a:gd name="connsiteX132" fmla="*/ 6007479 w 12346893"/>
                <a:gd name="connsiteY132" fmla="*/ 625293 h 812606"/>
                <a:gd name="connsiteX133" fmla="*/ 5997944 w 12346893"/>
                <a:gd name="connsiteY133" fmla="*/ 607628 h 812606"/>
                <a:gd name="connsiteX134" fmla="*/ 5558114 w 12346893"/>
                <a:gd name="connsiteY134" fmla="*/ 320302 h 812606"/>
                <a:gd name="connsiteX135" fmla="*/ 5292505 w 12346893"/>
                <a:gd name="connsiteY135" fmla="*/ 411089 h 812606"/>
                <a:gd name="connsiteX136" fmla="*/ 5247300 w 12346893"/>
                <a:gd name="connsiteY136" fmla="*/ 448999 h 812606"/>
                <a:gd name="connsiteX137" fmla="*/ 5241724 w 12346893"/>
                <a:gd name="connsiteY137" fmla="*/ 456075 h 812606"/>
                <a:gd name="connsiteX138" fmla="*/ 5207594 w 12346893"/>
                <a:gd name="connsiteY138" fmla="*/ 488913 h 812606"/>
                <a:gd name="connsiteX139" fmla="*/ 5129799 w 12346893"/>
                <a:gd name="connsiteY139" fmla="*/ 553930 h 812606"/>
                <a:gd name="connsiteX140" fmla="*/ 5088520 w 12346893"/>
                <a:gd name="connsiteY140" fmla="*/ 583208 h 812606"/>
                <a:gd name="connsiteX141" fmla="*/ 4814948 w 12346893"/>
                <a:gd name="connsiteY141" fmla="*/ 660613 h 812606"/>
                <a:gd name="connsiteX142" fmla="*/ 4444521 w 12346893"/>
                <a:gd name="connsiteY142" fmla="*/ 512017 h 812606"/>
                <a:gd name="connsiteX143" fmla="*/ 4396314 w 12346893"/>
                <a:gd name="connsiteY143" fmla="*/ 464678 h 812606"/>
                <a:gd name="connsiteX144" fmla="*/ 4392001 w 12346893"/>
                <a:gd name="connsiteY144" fmla="*/ 473301 h 812606"/>
                <a:gd name="connsiteX145" fmla="*/ 4382465 w 12346893"/>
                <a:gd name="connsiteY145" fmla="*/ 455637 h 812606"/>
                <a:gd name="connsiteX146" fmla="*/ 3942636 w 12346893"/>
                <a:gd name="connsiteY146" fmla="*/ 168311 h 812606"/>
                <a:gd name="connsiteX147" fmla="*/ 3519574 w 12346893"/>
                <a:gd name="connsiteY147" fmla="*/ 428744 h 812606"/>
                <a:gd name="connsiteX148" fmla="*/ 3477788 w 12346893"/>
                <a:gd name="connsiteY148" fmla="*/ 500852 h 812606"/>
                <a:gd name="connsiteX149" fmla="*/ 3467991 w 12346893"/>
                <a:gd name="connsiteY149" fmla="*/ 516104 h 812606"/>
                <a:gd name="connsiteX150" fmla="*/ 3461880 w 12346893"/>
                <a:gd name="connsiteY150" fmla="*/ 525616 h 812606"/>
                <a:gd name="connsiteX151" fmla="*/ 2970129 w 12346893"/>
                <a:gd name="connsiteY151" fmla="*/ 812606 h 812606"/>
                <a:gd name="connsiteX152" fmla="*/ 2599702 w 12346893"/>
                <a:gd name="connsiteY152" fmla="*/ 664010 h 812606"/>
                <a:gd name="connsiteX153" fmla="*/ 2551495 w 12346893"/>
                <a:gd name="connsiteY153" fmla="*/ 616671 h 812606"/>
                <a:gd name="connsiteX154" fmla="*/ 2547182 w 12346893"/>
                <a:gd name="connsiteY154" fmla="*/ 625295 h 812606"/>
                <a:gd name="connsiteX155" fmla="*/ 2537646 w 12346893"/>
                <a:gd name="connsiteY155" fmla="*/ 607630 h 812606"/>
                <a:gd name="connsiteX156" fmla="*/ 2097817 w 12346893"/>
                <a:gd name="connsiteY156" fmla="*/ 320304 h 812606"/>
                <a:gd name="connsiteX157" fmla="*/ 1832207 w 12346893"/>
                <a:gd name="connsiteY157" fmla="*/ 411091 h 812606"/>
                <a:gd name="connsiteX158" fmla="*/ 1722225 w 12346893"/>
                <a:gd name="connsiteY158" fmla="*/ 515954 h 812606"/>
                <a:gd name="connsiteX159" fmla="*/ 1628223 w 12346893"/>
                <a:gd name="connsiteY159" fmla="*/ 583210 h 812606"/>
                <a:gd name="connsiteX160" fmla="*/ 1354650 w 12346893"/>
                <a:gd name="connsiteY160" fmla="*/ 660615 h 812606"/>
                <a:gd name="connsiteX161" fmla="*/ 984223 w 12346893"/>
                <a:gd name="connsiteY161" fmla="*/ 512019 h 812606"/>
                <a:gd name="connsiteX162" fmla="*/ 936017 w 12346893"/>
                <a:gd name="connsiteY162" fmla="*/ 464680 h 812606"/>
                <a:gd name="connsiteX163" fmla="*/ 931703 w 12346893"/>
                <a:gd name="connsiteY163" fmla="*/ 473303 h 812606"/>
                <a:gd name="connsiteX164" fmla="*/ 922167 w 12346893"/>
                <a:gd name="connsiteY164" fmla="*/ 455639 h 812606"/>
                <a:gd name="connsiteX165" fmla="*/ 482338 w 12346893"/>
                <a:gd name="connsiteY165" fmla="*/ 168313 h 812606"/>
                <a:gd name="connsiteX166" fmla="*/ 59276 w 12346893"/>
                <a:gd name="connsiteY166" fmla="*/ 428746 h 812606"/>
                <a:gd name="connsiteX167" fmla="*/ 59024 w 12346893"/>
                <a:gd name="connsiteY167" fmla="*/ 429155 h 812606"/>
                <a:gd name="connsiteX168" fmla="*/ 30746 w 12346893"/>
                <a:gd name="connsiteY168" fmla="*/ 480219 h 812606"/>
                <a:gd name="connsiteX169" fmla="*/ 1 w 12346893"/>
                <a:gd name="connsiteY169" fmla="*/ 541290 h 812606"/>
                <a:gd name="connsiteX170" fmla="*/ 247794 w 12346893"/>
                <a:gd name="connsiteY170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754768 w 12346891"/>
                <a:gd name="connsiteY59" fmla="*/ 323702 h 812606"/>
                <a:gd name="connsiteX60" fmla="*/ 8779849 w 12346891"/>
                <a:gd name="connsiteY60" fmla="*/ 296653 h 812606"/>
                <a:gd name="connsiteX61" fmla="*/ 8869084 w 12346891"/>
                <a:gd name="connsiteY61" fmla="*/ 159809 h 812606"/>
                <a:gd name="connsiteX62" fmla="*/ 8886594 w 12346891"/>
                <a:gd name="connsiteY62" fmla="*/ 119325 h 812606"/>
                <a:gd name="connsiteX63" fmla="*/ 8868910 w 12346891"/>
                <a:gd name="connsiteY63" fmla="*/ 177226 h 812606"/>
                <a:gd name="connsiteX64" fmla="*/ 8832571 w 12346891"/>
                <a:gd name="connsiteY64" fmla="*/ 258676 h 812606"/>
                <a:gd name="connsiteX65" fmla="*/ 8873851 w 12346891"/>
                <a:gd name="connsiteY65" fmla="*/ 229399 h 812606"/>
                <a:gd name="connsiteX66" fmla="*/ 9147424 w 12346891"/>
                <a:gd name="connsiteY66" fmla="*/ 151993 h 812606"/>
                <a:gd name="connsiteX67" fmla="*/ 9517851 w 12346891"/>
                <a:gd name="connsiteY67" fmla="*/ 300589 h 812606"/>
                <a:gd name="connsiteX68" fmla="*/ 9566057 w 12346891"/>
                <a:gd name="connsiteY68" fmla="*/ 347928 h 812606"/>
                <a:gd name="connsiteX69" fmla="*/ 9570371 w 12346891"/>
                <a:gd name="connsiteY69" fmla="*/ 339305 h 812606"/>
                <a:gd name="connsiteX70" fmla="*/ 9579906 w 12346891"/>
                <a:gd name="connsiteY70" fmla="*/ 356969 h 812606"/>
                <a:gd name="connsiteX71" fmla="*/ 10019736 w 12346891"/>
                <a:gd name="connsiteY71" fmla="*/ 644295 h 812606"/>
                <a:gd name="connsiteX72" fmla="*/ 10442798 w 12346891"/>
                <a:gd name="connsiteY72" fmla="*/ 383862 h 812606"/>
                <a:gd name="connsiteX73" fmla="*/ 10443050 w 12346891"/>
                <a:gd name="connsiteY73" fmla="*/ 383453 h 812606"/>
                <a:gd name="connsiteX74" fmla="*/ 10444542 w 12346891"/>
                <a:gd name="connsiteY74" fmla="*/ 380359 h 812606"/>
                <a:gd name="connsiteX75" fmla="*/ 10471328 w 12346891"/>
                <a:gd name="connsiteY75" fmla="*/ 332389 h 812606"/>
                <a:gd name="connsiteX76" fmla="*/ 10484583 w 12346891"/>
                <a:gd name="connsiteY76" fmla="*/ 311754 h 812606"/>
                <a:gd name="connsiteX77" fmla="*/ 10502072 w 12346891"/>
                <a:gd name="connsiteY77" fmla="*/ 271318 h 812606"/>
                <a:gd name="connsiteX78" fmla="*/ 10494381 w 12346891"/>
                <a:gd name="connsiteY78" fmla="*/ 296502 h 812606"/>
                <a:gd name="connsiteX79" fmla="*/ 10500491 w 12346891"/>
                <a:gd name="connsiteY79" fmla="*/ 286990 h 812606"/>
                <a:gd name="connsiteX80" fmla="*/ 10992243 w 12346891"/>
                <a:gd name="connsiteY80" fmla="*/ 0 h 812606"/>
                <a:gd name="connsiteX81" fmla="*/ 11362670 w 12346891"/>
                <a:gd name="connsiteY81" fmla="*/ 148596 h 812606"/>
                <a:gd name="connsiteX82" fmla="*/ 11410876 w 12346891"/>
                <a:gd name="connsiteY82" fmla="*/ 195935 h 812606"/>
                <a:gd name="connsiteX83" fmla="*/ 11415190 w 12346891"/>
                <a:gd name="connsiteY83" fmla="*/ 187311 h 812606"/>
                <a:gd name="connsiteX84" fmla="*/ 11424726 w 12346891"/>
                <a:gd name="connsiteY84" fmla="*/ 204976 h 812606"/>
                <a:gd name="connsiteX85" fmla="*/ 11864555 w 12346891"/>
                <a:gd name="connsiteY85" fmla="*/ 492302 h 812606"/>
                <a:gd name="connsiteX86" fmla="*/ 12329382 w 12346891"/>
                <a:gd name="connsiteY86" fmla="*/ 159808 h 812606"/>
                <a:gd name="connsiteX87" fmla="*/ 12346891 w 12346891"/>
                <a:gd name="connsiteY87" fmla="*/ 119324 h 812606"/>
                <a:gd name="connsiteX88" fmla="*/ 12329208 w 12346891"/>
                <a:gd name="connsiteY88" fmla="*/ 177225 h 812606"/>
                <a:gd name="connsiteX89" fmla="*/ 11735542 w 12346891"/>
                <a:gd name="connsiteY89" fmla="*/ 660610 h 812606"/>
                <a:gd name="connsiteX90" fmla="*/ 11365115 w 12346891"/>
                <a:gd name="connsiteY90" fmla="*/ 512014 h 812606"/>
                <a:gd name="connsiteX91" fmla="*/ 11316909 w 12346891"/>
                <a:gd name="connsiteY91" fmla="*/ 464675 h 812606"/>
                <a:gd name="connsiteX92" fmla="*/ 11312594 w 12346891"/>
                <a:gd name="connsiteY92" fmla="*/ 473298 h 812606"/>
                <a:gd name="connsiteX93" fmla="*/ 11303059 w 12346891"/>
                <a:gd name="connsiteY93" fmla="*/ 455634 h 812606"/>
                <a:gd name="connsiteX94" fmla="*/ 10863230 w 12346891"/>
                <a:gd name="connsiteY94" fmla="*/ 168308 h 812606"/>
                <a:gd name="connsiteX95" fmla="*/ 10440168 w 12346891"/>
                <a:gd name="connsiteY95" fmla="*/ 428741 h 812606"/>
                <a:gd name="connsiteX96" fmla="*/ 10439916 w 12346891"/>
                <a:gd name="connsiteY96" fmla="*/ 429150 h 812606"/>
                <a:gd name="connsiteX97" fmla="*/ 10438424 w 12346891"/>
                <a:gd name="connsiteY97" fmla="*/ 432244 h 812606"/>
                <a:gd name="connsiteX98" fmla="*/ 10411637 w 12346891"/>
                <a:gd name="connsiteY98" fmla="*/ 480214 h 812606"/>
                <a:gd name="connsiteX99" fmla="*/ 10398383 w 12346891"/>
                <a:gd name="connsiteY99" fmla="*/ 500849 h 812606"/>
                <a:gd name="connsiteX100" fmla="*/ 10380893 w 12346891"/>
                <a:gd name="connsiteY100" fmla="*/ 541285 h 812606"/>
                <a:gd name="connsiteX101" fmla="*/ 10388584 w 12346891"/>
                <a:gd name="connsiteY101" fmla="*/ 516101 h 812606"/>
                <a:gd name="connsiteX102" fmla="*/ 10382475 w 12346891"/>
                <a:gd name="connsiteY102" fmla="*/ 525613 h 812606"/>
                <a:gd name="connsiteX103" fmla="*/ 9890722 w 12346891"/>
                <a:gd name="connsiteY103" fmla="*/ 812603 h 812606"/>
                <a:gd name="connsiteX104" fmla="*/ 9520295 w 12346891"/>
                <a:gd name="connsiteY104" fmla="*/ 664007 h 812606"/>
                <a:gd name="connsiteX105" fmla="*/ 9472089 w 12346891"/>
                <a:gd name="connsiteY105" fmla="*/ 616668 h 812606"/>
                <a:gd name="connsiteX106" fmla="*/ 9467775 w 12346891"/>
                <a:gd name="connsiteY106" fmla="*/ 625292 h 812606"/>
                <a:gd name="connsiteX107" fmla="*/ 9458240 w 12346891"/>
                <a:gd name="connsiteY107" fmla="*/ 607627 h 812606"/>
                <a:gd name="connsiteX108" fmla="*/ 9018411 w 12346891"/>
                <a:gd name="connsiteY108" fmla="*/ 320302 h 812606"/>
                <a:gd name="connsiteX109" fmla="*/ 8752800 w 12346891"/>
                <a:gd name="connsiteY109" fmla="*/ 411089 h 812606"/>
                <a:gd name="connsiteX110" fmla="*/ 8707593 w 12346891"/>
                <a:gd name="connsiteY110" fmla="*/ 449000 h 812606"/>
                <a:gd name="connsiteX111" fmla="*/ 8702020 w 12346891"/>
                <a:gd name="connsiteY111" fmla="*/ 456073 h 812606"/>
                <a:gd name="connsiteX112" fmla="*/ 8667899 w 12346891"/>
                <a:gd name="connsiteY112" fmla="*/ 488902 h 812606"/>
                <a:gd name="connsiteX113" fmla="*/ 8642818 w 12346891"/>
                <a:gd name="connsiteY113" fmla="*/ 515951 h 812606"/>
                <a:gd name="connsiteX114" fmla="*/ 8590096 w 12346891"/>
                <a:gd name="connsiteY114" fmla="*/ 553928 h 812606"/>
                <a:gd name="connsiteX115" fmla="*/ 8548816 w 12346891"/>
                <a:gd name="connsiteY115" fmla="*/ 583206 h 812606"/>
                <a:gd name="connsiteX116" fmla="*/ 8275244 w 12346891"/>
                <a:gd name="connsiteY116" fmla="*/ 660611 h 812606"/>
                <a:gd name="connsiteX117" fmla="*/ 7904817 w 12346891"/>
                <a:gd name="connsiteY117" fmla="*/ 512015 h 812606"/>
                <a:gd name="connsiteX118" fmla="*/ 7856610 w 12346891"/>
                <a:gd name="connsiteY118" fmla="*/ 464676 h 812606"/>
                <a:gd name="connsiteX119" fmla="*/ 7852297 w 12346891"/>
                <a:gd name="connsiteY119" fmla="*/ 473299 h 812606"/>
                <a:gd name="connsiteX120" fmla="*/ 7842761 w 12346891"/>
                <a:gd name="connsiteY120" fmla="*/ 455635 h 812606"/>
                <a:gd name="connsiteX121" fmla="*/ 7402931 w 12346891"/>
                <a:gd name="connsiteY121" fmla="*/ 168309 h 812606"/>
                <a:gd name="connsiteX122" fmla="*/ 6979869 w 12346891"/>
                <a:gd name="connsiteY122" fmla="*/ 428742 h 812606"/>
                <a:gd name="connsiteX123" fmla="*/ 6979618 w 12346891"/>
                <a:gd name="connsiteY123" fmla="*/ 429151 h 812606"/>
                <a:gd name="connsiteX124" fmla="*/ 6978126 w 12346891"/>
                <a:gd name="connsiteY124" fmla="*/ 432245 h 812606"/>
                <a:gd name="connsiteX125" fmla="*/ 6920595 w 12346891"/>
                <a:gd name="connsiteY125" fmla="*/ 541286 h 812606"/>
                <a:gd name="connsiteX126" fmla="*/ 6928286 w 12346891"/>
                <a:gd name="connsiteY126" fmla="*/ 516102 h 812606"/>
                <a:gd name="connsiteX127" fmla="*/ 6922176 w 12346891"/>
                <a:gd name="connsiteY127" fmla="*/ 525614 h 812606"/>
                <a:gd name="connsiteX128" fmla="*/ 6430425 w 12346891"/>
                <a:gd name="connsiteY128" fmla="*/ 812604 h 812606"/>
                <a:gd name="connsiteX129" fmla="*/ 6059997 w 12346891"/>
                <a:gd name="connsiteY129" fmla="*/ 664008 h 812606"/>
                <a:gd name="connsiteX130" fmla="*/ 6011791 w 12346891"/>
                <a:gd name="connsiteY130" fmla="*/ 616669 h 812606"/>
                <a:gd name="connsiteX131" fmla="*/ 6007477 w 12346891"/>
                <a:gd name="connsiteY131" fmla="*/ 625293 h 812606"/>
                <a:gd name="connsiteX132" fmla="*/ 5997942 w 12346891"/>
                <a:gd name="connsiteY132" fmla="*/ 607628 h 812606"/>
                <a:gd name="connsiteX133" fmla="*/ 5558112 w 12346891"/>
                <a:gd name="connsiteY133" fmla="*/ 320302 h 812606"/>
                <a:gd name="connsiteX134" fmla="*/ 5292503 w 12346891"/>
                <a:gd name="connsiteY134" fmla="*/ 411089 h 812606"/>
                <a:gd name="connsiteX135" fmla="*/ 5247298 w 12346891"/>
                <a:gd name="connsiteY135" fmla="*/ 448999 h 812606"/>
                <a:gd name="connsiteX136" fmla="*/ 5241722 w 12346891"/>
                <a:gd name="connsiteY136" fmla="*/ 456075 h 812606"/>
                <a:gd name="connsiteX137" fmla="*/ 5207592 w 12346891"/>
                <a:gd name="connsiteY137" fmla="*/ 488913 h 812606"/>
                <a:gd name="connsiteX138" fmla="*/ 5129797 w 12346891"/>
                <a:gd name="connsiteY138" fmla="*/ 553930 h 812606"/>
                <a:gd name="connsiteX139" fmla="*/ 5088518 w 12346891"/>
                <a:gd name="connsiteY139" fmla="*/ 583208 h 812606"/>
                <a:gd name="connsiteX140" fmla="*/ 4814946 w 12346891"/>
                <a:gd name="connsiteY140" fmla="*/ 660613 h 812606"/>
                <a:gd name="connsiteX141" fmla="*/ 4444519 w 12346891"/>
                <a:gd name="connsiteY141" fmla="*/ 512017 h 812606"/>
                <a:gd name="connsiteX142" fmla="*/ 4396312 w 12346891"/>
                <a:gd name="connsiteY142" fmla="*/ 464678 h 812606"/>
                <a:gd name="connsiteX143" fmla="*/ 4391999 w 12346891"/>
                <a:gd name="connsiteY143" fmla="*/ 473301 h 812606"/>
                <a:gd name="connsiteX144" fmla="*/ 4382463 w 12346891"/>
                <a:gd name="connsiteY144" fmla="*/ 455637 h 812606"/>
                <a:gd name="connsiteX145" fmla="*/ 3942634 w 12346891"/>
                <a:gd name="connsiteY145" fmla="*/ 168311 h 812606"/>
                <a:gd name="connsiteX146" fmla="*/ 3519572 w 12346891"/>
                <a:gd name="connsiteY146" fmla="*/ 428744 h 812606"/>
                <a:gd name="connsiteX147" fmla="*/ 3477786 w 12346891"/>
                <a:gd name="connsiteY147" fmla="*/ 500852 h 812606"/>
                <a:gd name="connsiteX148" fmla="*/ 3467989 w 12346891"/>
                <a:gd name="connsiteY148" fmla="*/ 516104 h 812606"/>
                <a:gd name="connsiteX149" fmla="*/ 3461878 w 12346891"/>
                <a:gd name="connsiteY149" fmla="*/ 525616 h 812606"/>
                <a:gd name="connsiteX150" fmla="*/ 2970127 w 12346891"/>
                <a:gd name="connsiteY150" fmla="*/ 812606 h 812606"/>
                <a:gd name="connsiteX151" fmla="*/ 2599700 w 12346891"/>
                <a:gd name="connsiteY151" fmla="*/ 664010 h 812606"/>
                <a:gd name="connsiteX152" fmla="*/ 2551493 w 12346891"/>
                <a:gd name="connsiteY152" fmla="*/ 616671 h 812606"/>
                <a:gd name="connsiteX153" fmla="*/ 2547180 w 12346891"/>
                <a:gd name="connsiteY153" fmla="*/ 625295 h 812606"/>
                <a:gd name="connsiteX154" fmla="*/ 2537644 w 12346891"/>
                <a:gd name="connsiteY154" fmla="*/ 607630 h 812606"/>
                <a:gd name="connsiteX155" fmla="*/ 2097815 w 12346891"/>
                <a:gd name="connsiteY155" fmla="*/ 320304 h 812606"/>
                <a:gd name="connsiteX156" fmla="*/ 1832205 w 12346891"/>
                <a:gd name="connsiteY156" fmla="*/ 411091 h 812606"/>
                <a:gd name="connsiteX157" fmla="*/ 1722223 w 12346891"/>
                <a:gd name="connsiteY157" fmla="*/ 515954 h 812606"/>
                <a:gd name="connsiteX158" fmla="*/ 1628221 w 12346891"/>
                <a:gd name="connsiteY158" fmla="*/ 583210 h 812606"/>
                <a:gd name="connsiteX159" fmla="*/ 1354648 w 12346891"/>
                <a:gd name="connsiteY159" fmla="*/ 660615 h 812606"/>
                <a:gd name="connsiteX160" fmla="*/ 984221 w 12346891"/>
                <a:gd name="connsiteY160" fmla="*/ 512019 h 812606"/>
                <a:gd name="connsiteX161" fmla="*/ 936015 w 12346891"/>
                <a:gd name="connsiteY161" fmla="*/ 464680 h 812606"/>
                <a:gd name="connsiteX162" fmla="*/ 931701 w 12346891"/>
                <a:gd name="connsiteY162" fmla="*/ 473303 h 812606"/>
                <a:gd name="connsiteX163" fmla="*/ 922165 w 12346891"/>
                <a:gd name="connsiteY163" fmla="*/ 455639 h 812606"/>
                <a:gd name="connsiteX164" fmla="*/ 482336 w 12346891"/>
                <a:gd name="connsiteY164" fmla="*/ 168313 h 812606"/>
                <a:gd name="connsiteX165" fmla="*/ 59274 w 12346891"/>
                <a:gd name="connsiteY165" fmla="*/ 428746 h 812606"/>
                <a:gd name="connsiteX166" fmla="*/ 59022 w 12346891"/>
                <a:gd name="connsiteY166" fmla="*/ 429155 h 812606"/>
                <a:gd name="connsiteX167" fmla="*/ 30744 w 12346891"/>
                <a:gd name="connsiteY167" fmla="*/ 480219 h 812606"/>
                <a:gd name="connsiteX168" fmla="*/ -1 w 12346891"/>
                <a:gd name="connsiteY168" fmla="*/ 541290 h 812606"/>
                <a:gd name="connsiteX169" fmla="*/ 247792 w 12346891"/>
                <a:gd name="connsiteY169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754770 w 12346893"/>
                <a:gd name="connsiteY59" fmla="*/ 323702 h 812606"/>
                <a:gd name="connsiteX60" fmla="*/ 8779851 w 12346893"/>
                <a:gd name="connsiteY60" fmla="*/ 296653 h 812606"/>
                <a:gd name="connsiteX61" fmla="*/ 8869086 w 12346893"/>
                <a:gd name="connsiteY61" fmla="*/ 159809 h 812606"/>
                <a:gd name="connsiteX62" fmla="*/ 8868912 w 12346893"/>
                <a:gd name="connsiteY62" fmla="*/ 177226 h 812606"/>
                <a:gd name="connsiteX63" fmla="*/ 8832573 w 12346893"/>
                <a:gd name="connsiteY63" fmla="*/ 258676 h 812606"/>
                <a:gd name="connsiteX64" fmla="*/ 8873853 w 12346893"/>
                <a:gd name="connsiteY64" fmla="*/ 229399 h 812606"/>
                <a:gd name="connsiteX65" fmla="*/ 9147426 w 12346893"/>
                <a:gd name="connsiteY65" fmla="*/ 151993 h 812606"/>
                <a:gd name="connsiteX66" fmla="*/ 9517853 w 12346893"/>
                <a:gd name="connsiteY66" fmla="*/ 300589 h 812606"/>
                <a:gd name="connsiteX67" fmla="*/ 9566059 w 12346893"/>
                <a:gd name="connsiteY67" fmla="*/ 347928 h 812606"/>
                <a:gd name="connsiteX68" fmla="*/ 9570373 w 12346893"/>
                <a:gd name="connsiteY68" fmla="*/ 339305 h 812606"/>
                <a:gd name="connsiteX69" fmla="*/ 9579908 w 12346893"/>
                <a:gd name="connsiteY69" fmla="*/ 356969 h 812606"/>
                <a:gd name="connsiteX70" fmla="*/ 10019738 w 12346893"/>
                <a:gd name="connsiteY70" fmla="*/ 644295 h 812606"/>
                <a:gd name="connsiteX71" fmla="*/ 10442800 w 12346893"/>
                <a:gd name="connsiteY71" fmla="*/ 383862 h 812606"/>
                <a:gd name="connsiteX72" fmla="*/ 10443052 w 12346893"/>
                <a:gd name="connsiteY72" fmla="*/ 383453 h 812606"/>
                <a:gd name="connsiteX73" fmla="*/ 10444544 w 12346893"/>
                <a:gd name="connsiteY73" fmla="*/ 380359 h 812606"/>
                <a:gd name="connsiteX74" fmla="*/ 10471330 w 12346893"/>
                <a:gd name="connsiteY74" fmla="*/ 332389 h 812606"/>
                <a:gd name="connsiteX75" fmla="*/ 10484585 w 12346893"/>
                <a:gd name="connsiteY75" fmla="*/ 311754 h 812606"/>
                <a:gd name="connsiteX76" fmla="*/ 10502074 w 12346893"/>
                <a:gd name="connsiteY76" fmla="*/ 271318 h 812606"/>
                <a:gd name="connsiteX77" fmla="*/ 10494383 w 12346893"/>
                <a:gd name="connsiteY77" fmla="*/ 296502 h 812606"/>
                <a:gd name="connsiteX78" fmla="*/ 10500493 w 12346893"/>
                <a:gd name="connsiteY78" fmla="*/ 286990 h 812606"/>
                <a:gd name="connsiteX79" fmla="*/ 10992245 w 12346893"/>
                <a:gd name="connsiteY79" fmla="*/ 0 h 812606"/>
                <a:gd name="connsiteX80" fmla="*/ 11362672 w 12346893"/>
                <a:gd name="connsiteY80" fmla="*/ 148596 h 812606"/>
                <a:gd name="connsiteX81" fmla="*/ 11410878 w 12346893"/>
                <a:gd name="connsiteY81" fmla="*/ 195935 h 812606"/>
                <a:gd name="connsiteX82" fmla="*/ 11415192 w 12346893"/>
                <a:gd name="connsiteY82" fmla="*/ 187311 h 812606"/>
                <a:gd name="connsiteX83" fmla="*/ 11424728 w 12346893"/>
                <a:gd name="connsiteY83" fmla="*/ 204976 h 812606"/>
                <a:gd name="connsiteX84" fmla="*/ 11864557 w 12346893"/>
                <a:gd name="connsiteY84" fmla="*/ 492302 h 812606"/>
                <a:gd name="connsiteX85" fmla="*/ 12329384 w 12346893"/>
                <a:gd name="connsiteY85" fmla="*/ 159808 h 812606"/>
                <a:gd name="connsiteX86" fmla="*/ 12346893 w 12346893"/>
                <a:gd name="connsiteY86" fmla="*/ 119324 h 812606"/>
                <a:gd name="connsiteX87" fmla="*/ 12329210 w 12346893"/>
                <a:gd name="connsiteY87" fmla="*/ 177225 h 812606"/>
                <a:gd name="connsiteX88" fmla="*/ 11735544 w 12346893"/>
                <a:gd name="connsiteY88" fmla="*/ 660610 h 812606"/>
                <a:gd name="connsiteX89" fmla="*/ 11365117 w 12346893"/>
                <a:gd name="connsiteY89" fmla="*/ 512014 h 812606"/>
                <a:gd name="connsiteX90" fmla="*/ 11316911 w 12346893"/>
                <a:gd name="connsiteY90" fmla="*/ 464675 h 812606"/>
                <a:gd name="connsiteX91" fmla="*/ 11312596 w 12346893"/>
                <a:gd name="connsiteY91" fmla="*/ 473298 h 812606"/>
                <a:gd name="connsiteX92" fmla="*/ 11303061 w 12346893"/>
                <a:gd name="connsiteY92" fmla="*/ 455634 h 812606"/>
                <a:gd name="connsiteX93" fmla="*/ 10863232 w 12346893"/>
                <a:gd name="connsiteY93" fmla="*/ 168308 h 812606"/>
                <a:gd name="connsiteX94" fmla="*/ 10440170 w 12346893"/>
                <a:gd name="connsiteY94" fmla="*/ 428741 h 812606"/>
                <a:gd name="connsiteX95" fmla="*/ 10439918 w 12346893"/>
                <a:gd name="connsiteY95" fmla="*/ 429150 h 812606"/>
                <a:gd name="connsiteX96" fmla="*/ 10438426 w 12346893"/>
                <a:gd name="connsiteY96" fmla="*/ 432244 h 812606"/>
                <a:gd name="connsiteX97" fmla="*/ 10411639 w 12346893"/>
                <a:gd name="connsiteY97" fmla="*/ 480214 h 812606"/>
                <a:gd name="connsiteX98" fmla="*/ 10398385 w 12346893"/>
                <a:gd name="connsiteY98" fmla="*/ 500849 h 812606"/>
                <a:gd name="connsiteX99" fmla="*/ 10380895 w 12346893"/>
                <a:gd name="connsiteY99" fmla="*/ 541285 h 812606"/>
                <a:gd name="connsiteX100" fmla="*/ 10388586 w 12346893"/>
                <a:gd name="connsiteY100" fmla="*/ 516101 h 812606"/>
                <a:gd name="connsiteX101" fmla="*/ 10382477 w 12346893"/>
                <a:gd name="connsiteY101" fmla="*/ 525613 h 812606"/>
                <a:gd name="connsiteX102" fmla="*/ 9890724 w 12346893"/>
                <a:gd name="connsiteY102" fmla="*/ 812603 h 812606"/>
                <a:gd name="connsiteX103" fmla="*/ 9520297 w 12346893"/>
                <a:gd name="connsiteY103" fmla="*/ 664007 h 812606"/>
                <a:gd name="connsiteX104" fmla="*/ 9472091 w 12346893"/>
                <a:gd name="connsiteY104" fmla="*/ 616668 h 812606"/>
                <a:gd name="connsiteX105" fmla="*/ 9467777 w 12346893"/>
                <a:gd name="connsiteY105" fmla="*/ 625292 h 812606"/>
                <a:gd name="connsiteX106" fmla="*/ 9458242 w 12346893"/>
                <a:gd name="connsiteY106" fmla="*/ 607627 h 812606"/>
                <a:gd name="connsiteX107" fmla="*/ 9018413 w 12346893"/>
                <a:gd name="connsiteY107" fmla="*/ 320302 h 812606"/>
                <a:gd name="connsiteX108" fmla="*/ 8752802 w 12346893"/>
                <a:gd name="connsiteY108" fmla="*/ 411089 h 812606"/>
                <a:gd name="connsiteX109" fmla="*/ 8707595 w 12346893"/>
                <a:gd name="connsiteY109" fmla="*/ 449000 h 812606"/>
                <a:gd name="connsiteX110" fmla="*/ 8702022 w 12346893"/>
                <a:gd name="connsiteY110" fmla="*/ 456073 h 812606"/>
                <a:gd name="connsiteX111" fmla="*/ 8667901 w 12346893"/>
                <a:gd name="connsiteY111" fmla="*/ 488902 h 812606"/>
                <a:gd name="connsiteX112" fmla="*/ 8642820 w 12346893"/>
                <a:gd name="connsiteY112" fmla="*/ 515951 h 812606"/>
                <a:gd name="connsiteX113" fmla="*/ 8590098 w 12346893"/>
                <a:gd name="connsiteY113" fmla="*/ 553928 h 812606"/>
                <a:gd name="connsiteX114" fmla="*/ 8548818 w 12346893"/>
                <a:gd name="connsiteY114" fmla="*/ 583206 h 812606"/>
                <a:gd name="connsiteX115" fmla="*/ 8275246 w 12346893"/>
                <a:gd name="connsiteY115" fmla="*/ 660611 h 812606"/>
                <a:gd name="connsiteX116" fmla="*/ 7904819 w 12346893"/>
                <a:gd name="connsiteY116" fmla="*/ 512015 h 812606"/>
                <a:gd name="connsiteX117" fmla="*/ 7856612 w 12346893"/>
                <a:gd name="connsiteY117" fmla="*/ 464676 h 812606"/>
                <a:gd name="connsiteX118" fmla="*/ 7852299 w 12346893"/>
                <a:gd name="connsiteY118" fmla="*/ 473299 h 812606"/>
                <a:gd name="connsiteX119" fmla="*/ 7842763 w 12346893"/>
                <a:gd name="connsiteY119" fmla="*/ 455635 h 812606"/>
                <a:gd name="connsiteX120" fmla="*/ 7402933 w 12346893"/>
                <a:gd name="connsiteY120" fmla="*/ 168309 h 812606"/>
                <a:gd name="connsiteX121" fmla="*/ 6979871 w 12346893"/>
                <a:gd name="connsiteY121" fmla="*/ 428742 h 812606"/>
                <a:gd name="connsiteX122" fmla="*/ 6979620 w 12346893"/>
                <a:gd name="connsiteY122" fmla="*/ 429151 h 812606"/>
                <a:gd name="connsiteX123" fmla="*/ 6978128 w 12346893"/>
                <a:gd name="connsiteY123" fmla="*/ 432245 h 812606"/>
                <a:gd name="connsiteX124" fmla="*/ 6920597 w 12346893"/>
                <a:gd name="connsiteY124" fmla="*/ 541286 h 812606"/>
                <a:gd name="connsiteX125" fmla="*/ 6928288 w 12346893"/>
                <a:gd name="connsiteY125" fmla="*/ 516102 h 812606"/>
                <a:gd name="connsiteX126" fmla="*/ 6922178 w 12346893"/>
                <a:gd name="connsiteY126" fmla="*/ 525614 h 812606"/>
                <a:gd name="connsiteX127" fmla="*/ 6430427 w 12346893"/>
                <a:gd name="connsiteY127" fmla="*/ 812604 h 812606"/>
                <a:gd name="connsiteX128" fmla="*/ 6059999 w 12346893"/>
                <a:gd name="connsiteY128" fmla="*/ 664008 h 812606"/>
                <a:gd name="connsiteX129" fmla="*/ 6011793 w 12346893"/>
                <a:gd name="connsiteY129" fmla="*/ 616669 h 812606"/>
                <a:gd name="connsiteX130" fmla="*/ 6007479 w 12346893"/>
                <a:gd name="connsiteY130" fmla="*/ 625293 h 812606"/>
                <a:gd name="connsiteX131" fmla="*/ 5997944 w 12346893"/>
                <a:gd name="connsiteY131" fmla="*/ 607628 h 812606"/>
                <a:gd name="connsiteX132" fmla="*/ 5558114 w 12346893"/>
                <a:gd name="connsiteY132" fmla="*/ 320302 h 812606"/>
                <a:gd name="connsiteX133" fmla="*/ 5292505 w 12346893"/>
                <a:gd name="connsiteY133" fmla="*/ 411089 h 812606"/>
                <a:gd name="connsiteX134" fmla="*/ 5247300 w 12346893"/>
                <a:gd name="connsiteY134" fmla="*/ 448999 h 812606"/>
                <a:gd name="connsiteX135" fmla="*/ 5241724 w 12346893"/>
                <a:gd name="connsiteY135" fmla="*/ 456075 h 812606"/>
                <a:gd name="connsiteX136" fmla="*/ 5207594 w 12346893"/>
                <a:gd name="connsiteY136" fmla="*/ 488913 h 812606"/>
                <a:gd name="connsiteX137" fmla="*/ 5129799 w 12346893"/>
                <a:gd name="connsiteY137" fmla="*/ 553930 h 812606"/>
                <a:gd name="connsiteX138" fmla="*/ 5088520 w 12346893"/>
                <a:gd name="connsiteY138" fmla="*/ 583208 h 812606"/>
                <a:gd name="connsiteX139" fmla="*/ 4814948 w 12346893"/>
                <a:gd name="connsiteY139" fmla="*/ 660613 h 812606"/>
                <a:gd name="connsiteX140" fmla="*/ 4444521 w 12346893"/>
                <a:gd name="connsiteY140" fmla="*/ 512017 h 812606"/>
                <a:gd name="connsiteX141" fmla="*/ 4396314 w 12346893"/>
                <a:gd name="connsiteY141" fmla="*/ 464678 h 812606"/>
                <a:gd name="connsiteX142" fmla="*/ 4392001 w 12346893"/>
                <a:gd name="connsiteY142" fmla="*/ 473301 h 812606"/>
                <a:gd name="connsiteX143" fmla="*/ 4382465 w 12346893"/>
                <a:gd name="connsiteY143" fmla="*/ 455637 h 812606"/>
                <a:gd name="connsiteX144" fmla="*/ 3942636 w 12346893"/>
                <a:gd name="connsiteY144" fmla="*/ 168311 h 812606"/>
                <a:gd name="connsiteX145" fmla="*/ 3519574 w 12346893"/>
                <a:gd name="connsiteY145" fmla="*/ 428744 h 812606"/>
                <a:gd name="connsiteX146" fmla="*/ 3477788 w 12346893"/>
                <a:gd name="connsiteY146" fmla="*/ 500852 h 812606"/>
                <a:gd name="connsiteX147" fmla="*/ 3467991 w 12346893"/>
                <a:gd name="connsiteY147" fmla="*/ 516104 h 812606"/>
                <a:gd name="connsiteX148" fmla="*/ 3461880 w 12346893"/>
                <a:gd name="connsiteY148" fmla="*/ 525616 h 812606"/>
                <a:gd name="connsiteX149" fmla="*/ 2970129 w 12346893"/>
                <a:gd name="connsiteY149" fmla="*/ 812606 h 812606"/>
                <a:gd name="connsiteX150" fmla="*/ 2599702 w 12346893"/>
                <a:gd name="connsiteY150" fmla="*/ 664010 h 812606"/>
                <a:gd name="connsiteX151" fmla="*/ 2551495 w 12346893"/>
                <a:gd name="connsiteY151" fmla="*/ 616671 h 812606"/>
                <a:gd name="connsiteX152" fmla="*/ 2547182 w 12346893"/>
                <a:gd name="connsiteY152" fmla="*/ 625295 h 812606"/>
                <a:gd name="connsiteX153" fmla="*/ 2537646 w 12346893"/>
                <a:gd name="connsiteY153" fmla="*/ 607630 h 812606"/>
                <a:gd name="connsiteX154" fmla="*/ 2097817 w 12346893"/>
                <a:gd name="connsiteY154" fmla="*/ 320304 h 812606"/>
                <a:gd name="connsiteX155" fmla="*/ 1832207 w 12346893"/>
                <a:gd name="connsiteY155" fmla="*/ 411091 h 812606"/>
                <a:gd name="connsiteX156" fmla="*/ 1722225 w 12346893"/>
                <a:gd name="connsiteY156" fmla="*/ 515954 h 812606"/>
                <a:gd name="connsiteX157" fmla="*/ 1628223 w 12346893"/>
                <a:gd name="connsiteY157" fmla="*/ 583210 h 812606"/>
                <a:gd name="connsiteX158" fmla="*/ 1354650 w 12346893"/>
                <a:gd name="connsiteY158" fmla="*/ 660615 h 812606"/>
                <a:gd name="connsiteX159" fmla="*/ 984223 w 12346893"/>
                <a:gd name="connsiteY159" fmla="*/ 512019 h 812606"/>
                <a:gd name="connsiteX160" fmla="*/ 936017 w 12346893"/>
                <a:gd name="connsiteY160" fmla="*/ 464680 h 812606"/>
                <a:gd name="connsiteX161" fmla="*/ 931703 w 12346893"/>
                <a:gd name="connsiteY161" fmla="*/ 473303 h 812606"/>
                <a:gd name="connsiteX162" fmla="*/ 922167 w 12346893"/>
                <a:gd name="connsiteY162" fmla="*/ 455639 h 812606"/>
                <a:gd name="connsiteX163" fmla="*/ 482338 w 12346893"/>
                <a:gd name="connsiteY163" fmla="*/ 168313 h 812606"/>
                <a:gd name="connsiteX164" fmla="*/ 59276 w 12346893"/>
                <a:gd name="connsiteY164" fmla="*/ 428746 h 812606"/>
                <a:gd name="connsiteX165" fmla="*/ 59024 w 12346893"/>
                <a:gd name="connsiteY165" fmla="*/ 429155 h 812606"/>
                <a:gd name="connsiteX166" fmla="*/ 30746 w 12346893"/>
                <a:gd name="connsiteY166" fmla="*/ 480219 h 812606"/>
                <a:gd name="connsiteX167" fmla="*/ 1 w 12346893"/>
                <a:gd name="connsiteY167" fmla="*/ 541290 h 812606"/>
                <a:gd name="connsiteX168" fmla="*/ 247794 w 12346893"/>
                <a:gd name="connsiteY168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754768 w 12346891"/>
                <a:gd name="connsiteY59" fmla="*/ 323702 h 812606"/>
                <a:gd name="connsiteX60" fmla="*/ 8779849 w 12346891"/>
                <a:gd name="connsiteY60" fmla="*/ 296653 h 812606"/>
                <a:gd name="connsiteX61" fmla="*/ 8869084 w 12346891"/>
                <a:gd name="connsiteY61" fmla="*/ 159809 h 812606"/>
                <a:gd name="connsiteX62" fmla="*/ 8832571 w 12346891"/>
                <a:gd name="connsiteY62" fmla="*/ 258676 h 812606"/>
                <a:gd name="connsiteX63" fmla="*/ 8873851 w 12346891"/>
                <a:gd name="connsiteY63" fmla="*/ 229399 h 812606"/>
                <a:gd name="connsiteX64" fmla="*/ 9147424 w 12346891"/>
                <a:gd name="connsiteY64" fmla="*/ 151993 h 812606"/>
                <a:gd name="connsiteX65" fmla="*/ 9517851 w 12346891"/>
                <a:gd name="connsiteY65" fmla="*/ 300589 h 812606"/>
                <a:gd name="connsiteX66" fmla="*/ 9566057 w 12346891"/>
                <a:gd name="connsiteY66" fmla="*/ 347928 h 812606"/>
                <a:gd name="connsiteX67" fmla="*/ 9570371 w 12346891"/>
                <a:gd name="connsiteY67" fmla="*/ 339305 h 812606"/>
                <a:gd name="connsiteX68" fmla="*/ 9579906 w 12346891"/>
                <a:gd name="connsiteY68" fmla="*/ 356969 h 812606"/>
                <a:gd name="connsiteX69" fmla="*/ 10019736 w 12346891"/>
                <a:gd name="connsiteY69" fmla="*/ 644295 h 812606"/>
                <a:gd name="connsiteX70" fmla="*/ 10442798 w 12346891"/>
                <a:gd name="connsiteY70" fmla="*/ 383862 h 812606"/>
                <a:gd name="connsiteX71" fmla="*/ 10443050 w 12346891"/>
                <a:gd name="connsiteY71" fmla="*/ 383453 h 812606"/>
                <a:gd name="connsiteX72" fmla="*/ 10444542 w 12346891"/>
                <a:gd name="connsiteY72" fmla="*/ 380359 h 812606"/>
                <a:gd name="connsiteX73" fmla="*/ 10471328 w 12346891"/>
                <a:gd name="connsiteY73" fmla="*/ 332389 h 812606"/>
                <a:gd name="connsiteX74" fmla="*/ 10484583 w 12346891"/>
                <a:gd name="connsiteY74" fmla="*/ 311754 h 812606"/>
                <a:gd name="connsiteX75" fmla="*/ 10502072 w 12346891"/>
                <a:gd name="connsiteY75" fmla="*/ 271318 h 812606"/>
                <a:gd name="connsiteX76" fmla="*/ 10494381 w 12346891"/>
                <a:gd name="connsiteY76" fmla="*/ 296502 h 812606"/>
                <a:gd name="connsiteX77" fmla="*/ 10500491 w 12346891"/>
                <a:gd name="connsiteY77" fmla="*/ 286990 h 812606"/>
                <a:gd name="connsiteX78" fmla="*/ 10992243 w 12346891"/>
                <a:gd name="connsiteY78" fmla="*/ 0 h 812606"/>
                <a:gd name="connsiteX79" fmla="*/ 11362670 w 12346891"/>
                <a:gd name="connsiteY79" fmla="*/ 148596 h 812606"/>
                <a:gd name="connsiteX80" fmla="*/ 11410876 w 12346891"/>
                <a:gd name="connsiteY80" fmla="*/ 195935 h 812606"/>
                <a:gd name="connsiteX81" fmla="*/ 11415190 w 12346891"/>
                <a:gd name="connsiteY81" fmla="*/ 187311 h 812606"/>
                <a:gd name="connsiteX82" fmla="*/ 11424726 w 12346891"/>
                <a:gd name="connsiteY82" fmla="*/ 204976 h 812606"/>
                <a:gd name="connsiteX83" fmla="*/ 11864555 w 12346891"/>
                <a:gd name="connsiteY83" fmla="*/ 492302 h 812606"/>
                <a:gd name="connsiteX84" fmla="*/ 12329382 w 12346891"/>
                <a:gd name="connsiteY84" fmla="*/ 159808 h 812606"/>
                <a:gd name="connsiteX85" fmla="*/ 12346891 w 12346891"/>
                <a:gd name="connsiteY85" fmla="*/ 119324 h 812606"/>
                <a:gd name="connsiteX86" fmla="*/ 12329208 w 12346891"/>
                <a:gd name="connsiteY86" fmla="*/ 177225 h 812606"/>
                <a:gd name="connsiteX87" fmla="*/ 11735542 w 12346891"/>
                <a:gd name="connsiteY87" fmla="*/ 660610 h 812606"/>
                <a:gd name="connsiteX88" fmla="*/ 11365115 w 12346891"/>
                <a:gd name="connsiteY88" fmla="*/ 512014 h 812606"/>
                <a:gd name="connsiteX89" fmla="*/ 11316909 w 12346891"/>
                <a:gd name="connsiteY89" fmla="*/ 464675 h 812606"/>
                <a:gd name="connsiteX90" fmla="*/ 11312594 w 12346891"/>
                <a:gd name="connsiteY90" fmla="*/ 473298 h 812606"/>
                <a:gd name="connsiteX91" fmla="*/ 11303059 w 12346891"/>
                <a:gd name="connsiteY91" fmla="*/ 455634 h 812606"/>
                <a:gd name="connsiteX92" fmla="*/ 10863230 w 12346891"/>
                <a:gd name="connsiteY92" fmla="*/ 168308 h 812606"/>
                <a:gd name="connsiteX93" fmla="*/ 10440168 w 12346891"/>
                <a:gd name="connsiteY93" fmla="*/ 428741 h 812606"/>
                <a:gd name="connsiteX94" fmla="*/ 10439916 w 12346891"/>
                <a:gd name="connsiteY94" fmla="*/ 429150 h 812606"/>
                <a:gd name="connsiteX95" fmla="*/ 10438424 w 12346891"/>
                <a:gd name="connsiteY95" fmla="*/ 432244 h 812606"/>
                <a:gd name="connsiteX96" fmla="*/ 10411637 w 12346891"/>
                <a:gd name="connsiteY96" fmla="*/ 480214 h 812606"/>
                <a:gd name="connsiteX97" fmla="*/ 10398383 w 12346891"/>
                <a:gd name="connsiteY97" fmla="*/ 500849 h 812606"/>
                <a:gd name="connsiteX98" fmla="*/ 10380893 w 12346891"/>
                <a:gd name="connsiteY98" fmla="*/ 541285 h 812606"/>
                <a:gd name="connsiteX99" fmla="*/ 10388584 w 12346891"/>
                <a:gd name="connsiteY99" fmla="*/ 516101 h 812606"/>
                <a:gd name="connsiteX100" fmla="*/ 10382475 w 12346891"/>
                <a:gd name="connsiteY100" fmla="*/ 525613 h 812606"/>
                <a:gd name="connsiteX101" fmla="*/ 9890722 w 12346891"/>
                <a:gd name="connsiteY101" fmla="*/ 812603 h 812606"/>
                <a:gd name="connsiteX102" fmla="*/ 9520295 w 12346891"/>
                <a:gd name="connsiteY102" fmla="*/ 664007 h 812606"/>
                <a:gd name="connsiteX103" fmla="*/ 9472089 w 12346891"/>
                <a:gd name="connsiteY103" fmla="*/ 616668 h 812606"/>
                <a:gd name="connsiteX104" fmla="*/ 9467775 w 12346891"/>
                <a:gd name="connsiteY104" fmla="*/ 625292 h 812606"/>
                <a:gd name="connsiteX105" fmla="*/ 9458240 w 12346891"/>
                <a:gd name="connsiteY105" fmla="*/ 607627 h 812606"/>
                <a:gd name="connsiteX106" fmla="*/ 9018411 w 12346891"/>
                <a:gd name="connsiteY106" fmla="*/ 320302 h 812606"/>
                <a:gd name="connsiteX107" fmla="*/ 8752800 w 12346891"/>
                <a:gd name="connsiteY107" fmla="*/ 411089 h 812606"/>
                <a:gd name="connsiteX108" fmla="*/ 8707593 w 12346891"/>
                <a:gd name="connsiteY108" fmla="*/ 449000 h 812606"/>
                <a:gd name="connsiteX109" fmla="*/ 8702020 w 12346891"/>
                <a:gd name="connsiteY109" fmla="*/ 456073 h 812606"/>
                <a:gd name="connsiteX110" fmla="*/ 8667899 w 12346891"/>
                <a:gd name="connsiteY110" fmla="*/ 488902 h 812606"/>
                <a:gd name="connsiteX111" fmla="*/ 8642818 w 12346891"/>
                <a:gd name="connsiteY111" fmla="*/ 515951 h 812606"/>
                <a:gd name="connsiteX112" fmla="*/ 8590096 w 12346891"/>
                <a:gd name="connsiteY112" fmla="*/ 553928 h 812606"/>
                <a:gd name="connsiteX113" fmla="*/ 8548816 w 12346891"/>
                <a:gd name="connsiteY113" fmla="*/ 583206 h 812606"/>
                <a:gd name="connsiteX114" fmla="*/ 8275244 w 12346891"/>
                <a:gd name="connsiteY114" fmla="*/ 660611 h 812606"/>
                <a:gd name="connsiteX115" fmla="*/ 7904817 w 12346891"/>
                <a:gd name="connsiteY115" fmla="*/ 512015 h 812606"/>
                <a:gd name="connsiteX116" fmla="*/ 7856610 w 12346891"/>
                <a:gd name="connsiteY116" fmla="*/ 464676 h 812606"/>
                <a:gd name="connsiteX117" fmla="*/ 7852297 w 12346891"/>
                <a:gd name="connsiteY117" fmla="*/ 473299 h 812606"/>
                <a:gd name="connsiteX118" fmla="*/ 7842761 w 12346891"/>
                <a:gd name="connsiteY118" fmla="*/ 455635 h 812606"/>
                <a:gd name="connsiteX119" fmla="*/ 7402931 w 12346891"/>
                <a:gd name="connsiteY119" fmla="*/ 168309 h 812606"/>
                <a:gd name="connsiteX120" fmla="*/ 6979869 w 12346891"/>
                <a:gd name="connsiteY120" fmla="*/ 428742 h 812606"/>
                <a:gd name="connsiteX121" fmla="*/ 6979618 w 12346891"/>
                <a:gd name="connsiteY121" fmla="*/ 429151 h 812606"/>
                <a:gd name="connsiteX122" fmla="*/ 6978126 w 12346891"/>
                <a:gd name="connsiteY122" fmla="*/ 432245 h 812606"/>
                <a:gd name="connsiteX123" fmla="*/ 6920595 w 12346891"/>
                <a:gd name="connsiteY123" fmla="*/ 541286 h 812606"/>
                <a:gd name="connsiteX124" fmla="*/ 6928286 w 12346891"/>
                <a:gd name="connsiteY124" fmla="*/ 516102 h 812606"/>
                <a:gd name="connsiteX125" fmla="*/ 6922176 w 12346891"/>
                <a:gd name="connsiteY125" fmla="*/ 525614 h 812606"/>
                <a:gd name="connsiteX126" fmla="*/ 6430425 w 12346891"/>
                <a:gd name="connsiteY126" fmla="*/ 812604 h 812606"/>
                <a:gd name="connsiteX127" fmla="*/ 6059997 w 12346891"/>
                <a:gd name="connsiteY127" fmla="*/ 664008 h 812606"/>
                <a:gd name="connsiteX128" fmla="*/ 6011791 w 12346891"/>
                <a:gd name="connsiteY128" fmla="*/ 616669 h 812606"/>
                <a:gd name="connsiteX129" fmla="*/ 6007477 w 12346891"/>
                <a:gd name="connsiteY129" fmla="*/ 625293 h 812606"/>
                <a:gd name="connsiteX130" fmla="*/ 5997942 w 12346891"/>
                <a:gd name="connsiteY130" fmla="*/ 607628 h 812606"/>
                <a:gd name="connsiteX131" fmla="*/ 5558112 w 12346891"/>
                <a:gd name="connsiteY131" fmla="*/ 320302 h 812606"/>
                <a:gd name="connsiteX132" fmla="*/ 5292503 w 12346891"/>
                <a:gd name="connsiteY132" fmla="*/ 411089 h 812606"/>
                <a:gd name="connsiteX133" fmla="*/ 5247298 w 12346891"/>
                <a:gd name="connsiteY133" fmla="*/ 448999 h 812606"/>
                <a:gd name="connsiteX134" fmla="*/ 5241722 w 12346891"/>
                <a:gd name="connsiteY134" fmla="*/ 456075 h 812606"/>
                <a:gd name="connsiteX135" fmla="*/ 5207592 w 12346891"/>
                <a:gd name="connsiteY135" fmla="*/ 488913 h 812606"/>
                <a:gd name="connsiteX136" fmla="*/ 5129797 w 12346891"/>
                <a:gd name="connsiteY136" fmla="*/ 553930 h 812606"/>
                <a:gd name="connsiteX137" fmla="*/ 5088518 w 12346891"/>
                <a:gd name="connsiteY137" fmla="*/ 583208 h 812606"/>
                <a:gd name="connsiteX138" fmla="*/ 4814946 w 12346891"/>
                <a:gd name="connsiteY138" fmla="*/ 660613 h 812606"/>
                <a:gd name="connsiteX139" fmla="*/ 4444519 w 12346891"/>
                <a:gd name="connsiteY139" fmla="*/ 512017 h 812606"/>
                <a:gd name="connsiteX140" fmla="*/ 4396312 w 12346891"/>
                <a:gd name="connsiteY140" fmla="*/ 464678 h 812606"/>
                <a:gd name="connsiteX141" fmla="*/ 4391999 w 12346891"/>
                <a:gd name="connsiteY141" fmla="*/ 473301 h 812606"/>
                <a:gd name="connsiteX142" fmla="*/ 4382463 w 12346891"/>
                <a:gd name="connsiteY142" fmla="*/ 455637 h 812606"/>
                <a:gd name="connsiteX143" fmla="*/ 3942634 w 12346891"/>
                <a:gd name="connsiteY143" fmla="*/ 168311 h 812606"/>
                <a:gd name="connsiteX144" fmla="*/ 3519572 w 12346891"/>
                <a:gd name="connsiteY144" fmla="*/ 428744 h 812606"/>
                <a:gd name="connsiteX145" fmla="*/ 3477786 w 12346891"/>
                <a:gd name="connsiteY145" fmla="*/ 500852 h 812606"/>
                <a:gd name="connsiteX146" fmla="*/ 3467989 w 12346891"/>
                <a:gd name="connsiteY146" fmla="*/ 516104 h 812606"/>
                <a:gd name="connsiteX147" fmla="*/ 3461878 w 12346891"/>
                <a:gd name="connsiteY147" fmla="*/ 525616 h 812606"/>
                <a:gd name="connsiteX148" fmla="*/ 2970127 w 12346891"/>
                <a:gd name="connsiteY148" fmla="*/ 812606 h 812606"/>
                <a:gd name="connsiteX149" fmla="*/ 2599700 w 12346891"/>
                <a:gd name="connsiteY149" fmla="*/ 664010 h 812606"/>
                <a:gd name="connsiteX150" fmla="*/ 2551493 w 12346891"/>
                <a:gd name="connsiteY150" fmla="*/ 616671 h 812606"/>
                <a:gd name="connsiteX151" fmla="*/ 2547180 w 12346891"/>
                <a:gd name="connsiteY151" fmla="*/ 625295 h 812606"/>
                <a:gd name="connsiteX152" fmla="*/ 2537644 w 12346891"/>
                <a:gd name="connsiteY152" fmla="*/ 607630 h 812606"/>
                <a:gd name="connsiteX153" fmla="*/ 2097815 w 12346891"/>
                <a:gd name="connsiteY153" fmla="*/ 320304 h 812606"/>
                <a:gd name="connsiteX154" fmla="*/ 1832205 w 12346891"/>
                <a:gd name="connsiteY154" fmla="*/ 411091 h 812606"/>
                <a:gd name="connsiteX155" fmla="*/ 1722223 w 12346891"/>
                <a:gd name="connsiteY155" fmla="*/ 515954 h 812606"/>
                <a:gd name="connsiteX156" fmla="*/ 1628221 w 12346891"/>
                <a:gd name="connsiteY156" fmla="*/ 583210 h 812606"/>
                <a:gd name="connsiteX157" fmla="*/ 1354648 w 12346891"/>
                <a:gd name="connsiteY157" fmla="*/ 660615 h 812606"/>
                <a:gd name="connsiteX158" fmla="*/ 984221 w 12346891"/>
                <a:gd name="connsiteY158" fmla="*/ 512019 h 812606"/>
                <a:gd name="connsiteX159" fmla="*/ 936015 w 12346891"/>
                <a:gd name="connsiteY159" fmla="*/ 464680 h 812606"/>
                <a:gd name="connsiteX160" fmla="*/ 931701 w 12346891"/>
                <a:gd name="connsiteY160" fmla="*/ 473303 h 812606"/>
                <a:gd name="connsiteX161" fmla="*/ 922165 w 12346891"/>
                <a:gd name="connsiteY161" fmla="*/ 455639 h 812606"/>
                <a:gd name="connsiteX162" fmla="*/ 482336 w 12346891"/>
                <a:gd name="connsiteY162" fmla="*/ 168313 h 812606"/>
                <a:gd name="connsiteX163" fmla="*/ 59274 w 12346891"/>
                <a:gd name="connsiteY163" fmla="*/ 428746 h 812606"/>
                <a:gd name="connsiteX164" fmla="*/ 59022 w 12346891"/>
                <a:gd name="connsiteY164" fmla="*/ 429155 h 812606"/>
                <a:gd name="connsiteX165" fmla="*/ 30744 w 12346891"/>
                <a:gd name="connsiteY165" fmla="*/ 480219 h 812606"/>
                <a:gd name="connsiteX166" fmla="*/ -1 w 12346891"/>
                <a:gd name="connsiteY166" fmla="*/ 541290 h 812606"/>
                <a:gd name="connsiteX167" fmla="*/ 247792 w 12346891"/>
                <a:gd name="connsiteY167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754770 w 12346893"/>
                <a:gd name="connsiteY59" fmla="*/ 323702 h 812606"/>
                <a:gd name="connsiteX60" fmla="*/ 8779851 w 12346893"/>
                <a:gd name="connsiteY60" fmla="*/ 296653 h 812606"/>
                <a:gd name="connsiteX61" fmla="*/ 8832573 w 12346893"/>
                <a:gd name="connsiteY61" fmla="*/ 258676 h 812606"/>
                <a:gd name="connsiteX62" fmla="*/ 8873853 w 12346893"/>
                <a:gd name="connsiteY62" fmla="*/ 229399 h 812606"/>
                <a:gd name="connsiteX63" fmla="*/ 9147426 w 12346893"/>
                <a:gd name="connsiteY63" fmla="*/ 151993 h 812606"/>
                <a:gd name="connsiteX64" fmla="*/ 9517853 w 12346893"/>
                <a:gd name="connsiteY64" fmla="*/ 300589 h 812606"/>
                <a:gd name="connsiteX65" fmla="*/ 9566059 w 12346893"/>
                <a:gd name="connsiteY65" fmla="*/ 347928 h 812606"/>
                <a:gd name="connsiteX66" fmla="*/ 9570373 w 12346893"/>
                <a:gd name="connsiteY66" fmla="*/ 339305 h 812606"/>
                <a:gd name="connsiteX67" fmla="*/ 9579908 w 12346893"/>
                <a:gd name="connsiteY67" fmla="*/ 356969 h 812606"/>
                <a:gd name="connsiteX68" fmla="*/ 10019738 w 12346893"/>
                <a:gd name="connsiteY68" fmla="*/ 644295 h 812606"/>
                <a:gd name="connsiteX69" fmla="*/ 10442800 w 12346893"/>
                <a:gd name="connsiteY69" fmla="*/ 383862 h 812606"/>
                <a:gd name="connsiteX70" fmla="*/ 10443052 w 12346893"/>
                <a:gd name="connsiteY70" fmla="*/ 383453 h 812606"/>
                <a:gd name="connsiteX71" fmla="*/ 10444544 w 12346893"/>
                <a:gd name="connsiteY71" fmla="*/ 380359 h 812606"/>
                <a:gd name="connsiteX72" fmla="*/ 10471330 w 12346893"/>
                <a:gd name="connsiteY72" fmla="*/ 332389 h 812606"/>
                <a:gd name="connsiteX73" fmla="*/ 10484585 w 12346893"/>
                <a:gd name="connsiteY73" fmla="*/ 311754 h 812606"/>
                <a:gd name="connsiteX74" fmla="*/ 10502074 w 12346893"/>
                <a:gd name="connsiteY74" fmla="*/ 271318 h 812606"/>
                <a:gd name="connsiteX75" fmla="*/ 10494383 w 12346893"/>
                <a:gd name="connsiteY75" fmla="*/ 296502 h 812606"/>
                <a:gd name="connsiteX76" fmla="*/ 10500493 w 12346893"/>
                <a:gd name="connsiteY76" fmla="*/ 286990 h 812606"/>
                <a:gd name="connsiteX77" fmla="*/ 10992245 w 12346893"/>
                <a:gd name="connsiteY77" fmla="*/ 0 h 812606"/>
                <a:gd name="connsiteX78" fmla="*/ 11362672 w 12346893"/>
                <a:gd name="connsiteY78" fmla="*/ 148596 h 812606"/>
                <a:gd name="connsiteX79" fmla="*/ 11410878 w 12346893"/>
                <a:gd name="connsiteY79" fmla="*/ 195935 h 812606"/>
                <a:gd name="connsiteX80" fmla="*/ 11415192 w 12346893"/>
                <a:gd name="connsiteY80" fmla="*/ 187311 h 812606"/>
                <a:gd name="connsiteX81" fmla="*/ 11424728 w 12346893"/>
                <a:gd name="connsiteY81" fmla="*/ 204976 h 812606"/>
                <a:gd name="connsiteX82" fmla="*/ 11864557 w 12346893"/>
                <a:gd name="connsiteY82" fmla="*/ 492302 h 812606"/>
                <a:gd name="connsiteX83" fmla="*/ 12329384 w 12346893"/>
                <a:gd name="connsiteY83" fmla="*/ 159808 h 812606"/>
                <a:gd name="connsiteX84" fmla="*/ 12346893 w 12346893"/>
                <a:gd name="connsiteY84" fmla="*/ 119324 h 812606"/>
                <a:gd name="connsiteX85" fmla="*/ 12329210 w 12346893"/>
                <a:gd name="connsiteY85" fmla="*/ 177225 h 812606"/>
                <a:gd name="connsiteX86" fmla="*/ 11735544 w 12346893"/>
                <a:gd name="connsiteY86" fmla="*/ 660610 h 812606"/>
                <a:gd name="connsiteX87" fmla="*/ 11365117 w 12346893"/>
                <a:gd name="connsiteY87" fmla="*/ 512014 h 812606"/>
                <a:gd name="connsiteX88" fmla="*/ 11316911 w 12346893"/>
                <a:gd name="connsiteY88" fmla="*/ 464675 h 812606"/>
                <a:gd name="connsiteX89" fmla="*/ 11312596 w 12346893"/>
                <a:gd name="connsiteY89" fmla="*/ 473298 h 812606"/>
                <a:gd name="connsiteX90" fmla="*/ 11303061 w 12346893"/>
                <a:gd name="connsiteY90" fmla="*/ 455634 h 812606"/>
                <a:gd name="connsiteX91" fmla="*/ 10863232 w 12346893"/>
                <a:gd name="connsiteY91" fmla="*/ 168308 h 812606"/>
                <a:gd name="connsiteX92" fmla="*/ 10440170 w 12346893"/>
                <a:gd name="connsiteY92" fmla="*/ 428741 h 812606"/>
                <a:gd name="connsiteX93" fmla="*/ 10439918 w 12346893"/>
                <a:gd name="connsiteY93" fmla="*/ 429150 h 812606"/>
                <a:gd name="connsiteX94" fmla="*/ 10438426 w 12346893"/>
                <a:gd name="connsiteY94" fmla="*/ 432244 h 812606"/>
                <a:gd name="connsiteX95" fmla="*/ 10411639 w 12346893"/>
                <a:gd name="connsiteY95" fmla="*/ 480214 h 812606"/>
                <a:gd name="connsiteX96" fmla="*/ 10398385 w 12346893"/>
                <a:gd name="connsiteY96" fmla="*/ 500849 h 812606"/>
                <a:gd name="connsiteX97" fmla="*/ 10380895 w 12346893"/>
                <a:gd name="connsiteY97" fmla="*/ 541285 h 812606"/>
                <a:gd name="connsiteX98" fmla="*/ 10388586 w 12346893"/>
                <a:gd name="connsiteY98" fmla="*/ 516101 h 812606"/>
                <a:gd name="connsiteX99" fmla="*/ 10382477 w 12346893"/>
                <a:gd name="connsiteY99" fmla="*/ 525613 h 812606"/>
                <a:gd name="connsiteX100" fmla="*/ 9890724 w 12346893"/>
                <a:gd name="connsiteY100" fmla="*/ 812603 h 812606"/>
                <a:gd name="connsiteX101" fmla="*/ 9520297 w 12346893"/>
                <a:gd name="connsiteY101" fmla="*/ 664007 h 812606"/>
                <a:gd name="connsiteX102" fmla="*/ 9472091 w 12346893"/>
                <a:gd name="connsiteY102" fmla="*/ 616668 h 812606"/>
                <a:gd name="connsiteX103" fmla="*/ 9467777 w 12346893"/>
                <a:gd name="connsiteY103" fmla="*/ 625292 h 812606"/>
                <a:gd name="connsiteX104" fmla="*/ 9458242 w 12346893"/>
                <a:gd name="connsiteY104" fmla="*/ 607627 h 812606"/>
                <a:gd name="connsiteX105" fmla="*/ 9018413 w 12346893"/>
                <a:gd name="connsiteY105" fmla="*/ 320302 h 812606"/>
                <a:gd name="connsiteX106" fmla="*/ 8752802 w 12346893"/>
                <a:gd name="connsiteY106" fmla="*/ 411089 h 812606"/>
                <a:gd name="connsiteX107" fmla="*/ 8707595 w 12346893"/>
                <a:gd name="connsiteY107" fmla="*/ 449000 h 812606"/>
                <a:gd name="connsiteX108" fmla="*/ 8702022 w 12346893"/>
                <a:gd name="connsiteY108" fmla="*/ 456073 h 812606"/>
                <a:gd name="connsiteX109" fmla="*/ 8667901 w 12346893"/>
                <a:gd name="connsiteY109" fmla="*/ 488902 h 812606"/>
                <a:gd name="connsiteX110" fmla="*/ 8642820 w 12346893"/>
                <a:gd name="connsiteY110" fmla="*/ 515951 h 812606"/>
                <a:gd name="connsiteX111" fmla="*/ 8590098 w 12346893"/>
                <a:gd name="connsiteY111" fmla="*/ 553928 h 812606"/>
                <a:gd name="connsiteX112" fmla="*/ 8548818 w 12346893"/>
                <a:gd name="connsiteY112" fmla="*/ 583206 h 812606"/>
                <a:gd name="connsiteX113" fmla="*/ 8275246 w 12346893"/>
                <a:gd name="connsiteY113" fmla="*/ 660611 h 812606"/>
                <a:gd name="connsiteX114" fmla="*/ 7904819 w 12346893"/>
                <a:gd name="connsiteY114" fmla="*/ 512015 h 812606"/>
                <a:gd name="connsiteX115" fmla="*/ 7856612 w 12346893"/>
                <a:gd name="connsiteY115" fmla="*/ 464676 h 812606"/>
                <a:gd name="connsiteX116" fmla="*/ 7852299 w 12346893"/>
                <a:gd name="connsiteY116" fmla="*/ 473299 h 812606"/>
                <a:gd name="connsiteX117" fmla="*/ 7842763 w 12346893"/>
                <a:gd name="connsiteY117" fmla="*/ 455635 h 812606"/>
                <a:gd name="connsiteX118" fmla="*/ 7402933 w 12346893"/>
                <a:gd name="connsiteY118" fmla="*/ 168309 h 812606"/>
                <a:gd name="connsiteX119" fmla="*/ 6979871 w 12346893"/>
                <a:gd name="connsiteY119" fmla="*/ 428742 h 812606"/>
                <a:gd name="connsiteX120" fmla="*/ 6979620 w 12346893"/>
                <a:gd name="connsiteY120" fmla="*/ 429151 h 812606"/>
                <a:gd name="connsiteX121" fmla="*/ 6978128 w 12346893"/>
                <a:gd name="connsiteY121" fmla="*/ 432245 h 812606"/>
                <a:gd name="connsiteX122" fmla="*/ 6920597 w 12346893"/>
                <a:gd name="connsiteY122" fmla="*/ 541286 h 812606"/>
                <a:gd name="connsiteX123" fmla="*/ 6928288 w 12346893"/>
                <a:gd name="connsiteY123" fmla="*/ 516102 h 812606"/>
                <a:gd name="connsiteX124" fmla="*/ 6922178 w 12346893"/>
                <a:gd name="connsiteY124" fmla="*/ 525614 h 812606"/>
                <a:gd name="connsiteX125" fmla="*/ 6430427 w 12346893"/>
                <a:gd name="connsiteY125" fmla="*/ 812604 h 812606"/>
                <a:gd name="connsiteX126" fmla="*/ 6059999 w 12346893"/>
                <a:gd name="connsiteY126" fmla="*/ 664008 h 812606"/>
                <a:gd name="connsiteX127" fmla="*/ 6011793 w 12346893"/>
                <a:gd name="connsiteY127" fmla="*/ 616669 h 812606"/>
                <a:gd name="connsiteX128" fmla="*/ 6007479 w 12346893"/>
                <a:gd name="connsiteY128" fmla="*/ 625293 h 812606"/>
                <a:gd name="connsiteX129" fmla="*/ 5997944 w 12346893"/>
                <a:gd name="connsiteY129" fmla="*/ 607628 h 812606"/>
                <a:gd name="connsiteX130" fmla="*/ 5558114 w 12346893"/>
                <a:gd name="connsiteY130" fmla="*/ 320302 h 812606"/>
                <a:gd name="connsiteX131" fmla="*/ 5292505 w 12346893"/>
                <a:gd name="connsiteY131" fmla="*/ 411089 h 812606"/>
                <a:gd name="connsiteX132" fmla="*/ 5247300 w 12346893"/>
                <a:gd name="connsiteY132" fmla="*/ 448999 h 812606"/>
                <a:gd name="connsiteX133" fmla="*/ 5241724 w 12346893"/>
                <a:gd name="connsiteY133" fmla="*/ 456075 h 812606"/>
                <a:gd name="connsiteX134" fmla="*/ 5207594 w 12346893"/>
                <a:gd name="connsiteY134" fmla="*/ 488913 h 812606"/>
                <a:gd name="connsiteX135" fmla="*/ 5129799 w 12346893"/>
                <a:gd name="connsiteY135" fmla="*/ 553930 h 812606"/>
                <a:gd name="connsiteX136" fmla="*/ 5088520 w 12346893"/>
                <a:gd name="connsiteY136" fmla="*/ 583208 h 812606"/>
                <a:gd name="connsiteX137" fmla="*/ 4814948 w 12346893"/>
                <a:gd name="connsiteY137" fmla="*/ 660613 h 812606"/>
                <a:gd name="connsiteX138" fmla="*/ 4444521 w 12346893"/>
                <a:gd name="connsiteY138" fmla="*/ 512017 h 812606"/>
                <a:gd name="connsiteX139" fmla="*/ 4396314 w 12346893"/>
                <a:gd name="connsiteY139" fmla="*/ 464678 h 812606"/>
                <a:gd name="connsiteX140" fmla="*/ 4392001 w 12346893"/>
                <a:gd name="connsiteY140" fmla="*/ 473301 h 812606"/>
                <a:gd name="connsiteX141" fmla="*/ 4382465 w 12346893"/>
                <a:gd name="connsiteY141" fmla="*/ 455637 h 812606"/>
                <a:gd name="connsiteX142" fmla="*/ 3942636 w 12346893"/>
                <a:gd name="connsiteY142" fmla="*/ 168311 h 812606"/>
                <a:gd name="connsiteX143" fmla="*/ 3519574 w 12346893"/>
                <a:gd name="connsiteY143" fmla="*/ 428744 h 812606"/>
                <a:gd name="connsiteX144" fmla="*/ 3477788 w 12346893"/>
                <a:gd name="connsiteY144" fmla="*/ 500852 h 812606"/>
                <a:gd name="connsiteX145" fmla="*/ 3467991 w 12346893"/>
                <a:gd name="connsiteY145" fmla="*/ 516104 h 812606"/>
                <a:gd name="connsiteX146" fmla="*/ 3461880 w 12346893"/>
                <a:gd name="connsiteY146" fmla="*/ 525616 h 812606"/>
                <a:gd name="connsiteX147" fmla="*/ 2970129 w 12346893"/>
                <a:gd name="connsiteY147" fmla="*/ 812606 h 812606"/>
                <a:gd name="connsiteX148" fmla="*/ 2599702 w 12346893"/>
                <a:gd name="connsiteY148" fmla="*/ 664010 h 812606"/>
                <a:gd name="connsiteX149" fmla="*/ 2551495 w 12346893"/>
                <a:gd name="connsiteY149" fmla="*/ 616671 h 812606"/>
                <a:gd name="connsiteX150" fmla="*/ 2547182 w 12346893"/>
                <a:gd name="connsiteY150" fmla="*/ 625295 h 812606"/>
                <a:gd name="connsiteX151" fmla="*/ 2537646 w 12346893"/>
                <a:gd name="connsiteY151" fmla="*/ 607630 h 812606"/>
                <a:gd name="connsiteX152" fmla="*/ 2097817 w 12346893"/>
                <a:gd name="connsiteY152" fmla="*/ 320304 h 812606"/>
                <a:gd name="connsiteX153" fmla="*/ 1832207 w 12346893"/>
                <a:gd name="connsiteY153" fmla="*/ 411091 h 812606"/>
                <a:gd name="connsiteX154" fmla="*/ 1722225 w 12346893"/>
                <a:gd name="connsiteY154" fmla="*/ 515954 h 812606"/>
                <a:gd name="connsiteX155" fmla="*/ 1628223 w 12346893"/>
                <a:gd name="connsiteY155" fmla="*/ 583210 h 812606"/>
                <a:gd name="connsiteX156" fmla="*/ 1354650 w 12346893"/>
                <a:gd name="connsiteY156" fmla="*/ 660615 h 812606"/>
                <a:gd name="connsiteX157" fmla="*/ 984223 w 12346893"/>
                <a:gd name="connsiteY157" fmla="*/ 512019 h 812606"/>
                <a:gd name="connsiteX158" fmla="*/ 936017 w 12346893"/>
                <a:gd name="connsiteY158" fmla="*/ 464680 h 812606"/>
                <a:gd name="connsiteX159" fmla="*/ 931703 w 12346893"/>
                <a:gd name="connsiteY159" fmla="*/ 473303 h 812606"/>
                <a:gd name="connsiteX160" fmla="*/ 922167 w 12346893"/>
                <a:gd name="connsiteY160" fmla="*/ 455639 h 812606"/>
                <a:gd name="connsiteX161" fmla="*/ 482338 w 12346893"/>
                <a:gd name="connsiteY161" fmla="*/ 168313 h 812606"/>
                <a:gd name="connsiteX162" fmla="*/ 59276 w 12346893"/>
                <a:gd name="connsiteY162" fmla="*/ 428746 h 812606"/>
                <a:gd name="connsiteX163" fmla="*/ 59024 w 12346893"/>
                <a:gd name="connsiteY163" fmla="*/ 429155 h 812606"/>
                <a:gd name="connsiteX164" fmla="*/ 30746 w 12346893"/>
                <a:gd name="connsiteY164" fmla="*/ 480219 h 812606"/>
                <a:gd name="connsiteX165" fmla="*/ 1 w 12346893"/>
                <a:gd name="connsiteY165" fmla="*/ 541290 h 812606"/>
                <a:gd name="connsiteX166" fmla="*/ 247794 w 12346893"/>
                <a:gd name="connsiteY166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754768 w 12346891"/>
                <a:gd name="connsiteY59" fmla="*/ 323702 h 812606"/>
                <a:gd name="connsiteX60" fmla="*/ 8832571 w 12346891"/>
                <a:gd name="connsiteY60" fmla="*/ 258676 h 812606"/>
                <a:gd name="connsiteX61" fmla="*/ 8873851 w 12346891"/>
                <a:gd name="connsiteY61" fmla="*/ 229399 h 812606"/>
                <a:gd name="connsiteX62" fmla="*/ 9147424 w 12346891"/>
                <a:gd name="connsiteY62" fmla="*/ 151993 h 812606"/>
                <a:gd name="connsiteX63" fmla="*/ 9517851 w 12346891"/>
                <a:gd name="connsiteY63" fmla="*/ 300589 h 812606"/>
                <a:gd name="connsiteX64" fmla="*/ 9566057 w 12346891"/>
                <a:gd name="connsiteY64" fmla="*/ 347928 h 812606"/>
                <a:gd name="connsiteX65" fmla="*/ 9570371 w 12346891"/>
                <a:gd name="connsiteY65" fmla="*/ 339305 h 812606"/>
                <a:gd name="connsiteX66" fmla="*/ 9579906 w 12346891"/>
                <a:gd name="connsiteY66" fmla="*/ 356969 h 812606"/>
                <a:gd name="connsiteX67" fmla="*/ 10019736 w 12346891"/>
                <a:gd name="connsiteY67" fmla="*/ 644295 h 812606"/>
                <a:gd name="connsiteX68" fmla="*/ 10442798 w 12346891"/>
                <a:gd name="connsiteY68" fmla="*/ 383862 h 812606"/>
                <a:gd name="connsiteX69" fmla="*/ 10443050 w 12346891"/>
                <a:gd name="connsiteY69" fmla="*/ 383453 h 812606"/>
                <a:gd name="connsiteX70" fmla="*/ 10444542 w 12346891"/>
                <a:gd name="connsiteY70" fmla="*/ 380359 h 812606"/>
                <a:gd name="connsiteX71" fmla="*/ 10471328 w 12346891"/>
                <a:gd name="connsiteY71" fmla="*/ 332389 h 812606"/>
                <a:gd name="connsiteX72" fmla="*/ 10484583 w 12346891"/>
                <a:gd name="connsiteY72" fmla="*/ 311754 h 812606"/>
                <a:gd name="connsiteX73" fmla="*/ 10502072 w 12346891"/>
                <a:gd name="connsiteY73" fmla="*/ 271318 h 812606"/>
                <a:gd name="connsiteX74" fmla="*/ 10494381 w 12346891"/>
                <a:gd name="connsiteY74" fmla="*/ 296502 h 812606"/>
                <a:gd name="connsiteX75" fmla="*/ 10500491 w 12346891"/>
                <a:gd name="connsiteY75" fmla="*/ 286990 h 812606"/>
                <a:gd name="connsiteX76" fmla="*/ 10992243 w 12346891"/>
                <a:gd name="connsiteY76" fmla="*/ 0 h 812606"/>
                <a:gd name="connsiteX77" fmla="*/ 11362670 w 12346891"/>
                <a:gd name="connsiteY77" fmla="*/ 148596 h 812606"/>
                <a:gd name="connsiteX78" fmla="*/ 11410876 w 12346891"/>
                <a:gd name="connsiteY78" fmla="*/ 195935 h 812606"/>
                <a:gd name="connsiteX79" fmla="*/ 11415190 w 12346891"/>
                <a:gd name="connsiteY79" fmla="*/ 187311 h 812606"/>
                <a:gd name="connsiteX80" fmla="*/ 11424726 w 12346891"/>
                <a:gd name="connsiteY80" fmla="*/ 204976 h 812606"/>
                <a:gd name="connsiteX81" fmla="*/ 11864555 w 12346891"/>
                <a:gd name="connsiteY81" fmla="*/ 492302 h 812606"/>
                <a:gd name="connsiteX82" fmla="*/ 12329382 w 12346891"/>
                <a:gd name="connsiteY82" fmla="*/ 159808 h 812606"/>
                <a:gd name="connsiteX83" fmla="*/ 12346891 w 12346891"/>
                <a:gd name="connsiteY83" fmla="*/ 119324 h 812606"/>
                <a:gd name="connsiteX84" fmla="*/ 12329208 w 12346891"/>
                <a:gd name="connsiteY84" fmla="*/ 177225 h 812606"/>
                <a:gd name="connsiteX85" fmla="*/ 11735542 w 12346891"/>
                <a:gd name="connsiteY85" fmla="*/ 660610 h 812606"/>
                <a:gd name="connsiteX86" fmla="*/ 11365115 w 12346891"/>
                <a:gd name="connsiteY86" fmla="*/ 512014 h 812606"/>
                <a:gd name="connsiteX87" fmla="*/ 11316909 w 12346891"/>
                <a:gd name="connsiteY87" fmla="*/ 464675 h 812606"/>
                <a:gd name="connsiteX88" fmla="*/ 11312594 w 12346891"/>
                <a:gd name="connsiteY88" fmla="*/ 473298 h 812606"/>
                <a:gd name="connsiteX89" fmla="*/ 11303059 w 12346891"/>
                <a:gd name="connsiteY89" fmla="*/ 455634 h 812606"/>
                <a:gd name="connsiteX90" fmla="*/ 10863230 w 12346891"/>
                <a:gd name="connsiteY90" fmla="*/ 168308 h 812606"/>
                <a:gd name="connsiteX91" fmla="*/ 10440168 w 12346891"/>
                <a:gd name="connsiteY91" fmla="*/ 428741 h 812606"/>
                <a:gd name="connsiteX92" fmla="*/ 10439916 w 12346891"/>
                <a:gd name="connsiteY92" fmla="*/ 429150 h 812606"/>
                <a:gd name="connsiteX93" fmla="*/ 10438424 w 12346891"/>
                <a:gd name="connsiteY93" fmla="*/ 432244 h 812606"/>
                <a:gd name="connsiteX94" fmla="*/ 10411637 w 12346891"/>
                <a:gd name="connsiteY94" fmla="*/ 480214 h 812606"/>
                <a:gd name="connsiteX95" fmla="*/ 10398383 w 12346891"/>
                <a:gd name="connsiteY95" fmla="*/ 500849 h 812606"/>
                <a:gd name="connsiteX96" fmla="*/ 10380893 w 12346891"/>
                <a:gd name="connsiteY96" fmla="*/ 541285 h 812606"/>
                <a:gd name="connsiteX97" fmla="*/ 10388584 w 12346891"/>
                <a:gd name="connsiteY97" fmla="*/ 516101 h 812606"/>
                <a:gd name="connsiteX98" fmla="*/ 10382475 w 12346891"/>
                <a:gd name="connsiteY98" fmla="*/ 525613 h 812606"/>
                <a:gd name="connsiteX99" fmla="*/ 9890722 w 12346891"/>
                <a:gd name="connsiteY99" fmla="*/ 812603 h 812606"/>
                <a:gd name="connsiteX100" fmla="*/ 9520295 w 12346891"/>
                <a:gd name="connsiteY100" fmla="*/ 664007 h 812606"/>
                <a:gd name="connsiteX101" fmla="*/ 9472089 w 12346891"/>
                <a:gd name="connsiteY101" fmla="*/ 616668 h 812606"/>
                <a:gd name="connsiteX102" fmla="*/ 9467775 w 12346891"/>
                <a:gd name="connsiteY102" fmla="*/ 625292 h 812606"/>
                <a:gd name="connsiteX103" fmla="*/ 9458240 w 12346891"/>
                <a:gd name="connsiteY103" fmla="*/ 607627 h 812606"/>
                <a:gd name="connsiteX104" fmla="*/ 9018411 w 12346891"/>
                <a:gd name="connsiteY104" fmla="*/ 320302 h 812606"/>
                <a:gd name="connsiteX105" fmla="*/ 8752800 w 12346891"/>
                <a:gd name="connsiteY105" fmla="*/ 411089 h 812606"/>
                <a:gd name="connsiteX106" fmla="*/ 8707593 w 12346891"/>
                <a:gd name="connsiteY106" fmla="*/ 449000 h 812606"/>
                <a:gd name="connsiteX107" fmla="*/ 8702020 w 12346891"/>
                <a:gd name="connsiteY107" fmla="*/ 456073 h 812606"/>
                <a:gd name="connsiteX108" fmla="*/ 8667899 w 12346891"/>
                <a:gd name="connsiteY108" fmla="*/ 488902 h 812606"/>
                <a:gd name="connsiteX109" fmla="*/ 8642818 w 12346891"/>
                <a:gd name="connsiteY109" fmla="*/ 515951 h 812606"/>
                <a:gd name="connsiteX110" fmla="*/ 8590096 w 12346891"/>
                <a:gd name="connsiteY110" fmla="*/ 553928 h 812606"/>
                <a:gd name="connsiteX111" fmla="*/ 8548816 w 12346891"/>
                <a:gd name="connsiteY111" fmla="*/ 583206 h 812606"/>
                <a:gd name="connsiteX112" fmla="*/ 8275244 w 12346891"/>
                <a:gd name="connsiteY112" fmla="*/ 660611 h 812606"/>
                <a:gd name="connsiteX113" fmla="*/ 7904817 w 12346891"/>
                <a:gd name="connsiteY113" fmla="*/ 512015 h 812606"/>
                <a:gd name="connsiteX114" fmla="*/ 7856610 w 12346891"/>
                <a:gd name="connsiteY114" fmla="*/ 464676 h 812606"/>
                <a:gd name="connsiteX115" fmla="*/ 7852297 w 12346891"/>
                <a:gd name="connsiteY115" fmla="*/ 473299 h 812606"/>
                <a:gd name="connsiteX116" fmla="*/ 7842761 w 12346891"/>
                <a:gd name="connsiteY116" fmla="*/ 455635 h 812606"/>
                <a:gd name="connsiteX117" fmla="*/ 7402931 w 12346891"/>
                <a:gd name="connsiteY117" fmla="*/ 168309 h 812606"/>
                <a:gd name="connsiteX118" fmla="*/ 6979869 w 12346891"/>
                <a:gd name="connsiteY118" fmla="*/ 428742 h 812606"/>
                <a:gd name="connsiteX119" fmla="*/ 6979618 w 12346891"/>
                <a:gd name="connsiteY119" fmla="*/ 429151 h 812606"/>
                <a:gd name="connsiteX120" fmla="*/ 6978126 w 12346891"/>
                <a:gd name="connsiteY120" fmla="*/ 432245 h 812606"/>
                <a:gd name="connsiteX121" fmla="*/ 6920595 w 12346891"/>
                <a:gd name="connsiteY121" fmla="*/ 541286 h 812606"/>
                <a:gd name="connsiteX122" fmla="*/ 6928286 w 12346891"/>
                <a:gd name="connsiteY122" fmla="*/ 516102 h 812606"/>
                <a:gd name="connsiteX123" fmla="*/ 6922176 w 12346891"/>
                <a:gd name="connsiteY123" fmla="*/ 525614 h 812606"/>
                <a:gd name="connsiteX124" fmla="*/ 6430425 w 12346891"/>
                <a:gd name="connsiteY124" fmla="*/ 812604 h 812606"/>
                <a:gd name="connsiteX125" fmla="*/ 6059997 w 12346891"/>
                <a:gd name="connsiteY125" fmla="*/ 664008 h 812606"/>
                <a:gd name="connsiteX126" fmla="*/ 6011791 w 12346891"/>
                <a:gd name="connsiteY126" fmla="*/ 616669 h 812606"/>
                <a:gd name="connsiteX127" fmla="*/ 6007477 w 12346891"/>
                <a:gd name="connsiteY127" fmla="*/ 625293 h 812606"/>
                <a:gd name="connsiteX128" fmla="*/ 5997942 w 12346891"/>
                <a:gd name="connsiteY128" fmla="*/ 607628 h 812606"/>
                <a:gd name="connsiteX129" fmla="*/ 5558112 w 12346891"/>
                <a:gd name="connsiteY129" fmla="*/ 320302 h 812606"/>
                <a:gd name="connsiteX130" fmla="*/ 5292503 w 12346891"/>
                <a:gd name="connsiteY130" fmla="*/ 411089 h 812606"/>
                <a:gd name="connsiteX131" fmla="*/ 5247298 w 12346891"/>
                <a:gd name="connsiteY131" fmla="*/ 448999 h 812606"/>
                <a:gd name="connsiteX132" fmla="*/ 5241722 w 12346891"/>
                <a:gd name="connsiteY132" fmla="*/ 456075 h 812606"/>
                <a:gd name="connsiteX133" fmla="*/ 5207592 w 12346891"/>
                <a:gd name="connsiteY133" fmla="*/ 488913 h 812606"/>
                <a:gd name="connsiteX134" fmla="*/ 5129797 w 12346891"/>
                <a:gd name="connsiteY134" fmla="*/ 553930 h 812606"/>
                <a:gd name="connsiteX135" fmla="*/ 5088518 w 12346891"/>
                <a:gd name="connsiteY135" fmla="*/ 583208 h 812606"/>
                <a:gd name="connsiteX136" fmla="*/ 4814946 w 12346891"/>
                <a:gd name="connsiteY136" fmla="*/ 660613 h 812606"/>
                <a:gd name="connsiteX137" fmla="*/ 4444519 w 12346891"/>
                <a:gd name="connsiteY137" fmla="*/ 512017 h 812606"/>
                <a:gd name="connsiteX138" fmla="*/ 4396312 w 12346891"/>
                <a:gd name="connsiteY138" fmla="*/ 464678 h 812606"/>
                <a:gd name="connsiteX139" fmla="*/ 4391999 w 12346891"/>
                <a:gd name="connsiteY139" fmla="*/ 473301 h 812606"/>
                <a:gd name="connsiteX140" fmla="*/ 4382463 w 12346891"/>
                <a:gd name="connsiteY140" fmla="*/ 455637 h 812606"/>
                <a:gd name="connsiteX141" fmla="*/ 3942634 w 12346891"/>
                <a:gd name="connsiteY141" fmla="*/ 168311 h 812606"/>
                <a:gd name="connsiteX142" fmla="*/ 3519572 w 12346891"/>
                <a:gd name="connsiteY142" fmla="*/ 428744 h 812606"/>
                <a:gd name="connsiteX143" fmla="*/ 3477786 w 12346891"/>
                <a:gd name="connsiteY143" fmla="*/ 500852 h 812606"/>
                <a:gd name="connsiteX144" fmla="*/ 3467989 w 12346891"/>
                <a:gd name="connsiteY144" fmla="*/ 516104 h 812606"/>
                <a:gd name="connsiteX145" fmla="*/ 3461878 w 12346891"/>
                <a:gd name="connsiteY145" fmla="*/ 525616 h 812606"/>
                <a:gd name="connsiteX146" fmla="*/ 2970127 w 12346891"/>
                <a:gd name="connsiteY146" fmla="*/ 812606 h 812606"/>
                <a:gd name="connsiteX147" fmla="*/ 2599700 w 12346891"/>
                <a:gd name="connsiteY147" fmla="*/ 664010 h 812606"/>
                <a:gd name="connsiteX148" fmla="*/ 2551493 w 12346891"/>
                <a:gd name="connsiteY148" fmla="*/ 616671 h 812606"/>
                <a:gd name="connsiteX149" fmla="*/ 2547180 w 12346891"/>
                <a:gd name="connsiteY149" fmla="*/ 625295 h 812606"/>
                <a:gd name="connsiteX150" fmla="*/ 2537644 w 12346891"/>
                <a:gd name="connsiteY150" fmla="*/ 607630 h 812606"/>
                <a:gd name="connsiteX151" fmla="*/ 2097815 w 12346891"/>
                <a:gd name="connsiteY151" fmla="*/ 320304 h 812606"/>
                <a:gd name="connsiteX152" fmla="*/ 1832205 w 12346891"/>
                <a:gd name="connsiteY152" fmla="*/ 411091 h 812606"/>
                <a:gd name="connsiteX153" fmla="*/ 1722223 w 12346891"/>
                <a:gd name="connsiteY153" fmla="*/ 515954 h 812606"/>
                <a:gd name="connsiteX154" fmla="*/ 1628221 w 12346891"/>
                <a:gd name="connsiteY154" fmla="*/ 583210 h 812606"/>
                <a:gd name="connsiteX155" fmla="*/ 1354648 w 12346891"/>
                <a:gd name="connsiteY155" fmla="*/ 660615 h 812606"/>
                <a:gd name="connsiteX156" fmla="*/ 984221 w 12346891"/>
                <a:gd name="connsiteY156" fmla="*/ 512019 h 812606"/>
                <a:gd name="connsiteX157" fmla="*/ 936015 w 12346891"/>
                <a:gd name="connsiteY157" fmla="*/ 464680 h 812606"/>
                <a:gd name="connsiteX158" fmla="*/ 931701 w 12346891"/>
                <a:gd name="connsiteY158" fmla="*/ 473303 h 812606"/>
                <a:gd name="connsiteX159" fmla="*/ 922165 w 12346891"/>
                <a:gd name="connsiteY159" fmla="*/ 455639 h 812606"/>
                <a:gd name="connsiteX160" fmla="*/ 482336 w 12346891"/>
                <a:gd name="connsiteY160" fmla="*/ 168313 h 812606"/>
                <a:gd name="connsiteX161" fmla="*/ 59274 w 12346891"/>
                <a:gd name="connsiteY161" fmla="*/ 428746 h 812606"/>
                <a:gd name="connsiteX162" fmla="*/ 59022 w 12346891"/>
                <a:gd name="connsiteY162" fmla="*/ 429155 h 812606"/>
                <a:gd name="connsiteX163" fmla="*/ 30744 w 12346891"/>
                <a:gd name="connsiteY163" fmla="*/ 480219 h 812606"/>
                <a:gd name="connsiteX164" fmla="*/ -1 w 12346891"/>
                <a:gd name="connsiteY164" fmla="*/ 541290 h 812606"/>
                <a:gd name="connsiteX165" fmla="*/ 247792 w 12346891"/>
                <a:gd name="connsiteY165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754770 w 12346893"/>
                <a:gd name="connsiteY59" fmla="*/ 323702 h 812606"/>
                <a:gd name="connsiteX60" fmla="*/ 8832573 w 12346893"/>
                <a:gd name="connsiteY60" fmla="*/ 258676 h 812606"/>
                <a:gd name="connsiteX61" fmla="*/ 8873853 w 12346893"/>
                <a:gd name="connsiteY61" fmla="*/ 229399 h 812606"/>
                <a:gd name="connsiteX62" fmla="*/ 9147426 w 12346893"/>
                <a:gd name="connsiteY62" fmla="*/ 151993 h 812606"/>
                <a:gd name="connsiteX63" fmla="*/ 9517853 w 12346893"/>
                <a:gd name="connsiteY63" fmla="*/ 300589 h 812606"/>
                <a:gd name="connsiteX64" fmla="*/ 9566059 w 12346893"/>
                <a:gd name="connsiteY64" fmla="*/ 347928 h 812606"/>
                <a:gd name="connsiteX65" fmla="*/ 9570373 w 12346893"/>
                <a:gd name="connsiteY65" fmla="*/ 339305 h 812606"/>
                <a:gd name="connsiteX66" fmla="*/ 9579908 w 12346893"/>
                <a:gd name="connsiteY66" fmla="*/ 356969 h 812606"/>
                <a:gd name="connsiteX67" fmla="*/ 10019738 w 12346893"/>
                <a:gd name="connsiteY67" fmla="*/ 644295 h 812606"/>
                <a:gd name="connsiteX68" fmla="*/ 10442800 w 12346893"/>
                <a:gd name="connsiteY68" fmla="*/ 383862 h 812606"/>
                <a:gd name="connsiteX69" fmla="*/ 10443052 w 12346893"/>
                <a:gd name="connsiteY69" fmla="*/ 383453 h 812606"/>
                <a:gd name="connsiteX70" fmla="*/ 10444544 w 12346893"/>
                <a:gd name="connsiteY70" fmla="*/ 380359 h 812606"/>
                <a:gd name="connsiteX71" fmla="*/ 10471330 w 12346893"/>
                <a:gd name="connsiteY71" fmla="*/ 332389 h 812606"/>
                <a:gd name="connsiteX72" fmla="*/ 10484585 w 12346893"/>
                <a:gd name="connsiteY72" fmla="*/ 311754 h 812606"/>
                <a:gd name="connsiteX73" fmla="*/ 10502074 w 12346893"/>
                <a:gd name="connsiteY73" fmla="*/ 271318 h 812606"/>
                <a:gd name="connsiteX74" fmla="*/ 10494383 w 12346893"/>
                <a:gd name="connsiteY74" fmla="*/ 296502 h 812606"/>
                <a:gd name="connsiteX75" fmla="*/ 10500493 w 12346893"/>
                <a:gd name="connsiteY75" fmla="*/ 286990 h 812606"/>
                <a:gd name="connsiteX76" fmla="*/ 10992245 w 12346893"/>
                <a:gd name="connsiteY76" fmla="*/ 0 h 812606"/>
                <a:gd name="connsiteX77" fmla="*/ 11362672 w 12346893"/>
                <a:gd name="connsiteY77" fmla="*/ 148596 h 812606"/>
                <a:gd name="connsiteX78" fmla="*/ 11410878 w 12346893"/>
                <a:gd name="connsiteY78" fmla="*/ 195935 h 812606"/>
                <a:gd name="connsiteX79" fmla="*/ 11415192 w 12346893"/>
                <a:gd name="connsiteY79" fmla="*/ 187311 h 812606"/>
                <a:gd name="connsiteX80" fmla="*/ 11424728 w 12346893"/>
                <a:gd name="connsiteY80" fmla="*/ 204976 h 812606"/>
                <a:gd name="connsiteX81" fmla="*/ 11864557 w 12346893"/>
                <a:gd name="connsiteY81" fmla="*/ 492302 h 812606"/>
                <a:gd name="connsiteX82" fmla="*/ 12329384 w 12346893"/>
                <a:gd name="connsiteY82" fmla="*/ 159808 h 812606"/>
                <a:gd name="connsiteX83" fmla="*/ 12346893 w 12346893"/>
                <a:gd name="connsiteY83" fmla="*/ 119324 h 812606"/>
                <a:gd name="connsiteX84" fmla="*/ 12329210 w 12346893"/>
                <a:gd name="connsiteY84" fmla="*/ 177225 h 812606"/>
                <a:gd name="connsiteX85" fmla="*/ 11735544 w 12346893"/>
                <a:gd name="connsiteY85" fmla="*/ 660610 h 812606"/>
                <a:gd name="connsiteX86" fmla="*/ 11365117 w 12346893"/>
                <a:gd name="connsiteY86" fmla="*/ 512014 h 812606"/>
                <a:gd name="connsiteX87" fmla="*/ 11316911 w 12346893"/>
                <a:gd name="connsiteY87" fmla="*/ 464675 h 812606"/>
                <a:gd name="connsiteX88" fmla="*/ 11312596 w 12346893"/>
                <a:gd name="connsiteY88" fmla="*/ 473298 h 812606"/>
                <a:gd name="connsiteX89" fmla="*/ 11303061 w 12346893"/>
                <a:gd name="connsiteY89" fmla="*/ 455634 h 812606"/>
                <a:gd name="connsiteX90" fmla="*/ 10863232 w 12346893"/>
                <a:gd name="connsiteY90" fmla="*/ 168308 h 812606"/>
                <a:gd name="connsiteX91" fmla="*/ 10440170 w 12346893"/>
                <a:gd name="connsiteY91" fmla="*/ 428741 h 812606"/>
                <a:gd name="connsiteX92" fmla="*/ 10439918 w 12346893"/>
                <a:gd name="connsiteY92" fmla="*/ 429150 h 812606"/>
                <a:gd name="connsiteX93" fmla="*/ 10438426 w 12346893"/>
                <a:gd name="connsiteY93" fmla="*/ 432244 h 812606"/>
                <a:gd name="connsiteX94" fmla="*/ 10411639 w 12346893"/>
                <a:gd name="connsiteY94" fmla="*/ 480214 h 812606"/>
                <a:gd name="connsiteX95" fmla="*/ 10398385 w 12346893"/>
                <a:gd name="connsiteY95" fmla="*/ 500849 h 812606"/>
                <a:gd name="connsiteX96" fmla="*/ 10380895 w 12346893"/>
                <a:gd name="connsiteY96" fmla="*/ 541285 h 812606"/>
                <a:gd name="connsiteX97" fmla="*/ 10388586 w 12346893"/>
                <a:gd name="connsiteY97" fmla="*/ 516101 h 812606"/>
                <a:gd name="connsiteX98" fmla="*/ 10382477 w 12346893"/>
                <a:gd name="connsiteY98" fmla="*/ 525613 h 812606"/>
                <a:gd name="connsiteX99" fmla="*/ 9890724 w 12346893"/>
                <a:gd name="connsiteY99" fmla="*/ 812603 h 812606"/>
                <a:gd name="connsiteX100" fmla="*/ 9520297 w 12346893"/>
                <a:gd name="connsiteY100" fmla="*/ 664007 h 812606"/>
                <a:gd name="connsiteX101" fmla="*/ 9472091 w 12346893"/>
                <a:gd name="connsiteY101" fmla="*/ 616668 h 812606"/>
                <a:gd name="connsiteX102" fmla="*/ 9467777 w 12346893"/>
                <a:gd name="connsiteY102" fmla="*/ 625292 h 812606"/>
                <a:gd name="connsiteX103" fmla="*/ 9458242 w 12346893"/>
                <a:gd name="connsiteY103" fmla="*/ 607627 h 812606"/>
                <a:gd name="connsiteX104" fmla="*/ 9018413 w 12346893"/>
                <a:gd name="connsiteY104" fmla="*/ 320302 h 812606"/>
                <a:gd name="connsiteX105" fmla="*/ 8752802 w 12346893"/>
                <a:gd name="connsiteY105" fmla="*/ 411089 h 812606"/>
                <a:gd name="connsiteX106" fmla="*/ 8707595 w 12346893"/>
                <a:gd name="connsiteY106" fmla="*/ 449000 h 812606"/>
                <a:gd name="connsiteX107" fmla="*/ 8702022 w 12346893"/>
                <a:gd name="connsiteY107" fmla="*/ 456073 h 812606"/>
                <a:gd name="connsiteX108" fmla="*/ 8667901 w 12346893"/>
                <a:gd name="connsiteY108" fmla="*/ 488902 h 812606"/>
                <a:gd name="connsiteX109" fmla="*/ 8590098 w 12346893"/>
                <a:gd name="connsiteY109" fmla="*/ 553928 h 812606"/>
                <a:gd name="connsiteX110" fmla="*/ 8548818 w 12346893"/>
                <a:gd name="connsiteY110" fmla="*/ 583206 h 812606"/>
                <a:gd name="connsiteX111" fmla="*/ 8275246 w 12346893"/>
                <a:gd name="connsiteY111" fmla="*/ 660611 h 812606"/>
                <a:gd name="connsiteX112" fmla="*/ 7904819 w 12346893"/>
                <a:gd name="connsiteY112" fmla="*/ 512015 h 812606"/>
                <a:gd name="connsiteX113" fmla="*/ 7856612 w 12346893"/>
                <a:gd name="connsiteY113" fmla="*/ 464676 h 812606"/>
                <a:gd name="connsiteX114" fmla="*/ 7852299 w 12346893"/>
                <a:gd name="connsiteY114" fmla="*/ 473299 h 812606"/>
                <a:gd name="connsiteX115" fmla="*/ 7842763 w 12346893"/>
                <a:gd name="connsiteY115" fmla="*/ 455635 h 812606"/>
                <a:gd name="connsiteX116" fmla="*/ 7402933 w 12346893"/>
                <a:gd name="connsiteY116" fmla="*/ 168309 h 812606"/>
                <a:gd name="connsiteX117" fmla="*/ 6979871 w 12346893"/>
                <a:gd name="connsiteY117" fmla="*/ 428742 h 812606"/>
                <a:gd name="connsiteX118" fmla="*/ 6979620 w 12346893"/>
                <a:gd name="connsiteY118" fmla="*/ 429151 h 812606"/>
                <a:gd name="connsiteX119" fmla="*/ 6978128 w 12346893"/>
                <a:gd name="connsiteY119" fmla="*/ 432245 h 812606"/>
                <a:gd name="connsiteX120" fmla="*/ 6920597 w 12346893"/>
                <a:gd name="connsiteY120" fmla="*/ 541286 h 812606"/>
                <a:gd name="connsiteX121" fmla="*/ 6928288 w 12346893"/>
                <a:gd name="connsiteY121" fmla="*/ 516102 h 812606"/>
                <a:gd name="connsiteX122" fmla="*/ 6922178 w 12346893"/>
                <a:gd name="connsiteY122" fmla="*/ 525614 h 812606"/>
                <a:gd name="connsiteX123" fmla="*/ 6430427 w 12346893"/>
                <a:gd name="connsiteY123" fmla="*/ 812604 h 812606"/>
                <a:gd name="connsiteX124" fmla="*/ 6059999 w 12346893"/>
                <a:gd name="connsiteY124" fmla="*/ 664008 h 812606"/>
                <a:gd name="connsiteX125" fmla="*/ 6011793 w 12346893"/>
                <a:gd name="connsiteY125" fmla="*/ 616669 h 812606"/>
                <a:gd name="connsiteX126" fmla="*/ 6007479 w 12346893"/>
                <a:gd name="connsiteY126" fmla="*/ 625293 h 812606"/>
                <a:gd name="connsiteX127" fmla="*/ 5997944 w 12346893"/>
                <a:gd name="connsiteY127" fmla="*/ 607628 h 812606"/>
                <a:gd name="connsiteX128" fmla="*/ 5558114 w 12346893"/>
                <a:gd name="connsiteY128" fmla="*/ 320302 h 812606"/>
                <a:gd name="connsiteX129" fmla="*/ 5292505 w 12346893"/>
                <a:gd name="connsiteY129" fmla="*/ 411089 h 812606"/>
                <a:gd name="connsiteX130" fmla="*/ 5247300 w 12346893"/>
                <a:gd name="connsiteY130" fmla="*/ 448999 h 812606"/>
                <a:gd name="connsiteX131" fmla="*/ 5241724 w 12346893"/>
                <a:gd name="connsiteY131" fmla="*/ 456075 h 812606"/>
                <a:gd name="connsiteX132" fmla="*/ 5207594 w 12346893"/>
                <a:gd name="connsiteY132" fmla="*/ 488913 h 812606"/>
                <a:gd name="connsiteX133" fmla="*/ 5129799 w 12346893"/>
                <a:gd name="connsiteY133" fmla="*/ 553930 h 812606"/>
                <a:gd name="connsiteX134" fmla="*/ 5088520 w 12346893"/>
                <a:gd name="connsiteY134" fmla="*/ 583208 h 812606"/>
                <a:gd name="connsiteX135" fmla="*/ 4814948 w 12346893"/>
                <a:gd name="connsiteY135" fmla="*/ 660613 h 812606"/>
                <a:gd name="connsiteX136" fmla="*/ 4444521 w 12346893"/>
                <a:gd name="connsiteY136" fmla="*/ 512017 h 812606"/>
                <a:gd name="connsiteX137" fmla="*/ 4396314 w 12346893"/>
                <a:gd name="connsiteY137" fmla="*/ 464678 h 812606"/>
                <a:gd name="connsiteX138" fmla="*/ 4392001 w 12346893"/>
                <a:gd name="connsiteY138" fmla="*/ 473301 h 812606"/>
                <a:gd name="connsiteX139" fmla="*/ 4382465 w 12346893"/>
                <a:gd name="connsiteY139" fmla="*/ 455637 h 812606"/>
                <a:gd name="connsiteX140" fmla="*/ 3942636 w 12346893"/>
                <a:gd name="connsiteY140" fmla="*/ 168311 h 812606"/>
                <a:gd name="connsiteX141" fmla="*/ 3519574 w 12346893"/>
                <a:gd name="connsiteY141" fmla="*/ 428744 h 812606"/>
                <a:gd name="connsiteX142" fmla="*/ 3477788 w 12346893"/>
                <a:gd name="connsiteY142" fmla="*/ 500852 h 812606"/>
                <a:gd name="connsiteX143" fmla="*/ 3467991 w 12346893"/>
                <a:gd name="connsiteY143" fmla="*/ 516104 h 812606"/>
                <a:gd name="connsiteX144" fmla="*/ 3461880 w 12346893"/>
                <a:gd name="connsiteY144" fmla="*/ 525616 h 812606"/>
                <a:gd name="connsiteX145" fmla="*/ 2970129 w 12346893"/>
                <a:gd name="connsiteY145" fmla="*/ 812606 h 812606"/>
                <a:gd name="connsiteX146" fmla="*/ 2599702 w 12346893"/>
                <a:gd name="connsiteY146" fmla="*/ 664010 h 812606"/>
                <a:gd name="connsiteX147" fmla="*/ 2551495 w 12346893"/>
                <a:gd name="connsiteY147" fmla="*/ 616671 h 812606"/>
                <a:gd name="connsiteX148" fmla="*/ 2547182 w 12346893"/>
                <a:gd name="connsiteY148" fmla="*/ 625295 h 812606"/>
                <a:gd name="connsiteX149" fmla="*/ 2537646 w 12346893"/>
                <a:gd name="connsiteY149" fmla="*/ 607630 h 812606"/>
                <a:gd name="connsiteX150" fmla="*/ 2097817 w 12346893"/>
                <a:gd name="connsiteY150" fmla="*/ 320304 h 812606"/>
                <a:gd name="connsiteX151" fmla="*/ 1832207 w 12346893"/>
                <a:gd name="connsiteY151" fmla="*/ 411091 h 812606"/>
                <a:gd name="connsiteX152" fmla="*/ 1722225 w 12346893"/>
                <a:gd name="connsiteY152" fmla="*/ 515954 h 812606"/>
                <a:gd name="connsiteX153" fmla="*/ 1628223 w 12346893"/>
                <a:gd name="connsiteY153" fmla="*/ 583210 h 812606"/>
                <a:gd name="connsiteX154" fmla="*/ 1354650 w 12346893"/>
                <a:gd name="connsiteY154" fmla="*/ 660615 h 812606"/>
                <a:gd name="connsiteX155" fmla="*/ 984223 w 12346893"/>
                <a:gd name="connsiteY155" fmla="*/ 512019 h 812606"/>
                <a:gd name="connsiteX156" fmla="*/ 936017 w 12346893"/>
                <a:gd name="connsiteY156" fmla="*/ 464680 h 812606"/>
                <a:gd name="connsiteX157" fmla="*/ 931703 w 12346893"/>
                <a:gd name="connsiteY157" fmla="*/ 473303 h 812606"/>
                <a:gd name="connsiteX158" fmla="*/ 922167 w 12346893"/>
                <a:gd name="connsiteY158" fmla="*/ 455639 h 812606"/>
                <a:gd name="connsiteX159" fmla="*/ 482338 w 12346893"/>
                <a:gd name="connsiteY159" fmla="*/ 168313 h 812606"/>
                <a:gd name="connsiteX160" fmla="*/ 59276 w 12346893"/>
                <a:gd name="connsiteY160" fmla="*/ 428746 h 812606"/>
                <a:gd name="connsiteX161" fmla="*/ 59024 w 12346893"/>
                <a:gd name="connsiteY161" fmla="*/ 429155 h 812606"/>
                <a:gd name="connsiteX162" fmla="*/ 30746 w 12346893"/>
                <a:gd name="connsiteY162" fmla="*/ 480219 h 812606"/>
                <a:gd name="connsiteX163" fmla="*/ 1 w 12346893"/>
                <a:gd name="connsiteY163" fmla="*/ 541290 h 812606"/>
                <a:gd name="connsiteX164" fmla="*/ 247794 w 12346893"/>
                <a:gd name="connsiteY164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754768 w 12346891"/>
                <a:gd name="connsiteY59" fmla="*/ 323702 h 812606"/>
                <a:gd name="connsiteX60" fmla="*/ 8832571 w 12346891"/>
                <a:gd name="connsiteY60" fmla="*/ 258676 h 812606"/>
                <a:gd name="connsiteX61" fmla="*/ 8873851 w 12346891"/>
                <a:gd name="connsiteY61" fmla="*/ 229399 h 812606"/>
                <a:gd name="connsiteX62" fmla="*/ 9147424 w 12346891"/>
                <a:gd name="connsiteY62" fmla="*/ 151993 h 812606"/>
                <a:gd name="connsiteX63" fmla="*/ 9517851 w 12346891"/>
                <a:gd name="connsiteY63" fmla="*/ 300589 h 812606"/>
                <a:gd name="connsiteX64" fmla="*/ 9566057 w 12346891"/>
                <a:gd name="connsiteY64" fmla="*/ 347928 h 812606"/>
                <a:gd name="connsiteX65" fmla="*/ 9570371 w 12346891"/>
                <a:gd name="connsiteY65" fmla="*/ 339305 h 812606"/>
                <a:gd name="connsiteX66" fmla="*/ 9579906 w 12346891"/>
                <a:gd name="connsiteY66" fmla="*/ 356969 h 812606"/>
                <a:gd name="connsiteX67" fmla="*/ 10019736 w 12346891"/>
                <a:gd name="connsiteY67" fmla="*/ 644295 h 812606"/>
                <a:gd name="connsiteX68" fmla="*/ 10442798 w 12346891"/>
                <a:gd name="connsiteY68" fmla="*/ 383862 h 812606"/>
                <a:gd name="connsiteX69" fmla="*/ 10443050 w 12346891"/>
                <a:gd name="connsiteY69" fmla="*/ 383453 h 812606"/>
                <a:gd name="connsiteX70" fmla="*/ 10444542 w 12346891"/>
                <a:gd name="connsiteY70" fmla="*/ 380359 h 812606"/>
                <a:gd name="connsiteX71" fmla="*/ 10471328 w 12346891"/>
                <a:gd name="connsiteY71" fmla="*/ 332389 h 812606"/>
                <a:gd name="connsiteX72" fmla="*/ 10484583 w 12346891"/>
                <a:gd name="connsiteY72" fmla="*/ 311754 h 812606"/>
                <a:gd name="connsiteX73" fmla="*/ 10502072 w 12346891"/>
                <a:gd name="connsiteY73" fmla="*/ 271318 h 812606"/>
                <a:gd name="connsiteX74" fmla="*/ 10494381 w 12346891"/>
                <a:gd name="connsiteY74" fmla="*/ 296502 h 812606"/>
                <a:gd name="connsiteX75" fmla="*/ 10500491 w 12346891"/>
                <a:gd name="connsiteY75" fmla="*/ 286990 h 812606"/>
                <a:gd name="connsiteX76" fmla="*/ 10992243 w 12346891"/>
                <a:gd name="connsiteY76" fmla="*/ 0 h 812606"/>
                <a:gd name="connsiteX77" fmla="*/ 11362670 w 12346891"/>
                <a:gd name="connsiteY77" fmla="*/ 148596 h 812606"/>
                <a:gd name="connsiteX78" fmla="*/ 11410876 w 12346891"/>
                <a:gd name="connsiteY78" fmla="*/ 195935 h 812606"/>
                <a:gd name="connsiteX79" fmla="*/ 11415190 w 12346891"/>
                <a:gd name="connsiteY79" fmla="*/ 187311 h 812606"/>
                <a:gd name="connsiteX80" fmla="*/ 11424726 w 12346891"/>
                <a:gd name="connsiteY80" fmla="*/ 204976 h 812606"/>
                <a:gd name="connsiteX81" fmla="*/ 11864555 w 12346891"/>
                <a:gd name="connsiteY81" fmla="*/ 492302 h 812606"/>
                <a:gd name="connsiteX82" fmla="*/ 12329382 w 12346891"/>
                <a:gd name="connsiteY82" fmla="*/ 159808 h 812606"/>
                <a:gd name="connsiteX83" fmla="*/ 12346891 w 12346891"/>
                <a:gd name="connsiteY83" fmla="*/ 119324 h 812606"/>
                <a:gd name="connsiteX84" fmla="*/ 12329208 w 12346891"/>
                <a:gd name="connsiteY84" fmla="*/ 177225 h 812606"/>
                <a:gd name="connsiteX85" fmla="*/ 11735542 w 12346891"/>
                <a:gd name="connsiteY85" fmla="*/ 660610 h 812606"/>
                <a:gd name="connsiteX86" fmla="*/ 11365115 w 12346891"/>
                <a:gd name="connsiteY86" fmla="*/ 512014 h 812606"/>
                <a:gd name="connsiteX87" fmla="*/ 11316909 w 12346891"/>
                <a:gd name="connsiteY87" fmla="*/ 464675 h 812606"/>
                <a:gd name="connsiteX88" fmla="*/ 11312594 w 12346891"/>
                <a:gd name="connsiteY88" fmla="*/ 473298 h 812606"/>
                <a:gd name="connsiteX89" fmla="*/ 11303059 w 12346891"/>
                <a:gd name="connsiteY89" fmla="*/ 455634 h 812606"/>
                <a:gd name="connsiteX90" fmla="*/ 10863230 w 12346891"/>
                <a:gd name="connsiteY90" fmla="*/ 168308 h 812606"/>
                <a:gd name="connsiteX91" fmla="*/ 10440168 w 12346891"/>
                <a:gd name="connsiteY91" fmla="*/ 428741 h 812606"/>
                <a:gd name="connsiteX92" fmla="*/ 10439916 w 12346891"/>
                <a:gd name="connsiteY92" fmla="*/ 429150 h 812606"/>
                <a:gd name="connsiteX93" fmla="*/ 10438424 w 12346891"/>
                <a:gd name="connsiteY93" fmla="*/ 432244 h 812606"/>
                <a:gd name="connsiteX94" fmla="*/ 10411637 w 12346891"/>
                <a:gd name="connsiteY94" fmla="*/ 480214 h 812606"/>
                <a:gd name="connsiteX95" fmla="*/ 10398383 w 12346891"/>
                <a:gd name="connsiteY95" fmla="*/ 500849 h 812606"/>
                <a:gd name="connsiteX96" fmla="*/ 10380893 w 12346891"/>
                <a:gd name="connsiteY96" fmla="*/ 541285 h 812606"/>
                <a:gd name="connsiteX97" fmla="*/ 10388584 w 12346891"/>
                <a:gd name="connsiteY97" fmla="*/ 516101 h 812606"/>
                <a:gd name="connsiteX98" fmla="*/ 10382475 w 12346891"/>
                <a:gd name="connsiteY98" fmla="*/ 525613 h 812606"/>
                <a:gd name="connsiteX99" fmla="*/ 9890722 w 12346891"/>
                <a:gd name="connsiteY99" fmla="*/ 812603 h 812606"/>
                <a:gd name="connsiteX100" fmla="*/ 9520295 w 12346891"/>
                <a:gd name="connsiteY100" fmla="*/ 664007 h 812606"/>
                <a:gd name="connsiteX101" fmla="*/ 9472089 w 12346891"/>
                <a:gd name="connsiteY101" fmla="*/ 616668 h 812606"/>
                <a:gd name="connsiteX102" fmla="*/ 9467775 w 12346891"/>
                <a:gd name="connsiteY102" fmla="*/ 625292 h 812606"/>
                <a:gd name="connsiteX103" fmla="*/ 9458240 w 12346891"/>
                <a:gd name="connsiteY103" fmla="*/ 607627 h 812606"/>
                <a:gd name="connsiteX104" fmla="*/ 9018411 w 12346891"/>
                <a:gd name="connsiteY104" fmla="*/ 320302 h 812606"/>
                <a:gd name="connsiteX105" fmla="*/ 8752800 w 12346891"/>
                <a:gd name="connsiteY105" fmla="*/ 411089 h 812606"/>
                <a:gd name="connsiteX106" fmla="*/ 8707593 w 12346891"/>
                <a:gd name="connsiteY106" fmla="*/ 449000 h 812606"/>
                <a:gd name="connsiteX107" fmla="*/ 8702020 w 12346891"/>
                <a:gd name="connsiteY107" fmla="*/ 456073 h 812606"/>
                <a:gd name="connsiteX108" fmla="*/ 8590096 w 12346891"/>
                <a:gd name="connsiteY108" fmla="*/ 553928 h 812606"/>
                <a:gd name="connsiteX109" fmla="*/ 8548816 w 12346891"/>
                <a:gd name="connsiteY109" fmla="*/ 583206 h 812606"/>
                <a:gd name="connsiteX110" fmla="*/ 8275244 w 12346891"/>
                <a:gd name="connsiteY110" fmla="*/ 660611 h 812606"/>
                <a:gd name="connsiteX111" fmla="*/ 7904817 w 12346891"/>
                <a:gd name="connsiteY111" fmla="*/ 512015 h 812606"/>
                <a:gd name="connsiteX112" fmla="*/ 7856610 w 12346891"/>
                <a:gd name="connsiteY112" fmla="*/ 464676 h 812606"/>
                <a:gd name="connsiteX113" fmla="*/ 7852297 w 12346891"/>
                <a:gd name="connsiteY113" fmla="*/ 473299 h 812606"/>
                <a:gd name="connsiteX114" fmla="*/ 7842761 w 12346891"/>
                <a:gd name="connsiteY114" fmla="*/ 455635 h 812606"/>
                <a:gd name="connsiteX115" fmla="*/ 7402931 w 12346891"/>
                <a:gd name="connsiteY115" fmla="*/ 168309 h 812606"/>
                <a:gd name="connsiteX116" fmla="*/ 6979869 w 12346891"/>
                <a:gd name="connsiteY116" fmla="*/ 428742 h 812606"/>
                <a:gd name="connsiteX117" fmla="*/ 6979618 w 12346891"/>
                <a:gd name="connsiteY117" fmla="*/ 429151 h 812606"/>
                <a:gd name="connsiteX118" fmla="*/ 6978126 w 12346891"/>
                <a:gd name="connsiteY118" fmla="*/ 432245 h 812606"/>
                <a:gd name="connsiteX119" fmla="*/ 6920595 w 12346891"/>
                <a:gd name="connsiteY119" fmla="*/ 541286 h 812606"/>
                <a:gd name="connsiteX120" fmla="*/ 6928286 w 12346891"/>
                <a:gd name="connsiteY120" fmla="*/ 516102 h 812606"/>
                <a:gd name="connsiteX121" fmla="*/ 6922176 w 12346891"/>
                <a:gd name="connsiteY121" fmla="*/ 525614 h 812606"/>
                <a:gd name="connsiteX122" fmla="*/ 6430425 w 12346891"/>
                <a:gd name="connsiteY122" fmla="*/ 812604 h 812606"/>
                <a:gd name="connsiteX123" fmla="*/ 6059997 w 12346891"/>
                <a:gd name="connsiteY123" fmla="*/ 664008 h 812606"/>
                <a:gd name="connsiteX124" fmla="*/ 6011791 w 12346891"/>
                <a:gd name="connsiteY124" fmla="*/ 616669 h 812606"/>
                <a:gd name="connsiteX125" fmla="*/ 6007477 w 12346891"/>
                <a:gd name="connsiteY125" fmla="*/ 625293 h 812606"/>
                <a:gd name="connsiteX126" fmla="*/ 5997942 w 12346891"/>
                <a:gd name="connsiteY126" fmla="*/ 607628 h 812606"/>
                <a:gd name="connsiteX127" fmla="*/ 5558112 w 12346891"/>
                <a:gd name="connsiteY127" fmla="*/ 320302 h 812606"/>
                <a:gd name="connsiteX128" fmla="*/ 5292503 w 12346891"/>
                <a:gd name="connsiteY128" fmla="*/ 411089 h 812606"/>
                <a:gd name="connsiteX129" fmla="*/ 5247298 w 12346891"/>
                <a:gd name="connsiteY129" fmla="*/ 448999 h 812606"/>
                <a:gd name="connsiteX130" fmla="*/ 5241722 w 12346891"/>
                <a:gd name="connsiteY130" fmla="*/ 456075 h 812606"/>
                <a:gd name="connsiteX131" fmla="*/ 5207592 w 12346891"/>
                <a:gd name="connsiteY131" fmla="*/ 488913 h 812606"/>
                <a:gd name="connsiteX132" fmla="*/ 5129797 w 12346891"/>
                <a:gd name="connsiteY132" fmla="*/ 553930 h 812606"/>
                <a:gd name="connsiteX133" fmla="*/ 5088518 w 12346891"/>
                <a:gd name="connsiteY133" fmla="*/ 583208 h 812606"/>
                <a:gd name="connsiteX134" fmla="*/ 4814946 w 12346891"/>
                <a:gd name="connsiteY134" fmla="*/ 660613 h 812606"/>
                <a:gd name="connsiteX135" fmla="*/ 4444519 w 12346891"/>
                <a:gd name="connsiteY135" fmla="*/ 512017 h 812606"/>
                <a:gd name="connsiteX136" fmla="*/ 4396312 w 12346891"/>
                <a:gd name="connsiteY136" fmla="*/ 464678 h 812606"/>
                <a:gd name="connsiteX137" fmla="*/ 4391999 w 12346891"/>
                <a:gd name="connsiteY137" fmla="*/ 473301 h 812606"/>
                <a:gd name="connsiteX138" fmla="*/ 4382463 w 12346891"/>
                <a:gd name="connsiteY138" fmla="*/ 455637 h 812606"/>
                <a:gd name="connsiteX139" fmla="*/ 3942634 w 12346891"/>
                <a:gd name="connsiteY139" fmla="*/ 168311 h 812606"/>
                <a:gd name="connsiteX140" fmla="*/ 3519572 w 12346891"/>
                <a:gd name="connsiteY140" fmla="*/ 428744 h 812606"/>
                <a:gd name="connsiteX141" fmla="*/ 3477786 w 12346891"/>
                <a:gd name="connsiteY141" fmla="*/ 500852 h 812606"/>
                <a:gd name="connsiteX142" fmla="*/ 3467989 w 12346891"/>
                <a:gd name="connsiteY142" fmla="*/ 516104 h 812606"/>
                <a:gd name="connsiteX143" fmla="*/ 3461878 w 12346891"/>
                <a:gd name="connsiteY143" fmla="*/ 525616 h 812606"/>
                <a:gd name="connsiteX144" fmla="*/ 2970127 w 12346891"/>
                <a:gd name="connsiteY144" fmla="*/ 812606 h 812606"/>
                <a:gd name="connsiteX145" fmla="*/ 2599700 w 12346891"/>
                <a:gd name="connsiteY145" fmla="*/ 664010 h 812606"/>
                <a:gd name="connsiteX146" fmla="*/ 2551493 w 12346891"/>
                <a:gd name="connsiteY146" fmla="*/ 616671 h 812606"/>
                <a:gd name="connsiteX147" fmla="*/ 2547180 w 12346891"/>
                <a:gd name="connsiteY147" fmla="*/ 625295 h 812606"/>
                <a:gd name="connsiteX148" fmla="*/ 2537644 w 12346891"/>
                <a:gd name="connsiteY148" fmla="*/ 607630 h 812606"/>
                <a:gd name="connsiteX149" fmla="*/ 2097815 w 12346891"/>
                <a:gd name="connsiteY149" fmla="*/ 320304 h 812606"/>
                <a:gd name="connsiteX150" fmla="*/ 1832205 w 12346891"/>
                <a:gd name="connsiteY150" fmla="*/ 411091 h 812606"/>
                <a:gd name="connsiteX151" fmla="*/ 1722223 w 12346891"/>
                <a:gd name="connsiteY151" fmla="*/ 515954 h 812606"/>
                <a:gd name="connsiteX152" fmla="*/ 1628221 w 12346891"/>
                <a:gd name="connsiteY152" fmla="*/ 583210 h 812606"/>
                <a:gd name="connsiteX153" fmla="*/ 1354648 w 12346891"/>
                <a:gd name="connsiteY153" fmla="*/ 660615 h 812606"/>
                <a:gd name="connsiteX154" fmla="*/ 984221 w 12346891"/>
                <a:gd name="connsiteY154" fmla="*/ 512019 h 812606"/>
                <a:gd name="connsiteX155" fmla="*/ 936015 w 12346891"/>
                <a:gd name="connsiteY155" fmla="*/ 464680 h 812606"/>
                <a:gd name="connsiteX156" fmla="*/ 931701 w 12346891"/>
                <a:gd name="connsiteY156" fmla="*/ 473303 h 812606"/>
                <a:gd name="connsiteX157" fmla="*/ 922165 w 12346891"/>
                <a:gd name="connsiteY157" fmla="*/ 455639 h 812606"/>
                <a:gd name="connsiteX158" fmla="*/ 482336 w 12346891"/>
                <a:gd name="connsiteY158" fmla="*/ 168313 h 812606"/>
                <a:gd name="connsiteX159" fmla="*/ 59274 w 12346891"/>
                <a:gd name="connsiteY159" fmla="*/ 428746 h 812606"/>
                <a:gd name="connsiteX160" fmla="*/ 59022 w 12346891"/>
                <a:gd name="connsiteY160" fmla="*/ 429155 h 812606"/>
                <a:gd name="connsiteX161" fmla="*/ 30744 w 12346891"/>
                <a:gd name="connsiteY161" fmla="*/ 480219 h 812606"/>
                <a:gd name="connsiteX162" fmla="*/ -1 w 12346891"/>
                <a:gd name="connsiteY162" fmla="*/ 541290 h 812606"/>
                <a:gd name="connsiteX163" fmla="*/ 247792 w 12346891"/>
                <a:gd name="connsiteY163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832573 w 12346893"/>
                <a:gd name="connsiteY59" fmla="*/ 258676 h 812606"/>
                <a:gd name="connsiteX60" fmla="*/ 8873853 w 12346893"/>
                <a:gd name="connsiteY60" fmla="*/ 229399 h 812606"/>
                <a:gd name="connsiteX61" fmla="*/ 9147426 w 12346893"/>
                <a:gd name="connsiteY61" fmla="*/ 151993 h 812606"/>
                <a:gd name="connsiteX62" fmla="*/ 9517853 w 12346893"/>
                <a:gd name="connsiteY62" fmla="*/ 300589 h 812606"/>
                <a:gd name="connsiteX63" fmla="*/ 9566059 w 12346893"/>
                <a:gd name="connsiteY63" fmla="*/ 347928 h 812606"/>
                <a:gd name="connsiteX64" fmla="*/ 9570373 w 12346893"/>
                <a:gd name="connsiteY64" fmla="*/ 339305 h 812606"/>
                <a:gd name="connsiteX65" fmla="*/ 9579908 w 12346893"/>
                <a:gd name="connsiteY65" fmla="*/ 356969 h 812606"/>
                <a:gd name="connsiteX66" fmla="*/ 10019738 w 12346893"/>
                <a:gd name="connsiteY66" fmla="*/ 644295 h 812606"/>
                <a:gd name="connsiteX67" fmla="*/ 10442800 w 12346893"/>
                <a:gd name="connsiteY67" fmla="*/ 383862 h 812606"/>
                <a:gd name="connsiteX68" fmla="*/ 10443052 w 12346893"/>
                <a:gd name="connsiteY68" fmla="*/ 383453 h 812606"/>
                <a:gd name="connsiteX69" fmla="*/ 10444544 w 12346893"/>
                <a:gd name="connsiteY69" fmla="*/ 380359 h 812606"/>
                <a:gd name="connsiteX70" fmla="*/ 10471330 w 12346893"/>
                <a:gd name="connsiteY70" fmla="*/ 332389 h 812606"/>
                <a:gd name="connsiteX71" fmla="*/ 10484585 w 12346893"/>
                <a:gd name="connsiteY71" fmla="*/ 311754 h 812606"/>
                <a:gd name="connsiteX72" fmla="*/ 10502074 w 12346893"/>
                <a:gd name="connsiteY72" fmla="*/ 271318 h 812606"/>
                <a:gd name="connsiteX73" fmla="*/ 10494383 w 12346893"/>
                <a:gd name="connsiteY73" fmla="*/ 296502 h 812606"/>
                <a:gd name="connsiteX74" fmla="*/ 10500493 w 12346893"/>
                <a:gd name="connsiteY74" fmla="*/ 286990 h 812606"/>
                <a:gd name="connsiteX75" fmla="*/ 10992245 w 12346893"/>
                <a:gd name="connsiteY75" fmla="*/ 0 h 812606"/>
                <a:gd name="connsiteX76" fmla="*/ 11362672 w 12346893"/>
                <a:gd name="connsiteY76" fmla="*/ 148596 h 812606"/>
                <a:gd name="connsiteX77" fmla="*/ 11410878 w 12346893"/>
                <a:gd name="connsiteY77" fmla="*/ 195935 h 812606"/>
                <a:gd name="connsiteX78" fmla="*/ 11415192 w 12346893"/>
                <a:gd name="connsiteY78" fmla="*/ 187311 h 812606"/>
                <a:gd name="connsiteX79" fmla="*/ 11424728 w 12346893"/>
                <a:gd name="connsiteY79" fmla="*/ 204976 h 812606"/>
                <a:gd name="connsiteX80" fmla="*/ 11864557 w 12346893"/>
                <a:gd name="connsiteY80" fmla="*/ 492302 h 812606"/>
                <a:gd name="connsiteX81" fmla="*/ 12329384 w 12346893"/>
                <a:gd name="connsiteY81" fmla="*/ 159808 h 812606"/>
                <a:gd name="connsiteX82" fmla="*/ 12346893 w 12346893"/>
                <a:gd name="connsiteY82" fmla="*/ 119324 h 812606"/>
                <a:gd name="connsiteX83" fmla="*/ 12329210 w 12346893"/>
                <a:gd name="connsiteY83" fmla="*/ 177225 h 812606"/>
                <a:gd name="connsiteX84" fmla="*/ 11735544 w 12346893"/>
                <a:gd name="connsiteY84" fmla="*/ 660610 h 812606"/>
                <a:gd name="connsiteX85" fmla="*/ 11365117 w 12346893"/>
                <a:gd name="connsiteY85" fmla="*/ 512014 h 812606"/>
                <a:gd name="connsiteX86" fmla="*/ 11316911 w 12346893"/>
                <a:gd name="connsiteY86" fmla="*/ 464675 h 812606"/>
                <a:gd name="connsiteX87" fmla="*/ 11312596 w 12346893"/>
                <a:gd name="connsiteY87" fmla="*/ 473298 h 812606"/>
                <a:gd name="connsiteX88" fmla="*/ 11303061 w 12346893"/>
                <a:gd name="connsiteY88" fmla="*/ 455634 h 812606"/>
                <a:gd name="connsiteX89" fmla="*/ 10863232 w 12346893"/>
                <a:gd name="connsiteY89" fmla="*/ 168308 h 812606"/>
                <a:gd name="connsiteX90" fmla="*/ 10440170 w 12346893"/>
                <a:gd name="connsiteY90" fmla="*/ 428741 h 812606"/>
                <a:gd name="connsiteX91" fmla="*/ 10439918 w 12346893"/>
                <a:gd name="connsiteY91" fmla="*/ 429150 h 812606"/>
                <a:gd name="connsiteX92" fmla="*/ 10438426 w 12346893"/>
                <a:gd name="connsiteY92" fmla="*/ 432244 h 812606"/>
                <a:gd name="connsiteX93" fmla="*/ 10411639 w 12346893"/>
                <a:gd name="connsiteY93" fmla="*/ 480214 h 812606"/>
                <a:gd name="connsiteX94" fmla="*/ 10398385 w 12346893"/>
                <a:gd name="connsiteY94" fmla="*/ 500849 h 812606"/>
                <a:gd name="connsiteX95" fmla="*/ 10380895 w 12346893"/>
                <a:gd name="connsiteY95" fmla="*/ 541285 h 812606"/>
                <a:gd name="connsiteX96" fmla="*/ 10388586 w 12346893"/>
                <a:gd name="connsiteY96" fmla="*/ 516101 h 812606"/>
                <a:gd name="connsiteX97" fmla="*/ 10382477 w 12346893"/>
                <a:gd name="connsiteY97" fmla="*/ 525613 h 812606"/>
                <a:gd name="connsiteX98" fmla="*/ 9890724 w 12346893"/>
                <a:gd name="connsiteY98" fmla="*/ 812603 h 812606"/>
                <a:gd name="connsiteX99" fmla="*/ 9520297 w 12346893"/>
                <a:gd name="connsiteY99" fmla="*/ 664007 h 812606"/>
                <a:gd name="connsiteX100" fmla="*/ 9472091 w 12346893"/>
                <a:gd name="connsiteY100" fmla="*/ 616668 h 812606"/>
                <a:gd name="connsiteX101" fmla="*/ 9467777 w 12346893"/>
                <a:gd name="connsiteY101" fmla="*/ 625292 h 812606"/>
                <a:gd name="connsiteX102" fmla="*/ 9458242 w 12346893"/>
                <a:gd name="connsiteY102" fmla="*/ 607627 h 812606"/>
                <a:gd name="connsiteX103" fmla="*/ 9018413 w 12346893"/>
                <a:gd name="connsiteY103" fmla="*/ 320302 h 812606"/>
                <a:gd name="connsiteX104" fmla="*/ 8752802 w 12346893"/>
                <a:gd name="connsiteY104" fmla="*/ 411089 h 812606"/>
                <a:gd name="connsiteX105" fmla="*/ 8707595 w 12346893"/>
                <a:gd name="connsiteY105" fmla="*/ 449000 h 812606"/>
                <a:gd name="connsiteX106" fmla="*/ 8702022 w 12346893"/>
                <a:gd name="connsiteY106" fmla="*/ 456073 h 812606"/>
                <a:gd name="connsiteX107" fmla="*/ 8590098 w 12346893"/>
                <a:gd name="connsiteY107" fmla="*/ 553928 h 812606"/>
                <a:gd name="connsiteX108" fmla="*/ 8548818 w 12346893"/>
                <a:gd name="connsiteY108" fmla="*/ 583206 h 812606"/>
                <a:gd name="connsiteX109" fmla="*/ 8275246 w 12346893"/>
                <a:gd name="connsiteY109" fmla="*/ 660611 h 812606"/>
                <a:gd name="connsiteX110" fmla="*/ 7904819 w 12346893"/>
                <a:gd name="connsiteY110" fmla="*/ 512015 h 812606"/>
                <a:gd name="connsiteX111" fmla="*/ 7856612 w 12346893"/>
                <a:gd name="connsiteY111" fmla="*/ 464676 h 812606"/>
                <a:gd name="connsiteX112" fmla="*/ 7852299 w 12346893"/>
                <a:gd name="connsiteY112" fmla="*/ 473299 h 812606"/>
                <a:gd name="connsiteX113" fmla="*/ 7842763 w 12346893"/>
                <a:gd name="connsiteY113" fmla="*/ 455635 h 812606"/>
                <a:gd name="connsiteX114" fmla="*/ 7402933 w 12346893"/>
                <a:gd name="connsiteY114" fmla="*/ 168309 h 812606"/>
                <a:gd name="connsiteX115" fmla="*/ 6979871 w 12346893"/>
                <a:gd name="connsiteY115" fmla="*/ 428742 h 812606"/>
                <a:gd name="connsiteX116" fmla="*/ 6979620 w 12346893"/>
                <a:gd name="connsiteY116" fmla="*/ 429151 h 812606"/>
                <a:gd name="connsiteX117" fmla="*/ 6978128 w 12346893"/>
                <a:gd name="connsiteY117" fmla="*/ 432245 h 812606"/>
                <a:gd name="connsiteX118" fmla="*/ 6920597 w 12346893"/>
                <a:gd name="connsiteY118" fmla="*/ 541286 h 812606"/>
                <a:gd name="connsiteX119" fmla="*/ 6928288 w 12346893"/>
                <a:gd name="connsiteY119" fmla="*/ 516102 h 812606"/>
                <a:gd name="connsiteX120" fmla="*/ 6922178 w 12346893"/>
                <a:gd name="connsiteY120" fmla="*/ 525614 h 812606"/>
                <a:gd name="connsiteX121" fmla="*/ 6430427 w 12346893"/>
                <a:gd name="connsiteY121" fmla="*/ 812604 h 812606"/>
                <a:gd name="connsiteX122" fmla="*/ 6059999 w 12346893"/>
                <a:gd name="connsiteY122" fmla="*/ 664008 h 812606"/>
                <a:gd name="connsiteX123" fmla="*/ 6011793 w 12346893"/>
                <a:gd name="connsiteY123" fmla="*/ 616669 h 812606"/>
                <a:gd name="connsiteX124" fmla="*/ 6007479 w 12346893"/>
                <a:gd name="connsiteY124" fmla="*/ 625293 h 812606"/>
                <a:gd name="connsiteX125" fmla="*/ 5997944 w 12346893"/>
                <a:gd name="connsiteY125" fmla="*/ 607628 h 812606"/>
                <a:gd name="connsiteX126" fmla="*/ 5558114 w 12346893"/>
                <a:gd name="connsiteY126" fmla="*/ 320302 h 812606"/>
                <a:gd name="connsiteX127" fmla="*/ 5292505 w 12346893"/>
                <a:gd name="connsiteY127" fmla="*/ 411089 h 812606"/>
                <a:gd name="connsiteX128" fmla="*/ 5247300 w 12346893"/>
                <a:gd name="connsiteY128" fmla="*/ 448999 h 812606"/>
                <a:gd name="connsiteX129" fmla="*/ 5241724 w 12346893"/>
                <a:gd name="connsiteY129" fmla="*/ 456075 h 812606"/>
                <a:gd name="connsiteX130" fmla="*/ 5207594 w 12346893"/>
                <a:gd name="connsiteY130" fmla="*/ 488913 h 812606"/>
                <a:gd name="connsiteX131" fmla="*/ 5129799 w 12346893"/>
                <a:gd name="connsiteY131" fmla="*/ 553930 h 812606"/>
                <a:gd name="connsiteX132" fmla="*/ 5088520 w 12346893"/>
                <a:gd name="connsiteY132" fmla="*/ 583208 h 812606"/>
                <a:gd name="connsiteX133" fmla="*/ 4814948 w 12346893"/>
                <a:gd name="connsiteY133" fmla="*/ 660613 h 812606"/>
                <a:gd name="connsiteX134" fmla="*/ 4444521 w 12346893"/>
                <a:gd name="connsiteY134" fmla="*/ 512017 h 812606"/>
                <a:gd name="connsiteX135" fmla="*/ 4396314 w 12346893"/>
                <a:gd name="connsiteY135" fmla="*/ 464678 h 812606"/>
                <a:gd name="connsiteX136" fmla="*/ 4392001 w 12346893"/>
                <a:gd name="connsiteY136" fmla="*/ 473301 h 812606"/>
                <a:gd name="connsiteX137" fmla="*/ 4382465 w 12346893"/>
                <a:gd name="connsiteY137" fmla="*/ 455637 h 812606"/>
                <a:gd name="connsiteX138" fmla="*/ 3942636 w 12346893"/>
                <a:gd name="connsiteY138" fmla="*/ 168311 h 812606"/>
                <a:gd name="connsiteX139" fmla="*/ 3519574 w 12346893"/>
                <a:gd name="connsiteY139" fmla="*/ 428744 h 812606"/>
                <a:gd name="connsiteX140" fmla="*/ 3477788 w 12346893"/>
                <a:gd name="connsiteY140" fmla="*/ 500852 h 812606"/>
                <a:gd name="connsiteX141" fmla="*/ 3467991 w 12346893"/>
                <a:gd name="connsiteY141" fmla="*/ 516104 h 812606"/>
                <a:gd name="connsiteX142" fmla="*/ 3461880 w 12346893"/>
                <a:gd name="connsiteY142" fmla="*/ 525616 h 812606"/>
                <a:gd name="connsiteX143" fmla="*/ 2970129 w 12346893"/>
                <a:gd name="connsiteY143" fmla="*/ 812606 h 812606"/>
                <a:gd name="connsiteX144" fmla="*/ 2599702 w 12346893"/>
                <a:gd name="connsiteY144" fmla="*/ 664010 h 812606"/>
                <a:gd name="connsiteX145" fmla="*/ 2551495 w 12346893"/>
                <a:gd name="connsiteY145" fmla="*/ 616671 h 812606"/>
                <a:gd name="connsiteX146" fmla="*/ 2547182 w 12346893"/>
                <a:gd name="connsiteY146" fmla="*/ 625295 h 812606"/>
                <a:gd name="connsiteX147" fmla="*/ 2537646 w 12346893"/>
                <a:gd name="connsiteY147" fmla="*/ 607630 h 812606"/>
                <a:gd name="connsiteX148" fmla="*/ 2097817 w 12346893"/>
                <a:gd name="connsiteY148" fmla="*/ 320304 h 812606"/>
                <a:gd name="connsiteX149" fmla="*/ 1832207 w 12346893"/>
                <a:gd name="connsiteY149" fmla="*/ 411091 h 812606"/>
                <a:gd name="connsiteX150" fmla="*/ 1722225 w 12346893"/>
                <a:gd name="connsiteY150" fmla="*/ 515954 h 812606"/>
                <a:gd name="connsiteX151" fmla="*/ 1628223 w 12346893"/>
                <a:gd name="connsiteY151" fmla="*/ 583210 h 812606"/>
                <a:gd name="connsiteX152" fmla="*/ 1354650 w 12346893"/>
                <a:gd name="connsiteY152" fmla="*/ 660615 h 812606"/>
                <a:gd name="connsiteX153" fmla="*/ 984223 w 12346893"/>
                <a:gd name="connsiteY153" fmla="*/ 512019 h 812606"/>
                <a:gd name="connsiteX154" fmla="*/ 936017 w 12346893"/>
                <a:gd name="connsiteY154" fmla="*/ 464680 h 812606"/>
                <a:gd name="connsiteX155" fmla="*/ 931703 w 12346893"/>
                <a:gd name="connsiteY155" fmla="*/ 473303 h 812606"/>
                <a:gd name="connsiteX156" fmla="*/ 922167 w 12346893"/>
                <a:gd name="connsiteY156" fmla="*/ 455639 h 812606"/>
                <a:gd name="connsiteX157" fmla="*/ 482338 w 12346893"/>
                <a:gd name="connsiteY157" fmla="*/ 168313 h 812606"/>
                <a:gd name="connsiteX158" fmla="*/ 59276 w 12346893"/>
                <a:gd name="connsiteY158" fmla="*/ 428746 h 812606"/>
                <a:gd name="connsiteX159" fmla="*/ 59024 w 12346893"/>
                <a:gd name="connsiteY159" fmla="*/ 429155 h 812606"/>
                <a:gd name="connsiteX160" fmla="*/ 30746 w 12346893"/>
                <a:gd name="connsiteY160" fmla="*/ 480219 h 812606"/>
                <a:gd name="connsiteX161" fmla="*/ 1 w 12346893"/>
                <a:gd name="connsiteY161" fmla="*/ 541290 h 812606"/>
                <a:gd name="connsiteX162" fmla="*/ 247794 w 12346893"/>
                <a:gd name="connsiteY162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832571 w 12346891"/>
                <a:gd name="connsiteY59" fmla="*/ 258676 h 812606"/>
                <a:gd name="connsiteX60" fmla="*/ 8873851 w 12346891"/>
                <a:gd name="connsiteY60" fmla="*/ 229399 h 812606"/>
                <a:gd name="connsiteX61" fmla="*/ 9147424 w 12346891"/>
                <a:gd name="connsiteY61" fmla="*/ 151993 h 812606"/>
                <a:gd name="connsiteX62" fmla="*/ 9517851 w 12346891"/>
                <a:gd name="connsiteY62" fmla="*/ 300589 h 812606"/>
                <a:gd name="connsiteX63" fmla="*/ 9566057 w 12346891"/>
                <a:gd name="connsiteY63" fmla="*/ 347928 h 812606"/>
                <a:gd name="connsiteX64" fmla="*/ 9570371 w 12346891"/>
                <a:gd name="connsiteY64" fmla="*/ 339305 h 812606"/>
                <a:gd name="connsiteX65" fmla="*/ 9579906 w 12346891"/>
                <a:gd name="connsiteY65" fmla="*/ 356969 h 812606"/>
                <a:gd name="connsiteX66" fmla="*/ 10019736 w 12346891"/>
                <a:gd name="connsiteY66" fmla="*/ 644295 h 812606"/>
                <a:gd name="connsiteX67" fmla="*/ 10442798 w 12346891"/>
                <a:gd name="connsiteY67" fmla="*/ 383862 h 812606"/>
                <a:gd name="connsiteX68" fmla="*/ 10443050 w 12346891"/>
                <a:gd name="connsiteY68" fmla="*/ 383453 h 812606"/>
                <a:gd name="connsiteX69" fmla="*/ 10444542 w 12346891"/>
                <a:gd name="connsiteY69" fmla="*/ 380359 h 812606"/>
                <a:gd name="connsiteX70" fmla="*/ 10471328 w 12346891"/>
                <a:gd name="connsiteY70" fmla="*/ 332389 h 812606"/>
                <a:gd name="connsiteX71" fmla="*/ 10484583 w 12346891"/>
                <a:gd name="connsiteY71" fmla="*/ 311754 h 812606"/>
                <a:gd name="connsiteX72" fmla="*/ 10502072 w 12346891"/>
                <a:gd name="connsiteY72" fmla="*/ 271318 h 812606"/>
                <a:gd name="connsiteX73" fmla="*/ 10494381 w 12346891"/>
                <a:gd name="connsiteY73" fmla="*/ 296502 h 812606"/>
                <a:gd name="connsiteX74" fmla="*/ 10500491 w 12346891"/>
                <a:gd name="connsiteY74" fmla="*/ 286990 h 812606"/>
                <a:gd name="connsiteX75" fmla="*/ 10992243 w 12346891"/>
                <a:gd name="connsiteY75" fmla="*/ 0 h 812606"/>
                <a:gd name="connsiteX76" fmla="*/ 11362670 w 12346891"/>
                <a:gd name="connsiteY76" fmla="*/ 148596 h 812606"/>
                <a:gd name="connsiteX77" fmla="*/ 11410876 w 12346891"/>
                <a:gd name="connsiteY77" fmla="*/ 195935 h 812606"/>
                <a:gd name="connsiteX78" fmla="*/ 11415190 w 12346891"/>
                <a:gd name="connsiteY78" fmla="*/ 187311 h 812606"/>
                <a:gd name="connsiteX79" fmla="*/ 11424726 w 12346891"/>
                <a:gd name="connsiteY79" fmla="*/ 204976 h 812606"/>
                <a:gd name="connsiteX80" fmla="*/ 11864555 w 12346891"/>
                <a:gd name="connsiteY80" fmla="*/ 492302 h 812606"/>
                <a:gd name="connsiteX81" fmla="*/ 12329382 w 12346891"/>
                <a:gd name="connsiteY81" fmla="*/ 159808 h 812606"/>
                <a:gd name="connsiteX82" fmla="*/ 12346891 w 12346891"/>
                <a:gd name="connsiteY82" fmla="*/ 119324 h 812606"/>
                <a:gd name="connsiteX83" fmla="*/ 12329208 w 12346891"/>
                <a:gd name="connsiteY83" fmla="*/ 177225 h 812606"/>
                <a:gd name="connsiteX84" fmla="*/ 11735542 w 12346891"/>
                <a:gd name="connsiteY84" fmla="*/ 660610 h 812606"/>
                <a:gd name="connsiteX85" fmla="*/ 11365115 w 12346891"/>
                <a:gd name="connsiteY85" fmla="*/ 512014 h 812606"/>
                <a:gd name="connsiteX86" fmla="*/ 11316909 w 12346891"/>
                <a:gd name="connsiteY86" fmla="*/ 464675 h 812606"/>
                <a:gd name="connsiteX87" fmla="*/ 11312594 w 12346891"/>
                <a:gd name="connsiteY87" fmla="*/ 473298 h 812606"/>
                <a:gd name="connsiteX88" fmla="*/ 11303059 w 12346891"/>
                <a:gd name="connsiteY88" fmla="*/ 455634 h 812606"/>
                <a:gd name="connsiteX89" fmla="*/ 10863230 w 12346891"/>
                <a:gd name="connsiteY89" fmla="*/ 168308 h 812606"/>
                <a:gd name="connsiteX90" fmla="*/ 10440168 w 12346891"/>
                <a:gd name="connsiteY90" fmla="*/ 428741 h 812606"/>
                <a:gd name="connsiteX91" fmla="*/ 10439916 w 12346891"/>
                <a:gd name="connsiteY91" fmla="*/ 429150 h 812606"/>
                <a:gd name="connsiteX92" fmla="*/ 10438424 w 12346891"/>
                <a:gd name="connsiteY92" fmla="*/ 432244 h 812606"/>
                <a:gd name="connsiteX93" fmla="*/ 10411637 w 12346891"/>
                <a:gd name="connsiteY93" fmla="*/ 480214 h 812606"/>
                <a:gd name="connsiteX94" fmla="*/ 10398383 w 12346891"/>
                <a:gd name="connsiteY94" fmla="*/ 500849 h 812606"/>
                <a:gd name="connsiteX95" fmla="*/ 10380893 w 12346891"/>
                <a:gd name="connsiteY95" fmla="*/ 541285 h 812606"/>
                <a:gd name="connsiteX96" fmla="*/ 10388584 w 12346891"/>
                <a:gd name="connsiteY96" fmla="*/ 516101 h 812606"/>
                <a:gd name="connsiteX97" fmla="*/ 10382475 w 12346891"/>
                <a:gd name="connsiteY97" fmla="*/ 525613 h 812606"/>
                <a:gd name="connsiteX98" fmla="*/ 9890722 w 12346891"/>
                <a:gd name="connsiteY98" fmla="*/ 812603 h 812606"/>
                <a:gd name="connsiteX99" fmla="*/ 9520295 w 12346891"/>
                <a:gd name="connsiteY99" fmla="*/ 664007 h 812606"/>
                <a:gd name="connsiteX100" fmla="*/ 9472089 w 12346891"/>
                <a:gd name="connsiteY100" fmla="*/ 616668 h 812606"/>
                <a:gd name="connsiteX101" fmla="*/ 9467775 w 12346891"/>
                <a:gd name="connsiteY101" fmla="*/ 625292 h 812606"/>
                <a:gd name="connsiteX102" fmla="*/ 9458240 w 12346891"/>
                <a:gd name="connsiteY102" fmla="*/ 607627 h 812606"/>
                <a:gd name="connsiteX103" fmla="*/ 9018411 w 12346891"/>
                <a:gd name="connsiteY103" fmla="*/ 320302 h 812606"/>
                <a:gd name="connsiteX104" fmla="*/ 8752800 w 12346891"/>
                <a:gd name="connsiteY104" fmla="*/ 411089 h 812606"/>
                <a:gd name="connsiteX105" fmla="*/ 8707593 w 12346891"/>
                <a:gd name="connsiteY105" fmla="*/ 449000 h 812606"/>
                <a:gd name="connsiteX106" fmla="*/ 8702020 w 12346891"/>
                <a:gd name="connsiteY106" fmla="*/ 456073 h 812606"/>
                <a:gd name="connsiteX107" fmla="*/ 8590096 w 12346891"/>
                <a:gd name="connsiteY107" fmla="*/ 553928 h 812606"/>
                <a:gd name="connsiteX108" fmla="*/ 8548816 w 12346891"/>
                <a:gd name="connsiteY108" fmla="*/ 583206 h 812606"/>
                <a:gd name="connsiteX109" fmla="*/ 8275244 w 12346891"/>
                <a:gd name="connsiteY109" fmla="*/ 660611 h 812606"/>
                <a:gd name="connsiteX110" fmla="*/ 7904817 w 12346891"/>
                <a:gd name="connsiteY110" fmla="*/ 512015 h 812606"/>
                <a:gd name="connsiteX111" fmla="*/ 7856610 w 12346891"/>
                <a:gd name="connsiteY111" fmla="*/ 464676 h 812606"/>
                <a:gd name="connsiteX112" fmla="*/ 7852297 w 12346891"/>
                <a:gd name="connsiteY112" fmla="*/ 473299 h 812606"/>
                <a:gd name="connsiteX113" fmla="*/ 7842761 w 12346891"/>
                <a:gd name="connsiteY113" fmla="*/ 455635 h 812606"/>
                <a:gd name="connsiteX114" fmla="*/ 7402931 w 12346891"/>
                <a:gd name="connsiteY114" fmla="*/ 168309 h 812606"/>
                <a:gd name="connsiteX115" fmla="*/ 6979869 w 12346891"/>
                <a:gd name="connsiteY115" fmla="*/ 428742 h 812606"/>
                <a:gd name="connsiteX116" fmla="*/ 6979618 w 12346891"/>
                <a:gd name="connsiteY116" fmla="*/ 429151 h 812606"/>
                <a:gd name="connsiteX117" fmla="*/ 6978126 w 12346891"/>
                <a:gd name="connsiteY117" fmla="*/ 432245 h 812606"/>
                <a:gd name="connsiteX118" fmla="*/ 6920595 w 12346891"/>
                <a:gd name="connsiteY118" fmla="*/ 541286 h 812606"/>
                <a:gd name="connsiteX119" fmla="*/ 6928286 w 12346891"/>
                <a:gd name="connsiteY119" fmla="*/ 516102 h 812606"/>
                <a:gd name="connsiteX120" fmla="*/ 6922176 w 12346891"/>
                <a:gd name="connsiteY120" fmla="*/ 525614 h 812606"/>
                <a:gd name="connsiteX121" fmla="*/ 6430425 w 12346891"/>
                <a:gd name="connsiteY121" fmla="*/ 812604 h 812606"/>
                <a:gd name="connsiteX122" fmla="*/ 6059997 w 12346891"/>
                <a:gd name="connsiteY122" fmla="*/ 664008 h 812606"/>
                <a:gd name="connsiteX123" fmla="*/ 6011791 w 12346891"/>
                <a:gd name="connsiteY123" fmla="*/ 616669 h 812606"/>
                <a:gd name="connsiteX124" fmla="*/ 6007477 w 12346891"/>
                <a:gd name="connsiteY124" fmla="*/ 625293 h 812606"/>
                <a:gd name="connsiteX125" fmla="*/ 5997942 w 12346891"/>
                <a:gd name="connsiteY125" fmla="*/ 607628 h 812606"/>
                <a:gd name="connsiteX126" fmla="*/ 5558112 w 12346891"/>
                <a:gd name="connsiteY126" fmla="*/ 320302 h 812606"/>
                <a:gd name="connsiteX127" fmla="*/ 5292503 w 12346891"/>
                <a:gd name="connsiteY127" fmla="*/ 411089 h 812606"/>
                <a:gd name="connsiteX128" fmla="*/ 5247298 w 12346891"/>
                <a:gd name="connsiteY128" fmla="*/ 448999 h 812606"/>
                <a:gd name="connsiteX129" fmla="*/ 5241722 w 12346891"/>
                <a:gd name="connsiteY129" fmla="*/ 456075 h 812606"/>
                <a:gd name="connsiteX130" fmla="*/ 5207592 w 12346891"/>
                <a:gd name="connsiteY130" fmla="*/ 488913 h 812606"/>
                <a:gd name="connsiteX131" fmla="*/ 5088518 w 12346891"/>
                <a:gd name="connsiteY131" fmla="*/ 583208 h 812606"/>
                <a:gd name="connsiteX132" fmla="*/ 4814946 w 12346891"/>
                <a:gd name="connsiteY132" fmla="*/ 660613 h 812606"/>
                <a:gd name="connsiteX133" fmla="*/ 4444519 w 12346891"/>
                <a:gd name="connsiteY133" fmla="*/ 512017 h 812606"/>
                <a:gd name="connsiteX134" fmla="*/ 4396312 w 12346891"/>
                <a:gd name="connsiteY134" fmla="*/ 464678 h 812606"/>
                <a:gd name="connsiteX135" fmla="*/ 4391999 w 12346891"/>
                <a:gd name="connsiteY135" fmla="*/ 473301 h 812606"/>
                <a:gd name="connsiteX136" fmla="*/ 4382463 w 12346891"/>
                <a:gd name="connsiteY136" fmla="*/ 455637 h 812606"/>
                <a:gd name="connsiteX137" fmla="*/ 3942634 w 12346891"/>
                <a:gd name="connsiteY137" fmla="*/ 168311 h 812606"/>
                <a:gd name="connsiteX138" fmla="*/ 3519572 w 12346891"/>
                <a:gd name="connsiteY138" fmla="*/ 428744 h 812606"/>
                <a:gd name="connsiteX139" fmla="*/ 3477786 w 12346891"/>
                <a:gd name="connsiteY139" fmla="*/ 500852 h 812606"/>
                <a:gd name="connsiteX140" fmla="*/ 3467989 w 12346891"/>
                <a:gd name="connsiteY140" fmla="*/ 516104 h 812606"/>
                <a:gd name="connsiteX141" fmla="*/ 3461878 w 12346891"/>
                <a:gd name="connsiteY141" fmla="*/ 525616 h 812606"/>
                <a:gd name="connsiteX142" fmla="*/ 2970127 w 12346891"/>
                <a:gd name="connsiteY142" fmla="*/ 812606 h 812606"/>
                <a:gd name="connsiteX143" fmla="*/ 2599700 w 12346891"/>
                <a:gd name="connsiteY143" fmla="*/ 664010 h 812606"/>
                <a:gd name="connsiteX144" fmla="*/ 2551493 w 12346891"/>
                <a:gd name="connsiteY144" fmla="*/ 616671 h 812606"/>
                <a:gd name="connsiteX145" fmla="*/ 2547180 w 12346891"/>
                <a:gd name="connsiteY145" fmla="*/ 625295 h 812606"/>
                <a:gd name="connsiteX146" fmla="*/ 2537644 w 12346891"/>
                <a:gd name="connsiteY146" fmla="*/ 607630 h 812606"/>
                <a:gd name="connsiteX147" fmla="*/ 2097815 w 12346891"/>
                <a:gd name="connsiteY147" fmla="*/ 320304 h 812606"/>
                <a:gd name="connsiteX148" fmla="*/ 1832205 w 12346891"/>
                <a:gd name="connsiteY148" fmla="*/ 411091 h 812606"/>
                <a:gd name="connsiteX149" fmla="*/ 1722223 w 12346891"/>
                <a:gd name="connsiteY149" fmla="*/ 515954 h 812606"/>
                <a:gd name="connsiteX150" fmla="*/ 1628221 w 12346891"/>
                <a:gd name="connsiteY150" fmla="*/ 583210 h 812606"/>
                <a:gd name="connsiteX151" fmla="*/ 1354648 w 12346891"/>
                <a:gd name="connsiteY151" fmla="*/ 660615 h 812606"/>
                <a:gd name="connsiteX152" fmla="*/ 984221 w 12346891"/>
                <a:gd name="connsiteY152" fmla="*/ 512019 h 812606"/>
                <a:gd name="connsiteX153" fmla="*/ 936015 w 12346891"/>
                <a:gd name="connsiteY153" fmla="*/ 464680 h 812606"/>
                <a:gd name="connsiteX154" fmla="*/ 931701 w 12346891"/>
                <a:gd name="connsiteY154" fmla="*/ 473303 h 812606"/>
                <a:gd name="connsiteX155" fmla="*/ 922165 w 12346891"/>
                <a:gd name="connsiteY155" fmla="*/ 455639 h 812606"/>
                <a:gd name="connsiteX156" fmla="*/ 482336 w 12346891"/>
                <a:gd name="connsiteY156" fmla="*/ 168313 h 812606"/>
                <a:gd name="connsiteX157" fmla="*/ 59274 w 12346891"/>
                <a:gd name="connsiteY157" fmla="*/ 428746 h 812606"/>
                <a:gd name="connsiteX158" fmla="*/ 59022 w 12346891"/>
                <a:gd name="connsiteY158" fmla="*/ 429155 h 812606"/>
                <a:gd name="connsiteX159" fmla="*/ 30744 w 12346891"/>
                <a:gd name="connsiteY159" fmla="*/ 480219 h 812606"/>
                <a:gd name="connsiteX160" fmla="*/ -1 w 12346891"/>
                <a:gd name="connsiteY160" fmla="*/ 541290 h 812606"/>
                <a:gd name="connsiteX161" fmla="*/ 247792 w 12346891"/>
                <a:gd name="connsiteY161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832573 w 12346893"/>
                <a:gd name="connsiteY59" fmla="*/ 258676 h 812606"/>
                <a:gd name="connsiteX60" fmla="*/ 8873853 w 12346893"/>
                <a:gd name="connsiteY60" fmla="*/ 229399 h 812606"/>
                <a:gd name="connsiteX61" fmla="*/ 9147426 w 12346893"/>
                <a:gd name="connsiteY61" fmla="*/ 151993 h 812606"/>
                <a:gd name="connsiteX62" fmla="*/ 9517853 w 12346893"/>
                <a:gd name="connsiteY62" fmla="*/ 300589 h 812606"/>
                <a:gd name="connsiteX63" fmla="*/ 9566059 w 12346893"/>
                <a:gd name="connsiteY63" fmla="*/ 347928 h 812606"/>
                <a:gd name="connsiteX64" fmla="*/ 9570373 w 12346893"/>
                <a:gd name="connsiteY64" fmla="*/ 339305 h 812606"/>
                <a:gd name="connsiteX65" fmla="*/ 9579908 w 12346893"/>
                <a:gd name="connsiteY65" fmla="*/ 356969 h 812606"/>
                <a:gd name="connsiteX66" fmla="*/ 10019738 w 12346893"/>
                <a:gd name="connsiteY66" fmla="*/ 644295 h 812606"/>
                <a:gd name="connsiteX67" fmla="*/ 10442800 w 12346893"/>
                <a:gd name="connsiteY67" fmla="*/ 383862 h 812606"/>
                <a:gd name="connsiteX68" fmla="*/ 10443052 w 12346893"/>
                <a:gd name="connsiteY68" fmla="*/ 383453 h 812606"/>
                <a:gd name="connsiteX69" fmla="*/ 10444544 w 12346893"/>
                <a:gd name="connsiteY69" fmla="*/ 380359 h 812606"/>
                <a:gd name="connsiteX70" fmla="*/ 10471330 w 12346893"/>
                <a:gd name="connsiteY70" fmla="*/ 332389 h 812606"/>
                <a:gd name="connsiteX71" fmla="*/ 10484585 w 12346893"/>
                <a:gd name="connsiteY71" fmla="*/ 311754 h 812606"/>
                <a:gd name="connsiteX72" fmla="*/ 10502074 w 12346893"/>
                <a:gd name="connsiteY72" fmla="*/ 271318 h 812606"/>
                <a:gd name="connsiteX73" fmla="*/ 10494383 w 12346893"/>
                <a:gd name="connsiteY73" fmla="*/ 296502 h 812606"/>
                <a:gd name="connsiteX74" fmla="*/ 10500493 w 12346893"/>
                <a:gd name="connsiteY74" fmla="*/ 286990 h 812606"/>
                <a:gd name="connsiteX75" fmla="*/ 10992245 w 12346893"/>
                <a:gd name="connsiteY75" fmla="*/ 0 h 812606"/>
                <a:gd name="connsiteX76" fmla="*/ 11362672 w 12346893"/>
                <a:gd name="connsiteY76" fmla="*/ 148596 h 812606"/>
                <a:gd name="connsiteX77" fmla="*/ 11410878 w 12346893"/>
                <a:gd name="connsiteY77" fmla="*/ 195935 h 812606"/>
                <a:gd name="connsiteX78" fmla="*/ 11415192 w 12346893"/>
                <a:gd name="connsiteY78" fmla="*/ 187311 h 812606"/>
                <a:gd name="connsiteX79" fmla="*/ 11424728 w 12346893"/>
                <a:gd name="connsiteY79" fmla="*/ 204976 h 812606"/>
                <a:gd name="connsiteX80" fmla="*/ 11864557 w 12346893"/>
                <a:gd name="connsiteY80" fmla="*/ 492302 h 812606"/>
                <a:gd name="connsiteX81" fmla="*/ 12329384 w 12346893"/>
                <a:gd name="connsiteY81" fmla="*/ 159808 h 812606"/>
                <a:gd name="connsiteX82" fmla="*/ 12346893 w 12346893"/>
                <a:gd name="connsiteY82" fmla="*/ 119324 h 812606"/>
                <a:gd name="connsiteX83" fmla="*/ 12329210 w 12346893"/>
                <a:gd name="connsiteY83" fmla="*/ 177225 h 812606"/>
                <a:gd name="connsiteX84" fmla="*/ 11735544 w 12346893"/>
                <a:gd name="connsiteY84" fmla="*/ 660610 h 812606"/>
                <a:gd name="connsiteX85" fmla="*/ 11365117 w 12346893"/>
                <a:gd name="connsiteY85" fmla="*/ 512014 h 812606"/>
                <a:gd name="connsiteX86" fmla="*/ 11316911 w 12346893"/>
                <a:gd name="connsiteY86" fmla="*/ 464675 h 812606"/>
                <a:gd name="connsiteX87" fmla="*/ 11312596 w 12346893"/>
                <a:gd name="connsiteY87" fmla="*/ 473298 h 812606"/>
                <a:gd name="connsiteX88" fmla="*/ 11303061 w 12346893"/>
                <a:gd name="connsiteY88" fmla="*/ 455634 h 812606"/>
                <a:gd name="connsiteX89" fmla="*/ 10863232 w 12346893"/>
                <a:gd name="connsiteY89" fmla="*/ 168308 h 812606"/>
                <a:gd name="connsiteX90" fmla="*/ 10440170 w 12346893"/>
                <a:gd name="connsiteY90" fmla="*/ 428741 h 812606"/>
                <a:gd name="connsiteX91" fmla="*/ 10439918 w 12346893"/>
                <a:gd name="connsiteY91" fmla="*/ 429150 h 812606"/>
                <a:gd name="connsiteX92" fmla="*/ 10438426 w 12346893"/>
                <a:gd name="connsiteY92" fmla="*/ 432244 h 812606"/>
                <a:gd name="connsiteX93" fmla="*/ 10411639 w 12346893"/>
                <a:gd name="connsiteY93" fmla="*/ 480214 h 812606"/>
                <a:gd name="connsiteX94" fmla="*/ 10398385 w 12346893"/>
                <a:gd name="connsiteY94" fmla="*/ 500849 h 812606"/>
                <a:gd name="connsiteX95" fmla="*/ 10380895 w 12346893"/>
                <a:gd name="connsiteY95" fmla="*/ 541285 h 812606"/>
                <a:gd name="connsiteX96" fmla="*/ 10388586 w 12346893"/>
                <a:gd name="connsiteY96" fmla="*/ 516101 h 812606"/>
                <a:gd name="connsiteX97" fmla="*/ 10382477 w 12346893"/>
                <a:gd name="connsiteY97" fmla="*/ 525613 h 812606"/>
                <a:gd name="connsiteX98" fmla="*/ 9890724 w 12346893"/>
                <a:gd name="connsiteY98" fmla="*/ 812603 h 812606"/>
                <a:gd name="connsiteX99" fmla="*/ 9520297 w 12346893"/>
                <a:gd name="connsiteY99" fmla="*/ 664007 h 812606"/>
                <a:gd name="connsiteX100" fmla="*/ 9472091 w 12346893"/>
                <a:gd name="connsiteY100" fmla="*/ 616668 h 812606"/>
                <a:gd name="connsiteX101" fmla="*/ 9467777 w 12346893"/>
                <a:gd name="connsiteY101" fmla="*/ 625292 h 812606"/>
                <a:gd name="connsiteX102" fmla="*/ 9458242 w 12346893"/>
                <a:gd name="connsiteY102" fmla="*/ 607627 h 812606"/>
                <a:gd name="connsiteX103" fmla="*/ 9018413 w 12346893"/>
                <a:gd name="connsiteY103" fmla="*/ 320302 h 812606"/>
                <a:gd name="connsiteX104" fmla="*/ 8752802 w 12346893"/>
                <a:gd name="connsiteY104" fmla="*/ 411089 h 812606"/>
                <a:gd name="connsiteX105" fmla="*/ 8707595 w 12346893"/>
                <a:gd name="connsiteY105" fmla="*/ 449000 h 812606"/>
                <a:gd name="connsiteX106" fmla="*/ 8702022 w 12346893"/>
                <a:gd name="connsiteY106" fmla="*/ 456073 h 812606"/>
                <a:gd name="connsiteX107" fmla="*/ 8590098 w 12346893"/>
                <a:gd name="connsiteY107" fmla="*/ 553928 h 812606"/>
                <a:gd name="connsiteX108" fmla="*/ 8548818 w 12346893"/>
                <a:gd name="connsiteY108" fmla="*/ 583206 h 812606"/>
                <a:gd name="connsiteX109" fmla="*/ 8275246 w 12346893"/>
                <a:gd name="connsiteY109" fmla="*/ 660611 h 812606"/>
                <a:gd name="connsiteX110" fmla="*/ 7904819 w 12346893"/>
                <a:gd name="connsiteY110" fmla="*/ 512015 h 812606"/>
                <a:gd name="connsiteX111" fmla="*/ 7856612 w 12346893"/>
                <a:gd name="connsiteY111" fmla="*/ 464676 h 812606"/>
                <a:gd name="connsiteX112" fmla="*/ 7852299 w 12346893"/>
                <a:gd name="connsiteY112" fmla="*/ 473299 h 812606"/>
                <a:gd name="connsiteX113" fmla="*/ 7842763 w 12346893"/>
                <a:gd name="connsiteY113" fmla="*/ 455635 h 812606"/>
                <a:gd name="connsiteX114" fmla="*/ 7402933 w 12346893"/>
                <a:gd name="connsiteY114" fmla="*/ 168309 h 812606"/>
                <a:gd name="connsiteX115" fmla="*/ 6979871 w 12346893"/>
                <a:gd name="connsiteY115" fmla="*/ 428742 h 812606"/>
                <a:gd name="connsiteX116" fmla="*/ 6979620 w 12346893"/>
                <a:gd name="connsiteY116" fmla="*/ 429151 h 812606"/>
                <a:gd name="connsiteX117" fmla="*/ 6978128 w 12346893"/>
                <a:gd name="connsiteY117" fmla="*/ 432245 h 812606"/>
                <a:gd name="connsiteX118" fmla="*/ 6920597 w 12346893"/>
                <a:gd name="connsiteY118" fmla="*/ 541286 h 812606"/>
                <a:gd name="connsiteX119" fmla="*/ 6928288 w 12346893"/>
                <a:gd name="connsiteY119" fmla="*/ 516102 h 812606"/>
                <a:gd name="connsiteX120" fmla="*/ 6922178 w 12346893"/>
                <a:gd name="connsiteY120" fmla="*/ 525614 h 812606"/>
                <a:gd name="connsiteX121" fmla="*/ 6430427 w 12346893"/>
                <a:gd name="connsiteY121" fmla="*/ 812604 h 812606"/>
                <a:gd name="connsiteX122" fmla="*/ 6059999 w 12346893"/>
                <a:gd name="connsiteY122" fmla="*/ 664008 h 812606"/>
                <a:gd name="connsiteX123" fmla="*/ 6011793 w 12346893"/>
                <a:gd name="connsiteY123" fmla="*/ 616669 h 812606"/>
                <a:gd name="connsiteX124" fmla="*/ 6007479 w 12346893"/>
                <a:gd name="connsiteY124" fmla="*/ 625293 h 812606"/>
                <a:gd name="connsiteX125" fmla="*/ 5997944 w 12346893"/>
                <a:gd name="connsiteY125" fmla="*/ 607628 h 812606"/>
                <a:gd name="connsiteX126" fmla="*/ 5558114 w 12346893"/>
                <a:gd name="connsiteY126" fmla="*/ 320302 h 812606"/>
                <a:gd name="connsiteX127" fmla="*/ 5292505 w 12346893"/>
                <a:gd name="connsiteY127" fmla="*/ 411089 h 812606"/>
                <a:gd name="connsiteX128" fmla="*/ 5247300 w 12346893"/>
                <a:gd name="connsiteY128" fmla="*/ 448999 h 812606"/>
                <a:gd name="connsiteX129" fmla="*/ 5241724 w 12346893"/>
                <a:gd name="connsiteY129" fmla="*/ 456075 h 812606"/>
                <a:gd name="connsiteX130" fmla="*/ 5207594 w 12346893"/>
                <a:gd name="connsiteY130" fmla="*/ 488913 h 812606"/>
                <a:gd name="connsiteX131" fmla="*/ 5088520 w 12346893"/>
                <a:gd name="connsiteY131" fmla="*/ 583208 h 812606"/>
                <a:gd name="connsiteX132" fmla="*/ 4814948 w 12346893"/>
                <a:gd name="connsiteY132" fmla="*/ 660613 h 812606"/>
                <a:gd name="connsiteX133" fmla="*/ 4444521 w 12346893"/>
                <a:gd name="connsiteY133" fmla="*/ 512017 h 812606"/>
                <a:gd name="connsiteX134" fmla="*/ 4396314 w 12346893"/>
                <a:gd name="connsiteY134" fmla="*/ 464678 h 812606"/>
                <a:gd name="connsiteX135" fmla="*/ 4392001 w 12346893"/>
                <a:gd name="connsiteY135" fmla="*/ 473301 h 812606"/>
                <a:gd name="connsiteX136" fmla="*/ 4382465 w 12346893"/>
                <a:gd name="connsiteY136" fmla="*/ 455637 h 812606"/>
                <a:gd name="connsiteX137" fmla="*/ 3942636 w 12346893"/>
                <a:gd name="connsiteY137" fmla="*/ 168311 h 812606"/>
                <a:gd name="connsiteX138" fmla="*/ 3519574 w 12346893"/>
                <a:gd name="connsiteY138" fmla="*/ 428744 h 812606"/>
                <a:gd name="connsiteX139" fmla="*/ 3477788 w 12346893"/>
                <a:gd name="connsiteY139" fmla="*/ 500852 h 812606"/>
                <a:gd name="connsiteX140" fmla="*/ 3467991 w 12346893"/>
                <a:gd name="connsiteY140" fmla="*/ 516104 h 812606"/>
                <a:gd name="connsiteX141" fmla="*/ 3461880 w 12346893"/>
                <a:gd name="connsiteY141" fmla="*/ 525616 h 812606"/>
                <a:gd name="connsiteX142" fmla="*/ 2970129 w 12346893"/>
                <a:gd name="connsiteY142" fmla="*/ 812606 h 812606"/>
                <a:gd name="connsiteX143" fmla="*/ 2599702 w 12346893"/>
                <a:gd name="connsiteY143" fmla="*/ 664010 h 812606"/>
                <a:gd name="connsiteX144" fmla="*/ 2551495 w 12346893"/>
                <a:gd name="connsiteY144" fmla="*/ 616671 h 812606"/>
                <a:gd name="connsiteX145" fmla="*/ 2547182 w 12346893"/>
                <a:gd name="connsiteY145" fmla="*/ 625295 h 812606"/>
                <a:gd name="connsiteX146" fmla="*/ 2537646 w 12346893"/>
                <a:gd name="connsiteY146" fmla="*/ 607630 h 812606"/>
                <a:gd name="connsiteX147" fmla="*/ 2097817 w 12346893"/>
                <a:gd name="connsiteY147" fmla="*/ 320304 h 812606"/>
                <a:gd name="connsiteX148" fmla="*/ 1832207 w 12346893"/>
                <a:gd name="connsiteY148" fmla="*/ 411091 h 812606"/>
                <a:gd name="connsiteX149" fmla="*/ 1722225 w 12346893"/>
                <a:gd name="connsiteY149" fmla="*/ 515954 h 812606"/>
                <a:gd name="connsiteX150" fmla="*/ 1628223 w 12346893"/>
                <a:gd name="connsiteY150" fmla="*/ 583210 h 812606"/>
                <a:gd name="connsiteX151" fmla="*/ 1354650 w 12346893"/>
                <a:gd name="connsiteY151" fmla="*/ 660615 h 812606"/>
                <a:gd name="connsiteX152" fmla="*/ 984223 w 12346893"/>
                <a:gd name="connsiteY152" fmla="*/ 512019 h 812606"/>
                <a:gd name="connsiteX153" fmla="*/ 936017 w 12346893"/>
                <a:gd name="connsiteY153" fmla="*/ 464680 h 812606"/>
                <a:gd name="connsiteX154" fmla="*/ 931703 w 12346893"/>
                <a:gd name="connsiteY154" fmla="*/ 473303 h 812606"/>
                <a:gd name="connsiteX155" fmla="*/ 922167 w 12346893"/>
                <a:gd name="connsiteY155" fmla="*/ 455639 h 812606"/>
                <a:gd name="connsiteX156" fmla="*/ 482338 w 12346893"/>
                <a:gd name="connsiteY156" fmla="*/ 168313 h 812606"/>
                <a:gd name="connsiteX157" fmla="*/ 59276 w 12346893"/>
                <a:gd name="connsiteY157" fmla="*/ 428746 h 812606"/>
                <a:gd name="connsiteX158" fmla="*/ 59024 w 12346893"/>
                <a:gd name="connsiteY158" fmla="*/ 429155 h 812606"/>
                <a:gd name="connsiteX159" fmla="*/ 30746 w 12346893"/>
                <a:gd name="connsiteY159" fmla="*/ 480219 h 812606"/>
                <a:gd name="connsiteX160" fmla="*/ 1 w 12346893"/>
                <a:gd name="connsiteY160" fmla="*/ 541290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832571 w 12346891"/>
                <a:gd name="connsiteY59" fmla="*/ 258676 h 812606"/>
                <a:gd name="connsiteX60" fmla="*/ 8873851 w 12346891"/>
                <a:gd name="connsiteY60" fmla="*/ 229399 h 812606"/>
                <a:gd name="connsiteX61" fmla="*/ 9147424 w 12346891"/>
                <a:gd name="connsiteY61" fmla="*/ 151993 h 812606"/>
                <a:gd name="connsiteX62" fmla="*/ 9517851 w 12346891"/>
                <a:gd name="connsiteY62" fmla="*/ 300589 h 812606"/>
                <a:gd name="connsiteX63" fmla="*/ 9566057 w 12346891"/>
                <a:gd name="connsiteY63" fmla="*/ 347928 h 812606"/>
                <a:gd name="connsiteX64" fmla="*/ 9570371 w 12346891"/>
                <a:gd name="connsiteY64" fmla="*/ 339305 h 812606"/>
                <a:gd name="connsiteX65" fmla="*/ 9579906 w 12346891"/>
                <a:gd name="connsiteY65" fmla="*/ 356969 h 812606"/>
                <a:gd name="connsiteX66" fmla="*/ 10019736 w 12346891"/>
                <a:gd name="connsiteY66" fmla="*/ 644295 h 812606"/>
                <a:gd name="connsiteX67" fmla="*/ 10442798 w 12346891"/>
                <a:gd name="connsiteY67" fmla="*/ 383862 h 812606"/>
                <a:gd name="connsiteX68" fmla="*/ 10443050 w 12346891"/>
                <a:gd name="connsiteY68" fmla="*/ 383453 h 812606"/>
                <a:gd name="connsiteX69" fmla="*/ 10444542 w 12346891"/>
                <a:gd name="connsiteY69" fmla="*/ 380359 h 812606"/>
                <a:gd name="connsiteX70" fmla="*/ 10471328 w 12346891"/>
                <a:gd name="connsiteY70" fmla="*/ 332389 h 812606"/>
                <a:gd name="connsiteX71" fmla="*/ 10502072 w 12346891"/>
                <a:gd name="connsiteY71" fmla="*/ 271318 h 812606"/>
                <a:gd name="connsiteX72" fmla="*/ 10494381 w 12346891"/>
                <a:gd name="connsiteY72" fmla="*/ 296502 h 812606"/>
                <a:gd name="connsiteX73" fmla="*/ 10500491 w 12346891"/>
                <a:gd name="connsiteY73" fmla="*/ 286990 h 812606"/>
                <a:gd name="connsiteX74" fmla="*/ 10992243 w 12346891"/>
                <a:gd name="connsiteY74" fmla="*/ 0 h 812606"/>
                <a:gd name="connsiteX75" fmla="*/ 11362670 w 12346891"/>
                <a:gd name="connsiteY75" fmla="*/ 148596 h 812606"/>
                <a:gd name="connsiteX76" fmla="*/ 11410876 w 12346891"/>
                <a:gd name="connsiteY76" fmla="*/ 195935 h 812606"/>
                <a:gd name="connsiteX77" fmla="*/ 11415190 w 12346891"/>
                <a:gd name="connsiteY77" fmla="*/ 187311 h 812606"/>
                <a:gd name="connsiteX78" fmla="*/ 11424726 w 12346891"/>
                <a:gd name="connsiteY78" fmla="*/ 204976 h 812606"/>
                <a:gd name="connsiteX79" fmla="*/ 11864555 w 12346891"/>
                <a:gd name="connsiteY79" fmla="*/ 492302 h 812606"/>
                <a:gd name="connsiteX80" fmla="*/ 12329382 w 12346891"/>
                <a:gd name="connsiteY80" fmla="*/ 159808 h 812606"/>
                <a:gd name="connsiteX81" fmla="*/ 12346891 w 12346891"/>
                <a:gd name="connsiteY81" fmla="*/ 119324 h 812606"/>
                <a:gd name="connsiteX82" fmla="*/ 12329208 w 12346891"/>
                <a:gd name="connsiteY82" fmla="*/ 177225 h 812606"/>
                <a:gd name="connsiteX83" fmla="*/ 11735542 w 12346891"/>
                <a:gd name="connsiteY83" fmla="*/ 660610 h 812606"/>
                <a:gd name="connsiteX84" fmla="*/ 11365115 w 12346891"/>
                <a:gd name="connsiteY84" fmla="*/ 512014 h 812606"/>
                <a:gd name="connsiteX85" fmla="*/ 11316909 w 12346891"/>
                <a:gd name="connsiteY85" fmla="*/ 464675 h 812606"/>
                <a:gd name="connsiteX86" fmla="*/ 11312594 w 12346891"/>
                <a:gd name="connsiteY86" fmla="*/ 473298 h 812606"/>
                <a:gd name="connsiteX87" fmla="*/ 11303059 w 12346891"/>
                <a:gd name="connsiteY87" fmla="*/ 455634 h 812606"/>
                <a:gd name="connsiteX88" fmla="*/ 10863230 w 12346891"/>
                <a:gd name="connsiteY88" fmla="*/ 168308 h 812606"/>
                <a:gd name="connsiteX89" fmla="*/ 10440168 w 12346891"/>
                <a:gd name="connsiteY89" fmla="*/ 428741 h 812606"/>
                <a:gd name="connsiteX90" fmla="*/ 10439916 w 12346891"/>
                <a:gd name="connsiteY90" fmla="*/ 429150 h 812606"/>
                <a:gd name="connsiteX91" fmla="*/ 10438424 w 12346891"/>
                <a:gd name="connsiteY91" fmla="*/ 432244 h 812606"/>
                <a:gd name="connsiteX92" fmla="*/ 10411637 w 12346891"/>
                <a:gd name="connsiteY92" fmla="*/ 480214 h 812606"/>
                <a:gd name="connsiteX93" fmla="*/ 10398383 w 12346891"/>
                <a:gd name="connsiteY93" fmla="*/ 500849 h 812606"/>
                <a:gd name="connsiteX94" fmla="*/ 10380893 w 12346891"/>
                <a:gd name="connsiteY94" fmla="*/ 541285 h 812606"/>
                <a:gd name="connsiteX95" fmla="*/ 10388584 w 12346891"/>
                <a:gd name="connsiteY95" fmla="*/ 516101 h 812606"/>
                <a:gd name="connsiteX96" fmla="*/ 10382475 w 12346891"/>
                <a:gd name="connsiteY96" fmla="*/ 525613 h 812606"/>
                <a:gd name="connsiteX97" fmla="*/ 9890722 w 12346891"/>
                <a:gd name="connsiteY97" fmla="*/ 812603 h 812606"/>
                <a:gd name="connsiteX98" fmla="*/ 9520295 w 12346891"/>
                <a:gd name="connsiteY98" fmla="*/ 664007 h 812606"/>
                <a:gd name="connsiteX99" fmla="*/ 9472089 w 12346891"/>
                <a:gd name="connsiteY99" fmla="*/ 616668 h 812606"/>
                <a:gd name="connsiteX100" fmla="*/ 9467775 w 12346891"/>
                <a:gd name="connsiteY100" fmla="*/ 625292 h 812606"/>
                <a:gd name="connsiteX101" fmla="*/ 9458240 w 12346891"/>
                <a:gd name="connsiteY101" fmla="*/ 607627 h 812606"/>
                <a:gd name="connsiteX102" fmla="*/ 9018411 w 12346891"/>
                <a:gd name="connsiteY102" fmla="*/ 320302 h 812606"/>
                <a:gd name="connsiteX103" fmla="*/ 8752800 w 12346891"/>
                <a:gd name="connsiteY103" fmla="*/ 411089 h 812606"/>
                <a:gd name="connsiteX104" fmla="*/ 8707593 w 12346891"/>
                <a:gd name="connsiteY104" fmla="*/ 449000 h 812606"/>
                <a:gd name="connsiteX105" fmla="*/ 8702020 w 12346891"/>
                <a:gd name="connsiteY105" fmla="*/ 456073 h 812606"/>
                <a:gd name="connsiteX106" fmla="*/ 8590096 w 12346891"/>
                <a:gd name="connsiteY106" fmla="*/ 553928 h 812606"/>
                <a:gd name="connsiteX107" fmla="*/ 8548816 w 12346891"/>
                <a:gd name="connsiteY107" fmla="*/ 583206 h 812606"/>
                <a:gd name="connsiteX108" fmla="*/ 8275244 w 12346891"/>
                <a:gd name="connsiteY108" fmla="*/ 660611 h 812606"/>
                <a:gd name="connsiteX109" fmla="*/ 7904817 w 12346891"/>
                <a:gd name="connsiteY109" fmla="*/ 512015 h 812606"/>
                <a:gd name="connsiteX110" fmla="*/ 7856610 w 12346891"/>
                <a:gd name="connsiteY110" fmla="*/ 464676 h 812606"/>
                <a:gd name="connsiteX111" fmla="*/ 7852297 w 12346891"/>
                <a:gd name="connsiteY111" fmla="*/ 473299 h 812606"/>
                <a:gd name="connsiteX112" fmla="*/ 7842761 w 12346891"/>
                <a:gd name="connsiteY112" fmla="*/ 455635 h 812606"/>
                <a:gd name="connsiteX113" fmla="*/ 7402931 w 12346891"/>
                <a:gd name="connsiteY113" fmla="*/ 168309 h 812606"/>
                <a:gd name="connsiteX114" fmla="*/ 6979869 w 12346891"/>
                <a:gd name="connsiteY114" fmla="*/ 428742 h 812606"/>
                <a:gd name="connsiteX115" fmla="*/ 6979618 w 12346891"/>
                <a:gd name="connsiteY115" fmla="*/ 429151 h 812606"/>
                <a:gd name="connsiteX116" fmla="*/ 6978126 w 12346891"/>
                <a:gd name="connsiteY116" fmla="*/ 432245 h 812606"/>
                <a:gd name="connsiteX117" fmla="*/ 6920595 w 12346891"/>
                <a:gd name="connsiteY117" fmla="*/ 541286 h 812606"/>
                <a:gd name="connsiteX118" fmla="*/ 6928286 w 12346891"/>
                <a:gd name="connsiteY118" fmla="*/ 516102 h 812606"/>
                <a:gd name="connsiteX119" fmla="*/ 6922176 w 12346891"/>
                <a:gd name="connsiteY119" fmla="*/ 525614 h 812606"/>
                <a:gd name="connsiteX120" fmla="*/ 6430425 w 12346891"/>
                <a:gd name="connsiteY120" fmla="*/ 812604 h 812606"/>
                <a:gd name="connsiteX121" fmla="*/ 6059997 w 12346891"/>
                <a:gd name="connsiteY121" fmla="*/ 664008 h 812606"/>
                <a:gd name="connsiteX122" fmla="*/ 6011791 w 12346891"/>
                <a:gd name="connsiteY122" fmla="*/ 616669 h 812606"/>
                <a:gd name="connsiteX123" fmla="*/ 6007477 w 12346891"/>
                <a:gd name="connsiteY123" fmla="*/ 625293 h 812606"/>
                <a:gd name="connsiteX124" fmla="*/ 5997942 w 12346891"/>
                <a:gd name="connsiteY124" fmla="*/ 607628 h 812606"/>
                <a:gd name="connsiteX125" fmla="*/ 5558112 w 12346891"/>
                <a:gd name="connsiteY125" fmla="*/ 320302 h 812606"/>
                <a:gd name="connsiteX126" fmla="*/ 5292503 w 12346891"/>
                <a:gd name="connsiteY126" fmla="*/ 411089 h 812606"/>
                <a:gd name="connsiteX127" fmla="*/ 5247298 w 12346891"/>
                <a:gd name="connsiteY127" fmla="*/ 448999 h 812606"/>
                <a:gd name="connsiteX128" fmla="*/ 5241722 w 12346891"/>
                <a:gd name="connsiteY128" fmla="*/ 456075 h 812606"/>
                <a:gd name="connsiteX129" fmla="*/ 5207592 w 12346891"/>
                <a:gd name="connsiteY129" fmla="*/ 488913 h 812606"/>
                <a:gd name="connsiteX130" fmla="*/ 5088518 w 12346891"/>
                <a:gd name="connsiteY130" fmla="*/ 583208 h 812606"/>
                <a:gd name="connsiteX131" fmla="*/ 4814946 w 12346891"/>
                <a:gd name="connsiteY131" fmla="*/ 660613 h 812606"/>
                <a:gd name="connsiteX132" fmla="*/ 4444519 w 12346891"/>
                <a:gd name="connsiteY132" fmla="*/ 512017 h 812606"/>
                <a:gd name="connsiteX133" fmla="*/ 4396312 w 12346891"/>
                <a:gd name="connsiteY133" fmla="*/ 464678 h 812606"/>
                <a:gd name="connsiteX134" fmla="*/ 4391999 w 12346891"/>
                <a:gd name="connsiteY134" fmla="*/ 473301 h 812606"/>
                <a:gd name="connsiteX135" fmla="*/ 4382463 w 12346891"/>
                <a:gd name="connsiteY135" fmla="*/ 455637 h 812606"/>
                <a:gd name="connsiteX136" fmla="*/ 3942634 w 12346891"/>
                <a:gd name="connsiteY136" fmla="*/ 168311 h 812606"/>
                <a:gd name="connsiteX137" fmla="*/ 3519572 w 12346891"/>
                <a:gd name="connsiteY137" fmla="*/ 428744 h 812606"/>
                <a:gd name="connsiteX138" fmla="*/ 3477786 w 12346891"/>
                <a:gd name="connsiteY138" fmla="*/ 500852 h 812606"/>
                <a:gd name="connsiteX139" fmla="*/ 3467989 w 12346891"/>
                <a:gd name="connsiteY139" fmla="*/ 516104 h 812606"/>
                <a:gd name="connsiteX140" fmla="*/ 3461878 w 12346891"/>
                <a:gd name="connsiteY140" fmla="*/ 525616 h 812606"/>
                <a:gd name="connsiteX141" fmla="*/ 2970127 w 12346891"/>
                <a:gd name="connsiteY141" fmla="*/ 812606 h 812606"/>
                <a:gd name="connsiteX142" fmla="*/ 2599700 w 12346891"/>
                <a:gd name="connsiteY142" fmla="*/ 664010 h 812606"/>
                <a:gd name="connsiteX143" fmla="*/ 2551493 w 12346891"/>
                <a:gd name="connsiteY143" fmla="*/ 616671 h 812606"/>
                <a:gd name="connsiteX144" fmla="*/ 2547180 w 12346891"/>
                <a:gd name="connsiteY144" fmla="*/ 625295 h 812606"/>
                <a:gd name="connsiteX145" fmla="*/ 2537644 w 12346891"/>
                <a:gd name="connsiteY145" fmla="*/ 607630 h 812606"/>
                <a:gd name="connsiteX146" fmla="*/ 2097815 w 12346891"/>
                <a:gd name="connsiteY146" fmla="*/ 320304 h 812606"/>
                <a:gd name="connsiteX147" fmla="*/ 1832205 w 12346891"/>
                <a:gd name="connsiteY147" fmla="*/ 411091 h 812606"/>
                <a:gd name="connsiteX148" fmla="*/ 1722223 w 12346891"/>
                <a:gd name="connsiteY148" fmla="*/ 515954 h 812606"/>
                <a:gd name="connsiteX149" fmla="*/ 1628221 w 12346891"/>
                <a:gd name="connsiteY149" fmla="*/ 583210 h 812606"/>
                <a:gd name="connsiteX150" fmla="*/ 1354648 w 12346891"/>
                <a:gd name="connsiteY150" fmla="*/ 660615 h 812606"/>
                <a:gd name="connsiteX151" fmla="*/ 984221 w 12346891"/>
                <a:gd name="connsiteY151" fmla="*/ 512019 h 812606"/>
                <a:gd name="connsiteX152" fmla="*/ 936015 w 12346891"/>
                <a:gd name="connsiteY152" fmla="*/ 464680 h 812606"/>
                <a:gd name="connsiteX153" fmla="*/ 931701 w 12346891"/>
                <a:gd name="connsiteY153" fmla="*/ 473303 h 812606"/>
                <a:gd name="connsiteX154" fmla="*/ 922165 w 12346891"/>
                <a:gd name="connsiteY154" fmla="*/ 455639 h 812606"/>
                <a:gd name="connsiteX155" fmla="*/ 482336 w 12346891"/>
                <a:gd name="connsiteY155" fmla="*/ 168313 h 812606"/>
                <a:gd name="connsiteX156" fmla="*/ 59274 w 12346891"/>
                <a:gd name="connsiteY156" fmla="*/ 428746 h 812606"/>
                <a:gd name="connsiteX157" fmla="*/ 59022 w 12346891"/>
                <a:gd name="connsiteY157" fmla="*/ 429155 h 812606"/>
                <a:gd name="connsiteX158" fmla="*/ 30744 w 12346891"/>
                <a:gd name="connsiteY158" fmla="*/ 480219 h 812606"/>
                <a:gd name="connsiteX159" fmla="*/ -1 w 12346891"/>
                <a:gd name="connsiteY159" fmla="*/ 541290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832573 w 12346893"/>
                <a:gd name="connsiteY59" fmla="*/ 258676 h 812606"/>
                <a:gd name="connsiteX60" fmla="*/ 8873853 w 12346893"/>
                <a:gd name="connsiteY60" fmla="*/ 229399 h 812606"/>
                <a:gd name="connsiteX61" fmla="*/ 9147426 w 12346893"/>
                <a:gd name="connsiteY61" fmla="*/ 151993 h 812606"/>
                <a:gd name="connsiteX62" fmla="*/ 9517853 w 12346893"/>
                <a:gd name="connsiteY62" fmla="*/ 300589 h 812606"/>
                <a:gd name="connsiteX63" fmla="*/ 9566059 w 12346893"/>
                <a:gd name="connsiteY63" fmla="*/ 347928 h 812606"/>
                <a:gd name="connsiteX64" fmla="*/ 9570373 w 12346893"/>
                <a:gd name="connsiteY64" fmla="*/ 339305 h 812606"/>
                <a:gd name="connsiteX65" fmla="*/ 9579908 w 12346893"/>
                <a:gd name="connsiteY65" fmla="*/ 356969 h 812606"/>
                <a:gd name="connsiteX66" fmla="*/ 10019738 w 12346893"/>
                <a:gd name="connsiteY66" fmla="*/ 644295 h 812606"/>
                <a:gd name="connsiteX67" fmla="*/ 10442800 w 12346893"/>
                <a:gd name="connsiteY67" fmla="*/ 383862 h 812606"/>
                <a:gd name="connsiteX68" fmla="*/ 10443052 w 12346893"/>
                <a:gd name="connsiteY68" fmla="*/ 383453 h 812606"/>
                <a:gd name="connsiteX69" fmla="*/ 10444544 w 12346893"/>
                <a:gd name="connsiteY69" fmla="*/ 380359 h 812606"/>
                <a:gd name="connsiteX70" fmla="*/ 10502074 w 12346893"/>
                <a:gd name="connsiteY70" fmla="*/ 271318 h 812606"/>
                <a:gd name="connsiteX71" fmla="*/ 10494383 w 12346893"/>
                <a:gd name="connsiteY71" fmla="*/ 296502 h 812606"/>
                <a:gd name="connsiteX72" fmla="*/ 10500493 w 12346893"/>
                <a:gd name="connsiteY72" fmla="*/ 286990 h 812606"/>
                <a:gd name="connsiteX73" fmla="*/ 10992245 w 12346893"/>
                <a:gd name="connsiteY73" fmla="*/ 0 h 812606"/>
                <a:gd name="connsiteX74" fmla="*/ 11362672 w 12346893"/>
                <a:gd name="connsiteY74" fmla="*/ 148596 h 812606"/>
                <a:gd name="connsiteX75" fmla="*/ 11410878 w 12346893"/>
                <a:gd name="connsiteY75" fmla="*/ 195935 h 812606"/>
                <a:gd name="connsiteX76" fmla="*/ 11415192 w 12346893"/>
                <a:gd name="connsiteY76" fmla="*/ 187311 h 812606"/>
                <a:gd name="connsiteX77" fmla="*/ 11424728 w 12346893"/>
                <a:gd name="connsiteY77" fmla="*/ 204976 h 812606"/>
                <a:gd name="connsiteX78" fmla="*/ 11864557 w 12346893"/>
                <a:gd name="connsiteY78" fmla="*/ 492302 h 812606"/>
                <a:gd name="connsiteX79" fmla="*/ 12329384 w 12346893"/>
                <a:gd name="connsiteY79" fmla="*/ 159808 h 812606"/>
                <a:gd name="connsiteX80" fmla="*/ 12346893 w 12346893"/>
                <a:gd name="connsiteY80" fmla="*/ 119324 h 812606"/>
                <a:gd name="connsiteX81" fmla="*/ 12329210 w 12346893"/>
                <a:gd name="connsiteY81" fmla="*/ 177225 h 812606"/>
                <a:gd name="connsiteX82" fmla="*/ 11735544 w 12346893"/>
                <a:gd name="connsiteY82" fmla="*/ 660610 h 812606"/>
                <a:gd name="connsiteX83" fmla="*/ 11365117 w 12346893"/>
                <a:gd name="connsiteY83" fmla="*/ 512014 h 812606"/>
                <a:gd name="connsiteX84" fmla="*/ 11316911 w 12346893"/>
                <a:gd name="connsiteY84" fmla="*/ 464675 h 812606"/>
                <a:gd name="connsiteX85" fmla="*/ 11312596 w 12346893"/>
                <a:gd name="connsiteY85" fmla="*/ 473298 h 812606"/>
                <a:gd name="connsiteX86" fmla="*/ 11303061 w 12346893"/>
                <a:gd name="connsiteY86" fmla="*/ 455634 h 812606"/>
                <a:gd name="connsiteX87" fmla="*/ 10863232 w 12346893"/>
                <a:gd name="connsiteY87" fmla="*/ 168308 h 812606"/>
                <a:gd name="connsiteX88" fmla="*/ 10440170 w 12346893"/>
                <a:gd name="connsiteY88" fmla="*/ 428741 h 812606"/>
                <a:gd name="connsiteX89" fmla="*/ 10439918 w 12346893"/>
                <a:gd name="connsiteY89" fmla="*/ 429150 h 812606"/>
                <a:gd name="connsiteX90" fmla="*/ 10438426 w 12346893"/>
                <a:gd name="connsiteY90" fmla="*/ 432244 h 812606"/>
                <a:gd name="connsiteX91" fmla="*/ 10411639 w 12346893"/>
                <a:gd name="connsiteY91" fmla="*/ 480214 h 812606"/>
                <a:gd name="connsiteX92" fmla="*/ 10398385 w 12346893"/>
                <a:gd name="connsiteY92" fmla="*/ 500849 h 812606"/>
                <a:gd name="connsiteX93" fmla="*/ 10380895 w 12346893"/>
                <a:gd name="connsiteY93" fmla="*/ 541285 h 812606"/>
                <a:gd name="connsiteX94" fmla="*/ 10388586 w 12346893"/>
                <a:gd name="connsiteY94" fmla="*/ 516101 h 812606"/>
                <a:gd name="connsiteX95" fmla="*/ 10382477 w 12346893"/>
                <a:gd name="connsiteY95" fmla="*/ 525613 h 812606"/>
                <a:gd name="connsiteX96" fmla="*/ 9890724 w 12346893"/>
                <a:gd name="connsiteY96" fmla="*/ 812603 h 812606"/>
                <a:gd name="connsiteX97" fmla="*/ 9520297 w 12346893"/>
                <a:gd name="connsiteY97" fmla="*/ 664007 h 812606"/>
                <a:gd name="connsiteX98" fmla="*/ 9472091 w 12346893"/>
                <a:gd name="connsiteY98" fmla="*/ 616668 h 812606"/>
                <a:gd name="connsiteX99" fmla="*/ 9467777 w 12346893"/>
                <a:gd name="connsiteY99" fmla="*/ 625292 h 812606"/>
                <a:gd name="connsiteX100" fmla="*/ 9458242 w 12346893"/>
                <a:gd name="connsiteY100" fmla="*/ 607627 h 812606"/>
                <a:gd name="connsiteX101" fmla="*/ 9018413 w 12346893"/>
                <a:gd name="connsiteY101" fmla="*/ 320302 h 812606"/>
                <a:gd name="connsiteX102" fmla="*/ 8752802 w 12346893"/>
                <a:gd name="connsiteY102" fmla="*/ 411089 h 812606"/>
                <a:gd name="connsiteX103" fmla="*/ 8707595 w 12346893"/>
                <a:gd name="connsiteY103" fmla="*/ 449000 h 812606"/>
                <a:gd name="connsiteX104" fmla="*/ 8702022 w 12346893"/>
                <a:gd name="connsiteY104" fmla="*/ 456073 h 812606"/>
                <a:gd name="connsiteX105" fmla="*/ 8590098 w 12346893"/>
                <a:gd name="connsiteY105" fmla="*/ 553928 h 812606"/>
                <a:gd name="connsiteX106" fmla="*/ 8548818 w 12346893"/>
                <a:gd name="connsiteY106" fmla="*/ 583206 h 812606"/>
                <a:gd name="connsiteX107" fmla="*/ 8275246 w 12346893"/>
                <a:gd name="connsiteY107" fmla="*/ 660611 h 812606"/>
                <a:gd name="connsiteX108" fmla="*/ 7904819 w 12346893"/>
                <a:gd name="connsiteY108" fmla="*/ 512015 h 812606"/>
                <a:gd name="connsiteX109" fmla="*/ 7856612 w 12346893"/>
                <a:gd name="connsiteY109" fmla="*/ 464676 h 812606"/>
                <a:gd name="connsiteX110" fmla="*/ 7852299 w 12346893"/>
                <a:gd name="connsiteY110" fmla="*/ 473299 h 812606"/>
                <a:gd name="connsiteX111" fmla="*/ 7842763 w 12346893"/>
                <a:gd name="connsiteY111" fmla="*/ 455635 h 812606"/>
                <a:gd name="connsiteX112" fmla="*/ 7402933 w 12346893"/>
                <a:gd name="connsiteY112" fmla="*/ 168309 h 812606"/>
                <a:gd name="connsiteX113" fmla="*/ 6979871 w 12346893"/>
                <a:gd name="connsiteY113" fmla="*/ 428742 h 812606"/>
                <a:gd name="connsiteX114" fmla="*/ 6979620 w 12346893"/>
                <a:gd name="connsiteY114" fmla="*/ 429151 h 812606"/>
                <a:gd name="connsiteX115" fmla="*/ 6978128 w 12346893"/>
                <a:gd name="connsiteY115" fmla="*/ 432245 h 812606"/>
                <a:gd name="connsiteX116" fmla="*/ 6920597 w 12346893"/>
                <a:gd name="connsiteY116" fmla="*/ 541286 h 812606"/>
                <a:gd name="connsiteX117" fmla="*/ 6928288 w 12346893"/>
                <a:gd name="connsiteY117" fmla="*/ 516102 h 812606"/>
                <a:gd name="connsiteX118" fmla="*/ 6922178 w 12346893"/>
                <a:gd name="connsiteY118" fmla="*/ 525614 h 812606"/>
                <a:gd name="connsiteX119" fmla="*/ 6430427 w 12346893"/>
                <a:gd name="connsiteY119" fmla="*/ 812604 h 812606"/>
                <a:gd name="connsiteX120" fmla="*/ 6059999 w 12346893"/>
                <a:gd name="connsiteY120" fmla="*/ 664008 h 812606"/>
                <a:gd name="connsiteX121" fmla="*/ 6011793 w 12346893"/>
                <a:gd name="connsiteY121" fmla="*/ 616669 h 812606"/>
                <a:gd name="connsiteX122" fmla="*/ 6007479 w 12346893"/>
                <a:gd name="connsiteY122" fmla="*/ 625293 h 812606"/>
                <a:gd name="connsiteX123" fmla="*/ 5997944 w 12346893"/>
                <a:gd name="connsiteY123" fmla="*/ 607628 h 812606"/>
                <a:gd name="connsiteX124" fmla="*/ 5558114 w 12346893"/>
                <a:gd name="connsiteY124" fmla="*/ 320302 h 812606"/>
                <a:gd name="connsiteX125" fmla="*/ 5292505 w 12346893"/>
                <a:gd name="connsiteY125" fmla="*/ 411089 h 812606"/>
                <a:gd name="connsiteX126" fmla="*/ 5247300 w 12346893"/>
                <a:gd name="connsiteY126" fmla="*/ 448999 h 812606"/>
                <a:gd name="connsiteX127" fmla="*/ 5241724 w 12346893"/>
                <a:gd name="connsiteY127" fmla="*/ 456075 h 812606"/>
                <a:gd name="connsiteX128" fmla="*/ 5207594 w 12346893"/>
                <a:gd name="connsiteY128" fmla="*/ 488913 h 812606"/>
                <a:gd name="connsiteX129" fmla="*/ 5088520 w 12346893"/>
                <a:gd name="connsiteY129" fmla="*/ 583208 h 812606"/>
                <a:gd name="connsiteX130" fmla="*/ 4814948 w 12346893"/>
                <a:gd name="connsiteY130" fmla="*/ 660613 h 812606"/>
                <a:gd name="connsiteX131" fmla="*/ 4444521 w 12346893"/>
                <a:gd name="connsiteY131" fmla="*/ 512017 h 812606"/>
                <a:gd name="connsiteX132" fmla="*/ 4396314 w 12346893"/>
                <a:gd name="connsiteY132" fmla="*/ 464678 h 812606"/>
                <a:gd name="connsiteX133" fmla="*/ 4392001 w 12346893"/>
                <a:gd name="connsiteY133" fmla="*/ 473301 h 812606"/>
                <a:gd name="connsiteX134" fmla="*/ 4382465 w 12346893"/>
                <a:gd name="connsiteY134" fmla="*/ 455637 h 812606"/>
                <a:gd name="connsiteX135" fmla="*/ 3942636 w 12346893"/>
                <a:gd name="connsiteY135" fmla="*/ 168311 h 812606"/>
                <a:gd name="connsiteX136" fmla="*/ 3519574 w 12346893"/>
                <a:gd name="connsiteY136" fmla="*/ 428744 h 812606"/>
                <a:gd name="connsiteX137" fmla="*/ 3477788 w 12346893"/>
                <a:gd name="connsiteY137" fmla="*/ 500852 h 812606"/>
                <a:gd name="connsiteX138" fmla="*/ 3467991 w 12346893"/>
                <a:gd name="connsiteY138" fmla="*/ 516104 h 812606"/>
                <a:gd name="connsiteX139" fmla="*/ 3461880 w 12346893"/>
                <a:gd name="connsiteY139" fmla="*/ 525616 h 812606"/>
                <a:gd name="connsiteX140" fmla="*/ 2970129 w 12346893"/>
                <a:gd name="connsiteY140" fmla="*/ 812606 h 812606"/>
                <a:gd name="connsiteX141" fmla="*/ 2599702 w 12346893"/>
                <a:gd name="connsiteY141" fmla="*/ 664010 h 812606"/>
                <a:gd name="connsiteX142" fmla="*/ 2551495 w 12346893"/>
                <a:gd name="connsiteY142" fmla="*/ 616671 h 812606"/>
                <a:gd name="connsiteX143" fmla="*/ 2547182 w 12346893"/>
                <a:gd name="connsiteY143" fmla="*/ 625295 h 812606"/>
                <a:gd name="connsiteX144" fmla="*/ 2537646 w 12346893"/>
                <a:gd name="connsiteY144" fmla="*/ 607630 h 812606"/>
                <a:gd name="connsiteX145" fmla="*/ 2097817 w 12346893"/>
                <a:gd name="connsiteY145" fmla="*/ 320304 h 812606"/>
                <a:gd name="connsiteX146" fmla="*/ 1832207 w 12346893"/>
                <a:gd name="connsiteY146" fmla="*/ 411091 h 812606"/>
                <a:gd name="connsiteX147" fmla="*/ 1722225 w 12346893"/>
                <a:gd name="connsiteY147" fmla="*/ 515954 h 812606"/>
                <a:gd name="connsiteX148" fmla="*/ 1628223 w 12346893"/>
                <a:gd name="connsiteY148" fmla="*/ 583210 h 812606"/>
                <a:gd name="connsiteX149" fmla="*/ 1354650 w 12346893"/>
                <a:gd name="connsiteY149" fmla="*/ 660615 h 812606"/>
                <a:gd name="connsiteX150" fmla="*/ 984223 w 12346893"/>
                <a:gd name="connsiteY150" fmla="*/ 512019 h 812606"/>
                <a:gd name="connsiteX151" fmla="*/ 936017 w 12346893"/>
                <a:gd name="connsiteY151" fmla="*/ 464680 h 812606"/>
                <a:gd name="connsiteX152" fmla="*/ 931703 w 12346893"/>
                <a:gd name="connsiteY152" fmla="*/ 473303 h 812606"/>
                <a:gd name="connsiteX153" fmla="*/ 922167 w 12346893"/>
                <a:gd name="connsiteY153" fmla="*/ 455639 h 812606"/>
                <a:gd name="connsiteX154" fmla="*/ 482338 w 12346893"/>
                <a:gd name="connsiteY154" fmla="*/ 168313 h 812606"/>
                <a:gd name="connsiteX155" fmla="*/ 59276 w 12346893"/>
                <a:gd name="connsiteY155" fmla="*/ 428746 h 812606"/>
                <a:gd name="connsiteX156" fmla="*/ 59024 w 12346893"/>
                <a:gd name="connsiteY156" fmla="*/ 429155 h 812606"/>
                <a:gd name="connsiteX157" fmla="*/ 30746 w 12346893"/>
                <a:gd name="connsiteY157" fmla="*/ 480219 h 812606"/>
                <a:gd name="connsiteX158" fmla="*/ 1 w 12346893"/>
                <a:gd name="connsiteY158" fmla="*/ 541290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832571 w 12346891"/>
                <a:gd name="connsiteY59" fmla="*/ 258676 h 812606"/>
                <a:gd name="connsiteX60" fmla="*/ 8873851 w 12346891"/>
                <a:gd name="connsiteY60" fmla="*/ 229399 h 812606"/>
                <a:gd name="connsiteX61" fmla="*/ 9147424 w 12346891"/>
                <a:gd name="connsiteY61" fmla="*/ 151993 h 812606"/>
                <a:gd name="connsiteX62" fmla="*/ 9517851 w 12346891"/>
                <a:gd name="connsiteY62" fmla="*/ 300589 h 812606"/>
                <a:gd name="connsiteX63" fmla="*/ 9566057 w 12346891"/>
                <a:gd name="connsiteY63" fmla="*/ 347928 h 812606"/>
                <a:gd name="connsiteX64" fmla="*/ 9570371 w 12346891"/>
                <a:gd name="connsiteY64" fmla="*/ 339305 h 812606"/>
                <a:gd name="connsiteX65" fmla="*/ 9579906 w 12346891"/>
                <a:gd name="connsiteY65" fmla="*/ 356969 h 812606"/>
                <a:gd name="connsiteX66" fmla="*/ 10019736 w 12346891"/>
                <a:gd name="connsiteY66" fmla="*/ 644295 h 812606"/>
                <a:gd name="connsiteX67" fmla="*/ 10442798 w 12346891"/>
                <a:gd name="connsiteY67" fmla="*/ 383862 h 812606"/>
                <a:gd name="connsiteX68" fmla="*/ 10443050 w 12346891"/>
                <a:gd name="connsiteY68" fmla="*/ 383453 h 812606"/>
                <a:gd name="connsiteX69" fmla="*/ 10444542 w 12346891"/>
                <a:gd name="connsiteY69" fmla="*/ 380359 h 812606"/>
                <a:gd name="connsiteX70" fmla="*/ 10502072 w 12346891"/>
                <a:gd name="connsiteY70" fmla="*/ 271318 h 812606"/>
                <a:gd name="connsiteX71" fmla="*/ 10494381 w 12346891"/>
                <a:gd name="connsiteY71" fmla="*/ 296502 h 812606"/>
                <a:gd name="connsiteX72" fmla="*/ 10500491 w 12346891"/>
                <a:gd name="connsiteY72" fmla="*/ 286990 h 812606"/>
                <a:gd name="connsiteX73" fmla="*/ 10992243 w 12346891"/>
                <a:gd name="connsiteY73" fmla="*/ 0 h 812606"/>
                <a:gd name="connsiteX74" fmla="*/ 11362670 w 12346891"/>
                <a:gd name="connsiteY74" fmla="*/ 148596 h 812606"/>
                <a:gd name="connsiteX75" fmla="*/ 11410876 w 12346891"/>
                <a:gd name="connsiteY75" fmla="*/ 195935 h 812606"/>
                <a:gd name="connsiteX76" fmla="*/ 11415190 w 12346891"/>
                <a:gd name="connsiteY76" fmla="*/ 187311 h 812606"/>
                <a:gd name="connsiteX77" fmla="*/ 11424726 w 12346891"/>
                <a:gd name="connsiteY77" fmla="*/ 204976 h 812606"/>
                <a:gd name="connsiteX78" fmla="*/ 11864555 w 12346891"/>
                <a:gd name="connsiteY78" fmla="*/ 492302 h 812606"/>
                <a:gd name="connsiteX79" fmla="*/ 12329382 w 12346891"/>
                <a:gd name="connsiteY79" fmla="*/ 159808 h 812606"/>
                <a:gd name="connsiteX80" fmla="*/ 12346891 w 12346891"/>
                <a:gd name="connsiteY80" fmla="*/ 119324 h 812606"/>
                <a:gd name="connsiteX81" fmla="*/ 12329208 w 12346891"/>
                <a:gd name="connsiteY81" fmla="*/ 177225 h 812606"/>
                <a:gd name="connsiteX82" fmla="*/ 11735542 w 12346891"/>
                <a:gd name="connsiteY82" fmla="*/ 660610 h 812606"/>
                <a:gd name="connsiteX83" fmla="*/ 11365115 w 12346891"/>
                <a:gd name="connsiteY83" fmla="*/ 512014 h 812606"/>
                <a:gd name="connsiteX84" fmla="*/ 11316909 w 12346891"/>
                <a:gd name="connsiteY84" fmla="*/ 464675 h 812606"/>
                <a:gd name="connsiteX85" fmla="*/ 11312594 w 12346891"/>
                <a:gd name="connsiteY85" fmla="*/ 473298 h 812606"/>
                <a:gd name="connsiteX86" fmla="*/ 11303059 w 12346891"/>
                <a:gd name="connsiteY86" fmla="*/ 455634 h 812606"/>
                <a:gd name="connsiteX87" fmla="*/ 10863230 w 12346891"/>
                <a:gd name="connsiteY87" fmla="*/ 168308 h 812606"/>
                <a:gd name="connsiteX88" fmla="*/ 10440168 w 12346891"/>
                <a:gd name="connsiteY88" fmla="*/ 428741 h 812606"/>
                <a:gd name="connsiteX89" fmla="*/ 10439916 w 12346891"/>
                <a:gd name="connsiteY89" fmla="*/ 429150 h 812606"/>
                <a:gd name="connsiteX90" fmla="*/ 10438424 w 12346891"/>
                <a:gd name="connsiteY90" fmla="*/ 432244 h 812606"/>
                <a:gd name="connsiteX91" fmla="*/ 10398383 w 12346891"/>
                <a:gd name="connsiteY91" fmla="*/ 500849 h 812606"/>
                <a:gd name="connsiteX92" fmla="*/ 10380893 w 12346891"/>
                <a:gd name="connsiteY92" fmla="*/ 541285 h 812606"/>
                <a:gd name="connsiteX93" fmla="*/ 10388584 w 12346891"/>
                <a:gd name="connsiteY93" fmla="*/ 516101 h 812606"/>
                <a:gd name="connsiteX94" fmla="*/ 10382475 w 12346891"/>
                <a:gd name="connsiteY94" fmla="*/ 525613 h 812606"/>
                <a:gd name="connsiteX95" fmla="*/ 9890722 w 12346891"/>
                <a:gd name="connsiteY95" fmla="*/ 812603 h 812606"/>
                <a:gd name="connsiteX96" fmla="*/ 9520295 w 12346891"/>
                <a:gd name="connsiteY96" fmla="*/ 664007 h 812606"/>
                <a:gd name="connsiteX97" fmla="*/ 9472089 w 12346891"/>
                <a:gd name="connsiteY97" fmla="*/ 616668 h 812606"/>
                <a:gd name="connsiteX98" fmla="*/ 9467775 w 12346891"/>
                <a:gd name="connsiteY98" fmla="*/ 625292 h 812606"/>
                <a:gd name="connsiteX99" fmla="*/ 9458240 w 12346891"/>
                <a:gd name="connsiteY99" fmla="*/ 607627 h 812606"/>
                <a:gd name="connsiteX100" fmla="*/ 9018411 w 12346891"/>
                <a:gd name="connsiteY100" fmla="*/ 320302 h 812606"/>
                <a:gd name="connsiteX101" fmla="*/ 8752800 w 12346891"/>
                <a:gd name="connsiteY101" fmla="*/ 411089 h 812606"/>
                <a:gd name="connsiteX102" fmla="*/ 8707593 w 12346891"/>
                <a:gd name="connsiteY102" fmla="*/ 449000 h 812606"/>
                <a:gd name="connsiteX103" fmla="*/ 8702020 w 12346891"/>
                <a:gd name="connsiteY103" fmla="*/ 456073 h 812606"/>
                <a:gd name="connsiteX104" fmla="*/ 8590096 w 12346891"/>
                <a:gd name="connsiteY104" fmla="*/ 553928 h 812606"/>
                <a:gd name="connsiteX105" fmla="*/ 8548816 w 12346891"/>
                <a:gd name="connsiteY105" fmla="*/ 583206 h 812606"/>
                <a:gd name="connsiteX106" fmla="*/ 8275244 w 12346891"/>
                <a:gd name="connsiteY106" fmla="*/ 660611 h 812606"/>
                <a:gd name="connsiteX107" fmla="*/ 7904817 w 12346891"/>
                <a:gd name="connsiteY107" fmla="*/ 512015 h 812606"/>
                <a:gd name="connsiteX108" fmla="*/ 7856610 w 12346891"/>
                <a:gd name="connsiteY108" fmla="*/ 464676 h 812606"/>
                <a:gd name="connsiteX109" fmla="*/ 7852297 w 12346891"/>
                <a:gd name="connsiteY109" fmla="*/ 473299 h 812606"/>
                <a:gd name="connsiteX110" fmla="*/ 7842761 w 12346891"/>
                <a:gd name="connsiteY110" fmla="*/ 455635 h 812606"/>
                <a:gd name="connsiteX111" fmla="*/ 7402931 w 12346891"/>
                <a:gd name="connsiteY111" fmla="*/ 168309 h 812606"/>
                <a:gd name="connsiteX112" fmla="*/ 6979869 w 12346891"/>
                <a:gd name="connsiteY112" fmla="*/ 428742 h 812606"/>
                <a:gd name="connsiteX113" fmla="*/ 6979618 w 12346891"/>
                <a:gd name="connsiteY113" fmla="*/ 429151 h 812606"/>
                <a:gd name="connsiteX114" fmla="*/ 6978126 w 12346891"/>
                <a:gd name="connsiteY114" fmla="*/ 432245 h 812606"/>
                <a:gd name="connsiteX115" fmla="*/ 6920595 w 12346891"/>
                <a:gd name="connsiteY115" fmla="*/ 541286 h 812606"/>
                <a:gd name="connsiteX116" fmla="*/ 6928286 w 12346891"/>
                <a:gd name="connsiteY116" fmla="*/ 516102 h 812606"/>
                <a:gd name="connsiteX117" fmla="*/ 6922176 w 12346891"/>
                <a:gd name="connsiteY117" fmla="*/ 525614 h 812606"/>
                <a:gd name="connsiteX118" fmla="*/ 6430425 w 12346891"/>
                <a:gd name="connsiteY118" fmla="*/ 812604 h 812606"/>
                <a:gd name="connsiteX119" fmla="*/ 6059997 w 12346891"/>
                <a:gd name="connsiteY119" fmla="*/ 664008 h 812606"/>
                <a:gd name="connsiteX120" fmla="*/ 6011791 w 12346891"/>
                <a:gd name="connsiteY120" fmla="*/ 616669 h 812606"/>
                <a:gd name="connsiteX121" fmla="*/ 6007477 w 12346891"/>
                <a:gd name="connsiteY121" fmla="*/ 625293 h 812606"/>
                <a:gd name="connsiteX122" fmla="*/ 5997942 w 12346891"/>
                <a:gd name="connsiteY122" fmla="*/ 607628 h 812606"/>
                <a:gd name="connsiteX123" fmla="*/ 5558112 w 12346891"/>
                <a:gd name="connsiteY123" fmla="*/ 320302 h 812606"/>
                <a:gd name="connsiteX124" fmla="*/ 5292503 w 12346891"/>
                <a:gd name="connsiteY124" fmla="*/ 411089 h 812606"/>
                <a:gd name="connsiteX125" fmla="*/ 5247298 w 12346891"/>
                <a:gd name="connsiteY125" fmla="*/ 448999 h 812606"/>
                <a:gd name="connsiteX126" fmla="*/ 5241722 w 12346891"/>
                <a:gd name="connsiteY126" fmla="*/ 456075 h 812606"/>
                <a:gd name="connsiteX127" fmla="*/ 5207592 w 12346891"/>
                <a:gd name="connsiteY127" fmla="*/ 488913 h 812606"/>
                <a:gd name="connsiteX128" fmla="*/ 5088518 w 12346891"/>
                <a:gd name="connsiteY128" fmla="*/ 583208 h 812606"/>
                <a:gd name="connsiteX129" fmla="*/ 4814946 w 12346891"/>
                <a:gd name="connsiteY129" fmla="*/ 660613 h 812606"/>
                <a:gd name="connsiteX130" fmla="*/ 4444519 w 12346891"/>
                <a:gd name="connsiteY130" fmla="*/ 512017 h 812606"/>
                <a:gd name="connsiteX131" fmla="*/ 4396312 w 12346891"/>
                <a:gd name="connsiteY131" fmla="*/ 464678 h 812606"/>
                <a:gd name="connsiteX132" fmla="*/ 4391999 w 12346891"/>
                <a:gd name="connsiteY132" fmla="*/ 473301 h 812606"/>
                <a:gd name="connsiteX133" fmla="*/ 4382463 w 12346891"/>
                <a:gd name="connsiteY133" fmla="*/ 455637 h 812606"/>
                <a:gd name="connsiteX134" fmla="*/ 3942634 w 12346891"/>
                <a:gd name="connsiteY134" fmla="*/ 168311 h 812606"/>
                <a:gd name="connsiteX135" fmla="*/ 3519572 w 12346891"/>
                <a:gd name="connsiteY135" fmla="*/ 428744 h 812606"/>
                <a:gd name="connsiteX136" fmla="*/ 3477786 w 12346891"/>
                <a:gd name="connsiteY136" fmla="*/ 500852 h 812606"/>
                <a:gd name="connsiteX137" fmla="*/ 3467989 w 12346891"/>
                <a:gd name="connsiteY137" fmla="*/ 516104 h 812606"/>
                <a:gd name="connsiteX138" fmla="*/ 3461878 w 12346891"/>
                <a:gd name="connsiteY138" fmla="*/ 525616 h 812606"/>
                <a:gd name="connsiteX139" fmla="*/ 2970127 w 12346891"/>
                <a:gd name="connsiteY139" fmla="*/ 812606 h 812606"/>
                <a:gd name="connsiteX140" fmla="*/ 2599700 w 12346891"/>
                <a:gd name="connsiteY140" fmla="*/ 664010 h 812606"/>
                <a:gd name="connsiteX141" fmla="*/ 2551493 w 12346891"/>
                <a:gd name="connsiteY141" fmla="*/ 616671 h 812606"/>
                <a:gd name="connsiteX142" fmla="*/ 2547180 w 12346891"/>
                <a:gd name="connsiteY142" fmla="*/ 625295 h 812606"/>
                <a:gd name="connsiteX143" fmla="*/ 2537644 w 12346891"/>
                <a:gd name="connsiteY143" fmla="*/ 607630 h 812606"/>
                <a:gd name="connsiteX144" fmla="*/ 2097815 w 12346891"/>
                <a:gd name="connsiteY144" fmla="*/ 320304 h 812606"/>
                <a:gd name="connsiteX145" fmla="*/ 1832205 w 12346891"/>
                <a:gd name="connsiteY145" fmla="*/ 411091 h 812606"/>
                <a:gd name="connsiteX146" fmla="*/ 1722223 w 12346891"/>
                <a:gd name="connsiteY146" fmla="*/ 515954 h 812606"/>
                <a:gd name="connsiteX147" fmla="*/ 1628221 w 12346891"/>
                <a:gd name="connsiteY147" fmla="*/ 583210 h 812606"/>
                <a:gd name="connsiteX148" fmla="*/ 1354648 w 12346891"/>
                <a:gd name="connsiteY148" fmla="*/ 660615 h 812606"/>
                <a:gd name="connsiteX149" fmla="*/ 984221 w 12346891"/>
                <a:gd name="connsiteY149" fmla="*/ 512019 h 812606"/>
                <a:gd name="connsiteX150" fmla="*/ 936015 w 12346891"/>
                <a:gd name="connsiteY150" fmla="*/ 464680 h 812606"/>
                <a:gd name="connsiteX151" fmla="*/ 931701 w 12346891"/>
                <a:gd name="connsiteY151" fmla="*/ 473303 h 812606"/>
                <a:gd name="connsiteX152" fmla="*/ 922165 w 12346891"/>
                <a:gd name="connsiteY152" fmla="*/ 455639 h 812606"/>
                <a:gd name="connsiteX153" fmla="*/ 482336 w 12346891"/>
                <a:gd name="connsiteY153" fmla="*/ 168313 h 812606"/>
                <a:gd name="connsiteX154" fmla="*/ 59274 w 12346891"/>
                <a:gd name="connsiteY154" fmla="*/ 428746 h 812606"/>
                <a:gd name="connsiteX155" fmla="*/ 59022 w 12346891"/>
                <a:gd name="connsiteY155" fmla="*/ 429155 h 812606"/>
                <a:gd name="connsiteX156" fmla="*/ 30744 w 12346891"/>
                <a:gd name="connsiteY156" fmla="*/ 480219 h 812606"/>
                <a:gd name="connsiteX157" fmla="*/ -1 w 12346891"/>
                <a:gd name="connsiteY157" fmla="*/ 541290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832573 w 12346893"/>
                <a:gd name="connsiteY59" fmla="*/ 258676 h 812606"/>
                <a:gd name="connsiteX60" fmla="*/ 8873853 w 12346893"/>
                <a:gd name="connsiteY60" fmla="*/ 229399 h 812606"/>
                <a:gd name="connsiteX61" fmla="*/ 9147426 w 12346893"/>
                <a:gd name="connsiteY61" fmla="*/ 151993 h 812606"/>
                <a:gd name="connsiteX62" fmla="*/ 9517853 w 12346893"/>
                <a:gd name="connsiteY62" fmla="*/ 300589 h 812606"/>
                <a:gd name="connsiteX63" fmla="*/ 9566059 w 12346893"/>
                <a:gd name="connsiteY63" fmla="*/ 347928 h 812606"/>
                <a:gd name="connsiteX64" fmla="*/ 9570373 w 12346893"/>
                <a:gd name="connsiteY64" fmla="*/ 339305 h 812606"/>
                <a:gd name="connsiteX65" fmla="*/ 9579908 w 12346893"/>
                <a:gd name="connsiteY65" fmla="*/ 356969 h 812606"/>
                <a:gd name="connsiteX66" fmla="*/ 10019738 w 12346893"/>
                <a:gd name="connsiteY66" fmla="*/ 644295 h 812606"/>
                <a:gd name="connsiteX67" fmla="*/ 10442800 w 12346893"/>
                <a:gd name="connsiteY67" fmla="*/ 383862 h 812606"/>
                <a:gd name="connsiteX68" fmla="*/ 10443052 w 12346893"/>
                <a:gd name="connsiteY68" fmla="*/ 383453 h 812606"/>
                <a:gd name="connsiteX69" fmla="*/ 10444544 w 12346893"/>
                <a:gd name="connsiteY69" fmla="*/ 380359 h 812606"/>
                <a:gd name="connsiteX70" fmla="*/ 10502074 w 12346893"/>
                <a:gd name="connsiteY70" fmla="*/ 271318 h 812606"/>
                <a:gd name="connsiteX71" fmla="*/ 10494383 w 12346893"/>
                <a:gd name="connsiteY71" fmla="*/ 296502 h 812606"/>
                <a:gd name="connsiteX72" fmla="*/ 10500493 w 12346893"/>
                <a:gd name="connsiteY72" fmla="*/ 286990 h 812606"/>
                <a:gd name="connsiteX73" fmla="*/ 10992245 w 12346893"/>
                <a:gd name="connsiteY73" fmla="*/ 0 h 812606"/>
                <a:gd name="connsiteX74" fmla="*/ 11362672 w 12346893"/>
                <a:gd name="connsiteY74" fmla="*/ 148596 h 812606"/>
                <a:gd name="connsiteX75" fmla="*/ 11410878 w 12346893"/>
                <a:gd name="connsiteY75" fmla="*/ 195935 h 812606"/>
                <a:gd name="connsiteX76" fmla="*/ 11415192 w 12346893"/>
                <a:gd name="connsiteY76" fmla="*/ 187311 h 812606"/>
                <a:gd name="connsiteX77" fmla="*/ 11424728 w 12346893"/>
                <a:gd name="connsiteY77" fmla="*/ 204976 h 812606"/>
                <a:gd name="connsiteX78" fmla="*/ 11864557 w 12346893"/>
                <a:gd name="connsiteY78" fmla="*/ 492302 h 812606"/>
                <a:gd name="connsiteX79" fmla="*/ 12329384 w 12346893"/>
                <a:gd name="connsiteY79" fmla="*/ 159808 h 812606"/>
                <a:gd name="connsiteX80" fmla="*/ 12346893 w 12346893"/>
                <a:gd name="connsiteY80" fmla="*/ 119324 h 812606"/>
                <a:gd name="connsiteX81" fmla="*/ 12329210 w 12346893"/>
                <a:gd name="connsiteY81" fmla="*/ 177225 h 812606"/>
                <a:gd name="connsiteX82" fmla="*/ 11735544 w 12346893"/>
                <a:gd name="connsiteY82" fmla="*/ 660610 h 812606"/>
                <a:gd name="connsiteX83" fmla="*/ 11365117 w 12346893"/>
                <a:gd name="connsiteY83" fmla="*/ 512014 h 812606"/>
                <a:gd name="connsiteX84" fmla="*/ 11316911 w 12346893"/>
                <a:gd name="connsiteY84" fmla="*/ 464675 h 812606"/>
                <a:gd name="connsiteX85" fmla="*/ 11312596 w 12346893"/>
                <a:gd name="connsiteY85" fmla="*/ 473298 h 812606"/>
                <a:gd name="connsiteX86" fmla="*/ 11303061 w 12346893"/>
                <a:gd name="connsiteY86" fmla="*/ 455634 h 812606"/>
                <a:gd name="connsiteX87" fmla="*/ 10863232 w 12346893"/>
                <a:gd name="connsiteY87" fmla="*/ 168308 h 812606"/>
                <a:gd name="connsiteX88" fmla="*/ 10440170 w 12346893"/>
                <a:gd name="connsiteY88" fmla="*/ 428741 h 812606"/>
                <a:gd name="connsiteX89" fmla="*/ 10439918 w 12346893"/>
                <a:gd name="connsiteY89" fmla="*/ 429150 h 812606"/>
                <a:gd name="connsiteX90" fmla="*/ 10438426 w 12346893"/>
                <a:gd name="connsiteY90" fmla="*/ 432244 h 812606"/>
                <a:gd name="connsiteX91" fmla="*/ 10380895 w 12346893"/>
                <a:gd name="connsiteY91" fmla="*/ 541285 h 812606"/>
                <a:gd name="connsiteX92" fmla="*/ 10388586 w 12346893"/>
                <a:gd name="connsiteY92" fmla="*/ 516101 h 812606"/>
                <a:gd name="connsiteX93" fmla="*/ 10382477 w 12346893"/>
                <a:gd name="connsiteY93" fmla="*/ 525613 h 812606"/>
                <a:gd name="connsiteX94" fmla="*/ 9890724 w 12346893"/>
                <a:gd name="connsiteY94" fmla="*/ 812603 h 812606"/>
                <a:gd name="connsiteX95" fmla="*/ 9520297 w 12346893"/>
                <a:gd name="connsiteY95" fmla="*/ 664007 h 812606"/>
                <a:gd name="connsiteX96" fmla="*/ 9472091 w 12346893"/>
                <a:gd name="connsiteY96" fmla="*/ 616668 h 812606"/>
                <a:gd name="connsiteX97" fmla="*/ 9467777 w 12346893"/>
                <a:gd name="connsiteY97" fmla="*/ 625292 h 812606"/>
                <a:gd name="connsiteX98" fmla="*/ 9458242 w 12346893"/>
                <a:gd name="connsiteY98" fmla="*/ 607627 h 812606"/>
                <a:gd name="connsiteX99" fmla="*/ 9018413 w 12346893"/>
                <a:gd name="connsiteY99" fmla="*/ 320302 h 812606"/>
                <a:gd name="connsiteX100" fmla="*/ 8752802 w 12346893"/>
                <a:gd name="connsiteY100" fmla="*/ 411089 h 812606"/>
                <a:gd name="connsiteX101" fmla="*/ 8707595 w 12346893"/>
                <a:gd name="connsiteY101" fmla="*/ 449000 h 812606"/>
                <a:gd name="connsiteX102" fmla="*/ 8702022 w 12346893"/>
                <a:gd name="connsiteY102" fmla="*/ 456073 h 812606"/>
                <a:gd name="connsiteX103" fmla="*/ 8590098 w 12346893"/>
                <a:gd name="connsiteY103" fmla="*/ 553928 h 812606"/>
                <a:gd name="connsiteX104" fmla="*/ 8548818 w 12346893"/>
                <a:gd name="connsiteY104" fmla="*/ 583206 h 812606"/>
                <a:gd name="connsiteX105" fmla="*/ 8275246 w 12346893"/>
                <a:gd name="connsiteY105" fmla="*/ 660611 h 812606"/>
                <a:gd name="connsiteX106" fmla="*/ 7904819 w 12346893"/>
                <a:gd name="connsiteY106" fmla="*/ 512015 h 812606"/>
                <a:gd name="connsiteX107" fmla="*/ 7856612 w 12346893"/>
                <a:gd name="connsiteY107" fmla="*/ 464676 h 812606"/>
                <a:gd name="connsiteX108" fmla="*/ 7852299 w 12346893"/>
                <a:gd name="connsiteY108" fmla="*/ 473299 h 812606"/>
                <a:gd name="connsiteX109" fmla="*/ 7842763 w 12346893"/>
                <a:gd name="connsiteY109" fmla="*/ 455635 h 812606"/>
                <a:gd name="connsiteX110" fmla="*/ 7402933 w 12346893"/>
                <a:gd name="connsiteY110" fmla="*/ 168309 h 812606"/>
                <a:gd name="connsiteX111" fmla="*/ 6979871 w 12346893"/>
                <a:gd name="connsiteY111" fmla="*/ 428742 h 812606"/>
                <a:gd name="connsiteX112" fmla="*/ 6979620 w 12346893"/>
                <a:gd name="connsiteY112" fmla="*/ 429151 h 812606"/>
                <a:gd name="connsiteX113" fmla="*/ 6978128 w 12346893"/>
                <a:gd name="connsiteY113" fmla="*/ 432245 h 812606"/>
                <a:gd name="connsiteX114" fmla="*/ 6920597 w 12346893"/>
                <a:gd name="connsiteY114" fmla="*/ 541286 h 812606"/>
                <a:gd name="connsiteX115" fmla="*/ 6928288 w 12346893"/>
                <a:gd name="connsiteY115" fmla="*/ 516102 h 812606"/>
                <a:gd name="connsiteX116" fmla="*/ 6922178 w 12346893"/>
                <a:gd name="connsiteY116" fmla="*/ 525614 h 812606"/>
                <a:gd name="connsiteX117" fmla="*/ 6430427 w 12346893"/>
                <a:gd name="connsiteY117" fmla="*/ 812604 h 812606"/>
                <a:gd name="connsiteX118" fmla="*/ 6059999 w 12346893"/>
                <a:gd name="connsiteY118" fmla="*/ 664008 h 812606"/>
                <a:gd name="connsiteX119" fmla="*/ 6011793 w 12346893"/>
                <a:gd name="connsiteY119" fmla="*/ 616669 h 812606"/>
                <a:gd name="connsiteX120" fmla="*/ 6007479 w 12346893"/>
                <a:gd name="connsiteY120" fmla="*/ 625293 h 812606"/>
                <a:gd name="connsiteX121" fmla="*/ 5997944 w 12346893"/>
                <a:gd name="connsiteY121" fmla="*/ 607628 h 812606"/>
                <a:gd name="connsiteX122" fmla="*/ 5558114 w 12346893"/>
                <a:gd name="connsiteY122" fmla="*/ 320302 h 812606"/>
                <a:gd name="connsiteX123" fmla="*/ 5292505 w 12346893"/>
                <a:gd name="connsiteY123" fmla="*/ 411089 h 812606"/>
                <a:gd name="connsiteX124" fmla="*/ 5247300 w 12346893"/>
                <a:gd name="connsiteY124" fmla="*/ 448999 h 812606"/>
                <a:gd name="connsiteX125" fmla="*/ 5241724 w 12346893"/>
                <a:gd name="connsiteY125" fmla="*/ 456075 h 812606"/>
                <a:gd name="connsiteX126" fmla="*/ 5207594 w 12346893"/>
                <a:gd name="connsiteY126" fmla="*/ 488913 h 812606"/>
                <a:gd name="connsiteX127" fmla="*/ 5088520 w 12346893"/>
                <a:gd name="connsiteY127" fmla="*/ 583208 h 812606"/>
                <a:gd name="connsiteX128" fmla="*/ 4814948 w 12346893"/>
                <a:gd name="connsiteY128" fmla="*/ 660613 h 812606"/>
                <a:gd name="connsiteX129" fmla="*/ 4444521 w 12346893"/>
                <a:gd name="connsiteY129" fmla="*/ 512017 h 812606"/>
                <a:gd name="connsiteX130" fmla="*/ 4396314 w 12346893"/>
                <a:gd name="connsiteY130" fmla="*/ 464678 h 812606"/>
                <a:gd name="connsiteX131" fmla="*/ 4392001 w 12346893"/>
                <a:gd name="connsiteY131" fmla="*/ 473301 h 812606"/>
                <a:gd name="connsiteX132" fmla="*/ 4382465 w 12346893"/>
                <a:gd name="connsiteY132" fmla="*/ 455637 h 812606"/>
                <a:gd name="connsiteX133" fmla="*/ 3942636 w 12346893"/>
                <a:gd name="connsiteY133" fmla="*/ 168311 h 812606"/>
                <a:gd name="connsiteX134" fmla="*/ 3519574 w 12346893"/>
                <a:gd name="connsiteY134" fmla="*/ 428744 h 812606"/>
                <a:gd name="connsiteX135" fmla="*/ 3477788 w 12346893"/>
                <a:gd name="connsiteY135" fmla="*/ 500852 h 812606"/>
                <a:gd name="connsiteX136" fmla="*/ 3467991 w 12346893"/>
                <a:gd name="connsiteY136" fmla="*/ 516104 h 812606"/>
                <a:gd name="connsiteX137" fmla="*/ 3461880 w 12346893"/>
                <a:gd name="connsiteY137" fmla="*/ 525616 h 812606"/>
                <a:gd name="connsiteX138" fmla="*/ 2970129 w 12346893"/>
                <a:gd name="connsiteY138" fmla="*/ 812606 h 812606"/>
                <a:gd name="connsiteX139" fmla="*/ 2599702 w 12346893"/>
                <a:gd name="connsiteY139" fmla="*/ 664010 h 812606"/>
                <a:gd name="connsiteX140" fmla="*/ 2551495 w 12346893"/>
                <a:gd name="connsiteY140" fmla="*/ 616671 h 812606"/>
                <a:gd name="connsiteX141" fmla="*/ 2547182 w 12346893"/>
                <a:gd name="connsiteY141" fmla="*/ 625295 h 812606"/>
                <a:gd name="connsiteX142" fmla="*/ 2537646 w 12346893"/>
                <a:gd name="connsiteY142" fmla="*/ 607630 h 812606"/>
                <a:gd name="connsiteX143" fmla="*/ 2097817 w 12346893"/>
                <a:gd name="connsiteY143" fmla="*/ 320304 h 812606"/>
                <a:gd name="connsiteX144" fmla="*/ 1832207 w 12346893"/>
                <a:gd name="connsiteY144" fmla="*/ 411091 h 812606"/>
                <a:gd name="connsiteX145" fmla="*/ 1722225 w 12346893"/>
                <a:gd name="connsiteY145" fmla="*/ 515954 h 812606"/>
                <a:gd name="connsiteX146" fmla="*/ 1628223 w 12346893"/>
                <a:gd name="connsiteY146" fmla="*/ 583210 h 812606"/>
                <a:gd name="connsiteX147" fmla="*/ 1354650 w 12346893"/>
                <a:gd name="connsiteY147" fmla="*/ 660615 h 812606"/>
                <a:gd name="connsiteX148" fmla="*/ 984223 w 12346893"/>
                <a:gd name="connsiteY148" fmla="*/ 512019 h 812606"/>
                <a:gd name="connsiteX149" fmla="*/ 936017 w 12346893"/>
                <a:gd name="connsiteY149" fmla="*/ 464680 h 812606"/>
                <a:gd name="connsiteX150" fmla="*/ 931703 w 12346893"/>
                <a:gd name="connsiteY150" fmla="*/ 473303 h 812606"/>
                <a:gd name="connsiteX151" fmla="*/ 922167 w 12346893"/>
                <a:gd name="connsiteY151" fmla="*/ 455639 h 812606"/>
                <a:gd name="connsiteX152" fmla="*/ 482338 w 12346893"/>
                <a:gd name="connsiteY152" fmla="*/ 168313 h 812606"/>
                <a:gd name="connsiteX153" fmla="*/ 59276 w 12346893"/>
                <a:gd name="connsiteY153" fmla="*/ 428746 h 812606"/>
                <a:gd name="connsiteX154" fmla="*/ 59024 w 12346893"/>
                <a:gd name="connsiteY154" fmla="*/ 429155 h 812606"/>
                <a:gd name="connsiteX155" fmla="*/ 30746 w 12346893"/>
                <a:gd name="connsiteY155" fmla="*/ 480219 h 812606"/>
                <a:gd name="connsiteX156" fmla="*/ 1 w 12346893"/>
                <a:gd name="connsiteY156" fmla="*/ 541290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832571 w 12346891"/>
                <a:gd name="connsiteY59" fmla="*/ 258676 h 812606"/>
                <a:gd name="connsiteX60" fmla="*/ 8873851 w 12346891"/>
                <a:gd name="connsiteY60" fmla="*/ 229399 h 812606"/>
                <a:gd name="connsiteX61" fmla="*/ 9147424 w 12346891"/>
                <a:gd name="connsiteY61" fmla="*/ 151993 h 812606"/>
                <a:gd name="connsiteX62" fmla="*/ 9517851 w 12346891"/>
                <a:gd name="connsiteY62" fmla="*/ 300589 h 812606"/>
                <a:gd name="connsiteX63" fmla="*/ 9566057 w 12346891"/>
                <a:gd name="connsiteY63" fmla="*/ 347928 h 812606"/>
                <a:gd name="connsiteX64" fmla="*/ 9570371 w 12346891"/>
                <a:gd name="connsiteY64" fmla="*/ 339305 h 812606"/>
                <a:gd name="connsiteX65" fmla="*/ 9579906 w 12346891"/>
                <a:gd name="connsiteY65" fmla="*/ 356969 h 812606"/>
                <a:gd name="connsiteX66" fmla="*/ 10019736 w 12346891"/>
                <a:gd name="connsiteY66" fmla="*/ 644295 h 812606"/>
                <a:gd name="connsiteX67" fmla="*/ 10442798 w 12346891"/>
                <a:gd name="connsiteY67" fmla="*/ 383862 h 812606"/>
                <a:gd name="connsiteX68" fmla="*/ 10443050 w 12346891"/>
                <a:gd name="connsiteY68" fmla="*/ 383453 h 812606"/>
                <a:gd name="connsiteX69" fmla="*/ 10444542 w 12346891"/>
                <a:gd name="connsiteY69" fmla="*/ 380359 h 812606"/>
                <a:gd name="connsiteX70" fmla="*/ 10502072 w 12346891"/>
                <a:gd name="connsiteY70" fmla="*/ 271318 h 812606"/>
                <a:gd name="connsiteX71" fmla="*/ 10494381 w 12346891"/>
                <a:gd name="connsiteY71" fmla="*/ 296502 h 812606"/>
                <a:gd name="connsiteX72" fmla="*/ 10500491 w 12346891"/>
                <a:gd name="connsiteY72" fmla="*/ 286990 h 812606"/>
                <a:gd name="connsiteX73" fmla="*/ 10992243 w 12346891"/>
                <a:gd name="connsiteY73" fmla="*/ 0 h 812606"/>
                <a:gd name="connsiteX74" fmla="*/ 11362670 w 12346891"/>
                <a:gd name="connsiteY74" fmla="*/ 148596 h 812606"/>
                <a:gd name="connsiteX75" fmla="*/ 11410876 w 12346891"/>
                <a:gd name="connsiteY75" fmla="*/ 195935 h 812606"/>
                <a:gd name="connsiteX76" fmla="*/ 11424726 w 12346891"/>
                <a:gd name="connsiteY76" fmla="*/ 204976 h 812606"/>
                <a:gd name="connsiteX77" fmla="*/ 11864555 w 12346891"/>
                <a:gd name="connsiteY77" fmla="*/ 492302 h 812606"/>
                <a:gd name="connsiteX78" fmla="*/ 12329382 w 12346891"/>
                <a:gd name="connsiteY78" fmla="*/ 159808 h 812606"/>
                <a:gd name="connsiteX79" fmla="*/ 12346891 w 12346891"/>
                <a:gd name="connsiteY79" fmla="*/ 119324 h 812606"/>
                <a:gd name="connsiteX80" fmla="*/ 12329208 w 12346891"/>
                <a:gd name="connsiteY80" fmla="*/ 177225 h 812606"/>
                <a:gd name="connsiteX81" fmla="*/ 11735542 w 12346891"/>
                <a:gd name="connsiteY81" fmla="*/ 660610 h 812606"/>
                <a:gd name="connsiteX82" fmla="*/ 11365115 w 12346891"/>
                <a:gd name="connsiteY82" fmla="*/ 512014 h 812606"/>
                <a:gd name="connsiteX83" fmla="*/ 11316909 w 12346891"/>
                <a:gd name="connsiteY83" fmla="*/ 464675 h 812606"/>
                <a:gd name="connsiteX84" fmla="*/ 11312594 w 12346891"/>
                <a:gd name="connsiteY84" fmla="*/ 473298 h 812606"/>
                <a:gd name="connsiteX85" fmla="*/ 11303059 w 12346891"/>
                <a:gd name="connsiteY85" fmla="*/ 455634 h 812606"/>
                <a:gd name="connsiteX86" fmla="*/ 10863230 w 12346891"/>
                <a:gd name="connsiteY86" fmla="*/ 168308 h 812606"/>
                <a:gd name="connsiteX87" fmla="*/ 10440168 w 12346891"/>
                <a:gd name="connsiteY87" fmla="*/ 428741 h 812606"/>
                <a:gd name="connsiteX88" fmla="*/ 10439916 w 12346891"/>
                <a:gd name="connsiteY88" fmla="*/ 429150 h 812606"/>
                <a:gd name="connsiteX89" fmla="*/ 10438424 w 12346891"/>
                <a:gd name="connsiteY89" fmla="*/ 432244 h 812606"/>
                <a:gd name="connsiteX90" fmla="*/ 10380893 w 12346891"/>
                <a:gd name="connsiteY90" fmla="*/ 541285 h 812606"/>
                <a:gd name="connsiteX91" fmla="*/ 10388584 w 12346891"/>
                <a:gd name="connsiteY91" fmla="*/ 516101 h 812606"/>
                <a:gd name="connsiteX92" fmla="*/ 10382475 w 12346891"/>
                <a:gd name="connsiteY92" fmla="*/ 525613 h 812606"/>
                <a:gd name="connsiteX93" fmla="*/ 9890722 w 12346891"/>
                <a:gd name="connsiteY93" fmla="*/ 812603 h 812606"/>
                <a:gd name="connsiteX94" fmla="*/ 9520295 w 12346891"/>
                <a:gd name="connsiteY94" fmla="*/ 664007 h 812606"/>
                <a:gd name="connsiteX95" fmla="*/ 9472089 w 12346891"/>
                <a:gd name="connsiteY95" fmla="*/ 616668 h 812606"/>
                <a:gd name="connsiteX96" fmla="*/ 9467775 w 12346891"/>
                <a:gd name="connsiteY96" fmla="*/ 625292 h 812606"/>
                <a:gd name="connsiteX97" fmla="*/ 9458240 w 12346891"/>
                <a:gd name="connsiteY97" fmla="*/ 607627 h 812606"/>
                <a:gd name="connsiteX98" fmla="*/ 9018411 w 12346891"/>
                <a:gd name="connsiteY98" fmla="*/ 320302 h 812606"/>
                <a:gd name="connsiteX99" fmla="*/ 8752800 w 12346891"/>
                <a:gd name="connsiteY99" fmla="*/ 411089 h 812606"/>
                <a:gd name="connsiteX100" fmla="*/ 8707593 w 12346891"/>
                <a:gd name="connsiteY100" fmla="*/ 449000 h 812606"/>
                <a:gd name="connsiteX101" fmla="*/ 8702020 w 12346891"/>
                <a:gd name="connsiteY101" fmla="*/ 456073 h 812606"/>
                <a:gd name="connsiteX102" fmla="*/ 8590096 w 12346891"/>
                <a:gd name="connsiteY102" fmla="*/ 553928 h 812606"/>
                <a:gd name="connsiteX103" fmla="*/ 8548816 w 12346891"/>
                <a:gd name="connsiteY103" fmla="*/ 583206 h 812606"/>
                <a:gd name="connsiteX104" fmla="*/ 8275244 w 12346891"/>
                <a:gd name="connsiteY104" fmla="*/ 660611 h 812606"/>
                <a:gd name="connsiteX105" fmla="*/ 7904817 w 12346891"/>
                <a:gd name="connsiteY105" fmla="*/ 512015 h 812606"/>
                <a:gd name="connsiteX106" fmla="*/ 7856610 w 12346891"/>
                <a:gd name="connsiteY106" fmla="*/ 464676 h 812606"/>
                <a:gd name="connsiteX107" fmla="*/ 7852297 w 12346891"/>
                <a:gd name="connsiteY107" fmla="*/ 473299 h 812606"/>
                <a:gd name="connsiteX108" fmla="*/ 7842761 w 12346891"/>
                <a:gd name="connsiteY108" fmla="*/ 455635 h 812606"/>
                <a:gd name="connsiteX109" fmla="*/ 7402931 w 12346891"/>
                <a:gd name="connsiteY109" fmla="*/ 168309 h 812606"/>
                <a:gd name="connsiteX110" fmla="*/ 6979869 w 12346891"/>
                <a:gd name="connsiteY110" fmla="*/ 428742 h 812606"/>
                <a:gd name="connsiteX111" fmla="*/ 6979618 w 12346891"/>
                <a:gd name="connsiteY111" fmla="*/ 429151 h 812606"/>
                <a:gd name="connsiteX112" fmla="*/ 6978126 w 12346891"/>
                <a:gd name="connsiteY112" fmla="*/ 432245 h 812606"/>
                <a:gd name="connsiteX113" fmla="*/ 6920595 w 12346891"/>
                <a:gd name="connsiteY113" fmla="*/ 541286 h 812606"/>
                <a:gd name="connsiteX114" fmla="*/ 6928286 w 12346891"/>
                <a:gd name="connsiteY114" fmla="*/ 516102 h 812606"/>
                <a:gd name="connsiteX115" fmla="*/ 6922176 w 12346891"/>
                <a:gd name="connsiteY115" fmla="*/ 525614 h 812606"/>
                <a:gd name="connsiteX116" fmla="*/ 6430425 w 12346891"/>
                <a:gd name="connsiteY116" fmla="*/ 812604 h 812606"/>
                <a:gd name="connsiteX117" fmla="*/ 6059997 w 12346891"/>
                <a:gd name="connsiteY117" fmla="*/ 664008 h 812606"/>
                <a:gd name="connsiteX118" fmla="*/ 6011791 w 12346891"/>
                <a:gd name="connsiteY118" fmla="*/ 616669 h 812606"/>
                <a:gd name="connsiteX119" fmla="*/ 6007477 w 12346891"/>
                <a:gd name="connsiteY119" fmla="*/ 625293 h 812606"/>
                <a:gd name="connsiteX120" fmla="*/ 5997942 w 12346891"/>
                <a:gd name="connsiteY120" fmla="*/ 607628 h 812606"/>
                <a:gd name="connsiteX121" fmla="*/ 5558112 w 12346891"/>
                <a:gd name="connsiteY121" fmla="*/ 320302 h 812606"/>
                <a:gd name="connsiteX122" fmla="*/ 5292503 w 12346891"/>
                <a:gd name="connsiteY122" fmla="*/ 411089 h 812606"/>
                <a:gd name="connsiteX123" fmla="*/ 5247298 w 12346891"/>
                <a:gd name="connsiteY123" fmla="*/ 448999 h 812606"/>
                <a:gd name="connsiteX124" fmla="*/ 5241722 w 12346891"/>
                <a:gd name="connsiteY124" fmla="*/ 456075 h 812606"/>
                <a:gd name="connsiteX125" fmla="*/ 5207592 w 12346891"/>
                <a:gd name="connsiteY125" fmla="*/ 488913 h 812606"/>
                <a:gd name="connsiteX126" fmla="*/ 5088518 w 12346891"/>
                <a:gd name="connsiteY126" fmla="*/ 583208 h 812606"/>
                <a:gd name="connsiteX127" fmla="*/ 4814946 w 12346891"/>
                <a:gd name="connsiteY127" fmla="*/ 660613 h 812606"/>
                <a:gd name="connsiteX128" fmla="*/ 4444519 w 12346891"/>
                <a:gd name="connsiteY128" fmla="*/ 512017 h 812606"/>
                <a:gd name="connsiteX129" fmla="*/ 4396312 w 12346891"/>
                <a:gd name="connsiteY129" fmla="*/ 464678 h 812606"/>
                <a:gd name="connsiteX130" fmla="*/ 4391999 w 12346891"/>
                <a:gd name="connsiteY130" fmla="*/ 473301 h 812606"/>
                <a:gd name="connsiteX131" fmla="*/ 4382463 w 12346891"/>
                <a:gd name="connsiteY131" fmla="*/ 455637 h 812606"/>
                <a:gd name="connsiteX132" fmla="*/ 3942634 w 12346891"/>
                <a:gd name="connsiteY132" fmla="*/ 168311 h 812606"/>
                <a:gd name="connsiteX133" fmla="*/ 3519572 w 12346891"/>
                <a:gd name="connsiteY133" fmla="*/ 428744 h 812606"/>
                <a:gd name="connsiteX134" fmla="*/ 3477786 w 12346891"/>
                <a:gd name="connsiteY134" fmla="*/ 500852 h 812606"/>
                <a:gd name="connsiteX135" fmla="*/ 3467989 w 12346891"/>
                <a:gd name="connsiteY135" fmla="*/ 516104 h 812606"/>
                <a:gd name="connsiteX136" fmla="*/ 3461878 w 12346891"/>
                <a:gd name="connsiteY136" fmla="*/ 525616 h 812606"/>
                <a:gd name="connsiteX137" fmla="*/ 2970127 w 12346891"/>
                <a:gd name="connsiteY137" fmla="*/ 812606 h 812606"/>
                <a:gd name="connsiteX138" fmla="*/ 2599700 w 12346891"/>
                <a:gd name="connsiteY138" fmla="*/ 664010 h 812606"/>
                <a:gd name="connsiteX139" fmla="*/ 2551493 w 12346891"/>
                <a:gd name="connsiteY139" fmla="*/ 616671 h 812606"/>
                <a:gd name="connsiteX140" fmla="*/ 2547180 w 12346891"/>
                <a:gd name="connsiteY140" fmla="*/ 625295 h 812606"/>
                <a:gd name="connsiteX141" fmla="*/ 2537644 w 12346891"/>
                <a:gd name="connsiteY141" fmla="*/ 607630 h 812606"/>
                <a:gd name="connsiteX142" fmla="*/ 2097815 w 12346891"/>
                <a:gd name="connsiteY142" fmla="*/ 320304 h 812606"/>
                <a:gd name="connsiteX143" fmla="*/ 1832205 w 12346891"/>
                <a:gd name="connsiteY143" fmla="*/ 411091 h 812606"/>
                <a:gd name="connsiteX144" fmla="*/ 1722223 w 12346891"/>
                <a:gd name="connsiteY144" fmla="*/ 515954 h 812606"/>
                <a:gd name="connsiteX145" fmla="*/ 1628221 w 12346891"/>
                <a:gd name="connsiteY145" fmla="*/ 583210 h 812606"/>
                <a:gd name="connsiteX146" fmla="*/ 1354648 w 12346891"/>
                <a:gd name="connsiteY146" fmla="*/ 660615 h 812606"/>
                <a:gd name="connsiteX147" fmla="*/ 984221 w 12346891"/>
                <a:gd name="connsiteY147" fmla="*/ 512019 h 812606"/>
                <a:gd name="connsiteX148" fmla="*/ 936015 w 12346891"/>
                <a:gd name="connsiteY148" fmla="*/ 464680 h 812606"/>
                <a:gd name="connsiteX149" fmla="*/ 931701 w 12346891"/>
                <a:gd name="connsiteY149" fmla="*/ 473303 h 812606"/>
                <a:gd name="connsiteX150" fmla="*/ 922165 w 12346891"/>
                <a:gd name="connsiteY150" fmla="*/ 455639 h 812606"/>
                <a:gd name="connsiteX151" fmla="*/ 482336 w 12346891"/>
                <a:gd name="connsiteY151" fmla="*/ 168313 h 812606"/>
                <a:gd name="connsiteX152" fmla="*/ 59274 w 12346891"/>
                <a:gd name="connsiteY152" fmla="*/ 428746 h 812606"/>
                <a:gd name="connsiteX153" fmla="*/ 59022 w 12346891"/>
                <a:gd name="connsiteY153" fmla="*/ 429155 h 812606"/>
                <a:gd name="connsiteX154" fmla="*/ 30744 w 12346891"/>
                <a:gd name="connsiteY154" fmla="*/ 480219 h 812606"/>
                <a:gd name="connsiteX155" fmla="*/ -1 w 12346891"/>
                <a:gd name="connsiteY155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50734 w 12329384"/>
                <a:gd name="connsiteY21" fmla="*/ 332392 h 812606"/>
                <a:gd name="connsiteX22" fmla="*/ 3581479 w 12329384"/>
                <a:gd name="connsiteY22" fmla="*/ 271321 h 812606"/>
                <a:gd name="connsiteX23" fmla="*/ 3573787 w 12329384"/>
                <a:gd name="connsiteY23" fmla="*/ 296505 h 812606"/>
                <a:gd name="connsiteX24" fmla="*/ 3579897 w 12329384"/>
                <a:gd name="connsiteY24" fmla="*/ 286993 h 812606"/>
                <a:gd name="connsiteX25" fmla="*/ 4071649 w 12329384"/>
                <a:gd name="connsiteY25" fmla="*/ 3 h 812606"/>
                <a:gd name="connsiteX26" fmla="*/ 4442076 w 12329384"/>
                <a:gd name="connsiteY26" fmla="*/ 148599 h 812606"/>
                <a:gd name="connsiteX27" fmla="*/ 4490282 w 12329384"/>
                <a:gd name="connsiteY27" fmla="*/ 195938 h 812606"/>
                <a:gd name="connsiteX28" fmla="*/ 4494596 w 12329384"/>
                <a:gd name="connsiteY28" fmla="*/ 187314 h 812606"/>
                <a:gd name="connsiteX29" fmla="*/ 4504132 w 12329384"/>
                <a:gd name="connsiteY29" fmla="*/ 204979 h 812606"/>
                <a:gd name="connsiteX30" fmla="*/ 4943961 w 12329384"/>
                <a:gd name="connsiteY30" fmla="*/ 492304 h 812606"/>
                <a:gd name="connsiteX31" fmla="*/ 5209571 w 12329384"/>
                <a:gd name="connsiteY31" fmla="*/ 401517 h 812606"/>
                <a:gd name="connsiteX32" fmla="*/ 5254775 w 12329384"/>
                <a:gd name="connsiteY32" fmla="*/ 363608 h 812606"/>
                <a:gd name="connsiteX33" fmla="*/ 5260352 w 12329384"/>
                <a:gd name="connsiteY33" fmla="*/ 356532 h 812606"/>
                <a:gd name="connsiteX34" fmla="*/ 5294481 w 12329384"/>
                <a:gd name="connsiteY34" fmla="*/ 323694 h 812606"/>
                <a:gd name="connsiteX35" fmla="*/ 5372276 w 12329384"/>
                <a:gd name="connsiteY35" fmla="*/ 258677 h 812606"/>
                <a:gd name="connsiteX36" fmla="*/ 5413555 w 12329384"/>
                <a:gd name="connsiteY36" fmla="*/ 229399 h 812606"/>
                <a:gd name="connsiteX37" fmla="*/ 5687128 w 12329384"/>
                <a:gd name="connsiteY37" fmla="*/ 151994 h 812606"/>
                <a:gd name="connsiteX38" fmla="*/ 6057555 w 12329384"/>
                <a:gd name="connsiteY38" fmla="*/ 300590 h 812606"/>
                <a:gd name="connsiteX39" fmla="*/ 6105761 w 12329384"/>
                <a:gd name="connsiteY39" fmla="*/ 347929 h 812606"/>
                <a:gd name="connsiteX40" fmla="*/ 6110075 w 12329384"/>
                <a:gd name="connsiteY40" fmla="*/ 339306 h 812606"/>
                <a:gd name="connsiteX41" fmla="*/ 6119611 w 12329384"/>
                <a:gd name="connsiteY41" fmla="*/ 356970 h 812606"/>
                <a:gd name="connsiteX42" fmla="*/ 6559439 w 12329384"/>
                <a:gd name="connsiteY42" fmla="*/ 644296 h 812606"/>
                <a:gd name="connsiteX43" fmla="*/ 6982502 w 12329384"/>
                <a:gd name="connsiteY43" fmla="*/ 383863 h 812606"/>
                <a:gd name="connsiteX44" fmla="*/ 6982753 w 12329384"/>
                <a:gd name="connsiteY44" fmla="*/ 383454 h 812606"/>
                <a:gd name="connsiteX45" fmla="*/ 6984246 w 12329384"/>
                <a:gd name="connsiteY45" fmla="*/ 380360 h 812606"/>
                <a:gd name="connsiteX46" fmla="*/ 7024286 w 12329384"/>
                <a:gd name="connsiteY46" fmla="*/ 311755 h 812606"/>
                <a:gd name="connsiteX47" fmla="*/ 7041777 w 12329384"/>
                <a:gd name="connsiteY47" fmla="*/ 271319 h 812606"/>
                <a:gd name="connsiteX48" fmla="*/ 7034085 w 12329384"/>
                <a:gd name="connsiteY48" fmla="*/ 296503 h 812606"/>
                <a:gd name="connsiteX49" fmla="*/ 7040195 w 12329384"/>
                <a:gd name="connsiteY49" fmla="*/ 286991 h 812606"/>
                <a:gd name="connsiteX50" fmla="*/ 7531947 w 12329384"/>
                <a:gd name="connsiteY50" fmla="*/ 1 h 812606"/>
                <a:gd name="connsiteX51" fmla="*/ 7902374 w 12329384"/>
                <a:gd name="connsiteY51" fmla="*/ 148597 h 812606"/>
                <a:gd name="connsiteX52" fmla="*/ 7950580 w 12329384"/>
                <a:gd name="connsiteY52" fmla="*/ 195936 h 812606"/>
                <a:gd name="connsiteX53" fmla="*/ 7954894 w 12329384"/>
                <a:gd name="connsiteY53" fmla="*/ 187312 h 812606"/>
                <a:gd name="connsiteX54" fmla="*/ 7964430 w 12329384"/>
                <a:gd name="connsiteY54" fmla="*/ 204977 h 812606"/>
                <a:gd name="connsiteX55" fmla="*/ 8404258 w 12329384"/>
                <a:gd name="connsiteY55" fmla="*/ 492302 h 812606"/>
                <a:gd name="connsiteX56" fmla="*/ 8669869 w 12329384"/>
                <a:gd name="connsiteY56" fmla="*/ 401515 h 812606"/>
                <a:gd name="connsiteX57" fmla="*/ 8715076 w 12329384"/>
                <a:gd name="connsiteY57" fmla="*/ 363604 h 812606"/>
                <a:gd name="connsiteX58" fmla="*/ 8720650 w 12329384"/>
                <a:gd name="connsiteY58" fmla="*/ 356531 h 812606"/>
                <a:gd name="connsiteX59" fmla="*/ 8832573 w 12329384"/>
                <a:gd name="connsiteY59" fmla="*/ 258676 h 812606"/>
                <a:gd name="connsiteX60" fmla="*/ 8873853 w 12329384"/>
                <a:gd name="connsiteY60" fmla="*/ 229399 h 812606"/>
                <a:gd name="connsiteX61" fmla="*/ 9147426 w 12329384"/>
                <a:gd name="connsiteY61" fmla="*/ 151993 h 812606"/>
                <a:gd name="connsiteX62" fmla="*/ 9517853 w 12329384"/>
                <a:gd name="connsiteY62" fmla="*/ 300589 h 812606"/>
                <a:gd name="connsiteX63" fmla="*/ 9566059 w 12329384"/>
                <a:gd name="connsiteY63" fmla="*/ 347928 h 812606"/>
                <a:gd name="connsiteX64" fmla="*/ 9570373 w 12329384"/>
                <a:gd name="connsiteY64" fmla="*/ 339305 h 812606"/>
                <a:gd name="connsiteX65" fmla="*/ 9579908 w 12329384"/>
                <a:gd name="connsiteY65" fmla="*/ 356969 h 812606"/>
                <a:gd name="connsiteX66" fmla="*/ 10019738 w 12329384"/>
                <a:gd name="connsiteY66" fmla="*/ 644295 h 812606"/>
                <a:gd name="connsiteX67" fmla="*/ 10442800 w 12329384"/>
                <a:gd name="connsiteY67" fmla="*/ 383862 h 812606"/>
                <a:gd name="connsiteX68" fmla="*/ 10443052 w 12329384"/>
                <a:gd name="connsiteY68" fmla="*/ 383453 h 812606"/>
                <a:gd name="connsiteX69" fmla="*/ 10444544 w 12329384"/>
                <a:gd name="connsiteY69" fmla="*/ 380359 h 812606"/>
                <a:gd name="connsiteX70" fmla="*/ 10502074 w 12329384"/>
                <a:gd name="connsiteY70" fmla="*/ 271318 h 812606"/>
                <a:gd name="connsiteX71" fmla="*/ 10494383 w 12329384"/>
                <a:gd name="connsiteY71" fmla="*/ 296502 h 812606"/>
                <a:gd name="connsiteX72" fmla="*/ 10500493 w 12329384"/>
                <a:gd name="connsiteY72" fmla="*/ 286990 h 812606"/>
                <a:gd name="connsiteX73" fmla="*/ 10992245 w 12329384"/>
                <a:gd name="connsiteY73" fmla="*/ 0 h 812606"/>
                <a:gd name="connsiteX74" fmla="*/ 11362672 w 12329384"/>
                <a:gd name="connsiteY74" fmla="*/ 148596 h 812606"/>
                <a:gd name="connsiteX75" fmla="*/ 11410878 w 12329384"/>
                <a:gd name="connsiteY75" fmla="*/ 195935 h 812606"/>
                <a:gd name="connsiteX76" fmla="*/ 11424728 w 12329384"/>
                <a:gd name="connsiteY76" fmla="*/ 204976 h 812606"/>
                <a:gd name="connsiteX77" fmla="*/ 11864557 w 12329384"/>
                <a:gd name="connsiteY77" fmla="*/ 492302 h 812606"/>
                <a:gd name="connsiteX78" fmla="*/ 12329384 w 12329384"/>
                <a:gd name="connsiteY78" fmla="*/ 159808 h 812606"/>
                <a:gd name="connsiteX79" fmla="*/ 12329210 w 12329384"/>
                <a:gd name="connsiteY79" fmla="*/ 177225 h 812606"/>
                <a:gd name="connsiteX80" fmla="*/ 11735544 w 12329384"/>
                <a:gd name="connsiteY80" fmla="*/ 660610 h 812606"/>
                <a:gd name="connsiteX81" fmla="*/ 11365117 w 12329384"/>
                <a:gd name="connsiteY81" fmla="*/ 512014 h 812606"/>
                <a:gd name="connsiteX82" fmla="*/ 11316911 w 12329384"/>
                <a:gd name="connsiteY82" fmla="*/ 464675 h 812606"/>
                <a:gd name="connsiteX83" fmla="*/ 11312596 w 12329384"/>
                <a:gd name="connsiteY83" fmla="*/ 473298 h 812606"/>
                <a:gd name="connsiteX84" fmla="*/ 11303061 w 12329384"/>
                <a:gd name="connsiteY84" fmla="*/ 455634 h 812606"/>
                <a:gd name="connsiteX85" fmla="*/ 10863232 w 12329384"/>
                <a:gd name="connsiteY85" fmla="*/ 168308 h 812606"/>
                <a:gd name="connsiteX86" fmla="*/ 10440170 w 12329384"/>
                <a:gd name="connsiteY86" fmla="*/ 428741 h 812606"/>
                <a:gd name="connsiteX87" fmla="*/ 10439918 w 12329384"/>
                <a:gd name="connsiteY87" fmla="*/ 429150 h 812606"/>
                <a:gd name="connsiteX88" fmla="*/ 10438426 w 12329384"/>
                <a:gd name="connsiteY88" fmla="*/ 432244 h 812606"/>
                <a:gd name="connsiteX89" fmla="*/ 10380895 w 12329384"/>
                <a:gd name="connsiteY89" fmla="*/ 541285 h 812606"/>
                <a:gd name="connsiteX90" fmla="*/ 10388586 w 12329384"/>
                <a:gd name="connsiteY90" fmla="*/ 516101 h 812606"/>
                <a:gd name="connsiteX91" fmla="*/ 10382477 w 12329384"/>
                <a:gd name="connsiteY91" fmla="*/ 525613 h 812606"/>
                <a:gd name="connsiteX92" fmla="*/ 9890724 w 12329384"/>
                <a:gd name="connsiteY92" fmla="*/ 812603 h 812606"/>
                <a:gd name="connsiteX93" fmla="*/ 9520297 w 12329384"/>
                <a:gd name="connsiteY93" fmla="*/ 664007 h 812606"/>
                <a:gd name="connsiteX94" fmla="*/ 9472091 w 12329384"/>
                <a:gd name="connsiteY94" fmla="*/ 616668 h 812606"/>
                <a:gd name="connsiteX95" fmla="*/ 9467777 w 12329384"/>
                <a:gd name="connsiteY95" fmla="*/ 625292 h 812606"/>
                <a:gd name="connsiteX96" fmla="*/ 9458242 w 12329384"/>
                <a:gd name="connsiteY96" fmla="*/ 607627 h 812606"/>
                <a:gd name="connsiteX97" fmla="*/ 9018413 w 12329384"/>
                <a:gd name="connsiteY97" fmla="*/ 320302 h 812606"/>
                <a:gd name="connsiteX98" fmla="*/ 8752802 w 12329384"/>
                <a:gd name="connsiteY98" fmla="*/ 411089 h 812606"/>
                <a:gd name="connsiteX99" fmla="*/ 8707595 w 12329384"/>
                <a:gd name="connsiteY99" fmla="*/ 449000 h 812606"/>
                <a:gd name="connsiteX100" fmla="*/ 8702022 w 12329384"/>
                <a:gd name="connsiteY100" fmla="*/ 456073 h 812606"/>
                <a:gd name="connsiteX101" fmla="*/ 8590098 w 12329384"/>
                <a:gd name="connsiteY101" fmla="*/ 553928 h 812606"/>
                <a:gd name="connsiteX102" fmla="*/ 8548818 w 12329384"/>
                <a:gd name="connsiteY102" fmla="*/ 583206 h 812606"/>
                <a:gd name="connsiteX103" fmla="*/ 8275246 w 12329384"/>
                <a:gd name="connsiteY103" fmla="*/ 660611 h 812606"/>
                <a:gd name="connsiteX104" fmla="*/ 7904819 w 12329384"/>
                <a:gd name="connsiteY104" fmla="*/ 512015 h 812606"/>
                <a:gd name="connsiteX105" fmla="*/ 7856612 w 12329384"/>
                <a:gd name="connsiteY105" fmla="*/ 464676 h 812606"/>
                <a:gd name="connsiteX106" fmla="*/ 7852299 w 12329384"/>
                <a:gd name="connsiteY106" fmla="*/ 473299 h 812606"/>
                <a:gd name="connsiteX107" fmla="*/ 7842763 w 12329384"/>
                <a:gd name="connsiteY107" fmla="*/ 455635 h 812606"/>
                <a:gd name="connsiteX108" fmla="*/ 7402933 w 12329384"/>
                <a:gd name="connsiteY108" fmla="*/ 168309 h 812606"/>
                <a:gd name="connsiteX109" fmla="*/ 6979871 w 12329384"/>
                <a:gd name="connsiteY109" fmla="*/ 428742 h 812606"/>
                <a:gd name="connsiteX110" fmla="*/ 6979620 w 12329384"/>
                <a:gd name="connsiteY110" fmla="*/ 429151 h 812606"/>
                <a:gd name="connsiteX111" fmla="*/ 6978128 w 12329384"/>
                <a:gd name="connsiteY111" fmla="*/ 432245 h 812606"/>
                <a:gd name="connsiteX112" fmla="*/ 6920597 w 12329384"/>
                <a:gd name="connsiteY112" fmla="*/ 541286 h 812606"/>
                <a:gd name="connsiteX113" fmla="*/ 6928288 w 12329384"/>
                <a:gd name="connsiteY113" fmla="*/ 516102 h 812606"/>
                <a:gd name="connsiteX114" fmla="*/ 6922178 w 12329384"/>
                <a:gd name="connsiteY114" fmla="*/ 525614 h 812606"/>
                <a:gd name="connsiteX115" fmla="*/ 6430427 w 12329384"/>
                <a:gd name="connsiteY115" fmla="*/ 812604 h 812606"/>
                <a:gd name="connsiteX116" fmla="*/ 6059999 w 12329384"/>
                <a:gd name="connsiteY116" fmla="*/ 664008 h 812606"/>
                <a:gd name="connsiteX117" fmla="*/ 6011793 w 12329384"/>
                <a:gd name="connsiteY117" fmla="*/ 616669 h 812606"/>
                <a:gd name="connsiteX118" fmla="*/ 6007479 w 12329384"/>
                <a:gd name="connsiteY118" fmla="*/ 625293 h 812606"/>
                <a:gd name="connsiteX119" fmla="*/ 5997944 w 12329384"/>
                <a:gd name="connsiteY119" fmla="*/ 607628 h 812606"/>
                <a:gd name="connsiteX120" fmla="*/ 5558114 w 12329384"/>
                <a:gd name="connsiteY120" fmla="*/ 320302 h 812606"/>
                <a:gd name="connsiteX121" fmla="*/ 5292505 w 12329384"/>
                <a:gd name="connsiteY121" fmla="*/ 411089 h 812606"/>
                <a:gd name="connsiteX122" fmla="*/ 5247300 w 12329384"/>
                <a:gd name="connsiteY122" fmla="*/ 448999 h 812606"/>
                <a:gd name="connsiteX123" fmla="*/ 5241724 w 12329384"/>
                <a:gd name="connsiteY123" fmla="*/ 456075 h 812606"/>
                <a:gd name="connsiteX124" fmla="*/ 5207594 w 12329384"/>
                <a:gd name="connsiteY124" fmla="*/ 488913 h 812606"/>
                <a:gd name="connsiteX125" fmla="*/ 5088520 w 12329384"/>
                <a:gd name="connsiteY125" fmla="*/ 583208 h 812606"/>
                <a:gd name="connsiteX126" fmla="*/ 4814948 w 12329384"/>
                <a:gd name="connsiteY126" fmla="*/ 660613 h 812606"/>
                <a:gd name="connsiteX127" fmla="*/ 4444521 w 12329384"/>
                <a:gd name="connsiteY127" fmla="*/ 512017 h 812606"/>
                <a:gd name="connsiteX128" fmla="*/ 4396314 w 12329384"/>
                <a:gd name="connsiteY128" fmla="*/ 464678 h 812606"/>
                <a:gd name="connsiteX129" fmla="*/ 4392001 w 12329384"/>
                <a:gd name="connsiteY129" fmla="*/ 473301 h 812606"/>
                <a:gd name="connsiteX130" fmla="*/ 4382465 w 12329384"/>
                <a:gd name="connsiteY130" fmla="*/ 455637 h 812606"/>
                <a:gd name="connsiteX131" fmla="*/ 3942636 w 12329384"/>
                <a:gd name="connsiteY131" fmla="*/ 168311 h 812606"/>
                <a:gd name="connsiteX132" fmla="*/ 3519574 w 12329384"/>
                <a:gd name="connsiteY132" fmla="*/ 428744 h 812606"/>
                <a:gd name="connsiteX133" fmla="*/ 3477788 w 12329384"/>
                <a:gd name="connsiteY133" fmla="*/ 500852 h 812606"/>
                <a:gd name="connsiteX134" fmla="*/ 3467991 w 12329384"/>
                <a:gd name="connsiteY134" fmla="*/ 516104 h 812606"/>
                <a:gd name="connsiteX135" fmla="*/ 3461880 w 12329384"/>
                <a:gd name="connsiteY135" fmla="*/ 525616 h 812606"/>
                <a:gd name="connsiteX136" fmla="*/ 2970129 w 12329384"/>
                <a:gd name="connsiteY136" fmla="*/ 812606 h 812606"/>
                <a:gd name="connsiteX137" fmla="*/ 2599702 w 12329384"/>
                <a:gd name="connsiteY137" fmla="*/ 664010 h 812606"/>
                <a:gd name="connsiteX138" fmla="*/ 2551495 w 12329384"/>
                <a:gd name="connsiteY138" fmla="*/ 616671 h 812606"/>
                <a:gd name="connsiteX139" fmla="*/ 2547182 w 12329384"/>
                <a:gd name="connsiteY139" fmla="*/ 625295 h 812606"/>
                <a:gd name="connsiteX140" fmla="*/ 2537646 w 12329384"/>
                <a:gd name="connsiteY140" fmla="*/ 607630 h 812606"/>
                <a:gd name="connsiteX141" fmla="*/ 2097817 w 12329384"/>
                <a:gd name="connsiteY141" fmla="*/ 320304 h 812606"/>
                <a:gd name="connsiteX142" fmla="*/ 1832207 w 12329384"/>
                <a:gd name="connsiteY142" fmla="*/ 411091 h 812606"/>
                <a:gd name="connsiteX143" fmla="*/ 1722225 w 12329384"/>
                <a:gd name="connsiteY143" fmla="*/ 515954 h 812606"/>
                <a:gd name="connsiteX144" fmla="*/ 1628223 w 12329384"/>
                <a:gd name="connsiteY144" fmla="*/ 583210 h 812606"/>
                <a:gd name="connsiteX145" fmla="*/ 1354650 w 12329384"/>
                <a:gd name="connsiteY145" fmla="*/ 660615 h 812606"/>
                <a:gd name="connsiteX146" fmla="*/ 984223 w 12329384"/>
                <a:gd name="connsiteY146" fmla="*/ 512019 h 812606"/>
                <a:gd name="connsiteX147" fmla="*/ 936017 w 12329384"/>
                <a:gd name="connsiteY147" fmla="*/ 464680 h 812606"/>
                <a:gd name="connsiteX148" fmla="*/ 931703 w 12329384"/>
                <a:gd name="connsiteY148" fmla="*/ 473303 h 812606"/>
                <a:gd name="connsiteX149" fmla="*/ 922167 w 12329384"/>
                <a:gd name="connsiteY149" fmla="*/ 455639 h 812606"/>
                <a:gd name="connsiteX150" fmla="*/ 482338 w 12329384"/>
                <a:gd name="connsiteY150" fmla="*/ 168313 h 812606"/>
                <a:gd name="connsiteX151" fmla="*/ 59276 w 12329384"/>
                <a:gd name="connsiteY151" fmla="*/ 428746 h 812606"/>
                <a:gd name="connsiteX152" fmla="*/ 59024 w 12329384"/>
                <a:gd name="connsiteY152" fmla="*/ 429155 h 812606"/>
                <a:gd name="connsiteX153" fmla="*/ 30746 w 12329384"/>
                <a:gd name="connsiteY153" fmla="*/ 480219 h 812606"/>
                <a:gd name="connsiteX154" fmla="*/ 1 w 12329384"/>
                <a:gd name="connsiteY154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50732 w 12329382"/>
                <a:gd name="connsiteY21" fmla="*/ 332392 h 812606"/>
                <a:gd name="connsiteX22" fmla="*/ 3581477 w 12329382"/>
                <a:gd name="connsiteY22" fmla="*/ 271321 h 812606"/>
                <a:gd name="connsiteX23" fmla="*/ 3573785 w 12329382"/>
                <a:gd name="connsiteY23" fmla="*/ 296505 h 812606"/>
                <a:gd name="connsiteX24" fmla="*/ 3579895 w 12329382"/>
                <a:gd name="connsiteY24" fmla="*/ 286993 h 812606"/>
                <a:gd name="connsiteX25" fmla="*/ 4071647 w 12329382"/>
                <a:gd name="connsiteY25" fmla="*/ 3 h 812606"/>
                <a:gd name="connsiteX26" fmla="*/ 4442074 w 12329382"/>
                <a:gd name="connsiteY26" fmla="*/ 148599 h 812606"/>
                <a:gd name="connsiteX27" fmla="*/ 4490280 w 12329382"/>
                <a:gd name="connsiteY27" fmla="*/ 195938 h 812606"/>
                <a:gd name="connsiteX28" fmla="*/ 4494594 w 12329382"/>
                <a:gd name="connsiteY28" fmla="*/ 187314 h 812606"/>
                <a:gd name="connsiteX29" fmla="*/ 4504130 w 12329382"/>
                <a:gd name="connsiteY29" fmla="*/ 204979 h 812606"/>
                <a:gd name="connsiteX30" fmla="*/ 4943959 w 12329382"/>
                <a:gd name="connsiteY30" fmla="*/ 492304 h 812606"/>
                <a:gd name="connsiteX31" fmla="*/ 5209569 w 12329382"/>
                <a:gd name="connsiteY31" fmla="*/ 401517 h 812606"/>
                <a:gd name="connsiteX32" fmla="*/ 5254773 w 12329382"/>
                <a:gd name="connsiteY32" fmla="*/ 363608 h 812606"/>
                <a:gd name="connsiteX33" fmla="*/ 5260350 w 12329382"/>
                <a:gd name="connsiteY33" fmla="*/ 356532 h 812606"/>
                <a:gd name="connsiteX34" fmla="*/ 5294479 w 12329382"/>
                <a:gd name="connsiteY34" fmla="*/ 323694 h 812606"/>
                <a:gd name="connsiteX35" fmla="*/ 5372274 w 12329382"/>
                <a:gd name="connsiteY35" fmla="*/ 258677 h 812606"/>
                <a:gd name="connsiteX36" fmla="*/ 5413553 w 12329382"/>
                <a:gd name="connsiteY36" fmla="*/ 229399 h 812606"/>
                <a:gd name="connsiteX37" fmla="*/ 5687126 w 12329382"/>
                <a:gd name="connsiteY37" fmla="*/ 151994 h 812606"/>
                <a:gd name="connsiteX38" fmla="*/ 6057553 w 12329382"/>
                <a:gd name="connsiteY38" fmla="*/ 300590 h 812606"/>
                <a:gd name="connsiteX39" fmla="*/ 6105759 w 12329382"/>
                <a:gd name="connsiteY39" fmla="*/ 347929 h 812606"/>
                <a:gd name="connsiteX40" fmla="*/ 6110073 w 12329382"/>
                <a:gd name="connsiteY40" fmla="*/ 339306 h 812606"/>
                <a:gd name="connsiteX41" fmla="*/ 6119609 w 12329382"/>
                <a:gd name="connsiteY41" fmla="*/ 356970 h 812606"/>
                <a:gd name="connsiteX42" fmla="*/ 6559437 w 12329382"/>
                <a:gd name="connsiteY42" fmla="*/ 644296 h 812606"/>
                <a:gd name="connsiteX43" fmla="*/ 6982500 w 12329382"/>
                <a:gd name="connsiteY43" fmla="*/ 383863 h 812606"/>
                <a:gd name="connsiteX44" fmla="*/ 6982751 w 12329382"/>
                <a:gd name="connsiteY44" fmla="*/ 383454 h 812606"/>
                <a:gd name="connsiteX45" fmla="*/ 6984244 w 12329382"/>
                <a:gd name="connsiteY45" fmla="*/ 380360 h 812606"/>
                <a:gd name="connsiteX46" fmla="*/ 7024284 w 12329382"/>
                <a:gd name="connsiteY46" fmla="*/ 311755 h 812606"/>
                <a:gd name="connsiteX47" fmla="*/ 7041775 w 12329382"/>
                <a:gd name="connsiteY47" fmla="*/ 271319 h 812606"/>
                <a:gd name="connsiteX48" fmla="*/ 7034083 w 12329382"/>
                <a:gd name="connsiteY48" fmla="*/ 296503 h 812606"/>
                <a:gd name="connsiteX49" fmla="*/ 7040193 w 12329382"/>
                <a:gd name="connsiteY49" fmla="*/ 286991 h 812606"/>
                <a:gd name="connsiteX50" fmla="*/ 7531945 w 12329382"/>
                <a:gd name="connsiteY50" fmla="*/ 1 h 812606"/>
                <a:gd name="connsiteX51" fmla="*/ 7902372 w 12329382"/>
                <a:gd name="connsiteY51" fmla="*/ 148597 h 812606"/>
                <a:gd name="connsiteX52" fmla="*/ 7950578 w 12329382"/>
                <a:gd name="connsiteY52" fmla="*/ 195936 h 812606"/>
                <a:gd name="connsiteX53" fmla="*/ 7954892 w 12329382"/>
                <a:gd name="connsiteY53" fmla="*/ 187312 h 812606"/>
                <a:gd name="connsiteX54" fmla="*/ 7964428 w 12329382"/>
                <a:gd name="connsiteY54" fmla="*/ 204977 h 812606"/>
                <a:gd name="connsiteX55" fmla="*/ 8404256 w 12329382"/>
                <a:gd name="connsiteY55" fmla="*/ 492302 h 812606"/>
                <a:gd name="connsiteX56" fmla="*/ 8669867 w 12329382"/>
                <a:gd name="connsiteY56" fmla="*/ 401515 h 812606"/>
                <a:gd name="connsiteX57" fmla="*/ 8715074 w 12329382"/>
                <a:gd name="connsiteY57" fmla="*/ 363604 h 812606"/>
                <a:gd name="connsiteX58" fmla="*/ 8720648 w 12329382"/>
                <a:gd name="connsiteY58" fmla="*/ 356531 h 812606"/>
                <a:gd name="connsiteX59" fmla="*/ 8832571 w 12329382"/>
                <a:gd name="connsiteY59" fmla="*/ 258676 h 812606"/>
                <a:gd name="connsiteX60" fmla="*/ 8873851 w 12329382"/>
                <a:gd name="connsiteY60" fmla="*/ 229399 h 812606"/>
                <a:gd name="connsiteX61" fmla="*/ 9147424 w 12329382"/>
                <a:gd name="connsiteY61" fmla="*/ 151993 h 812606"/>
                <a:gd name="connsiteX62" fmla="*/ 9517851 w 12329382"/>
                <a:gd name="connsiteY62" fmla="*/ 300589 h 812606"/>
                <a:gd name="connsiteX63" fmla="*/ 9566057 w 12329382"/>
                <a:gd name="connsiteY63" fmla="*/ 347928 h 812606"/>
                <a:gd name="connsiteX64" fmla="*/ 9570371 w 12329382"/>
                <a:gd name="connsiteY64" fmla="*/ 339305 h 812606"/>
                <a:gd name="connsiteX65" fmla="*/ 9579906 w 12329382"/>
                <a:gd name="connsiteY65" fmla="*/ 356969 h 812606"/>
                <a:gd name="connsiteX66" fmla="*/ 10019736 w 12329382"/>
                <a:gd name="connsiteY66" fmla="*/ 644295 h 812606"/>
                <a:gd name="connsiteX67" fmla="*/ 10442798 w 12329382"/>
                <a:gd name="connsiteY67" fmla="*/ 383862 h 812606"/>
                <a:gd name="connsiteX68" fmla="*/ 10443050 w 12329382"/>
                <a:gd name="connsiteY68" fmla="*/ 383453 h 812606"/>
                <a:gd name="connsiteX69" fmla="*/ 10444542 w 12329382"/>
                <a:gd name="connsiteY69" fmla="*/ 380359 h 812606"/>
                <a:gd name="connsiteX70" fmla="*/ 10502072 w 12329382"/>
                <a:gd name="connsiteY70" fmla="*/ 271318 h 812606"/>
                <a:gd name="connsiteX71" fmla="*/ 10494381 w 12329382"/>
                <a:gd name="connsiteY71" fmla="*/ 296502 h 812606"/>
                <a:gd name="connsiteX72" fmla="*/ 10500491 w 12329382"/>
                <a:gd name="connsiteY72" fmla="*/ 286990 h 812606"/>
                <a:gd name="connsiteX73" fmla="*/ 10992243 w 12329382"/>
                <a:gd name="connsiteY73" fmla="*/ 0 h 812606"/>
                <a:gd name="connsiteX74" fmla="*/ 11362670 w 12329382"/>
                <a:gd name="connsiteY74" fmla="*/ 148596 h 812606"/>
                <a:gd name="connsiteX75" fmla="*/ 11410876 w 12329382"/>
                <a:gd name="connsiteY75" fmla="*/ 195935 h 812606"/>
                <a:gd name="connsiteX76" fmla="*/ 11424726 w 12329382"/>
                <a:gd name="connsiteY76" fmla="*/ 204976 h 812606"/>
                <a:gd name="connsiteX77" fmla="*/ 11864555 w 12329382"/>
                <a:gd name="connsiteY77" fmla="*/ 492302 h 812606"/>
                <a:gd name="connsiteX78" fmla="*/ 12329382 w 12329382"/>
                <a:gd name="connsiteY78" fmla="*/ 159808 h 812606"/>
                <a:gd name="connsiteX79" fmla="*/ 12329208 w 12329382"/>
                <a:gd name="connsiteY79" fmla="*/ 177225 h 812606"/>
                <a:gd name="connsiteX80" fmla="*/ 11735542 w 12329382"/>
                <a:gd name="connsiteY80" fmla="*/ 660610 h 812606"/>
                <a:gd name="connsiteX81" fmla="*/ 11365115 w 12329382"/>
                <a:gd name="connsiteY81" fmla="*/ 512014 h 812606"/>
                <a:gd name="connsiteX82" fmla="*/ 11316909 w 12329382"/>
                <a:gd name="connsiteY82" fmla="*/ 464675 h 812606"/>
                <a:gd name="connsiteX83" fmla="*/ 11312594 w 12329382"/>
                <a:gd name="connsiteY83" fmla="*/ 473298 h 812606"/>
                <a:gd name="connsiteX84" fmla="*/ 11303059 w 12329382"/>
                <a:gd name="connsiteY84" fmla="*/ 455634 h 812606"/>
                <a:gd name="connsiteX85" fmla="*/ 10863230 w 12329382"/>
                <a:gd name="connsiteY85" fmla="*/ 168308 h 812606"/>
                <a:gd name="connsiteX86" fmla="*/ 10440168 w 12329382"/>
                <a:gd name="connsiteY86" fmla="*/ 428741 h 812606"/>
                <a:gd name="connsiteX87" fmla="*/ 10439916 w 12329382"/>
                <a:gd name="connsiteY87" fmla="*/ 429150 h 812606"/>
                <a:gd name="connsiteX88" fmla="*/ 10438424 w 12329382"/>
                <a:gd name="connsiteY88" fmla="*/ 432244 h 812606"/>
                <a:gd name="connsiteX89" fmla="*/ 10380893 w 12329382"/>
                <a:gd name="connsiteY89" fmla="*/ 541285 h 812606"/>
                <a:gd name="connsiteX90" fmla="*/ 10388584 w 12329382"/>
                <a:gd name="connsiteY90" fmla="*/ 516101 h 812606"/>
                <a:gd name="connsiteX91" fmla="*/ 10382475 w 12329382"/>
                <a:gd name="connsiteY91" fmla="*/ 525613 h 812606"/>
                <a:gd name="connsiteX92" fmla="*/ 9890722 w 12329382"/>
                <a:gd name="connsiteY92" fmla="*/ 812603 h 812606"/>
                <a:gd name="connsiteX93" fmla="*/ 9520295 w 12329382"/>
                <a:gd name="connsiteY93" fmla="*/ 664007 h 812606"/>
                <a:gd name="connsiteX94" fmla="*/ 9472089 w 12329382"/>
                <a:gd name="connsiteY94" fmla="*/ 616668 h 812606"/>
                <a:gd name="connsiteX95" fmla="*/ 9467775 w 12329382"/>
                <a:gd name="connsiteY95" fmla="*/ 625292 h 812606"/>
                <a:gd name="connsiteX96" fmla="*/ 9458240 w 12329382"/>
                <a:gd name="connsiteY96" fmla="*/ 607627 h 812606"/>
                <a:gd name="connsiteX97" fmla="*/ 9018411 w 12329382"/>
                <a:gd name="connsiteY97" fmla="*/ 320302 h 812606"/>
                <a:gd name="connsiteX98" fmla="*/ 8752800 w 12329382"/>
                <a:gd name="connsiteY98" fmla="*/ 411089 h 812606"/>
                <a:gd name="connsiteX99" fmla="*/ 8707593 w 12329382"/>
                <a:gd name="connsiteY99" fmla="*/ 449000 h 812606"/>
                <a:gd name="connsiteX100" fmla="*/ 8702020 w 12329382"/>
                <a:gd name="connsiteY100" fmla="*/ 456073 h 812606"/>
                <a:gd name="connsiteX101" fmla="*/ 8590096 w 12329382"/>
                <a:gd name="connsiteY101" fmla="*/ 553928 h 812606"/>
                <a:gd name="connsiteX102" fmla="*/ 8548816 w 12329382"/>
                <a:gd name="connsiteY102" fmla="*/ 583206 h 812606"/>
                <a:gd name="connsiteX103" fmla="*/ 8275244 w 12329382"/>
                <a:gd name="connsiteY103" fmla="*/ 660611 h 812606"/>
                <a:gd name="connsiteX104" fmla="*/ 7904817 w 12329382"/>
                <a:gd name="connsiteY104" fmla="*/ 512015 h 812606"/>
                <a:gd name="connsiteX105" fmla="*/ 7856610 w 12329382"/>
                <a:gd name="connsiteY105" fmla="*/ 464676 h 812606"/>
                <a:gd name="connsiteX106" fmla="*/ 7852297 w 12329382"/>
                <a:gd name="connsiteY106" fmla="*/ 473299 h 812606"/>
                <a:gd name="connsiteX107" fmla="*/ 7842761 w 12329382"/>
                <a:gd name="connsiteY107" fmla="*/ 455635 h 812606"/>
                <a:gd name="connsiteX108" fmla="*/ 7402931 w 12329382"/>
                <a:gd name="connsiteY108" fmla="*/ 168309 h 812606"/>
                <a:gd name="connsiteX109" fmla="*/ 6979869 w 12329382"/>
                <a:gd name="connsiteY109" fmla="*/ 428742 h 812606"/>
                <a:gd name="connsiteX110" fmla="*/ 6979618 w 12329382"/>
                <a:gd name="connsiteY110" fmla="*/ 429151 h 812606"/>
                <a:gd name="connsiteX111" fmla="*/ 6978126 w 12329382"/>
                <a:gd name="connsiteY111" fmla="*/ 432245 h 812606"/>
                <a:gd name="connsiteX112" fmla="*/ 6920595 w 12329382"/>
                <a:gd name="connsiteY112" fmla="*/ 541286 h 812606"/>
                <a:gd name="connsiteX113" fmla="*/ 6928286 w 12329382"/>
                <a:gd name="connsiteY113" fmla="*/ 516102 h 812606"/>
                <a:gd name="connsiteX114" fmla="*/ 6922176 w 12329382"/>
                <a:gd name="connsiteY114" fmla="*/ 525614 h 812606"/>
                <a:gd name="connsiteX115" fmla="*/ 6430425 w 12329382"/>
                <a:gd name="connsiteY115" fmla="*/ 812604 h 812606"/>
                <a:gd name="connsiteX116" fmla="*/ 6059997 w 12329382"/>
                <a:gd name="connsiteY116" fmla="*/ 664008 h 812606"/>
                <a:gd name="connsiteX117" fmla="*/ 6011791 w 12329382"/>
                <a:gd name="connsiteY117" fmla="*/ 616669 h 812606"/>
                <a:gd name="connsiteX118" fmla="*/ 6007477 w 12329382"/>
                <a:gd name="connsiteY118" fmla="*/ 625293 h 812606"/>
                <a:gd name="connsiteX119" fmla="*/ 5997942 w 12329382"/>
                <a:gd name="connsiteY119" fmla="*/ 607628 h 812606"/>
                <a:gd name="connsiteX120" fmla="*/ 5558112 w 12329382"/>
                <a:gd name="connsiteY120" fmla="*/ 320302 h 812606"/>
                <a:gd name="connsiteX121" fmla="*/ 5292503 w 12329382"/>
                <a:gd name="connsiteY121" fmla="*/ 411089 h 812606"/>
                <a:gd name="connsiteX122" fmla="*/ 5247298 w 12329382"/>
                <a:gd name="connsiteY122" fmla="*/ 448999 h 812606"/>
                <a:gd name="connsiteX123" fmla="*/ 5207592 w 12329382"/>
                <a:gd name="connsiteY123" fmla="*/ 488913 h 812606"/>
                <a:gd name="connsiteX124" fmla="*/ 5088518 w 12329382"/>
                <a:gd name="connsiteY124" fmla="*/ 583208 h 812606"/>
                <a:gd name="connsiteX125" fmla="*/ 4814946 w 12329382"/>
                <a:gd name="connsiteY125" fmla="*/ 660613 h 812606"/>
                <a:gd name="connsiteX126" fmla="*/ 4444519 w 12329382"/>
                <a:gd name="connsiteY126" fmla="*/ 512017 h 812606"/>
                <a:gd name="connsiteX127" fmla="*/ 4396312 w 12329382"/>
                <a:gd name="connsiteY127" fmla="*/ 464678 h 812606"/>
                <a:gd name="connsiteX128" fmla="*/ 4391999 w 12329382"/>
                <a:gd name="connsiteY128" fmla="*/ 473301 h 812606"/>
                <a:gd name="connsiteX129" fmla="*/ 4382463 w 12329382"/>
                <a:gd name="connsiteY129" fmla="*/ 455637 h 812606"/>
                <a:gd name="connsiteX130" fmla="*/ 3942634 w 12329382"/>
                <a:gd name="connsiteY130" fmla="*/ 168311 h 812606"/>
                <a:gd name="connsiteX131" fmla="*/ 3519572 w 12329382"/>
                <a:gd name="connsiteY131" fmla="*/ 428744 h 812606"/>
                <a:gd name="connsiteX132" fmla="*/ 3477786 w 12329382"/>
                <a:gd name="connsiteY132" fmla="*/ 500852 h 812606"/>
                <a:gd name="connsiteX133" fmla="*/ 3467989 w 12329382"/>
                <a:gd name="connsiteY133" fmla="*/ 516104 h 812606"/>
                <a:gd name="connsiteX134" fmla="*/ 3461878 w 12329382"/>
                <a:gd name="connsiteY134" fmla="*/ 525616 h 812606"/>
                <a:gd name="connsiteX135" fmla="*/ 2970127 w 12329382"/>
                <a:gd name="connsiteY135" fmla="*/ 812606 h 812606"/>
                <a:gd name="connsiteX136" fmla="*/ 2599700 w 12329382"/>
                <a:gd name="connsiteY136" fmla="*/ 664010 h 812606"/>
                <a:gd name="connsiteX137" fmla="*/ 2551493 w 12329382"/>
                <a:gd name="connsiteY137" fmla="*/ 616671 h 812606"/>
                <a:gd name="connsiteX138" fmla="*/ 2547180 w 12329382"/>
                <a:gd name="connsiteY138" fmla="*/ 625295 h 812606"/>
                <a:gd name="connsiteX139" fmla="*/ 2537644 w 12329382"/>
                <a:gd name="connsiteY139" fmla="*/ 607630 h 812606"/>
                <a:gd name="connsiteX140" fmla="*/ 2097815 w 12329382"/>
                <a:gd name="connsiteY140" fmla="*/ 320304 h 812606"/>
                <a:gd name="connsiteX141" fmla="*/ 1832205 w 12329382"/>
                <a:gd name="connsiteY141" fmla="*/ 411091 h 812606"/>
                <a:gd name="connsiteX142" fmla="*/ 1722223 w 12329382"/>
                <a:gd name="connsiteY142" fmla="*/ 515954 h 812606"/>
                <a:gd name="connsiteX143" fmla="*/ 1628221 w 12329382"/>
                <a:gd name="connsiteY143" fmla="*/ 583210 h 812606"/>
                <a:gd name="connsiteX144" fmla="*/ 1354648 w 12329382"/>
                <a:gd name="connsiteY144" fmla="*/ 660615 h 812606"/>
                <a:gd name="connsiteX145" fmla="*/ 984221 w 12329382"/>
                <a:gd name="connsiteY145" fmla="*/ 512019 h 812606"/>
                <a:gd name="connsiteX146" fmla="*/ 936015 w 12329382"/>
                <a:gd name="connsiteY146" fmla="*/ 464680 h 812606"/>
                <a:gd name="connsiteX147" fmla="*/ 931701 w 12329382"/>
                <a:gd name="connsiteY147" fmla="*/ 473303 h 812606"/>
                <a:gd name="connsiteX148" fmla="*/ 922165 w 12329382"/>
                <a:gd name="connsiteY148" fmla="*/ 455639 h 812606"/>
                <a:gd name="connsiteX149" fmla="*/ 482336 w 12329382"/>
                <a:gd name="connsiteY149" fmla="*/ 168313 h 812606"/>
                <a:gd name="connsiteX150" fmla="*/ 59274 w 12329382"/>
                <a:gd name="connsiteY150" fmla="*/ 428746 h 812606"/>
                <a:gd name="connsiteX151" fmla="*/ 59022 w 12329382"/>
                <a:gd name="connsiteY151" fmla="*/ 429155 h 812606"/>
                <a:gd name="connsiteX152" fmla="*/ 30744 w 12329382"/>
                <a:gd name="connsiteY152" fmla="*/ 480219 h 812606"/>
                <a:gd name="connsiteX153" fmla="*/ -1 w 12329382"/>
                <a:gd name="connsiteY153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50734 w 12329384"/>
                <a:gd name="connsiteY21" fmla="*/ 332392 h 812606"/>
                <a:gd name="connsiteX22" fmla="*/ 3581479 w 12329384"/>
                <a:gd name="connsiteY22" fmla="*/ 271321 h 812606"/>
                <a:gd name="connsiteX23" fmla="*/ 3573787 w 12329384"/>
                <a:gd name="connsiteY23" fmla="*/ 296505 h 812606"/>
                <a:gd name="connsiteX24" fmla="*/ 3579897 w 12329384"/>
                <a:gd name="connsiteY24" fmla="*/ 286993 h 812606"/>
                <a:gd name="connsiteX25" fmla="*/ 4071649 w 12329384"/>
                <a:gd name="connsiteY25" fmla="*/ 3 h 812606"/>
                <a:gd name="connsiteX26" fmla="*/ 4442076 w 12329384"/>
                <a:gd name="connsiteY26" fmla="*/ 148599 h 812606"/>
                <a:gd name="connsiteX27" fmla="*/ 4490282 w 12329384"/>
                <a:gd name="connsiteY27" fmla="*/ 195938 h 812606"/>
                <a:gd name="connsiteX28" fmla="*/ 4494596 w 12329384"/>
                <a:gd name="connsiteY28" fmla="*/ 187314 h 812606"/>
                <a:gd name="connsiteX29" fmla="*/ 4504132 w 12329384"/>
                <a:gd name="connsiteY29" fmla="*/ 204979 h 812606"/>
                <a:gd name="connsiteX30" fmla="*/ 4943961 w 12329384"/>
                <a:gd name="connsiteY30" fmla="*/ 492304 h 812606"/>
                <a:gd name="connsiteX31" fmla="*/ 5209571 w 12329384"/>
                <a:gd name="connsiteY31" fmla="*/ 401517 h 812606"/>
                <a:gd name="connsiteX32" fmla="*/ 5254775 w 12329384"/>
                <a:gd name="connsiteY32" fmla="*/ 363608 h 812606"/>
                <a:gd name="connsiteX33" fmla="*/ 5294481 w 12329384"/>
                <a:gd name="connsiteY33" fmla="*/ 323694 h 812606"/>
                <a:gd name="connsiteX34" fmla="*/ 5372276 w 12329384"/>
                <a:gd name="connsiteY34" fmla="*/ 258677 h 812606"/>
                <a:gd name="connsiteX35" fmla="*/ 5413555 w 12329384"/>
                <a:gd name="connsiteY35" fmla="*/ 229399 h 812606"/>
                <a:gd name="connsiteX36" fmla="*/ 5687128 w 12329384"/>
                <a:gd name="connsiteY36" fmla="*/ 151994 h 812606"/>
                <a:gd name="connsiteX37" fmla="*/ 6057555 w 12329384"/>
                <a:gd name="connsiteY37" fmla="*/ 300590 h 812606"/>
                <a:gd name="connsiteX38" fmla="*/ 6105761 w 12329384"/>
                <a:gd name="connsiteY38" fmla="*/ 347929 h 812606"/>
                <a:gd name="connsiteX39" fmla="*/ 6110075 w 12329384"/>
                <a:gd name="connsiteY39" fmla="*/ 339306 h 812606"/>
                <a:gd name="connsiteX40" fmla="*/ 6119611 w 12329384"/>
                <a:gd name="connsiteY40" fmla="*/ 356970 h 812606"/>
                <a:gd name="connsiteX41" fmla="*/ 6559439 w 12329384"/>
                <a:gd name="connsiteY41" fmla="*/ 644296 h 812606"/>
                <a:gd name="connsiteX42" fmla="*/ 6982502 w 12329384"/>
                <a:gd name="connsiteY42" fmla="*/ 383863 h 812606"/>
                <a:gd name="connsiteX43" fmla="*/ 6982753 w 12329384"/>
                <a:gd name="connsiteY43" fmla="*/ 383454 h 812606"/>
                <a:gd name="connsiteX44" fmla="*/ 6984246 w 12329384"/>
                <a:gd name="connsiteY44" fmla="*/ 380360 h 812606"/>
                <a:gd name="connsiteX45" fmla="*/ 7024286 w 12329384"/>
                <a:gd name="connsiteY45" fmla="*/ 311755 h 812606"/>
                <a:gd name="connsiteX46" fmla="*/ 7041777 w 12329384"/>
                <a:gd name="connsiteY46" fmla="*/ 271319 h 812606"/>
                <a:gd name="connsiteX47" fmla="*/ 7034085 w 12329384"/>
                <a:gd name="connsiteY47" fmla="*/ 296503 h 812606"/>
                <a:gd name="connsiteX48" fmla="*/ 7040195 w 12329384"/>
                <a:gd name="connsiteY48" fmla="*/ 286991 h 812606"/>
                <a:gd name="connsiteX49" fmla="*/ 7531947 w 12329384"/>
                <a:gd name="connsiteY49" fmla="*/ 1 h 812606"/>
                <a:gd name="connsiteX50" fmla="*/ 7902374 w 12329384"/>
                <a:gd name="connsiteY50" fmla="*/ 148597 h 812606"/>
                <a:gd name="connsiteX51" fmla="*/ 7950580 w 12329384"/>
                <a:gd name="connsiteY51" fmla="*/ 195936 h 812606"/>
                <a:gd name="connsiteX52" fmla="*/ 7954894 w 12329384"/>
                <a:gd name="connsiteY52" fmla="*/ 187312 h 812606"/>
                <a:gd name="connsiteX53" fmla="*/ 7964430 w 12329384"/>
                <a:gd name="connsiteY53" fmla="*/ 204977 h 812606"/>
                <a:gd name="connsiteX54" fmla="*/ 8404258 w 12329384"/>
                <a:gd name="connsiteY54" fmla="*/ 492302 h 812606"/>
                <a:gd name="connsiteX55" fmla="*/ 8669869 w 12329384"/>
                <a:gd name="connsiteY55" fmla="*/ 401515 h 812606"/>
                <a:gd name="connsiteX56" fmla="*/ 8715076 w 12329384"/>
                <a:gd name="connsiteY56" fmla="*/ 363604 h 812606"/>
                <a:gd name="connsiteX57" fmla="*/ 8720650 w 12329384"/>
                <a:gd name="connsiteY57" fmla="*/ 356531 h 812606"/>
                <a:gd name="connsiteX58" fmla="*/ 8832573 w 12329384"/>
                <a:gd name="connsiteY58" fmla="*/ 258676 h 812606"/>
                <a:gd name="connsiteX59" fmla="*/ 8873853 w 12329384"/>
                <a:gd name="connsiteY59" fmla="*/ 229399 h 812606"/>
                <a:gd name="connsiteX60" fmla="*/ 9147426 w 12329384"/>
                <a:gd name="connsiteY60" fmla="*/ 151993 h 812606"/>
                <a:gd name="connsiteX61" fmla="*/ 9517853 w 12329384"/>
                <a:gd name="connsiteY61" fmla="*/ 300589 h 812606"/>
                <a:gd name="connsiteX62" fmla="*/ 9566059 w 12329384"/>
                <a:gd name="connsiteY62" fmla="*/ 347928 h 812606"/>
                <a:gd name="connsiteX63" fmla="*/ 9570373 w 12329384"/>
                <a:gd name="connsiteY63" fmla="*/ 339305 h 812606"/>
                <a:gd name="connsiteX64" fmla="*/ 9579908 w 12329384"/>
                <a:gd name="connsiteY64" fmla="*/ 356969 h 812606"/>
                <a:gd name="connsiteX65" fmla="*/ 10019738 w 12329384"/>
                <a:gd name="connsiteY65" fmla="*/ 644295 h 812606"/>
                <a:gd name="connsiteX66" fmla="*/ 10442800 w 12329384"/>
                <a:gd name="connsiteY66" fmla="*/ 383862 h 812606"/>
                <a:gd name="connsiteX67" fmla="*/ 10443052 w 12329384"/>
                <a:gd name="connsiteY67" fmla="*/ 383453 h 812606"/>
                <a:gd name="connsiteX68" fmla="*/ 10444544 w 12329384"/>
                <a:gd name="connsiteY68" fmla="*/ 380359 h 812606"/>
                <a:gd name="connsiteX69" fmla="*/ 10502074 w 12329384"/>
                <a:gd name="connsiteY69" fmla="*/ 271318 h 812606"/>
                <a:gd name="connsiteX70" fmla="*/ 10494383 w 12329384"/>
                <a:gd name="connsiteY70" fmla="*/ 296502 h 812606"/>
                <a:gd name="connsiteX71" fmla="*/ 10500493 w 12329384"/>
                <a:gd name="connsiteY71" fmla="*/ 286990 h 812606"/>
                <a:gd name="connsiteX72" fmla="*/ 10992245 w 12329384"/>
                <a:gd name="connsiteY72" fmla="*/ 0 h 812606"/>
                <a:gd name="connsiteX73" fmla="*/ 11362672 w 12329384"/>
                <a:gd name="connsiteY73" fmla="*/ 148596 h 812606"/>
                <a:gd name="connsiteX74" fmla="*/ 11410878 w 12329384"/>
                <a:gd name="connsiteY74" fmla="*/ 195935 h 812606"/>
                <a:gd name="connsiteX75" fmla="*/ 11424728 w 12329384"/>
                <a:gd name="connsiteY75" fmla="*/ 204976 h 812606"/>
                <a:gd name="connsiteX76" fmla="*/ 11864557 w 12329384"/>
                <a:gd name="connsiteY76" fmla="*/ 492302 h 812606"/>
                <a:gd name="connsiteX77" fmla="*/ 12329384 w 12329384"/>
                <a:gd name="connsiteY77" fmla="*/ 159808 h 812606"/>
                <a:gd name="connsiteX78" fmla="*/ 12329210 w 12329384"/>
                <a:gd name="connsiteY78" fmla="*/ 177225 h 812606"/>
                <a:gd name="connsiteX79" fmla="*/ 11735544 w 12329384"/>
                <a:gd name="connsiteY79" fmla="*/ 660610 h 812606"/>
                <a:gd name="connsiteX80" fmla="*/ 11365117 w 12329384"/>
                <a:gd name="connsiteY80" fmla="*/ 512014 h 812606"/>
                <a:gd name="connsiteX81" fmla="*/ 11316911 w 12329384"/>
                <a:gd name="connsiteY81" fmla="*/ 464675 h 812606"/>
                <a:gd name="connsiteX82" fmla="*/ 11312596 w 12329384"/>
                <a:gd name="connsiteY82" fmla="*/ 473298 h 812606"/>
                <a:gd name="connsiteX83" fmla="*/ 11303061 w 12329384"/>
                <a:gd name="connsiteY83" fmla="*/ 455634 h 812606"/>
                <a:gd name="connsiteX84" fmla="*/ 10863232 w 12329384"/>
                <a:gd name="connsiteY84" fmla="*/ 168308 h 812606"/>
                <a:gd name="connsiteX85" fmla="*/ 10440170 w 12329384"/>
                <a:gd name="connsiteY85" fmla="*/ 428741 h 812606"/>
                <a:gd name="connsiteX86" fmla="*/ 10439918 w 12329384"/>
                <a:gd name="connsiteY86" fmla="*/ 429150 h 812606"/>
                <a:gd name="connsiteX87" fmla="*/ 10438426 w 12329384"/>
                <a:gd name="connsiteY87" fmla="*/ 432244 h 812606"/>
                <a:gd name="connsiteX88" fmla="*/ 10380895 w 12329384"/>
                <a:gd name="connsiteY88" fmla="*/ 541285 h 812606"/>
                <a:gd name="connsiteX89" fmla="*/ 10388586 w 12329384"/>
                <a:gd name="connsiteY89" fmla="*/ 516101 h 812606"/>
                <a:gd name="connsiteX90" fmla="*/ 10382477 w 12329384"/>
                <a:gd name="connsiteY90" fmla="*/ 525613 h 812606"/>
                <a:gd name="connsiteX91" fmla="*/ 9890724 w 12329384"/>
                <a:gd name="connsiteY91" fmla="*/ 812603 h 812606"/>
                <a:gd name="connsiteX92" fmla="*/ 9520297 w 12329384"/>
                <a:gd name="connsiteY92" fmla="*/ 664007 h 812606"/>
                <a:gd name="connsiteX93" fmla="*/ 9472091 w 12329384"/>
                <a:gd name="connsiteY93" fmla="*/ 616668 h 812606"/>
                <a:gd name="connsiteX94" fmla="*/ 9467777 w 12329384"/>
                <a:gd name="connsiteY94" fmla="*/ 625292 h 812606"/>
                <a:gd name="connsiteX95" fmla="*/ 9458242 w 12329384"/>
                <a:gd name="connsiteY95" fmla="*/ 607627 h 812606"/>
                <a:gd name="connsiteX96" fmla="*/ 9018413 w 12329384"/>
                <a:gd name="connsiteY96" fmla="*/ 320302 h 812606"/>
                <a:gd name="connsiteX97" fmla="*/ 8752802 w 12329384"/>
                <a:gd name="connsiteY97" fmla="*/ 411089 h 812606"/>
                <a:gd name="connsiteX98" fmla="*/ 8707595 w 12329384"/>
                <a:gd name="connsiteY98" fmla="*/ 449000 h 812606"/>
                <a:gd name="connsiteX99" fmla="*/ 8702022 w 12329384"/>
                <a:gd name="connsiteY99" fmla="*/ 456073 h 812606"/>
                <a:gd name="connsiteX100" fmla="*/ 8590098 w 12329384"/>
                <a:gd name="connsiteY100" fmla="*/ 553928 h 812606"/>
                <a:gd name="connsiteX101" fmla="*/ 8548818 w 12329384"/>
                <a:gd name="connsiteY101" fmla="*/ 583206 h 812606"/>
                <a:gd name="connsiteX102" fmla="*/ 8275246 w 12329384"/>
                <a:gd name="connsiteY102" fmla="*/ 660611 h 812606"/>
                <a:gd name="connsiteX103" fmla="*/ 7904819 w 12329384"/>
                <a:gd name="connsiteY103" fmla="*/ 512015 h 812606"/>
                <a:gd name="connsiteX104" fmla="*/ 7856612 w 12329384"/>
                <a:gd name="connsiteY104" fmla="*/ 464676 h 812606"/>
                <a:gd name="connsiteX105" fmla="*/ 7852299 w 12329384"/>
                <a:gd name="connsiteY105" fmla="*/ 473299 h 812606"/>
                <a:gd name="connsiteX106" fmla="*/ 7842763 w 12329384"/>
                <a:gd name="connsiteY106" fmla="*/ 455635 h 812606"/>
                <a:gd name="connsiteX107" fmla="*/ 7402933 w 12329384"/>
                <a:gd name="connsiteY107" fmla="*/ 168309 h 812606"/>
                <a:gd name="connsiteX108" fmla="*/ 6979871 w 12329384"/>
                <a:gd name="connsiteY108" fmla="*/ 428742 h 812606"/>
                <a:gd name="connsiteX109" fmla="*/ 6979620 w 12329384"/>
                <a:gd name="connsiteY109" fmla="*/ 429151 h 812606"/>
                <a:gd name="connsiteX110" fmla="*/ 6978128 w 12329384"/>
                <a:gd name="connsiteY110" fmla="*/ 432245 h 812606"/>
                <a:gd name="connsiteX111" fmla="*/ 6920597 w 12329384"/>
                <a:gd name="connsiteY111" fmla="*/ 541286 h 812606"/>
                <a:gd name="connsiteX112" fmla="*/ 6928288 w 12329384"/>
                <a:gd name="connsiteY112" fmla="*/ 516102 h 812606"/>
                <a:gd name="connsiteX113" fmla="*/ 6922178 w 12329384"/>
                <a:gd name="connsiteY113" fmla="*/ 525614 h 812606"/>
                <a:gd name="connsiteX114" fmla="*/ 6430427 w 12329384"/>
                <a:gd name="connsiteY114" fmla="*/ 812604 h 812606"/>
                <a:gd name="connsiteX115" fmla="*/ 6059999 w 12329384"/>
                <a:gd name="connsiteY115" fmla="*/ 664008 h 812606"/>
                <a:gd name="connsiteX116" fmla="*/ 6011793 w 12329384"/>
                <a:gd name="connsiteY116" fmla="*/ 616669 h 812606"/>
                <a:gd name="connsiteX117" fmla="*/ 6007479 w 12329384"/>
                <a:gd name="connsiteY117" fmla="*/ 625293 h 812606"/>
                <a:gd name="connsiteX118" fmla="*/ 5997944 w 12329384"/>
                <a:gd name="connsiteY118" fmla="*/ 607628 h 812606"/>
                <a:gd name="connsiteX119" fmla="*/ 5558114 w 12329384"/>
                <a:gd name="connsiteY119" fmla="*/ 320302 h 812606"/>
                <a:gd name="connsiteX120" fmla="*/ 5292505 w 12329384"/>
                <a:gd name="connsiteY120" fmla="*/ 411089 h 812606"/>
                <a:gd name="connsiteX121" fmla="*/ 5247300 w 12329384"/>
                <a:gd name="connsiteY121" fmla="*/ 448999 h 812606"/>
                <a:gd name="connsiteX122" fmla="*/ 5207594 w 12329384"/>
                <a:gd name="connsiteY122" fmla="*/ 488913 h 812606"/>
                <a:gd name="connsiteX123" fmla="*/ 5088520 w 12329384"/>
                <a:gd name="connsiteY123" fmla="*/ 583208 h 812606"/>
                <a:gd name="connsiteX124" fmla="*/ 4814948 w 12329384"/>
                <a:gd name="connsiteY124" fmla="*/ 660613 h 812606"/>
                <a:gd name="connsiteX125" fmla="*/ 4444521 w 12329384"/>
                <a:gd name="connsiteY125" fmla="*/ 512017 h 812606"/>
                <a:gd name="connsiteX126" fmla="*/ 4396314 w 12329384"/>
                <a:gd name="connsiteY126" fmla="*/ 464678 h 812606"/>
                <a:gd name="connsiteX127" fmla="*/ 4392001 w 12329384"/>
                <a:gd name="connsiteY127" fmla="*/ 473301 h 812606"/>
                <a:gd name="connsiteX128" fmla="*/ 4382465 w 12329384"/>
                <a:gd name="connsiteY128" fmla="*/ 455637 h 812606"/>
                <a:gd name="connsiteX129" fmla="*/ 3942636 w 12329384"/>
                <a:gd name="connsiteY129" fmla="*/ 168311 h 812606"/>
                <a:gd name="connsiteX130" fmla="*/ 3519574 w 12329384"/>
                <a:gd name="connsiteY130" fmla="*/ 428744 h 812606"/>
                <a:gd name="connsiteX131" fmla="*/ 3477788 w 12329384"/>
                <a:gd name="connsiteY131" fmla="*/ 500852 h 812606"/>
                <a:gd name="connsiteX132" fmla="*/ 3467991 w 12329384"/>
                <a:gd name="connsiteY132" fmla="*/ 516104 h 812606"/>
                <a:gd name="connsiteX133" fmla="*/ 3461880 w 12329384"/>
                <a:gd name="connsiteY133" fmla="*/ 525616 h 812606"/>
                <a:gd name="connsiteX134" fmla="*/ 2970129 w 12329384"/>
                <a:gd name="connsiteY134" fmla="*/ 812606 h 812606"/>
                <a:gd name="connsiteX135" fmla="*/ 2599702 w 12329384"/>
                <a:gd name="connsiteY135" fmla="*/ 664010 h 812606"/>
                <a:gd name="connsiteX136" fmla="*/ 2551495 w 12329384"/>
                <a:gd name="connsiteY136" fmla="*/ 616671 h 812606"/>
                <a:gd name="connsiteX137" fmla="*/ 2547182 w 12329384"/>
                <a:gd name="connsiteY137" fmla="*/ 625295 h 812606"/>
                <a:gd name="connsiteX138" fmla="*/ 2537646 w 12329384"/>
                <a:gd name="connsiteY138" fmla="*/ 607630 h 812606"/>
                <a:gd name="connsiteX139" fmla="*/ 2097817 w 12329384"/>
                <a:gd name="connsiteY139" fmla="*/ 320304 h 812606"/>
                <a:gd name="connsiteX140" fmla="*/ 1832207 w 12329384"/>
                <a:gd name="connsiteY140" fmla="*/ 411091 h 812606"/>
                <a:gd name="connsiteX141" fmla="*/ 1722225 w 12329384"/>
                <a:gd name="connsiteY141" fmla="*/ 515954 h 812606"/>
                <a:gd name="connsiteX142" fmla="*/ 1628223 w 12329384"/>
                <a:gd name="connsiteY142" fmla="*/ 583210 h 812606"/>
                <a:gd name="connsiteX143" fmla="*/ 1354650 w 12329384"/>
                <a:gd name="connsiteY143" fmla="*/ 660615 h 812606"/>
                <a:gd name="connsiteX144" fmla="*/ 984223 w 12329384"/>
                <a:gd name="connsiteY144" fmla="*/ 512019 h 812606"/>
                <a:gd name="connsiteX145" fmla="*/ 936017 w 12329384"/>
                <a:gd name="connsiteY145" fmla="*/ 464680 h 812606"/>
                <a:gd name="connsiteX146" fmla="*/ 931703 w 12329384"/>
                <a:gd name="connsiteY146" fmla="*/ 473303 h 812606"/>
                <a:gd name="connsiteX147" fmla="*/ 922167 w 12329384"/>
                <a:gd name="connsiteY147" fmla="*/ 455639 h 812606"/>
                <a:gd name="connsiteX148" fmla="*/ 482338 w 12329384"/>
                <a:gd name="connsiteY148" fmla="*/ 168313 h 812606"/>
                <a:gd name="connsiteX149" fmla="*/ 59276 w 12329384"/>
                <a:gd name="connsiteY149" fmla="*/ 428746 h 812606"/>
                <a:gd name="connsiteX150" fmla="*/ 59024 w 12329384"/>
                <a:gd name="connsiteY150" fmla="*/ 429155 h 812606"/>
                <a:gd name="connsiteX151" fmla="*/ 30746 w 12329384"/>
                <a:gd name="connsiteY151" fmla="*/ 480219 h 812606"/>
                <a:gd name="connsiteX152" fmla="*/ 1 w 12329384"/>
                <a:gd name="connsiteY152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50732 w 12329382"/>
                <a:gd name="connsiteY21" fmla="*/ 332392 h 812606"/>
                <a:gd name="connsiteX22" fmla="*/ 3581477 w 12329382"/>
                <a:gd name="connsiteY22" fmla="*/ 271321 h 812606"/>
                <a:gd name="connsiteX23" fmla="*/ 3573785 w 12329382"/>
                <a:gd name="connsiteY23" fmla="*/ 296505 h 812606"/>
                <a:gd name="connsiteX24" fmla="*/ 3579895 w 12329382"/>
                <a:gd name="connsiteY24" fmla="*/ 286993 h 812606"/>
                <a:gd name="connsiteX25" fmla="*/ 4071647 w 12329382"/>
                <a:gd name="connsiteY25" fmla="*/ 3 h 812606"/>
                <a:gd name="connsiteX26" fmla="*/ 4442074 w 12329382"/>
                <a:gd name="connsiteY26" fmla="*/ 148599 h 812606"/>
                <a:gd name="connsiteX27" fmla="*/ 4490280 w 12329382"/>
                <a:gd name="connsiteY27" fmla="*/ 195938 h 812606"/>
                <a:gd name="connsiteX28" fmla="*/ 4494594 w 12329382"/>
                <a:gd name="connsiteY28" fmla="*/ 187314 h 812606"/>
                <a:gd name="connsiteX29" fmla="*/ 4504130 w 12329382"/>
                <a:gd name="connsiteY29" fmla="*/ 204979 h 812606"/>
                <a:gd name="connsiteX30" fmla="*/ 4943959 w 12329382"/>
                <a:gd name="connsiteY30" fmla="*/ 492304 h 812606"/>
                <a:gd name="connsiteX31" fmla="*/ 5209569 w 12329382"/>
                <a:gd name="connsiteY31" fmla="*/ 401517 h 812606"/>
                <a:gd name="connsiteX32" fmla="*/ 5254773 w 12329382"/>
                <a:gd name="connsiteY32" fmla="*/ 363608 h 812606"/>
                <a:gd name="connsiteX33" fmla="*/ 5372274 w 12329382"/>
                <a:gd name="connsiteY33" fmla="*/ 258677 h 812606"/>
                <a:gd name="connsiteX34" fmla="*/ 5413553 w 12329382"/>
                <a:gd name="connsiteY34" fmla="*/ 229399 h 812606"/>
                <a:gd name="connsiteX35" fmla="*/ 5687126 w 12329382"/>
                <a:gd name="connsiteY35" fmla="*/ 151994 h 812606"/>
                <a:gd name="connsiteX36" fmla="*/ 6057553 w 12329382"/>
                <a:gd name="connsiteY36" fmla="*/ 300590 h 812606"/>
                <a:gd name="connsiteX37" fmla="*/ 6105759 w 12329382"/>
                <a:gd name="connsiteY37" fmla="*/ 347929 h 812606"/>
                <a:gd name="connsiteX38" fmla="*/ 6110073 w 12329382"/>
                <a:gd name="connsiteY38" fmla="*/ 339306 h 812606"/>
                <a:gd name="connsiteX39" fmla="*/ 6119609 w 12329382"/>
                <a:gd name="connsiteY39" fmla="*/ 356970 h 812606"/>
                <a:gd name="connsiteX40" fmla="*/ 6559437 w 12329382"/>
                <a:gd name="connsiteY40" fmla="*/ 644296 h 812606"/>
                <a:gd name="connsiteX41" fmla="*/ 6982500 w 12329382"/>
                <a:gd name="connsiteY41" fmla="*/ 383863 h 812606"/>
                <a:gd name="connsiteX42" fmla="*/ 6982751 w 12329382"/>
                <a:gd name="connsiteY42" fmla="*/ 383454 h 812606"/>
                <a:gd name="connsiteX43" fmla="*/ 6984244 w 12329382"/>
                <a:gd name="connsiteY43" fmla="*/ 380360 h 812606"/>
                <a:gd name="connsiteX44" fmla="*/ 7024284 w 12329382"/>
                <a:gd name="connsiteY44" fmla="*/ 311755 h 812606"/>
                <a:gd name="connsiteX45" fmla="*/ 7041775 w 12329382"/>
                <a:gd name="connsiteY45" fmla="*/ 271319 h 812606"/>
                <a:gd name="connsiteX46" fmla="*/ 7034083 w 12329382"/>
                <a:gd name="connsiteY46" fmla="*/ 296503 h 812606"/>
                <a:gd name="connsiteX47" fmla="*/ 7040193 w 12329382"/>
                <a:gd name="connsiteY47" fmla="*/ 286991 h 812606"/>
                <a:gd name="connsiteX48" fmla="*/ 7531945 w 12329382"/>
                <a:gd name="connsiteY48" fmla="*/ 1 h 812606"/>
                <a:gd name="connsiteX49" fmla="*/ 7902372 w 12329382"/>
                <a:gd name="connsiteY49" fmla="*/ 148597 h 812606"/>
                <a:gd name="connsiteX50" fmla="*/ 7950578 w 12329382"/>
                <a:gd name="connsiteY50" fmla="*/ 195936 h 812606"/>
                <a:gd name="connsiteX51" fmla="*/ 7954892 w 12329382"/>
                <a:gd name="connsiteY51" fmla="*/ 187312 h 812606"/>
                <a:gd name="connsiteX52" fmla="*/ 7964428 w 12329382"/>
                <a:gd name="connsiteY52" fmla="*/ 204977 h 812606"/>
                <a:gd name="connsiteX53" fmla="*/ 8404256 w 12329382"/>
                <a:gd name="connsiteY53" fmla="*/ 492302 h 812606"/>
                <a:gd name="connsiteX54" fmla="*/ 8669867 w 12329382"/>
                <a:gd name="connsiteY54" fmla="*/ 401515 h 812606"/>
                <a:gd name="connsiteX55" fmla="*/ 8715074 w 12329382"/>
                <a:gd name="connsiteY55" fmla="*/ 363604 h 812606"/>
                <a:gd name="connsiteX56" fmla="*/ 8720648 w 12329382"/>
                <a:gd name="connsiteY56" fmla="*/ 356531 h 812606"/>
                <a:gd name="connsiteX57" fmla="*/ 8832571 w 12329382"/>
                <a:gd name="connsiteY57" fmla="*/ 258676 h 812606"/>
                <a:gd name="connsiteX58" fmla="*/ 8873851 w 12329382"/>
                <a:gd name="connsiteY58" fmla="*/ 229399 h 812606"/>
                <a:gd name="connsiteX59" fmla="*/ 9147424 w 12329382"/>
                <a:gd name="connsiteY59" fmla="*/ 151993 h 812606"/>
                <a:gd name="connsiteX60" fmla="*/ 9517851 w 12329382"/>
                <a:gd name="connsiteY60" fmla="*/ 300589 h 812606"/>
                <a:gd name="connsiteX61" fmla="*/ 9566057 w 12329382"/>
                <a:gd name="connsiteY61" fmla="*/ 347928 h 812606"/>
                <a:gd name="connsiteX62" fmla="*/ 9570371 w 12329382"/>
                <a:gd name="connsiteY62" fmla="*/ 339305 h 812606"/>
                <a:gd name="connsiteX63" fmla="*/ 9579906 w 12329382"/>
                <a:gd name="connsiteY63" fmla="*/ 356969 h 812606"/>
                <a:gd name="connsiteX64" fmla="*/ 10019736 w 12329382"/>
                <a:gd name="connsiteY64" fmla="*/ 644295 h 812606"/>
                <a:gd name="connsiteX65" fmla="*/ 10442798 w 12329382"/>
                <a:gd name="connsiteY65" fmla="*/ 383862 h 812606"/>
                <a:gd name="connsiteX66" fmla="*/ 10443050 w 12329382"/>
                <a:gd name="connsiteY66" fmla="*/ 383453 h 812606"/>
                <a:gd name="connsiteX67" fmla="*/ 10444542 w 12329382"/>
                <a:gd name="connsiteY67" fmla="*/ 380359 h 812606"/>
                <a:gd name="connsiteX68" fmla="*/ 10502072 w 12329382"/>
                <a:gd name="connsiteY68" fmla="*/ 271318 h 812606"/>
                <a:gd name="connsiteX69" fmla="*/ 10494381 w 12329382"/>
                <a:gd name="connsiteY69" fmla="*/ 296502 h 812606"/>
                <a:gd name="connsiteX70" fmla="*/ 10500491 w 12329382"/>
                <a:gd name="connsiteY70" fmla="*/ 286990 h 812606"/>
                <a:gd name="connsiteX71" fmla="*/ 10992243 w 12329382"/>
                <a:gd name="connsiteY71" fmla="*/ 0 h 812606"/>
                <a:gd name="connsiteX72" fmla="*/ 11362670 w 12329382"/>
                <a:gd name="connsiteY72" fmla="*/ 148596 h 812606"/>
                <a:gd name="connsiteX73" fmla="*/ 11410876 w 12329382"/>
                <a:gd name="connsiteY73" fmla="*/ 195935 h 812606"/>
                <a:gd name="connsiteX74" fmla="*/ 11424726 w 12329382"/>
                <a:gd name="connsiteY74" fmla="*/ 204976 h 812606"/>
                <a:gd name="connsiteX75" fmla="*/ 11864555 w 12329382"/>
                <a:gd name="connsiteY75" fmla="*/ 492302 h 812606"/>
                <a:gd name="connsiteX76" fmla="*/ 12329382 w 12329382"/>
                <a:gd name="connsiteY76" fmla="*/ 159808 h 812606"/>
                <a:gd name="connsiteX77" fmla="*/ 12329208 w 12329382"/>
                <a:gd name="connsiteY77" fmla="*/ 177225 h 812606"/>
                <a:gd name="connsiteX78" fmla="*/ 11735542 w 12329382"/>
                <a:gd name="connsiteY78" fmla="*/ 660610 h 812606"/>
                <a:gd name="connsiteX79" fmla="*/ 11365115 w 12329382"/>
                <a:gd name="connsiteY79" fmla="*/ 512014 h 812606"/>
                <a:gd name="connsiteX80" fmla="*/ 11316909 w 12329382"/>
                <a:gd name="connsiteY80" fmla="*/ 464675 h 812606"/>
                <a:gd name="connsiteX81" fmla="*/ 11312594 w 12329382"/>
                <a:gd name="connsiteY81" fmla="*/ 473298 h 812606"/>
                <a:gd name="connsiteX82" fmla="*/ 11303059 w 12329382"/>
                <a:gd name="connsiteY82" fmla="*/ 455634 h 812606"/>
                <a:gd name="connsiteX83" fmla="*/ 10863230 w 12329382"/>
                <a:gd name="connsiteY83" fmla="*/ 168308 h 812606"/>
                <a:gd name="connsiteX84" fmla="*/ 10440168 w 12329382"/>
                <a:gd name="connsiteY84" fmla="*/ 428741 h 812606"/>
                <a:gd name="connsiteX85" fmla="*/ 10439916 w 12329382"/>
                <a:gd name="connsiteY85" fmla="*/ 429150 h 812606"/>
                <a:gd name="connsiteX86" fmla="*/ 10438424 w 12329382"/>
                <a:gd name="connsiteY86" fmla="*/ 432244 h 812606"/>
                <a:gd name="connsiteX87" fmla="*/ 10380893 w 12329382"/>
                <a:gd name="connsiteY87" fmla="*/ 541285 h 812606"/>
                <a:gd name="connsiteX88" fmla="*/ 10388584 w 12329382"/>
                <a:gd name="connsiteY88" fmla="*/ 516101 h 812606"/>
                <a:gd name="connsiteX89" fmla="*/ 10382475 w 12329382"/>
                <a:gd name="connsiteY89" fmla="*/ 525613 h 812606"/>
                <a:gd name="connsiteX90" fmla="*/ 9890722 w 12329382"/>
                <a:gd name="connsiteY90" fmla="*/ 812603 h 812606"/>
                <a:gd name="connsiteX91" fmla="*/ 9520295 w 12329382"/>
                <a:gd name="connsiteY91" fmla="*/ 664007 h 812606"/>
                <a:gd name="connsiteX92" fmla="*/ 9472089 w 12329382"/>
                <a:gd name="connsiteY92" fmla="*/ 616668 h 812606"/>
                <a:gd name="connsiteX93" fmla="*/ 9467775 w 12329382"/>
                <a:gd name="connsiteY93" fmla="*/ 625292 h 812606"/>
                <a:gd name="connsiteX94" fmla="*/ 9458240 w 12329382"/>
                <a:gd name="connsiteY94" fmla="*/ 607627 h 812606"/>
                <a:gd name="connsiteX95" fmla="*/ 9018411 w 12329382"/>
                <a:gd name="connsiteY95" fmla="*/ 320302 h 812606"/>
                <a:gd name="connsiteX96" fmla="*/ 8752800 w 12329382"/>
                <a:gd name="connsiteY96" fmla="*/ 411089 h 812606"/>
                <a:gd name="connsiteX97" fmla="*/ 8707593 w 12329382"/>
                <a:gd name="connsiteY97" fmla="*/ 449000 h 812606"/>
                <a:gd name="connsiteX98" fmla="*/ 8702020 w 12329382"/>
                <a:gd name="connsiteY98" fmla="*/ 456073 h 812606"/>
                <a:gd name="connsiteX99" fmla="*/ 8590096 w 12329382"/>
                <a:gd name="connsiteY99" fmla="*/ 553928 h 812606"/>
                <a:gd name="connsiteX100" fmla="*/ 8548816 w 12329382"/>
                <a:gd name="connsiteY100" fmla="*/ 583206 h 812606"/>
                <a:gd name="connsiteX101" fmla="*/ 8275244 w 12329382"/>
                <a:gd name="connsiteY101" fmla="*/ 660611 h 812606"/>
                <a:gd name="connsiteX102" fmla="*/ 7904817 w 12329382"/>
                <a:gd name="connsiteY102" fmla="*/ 512015 h 812606"/>
                <a:gd name="connsiteX103" fmla="*/ 7856610 w 12329382"/>
                <a:gd name="connsiteY103" fmla="*/ 464676 h 812606"/>
                <a:gd name="connsiteX104" fmla="*/ 7852297 w 12329382"/>
                <a:gd name="connsiteY104" fmla="*/ 473299 h 812606"/>
                <a:gd name="connsiteX105" fmla="*/ 7842761 w 12329382"/>
                <a:gd name="connsiteY105" fmla="*/ 455635 h 812606"/>
                <a:gd name="connsiteX106" fmla="*/ 7402931 w 12329382"/>
                <a:gd name="connsiteY106" fmla="*/ 168309 h 812606"/>
                <a:gd name="connsiteX107" fmla="*/ 6979869 w 12329382"/>
                <a:gd name="connsiteY107" fmla="*/ 428742 h 812606"/>
                <a:gd name="connsiteX108" fmla="*/ 6979618 w 12329382"/>
                <a:gd name="connsiteY108" fmla="*/ 429151 h 812606"/>
                <a:gd name="connsiteX109" fmla="*/ 6978126 w 12329382"/>
                <a:gd name="connsiteY109" fmla="*/ 432245 h 812606"/>
                <a:gd name="connsiteX110" fmla="*/ 6920595 w 12329382"/>
                <a:gd name="connsiteY110" fmla="*/ 541286 h 812606"/>
                <a:gd name="connsiteX111" fmla="*/ 6928286 w 12329382"/>
                <a:gd name="connsiteY111" fmla="*/ 516102 h 812606"/>
                <a:gd name="connsiteX112" fmla="*/ 6922176 w 12329382"/>
                <a:gd name="connsiteY112" fmla="*/ 525614 h 812606"/>
                <a:gd name="connsiteX113" fmla="*/ 6430425 w 12329382"/>
                <a:gd name="connsiteY113" fmla="*/ 812604 h 812606"/>
                <a:gd name="connsiteX114" fmla="*/ 6059997 w 12329382"/>
                <a:gd name="connsiteY114" fmla="*/ 664008 h 812606"/>
                <a:gd name="connsiteX115" fmla="*/ 6011791 w 12329382"/>
                <a:gd name="connsiteY115" fmla="*/ 616669 h 812606"/>
                <a:gd name="connsiteX116" fmla="*/ 6007477 w 12329382"/>
                <a:gd name="connsiteY116" fmla="*/ 625293 h 812606"/>
                <a:gd name="connsiteX117" fmla="*/ 5997942 w 12329382"/>
                <a:gd name="connsiteY117" fmla="*/ 607628 h 812606"/>
                <a:gd name="connsiteX118" fmla="*/ 5558112 w 12329382"/>
                <a:gd name="connsiteY118" fmla="*/ 320302 h 812606"/>
                <a:gd name="connsiteX119" fmla="*/ 5292503 w 12329382"/>
                <a:gd name="connsiteY119" fmla="*/ 411089 h 812606"/>
                <a:gd name="connsiteX120" fmla="*/ 5247298 w 12329382"/>
                <a:gd name="connsiteY120" fmla="*/ 448999 h 812606"/>
                <a:gd name="connsiteX121" fmla="*/ 5207592 w 12329382"/>
                <a:gd name="connsiteY121" fmla="*/ 488913 h 812606"/>
                <a:gd name="connsiteX122" fmla="*/ 5088518 w 12329382"/>
                <a:gd name="connsiteY122" fmla="*/ 583208 h 812606"/>
                <a:gd name="connsiteX123" fmla="*/ 4814946 w 12329382"/>
                <a:gd name="connsiteY123" fmla="*/ 660613 h 812606"/>
                <a:gd name="connsiteX124" fmla="*/ 4444519 w 12329382"/>
                <a:gd name="connsiteY124" fmla="*/ 512017 h 812606"/>
                <a:gd name="connsiteX125" fmla="*/ 4396312 w 12329382"/>
                <a:gd name="connsiteY125" fmla="*/ 464678 h 812606"/>
                <a:gd name="connsiteX126" fmla="*/ 4391999 w 12329382"/>
                <a:gd name="connsiteY126" fmla="*/ 473301 h 812606"/>
                <a:gd name="connsiteX127" fmla="*/ 4382463 w 12329382"/>
                <a:gd name="connsiteY127" fmla="*/ 455637 h 812606"/>
                <a:gd name="connsiteX128" fmla="*/ 3942634 w 12329382"/>
                <a:gd name="connsiteY128" fmla="*/ 168311 h 812606"/>
                <a:gd name="connsiteX129" fmla="*/ 3519572 w 12329382"/>
                <a:gd name="connsiteY129" fmla="*/ 428744 h 812606"/>
                <a:gd name="connsiteX130" fmla="*/ 3477786 w 12329382"/>
                <a:gd name="connsiteY130" fmla="*/ 500852 h 812606"/>
                <a:gd name="connsiteX131" fmla="*/ 3467989 w 12329382"/>
                <a:gd name="connsiteY131" fmla="*/ 516104 h 812606"/>
                <a:gd name="connsiteX132" fmla="*/ 3461878 w 12329382"/>
                <a:gd name="connsiteY132" fmla="*/ 525616 h 812606"/>
                <a:gd name="connsiteX133" fmla="*/ 2970127 w 12329382"/>
                <a:gd name="connsiteY133" fmla="*/ 812606 h 812606"/>
                <a:gd name="connsiteX134" fmla="*/ 2599700 w 12329382"/>
                <a:gd name="connsiteY134" fmla="*/ 664010 h 812606"/>
                <a:gd name="connsiteX135" fmla="*/ 2551493 w 12329382"/>
                <a:gd name="connsiteY135" fmla="*/ 616671 h 812606"/>
                <a:gd name="connsiteX136" fmla="*/ 2547180 w 12329382"/>
                <a:gd name="connsiteY136" fmla="*/ 625295 h 812606"/>
                <a:gd name="connsiteX137" fmla="*/ 2537644 w 12329382"/>
                <a:gd name="connsiteY137" fmla="*/ 607630 h 812606"/>
                <a:gd name="connsiteX138" fmla="*/ 2097815 w 12329382"/>
                <a:gd name="connsiteY138" fmla="*/ 320304 h 812606"/>
                <a:gd name="connsiteX139" fmla="*/ 1832205 w 12329382"/>
                <a:gd name="connsiteY139" fmla="*/ 411091 h 812606"/>
                <a:gd name="connsiteX140" fmla="*/ 1722223 w 12329382"/>
                <a:gd name="connsiteY140" fmla="*/ 515954 h 812606"/>
                <a:gd name="connsiteX141" fmla="*/ 1628221 w 12329382"/>
                <a:gd name="connsiteY141" fmla="*/ 583210 h 812606"/>
                <a:gd name="connsiteX142" fmla="*/ 1354648 w 12329382"/>
                <a:gd name="connsiteY142" fmla="*/ 660615 h 812606"/>
                <a:gd name="connsiteX143" fmla="*/ 984221 w 12329382"/>
                <a:gd name="connsiteY143" fmla="*/ 512019 h 812606"/>
                <a:gd name="connsiteX144" fmla="*/ 936015 w 12329382"/>
                <a:gd name="connsiteY144" fmla="*/ 464680 h 812606"/>
                <a:gd name="connsiteX145" fmla="*/ 931701 w 12329382"/>
                <a:gd name="connsiteY145" fmla="*/ 473303 h 812606"/>
                <a:gd name="connsiteX146" fmla="*/ 922165 w 12329382"/>
                <a:gd name="connsiteY146" fmla="*/ 455639 h 812606"/>
                <a:gd name="connsiteX147" fmla="*/ 482336 w 12329382"/>
                <a:gd name="connsiteY147" fmla="*/ 168313 h 812606"/>
                <a:gd name="connsiteX148" fmla="*/ 59274 w 12329382"/>
                <a:gd name="connsiteY148" fmla="*/ 428746 h 812606"/>
                <a:gd name="connsiteX149" fmla="*/ 59022 w 12329382"/>
                <a:gd name="connsiteY149" fmla="*/ 429155 h 812606"/>
                <a:gd name="connsiteX150" fmla="*/ 30744 w 12329382"/>
                <a:gd name="connsiteY150" fmla="*/ 480219 h 812606"/>
                <a:gd name="connsiteX151" fmla="*/ -1 w 12329382"/>
                <a:gd name="connsiteY151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50734 w 12329384"/>
                <a:gd name="connsiteY21" fmla="*/ 332392 h 812606"/>
                <a:gd name="connsiteX22" fmla="*/ 3581479 w 12329384"/>
                <a:gd name="connsiteY22" fmla="*/ 271321 h 812606"/>
                <a:gd name="connsiteX23" fmla="*/ 3573787 w 12329384"/>
                <a:gd name="connsiteY23" fmla="*/ 296505 h 812606"/>
                <a:gd name="connsiteX24" fmla="*/ 3579897 w 12329384"/>
                <a:gd name="connsiteY24" fmla="*/ 286993 h 812606"/>
                <a:gd name="connsiteX25" fmla="*/ 4071649 w 12329384"/>
                <a:gd name="connsiteY25" fmla="*/ 3 h 812606"/>
                <a:gd name="connsiteX26" fmla="*/ 4442076 w 12329384"/>
                <a:gd name="connsiteY26" fmla="*/ 148599 h 812606"/>
                <a:gd name="connsiteX27" fmla="*/ 4490282 w 12329384"/>
                <a:gd name="connsiteY27" fmla="*/ 195938 h 812606"/>
                <a:gd name="connsiteX28" fmla="*/ 4494596 w 12329384"/>
                <a:gd name="connsiteY28" fmla="*/ 187314 h 812606"/>
                <a:gd name="connsiteX29" fmla="*/ 4504132 w 12329384"/>
                <a:gd name="connsiteY29" fmla="*/ 204979 h 812606"/>
                <a:gd name="connsiteX30" fmla="*/ 4943961 w 12329384"/>
                <a:gd name="connsiteY30" fmla="*/ 492304 h 812606"/>
                <a:gd name="connsiteX31" fmla="*/ 5209571 w 12329384"/>
                <a:gd name="connsiteY31" fmla="*/ 401517 h 812606"/>
                <a:gd name="connsiteX32" fmla="*/ 5254775 w 12329384"/>
                <a:gd name="connsiteY32" fmla="*/ 363608 h 812606"/>
                <a:gd name="connsiteX33" fmla="*/ 5372276 w 12329384"/>
                <a:gd name="connsiteY33" fmla="*/ 258677 h 812606"/>
                <a:gd name="connsiteX34" fmla="*/ 5413555 w 12329384"/>
                <a:gd name="connsiteY34" fmla="*/ 229399 h 812606"/>
                <a:gd name="connsiteX35" fmla="*/ 5687128 w 12329384"/>
                <a:gd name="connsiteY35" fmla="*/ 151994 h 812606"/>
                <a:gd name="connsiteX36" fmla="*/ 6057555 w 12329384"/>
                <a:gd name="connsiteY36" fmla="*/ 300590 h 812606"/>
                <a:gd name="connsiteX37" fmla="*/ 6105761 w 12329384"/>
                <a:gd name="connsiteY37" fmla="*/ 347929 h 812606"/>
                <a:gd name="connsiteX38" fmla="*/ 6110075 w 12329384"/>
                <a:gd name="connsiteY38" fmla="*/ 339306 h 812606"/>
                <a:gd name="connsiteX39" fmla="*/ 6119611 w 12329384"/>
                <a:gd name="connsiteY39" fmla="*/ 356970 h 812606"/>
                <a:gd name="connsiteX40" fmla="*/ 6559439 w 12329384"/>
                <a:gd name="connsiteY40" fmla="*/ 644296 h 812606"/>
                <a:gd name="connsiteX41" fmla="*/ 6982502 w 12329384"/>
                <a:gd name="connsiteY41" fmla="*/ 383863 h 812606"/>
                <a:gd name="connsiteX42" fmla="*/ 6982753 w 12329384"/>
                <a:gd name="connsiteY42" fmla="*/ 383454 h 812606"/>
                <a:gd name="connsiteX43" fmla="*/ 6984246 w 12329384"/>
                <a:gd name="connsiteY43" fmla="*/ 380360 h 812606"/>
                <a:gd name="connsiteX44" fmla="*/ 7024286 w 12329384"/>
                <a:gd name="connsiteY44" fmla="*/ 311755 h 812606"/>
                <a:gd name="connsiteX45" fmla="*/ 7041777 w 12329384"/>
                <a:gd name="connsiteY45" fmla="*/ 271319 h 812606"/>
                <a:gd name="connsiteX46" fmla="*/ 7034085 w 12329384"/>
                <a:gd name="connsiteY46" fmla="*/ 296503 h 812606"/>
                <a:gd name="connsiteX47" fmla="*/ 7040195 w 12329384"/>
                <a:gd name="connsiteY47" fmla="*/ 286991 h 812606"/>
                <a:gd name="connsiteX48" fmla="*/ 7531947 w 12329384"/>
                <a:gd name="connsiteY48" fmla="*/ 1 h 812606"/>
                <a:gd name="connsiteX49" fmla="*/ 7902374 w 12329384"/>
                <a:gd name="connsiteY49" fmla="*/ 148597 h 812606"/>
                <a:gd name="connsiteX50" fmla="*/ 7950580 w 12329384"/>
                <a:gd name="connsiteY50" fmla="*/ 195936 h 812606"/>
                <a:gd name="connsiteX51" fmla="*/ 7954894 w 12329384"/>
                <a:gd name="connsiteY51" fmla="*/ 187312 h 812606"/>
                <a:gd name="connsiteX52" fmla="*/ 7964430 w 12329384"/>
                <a:gd name="connsiteY52" fmla="*/ 204977 h 812606"/>
                <a:gd name="connsiteX53" fmla="*/ 8404258 w 12329384"/>
                <a:gd name="connsiteY53" fmla="*/ 492302 h 812606"/>
                <a:gd name="connsiteX54" fmla="*/ 8669869 w 12329384"/>
                <a:gd name="connsiteY54" fmla="*/ 401515 h 812606"/>
                <a:gd name="connsiteX55" fmla="*/ 8715076 w 12329384"/>
                <a:gd name="connsiteY55" fmla="*/ 363604 h 812606"/>
                <a:gd name="connsiteX56" fmla="*/ 8720650 w 12329384"/>
                <a:gd name="connsiteY56" fmla="*/ 356531 h 812606"/>
                <a:gd name="connsiteX57" fmla="*/ 8832573 w 12329384"/>
                <a:gd name="connsiteY57" fmla="*/ 258676 h 812606"/>
                <a:gd name="connsiteX58" fmla="*/ 8873853 w 12329384"/>
                <a:gd name="connsiteY58" fmla="*/ 229399 h 812606"/>
                <a:gd name="connsiteX59" fmla="*/ 9147426 w 12329384"/>
                <a:gd name="connsiteY59" fmla="*/ 151993 h 812606"/>
                <a:gd name="connsiteX60" fmla="*/ 9517853 w 12329384"/>
                <a:gd name="connsiteY60" fmla="*/ 300589 h 812606"/>
                <a:gd name="connsiteX61" fmla="*/ 9566059 w 12329384"/>
                <a:gd name="connsiteY61" fmla="*/ 347928 h 812606"/>
                <a:gd name="connsiteX62" fmla="*/ 9570373 w 12329384"/>
                <a:gd name="connsiteY62" fmla="*/ 339305 h 812606"/>
                <a:gd name="connsiteX63" fmla="*/ 9579908 w 12329384"/>
                <a:gd name="connsiteY63" fmla="*/ 356969 h 812606"/>
                <a:gd name="connsiteX64" fmla="*/ 10019738 w 12329384"/>
                <a:gd name="connsiteY64" fmla="*/ 644295 h 812606"/>
                <a:gd name="connsiteX65" fmla="*/ 10442800 w 12329384"/>
                <a:gd name="connsiteY65" fmla="*/ 383862 h 812606"/>
                <a:gd name="connsiteX66" fmla="*/ 10443052 w 12329384"/>
                <a:gd name="connsiteY66" fmla="*/ 383453 h 812606"/>
                <a:gd name="connsiteX67" fmla="*/ 10444544 w 12329384"/>
                <a:gd name="connsiteY67" fmla="*/ 380359 h 812606"/>
                <a:gd name="connsiteX68" fmla="*/ 10502074 w 12329384"/>
                <a:gd name="connsiteY68" fmla="*/ 271318 h 812606"/>
                <a:gd name="connsiteX69" fmla="*/ 10494383 w 12329384"/>
                <a:gd name="connsiteY69" fmla="*/ 296502 h 812606"/>
                <a:gd name="connsiteX70" fmla="*/ 10500493 w 12329384"/>
                <a:gd name="connsiteY70" fmla="*/ 286990 h 812606"/>
                <a:gd name="connsiteX71" fmla="*/ 10992245 w 12329384"/>
                <a:gd name="connsiteY71" fmla="*/ 0 h 812606"/>
                <a:gd name="connsiteX72" fmla="*/ 11362672 w 12329384"/>
                <a:gd name="connsiteY72" fmla="*/ 148596 h 812606"/>
                <a:gd name="connsiteX73" fmla="*/ 11410878 w 12329384"/>
                <a:gd name="connsiteY73" fmla="*/ 195935 h 812606"/>
                <a:gd name="connsiteX74" fmla="*/ 11424728 w 12329384"/>
                <a:gd name="connsiteY74" fmla="*/ 204976 h 812606"/>
                <a:gd name="connsiteX75" fmla="*/ 11864557 w 12329384"/>
                <a:gd name="connsiteY75" fmla="*/ 492302 h 812606"/>
                <a:gd name="connsiteX76" fmla="*/ 12329384 w 12329384"/>
                <a:gd name="connsiteY76" fmla="*/ 159808 h 812606"/>
                <a:gd name="connsiteX77" fmla="*/ 12329210 w 12329384"/>
                <a:gd name="connsiteY77" fmla="*/ 177225 h 812606"/>
                <a:gd name="connsiteX78" fmla="*/ 11735544 w 12329384"/>
                <a:gd name="connsiteY78" fmla="*/ 660610 h 812606"/>
                <a:gd name="connsiteX79" fmla="*/ 11365117 w 12329384"/>
                <a:gd name="connsiteY79" fmla="*/ 512014 h 812606"/>
                <a:gd name="connsiteX80" fmla="*/ 11316911 w 12329384"/>
                <a:gd name="connsiteY80" fmla="*/ 464675 h 812606"/>
                <a:gd name="connsiteX81" fmla="*/ 11312596 w 12329384"/>
                <a:gd name="connsiteY81" fmla="*/ 473298 h 812606"/>
                <a:gd name="connsiteX82" fmla="*/ 11303061 w 12329384"/>
                <a:gd name="connsiteY82" fmla="*/ 455634 h 812606"/>
                <a:gd name="connsiteX83" fmla="*/ 10863232 w 12329384"/>
                <a:gd name="connsiteY83" fmla="*/ 168308 h 812606"/>
                <a:gd name="connsiteX84" fmla="*/ 10440170 w 12329384"/>
                <a:gd name="connsiteY84" fmla="*/ 428741 h 812606"/>
                <a:gd name="connsiteX85" fmla="*/ 10439918 w 12329384"/>
                <a:gd name="connsiteY85" fmla="*/ 429150 h 812606"/>
                <a:gd name="connsiteX86" fmla="*/ 10438426 w 12329384"/>
                <a:gd name="connsiteY86" fmla="*/ 432244 h 812606"/>
                <a:gd name="connsiteX87" fmla="*/ 10388586 w 12329384"/>
                <a:gd name="connsiteY87" fmla="*/ 516101 h 812606"/>
                <a:gd name="connsiteX88" fmla="*/ 10382477 w 12329384"/>
                <a:gd name="connsiteY88" fmla="*/ 525613 h 812606"/>
                <a:gd name="connsiteX89" fmla="*/ 9890724 w 12329384"/>
                <a:gd name="connsiteY89" fmla="*/ 812603 h 812606"/>
                <a:gd name="connsiteX90" fmla="*/ 9520297 w 12329384"/>
                <a:gd name="connsiteY90" fmla="*/ 664007 h 812606"/>
                <a:gd name="connsiteX91" fmla="*/ 9472091 w 12329384"/>
                <a:gd name="connsiteY91" fmla="*/ 616668 h 812606"/>
                <a:gd name="connsiteX92" fmla="*/ 9467777 w 12329384"/>
                <a:gd name="connsiteY92" fmla="*/ 625292 h 812606"/>
                <a:gd name="connsiteX93" fmla="*/ 9458242 w 12329384"/>
                <a:gd name="connsiteY93" fmla="*/ 607627 h 812606"/>
                <a:gd name="connsiteX94" fmla="*/ 9018413 w 12329384"/>
                <a:gd name="connsiteY94" fmla="*/ 320302 h 812606"/>
                <a:gd name="connsiteX95" fmla="*/ 8752802 w 12329384"/>
                <a:gd name="connsiteY95" fmla="*/ 411089 h 812606"/>
                <a:gd name="connsiteX96" fmla="*/ 8707595 w 12329384"/>
                <a:gd name="connsiteY96" fmla="*/ 449000 h 812606"/>
                <a:gd name="connsiteX97" fmla="*/ 8702022 w 12329384"/>
                <a:gd name="connsiteY97" fmla="*/ 456073 h 812606"/>
                <a:gd name="connsiteX98" fmla="*/ 8590098 w 12329384"/>
                <a:gd name="connsiteY98" fmla="*/ 553928 h 812606"/>
                <a:gd name="connsiteX99" fmla="*/ 8548818 w 12329384"/>
                <a:gd name="connsiteY99" fmla="*/ 583206 h 812606"/>
                <a:gd name="connsiteX100" fmla="*/ 8275246 w 12329384"/>
                <a:gd name="connsiteY100" fmla="*/ 660611 h 812606"/>
                <a:gd name="connsiteX101" fmla="*/ 7904819 w 12329384"/>
                <a:gd name="connsiteY101" fmla="*/ 512015 h 812606"/>
                <a:gd name="connsiteX102" fmla="*/ 7856612 w 12329384"/>
                <a:gd name="connsiteY102" fmla="*/ 464676 h 812606"/>
                <a:gd name="connsiteX103" fmla="*/ 7852299 w 12329384"/>
                <a:gd name="connsiteY103" fmla="*/ 473299 h 812606"/>
                <a:gd name="connsiteX104" fmla="*/ 7842763 w 12329384"/>
                <a:gd name="connsiteY104" fmla="*/ 455635 h 812606"/>
                <a:gd name="connsiteX105" fmla="*/ 7402933 w 12329384"/>
                <a:gd name="connsiteY105" fmla="*/ 168309 h 812606"/>
                <a:gd name="connsiteX106" fmla="*/ 6979871 w 12329384"/>
                <a:gd name="connsiteY106" fmla="*/ 428742 h 812606"/>
                <a:gd name="connsiteX107" fmla="*/ 6979620 w 12329384"/>
                <a:gd name="connsiteY107" fmla="*/ 429151 h 812606"/>
                <a:gd name="connsiteX108" fmla="*/ 6978128 w 12329384"/>
                <a:gd name="connsiteY108" fmla="*/ 432245 h 812606"/>
                <a:gd name="connsiteX109" fmla="*/ 6920597 w 12329384"/>
                <a:gd name="connsiteY109" fmla="*/ 541286 h 812606"/>
                <a:gd name="connsiteX110" fmla="*/ 6928288 w 12329384"/>
                <a:gd name="connsiteY110" fmla="*/ 516102 h 812606"/>
                <a:gd name="connsiteX111" fmla="*/ 6922178 w 12329384"/>
                <a:gd name="connsiteY111" fmla="*/ 525614 h 812606"/>
                <a:gd name="connsiteX112" fmla="*/ 6430427 w 12329384"/>
                <a:gd name="connsiteY112" fmla="*/ 812604 h 812606"/>
                <a:gd name="connsiteX113" fmla="*/ 6059999 w 12329384"/>
                <a:gd name="connsiteY113" fmla="*/ 664008 h 812606"/>
                <a:gd name="connsiteX114" fmla="*/ 6011793 w 12329384"/>
                <a:gd name="connsiteY114" fmla="*/ 616669 h 812606"/>
                <a:gd name="connsiteX115" fmla="*/ 6007479 w 12329384"/>
                <a:gd name="connsiteY115" fmla="*/ 625293 h 812606"/>
                <a:gd name="connsiteX116" fmla="*/ 5997944 w 12329384"/>
                <a:gd name="connsiteY116" fmla="*/ 607628 h 812606"/>
                <a:gd name="connsiteX117" fmla="*/ 5558114 w 12329384"/>
                <a:gd name="connsiteY117" fmla="*/ 320302 h 812606"/>
                <a:gd name="connsiteX118" fmla="*/ 5292505 w 12329384"/>
                <a:gd name="connsiteY118" fmla="*/ 411089 h 812606"/>
                <a:gd name="connsiteX119" fmla="*/ 5247300 w 12329384"/>
                <a:gd name="connsiteY119" fmla="*/ 448999 h 812606"/>
                <a:gd name="connsiteX120" fmla="*/ 5207594 w 12329384"/>
                <a:gd name="connsiteY120" fmla="*/ 488913 h 812606"/>
                <a:gd name="connsiteX121" fmla="*/ 5088520 w 12329384"/>
                <a:gd name="connsiteY121" fmla="*/ 583208 h 812606"/>
                <a:gd name="connsiteX122" fmla="*/ 4814948 w 12329384"/>
                <a:gd name="connsiteY122" fmla="*/ 660613 h 812606"/>
                <a:gd name="connsiteX123" fmla="*/ 4444521 w 12329384"/>
                <a:gd name="connsiteY123" fmla="*/ 512017 h 812606"/>
                <a:gd name="connsiteX124" fmla="*/ 4396314 w 12329384"/>
                <a:gd name="connsiteY124" fmla="*/ 464678 h 812606"/>
                <a:gd name="connsiteX125" fmla="*/ 4392001 w 12329384"/>
                <a:gd name="connsiteY125" fmla="*/ 473301 h 812606"/>
                <a:gd name="connsiteX126" fmla="*/ 4382465 w 12329384"/>
                <a:gd name="connsiteY126" fmla="*/ 455637 h 812606"/>
                <a:gd name="connsiteX127" fmla="*/ 3942636 w 12329384"/>
                <a:gd name="connsiteY127" fmla="*/ 168311 h 812606"/>
                <a:gd name="connsiteX128" fmla="*/ 3519574 w 12329384"/>
                <a:gd name="connsiteY128" fmla="*/ 428744 h 812606"/>
                <a:gd name="connsiteX129" fmla="*/ 3477788 w 12329384"/>
                <a:gd name="connsiteY129" fmla="*/ 500852 h 812606"/>
                <a:gd name="connsiteX130" fmla="*/ 3467991 w 12329384"/>
                <a:gd name="connsiteY130" fmla="*/ 516104 h 812606"/>
                <a:gd name="connsiteX131" fmla="*/ 3461880 w 12329384"/>
                <a:gd name="connsiteY131" fmla="*/ 525616 h 812606"/>
                <a:gd name="connsiteX132" fmla="*/ 2970129 w 12329384"/>
                <a:gd name="connsiteY132" fmla="*/ 812606 h 812606"/>
                <a:gd name="connsiteX133" fmla="*/ 2599702 w 12329384"/>
                <a:gd name="connsiteY133" fmla="*/ 664010 h 812606"/>
                <a:gd name="connsiteX134" fmla="*/ 2551495 w 12329384"/>
                <a:gd name="connsiteY134" fmla="*/ 616671 h 812606"/>
                <a:gd name="connsiteX135" fmla="*/ 2547182 w 12329384"/>
                <a:gd name="connsiteY135" fmla="*/ 625295 h 812606"/>
                <a:gd name="connsiteX136" fmla="*/ 2537646 w 12329384"/>
                <a:gd name="connsiteY136" fmla="*/ 607630 h 812606"/>
                <a:gd name="connsiteX137" fmla="*/ 2097817 w 12329384"/>
                <a:gd name="connsiteY137" fmla="*/ 320304 h 812606"/>
                <a:gd name="connsiteX138" fmla="*/ 1832207 w 12329384"/>
                <a:gd name="connsiteY138" fmla="*/ 411091 h 812606"/>
                <a:gd name="connsiteX139" fmla="*/ 1722225 w 12329384"/>
                <a:gd name="connsiteY139" fmla="*/ 515954 h 812606"/>
                <a:gd name="connsiteX140" fmla="*/ 1628223 w 12329384"/>
                <a:gd name="connsiteY140" fmla="*/ 583210 h 812606"/>
                <a:gd name="connsiteX141" fmla="*/ 1354650 w 12329384"/>
                <a:gd name="connsiteY141" fmla="*/ 660615 h 812606"/>
                <a:gd name="connsiteX142" fmla="*/ 984223 w 12329384"/>
                <a:gd name="connsiteY142" fmla="*/ 512019 h 812606"/>
                <a:gd name="connsiteX143" fmla="*/ 936017 w 12329384"/>
                <a:gd name="connsiteY143" fmla="*/ 464680 h 812606"/>
                <a:gd name="connsiteX144" fmla="*/ 931703 w 12329384"/>
                <a:gd name="connsiteY144" fmla="*/ 473303 h 812606"/>
                <a:gd name="connsiteX145" fmla="*/ 922167 w 12329384"/>
                <a:gd name="connsiteY145" fmla="*/ 455639 h 812606"/>
                <a:gd name="connsiteX146" fmla="*/ 482338 w 12329384"/>
                <a:gd name="connsiteY146" fmla="*/ 168313 h 812606"/>
                <a:gd name="connsiteX147" fmla="*/ 59276 w 12329384"/>
                <a:gd name="connsiteY147" fmla="*/ 428746 h 812606"/>
                <a:gd name="connsiteX148" fmla="*/ 59024 w 12329384"/>
                <a:gd name="connsiteY148" fmla="*/ 429155 h 812606"/>
                <a:gd name="connsiteX149" fmla="*/ 30746 w 12329384"/>
                <a:gd name="connsiteY149" fmla="*/ 480219 h 812606"/>
                <a:gd name="connsiteX150" fmla="*/ 1 w 12329384"/>
                <a:gd name="connsiteY150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50732 w 12329382"/>
                <a:gd name="connsiteY21" fmla="*/ 332392 h 812606"/>
                <a:gd name="connsiteX22" fmla="*/ 3581477 w 12329382"/>
                <a:gd name="connsiteY22" fmla="*/ 271321 h 812606"/>
                <a:gd name="connsiteX23" fmla="*/ 3573785 w 12329382"/>
                <a:gd name="connsiteY23" fmla="*/ 296505 h 812606"/>
                <a:gd name="connsiteX24" fmla="*/ 3579895 w 12329382"/>
                <a:gd name="connsiteY24" fmla="*/ 286993 h 812606"/>
                <a:gd name="connsiteX25" fmla="*/ 4071647 w 12329382"/>
                <a:gd name="connsiteY25" fmla="*/ 3 h 812606"/>
                <a:gd name="connsiteX26" fmla="*/ 4442074 w 12329382"/>
                <a:gd name="connsiteY26" fmla="*/ 148599 h 812606"/>
                <a:gd name="connsiteX27" fmla="*/ 4490280 w 12329382"/>
                <a:gd name="connsiteY27" fmla="*/ 195938 h 812606"/>
                <a:gd name="connsiteX28" fmla="*/ 4494594 w 12329382"/>
                <a:gd name="connsiteY28" fmla="*/ 187314 h 812606"/>
                <a:gd name="connsiteX29" fmla="*/ 4504130 w 12329382"/>
                <a:gd name="connsiteY29" fmla="*/ 204979 h 812606"/>
                <a:gd name="connsiteX30" fmla="*/ 4943959 w 12329382"/>
                <a:gd name="connsiteY30" fmla="*/ 492304 h 812606"/>
                <a:gd name="connsiteX31" fmla="*/ 5209569 w 12329382"/>
                <a:gd name="connsiteY31" fmla="*/ 401517 h 812606"/>
                <a:gd name="connsiteX32" fmla="*/ 5254773 w 12329382"/>
                <a:gd name="connsiteY32" fmla="*/ 363608 h 812606"/>
                <a:gd name="connsiteX33" fmla="*/ 5372274 w 12329382"/>
                <a:gd name="connsiteY33" fmla="*/ 258677 h 812606"/>
                <a:gd name="connsiteX34" fmla="*/ 5413553 w 12329382"/>
                <a:gd name="connsiteY34" fmla="*/ 229399 h 812606"/>
                <a:gd name="connsiteX35" fmla="*/ 5687126 w 12329382"/>
                <a:gd name="connsiteY35" fmla="*/ 151994 h 812606"/>
                <a:gd name="connsiteX36" fmla="*/ 6057553 w 12329382"/>
                <a:gd name="connsiteY36" fmla="*/ 300590 h 812606"/>
                <a:gd name="connsiteX37" fmla="*/ 6105759 w 12329382"/>
                <a:gd name="connsiteY37" fmla="*/ 347929 h 812606"/>
                <a:gd name="connsiteX38" fmla="*/ 6110073 w 12329382"/>
                <a:gd name="connsiteY38" fmla="*/ 339306 h 812606"/>
                <a:gd name="connsiteX39" fmla="*/ 6119609 w 12329382"/>
                <a:gd name="connsiteY39" fmla="*/ 356970 h 812606"/>
                <a:gd name="connsiteX40" fmla="*/ 6559437 w 12329382"/>
                <a:gd name="connsiteY40" fmla="*/ 644296 h 812606"/>
                <a:gd name="connsiteX41" fmla="*/ 6982500 w 12329382"/>
                <a:gd name="connsiteY41" fmla="*/ 383863 h 812606"/>
                <a:gd name="connsiteX42" fmla="*/ 6982751 w 12329382"/>
                <a:gd name="connsiteY42" fmla="*/ 383454 h 812606"/>
                <a:gd name="connsiteX43" fmla="*/ 6984244 w 12329382"/>
                <a:gd name="connsiteY43" fmla="*/ 380360 h 812606"/>
                <a:gd name="connsiteX44" fmla="*/ 7041775 w 12329382"/>
                <a:gd name="connsiteY44" fmla="*/ 271319 h 812606"/>
                <a:gd name="connsiteX45" fmla="*/ 7034083 w 12329382"/>
                <a:gd name="connsiteY45" fmla="*/ 296503 h 812606"/>
                <a:gd name="connsiteX46" fmla="*/ 7040193 w 12329382"/>
                <a:gd name="connsiteY46" fmla="*/ 286991 h 812606"/>
                <a:gd name="connsiteX47" fmla="*/ 7531945 w 12329382"/>
                <a:gd name="connsiteY47" fmla="*/ 1 h 812606"/>
                <a:gd name="connsiteX48" fmla="*/ 7902372 w 12329382"/>
                <a:gd name="connsiteY48" fmla="*/ 148597 h 812606"/>
                <a:gd name="connsiteX49" fmla="*/ 7950578 w 12329382"/>
                <a:gd name="connsiteY49" fmla="*/ 195936 h 812606"/>
                <a:gd name="connsiteX50" fmla="*/ 7954892 w 12329382"/>
                <a:gd name="connsiteY50" fmla="*/ 187312 h 812606"/>
                <a:gd name="connsiteX51" fmla="*/ 7964428 w 12329382"/>
                <a:gd name="connsiteY51" fmla="*/ 204977 h 812606"/>
                <a:gd name="connsiteX52" fmla="*/ 8404256 w 12329382"/>
                <a:gd name="connsiteY52" fmla="*/ 492302 h 812606"/>
                <a:gd name="connsiteX53" fmla="*/ 8669867 w 12329382"/>
                <a:gd name="connsiteY53" fmla="*/ 401515 h 812606"/>
                <a:gd name="connsiteX54" fmla="*/ 8715074 w 12329382"/>
                <a:gd name="connsiteY54" fmla="*/ 363604 h 812606"/>
                <a:gd name="connsiteX55" fmla="*/ 8720648 w 12329382"/>
                <a:gd name="connsiteY55" fmla="*/ 356531 h 812606"/>
                <a:gd name="connsiteX56" fmla="*/ 8832571 w 12329382"/>
                <a:gd name="connsiteY56" fmla="*/ 258676 h 812606"/>
                <a:gd name="connsiteX57" fmla="*/ 8873851 w 12329382"/>
                <a:gd name="connsiteY57" fmla="*/ 229399 h 812606"/>
                <a:gd name="connsiteX58" fmla="*/ 9147424 w 12329382"/>
                <a:gd name="connsiteY58" fmla="*/ 151993 h 812606"/>
                <a:gd name="connsiteX59" fmla="*/ 9517851 w 12329382"/>
                <a:gd name="connsiteY59" fmla="*/ 300589 h 812606"/>
                <a:gd name="connsiteX60" fmla="*/ 9566057 w 12329382"/>
                <a:gd name="connsiteY60" fmla="*/ 347928 h 812606"/>
                <a:gd name="connsiteX61" fmla="*/ 9570371 w 12329382"/>
                <a:gd name="connsiteY61" fmla="*/ 339305 h 812606"/>
                <a:gd name="connsiteX62" fmla="*/ 9579906 w 12329382"/>
                <a:gd name="connsiteY62" fmla="*/ 356969 h 812606"/>
                <a:gd name="connsiteX63" fmla="*/ 10019736 w 12329382"/>
                <a:gd name="connsiteY63" fmla="*/ 644295 h 812606"/>
                <a:gd name="connsiteX64" fmla="*/ 10442798 w 12329382"/>
                <a:gd name="connsiteY64" fmla="*/ 383862 h 812606"/>
                <a:gd name="connsiteX65" fmla="*/ 10443050 w 12329382"/>
                <a:gd name="connsiteY65" fmla="*/ 383453 h 812606"/>
                <a:gd name="connsiteX66" fmla="*/ 10444542 w 12329382"/>
                <a:gd name="connsiteY66" fmla="*/ 380359 h 812606"/>
                <a:gd name="connsiteX67" fmla="*/ 10502072 w 12329382"/>
                <a:gd name="connsiteY67" fmla="*/ 271318 h 812606"/>
                <a:gd name="connsiteX68" fmla="*/ 10494381 w 12329382"/>
                <a:gd name="connsiteY68" fmla="*/ 296502 h 812606"/>
                <a:gd name="connsiteX69" fmla="*/ 10500491 w 12329382"/>
                <a:gd name="connsiteY69" fmla="*/ 286990 h 812606"/>
                <a:gd name="connsiteX70" fmla="*/ 10992243 w 12329382"/>
                <a:gd name="connsiteY70" fmla="*/ 0 h 812606"/>
                <a:gd name="connsiteX71" fmla="*/ 11362670 w 12329382"/>
                <a:gd name="connsiteY71" fmla="*/ 148596 h 812606"/>
                <a:gd name="connsiteX72" fmla="*/ 11410876 w 12329382"/>
                <a:gd name="connsiteY72" fmla="*/ 195935 h 812606"/>
                <a:gd name="connsiteX73" fmla="*/ 11424726 w 12329382"/>
                <a:gd name="connsiteY73" fmla="*/ 204976 h 812606"/>
                <a:gd name="connsiteX74" fmla="*/ 11864555 w 12329382"/>
                <a:gd name="connsiteY74" fmla="*/ 492302 h 812606"/>
                <a:gd name="connsiteX75" fmla="*/ 12329382 w 12329382"/>
                <a:gd name="connsiteY75" fmla="*/ 159808 h 812606"/>
                <a:gd name="connsiteX76" fmla="*/ 12329208 w 12329382"/>
                <a:gd name="connsiteY76" fmla="*/ 177225 h 812606"/>
                <a:gd name="connsiteX77" fmla="*/ 11735542 w 12329382"/>
                <a:gd name="connsiteY77" fmla="*/ 660610 h 812606"/>
                <a:gd name="connsiteX78" fmla="*/ 11365115 w 12329382"/>
                <a:gd name="connsiteY78" fmla="*/ 512014 h 812606"/>
                <a:gd name="connsiteX79" fmla="*/ 11316909 w 12329382"/>
                <a:gd name="connsiteY79" fmla="*/ 464675 h 812606"/>
                <a:gd name="connsiteX80" fmla="*/ 11312594 w 12329382"/>
                <a:gd name="connsiteY80" fmla="*/ 473298 h 812606"/>
                <a:gd name="connsiteX81" fmla="*/ 11303059 w 12329382"/>
                <a:gd name="connsiteY81" fmla="*/ 455634 h 812606"/>
                <a:gd name="connsiteX82" fmla="*/ 10863230 w 12329382"/>
                <a:gd name="connsiteY82" fmla="*/ 168308 h 812606"/>
                <a:gd name="connsiteX83" fmla="*/ 10440168 w 12329382"/>
                <a:gd name="connsiteY83" fmla="*/ 428741 h 812606"/>
                <a:gd name="connsiteX84" fmla="*/ 10439916 w 12329382"/>
                <a:gd name="connsiteY84" fmla="*/ 429150 h 812606"/>
                <a:gd name="connsiteX85" fmla="*/ 10438424 w 12329382"/>
                <a:gd name="connsiteY85" fmla="*/ 432244 h 812606"/>
                <a:gd name="connsiteX86" fmla="*/ 10388584 w 12329382"/>
                <a:gd name="connsiteY86" fmla="*/ 516101 h 812606"/>
                <a:gd name="connsiteX87" fmla="*/ 10382475 w 12329382"/>
                <a:gd name="connsiteY87" fmla="*/ 525613 h 812606"/>
                <a:gd name="connsiteX88" fmla="*/ 9890722 w 12329382"/>
                <a:gd name="connsiteY88" fmla="*/ 812603 h 812606"/>
                <a:gd name="connsiteX89" fmla="*/ 9520295 w 12329382"/>
                <a:gd name="connsiteY89" fmla="*/ 664007 h 812606"/>
                <a:gd name="connsiteX90" fmla="*/ 9472089 w 12329382"/>
                <a:gd name="connsiteY90" fmla="*/ 616668 h 812606"/>
                <a:gd name="connsiteX91" fmla="*/ 9467775 w 12329382"/>
                <a:gd name="connsiteY91" fmla="*/ 625292 h 812606"/>
                <a:gd name="connsiteX92" fmla="*/ 9458240 w 12329382"/>
                <a:gd name="connsiteY92" fmla="*/ 607627 h 812606"/>
                <a:gd name="connsiteX93" fmla="*/ 9018411 w 12329382"/>
                <a:gd name="connsiteY93" fmla="*/ 320302 h 812606"/>
                <a:gd name="connsiteX94" fmla="*/ 8752800 w 12329382"/>
                <a:gd name="connsiteY94" fmla="*/ 411089 h 812606"/>
                <a:gd name="connsiteX95" fmla="*/ 8707593 w 12329382"/>
                <a:gd name="connsiteY95" fmla="*/ 449000 h 812606"/>
                <a:gd name="connsiteX96" fmla="*/ 8702020 w 12329382"/>
                <a:gd name="connsiteY96" fmla="*/ 456073 h 812606"/>
                <a:gd name="connsiteX97" fmla="*/ 8590096 w 12329382"/>
                <a:gd name="connsiteY97" fmla="*/ 553928 h 812606"/>
                <a:gd name="connsiteX98" fmla="*/ 8548816 w 12329382"/>
                <a:gd name="connsiteY98" fmla="*/ 583206 h 812606"/>
                <a:gd name="connsiteX99" fmla="*/ 8275244 w 12329382"/>
                <a:gd name="connsiteY99" fmla="*/ 660611 h 812606"/>
                <a:gd name="connsiteX100" fmla="*/ 7904817 w 12329382"/>
                <a:gd name="connsiteY100" fmla="*/ 512015 h 812606"/>
                <a:gd name="connsiteX101" fmla="*/ 7856610 w 12329382"/>
                <a:gd name="connsiteY101" fmla="*/ 464676 h 812606"/>
                <a:gd name="connsiteX102" fmla="*/ 7852297 w 12329382"/>
                <a:gd name="connsiteY102" fmla="*/ 473299 h 812606"/>
                <a:gd name="connsiteX103" fmla="*/ 7842761 w 12329382"/>
                <a:gd name="connsiteY103" fmla="*/ 455635 h 812606"/>
                <a:gd name="connsiteX104" fmla="*/ 7402931 w 12329382"/>
                <a:gd name="connsiteY104" fmla="*/ 168309 h 812606"/>
                <a:gd name="connsiteX105" fmla="*/ 6979869 w 12329382"/>
                <a:gd name="connsiteY105" fmla="*/ 428742 h 812606"/>
                <a:gd name="connsiteX106" fmla="*/ 6979618 w 12329382"/>
                <a:gd name="connsiteY106" fmla="*/ 429151 h 812606"/>
                <a:gd name="connsiteX107" fmla="*/ 6978126 w 12329382"/>
                <a:gd name="connsiteY107" fmla="*/ 432245 h 812606"/>
                <a:gd name="connsiteX108" fmla="*/ 6920595 w 12329382"/>
                <a:gd name="connsiteY108" fmla="*/ 541286 h 812606"/>
                <a:gd name="connsiteX109" fmla="*/ 6928286 w 12329382"/>
                <a:gd name="connsiteY109" fmla="*/ 516102 h 812606"/>
                <a:gd name="connsiteX110" fmla="*/ 6922176 w 12329382"/>
                <a:gd name="connsiteY110" fmla="*/ 525614 h 812606"/>
                <a:gd name="connsiteX111" fmla="*/ 6430425 w 12329382"/>
                <a:gd name="connsiteY111" fmla="*/ 812604 h 812606"/>
                <a:gd name="connsiteX112" fmla="*/ 6059997 w 12329382"/>
                <a:gd name="connsiteY112" fmla="*/ 664008 h 812606"/>
                <a:gd name="connsiteX113" fmla="*/ 6011791 w 12329382"/>
                <a:gd name="connsiteY113" fmla="*/ 616669 h 812606"/>
                <a:gd name="connsiteX114" fmla="*/ 6007477 w 12329382"/>
                <a:gd name="connsiteY114" fmla="*/ 625293 h 812606"/>
                <a:gd name="connsiteX115" fmla="*/ 5997942 w 12329382"/>
                <a:gd name="connsiteY115" fmla="*/ 607628 h 812606"/>
                <a:gd name="connsiteX116" fmla="*/ 5558112 w 12329382"/>
                <a:gd name="connsiteY116" fmla="*/ 320302 h 812606"/>
                <a:gd name="connsiteX117" fmla="*/ 5292503 w 12329382"/>
                <a:gd name="connsiteY117" fmla="*/ 411089 h 812606"/>
                <a:gd name="connsiteX118" fmla="*/ 5247298 w 12329382"/>
                <a:gd name="connsiteY118" fmla="*/ 448999 h 812606"/>
                <a:gd name="connsiteX119" fmla="*/ 5207592 w 12329382"/>
                <a:gd name="connsiteY119" fmla="*/ 488913 h 812606"/>
                <a:gd name="connsiteX120" fmla="*/ 5088518 w 12329382"/>
                <a:gd name="connsiteY120" fmla="*/ 583208 h 812606"/>
                <a:gd name="connsiteX121" fmla="*/ 4814946 w 12329382"/>
                <a:gd name="connsiteY121" fmla="*/ 660613 h 812606"/>
                <a:gd name="connsiteX122" fmla="*/ 4444519 w 12329382"/>
                <a:gd name="connsiteY122" fmla="*/ 512017 h 812606"/>
                <a:gd name="connsiteX123" fmla="*/ 4396312 w 12329382"/>
                <a:gd name="connsiteY123" fmla="*/ 464678 h 812606"/>
                <a:gd name="connsiteX124" fmla="*/ 4391999 w 12329382"/>
                <a:gd name="connsiteY124" fmla="*/ 473301 h 812606"/>
                <a:gd name="connsiteX125" fmla="*/ 4382463 w 12329382"/>
                <a:gd name="connsiteY125" fmla="*/ 455637 h 812606"/>
                <a:gd name="connsiteX126" fmla="*/ 3942634 w 12329382"/>
                <a:gd name="connsiteY126" fmla="*/ 168311 h 812606"/>
                <a:gd name="connsiteX127" fmla="*/ 3519572 w 12329382"/>
                <a:gd name="connsiteY127" fmla="*/ 428744 h 812606"/>
                <a:gd name="connsiteX128" fmla="*/ 3477786 w 12329382"/>
                <a:gd name="connsiteY128" fmla="*/ 500852 h 812606"/>
                <a:gd name="connsiteX129" fmla="*/ 3467989 w 12329382"/>
                <a:gd name="connsiteY129" fmla="*/ 516104 h 812606"/>
                <a:gd name="connsiteX130" fmla="*/ 3461878 w 12329382"/>
                <a:gd name="connsiteY130" fmla="*/ 525616 h 812606"/>
                <a:gd name="connsiteX131" fmla="*/ 2970127 w 12329382"/>
                <a:gd name="connsiteY131" fmla="*/ 812606 h 812606"/>
                <a:gd name="connsiteX132" fmla="*/ 2599700 w 12329382"/>
                <a:gd name="connsiteY132" fmla="*/ 664010 h 812606"/>
                <a:gd name="connsiteX133" fmla="*/ 2551493 w 12329382"/>
                <a:gd name="connsiteY133" fmla="*/ 616671 h 812606"/>
                <a:gd name="connsiteX134" fmla="*/ 2547180 w 12329382"/>
                <a:gd name="connsiteY134" fmla="*/ 625295 h 812606"/>
                <a:gd name="connsiteX135" fmla="*/ 2537644 w 12329382"/>
                <a:gd name="connsiteY135" fmla="*/ 607630 h 812606"/>
                <a:gd name="connsiteX136" fmla="*/ 2097815 w 12329382"/>
                <a:gd name="connsiteY136" fmla="*/ 320304 h 812606"/>
                <a:gd name="connsiteX137" fmla="*/ 1832205 w 12329382"/>
                <a:gd name="connsiteY137" fmla="*/ 411091 h 812606"/>
                <a:gd name="connsiteX138" fmla="*/ 1722223 w 12329382"/>
                <a:gd name="connsiteY138" fmla="*/ 515954 h 812606"/>
                <a:gd name="connsiteX139" fmla="*/ 1628221 w 12329382"/>
                <a:gd name="connsiteY139" fmla="*/ 583210 h 812606"/>
                <a:gd name="connsiteX140" fmla="*/ 1354648 w 12329382"/>
                <a:gd name="connsiteY140" fmla="*/ 660615 h 812606"/>
                <a:gd name="connsiteX141" fmla="*/ 984221 w 12329382"/>
                <a:gd name="connsiteY141" fmla="*/ 512019 h 812606"/>
                <a:gd name="connsiteX142" fmla="*/ 936015 w 12329382"/>
                <a:gd name="connsiteY142" fmla="*/ 464680 h 812606"/>
                <a:gd name="connsiteX143" fmla="*/ 931701 w 12329382"/>
                <a:gd name="connsiteY143" fmla="*/ 473303 h 812606"/>
                <a:gd name="connsiteX144" fmla="*/ 922165 w 12329382"/>
                <a:gd name="connsiteY144" fmla="*/ 455639 h 812606"/>
                <a:gd name="connsiteX145" fmla="*/ 482336 w 12329382"/>
                <a:gd name="connsiteY145" fmla="*/ 168313 h 812606"/>
                <a:gd name="connsiteX146" fmla="*/ 59274 w 12329382"/>
                <a:gd name="connsiteY146" fmla="*/ 428746 h 812606"/>
                <a:gd name="connsiteX147" fmla="*/ 59022 w 12329382"/>
                <a:gd name="connsiteY147" fmla="*/ 429155 h 812606"/>
                <a:gd name="connsiteX148" fmla="*/ 30744 w 12329382"/>
                <a:gd name="connsiteY148" fmla="*/ 480219 h 812606"/>
                <a:gd name="connsiteX149" fmla="*/ -1 w 12329382"/>
                <a:gd name="connsiteY149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50734 w 12329384"/>
                <a:gd name="connsiteY21" fmla="*/ 332392 h 812606"/>
                <a:gd name="connsiteX22" fmla="*/ 3581479 w 12329384"/>
                <a:gd name="connsiteY22" fmla="*/ 271321 h 812606"/>
                <a:gd name="connsiteX23" fmla="*/ 3573787 w 12329384"/>
                <a:gd name="connsiteY23" fmla="*/ 296505 h 812606"/>
                <a:gd name="connsiteX24" fmla="*/ 3579897 w 12329384"/>
                <a:gd name="connsiteY24" fmla="*/ 286993 h 812606"/>
                <a:gd name="connsiteX25" fmla="*/ 4071649 w 12329384"/>
                <a:gd name="connsiteY25" fmla="*/ 3 h 812606"/>
                <a:gd name="connsiteX26" fmla="*/ 4442076 w 12329384"/>
                <a:gd name="connsiteY26" fmla="*/ 148599 h 812606"/>
                <a:gd name="connsiteX27" fmla="*/ 4490282 w 12329384"/>
                <a:gd name="connsiteY27" fmla="*/ 195938 h 812606"/>
                <a:gd name="connsiteX28" fmla="*/ 4494596 w 12329384"/>
                <a:gd name="connsiteY28" fmla="*/ 187314 h 812606"/>
                <a:gd name="connsiteX29" fmla="*/ 4504132 w 12329384"/>
                <a:gd name="connsiteY29" fmla="*/ 204979 h 812606"/>
                <a:gd name="connsiteX30" fmla="*/ 4943961 w 12329384"/>
                <a:gd name="connsiteY30" fmla="*/ 492304 h 812606"/>
                <a:gd name="connsiteX31" fmla="*/ 5209571 w 12329384"/>
                <a:gd name="connsiteY31" fmla="*/ 401517 h 812606"/>
                <a:gd name="connsiteX32" fmla="*/ 5254775 w 12329384"/>
                <a:gd name="connsiteY32" fmla="*/ 363608 h 812606"/>
                <a:gd name="connsiteX33" fmla="*/ 5372276 w 12329384"/>
                <a:gd name="connsiteY33" fmla="*/ 258677 h 812606"/>
                <a:gd name="connsiteX34" fmla="*/ 5413555 w 12329384"/>
                <a:gd name="connsiteY34" fmla="*/ 229399 h 812606"/>
                <a:gd name="connsiteX35" fmla="*/ 5687128 w 12329384"/>
                <a:gd name="connsiteY35" fmla="*/ 151994 h 812606"/>
                <a:gd name="connsiteX36" fmla="*/ 6057555 w 12329384"/>
                <a:gd name="connsiteY36" fmla="*/ 300590 h 812606"/>
                <a:gd name="connsiteX37" fmla="*/ 6105761 w 12329384"/>
                <a:gd name="connsiteY37" fmla="*/ 347929 h 812606"/>
                <a:gd name="connsiteX38" fmla="*/ 6110075 w 12329384"/>
                <a:gd name="connsiteY38" fmla="*/ 339306 h 812606"/>
                <a:gd name="connsiteX39" fmla="*/ 6119611 w 12329384"/>
                <a:gd name="connsiteY39" fmla="*/ 356970 h 812606"/>
                <a:gd name="connsiteX40" fmla="*/ 6559439 w 12329384"/>
                <a:gd name="connsiteY40" fmla="*/ 644296 h 812606"/>
                <a:gd name="connsiteX41" fmla="*/ 6982502 w 12329384"/>
                <a:gd name="connsiteY41" fmla="*/ 383863 h 812606"/>
                <a:gd name="connsiteX42" fmla="*/ 6982753 w 12329384"/>
                <a:gd name="connsiteY42" fmla="*/ 383454 h 812606"/>
                <a:gd name="connsiteX43" fmla="*/ 6984246 w 12329384"/>
                <a:gd name="connsiteY43" fmla="*/ 380360 h 812606"/>
                <a:gd name="connsiteX44" fmla="*/ 7041777 w 12329384"/>
                <a:gd name="connsiteY44" fmla="*/ 271319 h 812606"/>
                <a:gd name="connsiteX45" fmla="*/ 7040195 w 12329384"/>
                <a:gd name="connsiteY45" fmla="*/ 286991 h 812606"/>
                <a:gd name="connsiteX46" fmla="*/ 7531947 w 12329384"/>
                <a:gd name="connsiteY46" fmla="*/ 1 h 812606"/>
                <a:gd name="connsiteX47" fmla="*/ 7902374 w 12329384"/>
                <a:gd name="connsiteY47" fmla="*/ 148597 h 812606"/>
                <a:gd name="connsiteX48" fmla="*/ 7950580 w 12329384"/>
                <a:gd name="connsiteY48" fmla="*/ 195936 h 812606"/>
                <a:gd name="connsiteX49" fmla="*/ 7954894 w 12329384"/>
                <a:gd name="connsiteY49" fmla="*/ 187312 h 812606"/>
                <a:gd name="connsiteX50" fmla="*/ 7964430 w 12329384"/>
                <a:gd name="connsiteY50" fmla="*/ 204977 h 812606"/>
                <a:gd name="connsiteX51" fmla="*/ 8404258 w 12329384"/>
                <a:gd name="connsiteY51" fmla="*/ 492302 h 812606"/>
                <a:gd name="connsiteX52" fmla="*/ 8669869 w 12329384"/>
                <a:gd name="connsiteY52" fmla="*/ 401515 h 812606"/>
                <a:gd name="connsiteX53" fmla="*/ 8715076 w 12329384"/>
                <a:gd name="connsiteY53" fmla="*/ 363604 h 812606"/>
                <a:gd name="connsiteX54" fmla="*/ 8720650 w 12329384"/>
                <a:gd name="connsiteY54" fmla="*/ 356531 h 812606"/>
                <a:gd name="connsiteX55" fmla="*/ 8832573 w 12329384"/>
                <a:gd name="connsiteY55" fmla="*/ 258676 h 812606"/>
                <a:gd name="connsiteX56" fmla="*/ 8873853 w 12329384"/>
                <a:gd name="connsiteY56" fmla="*/ 229399 h 812606"/>
                <a:gd name="connsiteX57" fmla="*/ 9147426 w 12329384"/>
                <a:gd name="connsiteY57" fmla="*/ 151993 h 812606"/>
                <a:gd name="connsiteX58" fmla="*/ 9517853 w 12329384"/>
                <a:gd name="connsiteY58" fmla="*/ 300589 h 812606"/>
                <a:gd name="connsiteX59" fmla="*/ 9566059 w 12329384"/>
                <a:gd name="connsiteY59" fmla="*/ 347928 h 812606"/>
                <a:gd name="connsiteX60" fmla="*/ 9570373 w 12329384"/>
                <a:gd name="connsiteY60" fmla="*/ 339305 h 812606"/>
                <a:gd name="connsiteX61" fmla="*/ 9579908 w 12329384"/>
                <a:gd name="connsiteY61" fmla="*/ 356969 h 812606"/>
                <a:gd name="connsiteX62" fmla="*/ 10019738 w 12329384"/>
                <a:gd name="connsiteY62" fmla="*/ 644295 h 812606"/>
                <a:gd name="connsiteX63" fmla="*/ 10442800 w 12329384"/>
                <a:gd name="connsiteY63" fmla="*/ 383862 h 812606"/>
                <a:gd name="connsiteX64" fmla="*/ 10443052 w 12329384"/>
                <a:gd name="connsiteY64" fmla="*/ 383453 h 812606"/>
                <a:gd name="connsiteX65" fmla="*/ 10444544 w 12329384"/>
                <a:gd name="connsiteY65" fmla="*/ 380359 h 812606"/>
                <a:gd name="connsiteX66" fmla="*/ 10502074 w 12329384"/>
                <a:gd name="connsiteY66" fmla="*/ 271318 h 812606"/>
                <a:gd name="connsiteX67" fmla="*/ 10494383 w 12329384"/>
                <a:gd name="connsiteY67" fmla="*/ 296502 h 812606"/>
                <a:gd name="connsiteX68" fmla="*/ 10500493 w 12329384"/>
                <a:gd name="connsiteY68" fmla="*/ 286990 h 812606"/>
                <a:gd name="connsiteX69" fmla="*/ 10992245 w 12329384"/>
                <a:gd name="connsiteY69" fmla="*/ 0 h 812606"/>
                <a:gd name="connsiteX70" fmla="*/ 11362672 w 12329384"/>
                <a:gd name="connsiteY70" fmla="*/ 148596 h 812606"/>
                <a:gd name="connsiteX71" fmla="*/ 11410878 w 12329384"/>
                <a:gd name="connsiteY71" fmla="*/ 195935 h 812606"/>
                <a:gd name="connsiteX72" fmla="*/ 11424728 w 12329384"/>
                <a:gd name="connsiteY72" fmla="*/ 204976 h 812606"/>
                <a:gd name="connsiteX73" fmla="*/ 11864557 w 12329384"/>
                <a:gd name="connsiteY73" fmla="*/ 492302 h 812606"/>
                <a:gd name="connsiteX74" fmla="*/ 12329384 w 12329384"/>
                <a:gd name="connsiteY74" fmla="*/ 159808 h 812606"/>
                <a:gd name="connsiteX75" fmla="*/ 12329210 w 12329384"/>
                <a:gd name="connsiteY75" fmla="*/ 177225 h 812606"/>
                <a:gd name="connsiteX76" fmla="*/ 11735544 w 12329384"/>
                <a:gd name="connsiteY76" fmla="*/ 660610 h 812606"/>
                <a:gd name="connsiteX77" fmla="*/ 11365117 w 12329384"/>
                <a:gd name="connsiteY77" fmla="*/ 512014 h 812606"/>
                <a:gd name="connsiteX78" fmla="*/ 11316911 w 12329384"/>
                <a:gd name="connsiteY78" fmla="*/ 464675 h 812606"/>
                <a:gd name="connsiteX79" fmla="*/ 11312596 w 12329384"/>
                <a:gd name="connsiteY79" fmla="*/ 473298 h 812606"/>
                <a:gd name="connsiteX80" fmla="*/ 11303061 w 12329384"/>
                <a:gd name="connsiteY80" fmla="*/ 455634 h 812606"/>
                <a:gd name="connsiteX81" fmla="*/ 10863232 w 12329384"/>
                <a:gd name="connsiteY81" fmla="*/ 168308 h 812606"/>
                <a:gd name="connsiteX82" fmla="*/ 10440170 w 12329384"/>
                <a:gd name="connsiteY82" fmla="*/ 428741 h 812606"/>
                <a:gd name="connsiteX83" fmla="*/ 10439918 w 12329384"/>
                <a:gd name="connsiteY83" fmla="*/ 429150 h 812606"/>
                <a:gd name="connsiteX84" fmla="*/ 10438426 w 12329384"/>
                <a:gd name="connsiteY84" fmla="*/ 432244 h 812606"/>
                <a:gd name="connsiteX85" fmla="*/ 10388586 w 12329384"/>
                <a:gd name="connsiteY85" fmla="*/ 516101 h 812606"/>
                <a:gd name="connsiteX86" fmla="*/ 10382477 w 12329384"/>
                <a:gd name="connsiteY86" fmla="*/ 525613 h 812606"/>
                <a:gd name="connsiteX87" fmla="*/ 9890724 w 12329384"/>
                <a:gd name="connsiteY87" fmla="*/ 812603 h 812606"/>
                <a:gd name="connsiteX88" fmla="*/ 9520297 w 12329384"/>
                <a:gd name="connsiteY88" fmla="*/ 664007 h 812606"/>
                <a:gd name="connsiteX89" fmla="*/ 9472091 w 12329384"/>
                <a:gd name="connsiteY89" fmla="*/ 616668 h 812606"/>
                <a:gd name="connsiteX90" fmla="*/ 9467777 w 12329384"/>
                <a:gd name="connsiteY90" fmla="*/ 625292 h 812606"/>
                <a:gd name="connsiteX91" fmla="*/ 9458242 w 12329384"/>
                <a:gd name="connsiteY91" fmla="*/ 607627 h 812606"/>
                <a:gd name="connsiteX92" fmla="*/ 9018413 w 12329384"/>
                <a:gd name="connsiteY92" fmla="*/ 320302 h 812606"/>
                <a:gd name="connsiteX93" fmla="*/ 8752802 w 12329384"/>
                <a:gd name="connsiteY93" fmla="*/ 411089 h 812606"/>
                <a:gd name="connsiteX94" fmla="*/ 8707595 w 12329384"/>
                <a:gd name="connsiteY94" fmla="*/ 449000 h 812606"/>
                <a:gd name="connsiteX95" fmla="*/ 8702022 w 12329384"/>
                <a:gd name="connsiteY95" fmla="*/ 456073 h 812606"/>
                <a:gd name="connsiteX96" fmla="*/ 8590098 w 12329384"/>
                <a:gd name="connsiteY96" fmla="*/ 553928 h 812606"/>
                <a:gd name="connsiteX97" fmla="*/ 8548818 w 12329384"/>
                <a:gd name="connsiteY97" fmla="*/ 583206 h 812606"/>
                <a:gd name="connsiteX98" fmla="*/ 8275246 w 12329384"/>
                <a:gd name="connsiteY98" fmla="*/ 660611 h 812606"/>
                <a:gd name="connsiteX99" fmla="*/ 7904819 w 12329384"/>
                <a:gd name="connsiteY99" fmla="*/ 512015 h 812606"/>
                <a:gd name="connsiteX100" fmla="*/ 7856612 w 12329384"/>
                <a:gd name="connsiteY100" fmla="*/ 464676 h 812606"/>
                <a:gd name="connsiteX101" fmla="*/ 7852299 w 12329384"/>
                <a:gd name="connsiteY101" fmla="*/ 473299 h 812606"/>
                <a:gd name="connsiteX102" fmla="*/ 7842763 w 12329384"/>
                <a:gd name="connsiteY102" fmla="*/ 455635 h 812606"/>
                <a:gd name="connsiteX103" fmla="*/ 7402933 w 12329384"/>
                <a:gd name="connsiteY103" fmla="*/ 168309 h 812606"/>
                <a:gd name="connsiteX104" fmla="*/ 6979871 w 12329384"/>
                <a:gd name="connsiteY104" fmla="*/ 428742 h 812606"/>
                <a:gd name="connsiteX105" fmla="*/ 6979620 w 12329384"/>
                <a:gd name="connsiteY105" fmla="*/ 429151 h 812606"/>
                <a:gd name="connsiteX106" fmla="*/ 6978128 w 12329384"/>
                <a:gd name="connsiteY106" fmla="*/ 432245 h 812606"/>
                <a:gd name="connsiteX107" fmla="*/ 6920597 w 12329384"/>
                <a:gd name="connsiteY107" fmla="*/ 541286 h 812606"/>
                <a:gd name="connsiteX108" fmla="*/ 6928288 w 12329384"/>
                <a:gd name="connsiteY108" fmla="*/ 516102 h 812606"/>
                <a:gd name="connsiteX109" fmla="*/ 6922178 w 12329384"/>
                <a:gd name="connsiteY109" fmla="*/ 525614 h 812606"/>
                <a:gd name="connsiteX110" fmla="*/ 6430427 w 12329384"/>
                <a:gd name="connsiteY110" fmla="*/ 812604 h 812606"/>
                <a:gd name="connsiteX111" fmla="*/ 6059999 w 12329384"/>
                <a:gd name="connsiteY111" fmla="*/ 664008 h 812606"/>
                <a:gd name="connsiteX112" fmla="*/ 6011793 w 12329384"/>
                <a:gd name="connsiteY112" fmla="*/ 616669 h 812606"/>
                <a:gd name="connsiteX113" fmla="*/ 6007479 w 12329384"/>
                <a:gd name="connsiteY113" fmla="*/ 625293 h 812606"/>
                <a:gd name="connsiteX114" fmla="*/ 5997944 w 12329384"/>
                <a:gd name="connsiteY114" fmla="*/ 607628 h 812606"/>
                <a:gd name="connsiteX115" fmla="*/ 5558114 w 12329384"/>
                <a:gd name="connsiteY115" fmla="*/ 320302 h 812606"/>
                <a:gd name="connsiteX116" fmla="*/ 5292505 w 12329384"/>
                <a:gd name="connsiteY116" fmla="*/ 411089 h 812606"/>
                <a:gd name="connsiteX117" fmla="*/ 5247300 w 12329384"/>
                <a:gd name="connsiteY117" fmla="*/ 448999 h 812606"/>
                <a:gd name="connsiteX118" fmla="*/ 5207594 w 12329384"/>
                <a:gd name="connsiteY118" fmla="*/ 488913 h 812606"/>
                <a:gd name="connsiteX119" fmla="*/ 5088520 w 12329384"/>
                <a:gd name="connsiteY119" fmla="*/ 583208 h 812606"/>
                <a:gd name="connsiteX120" fmla="*/ 4814948 w 12329384"/>
                <a:gd name="connsiteY120" fmla="*/ 660613 h 812606"/>
                <a:gd name="connsiteX121" fmla="*/ 4444521 w 12329384"/>
                <a:gd name="connsiteY121" fmla="*/ 512017 h 812606"/>
                <a:gd name="connsiteX122" fmla="*/ 4396314 w 12329384"/>
                <a:gd name="connsiteY122" fmla="*/ 464678 h 812606"/>
                <a:gd name="connsiteX123" fmla="*/ 4392001 w 12329384"/>
                <a:gd name="connsiteY123" fmla="*/ 473301 h 812606"/>
                <a:gd name="connsiteX124" fmla="*/ 4382465 w 12329384"/>
                <a:gd name="connsiteY124" fmla="*/ 455637 h 812606"/>
                <a:gd name="connsiteX125" fmla="*/ 3942636 w 12329384"/>
                <a:gd name="connsiteY125" fmla="*/ 168311 h 812606"/>
                <a:gd name="connsiteX126" fmla="*/ 3519574 w 12329384"/>
                <a:gd name="connsiteY126" fmla="*/ 428744 h 812606"/>
                <a:gd name="connsiteX127" fmla="*/ 3477788 w 12329384"/>
                <a:gd name="connsiteY127" fmla="*/ 500852 h 812606"/>
                <a:gd name="connsiteX128" fmla="*/ 3467991 w 12329384"/>
                <a:gd name="connsiteY128" fmla="*/ 516104 h 812606"/>
                <a:gd name="connsiteX129" fmla="*/ 3461880 w 12329384"/>
                <a:gd name="connsiteY129" fmla="*/ 525616 h 812606"/>
                <a:gd name="connsiteX130" fmla="*/ 2970129 w 12329384"/>
                <a:gd name="connsiteY130" fmla="*/ 812606 h 812606"/>
                <a:gd name="connsiteX131" fmla="*/ 2599702 w 12329384"/>
                <a:gd name="connsiteY131" fmla="*/ 664010 h 812606"/>
                <a:gd name="connsiteX132" fmla="*/ 2551495 w 12329384"/>
                <a:gd name="connsiteY132" fmla="*/ 616671 h 812606"/>
                <a:gd name="connsiteX133" fmla="*/ 2547182 w 12329384"/>
                <a:gd name="connsiteY133" fmla="*/ 625295 h 812606"/>
                <a:gd name="connsiteX134" fmla="*/ 2537646 w 12329384"/>
                <a:gd name="connsiteY134" fmla="*/ 607630 h 812606"/>
                <a:gd name="connsiteX135" fmla="*/ 2097817 w 12329384"/>
                <a:gd name="connsiteY135" fmla="*/ 320304 h 812606"/>
                <a:gd name="connsiteX136" fmla="*/ 1832207 w 12329384"/>
                <a:gd name="connsiteY136" fmla="*/ 411091 h 812606"/>
                <a:gd name="connsiteX137" fmla="*/ 1722225 w 12329384"/>
                <a:gd name="connsiteY137" fmla="*/ 515954 h 812606"/>
                <a:gd name="connsiteX138" fmla="*/ 1628223 w 12329384"/>
                <a:gd name="connsiteY138" fmla="*/ 583210 h 812606"/>
                <a:gd name="connsiteX139" fmla="*/ 1354650 w 12329384"/>
                <a:gd name="connsiteY139" fmla="*/ 660615 h 812606"/>
                <a:gd name="connsiteX140" fmla="*/ 984223 w 12329384"/>
                <a:gd name="connsiteY140" fmla="*/ 512019 h 812606"/>
                <a:gd name="connsiteX141" fmla="*/ 936017 w 12329384"/>
                <a:gd name="connsiteY141" fmla="*/ 464680 h 812606"/>
                <a:gd name="connsiteX142" fmla="*/ 931703 w 12329384"/>
                <a:gd name="connsiteY142" fmla="*/ 473303 h 812606"/>
                <a:gd name="connsiteX143" fmla="*/ 922167 w 12329384"/>
                <a:gd name="connsiteY143" fmla="*/ 455639 h 812606"/>
                <a:gd name="connsiteX144" fmla="*/ 482338 w 12329384"/>
                <a:gd name="connsiteY144" fmla="*/ 168313 h 812606"/>
                <a:gd name="connsiteX145" fmla="*/ 59276 w 12329384"/>
                <a:gd name="connsiteY145" fmla="*/ 428746 h 812606"/>
                <a:gd name="connsiteX146" fmla="*/ 59024 w 12329384"/>
                <a:gd name="connsiteY146" fmla="*/ 429155 h 812606"/>
                <a:gd name="connsiteX147" fmla="*/ 30746 w 12329384"/>
                <a:gd name="connsiteY147" fmla="*/ 480219 h 812606"/>
                <a:gd name="connsiteX148" fmla="*/ 1 w 12329384"/>
                <a:gd name="connsiteY148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50732 w 12329382"/>
                <a:gd name="connsiteY21" fmla="*/ 332392 h 812606"/>
                <a:gd name="connsiteX22" fmla="*/ 3581477 w 12329382"/>
                <a:gd name="connsiteY22" fmla="*/ 271321 h 812606"/>
                <a:gd name="connsiteX23" fmla="*/ 3573785 w 12329382"/>
                <a:gd name="connsiteY23" fmla="*/ 296505 h 812606"/>
                <a:gd name="connsiteX24" fmla="*/ 3579895 w 12329382"/>
                <a:gd name="connsiteY24" fmla="*/ 286993 h 812606"/>
                <a:gd name="connsiteX25" fmla="*/ 4071647 w 12329382"/>
                <a:gd name="connsiteY25" fmla="*/ 3 h 812606"/>
                <a:gd name="connsiteX26" fmla="*/ 4442074 w 12329382"/>
                <a:gd name="connsiteY26" fmla="*/ 148599 h 812606"/>
                <a:gd name="connsiteX27" fmla="*/ 4490280 w 12329382"/>
                <a:gd name="connsiteY27" fmla="*/ 195938 h 812606"/>
                <a:gd name="connsiteX28" fmla="*/ 4494594 w 12329382"/>
                <a:gd name="connsiteY28" fmla="*/ 187314 h 812606"/>
                <a:gd name="connsiteX29" fmla="*/ 4504130 w 12329382"/>
                <a:gd name="connsiteY29" fmla="*/ 204979 h 812606"/>
                <a:gd name="connsiteX30" fmla="*/ 4943959 w 12329382"/>
                <a:gd name="connsiteY30" fmla="*/ 492304 h 812606"/>
                <a:gd name="connsiteX31" fmla="*/ 5209569 w 12329382"/>
                <a:gd name="connsiteY31" fmla="*/ 401517 h 812606"/>
                <a:gd name="connsiteX32" fmla="*/ 5254773 w 12329382"/>
                <a:gd name="connsiteY32" fmla="*/ 363608 h 812606"/>
                <a:gd name="connsiteX33" fmla="*/ 5372274 w 12329382"/>
                <a:gd name="connsiteY33" fmla="*/ 258677 h 812606"/>
                <a:gd name="connsiteX34" fmla="*/ 5413553 w 12329382"/>
                <a:gd name="connsiteY34" fmla="*/ 229399 h 812606"/>
                <a:gd name="connsiteX35" fmla="*/ 5687126 w 12329382"/>
                <a:gd name="connsiteY35" fmla="*/ 151994 h 812606"/>
                <a:gd name="connsiteX36" fmla="*/ 6057553 w 12329382"/>
                <a:gd name="connsiteY36" fmla="*/ 300590 h 812606"/>
                <a:gd name="connsiteX37" fmla="*/ 6105759 w 12329382"/>
                <a:gd name="connsiteY37" fmla="*/ 347929 h 812606"/>
                <a:gd name="connsiteX38" fmla="*/ 6110073 w 12329382"/>
                <a:gd name="connsiteY38" fmla="*/ 339306 h 812606"/>
                <a:gd name="connsiteX39" fmla="*/ 6119609 w 12329382"/>
                <a:gd name="connsiteY39" fmla="*/ 356970 h 812606"/>
                <a:gd name="connsiteX40" fmla="*/ 6559437 w 12329382"/>
                <a:gd name="connsiteY40" fmla="*/ 644296 h 812606"/>
                <a:gd name="connsiteX41" fmla="*/ 6982500 w 12329382"/>
                <a:gd name="connsiteY41" fmla="*/ 383863 h 812606"/>
                <a:gd name="connsiteX42" fmla="*/ 6982751 w 12329382"/>
                <a:gd name="connsiteY42" fmla="*/ 383454 h 812606"/>
                <a:gd name="connsiteX43" fmla="*/ 6984244 w 12329382"/>
                <a:gd name="connsiteY43" fmla="*/ 380360 h 812606"/>
                <a:gd name="connsiteX44" fmla="*/ 7040193 w 12329382"/>
                <a:gd name="connsiteY44" fmla="*/ 286991 h 812606"/>
                <a:gd name="connsiteX45" fmla="*/ 7531945 w 12329382"/>
                <a:gd name="connsiteY45" fmla="*/ 1 h 812606"/>
                <a:gd name="connsiteX46" fmla="*/ 7902372 w 12329382"/>
                <a:gd name="connsiteY46" fmla="*/ 148597 h 812606"/>
                <a:gd name="connsiteX47" fmla="*/ 7950578 w 12329382"/>
                <a:gd name="connsiteY47" fmla="*/ 195936 h 812606"/>
                <a:gd name="connsiteX48" fmla="*/ 7954892 w 12329382"/>
                <a:gd name="connsiteY48" fmla="*/ 187312 h 812606"/>
                <a:gd name="connsiteX49" fmla="*/ 7964428 w 12329382"/>
                <a:gd name="connsiteY49" fmla="*/ 204977 h 812606"/>
                <a:gd name="connsiteX50" fmla="*/ 8404256 w 12329382"/>
                <a:gd name="connsiteY50" fmla="*/ 492302 h 812606"/>
                <a:gd name="connsiteX51" fmla="*/ 8669867 w 12329382"/>
                <a:gd name="connsiteY51" fmla="*/ 401515 h 812606"/>
                <a:gd name="connsiteX52" fmla="*/ 8715074 w 12329382"/>
                <a:gd name="connsiteY52" fmla="*/ 363604 h 812606"/>
                <a:gd name="connsiteX53" fmla="*/ 8720648 w 12329382"/>
                <a:gd name="connsiteY53" fmla="*/ 356531 h 812606"/>
                <a:gd name="connsiteX54" fmla="*/ 8832571 w 12329382"/>
                <a:gd name="connsiteY54" fmla="*/ 258676 h 812606"/>
                <a:gd name="connsiteX55" fmla="*/ 8873851 w 12329382"/>
                <a:gd name="connsiteY55" fmla="*/ 229399 h 812606"/>
                <a:gd name="connsiteX56" fmla="*/ 9147424 w 12329382"/>
                <a:gd name="connsiteY56" fmla="*/ 151993 h 812606"/>
                <a:gd name="connsiteX57" fmla="*/ 9517851 w 12329382"/>
                <a:gd name="connsiteY57" fmla="*/ 300589 h 812606"/>
                <a:gd name="connsiteX58" fmla="*/ 9566057 w 12329382"/>
                <a:gd name="connsiteY58" fmla="*/ 347928 h 812606"/>
                <a:gd name="connsiteX59" fmla="*/ 9570371 w 12329382"/>
                <a:gd name="connsiteY59" fmla="*/ 339305 h 812606"/>
                <a:gd name="connsiteX60" fmla="*/ 9579906 w 12329382"/>
                <a:gd name="connsiteY60" fmla="*/ 356969 h 812606"/>
                <a:gd name="connsiteX61" fmla="*/ 10019736 w 12329382"/>
                <a:gd name="connsiteY61" fmla="*/ 644295 h 812606"/>
                <a:gd name="connsiteX62" fmla="*/ 10442798 w 12329382"/>
                <a:gd name="connsiteY62" fmla="*/ 383862 h 812606"/>
                <a:gd name="connsiteX63" fmla="*/ 10443050 w 12329382"/>
                <a:gd name="connsiteY63" fmla="*/ 383453 h 812606"/>
                <a:gd name="connsiteX64" fmla="*/ 10444542 w 12329382"/>
                <a:gd name="connsiteY64" fmla="*/ 380359 h 812606"/>
                <a:gd name="connsiteX65" fmla="*/ 10502072 w 12329382"/>
                <a:gd name="connsiteY65" fmla="*/ 271318 h 812606"/>
                <a:gd name="connsiteX66" fmla="*/ 10494381 w 12329382"/>
                <a:gd name="connsiteY66" fmla="*/ 296502 h 812606"/>
                <a:gd name="connsiteX67" fmla="*/ 10500491 w 12329382"/>
                <a:gd name="connsiteY67" fmla="*/ 286990 h 812606"/>
                <a:gd name="connsiteX68" fmla="*/ 10992243 w 12329382"/>
                <a:gd name="connsiteY68" fmla="*/ 0 h 812606"/>
                <a:gd name="connsiteX69" fmla="*/ 11362670 w 12329382"/>
                <a:gd name="connsiteY69" fmla="*/ 148596 h 812606"/>
                <a:gd name="connsiteX70" fmla="*/ 11410876 w 12329382"/>
                <a:gd name="connsiteY70" fmla="*/ 195935 h 812606"/>
                <a:gd name="connsiteX71" fmla="*/ 11424726 w 12329382"/>
                <a:gd name="connsiteY71" fmla="*/ 204976 h 812606"/>
                <a:gd name="connsiteX72" fmla="*/ 11864555 w 12329382"/>
                <a:gd name="connsiteY72" fmla="*/ 492302 h 812606"/>
                <a:gd name="connsiteX73" fmla="*/ 12329382 w 12329382"/>
                <a:gd name="connsiteY73" fmla="*/ 159808 h 812606"/>
                <a:gd name="connsiteX74" fmla="*/ 12329208 w 12329382"/>
                <a:gd name="connsiteY74" fmla="*/ 177225 h 812606"/>
                <a:gd name="connsiteX75" fmla="*/ 11735542 w 12329382"/>
                <a:gd name="connsiteY75" fmla="*/ 660610 h 812606"/>
                <a:gd name="connsiteX76" fmla="*/ 11365115 w 12329382"/>
                <a:gd name="connsiteY76" fmla="*/ 512014 h 812606"/>
                <a:gd name="connsiteX77" fmla="*/ 11316909 w 12329382"/>
                <a:gd name="connsiteY77" fmla="*/ 464675 h 812606"/>
                <a:gd name="connsiteX78" fmla="*/ 11312594 w 12329382"/>
                <a:gd name="connsiteY78" fmla="*/ 473298 h 812606"/>
                <a:gd name="connsiteX79" fmla="*/ 11303059 w 12329382"/>
                <a:gd name="connsiteY79" fmla="*/ 455634 h 812606"/>
                <a:gd name="connsiteX80" fmla="*/ 10863230 w 12329382"/>
                <a:gd name="connsiteY80" fmla="*/ 168308 h 812606"/>
                <a:gd name="connsiteX81" fmla="*/ 10440168 w 12329382"/>
                <a:gd name="connsiteY81" fmla="*/ 428741 h 812606"/>
                <a:gd name="connsiteX82" fmla="*/ 10439916 w 12329382"/>
                <a:gd name="connsiteY82" fmla="*/ 429150 h 812606"/>
                <a:gd name="connsiteX83" fmla="*/ 10438424 w 12329382"/>
                <a:gd name="connsiteY83" fmla="*/ 432244 h 812606"/>
                <a:gd name="connsiteX84" fmla="*/ 10388584 w 12329382"/>
                <a:gd name="connsiteY84" fmla="*/ 516101 h 812606"/>
                <a:gd name="connsiteX85" fmla="*/ 10382475 w 12329382"/>
                <a:gd name="connsiteY85" fmla="*/ 525613 h 812606"/>
                <a:gd name="connsiteX86" fmla="*/ 9890722 w 12329382"/>
                <a:gd name="connsiteY86" fmla="*/ 812603 h 812606"/>
                <a:gd name="connsiteX87" fmla="*/ 9520295 w 12329382"/>
                <a:gd name="connsiteY87" fmla="*/ 664007 h 812606"/>
                <a:gd name="connsiteX88" fmla="*/ 9472089 w 12329382"/>
                <a:gd name="connsiteY88" fmla="*/ 616668 h 812606"/>
                <a:gd name="connsiteX89" fmla="*/ 9467775 w 12329382"/>
                <a:gd name="connsiteY89" fmla="*/ 625292 h 812606"/>
                <a:gd name="connsiteX90" fmla="*/ 9458240 w 12329382"/>
                <a:gd name="connsiteY90" fmla="*/ 607627 h 812606"/>
                <a:gd name="connsiteX91" fmla="*/ 9018411 w 12329382"/>
                <a:gd name="connsiteY91" fmla="*/ 320302 h 812606"/>
                <a:gd name="connsiteX92" fmla="*/ 8752800 w 12329382"/>
                <a:gd name="connsiteY92" fmla="*/ 411089 h 812606"/>
                <a:gd name="connsiteX93" fmla="*/ 8707593 w 12329382"/>
                <a:gd name="connsiteY93" fmla="*/ 449000 h 812606"/>
                <a:gd name="connsiteX94" fmla="*/ 8702020 w 12329382"/>
                <a:gd name="connsiteY94" fmla="*/ 456073 h 812606"/>
                <a:gd name="connsiteX95" fmla="*/ 8590096 w 12329382"/>
                <a:gd name="connsiteY95" fmla="*/ 553928 h 812606"/>
                <a:gd name="connsiteX96" fmla="*/ 8548816 w 12329382"/>
                <a:gd name="connsiteY96" fmla="*/ 583206 h 812606"/>
                <a:gd name="connsiteX97" fmla="*/ 8275244 w 12329382"/>
                <a:gd name="connsiteY97" fmla="*/ 660611 h 812606"/>
                <a:gd name="connsiteX98" fmla="*/ 7904817 w 12329382"/>
                <a:gd name="connsiteY98" fmla="*/ 512015 h 812606"/>
                <a:gd name="connsiteX99" fmla="*/ 7856610 w 12329382"/>
                <a:gd name="connsiteY99" fmla="*/ 464676 h 812606"/>
                <a:gd name="connsiteX100" fmla="*/ 7852297 w 12329382"/>
                <a:gd name="connsiteY100" fmla="*/ 473299 h 812606"/>
                <a:gd name="connsiteX101" fmla="*/ 7842761 w 12329382"/>
                <a:gd name="connsiteY101" fmla="*/ 455635 h 812606"/>
                <a:gd name="connsiteX102" fmla="*/ 7402931 w 12329382"/>
                <a:gd name="connsiteY102" fmla="*/ 168309 h 812606"/>
                <a:gd name="connsiteX103" fmla="*/ 6979869 w 12329382"/>
                <a:gd name="connsiteY103" fmla="*/ 428742 h 812606"/>
                <a:gd name="connsiteX104" fmla="*/ 6979618 w 12329382"/>
                <a:gd name="connsiteY104" fmla="*/ 429151 h 812606"/>
                <a:gd name="connsiteX105" fmla="*/ 6978126 w 12329382"/>
                <a:gd name="connsiteY105" fmla="*/ 432245 h 812606"/>
                <a:gd name="connsiteX106" fmla="*/ 6920595 w 12329382"/>
                <a:gd name="connsiteY106" fmla="*/ 541286 h 812606"/>
                <a:gd name="connsiteX107" fmla="*/ 6928286 w 12329382"/>
                <a:gd name="connsiteY107" fmla="*/ 516102 h 812606"/>
                <a:gd name="connsiteX108" fmla="*/ 6922176 w 12329382"/>
                <a:gd name="connsiteY108" fmla="*/ 525614 h 812606"/>
                <a:gd name="connsiteX109" fmla="*/ 6430425 w 12329382"/>
                <a:gd name="connsiteY109" fmla="*/ 812604 h 812606"/>
                <a:gd name="connsiteX110" fmla="*/ 6059997 w 12329382"/>
                <a:gd name="connsiteY110" fmla="*/ 664008 h 812606"/>
                <a:gd name="connsiteX111" fmla="*/ 6011791 w 12329382"/>
                <a:gd name="connsiteY111" fmla="*/ 616669 h 812606"/>
                <a:gd name="connsiteX112" fmla="*/ 6007477 w 12329382"/>
                <a:gd name="connsiteY112" fmla="*/ 625293 h 812606"/>
                <a:gd name="connsiteX113" fmla="*/ 5997942 w 12329382"/>
                <a:gd name="connsiteY113" fmla="*/ 607628 h 812606"/>
                <a:gd name="connsiteX114" fmla="*/ 5558112 w 12329382"/>
                <a:gd name="connsiteY114" fmla="*/ 320302 h 812606"/>
                <a:gd name="connsiteX115" fmla="*/ 5292503 w 12329382"/>
                <a:gd name="connsiteY115" fmla="*/ 411089 h 812606"/>
                <a:gd name="connsiteX116" fmla="*/ 5247298 w 12329382"/>
                <a:gd name="connsiteY116" fmla="*/ 448999 h 812606"/>
                <a:gd name="connsiteX117" fmla="*/ 5207592 w 12329382"/>
                <a:gd name="connsiteY117" fmla="*/ 488913 h 812606"/>
                <a:gd name="connsiteX118" fmla="*/ 5088518 w 12329382"/>
                <a:gd name="connsiteY118" fmla="*/ 583208 h 812606"/>
                <a:gd name="connsiteX119" fmla="*/ 4814946 w 12329382"/>
                <a:gd name="connsiteY119" fmla="*/ 660613 h 812606"/>
                <a:gd name="connsiteX120" fmla="*/ 4444519 w 12329382"/>
                <a:gd name="connsiteY120" fmla="*/ 512017 h 812606"/>
                <a:gd name="connsiteX121" fmla="*/ 4396312 w 12329382"/>
                <a:gd name="connsiteY121" fmla="*/ 464678 h 812606"/>
                <a:gd name="connsiteX122" fmla="*/ 4391999 w 12329382"/>
                <a:gd name="connsiteY122" fmla="*/ 473301 h 812606"/>
                <a:gd name="connsiteX123" fmla="*/ 4382463 w 12329382"/>
                <a:gd name="connsiteY123" fmla="*/ 455637 h 812606"/>
                <a:gd name="connsiteX124" fmla="*/ 3942634 w 12329382"/>
                <a:gd name="connsiteY124" fmla="*/ 168311 h 812606"/>
                <a:gd name="connsiteX125" fmla="*/ 3519572 w 12329382"/>
                <a:gd name="connsiteY125" fmla="*/ 428744 h 812606"/>
                <a:gd name="connsiteX126" fmla="*/ 3477786 w 12329382"/>
                <a:gd name="connsiteY126" fmla="*/ 500852 h 812606"/>
                <a:gd name="connsiteX127" fmla="*/ 3467989 w 12329382"/>
                <a:gd name="connsiteY127" fmla="*/ 516104 h 812606"/>
                <a:gd name="connsiteX128" fmla="*/ 3461878 w 12329382"/>
                <a:gd name="connsiteY128" fmla="*/ 525616 h 812606"/>
                <a:gd name="connsiteX129" fmla="*/ 2970127 w 12329382"/>
                <a:gd name="connsiteY129" fmla="*/ 812606 h 812606"/>
                <a:gd name="connsiteX130" fmla="*/ 2599700 w 12329382"/>
                <a:gd name="connsiteY130" fmla="*/ 664010 h 812606"/>
                <a:gd name="connsiteX131" fmla="*/ 2551493 w 12329382"/>
                <a:gd name="connsiteY131" fmla="*/ 616671 h 812606"/>
                <a:gd name="connsiteX132" fmla="*/ 2547180 w 12329382"/>
                <a:gd name="connsiteY132" fmla="*/ 625295 h 812606"/>
                <a:gd name="connsiteX133" fmla="*/ 2537644 w 12329382"/>
                <a:gd name="connsiteY133" fmla="*/ 607630 h 812606"/>
                <a:gd name="connsiteX134" fmla="*/ 2097815 w 12329382"/>
                <a:gd name="connsiteY134" fmla="*/ 320304 h 812606"/>
                <a:gd name="connsiteX135" fmla="*/ 1832205 w 12329382"/>
                <a:gd name="connsiteY135" fmla="*/ 411091 h 812606"/>
                <a:gd name="connsiteX136" fmla="*/ 1722223 w 12329382"/>
                <a:gd name="connsiteY136" fmla="*/ 515954 h 812606"/>
                <a:gd name="connsiteX137" fmla="*/ 1628221 w 12329382"/>
                <a:gd name="connsiteY137" fmla="*/ 583210 h 812606"/>
                <a:gd name="connsiteX138" fmla="*/ 1354648 w 12329382"/>
                <a:gd name="connsiteY138" fmla="*/ 660615 h 812606"/>
                <a:gd name="connsiteX139" fmla="*/ 984221 w 12329382"/>
                <a:gd name="connsiteY139" fmla="*/ 512019 h 812606"/>
                <a:gd name="connsiteX140" fmla="*/ 936015 w 12329382"/>
                <a:gd name="connsiteY140" fmla="*/ 464680 h 812606"/>
                <a:gd name="connsiteX141" fmla="*/ 931701 w 12329382"/>
                <a:gd name="connsiteY141" fmla="*/ 473303 h 812606"/>
                <a:gd name="connsiteX142" fmla="*/ 922165 w 12329382"/>
                <a:gd name="connsiteY142" fmla="*/ 455639 h 812606"/>
                <a:gd name="connsiteX143" fmla="*/ 482336 w 12329382"/>
                <a:gd name="connsiteY143" fmla="*/ 168313 h 812606"/>
                <a:gd name="connsiteX144" fmla="*/ 59274 w 12329382"/>
                <a:gd name="connsiteY144" fmla="*/ 428746 h 812606"/>
                <a:gd name="connsiteX145" fmla="*/ 59022 w 12329382"/>
                <a:gd name="connsiteY145" fmla="*/ 429155 h 812606"/>
                <a:gd name="connsiteX146" fmla="*/ 30744 w 12329382"/>
                <a:gd name="connsiteY146" fmla="*/ 480219 h 812606"/>
                <a:gd name="connsiteX147" fmla="*/ -1 w 12329382"/>
                <a:gd name="connsiteY147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50734 w 12329384"/>
                <a:gd name="connsiteY21" fmla="*/ 332392 h 812606"/>
                <a:gd name="connsiteX22" fmla="*/ 3581479 w 12329384"/>
                <a:gd name="connsiteY22" fmla="*/ 271321 h 812606"/>
                <a:gd name="connsiteX23" fmla="*/ 3573787 w 12329384"/>
                <a:gd name="connsiteY23" fmla="*/ 296505 h 812606"/>
                <a:gd name="connsiteX24" fmla="*/ 3579897 w 12329384"/>
                <a:gd name="connsiteY24" fmla="*/ 286993 h 812606"/>
                <a:gd name="connsiteX25" fmla="*/ 4071649 w 12329384"/>
                <a:gd name="connsiteY25" fmla="*/ 3 h 812606"/>
                <a:gd name="connsiteX26" fmla="*/ 4442076 w 12329384"/>
                <a:gd name="connsiteY26" fmla="*/ 148599 h 812606"/>
                <a:gd name="connsiteX27" fmla="*/ 4490282 w 12329384"/>
                <a:gd name="connsiteY27" fmla="*/ 195938 h 812606"/>
                <a:gd name="connsiteX28" fmla="*/ 4494596 w 12329384"/>
                <a:gd name="connsiteY28" fmla="*/ 187314 h 812606"/>
                <a:gd name="connsiteX29" fmla="*/ 4504132 w 12329384"/>
                <a:gd name="connsiteY29" fmla="*/ 204979 h 812606"/>
                <a:gd name="connsiteX30" fmla="*/ 4943961 w 12329384"/>
                <a:gd name="connsiteY30" fmla="*/ 492304 h 812606"/>
                <a:gd name="connsiteX31" fmla="*/ 5209571 w 12329384"/>
                <a:gd name="connsiteY31" fmla="*/ 401517 h 812606"/>
                <a:gd name="connsiteX32" fmla="*/ 5254775 w 12329384"/>
                <a:gd name="connsiteY32" fmla="*/ 363608 h 812606"/>
                <a:gd name="connsiteX33" fmla="*/ 5372276 w 12329384"/>
                <a:gd name="connsiteY33" fmla="*/ 258677 h 812606"/>
                <a:gd name="connsiteX34" fmla="*/ 5413555 w 12329384"/>
                <a:gd name="connsiteY34" fmla="*/ 229399 h 812606"/>
                <a:gd name="connsiteX35" fmla="*/ 5687128 w 12329384"/>
                <a:gd name="connsiteY35" fmla="*/ 151994 h 812606"/>
                <a:gd name="connsiteX36" fmla="*/ 6057555 w 12329384"/>
                <a:gd name="connsiteY36" fmla="*/ 300590 h 812606"/>
                <a:gd name="connsiteX37" fmla="*/ 6105761 w 12329384"/>
                <a:gd name="connsiteY37" fmla="*/ 347929 h 812606"/>
                <a:gd name="connsiteX38" fmla="*/ 6110075 w 12329384"/>
                <a:gd name="connsiteY38" fmla="*/ 339306 h 812606"/>
                <a:gd name="connsiteX39" fmla="*/ 6119611 w 12329384"/>
                <a:gd name="connsiteY39" fmla="*/ 356970 h 812606"/>
                <a:gd name="connsiteX40" fmla="*/ 6559439 w 12329384"/>
                <a:gd name="connsiteY40" fmla="*/ 644296 h 812606"/>
                <a:gd name="connsiteX41" fmla="*/ 6982502 w 12329384"/>
                <a:gd name="connsiteY41" fmla="*/ 383863 h 812606"/>
                <a:gd name="connsiteX42" fmla="*/ 6982753 w 12329384"/>
                <a:gd name="connsiteY42" fmla="*/ 383454 h 812606"/>
                <a:gd name="connsiteX43" fmla="*/ 6984246 w 12329384"/>
                <a:gd name="connsiteY43" fmla="*/ 380360 h 812606"/>
                <a:gd name="connsiteX44" fmla="*/ 7040195 w 12329384"/>
                <a:gd name="connsiteY44" fmla="*/ 286991 h 812606"/>
                <a:gd name="connsiteX45" fmla="*/ 7531947 w 12329384"/>
                <a:gd name="connsiteY45" fmla="*/ 1 h 812606"/>
                <a:gd name="connsiteX46" fmla="*/ 7902374 w 12329384"/>
                <a:gd name="connsiteY46" fmla="*/ 148597 h 812606"/>
                <a:gd name="connsiteX47" fmla="*/ 7950580 w 12329384"/>
                <a:gd name="connsiteY47" fmla="*/ 195936 h 812606"/>
                <a:gd name="connsiteX48" fmla="*/ 7954894 w 12329384"/>
                <a:gd name="connsiteY48" fmla="*/ 187312 h 812606"/>
                <a:gd name="connsiteX49" fmla="*/ 7964430 w 12329384"/>
                <a:gd name="connsiteY49" fmla="*/ 204977 h 812606"/>
                <a:gd name="connsiteX50" fmla="*/ 8404258 w 12329384"/>
                <a:gd name="connsiteY50" fmla="*/ 492302 h 812606"/>
                <a:gd name="connsiteX51" fmla="*/ 8669869 w 12329384"/>
                <a:gd name="connsiteY51" fmla="*/ 401515 h 812606"/>
                <a:gd name="connsiteX52" fmla="*/ 8715076 w 12329384"/>
                <a:gd name="connsiteY52" fmla="*/ 363604 h 812606"/>
                <a:gd name="connsiteX53" fmla="*/ 8720650 w 12329384"/>
                <a:gd name="connsiteY53" fmla="*/ 356531 h 812606"/>
                <a:gd name="connsiteX54" fmla="*/ 8832573 w 12329384"/>
                <a:gd name="connsiteY54" fmla="*/ 258676 h 812606"/>
                <a:gd name="connsiteX55" fmla="*/ 8873853 w 12329384"/>
                <a:gd name="connsiteY55" fmla="*/ 229399 h 812606"/>
                <a:gd name="connsiteX56" fmla="*/ 9147426 w 12329384"/>
                <a:gd name="connsiteY56" fmla="*/ 151993 h 812606"/>
                <a:gd name="connsiteX57" fmla="*/ 9517853 w 12329384"/>
                <a:gd name="connsiteY57" fmla="*/ 300589 h 812606"/>
                <a:gd name="connsiteX58" fmla="*/ 9566059 w 12329384"/>
                <a:gd name="connsiteY58" fmla="*/ 347928 h 812606"/>
                <a:gd name="connsiteX59" fmla="*/ 9570373 w 12329384"/>
                <a:gd name="connsiteY59" fmla="*/ 339305 h 812606"/>
                <a:gd name="connsiteX60" fmla="*/ 9579908 w 12329384"/>
                <a:gd name="connsiteY60" fmla="*/ 356969 h 812606"/>
                <a:gd name="connsiteX61" fmla="*/ 10019738 w 12329384"/>
                <a:gd name="connsiteY61" fmla="*/ 644295 h 812606"/>
                <a:gd name="connsiteX62" fmla="*/ 10442800 w 12329384"/>
                <a:gd name="connsiteY62" fmla="*/ 383862 h 812606"/>
                <a:gd name="connsiteX63" fmla="*/ 10443052 w 12329384"/>
                <a:gd name="connsiteY63" fmla="*/ 383453 h 812606"/>
                <a:gd name="connsiteX64" fmla="*/ 10444544 w 12329384"/>
                <a:gd name="connsiteY64" fmla="*/ 380359 h 812606"/>
                <a:gd name="connsiteX65" fmla="*/ 10502074 w 12329384"/>
                <a:gd name="connsiteY65" fmla="*/ 271318 h 812606"/>
                <a:gd name="connsiteX66" fmla="*/ 10494383 w 12329384"/>
                <a:gd name="connsiteY66" fmla="*/ 296502 h 812606"/>
                <a:gd name="connsiteX67" fmla="*/ 10500493 w 12329384"/>
                <a:gd name="connsiteY67" fmla="*/ 286990 h 812606"/>
                <a:gd name="connsiteX68" fmla="*/ 10992245 w 12329384"/>
                <a:gd name="connsiteY68" fmla="*/ 0 h 812606"/>
                <a:gd name="connsiteX69" fmla="*/ 11362672 w 12329384"/>
                <a:gd name="connsiteY69" fmla="*/ 148596 h 812606"/>
                <a:gd name="connsiteX70" fmla="*/ 11410878 w 12329384"/>
                <a:gd name="connsiteY70" fmla="*/ 195935 h 812606"/>
                <a:gd name="connsiteX71" fmla="*/ 11424728 w 12329384"/>
                <a:gd name="connsiteY71" fmla="*/ 204976 h 812606"/>
                <a:gd name="connsiteX72" fmla="*/ 11864557 w 12329384"/>
                <a:gd name="connsiteY72" fmla="*/ 492302 h 812606"/>
                <a:gd name="connsiteX73" fmla="*/ 12329384 w 12329384"/>
                <a:gd name="connsiteY73" fmla="*/ 159808 h 812606"/>
                <a:gd name="connsiteX74" fmla="*/ 12329210 w 12329384"/>
                <a:gd name="connsiteY74" fmla="*/ 177225 h 812606"/>
                <a:gd name="connsiteX75" fmla="*/ 11735544 w 12329384"/>
                <a:gd name="connsiteY75" fmla="*/ 660610 h 812606"/>
                <a:gd name="connsiteX76" fmla="*/ 11365117 w 12329384"/>
                <a:gd name="connsiteY76" fmla="*/ 512014 h 812606"/>
                <a:gd name="connsiteX77" fmla="*/ 11316911 w 12329384"/>
                <a:gd name="connsiteY77" fmla="*/ 464675 h 812606"/>
                <a:gd name="connsiteX78" fmla="*/ 11312596 w 12329384"/>
                <a:gd name="connsiteY78" fmla="*/ 473298 h 812606"/>
                <a:gd name="connsiteX79" fmla="*/ 11303061 w 12329384"/>
                <a:gd name="connsiteY79" fmla="*/ 455634 h 812606"/>
                <a:gd name="connsiteX80" fmla="*/ 10863232 w 12329384"/>
                <a:gd name="connsiteY80" fmla="*/ 168308 h 812606"/>
                <a:gd name="connsiteX81" fmla="*/ 10440170 w 12329384"/>
                <a:gd name="connsiteY81" fmla="*/ 428741 h 812606"/>
                <a:gd name="connsiteX82" fmla="*/ 10439918 w 12329384"/>
                <a:gd name="connsiteY82" fmla="*/ 429150 h 812606"/>
                <a:gd name="connsiteX83" fmla="*/ 10438426 w 12329384"/>
                <a:gd name="connsiteY83" fmla="*/ 432244 h 812606"/>
                <a:gd name="connsiteX84" fmla="*/ 10388586 w 12329384"/>
                <a:gd name="connsiteY84" fmla="*/ 516101 h 812606"/>
                <a:gd name="connsiteX85" fmla="*/ 10382477 w 12329384"/>
                <a:gd name="connsiteY85" fmla="*/ 525613 h 812606"/>
                <a:gd name="connsiteX86" fmla="*/ 9890724 w 12329384"/>
                <a:gd name="connsiteY86" fmla="*/ 812603 h 812606"/>
                <a:gd name="connsiteX87" fmla="*/ 9520297 w 12329384"/>
                <a:gd name="connsiteY87" fmla="*/ 664007 h 812606"/>
                <a:gd name="connsiteX88" fmla="*/ 9472091 w 12329384"/>
                <a:gd name="connsiteY88" fmla="*/ 616668 h 812606"/>
                <a:gd name="connsiteX89" fmla="*/ 9467777 w 12329384"/>
                <a:gd name="connsiteY89" fmla="*/ 625292 h 812606"/>
                <a:gd name="connsiteX90" fmla="*/ 9458242 w 12329384"/>
                <a:gd name="connsiteY90" fmla="*/ 607627 h 812606"/>
                <a:gd name="connsiteX91" fmla="*/ 9018413 w 12329384"/>
                <a:gd name="connsiteY91" fmla="*/ 320302 h 812606"/>
                <a:gd name="connsiteX92" fmla="*/ 8752802 w 12329384"/>
                <a:gd name="connsiteY92" fmla="*/ 411089 h 812606"/>
                <a:gd name="connsiteX93" fmla="*/ 8707595 w 12329384"/>
                <a:gd name="connsiteY93" fmla="*/ 449000 h 812606"/>
                <a:gd name="connsiteX94" fmla="*/ 8702022 w 12329384"/>
                <a:gd name="connsiteY94" fmla="*/ 456073 h 812606"/>
                <a:gd name="connsiteX95" fmla="*/ 8590098 w 12329384"/>
                <a:gd name="connsiteY95" fmla="*/ 553928 h 812606"/>
                <a:gd name="connsiteX96" fmla="*/ 8548818 w 12329384"/>
                <a:gd name="connsiteY96" fmla="*/ 583206 h 812606"/>
                <a:gd name="connsiteX97" fmla="*/ 8275246 w 12329384"/>
                <a:gd name="connsiteY97" fmla="*/ 660611 h 812606"/>
                <a:gd name="connsiteX98" fmla="*/ 7904819 w 12329384"/>
                <a:gd name="connsiteY98" fmla="*/ 512015 h 812606"/>
                <a:gd name="connsiteX99" fmla="*/ 7856612 w 12329384"/>
                <a:gd name="connsiteY99" fmla="*/ 464676 h 812606"/>
                <a:gd name="connsiteX100" fmla="*/ 7852299 w 12329384"/>
                <a:gd name="connsiteY100" fmla="*/ 473299 h 812606"/>
                <a:gd name="connsiteX101" fmla="*/ 7842763 w 12329384"/>
                <a:gd name="connsiteY101" fmla="*/ 455635 h 812606"/>
                <a:gd name="connsiteX102" fmla="*/ 7402933 w 12329384"/>
                <a:gd name="connsiteY102" fmla="*/ 168309 h 812606"/>
                <a:gd name="connsiteX103" fmla="*/ 6979871 w 12329384"/>
                <a:gd name="connsiteY103" fmla="*/ 428742 h 812606"/>
                <a:gd name="connsiteX104" fmla="*/ 6979620 w 12329384"/>
                <a:gd name="connsiteY104" fmla="*/ 429151 h 812606"/>
                <a:gd name="connsiteX105" fmla="*/ 6978128 w 12329384"/>
                <a:gd name="connsiteY105" fmla="*/ 432245 h 812606"/>
                <a:gd name="connsiteX106" fmla="*/ 6920597 w 12329384"/>
                <a:gd name="connsiteY106" fmla="*/ 541286 h 812606"/>
                <a:gd name="connsiteX107" fmla="*/ 6922178 w 12329384"/>
                <a:gd name="connsiteY107" fmla="*/ 525614 h 812606"/>
                <a:gd name="connsiteX108" fmla="*/ 6430427 w 12329384"/>
                <a:gd name="connsiteY108" fmla="*/ 812604 h 812606"/>
                <a:gd name="connsiteX109" fmla="*/ 6059999 w 12329384"/>
                <a:gd name="connsiteY109" fmla="*/ 664008 h 812606"/>
                <a:gd name="connsiteX110" fmla="*/ 6011793 w 12329384"/>
                <a:gd name="connsiteY110" fmla="*/ 616669 h 812606"/>
                <a:gd name="connsiteX111" fmla="*/ 6007479 w 12329384"/>
                <a:gd name="connsiteY111" fmla="*/ 625293 h 812606"/>
                <a:gd name="connsiteX112" fmla="*/ 5997944 w 12329384"/>
                <a:gd name="connsiteY112" fmla="*/ 607628 h 812606"/>
                <a:gd name="connsiteX113" fmla="*/ 5558114 w 12329384"/>
                <a:gd name="connsiteY113" fmla="*/ 320302 h 812606"/>
                <a:gd name="connsiteX114" fmla="*/ 5292505 w 12329384"/>
                <a:gd name="connsiteY114" fmla="*/ 411089 h 812606"/>
                <a:gd name="connsiteX115" fmla="*/ 5247300 w 12329384"/>
                <a:gd name="connsiteY115" fmla="*/ 448999 h 812606"/>
                <a:gd name="connsiteX116" fmla="*/ 5207594 w 12329384"/>
                <a:gd name="connsiteY116" fmla="*/ 488913 h 812606"/>
                <a:gd name="connsiteX117" fmla="*/ 5088520 w 12329384"/>
                <a:gd name="connsiteY117" fmla="*/ 583208 h 812606"/>
                <a:gd name="connsiteX118" fmla="*/ 4814948 w 12329384"/>
                <a:gd name="connsiteY118" fmla="*/ 660613 h 812606"/>
                <a:gd name="connsiteX119" fmla="*/ 4444521 w 12329384"/>
                <a:gd name="connsiteY119" fmla="*/ 512017 h 812606"/>
                <a:gd name="connsiteX120" fmla="*/ 4396314 w 12329384"/>
                <a:gd name="connsiteY120" fmla="*/ 464678 h 812606"/>
                <a:gd name="connsiteX121" fmla="*/ 4392001 w 12329384"/>
                <a:gd name="connsiteY121" fmla="*/ 473301 h 812606"/>
                <a:gd name="connsiteX122" fmla="*/ 4382465 w 12329384"/>
                <a:gd name="connsiteY122" fmla="*/ 455637 h 812606"/>
                <a:gd name="connsiteX123" fmla="*/ 3942636 w 12329384"/>
                <a:gd name="connsiteY123" fmla="*/ 168311 h 812606"/>
                <a:gd name="connsiteX124" fmla="*/ 3519574 w 12329384"/>
                <a:gd name="connsiteY124" fmla="*/ 428744 h 812606"/>
                <a:gd name="connsiteX125" fmla="*/ 3477788 w 12329384"/>
                <a:gd name="connsiteY125" fmla="*/ 500852 h 812606"/>
                <a:gd name="connsiteX126" fmla="*/ 3467991 w 12329384"/>
                <a:gd name="connsiteY126" fmla="*/ 516104 h 812606"/>
                <a:gd name="connsiteX127" fmla="*/ 3461880 w 12329384"/>
                <a:gd name="connsiteY127" fmla="*/ 525616 h 812606"/>
                <a:gd name="connsiteX128" fmla="*/ 2970129 w 12329384"/>
                <a:gd name="connsiteY128" fmla="*/ 812606 h 812606"/>
                <a:gd name="connsiteX129" fmla="*/ 2599702 w 12329384"/>
                <a:gd name="connsiteY129" fmla="*/ 664010 h 812606"/>
                <a:gd name="connsiteX130" fmla="*/ 2551495 w 12329384"/>
                <a:gd name="connsiteY130" fmla="*/ 616671 h 812606"/>
                <a:gd name="connsiteX131" fmla="*/ 2547182 w 12329384"/>
                <a:gd name="connsiteY131" fmla="*/ 625295 h 812606"/>
                <a:gd name="connsiteX132" fmla="*/ 2537646 w 12329384"/>
                <a:gd name="connsiteY132" fmla="*/ 607630 h 812606"/>
                <a:gd name="connsiteX133" fmla="*/ 2097817 w 12329384"/>
                <a:gd name="connsiteY133" fmla="*/ 320304 h 812606"/>
                <a:gd name="connsiteX134" fmla="*/ 1832207 w 12329384"/>
                <a:gd name="connsiteY134" fmla="*/ 411091 h 812606"/>
                <a:gd name="connsiteX135" fmla="*/ 1722225 w 12329384"/>
                <a:gd name="connsiteY135" fmla="*/ 515954 h 812606"/>
                <a:gd name="connsiteX136" fmla="*/ 1628223 w 12329384"/>
                <a:gd name="connsiteY136" fmla="*/ 583210 h 812606"/>
                <a:gd name="connsiteX137" fmla="*/ 1354650 w 12329384"/>
                <a:gd name="connsiteY137" fmla="*/ 660615 h 812606"/>
                <a:gd name="connsiteX138" fmla="*/ 984223 w 12329384"/>
                <a:gd name="connsiteY138" fmla="*/ 512019 h 812606"/>
                <a:gd name="connsiteX139" fmla="*/ 936017 w 12329384"/>
                <a:gd name="connsiteY139" fmla="*/ 464680 h 812606"/>
                <a:gd name="connsiteX140" fmla="*/ 931703 w 12329384"/>
                <a:gd name="connsiteY140" fmla="*/ 473303 h 812606"/>
                <a:gd name="connsiteX141" fmla="*/ 922167 w 12329384"/>
                <a:gd name="connsiteY141" fmla="*/ 455639 h 812606"/>
                <a:gd name="connsiteX142" fmla="*/ 482338 w 12329384"/>
                <a:gd name="connsiteY142" fmla="*/ 168313 h 812606"/>
                <a:gd name="connsiteX143" fmla="*/ 59276 w 12329384"/>
                <a:gd name="connsiteY143" fmla="*/ 428746 h 812606"/>
                <a:gd name="connsiteX144" fmla="*/ 59024 w 12329384"/>
                <a:gd name="connsiteY144" fmla="*/ 429155 h 812606"/>
                <a:gd name="connsiteX145" fmla="*/ 30746 w 12329384"/>
                <a:gd name="connsiteY145" fmla="*/ 480219 h 812606"/>
                <a:gd name="connsiteX146" fmla="*/ 1 w 12329384"/>
                <a:gd name="connsiteY146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50732 w 12329382"/>
                <a:gd name="connsiteY21" fmla="*/ 332392 h 812606"/>
                <a:gd name="connsiteX22" fmla="*/ 3581477 w 12329382"/>
                <a:gd name="connsiteY22" fmla="*/ 271321 h 812606"/>
                <a:gd name="connsiteX23" fmla="*/ 3573785 w 12329382"/>
                <a:gd name="connsiteY23" fmla="*/ 296505 h 812606"/>
                <a:gd name="connsiteX24" fmla="*/ 3579895 w 12329382"/>
                <a:gd name="connsiteY24" fmla="*/ 286993 h 812606"/>
                <a:gd name="connsiteX25" fmla="*/ 4071647 w 12329382"/>
                <a:gd name="connsiteY25" fmla="*/ 3 h 812606"/>
                <a:gd name="connsiteX26" fmla="*/ 4442074 w 12329382"/>
                <a:gd name="connsiteY26" fmla="*/ 148599 h 812606"/>
                <a:gd name="connsiteX27" fmla="*/ 4490280 w 12329382"/>
                <a:gd name="connsiteY27" fmla="*/ 195938 h 812606"/>
                <a:gd name="connsiteX28" fmla="*/ 4494594 w 12329382"/>
                <a:gd name="connsiteY28" fmla="*/ 187314 h 812606"/>
                <a:gd name="connsiteX29" fmla="*/ 4504130 w 12329382"/>
                <a:gd name="connsiteY29" fmla="*/ 204979 h 812606"/>
                <a:gd name="connsiteX30" fmla="*/ 4943959 w 12329382"/>
                <a:gd name="connsiteY30" fmla="*/ 492304 h 812606"/>
                <a:gd name="connsiteX31" fmla="*/ 5209569 w 12329382"/>
                <a:gd name="connsiteY31" fmla="*/ 401517 h 812606"/>
                <a:gd name="connsiteX32" fmla="*/ 5254773 w 12329382"/>
                <a:gd name="connsiteY32" fmla="*/ 363608 h 812606"/>
                <a:gd name="connsiteX33" fmla="*/ 5372274 w 12329382"/>
                <a:gd name="connsiteY33" fmla="*/ 258677 h 812606"/>
                <a:gd name="connsiteX34" fmla="*/ 5413553 w 12329382"/>
                <a:gd name="connsiteY34" fmla="*/ 229399 h 812606"/>
                <a:gd name="connsiteX35" fmla="*/ 5687126 w 12329382"/>
                <a:gd name="connsiteY35" fmla="*/ 151994 h 812606"/>
                <a:gd name="connsiteX36" fmla="*/ 6057553 w 12329382"/>
                <a:gd name="connsiteY36" fmla="*/ 300590 h 812606"/>
                <a:gd name="connsiteX37" fmla="*/ 6105759 w 12329382"/>
                <a:gd name="connsiteY37" fmla="*/ 347929 h 812606"/>
                <a:gd name="connsiteX38" fmla="*/ 6110073 w 12329382"/>
                <a:gd name="connsiteY38" fmla="*/ 339306 h 812606"/>
                <a:gd name="connsiteX39" fmla="*/ 6119609 w 12329382"/>
                <a:gd name="connsiteY39" fmla="*/ 356970 h 812606"/>
                <a:gd name="connsiteX40" fmla="*/ 6559437 w 12329382"/>
                <a:gd name="connsiteY40" fmla="*/ 644296 h 812606"/>
                <a:gd name="connsiteX41" fmla="*/ 6982500 w 12329382"/>
                <a:gd name="connsiteY41" fmla="*/ 383863 h 812606"/>
                <a:gd name="connsiteX42" fmla="*/ 6982751 w 12329382"/>
                <a:gd name="connsiteY42" fmla="*/ 383454 h 812606"/>
                <a:gd name="connsiteX43" fmla="*/ 6984244 w 12329382"/>
                <a:gd name="connsiteY43" fmla="*/ 380360 h 812606"/>
                <a:gd name="connsiteX44" fmla="*/ 7040193 w 12329382"/>
                <a:gd name="connsiteY44" fmla="*/ 286991 h 812606"/>
                <a:gd name="connsiteX45" fmla="*/ 7531945 w 12329382"/>
                <a:gd name="connsiteY45" fmla="*/ 1 h 812606"/>
                <a:gd name="connsiteX46" fmla="*/ 7902372 w 12329382"/>
                <a:gd name="connsiteY46" fmla="*/ 148597 h 812606"/>
                <a:gd name="connsiteX47" fmla="*/ 7950578 w 12329382"/>
                <a:gd name="connsiteY47" fmla="*/ 195936 h 812606"/>
                <a:gd name="connsiteX48" fmla="*/ 7954892 w 12329382"/>
                <a:gd name="connsiteY48" fmla="*/ 187312 h 812606"/>
                <a:gd name="connsiteX49" fmla="*/ 7964428 w 12329382"/>
                <a:gd name="connsiteY49" fmla="*/ 204977 h 812606"/>
                <a:gd name="connsiteX50" fmla="*/ 8404256 w 12329382"/>
                <a:gd name="connsiteY50" fmla="*/ 492302 h 812606"/>
                <a:gd name="connsiteX51" fmla="*/ 8669867 w 12329382"/>
                <a:gd name="connsiteY51" fmla="*/ 401515 h 812606"/>
                <a:gd name="connsiteX52" fmla="*/ 8715074 w 12329382"/>
                <a:gd name="connsiteY52" fmla="*/ 363604 h 812606"/>
                <a:gd name="connsiteX53" fmla="*/ 8720648 w 12329382"/>
                <a:gd name="connsiteY53" fmla="*/ 356531 h 812606"/>
                <a:gd name="connsiteX54" fmla="*/ 8832571 w 12329382"/>
                <a:gd name="connsiteY54" fmla="*/ 258676 h 812606"/>
                <a:gd name="connsiteX55" fmla="*/ 8873851 w 12329382"/>
                <a:gd name="connsiteY55" fmla="*/ 229399 h 812606"/>
                <a:gd name="connsiteX56" fmla="*/ 9147424 w 12329382"/>
                <a:gd name="connsiteY56" fmla="*/ 151993 h 812606"/>
                <a:gd name="connsiteX57" fmla="*/ 9517851 w 12329382"/>
                <a:gd name="connsiteY57" fmla="*/ 300589 h 812606"/>
                <a:gd name="connsiteX58" fmla="*/ 9566057 w 12329382"/>
                <a:gd name="connsiteY58" fmla="*/ 347928 h 812606"/>
                <a:gd name="connsiteX59" fmla="*/ 9570371 w 12329382"/>
                <a:gd name="connsiteY59" fmla="*/ 339305 h 812606"/>
                <a:gd name="connsiteX60" fmla="*/ 9579906 w 12329382"/>
                <a:gd name="connsiteY60" fmla="*/ 356969 h 812606"/>
                <a:gd name="connsiteX61" fmla="*/ 10019736 w 12329382"/>
                <a:gd name="connsiteY61" fmla="*/ 644295 h 812606"/>
                <a:gd name="connsiteX62" fmla="*/ 10442798 w 12329382"/>
                <a:gd name="connsiteY62" fmla="*/ 383862 h 812606"/>
                <a:gd name="connsiteX63" fmla="*/ 10443050 w 12329382"/>
                <a:gd name="connsiteY63" fmla="*/ 383453 h 812606"/>
                <a:gd name="connsiteX64" fmla="*/ 10444542 w 12329382"/>
                <a:gd name="connsiteY64" fmla="*/ 380359 h 812606"/>
                <a:gd name="connsiteX65" fmla="*/ 10502072 w 12329382"/>
                <a:gd name="connsiteY65" fmla="*/ 271318 h 812606"/>
                <a:gd name="connsiteX66" fmla="*/ 10500491 w 12329382"/>
                <a:gd name="connsiteY66" fmla="*/ 286990 h 812606"/>
                <a:gd name="connsiteX67" fmla="*/ 10992243 w 12329382"/>
                <a:gd name="connsiteY67" fmla="*/ 0 h 812606"/>
                <a:gd name="connsiteX68" fmla="*/ 11362670 w 12329382"/>
                <a:gd name="connsiteY68" fmla="*/ 148596 h 812606"/>
                <a:gd name="connsiteX69" fmla="*/ 11410876 w 12329382"/>
                <a:gd name="connsiteY69" fmla="*/ 195935 h 812606"/>
                <a:gd name="connsiteX70" fmla="*/ 11424726 w 12329382"/>
                <a:gd name="connsiteY70" fmla="*/ 204976 h 812606"/>
                <a:gd name="connsiteX71" fmla="*/ 11864555 w 12329382"/>
                <a:gd name="connsiteY71" fmla="*/ 492302 h 812606"/>
                <a:gd name="connsiteX72" fmla="*/ 12329382 w 12329382"/>
                <a:gd name="connsiteY72" fmla="*/ 159808 h 812606"/>
                <a:gd name="connsiteX73" fmla="*/ 12329208 w 12329382"/>
                <a:gd name="connsiteY73" fmla="*/ 177225 h 812606"/>
                <a:gd name="connsiteX74" fmla="*/ 11735542 w 12329382"/>
                <a:gd name="connsiteY74" fmla="*/ 660610 h 812606"/>
                <a:gd name="connsiteX75" fmla="*/ 11365115 w 12329382"/>
                <a:gd name="connsiteY75" fmla="*/ 512014 h 812606"/>
                <a:gd name="connsiteX76" fmla="*/ 11316909 w 12329382"/>
                <a:gd name="connsiteY76" fmla="*/ 464675 h 812606"/>
                <a:gd name="connsiteX77" fmla="*/ 11312594 w 12329382"/>
                <a:gd name="connsiteY77" fmla="*/ 473298 h 812606"/>
                <a:gd name="connsiteX78" fmla="*/ 11303059 w 12329382"/>
                <a:gd name="connsiteY78" fmla="*/ 455634 h 812606"/>
                <a:gd name="connsiteX79" fmla="*/ 10863230 w 12329382"/>
                <a:gd name="connsiteY79" fmla="*/ 168308 h 812606"/>
                <a:gd name="connsiteX80" fmla="*/ 10440168 w 12329382"/>
                <a:gd name="connsiteY80" fmla="*/ 428741 h 812606"/>
                <a:gd name="connsiteX81" fmla="*/ 10439916 w 12329382"/>
                <a:gd name="connsiteY81" fmla="*/ 429150 h 812606"/>
                <a:gd name="connsiteX82" fmla="*/ 10438424 w 12329382"/>
                <a:gd name="connsiteY82" fmla="*/ 432244 h 812606"/>
                <a:gd name="connsiteX83" fmla="*/ 10388584 w 12329382"/>
                <a:gd name="connsiteY83" fmla="*/ 516101 h 812606"/>
                <a:gd name="connsiteX84" fmla="*/ 10382475 w 12329382"/>
                <a:gd name="connsiteY84" fmla="*/ 525613 h 812606"/>
                <a:gd name="connsiteX85" fmla="*/ 9890722 w 12329382"/>
                <a:gd name="connsiteY85" fmla="*/ 812603 h 812606"/>
                <a:gd name="connsiteX86" fmla="*/ 9520295 w 12329382"/>
                <a:gd name="connsiteY86" fmla="*/ 664007 h 812606"/>
                <a:gd name="connsiteX87" fmla="*/ 9472089 w 12329382"/>
                <a:gd name="connsiteY87" fmla="*/ 616668 h 812606"/>
                <a:gd name="connsiteX88" fmla="*/ 9467775 w 12329382"/>
                <a:gd name="connsiteY88" fmla="*/ 625292 h 812606"/>
                <a:gd name="connsiteX89" fmla="*/ 9458240 w 12329382"/>
                <a:gd name="connsiteY89" fmla="*/ 607627 h 812606"/>
                <a:gd name="connsiteX90" fmla="*/ 9018411 w 12329382"/>
                <a:gd name="connsiteY90" fmla="*/ 320302 h 812606"/>
                <a:gd name="connsiteX91" fmla="*/ 8752800 w 12329382"/>
                <a:gd name="connsiteY91" fmla="*/ 411089 h 812606"/>
                <a:gd name="connsiteX92" fmla="*/ 8707593 w 12329382"/>
                <a:gd name="connsiteY92" fmla="*/ 449000 h 812606"/>
                <a:gd name="connsiteX93" fmla="*/ 8702020 w 12329382"/>
                <a:gd name="connsiteY93" fmla="*/ 456073 h 812606"/>
                <a:gd name="connsiteX94" fmla="*/ 8590096 w 12329382"/>
                <a:gd name="connsiteY94" fmla="*/ 553928 h 812606"/>
                <a:gd name="connsiteX95" fmla="*/ 8548816 w 12329382"/>
                <a:gd name="connsiteY95" fmla="*/ 583206 h 812606"/>
                <a:gd name="connsiteX96" fmla="*/ 8275244 w 12329382"/>
                <a:gd name="connsiteY96" fmla="*/ 660611 h 812606"/>
                <a:gd name="connsiteX97" fmla="*/ 7904817 w 12329382"/>
                <a:gd name="connsiteY97" fmla="*/ 512015 h 812606"/>
                <a:gd name="connsiteX98" fmla="*/ 7856610 w 12329382"/>
                <a:gd name="connsiteY98" fmla="*/ 464676 h 812606"/>
                <a:gd name="connsiteX99" fmla="*/ 7852297 w 12329382"/>
                <a:gd name="connsiteY99" fmla="*/ 473299 h 812606"/>
                <a:gd name="connsiteX100" fmla="*/ 7842761 w 12329382"/>
                <a:gd name="connsiteY100" fmla="*/ 455635 h 812606"/>
                <a:gd name="connsiteX101" fmla="*/ 7402931 w 12329382"/>
                <a:gd name="connsiteY101" fmla="*/ 168309 h 812606"/>
                <a:gd name="connsiteX102" fmla="*/ 6979869 w 12329382"/>
                <a:gd name="connsiteY102" fmla="*/ 428742 h 812606"/>
                <a:gd name="connsiteX103" fmla="*/ 6979618 w 12329382"/>
                <a:gd name="connsiteY103" fmla="*/ 429151 h 812606"/>
                <a:gd name="connsiteX104" fmla="*/ 6978126 w 12329382"/>
                <a:gd name="connsiteY104" fmla="*/ 432245 h 812606"/>
                <a:gd name="connsiteX105" fmla="*/ 6920595 w 12329382"/>
                <a:gd name="connsiteY105" fmla="*/ 541286 h 812606"/>
                <a:gd name="connsiteX106" fmla="*/ 6922176 w 12329382"/>
                <a:gd name="connsiteY106" fmla="*/ 525614 h 812606"/>
                <a:gd name="connsiteX107" fmla="*/ 6430425 w 12329382"/>
                <a:gd name="connsiteY107" fmla="*/ 812604 h 812606"/>
                <a:gd name="connsiteX108" fmla="*/ 6059997 w 12329382"/>
                <a:gd name="connsiteY108" fmla="*/ 664008 h 812606"/>
                <a:gd name="connsiteX109" fmla="*/ 6011791 w 12329382"/>
                <a:gd name="connsiteY109" fmla="*/ 616669 h 812606"/>
                <a:gd name="connsiteX110" fmla="*/ 6007477 w 12329382"/>
                <a:gd name="connsiteY110" fmla="*/ 625293 h 812606"/>
                <a:gd name="connsiteX111" fmla="*/ 5997942 w 12329382"/>
                <a:gd name="connsiteY111" fmla="*/ 607628 h 812606"/>
                <a:gd name="connsiteX112" fmla="*/ 5558112 w 12329382"/>
                <a:gd name="connsiteY112" fmla="*/ 320302 h 812606"/>
                <a:gd name="connsiteX113" fmla="*/ 5292503 w 12329382"/>
                <a:gd name="connsiteY113" fmla="*/ 411089 h 812606"/>
                <a:gd name="connsiteX114" fmla="*/ 5247298 w 12329382"/>
                <a:gd name="connsiteY114" fmla="*/ 448999 h 812606"/>
                <a:gd name="connsiteX115" fmla="*/ 5207592 w 12329382"/>
                <a:gd name="connsiteY115" fmla="*/ 488913 h 812606"/>
                <a:gd name="connsiteX116" fmla="*/ 5088518 w 12329382"/>
                <a:gd name="connsiteY116" fmla="*/ 583208 h 812606"/>
                <a:gd name="connsiteX117" fmla="*/ 4814946 w 12329382"/>
                <a:gd name="connsiteY117" fmla="*/ 660613 h 812606"/>
                <a:gd name="connsiteX118" fmla="*/ 4444519 w 12329382"/>
                <a:gd name="connsiteY118" fmla="*/ 512017 h 812606"/>
                <a:gd name="connsiteX119" fmla="*/ 4396312 w 12329382"/>
                <a:gd name="connsiteY119" fmla="*/ 464678 h 812606"/>
                <a:gd name="connsiteX120" fmla="*/ 4391999 w 12329382"/>
                <a:gd name="connsiteY120" fmla="*/ 473301 h 812606"/>
                <a:gd name="connsiteX121" fmla="*/ 4382463 w 12329382"/>
                <a:gd name="connsiteY121" fmla="*/ 455637 h 812606"/>
                <a:gd name="connsiteX122" fmla="*/ 3942634 w 12329382"/>
                <a:gd name="connsiteY122" fmla="*/ 168311 h 812606"/>
                <a:gd name="connsiteX123" fmla="*/ 3519572 w 12329382"/>
                <a:gd name="connsiteY123" fmla="*/ 428744 h 812606"/>
                <a:gd name="connsiteX124" fmla="*/ 3477786 w 12329382"/>
                <a:gd name="connsiteY124" fmla="*/ 500852 h 812606"/>
                <a:gd name="connsiteX125" fmla="*/ 3467989 w 12329382"/>
                <a:gd name="connsiteY125" fmla="*/ 516104 h 812606"/>
                <a:gd name="connsiteX126" fmla="*/ 3461878 w 12329382"/>
                <a:gd name="connsiteY126" fmla="*/ 525616 h 812606"/>
                <a:gd name="connsiteX127" fmla="*/ 2970127 w 12329382"/>
                <a:gd name="connsiteY127" fmla="*/ 812606 h 812606"/>
                <a:gd name="connsiteX128" fmla="*/ 2599700 w 12329382"/>
                <a:gd name="connsiteY128" fmla="*/ 664010 h 812606"/>
                <a:gd name="connsiteX129" fmla="*/ 2551493 w 12329382"/>
                <a:gd name="connsiteY129" fmla="*/ 616671 h 812606"/>
                <a:gd name="connsiteX130" fmla="*/ 2547180 w 12329382"/>
                <a:gd name="connsiteY130" fmla="*/ 625295 h 812606"/>
                <a:gd name="connsiteX131" fmla="*/ 2537644 w 12329382"/>
                <a:gd name="connsiteY131" fmla="*/ 607630 h 812606"/>
                <a:gd name="connsiteX132" fmla="*/ 2097815 w 12329382"/>
                <a:gd name="connsiteY132" fmla="*/ 320304 h 812606"/>
                <a:gd name="connsiteX133" fmla="*/ 1832205 w 12329382"/>
                <a:gd name="connsiteY133" fmla="*/ 411091 h 812606"/>
                <a:gd name="connsiteX134" fmla="*/ 1722223 w 12329382"/>
                <a:gd name="connsiteY134" fmla="*/ 515954 h 812606"/>
                <a:gd name="connsiteX135" fmla="*/ 1628221 w 12329382"/>
                <a:gd name="connsiteY135" fmla="*/ 583210 h 812606"/>
                <a:gd name="connsiteX136" fmla="*/ 1354648 w 12329382"/>
                <a:gd name="connsiteY136" fmla="*/ 660615 h 812606"/>
                <a:gd name="connsiteX137" fmla="*/ 984221 w 12329382"/>
                <a:gd name="connsiteY137" fmla="*/ 512019 h 812606"/>
                <a:gd name="connsiteX138" fmla="*/ 936015 w 12329382"/>
                <a:gd name="connsiteY138" fmla="*/ 464680 h 812606"/>
                <a:gd name="connsiteX139" fmla="*/ 931701 w 12329382"/>
                <a:gd name="connsiteY139" fmla="*/ 473303 h 812606"/>
                <a:gd name="connsiteX140" fmla="*/ 922165 w 12329382"/>
                <a:gd name="connsiteY140" fmla="*/ 455639 h 812606"/>
                <a:gd name="connsiteX141" fmla="*/ 482336 w 12329382"/>
                <a:gd name="connsiteY141" fmla="*/ 168313 h 812606"/>
                <a:gd name="connsiteX142" fmla="*/ 59274 w 12329382"/>
                <a:gd name="connsiteY142" fmla="*/ 428746 h 812606"/>
                <a:gd name="connsiteX143" fmla="*/ 59022 w 12329382"/>
                <a:gd name="connsiteY143" fmla="*/ 429155 h 812606"/>
                <a:gd name="connsiteX144" fmla="*/ 30744 w 12329382"/>
                <a:gd name="connsiteY144" fmla="*/ 480219 h 812606"/>
                <a:gd name="connsiteX145" fmla="*/ -1 w 12329382"/>
                <a:gd name="connsiteY145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50734 w 12329384"/>
                <a:gd name="connsiteY21" fmla="*/ 332392 h 812606"/>
                <a:gd name="connsiteX22" fmla="*/ 3581479 w 12329384"/>
                <a:gd name="connsiteY22" fmla="*/ 271321 h 812606"/>
                <a:gd name="connsiteX23" fmla="*/ 3573787 w 12329384"/>
                <a:gd name="connsiteY23" fmla="*/ 296505 h 812606"/>
                <a:gd name="connsiteX24" fmla="*/ 3579897 w 12329384"/>
                <a:gd name="connsiteY24" fmla="*/ 286993 h 812606"/>
                <a:gd name="connsiteX25" fmla="*/ 4071649 w 12329384"/>
                <a:gd name="connsiteY25" fmla="*/ 3 h 812606"/>
                <a:gd name="connsiteX26" fmla="*/ 4442076 w 12329384"/>
                <a:gd name="connsiteY26" fmla="*/ 148599 h 812606"/>
                <a:gd name="connsiteX27" fmla="*/ 4490282 w 12329384"/>
                <a:gd name="connsiteY27" fmla="*/ 195938 h 812606"/>
                <a:gd name="connsiteX28" fmla="*/ 4494596 w 12329384"/>
                <a:gd name="connsiteY28" fmla="*/ 187314 h 812606"/>
                <a:gd name="connsiteX29" fmla="*/ 4504132 w 12329384"/>
                <a:gd name="connsiteY29" fmla="*/ 204979 h 812606"/>
                <a:gd name="connsiteX30" fmla="*/ 4943961 w 12329384"/>
                <a:gd name="connsiteY30" fmla="*/ 492304 h 812606"/>
                <a:gd name="connsiteX31" fmla="*/ 5209571 w 12329384"/>
                <a:gd name="connsiteY31" fmla="*/ 401517 h 812606"/>
                <a:gd name="connsiteX32" fmla="*/ 5254775 w 12329384"/>
                <a:gd name="connsiteY32" fmla="*/ 363608 h 812606"/>
                <a:gd name="connsiteX33" fmla="*/ 5372276 w 12329384"/>
                <a:gd name="connsiteY33" fmla="*/ 258677 h 812606"/>
                <a:gd name="connsiteX34" fmla="*/ 5413555 w 12329384"/>
                <a:gd name="connsiteY34" fmla="*/ 229399 h 812606"/>
                <a:gd name="connsiteX35" fmla="*/ 5687128 w 12329384"/>
                <a:gd name="connsiteY35" fmla="*/ 151994 h 812606"/>
                <a:gd name="connsiteX36" fmla="*/ 6057555 w 12329384"/>
                <a:gd name="connsiteY36" fmla="*/ 300590 h 812606"/>
                <a:gd name="connsiteX37" fmla="*/ 6105761 w 12329384"/>
                <a:gd name="connsiteY37" fmla="*/ 347929 h 812606"/>
                <a:gd name="connsiteX38" fmla="*/ 6110075 w 12329384"/>
                <a:gd name="connsiteY38" fmla="*/ 339306 h 812606"/>
                <a:gd name="connsiteX39" fmla="*/ 6119611 w 12329384"/>
                <a:gd name="connsiteY39" fmla="*/ 356970 h 812606"/>
                <a:gd name="connsiteX40" fmla="*/ 6559439 w 12329384"/>
                <a:gd name="connsiteY40" fmla="*/ 644296 h 812606"/>
                <a:gd name="connsiteX41" fmla="*/ 6982502 w 12329384"/>
                <a:gd name="connsiteY41" fmla="*/ 383863 h 812606"/>
                <a:gd name="connsiteX42" fmla="*/ 6982753 w 12329384"/>
                <a:gd name="connsiteY42" fmla="*/ 383454 h 812606"/>
                <a:gd name="connsiteX43" fmla="*/ 6984246 w 12329384"/>
                <a:gd name="connsiteY43" fmla="*/ 380360 h 812606"/>
                <a:gd name="connsiteX44" fmla="*/ 7040195 w 12329384"/>
                <a:gd name="connsiteY44" fmla="*/ 286991 h 812606"/>
                <a:gd name="connsiteX45" fmla="*/ 7531947 w 12329384"/>
                <a:gd name="connsiteY45" fmla="*/ 1 h 812606"/>
                <a:gd name="connsiteX46" fmla="*/ 7902374 w 12329384"/>
                <a:gd name="connsiteY46" fmla="*/ 148597 h 812606"/>
                <a:gd name="connsiteX47" fmla="*/ 7950580 w 12329384"/>
                <a:gd name="connsiteY47" fmla="*/ 195936 h 812606"/>
                <a:gd name="connsiteX48" fmla="*/ 7954894 w 12329384"/>
                <a:gd name="connsiteY48" fmla="*/ 187312 h 812606"/>
                <a:gd name="connsiteX49" fmla="*/ 7964430 w 12329384"/>
                <a:gd name="connsiteY49" fmla="*/ 204977 h 812606"/>
                <a:gd name="connsiteX50" fmla="*/ 8404258 w 12329384"/>
                <a:gd name="connsiteY50" fmla="*/ 492302 h 812606"/>
                <a:gd name="connsiteX51" fmla="*/ 8669869 w 12329384"/>
                <a:gd name="connsiteY51" fmla="*/ 401515 h 812606"/>
                <a:gd name="connsiteX52" fmla="*/ 8715076 w 12329384"/>
                <a:gd name="connsiteY52" fmla="*/ 363604 h 812606"/>
                <a:gd name="connsiteX53" fmla="*/ 8720650 w 12329384"/>
                <a:gd name="connsiteY53" fmla="*/ 356531 h 812606"/>
                <a:gd name="connsiteX54" fmla="*/ 8832573 w 12329384"/>
                <a:gd name="connsiteY54" fmla="*/ 258676 h 812606"/>
                <a:gd name="connsiteX55" fmla="*/ 8873853 w 12329384"/>
                <a:gd name="connsiteY55" fmla="*/ 229399 h 812606"/>
                <a:gd name="connsiteX56" fmla="*/ 9147426 w 12329384"/>
                <a:gd name="connsiteY56" fmla="*/ 151993 h 812606"/>
                <a:gd name="connsiteX57" fmla="*/ 9517853 w 12329384"/>
                <a:gd name="connsiteY57" fmla="*/ 300589 h 812606"/>
                <a:gd name="connsiteX58" fmla="*/ 9566059 w 12329384"/>
                <a:gd name="connsiteY58" fmla="*/ 347928 h 812606"/>
                <a:gd name="connsiteX59" fmla="*/ 9570373 w 12329384"/>
                <a:gd name="connsiteY59" fmla="*/ 339305 h 812606"/>
                <a:gd name="connsiteX60" fmla="*/ 9579908 w 12329384"/>
                <a:gd name="connsiteY60" fmla="*/ 356969 h 812606"/>
                <a:gd name="connsiteX61" fmla="*/ 10019738 w 12329384"/>
                <a:gd name="connsiteY61" fmla="*/ 644295 h 812606"/>
                <a:gd name="connsiteX62" fmla="*/ 10442800 w 12329384"/>
                <a:gd name="connsiteY62" fmla="*/ 383862 h 812606"/>
                <a:gd name="connsiteX63" fmla="*/ 10443052 w 12329384"/>
                <a:gd name="connsiteY63" fmla="*/ 383453 h 812606"/>
                <a:gd name="connsiteX64" fmla="*/ 10444544 w 12329384"/>
                <a:gd name="connsiteY64" fmla="*/ 380359 h 812606"/>
                <a:gd name="connsiteX65" fmla="*/ 10502074 w 12329384"/>
                <a:gd name="connsiteY65" fmla="*/ 271318 h 812606"/>
                <a:gd name="connsiteX66" fmla="*/ 10500493 w 12329384"/>
                <a:gd name="connsiteY66" fmla="*/ 286990 h 812606"/>
                <a:gd name="connsiteX67" fmla="*/ 10992245 w 12329384"/>
                <a:gd name="connsiteY67" fmla="*/ 0 h 812606"/>
                <a:gd name="connsiteX68" fmla="*/ 11362672 w 12329384"/>
                <a:gd name="connsiteY68" fmla="*/ 148596 h 812606"/>
                <a:gd name="connsiteX69" fmla="*/ 11410878 w 12329384"/>
                <a:gd name="connsiteY69" fmla="*/ 195935 h 812606"/>
                <a:gd name="connsiteX70" fmla="*/ 11424728 w 12329384"/>
                <a:gd name="connsiteY70" fmla="*/ 204976 h 812606"/>
                <a:gd name="connsiteX71" fmla="*/ 11864557 w 12329384"/>
                <a:gd name="connsiteY71" fmla="*/ 492302 h 812606"/>
                <a:gd name="connsiteX72" fmla="*/ 12329384 w 12329384"/>
                <a:gd name="connsiteY72" fmla="*/ 159808 h 812606"/>
                <a:gd name="connsiteX73" fmla="*/ 12329210 w 12329384"/>
                <a:gd name="connsiteY73" fmla="*/ 177225 h 812606"/>
                <a:gd name="connsiteX74" fmla="*/ 11735544 w 12329384"/>
                <a:gd name="connsiteY74" fmla="*/ 660610 h 812606"/>
                <a:gd name="connsiteX75" fmla="*/ 11365117 w 12329384"/>
                <a:gd name="connsiteY75" fmla="*/ 512014 h 812606"/>
                <a:gd name="connsiteX76" fmla="*/ 11316911 w 12329384"/>
                <a:gd name="connsiteY76" fmla="*/ 464675 h 812606"/>
                <a:gd name="connsiteX77" fmla="*/ 11312596 w 12329384"/>
                <a:gd name="connsiteY77" fmla="*/ 473298 h 812606"/>
                <a:gd name="connsiteX78" fmla="*/ 11303061 w 12329384"/>
                <a:gd name="connsiteY78" fmla="*/ 455634 h 812606"/>
                <a:gd name="connsiteX79" fmla="*/ 10863232 w 12329384"/>
                <a:gd name="connsiteY79" fmla="*/ 168308 h 812606"/>
                <a:gd name="connsiteX80" fmla="*/ 10440170 w 12329384"/>
                <a:gd name="connsiteY80" fmla="*/ 428741 h 812606"/>
                <a:gd name="connsiteX81" fmla="*/ 10439918 w 12329384"/>
                <a:gd name="connsiteY81" fmla="*/ 429150 h 812606"/>
                <a:gd name="connsiteX82" fmla="*/ 10438426 w 12329384"/>
                <a:gd name="connsiteY82" fmla="*/ 432244 h 812606"/>
                <a:gd name="connsiteX83" fmla="*/ 10388586 w 12329384"/>
                <a:gd name="connsiteY83" fmla="*/ 516101 h 812606"/>
                <a:gd name="connsiteX84" fmla="*/ 10382477 w 12329384"/>
                <a:gd name="connsiteY84" fmla="*/ 525613 h 812606"/>
                <a:gd name="connsiteX85" fmla="*/ 9890724 w 12329384"/>
                <a:gd name="connsiteY85" fmla="*/ 812603 h 812606"/>
                <a:gd name="connsiteX86" fmla="*/ 9520297 w 12329384"/>
                <a:gd name="connsiteY86" fmla="*/ 664007 h 812606"/>
                <a:gd name="connsiteX87" fmla="*/ 9472091 w 12329384"/>
                <a:gd name="connsiteY87" fmla="*/ 616668 h 812606"/>
                <a:gd name="connsiteX88" fmla="*/ 9467777 w 12329384"/>
                <a:gd name="connsiteY88" fmla="*/ 625292 h 812606"/>
                <a:gd name="connsiteX89" fmla="*/ 9458242 w 12329384"/>
                <a:gd name="connsiteY89" fmla="*/ 607627 h 812606"/>
                <a:gd name="connsiteX90" fmla="*/ 9018413 w 12329384"/>
                <a:gd name="connsiteY90" fmla="*/ 320302 h 812606"/>
                <a:gd name="connsiteX91" fmla="*/ 8752802 w 12329384"/>
                <a:gd name="connsiteY91" fmla="*/ 411089 h 812606"/>
                <a:gd name="connsiteX92" fmla="*/ 8707595 w 12329384"/>
                <a:gd name="connsiteY92" fmla="*/ 449000 h 812606"/>
                <a:gd name="connsiteX93" fmla="*/ 8702022 w 12329384"/>
                <a:gd name="connsiteY93" fmla="*/ 456073 h 812606"/>
                <a:gd name="connsiteX94" fmla="*/ 8590098 w 12329384"/>
                <a:gd name="connsiteY94" fmla="*/ 553928 h 812606"/>
                <a:gd name="connsiteX95" fmla="*/ 8548818 w 12329384"/>
                <a:gd name="connsiteY95" fmla="*/ 583206 h 812606"/>
                <a:gd name="connsiteX96" fmla="*/ 8275246 w 12329384"/>
                <a:gd name="connsiteY96" fmla="*/ 660611 h 812606"/>
                <a:gd name="connsiteX97" fmla="*/ 7904819 w 12329384"/>
                <a:gd name="connsiteY97" fmla="*/ 512015 h 812606"/>
                <a:gd name="connsiteX98" fmla="*/ 7856612 w 12329384"/>
                <a:gd name="connsiteY98" fmla="*/ 464676 h 812606"/>
                <a:gd name="connsiteX99" fmla="*/ 7852299 w 12329384"/>
                <a:gd name="connsiteY99" fmla="*/ 473299 h 812606"/>
                <a:gd name="connsiteX100" fmla="*/ 7842763 w 12329384"/>
                <a:gd name="connsiteY100" fmla="*/ 455635 h 812606"/>
                <a:gd name="connsiteX101" fmla="*/ 7402933 w 12329384"/>
                <a:gd name="connsiteY101" fmla="*/ 168309 h 812606"/>
                <a:gd name="connsiteX102" fmla="*/ 6979871 w 12329384"/>
                <a:gd name="connsiteY102" fmla="*/ 428742 h 812606"/>
                <a:gd name="connsiteX103" fmla="*/ 6979620 w 12329384"/>
                <a:gd name="connsiteY103" fmla="*/ 429151 h 812606"/>
                <a:gd name="connsiteX104" fmla="*/ 6978128 w 12329384"/>
                <a:gd name="connsiteY104" fmla="*/ 432245 h 812606"/>
                <a:gd name="connsiteX105" fmla="*/ 6922178 w 12329384"/>
                <a:gd name="connsiteY105" fmla="*/ 525614 h 812606"/>
                <a:gd name="connsiteX106" fmla="*/ 6430427 w 12329384"/>
                <a:gd name="connsiteY106" fmla="*/ 812604 h 812606"/>
                <a:gd name="connsiteX107" fmla="*/ 6059999 w 12329384"/>
                <a:gd name="connsiteY107" fmla="*/ 664008 h 812606"/>
                <a:gd name="connsiteX108" fmla="*/ 6011793 w 12329384"/>
                <a:gd name="connsiteY108" fmla="*/ 616669 h 812606"/>
                <a:gd name="connsiteX109" fmla="*/ 6007479 w 12329384"/>
                <a:gd name="connsiteY109" fmla="*/ 625293 h 812606"/>
                <a:gd name="connsiteX110" fmla="*/ 5997944 w 12329384"/>
                <a:gd name="connsiteY110" fmla="*/ 607628 h 812606"/>
                <a:gd name="connsiteX111" fmla="*/ 5558114 w 12329384"/>
                <a:gd name="connsiteY111" fmla="*/ 320302 h 812606"/>
                <a:gd name="connsiteX112" fmla="*/ 5292505 w 12329384"/>
                <a:gd name="connsiteY112" fmla="*/ 411089 h 812606"/>
                <a:gd name="connsiteX113" fmla="*/ 5247300 w 12329384"/>
                <a:gd name="connsiteY113" fmla="*/ 448999 h 812606"/>
                <a:gd name="connsiteX114" fmla="*/ 5207594 w 12329384"/>
                <a:gd name="connsiteY114" fmla="*/ 488913 h 812606"/>
                <a:gd name="connsiteX115" fmla="*/ 5088520 w 12329384"/>
                <a:gd name="connsiteY115" fmla="*/ 583208 h 812606"/>
                <a:gd name="connsiteX116" fmla="*/ 4814948 w 12329384"/>
                <a:gd name="connsiteY116" fmla="*/ 660613 h 812606"/>
                <a:gd name="connsiteX117" fmla="*/ 4444521 w 12329384"/>
                <a:gd name="connsiteY117" fmla="*/ 512017 h 812606"/>
                <a:gd name="connsiteX118" fmla="*/ 4396314 w 12329384"/>
                <a:gd name="connsiteY118" fmla="*/ 464678 h 812606"/>
                <a:gd name="connsiteX119" fmla="*/ 4392001 w 12329384"/>
                <a:gd name="connsiteY119" fmla="*/ 473301 h 812606"/>
                <a:gd name="connsiteX120" fmla="*/ 4382465 w 12329384"/>
                <a:gd name="connsiteY120" fmla="*/ 455637 h 812606"/>
                <a:gd name="connsiteX121" fmla="*/ 3942636 w 12329384"/>
                <a:gd name="connsiteY121" fmla="*/ 168311 h 812606"/>
                <a:gd name="connsiteX122" fmla="*/ 3519574 w 12329384"/>
                <a:gd name="connsiteY122" fmla="*/ 428744 h 812606"/>
                <a:gd name="connsiteX123" fmla="*/ 3477788 w 12329384"/>
                <a:gd name="connsiteY123" fmla="*/ 500852 h 812606"/>
                <a:gd name="connsiteX124" fmla="*/ 3467991 w 12329384"/>
                <a:gd name="connsiteY124" fmla="*/ 516104 h 812606"/>
                <a:gd name="connsiteX125" fmla="*/ 3461880 w 12329384"/>
                <a:gd name="connsiteY125" fmla="*/ 525616 h 812606"/>
                <a:gd name="connsiteX126" fmla="*/ 2970129 w 12329384"/>
                <a:gd name="connsiteY126" fmla="*/ 812606 h 812606"/>
                <a:gd name="connsiteX127" fmla="*/ 2599702 w 12329384"/>
                <a:gd name="connsiteY127" fmla="*/ 664010 h 812606"/>
                <a:gd name="connsiteX128" fmla="*/ 2551495 w 12329384"/>
                <a:gd name="connsiteY128" fmla="*/ 616671 h 812606"/>
                <a:gd name="connsiteX129" fmla="*/ 2547182 w 12329384"/>
                <a:gd name="connsiteY129" fmla="*/ 625295 h 812606"/>
                <a:gd name="connsiteX130" fmla="*/ 2537646 w 12329384"/>
                <a:gd name="connsiteY130" fmla="*/ 607630 h 812606"/>
                <a:gd name="connsiteX131" fmla="*/ 2097817 w 12329384"/>
                <a:gd name="connsiteY131" fmla="*/ 320304 h 812606"/>
                <a:gd name="connsiteX132" fmla="*/ 1832207 w 12329384"/>
                <a:gd name="connsiteY132" fmla="*/ 411091 h 812606"/>
                <a:gd name="connsiteX133" fmla="*/ 1722225 w 12329384"/>
                <a:gd name="connsiteY133" fmla="*/ 515954 h 812606"/>
                <a:gd name="connsiteX134" fmla="*/ 1628223 w 12329384"/>
                <a:gd name="connsiteY134" fmla="*/ 583210 h 812606"/>
                <a:gd name="connsiteX135" fmla="*/ 1354650 w 12329384"/>
                <a:gd name="connsiteY135" fmla="*/ 660615 h 812606"/>
                <a:gd name="connsiteX136" fmla="*/ 984223 w 12329384"/>
                <a:gd name="connsiteY136" fmla="*/ 512019 h 812606"/>
                <a:gd name="connsiteX137" fmla="*/ 936017 w 12329384"/>
                <a:gd name="connsiteY137" fmla="*/ 464680 h 812606"/>
                <a:gd name="connsiteX138" fmla="*/ 931703 w 12329384"/>
                <a:gd name="connsiteY138" fmla="*/ 473303 h 812606"/>
                <a:gd name="connsiteX139" fmla="*/ 922167 w 12329384"/>
                <a:gd name="connsiteY139" fmla="*/ 455639 h 812606"/>
                <a:gd name="connsiteX140" fmla="*/ 482338 w 12329384"/>
                <a:gd name="connsiteY140" fmla="*/ 168313 h 812606"/>
                <a:gd name="connsiteX141" fmla="*/ 59276 w 12329384"/>
                <a:gd name="connsiteY141" fmla="*/ 428746 h 812606"/>
                <a:gd name="connsiteX142" fmla="*/ 59024 w 12329384"/>
                <a:gd name="connsiteY142" fmla="*/ 429155 h 812606"/>
                <a:gd name="connsiteX143" fmla="*/ 30746 w 12329384"/>
                <a:gd name="connsiteY143" fmla="*/ 480219 h 812606"/>
                <a:gd name="connsiteX144" fmla="*/ 1 w 12329384"/>
                <a:gd name="connsiteY144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50732 w 12329382"/>
                <a:gd name="connsiteY21" fmla="*/ 332392 h 812606"/>
                <a:gd name="connsiteX22" fmla="*/ 3581477 w 12329382"/>
                <a:gd name="connsiteY22" fmla="*/ 271321 h 812606"/>
                <a:gd name="connsiteX23" fmla="*/ 3573785 w 12329382"/>
                <a:gd name="connsiteY23" fmla="*/ 296505 h 812606"/>
                <a:gd name="connsiteX24" fmla="*/ 3579895 w 12329382"/>
                <a:gd name="connsiteY24" fmla="*/ 286993 h 812606"/>
                <a:gd name="connsiteX25" fmla="*/ 4071647 w 12329382"/>
                <a:gd name="connsiteY25" fmla="*/ 3 h 812606"/>
                <a:gd name="connsiteX26" fmla="*/ 4442074 w 12329382"/>
                <a:gd name="connsiteY26" fmla="*/ 148599 h 812606"/>
                <a:gd name="connsiteX27" fmla="*/ 4490280 w 12329382"/>
                <a:gd name="connsiteY27" fmla="*/ 195938 h 812606"/>
                <a:gd name="connsiteX28" fmla="*/ 4494594 w 12329382"/>
                <a:gd name="connsiteY28" fmla="*/ 187314 h 812606"/>
                <a:gd name="connsiteX29" fmla="*/ 4504130 w 12329382"/>
                <a:gd name="connsiteY29" fmla="*/ 204979 h 812606"/>
                <a:gd name="connsiteX30" fmla="*/ 4943959 w 12329382"/>
                <a:gd name="connsiteY30" fmla="*/ 492304 h 812606"/>
                <a:gd name="connsiteX31" fmla="*/ 5209569 w 12329382"/>
                <a:gd name="connsiteY31" fmla="*/ 401517 h 812606"/>
                <a:gd name="connsiteX32" fmla="*/ 5254773 w 12329382"/>
                <a:gd name="connsiteY32" fmla="*/ 363608 h 812606"/>
                <a:gd name="connsiteX33" fmla="*/ 5372274 w 12329382"/>
                <a:gd name="connsiteY33" fmla="*/ 258677 h 812606"/>
                <a:gd name="connsiteX34" fmla="*/ 5413553 w 12329382"/>
                <a:gd name="connsiteY34" fmla="*/ 229399 h 812606"/>
                <a:gd name="connsiteX35" fmla="*/ 5687126 w 12329382"/>
                <a:gd name="connsiteY35" fmla="*/ 151994 h 812606"/>
                <a:gd name="connsiteX36" fmla="*/ 6057553 w 12329382"/>
                <a:gd name="connsiteY36" fmla="*/ 300590 h 812606"/>
                <a:gd name="connsiteX37" fmla="*/ 6105759 w 12329382"/>
                <a:gd name="connsiteY37" fmla="*/ 347929 h 812606"/>
                <a:gd name="connsiteX38" fmla="*/ 6110073 w 12329382"/>
                <a:gd name="connsiteY38" fmla="*/ 339306 h 812606"/>
                <a:gd name="connsiteX39" fmla="*/ 6119609 w 12329382"/>
                <a:gd name="connsiteY39" fmla="*/ 356970 h 812606"/>
                <a:gd name="connsiteX40" fmla="*/ 6559437 w 12329382"/>
                <a:gd name="connsiteY40" fmla="*/ 644296 h 812606"/>
                <a:gd name="connsiteX41" fmla="*/ 6982500 w 12329382"/>
                <a:gd name="connsiteY41" fmla="*/ 383863 h 812606"/>
                <a:gd name="connsiteX42" fmla="*/ 6982751 w 12329382"/>
                <a:gd name="connsiteY42" fmla="*/ 383454 h 812606"/>
                <a:gd name="connsiteX43" fmla="*/ 6984244 w 12329382"/>
                <a:gd name="connsiteY43" fmla="*/ 380360 h 812606"/>
                <a:gd name="connsiteX44" fmla="*/ 7040193 w 12329382"/>
                <a:gd name="connsiteY44" fmla="*/ 286991 h 812606"/>
                <a:gd name="connsiteX45" fmla="*/ 7531945 w 12329382"/>
                <a:gd name="connsiteY45" fmla="*/ 1 h 812606"/>
                <a:gd name="connsiteX46" fmla="*/ 7902372 w 12329382"/>
                <a:gd name="connsiteY46" fmla="*/ 148597 h 812606"/>
                <a:gd name="connsiteX47" fmla="*/ 7950578 w 12329382"/>
                <a:gd name="connsiteY47" fmla="*/ 195936 h 812606"/>
                <a:gd name="connsiteX48" fmla="*/ 7954892 w 12329382"/>
                <a:gd name="connsiteY48" fmla="*/ 187312 h 812606"/>
                <a:gd name="connsiteX49" fmla="*/ 7964428 w 12329382"/>
                <a:gd name="connsiteY49" fmla="*/ 204977 h 812606"/>
                <a:gd name="connsiteX50" fmla="*/ 8404256 w 12329382"/>
                <a:gd name="connsiteY50" fmla="*/ 492302 h 812606"/>
                <a:gd name="connsiteX51" fmla="*/ 8669867 w 12329382"/>
                <a:gd name="connsiteY51" fmla="*/ 401515 h 812606"/>
                <a:gd name="connsiteX52" fmla="*/ 8715074 w 12329382"/>
                <a:gd name="connsiteY52" fmla="*/ 363604 h 812606"/>
                <a:gd name="connsiteX53" fmla="*/ 8720648 w 12329382"/>
                <a:gd name="connsiteY53" fmla="*/ 356531 h 812606"/>
                <a:gd name="connsiteX54" fmla="*/ 8832571 w 12329382"/>
                <a:gd name="connsiteY54" fmla="*/ 258676 h 812606"/>
                <a:gd name="connsiteX55" fmla="*/ 8873851 w 12329382"/>
                <a:gd name="connsiteY55" fmla="*/ 229399 h 812606"/>
                <a:gd name="connsiteX56" fmla="*/ 9147424 w 12329382"/>
                <a:gd name="connsiteY56" fmla="*/ 151993 h 812606"/>
                <a:gd name="connsiteX57" fmla="*/ 9517851 w 12329382"/>
                <a:gd name="connsiteY57" fmla="*/ 300589 h 812606"/>
                <a:gd name="connsiteX58" fmla="*/ 9566057 w 12329382"/>
                <a:gd name="connsiteY58" fmla="*/ 347928 h 812606"/>
                <a:gd name="connsiteX59" fmla="*/ 9570371 w 12329382"/>
                <a:gd name="connsiteY59" fmla="*/ 339305 h 812606"/>
                <a:gd name="connsiteX60" fmla="*/ 9579906 w 12329382"/>
                <a:gd name="connsiteY60" fmla="*/ 356969 h 812606"/>
                <a:gd name="connsiteX61" fmla="*/ 10019736 w 12329382"/>
                <a:gd name="connsiteY61" fmla="*/ 644295 h 812606"/>
                <a:gd name="connsiteX62" fmla="*/ 10442798 w 12329382"/>
                <a:gd name="connsiteY62" fmla="*/ 383862 h 812606"/>
                <a:gd name="connsiteX63" fmla="*/ 10443050 w 12329382"/>
                <a:gd name="connsiteY63" fmla="*/ 383453 h 812606"/>
                <a:gd name="connsiteX64" fmla="*/ 10444542 w 12329382"/>
                <a:gd name="connsiteY64" fmla="*/ 380359 h 812606"/>
                <a:gd name="connsiteX65" fmla="*/ 10502072 w 12329382"/>
                <a:gd name="connsiteY65" fmla="*/ 271318 h 812606"/>
                <a:gd name="connsiteX66" fmla="*/ 10500491 w 12329382"/>
                <a:gd name="connsiteY66" fmla="*/ 286990 h 812606"/>
                <a:gd name="connsiteX67" fmla="*/ 10992243 w 12329382"/>
                <a:gd name="connsiteY67" fmla="*/ 0 h 812606"/>
                <a:gd name="connsiteX68" fmla="*/ 11362670 w 12329382"/>
                <a:gd name="connsiteY68" fmla="*/ 148596 h 812606"/>
                <a:gd name="connsiteX69" fmla="*/ 11410876 w 12329382"/>
                <a:gd name="connsiteY69" fmla="*/ 195935 h 812606"/>
                <a:gd name="connsiteX70" fmla="*/ 11424726 w 12329382"/>
                <a:gd name="connsiteY70" fmla="*/ 204976 h 812606"/>
                <a:gd name="connsiteX71" fmla="*/ 11864555 w 12329382"/>
                <a:gd name="connsiteY71" fmla="*/ 492302 h 812606"/>
                <a:gd name="connsiteX72" fmla="*/ 12329382 w 12329382"/>
                <a:gd name="connsiteY72" fmla="*/ 159808 h 812606"/>
                <a:gd name="connsiteX73" fmla="*/ 12329208 w 12329382"/>
                <a:gd name="connsiteY73" fmla="*/ 177225 h 812606"/>
                <a:gd name="connsiteX74" fmla="*/ 11735542 w 12329382"/>
                <a:gd name="connsiteY74" fmla="*/ 660610 h 812606"/>
                <a:gd name="connsiteX75" fmla="*/ 11365115 w 12329382"/>
                <a:gd name="connsiteY75" fmla="*/ 512014 h 812606"/>
                <a:gd name="connsiteX76" fmla="*/ 11316909 w 12329382"/>
                <a:gd name="connsiteY76" fmla="*/ 464675 h 812606"/>
                <a:gd name="connsiteX77" fmla="*/ 11312594 w 12329382"/>
                <a:gd name="connsiteY77" fmla="*/ 473298 h 812606"/>
                <a:gd name="connsiteX78" fmla="*/ 11303059 w 12329382"/>
                <a:gd name="connsiteY78" fmla="*/ 455634 h 812606"/>
                <a:gd name="connsiteX79" fmla="*/ 10863230 w 12329382"/>
                <a:gd name="connsiteY79" fmla="*/ 168308 h 812606"/>
                <a:gd name="connsiteX80" fmla="*/ 10440168 w 12329382"/>
                <a:gd name="connsiteY80" fmla="*/ 428741 h 812606"/>
                <a:gd name="connsiteX81" fmla="*/ 10439916 w 12329382"/>
                <a:gd name="connsiteY81" fmla="*/ 429150 h 812606"/>
                <a:gd name="connsiteX82" fmla="*/ 10438424 w 12329382"/>
                <a:gd name="connsiteY82" fmla="*/ 432244 h 812606"/>
                <a:gd name="connsiteX83" fmla="*/ 10388584 w 12329382"/>
                <a:gd name="connsiteY83" fmla="*/ 516101 h 812606"/>
                <a:gd name="connsiteX84" fmla="*/ 10382475 w 12329382"/>
                <a:gd name="connsiteY84" fmla="*/ 525613 h 812606"/>
                <a:gd name="connsiteX85" fmla="*/ 9890722 w 12329382"/>
                <a:gd name="connsiteY85" fmla="*/ 812603 h 812606"/>
                <a:gd name="connsiteX86" fmla="*/ 9520295 w 12329382"/>
                <a:gd name="connsiteY86" fmla="*/ 664007 h 812606"/>
                <a:gd name="connsiteX87" fmla="*/ 9472089 w 12329382"/>
                <a:gd name="connsiteY87" fmla="*/ 616668 h 812606"/>
                <a:gd name="connsiteX88" fmla="*/ 9467775 w 12329382"/>
                <a:gd name="connsiteY88" fmla="*/ 625292 h 812606"/>
                <a:gd name="connsiteX89" fmla="*/ 9458240 w 12329382"/>
                <a:gd name="connsiteY89" fmla="*/ 607627 h 812606"/>
                <a:gd name="connsiteX90" fmla="*/ 9018411 w 12329382"/>
                <a:gd name="connsiteY90" fmla="*/ 320302 h 812606"/>
                <a:gd name="connsiteX91" fmla="*/ 8752800 w 12329382"/>
                <a:gd name="connsiteY91" fmla="*/ 411089 h 812606"/>
                <a:gd name="connsiteX92" fmla="*/ 8707593 w 12329382"/>
                <a:gd name="connsiteY92" fmla="*/ 449000 h 812606"/>
                <a:gd name="connsiteX93" fmla="*/ 8702020 w 12329382"/>
                <a:gd name="connsiteY93" fmla="*/ 456073 h 812606"/>
                <a:gd name="connsiteX94" fmla="*/ 8590096 w 12329382"/>
                <a:gd name="connsiteY94" fmla="*/ 553928 h 812606"/>
                <a:gd name="connsiteX95" fmla="*/ 8548816 w 12329382"/>
                <a:gd name="connsiteY95" fmla="*/ 583206 h 812606"/>
                <a:gd name="connsiteX96" fmla="*/ 8275244 w 12329382"/>
                <a:gd name="connsiteY96" fmla="*/ 660611 h 812606"/>
                <a:gd name="connsiteX97" fmla="*/ 7904817 w 12329382"/>
                <a:gd name="connsiteY97" fmla="*/ 512015 h 812606"/>
                <a:gd name="connsiteX98" fmla="*/ 7856610 w 12329382"/>
                <a:gd name="connsiteY98" fmla="*/ 464676 h 812606"/>
                <a:gd name="connsiteX99" fmla="*/ 7852297 w 12329382"/>
                <a:gd name="connsiteY99" fmla="*/ 473299 h 812606"/>
                <a:gd name="connsiteX100" fmla="*/ 7842761 w 12329382"/>
                <a:gd name="connsiteY100" fmla="*/ 455635 h 812606"/>
                <a:gd name="connsiteX101" fmla="*/ 7402931 w 12329382"/>
                <a:gd name="connsiteY101" fmla="*/ 168309 h 812606"/>
                <a:gd name="connsiteX102" fmla="*/ 6979869 w 12329382"/>
                <a:gd name="connsiteY102" fmla="*/ 428742 h 812606"/>
                <a:gd name="connsiteX103" fmla="*/ 6979618 w 12329382"/>
                <a:gd name="connsiteY103" fmla="*/ 429151 h 812606"/>
                <a:gd name="connsiteX104" fmla="*/ 6978126 w 12329382"/>
                <a:gd name="connsiteY104" fmla="*/ 432245 h 812606"/>
                <a:gd name="connsiteX105" fmla="*/ 6922176 w 12329382"/>
                <a:gd name="connsiteY105" fmla="*/ 525614 h 812606"/>
                <a:gd name="connsiteX106" fmla="*/ 6430425 w 12329382"/>
                <a:gd name="connsiteY106" fmla="*/ 812604 h 812606"/>
                <a:gd name="connsiteX107" fmla="*/ 6059997 w 12329382"/>
                <a:gd name="connsiteY107" fmla="*/ 664008 h 812606"/>
                <a:gd name="connsiteX108" fmla="*/ 6011791 w 12329382"/>
                <a:gd name="connsiteY108" fmla="*/ 616669 h 812606"/>
                <a:gd name="connsiteX109" fmla="*/ 6007477 w 12329382"/>
                <a:gd name="connsiteY109" fmla="*/ 625293 h 812606"/>
                <a:gd name="connsiteX110" fmla="*/ 5997942 w 12329382"/>
                <a:gd name="connsiteY110" fmla="*/ 607628 h 812606"/>
                <a:gd name="connsiteX111" fmla="*/ 5558112 w 12329382"/>
                <a:gd name="connsiteY111" fmla="*/ 320302 h 812606"/>
                <a:gd name="connsiteX112" fmla="*/ 5292503 w 12329382"/>
                <a:gd name="connsiteY112" fmla="*/ 411089 h 812606"/>
                <a:gd name="connsiteX113" fmla="*/ 5207592 w 12329382"/>
                <a:gd name="connsiteY113" fmla="*/ 488913 h 812606"/>
                <a:gd name="connsiteX114" fmla="*/ 5088518 w 12329382"/>
                <a:gd name="connsiteY114" fmla="*/ 583208 h 812606"/>
                <a:gd name="connsiteX115" fmla="*/ 4814946 w 12329382"/>
                <a:gd name="connsiteY115" fmla="*/ 660613 h 812606"/>
                <a:gd name="connsiteX116" fmla="*/ 4444519 w 12329382"/>
                <a:gd name="connsiteY116" fmla="*/ 512017 h 812606"/>
                <a:gd name="connsiteX117" fmla="*/ 4396312 w 12329382"/>
                <a:gd name="connsiteY117" fmla="*/ 464678 h 812606"/>
                <a:gd name="connsiteX118" fmla="*/ 4391999 w 12329382"/>
                <a:gd name="connsiteY118" fmla="*/ 473301 h 812606"/>
                <a:gd name="connsiteX119" fmla="*/ 4382463 w 12329382"/>
                <a:gd name="connsiteY119" fmla="*/ 455637 h 812606"/>
                <a:gd name="connsiteX120" fmla="*/ 3942634 w 12329382"/>
                <a:gd name="connsiteY120" fmla="*/ 168311 h 812606"/>
                <a:gd name="connsiteX121" fmla="*/ 3519572 w 12329382"/>
                <a:gd name="connsiteY121" fmla="*/ 428744 h 812606"/>
                <a:gd name="connsiteX122" fmla="*/ 3477786 w 12329382"/>
                <a:gd name="connsiteY122" fmla="*/ 500852 h 812606"/>
                <a:gd name="connsiteX123" fmla="*/ 3467989 w 12329382"/>
                <a:gd name="connsiteY123" fmla="*/ 516104 h 812606"/>
                <a:gd name="connsiteX124" fmla="*/ 3461878 w 12329382"/>
                <a:gd name="connsiteY124" fmla="*/ 525616 h 812606"/>
                <a:gd name="connsiteX125" fmla="*/ 2970127 w 12329382"/>
                <a:gd name="connsiteY125" fmla="*/ 812606 h 812606"/>
                <a:gd name="connsiteX126" fmla="*/ 2599700 w 12329382"/>
                <a:gd name="connsiteY126" fmla="*/ 664010 h 812606"/>
                <a:gd name="connsiteX127" fmla="*/ 2551493 w 12329382"/>
                <a:gd name="connsiteY127" fmla="*/ 616671 h 812606"/>
                <a:gd name="connsiteX128" fmla="*/ 2547180 w 12329382"/>
                <a:gd name="connsiteY128" fmla="*/ 625295 h 812606"/>
                <a:gd name="connsiteX129" fmla="*/ 2537644 w 12329382"/>
                <a:gd name="connsiteY129" fmla="*/ 607630 h 812606"/>
                <a:gd name="connsiteX130" fmla="*/ 2097815 w 12329382"/>
                <a:gd name="connsiteY130" fmla="*/ 320304 h 812606"/>
                <a:gd name="connsiteX131" fmla="*/ 1832205 w 12329382"/>
                <a:gd name="connsiteY131" fmla="*/ 411091 h 812606"/>
                <a:gd name="connsiteX132" fmla="*/ 1722223 w 12329382"/>
                <a:gd name="connsiteY132" fmla="*/ 515954 h 812606"/>
                <a:gd name="connsiteX133" fmla="*/ 1628221 w 12329382"/>
                <a:gd name="connsiteY133" fmla="*/ 583210 h 812606"/>
                <a:gd name="connsiteX134" fmla="*/ 1354648 w 12329382"/>
                <a:gd name="connsiteY134" fmla="*/ 660615 h 812606"/>
                <a:gd name="connsiteX135" fmla="*/ 984221 w 12329382"/>
                <a:gd name="connsiteY135" fmla="*/ 512019 h 812606"/>
                <a:gd name="connsiteX136" fmla="*/ 936015 w 12329382"/>
                <a:gd name="connsiteY136" fmla="*/ 464680 h 812606"/>
                <a:gd name="connsiteX137" fmla="*/ 931701 w 12329382"/>
                <a:gd name="connsiteY137" fmla="*/ 473303 h 812606"/>
                <a:gd name="connsiteX138" fmla="*/ 922165 w 12329382"/>
                <a:gd name="connsiteY138" fmla="*/ 455639 h 812606"/>
                <a:gd name="connsiteX139" fmla="*/ 482336 w 12329382"/>
                <a:gd name="connsiteY139" fmla="*/ 168313 h 812606"/>
                <a:gd name="connsiteX140" fmla="*/ 59274 w 12329382"/>
                <a:gd name="connsiteY140" fmla="*/ 428746 h 812606"/>
                <a:gd name="connsiteX141" fmla="*/ 59022 w 12329382"/>
                <a:gd name="connsiteY141" fmla="*/ 429155 h 812606"/>
                <a:gd name="connsiteX142" fmla="*/ 30744 w 12329382"/>
                <a:gd name="connsiteY142" fmla="*/ 480219 h 812606"/>
                <a:gd name="connsiteX143" fmla="*/ -1 w 12329382"/>
                <a:gd name="connsiteY143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50734 w 12329384"/>
                <a:gd name="connsiteY21" fmla="*/ 332392 h 812606"/>
                <a:gd name="connsiteX22" fmla="*/ 3581479 w 12329384"/>
                <a:gd name="connsiteY22" fmla="*/ 271321 h 812606"/>
                <a:gd name="connsiteX23" fmla="*/ 3573787 w 12329384"/>
                <a:gd name="connsiteY23" fmla="*/ 296505 h 812606"/>
                <a:gd name="connsiteX24" fmla="*/ 3579897 w 12329384"/>
                <a:gd name="connsiteY24" fmla="*/ 286993 h 812606"/>
                <a:gd name="connsiteX25" fmla="*/ 4071649 w 12329384"/>
                <a:gd name="connsiteY25" fmla="*/ 3 h 812606"/>
                <a:gd name="connsiteX26" fmla="*/ 4442076 w 12329384"/>
                <a:gd name="connsiteY26" fmla="*/ 148599 h 812606"/>
                <a:gd name="connsiteX27" fmla="*/ 4490282 w 12329384"/>
                <a:gd name="connsiteY27" fmla="*/ 195938 h 812606"/>
                <a:gd name="connsiteX28" fmla="*/ 4494596 w 12329384"/>
                <a:gd name="connsiteY28" fmla="*/ 187314 h 812606"/>
                <a:gd name="connsiteX29" fmla="*/ 4504132 w 12329384"/>
                <a:gd name="connsiteY29" fmla="*/ 204979 h 812606"/>
                <a:gd name="connsiteX30" fmla="*/ 4943961 w 12329384"/>
                <a:gd name="connsiteY30" fmla="*/ 492304 h 812606"/>
                <a:gd name="connsiteX31" fmla="*/ 5209571 w 12329384"/>
                <a:gd name="connsiteY31" fmla="*/ 401517 h 812606"/>
                <a:gd name="connsiteX32" fmla="*/ 5254775 w 12329384"/>
                <a:gd name="connsiteY32" fmla="*/ 363608 h 812606"/>
                <a:gd name="connsiteX33" fmla="*/ 5372276 w 12329384"/>
                <a:gd name="connsiteY33" fmla="*/ 258677 h 812606"/>
                <a:gd name="connsiteX34" fmla="*/ 5413555 w 12329384"/>
                <a:gd name="connsiteY34" fmla="*/ 229399 h 812606"/>
                <a:gd name="connsiteX35" fmla="*/ 5687128 w 12329384"/>
                <a:gd name="connsiteY35" fmla="*/ 151994 h 812606"/>
                <a:gd name="connsiteX36" fmla="*/ 6057555 w 12329384"/>
                <a:gd name="connsiteY36" fmla="*/ 300590 h 812606"/>
                <a:gd name="connsiteX37" fmla="*/ 6105761 w 12329384"/>
                <a:gd name="connsiteY37" fmla="*/ 347929 h 812606"/>
                <a:gd name="connsiteX38" fmla="*/ 6110075 w 12329384"/>
                <a:gd name="connsiteY38" fmla="*/ 339306 h 812606"/>
                <a:gd name="connsiteX39" fmla="*/ 6119611 w 12329384"/>
                <a:gd name="connsiteY39" fmla="*/ 356970 h 812606"/>
                <a:gd name="connsiteX40" fmla="*/ 6559439 w 12329384"/>
                <a:gd name="connsiteY40" fmla="*/ 644296 h 812606"/>
                <a:gd name="connsiteX41" fmla="*/ 6982502 w 12329384"/>
                <a:gd name="connsiteY41" fmla="*/ 383863 h 812606"/>
                <a:gd name="connsiteX42" fmla="*/ 6982753 w 12329384"/>
                <a:gd name="connsiteY42" fmla="*/ 383454 h 812606"/>
                <a:gd name="connsiteX43" fmla="*/ 6984246 w 12329384"/>
                <a:gd name="connsiteY43" fmla="*/ 380360 h 812606"/>
                <a:gd name="connsiteX44" fmla="*/ 7040195 w 12329384"/>
                <a:gd name="connsiteY44" fmla="*/ 286991 h 812606"/>
                <a:gd name="connsiteX45" fmla="*/ 7531947 w 12329384"/>
                <a:gd name="connsiteY45" fmla="*/ 1 h 812606"/>
                <a:gd name="connsiteX46" fmla="*/ 7902374 w 12329384"/>
                <a:gd name="connsiteY46" fmla="*/ 148597 h 812606"/>
                <a:gd name="connsiteX47" fmla="*/ 7950580 w 12329384"/>
                <a:gd name="connsiteY47" fmla="*/ 195936 h 812606"/>
                <a:gd name="connsiteX48" fmla="*/ 7954894 w 12329384"/>
                <a:gd name="connsiteY48" fmla="*/ 187312 h 812606"/>
                <a:gd name="connsiteX49" fmla="*/ 7964430 w 12329384"/>
                <a:gd name="connsiteY49" fmla="*/ 204977 h 812606"/>
                <a:gd name="connsiteX50" fmla="*/ 8404258 w 12329384"/>
                <a:gd name="connsiteY50" fmla="*/ 492302 h 812606"/>
                <a:gd name="connsiteX51" fmla="*/ 8669869 w 12329384"/>
                <a:gd name="connsiteY51" fmla="*/ 401515 h 812606"/>
                <a:gd name="connsiteX52" fmla="*/ 8715076 w 12329384"/>
                <a:gd name="connsiteY52" fmla="*/ 363604 h 812606"/>
                <a:gd name="connsiteX53" fmla="*/ 8720650 w 12329384"/>
                <a:gd name="connsiteY53" fmla="*/ 356531 h 812606"/>
                <a:gd name="connsiteX54" fmla="*/ 8832573 w 12329384"/>
                <a:gd name="connsiteY54" fmla="*/ 258676 h 812606"/>
                <a:gd name="connsiteX55" fmla="*/ 8873853 w 12329384"/>
                <a:gd name="connsiteY55" fmla="*/ 229399 h 812606"/>
                <a:gd name="connsiteX56" fmla="*/ 9147426 w 12329384"/>
                <a:gd name="connsiteY56" fmla="*/ 151993 h 812606"/>
                <a:gd name="connsiteX57" fmla="*/ 9517853 w 12329384"/>
                <a:gd name="connsiteY57" fmla="*/ 300589 h 812606"/>
                <a:gd name="connsiteX58" fmla="*/ 9566059 w 12329384"/>
                <a:gd name="connsiteY58" fmla="*/ 347928 h 812606"/>
                <a:gd name="connsiteX59" fmla="*/ 9570373 w 12329384"/>
                <a:gd name="connsiteY59" fmla="*/ 339305 h 812606"/>
                <a:gd name="connsiteX60" fmla="*/ 9579908 w 12329384"/>
                <a:gd name="connsiteY60" fmla="*/ 356969 h 812606"/>
                <a:gd name="connsiteX61" fmla="*/ 10019738 w 12329384"/>
                <a:gd name="connsiteY61" fmla="*/ 644295 h 812606"/>
                <a:gd name="connsiteX62" fmla="*/ 10442800 w 12329384"/>
                <a:gd name="connsiteY62" fmla="*/ 383862 h 812606"/>
                <a:gd name="connsiteX63" fmla="*/ 10443052 w 12329384"/>
                <a:gd name="connsiteY63" fmla="*/ 383453 h 812606"/>
                <a:gd name="connsiteX64" fmla="*/ 10444544 w 12329384"/>
                <a:gd name="connsiteY64" fmla="*/ 380359 h 812606"/>
                <a:gd name="connsiteX65" fmla="*/ 10502074 w 12329384"/>
                <a:gd name="connsiteY65" fmla="*/ 271318 h 812606"/>
                <a:gd name="connsiteX66" fmla="*/ 10500493 w 12329384"/>
                <a:gd name="connsiteY66" fmla="*/ 286990 h 812606"/>
                <a:gd name="connsiteX67" fmla="*/ 10992245 w 12329384"/>
                <a:gd name="connsiteY67" fmla="*/ 0 h 812606"/>
                <a:gd name="connsiteX68" fmla="*/ 11362672 w 12329384"/>
                <a:gd name="connsiteY68" fmla="*/ 148596 h 812606"/>
                <a:gd name="connsiteX69" fmla="*/ 11410878 w 12329384"/>
                <a:gd name="connsiteY69" fmla="*/ 195935 h 812606"/>
                <a:gd name="connsiteX70" fmla="*/ 11424728 w 12329384"/>
                <a:gd name="connsiteY70" fmla="*/ 204976 h 812606"/>
                <a:gd name="connsiteX71" fmla="*/ 11864557 w 12329384"/>
                <a:gd name="connsiteY71" fmla="*/ 492302 h 812606"/>
                <a:gd name="connsiteX72" fmla="*/ 12329384 w 12329384"/>
                <a:gd name="connsiteY72" fmla="*/ 159808 h 812606"/>
                <a:gd name="connsiteX73" fmla="*/ 12329210 w 12329384"/>
                <a:gd name="connsiteY73" fmla="*/ 177225 h 812606"/>
                <a:gd name="connsiteX74" fmla="*/ 11735544 w 12329384"/>
                <a:gd name="connsiteY74" fmla="*/ 660610 h 812606"/>
                <a:gd name="connsiteX75" fmla="*/ 11365117 w 12329384"/>
                <a:gd name="connsiteY75" fmla="*/ 512014 h 812606"/>
                <a:gd name="connsiteX76" fmla="*/ 11316911 w 12329384"/>
                <a:gd name="connsiteY76" fmla="*/ 464675 h 812606"/>
                <a:gd name="connsiteX77" fmla="*/ 11312596 w 12329384"/>
                <a:gd name="connsiteY77" fmla="*/ 473298 h 812606"/>
                <a:gd name="connsiteX78" fmla="*/ 11303061 w 12329384"/>
                <a:gd name="connsiteY78" fmla="*/ 455634 h 812606"/>
                <a:gd name="connsiteX79" fmla="*/ 10863232 w 12329384"/>
                <a:gd name="connsiteY79" fmla="*/ 168308 h 812606"/>
                <a:gd name="connsiteX80" fmla="*/ 10440170 w 12329384"/>
                <a:gd name="connsiteY80" fmla="*/ 428741 h 812606"/>
                <a:gd name="connsiteX81" fmla="*/ 10439918 w 12329384"/>
                <a:gd name="connsiteY81" fmla="*/ 429150 h 812606"/>
                <a:gd name="connsiteX82" fmla="*/ 10438426 w 12329384"/>
                <a:gd name="connsiteY82" fmla="*/ 432244 h 812606"/>
                <a:gd name="connsiteX83" fmla="*/ 10388586 w 12329384"/>
                <a:gd name="connsiteY83" fmla="*/ 516101 h 812606"/>
                <a:gd name="connsiteX84" fmla="*/ 10382477 w 12329384"/>
                <a:gd name="connsiteY84" fmla="*/ 525613 h 812606"/>
                <a:gd name="connsiteX85" fmla="*/ 9890724 w 12329384"/>
                <a:gd name="connsiteY85" fmla="*/ 812603 h 812606"/>
                <a:gd name="connsiteX86" fmla="*/ 9520297 w 12329384"/>
                <a:gd name="connsiteY86" fmla="*/ 664007 h 812606"/>
                <a:gd name="connsiteX87" fmla="*/ 9472091 w 12329384"/>
                <a:gd name="connsiteY87" fmla="*/ 616668 h 812606"/>
                <a:gd name="connsiteX88" fmla="*/ 9467777 w 12329384"/>
                <a:gd name="connsiteY88" fmla="*/ 625292 h 812606"/>
                <a:gd name="connsiteX89" fmla="*/ 9458242 w 12329384"/>
                <a:gd name="connsiteY89" fmla="*/ 607627 h 812606"/>
                <a:gd name="connsiteX90" fmla="*/ 9018413 w 12329384"/>
                <a:gd name="connsiteY90" fmla="*/ 320302 h 812606"/>
                <a:gd name="connsiteX91" fmla="*/ 8752802 w 12329384"/>
                <a:gd name="connsiteY91" fmla="*/ 411089 h 812606"/>
                <a:gd name="connsiteX92" fmla="*/ 8707595 w 12329384"/>
                <a:gd name="connsiteY92" fmla="*/ 449000 h 812606"/>
                <a:gd name="connsiteX93" fmla="*/ 8702022 w 12329384"/>
                <a:gd name="connsiteY93" fmla="*/ 456073 h 812606"/>
                <a:gd name="connsiteX94" fmla="*/ 8590098 w 12329384"/>
                <a:gd name="connsiteY94" fmla="*/ 553928 h 812606"/>
                <a:gd name="connsiteX95" fmla="*/ 8548818 w 12329384"/>
                <a:gd name="connsiteY95" fmla="*/ 583206 h 812606"/>
                <a:gd name="connsiteX96" fmla="*/ 8275246 w 12329384"/>
                <a:gd name="connsiteY96" fmla="*/ 660611 h 812606"/>
                <a:gd name="connsiteX97" fmla="*/ 7904819 w 12329384"/>
                <a:gd name="connsiteY97" fmla="*/ 512015 h 812606"/>
                <a:gd name="connsiteX98" fmla="*/ 7856612 w 12329384"/>
                <a:gd name="connsiteY98" fmla="*/ 464676 h 812606"/>
                <a:gd name="connsiteX99" fmla="*/ 7852299 w 12329384"/>
                <a:gd name="connsiteY99" fmla="*/ 473299 h 812606"/>
                <a:gd name="connsiteX100" fmla="*/ 7842763 w 12329384"/>
                <a:gd name="connsiteY100" fmla="*/ 455635 h 812606"/>
                <a:gd name="connsiteX101" fmla="*/ 7402933 w 12329384"/>
                <a:gd name="connsiteY101" fmla="*/ 168309 h 812606"/>
                <a:gd name="connsiteX102" fmla="*/ 6979871 w 12329384"/>
                <a:gd name="connsiteY102" fmla="*/ 428742 h 812606"/>
                <a:gd name="connsiteX103" fmla="*/ 6979620 w 12329384"/>
                <a:gd name="connsiteY103" fmla="*/ 429151 h 812606"/>
                <a:gd name="connsiteX104" fmla="*/ 6978128 w 12329384"/>
                <a:gd name="connsiteY104" fmla="*/ 432245 h 812606"/>
                <a:gd name="connsiteX105" fmla="*/ 6922178 w 12329384"/>
                <a:gd name="connsiteY105" fmla="*/ 525614 h 812606"/>
                <a:gd name="connsiteX106" fmla="*/ 6430427 w 12329384"/>
                <a:gd name="connsiteY106" fmla="*/ 812604 h 812606"/>
                <a:gd name="connsiteX107" fmla="*/ 6059999 w 12329384"/>
                <a:gd name="connsiteY107" fmla="*/ 664008 h 812606"/>
                <a:gd name="connsiteX108" fmla="*/ 6011793 w 12329384"/>
                <a:gd name="connsiteY108" fmla="*/ 616669 h 812606"/>
                <a:gd name="connsiteX109" fmla="*/ 5997944 w 12329384"/>
                <a:gd name="connsiteY109" fmla="*/ 607628 h 812606"/>
                <a:gd name="connsiteX110" fmla="*/ 5558114 w 12329384"/>
                <a:gd name="connsiteY110" fmla="*/ 320302 h 812606"/>
                <a:gd name="connsiteX111" fmla="*/ 5292505 w 12329384"/>
                <a:gd name="connsiteY111" fmla="*/ 411089 h 812606"/>
                <a:gd name="connsiteX112" fmla="*/ 5207594 w 12329384"/>
                <a:gd name="connsiteY112" fmla="*/ 488913 h 812606"/>
                <a:gd name="connsiteX113" fmla="*/ 5088520 w 12329384"/>
                <a:gd name="connsiteY113" fmla="*/ 583208 h 812606"/>
                <a:gd name="connsiteX114" fmla="*/ 4814948 w 12329384"/>
                <a:gd name="connsiteY114" fmla="*/ 660613 h 812606"/>
                <a:gd name="connsiteX115" fmla="*/ 4444521 w 12329384"/>
                <a:gd name="connsiteY115" fmla="*/ 512017 h 812606"/>
                <a:gd name="connsiteX116" fmla="*/ 4396314 w 12329384"/>
                <a:gd name="connsiteY116" fmla="*/ 464678 h 812606"/>
                <a:gd name="connsiteX117" fmla="*/ 4392001 w 12329384"/>
                <a:gd name="connsiteY117" fmla="*/ 473301 h 812606"/>
                <a:gd name="connsiteX118" fmla="*/ 4382465 w 12329384"/>
                <a:gd name="connsiteY118" fmla="*/ 455637 h 812606"/>
                <a:gd name="connsiteX119" fmla="*/ 3942636 w 12329384"/>
                <a:gd name="connsiteY119" fmla="*/ 168311 h 812606"/>
                <a:gd name="connsiteX120" fmla="*/ 3519574 w 12329384"/>
                <a:gd name="connsiteY120" fmla="*/ 428744 h 812606"/>
                <a:gd name="connsiteX121" fmla="*/ 3477788 w 12329384"/>
                <a:gd name="connsiteY121" fmla="*/ 500852 h 812606"/>
                <a:gd name="connsiteX122" fmla="*/ 3467991 w 12329384"/>
                <a:gd name="connsiteY122" fmla="*/ 516104 h 812606"/>
                <a:gd name="connsiteX123" fmla="*/ 3461880 w 12329384"/>
                <a:gd name="connsiteY123" fmla="*/ 525616 h 812606"/>
                <a:gd name="connsiteX124" fmla="*/ 2970129 w 12329384"/>
                <a:gd name="connsiteY124" fmla="*/ 812606 h 812606"/>
                <a:gd name="connsiteX125" fmla="*/ 2599702 w 12329384"/>
                <a:gd name="connsiteY125" fmla="*/ 664010 h 812606"/>
                <a:gd name="connsiteX126" fmla="*/ 2551495 w 12329384"/>
                <a:gd name="connsiteY126" fmla="*/ 616671 h 812606"/>
                <a:gd name="connsiteX127" fmla="*/ 2547182 w 12329384"/>
                <a:gd name="connsiteY127" fmla="*/ 625295 h 812606"/>
                <a:gd name="connsiteX128" fmla="*/ 2537646 w 12329384"/>
                <a:gd name="connsiteY128" fmla="*/ 607630 h 812606"/>
                <a:gd name="connsiteX129" fmla="*/ 2097817 w 12329384"/>
                <a:gd name="connsiteY129" fmla="*/ 320304 h 812606"/>
                <a:gd name="connsiteX130" fmla="*/ 1832207 w 12329384"/>
                <a:gd name="connsiteY130" fmla="*/ 411091 h 812606"/>
                <a:gd name="connsiteX131" fmla="*/ 1722225 w 12329384"/>
                <a:gd name="connsiteY131" fmla="*/ 515954 h 812606"/>
                <a:gd name="connsiteX132" fmla="*/ 1628223 w 12329384"/>
                <a:gd name="connsiteY132" fmla="*/ 583210 h 812606"/>
                <a:gd name="connsiteX133" fmla="*/ 1354650 w 12329384"/>
                <a:gd name="connsiteY133" fmla="*/ 660615 h 812606"/>
                <a:gd name="connsiteX134" fmla="*/ 984223 w 12329384"/>
                <a:gd name="connsiteY134" fmla="*/ 512019 h 812606"/>
                <a:gd name="connsiteX135" fmla="*/ 936017 w 12329384"/>
                <a:gd name="connsiteY135" fmla="*/ 464680 h 812606"/>
                <a:gd name="connsiteX136" fmla="*/ 931703 w 12329384"/>
                <a:gd name="connsiteY136" fmla="*/ 473303 h 812606"/>
                <a:gd name="connsiteX137" fmla="*/ 922167 w 12329384"/>
                <a:gd name="connsiteY137" fmla="*/ 455639 h 812606"/>
                <a:gd name="connsiteX138" fmla="*/ 482338 w 12329384"/>
                <a:gd name="connsiteY138" fmla="*/ 168313 h 812606"/>
                <a:gd name="connsiteX139" fmla="*/ 59276 w 12329384"/>
                <a:gd name="connsiteY139" fmla="*/ 428746 h 812606"/>
                <a:gd name="connsiteX140" fmla="*/ 59024 w 12329384"/>
                <a:gd name="connsiteY140" fmla="*/ 429155 h 812606"/>
                <a:gd name="connsiteX141" fmla="*/ 30746 w 12329384"/>
                <a:gd name="connsiteY141" fmla="*/ 480219 h 812606"/>
                <a:gd name="connsiteX142" fmla="*/ 1 w 12329384"/>
                <a:gd name="connsiteY142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81477 w 12329382"/>
                <a:gd name="connsiteY21" fmla="*/ 271321 h 812606"/>
                <a:gd name="connsiteX22" fmla="*/ 3573785 w 12329382"/>
                <a:gd name="connsiteY22" fmla="*/ 296505 h 812606"/>
                <a:gd name="connsiteX23" fmla="*/ 3579895 w 12329382"/>
                <a:gd name="connsiteY23" fmla="*/ 286993 h 812606"/>
                <a:gd name="connsiteX24" fmla="*/ 4071647 w 12329382"/>
                <a:gd name="connsiteY24" fmla="*/ 3 h 812606"/>
                <a:gd name="connsiteX25" fmla="*/ 4442074 w 12329382"/>
                <a:gd name="connsiteY25" fmla="*/ 148599 h 812606"/>
                <a:gd name="connsiteX26" fmla="*/ 4490280 w 12329382"/>
                <a:gd name="connsiteY26" fmla="*/ 195938 h 812606"/>
                <a:gd name="connsiteX27" fmla="*/ 4494594 w 12329382"/>
                <a:gd name="connsiteY27" fmla="*/ 187314 h 812606"/>
                <a:gd name="connsiteX28" fmla="*/ 4504130 w 12329382"/>
                <a:gd name="connsiteY28" fmla="*/ 204979 h 812606"/>
                <a:gd name="connsiteX29" fmla="*/ 4943959 w 12329382"/>
                <a:gd name="connsiteY29" fmla="*/ 492304 h 812606"/>
                <a:gd name="connsiteX30" fmla="*/ 5209569 w 12329382"/>
                <a:gd name="connsiteY30" fmla="*/ 401517 h 812606"/>
                <a:gd name="connsiteX31" fmla="*/ 5254773 w 12329382"/>
                <a:gd name="connsiteY31" fmla="*/ 363608 h 812606"/>
                <a:gd name="connsiteX32" fmla="*/ 5372274 w 12329382"/>
                <a:gd name="connsiteY32" fmla="*/ 258677 h 812606"/>
                <a:gd name="connsiteX33" fmla="*/ 5413553 w 12329382"/>
                <a:gd name="connsiteY33" fmla="*/ 229399 h 812606"/>
                <a:gd name="connsiteX34" fmla="*/ 5687126 w 12329382"/>
                <a:gd name="connsiteY34" fmla="*/ 151994 h 812606"/>
                <a:gd name="connsiteX35" fmla="*/ 6057553 w 12329382"/>
                <a:gd name="connsiteY35" fmla="*/ 300590 h 812606"/>
                <a:gd name="connsiteX36" fmla="*/ 6105759 w 12329382"/>
                <a:gd name="connsiteY36" fmla="*/ 347929 h 812606"/>
                <a:gd name="connsiteX37" fmla="*/ 6110073 w 12329382"/>
                <a:gd name="connsiteY37" fmla="*/ 339306 h 812606"/>
                <a:gd name="connsiteX38" fmla="*/ 6119609 w 12329382"/>
                <a:gd name="connsiteY38" fmla="*/ 356970 h 812606"/>
                <a:gd name="connsiteX39" fmla="*/ 6559437 w 12329382"/>
                <a:gd name="connsiteY39" fmla="*/ 644296 h 812606"/>
                <a:gd name="connsiteX40" fmla="*/ 6982500 w 12329382"/>
                <a:gd name="connsiteY40" fmla="*/ 383863 h 812606"/>
                <a:gd name="connsiteX41" fmla="*/ 6982751 w 12329382"/>
                <a:gd name="connsiteY41" fmla="*/ 383454 h 812606"/>
                <a:gd name="connsiteX42" fmla="*/ 6984244 w 12329382"/>
                <a:gd name="connsiteY42" fmla="*/ 380360 h 812606"/>
                <a:gd name="connsiteX43" fmla="*/ 7040193 w 12329382"/>
                <a:gd name="connsiteY43" fmla="*/ 286991 h 812606"/>
                <a:gd name="connsiteX44" fmla="*/ 7531945 w 12329382"/>
                <a:gd name="connsiteY44" fmla="*/ 1 h 812606"/>
                <a:gd name="connsiteX45" fmla="*/ 7902372 w 12329382"/>
                <a:gd name="connsiteY45" fmla="*/ 148597 h 812606"/>
                <a:gd name="connsiteX46" fmla="*/ 7950578 w 12329382"/>
                <a:gd name="connsiteY46" fmla="*/ 195936 h 812606"/>
                <a:gd name="connsiteX47" fmla="*/ 7954892 w 12329382"/>
                <a:gd name="connsiteY47" fmla="*/ 187312 h 812606"/>
                <a:gd name="connsiteX48" fmla="*/ 7964428 w 12329382"/>
                <a:gd name="connsiteY48" fmla="*/ 204977 h 812606"/>
                <a:gd name="connsiteX49" fmla="*/ 8404256 w 12329382"/>
                <a:gd name="connsiteY49" fmla="*/ 492302 h 812606"/>
                <a:gd name="connsiteX50" fmla="*/ 8669867 w 12329382"/>
                <a:gd name="connsiteY50" fmla="*/ 401515 h 812606"/>
                <a:gd name="connsiteX51" fmla="*/ 8715074 w 12329382"/>
                <a:gd name="connsiteY51" fmla="*/ 363604 h 812606"/>
                <a:gd name="connsiteX52" fmla="*/ 8720648 w 12329382"/>
                <a:gd name="connsiteY52" fmla="*/ 356531 h 812606"/>
                <a:gd name="connsiteX53" fmla="*/ 8832571 w 12329382"/>
                <a:gd name="connsiteY53" fmla="*/ 258676 h 812606"/>
                <a:gd name="connsiteX54" fmla="*/ 8873851 w 12329382"/>
                <a:gd name="connsiteY54" fmla="*/ 229399 h 812606"/>
                <a:gd name="connsiteX55" fmla="*/ 9147424 w 12329382"/>
                <a:gd name="connsiteY55" fmla="*/ 151993 h 812606"/>
                <a:gd name="connsiteX56" fmla="*/ 9517851 w 12329382"/>
                <a:gd name="connsiteY56" fmla="*/ 300589 h 812606"/>
                <a:gd name="connsiteX57" fmla="*/ 9566057 w 12329382"/>
                <a:gd name="connsiteY57" fmla="*/ 347928 h 812606"/>
                <a:gd name="connsiteX58" fmla="*/ 9570371 w 12329382"/>
                <a:gd name="connsiteY58" fmla="*/ 339305 h 812606"/>
                <a:gd name="connsiteX59" fmla="*/ 9579906 w 12329382"/>
                <a:gd name="connsiteY59" fmla="*/ 356969 h 812606"/>
                <a:gd name="connsiteX60" fmla="*/ 10019736 w 12329382"/>
                <a:gd name="connsiteY60" fmla="*/ 644295 h 812606"/>
                <a:gd name="connsiteX61" fmla="*/ 10442798 w 12329382"/>
                <a:gd name="connsiteY61" fmla="*/ 383862 h 812606"/>
                <a:gd name="connsiteX62" fmla="*/ 10443050 w 12329382"/>
                <a:gd name="connsiteY62" fmla="*/ 383453 h 812606"/>
                <a:gd name="connsiteX63" fmla="*/ 10444542 w 12329382"/>
                <a:gd name="connsiteY63" fmla="*/ 380359 h 812606"/>
                <a:gd name="connsiteX64" fmla="*/ 10502072 w 12329382"/>
                <a:gd name="connsiteY64" fmla="*/ 271318 h 812606"/>
                <a:gd name="connsiteX65" fmla="*/ 10500491 w 12329382"/>
                <a:gd name="connsiteY65" fmla="*/ 286990 h 812606"/>
                <a:gd name="connsiteX66" fmla="*/ 10992243 w 12329382"/>
                <a:gd name="connsiteY66" fmla="*/ 0 h 812606"/>
                <a:gd name="connsiteX67" fmla="*/ 11362670 w 12329382"/>
                <a:gd name="connsiteY67" fmla="*/ 148596 h 812606"/>
                <a:gd name="connsiteX68" fmla="*/ 11410876 w 12329382"/>
                <a:gd name="connsiteY68" fmla="*/ 195935 h 812606"/>
                <a:gd name="connsiteX69" fmla="*/ 11424726 w 12329382"/>
                <a:gd name="connsiteY69" fmla="*/ 204976 h 812606"/>
                <a:gd name="connsiteX70" fmla="*/ 11864555 w 12329382"/>
                <a:gd name="connsiteY70" fmla="*/ 492302 h 812606"/>
                <a:gd name="connsiteX71" fmla="*/ 12329382 w 12329382"/>
                <a:gd name="connsiteY71" fmla="*/ 159808 h 812606"/>
                <a:gd name="connsiteX72" fmla="*/ 12329208 w 12329382"/>
                <a:gd name="connsiteY72" fmla="*/ 177225 h 812606"/>
                <a:gd name="connsiteX73" fmla="*/ 11735542 w 12329382"/>
                <a:gd name="connsiteY73" fmla="*/ 660610 h 812606"/>
                <a:gd name="connsiteX74" fmla="*/ 11365115 w 12329382"/>
                <a:gd name="connsiteY74" fmla="*/ 512014 h 812606"/>
                <a:gd name="connsiteX75" fmla="*/ 11316909 w 12329382"/>
                <a:gd name="connsiteY75" fmla="*/ 464675 h 812606"/>
                <a:gd name="connsiteX76" fmla="*/ 11312594 w 12329382"/>
                <a:gd name="connsiteY76" fmla="*/ 473298 h 812606"/>
                <a:gd name="connsiteX77" fmla="*/ 11303059 w 12329382"/>
                <a:gd name="connsiteY77" fmla="*/ 455634 h 812606"/>
                <a:gd name="connsiteX78" fmla="*/ 10863230 w 12329382"/>
                <a:gd name="connsiteY78" fmla="*/ 168308 h 812606"/>
                <a:gd name="connsiteX79" fmla="*/ 10440168 w 12329382"/>
                <a:gd name="connsiteY79" fmla="*/ 428741 h 812606"/>
                <a:gd name="connsiteX80" fmla="*/ 10439916 w 12329382"/>
                <a:gd name="connsiteY80" fmla="*/ 429150 h 812606"/>
                <a:gd name="connsiteX81" fmla="*/ 10438424 w 12329382"/>
                <a:gd name="connsiteY81" fmla="*/ 432244 h 812606"/>
                <a:gd name="connsiteX82" fmla="*/ 10388584 w 12329382"/>
                <a:gd name="connsiteY82" fmla="*/ 516101 h 812606"/>
                <a:gd name="connsiteX83" fmla="*/ 10382475 w 12329382"/>
                <a:gd name="connsiteY83" fmla="*/ 525613 h 812606"/>
                <a:gd name="connsiteX84" fmla="*/ 9890722 w 12329382"/>
                <a:gd name="connsiteY84" fmla="*/ 812603 h 812606"/>
                <a:gd name="connsiteX85" fmla="*/ 9520295 w 12329382"/>
                <a:gd name="connsiteY85" fmla="*/ 664007 h 812606"/>
                <a:gd name="connsiteX86" fmla="*/ 9472089 w 12329382"/>
                <a:gd name="connsiteY86" fmla="*/ 616668 h 812606"/>
                <a:gd name="connsiteX87" fmla="*/ 9467775 w 12329382"/>
                <a:gd name="connsiteY87" fmla="*/ 625292 h 812606"/>
                <a:gd name="connsiteX88" fmla="*/ 9458240 w 12329382"/>
                <a:gd name="connsiteY88" fmla="*/ 607627 h 812606"/>
                <a:gd name="connsiteX89" fmla="*/ 9018411 w 12329382"/>
                <a:gd name="connsiteY89" fmla="*/ 320302 h 812606"/>
                <a:gd name="connsiteX90" fmla="*/ 8752800 w 12329382"/>
                <a:gd name="connsiteY90" fmla="*/ 411089 h 812606"/>
                <a:gd name="connsiteX91" fmla="*/ 8707593 w 12329382"/>
                <a:gd name="connsiteY91" fmla="*/ 449000 h 812606"/>
                <a:gd name="connsiteX92" fmla="*/ 8702020 w 12329382"/>
                <a:gd name="connsiteY92" fmla="*/ 456073 h 812606"/>
                <a:gd name="connsiteX93" fmla="*/ 8590096 w 12329382"/>
                <a:gd name="connsiteY93" fmla="*/ 553928 h 812606"/>
                <a:gd name="connsiteX94" fmla="*/ 8548816 w 12329382"/>
                <a:gd name="connsiteY94" fmla="*/ 583206 h 812606"/>
                <a:gd name="connsiteX95" fmla="*/ 8275244 w 12329382"/>
                <a:gd name="connsiteY95" fmla="*/ 660611 h 812606"/>
                <a:gd name="connsiteX96" fmla="*/ 7904817 w 12329382"/>
                <a:gd name="connsiteY96" fmla="*/ 512015 h 812606"/>
                <a:gd name="connsiteX97" fmla="*/ 7856610 w 12329382"/>
                <a:gd name="connsiteY97" fmla="*/ 464676 h 812606"/>
                <a:gd name="connsiteX98" fmla="*/ 7852297 w 12329382"/>
                <a:gd name="connsiteY98" fmla="*/ 473299 h 812606"/>
                <a:gd name="connsiteX99" fmla="*/ 7842761 w 12329382"/>
                <a:gd name="connsiteY99" fmla="*/ 455635 h 812606"/>
                <a:gd name="connsiteX100" fmla="*/ 7402931 w 12329382"/>
                <a:gd name="connsiteY100" fmla="*/ 168309 h 812606"/>
                <a:gd name="connsiteX101" fmla="*/ 6979869 w 12329382"/>
                <a:gd name="connsiteY101" fmla="*/ 428742 h 812606"/>
                <a:gd name="connsiteX102" fmla="*/ 6979618 w 12329382"/>
                <a:gd name="connsiteY102" fmla="*/ 429151 h 812606"/>
                <a:gd name="connsiteX103" fmla="*/ 6978126 w 12329382"/>
                <a:gd name="connsiteY103" fmla="*/ 432245 h 812606"/>
                <a:gd name="connsiteX104" fmla="*/ 6922176 w 12329382"/>
                <a:gd name="connsiteY104" fmla="*/ 525614 h 812606"/>
                <a:gd name="connsiteX105" fmla="*/ 6430425 w 12329382"/>
                <a:gd name="connsiteY105" fmla="*/ 812604 h 812606"/>
                <a:gd name="connsiteX106" fmla="*/ 6059997 w 12329382"/>
                <a:gd name="connsiteY106" fmla="*/ 664008 h 812606"/>
                <a:gd name="connsiteX107" fmla="*/ 6011791 w 12329382"/>
                <a:gd name="connsiteY107" fmla="*/ 616669 h 812606"/>
                <a:gd name="connsiteX108" fmla="*/ 5997942 w 12329382"/>
                <a:gd name="connsiteY108" fmla="*/ 607628 h 812606"/>
                <a:gd name="connsiteX109" fmla="*/ 5558112 w 12329382"/>
                <a:gd name="connsiteY109" fmla="*/ 320302 h 812606"/>
                <a:gd name="connsiteX110" fmla="*/ 5292503 w 12329382"/>
                <a:gd name="connsiteY110" fmla="*/ 411089 h 812606"/>
                <a:gd name="connsiteX111" fmla="*/ 5207592 w 12329382"/>
                <a:gd name="connsiteY111" fmla="*/ 488913 h 812606"/>
                <a:gd name="connsiteX112" fmla="*/ 5088518 w 12329382"/>
                <a:gd name="connsiteY112" fmla="*/ 583208 h 812606"/>
                <a:gd name="connsiteX113" fmla="*/ 4814946 w 12329382"/>
                <a:gd name="connsiteY113" fmla="*/ 660613 h 812606"/>
                <a:gd name="connsiteX114" fmla="*/ 4444519 w 12329382"/>
                <a:gd name="connsiteY114" fmla="*/ 512017 h 812606"/>
                <a:gd name="connsiteX115" fmla="*/ 4396312 w 12329382"/>
                <a:gd name="connsiteY115" fmla="*/ 464678 h 812606"/>
                <a:gd name="connsiteX116" fmla="*/ 4391999 w 12329382"/>
                <a:gd name="connsiteY116" fmla="*/ 473301 h 812606"/>
                <a:gd name="connsiteX117" fmla="*/ 4382463 w 12329382"/>
                <a:gd name="connsiteY117" fmla="*/ 455637 h 812606"/>
                <a:gd name="connsiteX118" fmla="*/ 3942634 w 12329382"/>
                <a:gd name="connsiteY118" fmla="*/ 168311 h 812606"/>
                <a:gd name="connsiteX119" fmla="*/ 3519572 w 12329382"/>
                <a:gd name="connsiteY119" fmla="*/ 428744 h 812606"/>
                <a:gd name="connsiteX120" fmla="*/ 3477786 w 12329382"/>
                <a:gd name="connsiteY120" fmla="*/ 500852 h 812606"/>
                <a:gd name="connsiteX121" fmla="*/ 3467989 w 12329382"/>
                <a:gd name="connsiteY121" fmla="*/ 516104 h 812606"/>
                <a:gd name="connsiteX122" fmla="*/ 3461878 w 12329382"/>
                <a:gd name="connsiteY122" fmla="*/ 525616 h 812606"/>
                <a:gd name="connsiteX123" fmla="*/ 2970127 w 12329382"/>
                <a:gd name="connsiteY123" fmla="*/ 812606 h 812606"/>
                <a:gd name="connsiteX124" fmla="*/ 2599700 w 12329382"/>
                <a:gd name="connsiteY124" fmla="*/ 664010 h 812606"/>
                <a:gd name="connsiteX125" fmla="*/ 2551493 w 12329382"/>
                <a:gd name="connsiteY125" fmla="*/ 616671 h 812606"/>
                <a:gd name="connsiteX126" fmla="*/ 2547180 w 12329382"/>
                <a:gd name="connsiteY126" fmla="*/ 625295 h 812606"/>
                <a:gd name="connsiteX127" fmla="*/ 2537644 w 12329382"/>
                <a:gd name="connsiteY127" fmla="*/ 607630 h 812606"/>
                <a:gd name="connsiteX128" fmla="*/ 2097815 w 12329382"/>
                <a:gd name="connsiteY128" fmla="*/ 320304 h 812606"/>
                <a:gd name="connsiteX129" fmla="*/ 1832205 w 12329382"/>
                <a:gd name="connsiteY129" fmla="*/ 411091 h 812606"/>
                <a:gd name="connsiteX130" fmla="*/ 1722223 w 12329382"/>
                <a:gd name="connsiteY130" fmla="*/ 515954 h 812606"/>
                <a:gd name="connsiteX131" fmla="*/ 1628221 w 12329382"/>
                <a:gd name="connsiteY131" fmla="*/ 583210 h 812606"/>
                <a:gd name="connsiteX132" fmla="*/ 1354648 w 12329382"/>
                <a:gd name="connsiteY132" fmla="*/ 660615 h 812606"/>
                <a:gd name="connsiteX133" fmla="*/ 984221 w 12329382"/>
                <a:gd name="connsiteY133" fmla="*/ 512019 h 812606"/>
                <a:gd name="connsiteX134" fmla="*/ 936015 w 12329382"/>
                <a:gd name="connsiteY134" fmla="*/ 464680 h 812606"/>
                <a:gd name="connsiteX135" fmla="*/ 931701 w 12329382"/>
                <a:gd name="connsiteY135" fmla="*/ 473303 h 812606"/>
                <a:gd name="connsiteX136" fmla="*/ 922165 w 12329382"/>
                <a:gd name="connsiteY136" fmla="*/ 455639 h 812606"/>
                <a:gd name="connsiteX137" fmla="*/ 482336 w 12329382"/>
                <a:gd name="connsiteY137" fmla="*/ 168313 h 812606"/>
                <a:gd name="connsiteX138" fmla="*/ 59274 w 12329382"/>
                <a:gd name="connsiteY138" fmla="*/ 428746 h 812606"/>
                <a:gd name="connsiteX139" fmla="*/ 59022 w 12329382"/>
                <a:gd name="connsiteY139" fmla="*/ 429155 h 812606"/>
                <a:gd name="connsiteX140" fmla="*/ 30744 w 12329382"/>
                <a:gd name="connsiteY140" fmla="*/ 480219 h 812606"/>
                <a:gd name="connsiteX141" fmla="*/ -1 w 12329382"/>
                <a:gd name="connsiteY141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73787 w 12329384"/>
                <a:gd name="connsiteY21" fmla="*/ 296505 h 812606"/>
                <a:gd name="connsiteX22" fmla="*/ 3579897 w 12329384"/>
                <a:gd name="connsiteY22" fmla="*/ 286993 h 812606"/>
                <a:gd name="connsiteX23" fmla="*/ 4071649 w 12329384"/>
                <a:gd name="connsiteY23" fmla="*/ 3 h 812606"/>
                <a:gd name="connsiteX24" fmla="*/ 4442076 w 12329384"/>
                <a:gd name="connsiteY24" fmla="*/ 148599 h 812606"/>
                <a:gd name="connsiteX25" fmla="*/ 4490282 w 12329384"/>
                <a:gd name="connsiteY25" fmla="*/ 195938 h 812606"/>
                <a:gd name="connsiteX26" fmla="*/ 4494596 w 12329384"/>
                <a:gd name="connsiteY26" fmla="*/ 187314 h 812606"/>
                <a:gd name="connsiteX27" fmla="*/ 4504132 w 12329384"/>
                <a:gd name="connsiteY27" fmla="*/ 204979 h 812606"/>
                <a:gd name="connsiteX28" fmla="*/ 4943961 w 12329384"/>
                <a:gd name="connsiteY28" fmla="*/ 492304 h 812606"/>
                <a:gd name="connsiteX29" fmla="*/ 5209571 w 12329384"/>
                <a:gd name="connsiteY29" fmla="*/ 401517 h 812606"/>
                <a:gd name="connsiteX30" fmla="*/ 5254775 w 12329384"/>
                <a:gd name="connsiteY30" fmla="*/ 363608 h 812606"/>
                <a:gd name="connsiteX31" fmla="*/ 5372276 w 12329384"/>
                <a:gd name="connsiteY31" fmla="*/ 258677 h 812606"/>
                <a:gd name="connsiteX32" fmla="*/ 5413555 w 12329384"/>
                <a:gd name="connsiteY32" fmla="*/ 229399 h 812606"/>
                <a:gd name="connsiteX33" fmla="*/ 5687128 w 12329384"/>
                <a:gd name="connsiteY33" fmla="*/ 151994 h 812606"/>
                <a:gd name="connsiteX34" fmla="*/ 6057555 w 12329384"/>
                <a:gd name="connsiteY34" fmla="*/ 300590 h 812606"/>
                <a:gd name="connsiteX35" fmla="*/ 6105761 w 12329384"/>
                <a:gd name="connsiteY35" fmla="*/ 347929 h 812606"/>
                <a:gd name="connsiteX36" fmla="*/ 6110075 w 12329384"/>
                <a:gd name="connsiteY36" fmla="*/ 339306 h 812606"/>
                <a:gd name="connsiteX37" fmla="*/ 6119611 w 12329384"/>
                <a:gd name="connsiteY37" fmla="*/ 356970 h 812606"/>
                <a:gd name="connsiteX38" fmla="*/ 6559439 w 12329384"/>
                <a:gd name="connsiteY38" fmla="*/ 644296 h 812606"/>
                <a:gd name="connsiteX39" fmla="*/ 6982502 w 12329384"/>
                <a:gd name="connsiteY39" fmla="*/ 383863 h 812606"/>
                <a:gd name="connsiteX40" fmla="*/ 6982753 w 12329384"/>
                <a:gd name="connsiteY40" fmla="*/ 383454 h 812606"/>
                <a:gd name="connsiteX41" fmla="*/ 6984246 w 12329384"/>
                <a:gd name="connsiteY41" fmla="*/ 380360 h 812606"/>
                <a:gd name="connsiteX42" fmla="*/ 7040195 w 12329384"/>
                <a:gd name="connsiteY42" fmla="*/ 286991 h 812606"/>
                <a:gd name="connsiteX43" fmla="*/ 7531947 w 12329384"/>
                <a:gd name="connsiteY43" fmla="*/ 1 h 812606"/>
                <a:gd name="connsiteX44" fmla="*/ 7902374 w 12329384"/>
                <a:gd name="connsiteY44" fmla="*/ 148597 h 812606"/>
                <a:gd name="connsiteX45" fmla="*/ 7950580 w 12329384"/>
                <a:gd name="connsiteY45" fmla="*/ 195936 h 812606"/>
                <a:gd name="connsiteX46" fmla="*/ 7954894 w 12329384"/>
                <a:gd name="connsiteY46" fmla="*/ 187312 h 812606"/>
                <a:gd name="connsiteX47" fmla="*/ 7964430 w 12329384"/>
                <a:gd name="connsiteY47" fmla="*/ 204977 h 812606"/>
                <a:gd name="connsiteX48" fmla="*/ 8404258 w 12329384"/>
                <a:gd name="connsiteY48" fmla="*/ 492302 h 812606"/>
                <a:gd name="connsiteX49" fmla="*/ 8669869 w 12329384"/>
                <a:gd name="connsiteY49" fmla="*/ 401515 h 812606"/>
                <a:gd name="connsiteX50" fmla="*/ 8715076 w 12329384"/>
                <a:gd name="connsiteY50" fmla="*/ 363604 h 812606"/>
                <a:gd name="connsiteX51" fmla="*/ 8720650 w 12329384"/>
                <a:gd name="connsiteY51" fmla="*/ 356531 h 812606"/>
                <a:gd name="connsiteX52" fmla="*/ 8832573 w 12329384"/>
                <a:gd name="connsiteY52" fmla="*/ 258676 h 812606"/>
                <a:gd name="connsiteX53" fmla="*/ 8873853 w 12329384"/>
                <a:gd name="connsiteY53" fmla="*/ 229399 h 812606"/>
                <a:gd name="connsiteX54" fmla="*/ 9147426 w 12329384"/>
                <a:gd name="connsiteY54" fmla="*/ 151993 h 812606"/>
                <a:gd name="connsiteX55" fmla="*/ 9517853 w 12329384"/>
                <a:gd name="connsiteY55" fmla="*/ 300589 h 812606"/>
                <a:gd name="connsiteX56" fmla="*/ 9566059 w 12329384"/>
                <a:gd name="connsiteY56" fmla="*/ 347928 h 812606"/>
                <a:gd name="connsiteX57" fmla="*/ 9570373 w 12329384"/>
                <a:gd name="connsiteY57" fmla="*/ 339305 h 812606"/>
                <a:gd name="connsiteX58" fmla="*/ 9579908 w 12329384"/>
                <a:gd name="connsiteY58" fmla="*/ 356969 h 812606"/>
                <a:gd name="connsiteX59" fmla="*/ 10019738 w 12329384"/>
                <a:gd name="connsiteY59" fmla="*/ 644295 h 812606"/>
                <a:gd name="connsiteX60" fmla="*/ 10442800 w 12329384"/>
                <a:gd name="connsiteY60" fmla="*/ 383862 h 812606"/>
                <a:gd name="connsiteX61" fmla="*/ 10443052 w 12329384"/>
                <a:gd name="connsiteY61" fmla="*/ 383453 h 812606"/>
                <a:gd name="connsiteX62" fmla="*/ 10444544 w 12329384"/>
                <a:gd name="connsiteY62" fmla="*/ 380359 h 812606"/>
                <a:gd name="connsiteX63" fmla="*/ 10502074 w 12329384"/>
                <a:gd name="connsiteY63" fmla="*/ 271318 h 812606"/>
                <a:gd name="connsiteX64" fmla="*/ 10500493 w 12329384"/>
                <a:gd name="connsiteY64" fmla="*/ 286990 h 812606"/>
                <a:gd name="connsiteX65" fmla="*/ 10992245 w 12329384"/>
                <a:gd name="connsiteY65" fmla="*/ 0 h 812606"/>
                <a:gd name="connsiteX66" fmla="*/ 11362672 w 12329384"/>
                <a:gd name="connsiteY66" fmla="*/ 148596 h 812606"/>
                <a:gd name="connsiteX67" fmla="*/ 11410878 w 12329384"/>
                <a:gd name="connsiteY67" fmla="*/ 195935 h 812606"/>
                <a:gd name="connsiteX68" fmla="*/ 11424728 w 12329384"/>
                <a:gd name="connsiteY68" fmla="*/ 204976 h 812606"/>
                <a:gd name="connsiteX69" fmla="*/ 11864557 w 12329384"/>
                <a:gd name="connsiteY69" fmla="*/ 492302 h 812606"/>
                <a:gd name="connsiteX70" fmla="*/ 12329384 w 12329384"/>
                <a:gd name="connsiteY70" fmla="*/ 159808 h 812606"/>
                <a:gd name="connsiteX71" fmla="*/ 12329210 w 12329384"/>
                <a:gd name="connsiteY71" fmla="*/ 177225 h 812606"/>
                <a:gd name="connsiteX72" fmla="*/ 11735544 w 12329384"/>
                <a:gd name="connsiteY72" fmla="*/ 660610 h 812606"/>
                <a:gd name="connsiteX73" fmla="*/ 11365117 w 12329384"/>
                <a:gd name="connsiteY73" fmla="*/ 512014 h 812606"/>
                <a:gd name="connsiteX74" fmla="*/ 11316911 w 12329384"/>
                <a:gd name="connsiteY74" fmla="*/ 464675 h 812606"/>
                <a:gd name="connsiteX75" fmla="*/ 11312596 w 12329384"/>
                <a:gd name="connsiteY75" fmla="*/ 473298 h 812606"/>
                <a:gd name="connsiteX76" fmla="*/ 11303061 w 12329384"/>
                <a:gd name="connsiteY76" fmla="*/ 455634 h 812606"/>
                <a:gd name="connsiteX77" fmla="*/ 10863232 w 12329384"/>
                <a:gd name="connsiteY77" fmla="*/ 168308 h 812606"/>
                <a:gd name="connsiteX78" fmla="*/ 10440170 w 12329384"/>
                <a:gd name="connsiteY78" fmla="*/ 428741 h 812606"/>
                <a:gd name="connsiteX79" fmla="*/ 10439918 w 12329384"/>
                <a:gd name="connsiteY79" fmla="*/ 429150 h 812606"/>
                <a:gd name="connsiteX80" fmla="*/ 10438426 w 12329384"/>
                <a:gd name="connsiteY80" fmla="*/ 432244 h 812606"/>
                <a:gd name="connsiteX81" fmla="*/ 10388586 w 12329384"/>
                <a:gd name="connsiteY81" fmla="*/ 516101 h 812606"/>
                <a:gd name="connsiteX82" fmla="*/ 10382477 w 12329384"/>
                <a:gd name="connsiteY82" fmla="*/ 525613 h 812606"/>
                <a:gd name="connsiteX83" fmla="*/ 9890724 w 12329384"/>
                <a:gd name="connsiteY83" fmla="*/ 812603 h 812606"/>
                <a:gd name="connsiteX84" fmla="*/ 9520297 w 12329384"/>
                <a:gd name="connsiteY84" fmla="*/ 664007 h 812606"/>
                <a:gd name="connsiteX85" fmla="*/ 9472091 w 12329384"/>
                <a:gd name="connsiteY85" fmla="*/ 616668 h 812606"/>
                <a:gd name="connsiteX86" fmla="*/ 9467777 w 12329384"/>
                <a:gd name="connsiteY86" fmla="*/ 625292 h 812606"/>
                <a:gd name="connsiteX87" fmla="*/ 9458242 w 12329384"/>
                <a:gd name="connsiteY87" fmla="*/ 607627 h 812606"/>
                <a:gd name="connsiteX88" fmla="*/ 9018413 w 12329384"/>
                <a:gd name="connsiteY88" fmla="*/ 320302 h 812606"/>
                <a:gd name="connsiteX89" fmla="*/ 8752802 w 12329384"/>
                <a:gd name="connsiteY89" fmla="*/ 411089 h 812606"/>
                <a:gd name="connsiteX90" fmla="*/ 8707595 w 12329384"/>
                <a:gd name="connsiteY90" fmla="*/ 449000 h 812606"/>
                <a:gd name="connsiteX91" fmla="*/ 8702022 w 12329384"/>
                <a:gd name="connsiteY91" fmla="*/ 456073 h 812606"/>
                <a:gd name="connsiteX92" fmla="*/ 8590098 w 12329384"/>
                <a:gd name="connsiteY92" fmla="*/ 553928 h 812606"/>
                <a:gd name="connsiteX93" fmla="*/ 8548818 w 12329384"/>
                <a:gd name="connsiteY93" fmla="*/ 583206 h 812606"/>
                <a:gd name="connsiteX94" fmla="*/ 8275246 w 12329384"/>
                <a:gd name="connsiteY94" fmla="*/ 660611 h 812606"/>
                <a:gd name="connsiteX95" fmla="*/ 7904819 w 12329384"/>
                <a:gd name="connsiteY95" fmla="*/ 512015 h 812606"/>
                <a:gd name="connsiteX96" fmla="*/ 7856612 w 12329384"/>
                <a:gd name="connsiteY96" fmla="*/ 464676 h 812606"/>
                <a:gd name="connsiteX97" fmla="*/ 7852299 w 12329384"/>
                <a:gd name="connsiteY97" fmla="*/ 473299 h 812606"/>
                <a:gd name="connsiteX98" fmla="*/ 7842763 w 12329384"/>
                <a:gd name="connsiteY98" fmla="*/ 455635 h 812606"/>
                <a:gd name="connsiteX99" fmla="*/ 7402933 w 12329384"/>
                <a:gd name="connsiteY99" fmla="*/ 168309 h 812606"/>
                <a:gd name="connsiteX100" fmla="*/ 6979871 w 12329384"/>
                <a:gd name="connsiteY100" fmla="*/ 428742 h 812606"/>
                <a:gd name="connsiteX101" fmla="*/ 6979620 w 12329384"/>
                <a:gd name="connsiteY101" fmla="*/ 429151 h 812606"/>
                <a:gd name="connsiteX102" fmla="*/ 6978128 w 12329384"/>
                <a:gd name="connsiteY102" fmla="*/ 432245 h 812606"/>
                <a:gd name="connsiteX103" fmla="*/ 6922178 w 12329384"/>
                <a:gd name="connsiteY103" fmla="*/ 525614 h 812606"/>
                <a:gd name="connsiteX104" fmla="*/ 6430427 w 12329384"/>
                <a:gd name="connsiteY104" fmla="*/ 812604 h 812606"/>
                <a:gd name="connsiteX105" fmla="*/ 6059999 w 12329384"/>
                <a:gd name="connsiteY105" fmla="*/ 664008 h 812606"/>
                <a:gd name="connsiteX106" fmla="*/ 6011793 w 12329384"/>
                <a:gd name="connsiteY106" fmla="*/ 616669 h 812606"/>
                <a:gd name="connsiteX107" fmla="*/ 5997944 w 12329384"/>
                <a:gd name="connsiteY107" fmla="*/ 607628 h 812606"/>
                <a:gd name="connsiteX108" fmla="*/ 5558114 w 12329384"/>
                <a:gd name="connsiteY108" fmla="*/ 320302 h 812606"/>
                <a:gd name="connsiteX109" fmla="*/ 5292505 w 12329384"/>
                <a:gd name="connsiteY109" fmla="*/ 411089 h 812606"/>
                <a:gd name="connsiteX110" fmla="*/ 5207594 w 12329384"/>
                <a:gd name="connsiteY110" fmla="*/ 488913 h 812606"/>
                <a:gd name="connsiteX111" fmla="*/ 5088520 w 12329384"/>
                <a:gd name="connsiteY111" fmla="*/ 583208 h 812606"/>
                <a:gd name="connsiteX112" fmla="*/ 4814948 w 12329384"/>
                <a:gd name="connsiteY112" fmla="*/ 660613 h 812606"/>
                <a:gd name="connsiteX113" fmla="*/ 4444521 w 12329384"/>
                <a:gd name="connsiteY113" fmla="*/ 512017 h 812606"/>
                <a:gd name="connsiteX114" fmla="*/ 4396314 w 12329384"/>
                <a:gd name="connsiteY114" fmla="*/ 464678 h 812606"/>
                <a:gd name="connsiteX115" fmla="*/ 4392001 w 12329384"/>
                <a:gd name="connsiteY115" fmla="*/ 473301 h 812606"/>
                <a:gd name="connsiteX116" fmla="*/ 4382465 w 12329384"/>
                <a:gd name="connsiteY116" fmla="*/ 455637 h 812606"/>
                <a:gd name="connsiteX117" fmla="*/ 3942636 w 12329384"/>
                <a:gd name="connsiteY117" fmla="*/ 168311 h 812606"/>
                <a:gd name="connsiteX118" fmla="*/ 3519574 w 12329384"/>
                <a:gd name="connsiteY118" fmla="*/ 428744 h 812606"/>
                <a:gd name="connsiteX119" fmla="*/ 3477788 w 12329384"/>
                <a:gd name="connsiteY119" fmla="*/ 500852 h 812606"/>
                <a:gd name="connsiteX120" fmla="*/ 3467991 w 12329384"/>
                <a:gd name="connsiteY120" fmla="*/ 516104 h 812606"/>
                <a:gd name="connsiteX121" fmla="*/ 3461880 w 12329384"/>
                <a:gd name="connsiteY121" fmla="*/ 525616 h 812606"/>
                <a:gd name="connsiteX122" fmla="*/ 2970129 w 12329384"/>
                <a:gd name="connsiteY122" fmla="*/ 812606 h 812606"/>
                <a:gd name="connsiteX123" fmla="*/ 2599702 w 12329384"/>
                <a:gd name="connsiteY123" fmla="*/ 664010 h 812606"/>
                <a:gd name="connsiteX124" fmla="*/ 2551495 w 12329384"/>
                <a:gd name="connsiteY124" fmla="*/ 616671 h 812606"/>
                <a:gd name="connsiteX125" fmla="*/ 2547182 w 12329384"/>
                <a:gd name="connsiteY125" fmla="*/ 625295 h 812606"/>
                <a:gd name="connsiteX126" fmla="*/ 2537646 w 12329384"/>
                <a:gd name="connsiteY126" fmla="*/ 607630 h 812606"/>
                <a:gd name="connsiteX127" fmla="*/ 2097817 w 12329384"/>
                <a:gd name="connsiteY127" fmla="*/ 320304 h 812606"/>
                <a:gd name="connsiteX128" fmla="*/ 1832207 w 12329384"/>
                <a:gd name="connsiteY128" fmla="*/ 411091 h 812606"/>
                <a:gd name="connsiteX129" fmla="*/ 1722225 w 12329384"/>
                <a:gd name="connsiteY129" fmla="*/ 515954 h 812606"/>
                <a:gd name="connsiteX130" fmla="*/ 1628223 w 12329384"/>
                <a:gd name="connsiteY130" fmla="*/ 583210 h 812606"/>
                <a:gd name="connsiteX131" fmla="*/ 1354650 w 12329384"/>
                <a:gd name="connsiteY131" fmla="*/ 660615 h 812606"/>
                <a:gd name="connsiteX132" fmla="*/ 984223 w 12329384"/>
                <a:gd name="connsiteY132" fmla="*/ 512019 h 812606"/>
                <a:gd name="connsiteX133" fmla="*/ 936017 w 12329384"/>
                <a:gd name="connsiteY133" fmla="*/ 464680 h 812606"/>
                <a:gd name="connsiteX134" fmla="*/ 931703 w 12329384"/>
                <a:gd name="connsiteY134" fmla="*/ 473303 h 812606"/>
                <a:gd name="connsiteX135" fmla="*/ 922167 w 12329384"/>
                <a:gd name="connsiteY135" fmla="*/ 455639 h 812606"/>
                <a:gd name="connsiteX136" fmla="*/ 482338 w 12329384"/>
                <a:gd name="connsiteY136" fmla="*/ 168313 h 812606"/>
                <a:gd name="connsiteX137" fmla="*/ 59276 w 12329384"/>
                <a:gd name="connsiteY137" fmla="*/ 428746 h 812606"/>
                <a:gd name="connsiteX138" fmla="*/ 59024 w 12329384"/>
                <a:gd name="connsiteY138" fmla="*/ 429155 h 812606"/>
                <a:gd name="connsiteX139" fmla="*/ 30746 w 12329384"/>
                <a:gd name="connsiteY139" fmla="*/ 480219 h 812606"/>
                <a:gd name="connsiteX140" fmla="*/ 1 w 12329384"/>
                <a:gd name="connsiteY140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73785 w 12329382"/>
                <a:gd name="connsiteY21" fmla="*/ 296505 h 812606"/>
                <a:gd name="connsiteX22" fmla="*/ 3579895 w 12329382"/>
                <a:gd name="connsiteY22" fmla="*/ 286993 h 812606"/>
                <a:gd name="connsiteX23" fmla="*/ 4071647 w 12329382"/>
                <a:gd name="connsiteY23" fmla="*/ 3 h 812606"/>
                <a:gd name="connsiteX24" fmla="*/ 4442074 w 12329382"/>
                <a:gd name="connsiteY24" fmla="*/ 148599 h 812606"/>
                <a:gd name="connsiteX25" fmla="*/ 4490280 w 12329382"/>
                <a:gd name="connsiteY25" fmla="*/ 195938 h 812606"/>
                <a:gd name="connsiteX26" fmla="*/ 4504130 w 12329382"/>
                <a:gd name="connsiteY26" fmla="*/ 204979 h 812606"/>
                <a:gd name="connsiteX27" fmla="*/ 4943959 w 12329382"/>
                <a:gd name="connsiteY27" fmla="*/ 492304 h 812606"/>
                <a:gd name="connsiteX28" fmla="*/ 5209569 w 12329382"/>
                <a:gd name="connsiteY28" fmla="*/ 401517 h 812606"/>
                <a:gd name="connsiteX29" fmla="*/ 5254773 w 12329382"/>
                <a:gd name="connsiteY29" fmla="*/ 363608 h 812606"/>
                <a:gd name="connsiteX30" fmla="*/ 5372274 w 12329382"/>
                <a:gd name="connsiteY30" fmla="*/ 258677 h 812606"/>
                <a:gd name="connsiteX31" fmla="*/ 5413553 w 12329382"/>
                <a:gd name="connsiteY31" fmla="*/ 229399 h 812606"/>
                <a:gd name="connsiteX32" fmla="*/ 5687126 w 12329382"/>
                <a:gd name="connsiteY32" fmla="*/ 151994 h 812606"/>
                <a:gd name="connsiteX33" fmla="*/ 6057553 w 12329382"/>
                <a:gd name="connsiteY33" fmla="*/ 300590 h 812606"/>
                <a:gd name="connsiteX34" fmla="*/ 6105759 w 12329382"/>
                <a:gd name="connsiteY34" fmla="*/ 347929 h 812606"/>
                <a:gd name="connsiteX35" fmla="*/ 6110073 w 12329382"/>
                <a:gd name="connsiteY35" fmla="*/ 339306 h 812606"/>
                <a:gd name="connsiteX36" fmla="*/ 6119609 w 12329382"/>
                <a:gd name="connsiteY36" fmla="*/ 356970 h 812606"/>
                <a:gd name="connsiteX37" fmla="*/ 6559437 w 12329382"/>
                <a:gd name="connsiteY37" fmla="*/ 644296 h 812606"/>
                <a:gd name="connsiteX38" fmla="*/ 6982500 w 12329382"/>
                <a:gd name="connsiteY38" fmla="*/ 383863 h 812606"/>
                <a:gd name="connsiteX39" fmla="*/ 6982751 w 12329382"/>
                <a:gd name="connsiteY39" fmla="*/ 383454 h 812606"/>
                <a:gd name="connsiteX40" fmla="*/ 6984244 w 12329382"/>
                <a:gd name="connsiteY40" fmla="*/ 380360 h 812606"/>
                <a:gd name="connsiteX41" fmla="*/ 7040193 w 12329382"/>
                <a:gd name="connsiteY41" fmla="*/ 286991 h 812606"/>
                <a:gd name="connsiteX42" fmla="*/ 7531945 w 12329382"/>
                <a:gd name="connsiteY42" fmla="*/ 1 h 812606"/>
                <a:gd name="connsiteX43" fmla="*/ 7902372 w 12329382"/>
                <a:gd name="connsiteY43" fmla="*/ 148597 h 812606"/>
                <a:gd name="connsiteX44" fmla="*/ 7950578 w 12329382"/>
                <a:gd name="connsiteY44" fmla="*/ 195936 h 812606"/>
                <a:gd name="connsiteX45" fmla="*/ 7954892 w 12329382"/>
                <a:gd name="connsiteY45" fmla="*/ 187312 h 812606"/>
                <a:gd name="connsiteX46" fmla="*/ 7964428 w 12329382"/>
                <a:gd name="connsiteY46" fmla="*/ 204977 h 812606"/>
                <a:gd name="connsiteX47" fmla="*/ 8404256 w 12329382"/>
                <a:gd name="connsiteY47" fmla="*/ 492302 h 812606"/>
                <a:gd name="connsiteX48" fmla="*/ 8669867 w 12329382"/>
                <a:gd name="connsiteY48" fmla="*/ 401515 h 812606"/>
                <a:gd name="connsiteX49" fmla="*/ 8715074 w 12329382"/>
                <a:gd name="connsiteY49" fmla="*/ 363604 h 812606"/>
                <a:gd name="connsiteX50" fmla="*/ 8720648 w 12329382"/>
                <a:gd name="connsiteY50" fmla="*/ 356531 h 812606"/>
                <a:gd name="connsiteX51" fmla="*/ 8832571 w 12329382"/>
                <a:gd name="connsiteY51" fmla="*/ 258676 h 812606"/>
                <a:gd name="connsiteX52" fmla="*/ 8873851 w 12329382"/>
                <a:gd name="connsiteY52" fmla="*/ 229399 h 812606"/>
                <a:gd name="connsiteX53" fmla="*/ 9147424 w 12329382"/>
                <a:gd name="connsiteY53" fmla="*/ 151993 h 812606"/>
                <a:gd name="connsiteX54" fmla="*/ 9517851 w 12329382"/>
                <a:gd name="connsiteY54" fmla="*/ 300589 h 812606"/>
                <a:gd name="connsiteX55" fmla="*/ 9566057 w 12329382"/>
                <a:gd name="connsiteY55" fmla="*/ 347928 h 812606"/>
                <a:gd name="connsiteX56" fmla="*/ 9570371 w 12329382"/>
                <a:gd name="connsiteY56" fmla="*/ 339305 h 812606"/>
                <a:gd name="connsiteX57" fmla="*/ 9579906 w 12329382"/>
                <a:gd name="connsiteY57" fmla="*/ 356969 h 812606"/>
                <a:gd name="connsiteX58" fmla="*/ 10019736 w 12329382"/>
                <a:gd name="connsiteY58" fmla="*/ 644295 h 812606"/>
                <a:gd name="connsiteX59" fmla="*/ 10442798 w 12329382"/>
                <a:gd name="connsiteY59" fmla="*/ 383862 h 812606"/>
                <a:gd name="connsiteX60" fmla="*/ 10443050 w 12329382"/>
                <a:gd name="connsiteY60" fmla="*/ 383453 h 812606"/>
                <a:gd name="connsiteX61" fmla="*/ 10444542 w 12329382"/>
                <a:gd name="connsiteY61" fmla="*/ 380359 h 812606"/>
                <a:gd name="connsiteX62" fmla="*/ 10502072 w 12329382"/>
                <a:gd name="connsiteY62" fmla="*/ 271318 h 812606"/>
                <a:gd name="connsiteX63" fmla="*/ 10500491 w 12329382"/>
                <a:gd name="connsiteY63" fmla="*/ 286990 h 812606"/>
                <a:gd name="connsiteX64" fmla="*/ 10992243 w 12329382"/>
                <a:gd name="connsiteY64" fmla="*/ 0 h 812606"/>
                <a:gd name="connsiteX65" fmla="*/ 11362670 w 12329382"/>
                <a:gd name="connsiteY65" fmla="*/ 148596 h 812606"/>
                <a:gd name="connsiteX66" fmla="*/ 11410876 w 12329382"/>
                <a:gd name="connsiteY66" fmla="*/ 195935 h 812606"/>
                <a:gd name="connsiteX67" fmla="*/ 11424726 w 12329382"/>
                <a:gd name="connsiteY67" fmla="*/ 204976 h 812606"/>
                <a:gd name="connsiteX68" fmla="*/ 11864555 w 12329382"/>
                <a:gd name="connsiteY68" fmla="*/ 492302 h 812606"/>
                <a:gd name="connsiteX69" fmla="*/ 12329382 w 12329382"/>
                <a:gd name="connsiteY69" fmla="*/ 159808 h 812606"/>
                <a:gd name="connsiteX70" fmla="*/ 12329208 w 12329382"/>
                <a:gd name="connsiteY70" fmla="*/ 177225 h 812606"/>
                <a:gd name="connsiteX71" fmla="*/ 11735542 w 12329382"/>
                <a:gd name="connsiteY71" fmla="*/ 660610 h 812606"/>
                <a:gd name="connsiteX72" fmla="*/ 11365115 w 12329382"/>
                <a:gd name="connsiteY72" fmla="*/ 512014 h 812606"/>
                <a:gd name="connsiteX73" fmla="*/ 11316909 w 12329382"/>
                <a:gd name="connsiteY73" fmla="*/ 464675 h 812606"/>
                <a:gd name="connsiteX74" fmla="*/ 11312594 w 12329382"/>
                <a:gd name="connsiteY74" fmla="*/ 473298 h 812606"/>
                <a:gd name="connsiteX75" fmla="*/ 11303059 w 12329382"/>
                <a:gd name="connsiteY75" fmla="*/ 455634 h 812606"/>
                <a:gd name="connsiteX76" fmla="*/ 10863230 w 12329382"/>
                <a:gd name="connsiteY76" fmla="*/ 168308 h 812606"/>
                <a:gd name="connsiteX77" fmla="*/ 10440168 w 12329382"/>
                <a:gd name="connsiteY77" fmla="*/ 428741 h 812606"/>
                <a:gd name="connsiteX78" fmla="*/ 10439916 w 12329382"/>
                <a:gd name="connsiteY78" fmla="*/ 429150 h 812606"/>
                <a:gd name="connsiteX79" fmla="*/ 10438424 w 12329382"/>
                <a:gd name="connsiteY79" fmla="*/ 432244 h 812606"/>
                <a:gd name="connsiteX80" fmla="*/ 10388584 w 12329382"/>
                <a:gd name="connsiteY80" fmla="*/ 516101 h 812606"/>
                <a:gd name="connsiteX81" fmla="*/ 10382475 w 12329382"/>
                <a:gd name="connsiteY81" fmla="*/ 525613 h 812606"/>
                <a:gd name="connsiteX82" fmla="*/ 9890722 w 12329382"/>
                <a:gd name="connsiteY82" fmla="*/ 812603 h 812606"/>
                <a:gd name="connsiteX83" fmla="*/ 9520295 w 12329382"/>
                <a:gd name="connsiteY83" fmla="*/ 664007 h 812606"/>
                <a:gd name="connsiteX84" fmla="*/ 9472089 w 12329382"/>
                <a:gd name="connsiteY84" fmla="*/ 616668 h 812606"/>
                <a:gd name="connsiteX85" fmla="*/ 9467775 w 12329382"/>
                <a:gd name="connsiteY85" fmla="*/ 625292 h 812606"/>
                <a:gd name="connsiteX86" fmla="*/ 9458240 w 12329382"/>
                <a:gd name="connsiteY86" fmla="*/ 607627 h 812606"/>
                <a:gd name="connsiteX87" fmla="*/ 9018411 w 12329382"/>
                <a:gd name="connsiteY87" fmla="*/ 320302 h 812606"/>
                <a:gd name="connsiteX88" fmla="*/ 8752800 w 12329382"/>
                <a:gd name="connsiteY88" fmla="*/ 411089 h 812606"/>
                <a:gd name="connsiteX89" fmla="*/ 8707593 w 12329382"/>
                <a:gd name="connsiteY89" fmla="*/ 449000 h 812606"/>
                <a:gd name="connsiteX90" fmla="*/ 8702020 w 12329382"/>
                <a:gd name="connsiteY90" fmla="*/ 456073 h 812606"/>
                <a:gd name="connsiteX91" fmla="*/ 8590096 w 12329382"/>
                <a:gd name="connsiteY91" fmla="*/ 553928 h 812606"/>
                <a:gd name="connsiteX92" fmla="*/ 8548816 w 12329382"/>
                <a:gd name="connsiteY92" fmla="*/ 583206 h 812606"/>
                <a:gd name="connsiteX93" fmla="*/ 8275244 w 12329382"/>
                <a:gd name="connsiteY93" fmla="*/ 660611 h 812606"/>
                <a:gd name="connsiteX94" fmla="*/ 7904817 w 12329382"/>
                <a:gd name="connsiteY94" fmla="*/ 512015 h 812606"/>
                <a:gd name="connsiteX95" fmla="*/ 7856610 w 12329382"/>
                <a:gd name="connsiteY95" fmla="*/ 464676 h 812606"/>
                <a:gd name="connsiteX96" fmla="*/ 7852297 w 12329382"/>
                <a:gd name="connsiteY96" fmla="*/ 473299 h 812606"/>
                <a:gd name="connsiteX97" fmla="*/ 7842761 w 12329382"/>
                <a:gd name="connsiteY97" fmla="*/ 455635 h 812606"/>
                <a:gd name="connsiteX98" fmla="*/ 7402931 w 12329382"/>
                <a:gd name="connsiteY98" fmla="*/ 168309 h 812606"/>
                <a:gd name="connsiteX99" fmla="*/ 6979869 w 12329382"/>
                <a:gd name="connsiteY99" fmla="*/ 428742 h 812606"/>
                <a:gd name="connsiteX100" fmla="*/ 6979618 w 12329382"/>
                <a:gd name="connsiteY100" fmla="*/ 429151 h 812606"/>
                <a:gd name="connsiteX101" fmla="*/ 6978126 w 12329382"/>
                <a:gd name="connsiteY101" fmla="*/ 432245 h 812606"/>
                <a:gd name="connsiteX102" fmla="*/ 6922176 w 12329382"/>
                <a:gd name="connsiteY102" fmla="*/ 525614 h 812606"/>
                <a:gd name="connsiteX103" fmla="*/ 6430425 w 12329382"/>
                <a:gd name="connsiteY103" fmla="*/ 812604 h 812606"/>
                <a:gd name="connsiteX104" fmla="*/ 6059997 w 12329382"/>
                <a:gd name="connsiteY104" fmla="*/ 664008 h 812606"/>
                <a:gd name="connsiteX105" fmla="*/ 6011791 w 12329382"/>
                <a:gd name="connsiteY105" fmla="*/ 616669 h 812606"/>
                <a:gd name="connsiteX106" fmla="*/ 5997942 w 12329382"/>
                <a:gd name="connsiteY106" fmla="*/ 607628 h 812606"/>
                <a:gd name="connsiteX107" fmla="*/ 5558112 w 12329382"/>
                <a:gd name="connsiteY107" fmla="*/ 320302 h 812606"/>
                <a:gd name="connsiteX108" fmla="*/ 5292503 w 12329382"/>
                <a:gd name="connsiteY108" fmla="*/ 411089 h 812606"/>
                <a:gd name="connsiteX109" fmla="*/ 5207592 w 12329382"/>
                <a:gd name="connsiteY109" fmla="*/ 488913 h 812606"/>
                <a:gd name="connsiteX110" fmla="*/ 5088518 w 12329382"/>
                <a:gd name="connsiteY110" fmla="*/ 583208 h 812606"/>
                <a:gd name="connsiteX111" fmla="*/ 4814946 w 12329382"/>
                <a:gd name="connsiteY111" fmla="*/ 660613 h 812606"/>
                <a:gd name="connsiteX112" fmla="*/ 4444519 w 12329382"/>
                <a:gd name="connsiteY112" fmla="*/ 512017 h 812606"/>
                <a:gd name="connsiteX113" fmla="*/ 4396312 w 12329382"/>
                <a:gd name="connsiteY113" fmla="*/ 464678 h 812606"/>
                <a:gd name="connsiteX114" fmla="*/ 4391999 w 12329382"/>
                <a:gd name="connsiteY114" fmla="*/ 473301 h 812606"/>
                <a:gd name="connsiteX115" fmla="*/ 4382463 w 12329382"/>
                <a:gd name="connsiteY115" fmla="*/ 455637 h 812606"/>
                <a:gd name="connsiteX116" fmla="*/ 3942634 w 12329382"/>
                <a:gd name="connsiteY116" fmla="*/ 168311 h 812606"/>
                <a:gd name="connsiteX117" fmla="*/ 3519572 w 12329382"/>
                <a:gd name="connsiteY117" fmla="*/ 428744 h 812606"/>
                <a:gd name="connsiteX118" fmla="*/ 3477786 w 12329382"/>
                <a:gd name="connsiteY118" fmla="*/ 500852 h 812606"/>
                <a:gd name="connsiteX119" fmla="*/ 3467989 w 12329382"/>
                <a:gd name="connsiteY119" fmla="*/ 516104 h 812606"/>
                <a:gd name="connsiteX120" fmla="*/ 3461878 w 12329382"/>
                <a:gd name="connsiteY120" fmla="*/ 525616 h 812606"/>
                <a:gd name="connsiteX121" fmla="*/ 2970127 w 12329382"/>
                <a:gd name="connsiteY121" fmla="*/ 812606 h 812606"/>
                <a:gd name="connsiteX122" fmla="*/ 2599700 w 12329382"/>
                <a:gd name="connsiteY122" fmla="*/ 664010 h 812606"/>
                <a:gd name="connsiteX123" fmla="*/ 2551493 w 12329382"/>
                <a:gd name="connsiteY123" fmla="*/ 616671 h 812606"/>
                <a:gd name="connsiteX124" fmla="*/ 2547180 w 12329382"/>
                <a:gd name="connsiteY124" fmla="*/ 625295 h 812606"/>
                <a:gd name="connsiteX125" fmla="*/ 2537644 w 12329382"/>
                <a:gd name="connsiteY125" fmla="*/ 607630 h 812606"/>
                <a:gd name="connsiteX126" fmla="*/ 2097815 w 12329382"/>
                <a:gd name="connsiteY126" fmla="*/ 320304 h 812606"/>
                <a:gd name="connsiteX127" fmla="*/ 1832205 w 12329382"/>
                <a:gd name="connsiteY127" fmla="*/ 411091 h 812606"/>
                <a:gd name="connsiteX128" fmla="*/ 1722223 w 12329382"/>
                <a:gd name="connsiteY128" fmla="*/ 515954 h 812606"/>
                <a:gd name="connsiteX129" fmla="*/ 1628221 w 12329382"/>
                <a:gd name="connsiteY129" fmla="*/ 583210 h 812606"/>
                <a:gd name="connsiteX130" fmla="*/ 1354648 w 12329382"/>
                <a:gd name="connsiteY130" fmla="*/ 660615 h 812606"/>
                <a:gd name="connsiteX131" fmla="*/ 984221 w 12329382"/>
                <a:gd name="connsiteY131" fmla="*/ 512019 h 812606"/>
                <a:gd name="connsiteX132" fmla="*/ 936015 w 12329382"/>
                <a:gd name="connsiteY132" fmla="*/ 464680 h 812606"/>
                <a:gd name="connsiteX133" fmla="*/ 931701 w 12329382"/>
                <a:gd name="connsiteY133" fmla="*/ 473303 h 812606"/>
                <a:gd name="connsiteX134" fmla="*/ 922165 w 12329382"/>
                <a:gd name="connsiteY134" fmla="*/ 455639 h 812606"/>
                <a:gd name="connsiteX135" fmla="*/ 482336 w 12329382"/>
                <a:gd name="connsiteY135" fmla="*/ 168313 h 812606"/>
                <a:gd name="connsiteX136" fmla="*/ 59274 w 12329382"/>
                <a:gd name="connsiteY136" fmla="*/ 428746 h 812606"/>
                <a:gd name="connsiteX137" fmla="*/ 59022 w 12329382"/>
                <a:gd name="connsiteY137" fmla="*/ 429155 h 812606"/>
                <a:gd name="connsiteX138" fmla="*/ 30744 w 12329382"/>
                <a:gd name="connsiteY138" fmla="*/ 480219 h 812606"/>
                <a:gd name="connsiteX139" fmla="*/ -1 w 12329382"/>
                <a:gd name="connsiteY139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53257 w 12329384"/>
                <a:gd name="connsiteY12" fmla="*/ 229401 h 812606"/>
                <a:gd name="connsiteX13" fmla="*/ 2226830 w 12329384"/>
                <a:gd name="connsiteY13" fmla="*/ 151996 h 812606"/>
                <a:gd name="connsiteX14" fmla="*/ 2597257 w 12329384"/>
                <a:gd name="connsiteY14" fmla="*/ 300592 h 812606"/>
                <a:gd name="connsiteX15" fmla="*/ 2645463 w 12329384"/>
                <a:gd name="connsiteY15" fmla="*/ 347931 h 812606"/>
                <a:gd name="connsiteX16" fmla="*/ 2649777 w 12329384"/>
                <a:gd name="connsiteY16" fmla="*/ 339308 h 812606"/>
                <a:gd name="connsiteX17" fmla="*/ 2659313 w 12329384"/>
                <a:gd name="connsiteY17" fmla="*/ 356972 h 812606"/>
                <a:gd name="connsiteX18" fmla="*/ 3099142 w 12329384"/>
                <a:gd name="connsiteY18" fmla="*/ 644298 h 812606"/>
                <a:gd name="connsiteX19" fmla="*/ 3522204 w 12329384"/>
                <a:gd name="connsiteY19" fmla="*/ 383865 h 812606"/>
                <a:gd name="connsiteX20" fmla="*/ 3573787 w 12329384"/>
                <a:gd name="connsiteY20" fmla="*/ 296505 h 812606"/>
                <a:gd name="connsiteX21" fmla="*/ 3579897 w 12329384"/>
                <a:gd name="connsiteY21" fmla="*/ 286993 h 812606"/>
                <a:gd name="connsiteX22" fmla="*/ 4071649 w 12329384"/>
                <a:gd name="connsiteY22" fmla="*/ 3 h 812606"/>
                <a:gd name="connsiteX23" fmla="*/ 4442076 w 12329384"/>
                <a:gd name="connsiteY23" fmla="*/ 148599 h 812606"/>
                <a:gd name="connsiteX24" fmla="*/ 4490282 w 12329384"/>
                <a:gd name="connsiteY24" fmla="*/ 195938 h 812606"/>
                <a:gd name="connsiteX25" fmla="*/ 4504132 w 12329384"/>
                <a:gd name="connsiteY25" fmla="*/ 204979 h 812606"/>
                <a:gd name="connsiteX26" fmla="*/ 4943961 w 12329384"/>
                <a:gd name="connsiteY26" fmla="*/ 492304 h 812606"/>
                <a:gd name="connsiteX27" fmla="*/ 5209571 w 12329384"/>
                <a:gd name="connsiteY27" fmla="*/ 401517 h 812606"/>
                <a:gd name="connsiteX28" fmla="*/ 5254775 w 12329384"/>
                <a:gd name="connsiteY28" fmla="*/ 363608 h 812606"/>
                <a:gd name="connsiteX29" fmla="*/ 5372276 w 12329384"/>
                <a:gd name="connsiteY29" fmla="*/ 258677 h 812606"/>
                <a:gd name="connsiteX30" fmla="*/ 5413555 w 12329384"/>
                <a:gd name="connsiteY30" fmla="*/ 229399 h 812606"/>
                <a:gd name="connsiteX31" fmla="*/ 5687128 w 12329384"/>
                <a:gd name="connsiteY31" fmla="*/ 151994 h 812606"/>
                <a:gd name="connsiteX32" fmla="*/ 6057555 w 12329384"/>
                <a:gd name="connsiteY32" fmla="*/ 300590 h 812606"/>
                <a:gd name="connsiteX33" fmla="*/ 6105761 w 12329384"/>
                <a:gd name="connsiteY33" fmla="*/ 347929 h 812606"/>
                <a:gd name="connsiteX34" fmla="*/ 6110075 w 12329384"/>
                <a:gd name="connsiteY34" fmla="*/ 339306 h 812606"/>
                <a:gd name="connsiteX35" fmla="*/ 6119611 w 12329384"/>
                <a:gd name="connsiteY35" fmla="*/ 356970 h 812606"/>
                <a:gd name="connsiteX36" fmla="*/ 6559439 w 12329384"/>
                <a:gd name="connsiteY36" fmla="*/ 644296 h 812606"/>
                <a:gd name="connsiteX37" fmla="*/ 6982502 w 12329384"/>
                <a:gd name="connsiteY37" fmla="*/ 383863 h 812606"/>
                <a:gd name="connsiteX38" fmla="*/ 6982753 w 12329384"/>
                <a:gd name="connsiteY38" fmla="*/ 383454 h 812606"/>
                <a:gd name="connsiteX39" fmla="*/ 6984246 w 12329384"/>
                <a:gd name="connsiteY39" fmla="*/ 380360 h 812606"/>
                <a:gd name="connsiteX40" fmla="*/ 7040195 w 12329384"/>
                <a:gd name="connsiteY40" fmla="*/ 286991 h 812606"/>
                <a:gd name="connsiteX41" fmla="*/ 7531947 w 12329384"/>
                <a:gd name="connsiteY41" fmla="*/ 1 h 812606"/>
                <a:gd name="connsiteX42" fmla="*/ 7902374 w 12329384"/>
                <a:gd name="connsiteY42" fmla="*/ 148597 h 812606"/>
                <a:gd name="connsiteX43" fmla="*/ 7950580 w 12329384"/>
                <a:gd name="connsiteY43" fmla="*/ 195936 h 812606"/>
                <a:gd name="connsiteX44" fmla="*/ 7954894 w 12329384"/>
                <a:gd name="connsiteY44" fmla="*/ 187312 h 812606"/>
                <a:gd name="connsiteX45" fmla="*/ 7964430 w 12329384"/>
                <a:gd name="connsiteY45" fmla="*/ 204977 h 812606"/>
                <a:gd name="connsiteX46" fmla="*/ 8404258 w 12329384"/>
                <a:gd name="connsiteY46" fmla="*/ 492302 h 812606"/>
                <a:gd name="connsiteX47" fmla="*/ 8669869 w 12329384"/>
                <a:gd name="connsiteY47" fmla="*/ 401515 h 812606"/>
                <a:gd name="connsiteX48" fmla="*/ 8715076 w 12329384"/>
                <a:gd name="connsiteY48" fmla="*/ 363604 h 812606"/>
                <a:gd name="connsiteX49" fmla="*/ 8720650 w 12329384"/>
                <a:gd name="connsiteY49" fmla="*/ 356531 h 812606"/>
                <a:gd name="connsiteX50" fmla="*/ 8832573 w 12329384"/>
                <a:gd name="connsiteY50" fmla="*/ 258676 h 812606"/>
                <a:gd name="connsiteX51" fmla="*/ 8873853 w 12329384"/>
                <a:gd name="connsiteY51" fmla="*/ 229399 h 812606"/>
                <a:gd name="connsiteX52" fmla="*/ 9147426 w 12329384"/>
                <a:gd name="connsiteY52" fmla="*/ 151993 h 812606"/>
                <a:gd name="connsiteX53" fmla="*/ 9517853 w 12329384"/>
                <a:gd name="connsiteY53" fmla="*/ 300589 h 812606"/>
                <a:gd name="connsiteX54" fmla="*/ 9566059 w 12329384"/>
                <a:gd name="connsiteY54" fmla="*/ 347928 h 812606"/>
                <a:gd name="connsiteX55" fmla="*/ 9570373 w 12329384"/>
                <a:gd name="connsiteY55" fmla="*/ 339305 h 812606"/>
                <a:gd name="connsiteX56" fmla="*/ 9579908 w 12329384"/>
                <a:gd name="connsiteY56" fmla="*/ 356969 h 812606"/>
                <a:gd name="connsiteX57" fmla="*/ 10019738 w 12329384"/>
                <a:gd name="connsiteY57" fmla="*/ 644295 h 812606"/>
                <a:gd name="connsiteX58" fmla="*/ 10442800 w 12329384"/>
                <a:gd name="connsiteY58" fmla="*/ 383862 h 812606"/>
                <a:gd name="connsiteX59" fmla="*/ 10443052 w 12329384"/>
                <a:gd name="connsiteY59" fmla="*/ 383453 h 812606"/>
                <a:gd name="connsiteX60" fmla="*/ 10444544 w 12329384"/>
                <a:gd name="connsiteY60" fmla="*/ 380359 h 812606"/>
                <a:gd name="connsiteX61" fmla="*/ 10502074 w 12329384"/>
                <a:gd name="connsiteY61" fmla="*/ 271318 h 812606"/>
                <a:gd name="connsiteX62" fmla="*/ 10500493 w 12329384"/>
                <a:gd name="connsiteY62" fmla="*/ 286990 h 812606"/>
                <a:gd name="connsiteX63" fmla="*/ 10992245 w 12329384"/>
                <a:gd name="connsiteY63" fmla="*/ 0 h 812606"/>
                <a:gd name="connsiteX64" fmla="*/ 11362672 w 12329384"/>
                <a:gd name="connsiteY64" fmla="*/ 148596 h 812606"/>
                <a:gd name="connsiteX65" fmla="*/ 11410878 w 12329384"/>
                <a:gd name="connsiteY65" fmla="*/ 195935 h 812606"/>
                <a:gd name="connsiteX66" fmla="*/ 11424728 w 12329384"/>
                <a:gd name="connsiteY66" fmla="*/ 204976 h 812606"/>
                <a:gd name="connsiteX67" fmla="*/ 11864557 w 12329384"/>
                <a:gd name="connsiteY67" fmla="*/ 492302 h 812606"/>
                <a:gd name="connsiteX68" fmla="*/ 12329384 w 12329384"/>
                <a:gd name="connsiteY68" fmla="*/ 159808 h 812606"/>
                <a:gd name="connsiteX69" fmla="*/ 12329210 w 12329384"/>
                <a:gd name="connsiteY69" fmla="*/ 177225 h 812606"/>
                <a:gd name="connsiteX70" fmla="*/ 11735544 w 12329384"/>
                <a:gd name="connsiteY70" fmla="*/ 660610 h 812606"/>
                <a:gd name="connsiteX71" fmla="*/ 11365117 w 12329384"/>
                <a:gd name="connsiteY71" fmla="*/ 512014 h 812606"/>
                <a:gd name="connsiteX72" fmla="*/ 11316911 w 12329384"/>
                <a:gd name="connsiteY72" fmla="*/ 464675 h 812606"/>
                <a:gd name="connsiteX73" fmla="*/ 11312596 w 12329384"/>
                <a:gd name="connsiteY73" fmla="*/ 473298 h 812606"/>
                <a:gd name="connsiteX74" fmla="*/ 11303061 w 12329384"/>
                <a:gd name="connsiteY74" fmla="*/ 455634 h 812606"/>
                <a:gd name="connsiteX75" fmla="*/ 10863232 w 12329384"/>
                <a:gd name="connsiteY75" fmla="*/ 168308 h 812606"/>
                <a:gd name="connsiteX76" fmla="*/ 10440170 w 12329384"/>
                <a:gd name="connsiteY76" fmla="*/ 428741 h 812606"/>
                <a:gd name="connsiteX77" fmla="*/ 10439918 w 12329384"/>
                <a:gd name="connsiteY77" fmla="*/ 429150 h 812606"/>
                <a:gd name="connsiteX78" fmla="*/ 10438426 w 12329384"/>
                <a:gd name="connsiteY78" fmla="*/ 432244 h 812606"/>
                <a:gd name="connsiteX79" fmla="*/ 10388586 w 12329384"/>
                <a:gd name="connsiteY79" fmla="*/ 516101 h 812606"/>
                <a:gd name="connsiteX80" fmla="*/ 10382477 w 12329384"/>
                <a:gd name="connsiteY80" fmla="*/ 525613 h 812606"/>
                <a:gd name="connsiteX81" fmla="*/ 9890724 w 12329384"/>
                <a:gd name="connsiteY81" fmla="*/ 812603 h 812606"/>
                <a:gd name="connsiteX82" fmla="*/ 9520297 w 12329384"/>
                <a:gd name="connsiteY82" fmla="*/ 664007 h 812606"/>
                <a:gd name="connsiteX83" fmla="*/ 9472091 w 12329384"/>
                <a:gd name="connsiteY83" fmla="*/ 616668 h 812606"/>
                <a:gd name="connsiteX84" fmla="*/ 9467777 w 12329384"/>
                <a:gd name="connsiteY84" fmla="*/ 625292 h 812606"/>
                <a:gd name="connsiteX85" fmla="*/ 9458242 w 12329384"/>
                <a:gd name="connsiteY85" fmla="*/ 607627 h 812606"/>
                <a:gd name="connsiteX86" fmla="*/ 9018413 w 12329384"/>
                <a:gd name="connsiteY86" fmla="*/ 320302 h 812606"/>
                <a:gd name="connsiteX87" fmla="*/ 8752802 w 12329384"/>
                <a:gd name="connsiteY87" fmla="*/ 411089 h 812606"/>
                <a:gd name="connsiteX88" fmla="*/ 8707595 w 12329384"/>
                <a:gd name="connsiteY88" fmla="*/ 449000 h 812606"/>
                <a:gd name="connsiteX89" fmla="*/ 8702022 w 12329384"/>
                <a:gd name="connsiteY89" fmla="*/ 456073 h 812606"/>
                <a:gd name="connsiteX90" fmla="*/ 8590098 w 12329384"/>
                <a:gd name="connsiteY90" fmla="*/ 553928 h 812606"/>
                <a:gd name="connsiteX91" fmla="*/ 8548818 w 12329384"/>
                <a:gd name="connsiteY91" fmla="*/ 583206 h 812606"/>
                <a:gd name="connsiteX92" fmla="*/ 8275246 w 12329384"/>
                <a:gd name="connsiteY92" fmla="*/ 660611 h 812606"/>
                <a:gd name="connsiteX93" fmla="*/ 7904819 w 12329384"/>
                <a:gd name="connsiteY93" fmla="*/ 512015 h 812606"/>
                <a:gd name="connsiteX94" fmla="*/ 7856612 w 12329384"/>
                <a:gd name="connsiteY94" fmla="*/ 464676 h 812606"/>
                <a:gd name="connsiteX95" fmla="*/ 7852299 w 12329384"/>
                <a:gd name="connsiteY95" fmla="*/ 473299 h 812606"/>
                <a:gd name="connsiteX96" fmla="*/ 7842763 w 12329384"/>
                <a:gd name="connsiteY96" fmla="*/ 455635 h 812606"/>
                <a:gd name="connsiteX97" fmla="*/ 7402933 w 12329384"/>
                <a:gd name="connsiteY97" fmla="*/ 168309 h 812606"/>
                <a:gd name="connsiteX98" fmla="*/ 6979871 w 12329384"/>
                <a:gd name="connsiteY98" fmla="*/ 428742 h 812606"/>
                <a:gd name="connsiteX99" fmla="*/ 6979620 w 12329384"/>
                <a:gd name="connsiteY99" fmla="*/ 429151 h 812606"/>
                <a:gd name="connsiteX100" fmla="*/ 6978128 w 12329384"/>
                <a:gd name="connsiteY100" fmla="*/ 432245 h 812606"/>
                <a:gd name="connsiteX101" fmla="*/ 6922178 w 12329384"/>
                <a:gd name="connsiteY101" fmla="*/ 525614 h 812606"/>
                <a:gd name="connsiteX102" fmla="*/ 6430427 w 12329384"/>
                <a:gd name="connsiteY102" fmla="*/ 812604 h 812606"/>
                <a:gd name="connsiteX103" fmla="*/ 6059999 w 12329384"/>
                <a:gd name="connsiteY103" fmla="*/ 664008 h 812606"/>
                <a:gd name="connsiteX104" fmla="*/ 6011793 w 12329384"/>
                <a:gd name="connsiteY104" fmla="*/ 616669 h 812606"/>
                <a:gd name="connsiteX105" fmla="*/ 5997944 w 12329384"/>
                <a:gd name="connsiteY105" fmla="*/ 607628 h 812606"/>
                <a:gd name="connsiteX106" fmla="*/ 5558114 w 12329384"/>
                <a:gd name="connsiteY106" fmla="*/ 320302 h 812606"/>
                <a:gd name="connsiteX107" fmla="*/ 5292505 w 12329384"/>
                <a:gd name="connsiteY107" fmla="*/ 411089 h 812606"/>
                <a:gd name="connsiteX108" fmla="*/ 5207594 w 12329384"/>
                <a:gd name="connsiteY108" fmla="*/ 488913 h 812606"/>
                <a:gd name="connsiteX109" fmla="*/ 5088520 w 12329384"/>
                <a:gd name="connsiteY109" fmla="*/ 583208 h 812606"/>
                <a:gd name="connsiteX110" fmla="*/ 4814948 w 12329384"/>
                <a:gd name="connsiteY110" fmla="*/ 660613 h 812606"/>
                <a:gd name="connsiteX111" fmla="*/ 4444521 w 12329384"/>
                <a:gd name="connsiteY111" fmla="*/ 512017 h 812606"/>
                <a:gd name="connsiteX112" fmla="*/ 4396314 w 12329384"/>
                <a:gd name="connsiteY112" fmla="*/ 464678 h 812606"/>
                <a:gd name="connsiteX113" fmla="*/ 4392001 w 12329384"/>
                <a:gd name="connsiteY113" fmla="*/ 473301 h 812606"/>
                <a:gd name="connsiteX114" fmla="*/ 4382465 w 12329384"/>
                <a:gd name="connsiteY114" fmla="*/ 455637 h 812606"/>
                <a:gd name="connsiteX115" fmla="*/ 3942636 w 12329384"/>
                <a:gd name="connsiteY115" fmla="*/ 168311 h 812606"/>
                <a:gd name="connsiteX116" fmla="*/ 3519574 w 12329384"/>
                <a:gd name="connsiteY116" fmla="*/ 428744 h 812606"/>
                <a:gd name="connsiteX117" fmla="*/ 3477788 w 12329384"/>
                <a:gd name="connsiteY117" fmla="*/ 500852 h 812606"/>
                <a:gd name="connsiteX118" fmla="*/ 3467991 w 12329384"/>
                <a:gd name="connsiteY118" fmla="*/ 516104 h 812606"/>
                <a:gd name="connsiteX119" fmla="*/ 3461880 w 12329384"/>
                <a:gd name="connsiteY119" fmla="*/ 525616 h 812606"/>
                <a:gd name="connsiteX120" fmla="*/ 2970129 w 12329384"/>
                <a:gd name="connsiteY120" fmla="*/ 812606 h 812606"/>
                <a:gd name="connsiteX121" fmla="*/ 2599702 w 12329384"/>
                <a:gd name="connsiteY121" fmla="*/ 664010 h 812606"/>
                <a:gd name="connsiteX122" fmla="*/ 2551495 w 12329384"/>
                <a:gd name="connsiteY122" fmla="*/ 616671 h 812606"/>
                <a:gd name="connsiteX123" fmla="*/ 2547182 w 12329384"/>
                <a:gd name="connsiteY123" fmla="*/ 625295 h 812606"/>
                <a:gd name="connsiteX124" fmla="*/ 2537646 w 12329384"/>
                <a:gd name="connsiteY124" fmla="*/ 607630 h 812606"/>
                <a:gd name="connsiteX125" fmla="*/ 2097817 w 12329384"/>
                <a:gd name="connsiteY125" fmla="*/ 320304 h 812606"/>
                <a:gd name="connsiteX126" fmla="*/ 1832207 w 12329384"/>
                <a:gd name="connsiteY126" fmla="*/ 411091 h 812606"/>
                <a:gd name="connsiteX127" fmla="*/ 1722225 w 12329384"/>
                <a:gd name="connsiteY127" fmla="*/ 515954 h 812606"/>
                <a:gd name="connsiteX128" fmla="*/ 1628223 w 12329384"/>
                <a:gd name="connsiteY128" fmla="*/ 583210 h 812606"/>
                <a:gd name="connsiteX129" fmla="*/ 1354650 w 12329384"/>
                <a:gd name="connsiteY129" fmla="*/ 660615 h 812606"/>
                <a:gd name="connsiteX130" fmla="*/ 984223 w 12329384"/>
                <a:gd name="connsiteY130" fmla="*/ 512019 h 812606"/>
                <a:gd name="connsiteX131" fmla="*/ 936017 w 12329384"/>
                <a:gd name="connsiteY131" fmla="*/ 464680 h 812606"/>
                <a:gd name="connsiteX132" fmla="*/ 931703 w 12329384"/>
                <a:gd name="connsiteY132" fmla="*/ 473303 h 812606"/>
                <a:gd name="connsiteX133" fmla="*/ 922167 w 12329384"/>
                <a:gd name="connsiteY133" fmla="*/ 455639 h 812606"/>
                <a:gd name="connsiteX134" fmla="*/ 482338 w 12329384"/>
                <a:gd name="connsiteY134" fmla="*/ 168313 h 812606"/>
                <a:gd name="connsiteX135" fmla="*/ 59276 w 12329384"/>
                <a:gd name="connsiteY135" fmla="*/ 428746 h 812606"/>
                <a:gd name="connsiteX136" fmla="*/ 59024 w 12329384"/>
                <a:gd name="connsiteY136" fmla="*/ 429155 h 812606"/>
                <a:gd name="connsiteX137" fmla="*/ 30746 w 12329384"/>
                <a:gd name="connsiteY137" fmla="*/ 480219 h 812606"/>
                <a:gd name="connsiteX138" fmla="*/ 1 w 12329384"/>
                <a:gd name="connsiteY138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49775 w 12329382"/>
                <a:gd name="connsiteY15" fmla="*/ 339308 h 812606"/>
                <a:gd name="connsiteX16" fmla="*/ 2659311 w 12329382"/>
                <a:gd name="connsiteY16" fmla="*/ 356972 h 812606"/>
                <a:gd name="connsiteX17" fmla="*/ 3099140 w 12329382"/>
                <a:gd name="connsiteY17" fmla="*/ 644298 h 812606"/>
                <a:gd name="connsiteX18" fmla="*/ 3522202 w 12329382"/>
                <a:gd name="connsiteY18" fmla="*/ 383865 h 812606"/>
                <a:gd name="connsiteX19" fmla="*/ 3573785 w 12329382"/>
                <a:gd name="connsiteY19" fmla="*/ 296505 h 812606"/>
                <a:gd name="connsiteX20" fmla="*/ 3579895 w 12329382"/>
                <a:gd name="connsiteY20" fmla="*/ 286993 h 812606"/>
                <a:gd name="connsiteX21" fmla="*/ 4071647 w 12329382"/>
                <a:gd name="connsiteY21" fmla="*/ 3 h 812606"/>
                <a:gd name="connsiteX22" fmla="*/ 4442074 w 12329382"/>
                <a:gd name="connsiteY22" fmla="*/ 148599 h 812606"/>
                <a:gd name="connsiteX23" fmla="*/ 4490280 w 12329382"/>
                <a:gd name="connsiteY23" fmla="*/ 195938 h 812606"/>
                <a:gd name="connsiteX24" fmla="*/ 4504130 w 12329382"/>
                <a:gd name="connsiteY24" fmla="*/ 204979 h 812606"/>
                <a:gd name="connsiteX25" fmla="*/ 4943959 w 12329382"/>
                <a:gd name="connsiteY25" fmla="*/ 492304 h 812606"/>
                <a:gd name="connsiteX26" fmla="*/ 5209569 w 12329382"/>
                <a:gd name="connsiteY26" fmla="*/ 401517 h 812606"/>
                <a:gd name="connsiteX27" fmla="*/ 5254773 w 12329382"/>
                <a:gd name="connsiteY27" fmla="*/ 363608 h 812606"/>
                <a:gd name="connsiteX28" fmla="*/ 5372274 w 12329382"/>
                <a:gd name="connsiteY28" fmla="*/ 258677 h 812606"/>
                <a:gd name="connsiteX29" fmla="*/ 5413553 w 12329382"/>
                <a:gd name="connsiteY29" fmla="*/ 229399 h 812606"/>
                <a:gd name="connsiteX30" fmla="*/ 5687126 w 12329382"/>
                <a:gd name="connsiteY30" fmla="*/ 151994 h 812606"/>
                <a:gd name="connsiteX31" fmla="*/ 6057553 w 12329382"/>
                <a:gd name="connsiteY31" fmla="*/ 300590 h 812606"/>
                <a:gd name="connsiteX32" fmla="*/ 6105759 w 12329382"/>
                <a:gd name="connsiteY32" fmla="*/ 347929 h 812606"/>
                <a:gd name="connsiteX33" fmla="*/ 6110073 w 12329382"/>
                <a:gd name="connsiteY33" fmla="*/ 339306 h 812606"/>
                <a:gd name="connsiteX34" fmla="*/ 6119609 w 12329382"/>
                <a:gd name="connsiteY34" fmla="*/ 356970 h 812606"/>
                <a:gd name="connsiteX35" fmla="*/ 6559437 w 12329382"/>
                <a:gd name="connsiteY35" fmla="*/ 644296 h 812606"/>
                <a:gd name="connsiteX36" fmla="*/ 6982500 w 12329382"/>
                <a:gd name="connsiteY36" fmla="*/ 383863 h 812606"/>
                <a:gd name="connsiteX37" fmla="*/ 6982751 w 12329382"/>
                <a:gd name="connsiteY37" fmla="*/ 383454 h 812606"/>
                <a:gd name="connsiteX38" fmla="*/ 6984244 w 12329382"/>
                <a:gd name="connsiteY38" fmla="*/ 380360 h 812606"/>
                <a:gd name="connsiteX39" fmla="*/ 7040193 w 12329382"/>
                <a:gd name="connsiteY39" fmla="*/ 286991 h 812606"/>
                <a:gd name="connsiteX40" fmla="*/ 7531945 w 12329382"/>
                <a:gd name="connsiteY40" fmla="*/ 1 h 812606"/>
                <a:gd name="connsiteX41" fmla="*/ 7902372 w 12329382"/>
                <a:gd name="connsiteY41" fmla="*/ 148597 h 812606"/>
                <a:gd name="connsiteX42" fmla="*/ 7950578 w 12329382"/>
                <a:gd name="connsiteY42" fmla="*/ 195936 h 812606"/>
                <a:gd name="connsiteX43" fmla="*/ 7954892 w 12329382"/>
                <a:gd name="connsiteY43" fmla="*/ 187312 h 812606"/>
                <a:gd name="connsiteX44" fmla="*/ 7964428 w 12329382"/>
                <a:gd name="connsiteY44" fmla="*/ 204977 h 812606"/>
                <a:gd name="connsiteX45" fmla="*/ 8404256 w 12329382"/>
                <a:gd name="connsiteY45" fmla="*/ 492302 h 812606"/>
                <a:gd name="connsiteX46" fmla="*/ 8669867 w 12329382"/>
                <a:gd name="connsiteY46" fmla="*/ 401515 h 812606"/>
                <a:gd name="connsiteX47" fmla="*/ 8715074 w 12329382"/>
                <a:gd name="connsiteY47" fmla="*/ 363604 h 812606"/>
                <a:gd name="connsiteX48" fmla="*/ 8720648 w 12329382"/>
                <a:gd name="connsiteY48" fmla="*/ 356531 h 812606"/>
                <a:gd name="connsiteX49" fmla="*/ 8832571 w 12329382"/>
                <a:gd name="connsiteY49" fmla="*/ 258676 h 812606"/>
                <a:gd name="connsiteX50" fmla="*/ 8873851 w 12329382"/>
                <a:gd name="connsiteY50" fmla="*/ 229399 h 812606"/>
                <a:gd name="connsiteX51" fmla="*/ 9147424 w 12329382"/>
                <a:gd name="connsiteY51" fmla="*/ 151993 h 812606"/>
                <a:gd name="connsiteX52" fmla="*/ 9517851 w 12329382"/>
                <a:gd name="connsiteY52" fmla="*/ 300589 h 812606"/>
                <a:gd name="connsiteX53" fmla="*/ 9566057 w 12329382"/>
                <a:gd name="connsiteY53" fmla="*/ 347928 h 812606"/>
                <a:gd name="connsiteX54" fmla="*/ 9570371 w 12329382"/>
                <a:gd name="connsiteY54" fmla="*/ 339305 h 812606"/>
                <a:gd name="connsiteX55" fmla="*/ 9579906 w 12329382"/>
                <a:gd name="connsiteY55" fmla="*/ 356969 h 812606"/>
                <a:gd name="connsiteX56" fmla="*/ 10019736 w 12329382"/>
                <a:gd name="connsiteY56" fmla="*/ 644295 h 812606"/>
                <a:gd name="connsiteX57" fmla="*/ 10442798 w 12329382"/>
                <a:gd name="connsiteY57" fmla="*/ 383862 h 812606"/>
                <a:gd name="connsiteX58" fmla="*/ 10443050 w 12329382"/>
                <a:gd name="connsiteY58" fmla="*/ 383453 h 812606"/>
                <a:gd name="connsiteX59" fmla="*/ 10444542 w 12329382"/>
                <a:gd name="connsiteY59" fmla="*/ 380359 h 812606"/>
                <a:gd name="connsiteX60" fmla="*/ 10502072 w 12329382"/>
                <a:gd name="connsiteY60" fmla="*/ 271318 h 812606"/>
                <a:gd name="connsiteX61" fmla="*/ 10500491 w 12329382"/>
                <a:gd name="connsiteY61" fmla="*/ 286990 h 812606"/>
                <a:gd name="connsiteX62" fmla="*/ 10992243 w 12329382"/>
                <a:gd name="connsiteY62" fmla="*/ 0 h 812606"/>
                <a:gd name="connsiteX63" fmla="*/ 11362670 w 12329382"/>
                <a:gd name="connsiteY63" fmla="*/ 148596 h 812606"/>
                <a:gd name="connsiteX64" fmla="*/ 11410876 w 12329382"/>
                <a:gd name="connsiteY64" fmla="*/ 195935 h 812606"/>
                <a:gd name="connsiteX65" fmla="*/ 11424726 w 12329382"/>
                <a:gd name="connsiteY65" fmla="*/ 204976 h 812606"/>
                <a:gd name="connsiteX66" fmla="*/ 11864555 w 12329382"/>
                <a:gd name="connsiteY66" fmla="*/ 492302 h 812606"/>
                <a:gd name="connsiteX67" fmla="*/ 12329382 w 12329382"/>
                <a:gd name="connsiteY67" fmla="*/ 159808 h 812606"/>
                <a:gd name="connsiteX68" fmla="*/ 12329208 w 12329382"/>
                <a:gd name="connsiteY68" fmla="*/ 177225 h 812606"/>
                <a:gd name="connsiteX69" fmla="*/ 11735542 w 12329382"/>
                <a:gd name="connsiteY69" fmla="*/ 660610 h 812606"/>
                <a:gd name="connsiteX70" fmla="*/ 11365115 w 12329382"/>
                <a:gd name="connsiteY70" fmla="*/ 512014 h 812606"/>
                <a:gd name="connsiteX71" fmla="*/ 11316909 w 12329382"/>
                <a:gd name="connsiteY71" fmla="*/ 464675 h 812606"/>
                <a:gd name="connsiteX72" fmla="*/ 11312594 w 12329382"/>
                <a:gd name="connsiteY72" fmla="*/ 473298 h 812606"/>
                <a:gd name="connsiteX73" fmla="*/ 11303059 w 12329382"/>
                <a:gd name="connsiteY73" fmla="*/ 455634 h 812606"/>
                <a:gd name="connsiteX74" fmla="*/ 10863230 w 12329382"/>
                <a:gd name="connsiteY74" fmla="*/ 168308 h 812606"/>
                <a:gd name="connsiteX75" fmla="*/ 10440168 w 12329382"/>
                <a:gd name="connsiteY75" fmla="*/ 428741 h 812606"/>
                <a:gd name="connsiteX76" fmla="*/ 10439916 w 12329382"/>
                <a:gd name="connsiteY76" fmla="*/ 429150 h 812606"/>
                <a:gd name="connsiteX77" fmla="*/ 10438424 w 12329382"/>
                <a:gd name="connsiteY77" fmla="*/ 432244 h 812606"/>
                <a:gd name="connsiteX78" fmla="*/ 10388584 w 12329382"/>
                <a:gd name="connsiteY78" fmla="*/ 516101 h 812606"/>
                <a:gd name="connsiteX79" fmla="*/ 10382475 w 12329382"/>
                <a:gd name="connsiteY79" fmla="*/ 525613 h 812606"/>
                <a:gd name="connsiteX80" fmla="*/ 9890722 w 12329382"/>
                <a:gd name="connsiteY80" fmla="*/ 812603 h 812606"/>
                <a:gd name="connsiteX81" fmla="*/ 9520295 w 12329382"/>
                <a:gd name="connsiteY81" fmla="*/ 664007 h 812606"/>
                <a:gd name="connsiteX82" fmla="*/ 9472089 w 12329382"/>
                <a:gd name="connsiteY82" fmla="*/ 616668 h 812606"/>
                <a:gd name="connsiteX83" fmla="*/ 9467775 w 12329382"/>
                <a:gd name="connsiteY83" fmla="*/ 625292 h 812606"/>
                <a:gd name="connsiteX84" fmla="*/ 9458240 w 12329382"/>
                <a:gd name="connsiteY84" fmla="*/ 607627 h 812606"/>
                <a:gd name="connsiteX85" fmla="*/ 9018411 w 12329382"/>
                <a:gd name="connsiteY85" fmla="*/ 320302 h 812606"/>
                <a:gd name="connsiteX86" fmla="*/ 8752800 w 12329382"/>
                <a:gd name="connsiteY86" fmla="*/ 411089 h 812606"/>
                <a:gd name="connsiteX87" fmla="*/ 8707593 w 12329382"/>
                <a:gd name="connsiteY87" fmla="*/ 449000 h 812606"/>
                <a:gd name="connsiteX88" fmla="*/ 8702020 w 12329382"/>
                <a:gd name="connsiteY88" fmla="*/ 456073 h 812606"/>
                <a:gd name="connsiteX89" fmla="*/ 8590096 w 12329382"/>
                <a:gd name="connsiteY89" fmla="*/ 553928 h 812606"/>
                <a:gd name="connsiteX90" fmla="*/ 8548816 w 12329382"/>
                <a:gd name="connsiteY90" fmla="*/ 583206 h 812606"/>
                <a:gd name="connsiteX91" fmla="*/ 8275244 w 12329382"/>
                <a:gd name="connsiteY91" fmla="*/ 660611 h 812606"/>
                <a:gd name="connsiteX92" fmla="*/ 7904817 w 12329382"/>
                <a:gd name="connsiteY92" fmla="*/ 512015 h 812606"/>
                <a:gd name="connsiteX93" fmla="*/ 7856610 w 12329382"/>
                <a:gd name="connsiteY93" fmla="*/ 464676 h 812606"/>
                <a:gd name="connsiteX94" fmla="*/ 7852297 w 12329382"/>
                <a:gd name="connsiteY94" fmla="*/ 473299 h 812606"/>
                <a:gd name="connsiteX95" fmla="*/ 7842761 w 12329382"/>
                <a:gd name="connsiteY95" fmla="*/ 455635 h 812606"/>
                <a:gd name="connsiteX96" fmla="*/ 7402931 w 12329382"/>
                <a:gd name="connsiteY96" fmla="*/ 168309 h 812606"/>
                <a:gd name="connsiteX97" fmla="*/ 6979869 w 12329382"/>
                <a:gd name="connsiteY97" fmla="*/ 428742 h 812606"/>
                <a:gd name="connsiteX98" fmla="*/ 6979618 w 12329382"/>
                <a:gd name="connsiteY98" fmla="*/ 429151 h 812606"/>
                <a:gd name="connsiteX99" fmla="*/ 6978126 w 12329382"/>
                <a:gd name="connsiteY99" fmla="*/ 432245 h 812606"/>
                <a:gd name="connsiteX100" fmla="*/ 6922176 w 12329382"/>
                <a:gd name="connsiteY100" fmla="*/ 525614 h 812606"/>
                <a:gd name="connsiteX101" fmla="*/ 6430425 w 12329382"/>
                <a:gd name="connsiteY101" fmla="*/ 812604 h 812606"/>
                <a:gd name="connsiteX102" fmla="*/ 6059997 w 12329382"/>
                <a:gd name="connsiteY102" fmla="*/ 664008 h 812606"/>
                <a:gd name="connsiteX103" fmla="*/ 6011791 w 12329382"/>
                <a:gd name="connsiteY103" fmla="*/ 616669 h 812606"/>
                <a:gd name="connsiteX104" fmla="*/ 5997942 w 12329382"/>
                <a:gd name="connsiteY104" fmla="*/ 607628 h 812606"/>
                <a:gd name="connsiteX105" fmla="*/ 5558112 w 12329382"/>
                <a:gd name="connsiteY105" fmla="*/ 320302 h 812606"/>
                <a:gd name="connsiteX106" fmla="*/ 5292503 w 12329382"/>
                <a:gd name="connsiteY106" fmla="*/ 411089 h 812606"/>
                <a:gd name="connsiteX107" fmla="*/ 5207592 w 12329382"/>
                <a:gd name="connsiteY107" fmla="*/ 488913 h 812606"/>
                <a:gd name="connsiteX108" fmla="*/ 5088518 w 12329382"/>
                <a:gd name="connsiteY108" fmla="*/ 583208 h 812606"/>
                <a:gd name="connsiteX109" fmla="*/ 4814946 w 12329382"/>
                <a:gd name="connsiteY109" fmla="*/ 660613 h 812606"/>
                <a:gd name="connsiteX110" fmla="*/ 4444519 w 12329382"/>
                <a:gd name="connsiteY110" fmla="*/ 512017 h 812606"/>
                <a:gd name="connsiteX111" fmla="*/ 4396312 w 12329382"/>
                <a:gd name="connsiteY111" fmla="*/ 464678 h 812606"/>
                <a:gd name="connsiteX112" fmla="*/ 4391999 w 12329382"/>
                <a:gd name="connsiteY112" fmla="*/ 473301 h 812606"/>
                <a:gd name="connsiteX113" fmla="*/ 4382463 w 12329382"/>
                <a:gd name="connsiteY113" fmla="*/ 455637 h 812606"/>
                <a:gd name="connsiteX114" fmla="*/ 3942634 w 12329382"/>
                <a:gd name="connsiteY114" fmla="*/ 168311 h 812606"/>
                <a:gd name="connsiteX115" fmla="*/ 3519572 w 12329382"/>
                <a:gd name="connsiteY115" fmla="*/ 428744 h 812606"/>
                <a:gd name="connsiteX116" fmla="*/ 3477786 w 12329382"/>
                <a:gd name="connsiteY116" fmla="*/ 500852 h 812606"/>
                <a:gd name="connsiteX117" fmla="*/ 3467989 w 12329382"/>
                <a:gd name="connsiteY117" fmla="*/ 516104 h 812606"/>
                <a:gd name="connsiteX118" fmla="*/ 3461878 w 12329382"/>
                <a:gd name="connsiteY118" fmla="*/ 525616 h 812606"/>
                <a:gd name="connsiteX119" fmla="*/ 2970127 w 12329382"/>
                <a:gd name="connsiteY119" fmla="*/ 812606 h 812606"/>
                <a:gd name="connsiteX120" fmla="*/ 2599700 w 12329382"/>
                <a:gd name="connsiteY120" fmla="*/ 664010 h 812606"/>
                <a:gd name="connsiteX121" fmla="*/ 2551493 w 12329382"/>
                <a:gd name="connsiteY121" fmla="*/ 616671 h 812606"/>
                <a:gd name="connsiteX122" fmla="*/ 2547180 w 12329382"/>
                <a:gd name="connsiteY122" fmla="*/ 625295 h 812606"/>
                <a:gd name="connsiteX123" fmla="*/ 2537644 w 12329382"/>
                <a:gd name="connsiteY123" fmla="*/ 607630 h 812606"/>
                <a:gd name="connsiteX124" fmla="*/ 2097815 w 12329382"/>
                <a:gd name="connsiteY124" fmla="*/ 320304 h 812606"/>
                <a:gd name="connsiteX125" fmla="*/ 1832205 w 12329382"/>
                <a:gd name="connsiteY125" fmla="*/ 411091 h 812606"/>
                <a:gd name="connsiteX126" fmla="*/ 1722223 w 12329382"/>
                <a:gd name="connsiteY126" fmla="*/ 515954 h 812606"/>
                <a:gd name="connsiteX127" fmla="*/ 1628221 w 12329382"/>
                <a:gd name="connsiteY127" fmla="*/ 583210 h 812606"/>
                <a:gd name="connsiteX128" fmla="*/ 1354648 w 12329382"/>
                <a:gd name="connsiteY128" fmla="*/ 660615 h 812606"/>
                <a:gd name="connsiteX129" fmla="*/ 984221 w 12329382"/>
                <a:gd name="connsiteY129" fmla="*/ 512019 h 812606"/>
                <a:gd name="connsiteX130" fmla="*/ 936015 w 12329382"/>
                <a:gd name="connsiteY130" fmla="*/ 464680 h 812606"/>
                <a:gd name="connsiteX131" fmla="*/ 931701 w 12329382"/>
                <a:gd name="connsiteY131" fmla="*/ 473303 h 812606"/>
                <a:gd name="connsiteX132" fmla="*/ 922165 w 12329382"/>
                <a:gd name="connsiteY132" fmla="*/ 455639 h 812606"/>
                <a:gd name="connsiteX133" fmla="*/ 482336 w 12329382"/>
                <a:gd name="connsiteY133" fmla="*/ 168313 h 812606"/>
                <a:gd name="connsiteX134" fmla="*/ 59274 w 12329382"/>
                <a:gd name="connsiteY134" fmla="*/ 428746 h 812606"/>
                <a:gd name="connsiteX135" fmla="*/ 59022 w 12329382"/>
                <a:gd name="connsiteY135" fmla="*/ 429155 h 812606"/>
                <a:gd name="connsiteX136" fmla="*/ 30744 w 12329382"/>
                <a:gd name="connsiteY136" fmla="*/ 480219 h 812606"/>
                <a:gd name="connsiteX137" fmla="*/ -1 w 12329382"/>
                <a:gd name="connsiteY137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49777 w 12329384"/>
                <a:gd name="connsiteY15" fmla="*/ 339308 h 812606"/>
                <a:gd name="connsiteX16" fmla="*/ 2659313 w 12329384"/>
                <a:gd name="connsiteY16" fmla="*/ 356972 h 812606"/>
                <a:gd name="connsiteX17" fmla="*/ 3099142 w 12329384"/>
                <a:gd name="connsiteY17" fmla="*/ 644298 h 812606"/>
                <a:gd name="connsiteX18" fmla="*/ 3522204 w 12329384"/>
                <a:gd name="connsiteY18" fmla="*/ 383865 h 812606"/>
                <a:gd name="connsiteX19" fmla="*/ 3573787 w 12329384"/>
                <a:gd name="connsiteY19" fmla="*/ 296505 h 812606"/>
                <a:gd name="connsiteX20" fmla="*/ 3579897 w 12329384"/>
                <a:gd name="connsiteY20" fmla="*/ 286993 h 812606"/>
                <a:gd name="connsiteX21" fmla="*/ 4071649 w 12329384"/>
                <a:gd name="connsiteY21" fmla="*/ 3 h 812606"/>
                <a:gd name="connsiteX22" fmla="*/ 4442076 w 12329384"/>
                <a:gd name="connsiteY22" fmla="*/ 148599 h 812606"/>
                <a:gd name="connsiteX23" fmla="*/ 4490282 w 12329384"/>
                <a:gd name="connsiteY23" fmla="*/ 195938 h 812606"/>
                <a:gd name="connsiteX24" fmla="*/ 4504132 w 12329384"/>
                <a:gd name="connsiteY24" fmla="*/ 204979 h 812606"/>
                <a:gd name="connsiteX25" fmla="*/ 4943961 w 12329384"/>
                <a:gd name="connsiteY25" fmla="*/ 492304 h 812606"/>
                <a:gd name="connsiteX26" fmla="*/ 5209571 w 12329384"/>
                <a:gd name="connsiteY26" fmla="*/ 401517 h 812606"/>
                <a:gd name="connsiteX27" fmla="*/ 5254775 w 12329384"/>
                <a:gd name="connsiteY27" fmla="*/ 363608 h 812606"/>
                <a:gd name="connsiteX28" fmla="*/ 5372276 w 12329384"/>
                <a:gd name="connsiteY28" fmla="*/ 258677 h 812606"/>
                <a:gd name="connsiteX29" fmla="*/ 5413555 w 12329384"/>
                <a:gd name="connsiteY29" fmla="*/ 229399 h 812606"/>
                <a:gd name="connsiteX30" fmla="*/ 5687128 w 12329384"/>
                <a:gd name="connsiteY30" fmla="*/ 151994 h 812606"/>
                <a:gd name="connsiteX31" fmla="*/ 6057555 w 12329384"/>
                <a:gd name="connsiteY31" fmla="*/ 300590 h 812606"/>
                <a:gd name="connsiteX32" fmla="*/ 6105761 w 12329384"/>
                <a:gd name="connsiteY32" fmla="*/ 347929 h 812606"/>
                <a:gd name="connsiteX33" fmla="*/ 6110075 w 12329384"/>
                <a:gd name="connsiteY33" fmla="*/ 339306 h 812606"/>
                <a:gd name="connsiteX34" fmla="*/ 6119611 w 12329384"/>
                <a:gd name="connsiteY34" fmla="*/ 356970 h 812606"/>
                <a:gd name="connsiteX35" fmla="*/ 6559439 w 12329384"/>
                <a:gd name="connsiteY35" fmla="*/ 644296 h 812606"/>
                <a:gd name="connsiteX36" fmla="*/ 6982502 w 12329384"/>
                <a:gd name="connsiteY36" fmla="*/ 383863 h 812606"/>
                <a:gd name="connsiteX37" fmla="*/ 6982753 w 12329384"/>
                <a:gd name="connsiteY37" fmla="*/ 383454 h 812606"/>
                <a:gd name="connsiteX38" fmla="*/ 6984246 w 12329384"/>
                <a:gd name="connsiteY38" fmla="*/ 380360 h 812606"/>
                <a:gd name="connsiteX39" fmla="*/ 7040195 w 12329384"/>
                <a:gd name="connsiteY39" fmla="*/ 286991 h 812606"/>
                <a:gd name="connsiteX40" fmla="*/ 7531947 w 12329384"/>
                <a:gd name="connsiteY40" fmla="*/ 1 h 812606"/>
                <a:gd name="connsiteX41" fmla="*/ 7902374 w 12329384"/>
                <a:gd name="connsiteY41" fmla="*/ 148597 h 812606"/>
                <a:gd name="connsiteX42" fmla="*/ 7950580 w 12329384"/>
                <a:gd name="connsiteY42" fmla="*/ 195936 h 812606"/>
                <a:gd name="connsiteX43" fmla="*/ 7954894 w 12329384"/>
                <a:gd name="connsiteY43" fmla="*/ 187312 h 812606"/>
                <a:gd name="connsiteX44" fmla="*/ 7964430 w 12329384"/>
                <a:gd name="connsiteY44" fmla="*/ 204977 h 812606"/>
                <a:gd name="connsiteX45" fmla="*/ 8404258 w 12329384"/>
                <a:gd name="connsiteY45" fmla="*/ 492302 h 812606"/>
                <a:gd name="connsiteX46" fmla="*/ 8669869 w 12329384"/>
                <a:gd name="connsiteY46" fmla="*/ 401515 h 812606"/>
                <a:gd name="connsiteX47" fmla="*/ 8715076 w 12329384"/>
                <a:gd name="connsiteY47" fmla="*/ 363604 h 812606"/>
                <a:gd name="connsiteX48" fmla="*/ 8720650 w 12329384"/>
                <a:gd name="connsiteY48" fmla="*/ 356531 h 812606"/>
                <a:gd name="connsiteX49" fmla="*/ 8832573 w 12329384"/>
                <a:gd name="connsiteY49" fmla="*/ 258676 h 812606"/>
                <a:gd name="connsiteX50" fmla="*/ 8873853 w 12329384"/>
                <a:gd name="connsiteY50" fmla="*/ 229399 h 812606"/>
                <a:gd name="connsiteX51" fmla="*/ 9147426 w 12329384"/>
                <a:gd name="connsiteY51" fmla="*/ 151993 h 812606"/>
                <a:gd name="connsiteX52" fmla="*/ 9517853 w 12329384"/>
                <a:gd name="connsiteY52" fmla="*/ 300589 h 812606"/>
                <a:gd name="connsiteX53" fmla="*/ 9566059 w 12329384"/>
                <a:gd name="connsiteY53" fmla="*/ 347928 h 812606"/>
                <a:gd name="connsiteX54" fmla="*/ 9570373 w 12329384"/>
                <a:gd name="connsiteY54" fmla="*/ 339305 h 812606"/>
                <a:gd name="connsiteX55" fmla="*/ 9579908 w 12329384"/>
                <a:gd name="connsiteY55" fmla="*/ 356969 h 812606"/>
                <a:gd name="connsiteX56" fmla="*/ 10019738 w 12329384"/>
                <a:gd name="connsiteY56" fmla="*/ 644295 h 812606"/>
                <a:gd name="connsiteX57" fmla="*/ 10442800 w 12329384"/>
                <a:gd name="connsiteY57" fmla="*/ 383862 h 812606"/>
                <a:gd name="connsiteX58" fmla="*/ 10443052 w 12329384"/>
                <a:gd name="connsiteY58" fmla="*/ 383453 h 812606"/>
                <a:gd name="connsiteX59" fmla="*/ 10444544 w 12329384"/>
                <a:gd name="connsiteY59" fmla="*/ 380359 h 812606"/>
                <a:gd name="connsiteX60" fmla="*/ 10502074 w 12329384"/>
                <a:gd name="connsiteY60" fmla="*/ 271318 h 812606"/>
                <a:gd name="connsiteX61" fmla="*/ 10500493 w 12329384"/>
                <a:gd name="connsiteY61" fmla="*/ 286990 h 812606"/>
                <a:gd name="connsiteX62" fmla="*/ 10992245 w 12329384"/>
                <a:gd name="connsiteY62" fmla="*/ 0 h 812606"/>
                <a:gd name="connsiteX63" fmla="*/ 11362672 w 12329384"/>
                <a:gd name="connsiteY63" fmla="*/ 148596 h 812606"/>
                <a:gd name="connsiteX64" fmla="*/ 11410878 w 12329384"/>
                <a:gd name="connsiteY64" fmla="*/ 195935 h 812606"/>
                <a:gd name="connsiteX65" fmla="*/ 11424728 w 12329384"/>
                <a:gd name="connsiteY65" fmla="*/ 204976 h 812606"/>
                <a:gd name="connsiteX66" fmla="*/ 11864557 w 12329384"/>
                <a:gd name="connsiteY66" fmla="*/ 492302 h 812606"/>
                <a:gd name="connsiteX67" fmla="*/ 12329384 w 12329384"/>
                <a:gd name="connsiteY67" fmla="*/ 159808 h 812606"/>
                <a:gd name="connsiteX68" fmla="*/ 12329210 w 12329384"/>
                <a:gd name="connsiteY68" fmla="*/ 177225 h 812606"/>
                <a:gd name="connsiteX69" fmla="*/ 11735544 w 12329384"/>
                <a:gd name="connsiteY69" fmla="*/ 660610 h 812606"/>
                <a:gd name="connsiteX70" fmla="*/ 11365117 w 12329384"/>
                <a:gd name="connsiteY70" fmla="*/ 512014 h 812606"/>
                <a:gd name="connsiteX71" fmla="*/ 11316911 w 12329384"/>
                <a:gd name="connsiteY71" fmla="*/ 464675 h 812606"/>
                <a:gd name="connsiteX72" fmla="*/ 11312596 w 12329384"/>
                <a:gd name="connsiteY72" fmla="*/ 473298 h 812606"/>
                <a:gd name="connsiteX73" fmla="*/ 11303061 w 12329384"/>
                <a:gd name="connsiteY73" fmla="*/ 455634 h 812606"/>
                <a:gd name="connsiteX74" fmla="*/ 10863232 w 12329384"/>
                <a:gd name="connsiteY74" fmla="*/ 168308 h 812606"/>
                <a:gd name="connsiteX75" fmla="*/ 10440170 w 12329384"/>
                <a:gd name="connsiteY75" fmla="*/ 428741 h 812606"/>
                <a:gd name="connsiteX76" fmla="*/ 10439918 w 12329384"/>
                <a:gd name="connsiteY76" fmla="*/ 429150 h 812606"/>
                <a:gd name="connsiteX77" fmla="*/ 10438426 w 12329384"/>
                <a:gd name="connsiteY77" fmla="*/ 432244 h 812606"/>
                <a:gd name="connsiteX78" fmla="*/ 10388586 w 12329384"/>
                <a:gd name="connsiteY78" fmla="*/ 516101 h 812606"/>
                <a:gd name="connsiteX79" fmla="*/ 10382477 w 12329384"/>
                <a:gd name="connsiteY79" fmla="*/ 525613 h 812606"/>
                <a:gd name="connsiteX80" fmla="*/ 9890724 w 12329384"/>
                <a:gd name="connsiteY80" fmla="*/ 812603 h 812606"/>
                <a:gd name="connsiteX81" fmla="*/ 9520297 w 12329384"/>
                <a:gd name="connsiteY81" fmla="*/ 664007 h 812606"/>
                <a:gd name="connsiteX82" fmla="*/ 9472091 w 12329384"/>
                <a:gd name="connsiteY82" fmla="*/ 616668 h 812606"/>
                <a:gd name="connsiteX83" fmla="*/ 9467777 w 12329384"/>
                <a:gd name="connsiteY83" fmla="*/ 625292 h 812606"/>
                <a:gd name="connsiteX84" fmla="*/ 9458242 w 12329384"/>
                <a:gd name="connsiteY84" fmla="*/ 607627 h 812606"/>
                <a:gd name="connsiteX85" fmla="*/ 9018413 w 12329384"/>
                <a:gd name="connsiteY85" fmla="*/ 320302 h 812606"/>
                <a:gd name="connsiteX86" fmla="*/ 8752802 w 12329384"/>
                <a:gd name="connsiteY86" fmla="*/ 411089 h 812606"/>
                <a:gd name="connsiteX87" fmla="*/ 8707595 w 12329384"/>
                <a:gd name="connsiteY87" fmla="*/ 449000 h 812606"/>
                <a:gd name="connsiteX88" fmla="*/ 8702022 w 12329384"/>
                <a:gd name="connsiteY88" fmla="*/ 456073 h 812606"/>
                <a:gd name="connsiteX89" fmla="*/ 8590098 w 12329384"/>
                <a:gd name="connsiteY89" fmla="*/ 553928 h 812606"/>
                <a:gd name="connsiteX90" fmla="*/ 8548818 w 12329384"/>
                <a:gd name="connsiteY90" fmla="*/ 583206 h 812606"/>
                <a:gd name="connsiteX91" fmla="*/ 8275246 w 12329384"/>
                <a:gd name="connsiteY91" fmla="*/ 660611 h 812606"/>
                <a:gd name="connsiteX92" fmla="*/ 7904819 w 12329384"/>
                <a:gd name="connsiteY92" fmla="*/ 512015 h 812606"/>
                <a:gd name="connsiteX93" fmla="*/ 7856612 w 12329384"/>
                <a:gd name="connsiteY93" fmla="*/ 464676 h 812606"/>
                <a:gd name="connsiteX94" fmla="*/ 7852299 w 12329384"/>
                <a:gd name="connsiteY94" fmla="*/ 473299 h 812606"/>
                <a:gd name="connsiteX95" fmla="*/ 7842763 w 12329384"/>
                <a:gd name="connsiteY95" fmla="*/ 455635 h 812606"/>
                <a:gd name="connsiteX96" fmla="*/ 7402933 w 12329384"/>
                <a:gd name="connsiteY96" fmla="*/ 168309 h 812606"/>
                <a:gd name="connsiteX97" fmla="*/ 6979871 w 12329384"/>
                <a:gd name="connsiteY97" fmla="*/ 428742 h 812606"/>
                <a:gd name="connsiteX98" fmla="*/ 6979620 w 12329384"/>
                <a:gd name="connsiteY98" fmla="*/ 429151 h 812606"/>
                <a:gd name="connsiteX99" fmla="*/ 6978128 w 12329384"/>
                <a:gd name="connsiteY99" fmla="*/ 432245 h 812606"/>
                <a:gd name="connsiteX100" fmla="*/ 6922178 w 12329384"/>
                <a:gd name="connsiteY100" fmla="*/ 525614 h 812606"/>
                <a:gd name="connsiteX101" fmla="*/ 6430427 w 12329384"/>
                <a:gd name="connsiteY101" fmla="*/ 812604 h 812606"/>
                <a:gd name="connsiteX102" fmla="*/ 6059999 w 12329384"/>
                <a:gd name="connsiteY102" fmla="*/ 664008 h 812606"/>
                <a:gd name="connsiteX103" fmla="*/ 6011793 w 12329384"/>
                <a:gd name="connsiteY103" fmla="*/ 616669 h 812606"/>
                <a:gd name="connsiteX104" fmla="*/ 5997944 w 12329384"/>
                <a:gd name="connsiteY104" fmla="*/ 607628 h 812606"/>
                <a:gd name="connsiteX105" fmla="*/ 5558114 w 12329384"/>
                <a:gd name="connsiteY105" fmla="*/ 320302 h 812606"/>
                <a:gd name="connsiteX106" fmla="*/ 5292505 w 12329384"/>
                <a:gd name="connsiteY106" fmla="*/ 411089 h 812606"/>
                <a:gd name="connsiteX107" fmla="*/ 5207594 w 12329384"/>
                <a:gd name="connsiteY107" fmla="*/ 488913 h 812606"/>
                <a:gd name="connsiteX108" fmla="*/ 5088520 w 12329384"/>
                <a:gd name="connsiteY108" fmla="*/ 583208 h 812606"/>
                <a:gd name="connsiteX109" fmla="*/ 4814948 w 12329384"/>
                <a:gd name="connsiteY109" fmla="*/ 660613 h 812606"/>
                <a:gd name="connsiteX110" fmla="*/ 4444521 w 12329384"/>
                <a:gd name="connsiteY110" fmla="*/ 512017 h 812606"/>
                <a:gd name="connsiteX111" fmla="*/ 4396314 w 12329384"/>
                <a:gd name="connsiteY111" fmla="*/ 464678 h 812606"/>
                <a:gd name="connsiteX112" fmla="*/ 4392001 w 12329384"/>
                <a:gd name="connsiteY112" fmla="*/ 473301 h 812606"/>
                <a:gd name="connsiteX113" fmla="*/ 4382465 w 12329384"/>
                <a:gd name="connsiteY113" fmla="*/ 455637 h 812606"/>
                <a:gd name="connsiteX114" fmla="*/ 3942636 w 12329384"/>
                <a:gd name="connsiteY114" fmla="*/ 168311 h 812606"/>
                <a:gd name="connsiteX115" fmla="*/ 3519574 w 12329384"/>
                <a:gd name="connsiteY115" fmla="*/ 428744 h 812606"/>
                <a:gd name="connsiteX116" fmla="*/ 3477788 w 12329384"/>
                <a:gd name="connsiteY116" fmla="*/ 500852 h 812606"/>
                <a:gd name="connsiteX117" fmla="*/ 3467991 w 12329384"/>
                <a:gd name="connsiteY117" fmla="*/ 516104 h 812606"/>
                <a:gd name="connsiteX118" fmla="*/ 3461880 w 12329384"/>
                <a:gd name="connsiteY118" fmla="*/ 525616 h 812606"/>
                <a:gd name="connsiteX119" fmla="*/ 2970129 w 12329384"/>
                <a:gd name="connsiteY119" fmla="*/ 812606 h 812606"/>
                <a:gd name="connsiteX120" fmla="*/ 2599702 w 12329384"/>
                <a:gd name="connsiteY120" fmla="*/ 664010 h 812606"/>
                <a:gd name="connsiteX121" fmla="*/ 2551495 w 12329384"/>
                <a:gd name="connsiteY121" fmla="*/ 616671 h 812606"/>
                <a:gd name="connsiteX122" fmla="*/ 2547182 w 12329384"/>
                <a:gd name="connsiteY122" fmla="*/ 625295 h 812606"/>
                <a:gd name="connsiteX123" fmla="*/ 2537646 w 12329384"/>
                <a:gd name="connsiteY123" fmla="*/ 607630 h 812606"/>
                <a:gd name="connsiteX124" fmla="*/ 2097817 w 12329384"/>
                <a:gd name="connsiteY124" fmla="*/ 320304 h 812606"/>
                <a:gd name="connsiteX125" fmla="*/ 1832207 w 12329384"/>
                <a:gd name="connsiteY125" fmla="*/ 411091 h 812606"/>
                <a:gd name="connsiteX126" fmla="*/ 1722225 w 12329384"/>
                <a:gd name="connsiteY126" fmla="*/ 515954 h 812606"/>
                <a:gd name="connsiteX127" fmla="*/ 1628223 w 12329384"/>
                <a:gd name="connsiteY127" fmla="*/ 583210 h 812606"/>
                <a:gd name="connsiteX128" fmla="*/ 1354650 w 12329384"/>
                <a:gd name="connsiteY128" fmla="*/ 660615 h 812606"/>
                <a:gd name="connsiteX129" fmla="*/ 984223 w 12329384"/>
                <a:gd name="connsiteY129" fmla="*/ 512019 h 812606"/>
                <a:gd name="connsiteX130" fmla="*/ 931703 w 12329384"/>
                <a:gd name="connsiteY130" fmla="*/ 473303 h 812606"/>
                <a:gd name="connsiteX131" fmla="*/ 922167 w 12329384"/>
                <a:gd name="connsiteY131" fmla="*/ 455639 h 812606"/>
                <a:gd name="connsiteX132" fmla="*/ 482338 w 12329384"/>
                <a:gd name="connsiteY132" fmla="*/ 168313 h 812606"/>
                <a:gd name="connsiteX133" fmla="*/ 59276 w 12329384"/>
                <a:gd name="connsiteY133" fmla="*/ 428746 h 812606"/>
                <a:gd name="connsiteX134" fmla="*/ 59024 w 12329384"/>
                <a:gd name="connsiteY134" fmla="*/ 429155 h 812606"/>
                <a:gd name="connsiteX135" fmla="*/ 30746 w 12329384"/>
                <a:gd name="connsiteY135" fmla="*/ 480219 h 812606"/>
                <a:gd name="connsiteX136" fmla="*/ 1 w 12329384"/>
                <a:gd name="connsiteY136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49775 w 12329382"/>
                <a:gd name="connsiteY15" fmla="*/ 339308 h 812606"/>
                <a:gd name="connsiteX16" fmla="*/ 2659311 w 12329382"/>
                <a:gd name="connsiteY16" fmla="*/ 356972 h 812606"/>
                <a:gd name="connsiteX17" fmla="*/ 3099140 w 12329382"/>
                <a:gd name="connsiteY17" fmla="*/ 644298 h 812606"/>
                <a:gd name="connsiteX18" fmla="*/ 3522202 w 12329382"/>
                <a:gd name="connsiteY18" fmla="*/ 383865 h 812606"/>
                <a:gd name="connsiteX19" fmla="*/ 3573785 w 12329382"/>
                <a:gd name="connsiteY19" fmla="*/ 296505 h 812606"/>
                <a:gd name="connsiteX20" fmla="*/ 3579895 w 12329382"/>
                <a:gd name="connsiteY20" fmla="*/ 286993 h 812606"/>
                <a:gd name="connsiteX21" fmla="*/ 4071647 w 12329382"/>
                <a:gd name="connsiteY21" fmla="*/ 3 h 812606"/>
                <a:gd name="connsiteX22" fmla="*/ 4442074 w 12329382"/>
                <a:gd name="connsiteY22" fmla="*/ 148599 h 812606"/>
                <a:gd name="connsiteX23" fmla="*/ 4490280 w 12329382"/>
                <a:gd name="connsiteY23" fmla="*/ 195938 h 812606"/>
                <a:gd name="connsiteX24" fmla="*/ 4504130 w 12329382"/>
                <a:gd name="connsiteY24" fmla="*/ 204979 h 812606"/>
                <a:gd name="connsiteX25" fmla="*/ 4943959 w 12329382"/>
                <a:gd name="connsiteY25" fmla="*/ 492304 h 812606"/>
                <a:gd name="connsiteX26" fmla="*/ 5209569 w 12329382"/>
                <a:gd name="connsiteY26" fmla="*/ 401517 h 812606"/>
                <a:gd name="connsiteX27" fmla="*/ 5254773 w 12329382"/>
                <a:gd name="connsiteY27" fmla="*/ 363608 h 812606"/>
                <a:gd name="connsiteX28" fmla="*/ 5372274 w 12329382"/>
                <a:gd name="connsiteY28" fmla="*/ 258677 h 812606"/>
                <a:gd name="connsiteX29" fmla="*/ 5413553 w 12329382"/>
                <a:gd name="connsiteY29" fmla="*/ 229399 h 812606"/>
                <a:gd name="connsiteX30" fmla="*/ 5687126 w 12329382"/>
                <a:gd name="connsiteY30" fmla="*/ 151994 h 812606"/>
                <a:gd name="connsiteX31" fmla="*/ 6057553 w 12329382"/>
                <a:gd name="connsiteY31" fmla="*/ 300590 h 812606"/>
                <a:gd name="connsiteX32" fmla="*/ 6105759 w 12329382"/>
                <a:gd name="connsiteY32" fmla="*/ 347929 h 812606"/>
                <a:gd name="connsiteX33" fmla="*/ 6110073 w 12329382"/>
                <a:gd name="connsiteY33" fmla="*/ 339306 h 812606"/>
                <a:gd name="connsiteX34" fmla="*/ 6119609 w 12329382"/>
                <a:gd name="connsiteY34" fmla="*/ 356970 h 812606"/>
                <a:gd name="connsiteX35" fmla="*/ 6559437 w 12329382"/>
                <a:gd name="connsiteY35" fmla="*/ 644296 h 812606"/>
                <a:gd name="connsiteX36" fmla="*/ 6982500 w 12329382"/>
                <a:gd name="connsiteY36" fmla="*/ 383863 h 812606"/>
                <a:gd name="connsiteX37" fmla="*/ 6982751 w 12329382"/>
                <a:gd name="connsiteY37" fmla="*/ 383454 h 812606"/>
                <a:gd name="connsiteX38" fmla="*/ 6984244 w 12329382"/>
                <a:gd name="connsiteY38" fmla="*/ 380360 h 812606"/>
                <a:gd name="connsiteX39" fmla="*/ 7040193 w 12329382"/>
                <a:gd name="connsiteY39" fmla="*/ 286991 h 812606"/>
                <a:gd name="connsiteX40" fmla="*/ 7531945 w 12329382"/>
                <a:gd name="connsiteY40" fmla="*/ 1 h 812606"/>
                <a:gd name="connsiteX41" fmla="*/ 7902372 w 12329382"/>
                <a:gd name="connsiteY41" fmla="*/ 148597 h 812606"/>
                <a:gd name="connsiteX42" fmla="*/ 7950578 w 12329382"/>
                <a:gd name="connsiteY42" fmla="*/ 195936 h 812606"/>
                <a:gd name="connsiteX43" fmla="*/ 7954892 w 12329382"/>
                <a:gd name="connsiteY43" fmla="*/ 187312 h 812606"/>
                <a:gd name="connsiteX44" fmla="*/ 7964428 w 12329382"/>
                <a:gd name="connsiteY44" fmla="*/ 204977 h 812606"/>
                <a:gd name="connsiteX45" fmla="*/ 8404256 w 12329382"/>
                <a:gd name="connsiteY45" fmla="*/ 492302 h 812606"/>
                <a:gd name="connsiteX46" fmla="*/ 8669867 w 12329382"/>
                <a:gd name="connsiteY46" fmla="*/ 401515 h 812606"/>
                <a:gd name="connsiteX47" fmla="*/ 8715074 w 12329382"/>
                <a:gd name="connsiteY47" fmla="*/ 363604 h 812606"/>
                <a:gd name="connsiteX48" fmla="*/ 8720648 w 12329382"/>
                <a:gd name="connsiteY48" fmla="*/ 356531 h 812606"/>
                <a:gd name="connsiteX49" fmla="*/ 8832571 w 12329382"/>
                <a:gd name="connsiteY49" fmla="*/ 258676 h 812606"/>
                <a:gd name="connsiteX50" fmla="*/ 8873851 w 12329382"/>
                <a:gd name="connsiteY50" fmla="*/ 229399 h 812606"/>
                <a:gd name="connsiteX51" fmla="*/ 9147424 w 12329382"/>
                <a:gd name="connsiteY51" fmla="*/ 151993 h 812606"/>
                <a:gd name="connsiteX52" fmla="*/ 9517851 w 12329382"/>
                <a:gd name="connsiteY52" fmla="*/ 300589 h 812606"/>
                <a:gd name="connsiteX53" fmla="*/ 9566057 w 12329382"/>
                <a:gd name="connsiteY53" fmla="*/ 347928 h 812606"/>
                <a:gd name="connsiteX54" fmla="*/ 9570371 w 12329382"/>
                <a:gd name="connsiteY54" fmla="*/ 339305 h 812606"/>
                <a:gd name="connsiteX55" fmla="*/ 9579906 w 12329382"/>
                <a:gd name="connsiteY55" fmla="*/ 356969 h 812606"/>
                <a:gd name="connsiteX56" fmla="*/ 10019736 w 12329382"/>
                <a:gd name="connsiteY56" fmla="*/ 644295 h 812606"/>
                <a:gd name="connsiteX57" fmla="*/ 10442798 w 12329382"/>
                <a:gd name="connsiteY57" fmla="*/ 383862 h 812606"/>
                <a:gd name="connsiteX58" fmla="*/ 10443050 w 12329382"/>
                <a:gd name="connsiteY58" fmla="*/ 383453 h 812606"/>
                <a:gd name="connsiteX59" fmla="*/ 10444542 w 12329382"/>
                <a:gd name="connsiteY59" fmla="*/ 380359 h 812606"/>
                <a:gd name="connsiteX60" fmla="*/ 10502072 w 12329382"/>
                <a:gd name="connsiteY60" fmla="*/ 271318 h 812606"/>
                <a:gd name="connsiteX61" fmla="*/ 10500491 w 12329382"/>
                <a:gd name="connsiteY61" fmla="*/ 286990 h 812606"/>
                <a:gd name="connsiteX62" fmla="*/ 10992243 w 12329382"/>
                <a:gd name="connsiteY62" fmla="*/ 0 h 812606"/>
                <a:gd name="connsiteX63" fmla="*/ 11362670 w 12329382"/>
                <a:gd name="connsiteY63" fmla="*/ 148596 h 812606"/>
                <a:gd name="connsiteX64" fmla="*/ 11410876 w 12329382"/>
                <a:gd name="connsiteY64" fmla="*/ 195935 h 812606"/>
                <a:gd name="connsiteX65" fmla="*/ 11424726 w 12329382"/>
                <a:gd name="connsiteY65" fmla="*/ 204976 h 812606"/>
                <a:gd name="connsiteX66" fmla="*/ 11864555 w 12329382"/>
                <a:gd name="connsiteY66" fmla="*/ 492302 h 812606"/>
                <a:gd name="connsiteX67" fmla="*/ 12329382 w 12329382"/>
                <a:gd name="connsiteY67" fmla="*/ 159808 h 812606"/>
                <a:gd name="connsiteX68" fmla="*/ 12329208 w 12329382"/>
                <a:gd name="connsiteY68" fmla="*/ 177225 h 812606"/>
                <a:gd name="connsiteX69" fmla="*/ 11735542 w 12329382"/>
                <a:gd name="connsiteY69" fmla="*/ 660610 h 812606"/>
                <a:gd name="connsiteX70" fmla="*/ 11365115 w 12329382"/>
                <a:gd name="connsiteY70" fmla="*/ 512014 h 812606"/>
                <a:gd name="connsiteX71" fmla="*/ 11316909 w 12329382"/>
                <a:gd name="connsiteY71" fmla="*/ 464675 h 812606"/>
                <a:gd name="connsiteX72" fmla="*/ 11312594 w 12329382"/>
                <a:gd name="connsiteY72" fmla="*/ 473298 h 812606"/>
                <a:gd name="connsiteX73" fmla="*/ 11303059 w 12329382"/>
                <a:gd name="connsiteY73" fmla="*/ 455634 h 812606"/>
                <a:gd name="connsiteX74" fmla="*/ 10863230 w 12329382"/>
                <a:gd name="connsiteY74" fmla="*/ 168308 h 812606"/>
                <a:gd name="connsiteX75" fmla="*/ 10440168 w 12329382"/>
                <a:gd name="connsiteY75" fmla="*/ 428741 h 812606"/>
                <a:gd name="connsiteX76" fmla="*/ 10439916 w 12329382"/>
                <a:gd name="connsiteY76" fmla="*/ 429150 h 812606"/>
                <a:gd name="connsiteX77" fmla="*/ 10438424 w 12329382"/>
                <a:gd name="connsiteY77" fmla="*/ 432244 h 812606"/>
                <a:gd name="connsiteX78" fmla="*/ 10388584 w 12329382"/>
                <a:gd name="connsiteY78" fmla="*/ 516101 h 812606"/>
                <a:gd name="connsiteX79" fmla="*/ 10382475 w 12329382"/>
                <a:gd name="connsiteY79" fmla="*/ 525613 h 812606"/>
                <a:gd name="connsiteX80" fmla="*/ 9890722 w 12329382"/>
                <a:gd name="connsiteY80" fmla="*/ 812603 h 812606"/>
                <a:gd name="connsiteX81" fmla="*/ 9520295 w 12329382"/>
                <a:gd name="connsiteY81" fmla="*/ 664007 h 812606"/>
                <a:gd name="connsiteX82" fmla="*/ 9472089 w 12329382"/>
                <a:gd name="connsiteY82" fmla="*/ 616668 h 812606"/>
                <a:gd name="connsiteX83" fmla="*/ 9467775 w 12329382"/>
                <a:gd name="connsiteY83" fmla="*/ 625292 h 812606"/>
                <a:gd name="connsiteX84" fmla="*/ 9458240 w 12329382"/>
                <a:gd name="connsiteY84" fmla="*/ 607627 h 812606"/>
                <a:gd name="connsiteX85" fmla="*/ 9018411 w 12329382"/>
                <a:gd name="connsiteY85" fmla="*/ 320302 h 812606"/>
                <a:gd name="connsiteX86" fmla="*/ 8752800 w 12329382"/>
                <a:gd name="connsiteY86" fmla="*/ 411089 h 812606"/>
                <a:gd name="connsiteX87" fmla="*/ 8707593 w 12329382"/>
                <a:gd name="connsiteY87" fmla="*/ 449000 h 812606"/>
                <a:gd name="connsiteX88" fmla="*/ 8702020 w 12329382"/>
                <a:gd name="connsiteY88" fmla="*/ 456073 h 812606"/>
                <a:gd name="connsiteX89" fmla="*/ 8590096 w 12329382"/>
                <a:gd name="connsiteY89" fmla="*/ 553928 h 812606"/>
                <a:gd name="connsiteX90" fmla="*/ 8548816 w 12329382"/>
                <a:gd name="connsiteY90" fmla="*/ 583206 h 812606"/>
                <a:gd name="connsiteX91" fmla="*/ 8275244 w 12329382"/>
                <a:gd name="connsiteY91" fmla="*/ 660611 h 812606"/>
                <a:gd name="connsiteX92" fmla="*/ 7904817 w 12329382"/>
                <a:gd name="connsiteY92" fmla="*/ 512015 h 812606"/>
                <a:gd name="connsiteX93" fmla="*/ 7856610 w 12329382"/>
                <a:gd name="connsiteY93" fmla="*/ 464676 h 812606"/>
                <a:gd name="connsiteX94" fmla="*/ 7852297 w 12329382"/>
                <a:gd name="connsiteY94" fmla="*/ 473299 h 812606"/>
                <a:gd name="connsiteX95" fmla="*/ 7842761 w 12329382"/>
                <a:gd name="connsiteY95" fmla="*/ 455635 h 812606"/>
                <a:gd name="connsiteX96" fmla="*/ 7402931 w 12329382"/>
                <a:gd name="connsiteY96" fmla="*/ 168309 h 812606"/>
                <a:gd name="connsiteX97" fmla="*/ 6979869 w 12329382"/>
                <a:gd name="connsiteY97" fmla="*/ 428742 h 812606"/>
                <a:gd name="connsiteX98" fmla="*/ 6979618 w 12329382"/>
                <a:gd name="connsiteY98" fmla="*/ 429151 h 812606"/>
                <a:gd name="connsiteX99" fmla="*/ 6978126 w 12329382"/>
                <a:gd name="connsiteY99" fmla="*/ 432245 h 812606"/>
                <a:gd name="connsiteX100" fmla="*/ 6922176 w 12329382"/>
                <a:gd name="connsiteY100" fmla="*/ 525614 h 812606"/>
                <a:gd name="connsiteX101" fmla="*/ 6430425 w 12329382"/>
                <a:gd name="connsiteY101" fmla="*/ 812604 h 812606"/>
                <a:gd name="connsiteX102" fmla="*/ 6059997 w 12329382"/>
                <a:gd name="connsiteY102" fmla="*/ 664008 h 812606"/>
                <a:gd name="connsiteX103" fmla="*/ 6011791 w 12329382"/>
                <a:gd name="connsiteY103" fmla="*/ 616669 h 812606"/>
                <a:gd name="connsiteX104" fmla="*/ 5997942 w 12329382"/>
                <a:gd name="connsiteY104" fmla="*/ 607628 h 812606"/>
                <a:gd name="connsiteX105" fmla="*/ 5558112 w 12329382"/>
                <a:gd name="connsiteY105" fmla="*/ 320302 h 812606"/>
                <a:gd name="connsiteX106" fmla="*/ 5292503 w 12329382"/>
                <a:gd name="connsiteY106" fmla="*/ 411089 h 812606"/>
                <a:gd name="connsiteX107" fmla="*/ 5207592 w 12329382"/>
                <a:gd name="connsiteY107" fmla="*/ 488913 h 812606"/>
                <a:gd name="connsiteX108" fmla="*/ 5088518 w 12329382"/>
                <a:gd name="connsiteY108" fmla="*/ 583208 h 812606"/>
                <a:gd name="connsiteX109" fmla="*/ 4814946 w 12329382"/>
                <a:gd name="connsiteY109" fmla="*/ 660613 h 812606"/>
                <a:gd name="connsiteX110" fmla="*/ 4444519 w 12329382"/>
                <a:gd name="connsiteY110" fmla="*/ 512017 h 812606"/>
                <a:gd name="connsiteX111" fmla="*/ 4396312 w 12329382"/>
                <a:gd name="connsiteY111" fmla="*/ 464678 h 812606"/>
                <a:gd name="connsiteX112" fmla="*/ 4382463 w 12329382"/>
                <a:gd name="connsiteY112" fmla="*/ 455637 h 812606"/>
                <a:gd name="connsiteX113" fmla="*/ 3942634 w 12329382"/>
                <a:gd name="connsiteY113" fmla="*/ 168311 h 812606"/>
                <a:gd name="connsiteX114" fmla="*/ 3519572 w 12329382"/>
                <a:gd name="connsiteY114" fmla="*/ 428744 h 812606"/>
                <a:gd name="connsiteX115" fmla="*/ 3477786 w 12329382"/>
                <a:gd name="connsiteY115" fmla="*/ 500852 h 812606"/>
                <a:gd name="connsiteX116" fmla="*/ 3467989 w 12329382"/>
                <a:gd name="connsiteY116" fmla="*/ 516104 h 812606"/>
                <a:gd name="connsiteX117" fmla="*/ 3461878 w 12329382"/>
                <a:gd name="connsiteY117" fmla="*/ 525616 h 812606"/>
                <a:gd name="connsiteX118" fmla="*/ 2970127 w 12329382"/>
                <a:gd name="connsiteY118" fmla="*/ 812606 h 812606"/>
                <a:gd name="connsiteX119" fmla="*/ 2599700 w 12329382"/>
                <a:gd name="connsiteY119" fmla="*/ 664010 h 812606"/>
                <a:gd name="connsiteX120" fmla="*/ 2551493 w 12329382"/>
                <a:gd name="connsiteY120" fmla="*/ 616671 h 812606"/>
                <a:gd name="connsiteX121" fmla="*/ 2547180 w 12329382"/>
                <a:gd name="connsiteY121" fmla="*/ 625295 h 812606"/>
                <a:gd name="connsiteX122" fmla="*/ 2537644 w 12329382"/>
                <a:gd name="connsiteY122" fmla="*/ 607630 h 812606"/>
                <a:gd name="connsiteX123" fmla="*/ 2097815 w 12329382"/>
                <a:gd name="connsiteY123" fmla="*/ 320304 h 812606"/>
                <a:gd name="connsiteX124" fmla="*/ 1832205 w 12329382"/>
                <a:gd name="connsiteY124" fmla="*/ 411091 h 812606"/>
                <a:gd name="connsiteX125" fmla="*/ 1722223 w 12329382"/>
                <a:gd name="connsiteY125" fmla="*/ 515954 h 812606"/>
                <a:gd name="connsiteX126" fmla="*/ 1628221 w 12329382"/>
                <a:gd name="connsiteY126" fmla="*/ 583210 h 812606"/>
                <a:gd name="connsiteX127" fmla="*/ 1354648 w 12329382"/>
                <a:gd name="connsiteY127" fmla="*/ 660615 h 812606"/>
                <a:gd name="connsiteX128" fmla="*/ 984221 w 12329382"/>
                <a:gd name="connsiteY128" fmla="*/ 512019 h 812606"/>
                <a:gd name="connsiteX129" fmla="*/ 931701 w 12329382"/>
                <a:gd name="connsiteY129" fmla="*/ 473303 h 812606"/>
                <a:gd name="connsiteX130" fmla="*/ 922165 w 12329382"/>
                <a:gd name="connsiteY130" fmla="*/ 455639 h 812606"/>
                <a:gd name="connsiteX131" fmla="*/ 482336 w 12329382"/>
                <a:gd name="connsiteY131" fmla="*/ 168313 h 812606"/>
                <a:gd name="connsiteX132" fmla="*/ 59274 w 12329382"/>
                <a:gd name="connsiteY132" fmla="*/ 428746 h 812606"/>
                <a:gd name="connsiteX133" fmla="*/ 59022 w 12329382"/>
                <a:gd name="connsiteY133" fmla="*/ 429155 h 812606"/>
                <a:gd name="connsiteX134" fmla="*/ 30744 w 12329382"/>
                <a:gd name="connsiteY134" fmla="*/ 480219 h 812606"/>
                <a:gd name="connsiteX135" fmla="*/ -1 w 12329382"/>
                <a:gd name="connsiteY135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49777 w 12329384"/>
                <a:gd name="connsiteY15" fmla="*/ 339308 h 812606"/>
                <a:gd name="connsiteX16" fmla="*/ 2659313 w 12329384"/>
                <a:gd name="connsiteY16" fmla="*/ 356972 h 812606"/>
                <a:gd name="connsiteX17" fmla="*/ 3099142 w 12329384"/>
                <a:gd name="connsiteY17" fmla="*/ 644298 h 812606"/>
                <a:gd name="connsiteX18" fmla="*/ 3522204 w 12329384"/>
                <a:gd name="connsiteY18" fmla="*/ 383865 h 812606"/>
                <a:gd name="connsiteX19" fmla="*/ 3573787 w 12329384"/>
                <a:gd name="connsiteY19" fmla="*/ 296505 h 812606"/>
                <a:gd name="connsiteX20" fmla="*/ 3579897 w 12329384"/>
                <a:gd name="connsiteY20" fmla="*/ 286993 h 812606"/>
                <a:gd name="connsiteX21" fmla="*/ 4071649 w 12329384"/>
                <a:gd name="connsiteY21" fmla="*/ 3 h 812606"/>
                <a:gd name="connsiteX22" fmla="*/ 4442076 w 12329384"/>
                <a:gd name="connsiteY22" fmla="*/ 148599 h 812606"/>
                <a:gd name="connsiteX23" fmla="*/ 4490282 w 12329384"/>
                <a:gd name="connsiteY23" fmla="*/ 195938 h 812606"/>
                <a:gd name="connsiteX24" fmla="*/ 4504132 w 12329384"/>
                <a:gd name="connsiteY24" fmla="*/ 204979 h 812606"/>
                <a:gd name="connsiteX25" fmla="*/ 4943961 w 12329384"/>
                <a:gd name="connsiteY25" fmla="*/ 492304 h 812606"/>
                <a:gd name="connsiteX26" fmla="*/ 5209571 w 12329384"/>
                <a:gd name="connsiteY26" fmla="*/ 401517 h 812606"/>
                <a:gd name="connsiteX27" fmla="*/ 5254775 w 12329384"/>
                <a:gd name="connsiteY27" fmla="*/ 363608 h 812606"/>
                <a:gd name="connsiteX28" fmla="*/ 5372276 w 12329384"/>
                <a:gd name="connsiteY28" fmla="*/ 258677 h 812606"/>
                <a:gd name="connsiteX29" fmla="*/ 5413555 w 12329384"/>
                <a:gd name="connsiteY29" fmla="*/ 229399 h 812606"/>
                <a:gd name="connsiteX30" fmla="*/ 5687128 w 12329384"/>
                <a:gd name="connsiteY30" fmla="*/ 151994 h 812606"/>
                <a:gd name="connsiteX31" fmla="*/ 6057555 w 12329384"/>
                <a:gd name="connsiteY31" fmla="*/ 300590 h 812606"/>
                <a:gd name="connsiteX32" fmla="*/ 6105761 w 12329384"/>
                <a:gd name="connsiteY32" fmla="*/ 347929 h 812606"/>
                <a:gd name="connsiteX33" fmla="*/ 6110075 w 12329384"/>
                <a:gd name="connsiteY33" fmla="*/ 339306 h 812606"/>
                <a:gd name="connsiteX34" fmla="*/ 6119611 w 12329384"/>
                <a:gd name="connsiteY34" fmla="*/ 356970 h 812606"/>
                <a:gd name="connsiteX35" fmla="*/ 6559439 w 12329384"/>
                <a:gd name="connsiteY35" fmla="*/ 644296 h 812606"/>
                <a:gd name="connsiteX36" fmla="*/ 6982502 w 12329384"/>
                <a:gd name="connsiteY36" fmla="*/ 383863 h 812606"/>
                <a:gd name="connsiteX37" fmla="*/ 6982753 w 12329384"/>
                <a:gd name="connsiteY37" fmla="*/ 383454 h 812606"/>
                <a:gd name="connsiteX38" fmla="*/ 6984246 w 12329384"/>
                <a:gd name="connsiteY38" fmla="*/ 380360 h 812606"/>
                <a:gd name="connsiteX39" fmla="*/ 7040195 w 12329384"/>
                <a:gd name="connsiteY39" fmla="*/ 286991 h 812606"/>
                <a:gd name="connsiteX40" fmla="*/ 7531947 w 12329384"/>
                <a:gd name="connsiteY40" fmla="*/ 1 h 812606"/>
                <a:gd name="connsiteX41" fmla="*/ 7902374 w 12329384"/>
                <a:gd name="connsiteY41" fmla="*/ 148597 h 812606"/>
                <a:gd name="connsiteX42" fmla="*/ 7950580 w 12329384"/>
                <a:gd name="connsiteY42" fmla="*/ 195936 h 812606"/>
                <a:gd name="connsiteX43" fmla="*/ 7954894 w 12329384"/>
                <a:gd name="connsiteY43" fmla="*/ 187312 h 812606"/>
                <a:gd name="connsiteX44" fmla="*/ 7964430 w 12329384"/>
                <a:gd name="connsiteY44" fmla="*/ 204977 h 812606"/>
                <a:gd name="connsiteX45" fmla="*/ 8404258 w 12329384"/>
                <a:gd name="connsiteY45" fmla="*/ 492302 h 812606"/>
                <a:gd name="connsiteX46" fmla="*/ 8669869 w 12329384"/>
                <a:gd name="connsiteY46" fmla="*/ 401515 h 812606"/>
                <a:gd name="connsiteX47" fmla="*/ 8715076 w 12329384"/>
                <a:gd name="connsiteY47" fmla="*/ 363604 h 812606"/>
                <a:gd name="connsiteX48" fmla="*/ 8720650 w 12329384"/>
                <a:gd name="connsiteY48" fmla="*/ 356531 h 812606"/>
                <a:gd name="connsiteX49" fmla="*/ 8832573 w 12329384"/>
                <a:gd name="connsiteY49" fmla="*/ 258676 h 812606"/>
                <a:gd name="connsiteX50" fmla="*/ 8873853 w 12329384"/>
                <a:gd name="connsiteY50" fmla="*/ 229399 h 812606"/>
                <a:gd name="connsiteX51" fmla="*/ 9147426 w 12329384"/>
                <a:gd name="connsiteY51" fmla="*/ 151993 h 812606"/>
                <a:gd name="connsiteX52" fmla="*/ 9517853 w 12329384"/>
                <a:gd name="connsiteY52" fmla="*/ 300589 h 812606"/>
                <a:gd name="connsiteX53" fmla="*/ 9566059 w 12329384"/>
                <a:gd name="connsiteY53" fmla="*/ 347928 h 812606"/>
                <a:gd name="connsiteX54" fmla="*/ 9570373 w 12329384"/>
                <a:gd name="connsiteY54" fmla="*/ 339305 h 812606"/>
                <a:gd name="connsiteX55" fmla="*/ 9579908 w 12329384"/>
                <a:gd name="connsiteY55" fmla="*/ 356969 h 812606"/>
                <a:gd name="connsiteX56" fmla="*/ 10019738 w 12329384"/>
                <a:gd name="connsiteY56" fmla="*/ 644295 h 812606"/>
                <a:gd name="connsiteX57" fmla="*/ 10442800 w 12329384"/>
                <a:gd name="connsiteY57" fmla="*/ 383862 h 812606"/>
                <a:gd name="connsiteX58" fmla="*/ 10443052 w 12329384"/>
                <a:gd name="connsiteY58" fmla="*/ 383453 h 812606"/>
                <a:gd name="connsiteX59" fmla="*/ 10444544 w 12329384"/>
                <a:gd name="connsiteY59" fmla="*/ 380359 h 812606"/>
                <a:gd name="connsiteX60" fmla="*/ 10502074 w 12329384"/>
                <a:gd name="connsiteY60" fmla="*/ 271318 h 812606"/>
                <a:gd name="connsiteX61" fmla="*/ 10500493 w 12329384"/>
                <a:gd name="connsiteY61" fmla="*/ 286990 h 812606"/>
                <a:gd name="connsiteX62" fmla="*/ 10992245 w 12329384"/>
                <a:gd name="connsiteY62" fmla="*/ 0 h 812606"/>
                <a:gd name="connsiteX63" fmla="*/ 11362672 w 12329384"/>
                <a:gd name="connsiteY63" fmla="*/ 148596 h 812606"/>
                <a:gd name="connsiteX64" fmla="*/ 11410878 w 12329384"/>
                <a:gd name="connsiteY64" fmla="*/ 195935 h 812606"/>
                <a:gd name="connsiteX65" fmla="*/ 11424728 w 12329384"/>
                <a:gd name="connsiteY65" fmla="*/ 204976 h 812606"/>
                <a:gd name="connsiteX66" fmla="*/ 11864557 w 12329384"/>
                <a:gd name="connsiteY66" fmla="*/ 492302 h 812606"/>
                <a:gd name="connsiteX67" fmla="*/ 12329384 w 12329384"/>
                <a:gd name="connsiteY67" fmla="*/ 159808 h 812606"/>
                <a:gd name="connsiteX68" fmla="*/ 12329210 w 12329384"/>
                <a:gd name="connsiteY68" fmla="*/ 177225 h 812606"/>
                <a:gd name="connsiteX69" fmla="*/ 11735544 w 12329384"/>
                <a:gd name="connsiteY69" fmla="*/ 660610 h 812606"/>
                <a:gd name="connsiteX70" fmla="*/ 11365117 w 12329384"/>
                <a:gd name="connsiteY70" fmla="*/ 512014 h 812606"/>
                <a:gd name="connsiteX71" fmla="*/ 11316911 w 12329384"/>
                <a:gd name="connsiteY71" fmla="*/ 464675 h 812606"/>
                <a:gd name="connsiteX72" fmla="*/ 11312596 w 12329384"/>
                <a:gd name="connsiteY72" fmla="*/ 473298 h 812606"/>
                <a:gd name="connsiteX73" fmla="*/ 11303061 w 12329384"/>
                <a:gd name="connsiteY73" fmla="*/ 455634 h 812606"/>
                <a:gd name="connsiteX74" fmla="*/ 10863232 w 12329384"/>
                <a:gd name="connsiteY74" fmla="*/ 168308 h 812606"/>
                <a:gd name="connsiteX75" fmla="*/ 10440170 w 12329384"/>
                <a:gd name="connsiteY75" fmla="*/ 428741 h 812606"/>
                <a:gd name="connsiteX76" fmla="*/ 10439918 w 12329384"/>
                <a:gd name="connsiteY76" fmla="*/ 429150 h 812606"/>
                <a:gd name="connsiteX77" fmla="*/ 10438426 w 12329384"/>
                <a:gd name="connsiteY77" fmla="*/ 432244 h 812606"/>
                <a:gd name="connsiteX78" fmla="*/ 10388586 w 12329384"/>
                <a:gd name="connsiteY78" fmla="*/ 516101 h 812606"/>
                <a:gd name="connsiteX79" fmla="*/ 10382477 w 12329384"/>
                <a:gd name="connsiteY79" fmla="*/ 525613 h 812606"/>
                <a:gd name="connsiteX80" fmla="*/ 9890724 w 12329384"/>
                <a:gd name="connsiteY80" fmla="*/ 812603 h 812606"/>
                <a:gd name="connsiteX81" fmla="*/ 9520297 w 12329384"/>
                <a:gd name="connsiteY81" fmla="*/ 664007 h 812606"/>
                <a:gd name="connsiteX82" fmla="*/ 9472091 w 12329384"/>
                <a:gd name="connsiteY82" fmla="*/ 616668 h 812606"/>
                <a:gd name="connsiteX83" fmla="*/ 9467777 w 12329384"/>
                <a:gd name="connsiteY83" fmla="*/ 625292 h 812606"/>
                <a:gd name="connsiteX84" fmla="*/ 9458242 w 12329384"/>
                <a:gd name="connsiteY84" fmla="*/ 607627 h 812606"/>
                <a:gd name="connsiteX85" fmla="*/ 9018413 w 12329384"/>
                <a:gd name="connsiteY85" fmla="*/ 320302 h 812606"/>
                <a:gd name="connsiteX86" fmla="*/ 8752802 w 12329384"/>
                <a:gd name="connsiteY86" fmla="*/ 411089 h 812606"/>
                <a:gd name="connsiteX87" fmla="*/ 8707595 w 12329384"/>
                <a:gd name="connsiteY87" fmla="*/ 449000 h 812606"/>
                <a:gd name="connsiteX88" fmla="*/ 8702022 w 12329384"/>
                <a:gd name="connsiteY88" fmla="*/ 456073 h 812606"/>
                <a:gd name="connsiteX89" fmla="*/ 8590098 w 12329384"/>
                <a:gd name="connsiteY89" fmla="*/ 553928 h 812606"/>
                <a:gd name="connsiteX90" fmla="*/ 8548818 w 12329384"/>
                <a:gd name="connsiteY90" fmla="*/ 583206 h 812606"/>
                <a:gd name="connsiteX91" fmla="*/ 8275246 w 12329384"/>
                <a:gd name="connsiteY91" fmla="*/ 660611 h 812606"/>
                <a:gd name="connsiteX92" fmla="*/ 7904819 w 12329384"/>
                <a:gd name="connsiteY92" fmla="*/ 512015 h 812606"/>
                <a:gd name="connsiteX93" fmla="*/ 7856612 w 12329384"/>
                <a:gd name="connsiteY93" fmla="*/ 464676 h 812606"/>
                <a:gd name="connsiteX94" fmla="*/ 7852299 w 12329384"/>
                <a:gd name="connsiteY94" fmla="*/ 473299 h 812606"/>
                <a:gd name="connsiteX95" fmla="*/ 7842763 w 12329384"/>
                <a:gd name="connsiteY95" fmla="*/ 455635 h 812606"/>
                <a:gd name="connsiteX96" fmla="*/ 7402933 w 12329384"/>
                <a:gd name="connsiteY96" fmla="*/ 168309 h 812606"/>
                <a:gd name="connsiteX97" fmla="*/ 6979871 w 12329384"/>
                <a:gd name="connsiteY97" fmla="*/ 428742 h 812606"/>
                <a:gd name="connsiteX98" fmla="*/ 6979620 w 12329384"/>
                <a:gd name="connsiteY98" fmla="*/ 429151 h 812606"/>
                <a:gd name="connsiteX99" fmla="*/ 6978128 w 12329384"/>
                <a:gd name="connsiteY99" fmla="*/ 432245 h 812606"/>
                <a:gd name="connsiteX100" fmla="*/ 6922178 w 12329384"/>
                <a:gd name="connsiteY100" fmla="*/ 525614 h 812606"/>
                <a:gd name="connsiteX101" fmla="*/ 6430427 w 12329384"/>
                <a:gd name="connsiteY101" fmla="*/ 812604 h 812606"/>
                <a:gd name="connsiteX102" fmla="*/ 6059999 w 12329384"/>
                <a:gd name="connsiteY102" fmla="*/ 664008 h 812606"/>
                <a:gd name="connsiteX103" fmla="*/ 6011793 w 12329384"/>
                <a:gd name="connsiteY103" fmla="*/ 616669 h 812606"/>
                <a:gd name="connsiteX104" fmla="*/ 5997944 w 12329384"/>
                <a:gd name="connsiteY104" fmla="*/ 607628 h 812606"/>
                <a:gd name="connsiteX105" fmla="*/ 5558114 w 12329384"/>
                <a:gd name="connsiteY105" fmla="*/ 320302 h 812606"/>
                <a:gd name="connsiteX106" fmla="*/ 5292505 w 12329384"/>
                <a:gd name="connsiteY106" fmla="*/ 411089 h 812606"/>
                <a:gd name="connsiteX107" fmla="*/ 5207594 w 12329384"/>
                <a:gd name="connsiteY107" fmla="*/ 488913 h 812606"/>
                <a:gd name="connsiteX108" fmla="*/ 5088520 w 12329384"/>
                <a:gd name="connsiteY108" fmla="*/ 583208 h 812606"/>
                <a:gd name="connsiteX109" fmla="*/ 4814948 w 12329384"/>
                <a:gd name="connsiteY109" fmla="*/ 660613 h 812606"/>
                <a:gd name="connsiteX110" fmla="*/ 4444521 w 12329384"/>
                <a:gd name="connsiteY110" fmla="*/ 512017 h 812606"/>
                <a:gd name="connsiteX111" fmla="*/ 4396314 w 12329384"/>
                <a:gd name="connsiteY111" fmla="*/ 464678 h 812606"/>
                <a:gd name="connsiteX112" fmla="*/ 4382465 w 12329384"/>
                <a:gd name="connsiteY112" fmla="*/ 455637 h 812606"/>
                <a:gd name="connsiteX113" fmla="*/ 3942636 w 12329384"/>
                <a:gd name="connsiteY113" fmla="*/ 168311 h 812606"/>
                <a:gd name="connsiteX114" fmla="*/ 3519574 w 12329384"/>
                <a:gd name="connsiteY114" fmla="*/ 428744 h 812606"/>
                <a:gd name="connsiteX115" fmla="*/ 3477788 w 12329384"/>
                <a:gd name="connsiteY115" fmla="*/ 500852 h 812606"/>
                <a:gd name="connsiteX116" fmla="*/ 3467991 w 12329384"/>
                <a:gd name="connsiteY116" fmla="*/ 516104 h 812606"/>
                <a:gd name="connsiteX117" fmla="*/ 3461880 w 12329384"/>
                <a:gd name="connsiteY117" fmla="*/ 525616 h 812606"/>
                <a:gd name="connsiteX118" fmla="*/ 2970129 w 12329384"/>
                <a:gd name="connsiteY118" fmla="*/ 812606 h 812606"/>
                <a:gd name="connsiteX119" fmla="*/ 2599702 w 12329384"/>
                <a:gd name="connsiteY119" fmla="*/ 664010 h 812606"/>
                <a:gd name="connsiteX120" fmla="*/ 2551495 w 12329384"/>
                <a:gd name="connsiteY120" fmla="*/ 616671 h 812606"/>
                <a:gd name="connsiteX121" fmla="*/ 2537646 w 12329384"/>
                <a:gd name="connsiteY121" fmla="*/ 607630 h 812606"/>
                <a:gd name="connsiteX122" fmla="*/ 2097817 w 12329384"/>
                <a:gd name="connsiteY122" fmla="*/ 320304 h 812606"/>
                <a:gd name="connsiteX123" fmla="*/ 1832207 w 12329384"/>
                <a:gd name="connsiteY123" fmla="*/ 411091 h 812606"/>
                <a:gd name="connsiteX124" fmla="*/ 1722225 w 12329384"/>
                <a:gd name="connsiteY124" fmla="*/ 515954 h 812606"/>
                <a:gd name="connsiteX125" fmla="*/ 1628223 w 12329384"/>
                <a:gd name="connsiteY125" fmla="*/ 583210 h 812606"/>
                <a:gd name="connsiteX126" fmla="*/ 1354650 w 12329384"/>
                <a:gd name="connsiteY126" fmla="*/ 660615 h 812606"/>
                <a:gd name="connsiteX127" fmla="*/ 984223 w 12329384"/>
                <a:gd name="connsiteY127" fmla="*/ 512019 h 812606"/>
                <a:gd name="connsiteX128" fmla="*/ 931703 w 12329384"/>
                <a:gd name="connsiteY128" fmla="*/ 473303 h 812606"/>
                <a:gd name="connsiteX129" fmla="*/ 922167 w 12329384"/>
                <a:gd name="connsiteY129" fmla="*/ 455639 h 812606"/>
                <a:gd name="connsiteX130" fmla="*/ 482338 w 12329384"/>
                <a:gd name="connsiteY130" fmla="*/ 168313 h 812606"/>
                <a:gd name="connsiteX131" fmla="*/ 59276 w 12329384"/>
                <a:gd name="connsiteY131" fmla="*/ 428746 h 812606"/>
                <a:gd name="connsiteX132" fmla="*/ 59024 w 12329384"/>
                <a:gd name="connsiteY132" fmla="*/ 429155 h 812606"/>
                <a:gd name="connsiteX133" fmla="*/ 30746 w 12329384"/>
                <a:gd name="connsiteY133" fmla="*/ 480219 h 812606"/>
                <a:gd name="connsiteX134" fmla="*/ 1 w 12329384"/>
                <a:gd name="connsiteY134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490280 w 12329382"/>
                <a:gd name="connsiteY22" fmla="*/ 195938 h 812606"/>
                <a:gd name="connsiteX23" fmla="*/ 4504130 w 12329382"/>
                <a:gd name="connsiteY23" fmla="*/ 204979 h 812606"/>
                <a:gd name="connsiteX24" fmla="*/ 4943959 w 12329382"/>
                <a:gd name="connsiteY24" fmla="*/ 492304 h 812606"/>
                <a:gd name="connsiteX25" fmla="*/ 5209569 w 12329382"/>
                <a:gd name="connsiteY25" fmla="*/ 401517 h 812606"/>
                <a:gd name="connsiteX26" fmla="*/ 5254773 w 12329382"/>
                <a:gd name="connsiteY26" fmla="*/ 363608 h 812606"/>
                <a:gd name="connsiteX27" fmla="*/ 5372274 w 12329382"/>
                <a:gd name="connsiteY27" fmla="*/ 258677 h 812606"/>
                <a:gd name="connsiteX28" fmla="*/ 5413553 w 12329382"/>
                <a:gd name="connsiteY28" fmla="*/ 229399 h 812606"/>
                <a:gd name="connsiteX29" fmla="*/ 5687126 w 12329382"/>
                <a:gd name="connsiteY29" fmla="*/ 151994 h 812606"/>
                <a:gd name="connsiteX30" fmla="*/ 6057553 w 12329382"/>
                <a:gd name="connsiteY30" fmla="*/ 300590 h 812606"/>
                <a:gd name="connsiteX31" fmla="*/ 6105759 w 12329382"/>
                <a:gd name="connsiteY31" fmla="*/ 347929 h 812606"/>
                <a:gd name="connsiteX32" fmla="*/ 6110073 w 12329382"/>
                <a:gd name="connsiteY32" fmla="*/ 339306 h 812606"/>
                <a:gd name="connsiteX33" fmla="*/ 6119609 w 12329382"/>
                <a:gd name="connsiteY33" fmla="*/ 356970 h 812606"/>
                <a:gd name="connsiteX34" fmla="*/ 6559437 w 12329382"/>
                <a:gd name="connsiteY34" fmla="*/ 644296 h 812606"/>
                <a:gd name="connsiteX35" fmla="*/ 6982500 w 12329382"/>
                <a:gd name="connsiteY35" fmla="*/ 383863 h 812606"/>
                <a:gd name="connsiteX36" fmla="*/ 6982751 w 12329382"/>
                <a:gd name="connsiteY36" fmla="*/ 383454 h 812606"/>
                <a:gd name="connsiteX37" fmla="*/ 6984244 w 12329382"/>
                <a:gd name="connsiteY37" fmla="*/ 380360 h 812606"/>
                <a:gd name="connsiteX38" fmla="*/ 7040193 w 12329382"/>
                <a:gd name="connsiteY38" fmla="*/ 286991 h 812606"/>
                <a:gd name="connsiteX39" fmla="*/ 7531945 w 12329382"/>
                <a:gd name="connsiteY39" fmla="*/ 1 h 812606"/>
                <a:gd name="connsiteX40" fmla="*/ 7902372 w 12329382"/>
                <a:gd name="connsiteY40" fmla="*/ 148597 h 812606"/>
                <a:gd name="connsiteX41" fmla="*/ 7950578 w 12329382"/>
                <a:gd name="connsiteY41" fmla="*/ 195936 h 812606"/>
                <a:gd name="connsiteX42" fmla="*/ 7954892 w 12329382"/>
                <a:gd name="connsiteY42" fmla="*/ 187312 h 812606"/>
                <a:gd name="connsiteX43" fmla="*/ 7964428 w 12329382"/>
                <a:gd name="connsiteY43" fmla="*/ 204977 h 812606"/>
                <a:gd name="connsiteX44" fmla="*/ 8404256 w 12329382"/>
                <a:gd name="connsiteY44" fmla="*/ 492302 h 812606"/>
                <a:gd name="connsiteX45" fmla="*/ 8669867 w 12329382"/>
                <a:gd name="connsiteY45" fmla="*/ 401515 h 812606"/>
                <a:gd name="connsiteX46" fmla="*/ 8715074 w 12329382"/>
                <a:gd name="connsiteY46" fmla="*/ 363604 h 812606"/>
                <a:gd name="connsiteX47" fmla="*/ 8720648 w 12329382"/>
                <a:gd name="connsiteY47" fmla="*/ 356531 h 812606"/>
                <a:gd name="connsiteX48" fmla="*/ 8832571 w 12329382"/>
                <a:gd name="connsiteY48" fmla="*/ 258676 h 812606"/>
                <a:gd name="connsiteX49" fmla="*/ 8873851 w 12329382"/>
                <a:gd name="connsiteY49" fmla="*/ 229399 h 812606"/>
                <a:gd name="connsiteX50" fmla="*/ 9147424 w 12329382"/>
                <a:gd name="connsiteY50" fmla="*/ 151993 h 812606"/>
                <a:gd name="connsiteX51" fmla="*/ 9517851 w 12329382"/>
                <a:gd name="connsiteY51" fmla="*/ 300589 h 812606"/>
                <a:gd name="connsiteX52" fmla="*/ 9566057 w 12329382"/>
                <a:gd name="connsiteY52" fmla="*/ 347928 h 812606"/>
                <a:gd name="connsiteX53" fmla="*/ 9570371 w 12329382"/>
                <a:gd name="connsiteY53" fmla="*/ 339305 h 812606"/>
                <a:gd name="connsiteX54" fmla="*/ 9579906 w 12329382"/>
                <a:gd name="connsiteY54" fmla="*/ 356969 h 812606"/>
                <a:gd name="connsiteX55" fmla="*/ 10019736 w 12329382"/>
                <a:gd name="connsiteY55" fmla="*/ 644295 h 812606"/>
                <a:gd name="connsiteX56" fmla="*/ 10442798 w 12329382"/>
                <a:gd name="connsiteY56" fmla="*/ 383862 h 812606"/>
                <a:gd name="connsiteX57" fmla="*/ 10443050 w 12329382"/>
                <a:gd name="connsiteY57" fmla="*/ 383453 h 812606"/>
                <a:gd name="connsiteX58" fmla="*/ 10444542 w 12329382"/>
                <a:gd name="connsiteY58" fmla="*/ 380359 h 812606"/>
                <a:gd name="connsiteX59" fmla="*/ 10502072 w 12329382"/>
                <a:gd name="connsiteY59" fmla="*/ 271318 h 812606"/>
                <a:gd name="connsiteX60" fmla="*/ 10500491 w 12329382"/>
                <a:gd name="connsiteY60" fmla="*/ 286990 h 812606"/>
                <a:gd name="connsiteX61" fmla="*/ 10992243 w 12329382"/>
                <a:gd name="connsiteY61" fmla="*/ 0 h 812606"/>
                <a:gd name="connsiteX62" fmla="*/ 11362670 w 12329382"/>
                <a:gd name="connsiteY62" fmla="*/ 148596 h 812606"/>
                <a:gd name="connsiteX63" fmla="*/ 11410876 w 12329382"/>
                <a:gd name="connsiteY63" fmla="*/ 195935 h 812606"/>
                <a:gd name="connsiteX64" fmla="*/ 11424726 w 12329382"/>
                <a:gd name="connsiteY64" fmla="*/ 204976 h 812606"/>
                <a:gd name="connsiteX65" fmla="*/ 11864555 w 12329382"/>
                <a:gd name="connsiteY65" fmla="*/ 492302 h 812606"/>
                <a:gd name="connsiteX66" fmla="*/ 12329382 w 12329382"/>
                <a:gd name="connsiteY66" fmla="*/ 159808 h 812606"/>
                <a:gd name="connsiteX67" fmla="*/ 12329208 w 12329382"/>
                <a:gd name="connsiteY67" fmla="*/ 177225 h 812606"/>
                <a:gd name="connsiteX68" fmla="*/ 11735542 w 12329382"/>
                <a:gd name="connsiteY68" fmla="*/ 660610 h 812606"/>
                <a:gd name="connsiteX69" fmla="*/ 11365115 w 12329382"/>
                <a:gd name="connsiteY69" fmla="*/ 512014 h 812606"/>
                <a:gd name="connsiteX70" fmla="*/ 11316909 w 12329382"/>
                <a:gd name="connsiteY70" fmla="*/ 464675 h 812606"/>
                <a:gd name="connsiteX71" fmla="*/ 11312594 w 12329382"/>
                <a:gd name="connsiteY71" fmla="*/ 473298 h 812606"/>
                <a:gd name="connsiteX72" fmla="*/ 11303059 w 12329382"/>
                <a:gd name="connsiteY72" fmla="*/ 455634 h 812606"/>
                <a:gd name="connsiteX73" fmla="*/ 10863230 w 12329382"/>
                <a:gd name="connsiteY73" fmla="*/ 168308 h 812606"/>
                <a:gd name="connsiteX74" fmla="*/ 10440168 w 12329382"/>
                <a:gd name="connsiteY74" fmla="*/ 428741 h 812606"/>
                <a:gd name="connsiteX75" fmla="*/ 10439916 w 12329382"/>
                <a:gd name="connsiteY75" fmla="*/ 429150 h 812606"/>
                <a:gd name="connsiteX76" fmla="*/ 10438424 w 12329382"/>
                <a:gd name="connsiteY76" fmla="*/ 432244 h 812606"/>
                <a:gd name="connsiteX77" fmla="*/ 10388584 w 12329382"/>
                <a:gd name="connsiteY77" fmla="*/ 516101 h 812606"/>
                <a:gd name="connsiteX78" fmla="*/ 10382475 w 12329382"/>
                <a:gd name="connsiteY78" fmla="*/ 525613 h 812606"/>
                <a:gd name="connsiteX79" fmla="*/ 9890722 w 12329382"/>
                <a:gd name="connsiteY79" fmla="*/ 812603 h 812606"/>
                <a:gd name="connsiteX80" fmla="*/ 9520295 w 12329382"/>
                <a:gd name="connsiteY80" fmla="*/ 664007 h 812606"/>
                <a:gd name="connsiteX81" fmla="*/ 9472089 w 12329382"/>
                <a:gd name="connsiteY81" fmla="*/ 616668 h 812606"/>
                <a:gd name="connsiteX82" fmla="*/ 9467775 w 12329382"/>
                <a:gd name="connsiteY82" fmla="*/ 625292 h 812606"/>
                <a:gd name="connsiteX83" fmla="*/ 9458240 w 12329382"/>
                <a:gd name="connsiteY83" fmla="*/ 607627 h 812606"/>
                <a:gd name="connsiteX84" fmla="*/ 9018411 w 12329382"/>
                <a:gd name="connsiteY84" fmla="*/ 320302 h 812606"/>
                <a:gd name="connsiteX85" fmla="*/ 8752800 w 12329382"/>
                <a:gd name="connsiteY85" fmla="*/ 411089 h 812606"/>
                <a:gd name="connsiteX86" fmla="*/ 8707593 w 12329382"/>
                <a:gd name="connsiteY86" fmla="*/ 449000 h 812606"/>
                <a:gd name="connsiteX87" fmla="*/ 8702020 w 12329382"/>
                <a:gd name="connsiteY87" fmla="*/ 456073 h 812606"/>
                <a:gd name="connsiteX88" fmla="*/ 8590096 w 12329382"/>
                <a:gd name="connsiteY88" fmla="*/ 553928 h 812606"/>
                <a:gd name="connsiteX89" fmla="*/ 8548816 w 12329382"/>
                <a:gd name="connsiteY89" fmla="*/ 583206 h 812606"/>
                <a:gd name="connsiteX90" fmla="*/ 8275244 w 12329382"/>
                <a:gd name="connsiteY90" fmla="*/ 660611 h 812606"/>
                <a:gd name="connsiteX91" fmla="*/ 7904817 w 12329382"/>
                <a:gd name="connsiteY91" fmla="*/ 512015 h 812606"/>
                <a:gd name="connsiteX92" fmla="*/ 7856610 w 12329382"/>
                <a:gd name="connsiteY92" fmla="*/ 464676 h 812606"/>
                <a:gd name="connsiteX93" fmla="*/ 7852297 w 12329382"/>
                <a:gd name="connsiteY93" fmla="*/ 473299 h 812606"/>
                <a:gd name="connsiteX94" fmla="*/ 7842761 w 12329382"/>
                <a:gd name="connsiteY94" fmla="*/ 455635 h 812606"/>
                <a:gd name="connsiteX95" fmla="*/ 7402931 w 12329382"/>
                <a:gd name="connsiteY95" fmla="*/ 168309 h 812606"/>
                <a:gd name="connsiteX96" fmla="*/ 6979869 w 12329382"/>
                <a:gd name="connsiteY96" fmla="*/ 428742 h 812606"/>
                <a:gd name="connsiteX97" fmla="*/ 6979618 w 12329382"/>
                <a:gd name="connsiteY97" fmla="*/ 429151 h 812606"/>
                <a:gd name="connsiteX98" fmla="*/ 6978126 w 12329382"/>
                <a:gd name="connsiteY98" fmla="*/ 432245 h 812606"/>
                <a:gd name="connsiteX99" fmla="*/ 6922176 w 12329382"/>
                <a:gd name="connsiteY99" fmla="*/ 525614 h 812606"/>
                <a:gd name="connsiteX100" fmla="*/ 6430425 w 12329382"/>
                <a:gd name="connsiteY100" fmla="*/ 812604 h 812606"/>
                <a:gd name="connsiteX101" fmla="*/ 6059997 w 12329382"/>
                <a:gd name="connsiteY101" fmla="*/ 664008 h 812606"/>
                <a:gd name="connsiteX102" fmla="*/ 6011791 w 12329382"/>
                <a:gd name="connsiteY102" fmla="*/ 616669 h 812606"/>
                <a:gd name="connsiteX103" fmla="*/ 5997942 w 12329382"/>
                <a:gd name="connsiteY103" fmla="*/ 607628 h 812606"/>
                <a:gd name="connsiteX104" fmla="*/ 5558112 w 12329382"/>
                <a:gd name="connsiteY104" fmla="*/ 320302 h 812606"/>
                <a:gd name="connsiteX105" fmla="*/ 5292503 w 12329382"/>
                <a:gd name="connsiteY105" fmla="*/ 411089 h 812606"/>
                <a:gd name="connsiteX106" fmla="*/ 5207592 w 12329382"/>
                <a:gd name="connsiteY106" fmla="*/ 488913 h 812606"/>
                <a:gd name="connsiteX107" fmla="*/ 5088518 w 12329382"/>
                <a:gd name="connsiteY107" fmla="*/ 583208 h 812606"/>
                <a:gd name="connsiteX108" fmla="*/ 4814946 w 12329382"/>
                <a:gd name="connsiteY108" fmla="*/ 660613 h 812606"/>
                <a:gd name="connsiteX109" fmla="*/ 4444519 w 12329382"/>
                <a:gd name="connsiteY109" fmla="*/ 512017 h 812606"/>
                <a:gd name="connsiteX110" fmla="*/ 4396312 w 12329382"/>
                <a:gd name="connsiteY110" fmla="*/ 464678 h 812606"/>
                <a:gd name="connsiteX111" fmla="*/ 4382463 w 12329382"/>
                <a:gd name="connsiteY111" fmla="*/ 455637 h 812606"/>
                <a:gd name="connsiteX112" fmla="*/ 3942634 w 12329382"/>
                <a:gd name="connsiteY112" fmla="*/ 168311 h 812606"/>
                <a:gd name="connsiteX113" fmla="*/ 3519572 w 12329382"/>
                <a:gd name="connsiteY113" fmla="*/ 428744 h 812606"/>
                <a:gd name="connsiteX114" fmla="*/ 3477786 w 12329382"/>
                <a:gd name="connsiteY114" fmla="*/ 500852 h 812606"/>
                <a:gd name="connsiteX115" fmla="*/ 3467989 w 12329382"/>
                <a:gd name="connsiteY115" fmla="*/ 516104 h 812606"/>
                <a:gd name="connsiteX116" fmla="*/ 3461878 w 12329382"/>
                <a:gd name="connsiteY116" fmla="*/ 525616 h 812606"/>
                <a:gd name="connsiteX117" fmla="*/ 2970127 w 12329382"/>
                <a:gd name="connsiteY117" fmla="*/ 812606 h 812606"/>
                <a:gd name="connsiteX118" fmla="*/ 2599700 w 12329382"/>
                <a:gd name="connsiteY118" fmla="*/ 664010 h 812606"/>
                <a:gd name="connsiteX119" fmla="*/ 2551493 w 12329382"/>
                <a:gd name="connsiteY119" fmla="*/ 616671 h 812606"/>
                <a:gd name="connsiteX120" fmla="*/ 2537644 w 12329382"/>
                <a:gd name="connsiteY120" fmla="*/ 607630 h 812606"/>
                <a:gd name="connsiteX121" fmla="*/ 2097815 w 12329382"/>
                <a:gd name="connsiteY121" fmla="*/ 320304 h 812606"/>
                <a:gd name="connsiteX122" fmla="*/ 1832205 w 12329382"/>
                <a:gd name="connsiteY122" fmla="*/ 411091 h 812606"/>
                <a:gd name="connsiteX123" fmla="*/ 1722223 w 12329382"/>
                <a:gd name="connsiteY123" fmla="*/ 515954 h 812606"/>
                <a:gd name="connsiteX124" fmla="*/ 1628221 w 12329382"/>
                <a:gd name="connsiteY124" fmla="*/ 583210 h 812606"/>
                <a:gd name="connsiteX125" fmla="*/ 1354648 w 12329382"/>
                <a:gd name="connsiteY125" fmla="*/ 660615 h 812606"/>
                <a:gd name="connsiteX126" fmla="*/ 984221 w 12329382"/>
                <a:gd name="connsiteY126" fmla="*/ 512019 h 812606"/>
                <a:gd name="connsiteX127" fmla="*/ 931701 w 12329382"/>
                <a:gd name="connsiteY127" fmla="*/ 473303 h 812606"/>
                <a:gd name="connsiteX128" fmla="*/ 922165 w 12329382"/>
                <a:gd name="connsiteY128" fmla="*/ 455639 h 812606"/>
                <a:gd name="connsiteX129" fmla="*/ 482336 w 12329382"/>
                <a:gd name="connsiteY129" fmla="*/ 168313 h 812606"/>
                <a:gd name="connsiteX130" fmla="*/ 59274 w 12329382"/>
                <a:gd name="connsiteY130" fmla="*/ 428746 h 812606"/>
                <a:gd name="connsiteX131" fmla="*/ 59022 w 12329382"/>
                <a:gd name="connsiteY131" fmla="*/ 429155 h 812606"/>
                <a:gd name="connsiteX132" fmla="*/ 30744 w 12329382"/>
                <a:gd name="connsiteY132" fmla="*/ 480219 h 812606"/>
                <a:gd name="connsiteX133" fmla="*/ -1 w 12329382"/>
                <a:gd name="connsiteY133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59313 w 12329384"/>
                <a:gd name="connsiteY15" fmla="*/ 356972 h 812606"/>
                <a:gd name="connsiteX16" fmla="*/ 3099142 w 12329384"/>
                <a:gd name="connsiteY16" fmla="*/ 644298 h 812606"/>
                <a:gd name="connsiteX17" fmla="*/ 3522204 w 12329384"/>
                <a:gd name="connsiteY17" fmla="*/ 383865 h 812606"/>
                <a:gd name="connsiteX18" fmla="*/ 3573787 w 12329384"/>
                <a:gd name="connsiteY18" fmla="*/ 296505 h 812606"/>
                <a:gd name="connsiteX19" fmla="*/ 3579897 w 12329384"/>
                <a:gd name="connsiteY19" fmla="*/ 286993 h 812606"/>
                <a:gd name="connsiteX20" fmla="*/ 4071649 w 12329384"/>
                <a:gd name="connsiteY20" fmla="*/ 3 h 812606"/>
                <a:gd name="connsiteX21" fmla="*/ 4442076 w 12329384"/>
                <a:gd name="connsiteY21" fmla="*/ 148599 h 812606"/>
                <a:gd name="connsiteX22" fmla="*/ 4490282 w 12329384"/>
                <a:gd name="connsiteY22" fmla="*/ 195938 h 812606"/>
                <a:gd name="connsiteX23" fmla="*/ 4504132 w 12329384"/>
                <a:gd name="connsiteY23" fmla="*/ 204979 h 812606"/>
                <a:gd name="connsiteX24" fmla="*/ 4943961 w 12329384"/>
                <a:gd name="connsiteY24" fmla="*/ 492304 h 812606"/>
                <a:gd name="connsiteX25" fmla="*/ 5209571 w 12329384"/>
                <a:gd name="connsiteY25" fmla="*/ 401517 h 812606"/>
                <a:gd name="connsiteX26" fmla="*/ 5254775 w 12329384"/>
                <a:gd name="connsiteY26" fmla="*/ 363608 h 812606"/>
                <a:gd name="connsiteX27" fmla="*/ 5372276 w 12329384"/>
                <a:gd name="connsiteY27" fmla="*/ 258677 h 812606"/>
                <a:gd name="connsiteX28" fmla="*/ 5413555 w 12329384"/>
                <a:gd name="connsiteY28" fmla="*/ 229399 h 812606"/>
                <a:gd name="connsiteX29" fmla="*/ 5687128 w 12329384"/>
                <a:gd name="connsiteY29" fmla="*/ 151994 h 812606"/>
                <a:gd name="connsiteX30" fmla="*/ 6057555 w 12329384"/>
                <a:gd name="connsiteY30" fmla="*/ 300590 h 812606"/>
                <a:gd name="connsiteX31" fmla="*/ 6105761 w 12329384"/>
                <a:gd name="connsiteY31" fmla="*/ 347929 h 812606"/>
                <a:gd name="connsiteX32" fmla="*/ 6119611 w 12329384"/>
                <a:gd name="connsiteY32" fmla="*/ 356970 h 812606"/>
                <a:gd name="connsiteX33" fmla="*/ 6559439 w 12329384"/>
                <a:gd name="connsiteY33" fmla="*/ 644296 h 812606"/>
                <a:gd name="connsiteX34" fmla="*/ 6982502 w 12329384"/>
                <a:gd name="connsiteY34" fmla="*/ 383863 h 812606"/>
                <a:gd name="connsiteX35" fmla="*/ 6982753 w 12329384"/>
                <a:gd name="connsiteY35" fmla="*/ 383454 h 812606"/>
                <a:gd name="connsiteX36" fmla="*/ 6984246 w 12329384"/>
                <a:gd name="connsiteY36" fmla="*/ 380360 h 812606"/>
                <a:gd name="connsiteX37" fmla="*/ 7040195 w 12329384"/>
                <a:gd name="connsiteY37" fmla="*/ 286991 h 812606"/>
                <a:gd name="connsiteX38" fmla="*/ 7531947 w 12329384"/>
                <a:gd name="connsiteY38" fmla="*/ 1 h 812606"/>
                <a:gd name="connsiteX39" fmla="*/ 7902374 w 12329384"/>
                <a:gd name="connsiteY39" fmla="*/ 148597 h 812606"/>
                <a:gd name="connsiteX40" fmla="*/ 7950580 w 12329384"/>
                <a:gd name="connsiteY40" fmla="*/ 195936 h 812606"/>
                <a:gd name="connsiteX41" fmla="*/ 7954894 w 12329384"/>
                <a:gd name="connsiteY41" fmla="*/ 187312 h 812606"/>
                <a:gd name="connsiteX42" fmla="*/ 7964430 w 12329384"/>
                <a:gd name="connsiteY42" fmla="*/ 204977 h 812606"/>
                <a:gd name="connsiteX43" fmla="*/ 8404258 w 12329384"/>
                <a:gd name="connsiteY43" fmla="*/ 492302 h 812606"/>
                <a:gd name="connsiteX44" fmla="*/ 8669869 w 12329384"/>
                <a:gd name="connsiteY44" fmla="*/ 401515 h 812606"/>
                <a:gd name="connsiteX45" fmla="*/ 8715076 w 12329384"/>
                <a:gd name="connsiteY45" fmla="*/ 363604 h 812606"/>
                <a:gd name="connsiteX46" fmla="*/ 8720650 w 12329384"/>
                <a:gd name="connsiteY46" fmla="*/ 356531 h 812606"/>
                <a:gd name="connsiteX47" fmla="*/ 8832573 w 12329384"/>
                <a:gd name="connsiteY47" fmla="*/ 258676 h 812606"/>
                <a:gd name="connsiteX48" fmla="*/ 8873853 w 12329384"/>
                <a:gd name="connsiteY48" fmla="*/ 229399 h 812606"/>
                <a:gd name="connsiteX49" fmla="*/ 9147426 w 12329384"/>
                <a:gd name="connsiteY49" fmla="*/ 151993 h 812606"/>
                <a:gd name="connsiteX50" fmla="*/ 9517853 w 12329384"/>
                <a:gd name="connsiteY50" fmla="*/ 300589 h 812606"/>
                <a:gd name="connsiteX51" fmla="*/ 9566059 w 12329384"/>
                <a:gd name="connsiteY51" fmla="*/ 347928 h 812606"/>
                <a:gd name="connsiteX52" fmla="*/ 9570373 w 12329384"/>
                <a:gd name="connsiteY52" fmla="*/ 339305 h 812606"/>
                <a:gd name="connsiteX53" fmla="*/ 9579908 w 12329384"/>
                <a:gd name="connsiteY53" fmla="*/ 356969 h 812606"/>
                <a:gd name="connsiteX54" fmla="*/ 10019738 w 12329384"/>
                <a:gd name="connsiteY54" fmla="*/ 644295 h 812606"/>
                <a:gd name="connsiteX55" fmla="*/ 10442800 w 12329384"/>
                <a:gd name="connsiteY55" fmla="*/ 383862 h 812606"/>
                <a:gd name="connsiteX56" fmla="*/ 10443052 w 12329384"/>
                <a:gd name="connsiteY56" fmla="*/ 383453 h 812606"/>
                <a:gd name="connsiteX57" fmla="*/ 10444544 w 12329384"/>
                <a:gd name="connsiteY57" fmla="*/ 380359 h 812606"/>
                <a:gd name="connsiteX58" fmla="*/ 10502074 w 12329384"/>
                <a:gd name="connsiteY58" fmla="*/ 271318 h 812606"/>
                <a:gd name="connsiteX59" fmla="*/ 10500493 w 12329384"/>
                <a:gd name="connsiteY59" fmla="*/ 286990 h 812606"/>
                <a:gd name="connsiteX60" fmla="*/ 10992245 w 12329384"/>
                <a:gd name="connsiteY60" fmla="*/ 0 h 812606"/>
                <a:gd name="connsiteX61" fmla="*/ 11362672 w 12329384"/>
                <a:gd name="connsiteY61" fmla="*/ 148596 h 812606"/>
                <a:gd name="connsiteX62" fmla="*/ 11410878 w 12329384"/>
                <a:gd name="connsiteY62" fmla="*/ 195935 h 812606"/>
                <a:gd name="connsiteX63" fmla="*/ 11424728 w 12329384"/>
                <a:gd name="connsiteY63" fmla="*/ 204976 h 812606"/>
                <a:gd name="connsiteX64" fmla="*/ 11864557 w 12329384"/>
                <a:gd name="connsiteY64" fmla="*/ 492302 h 812606"/>
                <a:gd name="connsiteX65" fmla="*/ 12329384 w 12329384"/>
                <a:gd name="connsiteY65" fmla="*/ 159808 h 812606"/>
                <a:gd name="connsiteX66" fmla="*/ 12329210 w 12329384"/>
                <a:gd name="connsiteY66" fmla="*/ 177225 h 812606"/>
                <a:gd name="connsiteX67" fmla="*/ 11735544 w 12329384"/>
                <a:gd name="connsiteY67" fmla="*/ 660610 h 812606"/>
                <a:gd name="connsiteX68" fmla="*/ 11365117 w 12329384"/>
                <a:gd name="connsiteY68" fmla="*/ 512014 h 812606"/>
                <a:gd name="connsiteX69" fmla="*/ 11316911 w 12329384"/>
                <a:gd name="connsiteY69" fmla="*/ 464675 h 812606"/>
                <a:gd name="connsiteX70" fmla="*/ 11312596 w 12329384"/>
                <a:gd name="connsiteY70" fmla="*/ 473298 h 812606"/>
                <a:gd name="connsiteX71" fmla="*/ 11303061 w 12329384"/>
                <a:gd name="connsiteY71" fmla="*/ 455634 h 812606"/>
                <a:gd name="connsiteX72" fmla="*/ 10863232 w 12329384"/>
                <a:gd name="connsiteY72" fmla="*/ 168308 h 812606"/>
                <a:gd name="connsiteX73" fmla="*/ 10440170 w 12329384"/>
                <a:gd name="connsiteY73" fmla="*/ 428741 h 812606"/>
                <a:gd name="connsiteX74" fmla="*/ 10439918 w 12329384"/>
                <a:gd name="connsiteY74" fmla="*/ 429150 h 812606"/>
                <a:gd name="connsiteX75" fmla="*/ 10438426 w 12329384"/>
                <a:gd name="connsiteY75" fmla="*/ 432244 h 812606"/>
                <a:gd name="connsiteX76" fmla="*/ 10388586 w 12329384"/>
                <a:gd name="connsiteY76" fmla="*/ 516101 h 812606"/>
                <a:gd name="connsiteX77" fmla="*/ 10382477 w 12329384"/>
                <a:gd name="connsiteY77" fmla="*/ 525613 h 812606"/>
                <a:gd name="connsiteX78" fmla="*/ 9890724 w 12329384"/>
                <a:gd name="connsiteY78" fmla="*/ 812603 h 812606"/>
                <a:gd name="connsiteX79" fmla="*/ 9520297 w 12329384"/>
                <a:gd name="connsiteY79" fmla="*/ 664007 h 812606"/>
                <a:gd name="connsiteX80" fmla="*/ 9472091 w 12329384"/>
                <a:gd name="connsiteY80" fmla="*/ 616668 h 812606"/>
                <a:gd name="connsiteX81" fmla="*/ 9467777 w 12329384"/>
                <a:gd name="connsiteY81" fmla="*/ 625292 h 812606"/>
                <a:gd name="connsiteX82" fmla="*/ 9458242 w 12329384"/>
                <a:gd name="connsiteY82" fmla="*/ 607627 h 812606"/>
                <a:gd name="connsiteX83" fmla="*/ 9018413 w 12329384"/>
                <a:gd name="connsiteY83" fmla="*/ 320302 h 812606"/>
                <a:gd name="connsiteX84" fmla="*/ 8752802 w 12329384"/>
                <a:gd name="connsiteY84" fmla="*/ 411089 h 812606"/>
                <a:gd name="connsiteX85" fmla="*/ 8707595 w 12329384"/>
                <a:gd name="connsiteY85" fmla="*/ 449000 h 812606"/>
                <a:gd name="connsiteX86" fmla="*/ 8702022 w 12329384"/>
                <a:gd name="connsiteY86" fmla="*/ 456073 h 812606"/>
                <a:gd name="connsiteX87" fmla="*/ 8590098 w 12329384"/>
                <a:gd name="connsiteY87" fmla="*/ 553928 h 812606"/>
                <a:gd name="connsiteX88" fmla="*/ 8548818 w 12329384"/>
                <a:gd name="connsiteY88" fmla="*/ 583206 h 812606"/>
                <a:gd name="connsiteX89" fmla="*/ 8275246 w 12329384"/>
                <a:gd name="connsiteY89" fmla="*/ 660611 h 812606"/>
                <a:gd name="connsiteX90" fmla="*/ 7904819 w 12329384"/>
                <a:gd name="connsiteY90" fmla="*/ 512015 h 812606"/>
                <a:gd name="connsiteX91" fmla="*/ 7856612 w 12329384"/>
                <a:gd name="connsiteY91" fmla="*/ 464676 h 812606"/>
                <a:gd name="connsiteX92" fmla="*/ 7852299 w 12329384"/>
                <a:gd name="connsiteY92" fmla="*/ 473299 h 812606"/>
                <a:gd name="connsiteX93" fmla="*/ 7842763 w 12329384"/>
                <a:gd name="connsiteY93" fmla="*/ 455635 h 812606"/>
                <a:gd name="connsiteX94" fmla="*/ 7402933 w 12329384"/>
                <a:gd name="connsiteY94" fmla="*/ 168309 h 812606"/>
                <a:gd name="connsiteX95" fmla="*/ 6979871 w 12329384"/>
                <a:gd name="connsiteY95" fmla="*/ 428742 h 812606"/>
                <a:gd name="connsiteX96" fmla="*/ 6979620 w 12329384"/>
                <a:gd name="connsiteY96" fmla="*/ 429151 h 812606"/>
                <a:gd name="connsiteX97" fmla="*/ 6978128 w 12329384"/>
                <a:gd name="connsiteY97" fmla="*/ 432245 h 812606"/>
                <a:gd name="connsiteX98" fmla="*/ 6922178 w 12329384"/>
                <a:gd name="connsiteY98" fmla="*/ 525614 h 812606"/>
                <a:gd name="connsiteX99" fmla="*/ 6430427 w 12329384"/>
                <a:gd name="connsiteY99" fmla="*/ 812604 h 812606"/>
                <a:gd name="connsiteX100" fmla="*/ 6059999 w 12329384"/>
                <a:gd name="connsiteY100" fmla="*/ 664008 h 812606"/>
                <a:gd name="connsiteX101" fmla="*/ 6011793 w 12329384"/>
                <a:gd name="connsiteY101" fmla="*/ 616669 h 812606"/>
                <a:gd name="connsiteX102" fmla="*/ 5997944 w 12329384"/>
                <a:gd name="connsiteY102" fmla="*/ 607628 h 812606"/>
                <a:gd name="connsiteX103" fmla="*/ 5558114 w 12329384"/>
                <a:gd name="connsiteY103" fmla="*/ 320302 h 812606"/>
                <a:gd name="connsiteX104" fmla="*/ 5292505 w 12329384"/>
                <a:gd name="connsiteY104" fmla="*/ 411089 h 812606"/>
                <a:gd name="connsiteX105" fmla="*/ 5207594 w 12329384"/>
                <a:gd name="connsiteY105" fmla="*/ 488913 h 812606"/>
                <a:gd name="connsiteX106" fmla="*/ 5088520 w 12329384"/>
                <a:gd name="connsiteY106" fmla="*/ 583208 h 812606"/>
                <a:gd name="connsiteX107" fmla="*/ 4814948 w 12329384"/>
                <a:gd name="connsiteY107" fmla="*/ 660613 h 812606"/>
                <a:gd name="connsiteX108" fmla="*/ 4444521 w 12329384"/>
                <a:gd name="connsiteY108" fmla="*/ 512017 h 812606"/>
                <a:gd name="connsiteX109" fmla="*/ 4396314 w 12329384"/>
                <a:gd name="connsiteY109" fmla="*/ 464678 h 812606"/>
                <a:gd name="connsiteX110" fmla="*/ 4382465 w 12329384"/>
                <a:gd name="connsiteY110" fmla="*/ 455637 h 812606"/>
                <a:gd name="connsiteX111" fmla="*/ 3942636 w 12329384"/>
                <a:gd name="connsiteY111" fmla="*/ 168311 h 812606"/>
                <a:gd name="connsiteX112" fmla="*/ 3519574 w 12329384"/>
                <a:gd name="connsiteY112" fmla="*/ 428744 h 812606"/>
                <a:gd name="connsiteX113" fmla="*/ 3477788 w 12329384"/>
                <a:gd name="connsiteY113" fmla="*/ 500852 h 812606"/>
                <a:gd name="connsiteX114" fmla="*/ 3467991 w 12329384"/>
                <a:gd name="connsiteY114" fmla="*/ 516104 h 812606"/>
                <a:gd name="connsiteX115" fmla="*/ 3461880 w 12329384"/>
                <a:gd name="connsiteY115" fmla="*/ 525616 h 812606"/>
                <a:gd name="connsiteX116" fmla="*/ 2970129 w 12329384"/>
                <a:gd name="connsiteY116" fmla="*/ 812606 h 812606"/>
                <a:gd name="connsiteX117" fmla="*/ 2599702 w 12329384"/>
                <a:gd name="connsiteY117" fmla="*/ 664010 h 812606"/>
                <a:gd name="connsiteX118" fmla="*/ 2551495 w 12329384"/>
                <a:gd name="connsiteY118" fmla="*/ 616671 h 812606"/>
                <a:gd name="connsiteX119" fmla="*/ 2537646 w 12329384"/>
                <a:gd name="connsiteY119" fmla="*/ 607630 h 812606"/>
                <a:gd name="connsiteX120" fmla="*/ 2097817 w 12329384"/>
                <a:gd name="connsiteY120" fmla="*/ 320304 h 812606"/>
                <a:gd name="connsiteX121" fmla="*/ 1832207 w 12329384"/>
                <a:gd name="connsiteY121" fmla="*/ 411091 h 812606"/>
                <a:gd name="connsiteX122" fmla="*/ 1722225 w 12329384"/>
                <a:gd name="connsiteY122" fmla="*/ 515954 h 812606"/>
                <a:gd name="connsiteX123" fmla="*/ 1628223 w 12329384"/>
                <a:gd name="connsiteY123" fmla="*/ 583210 h 812606"/>
                <a:gd name="connsiteX124" fmla="*/ 1354650 w 12329384"/>
                <a:gd name="connsiteY124" fmla="*/ 660615 h 812606"/>
                <a:gd name="connsiteX125" fmla="*/ 984223 w 12329384"/>
                <a:gd name="connsiteY125" fmla="*/ 512019 h 812606"/>
                <a:gd name="connsiteX126" fmla="*/ 931703 w 12329384"/>
                <a:gd name="connsiteY126" fmla="*/ 473303 h 812606"/>
                <a:gd name="connsiteX127" fmla="*/ 922167 w 12329384"/>
                <a:gd name="connsiteY127" fmla="*/ 455639 h 812606"/>
                <a:gd name="connsiteX128" fmla="*/ 482338 w 12329384"/>
                <a:gd name="connsiteY128" fmla="*/ 168313 h 812606"/>
                <a:gd name="connsiteX129" fmla="*/ 59276 w 12329384"/>
                <a:gd name="connsiteY129" fmla="*/ 428746 h 812606"/>
                <a:gd name="connsiteX130" fmla="*/ 59024 w 12329384"/>
                <a:gd name="connsiteY130" fmla="*/ 429155 h 812606"/>
                <a:gd name="connsiteX131" fmla="*/ 30746 w 12329384"/>
                <a:gd name="connsiteY131" fmla="*/ 480219 h 812606"/>
                <a:gd name="connsiteX132" fmla="*/ 1 w 12329384"/>
                <a:gd name="connsiteY132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490280 w 12329382"/>
                <a:gd name="connsiteY22" fmla="*/ 195938 h 812606"/>
                <a:gd name="connsiteX23" fmla="*/ 4504130 w 12329382"/>
                <a:gd name="connsiteY23" fmla="*/ 204979 h 812606"/>
                <a:gd name="connsiteX24" fmla="*/ 4943959 w 12329382"/>
                <a:gd name="connsiteY24" fmla="*/ 492304 h 812606"/>
                <a:gd name="connsiteX25" fmla="*/ 5209569 w 12329382"/>
                <a:gd name="connsiteY25" fmla="*/ 401517 h 812606"/>
                <a:gd name="connsiteX26" fmla="*/ 5254773 w 12329382"/>
                <a:gd name="connsiteY26" fmla="*/ 363608 h 812606"/>
                <a:gd name="connsiteX27" fmla="*/ 5372274 w 12329382"/>
                <a:gd name="connsiteY27" fmla="*/ 258677 h 812606"/>
                <a:gd name="connsiteX28" fmla="*/ 5413553 w 12329382"/>
                <a:gd name="connsiteY28" fmla="*/ 229399 h 812606"/>
                <a:gd name="connsiteX29" fmla="*/ 5687126 w 12329382"/>
                <a:gd name="connsiteY29" fmla="*/ 151994 h 812606"/>
                <a:gd name="connsiteX30" fmla="*/ 6057553 w 12329382"/>
                <a:gd name="connsiteY30" fmla="*/ 300590 h 812606"/>
                <a:gd name="connsiteX31" fmla="*/ 6119609 w 12329382"/>
                <a:gd name="connsiteY31" fmla="*/ 356970 h 812606"/>
                <a:gd name="connsiteX32" fmla="*/ 6559437 w 12329382"/>
                <a:gd name="connsiteY32" fmla="*/ 644296 h 812606"/>
                <a:gd name="connsiteX33" fmla="*/ 6982500 w 12329382"/>
                <a:gd name="connsiteY33" fmla="*/ 383863 h 812606"/>
                <a:gd name="connsiteX34" fmla="*/ 6982751 w 12329382"/>
                <a:gd name="connsiteY34" fmla="*/ 383454 h 812606"/>
                <a:gd name="connsiteX35" fmla="*/ 6984244 w 12329382"/>
                <a:gd name="connsiteY35" fmla="*/ 380360 h 812606"/>
                <a:gd name="connsiteX36" fmla="*/ 7040193 w 12329382"/>
                <a:gd name="connsiteY36" fmla="*/ 286991 h 812606"/>
                <a:gd name="connsiteX37" fmla="*/ 7531945 w 12329382"/>
                <a:gd name="connsiteY37" fmla="*/ 1 h 812606"/>
                <a:gd name="connsiteX38" fmla="*/ 7902372 w 12329382"/>
                <a:gd name="connsiteY38" fmla="*/ 148597 h 812606"/>
                <a:gd name="connsiteX39" fmla="*/ 7950578 w 12329382"/>
                <a:gd name="connsiteY39" fmla="*/ 195936 h 812606"/>
                <a:gd name="connsiteX40" fmla="*/ 7954892 w 12329382"/>
                <a:gd name="connsiteY40" fmla="*/ 187312 h 812606"/>
                <a:gd name="connsiteX41" fmla="*/ 7964428 w 12329382"/>
                <a:gd name="connsiteY41" fmla="*/ 204977 h 812606"/>
                <a:gd name="connsiteX42" fmla="*/ 8404256 w 12329382"/>
                <a:gd name="connsiteY42" fmla="*/ 492302 h 812606"/>
                <a:gd name="connsiteX43" fmla="*/ 8669867 w 12329382"/>
                <a:gd name="connsiteY43" fmla="*/ 401515 h 812606"/>
                <a:gd name="connsiteX44" fmla="*/ 8715074 w 12329382"/>
                <a:gd name="connsiteY44" fmla="*/ 363604 h 812606"/>
                <a:gd name="connsiteX45" fmla="*/ 8720648 w 12329382"/>
                <a:gd name="connsiteY45" fmla="*/ 356531 h 812606"/>
                <a:gd name="connsiteX46" fmla="*/ 8832571 w 12329382"/>
                <a:gd name="connsiteY46" fmla="*/ 258676 h 812606"/>
                <a:gd name="connsiteX47" fmla="*/ 8873851 w 12329382"/>
                <a:gd name="connsiteY47" fmla="*/ 229399 h 812606"/>
                <a:gd name="connsiteX48" fmla="*/ 9147424 w 12329382"/>
                <a:gd name="connsiteY48" fmla="*/ 151993 h 812606"/>
                <a:gd name="connsiteX49" fmla="*/ 9517851 w 12329382"/>
                <a:gd name="connsiteY49" fmla="*/ 300589 h 812606"/>
                <a:gd name="connsiteX50" fmla="*/ 9566057 w 12329382"/>
                <a:gd name="connsiteY50" fmla="*/ 347928 h 812606"/>
                <a:gd name="connsiteX51" fmla="*/ 9570371 w 12329382"/>
                <a:gd name="connsiteY51" fmla="*/ 339305 h 812606"/>
                <a:gd name="connsiteX52" fmla="*/ 9579906 w 12329382"/>
                <a:gd name="connsiteY52" fmla="*/ 356969 h 812606"/>
                <a:gd name="connsiteX53" fmla="*/ 10019736 w 12329382"/>
                <a:gd name="connsiteY53" fmla="*/ 644295 h 812606"/>
                <a:gd name="connsiteX54" fmla="*/ 10442798 w 12329382"/>
                <a:gd name="connsiteY54" fmla="*/ 383862 h 812606"/>
                <a:gd name="connsiteX55" fmla="*/ 10443050 w 12329382"/>
                <a:gd name="connsiteY55" fmla="*/ 383453 h 812606"/>
                <a:gd name="connsiteX56" fmla="*/ 10444542 w 12329382"/>
                <a:gd name="connsiteY56" fmla="*/ 380359 h 812606"/>
                <a:gd name="connsiteX57" fmla="*/ 10502072 w 12329382"/>
                <a:gd name="connsiteY57" fmla="*/ 271318 h 812606"/>
                <a:gd name="connsiteX58" fmla="*/ 10500491 w 12329382"/>
                <a:gd name="connsiteY58" fmla="*/ 286990 h 812606"/>
                <a:gd name="connsiteX59" fmla="*/ 10992243 w 12329382"/>
                <a:gd name="connsiteY59" fmla="*/ 0 h 812606"/>
                <a:gd name="connsiteX60" fmla="*/ 11362670 w 12329382"/>
                <a:gd name="connsiteY60" fmla="*/ 148596 h 812606"/>
                <a:gd name="connsiteX61" fmla="*/ 11410876 w 12329382"/>
                <a:gd name="connsiteY61" fmla="*/ 195935 h 812606"/>
                <a:gd name="connsiteX62" fmla="*/ 11424726 w 12329382"/>
                <a:gd name="connsiteY62" fmla="*/ 204976 h 812606"/>
                <a:gd name="connsiteX63" fmla="*/ 11864555 w 12329382"/>
                <a:gd name="connsiteY63" fmla="*/ 492302 h 812606"/>
                <a:gd name="connsiteX64" fmla="*/ 12329382 w 12329382"/>
                <a:gd name="connsiteY64" fmla="*/ 159808 h 812606"/>
                <a:gd name="connsiteX65" fmla="*/ 12329208 w 12329382"/>
                <a:gd name="connsiteY65" fmla="*/ 177225 h 812606"/>
                <a:gd name="connsiteX66" fmla="*/ 11735542 w 12329382"/>
                <a:gd name="connsiteY66" fmla="*/ 660610 h 812606"/>
                <a:gd name="connsiteX67" fmla="*/ 11365115 w 12329382"/>
                <a:gd name="connsiteY67" fmla="*/ 512014 h 812606"/>
                <a:gd name="connsiteX68" fmla="*/ 11316909 w 12329382"/>
                <a:gd name="connsiteY68" fmla="*/ 464675 h 812606"/>
                <a:gd name="connsiteX69" fmla="*/ 11312594 w 12329382"/>
                <a:gd name="connsiteY69" fmla="*/ 473298 h 812606"/>
                <a:gd name="connsiteX70" fmla="*/ 11303059 w 12329382"/>
                <a:gd name="connsiteY70" fmla="*/ 455634 h 812606"/>
                <a:gd name="connsiteX71" fmla="*/ 10863230 w 12329382"/>
                <a:gd name="connsiteY71" fmla="*/ 168308 h 812606"/>
                <a:gd name="connsiteX72" fmla="*/ 10440168 w 12329382"/>
                <a:gd name="connsiteY72" fmla="*/ 428741 h 812606"/>
                <a:gd name="connsiteX73" fmla="*/ 10439916 w 12329382"/>
                <a:gd name="connsiteY73" fmla="*/ 429150 h 812606"/>
                <a:gd name="connsiteX74" fmla="*/ 10438424 w 12329382"/>
                <a:gd name="connsiteY74" fmla="*/ 432244 h 812606"/>
                <a:gd name="connsiteX75" fmla="*/ 10388584 w 12329382"/>
                <a:gd name="connsiteY75" fmla="*/ 516101 h 812606"/>
                <a:gd name="connsiteX76" fmla="*/ 10382475 w 12329382"/>
                <a:gd name="connsiteY76" fmla="*/ 525613 h 812606"/>
                <a:gd name="connsiteX77" fmla="*/ 9890722 w 12329382"/>
                <a:gd name="connsiteY77" fmla="*/ 812603 h 812606"/>
                <a:gd name="connsiteX78" fmla="*/ 9520295 w 12329382"/>
                <a:gd name="connsiteY78" fmla="*/ 664007 h 812606"/>
                <a:gd name="connsiteX79" fmla="*/ 9472089 w 12329382"/>
                <a:gd name="connsiteY79" fmla="*/ 616668 h 812606"/>
                <a:gd name="connsiteX80" fmla="*/ 9467775 w 12329382"/>
                <a:gd name="connsiteY80" fmla="*/ 625292 h 812606"/>
                <a:gd name="connsiteX81" fmla="*/ 9458240 w 12329382"/>
                <a:gd name="connsiteY81" fmla="*/ 607627 h 812606"/>
                <a:gd name="connsiteX82" fmla="*/ 9018411 w 12329382"/>
                <a:gd name="connsiteY82" fmla="*/ 320302 h 812606"/>
                <a:gd name="connsiteX83" fmla="*/ 8752800 w 12329382"/>
                <a:gd name="connsiteY83" fmla="*/ 411089 h 812606"/>
                <a:gd name="connsiteX84" fmla="*/ 8707593 w 12329382"/>
                <a:gd name="connsiteY84" fmla="*/ 449000 h 812606"/>
                <a:gd name="connsiteX85" fmla="*/ 8702020 w 12329382"/>
                <a:gd name="connsiteY85" fmla="*/ 456073 h 812606"/>
                <a:gd name="connsiteX86" fmla="*/ 8590096 w 12329382"/>
                <a:gd name="connsiteY86" fmla="*/ 553928 h 812606"/>
                <a:gd name="connsiteX87" fmla="*/ 8548816 w 12329382"/>
                <a:gd name="connsiteY87" fmla="*/ 583206 h 812606"/>
                <a:gd name="connsiteX88" fmla="*/ 8275244 w 12329382"/>
                <a:gd name="connsiteY88" fmla="*/ 660611 h 812606"/>
                <a:gd name="connsiteX89" fmla="*/ 7904817 w 12329382"/>
                <a:gd name="connsiteY89" fmla="*/ 512015 h 812606"/>
                <a:gd name="connsiteX90" fmla="*/ 7856610 w 12329382"/>
                <a:gd name="connsiteY90" fmla="*/ 464676 h 812606"/>
                <a:gd name="connsiteX91" fmla="*/ 7852297 w 12329382"/>
                <a:gd name="connsiteY91" fmla="*/ 473299 h 812606"/>
                <a:gd name="connsiteX92" fmla="*/ 7842761 w 12329382"/>
                <a:gd name="connsiteY92" fmla="*/ 455635 h 812606"/>
                <a:gd name="connsiteX93" fmla="*/ 7402931 w 12329382"/>
                <a:gd name="connsiteY93" fmla="*/ 168309 h 812606"/>
                <a:gd name="connsiteX94" fmla="*/ 6979869 w 12329382"/>
                <a:gd name="connsiteY94" fmla="*/ 428742 h 812606"/>
                <a:gd name="connsiteX95" fmla="*/ 6979618 w 12329382"/>
                <a:gd name="connsiteY95" fmla="*/ 429151 h 812606"/>
                <a:gd name="connsiteX96" fmla="*/ 6978126 w 12329382"/>
                <a:gd name="connsiteY96" fmla="*/ 432245 h 812606"/>
                <a:gd name="connsiteX97" fmla="*/ 6922176 w 12329382"/>
                <a:gd name="connsiteY97" fmla="*/ 525614 h 812606"/>
                <a:gd name="connsiteX98" fmla="*/ 6430425 w 12329382"/>
                <a:gd name="connsiteY98" fmla="*/ 812604 h 812606"/>
                <a:gd name="connsiteX99" fmla="*/ 6059997 w 12329382"/>
                <a:gd name="connsiteY99" fmla="*/ 664008 h 812606"/>
                <a:gd name="connsiteX100" fmla="*/ 6011791 w 12329382"/>
                <a:gd name="connsiteY100" fmla="*/ 616669 h 812606"/>
                <a:gd name="connsiteX101" fmla="*/ 5997942 w 12329382"/>
                <a:gd name="connsiteY101" fmla="*/ 607628 h 812606"/>
                <a:gd name="connsiteX102" fmla="*/ 5558112 w 12329382"/>
                <a:gd name="connsiteY102" fmla="*/ 320302 h 812606"/>
                <a:gd name="connsiteX103" fmla="*/ 5292503 w 12329382"/>
                <a:gd name="connsiteY103" fmla="*/ 411089 h 812606"/>
                <a:gd name="connsiteX104" fmla="*/ 5207592 w 12329382"/>
                <a:gd name="connsiteY104" fmla="*/ 488913 h 812606"/>
                <a:gd name="connsiteX105" fmla="*/ 5088518 w 12329382"/>
                <a:gd name="connsiteY105" fmla="*/ 583208 h 812606"/>
                <a:gd name="connsiteX106" fmla="*/ 4814946 w 12329382"/>
                <a:gd name="connsiteY106" fmla="*/ 660613 h 812606"/>
                <a:gd name="connsiteX107" fmla="*/ 4444519 w 12329382"/>
                <a:gd name="connsiteY107" fmla="*/ 512017 h 812606"/>
                <a:gd name="connsiteX108" fmla="*/ 4396312 w 12329382"/>
                <a:gd name="connsiteY108" fmla="*/ 464678 h 812606"/>
                <a:gd name="connsiteX109" fmla="*/ 4382463 w 12329382"/>
                <a:gd name="connsiteY109" fmla="*/ 455637 h 812606"/>
                <a:gd name="connsiteX110" fmla="*/ 3942634 w 12329382"/>
                <a:gd name="connsiteY110" fmla="*/ 168311 h 812606"/>
                <a:gd name="connsiteX111" fmla="*/ 3519572 w 12329382"/>
                <a:gd name="connsiteY111" fmla="*/ 428744 h 812606"/>
                <a:gd name="connsiteX112" fmla="*/ 3477786 w 12329382"/>
                <a:gd name="connsiteY112" fmla="*/ 500852 h 812606"/>
                <a:gd name="connsiteX113" fmla="*/ 3467989 w 12329382"/>
                <a:gd name="connsiteY113" fmla="*/ 516104 h 812606"/>
                <a:gd name="connsiteX114" fmla="*/ 3461878 w 12329382"/>
                <a:gd name="connsiteY114" fmla="*/ 525616 h 812606"/>
                <a:gd name="connsiteX115" fmla="*/ 2970127 w 12329382"/>
                <a:gd name="connsiteY115" fmla="*/ 812606 h 812606"/>
                <a:gd name="connsiteX116" fmla="*/ 2599700 w 12329382"/>
                <a:gd name="connsiteY116" fmla="*/ 664010 h 812606"/>
                <a:gd name="connsiteX117" fmla="*/ 2551493 w 12329382"/>
                <a:gd name="connsiteY117" fmla="*/ 616671 h 812606"/>
                <a:gd name="connsiteX118" fmla="*/ 2537644 w 12329382"/>
                <a:gd name="connsiteY118" fmla="*/ 607630 h 812606"/>
                <a:gd name="connsiteX119" fmla="*/ 2097815 w 12329382"/>
                <a:gd name="connsiteY119" fmla="*/ 320304 h 812606"/>
                <a:gd name="connsiteX120" fmla="*/ 1832205 w 12329382"/>
                <a:gd name="connsiteY120" fmla="*/ 411091 h 812606"/>
                <a:gd name="connsiteX121" fmla="*/ 1722223 w 12329382"/>
                <a:gd name="connsiteY121" fmla="*/ 515954 h 812606"/>
                <a:gd name="connsiteX122" fmla="*/ 1628221 w 12329382"/>
                <a:gd name="connsiteY122" fmla="*/ 583210 h 812606"/>
                <a:gd name="connsiteX123" fmla="*/ 1354648 w 12329382"/>
                <a:gd name="connsiteY123" fmla="*/ 660615 h 812606"/>
                <a:gd name="connsiteX124" fmla="*/ 984221 w 12329382"/>
                <a:gd name="connsiteY124" fmla="*/ 512019 h 812606"/>
                <a:gd name="connsiteX125" fmla="*/ 931701 w 12329382"/>
                <a:gd name="connsiteY125" fmla="*/ 473303 h 812606"/>
                <a:gd name="connsiteX126" fmla="*/ 922165 w 12329382"/>
                <a:gd name="connsiteY126" fmla="*/ 455639 h 812606"/>
                <a:gd name="connsiteX127" fmla="*/ 482336 w 12329382"/>
                <a:gd name="connsiteY127" fmla="*/ 168313 h 812606"/>
                <a:gd name="connsiteX128" fmla="*/ 59274 w 12329382"/>
                <a:gd name="connsiteY128" fmla="*/ 428746 h 812606"/>
                <a:gd name="connsiteX129" fmla="*/ 59022 w 12329382"/>
                <a:gd name="connsiteY129" fmla="*/ 429155 h 812606"/>
                <a:gd name="connsiteX130" fmla="*/ 30744 w 12329382"/>
                <a:gd name="connsiteY130" fmla="*/ 480219 h 812606"/>
                <a:gd name="connsiteX131" fmla="*/ -1 w 12329382"/>
                <a:gd name="connsiteY131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59313 w 12329384"/>
                <a:gd name="connsiteY15" fmla="*/ 356972 h 812606"/>
                <a:gd name="connsiteX16" fmla="*/ 3099142 w 12329384"/>
                <a:gd name="connsiteY16" fmla="*/ 644298 h 812606"/>
                <a:gd name="connsiteX17" fmla="*/ 3522204 w 12329384"/>
                <a:gd name="connsiteY17" fmla="*/ 383865 h 812606"/>
                <a:gd name="connsiteX18" fmla="*/ 3573787 w 12329384"/>
                <a:gd name="connsiteY18" fmla="*/ 296505 h 812606"/>
                <a:gd name="connsiteX19" fmla="*/ 3579897 w 12329384"/>
                <a:gd name="connsiteY19" fmla="*/ 286993 h 812606"/>
                <a:gd name="connsiteX20" fmla="*/ 4071649 w 12329384"/>
                <a:gd name="connsiteY20" fmla="*/ 3 h 812606"/>
                <a:gd name="connsiteX21" fmla="*/ 4442076 w 12329384"/>
                <a:gd name="connsiteY21" fmla="*/ 148599 h 812606"/>
                <a:gd name="connsiteX22" fmla="*/ 4490282 w 12329384"/>
                <a:gd name="connsiteY22" fmla="*/ 195938 h 812606"/>
                <a:gd name="connsiteX23" fmla="*/ 4504132 w 12329384"/>
                <a:gd name="connsiteY23" fmla="*/ 204979 h 812606"/>
                <a:gd name="connsiteX24" fmla="*/ 4943961 w 12329384"/>
                <a:gd name="connsiteY24" fmla="*/ 492304 h 812606"/>
                <a:gd name="connsiteX25" fmla="*/ 5209571 w 12329384"/>
                <a:gd name="connsiteY25" fmla="*/ 401517 h 812606"/>
                <a:gd name="connsiteX26" fmla="*/ 5254775 w 12329384"/>
                <a:gd name="connsiteY26" fmla="*/ 363608 h 812606"/>
                <a:gd name="connsiteX27" fmla="*/ 5372276 w 12329384"/>
                <a:gd name="connsiteY27" fmla="*/ 258677 h 812606"/>
                <a:gd name="connsiteX28" fmla="*/ 5413555 w 12329384"/>
                <a:gd name="connsiteY28" fmla="*/ 229399 h 812606"/>
                <a:gd name="connsiteX29" fmla="*/ 5687128 w 12329384"/>
                <a:gd name="connsiteY29" fmla="*/ 151994 h 812606"/>
                <a:gd name="connsiteX30" fmla="*/ 6057555 w 12329384"/>
                <a:gd name="connsiteY30" fmla="*/ 300590 h 812606"/>
                <a:gd name="connsiteX31" fmla="*/ 6119611 w 12329384"/>
                <a:gd name="connsiteY31" fmla="*/ 356970 h 812606"/>
                <a:gd name="connsiteX32" fmla="*/ 6559439 w 12329384"/>
                <a:gd name="connsiteY32" fmla="*/ 644296 h 812606"/>
                <a:gd name="connsiteX33" fmla="*/ 6982502 w 12329384"/>
                <a:gd name="connsiteY33" fmla="*/ 383863 h 812606"/>
                <a:gd name="connsiteX34" fmla="*/ 6982753 w 12329384"/>
                <a:gd name="connsiteY34" fmla="*/ 383454 h 812606"/>
                <a:gd name="connsiteX35" fmla="*/ 6984246 w 12329384"/>
                <a:gd name="connsiteY35" fmla="*/ 380360 h 812606"/>
                <a:gd name="connsiteX36" fmla="*/ 7040195 w 12329384"/>
                <a:gd name="connsiteY36" fmla="*/ 286991 h 812606"/>
                <a:gd name="connsiteX37" fmla="*/ 7531947 w 12329384"/>
                <a:gd name="connsiteY37" fmla="*/ 1 h 812606"/>
                <a:gd name="connsiteX38" fmla="*/ 7902374 w 12329384"/>
                <a:gd name="connsiteY38" fmla="*/ 148597 h 812606"/>
                <a:gd name="connsiteX39" fmla="*/ 7950580 w 12329384"/>
                <a:gd name="connsiteY39" fmla="*/ 195936 h 812606"/>
                <a:gd name="connsiteX40" fmla="*/ 7954894 w 12329384"/>
                <a:gd name="connsiteY40" fmla="*/ 187312 h 812606"/>
                <a:gd name="connsiteX41" fmla="*/ 7964430 w 12329384"/>
                <a:gd name="connsiteY41" fmla="*/ 204977 h 812606"/>
                <a:gd name="connsiteX42" fmla="*/ 8404258 w 12329384"/>
                <a:gd name="connsiteY42" fmla="*/ 492302 h 812606"/>
                <a:gd name="connsiteX43" fmla="*/ 8669869 w 12329384"/>
                <a:gd name="connsiteY43" fmla="*/ 401515 h 812606"/>
                <a:gd name="connsiteX44" fmla="*/ 8715076 w 12329384"/>
                <a:gd name="connsiteY44" fmla="*/ 363604 h 812606"/>
                <a:gd name="connsiteX45" fmla="*/ 8720650 w 12329384"/>
                <a:gd name="connsiteY45" fmla="*/ 356531 h 812606"/>
                <a:gd name="connsiteX46" fmla="*/ 8832573 w 12329384"/>
                <a:gd name="connsiteY46" fmla="*/ 258676 h 812606"/>
                <a:gd name="connsiteX47" fmla="*/ 8873853 w 12329384"/>
                <a:gd name="connsiteY47" fmla="*/ 229399 h 812606"/>
                <a:gd name="connsiteX48" fmla="*/ 9147426 w 12329384"/>
                <a:gd name="connsiteY48" fmla="*/ 151993 h 812606"/>
                <a:gd name="connsiteX49" fmla="*/ 9517853 w 12329384"/>
                <a:gd name="connsiteY49" fmla="*/ 300589 h 812606"/>
                <a:gd name="connsiteX50" fmla="*/ 9566059 w 12329384"/>
                <a:gd name="connsiteY50" fmla="*/ 347928 h 812606"/>
                <a:gd name="connsiteX51" fmla="*/ 9570373 w 12329384"/>
                <a:gd name="connsiteY51" fmla="*/ 339305 h 812606"/>
                <a:gd name="connsiteX52" fmla="*/ 9579908 w 12329384"/>
                <a:gd name="connsiteY52" fmla="*/ 356969 h 812606"/>
                <a:gd name="connsiteX53" fmla="*/ 10019738 w 12329384"/>
                <a:gd name="connsiteY53" fmla="*/ 644295 h 812606"/>
                <a:gd name="connsiteX54" fmla="*/ 10442800 w 12329384"/>
                <a:gd name="connsiteY54" fmla="*/ 383862 h 812606"/>
                <a:gd name="connsiteX55" fmla="*/ 10443052 w 12329384"/>
                <a:gd name="connsiteY55" fmla="*/ 383453 h 812606"/>
                <a:gd name="connsiteX56" fmla="*/ 10444544 w 12329384"/>
                <a:gd name="connsiteY56" fmla="*/ 380359 h 812606"/>
                <a:gd name="connsiteX57" fmla="*/ 10502074 w 12329384"/>
                <a:gd name="connsiteY57" fmla="*/ 271318 h 812606"/>
                <a:gd name="connsiteX58" fmla="*/ 10500493 w 12329384"/>
                <a:gd name="connsiteY58" fmla="*/ 286990 h 812606"/>
                <a:gd name="connsiteX59" fmla="*/ 10992245 w 12329384"/>
                <a:gd name="connsiteY59" fmla="*/ 0 h 812606"/>
                <a:gd name="connsiteX60" fmla="*/ 11362672 w 12329384"/>
                <a:gd name="connsiteY60" fmla="*/ 148596 h 812606"/>
                <a:gd name="connsiteX61" fmla="*/ 11410878 w 12329384"/>
                <a:gd name="connsiteY61" fmla="*/ 195935 h 812606"/>
                <a:gd name="connsiteX62" fmla="*/ 11424728 w 12329384"/>
                <a:gd name="connsiteY62" fmla="*/ 204976 h 812606"/>
                <a:gd name="connsiteX63" fmla="*/ 11864557 w 12329384"/>
                <a:gd name="connsiteY63" fmla="*/ 492302 h 812606"/>
                <a:gd name="connsiteX64" fmla="*/ 12329384 w 12329384"/>
                <a:gd name="connsiteY64" fmla="*/ 159808 h 812606"/>
                <a:gd name="connsiteX65" fmla="*/ 12329210 w 12329384"/>
                <a:gd name="connsiteY65" fmla="*/ 177225 h 812606"/>
                <a:gd name="connsiteX66" fmla="*/ 11735544 w 12329384"/>
                <a:gd name="connsiteY66" fmla="*/ 660610 h 812606"/>
                <a:gd name="connsiteX67" fmla="*/ 11365117 w 12329384"/>
                <a:gd name="connsiteY67" fmla="*/ 512014 h 812606"/>
                <a:gd name="connsiteX68" fmla="*/ 11316911 w 12329384"/>
                <a:gd name="connsiteY68" fmla="*/ 464675 h 812606"/>
                <a:gd name="connsiteX69" fmla="*/ 11312596 w 12329384"/>
                <a:gd name="connsiteY69" fmla="*/ 473298 h 812606"/>
                <a:gd name="connsiteX70" fmla="*/ 11303061 w 12329384"/>
                <a:gd name="connsiteY70" fmla="*/ 455634 h 812606"/>
                <a:gd name="connsiteX71" fmla="*/ 10863232 w 12329384"/>
                <a:gd name="connsiteY71" fmla="*/ 168308 h 812606"/>
                <a:gd name="connsiteX72" fmla="*/ 10440170 w 12329384"/>
                <a:gd name="connsiteY72" fmla="*/ 428741 h 812606"/>
                <a:gd name="connsiteX73" fmla="*/ 10439918 w 12329384"/>
                <a:gd name="connsiteY73" fmla="*/ 429150 h 812606"/>
                <a:gd name="connsiteX74" fmla="*/ 10438426 w 12329384"/>
                <a:gd name="connsiteY74" fmla="*/ 432244 h 812606"/>
                <a:gd name="connsiteX75" fmla="*/ 10388586 w 12329384"/>
                <a:gd name="connsiteY75" fmla="*/ 516101 h 812606"/>
                <a:gd name="connsiteX76" fmla="*/ 10382477 w 12329384"/>
                <a:gd name="connsiteY76" fmla="*/ 525613 h 812606"/>
                <a:gd name="connsiteX77" fmla="*/ 9890724 w 12329384"/>
                <a:gd name="connsiteY77" fmla="*/ 812603 h 812606"/>
                <a:gd name="connsiteX78" fmla="*/ 9520297 w 12329384"/>
                <a:gd name="connsiteY78" fmla="*/ 664007 h 812606"/>
                <a:gd name="connsiteX79" fmla="*/ 9472091 w 12329384"/>
                <a:gd name="connsiteY79" fmla="*/ 616668 h 812606"/>
                <a:gd name="connsiteX80" fmla="*/ 9467777 w 12329384"/>
                <a:gd name="connsiteY80" fmla="*/ 625292 h 812606"/>
                <a:gd name="connsiteX81" fmla="*/ 9458242 w 12329384"/>
                <a:gd name="connsiteY81" fmla="*/ 607627 h 812606"/>
                <a:gd name="connsiteX82" fmla="*/ 9018413 w 12329384"/>
                <a:gd name="connsiteY82" fmla="*/ 320302 h 812606"/>
                <a:gd name="connsiteX83" fmla="*/ 8752802 w 12329384"/>
                <a:gd name="connsiteY83" fmla="*/ 411089 h 812606"/>
                <a:gd name="connsiteX84" fmla="*/ 8707595 w 12329384"/>
                <a:gd name="connsiteY84" fmla="*/ 449000 h 812606"/>
                <a:gd name="connsiteX85" fmla="*/ 8702022 w 12329384"/>
                <a:gd name="connsiteY85" fmla="*/ 456073 h 812606"/>
                <a:gd name="connsiteX86" fmla="*/ 8590098 w 12329384"/>
                <a:gd name="connsiteY86" fmla="*/ 553928 h 812606"/>
                <a:gd name="connsiteX87" fmla="*/ 8548818 w 12329384"/>
                <a:gd name="connsiteY87" fmla="*/ 583206 h 812606"/>
                <a:gd name="connsiteX88" fmla="*/ 8275246 w 12329384"/>
                <a:gd name="connsiteY88" fmla="*/ 660611 h 812606"/>
                <a:gd name="connsiteX89" fmla="*/ 7904819 w 12329384"/>
                <a:gd name="connsiteY89" fmla="*/ 512015 h 812606"/>
                <a:gd name="connsiteX90" fmla="*/ 7856612 w 12329384"/>
                <a:gd name="connsiteY90" fmla="*/ 464676 h 812606"/>
                <a:gd name="connsiteX91" fmla="*/ 7852299 w 12329384"/>
                <a:gd name="connsiteY91" fmla="*/ 473299 h 812606"/>
                <a:gd name="connsiteX92" fmla="*/ 7842763 w 12329384"/>
                <a:gd name="connsiteY92" fmla="*/ 455635 h 812606"/>
                <a:gd name="connsiteX93" fmla="*/ 7402933 w 12329384"/>
                <a:gd name="connsiteY93" fmla="*/ 168309 h 812606"/>
                <a:gd name="connsiteX94" fmla="*/ 6979871 w 12329384"/>
                <a:gd name="connsiteY94" fmla="*/ 428742 h 812606"/>
                <a:gd name="connsiteX95" fmla="*/ 6979620 w 12329384"/>
                <a:gd name="connsiteY95" fmla="*/ 429151 h 812606"/>
                <a:gd name="connsiteX96" fmla="*/ 6978128 w 12329384"/>
                <a:gd name="connsiteY96" fmla="*/ 432245 h 812606"/>
                <a:gd name="connsiteX97" fmla="*/ 6922178 w 12329384"/>
                <a:gd name="connsiteY97" fmla="*/ 525614 h 812606"/>
                <a:gd name="connsiteX98" fmla="*/ 6430427 w 12329384"/>
                <a:gd name="connsiteY98" fmla="*/ 812604 h 812606"/>
                <a:gd name="connsiteX99" fmla="*/ 6059999 w 12329384"/>
                <a:gd name="connsiteY99" fmla="*/ 664008 h 812606"/>
                <a:gd name="connsiteX100" fmla="*/ 6011793 w 12329384"/>
                <a:gd name="connsiteY100" fmla="*/ 616669 h 812606"/>
                <a:gd name="connsiteX101" fmla="*/ 5997944 w 12329384"/>
                <a:gd name="connsiteY101" fmla="*/ 607628 h 812606"/>
                <a:gd name="connsiteX102" fmla="*/ 5558114 w 12329384"/>
                <a:gd name="connsiteY102" fmla="*/ 320302 h 812606"/>
                <a:gd name="connsiteX103" fmla="*/ 5292505 w 12329384"/>
                <a:gd name="connsiteY103" fmla="*/ 411089 h 812606"/>
                <a:gd name="connsiteX104" fmla="*/ 5207594 w 12329384"/>
                <a:gd name="connsiteY104" fmla="*/ 488913 h 812606"/>
                <a:gd name="connsiteX105" fmla="*/ 5088520 w 12329384"/>
                <a:gd name="connsiteY105" fmla="*/ 583208 h 812606"/>
                <a:gd name="connsiteX106" fmla="*/ 4814948 w 12329384"/>
                <a:gd name="connsiteY106" fmla="*/ 660613 h 812606"/>
                <a:gd name="connsiteX107" fmla="*/ 4444521 w 12329384"/>
                <a:gd name="connsiteY107" fmla="*/ 512017 h 812606"/>
                <a:gd name="connsiteX108" fmla="*/ 4396314 w 12329384"/>
                <a:gd name="connsiteY108" fmla="*/ 464678 h 812606"/>
                <a:gd name="connsiteX109" fmla="*/ 4382465 w 12329384"/>
                <a:gd name="connsiteY109" fmla="*/ 455637 h 812606"/>
                <a:gd name="connsiteX110" fmla="*/ 3942636 w 12329384"/>
                <a:gd name="connsiteY110" fmla="*/ 168311 h 812606"/>
                <a:gd name="connsiteX111" fmla="*/ 3519574 w 12329384"/>
                <a:gd name="connsiteY111" fmla="*/ 428744 h 812606"/>
                <a:gd name="connsiteX112" fmla="*/ 3477788 w 12329384"/>
                <a:gd name="connsiteY112" fmla="*/ 500852 h 812606"/>
                <a:gd name="connsiteX113" fmla="*/ 3461880 w 12329384"/>
                <a:gd name="connsiteY113" fmla="*/ 525616 h 812606"/>
                <a:gd name="connsiteX114" fmla="*/ 2970129 w 12329384"/>
                <a:gd name="connsiteY114" fmla="*/ 812606 h 812606"/>
                <a:gd name="connsiteX115" fmla="*/ 2599702 w 12329384"/>
                <a:gd name="connsiteY115" fmla="*/ 664010 h 812606"/>
                <a:gd name="connsiteX116" fmla="*/ 2551495 w 12329384"/>
                <a:gd name="connsiteY116" fmla="*/ 616671 h 812606"/>
                <a:gd name="connsiteX117" fmla="*/ 2537646 w 12329384"/>
                <a:gd name="connsiteY117" fmla="*/ 607630 h 812606"/>
                <a:gd name="connsiteX118" fmla="*/ 2097817 w 12329384"/>
                <a:gd name="connsiteY118" fmla="*/ 320304 h 812606"/>
                <a:gd name="connsiteX119" fmla="*/ 1832207 w 12329384"/>
                <a:gd name="connsiteY119" fmla="*/ 411091 h 812606"/>
                <a:gd name="connsiteX120" fmla="*/ 1722225 w 12329384"/>
                <a:gd name="connsiteY120" fmla="*/ 515954 h 812606"/>
                <a:gd name="connsiteX121" fmla="*/ 1628223 w 12329384"/>
                <a:gd name="connsiteY121" fmla="*/ 583210 h 812606"/>
                <a:gd name="connsiteX122" fmla="*/ 1354650 w 12329384"/>
                <a:gd name="connsiteY122" fmla="*/ 660615 h 812606"/>
                <a:gd name="connsiteX123" fmla="*/ 984223 w 12329384"/>
                <a:gd name="connsiteY123" fmla="*/ 512019 h 812606"/>
                <a:gd name="connsiteX124" fmla="*/ 931703 w 12329384"/>
                <a:gd name="connsiteY124" fmla="*/ 473303 h 812606"/>
                <a:gd name="connsiteX125" fmla="*/ 922167 w 12329384"/>
                <a:gd name="connsiteY125" fmla="*/ 455639 h 812606"/>
                <a:gd name="connsiteX126" fmla="*/ 482338 w 12329384"/>
                <a:gd name="connsiteY126" fmla="*/ 168313 h 812606"/>
                <a:gd name="connsiteX127" fmla="*/ 59276 w 12329384"/>
                <a:gd name="connsiteY127" fmla="*/ 428746 h 812606"/>
                <a:gd name="connsiteX128" fmla="*/ 59024 w 12329384"/>
                <a:gd name="connsiteY128" fmla="*/ 429155 h 812606"/>
                <a:gd name="connsiteX129" fmla="*/ 30746 w 12329384"/>
                <a:gd name="connsiteY129" fmla="*/ 480219 h 812606"/>
                <a:gd name="connsiteX130" fmla="*/ 1 w 12329384"/>
                <a:gd name="connsiteY130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490280 w 12329382"/>
                <a:gd name="connsiteY22" fmla="*/ 195938 h 812606"/>
                <a:gd name="connsiteX23" fmla="*/ 4504130 w 12329382"/>
                <a:gd name="connsiteY23" fmla="*/ 204979 h 812606"/>
                <a:gd name="connsiteX24" fmla="*/ 4943959 w 12329382"/>
                <a:gd name="connsiteY24" fmla="*/ 492304 h 812606"/>
                <a:gd name="connsiteX25" fmla="*/ 5209569 w 12329382"/>
                <a:gd name="connsiteY25" fmla="*/ 401517 h 812606"/>
                <a:gd name="connsiteX26" fmla="*/ 5254773 w 12329382"/>
                <a:gd name="connsiteY26" fmla="*/ 363608 h 812606"/>
                <a:gd name="connsiteX27" fmla="*/ 5372274 w 12329382"/>
                <a:gd name="connsiteY27" fmla="*/ 258677 h 812606"/>
                <a:gd name="connsiteX28" fmla="*/ 5413553 w 12329382"/>
                <a:gd name="connsiteY28" fmla="*/ 229399 h 812606"/>
                <a:gd name="connsiteX29" fmla="*/ 5687126 w 12329382"/>
                <a:gd name="connsiteY29" fmla="*/ 151994 h 812606"/>
                <a:gd name="connsiteX30" fmla="*/ 6057553 w 12329382"/>
                <a:gd name="connsiteY30" fmla="*/ 300590 h 812606"/>
                <a:gd name="connsiteX31" fmla="*/ 6119609 w 12329382"/>
                <a:gd name="connsiteY31" fmla="*/ 356970 h 812606"/>
                <a:gd name="connsiteX32" fmla="*/ 6559437 w 12329382"/>
                <a:gd name="connsiteY32" fmla="*/ 644296 h 812606"/>
                <a:gd name="connsiteX33" fmla="*/ 6982500 w 12329382"/>
                <a:gd name="connsiteY33" fmla="*/ 383863 h 812606"/>
                <a:gd name="connsiteX34" fmla="*/ 6982751 w 12329382"/>
                <a:gd name="connsiteY34" fmla="*/ 383454 h 812606"/>
                <a:gd name="connsiteX35" fmla="*/ 6984244 w 12329382"/>
                <a:gd name="connsiteY35" fmla="*/ 380360 h 812606"/>
                <a:gd name="connsiteX36" fmla="*/ 7040193 w 12329382"/>
                <a:gd name="connsiteY36" fmla="*/ 286991 h 812606"/>
                <a:gd name="connsiteX37" fmla="*/ 7531945 w 12329382"/>
                <a:gd name="connsiteY37" fmla="*/ 1 h 812606"/>
                <a:gd name="connsiteX38" fmla="*/ 7902372 w 12329382"/>
                <a:gd name="connsiteY38" fmla="*/ 148597 h 812606"/>
                <a:gd name="connsiteX39" fmla="*/ 7950578 w 12329382"/>
                <a:gd name="connsiteY39" fmla="*/ 195936 h 812606"/>
                <a:gd name="connsiteX40" fmla="*/ 7954892 w 12329382"/>
                <a:gd name="connsiteY40" fmla="*/ 187312 h 812606"/>
                <a:gd name="connsiteX41" fmla="*/ 7964428 w 12329382"/>
                <a:gd name="connsiteY41" fmla="*/ 204977 h 812606"/>
                <a:gd name="connsiteX42" fmla="*/ 8404256 w 12329382"/>
                <a:gd name="connsiteY42" fmla="*/ 492302 h 812606"/>
                <a:gd name="connsiteX43" fmla="*/ 8669867 w 12329382"/>
                <a:gd name="connsiteY43" fmla="*/ 401515 h 812606"/>
                <a:gd name="connsiteX44" fmla="*/ 8715074 w 12329382"/>
                <a:gd name="connsiteY44" fmla="*/ 363604 h 812606"/>
                <a:gd name="connsiteX45" fmla="*/ 8720648 w 12329382"/>
                <a:gd name="connsiteY45" fmla="*/ 356531 h 812606"/>
                <a:gd name="connsiteX46" fmla="*/ 8832571 w 12329382"/>
                <a:gd name="connsiteY46" fmla="*/ 258676 h 812606"/>
                <a:gd name="connsiteX47" fmla="*/ 8873851 w 12329382"/>
                <a:gd name="connsiteY47" fmla="*/ 229399 h 812606"/>
                <a:gd name="connsiteX48" fmla="*/ 9147424 w 12329382"/>
                <a:gd name="connsiteY48" fmla="*/ 151993 h 812606"/>
                <a:gd name="connsiteX49" fmla="*/ 9517851 w 12329382"/>
                <a:gd name="connsiteY49" fmla="*/ 300589 h 812606"/>
                <a:gd name="connsiteX50" fmla="*/ 9566057 w 12329382"/>
                <a:gd name="connsiteY50" fmla="*/ 347928 h 812606"/>
                <a:gd name="connsiteX51" fmla="*/ 9570371 w 12329382"/>
                <a:gd name="connsiteY51" fmla="*/ 339305 h 812606"/>
                <a:gd name="connsiteX52" fmla="*/ 9579906 w 12329382"/>
                <a:gd name="connsiteY52" fmla="*/ 356969 h 812606"/>
                <a:gd name="connsiteX53" fmla="*/ 10019736 w 12329382"/>
                <a:gd name="connsiteY53" fmla="*/ 644295 h 812606"/>
                <a:gd name="connsiteX54" fmla="*/ 10442798 w 12329382"/>
                <a:gd name="connsiteY54" fmla="*/ 383862 h 812606"/>
                <a:gd name="connsiteX55" fmla="*/ 10443050 w 12329382"/>
                <a:gd name="connsiteY55" fmla="*/ 383453 h 812606"/>
                <a:gd name="connsiteX56" fmla="*/ 10444542 w 12329382"/>
                <a:gd name="connsiteY56" fmla="*/ 380359 h 812606"/>
                <a:gd name="connsiteX57" fmla="*/ 10502072 w 12329382"/>
                <a:gd name="connsiteY57" fmla="*/ 271318 h 812606"/>
                <a:gd name="connsiteX58" fmla="*/ 10500491 w 12329382"/>
                <a:gd name="connsiteY58" fmla="*/ 286990 h 812606"/>
                <a:gd name="connsiteX59" fmla="*/ 10992243 w 12329382"/>
                <a:gd name="connsiteY59" fmla="*/ 0 h 812606"/>
                <a:gd name="connsiteX60" fmla="*/ 11362670 w 12329382"/>
                <a:gd name="connsiteY60" fmla="*/ 148596 h 812606"/>
                <a:gd name="connsiteX61" fmla="*/ 11410876 w 12329382"/>
                <a:gd name="connsiteY61" fmla="*/ 195935 h 812606"/>
                <a:gd name="connsiteX62" fmla="*/ 11424726 w 12329382"/>
                <a:gd name="connsiteY62" fmla="*/ 204976 h 812606"/>
                <a:gd name="connsiteX63" fmla="*/ 11864555 w 12329382"/>
                <a:gd name="connsiteY63" fmla="*/ 492302 h 812606"/>
                <a:gd name="connsiteX64" fmla="*/ 12329382 w 12329382"/>
                <a:gd name="connsiteY64" fmla="*/ 159808 h 812606"/>
                <a:gd name="connsiteX65" fmla="*/ 12329208 w 12329382"/>
                <a:gd name="connsiteY65" fmla="*/ 177225 h 812606"/>
                <a:gd name="connsiteX66" fmla="*/ 11735542 w 12329382"/>
                <a:gd name="connsiteY66" fmla="*/ 660610 h 812606"/>
                <a:gd name="connsiteX67" fmla="*/ 11365115 w 12329382"/>
                <a:gd name="connsiteY67" fmla="*/ 512014 h 812606"/>
                <a:gd name="connsiteX68" fmla="*/ 11316909 w 12329382"/>
                <a:gd name="connsiteY68" fmla="*/ 464675 h 812606"/>
                <a:gd name="connsiteX69" fmla="*/ 11312594 w 12329382"/>
                <a:gd name="connsiteY69" fmla="*/ 473298 h 812606"/>
                <a:gd name="connsiteX70" fmla="*/ 11303059 w 12329382"/>
                <a:gd name="connsiteY70" fmla="*/ 455634 h 812606"/>
                <a:gd name="connsiteX71" fmla="*/ 10863230 w 12329382"/>
                <a:gd name="connsiteY71" fmla="*/ 168308 h 812606"/>
                <a:gd name="connsiteX72" fmla="*/ 10440168 w 12329382"/>
                <a:gd name="connsiteY72" fmla="*/ 428741 h 812606"/>
                <a:gd name="connsiteX73" fmla="*/ 10439916 w 12329382"/>
                <a:gd name="connsiteY73" fmla="*/ 429150 h 812606"/>
                <a:gd name="connsiteX74" fmla="*/ 10438424 w 12329382"/>
                <a:gd name="connsiteY74" fmla="*/ 432244 h 812606"/>
                <a:gd name="connsiteX75" fmla="*/ 10388584 w 12329382"/>
                <a:gd name="connsiteY75" fmla="*/ 516101 h 812606"/>
                <a:gd name="connsiteX76" fmla="*/ 10382475 w 12329382"/>
                <a:gd name="connsiteY76" fmla="*/ 525613 h 812606"/>
                <a:gd name="connsiteX77" fmla="*/ 9890722 w 12329382"/>
                <a:gd name="connsiteY77" fmla="*/ 812603 h 812606"/>
                <a:gd name="connsiteX78" fmla="*/ 9520295 w 12329382"/>
                <a:gd name="connsiteY78" fmla="*/ 664007 h 812606"/>
                <a:gd name="connsiteX79" fmla="*/ 9472089 w 12329382"/>
                <a:gd name="connsiteY79" fmla="*/ 616668 h 812606"/>
                <a:gd name="connsiteX80" fmla="*/ 9467775 w 12329382"/>
                <a:gd name="connsiteY80" fmla="*/ 625292 h 812606"/>
                <a:gd name="connsiteX81" fmla="*/ 9458240 w 12329382"/>
                <a:gd name="connsiteY81" fmla="*/ 607627 h 812606"/>
                <a:gd name="connsiteX82" fmla="*/ 9018411 w 12329382"/>
                <a:gd name="connsiteY82" fmla="*/ 320302 h 812606"/>
                <a:gd name="connsiteX83" fmla="*/ 8752800 w 12329382"/>
                <a:gd name="connsiteY83" fmla="*/ 411089 h 812606"/>
                <a:gd name="connsiteX84" fmla="*/ 8707593 w 12329382"/>
                <a:gd name="connsiteY84" fmla="*/ 449000 h 812606"/>
                <a:gd name="connsiteX85" fmla="*/ 8590096 w 12329382"/>
                <a:gd name="connsiteY85" fmla="*/ 553928 h 812606"/>
                <a:gd name="connsiteX86" fmla="*/ 8548816 w 12329382"/>
                <a:gd name="connsiteY86" fmla="*/ 583206 h 812606"/>
                <a:gd name="connsiteX87" fmla="*/ 8275244 w 12329382"/>
                <a:gd name="connsiteY87" fmla="*/ 660611 h 812606"/>
                <a:gd name="connsiteX88" fmla="*/ 7904817 w 12329382"/>
                <a:gd name="connsiteY88" fmla="*/ 512015 h 812606"/>
                <a:gd name="connsiteX89" fmla="*/ 7856610 w 12329382"/>
                <a:gd name="connsiteY89" fmla="*/ 464676 h 812606"/>
                <a:gd name="connsiteX90" fmla="*/ 7852297 w 12329382"/>
                <a:gd name="connsiteY90" fmla="*/ 473299 h 812606"/>
                <a:gd name="connsiteX91" fmla="*/ 7842761 w 12329382"/>
                <a:gd name="connsiteY91" fmla="*/ 455635 h 812606"/>
                <a:gd name="connsiteX92" fmla="*/ 7402931 w 12329382"/>
                <a:gd name="connsiteY92" fmla="*/ 168309 h 812606"/>
                <a:gd name="connsiteX93" fmla="*/ 6979869 w 12329382"/>
                <a:gd name="connsiteY93" fmla="*/ 428742 h 812606"/>
                <a:gd name="connsiteX94" fmla="*/ 6979618 w 12329382"/>
                <a:gd name="connsiteY94" fmla="*/ 429151 h 812606"/>
                <a:gd name="connsiteX95" fmla="*/ 6978126 w 12329382"/>
                <a:gd name="connsiteY95" fmla="*/ 432245 h 812606"/>
                <a:gd name="connsiteX96" fmla="*/ 6922176 w 12329382"/>
                <a:gd name="connsiteY96" fmla="*/ 525614 h 812606"/>
                <a:gd name="connsiteX97" fmla="*/ 6430425 w 12329382"/>
                <a:gd name="connsiteY97" fmla="*/ 812604 h 812606"/>
                <a:gd name="connsiteX98" fmla="*/ 6059997 w 12329382"/>
                <a:gd name="connsiteY98" fmla="*/ 664008 h 812606"/>
                <a:gd name="connsiteX99" fmla="*/ 6011791 w 12329382"/>
                <a:gd name="connsiteY99" fmla="*/ 616669 h 812606"/>
                <a:gd name="connsiteX100" fmla="*/ 5997942 w 12329382"/>
                <a:gd name="connsiteY100" fmla="*/ 607628 h 812606"/>
                <a:gd name="connsiteX101" fmla="*/ 5558112 w 12329382"/>
                <a:gd name="connsiteY101" fmla="*/ 320302 h 812606"/>
                <a:gd name="connsiteX102" fmla="*/ 5292503 w 12329382"/>
                <a:gd name="connsiteY102" fmla="*/ 411089 h 812606"/>
                <a:gd name="connsiteX103" fmla="*/ 5207592 w 12329382"/>
                <a:gd name="connsiteY103" fmla="*/ 488913 h 812606"/>
                <a:gd name="connsiteX104" fmla="*/ 5088518 w 12329382"/>
                <a:gd name="connsiteY104" fmla="*/ 583208 h 812606"/>
                <a:gd name="connsiteX105" fmla="*/ 4814946 w 12329382"/>
                <a:gd name="connsiteY105" fmla="*/ 660613 h 812606"/>
                <a:gd name="connsiteX106" fmla="*/ 4444519 w 12329382"/>
                <a:gd name="connsiteY106" fmla="*/ 512017 h 812606"/>
                <a:gd name="connsiteX107" fmla="*/ 4396312 w 12329382"/>
                <a:gd name="connsiteY107" fmla="*/ 464678 h 812606"/>
                <a:gd name="connsiteX108" fmla="*/ 4382463 w 12329382"/>
                <a:gd name="connsiteY108" fmla="*/ 455637 h 812606"/>
                <a:gd name="connsiteX109" fmla="*/ 3942634 w 12329382"/>
                <a:gd name="connsiteY109" fmla="*/ 168311 h 812606"/>
                <a:gd name="connsiteX110" fmla="*/ 3519572 w 12329382"/>
                <a:gd name="connsiteY110" fmla="*/ 428744 h 812606"/>
                <a:gd name="connsiteX111" fmla="*/ 3477786 w 12329382"/>
                <a:gd name="connsiteY111" fmla="*/ 500852 h 812606"/>
                <a:gd name="connsiteX112" fmla="*/ 3461878 w 12329382"/>
                <a:gd name="connsiteY112" fmla="*/ 525616 h 812606"/>
                <a:gd name="connsiteX113" fmla="*/ 2970127 w 12329382"/>
                <a:gd name="connsiteY113" fmla="*/ 812606 h 812606"/>
                <a:gd name="connsiteX114" fmla="*/ 2599700 w 12329382"/>
                <a:gd name="connsiteY114" fmla="*/ 664010 h 812606"/>
                <a:gd name="connsiteX115" fmla="*/ 2551493 w 12329382"/>
                <a:gd name="connsiteY115" fmla="*/ 616671 h 812606"/>
                <a:gd name="connsiteX116" fmla="*/ 2537644 w 12329382"/>
                <a:gd name="connsiteY116" fmla="*/ 607630 h 812606"/>
                <a:gd name="connsiteX117" fmla="*/ 2097815 w 12329382"/>
                <a:gd name="connsiteY117" fmla="*/ 320304 h 812606"/>
                <a:gd name="connsiteX118" fmla="*/ 1832205 w 12329382"/>
                <a:gd name="connsiteY118" fmla="*/ 411091 h 812606"/>
                <a:gd name="connsiteX119" fmla="*/ 1722223 w 12329382"/>
                <a:gd name="connsiteY119" fmla="*/ 515954 h 812606"/>
                <a:gd name="connsiteX120" fmla="*/ 1628221 w 12329382"/>
                <a:gd name="connsiteY120" fmla="*/ 583210 h 812606"/>
                <a:gd name="connsiteX121" fmla="*/ 1354648 w 12329382"/>
                <a:gd name="connsiteY121" fmla="*/ 660615 h 812606"/>
                <a:gd name="connsiteX122" fmla="*/ 984221 w 12329382"/>
                <a:gd name="connsiteY122" fmla="*/ 512019 h 812606"/>
                <a:gd name="connsiteX123" fmla="*/ 931701 w 12329382"/>
                <a:gd name="connsiteY123" fmla="*/ 473303 h 812606"/>
                <a:gd name="connsiteX124" fmla="*/ 922165 w 12329382"/>
                <a:gd name="connsiteY124" fmla="*/ 455639 h 812606"/>
                <a:gd name="connsiteX125" fmla="*/ 482336 w 12329382"/>
                <a:gd name="connsiteY125" fmla="*/ 168313 h 812606"/>
                <a:gd name="connsiteX126" fmla="*/ 59274 w 12329382"/>
                <a:gd name="connsiteY126" fmla="*/ 428746 h 812606"/>
                <a:gd name="connsiteX127" fmla="*/ 59022 w 12329382"/>
                <a:gd name="connsiteY127" fmla="*/ 429155 h 812606"/>
                <a:gd name="connsiteX128" fmla="*/ 30744 w 12329382"/>
                <a:gd name="connsiteY128" fmla="*/ 480219 h 812606"/>
                <a:gd name="connsiteX129" fmla="*/ -1 w 12329382"/>
                <a:gd name="connsiteY129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59313 w 12329384"/>
                <a:gd name="connsiteY15" fmla="*/ 356972 h 812606"/>
                <a:gd name="connsiteX16" fmla="*/ 3099142 w 12329384"/>
                <a:gd name="connsiteY16" fmla="*/ 644298 h 812606"/>
                <a:gd name="connsiteX17" fmla="*/ 3522204 w 12329384"/>
                <a:gd name="connsiteY17" fmla="*/ 383865 h 812606"/>
                <a:gd name="connsiteX18" fmla="*/ 3573787 w 12329384"/>
                <a:gd name="connsiteY18" fmla="*/ 296505 h 812606"/>
                <a:gd name="connsiteX19" fmla="*/ 3579897 w 12329384"/>
                <a:gd name="connsiteY19" fmla="*/ 286993 h 812606"/>
                <a:gd name="connsiteX20" fmla="*/ 4071649 w 12329384"/>
                <a:gd name="connsiteY20" fmla="*/ 3 h 812606"/>
                <a:gd name="connsiteX21" fmla="*/ 4442076 w 12329384"/>
                <a:gd name="connsiteY21" fmla="*/ 148599 h 812606"/>
                <a:gd name="connsiteX22" fmla="*/ 4490282 w 12329384"/>
                <a:gd name="connsiteY22" fmla="*/ 195938 h 812606"/>
                <a:gd name="connsiteX23" fmla="*/ 4504132 w 12329384"/>
                <a:gd name="connsiteY23" fmla="*/ 204979 h 812606"/>
                <a:gd name="connsiteX24" fmla="*/ 4943961 w 12329384"/>
                <a:gd name="connsiteY24" fmla="*/ 492304 h 812606"/>
                <a:gd name="connsiteX25" fmla="*/ 5209571 w 12329384"/>
                <a:gd name="connsiteY25" fmla="*/ 401517 h 812606"/>
                <a:gd name="connsiteX26" fmla="*/ 5254775 w 12329384"/>
                <a:gd name="connsiteY26" fmla="*/ 363608 h 812606"/>
                <a:gd name="connsiteX27" fmla="*/ 5372276 w 12329384"/>
                <a:gd name="connsiteY27" fmla="*/ 258677 h 812606"/>
                <a:gd name="connsiteX28" fmla="*/ 5413555 w 12329384"/>
                <a:gd name="connsiteY28" fmla="*/ 229399 h 812606"/>
                <a:gd name="connsiteX29" fmla="*/ 5687128 w 12329384"/>
                <a:gd name="connsiteY29" fmla="*/ 151994 h 812606"/>
                <a:gd name="connsiteX30" fmla="*/ 6057555 w 12329384"/>
                <a:gd name="connsiteY30" fmla="*/ 300590 h 812606"/>
                <a:gd name="connsiteX31" fmla="*/ 6119611 w 12329384"/>
                <a:gd name="connsiteY31" fmla="*/ 356970 h 812606"/>
                <a:gd name="connsiteX32" fmla="*/ 6559439 w 12329384"/>
                <a:gd name="connsiteY32" fmla="*/ 644296 h 812606"/>
                <a:gd name="connsiteX33" fmla="*/ 6982502 w 12329384"/>
                <a:gd name="connsiteY33" fmla="*/ 383863 h 812606"/>
                <a:gd name="connsiteX34" fmla="*/ 6982753 w 12329384"/>
                <a:gd name="connsiteY34" fmla="*/ 383454 h 812606"/>
                <a:gd name="connsiteX35" fmla="*/ 6984246 w 12329384"/>
                <a:gd name="connsiteY35" fmla="*/ 380360 h 812606"/>
                <a:gd name="connsiteX36" fmla="*/ 7040195 w 12329384"/>
                <a:gd name="connsiteY36" fmla="*/ 286991 h 812606"/>
                <a:gd name="connsiteX37" fmla="*/ 7531947 w 12329384"/>
                <a:gd name="connsiteY37" fmla="*/ 1 h 812606"/>
                <a:gd name="connsiteX38" fmla="*/ 7902374 w 12329384"/>
                <a:gd name="connsiteY38" fmla="*/ 148597 h 812606"/>
                <a:gd name="connsiteX39" fmla="*/ 7950580 w 12329384"/>
                <a:gd name="connsiteY39" fmla="*/ 195936 h 812606"/>
                <a:gd name="connsiteX40" fmla="*/ 7954894 w 12329384"/>
                <a:gd name="connsiteY40" fmla="*/ 187312 h 812606"/>
                <a:gd name="connsiteX41" fmla="*/ 7964430 w 12329384"/>
                <a:gd name="connsiteY41" fmla="*/ 204977 h 812606"/>
                <a:gd name="connsiteX42" fmla="*/ 8404258 w 12329384"/>
                <a:gd name="connsiteY42" fmla="*/ 492302 h 812606"/>
                <a:gd name="connsiteX43" fmla="*/ 8669869 w 12329384"/>
                <a:gd name="connsiteY43" fmla="*/ 401515 h 812606"/>
                <a:gd name="connsiteX44" fmla="*/ 8715076 w 12329384"/>
                <a:gd name="connsiteY44" fmla="*/ 363604 h 812606"/>
                <a:gd name="connsiteX45" fmla="*/ 8720650 w 12329384"/>
                <a:gd name="connsiteY45" fmla="*/ 356531 h 812606"/>
                <a:gd name="connsiteX46" fmla="*/ 8832573 w 12329384"/>
                <a:gd name="connsiteY46" fmla="*/ 258676 h 812606"/>
                <a:gd name="connsiteX47" fmla="*/ 8873853 w 12329384"/>
                <a:gd name="connsiteY47" fmla="*/ 229399 h 812606"/>
                <a:gd name="connsiteX48" fmla="*/ 9147426 w 12329384"/>
                <a:gd name="connsiteY48" fmla="*/ 151993 h 812606"/>
                <a:gd name="connsiteX49" fmla="*/ 9517853 w 12329384"/>
                <a:gd name="connsiteY49" fmla="*/ 300589 h 812606"/>
                <a:gd name="connsiteX50" fmla="*/ 9566059 w 12329384"/>
                <a:gd name="connsiteY50" fmla="*/ 347928 h 812606"/>
                <a:gd name="connsiteX51" fmla="*/ 9570373 w 12329384"/>
                <a:gd name="connsiteY51" fmla="*/ 339305 h 812606"/>
                <a:gd name="connsiteX52" fmla="*/ 9579908 w 12329384"/>
                <a:gd name="connsiteY52" fmla="*/ 356969 h 812606"/>
                <a:gd name="connsiteX53" fmla="*/ 10019738 w 12329384"/>
                <a:gd name="connsiteY53" fmla="*/ 644295 h 812606"/>
                <a:gd name="connsiteX54" fmla="*/ 10442800 w 12329384"/>
                <a:gd name="connsiteY54" fmla="*/ 383862 h 812606"/>
                <a:gd name="connsiteX55" fmla="*/ 10443052 w 12329384"/>
                <a:gd name="connsiteY55" fmla="*/ 383453 h 812606"/>
                <a:gd name="connsiteX56" fmla="*/ 10444544 w 12329384"/>
                <a:gd name="connsiteY56" fmla="*/ 380359 h 812606"/>
                <a:gd name="connsiteX57" fmla="*/ 10502074 w 12329384"/>
                <a:gd name="connsiteY57" fmla="*/ 271318 h 812606"/>
                <a:gd name="connsiteX58" fmla="*/ 10500493 w 12329384"/>
                <a:gd name="connsiteY58" fmla="*/ 286990 h 812606"/>
                <a:gd name="connsiteX59" fmla="*/ 10992245 w 12329384"/>
                <a:gd name="connsiteY59" fmla="*/ 0 h 812606"/>
                <a:gd name="connsiteX60" fmla="*/ 11362672 w 12329384"/>
                <a:gd name="connsiteY60" fmla="*/ 148596 h 812606"/>
                <a:gd name="connsiteX61" fmla="*/ 11410878 w 12329384"/>
                <a:gd name="connsiteY61" fmla="*/ 195935 h 812606"/>
                <a:gd name="connsiteX62" fmla="*/ 11424728 w 12329384"/>
                <a:gd name="connsiteY62" fmla="*/ 204976 h 812606"/>
                <a:gd name="connsiteX63" fmla="*/ 11864557 w 12329384"/>
                <a:gd name="connsiteY63" fmla="*/ 492302 h 812606"/>
                <a:gd name="connsiteX64" fmla="*/ 12329384 w 12329384"/>
                <a:gd name="connsiteY64" fmla="*/ 159808 h 812606"/>
                <a:gd name="connsiteX65" fmla="*/ 12329210 w 12329384"/>
                <a:gd name="connsiteY65" fmla="*/ 177225 h 812606"/>
                <a:gd name="connsiteX66" fmla="*/ 11735544 w 12329384"/>
                <a:gd name="connsiteY66" fmla="*/ 660610 h 812606"/>
                <a:gd name="connsiteX67" fmla="*/ 11365117 w 12329384"/>
                <a:gd name="connsiteY67" fmla="*/ 512014 h 812606"/>
                <a:gd name="connsiteX68" fmla="*/ 11316911 w 12329384"/>
                <a:gd name="connsiteY68" fmla="*/ 464675 h 812606"/>
                <a:gd name="connsiteX69" fmla="*/ 11312596 w 12329384"/>
                <a:gd name="connsiteY69" fmla="*/ 473298 h 812606"/>
                <a:gd name="connsiteX70" fmla="*/ 11303061 w 12329384"/>
                <a:gd name="connsiteY70" fmla="*/ 455634 h 812606"/>
                <a:gd name="connsiteX71" fmla="*/ 10863232 w 12329384"/>
                <a:gd name="connsiteY71" fmla="*/ 168308 h 812606"/>
                <a:gd name="connsiteX72" fmla="*/ 10440170 w 12329384"/>
                <a:gd name="connsiteY72" fmla="*/ 428741 h 812606"/>
                <a:gd name="connsiteX73" fmla="*/ 10439918 w 12329384"/>
                <a:gd name="connsiteY73" fmla="*/ 429150 h 812606"/>
                <a:gd name="connsiteX74" fmla="*/ 10438426 w 12329384"/>
                <a:gd name="connsiteY74" fmla="*/ 432244 h 812606"/>
                <a:gd name="connsiteX75" fmla="*/ 10388586 w 12329384"/>
                <a:gd name="connsiteY75" fmla="*/ 516101 h 812606"/>
                <a:gd name="connsiteX76" fmla="*/ 10382477 w 12329384"/>
                <a:gd name="connsiteY76" fmla="*/ 525613 h 812606"/>
                <a:gd name="connsiteX77" fmla="*/ 9890724 w 12329384"/>
                <a:gd name="connsiteY77" fmla="*/ 812603 h 812606"/>
                <a:gd name="connsiteX78" fmla="*/ 9520297 w 12329384"/>
                <a:gd name="connsiteY78" fmla="*/ 664007 h 812606"/>
                <a:gd name="connsiteX79" fmla="*/ 9472091 w 12329384"/>
                <a:gd name="connsiteY79" fmla="*/ 616668 h 812606"/>
                <a:gd name="connsiteX80" fmla="*/ 9467777 w 12329384"/>
                <a:gd name="connsiteY80" fmla="*/ 625292 h 812606"/>
                <a:gd name="connsiteX81" fmla="*/ 9458242 w 12329384"/>
                <a:gd name="connsiteY81" fmla="*/ 607627 h 812606"/>
                <a:gd name="connsiteX82" fmla="*/ 9018413 w 12329384"/>
                <a:gd name="connsiteY82" fmla="*/ 320302 h 812606"/>
                <a:gd name="connsiteX83" fmla="*/ 8752802 w 12329384"/>
                <a:gd name="connsiteY83" fmla="*/ 411089 h 812606"/>
                <a:gd name="connsiteX84" fmla="*/ 8707595 w 12329384"/>
                <a:gd name="connsiteY84" fmla="*/ 449000 h 812606"/>
                <a:gd name="connsiteX85" fmla="*/ 8590098 w 12329384"/>
                <a:gd name="connsiteY85" fmla="*/ 553928 h 812606"/>
                <a:gd name="connsiteX86" fmla="*/ 8548818 w 12329384"/>
                <a:gd name="connsiteY86" fmla="*/ 583206 h 812606"/>
                <a:gd name="connsiteX87" fmla="*/ 8275246 w 12329384"/>
                <a:gd name="connsiteY87" fmla="*/ 660611 h 812606"/>
                <a:gd name="connsiteX88" fmla="*/ 7904819 w 12329384"/>
                <a:gd name="connsiteY88" fmla="*/ 512015 h 812606"/>
                <a:gd name="connsiteX89" fmla="*/ 7856612 w 12329384"/>
                <a:gd name="connsiteY89" fmla="*/ 464676 h 812606"/>
                <a:gd name="connsiteX90" fmla="*/ 7842763 w 12329384"/>
                <a:gd name="connsiteY90" fmla="*/ 455635 h 812606"/>
                <a:gd name="connsiteX91" fmla="*/ 7402933 w 12329384"/>
                <a:gd name="connsiteY91" fmla="*/ 168309 h 812606"/>
                <a:gd name="connsiteX92" fmla="*/ 6979871 w 12329384"/>
                <a:gd name="connsiteY92" fmla="*/ 428742 h 812606"/>
                <a:gd name="connsiteX93" fmla="*/ 6979620 w 12329384"/>
                <a:gd name="connsiteY93" fmla="*/ 429151 h 812606"/>
                <a:gd name="connsiteX94" fmla="*/ 6978128 w 12329384"/>
                <a:gd name="connsiteY94" fmla="*/ 432245 h 812606"/>
                <a:gd name="connsiteX95" fmla="*/ 6922178 w 12329384"/>
                <a:gd name="connsiteY95" fmla="*/ 525614 h 812606"/>
                <a:gd name="connsiteX96" fmla="*/ 6430427 w 12329384"/>
                <a:gd name="connsiteY96" fmla="*/ 812604 h 812606"/>
                <a:gd name="connsiteX97" fmla="*/ 6059999 w 12329384"/>
                <a:gd name="connsiteY97" fmla="*/ 664008 h 812606"/>
                <a:gd name="connsiteX98" fmla="*/ 6011793 w 12329384"/>
                <a:gd name="connsiteY98" fmla="*/ 616669 h 812606"/>
                <a:gd name="connsiteX99" fmla="*/ 5997944 w 12329384"/>
                <a:gd name="connsiteY99" fmla="*/ 607628 h 812606"/>
                <a:gd name="connsiteX100" fmla="*/ 5558114 w 12329384"/>
                <a:gd name="connsiteY100" fmla="*/ 320302 h 812606"/>
                <a:gd name="connsiteX101" fmla="*/ 5292505 w 12329384"/>
                <a:gd name="connsiteY101" fmla="*/ 411089 h 812606"/>
                <a:gd name="connsiteX102" fmla="*/ 5207594 w 12329384"/>
                <a:gd name="connsiteY102" fmla="*/ 488913 h 812606"/>
                <a:gd name="connsiteX103" fmla="*/ 5088520 w 12329384"/>
                <a:gd name="connsiteY103" fmla="*/ 583208 h 812606"/>
                <a:gd name="connsiteX104" fmla="*/ 4814948 w 12329384"/>
                <a:gd name="connsiteY104" fmla="*/ 660613 h 812606"/>
                <a:gd name="connsiteX105" fmla="*/ 4444521 w 12329384"/>
                <a:gd name="connsiteY105" fmla="*/ 512017 h 812606"/>
                <a:gd name="connsiteX106" fmla="*/ 4396314 w 12329384"/>
                <a:gd name="connsiteY106" fmla="*/ 464678 h 812606"/>
                <a:gd name="connsiteX107" fmla="*/ 4382465 w 12329384"/>
                <a:gd name="connsiteY107" fmla="*/ 455637 h 812606"/>
                <a:gd name="connsiteX108" fmla="*/ 3942636 w 12329384"/>
                <a:gd name="connsiteY108" fmla="*/ 168311 h 812606"/>
                <a:gd name="connsiteX109" fmla="*/ 3519574 w 12329384"/>
                <a:gd name="connsiteY109" fmla="*/ 428744 h 812606"/>
                <a:gd name="connsiteX110" fmla="*/ 3477788 w 12329384"/>
                <a:gd name="connsiteY110" fmla="*/ 500852 h 812606"/>
                <a:gd name="connsiteX111" fmla="*/ 3461880 w 12329384"/>
                <a:gd name="connsiteY111" fmla="*/ 525616 h 812606"/>
                <a:gd name="connsiteX112" fmla="*/ 2970129 w 12329384"/>
                <a:gd name="connsiteY112" fmla="*/ 812606 h 812606"/>
                <a:gd name="connsiteX113" fmla="*/ 2599702 w 12329384"/>
                <a:gd name="connsiteY113" fmla="*/ 664010 h 812606"/>
                <a:gd name="connsiteX114" fmla="*/ 2551495 w 12329384"/>
                <a:gd name="connsiteY114" fmla="*/ 616671 h 812606"/>
                <a:gd name="connsiteX115" fmla="*/ 2537646 w 12329384"/>
                <a:gd name="connsiteY115" fmla="*/ 607630 h 812606"/>
                <a:gd name="connsiteX116" fmla="*/ 2097817 w 12329384"/>
                <a:gd name="connsiteY116" fmla="*/ 320304 h 812606"/>
                <a:gd name="connsiteX117" fmla="*/ 1832207 w 12329384"/>
                <a:gd name="connsiteY117" fmla="*/ 411091 h 812606"/>
                <a:gd name="connsiteX118" fmla="*/ 1722225 w 12329384"/>
                <a:gd name="connsiteY118" fmla="*/ 515954 h 812606"/>
                <a:gd name="connsiteX119" fmla="*/ 1628223 w 12329384"/>
                <a:gd name="connsiteY119" fmla="*/ 583210 h 812606"/>
                <a:gd name="connsiteX120" fmla="*/ 1354650 w 12329384"/>
                <a:gd name="connsiteY120" fmla="*/ 660615 h 812606"/>
                <a:gd name="connsiteX121" fmla="*/ 984223 w 12329384"/>
                <a:gd name="connsiteY121" fmla="*/ 512019 h 812606"/>
                <a:gd name="connsiteX122" fmla="*/ 931703 w 12329384"/>
                <a:gd name="connsiteY122" fmla="*/ 473303 h 812606"/>
                <a:gd name="connsiteX123" fmla="*/ 922167 w 12329384"/>
                <a:gd name="connsiteY123" fmla="*/ 455639 h 812606"/>
                <a:gd name="connsiteX124" fmla="*/ 482338 w 12329384"/>
                <a:gd name="connsiteY124" fmla="*/ 168313 h 812606"/>
                <a:gd name="connsiteX125" fmla="*/ 59276 w 12329384"/>
                <a:gd name="connsiteY125" fmla="*/ 428746 h 812606"/>
                <a:gd name="connsiteX126" fmla="*/ 59024 w 12329384"/>
                <a:gd name="connsiteY126" fmla="*/ 429155 h 812606"/>
                <a:gd name="connsiteX127" fmla="*/ 30746 w 12329384"/>
                <a:gd name="connsiteY127" fmla="*/ 480219 h 812606"/>
                <a:gd name="connsiteX128" fmla="*/ 1 w 12329384"/>
                <a:gd name="connsiteY128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490280 w 12329382"/>
                <a:gd name="connsiteY22" fmla="*/ 195938 h 812606"/>
                <a:gd name="connsiteX23" fmla="*/ 4504130 w 12329382"/>
                <a:gd name="connsiteY23" fmla="*/ 204979 h 812606"/>
                <a:gd name="connsiteX24" fmla="*/ 4943959 w 12329382"/>
                <a:gd name="connsiteY24" fmla="*/ 492304 h 812606"/>
                <a:gd name="connsiteX25" fmla="*/ 5209569 w 12329382"/>
                <a:gd name="connsiteY25" fmla="*/ 401517 h 812606"/>
                <a:gd name="connsiteX26" fmla="*/ 5254773 w 12329382"/>
                <a:gd name="connsiteY26" fmla="*/ 363608 h 812606"/>
                <a:gd name="connsiteX27" fmla="*/ 5372274 w 12329382"/>
                <a:gd name="connsiteY27" fmla="*/ 258677 h 812606"/>
                <a:gd name="connsiteX28" fmla="*/ 5413553 w 12329382"/>
                <a:gd name="connsiteY28" fmla="*/ 229399 h 812606"/>
                <a:gd name="connsiteX29" fmla="*/ 5687126 w 12329382"/>
                <a:gd name="connsiteY29" fmla="*/ 151994 h 812606"/>
                <a:gd name="connsiteX30" fmla="*/ 6057553 w 12329382"/>
                <a:gd name="connsiteY30" fmla="*/ 300590 h 812606"/>
                <a:gd name="connsiteX31" fmla="*/ 6119609 w 12329382"/>
                <a:gd name="connsiteY31" fmla="*/ 356970 h 812606"/>
                <a:gd name="connsiteX32" fmla="*/ 6559437 w 12329382"/>
                <a:gd name="connsiteY32" fmla="*/ 644296 h 812606"/>
                <a:gd name="connsiteX33" fmla="*/ 6982500 w 12329382"/>
                <a:gd name="connsiteY33" fmla="*/ 383863 h 812606"/>
                <a:gd name="connsiteX34" fmla="*/ 6982751 w 12329382"/>
                <a:gd name="connsiteY34" fmla="*/ 383454 h 812606"/>
                <a:gd name="connsiteX35" fmla="*/ 6984244 w 12329382"/>
                <a:gd name="connsiteY35" fmla="*/ 380360 h 812606"/>
                <a:gd name="connsiteX36" fmla="*/ 7040193 w 12329382"/>
                <a:gd name="connsiteY36" fmla="*/ 286991 h 812606"/>
                <a:gd name="connsiteX37" fmla="*/ 7531945 w 12329382"/>
                <a:gd name="connsiteY37" fmla="*/ 1 h 812606"/>
                <a:gd name="connsiteX38" fmla="*/ 7902372 w 12329382"/>
                <a:gd name="connsiteY38" fmla="*/ 148597 h 812606"/>
                <a:gd name="connsiteX39" fmla="*/ 7950578 w 12329382"/>
                <a:gd name="connsiteY39" fmla="*/ 195936 h 812606"/>
                <a:gd name="connsiteX40" fmla="*/ 7964428 w 12329382"/>
                <a:gd name="connsiteY40" fmla="*/ 204977 h 812606"/>
                <a:gd name="connsiteX41" fmla="*/ 8404256 w 12329382"/>
                <a:gd name="connsiteY41" fmla="*/ 492302 h 812606"/>
                <a:gd name="connsiteX42" fmla="*/ 8669867 w 12329382"/>
                <a:gd name="connsiteY42" fmla="*/ 401515 h 812606"/>
                <a:gd name="connsiteX43" fmla="*/ 8715074 w 12329382"/>
                <a:gd name="connsiteY43" fmla="*/ 363604 h 812606"/>
                <a:gd name="connsiteX44" fmla="*/ 8720648 w 12329382"/>
                <a:gd name="connsiteY44" fmla="*/ 356531 h 812606"/>
                <a:gd name="connsiteX45" fmla="*/ 8832571 w 12329382"/>
                <a:gd name="connsiteY45" fmla="*/ 258676 h 812606"/>
                <a:gd name="connsiteX46" fmla="*/ 8873851 w 12329382"/>
                <a:gd name="connsiteY46" fmla="*/ 229399 h 812606"/>
                <a:gd name="connsiteX47" fmla="*/ 9147424 w 12329382"/>
                <a:gd name="connsiteY47" fmla="*/ 151993 h 812606"/>
                <a:gd name="connsiteX48" fmla="*/ 9517851 w 12329382"/>
                <a:gd name="connsiteY48" fmla="*/ 300589 h 812606"/>
                <a:gd name="connsiteX49" fmla="*/ 9566057 w 12329382"/>
                <a:gd name="connsiteY49" fmla="*/ 347928 h 812606"/>
                <a:gd name="connsiteX50" fmla="*/ 9570371 w 12329382"/>
                <a:gd name="connsiteY50" fmla="*/ 339305 h 812606"/>
                <a:gd name="connsiteX51" fmla="*/ 9579906 w 12329382"/>
                <a:gd name="connsiteY51" fmla="*/ 356969 h 812606"/>
                <a:gd name="connsiteX52" fmla="*/ 10019736 w 12329382"/>
                <a:gd name="connsiteY52" fmla="*/ 644295 h 812606"/>
                <a:gd name="connsiteX53" fmla="*/ 10442798 w 12329382"/>
                <a:gd name="connsiteY53" fmla="*/ 383862 h 812606"/>
                <a:gd name="connsiteX54" fmla="*/ 10443050 w 12329382"/>
                <a:gd name="connsiteY54" fmla="*/ 383453 h 812606"/>
                <a:gd name="connsiteX55" fmla="*/ 10444542 w 12329382"/>
                <a:gd name="connsiteY55" fmla="*/ 380359 h 812606"/>
                <a:gd name="connsiteX56" fmla="*/ 10502072 w 12329382"/>
                <a:gd name="connsiteY56" fmla="*/ 271318 h 812606"/>
                <a:gd name="connsiteX57" fmla="*/ 10500491 w 12329382"/>
                <a:gd name="connsiteY57" fmla="*/ 286990 h 812606"/>
                <a:gd name="connsiteX58" fmla="*/ 10992243 w 12329382"/>
                <a:gd name="connsiteY58" fmla="*/ 0 h 812606"/>
                <a:gd name="connsiteX59" fmla="*/ 11362670 w 12329382"/>
                <a:gd name="connsiteY59" fmla="*/ 148596 h 812606"/>
                <a:gd name="connsiteX60" fmla="*/ 11410876 w 12329382"/>
                <a:gd name="connsiteY60" fmla="*/ 195935 h 812606"/>
                <a:gd name="connsiteX61" fmla="*/ 11424726 w 12329382"/>
                <a:gd name="connsiteY61" fmla="*/ 204976 h 812606"/>
                <a:gd name="connsiteX62" fmla="*/ 11864555 w 12329382"/>
                <a:gd name="connsiteY62" fmla="*/ 492302 h 812606"/>
                <a:gd name="connsiteX63" fmla="*/ 12329382 w 12329382"/>
                <a:gd name="connsiteY63" fmla="*/ 159808 h 812606"/>
                <a:gd name="connsiteX64" fmla="*/ 12329208 w 12329382"/>
                <a:gd name="connsiteY64" fmla="*/ 177225 h 812606"/>
                <a:gd name="connsiteX65" fmla="*/ 11735542 w 12329382"/>
                <a:gd name="connsiteY65" fmla="*/ 660610 h 812606"/>
                <a:gd name="connsiteX66" fmla="*/ 11365115 w 12329382"/>
                <a:gd name="connsiteY66" fmla="*/ 512014 h 812606"/>
                <a:gd name="connsiteX67" fmla="*/ 11316909 w 12329382"/>
                <a:gd name="connsiteY67" fmla="*/ 464675 h 812606"/>
                <a:gd name="connsiteX68" fmla="*/ 11312594 w 12329382"/>
                <a:gd name="connsiteY68" fmla="*/ 473298 h 812606"/>
                <a:gd name="connsiteX69" fmla="*/ 11303059 w 12329382"/>
                <a:gd name="connsiteY69" fmla="*/ 455634 h 812606"/>
                <a:gd name="connsiteX70" fmla="*/ 10863230 w 12329382"/>
                <a:gd name="connsiteY70" fmla="*/ 168308 h 812606"/>
                <a:gd name="connsiteX71" fmla="*/ 10440168 w 12329382"/>
                <a:gd name="connsiteY71" fmla="*/ 428741 h 812606"/>
                <a:gd name="connsiteX72" fmla="*/ 10439916 w 12329382"/>
                <a:gd name="connsiteY72" fmla="*/ 429150 h 812606"/>
                <a:gd name="connsiteX73" fmla="*/ 10438424 w 12329382"/>
                <a:gd name="connsiteY73" fmla="*/ 432244 h 812606"/>
                <a:gd name="connsiteX74" fmla="*/ 10388584 w 12329382"/>
                <a:gd name="connsiteY74" fmla="*/ 516101 h 812606"/>
                <a:gd name="connsiteX75" fmla="*/ 10382475 w 12329382"/>
                <a:gd name="connsiteY75" fmla="*/ 525613 h 812606"/>
                <a:gd name="connsiteX76" fmla="*/ 9890722 w 12329382"/>
                <a:gd name="connsiteY76" fmla="*/ 812603 h 812606"/>
                <a:gd name="connsiteX77" fmla="*/ 9520295 w 12329382"/>
                <a:gd name="connsiteY77" fmla="*/ 664007 h 812606"/>
                <a:gd name="connsiteX78" fmla="*/ 9472089 w 12329382"/>
                <a:gd name="connsiteY78" fmla="*/ 616668 h 812606"/>
                <a:gd name="connsiteX79" fmla="*/ 9467775 w 12329382"/>
                <a:gd name="connsiteY79" fmla="*/ 625292 h 812606"/>
                <a:gd name="connsiteX80" fmla="*/ 9458240 w 12329382"/>
                <a:gd name="connsiteY80" fmla="*/ 607627 h 812606"/>
                <a:gd name="connsiteX81" fmla="*/ 9018411 w 12329382"/>
                <a:gd name="connsiteY81" fmla="*/ 320302 h 812606"/>
                <a:gd name="connsiteX82" fmla="*/ 8752800 w 12329382"/>
                <a:gd name="connsiteY82" fmla="*/ 411089 h 812606"/>
                <a:gd name="connsiteX83" fmla="*/ 8707593 w 12329382"/>
                <a:gd name="connsiteY83" fmla="*/ 449000 h 812606"/>
                <a:gd name="connsiteX84" fmla="*/ 8590096 w 12329382"/>
                <a:gd name="connsiteY84" fmla="*/ 553928 h 812606"/>
                <a:gd name="connsiteX85" fmla="*/ 8548816 w 12329382"/>
                <a:gd name="connsiteY85" fmla="*/ 583206 h 812606"/>
                <a:gd name="connsiteX86" fmla="*/ 8275244 w 12329382"/>
                <a:gd name="connsiteY86" fmla="*/ 660611 h 812606"/>
                <a:gd name="connsiteX87" fmla="*/ 7904817 w 12329382"/>
                <a:gd name="connsiteY87" fmla="*/ 512015 h 812606"/>
                <a:gd name="connsiteX88" fmla="*/ 7856610 w 12329382"/>
                <a:gd name="connsiteY88" fmla="*/ 464676 h 812606"/>
                <a:gd name="connsiteX89" fmla="*/ 7842761 w 12329382"/>
                <a:gd name="connsiteY89" fmla="*/ 455635 h 812606"/>
                <a:gd name="connsiteX90" fmla="*/ 7402931 w 12329382"/>
                <a:gd name="connsiteY90" fmla="*/ 168309 h 812606"/>
                <a:gd name="connsiteX91" fmla="*/ 6979869 w 12329382"/>
                <a:gd name="connsiteY91" fmla="*/ 428742 h 812606"/>
                <a:gd name="connsiteX92" fmla="*/ 6979618 w 12329382"/>
                <a:gd name="connsiteY92" fmla="*/ 429151 h 812606"/>
                <a:gd name="connsiteX93" fmla="*/ 6978126 w 12329382"/>
                <a:gd name="connsiteY93" fmla="*/ 432245 h 812606"/>
                <a:gd name="connsiteX94" fmla="*/ 6922176 w 12329382"/>
                <a:gd name="connsiteY94" fmla="*/ 525614 h 812606"/>
                <a:gd name="connsiteX95" fmla="*/ 6430425 w 12329382"/>
                <a:gd name="connsiteY95" fmla="*/ 812604 h 812606"/>
                <a:gd name="connsiteX96" fmla="*/ 6059997 w 12329382"/>
                <a:gd name="connsiteY96" fmla="*/ 664008 h 812606"/>
                <a:gd name="connsiteX97" fmla="*/ 6011791 w 12329382"/>
                <a:gd name="connsiteY97" fmla="*/ 616669 h 812606"/>
                <a:gd name="connsiteX98" fmla="*/ 5997942 w 12329382"/>
                <a:gd name="connsiteY98" fmla="*/ 607628 h 812606"/>
                <a:gd name="connsiteX99" fmla="*/ 5558112 w 12329382"/>
                <a:gd name="connsiteY99" fmla="*/ 320302 h 812606"/>
                <a:gd name="connsiteX100" fmla="*/ 5292503 w 12329382"/>
                <a:gd name="connsiteY100" fmla="*/ 411089 h 812606"/>
                <a:gd name="connsiteX101" fmla="*/ 5207592 w 12329382"/>
                <a:gd name="connsiteY101" fmla="*/ 488913 h 812606"/>
                <a:gd name="connsiteX102" fmla="*/ 5088518 w 12329382"/>
                <a:gd name="connsiteY102" fmla="*/ 583208 h 812606"/>
                <a:gd name="connsiteX103" fmla="*/ 4814946 w 12329382"/>
                <a:gd name="connsiteY103" fmla="*/ 660613 h 812606"/>
                <a:gd name="connsiteX104" fmla="*/ 4444519 w 12329382"/>
                <a:gd name="connsiteY104" fmla="*/ 512017 h 812606"/>
                <a:gd name="connsiteX105" fmla="*/ 4396312 w 12329382"/>
                <a:gd name="connsiteY105" fmla="*/ 464678 h 812606"/>
                <a:gd name="connsiteX106" fmla="*/ 4382463 w 12329382"/>
                <a:gd name="connsiteY106" fmla="*/ 455637 h 812606"/>
                <a:gd name="connsiteX107" fmla="*/ 3942634 w 12329382"/>
                <a:gd name="connsiteY107" fmla="*/ 168311 h 812606"/>
                <a:gd name="connsiteX108" fmla="*/ 3519572 w 12329382"/>
                <a:gd name="connsiteY108" fmla="*/ 428744 h 812606"/>
                <a:gd name="connsiteX109" fmla="*/ 3477786 w 12329382"/>
                <a:gd name="connsiteY109" fmla="*/ 500852 h 812606"/>
                <a:gd name="connsiteX110" fmla="*/ 3461878 w 12329382"/>
                <a:gd name="connsiteY110" fmla="*/ 525616 h 812606"/>
                <a:gd name="connsiteX111" fmla="*/ 2970127 w 12329382"/>
                <a:gd name="connsiteY111" fmla="*/ 812606 h 812606"/>
                <a:gd name="connsiteX112" fmla="*/ 2599700 w 12329382"/>
                <a:gd name="connsiteY112" fmla="*/ 664010 h 812606"/>
                <a:gd name="connsiteX113" fmla="*/ 2551493 w 12329382"/>
                <a:gd name="connsiteY113" fmla="*/ 616671 h 812606"/>
                <a:gd name="connsiteX114" fmla="*/ 2537644 w 12329382"/>
                <a:gd name="connsiteY114" fmla="*/ 607630 h 812606"/>
                <a:gd name="connsiteX115" fmla="*/ 2097815 w 12329382"/>
                <a:gd name="connsiteY115" fmla="*/ 320304 h 812606"/>
                <a:gd name="connsiteX116" fmla="*/ 1832205 w 12329382"/>
                <a:gd name="connsiteY116" fmla="*/ 411091 h 812606"/>
                <a:gd name="connsiteX117" fmla="*/ 1722223 w 12329382"/>
                <a:gd name="connsiteY117" fmla="*/ 515954 h 812606"/>
                <a:gd name="connsiteX118" fmla="*/ 1628221 w 12329382"/>
                <a:gd name="connsiteY118" fmla="*/ 583210 h 812606"/>
                <a:gd name="connsiteX119" fmla="*/ 1354648 w 12329382"/>
                <a:gd name="connsiteY119" fmla="*/ 660615 h 812606"/>
                <a:gd name="connsiteX120" fmla="*/ 984221 w 12329382"/>
                <a:gd name="connsiteY120" fmla="*/ 512019 h 812606"/>
                <a:gd name="connsiteX121" fmla="*/ 931701 w 12329382"/>
                <a:gd name="connsiteY121" fmla="*/ 473303 h 812606"/>
                <a:gd name="connsiteX122" fmla="*/ 922165 w 12329382"/>
                <a:gd name="connsiteY122" fmla="*/ 455639 h 812606"/>
                <a:gd name="connsiteX123" fmla="*/ 482336 w 12329382"/>
                <a:gd name="connsiteY123" fmla="*/ 168313 h 812606"/>
                <a:gd name="connsiteX124" fmla="*/ 59274 w 12329382"/>
                <a:gd name="connsiteY124" fmla="*/ 428746 h 812606"/>
                <a:gd name="connsiteX125" fmla="*/ 59022 w 12329382"/>
                <a:gd name="connsiteY125" fmla="*/ 429155 h 812606"/>
                <a:gd name="connsiteX126" fmla="*/ 30744 w 12329382"/>
                <a:gd name="connsiteY126" fmla="*/ 480219 h 812606"/>
                <a:gd name="connsiteX127" fmla="*/ -1 w 12329382"/>
                <a:gd name="connsiteY127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59313 w 12329384"/>
                <a:gd name="connsiteY15" fmla="*/ 356972 h 812606"/>
                <a:gd name="connsiteX16" fmla="*/ 3099142 w 12329384"/>
                <a:gd name="connsiteY16" fmla="*/ 644298 h 812606"/>
                <a:gd name="connsiteX17" fmla="*/ 3522204 w 12329384"/>
                <a:gd name="connsiteY17" fmla="*/ 383865 h 812606"/>
                <a:gd name="connsiteX18" fmla="*/ 3573787 w 12329384"/>
                <a:gd name="connsiteY18" fmla="*/ 296505 h 812606"/>
                <a:gd name="connsiteX19" fmla="*/ 3579897 w 12329384"/>
                <a:gd name="connsiteY19" fmla="*/ 286993 h 812606"/>
                <a:gd name="connsiteX20" fmla="*/ 4071649 w 12329384"/>
                <a:gd name="connsiteY20" fmla="*/ 3 h 812606"/>
                <a:gd name="connsiteX21" fmla="*/ 4442076 w 12329384"/>
                <a:gd name="connsiteY21" fmla="*/ 148599 h 812606"/>
                <a:gd name="connsiteX22" fmla="*/ 4490282 w 12329384"/>
                <a:gd name="connsiteY22" fmla="*/ 195938 h 812606"/>
                <a:gd name="connsiteX23" fmla="*/ 4504132 w 12329384"/>
                <a:gd name="connsiteY23" fmla="*/ 204979 h 812606"/>
                <a:gd name="connsiteX24" fmla="*/ 4943961 w 12329384"/>
                <a:gd name="connsiteY24" fmla="*/ 492304 h 812606"/>
                <a:gd name="connsiteX25" fmla="*/ 5209571 w 12329384"/>
                <a:gd name="connsiteY25" fmla="*/ 401517 h 812606"/>
                <a:gd name="connsiteX26" fmla="*/ 5254775 w 12329384"/>
                <a:gd name="connsiteY26" fmla="*/ 363608 h 812606"/>
                <a:gd name="connsiteX27" fmla="*/ 5372276 w 12329384"/>
                <a:gd name="connsiteY27" fmla="*/ 258677 h 812606"/>
                <a:gd name="connsiteX28" fmla="*/ 5413555 w 12329384"/>
                <a:gd name="connsiteY28" fmla="*/ 229399 h 812606"/>
                <a:gd name="connsiteX29" fmla="*/ 5687128 w 12329384"/>
                <a:gd name="connsiteY29" fmla="*/ 151994 h 812606"/>
                <a:gd name="connsiteX30" fmla="*/ 6057555 w 12329384"/>
                <a:gd name="connsiteY30" fmla="*/ 300590 h 812606"/>
                <a:gd name="connsiteX31" fmla="*/ 6119611 w 12329384"/>
                <a:gd name="connsiteY31" fmla="*/ 356970 h 812606"/>
                <a:gd name="connsiteX32" fmla="*/ 6559439 w 12329384"/>
                <a:gd name="connsiteY32" fmla="*/ 644296 h 812606"/>
                <a:gd name="connsiteX33" fmla="*/ 6982502 w 12329384"/>
                <a:gd name="connsiteY33" fmla="*/ 383863 h 812606"/>
                <a:gd name="connsiteX34" fmla="*/ 6982753 w 12329384"/>
                <a:gd name="connsiteY34" fmla="*/ 383454 h 812606"/>
                <a:gd name="connsiteX35" fmla="*/ 6984246 w 12329384"/>
                <a:gd name="connsiteY35" fmla="*/ 380360 h 812606"/>
                <a:gd name="connsiteX36" fmla="*/ 7040195 w 12329384"/>
                <a:gd name="connsiteY36" fmla="*/ 286991 h 812606"/>
                <a:gd name="connsiteX37" fmla="*/ 7531947 w 12329384"/>
                <a:gd name="connsiteY37" fmla="*/ 1 h 812606"/>
                <a:gd name="connsiteX38" fmla="*/ 7902374 w 12329384"/>
                <a:gd name="connsiteY38" fmla="*/ 148597 h 812606"/>
                <a:gd name="connsiteX39" fmla="*/ 7950580 w 12329384"/>
                <a:gd name="connsiteY39" fmla="*/ 195936 h 812606"/>
                <a:gd name="connsiteX40" fmla="*/ 7964430 w 12329384"/>
                <a:gd name="connsiteY40" fmla="*/ 204977 h 812606"/>
                <a:gd name="connsiteX41" fmla="*/ 8404258 w 12329384"/>
                <a:gd name="connsiteY41" fmla="*/ 492302 h 812606"/>
                <a:gd name="connsiteX42" fmla="*/ 8669869 w 12329384"/>
                <a:gd name="connsiteY42" fmla="*/ 401515 h 812606"/>
                <a:gd name="connsiteX43" fmla="*/ 8715076 w 12329384"/>
                <a:gd name="connsiteY43" fmla="*/ 363604 h 812606"/>
                <a:gd name="connsiteX44" fmla="*/ 8720650 w 12329384"/>
                <a:gd name="connsiteY44" fmla="*/ 356531 h 812606"/>
                <a:gd name="connsiteX45" fmla="*/ 8832573 w 12329384"/>
                <a:gd name="connsiteY45" fmla="*/ 258676 h 812606"/>
                <a:gd name="connsiteX46" fmla="*/ 8873853 w 12329384"/>
                <a:gd name="connsiteY46" fmla="*/ 229399 h 812606"/>
                <a:gd name="connsiteX47" fmla="*/ 9147426 w 12329384"/>
                <a:gd name="connsiteY47" fmla="*/ 151993 h 812606"/>
                <a:gd name="connsiteX48" fmla="*/ 9517853 w 12329384"/>
                <a:gd name="connsiteY48" fmla="*/ 300589 h 812606"/>
                <a:gd name="connsiteX49" fmla="*/ 9566059 w 12329384"/>
                <a:gd name="connsiteY49" fmla="*/ 347928 h 812606"/>
                <a:gd name="connsiteX50" fmla="*/ 9570373 w 12329384"/>
                <a:gd name="connsiteY50" fmla="*/ 339305 h 812606"/>
                <a:gd name="connsiteX51" fmla="*/ 9579908 w 12329384"/>
                <a:gd name="connsiteY51" fmla="*/ 356969 h 812606"/>
                <a:gd name="connsiteX52" fmla="*/ 10019738 w 12329384"/>
                <a:gd name="connsiteY52" fmla="*/ 644295 h 812606"/>
                <a:gd name="connsiteX53" fmla="*/ 10442800 w 12329384"/>
                <a:gd name="connsiteY53" fmla="*/ 383862 h 812606"/>
                <a:gd name="connsiteX54" fmla="*/ 10443052 w 12329384"/>
                <a:gd name="connsiteY54" fmla="*/ 383453 h 812606"/>
                <a:gd name="connsiteX55" fmla="*/ 10444544 w 12329384"/>
                <a:gd name="connsiteY55" fmla="*/ 380359 h 812606"/>
                <a:gd name="connsiteX56" fmla="*/ 10502074 w 12329384"/>
                <a:gd name="connsiteY56" fmla="*/ 271318 h 812606"/>
                <a:gd name="connsiteX57" fmla="*/ 10500493 w 12329384"/>
                <a:gd name="connsiteY57" fmla="*/ 286990 h 812606"/>
                <a:gd name="connsiteX58" fmla="*/ 10992245 w 12329384"/>
                <a:gd name="connsiteY58" fmla="*/ 0 h 812606"/>
                <a:gd name="connsiteX59" fmla="*/ 11362672 w 12329384"/>
                <a:gd name="connsiteY59" fmla="*/ 148596 h 812606"/>
                <a:gd name="connsiteX60" fmla="*/ 11410878 w 12329384"/>
                <a:gd name="connsiteY60" fmla="*/ 195935 h 812606"/>
                <a:gd name="connsiteX61" fmla="*/ 11424728 w 12329384"/>
                <a:gd name="connsiteY61" fmla="*/ 204976 h 812606"/>
                <a:gd name="connsiteX62" fmla="*/ 11864557 w 12329384"/>
                <a:gd name="connsiteY62" fmla="*/ 492302 h 812606"/>
                <a:gd name="connsiteX63" fmla="*/ 12329384 w 12329384"/>
                <a:gd name="connsiteY63" fmla="*/ 159808 h 812606"/>
                <a:gd name="connsiteX64" fmla="*/ 12329210 w 12329384"/>
                <a:gd name="connsiteY64" fmla="*/ 177225 h 812606"/>
                <a:gd name="connsiteX65" fmla="*/ 11735544 w 12329384"/>
                <a:gd name="connsiteY65" fmla="*/ 660610 h 812606"/>
                <a:gd name="connsiteX66" fmla="*/ 11365117 w 12329384"/>
                <a:gd name="connsiteY66" fmla="*/ 512014 h 812606"/>
                <a:gd name="connsiteX67" fmla="*/ 11316911 w 12329384"/>
                <a:gd name="connsiteY67" fmla="*/ 464675 h 812606"/>
                <a:gd name="connsiteX68" fmla="*/ 11312596 w 12329384"/>
                <a:gd name="connsiteY68" fmla="*/ 473298 h 812606"/>
                <a:gd name="connsiteX69" fmla="*/ 11303061 w 12329384"/>
                <a:gd name="connsiteY69" fmla="*/ 455634 h 812606"/>
                <a:gd name="connsiteX70" fmla="*/ 10863232 w 12329384"/>
                <a:gd name="connsiteY70" fmla="*/ 168308 h 812606"/>
                <a:gd name="connsiteX71" fmla="*/ 10440170 w 12329384"/>
                <a:gd name="connsiteY71" fmla="*/ 428741 h 812606"/>
                <a:gd name="connsiteX72" fmla="*/ 10439918 w 12329384"/>
                <a:gd name="connsiteY72" fmla="*/ 429150 h 812606"/>
                <a:gd name="connsiteX73" fmla="*/ 10438426 w 12329384"/>
                <a:gd name="connsiteY73" fmla="*/ 432244 h 812606"/>
                <a:gd name="connsiteX74" fmla="*/ 10388586 w 12329384"/>
                <a:gd name="connsiteY74" fmla="*/ 516101 h 812606"/>
                <a:gd name="connsiteX75" fmla="*/ 10382477 w 12329384"/>
                <a:gd name="connsiteY75" fmla="*/ 525613 h 812606"/>
                <a:gd name="connsiteX76" fmla="*/ 9890724 w 12329384"/>
                <a:gd name="connsiteY76" fmla="*/ 812603 h 812606"/>
                <a:gd name="connsiteX77" fmla="*/ 9520297 w 12329384"/>
                <a:gd name="connsiteY77" fmla="*/ 664007 h 812606"/>
                <a:gd name="connsiteX78" fmla="*/ 9472091 w 12329384"/>
                <a:gd name="connsiteY78" fmla="*/ 616668 h 812606"/>
                <a:gd name="connsiteX79" fmla="*/ 9458242 w 12329384"/>
                <a:gd name="connsiteY79" fmla="*/ 607627 h 812606"/>
                <a:gd name="connsiteX80" fmla="*/ 9018413 w 12329384"/>
                <a:gd name="connsiteY80" fmla="*/ 320302 h 812606"/>
                <a:gd name="connsiteX81" fmla="*/ 8752802 w 12329384"/>
                <a:gd name="connsiteY81" fmla="*/ 411089 h 812606"/>
                <a:gd name="connsiteX82" fmla="*/ 8707595 w 12329384"/>
                <a:gd name="connsiteY82" fmla="*/ 449000 h 812606"/>
                <a:gd name="connsiteX83" fmla="*/ 8590098 w 12329384"/>
                <a:gd name="connsiteY83" fmla="*/ 553928 h 812606"/>
                <a:gd name="connsiteX84" fmla="*/ 8548818 w 12329384"/>
                <a:gd name="connsiteY84" fmla="*/ 583206 h 812606"/>
                <a:gd name="connsiteX85" fmla="*/ 8275246 w 12329384"/>
                <a:gd name="connsiteY85" fmla="*/ 660611 h 812606"/>
                <a:gd name="connsiteX86" fmla="*/ 7904819 w 12329384"/>
                <a:gd name="connsiteY86" fmla="*/ 512015 h 812606"/>
                <a:gd name="connsiteX87" fmla="*/ 7856612 w 12329384"/>
                <a:gd name="connsiteY87" fmla="*/ 464676 h 812606"/>
                <a:gd name="connsiteX88" fmla="*/ 7842763 w 12329384"/>
                <a:gd name="connsiteY88" fmla="*/ 455635 h 812606"/>
                <a:gd name="connsiteX89" fmla="*/ 7402933 w 12329384"/>
                <a:gd name="connsiteY89" fmla="*/ 168309 h 812606"/>
                <a:gd name="connsiteX90" fmla="*/ 6979871 w 12329384"/>
                <a:gd name="connsiteY90" fmla="*/ 428742 h 812606"/>
                <a:gd name="connsiteX91" fmla="*/ 6979620 w 12329384"/>
                <a:gd name="connsiteY91" fmla="*/ 429151 h 812606"/>
                <a:gd name="connsiteX92" fmla="*/ 6978128 w 12329384"/>
                <a:gd name="connsiteY92" fmla="*/ 432245 h 812606"/>
                <a:gd name="connsiteX93" fmla="*/ 6922178 w 12329384"/>
                <a:gd name="connsiteY93" fmla="*/ 525614 h 812606"/>
                <a:gd name="connsiteX94" fmla="*/ 6430427 w 12329384"/>
                <a:gd name="connsiteY94" fmla="*/ 812604 h 812606"/>
                <a:gd name="connsiteX95" fmla="*/ 6059999 w 12329384"/>
                <a:gd name="connsiteY95" fmla="*/ 664008 h 812606"/>
                <a:gd name="connsiteX96" fmla="*/ 6011793 w 12329384"/>
                <a:gd name="connsiteY96" fmla="*/ 616669 h 812606"/>
                <a:gd name="connsiteX97" fmla="*/ 5997944 w 12329384"/>
                <a:gd name="connsiteY97" fmla="*/ 607628 h 812606"/>
                <a:gd name="connsiteX98" fmla="*/ 5558114 w 12329384"/>
                <a:gd name="connsiteY98" fmla="*/ 320302 h 812606"/>
                <a:gd name="connsiteX99" fmla="*/ 5292505 w 12329384"/>
                <a:gd name="connsiteY99" fmla="*/ 411089 h 812606"/>
                <a:gd name="connsiteX100" fmla="*/ 5207594 w 12329384"/>
                <a:gd name="connsiteY100" fmla="*/ 488913 h 812606"/>
                <a:gd name="connsiteX101" fmla="*/ 5088520 w 12329384"/>
                <a:gd name="connsiteY101" fmla="*/ 583208 h 812606"/>
                <a:gd name="connsiteX102" fmla="*/ 4814948 w 12329384"/>
                <a:gd name="connsiteY102" fmla="*/ 660613 h 812606"/>
                <a:gd name="connsiteX103" fmla="*/ 4444521 w 12329384"/>
                <a:gd name="connsiteY103" fmla="*/ 512017 h 812606"/>
                <a:gd name="connsiteX104" fmla="*/ 4396314 w 12329384"/>
                <a:gd name="connsiteY104" fmla="*/ 464678 h 812606"/>
                <a:gd name="connsiteX105" fmla="*/ 4382465 w 12329384"/>
                <a:gd name="connsiteY105" fmla="*/ 455637 h 812606"/>
                <a:gd name="connsiteX106" fmla="*/ 3942636 w 12329384"/>
                <a:gd name="connsiteY106" fmla="*/ 168311 h 812606"/>
                <a:gd name="connsiteX107" fmla="*/ 3519574 w 12329384"/>
                <a:gd name="connsiteY107" fmla="*/ 428744 h 812606"/>
                <a:gd name="connsiteX108" fmla="*/ 3477788 w 12329384"/>
                <a:gd name="connsiteY108" fmla="*/ 500852 h 812606"/>
                <a:gd name="connsiteX109" fmla="*/ 3461880 w 12329384"/>
                <a:gd name="connsiteY109" fmla="*/ 525616 h 812606"/>
                <a:gd name="connsiteX110" fmla="*/ 2970129 w 12329384"/>
                <a:gd name="connsiteY110" fmla="*/ 812606 h 812606"/>
                <a:gd name="connsiteX111" fmla="*/ 2599702 w 12329384"/>
                <a:gd name="connsiteY111" fmla="*/ 664010 h 812606"/>
                <a:gd name="connsiteX112" fmla="*/ 2551495 w 12329384"/>
                <a:gd name="connsiteY112" fmla="*/ 616671 h 812606"/>
                <a:gd name="connsiteX113" fmla="*/ 2537646 w 12329384"/>
                <a:gd name="connsiteY113" fmla="*/ 607630 h 812606"/>
                <a:gd name="connsiteX114" fmla="*/ 2097817 w 12329384"/>
                <a:gd name="connsiteY114" fmla="*/ 320304 h 812606"/>
                <a:gd name="connsiteX115" fmla="*/ 1832207 w 12329384"/>
                <a:gd name="connsiteY115" fmla="*/ 411091 h 812606"/>
                <a:gd name="connsiteX116" fmla="*/ 1722225 w 12329384"/>
                <a:gd name="connsiteY116" fmla="*/ 515954 h 812606"/>
                <a:gd name="connsiteX117" fmla="*/ 1628223 w 12329384"/>
                <a:gd name="connsiteY117" fmla="*/ 583210 h 812606"/>
                <a:gd name="connsiteX118" fmla="*/ 1354650 w 12329384"/>
                <a:gd name="connsiteY118" fmla="*/ 660615 h 812606"/>
                <a:gd name="connsiteX119" fmla="*/ 984223 w 12329384"/>
                <a:gd name="connsiteY119" fmla="*/ 512019 h 812606"/>
                <a:gd name="connsiteX120" fmla="*/ 931703 w 12329384"/>
                <a:gd name="connsiteY120" fmla="*/ 473303 h 812606"/>
                <a:gd name="connsiteX121" fmla="*/ 922167 w 12329384"/>
                <a:gd name="connsiteY121" fmla="*/ 455639 h 812606"/>
                <a:gd name="connsiteX122" fmla="*/ 482338 w 12329384"/>
                <a:gd name="connsiteY122" fmla="*/ 168313 h 812606"/>
                <a:gd name="connsiteX123" fmla="*/ 59276 w 12329384"/>
                <a:gd name="connsiteY123" fmla="*/ 428746 h 812606"/>
                <a:gd name="connsiteX124" fmla="*/ 59024 w 12329384"/>
                <a:gd name="connsiteY124" fmla="*/ 429155 h 812606"/>
                <a:gd name="connsiteX125" fmla="*/ 30746 w 12329384"/>
                <a:gd name="connsiteY125" fmla="*/ 480219 h 812606"/>
                <a:gd name="connsiteX126" fmla="*/ 1 w 12329384"/>
                <a:gd name="connsiteY126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490280 w 12329382"/>
                <a:gd name="connsiteY22" fmla="*/ 195938 h 812606"/>
                <a:gd name="connsiteX23" fmla="*/ 4504130 w 12329382"/>
                <a:gd name="connsiteY23" fmla="*/ 204979 h 812606"/>
                <a:gd name="connsiteX24" fmla="*/ 4943959 w 12329382"/>
                <a:gd name="connsiteY24" fmla="*/ 492304 h 812606"/>
                <a:gd name="connsiteX25" fmla="*/ 5209569 w 12329382"/>
                <a:gd name="connsiteY25" fmla="*/ 401517 h 812606"/>
                <a:gd name="connsiteX26" fmla="*/ 5254773 w 12329382"/>
                <a:gd name="connsiteY26" fmla="*/ 363608 h 812606"/>
                <a:gd name="connsiteX27" fmla="*/ 5372274 w 12329382"/>
                <a:gd name="connsiteY27" fmla="*/ 258677 h 812606"/>
                <a:gd name="connsiteX28" fmla="*/ 5413553 w 12329382"/>
                <a:gd name="connsiteY28" fmla="*/ 229399 h 812606"/>
                <a:gd name="connsiteX29" fmla="*/ 5687126 w 12329382"/>
                <a:gd name="connsiteY29" fmla="*/ 151994 h 812606"/>
                <a:gd name="connsiteX30" fmla="*/ 6057553 w 12329382"/>
                <a:gd name="connsiteY30" fmla="*/ 300590 h 812606"/>
                <a:gd name="connsiteX31" fmla="*/ 6119609 w 12329382"/>
                <a:gd name="connsiteY31" fmla="*/ 356970 h 812606"/>
                <a:gd name="connsiteX32" fmla="*/ 6559437 w 12329382"/>
                <a:gd name="connsiteY32" fmla="*/ 644296 h 812606"/>
                <a:gd name="connsiteX33" fmla="*/ 6982500 w 12329382"/>
                <a:gd name="connsiteY33" fmla="*/ 383863 h 812606"/>
                <a:gd name="connsiteX34" fmla="*/ 6982751 w 12329382"/>
                <a:gd name="connsiteY34" fmla="*/ 383454 h 812606"/>
                <a:gd name="connsiteX35" fmla="*/ 6984244 w 12329382"/>
                <a:gd name="connsiteY35" fmla="*/ 380360 h 812606"/>
                <a:gd name="connsiteX36" fmla="*/ 7040193 w 12329382"/>
                <a:gd name="connsiteY36" fmla="*/ 286991 h 812606"/>
                <a:gd name="connsiteX37" fmla="*/ 7531945 w 12329382"/>
                <a:gd name="connsiteY37" fmla="*/ 1 h 812606"/>
                <a:gd name="connsiteX38" fmla="*/ 7902372 w 12329382"/>
                <a:gd name="connsiteY38" fmla="*/ 148597 h 812606"/>
                <a:gd name="connsiteX39" fmla="*/ 7950578 w 12329382"/>
                <a:gd name="connsiteY39" fmla="*/ 195936 h 812606"/>
                <a:gd name="connsiteX40" fmla="*/ 7964428 w 12329382"/>
                <a:gd name="connsiteY40" fmla="*/ 204977 h 812606"/>
                <a:gd name="connsiteX41" fmla="*/ 8404256 w 12329382"/>
                <a:gd name="connsiteY41" fmla="*/ 492302 h 812606"/>
                <a:gd name="connsiteX42" fmla="*/ 8669867 w 12329382"/>
                <a:gd name="connsiteY42" fmla="*/ 401515 h 812606"/>
                <a:gd name="connsiteX43" fmla="*/ 8715074 w 12329382"/>
                <a:gd name="connsiteY43" fmla="*/ 363604 h 812606"/>
                <a:gd name="connsiteX44" fmla="*/ 8720648 w 12329382"/>
                <a:gd name="connsiteY44" fmla="*/ 356531 h 812606"/>
                <a:gd name="connsiteX45" fmla="*/ 8832571 w 12329382"/>
                <a:gd name="connsiteY45" fmla="*/ 258676 h 812606"/>
                <a:gd name="connsiteX46" fmla="*/ 8873851 w 12329382"/>
                <a:gd name="connsiteY46" fmla="*/ 229399 h 812606"/>
                <a:gd name="connsiteX47" fmla="*/ 9147424 w 12329382"/>
                <a:gd name="connsiteY47" fmla="*/ 151993 h 812606"/>
                <a:gd name="connsiteX48" fmla="*/ 9517851 w 12329382"/>
                <a:gd name="connsiteY48" fmla="*/ 300589 h 812606"/>
                <a:gd name="connsiteX49" fmla="*/ 9566057 w 12329382"/>
                <a:gd name="connsiteY49" fmla="*/ 347928 h 812606"/>
                <a:gd name="connsiteX50" fmla="*/ 9579906 w 12329382"/>
                <a:gd name="connsiteY50" fmla="*/ 356969 h 812606"/>
                <a:gd name="connsiteX51" fmla="*/ 10019736 w 12329382"/>
                <a:gd name="connsiteY51" fmla="*/ 644295 h 812606"/>
                <a:gd name="connsiteX52" fmla="*/ 10442798 w 12329382"/>
                <a:gd name="connsiteY52" fmla="*/ 383862 h 812606"/>
                <a:gd name="connsiteX53" fmla="*/ 10443050 w 12329382"/>
                <a:gd name="connsiteY53" fmla="*/ 383453 h 812606"/>
                <a:gd name="connsiteX54" fmla="*/ 10444542 w 12329382"/>
                <a:gd name="connsiteY54" fmla="*/ 380359 h 812606"/>
                <a:gd name="connsiteX55" fmla="*/ 10502072 w 12329382"/>
                <a:gd name="connsiteY55" fmla="*/ 271318 h 812606"/>
                <a:gd name="connsiteX56" fmla="*/ 10500491 w 12329382"/>
                <a:gd name="connsiteY56" fmla="*/ 286990 h 812606"/>
                <a:gd name="connsiteX57" fmla="*/ 10992243 w 12329382"/>
                <a:gd name="connsiteY57" fmla="*/ 0 h 812606"/>
                <a:gd name="connsiteX58" fmla="*/ 11362670 w 12329382"/>
                <a:gd name="connsiteY58" fmla="*/ 148596 h 812606"/>
                <a:gd name="connsiteX59" fmla="*/ 11410876 w 12329382"/>
                <a:gd name="connsiteY59" fmla="*/ 195935 h 812606"/>
                <a:gd name="connsiteX60" fmla="*/ 11424726 w 12329382"/>
                <a:gd name="connsiteY60" fmla="*/ 204976 h 812606"/>
                <a:gd name="connsiteX61" fmla="*/ 11864555 w 12329382"/>
                <a:gd name="connsiteY61" fmla="*/ 492302 h 812606"/>
                <a:gd name="connsiteX62" fmla="*/ 12329382 w 12329382"/>
                <a:gd name="connsiteY62" fmla="*/ 159808 h 812606"/>
                <a:gd name="connsiteX63" fmla="*/ 12329208 w 12329382"/>
                <a:gd name="connsiteY63" fmla="*/ 177225 h 812606"/>
                <a:gd name="connsiteX64" fmla="*/ 11735542 w 12329382"/>
                <a:gd name="connsiteY64" fmla="*/ 660610 h 812606"/>
                <a:gd name="connsiteX65" fmla="*/ 11365115 w 12329382"/>
                <a:gd name="connsiteY65" fmla="*/ 512014 h 812606"/>
                <a:gd name="connsiteX66" fmla="*/ 11316909 w 12329382"/>
                <a:gd name="connsiteY66" fmla="*/ 464675 h 812606"/>
                <a:gd name="connsiteX67" fmla="*/ 11312594 w 12329382"/>
                <a:gd name="connsiteY67" fmla="*/ 473298 h 812606"/>
                <a:gd name="connsiteX68" fmla="*/ 11303059 w 12329382"/>
                <a:gd name="connsiteY68" fmla="*/ 455634 h 812606"/>
                <a:gd name="connsiteX69" fmla="*/ 10863230 w 12329382"/>
                <a:gd name="connsiteY69" fmla="*/ 168308 h 812606"/>
                <a:gd name="connsiteX70" fmla="*/ 10440168 w 12329382"/>
                <a:gd name="connsiteY70" fmla="*/ 428741 h 812606"/>
                <a:gd name="connsiteX71" fmla="*/ 10439916 w 12329382"/>
                <a:gd name="connsiteY71" fmla="*/ 429150 h 812606"/>
                <a:gd name="connsiteX72" fmla="*/ 10438424 w 12329382"/>
                <a:gd name="connsiteY72" fmla="*/ 432244 h 812606"/>
                <a:gd name="connsiteX73" fmla="*/ 10388584 w 12329382"/>
                <a:gd name="connsiteY73" fmla="*/ 516101 h 812606"/>
                <a:gd name="connsiteX74" fmla="*/ 10382475 w 12329382"/>
                <a:gd name="connsiteY74" fmla="*/ 525613 h 812606"/>
                <a:gd name="connsiteX75" fmla="*/ 9890722 w 12329382"/>
                <a:gd name="connsiteY75" fmla="*/ 812603 h 812606"/>
                <a:gd name="connsiteX76" fmla="*/ 9520295 w 12329382"/>
                <a:gd name="connsiteY76" fmla="*/ 664007 h 812606"/>
                <a:gd name="connsiteX77" fmla="*/ 9472089 w 12329382"/>
                <a:gd name="connsiteY77" fmla="*/ 616668 h 812606"/>
                <a:gd name="connsiteX78" fmla="*/ 9458240 w 12329382"/>
                <a:gd name="connsiteY78" fmla="*/ 607627 h 812606"/>
                <a:gd name="connsiteX79" fmla="*/ 9018411 w 12329382"/>
                <a:gd name="connsiteY79" fmla="*/ 320302 h 812606"/>
                <a:gd name="connsiteX80" fmla="*/ 8752800 w 12329382"/>
                <a:gd name="connsiteY80" fmla="*/ 411089 h 812606"/>
                <a:gd name="connsiteX81" fmla="*/ 8707593 w 12329382"/>
                <a:gd name="connsiteY81" fmla="*/ 449000 h 812606"/>
                <a:gd name="connsiteX82" fmla="*/ 8590096 w 12329382"/>
                <a:gd name="connsiteY82" fmla="*/ 553928 h 812606"/>
                <a:gd name="connsiteX83" fmla="*/ 8548816 w 12329382"/>
                <a:gd name="connsiteY83" fmla="*/ 583206 h 812606"/>
                <a:gd name="connsiteX84" fmla="*/ 8275244 w 12329382"/>
                <a:gd name="connsiteY84" fmla="*/ 660611 h 812606"/>
                <a:gd name="connsiteX85" fmla="*/ 7904817 w 12329382"/>
                <a:gd name="connsiteY85" fmla="*/ 512015 h 812606"/>
                <a:gd name="connsiteX86" fmla="*/ 7856610 w 12329382"/>
                <a:gd name="connsiteY86" fmla="*/ 464676 h 812606"/>
                <a:gd name="connsiteX87" fmla="*/ 7842761 w 12329382"/>
                <a:gd name="connsiteY87" fmla="*/ 455635 h 812606"/>
                <a:gd name="connsiteX88" fmla="*/ 7402931 w 12329382"/>
                <a:gd name="connsiteY88" fmla="*/ 168309 h 812606"/>
                <a:gd name="connsiteX89" fmla="*/ 6979869 w 12329382"/>
                <a:gd name="connsiteY89" fmla="*/ 428742 h 812606"/>
                <a:gd name="connsiteX90" fmla="*/ 6979618 w 12329382"/>
                <a:gd name="connsiteY90" fmla="*/ 429151 h 812606"/>
                <a:gd name="connsiteX91" fmla="*/ 6978126 w 12329382"/>
                <a:gd name="connsiteY91" fmla="*/ 432245 h 812606"/>
                <a:gd name="connsiteX92" fmla="*/ 6922176 w 12329382"/>
                <a:gd name="connsiteY92" fmla="*/ 525614 h 812606"/>
                <a:gd name="connsiteX93" fmla="*/ 6430425 w 12329382"/>
                <a:gd name="connsiteY93" fmla="*/ 812604 h 812606"/>
                <a:gd name="connsiteX94" fmla="*/ 6059997 w 12329382"/>
                <a:gd name="connsiteY94" fmla="*/ 664008 h 812606"/>
                <a:gd name="connsiteX95" fmla="*/ 6011791 w 12329382"/>
                <a:gd name="connsiteY95" fmla="*/ 616669 h 812606"/>
                <a:gd name="connsiteX96" fmla="*/ 5997942 w 12329382"/>
                <a:gd name="connsiteY96" fmla="*/ 607628 h 812606"/>
                <a:gd name="connsiteX97" fmla="*/ 5558112 w 12329382"/>
                <a:gd name="connsiteY97" fmla="*/ 320302 h 812606"/>
                <a:gd name="connsiteX98" fmla="*/ 5292503 w 12329382"/>
                <a:gd name="connsiteY98" fmla="*/ 411089 h 812606"/>
                <a:gd name="connsiteX99" fmla="*/ 5207592 w 12329382"/>
                <a:gd name="connsiteY99" fmla="*/ 488913 h 812606"/>
                <a:gd name="connsiteX100" fmla="*/ 5088518 w 12329382"/>
                <a:gd name="connsiteY100" fmla="*/ 583208 h 812606"/>
                <a:gd name="connsiteX101" fmla="*/ 4814946 w 12329382"/>
                <a:gd name="connsiteY101" fmla="*/ 660613 h 812606"/>
                <a:gd name="connsiteX102" fmla="*/ 4444519 w 12329382"/>
                <a:gd name="connsiteY102" fmla="*/ 512017 h 812606"/>
                <a:gd name="connsiteX103" fmla="*/ 4396312 w 12329382"/>
                <a:gd name="connsiteY103" fmla="*/ 464678 h 812606"/>
                <a:gd name="connsiteX104" fmla="*/ 4382463 w 12329382"/>
                <a:gd name="connsiteY104" fmla="*/ 455637 h 812606"/>
                <a:gd name="connsiteX105" fmla="*/ 3942634 w 12329382"/>
                <a:gd name="connsiteY105" fmla="*/ 168311 h 812606"/>
                <a:gd name="connsiteX106" fmla="*/ 3519572 w 12329382"/>
                <a:gd name="connsiteY106" fmla="*/ 428744 h 812606"/>
                <a:gd name="connsiteX107" fmla="*/ 3477786 w 12329382"/>
                <a:gd name="connsiteY107" fmla="*/ 500852 h 812606"/>
                <a:gd name="connsiteX108" fmla="*/ 3461878 w 12329382"/>
                <a:gd name="connsiteY108" fmla="*/ 525616 h 812606"/>
                <a:gd name="connsiteX109" fmla="*/ 2970127 w 12329382"/>
                <a:gd name="connsiteY109" fmla="*/ 812606 h 812606"/>
                <a:gd name="connsiteX110" fmla="*/ 2599700 w 12329382"/>
                <a:gd name="connsiteY110" fmla="*/ 664010 h 812606"/>
                <a:gd name="connsiteX111" fmla="*/ 2551493 w 12329382"/>
                <a:gd name="connsiteY111" fmla="*/ 616671 h 812606"/>
                <a:gd name="connsiteX112" fmla="*/ 2537644 w 12329382"/>
                <a:gd name="connsiteY112" fmla="*/ 607630 h 812606"/>
                <a:gd name="connsiteX113" fmla="*/ 2097815 w 12329382"/>
                <a:gd name="connsiteY113" fmla="*/ 320304 h 812606"/>
                <a:gd name="connsiteX114" fmla="*/ 1832205 w 12329382"/>
                <a:gd name="connsiteY114" fmla="*/ 411091 h 812606"/>
                <a:gd name="connsiteX115" fmla="*/ 1722223 w 12329382"/>
                <a:gd name="connsiteY115" fmla="*/ 515954 h 812606"/>
                <a:gd name="connsiteX116" fmla="*/ 1628221 w 12329382"/>
                <a:gd name="connsiteY116" fmla="*/ 583210 h 812606"/>
                <a:gd name="connsiteX117" fmla="*/ 1354648 w 12329382"/>
                <a:gd name="connsiteY117" fmla="*/ 660615 h 812606"/>
                <a:gd name="connsiteX118" fmla="*/ 984221 w 12329382"/>
                <a:gd name="connsiteY118" fmla="*/ 512019 h 812606"/>
                <a:gd name="connsiteX119" fmla="*/ 931701 w 12329382"/>
                <a:gd name="connsiteY119" fmla="*/ 473303 h 812606"/>
                <a:gd name="connsiteX120" fmla="*/ 922165 w 12329382"/>
                <a:gd name="connsiteY120" fmla="*/ 455639 h 812606"/>
                <a:gd name="connsiteX121" fmla="*/ 482336 w 12329382"/>
                <a:gd name="connsiteY121" fmla="*/ 168313 h 812606"/>
                <a:gd name="connsiteX122" fmla="*/ 59274 w 12329382"/>
                <a:gd name="connsiteY122" fmla="*/ 428746 h 812606"/>
                <a:gd name="connsiteX123" fmla="*/ 59022 w 12329382"/>
                <a:gd name="connsiteY123" fmla="*/ 429155 h 812606"/>
                <a:gd name="connsiteX124" fmla="*/ 30744 w 12329382"/>
                <a:gd name="connsiteY124" fmla="*/ 480219 h 812606"/>
                <a:gd name="connsiteX125" fmla="*/ -1 w 12329382"/>
                <a:gd name="connsiteY125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59313 w 12329384"/>
                <a:gd name="connsiteY15" fmla="*/ 356972 h 812606"/>
                <a:gd name="connsiteX16" fmla="*/ 3099142 w 12329384"/>
                <a:gd name="connsiteY16" fmla="*/ 644298 h 812606"/>
                <a:gd name="connsiteX17" fmla="*/ 3522204 w 12329384"/>
                <a:gd name="connsiteY17" fmla="*/ 383865 h 812606"/>
                <a:gd name="connsiteX18" fmla="*/ 3573787 w 12329384"/>
                <a:gd name="connsiteY18" fmla="*/ 296505 h 812606"/>
                <a:gd name="connsiteX19" fmla="*/ 3579897 w 12329384"/>
                <a:gd name="connsiteY19" fmla="*/ 286993 h 812606"/>
                <a:gd name="connsiteX20" fmla="*/ 4071649 w 12329384"/>
                <a:gd name="connsiteY20" fmla="*/ 3 h 812606"/>
                <a:gd name="connsiteX21" fmla="*/ 4442076 w 12329384"/>
                <a:gd name="connsiteY21" fmla="*/ 148599 h 812606"/>
                <a:gd name="connsiteX22" fmla="*/ 4490282 w 12329384"/>
                <a:gd name="connsiteY22" fmla="*/ 195938 h 812606"/>
                <a:gd name="connsiteX23" fmla="*/ 4504132 w 12329384"/>
                <a:gd name="connsiteY23" fmla="*/ 204979 h 812606"/>
                <a:gd name="connsiteX24" fmla="*/ 4943961 w 12329384"/>
                <a:gd name="connsiteY24" fmla="*/ 492304 h 812606"/>
                <a:gd name="connsiteX25" fmla="*/ 5209571 w 12329384"/>
                <a:gd name="connsiteY25" fmla="*/ 401517 h 812606"/>
                <a:gd name="connsiteX26" fmla="*/ 5254775 w 12329384"/>
                <a:gd name="connsiteY26" fmla="*/ 363608 h 812606"/>
                <a:gd name="connsiteX27" fmla="*/ 5372276 w 12329384"/>
                <a:gd name="connsiteY27" fmla="*/ 258677 h 812606"/>
                <a:gd name="connsiteX28" fmla="*/ 5413555 w 12329384"/>
                <a:gd name="connsiteY28" fmla="*/ 229399 h 812606"/>
                <a:gd name="connsiteX29" fmla="*/ 5687128 w 12329384"/>
                <a:gd name="connsiteY29" fmla="*/ 151994 h 812606"/>
                <a:gd name="connsiteX30" fmla="*/ 6057555 w 12329384"/>
                <a:gd name="connsiteY30" fmla="*/ 300590 h 812606"/>
                <a:gd name="connsiteX31" fmla="*/ 6119611 w 12329384"/>
                <a:gd name="connsiteY31" fmla="*/ 356970 h 812606"/>
                <a:gd name="connsiteX32" fmla="*/ 6559439 w 12329384"/>
                <a:gd name="connsiteY32" fmla="*/ 644296 h 812606"/>
                <a:gd name="connsiteX33" fmla="*/ 6982502 w 12329384"/>
                <a:gd name="connsiteY33" fmla="*/ 383863 h 812606"/>
                <a:gd name="connsiteX34" fmla="*/ 6982753 w 12329384"/>
                <a:gd name="connsiteY34" fmla="*/ 383454 h 812606"/>
                <a:gd name="connsiteX35" fmla="*/ 6984246 w 12329384"/>
                <a:gd name="connsiteY35" fmla="*/ 380360 h 812606"/>
                <a:gd name="connsiteX36" fmla="*/ 7040195 w 12329384"/>
                <a:gd name="connsiteY36" fmla="*/ 286991 h 812606"/>
                <a:gd name="connsiteX37" fmla="*/ 7531947 w 12329384"/>
                <a:gd name="connsiteY37" fmla="*/ 1 h 812606"/>
                <a:gd name="connsiteX38" fmla="*/ 7902374 w 12329384"/>
                <a:gd name="connsiteY38" fmla="*/ 148597 h 812606"/>
                <a:gd name="connsiteX39" fmla="*/ 7950580 w 12329384"/>
                <a:gd name="connsiteY39" fmla="*/ 195936 h 812606"/>
                <a:gd name="connsiteX40" fmla="*/ 7964430 w 12329384"/>
                <a:gd name="connsiteY40" fmla="*/ 204977 h 812606"/>
                <a:gd name="connsiteX41" fmla="*/ 8404258 w 12329384"/>
                <a:gd name="connsiteY41" fmla="*/ 492302 h 812606"/>
                <a:gd name="connsiteX42" fmla="*/ 8669869 w 12329384"/>
                <a:gd name="connsiteY42" fmla="*/ 401515 h 812606"/>
                <a:gd name="connsiteX43" fmla="*/ 8715076 w 12329384"/>
                <a:gd name="connsiteY43" fmla="*/ 363604 h 812606"/>
                <a:gd name="connsiteX44" fmla="*/ 8720650 w 12329384"/>
                <a:gd name="connsiteY44" fmla="*/ 356531 h 812606"/>
                <a:gd name="connsiteX45" fmla="*/ 8832573 w 12329384"/>
                <a:gd name="connsiteY45" fmla="*/ 258676 h 812606"/>
                <a:gd name="connsiteX46" fmla="*/ 8873853 w 12329384"/>
                <a:gd name="connsiteY46" fmla="*/ 229399 h 812606"/>
                <a:gd name="connsiteX47" fmla="*/ 9147426 w 12329384"/>
                <a:gd name="connsiteY47" fmla="*/ 151993 h 812606"/>
                <a:gd name="connsiteX48" fmla="*/ 9517853 w 12329384"/>
                <a:gd name="connsiteY48" fmla="*/ 300589 h 812606"/>
                <a:gd name="connsiteX49" fmla="*/ 9566059 w 12329384"/>
                <a:gd name="connsiteY49" fmla="*/ 347928 h 812606"/>
                <a:gd name="connsiteX50" fmla="*/ 9579908 w 12329384"/>
                <a:gd name="connsiteY50" fmla="*/ 356969 h 812606"/>
                <a:gd name="connsiteX51" fmla="*/ 10019738 w 12329384"/>
                <a:gd name="connsiteY51" fmla="*/ 644295 h 812606"/>
                <a:gd name="connsiteX52" fmla="*/ 10442800 w 12329384"/>
                <a:gd name="connsiteY52" fmla="*/ 383862 h 812606"/>
                <a:gd name="connsiteX53" fmla="*/ 10443052 w 12329384"/>
                <a:gd name="connsiteY53" fmla="*/ 383453 h 812606"/>
                <a:gd name="connsiteX54" fmla="*/ 10444544 w 12329384"/>
                <a:gd name="connsiteY54" fmla="*/ 380359 h 812606"/>
                <a:gd name="connsiteX55" fmla="*/ 10502074 w 12329384"/>
                <a:gd name="connsiteY55" fmla="*/ 271318 h 812606"/>
                <a:gd name="connsiteX56" fmla="*/ 10500493 w 12329384"/>
                <a:gd name="connsiteY56" fmla="*/ 286990 h 812606"/>
                <a:gd name="connsiteX57" fmla="*/ 10992245 w 12329384"/>
                <a:gd name="connsiteY57" fmla="*/ 0 h 812606"/>
                <a:gd name="connsiteX58" fmla="*/ 11362672 w 12329384"/>
                <a:gd name="connsiteY58" fmla="*/ 148596 h 812606"/>
                <a:gd name="connsiteX59" fmla="*/ 11410878 w 12329384"/>
                <a:gd name="connsiteY59" fmla="*/ 195935 h 812606"/>
                <a:gd name="connsiteX60" fmla="*/ 11424728 w 12329384"/>
                <a:gd name="connsiteY60" fmla="*/ 204976 h 812606"/>
                <a:gd name="connsiteX61" fmla="*/ 11864557 w 12329384"/>
                <a:gd name="connsiteY61" fmla="*/ 492302 h 812606"/>
                <a:gd name="connsiteX62" fmla="*/ 12329384 w 12329384"/>
                <a:gd name="connsiteY62" fmla="*/ 159808 h 812606"/>
                <a:gd name="connsiteX63" fmla="*/ 12329210 w 12329384"/>
                <a:gd name="connsiteY63" fmla="*/ 177225 h 812606"/>
                <a:gd name="connsiteX64" fmla="*/ 11735544 w 12329384"/>
                <a:gd name="connsiteY64" fmla="*/ 660610 h 812606"/>
                <a:gd name="connsiteX65" fmla="*/ 11365117 w 12329384"/>
                <a:gd name="connsiteY65" fmla="*/ 512014 h 812606"/>
                <a:gd name="connsiteX66" fmla="*/ 11316911 w 12329384"/>
                <a:gd name="connsiteY66" fmla="*/ 464675 h 812606"/>
                <a:gd name="connsiteX67" fmla="*/ 11303061 w 12329384"/>
                <a:gd name="connsiteY67" fmla="*/ 455634 h 812606"/>
                <a:gd name="connsiteX68" fmla="*/ 10863232 w 12329384"/>
                <a:gd name="connsiteY68" fmla="*/ 168308 h 812606"/>
                <a:gd name="connsiteX69" fmla="*/ 10440170 w 12329384"/>
                <a:gd name="connsiteY69" fmla="*/ 428741 h 812606"/>
                <a:gd name="connsiteX70" fmla="*/ 10439918 w 12329384"/>
                <a:gd name="connsiteY70" fmla="*/ 429150 h 812606"/>
                <a:gd name="connsiteX71" fmla="*/ 10438426 w 12329384"/>
                <a:gd name="connsiteY71" fmla="*/ 432244 h 812606"/>
                <a:gd name="connsiteX72" fmla="*/ 10388586 w 12329384"/>
                <a:gd name="connsiteY72" fmla="*/ 516101 h 812606"/>
                <a:gd name="connsiteX73" fmla="*/ 10382477 w 12329384"/>
                <a:gd name="connsiteY73" fmla="*/ 525613 h 812606"/>
                <a:gd name="connsiteX74" fmla="*/ 9890724 w 12329384"/>
                <a:gd name="connsiteY74" fmla="*/ 812603 h 812606"/>
                <a:gd name="connsiteX75" fmla="*/ 9520297 w 12329384"/>
                <a:gd name="connsiteY75" fmla="*/ 664007 h 812606"/>
                <a:gd name="connsiteX76" fmla="*/ 9472091 w 12329384"/>
                <a:gd name="connsiteY76" fmla="*/ 616668 h 812606"/>
                <a:gd name="connsiteX77" fmla="*/ 9458242 w 12329384"/>
                <a:gd name="connsiteY77" fmla="*/ 607627 h 812606"/>
                <a:gd name="connsiteX78" fmla="*/ 9018413 w 12329384"/>
                <a:gd name="connsiteY78" fmla="*/ 320302 h 812606"/>
                <a:gd name="connsiteX79" fmla="*/ 8752802 w 12329384"/>
                <a:gd name="connsiteY79" fmla="*/ 411089 h 812606"/>
                <a:gd name="connsiteX80" fmla="*/ 8707595 w 12329384"/>
                <a:gd name="connsiteY80" fmla="*/ 449000 h 812606"/>
                <a:gd name="connsiteX81" fmla="*/ 8590098 w 12329384"/>
                <a:gd name="connsiteY81" fmla="*/ 553928 h 812606"/>
                <a:gd name="connsiteX82" fmla="*/ 8548818 w 12329384"/>
                <a:gd name="connsiteY82" fmla="*/ 583206 h 812606"/>
                <a:gd name="connsiteX83" fmla="*/ 8275246 w 12329384"/>
                <a:gd name="connsiteY83" fmla="*/ 660611 h 812606"/>
                <a:gd name="connsiteX84" fmla="*/ 7904819 w 12329384"/>
                <a:gd name="connsiteY84" fmla="*/ 512015 h 812606"/>
                <a:gd name="connsiteX85" fmla="*/ 7856612 w 12329384"/>
                <a:gd name="connsiteY85" fmla="*/ 464676 h 812606"/>
                <a:gd name="connsiteX86" fmla="*/ 7842763 w 12329384"/>
                <a:gd name="connsiteY86" fmla="*/ 455635 h 812606"/>
                <a:gd name="connsiteX87" fmla="*/ 7402933 w 12329384"/>
                <a:gd name="connsiteY87" fmla="*/ 168309 h 812606"/>
                <a:gd name="connsiteX88" fmla="*/ 6979871 w 12329384"/>
                <a:gd name="connsiteY88" fmla="*/ 428742 h 812606"/>
                <a:gd name="connsiteX89" fmla="*/ 6979620 w 12329384"/>
                <a:gd name="connsiteY89" fmla="*/ 429151 h 812606"/>
                <a:gd name="connsiteX90" fmla="*/ 6978128 w 12329384"/>
                <a:gd name="connsiteY90" fmla="*/ 432245 h 812606"/>
                <a:gd name="connsiteX91" fmla="*/ 6922178 w 12329384"/>
                <a:gd name="connsiteY91" fmla="*/ 525614 h 812606"/>
                <a:gd name="connsiteX92" fmla="*/ 6430427 w 12329384"/>
                <a:gd name="connsiteY92" fmla="*/ 812604 h 812606"/>
                <a:gd name="connsiteX93" fmla="*/ 6059999 w 12329384"/>
                <a:gd name="connsiteY93" fmla="*/ 664008 h 812606"/>
                <a:gd name="connsiteX94" fmla="*/ 6011793 w 12329384"/>
                <a:gd name="connsiteY94" fmla="*/ 616669 h 812606"/>
                <a:gd name="connsiteX95" fmla="*/ 5997944 w 12329384"/>
                <a:gd name="connsiteY95" fmla="*/ 607628 h 812606"/>
                <a:gd name="connsiteX96" fmla="*/ 5558114 w 12329384"/>
                <a:gd name="connsiteY96" fmla="*/ 320302 h 812606"/>
                <a:gd name="connsiteX97" fmla="*/ 5292505 w 12329384"/>
                <a:gd name="connsiteY97" fmla="*/ 411089 h 812606"/>
                <a:gd name="connsiteX98" fmla="*/ 5207594 w 12329384"/>
                <a:gd name="connsiteY98" fmla="*/ 488913 h 812606"/>
                <a:gd name="connsiteX99" fmla="*/ 5088520 w 12329384"/>
                <a:gd name="connsiteY99" fmla="*/ 583208 h 812606"/>
                <a:gd name="connsiteX100" fmla="*/ 4814948 w 12329384"/>
                <a:gd name="connsiteY100" fmla="*/ 660613 h 812606"/>
                <a:gd name="connsiteX101" fmla="*/ 4444521 w 12329384"/>
                <a:gd name="connsiteY101" fmla="*/ 512017 h 812606"/>
                <a:gd name="connsiteX102" fmla="*/ 4396314 w 12329384"/>
                <a:gd name="connsiteY102" fmla="*/ 464678 h 812606"/>
                <a:gd name="connsiteX103" fmla="*/ 4382465 w 12329384"/>
                <a:gd name="connsiteY103" fmla="*/ 455637 h 812606"/>
                <a:gd name="connsiteX104" fmla="*/ 3942636 w 12329384"/>
                <a:gd name="connsiteY104" fmla="*/ 168311 h 812606"/>
                <a:gd name="connsiteX105" fmla="*/ 3519574 w 12329384"/>
                <a:gd name="connsiteY105" fmla="*/ 428744 h 812606"/>
                <a:gd name="connsiteX106" fmla="*/ 3477788 w 12329384"/>
                <a:gd name="connsiteY106" fmla="*/ 500852 h 812606"/>
                <a:gd name="connsiteX107" fmla="*/ 3461880 w 12329384"/>
                <a:gd name="connsiteY107" fmla="*/ 525616 h 812606"/>
                <a:gd name="connsiteX108" fmla="*/ 2970129 w 12329384"/>
                <a:gd name="connsiteY108" fmla="*/ 812606 h 812606"/>
                <a:gd name="connsiteX109" fmla="*/ 2599702 w 12329384"/>
                <a:gd name="connsiteY109" fmla="*/ 664010 h 812606"/>
                <a:gd name="connsiteX110" fmla="*/ 2551495 w 12329384"/>
                <a:gd name="connsiteY110" fmla="*/ 616671 h 812606"/>
                <a:gd name="connsiteX111" fmla="*/ 2537646 w 12329384"/>
                <a:gd name="connsiteY111" fmla="*/ 607630 h 812606"/>
                <a:gd name="connsiteX112" fmla="*/ 2097817 w 12329384"/>
                <a:gd name="connsiteY112" fmla="*/ 320304 h 812606"/>
                <a:gd name="connsiteX113" fmla="*/ 1832207 w 12329384"/>
                <a:gd name="connsiteY113" fmla="*/ 411091 h 812606"/>
                <a:gd name="connsiteX114" fmla="*/ 1722225 w 12329384"/>
                <a:gd name="connsiteY114" fmla="*/ 515954 h 812606"/>
                <a:gd name="connsiteX115" fmla="*/ 1628223 w 12329384"/>
                <a:gd name="connsiteY115" fmla="*/ 583210 h 812606"/>
                <a:gd name="connsiteX116" fmla="*/ 1354650 w 12329384"/>
                <a:gd name="connsiteY116" fmla="*/ 660615 h 812606"/>
                <a:gd name="connsiteX117" fmla="*/ 984223 w 12329384"/>
                <a:gd name="connsiteY117" fmla="*/ 512019 h 812606"/>
                <a:gd name="connsiteX118" fmla="*/ 931703 w 12329384"/>
                <a:gd name="connsiteY118" fmla="*/ 473303 h 812606"/>
                <a:gd name="connsiteX119" fmla="*/ 922167 w 12329384"/>
                <a:gd name="connsiteY119" fmla="*/ 455639 h 812606"/>
                <a:gd name="connsiteX120" fmla="*/ 482338 w 12329384"/>
                <a:gd name="connsiteY120" fmla="*/ 168313 h 812606"/>
                <a:gd name="connsiteX121" fmla="*/ 59276 w 12329384"/>
                <a:gd name="connsiteY121" fmla="*/ 428746 h 812606"/>
                <a:gd name="connsiteX122" fmla="*/ 59024 w 12329384"/>
                <a:gd name="connsiteY122" fmla="*/ 429155 h 812606"/>
                <a:gd name="connsiteX123" fmla="*/ 30746 w 12329384"/>
                <a:gd name="connsiteY123" fmla="*/ 480219 h 812606"/>
                <a:gd name="connsiteX124" fmla="*/ 1 w 12329384"/>
                <a:gd name="connsiteY124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490280 w 12329382"/>
                <a:gd name="connsiteY22" fmla="*/ 195938 h 812606"/>
                <a:gd name="connsiteX23" fmla="*/ 4504130 w 12329382"/>
                <a:gd name="connsiteY23" fmla="*/ 204979 h 812606"/>
                <a:gd name="connsiteX24" fmla="*/ 4943959 w 12329382"/>
                <a:gd name="connsiteY24" fmla="*/ 492304 h 812606"/>
                <a:gd name="connsiteX25" fmla="*/ 5209569 w 12329382"/>
                <a:gd name="connsiteY25" fmla="*/ 401517 h 812606"/>
                <a:gd name="connsiteX26" fmla="*/ 5254773 w 12329382"/>
                <a:gd name="connsiteY26" fmla="*/ 363608 h 812606"/>
                <a:gd name="connsiteX27" fmla="*/ 5372274 w 12329382"/>
                <a:gd name="connsiteY27" fmla="*/ 258677 h 812606"/>
                <a:gd name="connsiteX28" fmla="*/ 5413553 w 12329382"/>
                <a:gd name="connsiteY28" fmla="*/ 229399 h 812606"/>
                <a:gd name="connsiteX29" fmla="*/ 5687126 w 12329382"/>
                <a:gd name="connsiteY29" fmla="*/ 151994 h 812606"/>
                <a:gd name="connsiteX30" fmla="*/ 6057553 w 12329382"/>
                <a:gd name="connsiteY30" fmla="*/ 300590 h 812606"/>
                <a:gd name="connsiteX31" fmla="*/ 6119609 w 12329382"/>
                <a:gd name="connsiteY31" fmla="*/ 356970 h 812606"/>
                <a:gd name="connsiteX32" fmla="*/ 6559437 w 12329382"/>
                <a:gd name="connsiteY32" fmla="*/ 644296 h 812606"/>
                <a:gd name="connsiteX33" fmla="*/ 6982500 w 12329382"/>
                <a:gd name="connsiteY33" fmla="*/ 383863 h 812606"/>
                <a:gd name="connsiteX34" fmla="*/ 6982751 w 12329382"/>
                <a:gd name="connsiteY34" fmla="*/ 383454 h 812606"/>
                <a:gd name="connsiteX35" fmla="*/ 6984244 w 12329382"/>
                <a:gd name="connsiteY35" fmla="*/ 380360 h 812606"/>
                <a:gd name="connsiteX36" fmla="*/ 7040193 w 12329382"/>
                <a:gd name="connsiteY36" fmla="*/ 286991 h 812606"/>
                <a:gd name="connsiteX37" fmla="*/ 7531945 w 12329382"/>
                <a:gd name="connsiteY37" fmla="*/ 1 h 812606"/>
                <a:gd name="connsiteX38" fmla="*/ 7902372 w 12329382"/>
                <a:gd name="connsiteY38" fmla="*/ 148597 h 812606"/>
                <a:gd name="connsiteX39" fmla="*/ 7950578 w 12329382"/>
                <a:gd name="connsiteY39" fmla="*/ 195936 h 812606"/>
                <a:gd name="connsiteX40" fmla="*/ 7964428 w 12329382"/>
                <a:gd name="connsiteY40" fmla="*/ 204977 h 812606"/>
                <a:gd name="connsiteX41" fmla="*/ 8404256 w 12329382"/>
                <a:gd name="connsiteY41" fmla="*/ 492302 h 812606"/>
                <a:gd name="connsiteX42" fmla="*/ 8669867 w 12329382"/>
                <a:gd name="connsiteY42" fmla="*/ 401515 h 812606"/>
                <a:gd name="connsiteX43" fmla="*/ 8720648 w 12329382"/>
                <a:gd name="connsiteY43" fmla="*/ 356531 h 812606"/>
                <a:gd name="connsiteX44" fmla="*/ 8832571 w 12329382"/>
                <a:gd name="connsiteY44" fmla="*/ 258676 h 812606"/>
                <a:gd name="connsiteX45" fmla="*/ 8873851 w 12329382"/>
                <a:gd name="connsiteY45" fmla="*/ 229399 h 812606"/>
                <a:gd name="connsiteX46" fmla="*/ 9147424 w 12329382"/>
                <a:gd name="connsiteY46" fmla="*/ 151993 h 812606"/>
                <a:gd name="connsiteX47" fmla="*/ 9517851 w 12329382"/>
                <a:gd name="connsiteY47" fmla="*/ 300589 h 812606"/>
                <a:gd name="connsiteX48" fmla="*/ 9566057 w 12329382"/>
                <a:gd name="connsiteY48" fmla="*/ 347928 h 812606"/>
                <a:gd name="connsiteX49" fmla="*/ 9579906 w 12329382"/>
                <a:gd name="connsiteY49" fmla="*/ 356969 h 812606"/>
                <a:gd name="connsiteX50" fmla="*/ 10019736 w 12329382"/>
                <a:gd name="connsiteY50" fmla="*/ 644295 h 812606"/>
                <a:gd name="connsiteX51" fmla="*/ 10442798 w 12329382"/>
                <a:gd name="connsiteY51" fmla="*/ 383862 h 812606"/>
                <a:gd name="connsiteX52" fmla="*/ 10443050 w 12329382"/>
                <a:gd name="connsiteY52" fmla="*/ 383453 h 812606"/>
                <a:gd name="connsiteX53" fmla="*/ 10444542 w 12329382"/>
                <a:gd name="connsiteY53" fmla="*/ 380359 h 812606"/>
                <a:gd name="connsiteX54" fmla="*/ 10502072 w 12329382"/>
                <a:gd name="connsiteY54" fmla="*/ 271318 h 812606"/>
                <a:gd name="connsiteX55" fmla="*/ 10500491 w 12329382"/>
                <a:gd name="connsiteY55" fmla="*/ 286990 h 812606"/>
                <a:gd name="connsiteX56" fmla="*/ 10992243 w 12329382"/>
                <a:gd name="connsiteY56" fmla="*/ 0 h 812606"/>
                <a:gd name="connsiteX57" fmla="*/ 11362670 w 12329382"/>
                <a:gd name="connsiteY57" fmla="*/ 148596 h 812606"/>
                <a:gd name="connsiteX58" fmla="*/ 11410876 w 12329382"/>
                <a:gd name="connsiteY58" fmla="*/ 195935 h 812606"/>
                <a:gd name="connsiteX59" fmla="*/ 11424726 w 12329382"/>
                <a:gd name="connsiteY59" fmla="*/ 204976 h 812606"/>
                <a:gd name="connsiteX60" fmla="*/ 11864555 w 12329382"/>
                <a:gd name="connsiteY60" fmla="*/ 492302 h 812606"/>
                <a:gd name="connsiteX61" fmla="*/ 12329382 w 12329382"/>
                <a:gd name="connsiteY61" fmla="*/ 159808 h 812606"/>
                <a:gd name="connsiteX62" fmla="*/ 12329208 w 12329382"/>
                <a:gd name="connsiteY62" fmla="*/ 177225 h 812606"/>
                <a:gd name="connsiteX63" fmla="*/ 11735542 w 12329382"/>
                <a:gd name="connsiteY63" fmla="*/ 660610 h 812606"/>
                <a:gd name="connsiteX64" fmla="*/ 11365115 w 12329382"/>
                <a:gd name="connsiteY64" fmla="*/ 512014 h 812606"/>
                <a:gd name="connsiteX65" fmla="*/ 11316909 w 12329382"/>
                <a:gd name="connsiteY65" fmla="*/ 464675 h 812606"/>
                <a:gd name="connsiteX66" fmla="*/ 11303059 w 12329382"/>
                <a:gd name="connsiteY66" fmla="*/ 455634 h 812606"/>
                <a:gd name="connsiteX67" fmla="*/ 10863230 w 12329382"/>
                <a:gd name="connsiteY67" fmla="*/ 168308 h 812606"/>
                <a:gd name="connsiteX68" fmla="*/ 10440168 w 12329382"/>
                <a:gd name="connsiteY68" fmla="*/ 428741 h 812606"/>
                <a:gd name="connsiteX69" fmla="*/ 10439916 w 12329382"/>
                <a:gd name="connsiteY69" fmla="*/ 429150 h 812606"/>
                <a:gd name="connsiteX70" fmla="*/ 10438424 w 12329382"/>
                <a:gd name="connsiteY70" fmla="*/ 432244 h 812606"/>
                <a:gd name="connsiteX71" fmla="*/ 10388584 w 12329382"/>
                <a:gd name="connsiteY71" fmla="*/ 516101 h 812606"/>
                <a:gd name="connsiteX72" fmla="*/ 10382475 w 12329382"/>
                <a:gd name="connsiteY72" fmla="*/ 525613 h 812606"/>
                <a:gd name="connsiteX73" fmla="*/ 9890722 w 12329382"/>
                <a:gd name="connsiteY73" fmla="*/ 812603 h 812606"/>
                <a:gd name="connsiteX74" fmla="*/ 9520295 w 12329382"/>
                <a:gd name="connsiteY74" fmla="*/ 664007 h 812606"/>
                <a:gd name="connsiteX75" fmla="*/ 9472089 w 12329382"/>
                <a:gd name="connsiteY75" fmla="*/ 616668 h 812606"/>
                <a:gd name="connsiteX76" fmla="*/ 9458240 w 12329382"/>
                <a:gd name="connsiteY76" fmla="*/ 607627 h 812606"/>
                <a:gd name="connsiteX77" fmla="*/ 9018411 w 12329382"/>
                <a:gd name="connsiteY77" fmla="*/ 320302 h 812606"/>
                <a:gd name="connsiteX78" fmla="*/ 8752800 w 12329382"/>
                <a:gd name="connsiteY78" fmla="*/ 411089 h 812606"/>
                <a:gd name="connsiteX79" fmla="*/ 8707593 w 12329382"/>
                <a:gd name="connsiteY79" fmla="*/ 449000 h 812606"/>
                <a:gd name="connsiteX80" fmla="*/ 8590096 w 12329382"/>
                <a:gd name="connsiteY80" fmla="*/ 553928 h 812606"/>
                <a:gd name="connsiteX81" fmla="*/ 8548816 w 12329382"/>
                <a:gd name="connsiteY81" fmla="*/ 583206 h 812606"/>
                <a:gd name="connsiteX82" fmla="*/ 8275244 w 12329382"/>
                <a:gd name="connsiteY82" fmla="*/ 660611 h 812606"/>
                <a:gd name="connsiteX83" fmla="*/ 7904817 w 12329382"/>
                <a:gd name="connsiteY83" fmla="*/ 512015 h 812606"/>
                <a:gd name="connsiteX84" fmla="*/ 7856610 w 12329382"/>
                <a:gd name="connsiteY84" fmla="*/ 464676 h 812606"/>
                <a:gd name="connsiteX85" fmla="*/ 7842761 w 12329382"/>
                <a:gd name="connsiteY85" fmla="*/ 455635 h 812606"/>
                <a:gd name="connsiteX86" fmla="*/ 7402931 w 12329382"/>
                <a:gd name="connsiteY86" fmla="*/ 168309 h 812606"/>
                <a:gd name="connsiteX87" fmla="*/ 6979869 w 12329382"/>
                <a:gd name="connsiteY87" fmla="*/ 428742 h 812606"/>
                <a:gd name="connsiteX88" fmla="*/ 6979618 w 12329382"/>
                <a:gd name="connsiteY88" fmla="*/ 429151 h 812606"/>
                <a:gd name="connsiteX89" fmla="*/ 6978126 w 12329382"/>
                <a:gd name="connsiteY89" fmla="*/ 432245 h 812606"/>
                <a:gd name="connsiteX90" fmla="*/ 6922176 w 12329382"/>
                <a:gd name="connsiteY90" fmla="*/ 525614 h 812606"/>
                <a:gd name="connsiteX91" fmla="*/ 6430425 w 12329382"/>
                <a:gd name="connsiteY91" fmla="*/ 812604 h 812606"/>
                <a:gd name="connsiteX92" fmla="*/ 6059997 w 12329382"/>
                <a:gd name="connsiteY92" fmla="*/ 664008 h 812606"/>
                <a:gd name="connsiteX93" fmla="*/ 6011791 w 12329382"/>
                <a:gd name="connsiteY93" fmla="*/ 616669 h 812606"/>
                <a:gd name="connsiteX94" fmla="*/ 5997942 w 12329382"/>
                <a:gd name="connsiteY94" fmla="*/ 607628 h 812606"/>
                <a:gd name="connsiteX95" fmla="*/ 5558112 w 12329382"/>
                <a:gd name="connsiteY95" fmla="*/ 320302 h 812606"/>
                <a:gd name="connsiteX96" fmla="*/ 5292503 w 12329382"/>
                <a:gd name="connsiteY96" fmla="*/ 411089 h 812606"/>
                <a:gd name="connsiteX97" fmla="*/ 5207592 w 12329382"/>
                <a:gd name="connsiteY97" fmla="*/ 488913 h 812606"/>
                <a:gd name="connsiteX98" fmla="*/ 5088518 w 12329382"/>
                <a:gd name="connsiteY98" fmla="*/ 583208 h 812606"/>
                <a:gd name="connsiteX99" fmla="*/ 4814946 w 12329382"/>
                <a:gd name="connsiteY99" fmla="*/ 660613 h 812606"/>
                <a:gd name="connsiteX100" fmla="*/ 4444519 w 12329382"/>
                <a:gd name="connsiteY100" fmla="*/ 512017 h 812606"/>
                <a:gd name="connsiteX101" fmla="*/ 4396312 w 12329382"/>
                <a:gd name="connsiteY101" fmla="*/ 464678 h 812606"/>
                <a:gd name="connsiteX102" fmla="*/ 4382463 w 12329382"/>
                <a:gd name="connsiteY102" fmla="*/ 455637 h 812606"/>
                <a:gd name="connsiteX103" fmla="*/ 3942634 w 12329382"/>
                <a:gd name="connsiteY103" fmla="*/ 168311 h 812606"/>
                <a:gd name="connsiteX104" fmla="*/ 3519572 w 12329382"/>
                <a:gd name="connsiteY104" fmla="*/ 428744 h 812606"/>
                <a:gd name="connsiteX105" fmla="*/ 3477786 w 12329382"/>
                <a:gd name="connsiteY105" fmla="*/ 500852 h 812606"/>
                <a:gd name="connsiteX106" fmla="*/ 3461878 w 12329382"/>
                <a:gd name="connsiteY106" fmla="*/ 525616 h 812606"/>
                <a:gd name="connsiteX107" fmla="*/ 2970127 w 12329382"/>
                <a:gd name="connsiteY107" fmla="*/ 812606 h 812606"/>
                <a:gd name="connsiteX108" fmla="*/ 2599700 w 12329382"/>
                <a:gd name="connsiteY108" fmla="*/ 664010 h 812606"/>
                <a:gd name="connsiteX109" fmla="*/ 2551493 w 12329382"/>
                <a:gd name="connsiteY109" fmla="*/ 616671 h 812606"/>
                <a:gd name="connsiteX110" fmla="*/ 2537644 w 12329382"/>
                <a:gd name="connsiteY110" fmla="*/ 607630 h 812606"/>
                <a:gd name="connsiteX111" fmla="*/ 2097815 w 12329382"/>
                <a:gd name="connsiteY111" fmla="*/ 320304 h 812606"/>
                <a:gd name="connsiteX112" fmla="*/ 1832205 w 12329382"/>
                <a:gd name="connsiteY112" fmla="*/ 411091 h 812606"/>
                <a:gd name="connsiteX113" fmla="*/ 1722223 w 12329382"/>
                <a:gd name="connsiteY113" fmla="*/ 515954 h 812606"/>
                <a:gd name="connsiteX114" fmla="*/ 1628221 w 12329382"/>
                <a:gd name="connsiteY114" fmla="*/ 583210 h 812606"/>
                <a:gd name="connsiteX115" fmla="*/ 1354648 w 12329382"/>
                <a:gd name="connsiteY115" fmla="*/ 660615 h 812606"/>
                <a:gd name="connsiteX116" fmla="*/ 984221 w 12329382"/>
                <a:gd name="connsiteY116" fmla="*/ 512019 h 812606"/>
                <a:gd name="connsiteX117" fmla="*/ 931701 w 12329382"/>
                <a:gd name="connsiteY117" fmla="*/ 473303 h 812606"/>
                <a:gd name="connsiteX118" fmla="*/ 922165 w 12329382"/>
                <a:gd name="connsiteY118" fmla="*/ 455639 h 812606"/>
                <a:gd name="connsiteX119" fmla="*/ 482336 w 12329382"/>
                <a:gd name="connsiteY119" fmla="*/ 168313 h 812606"/>
                <a:gd name="connsiteX120" fmla="*/ 59274 w 12329382"/>
                <a:gd name="connsiteY120" fmla="*/ 428746 h 812606"/>
                <a:gd name="connsiteX121" fmla="*/ 59022 w 12329382"/>
                <a:gd name="connsiteY121" fmla="*/ 429155 h 812606"/>
                <a:gd name="connsiteX122" fmla="*/ 30744 w 12329382"/>
                <a:gd name="connsiteY122" fmla="*/ 480219 h 812606"/>
                <a:gd name="connsiteX123" fmla="*/ -1 w 12329382"/>
                <a:gd name="connsiteY123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59313 w 12329384"/>
                <a:gd name="connsiteY15" fmla="*/ 356972 h 812606"/>
                <a:gd name="connsiteX16" fmla="*/ 3099142 w 12329384"/>
                <a:gd name="connsiteY16" fmla="*/ 644298 h 812606"/>
                <a:gd name="connsiteX17" fmla="*/ 3522204 w 12329384"/>
                <a:gd name="connsiteY17" fmla="*/ 383865 h 812606"/>
                <a:gd name="connsiteX18" fmla="*/ 3573787 w 12329384"/>
                <a:gd name="connsiteY18" fmla="*/ 296505 h 812606"/>
                <a:gd name="connsiteX19" fmla="*/ 3579897 w 12329384"/>
                <a:gd name="connsiteY19" fmla="*/ 286993 h 812606"/>
                <a:gd name="connsiteX20" fmla="*/ 4071649 w 12329384"/>
                <a:gd name="connsiteY20" fmla="*/ 3 h 812606"/>
                <a:gd name="connsiteX21" fmla="*/ 4442076 w 12329384"/>
                <a:gd name="connsiteY21" fmla="*/ 148599 h 812606"/>
                <a:gd name="connsiteX22" fmla="*/ 4490282 w 12329384"/>
                <a:gd name="connsiteY22" fmla="*/ 195938 h 812606"/>
                <a:gd name="connsiteX23" fmla="*/ 4504132 w 12329384"/>
                <a:gd name="connsiteY23" fmla="*/ 204979 h 812606"/>
                <a:gd name="connsiteX24" fmla="*/ 4943961 w 12329384"/>
                <a:gd name="connsiteY24" fmla="*/ 492304 h 812606"/>
                <a:gd name="connsiteX25" fmla="*/ 5209571 w 12329384"/>
                <a:gd name="connsiteY25" fmla="*/ 401517 h 812606"/>
                <a:gd name="connsiteX26" fmla="*/ 5254775 w 12329384"/>
                <a:gd name="connsiteY26" fmla="*/ 363608 h 812606"/>
                <a:gd name="connsiteX27" fmla="*/ 5372276 w 12329384"/>
                <a:gd name="connsiteY27" fmla="*/ 258677 h 812606"/>
                <a:gd name="connsiteX28" fmla="*/ 5413555 w 12329384"/>
                <a:gd name="connsiteY28" fmla="*/ 229399 h 812606"/>
                <a:gd name="connsiteX29" fmla="*/ 5687128 w 12329384"/>
                <a:gd name="connsiteY29" fmla="*/ 151994 h 812606"/>
                <a:gd name="connsiteX30" fmla="*/ 6057555 w 12329384"/>
                <a:gd name="connsiteY30" fmla="*/ 300590 h 812606"/>
                <a:gd name="connsiteX31" fmla="*/ 6119611 w 12329384"/>
                <a:gd name="connsiteY31" fmla="*/ 356970 h 812606"/>
                <a:gd name="connsiteX32" fmla="*/ 6559439 w 12329384"/>
                <a:gd name="connsiteY32" fmla="*/ 644296 h 812606"/>
                <a:gd name="connsiteX33" fmla="*/ 6982502 w 12329384"/>
                <a:gd name="connsiteY33" fmla="*/ 383863 h 812606"/>
                <a:gd name="connsiteX34" fmla="*/ 6982753 w 12329384"/>
                <a:gd name="connsiteY34" fmla="*/ 383454 h 812606"/>
                <a:gd name="connsiteX35" fmla="*/ 6984246 w 12329384"/>
                <a:gd name="connsiteY35" fmla="*/ 380360 h 812606"/>
                <a:gd name="connsiteX36" fmla="*/ 7040195 w 12329384"/>
                <a:gd name="connsiteY36" fmla="*/ 286991 h 812606"/>
                <a:gd name="connsiteX37" fmla="*/ 7531947 w 12329384"/>
                <a:gd name="connsiteY37" fmla="*/ 1 h 812606"/>
                <a:gd name="connsiteX38" fmla="*/ 7902374 w 12329384"/>
                <a:gd name="connsiteY38" fmla="*/ 148597 h 812606"/>
                <a:gd name="connsiteX39" fmla="*/ 7950580 w 12329384"/>
                <a:gd name="connsiteY39" fmla="*/ 195936 h 812606"/>
                <a:gd name="connsiteX40" fmla="*/ 7964430 w 12329384"/>
                <a:gd name="connsiteY40" fmla="*/ 204977 h 812606"/>
                <a:gd name="connsiteX41" fmla="*/ 8404258 w 12329384"/>
                <a:gd name="connsiteY41" fmla="*/ 492302 h 812606"/>
                <a:gd name="connsiteX42" fmla="*/ 8669869 w 12329384"/>
                <a:gd name="connsiteY42" fmla="*/ 401515 h 812606"/>
                <a:gd name="connsiteX43" fmla="*/ 8832573 w 12329384"/>
                <a:gd name="connsiteY43" fmla="*/ 258676 h 812606"/>
                <a:gd name="connsiteX44" fmla="*/ 8873853 w 12329384"/>
                <a:gd name="connsiteY44" fmla="*/ 229399 h 812606"/>
                <a:gd name="connsiteX45" fmla="*/ 9147426 w 12329384"/>
                <a:gd name="connsiteY45" fmla="*/ 151993 h 812606"/>
                <a:gd name="connsiteX46" fmla="*/ 9517853 w 12329384"/>
                <a:gd name="connsiteY46" fmla="*/ 300589 h 812606"/>
                <a:gd name="connsiteX47" fmla="*/ 9566059 w 12329384"/>
                <a:gd name="connsiteY47" fmla="*/ 347928 h 812606"/>
                <a:gd name="connsiteX48" fmla="*/ 9579908 w 12329384"/>
                <a:gd name="connsiteY48" fmla="*/ 356969 h 812606"/>
                <a:gd name="connsiteX49" fmla="*/ 10019738 w 12329384"/>
                <a:gd name="connsiteY49" fmla="*/ 644295 h 812606"/>
                <a:gd name="connsiteX50" fmla="*/ 10442800 w 12329384"/>
                <a:gd name="connsiteY50" fmla="*/ 383862 h 812606"/>
                <a:gd name="connsiteX51" fmla="*/ 10443052 w 12329384"/>
                <a:gd name="connsiteY51" fmla="*/ 383453 h 812606"/>
                <a:gd name="connsiteX52" fmla="*/ 10444544 w 12329384"/>
                <a:gd name="connsiteY52" fmla="*/ 380359 h 812606"/>
                <a:gd name="connsiteX53" fmla="*/ 10502074 w 12329384"/>
                <a:gd name="connsiteY53" fmla="*/ 271318 h 812606"/>
                <a:gd name="connsiteX54" fmla="*/ 10500493 w 12329384"/>
                <a:gd name="connsiteY54" fmla="*/ 286990 h 812606"/>
                <a:gd name="connsiteX55" fmla="*/ 10992245 w 12329384"/>
                <a:gd name="connsiteY55" fmla="*/ 0 h 812606"/>
                <a:gd name="connsiteX56" fmla="*/ 11362672 w 12329384"/>
                <a:gd name="connsiteY56" fmla="*/ 148596 h 812606"/>
                <a:gd name="connsiteX57" fmla="*/ 11410878 w 12329384"/>
                <a:gd name="connsiteY57" fmla="*/ 195935 h 812606"/>
                <a:gd name="connsiteX58" fmla="*/ 11424728 w 12329384"/>
                <a:gd name="connsiteY58" fmla="*/ 204976 h 812606"/>
                <a:gd name="connsiteX59" fmla="*/ 11864557 w 12329384"/>
                <a:gd name="connsiteY59" fmla="*/ 492302 h 812606"/>
                <a:gd name="connsiteX60" fmla="*/ 12329384 w 12329384"/>
                <a:gd name="connsiteY60" fmla="*/ 159808 h 812606"/>
                <a:gd name="connsiteX61" fmla="*/ 12329210 w 12329384"/>
                <a:gd name="connsiteY61" fmla="*/ 177225 h 812606"/>
                <a:gd name="connsiteX62" fmla="*/ 11735544 w 12329384"/>
                <a:gd name="connsiteY62" fmla="*/ 660610 h 812606"/>
                <a:gd name="connsiteX63" fmla="*/ 11365117 w 12329384"/>
                <a:gd name="connsiteY63" fmla="*/ 512014 h 812606"/>
                <a:gd name="connsiteX64" fmla="*/ 11316911 w 12329384"/>
                <a:gd name="connsiteY64" fmla="*/ 464675 h 812606"/>
                <a:gd name="connsiteX65" fmla="*/ 11303061 w 12329384"/>
                <a:gd name="connsiteY65" fmla="*/ 455634 h 812606"/>
                <a:gd name="connsiteX66" fmla="*/ 10863232 w 12329384"/>
                <a:gd name="connsiteY66" fmla="*/ 168308 h 812606"/>
                <a:gd name="connsiteX67" fmla="*/ 10440170 w 12329384"/>
                <a:gd name="connsiteY67" fmla="*/ 428741 h 812606"/>
                <a:gd name="connsiteX68" fmla="*/ 10439918 w 12329384"/>
                <a:gd name="connsiteY68" fmla="*/ 429150 h 812606"/>
                <a:gd name="connsiteX69" fmla="*/ 10438426 w 12329384"/>
                <a:gd name="connsiteY69" fmla="*/ 432244 h 812606"/>
                <a:gd name="connsiteX70" fmla="*/ 10388586 w 12329384"/>
                <a:gd name="connsiteY70" fmla="*/ 516101 h 812606"/>
                <a:gd name="connsiteX71" fmla="*/ 10382477 w 12329384"/>
                <a:gd name="connsiteY71" fmla="*/ 525613 h 812606"/>
                <a:gd name="connsiteX72" fmla="*/ 9890724 w 12329384"/>
                <a:gd name="connsiteY72" fmla="*/ 812603 h 812606"/>
                <a:gd name="connsiteX73" fmla="*/ 9520297 w 12329384"/>
                <a:gd name="connsiteY73" fmla="*/ 664007 h 812606"/>
                <a:gd name="connsiteX74" fmla="*/ 9472091 w 12329384"/>
                <a:gd name="connsiteY74" fmla="*/ 616668 h 812606"/>
                <a:gd name="connsiteX75" fmla="*/ 9458242 w 12329384"/>
                <a:gd name="connsiteY75" fmla="*/ 607627 h 812606"/>
                <a:gd name="connsiteX76" fmla="*/ 9018413 w 12329384"/>
                <a:gd name="connsiteY76" fmla="*/ 320302 h 812606"/>
                <a:gd name="connsiteX77" fmla="*/ 8752802 w 12329384"/>
                <a:gd name="connsiteY77" fmla="*/ 411089 h 812606"/>
                <a:gd name="connsiteX78" fmla="*/ 8707595 w 12329384"/>
                <a:gd name="connsiteY78" fmla="*/ 449000 h 812606"/>
                <a:gd name="connsiteX79" fmla="*/ 8590098 w 12329384"/>
                <a:gd name="connsiteY79" fmla="*/ 553928 h 812606"/>
                <a:gd name="connsiteX80" fmla="*/ 8548818 w 12329384"/>
                <a:gd name="connsiteY80" fmla="*/ 583206 h 812606"/>
                <a:gd name="connsiteX81" fmla="*/ 8275246 w 12329384"/>
                <a:gd name="connsiteY81" fmla="*/ 660611 h 812606"/>
                <a:gd name="connsiteX82" fmla="*/ 7904819 w 12329384"/>
                <a:gd name="connsiteY82" fmla="*/ 512015 h 812606"/>
                <a:gd name="connsiteX83" fmla="*/ 7856612 w 12329384"/>
                <a:gd name="connsiteY83" fmla="*/ 464676 h 812606"/>
                <a:gd name="connsiteX84" fmla="*/ 7842763 w 12329384"/>
                <a:gd name="connsiteY84" fmla="*/ 455635 h 812606"/>
                <a:gd name="connsiteX85" fmla="*/ 7402933 w 12329384"/>
                <a:gd name="connsiteY85" fmla="*/ 168309 h 812606"/>
                <a:gd name="connsiteX86" fmla="*/ 6979871 w 12329384"/>
                <a:gd name="connsiteY86" fmla="*/ 428742 h 812606"/>
                <a:gd name="connsiteX87" fmla="*/ 6979620 w 12329384"/>
                <a:gd name="connsiteY87" fmla="*/ 429151 h 812606"/>
                <a:gd name="connsiteX88" fmla="*/ 6978128 w 12329384"/>
                <a:gd name="connsiteY88" fmla="*/ 432245 h 812606"/>
                <a:gd name="connsiteX89" fmla="*/ 6922178 w 12329384"/>
                <a:gd name="connsiteY89" fmla="*/ 525614 h 812606"/>
                <a:gd name="connsiteX90" fmla="*/ 6430427 w 12329384"/>
                <a:gd name="connsiteY90" fmla="*/ 812604 h 812606"/>
                <a:gd name="connsiteX91" fmla="*/ 6059999 w 12329384"/>
                <a:gd name="connsiteY91" fmla="*/ 664008 h 812606"/>
                <a:gd name="connsiteX92" fmla="*/ 6011793 w 12329384"/>
                <a:gd name="connsiteY92" fmla="*/ 616669 h 812606"/>
                <a:gd name="connsiteX93" fmla="*/ 5997944 w 12329384"/>
                <a:gd name="connsiteY93" fmla="*/ 607628 h 812606"/>
                <a:gd name="connsiteX94" fmla="*/ 5558114 w 12329384"/>
                <a:gd name="connsiteY94" fmla="*/ 320302 h 812606"/>
                <a:gd name="connsiteX95" fmla="*/ 5292505 w 12329384"/>
                <a:gd name="connsiteY95" fmla="*/ 411089 h 812606"/>
                <a:gd name="connsiteX96" fmla="*/ 5207594 w 12329384"/>
                <a:gd name="connsiteY96" fmla="*/ 488913 h 812606"/>
                <a:gd name="connsiteX97" fmla="*/ 5088520 w 12329384"/>
                <a:gd name="connsiteY97" fmla="*/ 583208 h 812606"/>
                <a:gd name="connsiteX98" fmla="*/ 4814948 w 12329384"/>
                <a:gd name="connsiteY98" fmla="*/ 660613 h 812606"/>
                <a:gd name="connsiteX99" fmla="*/ 4444521 w 12329384"/>
                <a:gd name="connsiteY99" fmla="*/ 512017 h 812606"/>
                <a:gd name="connsiteX100" fmla="*/ 4396314 w 12329384"/>
                <a:gd name="connsiteY100" fmla="*/ 464678 h 812606"/>
                <a:gd name="connsiteX101" fmla="*/ 4382465 w 12329384"/>
                <a:gd name="connsiteY101" fmla="*/ 455637 h 812606"/>
                <a:gd name="connsiteX102" fmla="*/ 3942636 w 12329384"/>
                <a:gd name="connsiteY102" fmla="*/ 168311 h 812606"/>
                <a:gd name="connsiteX103" fmla="*/ 3519574 w 12329384"/>
                <a:gd name="connsiteY103" fmla="*/ 428744 h 812606"/>
                <a:gd name="connsiteX104" fmla="*/ 3477788 w 12329384"/>
                <a:gd name="connsiteY104" fmla="*/ 500852 h 812606"/>
                <a:gd name="connsiteX105" fmla="*/ 3461880 w 12329384"/>
                <a:gd name="connsiteY105" fmla="*/ 525616 h 812606"/>
                <a:gd name="connsiteX106" fmla="*/ 2970129 w 12329384"/>
                <a:gd name="connsiteY106" fmla="*/ 812606 h 812606"/>
                <a:gd name="connsiteX107" fmla="*/ 2599702 w 12329384"/>
                <a:gd name="connsiteY107" fmla="*/ 664010 h 812606"/>
                <a:gd name="connsiteX108" fmla="*/ 2551495 w 12329384"/>
                <a:gd name="connsiteY108" fmla="*/ 616671 h 812606"/>
                <a:gd name="connsiteX109" fmla="*/ 2537646 w 12329384"/>
                <a:gd name="connsiteY109" fmla="*/ 607630 h 812606"/>
                <a:gd name="connsiteX110" fmla="*/ 2097817 w 12329384"/>
                <a:gd name="connsiteY110" fmla="*/ 320304 h 812606"/>
                <a:gd name="connsiteX111" fmla="*/ 1832207 w 12329384"/>
                <a:gd name="connsiteY111" fmla="*/ 411091 h 812606"/>
                <a:gd name="connsiteX112" fmla="*/ 1722225 w 12329384"/>
                <a:gd name="connsiteY112" fmla="*/ 515954 h 812606"/>
                <a:gd name="connsiteX113" fmla="*/ 1628223 w 12329384"/>
                <a:gd name="connsiteY113" fmla="*/ 583210 h 812606"/>
                <a:gd name="connsiteX114" fmla="*/ 1354650 w 12329384"/>
                <a:gd name="connsiteY114" fmla="*/ 660615 h 812606"/>
                <a:gd name="connsiteX115" fmla="*/ 984223 w 12329384"/>
                <a:gd name="connsiteY115" fmla="*/ 512019 h 812606"/>
                <a:gd name="connsiteX116" fmla="*/ 931703 w 12329384"/>
                <a:gd name="connsiteY116" fmla="*/ 473303 h 812606"/>
                <a:gd name="connsiteX117" fmla="*/ 922167 w 12329384"/>
                <a:gd name="connsiteY117" fmla="*/ 455639 h 812606"/>
                <a:gd name="connsiteX118" fmla="*/ 482338 w 12329384"/>
                <a:gd name="connsiteY118" fmla="*/ 168313 h 812606"/>
                <a:gd name="connsiteX119" fmla="*/ 59276 w 12329384"/>
                <a:gd name="connsiteY119" fmla="*/ 428746 h 812606"/>
                <a:gd name="connsiteX120" fmla="*/ 59024 w 12329384"/>
                <a:gd name="connsiteY120" fmla="*/ 429155 h 812606"/>
                <a:gd name="connsiteX121" fmla="*/ 30746 w 12329384"/>
                <a:gd name="connsiteY121" fmla="*/ 480219 h 812606"/>
                <a:gd name="connsiteX122" fmla="*/ 1 w 12329384"/>
                <a:gd name="connsiteY122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490280 w 12329382"/>
                <a:gd name="connsiteY22" fmla="*/ 195938 h 812606"/>
                <a:gd name="connsiteX23" fmla="*/ 4504130 w 12329382"/>
                <a:gd name="connsiteY23" fmla="*/ 204979 h 812606"/>
                <a:gd name="connsiteX24" fmla="*/ 4943959 w 12329382"/>
                <a:gd name="connsiteY24" fmla="*/ 492304 h 812606"/>
                <a:gd name="connsiteX25" fmla="*/ 5209569 w 12329382"/>
                <a:gd name="connsiteY25" fmla="*/ 401517 h 812606"/>
                <a:gd name="connsiteX26" fmla="*/ 5254773 w 12329382"/>
                <a:gd name="connsiteY26" fmla="*/ 363608 h 812606"/>
                <a:gd name="connsiteX27" fmla="*/ 5372274 w 12329382"/>
                <a:gd name="connsiteY27" fmla="*/ 258677 h 812606"/>
                <a:gd name="connsiteX28" fmla="*/ 5413553 w 12329382"/>
                <a:gd name="connsiteY28" fmla="*/ 229399 h 812606"/>
                <a:gd name="connsiteX29" fmla="*/ 5687126 w 12329382"/>
                <a:gd name="connsiteY29" fmla="*/ 151994 h 812606"/>
                <a:gd name="connsiteX30" fmla="*/ 6057553 w 12329382"/>
                <a:gd name="connsiteY30" fmla="*/ 300590 h 812606"/>
                <a:gd name="connsiteX31" fmla="*/ 6119609 w 12329382"/>
                <a:gd name="connsiteY31" fmla="*/ 356970 h 812606"/>
                <a:gd name="connsiteX32" fmla="*/ 6559437 w 12329382"/>
                <a:gd name="connsiteY32" fmla="*/ 644296 h 812606"/>
                <a:gd name="connsiteX33" fmla="*/ 6982500 w 12329382"/>
                <a:gd name="connsiteY33" fmla="*/ 383863 h 812606"/>
                <a:gd name="connsiteX34" fmla="*/ 6982751 w 12329382"/>
                <a:gd name="connsiteY34" fmla="*/ 383454 h 812606"/>
                <a:gd name="connsiteX35" fmla="*/ 6984244 w 12329382"/>
                <a:gd name="connsiteY35" fmla="*/ 380360 h 812606"/>
                <a:gd name="connsiteX36" fmla="*/ 7040193 w 12329382"/>
                <a:gd name="connsiteY36" fmla="*/ 286991 h 812606"/>
                <a:gd name="connsiteX37" fmla="*/ 7531945 w 12329382"/>
                <a:gd name="connsiteY37" fmla="*/ 1 h 812606"/>
                <a:gd name="connsiteX38" fmla="*/ 7902372 w 12329382"/>
                <a:gd name="connsiteY38" fmla="*/ 148597 h 812606"/>
                <a:gd name="connsiteX39" fmla="*/ 7950578 w 12329382"/>
                <a:gd name="connsiteY39" fmla="*/ 195936 h 812606"/>
                <a:gd name="connsiteX40" fmla="*/ 7964428 w 12329382"/>
                <a:gd name="connsiteY40" fmla="*/ 204977 h 812606"/>
                <a:gd name="connsiteX41" fmla="*/ 8404256 w 12329382"/>
                <a:gd name="connsiteY41" fmla="*/ 492302 h 812606"/>
                <a:gd name="connsiteX42" fmla="*/ 8669867 w 12329382"/>
                <a:gd name="connsiteY42" fmla="*/ 401515 h 812606"/>
                <a:gd name="connsiteX43" fmla="*/ 8832571 w 12329382"/>
                <a:gd name="connsiteY43" fmla="*/ 258676 h 812606"/>
                <a:gd name="connsiteX44" fmla="*/ 8873851 w 12329382"/>
                <a:gd name="connsiteY44" fmla="*/ 229399 h 812606"/>
                <a:gd name="connsiteX45" fmla="*/ 9147424 w 12329382"/>
                <a:gd name="connsiteY45" fmla="*/ 151993 h 812606"/>
                <a:gd name="connsiteX46" fmla="*/ 9517851 w 12329382"/>
                <a:gd name="connsiteY46" fmla="*/ 300589 h 812606"/>
                <a:gd name="connsiteX47" fmla="*/ 9566057 w 12329382"/>
                <a:gd name="connsiteY47" fmla="*/ 347928 h 812606"/>
                <a:gd name="connsiteX48" fmla="*/ 9579906 w 12329382"/>
                <a:gd name="connsiteY48" fmla="*/ 356969 h 812606"/>
                <a:gd name="connsiteX49" fmla="*/ 10019736 w 12329382"/>
                <a:gd name="connsiteY49" fmla="*/ 644295 h 812606"/>
                <a:gd name="connsiteX50" fmla="*/ 10442798 w 12329382"/>
                <a:gd name="connsiteY50" fmla="*/ 383862 h 812606"/>
                <a:gd name="connsiteX51" fmla="*/ 10443050 w 12329382"/>
                <a:gd name="connsiteY51" fmla="*/ 383453 h 812606"/>
                <a:gd name="connsiteX52" fmla="*/ 10444542 w 12329382"/>
                <a:gd name="connsiteY52" fmla="*/ 380359 h 812606"/>
                <a:gd name="connsiteX53" fmla="*/ 10502072 w 12329382"/>
                <a:gd name="connsiteY53" fmla="*/ 271318 h 812606"/>
                <a:gd name="connsiteX54" fmla="*/ 10500491 w 12329382"/>
                <a:gd name="connsiteY54" fmla="*/ 286990 h 812606"/>
                <a:gd name="connsiteX55" fmla="*/ 10992243 w 12329382"/>
                <a:gd name="connsiteY55" fmla="*/ 0 h 812606"/>
                <a:gd name="connsiteX56" fmla="*/ 11362670 w 12329382"/>
                <a:gd name="connsiteY56" fmla="*/ 148596 h 812606"/>
                <a:gd name="connsiteX57" fmla="*/ 11410876 w 12329382"/>
                <a:gd name="connsiteY57" fmla="*/ 195935 h 812606"/>
                <a:gd name="connsiteX58" fmla="*/ 11424726 w 12329382"/>
                <a:gd name="connsiteY58" fmla="*/ 204976 h 812606"/>
                <a:gd name="connsiteX59" fmla="*/ 11864555 w 12329382"/>
                <a:gd name="connsiteY59" fmla="*/ 492302 h 812606"/>
                <a:gd name="connsiteX60" fmla="*/ 12329382 w 12329382"/>
                <a:gd name="connsiteY60" fmla="*/ 159808 h 812606"/>
                <a:gd name="connsiteX61" fmla="*/ 12329208 w 12329382"/>
                <a:gd name="connsiteY61" fmla="*/ 177225 h 812606"/>
                <a:gd name="connsiteX62" fmla="*/ 11735542 w 12329382"/>
                <a:gd name="connsiteY62" fmla="*/ 660610 h 812606"/>
                <a:gd name="connsiteX63" fmla="*/ 11365115 w 12329382"/>
                <a:gd name="connsiteY63" fmla="*/ 512014 h 812606"/>
                <a:gd name="connsiteX64" fmla="*/ 11316909 w 12329382"/>
                <a:gd name="connsiteY64" fmla="*/ 464675 h 812606"/>
                <a:gd name="connsiteX65" fmla="*/ 11303059 w 12329382"/>
                <a:gd name="connsiteY65" fmla="*/ 455634 h 812606"/>
                <a:gd name="connsiteX66" fmla="*/ 10863230 w 12329382"/>
                <a:gd name="connsiteY66" fmla="*/ 168308 h 812606"/>
                <a:gd name="connsiteX67" fmla="*/ 10440168 w 12329382"/>
                <a:gd name="connsiteY67" fmla="*/ 428741 h 812606"/>
                <a:gd name="connsiteX68" fmla="*/ 10439916 w 12329382"/>
                <a:gd name="connsiteY68" fmla="*/ 429150 h 812606"/>
                <a:gd name="connsiteX69" fmla="*/ 10438424 w 12329382"/>
                <a:gd name="connsiteY69" fmla="*/ 432244 h 812606"/>
                <a:gd name="connsiteX70" fmla="*/ 10388584 w 12329382"/>
                <a:gd name="connsiteY70" fmla="*/ 516101 h 812606"/>
                <a:gd name="connsiteX71" fmla="*/ 10382475 w 12329382"/>
                <a:gd name="connsiteY71" fmla="*/ 525613 h 812606"/>
                <a:gd name="connsiteX72" fmla="*/ 9890722 w 12329382"/>
                <a:gd name="connsiteY72" fmla="*/ 812603 h 812606"/>
                <a:gd name="connsiteX73" fmla="*/ 9520295 w 12329382"/>
                <a:gd name="connsiteY73" fmla="*/ 664007 h 812606"/>
                <a:gd name="connsiteX74" fmla="*/ 9472089 w 12329382"/>
                <a:gd name="connsiteY74" fmla="*/ 616668 h 812606"/>
                <a:gd name="connsiteX75" fmla="*/ 9458240 w 12329382"/>
                <a:gd name="connsiteY75" fmla="*/ 607627 h 812606"/>
                <a:gd name="connsiteX76" fmla="*/ 9018411 w 12329382"/>
                <a:gd name="connsiteY76" fmla="*/ 320302 h 812606"/>
                <a:gd name="connsiteX77" fmla="*/ 8752800 w 12329382"/>
                <a:gd name="connsiteY77" fmla="*/ 411089 h 812606"/>
                <a:gd name="connsiteX78" fmla="*/ 8707593 w 12329382"/>
                <a:gd name="connsiteY78" fmla="*/ 449000 h 812606"/>
                <a:gd name="connsiteX79" fmla="*/ 8590096 w 12329382"/>
                <a:gd name="connsiteY79" fmla="*/ 553928 h 812606"/>
                <a:gd name="connsiteX80" fmla="*/ 8548816 w 12329382"/>
                <a:gd name="connsiteY80" fmla="*/ 583206 h 812606"/>
                <a:gd name="connsiteX81" fmla="*/ 8275244 w 12329382"/>
                <a:gd name="connsiteY81" fmla="*/ 660611 h 812606"/>
                <a:gd name="connsiteX82" fmla="*/ 7904817 w 12329382"/>
                <a:gd name="connsiteY82" fmla="*/ 512015 h 812606"/>
                <a:gd name="connsiteX83" fmla="*/ 7856610 w 12329382"/>
                <a:gd name="connsiteY83" fmla="*/ 464676 h 812606"/>
                <a:gd name="connsiteX84" fmla="*/ 7842761 w 12329382"/>
                <a:gd name="connsiteY84" fmla="*/ 455635 h 812606"/>
                <a:gd name="connsiteX85" fmla="*/ 7402931 w 12329382"/>
                <a:gd name="connsiteY85" fmla="*/ 168309 h 812606"/>
                <a:gd name="connsiteX86" fmla="*/ 6979869 w 12329382"/>
                <a:gd name="connsiteY86" fmla="*/ 428742 h 812606"/>
                <a:gd name="connsiteX87" fmla="*/ 6979618 w 12329382"/>
                <a:gd name="connsiteY87" fmla="*/ 429151 h 812606"/>
                <a:gd name="connsiteX88" fmla="*/ 6922176 w 12329382"/>
                <a:gd name="connsiteY88" fmla="*/ 525614 h 812606"/>
                <a:gd name="connsiteX89" fmla="*/ 6430425 w 12329382"/>
                <a:gd name="connsiteY89" fmla="*/ 812604 h 812606"/>
                <a:gd name="connsiteX90" fmla="*/ 6059997 w 12329382"/>
                <a:gd name="connsiteY90" fmla="*/ 664008 h 812606"/>
                <a:gd name="connsiteX91" fmla="*/ 6011791 w 12329382"/>
                <a:gd name="connsiteY91" fmla="*/ 616669 h 812606"/>
                <a:gd name="connsiteX92" fmla="*/ 5997942 w 12329382"/>
                <a:gd name="connsiteY92" fmla="*/ 607628 h 812606"/>
                <a:gd name="connsiteX93" fmla="*/ 5558112 w 12329382"/>
                <a:gd name="connsiteY93" fmla="*/ 320302 h 812606"/>
                <a:gd name="connsiteX94" fmla="*/ 5292503 w 12329382"/>
                <a:gd name="connsiteY94" fmla="*/ 411089 h 812606"/>
                <a:gd name="connsiteX95" fmla="*/ 5207592 w 12329382"/>
                <a:gd name="connsiteY95" fmla="*/ 488913 h 812606"/>
                <a:gd name="connsiteX96" fmla="*/ 5088518 w 12329382"/>
                <a:gd name="connsiteY96" fmla="*/ 583208 h 812606"/>
                <a:gd name="connsiteX97" fmla="*/ 4814946 w 12329382"/>
                <a:gd name="connsiteY97" fmla="*/ 660613 h 812606"/>
                <a:gd name="connsiteX98" fmla="*/ 4444519 w 12329382"/>
                <a:gd name="connsiteY98" fmla="*/ 512017 h 812606"/>
                <a:gd name="connsiteX99" fmla="*/ 4396312 w 12329382"/>
                <a:gd name="connsiteY99" fmla="*/ 464678 h 812606"/>
                <a:gd name="connsiteX100" fmla="*/ 4382463 w 12329382"/>
                <a:gd name="connsiteY100" fmla="*/ 455637 h 812606"/>
                <a:gd name="connsiteX101" fmla="*/ 3942634 w 12329382"/>
                <a:gd name="connsiteY101" fmla="*/ 168311 h 812606"/>
                <a:gd name="connsiteX102" fmla="*/ 3519572 w 12329382"/>
                <a:gd name="connsiteY102" fmla="*/ 428744 h 812606"/>
                <a:gd name="connsiteX103" fmla="*/ 3477786 w 12329382"/>
                <a:gd name="connsiteY103" fmla="*/ 500852 h 812606"/>
                <a:gd name="connsiteX104" fmla="*/ 3461878 w 12329382"/>
                <a:gd name="connsiteY104" fmla="*/ 525616 h 812606"/>
                <a:gd name="connsiteX105" fmla="*/ 2970127 w 12329382"/>
                <a:gd name="connsiteY105" fmla="*/ 812606 h 812606"/>
                <a:gd name="connsiteX106" fmla="*/ 2599700 w 12329382"/>
                <a:gd name="connsiteY106" fmla="*/ 664010 h 812606"/>
                <a:gd name="connsiteX107" fmla="*/ 2551493 w 12329382"/>
                <a:gd name="connsiteY107" fmla="*/ 616671 h 812606"/>
                <a:gd name="connsiteX108" fmla="*/ 2537644 w 12329382"/>
                <a:gd name="connsiteY108" fmla="*/ 607630 h 812606"/>
                <a:gd name="connsiteX109" fmla="*/ 2097815 w 12329382"/>
                <a:gd name="connsiteY109" fmla="*/ 320304 h 812606"/>
                <a:gd name="connsiteX110" fmla="*/ 1832205 w 12329382"/>
                <a:gd name="connsiteY110" fmla="*/ 411091 h 812606"/>
                <a:gd name="connsiteX111" fmla="*/ 1722223 w 12329382"/>
                <a:gd name="connsiteY111" fmla="*/ 515954 h 812606"/>
                <a:gd name="connsiteX112" fmla="*/ 1628221 w 12329382"/>
                <a:gd name="connsiteY112" fmla="*/ 583210 h 812606"/>
                <a:gd name="connsiteX113" fmla="*/ 1354648 w 12329382"/>
                <a:gd name="connsiteY113" fmla="*/ 660615 h 812606"/>
                <a:gd name="connsiteX114" fmla="*/ 984221 w 12329382"/>
                <a:gd name="connsiteY114" fmla="*/ 512019 h 812606"/>
                <a:gd name="connsiteX115" fmla="*/ 931701 w 12329382"/>
                <a:gd name="connsiteY115" fmla="*/ 473303 h 812606"/>
                <a:gd name="connsiteX116" fmla="*/ 922165 w 12329382"/>
                <a:gd name="connsiteY116" fmla="*/ 455639 h 812606"/>
                <a:gd name="connsiteX117" fmla="*/ 482336 w 12329382"/>
                <a:gd name="connsiteY117" fmla="*/ 168313 h 812606"/>
                <a:gd name="connsiteX118" fmla="*/ 59274 w 12329382"/>
                <a:gd name="connsiteY118" fmla="*/ 428746 h 812606"/>
                <a:gd name="connsiteX119" fmla="*/ 59022 w 12329382"/>
                <a:gd name="connsiteY119" fmla="*/ 429155 h 812606"/>
                <a:gd name="connsiteX120" fmla="*/ 30744 w 12329382"/>
                <a:gd name="connsiteY120" fmla="*/ 480219 h 812606"/>
                <a:gd name="connsiteX121" fmla="*/ -1 w 12329382"/>
                <a:gd name="connsiteY121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59313 w 12329384"/>
                <a:gd name="connsiteY15" fmla="*/ 356972 h 812606"/>
                <a:gd name="connsiteX16" fmla="*/ 3099142 w 12329384"/>
                <a:gd name="connsiteY16" fmla="*/ 644298 h 812606"/>
                <a:gd name="connsiteX17" fmla="*/ 3522204 w 12329384"/>
                <a:gd name="connsiteY17" fmla="*/ 383865 h 812606"/>
                <a:gd name="connsiteX18" fmla="*/ 3573787 w 12329384"/>
                <a:gd name="connsiteY18" fmla="*/ 296505 h 812606"/>
                <a:gd name="connsiteX19" fmla="*/ 3579897 w 12329384"/>
                <a:gd name="connsiteY19" fmla="*/ 286993 h 812606"/>
                <a:gd name="connsiteX20" fmla="*/ 4071649 w 12329384"/>
                <a:gd name="connsiteY20" fmla="*/ 3 h 812606"/>
                <a:gd name="connsiteX21" fmla="*/ 4442076 w 12329384"/>
                <a:gd name="connsiteY21" fmla="*/ 148599 h 812606"/>
                <a:gd name="connsiteX22" fmla="*/ 4504132 w 12329384"/>
                <a:gd name="connsiteY22" fmla="*/ 204979 h 812606"/>
                <a:gd name="connsiteX23" fmla="*/ 4943961 w 12329384"/>
                <a:gd name="connsiteY23" fmla="*/ 492304 h 812606"/>
                <a:gd name="connsiteX24" fmla="*/ 5209571 w 12329384"/>
                <a:gd name="connsiteY24" fmla="*/ 401517 h 812606"/>
                <a:gd name="connsiteX25" fmla="*/ 5254775 w 12329384"/>
                <a:gd name="connsiteY25" fmla="*/ 363608 h 812606"/>
                <a:gd name="connsiteX26" fmla="*/ 5372276 w 12329384"/>
                <a:gd name="connsiteY26" fmla="*/ 258677 h 812606"/>
                <a:gd name="connsiteX27" fmla="*/ 5413555 w 12329384"/>
                <a:gd name="connsiteY27" fmla="*/ 229399 h 812606"/>
                <a:gd name="connsiteX28" fmla="*/ 5687128 w 12329384"/>
                <a:gd name="connsiteY28" fmla="*/ 151994 h 812606"/>
                <a:gd name="connsiteX29" fmla="*/ 6057555 w 12329384"/>
                <a:gd name="connsiteY29" fmla="*/ 300590 h 812606"/>
                <a:gd name="connsiteX30" fmla="*/ 6119611 w 12329384"/>
                <a:gd name="connsiteY30" fmla="*/ 356970 h 812606"/>
                <a:gd name="connsiteX31" fmla="*/ 6559439 w 12329384"/>
                <a:gd name="connsiteY31" fmla="*/ 644296 h 812606"/>
                <a:gd name="connsiteX32" fmla="*/ 6982502 w 12329384"/>
                <a:gd name="connsiteY32" fmla="*/ 383863 h 812606"/>
                <a:gd name="connsiteX33" fmla="*/ 6982753 w 12329384"/>
                <a:gd name="connsiteY33" fmla="*/ 383454 h 812606"/>
                <a:gd name="connsiteX34" fmla="*/ 6984246 w 12329384"/>
                <a:gd name="connsiteY34" fmla="*/ 380360 h 812606"/>
                <a:gd name="connsiteX35" fmla="*/ 7040195 w 12329384"/>
                <a:gd name="connsiteY35" fmla="*/ 286991 h 812606"/>
                <a:gd name="connsiteX36" fmla="*/ 7531947 w 12329384"/>
                <a:gd name="connsiteY36" fmla="*/ 1 h 812606"/>
                <a:gd name="connsiteX37" fmla="*/ 7902374 w 12329384"/>
                <a:gd name="connsiteY37" fmla="*/ 148597 h 812606"/>
                <a:gd name="connsiteX38" fmla="*/ 7950580 w 12329384"/>
                <a:gd name="connsiteY38" fmla="*/ 195936 h 812606"/>
                <a:gd name="connsiteX39" fmla="*/ 7964430 w 12329384"/>
                <a:gd name="connsiteY39" fmla="*/ 204977 h 812606"/>
                <a:gd name="connsiteX40" fmla="*/ 8404258 w 12329384"/>
                <a:gd name="connsiteY40" fmla="*/ 492302 h 812606"/>
                <a:gd name="connsiteX41" fmla="*/ 8669869 w 12329384"/>
                <a:gd name="connsiteY41" fmla="*/ 401515 h 812606"/>
                <a:gd name="connsiteX42" fmla="*/ 8832573 w 12329384"/>
                <a:gd name="connsiteY42" fmla="*/ 258676 h 812606"/>
                <a:gd name="connsiteX43" fmla="*/ 8873853 w 12329384"/>
                <a:gd name="connsiteY43" fmla="*/ 229399 h 812606"/>
                <a:gd name="connsiteX44" fmla="*/ 9147426 w 12329384"/>
                <a:gd name="connsiteY44" fmla="*/ 151993 h 812606"/>
                <a:gd name="connsiteX45" fmla="*/ 9517853 w 12329384"/>
                <a:gd name="connsiteY45" fmla="*/ 300589 h 812606"/>
                <a:gd name="connsiteX46" fmla="*/ 9566059 w 12329384"/>
                <a:gd name="connsiteY46" fmla="*/ 347928 h 812606"/>
                <a:gd name="connsiteX47" fmla="*/ 9579908 w 12329384"/>
                <a:gd name="connsiteY47" fmla="*/ 356969 h 812606"/>
                <a:gd name="connsiteX48" fmla="*/ 10019738 w 12329384"/>
                <a:gd name="connsiteY48" fmla="*/ 644295 h 812606"/>
                <a:gd name="connsiteX49" fmla="*/ 10442800 w 12329384"/>
                <a:gd name="connsiteY49" fmla="*/ 383862 h 812606"/>
                <a:gd name="connsiteX50" fmla="*/ 10443052 w 12329384"/>
                <a:gd name="connsiteY50" fmla="*/ 383453 h 812606"/>
                <a:gd name="connsiteX51" fmla="*/ 10444544 w 12329384"/>
                <a:gd name="connsiteY51" fmla="*/ 380359 h 812606"/>
                <a:gd name="connsiteX52" fmla="*/ 10502074 w 12329384"/>
                <a:gd name="connsiteY52" fmla="*/ 271318 h 812606"/>
                <a:gd name="connsiteX53" fmla="*/ 10500493 w 12329384"/>
                <a:gd name="connsiteY53" fmla="*/ 286990 h 812606"/>
                <a:gd name="connsiteX54" fmla="*/ 10992245 w 12329384"/>
                <a:gd name="connsiteY54" fmla="*/ 0 h 812606"/>
                <a:gd name="connsiteX55" fmla="*/ 11362672 w 12329384"/>
                <a:gd name="connsiteY55" fmla="*/ 148596 h 812606"/>
                <a:gd name="connsiteX56" fmla="*/ 11410878 w 12329384"/>
                <a:gd name="connsiteY56" fmla="*/ 195935 h 812606"/>
                <a:gd name="connsiteX57" fmla="*/ 11424728 w 12329384"/>
                <a:gd name="connsiteY57" fmla="*/ 204976 h 812606"/>
                <a:gd name="connsiteX58" fmla="*/ 11864557 w 12329384"/>
                <a:gd name="connsiteY58" fmla="*/ 492302 h 812606"/>
                <a:gd name="connsiteX59" fmla="*/ 12329384 w 12329384"/>
                <a:gd name="connsiteY59" fmla="*/ 159808 h 812606"/>
                <a:gd name="connsiteX60" fmla="*/ 12329210 w 12329384"/>
                <a:gd name="connsiteY60" fmla="*/ 177225 h 812606"/>
                <a:gd name="connsiteX61" fmla="*/ 11735544 w 12329384"/>
                <a:gd name="connsiteY61" fmla="*/ 660610 h 812606"/>
                <a:gd name="connsiteX62" fmla="*/ 11365117 w 12329384"/>
                <a:gd name="connsiteY62" fmla="*/ 512014 h 812606"/>
                <a:gd name="connsiteX63" fmla="*/ 11316911 w 12329384"/>
                <a:gd name="connsiteY63" fmla="*/ 464675 h 812606"/>
                <a:gd name="connsiteX64" fmla="*/ 11303061 w 12329384"/>
                <a:gd name="connsiteY64" fmla="*/ 455634 h 812606"/>
                <a:gd name="connsiteX65" fmla="*/ 10863232 w 12329384"/>
                <a:gd name="connsiteY65" fmla="*/ 168308 h 812606"/>
                <a:gd name="connsiteX66" fmla="*/ 10440170 w 12329384"/>
                <a:gd name="connsiteY66" fmla="*/ 428741 h 812606"/>
                <a:gd name="connsiteX67" fmla="*/ 10439918 w 12329384"/>
                <a:gd name="connsiteY67" fmla="*/ 429150 h 812606"/>
                <a:gd name="connsiteX68" fmla="*/ 10438426 w 12329384"/>
                <a:gd name="connsiteY68" fmla="*/ 432244 h 812606"/>
                <a:gd name="connsiteX69" fmla="*/ 10388586 w 12329384"/>
                <a:gd name="connsiteY69" fmla="*/ 516101 h 812606"/>
                <a:gd name="connsiteX70" fmla="*/ 10382477 w 12329384"/>
                <a:gd name="connsiteY70" fmla="*/ 525613 h 812606"/>
                <a:gd name="connsiteX71" fmla="*/ 9890724 w 12329384"/>
                <a:gd name="connsiteY71" fmla="*/ 812603 h 812606"/>
                <a:gd name="connsiteX72" fmla="*/ 9520297 w 12329384"/>
                <a:gd name="connsiteY72" fmla="*/ 664007 h 812606"/>
                <a:gd name="connsiteX73" fmla="*/ 9472091 w 12329384"/>
                <a:gd name="connsiteY73" fmla="*/ 616668 h 812606"/>
                <a:gd name="connsiteX74" fmla="*/ 9458242 w 12329384"/>
                <a:gd name="connsiteY74" fmla="*/ 607627 h 812606"/>
                <a:gd name="connsiteX75" fmla="*/ 9018413 w 12329384"/>
                <a:gd name="connsiteY75" fmla="*/ 320302 h 812606"/>
                <a:gd name="connsiteX76" fmla="*/ 8752802 w 12329384"/>
                <a:gd name="connsiteY76" fmla="*/ 411089 h 812606"/>
                <a:gd name="connsiteX77" fmla="*/ 8707595 w 12329384"/>
                <a:gd name="connsiteY77" fmla="*/ 449000 h 812606"/>
                <a:gd name="connsiteX78" fmla="*/ 8590098 w 12329384"/>
                <a:gd name="connsiteY78" fmla="*/ 553928 h 812606"/>
                <a:gd name="connsiteX79" fmla="*/ 8548818 w 12329384"/>
                <a:gd name="connsiteY79" fmla="*/ 583206 h 812606"/>
                <a:gd name="connsiteX80" fmla="*/ 8275246 w 12329384"/>
                <a:gd name="connsiteY80" fmla="*/ 660611 h 812606"/>
                <a:gd name="connsiteX81" fmla="*/ 7904819 w 12329384"/>
                <a:gd name="connsiteY81" fmla="*/ 512015 h 812606"/>
                <a:gd name="connsiteX82" fmla="*/ 7856612 w 12329384"/>
                <a:gd name="connsiteY82" fmla="*/ 464676 h 812606"/>
                <a:gd name="connsiteX83" fmla="*/ 7842763 w 12329384"/>
                <a:gd name="connsiteY83" fmla="*/ 455635 h 812606"/>
                <a:gd name="connsiteX84" fmla="*/ 7402933 w 12329384"/>
                <a:gd name="connsiteY84" fmla="*/ 168309 h 812606"/>
                <a:gd name="connsiteX85" fmla="*/ 6979871 w 12329384"/>
                <a:gd name="connsiteY85" fmla="*/ 428742 h 812606"/>
                <a:gd name="connsiteX86" fmla="*/ 6979620 w 12329384"/>
                <a:gd name="connsiteY86" fmla="*/ 429151 h 812606"/>
                <a:gd name="connsiteX87" fmla="*/ 6922178 w 12329384"/>
                <a:gd name="connsiteY87" fmla="*/ 525614 h 812606"/>
                <a:gd name="connsiteX88" fmla="*/ 6430427 w 12329384"/>
                <a:gd name="connsiteY88" fmla="*/ 812604 h 812606"/>
                <a:gd name="connsiteX89" fmla="*/ 6059999 w 12329384"/>
                <a:gd name="connsiteY89" fmla="*/ 664008 h 812606"/>
                <a:gd name="connsiteX90" fmla="*/ 6011793 w 12329384"/>
                <a:gd name="connsiteY90" fmla="*/ 616669 h 812606"/>
                <a:gd name="connsiteX91" fmla="*/ 5997944 w 12329384"/>
                <a:gd name="connsiteY91" fmla="*/ 607628 h 812606"/>
                <a:gd name="connsiteX92" fmla="*/ 5558114 w 12329384"/>
                <a:gd name="connsiteY92" fmla="*/ 320302 h 812606"/>
                <a:gd name="connsiteX93" fmla="*/ 5292505 w 12329384"/>
                <a:gd name="connsiteY93" fmla="*/ 411089 h 812606"/>
                <a:gd name="connsiteX94" fmla="*/ 5207594 w 12329384"/>
                <a:gd name="connsiteY94" fmla="*/ 488913 h 812606"/>
                <a:gd name="connsiteX95" fmla="*/ 5088520 w 12329384"/>
                <a:gd name="connsiteY95" fmla="*/ 583208 h 812606"/>
                <a:gd name="connsiteX96" fmla="*/ 4814948 w 12329384"/>
                <a:gd name="connsiteY96" fmla="*/ 660613 h 812606"/>
                <a:gd name="connsiteX97" fmla="*/ 4444521 w 12329384"/>
                <a:gd name="connsiteY97" fmla="*/ 512017 h 812606"/>
                <a:gd name="connsiteX98" fmla="*/ 4396314 w 12329384"/>
                <a:gd name="connsiteY98" fmla="*/ 464678 h 812606"/>
                <a:gd name="connsiteX99" fmla="*/ 4382465 w 12329384"/>
                <a:gd name="connsiteY99" fmla="*/ 455637 h 812606"/>
                <a:gd name="connsiteX100" fmla="*/ 3942636 w 12329384"/>
                <a:gd name="connsiteY100" fmla="*/ 168311 h 812606"/>
                <a:gd name="connsiteX101" fmla="*/ 3519574 w 12329384"/>
                <a:gd name="connsiteY101" fmla="*/ 428744 h 812606"/>
                <a:gd name="connsiteX102" fmla="*/ 3477788 w 12329384"/>
                <a:gd name="connsiteY102" fmla="*/ 500852 h 812606"/>
                <a:gd name="connsiteX103" fmla="*/ 3461880 w 12329384"/>
                <a:gd name="connsiteY103" fmla="*/ 525616 h 812606"/>
                <a:gd name="connsiteX104" fmla="*/ 2970129 w 12329384"/>
                <a:gd name="connsiteY104" fmla="*/ 812606 h 812606"/>
                <a:gd name="connsiteX105" fmla="*/ 2599702 w 12329384"/>
                <a:gd name="connsiteY105" fmla="*/ 664010 h 812606"/>
                <a:gd name="connsiteX106" fmla="*/ 2551495 w 12329384"/>
                <a:gd name="connsiteY106" fmla="*/ 616671 h 812606"/>
                <a:gd name="connsiteX107" fmla="*/ 2537646 w 12329384"/>
                <a:gd name="connsiteY107" fmla="*/ 607630 h 812606"/>
                <a:gd name="connsiteX108" fmla="*/ 2097817 w 12329384"/>
                <a:gd name="connsiteY108" fmla="*/ 320304 h 812606"/>
                <a:gd name="connsiteX109" fmla="*/ 1832207 w 12329384"/>
                <a:gd name="connsiteY109" fmla="*/ 411091 h 812606"/>
                <a:gd name="connsiteX110" fmla="*/ 1722225 w 12329384"/>
                <a:gd name="connsiteY110" fmla="*/ 515954 h 812606"/>
                <a:gd name="connsiteX111" fmla="*/ 1628223 w 12329384"/>
                <a:gd name="connsiteY111" fmla="*/ 583210 h 812606"/>
                <a:gd name="connsiteX112" fmla="*/ 1354650 w 12329384"/>
                <a:gd name="connsiteY112" fmla="*/ 660615 h 812606"/>
                <a:gd name="connsiteX113" fmla="*/ 984223 w 12329384"/>
                <a:gd name="connsiteY113" fmla="*/ 512019 h 812606"/>
                <a:gd name="connsiteX114" fmla="*/ 931703 w 12329384"/>
                <a:gd name="connsiteY114" fmla="*/ 473303 h 812606"/>
                <a:gd name="connsiteX115" fmla="*/ 922167 w 12329384"/>
                <a:gd name="connsiteY115" fmla="*/ 455639 h 812606"/>
                <a:gd name="connsiteX116" fmla="*/ 482338 w 12329384"/>
                <a:gd name="connsiteY116" fmla="*/ 168313 h 812606"/>
                <a:gd name="connsiteX117" fmla="*/ 59276 w 12329384"/>
                <a:gd name="connsiteY117" fmla="*/ 428746 h 812606"/>
                <a:gd name="connsiteX118" fmla="*/ 59024 w 12329384"/>
                <a:gd name="connsiteY118" fmla="*/ 429155 h 812606"/>
                <a:gd name="connsiteX119" fmla="*/ 30746 w 12329384"/>
                <a:gd name="connsiteY119" fmla="*/ 480219 h 812606"/>
                <a:gd name="connsiteX120" fmla="*/ 1 w 12329384"/>
                <a:gd name="connsiteY120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504130 w 12329382"/>
                <a:gd name="connsiteY22" fmla="*/ 204979 h 812606"/>
                <a:gd name="connsiteX23" fmla="*/ 4943959 w 12329382"/>
                <a:gd name="connsiteY23" fmla="*/ 492304 h 812606"/>
                <a:gd name="connsiteX24" fmla="*/ 5209569 w 12329382"/>
                <a:gd name="connsiteY24" fmla="*/ 401517 h 812606"/>
                <a:gd name="connsiteX25" fmla="*/ 5254773 w 12329382"/>
                <a:gd name="connsiteY25" fmla="*/ 363608 h 812606"/>
                <a:gd name="connsiteX26" fmla="*/ 5372274 w 12329382"/>
                <a:gd name="connsiteY26" fmla="*/ 258677 h 812606"/>
                <a:gd name="connsiteX27" fmla="*/ 5413553 w 12329382"/>
                <a:gd name="connsiteY27" fmla="*/ 229399 h 812606"/>
                <a:gd name="connsiteX28" fmla="*/ 5687126 w 12329382"/>
                <a:gd name="connsiteY28" fmla="*/ 151994 h 812606"/>
                <a:gd name="connsiteX29" fmla="*/ 6057553 w 12329382"/>
                <a:gd name="connsiteY29" fmla="*/ 300590 h 812606"/>
                <a:gd name="connsiteX30" fmla="*/ 6119609 w 12329382"/>
                <a:gd name="connsiteY30" fmla="*/ 356970 h 812606"/>
                <a:gd name="connsiteX31" fmla="*/ 6559437 w 12329382"/>
                <a:gd name="connsiteY31" fmla="*/ 644296 h 812606"/>
                <a:gd name="connsiteX32" fmla="*/ 6982500 w 12329382"/>
                <a:gd name="connsiteY32" fmla="*/ 383863 h 812606"/>
                <a:gd name="connsiteX33" fmla="*/ 6982751 w 12329382"/>
                <a:gd name="connsiteY33" fmla="*/ 383454 h 812606"/>
                <a:gd name="connsiteX34" fmla="*/ 6984244 w 12329382"/>
                <a:gd name="connsiteY34" fmla="*/ 380360 h 812606"/>
                <a:gd name="connsiteX35" fmla="*/ 7040193 w 12329382"/>
                <a:gd name="connsiteY35" fmla="*/ 286991 h 812606"/>
                <a:gd name="connsiteX36" fmla="*/ 7531945 w 12329382"/>
                <a:gd name="connsiteY36" fmla="*/ 1 h 812606"/>
                <a:gd name="connsiteX37" fmla="*/ 7902372 w 12329382"/>
                <a:gd name="connsiteY37" fmla="*/ 148597 h 812606"/>
                <a:gd name="connsiteX38" fmla="*/ 7950578 w 12329382"/>
                <a:gd name="connsiteY38" fmla="*/ 195936 h 812606"/>
                <a:gd name="connsiteX39" fmla="*/ 7964428 w 12329382"/>
                <a:gd name="connsiteY39" fmla="*/ 204977 h 812606"/>
                <a:gd name="connsiteX40" fmla="*/ 8404256 w 12329382"/>
                <a:gd name="connsiteY40" fmla="*/ 492302 h 812606"/>
                <a:gd name="connsiteX41" fmla="*/ 8669867 w 12329382"/>
                <a:gd name="connsiteY41" fmla="*/ 401515 h 812606"/>
                <a:gd name="connsiteX42" fmla="*/ 8832571 w 12329382"/>
                <a:gd name="connsiteY42" fmla="*/ 258676 h 812606"/>
                <a:gd name="connsiteX43" fmla="*/ 8873851 w 12329382"/>
                <a:gd name="connsiteY43" fmla="*/ 229399 h 812606"/>
                <a:gd name="connsiteX44" fmla="*/ 9147424 w 12329382"/>
                <a:gd name="connsiteY44" fmla="*/ 151993 h 812606"/>
                <a:gd name="connsiteX45" fmla="*/ 9517851 w 12329382"/>
                <a:gd name="connsiteY45" fmla="*/ 300589 h 812606"/>
                <a:gd name="connsiteX46" fmla="*/ 9566057 w 12329382"/>
                <a:gd name="connsiteY46" fmla="*/ 347928 h 812606"/>
                <a:gd name="connsiteX47" fmla="*/ 9579906 w 12329382"/>
                <a:gd name="connsiteY47" fmla="*/ 356969 h 812606"/>
                <a:gd name="connsiteX48" fmla="*/ 10019736 w 12329382"/>
                <a:gd name="connsiteY48" fmla="*/ 644295 h 812606"/>
                <a:gd name="connsiteX49" fmla="*/ 10442798 w 12329382"/>
                <a:gd name="connsiteY49" fmla="*/ 383862 h 812606"/>
                <a:gd name="connsiteX50" fmla="*/ 10443050 w 12329382"/>
                <a:gd name="connsiteY50" fmla="*/ 383453 h 812606"/>
                <a:gd name="connsiteX51" fmla="*/ 10444542 w 12329382"/>
                <a:gd name="connsiteY51" fmla="*/ 380359 h 812606"/>
                <a:gd name="connsiteX52" fmla="*/ 10502072 w 12329382"/>
                <a:gd name="connsiteY52" fmla="*/ 271318 h 812606"/>
                <a:gd name="connsiteX53" fmla="*/ 10500491 w 12329382"/>
                <a:gd name="connsiteY53" fmla="*/ 286990 h 812606"/>
                <a:gd name="connsiteX54" fmla="*/ 10992243 w 12329382"/>
                <a:gd name="connsiteY54" fmla="*/ 0 h 812606"/>
                <a:gd name="connsiteX55" fmla="*/ 11362670 w 12329382"/>
                <a:gd name="connsiteY55" fmla="*/ 148596 h 812606"/>
                <a:gd name="connsiteX56" fmla="*/ 11410876 w 12329382"/>
                <a:gd name="connsiteY56" fmla="*/ 195935 h 812606"/>
                <a:gd name="connsiteX57" fmla="*/ 11424726 w 12329382"/>
                <a:gd name="connsiteY57" fmla="*/ 204976 h 812606"/>
                <a:gd name="connsiteX58" fmla="*/ 11864555 w 12329382"/>
                <a:gd name="connsiteY58" fmla="*/ 492302 h 812606"/>
                <a:gd name="connsiteX59" fmla="*/ 12329382 w 12329382"/>
                <a:gd name="connsiteY59" fmla="*/ 159808 h 812606"/>
                <a:gd name="connsiteX60" fmla="*/ 12329208 w 12329382"/>
                <a:gd name="connsiteY60" fmla="*/ 177225 h 812606"/>
                <a:gd name="connsiteX61" fmla="*/ 11735542 w 12329382"/>
                <a:gd name="connsiteY61" fmla="*/ 660610 h 812606"/>
                <a:gd name="connsiteX62" fmla="*/ 11365115 w 12329382"/>
                <a:gd name="connsiteY62" fmla="*/ 512014 h 812606"/>
                <a:gd name="connsiteX63" fmla="*/ 11316909 w 12329382"/>
                <a:gd name="connsiteY63" fmla="*/ 464675 h 812606"/>
                <a:gd name="connsiteX64" fmla="*/ 11303059 w 12329382"/>
                <a:gd name="connsiteY64" fmla="*/ 455634 h 812606"/>
                <a:gd name="connsiteX65" fmla="*/ 10863230 w 12329382"/>
                <a:gd name="connsiteY65" fmla="*/ 168308 h 812606"/>
                <a:gd name="connsiteX66" fmla="*/ 10440168 w 12329382"/>
                <a:gd name="connsiteY66" fmla="*/ 428741 h 812606"/>
                <a:gd name="connsiteX67" fmla="*/ 10439916 w 12329382"/>
                <a:gd name="connsiteY67" fmla="*/ 429150 h 812606"/>
                <a:gd name="connsiteX68" fmla="*/ 10438424 w 12329382"/>
                <a:gd name="connsiteY68" fmla="*/ 432244 h 812606"/>
                <a:gd name="connsiteX69" fmla="*/ 10388584 w 12329382"/>
                <a:gd name="connsiteY69" fmla="*/ 516101 h 812606"/>
                <a:gd name="connsiteX70" fmla="*/ 10382475 w 12329382"/>
                <a:gd name="connsiteY70" fmla="*/ 525613 h 812606"/>
                <a:gd name="connsiteX71" fmla="*/ 9890722 w 12329382"/>
                <a:gd name="connsiteY71" fmla="*/ 812603 h 812606"/>
                <a:gd name="connsiteX72" fmla="*/ 9520295 w 12329382"/>
                <a:gd name="connsiteY72" fmla="*/ 664007 h 812606"/>
                <a:gd name="connsiteX73" fmla="*/ 9472089 w 12329382"/>
                <a:gd name="connsiteY73" fmla="*/ 616668 h 812606"/>
                <a:gd name="connsiteX74" fmla="*/ 9458240 w 12329382"/>
                <a:gd name="connsiteY74" fmla="*/ 607627 h 812606"/>
                <a:gd name="connsiteX75" fmla="*/ 9018411 w 12329382"/>
                <a:gd name="connsiteY75" fmla="*/ 320302 h 812606"/>
                <a:gd name="connsiteX76" fmla="*/ 8752800 w 12329382"/>
                <a:gd name="connsiteY76" fmla="*/ 411089 h 812606"/>
                <a:gd name="connsiteX77" fmla="*/ 8707593 w 12329382"/>
                <a:gd name="connsiteY77" fmla="*/ 449000 h 812606"/>
                <a:gd name="connsiteX78" fmla="*/ 8590096 w 12329382"/>
                <a:gd name="connsiteY78" fmla="*/ 553928 h 812606"/>
                <a:gd name="connsiteX79" fmla="*/ 8548816 w 12329382"/>
                <a:gd name="connsiteY79" fmla="*/ 583206 h 812606"/>
                <a:gd name="connsiteX80" fmla="*/ 8275244 w 12329382"/>
                <a:gd name="connsiteY80" fmla="*/ 660611 h 812606"/>
                <a:gd name="connsiteX81" fmla="*/ 7904817 w 12329382"/>
                <a:gd name="connsiteY81" fmla="*/ 512015 h 812606"/>
                <a:gd name="connsiteX82" fmla="*/ 7856610 w 12329382"/>
                <a:gd name="connsiteY82" fmla="*/ 464676 h 812606"/>
                <a:gd name="connsiteX83" fmla="*/ 7842761 w 12329382"/>
                <a:gd name="connsiteY83" fmla="*/ 455635 h 812606"/>
                <a:gd name="connsiteX84" fmla="*/ 7402931 w 12329382"/>
                <a:gd name="connsiteY84" fmla="*/ 168309 h 812606"/>
                <a:gd name="connsiteX85" fmla="*/ 6979869 w 12329382"/>
                <a:gd name="connsiteY85" fmla="*/ 428742 h 812606"/>
                <a:gd name="connsiteX86" fmla="*/ 6979618 w 12329382"/>
                <a:gd name="connsiteY86" fmla="*/ 429151 h 812606"/>
                <a:gd name="connsiteX87" fmla="*/ 6922176 w 12329382"/>
                <a:gd name="connsiteY87" fmla="*/ 525614 h 812606"/>
                <a:gd name="connsiteX88" fmla="*/ 6430425 w 12329382"/>
                <a:gd name="connsiteY88" fmla="*/ 812604 h 812606"/>
                <a:gd name="connsiteX89" fmla="*/ 6059997 w 12329382"/>
                <a:gd name="connsiteY89" fmla="*/ 664008 h 812606"/>
                <a:gd name="connsiteX90" fmla="*/ 6011791 w 12329382"/>
                <a:gd name="connsiteY90" fmla="*/ 616669 h 812606"/>
                <a:gd name="connsiteX91" fmla="*/ 5997942 w 12329382"/>
                <a:gd name="connsiteY91" fmla="*/ 607628 h 812606"/>
                <a:gd name="connsiteX92" fmla="*/ 5558112 w 12329382"/>
                <a:gd name="connsiteY92" fmla="*/ 320302 h 812606"/>
                <a:gd name="connsiteX93" fmla="*/ 5292503 w 12329382"/>
                <a:gd name="connsiteY93" fmla="*/ 411089 h 812606"/>
                <a:gd name="connsiteX94" fmla="*/ 5207592 w 12329382"/>
                <a:gd name="connsiteY94" fmla="*/ 488913 h 812606"/>
                <a:gd name="connsiteX95" fmla="*/ 5088518 w 12329382"/>
                <a:gd name="connsiteY95" fmla="*/ 583208 h 812606"/>
                <a:gd name="connsiteX96" fmla="*/ 4814946 w 12329382"/>
                <a:gd name="connsiteY96" fmla="*/ 660613 h 812606"/>
                <a:gd name="connsiteX97" fmla="*/ 4444519 w 12329382"/>
                <a:gd name="connsiteY97" fmla="*/ 512017 h 812606"/>
                <a:gd name="connsiteX98" fmla="*/ 4396312 w 12329382"/>
                <a:gd name="connsiteY98" fmla="*/ 464678 h 812606"/>
                <a:gd name="connsiteX99" fmla="*/ 4382463 w 12329382"/>
                <a:gd name="connsiteY99" fmla="*/ 455637 h 812606"/>
                <a:gd name="connsiteX100" fmla="*/ 3942634 w 12329382"/>
                <a:gd name="connsiteY100" fmla="*/ 168311 h 812606"/>
                <a:gd name="connsiteX101" fmla="*/ 3519572 w 12329382"/>
                <a:gd name="connsiteY101" fmla="*/ 428744 h 812606"/>
                <a:gd name="connsiteX102" fmla="*/ 3461878 w 12329382"/>
                <a:gd name="connsiteY102" fmla="*/ 525616 h 812606"/>
                <a:gd name="connsiteX103" fmla="*/ 2970127 w 12329382"/>
                <a:gd name="connsiteY103" fmla="*/ 812606 h 812606"/>
                <a:gd name="connsiteX104" fmla="*/ 2599700 w 12329382"/>
                <a:gd name="connsiteY104" fmla="*/ 664010 h 812606"/>
                <a:gd name="connsiteX105" fmla="*/ 2551493 w 12329382"/>
                <a:gd name="connsiteY105" fmla="*/ 616671 h 812606"/>
                <a:gd name="connsiteX106" fmla="*/ 2537644 w 12329382"/>
                <a:gd name="connsiteY106" fmla="*/ 607630 h 812606"/>
                <a:gd name="connsiteX107" fmla="*/ 2097815 w 12329382"/>
                <a:gd name="connsiteY107" fmla="*/ 320304 h 812606"/>
                <a:gd name="connsiteX108" fmla="*/ 1832205 w 12329382"/>
                <a:gd name="connsiteY108" fmla="*/ 411091 h 812606"/>
                <a:gd name="connsiteX109" fmla="*/ 1722223 w 12329382"/>
                <a:gd name="connsiteY109" fmla="*/ 515954 h 812606"/>
                <a:gd name="connsiteX110" fmla="*/ 1628221 w 12329382"/>
                <a:gd name="connsiteY110" fmla="*/ 583210 h 812606"/>
                <a:gd name="connsiteX111" fmla="*/ 1354648 w 12329382"/>
                <a:gd name="connsiteY111" fmla="*/ 660615 h 812606"/>
                <a:gd name="connsiteX112" fmla="*/ 984221 w 12329382"/>
                <a:gd name="connsiteY112" fmla="*/ 512019 h 812606"/>
                <a:gd name="connsiteX113" fmla="*/ 931701 w 12329382"/>
                <a:gd name="connsiteY113" fmla="*/ 473303 h 812606"/>
                <a:gd name="connsiteX114" fmla="*/ 922165 w 12329382"/>
                <a:gd name="connsiteY114" fmla="*/ 455639 h 812606"/>
                <a:gd name="connsiteX115" fmla="*/ 482336 w 12329382"/>
                <a:gd name="connsiteY115" fmla="*/ 168313 h 812606"/>
                <a:gd name="connsiteX116" fmla="*/ 59274 w 12329382"/>
                <a:gd name="connsiteY116" fmla="*/ 428746 h 812606"/>
                <a:gd name="connsiteX117" fmla="*/ 59022 w 12329382"/>
                <a:gd name="connsiteY117" fmla="*/ 429155 h 812606"/>
                <a:gd name="connsiteX118" fmla="*/ 30744 w 12329382"/>
                <a:gd name="connsiteY118" fmla="*/ 480219 h 812606"/>
                <a:gd name="connsiteX119" fmla="*/ -1 w 12329382"/>
                <a:gd name="connsiteY119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800054 w 12329384"/>
                <a:gd name="connsiteY9" fmla="*/ 356534 h 812606"/>
                <a:gd name="connsiteX10" fmla="*/ 1953257 w 12329384"/>
                <a:gd name="connsiteY10" fmla="*/ 229401 h 812606"/>
                <a:gd name="connsiteX11" fmla="*/ 2226830 w 12329384"/>
                <a:gd name="connsiteY11" fmla="*/ 151996 h 812606"/>
                <a:gd name="connsiteX12" fmla="*/ 2597257 w 12329384"/>
                <a:gd name="connsiteY12" fmla="*/ 300592 h 812606"/>
                <a:gd name="connsiteX13" fmla="*/ 2645463 w 12329384"/>
                <a:gd name="connsiteY13" fmla="*/ 347931 h 812606"/>
                <a:gd name="connsiteX14" fmla="*/ 2659313 w 12329384"/>
                <a:gd name="connsiteY14" fmla="*/ 356972 h 812606"/>
                <a:gd name="connsiteX15" fmla="*/ 3099142 w 12329384"/>
                <a:gd name="connsiteY15" fmla="*/ 644298 h 812606"/>
                <a:gd name="connsiteX16" fmla="*/ 3522204 w 12329384"/>
                <a:gd name="connsiteY16" fmla="*/ 383865 h 812606"/>
                <a:gd name="connsiteX17" fmla="*/ 3573787 w 12329384"/>
                <a:gd name="connsiteY17" fmla="*/ 296505 h 812606"/>
                <a:gd name="connsiteX18" fmla="*/ 3579897 w 12329384"/>
                <a:gd name="connsiteY18" fmla="*/ 286993 h 812606"/>
                <a:gd name="connsiteX19" fmla="*/ 4071649 w 12329384"/>
                <a:gd name="connsiteY19" fmla="*/ 3 h 812606"/>
                <a:gd name="connsiteX20" fmla="*/ 4442076 w 12329384"/>
                <a:gd name="connsiteY20" fmla="*/ 148599 h 812606"/>
                <a:gd name="connsiteX21" fmla="*/ 4504132 w 12329384"/>
                <a:gd name="connsiteY21" fmla="*/ 204979 h 812606"/>
                <a:gd name="connsiteX22" fmla="*/ 4943961 w 12329384"/>
                <a:gd name="connsiteY22" fmla="*/ 492304 h 812606"/>
                <a:gd name="connsiteX23" fmla="*/ 5209571 w 12329384"/>
                <a:gd name="connsiteY23" fmla="*/ 401517 h 812606"/>
                <a:gd name="connsiteX24" fmla="*/ 5254775 w 12329384"/>
                <a:gd name="connsiteY24" fmla="*/ 363608 h 812606"/>
                <a:gd name="connsiteX25" fmla="*/ 5372276 w 12329384"/>
                <a:gd name="connsiteY25" fmla="*/ 258677 h 812606"/>
                <a:gd name="connsiteX26" fmla="*/ 5413555 w 12329384"/>
                <a:gd name="connsiteY26" fmla="*/ 229399 h 812606"/>
                <a:gd name="connsiteX27" fmla="*/ 5687128 w 12329384"/>
                <a:gd name="connsiteY27" fmla="*/ 151994 h 812606"/>
                <a:gd name="connsiteX28" fmla="*/ 6057555 w 12329384"/>
                <a:gd name="connsiteY28" fmla="*/ 300590 h 812606"/>
                <a:gd name="connsiteX29" fmla="*/ 6119611 w 12329384"/>
                <a:gd name="connsiteY29" fmla="*/ 356970 h 812606"/>
                <a:gd name="connsiteX30" fmla="*/ 6559439 w 12329384"/>
                <a:gd name="connsiteY30" fmla="*/ 644296 h 812606"/>
                <a:gd name="connsiteX31" fmla="*/ 6982502 w 12329384"/>
                <a:gd name="connsiteY31" fmla="*/ 383863 h 812606"/>
                <a:gd name="connsiteX32" fmla="*/ 6982753 w 12329384"/>
                <a:gd name="connsiteY32" fmla="*/ 383454 h 812606"/>
                <a:gd name="connsiteX33" fmla="*/ 6984246 w 12329384"/>
                <a:gd name="connsiteY33" fmla="*/ 380360 h 812606"/>
                <a:gd name="connsiteX34" fmla="*/ 7040195 w 12329384"/>
                <a:gd name="connsiteY34" fmla="*/ 286991 h 812606"/>
                <a:gd name="connsiteX35" fmla="*/ 7531947 w 12329384"/>
                <a:gd name="connsiteY35" fmla="*/ 1 h 812606"/>
                <a:gd name="connsiteX36" fmla="*/ 7902374 w 12329384"/>
                <a:gd name="connsiteY36" fmla="*/ 148597 h 812606"/>
                <a:gd name="connsiteX37" fmla="*/ 7950580 w 12329384"/>
                <a:gd name="connsiteY37" fmla="*/ 195936 h 812606"/>
                <a:gd name="connsiteX38" fmla="*/ 7964430 w 12329384"/>
                <a:gd name="connsiteY38" fmla="*/ 204977 h 812606"/>
                <a:gd name="connsiteX39" fmla="*/ 8404258 w 12329384"/>
                <a:gd name="connsiteY39" fmla="*/ 492302 h 812606"/>
                <a:gd name="connsiteX40" fmla="*/ 8669869 w 12329384"/>
                <a:gd name="connsiteY40" fmla="*/ 401515 h 812606"/>
                <a:gd name="connsiteX41" fmla="*/ 8832573 w 12329384"/>
                <a:gd name="connsiteY41" fmla="*/ 258676 h 812606"/>
                <a:gd name="connsiteX42" fmla="*/ 8873853 w 12329384"/>
                <a:gd name="connsiteY42" fmla="*/ 229399 h 812606"/>
                <a:gd name="connsiteX43" fmla="*/ 9147426 w 12329384"/>
                <a:gd name="connsiteY43" fmla="*/ 151993 h 812606"/>
                <a:gd name="connsiteX44" fmla="*/ 9517853 w 12329384"/>
                <a:gd name="connsiteY44" fmla="*/ 300589 h 812606"/>
                <a:gd name="connsiteX45" fmla="*/ 9566059 w 12329384"/>
                <a:gd name="connsiteY45" fmla="*/ 347928 h 812606"/>
                <a:gd name="connsiteX46" fmla="*/ 9579908 w 12329384"/>
                <a:gd name="connsiteY46" fmla="*/ 356969 h 812606"/>
                <a:gd name="connsiteX47" fmla="*/ 10019738 w 12329384"/>
                <a:gd name="connsiteY47" fmla="*/ 644295 h 812606"/>
                <a:gd name="connsiteX48" fmla="*/ 10442800 w 12329384"/>
                <a:gd name="connsiteY48" fmla="*/ 383862 h 812606"/>
                <a:gd name="connsiteX49" fmla="*/ 10443052 w 12329384"/>
                <a:gd name="connsiteY49" fmla="*/ 383453 h 812606"/>
                <a:gd name="connsiteX50" fmla="*/ 10444544 w 12329384"/>
                <a:gd name="connsiteY50" fmla="*/ 380359 h 812606"/>
                <a:gd name="connsiteX51" fmla="*/ 10502074 w 12329384"/>
                <a:gd name="connsiteY51" fmla="*/ 271318 h 812606"/>
                <a:gd name="connsiteX52" fmla="*/ 10500493 w 12329384"/>
                <a:gd name="connsiteY52" fmla="*/ 286990 h 812606"/>
                <a:gd name="connsiteX53" fmla="*/ 10992245 w 12329384"/>
                <a:gd name="connsiteY53" fmla="*/ 0 h 812606"/>
                <a:gd name="connsiteX54" fmla="*/ 11362672 w 12329384"/>
                <a:gd name="connsiteY54" fmla="*/ 148596 h 812606"/>
                <a:gd name="connsiteX55" fmla="*/ 11410878 w 12329384"/>
                <a:gd name="connsiteY55" fmla="*/ 195935 h 812606"/>
                <a:gd name="connsiteX56" fmla="*/ 11424728 w 12329384"/>
                <a:gd name="connsiteY56" fmla="*/ 204976 h 812606"/>
                <a:gd name="connsiteX57" fmla="*/ 11864557 w 12329384"/>
                <a:gd name="connsiteY57" fmla="*/ 492302 h 812606"/>
                <a:gd name="connsiteX58" fmla="*/ 12329384 w 12329384"/>
                <a:gd name="connsiteY58" fmla="*/ 159808 h 812606"/>
                <a:gd name="connsiteX59" fmla="*/ 12329210 w 12329384"/>
                <a:gd name="connsiteY59" fmla="*/ 177225 h 812606"/>
                <a:gd name="connsiteX60" fmla="*/ 11735544 w 12329384"/>
                <a:gd name="connsiteY60" fmla="*/ 660610 h 812606"/>
                <a:gd name="connsiteX61" fmla="*/ 11365117 w 12329384"/>
                <a:gd name="connsiteY61" fmla="*/ 512014 h 812606"/>
                <a:gd name="connsiteX62" fmla="*/ 11316911 w 12329384"/>
                <a:gd name="connsiteY62" fmla="*/ 464675 h 812606"/>
                <a:gd name="connsiteX63" fmla="*/ 11303061 w 12329384"/>
                <a:gd name="connsiteY63" fmla="*/ 455634 h 812606"/>
                <a:gd name="connsiteX64" fmla="*/ 10863232 w 12329384"/>
                <a:gd name="connsiteY64" fmla="*/ 168308 h 812606"/>
                <a:gd name="connsiteX65" fmla="*/ 10440170 w 12329384"/>
                <a:gd name="connsiteY65" fmla="*/ 428741 h 812606"/>
                <a:gd name="connsiteX66" fmla="*/ 10439918 w 12329384"/>
                <a:gd name="connsiteY66" fmla="*/ 429150 h 812606"/>
                <a:gd name="connsiteX67" fmla="*/ 10438426 w 12329384"/>
                <a:gd name="connsiteY67" fmla="*/ 432244 h 812606"/>
                <a:gd name="connsiteX68" fmla="*/ 10388586 w 12329384"/>
                <a:gd name="connsiteY68" fmla="*/ 516101 h 812606"/>
                <a:gd name="connsiteX69" fmla="*/ 10382477 w 12329384"/>
                <a:gd name="connsiteY69" fmla="*/ 525613 h 812606"/>
                <a:gd name="connsiteX70" fmla="*/ 9890724 w 12329384"/>
                <a:gd name="connsiteY70" fmla="*/ 812603 h 812606"/>
                <a:gd name="connsiteX71" fmla="*/ 9520297 w 12329384"/>
                <a:gd name="connsiteY71" fmla="*/ 664007 h 812606"/>
                <a:gd name="connsiteX72" fmla="*/ 9472091 w 12329384"/>
                <a:gd name="connsiteY72" fmla="*/ 616668 h 812606"/>
                <a:gd name="connsiteX73" fmla="*/ 9458242 w 12329384"/>
                <a:gd name="connsiteY73" fmla="*/ 607627 h 812606"/>
                <a:gd name="connsiteX74" fmla="*/ 9018413 w 12329384"/>
                <a:gd name="connsiteY74" fmla="*/ 320302 h 812606"/>
                <a:gd name="connsiteX75" fmla="*/ 8752802 w 12329384"/>
                <a:gd name="connsiteY75" fmla="*/ 411089 h 812606"/>
                <a:gd name="connsiteX76" fmla="*/ 8707595 w 12329384"/>
                <a:gd name="connsiteY76" fmla="*/ 449000 h 812606"/>
                <a:gd name="connsiteX77" fmla="*/ 8590098 w 12329384"/>
                <a:gd name="connsiteY77" fmla="*/ 553928 h 812606"/>
                <a:gd name="connsiteX78" fmla="*/ 8548818 w 12329384"/>
                <a:gd name="connsiteY78" fmla="*/ 583206 h 812606"/>
                <a:gd name="connsiteX79" fmla="*/ 8275246 w 12329384"/>
                <a:gd name="connsiteY79" fmla="*/ 660611 h 812606"/>
                <a:gd name="connsiteX80" fmla="*/ 7904819 w 12329384"/>
                <a:gd name="connsiteY80" fmla="*/ 512015 h 812606"/>
                <a:gd name="connsiteX81" fmla="*/ 7856612 w 12329384"/>
                <a:gd name="connsiteY81" fmla="*/ 464676 h 812606"/>
                <a:gd name="connsiteX82" fmla="*/ 7842763 w 12329384"/>
                <a:gd name="connsiteY82" fmla="*/ 455635 h 812606"/>
                <a:gd name="connsiteX83" fmla="*/ 7402933 w 12329384"/>
                <a:gd name="connsiteY83" fmla="*/ 168309 h 812606"/>
                <a:gd name="connsiteX84" fmla="*/ 6979871 w 12329384"/>
                <a:gd name="connsiteY84" fmla="*/ 428742 h 812606"/>
                <a:gd name="connsiteX85" fmla="*/ 6979620 w 12329384"/>
                <a:gd name="connsiteY85" fmla="*/ 429151 h 812606"/>
                <a:gd name="connsiteX86" fmla="*/ 6922178 w 12329384"/>
                <a:gd name="connsiteY86" fmla="*/ 525614 h 812606"/>
                <a:gd name="connsiteX87" fmla="*/ 6430427 w 12329384"/>
                <a:gd name="connsiteY87" fmla="*/ 812604 h 812606"/>
                <a:gd name="connsiteX88" fmla="*/ 6059999 w 12329384"/>
                <a:gd name="connsiteY88" fmla="*/ 664008 h 812606"/>
                <a:gd name="connsiteX89" fmla="*/ 6011793 w 12329384"/>
                <a:gd name="connsiteY89" fmla="*/ 616669 h 812606"/>
                <a:gd name="connsiteX90" fmla="*/ 5997944 w 12329384"/>
                <a:gd name="connsiteY90" fmla="*/ 607628 h 812606"/>
                <a:gd name="connsiteX91" fmla="*/ 5558114 w 12329384"/>
                <a:gd name="connsiteY91" fmla="*/ 320302 h 812606"/>
                <a:gd name="connsiteX92" fmla="*/ 5292505 w 12329384"/>
                <a:gd name="connsiteY92" fmla="*/ 411089 h 812606"/>
                <a:gd name="connsiteX93" fmla="*/ 5207594 w 12329384"/>
                <a:gd name="connsiteY93" fmla="*/ 488913 h 812606"/>
                <a:gd name="connsiteX94" fmla="*/ 5088520 w 12329384"/>
                <a:gd name="connsiteY94" fmla="*/ 583208 h 812606"/>
                <a:gd name="connsiteX95" fmla="*/ 4814948 w 12329384"/>
                <a:gd name="connsiteY95" fmla="*/ 660613 h 812606"/>
                <a:gd name="connsiteX96" fmla="*/ 4444521 w 12329384"/>
                <a:gd name="connsiteY96" fmla="*/ 512017 h 812606"/>
                <a:gd name="connsiteX97" fmla="*/ 4396314 w 12329384"/>
                <a:gd name="connsiteY97" fmla="*/ 464678 h 812606"/>
                <a:gd name="connsiteX98" fmla="*/ 4382465 w 12329384"/>
                <a:gd name="connsiteY98" fmla="*/ 455637 h 812606"/>
                <a:gd name="connsiteX99" fmla="*/ 3942636 w 12329384"/>
                <a:gd name="connsiteY99" fmla="*/ 168311 h 812606"/>
                <a:gd name="connsiteX100" fmla="*/ 3519574 w 12329384"/>
                <a:gd name="connsiteY100" fmla="*/ 428744 h 812606"/>
                <a:gd name="connsiteX101" fmla="*/ 3461880 w 12329384"/>
                <a:gd name="connsiteY101" fmla="*/ 525616 h 812606"/>
                <a:gd name="connsiteX102" fmla="*/ 2970129 w 12329384"/>
                <a:gd name="connsiteY102" fmla="*/ 812606 h 812606"/>
                <a:gd name="connsiteX103" fmla="*/ 2599702 w 12329384"/>
                <a:gd name="connsiteY103" fmla="*/ 664010 h 812606"/>
                <a:gd name="connsiteX104" fmla="*/ 2551495 w 12329384"/>
                <a:gd name="connsiteY104" fmla="*/ 616671 h 812606"/>
                <a:gd name="connsiteX105" fmla="*/ 2537646 w 12329384"/>
                <a:gd name="connsiteY105" fmla="*/ 607630 h 812606"/>
                <a:gd name="connsiteX106" fmla="*/ 2097817 w 12329384"/>
                <a:gd name="connsiteY106" fmla="*/ 320304 h 812606"/>
                <a:gd name="connsiteX107" fmla="*/ 1832207 w 12329384"/>
                <a:gd name="connsiteY107" fmla="*/ 411091 h 812606"/>
                <a:gd name="connsiteX108" fmla="*/ 1722225 w 12329384"/>
                <a:gd name="connsiteY108" fmla="*/ 515954 h 812606"/>
                <a:gd name="connsiteX109" fmla="*/ 1628223 w 12329384"/>
                <a:gd name="connsiteY109" fmla="*/ 583210 h 812606"/>
                <a:gd name="connsiteX110" fmla="*/ 1354650 w 12329384"/>
                <a:gd name="connsiteY110" fmla="*/ 660615 h 812606"/>
                <a:gd name="connsiteX111" fmla="*/ 984223 w 12329384"/>
                <a:gd name="connsiteY111" fmla="*/ 512019 h 812606"/>
                <a:gd name="connsiteX112" fmla="*/ 931703 w 12329384"/>
                <a:gd name="connsiteY112" fmla="*/ 473303 h 812606"/>
                <a:gd name="connsiteX113" fmla="*/ 922167 w 12329384"/>
                <a:gd name="connsiteY113" fmla="*/ 455639 h 812606"/>
                <a:gd name="connsiteX114" fmla="*/ 482338 w 12329384"/>
                <a:gd name="connsiteY114" fmla="*/ 168313 h 812606"/>
                <a:gd name="connsiteX115" fmla="*/ 59276 w 12329384"/>
                <a:gd name="connsiteY115" fmla="*/ 428746 h 812606"/>
                <a:gd name="connsiteX116" fmla="*/ 59024 w 12329384"/>
                <a:gd name="connsiteY116" fmla="*/ 429155 h 812606"/>
                <a:gd name="connsiteX117" fmla="*/ 30746 w 12329384"/>
                <a:gd name="connsiteY117" fmla="*/ 480219 h 812606"/>
                <a:gd name="connsiteX118" fmla="*/ 1 w 12329384"/>
                <a:gd name="connsiteY118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43832 w 12329382"/>
                <a:gd name="connsiteY5" fmla="*/ 204981 h 812606"/>
                <a:gd name="connsiteX6" fmla="*/ 1483661 w 12329382"/>
                <a:gd name="connsiteY6" fmla="*/ 492306 h 812606"/>
                <a:gd name="connsiteX7" fmla="*/ 1749271 w 12329382"/>
                <a:gd name="connsiteY7" fmla="*/ 401519 h 812606"/>
                <a:gd name="connsiteX8" fmla="*/ 1800052 w 12329382"/>
                <a:gd name="connsiteY8" fmla="*/ 356534 h 812606"/>
                <a:gd name="connsiteX9" fmla="*/ 1953255 w 12329382"/>
                <a:gd name="connsiteY9" fmla="*/ 229401 h 812606"/>
                <a:gd name="connsiteX10" fmla="*/ 2226828 w 12329382"/>
                <a:gd name="connsiteY10" fmla="*/ 151996 h 812606"/>
                <a:gd name="connsiteX11" fmla="*/ 2597255 w 12329382"/>
                <a:gd name="connsiteY11" fmla="*/ 300592 h 812606"/>
                <a:gd name="connsiteX12" fmla="*/ 2645461 w 12329382"/>
                <a:gd name="connsiteY12" fmla="*/ 347931 h 812606"/>
                <a:gd name="connsiteX13" fmla="*/ 2659311 w 12329382"/>
                <a:gd name="connsiteY13" fmla="*/ 356972 h 812606"/>
                <a:gd name="connsiteX14" fmla="*/ 3099140 w 12329382"/>
                <a:gd name="connsiteY14" fmla="*/ 644298 h 812606"/>
                <a:gd name="connsiteX15" fmla="*/ 3522202 w 12329382"/>
                <a:gd name="connsiteY15" fmla="*/ 383865 h 812606"/>
                <a:gd name="connsiteX16" fmla="*/ 3573785 w 12329382"/>
                <a:gd name="connsiteY16" fmla="*/ 296505 h 812606"/>
                <a:gd name="connsiteX17" fmla="*/ 3579895 w 12329382"/>
                <a:gd name="connsiteY17" fmla="*/ 286993 h 812606"/>
                <a:gd name="connsiteX18" fmla="*/ 4071647 w 12329382"/>
                <a:gd name="connsiteY18" fmla="*/ 3 h 812606"/>
                <a:gd name="connsiteX19" fmla="*/ 4442074 w 12329382"/>
                <a:gd name="connsiteY19" fmla="*/ 148599 h 812606"/>
                <a:gd name="connsiteX20" fmla="*/ 4504130 w 12329382"/>
                <a:gd name="connsiteY20" fmla="*/ 204979 h 812606"/>
                <a:gd name="connsiteX21" fmla="*/ 4943959 w 12329382"/>
                <a:gd name="connsiteY21" fmla="*/ 492304 h 812606"/>
                <a:gd name="connsiteX22" fmla="*/ 5209569 w 12329382"/>
                <a:gd name="connsiteY22" fmla="*/ 401517 h 812606"/>
                <a:gd name="connsiteX23" fmla="*/ 5254773 w 12329382"/>
                <a:gd name="connsiteY23" fmla="*/ 363608 h 812606"/>
                <a:gd name="connsiteX24" fmla="*/ 5372274 w 12329382"/>
                <a:gd name="connsiteY24" fmla="*/ 258677 h 812606"/>
                <a:gd name="connsiteX25" fmla="*/ 5413553 w 12329382"/>
                <a:gd name="connsiteY25" fmla="*/ 229399 h 812606"/>
                <a:gd name="connsiteX26" fmla="*/ 5687126 w 12329382"/>
                <a:gd name="connsiteY26" fmla="*/ 151994 h 812606"/>
                <a:gd name="connsiteX27" fmla="*/ 6057553 w 12329382"/>
                <a:gd name="connsiteY27" fmla="*/ 300590 h 812606"/>
                <a:gd name="connsiteX28" fmla="*/ 6119609 w 12329382"/>
                <a:gd name="connsiteY28" fmla="*/ 356970 h 812606"/>
                <a:gd name="connsiteX29" fmla="*/ 6559437 w 12329382"/>
                <a:gd name="connsiteY29" fmla="*/ 644296 h 812606"/>
                <a:gd name="connsiteX30" fmla="*/ 6982500 w 12329382"/>
                <a:gd name="connsiteY30" fmla="*/ 383863 h 812606"/>
                <a:gd name="connsiteX31" fmla="*/ 6982751 w 12329382"/>
                <a:gd name="connsiteY31" fmla="*/ 383454 h 812606"/>
                <a:gd name="connsiteX32" fmla="*/ 6984244 w 12329382"/>
                <a:gd name="connsiteY32" fmla="*/ 380360 h 812606"/>
                <a:gd name="connsiteX33" fmla="*/ 7040193 w 12329382"/>
                <a:gd name="connsiteY33" fmla="*/ 286991 h 812606"/>
                <a:gd name="connsiteX34" fmla="*/ 7531945 w 12329382"/>
                <a:gd name="connsiteY34" fmla="*/ 1 h 812606"/>
                <a:gd name="connsiteX35" fmla="*/ 7902372 w 12329382"/>
                <a:gd name="connsiteY35" fmla="*/ 148597 h 812606"/>
                <a:gd name="connsiteX36" fmla="*/ 7950578 w 12329382"/>
                <a:gd name="connsiteY36" fmla="*/ 195936 h 812606"/>
                <a:gd name="connsiteX37" fmla="*/ 7964428 w 12329382"/>
                <a:gd name="connsiteY37" fmla="*/ 204977 h 812606"/>
                <a:gd name="connsiteX38" fmla="*/ 8404256 w 12329382"/>
                <a:gd name="connsiteY38" fmla="*/ 492302 h 812606"/>
                <a:gd name="connsiteX39" fmla="*/ 8669867 w 12329382"/>
                <a:gd name="connsiteY39" fmla="*/ 401515 h 812606"/>
                <a:gd name="connsiteX40" fmla="*/ 8832571 w 12329382"/>
                <a:gd name="connsiteY40" fmla="*/ 258676 h 812606"/>
                <a:gd name="connsiteX41" fmla="*/ 8873851 w 12329382"/>
                <a:gd name="connsiteY41" fmla="*/ 229399 h 812606"/>
                <a:gd name="connsiteX42" fmla="*/ 9147424 w 12329382"/>
                <a:gd name="connsiteY42" fmla="*/ 151993 h 812606"/>
                <a:gd name="connsiteX43" fmla="*/ 9517851 w 12329382"/>
                <a:gd name="connsiteY43" fmla="*/ 300589 h 812606"/>
                <a:gd name="connsiteX44" fmla="*/ 9566057 w 12329382"/>
                <a:gd name="connsiteY44" fmla="*/ 347928 h 812606"/>
                <a:gd name="connsiteX45" fmla="*/ 9579906 w 12329382"/>
                <a:gd name="connsiteY45" fmla="*/ 356969 h 812606"/>
                <a:gd name="connsiteX46" fmla="*/ 10019736 w 12329382"/>
                <a:gd name="connsiteY46" fmla="*/ 644295 h 812606"/>
                <a:gd name="connsiteX47" fmla="*/ 10442798 w 12329382"/>
                <a:gd name="connsiteY47" fmla="*/ 383862 h 812606"/>
                <a:gd name="connsiteX48" fmla="*/ 10443050 w 12329382"/>
                <a:gd name="connsiteY48" fmla="*/ 383453 h 812606"/>
                <a:gd name="connsiteX49" fmla="*/ 10444542 w 12329382"/>
                <a:gd name="connsiteY49" fmla="*/ 380359 h 812606"/>
                <a:gd name="connsiteX50" fmla="*/ 10502072 w 12329382"/>
                <a:gd name="connsiteY50" fmla="*/ 271318 h 812606"/>
                <a:gd name="connsiteX51" fmla="*/ 10500491 w 12329382"/>
                <a:gd name="connsiteY51" fmla="*/ 286990 h 812606"/>
                <a:gd name="connsiteX52" fmla="*/ 10992243 w 12329382"/>
                <a:gd name="connsiteY52" fmla="*/ 0 h 812606"/>
                <a:gd name="connsiteX53" fmla="*/ 11362670 w 12329382"/>
                <a:gd name="connsiteY53" fmla="*/ 148596 h 812606"/>
                <a:gd name="connsiteX54" fmla="*/ 11410876 w 12329382"/>
                <a:gd name="connsiteY54" fmla="*/ 195935 h 812606"/>
                <a:gd name="connsiteX55" fmla="*/ 11424726 w 12329382"/>
                <a:gd name="connsiteY55" fmla="*/ 204976 h 812606"/>
                <a:gd name="connsiteX56" fmla="*/ 11864555 w 12329382"/>
                <a:gd name="connsiteY56" fmla="*/ 492302 h 812606"/>
                <a:gd name="connsiteX57" fmla="*/ 12329382 w 12329382"/>
                <a:gd name="connsiteY57" fmla="*/ 159808 h 812606"/>
                <a:gd name="connsiteX58" fmla="*/ 12329208 w 12329382"/>
                <a:gd name="connsiteY58" fmla="*/ 177225 h 812606"/>
                <a:gd name="connsiteX59" fmla="*/ 11735542 w 12329382"/>
                <a:gd name="connsiteY59" fmla="*/ 660610 h 812606"/>
                <a:gd name="connsiteX60" fmla="*/ 11365115 w 12329382"/>
                <a:gd name="connsiteY60" fmla="*/ 512014 h 812606"/>
                <a:gd name="connsiteX61" fmla="*/ 11316909 w 12329382"/>
                <a:gd name="connsiteY61" fmla="*/ 464675 h 812606"/>
                <a:gd name="connsiteX62" fmla="*/ 11303059 w 12329382"/>
                <a:gd name="connsiteY62" fmla="*/ 455634 h 812606"/>
                <a:gd name="connsiteX63" fmla="*/ 10863230 w 12329382"/>
                <a:gd name="connsiteY63" fmla="*/ 168308 h 812606"/>
                <a:gd name="connsiteX64" fmla="*/ 10440168 w 12329382"/>
                <a:gd name="connsiteY64" fmla="*/ 428741 h 812606"/>
                <a:gd name="connsiteX65" fmla="*/ 10439916 w 12329382"/>
                <a:gd name="connsiteY65" fmla="*/ 429150 h 812606"/>
                <a:gd name="connsiteX66" fmla="*/ 10438424 w 12329382"/>
                <a:gd name="connsiteY66" fmla="*/ 432244 h 812606"/>
                <a:gd name="connsiteX67" fmla="*/ 10388584 w 12329382"/>
                <a:gd name="connsiteY67" fmla="*/ 516101 h 812606"/>
                <a:gd name="connsiteX68" fmla="*/ 10382475 w 12329382"/>
                <a:gd name="connsiteY68" fmla="*/ 525613 h 812606"/>
                <a:gd name="connsiteX69" fmla="*/ 9890722 w 12329382"/>
                <a:gd name="connsiteY69" fmla="*/ 812603 h 812606"/>
                <a:gd name="connsiteX70" fmla="*/ 9520295 w 12329382"/>
                <a:gd name="connsiteY70" fmla="*/ 664007 h 812606"/>
                <a:gd name="connsiteX71" fmla="*/ 9472089 w 12329382"/>
                <a:gd name="connsiteY71" fmla="*/ 616668 h 812606"/>
                <a:gd name="connsiteX72" fmla="*/ 9458240 w 12329382"/>
                <a:gd name="connsiteY72" fmla="*/ 607627 h 812606"/>
                <a:gd name="connsiteX73" fmla="*/ 9018411 w 12329382"/>
                <a:gd name="connsiteY73" fmla="*/ 320302 h 812606"/>
                <a:gd name="connsiteX74" fmla="*/ 8752800 w 12329382"/>
                <a:gd name="connsiteY74" fmla="*/ 411089 h 812606"/>
                <a:gd name="connsiteX75" fmla="*/ 8707593 w 12329382"/>
                <a:gd name="connsiteY75" fmla="*/ 449000 h 812606"/>
                <a:gd name="connsiteX76" fmla="*/ 8590096 w 12329382"/>
                <a:gd name="connsiteY76" fmla="*/ 553928 h 812606"/>
                <a:gd name="connsiteX77" fmla="*/ 8548816 w 12329382"/>
                <a:gd name="connsiteY77" fmla="*/ 583206 h 812606"/>
                <a:gd name="connsiteX78" fmla="*/ 8275244 w 12329382"/>
                <a:gd name="connsiteY78" fmla="*/ 660611 h 812606"/>
                <a:gd name="connsiteX79" fmla="*/ 7904817 w 12329382"/>
                <a:gd name="connsiteY79" fmla="*/ 512015 h 812606"/>
                <a:gd name="connsiteX80" fmla="*/ 7856610 w 12329382"/>
                <a:gd name="connsiteY80" fmla="*/ 464676 h 812606"/>
                <a:gd name="connsiteX81" fmla="*/ 7842761 w 12329382"/>
                <a:gd name="connsiteY81" fmla="*/ 455635 h 812606"/>
                <a:gd name="connsiteX82" fmla="*/ 7402931 w 12329382"/>
                <a:gd name="connsiteY82" fmla="*/ 168309 h 812606"/>
                <a:gd name="connsiteX83" fmla="*/ 6979869 w 12329382"/>
                <a:gd name="connsiteY83" fmla="*/ 428742 h 812606"/>
                <a:gd name="connsiteX84" fmla="*/ 6979618 w 12329382"/>
                <a:gd name="connsiteY84" fmla="*/ 429151 h 812606"/>
                <a:gd name="connsiteX85" fmla="*/ 6922176 w 12329382"/>
                <a:gd name="connsiteY85" fmla="*/ 525614 h 812606"/>
                <a:gd name="connsiteX86" fmla="*/ 6430425 w 12329382"/>
                <a:gd name="connsiteY86" fmla="*/ 812604 h 812606"/>
                <a:gd name="connsiteX87" fmla="*/ 6059997 w 12329382"/>
                <a:gd name="connsiteY87" fmla="*/ 664008 h 812606"/>
                <a:gd name="connsiteX88" fmla="*/ 6011791 w 12329382"/>
                <a:gd name="connsiteY88" fmla="*/ 616669 h 812606"/>
                <a:gd name="connsiteX89" fmla="*/ 5997942 w 12329382"/>
                <a:gd name="connsiteY89" fmla="*/ 607628 h 812606"/>
                <a:gd name="connsiteX90" fmla="*/ 5558112 w 12329382"/>
                <a:gd name="connsiteY90" fmla="*/ 320302 h 812606"/>
                <a:gd name="connsiteX91" fmla="*/ 5292503 w 12329382"/>
                <a:gd name="connsiteY91" fmla="*/ 411089 h 812606"/>
                <a:gd name="connsiteX92" fmla="*/ 5207592 w 12329382"/>
                <a:gd name="connsiteY92" fmla="*/ 488913 h 812606"/>
                <a:gd name="connsiteX93" fmla="*/ 5088518 w 12329382"/>
                <a:gd name="connsiteY93" fmla="*/ 583208 h 812606"/>
                <a:gd name="connsiteX94" fmla="*/ 4814946 w 12329382"/>
                <a:gd name="connsiteY94" fmla="*/ 660613 h 812606"/>
                <a:gd name="connsiteX95" fmla="*/ 4444519 w 12329382"/>
                <a:gd name="connsiteY95" fmla="*/ 512017 h 812606"/>
                <a:gd name="connsiteX96" fmla="*/ 4396312 w 12329382"/>
                <a:gd name="connsiteY96" fmla="*/ 464678 h 812606"/>
                <a:gd name="connsiteX97" fmla="*/ 4382463 w 12329382"/>
                <a:gd name="connsiteY97" fmla="*/ 455637 h 812606"/>
                <a:gd name="connsiteX98" fmla="*/ 3942634 w 12329382"/>
                <a:gd name="connsiteY98" fmla="*/ 168311 h 812606"/>
                <a:gd name="connsiteX99" fmla="*/ 3519572 w 12329382"/>
                <a:gd name="connsiteY99" fmla="*/ 428744 h 812606"/>
                <a:gd name="connsiteX100" fmla="*/ 3461878 w 12329382"/>
                <a:gd name="connsiteY100" fmla="*/ 525616 h 812606"/>
                <a:gd name="connsiteX101" fmla="*/ 2970127 w 12329382"/>
                <a:gd name="connsiteY101" fmla="*/ 812606 h 812606"/>
                <a:gd name="connsiteX102" fmla="*/ 2599700 w 12329382"/>
                <a:gd name="connsiteY102" fmla="*/ 664010 h 812606"/>
                <a:gd name="connsiteX103" fmla="*/ 2551493 w 12329382"/>
                <a:gd name="connsiteY103" fmla="*/ 616671 h 812606"/>
                <a:gd name="connsiteX104" fmla="*/ 2537644 w 12329382"/>
                <a:gd name="connsiteY104" fmla="*/ 607630 h 812606"/>
                <a:gd name="connsiteX105" fmla="*/ 2097815 w 12329382"/>
                <a:gd name="connsiteY105" fmla="*/ 320304 h 812606"/>
                <a:gd name="connsiteX106" fmla="*/ 1832205 w 12329382"/>
                <a:gd name="connsiteY106" fmla="*/ 411091 h 812606"/>
                <a:gd name="connsiteX107" fmla="*/ 1722223 w 12329382"/>
                <a:gd name="connsiteY107" fmla="*/ 515954 h 812606"/>
                <a:gd name="connsiteX108" fmla="*/ 1628221 w 12329382"/>
                <a:gd name="connsiteY108" fmla="*/ 583210 h 812606"/>
                <a:gd name="connsiteX109" fmla="*/ 1354648 w 12329382"/>
                <a:gd name="connsiteY109" fmla="*/ 660615 h 812606"/>
                <a:gd name="connsiteX110" fmla="*/ 984221 w 12329382"/>
                <a:gd name="connsiteY110" fmla="*/ 512019 h 812606"/>
                <a:gd name="connsiteX111" fmla="*/ 931701 w 12329382"/>
                <a:gd name="connsiteY111" fmla="*/ 473303 h 812606"/>
                <a:gd name="connsiteX112" fmla="*/ 922165 w 12329382"/>
                <a:gd name="connsiteY112" fmla="*/ 455639 h 812606"/>
                <a:gd name="connsiteX113" fmla="*/ 482336 w 12329382"/>
                <a:gd name="connsiteY113" fmla="*/ 168313 h 812606"/>
                <a:gd name="connsiteX114" fmla="*/ 59274 w 12329382"/>
                <a:gd name="connsiteY114" fmla="*/ 428746 h 812606"/>
                <a:gd name="connsiteX115" fmla="*/ 59022 w 12329382"/>
                <a:gd name="connsiteY115" fmla="*/ 429155 h 812606"/>
                <a:gd name="connsiteX116" fmla="*/ 30744 w 12329382"/>
                <a:gd name="connsiteY116" fmla="*/ 480219 h 812606"/>
                <a:gd name="connsiteX117" fmla="*/ -1 w 12329382"/>
                <a:gd name="connsiteY117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43834 w 12329384"/>
                <a:gd name="connsiteY5" fmla="*/ 204981 h 812606"/>
                <a:gd name="connsiteX6" fmla="*/ 1483663 w 12329384"/>
                <a:gd name="connsiteY6" fmla="*/ 492306 h 812606"/>
                <a:gd name="connsiteX7" fmla="*/ 1749273 w 12329384"/>
                <a:gd name="connsiteY7" fmla="*/ 401519 h 812606"/>
                <a:gd name="connsiteX8" fmla="*/ 1800054 w 12329384"/>
                <a:gd name="connsiteY8" fmla="*/ 356534 h 812606"/>
                <a:gd name="connsiteX9" fmla="*/ 1953257 w 12329384"/>
                <a:gd name="connsiteY9" fmla="*/ 229401 h 812606"/>
                <a:gd name="connsiteX10" fmla="*/ 2226830 w 12329384"/>
                <a:gd name="connsiteY10" fmla="*/ 151996 h 812606"/>
                <a:gd name="connsiteX11" fmla="*/ 2597257 w 12329384"/>
                <a:gd name="connsiteY11" fmla="*/ 300592 h 812606"/>
                <a:gd name="connsiteX12" fmla="*/ 2645463 w 12329384"/>
                <a:gd name="connsiteY12" fmla="*/ 347931 h 812606"/>
                <a:gd name="connsiteX13" fmla="*/ 2659313 w 12329384"/>
                <a:gd name="connsiteY13" fmla="*/ 356972 h 812606"/>
                <a:gd name="connsiteX14" fmla="*/ 3099142 w 12329384"/>
                <a:gd name="connsiteY14" fmla="*/ 644298 h 812606"/>
                <a:gd name="connsiteX15" fmla="*/ 3522204 w 12329384"/>
                <a:gd name="connsiteY15" fmla="*/ 383865 h 812606"/>
                <a:gd name="connsiteX16" fmla="*/ 3573787 w 12329384"/>
                <a:gd name="connsiteY16" fmla="*/ 296505 h 812606"/>
                <a:gd name="connsiteX17" fmla="*/ 3579897 w 12329384"/>
                <a:gd name="connsiteY17" fmla="*/ 286993 h 812606"/>
                <a:gd name="connsiteX18" fmla="*/ 4071649 w 12329384"/>
                <a:gd name="connsiteY18" fmla="*/ 3 h 812606"/>
                <a:gd name="connsiteX19" fmla="*/ 4442076 w 12329384"/>
                <a:gd name="connsiteY19" fmla="*/ 148599 h 812606"/>
                <a:gd name="connsiteX20" fmla="*/ 4504132 w 12329384"/>
                <a:gd name="connsiteY20" fmla="*/ 204979 h 812606"/>
                <a:gd name="connsiteX21" fmla="*/ 4943961 w 12329384"/>
                <a:gd name="connsiteY21" fmla="*/ 492304 h 812606"/>
                <a:gd name="connsiteX22" fmla="*/ 5209571 w 12329384"/>
                <a:gd name="connsiteY22" fmla="*/ 401517 h 812606"/>
                <a:gd name="connsiteX23" fmla="*/ 5254775 w 12329384"/>
                <a:gd name="connsiteY23" fmla="*/ 363608 h 812606"/>
                <a:gd name="connsiteX24" fmla="*/ 5372276 w 12329384"/>
                <a:gd name="connsiteY24" fmla="*/ 258677 h 812606"/>
                <a:gd name="connsiteX25" fmla="*/ 5413555 w 12329384"/>
                <a:gd name="connsiteY25" fmla="*/ 229399 h 812606"/>
                <a:gd name="connsiteX26" fmla="*/ 5687128 w 12329384"/>
                <a:gd name="connsiteY26" fmla="*/ 151994 h 812606"/>
                <a:gd name="connsiteX27" fmla="*/ 6057555 w 12329384"/>
                <a:gd name="connsiteY27" fmla="*/ 300590 h 812606"/>
                <a:gd name="connsiteX28" fmla="*/ 6119611 w 12329384"/>
                <a:gd name="connsiteY28" fmla="*/ 356970 h 812606"/>
                <a:gd name="connsiteX29" fmla="*/ 6559439 w 12329384"/>
                <a:gd name="connsiteY29" fmla="*/ 644296 h 812606"/>
                <a:gd name="connsiteX30" fmla="*/ 6982502 w 12329384"/>
                <a:gd name="connsiteY30" fmla="*/ 383863 h 812606"/>
                <a:gd name="connsiteX31" fmla="*/ 6982753 w 12329384"/>
                <a:gd name="connsiteY31" fmla="*/ 383454 h 812606"/>
                <a:gd name="connsiteX32" fmla="*/ 6984246 w 12329384"/>
                <a:gd name="connsiteY32" fmla="*/ 380360 h 812606"/>
                <a:gd name="connsiteX33" fmla="*/ 7040195 w 12329384"/>
                <a:gd name="connsiteY33" fmla="*/ 286991 h 812606"/>
                <a:gd name="connsiteX34" fmla="*/ 7531947 w 12329384"/>
                <a:gd name="connsiteY34" fmla="*/ 1 h 812606"/>
                <a:gd name="connsiteX35" fmla="*/ 7902374 w 12329384"/>
                <a:gd name="connsiteY35" fmla="*/ 148597 h 812606"/>
                <a:gd name="connsiteX36" fmla="*/ 7950580 w 12329384"/>
                <a:gd name="connsiteY36" fmla="*/ 195936 h 812606"/>
                <a:gd name="connsiteX37" fmla="*/ 7964430 w 12329384"/>
                <a:gd name="connsiteY37" fmla="*/ 204977 h 812606"/>
                <a:gd name="connsiteX38" fmla="*/ 8404258 w 12329384"/>
                <a:gd name="connsiteY38" fmla="*/ 492302 h 812606"/>
                <a:gd name="connsiteX39" fmla="*/ 8669869 w 12329384"/>
                <a:gd name="connsiteY39" fmla="*/ 401515 h 812606"/>
                <a:gd name="connsiteX40" fmla="*/ 8832573 w 12329384"/>
                <a:gd name="connsiteY40" fmla="*/ 258676 h 812606"/>
                <a:gd name="connsiteX41" fmla="*/ 8873853 w 12329384"/>
                <a:gd name="connsiteY41" fmla="*/ 229399 h 812606"/>
                <a:gd name="connsiteX42" fmla="*/ 9147426 w 12329384"/>
                <a:gd name="connsiteY42" fmla="*/ 151993 h 812606"/>
                <a:gd name="connsiteX43" fmla="*/ 9517853 w 12329384"/>
                <a:gd name="connsiteY43" fmla="*/ 300589 h 812606"/>
                <a:gd name="connsiteX44" fmla="*/ 9566059 w 12329384"/>
                <a:gd name="connsiteY44" fmla="*/ 347928 h 812606"/>
                <a:gd name="connsiteX45" fmla="*/ 9579908 w 12329384"/>
                <a:gd name="connsiteY45" fmla="*/ 356969 h 812606"/>
                <a:gd name="connsiteX46" fmla="*/ 10019738 w 12329384"/>
                <a:gd name="connsiteY46" fmla="*/ 644295 h 812606"/>
                <a:gd name="connsiteX47" fmla="*/ 10442800 w 12329384"/>
                <a:gd name="connsiteY47" fmla="*/ 383862 h 812606"/>
                <a:gd name="connsiteX48" fmla="*/ 10443052 w 12329384"/>
                <a:gd name="connsiteY48" fmla="*/ 383453 h 812606"/>
                <a:gd name="connsiteX49" fmla="*/ 10444544 w 12329384"/>
                <a:gd name="connsiteY49" fmla="*/ 380359 h 812606"/>
                <a:gd name="connsiteX50" fmla="*/ 10502074 w 12329384"/>
                <a:gd name="connsiteY50" fmla="*/ 271318 h 812606"/>
                <a:gd name="connsiteX51" fmla="*/ 10500493 w 12329384"/>
                <a:gd name="connsiteY51" fmla="*/ 286990 h 812606"/>
                <a:gd name="connsiteX52" fmla="*/ 10992245 w 12329384"/>
                <a:gd name="connsiteY52" fmla="*/ 0 h 812606"/>
                <a:gd name="connsiteX53" fmla="*/ 11362672 w 12329384"/>
                <a:gd name="connsiteY53" fmla="*/ 148596 h 812606"/>
                <a:gd name="connsiteX54" fmla="*/ 11410878 w 12329384"/>
                <a:gd name="connsiteY54" fmla="*/ 195935 h 812606"/>
                <a:gd name="connsiteX55" fmla="*/ 11424728 w 12329384"/>
                <a:gd name="connsiteY55" fmla="*/ 204976 h 812606"/>
                <a:gd name="connsiteX56" fmla="*/ 11864557 w 12329384"/>
                <a:gd name="connsiteY56" fmla="*/ 492302 h 812606"/>
                <a:gd name="connsiteX57" fmla="*/ 12329384 w 12329384"/>
                <a:gd name="connsiteY57" fmla="*/ 159808 h 812606"/>
                <a:gd name="connsiteX58" fmla="*/ 12329210 w 12329384"/>
                <a:gd name="connsiteY58" fmla="*/ 177225 h 812606"/>
                <a:gd name="connsiteX59" fmla="*/ 11735544 w 12329384"/>
                <a:gd name="connsiteY59" fmla="*/ 660610 h 812606"/>
                <a:gd name="connsiteX60" fmla="*/ 11365117 w 12329384"/>
                <a:gd name="connsiteY60" fmla="*/ 512014 h 812606"/>
                <a:gd name="connsiteX61" fmla="*/ 11316911 w 12329384"/>
                <a:gd name="connsiteY61" fmla="*/ 464675 h 812606"/>
                <a:gd name="connsiteX62" fmla="*/ 11303061 w 12329384"/>
                <a:gd name="connsiteY62" fmla="*/ 455634 h 812606"/>
                <a:gd name="connsiteX63" fmla="*/ 10863232 w 12329384"/>
                <a:gd name="connsiteY63" fmla="*/ 168308 h 812606"/>
                <a:gd name="connsiteX64" fmla="*/ 10440170 w 12329384"/>
                <a:gd name="connsiteY64" fmla="*/ 428741 h 812606"/>
                <a:gd name="connsiteX65" fmla="*/ 10439918 w 12329384"/>
                <a:gd name="connsiteY65" fmla="*/ 429150 h 812606"/>
                <a:gd name="connsiteX66" fmla="*/ 10438426 w 12329384"/>
                <a:gd name="connsiteY66" fmla="*/ 432244 h 812606"/>
                <a:gd name="connsiteX67" fmla="*/ 10388586 w 12329384"/>
                <a:gd name="connsiteY67" fmla="*/ 516101 h 812606"/>
                <a:gd name="connsiteX68" fmla="*/ 10382477 w 12329384"/>
                <a:gd name="connsiteY68" fmla="*/ 525613 h 812606"/>
                <a:gd name="connsiteX69" fmla="*/ 9890724 w 12329384"/>
                <a:gd name="connsiteY69" fmla="*/ 812603 h 812606"/>
                <a:gd name="connsiteX70" fmla="*/ 9520297 w 12329384"/>
                <a:gd name="connsiteY70" fmla="*/ 664007 h 812606"/>
                <a:gd name="connsiteX71" fmla="*/ 9472091 w 12329384"/>
                <a:gd name="connsiteY71" fmla="*/ 616668 h 812606"/>
                <a:gd name="connsiteX72" fmla="*/ 9458242 w 12329384"/>
                <a:gd name="connsiteY72" fmla="*/ 607627 h 812606"/>
                <a:gd name="connsiteX73" fmla="*/ 9018413 w 12329384"/>
                <a:gd name="connsiteY73" fmla="*/ 320302 h 812606"/>
                <a:gd name="connsiteX74" fmla="*/ 8752802 w 12329384"/>
                <a:gd name="connsiteY74" fmla="*/ 411089 h 812606"/>
                <a:gd name="connsiteX75" fmla="*/ 8707595 w 12329384"/>
                <a:gd name="connsiteY75" fmla="*/ 449000 h 812606"/>
                <a:gd name="connsiteX76" fmla="*/ 8590098 w 12329384"/>
                <a:gd name="connsiteY76" fmla="*/ 553928 h 812606"/>
                <a:gd name="connsiteX77" fmla="*/ 8548818 w 12329384"/>
                <a:gd name="connsiteY77" fmla="*/ 583206 h 812606"/>
                <a:gd name="connsiteX78" fmla="*/ 8275246 w 12329384"/>
                <a:gd name="connsiteY78" fmla="*/ 660611 h 812606"/>
                <a:gd name="connsiteX79" fmla="*/ 7904819 w 12329384"/>
                <a:gd name="connsiteY79" fmla="*/ 512015 h 812606"/>
                <a:gd name="connsiteX80" fmla="*/ 7856612 w 12329384"/>
                <a:gd name="connsiteY80" fmla="*/ 464676 h 812606"/>
                <a:gd name="connsiteX81" fmla="*/ 7842763 w 12329384"/>
                <a:gd name="connsiteY81" fmla="*/ 455635 h 812606"/>
                <a:gd name="connsiteX82" fmla="*/ 7402933 w 12329384"/>
                <a:gd name="connsiteY82" fmla="*/ 168309 h 812606"/>
                <a:gd name="connsiteX83" fmla="*/ 6979871 w 12329384"/>
                <a:gd name="connsiteY83" fmla="*/ 428742 h 812606"/>
                <a:gd name="connsiteX84" fmla="*/ 6979620 w 12329384"/>
                <a:gd name="connsiteY84" fmla="*/ 429151 h 812606"/>
                <a:gd name="connsiteX85" fmla="*/ 6922178 w 12329384"/>
                <a:gd name="connsiteY85" fmla="*/ 525614 h 812606"/>
                <a:gd name="connsiteX86" fmla="*/ 6430427 w 12329384"/>
                <a:gd name="connsiteY86" fmla="*/ 812604 h 812606"/>
                <a:gd name="connsiteX87" fmla="*/ 6059999 w 12329384"/>
                <a:gd name="connsiteY87" fmla="*/ 664008 h 812606"/>
                <a:gd name="connsiteX88" fmla="*/ 6011793 w 12329384"/>
                <a:gd name="connsiteY88" fmla="*/ 616669 h 812606"/>
                <a:gd name="connsiteX89" fmla="*/ 5997944 w 12329384"/>
                <a:gd name="connsiteY89" fmla="*/ 607628 h 812606"/>
                <a:gd name="connsiteX90" fmla="*/ 5558114 w 12329384"/>
                <a:gd name="connsiteY90" fmla="*/ 320302 h 812606"/>
                <a:gd name="connsiteX91" fmla="*/ 5292505 w 12329384"/>
                <a:gd name="connsiteY91" fmla="*/ 411089 h 812606"/>
                <a:gd name="connsiteX92" fmla="*/ 5207594 w 12329384"/>
                <a:gd name="connsiteY92" fmla="*/ 488913 h 812606"/>
                <a:gd name="connsiteX93" fmla="*/ 5088520 w 12329384"/>
                <a:gd name="connsiteY93" fmla="*/ 583208 h 812606"/>
                <a:gd name="connsiteX94" fmla="*/ 4814948 w 12329384"/>
                <a:gd name="connsiteY94" fmla="*/ 660613 h 812606"/>
                <a:gd name="connsiteX95" fmla="*/ 4444521 w 12329384"/>
                <a:gd name="connsiteY95" fmla="*/ 512017 h 812606"/>
                <a:gd name="connsiteX96" fmla="*/ 4396314 w 12329384"/>
                <a:gd name="connsiteY96" fmla="*/ 464678 h 812606"/>
                <a:gd name="connsiteX97" fmla="*/ 4382465 w 12329384"/>
                <a:gd name="connsiteY97" fmla="*/ 455637 h 812606"/>
                <a:gd name="connsiteX98" fmla="*/ 3942636 w 12329384"/>
                <a:gd name="connsiteY98" fmla="*/ 168311 h 812606"/>
                <a:gd name="connsiteX99" fmla="*/ 3519574 w 12329384"/>
                <a:gd name="connsiteY99" fmla="*/ 428744 h 812606"/>
                <a:gd name="connsiteX100" fmla="*/ 3461880 w 12329384"/>
                <a:gd name="connsiteY100" fmla="*/ 525616 h 812606"/>
                <a:gd name="connsiteX101" fmla="*/ 2970129 w 12329384"/>
                <a:gd name="connsiteY101" fmla="*/ 812606 h 812606"/>
                <a:gd name="connsiteX102" fmla="*/ 2599702 w 12329384"/>
                <a:gd name="connsiteY102" fmla="*/ 664010 h 812606"/>
                <a:gd name="connsiteX103" fmla="*/ 2551495 w 12329384"/>
                <a:gd name="connsiteY103" fmla="*/ 616671 h 812606"/>
                <a:gd name="connsiteX104" fmla="*/ 2537646 w 12329384"/>
                <a:gd name="connsiteY104" fmla="*/ 607630 h 812606"/>
                <a:gd name="connsiteX105" fmla="*/ 2097817 w 12329384"/>
                <a:gd name="connsiteY105" fmla="*/ 320304 h 812606"/>
                <a:gd name="connsiteX106" fmla="*/ 1832207 w 12329384"/>
                <a:gd name="connsiteY106" fmla="*/ 411091 h 812606"/>
                <a:gd name="connsiteX107" fmla="*/ 1722225 w 12329384"/>
                <a:gd name="connsiteY107" fmla="*/ 515954 h 812606"/>
                <a:gd name="connsiteX108" fmla="*/ 1628223 w 12329384"/>
                <a:gd name="connsiteY108" fmla="*/ 583210 h 812606"/>
                <a:gd name="connsiteX109" fmla="*/ 1354650 w 12329384"/>
                <a:gd name="connsiteY109" fmla="*/ 660615 h 812606"/>
                <a:gd name="connsiteX110" fmla="*/ 984223 w 12329384"/>
                <a:gd name="connsiteY110" fmla="*/ 512019 h 812606"/>
                <a:gd name="connsiteX111" fmla="*/ 931703 w 12329384"/>
                <a:gd name="connsiteY111" fmla="*/ 473303 h 812606"/>
                <a:gd name="connsiteX112" fmla="*/ 922167 w 12329384"/>
                <a:gd name="connsiteY112" fmla="*/ 455639 h 812606"/>
                <a:gd name="connsiteX113" fmla="*/ 482338 w 12329384"/>
                <a:gd name="connsiteY113" fmla="*/ 168313 h 812606"/>
                <a:gd name="connsiteX114" fmla="*/ 59276 w 12329384"/>
                <a:gd name="connsiteY114" fmla="*/ 428746 h 812606"/>
                <a:gd name="connsiteX115" fmla="*/ 59024 w 12329384"/>
                <a:gd name="connsiteY115" fmla="*/ 429155 h 812606"/>
                <a:gd name="connsiteX116" fmla="*/ 30746 w 12329384"/>
                <a:gd name="connsiteY116" fmla="*/ 480219 h 812606"/>
                <a:gd name="connsiteX117" fmla="*/ 1 w 12329384"/>
                <a:gd name="connsiteY117" fmla="*/ 541290 h 812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</a:cxnLst>
              <a:rect l="l" t="t" r="r" b="b"/>
              <a:pathLst>
                <a:path w="12329384" h="812606">
                  <a:moveTo>
                    <a:pt x="121181" y="271323"/>
                  </a:moveTo>
                  <a:lnTo>
                    <a:pt x="113489" y="296507"/>
                  </a:lnTo>
                  <a:lnTo>
                    <a:pt x="119599" y="286995"/>
                  </a:lnTo>
                  <a:cubicBezTo>
                    <a:pt x="240844" y="110755"/>
                    <a:pt x="416249" y="5"/>
                    <a:pt x="611351" y="5"/>
                  </a:cubicBezTo>
                  <a:cubicBezTo>
                    <a:pt x="748566" y="5"/>
                    <a:pt x="876038" y="54785"/>
                    <a:pt x="981778" y="148601"/>
                  </a:cubicBezTo>
                  <a:lnTo>
                    <a:pt x="1043834" y="204981"/>
                  </a:lnTo>
                  <a:cubicBezTo>
                    <a:pt x="1148378" y="380458"/>
                    <a:pt x="1306591" y="492306"/>
                    <a:pt x="1483663" y="492306"/>
                  </a:cubicBezTo>
                  <a:cubicBezTo>
                    <a:pt x="1579577" y="492306"/>
                    <a:pt x="1669958" y="459490"/>
                    <a:pt x="1749273" y="401519"/>
                  </a:cubicBezTo>
                  <a:lnTo>
                    <a:pt x="1800054" y="356534"/>
                  </a:lnTo>
                  <a:lnTo>
                    <a:pt x="1953257" y="229401"/>
                  </a:lnTo>
                  <a:cubicBezTo>
                    <a:pt x="2036652" y="179684"/>
                    <a:pt x="2129279" y="151996"/>
                    <a:pt x="2226830" y="151996"/>
                  </a:cubicBezTo>
                  <a:cubicBezTo>
                    <a:pt x="2364045" y="151996"/>
                    <a:pt x="2491516" y="206776"/>
                    <a:pt x="2597257" y="300592"/>
                  </a:cubicBezTo>
                  <a:lnTo>
                    <a:pt x="2645463" y="347931"/>
                  </a:lnTo>
                  <a:lnTo>
                    <a:pt x="2659313" y="356972"/>
                  </a:lnTo>
                  <a:cubicBezTo>
                    <a:pt x="2763857" y="532449"/>
                    <a:pt x="2922070" y="644298"/>
                    <a:pt x="3099142" y="644298"/>
                  </a:cubicBezTo>
                  <a:cubicBezTo>
                    <a:pt x="3266991" y="644298"/>
                    <a:pt x="3417895" y="543796"/>
                    <a:pt x="3522204" y="383865"/>
                  </a:cubicBezTo>
                  <a:lnTo>
                    <a:pt x="3573787" y="296505"/>
                  </a:lnTo>
                  <a:lnTo>
                    <a:pt x="3579897" y="286993"/>
                  </a:lnTo>
                  <a:cubicBezTo>
                    <a:pt x="3701142" y="110753"/>
                    <a:pt x="3876547" y="3"/>
                    <a:pt x="4071649" y="3"/>
                  </a:cubicBezTo>
                  <a:cubicBezTo>
                    <a:pt x="4208864" y="3"/>
                    <a:pt x="4336336" y="54783"/>
                    <a:pt x="4442076" y="148599"/>
                  </a:cubicBezTo>
                  <a:lnTo>
                    <a:pt x="4504132" y="204979"/>
                  </a:lnTo>
                  <a:cubicBezTo>
                    <a:pt x="4608676" y="380456"/>
                    <a:pt x="4766889" y="492304"/>
                    <a:pt x="4943961" y="492304"/>
                  </a:cubicBezTo>
                  <a:cubicBezTo>
                    <a:pt x="5039875" y="492304"/>
                    <a:pt x="5130256" y="459488"/>
                    <a:pt x="5209571" y="401517"/>
                  </a:cubicBezTo>
                  <a:lnTo>
                    <a:pt x="5254775" y="363608"/>
                  </a:lnTo>
                  <a:lnTo>
                    <a:pt x="5372276" y="258677"/>
                  </a:lnTo>
                  <a:lnTo>
                    <a:pt x="5413555" y="229399"/>
                  </a:lnTo>
                  <a:cubicBezTo>
                    <a:pt x="5496949" y="179682"/>
                    <a:pt x="5589577" y="151994"/>
                    <a:pt x="5687128" y="151994"/>
                  </a:cubicBezTo>
                  <a:cubicBezTo>
                    <a:pt x="5824342" y="151994"/>
                    <a:pt x="5951814" y="206774"/>
                    <a:pt x="6057555" y="300590"/>
                  </a:cubicBezTo>
                  <a:lnTo>
                    <a:pt x="6119611" y="356970"/>
                  </a:lnTo>
                  <a:cubicBezTo>
                    <a:pt x="6224155" y="532447"/>
                    <a:pt x="6382368" y="644296"/>
                    <a:pt x="6559439" y="644296"/>
                  </a:cubicBezTo>
                  <a:cubicBezTo>
                    <a:pt x="6727289" y="644296"/>
                    <a:pt x="6878193" y="543794"/>
                    <a:pt x="6982502" y="383863"/>
                  </a:cubicBezTo>
                  <a:cubicBezTo>
                    <a:pt x="6982586" y="383727"/>
                    <a:pt x="6982669" y="383590"/>
                    <a:pt x="6982753" y="383454"/>
                  </a:cubicBezTo>
                  <a:lnTo>
                    <a:pt x="6984246" y="380360"/>
                  </a:lnTo>
                  <a:cubicBezTo>
                    <a:pt x="6993820" y="364283"/>
                    <a:pt x="7011745" y="359934"/>
                    <a:pt x="7040195" y="286991"/>
                  </a:cubicBezTo>
                  <a:cubicBezTo>
                    <a:pt x="7161440" y="110751"/>
                    <a:pt x="7336845" y="1"/>
                    <a:pt x="7531947" y="1"/>
                  </a:cubicBezTo>
                  <a:cubicBezTo>
                    <a:pt x="7669161" y="1"/>
                    <a:pt x="7796634" y="54781"/>
                    <a:pt x="7902374" y="148597"/>
                  </a:cubicBezTo>
                  <a:lnTo>
                    <a:pt x="7950580" y="195936"/>
                  </a:lnTo>
                  <a:lnTo>
                    <a:pt x="7964430" y="204977"/>
                  </a:lnTo>
                  <a:cubicBezTo>
                    <a:pt x="8068974" y="380454"/>
                    <a:pt x="8227187" y="492302"/>
                    <a:pt x="8404258" y="492302"/>
                  </a:cubicBezTo>
                  <a:cubicBezTo>
                    <a:pt x="8500172" y="492302"/>
                    <a:pt x="8590554" y="459486"/>
                    <a:pt x="8669869" y="401515"/>
                  </a:cubicBezTo>
                  <a:lnTo>
                    <a:pt x="8832573" y="258676"/>
                  </a:lnTo>
                  <a:lnTo>
                    <a:pt x="8873853" y="229399"/>
                  </a:lnTo>
                  <a:cubicBezTo>
                    <a:pt x="8957248" y="179681"/>
                    <a:pt x="9049875" y="151993"/>
                    <a:pt x="9147426" y="151993"/>
                  </a:cubicBezTo>
                  <a:cubicBezTo>
                    <a:pt x="9284640" y="151993"/>
                    <a:pt x="9412112" y="206773"/>
                    <a:pt x="9517853" y="300589"/>
                  </a:cubicBezTo>
                  <a:lnTo>
                    <a:pt x="9566059" y="347928"/>
                  </a:lnTo>
                  <a:lnTo>
                    <a:pt x="9579908" y="356969"/>
                  </a:lnTo>
                  <a:cubicBezTo>
                    <a:pt x="9684452" y="532446"/>
                    <a:pt x="9842666" y="644295"/>
                    <a:pt x="10019738" y="644295"/>
                  </a:cubicBezTo>
                  <a:cubicBezTo>
                    <a:pt x="10187587" y="644295"/>
                    <a:pt x="10338491" y="543793"/>
                    <a:pt x="10442800" y="383862"/>
                  </a:cubicBezTo>
                  <a:lnTo>
                    <a:pt x="10443052" y="383453"/>
                  </a:lnTo>
                  <a:lnTo>
                    <a:pt x="10444544" y="380359"/>
                  </a:lnTo>
                  <a:cubicBezTo>
                    <a:pt x="10454381" y="361670"/>
                    <a:pt x="10493768" y="285294"/>
                    <a:pt x="10502074" y="271318"/>
                  </a:cubicBezTo>
                  <a:lnTo>
                    <a:pt x="10500493" y="286990"/>
                  </a:lnTo>
                  <a:cubicBezTo>
                    <a:pt x="10621738" y="110750"/>
                    <a:pt x="10797143" y="0"/>
                    <a:pt x="10992245" y="0"/>
                  </a:cubicBezTo>
                  <a:cubicBezTo>
                    <a:pt x="11129460" y="0"/>
                    <a:pt x="11256932" y="54780"/>
                    <a:pt x="11362672" y="148596"/>
                  </a:cubicBezTo>
                  <a:lnTo>
                    <a:pt x="11410878" y="195935"/>
                  </a:lnTo>
                  <a:lnTo>
                    <a:pt x="11424728" y="204976"/>
                  </a:lnTo>
                  <a:cubicBezTo>
                    <a:pt x="11529272" y="380453"/>
                    <a:pt x="11687485" y="492302"/>
                    <a:pt x="11864557" y="492302"/>
                  </a:cubicBezTo>
                  <a:cubicBezTo>
                    <a:pt x="12056385" y="492302"/>
                    <a:pt x="12226080" y="361034"/>
                    <a:pt x="12329384" y="159808"/>
                  </a:cubicBezTo>
                  <a:lnTo>
                    <a:pt x="12329210" y="177225"/>
                  </a:lnTo>
                  <a:cubicBezTo>
                    <a:pt x="12220799" y="463721"/>
                    <a:pt x="11995680" y="660610"/>
                    <a:pt x="11735544" y="660610"/>
                  </a:cubicBezTo>
                  <a:cubicBezTo>
                    <a:pt x="11598329" y="660610"/>
                    <a:pt x="11470857" y="605830"/>
                    <a:pt x="11365117" y="512014"/>
                  </a:cubicBezTo>
                  <a:lnTo>
                    <a:pt x="11316911" y="464675"/>
                  </a:lnTo>
                  <a:lnTo>
                    <a:pt x="11303061" y="455634"/>
                  </a:lnTo>
                  <a:cubicBezTo>
                    <a:pt x="11198517" y="280157"/>
                    <a:pt x="11040303" y="168308"/>
                    <a:pt x="10863232" y="168308"/>
                  </a:cubicBezTo>
                  <a:cubicBezTo>
                    <a:pt x="10695383" y="168308"/>
                    <a:pt x="10544478" y="268810"/>
                    <a:pt x="10440170" y="428741"/>
                  </a:cubicBezTo>
                  <a:lnTo>
                    <a:pt x="10439918" y="429150"/>
                  </a:lnTo>
                  <a:lnTo>
                    <a:pt x="10438426" y="432244"/>
                  </a:lnTo>
                  <a:cubicBezTo>
                    <a:pt x="10429871" y="446736"/>
                    <a:pt x="10397911" y="500540"/>
                    <a:pt x="10388586" y="516101"/>
                  </a:cubicBezTo>
                  <a:lnTo>
                    <a:pt x="10382477" y="525613"/>
                  </a:lnTo>
                  <a:cubicBezTo>
                    <a:pt x="10261232" y="701853"/>
                    <a:pt x="10085826" y="812603"/>
                    <a:pt x="9890724" y="812603"/>
                  </a:cubicBezTo>
                  <a:cubicBezTo>
                    <a:pt x="9753510" y="812603"/>
                    <a:pt x="9626038" y="757823"/>
                    <a:pt x="9520297" y="664007"/>
                  </a:cubicBezTo>
                  <a:lnTo>
                    <a:pt x="9472091" y="616668"/>
                  </a:lnTo>
                  <a:lnTo>
                    <a:pt x="9458242" y="607627"/>
                  </a:lnTo>
                  <a:cubicBezTo>
                    <a:pt x="9353698" y="432150"/>
                    <a:pt x="9195484" y="320302"/>
                    <a:pt x="9018413" y="320302"/>
                  </a:cubicBezTo>
                  <a:cubicBezTo>
                    <a:pt x="8922499" y="320302"/>
                    <a:pt x="8832118" y="353118"/>
                    <a:pt x="8752802" y="411089"/>
                  </a:cubicBezTo>
                  <a:lnTo>
                    <a:pt x="8707595" y="449000"/>
                  </a:lnTo>
                  <a:lnTo>
                    <a:pt x="8590098" y="553928"/>
                  </a:lnTo>
                  <a:lnTo>
                    <a:pt x="8548818" y="583206"/>
                  </a:lnTo>
                  <a:cubicBezTo>
                    <a:pt x="8465423" y="632923"/>
                    <a:pt x="8372797" y="660611"/>
                    <a:pt x="8275246" y="660611"/>
                  </a:cubicBezTo>
                  <a:cubicBezTo>
                    <a:pt x="8138031" y="660611"/>
                    <a:pt x="8010559" y="605831"/>
                    <a:pt x="7904819" y="512015"/>
                  </a:cubicBezTo>
                  <a:lnTo>
                    <a:pt x="7856612" y="464676"/>
                  </a:lnTo>
                  <a:lnTo>
                    <a:pt x="7842763" y="455635"/>
                  </a:lnTo>
                  <a:cubicBezTo>
                    <a:pt x="7738219" y="280158"/>
                    <a:pt x="7580006" y="168309"/>
                    <a:pt x="7402933" y="168309"/>
                  </a:cubicBezTo>
                  <a:cubicBezTo>
                    <a:pt x="7235085" y="168309"/>
                    <a:pt x="7084180" y="268811"/>
                    <a:pt x="6979871" y="428742"/>
                  </a:cubicBezTo>
                  <a:cubicBezTo>
                    <a:pt x="6979787" y="428878"/>
                    <a:pt x="6979704" y="429015"/>
                    <a:pt x="6979620" y="429151"/>
                  </a:cubicBezTo>
                  <a:lnTo>
                    <a:pt x="6922178" y="525614"/>
                  </a:lnTo>
                  <a:cubicBezTo>
                    <a:pt x="6800934" y="701854"/>
                    <a:pt x="6625529" y="812604"/>
                    <a:pt x="6430427" y="812604"/>
                  </a:cubicBezTo>
                  <a:cubicBezTo>
                    <a:pt x="6293211" y="812604"/>
                    <a:pt x="6165740" y="757824"/>
                    <a:pt x="6059999" y="664008"/>
                  </a:cubicBezTo>
                  <a:lnTo>
                    <a:pt x="6011793" y="616669"/>
                  </a:lnTo>
                  <a:lnTo>
                    <a:pt x="5997944" y="607628"/>
                  </a:lnTo>
                  <a:cubicBezTo>
                    <a:pt x="5893400" y="432151"/>
                    <a:pt x="5735186" y="320302"/>
                    <a:pt x="5558114" y="320302"/>
                  </a:cubicBezTo>
                  <a:cubicBezTo>
                    <a:pt x="5462200" y="320302"/>
                    <a:pt x="5371819" y="353119"/>
                    <a:pt x="5292505" y="411089"/>
                  </a:cubicBezTo>
                  <a:lnTo>
                    <a:pt x="5207594" y="488913"/>
                  </a:lnTo>
                  <a:lnTo>
                    <a:pt x="5088520" y="583208"/>
                  </a:lnTo>
                  <a:cubicBezTo>
                    <a:pt x="5005126" y="632925"/>
                    <a:pt x="4912499" y="660613"/>
                    <a:pt x="4814948" y="660613"/>
                  </a:cubicBezTo>
                  <a:cubicBezTo>
                    <a:pt x="4677733" y="660613"/>
                    <a:pt x="4550261" y="605833"/>
                    <a:pt x="4444521" y="512017"/>
                  </a:cubicBezTo>
                  <a:lnTo>
                    <a:pt x="4396314" y="464678"/>
                  </a:lnTo>
                  <a:lnTo>
                    <a:pt x="4382465" y="455637"/>
                  </a:lnTo>
                  <a:cubicBezTo>
                    <a:pt x="4277921" y="280160"/>
                    <a:pt x="4119708" y="168311"/>
                    <a:pt x="3942636" y="168311"/>
                  </a:cubicBezTo>
                  <a:cubicBezTo>
                    <a:pt x="3774787" y="168311"/>
                    <a:pt x="3623883" y="268813"/>
                    <a:pt x="3519574" y="428744"/>
                  </a:cubicBezTo>
                  <a:lnTo>
                    <a:pt x="3461880" y="525616"/>
                  </a:lnTo>
                  <a:cubicBezTo>
                    <a:pt x="3340636" y="701856"/>
                    <a:pt x="3165231" y="812606"/>
                    <a:pt x="2970129" y="812606"/>
                  </a:cubicBezTo>
                  <a:cubicBezTo>
                    <a:pt x="2832914" y="812606"/>
                    <a:pt x="2705442" y="757826"/>
                    <a:pt x="2599702" y="664010"/>
                  </a:cubicBezTo>
                  <a:lnTo>
                    <a:pt x="2551495" y="616671"/>
                  </a:lnTo>
                  <a:lnTo>
                    <a:pt x="2537646" y="607630"/>
                  </a:lnTo>
                  <a:cubicBezTo>
                    <a:pt x="2433102" y="432153"/>
                    <a:pt x="2274888" y="320304"/>
                    <a:pt x="2097817" y="320304"/>
                  </a:cubicBezTo>
                  <a:cubicBezTo>
                    <a:pt x="2001903" y="320304"/>
                    <a:pt x="1911522" y="353121"/>
                    <a:pt x="1832207" y="411091"/>
                  </a:cubicBezTo>
                  <a:lnTo>
                    <a:pt x="1722225" y="515954"/>
                  </a:lnTo>
                  <a:cubicBezTo>
                    <a:pt x="1688228" y="544641"/>
                    <a:pt x="1689486" y="559100"/>
                    <a:pt x="1628223" y="583210"/>
                  </a:cubicBezTo>
                  <a:cubicBezTo>
                    <a:pt x="1544828" y="632927"/>
                    <a:pt x="1452201" y="660615"/>
                    <a:pt x="1354650" y="660615"/>
                  </a:cubicBezTo>
                  <a:cubicBezTo>
                    <a:pt x="1217435" y="660615"/>
                    <a:pt x="1089964" y="605835"/>
                    <a:pt x="984223" y="512019"/>
                  </a:cubicBezTo>
                  <a:lnTo>
                    <a:pt x="931703" y="473303"/>
                  </a:lnTo>
                  <a:lnTo>
                    <a:pt x="922167" y="455639"/>
                  </a:lnTo>
                  <a:cubicBezTo>
                    <a:pt x="817623" y="280162"/>
                    <a:pt x="659410" y="168313"/>
                    <a:pt x="482338" y="168313"/>
                  </a:cubicBezTo>
                  <a:cubicBezTo>
                    <a:pt x="314489" y="168313"/>
                    <a:pt x="163585" y="268815"/>
                    <a:pt x="59276" y="428746"/>
                  </a:cubicBezTo>
                  <a:lnTo>
                    <a:pt x="59024" y="429155"/>
                  </a:lnTo>
                  <a:lnTo>
                    <a:pt x="30746" y="480219"/>
                  </a:lnTo>
                  <a:lnTo>
                    <a:pt x="1" y="541290"/>
                  </a:lnTo>
                </a:path>
              </a:pathLst>
            </a:custGeom>
            <a:solidFill>
              <a:schemeClr val="tx2">
                <a:lumMod val="10000"/>
                <a:alpha val="37000"/>
              </a:schemeClr>
            </a:solidFill>
            <a:ln w="0">
              <a:noFill/>
            </a:ln>
            <a:scene3d>
              <a:camera prst="orthographicFront"/>
              <a:lightRig rig="flat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s-ES" sz="1350"/>
            </a:p>
          </p:txBody>
        </p:sp>
        <p:sp>
          <p:nvSpPr>
            <p:cNvPr id="24" name="Forma libre 26"/>
            <p:cNvSpPr/>
            <p:nvPr/>
          </p:nvSpPr>
          <p:spPr>
            <a:xfrm rot="10800000">
              <a:off x="2195736" y="3939902"/>
              <a:ext cx="6696744" cy="603281"/>
            </a:xfrm>
            <a:custGeom>
              <a:avLst/>
              <a:gdLst>
                <a:gd name="connsiteX0" fmla="*/ 1354649 w 14191711"/>
                <a:gd name="connsiteY0" fmla="*/ 812608 h 812608"/>
                <a:gd name="connsiteX1" fmla="*/ 984222 w 14191711"/>
                <a:gd name="connsiteY1" fmla="*/ 664012 h 812608"/>
                <a:gd name="connsiteX2" fmla="*/ 936015 w 14191711"/>
                <a:gd name="connsiteY2" fmla="*/ 616673 h 812608"/>
                <a:gd name="connsiteX3" fmla="*/ 931702 w 14191711"/>
                <a:gd name="connsiteY3" fmla="*/ 625297 h 812608"/>
                <a:gd name="connsiteX4" fmla="*/ 922166 w 14191711"/>
                <a:gd name="connsiteY4" fmla="*/ 607632 h 812608"/>
                <a:gd name="connsiteX5" fmla="*/ 482337 w 14191711"/>
                <a:gd name="connsiteY5" fmla="*/ 320306 h 812608"/>
                <a:gd name="connsiteX6" fmla="*/ 17510 w 14191711"/>
                <a:gd name="connsiteY6" fmla="*/ 652800 h 812608"/>
                <a:gd name="connsiteX7" fmla="*/ 0 w 14191711"/>
                <a:gd name="connsiteY7" fmla="*/ 693284 h 812608"/>
                <a:gd name="connsiteX8" fmla="*/ 17683 w 14191711"/>
                <a:gd name="connsiteY8" fmla="*/ 635383 h 812608"/>
                <a:gd name="connsiteX9" fmla="*/ 611350 w 14191711"/>
                <a:gd name="connsiteY9" fmla="*/ 151998 h 812608"/>
                <a:gd name="connsiteX10" fmla="*/ 981777 w 14191711"/>
                <a:gd name="connsiteY10" fmla="*/ 300594 h 812608"/>
                <a:gd name="connsiteX11" fmla="*/ 1029983 w 14191711"/>
                <a:gd name="connsiteY11" fmla="*/ 347933 h 812608"/>
                <a:gd name="connsiteX12" fmla="*/ 1034297 w 14191711"/>
                <a:gd name="connsiteY12" fmla="*/ 339310 h 812608"/>
                <a:gd name="connsiteX13" fmla="*/ 1043833 w 14191711"/>
                <a:gd name="connsiteY13" fmla="*/ 356974 h 812608"/>
                <a:gd name="connsiteX14" fmla="*/ 1483662 w 14191711"/>
                <a:gd name="connsiteY14" fmla="*/ 644300 h 812608"/>
                <a:gd name="connsiteX15" fmla="*/ 1906724 w 14191711"/>
                <a:gd name="connsiteY15" fmla="*/ 383867 h 812608"/>
                <a:gd name="connsiteX16" fmla="*/ 1906976 w 14191711"/>
                <a:gd name="connsiteY16" fmla="*/ 383458 h 812608"/>
                <a:gd name="connsiteX17" fmla="*/ 1908468 w 14191711"/>
                <a:gd name="connsiteY17" fmla="*/ 380364 h 812608"/>
                <a:gd name="connsiteX18" fmla="*/ 1935254 w 14191711"/>
                <a:gd name="connsiteY18" fmla="*/ 332394 h 812608"/>
                <a:gd name="connsiteX19" fmla="*/ 1948509 w 14191711"/>
                <a:gd name="connsiteY19" fmla="*/ 311759 h 812608"/>
                <a:gd name="connsiteX20" fmla="*/ 1965999 w 14191711"/>
                <a:gd name="connsiteY20" fmla="*/ 271323 h 812608"/>
                <a:gd name="connsiteX21" fmla="*/ 1958307 w 14191711"/>
                <a:gd name="connsiteY21" fmla="*/ 296507 h 812608"/>
                <a:gd name="connsiteX22" fmla="*/ 1964417 w 14191711"/>
                <a:gd name="connsiteY22" fmla="*/ 286995 h 812608"/>
                <a:gd name="connsiteX23" fmla="*/ 2456169 w 14191711"/>
                <a:gd name="connsiteY23" fmla="*/ 5 h 812608"/>
                <a:gd name="connsiteX24" fmla="*/ 2826596 w 14191711"/>
                <a:gd name="connsiteY24" fmla="*/ 148601 h 812608"/>
                <a:gd name="connsiteX25" fmla="*/ 2874802 w 14191711"/>
                <a:gd name="connsiteY25" fmla="*/ 195940 h 812608"/>
                <a:gd name="connsiteX26" fmla="*/ 2879116 w 14191711"/>
                <a:gd name="connsiteY26" fmla="*/ 187316 h 812608"/>
                <a:gd name="connsiteX27" fmla="*/ 2888652 w 14191711"/>
                <a:gd name="connsiteY27" fmla="*/ 204981 h 812608"/>
                <a:gd name="connsiteX28" fmla="*/ 3328481 w 14191711"/>
                <a:gd name="connsiteY28" fmla="*/ 492306 h 812608"/>
                <a:gd name="connsiteX29" fmla="*/ 3594091 w 14191711"/>
                <a:gd name="connsiteY29" fmla="*/ 401519 h 812608"/>
                <a:gd name="connsiteX30" fmla="*/ 3639295 w 14191711"/>
                <a:gd name="connsiteY30" fmla="*/ 363610 h 812608"/>
                <a:gd name="connsiteX31" fmla="*/ 3644872 w 14191711"/>
                <a:gd name="connsiteY31" fmla="*/ 356534 h 812608"/>
                <a:gd name="connsiteX32" fmla="*/ 3679001 w 14191711"/>
                <a:gd name="connsiteY32" fmla="*/ 323696 h 812608"/>
                <a:gd name="connsiteX33" fmla="*/ 3704073 w 14191711"/>
                <a:gd name="connsiteY33" fmla="*/ 296657 h 812608"/>
                <a:gd name="connsiteX34" fmla="*/ 3793308 w 14191711"/>
                <a:gd name="connsiteY34" fmla="*/ 159813 h 812608"/>
                <a:gd name="connsiteX35" fmla="*/ 3810818 w 14191711"/>
                <a:gd name="connsiteY35" fmla="*/ 119329 h 812608"/>
                <a:gd name="connsiteX36" fmla="*/ 3793135 w 14191711"/>
                <a:gd name="connsiteY36" fmla="*/ 177230 h 812608"/>
                <a:gd name="connsiteX37" fmla="*/ 3756797 w 14191711"/>
                <a:gd name="connsiteY37" fmla="*/ 258678 h 812608"/>
                <a:gd name="connsiteX38" fmla="*/ 3798075 w 14191711"/>
                <a:gd name="connsiteY38" fmla="*/ 229401 h 812608"/>
                <a:gd name="connsiteX39" fmla="*/ 4071648 w 14191711"/>
                <a:gd name="connsiteY39" fmla="*/ 151996 h 812608"/>
                <a:gd name="connsiteX40" fmla="*/ 4442075 w 14191711"/>
                <a:gd name="connsiteY40" fmla="*/ 300592 h 812608"/>
                <a:gd name="connsiteX41" fmla="*/ 4490281 w 14191711"/>
                <a:gd name="connsiteY41" fmla="*/ 347931 h 812608"/>
                <a:gd name="connsiteX42" fmla="*/ 4494595 w 14191711"/>
                <a:gd name="connsiteY42" fmla="*/ 339308 h 812608"/>
                <a:gd name="connsiteX43" fmla="*/ 4504131 w 14191711"/>
                <a:gd name="connsiteY43" fmla="*/ 356972 h 812608"/>
                <a:gd name="connsiteX44" fmla="*/ 4943960 w 14191711"/>
                <a:gd name="connsiteY44" fmla="*/ 644298 h 812608"/>
                <a:gd name="connsiteX45" fmla="*/ 5367022 w 14191711"/>
                <a:gd name="connsiteY45" fmla="*/ 383865 h 812608"/>
                <a:gd name="connsiteX46" fmla="*/ 5367274 w 14191711"/>
                <a:gd name="connsiteY46" fmla="*/ 383456 h 812608"/>
                <a:gd name="connsiteX47" fmla="*/ 5368766 w 14191711"/>
                <a:gd name="connsiteY47" fmla="*/ 380362 h 812608"/>
                <a:gd name="connsiteX48" fmla="*/ 5395552 w 14191711"/>
                <a:gd name="connsiteY48" fmla="*/ 332392 h 812608"/>
                <a:gd name="connsiteX49" fmla="*/ 5408807 w 14191711"/>
                <a:gd name="connsiteY49" fmla="*/ 311757 h 812608"/>
                <a:gd name="connsiteX50" fmla="*/ 5426297 w 14191711"/>
                <a:gd name="connsiteY50" fmla="*/ 271321 h 812608"/>
                <a:gd name="connsiteX51" fmla="*/ 5418605 w 14191711"/>
                <a:gd name="connsiteY51" fmla="*/ 296505 h 812608"/>
                <a:gd name="connsiteX52" fmla="*/ 5424715 w 14191711"/>
                <a:gd name="connsiteY52" fmla="*/ 286993 h 812608"/>
                <a:gd name="connsiteX53" fmla="*/ 5916467 w 14191711"/>
                <a:gd name="connsiteY53" fmla="*/ 3 h 812608"/>
                <a:gd name="connsiteX54" fmla="*/ 6286894 w 14191711"/>
                <a:gd name="connsiteY54" fmla="*/ 148599 h 812608"/>
                <a:gd name="connsiteX55" fmla="*/ 6335100 w 14191711"/>
                <a:gd name="connsiteY55" fmla="*/ 195938 h 812608"/>
                <a:gd name="connsiteX56" fmla="*/ 6339414 w 14191711"/>
                <a:gd name="connsiteY56" fmla="*/ 187314 h 812608"/>
                <a:gd name="connsiteX57" fmla="*/ 6348950 w 14191711"/>
                <a:gd name="connsiteY57" fmla="*/ 204979 h 812608"/>
                <a:gd name="connsiteX58" fmla="*/ 6788779 w 14191711"/>
                <a:gd name="connsiteY58" fmla="*/ 492304 h 812608"/>
                <a:gd name="connsiteX59" fmla="*/ 7054389 w 14191711"/>
                <a:gd name="connsiteY59" fmla="*/ 401517 h 812608"/>
                <a:gd name="connsiteX60" fmla="*/ 7099593 w 14191711"/>
                <a:gd name="connsiteY60" fmla="*/ 363608 h 812608"/>
                <a:gd name="connsiteX61" fmla="*/ 7105170 w 14191711"/>
                <a:gd name="connsiteY61" fmla="*/ 356532 h 812608"/>
                <a:gd name="connsiteX62" fmla="*/ 7139299 w 14191711"/>
                <a:gd name="connsiteY62" fmla="*/ 323694 h 812608"/>
                <a:gd name="connsiteX63" fmla="*/ 7164371 w 14191711"/>
                <a:gd name="connsiteY63" fmla="*/ 296655 h 812608"/>
                <a:gd name="connsiteX64" fmla="*/ 7253606 w 14191711"/>
                <a:gd name="connsiteY64" fmla="*/ 159811 h 812608"/>
                <a:gd name="connsiteX65" fmla="*/ 7271116 w 14191711"/>
                <a:gd name="connsiteY65" fmla="*/ 119327 h 812608"/>
                <a:gd name="connsiteX66" fmla="*/ 7253432 w 14191711"/>
                <a:gd name="connsiteY66" fmla="*/ 177228 h 812608"/>
                <a:gd name="connsiteX67" fmla="*/ 7217094 w 14191711"/>
                <a:gd name="connsiteY67" fmla="*/ 258677 h 812608"/>
                <a:gd name="connsiteX68" fmla="*/ 7258373 w 14191711"/>
                <a:gd name="connsiteY68" fmla="*/ 229399 h 812608"/>
                <a:gd name="connsiteX69" fmla="*/ 7531946 w 14191711"/>
                <a:gd name="connsiteY69" fmla="*/ 151994 h 812608"/>
                <a:gd name="connsiteX70" fmla="*/ 7902373 w 14191711"/>
                <a:gd name="connsiteY70" fmla="*/ 300590 h 812608"/>
                <a:gd name="connsiteX71" fmla="*/ 7950579 w 14191711"/>
                <a:gd name="connsiteY71" fmla="*/ 347929 h 812608"/>
                <a:gd name="connsiteX72" fmla="*/ 7954893 w 14191711"/>
                <a:gd name="connsiteY72" fmla="*/ 339306 h 812608"/>
                <a:gd name="connsiteX73" fmla="*/ 7964429 w 14191711"/>
                <a:gd name="connsiteY73" fmla="*/ 356970 h 812608"/>
                <a:gd name="connsiteX74" fmla="*/ 8404257 w 14191711"/>
                <a:gd name="connsiteY74" fmla="*/ 644296 h 812608"/>
                <a:gd name="connsiteX75" fmla="*/ 8827320 w 14191711"/>
                <a:gd name="connsiteY75" fmla="*/ 383863 h 812608"/>
                <a:gd name="connsiteX76" fmla="*/ 8827571 w 14191711"/>
                <a:gd name="connsiteY76" fmla="*/ 383454 h 812608"/>
                <a:gd name="connsiteX77" fmla="*/ 8829064 w 14191711"/>
                <a:gd name="connsiteY77" fmla="*/ 380360 h 812608"/>
                <a:gd name="connsiteX78" fmla="*/ 8855850 w 14191711"/>
                <a:gd name="connsiteY78" fmla="*/ 332390 h 812608"/>
                <a:gd name="connsiteX79" fmla="*/ 8869104 w 14191711"/>
                <a:gd name="connsiteY79" fmla="*/ 311755 h 812608"/>
                <a:gd name="connsiteX80" fmla="*/ 8886595 w 14191711"/>
                <a:gd name="connsiteY80" fmla="*/ 271319 h 812608"/>
                <a:gd name="connsiteX81" fmla="*/ 8878903 w 14191711"/>
                <a:gd name="connsiteY81" fmla="*/ 296503 h 812608"/>
                <a:gd name="connsiteX82" fmla="*/ 8885013 w 14191711"/>
                <a:gd name="connsiteY82" fmla="*/ 286991 h 812608"/>
                <a:gd name="connsiteX83" fmla="*/ 9376765 w 14191711"/>
                <a:gd name="connsiteY83" fmla="*/ 1 h 812608"/>
                <a:gd name="connsiteX84" fmla="*/ 9747192 w 14191711"/>
                <a:gd name="connsiteY84" fmla="*/ 148597 h 812608"/>
                <a:gd name="connsiteX85" fmla="*/ 9795398 w 14191711"/>
                <a:gd name="connsiteY85" fmla="*/ 195936 h 812608"/>
                <a:gd name="connsiteX86" fmla="*/ 9799712 w 14191711"/>
                <a:gd name="connsiteY86" fmla="*/ 187312 h 812608"/>
                <a:gd name="connsiteX87" fmla="*/ 9809248 w 14191711"/>
                <a:gd name="connsiteY87" fmla="*/ 204977 h 812608"/>
                <a:gd name="connsiteX88" fmla="*/ 10249076 w 14191711"/>
                <a:gd name="connsiteY88" fmla="*/ 492302 h 812608"/>
                <a:gd name="connsiteX89" fmla="*/ 10514687 w 14191711"/>
                <a:gd name="connsiteY89" fmla="*/ 401515 h 812608"/>
                <a:gd name="connsiteX90" fmla="*/ 10559894 w 14191711"/>
                <a:gd name="connsiteY90" fmla="*/ 363604 h 812608"/>
                <a:gd name="connsiteX91" fmla="*/ 10565468 w 14191711"/>
                <a:gd name="connsiteY91" fmla="*/ 356531 h 812608"/>
                <a:gd name="connsiteX92" fmla="*/ 10599588 w 14191711"/>
                <a:gd name="connsiteY92" fmla="*/ 323702 h 812608"/>
                <a:gd name="connsiteX93" fmla="*/ 10624669 w 14191711"/>
                <a:gd name="connsiteY93" fmla="*/ 296653 h 812608"/>
                <a:gd name="connsiteX94" fmla="*/ 10713904 w 14191711"/>
                <a:gd name="connsiteY94" fmla="*/ 159809 h 812608"/>
                <a:gd name="connsiteX95" fmla="*/ 10731414 w 14191711"/>
                <a:gd name="connsiteY95" fmla="*/ 119325 h 812608"/>
                <a:gd name="connsiteX96" fmla="*/ 10713730 w 14191711"/>
                <a:gd name="connsiteY96" fmla="*/ 177226 h 812608"/>
                <a:gd name="connsiteX97" fmla="*/ 10677391 w 14191711"/>
                <a:gd name="connsiteY97" fmla="*/ 258676 h 812608"/>
                <a:gd name="connsiteX98" fmla="*/ 10718671 w 14191711"/>
                <a:gd name="connsiteY98" fmla="*/ 229399 h 812608"/>
                <a:gd name="connsiteX99" fmla="*/ 10992244 w 14191711"/>
                <a:gd name="connsiteY99" fmla="*/ 151993 h 812608"/>
                <a:gd name="connsiteX100" fmla="*/ 11362671 w 14191711"/>
                <a:gd name="connsiteY100" fmla="*/ 300589 h 812608"/>
                <a:gd name="connsiteX101" fmla="*/ 11410877 w 14191711"/>
                <a:gd name="connsiteY101" fmla="*/ 347928 h 812608"/>
                <a:gd name="connsiteX102" fmla="*/ 11415191 w 14191711"/>
                <a:gd name="connsiteY102" fmla="*/ 339305 h 812608"/>
                <a:gd name="connsiteX103" fmla="*/ 11424726 w 14191711"/>
                <a:gd name="connsiteY103" fmla="*/ 356969 h 812608"/>
                <a:gd name="connsiteX104" fmla="*/ 11864556 w 14191711"/>
                <a:gd name="connsiteY104" fmla="*/ 644295 h 812608"/>
                <a:gd name="connsiteX105" fmla="*/ 12287618 w 14191711"/>
                <a:gd name="connsiteY105" fmla="*/ 383862 h 812608"/>
                <a:gd name="connsiteX106" fmla="*/ 12287870 w 14191711"/>
                <a:gd name="connsiteY106" fmla="*/ 383453 h 812608"/>
                <a:gd name="connsiteX107" fmla="*/ 12289362 w 14191711"/>
                <a:gd name="connsiteY107" fmla="*/ 380359 h 812608"/>
                <a:gd name="connsiteX108" fmla="*/ 12316148 w 14191711"/>
                <a:gd name="connsiteY108" fmla="*/ 332389 h 812608"/>
                <a:gd name="connsiteX109" fmla="*/ 12329403 w 14191711"/>
                <a:gd name="connsiteY109" fmla="*/ 311754 h 812608"/>
                <a:gd name="connsiteX110" fmla="*/ 12346892 w 14191711"/>
                <a:gd name="connsiteY110" fmla="*/ 271318 h 812608"/>
                <a:gd name="connsiteX111" fmla="*/ 12339201 w 14191711"/>
                <a:gd name="connsiteY111" fmla="*/ 296502 h 812608"/>
                <a:gd name="connsiteX112" fmla="*/ 12345311 w 14191711"/>
                <a:gd name="connsiteY112" fmla="*/ 286990 h 812608"/>
                <a:gd name="connsiteX113" fmla="*/ 12837063 w 14191711"/>
                <a:gd name="connsiteY113" fmla="*/ 0 h 812608"/>
                <a:gd name="connsiteX114" fmla="*/ 13207490 w 14191711"/>
                <a:gd name="connsiteY114" fmla="*/ 148596 h 812608"/>
                <a:gd name="connsiteX115" fmla="*/ 13255696 w 14191711"/>
                <a:gd name="connsiteY115" fmla="*/ 195935 h 812608"/>
                <a:gd name="connsiteX116" fmla="*/ 13260010 w 14191711"/>
                <a:gd name="connsiteY116" fmla="*/ 187311 h 812608"/>
                <a:gd name="connsiteX117" fmla="*/ 13269546 w 14191711"/>
                <a:gd name="connsiteY117" fmla="*/ 204976 h 812608"/>
                <a:gd name="connsiteX118" fmla="*/ 13709375 w 14191711"/>
                <a:gd name="connsiteY118" fmla="*/ 492302 h 812608"/>
                <a:gd name="connsiteX119" fmla="*/ 14174202 w 14191711"/>
                <a:gd name="connsiteY119" fmla="*/ 159808 h 812608"/>
                <a:gd name="connsiteX120" fmla="*/ 14191711 w 14191711"/>
                <a:gd name="connsiteY120" fmla="*/ 119324 h 812608"/>
                <a:gd name="connsiteX121" fmla="*/ 14174028 w 14191711"/>
                <a:gd name="connsiteY121" fmla="*/ 177225 h 812608"/>
                <a:gd name="connsiteX122" fmla="*/ 13580362 w 14191711"/>
                <a:gd name="connsiteY122" fmla="*/ 660610 h 812608"/>
                <a:gd name="connsiteX123" fmla="*/ 13209935 w 14191711"/>
                <a:gd name="connsiteY123" fmla="*/ 512014 h 812608"/>
                <a:gd name="connsiteX124" fmla="*/ 13161729 w 14191711"/>
                <a:gd name="connsiteY124" fmla="*/ 464675 h 812608"/>
                <a:gd name="connsiteX125" fmla="*/ 13157414 w 14191711"/>
                <a:gd name="connsiteY125" fmla="*/ 473298 h 812608"/>
                <a:gd name="connsiteX126" fmla="*/ 13147879 w 14191711"/>
                <a:gd name="connsiteY126" fmla="*/ 455634 h 812608"/>
                <a:gd name="connsiteX127" fmla="*/ 12708050 w 14191711"/>
                <a:gd name="connsiteY127" fmla="*/ 168308 h 812608"/>
                <a:gd name="connsiteX128" fmla="*/ 12284988 w 14191711"/>
                <a:gd name="connsiteY128" fmla="*/ 428741 h 812608"/>
                <a:gd name="connsiteX129" fmla="*/ 12284736 w 14191711"/>
                <a:gd name="connsiteY129" fmla="*/ 429150 h 812608"/>
                <a:gd name="connsiteX130" fmla="*/ 12283244 w 14191711"/>
                <a:gd name="connsiteY130" fmla="*/ 432244 h 812608"/>
                <a:gd name="connsiteX131" fmla="*/ 12256457 w 14191711"/>
                <a:gd name="connsiteY131" fmla="*/ 480214 h 812608"/>
                <a:gd name="connsiteX132" fmla="*/ 12243203 w 14191711"/>
                <a:gd name="connsiteY132" fmla="*/ 500849 h 812608"/>
                <a:gd name="connsiteX133" fmla="*/ 12225713 w 14191711"/>
                <a:gd name="connsiteY133" fmla="*/ 541285 h 812608"/>
                <a:gd name="connsiteX134" fmla="*/ 12233404 w 14191711"/>
                <a:gd name="connsiteY134" fmla="*/ 516101 h 812608"/>
                <a:gd name="connsiteX135" fmla="*/ 12227295 w 14191711"/>
                <a:gd name="connsiteY135" fmla="*/ 525613 h 812608"/>
                <a:gd name="connsiteX136" fmla="*/ 11735542 w 14191711"/>
                <a:gd name="connsiteY136" fmla="*/ 812603 h 812608"/>
                <a:gd name="connsiteX137" fmla="*/ 11365115 w 14191711"/>
                <a:gd name="connsiteY137" fmla="*/ 664007 h 812608"/>
                <a:gd name="connsiteX138" fmla="*/ 11316909 w 14191711"/>
                <a:gd name="connsiteY138" fmla="*/ 616668 h 812608"/>
                <a:gd name="connsiteX139" fmla="*/ 11312595 w 14191711"/>
                <a:gd name="connsiteY139" fmla="*/ 625292 h 812608"/>
                <a:gd name="connsiteX140" fmla="*/ 11303060 w 14191711"/>
                <a:gd name="connsiteY140" fmla="*/ 607627 h 812608"/>
                <a:gd name="connsiteX141" fmla="*/ 10863231 w 14191711"/>
                <a:gd name="connsiteY141" fmla="*/ 320302 h 812608"/>
                <a:gd name="connsiteX142" fmla="*/ 10597620 w 14191711"/>
                <a:gd name="connsiteY142" fmla="*/ 411089 h 812608"/>
                <a:gd name="connsiteX143" fmla="*/ 10552413 w 14191711"/>
                <a:gd name="connsiteY143" fmla="*/ 449000 h 812608"/>
                <a:gd name="connsiteX144" fmla="*/ 10546840 w 14191711"/>
                <a:gd name="connsiteY144" fmla="*/ 456073 h 812608"/>
                <a:gd name="connsiteX145" fmla="*/ 10512719 w 14191711"/>
                <a:gd name="connsiteY145" fmla="*/ 488902 h 812608"/>
                <a:gd name="connsiteX146" fmla="*/ 10487638 w 14191711"/>
                <a:gd name="connsiteY146" fmla="*/ 515951 h 812608"/>
                <a:gd name="connsiteX147" fmla="*/ 10398403 w 14191711"/>
                <a:gd name="connsiteY147" fmla="*/ 652795 h 812608"/>
                <a:gd name="connsiteX148" fmla="*/ 10380893 w 14191711"/>
                <a:gd name="connsiteY148" fmla="*/ 693279 h 812608"/>
                <a:gd name="connsiteX149" fmla="*/ 10398577 w 14191711"/>
                <a:gd name="connsiteY149" fmla="*/ 635378 h 812608"/>
                <a:gd name="connsiteX150" fmla="*/ 10434916 w 14191711"/>
                <a:gd name="connsiteY150" fmla="*/ 553928 h 812608"/>
                <a:gd name="connsiteX151" fmla="*/ 10393636 w 14191711"/>
                <a:gd name="connsiteY151" fmla="*/ 583206 h 812608"/>
                <a:gd name="connsiteX152" fmla="*/ 10120064 w 14191711"/>
                <a:gd name="connsiteY152" fmla="*/ 660611 h 812608"/>
                <a:gd name="connsiteX153" fmla="*/ 9749637 w 14191711"/>
                <a:gd name="connsiteY153" fmla="*/ 512015 h 812608"/>
                <a:gd name="connsiteX154" fmla="*/ 9701430 w 14191711"/>
                <a:gd name="connsiteY154" fmla="*/ 464676 h 812608"/>
                <a:gd name="connsiteX155" fmla="*/ 9697117 w 14191711"/>
                <a:gd name="connsiteY155" fmla="*/ 473299 h 812608"/>
                <a:gd name="connsiteX156" fmla="*/ 9687581 w 14191711"/>
                <a:gd name="connsiteY156" fmla="*/ 455635 h 812608"/>
                <a:gd name="connsiteX157" fmla="*/ 9247751 w 14191711"/>
                <a:gd name="connsiteY157" fmla="*/ 168309 h 812608"/>
                <a:gd name="connsiteX158" fmla="*/ 8824689 w 14191711"/>
                <a:gd name="connsiteY158" fmla="*/ 428742 h 812608"/>
                <a:gd name="connsiteX159" fmla="*/ 8824438 w 14191711"/>
                <a:gd name="connsiteY159" fmla="*/ 429151 h 812608"/>
                <a:gd name="connsiteX160" fmla="*/ 8822946 w 14191711"/>
                <a:gd name="connsiteY160" fmla="*/ 432245 h 812608"/>
                <a:gd name="connsiteX161" fmla="*/ 8796160 w 14191711"/>
                <a:gd name="connsiteY161" fmla="*/ 480215 h 812608"/>
                <a:gd name="connsiteX162" fmla="*/ 8782904 w 14191711"/>
                <a:gd name="connsiteY162" fmla="*/ 500850 h 812608"/>
                <a:gd name="connsiteX163" fmla="*/ 8765415 w 14191711"/>
                <a:gd name="connsiteY163" fmla="*/ 541286 h 812608"/>
                <a:gd name="connsiteX164" fmla="*/ 8773106 w 14191711"/>
                <a:gd name="connsiteY164" fmla="*/ 516102 h 812608"/>
                <a:gd name="connsiteX165" fmla="*/ 8766996 w 14191711"/>
                <a:gd name="connsiteY165" fmla="*/ 525614 h 812608"/>
                <a:gd name="connsiteX166" fmla="*/ 8275245 w 14191711"/>
                <a:gd name="connsiteY166" fmla="*/ 812604 h 812608"/>
                <a:gd name="connsiteX167" fmla="*/ 7904817 w 14191711"/>
                <a:gd name="connsiteY167" fmla="*/ 664008 h 812608"/>
                <a:gd name="connsiteX168" fmla="*/ 7856611 w 14191711"/>
                <a:gd name="connsiteY168" fmla="*/ 616669 h 812608"/>
                <a:gd name="connsiteX169" fmla="*/ 7852297 w 14191711"/>
                <a:gd name="connsiteY169" fmla="*/ 625293 h 812608"/>
                <a:gd name="connsiteX170" fmla="*/ 7842762 w 14191711"/>
                <a:gd name="connsiteY170" fmla="*/ 607628 h 812608"/>
                <a:gd name="connsiteX171" fmla="*/ 7402932 w 14191711"/>
                <a:gd name="connsiteY171" fmla="*/ 320302 h 812608"/>
                <a:gd name="connsiteX172" fmla="*/ 7137323 w 14191711"/>
                <a:gd name="connsiteY172" fmla="*/ 411089 h 812608"/>
                <a:gd name="connsiteX173" fmla="*/ 7092118 w 14191711"/>
                <a:gd name="connsiteY173" fmla="*/ 448999 h 812608"/>
                <a:gd name="connsiteX174" fmla="*/ 7086542 w 14191711"/>
                <a:gd name="connsiteY174" fmla="*/ 456075 h 812608"/>
                <a:gd name="connsiteX175" fmla="*/ 7052412 w 14191711"/>
                <a:gd name="connsiteY175" fmla="*/ 488913 h 812608"/>
                <a:gd name="connsiteX176" fmla="*/ 7027340 w 14191711"/>
                <a:gd name="connsiteY176" fmla="*/ 515952 h 812608"/>
                <a:gd name="connsiteX177" fmla="*/ 6938105 w 14191711"/>
                <a:gd name="connsiteY177" fmla="*/ 652796 h 812608"/>
                <a:gd name="connsiteX178" fmla="*/ 6920596 w 14191711"/>
                <a:gd name="connsiteY178" fmla="*/ 693280 h 812608"/>
                <a:gd name="connsiteX179" fmla="*/ 6938279 w 14191711"/>
                <a:gd name="connsiteY179" fmla="*/ 635379 h 812608"/>
                <a:gd name="connsiteX180" fmla="*/ 6974617 w 14191711"/>
                <a:gd name="connsiteY180" fmla="*/ 553930 h 812608"/>
                <a:gd name="connsiteX181" fmla="*/ 6933338 w 14191711"/>
                <a:gd name="connsiteY181" fmla="*/ 583208 h 812608"/>
                <a:gd name="connsiteX182" fmla="*/ 6659766 w 14191711"/>
                <a:gd name="connsiteY182" fmla="*/ 660613 h 812608"/>
                <a:gd name="connsiteX183" fmla="*/ 6289339 w 14191711"/>
                <a:gd name="connsiteY183" fmla="*/ 512017 h 812608"/>
                <a:gd name="connsiteX184" fmla="*/ 6241132 w 14191711"/>
                <a:gd name="connsiteY184" fmla="*/ 464678 h 812608"/>
                <a:gd name="connsiteX185" fmla="*/ 6236819 w 14191711"/>
                <a:gd name="connsiteY185" fmla="*/ 473301 h 812608"/>
                <a:gd name="connsiteX186" fmla="*/ 6227283 w 14191711"/>
                <a:gd name="connsiteY186" fmla="*/ 455637 h 812608"/>
                <a:gd name="connsiteX187" fmla="*/ 5787454 w 14191711"/>
                <a:gd name="connsiteY187" fmla="*/ 168311 h 812608"/>
                <a:gd name="connsiteX188" fmla="*/ 5364392 w 14191711"/>
                <a:gd name="connsiteY188" fmla="*/ 428744 h 812608"/>
                <a:gd name="connsiteX189" fmla="*/ 5364140 w 14191711"/>
                <a:gd name="connsiteY189" fmla="*/ 429153 h 812608"/>
                <a:gd name="connsiteX190" fmla="*/ 5362648 w 14191711"/>
                <a:gd name="connsiteY190" fmla="*/ 432247 h 812608"/>
                <a:gd name="connsiteX191" fmla="*/ 5335862 w 14191711"/>
                <a:gd name="connsiteY191" fmla="*/ 480217 h 812608"/>
                <a:gd name="connsiteX192" fmla="*/ 5322606 w 14191711"/>
                <a:gd name="connsiteY192" fmla="*/ 500852 h 812608"/>
                <a:gd name="connsiteX193" fmla="*/ 5305117 w 14191711"/>
                <a:gd name="connsiteY193" fmla="*/ 541288 h 812608"/>
                <a:gd name="connsiteX194" fmla="*/ 5312809 w 14191711"/>
                <a:gd name="connsiteY194" fmla="*/ 516104 h 812608"/>
                <a:gd name="connsiteX195" fmla="*/ 5306698 w 14191711"/>
                <a:gd name="connsiteY195" fmla="*/ 525616 h 812608"/>
                <a:gd name="connsiteX196" fmla="*/ 4814947 w 14191711"/>
                <a:gd name="connsiteY196" fmla="*/ 812606 h 812608"/>
                <a:gd name="connsiteX197" fmla="*/ 4444520 w 14191711"/>
                <a:gd name="connsiteY197" fmla="*/ 664010 h 812608"/>
                <a:gd name="connsiteX198" fmla="*/ 4396313 w 14191711"/>
                <a:gd name="connsiteY198" fmla="*/ 616671 h 812608"/>
                <a:gd name="connsiteX199" fmla="*/ 4392000 w 14191711"/>
                <a:gd name="connsiteY199" fmla="*/ 625295 h 812608"/>
                <a:gd name="connsiteX200" fmla="*/ 4382464 w 14191711"/>
                <a:gd name="connsiteY200" fmla="*/ 607630 h 812608"/>
                <a:gd name="connsiteX201" fmla="*/ 3942635 w 14191711"/>
                <a:gd name="connsiteY201" fmla="*/ 320304 h 812608"/>
                <a:gd name="connsiteX202" fmla="*/ 3677025 w 14191711"/>
                <a:gd name="connsiteY202" fmla="*/ 411091 h 812608"/>
                <a:gd name="connsiteX203" fmla="*/ 3631821 w 14191711"/>
                <a:gd name="connsiteY203" fmla="*/ 449001 h 812608"/>
                <a:gd name="connsiteX204" fmla="*/ 3626244 w 14191711"/>
                <a:gd name="connsiteY204" fmla="*/ 456077 h 812608"/>
                <a:gd name="connsiteX205" fmla="*/ 3592115 w 14191711"/>
                <a:gd name="connsiteY205" fmla="*/ 488915 h 812608"/>
                <a:gd name="connsiteX206" fmla="*/ 3567043 w 14191711"/>
                <a:gd name="connsiteY206" fmla="*/ 515954 h 812608"/>
                <a:gd name="connsiteX207" fmla="*/ 3477808 w 14191711"/>
                <a:gd name="connsiteY207" fmla="*/ 652798 h 812608"/>
                <a:gd name="connsiteX208" fmla="*/ 3460298 w 14191711"/>
                <a:gd name="connsiteY208" fmla="*/ 693282 h 812608"/>
                <a:gd name="connsiteX209" fmla="*/ 3477981 w 14191711"/>
                <a:gd name="connsiteY209" fmla="*/ 635381 h 812608"/>
                <a:gd name="connsiteX210" fmla="*/ 3514319 w 14191711"/>
                <a:gd name="connsiteY210" fmla="*/ 553933 h 812608"/>
                <a:gd name="connsiteX211" fmla="*/ 3473041 w 14191711"/>
                <a:gd name="connsiteY211" fmla="*/ 583210 h 812608"/>
                <a:gd name="connsiteX212" fmla="*/ 3199468 w 14191711"/>
                <a:gd name="connsiteY212" fmla="*/ 660615 h 812608"/>
                <a:gd name="connsiteX213" fmla="*/ 2829041 w 14191711"/>
                <a:gd name="connsiteY213" fmla="*/ 512019 h 812608"/>
                <a:gd name="connsiteX214" fmla="*/ 2780835 w 14191711"/>
                <a:gd name="connsiteY214" fmla="*/ 464680 h 812608"/>
                <a:gd name="connsiteX215" fmla="*/ 2776521 w 14191711"/>
                <a:gd name="connsiteY215" fmla="*/ 473303 h 812608"/>
                <a:gd name="connsiteX216" fmla="*/ 2766985 w 14191711"/>
                <a:gd name="connsiteY216" fmla="*/ 455639 h 812608"/>
                <a:gd name="connsiteX217" fmla="*/ 2327156 w 14191711"/>
                <a:gd name="connsiteY217" fmla="*/ 168313 h 812608"/>
                <a:gd name="connsiteX218" fmla="*/ 1904094 w 14191711"/>
                <a:gd name="connsiteY218" fmla="*/ 428746 h 812608"/>
                <a:gd name="connsiteX219" fmla="*/ 1903842 w 14191711"/>
                <a:gd name="connsiteY219" fmla="*/ 429155 h 812608"/>
                <a:gd name="connsiteX220" fmla="*/ 1902350 w 14191711"/>
                <a:gd name="connsiteY220" fmla="*/ 432249 h 812608"/>
                <a:gd name="connsiteX221" fmla="*/ 1875564 w 14191711"/>
                <a:gd name="connsiteY221" fmla="*/ 480219 h 812608"/>
                <a:gd name="connsiteX222" fmla="*/ 1862308 w 14191711"/>
                <a:gd name="connsiteY222" fmla="*/ 500854 h 812608"/>
                <a:gd name="connsiteX223" fmla="*/ 1844819 w 14191711"/>
                <a:gd name="connsiteY223" fmla="*/ 541290 h 812608"/>
                <a:gd name="connsiteX224" fmla="*/ 1852511 w 14191711"/>
                <a:gd name="connsiteY224" fmla="*/ 516106 h 812608"/>
                <a:gd name="connsiteX225" fmla="*/ 1846400 w 14191711"/>
                <a:gd name="connsiteY225" fmla="*/ 525618 h 812608"/>
                <a:gd name="connsiteX226" fmla="*/ 1354649 w 14191711"/>
                <a:gd name="connsiteY226" fmla="*/ 812608 h 812608"/>
                <a:gd name="connsiteX0" fmla="*/ 1354649 w 14191711"/>
                <a:gd name="connsiteY0" fmla="*/ 812608 h 812608"/>
                <a:gd name="connsiteX1" fmla="*/ 984222 w 14191711"/>
                <a:gd name="connsiteY1" fmla="*/ 664012 h 812608"/>
                <a:gd name="connsiteX2" fmla="*/ 936015 w 14191711"/>
                <a:gd name="connsiteY2" fmla="*/ 616673 h 812608"/>
                <a:gd name="connsiteX3" fmla="*/ 931702 w 14191711"/>
                <a:gd name="connsiteY3" fmla="*/ 625297 h 812608"/>
                <a:gd name="connsiteX4" fmla="*/ 922166 w 14191711"/>
                <a:gd name="connsiteY4" fmla="*/ 607632 h 812608"/>
                <a:gd name="connsiteX5" fmla="*/ 482337 w 14191711"/>
                <a:gd name="connsiteY5" fmla="*/ 320306 h 812608"/>
                <a:gd name="connsiteX6" fmla="*/ 17510 w 14191711"/>
                <a:gd name="connsiteY6" fmla="*/ 652800 h 812608"/>
                <a:gd name="connsiteX7" fmla="*/ 0 w 14191711"/>
                <a:gd name="connsiteY7" fmla="*/ 693284 h 812608"/>
                <a:gd name="connsiteX8" fmla="*/ 611350 w 14191711"/>
                <a:gd name="connsiteY8" fmla="*/ 151998 h 812608"/>
                <a:gd name="connsiteX9" fmla="*/ 981777 w 14191711"/>
                <a:gd name="connsiteY9" fmla="*/ 300594 h 812608"/>
                <a:gd name="connsiteX10" fmla="*/ 1029983 w 14191711"/>
                <a:gd name="connsiteY10" fmla="*/ 347933 h 812608"/>
                <a:gd name="connsiteX11" fmla="*/ 1034297 w 14191711"/>
                <a:gd name="connsiteY11" fmla="*/ 339310 h 812608"/>
                <a:gd name="connsiteX12" fmla="*/ 1043833 w 14191711"/>
                <a:gd name="connsiteY12" fmla="*/ 356974 h 812608"/>
                <a:gd name="connsiteX13" fmla="*/ 1483662 w 14191711"/>
                <a:gd name="connsiteY13" fmla="*/ 644300 h 812608"/>
                <a:gd name="connsiteX14" fmla="*/ 1906724 w 14191711"/>
                <a:gd name="connsiteY14" fmla="*/ 383867 h 812608"/>
                <a:gd name="connsiteX15" fmla="*/ 1906976 w 14191711"/>
                <a:gd name="connsiteY15" fmla="*/ 383458 h 812608"/>
                <a:gd name="connsiteX16" fmla="*/ 1908468 w 14191711"/>
                <a:gd name="connsiteY16" fmla="*/ 380364 h 812608"/>
                <a:gd name="connsiteX17" fmla="*/ 1935254 w 14191711"/>
                <a:gd name="connsiteY17" fmla="*/ 332394 h 812608"/>
                <a:gd name="connsiteX18" fmla="*/ 1948509 w 14191711"/>
                <a:gd name="connsiteY18" fmla="*/ 311759 h 812608"/>
                <a:gd name="connsiteX19" fmla="*/ 1965999 w 14191711"/>
                <a:gd name="connsiteY19" fmla="*/ 271323 h 812608"/>
                <a:gd name="connsiteX20" fmla="*/ 1958307 w 14191711"/>
                <a:gd name="connsiteY20" fmla="*/ 296507 h 812608"/>
                <a:gd name="connsiteX21" fmla="*/ 1964417 w 14191711"/>
                <a:gd name="connsiteY21" fmla="*/ 286995 h 812608"/>
                <a:gd name="connsiteX22" fmla="*/ 2456169 w 14191711"/>
                <a:gd name="connsiteY22" fmla="*/ 5 h 812608"/>
                <a:gd name="connsiteX23" fmla="*/ 2826596 w 14191711"/>
                <a:gd name="connsiteY23" fmla="*/ 148601 h 812608"/>
                <a:gd name="connsiteX24" fmla="*/ 2874802 w 14191711"/>
                <a:gd name="connsiteY24" fmla="*/ 195940 h 812608"/>
                <a:gd name="connsiteX25" fmla="*/ 2879116 w 14191711"/>
                <a:gd name="connsiteY25" fmla="*/ 187316 h 812608"/>
                <a:gd name="connsiteX26" fmla="*/ 2888652 w 14191711"/>
                <a:gd name="connsiteY26" fmla="*/ 204981 h 812608"/>
                <a:gd name="connsiteX27" fmla="*/ 3328481 w 14191711"/>
                <a:gd name="connsiteY27" fmla="*/ 492306 h 812608"/>
                <a:gd name="connsiteX28" fmla="*/ 3594091 w 14191711"/>
                <a:gd name="connsiteY28" fmla="*/ 401519 h 812608"/>
                <a:gd name="connsiteX29" fmla="*/ 3639295 w 14191711"/>
                <a:gd name="connsiteY29" fmla="*/ 363610 h 812608"/>
                <a:gd name="connsiteX30" fmla="*/ 3644872 w 14191711"/>
                <a:gd name="connsiteY30" fmla="*/ 356534 h 812608"/>
                <a:gd name="connsiteX31" fmla="*/ 3679001 w 14191711"/>
                <a:gd name="connsiteY31" fmla="*/ 323696 h 812608"/>
                <a:gd name="connsiteX32" fmla="*/ 3704073 w 14191711"/>
                <a:gd name="connsiteY32" fmla="*/ 296657 h 812608"/>
                <a:gd name="connsiteX33" fmla="*/ 3793308 w 14191711"/>
                <a:gd name="connsiteY33" fmla="*/ 159813 h 812608"/>
                <a:gd name="connsiteX34" fmla="*/ 3810818 w 14191711"/>
                <a:gd name="connsiteY34" fmla="*/ 119329 h 812608"/>
                <a:gd name="connsiteX35" fmla="*/ 3793135 w 14191711"/>
                <a:gd name="connsiteY35" fmla="*/ 177230 h 812608"/>
                <a:gd name="connsiteX36" fmla="*/ 3756797 w 14191711"/>
                <a:gd name="connsiteY36" fmla="*/ 258678 h 812608"/>
                <a:gd name="connsiteX37" fmla="*/ 3798075 w 14191711"/>
                <a:gd name="connsiteY37" fmla="*/ 229401 h 812608"/>
                <a:gd name="connsiteX38" fmla="*/ 4071648 w 14191711"/>
                <a:gd name="connsiteY38" fmla="*/ 151996 h 812608"/>
                <a:gd name="connsiteX39" fmla="*/ 4442075 w 14191711"/>
                <a:gd name="connsiteY39" fmla="*/ 300592 h 812608"/>
                <a:gd name="connsiteX40" fmla="*/ 4490281 w 14191711"/>
                <a:gd name="connsiteY40" fmla="*/ 347931 h 812608"/>
                <a:gd name="connsiteX41" fmla="*/ 4494595 w 14191711"/>
                <a:gd name="connsiteY41" fmla="*/ 339308 h 812608"/>
                <a:gd name="connsiteX42" fmla="*/ 4504131 w 14191711"/>
                <a:gd name="connsiteY42" fmla="*/ 356972 h 812608"/>
                <a:gd name="connsiteX43" fmla="*/ 4943960 w 14191711"/>
                <a:gd name="connsiteY43" fmla="*/ 644298 h 812608"/>
                <a:gd name="connsiteX44" fmla="*/ 5367022 w 14191711"/>
                <a:gd name="connsiteY44" fmla="*/ 383865 h 812608"/>
                <a:gd name="connsiteX45" fmla="*/ 5367274 w 14191711"/>
                <a:gd name="connsiteY45" fmla="*/ 383456 h 812608"/>
                <a:gd name="connsiteX46" fmla="*/ 5368766 w 14191711"/>
                <a:gd name="connsiteY46" fmla="*/ 380362 h 812608"/>
                <a:gd name="connsiteX47" fmla="*/ 5395552 w 14191711"/>
                <a:gd name="connsiteY47" fmla="*/ 332392 h 812608"/>
                <a:gd name="connsiteX48" fmla="*/ 5408807 w 14191711"/>
                <a:gd name="connsiteY48" fmla="*/ 311757 h 812608"/>
                <a:gd name="connsiteX49" fmla="*/ 5426297 w 14191711"/>
                <a:gd name="connsiteY49" fmla="*/ 271321 h 812608"/>
                <a:gd name="connsiteX50" fmla="*/ 5418605 w 14191711"/>
                <a:gd name="connsiteY50" fmla="*/ 296505 h 812608"/>
                <a:gd name="connsiteX51" fmla="*/ 5424715 w 14191711"/>
                <a:gd name="connsiteY51" fmla="*/ 286993 h 812608"/>
                <a:gd name="connsiteX52" fmla="*/ 5916467 w 14191711"/>
                <a:gd name="connsiteY52" fmla="*/ 3 h 812608"/>
                <a:gd name="connsiteX53" fmla="*/ 6286894 w 14191711"/>
                <a:gd name="connsiteY53" fmla="*/ 148599 h 812608"/>
                <a:gd name="connsiteX54" fmla="*/ 6335100 w 14191711"/>
                <a:gd name="connsiteY54" fmla="*/ 195938 h 812608"/>
                <a:gd name="connsiteX55" fmla="*/ 6339414 w 14191711"/>
                <a:gd name="connsiteY55" fmla="*/ 187314 h 812608"/>
                <a:gd name="connsiteX56" fmla="*/ 6348950 w 14191711"/>
                <a:gd name="connsiteY56" fmla="*/ 204979 h 812608"/>
                <a:gd name="connsiteX57" fmla="*/ 6788779 w 14191711"/>
                <a:gd name="connsiteY57" fmla="*/ 492304 h 812608"/>
                <a:gd name="connsiteX58" fmla="*/ 7054389 w 14191711"/>
                <a:gd name="connsiteY58" fmla="*/ 401517 h 812608"/>
                <a:gd name="connsiteX59" fmla="*/ 7099593 w 14191711"/>
                <a:gd name="connsiteY59" fmla="*/ 363608 h 812608"/>
                <a:gd name="connsiteX60" fmla="*/ 7105170 w 14191711"/>
                <a:gd name="connsiteY60" fmla="*/ 356532 h 812608"/>
                <a:gd name="connsiteX61" fmla="*/ 7139299 w 14191711"/>
                <a:gd name="connsiteY61" fmla="*/ 323694 h 812608"/>
                <a:gd name="connsiteX62" fmla="*/ 7164371 w 14191711"/>
                <a:gd name="connsiteY62" fmla="*/ 296655 h 812608"/>
                <a:gd name="connsiteX63" fmla="*/ 7253606 w 14191711"/>
                <a:gd name="connsiteY63" fmla="*/ 159811 h 812608"/>
                <a:gd name="connsiteX64" fmla="*/ 7271116 w 14191711"/>
                <a:gd name="connsiteY64" fmla="*/ 119327 h 812608"/>
                <a:gd name="connsiteX65" fmla="*/ 7253432 w 14191711"/>
                <a:gd name="connsiteY65" fmla="*/ 177228 h 812608"/>
                <a:gd name="connsiteX66" fmla="*/ 7217094 w 14191711"/>
                <a:gd name="connsiteY66" fmla="*/ 258677 h 812608"/>
                <a:gd name="connsiteX67" fmla="*/ 7258373 w 14191711"/>
                <a:gd name="connsiteY67" fmla="*/ 229399 h 812608"/>
                <a:gd name="connsiteX68" fmla="*/ 7531946 w 14191711"/>
                <a:gd name="connsiteY68" fmla="*/ 151994 h 812608"/>
                <a:gd name="connsiteX69" fmla="*/ 7902373 w 14191711"/>
                <a:gd name="connsiteY69" fmla="*/ 300590 h 812608"/>
                <a:gd name="connsiteX70" fmla="*/ 7950579 w 14191711"/>
                <a:gd name="connsiteY70" fmla="*/ 347929 h 812608"/>
                <a:gd name="connsiteX71" fmla="*/ 7954893 w 14191711"/>
                <a:gd name="connsiteY71" fmla="*/ 339306 h 812608"/>
                <a:gd name="connsiteX72" fmla="*/ 7964429 w 14191711"/>
                <a:gd name="connsiteY72" fmla="*/ 356970 h 812608"/>
                <a:gd name="connsiteX73" fmla="*/ 8404257 w 14191711"/>
                <a:gd name="connsiteY73" fmla="*/ 644296 h 812608"/>
                <a:gd name="connsiteX74" fmla="*/ 8827320 w 14191711"/>
                <a:gd name="connsiteY74" fmla="*/ 383863 h 812608"/>
                <a:gd name="connsiteX75" fmla="*/ 8827571 w 14191711"/>
                <a:gd name="connsiteY75" fmla="*/ 383454 h 812608"/>
                <a:gd name="connsiteX76" fmla="*/ 8829064 w 14191711"/>
                <a:gd name="connsiteY76" fmla="*/ 380360 h 812608"/>
                <a:gd name="connsiteX77" fmla="*/ 8855850 w 14191711"/>
                <a:gd name="connsiteY77" fmla="*/ 332390 h 812608"/>
                <a:gd name="connsiteX78" fmla="*/ 8869104 w 14191711"/>
                <a:gd name="connsiteY78" fmla="*/ 311755 h 812608"/>
                <a:gd name="connsiteX79" fmla="*/ 8886595 w 14191711"/>
                <a:gd name="connsiteY79" fmla="*/ 271319 h 812608"/>
                <a:gd name="connsiteX80" fmla="*/ 8878903 w 14191711"/>
                <a:gd name="connsiteY80" fmla="*/ 296503 h 812608"/>
                <a:gd name="connsiteX81" fmla="*/ 8885013 w 14191711"/>
                <a:gd name="connsiteY81" fmla="*/ 286991 h 812608"/>
                <a:gd name="connsiteX82" fmla="*/ 9376765 w 14191711"/>
                <a:gd name="connsiteY82" fmla="*/ 1 h 812608"/>
                <a:gd name="connsiteX83" fmla="*/ 9747192 w 14191711"/>
                <a:gd name="connsiteY83" fmla="*/ 148597 h 812608"/>
                <a:gd name="connsiteX84" fmla="*/ 9795398 w 14191711"/>
                <a:gd name="connsiteY84" fmla="*/ 195936 h 812608"/>
                <a:gd name="connsiteX85" fmla="*/ 9799712 w 14191711"/>
                <a:gd name="connsiteY85" fmla="*/ 187312 h 812608"/>
                <a:gd name="connsiteX86" fmla="*/ 9809248 w 14191711"/>
                <a:gd name="connsiteY86" fmla="*/ 204977 h 812608"/>
                <a:gd name="connsiteX87" fmla="*/ 10249076 w 14191711"/>
                <a:gd name="connsiteY87" fmla="*/ 492302 h 812608"/>
                <a:gd name="connsiteX88" fmla="*/ 10514687 w 14191711"/>
                <a:gd name="connsiteY88" fmla="*/ 401515 h 812608"/>
                <a:gd name="connsiteX89" fmla="*/ 10559894 w 14191711"/>
                <a:gd name="connsiteY89" fmla="*/ 363604 h 812608"/>
                <a:gd name="connsiteX90" fmla="*/ 10565468 w 14191711"/>
                <a:gd name="connsiteY90" fmla="*/ 356531 h 812608"/>
                <a:gd name="connsiteX91" fmla="*/ 10599588 w 14191711"/>
                <a:gd name="connsiteY91" fmla="*/ 323702 h 812608"/>
                <a:gd name="connsiteX92" fmla="*/ 10624669 w 14191711"/>
                <a:gd name="connsiteY92" fmla="*/ 296653 h 812608"/>
                <a:gd name="connsiteX93" fmla="*/ 10713904 w 14191711"/>
                <a:gd name="connsiteY93" fmla="*/ 159809 h 812608"/>
                <a:gd name="connsiteX94" fmla="*/ 10731414 w 14191711"/>
                <a:gd name="connsiteY94" fmla="*/ 119325 h 812608"/>
                <a:gd name="connsiteX95" fmla="*/ 10713730 w 14191711"/>
                <a:gd name="connsiteY95" fmla="*/ 177226 h 812608"/>
                <a:gd name="connsiteX96" fmla="*/ 10677391 w 14191711"/>
                <a:gd name="connsiteY96" fmla="*/ 258676 h 812608"/>
                <a:gd name="connsiteX97" fmla="*/ 10718671 w 14191711"/>
                <a:gd name="connsiteY97" fmla="*/ 229399 h 812608"/>
                <a:gd name="connsiteX98" fmla="*/ 10992244 w 14191711"/>
                <a:gd name="connsiteY98" fmla="*/ 151993 h 812608"/>
                <a:gd name="connsiteX99" fmla="*/ 11362671 w 14191711"/>
                <a:gd name="connsiteY99" fmla="*/ 300589 h 812608"/>
                <a:gd name="connsiteX100" fmla="*/ 11410877 w 14191711"/>
                <a:gd name="connsiteY100" fmla="*/ 347928 h 812608"/>
                <a:gd name="connsiteX101" fmla="*/ 11415191 w 14191711"/>
                <a:gd name="connsiteY101" fmla="*/ 339305 h 812608"/>
                <a:gd name="connsiteX102" fmla="*/ 11424726 w 14191711"/>
                <a:gd name="connsiteY102" fmla="*/ 356969 h 812608"/>
                <a:gd name="connsiteX103" fmla="*/ 11864556 w 14191711"/>
                <a:gd name="connsiteY103" fmla="*/ 644295 h 812608"/>
                <a:gd name="connsiteX104" fmla="*/ 12287618 w 14191711"/>
                <a:gd name="connsiteY104" fmla="*/ 383862 h 812608"/>
                <a:gd name="connsiteX105" fmla="*/ 12287870 w 14191711"/>
                <a:gd name="connsiteY105" fmla="*/ 383453 h 812608"/>
                <a:gd name="connsiteX106" fmla="*/ 12289362 w 14191711"/>
                <a:gd name="connsiteY106" fmla="*/ 380359 h 812608"/>
                <a:gd name="connsiteX107" fmla="*/ 12316148 w 14191711"/>
                <a:gd name="connsiteY107" fmla="*/ 332389 h 812608"/>
                <a:gd name="connsiteX108" fmla="*/ 12329403 w 14191711"/>
                <a:gd name="connsiteY108" fmla="*/ 311754 h 812608"/>
                <a:gd name="connsiteX109" fmla="*/ 12346892 w 14191711"/>
                <a:gd name="connsiteY109" fmla="*/ 271318 h 812608"/>
                <a:gd name="connsiteX110" fmla="*/ 12339201 w 14191711"/>
                <a:gd name="connsiteY110" fmla="*/ 296502 h 812608"/>
                <a:gd name="connsiteX111" fmla="*/ 12345311 w 14191711"/>
                <a:gd name="connsiteY111" fmla="*/ 286990 h 812608"/>
                <a:gd name="connsiteX112" fmla="*/ 12837063 w 14191711"/>
                <a:gd name="connsiteY112" fmla="*/ 0 h 812608"/>
                <a:gd name="connsiteX113" fmla="*/ 13207490 w 14191711"/>
                <a:gd name="connsiteY113" fmla="*/ 148596 h 812608"/>
                <a:gd name="connsiteX114" fmla="*/ 13255696 w 14191711"/>
                <a:gd name="connsiteY114" fmla="*/ 195935 h 812608"/>
                <a:gd name="connsiteX115" fmla="*/ 13260010 w 14191711"/>
                <a:gd name="connsiteY115" fmla="*/ 187311 h 812608"/>
                <a:gd name="connsiteX116" fmla="*/ 13269546 w 14191711"/>
                <a:gd name="connsiteY116" fmla="*/ 204976 h 812608"/>
                <a:gd name="connsiteX117" fmla="*/ 13709375 w 14191711"/>
                <a:gd name="connsiteY117" fmla="*/ 492302 h 812608"/>
                <a:gd name="connsiteX118" fmla="*/ 14174202 w 14191711"/>
                <a:gd name="connsiteY118" fmla="*/ 159808 h 812608"/>
                <a:gd name="connsiteX119" fmla="*/ 14191711 w 14191711"/>
                <a:gd name="connsiteY119" fmla="*/ 119324 h 812608"/>
                <a:gd name="connsiteX120" fmla="*/ 14174028 w 14191711"/>
                <a:gd name="connsiteY120" fmla="*/ 177225 h 812608"/>
                <a:gd name="connsiteX121" fmla="*/ 13580362 w 14191711"/>
                <a:gd name="connsiteY121" fmla="*/ 660610 h 812608"/>
                <a:gd name="connsiteX122" fmla="*/ 13209935 w 14191711"/>
                <a:gd name="connsiteY122" fmla="*/ 512014 h 812608"/>
                <a:gd name="connsiteX123" fmla="*/ 13161729 w 14191711"/>
                <a:gd name="connsiteY123" fmla="*/ 464675 h 812608"/>
                <a:gd name="connsiteX124" fmla="*/ 13157414 w 14191711"/>
                <a:gd name="connsiteY124" fmla="*/ 473298 h 812608"/>
                <a:gd name="connsiteX125" fmla="*/ 13147879 w 14191711"/>
                <a:gd name="connsiteY125" fmla="*/ 455634 h 812608"/>
                <a:gd name="connsiteX126" fmla="*/ 12708050 w 14191711"/>
                <a:gd name="connsiteY126" fmla="*/ 168308 h 812608"/>
                <a:gd name="connsiteX127" fmla="*/ 12284988 w 14191711"/>
                <a:gd name="connsiteY127" fmla="*/ 428741 h 812608"/>
                <a:gd name="connsiteX128" fmla="*/ 12284736 w 14191711"/>
                <a:gd name="connsiteY128" fmla="*/ 429150 h 812608"/>
                <a:gd name="connsiteX129" fmla="*/ 12283244 w 14191711"/>
                <a:gd name="connsiteY129" fmla="*/ 432244 h 812608"/>
                <a:gd name="connsiteX130" fmla="*/ 12256457 w 14191711"/>
                <a:gd name="connsiteY130" fmla="*/ 480214 h 812608"/>
                <a:gd name="connsiteX131" fmla="*/ 12243203 w 14191711"/>
                <a:gd name="connsiteY131" fmla="*/ 500849 h 812608"/>
                <a:gd name="connsiteX132" fmla="*/ 12225713 w 14191711"/>
                <a:gd name="connsiteY132" fmla="*/ 541285 h 812608"/>
                <a:gd name="connsiteX133" fmla="*/ 12233404 w 14191711"/>
                <a:gd name="connsiteY133" fmla="*/ 516101 h 812608"/>
                <a:gd name="connsiteX134" fmla="*/ 12227295 w 14191711"/>
                <a:gd name="connsiteY134" fmla="*/ 525613 h 812608"/>
                <a:gd name="connsiteX135" fmla="*/ 11735542 w 14191711"/>
                <a:gd name="connsiteY135" fmla="*/ 812603 h 812608"/>
                <a:gd name="connsiteX136" fmla="*/ 11365115 w 14191711"/>
                <a:gd name="connsiteY136" fmla="*/ 664007 h 812608"/>
                <a:gd name="connsiteX137" fmla="*/ 11316909 w 14191711"/>
                <a:gd name="connsiteY137" fmla="*/ 616668 h 812608"/>
                <a:gd name="connsiteX138" fmla="*/ 11312595 w 14191711"/>
                <a:gd name="connsiteY138" fmla="*/ 625292 h 812608"/>
                <a:gd name="connsiteX139" fmla="*/ 11303060 w 14191711"/>
                <a:gd name="connsiteY139" fmla="*/ 607627 h 812608"/>
                <a:gd name="connsiteX140" fmla="*/ 10863231 w 14191711"/>
                <a:gd name="connsiteY140" fmla="*/ 320302 h 812608"/>
                <a:gd name="connsiteX141" fmla="*/ 10597620 w 14191711"/>
                <a:gd name="connsiteY141" fmla="*/ 411089 h 812608"/>
                <a:gd name="connsiteX142" fmla="*/ 10552413 w 14191711"/>
                <a:gd name="connsiteY142" fmla="*/ 449000 h 812608"/>
                <a:gd name="connsiteX143" fmla="*/ 10546840 w 14191711"/>
                <a:gd name="connsiteY143" fmla="*/ 456073 h 812608"/>
                <a:gd name="connsiteX144" fmla="*/ 10512719 w 14191711"/>
                <a:gd name="connsiteY144" fmla="*/ 488902 h 812608"/>
                <a:gd name="connsiteX145" fmla="*/ 10487638 w 14191711"/>
                <a:gd name="connsiteY145" fmla="*/ 515951 h 812608"/>
                <a:gd name="connsiteX146" fmla="*/ 10398403 w 14191711"/>
                <a:gd name="connsiteY146" fmla="*/ 652795 h 812608"/>
                <a:gd name="connsiteX147" fmla="*/ 10380893 w 14191711"/>
                <a:gd name="connsiteY147" fmla="*/ 693279 h 812608"/>
                <a:gd name="connsiteX148" fmla="*/ 10398577 w 14191711"/>
                <a:gd name="connsiteY148" fmla="*/ 635378 h 812608"/>
                <a:gd name="connsiteX149" fmla="*/ 10434916 w 14191711"/>
                <a:gd name="connsiteY149" fmla="*/ 553928 h 812608"/>
                <a:gd name="connsiteX150" fmla="*/ 10393636 w 14191711"/>
                <a:gd name="connsiteY150" fmla="*/ 583206 h 812608"/>
                <a:gd name="connsiteX151" fmla="*/ 10120064 w 14191711"/>
                <a:gd name="connsiteY151" fmla="*/ 660611 h 812608"/>
                <a:gd name="connsiteX152" fmla="*/ 9749637 w 14191711"/>
                <a:gd name="connsiteY152" fmla="*/ 512015 h 812608"/>
                <a:gd name="connsiteX153" fmla="*/ 9701430 w 14191711"/>
                <a:gd name="connsiteY153" fmla="*/ 464676 h 812608"/>
                <a:gd name="connsiteX154" fmla="*/ 9697117 w 14191711"/>
                <a:gd name="connsiteY154" fmla="*/ 473299 h 812608"/>
                <a:gd name="connsiteX155" fmla="*/ 9687581 w 14191711"/>
                <a:gd name="connsiteY155" fmla="*/ 455635 h 812608"/>
                <a:gd name="connsiteX156" fmla="*/ 9247751 w 14191711"/>
                <a:gd name="connsiteY156" fmla="*/ 168309 h 812608"/>
                <a:gd name="connsiteX157" fmla="*/ 8824689 w 14191711"/>
                <a:gd name="connsiteY157" fmla="*/ 428742 h 812608"/>
                <a:gd name="connsiteX158" fmla="*/ 8824438 w 14191711"/>
                <a:gd name="connsiteY158" fmla="*/ 429151 h 812608"/>
                <a:gd name="connsiteX159" fmla="*/ 8822946 w 14191711"/>
                <a:gd name="connsiteY159" fmla="*/ 432245 h 812608"/>
                <a:gd name="connsiteX160" fmla="*/ 8796160 w 14191711"/>
                <a:gd name="connsiteY160" fmla="*/ 480215 h 812608"/>
                <a:gd name="connsiteX161" fmla="*/ 8782904 w 14191711"/>
                <a:gd name="connsiteY161" fmla="*/ 500850 h 812608"/>
                <a:gd name="connsiteX162" fmla="*/ 8765415 w 14191711"/>
                <a:gd name="connsiteY162" fmla="*/ 541286 h 812608"/>
                <a:gd name="connsiteX163" fmla="*/ 8773106 w 14191711"/>
                <a:gd name="connsiteY163" fmla="*/ 516102 h 812608"/>
                <a:gd name="connsiteX164" fmla="*/ 8766996 w 14191711"/>
                <a:gd name="connsiteY164" fmla="*/ 525614 h 812608"/>
                <a:gd name="connsiteX165" fmla="*/ 8275245 w 14191711"/>
                <a:gd name="connsiteY165" fmla="*/ 812604 h 812608"/>
                <a:gd name="connsiteX166" fmla="*/ 7904817 w 14191711"/>
                <a:gd name="connsiteY166" fmla="*/ 664008 h 812608"/>
                <a:gd name="connsiteX167" fmla="*/ 7856611 w 14191711"/>
                <a:gd name="connsiteY167" fmla="*/ 616669 h 812608"/>
                <a:gd name="connsiteX168" fmla="*/ 7852297 w 14191711"/>
                <a:gd name="connsiteY168" fmla="*/ 625293 h 812608"/>
                <a:gd name="connsiteX169" fmla="*/ 7842762 w 14191711"/>
                <a:gd name="connsiteY169" fmla="*/ 607628 h 812608"/>
                <a:gd name="connsiteX170" fmla="*/ 7402932 w 14191711"/>
                <a:gd name="connsiteY170" fmla="*/ 320302 h 812608"/>
                <a:gd name="connsiteX171" fmla="*/ 7137323 w 14191711"/>
                <a:gd name="connsiteY171" fmla="*/ 411089 h 812608"/>
                <a:gd name="connsiteX172" fmla="*/ 7092118 w 14191711"/>
                <a:gd name="connsiteY172" fmla="*/ 448999 h 812608"/>
                <a:gd name="connsiteX173" fmla="*/ 7086542 w 14191711"/>
                <a:gd name="connsiteY173" fmla="*/ 456075 h 812608"/>
                <a:gd name="connsiteX174" fmla="*/ 7052412 w 14191711"/>
                <a:gd name="connsiteY174" fmla="*/ 488913 h 812608"/>
                <a:gd name="connsiteX175" fmla="*/ 7027340 w 14191711"/>
                <a:gd name="connsiteY175" fmla="*/ 515952 h 812608"/>
                <a:gd name="connsiteX176" fmla="*/ 6938105 w 14191711"/>
                <a:gd name="connsiteY176" fmla="*/ 652796 h 812608"/>
                <a:gd name="connsiteX177" fmla="*/ 6920596 w 14191711"/>
                <a:gd name="connsiteY177" fmla="*/ 693280 h 812608"/>
                <a:gd name="connsiteX178" fmla="*/ 6938279 w 14191711"/>
                <a:gd name="connsiteY178" fmla="*/ 635379 h 812608"/>
                <a:gd name="connsiteX179" fmla="*/ 6974617 w 14191711"/>
                <a:gd name="connsiteY179" fmla="*/ 553930 h 812608"/>
                <a:gd name="connsiteX180" fmla="*/ 6933338 w 14191711"/>
                <a:gd name="connsiteY180" fmla="*/ 583208 h 812608"/>
                <a:gd name="connsiteX181" fmla="*/ 6659766 w 14191711"/>
                <a:gd name="connsiteY181" fmla="*/ 660613 h 812608"/>
                <a:gd name="connsiteX182" fmla="*/ 6289339 w 14191711"/>
                <a:gd name="connsiteY182" fmla="*/ 512017 h 812608"/>
                <a:gd name="connsiteX183" fmla="*/ 6241132 w 14191711"/>
                <a:gd name="connsiteY183" fmla="*/ 464678 h 812608"/>
                <a:gd name="connsiteX184" fmla="*/ 6236819 w 14191711"/>
                <a:gd name="connsiteY184" fmla="*/ 473301 h 812608"/>
                <a:gd name="connsiteX185" fmla="*/ 6227283 w 14191711"/>
                <a:gd name="connsiteY185" fmla="*/ 455637 h 812608"/>
                <a:gd name="connsiteX186" fmla="*/ 5787454 w 14191711"/>
                <a:gd name="connsiteY186" fmla="*/ 168311 h 812608"/>
                <a:gd name="connsiteX187" fmla="*/ 5364392 w 14191711"/>
                <a:gd name="connsiteY187" fmla="*/ 428744 h 812608"/>
                <a:gd name="connsiteX188" fmla="*/ 5364140 w 14191711"/>
                <a:gd name="connsiteY188" fmla="*/ 429153 h 812608"/>
                <a:gd name="connsiteX189" fmla="*/ 5362648 w 14191711"/>
                <a:gd name="connsiteY189" fmla="*/ 432247 h 812608"/>
                <a:gd name="connsiteX190" fmla="*/ 5335862 w 14191711"/>
                <a:gd name="connsiteY190" fmla="*/ 480217 h 812608"/>
                <a:gd name="connsiteX191" fmla="*/ 5322606 w 14191711"/>
                <a:gd name="connsiteY191" fmla="*/ 500852 h 812608"/>
                <a:gd name="connsiteX192" fmla="*/ 5305117 w 14191711"/>
                <a:gd name="connsiteY192" fmla="*/ 541288 h 812608"/>
                <a:gd name="connsiteX193" fmla="*/ 5312809 w 14191711"/>
                <a:gd name="connsiteY193" fmla="*/ 516104 h 812608"/>
                <a:gd name="connsiteX194" fmla="*/ 5306698 w 14191711"/>
                <a:gd name="connsiteY194" fmla="*/ 525616 h 812608"/>
                <a:gd name="connsiteX195" fmla="*/ 4814947 w 14191711"/>
                <a:gd name="connsiteY195" fmla="*/ 812606 h 812608"/>
                <a:gd name="connsiteX196" fmla="*/ 4444520 w 14191711"/>
                <a:gd name="connsiteY196" fmla="*/ 664010 h 812608"/>
                <a:gd name="connsiteX197" fmla="*/ 4396313 w 14191711"/>
                <a:gd name="connsiteY197" fmla="*/ 616671 h 812608"/>
                <a:gd name="connsiteX198" fmla="*/ 4392000 w 14191711"/>
                <a:gd name="connsiteY198" fmla="*/ 625295 h 812608"/>
                <a:gd name="connsiteX199" fmla="*/ 4382464 w 14191711"/>
                <a:gd name="connsiteY199" fmla="*/ 607630 h 812608"/>
                <a:gd name="connsiteX200" fmla="*/ 3942635 w 14191711"/>
                <a:gd name="connsiteY200" fmla="*/ 320304 h 812608"/>
                <a:gd name="connsiteX201" fmla="*/ 3677025 w 14191711"/>
                <a:gd name="connsiteY201" fmla="*/ 411091 h 812608"/>
                <a:gd name="connsiteX202" fmla="*/ 3631821 w 14191711"/>
                <a:gd name="connsiteY202" fmla="*/ 449001 h 812608"/>
                <a:gd name="connsiteX203" fmla="*/ 3626244 w 14191711"/>
                <a:gd name="connsiteY203" fmla="*/ 456077 h 812608"/>
                <a:gd name="connsiteX204" fmla="*/ 3592115 w 14191711"/>
                <a:gd name="connsiteY204" fmla="*/ 488915 h 812608"/>
                <a:gd name="connsiteX205" fmla="*/ 3567043 w 14191711"/>
                <a:gd name="connsiteY205" fmla="*/ 515954 h 812608"/>
                <a:gd name="connsiteX206" fmla="*/ 3477808 w 14191711"/>
                <a:gd name="connsiteY206" fmla="*/ 652798 h 812608"/>
                <a:gd name="connsiteX207" fmla="*/ 3460298 w 14191711"/>
                <a:gd name="connsiteY207" fmla="*/ 693282 h 812608"/>
                <a:gd name="connsiteX208" fmla="*/ 3477981 w 14191711"/>
                <a:gd name="connsiteY208" fmla="*/ 635381 h 812608"/>
                <a:gd name="connsiteX209" fmla="*/ 3514319 w 14191711"/>
                <a:gd name="connsiteY209" fmla="*/ 553933 h 812608"/>
                <a:gd name="connsiteX210" fmla="*/ 3473041 w 14191711"/>
                <a:gd name="connsiteY210" fmla="*/ 583210 h 812608"/>
                <a:gd name="connsiteX211" fmla="*/ 3199468 w 14191711"/>
                <a:gd name="connsiteY211" fmla="*/ 660615 h 812608"/>
                <a:gd name="connsiteX212" fmla="*/ 2829041 w 14191711"/>
                <a:gd name="connsiteY212" fmla="*/ 512019 h 812608"/>
                <a:gd name="connsiteX213" fmla="*/ 2780835 w 14191711"/>
                <a:gd name="connsiteY213" fmla="*/ 464680 h 812608"/>
                <a:gd name="connsiteX214" fmla="*/ 2776521 w 14191711"/>
                <a:gd name="connsiteY214" fmla="*/ 473303 h 812608"/>
                <a:gd name="connsiteX215" fmla="*/ 2766985 w 14191711"/>
                <a:gd name="connsiteY215" fmla="*/ 455639 h 812608"/>
                <a:gd name="connsiteX216" fmla="*/ 2327156 w 14191711"/>
                <a:gd name="connsiteY216" fmla="*/ 168313 h 812608"/>
                <a:gd name="connsiteX217" fmla="*/ 1904094 w 14191711"/>
                <a:gd name="connsiteY217" fmla="*/ 428746 h 812608"/>
                <a:gd name="connsiteX218" fmla="*/ 1903842 w 14191711"/>
                <a:gd name="connsiteY218" fmla="*/ 429155 h 812608"/>
                <a:gd name="connsiteX219" fmla="*/ 1902350 w 14191711"/>
                <a:gd name="connsiteY219" fmla="*/ 432249 h 812608"/>
                <a:gd name="connsiteX220" fmla="*/ 1875564 w 14191711"/>
                <a:gd name="connsiteY220" fmla="*/ 480219 h 812608"/>
                <a:gd name="connsiteX221" fmla="*/ 1862308 w 14191711"/>
                <a:gd name="connsiteY221" fmla="*/ 500854 h 812608"/>
                <a:gd name="connsiteX222" fmla="*/ 1844819 w 14191711"/>
                <a:gd name="connsiteY222" fmla="*/ 541290 h 812608"/>
                <a:gd name="connsiteX223" fmla="*/ 1852511 w 14191711"/>
                <a:gd name="connsiteY223" fmla="*/ 516106 h 812608"/>
                <a:gd name="connsiteX224" fmla="*/ 1846400 w 14191711"/>
                <a:gd name="connsiteY224" fmla="*/ 525618 h 812608"/>
                <a:gd name="connsiteX225" fmla="*/ 1354649 w 14191711"/>
                <a:gd name="connsiteY225" fmla="*/ 812608 h 812608"/>
                <a:gd name="connsiteX0" fmla="*/ 1337140 w 14174202"/>
                <a:gd name="connsiteY0" fmla="*/ 812608 h 812608"/>
                <a:gd name="connsiteX1" fmla="*/ 966713 w 14174202"/>
                <a:gd name="connsiteY1" fmla="*/ 664012 h 812608"/>
                <a:gd name="connsiteX2" fmla="*/ 918506 w 14174202"/>
                <a:gd name="connsiteY2" fmla="*/ 616673 h 812608"/>
                <a:gd name="connsiteX3" fmla="*/ 914193 w 14174202"/>
                <a:gd name="connsiteY3" fmla="*/ 625297 h 812608"/>
                <a:gd name="connsiteX4" fmla="*/ 904657 w 14174202"/>
                <a:gd name="connsiteY4" fmla="*/ 607632 h 812608"/>
                <a:gd name="connsiteX5" fmla="*/ 464828 w 14174202"/>
                <a:gd name="connsiteY5" fmla="*/ 320306 h 812608"/>
                <a:gd name="connsiteX6" fmla="*/ 1 w 14174202"/>
                <a:gd name="connsiteY6" fmla="*/ 652800 h 812608"/>
                <a:gd name="connsiteX7" fmla="*/ 593841 w 14174202"/>
                <a:gd name="connsiteY7" fmla="*/ 151998 h 812608"/>
                <a:gd name="connsiteX8" fmla="*/ 964268 w 14174202"/>
                <a:gd name="connsiteY8" fmla="*/ 300594 h 812608"/>
                <a:gd name="connsiteX9" fmla="*/ 1012474 w 14174202"/>
                <a:gd name="connsiteY9" fmla="*/ 347933 h 812608"/>
                <a:gd name="connsiteX10" fmla="*/ 1016788 w 14174202"/>
                <a:gd name="connsiteY10" fmla="*/ 339310 h 812608"/>
                <a:gd name="connsiteX11" fmla="*/ 1026324 w 14174202"/>
                <a:gd name="connsiteY11" fmla="*/ 356974 h 812608"/>
                <a:gd name="connsiteX12" fmla="*/ 1466153 w 14174202"/>
                <a:gd name="connsiteY12" fmla="*/ 644300 h 812608"/>
                <a:gd name="connsiteX13" fmla="*/ 1889215 w 14174202"/>
                <a:gd name="connsiteY13" fmla="*/ 383867 h 812608"/>
                <a:gd name="connsiteX14" fmla="*/ 1889467 w 14174202"/>
                <a:gd name="connsiteY14" fmla="*/ 383458 h 812608"/>
                <a:gd name="connsiteX15" fmla="*/ 1890959 w 14174202"/>
                <a:gd name="connsiteY15" fmla="*/ 380364 h 812608"/>
                <a:gd name="connsiteX16" fmla="*/ 1917745 w 14174202"/>
                <a:gd name="connsiteY16" fmla="*/ 332394 h 812608"/>
                <a:gd name="connsiteX17" fmla="*/ 1931000 w 14174202"/>
                <a:gd name="connsiteY17" fmla="*/ 311759 h 812608"/>
                <a:gd name="connsiteX18" fmla="*/ 1948490 w 14174202"/>
                <a:gd name="connsiteY18" fmla="*/ 271323 h 812608"/>
                <a:gd name="connsiteX19" fmla="*/ 1940798 w 14174202"/>
                <a:gd name="connsiteY19" fmla="*/ 296507 h 812608"/>
                <a:gd name="connsiteX20" fmla="*/ 1946908 w 14174202"/>
                <a:gd name="connsiteY20" fmla="*/ 286995 h 812608"/>
                <a:gd name="connsiteX21" fmla="*/ 2438660 w 14174202"/>
                <a:gd name="connsiteY21" fmla="*/ 5 h 812608"/>
                <a:gd name="connsiteX22" fmla="*/ 2809087 w 14174202"/>
                <a:gd name="connsiteY22" fmla="*/ 148601 h 812608"/>
                <a:gd name="connsiteX23" fmla="*/ 2857293 w 14174202"/>
                <a:gd name="connsiteY23" fmla="*/ 195940 h 812608"/>
                <a:gd name="connsiteX24" fmla="*/ 2861607 w 14174202"/>
                <a:gd name="connsiteY24" fmla="*/ 187316 h 812608"/>
                <a:gd name="connsiteX25" fmla="*/ 2871143 w 14174202"/>
                <a:gd name="connsiteY25" fmla="*/ 204981 h 812608"/>
                <a:gd name="connsiteX26" fmla="*/ 3310972 w 14174202"/>
                <a:gd name="connsiteY26" fmla="*/ 492306 h 812608"/>
                <a:gd name="connsiteX27" fmla="*/ 3576582 w 14174202"/>
                <a:gd name="connsiteY27" fmla="*/ 401519 h 812608"/>
                <a:gd name="connsiteX28" fmla="*/ 3621786 w 14174202"/>
                <a:gd name="connsiteY28" fmla="*/ 363610 h 812608"/>
                <a:gd name="connsiteX29" fmla="*/ 3627363 w 14174202"/>
                <a:gd name="connsiteY29" fmla="*/ 356534 h 812608"/>
                <a:gd name="connsiteX30" fmla="*/ 3661492 w 14174202"/>
                <a:gd name="connsiteY30" fmla="*/ 323696 h 812608"/>
                <a:gd name="connsiteX31" fmla="*/ 3686564 w 14174202"/>
                <a:gd name="connsiteY31" fmla="*/ 296657 h 812608"/>
                <a:gd name="connsiteX32" fmla="*/ 3775799 w 14174202"/>
                <a:gd name="connsiteY32" fmla="*/ 159813 h 812608"/>
                <a:gd name="connsiteX33" fmla="*/ 3793309 w 14174202"/>
                <a:gd name="connsiteY33" fmla="*/ 119329 h 812608"/>
                <a:gd name="connsiteX34" fmla="*/ 3775626 w 14174202"/>
                <a:gd name="connsiteY34" fmla="*/ 177230 h 812608"/>
                <a:gd name="connsiteX35" fmla="*/ 3739288 w 14174202"/>
                <a:gd name="connsiteY35" fmla="*/ 258678 h 812608"/>
                <a:gd name="connsiteX36" fmla="*/ 3780566 w 14174202"/>
                <a:gd name="connsiteY36" fmla="*/ 229401 h 812608"/>
                <a:gd name="connsiteX37" fmla="*/ 4054139 w 14174202"/>
                <a:gd name="connsiteY37" fmla="*/ 151996 h 812608"/>
                <a:gd name="connsiteX38" fmla="*/ 4424566 w 14174202"/>
                <a:gd name="connsiteY38" fmla="*/ 300592 h 812608"/>
                <a:gd name="connsiteX39" fmla="*/ 4472772 w 14174202"/>
                <a:gd name="connsiteY39" fmla="*/ 347931 h 812608"/>
                <a:gd name="connsiteX40" fmla="*/ 4477086 w 14174202"/>
                <a:gd name="connsiteY40" fmla="*/ 339308 h 812608"/>
                <a:gd name="connsiteX41" fmla="*/ 4486622 w 14174202"/>
                <a:gd name="connsiteY41" fmla="*/ 356972 h 812608"/>
                <a:gd name="connsiteX42" fmla="*/ 4926451 w 14174202"/>
                <a:gd name="connsiteY42" fmla="*/ 644298 h 812608"/>
                <a:gd name="connsiteX43" fmla="*/ 5349513 w 14174202"/>
                <a:gd name="connsiteY43" fmla="*/ 383865 h 812608"/>
                <a:gd name="connsiteX44" fmla="*/ 5349765 w 14174202"/>
                <a:gd name="connsiteY44" fmla="*/ 383456 h 812608"/>
                <a:gd name="connsiteX45" fmla="*/ 5351257 w 14174202"/>
                <a:gd name="connsiteY45" fmla="*/ 380362 h 812608"/>
                <a:gd name="connsiteX46" fmla="*/ 5378043 w 14174202"/>
                <a:gd name="connsiteY46" fmla="*/ 332392 h 812608"/>
                <a:gd name="connsiteX47" fmla="*/ 5391298 w 14174202"/>
                <a:gd name="connsiteY47" fmla="*/ 311757 h 812608"/>
                <a:gd name="connsiteX48" fmla="*/ 5408788 w 14174202"/>
                <a:gd name="connsiteY48" fmla="*/ 271321 h 812608"/>
                <a:gd name="connsiteX49" fmla="*/ 5401096 w 14174202"/>
                <a:gd name="connsiteY49" fmla="*/ 296505 h 812608"/>
                <a:gd name="connsiteX50" fmla="*/ 5407206 w 14174202"/>
                <a:gd name="connsiteY50" fmla="*/ 286993 h 812608"/>
                <a:gd name="connsiteX51" fmla="*/ 5898958 w 14174202"/>
                <a:gd name="connsiteY51" fmla="*/ 3 h 812608"/>
                <a:gd name="connsiteX52" fmla="*/ 6269385 w 14174202"/>
                <a:gd name="connsiteY52" fmla="*/ 148599 h 812608"/>
                <a:gd name="connsiteX53" fmla="*/ 6317591 w 14174202"/>
                <a:gd name="connsiteY53" fmla="*/ 195938 h 812608"/>
                <a:gd name="connsiteX54" fmla="*/ 6321905 w 14174202"/>
                <a:gd name="connsiteY54" fmla="*/ 187314 h 812608"/>
                <a:gd name="connsiteX55" fmla="*/ 6331441 w 14174202"/>
                <a:gd name="connsiteY55" fmla="*/ 204979 h 812608"/>
                <a:gd name="connsiteX56" fmla="*/ 6771270 w 14174202"/>
                <a:gd name="connsiteY56" fmla="*/ 492304 h 812608"/>
                <a:gd name="connsiteX57" fmla="*/ 7036880 w 14174202"/>
                <a:gd name="connsiteY57" fmla="*/ 401517 h 812608"/>
                <a:gd name="connsiteX58" fmla="*/ 7082084 w 14174202"/>
                <a:gd name="connsiteY58" fmla="*/ 363608 h 812608"/>
                <a:gd name="connsiteX59" fmla="*/ 7087661 w 14174202"/>
                <a:gd name="connsiteY59" fmla="*/ 356532 h 812608"/>
                <a:gd name="connsiteX60" fmla="*/ 7121790 w 14174202"/>
                <a:gd name="connsiteY60" fmla="*/ 323694 h 812608"/>
                <a:gd name="connsiteX61" fmla="*/ 7146862 w 14174202"/>
                <a:gd name="connsiteY61" fmla="*/ 296655 h 812608"/>
                <a:gd name="connsiteX62" fmla="*/ 7236097 w 14174202"/>
                <a:gd name="connsiteY62" fmla="*/ 159811 h 812608"/>
                <a:gd name="connsiteX63" fmla="*/ 7253607 w 14174202"/>
                <a:gd name="connsiteY63" fmla="*/ 119327 h 812608"/>
                <a:gd name="connsiteX64" fmla="*/ 7235923 w 14174202"/>
                <a:gd name="connsiteY64" fmla="*/ 177228 h 812608"/>
                <a:gd name="connsiteX65" fmla="*/ 7199585 w 14174202"/>
                <a:gd name="connsiteY65" fmla="*/ 258677 h 812608"/>
                <a:gd name="connsiteX66" fmla="*/ 7240864 w 14174202"/>
                <a:gd name="connsiteY66" fmla="*/ 229399 h 812608"/>
                <a:gd name="connsiteX67" fmla="*/ 7514437 w 14174202"/>
                <a:gd name="connsiteY67" fmla="*/ 151994 h 812608"/>
                <a:gd name="connsiteX68" fmla="*/ 7884864 w 14174202"/>
                <a:gd name="connsiteY68" fmla="*/ 300590 h 812608"/>
                <a:gd name="connsiteX69" fmla="*/ 7933070 w 14174202"/>
                <a:gd name="connsiteY69" fmla="*/ 347929 h 812608"/>
                <a:gd name="connsiteX70" fmla="*/ 7937384 w 14174202"/>
                <a:gd name="connsiteY70" fmla="*/ 339306 h 812608"/>
                <a:gd name="connsiteX71" fmla="*/ 7946920 w 14174202"/>
                <a:gd name="connsiteY71" fmla="*/ 356970 h 812608"/>
                <a:gd name="connsiteX72" fmla="*/ 8386748 w 14174202"/>
                <a:gd name="connsiteY72" fmla="*/ 644296 h 812608"/>
                <a:gd name="connsiteX73" fmla="*/ 8809811 w 14174202"/>
                <a:gd name="connsiteY73" fmla="*/ 383863 h 812608"/>
                <a:gd name="connsiteX74" fmla="*/ 8810062 w 14174202"/>
                <a:gd name="connsiteY74" fmla="*/ 383454 h 812608"/>
                <a:gd name="connsiteX75" fmla="*/ 8811555 w 14174202"/>
                <a:gd name="connsiteY75" fmla="*/ 380360 h 812608"/>
                <a:gd name="connsiteX76" fmla="*/ 8838341 w 14174202"/>
                <a:gd name="connsiteY76" fmla="*/ 332390 h 812608"/>
                <a:gd name="connsiteX77" fmla="*/ 8851595 w 14174202"/>
                <a:gd name="connsiteY77" fmla="*/ 311755 h 812608"/>
                <a:gd name="connsiteX78" fmla="*/ 8869086 w 14174202"/>
                <a:gd name="connsiteY78" fmla="*/ 271319 h 812608"/>
                <a:gd name="connsiteX79" fmla="*/ 8861394 w 14174202"/>
                <a:gd name="connsiteY79" fmla="*/ 296503 h 812608"/>
                <a:gd name="connsiteX80" fmla="*/ 8867504 w 14174202"/>
                <a:gd name="connsiteY80" fmla="*/ 286991 h 812608"/>
                <a:gd name="connsiteX81" fmla="*/ 9359256 w 14174202"/>
                <a:gd name="connsiteY81" fmla="*/ 1 h 812608"/>
                <a:gd name="connsiteX82" fmla="*/ 9729683 w 14174202"/>
                <a:gd name="connsiteY82" fmla="*/ 148597 h 812608"/>
                <a:gd name="connsiteX83" fmla="*/ 9777889 w 14174202"/>
                <a:gd name="connsiteY83" fmla="*/ 195936 h 812608"/>
                <a:gd name="connsiteX84" fmla="*/ 9782203 w 14174202"/>
                <a:gd name="connsiteY84" fmla="*/ 187312 h 812608"/>
                <a:gd name="connsiteX85" fmla="*/ 9791739 w 14174202"/>
                <a:gd name="connsiteY85" fmla="*/ 204977 h 812608"/>
                <a:gd name="connsiteX86" fmla="*/ 10231567 w 14174202"/>
                <a:gd name="connsiteY86" fmla="*/ 492302 h 812608"/>
                <a:gd name="connsiteX87" fmla="*/ 10497178 w 14174202"/>
                <a:gd name="connsiteY87" fmla="*/ 401515 h 812608"/>
                <a:gd name="connsiteX88" fmla="*/ 10542385 w 14174202"/>
                <a:gd name="connsiteY88" fmla="*/ 363604 h 812608"/>
                <a:gd name="connsiteX89" fmla="*/ 10547959 w 14174202"/>
                <a:gd name="connsiteY89" fmla="*/ 356531 h 812608"/>
                <a:gd name="connsiteX90" fmla="*/ 10582079 w 14174202"/>
                <a:gd name="connsiteY90" fmla="*/ 323702 h 812608"/>
                <a:gd name="connsiteX91" fmla="*/ 10607160 w 14174202"/>
                <a:gd name="connsiteY91" fmla="*/ 296653 h 812608"/>
                <a:gd name="connsiteX92" fmla="*/ 10696395 w 14174202"/>
                <a:gd name="connsiteY92" fmla="*/ 159809 h 812608"/>
                <a:gd name="connsiteX93" fmla="*/ 10713905 w 14174202"/>
                <a:gd name="connsiteY93" fmla="*/ 119325 h 812608"/>
                <a:gd name="connsiteX94" fmla="*/ 10696221 w 14174202"/>
                <a:gd name="connsiteY94" fmla="*/ 177226 h 812608"/>
                <a:gd name="connsiteX95" fmla="*/ 10659882 w 14174202"/>
                <a:gd name="connsiteY95" fmla="*/ 258676 h 812608"/>
                <a:gd name="connsiteX96" fmla="*/ 10701162 w 14174202"/>
                <a:gd name="connsiteY96" fmla="*/ 229399 h 812608"/>
                <a:gd name="connsiteX97" fmla="*/ 10974735 w 14174202"/>
                <a:gd name="connsiteY97" fmla="*/ 151993 h 812608"/>
                <a:gd name="connsiteX98" fmla="*/ 11345162 w 14174202"/>
                <a:gd name="connsiteY98" fmla="*/ 300589 h 812608"/>
                <a:gd name="connsiteX99" fmla="*/ 11393368 w 14174202"/>
                <a:gd name="connsiteY99" fmla="*/ 347928 h 812608"/>
                <a:gd name="connsiteX100" fmla="*/ 11397682 w 14174202"/>
                <a:gd name="connsiteY100" fmla="*/ 339305 h 812608"/>
                <a:gd name="connsiteX101" fmla="*/ 11407217 w 14174202"/>
                <a:gd name="connsiteY101" fmla="*/ 356969 h 812608"/>
                <a:gd name="connsiteX102" fmla="*/ 11847047 w 14174202"/>
                <a:gd name="connsiteY102" fmla="*/ 644295 h 812608"/>
                <a:gd name="connsiteX103" fmla="*/ 12270109 w 14174202"/>
                <a:gd name="connsiteY103" fmla="*/ 383862 h 812608"/>
                <a:gd name="connsiteX104" fmla="*/ 12270361 w 14174202"/>
                <a:gd name="connsiteY104" fmla="*/ 383453 h 812608"/>
                <a:gd name="connsiteX105" fmla="*/ 12271853 w 14174202"/>
                <a:gd name="connsiteY105" fmla="*/ 380359 h 812608"/>
                <a:gd name="connsiteX106" fmla="*/ 12298639 w 14174202"/>
                <a:gd name="connsiteY106" fmla="*/ 332389 h 812608"/>
                <a:gd name="connsiteX107" fmla="*/ 12311894 w 14174202"/>
                <a:gd name="connsiteY107" fmla="*/ 311754 h 812608"/>
                <a:gd name="connsiteX108" fmla="*/ 12329383 w 14174202"/>
                <a:gd name="connsiteY108" fmla="*/ 271318 h 812608"/>
                <a:gd name="connsiteX109" fmla="*/ 12321692 w 14174202"/>
                <a:gd name="connsiteY109" fmla="*/ 296502 h 812608"/>
                <a:gd name="connsiteX110" fmla="*/ 12327802 w 14174202"/>
                <a:gd name="connsiteY110" fmla="*/ 286990 h 812608"/>
                <a:gd name="connsiteX111" fmla="*/ 12819554 w 14174202"/>
                <a:gd name="connsiteY111" fmla="*/ 0 h 812608"/>
                <a:gd name="connsiteX112" fmla="*/ 13189981 w 14174202"/>
                <a:gd name="connsiteY112" fmla="*/ 148596 h 812608"/>
                <a:gd name="connsiteX113" fmla="*/ 13238187 w 14174202"/>
                <a:gd name="connsiteY113" fmla="*/ 195935 h 812608"/>
                <a:gd name="connsiteX114" fmla="*/ 13242501 w 14174202"/>
                <a:gd name="connsiteY114" fmla="*/ 187311 h 812608"/>
                <a:gd name="connsiteX115" fmla="*/ 13252037 w 14174202"/>
                <a:gd name="connsiteY115" fmla="*/ 204976 h 812608"/>
                <a:gd name="connsiteX116" fmla="*/ 13691866 w 14174202"/>
                <a:gd name="connsiteY116" fmla="*/ 492302 h 812608"/>
                <a:gd name="connsiteX117" fmla="*/ 14156693 w 14174202"/>
                <a:gd name="connsiteY117" fmla="*/ 159808 h 812608"/>
                <a:gd name="connsiteX118" fmla="*/ 14174202 w 14174202"/>
                <a:gd name="connsiteY118" fmla="*/ 119324 h 812608"/>
                <a:gd name="connsiteX119" fmla="*/ 14156519 w 14174202"/>
                <a:gd name="connsiteY119" fmla="*/ 177225 h 812608"/>
                <a:gd name="connsiteX120" fmla="*/ 13562853 w 14174202"/>
                <a:gd name="connsiteY120" fmla="*/ 660610 h 812608"/>
                <a:gd name="connsiteX121" fmla="*/ 13192426 w 14174202"/>
                <a:gd name="connsiteY121" fmla="*/ 512014 h 812608"/>
                <a:gd name="connsiteX122" fmla="*/ 13144220 w 14174202"/>
                <a:gd name="connsiteY122" fmla="*/ 464675 h 812608"/>
                <a:gd name="connsiteX123" fmla="*/ 13139905 w 14174202"/>
                <a:gd name="connsiteY123" fmla="*/ 473298 h 812608"/>
                <a:gd name="connsiteX124" fmla="*/ 13130370 w 14174202"/>
                <a:gd name="connsiteY124" fmla="*/ 455634 h 812608"/>
                <a:gd name="connsiteX125" fmla="*/ 12690541 w 14174202"/>
                <a:gd name="connsiteY125" fmla="*/ 168308 h 812608"/>
                <a:gd name="connsiteX126" fmla="*/ 12267479 w 14174202"/>
                <a:gd name="connsiteY126" fmla="*/ 428741 h 812608"/>
                <a:gd name="connsiteX127" fmla="*/ 12267227 w 14174202"/>
                <a:gd name="connsiteY127" fmla="*/ 429150 h 812608"/>
                <a:gd name="connsiteX128" fmla="*/ 12265735 w 14174202"/>
                <a:gd name="connsiteY128" fmla="*/ 432244 h 812608"/>
                <a:gd name="connsiteX129" fmla="*/ 12238948 w 14174202"/>
                <a:gd name="connsiteY129" fmla="*/ 480214 h 812608"/>
                <a:gd name="connsiteX130" fmla="*/ 12225694 w 14174202"/>
                <a:gd name="connsiteY130" fmla="*/ 500849 h 812608"/>
                <a:gd name="connsiteX131" fmla="*/ 12208204 w 14174202"/>
                <a:gd name="connsiteY131" fmla="*/ 541285 h 812608"/>
                <a:gd name="connsiteX132" fmla="*/ 12215895 w 14174202"/>
                <a:gd name="connsiteY132" fmla="*/ 516101 h 812608"/>
                <a:gd name="connsiteX133" fmla="*/ 12209786 w 14174202"/>
                <a:gd name="connsiteY133" fmla="*/ 525613 h 812608"/>
                <a:gd name="connsiteX134" fmla="*/ 11718033 w 14174202"/>
                <a:gd name="connsiteY134" fmla="*/ 812603 h 812608"/>
                <a:gd name="connsiteX135" fmla="*/ 11347606 w 14174202"/>
                <a:gd name="connsiteY135" fmla="*/ 664007 h 812608"/>
                <a:gd name="connsiteX136" fmla="*/ 11299400 w 14174202"/>
                <a:gd name="connsiteY136" fmla="*/ 616668 h 812608"/>
                <a:gd name="connsiteX137" fmla="*/ 11295086 w 14174202"/>
                <a:gd name="connsiteY137" fmla="*/ 625292 h 812608"/>
                <a:gd name="connsiteX138" fmla="*/ 11285551 w 14174202"/>
                <a:gd name="connsiteY138" fmla="*/ 607627 h 812608"/>
                <a:gd name="connsiteX139" fmla="*/ 10845722 w 14174202"/>
                <a:gd name="connsiteY139" fmla="*/ 320302 h 812608"/>
                <a:gd name="connsiteX140" fmla="*/ 10580111 w 14174202"/>
                <a:gd name="connsiteY140" fmla="*/ 411089 h 812608"/>
                <a:gd name="connsiteX141" fmla="*/ 10534904 w 14174202"/>
                <a:gd name="connsiteY141" fmla="*/ 449000 h 812608"/>
                <a:gd name="connsiteX142" fmla="*/ 10529331 w 14174202"/>
                <a:gd name="connsiteY142" fmla="*/ 456073 h 812608"/>
                <a:gd name="connsiteX143" fmla="*/ 10495210 w 14174202"/>
                <a:gd name="connsiteY143" fmla="*/ 488902 h 812608"/>
                <a:gd name="connsiteX144" fmla="*/ 10470129 w 14174202"/>
                <a:gd name="connsiteY144" fmla="*/ 515951 h 812608"/>
                <a:gd name="connsiteX145" fmla="*/ 10380894 w 14174202"/>
                <a:gd name="connsiteY145" fmla="*/ 652795 h 812608"/>
                <a:gd name="connsiteX146" fmla="*/ 10363384 w 14174202"/>
                <a:gd name="connsiteY146" fmla="*/ 693279 h 812608"/>
                <a:gd name="connsiteX147" fmla="*/ 10381068 w 14174202"/>
                <a:gd name="connsiteY147" fmla="*/ 635378 h 812608"/>
                <a:gd name="connsiteX148" fmla="*/ 10417407 w 14174202"/>
                <a:gd name="connsiteY148" fmla="*/ 553928 h 812608"/>
                <a:gd name="connsiteX149" fmla="*/ 10376127 w 14174202"/>
                <a:gd name="connsiteY149" fmla="*/ 583206 h 812608"/>
                <a:gd name="connsiteX150" fmla="*/ 10102555 w 14174202"/>
                <a:gd name="connsiteY150" fmla="*/ 660611 h 812608"/>
                <a:gd name="connsiteX151" fmla="*/ 9732128 w 14174202"/>
                <a:gd name="connsiteY151" fmla="*/ 512015 h 812608"/>
                <a:gd name="connsiteX152" fmla="*/ 9683921 w 14174202"/>
                <a:gd name="connsiteY152" fmla="*/ 464676 h 812608"/>
                <a:gd name="connsiteX153" fmla="*/ 9679608 w 14174202"/>
                <a:gd name="connsiteY153" fmla="*/ 473299 h 812608"/>
                <a:gd name="connsiteX154" fmla="*/ 9670072 w 14174202"/>
                <a:gd name="connsiteY154" fmla="*/ 455635 h 812608"/>
                <a:gd name="connsiteX155" fmla="*/ 9230242 w 14174202"/>
                <a:gd name="connsiteY155" fmla="*/ 168309 h 812608"/>
                <a:gd name="connsiteX156" fmla="*/ 8807180 w 14174202"/>
                <a:gd name="connsiteY156" fmla="*/ 428742 h 812608"/>
                <a:gd name="connsiteX157" fmla="*/ 8806929 w 14174202"/>
                <a:gd name="connsiteY157" fmla="*/ 429151 h 812608"/>
                <a:gd name="connsiteX158" fmla="*/ 8805437 w 14174202"/>
                <a:gd name="connsiteY158" fmla="*/ 432245 h 812608"/>
                <a:gd name="connsiteX159" fmla="*/ 8778651 w 14174202"/>
                <a:gd name="connsiteY159" fmla="*/ 480215 h 812608"/>
                <a:gd name="connsiteX160" fmla="*/ 8765395 w 14174202"/>
                <a:gd name="connsiteY160" fmla="*/ 500850 h 812608"/>
                <a:gd name="connsiteX161" fmla="*/ 8747906 w 14174202"/>
                <a:gd name="connsiteY161" fmla="*/ 541286 h 812608"/>
                <a:gd name="connsiteX162" fmla="*/ 8755597 w 14174202"/>
                <a:gd name="connsiteY162" fmla="*/ 516102 h 812608"/>
                <a:gd name="connsiteX163" fmla="*/ 8749487 w 14174202"/>
                <a:gd name="connsiteY163" fmla="*/ 525614 h 812608"/>
                <a:gd name="connsiteX164" fmla="*/ 8257736 w 14174202"/>
                <a:gd name="connsiteY164" fmla="*/ 812604 h 812608"/>
                <a:gd name="connsiteX165" fmla="*/ 7887308 w 14174202"/>
                <a:gd name="connsiteY165" fmla="*/ 664008 h 812608"/>
                <a:gd name="connsiteX166" fmla="*/ 7839102 w 14174202"/>
                <a:gd name="connsiteY166" fmla="*/ 616669 h 812608"/>
                <a:gd name="connsiteX167" fmla="*/ 7834788 w 14174202"/>
                <a:gd name="connsiteY167" fmla="*/ 625293 h 812608"/>
                <a:gd name="connsiteX168" fmla="*/ 7825253 w 14174202"/>
                <a:gd name="connsiteY168" fmla="*/ 607628 h 812608"/>
                <a:gd name="connsiteX169" fmla="*/ 7385423 w 14174202"/>
                <a:gd name="connsiteY169" fmla="*/ 320302 h 812608"/>
                <a:gd name="connsiteX170" fmla="*/ 7119814 w 14174202"/>
                <a:gd name="connsiteY170" fmla="*/ 411089 h 812608"/>
                <a:gd name="connsiteX171" fmla="*/ 7074609 w 14174202"/>
                <a:gd name="connsiteY171" fmla="*/ 448999 h 812608"/>
                <a:gd name="connsiteX172" fmla="*/ 7069033 w 14174202"/>
                <a:gd name="connsiteY172" fmla="*/ 456075 h 812608"/>
                <a:gd name="connsiteX173" fmla="*/ 7034903 w 14174202"/>
                <a:gd name="connsiteY173" fmla="*/ 488913 h 812608"/>
                <a:gd name="connsiteX174" fmla="*/ 7009831 w 14174202"/>
                <a:gd name="connsiteY174" fmla="*/ 515952 h 812608"/>
                <a:gd name="connsiteX175" fmla="*/ 6920596 w 14174202"/>
                <a:gd name="connsiteY175" fmla="*/ 652796 h 812608"/>
                <a:gd name="connsiteX176" fmla="*/ 6903087 w 14174202"/>
                <a:gd name="connsiteY176" fmla="*/ 693280 h 812608"/>
                <a:gd name="connsiteX177" fmla="*/ 6920770 w 14174202"/>
                <a:gd name="connsiteY177" fmla="*/ 635379 h 812608"/>
                <a:gd name="connsiteX178" fmla="*/ 6957108 w 14174202"/>
                <a:gd name="connsiteY178" fmla="*/ 553930 h 812608"/>
                <a:gd name="connsiteX179" fmla="*/ 6915829 w 14174202"/>
                <a:gd name="connsiteY179" fmla="*/ 583208 h 812608"/>
                <a:gd name="connsiteX180" fmla="*/ 6642257 w 14174202"/>
                <a:gd name="connsiteY180" fmla="*/ 660613 h 812608"/>
                <a:gd name="connsiteX181" fmla="*/ 6271830 w 14174202"/>
                <a:gd name="connsiteY181" fmla="*/ 512017 h 812608"/>
                <a:gd name="connsiteX182" fmla="*/ 6223623 w 14174202"/>
                <a:gd name="connsiteY182" fmla="*/ 464678 h 812608"/>
                <a:gd name="connsiteX183" fmla="*/ 6219310 w 14174202"/>
                <a:gd name="connsiteY183" fmla="*/ 473301 h 812608"/>
                <a:gd name="connsiteX184" fmla="*/ 6209774 w 14174202"/>
                <a:gd name="connsiteY184" fmla="*/ 455637 h 812608"/>
                <a:gd name="connsiteX185" fmla="*/ 5769945 w 14174202"/>
                <a:gd name="connsiteY185" fmla="*/ 168311 h 812608"/>
                <a:gd name="connsiteX186" fmla="*/ 5346883 w 14174202"/>
                <a:gd name="connsiteY186" fmla="*/ 428744 h 812608"/>
                <a:gd name="connsiteX187" fmla="*/ 5346631 w 14174202"/>
                <a:gd name="connsiteY187" fmla="*/ 429153 h 812608"/>
                <a:gd name="connsiteX188" fmla="*/ 5345139 w 14174202"/>
                <a:gd name="connsiteY188" fmla="*/ 432247 h 812608"/>
                <a:gd name="connsiteX189" fmla="*/ 5318353 w 14174202"/>
                <a:gd name="connsiteY189" fmla="*/ 480217 h 812608"/>
                <a:gd name="connsiteX190" fmla="*/ 5305097 w 14174202"/>
                <a:gd name="connsiteY190" fmla="*/ 500852 h 812608"/>
                <a:gd name="connsiteX191" fmla="*/ 5287608 w 14174202"/>
                <a:gd name="connsiteY191" fmla="*/ 541288 h 812608"/>
                <a:gd name="connsiteX192" fmla="*/ 5295300 w 14174202"/>
                <a:gd name="connsiteY192" fmla="*/ 516104 h 812608"/>
                <a:gd name="connsiteX193" fmla="*/ 5289189 w 14174202"/>
                <a:gd name="connsiteY193" fmla="*/ 525616 h 812608"/>
                <a:gd name="connsiteX194" fmla="*/ 4797438 w 14174202"/>
                <a:gd name="connsiteY194" fmla="*/ 812606 h 812608"/>
                <a:gd name="connsiteX195" fmla="*/ 4427011 w 14174202"/>
                <a:gd name="connsiteY195" fmla="*/ 664010 h 812608"/>
                <a:gd name="connsiteX196" fmla="*/ 4378804 w 14174202"/>
                <a:gd name="connsiteY196" fmla="*/ 616671 h 812608"/>
                <a:gd name="connsiteX197" fmla="*/ 4374491 w 14174202"/>
                <a:gd name="connsiteY197" fmla="*/ 625295 h 812608"/>
                <a:gd name="connsiteX198" fmla="*/ 4364955 w 14174202"/>
                <a:gd name="connsiteY198" fmla="*/ 607630 h 812608"/>
                <a:gd name="connsiteX199" fmla="*/ 3925126 w 14174202"/>
                <a:gd name="connsiteY199" fmla="*/ 320304 h 812608"/>
                <a:gd name="connsiteX200" fmla="*/ 3659516 w 14174202"/>
                <a:gd name="connsiteY200" fmla="*/ 411091 h 812608"/>
                <a:gd name="connsiteX201" fmla="*/ 3614312 w 14174202"/>
                <a:gd name="connsiteY201" fmla="*/ 449001 h 812608"/>
                <a:gd name="connsiteX202" fmla="*/ 3608735 w 14174202"/>
                <a:gd name="connsiteY202" fmla="*/ 456077 h 812608"/>
                <a:gd name="connsiteX203" fmla="*/ 3574606 w 14174202"/>
                <a:gd name="connsiteY203" fmla="*/ 488915 h 812608"/>
                <a:gd name="connsiteX204" fmla="*/ 3549534 w 14174202"/>
                <a:gd name="connsiteY204" fmla="*/ 515954 h 812608"/>
                <a:gd name="connsiteX205" fmla="*/ 3460299 w 14174202"/>
                <a:gd name="connsiteY205" fmla="*/ 652798 h 812608"/>
                <a:gd name="connsiteX206" fmla="*/ 3442789 w 14174202"/>
                <a:gd name="connsiteY206" fmla="*/ 693282 h 812608"/>
                <a:gd name="connsiteX207" fmla="*/ 3460472 w 14174202"/>
                <a:gd name="connsiteY207" fmla="*/ 635381 h 812608"/>
                <a:gd name="connsiteX208" fmla="*/ 3496810 w 14174202"/>
                <a:gd name="connsiteY208" fmla="*/ 553933 h 812608"/>
                <a:gd name="connsiteX209" fmla="*/ 3455532 w 14174202"/>
                <a:gd name="connsiteY209" fmla="*/ 583210 h 812608"/>
                <a:gd name="connsiteX210" fmla="*/ 3181959 w 14174202"/>
                <a:gd name="connsiteY210" fmla="*/ 660615 h 812608"/>
                <a:gd name="connsiteX211" fmla="*/ 2811532 w 14174202"/>
                <a:gd name="connsiteY211" fmla="*/ 512019 h 812608"/>
                <a:gd name="connsiteX212" fmla="*/ 2763326 w 14174202"/>
                <a:gd name="connsiteY212" fmla="*/ 464680 h 812608"/>
                <a:gd name="connsiteX213" fmla="*/ 2759012 w 14174202"/>
                <a:gd name="connsiteY213" fmla="*/ 473303 h 812608"/>
                <a:gd name="connsiteX214" fmla="*/ 2749476 w 14174202"/>
                <a:gd name="connsiteY214" fmla="*/ 455639 h 812608"/>
                <a:gd name="connsiteX215" fmla="*/ 2309647 w 14174202"/>
                <a:gd name="connsiteY215" fmla="*/ 168313 h 812608"/>
                <a:gd name="connsiteX216" fmla="*/ 1886585 w 14174202"/>
                <a:gd name="connsiteY216" fmla="*/ 428746 h 812608"/>
                <a:gd name="connsiteX217" fmla="*/ 1886333 w 14174202"/>
                <a:gd name="connsiteY217" fmla="*/ 429155 h 812608"/>
                <a:gd name="connsiteX218" fmla="*/ 1884841 w 14174202"/>
                <a:gd name="connsiteY218" fmla="*/ 432249 h 812608"/>
                <a:gd name="connsiteX219" fmla="*/ 1858055 w 14174202"/>
                <a:gd name="connsiteY219" fmla="*/ 480219 h 812608"/>
                <a:gd name="connsiteX220" fmla="*/ 1844799 w 14174202"/>
                <a:gd name="connsiteY220" fmla="*/ 500854 h 812608"/>
                <a:gd name="connsiteX221" fmla="*/ 1827310 w 14174202"/>
                <a:gd name="connsiteY221" fmla="*/ 541290 h 812608"/>
                <a:gd name="connsiteX222" fmla="*/ 1835002 w 14174202"/>
                <a:gd name="connsiteY222" fmla="*/ 516106 h 812608"/>
                <a:gd name="connsiteX223" fmla="*/ 1828891 w 14174202"/>
                <a:gd name="connsiteY223" fmla="*/ 525618 h 812608"/>
                <a:gd name="connsiteX224" fmla="*/ 1337140 w 14174202"/>
                <a:gd name="connsiteY224" fmla="*/ 812608 h 812608"/>
                <a:gd name="connsiteX0" fmla="*/ 886791 w 13723853"/>
                <a:gd name="connsiteY0" fmla="*/ 812608 h 812608"/>
                <a:gd name="connsiteX1" fmla="*/ 516364 w 13723853"/>
                <a:gd name="connsiteY1" fmla="*/ 664012 h 812608"/>
                <a:gd name="connsiteX2" fmla="*/ 468157 w 13723853"/>
                <a:gd name="connsiteY2" fmla="*/ 616673 h 812608"/>
                <a:gd name="connsiteX3" fmla="*/ 463844 w 13723853"/>
                <a:gd name="connsiteY3" fmla="*/ 625297 h 812608"/>
                <a:gd name="connsiteX4" fmla="*/ 454308 w 13723853"/>
                <a:gd name="connsiteY4" fmla="*/ 607632 h 812608"/>
                <a:gd name="connsiteX5" fmla="*/ 14479 w 13723853"/>
                <a:gd name="connsiteY5" fmla="*/ 320306 h 812608"/>
                <a:gd name="connsiteX6" fmla="*/ 143492 w 13723853"/>
                <a:gd name="connsiteY6" fmla="*/ 151998 h 812608"/>
                <a:gd name="connsiteX7" fmla="*/ 513919 w 13723853"/>
                <a:gd name="connsiteY7" fmla="*/ 300594 h 812608"/>
                <a:gd name="connsiteX8" fmla="*/ 562125 w 13723853"/>
                <a:gd name="connsiteY8" fmla="*/ 347933 h 812608"/>
                <a:gd name="connsiteX9" fmla="*/ 566439 w 13723853"/>
                <a:gd name="connsiteY9" fmla="*/ 339310 h 812608"/>
                <a:gd name="connsiteX10" fmla="*/ 575975 w 13723853"/>
                <a:gd name="connsiteY10" fmla="*/ 356974 h 812608"/>
                <a:gd name="connsiteX11" fmla="*/ 1015804 w 13723853"/>
                <a:gd name="connsiteY11" fmla="*/ 644300 h 812608"/>
                <a:gd name="connsiteX12" fmla="*/ 1438866 w 13723853"/>
                <a:gd name="connsiteY12" fmla="*/ 383867 h 812608"/>
                <a:gd name="connsiteX13" fmla="*/ 1439118 w 13723853"/>
                <a:gd name="connsiteY13" fmla="*/ 383458 h 812608"/>
                <a:gd name="connsiteX14" fmla="*/ 1440610 w 13723853"/>
                <a:gd name="connsiteY14" fmla="*/ 380364 h 812608"/>
                <a:gd name="connsiteX15" fmla="*/ 1467396 w 13723853"/>
                <a:gd name="connsiteY15" fmla="*/ 332394 h 812608"/>
                <a:gd name="connsiteX16" fmla="*/ 1480651 w 13723853"/>
                <a:gd name="connsiteY16" fmla="*/ 311759 h 812608"/>
                <a:gd name="connsiteX17" fmla="*/ 1498141 w 13723853"/>
                <a:gd name="connsiteY17" fmla="*/ 271323 h 812608"/>
                <a:gd name="connsiteX18" fmla="*/ 1490449 w 13723853"/>
                <a:gd name="connsiteY18" fmla="*/ 296507 h 812608"/>
                <a:gd name="connsiteX19" fmla="*/ 1496559 w 13723853"/>
                <a:gd name="connsiteY19" fmla="*/ 286995 h 812608"/>
                <a:gd name="connsiteX20" fmla="*/ 1988311 w 13723853"/>
                <a:gd name="connsiteY20" fmla="*/ 5 h 812608"/>
                <a:gd name="connsiteX21" fmla="*/ 2358738 w 13723853"/>
                <a:gd name="connsiteY21" fmla="*/ 148601 h 812608"/>
                <a:gd name="connsiteX22" fmla="*/ 2406944 w 13723853"/>
                <a:gd name="connsiteY22" fmla="*/ 195940 h 812608"/>
                <a:gd name="connsiteX23" fmla="*/ 2411258 w 13723853"/>
                <a:gd name="connsiteY23" fmla="*/ 187316 h 812608"/>
                <a:gd name="connsiteX24" fmla="*/ 2420794 w 13723853"/>
                <a:gd name="connsiteY24" fmla="*/ 204981 h 812608"/>
                <a:gd name="connsiteX25" fmla="*/ 2860623 w 13723853"/>
                <a:gd name="connsiteY25" fmla="*/ 492306 h 812608"/>
                <a:gd name="connsiteX26" fmla="*/ 3126233 w 13723853"/>
                <a:gd name="connsiteY26" fmla="*/ 401519 h 812608"/>
                <a:gd name="connsiteX27" fmla="*/ 3171437 w 13723853"/>
                <a:gd name="connsiteY27" fmla="*/ 363610 h 812608"/>
                <a:gd name="connsiteX28" fmla="*/ 3177014 w 13723853"/>
                <a:gd name="connsiteY28" fmla="*/ 356534 h 812608"/>
                <a:gd name="connsiteX29" fmla="*/ 3211143 w 13723853"/>
                <a:gd name="connsiteY29" fmla="*/ 323696 h 812608"/>
                <a:gd name="connsiteX30" fmla="*/ 3236215 w 13723853"/>
                <a:gd name="connsiteY30" fmla="*/ 296657 h 812608"/>
                <a:gd name="connsiteX31" fmla="*/ 3325450 w 13723853"/>
                <a:gd name="connsiteY31" fmla="*/ 159813 h 812608"/>
                <a:gd name="connsiteX32" fmla="*/ 3342960 w 13723853"/>
                <a:gd name="connsiteY32" fmla="*/ 119329 h 812608"/>
                <a:gd name="connsiteX33" fmla="*/ 3325277 w 13723853"/>
                <a:gd name="connsiteY33" fmla="*/ 177230 h 812608"/>
                <a:gd name="connsiteX34" fmla="*/ 3288939 w 13723853"/>
                <a:gd name="connsiteY34" fmla="*/ 258678 h 812608"/>
                <a:gd name="connsiteX35" fmla="*/ 3330217 w 13723853"/>
                <a:gd name="connsiteY35" fmla="*/ 229401 h 812608"/>
                <a:gd name="connsiteX36" fmla="*/ 3603790 w 13723853"/>
                <a:gd name="connsiteY36" fmla="*/ 151996 h 812608"/>
                <a:gd name="connsiteX37" fmla="*/ 3974217 w 13723853"/>
                <a:gd name="connsiteY37" fmla="*/ 300592 h 812608"/>
                <a:gd name="connsiteX38" fmla="*/ 4022423 w 13723853"/>
                <a:gd name="connsiteY38" fmla="*/ 347931 h 812608"/>
                <a:gd name="connsiteX39" fmla="*/ 4026737 w 13723853"/>
                <a:gd name="connsiteY39" fmla="*/ 339308 h 812608"/>
                <a:gd name="connsiteX40" fmla="*/ 4036273 w 13723853"/>
                <a:gd name="connsiteY40" fmla="*/ 356972 h 812608"/>
                <a:gd name="connsiteX41" fmla="*/ 4476102 w 13723853"/>
                <a:gd name="connsiteY41" fmla="*/ 644298 h 812608"/>
                <a:gd name="connsiteX42" fmla="*/ 4899164 w 13723853"/>
                <a:gd name="connsiteY42" fmla="*/ 383865 h 812608"/>
                <a:gd name="connsiteX43" fmla="*/ 4899416 w 13723853"/>
                <a:gd name="connsiteY43" fmla="*/ 383456 h 812608"/>
                <a:gd name="connsiteX44" fmla="*/ 4900908 w 13723853"/>
                <a:gd name="connsiteY44" fmla="*/ 380362 h 812608"/>
                <a:gd name="connsiteX45" fmla="*/ 4927694 w 13723853"/>
                <a:gd name="connsiteY45" fmla="*/ 332392 h 812608"/>
                <a:gd name="connsiteX46" fmla="*/ 4940949 w 13723853"/>
                <a:gd name="connsiteY46" fmla="*/ 311757 h 812608"/>
                <a:gd name="connsiteX47" fmla="*/ 4958439 w 13723853"/>
                <a:gd name="connsiteY47" fmla="*/ 271321 h 812608"/>
                <a:gd name="connsiteX48" fmla="*/ 4950747 w 13723853"/>
                <a:gd name="connsiteY48" fmla="*/ 296505 h 812608"/>
                <a:gd name="connsiteX49" fmla="*/ 4956857 w 13723853"/>
                <a:gd name="connsiteY49" fmla="*/ 286993 h 812608"/>
                <a:gd name="connsiteX50" fmla="*/ 5448609 w 13723853"/>
                <a:gd name="connsiteY50" fmla="*/ 3 h 812608"/>
                <a:gd name="connsiteX51" fmla="*/ 5819036 w 13723853"/>
                <a:gd name="connsiteY51" fmla="*/ 148599 h 812608"/>
                <a:gd name="connsiteX52" fmla="*/ 5867242 w 13723853"/>
                <a:gd name="connsiteY52" fmla="*/ 195938 h 812608"/>
                <a:gd name="connsiteX53" fmla="*/ 5871556 w 13723853"/>
                <a:gd name="connsiteY53" fmla="*/ 187314 h 812608"/>
                <a:gd name="connsiteX54" fmla="*/ 5881092 w 13723853"/>
                <a:gd name="connsiteY54" fmla="*/ 204979 h 812608"/>
                <a:gd name="connsiteX55" fmla="*/ 6320921 w 13723853"/>
                <a:gd name="connsiteY55" fmla="*/ 492304 h 812608"/>
                <a:gd name="connsiteX56" fmla="*/ 6586531 w 13723853"/>
                <a:gd name="connsiteY56" fmla="*/ 401517 h 812608"/>
                <a:gd name="connsiteX57" fmla="*/ 6631735 w 13723853"/>
                <a:gd name="connsiteY57" fmla="*/ 363608 h 812608"/>
                <a:gd name="connsiteX58" fmla="*/ 6637312 w 13723853"/>
                <a:gd name="connsiteY58" fmla="*/ 356532 h 812608"/>
                <a:gd name="connsiteX59" fmla="*/ 6671441 w 13723853"/>
                <a:gd name="connsiteY59" fmla="*/ 323694 h 812608"/>
                <a:gd name="connsiteX60" fmla="*/ 6696513 w 13723853"/>
                <a:gd name="connsiteY60" fmla="*/ 296655 h 812608"/>
                <a:gd name="connsiteX61" fmla="*/ 6785748 w 13723853"/>
                <a:gd name="connsiteY61" fmla="*/ 159811 h 812608"/>
                <a:gd name="connsiteX62" fmla="*/ 6803258 w 13723853"/>
                <a:gd name="connsiteY62" fmla="*/ 119327 h 812608"/>
                <a:gd name="connsiteX63" fmla="*/ 6785574 w 13723853"/>
                <a:gd name="connsiteY63" fmla="*/ 177228 h 812608"/>
                <a:gd name="connsiteX64" fmla="*/ 6749236 w 13723853"/>
                <a:gd name="connsiteY64" fmla="*/ 258677 h 812608"/>
                <a:gd name="connsiteX65" fmla="*/ 6790515 w 13723853"/>
                <a:gd name="connsiteY65" fmla="*/ 229399 h 812608"/>
                <a:gd name="connsiteX66" fmla="*/ 7064088 w 13723853"/>
                <a:gd name="connsiteY66" fmla="*/ 151994 h 812608"/>
                <a:gd name="connsiteX67" fmla="*/ 7434515 w 13723853"/>
                <a:gd name="connsiteY67" fmla="*/ 300590 h 812608"/>
                <a:gd name="connsiteX68" fmla="*/ 7482721 w 13723853"/>
                <a:gd name="connsiteY68" fmla="*/ 347929 h 812608"/>
                <a:gd name="connsiteX69" fmla="*/ 7487035 w 13723853"/>
                <a:gd name="connsiteY69" fmla="*/ 339306 h 812608"/>
                <a:gd name="connsiteX70" fmla="*/ 7496571 w 13723853"/>
                <a:gd name="connsiteY70" fmla="*/ 356970 h 812608"/>
                <a:gd name="connsiteX71" fmla="*/ 7936399 w 13723853"/>
                <a:gd name="connsiteY71" fmla="*/ 644296 h 812608"/>
                <a:gd name="connsiteX72" fmla="*/ 8359462 w 13723853"/>
                <a:gd name="connsiteY72" fmla="*/ 383863 h 812608"/>
                <a:gd name="connsiteX73" fmla="*/ 8359713 w 13723853"/>
                <a:gd name="connsiteY73" fmla="*/ 383454 h 812608"/>
                <a:gd name="connsiteX74" fmla="*/ 8361206 w 13723853"/>
                <a:gd name="connsiteY74" fmla="*/ 380360 h 812608"/>
                <a:gd name="connsiteX75" fmla="*/ 8387992 w 13723853"/>
                <a:gd name="connsiteY75" fmla="*/ 332390 h 812608"/>
                <a:gd name="connsiteX76" fmla="*/ 8401246 w 13723853"/>
                <a:gd name="connsiteY76" fmla="*/ 311755 h 812608"/>
                <a:gd name="connsiteX77" fmla="*/ 8418737 w 13723853"/>
                <a:gd name="connsiteY77" fmla="*/ 271319 h 812608"/>
                <a:gd name="connsiteX78" fmla="*/ 8411045 w 13723853"/>
                <a:gd name="connsiteY78" fmla="*/ 296503 h 812608"/>
                <a:gd name="connsiteX79" fmla="*/ 8417155 w 13723853"/>
                <a:gd name="connsiteY79" fmla="*/ 286991 h 812608"/>
                <a:gd name="connsiteX80" fmla="*/ 8908907 w 13723853"/>
                <a:gd name="connsiteY80" fmla="*/ 1 h 812608"/>
                <a:gd name="connsiteX81" fmla="*/ 9279334 w 13723853"/>
                <a:gd name="connsiteY81" fmla="*/ 148597 h 812608"/>
                <a:gd name="connsiteX82" fmla="*/ 9327540 w 13723853"/>
                <a:gd name="connsiteY82" fmla="*/ 195936 h 812608"/>
                <a:gd name="connsiteX83" fmla="*/ 9331854 w 13723853"/>
                <a:gd name="connsiteY83" fmla="*/ 187312 h 812608"/>
                <a:gd name="connsiteX84" fmla="*/ 9341390 w 13723853"/>
                <a:gd name="connsiteY84" fmla="*/ 204977 h 812608"/>
                <a:gd name="connsiteX85" fmla="*/ 9781218 w 13723853"/>
                <a:gd name="connsiteY85" fmla="*/ 492302 h 812608"/>
                <a:gd name="connsiteX86" fmla="*/ 10046829 w 13723853"/>
                <a:gd name="connsiteY86" fmla="*/ 401515 h 812608"/>
                <a:gd name="connsiteX87" fmla="*/ 10092036 w 13723853"/>
                <a:gd name="connsiteY87" fmla="*/ 363604 h 812608"/>
                <a:gd name="connsiteX88" fmla="*/ 10097610 w 13723853"/>
                <a:gd name="connsiteY88" fmla="*/ 356531 h 812608"/>
                <a:gd name="connsiteX89" fmla="*/ 10131730 w 13723853"/>
                <a:gd name="connsiteY89" fmla="*/ 323702 h 812608"/>
                <a:gd name="connsiteX90" fmla="*/ 10156811 w 13723853"/>
                <a:gd name="connsiteY90" fmla="*/ 296653 h 812608"/>
                <a:gd name="connsiteX91" fmla="*/ 10246046 w 13723853"/>
                <a:gd name="connsiteY91" fmla="*/ 159809 h 812608"/>
                <a:gd name="connsiteX92" fmla="*/ 10263556 w 13723853"/>
                <a:gd name="connsiteY92" fmla="*/ 119325 h 812608"/>
                <a:gd name="connsiteX93" fmla="*/ 10245872 w 13723853"/>
                <a:gd name="connsiteY93" fmla="*/ 177226 h 812608"/>
                <a:gd name="connsiteX94" fmla="*/ 10209533 w 13723853"/>
                <a:gd name="connsiteY94" fmla="*/ 258676 h 812608"/>
                <a:gd name="connsiteX95" fmla="*/ 10250813 w 13723853"/>
                <a:gd name="connsiteY95" fmla="*/ 229399 h 812608"/>
                <a:gd name="connsiteX96" fmla="*/ 10524386 w 13723853"/>
                <a:gd name="connsiteY96" fmla="*/ 151993 h 812608"/>
                <a:gd name="connsiteX97" fmla="*/ 10894813 w 13723853"/>
                <a:gd name="connsiteY97" fmla="*/ 300589 h 812608"/>
                <a:gd name="connsiteX98" fmla="*/ 10943019 w 13723853"/>
                <a:gd name="connsiteY98" fmla="*/ 347928 h 812608"/>
                <a:gd name="connsiteX99" fmla="*/ 10947333 w 13723853"/>
                <a:gd name="connsiteY99" fmla="*/ 339305 h 812608"/>
                <a:gd name="connsiteX100" fmla="*/ 10956868 w 13723853"/>
                <a:gd name="connsiteY100" fmla="*/ 356969 h 812608"/>
                <a:gd name="connsiteX101" fmla="*/ 11396698 w 13723853"/>
                <a:gd name="connsiteY101" fmla="*/ 644295 h 812608"/>
                <a:gd name="connsiteX102" fmla="*/ 11819760 w 13723853"/>
                <a:gd name="connsiteY102" fmla="*/ 383862 h 812608"/>
                <a:gd name="connsiteX103" fmla="*/ 11820012 w 13723853"/>
                <a:gd name="connsiteY103" fmla="*/ 383453 h 812608"/>
                <a:gd name="connsiteX104" fmla="*/ 11821504 w 13723853"/>
                <a:gd name="connsiteY104" fmla="*/ 380359 h 812608"/>
                <a:gd name="connsiteX105" fmla="*/ 11848290 w 13723853"/>
                <a:gd name="connsiteY105" fmla="*/ 332389 h 812608"/>
                <a:gd name="connsiteX106" fmla="*/ 11861545 w 13723853"/>
                <a:gd name="connsiteY106" fmla="*/ 311754 h 812608"/>
                <a:gd name="connsiteX107" fmla="*/ 11879034 w 13723853"/>
                <a:gd name="connsiteY107" fmla="*/ 271318 h 812608"/>
                <a:gd name="connsiteX108" fmla="*/ 11871343 w 13723853"/>
                <a:gd name="connsiteY108" fmla="*/ 296502 h 812608"/>
                <a:gd name="connsiteX109" fmla="*/ 11877453 w 13723853"/>
                <a:gd name="connsiteY109" fmla="*/ 286990 h 812608"/>
                <a:gd name="connsiteX110" fmla="*/ 12369205 w 13723853"/>
                <a:gd name="connsiteY110" fmla="*/ 0 h 812608"/>
                <a:gd name="connsiteX111" fmla="*/ 12739632 w 13723853"/>
                <a:gd name="connsiteY111" fmla="*/ 148596 h 812608"/>
                <a:gd name="connsiteX112" fmla="*/ 12787838 w 13723853"/>
                <a:gd name="connsiteY112" fmla="*/ 195935 h 812608"/>
                <a:gd name="connsiteX113" fmla="*/ 12792152 w 13723853"/>
                <a:gd name="connsiteY113" fmla="*/ 187311 h 812608"/>
                <a:gd name="connsiteX114" fmla="*/ 12801688 w 13723853"/>
                <a:gd name="connsiteY114" fmla="*/ 204976 h 812608"/>
                <a:gd name="connsiteX115" fmla="*/ 13241517 w 13723853"/>
                <a:gd name="connsiteY115" fmla="*/ 492302 h 812608"/>
                <a:gd name="connsiteX116" fmla="*/ 13706344 w 13723853"/>
                <a:gd name="connsiteY116" fmla="*/ 159808 h 812608"/>
                <a:gd name="connsiteX117" fmla="*/ 13723853 w 13723853"/>
                <a:gd name="connsiteY117" fmla="*/ 119324 h 812608"/>
                <a:gd name="connsiteX118" fmla="*/ 13706170 w 13723853"/>
                <a:gd name="connsiteY118" fmla="*/ 177225 h 812608"/>
                <a:gd name="connsiteX119" fmla="*/ 13112504 w 13723853"/>
                <a:gd name="connsiteY119" fmla="*/ 660610 h 812608"/>
                <a:gd name="connsiteX120" fmla="*/ 12742077 w 13723853"/>
                <a:gd name="connsiteY120" fmla="*/ 512014 h 812608"/>
                <a:gd name="connsiteX121" fmla="*/ 12693871 w 13723853"/>
                <a:gd name="connsiteY121" fmla="*/ 464675 h 812608"/>
                <a:gd name="connsiteX122" fmla="*/ 12689556 w 13723853"/>
                <a:gd name="connsiteY122" fmla="*/ 473298 h 812608"/>
                <a:gd name="connsiteX123" fmla="*/ 12680021 w 13723853"/>
                <a:gd name="connsiteY123" fmla="*/ 455634 h 812608"/>
                <a:gd name="connsiteX124" fmla="*/ 12240192 w 13723853"/>
                <a:gd name="connsiteY124" fmla="*/ 168308 h 812608"/>
                <a:gd name="connsiteX125" fmla="*/ 11817130 w 13723853"/>
                <a:gd name="connsiteY125" fmla="*/ 428741 h 812608"/>
                <a:gd name="connsiteX126" fmla="*/ 11816878 w 13723853"/>
                <a:gd name="connsiteY126" fmla="*/ 429150 h 812608"/>
                <a:gd name="connsiteX127" fmla="*/ 11815386 w 13723853"/>
                <a:gd name="connsiteY127" fmla="*/ 432244 h 812608"/>
                <a:gd name="connsiteX128" fmla="*/ 11788599 w 13723853"/>
                <a:gd name="connsiteY128" fmla="*/ 480214 h 812608"/>
                <a:gd name="connsiteX129" fmla="*/ 11775345 w 13723853"/>
                <a:gd name="connsiteY129" fmla="*/ 500849 h 812608"/>
                <a:gd name="connsiteX130" fmla="*/ 11757855 w 13723853"/>
                <a:gd name="connsiteY130" fmla="*/ 541285 h 812608"/>
                <a:gd name="connsiteX131" fmla="*/ 11765546 w 13723853"/>
                <a:gd name="connsiteY131" fmla="*/ 516101 h 812608"/>
                <a:gd name="connsiteX132" fmla="*/ 11759437 w 13723853"/>
                <a:gd name="connsiteY132" fmla="*/ 525613 h 812608"/>
                <a:gd name="connsiteX133" fmla="*/ 11267684 w 13723853"/>
                <a:gd name="connsiteY133" fmla="*/ 812603 h 812608"/>
                <a:gd name="connsiteX134" fmla="*/ 10897257 w 13723853"/>
                <a:gd name="connsiteY134" fmla="*/ 664007 h 812608"/>
                <a:gd name="connsiteX135" fmla="*/ 10849051 w 13723853"/>
                <a:gd name="connsiteY135" fmla="*/ 616668 h 812608"/>
                <a:gd name="connsiteX136" fmla="*/ 10844737 w 13723853"/>
                <a:gd name="connsiteY136" fmla="*/ 625292 h 812608"/>
                <a:gd name="connsiteX137" fmla="*/ 10835202 w 13723853"/>
                <a:gd name="connsiteY137" fmla="*/ 607627 h 812608"/>
                <a:gd name="connsiteX138" fmla="*/ 10395373 w 13723853"/>
                <a:gd name="connsiteY138" fmla="*/ 320302 h 812608"/>
                <a:gd name="connsiteX139" fmla="*/ 10129762 w 13723853"/>
                <a:gd name="connsiteY139" fmla="*/ 411089 h 812608"/>
                <a:gd name="connsiteX140" fmla="*/ 10084555 w 13723853"/>
                <a:gd name="connsiteY140" fmla="*/ 449000 h 812608"/>
                <a:gd name="connsiteX141" fmla="*/ 10078982 w 13723853"/>
                <a:gd name="connsiteY141" fmla="*/ 456073 h 812608"/>
                <a:gd name="connsiteX142" fmla="*/ 10044861 w 13723853"/>
                <a:gd name="connsiteY142" fmla="*/ 488902 h 812608"/>
                <a:gd name="connsiteX143" fmla="*/ 10019780 w 13723853"/>
                <a:gd name="connsiteY143" fmla="*/ 515951 h 812608"/>
                <a:gd name="connsiteX144" fmla="*/ 9930545 w 13723853"/>
                <a:gd name="connsiteY144" fmla="*/ 652795 h 812608"/>
                <a:gd name="connsiteX145" fmla="*/ 9913035 w 13723853"/>
                <a:gd name="connsiteY145" fmla="*/ 693279 h 812608"/>
                <a:gd name="connsiteX146" fmla="*/ 9930719 w 13723853"/>
                <a:gd name="connsiteY146" fmla="*/ 635378 h 812608"/>
                <a:gd name="connsiteX147" fmla="*/ 9967058 w 13723853"/>
                <a:gd name="connsiteY147" fmla="*/ 553928 h 812608"/>
                <a:gd name="connsiteX148" fmla="*/ 9925778 w 13723853"/>
                <a:gd name="connsiteY148" fmla="*/ 583206 h 812608"/>
                <a:gd name="connsiteX149" fmla="*/ 9652206 w 13723853"/>
                <a:gd name="connsiteY149" fmla="*/ 660611 h 812608"/>
                <a:gd name="connsiteX150" fmla="*/ 9281779 w 13723853"/>
                <a:gd name="connsiteY150" fmla="*/ 512015 h 812608"/>
                <a:gd name="connsiteX151" fmla="*/ 9233572 w 13723853"/>
                <a:gd name="connsiteY151" fmla="*/ 464676 h 812608"/>
                <a:gd name="connsiteX152" fmla="*/ 9229259 w 13723853"/>
                <a:gd name="connsiteY152" fmla="*/ 473299 h 812608"/>
                <a:gd name="connsiteX153" fmla="*/ 9219723 w 13723853"/>
                <a:gd name="connsiteY153" fmla="*/ 455635 h 812608"/>
                <a:gd name="connsiteX154" fmla="*/ 8779893 w 13723853"/>
                <a:gd name="connsiteY154" fmla="*/ 168309 h 812608"/>
                <a:gd name="connsiteX155" fmla="*/ 8356831 w 13723853"/>
                <a:gd name="connsiteY155" fmla="*/ 428742 h 812608"/>
                <a:gd name="connsiteX156" fmla="*/ 8356580 w 13723853"/>
                <a:gd name="connsiteY156" fmla="*/ 429151 h 812608"/>
                <a:gd name="connsiteX157" fmla="*/ 8355088 w 13723853"/>
                <a:gd name="connsiteY157" fmla="*/ 432245 h 812608"/>
                <a:gd name="connsiteX158" fmla="*/ 8328302 w 13723853"/>
                <a:gd name="connsiteY158" fmla="*/ 480215 h 812608"/>
                <a:gd name="connsiteX159" fmla="*/ 8315046 w 13723853"/>
                <a:gd name="connsiteY159" fmla="*/ 500850 h 812608"/>
                <a:gd name="connsiteX160" fmla="*/ 8297557 w 13723853"/>
                <a:gd name="connsiteY160" fmla="*/ 541286 h 812608"/>
                <a:gd name="connsiteX161" fmla="*/ 8305248 w 13723853"/>
                <a:gd name="connsiteY161" fmla="*/ 516102 h 812608"/>
                <a:gd name="connsiteX162" fmla="*/ 8299138 w 13723853"/>
                <a:gd name="connsiteY162" fmla="*/ 525614 h 812608"/>
                <a:gd name="connsiteX163" fmla="*/ 7807387 w 13723853"/>
                <a:gd name="connsiteY163" fmla="*/ 812604 h 812608"/>
                <a:gd name="connsiteX164" fmla="*/ 7436959 w 13723853"/>
                <a:gd name="connsiteY164" fmla="*/ 664008 h 812608"/>
                <a:gd name="connsiteX165" fmla="*/ 7388753 w 13723853"/>
                <a:gd name="connsiteY165" fmla="*/ 616669 h 812608"/>
                <a:gd name="connsiteX166" fmla="*/ 7384439 w 13723853"/>
                <a:gd name="connsiteY166" fmla="*/ 625293 h 812608"/>
                <a:gd name="connsiteX167" fmla="*/ 7374904 w 13723853"/>
                <a:gd name="connsiteY167" fmla="*/ 607628 h 812608"/>
                <a:gd name="connsiteX168" fmla="*/ 6935074 w 13723853"/>
                <a:gd name="connsiteY168" fmla="*/ 320302 h 812608"/>
                <a:gd name="connsiteX169" fmla="*/ 6669465 w 13723853"/>
                <a:gd name="connsiteY169" fmla="*/ 411089 h 812608"/>
                <a:gd name="connsiteX170" fmla="*/ 6624260 w 13723853"/>
                <a:gd name="connsiteY170" fmla="*/ 448999 h 812608"/>
                <a:gd name="connsiteX171" fmla="*/ 6618684 w 13723853"/>
                <a:gd name="connsiteY171" fmla="*/ 456075 h 812608"/>
                <a:gd name="connsiteX172" fmla="*/ 6584554 w 13723853"/>
                <a:gd name="connsiteY172" fmla="*/ 488913 h 812608"/>
                <a:gd name="connsiteX173" fmla="*/ 6559482 w 13723853"/>
                <a:gd name="connsiteY173" fmla="*/ 515952 h 812608"/>
                <a:gd name="connsiteX174" fmla="*/ 6470247 w 13723853"/>
                <a:gd name="connsiteY174" fmla="*/ 652796 h 812608"/>
                <a:gd name="connsiteX175" fmla="*/ 6452738 w 13723853"/>
                <a:gd name="connsiteY175" fmla="*/ 693280 h 812608"/>
                <a:gd name="connsiteX176" fmla="*/ 6470421 w 13723853"/>
                <a:gd name="connsiteY176" fmla="*/ 635379 h 812608"/>
                <a:gd name="connsiteX177" fmla="*/ 6506759 w 13723853"/>
                <a:gd name="connsiteY177" fmla="*/ 553930 h 812608"/>
                <a:gd name="connsiteX178" fmla="*/ 6465480 w 13723853"/>
                <a:gd name="connsiteY178" fmla="*/ 583208 h 812608"/>
                <a:gd name="connsiteX179" fmla="*/ 6191908 w 13723853"/>
                <a:gd name="connsiteY179" fmla="*/ 660613 h 812608"/>
                <a:gd name="connsiteX180" fmla="*/ 5821481 w 13723853"/>
                <a:gd name="connsiteY180" fmla="*/ 512017 h 812608"/>
                <a:gd name="connsiteX181" fmla="*/ 5773274 w 13723853"/>
                <a:gd name="connsiteY181" fmla="*/ 464678 h 812608"/>
                <a:gd name="connsiteX182" fmla="*/ 5768961 w 13723853"/>
                <a:gd name="connsiteY182" fmla="*/ 473301 h 812608"/>
                <a:gd name="connsiteX183" fmla="*/ 5759425 w 13723853"/>
                <a:gd name="connsiteY183" fmla="*/ 455637 h 812608"/>
                <a:gd name="connsiteX184" fmla="*/ 5319596 w 13723853"/>
                <a:gd name="connsiteY184" fmla="*/ 168311 h 812608"/>
                <a:gd name="connsiteX185" fmla="*/ 4896534 w 13723853"/>
                <a:gd name="connsiteY185" fmla="*/ 428744 h 812608"/>
                <a:gd name="connsiteX186" fmla="*/ 4896282 w 13723853"/>
                <a:gd name="connsiteY186" fmla="*/ 429153 h 812608"/>
                <a:gd name="connsiteX187" fmla="*/ 4894790 w 13723853"/>
                <a:gd name="connsiteY187" fmla="*/ 432247 h 812608"/>
                <a:gd name="connsiteX188" fmla="*/ 4868004 w 13723853"/>
                <a:gd name="connsiteY188" fmla="*/ 480217 h 812608"/>
                <a:gd name="connsiteX189" fmla="*/ 4854748 w 13723853"/>
                <a:gd name="connsiteY189" fmla="*/ 500852 h 812608"/>
                <a:gd name="connsiteX190" fmla="*/ 4837259 w 13723853"/>
                <a:gd name="connsiteY190" fmla="*/ 541288 h 812608"/>
                <a:gd name="connsiteX191" fmla="*/ 4844951 w 13723853"/>
                <a:gd name="connsiteY191" fmla="*/ 516104 h 812608"/>
                <a:gd name="connsiteX192" fmla="*/ 4838840 w 13723853"/>
                <a:gd name="connsiteY192" fmla="*/ 525616 h 812608"/>
                <a:gd name="connsiteX193" fmla="*/ 4347089 w 13723853"/>
                <a:gd name="connsiteY193" fmla="*/ 812606 h 812608"/>
                <a:gd name="connsiteX194" fmla="*/ 3976662 w 13723853"/>
                <a:gd name="connsiteY194" fmla="*/ 664010 h 812608"/>
                <a:gd name="connsiteX195" fmla="*/ 3928455 w 13723853"/>
                <a:gd name="connsiteY195" fmla="*/ 616671 h 812608"/>
                <a:gd name="connsiteX196" fmla="*/ 3924142 w 13723853"/>
                <a:gd name="connsiteY196" fmla="*/ 625295 h 812608"/>
                <a:gd name="connsiteX197" fmla="*/ 3914606 w 13723853"/>
                <a:gd name="connsiteY197" fmla="*/ 607630 h 812608"/>
                <a:gd name="connsiteX198" fmla="*/ 3474777 w 13723853"/>
                <a:gd name="connsiteY198" fmla="*/ 320304 h 812608"/>
                <a:gd name="connsiteX199" fmla="*/ 3209167 w 13723853"/>
                <a:gd name="connsiteY199" fmla="*/ 411091 h 812608"/>
                <a:gd name="connsiteX200" fmla="*/ 3163963 w 13723853"/>
                <a:gd name="connsiteY200" fmla="*/ 449001 h 812608"/>
                <a:gd name="connsiteX201" fmla="*/ 3158386 w 13723853"/>
                <a:gd name="connsiteY201" fmla="*/ 456077 h 812608"/>
                <a:gd name="connsiteX202" fmla="*/ 3124257 w 13723853"/>
                <a:gd name="connsiteY202" fmla="*/ 488915 h 812608"/>
                <a:gd name="connsiteX203" fmla="*/ 3099185 w 13723853"/>
                <a:gd name="connsiteY203" fmla="*/ 515954 h 812608"/>
                <a:gd name="connsiteX204" fmla="*/ 3009950 w 13723853"/>
                <a:gd name="connsiteY204" fmla="*/ 652798 h 812608"/>
                <a:gd name="connsiteX205" fmla="*/ 2992440 w 13723853"/>
                <a:gd name="connsiteY205" fmla="*/ 693282 h 812608"/>
                <a:gd name="connsiteX206" fmla="*/ 3010123 w 13723853"/>
                <a:gd name="connsiteY206" fmla="*/ 635381 h 812608"/>
                <a:gd name="connsiteX207" fmla="*/ 3046461 w 13723853"/>
                <a:gd name="connsiteY207" fmla="*/ 553933 h 812608"/>
                <a:gd name="connsiteX208" fmla="*/ 3005183 w 13723853"/>
                <a:gd name="connsiteY208" fmla="*/ 583210 h 812608"/>
                <a:gd name="connsiteX209" fmla="*/ 2731610 w 13723853"/>
                <a:gd name="connsiteY209" fmla="*/ 660615 h 812608"/>
                <a:gd name="connsiteX210" fmla="*/ 2361183 w 13723853"/>
                <a:gd name="connsiteY210" fmla="*/ 512019 h 812608"/>
                <a:gd name="connsiteX211" fmla="*/ 2312977 w 13723853"/>
                <a:gd name="connsiteY211" fmla="*/ 464680 h 812608"/>
                <a:gd name="connsiteX212" fmla="*/ 2308663 w 13723853"/>
                <a:gd name="connsiteY212" fmla="*/ 473303 h 812608"/>
                <a:gd name="connsiteX213" fmla="*/ 2299127 w 13723853"/>
                <a:gd name="connsiteY213" fmla="*/ 455639 h 812608"/>
                <a:gd name="connsiteX214" fmla="*/ 1859298 w 13723853"/>
                <a:gd name="connsiteY214" fmla="*/ 168313 h 812608"/>
                <a:gd name="connsiteX215" fmla="*/ 1436236 w 13723853"/>
                <a:gd name="connsiteY215" fmla="*/ 428746 h 812608"/>
                <a:gd name="connsiteX216" fmla="*/ 1435984 w 13723853"/>
                <a:gd name="connsiteY216" fmla="*/ 429155 h 812608"/>
                <a:gd name="connsiteX217" fmla="*/ 1434492 w 13723853"/>
                <a:gd name="connsiteY217" fmla="*/ 432249 h 812608"/>
                <a:gd name="connsiteX218" fmla="*/ 1407706 w 13723853"/>
                <a:gd name="connsiteY218" fmla="*/ 480219 h 812608"/>
                <a:gd name="connsiteX219" fmla="*/ 1394450 w 13723853"/>
                <a:gd name="connsiteY219" fmla="*/ 500854 h 812608"/>
                <a:gd name="connsiteX220" fmla="*/ 1376961 w 13723853"/>
                <a:gd name="connsiteY220" fmla="*/ 541290 h 812608"/>
                <a:gd name="connsiteX221" fmla="*/ 1384653 w 13723853"/>
                <a:gd name="connsiteY221" fmla="*/ 516106 h 812608"/>
                <a:gd name="connsiteX222" fmla="*/ 1378542 w 13723853"/>
                <a:gd name="connsiteY222" fmla="*/ 525618 h 812608"/>
                <a:gd name="connsiteX223" fmla="*/ 886791 w 13723853"/>
                <a:gd name="connsiteY223" fmla="*/ 812608 h 812608"/>
                <a:gd name="connsiteX0" fmla="*/ 886791 w 13723853"/>
                <a:gd name="connsiteY0" fmla="*/ 812608 h 812608"/>
                <a:gd name="connsiteX1" fmla="*/ 516364 w 13723853"/>
                <a:gd name="connsiteY1" fmla="*/ 664012 h 812608"/>
                <a:gd name="connsiteX2" fmla="*/ 468157 w 13723853"/>
                <a:gd name="connsiteY2" fmla="*/ 616673 h 812608"/>
                <a:gd name="connsiteX3" fmla="*/ 463844 w 13723853"/>
                <a:gd name="connsiteY3" fmla="*/ 625297 h 812608"/>
                <a:gd name="connsiteX4" fmla="*/ 14479 w 13723853"/>
                <a:gd name="connsiteY4" fmla="*/ 320306 h 812608"/>
                <a:gd name="connsiteX5" fmla="*/ 143492 w 13723853"/>
                <a:gd name="connsiteY5" fmla="*/ 151998 h 812608"/>
                <a:gd name="connsiteX6" fmla="*/ 513919 w 13723853"/>
                <a:gd name="connsiteY6" fmla="*/ 300594 h 812608"/>
                <a:gd name="connsiteX7" fmla="*/ 562125 w 13723853"/>
                <a:gd name="connsiteY7" fmla="*/ 347933 h 812608"/>
                <a:gd name="connsiteX8" fmla="*/ 566439 w 13723853"/>
                <a:gd name="connsiteY8" fmla="*/ 339310 h 812608"/>
                <a:gd name="connsiteX9" fmla="*/ 575975 w 13723853"/>
                <a:gd name="connsiteY9" fmla="*/ 356974 h 812608"/>
                <a:gd name="connsiteX10" fmla="*/ 1015804 w 13723853"/>
                <a:gd name="connsiteY10" fmla="*/ 644300 h 812608"/>
                <a:gd name="connsiteX11" fmla="*/ 1438866 w 13723853"/>
                <a:gd name="connsiteY11" fmla="*/ 383867 h 812608"/>
                <a:gd name="connsiteX12" fmla="*/ 1439118 w 13723853"/>
                <a:gd name="connsiteY12" fmla="*/ 383458 h 812608"/>
                <a:gd name="connsiteX13" fmla="*/ 1440610 w 13723853"/>
                <a:gd name="connsiteY13" fmla="*/ 380364 h 812608"/>
                <a:gd name="connsiteX14" fmla="*/ 1467396 w 13723853"/>
                <a:gd name="connsiteY14" fmla="*/ 332394 h 812608"/>
                <a:gd name="connsiteX15" fmla="*/ 1480651 w 13723853"/>
                <a:gd name="connsiteY15" fmla="*/ 311759 h 812608"/>
                <a:gd name="connsiteX16" fmla="*/ 1498141 w 13723853"/>
                <a:gd name="connsiteY16" fmla="*/ 271323 h 812608"/>
                <a:gd name="connsiteX17" fmla="*/ 1490449 w 13723853"/>
                <a:gd name="connsiteY17" fmla="*/ 296507 h 812608"/>
                <a:gd name="connsiteX18" fmla="*/ 1496559 w 13723853"/>
                <a:gd name="connsiteY18" fmla="*/ 286995 h 812608"/>
                <a:gd name="connsiteX19" fmla="*/ 1988311 w 13723853"/>
                <a:gd name="connsiteY19" fmla="*/ 5 h 812608"/>
                <a:gd name="connsiteX20" fmla="*/ 2358738 w 13723853"/>
                <a:gd name="connsiteY20" fmla="*/ 148601 h 812608"/>
                <a:gd name="connsiteX21" fmla="*/ 2406944 w 13723853"/>
                <a:gd name="connsiteY21" fmla="*/ 195940 h 812608"/>
                <a:gd name="connsiteX22" fmla="*/ 2411258 w 13723853"/>
                <a:gd name="connsiteY22" fmla="*/ 187316 h 812608"/>
                <a:gd name="connsiteX23" fmla="*/ 2420794 w 13723853"/>
                <a:gd name="connsiteY23" fmla="*/ 204981 h 812608"/>
                <a:gd name="connsiteX24" fmla="*/ 2860623 w 13723853"/>
                <a:gd name="connsiteY24" fmla="*/ 492306 h 812608"/>
                <a:gd name="connsiteX25" fmla="*/ 3126233 w 13723853"/>
                <a:gd name="connsiteY25" fmla="*/ 401519 h 812608"/>
                <a:gd name="connsiteX26" fmla="*/ 3171437 w 13723853"/>
                <a:gd name="connsiteY26" fmla="*/ 363610 h 812608"/>
                <a:gd name="connsiteX27" fmla="*/ 3177014 w 13723853"/>
                <a:gd name="connsiteY27" fmla="*/ 356534 h 812608"/>
                <a:gd name="connsiteX28" fmla="*/ 3211143 w 13723853"/>
                <a:gd name="connsiteY28" fmla="*/ 323696 h 812608"/>
                <a:gd name="connsiteX29" fmla="*/ 3236215 w 13723853"/>
                <a:gd name="connsiteY29" fmla="*/ 296657 h 812608"/>
                <a:gd name="connsiteX30" fmla="*/ 3325450 w 13723853"/>
                <a:gd name="connsiteY30" fmla="*/ 159813 h 812608"/>
                <a:gd name="connsiteX31" fmla="*/ 3342960 w 13723853"/>
                <a:gd name="connsiteY31" fmla="*/ 119329 h 812608"/>
                <a:gd name="connsiteX32" fmla="*/ 3325277 w 13723853"/>
                <a:gd name="connsiteY32" fmla="*/ 177230 h 812608"/>
                <a:gd name="connsiteX33" fmla="*/ 3288939 w 13723853"/>
                <a:gd name="connsiteY33" fmla="*/ 258678 h 812608"/>
                <a:gd name="connsiteX34" fmla="*/ 3330217 w 13723853"/>
                <a:gd name="connsiteY34" fmla="*/ 229401 h 812608"/>
                <a:gd name="connsiteX35" fmla="*/ 3603790 w 13723853"/>
                <a:gd name="connsiteY35" fmla="*/ 151996 h 812608"/>
                <a:gd name="connsiteX36" fmla="*/ 3974217 w 13723853"/>
                <a:gd name="connsiteY36" fmla="*/ 300592 h 812608"/>
                <a:gd name="connsiteX37" fmla="*/ 4022423 w 13723853"/>
                <a:gd name="connsiteY37" fmla="*/ 347931 h 812608"/>
                <a:gd name="connsiteX38" fmla="*/ 4026737 w 13723853"/>
                <a:gd name="connsiteY38" fmla="*/ 339308 h 812608"/>
                <a:gd name="connsiteX39" fmla="*/ 4036273 w 13723853"/>
                <a:gd name="connsiteY39" fmla="*/ 356972 h 812608"/>
                <a:gd name="connsiteX40" fmla="*/ 4476102 w 13723853"/>
                <a:gd name="connsiteY40" fmla="*/ 644298 h 812608"/>
                <a:gd name="connsiteX41" fmla="*/ 4899164 w 13723853"/>
                <a:gd name="connsiteY41" fmla="*/ 383865 h 812608"/>
                <a:gd name="connsiteX42" fmla="*/ 4899416 w 13723853"/>
                <a:gd name="connsiteY42" fmla="*/ 383456 h 812608"/>
                <a:gd name="connsiteX43" fmla="*/ 4900908 w 13723853"/>
                <a:gd name="connsiteY43" fmla="*/ 380362 h 812608"/>
                <a:gd name="connsiteX44" fmla="*/ 4927694 w 13723853"/>
                <a:gd name="connsiteY44" fmla="*/ 332392 h 812608"/>
                <a:gd name="connsiteX45" fmla="*/ 4940949 w 13723853"/>
                <a:gd name="connsiteY45" fmla="*/ 311757 h 812608"/>
                <a:gd name="connsiteX46" fmla="*/ 4958439 w 13723853"/>
                <a:gd name="connsiteY46" fmla="*/ 271321 h 812608"/>
                <a:gd name="connsiteX47" fmla="*/ 4950747 w 13723853"/>
                <a:gd name="connsiteY47" fmla="*/ 296505 h 812608"/>
                <a:gd name="connsiteX48" fmla="*/ 4956857 w 13723853"/>
                <a:gd name="connsiteY48" fmla="*/ 286993 h 812608"/>
                <a:gd name="connsiteX49" fmla="*/ 5448609 w 13723853"/>
                <a:gd name="connsiteY49" fmla="*/ 3 h 812608"/>
                <a:gd name="connsiteX50" fmla="*/ 5819036 w 13723853"/>
                <a:gd name="connsiteY50" fmla="*/ 148599 h 812608"/>
                <a:gd name="connsiteX51" fmla="*/ 5867242 w 13723853"/>
                <a:gd name="connsiteY51" fmla="*/ 195938 h 812608"/>
                <a:gd name="connsiteX52" fmla="*/ 5871556 w 13723853"/>
                <a:gd name="connsiteY52" fmla="*/ 187314 h 812608"/>
                <a:gd name="connsiteX53" fmla="*/ 5881092 w 13723853"/>
                <a:gd name="connsiteY53" fmla="*/ 204979 h 812608"/>
                <a:gd name="connsiteX54" fmla="*/ 6320921 w 13723853"/>
                <a:gd name="connsiteY54" fmla="*/ 492304 h 812608"/>
                <a:gd name="connsiteX55" fmla="*/ 6586531 w 13723853"/>
                <a:gd name="connsiteY55" fmla="*/ 401517 h 812608"/>
                <a:gd name="connsiteX56" fmla="*/ 6631735 w 13723853"/>
                <a:gd name="connsiteY56" fmla="*/ 363608 h 812608"/>
                <a:gd name="connsiteX57" fmla="*/ 6637312 w 13723853"/>
                <a:gd name="connsiteY57" fmla="*/ 356532 h 812608"/>
                <a:gd name="connsiteX58" fmla="*/ 6671441 w 13723853"/>
                <a:gd name="connsiteY58" fmla="*/ 323694 h 812608"/>
                <a:gd name="connsiteX59" fmla="*/ 6696513 w 13723853"/>
                <a:gd name="connsiteY59" fmla="*/ 296655 h 812608"/>
                <a:gd name="connsiteX60" fmla="*/ 6785748 w 13723853"/>
                <a:gd name="connsiteY60" fmla="*/ 159811 h 812608"/>
                <a:gd name="connsiteX61" fmla="*/ 6803258 w 13723853"/>
                <a:gd name="connsiteY61" fmla="*/ 119327 h 812608"/>
                <a:gd name="connsiteX62" fmla="*/ 6785574 w 13723853"/>
                <a:gd name="connsiteY62" fmla="*/ 177228 h 812608"/>
                <a:gd name="connsiteX63" fmla="*/ 6749236 w 13723853"/>
                <a:gd name="connsiteY63" fmla="*/ 258677 h 812608"/>
                <a:gd name="connsiteX64" fmla="*/ 6790515 w 13723853"/>
                <a:gd name="connsiteY64" fmla="*/ 229399 h 812608"/>
                <a:gd name="connsiteX65" fmla="*/ 7064088 w 13723853"/>
                <a:gd name="connsiteY65" fmla="*/ 151994 h 812608"/>
                <a:gd name="connsiteX66" fmla="*/ 7434515 w 13723853"/>
                <a:gd name="connsiteY66" fmla="*/ 300590 h 812608"/>
                <a:gd name="connsiteX67" fmla="*/ 7482721 w 13723853"/>
                <a:gd name="connsiteY67" fmla="*/ 347929 h 812608"/>
                <a:gd name="connsiteX68" fmla="*/ 7487035 w 13723853"/>
                <a:gd name="connsiteY68" fmla="*/ 339306 h 812608"/>
                <a:gd name="connsiteX69" fmla="*/ 7496571 w 13723853"/>
                <a:gd name="connsiteY69" fmla="*/ 356970 h 812608"/>
                <a:gd name="connsiteX70" fmla="*/ 7936399 w 13723853"/>
                <a:gd name="connsiteY70" fmla="*/ 644296 h 812608"/>
                <a:gd name="connsiteX71" fmla="*/ 8359462 w 13723853"/>
                <a:gd name="connsiteY71" fmla="*/ 383863 h 812608"/>
                <a:gd name="connsiteX72" fmla="*/ 8359713 w 13723853"/>
                <a:gd name="connsiteY72" fmla="*/ 383454 h 812608"/>
                <a:gd name="connsiteX73" fmla="*/ 8361206 w 13723853"/>
                <a:gd name="connsiteY73" fmla="*/ 380360 h 812608"/>
                <a:gd name="connsiteX74" fmla="*/ 8387992 w 13723853"/>
                <a:gd name="connsiteY74" fmla="*/ 332390 h 812608"/>
                <a:gd name="connsiteX75" fmla="*/ 8401246 w 13723853"/>
                <a:gd name="connsiteY75" fmla="*/ 311755 h 812608"/>
                <a:gd name="connsiteX76" fmla="*/ 8418737 w 13723853"/>
                <a:gd name="connsiteY76" fmla="*/ 271319 h 812608"/>
                <a:gd name="connsiteX77" fmla="*/ 8411045 w 13723853"/>
                <a:gd name="connsiteY77" fmla="*/ 296503 h 812608"/>
                <a:gd name="connsiteX78" fmla="*/ 8417155 w 13723853"/>
                <a:gd name="connsiteY78" fmla="*/ 286991 h 812608"/>
                <a:gd name="connsiteX79" fmla="*/ 8908907 w 13723853"/>
                <a:gd name="connsiteY79" fmla="*/ 1 h 812608"/>
                <a:gd name="connsiteX80" fmla="*/ 9279334 w 13723853"/>
                <a:gd name="connsiteY80" fmla="*/ 148597 h 812608"/>
                <a:gd name="connsiteX81" fmla="*/ 9327540 w 13723853"/>
                <a:gd name="connsiteY81" fmla="*/ 195936 h 812608"/>
                <a:gd name="connsiteX82" fmla="*/ 9331854 w 13723853"/>
                <a:gd name="connsiteY82" fmla="*/ 187312 h 812608"/>
                <a:gd name="connsiteX83" fmla="*/ 9341390 w 13723853"/>
                <a:gd name="connsiteY83" fmla="*/ 204977 h 812608"/>
                <a:gd name="connsiteX84" fmla="*/ 9781218 w 13723853"/>
                <a:gd name="connsiteY84" fmla="*/ 492302 h 812608"/>
                <a:gd name="connsiteX85" fmla="*/ 10046829 w 13723853"/>
                <a:gd name="connsiteY85" fmla="*/ 401515 h 812608"/>
                <a:gd name="connsiteX86" fmla="*/ 10092036 w 13723853"/>
                <a:gd name="connsiteY86" fmla="*/ 363604 h 812608"/>
                <a:gd name="connsiteX87" fmla="*/ 10097610 w 13723853"/>
                <a:gd name="connsiteY87" fmla="*/ 356531 h 812608"/>
                <a:gd name="connsiteX88" fmla="*/ 10131730 w 13723853"/>
                <a:gd name="connsiteY88" fmla="*/ 323702 h 812608"/>
                <a:gd name="connsiteX89" fmla="*/ 10156811 w 13723853"/>
                <a:gd name="connsiteY89" fmla="*/ 296653 h 812608"/>
                <a:gd name="connsiteX90" fmla="*/ 10246046 w 13723853"/>
                <a:gd name="connsiteY90" fmla="*/ 159809 h 812608"/>
                <a:gd name="connsiteX91" fmla="*/ 10263556 w 13723853"/>
                <a:gd name="connsiteY91" fmla="*/ 119325 h 812608"/>
                <a:gd name="connsiteX92" fmla="*/ 10245872 w 13723853"/>
                <a:gd name="connsiteY92" fmla="*/ 177226 h 812608"/>
                <a:gd name="connsiteX93" fmla="*/ 10209533 w 13723853"/>
                <a:gd name="connsiteY93" fmla="*/ 258676 h 812608"/>
                <a:gd name="connsiteX94" fmla="*/ 10250813 w 13723853"/>
                <a:gd name="connsiteY94" fmla="*/ 229399 h 812608"/>
                <a:gd name="connsiteX95" fmla="*/ 10524386 w 13723853"/>
                <a:gd name="connsiteY95" fmla="*/ 151993 h 812608"/>
                <a:gd name="connsiteX96" fmla="*/ 10894813 w 13723853"/>
                <a:gd name="connsiteY96" fmla="*/ 300589 h 812608"/>
                <a:gd name="connsiteX97" fmla="*/ 10943019 w 13723853"/>
                <a:gd name="connsiteY97" fmla="*/ 347928 h 812608"/>
                <a:gd name="connsiteX98" fmla="*/ 10947333 w 13723853"/>
                <a:gd name="connsiteY98" fmla="*/ 339305 h 812608"/>
                <a:gd name="connsiteX99" fmla="*/ 10956868 w 13723853"/>
                <a:gd name="connsiteY99" fmla="*/ 356969 h 812608"/>
                <a:gd name="connsiteX100" fmla="*/ 11396698 w 13723853"/>
                <a:gd name="connsiteY100" fmla="*/ 644295 h 812608"/>
                <a:gd name="connsiteX101" fmla="*/ 11819760 w 13723853"/>
                <a:gd name="connsiteY101" fmla="*/ 383862 h 812608"/>
                <a:gd name="connsiteX102" fmla="*/ 11820012 w 13723853"/>
                <a:gd name="connsiteY102" fmla="*/ 383453 h 812608"/>
                <a:gd name="connsiteX103" fmla="*/ 11821504 w 13723853"/>
                <a:gd name="connsiteY103" fmla="*/ 380359 h 812608"/>
                <a:gd name="connsiteX104" fmla="*/ 11848290 w 13723853"/>
                <a:gd name="connsiteY104" fmla="*/ 332389 h 812608"/>
                <a:gd name="connsiteX105" fmla="*/ 11861545 w 13723853"/>
                <a:gd name="connsiteY105" fmla="*/ 311754 h 812608"/>
                <a:gd name="connsiteX106" fmla="*/ 11879034 w 13723853"/>
                <a:gd name="connsiteY106" fmla="*/ 271318 h 812608"/>
                <a:gd name="connsiteX107" fmla="*/ 11871343 w 13723853"/>
                <a:gd name="connsiteY107" fmla="*/ 296502 h 812608"/>
                <a:gd name="connsiteX108" fmla="*/ 11877453 w 13723853"/>
                <a:gd name="connsiteY108" fmla="*/ 286990 h 812608"/>
                <a:gd name="connsiteX109" fmla="*/ 12369205 w 13723853"/>
                <a:gd name="connsiteY109" fmla="*/ 0 h 812608"/>
                <a:gd name="connsiteX110" fmla="*/ 12739632 w 13723853"/>
                <a:gd name="connsiteY110" fmla="*/ 148596 h 812608"/>
                <a:gd name="connsiteX111" fmla="*/ 12787838 w 13723853"/>
                <a:gd name="connsiteY111" fmla="*/ 195935 h 812608"/>
                <a:gd name="connsiteX112" fmla="*/ 12792152 w 13723853"/>
                <a:gd name="connsiteY112" fmla="*/ 187311 h 812608"/>
                <a:gd name="connsiteX113" fmla="*/ 12801688 w 13723853"/>
                <a:gd name="connsiteY113" fmla="*/ 204976 h 812608"/>
                <a:gd name="connsiteX114" fmla="*/ 13241517 w 13723853"/>
                <a:gd name="connsiteY114" fmla="*/ 492302 h 812608"/>
                <a:gd name="connsiteX115" fmla="*/ 13706344 w 13723853"/>
                <a:gd name="connsiteY115" fmla="*/ 159808 h 812608"/>
                <a:gd name="connsiteX116" fmla="*/ 13723853 w 13723853"/>
                <a:gd name="connsiteY116" fmla="*/ 119324 h 812608"/>
                <a:gd name="connsiteX117" fmla="*/ 13706170 w 13723853"/>
                <a:gd name="connsiteY117" fmla="*/ 177225 h 812608"/>
                <a:gd name="connsiteX118" fmla="*/ 13112504 w 13723853"/>
                <a:gd name="connsiteY118" fmla="*/ 660610 h 812608"/>
                <a:gd name="connsiteX119" fmla="*/ 12742077 w 13723853"/>
                <a:gd name="connsiteY119" fmla="*/ 512014 h 812608"/>
                <a:gd name="connsiteX120" fmla="*/ 12693871 w 13723853"/>
                <a:gd name="connsiteY120" fmla="*/ 464675 h 812608"/>
                <a:gd name="connsiteX121" fmla="*/ 12689556 w 13723853"/>
                <a:gd name="connsiteY121" fmla="*/ 473298 h 812608"/>
                <a:gd name="connsiteX122" fmla="*/ 12680021 w 13723853"/>
                <a:gd name="connsiteY122" fmla="*/ 455634 h 812608"/>
                <a:gd name="connsiteX123" fmla="*/ 12240192 w 13723853"/>
                <a:gd name="connsiteY123" fmla="*/ 168308 h 812608"/>
                <a:gd name="connsiteX124" fmla="*/ 11817130 w 13723853"/>
                <a:gd name="connsiteY124" fmla="*/ 428741 h 812608"/>
                <a:gd name="connsiteX125" fmla="*/ 11816878 w 13723853"/>
                <a:gd name="connsiteY125" fmla="*/ 429150 h 812608"/>
                <a:gd name="connsiteX126" fmla="*/ 11815386 w 13723853"/>
                <a:gd name="connsiteY126" fmla="*/ 432244 h 812608"/>
                <a:gd name="connsiteX127" fmla="*/ 11788599 w 13723853"/>
                <a:gd name="connsiteY127" fmla="*/ 480214 h 812608"/>
                <a:gd name="connsiteX128" fmla="*/ 11775345 w 13723853"/>
                <a:gd name="connsiteY128" fmla="*/ 500849 h 812608"/>
                <a:gd name="connsiteX129" fmla="*/ 11757855 w 13723853"/>
                <a:gd name="connsiteY129" fmla="*/ 541285 h 812608"/>
                <a:gd name="connsiteX130" fmla="*/ 11765546 w 13723853"/>
                <a:gd name="connsiteY130" fmla="*/ 516101 h 812608"/>
                <a:gd name="connsiteX131" fmla="*/ 11759437 w 13723853"/>
                <a:gd name="connsiteY131" fmla="*/ 525613 h 812608"/>
                <a:gd name="connsiteX132" fmla="*/ 11267684 w 13723853"/>
                <a:gd name="connsiteY132" fmla="*/ 812603 h 812608"/>
                <a:gd name="connsiteX133" fmla="*/ 10897257 w 13723853"/>
                <a:gd name="connsiteY133" fmla="*/ 664007 h 812608"/>
                <a:gd name="connsiteX134" fmla="*/ 10849051 w 13723853"/>
                <a:gd name="connsiteY134" fmla="*/ 616668 h 812608"/>
                <a:gd name="connsiteX135" fmla="*/ 10844737 w 13723853"/>
                <a:gd name="connsiteY135" fmla="*/ 625292 h 812608"/>
                <a:gd name="connsiteX136" fmla="*/ 10835202 w 13723853"/>
                <a:gd name="connsiteY136" fmla="*/ 607627 h 812608"/>
                <a:gd name="connsiteX137" fmla="*/ 10395373 w 13723853"/>
                <a:gd name="connsiteY137" fmla="*/ 320302 h 812608"/>
                <a:gd name="connsiteX138" fmla="*/ 10129762 w 13723853"/>
                <a:gd name="connsiteY138" fmla="*/ 411089 h 812608"/>
                <a:gd name="connsiteX139" fmla="*/ 10084555 w 13723853"/>
                <a:gd name="connsiteY139" fmla="*/ 449000 h 812608"/>
                <a:gd name="connsiteX140" fmla="*/ 10078982 w 13723853"/>
                <a:gd name="connsiteY140" fmla="*/ 456073 h 812608"/>
                <a:gd name="connsiteX141" fmla="*/ 10044861 w 13723853"/>
                <a:gd name="connsiteY141" fmla="*/ 488902 h 812608"/>
                <a:gd name="connsiteX142" fmla="*/ 10019780 w 13723853"/>
                <a:gd name="connsiteY142" fmla="*/ 515951 h 812608"/>
                <a:gd name="connsiteX143" fmla="*/ 9930545 w 13723853"/>
                <a:gd name="connsiteY143" fmla="*/ 652795 h 812608"/>
                <a:gd name="connsiteX144" fmla="*/ 9913035 w 13723853"/>
                <a:gd name="connsiteY144" fmla="*/ 693279 h 812608"/>
                <a:gd name="connsiteX145" fmla="*/ 9930719 w 13723853"/>
                <a:gd name="connsiteY145" fmla="*/ 635378 h 812608"/>
                <a:gd name="connsiteX146" fmla="*/ 9967058 w 13723853"/>
                <a:gd name="connsiteY146" fmla="*/ 553928 h 812608"/>
                <a:gd name="connsiteX147" fmla="*/ 9925778 w 13723853"/>
                <a:gd name="connsiteY147" fmla="*/ 583206 h 812608"/>
                <a:gd name="connsiteX148" fmla="*/ 9652206 w 13723853"/>
                <a:gd name="connsiteY148" fmla="*/ 660611 h 812608"/>
                <a:gd name="connsiteX149" fmla="*/ 9281779 w 13723853"/>
                <a:gd name="connsiteY149" fmla="*/ 512015 h 812608"/>
                <a:gd name="connsiteX150" fmla="*/ 9233572 w 13723853"/>
                <a:gd name="connsiteY150" fmla="*/ 464676 h 812608"/>
                <a:gd name="connsiteX151" fmla="*/ 9229259 w 13723853"/>
                <a:gd name="connsiteY151" fmla="*/ 473299 h 812608"/>
                <a:gd name="connsiteX152" fmla="*/ 9219723 w 13723853"/>
                <a:gd name="connsiteY152" fmla="*/ 455635 h 812608"/>
                <a:gd name="connsiteX153" fmla="*/ 8779893 w 13723853"/>
                <a:gd name="connsiteY153" fmla="*/ 168309 h 812608"/>
                <a:gd name="connsiteX154" fmla="*/ 8356831 w 13723853"/>
                <a:gd name="connsiteY154" fmla="*/ 428742 h 812608"/>
                <a:gd name="connsiteX155" fmla="*/ 8356580 w 13723853"/>
                <a:gd name="connsiteY155" fmla="*/ 429151 h 812608"/>
                <a:gd name="connsiteX156" fmla="*/ 8355088 w 13723853"/>
                <a:gd name="connsiteY156" fmla="*/ 432245 h 812608"/>
                <a:gd name="connsiteX157" fmla="*/ 8328302 w 13723853"/>
                <a:gd name="connsiteY157" fmla="*/ 480215 h 812608"/>
                <a:gd name="connsiteX158" fmla="*/ 8315046 w 13723853"/>
                <a:gd name="connsiteY158" fmla="*/ 500850 h 812608"/>
                <a:gd name="connsiteX159" fmla="*/ 8297557 w 13723853"/>
                <a:gd name="connsiteY159" fmla="*/ 541286 h 812608"/>
                <a:gd name="connsiteX160" fmla="*/ 8305248 w 13723853"/>
                <a:gd name="connsiteY160" fmla="*/ 516102 h 812608"/>
                <a:gd name="connsiteX161" fmla="*/ 8299138 w 13723853"/>
                <a:gd name="connsiteY161" fmla="*/ 525614 h 812608"/>
                <a:gd name="connsiteX162" fmla="*/ 7807387 w 13723853"/>
                <a:gd name="connsiteY162" fmla="*/ 812604 h 812608"/>
                <a:gd name="connsiteX163" fmla="*/ 7436959 w 13723853"/>
                <a:gd name="connsiteY163" fmla="*/ 664008 h 812608"/>
                <a:gd name="connsiteX164" fmla="*/ 7388753 w 13723853"/>
                <a:gd name="connsiteY164" fmla="*/ 616669 h 812608"/>
                <a:gd name="connsiteX165" fmla="*/ 7384439 w 13723853"/>
                <a:gd name="connsiteY165" fmla="*/ 625293 h 812608"/>
                <a:gd name="connsiteX166" fmla="*/ 7374904 w 13723853"/>
                <a:gd name="connsiteY166" fmla="*/ 607628 h 812608"/>
                <a:gd name="connsiteX167" fmla="*/ 6935074 w 13723853"/>
                <a:gd name="connsiteY167" fmla="*/ 320302 h 812608"/>
                <a:gd name="connsiteX168" fmla="*/ 6669465 w 13723853"/>
                <a:gd name="connsiteY168" fmla="*/ 411089 h 812608"/>
                <a:gd name="connsiteX169" fmla="*/ 6624260 w 13723853"/>
                <a:gd name="connsiteY169" fmla="*/ 448999 h 812608"/>
                <a:gd name="connsiteX170" fmla="*/ 6618684 w 13723853"/>
                <a:gd name="connsiteY170" fmla="*/ 456075 h 812608"/>
                <a:gd name="connsiteX171" fmla="*/ 6584554 w 13723853"/>
                <a:gd name="connsiteY171" fmla="*/ 488913 h 812608"/>
                <a:gd name="connsiteX172" fmla="*/ 6559482 w 13723853"/>
                <a:gd name="connsiteY172" fmla="*/ 515952 h 812608"/>
                <a:gd name="connsiteX173" fmla="*/ 6470247 w 13723853"/>
                <a:gd name="connsiteY173" fmla="*/ 652796 h 812608"/>
                <a:gd name="connsiteX174" fmla="*/ 6452738 w 13723853"/>
                <a:gd name="connsiteY174" fmla="*/ 693280 h 812608"/>
                <a:gd name="connsiteX175" fmla="*/ 6470421 w 13723853"/>
                <a:gd name="connsiteY175" fmla="*/ 635379 h 812608"/>
                <a:gd name="connsiteX176" fmla="*/ 6506759 w 13723853"/>
                <a:gd name="connsiteY176" fmla="*/ 553930 h 812608"/>
                <a:gd name="connsiteX177" fmla="*/ 6465480 w 13723853"/>
                <a:gd name="connsiteY177" fmla="*/ 583208 h 812608"/>
                <a:gd name="connsiteX178" fmla="*/ 6191908 w 13723853"/>
                <a:gd name="connsiteY178" fmla="*/ 660613 h 812608"/>
                <a:gd name="connsiteX179" fmla="*/ 5821481 w 13723853"/>
                <a:gd name="connsiteY179" fmla="*/ 512017 h 812608"/>
                <a:gd name="connsiteX180" fmla="*/ 5773274 w 13723853"/>
                <a:gd name="connsiteY180" fmla="*/ 464678 h 812608"/>
                <a:gd name="connsiteX181" fmla="*/ 5768961 w 13723853"/>
                <a:gd name="connsiteY181" fmla="*/ 473301 h 812608"/>
                <a:gd name="connsiteX182" fmla="*/ 5759425 w 13723853"/>
                <a:gd name="connsiteY182" fmla="*/ 455637 h 812608"/>
                <a:gd name="connsiteX183" fmla="*/ 5319596 w 13723853"/>
                <a:gd name="connsiteY183" fmla="*/ 168311 h 812608"/>
                <a:gd name="connsiteX184" fmla="*/ 4896534 w 13723853"/>
                <a:gd name="connsiteY184" fmla="*/ 428744 h 812608"/>
                <a:gd name="connsiteX185" fmla="*/ 4896282 w 13723853"/>
                <a:gd name="connsiteY185" fmla="*/ 429153 h 812608"/>
                <a:gd name="connsiteX186" fmla="*/ 4894790 w 13723853"/>
                <a:gd name="connsiteY186" fmla="*/ 432247 h 812608"/>
                <a:gd name="connsiteX187" fmla="*/ 4868004 w 13723853"/>
                <a:gd name="connsiteY187" fmla="*/ 480217 h 812608"/>
                <a:gd name="connsiteX188" fmla="*/ 4854748 w 13723853"/>
                <a:gd name="connsiteY188" fmla="*/ 500852 h 812608"/>
                <a:gd name="connsiteX189" fmla="*/ 4837259 w 13723853"/>
                <a:gd name="connsiteY189" fmla="*/ 541288 h 812608"/>
                <a:gd name="connsiteX190" fmla="*/ 4844951 w 13723853"/>
                <a:gd name="connsiteY190" fmla="*/ 516104 h 812608"/>
                <a:gd name="connsiteX191" fmla="*/ 4838840 w 13723853"/>
                <a:gd name="connsiteY191" fmla="*/ 525616 h 812608"/>
                <a:gd name="connsiteX192" fmla="*/ 4347089 w 13723853"/>
                <a:gd name="connsiteY192" fmla="*/ 812606 h 812608"/>
                <a:gd name="connsiteX193" fmla="*/ 3976662 w 13723853"/>
                <a:gd name="connsiteY193" fmla="*/ 664010 h 812608"/>
                <a:gd name="connsiteX194" fmla="*/ 3928455 w 13723853"/>
                <a:gd name="connsiteY194" fmla="*/ 616671 h 812608"/>
                <a:gd name="connsiteX195" fmla="*/ 3924142 w 13723853"/>
                <a:gd name="connsiteY195" fmla="*/ 625295 h 812608"/>
                <a:gd name="connsiteX196" fmla="*/ 3914606 w 13723853"/>
                <a:gd name="connsiteY196" fmla="*/ 607630 h 812608"/>
                <a:gd name="connsiteX197" fmla="*/ 3474777 w 13723853"/>
                <a:gd name="connsiteY197" fmla="*/ 320304 h 812608"/>
                <a:gd name="connsiteX198" fmla="*/ 3209167 w 13723853"/>
                <a:gd name="connsiteY198" fmla="*/ 411091 h 812608"/>
                <a:gd name="connsiteX199" fmla="*/ 3163963 w 13723853"/>
                <a:gd name="connsiteY199" fmla="*/ 449001 h 812608"/>
                <a:gd name="connsiteX200" fmla="*/ 3158386 w 13723853"/>
                <a:gd name="connsiteY200" fmla="*/ 456077 h 812608"/>
                <a:gd name="connsiteX201" fmla="*/ 3124257 w 13723853"/>
                <a:gd name="connsiteY201" fmla="*/ 488915 h 812608"/>
                <a:gd name="connsiteX202" fmla="*/ 3099185 w 13723853"/>
                <a:gd name="connsiteY202" fmla="*/ 515954 h 812608"/>
                <a:gd name="connsiteX203" fmla="*/ 3009950 w 13723853"/>
                <a:gd name="connsiteY203" fmla="*/ 652798 h 812608"/>
                <a:gd name="connsiteX204" fmla="*/ 2992440 w 13723853"/>
                <a:gd name="connsiteY204" fmla="*/ 693282 h 812608"/>
                <a:gd name="connsiteX205" fmla="*/ 3010123 w 13723853"/>
                <a:gd name="connsiteY205" fmla="*/ 635381 h 812608"/>
                <a:gd name="connsiteX206" fmla="*/ 3046461 w 13723853"/>
                <a:gd name="connsiteY206" fmla="*/ 553933 h 812608"/>
                <a:gd name="connsiteX207" fmla="*/ 3005183 w 13723853"/>
                <a:gd name="connsiteY207" fmla="*/ 583210 h 812608"/>
                <a:gd name="connsiteX208" fmla="*/ 2731610 w 13723853"/>
                <a:gd name="connsiteY208" fmla="*/ 660615 h 812608"/>
                <a:gd name="connsiteX209" fmla="*/ 2361183 w 13723853"/>
                <a:gd name="connsiteY209" fmla="*/ 512019 h 812608"/>
                <a:gd name="connsiteX210" fmla="*/ 2312977 w 13723853"/>
                <a:gd name="connsiteY210" fmla="*/ 464680 h 812608"/>
                <a:gd name="connsiteX211" fmla="*/ 2308663 w 13723853"/>
                <a:gd name="connsiteY211" fmla="*/ 473303 h 812608"/>
                <a:gd name="connsiteX212" fmla="*/ 2299127 w 13723853"/>
                <a:gd name="connsiteY212" fmla="*/ 455639 h 812608"/>
                <a:gd name="connsiteX213" fmla="*/ 1859298 w 13723853"/>
                <a:gd name="connsiteY213" fmla="*/ 168313 h 812608"/>
                <a:gd name="connsiteX214" fmla="*/ 1436236 w 13723853"/>
                <a:gd name="connsiteY214" fmla="*/ 428746 h 812608"/>
                <a:gd name="connsiteX215" fmla="*/ 1435984 w 13723853"/>
                <a:gd name="connsiteY215" fmla="*/ 429155 h 812608"/>
                <a:gd name="connsiteX216" fmla="*/ 1434492 w 13723853"/>
                <a:gd name="connsiteY216" fmla="*/ 432249 h 812608"/>
                <a:gd name="connsiteX217" fmla="*/ 1407706 w 13723853"/>
                <a:gd name="connsiteY217" fmla="*/ 480219 h 812608"/>
                <a:gd name="connsiteX218" fmla="*/ 1394450 w 13723853"/>
                <a:gd name="connsiteY218" fmla="*/ 500854 h 812608"/>
                <a:gd name="connsiteX219" fmla="*/ 1376961 w 13723853"/>
                <a:gd name="connsiteY219" fmla="*/ 541290 h 812608"/>
                <a:gd name="connsiteX220" fmla="*/ 1384653 w 13723853"/>
                <a:gd name="connsiteY220" fmla="*/ 516106 h 812608"/>
                <a:gd name="connsiteX221" fmla="*/ 1378542 w 13723853"/>
                <a:gd name="connsiteY221" fmla="*/ 525618 h 812608"/>
                <a:gd name="connsiteX222" fmla="*/ 886791 w 13723853"/>
                <a:gd name="connsiteY222" fmla="*/ 812608 h 812608"/>
                <a:gd name="connsiteX0" fmla="*/ 1378542 w 13723853"/>
                <a:gd name="connsiteY0" fmla="*/ 525618 h 812605"/>
                <a:gd name="connsiteX1" fmla="*/ 516364 w 13723853"/>
                <a:gd name="connsiteY1" fmla="*/ 664012 h 812605"/>
                <a:gd name="connsiteX2" fmla="*/ 468157 w 13723853"/>
                <a:gd name="connsiteY2" fmla="*/ 616673 h 812605"/>
                <a:gd name="connsiteX3" fmla="*/ 463844 w 13723853"/>
                <a:gd name="connsiteY3" fmla="*/ 625297 h 812605"/>
                <a:gd name="connsiteX4" fmla="*/ 14479 w 13723853"/>
                <a:gd name="connsiteY4" fmla="*/ 320306 h 812605"/>
                <a:gd name="connsiteX5" fmla="*/ 143492 w 13723853"/>
                <a:gd name="connsiteY5" fmla="*/ 151998 h 812605"/>
                <a:gd name="connsiteX6" fmla="*/ 513919 w 13723853"/>
                <a:gd name="connsiteY6" fmla="*/ 300594 h 812605"/>
                <a:gd name="connsiteX7" fmla="*/ 562125 w 13723853"/>
                <a:gd name="connsiteY7" fmla="*/ 347933 h 812605"/>
                <a:gd name="connsiteX8" fmla="*/ 566439 w 13723853"/>
                <a:gd name="connsiteY8" fmla="*/ 339310 h 812605"/>
                <a:gd name="connsiteX9" fmla="*/ 575975 w 13723853"/>
                <a:gd name="connsiteY9" fmla="*/ 356974 h 812605"/>
                <a:gd name="connsiteX10" fmla="*/ 1015804 w 13723853"/>
                <a:gd name="connsiteY10" fmla="*/ 644300 h 812605"/>
                <a:gd name="connsiteX11" fmla="*/ 1438866 w 13723853"/>
                <a:gd name="connsiteY11" fmla="*/ 383867 h 812605"/>
                <a:gd name="connsiteX12" fmla="*/ 1439118 w 13723853"/>
                <a:gd name="connsiteY12" fmla="*/ 383458 h 812605"/>
                <a:gd name="connsiteX13" fmla="*/ 1440610 w 13723853"/>
                <a:gd name="connsiteY13" fmla="*/ 380364 h 812605"/>
                <a:gd name="connsiteX14" fmla="*/ 1467396 w 13723853"/>
                <a:gd name="connsiteY14" fmla="*/ 332394 h 812605"/>
                <a:gd name="connsiteX15" fmla="*/ 1480651 w 13723853"/>
                <a:gd name="connsiteY15" fmla="*/ 311759 h 812605"/>
                <a:gd name="connsiteX16" fmla="*/ 1498141 w 13723853"/>
                <a:gd name="connsiteY16" fmla="*/ 271323 h 812605"/>
                <a:gd name="connsiteX17" fmla="*/ 1490449 w 13723853"/>
                <a:gd name="connsiteY17" fmla="*/ 296507 h 812605"/>
                <a:gd name="connsiteX18" fmla="*/ 1496559 w 13723853"/>
                <a:gd name="connsiteY18" fmla="*/ 286995 h 812605"/>
                <a:gd name="connsiteX19" fmla="*/ 1988311 w 13723853"/>
                <a:gd name="connsiteY19" fmla="*/ 5 h 812605"/>
                <a:gd name="connsiteX20" fmla="*/ 2358738 w 13723853"/>
                <a:gd name="connsiteY20" fmla="*/ 148601 h 812605"/>
                <a:gd name="connsiteX21" fmla="*/ 2406944 w 13723853"/>
                <a:gd name="connsiteY21" fmla="*/ 195940 h 812605"/>
                <a:gd name="connsiteX22" fmla="*/ 2411258 w 13723853"/>
                <a:gd name="connsiteY22" fmla="*/ 187316 h 812605"/>
                <a:gd name="connsiteX23" fmla="*/ 2420794 w 13723853"/>
                <a:gd name="connsiteY23" fmla="*/ 204981 h 812605"/>
                <a:gd name="connsiteX24" fmla="*/ 2860623 w 13723853"/>
                <a:gd name="connsiteY24" fmla="*/ 492306 h 812605"/>
                <a:gd name="connsiteX25" fmla="*/ 3126233 w 13723853"/>
                <a:gd name="connsiteY25" fmla="*/ 401519 h 812605"/>
                <a:gd name="connsiteX26" fmla="*/ 3171437 w 13723853"/>
                <a:gd name="connsiteY26" fmla="*/ 363610 h 812605"/>
                <a:gd name="connsiteX27" fmla="*/ 3177014 w 13723853"/>
                <a:gd name="connsiteY27" fmla="*/ 356534 h 812605"/>
                <a:gd name="connsiteX28" fmla="*/ 3211143 w 13723853"/>
                <a:gd name="connsiteY28" fmla="*/ 323696 h 812605"/>
                <a:gd name="connsiteX29" fmla="*/ 3236215 w 13723853"/>
                <a:gd name="connsiteY29" fmla="*/ 296657 h 812605"/>
                <a:gd name="connsiteX30" fmla="*/ 3325450 w 13723853"/>
                <a:gd name="connsiteY30" fmla="*/ 159813 h 812605"/>
                <a:gd name="connsiteX31" fmla="*/ 3342960 w 13723853"/>
                <a:gd name="connsiteY31" fmla="*/ 119329 h 812605"/>
                <a:gd name="connsiteX32" fmla="*/ 3325277 w 13723853"/>
                <a:gd name="connsiteY32" fmla="*/ 177230 h 812605"/>
                <a:gd name="connsiteX33" fmla="*/ 3288939 w 13723853"/>
                <a:gd name="connsiteY33" fmla="*/ 258678 h 812605"/>
                <a:gd name="connsiteX34" fmla="*/ 3330217 w 13723853"/>
                <a:gd name="connsiteY34" fmla="*/ 229401 h 812605"/>
                <a:gd name="connsiteX35" fmla="*/ 3603790 w 13723853"/>
                <a:gd name="connsiteY35" fmla="*/ 151996 h 812605"/>
                <a:gd name="connsiteX36" fmla="*/ 3974217 w 13723853"/>
                <a:gd name="connsiteY36" fmla="*/ 300592 h 812605"/>
                <a:gd name="connsiteX37" fmla="*/ 4022423 w 13723853"/>
                <a:gd name="connsiteY37" fmla="*/ 347931 h 812605"/>
                <a:gd name="connsiteX38" fmla="*/ 4026737 w 13723853"/>
                <a:gd name="connsiteY38" fmla="*/ 339308 h 812605"/>
                <a:gd name="connsiteX39" fmla="*/ 4036273 w 13723853"/>
                <a:gd name="connsiteY39" fmla="*/ 356972 h 812605"/>
                <a:gd name="connsiteX40" fmla="*/ 4476102 w 13723853"/>
                <a:gd name="connsiteY40" fmla="*/ 644298 h 812605"/>
                <a:gd name="connsiteX41" fmla="*/ 4899164 w 13723853"/>
                <a:gd name="connsiteY41" fmla="*/ 383865 h 812605"/>
                <a:gd name="connsiteX42" fmla="*/ 4899416 w 13723853"/>
                <a:gd name="connsiteY42" fmla="*/ 383456 h 812605"/>
                <a:gd name="connsiteX43" fmla="*/ 4900908 w 13723853"/>
                <a:gd name="connsiteY43" fmla="*/ 380362 h 812605"/>
                <a:gd name="connsiteX44" fmla="*/ 4927694 w 13723853"/>
                <a:gd name="connsiteY44" fmla="*/ 332392 h 812605"/>
                <a:gd name="connsiteX45" fmla="*/ 4940949 w 13723853"/>
                <a:gd name="connsiteY45" fmla="*/ 311757 h 812605"/>
                <a:gd name="connsiteX46" fmla="*/ 4958439 w 13723853"/>
                <a:gd name="connsiteY46" fmla="*/ 271321 h 812605"/>
                <a:gd name="connsiteX47" fmla="*/ 4950747 w 13723853"/>
                <a:gd name="connsiteY47" fmla="*/ 296505 h 812605"/>
                <a:gd name="connsiteX48" fmla="*/ 4956857 w 13723853"/>
                <a:gd name="connsiteY48" fmla="*/ 286993 h 812605"/>
                <a:gd name="connsiteX49" fmla="*/ 5448609 w 13723853"/>
                <a:gd name="connsiteY49" fmla="*/ 3 h 812605"/>
                <a:gd name="connsiteX50" fmla="*/ 5819036 w 13723853"/>
                <a:gd name="connsiteY50" fmla="*/ 148599 h 812605"/>
                <a:gd name="connsiteX51" fmla="*/ 5867242 w 13723853"/>
                <a:gd name="connsiteY51" fmla="*/ 195938 h 812605"/>
                <a:gd name="connsiteX52" fmla="*/ 5871556 w 13723853"/>
                <a:gd name="connsiteY52" fmla="*/ 187314 h 812605"/>
                <a:gd name="connsiteX53" fmla="*/ 5881092 w 13723853"/>
                <a:gd name="connsiteY53" fmla="*/ 204979 h 812605"/>
                <a:gd name="connsiteX54" fmla="*/ 6320921 w 13723853"/>
                <a:gd name="connsiteY54" fmla="*/ 492304 h 812605"/>
                <a:gd name="connsiteX55" fmla="*/ 6586531 w 13723853"/>
                <a:gd name="connsiteY55" fmla="*/ 401517 h 812605"/>
                <a:gd name="connsiteX56" fmla="*/ 6631735 w 13723853"/>
                <a:gd name="connsiteY56" fmla="*/ 363608 h 812605"/>
                <a:gd name="connsiteX57" fmla="*/ 6637312 w 13723853"/>
                <a:gd name="connsiteY57" fmla="*/ 356532 h 812605"/>
                <a:gd name="connsiteX58" fmla="*/ 6671441 w 13723853"/>
                <a:gd name="connsiteY58" fmla="*/ 323694 h 812605"/>
                <a:gd name="connsiteX59" fmla="*/ 6696513 w 13723853"/>
                <a:gd name="connsiteY59" fmla="*/ 296655 h 812605"/>
                <a:gd name="connsiteX60" fmla="*/ 6785748 w 13723853"/>
                <a:gd name="connsiteY60" fmla="*/ 159811 h 812605"/>
                <a:gd name="connsiteX61" fmla="*/ 6803258 w 13723853"/>
                <a:gd name="connsiteY61" fmla="*/ 119327 h 812605"/>
                <a:gd name="connsiteX62" fmla="*/ 6785574 w 13723853"/>
                <a:gd name="connsiteY62" fmla="*/ 177228 h 812605"/>
                <a:gd name="connsiteX63" fmla="*/ 6749236 w 13723853"/>
                <a:gd name="connsiteY63" fmla="*/ 258677 h 812605"/>
                <a:gd name="connsiteX64" fmla="*/ 6790515 w 13723853"/>
                <a:gd name="connsiteY64" fmla="*/ 229399 h 812605"/>
                <a:gd name="connsiteX65" fmla="*/ 7064088 w 13723853"/>
                <a:gd name="connsiteY65" fmla="*/ 151994 h 812605"/>
                <a:gd name="connsiteX66" fmla="*/ 7434515 w 13723853"/>
                <a:gd name="connsiteY66" fmla="*/ 300590 h 812605"/>
                <a:gd name="connsiteX67" fmla="*/ 7482721 w 13723853"/>
                <a:gd name="connsiteY67" fmla="*/ 347929 h 812605"/>
                <a:gd name="connsiteX68" fmla="*/ 7487035 w 13723853"/>
                <a:gd name="connsiteY68" fmla="*/ 339306 h 812605"/>
                <a:gd name="connsiteX69" fmla="*/ 7496571 w 13723853"/>
                <a:gd name="connsiteY69" fmla="*/ 356970 h 812605"/>
                <a:gd name="connsiteX70" fmla="*/ 7936399 w 13723853"/>
                <a:gd name="connsiteY70" fmla="*/ 644296 h 812605"/>
                <a:gd name="connsiteX71" fmla="*/ 8359462 w 13723853"/>
                <a:gd name="connsiteY71" fmla="*/ 383863 h 812605"/>
                <a:gd name="connsiteX72" fmla="*/ 8359713 w 13723853"/>
                <a:gd name="connsiteY72" fmla="*/ 383454 h 812605"/>
                <a:gd name="connsiteX73" fmla="*/ 8361206 w 13723853"/>
                <a:gd name="connsiteY73" fmla="*/ 380360 h 812605"/>
                <a:gd name="connsiteX74" fmla="*/ 8387992 w 13723853"/>
                <a:gd name="connsiteY74" fmla="*/ 332390 h 812605"/>
                <a:gd name="connsiteX75" fmla="*/ 8401246 w 13723853"/>
                <a:gd name="connsiteY75" fmla="*/ 311755 h 812605"/>
                <a:gd name="connsiteX76" fmla="*/ 8418737 w 13723853"/>
                <a:gd name="connsiteY76" fmla="*/ 271319 h 812605"/>
                <a:gd name="connsiteX77" fmla="*/ 8411045 w 13723853"/>
                <a:gd name="connsiteY77" fmla="*/ 296503 h 812605"/>
                <a:gd name="connsiteX78" fmla="*/ 8417155 w 13723853"/>
                <a:gd name="connsiteY78" fmla="*/ 286991 h 812605"/>
                <a:gd name="connsiteX79" fmla="*/ 8908907 w 13723853"/>
                <a:gd name="connsiteY79" fmla="*/ 1 h 812605"/>
                <a:gd name="connsiteX80" fmla="*/ 9279334 w 13723853"/>
                <a:gd name="connsiteY80" fmla="*/ 148597 h 812605"/>
                <a:gd name="connsiteX81" fmla="*/ 9327540 w 13723853"/>
                <a:gd name="connsiteY81" fmla="*/ 195936 h 812605"/>
                <a:gd name="connsiteX82" fmla="*/ 9331854 w 13723853"/>
                <a:gd name="connsiteY82" fmla="*/ 187312 h 812605"/>
                <a:gd name="connsiteX83" fmla="*/ 9341390 w 13723853"/>
                <a:gd name="connsiteY83" fmla="*/ 204977 h 812605"/>
                <a:gd name="connsiteX84" fmla="*/ 9781218 w 13723853"/>
                <a:gd name="connsiteY84" fmla="*/ 492302 h 812605"/>
                <a:gd name="connsiteX85" fmla="*/ 10046829 w 13723853"/>
                <a:gd name="connsiteY85" fmla="*/ 401515 h 812605"/>
                <a:gd name="connsiteX86" fmla="*/ 10092036 w 13723853"/>
                <a:gd name="connsiteY86" fmla="*/ 363604 h 812605"/>
                <a:gd name="connsiteX87" fmla="*/ 10097610 w 13723853"/>
                <a:gd name="connsiteY87" fmla="*/ 356531 h 812605"/>
                <a:gd name="connsiteX88" fmla="*/ 10131730 w 13723853"/>
                <a:gd name="connsiteY88" fmla="*/ 323702 h 812605"/>
                <a:gd name="connsiteX89" fmla="*/ 10156811 w 13723853"/>
                <a:gd name="connsiteY89" fmla="*/ 296653 h 812605"/>
                <a:gd name="connsiteX90" fmla="*/ 10246046 w 13723853"/>
                <a:gd name="connsiteY90" fmla="*/ 159809 h 812605"/>
                <a:gd name="connsiteX91" fmla="*/ 10263556 w 13723853"/>
                <a:gd name="connsiteY91" fmla="*/ 119325 h 812605"/>
                <a:gd name="connsiteX92" fmla="*/ 10245872 w 13723853"/>
                <a:gd name="connsiteY92" fmla="*/ 177226 h 812605"/>
                <a:gd name="connsiteX93" fmla="*/ 10209533 w 13723853"/>
                <a:gd name="connsiteY93" fmla="*/ 258676 h 812605"/>
                <a:gd name="connsiteX94" fmla="*/ 10250813 w 13723853"/>
                <a:gd name="connsiteY94" fmla="*/ 229399 h 812605"/>
                <a:gd name="connsiteX95" fmla="*/ 10524386 w 13723853"/>
                <a:gd name="connsiteY95" fmla="*/ 151993 h 812605"/>
                <a:gd name="connsiteX96" fmla="*/ 10894813 w 13723853"/>
                <a:gd name="connsiteY96" fmla="*/ 300589 h 812605"/>
                <a:gd name="connsiteX97" fmla="*/ 10943019 w 13723853"/>
                <a:gd name="connsiteY97" fmla="*/ 347928 h 812605"/>
                <a:gd name="connsiteX98" fmla="*/ 10947333 w 13723853"/>
                <a:gd name="connsiteY98" fmla="*/ 339305 h 812605"/>
                <a:gd name="connsiteX99" fmla="*/ 10956868 w 13723853"/>
                <a:gd name="connsiteY99" fmla="*/ 356969 h 812605"/>
                <a:gd name="connsiteX100" fmla="*/ 11396698 w 13723853"/>
                <a:gd name="connsiteY100" fmla="*/ 644295 h 812605"/>
                <a:gd name="connsiteX101" fmla="*/ 11819760 w 13723853"/>
                <a:gd name="connsiteY101" fmla="*/ 383862 h 812605"/>
                <a:gd name="connsiteX102" fmla="*/ 11820012 w 13723853"/>
                <a:gd name="connsiteY102" fmla="*/ 383453 h 812605"/>
                <a:gd name="connsiteX103" fmla="*/ 11821504 w 13723853"/>
                <a:gd name="connsiteY103" fmla="*/ 380359 h 812605"/>
                <a:gd name="connsiteX104" fmla="*/ 11848290 w 13723853"/>
                <a:gd name="connsiteY104" fmla="*/ 332389 h 812605"/>
                <a:gd name="connsiteX105" fmla="*/ 11861545 w 13723853"/>
                <a:gd name="connsiteY105" fmla="*/ 311754 h 812605"/>
                <a:gd name="connsiteX106" fmla="*/ 11879034 w 13723853"/>
                <a:gd name="connsiteY106" fmla="*/ 271318 h 812605"/>
                <a:gd name="connsiteX107" fmla="*/ 11871343 w 13723853"/>
                <a:gd name="connsiteY107" fmla="*/ 296502 h 812605"/>
                <a:gd name="connsiteX108" fmla="*/ 11877453 w 13723853"/>
                <a:gd name="connsiteY108" fmla="*/ 286990 h 812605"/>
                <a:gd name="connsiteX109" fmla="*/ 12369205 w 13723853"/>
                <a:gd name="connsiteY109" fmla="*/ 0 h 812605"/>
                <a:gd name="connsiteX110" fmla="*/ 12739632 w 13723853"/>
                <a:gd name="connsiteY110" fmla="*/ 148596 h 812605"/>
                <a:gd name="connsiteX111" fmla="*/ 12787838 w 13723853"/>
                <a:gd name="connsiteY111" fmla="*/ 195935 h 812605"/>
                <a:gd name="connsiteX112" fmla="*/ 12792152 w 13723853"/>
                <a:gd name="connsiteY112" fmla="*/ 187311 h 812605"/>
                <a:gd name="connsiteX113" fmla="*/ 12801688 w 13723853"/>
                <a:gd name="connsiteY113" fmla="*/ 204976 h 812605"/>
                <a:gd name="connsiteX114" fmla="*/ 13241517 w 13723853"/>
                <a:gd name="connsiteY114" fmla="*/ 492302 h 812605"/>
                <a:gd name="connsiteX115" fmla="*/ 13706344 w 13723853"/>
                <a:gd name="connsiteY115" fmla="*/ 159808 h 812605"/>
                <a:gd name="connsiteX116" fmla="*/ 13723853 w 13723853"/>
                <a:gd name="connsiteY116" fmla="*/ 119324 h 812605"/>
                <a:gd name="connsiteX117" fmla="*/ 13706170 w 13723853"/>
                <a:gd name="connsiteY117" fmla="*/ 177225 h 812605"/>
                <a:gd name="connsiteX118" fmla="*/ 13112504 w 13723853"/>
                <a:gd name="connsiteY118" fmla="*/ 660610 h 812605"/>
                <a:gd name="connsiteX119" fmla="*/ 12742077 w 13723853"/>
                <a:gd name="connsiteY119" fmla="*/ 512014 h 812605"/>
                <a:gd name="connsiteX120" fmla="*/ 12693871 w 13723853"/>
                <a:gd name="connsiteY120" fmla="*/ 464675 h 812605"/>
                <a:gd name="connsiteX121" fmla="*/ 12689556 w 13723853"/>
                <a:gd name="connsiteY121" fmla="*/ 473298 h 812605"/>
                <a:gd name="connsiteX122" fmla="*/ 12680021 w 13723853"/>
                <a:gd name="connsiteY122" fmla="*/ 455634 h 812605"/>
                <a:gd name="connsiteX123" fmla="*/ 12240192 w 13723853"/>
                <a:gd name="connsiteY123" fmla="*/ 168308 h 812605"/>
                <a:gd name="connsiteX124" fmla="*/ 11817130 w 13723853"/>
                <a:gd name="connsiteY124" fmla="*/ 428741 h 812605"/>
                <a:gd name="connsiteX125" fmla="*/ 11816878 w 13723853"/>
                <a:gd name="connsiteY125" fmla="*/ 429150 h 812605"/>
                <a:gd name="connsiteX126" fmla="*/ 11815386 w 13723853"/>
                <a:gd name="connsiteY126" fmla="*/ 432244 h 812605"/>
                <a:gd name="connsiteX127" fmla="*/ 11788599 w 13723853"/>
                <a:gd name="connsiteY127" fmla="*/ 480214 h 812605"/>
                <a:gd name="connsiteX128" fmla="*/ 11775345 w 13723853"/>
                <a:gd name="connsiteY128" fmla="*/ 500849 h 812605"/>
                <a:gd name="connsiteX129" fmla="*/ 11757855 w 13723853"/>
                <a:gd name="connsiteY129" fmla="*/ 541285 h 812605"/>
                <a:gd name="connsiteX130" fmla="*/ 11765546 w 13723853"/>
                <a:gd name="connsiteY130" fmla="*/ 516101 h 812605"/>
                <a:gd name="connsiteX131" fmla="*/ 11759437 w 13723853"/>
                <a:gd name="connsiteY131" fmla="*/ 525613 h 812605"/>
                <a:gd name="connsiteX132" fmla="*/ 11267684 w 13723853"/>
                <a:gd name="connsiteY132" fmla="*/ 812603 h 812605"/>
                <a:gd name="connsiteX133" fmla="*/ 10897257 w 13723853"/>
                <a:gd name="connsiteY133" fmla="*/ 664007 h 812605"/>
                <a:gd name="connsiteX134" fmla="*/ 10849051 w 13723853"/>
                <a:gd name="connsiteY134" fmla="*/ 616668 h 812605"/>
                <a:gd name="connsiteX135" fmla="*/ 10844737 w 13723853"/>
                <a:gd name="connsiteY135" fmla="*/ 625292 h 812605"/>
                <a:gd name="connsiteX136" fmla="*/ 10835202 w 13723853"/>
                <a:gd name="connsiteY136" fmla="*/ 607627 h 812605"/>
                <a:gd name="connsiteX137" fmla="*/ 10395373 w 13723853"/>
                <a:gd name="connsiteY137" fmla="*/ 320302 h 812605"/>
                <a:gd name="connsiteX138" fmla="*/ 10129762 w 13723853"/>
                <a:gd name="connsiteY138" fmla="*/ 411089 h 812605"/>
                <a:gd name="connsiteX139" fmla="*/ 10084555 w 13723853"/>
                <a:gd name="connsiteY139" fmla="*/ 449000 h 812605"/>
                <a:gd name="connsiteX140" fmla="*/ 10078982 w 13723853"/>
                <a:gd name="connsiteY140" fmla="*/ 456073 h 812605"/>
                <a:gd name="connsiteX141" fmla="*/ 10044861 w 13723853"/>
                <a:gd name="connsiteY141" fmla="*/ 488902 h 812605"/>
                <a:gd name="connsiteX142" fmla="*/ 10019780 w 13723853"/>
                <a:gd name="connsiteY142" fmla="*/ 515951 h 812605"/>
                <a:gd name="connsiteX143" fmla="*/ 9930545 w 13723853"/>
                <a:gd name="connsiteY143" fmla="*/ 652795 h 812605"/>
                <a:gd name="connsiteX144" fmla="*/ 9913035 w 13723853"/>
                <a:gd name="connsiteY144" fmla="*/ 693279 h 812605"/>
                <a:gd name="connsiteX145" fmla="*/ 9930719 w 13723853"/>
                <a:gd name="connsiteY145" fmla="*/ 635378 h 812605"/>
                <a:gd name="connsiteX146" fmla="*/ 9967058 w 13723853"/>
                <a:gd name="connsiteY146" fmla="*/ 553928 h 812605"/>
                <a:gd name="connsiteX147" fmla="*/ 9925778 w 13723853"/>
                <a:gd name="connsiteY147" fmla="*/ 583206 h 812605"/>
                <a:gd name="connsiteX148" fmla="*/ 9652206 w 13723853"/>
                <a:gd name="connsiteY148" fmla="*/ 660611 h 812605"/>
                <a:gd name="connsiteX149" fmla="*/ 9281779 w 13723853"/>
                <a:gd name="connsiteY149" fmla="*/ 512015 h 812605"/>
                <a:gd name="connsiteX150" fmla="*/ 9233572 w 13723853"/>
                <a:gd name="connsiteY150" fmla="*/ 464676 h 812605"/>
                <a:gd name="connsiteX151" fmla="*/ 9229259 w 13723853"/>
                <a:gd name="connsiteY151" fmla="*/ 473299 h 812605"/>
                <a:gd name="connsiteX152" fmla="*/ 9219723 w 13723853"/>
                <a:gd name="connsiteY152" fmla="*/ 455635 h 812605"/>
                <a:gd name="connsiteX153" fmla="*/ 8779893 w 13723853"/>
                <a:gd name="connsiteY153" fmla="*/ 168309 h 812605"/>
                <a:gd name="connsiteX154" fmla="*/ 8356831 w 13723853"/>
                <a:gd name="connsiteY154" fmla="*/ 428742 h 812605"/>
                <a:gd name="connsiteX155" fmla="*/ 8356580 w 13723853"/>
                <a:gd name="connsiteY155" fmla="*/ 429151 h 812605"/>
                <a:gd name="connsiteX156" fmla="*/ 8355088 w 13723853"/>
                <a:gd name="connsiteY156" fmla="*/ 432245 h 812605"/>
                <a:gd name="connsiteX157" fmla="*/ 8328302 w 13723853"/>
                <a:gd name="connsiteY157" fmla="*/ 480215 h 812605"/>
                <a:gd name="connsiteX158" fmla="*/ 8315046 w 13723853"/>
                <a:gd name="connsiteY158" fmla="*/ 500850 h 812605"/>
                <a:gd name="connsiteX159" fmla="*/ 8297557 w 13723853"/>
                <a:gd name="connsiteY159" fmla="*/ 541286 h 812605"/>
                <a:gd name="connsiteX160" fmla="*/ 8305248 w 13723853"/>
                <a:gd name="connsiteY160" fmla="*/ 516102 h 812605"/>
                <a:gd name="connsiteX161" fmla="*/ 8299138 w 13723853"/>
                <a:gd name="connsiteY161" fmla="*/ 525614 h 812605"/>
                <a:gd name="connsiteX162" fmla="*/ 7807387 w 13723853"/>
                <a:gd name="connsiteY162" fmla="*/ 812604 h 812605"/>
                <a:gd name="connsiteX163" fmla="*/ 7436959 w 13723853"/>
                <a:gd name="connsiteY163" fmla="*/ 664008 h 812605"/>
                <a:gd name="connsiteX164" fmla="*/ 7388753 w 13723853"/>
                <a:gd name="connsiteY164" fmla="*/ 616669 h 812605"/>
                <a:gd name="connsiteX165" fmla="*/ 7384439 w 13723853"/>
                <a:gd name="connsiteY165" fmla="*/ 625293 h 812605"/>
                <a:gd name="connsiteX166" fmla="*/ 7374904 w 13723853"/>
                <a:gd name="connsiteY166" fmla="*/ 607628 h 812605"/>
                <a:gd name="connsiteX167" fmla="*/ 6935074 w 13723853"/>
                <a:gd name="connsiteY167" fmla="*/ 320302 h 812605"/>
                <a:gd name="connsiteX168" fmla="*/ 6669465 w 13723853"/>
                <a:gd name="connsiteY168" fmla="*/ 411089 h 812605"/>
                <a:gd name="connsiteX169" fmla="*/ 6624260 w 13723853"/>
                <a:gd name="connsiteY169" fmla="*/ 448999 h 812605"/>
                <a:gd name="connsiteX170" fmla="*/ 6618684 w 13723853"/>
                <a:gd name="connsiteY170" fmla="*/ 456075 h 812605"/>
                <a:gd name="connsiteX171" fmla="*/ 6584554 w 13723853"/>
                <a:gd name="connsiteY171" fmla="*/ 488913 h 812605"/>
                <a:gd name="connsiteX172" fmla="*/ 6559482 w 13723853"/>
                <a:gd name="connsiteY172" fmla="*/ 515952 h 812605"/>
                <a:gd name="connsiteX173" fmla="*/ 6470247 w 13723853"/>
                <a:gd name="connsiteY173" fmla="*/ 652796 h 812605"/>
                <a:gd name="connsiteX174" fmla="*/ 6452738 w 13723853"/>
                <a:gd name="connsiteY174" fmla="*/ 693280 h 812605"/>
                <a:gd name="connsiteX175" fmla="*/ 6470421 w 13723853"/>
                <a:gd name="connsiteY175" fmla="*/ 635379 h 812605"/>
                <a:gd name="connsiteX176" fmla="*/ 6506759 w 13723853"/>
                <a:gd name="connsiteY176" fmla="*/ 553930 h 812605"/>
                <a:gd name="connsiteX177" fmla="*/ 6465480 w 13723853"/>
                <a:gd name="connsiteY177" fmla="*/ 583208 h 812605"/>
                <a:gd name="connsiteX178" fmla="*/ 6191908 w 13723853"/>
                <a:gd name="connsiteY178" fmla="*/ 660613 h 812605"/>
                <a:gd name="connsiteX179" fmla="*/ 5821481 w 13723853"/>
                <a:gd name="connsiteY179" fmla="*/ 512017 h 812605"/>
                <a:gd name="connsiteX180" fmla="*/ 5773274 w 13723853"/>
                <a:gd name="connsiteY180" fmla="*/ 464678 h 812605"/>
                <a:gd name="connsiteX181" fmla="*/ 5768961 w 13723853"/>
                <a:gd name="connsiteY181" fmla="*/ 473301 h 812605"/>
                <a:gd name="connsiteX182" fmla="*/ 5759425 w 13723853"/>
                <a:gd name="connsiteY182" fmla="*/ 455637 h 812605"/>
                <a:gd name="connsiteX183" fmla="*/ 5319596 w 13723853"/>
                <a:gd name="connsiteY183" fmla="*/ 168311 h 812605"/>
                <a:gd name="connsiteX184" fmla="*/ 4896534 w 13723853"/>
                <a:gd name="connsiteY184" fmla="*/ 428744 h 812605"/>
                <a:gd name="connsiteX185" fmla="*/ 4896282 w 13723853"/>
                <a:gd name="connsiteY185" fmla="*/ 429153 h 812605"/>
                <a:gd name="connsiteX186" fmla="*/ 4894790 w 13723853"/>
                <a:gd name="connsiteY186" fmla="*/ 432247 h 812605"/>
                <a:gd name="connsiteX187" fmla="*/ 4868004 w 13723853"/>
                <a:gd name="connsiteY187" fmla="*/ 480217 h 812605"/>
                <a:gd name="connsiteX188" fmla="*/ 4854748 w 13723853"/>
                <a:gd name="connsiteY188" fmla="*/ 500852 h 812605"/>
                <a:gd name="connsiteX189" fmla="*/ 4837259 w 13723853"/>
                <a:gd name="connsiteY189" fmla="*/ 541288 h 812605"/>
                <a:gd name="connsiteX190" fmla="*/ 4844951 w 13723853"/>
                <a:gd name="connsiteY190" fmla="*/ 516104 h 812605"/>
                <a:gd name="connsiteX191" fmla="*/ 4838840 w 13723853"/>
                <a:gd name="connsiteY191" fmla="*/ 525616 h 812605"/>
                <a:gd name="connsiteX192" fmla="*/ 4347089 w 13723853"/>
                <a:gd name="connsiteY192" fmla="*/ 812606 h 812605"/>
                <a:gd name="connsiteX193" fmla="*/ 3976662 w 13723853"/>
                <a:gd name="connsiteY193" fmla="*/ 664010 h 812605"/>
                <a:gd name="connsiteX194" fmla="*/ 3928455 w 13723853"/>
                <a:gd name="connsiteY194" fmla="*/ 616671 h 812605"/>
                <a:gd name="connsiteX195" fmla="*/ 3924142 w 13723853"/>
                <a:gd name="connsiteY195" fmla="*/ 625295 h 812605"/>
                <a:gd name="connsiteX196" fmla="*/ 3914606 w 13723853"/>
                <a:gd name="connsiteY196" fmla="*/ 607630 h 812605"/>
                <a:gd name="connsiteX197" fmla="*/ 3474777 w 13723853"/>
                <a:gd name="connsiteY197" fmla="*/ 320304 h 812605"/>
                <a:gd name="connsiteX198" fmla="*/ 3209167 w 13723853"/>
                <a:gd name="connsiteY198" fmla="*/ 411091 h 812605"/>
                <a:gd name="connsiteX199" fmla="*/ 3163963 w 13723853"/>
                <a:gd name="connsiteY199" fmla="*/ 449001 h 812605"/>
                <a:gd name="connsiteX200" fmla="*/ 3158386 w 13723853"/>
                <a:gd name="connsiteY200" fmla="*/ 456077 h 812605"/>
                <a:gd name="connsiteX201" fmla="*/ 3124257 w 13723853"/>
                <a:gd name="connsiteY201" fmla="*/ 488915 h 812605"/>
                <a:gd name="connsiteX202" fmla="*/ 3099185 w 13723853"/>
                <a:gd name="connsiteY202" fmla="*/ 515954 h 812605"/>
                <a:gd name="connsiteX203" fmla="*/ 3009950 w 13723853"/>
                <a:gd name="connsiteY203" fmla="*/ 652798 h 812605"/>
                <a:gd name="connsiteX204" fmla="*/ 2992440 w 13723853"/>
                <a:gd name="connsiteY204" fmla="*/ 693282 h 812605"/>
                <a:gd name="connsiteX205" fmla="*/ 3010123 w 13723853"/>
                <a:gd name="connsiteY205" fmla="*/ 635381 h 812605"/>
                <a:gd name="connsiteX206" fmla="*/ 3046461 w 13723853"/>
                <a:gd name="connsiteY206" fmla="*/ 553933 h 812605"/>
                <a:gd name="connsiteX207" fmla="*/ 3005183 w 13723853"/>
                <a:gd name="connsiteY207" fmla="*/ 583210 h 812605"/>
                <a:gd name="connsiteX208" fmla="*/ 2731610 w 13723853"/>
                <a:gd name="connsiteY208" fmla="*/ 660615 h 812605"/>
                <a:gd name="connsiteX209" fmla="*/ 2361183 w 13723853"/>
                <a:gd name="connsiteY209" fmla="*/ 512019 h 812605"/>
                <a:gd name="connsiteX210" fmla="*/ 2312977 w 13723853"/>
                <a:gd name="connsiteY210" fmla="*/ 464680 h 812605"/>
                <a:gd name="connsiteX211" fmla="*/ 2308663 w 13723853"/>
                <a:gd name="connsiteY211" fmla="*/ 473303 h 812605"/>
                <a:gd name="connsiteX212" fmla="*/ 2299127 w 13723853"/>
                <a:gd name="connsiteY212" fmla="*/ 455639 h 812605"/>
                <a:gd name="connsiteX213" fmla="*/ 1859298 w 13723853"/>
                <a:gd name="connsiteY213" fmla="*/ 168313 h 812605"/>
                <a:gd name="connsiteX214" fmla="*/ 1436236 w 13723853"/>
                <a:gd name="connsiteY214" fmla="*/ 428746 h 812605"/>
                <a:gd name="connsiteX215" fmla="*/ 1435984 w 13723853"/>
                <a:gd name="connsiteY215" fmla="*/ 429155 h 812605"/>
                <a:gd name="connsiteX216" fmla="*/ 1434492 w 13723853"/>
                <a:gd name="connsiteY216" fmla="*/ 432249 h 812605"/>
                <a:gd name="connsiteX217" fmla="*/ 1407706 w 13723853"/>
                <a:gd name="connsiteY217" fmla="*/ 480219 h 812605"/>
                <a:gd name="connsiteX218" fmla="*/ 1394450 w 13723853"/>
                <a:gd name="connsiteY218" fmla="*/ 500854 h 812605"/>
                <a:gd name="connsiteX219" fmla="*/ 1376961 w 13723853"/>
                <a:gd name="connsiteY219" fmla="*/ 541290 h 812605"/>
                <a:gd name="connsiteX220" fmla="*/ 1384653 w 13723853"/>
                <a:gd name="connsiteY220" fmla="*/ 516106 h 812605"/>
                <a:gd name="connsiteX221" fmla="*/ 1378542 w 13723853"/>
                <a:gd name="connsiteY221" fmla="*/ 525618 h 812605"/>
                <a:gd name="connsiteX0" fmla="*/ 1378542 w 13723853"/>
                <a:gd name="connsiteY0" fmla="*/ 525618 h 812606"/>
                <a:gd name="connsiteX1" fmla="*/ 516364 w 13723853"/>
                <a:gd name="connsiteY1" fmla="*/ 664012 h 812606"/>
                <a:gd name="connsiteX2" fmla="*/ 468157 w 13723853"/>
                <a:gd name="connsiteY2" fmla="*/ 616673 h 812606"/>
                <a:gd name="connsiteX3" fmla="*/ 463844 w 13723853"/>
                <a:gd name="connsiteY3" fmla="*/ 625297 h 812606"/>
                <a:gd name="connsiteX4" fmla="*/ 14479 w 13723853"/>
                <a:gd name="connsiteY4" fmla="*/ 320306 h 812606"/>
                <a:gd name="connsiteX5" fmla="*/ 143492 w 13723853"/>
                <a:gd name="connsiteY5" fmla="*/ 151998 h 812606"/>
                <a:gd name="connsiteX6" fmla="*/ 513919 w 13723853"/>
                <a:gd name="connsiteY6" fmla="*/ 300594 h 812606"/>
                <a:gd name="connsiteX7" fmla="*/ 562125 w 13723853"/>
                <a:gd name="connsiteY7" fmla="*/ 347933 h 812606"/>
                <a:gd name="connsiteX8" fmla="*/ 566439 w 13723853"/>
                <a:gd name="connsiteY8" fmla="*/ 339310 h 812606"/>
                <a:gd name="connsiteX9" fmla="*/ 575975 w 13723853"/>
                <a:gd name="connsiteY9" fmla="*/ 356974 h 812606"/>
                <a:gd name="connsiteX10" fmla="*/ 1438866 w 13723853"/>
                <a:gd name="connsiteY10" fmla="*/ 383867 h 812606"/>
                <a:gd name="connsiteX11" fmla="*/ 1439118 w 13723853"/>
                <a:gd name="connsiteY11" fmla="*/ 383458 h 812606"/>
                <a:gd name="connsiteX12" fmla="*/ 1440610 w 13723853"/>
                <a:gd name="connsiteY12" fmla="*/ 380364 h 812606"/>
                <a:gd name="connsiteX13" fmla="*/ 1467396 w 13723853"/>
                <a:gd name="connsiteY13" fmla="*/ 332394 h 812606"/>
                <a:gd name="connsiteX14" fmla="*/ 1480651 w 13723853"/>
                <a:gd name="connsiteY14" fmla="*/ 311759 h 812606"/>
                <a:gd name="connsiteX15" fmla="*/ 1498141 w 13723853"/>
                <a:gd name="connsiteY15" fmla="*/ 271323 h 812606"/>
                <a:gd name="connsiteX16" fmla="*/ 1490449 w 13723853"/>
                <a:gd name="connsiteY16" fmla="*/ 296507 h 812606"/>
                <a:gd name="connsiteX17" fmla="*/ 1496559 w 13723853"/>
                <a:gd name="connsiteY17" fmla="*/ 286995 h 812606"/>
                <a:gd name="connsiteX18" fmla="*/ 1988311 w 13723853"/>
                <a:gd name="connsiteY18" fmla="*/ 5 h 812606"/>
                <a:gd name="connsiteX19" fmla="*/ 2358738 w 13723853"/>
                <a:gd name="connsiteY19" fmla="*/ 148601 h 812606"/>
                <a:gd name="connsiteX20" fmla="*/ 2406944 w 13723853"/>
                <a:gd name="connsiteY20" fmla="*/ 195940 h 812606"/>
                <a:gd name="connsiteX21" fmla="*/ 2411258 w 13723853"/>
                <a:gd name="connsiteY21" fmla="*/ 187316 h 812606"/>
                <a:gd name="connsiteX22" fmla="*/ 2420794 w 13723853"/>
                <a:gd name="connsiteY22" fmla="*/ 204981 h 812606"/>
                <a:gd name="connsiteX23" fmla="*/ 2860623 w 13723853"/>
                <a:gd name="connsiteY23" fmla="*/ 492306 h 812606"/>
                <a:gd name="connsiteX24" fmla="*/ 3126233 w 13723853"/>
                <a:gd name="connsiteY24" fmla="*/ 401519 h 812606"/>
                <a:gd name="connsiteX25" fmla="*/ 3171437 w 13723853"/>
                <a:gd name="connsiteY25" fmla="*/ 363610 h 812606"/>
                <a:gd name="connsiteX26" fmla="*/ 3177014 w 13723853"/>
                <a:gd name="connsiteY26" fmla="*/ 356534 h 812606"/>
                <a:gd name="connsiteX27" fmla="*/ 3211143 w 13723853"/>
                <a:gd name="connsiteY27" fmla="*/ 323696 h 812606"/>
                <a:gd name="connsiteX28" fmla="*/ 3236215 w 13723853"/>
                <a:gd name="connsiteY28" fmla="*/ 296657 h 812606"/>
                <a:gd name="connsiteX29" fmla="*/ 3325450 w 13723853"/>
                <a:gd name="connsiteY29" fmla="*/ 159813 h 812606"/>
                <a:gd name="connsiteX30" fmla="*/ 3342960 w 13723853"/>
                <a:gd name="connsiteY30" fmla="*/ 119329 h 812606"/>
                <a:gd name="connsiteX31" fmla="*/ 3325277 w 13723853"/>
                <a:gd name="connsiteY31" fmla="*/ 177230 h 812606"/>
                <a:gd name="connsiteX32" fmla="*/ 3288939 w 13723853"/>
                <a:gd name="connsiteY32" fmla="*/ 258678 h 812606"/>
                <a:gd name="connsiteX33" fmla="*/ 3330217 w 13723853"/>
                <a:gd name="connsiteY33" fmla="*/ 229401 h 812606"/>
                <a:gd name="connsiteX34" fmla="*/ 3603790 w 13723853"/>
                <a:gd name="connsiteY34" fmla="*/ 151996 h 812606"/>
                <a:gd name="connsiteX35" fmla="*/ 3974217 w 13723853"/>
                <a:gd name="connsiteY35" fmla="*/ 300592 h 812606"/>
                <a:gd name="connsiteX36" fmla="*/ 4022423 w 13723853"/>
                <a:gd name="connsiteY36" fmla="*/ 347931 h 812606"/>
                <a:gd name="connsiteX37" fmla="*/ 4026737 w 13723853"/>
                <a:gd name="connsiteY37" fmla="*/ 339308 h 812606"/>
                <a:gd name="connsiteX38" fmla="*/ 4036273 w 13723853"/>
                <a:gd name="connsiteY38" fmla="*/ 356972 h 812606"/>
                <a:gd name="connsiteX39" fmla="*/ 4476102 w 13723853"/>
                <a:gd name="connsiteY39" fmla="*/ 644298 h 812606"/>
                <a:gd name="connsiteX40" fmla="*/ 4899164 w 13723853"/>
                <a:gd name="connsiteY40" fmla="*/ 383865 h 812606"/>
                <a:gd name="connsiteX41" fmla="*/ 4899416 w 13723853"/>
                <a:gd name="connsiteY41" fmla="*/ 383456 h 812606"/>
                <a:gd name="connsiteX42" fmla="*/ 4900908 w 13723853"/>
                <a:gd name="connsiteY42" fmla="*/ 380362 h 812606"/>
                <a:gd name="connsiteX43" fmla="*/ 4927694 w 13723853"/>
                <a:gd name="connsiteY43" fmla="*/ 332392 h 812606"/>
                <a:gd name="connsiteX44" fmla="*/ 4940949 w 13723853"/>
                <a:gd name="connsiteY44" fmla="*/ 311757 h 812606"/>
                <a:gd name="connsiteX45" fmla="*/ 4958439 w 13723853"/>
                <a:gd name="connsiteY45" fmla="*/ 271321 h 812606"/>
                <a:gd name="connsiteX46" fmla="*/ 4950747 w 13723853"/>
                <a:gd name="connsiteY46" fmla="*/ 296505 h 812606"/>
                <a:gd name="connsiteX47" fmla="*/ 4956857 w 13723853"/>
                <a:gd name="connsiteY47" fmla="*/ 286993 h 812606"/>
                <a:gd name="connsiteX48" fmla="*/ 5448609 w 13723853"/>
                <a:gd name="connsiteY48" fmla="*/ 3 h 812606"/>
                <a:gd name="connsiteX49" fmla="*/ 5819036 w 13723853"/>
                <a:gd name="connsiteY49" fmla="*/ 148599 h 812606"/>
                <a:gd name="connsiteX50" fmla="*/ 5867242 w 13723853"/>
                <a:gd name="connsiteY50" fmla="*/ 195938 h 812606"/>
                <a:gd name="connsiteX51" fmla="*/ 5871556 w 13723853"/>
                <a:gd name="connsiteY51" fmla="*/ 187314 h 812606"/>
                <a:gd name="connsiteX52" fmla="*/ 5881092 w 13723853"/>
                <a:gd name="connsiteY52" fmla="*/ 204979 h 812606"/>
                <a:gd name="connsiteX53" fmla="*/ 6320921 w 13723853"/>
                <a:gd name="connsiteY53" fmla="*/ 492304 h 812606"/>
                <a:gd name="connsiteX54" fmla="*/ 6586531 w 13723853"/>
                <a:gd name="connsiteY54" fmla="*/ 401517 h 812606"/>
                <a:gd name="connsiteX55" fmla="*/ 6631735 w 13723853"/>
                <a:gd name="connsiteY55" fmla="*/ 363608 h 812606"/>
                <a:gd name="connsiteX56" fmla="*/ 6637312 w 13723853"/>
                <a:gd name="connsiteY56" fmla="*/ 356532 h 812606"/>
                <a:gd name="connsiteX57" fmla="*/ 6671441 w 13723853"/>
                <a:gd name="connsiteY57" fmla="*/ 323694 h 812606"/>
                <a:gd name="connsiteX58" fmla="*/ 6696513 w 13723853"/>
                <a:gd name="connsiteY58" fmla="*/ 296655 h 812606"/>
                <a:gd name="connsiteX59" fmla="*/ 6785748 w 13723853"/>
                <a:gd name="connsiteY59" fmla="*/ 159811 h 812606"/>
                <a:gd name="connsiteX60" fmla="*/ 6803258 w 13723853"/>
                <a:gd name="connsiteY60" fmla="*/ 119327 h 812606"/>
                <a:gd name="connsiteX61" fmla="*/ 6785574 w 13723853"/>
                <a:gd name="connsiteY61" fmla="*/ 177228 h 812606"/>
                <a:gd name="connsiteX62" fmla="*/ 6749236 w 13723853"/>
                <a:gd name="connsiteY62" fmla="*/ 258677 h 812606"/>
                <a:gd name="connsiteX63" fmla="*/ 6790515 w 13723853"/>
                <a:gd name="connsiteY63" fmla="*/ 229399 h 812606"/>
                <a:gd name="connsiteX64" fmla="*/ 7064088 w 13723853"/>
                <a:gd name="connsiteY64" fmla="*/ 151994 h 812606"/>
                <a:gd name="connsiteX65" fmla="*/ 7434515 w 13723853"/>
                <a:gd name="connsiteY65" fmla="*/ 300590 h 812606"/>
                <a:gd name="connsiteX66" fmla="*/ 7482721 w 13723853"/>
                <a:gd name="connsiteY66" fmla="*/ 347929 h 812606"/>
                <a:gd name="connsiteX67" fmla="*/ 7487035 w 13723853"/>
                <a:gd name="connsiteY67" fmla="*/ 339306 h 812606"/>
                <a:gd name="connsiteX68" fmla="*/ 7496571 w 13723853"/>
                <a:gd name="connsiteY68" fmla="*/ 356970 h 812606"/>
                <a:gd name="connsiteX69" fmla="*/ 7936399 w 13723853"/>
                <a:gd name="connsiteY69" fmla="*/ 644296 h 812606"/>
                <a:gd name="connsiteX70" fmla="*/ 8359462 w 13723853"/>
                <a:gd name="connsiteY70" fmla="*/ 383863 h 812606"/>
                <a:gd name="connsiteX71" fmla="*/ 8359713 w 13723853"/>
                <a:gd name="connsiteY71" fmla="*/ 383454 h 812606"/>
                <a:gd name="connsiteX72" fmla="*/ 8361206 w 13723853"/>
                <a:gd name="connsiteY72" fmla="*/ 380360 h 812606"/>
                <a:gd name="connsiteX73" fmla="*/ 8387992 w 13723853"/>
                <a:gd name="connsiteY73" fmla="*/ 332390 h 812606"/>
                <a:gd name="connsiteX74" fmla="*/ 8401246 w 13723853"/>
                <a:gd name="connsiteY74" fmla="*/ 311755 h 812606"/>
                <a:gd name="connsiteX75" fmla="*/ 8418737 w 13723853"/>
                <a:gd name="connsiteY75" fmla="*/ 271319 h 812606"/>
                <a:gd name="connsiteX76" fmla="*/ 8411045 w 13723853"/>
                <a:gd name="connsiteY76" fmla="*/ 296503 h 812606"/>
                <a:gd name="connsiteX77" fmla="*/ 8417155 w 13723853"/>
                <a:gd name="connsiteY77" fmla="*/ 286991 h 812606"/>
                <a:gd name="connsiteX78" fmla="*/ 8908907 w 13723853"/>
                <a:gd name="connsiteY78" fmla="*/ 1 h 812606"/>
                <a:gd name="connsiteX79" fmla="*/ 9279334 w 13723853"/>
                <a:gd name="connsiteY79" fmla="*/ 148597 h 812606"/>
                <a:gd name="connsiteX80" fmla="*/ 9327540 w 13723853"/>
                <a:gd name="connsiteY80" fmla="*/ 195936 h 812606"/>
                <a:gd name="connsiteX81" fmla="*/ 9331854 w 13723853"/>
                <a:gd name="connsiteY81" fmla="*/ 187312 h 812606"/>
                <a:gd name="connsiteX82" fmla="*/ 9341390 w 13723853"/>
                <a:gd name="connsiteY82" fmla="*/ 204977 h 812606"/>
                <a:gd name="connsiteX83" fmla="*/ 9781218 w 13723853"/>
                <a:gd name="connsiteY83" fmla="*/ 492302 h 812606"/>
                <a:gd name="connsiteX84" fmla="*/ 10046829 w 13723853"/>
                <a:gd name="connsiteY84" fmla="*/ 401515 h 812606"/>
                <a:gd name="connsiteX85" fmla="*/ 10092036 w 13723853"/>
                <a:gd name="connsiteY85" fmla="*/ 363604 h 812606"/>
                <a:gd name="connsiteX86" fmla="*/ 10097610 w 13723853"/>
                <a:gd name="connsiteY86" fmla="*/ 356531 h 812606"/>
                <a:gd name="connsiteX87" fmla="*/ 10131730 w 13723853"/>
                <a:gd name="connsiteY87" fmla="*/ 323702 h 812606"/>
                <a:gd name="connsiteX88" fmla="*/ 10156811 w 13723853"/>
                <a:gd name="connsiteY88" fmla="*/ 296653 h 812606"/>
                <a:gd name="connsiteX89" fmla="*/ 10246046 w 13723853"/>
                <a:gd name="connsiteY89" fmla="*/ 159809 h 812606"/>
                <a:gd name="connsiteX90" fmla="*/ 10263556 w 13723853"/>
                <a:gd name="connsiteY90" fmla="*/ 119325 h 812606"/>
                <a:gd name="connsiteX91" fmla="*/ 10245872 w 13723853"/>
                <a:gd name="connsiteY91" fmla="*/ 177226 h 812606"/>
                <a:gd name="connsiteX92" fmla="*/ 10209533 w 13723853"/>
                <a:gd name="connsiteY92" fmla="*/ 258676 h 812606"/>
                <a:gd name="connsiteX93" fmla="*/ 10250813 w 13723853"/>
                <a:gd name="connsiteY93" fmla="*/ 229399 h 812606"/>
                <a:gd name="connsiteX94" fmla="*/ 10524386 w 13723853"/>
                <a:gd name="connsiteY94" fmla="*/ 151993 h 812606"/>
                <a:gd name="connsiteX95" fmla="*/ 10894813 w 13723853"/>
                <a:gd name="connsiteY95" fmla="*/ 300589 h 812606"/>
                <a:gd name="connsiteX96" fmla="*/ 10943019 w 13723853"/>
                <a:gd name="connsiteY96" fmla="*/ 347928 h 812606"/>
                <a:gd name="connsiteX97" fmla="*/ 10947333 w 13723853"/>
                <a:gd name="connsiteY97" fmla="*/ 339305 h 812606"/>
                <a:gd name="connsiteX98" fmla="*/ 10956868 w 13723853"/>
                <a:gd name="connsiteY98" fmla="*/ 356969 h 812606"/>
                <a:gd name="connsiteX99" fmla="*/ 11396698 w 13723853"/>
                <a:gd name="connsiteY99" fmla="*/ 644295 h 812606"/>
                <a:gd name="connsiteX100" fmla="*/ 11819760 w 13723853"/>
                <a:gd name="connsiteY100" fmla="*/ 383862 h 812606"/>
                <a:gd name="connsiteX101" fmla="*/ 11820012 w 13723853"/>
                <a:gd name="connsiteY101" fmla="*/ 383453 h 812606"/>
                <a:gd name="connsiteX102" fmla="*/ 11821504 w 13723853"/>
                <a:gd name="connsiteY102" fmla="*/ 380359 h 812606"/>
                <a:gd name="connsiteX103" fmla="*/ 11848290 w 13723853"/>
                <a:gd name="connsiteY103" fmla="*/ 332389 h 812606"/>
                <a:gd name="connsiteX104" fmla="*/ 11861545 w 13723853"/>
                <a:gd name="connsiteY104" fmla="*/ 311754 h 812606"/>
                <a:gd name="connsiteX105" fmla="*/ 11879034 w 13723853"/>
                <a:gd name="connsiteY105" fmla="*/ 271318 h 812606"/>
                <a:gd name="connsiteX106" fmla="*/ 11871343 w 13723853"/>
                <a:gd name="connsiteY106" fmla="*/ 296502 h 812606"/>
                <a:gd name="connsiteX107" fmla="*/ 11877453 w 13723853"/>
                <a:gd name="connsiteY107" fmla="*/ 286990 h 812606"/>
                <a:gd name="connsiteX108" fmla="*/ 12369205 w 13723853"/>
                <a:gd name="connsiteY108" fmla="*/ 0 h 812606"/>
                <a:gd name="connsiteX109" fmla="*/ 12739632 w 13723853"/>
                <a:gd name="connsiteY109" fmla="*/ 148596 h 812606"/>
                <a:gd name="connsiteX110" fmla="*/ 12787838 w 13723853"/>
                <a:gd name="connsiteY110" fmla="*/ 195935 h 812606"/>
                <a:gd name="connsiteX111" fmla="*/ 12792152 w 13723853"/>
                <a:gd name="connsiteY111" fmla="*/ 187311 h 812606"/>
                <a:gd name="connsiteX112" fmla="*/ 12801688 w 13723853"/>
                <a:gd name="connsiteY112" fmla="*/ 204976 h 812606"/>
                <a:gd name="connsiteX113" fmla="*/ 13241517 w 13723853"/>
                <a:gd name="connsiteY113" fmla="*/ 492302 h 812606"/>
                <a:gd name="connsiteX114" fmla="*/ 13706344 w 13723853"/>
                <a:gd name="connsiteY114" fmla="*/ 159808 h 812606"/>
                <a:gd name="connsiteX115" fmla="*/ 13723853 w 13723853"/>
                <a:gd name="connsiteY115" fmla="*/ 119324 h 812606"/>
                <a:gd name="connsiteX116" fmla="*/ 13706170 w 13723853"/>
                <a:gd name="connsiteY116" fmla="*/ 177225 h 812606"/>
                <a:gd name="connsiteX117" fmla="*/ 13112504 w 13723853"/>
                <a:gd name="connsiteY117" fmla="*/ 660610 h 812606"/>
                <a:gd name="connsiteX118" fmla="*/ 12742077 w 13723853"/>
                <a:gd name="connsiteY118" fmla="*/ 512014 h 812606"/>
                <a:gd name="connsiteX119" fmla="*/ 12693871 w 13723853"/>
                <a:gd name="connsiteY119" fmla="*/ 464675 h 812606"/>
                <a:gd name="connsiteX120" fmla="*/ 12689556 w 13723853"/>
                <a:gd name="connsiteY120" fmla="*/ 473298 h 812606"/>
                <a:gd name="connsiteX121" fmla="*/ 12680021 w 13723853"/>
                <a:gd name="connsiteY121" fmla="*/ 455634 h 812606"/>
                <a:gd name="connsiteX122" fmla="*/ 12240192 w 13723853"/>
                <a:gd name="connsiteY122" fmla="*/ 168308 h 812606"/>
                <a:gd name="connsiteX123" fmla="*/ 11817130 w 13723853"/>
                <a:gd name="connsiteY123" fmla="*/ 428741 h 812606"/>
                <a:gd name="connsiteX124" fmla="*/ 11816878 w 13723853"/>
                <a:gd name="connsiteY124" fmla="*/ 429150 h 812606"/>
                <a:gd name="connsiteX125" fmla="*/ 11815386 w 13723853"/>
                <a:gd name="connsiteY125" fmla="*/ 432244 h 812606"/>
                <a:gd name="connsiteX126" fmla="*/ 11788599 w 13723853"/>
                <a:gd name="connsiteY126" fmla="*/ 480214 h 812606"/>
                <a:gd name="connsiteX127" fmla="*/ 11775345 w 13723853"/>
                <a:gd name="connsiteY127" fmla="*/ 500849 h 812606"/>
                <a:gd name="connsiteX128" fmla="*/ 11757855 w 13723853"/>
                <a:gd name="connsiteY128" fmla="*/ 541285 h 812606"/>
                <a:gd name="connsiteX129" fmla="*/ 11765546 w 13723853"/>
                <a:gd name="connsiteY129" fmla="*/ 516101 h 812606"/>
                <a:gd name="connsiteX130" fmla="*/ 11759437 w 13723853"/>
                <a:gd name="connsiteY130" fmla="*/ 525613 h 812606"/>
                <a:gd name="connsiteX131" fmla="*/ 11267684 w 13723853"/>
                <a:gd name="connsiteY131" fmla="*/ 812603 h 812606"/>
                <a:gd name="connsiteX132" fmla="*/ 10897257 w 13723853"/>
                <a:gd name="connsiteY132" fmla="*/ 664007 h 812606"/>
                <a:gd name="connsiteX133" fmla="*/ 10849051 w 13723853"/>
                <a:gd name="connsiteY133" fmla="*/ 616668 h 812606"/>
                <a:gd name="connsiteX134" fmla="*/ 10844737 w 13723853"/>
                <a:gd name="connsiteY134" fmla="*/ 625292 h 812606"/>
                <a:gd name="connsiteX135" fmla="*/ 10835202 w 13723853"/>
                <a:gd name="connsiteY135" fmla="*/ 607627 h 812606"/>
                <a:gd name="connsiteX136" fmla="*/ 10395373 w 13723853"/>
                <a:gd name="connsiteY136" fmla="*/ 320302 h 812606"/>
                <a:gd name="connsiteX137" fmla="*/ 10129762 w 13723853"/>
                <a:gd name="connsiteY137" fmla="*/ 411089 h 812606"/>
                <a:gd name="connsiteX138" fmla="*/ 10084555 w 13723853"/>
                <a:gd name="connsiteY138" fmla="*/ 449000 h 812606"/>
                <a:gd name="connsiteX139" fmla="*/ 10078982 w 13723853"/>
                <a:gd name="connsiteY139" fmla="*/ 456073 h 812606"/>
                <a:gd name="connsiteX140" fmla="*/ 10044861 w 13723853"/>
                <a:gd name="connsiteY140" fmla="*/ 488902 h 812606"/>
                <a:gd name="connsiteX141" fmla="*/ 10019780 w 13723853"/>
                <a:gd name="connsiteY141" fmla="*/ 515951 h 812606"/>
                <a:gd name="connsiteX142" fmla="*/ 9930545 w 13723853"/>
                <a:gd name="connsiteY142" fmla="*/ 652795 h 812606"/>
                <a:gd name="connsiteX143" fmla="*/ 9913035 w 13723853"/>
                <a:gd name="connsiteY143" fmla="*/ 693279 h 812606"/>
                <a:gd name="connsiteX144" fmla="*/ 9930719 w 13723853"/>
                <a:gd name="connsiteY144" fmla="*/ 635378 h 812606"/>
                <a:gd name="connsiteX145" fmla="*/ 9967058 w 13723853"/>
                <a:gd name="connsiteY145" fmla="*/ 553928 h 812606"/>
                <a:gd name="connsiteX146" fmla="*/ 9925778 w 13723853"/>
                <a:gd name="connsiteY146" fmla="*/ 583206 h 812606"/>
                <a:gd name="connsiteX147" fmla="*/ 9652206 w 13723853"/>
                <a:gd name="connsiteY147" fmla="*/ 660611 h 812606"/>
                <a:gd name="connsiteX148" fmla="*/ 9281779 w 13723853"/>
                <a:gd name="connsiteY148" fmla="*/ 512015 h 812606"/>
                <a:gd name="connsiteX149" fmla="*/ 9233572 w 13723853"/>
                <a:gd name="connsiteY149" fmla="*/ 464676 h 812606"/>
                <a:gd name="connsiteX150" fmla="*/ 9229259 w 13723853"/>
                <a:gd name="connsiteY150" fmla="*/ 473299 h 812606"/>
                <a:gd name="connsiteX151" fmla="*/ 9219723 w 13723853"/>
                <a:gd name="connsiteY151" fmla="*/ 455635 h 812606"/>
                <a:gd name="connsiteX152" fmla="*/ 8779893 w 13723853"/>
                <a:gd name="connsiteY152" fmla="*/ 168309 h 812606"/>
                <a:gd name="connsiteX153" fmla="*/ 8356831 w 13723853"/>
                <a:gd name="connsiteY153" fmla="*/ 428742 h 812606"/>
                <a:gd name="connsiteX154" fmla="*/ 8356580 w 13723853"/>
                <a:gd name="connsiteY154" fmla="*/ 429151 h 812606"/>
                <a:gd name="connsiteX155" fmla="*/ 8355088 w 13723853"/>
                <a:gd name="connsiteY155" fmla="*/ 432245 h 812606"/>
                <a:gd name="connsiteX156" fmla="*/ 8328302 w 13723853"/>
                <a:gd name="connsiteY156" fmla="*/ 480215 h 812606"/>
                <a:gd name="connsiteX157" fmla="*/ 8315046 w 13723853"/>
                <a:gd name="connsiteY157" fmla="*/ 500850 h 812606"/>
                <a:gd name="connsiteX158" fmla="*/ 8297557 w 13723853"/>
                <a:gd name="connsiteY158" fmla="*/ 541286 h 812606"/>
                <a:gd name="connsiteX159" fmla="*/ 8305248 w 13723853"/>
                <a:gd name="connsiteY159" fmla="*/ 516102 h 812606"/>
                <a:gd name="connsiteX160" fmla="*/ 8299138 w 13723853"/>
                <a:gd name="connsiteY160" fmla="*/ 525614 h 812606"/>
                <a:gd name="connsiteX161" fmla="*/ 7807387 w 13723853"/>
                <a:gd name="connsiteY161" fmla="*/ 812604 h 812606"/>
                <a:gd name="connsiteX162" fmla="*/ 7436959 w 13723853"/>
                <a:gd name="connsiteY162" fmla="*/ 664008 h 812606"/>
                <a:gd name="connsiteX163" fmla="*/ 7388753 w 13723853"/>
                <a:gd name="connsiteY163" fmla="*/ 616669 h 812606"/>
                <a:gd name="connsiteX164" fmla="*/ 7384439 w 13723853"/>
                <a:gd name="connsiteY164" fmla="*/ 625293 h 812606"/>
                <a:gd name="connsiteX165" fmla="*/ 7374904 w 13723853"/>
                <a:gd name="connsiteY165" fmla="*/ 607628 h 812606"/>
                <a:gd name="connsiteX166" fmla="*/ 6935074 w 13723853"/>
                <a:gd name="connsiteY166" fmla="*/ 320302 h 812606"/>
                <a:gd name="connsiteX167" fmla="*/ 6669465 w 13723853"/>
                <a:gd name="connsiteY167" fmla="*/ 411089 h 812606"/>
                <a:gd name="connsiteX168" fmla="*/ 6624260 w 13723853"/>
                <a:gd name="connsiteY168" fmla="*/ 448999 h 812606"/>
                <a:gd name="connsiteX169" fmla="*/ 6618684 w 13723853"/>
                <a:gd name="connsiteY169" fmla="*/ 456075 h 812606"/>
                <a:gd name="connsiteX170" fmla="*/ 6584554 w 13723853"/>
                <a:gd name="connsiteY170" fmla="*/ 488913 h 812606"/>
                <a:gd name="connsiteX171" fmla="*/ 6559482 w 13723853"/>
                <a:gd name="connsiteY171" fmla="*/ 515952 h 812606"/>
                <a:gd name="connsiteX172" fmla="*/ 6470247 w 13723853"/>
                <a:gd name="connsiteY172" fmla="*/ 652796 h 812606"/>
                <a:gd name="connsiteX173" fmla="*/ 6452738 w 13723853"/>
                <a:gd name="connsiteY173" fmla="*/ 693280 h 812606"/>
                <a:gd name="connsiteX174" fmla="*/ 6470421 w 13723853"/>
                <a:gd name="connsiteY174" fmla="*/ 635379 h 812606"/>
                <a:gd name="connsiteX175" fmla="*/ 6506759 w 13723853"/>
                <a:gd name="connsiteY175" fmla="*/ 553930 h 812606"/>
                <a:gd name="connsiteX176" fmla="*/ 6465480 w 13723853"/>
                <a:gd name="connsiteY176" fmla="*/ 583208 h 812606"/>
                <a:gd name="connsiteX177" fmla="*/ 6191908 w 13723853"/>
                <a:gd name="connsiteY177" fmla="*/ 660613 h 812606"/>
                <a:gd name="connsiteX178" fmla="*/ 5821481 w 13723853"/>
                <a:gd name="connsiteY178" fmla="*/ 512017 h 812606"/>
                <a:gd name="connsiteX179" fmla="*/ 5773274 w 13723853"/>
                <a:gd name="connsiteY179" fmla="*/ 464678 h 812606"/>
                <a:gd name="connsiteX180" fmla="*/ 5768961 w 13723853"/>
                <a:gd name="connsiteY180" fmla="*/ 473301 h 812606"/>
                <a:gd name="connsiteX181" fmla="*/ 5759425 w 13723853"/>
                <a:gd name="connsiteY181" fmla="*/ 455637 h 812606"/>
                <a:gd name="connsiteX182" fmla="*/ 5319596 w 13723853"/>
                <a:gd name="connsiteY182" fmla="*/ 168311 h 812606"/>
                <a:gd name="connsiteX183" fmla="*/ 4896534 w 13723853"/>
                <a:gd name="connsiteY183" fmla="*/ 428744 h 812606"/>
                <a:gd name="connsiteX184" fmla="*/ 4896282 w 13723853"/>
                <a:gd name="connsiteY184" fmla="*/ 429153 h 812606"/>
                <a:gd name="connsiteX185" fmla="*/ 4894790 w 13723853"/>
                <a:gd name="connsiteY185" fmla="*/ 432247 h 812606"/>
                <a:gd name="connsiteX186" fmla="*/ 4868004 w 13723853"/>
                <a:gd name="connsiteY186" fmla="*/ 480217 h 812606"/>
                <a:gd name="connsiteX187" fmla="*/ 4854748 w 13723853"/>
                <a:gd name="connsiteY187" fmla="*/ 500852 h 812606"/>
                <a:gd name="connsiteX188" fmla="*/ 4837259 w 13723853"/>
                <a:gd name="connsiteY188" fmla="*/ 541288 h 812606"/>
                <a:gd name="connsiteX189" fmla="*/ 4844951 w 13723853"/>
                <a:gd name="connsiteY189" fmla="*/ 516104 h 812606"/>
                <a:gd name="connsiteX190" fmla="*/ 4838840 w 13723853"/>
                <a:gd name="connsiteY190" fmla="*/ 525616 h 812606"/>
                <a:gd name="connsiteX191" fmla="*/ 4347089 w 13723853"/>
                <a:gd name="connsiteY191" fmla="*/ 812606 h 812606"/>
                <a:gd name="connsiteX192" fmla="*/ 3976662 w 13723853"/>
                <a:gd name="connsiteY192" fmla="*/ 664010 h 812606"/>
                <a:gd name="connsiteX193" fmla="*/ 3928455 w 13723853"/>
                <a:gd name="connsiteY193" fmla="*/ 616671 h 812606"/>
                <a:gd name="connsiteX194" fmla="*/ 3924142 w 13723853"/>
                <a:gd name="connsiteY194" fmla="*/ 625295 h 812606"/>
                <a:gd name="connsiteX195" fmla="*/ 3914606 w 13723853"/>
                <a:gd name="connsiteY195" fmla="*/ 607630 h 812606"/>
                <a:gd name="connsiteX196" fmla="*/ 3474777 w 13723853"/>
                <a:gd name="connsiteY196" fmla="*/ 320304 h 812606"/>
                <a:gd name="connsiteX197" fmla="*/ 3209167 w 13723853"/>
                <a:gd name="connsiteY197" fmla="*/ 411091 h 812606"/>
                <a:gd name="connsiteX198" fmla="*/ 3163963 w 13723853"/>
                <a:gd name="connsiteY198" fmla="*/ 449001 h 812606"/>
                <a:gd name="connsiteX199" fmla="*/ 3158386 w 13723853"/>
                <a:gd name="connsiteY199" fmla="*/ 456077 h 812606"/>
                <a:gd name="connsiteX200" fmla="*/ 3124257 w 13723853"/>
                <a:gd name="connsiteY200" fmla="*/ 488915 h 812606"/>
                <a:gd name="connsiteX201" fmla="*/ 3099185 w 13723853"/>
                <a:gd name="connsiteY201" fmla="*/ 515954 h 812606"/>
                <a:gd name="connsiteX202" fmla="*/ 3009950 w 13723853"/>
                <a:gd name="connsiteY202" fmla="*/ 652798 h 812606"/>
                <a:gd name="connsiteX203" fmla="*/ 2992440 w 13723853"/>
                <a:gd name="connsiteY203" fmla="*/ 693282 h 812606"/>
                <a:gd name="connsiteX204" fmla="*/ 3010123 w 13723853"/>
                <a:gd name="connsiteY204" fmla="*/ 635381 h 812606"/>
                <a:gd name="connsiteX205" fmla="*/ 3046461 w 13723853"/>
                <a:gd name="connsiteY205" fmla="*/ 553933 h 812606"/>
                <a:gd name="connsiteX206" fmla="*/ 3005183 w 13723853"/>
                <a:gd name="connsiteY206" fmla="*/ 583210 h 812606"/>
                <a:gd name="connsiteX207" fmla="*/ 2731610 w 13723853"/>
                <a:gd name="connsiteY207" fmla="*/ 660615 h 812606"/>
                <a:gd name="connsiteX208" fmla="*/ 2361183 w 13723853"/>
                <a:gd name="connsiteY208" fmla="*/ 512019 h 812606"/>
                <a:gd name="connsiteX209" fmla="*/ 2312977 w 13723853"/>
                <a:gd name="connsiteY209" fmla="*/ 464680 h 812606"/>
                <a:gd name="connsiteX210" fmla="*/ 2308663 w 13723853"/>
                <a:gd name="connsiteY210" fmla="*/ 473303 h 812606"/>
                <a:gd name="connsiteX211" fmla="*/ 2299127 w 13723853"/>
                <a:gd name="connsiteY211" fmla="*/ 455639 h 812606"/>
                <a:gd name="connsiteX212" fmla="*/ 1859298 w 13723853"/>
                <a:gd name="connsiteY212" fmla="*/ 168313 h 812606"/>
                <a:gd name="connsiteX213" fmla="*/ 1436236 w 13723853"/>
                <a:gd name="connsiteY213" fmla="*/ 428746 h 812606"/>
                <a:gd name="connsiteX214" fmla="*/ 1435984 w 13723853"/>
                <a:gd name="connsiteY214" fmla="*/ 429155 h 812606"/>
                <a:gd name="connsiteX215" fmla="*/ 1434492 w 13723853"/>
                <a:gd name="connsiteY215" fmla="*/ 432249 h 812606"/>
                <a:gd name="connsiteX216" fmla="*/ 1407706 w 13723853"/>
                <a:gd name="connsiteY216" fmla="*/ 480219 h 812606"/>
                <a:gd name="connsiteX217" fmla="*/ 1394450 w 13723853"/>
                <a:gd name="connsiteY217" fmla="*/ 500854 h 812606"/>
                <a:gd name="connsiteX218" fmla="*/ 1376961 w 13723853"/>
                <a:gd name="connsiteY218" fmla="*/ 541290 h 812606"/>
                <a:gd name="connsiteX219" fmla="*/ 1384653 w 13723853"/>
                <a:gd name="connsiteY219" fmla="*/ 516106 h 812606"/>
                <a:gd name="connsiteX220" fmla="*/ 1378542 w 13723853"/>
                <a:gd name="connsiteY220" fmla="*/ 525618 h 812606"/>
                <a:gd name="connsiteX0" fmla="*/ 1378542 w 13723853"/>
                <a:gd name="connsiteY0" fmla="*/ 525618 h 812606"/>
                <a:gd name="connsiteX1" fmla="*/ 516364 w 13723853"/>
                <a:gd name="connsiteY1" fmla="*/ 664012 h 812606"/>
                <a:gd name="connsiteX2" fmla="*/ 468157 w 13723853"/>
                <a:gd name="connsiteY2" fmla="*/ 616673 h 812606"/>
                <a:gd name="connsiteX3" fmla="*/ 14479 w 13723853"/>
                <a:gd name="connsiteY3" fmla="*/ 320306 h 812606"/>
                <a:gd name="connsiteX4" fmla="*/ 143492 w 13723853"/>
                <a:gd name="connsiteY4" fmla="*/ 151998 h 812606"/>
                <a:gd name="connsiteX5" fmla="*/ 513919 w 13723853"/>
                <a:gd name="connsiteY5" fmla="*/ 300594 h 812606"/>
                <a:gd name="connsiteX6" fmla="*/ 562125 w 13723853"/>
                <a:gd name="connsiteY6" fmla="*/ 347933 h 812606"/>
                <a:gd name="connsiteX7" fmla="*/ 566439 w 13723853"/>
                <a:gd name="connsiteY7" fmla="*/ 339310 h 812606"/>
                <a:gd name="connsiteX8" fmla="*/ 575975 w 13723853"/>
                <a:gd name="connsiteY8" fmla="*/ 356974 h 812606"/>
                <a:gd name="connsiteX9" fmla="*/ 1438866 w 13723853"/>
                <a:gd name="connsiteY9" fmla="*/ 383867 h 812606"/>
                <a:gd name="connsiteX10" fmla="*/ 1439118 w 13723853"/>
                <a:gd name="connsiteY10" fmla="*/ 383458 h 812606"/>
                <a:gd name="connsiteX11" fmla="*/ 1440610 w 13723853"/>
                <a:gd name="connsiteY11" fmla="*/ 380364 h 812606"/>
                <a:gd name="connsiteX12" fmla="*/ 1467396 w 13723853"/>
                <a:gd name="connsiteY12" fmla="*/ 332394 h 812606"/>
                <a:gd name="connsiteX13" fmla="*/ 1480651 w 13723853"/>
                <a:gd name="connsiteY13" fmla="*/ 311759 h 812606"/>
                <a:gd name="connsiteX14" fmla="*/ 1498141 w 13723853"/>
                <a:gd name="connsiteY14" fmla="*/ 271323 h 812606"/>
                <a:gd name="connsiteX15" fmla="*/ 1490449 w 13723853"/>
                <a:gd name="connsiteY15" fmla="*/ 296507 h 812606"/>
                <a:gd name="connsiteX16" fmla="*/ 1496559 w 13723853"/>
                <a:gd name="connsiteY16" fmla="*/ 286995 h 812606"/>
                <a:gd name="connsiteX17" fmla="*/ 1988311 w 13723853"/>
                <a:gd name="connsiteY17" fmla="*/ 5 h 812606"/>
                <a:gd name="connsiteX18" fmla="*/ 2358738 w 13723853"/>
                <a:gd name="connsiteY18" fmla="*/ 148601 h 812606"/>
                <a:gd name="connsiteX19" fmla="*/ 2406944 w 13723853"/>
                <a:gd name="connsiteY19" fmla="*/ 195940 h 812606"/>
                <a:gd name="connsiteX20" fmla="*/ 2411258 w 13723853"/>
                <a:gd name="connsiteY20" fmla="*/ 187316 h 812606"/>
                <a:gd name="connsiteX21" fmla="*/ 2420794 w 13723853"/>
                <a:gd name="connsiteY21" fmla="*/ 204981 h 812606"/>
                <a:gd name="connsiteX22" fmla="*/ 2860623 w 13723853"/>
                <a:gd name="connsiteY22" fmla="*/ 492306 h 812606"/>
                <a:gd name="connsiteX23" fmla="*/ 3126233 w 13723853"/>
                <a:gd name="connsiteY23" fmla="*/ 401519 h 812606"/>
                <a:gd name="connsiteX24" fmla="*/ 3171437 w 13723853"/>
                <a:gd name="connsiteY24" fmla="*/ 363610 h 812606"/>
                <a:gd name="connsiteX25" fmla="*/ 3177014 w 13723853"/>
                <a:gd name="connsiteY25" fmla="*/ 356534 h 812606"/>
                <a:gd name="connsiteX26" fmla="*/ 3211143 w 13723853"/>
                <a:gd name="connsiteY26" fmla="*/ 323696 h 812606"/>
                <a:gd name="connsiteX27" fmla="*/ 3236215 w 13723853"/>
                <a:gd name="connsiteY27" fmla="*/ 296657 h 812606"/>
                <a:gd name="connsiteX28" fmla="*/ 3325450 w 13723853"/>
                <a:gd name="connsiteY28" fmla="*/ 159813 h 812606"/>
                <a:gd name="connsiteX29" fmla="*/ 3342960 w 13723853"/>
                <a:gd name="connsiteY29" fmla="*/ 119329 h 812606"/>
                <a:gd name="connsiteX30" fmla="*/ 3325277 w 13723853"/>
                <a:gd name="connsiteY30" fmla="*/ 177230 h 812606"/>
                <a:gd name="connsiteX31" fmla="*/ 3288939 w 13723853"/>
                <a:gd name="connsiteY31" fmla="*/ 258678 h 812606"/>
                <a:gd name="connsiteX32" fmla="*/ 3330217 w 13723853"/>
                <a:gd name="connsiteY32" fmla="*/ 229401 h 812606"/>
                <a:gd name="connsiteX33" fmla="*/ 3603790 w 13723853"/>
                <a:gd name="connsiteY33" fmla="*/ 151996 h 812606"/>
                <a:gd name="connsiteX34" fmla="*/ 3974217 w 13723853"/>
                <a:gd name="connsiteY34" fmla="*/ 300592 h 812606"/>
                <a:gd name="connsiteX35" fmla="*/ 4022423 w 13723853"/>
                <a:gd name="connsiteY35" fmla="*/ 347931 h 812606"/>
                <a:gd name="connsiteX36" fmla="*/ 4026737 w 13723853"/>
                <a:gd name="connsiteY36" fmla="*/ 339308 h 812606"/>
                <a:gd name="connsiteX37" fmla="*/ 4036273 w 13723853"/>
                <a:gd name="connsiteY37" fmla="*/ 356972 h 812606"/>
                <a:gd name="connsiteX38" fmla="*/ 4476102 w 13723853"/>
                <a:gd name="connsiteY38" fmla="*/ 644298 h 812606"/>
                <a:gd name="connsiteX39" fmla="*/ 4899164 w 13723853"/>
                <a:gd name="connsiteY39" fmla="*/ 383865 h 812606"/>
                <a:gd name="connsiteX40" fmla="*/ 4899416 w 13723853"/>
                <a:gd name="connsiteY40" fmla="*/ 383456 h 812606"/>
                <a:gd name="connsiteX41" fmla="*/ 4900908 w 13723853"/>
                <a:gd name="connsiteY41" fmla="*/ 380362 h 812606"/>
                <a:gd name="connsiteX42" fmla="*/ 4927694 w 13723853"/>
                <a:gd name="connsiteY42" fmla="*/ 332392 h 812606"/>
                <a:gd name="connsiteX43" fmla="*/ 4940949 w 13723853"/>
                <a:gd name="connsiteY43" fmla="*/ 311757 h 812606"/>
                <a:gd name="connsiteX44" fmla="*/ 4958439 w 13723853"/>
                <a:gd name="connsiteY44" fmla="*/ 271321 h 812606"/>
                <a:gd name="connsiteX45" fmla="*/ 4950747 w 13723853"/>
                <a:gd name="connsiteY45" fmla="*/ 296505 h 812606"/>
                <a:gd name="connsiteX46" fmla="*/ 4956857 w 13723853"/>
                <a:gd name="connsiteY46" fmla="*/ 286993 h 812606"/>
                <a:gd name="connsiteX47" fmla="*/ 5448609 w 13723853"/>
                <a:gd name="connsiteY47" fmla="*/ 3 h 812606"/>
                <a:gd name="connsiteX48" fmla="*/ 5819036 w 13723853"/>
                <a:gd name="connsiteY48" fmla="*/ 148599 h 812606"/>
                <a:gd name="connsiteX49" fmla="*/ 5867242 w 13723853"/>
                <a:gd name="connsiteY49" fmla="*/ 195938 h 812606"/>
                <a:gd name="connsiteX50" fmla="*/ 5871556 w 13723853"/>
                <a:gd name="connsiteY50" fmla="*/ 187314 h 812606"/>
                <a:gd name="connsiteX51" fmla="*/ 5881092 w 13723853"/>
                <a:gd name="connsiteY51" fmla="*/ 204979 h 812606"/>
                <a:gd name="connsiteX52" fmla="*/ 6320921 w 13723853"/>
                <a:gd name="connsiteY52" fmla="*/ 492304 h 812606"/>
                <a:gd name="connsiteX53" fmla="*/ 6586531 w 13723853"/>
                <a:gd name="connsiteY53" fmla="*/ 401517 h 812606"/>
                <a:gd name="connsiteX54" fmla="*/ 6631735 w 13723853"/>
                <a:gd name="connsiteY54" fmla="*/ 363608 h 812606"/>
                <a:gd name="connsiteX55" fmla="*/ 6637312 w 13723853"/>
                <a:gd name="connsiteY55" fmla="*/ 356532 h 812606"/>
                <a:gd name="connsiteX56" fmla="*/ 6671441 w 13723853"/>
                <a:gd name="connsiteY56" fmla="*/ 323694 h 812606"/>
                <a:gd name="connsiteX57" fmla="*/ 6696513 w 13723853"/>
                <a:gd name="connsiteY57" fmla="*/ 296655 h 812606"/>
                <a:gd name="connsiteX58" fmla="*/ 6785748 w 13723853"/>
                <a:gd name="connsiteY58" fmla="*/ 159811 h 812606"/>
                <a:gd name="connsiteX59" fmla="*/ 6803258 w 13723853"/>
                <a:gd name="connsiteY59" fmla="*/ 119327 h 812606"/>
                <a:gd name="connsiteX60" fmla="*/ 6785574 w 13723853"/>
                <a:gd name="connsiteY60" fmla="*/ 177228 h 812606"/>
                <a:gd name="connsiteX61" fmla="*/ 6749236 w 13723853"/>
                <a:gd name="connsiteY61" fmla="*/ 258677 h 812606"/>
                <a:gd name="connsiteX62" fmla="*/ 6790515 w 13723853"/>
                <a:gd name="connsiteY62" fmla="*/ 229399 h 812606"/>
                <a:gd name="connsiteX63" fmla="*/ 7064088 w 13723853"/>
                <a:gd name="connsiteY63" fmla="*/ 151994 h 812606"/>
                <a:gd name="connsiteX64" fmla="*/ 7434515 w 13723853"/>
                <a:gd name="connsiteY64" fmla="*/ 300590 h 812606"/>
                <a:gd name="connsiteX65" fmla="*/ 7482721 w 13723853"/>
                <a:gd name="connsiteY65" fmla="*/ 347929 h 812606"/>
                <a:gd name="connsiteX66" fmla="*/ 7487035 w 13723853"/>
                <a:gd name="connsiteY66" fmla="*/ 339306 h 812606"/>
                <a:gd name="connsiteX67" fmla="*/ 7496571 w 13723853"/>
                <a:gd name="connsiteY67" fmla="*/ 356970 h 812606"/>
                <a:gd name="connsiteX68" fmla="*/ 7936399 w 13723853"/>
                <a:gd name="connsiteY68" fmla="*/ 644296 h 812606"/>
                <a:gd name="connsiteX69" fmla="*/ 8359462 w 13723853"/>
                <a:gd name="connsiteY69" fmla="*/ 383863 h 812606"/>
                <a:gd name="connsiteX70" fmla="*/ 8359713 w 13723853"/>
                <a:gd name="connsiteY70" fmla="*/ 383454 h 812606"/>
                <a:gd name="connsiteX71" fmla="*/ 8361206 w 13723853"/>
                <a:gd name="connsiteY71" fmla="*/ 380360 h 812606"/>
                <a:gd name="connsiteX72" fmla="*/ 8387992 w 13723853"/>
                <a:gd name="connsiteY72" fmla="*/ 332390 h 812606"/>
                <a:gd name="connsiteX73" fmla="*/ 8401246 w 13723853"/>
                <a:gd name="connsiteY73" fmla="*/ 311755 h 812606"/>
                <a:gd name="connsiteX74" fmla="*/ 8418737 w 13723853"/>
                <a:gd name="connsiteY74" fmla="*/ 271319 h 812606"/>
                <a:gd name="connsiteX75" fmla="*/ 8411045 w 13723853"/>
                <a:gd name="connsiteY75" fmla="*/ 296503 h 812606"/>
                <a:gd name="connsiteX76" fmla="*/ 8417155 w 13723853"/>
                <a:gd name="connsiteY76" fmla="*/ 286991 h 812606"/>
                <a:gd name="connsiteX77" fmla="*/ 8908907 w 13723853"/>
                <a:gd name="connsiteY77" fmla="*/ 1 h 812606"/>
                <a:gd name="connsiteX78" fmla="*/ 9279334 w 13723853"/>
                <a:gd name="connsiteY78" fmla="*/ 148597 h 812606"/>
                <a:gd name="connsiteX79" fmla="*/ 9327540 w 13723853"/>
                <a:gd name="connsiteY79" fmla="*/ 195936 h 812606"/>
                <a:gd name="connsiteX80" fmla="*/ 9331854 w 13723853"/>
                <a:gd name="connsiteY80" fmla="*/ 187312 h 812606"/>
                <a:gd name="connsiteX81" fmla="*/ 9341390 w 13723853"/>
                <a:gd name="connsiteY81" fmla="*/ 204977 h 812606"/>
                <a:gd name="connsiteX82" fmla="*/ 9781218 w 13723853"/>
                <a:gd name="connsiteY82" fmla="*/ 492302 h 812606"/>
                <a:gd name="connsiteX83" fmla="*/ 10046829 w 13723853"/>
                <a:gd name="connsiteY83" fmla="*/ 401515 h 812606"/>
                <a:gd name="connsiteX84" fmla="*/ 10092036 w 13723853"/>
                <a:gd name="connsiteY84" fmla="*/ 363604 h 812606"/>
                <a:gd name="connsiteX85" fmla="*/ 10097610 w 13723853"/>
                <a:gd name="connsiteY85" fmla="*/ 356531 h 812606"/>
                <a:gd name="connsiteX86" fmla="*/ 10131730 w 13723853"/>
                <a:gd name="connsiteY86" fmla="*/ 323702 h 812606"/>
                <a:gd name="connsiteX87" fmla="*/ 10156811 w 13723853"/>
                <a:gd name="connsiteY87" fmla="*/ 296653 h 812606"/>
                <a:gd name="connsiteX88" fmla="*/ 10246046 w 13723853"/>
                <a:gd name="connsiteY88" fmla="*/ 159809 h 812606"/>
                <a:gd name="connsiteX89" fmla="*/ 10263556 w 13723853"/>
                <a:gd name="connsiteY89" fmla="*/ 119325 h 812606"/>
                <a:gd name="connsiteX90" fmla="*/ 10245872 w 13723853"/>
                <a:gd name="connsiteY90" fmla="*/ 177226 h 812606"/>
                <a:gd name="connsiteX91" fmla="*/ 10209533 w 13723853"/>
                <a:gd name="connsiteY91" fmla="*/ 258676 h 812606"/>
                <a:gd name="connsiteX92" fmla="*/ 10250813 w 13723853"/>
                <a:gd name="connsiteY92" fmla="*/ 229399 h 812606"/>
                <a:gd name="connsiteX93" fmla="*/ 10524386 w 13723853"/>
                <a:gd name="connsiteY93" fmla="*/ 151993 h 812606"/>
                <a:gd name="connsiteX94" fmla="*/ 10894813 w 13723853"/>
                <a:gd name="connsiteY94" fmla="*/ 300589 h 812606"/>
                <a:gd name="connsiteX95" fmla="*/ 10943019 w 13723853"/>
                <a:gd name="connsiteY95" fmla="*/ 347928 h 812606"/>
                <a:gd name="connsiteX96" fmla="*/ 10947333 w 13723853"/>
                <a:gd name="connsiteY96" fmla="*/ 339305 h 812606"/>
                <a:gd name="connsiteX97" fmla="*/ 10956868 w 13723853"/>
                <a:gd name="connsiteY97" fmla="*/ 356969 h 812606"/>
                <a:gd name="connsiteX98" fmla="*/ 11396698 w 13723853"/>
                <a:gd name="connsiteY98" fmla="*/ 644295 h 812606"/>
                <a:gd name="connsiteX99" fmla="*/ 11819760 w 13723853"/>
                <a:gd name="connsiteY99" fmla="*/ 383862 h 812606"/>
                <a:gd name="connsiteX100" fmla="*/ 11820012 w 13723853"/>
                <a:gd name="connsiteY100" fmla="*/ 383453 h 812606"/>
                <a:gd name="connsiteX101" fmla="*/ 11821504 w 13723853"/>
                <a:gd name="connsiteY101" fmla="*/ 380359 h 812606"/>
                <a:gd name="connsiteX102" fmla="*/ 11848290 w 13723853"/>
                <a:gd name="connsiteY102" fmla="*/ 332389 h 812606"/>
                <a:gd name="connsiteX103" fmla="*/ 11861545 w 13723853"/>
                <a:gd name="connsiteY103" fmla="*/ 311754 h 812606"/>
                <a:gd name="connsiteX104" fmla="*/ 11879034 w 13723853"/>
                <a:gd name="connsiteY104" fmla="*/ 271318 h 812606"/>
                <a:gd name="connsiteX105" fmla="*/ 11871343 w 13723853"/>
                <a:gd name="connsiteY105" fmla="*/ 296502 h 812606"/>
                <a:gd name="connsiteX106" fmla="*/ 11877453 w 13723853"/>
                <a:gd name="connsiteY106" fmla="*/ 286990 h 812606"/>
                <a:gd name="connsiteX107" fmla="*/ 12369205 w 13723853"/>
                <a:gd name="connsiteY107" fmla="*/ 0 h 812606"/>
                <a:gd name="connsiteX108" fmla="*/ 12739632 w 13723853"/>
                <a:gd name="connsiteY108" fmla="*/ 148596 h 812606"/>
                <a:gd name="connsiteX109" fmla="*/ 12787838 w 13723853"/>
                <a:gd name="connsiteY109" fmla="*/ 195935 h 812606"/>
                <a:gd name="connsiteX110" fmla="*/ 12792152 w 13723853"/>
                <a:gd name="connsiteY110" fmla="*/ 187311 h 812606"/>
                <a:gd name="connsiteX111" fmla="*/ 12801688 w 13723853"/>
                <a:gd name="connsiteY111" fmla="*/ 204976 h 812606"/>
                <a:gd name="connsiteX112" fmla="*/ 13241517 w 13723853"/>
                <a:gd name="connsiteY112" fmla="*/ 492302 h 812606"/>
                <a:gd name="connsiteX113" fmla="*/ 13706344 w 13723853"/>
                <a:gd name="connsiteY113" fmla="*/ 159808 h 812606"/>
                <a:gd name="connsiteX114" fmla="*/ 13723853 w 13723853"/>
                <a:gd name="connsiteY114" fmla="*/ 119324 h 812606"/>
                <a:gd name="connsiteX115" fmla="*/ 13706170 w 13723853"/>
                <a:gd name="connsiteY115" fmla="*/ 177225 h 812606"/>
                <a:gd name="connsiteX116" fmla="*/ 13112504 w 13723853"/>
                <a:gd name="connsiteY116" fmla="*/ 660610 h 812606"/>
                <a:gd name="connsiteX117" fmla="*/ 12742077 w 13723853"/>
                <a:gd name="connsiteY117" fmla="*/ 512014 h 812606"/>
                <a:gd name="connsiteX118" fmla="*/ 12693871 w 13723853"/>
                <a:gd name="connsiteY118" fmla="*/ 464675 h 812606"/>
                <a:gd name="connsiteX119" fmla="*/ 12689556 w 13723853"/>
                <a:gd name="connsiteY119" fmla="*/ 473298 h 812606"/>
                <a:gd name="connsiteX120" fmla="*/ 12680021 w 13723853"/>
                <a:gd name="connsiteY120" fmla="*/ 455634 h 812606"/>
                <a:gd name="connsiteX121" fmla="*/ 12240192 w 13723853"/>
                <a:gd name="connsiteY121" fmla="*/ 168308 h 812606"/>
                <a:gd name="connsiteX122" fmla="*/ 11817130 w 13723853"/>
                <a:gd name="connsiteY122" fmla="*/ 428741 h 812606"/>
                <a:gd name="connsiteX123" fmla="*/ 11816878 w 13723853"/>
                <a:gd name="connsiteY123" fmla="*/ 429150 h 812606"/>
                <a:gd name="connsiteX124" fmla="*/ 11815386 w 13723853"/>
                <a:gd name="connsiteY124" fmla="*/ 432244 h 812606"/>
                <a:gd name="connsiteX125" fmla="*/ 11788599 w 13723853"/>
                <a:gd name="connsiteY125" fmla="*/ 480214 h 812606"/>
                <a:gd name="connsiteX126" fmla="*/ 11775345 w 13723853"/>
                <a:gd name="connsiteY126" fmla="*/ 500849 h 812606"/>
                <a:gd name="connsiteX127" fmla="*/ 11757855 w 13723853"/>
                <a:gd name="connsiteY127" fmla="*/ 541285 h 812606"/>
                <a:gd name="connsiteX128" fmla="*/ 11765546 w 13723853"/>
                <a:gd name="connsiteY128" fmla="*/ 516101 h 812606"/>
                <a:gd name="connsiteX129" fmla="*/ 11759437 w 13723853"/>
                <a:gd name="connsiteY129" fmla="*/ 525613 h 812606"/>
                <a:gd name="connsiteX130" fmla="*/ 11267684 w 13723853"/>
                <a:gd name="connsiteY130" fmla="*/ 812603 h 812606"/>
                <a:gd name="connsiteX131" fmla="*/ 10897257 w 13723853"/>
                <a:gd name="connsiteY131" fmla="*/ 664007 h 812606"/>
                <a:gd name="connsiteX132" fmla="*/ 10849051 w 13723853"/>
                <a:gd name="connsiteY132" fmla="*/ 616668 h 812606"/>
                <a:gd name="connsiteX133" fmla="*/ 10844737 w 13723853"/>
                <a:gd name="connsiteY133" fmla="*/ 625292 h 812606"/>
                <a:gd name="connsiteX134" fmla="*/ 10835202 w 13723853"/>
                <a:gd name="connsiteY134" fmla="*/ 607627 h 812606"/>
                <a:gd name="connsiteX135" fmla="*/ 10395373 w 13723853"/>
                <a:gd name="connsiteY135" fmla="*/ 320302 h 812606"/>
                <a:gd name="connsiteX136" fmla="*/ 10129762 w 13723853"/>
                <a:gd name="connsiteY136" fmla="*/ 411089 h 812606"/>
                <a:gd name="connsiteX137" fmla="*/ 10084555 w 13723853"/>
                <a:gd name="connsiteY137" fmla="*/ 449000 h 812606"/>
                <a:gd name="connsiteX138" fmla="*/ 10078982 w 13723853"/>
                <a:gd name="connsiteY138" fmla="*/ 456073 h 812606"/>
                <a:gd name="connsiteX139" fmla="*/ 10044861 w 13723853"/>
                <a:gd name="connsiteY139" fmla="*/ 488902 h 812606"/>
                <a:gd name="connsiteX140" fmla="*/ 10019780 w 13723853"/>
                <a:gd name="connsiteY140" fmla="*/ 515951 h 812606"/>
                <a:gd name="connsiteX141" fmla="*/ 9930545 w 13723853"/>
                <a:gd name="connsiteY141" fmla="*/ 652795 h 812606"/>
                <a:gd name="connsiteX142" fmla="*/ 9913035 w 13723853"/>
                <a:gd name="connsiteY142" fmla="*/ 693279 h 812606"/>
                <a:gd name="connsiteX143" fmla="*/ 9930719 w 13723853"/>
                <a:gd name="connsiteY143" fmla="*/ 635378 h 812606"/>
                <a:gd name="connsiteX144" fmla="*/ 9967058 w 13723853"/>
                <a:gd name="connsiteY144" fmla="*/ 553928 h 812606"/>
                <a:gd name="connsiteX145" fmla="*/ 9925778 w 13723853"/>
                <a:gd name="connsiteY145" fmla="*/ 583206 h 812606"/>
                <a:gd name="connsiteX146" fmla="*/ 9652206 w 13723853"/>
                <a:gd name="connsiteY146" fmla="*/ 660611 h 812606"/>
                <a:gd name="connsiteX147" fmla="*/ 9281779 w 13723853"/>
                <a:gd name="connsiteY147" fmla="*/ 512015 h 812606"/>
                <a:gd name="connsiteX148" fmla="*/ 9233572 w 13723853"/>
                <a:gd name="connsiteY148" fmla="*/ 464676 h 812606"/>
                <a:gd name="connsiteX149" fmla="*/ 9229259 w 13723853"/>
                <a:gd name="connsiteY149" fmla="*/ 473299 h 812606"/>
                <a:gd name="connsiteX150" fmla="*/ 9219723 w 13723853"/>
                <a:gd name="connsiteY150" fmla="*/ 455635 h 812606"/>
                <a:gd name="connsiteX151" fmla="*/ 8779893 w 13723853"/>
                <a:gd name="connsiteY151" fmla="*/ 168309 h 812606"/>
                <a:gd name="connsiteX152" fmla="*/ 8356831 w 13723853"/>
                <a:gd name="connsiteY152" fmla="*/ 428742 h 812606"/>
                <a:gd name="connsiteX153" fmla="*/ 8356580 w 13723853"/>
                <a:gd name="connsiteY153" fmla="*/ 429151 h 812606"/>
                <a:gd name="connsiteX154" fmla="*/ 8355088 w 13723853"/>
                <a:gd name="connsiteY154" fmla="*/ 432245 h 812606"/>
                <a:gd name="connsiteX155" fmla="*/ 8328302 w 13723853"/>
                <a:gd name="connsiteY155" fmla="*/ 480215 h 812606"/>
                <a:gd name="connsiteX156" fmla="*/ 8315046 w 13723853"/>
                <a:gd name="connsiteY156" fmla="*/ 500850 h 812606"/>
                <a:gd name="connsiteX157" fmla="*/ 8297557 w 13723853"/>
                <a:gd name="connsiteY157" fmla="*/ 541286 h 812606"/>
                <a:gd name="connsiteX158" fmla="*/ 8305248 w 13723853"/>
                <a:gd name="connsiteY158" fmla="*/ 516102 h 812606"/>
                <a:gd name="connsiteX159" fmla="*/ 8299138 w 13723853"/>
                <a:gd name="connsiteY159" fmla="*/ 525614 h 812606"/>
                <a:gd name="connsiteX160" fmla="*/ 7807387 w 13723853"/>
                <a:gd name="connsiteY160" fmla="*/ 812604 h 812606"/>
                <a:gd name="connsiteX161" fmla="*/ 7436959 w 13723853"/>
                <a:gd name="connsiteY161" fmla="*/ 664008 h 812606"/>
                <a:gd name="connsiteX162" fmla="*/ 7388753 w 13723853"/>
                <a:gd name="connsiteY162" fmla="*/ 616669 h 812606"/>
                <a:gd name="connsiteX163" fmla="*/ 7384439 w 13723853"/>
                <a:gd name="connsiteY163" fmla="*/ 625293 h 812606"/>
                <a:gd name="connsiteX164" fmla="*/ 7374904 w 13723853"/>
                <a:gd name="connsiteY164" fmla="*/ 607628 h 812606"/>
                <a:gd name="connsiteX165" fmla="*/ 6935074 w 13723853"/>
                <a:gd name="connsiteY165" fmla="*/ 320302 h 812606"/>
                <a:gd name="connsiteX166" fmla="*/ 6669465 w 13723853"/>
                <a:gd name="connsiteY166" fmla="*/ 411089 h 812606"/>
                <a:gd name="connsiteX167" fmla="*/ 6624260 w 13723853"/>
                <a:gd name="connsiteY167" fmla="*/ 448999 h 812606"/>
                <a:gd name="connsiteX168" fmla="*/ 6618684 w 13723853"/>
                <a:gd name="connsiteY168" fmla="*/ 456075 h 812606"/>
                <a:gd name="connsiteX169" fmla="*/ 6584554 w 13723853"/>
                <a:gd name="connsiteY169" fmla="*/ 488913 h 812606"/>
                <a:gd name="connsiteX170" fmla="*/ 6559482 w 13723853"/>
                <a:gd name="connsiteY170" fmla="*/ 515952 h 812606"/>
                <a:gd name="connsiteX171" fmla="*/ 6470247 w 13723853"/>
                <a:gd name="connsiteY171" fmla="*/ 652796 h 812606"/>
                <a:gd name="connsiteX172" fmla="*/ 6452738 w 13723853"/>
                <a:gd name="connsiteY172" fmla="*/ 693280 h 812606"/>
                <a:gd name="connsiteX173" fmla="*/ 6470421 w 13723853"/>
                <a:gd name="connsiteY173" fmla="*/ 635379 h 812606"/>
                <a:gd name="connsiteX174" fmla="*/ 6506759 w 13723853"/>
                <a:gd name="connsiteY174" fmla="*/ 553930 h 812606"/>
                <a:gd name="connsiteX175" fmla="*/ 6465480 w 13723853"/>
                <a:gd name="connsiteY175" fmla="*/ 583208 h 812606"/>
                <a:gd name="connsiteX176" fmla="*/ 6191908 w 13723853"/>
                <a:gd name="connsiteY176" fmla="*/ 660613 h 812606"/>
                <a:gd name="connsiteX177" fmla="*/ 5821481 w 13723853"/>
                <a:gd name="connsiteY177" fmla="*/ 512017 h 812606"/>
                <a:gd name="connsiteX178" fmla="*/ 5773274 w 13723853"/>
                <a:gd name="connsiteY178" fmla="*/ 464678 h 812606"/>
                <a:gd name="connsiteX179" fmla="*/ 5768961 w 13723853"/>
                <a:gd name="connsiteY179" fmla="*/ 473301 h 812606"/>
                <a:gd name="connsiteX180" fmla="*/ 5759425 w 13723853"/>
                <a:gd name="connsiteY180" fmla="*/ 455637 h 812606"/>
                <a:gd name="connsiteX181" fmla="*/ 5319596 w 13723853"/>
                <a:gd name="connsiteY181" fmla="*/ 168311 h 812606"/>
                <a:gd name="connsiteX182" fmla="*/ 4896534 w 13723853"/>
                <a:gd name="connsiteY182" fmla="*/ 428744 h 812606"/>
                <a:gd name="connsiteX183" fmla="*/ 4896282 w 13723853"/>
                <a:gd name="connsiteY183" fmla="*/ 429153 h 812606"/>
                <a:gd name="connsiteX184" fmla="*/ 4894790 w 13723853"/>
                <a:gd name="connsiteY184" fmla="*/ 432247 h 812606"/>
                <a:gd name="connsiteX185" fmla="*/ 4868004 w 13723853"/>
                <a:gd name="connsiteY185" fmla="*/ 480217 h 812606"/>
                <a:gd name="connsiteX186" fmla="*/ 4854748 w 13723853"/>
                <a:gd name="connsiteY186" fmla="*/ 500852 h 812606"/>
                <a:gd name="connsiteX187" fmla="*/ 4837259 w 13723853"/>
                <a:gd name="connsiteY187" fmla="*/ 541288 h 812606"/>
                <a:gd name="connsiteX188" fmla="*/ 4844951 w 13723853"/>
                <a:gd name="connsiteY188" fmla="*/ 516104 h 812606"/>
                <a:gd name="connsiteX189" fmla="*/ 4838840 w 13723853"/>
                <a:gd name="connsiteY189" fmla="*/ 525616 h 812606"/>
                <a:gd name="connsiteX190" fmla="*/ 4347089 w 13723853"/>
                <a:gd name="connsiteY190" fmla="*/ 812606 h 812606"/>
                <a:gd name="connsiteX191" fmla="*/ 3976662 w 13723853"/>
                <a:gd name="connsiteY191" fmla="*/ 664010 h 812606"/>
                <a:gd name="connsiteX192" fmla="*/ 3928455 w 13723853"/>
                <a:gd name="connsiteY192" fmla="*/ 616671 h 812606"/>
                <a:gd name="connsiteX193" fmla="*/ 3924142 w 13723853"/>
                <a:gd name="connsiteY193" fmla="*/ 625295 h 812606"/>
                <a:gd name="connsiteX194" fmla="*/ 3914606 w 13723853"/>
                <a:gd name="connsiteY194" fmla="*/ 607630 h 812606"/>
                <a:gd name="connsiteX195" fmla="*/ 3474777 w 13723853"/>
                <a:gd name="connsiteY195" fmla="*/ 320304 h 812606"/>
                <a:gd name="connsiteX196" fmla="*/ 3209167 w 13723853"/>
                <a:gd name="connsiteY196" fmla="*/ 411091 h 812606"/>
                <a:gd name="connsiteX197" fmla="*/ 3163963 w 13723853"/>
                <a:gd name="connsiteY197" fmla="*/ 449001 h 812606"/>
                <a:gd name="connsiteX198" fmla="*/ 3158386 w 13723853"/>
                <a:gd name="connsiteY198" fmla="*/ 456077 h 812606"/>
                <a:gd name="connsiteX199" fmla="*/ 3124257 w 13723853"/>
                <a:gd name="connsiteY199" fmla="*/ 488915 h 812606"/>
                <a:gd name="connsiteX200" fmla="*/ 3099185 w 13723853"/>
                <a:gd name="connsiteY200" fmla="*/ 515954 h 812606"/>
                <a:gd name="connsiteX201" fmla="*/ 3009950 w 13723853"/>
                <a:gd name="connsiteY201" fmla="*/ 652798 h 812606"/>
                <a:gd name="connsiteX202" fmla="*/ 2992440 w 13723853"/>
                <a:gd name="connsiteY202" fmla="*/ 693282 h 812606"/>
                <a:gd name="connsiteX203" fmla="*/ 3010123 w 13723853"/>
                <a:gd name="connsiteY203" fmla="*/ 635381 h 812606"/>
                <a:gd name="connsiteX204" fmla="*/ 3046461 w 13723853"/>
                <a:gd name="connsiteY204" fmla="*/ 553933 h 812606"/>
                <a:gd name="connsiteX205" fmla="*/ 3005183 w 13723853"/>
                <a:gd name="connsiteY205" fmla="*/ 583210 h 812606"/>
                <a:gd name="connsiteX206" fmla="*/ 2731610 w 13723853"/>
                <a:gd name="connsiteY206" fmla="*/ 660615 h 812606"/>
                <a:gd name="connsiteX207" fmla="*/ 2361183 w 13723853"/>
                <a:gd name="connsiteY207" fmla="*/ 512019 h 812606"/>
                <a:gd name="connsiteX208" fmla="*/ 2312977 w 13723853"/>
                <a:gd name="connsiteY208" fmla="*/ 464680 h 812606"/>
                <a:gd name="connsiteX209" fmla="*/ 2308663 w 13723853"/>
                <a:gd name="connsiteY209" fmla="*/ 473303 h 812606"/>
                <a:gd name="connsiteX210" fmla="*/ 2299127 w 13723853"/>
                <a:gd name="connsiteY210" fmla="*/ 455639 h 812606"/>
                <a:gd name="connsiteX211" fmla="*/ 1859298 w 13723853"/>
                <a:gd name="connsiteY211" fmla="*/ 168313 h 812606"/>
                <a:gd name="connsiteX212" fmla="*/ 1436236 w 13723853"/>
                <a:gd name="connsiteY212" fmla="*/ 428746 h 812606"/>
                <a:gd name="connsiteX213" fmla="*/ 1435984 w 13723853"/>
                <a:gd name="connsiteY213" fmla="*/ 429155 h 812606"/>
                <a:gd name="connsiteX214" fmla="*/ 1434492 w 13723853"/>
                <a:gd name="connsiteY214" fmla="*/ 432249 h 812606"/>
                <a:gd name="connsiteX215" fmla="*/ 1407706 w 13723853"/>
                <a:gd name="connsiteY215" fmla="*/ 480219 h 812606"/>
                <a:gd name="connsiteX216" fmla="*/ 1394450 w 13723853"/>
                <a:gd name="connsiteY216" fmla="*/ 500854 h 812606"/>
                <a:gd name="connsiteX217" fmla="*/ 1376961 w 13723853"/>
                <a:gd name="connsiteY217" fmla="*/ 541290 h 812606"/>
                <a:gd name="connsiteX218" fmla="*/ 1384653 w 13723853"/>
                <a:gd name="connsiteY218" fmla="*/ 516106 h 812606"/>
                <a:gd name="connsiteX219" fmla="*/ 1378542 w 13723853"/>
                <a:gd name="connsiteY219" fmla="*/ 525618 h 812606"/>
                <a:gd name="connsiteX0" fmla="*/ 1378542 w 13723853"/>
                <a:gd name="connsiteY0" fmla="*/ 525618 h 812606"/>
                <a:gd name="connsiteX1" fmla="*/ 516364 w 13723853"/>
                <a:gd name="connsiteY1" fmla="*/ 664012 h 812606"/>
                <a:gd name="connsiteX2" fmla="*/ 14479 w 13723853"/>
                <a:gd name="connsiteY2" fmla="*/ 320306 h 812606"/>
                <a:gd name="connsiteX3" fmla="*/ 143492 w 13723853"/>
                <a:gd name="connsiteY3" fmla="*/ 151998 h 812606"/>
                <a:gd name="connsiteX4" fmla="*/ 513919 w 13723853"/>
                <a:gd name="connsiteY4" fmla="*/ 300594 h 812606"/>
                <a:gd name="connsiteX5" fmla="*/ 562125 w 13723853"/>
                <a:gd name="connsiteY5" fmla="*/ 347933 h 812606"/>
                <a:gd name="connsiteX6" fmla="*/ 566439 w 13723853"/>
                <a:gd name="connsiteY6" fmla="*/ 339310 h 812606"/>
                <a:gd name="connsiteX7" fmla="*/ 575975 w 13723853"/>
                <a:gd name="connsiteY7" fmla="*/ 356974 h 812606"/>
                <a:gd name="connsiteX8" fmla="*/ 1438866 w 13723853"/>
                <a:gd name="connsiteY8" fmla="*/ 383867 h 812606"/>
                <a:gd name="connsiteX9" fmla="*/ 1439118 w 13723853"/>
                <a:gd name="connsiteY9" fmla="*/ 383458 h 812606"/>
                <a:gd name="connsiteX10" fmla="*/ 1440610 w 13723853"/>
                <a:gd name="connsiteY10" fmla="*/ 380364 h 812606"/>
                <a:gd name="connsiteX11" fmla="*/ 1467396 w 13723853"/>
                <a:gd name="connsiteY11" fmla="*/ 332394 h 812606"/>
                <a:gd name="connsiteX12" fmla="*/ 1480651 w 13723853"/>
                <a:gd name="connsiteY12" fmla="*/ 311759 h 812606"/>
                <a:gd name="connsiteX13" fmla="*/ 1498141 w 13723853"/>
                <a:gd name="connsiteY13" fmla="*/ 271323 h 812606"/>
                <a:gd name="connsiteX14" fmla="*/ 1490449 w 13723853"/>
                <a:gd name="connsiteY14" fmla="*/ 296507 h 812606"/>
                <a:gd name="connsiteX15" fmla="*/ 1496559 w 13723853"/>
                <a:gd name="connsiteY15" fmla="*/ 286995 h 812606"/>
                <a:gd name="connsiteX16" fmla="*/ 1988311 w 13723853"/>
                <a:gd name="connsiteY16" fmla="*/ 5 h 812606"/>
                <a:gd name="connsiteX17" fmla="*/ 2358738 w 13723853"/>
                <a:gd name="connsiteY17" fmla="*/ 148601 h 812606"/>
                <a:gd name="connsiteX18" fmla="*/ 2406944 w 13723853"/>
                <a:gd name="connsiteY18" fmla="*/ 195940 h 812606"/>
                <a:gd name="connsiteX19" fmla="*/ 2411258 w 13723853"/>
                <a:gd name="connsiteY19" fmla="*/ 187316 h 812606"/>
                <a:gd name="connsiteX20" fmla="*/ 2420794 w 13723853"/>
                <a:gd name="connsiteY20" fmla="*/ 204981 h 812606"/>
                <a:gd name="connsiteX21" fmla="*/ 2860623 w 13723853"/>
                <a:gd name="connsiteY21" fmla="*/ 492306 h 812606"/>
                <a:gd name="connsiteX22" fmla="*/ 3126233 w 13723853"/>
                <a:gd name="connsiteY22" fmla="*/ 401519 h 812606"/>
                <a:gd name="connsiteX23" fmla="*/ 3171437 w 13723853"/>
                <a:gd name="connsiteY23" fmla="*/ 363610 h 812606"/>
                <a:gd name="connsiteX24" fmla="*/ 3177014 w 13723853"/>
                <a:gd name="connsiteY24" fmla="*/ 356534 h 812606"/>
                <a:gd name="connsiteX25" fmla="*/ 3211143 w 13723853"/>
                <a:gd name="connsiteY25" fmla="*/ 323696 h 812606"/>
                <a:gd name="connsiteX26" fmla="*/ 3236215 w 13723853"/>
                <a:gd name="connsiteY26" fmla="*/ 296657 h 812606"/>
                <a:gd name="connsiteX27" fmla="*/ 3325450 w 13723853"/>
                <a:gd name="connsiteY27" fmla="*/ 159813 h 812606"/>
                <a:gd name="connsiteX28" fmla="*/ 3342960 w 13723853"/>
                <a:gd name="connsiteY28" fmla="*/ 119329 h 812606"/>
                <a:gd name="connsiteX29" fmla="*/ 3325277 w 13723853"/>
                <a:gd name="connsiteY29" fmla="*/ 177230 h 812606"/>
                <a:gd name="connsiteX30" fmla="*/ 3288939 w 13723853"/>
                <a:gd name="connsiteY30" fmla="*/ 258678 h 812606"/>
                <a:gd name="connsiteX31" fmla="*/ 3330217 w 13723853"/>
                <a:gd name="connsiteY31" fmla="*/ 229401 h 812606"/>
                <a:gd name="connsiteX32" fmla="*/ 3603790 w 13723853"/>
                <a:gd name="connsiteY32" fmla="*/ 151996 h 812606"/>
                <a:gd name="connsiteX33" fmla="*/ 3974217 w 13723853"/>
                <a:gd name="connsiteY33" fmla="*/ 300592 h 812606"/>
                <a:gd name="connsiteX34" fmla="*/ 4022423 w 13723853"/>
                <a:gd name="connsiteY34" fmla="*/ 347931 h 812606"/>
                <a:gd name="connsiteX35" fmla="*/ 4026737 w 13723853"/>
                <a:gd name="connsiteY35" fmla="*/ 339308 h 812606"/>
                <a:gd name="connsiteX36" fmla="*/ 4036273 w 13723853"/>
                <a:gd name="connsiteY36" fmla="*/ 356972 h 812606"/>
                <a:gd name="connsiteX37" fmla="*/ 4476102 w 13723853"/>
                <a:gd name="connsiteY37" fmla="*/ 644298 h 812606"/>
                <a:gd name="connsiteX38" fmla="*/ 4899164 w 13723853"/>
                <a:gd name="connsiteY38" fmla="*/ 383865 h 812606"/>
                <a:gd name="connsiteX39" fmla="*/ 4899416 w 13723853"/>
                <a:gd name="connsiteY39" fmla="*/ 383456 h 812606"/>
                <a:gd name="connsiteX40" fmla="*/ 4900908 w 13723853"/>
                <a:gd name="connsiteY40" fmla="*/ 380362 h 812606"/>
                <a:gd name="connsiteX41" fmla="*/ 4927694 w 13723853"/>
                <a:gd name="connsiteY41" fmla="*/ 332392 h 812606"/>
                <a:gd name="connsiteX42" fmla="*/ 4940949 w 13723853"/>
                <a:gd name="connsiteY42" fmla="*/ 311757 h 812606"/>
                <a:gd name="connsiteX43" fmla="*/ 4958439 w 13723853"/>
                <a:gd name="connsiteY43" fmla="*/ 271321 h 812606"/>
                <a:gd name="connsiteX44" fmla="*/ 4950747 w 13723853"/>
                <a:gd name="connsiteY44" fmla="*/ 296505 h 812606"/>
                <a:gd name="connsiteX45" fmla="*/ 4956857 w 13723853"/>
                <a:gd name="connsiteY45" fmla="*/ 286993 h 812606"/>
                <a:gd name="connsiteX46" fmla="*/ 5448609 w 13723853"/>
                <a:gd name="connsiteY46" fmla="*/ 3 h 812606"/>
                <a:gd name="connsiteX47" fmla="*/ 5819036 w 13723853"/>
                <a:gd name="connsiteY47" fmla="*/ 148599 h 812606"/>
                <a:gd name="connsiteX48" fmla="*/ 5867242 w 13723853"/>
                <a:gd name="connsiteY48" fmla="*/ 195938 h 812606"/>
                <a:gd name="connsiteX49" fmla="*/ 5871556 w 13723853"/>
                <a:gd name="connsiteY49" fmla="*/ 187314 h 812606"/>
                <a:gd name="connsiteX50" fmla="*/ 5881092 w 13723853"/>
                <a:gd name="connsiteY50" fmla="*/ 204979 h 812606"/>
                <a:gd name="connsiteX51" fmla="*/ 6320921 w 13723853"/>
                <a:gd name="connsiteY51" fmla="*/ 492304 h 812606"/>
                <a:gd name="connsiteX52" fmla="*/ 6586531 w 13723853"/>
                <a:gd name="connsiteY52" fmla="*/ 401517 h 812606"/>
                <a:gd name="connsiteX53" fmla="*/ 6631735 w 13723853"/>
                <a:gd name="connsiteY53" fmla="*/ 363608 h 812606"/>
                <a:gd name="connsiteX54" fmla="*/ 6637312 w 13723853"/>
                <a:gd name="connsiteY54" fmla="*/ 356532 h 812606"/>
                <a:gd name="connsiteX55" fmla="*/ 6671441 w 13723853"/>
                <a:gd name="connsiteY55" fmla="*/ 323694 h 812606"/>
                <a:gd name="connsiteX56" fmla="*/ 6696513 w 13723853"/>
                <a:gd name="connsiteY56" fmla="*/ 296655 h 812606"/>
                <a:gd name="connsiteX57" fmla="*/ 6785748 w 13723853"/>
                <a:gd name="connsiteY57" fmla="*/ 159811 h 812606"/>
                <a:gd name="connsiteX58" fmla="*/ 6803258 w 13723853"/>
                <a:gd name="connsiteY58" fmla="*/ 119327 h 812606"/>
                <a:gd name="connsiteX59" fmla="*/ 6785574 w 13723853"/>
                <a:gd name="connsiteY59" fmla="*/ 177228 h 812606"/>
                <a:gd name="connsiteX60" fmla="*/ 6749236 w 13723853"/>
                <a:gd name="connsiteY60" fmla="*/ 258677 h 812606"/>
                <a:gd name="connsiteX61" fmla="*/ 6790515 w 13723853"/>
                <a:gd name="connsiteY61" fmla="*/ 229399 h 812606"/>
                <a:gd name="connsiteX62" fmla="*/ 7064088 w 13723853"/>
                <a:gd name="connsiteY62" fmla="*/ 151994 h 812606"/>
                <a:gd name="connsiteX63" fmla="*/ 7434515 w 13723853"/>
                <a:gd name="connsiteY63" fmla="*/ 300590 h 812606"/>
                <a:gd name="connsiteX64" fmla="*/ 7482721 w 13723853"/>
                <a:gd name="connsiteY64" fmla="*/ 347929 h 812606"/>
                <a:gd name="connsiteX65" fmla="*/ 7487035 w 13723853"/>
                <a:gd name="connsiteY65" fmla="*/ 339306 h 812606"/>
                <a:gd name="connsiteX66" fmla="*/ 7496571 w 13723853"/>
                <a:gd name="connsiteY66" fmla="*/ 356970 h 812606"/>
                <a:gd name="connsiteX67" fmla="*/ 7936399 w 13723853"/>
                <a:gd name="connsiteY67" fmla="*/ 644296 h 812606"/>
                <a:gd name="connsiteX68" fmla="*/ 8359462 w 13723853"/>
                <a:gd name="connsiteY68" fmla="*/ 383863 h 812606"/>
                <a:gd name="connsiteX69" fmla="*/ 8359713 w 13723853"/>
                <a:gd name="connsiteY69" fmla="*/ 383454 h 812606"/>
                <a:gd name="connsiteX70" fmla="*/ 8361206 w 13723853"/>
                <a:gd name="connsiteY70" fmla="*/ 380360 h 812606"/>
                <a:gd name="connsiteX71" fmla="*/ 8387992 w 13723853"/>
                <a:gd name="connsiteY71" fmla="*/ 332390 h 812606"/>
                <a:gd name="connsiteX72" fmla="*/ 8401246 w 13723853"/>
                <a:gd name="connsiteY72" fmla="*/ 311755 h 812606"/>
                <a:gd name="connsiteX73" fmla="*/ 8418737 w 13723853"/>
                <a:gd name="connsiteY73" fmla="*/ 271319 h 812606"/>
                <a:gd name="connsiteX74" fmla="*/ 8411045 w 13723853"/>
                <a:gd name="connsiteY74" fmla="*/ 296503 h 812606"/>
                <a:gd name="connsiteX75" fmla="*/ 8417155 w 13723853"/>
                <a:gd name="connsiteY75" fmla="*/ 286991 h 812606"/>
                <a:gd name="connsiteX76" fmla="*/ 8908907 w 13723853"/>
                <a:gd name="connsiteY76" fmla="*/ 1 h 812606"/>
                <a:gd name="connsiteX77" fmla="*/ 9279334 w 13723853"/>
                <a:gd name="connsiteY77" fmla="*/ 148597 h 812606"/>
                <a:gd name="connsiteX78" fmla="*/ 9327540 w 13723853"/>
                <a:gd name="connsiteY78" fmla="*/ 195936 h 812606"/>
                <a:gd name="connsiteX79" fmla="*/ 9331854 w 13723853"/>
                <a:gd name="connsiteY79" fmla="*/ 187312 h 812606"/>
                <a:gd name="connsiteX80" fmla="*/ 9341390 w 13723853"/>
                <a:gd name="connsiteY80" fmla="*/ 204977 h 812606"/>
                <a:gd name="connsiteX81" fmla="*/ 9781218 w 13723853"/>
                <a:gd name="connsiteY81" fmla="*/ 492302 h 812606"/>
                <a:gd name="connsiteX82" fmla="*/ 10046829 w 13723853"/>
                <a:gd name="connsiteY82" fmla="*/ 401515 h 812606"/>
                <a:gd name="connsiteX83" fmla="*/ 10092036 w 13723853"/>
                <a:gd name="connsiteY83" fmla="*/ 363604 h 812606"/>
                <a:gd name="connsiteX84" fmla="*/ 10097610 w 13723853"/>
                <a:gd name="connsiteY84" fmla="*/ 356531 h 812606"/>
                <a:gd name="connsiteX85" fmla="*/ 10131730 w 13723853"/>
                <a:gd name="connsiteY85" fmla="*/ 323702 h 812606"/>
                <a:gd name="connsiteX86" fmla="*/ 10156811 w 13723853"/>
                <a:gd name="connsiteY86" fmla="*/ 296653 h 812606"/>
                <a:gd name="connsiteX87" fmla="*/ 10246046 w 13723853"/>
                <a:gd name="connsiteY87" fmla="*/ 159809 h 812606"/>
                <a:gd name="connsiteX88" fmla="*/ 10263556 w 13723853"/>
                <a:gd name="connsiteY88" fmla="*/ 119325 h 812606"/>
                <a:gd name="connsiteX89" fmla="*/ 10245872 w 13723853"/>
                <a:gd name="connsiteY89" fmla="*/ 177226 h 812606"/>
                <a:gd name="connsiteX90" fmla="*/ 10209533 w 13723853"/>
                <a:gd name="connsiteY90" fmla="*/ 258676 h 812606"/>
                <a:gd name="connsiteX91" fmla="*/ 10250813 w 13723853"/>
                <a:gd name="connsiteY91" fmla="*/ 229399 h 812606"/>
                <a:gd name="connsiteX92" fmla="*/ 10524386 w 13723853"/>
                <a:gd name="connsiteY92" fmla="*/ 151993 h 812606"/>
                <a:gd name="connsiteX93" fmla="*/ 10894813 w 13723853"/>
                <a:gd name="connsiteY93" fmla="*/ 300589 h 812606"/>
                <a:gd name="connsiteX94" fmla="*/ 10943019 w 13723853"/>
                <a:gd name="connsiteY94" fmla="*/ 347928 h 812606"/>
                <a:gd name="connsiteX95" fmla="*/ 10947333 w 13723853"/>
                <a:gd name="connsiteY95" fmla="*/ 339305 h 812606"/>
                <a:gd name="connsiteX96" fmla="*/ 10956868 w 13723853"/>
                <a:gd name="connsiteY96" fmla="*/ 356969 h 812606"/>
                <a:gd name="connsiteX97" fmla="*/ 11396698 w 13723853"/>
                <a:gd name="connsiteY97" fmla="*/ 644295 h 812606"/>
                <a:gd name="connsiteX98" fmla="*/ 11819760 w 13723853"/>
                <a:gd name="connsiteY98" fmla="*/ 383862 h 812606"/>
                <a:gd name="connsiteX99" fmla="*/ 11820012 w 13723853"/>
                <a:gd name="connsiteY99" fmla="*/ 383453 h 812606"/>
                <a:gd name="connsiteX100" fmla="*/ 11821504 w 13723853"/>
                <a:gd name="connsiteY100" fmla="*/ 380359 h 812606"/>
                <a:gd name="connsiteX101" fmla="*/ 11848290 w 13723853"/>
                <a:gd name="connsiteY101" fmla="*/ 332389 h 812606"/>
                <a:gd name="connsiteX102" fmla="*/ 11861545 w 13723853"/>
                <a:gd name="connsiteY102" fmla="*/ 311754 h 812606"/>
                <a:gd name="connsiteX103" fmla="*/ 11879034 w 13723853"/>
                <a:gd name="connsiteY103" fmla="*/ 271318 h 812606"/>
                <a:gd name="connsiteX104" fmla="*/ 11871343 w 13723853"/>
                <a:gd name="connsiteY104" fmla="*/ 296502 h 812606"/>
                <a:gd name="connsiteX105" fmla="*/ 11877453 w 13723853"/>
                <a:gd name="connsiteY105" fmla="*/ 286990 h 812606"/>
                <a:gd name="connsiteX106" fmla="*/ 12369205 w 13723853"/>
                <a:gd name="connsiteY106" fmla="*/ 0 h 812606"/>
                <a:gd name="connsiteX107" fmla="*/ 12739632 w 13723853"/>
                <a:gd name="connsiteY107" fmla="*/ 148596 h 812606"/>
                <a:gd name="connsiteX108" fmla="*/ 12787838 w 13723853"/>
                <a:gd name="connsiteY108" fmla="*/ 195935 h 812606"/>
                <a:gd name="connsiteX109" fmla="*/ 12792152 w 13723853"/>
                <a:gd name="connsiteY109" fmla="*/ 187311 h 812606"/>
                <a:gd name="connsiteX110" fmla="*/ 12801688 w 13723853"/>
                <a:gd name="connsiteY110" fmla="*/ 204976 h 812606"/>
                <a:gd name="connsiteX111" fmla="*/ 13241517 w 13723853"/>
                <a:gd name="connsiteY111" fmla="*/ 492302 h 812606"/>
                <a:gd name="connsiteX112" fmla="*/ 13706344 w 13723853"/>
                <a:gd name="connsiteY112" fmla="*/ 159808 h 812606"/>
                <a:gd name="connsiteX113" fmla="*/ 13723853 w 13723853"/>
                <a:gd name="connsiteY113" fmla="*/ 119324 h 812606"/>
                <a:gd name="connsiteX114" fmla="*/ 13706170 w 13723853"/>
                <a:gd name="connsiteY114" fmla="*/ 177225 h 812606"/>
                <a:gd name="connsiteX115" fmla="*/ 13112504 w 13723853"/>
                <a:gd name="connsiteY115" fmla="*/ 660610 h 812606"/>
                <a:gd name="connsiteX116" fmla="*/ 12742077 w 13723853"/>
                <a:gd name="connsiteY116" fmla="*/ 512014 h 812606"/>
                <a:gd name="connsiteX117" fmla="*/ 12693871 w 13723853"/>
                <a:gd name="connsiteY117" fmla="*/ 464675 h 812606"/>
                <a:gd name="connsiteX118" fmla="*/ 12689556 w 13723853"/>
                <a:gd name="connsiteY118" fmla="*/ 473298 h 812606"/>
                <a:gd name="connsiteX119" fmla="*/ 12680021 w 13723853"/>
                <a:gd name="connsiteY119" fmla="*/ 455634 h 812606"/>
                <a:gd name="connsiteX120" fmla="*/ 12240192 w 13723853"/>
                <a:gd name="connsiteY120" fmla="*/ 168308 h 812606"/>
                <a:gd name="connsiteX121" fmla="*/ 11817130 w 13723853"/>
                <a:gd name="connsiteY121" fmla="*/ 428741 h 812606"/>
                <a:gd name="connsiteX122" fmla="*/ 11816878 w 13723853"/>
                <a:gd name="connsiteY122" fmla="*/ 429150 h 812606"/>
                <a:gd name="connsiteX123" fmla="*/ 11815386 w 13723853"/>
                <a:gd name="connsiteY123" fmla="*/ 432244 h 812606"/>
                <a:gd name="connsiteX124" fmla="*/ 11788599 w 13723853"/>
                <a:gd name="connsiteY124" fmla="*/ 480214 h 812606"/>
                <a:gd name="connsiteX125" fmla="*/ 11775345 w 13723853"/>
                <a:gd name="connsiteY125" fmla="*/ 500849 h 812606"/>
                <a:gd name="connsiteX126" fmla="*/ 11757855 w 13723853"/>
                <a:gd name="connsiteY126" fmla="*/ 541285 h 812606"/>
                <a:gd name="connsiteX127" fmla="*/ 11765546 w 13723853"/>
                <a:gd name="connsiteY127" fmla="*/ 516101 h 812606"/>
                <a:gd name="connsiteX128" fmla="*/ 11759437 w 13723853"/>
                <a:gd name="connsiteY128" fmla="*/ 525613 h 812606"/>
                <a:gd name="connsiteX129" fmla="*/ 11267684 w 13723853"/>
                <a:gd name="connsiteY129" fmla="*/ 812603 h 812606"/>
                <a:gd name="connsiteX130" fmla="*/ 10897257 w 13723853"/>
                <a:gd name="connsiteY130" fmla="*/ 664007 h 812606"/>
                <a:gd name="connsiteX131" fmla="*/ 10849051 w 13723853"/>
                <a:gd name="connsiteY131" fmla="*/ 616668 h 812606"/>
                <a:gd name="connsiteX132" fmla="*/ 10844737 w 13723853"/>
                <a:gd name="connsiteY132" fmla="*/ 625292 h 812606"/>
                <a:gd name="connsiteX133" fmla="*/ 10835202 w 13723853"/>
                <a:gd name="connsiteY133" fmla="*/ 607627 h 812606"/>
                <a:gd name="connsiteX134" fmla="*/ 10395373 w 13723853"/>
                <a:gd name="connsiteY134" fmla="*/ 320302 h 812606"/>
                <a:gd name="connsiteX135" fmla="*/ 10129762 w 13723853"/>
                <a:gd name="connsiteY135" fmla="*/ 411089 h 812606"/>
                <a:gd name="connsiteX136" fmla="*/ 10084555 w 13723853"/>
                <a:gd name="connsiteY136" fmla="*/ 449000 h 812606"/>
                <a:gd name="connsiteX137" fmla="*/ 10078982 w 13723853"/>
                <a:gd name="connsiteY137" fmla="*/ 456073 h 812606"/>
                <a:gd name="connsiteX138" fmla="*/ 10044861 w 13723853"/>
                <a:gd name="connsiteY138" fmla="*/ 488902 h 812606"/>
                <a:gd name="connsiteX139" fmla="*/ 10019780 w 13723853"/>
                <a:gd name="connsiteY139" fmla="*/ 515951 h 812606"/>
                <a:gd name="connsiteX140" fmla="*/ 9930545 w 13723853"/>
                <a:gd name="connsiteY140" fmla="*/ 652795 h 812606"/>
                <a:gd name="connsiteX141" fmla="*/ 9913035 w 13723853"/>
                <a:gd name="connsiteY141" fmla="*/ 693279 h 812606"/>
                <a:gd name="connsiteX142" fmla="*/ 9930719 w 13723853"/>
                <a:gd name="connsiteY142" fmla="*/ 635378 h 812606"/>
                <a:gd name="connsiteX143" fmla="*/ 9967058 w 13723853"/>
                <a:gd name="connsiteY143" fmla="*/ 553928 h 812606"/>
                <a:gd name="connsiteX144" fmla="*/ 9925778 w 13723853"/>
                <a:gd name="connsiteY144" fmla="*/ 583206 h 812606"/>
                <a:gd name="connsiteX145" fmla="*/ 9652206 w 13723853"/>
                <a:gd name="connsiteY145" fmla="*/ 660611 h 812606"/>
                <a:gd name="connsiteX146" fmla="*/ 9281779 w 13723853"/>
                <a:gd name="connsiteY146" fmla="*/ 512015 h 812606"/>
                <a:gd name="connsiteX147" fmla="*/ 9233572 w 13723853"/>
                <a:gd name="connsiteY147" fmla="*/ 464676 h 812606"/>
                <a:gd name="connsiteX148" fmla="*/ 9229259 w 13723853"/>
                <a:gd name="connsiteY148" fmla="*/ 473299 h 812606"/>
                <a:gd name="connsiteX149" fmla="*/ 9219723 w 13723853"/>
                <a:gd name="connsiteY149" fmla="*/ 455635 h 812606"/>
                <a:gd name="connsiteX150" fmla="*/ 8779893 w 13723853"/>
                <a:gd name="connsiteY150" fmla="*/ 168309 h 812606"/>
                <a:gd name="connsiteX151" fmla="*/ 8356831 w 13723853"/>
                <a:gd name="connsiteY151" fmla="*/ 428742 h 812606"/>
                <a:gd name="connsiteX152" fmla="*/ 8356580 w 13723853"/>
                <a:gd name="connsiteY152" fmla="*/ 429151 h 812606"/>
                <a:gd name="connsiteX153" fmla="*/ 8355088 w 13723853"/>
                <a:gd name="connsiteY153" fmla="*/ 432245 h 812606"/>
                <a:gd name="connsiteX154" fmla="*/ 8328302 w 13723853"/>
                <a:gd name="connsiteY154" fmla="*/ 480215 h 812606"/>
                <a:gd name="connsiteX155" fmla="*/ 8315046 w 13723853"/>
                <a:gd name="connsiteY155" fmla="*/ 500850 h 812606"/>
                <a:gd name="connsiteX156" fmla="*/ 8297557 w 13723853"/>
                <a:gd name="connsiteY156" fmla="*/ 541286 h 812606"/>
                <a:gd name="connsiteX157" fmla="*/ 8305248 w 13723853"/>
                <a:gd name="connsiteY157" fmla="*/ 516102 h 812606"/>
                <a:gd name="connsiteX158" fmla="*/ 8299138 w 13723853"/>
                <a:gd name="connsiteY158" fmla="*/ 525614 h 812606"/>
                <a:gd name="connsiteX159" fmla="*/ 7807387 w 13723853"/>
                <a:gd name="connsiteY159" fmla="*/ 812604 h 812606"/>
                <a:gd name="connsiteX160" fmla="*/ 7436959 w 13723853"/>
                <a:gd name="connsiteY160" fmla="*/ 664008 h 812606"/>
                <a:gd name="connsiteX161" fmla="*/ 7388753 w 13723853"/>
                <a:gd name="connsiteY161" fmla="*/ 616669 h 812606"/>
                <a:gd name="connsiteX162" fmla="*/ 7384439 w 13723853"/>
                <a:gd name="connsiteY162" fmla="*/ 625293 h 812606"/>
                <a:gd name="connsiteX163" fmla="*/ 7374904 w 13723853"/>
                <a:gd name="connsiteY163" fmla="*/ 607628 h 812606"/>
                <a:gd name="connsiteX164" fmla="*/ 6935074 w 13723853"/>
                <a:gd name="connsiteY164" fmla="*/ 320302 h 812606"/>
                <a:gd name="connsiteX165" fmla="*/ 6669465 w 13723853"/>
                <a:gd name="connsiteY165" fmla="*/ 411089 h 812606"/>
                <a:gd name="connsiteX166" fmla="*/ 6624260 w 13723853"/>
                <a:gd name="connsiteY166" fmla="*/ 448999 h 812606"/>
                <a:gd name="connsiteX167" fmla="*/ 6618684 w 13723853"/>
                <a:gd name="connsiteY167" fmla="*/ 456075 h 812606"/>
                <a:gd name="connsiteX168" fmla="*/ 6584554 w 13723853"/>
                <a:gd name="connsiteY168" fmla="*/ 488913 h 812606"/>
                <a:gd name="connsiteX169" fmla="*/ 6559482 w 13723853"/>
                <a:gd name="connsiteY169" fmla="*/ 515952 h 812606"/>
                <a:gd name="connsiteX170" fmla="*/ 6470247 w 13723853"/>
                <a:gd name="connsiteY170" fmla="*/ 652796 h 812606"/>
                <a:gd name="connsiteX171" fmla="*/ 6452738 w 13723853"/>
                <a:gd name="connsiteY171" fmla="*/ 693280 h 812606"/>
                <a:gd name="connsiteX172" fmla="*/ 6470421 w 13723853"/>
                <a:gd name="connsiteY172" fmla="*/ 635379 h 812606"/>
                <a:gd name="connsiteX173" fmla="*/ 6506759 w 13723853"/>
                <a:gd name="connsiteY173" fmla="*/ 553930 h 812606"/>
                <a:gd name="connsiteX174" fmla="*/ 6465480 w 13723853"/>
                <a:gd name="connsiteY174" fmla="*/ 583208 h 812606"/>
                <a:gd name="connsiteX175" fmla="*/ 6191908 w 13723853"/>
                <a:gd name="connsiteY175" fmla="*/ 660613 h 812606"/>
                <a:gd name="connsiteX176" fmla="*/ 5821481 w 13723853"/>
                <a:gd name="connsiteY176" fmla="*/ 512017 h 812606"/>
                <a:gd name="connsiteX177" fmla="*/ 5773274 w 13723853"/>
                <a:gd name="connsiteY177" fmla="*/ 464678 h 812606"/>
                <a:gd name="connsiteX178" fmla="*/ 5768961 w 13723853"/>
                <a:gd name="connsiteY178" fmla="*/ 473301 h 812606"/>
                <a:gd name="connsiteX179" fmla="*/ 5759425 w 13723853"/>
                <a:gd name="connsiteY179" fmla="*/ 455637 h 812606"/>
                <a:gd name="connsiteX180" fmla="*/ 5319596 w 13723853"/>
                <a:gd name="connsiteY180" fmla="*/ 168311 h 812606"/>
                <a:gd name="connsiteX181" fmla="*/ 4896534 w 13723853"/>
                <a:gd name="connsiteY181" fmla="*/ 428744 h 812606"/>
                <a:gd name="connsiteX182" fmla="*/ 4896282 w 13723853"/>
                <a:gd name="connsiteY182" fmla="*/ 429153 h 812606"/>
                <a:gd name="connsiteX183" fmla="*/ 4894790 w 13723853"/>
                <a:gd name="connsiteY183" fmla="*/ 432247 h 812606"/>
                <a:gd name="connsiteX184" fmla="*/ 4868004 w 13723853"/>
                <a:gd name="connsiteY184" fmla="*/ 480217 h 812606"/>
                <a:gd name="connsiteX185" fmla="*/ 4854748 w 13723853"/>
                <a:gd name="connsiteY185" fmla="*/ 500852 h 812606"/>
                <a:gd name="connsiteX186" fmla="*/ 4837259 w 13723853"/>
                <a:gd name="connsiteY186" fmla="*/ 541288 h 812606"/>
                <a:gd name="connsiteX187" fmla="*/ 4844951 w 13723853"/>
                <a:gd name="connsiteY187" fmla="*/ 516104 h 812606"/>
                <a:gd name="connsiteX188" fmla="*/ 4838840 w 13723853"/>
                <a:gd name="connsiteY188" fmla="*/ 525616 h 812606"/>
                <a:gd name="connsiteX189" fmla="*/ 4347089 w 13723853"/>
                <a:gd name="connsiteY189" fmla="*/ 812606 h 812606"/>
                <a:gd name="connsiteX190" fmla="*/ 3976662 w 13723853"/>
                <a:gd name="connsiteY190" fmla="*/ 664010 h 812606"/>
                <a:gd name="connsiteX191" fmla="*/ 3928455 w 13723853"/>
                <a:gd name="connsiteY191" fmla="*/ 616671 h 812606"/>
                <a:gd name="connsiteX192" fmla="*/ 3924142 w 13723853"/>
                <a:gd name="connsiteY192" fmla="*/ 625295 h 812606"/>
                <a:gd name="connsiteX193" fmla="*/ 3914606 w 13723853"/>
                <a:gd name="connsiteY193" fmla="*/ 607630 h 812606"/>
                <a:gd name="connsiteX194" fmla="*/ 3474777 w 13723853"/>
                <a:gd name="connsiteY194" fmla="*/ 320304 h 812606"/>
                <a:gd name="connsiteX195" fmla="*/ 3209167 w 13723853"/>
                <a:gd name="connsiteY195" fmla="*/ 411091 h 812606"/>
                <a:gd name="connsiteX196" fmla="*/ 3163963 w 13723853"/>
                <a:gd name="connsiteY196" fmla="*/ 449001 h 812606"/>
                <a:gd name="connsiteX197" fmla="*/ 3158386 w 13723853"/>
                <a:gd name="connsiteY197" fmla="*/ 456077 h 812606"/>
                <a:gd name="connsiteX198" fmla="*/ 3124257 w 13723853"/>
                <a:gd name="connsiteY198" fmla="*/ 488915 h 812606"/>
                <a:gd name="connsiteX199" fmla="*/ 3099185 w 13723853"/>
                <a:gd name="connsiteY199" fmla="*/ 515954 h 812606"/>
                <a:gd name="connsiteX200" fmla="*/ 3009950 w 13723853"/>
                <a:gd name="connsiteY200" fmla="*/ 652798 h 812606"/>
                <a:gd name="connsiteX201" fmla="*/ 2992440 w 13723853"/>
                <a:gd name="connsiteY201" fmla="*/ 693282 h 812606"/>
                <a:gd name="connsiteX202" fmla="*/ 3010123 w 13723853"/>
                <a:gd name="connsiteY202" fmla="*/ 635381 h 812606"/>
                <a:gd name="connsiteX203" fmla="*/ 3046461 w 13723853"/>
                <a:gd name="connsiteY203" fmla="*/ 553933 h 812606"/>
                <a:gd name="connsiteX204" fmla="*/ 3005183 w 13723853"/>
                <a:gd name="connsiteY204" fmla="*/ 583210 h 812606"/>
                <a:gd name="connsiteX205" fmla="*/ 2731610 w 13723853"/>
                <a:gd name="connsiteY205" fmla="*/ 660615 h 812606"/>
                <a:gd name="connsiteX206" fmla="*/ 2361183 w 13723853"/>
                <a:gd name="connsiteY206" fmla="*/ 512019 h 812606"/>
                <a:gd name="connsiteX207" fmla="*/ 2312977 w 13723853"/>
                <a:gd name="connsiteY207" fmla="*/ 464680 h 812606"/>
                <a:gd name="connsiteX208" fmla="*/ 2308663 w 13723853"/>
                <a:gd name="connsiteY208" fmla="*/ 473303 h 812606"/>
                <a:gd name="connsiteX209" fmla="*/ 2299127 w 13723853"/>
                <a:gd name="connsiteY209" fmla="*/ 455639 h 812606"/>
                <a:gd name="connsiteX210" fmla="*/ 1859298 w 13723853"/>
                <a:gd name="connsiteY210" fmla="*/ 168313 h 812606"/>
                <a:gd name="connsiteX211" fmla="*/ 1436236 w 13723853"/>
                <a:gd name="connsiteY211" fmla="*/ 428746 h 812606"/>
                <a:gd name="connsiteX212" fmla="*/ 1435984 w 13723853"/>
                <a:gd name="connsiteY212" fmla="*/ 429155 h 812606"/>
                <a:gd name="connsiteX213" fmla="*/ 1434492 w 13723853"/>
                <a:gd name="connsiteY213" fmla="*/ 432249 h 812606"/>
                <a:gd name="connsiteX214" fmla="*/ 1407706 w 13723853"/>
                <a:gd name="connsiteY214" fmla="*/ 480219 h 812606"/>
                <a:gd name="connsiteX215" fmla="*/ 1394450 w 13723853"/>
                <a:gd name="connsiteY215" fmla="*/ 500854 h 812606"/>
                <a:gd name="connsiteX216" fmla="*/ 1376961 w 13723853"/>
                <a:gd name="connsiteY216" fmla="*/ 541290 h 812606"/>
                <a:gd name="connsiteX217" fmla="*/ 1384653 w 13723853"/>
                <a:gd name="connsiteY217" fmla="*/ 516106 h 812606"/>
                <a:gd name="connsiteX218" fmla="*/ 1378542 w 13723853"/>
                <a:gd name="connsiteY218" fmla="*/ 525618 h 812606"/>
                <a:gd name="connsiteX0" fmla="*/ 1443118 w 13788429"/>
                <a:gd name="connsiteY0" fmla="*/ 525618 h 812606"/>
                <a:gd name="connsiteX1" fmla="*/ 79055 w 13788429"/>
                <a:gd name="connsiteY1" fmla="*/ 320306 h 812606"/>
                <a:gd name="connsiteX2" fmla="*/ 208068 w 13788429"/>
                <a:gd name="connsiteY2" fmla="*/ 151998 h 812606"/>
                <a:gd name="connsiteX3" fmla="*/ 578495 w 13788429"/>
                <a:gd name="connsiteY3" fmla="*/ 300594 h 812606"/>
                <a:gd name="connsiteX4" fmla="*/ 626701 w 13788429"/>
                <a:gd name="connsiteY4" fmla="*/ 347933 h 812606"/>
                <a:gd name="connsiteX5" fmla="*/ 631015 w 13788429"/>
                <a:gd name="connsiteY5" fmla="*/ 339310 h 812606"/>
                <a:gd name="connsiteX6" fmla="*/ 640551 w 13788429"/>
                <a:gd name="connsiteY6" fmla="*/ 356974 h 812606"/>
                <a:gd name="connsiteX7" fmla="*/ 1503442 w 13788429"/>
                <a:gd name="connsiteY7" fmla="*/ 383867 h 812606"/>
                <a:gd name="connsiteX8" fmla="*/ 1503694 w 13788429"/>
                <a:gd name="connsiteY8" fmla="*/ 383458 h 812606"/>
                <a:gd name="connsiteX9" fmla="*/ 1505186 w 13788429"/>
                <a:gd name="connsiteY9" fmla="*/ 380364 h 812606"/>
                <a:gd name="connsiteX10" fmla="*/ 1531972 w 13788429"/>
                <a:gd name="connsiteY10" fmla="*/ 332394 h 812606"/>
                <a:gd name="connsiteX11" fmla="*/ 1545227 w 13788429"/>
                <a:gd name="connsiteY11" fmla="*/ 311759 h 812606"/>
                <a:gd name="connsiteX12" fmla="*/ 1562717 w 13788429"/>
                <a:gd name="connsiteY12" fmla="*/ 271323 h 812606"/>
                <a:gd name="connsiteX13" fmla="*/ 1555025 w 13788429"/>
                <a:gd name="connsiteY13" fmla="*/ 296507 h 812606"/>
                <a:gd name="connsiteX14" fmla="*/ 1561135 w 13788429"/>
                <a:gd name="connsiteY14" fmla="*/ 286995 h 812606"/>
                <a:gd name="connsiteX15" fmla="*/ 2052887 w 13788429"/>
                <a:gd name="connsiteY15" fmla="*/ 5 h 812606"/>
                <a:gd name="connsiteX16" fmla="*/ 2423314 w 13788429"/>
                <a:gd name="connsiteY16" fmla="*/ 148601 h 812606"/>
                <a:gd name="connsiteX17" fmla="*/ 2471520 w 13788429"/>
                <a:gd name="connsiteY17" fmla="*/ 195940 h 812606"/>
                <a:gd name="connsiteX18" fmla="*/ 2475834 w 13788429"/>
                <a:gd name="connsiteY18" fmla="*/ 187316 h 812606"/>
                <a:gd name="connsiteX19" fmla="*/ 2485370 w 13788429"/>
                <a:gd name="connsiteY19" fmla="*/ 204981 h 812606"/>
                <a:gd name="connsiteX20" fmla="*/ 2925199 w 13788429"/>
                <a:gd name="connsiteY20" fmla="*/ 492306 h 812606"/>
                <a:gd name="connsiteX21" fmla="*/ 3190809 w 13788429"/>
                <a:gd name="connsiteY21" fmla="*/ 401519 h 812606"/>
                <a:gd name="connsiteX22" fmla="*/ 3236013 w 13788429"/>
                <a:gd name="connsiteY22" fmla="*/ 363610 h 812606"/>
                <a:gd name="connsiteX23" fmla="*/ 3241590 w 13788429"/>
                <a:gd name="connsiteY23" fmla="*/ 356534 h 812606"/>
                <a:gd name="connsiteX24" fmla="*/ 3275719 w 13788429"/>
                <a:gd name="connsiteY24" fmla="*/ 323696 h 812606"/>
                <a:gd name="connsiteX25" fmla="*/ 3300791 w 13788429"/>
                <a:gd name="connsiteY25" fmla="*/ 296657 h 812606"/>
                <a:gd name="connsiteX26" fmla="*/ 3390026 w 13788429"/>
                <a:gd name="connsiteY26" fmla="*/ 159813 h 812606"/>
                <a:gd name="connsiteX27" fmla="*/ 3407536 w 13788429"/>
                <a:gd name="connsiteY27" fmla="*/ 119329 h 812606"/>
                <a:gd name="connsiteX28" fmla="*/ 3389853 w 13788429"/>
                <a:gd name="connsiteY28" fmla="*/ 177230 h 812606"/>
                <a:gd name="connsiteX29" fmla="*/ 3353515 w 13788429"/>
                <a:gd name="connsiteY29" fmla="*/ 258678 h 812606"/>
                <a:gd name="connsiteX30" fmla="*/ 3394793 w 13788429"/>
                <a:gd name="connsiteY30" fmla="*/ 229401 h 812606"/>
                <a:gd name="connsiteX31" fmla="*/ 3668366 w 13788429"/>
                <a:gd name="connsiteY31" fmla="*/ 151996 h 812606"/>
                <a:gd name="connsiteX32" fmla="*/ 4038793 w 13788429"/>
                <a:gd name="connsiteY32" fmla="*/ 300592 h 812606"/>
                <a:gd name="connsiteX33" fmla="*/ 4086999 w 13788429"/>
                <a:gd name="connsiteY33" fmla="*/ 347931 h 812606"/>
                <a:gd name="connsiteX34" fmla="*/ 4091313 w 13788429"/>
                <a:gd name="connsiteY34" fmla="*/ 339308 h 812606"/>
                <a:gd name="connsiteX35" fmla="*/ 4100849 w 13788429"/>
                <a:gd name="connsiteY35" fmla="*/ 356972 h 812606"/>
                <a:gd name="connsiteX36" fmla="*/ 4540678 w 13788429"/>
                <a:gd name="connsiteY36" fmla="*/ 644298 h 812606"/>
                <a:gd name="connsiteX37" fmla="*/ 4963740 w 13788429"/>
                <a:gd name="connsiteY37" fmla="*/ 383865 h 812606"/>
                <a:gd name="connsiteX38" fmla="*/ 4963992 w 13788429"/>
                <a:gd name="connsiteY38" fmla="*/ 383456 h 812606"/>
                <a:gd name="connsiteX39" fmla="*/ 4965484 w 13788429"/>
                <a:gd name="connsiteY39" fmla="*/ 380362 h 812606"/>
                <a:gd name="connsiteX40" fmla="*/ 4992270 w 13788429"/>
                <a:gd name="connsiteY40" fmla="*/ 332392 h 812606"/>
                <a:gd name="connsiteX41" fmla="*/ 5005525 w 13788429"/>
                <a:gd name="connsiteY41" fmla="*/ 311757 h 812606"/>
                <a:gd name="connsiteX42" fmla="*/ 5023015 w 13788429"/>
                <a:gd name="connsiteY42" fmla="*/ 271321 h 812606"/>
                <a:gd name="connsiteX43" fmla="*/ 5015323 w 13788429"/>
                <a:gd name="connsiteY43" fmla="*/ 296505 h 812606"/>
                <a:gd name="connsiteX44" fmla="*/ 5021433 w 13788429"/>
                <a:gd name="connsiteY44" fmla="*/ 286993 h 812606"/>
                <a:gd name="connsiteX45" fmla="*/ 5513185 w 13788429"/>
                <a:gd name="connsiteY45" fmla="*/ 3 h 812606"/>
                <a:gd name="connsiteX46" fmla="*/ 5883612 w 13788429"/>
                <a:gd name="connsiteY46" fmla="*/ 148599 h 812606"/>
                <a:gd name="connsiteX47" fmla="*/ 5931818 w 13788429"/>
                <a:gd name="connsiteY47" fmla="*/ 195938 h 812606"/>
                <a:gd name="connsiteX48" fmla="*/ 5936132 w 13788429"/>
                <a:gd name="connsiteY48" fmla="*/ 187314 h 812606"/>
                <a:gd name="connsiteX49" fmla="*/ 5945668 w 13788429"/>
                <a:gd name="connsiteY49" fmla="*/ 204979 h 812606"/>
                <a:gd name="connsiteX50" fmla="*/ 6385497 w 13788429"/>
                <a:gd name="connsiteY50" fmla="*/ 492304 h 812606"/>
                <a:gd name="connsiteX51" fmla="*/ 6651107 w 13788429"/>
                <a:gd name="connsiteY51" fmla="*/ 401517 h 812606"/>
                <a:gd name="connsiteX52" fmla="*/ 6696311 w 13788429"/>
                <a:gd name="connsiteY52" fmla="*/ 363608 h 812606"/>
                <a:gd name="connsiteX53" fmla="*/ 6701888 w 13788429"/>
                <a:gd name="connsiteY53" fmla="*/ 356532 h 812606"/>
                <a:gd name="connsiteX54" fmla="*/ 6736017 w 13788429"/>
                <a:gd name="connsiteY54" fmla="*/ 323694 h 812606"/>
                <a:gd name="connsiteX55" fmla="*/ 6761089 w 13788429"/>
                <a:gd name="connsiteY55" fmla="*/ 296655 h 812606"/>
                <a:gd name="connsiteX56" fmla="*/ 6850324 w 13788429"/>
                <a:gd name="connsiteY56" fmla="*/ 159811 h 812606"/>
                <a:gd name="connsiteX57" fmla="*/ 6867834 w 13788429"/>
                <a:gd name="connsiteY57" fmla="*/ 119327 h 812606"/>
                <a:gd name="connsiteX58" fmla="*/ 6850150 w 13788429"/>
                <a:gd name="connsiteY58" fmla="*/ 177228 h 812606"/>
                <a:gd name="connsiteX59" fmla="*/ 6813812 w 13788429"/>
                <a:gd name="connsiteY59" fmla="*/ 258677 h 812606"/>
                <a:gd name="connsiteX60" fmla="*/ 6855091 w 13788429"/>
                <a:gd name="connsiteY60" fmla="*/ 229399 h 812606"/>
                <a:gd name="connsiteX61" fmla="*/ 7128664 w 13788429"/>
                <a:gd name="connsiteY61" fmla="*/ 151994 h 812606"/>
                <a:gd name="connsiteX62" fmla="*/ 7499091 w 13788429"/>
                <a:gd name="connsiteY62" fmla="*/ 300590 h 812606"/>
                <a:gd name="connsiteX63" fmla="*/ 7547297 w 13788429"/>
                <a:gd name="connsiteY63" fmla="*/ 347929 h 812606"/>
                <a:gd name="connsiteX64" fmla="*/ 7551611 w 13788429"/>
                <a:gd name="connsiteY64" fmla="*/ 339306 h 812606"/>
                <a:gd name="connsiteX65" fmla="*/ 7561147 w 13788429"/>
                <a:gd name="connsiteY65" fmla="*/ 356970 h 812606"/>
                <a:gd name="connsiteX66" fmla="*/ 8000975 w 13788429"/>
                <a:gd name="connsiteY66" fmla="*/ 644296 h 812606"/>
                <a:gd name="connsiteX67" fmla="*/ 8424038 w 13788429"/>
                <a:gd name="connsiteY67" fmla="*/ 383863 h 812606"/>
                <a:gd name="connsiteX68" fmla="*/ 8424289 w 13788429"/>
                <a:gd name="connsiteY68" fmla="*/ 383454 h 812606"/>
                <a:gd name="connsiteX69" fmla="*/ 8425782 w 13788429"/>
                <a:gd name="connsiteY69" fmla="*/ 380360 h 812606"/>
                <a:gd name="connsiteX70" fmla="*/ 8452568 w 13788429"/>
                <a:gd name="connsiteY70" fmla="*/ 332390 h 812606"/>
                <a:gd name="connsiteX71" fmla="*/ 8465822 w 13788429"/>
                <a:gd name="connsiteY71" fmla="*/ 311755 h 812606"/>
                <a:gd name="connsiteX72" fmla="*/ 8483313 w 13788429"/>
                <a:gd name="connsiteY72" fmla="*/ 271319 h 812606"/>
                <a:gd name="connsiteX73" fmla="*/ 8475621 w 13788429"/>
                <a:gd name="connsiteY73" fmla="*/ 296503 h 812606"/>
                <a:gd name="connsiteX74" fmla="*/ 8481731 w 13788429"/>
                <a:gd name="connsiteY74" fmla="*/ 286991 h 812606"/>
                <a:gd name="connsiteX75" fmla="*/ 8973483 w 13788429"/>
                <a:gd name="connsiteY75" fmla="*/ 1 h 812606"/>
                <a:gd name="connsiteX76" fmla="*/ 9343910 w 13788429"/>
                <a:gd name="connsiteY76" fmla="*/ 148597 h 812606"/>
                <a:gd name="connsiteX77" fmla="*/ 9392116 w 13788429"/>
                <a:gd name="connsiteY77" fmla="*/ 195936 h 812606"/>
                <a:gd name="connsiteX78" fmla="*/ 9396430 w 13788429"/>
                <a:gd name="connsiteY78" fmla="*/ 187312 h 812606"/>
                <a:gd name="connsiteX79" fmla="*/ 9405966 w 13788429"/>
                <a:gd name="connsiteY79" fmla="*/ 204977 h 812606"/>
                <a:gd name="connsiteX80" fmla="*/ 9845794 w 13788429"/>
                <a:gd name="connsiteY80" fmla="*/ 492302 h 812606"/>
                <a:gd name="connsiteX81" fmla="*/ 10111405 w 13788429"/>
                <a:gd name="connsiteY81" fmla="*/ 401515 h 812606"/>
                <a:gd name="connsiteX82" fmla="*/ 10156612 w 13788429"/>
                <a:gd name="connsiteY82" fmla="*/ 363604 h 812606"/>
                <a:gd name="connsiteX83" fmla="*/ 10162186 w 13788429"/>
                <a:gd name="connsiteY83" fmla="*/ 356531 h 812606"/>
                <a:gd name="connsiteX84" fmla="*/ 10196306 w 13788429"/>
                <a:gd name="connsiteY84" fmla="*/ 323702 h 812606"/>
                <a:gd name="connsiteX85" fmla="*/ 10221387 w 13788429"/>
                <a:gd name="connsiteY85" fmla="*/ 296653 h 812606"/>
                <a:gd name="connsiteX86" fmla="*/ 10310622 w 13788429"/>
                <a:gd name="connsiteY86" fmla="*/ 159809 h 812606"/>
                <a:gd name="connsiteX87" fmla="*/ 10328132 w 13788429"/>
                <a:gd name="connsiteY87" fmla="*/ 119325 h 812606"/>
                <a:gd name="connsiteX88" fmla="*/ 10310448 w 13788429"/>
                <a:gd name="connsiteY88" fmla="*/ 177226 h 812606"/>
                <a:gd name="connsiteX89" fmla="*/ 10274109 w 13788429"/>
                <a:gd name="connsiteY89" fmla="*/ 258676 h 812606"/>
                <a:gd name="connsiteX90" fmla="*/ 10315389 w 13788429"/>
                <a:gd name="connsiteY90" fmla="*/ 229399 h 812606"/>
                <a:gd name="connsiteX91" fmla="*/ 10588962 w 13788429"/>
                <a:gd name="connsiteY91" fmla="*/ 151993 h 812606"/>
                <a:gd name="connsiteX92" fmla="*/ 10959389 w 13788429"/>
                <a:gd name="connsiteY92" fmla="*/ 300589 h 812606"/>
                <a:gd name="connsiteX93" fmla="*/ 11007595 w 13788429"/>
                <a:gd name="connsiteY93" fmla="*/ 347928 h 812606"/>
                <a:gd name="connsiteX94" fmla="*/ 11011909 w 13788429"/>
                <a:gd name="connsiteY94" fmla="*/ 339305 h 812606"/>
                <a:gd name="connsiteX95" fmla="*/ 11021444 w 13788429"/>
                <a:gd name="connsiteY95" fmla="*/ 356969 h 812606"/>
                <a:gd name="connsiteX96" fmla="*/ 11461274 w 13788429"/>
                <a:gd name="connsiteY96" fmla="*/ 644295 h 812606"/>
                <a:gd name="connsiteX97" fmla="*/ 11884336 w 13788429"/>
                <a:gd name="connsiteY97" fmla="*/ 383862 h 812606"/>
                <a:gd name="connsiteX98" fmla="*/ 11884588 w 13788429"/>
                <a:gd name="connsiteY98" fmla="*/ 383453 h 812606"/>
                <a:gd name="connsiteX99" fmla="*/ 11886080 w 13788429"/>
                <a:gd name="connsiteY99" fmla="*/ 380359 h 812606"/>
                <a:gd name="connsiteX100" fmla="*/ 11912866 w 13788429"/>
                <a:gd name="connsiteY100" fmla="*/ 332389 h 812606"/>
                <a:gd name="connsiteX101" fmla="*/ 11926121 w 13788429"/>
                <a:gd name="connsiteY101" fmla="*/ 311754 h 812606"/>
                <a:gd name="connsiteX102" fmla="*/ 11943610 w 13788429"/>
                <a:gd name="connsiteY102" fmla="*/ 271318 h 812606"/>
                <a:gd name="connsiteX103" fmla="*/ 11935919 w 13788429"/>
                <a:gd name="connsiteY103" fmla="*/ 296502 h 812606"/>
                <a:gd name="connsiteX104" fmla="*/ 11942029 w 13788429"/>
                <a:gd name="connsiteY104" fmla="*/ 286990 h 812606"/>
                <a:gd name="connsiteX105" fmla="*/ 12433781 w 13788429"/>
                <a:gd name="connsiteY105" fmla="*/ 0 h 812606"/>
                <a:gd name="connsiteX106" fmla="*/ 12804208 w 13788429"/>
                <a:gd name="connsiteY106" fmla="*/ 148596 h 812606"/>
                <a:gd name="connsiteX107" fmla="*/ 12852414 w 13788429"/>
                <a:gd name="connsiteY107" fmla="*/ 195935 h 812606"/>
                <a:gd name="connsiteX108" fmla="*/ 12856728 w 13788429"/>
                <a:gd name="connsiteY108" fmla="*/ 187311 h 812606"/>
                <a:gd name="connsiteX109" fmla="*/ 12866264 w 13788429"/>
                <a:gd name="connsiteY109" fmla="*/ 204976 h 812606"/>
                <a:gd name="connsiteX110" fmla="*/ 13306093 w 13788429"/>
                <a:gd name="connsiteY110" fmla="*/ 492302 h 812606"/>
                <a:gd name="connsiteX111" fmla="*/ 13770920 w 13788429"/>
                <a:gd name="connsiteY111" fmla="*/ 159808 h 812606"/>
                <a:gd name="connsiteX112" fmla="*/ 13788429 w 13788429"/>
                <a:gd name="connsiteY112" fmla="*/ 119324 h 812606"/>
                <a:gd name="connsiteX113" fmla="*/ 13770746 w 13788429"/>
                <a:gd name="connsiteY113" fmla="*/ 177225 h 812606"/>
                <a:gd name="connsiteX114" fmla="*/ 13177080 w 13788429"/>
                <a:gd name="connsiteY114" fmla="*/ 660610 h 812606"/>
                <a:gd name="connsiteX115" fmla="*/ 12806653 w 13788429"/>
                <a:gd name="connsiteY115" fmla="*/ 512014 h 812606"/>
                <a:gd name="connsiteX116" fmla="*/ 12758447 w 13788429"/>
                <a:gd name="connsiteY116" fmla="*/ 464675 h 812606"/>
                <a:gd name="connsiteX117" fmla="*/ 12754132 w 13788429"/>
                <a:gd name="connsiteY117" fmla="*/ 473298 h 812606"/>
                <a:gd name="connsiteX118" fmla="*/ 12744597 w 13788429"/>
                <a:gd name="connsiteY118" fmla="*/ 455634 h 812606"/>
                <a:gd name="connsiteX119" fmla="*/ 12304768 w 13788429"/>
                <a:gd name="connsiteY119" fmla="*/ 168308 h 812606"/>
                <a:gd name="connsiteX120" fmla="*/ 11881706 w 13788429"/>
                <a:gd name="connsiteY120" fmla="*/ 428741 h 812606"/>
                <a:gd name="connsiteX121" fmla="*/ 11881454 w 13788429"/>
                <a:gd name="connsiteY121" fmla="*/ 429150 h 812606"/>
                <a:gd name="connsiteX122" fmla="*/ 11879962 w 13788429"/>
                <a:gd name="connsiteY122" fmla="*/ 432244 h 812606"/>
                <a:gd name="connsiteX123" fmla="*/ 11853175 w 13788429"/>
                <a:gd name="connsiteY123" fmla="*/ 480214 h 812606"/>
                <a:gd name="connsiteX124" fmla="*/ 11839921 w 13788429"/>
                <a:gd name="connsiteY124" fmla="*/ 500849 h 812606"/>
                <a:gd name="connsiteX125" fmla="*/ 11822431 w 13788429"/>
                <a:gd name="connsiteY125" fmla="*/ 541285 h 812606"/>
                <a:gd name="connsiteX126" fmla="*/ 11830122 w 13788429"/>
                <a:gd name="connsiteY126" fmla="*/ 516101 h 812606"/>
                <a:gd name="connsiteX127" fmla="*/ 11824013 w 13788429"/>
                <a:gd name="connsiteY127" fmla="*/ 525613 h 812606"/>
                <a:gd name="connsiteX128" fmla="*/ 11332260 w 13788429"/>
                <a:gd name="connsiteY128" fmla="*/ 812603 h 812606"/>
                <a:gd name="connsiteX129" fmla="*/ 10961833 w 13788429"/>
                <a:gd name="connsiteY129" fmla="*/ 664007 h 812606"/>
                <a:gd name="connsiteX130" fmla="*/ 10913627 w 13788429"/>
                <a:gd name="connsiteY130" fmla="*/ 616668 h 812606"/>
                <a:gd name="connsiteX131" fmla="*/ 10909313 w 13788429"/>
                <a:gd name="connsiteY131" fmla="*/ 625292 h 812606"/>
                <a:gd name="connsiteX132" fmla="*/ 10899778 w 13788429"/>
                <a:gd name="connsiteY132" fmla="*/ 607627 h 812606"/>
                <a:gd name="connsiteX133" fmla="*/ 10459949 w 13788429"/>
                <a:gd name="connsiteY133" fmla="*/ 320302 h 812606"/>
                <a:gd name="connsiteX134" fmla="*/ 10194338 w 13788429"/>
                <a:gd name="connsiteY134" fmla="*/ 411089 h 812606"/>
                <a:gd name="connsiteX135" fmla="*/ 10149131 w 13788429"/>
                <a:gd name="connsiteY135" fmla="*/ 449000 h 812606"/>
                <a:gd name="connsiteX136" fmla="*/ 10143558 w 13788429"/>
                <a:gd name="connsiteY136" fmla="*/ 456073 h 812606"/>
                <a:gd name="connsiteX137" fmla="*/ 10109437 w 13788429"/>
                <a:gd name="connsiteY137" fmla="*/ 488902 h 812606"/>
                <a:gd name="connsiteX138" fmla="*/ 10084356 w 13788429"/>
                <a:gd name="connsiteY138" fmla="*/ 515951 h 812606"/>
                <a:gd name="connsiteX139" fmla="*/ 9995121 w 13788429"/>
                <a:gd name="connsiteY139" fmla="*/ 652795 h 812606"/>
                <a:gd name="connsiteX140" fmla="*/ 9977611 w 13788429"/>
                <a:gd name="connsiteY140" fmla="*/ 693279 h 812606"/>
                <a:gd name="connsiteX141" fmla="*/ 9995295 w 13788429"/>
                <a:gd name="connsiteY141" fmla="*/ 635378 h 812606"/>
                <a:gd name="connsiteX142" fmla="*/ 10031634 w 13788429"/>
                <a:gd name="connsiteY142" fmla="*/ 553928 h 812606"/>
                <a:gd name="connsiteX143" fmla="*/ 9990354 w 13788429"/>
                <a:gd name="connsiteY143" fmla="*/ 583206 h 812606"/>
                <a:gd name="connsiteX144" fmla="*/ 9716782 w 13788429"/>
                <a:gd name="connsiteY144" fmla="*/ 660611 h 812606"/>
                <a:gd name="connsiteX145" fmla="*/ 9346355 w 13788429"/>
                <a:gd name="connsiteY145" fmla="*/ 512015 h 812606"/>
                <a:gd name="connsiteX146" fmla="*/ 9298148 w 13788429"/>
                <a:gd name="connsiteY146" fmla="*/ 464676 h 812606"/>
                <a:gd name="connsiteX147" fmla="*/ 9293835 w 13788429"/>
                <a:gd name="connsiteY147" fmla="*/ 473299 h 812606"/>
                <a:gd name="connsiteX148" fmla="*/ 9284299 w 13788429"/>
                <a:gd name="connsiteY148" fmla="*/ 455635 h 812606"/>
                <a:gd name="connsiteX149" fmla="*/ 8844469 w 13788429"/>
                <a:gd name="connsiteY149" fmla="*/ 168309 h 812606"/>
                <a:gd name="connsiteX150" fmla="*/ 8421407 w 13788429"/>
                <a:gd name="connsiteY150" fmla="*/ 428742 h 812606"/>
                <a:gd name="connsiteX151" fmla="*/ 8421156 w 13788429"/>
                <a:gd name="connsiteY151" fmla="*/ 429151 h 812606"/>
                <a:gd name="connsiteX152" fmla="*/ 8419664 w 13788429"/>
                <a:gd name="connsiteY152" fmla="*/ 432245 h 812606"/>
                <a:gd name="connsiteX153" fmla="*/ 8392878 w 13788429"/>
                <a:gd name="connsiteY153" fmla="*/ 480215 h 812606"/>
                <a:gd name="connsiteX154" fmla="*/ 8379622 w 13788429"/>
                <a:gd name="connsiteY154" fmla="*/ 500850 h 812606"/>
                <a:gd name="connsiteX155" fmla="*/ 8362133 w 13788429"/>
                <a:gd name="connsiteY155" fmla="*/ 541286 h 812606"/>
                <a:gd name="connsiteX156" fmla="*/ 8369824 w 13788429"/>
                <a:gd name="connsiteY156" fmla="*/ 516102 h 812606"/>
                <a:gd name="connsiteX157" fmla="*/ 8363714 w 13788429"/>
                <a:gd name="connsiteY157" fmla="*/ 525614 h 812606"/>
                <a:gd name="connsiteX158" fmla="*/ 7871963 w 13788429"/>
                <a:gd name="connsiteY158" fmla="*/ 812604 h 812606"/>
                <a:gd name="connsiteX159" fmla="*/ 7501535 w 13788429"/>
                <a:gd name="connsiteY159" fmla="*/ 664008 h 812606"/>
                <a:gd name="connsiteX160" fmla="*/ 7453329 w 13788429"/>
                <a:gd name="connsiteY160" fmla="*/ 616669 h 812606"/>
                <a:gd name="connsiteX161" fmla="*/ 7449015 w 13788429"/>
                <a:gd name="connsiteY161" fmla="*/ 625293 h 812606"/>
                <a:gd name="connsiteX162" fmla="*/ 7439480 w 13788429"/>
                <a:gd name="connsiteY162" fmla="*/ 607628 h 812606"/>
                <a:gd name="connsiteX163" fmla="*/ 6999650 w 13788429"/>
                <a:gd name="connsiteY163" fmla="*/ 320302 h 812606"/>
                <a:gd name="connsiteX164" fmla="*/ 6734041 w 13788429"/>
                <a:gd name="connsiteY164" fmla="*/ 411089 h 812606"/>
                <a:gd name="connsiteX165" fmla="*/ 6688836 w 13788429"/>
                <a:gd name="connsiteY165" fmla="*/ 448999 h 812606"/>
                <a:gd name="connsiteX166" fmla="*/ 6683260 w 13788429"/>
                <a:gd name="connsiteY166" fmla="*/ 456075 h 812606"/>
                <a:gd name="connsiteX167" fmla="*/ 6649130 w 13788429"/>
                <a:gd name="connsiteY167" fmla="*/ 488913 h 812606"/>
                <a:gd name="connsiteX168" fmla="*/ 6624058 w 13788429"/>
                <a:gd name="connsiteY168" fmla="*/ 515952 h 812606"/>
                <a:gd name="connsiteX169" fmla="*/ 6534823 w 13788429"/>
                <a:gd name="connsiteY169" fmla="*/ 652796 h 812606"/>
                <a:gd name="connsiteX170" fmla="*/ 6517314 w 13788429"/>
                <a:gd name="connsiteY170" fmla="*/ 693280 h 812606"/>
                <a:gd name="connsiteX171" fmla="*/ 6534997 w 13788429"/>
                <a:gd name="connsiteY171" fmla="*/ 635379 h 812606"/>
                <a:gd name="connsiteX172" fmla="*/ 6571335 w 13788429"/>
                <a:gd name="connsiteY172" fmla="*/ 553930 h 812606"/>
                <a:gd name="connsiteX173" fmla="*/ 6530056 w 13788429"/>
                <a:gd name="connsiteY173" fmla="*/ 583208 h 812606"/>
                <a:gd name="connsiteX174" fmla="*/ 6256484 w 13788429"/>
                <a:gd name="connsiteY174" fmla="*/ 660613 h 812606"/>
                <a:gd name="connsiteX175" fmla="*/ 5886057 w 13788429"/>
                <a:gd name="connsiteY175" fmla="*/ 512017 h 812606"/>
                <a:gd name="connsiteX176" fmla="*/ 5837850 w 13788429"/>
                <a:gd name="connsiteY176" fmla="*/ 464678 h 812606"/>
                <a:gd name="connsiteX177" fmla="*/ 5833537 w 13788429"/>
                <a:gd name="connsiteY177" fmla="*/ 473301 h 812606"/>
                <a:gd name="connsiteX178" fmla="*/ 5824001 w 13788429"/>
                <a:gd name="connsiteY178" fmla="*/ 455637 h 812606"/>
                <a:gd name="connsiteX179" fmla="*/ 5384172 w 13788429"/>
                <a:gd name="connsiteY179" fmla="*/ 168311 h 812606"/>
                <a:gd name="connsiteX180" fmla="*/ 4961110 w 13788429"/>
                <a:gd name="connsiteY180" fmla="*/ 428744 h 812606"/>
                <a:gd name="connsiteX181" fmla="*/ 4960858 w 13788429"/>
                <a:gd name="connsiteY181" fmla="*/ 429153 h 812606"/>
                <a:gd name="connsiteX182" fmla="*/ 4959366 w 13788429"/>
                <a:gd name="connsiteY182" fmla="*/ 432247 h 812606"/>
                <a:gd name="connsiteX183" fmla="*/ 4932580 w 13788429"/>
                <a:gd name="connsiteY183" fmla="*/ 480217 h 812606"/>
                <a:gd name="connsiteX184" fmla="*/ 4919324 w 13788429"/>
                <a:gd name="connsiteY184" fmla="*/ 500852 h 812606"/>
                <a:gd name="connsiteX185" fmla="*/ 4901835 w 13788429"/>
                <a:gd name="connsiteY185" fmla="*/ 541288 h 812606"/>
                <a:gd name="connsiteX186" fmla="*/ 4909527 w 13788429"/>
                <a:gd name="connsiteY186" fmla="*/ 516104 h 812606"/>
                <a:gd name="connsiteX187" fmla="*/ 4903416 w 13788429"/>
                <a:gd name="connsiteY187" fmla="*/ 525616 h 812606"/>
                <a:gd name="connsiteX188" fmla="*/ 4411665 w 13788429"/>
                <a:gd name="connsiteY188" fmla="*/ 812606 h 812606"/>
                <a:gd name="connsiteX189" fmla="*/ 4041238 w 13788429"/>
                <a:gd name="connsiteY189" fmla="*/ 664010 h 812606"/>
                <a:gd name="connsiteX190" fmla="*/ 3993031 w 13788429"/>
                <a:gd name="connsiteY190" fmla="*/ 616671 h 812606"/>
                <a:gd name="connsiteX191" fmla="*/ 3988718 w 13788429"/>
                <a:gd name="connsiteY191" fmla="*/ 625295 h 812606"/>
                <a:gd name="connsiteX192" fmla="*/ 3979182 w 13788429"/>
                <a:gd name="connsiteY192" fmla="*/ 607630 h 812606"/>
                <a:gd name="connsiteX193" fmla="*/ 3539353 w 13788429"/>
                <a:gd name="connsiteY193" fmla="*/ 320304 h 812606"/>
                <a:gd name="connsiteX194" fmla="*/ 3273743 w 13788429"/>
                <a:gd name="connsiteY194" fmla="*/ 411091 h 812606"/>
                <a:gd name="connsiteX195" fmla="*/ 3228539 w 13788429"/>
                <a:gd name="connsiteY195" fmla="*/ 449001 h 812606"/>
                <a:gd name="connsiteX196" fmla="*/ 3222962 w 13788429"/>
                <a:gd name="connsiteY196" fmla="*/ 456077 h 812606"/>
                <a:gd name="connsiteX197" fmla="*/ 3188833 w 13788429"/>
                <a:gd name="connsiteY197" fmla="*/ 488915 h 812606"/>
                <a:gd name="connsiteX198" fmla="*/ 3163761 w 13788429"/>
                <a:gd name="connsiteY198" fmla="*/ 515954 h 812606"/>
                <a:gd name="connsiteX199" fmla="*/ 3074526 w 13788429"/>
                <a:gd name="connsiteY199" fmla="*/ 652798 h 812606"/>
                <a:gd name="connsiteX200" fmla="*/ 3057016 w 13788429"/>
                <a:gd name="connsiteY200" fmla="*/ 693282 h 812606"/>
                <a:gd name="connsiteX201" fmla="*/ 3074699 w 13788429"/>
                <a:gd name="connsiteY201" fmla="*/ 635381 h 812606"/>
                <a:gd name="connsiteX202" fmla="*/ 3111037 w 13788429"/>
                <a:gd name="connsiteY202" fmla="*/ 553933 h 812606"/>
                <a:gd name="connsiteX203" fmla="*/ 3069759 w 13788429"/>
                <a:gd name="connsiteY203" fmla="*/ 583210 h 812606"/>
                <a:gd name="connsiteX204" fmla="*/ 2796186 w 13788429"/>
                <a:gd name="connsiteY204" fmla="*/ 660615 h 812606"/>
                <a:gd name="connsiteX205" fmla="*/ 2425759 w 13788429"/>
                <a:gd name="connsiteY205" fmla="*/ 512019 h 812606"/>
                <a:gd name="connsiteX206" fmla="*/ 2377553 w 13788429"/>
                <a:gd name="connsiteY206" fmla="*/ 464680 h 812606"/>
                <a:gd name="connsiteX207" fmla="*/ 2373239 w 13788429"/>
                <a:gd name="connsiteY207" fmla="*/ 473303 h 812606"/>
                <a:gd name="connsiteX208" fmla="*/ 2363703 w 13788429"/>
                <a:gd name="connsiteY208" fmla="*/ 455639 h 812606"/>
                <a:gd name="connsiteX209" fmla="*/ 1923874 w 13788429"/>
                <a:gd name="connsiteY209" fmla="*/ 168313 h 812606"/>
                <a:gd name="connsiteX210" fmla="*/ 1500812 w 13788429"/>
                <a:gd name="connsiteY210" fmla="*/ 428746 h 812606"/>
                <a:gd name="connsiteX211" fmla="*/ 1500560 w 13788429"/>
                <a:gd name="connsiteY211" fmla="*/ 429155 h 812606"/>
                <a:gd name="connsiteX212" fmla="*/ 1499068 w 13788429"/>
                <a:gd name="connsiteY212" fmla="*/ 432249 h 812606"/>
                <a:gd name="connsiteX213" fmla="*/ 1472282 w 13788429"/>
                <a:gd name="connsiteY213" fmla="*/ 480219 h 812606"/>
                <a:gd name="connsiteX214" fmla="*/ 1459026 w 13788429"/>
                <a:gd name="connsiteY214" fmla="*/ 500854 h 812606"/>
                <a:gd name="connsiteX215" fmla="*/ 1441537 w 13788429"/>
                <a:gd name="connsiteY215" fmla="*/ 541290 h 812606"/>
                <a:gd name="connsiteX216" fmla="*/ 1449229 w 13788429"/>
                <a:gd name="connsiteY216" fmla="*/ 516106 h 812606"/>
                <a:gd name="connsiteX217" fmla="*/ 1443118 w 13788429"/>
                <a:gd name="connsiteY217" fmla="*/ 525618 h 812606"/>
                <a:gd name="connsiteX0" fmla="*/ 1443118 w 13788429"/>
                <a:gd name="connsiteY0" fmla="*/ 525618 h 812606"/>
                <a:gd name="connsiteX1" fmla="*/ 79055 w 13788429"/>
                <a:gd name="connsiteY1" fmla="*/ 320306 h 812606"/>
                <a:gd name="connsiteX2" fmla="*/ 208068 w 13788429"/>
                <a:gd name="connsiteY2" fmla="*/ 151998 h 812606"/>
                <a:gd name="connsiteX3" fmla="*/ 578495 w 13788429"/>
                <a:gd name="connsiteY3" fmla="*/ 300594 h 812606"/>
                <a:gd name="connsiteX4" fmla="*/ 626701 w 13788429"/>
                <a:gd name="connsiteY4" fmla="*/ 347933 h 812606"/>
                <a:gd name="connsiteX5" fmla="*/ 631015 w 13788429"/>
                <a:gd name="connsiteY5" fmla="*/ 339310 h 812606"/>
                <a:gd name="connsiteX6" fmla="*/ 1503442 w 13788429"/>
                <a:gd name="connsiteY6" fmla="*/ 383867 h 812606"/>
                <a:gd name="connsiteX7" fmla="*/ 1503694 w 13788429"/>
                <a:gd name="connsiteY7" fmla="*/ 383458 h 812606"/>
                <a:gd name="connsiteX8" fmla="*/ 1505186 w 13788429"/>
                <a:gd name="connsiteY8" fmla="*/ 380364 h 812606"/>
                <a:gd name="connsiteX9" fmla="*/ 1531972 w 13788429"/>
                <a:gd name="connsiteY9" fmla="*/ 332394 h 812606"/>
                <a:gd name="connsiteX10" fmla="*/ 1545227 w 13788429"/>
                <a:gd name="connsiteY10" fmla="*/ 311759 h 812606"/>
                <a:gd name="connsiteX11" fmla="*/ 1562717 w 13788429"/>
                <a:gd name="connsiteY11" fmla="*/ 271323 h 812606"/>
                <a:gd name="connsiteX12" fmla="*/ 1555025 w 13788429"/>
                <a:gd name="connsiteY12" fmla="*/ 296507 h 812606"/>
                <a:gd name="connsiteX13" fmla="*/ 1561135 w 13788429"/>
                <a:gd name="connsiteY13" fmla="*/ 286995 h 812606"/>
                <a:gd name="connsiteX14" fmla="*/ 2052887 w 13788429"/>
                <a:gd name="connsiteY14" fmla="*/ 5 h 812606"/>
                <a:gd name="connsiteX15" fmla="*/ 2423314 w 13788429"/>
                <a:gd name="connsiteY15" fmla="*/ 148601 h 812606"/>
                <a:gd name="connsiteX16" fmla="*/ 2471520 w 13788429"/>
                <a:gd name="connsiteY16" fmla="*/ 195940 h 812606"/>
                <a:gd name="connsiteX17" fmla="*/ 2475834 w 13788429"/>
                <a:gd name="connsiteY17" fmla="*/ 187316 h 812606"/>
                <a:gd name="connsiteX18" fmla="*/ 2485370 w 13788429"/>
                <a:gd name="connsiteY18" fmla="*/ 204981 h 812606"/>
                <a:gd name="connsiteX19" fmla="*/ 2925199 w 13788429"/>
                <a:gd name="connsiteY19" fmla="*/ 492306 h 812606"/>
                <a:gd name="connsiteX20" fmla="*/ 3190809 w 13788429"/>
                <a:gd name="connsiteY20" fmla="*/ 401519 h 812606"/>
                <a:gd name="connsiteX21" fmla="*/ 3236013 w 13788429"/>
                <a:gd name="connsiteY21" fmla="*/ 363610 h 812606"/>
                <a:gd name="connsiteX22" fmla="*/ 3241590 w 13788429"/>
                <a:gd name="connsiteY22" fmla="*/ 356534 h 812606"/>
                <a:gd name="connsiteX23" fmla="*/ 3275719 w 13788429"/>
                <a:gd name="connsiteY23" fmla="*/ 323696 h 812606"/>
                <a:gd name="connsiteX24" fmla="*/ 3300791 w 13788429"/>
                <a:gd name="connsiteY24" fmla="*/ 296657 h 812606"/>
                <a:gd name="connsiteX25" fmla="*/ 3390026 w 13788429"/>
                <a:gd name="connsiteY25" fmla="*/ 159813 h 812606"/>
                <a:gd name="connsiteX26" fmla="*/ 3407536 w 13788429"/>
                <a:gd name="connsiteY26" fmla="*/ 119329 h 812606"/>
                <a:gd name="connsiteX27" fmla="*/ 3389853 w 13788429"/>
                <a:gd name="connsiteY27" fmla="*/ 177230 h 812606"/>
                <a:gd name="connsiteX28" fmla="*/ 3353515 w 13788429"/>
                <a:gd name="connsiteY28" fmla="*/ 258678 h 812606"/>
                <a:gd name="connsiteX29" fmla="*/ 3394793 w 13788429"/>
                <a:gd name="connsiteY29" fmla="*/ 229401 h 812606"/>
                <a:gd name="connsiteX30" fmla="*/ 3668366 w 13788429"/>
                <a:gd name="connsiteY30" fmla="*/ 151996 h 812606"/>
                <a:gd name="connsiteX31" fmla="*/ 4038793 w 13788429"/>
                <a:gd name="connsiteY31" fmla="*/ 300592 h 812606"/>
                <a:gd name="connsiteX32" fmla="*/ 4086999 w 13788429"/>
                <a:gd name="connsiteY32" fmla="*/ 347931 h 812606"/>
                <a:gd name="connsiteX33" fmla="*/ 4091313 w 13788429"/>
                <a:gd name="connsiteY33" fmla="*/ 339308 h 812606"/>
                <a:gd name="connsiteX34" fmla="*/ 4100849 w 13788429"/>
                <a:gd name="connsiteY34" fmla="*/ 356972 h 812606"/>
                <a:gd name="connsiteX35" fmla="*/ 4540678 w 13788429"/>
                <a:gd name="connsiteY35" fmla="*/ 644298 h 812606"/>
                <a:gd name="connsiteX36" fmla="*/ 4963740 w 13788429"/>
                <a:gd name="connsiteY36" fmla="*/ 383865 h 812606"/>
                <a:gd name="connsiteX37" fmla="*/ 4963992 w 13788429"/>
                <a:gd name="connsiteY37" fmla="*/ 383456 h 812606"/>
                <a:gd name="connsiteX38" fmla="*/ 4965484 w 13788429"/>
                <a:gd name="connsiteY38" fmla="*/ 380362 h 812606"/>
                <a:gd name="connsiteX39" fmla="*/ 4992270 w 13788429"/>
                <a:gd name="connsiteY39" fmla="*/ 332392 h 812606"/>
                <a:gd name="connsiteX40" fmla="*/ 5005525 w 13788429"/>
                <a:gd name="connsiteY40" fmla="*/ 311757 h 812606"/>
                <a:gd name="connsiteX41" fmla="*/ 5023015 w 13788429"/>
                <a:gd name="connsiteY41" fmla="*/ 271321 h 812606"/>
                <a:gd name="connsiteX42" fmla="*/ 5015323 w 13788429"/>
                <a:gd name="connsiteY42" fmla="*/ 296505 h 812606"/>
                <a:gd name="connsiteX43" fmla="*/ 5021433 w 13788429"/>
                <a:gd name="connsiteY43" fmla="*/ 286993 h 812606"/>
                <a:gd name="connsiteX44" fmla="*/ 5513185 w 13788429"/>
                <a:gd name="connsiteY44" fmla="*/ 3 h 812606"/>
                <a:gd name="connsiteX45" fmla="*/ 5883612 w 13788429"/>
                <a:gd name="connsiteY45" fmla="*/ 148599 h 812606"/>
                <a:gd name="connsiteX46" fmla="*/ 5931818 w 13788429"/>
                <a:gd name="connsiteY46" fmla="*/ 195938 h 812606"/>
                <a:gd name="connsiteX47" fmla="*/ 5936132 w 13788429"/>
                <a:gd name="connsiteY47" fmla="*/ 187314 h 812606"/>
                <a:gd name="connsiteX48" fmla="*/ 5945668 w 13788429"/>
                <a:gd name="connsiteY48" fmla="*/ 204979 h 812606"/>
                <a:gd name="connsiteX49" fmla="*/ 6385497 w 13788429"/>
                <a:gd name="connsiteY49" fmla="*/ 492304 h 812606"/>
                <a:gd name="connsiteX50" fmla="*/ 6651107 w 13788429"/>
                <a:gd name="connsiteY50" fmla="*/ 401517 h 812606"/>
                <a:gd name="connsiteX51" fmla="*/ 6696311 w 13788429"/>
                <a:gd name="connsiteY51" fmla="*/ 363608 h 812606"/>
                <a:gd name="connsiteX52" fmla="*/ 6701888 w 13788429"/>
                <a:gd name="connsiteY52" fmla="*/ 356532 h 812606"/>
                <a:gd name="connsiteX53" fmla="*/ 6736017 w 13788429"/>
                <a:gd name="connsiteY53" fmla="*/ 323694 h 812606"/>
                <a:gd name="connsiteX54" fmla="*/ 6761089 w 13788429"/>
                <a:gd name="connsiteY54" fmla="*/ 296655 h 812606"/>
                <a:gd name="connsiteX55" fmla="*/ 6850324 w 13788429"/>
                <a:gd name="connsiteY55" fmla="*/ 159811 h 812606"/>
                <a:gd name="connsiteX56" fmla="*/ 6867834 w 13788429"/>
                <a:gd name="connsiteY56" fmla="*/ 119327 h 812606"/>
                <a:gd name="connsiteX57" fmla="*/ 6850150 w 13788429"/>
                <a:gd name="connsiteY57" fmla="*/ 177228 h 812606"/>
                <a:gd name="connsiteX58" fmla="*/ 6813812 w 13788429"/>
                <a:gd name="connsiteY58" fmla="*/ 258677 h 812606"/>
                <a:gd name="connsiteX59" fmla="*/ 6855091 w 13788429"/>
                <a:gd name="connsiteY59" fmla="*/ 229399 h 812606"/>
                <a:gd name="connsiteX60" fmla="*/ 7128664 w 13788429"/>
                <a:gd name="connsiteY60" fmla="*/ 151994 h 812606"/>
                <a:gd name="connsiteX61" fmla="*/ 7499091 w 13788429"/>
                <a:gd name="connsiteY61" fmla="*/ 300590 h 812606"/>
                <a:gd name="connsiteX62" fmla="*/ 7547297 w 13788429"/>
                <a:gd name="connsiteY62" fmla="*/ 347929 h 812606"/>
                <a:gd name="connsiteX63" fmla="*/ 7551611 w 13788429"/>
                <a:gd name="connsiteY63" fmla="*/ 339306 h 812606"/>
                <a:gd name="connsiteX64" fmla="*/ 7561147 w 13788429"/>
                <a:gd name="connsiteY64" fmla="*/ 356970 h 812606"/>
                <a:gd name="connsiteX65" fmla="*/ 8000975 w 13788429"/>
                <a:gd name="connsiteY65" fmla="*/ 644296 h 812606"/>
                <a:gd name="connsiteX66" fmla="*/ 8424038 w 13788429"/>
                <a:gd name="connsiteY66" fmla="*/ 383863 h 812606"/>
                <a:gd name="connsiteX67" fmla="*/ 8424289 w 13788429"/>
                <a:gd name="connsiteY67" fmla="*/ 383454 h 812606"/>
                <a:gd name="connsiteX68" fmla="*/ 8425782 w 13788429"/>
                <a:gd name="connsiteY68" fmla="*/ 380360 h 812606"/>
                <a:gd name="connsiteX69" fmla="*/ 8452568 w 13788429"/>
                <a:gd name="connsiteY69" fmla="*/ 332390 h 812606"/>
                <a:gd name="connsiteX70" fmla="*/ 8465822 w 13788429"/>
                <a:gd name="connsiteY70" fmla="*/ 311755 h 812606"/>
                <a:gd name="connsiteX71" fmla="*/ 8483313 w 13788429"/>
                <a:gd name="connsiteY71" fmla="*/ 271319 h 812606"/>
                <a:gd name="connsiteX72" fmla="*/ 8475621 w 13788429"/>
                <a:gd name="connsiteY72" fmla="*/ 296503 h 812606"/>
                <a:gd name="connsiteX73" fmla="*/ 8481731 w 13788429"/>
                <a:gd name="connsiteY73" fmla="*/ 286991 h 812606"/>
                <a:gd name="connsiteX74" fmla="*/ 8973483 w 13788429"/>
                <a:gd name="connsiteY74" fmla="*/ 1 h 812606"/>
                <a:gd name="connsiteX75" fmla="*/ 9343910 w 13788429"/>
                <a:gd name="connsiteY75" fmla="*/ 148597 h 812606"/>
                <a:gd name="connsiteX76" fmla="*/ 9392116 w 13788429"/>
                <a:gd name="connsiteY76" fmla="*/ 195936 h 812606"/>
                <a:gd name="connsiteX77" fmla="*/ 9396430 w 13788429"/>
                <a:gd name="connsiteY77" fmla="*/ 187312 h 812606"/>
                <a:gd name="connsiteX78" fmla="*/ 9405966 w 13788429"/>
                <a:gd name="connsiteY78" fmla="*/ 204977 h 812606"/>
                <a:gd name="connsiteX79" fmla="*/ 9845794 w 13788429"/>
                <a:gd name="connsiteY79" fmla="*/ 492302 h 812606"/>
                <a:gd name="connsiteX80" fmla="*/ 10111405 w 13788429"/>
                <a:gd name="connsiteY80" fmla="*/ 401515 h 812606"/>
                <a:gd name="connsiteX81" fmla="*/ 10156612 w 13788429"/>
                <a:gd name="connsiteY81" fmla="*/ 363604 h 812606"/>
                <a:gd name="connsiteX82" fmla="*/ 10162186 w 13788429"/>
                <a:gd name="connsiteY82" fmla="*/ 356531 h 812606"/>
                <a:gd name="connsiteX83" fmla="*/ 10196306 w 13788429"/>
                <a:gd name="connsiteY83" fmla="*/ 323702 h 812606"/>
                <a:gd name="connsiteX84" fmla="*/ 10221387 w 13788429"/>
                <a:gd name="connsiteY84" fmla="*/ 296653 h 812606"/>
                <a:gd name="connsiteX85" fmla="*/ 10310622 w 13788429"/>
                <a:gd name="connsiteY85" fmla="*/ 159809 h 812606"/>
                <a:gd name="connsiteX86" fmla="*/ 10328132 w 13788429"/>
                <a:gd name="connsiteY86" fmla="*/ 119325 h 812606"/>
                <a:gd name="connsiteX87" fmla="*/ 10310448 w 13788429"/>
                <a:gd name="connsiteY87" fmla="*/ 177226 h 812606"/>
                <a:gd name="connsiteX88" fmla="*/ 10274109 w 13788429"/>
                <a:gd name="connsiteY88" fmla="*/ 258676 h 812606"/>
                <a:gd name="connsiteX89" fmla="*/ 10315389 w 13788429"/>
                <a:gd name="connsiteY89" fmla="*/ 229399 h 812606"/>
                <a:gd name="connsiteX90" fmla="*/ 10588962 w 13788429"/>
                <a:gd name="connsiteY90" fmla="*/ 151993 h 812606"/>
                <a:gd name="connsiteX91" fmla="*/ 10959389 w 13788429"/>
                <a:gd name="connsiteY91" fmla="*/ 300589 h 812606"/>
                <a:gd name="connsiteX92" fmla="*/ 11007595 w 13788429"/>
                <a:gd name="connsiteY92" fmla="*/ 347928 h 812606"/>
                <a:gd name="connsiteX93" fmla="*/ 11011909 w 13788429"/>
                <a:gd name="connsiteY93" fmla="*/ 339305 h 812606"/>
                <a:gd name="connsiteX94" fmla="*/ 11021444 w 13788429"/>
                <a:gd name="connsiteY94" fmla="*/ 356969 h 812606"/>
                <a:gd name="connsiteX95" fmla="*/ 11461274 w 13788429"/>
                <a:gd name="connsiteY95" fmla="*/ 644295 h 812606"/>
                <a:gd name="connsiteX96" fmla="*/ 11884336 w 13788429"/>
                <a:gd name="connsiteY96" fmla="*/ 383862 h 812606"/>
                <a:gd name="connsiteX97" fmla="*/ 11884588 w 13788429"/>
                <a:gd name="connsiteY97" fmla="*/ 383453 h 812606"/>
                <a:gd name="connsiteX98" fmla="*/ 11886080 w 13788429"/>
                <a:gd name="connsiteY98" fmla="*/ 380359 h 812606"/>
                <a:gd name="connsiteX99" fmla="*/ 11912866 w 13788429"/>
                <a:gd name="connsiteY99" fmla="*/ 332389 h 812606"/>
                <a:gd name="connsiteX100" fmla="*/ 11926121 w 13788429"/>
                <a:gd name="connsiteY100" fmla="*/ 311754 h 812606"/>
                <a:gd name="connsiteX101" fmla="*/ 11943610 w 13788429"/>
                <a:gd name="connsiteY101" fmla="*/ 271318 h 812606"/>
                <a:gd name="connsiteX102" fmla="*/ 11935919 w 13788429"/>
                <a:gd name="connsiteY102" fmla="*/ 296502 h 812606"/>
                <a:gd name="connsiteX103" fmla="*/ 11942029 w 13788429"/>
                <a:gd name="connsiteY103" fmla="*/ 286990 h 812606"/>
                <a:gd name="connsiteX104" fmla="*/ 12433781 w 13788429"/>
                <a:gd name="connsiteY104" fmla="*/ 0 h 812606"/>
                <a:gd name="connsiteX105" fmla="*/ 12804208 w 13788429"/>
                <a:gd name="connsiteY105" fmla="*/ 148596 h 812606"/>
                <a:gd name="connsiteX106" fmla="*/ 12852414 w 13788429"/>
                <a:gd name="connsiteY106" fmla="*/ 195935 h 812606"/>
                <a:gd name="connsiteX107" fmla="*/ 12856728 w 13788429"/>
                <a:gd name="connsiteY107" fmla="*/ 187311 h 812606"/>
                <a:gd name="connsiteX108" fmla="*/ 12866264 w 13788429"/>
                <a:gd name="connsiteY108" fmla="*/ 204976 h 812606"/>
                <a:gd name="connsiteX109" fmla="*/ 13306093 w 13788429"/>
                <a:gd name="connsiteY109" fmla="*/ 492302 h 812606"/>
                <a:gd name="connsiteX110" fmla="*/ 13770920 w 13788429"/>
                <a:gd name="connsiteY110" fmla="*/ 159808 h 812606"/>
                <a:gd name="connsiteX111" fmla="*/ 13788429 w 13788429"/>
                <a:gd name="connsiteY111" fmla="*/ 119324 h 812606"/>
                <a:gd name="connsiteX112" fmla="*/ 13770746 w 13788429"/>
                <a:gd name="connsiteY112" fmla="*/ 177225 h 812606"/>
                <a:gd name="connsiteX113" fmla="*/ 13177080 w 13788429"/>
                <a:gd name="connsiteY113" fmla="*/ 660610 h 812606"/>
                <a:gd name="connsiteX114" fmla="*/ 12806653 w 13788429"/>
                <a:gd name="connsiteY114" fmla="*/ 512014 h 812606"/>
                <a:gd name="connsiteX115" fmla="*/ 12758447 w 13788429"/>
                <a:gd name="connsiteY115" fmla="*/ 464675 h 812606"/>
                <a:gd name="connsiteX116" fmla="*/ 12754132 w 13788429"/>
                <a:gd name="connsiteY116" fmla="*/ 473298 h 812606"/>
                <a:gd name="connsiteX117" fmla="*/ 12744597 w 13788429"/>
                <a:gd name="connsiteY117" fmla="*/ 455634 h 812606"/>
                <a:gd name="connsiteX118" fmla="*/ 12304768 w 13788429"/>
                <a:gd name="connsiteY118" fmla="*/ 168308 h 812606"/>
                <a:gd name="connsiteX119" fmla="*/ 11881706 w 13788429"/>
                <a:gd name="connsiteY119" fmla="*/ 428741 h 812606"/>
                <a:gd name="connsiteX120" fmla="*/ 11881454 w 13788429"/>
                <a:gd name="connsiteY120" fmla="*/ 429150 h 812606"/>
                <a:gd name="connsiteX121" fmla="*/ 11879962 w 13788429"/>
                <a:gd name="connsiteY121" fmla="*/ 432244 h 812606"/>
                <a:gd name="connsiteX122" fmla="*/ 11853175 w 13788429"/>
                <a:gd name="connsiteY122" fmla="*/ 480214 h 812606"/>
                <a:gd name="connsiteX123" fmla="*/ 11839921 w 13788429"/>
                <a:gd name="connsiteY123" fmla="*/ 500849 h 812606"/>
                <a:gd name="connsiteX124" fmla="*/ 11822431 w 13788429"/>
                <a:gd name="connsiteY124" fmla="*/ 541285 h 812606"/>
                <a:gd name="connsiteX125" fmla="*/ 11830122 w 13788429"/>
                <a:gd name="connsiteY125" fmla="*/ 516101 h 812606"/>
                <a:gd name="connsiteX126" fmla="*/ 11824013 w 13788429"/>
                <a:gd name="connsiteY126" fmla="*/ 525613 h 812606"/>
                <a:gd name="connsiteX127" fmla="*/ 11332260 w 13788429"/>
                <a:gd name="connsiteY127" fmla="*/ 812603 h 812606"/>
                <a:gd name="connsiteX128" fmla="*/ 10961833 w 13788429"/>
                <a:gd name="connsiteY128" fmla="*/ 664007 h 812606"/>
                <a:gd name="connsiteX129" fmla="*/ 10913627 w 13788429"/>
                <a:gd name="connsiteY129" fmla="*/ 616668 h 812606"/>
                <a:gd name="connsiteX130" fmla="*/ 10909313 w 13788429"/>
                <a:gd name="connsiteY130" fmla="*/ 625292 h 812606"/>
                <a:gd name="connsiteX131" fmla="*/ 10899778 w 13788429"/>
                <a:gd name="connsiteY131" fmla="*/ 607627 h 812606"/>
                <a:gd name="connsiteX132" fmla="*/ 10459949 w 13788429"/>
                <a:gd name="connsiteY132" fmla="*/ 320302 h 812606"/>
                <a:gd name="connsiteX133" fmla="*/ 10194338 w 13788429"/>
                <a:gd name="connsiteY133" fmla="*/ 411089 h 812606"/>
                <a:gd name="connsiteX134" fmla="*/ 10149131 w 13788429"/>
                <a:gd name="connsiteY134" fmla="*/ 449000 h 812606"/>
                <a:gd name="connsiteX135" fmla="*/ 10143558 w 13788429"/>
                <a:gd name="connsiteY135" fmla="*/ 456073 h 812606"/>
                <a:gd name="connsiteX136" fmla="*/ 10109437 w 13788429"/>
                <a:gd name="connsiteY136" fmla="*/ 488902 h 812606"/>
                <a:gd name="connsiteX137" fmla="*/ 10084356 w 13788429"/>
                <a:gd name="connsiteY137" fmla="*/ 515951 h 812606"/>
                <a:gd name="connsiteX138" fmla="*/ 9995121 w 13788429"/>
                <a:gd name="connsiteY138" fmla="*/ 652795 h 812606"/>
                <a:gd name="connsiteX139" fmla="*/ 9977611 w 13788429"/>
                <a:gd name="connsiteY139" fmla="*/ 693279 h 812606"/>
                <a:gd name="connsiteX140" fmla="*/ 9995295 w 13788429"/>
                <a:gd name="connsiteY140" fmla="*/ 635378 h 812606"/>
                <a:gd name="connsiteX141" fmla="*/ 10031634 w 13788429"/>
                <a:gd name="connsiteY141" fmla="*/ 553928 h 812606"/>
                <a:gd name="connsiteX142" fmla="*/ 9990354 w 13788429"/>
                <a:gd name="connsiteY142" fmla="*/ 583206 h 812606"/>
                <a:gd name="connsiteX143" fmla="*/ 9716782 w 13788429"/>
                <a:gd name="connsiteY143" fmla="*/ 660611 h 812606"/>
                <a:gd name="connsiteX144" fmla="*/ 9346355 w 13788429"/>
                <a:gd name="connsiteY144" fmla="*/ 512015 h 812606"/>
                <a:gd name="connsiteX145" fmla="*/ 9298148 w 13788429"/>
                <a:gd name="connsiteY145" fmla="*/ 464676 h 812606"/>
                <a:gd name="connsiteX146" fmla="*/ 9293835 w 13788429"/>
                <a:gd name="connsiteY146" fmla="*/ 473299 h 812606"/>
                <a:gd name="connsiteX147" fmla="*/ 9284299 w 13788429"/>
                <a:gd name="connsiteY147" fmla="*/ 455635 h 812606"/>
                <a:gd name="connsiteX148" fmla="*/ 8844469 w 13788429"/>
                <a:gd name="connsiteY148" fmla="*/ 168309 h 812606"/>
                <a:gd name="connsiteX149" fmla="*/ 8421407 w 13788429"/>
                <a:gd name="connsiteY149" fmla="*/ 428742 h 812606"/>
                <a:gd name="connsiteX150" fmla="*/ 8421156 w 13788429"/>
                <a:gd name="connsiteY150" fmla="*/ 429151 h 812606"/>
                <a:gd name="connsiteX151" fmla="*/ 8419664 w 13788429"/>
                <a:gd name="connsiteY151" fmla="*/ 432245 h 812606"/>
                <a:gd name="connsiteX152" fmla="*/ 8392878 w 13788429"/>
                <a:gd name="connsiteY152" fmla="*/ 480215 h 812606"/>
                <a:gd name="connsiteX153" fmla="*/ 8379622 w 13788429"/>
                <a:gd name="connsiteY153" fmla="*/ 500850 h 812606"/>
                <a:gd name="connsiteX154" fmla="*/ 8362133 w 13788429"/>
                <a:gd name="connsiteY154" fmla="*/ 541286 h 812606"/>
                <a:gd name="connsiteX155" fmla="*/ 8369824 w 13788429"/>
                <a:gd name="connsiteY155" fmla="*/ 516102 h 812606"/>
                <a:gd name="connsiteX156" fmla="*/ 8363714 w 13788429"/>
                <a:gd name="connsiteY156" fmla="*/ 525614 h 812606"/>
                <a:gd name="connsiteX157" fmla="*/ 7871963 w 13788429"/>
                <a:gd name="connsiteY157" fmla="*/ 812604 h 812606"/>
                <a:gd name="connsiteX158" fmla="*/ 7501535 w 13788429"/>
                <a:gd name="connsiteY158" fmla="*/ 664008 h 812606"/>
                <a:gd name="connsiteX159" fmla="*/ 7453329 w 13788429"/>
                <a:gd name="connsiteY159" fmla="*/ 616669 h 812606"/>
                <a:gd name="connsiteX160" fmla="*/ 7449015 w 13788429"/>
                <a:gd name="connsiteY160" fmla="*/ 625293 h 812606"/>
                <a:gd name="connsiteX161" fmla="*/ 7439480 w 13788429"/>
                <a:gd name="connsiteY161" fmla="*/ 607628 h 812606"/>
                <a:gd name="connsiteX162" fmla="*/ 6999650 w 13788429"/>
                <a:gd name="connsiteY162" fmla="*/ 320302 h 812606"/>
                <a:gd name="connsiteX163" fmla="*/ 6734041 w 13788429"/>
                <a:gd name="connsiteY163" fmla="*/ 411089 h 812606"/>
                <a:gd name="connsiteX164" fmla="*/ 6688836 w 13788429"/>
                <a:gd name="connsiteY164" fmla="*/ 448999 h 812606"/>
                <a:gd name="connsiteX165" fmla="*/ 6683260 w 13788429"/>
                <a:gd name="connsiteY165" fmla="*/ 456075 h 812606"/>
                <a:gd name="connsiteX166" fmla="*/ 6649130 w 13788429"/>
                <a:gd name="connsiteY166" fmla="*/ 488913 h 812606"/>
                <a:gd name="connsiteX167" fmla="*/ 6624058 w 13788429"/>
                <a:gd name="connsiteY167" fmla="*/ 515952 h 812606"/>
                <a:gd name="connsiteX168" fmla="*/ 6534823 w 13788429"/>
                <a:gd name="connsiteY168" fmla="*/ 652796 h 812606"/>
                <a:gd name="connsiteX169" fmla="*/ 6517314 w 13788429"/>
                <a:gd name="connsiteY169" fmla="*/ 693280 h 812606"/>
                <a:gd name="connsiteX170" fmla="*/ 6534997 w 13788429"/>
                <a:gd name="connsiteY170" fmla="*/ 635379 h 812606"/>
                <a:gd name="connsiteX171" fmla="*/ 6571335 w 13788429"/>
                <a:gd name="connsiteY171" fmla="*/ 553930 h 812606"/>
                <a:gd name="connsiteX172" fmla="*/ 6530056 w 13788429"/>
                <a:gd name="connsiteY172" fmla="*/ 583208 h 812606"/>
                <a:gd name="connsiteX173" fmla="*/ 6256484 w 13788429"/>
                <a:gd name="connsiteY173" fmla="*/ 660613 h 812606"/>
                <a:gd name="connsiteX174" fmla="*/ 5886057 w 13788429"/>
                <a:gd name="connsiteY174" fmla="*/ 512017 h 812606"/>
                <a:gd name="connsiteX175" fmla="*/ 5837850 w 13788429"/>
                <a:gd name="connsiteY175" fmla="*/ 464678 h 812606"/>
                <a:gd name="connsiteX176" fmla="*/ 5833537 w 13788429"/>
                <a:gd name="connsiteY176" fmla="*/ 473301 h 812606"/>
                <a:gd name="connsiteX177" fmla="*/ 5824001 w 13788429"/>
                <a:gd name="connsiteY177" fmla="*/ 455637 h 812606"/>
                <a:gd name="connsiteX178" fmla="*/ 5384172 w 13788429"/>
                <a:gd name="connsiteY178" fmla="*/ 168311 h 812606"/>
                <a:gd name="connsiteX179" fmla="*/ 4961110 w 13788429"/>
                <a:gd name="connsiteY179" fmla="*/ 428744 h 812606"/>
                <a:gd name="connsiteX180" fmla="*/ 4960858 w 13788429"/>
                <a:gd name="connsiteY180" fmla="*/ 429153 h 812606"/>
                <a:gd name="connsiteX181" fmla="*/ 4959366 w 13788429"/>
                <a:gd name="connsiteY181" fmla="*/ 432247 h 812606"/>
                <a:gd name="connsiteX182" fmla="*/ 4932580 w 13788429"/>
                <a:gd name="connsiteY182" fmla="*/ 480217 h 812606"/>
                <a:gd name="connsiteX183" fmla="*/ 4919324 w 13788429"/>
                <a:gd name="connsiteY183" fmla="*/ 500852 h 812606"/>
                <a:gd name="connsiteX184" fmla="*/ 4901835 w 13788429"/>
                <a:gd name="connsiteY184" fmla="*/ 541288 h 812606"/>
                <a:gd name="connsiteX185" fmla="*/ 4909527 w 13788429"/>
                <a:gd name="connsiteY185" fmla="*/ 516104 h 812606"/>
                <a:gd name="connsiteX186" fmla="*/ 4903416 w 13788429"/>
                <a:gd name="connsiteY186" fmla="*/ 525616 h 812606"/>
                <a:gd name="connsiteX187" fmla="*/ 4411665 w 13788429"/>
                <a:gd name="connsiteY187" fmla="*/ 812606 h 812606"/>
                <a:gd name="connsiteX188" fmla="*/ 4041238 w 13788429"/>
                <a:gd name="connsiteY188" fmla="*/ 664010 h 812606"/>
                <a:gd name="connsiteX189" fmla="*/ 3993031 w 13788429"/>
                <a:gd name="connsiteY189" fmla="*/ 616671 h 812606"/>
                <a:gd name="connsiteX190" fmla="*/ 3988718 w 13788429"/>
                <a:gd name="connsiteY190" fmla="*/ 625295 h 812606"/>
                <a:gd name="connsiteX191" fmla="*/ 3979182 w 13788429"/>
                <a:gd name="connsiteY191" fmla="*/ 607630 h 812606"/>
                <a:gd name="connsiteX192" fmla="*/ 3539353 w 13788429"/>
                <a:gd name="connsiteY192" fmla="*/ 320304 h 812606"/>
                <a:gd name="connsiteX193" fmla="*/ 3273743 w 13788429"/>
                <a:gd name="connsiteY193" fmla="*/ 411091 h 812606"/>
                <a:gd name="connsiteX194" fmla="*/ 3228539 w 13788429"/>
                <a:gd name="connsiteY194" fmla="*/ 449001 h 812606"/>
                <a:gd name="connsiteX195" fmla="*/ 3222962 w 13788429"/>
                <a:gd name="connsiteY195" fmla="*/ 456077 h 812606"/>
                <a:gd name="connsiteX196" fmla="*/ 3188833 w 13788429"/>
                <a:gd name="connsiteY196" fmla="*/ 488915 h 812606"/>
                <a:gd name="connsiteX197" fmla="*/ 3163761 w 13788429"/>
                <a:gd name="connsiteY197" fmla="*/ 515954 h 812606"/>
                <a:gd name="connsiteX198" fmla="*/ 3074526 w 13788429"/>
                <a:gd name="connsiteY198" fmla="*/ 652798 h 812606"/>
                <a:gd name="connsiteX199" fmla="*/ 3057016 w 13788429"/>
                <a:gd name="connsiteY199" fmla="*/ 693282 h 812606"/>
                <a:gd name="connsiteX200" fmla="*/ 3074699 w 13788429"/>
                <a:gd name="connsiteY200" fmla="*/ 635381 h 812606"/>
                <a:gd name="connsiteX201" fmla="*/ 3111037 w 13788429"/>
                <a:gd name="connsiteY201" fmla="*/ 553933 h 812606"/>
                <a:gd name="connsiteX202" fmla="*/ 3069759 w 13788429"/>
                <a:gd name="connsiteY202" fmla="*/ 583210 h 812606"/>
                <a:gd name="connsiteX203" fmla="*/ 2796186 w 13788429"/>
                <a:gd name="connsiteY203" fmla="*/ 660615 h 812606"/>
                <a:gd name="connsiteX204" fmla="*/ 2425759 w 13788429"/>
                <a:gd name="connsiteY204" fmla="*/ 512019 h 812606"/>
                <a:gd name="connsiteX205" fmla="*/ 2377553 w 13788429"/>
                <a:gd name="connsiteY205" fmla="*/ 464680 h 812606"/>
                <a:gd name="connsiteX206" fmla="*/ 2373239 w 13788429"/>
                <a:gd name="connsiteY206" fmla="*/ 473303 h 812606"/>
                <a:gd name="connsiteX207" fmla="*/ 2363703 w 13788429"/>
                <a:gd name="connsiteY207" fmla="*/ 455639 h 812606"/>
                <a:gd name="connsiteX208" fmla="*/ 1923874 w 13788429"/>
                <a:gd name="connsiteY208" fmla="*/ 168313 h 812606"/>
                <a:gd name="connsiteX209" fmla="*/ 1500812 w 13788429"/>
                <a:gd name="connsiteY209" fmla="*/ 428746 h 812606"/>
                <a:gd name="connsiteX210" fmla="*/ 1500560 w 13788429"/>
                <a:gd name="connsiteY210" fmla="*/ 429155 h 812606"/>
                <a:gd name="connsiteX211" fmla="*/ 1499068 w 13788429"/>
                <a:gd name="connsiteY211" fmla="*/ 432249 h 812606"/>
                <a:gd name="connsiteX212" fmla="*/ 1472282 w 13788429"/>
                <a:gd name="connsiteY212" fmla="*/ 480219 h 812606"/>
                <a:gd name="connsiteX213" fmla="*/ 1459026 w 13788429"/>
                <a:gd name="connsiteY213" fmla="*/ 500854 h 812606"/>
                <a:gd name="connsiteX214" fmla="*/ 1441537 w 13788429"/>
                <a:gd name="connsiteY214" fmla="*/ 541290 h 812606"/>
                <a:gd name="connsiteX215" fmla="*/ 1449229 w 13788429"/>
                <a:gd name="connsiteY215" fmla="*/ 516106 h 812606"/>
                <a:gd name="connsiteX216" fmla="*/ 1443118 w 13788429"/>
                <a:gd name="connsiteY216" fmla="*/ 525618 h 812606"/>
                <a:gd name="connsiteX0" fmla="*/ 1443118 w 13788429"/>
                <a:gd name="connsiteY0" fmla="*/ 525618 h 812606"/>
                <a:gd name="connsiteX1" fmla="*/ 79055 w 13788429"/>
                <a:gd name="connsiteY1" fmla="*/ 320306 h 812606"/>
                <a:gd name="connsiteX2" fmla="*/ 208068 w 13788429"/>
                <a:gd name="connsiteY2" fmla="*/ 151998 h 812606"/>
                <a:gd name="connsiteX3" fmla="*/ 578495 w 13788429"/>
                <a:gd name="connsiteY3" fmla="*/ 300594 h 812606"/>
                <a:gd name="connsiteX4" fmla="*/ 626701 w 13788429"/>
                <a:gd name="connsiteY4" fmla="*/ 347933 h 812606"/>
                <a:gd name="connsiteX5" fmla="*/ 1503442 w 13788429"/>
                <a:gd name="connsiteY5" fmla="*/ 383867 h 812606"/>
                <a:gd name="connsiteX6" fmla="*/ 1503694 w 13788429"/>
                <a:gd name="connsiteY6" fmla="*/ 383458 h 812606"/>
                <a:gd name="connsiteX7" fmla="*/ 1505186 w 13788429"/>
                <a:gd name="connsiteY7" fmla="*/ 380364 h 812606"/>
                <a:gd name="connsiteX8" fmla="*/ 1531972 w 13788429"/>
                <a:gd name="connsiteY8" fmla="*/ 332394 h 812606"/>
                <a:gd name="connsiteX9" fmla="*/ 1545227 w 13788429"/>
                <a:gd name="connsiteY9" fmla="*/ 311759 h 812606"/>
                <a:gd name="connsiteX10" fmla="*/ 1562717 w 13788429"/>
                <a:gd name="connsiteY10" fmla="*/ 271323 h 812606"/>
                <a:gd name="connsiteX11" fmla="*/ 1555025 w 13788429"/>
                <a:gd name="connsiteY11" fmla="*/ 296507 h 812606"/>
                <a:gd name="connsiteX12" fmla="*/ 1561135 w 13788429"/>
                <a:gd name="connsiteY12" fmla="*/ 286995 h 812606"/>
                <a:gd name="connsiteX13" fmla="*/ 2052887 w 13788429"/>
                <a:gd name="connsiteY13" fmla="*/ 5 h 812606"/>
                <a:gd name="connsiteX14" fmla="*/ 2423314 w 13788429"/>
                <a:gd name="connsiteY14" fmla="*/ 148601 h 812606"/>
                <a:gd name="connsiteX15" fmla="*/ 2471520 w 13788429"/>
                <a:gd name="connsiteY15" fmla="*/ 195940 h 812606"/>
                <a:gd name="connsiteX16" fmla="*/ 2475834 w 13788429"/>
                <a:gd name="connsiteY16" fmla="*/ 187316 h 812606"/>
                <a:gd name="connsiteX17" fmla="*/ 2485370 w 13788429"/>
                <a:gd name="connsiteY17" fmla="*/ 204981 h 812606"/>
                <a:gd name="connsiteX18" fmla="*/ 2925199 w 13788429"/>
                <a:gd name="connsiteY18" fmla="*/ 492306 h 812606"/>
                <a:gd name="connsiteX19" fmla="*/ 3190809 w 13788429"/>
                <a:gd name="connsiteY19" fmla="*/ 401519 h 812606"/>
                <a:gd name="connsiteX20" fmla="*/ 3236013 w 13788429"/>
                <a:gd name="connsiteY20" fmla="*/ 363610 h 812606"/>
                <a:gd name="connsiteX21" fmla="*/ 3241590 w 13788429"/>
                <a:gd name="connsiteY21" fmla="*/ 356534 h 812606"/>
                <a:gd name="connsiteX22" fmla="*/ 3275719 w 13788429"/>
                <a:gd name="connsiteY22" fmla="*/ 323696 h 812606"/>
                <a:gd name="connsiteX23" fmla="*/ 3300791 w 13788429"/>
                <a:gd name="connsiteY23" fmla="*/ 296657 h 812606"/>
                <a:gd name="connsiteX24" fmla="*/ 3390026 w 13788429"/>
                <a:gd name="connsiteY24" fmla="*/ 159813 h 812606"/>
                <a:gd name="connsiteX25" fmla="*/ 3407536 w 13788429"/>
                <a:gd name="connsiteY25" fmla="*/ 119329 h 812606"/>
                <a:gd name="connsiteX26" fmla="*/ 3389853 w 13788429"/>
                <a:gd name="connsiteY26" fmla="*/ 177230 h 812606"/>
                <a:gd name="connsiteX27" fmla="*/ 3353515 w 13788429"/>
                <a:gd name="connsiteY27" fmla="*/ 258678 h 812606"/>
                <a:gd name="connsiteX28" fmla="*/ 3394793 w 13788429"/>
                <a:gd name="connsiteY28" fmla="*/ 229401 h 812606"/>
                <a:gd name="connsiteX29" fmla="*/ 3668366 w 13788429"/>
                <a:gd name="connsiteY29" fmla="*/ 151996 h 812606"/>
                <a:gd name="connsiteX30" fmla="*/ 4038793 w 13788429"/>
                <a:gd name="connsiteY30" fmla="*/ 300592 h 812606"/>
                <a:gd name="connsiteX31" fmla="*/ 4086999 w 13788429"/>
                <a:gd name="connsiteY31" fmla="*/ 347931 h 812606"/>
                <a:gd name="connsiteX32" fmla="*/ 4091313 w 13788429"/>
                <a:gd name="connsiteY32" fmla="*/ 339308 h 812606"/>
                <a:gd name="connsiteX33" fmla="*/ 4100849 w 13788429"/>
                <a:gd name="connsiteY33" fmla="*/ 356972 h 812606"/>
                <a:gd name="connsiteX34" fmla="*/ 4540678 w 13788429"/>
                <a:gd name="connsiteY34" fmla="*/ 644298 h 812606"/>
                <a:gd name="connsiteX35" fmla="*/ 4963740 w 13788429"/>
                <a:gd name="connsiteY35" fmla="*/ 383865 h 812606"/>
                <a:gd name="connsiteX36" fmla="*/ 4963992 w 13788429"/>
                <a:gd name="connsiteY36" fmla="*/ 383456 h 812606"/>
                <a:gd name="connsiteX37" fmla="*/ 4965484 w 13788429"/>
                <a:gd name="connsiteY37" fmla="*/ 380362 h 812606"/>
                <a:gd name="connsiteX38" fmla="*/ 4992270 w 13788429"/>
                <a:gd name="connsiteY38" fmla="*/ 332392 h 812606"/>
                <a:gd name="connsiteX39" fmla="*/ 5005525 w 13788429"/>
                <a:gd name="connsiteY39" fmla="*/ 311757 h 812606"/>
                <a:gd name="connsiteX40" fmla="*/ 5023015 w 13788429"/>
                <a:gd name="connsiteY40" fmla="*/ 271321 h 812606"/>
                <a:gd name="connsiteX41" fmla="*/ 5015323 w 13788429"/>
                <a:gd name="connsiteY41" fmla="*/ 296505 h 812606"/>
                <a:gd name="connsiteX42" fmla="*/ 5021433 w 13788429"/>
                <a:gd name="connsiteY42" fmla="*/ 286993 h 812606"/>
                <a:gd name="connsiteX43" fmla="*/ 5513185 w 13788429"/>
                <a:gd name="connsiteY43" fmla="*/ 3 h 812606"/>
                <a:gd name="connsiteX44" fmla="*/ 5883612 w 13788429"/>
                <a:gd name="connsiteY44" fmla="*/ 148599 h 812606"/>
                <a:gd name="connsiteX45" fmla="*/ 5931818 w 13788429"/>
                <a:gd name="connsiteY45" fmla="*/ 195938 h 812606"/>
                <a:gd name="connsiteX46" fmla="*/ 5936132 w 13788429"/>
                <a:gd name="connsiteY46" fmla="*/ 187314 h 812606"/>
                <a:gd name="connsiteX47" fmla="*/ 5945668 w 13788429"/>
                <a:gd name="connsiteY47" fmla="*/ 204979 h 812606"/>
                <a:gd name="connsiteX48" fmla="*/ 6385497 w 13788429"/>
                <a:gd name="connsiteY48" fmla="*/ 492304 h 812606"/>
                <a:gd name="connsiteX49" fmla="*/ 6651107 w 13788429"/>
                <a:gd name="connsiteY49" fmla="*/ 401517 h 812606"/>
                <a:gd name="connsiteX50" fmla="*/ 6696311 w 13788429"/>
                <a:gd name="connsiteY50" fmla="*/ 363608 h 812606"/>
                <a:gd name="connsiteX51" fmla="*/ 6701888 w 13788429"/>
                <a:gd name="connsiteY51" fmla="*/ 356532 h 812606"/>
                <a:gd name="connsiteX52" fmla="*/ 6736017 w 13788429"/>
                <a:gd name="connsiteY52" fmla="*/ 323694 h 812606"/>
                <a:gd name="connsiteX53" fmla="*/ 6761089 w 13788429"/>
                <a:gd name="connsiteY53" fmla="*/ 296655 h 812606"/>
                <a:gd name="connsiteX54" fmla="*/ 6850324 w 13788429"/>
                <a:gd name="connsiteY54" fmla="*/ 159811 h 812606"/>
                <a:gd name="connsiteX55" fmla="*/ 6867834 w 13788429"/>
                <a:gd name="connsiteY55" fmla="*/ 119327 h 812606"/>
                <a:gd name="connsiteX56" fmla="*/ 6850150 w 13788429"/>
                <a:gd name="connsiteY56" fmla="*/ 177228 h 812606"/>
                <a:gd name="connsiteX57" fmla="*/ 6813812 w 13788429"/>
                <a:gd name="connsiteY57" fmla="*/ 258677 h 812606"/>
                <a:gd name="connsiteX58" fmla="*/ 6855091 w 13788429"/>
                <a:gd name="connsiteY58" fmla="*/ 229399 h 812606"/>
                <a:gd name="connsiteX59" fmla="*/ 7128664 w 13788429"/>
                <a:gd name="connsiteY59" fmla="*/ 151994 h 812606"/>
                <a:gd name="connsiteX60" fmla="*/ 7499091 w 13788429"/>
                <a:gd name="connsiteY60" fmla="*/ 300590 h 812606"/>
                <a:gd name="connsiteX61" fmla="*/ 7547297 w 13788429"/>
                <a:gd name="connsiteY61" fmla="*/ 347929 h 812606"/>
                <a:gd name="connsiteX62" fmla="*/ 7551611 w 13788429"/>
                <a:gd name="connsiteY62" fmla="*/ 339306 h 812606"/>
                <a:gd name="connsiteX63" fmla="*/ 7561147 w 13788429"/>
                <a:gd name="connsiteY63" fmla="*/ 356970 h 812606"/>
                <a:gd name="connsiteX64" fmla="*/ 8000975 w 13788429"/>
                <a:gd name="connsiteY64" fmla="*/ 644296 h 812606"/>
                <a:gd name="connsiteX65" fmla="*/ 8424038 w 13788429"/>
                <a:gd name="connsiteY65" fmla="*/ 383863 h 812606"/>
                <a:gd name="connsiteX66" fmla="*/ 8424289 w 13788429"/>
                <a:gd name="connsiteY66" fmla="*/ 383454 h 812606"/>
                <a:gd name="connsiteX67" fmla="*/ 8425782 w 13788429"/>
                <a:gd name="connsiteY67" fmla="*/ 380360 h 812606"/>
                <a:gd name="connsiteX68" fmla="*/ 8452568 w 13788429"/>
                <a:gd name="connsiteY68" fmla="*/ 332390 h 812606"/>
                <a:gd name="connsiteX69" fmla="*/ 8465822 w 13788429"/>
                <a:gd name="connsiteY69" fmla="*/ 311755 h 812606"/>
                <a:gd name="connsiteX70" fmla="*/ 8483313 w 13788429"/>
                <a:gd name="connsiteY70" fmla="*/ 271319 h 812606"/>
                <a:gd name="connsiteX71" fmla="*/ 8475621 w 13788429"/>
                <a:gd name="connsiteY71" fmla="*/ 296503 h 812606"/>
                <a:gd name="connsiteX72" fmla="*/ 8481731 w 13788429"/>
                <a:gd name="connsiteY72" fmla="*/ 286991 h 812606"/>
                <a:gd name="connsiteX73" fmla="*/ 8973483 w 13788429"/>
                <a:gd name="connsiteY73" fmla="*/ 1 h 812606"/>
                <a:gd name="connsiteX74" fmla="*/ 9343910 w 13788429"/>
                <a:gd name="connsiteY74" fmla="*/ 148597 h 812606"/>
                <a:gd name="connsiteX75" fmla="*/ 9392116 w 13788429"/>
                <a:gd name="connsiteY75" fmla="*/ 195936 h 812606"/>
                <a:gd name="connsiteX76" fmla="*/ 9396430 w 13788429"/>
                <a:gd name="connsiteY76" fmla="*/ 187312 h 812606"/>
                <a:gd name="connsiteX77" fmla="*/ 9405966 w 13788429"/>
                <a:gd name="connsiteY77" fmla="*/ 204977 h 812606"/>
                <a:gd name="connsiteX78" fmla="*/ 9845794 w 13788429"/>
                <a:gd name="connsiteY78" fmla="*/ 492302 h 812606"/>
                <a:gd name="connsiteX79" fmla="*/ 10111405 w 13788429"/>
                <a:gd name="connsiteY79" fmla="*/ 401515 h 812606"/>
                <a:gd name="connsiteX80" fmla="*/ 10156612 w 13788429"/>
                <a:gd name="connsiteY80" fmla="*/ 363604 h 812606"/>
                <a:gd name="connsiteX81" fmla="*/ 10162186 w 13788429"/>
                <a:gd name="connsiteY81" fmla="*/ 356531 h 812606"/>
                <a:gd name="connsiteX82" fmla="*/ 10196306 w 13788429"/>
                <a:gd name="connsiteY82" fmla="*/ 323702 h 812606"/>
                <a:gd name="connsiteX83" fmla="*/ 10221387 w 13788429"/>
                <a:gd name="connsiteY83" fmla="*/ 296653 h 812606"/>
                <a:gd name="connsiteX84" fmla="*/ 10310622 w 13788429"/>
                <a:gd name="connsiteY84" fmla="*/ 159809 h 812606"/>
                <a:gd name="connsiteX85" fmla="*/ 10328132 w 13788429"/>
                <a:gd name="connsiteY85" fmla="*/ 119325 h 812606"/>
                <a:gd name="connsiteX86" fmla="*/ 10310448 w 13788429"/>
                <a:gd name="connsiteY86" fmla="*/ 177226 h 812606"/>
                <a:gd name="connsiteX87" fmla="*/ 10274109 w 13788429"/>
                <a:gd name="connsiteY87" fmla="*/ 258676 h 812606"/>
                <a:gd name="connsiteX88" fmla="*/ 10315389 w 13788429"/>
                <a:gd name="connsiteY88" fmla="*/ 229399 h 812606"/>
                <a:gd name="connsiteX89" fmla="*/ 10588962 w 13788429"/>
                <a:gd name="connsiteY89" fmla="*/ 151993 h 812606"/>
                <a:gd name="connsiteX90" fmla="*/ 10959389 w 13788429"/>
                <a:gd name="connsiteY90" fmla="*/ 300589 h 812606"/>
                <a:gd name="connsiteX91" fmla="*/ 11007595 w 13788429"/>
                <a:gd name="connsiteY91" fmla="*/ 347928 h 812606"/>
                <a:gd name="connsiteX92" fmla="*/ 11011909 w 13788429"/>
                <a:gd name="connsiteY92" fmla="*/ 339305 h 812606"/>
                <a:gd name="connsiteX93" fmla="*/ 11021444 w 13788429"/>
                <a:gd name="connsiteY93" fmla="*/ 356969 h 812606"/>
                <a:gd name="connsiteX94" fmla="*/ 11461274 w 13788429"/>
                <a:gd name="connsiteY94" fmla="*/ 644295 h 812606"/>
                <a:gd name="connsiteX95" fmla="*/ 11884336 w 13788429"/>
                <a:gd name="connsiteY95" fmla="*/ 383862 h 812606"/>
                <a:gd name="connsiteX96" fmla="*/ 11884588 w 13788429"/>
                <a:gd name="connsiteY96" fmla="*/ 383453 h 812606"/>
                <a:gd name="connsiteX97" fmla="*/ 11886080 w 13788429"/>
                <a:gd name="connsiteY97" fmla="*/ 380359 h 812606"/>
                <a:gd name="connsiteX98" fmla="*/ 11912866 w 13788429"/>
                <a:gd name="connsiteY98" fmla="*/ 332389 h 812606"/>
                <a:gd name="connsiteX99" fmla="*/ 11926121 w 13788429"/>
                <a:gd name="connsiteY99" fmla="*/ 311754 h 812606"/>
                <a:gd name="connsiteX100" fmla="*/ 11943610 w 13788429"/>
                <a:gd name="connsiteY100" fmla="*/ 271318 h 812606"/>
                <a:gd name="connsiteX101" fmla="*/ 11935919 w 13788429"/>
                <a:gd name="connsiteY101" fmla="*/ 296502 h 812606"/>
                <a:gd name="connsiteX102" fmla="*/ 11942029 w 13788429"/>
                <a:gd name="connsiteY102" fmla="*/ 286990 h 812606"/>
                <a:gd name="connsiteX103" fmla="*/ 12433781 w 13788429"/>
                <a:gd name="connsiteY103" fmla="*/ 0 h 812606"/>
                <a:gd name="connsiteX104" fmla="*/ 12804208 w 13788429"/>
                <a:gd name="connsiteY104" fmla="*/ 148596 h 812606"/>
                <a:gd name="connsiteX105" fmla="*/ 12852414 w 13788429"/>
                <a:gd name="connsiteY105" fmla="*/ 195935 h 812606"/>
                <a:gd name="connsiteX106" fmla="*/ 12856728 w 13788429"/>
                <a:gd name="connsiteY106" fmla="*/ 187311 h 812606"/>
                <a:gd name="connsiteX107" fmla="*/ 12866264 w 13788429"/>
                <a:gd name="connsiteY107" fmla="*/ 204976 h 812606"/>
                <a:gd name="connsiteX108" fmla="*/ 13306093 w 13788429"/>
                <a:gd name="connsiteY108" fmla="*/ 492302 h 812606"/>
                <a:gd name="connsiteX109" fmla="*/ 13770920 w 13788429"/>
                <a:gd name="connsiteY109" fmla="*/ 159808 h 812606"/>
                <a:gd name="connsiteX110" fmla="*/ 13788429 w 13788429"/>
                <a:gd name="connsiteY110" fmla="*/ 119324 h 812606"/>
                <a:gd name="connsiteX111" fmla="*/ 13770746 w 13788429"/>
                <a:gd name="connsiteY111" fmla="*/ 177225 h 812606"/>
                <a:gd name="connsiteX112" fmla="*/ 13177080 w 13788429"/>
                <a:gd name="connsiteY112" fmla="*/ 660610 h 812606"/>
                <a:gd name="connsiteX113" fmla="*/ 12806653 w 13788429"/>
                <a:gd name="connsiteY113" fmla="*/ 512014 h 812606"/>
                <a:gd name="connsiteX114" fmla="*/ 12758447 w 13788429"/>
                <a:gd name="connsiteY114" fmla="*/ 464675 h 812606"/>
                <a:gd name="connsiteX115" fmla="*/ 12754132 w 13788429"/>
                <a:gd name="connsiteY115" fmla="*/ 473298 h 812606"/>
                <a:gd name="connsiteX116" fmla="*/ 12744597 w 13788429"/>
                <a:gd name="connsiteY116" fmla="*/ 455634 h 812606"/>
                <a:gd name="connsiteX117" fmla="*/ 12304768 w 13788429"/>
                <a:gd name="connsiteY117" fmla="*/ 168308 h 812606"/>
                <a:gd name="connsiteX118" fmla="*/ 11881706 w 13788429"/>
                <a:gd name="connsiteY118" fmla="*/ 428741 h 812606"/>
                <a:gd name="connsiteX119" fmla="*/ 11881454 w 13788429"/>
                <a:gd name="connsiteY119" fmla="*/ 429150 h 812606"/>
                <a:gd name="connsiteX120" fmla="*/ 11879962 w 13788429"/>
                <a:gd name="connsiteY120" fmla="*/ 432244 h 812606"/>
                <a:gd name="connsiteX121" fmla="*/ 11853175 w 13788429"/>
                <a:gd name="connsiteY121" fmla="*/ 480214 h 812606"/>
                <a:gd name="connsiteX122" fmla="*/ 11839921 w 13788429"/>
                <a:gd name="connsiteY122" fmla="*/ 500849 h 812606"/>
                <a:gd name="connsiteX123" fmla="*/ 11822431 w 13788429"/>
                <a:gd name="connsiteY123" fmla="*/ 541285 h 812606"/>
                <a:gd name="connsiteX124" fmla="*/ 11830122 w 13788429"/>
                <a:gd name="connsiteY124" fmla="*/ 516101 h 812606"/>
                <a:gd name="connsiteX125" fmla="*/ 11824013 w 13788429"/>
                <a:gd name="connsiteY125" fmla="*/ 525613 h 812606"/>
                <a:gd name="connsiteX126" fmla="*/ 11332260 w 13788429"/>
                <a:gd name="connsiteY126" fmla="*/ 812603 h 812606"/>
                <a:gd name="connsiteX127" fmla="*/ 10961833 w 13788429"/>
                <a:gd name="connsiteY127" fmla="*/ 664007 h 812606"/>
                <a:gd name="connsiteX128" fmla="*/ 10913627 w 13788429"/>
                <a:gd name="connsiteY128" fmla="*/ 616668 h 812606"/>
                <a:gd name="connsiteX129" fmla="*/ 10909313 w 13788429"/>
                <a:gd name="connsiteY129" fmla="*/ 625292 h 812606"/>
                <a:gd name="connsiteX130" fmla="*/ 10899778 w 13788429"/>
                <a:gd name="connsiteY130" fmla="*/ 607627 h 812606"/>
                <a:gd name="connsiteX131" fmla="*/ 10459949 w 13788429"/>
                <a:gd name="connsiteY131" fmla="*/ 320302 h 812606"/>
                <a:gd name="connsiteX132" fmla="*/ 10194338 w 13788429"/>
                <a:gd name="connsiteY132" fmla="*/ 411089 h 812606"/>
                <a:gd name="connsiteX133" fmla="*/ 10149131 w 13788429"/>
                <a:gd name="connsiteY133" fmla="*/ 449000 h 812606"/>
                <a:gd name="connsiteX134" fmla="*/ 10143558 w 13788429"/>
                <a:gd name="connsiteY134" fmla="*/ 456073 h 812606"/>
                <a:gd name="connsiteX135" fmla="*/ 10109437 w 13788429"/>
                <a:gd name="connsiteY135" fmla="*/ 488902 h 812606"/>
                <a:gd name="connsiteX136" fmla="*/ 10084356 w 13788429"/>
                <a:gd name="connsiteY136" fmla="*/ 515951 h 812606"/>
                <a:gd name="connsiteX137" fmla="*/ 9995121 w 13788429"/>
                <a:gd name="connsiteY137" fmla="*/ 652795 h 812606"/>
                <a:gd name="connsiteX138" fmla="*/ 9977611 w 13788429"/>
                <a:gd name="connsiteY138" fmla="*/ 693279 h 812606"/>
                <a:gd name="connsiteX139" fmla="*/ 9995295 w 13788429"/>
                <a:gd name="connsiteY139" fmla="*/ 635378 h 812606"/>
                <a:gd name="connsiteX140" fmla="*/ 10031634 w 13788429"/>
                <a:gd name="connsiteY140" fmla="*/ 553928 h 812606"/>
                <a:gd name="connsiteX141" fmla="*/ 9990354 w 13788429"/>
                <a:gd name="connsiteY141" fmla="*/ 583206 h 812606"/>
                <a:gd name="connsiteX142" fmla="*/ 9716782 w 13788429"/>
                <a:gd name="connsiteY142" fmla="*/ 660611 h 812606"/>
                <a:gd name="connsiteX143" fmla="*/ 9346355 w 13788429"/>
                <a:gd name="connsiteY143" fmla="*/ 512015 h 812606"/>
                <a:gd name="connsiteX144" fmla="*/ 9298148 w 13788429"/>
                <a:gd name="connsiteY144" fmla="*/ 464676 h 812606"/>
                <a:gd name="connsiteX145" fmla="*/ 9293835 w 13788429"/>
                <a:gd name="connsiteY145" fmla="*/ 473299 h 812606"/>
                <a:gd name="connsiteX146" fmla="*/ 9284299 w 13788429"/>
                <a:gd name="connsiteY146" fmla="*/ 455635 h 812606"/>
                <a:gd name="connsiteX147" fmla="*/ 8844469 w 13788429"/>
                <a:gd name="connsiteY147" fmla="*/ 168309 h 812606"/>
                <a:gd name="connsiteX148" fmla="*/ 8421407 w 13788429"/>
                <a:gd name="connsiteY148" fmla="*/ 428742 h 812606"/>
                <a:gd name="connsiteX149" fmla="*/ 8421156 w 13788429"/>
                <a:gd name="connsiteY149" fmla="*/ 429151 h 812606"/>
                <a:gd name="connsiteX150" fmla="*/ 8419664 w 13788429"/>
                <a:gd name="connsiteY150" fmla="*/ 432245 h 812606"/>
                <a:gd name="connsiteX151" fmla="*/ 8392878 w 13788429"/>
                <a:gd name="connsiteY151" fmla="*/ 480215 h 812606"/>
                <a:gd name="connsiteX152" fmla="*/ 8379622 w 13788429"/>
                <a:gd name="connsiteY152" fmla="*/ 500850 h 812606"/>
                <a:gd name="connsiteX153" fmla="*/ 8362133 w 13788429"/>
                <a:gd name="connsiteY153" fmla="*/ 541286 h 812606"/>
                <a:gd name="connsiteX154" fmla="*/ 8369824 w 13788429"/>
                <a:gd name="connsiteY154" fmla="*/ 516102 h 812606"/>
                <a:gd name="connsiteX155" fmla="*/ 8363714 w 13788429"/>
                <a:gd name="connsiteY155" fmla="*/ 525614 h 812606"/>
                <a:gd name="connsiteX156" fmla="*/ 7871963 w 13788429"/>
                <a:gd name="connsiteY156" fmla="*/ 812604 h 812606"/>
                <a:gd name="connsiteX157" fmla="*/ 7501535 w 13788429"/>
                <a:gd name="connsiteY157" fmla="*/ 664008 h 812606"/>
                <a:gd name="connsiteX158" fmla="*/ 7453329 w 13788429"/>
                <a:gd name="connsiteY158" fmla="*/ 616669 h 812606"/>
                <a:gd name="connsiteX159" fmla="*/ 7449015 w 13788429"/>
                <a:gd name="connsiteY159" fmla="*/ 625293 h 812606"/>
                <a:gd name="connsiteX160" fmla="*/ 7439480 w 13788429"/>
                <a:gd name="connsiteY160" fmla="*/ 607628 h 812606"/>
                <a:gd name="connsiteX161" fmla="*/ 6999650 w 13788429"/>
                <a:gd name="connsiteY161" fmla="*/ 320302 h 812606"/>
                <a:gd name="connsiteX162" fmla="*/ 6734041 w 13788429"/>
                <a:gd name="connsiteY162" fmla="*/ 411089 h 812606"/>
                <a:gd name="connsiteX163" fmla="*/ 6688836 w 13788429"/>
                <a:gd name="connsiteY163" fmla="*/ 448999 h 812606"/>
                <a:gd name="connsiteX164" fmla="*/ 6683260 w 13788429"/>
                <a:gd name="connsiteY164" fmla="*/ 456075 h 812606"/>
                <a:gd name="connsiteX165" fmla="*/ 6649130 w 13788429"/>
                <a:gd name="connsiteY165" fmla="*/ 488913 h 812606"/>
                <a:gd name="connsiteX166" fmla="*/ 6624058 w 13788429"/>
                <a:gd name="connsiteY166" fmla="*/ 515952 h 812606"/>
                <a:gd name="connsiteX167" fmla="*/ 6534823 w 13788429"/>
                <a:gd name="connsiteY167" fmla="*/ 652796 h 812606"/>
                <a:gd name="connsiteX168" fmla="*/ 6517314 w 13788429"/>
                <a:gd name="connsiteY168" fmla="*/ 693280 h 812606"/>
                <a:gd name="connsiteX169" fmla="*/ 6534997 w 13788429"/>
                <a:gd name="connsiteY169" fmla="*/ 635379 h 812606"/>
                <a:gd name="connsiteX170" fmla="*/ 6571335 w 13788429"/>
                <a:gd name="connsiteY170" fmla="*/ 553930 h 812606"/>
                <a:gd name="connsiteX171" fmla="*/ 6530056 w 13788429"/>
                <a:gd name="connsiteY171" fmla="*/ 583208 h 812606"/>
                <a:gd name="connsiteX172" fmla="*/ 6256484 w 13788429"/>
                <a:gd name="connsiteY172" fmla="*/ 660613 h 812606"/>
                <a:gd name="connsiteX173" fmla="*/ 5886057 w 13788429"/>
                <a:gd name="connsiteY173" fmla="*/ 512017 h 812606"/>
                <a:gd name="connsiteX174" fmla="*/ 5837850 w 13788429"/>
                <a:gd name="connsiteY174" fmla="*/ 464678 h 812606"/>
                <a:gd name="connsiteX175" fmla="*/ 5833537 w 13788429"/>
                <a:gd name="connsiteY175" fmla="*/ 473301 h 812606"/>
                <a:gd name="connsiteX176" fmla="*/ 5824001 w 13788429"/>
                <a:gd name="connsiteY176" fmla="*/ 455637 h 812606"/>
                <a:gd name="connsiteX177" fmla="*/ 5384172 w 13788429"/>
                <a:gd name="connsiteY177" fmla="*/ 168311 h 812606"/>
                <a:gd name="connsiteX178" fmla="*/ 4961110 w 13788429"/>
                <a:gd name="connsiteY178" fmla="*/ 428744 h 812606"/>
                <a:gd name="connsiteX179" fmla="*/ 4960858 w 13788429"/>
                <a:gd name="connsiteY179" fmla="*/ 429153 h 812606"/>
                <a:gd name="connsiteX180" fmla="*/ 4959366 w 13788429"/>
                <a:gd name="connsiteY180" fmla="*/ 432247 h 812606"/>
                <a:gd name="connsiteX181" fmla="*/ 4932580 w 13788429"/>
                <a:gd name="connsiteY181" fmla="*/ 480217 h 812606"/>
                <a:gd name="connsiteX182" fmla="*/ 4919324 w 13788429"/>
                <a:gd name="connsiteY182" fmla="*/ 500852 h 812606"/>
                <a:gd name="connsiteX183" fmla="*/ 4901835 w 13788429"/>
                <a:gd name="connsiteY183" fmla="*/ 541288 h 812606"/>
                <a:gd name="connsiteX184" fmla="*/ 4909527 w 13788429"/>
                <a:gd name="connsiteY184" fmla="*/ 516104 h 812606"/>
                <a:gd name="connsiteX185" fmla="*/ 4903416 w 13788429"/>
                <a:gd name="connsiteY185" fmla="*/ 525616 h 812606"/>
                <a:gd name="connsiteX186" fmla="*/ 4411665 w 13788429"/>
                <a:gd name="connsiteY186" fmla="*/ 812606 h 812606"/>
                <a:gd name="connsiteX187" fmla="*/ 4041238 w 13788429"/>
                <a:gd name="connsiteY187" fmla="*/ 664010 h 812606"/>
                <a:gd name="connsiteX188" fmla="*/ 3993031 w 13788429"/>
                <a:gd name="connsiteY188" fmla="*/ 616671 h 812606"/>
                <a:gd name="connsiteX189" fmla="*/ 3988718 w 13788429"/>
                <a:gd name="connsiteY189" fmla="*/ 625295 h 812606"/>
                <a:gd name="connsiteX190" fmla="*/ 3979182 w 13788429"/>
                <a:gd name="connsiteY190" fmla="*/ 607630 h 812606"/>
                <a:gd name="connsiteX191" fmla="*/ 3539353 w 13788429"/>
                <a:gd name="connsiteY191" fmla="*/ 320304 h 812606"/>
                <a:gd name="connsiteX192" fmla="*/ 3273743 w 13788429"/>
                <a:gd name="connsiteY192" fmla="*/ 411091 h 812606"/>
                <a:gd name="connsiteX193" fmla="*/ 3228539 w 13788429"/>
                <a:gd name="connsiteY193" fmla="*/ 449001 h 812606"/>
                <a:gd name="connsiteX194" fmla="*/ 3222962 w 13788429"/>
                <a:gd name="connsiteY194" fmla="*/ 456077 h 812606"/>
                <a:gd name="connsiteX195" fmla="*/ 3188833 w 13788429"/>
                <a:gd name="connsiteY195" fmla="*/ 488915 h 812606"/>
                <a:gd name="connsiteX196" fmla="*/ 3163761 w 13788429"/>
                <a:gd name="connsiteY196" fmla="*/ 515954 h 812606"/>
                <a:gd name="connsiteX197" fmla="*/ 3074526 w 13788429"/>
                <a:gd name="connsiteY197" fmla="*/ 652798 h 812606"/>
                <a:gd name="connsiteX198" fmla="*/ 3057016 w 13788429"/>
                <a:gd name="connsiteY198" fmla="*/ 693282 h 812606"/>
                <a:gd name="connsiteX199" fmla="*/ 3074699 w 13788429"/>
                <a:gd name="connsiteY199" fmla="*/ 635381 h 812606"/>
                <a:gd name="connsiteX200" fmla="*/ 3111037 w 13788429"/>
                <a:gd name="connsiteY200" fmla="*/ 553933 h 812606"/>
                <a:gd name="connsiteX201" fmla="*/ 3069759 w 13788429"/>
                <a:gd name="connsiteY201" fmla="*/ 583210 h 812606"/>
                <a:gd name="connsiteX202" fmla="*/ 2796186 w 13788429"/>
                <a:gd name="connsiteY202" fmla="*/ 660615 h 812606"/>
                <a:gd name="connsiteX203" fmla="*/ 2425759 w 13788429"/>
                <a:gd name="connsiteY203" fmla="*/ 512019 h 812606"/>
                <a:gd name="connsiteX204" fmla="*/ 2377553 w 13788429"/>
                <a:gd name="connsiteY204" fmla="*/ 464680 h 812606"/>
                <a:gd name="connsiteX205" fmla="*/ 2373239 w 13788429"/>
                <a:gd name="connsiteY205" fmla="*/ 473303 h 812606"/>
                <a:gd name="connsiteX206" fmla="*/ 2363703 w 13788429"/>
                <a:gd name="connsiteY206" fmla="*/ 455639 h 812606"/>
                <a:gd name="connsiteX207" fmla="*/ 1923874 w 13788429"/>
                <a:gd name="connsiteY207" fmla="*/ 168313 h 812606"/>
                <a:gd name="connsiteX208" fmla="*/ 1500812 w 13788429"/>
                <a:gd name="connsiteY208" fmla="*/ 428746 h 812606"/>
                <a:gd name="connsiteX209" fmla="*/ 1500560 w 13788429"/>
                <a:gd name="connsiteY209" fmla="*/ 429155 h 812606"/>
                <a:gd name="connsiteX210" fmla="*/ 1499068 w 13788429"/>
                <a:gd name="connsiteY210" fmla="*/ 432249 h 812606"/>
                <a:gd name="connsiteX211" fmla="*/ 1472282 w 13788429"/>
                <a:gd name="connsiteY211" fmla="*/ 480219 h 812606"/>
                <a:gd name="connsiteX212" fmla="*/ 1459026 w 13788429"/>
                <a:gd name="connsiteY212" fmla="*/ 500854 h 812606"/>
                <a:gd name="connsiteX213" fmla="*/ 1441537 w 13788429"/>
                <a:gd name="connsiteY213" fmla="*/ 541290 h 812606"/>
                <a:gd name="connsiteX214" fmla="*/ 1449229 w 13788429"/>
                <a:gd name="connsiteY214" fmla="*/ 516106 h 812606"/>
                <a:gd name="connsiteX215" fmla="*/ 1443118 w 13788429"/>
                <a:gd name="connsiteY215" fmla="*/ 525618 h 812606"/>
                <a:gd name="connsiteX0" fmla="*/ 1443118 w 13788429"/>
                <a:gd name="connsiteY0" fmla="*/ 525618 h 812606"/>
                <a:gd name="connsiteX1" fmla="*/ 79055 w 13788429"/>
                <a:gd name="connsiteY1" fmla="*/ 320306 h 812606"/>
                <a:gd name="connsiteX2" fmla="*/ 208068 w 13788429"/>
                <a:gd name="connsiteY2" fmla="*/ 151998 h 812606"/>
                <a:gd name="connsiteX3" fmla="*/ 578495 w 13788429"/>
                <a:gd name="connsiteY3" fmla="*/ 300594 h 812606"/>
                <a:gd name="connsiteX4" fmla="*/ 1503442 w 13788429"/>
                <a:gd name="connsiteY4" fmla="*/ 383867 h 812606"/>
                <a:gd name="connsiteX5" fmla="*/ 1503694 w 13788429"/>
                <a:gd name="connsiteY5" fmla="*/ 383458 h 812606"/>
                <a:gd name="connsiteX6" fmla="*/ 1505186 w 13788429"/>
                <a:gd name="connsiteY6" fmla="*/ 380364 h 812606"/>
                <a:gd name="connsiteX7" fmla="*/ 1531972 w 13788429"/>
                <a:gd name="connsiteY7" fmla="*/ 332394 h 812606"/>
                <a:gd name="connsiteX8" fmla="*/ 1545227 w 13788429"/>
                <a:gd name="connsiteY8" fmla="*/ 311759 h 812606"/>
                <a:gd name="connsiteX9" fmla="*/ 1562717 w 13788429"/>
                <a:gd name="connsiteY9" fmla="*/ 271323 h 812606"/>
                <a:gd name="connsiteX10" fmla="*/ 1555025 w 13788429"/>
                <a:gd name="connsiteY10" fmla="*/ 296507 h 812606"/>
                <a:gd name="connsiteX11" fmla="*/ 1561135 w 13788429"/>
                <a:gd name="connsiteY11" fmla="*/ 286995 h 812606"/>
                <a:gd name="connsiteX12" fmla="*/ 2052887 w 13788429"/>
                <a:gd name="connsiteY12" fmla="*/ 5 h 812606"/>
                <a:gd name="connsiteX13" fmla="*/ 2423314 w 13788429"/>
                <a:gd name="connsiteY13" fmla="*/ 148601 h 812606"/>
                <a:gd name="connsiteX14" fmla="*/ 2471520 w 13788429"/>
                <a:gd name="connsiteY14" fmla="*/ 195940 h 812606"/>
                <a:gd name="connsiteX15" fmla="*/ 2475834 w 13788429"/>
                <a:gd name="connsiteY15" fmla="*/ 187316 h 812606"/>
                <a:gd name="connsiteX16" fmla="*/ 2485370 w 13788429"/>
                <a:gd name="connsiteY16" fmla="*/ 204981 h 812606"/>
                <a:gd name="connsiteX17" fmla="*/ 2925199 w 13788429"/>
                <a:gd name="connsiteY17" fmla="*/ 492306 h 812606"/>
                <a:gd name="connsiteX18" fmla="*/ 3190809 w 13788429"/>
                <a:gd name="connsiteY18" fmla="*/ 401519 h 812606"/>
                <a:gd name="connsiteX19" fmla="*/ 3236013 w 13788429"/>
                <a:gd name="connsiteY19" fmla="*/ 363610 h 812606"/>
                <a:gd name="connsiteX20" fmla="*/ 3241590 w 13788429"/>
                <a:gd name="connsiteY20" fmla="*/ 356534 h 812606"/>
                <a:gd name="connsiteX21" fmla="*/ 3275719 w 13788429"/>
                <a:gd name="connsiteY21" fmla="*/ 323696 h 812606"/>
                <a:gd name="connsiteX22" fmla="*/ 3300791 w 13788429"/>
                <a:gd name="connsiteY22" fmla="*/ 296657 h 812606"/>
                <a:gd name="connsiteX23" fmla="*/ 3390026 w 13788429"/>
                <a:gd name="connsiteY23" fmla="*/ 159813 h 812606"/>
                <a:gd name="connsiteX24" fmla="*/ 3407536 w 13788429"/>
                <a:gd name="connsiteY24" fmla="*/ 119329 h 812606"/>
                <a:gd name="connsiteX25" fmla="*/ 3389853 w 13788429"/>
                <a:gd name="connsiteY25" fmla="*/ 177230 h 812606"/>
                <a:gd name="connsiteX26" fmla="*/ 3353515 w 13788429"/>
                <a:gd name="connsiteY26" fmla="*/ 258678 h 812606"/>
                <a:gd name="connsiteX27" fmla="*/ 3394793 w 13788429"/>
                <a:gd name="connsiteY27" fmla="*/ 229401 h 812606"/>
                <a:gd name="connsiteX28" fmla="*/ 3668366 w 13788429"/>
                <a:gd name="connsiteY28" fmla="*/ 151996 h 812606"/>
                <a:gd name="connsiteX29" fmla="*/ 4038793 w 13788429"/>
                <a:gd name="connsiteY29" fmla="*/ 300592 h 812606"/>
                <a:gd name="connsiteX30" fmla="*/ 4086999 w 13788429"/>
                <a:gd name="connsiteY30" fmla="*/ 347931 h 812606"/>
                <a:gd name="connsiteX31" fmla="*/ 4091313 w 13788429"/>
                <a:gd name="connsiteY31" fmla="*/ 339308 h 812606"/>
                <a:gd name="connsiteX32" fmla="*/ 4100849 w 13788429"/>
                <a:gd name="connsiteY32" fmla="*/ 356972 h 812606"/>
                <a:gd name="connsiteX33" fmla="*/ 4540678 w 13788429"/>
                <a:gd name="connsiteY33" fmla="*/ 644298 h 812606"/>
                <a:gd name="connsiteX34" fmla="*/ 4963740 w 13788429"/>
                <a:gd name="connsiteY34" fmla="*/ 383865 h 812606"/>
                <a:gd name="connsiteX35" fmla="*/ 4963992 w 13788429"/>
                <a:gd name="connsiteY35" fmla="*/ 383456 h 812606"/>
                <a:gd name="connsiteX36" fmla="*/ 4965484 w 13788429"/>
                <a:gd name="connsiteY36" fmla="*/ 380362 h 812606"/>
                <a:gd name="connsiteX37" fmla="*/ 4992270 w 13788429"/>
                <a:gd name="connsiteY37" fmla="*/ 332392 h 812606"/>
                <a:gd name="connsiteX38" fmla="*/ 5005525 w 13788429"/>
                <a:gd name="connsiteY38" fmla="*/ 311757 h 812606"/>
                <a:gd name="connsiteX39" fmla="*/ 5023015 w 13788429"/>
                <a:gd name="connsiteY39" fmla="*/ 271321 h 812606"/>
                <a:gd name="connsiteX40" fmla="*/ 5015323 w 13788429"/>
                <a:gd name="connsiteY40" fmla="*/ 296505 h 812606"/>
                <a:gd name="connsiteX41" fmla="*/ 5021433 w 13788429"/>
                <a:gd name="connsiteY41" fmla="*/ 286993 h 812606"/>
                <a:gd name="connsiteX42" fmla="*/ 5513185 w 13788429"/>
                <a:gd name="connsiteY42" fmla="*/ 3 h 812606"/>
                <a:gd name="connsiteX43" fmla="*/ 5883612 w 13788429"/>
                <a:gd name="connsiteY43" fmla="*/ 148599 h 812606"/>
                <a:gd name="connsiteX44" fmla="*/ 5931818 w 13788429"/>
                <a:gd name="connsiteY44" fmla="*/ 195938 h 812606"/>
                <a:gd name="connsiteX45" fmla="*/ 5936132 w 13788429"/>
                <a:gd name="connsiteY45" fmla="*/ 187314 h 812606"/>
                <a:gd name="connsiteX46" fmla="*/ 5945668 w 13788429"/>
                <a:gd name="connsiteY46" fmla="*/ 204979 h 812606"/>
                <a:gd name="connsiteX47" fmla="*/ 6385497 w 13788429"/>
                <a:gd name="connsiteY47" fmla="*/ 492304 h 812606"/>
                <a:gd name="connsiteX48" fmla="*/ 6651107 w 13788429"/>
                <a:gd name="connsiteY48" fmla="*/ 401517 h 812606"/>
                <a:gd name="connsiteX49" fmla="*/ 6696311 w 13788429"/>
                <a:gd name="connsiteY49" fmla="*/ 363608 h 812606"/>
                <a:gd name="connsiteX50" fmla="*/ 6701888 w 13788429"/>
                <a:gd name="connsiteY50" fmla="*/ 356532 h 812606"/>
                <a:gd name="connsiteX51" fmla="*/ 6736017 w 13788429"/>
                <a:gd name="connsiteY51" fmla="*/ 323694 h 812606"/>
                <a:gd name="connsiteX52" fmla="*/ 6761089 w 13788429"/>
                <a:gd name="connsiteY52" fmla="*/ 296655 h 812606"/>
                <a:gd name="connsiteX53" fmla="*/ 6850324 w 13788429"/>
                <a:gd name="connsiteY53" fmla="*/ 159811 h 812606"/>
                <a:gd name="connsiteX54" fmla="*/ 6867834 w 13788429"/>
                <a:gd name="connsiteY54" fmla="*/ 119327 h 812606"/>
                <a:gd name="connsiteX55" fmla="*/ 6850150 w 13788429"/>
                <a:gd name="connsiteY55" fmla="*/ 177228 h 812606"/>
                <a:gd name="connsiteX56" fmla="*/ 6813812 w 13788429"/>
                <a:gd name="connsiteY56" fmla="*/ 258677 h 812606"/>
                <a:gd name="connsiteX57" fmla="*/ 6855091 w 13788429"/>
                <a:gd name="connsiteY57" fmla="*/ 229399 h 812606"/>
                <a:gd name="connsiteX58" fmla="*/ 7128664 w 13788429"/>
                <a:gd name="connsiteY58" fmla="*/ 151994 h 812606"/>
                <a:gd name="connsiteX59" fmla="*/ 7499091 w 13788429"/>
                <a:gd name="connsiteY59" fmla="*/ 300590 h 812606"/>
                <a:gd name="connsiteX60" fmla="*/ 7547297 w 13788429"/>
                <a:gd name="connsiteY60" fmla="*/ 347929 h 812606"/>
                <a:gd name="connsiteX61" fmla="*/ 7551611 w 13788429"/>
                <a:gd name="connsiteY61" fmla="*/ 339306 h 812606"/>
                <a:gd name="connsiteX62" fmla="*/ 7561147 w 13788429"/>
                <a:gd name="connsiteY62" fmla="*/ 356970 h 812606"/>
                <a:gd name="connsiteX63" fmla="*/ 8000975 w 13788429"/>
                <a:gd name="connsiteY63" fmla="*/ 644296 h 812606"/>
                <a:gd name="connsiteX64" fmla="*/ 8424038 w 13788429"/>
                <a:gd name="connsiteY64" fmla="*/ 383863 h 812606"/>
                <a:gd name="connsiteX65" fmla="*/ 8424289 w 13788429"/>
                <a:gd name="connsiteY65" fmla="*/ 383454 h 812606"/>
                <a:gd name="connsiteX66" fmla="*/ 8425782 w 13788429"/>
                <a:gd name="connsiteY66" fmla="*/ 380360 h 812606"/>
                <a:gd name="connsiteX67" fmla="*/ 8452568 w 13788429"/>
                <a:gd name="connsiteY67" fmla="*/ 332390 h 812606"/>
                <a:gd name="connsiteX68" fmla="*/ 8465822 w 13788429"/>
                <a:gd name="connsiteY68" fmla="*/ 311755 h 812606"/>
                <a:gd name="connsiteX69" fmla="*/ 8483313 w 13788429"/>
                <a:gd name="connsiteY69" fmla="*/ 271319 h 812606"/>
                <a:gd name="connsiteX70" fmla="*/ 8475621 w 13788429"/>
                <a:gd name="connsiteY70" fmla="*/ 296503 h 812606"/>
                <a:gd name="connsiteX71" fmla="*/ 8481731 w 13788429"/>
                <a:gd name="connsiteY71" fmla="*/ 286991 h 812606"/>
                <a:gd name="connsiteX72" fmla="*/ 8973483 w 13788429"/>
                <a:gd name="connsiteY72" fmla="*/ 1 h 812606"/>
                <a:gd name="connsiteX73" fmla="*/ 9343910 w 13788429"/>
                <a:gd name="connsiteY73" fmla="*/ 148597 h 812606"/>
                <a:gd name="connsiteX74" fmla="*/ 9392116 w 13788429"/>
                <a:gd name="connsiteY74" fmla="*/ 195936 h 812606"/>
                <a:gd name="connsiteX75" fmla="*/ 9396430 w 13788429"/>
                <a:gd name="connsiteY75" fmla="*/ 187312 h 812606"/>
                <a:gd name="connsiteX76" fmla="*/ 9405966 w 13788429"/>
                <a:gd name="connsiteY76" fmla="*/ 204977 h 812606"/>
                <a:gd name="connsiteX77" fmla="*/ 9845794 w 13788429"/>
                <a:gd name="connsiteY77" fmla="*/ 492302 h 812606"/>
                <a:gd name="connsiteX78" fmla="*/ 10111405 w 13788429"/>
                <a:gd name="connsiteY78" fmla="*/ 401515 h 812606"/>
                <a:gd name="connsiteX79" fmla="*/ 10156612 w 13788429"/>
                <a:gd name="connsiteY79" fmla="*/ 363604 h 812606"/>
                <a:gd name="connsiteX80" fmla="*/ 10162186 w 13788429"/>
                <a:gd name="connsiteY80" fmla="*/ 356531 h 812606"/>
                <a:gd name="connsiteX81" fmla="*/ 10196306 w 13788429"/>
                <a:gd name="connsiteY81" fmla="*/ 323702 h 812606"/>
                <a:gd name="connsiteX82" fmla="*/ 10221387 w 13788429"/>
                <a:gd name="connsiteY82" fmla="*/ 296653 h 812606"/>
                <a:gd name="connsiteX83" fmla="*/ 10310622 w 13788429"/>
                <a:gd name="connsiteY83" fmla="*/ 159809 h 812606"/>
                <a:gd name="connsiteX84" fmla="*/ 10328132 w 13788429"/>
                <a:gd name="connsiteY84" fmla="*/ 119325 h 812606"/>
                <a:gd name="connsiteX85" fmla="*/ 10310448 w 13788429"/>
                <a:gd name="connsiteY85" fmla="*/ 177226 h 812606"/>
                <a:gd name="connsiteX86" fmla="*/ 10274109 w 13788429"/>
                <a:gd name="connsiteY86" fmla="*/ 258676 h 812606"/>
                <a:gd name="connsiteX87" fmla="*/ 10315389 w 13788429"/>
                <a:gd name="connsiteY87" fmla="*/ 229399 h 812606"/>
                <a:gd name="connsiteX88" fmla="*/ 10588962 w 13788429"/>
                <a:gd name="connsiteY88" fmla="*/ 151993 h 812606"/>
                <a:gd name="connsiteX89" fmla="*/ 10959389 w 13788429"/>
                <a:gd name="connsiteY89" fmla="*/ 300589 h 812606"/>
                <a:gd name="connsiteX90" fmla="*/ 11007595 w 13788429"/>
                <a:gd name="connsiteY90" fmla="*/ 347928 h 812606"/>
                <a:gd name="connsiteX91" fmla="*/ 11011909 w 13788429"/>
                <a:gd name="connsiteY91" fmla="*/ 339305 h 812606"/>
                <a:gd name="connsiteX92" fmla="*/ 11021444 w 13788429"/>
                <a:gd name="connsiteY92" fmla="*/ 356969 h 812606"/>
                <a:gd name="connsiteX93" fmla="*/ 11461274 w 13788429"/>
                <a:gd name="connsiteY93" fmla="*/ 644295 h 812606"/>
                <a:gd name="connsiteX94" fmla="*/ 11884336 w 13788429"/>
                <a:gd name="connsiteY94" fmla="*/ 383862 h 812606"/>
                <a:gd name="connsiteX95" fmla="*/ 11884588 w 13788429"/>
                <a:gd name="connsiteY95" fmla="*/ 383453 h 812606"/>
                <a:gd name="connsiteX96" fmla="*/ 11886080 w 13788429"/>
                <a:gd name="connsiteY96" fmla="*/ 380359 h 812606"/>
                <a:gd name="connsiteX97" fmla="*/ 11912866 w 13788429"/>
                <a:gd name="connsiteY97" fmla="*/ 332389 h 812606"/>
                <a:gd name="connsiteX98" fmla="*/ 11926121 w 13788429"/>
                <a:gd name="connsiteY98" fmla="*/ 311754 h 812606"/>
                <a:gd name="connsiteX99" fmla="*/ 11943610 w 13788429"/>
                <a:gd name="connsiteY99" fmla="*/ 271318 h 812606"/>
                <a:gd name="connsiteX100" fmla="*/ 11935919 w 13788429"/>
                <a:gd name="connsiteY100" fmla="*/ 296502 h 812606"/>
                <a:gd name="connsiteX101" fmla="*/ 11942029 w 13788429"/>
                <a:gd name="connsiteY101" fmla="*/ 286990 h 812606"/>
                <a:gd name="connsiteX102" fmla="*/ 12433781 w 13788429"/>
                <a:gd name="connsiteY102" fmla="*/ 0 h 812606"/>
                <a:gd name="connsiteX103" fmla="*/ 12804208 w 13788429"/>
                <a:gd name="connsiteY103" fmla="*/ 148596 h 812606"/>
                <a:gd name="connsiteX104" fmla="*/ 12852414 w 13788429"/>
                <a:gd name="connsiteY104" fmla="*/ 195935 h 812606"/>
                <a:gd name="connsiteX105" fmla="*/ 12856728 w 13788429"/>
                <a:gd name="connsiteY105" fmla="*/ 187311 h 812606"/>
                <a:gd name="connsiteX106" fmla="*/ 12866264 w 13788429"/>
                <a:gd name="connsiteY106" fmla="*/ 204976 h 812606"/>
                <a:gd name="connsiteX107" fmla="*/ 13306093 w 13788429"/>
                <a:gd name="connsiteY107" fmla="*/ 492302 h 812606"/>
                <a:gd name="connsiteX108" fmla="*/ 13770920 w 13788429"/>
                <a:gd name="connsiteY108" fmla="*/ 159808 h 812606"/>
                <a:gd name="connsiteX109" fmla="*/ 13788429 w 13788429"/>
                <a:gd name="connsiteY109" fmla="*/ 119324 h 812606"/>
                <a:gd name="connsiteX110" fmla="*/ 13770746 w 13788429"/>
                <a:gd name="connsiteY110" fmla="*/ 177225 h 812606"/>
                <a:gd name="connsiteX111" fmla="*/ 13177080 w 13788429"/>
                <a:gd name="connsiteY111" fmla="*/ 660610 h 812606"/>
                <a:gd name="connsiteX112" fmla="*/ 12806653 w 13788429"/>
                <a:gd name="connsiteY112" fmla="*/ 512014 h 812606"/>
                <a:gd name="connsiteX113" fmla="*/ 12758447 w 13788429"/>
                <a:gd name="connsiteY113" fmla="*/ 464675 h 812606"/>
                <a:gd name="connsiteX114" fmla="*/ 12754132 w 13788429"/>
                <a:gd name="connsiteY114" fmla="*/ 473298 h 812606"/>
                <a:gd name="connsiteX115" fmla="*/ 12744597 w 13788429"/>
                <a:gd name="connsiteY115" fmla="*/ 455634 h 812606"/>
                <a:gd name="connsiteX116" fmla="*/ 12304768 w 13788429"/>
                <a:gd name="connsiteY116" fmla="*/ 168308 h 812606"/>
                <a:gd name="connsiteX117" fmla="*/ 11881706 w 13788429"/>
                <a:gd name="connsiteY117" fmla="*/ 428741 h 812606"/>
                <a:gd name="connsiteX118" fmla="*/ 11881454 w 13788429"/>
                <a:gd name="connsiteY118" fmla="*/ 429150 h 812606"/>
                <a:gd name="connsiteX119" fmla="*/ 11879962 w 13788429"/>
                <a:gd name="connsiteY119" fmla="*/ 432244 h 812606"/>
                <a:gd name="connsiteX120" fmla="*/ 11853175 w 13788429"/>
                <a:gd name="connsiteY120" fmla="*/ 480214 h 812606"/>
                <a:gd name="connsiteX121" fmla="*/ 11839921 w 13788429"/>
                <a:gd name="connsiteY121" fmla="*/ 500849 h 812606"/>
                <a:gd name="connsiteX122" fmla="*/ 11822431 w 13788429"/>
                <a:gd name="connsiteY122" fmla="*/ 541285 h 812606"/>
                <a:gd name="connsiteX123" fmla="*/ 11830122 w 13788429"/>
                <a:gd name="connsiteY123" fmla="*/ 516101 h 812606"/>
                <a:gd name="connsiteX124" fmla="*/ 11824013 w 13788429"/>
                <a:gd name="connsiteY124" fmla="*/ 525613 h 812606"/>
                <a:gd name="connsiteX125" fmla="*/ 11332260 w 13788429"/>
                <a:gd name="connsiteY125" fmla="*/ 812603 h 812606"/>
                <a:gd name="connsiteX126" fmla="*/ 10961833 w 13788429"/>
                <a:gd name="connsiteY126" fmla="*/ 664007 h 812606"/>
                <a:gd name="connsiteX127" fmla="*/ 10913627 w 13788429"/>
                <a:gd name="connsiteY127" fmla="*/ 616668 h 812606"/>
                <a:gd name="connsiteX128" fmla="*/ 10909313 w 13788429"/>
                <a:gd name="connsiteY128" fmla="*/ 625292 h 812606"/>
                <a:gd name="connsiteX129" fmla="*/ 10899778 w 13788429"/>
                <a:gd name="connsiteY129" fmla="*/ 607627 h 812606"/>
                <a:gd name="connsiteX130" fmla="*/ 10459949 w 13788429"/>
                <a:gd name="connsiteY130" fmla="*/ 320302 h 812606"/>
                <a:gd name="connsiteX131" fmla="*/ 10194338 w 13788429"/>
                <a:gd name="connsiteY131" fmla="*/ 411089 h 812606"/>
                <a:gd name="connsiteX132" fmla="*/ 10149131 w 13788429"/>
                <a:gd name="connsiteY132" fmla="*/ 449000 h 812606"/>
                <a:gd name="connsiteX133" fmla="*/ 10143558 w 13788429"/>
                <a:gd name="connsiteY133" fmla="*/ 456073 h 812606"/>
                <a:gd name="connsiteX134" fmla="*/ 10109437 w 13788429"/>
                <a:gd name="connsiteY134" fmla="*/ 488902 h 812606"/>
                <a:gd name="connsiteX135" fmla="*/ 10084356 w 13788429"/>
                <a:gd name="connsiteY135" fmla="*/ 515951 h 812606"/>
                <a:gd name="connsiteX136" fmla="*/ 9995121 w 13788429"/>
                <a:gd name="connsiteY136" fmla="*/ 652795 h 812606"/>
                <a:gd name="connsiteX137" fmla="*/ 9977611 w 13788429"/>
                <a:gd name="connsiteY137" fmla="*/ 693279 h 812606"/>
                <a:gd name="connsiteX138" fmla="*/ 9995295 w 13788429"/>
                <a:gd name="connsiteY138" fmla="*/ 635378 h 812606"/>
                <a:gd name="connsiteX139" fmla="*/ 10031634 w 13788429"/>
                <a:gd name="connsiteY139" fmla="*/ 553928 h 812606"/>
                <a:gd name="connsiteX140" fmla="*/ 9990354 w 13788429"/>
                <a:gd name="connsiteY140" fmla="*/ 583206 h 812606"/>
                <a:gd name="connsiteX141" fmla="*/ 9716782 w 13788429"/>
                <a:gd name="connsiteY141" fmla="*/ 660611 h 812606"/>
                <a:gd name="connsiteX142" fmla="*/ 9346355 w 13788429"/>
                <a:gd name="connsiteY142" fmla="*/ 512015 h 812606"/>
                <a:gd name="connsiteX143" fmla="*/ 9298148 w 13788429"/>
                <a:gd name="connsiteY143" fmla="*/ 464676 h 812606"/>
                <a:gd name="connsiteX144" fmla="*/ 9293835 w 13788429"/>
                <a:gd name="connsiteY144" fmla="*/ 473299 h 812606"/>
                <a:gd name="connsiteX145" fmla="*/ 9284299 w 13788429"/>
                <a:gd name="connsiteY145" fmla="*/ 455635 h 812606"/>
                <a:gd name="connsiteX146" fmla="*/ 8844469 w 13788429"/>
                <a:gd name="connsiteY146" fmla="*/ 168309 h 812606"/>
                <a:gd name="connsiteX147" fmla="*/ 8421407 w 13788429"/>
                <a:gd name="connsiteY147" fmla="*/ 428742 h 812606"/>
                <a:gd name="connsiteX148" fmla="*/ 8421156 w 13788429"/>
                <a:gd name="connsiteY148" fmla="*/ 429151 h 812606"/>
                <a:gd name="connsiteX149" fmla="*/ 8419664 w 13788429"/>
                <a:gd name="connsiteY149" fmla="*/ 432245 h 812606"/>
                <a:gd name="connsiteX150" fmla="*/ 8392878 w 13788429"/>
                <a:gd name="connsiteY150" fmla="*/ 480215 h 812606"/>
                <a:gd name="connsiteX151" fmla="*/ 8379622 w 13788429"/>
                <a:gd name="connsiteY151" fmla="*/ 500850 h 812606"/>
                <a:gd name="connsiteX152" fmla="*/ 8362133 w 13788429"/>
                <a:gd name="connsiteY152" fmla="*/ 541286 h 812606"/>
                <a:gd name="connsiteX153" fmla="*/ 8369824 w 13788429"/>
                <a:gd name="connsiteY153" fmla="*/ 516102 h 812606"/>
                <a:gd name="connsiteX154" fmla="*/ 8363714 w 13788429"/>
                <a:gd name="connsiteY154" fmla="*/ 525614 h 812606"/>
                <a:gd name="connsiteX155" fmla="*/ 7871963 w 13788429"/>
                <a:gd name="connsiteY155" fmla="*/ 812604 h 812606"/>
                <a:gd name="connsiteX156" fmla="*/ 7501535 w 13788429"/>
                <a:gd name="connsiteY156" fmla="*/ 664008 h 812606"/>
                <a:gd name="connsiteX157" fmla="*/ 7453329 w 13788429"/>
                <a:gd name="connsiteY157" fmla="*/ 616669 h 812606"/>
                <a:gd name="connsiteX158" fmla="*/ 7449015 w 13788429"/>
                <a:gd name="connsiteY158" fmla="*/ 625293 h 812606"/>
                <a:gd name="connsiteX159" fmla="*/ 7439480 w 13788429"/>
                <a:gd name="connsiteY159" fmla="*/ 607628 h 812606"/>
                <a:gd name="connsiteX160" fmla="*/ 6999650 w 13788429"/>
                <a:gd name="connsiteY160" fmla="*/ 320302 h 812606"/>
                <a:gd name="connsiteX161" fmla="*/ 6734041 w 13788429"/>
                <a:gd name="connsiteY161" fmla="*/ 411089 h 812606"/>
                <a:gd name="connsiteX162" fmla="*/ 6688836 w 13788429"/>
                <a:gd name="connsiteY162" fmla="*/ 448999 h 812606"/>
                <a:gd name="connsiteX163" fmla="*/ 6683260 w 13788429"/>
                <a:gd name="connsiteY163" fmla="*/ 456075 h 812606"/>
                <a:gd name="connsiteX164" fmla="*/ 6649130 w 13788429"/>
                <a:gd name="connsiteY164" fmla="*/ 488913 h 812606"/>
                <a:gd name="connsiteX165" fmla="*/ 6624058 w 13788429"/>
                <a:gd name="connsiteY165" fmla="*/ 515952 h 812606"/>
                <a:gd name="connsiteX166" fmla="*/ 6534823 w 13788429"/>
                <a:gd name="connsiteY166" fmla="*/ 652796 h 812606"/>
                <a:gd name="connsiteX167" fmla="*/ 6517314 w 13788429"/>
                <a:gd name="connsiteY167" fmla="*/ 693280 h 812606"/>
                <a:gd name="connsiteX168" fmla="*/ 6534997 w 13788429"/>
                <a:gd name="connsiteY168" fmla="*/ 635379 h 812606"/>
                <a:gd name="connsiteX169" fmla="*/ 6571335 w 13788429"/>
                <a:gd name="connsiteY169" fmla="*/ 553930 h 812606"/>
                <a:gd name="connsiteX170" fmla="*/ 6530056 w 13788429"/>
                <a:gd name="connsiteY170" fmla="*/ 583208 h 812606"/>
                <a:gd name="connsiteX171" fmla="*/ 6256484 w 13788429"/>
                <a:gd name="connsiteY171" fmla="*/ 660613 h 812606"/>
                <a:gd name="connsiteX172" fmla="*/ 5886057 w 13788429"/>
                <a:gd name="connsiteY172" fmla="*/ 512017 h 812606"/>
                <a:gd name="connsiteX173" fmla="*/ 5837850 w 13788429"/>
                <a:gd name="connsiteY173" fmla="*/ 464678 h 812606"/>
                <a:gd name="connsiteX174" fmla="*/ 5833537 w 13788429"/>
                <a:gd name="connsiteY174" fmla="*/ 473301 h 812606"/>
                <a:gd name="connsiteX175" fmla="*/ 5824001 w 13788429"/>
                <a:gd name="connsiteY175" fmla="*/ 455637 h 812606"/>
                <a:gd name="connsiteX176" fmla="*/ 5384172 w 13788429"/>
                <a:gd name="connsiteY176" fmla="*/ 168311 h 812606"/>
                <a:gd name="connsiteX177" fmla="*/ 4961110 w 13788429"/>
                <a:gd name="connsiteY177" fmla="*/ 428744 h 812606"/>
                <a:gd name="connsiteX178" fmla="*/ 4960858 w 13788429"/>
                <a:gd name="connsiteY178" fmla="*/ 429153 h 812606"/>
                <a:gd name="connsiteX179" fmla="*/ 4959366 w 13788429"/>
                <a:gd name="connsiteY179" fmla="*/ 432247 h 812606"/>
                <a:gd name="connsiteX180" fmla="*/ 4932580 w 13788429"/>
                <a:gd name="connsiteY180" fmla="*/ 480217 h 812606"/>
                <a:gd name="connsiteX181" fmla="*/ 4919324 w 13788429"/>
                <a:gd name="connsiteY181" fmla="*/ 500852 h 812606"/>
                <a:gd name="connsiteX182" fmla="*/ 4901835 w 13788429"/>
                <a:gd name="connsiteY182" fmla="*/ 541288 h 812606"/>
                <a:gd name="connsiteX183" fmla="*/ 4909527 w 13788429"/>
                <a:gd name="connsiteY183" fmla="*/ 516104 h 812606"/>
                <a:gd name="connsiteX184" fmla="*/ 4903416 w 13788429"/>
                <a:gd name="connsiteY184" fmla="*/ 525616 h 812606"/>
                <a:gd name="connsiteX185" fmla="*/ 4411665 w 13788429"/>
                <a:gd name="connsiteY185" fmla="*/ 812606 h 812606"/>
                <a:gd name="connsiteX186" fmla="*/ 4041238 w 13788429"/>
                <a:gd name="connsiteY186" fmla="*/ 664010 h 812606"/>
                <a:gd name="connsiteX187" fmla="*/ 3993031 w 13788429"/>
                <a:gd name="connsiteY187" fmla="*/ 616671 h 812606"/>
                <a:gd name="connsiteX188" fmla="*/ 3988718 w 13788429"/>
                <a:gd name="connsiteY188" fmla="*/ 625295 h 812606"/>
                <a:gd name="connsiteX189" fmla="*/ 3979182 w 13788429"/>
                <a:gd name="connsiteY189" fmla="*/ 607630 h 812606"/>
                <a:gd name="connsiteX190" fmla="*/ 3539353 w 13788429"/>
                <a:gd name="connsiteY190" fmla="*/ 320304 h 812606"/>
                <a:gd name="connsiteX191" fmla="*/ 3273743 w 13788429"/>
                <a:gd name="connsiteY191" fmla="*/ 411091 h 812606"/>
                <a:gd name="connsiteX192" fmla="*/ 3228539 w 13788429"/>
                <a:gd name="connsiteY192" fmla="*/ 449001 h 812606"/>
                <a:gd name="connsiteX193" fmla="*/ 3222962 w 13788429"/>
                <a:gd name="connsiteY193" fmla="*/ 456077 h 812606"/>
                <a:gd name="connsiteX194" fmla="*/ 3188833 w 13788429"/>
                <a:gd name="connsiteY194" fmla="*/ 488915 h 812606"/>
                <a:gd name="connsiteX195" fmla="*/ 3163761 w 13788429"/>
                <a:gd name="connsiteY195" fmla="*/ 515954 h 812606"/>
                <a:gd name="connsiteX196" fmla="*/ 3074526 w 13788429"/>
                <a:gd name="connsiteY196" fmla="*/ 652798 h 812606"/>
                <a:gd name="connsiteX197" fmla="*/ 3057016 w 13788429"/>
                <a:gd name="connsiteY197" fmla="*/ 693282 h 812606"/>
                <a:gd name="connsiteX198" fmla="*/ 3074699 w 13788429"/>
                <a:gd name="connsiteY198" fmla="*/ 635381 h 812606"/>
                <a:gd name="connsiteX199" fmla="*/ 3111037 w 13788429"/>
                <a:gd name="connsiteY199" fmla="*/ 553933 h 812606"/>
                <a:gd name="connsiteX200" fmla="*/ 3069759 w 13788429"/>
                <a:gd name="connsiteY200" fmla="*/ 583210 h 812606"/>
                <a:gd name="connsiteX201" fmla="*/ 2796186 w 13788429"/>
                <a:gd name="connsiteY201" fmla="*/ 660615 h 812606"/>
                <a:gd name="connsiteX202" fmla="*/ 2425759 w 13788429"/>
                <a:gd name="connsiteY202" fmla="*/ 512019 h 812606"/>
                <a:gd name="connsiteX203" fmla="*/ 2377553 w 13788429"/>
                <a:gd name="connsiteY203" fmla="*/ 464680 h 812606"/>
                <a:gd name="connsiteX204" fmla="*/ 2373239 w 13788429"/>
                <a:gd name="connsiteY204" fmla="*/ 473303 h 812606"/>
                <a:gd name="connsiteX205" fmla="*/ 2363703 w 13788429"/>
                <a:gd name="connsiteY205" fmla="*/ 455639 h 812606"/>
                <a:gd name="connsiteX206" fmla="*/ 1923874 w 13788429"/>
                <a:gd name="connsiteY206" fmla="*/ 168313 h 812606"/>
                <a:gd name="connsiteX207" fmla="*/ 1500812 w 13788429"/>
                <a:gd name="connsiteY207" fmla="*/ 428746 h 812606"/>
                <a:gd name="connsiteX208" fmla="*/ 1500560 w 13788429"/>
                <a:gd name="connsiteY208" fmla="*/ 429155 h 812606"/>
                <a:gd name="connsiteX209" fmla="*/ 1499068 w 13788429"/>
                <a:gd name="connsiteY209" fmla="*/ 432249 h 812606"/>
                <a:gd name="connsiteX210" fmla="*/ 1472282 w 13788429"/>
                <a:gd name="connsiteY210" fmla="*/ 480219 h 812606"/>
                <a:gd name="connsiteX211" fmla="*/ 1459026 w 13788429"/>
                <a:gd name="connsiteY211" fmla="*/ 500854 h 812606"/>
                <a:gd name="connsiteX212" fmla="*/ 1441537 w 13788429"/>
                <a:gd name="connsiteY212" fmla="*/ 541290 h 812606"/>
                <a:gd name="connsiteX213" fmla="*/ 1449229 w 13788429"/>
                <a:gd name="connsiteY213" fmla="*/ 516106 h 812606"/>
                <a:gd name="connsiteX214" fmla="*/ 1443118 w 13788429"/>
                <a:gd name="connsiteY214" fmla="*/ 525618 h 812606"/>
                <a:gd name="connsiteX0" fmla="*/ 1265476 w 13610787"/>
                <a:gd name="connsiteY0" fmla="*/ 525618 h 812606"/>
                <a:gd name="connsiteX1" fmla="*/ 30426 w 13610787"/>
                <a:gd name="connsiteY1" fmla="*/ 151998 h 812606"/>
                <a:gd name="connsiteX2" fmla="*/ 400853 w 13610787"/>
                <a:gd name="connsiteY2" fmla="*/ 300594 h 812606"/>
                <a:gd name="connsiteX3" fmla="*/ 1325800 w 13610787"/>
                <a:gd name="connsiteY3" fmla="*/ 383867 h 812606"/>
                <a:gd name="connsiteX4" fmla="*/ 1326052 w 13610787"/>
                <a:gd name="connsiteY4" fmla="*/ 383458 h 812606"/>
                <a:gd name="connsiteX5" fmla="*/ 1327544 w 13610787"/>
                <a:gd name="connsiteY5" fmla="*/ 380364 h 812606"/>
                <a:gd name="connsiteX6" fmla="*/ 1354330 w 13610787"/>
                <a:gd name="connsiteY6" fmla="*/ 332394 h 812606"/>
                <a:gd name="connsiteX7" fmla="*/ 1367585 w 13610787"/>
                <a:gd name="connsiteY7" fmla="*/ 311759 h 812606"/>
                <a:gd name="connsiteX8" fmla="*/ 1385075 w 13610787"/>
                <a:gd name="connsiteY8" fmla="*/ 271323 h 812606"/>
                <a:gd name="connsiteX9" fmla="*/ 1377383 w 13610787"/>
                <a:gd name="connsiteY9" fmla="*/ 296507 h 812606"/>
                <a:gd name="connsiteX10" fmla="*/ 1383493 w 13610787"/>
                <a:gd name="connsiteY10" fmla="*/ 286995 h 812606"/>
                <a:gd name="connsiteX11" fmla="*/ 1875245 w 13610787"/>
                <a:gd name="connsiteY11" fmla="*/ 5 h 812606"/>
                <a:gd name="connsiteX12" fmla="*/ 2245672 w 13610787"/>
                <a:gd name="connsiteY12" fmla="*/ 148601 h 812606"/>
                <a:gd name="connsiteX13" fmla="*/ 2293878 w 13610787"/>
                <a:gd name="connsiteY13" fmla="*/ 195940 h 812606"/>
                <a:gd name="connsiteX14" fmla="*/ 2298192 w 13610787"/>
                <a:gd name="connsiteY14" fmla="*/ 187316 h 812606"/>
                <a:gd name="connsiteX15" fmla="*/ 2307728 w 13610787"/>
                <a:gd name="connsiteY15" fmla="*/ 204981 h 812606"/>
                <a:gd name="connsiteX16" fmla="*/ 2747557 w 13610787"/>
                <a:gd name="connsiteY16" fmla="*/ 492306 h 812606"/>
                <a:gd name="connsiteX17" fmla="*/ 3013167 w 13610787"/>
                <a:gd name="connsiteY17" fmla="*/ 401519 h 812606"/>
                <a:gd name="connsiteX18" fmla="*/ 3058371 w 13610787"/>
                <a:gd name="connsiteY18" fmla="*/ 363610 h 812606"/>
                <a:gd name="connsiteX19" fmla="*/ 3063948 w 13610787"/>
                <a:gd name="connsiteY19" fmla="*/ 356534 h 812606"/>
                <a:gd name="connsiteX20" fmla="*/ 3098077 w 13610787"/>
                <a:gd name="connsiteY20" fmla="*/ 323696 h 812606"/>
                <a:gd name="connsiteX21" fmla="*/ 3123149 w 13610787"/>
                <a:gd name="connsiteY21" fmla="*/ 296657 h 812606"/>
                <a:gd name="connsiteX22" fmla="*/ 3212384 w 13610787"/>
                <a:gd name="connsiteY22" fmla="*/ 159813 h 812606"/>
                <a:gd name="connsiteX23" fmla="*/ 3229894 w 13610787"/>
                <a:gd name="connsiteY23" fmla="*/ 119329 h 812606"/>
                <a:gd name="connsiteX24" fmla="*/ 3212211 w 13610787"/>
                <a:gd name="connsiteY24" fmla="*/ 177230 h 812606"/>
                <a:gd name="connsiteX25" fmla="*/ 3175873 w 13610787"/>
                <a:gd name="connsiteY25" fmla="*/ 258678 h 812606"/>
                <a:gd name="connsiteX26" fmla="*/ 3217151 w 13610787"/>
                <a:gd name="connsiteY26" fmla="*/ 229401 h 812606"/>
                <a:gd name="connsiteX27" fmla="*/ 3490724 w 13610787"/>
                <a:gd name="connsiteY27" fmla="*/ 151996 h 812606"/>
                <a:gd name="connsiteX28" fmla="*/ 3861151 w 13610787"/>
                <a:gd name="connsiteY28" fmla="*/ 300592 h 812606"/>
                <a:gd name="connsiteX29" fmla="*/ 3909357 w 13610787"/>
                <a:gd name="connsiteY29" fmla="*/ 347931 h 812606"/>
                <a:gd name="connsiteX30" fmla="*/ 3913671 w 13610787"/>
                <a:gd name="connsiteY30" fmla="*/ 339308 h 812606"/>
                <a:gd name="connsiteX31" fmla="*/ 3923207 w 13610787"/>
                <a:gd name="connsiteY31" fmla="*/ 356972 h 812606"/>
                <a:gd name="connsiteX32" fmla="*/ 4363036 w 13610787"/>
                <a:gd name="connsiteY32" fmla="*/ 644298 h 812606"/>
                <a:gd name="connsiteX33" fmla="*/ 4786098 w 13610787"/>
                <a:gd name="connsiteY33" fmla="*/ 383865 h 812606"/>
                <a:gd name="connsiteX34" fmla="*/ 4786350 w 13610787"/>
                <a:gd name="connsiteY34" fmla="*/ 383456 h 812606"/>
                <a:gd name="connsiteX35" fmla="*/ 4787842 w 13610787"/>
                <a:gd name="connsiteY35" fmla="*/ 380362 h 812606"/>
                <a:gd name="connsiteX36" fmla="*/ 4814628 w 13610787"/>
                <a:gd name="connsiteY36" fmla="*/ 332392 h 812606"/>
                <a:gd name="connsiteX37" fmla="*/ 4827883 w 13610787"/>
                <a:gd name="connsiteY37" fmla="*/ 311757 h 812606"/>
                <a:gd name="connsiteX38" fmla="*/ 4845373 w 13610787"/>
                <a:gd name="connsiteY38" fmla="*/ 271321 h 812606"/>
                <a:gd name="connsiteX39" fmla="*/ 4837681 w 13610787"/>
                <a:gd name="connsiteY39" fmla="*/ 296505 h 812606"/>
                <a:gd name="connsiteX40" fmla="*/ 4843791 w 13610787"/>
                <a:gd name="connsiteY40" fmla="*/ 286993 h 812606"/>
                <a:gd name="connsiteX41" fmla="*/ 5335543 w 13610787"/>
                <a:gd name="connsiteY41" fmla="*/ 3 h 812606"/>
                <a:gd name="connsiteX42" fmla="*/ 5705970 w 13610787"/>
                <a:gd name="connsiteY42" fmla="*/ 148599 h 812606"/>
                <a:gd name="connsiteX43" fmla="*/ 5754176 w 13610787"/>
                <a:gd name="connsiteY43" fmla="*/ 195938 h 812606"/>
                <a:gd name="connsiteX44" fmla="*/ 5758490 w 13610787"/>
                <a:gd name="connsiteY44" fmla="*/ 187314 h 812606"/>
                <a:gd name="connsiteX45" fmla="*/ 5768026 w 13610787"/>
                <a:gd name="connsiteY45" fmla="*/ 204979 h 812606"/>
                <a:gd name="connsiteX46" fmla="*/ 6207855 w 13610787"/>
                <a:gd name="connsiteY46" fmla="*/ 492304 h 812606"/>
                <a:gd name="connsiteX47" fmla="*/ 6473465 w 13610787"/>
                <a:gd name="connsiteY47" fmla="*/ 401517 h 812606"/>
                <a:gd name="connsiteX48" fmla="*/ 6518669 w 13610787"/>
                <a:gd name="connsiteY48" fmla="*/ 363608 h 812606"/>
                <a:gd name="connsiteX49" fmla="*/ 6524246 w 13610787"/>
                <a:gd name="connsiteY49" fmla="*/ 356532 h 812606"/>
                <a:gd name="connsiteX50" fmla="*/ 6558375 w 13610787"/>
                <a:gd name="connsiteY50" fmla="*/ 323694 h 812606"/>
                <a:gd name="connsiteX51" fmla="*/ 6583447 w 13610787"/>
                <a:gd name="connsiteY51" fmla="*/ 296655 h 812606"/>
                <a:gd name="connsiteX52" fmla="*/ 6672682 w 13610787"/>
                <a:gd name="connsiteY52" fmla="*/ 159811 h 812606"/>
                <a:gd name="connsiteX53" fmla="*/ 6690192 w 13610787"/>
                <a:gd name="connsiteY53" fmla="*/ 119327 h 812606"/>
                <a:gd name="connsiteX54" fmla="*/ 6672508 w 13610787"/>
                <a:gd name="connsiteY54" fmla="*/ 177228 h 812606"/>
                <a:gd name="connsiteX55" fmla="*/ 6636170 w 13610787"/>
                <a:gd name="connsiteY55" fmla="*/ 258677 h 812606"/>
                <a:gd name="connsiteX56" fmla="*/ 6677449 w 13610787"/>
                <a:gd name="connsiteY56" fmla="*/ 229399 h 812606"/>
                <a:gd name="connsiteX57" fmla="*/ 6951022 w 13610787"/>
                <a:gd name="connsiteY57" fmla="*/ 151994 h 812606"/>
                <a:gd name="connsiteX58" fmla="*/ 7321449 w 13610787"/>
                <a:gd name="connsiteY58" fmla="*/ 300590 h 812606"/>
                <a:gd name="connsiteX59" fmla="*/ 7369655 w 13610787"/>
                <a:gd name="connsiteY59" fmla="*/ 347929 h 812606"/>
                <a:gd name="connsiteX60" fmla="*/ 7373969 w 13610787"/>
                <a:gd name="connsiteY60" fmla="*/ 339306 h 812606"/>
                <a:gd name="connsiteX61" fmla="*/ 7383505 w 13610787"/>
                <a:gd name="connsiteY61" fmla="*/ 356970 h 812606"/>
                <a:gd name="connsiteX62" fmla="*/ 7823333 w 13610787"/>
                <a:gd name="connsiteY62" fmla="*/ 644296 h 812606"/>
                <a:gd name="connsiteX63" fmla="*/ 8246396 w 13610787"/>
                <a:gd name="connsiteY63" fmla="*/ 383863 h 812606"/>
                <a:gd name="connsiteX64" fmla="*/ 8246647 w 13610787"/>
                <a:gd name="connsiteY64" fmla="*/ 383454 h 812606"/>
                <a:gd name="connsiteX65" fmla="*/ 8248140 w 13610787"/>
                <a:gd name="connsiteY65" fmla="*/ 380360 h 812606"/>
                <a:gd name="connsiteX66" fmla="*/ 8274926 w 13610787"/>
                <a:gd name="connsiteY66" fmla="*/ 332390 h 812606"/>
                <a:gd name="connsiteX67" fmla="*/ 8288180 w 13610787"/>
                <a:gd name="connsiteY67" fmla="*/ 311755 h 812606"/>
                <a:gd name="connsiteX68" fmla="*/ 8305671 w 13610787"/>
                <a:gd name="connsiteY68" fmla="*/ 271319 h 812606"/>
                <a:gd name="connsiteX69" fmla="*/ 8297979 w 13610787"/>
                <a:gd name="connsiteY69" fmla="*/ 296503 h 812606"/>
                <a:gd name="connsiteX70" fmla="*/ 8304089 w 13610787"/>
                <a:gd name="connsiteY70" fmla="*/ 286991 h 812606"/>
                <a:gd name="connsiteX71" fmla="*/ 8795841 w 13610787"/>
                <a:gd name="connsiteY71" fmla="*/ 1 h 812606"/>
                <a:gd name="connsiteX72" fmla="*/ 9166268 w 13610787"/>
                <a:gd name="connsiteY72" fmla="*/ 148597 h 812606"/>
                <a:gd name="connsiteX73" fmla="*/ 9214474 w 13610787"/>
                <a:gd name="connsiteY73" fmla="*/ 195936 h 812606"/>
                <a:gd name="connsiteX74" fmla="*/ 9218788 w 13610787"/>
                <a:gd name="connsiteY74" fmla="*/ 187312 h 812606"/>
                <a:gd name="connsiteX75" fmla="*/ 9228324 w 13610787"/>
                <a:gd name="connsiteY75" fmla="*/ 204977 h 812606"/>
                <a:gd name="connsiteX76" fmla="*/ 9668152 w 13610787"/>
                <a:gd name="connsiteY76" fmla="*/ 492302 h 812606"/>
                <a:gd name="connsiteX77" fmla="*/ 9933763 w 13610787"/>
                <a:gd name="connsiteY77" fmla="*/ 401515 h 812606"/>
                <a:gd name="connsiteX78" fmla="*/ 9978970 w 13610787"/>
                <a:gd name="connsiteY78" fmla="*/ 363604 h 812606"/>
                <a:gd name="connsiteX79" fmla="*/ 9984544 w 13610787"/>
                <a:gd name="connsiteY79" fmla="*/ 356531 h 812606"/>
                <a:gd name="connsiteX80" fmla="*/ 10018664 w 13610787"/>
                <a:gd name="connsiteY80" fmla="*/ 323702 h 812606"/>
                <a:gd name="connsiteX81" fmla="*/ 10043745 w 13610787"/>
                <a:gd name="connsiteY81" fmla="*/ 296653 h 812606"/>
                <a:gd name="connsiteX82" fmla="*/ 10132980 w 13610787"/>
                <a:gd name="connsiteY82" fmla="*/ 159809 h 812606"/>
                <a:gd name="connsiteX83" fmla="*/ 10150490 w 13610787"/>
                <a:gd name="connsiteY83" fmla="*/ 119325 h 812606"/>
                <a:gd name="connsiteX84" fmla="*/ 10132806 w 13610787"/>
                <a:gd name="connsiteY84" fmla="*/ 177226 h 812606"/>
                <a:gd name="connsiteX85" fmla="*/ 10096467 w 13610787"/>
                <a:gd name="connsiteY85" fmla="*/ 258676 h 812606"/>
                <a:gd name="connsiteX86" fmla="*/ 10137747 w 13610787"/>
                <a:gd name="connsiteY86" fmla="*/ 229399 h 812606"/>
                <a:gd name="connsiteX87" fmla="*/ 10411320 w 13610787"/>
                <a:gd name="connsiteY87" fmla="*/ 151993 h 812606"/>
                <a:gd name="connsiteX88" fmla="*/ 10781747 w 13610787"/>
                <a:gd name="connsiteY88" fmla="*/ 300589 h 812606"/>
                <a:gd name="connsiteX89" fmla="*/ 10829953 w 13610787"/>
                <a:gd name="connsiteY89" fmla="*/ 347928 h 812606"/>
                <a:gd name="connsiteX90" fmla="*/ 10834267 w 13610787"/>
                <a:gd name="connsiteY90" fmla="*/ 339305 h 812606"/>
                <a:gd name="connsiteX91" fmla="*/ 10843802 w 13610787"/>
                <a:gd name="connsiteY91" fmla="*/ 356969 h 812606"/>
                <a:gd name="connsiteX92" fmla="*/ 11283632 w 13610787"/>
                <a:gd name="connsiteY92" fmla="*/ 644295 h 812606"/>
                <a:gd name="connsiteX93" fmla="*/ 11706694 w 13610787"/>
                <a:gd name="connsiteY93" fmla="*/ 383862 h 812606"/>
                <a:gd name="connsiteX94" fmla="*/ 11706946 w 13610787"/>
                <a:gd name="connsiteY94" fmla="*/ 383453 h 812606"/>
                <a:gd name="connsiteX95" fmla="*/ 11708438 w 13610787"/>
                <a:gd name="connsiteY95" fmla="*/ 380359 h 812606"/>
                <a:gd name="connsiteX96" fmla="*/ 11735224 w 13610787"/>
                <a:gd name="connsiteY96" fmla="*/ 332389 h 812606"/>
                <a:gd name="connsiteX97" fmla="*/ 11748479 w 13610787"/>
                <a:gd name="connsiteY97" fmla="*/ 311754 h 812606"/>
                <a:gd name="connsiteX98" fmla="*/ 11765968 w 13610787"/>
                <a:gd name="connsiteY98" fmla="*/ 271318 h 812606"/>
                <a:gd name="connsiteX99" fmla="*/ 11758277 w 13610787"/>
                <a:gd name="connsiteY99" fmla="*/ 296502 h 812606"/>
                <a:gd name="connsiteX100" fmla="*/ 11764387 w 13610787"/>
                <a:gd name="connsiteY100" fmla="*/ 286990 h 812606"/>
                <a:gd name="connsiteX101" fmla="*/ 12256139 w 13610787"/>
                <a:gd name="connsiteY101" fmla="*/ 0 h 812606"/>
                <a:gd name="connsiteX102" fmla="*/ 12626566 w 13610787"/>
                <a:gd name="connsiteY102" fmla="*/ 148596 h 812606"/>
                <a:gd name="connsiteX103" fmla="*/ 12674772 w 13610787"/>
                <a:gd name="connsiteY103" fmla="*/ 195935 h 812606"/>
                <a:gd name="connsiteX104" fmla="*/ 12679086 w 13610787"/>
                <a:gd name="connsiteY104" fmla="*/ 187311 h 812606"/>
                <a:gd name="connsiteX105" fmla="*/ 12688622 w 13610787"/>
                <a:gd name="connsiteY105" fmla="*/ 204976 h 812606"/>
                <a:gd name="connsiteX106" fmla="*/ 13128451 w 13610787"/>
                <a:gd name="connsiteY106" fmla="*/ 492302 h 812606"/>
                <a:gd name="connsiteX107" fmla="*/ 13593278 w 13610787"/>
                <a:gd name="connsiteY107" fmla="*/ 159808 h 812606"/>
                <a:gd name="connsiteX108" fmla="*/ 13610787 w 13610787"/>
                <a:gd name="connsiteY108" fmla="*/ 119324 h 812606"/>
                <a:gd name="connsiteX109" fmla="*/ 13593104 w 13610787"/>
                <a:gd name="connsiteY109" fmla="*/ 177225 h 812606"/>
                <a:gd name="connsiteX110" fmla="*/ 12999438 w 13610787"/>
                <a:gd name="connsiteY110" fmla="*/ 660610 h 812606"/>
                <a:gd name="connsiteX111" fmla="*/ 12629011 w 13610787"/>
                <a:gd name="connsiteY111" fmla="*/ 512014 h 812606"/>
                <a:gd name="connsiteX112" fmla="*/ 12580805 w 13610787"/>
                <a:gd name="connsiteY112" fmla="*/ 464675 h 812606"/>
                <a:gd name="connsiteX113" fmla="*/ 12576490 w 13610787"/>
                <a:gd name="connsiteY113" fmla="*/ 473298 h 812606"/>
                <a:gd name="connsiteX114" fmla="*/ 12566955 w 13610787"/>
                <a:gd name="connsiteY114" fmla="*/ 455634 h 812606"/>
                <a:gd name="connsiteX115" fmla="*/ 12127126 w 13610787"/>
                <a:gd name="connsiteY115" fmla="*/ 168308 h 812606"/>
                <a:gd name="connsiteX116" fmla="*/ 11704064 w 13610787"/>
                <a:gd name="connsiteY116" fmla="*/ 428741 h 812606"/>
                <a:gd name="connsiteX117" fmla="*/ 11703812 w 13610787"/>
                <a:gd name="connsiteY117" fmla="*/ 429150 h 812606"/>
                <a:gd name="connsiteX118" fmla="*/ 11702320 w 13610787"/>
                <a:gd name="connsiteY118" fmla="*/ 432244 h 812606"/>
                <a:gd name="connsiteX119" fmla="*/ 11675533 w 13610787"/>
                <a:gd name="connsiteY119" fmla="*/ 480214 h 812606"/>
                <a:gd name="connsiteX120" fmla="*/ 11662279 w 13610787"/>
                <a:gd name="connsiteY120" fmla="*/ 500849 h 812606"/>
                <a:gd name="connsiteX121" fmla="*/ 11644789 w 13610787"/>
                <a:gd name="connsiteY121" fmla="*/ 541285 h 812606"/>
                <a:gd name="connsiteX122" fmla="*/ 11652480 w 13610787"/>
                <a:gd name="connsiteY122" fmla="*/ 516101 h 812606"/>
                <a:gd name="connsiteX123" fmla="*/ 11646371 w 13610787"/>
                <a:gd name="connsiteY123" fmla="*/ 525613 h 812606"/>
                <a:gd name="connsiteX124" fmla="*/ 11154618 w 13610787"/>
                <a:gd name="connsiteY124" fmla="*/ 812603 h 812606"/>
                <a:gd name="connsiteX125" fmla="*/ 10784191 w 13610787"/>
                <a:gd name="connsiteY125" fmla="*/ 664007 h 812606"/>
                <a:gd name="connsiteX126" fmla="*/ 10735985 w 13610787"/>
                <a:gd name="connsiteY126" fmla="*/ 616668 h 812606"/>
                <a:gd name="connsiteX127" fmla="*/ 10731671 w 13610787"/>
                <a:gd name="connsiteY127" fmla="*/ 625292 h 812606"/>
                <a:gd name="connsiteX128" fmla="*/ 10722136 w 13610787"/>
                <a:gd name="connsiteY128" fmla="*/ 607627 h 812606"/>
                <a:gd name="connsiteX129" fmla="*/ 10282307 w 13610787"/>
                <a:gd name="connsiteY129" fmla="*/ 320302 h 812606"/>
                <a:gd name="connsiteX130" fmla="*/ 10016696 w 13610787"/>
                <a:gd name="connsiteY130" fmla="*/ 411089 h 812606"/>
                <a:gd name="connsiteX131" fmla="*/ 9971489 w 13610787"/>
                <a:gd name="connsiteY131" fmla="*/ 449000 h 812606"/>
                <a:gd name="connsiteX132" fmla="*/ 9965916 w 13610787"/>
                <a:gd name="connsiteY132" fmla="*/ 456073 h 812606"/>
                <a:gd name="connsiteX133" fmla="*/ 9931795 w 13610787"/>
                <a:gd name="connsiteY133" fmla="*/ 488902 h 812606"/>
                <a:gd name="connsiteX134" fmla="*/ 9906714 w 13610787"/>
                <a:gd name="connsiteY134" fmla="*/ 515951 h 812606"/>
                <a:gd name="connsiteX135" fmla="*/ 9817479 w 13610787"/>
                <a:gd name="connsiteY135" fmla="*/ 652795 h 812606"/>
                <a:gd name="connsiteX136" fmla="*/ 9799969 w 13610787"/>
                <a:gd name="connsiteY136" fmla="*/ 693279 h 812606"/>
                <a:gd name="connsiteX137" fmla="*/ 9817653 w 13610787"/>
                <a:gd name="connsiteY137" fmla="*/ 635378 h 812606"/>
                <a:gd name="connsiteX138" fmla="*/ 9853992 w 13610787"/>
                <a:gd name="connsiteY138" fmla="*/ 553928 h 812606"/>
                <a:gd name="connsiteX139" fmla="*/ 9812712 w 13610787"/>
                <a:gd name="connsiteY139" fmla="*/ 583206 h 812606"/>
                <a:gd name="connsiteX140" fmla="*/ 9539140 w 13610787"/>
                <a:gd name="connsiteY140" fmla="*/ 660611 h 812606"/>
                <a:gd name="connsiteX141" fmla="*/ 9168713 w 13610787"/>
                <a:gd name="connsiteY141" fmla="*/ 512015 h 812606"/>
                <a:gd name="connsiteX142" fmla="*/ 9120506 w 13610787"/>
                <a:gd name="connsiteY142" fmla="*/ 464676 h 812606"/>
                <a:gd name="connsiteX143" fmla="*/ 9116193 w 13610787"/>
                <a:gd name="connsiteY143" fmla="*/ 473299 h 812606"/>
                <a:gd name="connsiteX144" fmla="*/ 9106657 w 13610787"/>
                <a:gd name="connsiteY144" fmla="*/ 455635 h 812606"/>
                <a:gd name="connsiteX145" fmla="*/ 8666827 w 13610787"/>
                <a:gd name="connsiteY145" fmla="*/ 168309 h 812606"/>
                <a:gd name="connsiteX146" fmla="*/ 8243765 w 13610787"/>
                <a:gd name="connsiteY146" fmla="*/ 428742 h 812606"/>
                <a:gd name="connsiteX147" fmla="*/ 8243514 w 13610787"/>
                <a:gd name="connsiteY147" fmla="*/ 429151 h 812606"/>
                <a:gd name="connsiteX148" fmla="*/ 8242022 w 13610787"/>
                <a:gd name="connsiteY148" fmla="*/ 432245 h 812606"/>
                <a:gd name="connsiteX149" fmla="*/ 8215236 w 13610787"/>
                <a:gd name="connsiteY149" fmla="*/ 480215 h 812606"/>
                <a:gd name="connsiteX150" fmla="*/ 8201980 w 13610787"/>
                <a:gd name="connsiteY150" fmla="*/ 500850 h 812606"/>
                <a:gd name="connsiteX151" fmla="*/ 8184491 w 13610787"/>
                <a:gd name="connsiteY151" fmla="*/ 541286 h 812606"/>
                <a:gd name="connsiteX152" fmla="*/ 8192182 w 13610787"/>
                <a:gd name="connsiteY152" fmla="*/ 516102 h 812606"/>
                <a:gd name="connsiteX153" fmla="*/ 8186072 w 13610787"/>
                <a:gd name="connsiteY153" fmla="*/ 525614 h 812606"/>
                <a:gd name="connsiteX154" fmla="*/ 7694321 w 13610787"/>
                <a:gd name="connsiteY154" fmla="*/ 812604 h 812606"/>
                <a:gd name="connsiteX155" fmla="*/ 7323893 w 13610787"/>
                <a:gd name="connsiteY155" fmla="*/ 664008 h 812606"/>
                <a:gd name="connsiteX156" fmla="*/ 7275687 w 13610787"/>
                <a:gd name="connsiteY156" fmla="*/ 616669 h 812606"/>
                <a:gd name="connsiteX157" fmla="*/ 7271373 w 13610787"/>
                <a:gd name="connsiteY157" fmla="*/ 625293 h 812606"/>
                <a:gd name="connsiteX158" fmla="*/ 7261838 w 13610787"/>
                <a:gd name="connsiteY158" fmla="*/ 607628 h 812606"/>
                <a:gd name="connsiteX159" fmla="*/ 6822008 w 13610787"/>
                <a:gd name="connsiteY159" fmla="*/ 320302 h 812606"/>
                <a:gd name="connsiteX160" fmla="*/ 6556399 w 13610787"/>
                <a:gd name="connsiteY160" fmla="*/ 411089 h 812606"/>
                <a:gd name="connsiteX161" fmla="*/ 6511194 w 13610787"/>
                <a:gd name="connsiteY161" fmla="*/ 448999 h 812606"/>
                <a:gd name="connsiteX162" fmla="*/ 6505618 w 13610787"/>
                <a:gd name="connsiteY162" fmla="*/ 456075 h 812606"/>
                <a:gd name="connsiteX163" fmla="*/ 6471488 w 13610787"/>
                <a:gd name="connsiteY163" fmla="*/ 488913 h 812606"/>
                <a:gd name="connsiteX164" fmla="*/ 6446416 w 13610787"/>
                <a:gd name="connsiteY164" fmla="*/ 515952 h 812606"/>
                <a:gd name="connsiteX165" fmla="*/ 6357181 w 13610787"/>
                <a:gd name="connsiteY165" fmla="*/ 652796 h 812606"/>
                <a:gd name="connsiteX166" fmla="*/ 6339672 w 13610787"/>
                <a:gd name="connsiteY166" fmla="*/ 693280 h 812606"/>
                <a:gd name="connsiteX167" fmla="*/ 6357355 w 13610787"/>
                <a:gd name="connsiteY167" fmla="*/ 635379 h 812606"/>
                <a:gd name="connsiteX168" fmla="*/ 6393693 w 13610787"/>
                <a:gd name="connsiteY168" fmla="*/ 553930 h 812606"/>
                <a:gd name="connsiteX169" fmla="*/ 6352414 w 13610787"/>
                <a:gd name="connsiteY169" fmla="*/ 583208 h 812606"/>
                <a:gd name="connsiteX170" fmla="*/ 6078842 w 13610787"/>
                <a:gd name="connsiteY170" fmla="*/ 660613 h 812606"/>
                <a:gd name="connsiteX171" fmla="*/ 5708415 w 13610787"/>
                <a:gd name="connsiteY171" fmla="*/ 512017 h 812606"/>
                <a:gd name="connsiteX172" fmla="*/ 5660208 w 13610787"/>
                <a:gd name="connsiteY172" fmla="*/ 464678 h 812606"/>
                <a:gd name="connsiteX173" fmla="*/ 5655895 w 13610787"/>
                <a:gd name="connsiteY173" fmla="*/ 473301 h 812606"/>
                <a:gd name="connsiteX174" fmla="*/ 5646359 w 13610787"/>
                <a:gd name="connsiteY174" fmla="*/ 455637 h 812606"/>
                <a:gd name="connsiteX175" fmla="*/ 5206530 w 13610787"/>
                <a:gd name="connsiteY175" fmla="*/ 168311 h 812606"/>
                <a:gd name="connsiteX176" fmla="*/ 4783468 w 13610787"/>
                <a:gd name="connsiteY176" fmla="*/ 428744 h 812606"/>
                <a:gd name="connsiteX177" fmla="*/ 4783216 w 13610787"/>
                <a:gd name="connsiteY177" fmla="*/ 429153 h 812606"/>
                <a:gd name="connsiteX178" fmla="*/ 4781724 w 13610787"/>
                <a:gd name="connsiteY178" fmla="*/ 432247 h 812606"/>
                <a:gd name="connsiteX179" fmla="*/ 4754938 w 13610787"/>
                <a:gd name="connsiteY179" fmla="*/ 480217 h 812606"/>
                <a:gd name="connsiteX180" fmla="*/ 4741682 w 13610787"/>
                <a:gd name="connsiteY180" fmla="*/ 500852 h 812606"/>
                <a:gd name="connsiteX181" fmla="*/ 4724193 w 13610787"/>
                <a:gd name="connsiteY181" fmla="*/ 541288 h 812606"/>
                <a:gd name="connsiteX182" fmla="*/ 4731885 w 13610787"/>
                <a:gd name="connsiteY182" fmla="*/ 516104 h 812606"/>
                <a:gd name="connsiteX183" fmla="*/ 4725774 w 13610787"/>
                <a:gd name="connsiteY183" fmla="*/ 525616 h 812606"/>
                <a:gd name="connsiteX184" fmla="*/ 4234023 w 13610787"/>
                <a:gd name="connsiteY184" fmla="*/ 812606 h 812606"/>
                <a:gd name="connsiteX185" fmla="*/ 3863596 w 13610787"/>
                <a:gd name="connsiteY185" fmla="*/ 664010 h 812606"/>
                <a:gd name="connsiteX186" fmla="*/ 3815389 w 13610787"/>
                <a:gd name="connsiteY186" fmla="*/ 616671 h 812606"/>
                <a:gd name="connsiteX187" fmla="*/ 3811076 w 13610787"/>
                <a:gd name="connsiteY187" fmla="*/ 625295 h 812606"/>
                <a:gd name="connsiteX188" fmla="*/ 3801540 w 13610787"/>
                <a:gd name="connsiteY188" fmla="*/ 607630 h 812606"/>
                <a:gd name="connsiteX189" fmla="*/ 3361711 w 13610787"/>
                <a:gd name="connsiteY189" fmla="*/ 320304 h 812606"/>
                <a:gd name="connsiteX190" fmla="*/ 3096101 w 13610787"/>
                <a:gd name="connsiteY190" fmla="*/ 411091 h 812606"/>
                <a:gd name="connsiteX191" fmla="*/ 3050897 w 13610787"/>
                <a:gd name="connsiteY191" fmla="*/ 449001 h 812606"/>
                <a:gd name="connsiteX192" fmla="*/ 3045320 w 13610787"/>
                <a:gd name="connsiteY192" fmla="*/ 456077 h 812606"/>
                <a:gd name="connsiteX193" fmla="*/ 3011191 w 13610787"/>
                <a:gd name="connsiteY193" fmla="*/ 488915 h 812606"/>
                <a:gd name="connsiteX194" fmla="*/ 2986119 w 13610787"/>
                <a:gd name="connsiteY194" fmla="*/ 515954 h 812606"/>
                <a:gd name="connsiteX195" fmla="*/ 2896884 w 13610787"/>
                <a:gd name="connsiteY195" fmla="*/ 652798 h 812606"/>
                <a:gd name="connsiteX196" fmla="*/ 2879374 w 13610787"/>
                <a:gd name="connsiteY196" fmla="*/ 693282 h 812606"/>
                <a:gd name="connsiteX197" fmla="*/ 2897057 w 13610787"/>
                <a:gd name="connsiteY197" fmla="*/ 635381 h 812606"/>
                <a:gd name="connsiteX198" fmla="*/ 2933395 w 13610787"/>
                <a:gd name="connsiteY198" fmla="*/ 553933 h 812606"/>
                <a:gd name="connsiteX199" fmla="*/ 2892117 w 13610787"/>
                <a:gd name="connsiteY199" fmla="*/ 583210 h 812606"/>
                <a:gd name="connsiteX200" fmla="*/ 2618544 w 13610787"/>
                <a:gd name="connsiteY200" fmla="*/ 660615 h 812606"/>
                <a:gd name="connsiteX201" fmla="*/ 2248117 w 13610787"/>
                <a:gd name="connsiteY201" fmla="*/ 512019 h 812606"/>
                <a:gd name="connsiteX202" fmla="*/ 2199911 w 13610787"/>
                <a:gd name="connsiteY202" fmla="*/ 464680 h 812606"/>
                <a:gd name="connsiteX203" fmla="*/ 2195597 w 13610787"/>
                <a:gd name="connsiteY203" fmla="*/ 473303 h 812606"/>
                <a:gd name="connsiteX204" fmla="*/ 2186061 w 13610787"/>
                <a:gd name="connsiteY204" fmla="*/ 455639 h 812606"/>
                <a:gd name="connsiteX205" fmla="*/ 1746232 w 13610787"/>
                <a:gd name="connsiteY205" fmla="*/ 168313 h 812606"/>
                <a:gd name="connsiteX206" fmla="*/ 1323170 w 13610787"/>
                <a:gd name="connsiteY206" fmla="*/ 428746 h 812606"/>
                <a:gd name="connsiteX207" fmla="*/ 1322918 w 13610787"/>
                <a:gd name="connsiteY207" fmla="*/ 429155 h 812606"/>
                <a:gd name="connsiteX208" fmla="*/ 1321426 w 13610787"/>
                <a:gd name="connsiteY208" fmla="*/ 432249 h 812606"/>
                <a:gd name="connsiteX209" fmla="*/ 1294640 w 13610787"/>
                <a:gd name="connsiteY209" fmla="*/ 480219 h 812606"/>
                <a:gd name="connsiteX210" fmla="*/ 1281384 w 13610787"/>
                <a:gd name="connsiteY210" fmla="*/ 500854 h 812606"/>
                <a:gd name="connsiteX211" fmla="*/ 1263895 w 13610787"/>
                <a:gd name="connsiteY211" fmla="*/ 541290 h 812606"/>
                <a:gd name="connsiteX212" fmla="*/ 1271587 w 13610787"/>
                <a:gd name="connsiteY212" fmla="*/ 516106 h 812606"/>
                <a:gd name="connsiteX213" fmla="*/ 1265476 w 13610787"/>
                <a:gd name="connsiteY213" fmla="*/ 525618 h 812606"/>
                <a:gd name="connsiteX0" fmla="*/ 864624 w 13209935"/>
                <a:gd name="connsiteY0" fmla="*/ 525618 h 812606"/>
                <a:gd name="connsiteX1" fmla="*/ 1 w 13209935"/>
                <a:gd name="connsiteY1" fmla="*/ 300594 h 812606"/>
                <a:gd name="connsiteX2" fmla="*/ 924948 w 13209935"/>
                <a:gd name="connsiteY2" fmla="*/ 383867 h 812606"/>
                <a:gd name="connsiteX3" fmla="*/ 925200 w 13209935"/>
                <a:gd name="connsiteY3" fmla="*/ 383458 h 812606"/>
                <a:gd name="connsiteX4" fmla="*/ 926692 w 13209935"/>
                <a:gd name="connsiteY4" fmla="*/ 380364 h 812606"/>
                <a:gd name="connsiteX5" fmla="*/ 953478 w 13209935"/>
                <a:gd name="connsiteY5" fmla="*/ 332394 h 812606"/>
                <a:gd name="connsiteX6" fmla="*/ 966733 w 13209935"/>
                <a:gd name="connsiteY6" fmla="*/ 311759 h 812606"/>
                <a:gd name="connsiteX7" fmla="*/ 984223 w 13209935"/>
                <a:gd name="connsiteY7" fmla="*/ 271323 h 812606"/>
                <a:gd name="connsiteX8" fmla="*/ 976531 w 13209935"/>
                <a:gd name="connsiteY8" fmla="*/ 296507 h 812606"/>
                <a:gd name="connsiteX9" fmla="*/ 982641 w 13209935"/>
                <a:gd name="connsiteY9" fmla="*/ 286995 h 812606"/>
                <a:gd name="connsiteX10" fmla="*/ 1474393 w 13209935"/>
                <a:gd name="connsiteY10" fmla="*/ 5 h 812606"/>
                <a:gd name="connsiteX11" fmla="*/ 1844820 w 13209935"/>
                <a:gd name="connsiteY11" fmla="*/ 148601 h 812606"/>
                <a:gd name="connsiteX12" fmla="*/ 1893026 w 13209935"/>
                <a:gd name="connsiteY12" fmla="*/ 195940 h 812606"/>
                <a:gd name="connsiteX13" fmla="*/ 1897340 w 13209935"/>
                <a:gd name="connsiteY13" fmla="*/ 187316 h 812606"/>
                <a:gd name="connsiteX14" fmla="*/ 1906876 w 13209935"/>
                <a:gd name="connsiteY14" fmla="*/ 204981 h 812606"/>
                <a:gd name="connsiteX15" fmla="*/ 2346705 w 13209935"/>
                <a:gd name="connsiteY15" fmla="*/ 492306 h 812606"/>
                <a:gd name="connsiteX16" fmla="*/ 2612315 w 13209935"/>
                <a:gd name="connsiteY16" fmla="*/ 401519 h 812606"/>
                <a:gd name="connsiteX17" fmla="*/ 2657519 w 13209935"/>
                <a:gd name="connsiteY17" fmla="*/ 363610 h 812606"/>
                <a:gd name="connsiteX18" fmla="*/ 2663096 w 13209935"/>
                <a:gd name="connsiteY18" fmla="*/ 356534 h 812606"/>
                <a:gd name="connsiteX19" fmla="*/ 2697225 w 13209935"/>
                <a:gd name="connsiteY19" fmla="*/ 323696 h 812606"/>
                <a:gd name="connsiteX20" fmla="*/ 2722297 w 13209935"/>
                <a:gd name="connsiteY20" fmla="*/ 296657 h 812606"/>
                <a:gd name="connsiteX21" fmla="*/ 2811532 w 13209935"/>
                <a:gd name="connsiteY21" fmla="*/ 159813 h 812606"/>
                <a:gd name="connsiteX22" fmla="*/ 2829042 w 13209935"/>
                <a:gd name="connsiteY22" fmla="*/ 119329 h 812606"/>
                <a:gd name="connsiteX23" fmla="*/ 2811359 w 13209935"/>
                <a:gd name="connsiteY23" fmla="*/ 177230 h 812606"/>
                <a:gd name="connsiteX24" fmla="*/ 2775021 w 13209935"/>
                <a:gd name="connsiteY24" fmla="*/ 258678 h 812606"/>
                <a:gd name="connsiteX25" fmla="*/ 2816299 w 13209935"/>
                <a:gd name="connsiteY25" fmla="*/ 229401 h 812606"/>
                <a:gd name="connsiteX26" fmla="*/ 3089872 w 13209935"/>
                <a:gd name="connsiteY26" fmla="*/ 151996 h 812606"/>
                <a:gd name="connsiteX27" fmla="*/ 3460299 w 13209935"/>
                <a:gd name="connsiteY27" fmla="*/ 300592 h 812606"/>
                <a:gd name="connsiteX28" fmla="*/ 3508505 w 13209935"/>
                <a:gd name="connsiteY28" fmla="*/ 347931 h 812606"/>
                <a:gd name="connsiteX29" fmla="*/ 3512819 w 13209935"/>
                <a:gd name="connsiteY29" fmla="*/ 339308 h 812606"/>
                <a:gd name="connsiteX30" fmla="*/ 3522355 w 13209935"/>
                <a:gd name="connsiteY30" fmla="*/ 356972 h 812606"/>
                <a:gd name="connsiteX31" fmla="*/ 3962184 w 13209935"/>
                <a:gd name="connsiteY31" fmla="*/ 644298 h 812606"/>
                <a:gd name="connsiteX32" fmla="*/ 4385246 w 13209935"/>
                <a:gd name="connsiteY32" fmla="*/ 383865 h 812606"/>
                <a:gd name="connsiteX33" fmla="*/ 4385498 w 13209935"/>
                <a:gd name="connsiteY33" fmla="*/ 383456 h 812606"/>
                <a:gd name="connsiteX34" fmla="*/ 4386990 w 13209935"/>
                <a:gd name="connsiteY34" fmla="*/ 380362 h 812606"/>
                <a:gd name="connsiteX35" fmla="*/ 4413776 w 13209935"/>
                <a:gd name="connsiteY35" fmla="*/ 332392 h 812606"/>
                <a:gd name="connsiteX36" fmla="*/ 4427031 w 13209935"/>
                <a:gd name="connsiteY36" fmla="*/ 311757 h 812606"/>
                <a:gd name="connsiteX37" fmla="*/ 4444521 w 13209935"/>
                <a:gd name="connsiteY37" fmla="*/ 271321 h 812606"/>
                <a:gd name="connsiteX38" fmla="*/ 4436829 w 13209935"/>
                <a:gd name="connsiteY38" fmla="*/ 296505 h 812606"/>
                <a:gd name="connsiteX39" fmla="*/ 4442939 w 13209935"/>
                <a:gd name="connsiteY39" fmla="*/ 286993 h 812606"/>
                <a:gd name="connsiteX40" fmla="*/ 4934691 w 13209935"/>
                <a:gd name="connsiteY40" fmla="*/ 3 h 812606"/>
                <a:gd name="connsiteX41" fmla="*/ 5305118 w 13209935"/>
                <a:gd name="connsiteY41" fmla="*/ 148599 h 812606"/>
                <a:gd name="connsiteX42" fmla="*/ 5353324 w 13209935"/>
                <a:gd name="connsiteY42" fmla="*/ 195938 h 812606"/>
                <a:gd name="connsiteX43" fmla="*/ 5357638 w 13209935"/>
                <a:gd name="connsiteY43" fmla="*/ 187314 h 812606"/>
                <a:gd name="connsiteX44" fmla="*/ 5367174 w 13209935"/>
                <a:gd name="connsiteY44" fmla="*/ 204979 h 812606"/>
                <a:gd name="connsiteX45" fmla="*/ 5807003 w 13209935"/>
                <a:gd name="connsiteY45" fmla="*/ 492304 h 812606"/>
                <a:gd name="connsiteX46" fmla="*/ 6072613 w 13209935"/>
                <a:gd name="connsiteY46" fmla="*/ 401517 h 812606"/>
                <a:gd name="connsiteX47" fmla="*/ 6117817 w 13209935"/>
                <a:gd name="connsiteY47" fmla="*/ 363608 h 812606"/>
                <a:gd name="connsiteX48" fmla="*/ 6123394 w 13209935"/>
                <a:gd name="connsiteY48" fmla="*/ 356532 h 812606"/>
                <a:gd name="connsiteX49" fmla="*/ 6157523 w 13209935"/>
                <a:gd name="connsiteY49" fmla="*/ 323694 h 812606"/>
                <a:gd name="connsiteX50" fmla="*/ 6182595 w 13209935"/>
                <a:gd name="connsiteY50" fmla="*/ 296655 h 812606"/>
                <a:gd name="connsiteX51" fmla="*/ 6271830 w 13209935"/>
                <a:gd name="connsiteY51" fmla="*/ 159811 h 812606"/>
                <a:gd name="connsiteX52" fmla="*/ 6289340 w 13209935"/>
                <a:gd name="connsiteY52" fmla="*/ 119327 h 812606"/>
                <a:gd name="connsiteX53" fmla="*/ 6271656 w 13209935"/>
                <a:gd name="connsiteY53" fmla="*/ 177228 h 812606"/>
                <a:gd name="connsiteX54" fmla="*/ 6235318 w 13209935"/>
                <a:gd name="connsiteY54" fmla="*/ 258677 h 812606"/>
                <a:gd name="connsiteX55" fmla="*/ 6276597 w 13209935"/>
                <a:gd name="connsiteY55" fmla="*/ 229399 h 812606"/>
                <a:gd name="connsiteX56" fmla="*/ 6550170 w 13209935"/>
                <a:gd name="connsiteY56" fmla="*/ 151994 h 812606"/>
                <a:gd name="connsiteX57" fmla="*/ 6920597 w 13209935"/>
                <a:gd name="connsiteY57" fmla="*/ 300590 h 812606"/>
                <a:gd name="connsiteX58" fmla="*/ 6968803 w 13209935"/>
                <a:gd name="connsiteY58" fmla="*/ 347929 h 812606"/>
                <a:gd name="connsiteX59" fmla="*/ 6973117 w 13209935"/>
                <a:gd name="connsiteY59" fmla="*/ 339306 h 812606"/>
                <a:gd name="connsiteX60" fmla="*/ 6982653 w 13209935"/>
                <a:gd name="connsiteY60" fmla="*/ 356970 h 812606"/>
                <a:gd name="connsiteX61" fmla="*/ 7422481 w 13209935"/>
                <a:gd name="connsiteY61" fmla="*/ 644296 h 812606"/>
                <a:gd name="connsiteX62" fmla="*/ 7845544 w 13209935"/>
                <a:gd name="connsiteY62" fmla="*/ 383863 h 812606"/>
                <a:gd name="connsiteX63" fmla="*/ 7845795 w 13209935"/>
                <a:gd name="connsiteY63" fmla="*/ 383454 h 812606"/>
                <a:gd name="connsiteX64" fmla="*/ 7847288 w 13209935"/>
                <a:gd name="connsiteY64" fmla="*/ 380360 h 812606"/>
                <a:gd name="connsiteX65" fmla="*/ 7874074 w 13209935"/>
                <a:gd name="connsiteY65" fmla="*/ 332390 h 812606"/>
                <a:gd name="connsiteX66" fmla="*/ 7887328 w 13209935"/>
                <a:gd name="connsiteY66" fmla="*/ 311755 h 812606"/>
                <a:gd name="connsiteX67" fmla="*/ 7904819 w 13209935"/>
                <a:gd name="connsiteY67" fmla="*/ 271319 h 812606"/>
                <a:gd name="connsiteX68" fmla="*/ 7897127 w 13209935"/>
                <a:gd name="connsiteY68" fmla="*/ 296503 h 812606"/>
                <a:gd name="connsiteX69" fmla="*/ 7903237 w 13209935"/>
                <a:gd name="connsiteY69" fmla="*/ 286991 h 812606"/>
                <a:gd name="connsiteX70" fmla="*/ 8394989 w 13209935"/>
                <a:gd name="connsiteY70" fmla="*/ 1 h 812606"/>
                <a:gd name="connsiteX71" fmla="*/ 8765416 w 13209935"/>
                <a:gd name="connsiteY71" fmla="*/ 148597 h 812606"/>
                <a:gd name="connsiteX72" fmla="*/ 8813622 w 13209935"/>
                <a:gd name="connsiteY72" fmla="*/ 195936 h 812606"/>
                <a:gd name="connsiteX73" fmla="*/ 8817936 w 13209935"/>
                <a:gd name="connsiteY73" fmla="*/ 187312 h 812606"/>
                <a:gd name="connsiteX74" fmla="*/ 8827472 w 13209935"/>
                <a:gd name="connsiteY74" fmla="*/ 204977 h 812606"/>
                <a:gd name="connsiteX75" fmla="*/ 9267300 w 13209935"/>
                <a:gd name="connsiteY75" fmla="*/ 492302 h 812606"/>
                <a:gd name="connsiteX76" fmla="*/ 9532911 w 13209935"/>
                <a:gd name="connsiteY76" fmla="*/ 401515 h 812606"/>
                <a:gd name="connsiteX77" fmla="*/ 9578118 w 13209935"/>
                <a:gd name="connsiteY77" fmla="*/ 363604 h 812606"/>
                <a:gd name="connsiteX78" fmla="*/ 9583692 w 13209935"/>
                <a:gd name="connsiteY78" fmla="*/ 356531 h 812606"/>
                <a:gd name="connsiteX79" fmla="*/ 9617812 w 13209935"/>
                <a:gd name="connsiteY79" fmla="*/ 323702 h 812606"/>
                <a:gd name="connsiteX80" fmla="*/ 9642893 w 13209935"/>
                <a:gd name="connsiteY80" fmla="*/ 296653 h 812606"/>
                <a:gd name="connsiteX81" fmla="*/ 9732128 w 13209935"/>
                <a:gd name="connsiteY81" fmla="*/ 159809 h 812606"/>
                <a:gd name="connsiteX82" fmla="*/ 9749638 w 13209935"/>
                <a:gd name="connsiteY82" fmla="*/ 119325 h 812606"/>
                <a:gd name="connsiteX83" fmla="*/ 9731954 w 13209935"/>
                <a:gd name="connsiteY83" fmla="*/ 177226 h 812606"/>
                <a:gd name="connsiteX84" fmla="*/ 9695615 w 13209935"/>
                <a:gd name="connsiteY84" fmla="*/ 258676 h 812606"/>
                <a:gd name="connsiteX85" fmla="*/ 9736895 w 13209935"/>
                <a:gd name="connsiteY85" fmla="*/ 229399 h 812606"/>
                <a:gd name="connsiteX86" fmla="*/ 10010468 w 13209935"/>
                <a:gd name="connsiteY86" fmla="*/ 151993 h 812606"/>
                <a:gd name="connsiteX87" fmla="*/ 10380895 w 13209935"/>
                <a:gd name="connsiteY87" fmla="*/ 300589 h 812606"/>
                <a:gd name="connsiteX88" fmla="*/ 10429101 w 13209935"/>
                <a:gd name="connsiteY88" fmla="*/ 347928 h 812606"/>
                <a:gd name="connsiteX89" fmla="*/ 10433415 w 13209935"/>
                <a:gd name="connsiteY89" fmla="*/ 339305 h 812606"/>
                <a:gd name="connsiteX90" fmla="*/ 10442950 w 13209935"/>
                <a:gd name="connsiteY90" fmla="*/ 356969 h 812606"/>
                <a:gd name="connsiteX91" fmla="*/ 10882780 w 13209935"/>
                <a:gd name="connsiteY91" fmla="*/ 644295 h 812606"/>
                <a:gd name="connsiteX92" fmla="*/ 11305842 w 13209935"/>
                <a:gd name="connsiteY92" fmla="*/ 383862 h 812606"/>
                <a:gd name="connsiteX93" fmla="*/ 11306094 w 13209935"/>
                <a:gd name="connsiteY93" fmla="*/ 383453 h 812606"/>
                <a:gd name="connsiteX94" fmla="*/ 11307586 w 13209935"/>
                <a:gd name="connsiteY94" fmla="*/ 380359 h 812606"/>
                <a:gd name="connsiteX95" fmla="*/ 11334372 w 13209935"/>
                <a:gd name="connsiteY95" fmla="*/ 332389 h 812606"/>
                <a:gd name="connsiteX96" fmla="*/ 11347627 w 13209935"/>
                <a:gd name="connsiteY96" fmla="*/ 311754 h 812606"/>
                <a:gd name="connsiteX97" fmla="*/ 11365116 w 13209935"/>
                <a:gd name="connsiteY97" fmla="*/ 271318 h 812606"/>
                <a:gd name="connsiteX98" fmla="*/ 11357425 w 13209935"/>
                <a:gd name="connsiteY98" fmla="*/ 296502 h 812606"/>
                <a:gd name="connsiteX99" fmla="*/ 11363535 w 13209935"/>
                <a:gd name="connsiteY99" fmla="*/ 286990 h 812606"/>
                <a:gd name="connsiteX100" fmla="*/ 11855287 w 13209935"/>
                <a:gd name="connsiteY100" fmla="*/ 0 h 812606"/>
                <a:gd name="connsiteX101" fmla="*/ 12225714 w 13209935"/>
                <a:gd name="connsiteY101" fmla="*/ 148596 h 812606"/>
                <a:gd name="connsiteX102" fmla="*/ 12273920 w 13209935"/>
                <a:gd name="connsiteY102" fmla="*/ 195935 h 812606"/>
                <a:gd name="connsiteX103" fmla="*/ 12278234 w 13209935"/>
                <a:gd name="connsiteY103" fmla="*/ 187311 h 812606"/>
                <a:gd name="connsiteX104" fmla="*/ 12287770 w 13209935"/>
                <a:gd name="connsiteY104" fmla="*/ 204976 h 812606"/>
                <a:gd name="connsiteX105" fmla="*/ 12727599 w 13209935"/>
                <a:gd name="connsiteY105" fmla="*/ 492302 h 812606"/>
                <a:gd name="connsiteX106" fmla="*/ 13192426 w 13209935"/>
                <a:gd name="connsiteY106" fmla="*/ 159808 h 812606"/>
                <a:gd name="connsiteX107" fmla="*/ 13209935 w 13209935"/>
                <a:gd name="connsiteY107" fmla="*/ 119324 h 812606"/>
                <a:gd name="connsiteX108" fmla="*/ 13192252 w 13209935"/>
                <a:gd name="connsiteY108" fmla="*/ 177225 h 812606"/>
                <a:gd name="connsiteX109" fmla="*/ 12598586 w 13209935"/>
                <a:gd name="connsiteY109" fmla="*/ 660610 h 812606"/>
                <a:gd name="connsiteX110" fmla="*/ 12228159 w 13209935"/>
                <a:gd name="connsiteY110" fmla="*/ 512014 h 812606"/>
                <a:gd name="connsiteX111" fmla="*/ 12179953 w 13209935"/>
                <a:gd name="connsiteY111" fmla="*/ 464675 h 812606"/>
                <a:gd name="connsiteX112" fmla="*/ 12175638 w 13209935"/>
                <a:gd name="connsiteY112" fmla="*/ 473298 h 812606"/>
                <a:gd name="connsiteX113" fmla="*/ 12166103 w 13209935"/>
                <a:gd name="connsiteY113" fmla="*/ 455634 h 812606"/>
                <a:gd name="connsiteX114" fmla="*/ 11726274 w 13209935"/>
                <a:gd name="connsiteY114" fmla="*/ 168308 h 812606"/>
                <a:gd name="connsiteX115" fmla="*/ 11303212 w 13209935"/>
                <a:gd name="connsiteY115" fmla="*/ 428741 h 812606"/>
                <a:gd name="connsiteX116" fmla="*/ 11302960 w 13209935"/>
                <a:gd name="connsiteY116" fmla="*/ 429150 h 812606"/>
                <a:gd name="connsiteX117" fmla="*/ 11301468 w 13209935"/>
                <a:gd name="connsiteY117" fmla="*/ 432244 h 812606"/>
                <a:gd name="connsiteX118" fmla="*/ 11274681 w 13209935"/>
                <a:gd name="connsiteY118" fmla="*/ 480214 h 812606"/>
                <a:gd name="connsiteX119" fmla="*/ 11261427 w 13209935"/>
                <a:gd name="connsiteY119" fmla="*/ 500849 h 812606"/>
                <a:gd name="connsiteX120" fmla="*/ 11243937 w 13209935"/>
                <a:gd name="connsiteY120" fmla="*/ 541285 h 812606"/>
                <a:gd name="connsiteX121" fmla="*/ 11251628 w 13209935"/>
                <a:gd name="connsiteY121" fmla="*/ 516101 h 812606"/>
                <a:gd name="connsiteX122" fmla="*/ 11245519 w 13209935"/>
                <a:gd name="connsiteY122" fmla="*/ 525613 h 812606"/>
                <a:gd name="connsiteX123" fmla="*/ 10753766 w 13209935"/>
                <a:gd name="connsiteY123" fmla="*/ 812603 h 812606"/>
                <a:gd name="connsiteX124" fmla="*/ 10383339 w 13209935"/>
                <a:gd name="connsiteY124" fmla="*/ 664007 h 812606"/>
                <a:gd name="connsiteX125" fmla="*/ 10335133 w 13209935"/>
                <a:gd name="connsiteY125" fmla="*/ 616668 h 812606"/>
                <a:gd name="connsiteX126" fmla="*/ 10330819 w 13209935"/>
                <a:gd name="connsiteY126" fmla="*/ 625292 h 812606"/>
                <a:gd name="connsiteX127" fmla="*/ 10321284 w 13209935"/>
                <a:gd name="connsiteY127" fmla="*/ 607627 h 812606"/>
                <a:gd name="connsiteX128" fmla="*/ 9881455 w 13209935"/>
                <a:gd name="connsiteY128" fmla="*/ 320302 h 812606"/>
                <a:gd name="connsiteX129" fmla="*/ 9615844 w 13209935"/>
                <a:gd name="connsiteY129" fmla="*/ 411089 h 812606"/>
                <a:gd name="connsiteX130" fmla="*/ 9570637 w 13209935"/>
                <a:gd name="connsiteY130" fmla="*/ 449000 h 812606"/>
                <a:gd name="connsiteX131" fmla="*/ 9565064 w 13209935"/>
                <a:gd name="connsiteY131" fmla="*/ 456073 h 812606"/>
                <a:gd name="connsiteX132" fmla="*/ 9530943 w 13209935"/>
                <a:gd name="connsiteY132" fmla="*/ 488902 h 812606"/>
                <a:gd name="connsiteX133" fmla="*/ 9505862 w 13209935"/>
                <a:gd name="connsiteY133" fmla="*/ 515951 h 812606"/>
                <a:gd name="connsiteX134" fmla="*/ 9416627 w 13209935"/>
                <a:gd name="connsiteY134" fmla="*/ 652795 h 812606"/>
                <a:gd name="connsiteX135" fmla="*/ 9399117 w 13209935"/>
                <a:gd name="connsiteY135" fmla="*/ 693279 h 812606"/>
                <a:gd name="connsiteX136" fmla="*/ 9416801 w 13209935"/>
                <a:gd name="connsiteY136" fmla="*/ 635378 h 812606"/>
                <a:gd name="connsiteX137" fmla="*/ 9453140 w 13209935"/>
                <a:gd name="connsiteY137" fmla="*/ 553928 h 812606"/>
                <a:gd name="connsiteX138" fmla="*/ 9411860 w 13209935"/>
                <a:gd name="connsiteY138" fmla="*/ 583206 h 812606"/>
                <a:gd name="connsiteX139" fmla="*/ 9138288 w 13209935"/>
                <a:gd name="connsiteY139" fmla="*/ 660611 h 812606"/>
                <a:gd name="connsiteX140" fmla="*/ 8767861 w 13209935"/>
                <a:gd name="connsiteY140" fmla="*/ 512015 h 812606"/>
                <a:gd name="connsiteX141" fmla="*/ 8719654 w 13209935"/>
                <a:gd name="connsiteY141" fmla="*/ 464676 h 812606"/>
                <a:gd name="connsiteX142" fmla="*/ 8715341 w 13209935"/>
                <a:gd name="connsiteY142" fmla="*/ 473299 h 812606"/>
                <a:gd name="connsiteX143" fmla="*/ 8705805 w 13209935"/>
                <a:gd name="connsiteY143" fmla="*/ 455635 h 812606"/>
                <a:gd name="connsiteX144" fmla="*/ 8265975 w 13209935"/>
                <a:gd name="connsiteY144" fmla="*/ 168309 h 812606"/>
                <a:gd name="connsiteX145" fmla="*/ 7842913 w 13209935"/>
                <a:gd name="connsiteY145" fmla="*/ 428742 h 812606"/>
                <a:gd name="connsiteX146" fmla="*/ 7842662 w 13209935"/>
                <a:gd name="connsiteY146" fmla="*/ 429151 h 812606"/>
                <a:gd name="connsiteX147" fmla="*/ 7841170 w 13209935"/>
                <a:gd name="connsiteY147" fmla="*/ 432245 h 812606"/>
                <a:gd name="connsiteX148" fmla="*/ 7814384 w 13209935"/>
                <a:gd name="connsiteY148" fmla="*/ 480215 h 812606"/>
                <a:gd name="connsiteX149" fmla="*/ 7801128 w 13209935"/>
                <a:gd name="connsiteY149" fmla="*/ 500850 h 812606"/>
                <a:gd name="connsiteX150" fmla="*/ 7783639 w 13209935"/>
                <a:gd name="connsiteY150" fmla="*/ 541286 h 812606"/>
                <a:gd name="connsiteX151" fmla="*/ 7791330 w 13209935"/>
                <a:gd name="connsiteY151" fmla="*/ 516102 h 812606"/>
                <a:gd name="connsiteX152" fmla="*/ 7785220 w 13209935"/>
                <a:gd name="connsiteY152" fmla="*/ 525614 h 812606"/>
                <a:gd name="connsiteX153" fmla="*/ 7293469 w 13209935"/>
                <a:gd name="connsiteY153" fmla="*/ 812604 h 812606"/>
                <a:gd name="connsiteX154" fmla="*/ 6923041 w 13209935"/>
                <a:gd name="connsiteY154" fmla="*/ 664008 h 812606"/>
                <a:gd name="connsiteX155" fmla="*/ 6874835 w 13209935"/>
                <a:gd name="connsiteY155" fmla="*/ 616669 h 812606"/>
                <a:gd name="connsiteX156" fmla="*/ 6870521 w 13209935"/>
                <a:gd name="connsiteY156" fmla="*/ 625293 h 812606"/>
                <a:gd name="connsiteX157" fmla="*/ 6860986 w 13209935"/>
                <a:gd name="connsiteY157" fmla="*/ 607628 h 812606"/>
                <a:gd name="connsiteX158" fmla="*/ 6421156 w 13209935"/>
                <a:gd name="connsiteY158" fmla="*/ 320302 h 812606"/>
                <a:gd name="connsiteX159" fmla="*/ 6155547 w 13209935"/>
                <a:gd name="connsiteY159" fmla="*/ 411089 h 812606"/>
                <a:gd name="connsiteX160" fmla="*/ 6110342 w 13209935"/>
                <a:gd name="connsiteY160" fmla="*/ 448999 h 812606"/>
                <a:gd name="connsiteX161" fmla="*/ 6104766 w 13209935"/>
                <a:gd name="connsiteY161" fmla="*/ 456075 h 812606"/>
                <a:gd name="connsiteX162" fmla="*/ 6070636 w 13209935"/>
                <a:gd name="connsiteY162" fmla="*/ 488913 h 812606"/>
                <a:gd name="connsiteX163" fmla="*/ 6045564 w 13209935"/>
                <a:gd name="connsiteY163" fmla="*/ 515952 h 812606"/>
                <a:gd name="connsiteX164" fmla="*/ 5956329 w 13209935"/>
                <a:gd name="connsiteY164" fmla="*/ 652796 h 812606"/>
                <a:gd name="connsiteX165" fmla="*/ 5938820 w 13209935"/>
                <a:gd name="connsiteY165" fmla="*/ 693280 h 812606"/>
                <a:gd name="connsiteX166" fmla="*/ 5956503 w 13209935"/>
                <a:gd name="connsiteY166" fmla="*/ 635379 h 812606"/>
                <a:gd name="connsiteX167" fmla="*/ 5992841 w 13209935"/>
                <a:gd name="connsiteY167" fmla="*/ 553930 h 812606"/>
                <a:gd name="connsiteX168" fmla="*/ 5951562 w 13209935"/>
                <a:gd name="connsiteY168" fmla="*/ 583208 h 812606"/>
                <a:gd name="connsiteX169" fmla="*/ 5677990 w 13209935"/>
                <a:gd name="connsiteY169" fmla="*/ 660613 h 812606"/>
                <a:gd name="connsiteX170" fmla="*/ 5307563 w 13209935"/>
                <a:gd name="connsiteY170" fmla="*/ 512017 h 812606"/>
                <a:gd name="connsiteX171" fmla="*/ 5259356 w 13209935"/>
                <a:gd name="connsiteY171" fmla="*/ 464678 h 812606"/>
                <a:gd name="connsiteX172" fmla="*/ 5255043 w 13209935"/>
                <a:gd name="connsiteY172" fmla="*/ 473301 h 812606"/>
                <a:gd name="connsiteX173" fmla="*/ 5245507 w 13209935"/>
                <a:gd name="connsiteY173" fmla="*/ 455637 h 812606"/>
                <a:gd name="connsiteX174" fmla="*/ 4805678 w 13209935"/>
                <a:gd name="connsiteY174" fmla="*/ 168311 h 812606"/>
                <a:gd name="connsiteX175" fmla="*/ 4382616 w 13209935"/>
                <a:gd name="connsiteY175" fmla="*/ 428744 h 812606"/>
                <a:gd name="connsiteX176" fmla="*/ 4382364 w 13209935"/>
                <a:gd name="connsiteY176" fmla="*/ 429153 h 812606"/>
                <a:gd name="connsiteX177" fmla="*/ 4380872 w 13209935"/>
                <a:gd name="connsiteY177" fmla="*/ 432247 h 812606"/>
                <a:gd name="connsiteX178" fmla="*/ 4354086 w 13209935"/>
                <a:gd name="connsiteY178" fmla="*/ 480217 h 812606"/>
                <a:gd name="connsiteX179" fmla="*/ 4340830 w 13209935"/>
                <a:gd name="connsiteY179" fmla="*/ 500852 h 812606"/>
                <a:gd name="connsiteX180" fmla="*/ 4323341 w 13209935"/>
                <a:gd name="connsiteY180" fmla="*/ 541288 h 812606"/>
                <a:gd name="connsiteX181" fmla="*/ 4331033 w 13209935"/>
                <a:gd name="connsiteY181" fmla="*/ 516104 h 812606"/>
                <a:gd name="connsiteX182" fmla="*/ 4324922 w 13209935"/>
                <a:gd name="connsiteY182" fmla="*/ 525616 h 812606"/>
                <a:gd name="connsiteX183" fmla="*/ 3833171 w 13209935"/>
                <a:gd name="connsiteY183" fmla="*/ 812606 h 812606"/>
                <a:gd name="connsiteX184" fmla="*/ 3462744 w 13209935"/>
                <a:gd name="connsiteY184" fmla="*/ 664010 h 812606"/>
                <a:gd name="connsiteX185" fmla="*/ 3414537 w 13209935"/>
                <a:gd name="connsiteY185" fmla="*/ 616671 h 812606"/>
                <a:gd name="connsiteX186" fmla="*/ 3410224 w 13209935"/>
                <a:gd name="connsiteY186" fmla="*/ 625295 h 812606"/>
                <a:gd name="connsiteX187" fmla="*/ 3400688 w 13209935"/>
                <a:gd name="connsiteY187" fmla="*/ 607630 h 812606"/>
                <a:gd name="connsiteX188" fmla="*/ 2960859 w 13209935"/>
                <a:gd name="connsiteY188" fmla="*/ 320304 h 812606"/>
                <a:gd name="connsiteX189" fmla="*/ 2695249 w 13209935"/>
                <a:gd name="connsiteY189" fmla="*/ 411091 h 812606"/>
                <a:gd name="connsiteX190" fmla="*/ 2650045 w 13209935"/>
                <a:gd name="connsiteY190" fmla="*/ 449001 h 812606"/>
                <a:gd name="connsiteX191" fmla="*/ 2644468 w 13209935"/>
                <a:gd name="connsiteY191" fmla="*/ 456077 h 812606"/>
                <a:gd name="connsiteX192" fmla="*/ 2610339 w 13209935"/>
                <a:gd name="connsiteY192" fmla="*/ 488915 h 812606"/>
                <a:gd name="connsiteX193" fmla="*/ 2585267 w 13209935"/>
                <a:gd name="connsiteY193" fmla="*/ 515954 h 812606"/>
                <a:gd name="connsiteX194" fmla="*/ 2496032 w 13209935"/>
                <a:gd name="connsiteY194" fmla="*/ 652798 h 812606"/>
                <a:gd name="connsiteX195" fmla="*/ 2478522 w 13209935"/>
                <a:gd name="connsiteY195" fmla="*/ 693282 h 812606"/>
                <a:gd name="connsiteX196" fmla="*/ 2496205 w 13209935"/>
                <a:gd name="connsiteY196" fmla="*/ 635381 h 812606"/>
                <a:gd name="connsiteX197" fmla="*/ 2532543 w 13209935"/>
                <a:gd name="connsiteY197" fmla="*/ 553933 h 812606"/>
                <a:gd name="connsiteX198" fmla="*/ 2491265 w 13209935"/>
                <a:gd name="connsiteY198" fmla="*/ 583210 h 812606"/>
                <a:gd name="connsiteX199" fmla="*/ 2217692 w 13209935"/>
                <a:gd name="connsiteY199" fmla="*/ 660615 h 812606"/>
                <a:gd name="connsiteX200" fmla="*/ 1847265 w 13209935"/>
                <a:gd name="connsiteY200" fmla="*/ 512019 h 812606"/>
                <a:gd name="connsiteX201" fmla="*/ 1799059 w 13209935"/>
                <a:gd name="connsiteY201" fmla="*/ 464680 h 812606"/>
                <a:gd name="connsiteX202" fmla="*/ 1794745 w 13209935"/>
                <a:gd name="connsiteY202" fmla="*/ 473303 h 812606"/>
                <a:gd name="connsiteX203" fmla="*/ 1785209 w 13209935"/>
                <a:gd name="connsiteY203" fmla="*/ 455639 h 812606"/>
                <a:gd name="connsiteX204" fmla="*/ 1345380 w 13209935"/>
                <a:gd name="connsiteY204" fmla="*/ 168313 h 812606"/>
                <a:gd name="connsiteX205" fmla="*/ 922318 w 13209935"/>
                <a:gd name="connsiteY205" fmla="*/ 428746 h 812606"/>
                <a:gd name="connsiteX206" fmla="*/ 922066 w 13209935"/>
                <a:gd name="connsiteY206" fmla="*/ 429155 h 812606"/>
                <a:gd name="connsiteX207" fmla="*/ 920574 w 13209935"/>
                <a:gd name="connsiteY207" fmla="*/ 432249 h 812606"/>
                <a:gd name="connsiteX208" fmla="*/ 893788 w 13209935"/>
                <a:gd name="connsiteY208" fmla="*/ 480219 h 812606"/>
                <a:gd name="connsiteX209" fmla="*/ 880532 w 13209935"/>
                <a:gd name="connsiteY209" fmla="*/ 500854 h 812606"/>
                <a:gd name="connsiteX210" fmla="*/ 863043 w 13209935"/>
                <a:gd name="connsiteY210" fmla="*/ 541290 h 812606"/>
                <a:gd name="connsiteX211" fmla="*/ 870735 w 13209935"/>
                <a:gd name="connsiteY211" fmla="*/ 516106 h 812606"/>
                <a:gd name="connsiteX212" fmla="*/ 864624 w 13209935"/>
                <a:gd name="connsiteY212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48490 w 12346893"/>
                <a:gd name="connsiteY20" fmla="*/ 159813 h 812606"/>
                <a:gd name="connsiteX21" fmla="*/ 1966000 w 12346893"/>
                <a:gd name="connsiteY21" fmla="*/ 119329 h 812606"/>
                <a:gd name="connsiteX22" fmla="*/ 1948317 w 12346893"/>
                <a:gd name="connsiteY22" fmla="*/ 177230 h 812606"/>
                <a:gd name="connsiteX23" fmla="*/ 1911979 w 12346893"/>
                <a:gd name="connsiteY23" fmla="*/ 258678 h 812606"/>
                <a:gd name="connsiteX24" fmla="*/ 1953257 w 12346893"/>
                <a:gd name="connsiteY24" fmla="*/ 229401 h 812606"/>
                <a:gd name="connsiteX25" fmla="*/ 2226830 w 12346893"/>
                <a:gd name="connsiteY25" fmla="*/ 151996 h 812606"/>
                <a:gd name="connsiteX26" fmla="*/ 2597257 w 12346893"/>
                <a:gd name="connsiteY26" fmla="*/ 300592 h 812606"/>
                <a:gd name="connsiteX27" fmla="*/ 2645463 w 12346893"/>
                <a:gd name="connsiteY27" fmla="*/ 347931 h 812606"/>
                <a:gd name="connsiteX28" fmla="*/ 2649777 w 12346893"/>
                <a:gd name="connsiteY28" fmla="*/ 339308 h 812606"/>
                <a:gd name="connsiteX29" fmla="*/ 2659313 w 12346893"/>
                <a:gd name="connsiteY29" fmla="*/ 356972 h 812606"/>
                <a:gd name="connsiteX30" fmla="*/ 3099142 w 12346893"/>
                <a:gd name="connsiteY30" fmla="*/ 644298 h 812606"/>
                <a:gd name="connsiteX31" fmla="*/ 3522204 w 12346893"/>
                <a:gd name="connsiteY31" fmla="*/ 383865 h 812606"/>
                <a:gd name="connsiteX32" fmla="*/ 3522456 w 12346893"/>
                <a:gd name="connsiteY32" fmla="*/ 383456 h 812606"/>
                <a:gd name="connsiteX33" fmla="*/ 3523948 w 12346893"/>
                <a:gd name="connsiteY33" fmla="*/ 380362 h 812606"/>
                <a:gd name="connsiteX34" fmla="*/ 3550734 w 12346893"/>
                <a:gd name="connsiteY34" fmla="*/ 332392 h 812606"/>
                <a:gd name="connsiteX35" fmla="*/ 3563989 w 12346893"/>
                <a:gd name="connsiteY35" fmla="*/ 311757 h 812606"/>
                <a:gd name="connsiteX36" fmla="*/ 3581479 w 12346893"/>
                <a:gd name="connsiteY36" fmla="*/ 271321 h 812606"/>
                <a:gd name="connsiteX37" fmla="*/ 3573787 w 12346893"/>
                <a:gd name="connsiteY37" fmla="*/ 296505 h 812606"/>
                <a:gd name="connsiteX38" fmla="*/ 3579897 w 12346893"/>
                <a:gd name="connsiteY38" fmla="*/ 286993 h 812606"/>
                <a:gd name="connsiteX39" fmla="*/ 4071649 w 12346893"/>
                <a:gd name="connsiteY39" fmla="*/ 3 h 812606"/>
                <a:gd name="connsiteX40" fmla="*/ 4442076 w 12346893"/>
                <a:gd name="connsiteY40" fmla="*/ 148599 h 812606"/>
                <a:gd name="connsiteX41" fmla="*/ 4490282 w 12346893"/>
                <a:gd name="connsiteY41" fmla="*/ 195938 h 812606"/>
                <a:gd name="connsiteX42" fmla="*/ 4494596 w 12346893"/>
                <a:gd name="connsiteY42" fmla="*/ 187314 h 812606"/>
                <a:gd name="connsiteX43" fmla="*/ 4504132 w 12346893"/>
                <a:gd name="connsiteY43" fmla="*/ 204979 h 812606"/>
                <a:gd name="connsiteX44" fmla="*/ 4943961 w 12346893"/>
                <a:gd name="connsiteY44" fmla="*/ 492304 h 812606"/>
                <a:gd name="connsiteX45" fmla="*/ 5209571 w 12346893"/>
                <a:gd name="connsiteY45" fmla="*/ 401517 h 812606"/>
                <a:gd name="connsiteX46" fmla="*/ 5254775 w 12346893"/>
                <a:gd name="connsiteY46" fmla="*/ 363608 h 812606"/>
                <a:gd name="connsiteX47" fmla="*/ 5260352 w 12346893"/>
                <a:gd name="connsiteY47" fmla="*/ 356532 h 812606"/>
                <a:gd name="connsiteX48" fmla="*/ 5294481 w 12346893"/>
                <a:gd name="connsiteY48" fmla="*/ 323694 h 812606"/>
                <a:gd name="connsiteX49" fmla="*/ 5319553 w 12346893"/>
                <a:gd name="connsiteY49" fmla="*/ 296655 h 812606"/>
                <a:gd name="connsiteX50" fmla="*/ 5408788 w 12346893"/>
                <a:gd name="connsiteY50" fmla="*/ 159811 h 812606"/>
                <a:gd name="connsiteX51" fmla="*/ 5426298 w 12346893"/>
                <a:gd name="connsiteY51" fmla="*/ 119327 h 812606"/>
                <a:gd name="connsiteX52" fmla="*/ 5408614 w 12346893"/>
                <a:gd name="connsiteY52" fmla="*/ 177228 h 812606"/>
                <a:gd name="connsiteX53" fmla="*/ 5372276 w 12346893"/>
                <a:gd name="connsiteY53" fmla="*/ 258677 h 812606"/>
                <a:gd name="connsiteX54" fmla="*/ 5413555 w 12346893"/>
                <a:gd name="connsiteY54" fmla="*/ 229399 h 812606"/>
                <a:gd name="connsiteX55" fmla="*/ 5687128 w 12346893"/>
                <a:gd name="connsiteY55" fmla="*/ 151994 h 812606"/>
                <a:gd name="connsiteX56" fmla="*/ 6057555 w 12346893"/>
                <a:gd name="connsiteY56" fmla="*/ 300590 h 812606"/>
                <a:gd name="connsiteX57" fmla="*/ 6105761 w 12346893"/>
                <a:gd name="connsiteY57" fmla="*/ 347929 h 812606"/>
                <a:gd name="connsiteX58" fmla="*/ 6110075 w 12346893"/>
                <a:gd name="connsiteY58" fmla="*/ 339306 h 812606"/>
                <a:gd name="connsiteX59" fmla="*/ 6119611 w 12346893"/>
                <a:gd name="connsiteY59" fmla="*/ 356970 h 812606"/>
                <a:gd name="connsiteX60" fmla="*/ 6559439 w 12346893"/>
                <a:gd name="connsiteY60" fmla="*/ 644296 h 812606"/>
                <a:gd name="connsiteX61" fmla="*/ 6982502 w 12346893"/>
                <a:gd name="connsiteY61" fmla="*/ 383863 h 812606"/>
                <a:gd name="connsiteX62" fmla="*/ 6982753 w 12346893"/>
                <a:gd name="connsiteY62" fmla="*/ 383454 h 812606"/>
                <a:gd name="connsiteX63" fmla="*/ 6984246 w 12346893"/>
                <a:gd name="connsiteY63" fmla="*/ 380360 h 812606"/>
                <a:gd name="connsiteX64" fmla="*/ 7011032 w 12346893"/>
                <a:gd name="connsiteY64" fmla="*/ 332390 h 812606"/>
                <a:gd name="connsiteX65" fmla="*/ 7024286 w 12346893"/>
                <a:gd name="connsiteY65" fmla="*/ 311755 h 812606"/>
                <a:gd name="connsiteX66" fmla="*/ 7041777 w 12346893"/>
                <a:gd name="connsiteY66" fmla="*/ 271319 h 812606"/>
                <a:gd name="connsiteX67" fmla="*/ 7034085 w 12346893"/>
                <a:gd name="connsiteY67" fmla="*/ 296503 h 812606"/>
                <a:gd name="connsiteX68" fmla="*/ 7040195 w 12346893"/>
                <a:gd name="connsiteY68" fmla="*/ 286991 h 812606"/>
                <a:gd name="connsiteX69" fmla="*/ 7531947 w 12346893"/>
                <a:gd name="connsiteY69" fmla="*/ 1 h 812606"/>
                <a:gd name="connsiteX70" fmla="*/ 7902374 w 12346893"/>
                <a:gd name="connsiteY70" fmla="*/ 148597 h 812606"/>
                <a:gd name="connsiteX71" fmla="*/ 7950580 w 12346893"/>
                <a:gd name="connsiteY71" fmla="*/ 195936 h 812606"/>
                <a:gd name="connsiteX72" fmla="*/ 7954894 w 12346893"/>
                <a:gd name="connsiteY72" fmla="*/ 187312 h 812606"/>
                <a:gd name="connsiteX73" fmla="*/ 7964430 w 12346893"/>
                <a:gd name="connsiteY73" fmla="*/ 204977 h 812606"/>
                <a:gd name="connsiteX74" fmla="*/ 8404258 w 12346893"/>
                <a:gd name="connsiteY74" fmla="*/ 492302 h 812606"/>
                <a:gd name="connsiteX75" fmla="*/ 8669869 w 12346893"/>
                <a:gd name="connsiteY75" fmla="*/ 401515 h 812606"/>
                <a:gd name="connsiteX76" fmla="*/ 8715076 w 12346893"/>
                <a:gd name="connsiteY76" fmla="*/ 363604 h 812606"/>
                <a:gd name="connsiteX77" fmla="*/ 8720650 w 12346893"/>
                <a:gd name="connsiteY77" fmla="*/ 356531 h 812606"/>
                <a:gd name="connsiteX78" fmla="*/ 8754770 w 12346893"/>
                <a:gd name="connsiteY78" fmla="*/ 323702 h 812606"/>
                <a:gd name="connsiteX79" fmla="*/ 8779851 w 12346893"/>
                <a:gd name="connsiteY79" fmla="*/ 296653 h 812606"/>
                <a:gd name="connsiteX80" fmla="*/ 8869086 w 12346893"/>
                <a:gd name="connsiteY80" fmla="*/ 159809 h 812606"/>
                <a:gd name="connsiteX81" fmla="*/ 8886596 w 12346893"/>
                <a:gd name="connsiteY81" fmla="*/ 119325 h 812606"/>
                <a:gd name="connsiteX82" fmla="*/ 8868912 w 12346893"/>
                <a:gd name="connsiteY82" fmla="*/ 177226 h 812606"/>
                <a:gd name="connsiteX83" fmla="*/ 8832573 w 12346893"/>
                <a:gd name="connsiteY83" fmla="*/ 258676 h 812606"/>
                <a:gd name="connsiteX84" fmla="*/ 8873853 w 12346893"/>
                <a:gd name="connsiteY84" fmla="*/ 229399 h 812606"/>
                <a:gd name="connsiteX85" fmla="*/ 9147426 w 12346893"/>
                <a:gd name="connsiteY85" fmla="*/ 151993 h 812606"/>
                <a:gd name="connsiteX86" fmla="*/ 9517853 w 12346893"/>
                <a:gd name="connsiteY86" fmla="*/ 300589 h 812606"/>
                <a:gd name="connsiteX87" fmla="*/ 9566059 w 12346893"/>
                <a:gd name="connsiteY87" fmla="*/ 347928 h 812606"/>
                <a:gd name="connsiteX88" fmla="*/ 9570373 w 12346893"/>
                <a:gd name="connsiteY88" fmla="*/ 339305 h 812606"/>
                <a:gd name="connsiteX89" fmla="*/ 9579908 w 12346893"/>
                <a:gd name="connsiteY89" fmla="*/ 356969 h 812606"/>
                <a:gd name="connsiteX90" fmla="*/ 10019738 w 12346893"/>
                <a:gd name="connsiteY90" fmla="*/ 644295 h 812606"/>
                <a:gd name="connsiteX91" fmla="*/ 10442800 w 12346893"/>
                <a:gd name="connsiteY91" fmla="*/ 383862 h 812606"/>
                <a:gd name="connsiteX92" fmla="*/ 10443052 w 12346893"/>
                <a:gd name="connsiteY92" fmla="*/ 383453 h 812606"/>
                <a:gd name="connsiteX93" fmla="*/ 10444544 w 12346893"/>
                <a:gd name="connsiteY93" fmla="*/ 380359 h 812606"/>
                <a:gd name="connsiteX94" fmla="*/ 10471330 w 12346893"/>
                <a:gd name="connsiteY94" fmla="*/ 332389 h 812606"/>
                <a:gd name="connsiteX95" fmla="*/ 10484585 w 12346893"/>
                <a:gd name="connsiteY95" fmla="*/ 311754 h 812606"/>
                <a:gd name="connsiteX96" fmla="*/ 10502074 w 12346893"/>
                <a:gd name="connsiteY96" fmla="*/ 271318 h 812606"/>
                <a:gd name="connsiteX97" fmla="*/ 10494383 w 12346893"/>
                <a:gd name="connsiteY97" fmla="*/ 296502 h 812606"/>
                <a:gd name="connsiteX98" fmla="*/ 10500493 w 12346893"/>
                <a:gd name="connsiteY98" fmla="*/ 286990 h 812606"/>
                <a:gd name="connsiteX99" fmla="*/ 10992245 w 12346893"/>
                <a:gd name="connsiteY99" fmla="*/ 0 h 812606"/>
                <a:gd name="connsiteX100" fmla="*/ 11362672 w 12346893"/>
                <a:gd name="connsiteY100" fmla="*/ 148596 h 812606"/>
                <a:gd name="connsiteX101" fmla="*/ 11410878 w 12346893"/>
                <a:gd name="connsiteY101" fmla="*/ 195935 h 812606"/>
                <a:gd name="connsiteX102" fmla="*/ 11415192 w 12346893"/>
                <a:gd name="connsiteY102" fmla="*/ 187311 h 812606"/>
                <a:gd name="connsiteX103" fmla="*/ 11424728 w 12346893"/>
                <a:gd name="connsiteY103" fmla="*/ 204976 h 812606"/>
                <a:gd name="connsiteX104" fmla="*/ 11864557 w 12346893"/>
                <a:gd name="connsiteY104" fmla="*/ 492302 h 812606"/>
                <a:gd name="connsiteX105" fmla="*/ 12329384 w 12346893"/>
                <a:gd name="connsiteY105" fmla="*/ 159808 h 812606"/>
                <a:gd name="connsiteX106" fmla="*/ 12346893 w 12346893"/>
                <a:gd name="connsiteY106" fmla="*/ 119324 h 812606"/>
                <a:gd name="connsiteX107" fmla="*/ 12329210 w 12346893"/>
                <a:gd name="connsiteY107" fmla="*/ 177225 h 812606"/>
                <a:gd name="connsiteX108" fmla="*/ 11735544 w 12346893"/>
                <a:gd name="connsiteY108" fmla="*/ 660610 h 812606"/>
                <a:gd name="connsiteX109" fmla="*/ 11365117 w 12346893"/>
                <a:gd name="connsiteY109" fmla="*/ 512014 h 812606"/>
                <a:gd name="connsiteX110" fmla="*/ 11316911 w 12346893"/>
                <a:gd name="connsiteY110" fmla="*/ 464675 h 812606"/>
                <a:gd name="connsiteX111" fmla="*/ 11312596 w 12346893"/>
                <a:gd name="connsiteY111" fmla="*/ 473298 h 812606"/>
                <a:gd name="connsiteX112" fmla="*/ 11303061 w 12346893"/>
                <a:gd name="connsiteY112" fmla="*/ 455634 h 812606"/>
                <a:gd name="connsiteX113" fmla="*/ 10863232 w 12346893"/>
                <a:gd name="connsiteY113" fmla="*/ 168308 h 812606"/>
                <a:gd name="connsiteX114" fmla="*/ 10440170 w 12346893"/>
                <a:gd name="connsiteY114" fmla="*/ 428741 h 812606"/>
                <a:gd name="connsiteX115" fmla="*/ 10439918 w 12346893"/>
                <a:gd name="connsiteY115" fmla="*/ 429150 h 812606"/>
                <a:gd name="connsiteX116" fmla="*/ 10438426 w 12346893"/>
                <a:gd name="connsiteY116" fmla="*/ 432244 h 812606"/>
                <a:gd name="connsiteX117" fmla="*/ 10411639 w 12346893"/>
                <a:gd name="connsiteY117" fmla="*/ 480214 h 812606"/>
                <a:gd name="connsiteX118" fmla="*/ 10398385 w 12346893"/>
                <a:gd name="connsiteY118" fmla="*/ 500849 h 812606"/>
                <a:gd name="connsiteX119" fmla="*/ 10380895 w 12346893"/>
                <a:gd name="connsiteY119" fmla="*/ 541285 h 812606"/>
                <a:gd name="connsiteX120" fmla="*/ 10388586 w 12346893"/>
                <a:gd name="connsiteY120" fmla="*/ 516101 h 812606"/>
                <a:gd name="connsiteX121" fmla="*/ 10382477 w 12346893"/>
                <a:gd name="connsiteY121" fmla="*/ 525613 h 812606"/>
                <a:gd name="connsiteX122" fmla="*/ 9890724 w 12346893"/>
                <a:gd name="connsiteY122" fmla="*/ 812603 h 812606"/>
                <a:gd name="connsiteX123" fmla="*/ 9520297 w 12346893"/>
                <a:gd name="connsiteY123" fmla="*/ 664007 h 812606"/>
                <a:gd name="connsiteX124" fmla="*/ 9472091 w 12346893"/>
                <a:gd name="connsiteY124" fmla="*/ 616668 h 812606"/>
                <a:gd name="connsiteX125" fmla="*/ 9467777 w 12346893"/>
                <a:gd name="connsiteY125" fmla="*/ 625292 h 812606"/>
                <a:gd name="connsiteX126" fmla="*/ 9458242 w 12346893"/>
                <a:gd name="connsiteY126" fmla="*/ 607627 h 812606"/>
                <a:gd name="connsiteX127" fmla="*/ 9018413 w 12346893"/>
                <a:gd name="connsiteY127" fmla="*/ 320302 h 812606"/>
                <a:gd name="connsiteX128" fmla="*/ 8752802 w 12346893"/>
                <a:gd name="connsiteY128" fmla="*/ 411089 h 812606"/>
                <a:gd name="connsiteX129" fmla="*/ 8707595 w 12346893"/>
                <a:gd name="connsiteY129" fmla="*/ 449000 h 812606"/>
                <a:gd name="connsiteX130" fmla="*/ 8702022 w 12346893"/>
                <a:gd name="connsiteY130" fmla="*/ 456073 h 812606"/>
                <a:gd name="connsiteX131" fmla="*/ 8667901 w 12346893"/>
                <a:gd name="connsiteY131" fmla="*/ 488902 h 812606"/>
                <a:gd name="connsiteX132" fmla="*/ 8642820 w 12346893"/>
                <a:gd name="connsiteY132" fmla="*/ 515951 h 812606"/>
                <a:gd name="connsiteX133" fmla="*/ 8553585 w 12346893"/>
                <a:gd name="connsiteY133" fmla="*/ 652795 h 812606"/>
                <a:gd name="connsiteX134" fmla="*/ 8536075 w 12346893"/>
                <a:gd name="connsiteY134" fmla="*/ 693279 h 812606"/>
                <a:gd name="connsiteX135" fmla="*/ 8553759 w 12346893"/>
                <a:gd name="connsiteY135" fmla="*/ 635378 h 812606"/>
                <a:gd name="connsiteX136" fmla="*/ 8590098 w 12346893"/>
                <a:gd name="connsiteY136" fmla="*/ 553928 h 812606"/>
                <a:gd name="connsiteX137" fmla="*/ 8548818 w 12346893"/>
                <a:gd name="connsiteY137" fmla="*/ 583206 h 812606"/>
                <a:gd name="connsiteX138" fmla="*/ 8275246 w 12346893"/>
                <a:gd name="connsiteY138" fmla="*/ 660611 h 812606"/>
                <a:gd name="connsiteX139" fmla="*/ 7904819 w 12346893"/>
                <a:gd name="connsiteY139" fmla="*/ 512015 h 812606"/>
                <a:gd name="connsiteX140" fmla="*/ 7856612 w 12346893"/>
                <a:gd name="connsiteY140" fmla="*/ 464676 h 812606"/>
                <a:gd name="connsiteX141" fmla="*/ 7852299 w 12346893"/>
                <a:gd name="connsiteY141" fmla="*/ 473299 h 812606"/>
                <a:gd name="connsiteX142" fmla="*/ 7842763 w 12346893"/>
                <a:gd name="connsiteY142" fmla="*/ 455635 h 812606"/>
                <a:gd name="connsiteX143" fmla="*/ 7402933 w 12346893"/>
                <a:gd name="connsiteY143" fmla="*/ 168309 h 812606"/>
                <a:gd name="connsiteX144" fmla="*/ 6979871 w 12346893"/>
                <a:gd name="connsiteY144" fmla="*/ 428742 h 812606"/>
                <a:gd name="connsiteX145" fmla="*/ 6979620 w 12346893"/>
                <a:gd name="connsiteY145" fmla="*/ 429151 h 812606"/>
                <a:gd name="connsiteX146" fmla="*/ 6978128 w 12346893"/>
                <a:gd name="connsiteY146" fmla="*/ 432245 h 812606"/>
                <a:gd name="connsiteX147" fmla="*/ 6951342 w 12346893"/>
                <a:gd name="connsiteY147" fmla="*/ 480215 h 812606"/>
                <a:gd name="connsiteX148" fmla="*/ 6938086 w 12346893"/>
                <a:gd name="connsiteY148" fmla="*/ 500850 h 812606"/>
                <a:gd name="connsiteX149" fmla="*/ 6920597 w 12346893"/>
                <a:gd name="connsiteY149" fmla="*/ 541286 h 812606"/>
                <a:gd name="connsiteX150" fmla="*/ 6928288 w 12346893"/>
                <a:gd name="connsiteY150" fmla="*/ 516102 h 812606"/>
                <a:gd name="connsiteX151" fmla="*/ 6922178 w 12346893"/>
                <a:gd name="connsiteY151" fmla="*/ 525614 h 812606"/>
                <a:gd name="connsiteX152" fmla="*/ 6430427 w 12346893"/>
                <a:gd name="connsiteY152" fmla="*/ 812604 h 812606"/>
                <a:gd name="connsiteX153" fmla="*/ 6059999 w 12346893"/>
                <a:gd name="connsiteY153" fmla="*/ 664008 h 812606"/>
                <a:gd name="connsiteX154" fmla="*/ 6011793 w 12346893"/>
                <a:gd name="connsiteY154" fmla="*/ 616669 h 812606"/>
                <a:gd name="connsiteX155" fmla="*/ 6007479 w 12346893"/>
                <a:gd name="connsiteY155" fmla="*/ 625293 h 812606"/>
                <a:gd name="connsiteX156" fmla="*/ 5997944 w 12346893"/>
                <a:gd name="connsiteY156" fmla="*/ 607628 h 812606"/>
                <a:gd name="connsiteX157" fmla="*/ 5558114 w 12346893"/>
                <a:gd name="connsiteY157" fmla="*/ 320302 h 812606"/>
                <a:gd name="connsiteX158" fmla="*/ 5292505 w 12346893"/>
                <a:gd name="connsiteY158" fmla="*/ 411089 h 812606"/>
                <a:gd name="connsiteX159" fmla="*/ 5247300 w 12346893"/>
                <a:gd name="connsiteY159" fmla="*/ 448999 h 812606"/>
                <a:gd name="connsiteX160" fmla="*/ 5241724 w 12346893"/>
                <a:gd name="connsiteY160" fmla="*/ 456075 h 812606"/>
                <a:gd name="connsiteX161" fmla="*/ 5207594 w 12346893"/>
                <a:gd name="connsiteY161" fmla="*/ 488913 h 812606"/>
                <a:gd name="connsiteX162" fmla="*/ 5182522 w 12346893"/>
                <a:gd name="connsiteY162" fmla="*/ 515952 h 812606"/>
                <a:gd name="connsiteX163" fmla="*/ 5093287 w 12346893"/>
                <a:gd name="connsiteY163" fmla="*/ 652796 h 812606"/>
                <a:gd name="connsiteX164" fmla="*/ 5075778 w 12346893"/>
                <a:gd name="connsiteY164" fmla="*/ 693280 h 812606"/>
                <a:gd name="connsiteX165" fmla="*/ 5093461 w 12346893"/>
                <a:gd name="connsiteY165" fmla="*/ 635379 h 812606"/>
                <a:gd name="connsiteX166" fmla="*/ 5129799 w 12346893"/>
                <a:gd name="connsiteY166" fmla="*/ 553930 h 812606"/>
                <a:gd name="connsiteX167" fmla="*/ 5088520 w 12346893"/>
                <a:gd name="connsiteY167" fmla="*/ 583208 h 812606"/>
                <a:gd name="connsiteX168" fmla="*/ 4814948 w 12346893"/>
                <a:gd name="connsiteY168" fmla="*/ 660613 h 812606"/>
                <a:gd name="connsiteX169" fmla="*/ 4444521 w 12346893"/>
                <a:gd name="connsiteY169" fmla="*/ 512017 h 812606"/>
                <a:gd name="connsiteX170" fmla="*/ 4396314 w 12346893"/>
                <a:gd name="connsiteY170" fmla="*/ 464678 h 812606"/>
                <a:gd name="connsiteX171" fmla="*/ 4392001 w 12346893"/>
                <a:gd name="connsiteY171" fmla="*/ 473301 h 812606"/>
                <a:gd name="connsiteX172" fmla="*/ 4382465 w 12346893"/>
                <a:gd name="connsiteY172" fmla="*/ 455637 h 812606"/>
                <a:gd name="connsiteX173" fmla="*/ 3942636 w 12346893"/>
                <a:gd name="connsiteY173" fmla="*/ 168311 h 812606"/>
                <a:gd name="connsiteX174" fmla="*/ 3519574 w 12346893"/>
                <a:gd name="connsiteY174" fmla="*/ 428744 h 812606"/>
                <a:gd name="connsiteX175" fmla="*/ 3519322 w 12346893"/>
                <a:gd name="connsiteY175" fmla="*/ 429153 h 812606"/>
                <a:gd name="connsiteX176" fmla="*/ 3517830 w 12346893"/>
                <a:gd name="connsiteY176" fmla="*/ 432247 h 812606"/>
                <a:gd name="connsiteX177" fmla="*/ 3491044 w 12346893"/>
                <a:gd name="connsiteY177" fmla="*/ 480217 h 812606"/>
                <a:gd name="connsiteX178" fmla="*/ 3477788 w 12346893"/>
                <a:gd name="connsiteY178" fmla="*/ 500852 h 812606"/>
                <a:gd name="connsiteX179" fmla="*/ 3460299 w 12346893"/>
                <a:gd name="connsiteY179" fmla="*/ 541288 h 812606"/>
                <a:gd name="connsiteX180" fmla="*/ 3467991 w 12346893"/>
                <a:gd name="connsiteY180" fmla="*/ 516104 h 812606"/>
                <a:gd name="connsiteX181" fmla="*/ 3461880 w 12346893"/>
                <a:gd name="connsiteY181" fmla="*/ 525616 h 812606"/>
                <a:gd name="connsiteX182" fmla="*/ 2970129 w 12346893"/>
                <a:gd name="connsiteY182" fmla="*/ 812606 h 812606"/>
                <a:gd name="connsiteX183" fmla="*/ 2599702 w 12346893"/>
                <a:gd name="connsiteY183" fmla="*/ 664010 h 812606"/>
                <a:gd name="connsiteX184" fmla="*/ 2551495 w 12346893"/>
                <a:gd name="connsiteY184" fmla="*/ 616671 h 812606"/>
                <a:gd name="connsiteX185" fmla="*/ 2547182 w 12346893"/>
                <a:gd name="connsiteY185" fmla="*/ 625295 h 812606"/>
                <a:gd name="connsiteX186" fmla="*/ 2537646 w 12346893"/>
                <a:gd name="connsiteY186" fmla="*/ 607630 h 812606"/>
                <a:gd name="connsiteX187" fmla="*/ 2097817 w 12346893"/>
                <a:gd name="connsiteY187" fmla="*/ 320304 h 812606"/>
                <a:gd name="connsiteX188" fmla="*/ 1832207 w 12346893"/>
                <a:gd name="connsiteY188" fmla="*/ 411091 h 812606"/>
                <a:gd name="connsiteX189" fmla="*/ 1787003 w 12346893"/>
                <a:gd name="connsiteY189" fmla="*/ 449001 h 812606"/>
                <a:gd name="connsiteX190" fmla="*/ 1781426 w 12346893"/>
                <a:gd name="connsiteY190" fmla="*/ 456077 h 812606"/>
                <a:gd name="connsiteX191" fmla="*/ 1747297 w 12346893"/>
                <a:gd name="connsiteY191" fmla="*/ 488915 h 812606"/>
                <a:gd name="connsiteX192" fmla="*/ 1722225 w 12346893"/>
                <a:gd name="connsiteY192" fmla="*/ 515954 h 812606"/>
                <a:gd name="connsiteX193" fmla="*/ 1632990 w 12346893"/>
                <a:gd name="connsiteY193" fmla="*/ 652798 h 812606"/>
                <a:gd name="connsiteX194" fmla="*/ 1615480 w 12346893"/>
                <a:gd name="connsiteY194" fmla="*/ 693282 h 812606"/>
                <a:gd name="connsiteX195" fmla="*/ 1633163 w 12346893"/>
                <a:gd name="connsiteY195" fmla="*/ 635381 h 812606"/>
                <a:gd name="connsiteX196" fmla="*/ 1669501 w 12346893"/>
                <a:gd name="connsiteY196" fmla="*/ 553933 h 812606"/>
                <a:gd name="connsiteX197" fmla="*/ 1628223 w 12346893"/>
                <a:gd name="connsiteY197" fmla="*/ 583210 h 812606"/>
                <a:gd name="connsiteX198" fmla="*/ 1354650 w 12346893"/>
                <a:gd name="connsiteY198" fmla="*/ 660615 h 812606"/>
                <a:gd name="connsiteX199" fmla="*/ 984223 w 12346893"/>
                <a:gd name="connsiteY199" fmla="*/ 512019 h 812606"/>
                <a:gd name="connsiteX200" fmla="*/ 936017 w 12346893"/>
                <a:gd name="connsiteY200" fmla="*/ 464680 h 812606"/>
                <a:gd name="connsiteX201" fmla="*/ 931703 w 12346893"/>
                <a:gd name="connsiteY201" fmla="*/ 473303 h 812606"/>
                <a:gd name="connsiteX202" fmla="*/ 922167 w 12346893"/>
                <a:gd name="connsiteY202" fmla="*/ 455639 h 812606"/>
                <a:gd name="connsiteX203" fmla="*/ 482338 w 12346893"/>
                <a:gd name="connsiteY203" fmla="*/ 168313 h 812606"/>
                <a:gd name="connsiteX204" fmla="*/ 59276 w 12346893"/>
                <a:gd name="connsiteY204" fmla="*/ 428746 h 812606"/>
                <a:gd name="connsiteX205" fmla="*/ 59024 w 12346893"/>
                <a:gd name="connsiteY205" fmla="*/ 429155 h 812606"/>
                <a:gd name="connsiteX206" fmla="*/ 57532 w 12346893"/>
                <a:gd name="connsiteY206" fmla="*/ 432249 h 812606"/>
                <a:gd name="connsiteX207" fmla="*/ 30746 w 12346893"/>
                <a:gd name="connsiteY207" fmla="*/ 480219 h 812606"/>
                <a:gd name="connsiteX208" fmla="*/ 17490 w 12346893"/>
                <a:gd name="connsiteY208" fmla="*/ 500854 h 812606"/>
                <a:gd name="connsiteX209" fmla="*/ 1 w 12346893"/>
                <a:gd name="connsiteY209" fmla="*/ 541290 h 812606"/>
                <a:gd name="connsiteX210" fmla="*/ 7693 w 12346893"/>
                <a:gd name="connsiteY210" fmla="*/ 516106 h 812606"/>
                <a:gd name="connsiteX211" fmla="*/ 1582 w 12346893"/>
                <a:gd name="connsiteY211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859253 w 12346891"/>
                <a:gd name="connsiteY19" fmla="*/ 296657 h 812606"/>
                <a:gd name="connsiteX20" fmla="*/ 1948488 w 12346891"/>
                <a:gd name="connsiteY20" fmla="*/ 159813 h 812606"/>
                <a:gd name="connsiteX21" fmla="*/ 1948315 w 12346891"/>
                <a:gd name="connsiteY21" fmla="*/ 177230 h 812606"/>
                <a:gd name="connsiteX22" fmla="*/ 1911977 w 12346891"/>
                <a:gd name="connsiteY22" fmla="*/ 258678 h 812606"/>
                <a:gd name="connsiteX23" fmla="*/ 1953255 w 12346891"/>
                <a:gd name="connsiteY23" fmla="*/ 229401 h 812606"/>
                <a:gd name="connsiteX24" fmla="*/ 2226828 w 12346891"/>
                <a:gd name="connsiteY24" fmla="*/ 151996 h 812606"/>
                <a:gd name="connsiteX25" fmla="*/ 2597255 w 12346891"/>
                <a:gd name="connsiteY25" fmla="*/ 300592 h 812606"/>
                <a:gd name="connsiteX26" fmla="*/ 2645461 w 12346891"/>
                <a:gd name="connsiteY26" fmla="*/ 347931 h 812606"/>
                <a:gd name="connsiteX27" fmla="*/ 2649775 w 12346891"/>
                <a:gd name="connsiteY27" fmla="*/ 339308 h 812606"/>
                <a:gd name="connsiteX28" fmla="*/ 2659311 w 12346891"/>
                <a:gd name="connsiteY28" fmla="*/ 356972 h 812606"/>
                <a:gd name="connsiteX29" fmla="*/ 3099140 w 12346891"/>
                <a:gd name="connsiteY29" fmla="*/ 644298 h 812606"/>
                <a:gd name="connsiteX30" fmla="*/ 3522202 w 12346891"/>
                <a:gd name="connsiteY30" fmla="*/ 383865 h 812606"/>
                <a:gd name="connsiteX31" fmla="*/ 3522454 w 12346891"/>
                <a:gd name="connsiteY31" fmla="*/ 383456 h 812606"/>
                <a:gd name="connsiteX32" fmla="*/ 3523946 w 12346891"/>
                <a:gd name="connsiteY32" fmla="*/ 380362 h 812606"/>
                <a:gd name="connsiteX33" fmla="*/ 3550732 w 12346891"/>
                <a:gd name="connsiteY33" fmla="*/ 332392 h 812606"/>
                <a:gd name="connsiteX34" fmla="*/ 3563987 w 12346891"/>
                <a:gd name="connsiteY34" fmla="*/ 311757 h 812606"/>
                <a:gd name="connsiteX35" fmla="*/ 3581477 w 12346891"/>
                <a:gd name="connsiteY35" fmla="*/ 271321 h 812606"/>
                <a:gd name="connsiteX36" fmla="*/ 3573785 w 12346891"/>
                <a:gd name="connsiteY36" fmla="*/ 296505 h 812606"/>
                <a:gd name="connsiteX37" fmla="*/ 3579895 w 12346891"/>
                <a:gd name="connsiteY37" fmla="*/ 286993 h 812606"/>
                <a:gd name="connsiteX38" fmla="*/ 4071647 w 12346891"/>
                <a:gd name="connsiteY38" fmla="*/ 3 h 812606"/>
                <a:gd name="connsiteX39" fmla="*/ 4442074 w 12346891"/>
                <a:gd name="connsiteY39" fmla="*/ 148599 h 812606"/>
                <a:gd name="connsiteX40" fmla="*/ 4490280 w 12346891"/>
                <a:gd name="connsiteY40" fmla="*/ 195938 h 812606"/>
                <a:gd name="connsiteX41" fmla="*/ 4494594 w 12346891"/>
                <a:gd name="connsiteY41" fmla="*/ 187314 h 812606"/>
                <a:gd name="connsiteX42" fmla="*/ 4504130 w 12346891"/>
                <a:gd name="connsiteY42" fmla="*/ 204979 h 812606"/>
                <a:gd name="connsiteX43" fmla="*/ 4943959 w 12346891"/>
                <a:gd name="connsiteY43" fmla="*/ 492304 h 812606"/>
                <a:gd name="connsiteX44" fmla="*/ 5209569 w 12346891"/>
                <a:gd name="connsiteY44" fmla="*/ 401517 h 812606"/>
                <a:gd name="connsiteX45" fmla="*/ 5254773 w 12346891"/>
                <a:gd name="connsiteY45" fmla="*/ 363608 h 812606"/>
                <a:gd name="connsiteX46" fmla="*/ 5260350 w 12346891"/>
                <a:gd name="connsiteY46" fmla="*/ 356532 h 812606"/>
                <a:gd name="connsiteX47" fmla="*/ 5294479 w 12346891"/>
                <a:gd name="connsiteY47" fmla="*/ 323694 h 812606"/>
                <a:gd name="connsiteX48" fmla="*/ 5319551 w 12346891"/>
                <a:gd name="connsiteY48" fmla="*/ 296655 h 812606"/>
                <a:gd name="connsiteX49" fmla="*/ 5408786 w 12346891"/>
                <a:gd name="connsiteY49" fmla="*/ 159811 h 812606"/>
                <a:gd name="connsiteX50" fmla="*/ 5426296 w 12346891"/>
                <a:gd name="connsiteY50" fmla="*/ 119327 h 812606"/>
                <a:gd name="connsiteX51" fmla="*/ 5408612 w 12346891"/>
                <a:gd name="connsiteY51" fmla="*/ 177228 h 812606"/>
                <a:gd name="connsiteX52" fmla="*/ 5372274 w 12346891"/>
                <a:gd name="connsiteY52" fmla="*/ 258677 h 812606"/>
                <a:gd name="connsiteX53" fmla="*/ 5413553 w 12346891"/>
                <a:gd name="connsiteY53" fmla="*/ 229399 h 812606"/>
                <a:gd name="connsiteX54" fmla="*/ 5687126 w 12346891"/>
                <a:gd name="connsiteY54" fmla="*/ 151994 h 812606"/>
                <a:gd name="connsiteX55" fmla="*/ 6057553 w 12346891"/>
                <a:gd name="connsiteY55" fmla="*/ 300590 h 812606"/>
                <a:gd name="connsiteX56" fmla="*/ 6105759 w 12346891"/>
                <a:gd name="connsiteY56" fmla="*/ 347929 h 812606"/>
                <a:gd name="connsiteX57" fmla="*/ 6110073 w 12346891"/>
                <a:gd name="connsiteY57" fmla="*/ 339306 h 812606"/>
                <a:gd name="connsiteX58" fmla="*/ 6119609 w 12346891"/>
                <a:gd name="connsiteY58" fmla="*/ 356970 h 812606"/>
                <a:gd name="connsiteX59" fmla="*/ 6559437 w 12346891"/>
                <a:gd name="connsiteY59" fmla="*/ 644296 h 812606"/>
                <a:gd name="connsiteX60" fmla="*/ 6982500 w 12346891"/>
                <a:gd name="connsiteY60" fmla="*/ 383863 h 812606"/>
                <a:gd name="connsiteX61" fmla="*/ 6982751 w 12346891"/>
                <a:gd name="connsiteY61" fmla="*/ 383454 h 812606"/>
                <a:gd name="connsiteX62" fmla="*/ 6984244 w 12346891"/>
                <a:gd name="connsiteY62" fmla="*/ 380360 h 812606"/>
                <a:gd name="connsiteX63" fmla="*/ 7011030 w 12346891"/>
                <a:gd name="connsiteY63" fmla="*/ 332390 h 812606"/>
                <a:gd name="connsiteX64" fmla="*/ 7024284 w 12346891"/>
                <a:gd name="connsiteY64" fmla="*/ 311755 h 812606"/>
                <a:gd name="connsiteX65" fmla="*/ 7041775 w 12346891"/>
                <a:gd name="connsiteY65" fmla="*/ 271319 h 812606"/>
                <a:gd name="connsiteX66" fmla="*/ 7034083 w 12346891"/>
                <a:gd name="connsiteY66" fmla="*/ 296503 h 812606"/>
                <a:gd name="connsiteX67" fmla="*/ 7040193 w 12346891"/>
                <a:gd name="connsiteY67" fmla="*/ 286991 h 812606"/>
                <a:gd name="connsiteX68" fmla="*/ 7531945 w 12346891"/>
                <a:gd name="connsiteY68" fmla="*/ 1 h 812606"/>
                <a:gd name="connsiteX69" fmla="*/ 7902372 w 12346891"/>
                <a:gd name="connsiteY69" fmla="*/ 148597 h 812606"/>
                <a:gd name="connsiteX70" fmla="*/ 7950578 w 12346891"/>
                <a:gd name="connsiteY70" fmla="*/ 195936 h 812606"/>
                <a:gd name="connsiteX71" fmla="*/ 7954892 w 12346891"/>
                <a:gd name="connsiteY71" fmla="*/ 187312 h 812606"/>
                <a:gd name="connsiteX72" fmla="*/ 7964428 w 12346891"/>
                <a:gd name="connsiteY72" fmla="*/ 204977 h 812606"/>
                <a:gd name="connsiteX73" fmla="*/ 8404256 w 12346891"/>
                <a:gd name="connsiteY73" fmla="*/ 492302 h 812606"/>
                <a:gd name="connsiteX74" fmla="*/ 8669867 w 12346891"/>
                <a:gd name="connsiteY74" fmla="*/ 401515 h 812606"/>
                <a:gd name="connsiteX75" fmla="*/ 8715074 w 12346891"/>
                <a:gd name="connsiteY75" fmla="*/ 363604 h 812606"/>
                <a:gd name="connsiteX76" fmla="*/ 8720648 w 12346891"/>
                <a:gd name="connsiteY76" fmla="*/ 356531 h 812606"/>
                <a:gd name="connsiteX77" fmla="*/ 8754768 w 12346891"/>
                <a:gd name="connsiteY77" fmla="*/ 323702 h 812606"/>
                <a:gd name="connsiteX78" fmla="*/ 8779849 w 12346891"/>
                <a:gd name="connsiteY78" fmla="*/ 296653 h 812606"/>
                <a:gd name="connsiteX79" fmla="*/ 8869084 w 12346891"/>
                <a:gd name="connsiteY79" fmla="*/ 159809 h 812606"/>
                <a:gd name="connsiteX80" fmla="*/ 8886594 w 12346891"/>
                <a:gd name="connsiteY80" fmla="*/ 119325 h 812606"/>
                <a:gd name="connsiteX81" fmla="*/ 8868910 w 12346891"/>
                <a:gd name="connsiteY81" fmla="*/ 177226 h 812606"/>
                <a:gd name="connsiteX82" fmla="*/ 8832571 w 12346891"/>
                <a:gd name="connsiteY82" fmla="*/ 258676 h 812606"/>
                <a:gd name="connsiteX83" fmla="*/ 8873851 w 12346891"/>
                <a:gd name="connsiteY83" fmla="*/ 229399 h 812606"/>
                <a:gd name="connsiteX84" fmla="*/ 9147424 w 12346891"/>
                <a:gd name="connsiteY84" fmla="*/ 151993 h 812606"/>
                <a:gd name="connsiteX85" fmla="*/ 9517851 w 12346891"/>
                <a:gd name="connsiteY85" fmla="*/ 300589 h 812606"/>
                <a:gd name="connsiteX86" fmla="*/ 9566057 w 12346891"/>
                <a:gd name="connsiteY86" fmla="*/ 347928 h 812606"/>
                <a:gd name="connsiteX87" fmla="*/ 9570371 w 12346891"/>
                <a:gd name="connsiteY87" fmla="*/ 339305 h 812606"/>
                <a:gd name="connsiteX88" fmla="*/ 9579906 w 12346891"/>
                <a:gd name="connsiteY88" fmla="*/ 356969 h 812606"/>
                <a:gd name="connsiteX89" fmla="*/ 10019736 w 12346891"/>
                <a:gd name="connsiteY89" fmla="*/ 644295 h 812606"/>
                <a:gd name="connsiteX90" fmla="*/ 10442798 w 12346891"/>
                <a:gd name="connsiteY90" fmla="*/ 383862 h 812606"/>
                <a:gd name="connsiteX91" fmla="*/ 10443050 w 12346891"/>
                <a:gd name="connsiteY91" fmla="*/ 383453 h 812606"/>
                <a:gd name="connsiteX92" fmla="*/ 10444542 w 12346891"/>
                <a:gd name="connsiteY92" fmla="*/ 380359 h 812606"/>
                <a:gd name="connsiteX93" fmla="*/ 10471328 w 12346891"/>
                <a:gd name="connsiteY93" fmla="*/ 332389 h 812606"/>
                <a:gd name="connsiteX94" fmla="*/ 10484583 w 12346891"/>
                <a:gd name="connsiteY94" fmla="*/ 311754 h 812606"/>
                <a:gd name="connsiteX95" fmla="*/ 10502072 w 12346891"/>
                <a:gd name="connsiteY95" fmla="*/ 271318 h 812606"/>
                <a:gd name="connsiteX96" fmla="*/ 10494381 w 12346891"/>
                <a:gd name="connsiteY96" fmla="*/ 296502 h 812606"/>
                <a:gd name="connsiteX97" fmla="*/ 10500491 w 12346891"/>
                <a:gd name="connsiteY97" fmla="*/ 286990 h 812606"/>
                <a:gd name="connsiteX98" fmla="*/ 10992243 w 12346891"/>
                <a:gd name="connsiteY98" fmla="*/ 0 h 812606"/>
                <a:gd name="connsiteX99" fmla="*/ 11362670 w 12346891"/>
                <a:gd name="connsiteY99" fmla="*/ 148596 h 812606"/>
                <a:gd name="connsiteX100" fmla="*/ 11410876 w 12346891"/>
                <a:gd name="connsiteY100" fmla="*/ 195935 h 812606"/>
                <a:gd name="connsiteX101" fmla="*/ 11415190 w 12346891"/>
                <a:gd name="connsiteY101" fmla="*/ 187311 h 812606"/>
                <a:gd name="connsiteX102" fmla="*/ 11424726 w 12346891"/>
                <a:gd name="connsiteY102" fmla="*/ 204976 h 812606"/>
                <a:gd name="connsiteX103" fmla="*/ 11864555 w 12346891"/>
                <a:gd name="connsiteY103" fmla="*/ 492302 h 812606"/>
                <a:gd name="connsiteX104" fmla="*/ 12329382 w 12346891"/>
                <a:gd name="connsiteY104" fmla="*/ 159808 h 812606"/>
                <a:gd name="connsiteX105" fmla="*/ 12346891 w 12346891"/>
                <a:gd name="connsiteY105" fmla="*/ 119324 h 812606"/>
                <a:gd name="connsiteX106" fmla="*/ 12329208 w 12346891"/>
                <a:gd name="connsiteY106" fmla="*/ 177225 h 812606"/>
                <a:gd name="connsiteX107" fmla="*/ 11735542 w 12346891"/>
                <a:gd name="connsiteY107" fmla="*/ 660610 h 812606"/>
                <a:gd name="connsiteX108" fmla="*/ 11365115 w 12346891"/>
                <a:gd name="connsiteY108" fmla="*/ 512014 h 812606"/>
                <a:gd name="connsiteX109" fmla="*/ 11316909 w 12346891"/>
                <a:gd name="connsiteY109" fmla="*/ 464675 h 812606"/>
                <a:gd name="connsiteX110" fmla="*/ 11312594 w 12346891"/>
                <a:gd name="connsiteY110" fmla="*/ 473298 h 812606"/>
                <a:gd name="connsiteX111" fmla="*/ 11303059 w 12346891"/>
                <a:gd name="connsiteY111" fmla="*/ 455634 h 812606"/>
                <a:gd name="connsiteX112" fmla="*/ 10863230 w 12346891"/>
                <a:gd name="connsiteY112" fmla="*/ 168308 h 812606"/>
                <a:gd name="connsiteX113" fmla="*/ 10440168 w 12346891"/>
                <a:gd name="connsiteY113" fmla="*/ 428741 h 812606"/>
                <a:gd name="connsiteX114" fmla="*/ 10439916 w 12346891"/>
                <a:gd name="connsiteY114" fmla="*/ 429150 h 812606"/>
                <a:gd name="connsiteX115" fmla="*/ 10438424 w 12346891"/>
                <a:gd name="connsiteY115" fmla="*/ 432244 h 812606"/>
                <a:gd name="connsiteX116" fmla="*/ 10411637 w 12346891"/>
                <a:gd name="connsiteY116" fmla="*/ 480214 h 812606"/>
                <a:gd name="connsiteX117" fmla="*/ 10398383 w 12346891"/>
                <a:gd name="connsiteY117" fmla="*/ 500849 h 812606"/>
                <a:gd name="connsiteX118" fmla="*/ 10380893 w 12346891"/>
                <a:gd name="connsiteY118" fmla="*/ 541285 h 812606"/>
                <a:gd name="connsiteX119" fmla="*/ 10388584 w 12346891"/>
                <a:gd name="connsiteY119" fmla="*/ 516101 h 812606"/>
                <a:gd name="connsiteX120" fmla="*/ 10382475 w 12346891"/>
                <a:gd name="connsiteY120" fmla="*/ 525613 h 812606"/>
                <a:gd name="connsiteX121" fmla="*/ 9890722 w 12346891"/>
                <a:gd name="connsiteY121" fmla="*/ 812603 h 812606"/>
                <a:gd name="connsiteX122" fmla="*/ 9520295 w 12346891"/>
                <a:gd name="connsiteY122" fmla="*/ 664007 h 812606"/>
                <a:gd name="connsiteX123" fmla="*/ 9472089 w 12346891"/>
                <a:gd name="connsiteY123" fmla="*/ 616668 h 812606"/>
                <a:gd name="connsiteX124" fmla="*/ 9467775 w 12346891"/>
                <a:gd name="connsiteY124" fmla="*/ 625292 h 812606"/>
                <a:gd name="connsiteX125" fmla="*/ 9458240 w 12346891"/>
                <a:gd name="connsiteY125" fmla="*/ 607627 h 812606"/>
                <a:gd name="connsiteX126" fmla="*/ 9018411 w 12346891"/>
                <a:gd name="connsiteY126" fmla="*/ 320302 h 812606"/>
                <a:gd name="connsiteX127" fmla="*/ 8752800 w 12346891"/>
                <a:gd name="connsiteY127" fmla="*/ 411089 h 812606"/>
                <a:gd name="connsiteX128" fmla="*/ 8707593 w 12346891"/>
                <a:gd name="connsiteY128" fmla="*/ 449000 h 812606"/>
                <a:gd name="connsiteX129" fmla="*/ 8702020 w 12346891"/>
                <a:gd name="connsiteY129" fmla="*/ 456073 h 812606"/>
                <a:gd name="connsiteX130" fmla="*/ 8667899 w 12346891"/>
                <a:gd name="connsiteY130" fmla="*/ 488902 h 812606"/>
                <a:gd name="connsiteX131" fmla="*/ 8642818 w 12346891"/>
                <a:gd name="connsiteY131" fmla="*/ 515951 h 812606"/>
                <a:gd name="connsiteX132" fmla="*/ 8553583 w 12346891"/>
                <a:gd name="connsiteY132" fmla="*/ 652795 h 812606"/>
                <a:gd name="connsiteX133" fmla="*/ 8536073 w 12346891"/>
                <a:gd name="connsiteY133" fmla="*/ 693279 h 812606"/>
                <a:gd name="connsiteX134" fmla="*/ 8553757 w 12346891"/>
                <a:gd name="connsiteY134" fmla="*/ 635378 h 812606"/>
                <a:gd name="connsiteX135" fmla="*/ 8590096 w 12346891"/>
                <a:gd name="connsiteY135" fmla="*/ 553928 h 812606"/>
                <a:gd name="connsiteX136" fmla="*/ 8548816 w 12346891"/>
                <a:gd name="connsiteY136" fmla="*/ 583206 h 812606"/>
                <a:gd name="connsiteX137" fmla="*/ 8275244 w 12346891"/>
                <a:gd name="connsiteY137" fmla="*/ 660611 h 812606"/>
                <a:gd name="connsiteX138" fmla="*/ 7904817 w 12346891"/>
                <a:gd name="connsiteY138" fmla="*/ 512015 h 812606"/>
                <a:gd name="connsiteX139" fmla="*/ 7856610 w 12346891"/>
                <a:gd name="connsiteY139" fmla="*/ 464676 h 812606"/>
                <a:gd name="connsiteX140" fmla="*/ 7852297 w 12346891"/>
                <a:gd name="connsiteY140" fmla="*/ 473299 h 812606"/>
                <a:gd name="connsiteX141" fmla="*/ 7842761 w 12346891"/>
                <a:gd name="connsiteY141" fmla="*/ 455635 h 812606"/>
                <a:gd name="connsiteX142" fmla="*/ 7402931 w 12346891"/>
                <a:gd name="connsiteY142" fmla="*/ 168309 h 812606"/>
                <a:gd name="connsiteX143" fmla="*/ 6979869 w 12346891"/>
                <a:gd name="connsiteY143" fmla="*/ 428742 h 812606"/>
                <a:gd name="connsiteX144" fmla="*/ 6979618 w 12346891"/>
                <a:gd name="connsiteY144" fmla="*/ 429151 h 812606"/>
                <a:gd name="connsiteX145" fmla="*/ 6978126 w 12346891"/>
                <a:gd name="connsiteY145" fmla="*/ 432245 h 812606"/>
                <a:gd name="connsiteX146" fmla="*/ 6951340 w 12346891"/>
                <a:gd name="connsiteY146" fmla="*/ 480215 h 812606"/>
                <a:gd name="connsiteX147" fmla="*/ 6938084 w 12346891"/>
                <a:gd name="connsiteY147" fmla="*/ 500850 h 812606"/>
                <a:gd name="connsiteX148" fmla="*/ 6920595 w 12346891"/>
                <a:gd name="connsiteY148" fmla="*/ 541286 h 812606"/>
                <a:gd name="connsiteX149" fmla="*/ 6928286 w 12346891"/>
                <a:gd name="connsiteY149" fmla="*/ 516102 h 812606"/>
                <a:gd name="connsiteX150" fmla="*/ 6922176 w 12346891"/>
                <a:gd name="connsiteY150" fmla="*/ 525614 h 812606"/>
                <a:gd name="connsiteX151" fmla="*/ 6430425 w 12346891"/>
                <a:gd name="connsiteY151" fmla="*/ 812604 h 812606"/>
                <a:gd name="connsiteX152" fmla="*/ 6059997 w 12346891"/>
                <a:gd name="connsiteY152" fmla="*/ 664008 h 812606"/>
                <a:gd name="connsiteX153" fmla="*/ 6011791 w 12346891"/>
                <a:gd name="connsiteY153" fmla="*/ 616669 h 812606"/>
                <a:gd name="connsiteX154" fmla="*/ 6007477 w 12346891"/>
                <a:gd name="connsiteY154" fmla="*/ 625293 h 812606"/>
                <a:gd name="connsiteX155" fmla="*/ 5997942 w 12346891"/>
                <a:gd name="connsiteY155" fmla="*/ 607628 h 812606"/>
                <a:gd name="connsiteX156" fmla="*/ 5558112 w 12346891"/>
                <a:gd name="connsiteY156" fmla="*/ 320302 h 812606"/>
                <a:gd name="connsiteX157" fmla="*/ 5292503 w 12346891"/>
                <a:gd name="connsiteY157" fmla="*/ 411089 h 812606"/>
                <a:gd name="connsiteX158" fmla="*/ 5247298 w 12346891"/>
                <a:gd name="connsiteY158" fmla="*/ 448999 h 812606"/>
                <a:gd name="connsiteX159" fmla="*/ 5241722 w 12346891"/>
                <a:gd name="connsiteY159" fmla="*/ 456075 h 812606"/>
                <a:gd name="connsiteX160" fmla="*/ 5207592 w 12346891"/>
                <a:gd name="connsiteY160" fmla="*/ 488913 h 812606"/>
                <a:gd name="connsiteX161" fmla="*/ 5182520 w 12346891"/>
                <a:gd name="connsiteY161" fmla="*/ 515952 h 812606"/>
                <a:gd name="connsiteX162" fmla="*/ 5093285 w 12346891"/>
                <a:gd name="connsiteY162" fmla="*/ 652796 h 812606"/>
                <a:gd name="connsiteX163" fmla="*/ 5075776 w 12346891"/>
                <a:gd name="connsiteY163" fmla="*/ 693280 h 812606"/>
                <a:gd name="connsiteX164" fmla="*/ 5093459 w 12346891"/>
                <a:gd name="connsiteY164" fmla="*/ 635379 h 812606"/>
                <a:gd name="connsiteX165" fmla="*/ 5129797 w 12346891"/>
                <a:gd name="connsiteY165" fmla="*/ 553930 h 812606"/>
                <a:gd name="connsiteX166" fmla="*/ 5088518 w 12346891"/>
                <a:gd name="connsiteY166" fmla="*/ 583208 h 812606"/>
                <a:gd name="connsiteX167" fmla="*/ 4814946 w 12346891"/>
                <a:gd name="connsiteY167" fmla="*/ 660613 h 812606"/>
                <a:gd name="connsiteX168" fmla="*/ 4444519 w 12346891"/>
                <a:gd name="connsiteY168" fmla="*/ 512017 h 812606"/>
                <a:gd name="connsiteX169" fmla="*/ 4396312 w 12346891"/>
                <a:gd name="connsiteY169" fmla="*/ 464678 h 812606"/>
                <a:gd name="connsiteX170" fmla="*/ 4391999 w 12346891"/>
                <a:gd name="connsiteY170" fmla="*/ 473301 h 812606"/>
                <a:gd name="connsiteX171" fmla="*/ 4382463 w 12346891"/>
                <a:gd name="connsiteY171" fmla="*/ 455637 h 812606"/>
                <a:gd name="connsiteX172" fmla="*/ 3942634 w 12346891"/>
                <a:gd name="connsiteY172" fmla="*/ 168311 h 812606"/>
                <a:gd name="connsiteX173" fmla="*/ 3519572 w 12346891"/>
                <a:gd name="connsiteY173" fmla="*/ 428744 h 812606"/>
                <a:gd name="connsiteX174" fmla="*/ 3519320 w 12346891"/>
                <a:gd name="connsiteY174" fmla="*/ 429153 h 812606"/>
                <a:gd name="connsiteX175" fmla="*/ 3517828 w 12346891"/>
                <a:gd name="connsiteY175" fmla="*/ 432247 h 812606"/>
                <a:gd name="connsiteX176" fmla="*/ 3491042 w 12346891"/>
                <a:gd name="connsiteY176" fmla="*/ 480217 h 812606"/>
                <a:gd name="connsiteX177" fmla="*/ 3477786 w 12346891"/>
                <a:gd name="connsiteY177" fmla="*/ 500852 h 812606"/>
                <a:gd name="connsiteX178" fmla="*/ 3460297 w 12346891"/>
                <a:gd name="connsiteY178" fmla="*/ 541288 h 812606"/>
                <a:gd name="connsiteX179" fmla="*/ 3467989 w 12346891"/>
                <a:gd name="connsiteY179" fmla="*/ 516104 h 812606"/>
                <a:gd name="connsiteX180" fmla="*/ 3461878 w 12346891"/>
                <a:gd name="connsiteY180" fmla="*/ 525616 h 812606"/>
                <a:gd name="connsiteX181" fmla="*/ 2970127 w 12346891"/>
                <a:gd name="connsiteY181" fmla="*/ 812606 h 812606"/>
                <a:gd name="connsiteX182" fmla="*/ 2599700 w 12346891"/>
                <a:gd name="connsiteY182" fmla="*/ 664010 h 812606"/>
                <a:gd name="connsiteX183" fmla="*/ 2551493 w 12346891"/>
                <a:gd name="connsiteY183" fmla="*/ 616671 h 812606"/>
                <a:gd name="connsiteX184" fmla="*/ 2547180 w 12346891"/>
                <a:gd name="connsiteY184" fmla="*/ 625295 h 812606"/>
                <a:gd name="connsiteX185" fmla="*/ 2537644 w 12346891"/>
                <a:gd name="connsiteY185" fmla="*/ 607630 h 812606"/>
                <a:gd name="connsiteX186" fmla="*/ 2097815 w 12346891"/>
                <a:gd name="connsiteY186" fmla="*/ 320304 h 812606"/>
                <a:gd name="connsiteX187" fmla="*/ 1832205 w 12346891"/>
                <a:gd name="connsiteY187" fmla="*/ 411091 h 812606"/>
                <a:gd name="connsiteX188" fmla="*/ 1787001 w 12346891"/>
                <a:gd name="connsiteY188" fmla="*/ 449001 h 812606"/>
                <a:gd name="connsiteX189" fmla="*/ 1781424 w 12346891"/>
                <a:gd name="connsiteY189" fmla="*/ 456077 h 812606"/>
                <a:gd name="connsiteX190" fmla="*/ 1747295 w 12346891"/>
                <a:gd name="connsiteY190" fmla="*/ 488915 h 812606"/>
                <a:gd name="connsiteX191" fmla="*/ 1722223 w 12346891"/>
                <a:gd name="connsiteY191" fmla="*/ 515954 h 812606"/>
                <a:gd name="connsiteX192" fmla="*/ 1632988 w 12346891"/>
                <a:gd name="connsiteY192" fmla="*/ 652798 h 812606"/>
                <a:gd name="connsiteX193" fmla="*/ 1615478 w 12346891"/>
                <a:gd name="connsiteY193" fmla="*/ 693282 h 812606"/>
                <a:gd name="connsiteX194" fmla="*/ 1633161 w 12346891"/>
                <a:gd name="connsiteY194" fmla="*/ 635381 h 812606"/>
                <a:gd name="connsiteX195" fmla="*/ 1669499 w 12346891"/>
                <a:gd name="connsiteY195" fmla="*/ 553933 h 812606"/>
                <a:gd name="connsiteX196" fmla="*/ 1628221 w 12346891"/>
                <a:gd name="connsiteY196" fmla="*/ 583210 h 812606"/>
                <a:gd name="connsiteX197" fmla="*/ 1354648 w 12346891"/>
                <a:gd name="connsiteY197" fmla="*/ 660615 h 812606"/>
                <a:gd name="connsiteX198" fmla="*/ 984221 w 12346891"/>
                <a:gd name="connsiteY198" fmla="*/ 512019 h 812606"/>
                <a:gd name="connsiteX199" fmla="*/ 936015 w 12346891"/>
                <a:gd name="connsiteY199" fmla="*/ 464680 h 812606"/>
                <a:gd name="connsiteX200" fmla="*/ 931701 w 12346891"/>
                <a:gd name="connsiteY200" fmla="*/ 473303 h 812606"/>
                <a:gd name="connsiteX201" fmla="*/ 922165 w 12346891"/>
                <a:gd name="connsiteY201" fmla="*/ 455639 h 812606"/>
                <a:gd name="connsiteX202" fmla="*/ 482336 w 12346891"/>
                <a:gd name="connsiteY202" fmla="*/ 168313 h 812606"/>
                <a:gd name="connsiteX203" fmla="*/ 59274 w 12346891"/>
                <a:gd name="connsiteY203" fmla="*/ 428746 h 812606"/>
                <a:gd name="connsiteX204" fmla="*/ 59022 w 12346891"/>
                <a:gd name="connsiteY204" fmla="*/ 429155 h 812606"/>
                <a:gd name="connsiteX205" fmla="*/ 57530 w 12346891"/>
                <a:gd name="connsiteY205" fmla="*/ 432249 h 812606"/>
                <a:gd name="connsiteX206" fmla="*/ 30744 w 12346891"/>
                <a:gd name="connsiteY206" fmla="*/ 480219 h 812606"/>
                <a:gd name="connsiteX207" fmla="*/ 17488 w 12346891"/>
                <a:gd name="connsiteY207" fmla="*/ 500854 h 812606"/>
                <a:gd name="connsiteX208" fmla="*/ -1 w 12346891"/>
                <a:gd name="connsiteY208" fmla="*/ 541290 h 812606"/>
                <a:gd name="connsiteX209" fmla="*/ 7691 w 12346891"/>
                <a:gd name="connsiteY209" fmla="*/ 516106 h 812606"/>
                <a:gd name="connsiteX210" fmla="*/ 1580 w 12346891"/>
                <a:gd name="connsiteY210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48317 w 12346893"/>
                <a:gd name="connsiteY20" fmla="*/ 177230 h 812606"/>
                <a:gd name="connsiteX21" fmla="*/ 1911979 w 12346893"/>
                <a:gd name="connsiteY21" fmla="*/ 258678 h 812606"/>
                <a:gd name="connsiteX22" fmla="*/ 1953257 w 12346893"/>
                <a:gd name="connsiteY22" fmla="*/ 229401 h 812606"/>
                <a:gd name="connsiteX23" fmla="*/ 2226830 w 12346893"/>
                <a:gd name="connsiteY23" fmla="*/ 151996 h 812606"/>
                <a:gd name="connsiteX24" fmla="*/ 2597257 w 12346893"/>
                <a:gd name="connsiteY24" fmla="*/ 300592 h 812606"/>
                <a:gd name="connsiteX25" fmla="*/ 2645463 w 12346893"/>
                <a:gd name="connsiteY25" fmla="*/ 347931 h 812606"/>
                <a:gd name="connsiteX26" fmla="*/ 2649777 w 12346893"/>
                <a:gd name="connsiteY26" fmla="*/ 339308 h 812606"/>
                <a:gd name="connsiteX27" fmla="*/ 2659313 w 12346893"/>
                <a:gd name="connsiteY27" fmla="*/ 356972 h 812606"/>
                <a:gd name="connsiteX28" fmla="*/ 3099142 w 12346893"/>
                <a:gd name="connsiteY28" fmla="*/ 644298 h 812606"/>
                <a:gd name="connsiteX29" fmla="*/ 3522204 w 12346893"/>
                <a:gd name="connsiteY29" fmla="*/ 383865 h 812606"/>
                <a:gd name="connsiteX30" fmla="*/ 3522456 w 12346893"/>
                <a:gd name="connsiteY30" fmla="*/ 383456 h 812606"/>
                <a:gd name="connsiteX31" fmla="*/ 3523948 w 12346893"/>
                <a:gd name="connsiteY31" fmla="*/ 380362 h 812606"/>
                <a:gd name="connsiteX32" fmla="*/ 3550734 w 12346893"/>
                <a:gd name="connsiteY32" fmla="*/ 332392 h 812606"/>
                <a:gd name="connsiteX33" fmla="*/ 3563989 w 12346893"/>
                <a:gd name="connsiteY33" fmla="*/ 311757 h 812606"/>
                <a:gd name="connsiteX34" fmla="*/ 3581479 w 12346893"/>
                <a:gd name="connsiteY34" fmla="*/ 271321 h 812606"/>
                <a:gd name="connsiteX35" fmla="*/ 3573787 w 12346893"/>
                <a:gd name="connsiteY35" fmla="*/ 296505 h 812606"/>
                <a:gd name="connsiteX36" fmla="*/ 3579897 w 12346893"/>
                <a:gd name="connsiteY36" fmla="*/ 286993 h 812606"/>
                <a:gd name="connsiteX37" fmla="*/ 4071649 w 12346893"/>
                <a:gd name="connsiteY37" fmla="*/ 3 h 812606"/>
                <a:gd name="connsiteX38" fmla="*/ 4442076 w 12346893"/>
                <a:gd name="connsiteY38" fmla="*/ 148599 h 812606"/>
                <a:gd name="connsiteX39" fmla="*/ 4490282 w 12346893"/>
                <a:gd name="connsiteY39" fmla="*/ 195938 h 812606"/>
                <a:gd name="connsiteX40" fmla="*/ 4494596 w 12346893"/>
                <a:gd name="connsiteY40" fmla="*/ 187314 h 812606"/>
                <a:gd name="connsiteX41" fmla="*/ 4504132 w 12346893"/>
                <a:gd name="connsiteY41" fmla="*/ 204979 h 812606"/>
                <a:gd name="connsiteX42" fmla="*/ 4943961 w 12346893"/>
                <a:gd name="connsiteY42" fmla="*/ 492304 h 812606"/>
                <a:gd name="connsiteX43" fmla="*/ 5209571 w 12346893"/>
                <a:gd name="connsiteY43" fmla="*/ 401517 h 812606"/>
                <a:gd name="connsiteX44" fmla="*/ 5254775 w 12346893"/>
                <a:gd name="connsiteY44" fmla="*/ 363608 h 812606"/>
                <a:gd name="connsiteX45" fmla="*/ 5260352 w 12346893"/>
                <a:gd name="connsiteY45" fmla="*/ 356532 h 812606"/>
                <a:gd name="connsiteX46" fmla="*/ 5294481 w 12346893"/>
                <a:gd name="connsiteY46" fmla="*/ 323694 h 812606"/>
                <a:gd name="connsiteX47" fmla="*/ 5319553 w 12346893"/>
                <a:gd name="connsiteY47" fmla="*/ 296655 h 812606"/>
                <a:gd name="connsiteX48" fmla="*/ 5408788 w 12346893"/>
                <a:gd name="connsiteY48" fmla="*/ 159811 h 812606"/>
                <a:gd name="connsiteX49" fmla="*/ 5426298 w 12346893"/>
                <a:gd name="connsiteY49" fmla="*/ 119327 h 812606"/>
                <a:gd name="connsiteX50" fmla="*/ 5408614 w 12346893"/>
                <a:gd name="connsiteY50" fmla="*/ 177228 h 812606"/>
                <a:gd name="connsiteX51" fmla="*/ 5372276 w 12346893"/>
                <a:gd name="connsiteY51" fmla="*/ 258677 h 812606"/>
                <a:gd name="connsiteX52" fmla="*/ 5413555 w 12346893"/>
                <a:gd name="connsiteY52" fmla="*/ 229399 h 812606"/>
                <a:gd name="connsiteX53" fmla="*/ 5687128 w 12346893"/>
                <a:gd name="connsiteY53" fmla="*/ 151994 h 812606"/>
                <a:gd name="connsiteX54" fmla="*/ 6057555 w 12346893"/>
                <a:gd name="connsiteY54" fmla="*/ 300590 h 812606"/>
                <a:gd name="connsiteX55" fmla="*/ 6105761 w 12346893"/>
                <a:gd name="connsiteY55" fmla="*/ 347929 h 812606"/>
                <a:gd name="connsiteX56" fmla="*/ 6110075 w 12346893"/>
                <a:gd name="connsiteY56" fmla="*/ 339306 h 812606"/>
                <a:gd name="connsiteX57" fmla="*/ 6119611 w 12346893"/>
                <a:gd name="connsiteY57" fmla="*/ 356970 h 812606"/>
                <a:gd name="connsiteX58" fmla="*/ 6559439 w 12346893"/>
                <a:gd name="connsiteY58" fmla="*/ 644296 h 812606"/>
                <a:gd name="connsiteX59" fmla="*/ 6982502 w 12346893"/>
                <a:gd name="connsiteY59" fmla="*/ 383863 h 812606"/>
                <a:gd name="connsiteX60" fmla="*/ 6982753 w 12346893"/>
                <a:gd name="connsiteY60" fmla="*/ 383454 h 812606"/>
                <a:gd name="connsiteX61" fmla="*/ 6984246 w 12346893"/>
                <a:gd name="connsiteY61" fmla="*/ 380360 h 812606"/>
                <a:gd name="connsiteX62" fmla="*/ 7011032 w 12346893"/>
                <a:gd name="connsiteY62" fmla="*/ 332390 h 812606"/>
                <a:gd name="connsiteX63" fmla="*/ 7024286 w 12346893"/>
                <a:gd name="connsiteY63" fmla="*/ 311755 h 812606"/>
                <a:gd name="connsiteX64" fmla="*/ 7041777 w 12346893"/>
                <a:gd name="connsiteY64" fmla="*/ 271319 h 812606"/>
                <a:gd name="connsiteX65" fmla="*/ 7034085 w 12346893"/>
                <a:gd name="connsiteY65" fmla="*/ 296503 h 812606"/>
                <a:gd name="connsiteX66" fmla="*/ 7040195 w 12346893"/>
                <a:gd name="connsiteY66" fmla="*/ 286991 h 812606"/>
                <a:gd name="connsiteX67" fmla="*/ 7531947 w 12346893"/>
                <a:gd name="connsiteY67" fmla="*/ 1 h 812606"/>
                <a:gd name="connsiteX68" fmla="*/ 7902374 w 12346893"/>
                <a:gd name="connsiteY68" fmla="*/ 148597 h 812606"/>
                <a:gd name="connsiteX69" fmla="*/ 7950580 w 12346893"/>
                <a:gd name="connsiteY69" fmla="*/ 195936 h 812606"/>
                <a:gd name="connsiteX70" fmla="*/ 7954894 w 12346893"/>
                <a:gd name="connsiteY70" fmla="*/ 187312 h 812606"/>
                <a:gd name="connsiteX71" fmla="*/ 7964430 w 12346893"/>
                <a:gd name="connsiteY71" fmla="*/ 204977 h 812606"/>
                <a:gd name="connsiteX72" fmla="*/ 8404258 w 12346893"/>
                <a:gd name="connsiteY72" fmla="*/ 492302 h 812606"/>
                <a:gd name="connsiteX73" fmla="*/ 8669869 w 12346893"/>
                <a:gd name="connsiteY73" fmla="*/ 401515 h 812606"/>
                <a:gd name="connsiteX74" fmla="*/ 8715076 w 12346893"/>
                <a:gd name="connsiteY74" fmla="*/ 363604 h 812606"/>
                <a:gd name="connsiteX75" fmla="*/ 8720650 w 12346893"/>
                <a:gd name="connsiteY75" fmla="*/ 356531 h 812606"/>
                <a:gd name="connsiteX76" fmla="*/ 8754770 w 12346893"/>
                <a:gd name="connsiteY76" fmla="*/ 323702 h 812606"/>
                <a:gd name="connsiteX77" fmla="*/ 8779851 w 12346893"/>
                <a:gd name="connsiteY77" fmla="*/ 296653 h 812606"/>
                <a:gd name="connsiteX78" fmla="*/ 8869086 w 12346893"/>
                <a:gd name="connsiteY78" fmla="*/ 159809 h 812606"/>
                <a:gd name="connsiteX79" fmla="*/ 8886596 w 12346893"/>
                <a:gd name="connsiteY79" fmla="*/ 119325 h 812606"/>
                <a:gd name="connsiteX80" fmla="*/ 8868912 w 12346893"/>
                <a:gd name="connsiteY80" fmla="*/ 177226 h 812606"/>
                <a:gd name="connsiteX81" fmla="*/ 8832573 w 12346893"/>
                <a:gd name="connsiteY81" fmla="*/ 258676 h 812606"/>
                <a:gd name="connsiteX82" fmla="*/ 8873853 w 12346893"/>
                <a:gd name="connsiteY82" fmla="*/ 229399 h 812606"/>
                <a:gd name="connsiteX83" fmla="*/ 9147426 w 12346893"/>
                <a:gd name="connsiteY83" fmla="*/ 151993 h 812606"/>
                <a:gd name="connsiteX84" fmla="*/ 9517853 w 12346893"/>
                <a:gd name="connsiteY84" fmla="*/ 300589 h 812606"/>
                <a:gd name="connsiteX85" fmla="*/ 9566059 w 12346893"/>
                <a:gd name="connsiteY85" fmla="*/ 347928 h 812606"/>
                <a:gd name="connsiteX86" fmla="*/ 9570373 w 12346893"/>
                <a:gd name="connsiteY86" fmla="*/ 339305 h 812606"/>
                <a:gd name="connsiteX87" fmla="*/ 9579908 w 12346893"/>
                <a:gd name="connsiteY87" fmla="*/ 356969 h 812606"/>
                <a:gd name="connsiteX88" fmla="*/ 10019738 w 12346893"/>
                <a:gd name="connsiteY88" fmla="*/ 644295 h 812606"/>
                <a:gd name="connsiteX89" fmla="*/ 10442800 w 12346893"/>
                <a:gd name="connsiteY89" fmla="*/ 383862 h 812606"/>
                <a:gd name="connsiteX90" fmla="*/ 10443052 w 12346893"/>
                <a:gd name="connsiteY90" fmla="*/ 383453 h 812606"/>
                <a:gd name="connsiteX91" fmla="*/ 10444544 w 12346893"/>
                <a:gd name="connsiteY91" fmla="*/ 380359 h 812606"/>
                <a:gd name="connsiteX92" fmla="*/ 10471330 w 12346893"/>
                <a:gd name="connsiteY92" fmla="*/ 332389 h 812606"/>
                <a:gd name="connsiteX93" fmla="*/ 10484585 w 12346893"/>
                <a:gd name="connsiteY93" fmla="*/ 311754 h 812606"/>
                <a:gd name="connsiteX94" fmla="*/ 10502074 w 12346893"/>
                <a:gd name="connsiteY94" fmla="*/ 271318 h 812606"/>
                <a:gd name="connsiteX95" fmla="*/ 10494383 w 12346893"/>
                <a:gd name="connsiteY95" fmla="*/ 296502 h 812606"/>
                <a:gd name="connsiteX96" fmla="*/ 10500493 w 12346893"/>
                <a:gd name="connsiteY96" fmla="*/ 286990 h 812606"/>
                <a:gd name="connsiteX97" fmla="*/ 10992245 w 12346893"/>
                <a:gd name="connsiteY97" fmla="*/ 0 h 812606"/>
                <a:gd name="connsiteX98" fmla="*/ 11362672 w 12346893"/>
                <a:gd name="connsiteY98" fmla="*/ 148596 h 812606"/>
                <a:gd name="connsiteX99" fmla="*/ 11410878 w 12346893"/>
                <a:gd name="connsiteY99" fmla="*/ 195935 h 812606"/>
                <a:gd name="connsiteX100" fmla="*/ 11415192 w 12346893"/>
                <a:gd name="connsiteY100" fmla="*/ 187311 h 812606"/>
                <a:gd name="connsiteX101" fmla="*/ 11424728 w 12346893"/>
                <a:gd name="connsiteY101" fmla="*/ 204976 h 812606"/>
                <a:gd name="connsiteX102" fmla="*/ 11864557 w 12346893"/>
                <a:gd name="connsiteY102" fmla="*/ 492302 h 812606"/>
                <a:gd name="connsiteX103" fmla="*/ 12329384 w 12346893"/>
                <a:gd name="connsiteY103" fmla="*/ 159808 h 812606"/>
                <a:gd name="connsiteX104" fmla="*/ 12346893 w 12346893"/>
                <a:gd name="connsiteY104" fmla="*/ 119324 h 812606"/>
                <a:gd name="connsiteX105" fmla="*/ 12329210 w 12346893"/>
                <a:gd name="connsiteY105" fmla="*/ 177225 h 812606"/>
                <a:gd name="connsiteX106" fmla="*/ 11735544 w 12346893"/>
                <a:gd name="connsiteY106" fmla="*/ 660610 h 812606"/>
                <a:gd name="connsiteX107" fmla="*/ 11365117 w 12346893"/>
                <a:gd name="connsiteY107" fmla="*/ 512014 h 812606"/>
                <a:gd name="connsiteX108" fmla="*/ 11316911 w 12346893"/>
                <a:gd name="connsiteY108" fmla="*/ 464675 h 812606"/>
                <a:gd name="connsiteX109" fmla="*/ 11312596 w 12346893"/>
                <a:gd name="connsiteY109" fmla="*/ 473298 h 812606"/>
                <a:gd name="connsiteX110" fmla="*/ 11303061 w 12346893"/>
                <a:gd name="connsiteY110" fmla="*/ 455634 h 812606"/>
                <a:gd name="connsiteX111" fmla="*/ 10863232 w 12346893"/>
                <a:gd name="connsiteY111" fmla="*/ 168308 h 812606"/>
                <a:gd name="connsiteX112" fmla="*/ 10440170 w 12346893"/>
                <a:gd name="connsiteY112" fmla="*/ 428741 h 812606"/>
                <a:gd name="connsiteX113" fmla="*/ 10439918 w 12346893"/>
                <a:gd name="connsiteY113" fmla="*/ 429150 h 812606"/>
                <a:gd name="connsiteX114" fmla="*/ 10438426 w 12346893"/>
                <a:gd name="connsiteY114" fmla="*/ 432244 h 812606"/>
                <a:gd name="connsiteX115" fmla="*/ 10411639 w 12346893"/>
                <a:gd name="connsiteY115" fmla="*/ 480214 h 812606"/>
                <a:gd name="connsiteX116" fmla="*/ 10398385 w 12346893"/>
                <a:gd name="connsiteY116" fmla="*/ 500849 h 812606"/>
                <a:gd name="connsiteX117" fmla="*/ 10380895 w 12346893"/>
                <a:gd name="connsiteY117" fmla="*/ 541285 h 812606"/>
                <a:gd name="connsiteX118" fmla="*/ 10388586 w 12346893"/>
                <a:gd name="connsiteY118" fmla="*/ 516101 h 812606"/>
                <a:gd name="connsiteX119" fmla="*/ 10382477 w 12346893"/>
                <a:gd name="connsiteY119" fmla="*/ 525613 h 812606"/>
                <a:gd name="connsiteX120" fmla="*/ 9890724 w 12346893"/>
                <a:gd name="connsiteY120" fmla="*/ 812603 h 812606"/>
                <a:gd name="connsiteX121" fmla="*/ 9520297 w 12346893"/>
                <a:gd name="connsiteY121" fmla="*/ 664007 h 812606"/>
                <a:gd name="connsiteX122" fmla="*/ 9472091 w 12346893"/>
                <a:gd name="connsiteY122" fmla="*/ 616668 h 812606"/>
                <a:gd name="connsiteX123" fmla="*/ 9467777 w 12346893"/>
                <a:gd name="connsiteY123" fmla="*/ 625292 h 812606"/>
                <a:gd name="connsiteX124" fmla="*/ 9458242 w 12346893"/>
                <a:gd name="connsiteY124" fmla="*/ 607627 h 812606"/>
                <a:gd name="connsiteX125" fmla="*/ 9018413 w 12346893"/>
                <a:gd name="connsiteY125" fmla="*/ 320302 h 812606"/>
                <a:gd name="connsiteX126" fmla="*/ 8752802 w 12346893"/>
                <a:gd name="connsiteY126" fmla="*/ 411089 h 812606"/>
                <a:gd name="connsiteX127" fmla="*/ 8707595 w 12346893"/>
                <a:gd name="connsiteY127" fmla="*/ 449000 h 812606"/>
                <a:gd name="connsiteX128" fmla="*/ 8702022 w 12346893"/>
                <a:gd name="connsiteY128" fmla="*/ 456073 h 812606"/>
                <a:gd name="connsiteX129" fmla="*/ 8667901 w 12346893"/>
                <a:gd name="connsiteY129" fmla="*/ 488902 h 812606"/>
                <a:gd name="connsiteX130" fmla="*/ 8642820 w 12346893"/>
                <a:gd name="connsiteY130" fmla="*/ 515951 h 812606"/>
                <a:gd name="connsiteX131" fmla="*/ 8553585 w 12346893"/>
                <a:gd name="connsiteY131" fmla="*/ 652795 h 812606"/>
                <a:gd name="connsiteX132" fmla="*/ 8536075 w 12346893"/>
                <a:gd name="connsiteY132" fmla="*/ 693279 h 812606"/>
                <a:gd name="connsiteX133" fmla="*/ 8553759 w 12346893"/>
                <a:gd name="connsiteY133" fmla="*/ 635378 h 812606"/>
                <a:gd name="connsiteX134" fmla="*/ 8590098 w 12346893"/>
                <a:gd name="connsiteY134" fmla="*/ 553928 h 812606"/>
                <a:gd name="connsiteX135" fmla="*/ 8548818 w 12346893"/>
                <a:gd name="connsiteY135" fmla="*/ 583206 h 812606"/>
                <a:gd name="connsiteX136" fmla="*/ 8275246 w 12346893"/>
                <a:gd name="connsiteY136" fmla="*/ 660611 h 812606"/>
                <a:gd name="connsiteX137" fmla="*/ 7904819 w 12346893"/>
                <a:gd name="connsiteY137" fmla="*/ 512015 h 812606"/>
                <a:gd name="connsiteX138" fmla="*/ 7856612 w 12346893"/>
                <a:gd name="connsiteY138" fmla="*/ 464676 h 812606"/>
                <a:gd name="connsiteX139" fmla="*/ 7852299 w 12346893"/>
                <a:gd name="connsiteY139" fmla="*/ 473299 h 812606"/>
                <a:gd name="connsiteX140" fmla="*/ 7842763 w 12346893"/>
                <a:gd name="connsiteY140" fmla="*/ 455635 h 812606"/>
                <a:gd name="connsiteX141" fmla="*/ 7402933 w 12346893"/>
                <a:gd name="connsiteY141" fmla="*/ 168309 h 812606"/>
                <a:gd name="connsiteX142" fmla="*/ 6979871 w 12346893"/>
                <a:gd name="connsiteY142" fmla="*/ 428742 h 812606"/>
                <a:gd name="connsiteX143" fmla="*/ 6979620 w 12346893"/>
                <a:gd name="connsiteY143" fmla="*/ 429151 h 812606"/>
                <a:gd name="connsiteX144" fmla="*/ 6978128 w 12346893"/>
                <a:gd name="connsiteY144" fmla="*/ 432245 h 812606"/>
                <a:gd name="connsiteX145" fmla="*/ 6951342 w 12346893"/>
                <a:gd name="connsiteY145" fmla="*/ 480215 h 812606"/>
                <a:gd name="connsiteX146" fmla="*/ 6938086 w 12346893"/>
                <a:gd name="connsiteY146" fmla="*/ 500850 h 812606"/>
                <a:gd name="connsiteX147" fmla="*/ 6920597 w 12346893"/>
                <a:gd name="connsiteY147" fmla="*/ 541286 h 812606"/>
                <a:gd name="connsiteX148" fmla="*/ 6928288 w 12346893"/>
                <a:gd name="connsiteY148" fmla="*/ 516102 h 812606"/>
                <a:gd name="connsiteX149" fmla="*/ 6922178 w 12346893"/>
                <a:gd name="connsiteY149" fmla="*/ 525614 h 812606"/>
                <a:gd name="connsiteX150" fmla="*/ 6430427 w 12346893"/>
                <a:gd name="connsiteY150" fmla="*/ 812604 h 812606"/>
                <a:gd name="connsiteX151" fmla="*/ 6059999 w 12346893"/>
                <a:gd name="connsiteY151" fmla="*/ 664008 h 812606"/>
                <a:gd name="connsiteX152" fmla="*/ 6011793 w 12346893"/>
                <a:gd name="connsiteY152" fmla="*/ 616669 h 812606"/>
                <a:gd name="connsiteX153" fmla="*/ 6007479 w 12346893"/>
                <a:gd name="connsiteY153" fmla="*/ 625293 h 812606"/>
                <a:gd name="connsiteX154" fmla="*/ 5997944 w 12346893"/>
                <a:gd name="connsiteY154" fmla="*/ 607628 h 812606"/>
                <a:gd name="connsiteX155" fmla="*/ 5558114 w 12346893"/>
                <a:gd name="connsiteY155" fmla="*/ 320302 h 812606"/>
                <a:gd name="connsiteX156" fmla="*/ 5292505 w 12346893"/>
                <a:gd name="connsiteY156" fmla="*/ 411089 h 812606"/>
                <a:gd name="connsiteX157" fmla="*/ 5247300 w 12346893"/>
                <a:gd name="connsiteY157" fmla="*/ 448999 h 812606"/>
                <a:gd name="connsiteX158" fmla="*/ 5241724 w 12346893"/>
                <a:gd name="connsiteY158" fmla="*/ 456075 h 812606"/>
                <a:gd name="connsiteX159" fmla="*/ 5207594 w 12346893"/>
                <a:gd name="connsiteY159" fmla="*/ 488913 h 812606"/>
                <a:gd name="connsiteX160" fmla="*/ 5182522 w 12346893"/>
                <a:gd name="connsiteY160" fmla="*/ 515952 h 812606"/>
                <a:gd name="connsiteX161" fmla="*/ 5093287 w 12346893"/>
                <a:gd name="connsiteY161" fmla="*/ 652796 h 812606"/>
                <a:gd name="connsiteX162" fmla="*/ 5075778 w 12346893"/>
                <a:gd name="connsiteY162" fmla="*/ 693280 h 812606"/>
                <a:gd name="connsiteX163" fmla="*/ 5093461 w 12346893"/>
                <a:gd name="connsiteY163" fmla="*/ 635379 h 812606"/>
                <a:gd name="connsiteX164" fmla="*/ 5129799 w 12346893"/>
                <a:gd name="connsiteY164" fmla="*/ 553930 h 812606"/>
                <a:gd name="connsiteX165" fmla="*/ 5088520 w 12346893"/>
                <a:gd name="connsiteY165" fmla="*/ 583208 h 812606"/>
                <a:gd name="connsiteX166" fmla="*/ 4814948 w 12346893"/>
                <a:gd name="connsiteY166" fmla="*/ 660613 h 812606"/>
                <a:gd name="connsiteX167" fmla="*/ 4444521 w 12346893"/>
                <a:gd name="connsiteY167" fmla="*/ 512017 h 812606"/>
                <a:gd name="connsiteX168" fmla="*/ 4396314 w 12346893"/>
                <a:gd name="connsiteY168" fmla="*/ 464678 h 812606"/>
                <a:gd name="connsiteX169" fmla="*/ 4392001 w 12346893"/>
                <a:gd name="connsiteY169" fmla="*/ 473301 h 812606"/>
                <a:gd name="connsiteX170" fmla="*/ 4382465 w 12346893"/>
                <a:gd name="connsiteY170" fmla="*/ 455637 h 812606"/>
                <a:gd name="connsiteX171" fmla="*/ 3942636 w 12346893"/>
                <a:gd name="connsiteY171" fmla="*/ 168311 h 812606"/>
                <a:gd name="connsiteX172" fmla="*/ 3519574 w 12346893"/>
                <a:gd name="connsiteY172" fmla="*/ 428744 h 812606"/>
                <a:gd name="connsiteX173" fmla="*/ 3519322 w 12346893"/>
                <a:gd name="connsiteY173" fmla="*/ 429153 h 812606"/>
                <a:gd name="connsiteX174" fmla="*/ 3517830 w 12346893"/>
                <a:gd name="connsiteY174" fmla="*/ 432247 h 812606"/>
                <a:gd name="connsiteX175" fmla="*/ 3491044 w 12346893"/>
                <a:gd name="connsiteY175" fmla="*/ 480217 h 812606"/>
                <a:gd name="connsiteX176" fmla="*/ 3477788 w 12346893"/>
                <a:gd name="connsiteY176" fmla="*/ 500852 h 812606"/>
                <a:gd name="connsiteX177" fmla="*/ 3460299 w 12346893"/>
                <a:gd name="connsiteY177" fmla="*/ 541288 h 812606"/>
                <a:gd name="connsiteX178" fmla="*/ 3467991 w 12346893"/>
                <a:gd name="connsiteY178" fmla="*/ 516104 h 812606"/>
                <a:gd name="connsiteX179" fmla="*/ 3461880 w 12346893"/>
                <a:gd name="connsiteY179" fmla="*/ 525616 h 812606"/>
                <a:gd name="connsiteX180" fmla="*/ 2970129 w 12346893"/>
                <a:gd name="connsiteY180" fmla="*/ 812606 h 812606"/>
                <a:gd name="connsiteX181" fmla="*/ 2599702 w 12346893"/>
                <a:gd name="connsiteY181" fmla="*/ 664010 h 812606"/>
                <a:gd name="connsiteX182" fmla="*/ 2551495 w 12346893"/>
                <a:gd name="connsiteY182" fmla="*/ 616671 h 812606"/>
                <a:gd name="connsiteX183" fmla="*/ 2547182 w 12346893"/>
                <a:gd name="connsiteY183" fmla="*/ 625295 h 812606"/>
                <a:gd name="connsiteX184" fmla="*/ 2537646 w 12346893"/>
                <a:gd name="connsiteY184" fmla="*/ 607630 h 812606"/>
                <a:gd name="connsiteX185" fmla="*/ 2097817 w 12346893"/>
                <a:gd name="connsiteY185" fmla="*/ 320304 h 812606"/>
                <a:gd name="connsiteX186" fmla="*/ 1832207 w 12346893"/>
                <a:gd name="connsiteY186" fmla="*/ 411091 h 812606"/>
                <a:gd name="connsiteX187" fmla="*/ 1787003 w 12346893"/>
                <a:gd name="connsiteY187" fmla="*/ 449001 h 812606"/>
                <a:gd name="connsiteX188" fmla="*/ 1781426 w 12346893"/>
                <a:gd name="connsiteY188" fmla="*/ 456077 h 812606"/>
                <a:gd name="connsiteX189" fmla="*/ 1747297 w 12346893"/>
                <a:gd name="connsiteY189" fmla="*/ 488915 h 812606"/>
                <a:gd name="connsiteX190" fmla="*/ 1722225 w 12346893"/>
                <a:gd name="connsiteY190" fmla="*/ 515954 h 812606"/>
                <a:gd name="connsiteX191" fmla="*/ 1632990 w 12346893"/>
                <a:gd name="connsiteY191" fmla="*/ 652798 h 812606"/>
                <a:gd name="connsiteX192" fmla="*/ 1615480 w 12346893"/>
                <a:gd name="connsiteY192" fmla="*/ 693282 h 812606"/>
                <a:gd name="connsiteX193" fmla="*/ 1633163 w 12346893"/>
                <a:gd name="connsiteY193" fmla="*/ 635381 h 812606"/>
                <a:gd name="connsiteX194" fmla="*/ 1669501 w 12346893"/>
                <a:gd name="connsiteY194" fmla="*/ 553933 h 812606"/>
                <a:gd name="connsiteX195" fmla="*/ 1628223 w 12346893"/>
                <a:gd name="connsiteY195" fmla="*/ 583210 h 812606"/>
                <a:gd name="connsiteX196" fmla="*/ 1354650 w 12346893"/>
                <a:gd name="connsiteY196" fmla="*/ 660615 h 812606"/>
                <a:gd name="connsiteX197" fmla="*/ 984223 w 12346893"/>
                <a:gd name="connsiteY197" fmla="*/ 512019 h 812606"/>
                <a:gd name="connsiteX198" fmla="*/ 936017 w 12346893"/>
                <a:gd name="connsiteY198" fmla="*/ 464680 h 812606"/>
                <a:gd name="connsiteX199" fmla="*/ 931703 w 12346893"/>
                <a:gd name="connsiteY199" fmla="*/ 473303 h 812606"/>
                <a:gd name="connsiteX200" fmla="*/ 922167 w 12346893"/>
                <a:gd name="connsiteY200" fmla="*/ 455639 h 812606"/>
                <a:gd name="connsiteX201" fmla="*/ 482338 w 12346893"/>
                <a:gd name="connsiteY201" fmla="*/ 168313 h 812606"/>
                <a:gd name="connsiteX202" fmla="*/ 59276 w 12346893"/>
                <a:gd name="connsiteY202" fmla="*/ 428746 h 812606"/>
                <a:gd name="connsiteX203" fmla="*/ 59024 w 12346893"/>
                <a:gd name="connsiteY203" fmla="*/ 429155 h 812606"/>
                <a:gd name="connsiteX204" fmla="*/ 57532 w 12346893"/>
                <a:gd name="connsiteY204" fmla="*/ 432249 h 812606"/>
                <a:gd name="connsiteX205" fmla="*/ 30746 w 12346893"/>
                <a:gd name="connsiteY205" fmla="*/ 480219 h 812606"/>
                <a:gd name="connsiteX206" fmla="*/ 17490 w 12346893"/>
                <a:gd name="connsiteY206" fmla="*/ 500854 h 812606"/>
                <a:gd name="connsiteX207" fmla="*/ 1 w 12346893"/>
                <a:gd name="connsiteY207" fmla="*/ 541290 h 812606"/>
                <a:gd name="connsiteX208" fmla="*/ 7693 w 12346893"/>
                <a:gd name="connsiteY208" fmla="*/ 516106 h 812606"/>
                <a:gd name="connsiteX209" fmla="*/ 1582 w 12346893"/>
                <a:gd name="connsiteY209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859253 w 12346891"/>
                <a:gd name="connsiteY19" fmla="*/ 296657 h 812606"/>
                <a:gd name="connsiteX20" fmla="*/ 1948315 w 12346891"/>
                <a:gd name="connsiteY20" fmla="*/ 177230 h 812606"/>
                <a:gd name="connsiteX21" fmla="*/ 1911977 w 12346891"/>
                <a:gd name="connsiteY21" fmla="*/ 258678 h 812606"/>
                <a:gd name="connsiteX22" fmla="*/ 1953255 w 12346891"/>
                <a:gd name="connsiteY22" fmla="*/ 229401 h 812606"/>
                <a:gd name="connsiteX23" fmla="*/ 2226828 w 12346891"/>
                <a:gd name="connsiteY23" fmla="*/ 151996 h 812606"/>
                <a:gd name="connsiteX24" fmla="*/ 2597255 w 12346891"/>
                <a:gd name="connsiteY24" fmla="*/ 300592 h 812606"/>
                <a:gd name="connsiteX25" fmla="*/ 2645461 w 12346891"/>
                <a:gd name="connsiteY25" fmla="*/ 347931 h 812606"/>
                <a:gd name="connsiteX26" fmla="*/ 2649775 w 12346891"/>
                <a:gd name="connsiteY26" fmla="*/ 339308 h 812606"/>
                <a:gd name="connsiteX27" fmla="*/ 2659311 w 12346891"/>
                <a:gd name="connsiteY27" fmla="*/ 356972 h 812606"/>
                <a:gd name="connsiteX28" fmla="*/ 3099140 w 12346891"/>
                <a:gd name="connsiteY28" fmla="*/ 644298 h 812606"/>
                <a:gd name="connsiteX29" fmla="*/ 3522202 w 12346891"/>
                <a:gd name="connsiteY29" fmla="*/ 383865 h 812606"/>
                <a:gd name="connsiteX30" fmla="*/ 3522454 w 12346891"/>
                <a:gd name="connsiteY30" fmla="*/ 383456 h 812606"/>
                <a:gd name="connsiteX31" fmla="*/ 3523946 w 12346891"/>
                <a:gd name="connsiteY31" fmla="*/ 380362 h 812606"/>
                <a:gd name="connsiteX32" fmla="*/ 3550732 w 12346891"/>
                <a:gd name="connsiteY32" fmla="*/ 332392 h 812606"/>
                <a:gd name="connsiteX33" fmla="*/ 3563987 w 12346891"/>
                <a:gd name="connsiteY33" fmla="*/ 311757 h 812606"/>
                <a:gd name="connsiteX34" fmla="*/ 3581477 w 12346891"/>
                <a:gd name="connsiteY34" fmla="*/ 271321 h 812606"/>
                <a:gd name="connsiteX35" fmla="*/ 3573785 w 12346891"/>
                <a:gd name="connsiteY35" fmla="*/ 296505 h 812606"/>
                <a:gd name="connsiteX36" fmla="*/ 3579895 w 12346891"/>
                <a:gd name="connsiteY36" fmla="*/ 286993 h 812606"/>
                <a:gd name="connsiteX37" fmla="*/ 4071647 w 12346891"/>
                <a:gd name="connsiteY37" fmla="*/ 3 h 812606"/>
                <a:gd name="connsiteX38" fmla="*/ 4442074 w 12346891"/>
                <a:gd name="connsiteY38" fmla="*/ 148599 h 812606"/>
                <a:gd name="connsiteX39" fmla="*/ 4490280 w 12346891"/>
                <a:gd name="connsiteY39" fmla="*/ 195938 h 812606"/>
                <a:gd name="connsiteX40" fmla="*/ 4494594 w 12346891"/>
                <a:gd name="connsiteY40" fmla="*/ 187314 h 812606"/>
                <a:gd name="connsiteX41" fmla="*/ 4504130 w 12346891"/>
                <a:gd name="connsiteY41" fmla="*/ 204979 h 812606"/>
                <a:gd name="connsiteX42" fmla="*/ 4943959 w 12346891"/>
                <a:gd name="connsiteY42" fmla="*/ 492304 h 812606"/>
                <a:gd name="connsiteX43" fmla="*/ 5209569 w 12346891"/>
                <a:gd name="connsiteY43" fmla="*/ 401517 h 812606"/>
                <a:gd name="connsiteX44" fmla="*/ 5254773 w 12346891"/>
                <a:gd name="connsiteY44" fmla="*/ 363608 h 812606"/>
                <a:gd name="connsiteX45" fmla="*/ 5260350 w 12346891"/>
                <a:gd name="connsiteY45" fmla="*/ 356532 h 812606"/>
                <a:gd name="connsiteX46" fmla="*/ 5294479 w 12346891"/>
                <a:gd name="connsiteY46" fmla="*/ 323694 h 812606"/>
                <a:gd name="connsiteX47" fmla="*/ 5319551 w 12346891"/>
                <a:gd name="connsiteY47" fmla="*/ 296655 h 812606"/>
                <a:gd name="connsiteX48" fmla="*/ 5408786 w 12346891"/>
                <a:gd name="connsiteY48" fmla="*/ 159811 h 812606"/>
                <a:gd name="connsiteX49" fmla="*/ 5426296 w 12346891"/>
                <a:gd name="connsiteY49" fmla="*/ 119327 h 812606"/>
                <a:gd name="connsiteX50" fmla="*/ 5408612 w 12346891"/>
                <a:gd name="connsiteY50" fmla="*/ 177228 h 812606"/>
                <a:gd name="connsiteX51" fmla="*/ 5372274 w 12346891"/>
                <a:gd name="connsiteY51" fmla="*/ 258677 h 812606"/>
                <a:gd name="connsiteX52" fmla="*/ 5413553 w 12346891"/>
                <a:gd name="connsiteY52" fmla="*/ 229399 h 812606"/>
                <a:gd name="connsiteX53" fmla="*/ 5687126 w 12346891"/>
                <a:gd name="connsiteY53" fmla="*/ 151994 h 812606"/>
                <a:gd name="connsiteX54" fmla="*/ 6057553 w 12346891"/>
                <a:gd name="connsiteY54" fmla="*/ 300590 h 812606"/>
                <a:gd name="connsiteX55" fmla="*/ 6105759 w 12346891"/>
                <a:gd name="connsiteY55" fmla="*/ 347929 h 812606"/>
                <a:gd name="connsiteX56" fmla="*/ 6110073 w 12346891"/>
                <a:gd name="connsiteY56" fmla="*/ 339306 h 812606"/>
                <a:gd name="connsiteX57" fmla="*/ 6119609 w 12346891"/>
                <a:gd name="connsiteY57" fmla="*/ 356970 h 812606"/>
                <a:gd name="connsiteX58" fmla="*/ 6559437 w 12346891"/>
                <a:gd name="connsiteY58" fmla="*/ 644296 h 812606"/>
                <a:gd name="connsiteX59" fmla="*/ 6982500 w 12346891"/>
                <a:gd name="connsiteY59" fmla="*/ 383863 h 812606"/>
                <a:gd name="connsiteX60" fmla="*/ 6982751 w 12346891"/>
                <a:gd name="connsiteY60" fmla="*/ 383454 h 812606"/>
                <a:gd name="connsiteX61" fmla="*/ 6984244 w 12346891"/>
                <a:gd name="connsiteY61" fmla="*/ 380360 h 812606"/>
                <a:gd name="connsiteX62" fmla="*/ 7011030 w 12346891"/>
                <a:gd name="connsiteY62" fmla="*/ 332390 h 812606"/>
                <a:gd name="connsiteX63" fmla="*/ 7024284 w 12346891"/>
                <a:gd name="connsiteY63" fmla="*/ 311755 h 812606"/>
                <a:gd name="connsiteX64" fmla="*/ 7041775 w 12346891"/>
                <a:gd name="connsiteY64" fmla="*/ 271319 h 812606"/>
                <a:gd name="connsiteX65" fmla="*/ 7034083 w 12346891"/>
                <a:gd name="connsiteY65" fmla="*/ 296503 h 812606"/>
                <a:gd name="connsiteX66" fmla="*/ 7040193 w 12346891"/>
                <a:gd name="connsiteY66" fmla="*/ 286991 h 812606"/>
                <a:gd name="connsiteX67" fmla="*/ 7531945 w 12346891"/>
                <a:gd name="connsiteY67" fmla="*/ 1 h 812606"/>
                <a:gd name="connsiteX68" fmla="*/ 7902372 w 12346891"/>
                <a:gd name="connsiteY68" fmla="*/ 148597 h 812606"/>
                <a:gd name="connsiteX69" fmla="*/ 7950578 w 12346891"/>
                <a:gd name="connsiteY69" fmla="*/ 195936 h 812606"/>
                <a:gd name="connsiteX70" fmla="*/ 7954892 w 12346891"/>
                <a:gd name="connsiteY70" fmla="*/ 187312 h 812606"/>
                <a:gd name="connsiteX71" fmla="*/ 7964428 w 12346891"/>
                <a:gd name="connsiteY71" fmla="*/ 204977 h 812606"/>
                <a:gd name="connsiteX72" fmla="*/ 8404256 w 12346891"/>
                <a:gd name="connsiteY72" fmla="*/ 492302 h 812606"/>
                <a:gd name="connsiteX73" fmla="*/ 8669867 w 12346891"/>
                <a:gd name="connsiteY73" fmla="*/ 401515 h 812606"/>
                <a:gd name="connsiteX74" fmla="*/ 8715074 w 12346891"/>
                <a:gd name="connsiteY74" fmla="*/ 363604 h 812606"/>
                <a:gd name="connsiteX75" fmla="*/ 8720648 w 12346891"/>
                <a:gd name="connsiteY75" fmla="*/ 356531 h 812606"/>
                <a:gd name="connsiteX76" fmla="*/ 8754768 w 12346891"/>
                <a:gd name="connsiteY76" fmla="*/ 323702 h 812606"/>
                <a:gd name="connsiteX77" fmla="*/ 8779849 w 12346891"/>
                <a:gd name="connsiteY77" fmla="*/ 296653 h 812606"/>
                <a:gd name="connsiteX78" fmla="*/ 8869084 w 12346891"/>
                <a:gd name="connsiteY78" fmla="*/ 159809 h 812606"/>
                <a:gd name="connsiteX79" fmla="*/ 8886594 w 12346891"/>
                <a:gd name="connsiteY79" fmla="*/ 119325 h 812606"/>
                <a:gd name="connsiteX80" fmla="*/ 8868910 w 12346891"/>
                <a:gd name="connsiteY80" fmla="*/ 177226 h 812606"/>
                <a:gd name="connsiteX81" fmla="*/ 8832571 w 12346891"/>
                <a:gd name="connsiteY81" fmla="*/ 258676 h 812606"/>
                <a:gd name="connsiteX82" fmla="*/ 8873851 w 12346891"/>
                <a:gd name="connsiteY82" fmla="*/ 229399 h 812606"/>
                <a:gd name="connsiteX83" fmla="*/ 9147424 w 12346891"/>
                <a:gd name="connsiteY83" fmla="*/ 151993 h 812606"/>
                <a:gd name="connsiteX84" fmla="*/ 9517851 w 12346891"/>
                <a:gd name="connsiteY84" fmla="*/ 300589 h 812606"/>
                <a:gd name="connsiteX85" fmla="*/ 9566057 w 12346891"/>
                <a:gd name="connsiteY85" fmla="*/ 347928 h 812606"/>
                <a:gd name="connsiteX86" fmla="*/ 9570371 w 12346891"/>
                <a:gd name="connsiteY86" fmla="*/ 339305 h 812606"/>
                <a:gd name="connsiteX87" fmla="*/ 9579906 w 12346891"/>
                <a:gd name="connsiteY87" fmla="*/ 356969 h 812606"/>
                <a:gd name="connsiteX88" fmla="*/ 10019736 w 12346891"/>
                <a:gd name="connsiteY88" fmla="*/ 644295 h 812606"/>
                <a:gd name="connsiteX89" fmla="*/ 10442798 w 12346891"/>
                <a:gd name="connsiteY89" fmla="*/ 383862 h 812606"/>
                <a:gd name="connsiteX90" fmla="*/ 10443050 w 12346891"/>
                <a:gd name="connsiteY90" fmla="*/ 383453 h 812606"/>
                <a:gd name="connsiteX91" fmla="*/ 10444542 w 12346891"/>
                <a:gd name="connsiteY91" fmla="*/ 380359 h 812606"/>
                <a:gd name="connsiteX92" fmla="*/ 10471328 w 12346891"/>
                <a:gd name="connsiteY92" fmla="*/ 332389 h 812606"/>
                <a:gd name="connsiteX93" fmla="*/ 10484583 w 12346891"/>
                <a:gd name="connsiteY93" fmla="*/ 311754 h 812606"/>
                <a:gd name="connsiteX94" fmla="*/ 10502072 w 12346891"/>
                <a:gd name="connsiteY94" fmla="*/ 271318 h 812606"/>
                <a:gd name="connsiteX95" fmla="*/ 10494381 w 12346891"/>
                <a:gd name="connsiteY95" fmla="*/ 296502 h 812606"/>
                <a:gd name="connsiteX96" fmla="*/ 10500491 w 12346891"/>
                <a:gd name="connsiteY96" fmla="*/ 286990 h 812606"/>
                <a:gd name="connsiteX97" fmla="*/ 10992243 w 12346891"/>
                <a:gd name="connsiteY97" fmla="*/ 0 h 812606"/>
                <a:gd name="connsiteX98" fmla="*/ 11362670 w 12346891"/>
                <a:gd name="connsiteY98" fmla="*/ 148596 h 812606"/>
                <a:gd name="connsiteX99" fmla="*/ 11410876 w 12346891"/>
                <a:gd name="connsiteY99" fmla="*/ 195935 h 812606"/>
                <a:gd name="connsiteX100" fmla="*/ 11415190 w 12346891"/>
                <a:gd name="connsiteY100" fmla="*/ 187311 h 812606"/>
                <a:gd name="connsiteX101" fmla="*/ 11424726 w 12346891"/>
                <a:gd name="connsiteY101" fmla="*/ 204976 h 812606"/>
                <a:gd name="connsiteX102" fmla="*/ 11864555 w 12346891"/>
                <a:gd name="connsiteY102" fmla="*/ 492302 h 812606"/>
                <a:gd name="connsiteX103" fmla="*/ 12329382 w 12346891"/>
                <a:gd name="connsiteY103" fmla="*/ 159808 h 812606"/>
                <a:gd name="connsiteX104" fmla="*/ 12346891 w 12346891"/>
                <a:gd name="connsiteY104" fmla="*/ 119324 h 812606"/>
                <a:gd name="connsiteX105" fmla="*/ 12329208 w 12346891"/>
                <a:gd name="connsiteY105" fmla="*/ 177225 h 812606"/>
                <a:gd name="connsiteX106" fmla="*/ 11735542 w 12346891"/>
                <a:gd name="connsiteY106" fmla="*/ 660610 h 812606"/>
                <a:gd name="connsiteX107" fmla="*/ 11365115 w 12346891"/>
                <a:gd name="connsiteY107" fmla="*/ 512014 h 812606"/>
                <a:gd name="connsiteX108" fmla="*/ 11316909 w 12346891"/>
                <a:gd name="connsiteY108" fmla="*/ 464675 h 812606"/>
                <a:gd name="connsiteX109" fmla="*/ 11312594 w 12346891"/>
                <a:gd name="connsiteY109" fmla="*/ 473298 h 812606"/>
                <a:gd name="connsiteX110" fmla="*/ 11303059 w 12346891"/>
                <a:gd name="connsiteY110" fmla="*/ 455634 h 812606"/>
                <a:gd name="connsiteX111" fmla="*/ 10863230 w 12346891"/>
                <a:gd name="connsiteY111" fmla="*/ 168308 h 812606"/>
                <a:gd name="connsiteX112" fmla="*/ 10440168 w 12346891"/>
                <a:gd name="connsiteY112" fmla="*/ 428741 h 812606"/>
                <a:gd name="connsiteX113" fmla="*/ 10439916 w 12346891"/>
                <a:gd name="connsiteY113" fmla="*/ 429150 h 812606"/>
                <a:gd name="connsiteX114" fmla="*/ 10438424 w 12346891"/>
                <a:gd name="connsiteY114" fmla="*/ 432244 h 812606"/>
                <a:gd name="connsiteX115" fmla="*/ 10411637 w 12346891"/>
                <a:gd name="connsiteY115" fmla="*/ 480214 h 812606"/>
                <a:gd name="connsiteX116" fmla="*/ 10398383 w 12346891"/>
                <a:gd name="connsiteY116" fmla="*/ 500849 h 812606"/>
                <a:gd name="connsiteX117" fmla="*/ 10380893 w 12346891"/>
                <a:gd name="connsiteY117" fmla="*/ 541285 h 812606"/>
                <a:gd name="connsiteX118" fmla="*/ 10388584 w 12346891"/>
                <a:gd name="connsiteY118" fmla="*/ 516101 h 812606"/>
                <a:gd name="connsiteX119" fmla="*/ 10382475 w 12346891"/>
                <a:gd name="connsiteY119" fmla="*/ 525613 h 812606"/>
                <a:gd name="connsiteX120" fmla="*/ 9890722 w 12346891"/>
                <a:gd name="connsiteY120" fmla="*/ 812603 h 812606"/>
                <a:gd name="connsiteX121" fmla="*/ 9520295 w 12346891"/>
                <a:gd name="connsiteY121" fmla="*/ 664007 h 812606"/>
                <a:gd name="connsiteX122" fmla="*/ 9472089 w 12346891"/>
                <a:gd name="connsiteY122" fmla="*/ 616668 h 812606"/>
                <a:gd name="connsiteX123" fmla="*/ 9467775 w 12346891"/>
                <a:gd name="connsiteY123" fmla="*/ 625292 h 812606"/>
                <a:gd name="connsiteX124" fmla="*/ 9458240 w 12346891"/>
                <a:gd name="connsiteY124" fmla="*/ 607627 h 812606"/>
                <a:gd name="connsiteX125" fmla="*/ 9018411 w 12346891"/>
                <a:gd name="connsiteY125" fmla="*/ 320302 h 812606"/>
                <a:gd name="connsiteX126" fmla="*/ 8752800 w 12346891"/>
                <a:gd name="connsiteY126" fmla="*/ 411089 h 812606"/>
                <a:gd name="connsiteX127" fmla="*/ 8707593 w 12346891"/>
                <a:gd name="connsiteY127" fmla="*/ 449000 h 812606"/>
                <a:gd name="connsiteX128" fmla="*/ 8702020 w 12346891"/>
                <a:gd name="connsiteY128" fmla="*/ 456073 h 812606"/>
                <a:gd name="connsiteX129" fmla="*/ 8667899 w 12346891"/>
                <a:gd name="connsiteY129" fmla="*/ 488902 h 812606"/>
                <a:gd name="connsiteX130" fmla="*/ 8642818 w 12346891"/>
                <a:gd name="connsiteY130" fmla="*/ 515951 h 812606"/>
                <a:gd name="connsiteX131" fmla="*/ 8553583 w 12346891"/>
                <a:gd name="connsiteY131" fmla="*/ 652795 h 812606"/>
                <a:gd name="connsiteX132" fmla="*/ 8536073 w 12346891"/>
                <a:gd name="connsiteY132" fmla="*/ 693279 h 812606"/>
                <a:gd name="connsiteX133" fmla="*/ 8553757 w 12346891"/>
                <a:gd name="connsiteY133" fmla="*/ 635378 h 812606"/>
                <a:gd name="connsiteX134" fmla="*/ 8590096 w 12346891"/>
                <a:gd name="connsiteY134" fmla="*/ 553928 h 812606"/>
                <a:gd name="connsiteX135" fmla="*/ 8548816 w 12346891"/>
                <a:gd name="connsiteY135" fmla="*/ 583206 h 812606"/>
                <a:gd name="connsiteX136" fmla="*/ 8275244 w 12346891"/>
                <a:gd name="connsiteY136" fmla="*/ 660611 h 812606"/>
                <a:gd name="connsiteX137" fmla="*/ 7904817 w 12346891"/>
                <a:gd name="connsiteY137" fmla="*/ 512015 h 812606"/>
                <a:gd name="connsiteX138" fmla="*/ 7856610 w 12346891"/>
                <a:gd name="connsiteY138" fmla="*/ 464676 h 812606"/>
                <a:gd name="connsiteX139" fmla="*/ 7852297 w 12346891"/>
                <a:gd name="connsiteY139" fmla="*/ 473299 h 812606"/>
                <a:gd name="connsiteX140" fmla="*/ 7842761 w 12346891"/>
                <a:gd name="connsiteY140" fmla="*/ 455635 h 812606"/>
                <a:gd name="connsiteX141" fmla="*/ 7402931 w 12346891"/>
                <a:gd name="connsiteY141" fmla="*/ 168309 h 812606"/>
                <a:gd name="connsiteX142" fmla="*/ 6979869 w 12346891"/>
                <a:gd name="connsiteY142" fmla="*/ 428742 h 812606"/>
                <a:gd name="connsiteX143" fmla="*/ 6979618 w 12346891"/>
                <a:gd name="connsiteY143" fmla="*/ 429151 h 812606"/>
                <a:gd name="connsiteX144" fmla="*/ 6978126 w 12346891"/>
                <a:gd name="connsiteY144" fmla="*/ 432245 h 812606"/>
                <a:gd name="connsiteX145" fmla="*/ 6951340 w 12346891"/>
                <a:gd name="connsiteY145" fmla="*/ 480215 h 812606"/>
                <a:gd name="connsiteX146" fmla="*/ 6938084 w 12346891"/>
                <a:gd name="connsiteY146" fmla="*/ 500850 h 812606"/>
                <a:gd name="connsiteX147" fmla="*/ 6920595 w 12346891"/>
                <a:gd name="connsiteY147" fmla="*/ 541286 h 812606"/>
                <a:gd name="connsiteX148" fmla="*/ 6928286 w 12346891"/>
                <a:gd name="connsiteY148" fmla="*/ 516102 h 812606"/>
                <a:gd name="connsiteX149" fmla="*/ 6922176 w 12346891"/>
                <a:gd name="connsiteY149" fmla="*/ 525614 h 812606"/>
                <a:gd name="connsiteX150" fmla="*/ 6430425 w 12346891"/>
                <a:gd name="connsiteY150" fmla="*/ 812604 h 812606"/>
                <a:gd name="connsiteX151" fmla="*/ 6059997 w 12346891"/>
                <a:gd name="connsiteY151" fmla="*/ 664008 h 812606"/>
                <a:gd name="connsiteX152" fmla="*/ 6011791 w 12346891"/>
                <a:gd name="connsiteY152" fmla="*/ 616669 h 812606"/>
                <a:gd name="connsiteX153" fmla="*/ 6007477 w 12346891"/>
                <a:gd name="connsiteY153" fmla="*/ 625293 h 812606"/>
                <a:gd name="connsiteX154" fmla="*/ 5997942 w 12346891"/>
                <a:gd name="connsiteY154" fmla="*/ 607628 h 812606"/>
                <a:gd name="connsiteX155" fmla="*/ 5558112 w 12346891"/>
                <a:gd name="connsiteY155" fmla="*/ 320302 h 812606"/>
                <a:gd name="connsiteX156" fmla="*/ 5292503 w 12346891"/>
                <a:gd name="connsiteY156" fmla="*/ 411089 h 812606"/>
                <a:gd name="connsiteX157" fmla="*/ 5247298 w 12346891"/>
                <a:gd name="connsiteY157" fmla="*/ 448999 h 812606"/>
                <a:gd name="connsiteX158" fmla="*/ 5241722 w 12346891"/>
                <a:gd name="connsiteY158" fmla="*/ 456075 h 812606"/>
                <a:gd name="connsiteX159" fmla="*/ 5207592 w 12346891"/>
                <a:gd name="connsiteY159" fmla="*/ 488913 h 812606"/>
                <a:gd name="connsiteX160" fmla="*/ 5182520 w 12346891"/>
                <a:gd name="connsiteY160" fmla="*/ 515952 h 812606"/>
                <a:gd name="connsiteX161" fmla="*/ 5093285 w 12346891"/>
                <a:gd name="connsiteY161" fmla="*/ 652796 h 812606"/>
                <a:gd name="connsiteX162" fmla="*/ 5075776 w 12346891"/>
                <a:gd name="connsiteY162" fmla="*/ 693280 h 812606"/>
                <a:gd name="connsiteX163" fmla="*/ 5093459 w 12346891"/>
                <a:gd name="connsiteY163" fmla="*/ 635379 h 812606"/>
                <a:gd name="connsiteX164" fmla="*/ 5129797 w 12346891"/>
                <a:gd name="connsiteY164" fmla="*/ 553930 h 812606"/>
                <a:gd name="connsiteX165" fmla="*/ 5088518 w 12346891"/>
                <a:gd name="connsiteY165" fmla="*/ 583208 h 812606"/>
                <a:gd name="connsiteX166" fmla="*/ 4814946 w 12346891"/>
                <a:gd name="connsiteY166" fmla="*/ 660613 h 812606"/>
                <a:gd name="connsiteX167" fmla="*/ 4444519 w 12346891"/>
                <a:gd name="connsiteY167" fmla="*/ 512017 h 812606"/>
                <a:gd name="connsiteX168" fmla="*/ 4396312 w 12346891"/>
                <a:gd name="connsiteY168" fmla="*/ 464678 h 812606"/>
                <a:gd name="connsiteX169" fmla="*/ 4391999 w 12346891"/>
                <a:gd name="connsiteY169" fmla="*/ 473301 h 812606"/>
                <a:gd name="connsiteX170" fmla="*/ 4382463 w 12346891"/>
                <a:gd name="connsiteY170" fmla="*/ 455637 h 812606"/>
                <a:gd name="connsiteX171" fmla="*/ 3942634 w 12346891"/>
                <a:gd name="connsiteY171" fmla="*/ 168311 h 812606"/>
                <a:gd name="connsiteX172" fmla="*/ 3519572 w 12346891"/>
                <a:gd name="connsiteY172" fmla="*/ 428744 h 812606"/>
                <a:gd name="connsiteX173" fmla="*/ 3519320 w 12346891"/>
                <a:gd name="connsiteY173" fmla="*/ 429153 h 812606"/>
                <a:gd name="connsiteX174" fmla="*/ 3517828 w 12346891"/>
                <a:gd name="connsiteY174" fmla="*/ 432247 h 812606"/>
                <a:gd name="connsiteX175" fmla="*/ 3491042 w 12346891"/>
                <a:gd name="connsiteY175" fmla="*/ 480217 h 812606"/>
                <a:gd name="connsiteX176" fmla="*/ 3477786 w 12346891"/>
                <a:gd name="connsiteY176" fmla="*/ 500852 h 812606"/>
                <a:gd name="connsiteX177" fmla="*/ 3460297 w 12346891"/>
                <a:gd name="connsiteY177" fmla="*/ 541288 h 812606"/>
                <a:gd name="connsiteX178" fmla="*/ 3467989 w 12346891"/>
                <a:gd name="connsiteY178" fmla="*/ 516104 h 812606"/>
                <a:gd name="connsiteX179" fmla="*/ 3461878 w 12346891"/>
                <a:gd name="connsiteY179" fmla="*/ 525616 h 812606"/>
                <a:gd name="connsiteX180" fmla="*/ 2970127 w 12346891"/>
                <a:gd name="connsiteY180" fmla="*/ 812606 h 812606"/>
                <a:gd name="connsiteX181" fmla="*/ 2599700 w 12346891"/>
                <a:gd name="connsiteY181" fmla="*/ 664010 h 812606"/>
                <a:gd name="connsiteX182" fmla="*/ 2551493 w 12346891"/>
                <a:gd name="connsiteY182" fmla="*/ 616671 h 812606"/>
                <a:gd name="connsiteX183" fmla="*/ 2547180 w 12346891"/>
                <a:gd name="connsiteY183" fmla="*/ 625295 h 812606"/>
                <a:gd name="connsiteX184" fmla="*/ 2537644 w 12346891"/>
                <a:gd name="connsiteY184" fmla="*/ 607630 h 812606"/>
                <a:gd name="connsiteX185" fmla="*/ 2097815 w 12346891"/>
                <a:gd name="connsiteY185" fmla="*/ 320304 h 812606"/>
                <a:gd name="connsiteX186" fmla="*/ 1832205 w 12346891"/>
                <a:gd name="connsiteY186" fmla="*/ 411091 h 812606"/>
                <a:gd name="connsiteX187" fmla="*/ 1787001 w 12346891"/>
                <a:gd name="connsiteY187" fmla="*/ 449001 h 812606"/>
                <a:gd name="connsiteX188" fmla="*/ 1781424 w 12346891"/>
                <a:gd name="connsiteY188" fmla="*/ 456077 h 812606"/>
                <a:gd name="connsiteX189" fmla="*/ 1747295 w 12346891"/>
                <a:gd name="connsiteY189" fmla="*/ 488915 h 812606"/>
                <a:gd name="connsiteX190" fmla="*/ 1722223 w 12346891"/>
                <a:gd name="connsiteY190" fmla="*/ 515954 h 812606"/>
                <a:gd name="connsiteX191" fmla="*/ 1632988 w 12346891"/>
                <a:gd name="connsiteY191" fmla="*/ 652798 h 812606"/>
                <a:gd name="connsiteX192" fmla="*/ 1633161 w 12346891"/>
                <a:gd name="connsiteY192" fmla="*/ 635381 h 812606"/>
                <a:gd name="connsiteX193" fmla="*/ 1669499 w 12346891"/>
                <a:gd name="connsiteY193" fmla="*/ 553933 h 812606"/>
                <a:gd name="connsiteX194" fmla="*/ 1628221 w 12346891"/>
                <a:gd name="connsiteY194" fmla="*/ 583210 h 812606"/>
                <a:gd name="connsiteX195" fmla="*/ 1354648 w 12346891"/>
                <a:gd name="connsiteY195" fmla="*/ 660615 h 812606"/>
                <a:gd name="connsiteX196" fmla="*/ 984221 w 12346891"/>
                <a:gd name="connsiteY196" fmla="*/ 512019 h 812606"/>
                <a:gd name="connsiteX197" fmla="*/ 936015 w 12346891"/>
                <a:gd name="connsiteY197" fmla="*/ 464680 h 812606"/>
                <a:gd name="connsiteX198" fmla="*/ 931701 w 12346891"/>
                <a:gd name="connsiteY198" fmla="*/ 473303 h 812606"/>
                <a:gd name="connsiteX199" fmla="*/ 922165 w 12346891"/>
                <a:gd name="connsiteY199" fmla="*/ 455639 h 812606"/>
                <a:gd name="connsiteX200" fmla="*/ 482336 w 12346891"/>
                <a:gd name="connsiteY200" fmla="*/ 168313 h 812606"/>
                <a:gd name="connsiteX201" fmla="*/ 59274 w 12346891"/>
                <a:gd name="connsiteY201" fmla="*/ 428746 h 812606"/>
                <a:gd name="connsiteX202" fmla="*/ 59022 w 12346891"/>
                <a:gd name="connsiteY202" fmla="*/ 429155 h 812606"/>
                <a:gd name="connsiteX203" fmla="*/ 57530 w 12346891"/>
                <a:gd name="connsiteY203" fmla="*/ 432249 h 812606"/>
                <a:gd name="connsiteX204" fmla="*/ 30744 w 12346891"/>
                <a:gd name="connsiteY204" fmla="*/ 480219 h 812606"/>
                <a:gd name="connsiteX205" fmla="*/ 17488 w 12346891"/>
                <a:gd name="connsiteY205" fmla="*/ 500854 h 812606"/>
                <a:gd name="connsiteX206" fmla="*/ -1 w 12346891"/>
                <a:gd name="connsiteY206" fmla="*/ 541290 h 812606"/>
                <a:gd name="connsiteX207" fmla="*/ 7691 w 12346891"/>
                <a:gd name="connsiteY207" fmla="*/ 516106 h 812606"/>
                <a:gd name="connsiteX208" fmla="*/ 1580 w 12346891"/>
                <a:gd name="connsiteY208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48317 w 12346893"/>
                <a:gd name="connsiteY20" fmla="*/ 177230 h 812606"/>
                <a:gd name="connsiteX21" fmla="*/ 1911979 w 12346893"/>
                <a:gd name="connsiteY21" fmla="*/ 258678 h 812606"/>
                <a:gd name="connsiteX22" fmla="*/ 1953257 w 12346893"/>
                <a:gd name="connsiteY22" fmla="*/ 229401 h 812606"/>
                <a:gd name="connsiteX23" fmla="*/ 2226830 w 12346893"/>
                <a:gd name="connsiteY23" fmla="*/ 151996 h 812606"/>
                <a:gd name="connsiteX24" fmla="*/ 2597257 w 12346893"/>
                <a:gd name="connsiteY24" fmla="*/ 300592 h 812606"/>
                <a:gd name="connsiteX25" fmla="*/ 2645463 w 12346893"/>
                <a:gd name="connsiteY25" fmla="*/ 347931 h 812606"/>
                <a:gd name="connsiteX26" fmla="*/ 2649777 w 12346893"/>
                <a:gd name="connsiteY26" fmla="*/ 339308 h 812606"/>
                <a:gd name="connsiteX27" fmla="*/ 2659313 w 12346893"/>
                <a:gd name="connsiteY27" fmla="*/ 356972 h 812606"/>
                <a:gd name="connsiteX28" fmla="*/ 3099142 w 12346893"/>
                <a:gd name="connsiteY28" fmla="*/ 644298 h 812606"/>
                <a:gd name="connsiteX29" fmla="*/ 3522204 w 12346893"/>
                <a:gd name="connsiteY29" fmla="*/ 383865 h 812606"/>
                <a:gd name="connsiteX30" fmla="*/ 3522456 w 12346893"/>
                <a:gd name="connsiteY30" fmla="*/ 383456 h 812606"/>
                <a:gd name="connsiteX31" fmla="*/ 3523948 w 12346893"/>
                <a:gd name="connsiteY31" fmla="*/ 380362 h 812606"/>
                <a:gd name="connsiteX32" fmla="*/ 3550734 w 12346893"/>
                <a:gd name="connsiteY32" fmla="*/ 332392 h 812606"/>
                <a:gd name="connsiteX33" fmla="*/ 3563989 w 12346893"/>
                <a:gd name="connsiteY33" fmla="*/ 311757 h 812606"/>
                <a:gd name="connsiteX34" fmla="*/ 3581479 w 12346893"/>
                <a:gd name="connsiteY34" fmla="*/ 271321 h 812606"/>
                <a:gd name="connsiteX35" fmla="*/ 3573787 w 12346893"/>
                <a:gd name="connsiteY35" fmla="*/ 296505 h 812606"/>
                <a:gd name="connsiteX36" fmla="*/ 3579897 w 12346893"/>
                <a:gd name="connsiteY36" fmla="*/ 286993 h 812606"/>
                <a:gd name="connsiteX37" fmla="*/ 4071649 w 12346893"/>
                <a:gd name="connsiteY37" fmla="*/ 3 h 812606"/>
                <a:gd name="connsiteX38" fmla="*/ 4442076 w 12346893"/>
                <a:gd name="connsiteY38" fmla="*/ 148599 h 812606"/>
                <a:gd name="connsiteX39" fmla="*/ 4490282 w 12346893"/>
                <a:gd name="connsiteY39" fmla="*/ 195938 h 812606"/>
                <a:gd name="connsiteX40" fmla="*/ 4494596 w 12346893"/>
                <a:gd name="connsiteY40" fmla="*/ 187314 h 812606"/>
                <a:gd name="connsiteX41" fmla="*/ 4504132 w 12346893"/>
                <a:gd name="connsiteY41" fmla="*/ 204979 h 812606"/>
                <a:gd name="connsiteX42" fmla="*/ 4943961 w 12346893"/>
                <a:gd name="connsiteY42" fmla="*/ 492304 h 812606"/>
                <a:gd name="connsiteX43" fmla="*/ 5209571 w 12346893"/>
                <a:gd name="connsiteY43" fmla="*/ 401517 h 812606"/>
                <a:gd name="connsiteX44" fmla="*/ 5254775 w 12346893"/>
                <a:gd name="connsiteY44" fmla="*/ 363608 h 812606"/>
                <a:gd name="connsiteX45" fmla="*/ 5260352 w 12346893"/>
                <a:gd name="connsiteY45" fmla="*/ 356532 h 812606"/>
                <a:gd name="connsiteX46" fmla="*/ 5294481 w 12346893"/>
                <a:gd name="connsiteY46" fmla="*/ 323694 h 812606"/>
                <a:gd name="connsiteX47" fmla="*/ 5319553 w 12346893"/>
                <a:gd name="connsiteY47" fmla="*/ 296655 h 812606"/>
                <a:gd name="connsiteX48" fmla="*/ 5408788 w 12346893"/>
                <a:gd name="connsiteY48" fmla="*/ 159811 h 812606"/>
                <a:gd name="connsiteX49" fmla="*/ 5426298 w 12346893"/>
                <a:gd name="connsiteY49" fmla="*/ 119327 h 812606"/>
                <a:gd name="connsiteX50" fmla="*/ 5408614 w 12346893"/>
                <a:gd name="connsiteY50" fmla="*/ 177228 h 812606"/>
                <a:gd name="connsiteX51" fmla="*/ 5372276 w 12346893"/>
                <a:gd name="connsiteY51" fmla="*/ 258677 h 812606"/>
                <a:gd name="connsiteX52" fmla="*/ 5413555 w 12346893"/>
                <a:gd name="connsiteY52" fmla="*/ 229399 h 812606"/>
                <a:gd name="connsiteX53" fmla="*/ 5687128 w 12346893"/>
                <a:gd name="connsiteY53" fmla="*/ 151994 h 812606"/>
                <a:gd name="connsiteX54" fmla="*/ 6057555 w 12346893"/>
                <a:gd name="connsiteY54" fmla="*/ 300590 h 812606"/>
                <a:gd name="connsiteX55" fmla="*/ 6105761 w 12346893"/>
                <a:gd name="connsiteY55" fmla="*/ 347929 h 812606"/>
                <a:gd name="connsiteX56" fmla="*/ 6110075 w 12346893"/>
                <a:gd name="connsiteY56" fmla="*/ 339306 h 812606"/>
                <a:gd name="connsiteX57" fmla="*/ 6119611 w 12346893"/>
                <a:gd name="connsiteY57" fmla="*/ 356970 h 812606"/>
                <a:gd name="connsiteX58" fmla="*/ 6559439 w 12346893"/>
                <a:gd name="connsiteY58" fmla="*/ 644296 h 812606"/>
                <a:gd name="connsiteX59" fmla="*/ 6982502 w 12346893"/>
                <a:gd name="connsiteY59" fmla="*/ 383863 h 812606"/>
                <a:gd name="connsiteX60" fmla="*/ 6982753 w 12346893"/>
                <a:gd name="connsiteY60" fmla="*/ 383454 h 812606"/>
                <a:gd name="connsiteX61" fmla="*/ 6984246 w 12346893"/>
                <a:gd name="connsiteY61" fmla="*/ 380360 h 812606"/>
                <a:gd name="connsiteX62" fmla="*/ 7011032 w 12346893"/>
                <a:gd name="connsiteY62" fmla="*/ 332390 h 812606"/>
                <a:gd name="connsiteX63" fmla="*/ 7024286 w 12346893"/>
                <a:gd name="connsiteY63" fmla="*/ 311755 h 812606"/>
                <a:gd name="connsiteX64" fmla="*/ 7041777 w 12346893"/>
                <a:gd name="connsiteY64" fmla="*/ 271319 h 812606"/>
                <a:gd name="connsiteX65" fmla="*/ 7034085 w 12346893"/>
                <a:gd name="connsiteY65" fmla="*/ 296503 h 812606"/>
                <a:gd name="connsiteX66" fmla="*/ 7040195 w 12346893"/>
                <a:gd name="connsiteY66" fmla="*/ 286991 h 812606"/>
                <a:gd name="connsiteX67" fmla="*/ 7531947 w 12346893"/>
                <a:gd name="connsiteY67" fmla="*/ 1 h 812606"/>
                <a:gd name="connsiteX68" fmla="*/ 7902374 w 12346893"/>
                <a:gd name="connsiteY68" fmla="*/ 148597 h 812606"/>
                <a:gd name="connsiteX69" fmla="*/ 7950580 w 12346893"/>
                <a:gd name="connsiteY69" fmla="*/ 195936 h 812606"/>
                <a:gd name="connsiteX70" fmla="*/ 7954894 w 12346893"/>
                <a:gd name="connsiteY70" fmla="*/ 187312 h 812606"/>
                <a:gd name="connsiteX71" fmla="*/ 7964430 w 12346893"/>
                <a:gd name="connsiteY71" fmla="*/ 204977 h 812606"/>
                <a:gd name="connsiteX72" fmla="*/ 8404258 w 12346893"/>
                <a:gd name="connsiteY72" fmla="*/ 492302 h 812606"/>
                <a:gd name="connsiteX73" fmla="*/ 8669869 w 12346893"/>
                <a:gd name="connsiteY73" fmla="*/ 401515 h 812606"/>
                <a:gd name="connsiteX74" fmla="*/ 8715076 w 12346893"/>
                <a:gd name="connsiteY74" fmla="*/ 363604 h 812606"/>
                <a:gd name="connsiteX75" fmla="*/ 8720650 w 12346893"/>
                <a:gd name="connsiteY75" fmla="*/ 356531 h 812606"/>
                <a:gd name="connsiteX76" fmla="*/ 8754770 w 12346893"/>
                <a:gd name="connsiteY76" fmla="*/ 323702 h 812606"/>
                <a:gd name="connsiteX77" fmla="*/ 8779851 w 12346893"/>
                <a:gd name="connsiteY77" fmla="*/ 296653 h 812606"/>
                <a:gd name="connsiteX78" fmla="*/ 8869086 w 12346893"/>
                <a:gd name="connsiteY78" fmla="*/ 159809 h 812606"/>
                <a:gd name="connsiteX79" fmla="*/ 8886596 w 12346893"/>
                <a:gd name="connsiteY79" fmla="*/ 119325 h 812606"/>
                <a:gd name="connsiteX80" fmla="*/ 8868912 w 12346893"/>
                <a:gd name="connsiteY80" fmla="*/ 177226 h 812606"/>
                <a:gd name="connsiteX81" fmla="*/ 8832573 w 12346893"/>
                <a:gd name="connsiteY81" fmla="*/ 258676 h 812606"/>
                <a:gd name="connsiteX82" fmla="*/ 8873853 w 12346893"/>
                <a:gd name="connsiteY82" fmla="*/ 229399 h 812606"/>
                <a:gd name="connsiteX83" fmla="*/ 9147426 w 12346893"/>
                <a:gd name="connsiteY83" fmla="*/ 151993 h 812606"/>
                <a:gd name="connsiteX84" fmla="*/ 9517853 w 12346893"/>
                <a:gd name="connsiteY84" fmla="*/ 300589 h 812606"/>
                <a:gd name="connsiteX85" fmla="*/ 9566059 w 12346893"/>
                <a:gd name="connsiteY85" fmla="*/ 347928 h 812606"/>
                <a:gd name="connsiteX86" fmla="*/ 9570373 w 12346893"/>
                <a:gd name="connsiteY86" fmla="*/ 339305 h 812606"/>
                <a:gd name="connsiteX87" fmla="*/ 9579908 w 12346893"/>
                <a:gd name="connsiteY87" fmla="*/ 356969 h 812606"/>
                <a:gd name="connsiteX88" fmla="*/ 10019738 w 12346893"/>
                <a:gd name="connsiteY88" fmla="*/ 644295 h 812606"/>
                <a:gd name="connsiteX89" fmla="*/ 10442800 w 12346893"/>
                <a:gd name="connsiteY89" fmla="*/ 383862 h 812606"/>
                <a:gd name="connsiteX90" fmla="*/ 10443052 w 12346893"/>
                <a:gd name="connsiteY90" fmla="*/ 383453 h 812606"/>
                <a:gd name="connsiteX91" fmla="*/ 10444544 w 12346893"/>
                <a:gd name="connsiteY91" fmla="*/ 380359 h 812606"/>
                <a:gd name="connsiteX92" fmla="*/ 10471330 w 12346893"/>
                <a:gd name="connsiteY92" fmla="*/ 332389 h 812606"/>
                <a:gd name="connsiteX93" fmla="*/ 10484585 w 12346893"/>
                <a:gd name="connsiteY93" fmla="*/ 311754 h 812606"/>
                <a:gd name="connsiteX94" fmla="*/ 10502074 w 12346893"/>
                <a:gd name="connsiteY94" fmla="*/ 271318 h 812606"/>
                <a:gd name="connsiteX95" fmla="*/ 10494383 w 12346893"/>
                <a:gd name="connsiteY95" fmla="*/ 296502 h 812606"/>
                <a:gd name="connsiteX96" fmla="*/ 10500493 w 12346893"/>
                <a:gd name="connsiteY96" fmla="*/ 286990 h 812606"/>
                <a:gd name="connsiteX97" fmla="*/ 10992245 w 12346893"/>
                <a:gd name="connsiteY97" fmla="*/ 0 h 812606"/>
                <a:gd name="connsiteX98" fmla="*/ 11362672 w 12346893"/>
                <a:gd name="connsiteY98" fmla="*/ 148596 h 812606"/>
                <a:gd name="connsiteX99" fmla="*/ 11410878 w 12346893"/>
                <a:gd name="connsiteY99" fmla="*/ 195935 h 812606"/>
                <a:gd name="connsiteX100" fmla="*/ 11415192 w 12346893"/>
                <a:gd name="connsiteY100" fmla="*/ 187311 h 812606"/>
                <a:gd name="connsiteX101" fmla="*/ 11424728 w 12346893"/>
                <a:gd name="connsiteY101" fmla="*/ 204976 h 812606"/>
                <a:gd name="connsiteX102" fmla="*/ 11864557 w 12346893"/>
                <a:gd name="connsiteY102" fmla="*/ 492302 h 812606"/>
                <a:gd name="connsiteX103" fmla="*/ 12329384 w 12346893"/>
                <a:gd name="connsiteY103" fmla="*/ 159808 h 812606"/>
                <a:gd name="connsiteX104" fmla="*/ 12346893 w 12346893"/>
                <a:gd name="connsiteY104" fmla="*/ 119324 h 812606"/>
                <a:gd name="connsiteX105" fmla="*/ 12329210 w 12346893"/>
                <a:gd name="connsiteY105" fmla="*/ 177225 h 812606"/>
                <a:gd name="connsiteX106" fmla="*/ 11735544 w 12346893"/>
                <a:gd name="connsiteY106" fmla="*/ 660610 h 812606"/>
                <a:gd name="connsiteX107" fmla="*/ 11365117 w 12346893"/>
                <a:gd name="connsiteY107" fmla="*/ 512014 h 812606"/>
                <a:gd name="connsiteX108" fmla="*/ 11316911 w 12346893"/>
                <a:gd name="connsiteY108" fmla="*/ 464675 h 812606"/>
                <a:gd name="connsiteX109" fmla="*/ 11312596 w 12346893"/>
                <a:gd name="connsiteY109" fmla="*/ 473298 h 812606"/>
                <a:gd name="connsiteX110" fmla="*/ 11303061 w 12346893"/>
                <a:gd name="connsiteY110" fmla="*/ 455634 h 812606"/>
                <a:gd name="connsiteX111" fmla="*/ 10863232 w 12346893"/>
                <a:gd name="connsiteY111" fmla="*/ 168308 h 812606"/>
                <a:gd name="connsiteX112" fmla="*/ 10440170 w 12346893"/>
                <a:gd name="connsiteY112" fmla="*/ 428741 h 812606"/>
                <a:gd name="connsiteX113" fmla="*/ 10439918 w 12346893"/>
                <a:gd name="connsiteY113" fmla="*/ 429150 h 812606"/>
                <a:gd name="connsiteX114" fmla="*/ 10438426 w 12346893"/>
                <a:gd name="connsiteY114" fmla="*/ 432244 h 812606"/>
                <a:gd name="connsiteX115" fmla="*/ 10411639 w 12346893"/>
                <a:gd name="connsiteY115" fmla="*/ 480214 h 812606"/>
                <a:gd name="connsiteX116" fmla="*/ 10398385 w 12346893"/>
                <a:gd name="connsiteY116" fmla="*/ 500849 h 812606"/>
                <a:gd name="connsiteX117" fmla="*/ 10380895 w 12346893"/>
                <a:gd name="connsiteY117" fmla="*/ 541285 h 812606"/>
                <a:gd name="connsiteX118" fmla="*/ 10388586 w 12346893"/>
                <a:gd name="connsiteY118" fmla="*/ 516101 h 812606"/>
                <a:gd name="connsiteX119" fmla="*/ 10382477 w 12346893"/>
                <a:gd name="connsiteY119" fmla="*/ 525613 h 812606"/>
                <a:gd name="connsiteX120" fmla="*/ 9890724 w 12346893"/>
                <a:gd name="connsiteY120" fmla="*/ 812603 h 812606"/>
                <a:gd name="connsiteX121" fmla="*/ 9520297 w 12346893"/>
                <a:gd name="connsiteY121" fmla="*/ 664007 h 812606"/>
                <a:gd name="connsiteX122" fmla="*/ 9472091 w 12346893"/>
                <a:gd name="connsiteY122" fmla="*/ 616668 h 812606"/>
                <a:gd name="connsiteX123" fmla="*/ 9467777 w 12346893"/>
                <a:gd name="connsiteY123" fmla="*/ 625292 h 812606"/>
                <a:gd name="connsiteX124" fmla="*/ 9458242 w 12346893"/>
                <a:gd name="connsiteY124" fmla="*/ 607627 h 812606"/>
                <a:gd name="connsiteX125" fmla="*/ 9018413 w 12346893"/>
                <a:gd name="connsiteY125" fmla="*/ 320302 h 812606"/>
                <a:gd name="connsiteX126" fmla="*/ 8752802 w 12346893"/>
                <a:gd name="connsiteY126" fmla="*/ 411089 h 812606"/>
                <a:gd name="connsiteX127" fmla="*/ 8707595 w 12346893"/>
                <a:gd name="connsiteY127" fmla="*/ 449000 h 812606"/>
                <a:gd name="connsiteX128" fmla="*/ 8702022 w 12346893"/>
                <a:gd name="connsiteY128" fmla="*/ 456073 h 812606"/>
                <a:gd name="connsiteX129" fmla="*/ 8667901 w 12346893"/>
                <a:gd name="connsiteY129" fmla="*/ 488902 h 812606"/>
                <a:gd name="connsiteX130" fmla="*/ 8642820 w 12346893"/>
                <a:gd name="connsiteY130" fmla="*/ 515951 h 812606"/>
                <a:gd name="connsiteX131" fmla="*/ 8553585 w 12346893"/>
                <a:gd name="connsiteY131" fmla="*/ 652795 h 812606"/>
                <a:gd name="connsiteX132" fmla="*/ 8536075 w 12346893"/>
                <a:gd name="connsiteY132" fmla="*/ 693279 h 812606"/>
                <a:gd name="connsiteX133" fmla="*/ 8553759 w 12346893"/>
                <a:gd name="connsiteY133" fmla="*/ 635378 h 812606"/>
                <a:gd name="connsiteX134" fmla="*/ 8590098 w 12346893"/>
                <a:gd name="connsiteY134" fmla="*/ 553928 h 812606"/>
                <a:gd name="connsiteX135" fmla="*/ 8548818 w 12346893"/>
                <a:gd name="connsiteY135" fmla="*/ 583206 h 812606"/>
                <a:gd name="connsiteX136" fmla="*/ 8275246 w 12346893"/>
                <a:gd name="connsiteY136" fmla="*/ 660611 h 812606"/>
                <a:gd name="connsiteX137" fmla="*/ 7904819 w 12346893"/>
                <a:gd name="connsiteY137" fmla="*/ 512015 h 812606"/>
                <a:gd name="connsiteX138" fmla="*/ 7856612 w 12346893"/>
                <a:gd name="connsiteY138" fmla="*/ 464676 h 812606"/>
                <a:gd name="connsiteX139" fmla="*/ 7852299 w 12346893"/>
                <a:gd name="connsiteY139" fmla="*/ 473299 h 812606"/>
                <a:gd name="connsiteX140" fmla="*/ 7842763 w 12346893"/>
                <a:gd name="connsiteY140" fmla="*/ 455635 h 812606"/>
                <a:gd name="connsiteX141" fmla="*/ 7402933 w 12346893"/>
                <a:gd name="connsiteY141" fmla="*/ 168309 h 812606"/>
                <a:gd name="connsiteX142" fmla="*/ 6979871 w 12346893"/>
                <a:gd name="connsiteY142" fmla="*/ 428742 h 812606"/>
                <a:gd name="connsiteX143" fmla="*/ 6979620 w 12346893"/>
                <a:gd name="connsiteY143" fmla="*/ 429151 h 812606"/>
                <a:gd name="connsiteX144" fmla="*/ 6978128 w 12346893"/>
                <a:gd name="connsiteY144" fmla="*/ 432245 h 812606"/>
                <a:gd name="connsiteX145" fmla="*/ 6951342 w 12346893"/>
                <a:gd name="connsiteY145" fmla="*/ 480215 h 812606"/>
                <a:gd name="connsiteX146" fmla="*/ 6938086 w 12346893"/>
                <a:gd name="connsiteY146" fmla="*/ 500850 h 812606"/>
                <a:gd name="connsiteX147" fmla="*/ 6920597 w 12346893"/>
                <a:gd name="connsiteY147" fmla="*/ 541286 h 812606"/>
                <a:gd name="connsiteX148" fmla="*/ 6928288 w 12346893"/>
                <a:gd name="connsiteY148" fmla="*/ 516102 h 812606"/>
                <a:gd name="connsiteX149" fmla="*/ 6922178 w 12346893"/>
                <a:gd name="connsiteY149" fmla="*/ 525614 h 812606"/>
                <a:gd name="connsiteX150" fmla="*/ 6430427 w 12346893"/>
                <a:gd name="connsiteY150" fmla="*/ 812604 h 812606"/>
                <a:gd name="connsiteX151" fmla="*/ 6059999 w 12346893"/>
                <a:gd name="connsiteY151" fmla="*/ 664008 h 812606"/>
                <a:gd name="connsiteX152" fmla="*/ 6011793 w 12346893"/>
                <a:gd name="connsiteY152" fmla="*/ 616669 h 812606"/>
                <a:gd name="connsiteX153" fmla="*/ 6007479 w 12346893"/>
                <a:gd name="connsiteY153" fmla="*/ 625293 h 812606"/>
                <a:gd name="connsiteX154" fmla="*/ 5997944 w 12346893"/>
                <a:gd name="connsiteY154" fmla="*/ 607628 h 812606"/>
                <a:gd name="connsiteX155" fmla="*/ 5558114 w 12346893"/>
                <a:gd name="connsiteY155" fmla="*/ 320302 h 812606"/>
                <a:gd name="connsiteX156" fmla="*/ 5292505 w 12346893"/>
                <a:gd name="connsiteY156" fmla="*/ 411089 h 812606"/>
                <a:gd name="connsiteX157" fmla="*/ 5247300 w 12346893"/>
                <a:gd name="connsiteY157" fmla="*/ 448999 h 812606"/>
                <a:gd name="connsiteX158" fmla="*/ 5241724 w 12346893"/>
                <a:gd name="connsiteY158" fmla="*/ 456075 h 812606"/>
                <a:gd name="connsiteX159" fmla="*/ 5207594 w 12346893"/>
                <a:gd name="connsiteY159" fmla="*/ 488913 h 812606"/>
                <a:gd name="connsiteX160" fmla="*/ 5182522 w 12346893"/>
                <a:gd name="connsiteY160" fmla="*/ 515952 h 812606"/>
                <a:gd name="connsiteX161" fmla="*/ 5093287 w 12346893"/>
                <a:gd name="connsiteY161" fmla="*/ 652796 h 812606"/>
                <a:gd name="connsiteX162" fmla="*/ 5075778 w 12346893"/>
                <a:gd name="connsiteY162" fmla="*/ 693280 h 812606"/>
                <a:gd name="connsiteX163" fmla="*/ 5093461 w 12346893"/>
                <a:gd name="connsiteY163" fmla="*/ 635379 h 812606"/>
                <a:gd name="connsiteX164" fmla="*/ 5129799 w 12346893"/>
                <a:gd name="connsiteY164" fmla="*/ 553930 h 812606"/>
                <a:gd name="connsiteX165" fmla="*/ 5088520 w 12346893"/>
                <a:gd name="connsiteY165" fmla="*/ 583208 h 812606"/>
                <a:gd name="connsiteX166" fmla="*/ 4814948 w 12346893"/>
                <a:gd name="connsiteY166" fmla="*/ 660613 h 812606"/>
                <a:gd name="connsiteX167" fmla="*/ 4444521 w 12346893"/>
                <a:gd name="connsiteY167" fmla="*/ 512017 h 812606"/>
                <a:gd name="connsiteX168" fmla="*/ 4396314 w 12346893"/>
                <a:gd name="connsiteY168" fmla="*/ 464678 h 812606"/>
                <a:gd name="connsiteX169" fmla="*/ 4392001 w 12346893"/>
                <a:gd name="connsiteY169" fmla="*/ 473301 h 812606"/>
                <a:gd name="connsiteX170" fmla="*/ 4382465 w 12346893"/>
                <a:gd name="connsiteY170" fmla="*/ 455637 h 812606"/>
                <a:gd name="connsiteX171" fmla="*/ 3942636 w 12346893"/>
                <a:gd name="connsiteY171" fmla="*/ 168311 h 812606"/>
                <a:gd name="connsiteX172" fmla="*/ 3519574 w 12346893"/>
                <a:gd name="connsiteY172" fmla="*/ 428744 h 812606"/>
                <a:gd name="connsiteX173" fmla="*/ 3519322 w 12346893"/>
                <a:gd name="connsiteY173" fmla="*/ 429153 h 812606"/>
                <a:gd name="connsiteX174" fmla="*/ 3517830 w 12346893"/>
                <a:gd name="connsiteY174" fmla="*/ 432247 h 812606"/>
                <a:gd name="connsiteX175" fmla="*/ 3491044 w 12346893"/>
                <a:gd name="connsiteY175" fmla="*/ 480217 h 812606"/>
                <a:gd name="connsiteX176" fmla="*/ 3477788 w 12346893"/>
                <a:gd name="connsiteY176" fmla="*/ 500852 h 812606"/>
                <a:gd name="connsiteX177" fmla="*/ 3460299 w 12346893"/>
                <a:gd name="connsiteY177" fmla="*/ 541288 h 812606"/>
                <a:gd name="connsiteX178" fmla="*/ 3467991 w 12346893"/>
                <a:gd name="connsiteY178" fmla="*/ 516104 h 812606"/>
                <a:gd name="connsiteX179" fmla="*/ 3461880 w 12346893"/>
                <a:gd name="connsiteY179" fmla="*/ 525616 h 812606"/>
                <a:gd name="connsiteX180" fmla="*/ 2970129 w 12346893"/>
                <a:gd name="connsiteY180" fmla="*/ 812606 h 812606"/>
                <a:gd name="connsiteX181" fmla="*/ 2599702 w 12346893"/>
                <a:gd name="connsiteY181" fmla="*/ 664010 h 812606"/>
                <a:gd name="connsiteX182" fmla="*/ 2551495 w 12346893"/>
                <a:gd name="connsiteY182" fmla="*/ 616671 h 812606"/>
                <a:gd name="connsiteX183" fmla="*/ 2547182 w 12346893"/>
                <a:gd name="connsiteY183" fmla="*/ 625295 h 812606"/>
                <a:gd name="connsiteX184" fmla="*/ 2537646 w 12346893"/>
                <a:gd name="connsiteY184" fmla="*/ 607630 h 812606"/>
                <a:gd name="connsiteX185" fmla="*/ 2097817 w 12346893"/>
                <a:gd name="connsiteY185" fmla="*/ 320304 h 812606"/>
                <a:gd name="connsiteX186" fmla="*/ 1832207 w 12346893"/>
                <a:gd name="connsiteY186" fmla="*/ 411091 h 812606"/>
                <a:gd name="connsiteX187" fmla="*/ 1787003 w 12346893"/>
                <a:gd name="connsiteY187" fmla="*/ 449001 h 812606"/>
                <a:gd name="connsiteX188" fmla="*/ 1781426 w 12346893"/>
                <a:gd name="connsiteY188" fmla="*/ 456077 h 812606"/>
                <a:gd name="connsiteX189" fmla="*/ 1747297 w 12346893"/>
                <a:gd name="connsiteY189" fmla="*/ 488915 h 812606"/>
                <a:gd name="connsiteX190" fmla="*/ 1722225 w 12346893"/>
                <a:gd name="connsiteY190" fmla="*/ 515954 h 812606"/>
                <a:gd name="connsiteX191" fmla="*/ 1632990 w 12346893"/>
                <a:gd name="connsiteY191" fmla="*/ 652798 h 812606"/>
                <a:gd name="connsiteX192" fmla="*/ 1669501 w 12346893"/>
                <a:gd name="connsiteY192" fmla="*/ 553933 h 812606"/>
                <a:gd name="connsiteX193" fmla="*/ 1628223 w 12346893"/>
                <a:gd name="connsiteY193" fmla="*/ 583210 h 812606"/>
                <a:gd name="connsiteX194" fmla="*/ 1354650 w 12346893"/>
                <a:gd name="connsiteY194" fmla="*/ 660615 h 812606"/>
                <a:gd name="connsiteX195" fmla="*/ 984223 w 12346893"/>
                <a:gd name="connsiteY195" fmla="*/ 512019 h 812606"/>
                <a:gd name="connsiteX196" fmla="*/ 936017 w 12346893"/>
                <a:gd name="connsiteY196" fmla="*/ 464680 h 812606"/>
                <a:gd name="connsiteX197" fmla="*/ 931703 w 12346893"/>
                <a:gd name="connsiteY197" fmla="*/ 473303 h 812606"/>
                <a:gd name="connsiteX198" fmla="*/ 922167 w 12346893"/>
                <a:gd name="connsiteY198" fmla="*/ 455639 h 812606"/>
                <a:gd name="connsiteX199" fmla="*/ 482338 w 12346893"/>
                <a:gd name="connsiteY199" fmla="*/ 168313 h 812606"/>
                <a:gd name="connsiteX200" fmla="*/ 59276 w 12346893"/>
                <a:gd name="connsiteY200" fmla="*/ 428746 h 812606"/>
                <a:gd name="connsiteX201" fmla="*/ 59024 w 12346893"/>
                <a:gd name="connsiteY201" fmla="*/ 429155 h 812606"/>
                <a:gd name="connsiteX202" fmla="*/ 57532 w 12346893"/>
                <a:gd name="connsiteY202" fmla="*/ 432249 h 812606"/>
                <a:gd name="connsiteX203" fmla="*/ 30746 w 12346893"/>
                <a:gd name="connsiteY203" fmla="*/ 480219 h 812606"/>
                <a:gd name="connsiteX204" fmla="*/ 17490 w 12346893"/>
                <a:gd name="connsiteY204" fmla="*/ 500854 h 812606"/>
                <a:gd name="connsiteX205" fmla="*/ 1 w 12346893"/>
                <a:gd name="connsiteY205" fmla="*/ 541290 h 812606"/>
                <a:gd name="connsiteX206" fmla="*/ 7693 w 12346893"/>
                <a:gd name="connsiteY206" fmla="*/ 516106 h 812606"/>
                <a:gd name="connsiteX207" fmla="*/ 1582 w 12346893"/>
                <a:gd name="connsiteY207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859253 w 12346891"/>
                <a:gd name="connsiteY19" fmla="*/ 296657 h 812606"/>
                <a:gd name="connsiteX20" fmla="*/ 1948315 w 12346891"/>
                <a:gd name="connsiteY20" fmla="*/ 177230 h 812606"/>
                <a:gd name="connsiteX21" fmla="*/ 1911977 w 12346891"/>
                <a:gd name="connsiteY21" fmla="*/ 258678 h 812606"/>
                <a:gd name="connsiteX22" fmla="*/ 1953255 w 12346891"/>
                <a:gd name="connsiteY22" fmla="*/ 229401 h 812606"/>
                <a:gd name="connsiteX23" fmla="*/ 2226828 w 12346891"/>
                <a:gd name="connsiteY23" fmla="*/ 151996 h 812606"/>
                <a:gd name="connsiteX24" fmla="*/ 2597255 w 12346891"/>
                <a:gd name="connsiteY24" fmla="*/ 300592 h 812606"/>
                <a:gd name="connsiteX25" fmla="*/ 2645461 w 12346891"/>
                <a:gd name="connsiteY25" fmla="*/ 347931 h 812606"/>
                <a:gd name="connsiteX26" fmla="*/ 2649775 w 12346891"/>
                <a:gd name="connsiteY26" fmla="*/ 339308 h 812606"/>
                <a:gd name="connsiteX27" fmla="*/ 2659311 w 12346891"/>
                <a:gd name="connsiteY27" fmla="*/ 356972 h 812606"/>
                <a:gd name="connsiteX28" fmla="*/ 3099140 w 12346891"/>
                <a:gd name="connsiteY28" fmla="*/ 644298 h 812606"/>
                <a:gd name="connsiteX29" fmla="*/ 3522202 w 12346891"/>
                <a:gd name="connsiteY29" fmla="*/ 383865 h 812606"/>
                <a:gd name="connsiteX30" fmla="*/ 3522454 w 12346891"/>
                <a:gd name="connsiteY30" fmla="*/ 383456 h 812606"/>
                <a:gd name="connsiteX31" fmla="*/ 3523946 w 12346891"/>
                <a:gd name="connsiteY31" fmla="*/ 380362 h 812606"/>
                <a:gd name="connsiteX32" fmla="*/ 3550732 w 12346891"/>
                <a:gd name="connsiteY32" fmla="*/ 332392 h 812606"/>
                <a:gd name="connsiteX33" fmla="*/ 3563987 w 12346891"/>
                <a:gd name="connsiteY33" fmla="*/ 311757 h 812606"/>
                <a:gd name="connsiteX34" fmla="*/ 3581477 w 12346891"/>
                <a:gd name="connsiteY34" fmla="*/ 271321 h 812606"/>
                <a:gd name="connsiteX35" fmla="*/ 3573785 w 12346891"/>
                <a:gd name="connsiteY35" fmla="*/ 296505 h 812606"/>
                <a:gd name="connsiteX36" fmla="*/ 3579895 w 12346891"/>
                <a:gd name="connsiteY36" fmla="*/ 286993 h 812606"/>
                <a:gd name="connsiteX37" fmla="*/ 4071647 w 12346891"/>
                <a:gd name="connsiteY37" fmla="*/ 3 h 812606"/>
                <a:gd name="connsiteX38" fmla="*/ 4442074 w 12346891"/>
                <a:gd name="connsiteY38" fmla="*/ 148599 h 812606"/>
                <a:gd name="connsiteX39" fmla="*/ 4490280 w 12346891"/>
                <a:gd name="connsiteY39" fmla="*/ 195938 h 812606"/>
                <a:gd name="connsiteX40" fmla="*/ 4494594 w 12346891"/>
                <a:gd name="connsiteY40" fmla="*/ 187314 h 812606"/>
                <a:gd name="connsiteX41" fmla="*/ 4504130 w 12346891"/>
                <a:gd name="connsiteY41" fmla="*/ 204979 h 812606"/>
                <a:gd name="connsiteX42" fmla="*/ 4943959 w 12346891"/>
                <a:gd name="connsiteY42" fmla="*/ 492304 h 812606"/>
                <a:gd name="connsiteX43" fmla="*/ 5209569 w 12346891"/>
                <a:gd name="connsiteY43" fmla="*/ 401517 h 812606"/>
                <a:gd name="connsiteX44" fmla="*/ 5254773 w 12346891"/>
                <a:gd name="connsiteY44" fmla="*/ 363608 h 812606"/>
                <a:gd name="connsiteX45" fmla="*/ 5260350 w 12346891"/>
                <a:gd name="connsiteY45" fmla="*/ 356532 h 812606"/>
                <a:gd name="connsiteX46" fmla="*/ 5294479 w 12346891"/>
                <a:gd name="connsiteY46" fmla="*/ 323694 h 812606"/>
                <a:gd name="connsiteX47" fmla="*/ 5319551 w 12346891"/>
                <a:gd name="connsiteY47" fmla="*/ 296655 h 812606"/>
                <a:gd name="connsiteX48" fmla="*/ 5408786 w 12346891"/>
                <a:gd name="connsiteY48" fmla="*/ 159811 h 812606"/>
                <a:gd name="connsiteX49" fmla="*/ 5426296 w 12346891"/>
                <a:gd name="connsiteY49" fmla="*/ 119327 h 812606"/>
                <a:gd name="connsiteX50" fmla="*/ 5408612 w 12346891"/>
                <a:gd name="connsiteY50" fmla="*/ 177228 h 812606"/>
                <a:gd name="connsiteX51" fmla="*/ 5372274 w 12346891"/>
                <a:gd name="connsiteY51" fmla="*/ 258677 h 812606"/>
                <a:gd name="connsiteX52" fmla="*/ 5413553 w 12346891"/>
                <a:gd name="connsiteY52" fmla="*/ 229399 h 812606"/>
                <a:gd name="connsiteX53" fmla="*/ 5687126 w 12346891"/>
                <a:gd name="connsiteY53" fmla="*/ 151994 h 812606"/>
                <a:gd name="connsiteX54" fmla="*/ 6057553 w 12346891"/>
                <a:gd name="connsiteY54" fmla="*/ 300590 h 812606"/>
                <a:gd name="connsiteX55" fmla="*/ 6105759 w 12346891"/>
                <a:gd name="connsiteY55" fmla="*/ 347929 h 812606"/>
                <a:gd name="connsiteX56" fmla="*/ 6110073 w 12346891"/>
                <a:gd name="connsiteY56" fmla="*/ 339306 h 812606"/>
                <a:gd name="connsiteX57" fmla="*/ 6119609 w 12346891"/>
                <a:gd name="connsiteY57" fmla="*/ 356970 h 812606"/>
                <a:gd name="connsiteX58" fmla="*/ 6559437 w 12346891"/>
                <a:gd name="connsiteY58" fmla="*/ 644296 h 812606"/>
                <a:gd name="connsiteX59" fmla="*/ 6982500 w 12346891"/>
                <a:gd name="connsiteY59" fmla="*/ 383863 h 812606"/>
                <a:gd name="connsiteX60" fmla="*/ 6982751 w 12346891"/>
                <a:gd name="connsiteY60" fmla="*/ 383454 h 812606"/>
                <a:gd name="connsiteX61" fmla="*/ 6984244 w 12346891"/>
                <a:gd name="connsiteY61" fmla="*/ 380360 h 812606"/>
                <a:gd name="connsiteX62" fmla="*/ 7011030 w 12346891"/>
                <a:gd name="connsiteY62" fmla="*/ 332390 h 812606"/>
                <a:gd name="connsiteX63" fmla="*/ 7024284 w 12346891"/>
                <a:gd name="connsiteY63" fmla="*/ 311755 h 812606"/>
                <a:gd name="connsiteX64" fmla="*/ 7041775 w 12346891"/>
                <a:gd name="connsiteY64" fmla="*/ 271319 h 812606"/>
                <a:gd name="connsiteX65" fmla="*/ 7034083 w 12346891"/>
                <a:gd name="connsiteY65" fmla="*/ 296503 h 812606"/>
                <a:gd name="connsiteX66" fmla="*/ 7040193 w 12346891"/>
                <a:gd name="connsiteY66" fmla="*/ 286991 h 812606"/>
                <a:gd name="connsiteX67" fmla="*/ 7531945 w 12346891"/>
                <a:gd name="connsiteY67" fmla="*/ 1 h 812606"/>
                <a:gd name="connsiteX68" fmla="*/ 7902372 w 12346891"/>
                <a:gd name="connsiteY68" fmla="*/ 148597 h 812606"/>
                <a:gd name="connsiteX69" fmla="*/ 7950578 w 12346891"/>
                <a:gd name="connsiteY69" fmla="*/ 195936 h 812606"/>
                <a:gd name="connsiteX70" fmla="*/ 7954892 w 12346891"/>
                <a:gd name="connsiteY70" fmla="*/ 187312 h 812606"/>
                <a:gd name="connsiteX71" fmla="*/ 7964428 w 12346891"/>
                <a:gd name="connsiteY71" fmla="*/ 204977 h 812606"/>
                <a:gd name="connsiteX72" fmla="*/ 8404256 w 12346891"/>
                <a:gd name="connsiteY72" fmla="*/ 492302 h 812606"/>
                <a:gd name="connsiteX73" fmla="*/ 8669867 w 12346891"/>
                <a:gd name="connsiteY73" fmla="*/ 401515 h 812606"/>
                <a:gd name="connsiteX74" fmla="*/ 8715074 w 12346891"/>
                <a:gd name="connsiteY74" fmla="*/ 363604 h 812606"/>
                <a:gd name="connsiteX75" fmla="*/ 8720648 w 12346891"/>
                <a:gd name="connsiteY75" fmla="*/ 356531 h 812606"/>
                <a:gd name="connsiteX76" fmla="*/ 8754768 w 12346891"/>
                <a:gd name="connsiteY76" fmla="*/ 323702 h 812606"/>
                <a:gd name="connsiteX77" fmla="*/ 8779849 w 12346891"/>
                <a:gd name="connsiteY77" fmla="*/ 296653 h 812606"/>
                <a:gd name="connsiteX78" fmla="*/ 8869084 w 12346891"/>
                <a:gd name="connsiteY78" fmla="*/ 159809 h 812606"/>
                <a:gd name="connsiteX79" fmla="*/ 8886594 w 12346891"/>
                <a:gd name="connsiteY79" fmla="*/ 119325 h 812606"/>
                <a:gd name="connsiteX80" fmla="*/ 8868910 w 12346891"/>
                <a:gd name="connsiteY80" fmla="*/ 177226 h 812606"/>
                <a:gd name="connsiteX81" fmla="*/ 8832571 w 12346891"/>
                <a:gd name="connsiteY81" fmla="*/ 258676 h 812606"/>
                <a:gd name="connsiteX82" fmla="*/ 8873851 w 12346891"/>
                <a:gd name="connsiteY82" fmla="*/ 229399 h 812606"/>
                <a:gd name="connsiteX83" fmla="*/ 9147424 w 12346891"/>
                <a:gd name="connsiteY83" fmla="*/ 151993 h 812606"/>
                <a:gd name="connsiteX84" fmla="*/ 9517851 w 12346891"/>
                <a:gd name="connsiteY84" fmla="*/ 300589 h 812606"/>
                <a:gd name="connsiteX85" fmla="*/ 9566057 w 12346891"/>
                <a:gd name="connsiteY85" fmla="*/ 347928 h 812606"/>
                <a:gd name="connsiteX86" fmla="*/ 9570371 w 12346891"/>
                <a:gd name="connsiteY86" fmla="*/ 339305 h 812606"/>
                <a:gd name="connsiteX87" fmla="*/ 9579906 w 12346891"/>
                <a:gd name="connsiteY87" fmla="*/ 356969 h 812606"/>
                <a:gd name="connsiteX88" fmla="*/ 10019736 w 12346891"/>
                <a:gd name="connsiteY88" fmla="*/ 644295 h 812606"/>
                <a:gd name="connsiteX89" fmla="*/ 10442798 w 12346891"/>
                <a:gd name="connsiteY89" fmla="*/ 383862 h 812606"/>
                <a:gd name="connsiteX90" fmla="*/ 10443050 w 12346891"/>
                <a:gd name="connsiteY90" fmla="*/ 383453 h 812606"/>
                <a:gd name="connsiteX91" fmla="*/ 10444542 w 12346891"/>
                <a:gd name="connsiteY91" fmla="*/ 380359 h 812606"/>
                <a:gd name="connsiteX92" fmla="*/ 10471328 w 12346891"/>
                <a:gd name="connsiteY92" fmla="*/ 332389 h 812606"/>
                <a:gd name="connsiteX93" fmla="*/ 10484583 w 12346891"/>
                <a:gd name="connsiteY93" fmla="*/ 311754 h 812606"/>
                <a:gd name="connsiteX94" fmla="*/ 10502072 w 12346891"/>
                <a:gd name="connsiteY94" fmla="*/ 271318 h 812606"/>
                <a:gd name="connsiteX95" fmla="*/ 10494381 w 12346891"/>
                <a:gd name="connsiteY95" fmla="*/ 296502 h 812606"/>
                <a:gd name="connsiteX96" fmla="*/ 10500491 w 12346891"/>
                <a:gd name="connsiteY96" fmla="*/ 286990 h 812606"/>
                <a:gd name="connsiteX97" fmla="*/ 10992243 w 12346891"/>
                <a:gd name="connsiteY97" fmla="*/ 0 h 812606"/>
                <a:gd name="connsiteX98" fmla="*/ 11362670 w 12346891"/>
                <a:gd name="connsiteY98" fmla="*/ 148596 h 812606"/>
                <a:gd name="connsiteX99" fmla="*/ 11410876 w 12346891"/>
                <a:gd name="connsiteY99" fmla="*/ 195935 h 812606"/>
                <a:gd name="connsiteX100" fmla="*/ 11415190 w 12346891"/>
                <a:gd name="connsiteY100" fmla="*/ 187311 h 812606"/>
                <a:gd name="connsiteX101" fmla="*/ 11424726 w 12346891"/>
                <a:gd name="connsiteY101" fmla="*/ 204976 h 812606"/>
                <a:gd name="connsiteX102" fmla="*/ 11864555 w 12346891"/>
                <a:gd name="connsiteY102" fmla="*/ 492302 h 812606"/>
                <a:gd name="connsiteX103" fmla="*/ 12329382 w 12346891"/>
                <a:gd name="connsiteY103" fmla="*/ 159808 h 812606"/>
                <a:gd name="connsiteX104" fmla="*/ 12346891 w 12346891"/>
                <a:gd name="connsiteY104" fmla="*/ 119324 h 812606"/>
                <a:gd name="connsiteX105" fmla="*/ 12329208 w 12346891"/>
                <a:gd name="connsiteY105" fmla="*/ 177225 h 812606"/>
                <a:gd name="connsiteX106" fmla="*/ 11735542 w 12346891"/>
                <a:gd name="connsiteY106" fmla="*/ 660610 h 812606"/>
                <a:gd name="connsiteX107" fmla="*/ 11365115 w 12346891"/>
                <a:gd name="connsiteY107" fmla="*/ 512014 h 812606"/>
                <a:gd name="connsiteX108" fmla="*/ 11316909 w 12346891"/>
                <a:gd name="connsiteY108" fmla="*/ 464675 h 812606"/>
                <a:gd name="connsiteX109" fmla="*/ 11312594 w 12346891"/>
                <a:gd name="connsiteY109" fmla="*/ 473298 h 812606"/>
                <a:gd name="connsiteX110" fmla="*/ 11303059 w 12346891"/>
                <a:gd name="connsiteY110" fmla="*/ 455634 h 812606"/>
                <a:gd name="connsiteX111" fmla="*/ 10863230 w 12346891"/>
                <a:gd name="connsiteY111" fmla="*/ 168308 h 812606"/>
                <a:gd name="connsiteX112" fmla="*/ 10440168 w 12346891"/>
                <a:gd name="connsiteY112" fmla="*/ 428741 h 812606"/>
                <a:gd name="connsiteX113" fmla="*/ 10439916 w 12346891"/>
                <a:gd name="connsiteY113" fmla="*/ 429150 h 812606"/>
                <a:gd name="connsiteX114" fmla="*/ 10438424 w 12346891"/>
                <a:gd name="connsiteY114" fmla="*/ 432244 h 812606"/>
                <a:gd name="connsiteX115" fmla="*/ 10411637 w 12346891"/>
                <a:gd name="connsiteY115" fmla="*/ 480214 h 812606"/>
                <a:gd name="connsiteX116" fmla="*/ 10398383 w 12346891"/>
                <a:gd name="connsiteY116" fmla="*/ 500849 h 812606"/>
                <a:gd name="connsiteX117" fmla="*/ 10380893 w 12346891"/>
                <a:gd name="connsiteY117" fmla="*/ 541285 h 812606"/>
                <a:gd name="connsiteX118" fmla="*/ 10388584 w 12346891"/>
                <a:gd name="connsiteY118" fmla="*/ 516101 h 812606"/>
                <a:gd name="connsiteX119" fmla="*/ 10382475 w 12346891"/>
                <a:gd name="connsiteY119" fmla="*/ 525613 h 812606"/>
                <a:gd name="connsiteX120" fmla="*/ 9890722 w 12346891"/>
                <a:gd name="connsiteY120" fmla="*/ 812603 h 812606"/>
                <a:gd name="connsiteX121" fmla="*/ 9520295 w 12346891"/>
                <a:gd name="connsiteY121" fmla="*/ 664007 h 812606"/>
                <a:gd name="connsiteX122" fmla="*/ 9472089 w 12346891"/>
                <a:gd name="connsiteY122" fmla="*/ 616668 h 812606"/>
                <a:gd name="connsiteX123" fmla="*/ 9467775 w 12346891"/>
                <a:gd name="connsiteY123" fmla="*/ 625292 h 812606"/>
                <a:gd name="connsiteX124" fmla="*/ 9458240 w 12346891"/>
                <a:gd name="connsiteY124" fmla="*/ 607627 h 812606"/>
                <a:gd name="connsiteX125" fmla="*/ 9018411 w 12346891"/>
                <a:gd name="connsiteY125" fmla="*/ 320302 h 812606"/>
                <a:gd name="connsiteX126" fmla="*/ 8752800 w 12346891"/>
                <a:gd name="connsiteY126" fmla="*/ 411089 h 812606"/>
                <a:gd name="connsiteX127" fmla="*/ 8707593 w 12346891"/>
                <a:gd name="connsiteY127" fmla="*/ 449000 h 812606"/>
                <a:gd name="connsiteX128" fmla="*/ 8702020 w 12346891"/>
                <a:gd name="connsiteY128" fmla="*/ 456073 h 812606"/>
                <a:gd name="connsiteX129" fmla="*/ 8667899 w 12346891"/>
                <a:gd name="connsiteY129" fmla="*/ 488902 h 812606"/>
                <a:gd name="connsiteX130" fmla="*/ 8642818 w 12346891"/>
                <a:gd name="connsiteY130" fmla="*/ 515951 h 812606"/>
                <a:gd name="connsiteX131" fmla="*/ 8553583 w 12346891"/>
                <a:gd name="connsiteY131" fmla="*/ 652795 h 812606"/>
                <a:gd name="connsiteX132" fmla="*/ 8536073 w 12346891"/>
                <a:gd name="connsiteY132" fmla="*/ 693279 h 812606"/>
                <a:gd name="connsiteX133" fmla="*/ 8553757 w 12346891"/>
                <a:gd name="connsiteY133" fmla="*/ 635378 h 812606"/>
                <a:gd name="connsiteX134" fmla="*/ 8590096 w 12346891"/>
                <a:gd name="connsiteY134" fmla="*/ 553928 h 812606"/>
                <a:gd name="connsiteX135" fmla="*/ 8548816 w 12346891"/>
                <a:gd name="connsiteY135" fmla="*/ 583206 h 812606"/>
                <a:gd name="connsiteX136" fmla="*/ 8275244 w 12346891"/>
                <a:gd name="connsiteY136" fmla="*/ 660611 h 812606"/>
                <a:gd name="connsiteX137" fmla="*/ 7904817 w 12346891"/>
                <a:gd name="connsiteY137" fmla="*/ 512015 h 812606"/>
                <a:gd name="connsiteX138" fmla="*/ 7856610 w 12346891"/>
                <a:gd name="connsiteY138" fmla="*/ 464676 h 812606"/>
                <a:gd name="connsiteX139" fmla="*/ 7852297 w 12346891"/>
                <a:gd name="connsiteY139" fmla="*/ 473299 h 812606"/>
                <a:gd name="connsiteX140" fmla="*/ 7842761 w 12346891"/>
                <a:gd name="connsiteY140" fmla="*/ 455635 h 812606"/>
                <a:gd name="connsiteX141" fmla="*/ 7402931 w 12346891"/>
                <a:gd name="connsiteY141" fmla="*/ 168309 h 812606"/>
                <a:gd name="connsiteX142" fmla="*/ 6979869 w 12346891"/>
                <a:gd name="connsiteY142" fmla="*/ 428742 h 812606"/>
                <a:gd name="connsiteX143" fmla="*/ 6979618 w 12346891"/>
                <a:gd name="connsiteY143" fmla="*/ 429151 h 812606"/>
                <a:gd name="connsiteX144" fmla="*/ 6978126 w 12346891"/>
                <a:gd name="connsiteY144" fmla="*/ 432245 h 812606"/>
                <a:gd name="connsiteX145" fmla="*/ 6951340 w 12346891"/>
                <a:gd name="connsiteY145" fmla="*/ 480215 h 812606"/>
                <a:gd name="connsiteX146" fmla="*/ 6938084 w 12346891"/>
                <a:gd name="connsiteY146" fmla="*/ 500850 h 812606"/>
                <a:gd name="connsiteX147" fmla="*/ 6920595 w 12346891"/>
                <a:gd name="connsiteY147" fmla="*/ 541286 h 812606"/>
                <a:gd name="connsiteX148" fmla="*/ 6928286 w 12346891"/>
                <a:gd name="connsiteY148" fmla="*/ 516102 h 812606"/>
                <a:gd name="connsiteX149" fmla="*/ 6922176 w 12346891"/>
                <a:gd name="connsiteY149" fmla="*/ 525614 h 812606"/>
                <a:gd name="connsiteX150" fmla="*/ 6430425 w 12346891"/>
                <a:gd name="connsiteY150" fmla="*/ 812604 h 812606"/>
                <a:gd name="connsiteX151" fmla="*/ 6059997 w 12346891"/>
                <a:gd name="connsiteY151" fmla="*/ 664008 h 812606"/>
                <a:gd name="connsiteX152" fmla="*/ 6011791 w 12346891"/>
                <a:gd name="connsiteY152" fmla="*/ 616669 h 812606"/>
                <a:gd name="connsiteX153" fmla="*/ 6007477 w 12346891"/>
                <a:gd name="connsiteY153" fmla="*/ 625293 h 812606"/>
                <a:gd name="connsiteX154" fmla="*/ 5997942 w 12346891"/>
                <a:gd name="connsiteY154" fmla="*/ 607628 h 812606"/>
                <a:gd name="connsiteX155" fmla="*/ 5558112 w 12346891"/>
                <a:gd name="connsiteY155" fmla="*/ 320302 h 812606"/>
                <a:gd name="connsiteX156" fmla="*/ 5292503 w 12346891"/>
                <a:gd name="connsiteY156" fmla="*/ 411089 h 812606"/>
                <a:gd name="connsiteX157" fmla="*/ 5247298 w 12346891"/>
                <a:gd name="connsiteY157" fmla="*/ 448999 h 812606"/>
                <a:gd name="connsiteX158" fmla="*/ 5241722 w 12346891"/>
                <a:gd name="connsiteY158" fmla="*/ 456075 h 812606"/>
                <a:gd name="connsiteX159" fmla="*/ 5207592 w 12346891"/>
                <a:gd name="connsiteY159" fmla="*/ 488913 h 812606"/>
                <a:gd name="connsiteX160" fmla="*/ 5182520 w 12346891"/>
                <a:gd name="connsiteY160" fmla="*/ 515952 h 812606"/>
                <a:gd name="connsiteX161" fmla="*/ 5093285 w 12346891"/>
                <a:gd name="connsiteY161" fmla="*/ 652796 h 812606"/>
                <a:gd name="connsiteX162" fmla="*/ 5093459 w 12346891"/>
                <a:gd name="connsiteY162" fmla="*/ 635379 h 812606"/>
                <a:gd name="connsiteX163" fmla="*/ 5129797 w 12346891"/>
                <a:gd name="connsiteY163" fmla="*/ 553930 h 812606"/>
                <a:gd name="connsiteX164" fmla="*/ 5088518 w 12346891"/>
                <a:gd name="connsiteY164" fmla="*/ 583208 h 812606"/>
                <a:gd name="connsiteX165" fmla="*/ 4814946 w 12346891"/>
                <a:gd name="connsiteY165" fmla="*/ 660613 h 812606"/>
                <a:gd name="connsiteX166" fmla="*/ 4444519 w 12346891"/>
                <a:gd name="connsiteY166" fmla="*/ 512017 h 812606"/>
                <a:gd name="connsiteX167" fmla="*/ 4396312 w 12346891"/>
                <a:gd name="connsiteY167" fmla="*/ 464678 h 812606"/>
                <a:gd name="connsiteX168" fmla="*/ 4391999 w 12346891"/>
                <a:gd name="connsiteY168" fmla="*/ 473301 h 812606"/>
                <a:gd name="connsiteX169" fmla="*/ 4382463 w 12346891"/>
                <a:gd name="connsiteY169" fmla="*/ 455637 h 812606"/>
                <a:gd name="connsiteX170" fmla="*/ 3942634 w 12346891"/>
                <a:gd name="connsiteY170" fmla="*/ 168311 h 812606"/>
                <a:gd name="connsiteX171" fmla="*/ 3519572 w 12346891"/>
                <a:gd name="connsiteY171" fmla="*/ 428744 h 812606"/>
                <a:gd name="connsiteX172" fmla="*/ 3519320 w 12346891"/>
                <a:gd name="connsiteY172" fmla="*/ 429153 h 812606"/>
                <a:gd name="connsiteX173" fmla="*/ 3517828 w 12346891"/>
                <a:gd name="connsiteY173" fmla="*/ 432247 h 812606"/>
                <a:gd name="connsiteX174" fmla="*/ 3491042 w 12346891"/>
                <a:gd name="connsiteY174" fmla="*/ 480217 h 812606"/>
                <a:gd name="connsiteX175" fmla="*/ 3477786 w 12346891"/>
                <a:gd name="connsiteY175" fmla="*/ 500852 h 812606"/>
                <a:gd name="connsiteX176" fmla="*/ 3460297 w 12346891"/>
                <a:gd name="connsiteY176" fmla="*/ 541288 h 812606"/>
                <a:gd name="connsiteX177" fmla="*/ 3467989 w 12346891"/>
                <a:gd name="connsiteY177" fmla="*/ 516104 h 812606"/>
                <a:gd name="connsiteX178" fmla="*/ 3461878 w 12346891"/>
                <a:gd name="connsiteY178" fmla="*/ 525616 h 812606"/>
                <a:gd name="connsiteX179" fmla="*/ 2970127 w 12346891"/>
                <a:gd name="connsiteY179" fmla="*/ 812606 h 812606"/>
                <a:gd name="connsiteX180" fmla="*/ 2599700 w 12346891"/>
                <a:gd name="connsiteY180" fmla="*/ 664010 h 812606"/>
                <a:gd name="connsiteX181" fmla="*/ 2551493 w 12346891"/>
                <a:gd name="connsiteY181" fmla="*/ 616671 h 812606"/>
                <a:gd name="connsiteX182" fmla="*/ 2547180 w 12346891"/>
                <a:gd name="connsiteY182" fmla="*/ 625295 h 812606"/>
                <a:gd name="connsiteX183" fmla="*/ 2537644 w 12346891"/>
                <a:gd name="connsiteY183" fmla="*/ 607630 h 812606"/>
                <a:gd name="connsiteX184" fmla="*/ 2097815 w 12346891"/>
                <a:gd name="connsiteY184" fmla="*/ 320304 h 812606"/>
                <a:gd name="connsiteX185" fmla="*/ 1832205 w 12346891"/>
                <a:gd name="connsiteY185" fmla="*/ 411091 h 812606"/>
                <a:gd name="connsiteX186" fmla="*/ 1787001 w 12346891"/>
                <a:gd name="connsiteY186" fmla="*/ 449001 h 812606"/>
                <a:gd name="connsiteX187" fmla="*/ 1781424 w 12346891"/>
                <a:gd name="connsiteY187" fmla="*/ 456077 h 812606"/>
                <a:gd name="connsiteX188" fmla="*/ 1747295 w 12346891"/>
                <a:gd name="connsiteY188" fmla="*/ 488915 h 812606"/>
                <a:gd name="connsiteX189" fmla="*/ 1722223 w 12346891"/>
                <a:gd name="connsiteY189" fmla="*/ 515954 h 812606"/>
                <a:gd name="connsiteX190" fmla="*/ 1632988 w 12346891"/>
                <a:gd name="connsiteY190" fmla="*/ 652798 h 812606"/>
                <a:gd name="connsiteX191" fmla="*/ 1669499 w 12346891"/>
                <a:gd name="connsiteY191" fmla="*/ 553933 h 812606"/>
                <a:gd name="connsiteX192" fmla="*/ 1628221 w 12346891"/>
                <a:gd name="connsiteY192" fmla="*/ 583210 h 812606"/>
                <a:gd name="connsiteX193" fmla="*/ 1354648 w 12346891"/>
                <a:gd name="connsiteY193" fmla="*/ 660615 h 812606"/>
                <a:gd name="connsiteX194" fmla="*/ 984221 w 12346891"/>
                <a:gd name="connsiteY194" fmla="*/ 512019 h 812606"/>
                <a:gd name="connsiteX195" fmla="*/ 936015 w 12346891"/>
                <a:gd name="connsiteY195" fmla="*/ 464680 h 812606"/>
                <a:gd name="connsiteX196" fmla="*/ 931701 w 12346891"/>
                <a:gd name="connsiteY196" fmla="*/ 473303 h 812606"/>
                <a:gd name="connsiteX197" fmla="*/ 922165 w 12346891"/>
                <a:gd name="connsiteY197" fmla="*/ 455639 h 812606"/>
                <a:gd name="connsiteX198" fmla="*/ 482336 w 12346891"/>
                <a:gd name="connsiteY198" fmla="*/ 168313 h 812606"/>
                <a:gd name="connsiteX199" fmla="*/ 59274 w 12346891"/>
                <a:gd name="connsiteY199" fmla="*/ 428746 h 812606"/>
                <a:gd name="connsiteX200" fmla="*/ 59022 w 12346891"/>
                <a:gd name="connsiteY200" fmla="*/ 429155 h 812606"/>
                <a:gd name="connsiteX201" fmla="*/ 57530 w 12346891"/>
                <a:gd name="connsiteY201" fmla="*/ 432249 h 812606"/>
                <a:gd name="connsiteX202" fmla="*/ 30744 w 12346891"/>
                <a:gd name="connsiteY202" fmla="*/ 480219 h 812606"/>
                <a:gd name="connsiteX203" fmla="*/ 17488 w 12346891"/>
                <a:gd name="connsiteY203" fmla="*/ 500854 h 812606"/>
                <a:gd name="connsiteX204" fmla="*/ -1 w 12346891"/>
                <a:gd name="connsiteY204" fmla="*/ 541290 h 812606"/>
                <a:gd name="connsiteX205" fmla="*/ 7691 w 12346891"/>
                <a:gd name="connsiteY205" fmla="*/ 516106 h 812606"/>
                <a:gd name="connsiteX206" fmla="*/ 1580 w 12346891"/>
                <a:gd name="connsiteY206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48317 w 12346893"/>
                <a:gd name="connsiteY20" fmla="*/ 177230 h 812606"/>
                <a:gd name="connsiteX21" fmla="*/ 1911979 w 12346893"/>
                <a:gd name="connsiteY21" fmla="*/ 258678 h 812606"/>
                <a:gd name="connsiteX22" fmla="*/ 1953257 w 12346893"/>
                <a:gd name="connsiteY22" fmla="*/ 229401 h 812606"/>
                <a:gd name="connsiteX23" fmla="*/ 2226830 w 12346893"/>
                <a:gd name="connsiteY23" fmla="*/ 151996 h 812606"/>
                <a:gd name="connsiteX24" fmla="*/ 2597257 w 12346893"/>
                <a:gd name="connsiteY24" fmla="*/ 300592 h 812606"/>
                <a:gd name="connsiteX25" fmla="*/ 2645463 w 12346893"/>
                <a:gd name="connsiteY25" fmla="*/ 347931 h 812606"/>
                <a:gd name="connsiteX26" fmla="*/ 2649777 w 12346893"/>
                <a:gd name="connsiteY26" fmla="*/ 339308 h 812606"/>
                <a:gd name="connsiteX27" fmla="*/ 2659313 w 12346893"/>
                <a:gd name="connsiteY27" fmla="*/ 356972 h 812606"/>
                <a:gd name="connsiteX28" fmla="*/ 3099142 w 12346893"/>
                <a:gd name="connsiteY28" fmla="*/ 644298 h 812606"/>
                <a:gd name="connsiteX29" fmla="*/ 3522204 w 12346893"/>
                <a:gd name="connsiteY29" fmla="*/ 383865 h 812606"/>
                <a:gd name="connsiteX30" fmla="*/ 3522456 w 12346893"/>
                <a:gd name="connsiteY30" fmla="*/ 383456 h 812606"/>
                <a:gd name="connsiteX31" fmla="*/ 3523948 w 12346893"/>
                <a:gd name="connsiteY31" fmla="*/ 380362 h 812606"/>
                <a:gd name="connsiteX32" fmla="*/ 3550734 w 12346893"/>
                <a:gd name="connsiteY32" fmla="*/ 332392 h 812606"/>
                <a:gd name="connsiteX33" fmla="*/ 3563989 w 12346893"/>
                <a:gd name="connsiteY33" fmla="*/ 311757 h 812606"/>
                <a:gd name="connsiteX34" fmla="*/ 3581479 w 12346893"/>
                <a:gd name="connsiteY34" fmla="*/ 271321 h 812606"/>
                <a:gd name="connsiteX35" fmla="*/ 3573787 w 12346893"/>
                <a:gd name="connsiteY35" fmla="*/ 296505 h 812606"/>
                <a:gd name="connsiteX36" fmla="*/ 3579897 w 12346893"/>
                <a:gd name="connsiteY36" fmla="*/ 286993 h 812606"/>
                <a:gd name="connsiteX37" fmla="*/ 4071649 w 12346893"/>
                <a:gd name="connsiteY37" fmla="*/ 3 h 812606"/>
                <a:gd name="connsiteX38" fmla="*/ 4442076 w 12346893"/>
                <a:gd name="connsiteY38" fmla="*/ 148599 h 812606"/>
                <a:gd name="connsiteX39" fmla="*/ 4490282 w 12346893"/>
                <a:gd name="connsiteY39" fmla="*/ 195938 h 812606"/>
                <a:gd name="connsiteX40" fmla="*/ 4494596 w 12346893"/>
                <a:gd name="connsiteY40" fmla="*/ 187314 h 812606"/>
                <a:gd name="connsiteX41" fmla="*/ 4504132 w 12346893"/>
                <a:gd name="connsiteY41" fmla="*/ 204979 h 812606"/>
                <a:gd name="connsiteX42" fmla="*/ 4943961 w 12346893"/>
                <a:gd name="connsiteY42" fmla="*/ 492304 h 812606"/>
                <a:gd name="connsiteX43" fmla="*/ 5209571 w 12346893"/>
                <a:gd name="connsiteY43" fmla="*/ 401517 h 812606"/>
                <a:gd name="connsiteX44" fmla="*/ 5254775 w 12346893"/>
                <a:gd name="connsiteY44" fmla="*/ 363608 h 812606"/>
                <a:gd name="connsiteX45" fmla="*/ 5260352 w 12346893"/>
                <a:gd name="connsiteY45" fmla="*/ 356532 h 812606"/>
                <a:gd name="connsiteX46" fmla="*/ 5294481 w 12346893"/>
                <a:gd name="connsiteY46" fmla="*/ 323694 h 812606"/>
                <a:gd name="connsiteX47" fmla="*/ 5319553 w 12346893"/>
                <a:gd name="connsiteY47" fmla="*/ 296655 h 812606"/>
                <a:gd name="connsiteX48" fmla="*/ 5408788 w 12346893"/>
                <a:gd name="connsiteY48" fmla="*/ 159811 h 812606"/>
                <a:gd name="connsiteX49" fmla="*/ 5426298 w 12346893"/>
                <a:gd name="connsiteY49" fmla="*/ 119327 h 812606"/>
                <a:gd name="connsiteX50" fmla="*/ 5408614 w 12346893"/>
                <a:gd name="connsiteY50" fmla="*/ 177228 h 812606"/>
                <a:gd name="connsiteX51" fmla="*/ 5372276 w 12346893"/>
                <a:gd name="connsiteY51" fmla="*/ 258677 h 812606"/>
                <a:gd name="connsiteX52" fmla="*/ 5413555 w 12346893"/>
                <a:gd name="connsiteY52" fmla="*/ 229399 h 812606"/>
                <a:gd name="connsiteX53" fmla="*/ 5687128 w 12346893"/>
                <a:gd name="connsiteY53" fmla="*/ 151994 h 812606"/>
                <a:gd name="connsiteX54" fmla="*/ 6057555 w 12346893"/>
                <a:gd name="connsiteY54" fmla="*/ 300590 h 812606"/>
                <a:gd name="connsiteX55" fmla="*/ 6105761 w 12346893"/>
                <a:gd name="connsiteY55" fmla="*/ 347929 h 812606"/>
                <a:gd name="connsiteX56" fmla="*/ 6110075 w 12346893"/>
                <a:gd name="connsiteY56" fmla="*/ 339306 h 812606"/>
                <a:gd name="connsiteX57" fmla="*/ 6119611 w 12346893"/>
                <a:gd name="connsiteY57" fmla="*/ 356970 h 812606"/>
                <a:gd name="connsiteX58" fmla="*/ 6559439 w 12346893"/>
                <a:gd name="connsiteY58" fmla="*/ 644296 h 812606"/>
                <a:gd name="connsiteX59" fmla="*/ 6982502 w 12346893"/>
                <a:gd name="connsiteY59" fmla="*/ 383863 h 812606"/>
                <a:gd name="connsiteX60" fmla="*/ 6982753 w 12346893"/>
                <a:gd name="connsiteY60" fmla="*/ 383454 h 812606"/>
                <a:gd name="connsiteX61" fmla="*/ 6984246 w 12346893"/>
                <a:gd name="connsiteY61" fmla="*/ 380360 h 812606"/>
                <a:gd name="connsiteX62" fmla="*/ 7011032 w 12346893"/>
                <a:gd name="connsiteY62" fmla="*/ 332390 h 812606"/>
                <a:gd name="connsiteX63" fmla="*/ 7024286 w 12346893"/>
                <a:gd name="connsiteY63" fmla="*/ 311755 h 812606"/>
                <a:gd name="connsiteX64" fmla="*/ 7041777 w 12346893"/>
                <a:gd name="connsiteY64" fmla="*/ 271319 h 812606"/>
                <a:gd name="connsiteX65" fmla="*/ 7034085 w 12346893"/>
                <a:gd name="connsiteY65" fmla="*/ 296503 h 812606"/>
                <a:gd name="connsiteX66" fmla="*/ 7040195 w 12346893"/>
                <a:gd name="connsiteY66" fmla="*/ 286991 h 812606"/>
                <a:gd name="connsiteX67" fmla="*/ 7531947 w 12346893"/>
                <a:gd name="connsiteY67" fmla="*/ 1 h 812606"/>
                <a:gd name="connsiteX68" fmla="*/ 7902374 w 12346893"/>
                <a:gd name="connsiteY68" fmla="*/ 148597 h 812606"/>
                <a:gd name="connsiteX69" fmla="*/ 7950580 w 12346893"/>
                <a:gd name="connsiteY69" fmla="*/ 195936 h 812606"/>
                <a:gd name="connsiteX70" fmla="*/ 7954894 w 12346893"/>
                <a:gd name="connsiteY70" fmla="*/ 187312 h 812606"/>
                <a:gd name="connsiteX71" fmla="*/ 7964430 w 12346893"/>
                <a:gd name="connsiteY71" fmla="*/ 204977 h 812606"/>
                <a:gd name="connsiteX72" fmla="*/ 8404258 w 12346893"/>
                <a:gd name="connsiteY72" fmla="*/ 492302 h 812606"/>
                <a:gd name="connsiteX73" fmla="*/ 8669869 w 12346893"/>
                <a:gd name="connsiteY73" fmla="*/ 401515 h 812606"/>
                <a:gd name="connsiteX74" fmla="*/ 8715076 w 12346893"/>
                <a:gd name="connsiteY74" fmla="*/ 363604 h 812606"/>
                <a:gd name="connsiteX75" fmla="*/ 8720650 w 12346893"/>
                <a:gd name="connsiteY75" fmla="*/ 356531 h 812606"/>
                <a:gd name="connsiteX76" fmla="*/ 8754770 w 12346893"/>
                <a:gd name="connsiteY76" fmla="*/ 323702 h 812606"/>
                <a:gd name="connsiteX77" fmla="*/ 8779851 w 12346893"/>
                <a:gd name="connsiteY77" fmla="*/ 296653 h 812606"/>
                <a:gd name="connsiteX78" fmla="*/ 8869086 w 12346893"/>
                <a:gd name="connsiteY78" fmla="*/ 159809 h 812606"/>
                <a:gd name="connsiteX79" fmla="*/ 8886596 w 12346893"/>
                <a:gd name="connsiteY79" fmla="*/ 119325 h 812606"/>
                <a:gd name="connsiteX80" fmla="*/ 8868912 w 12346893"/>
                <a:gd name="connsiteY80" fmla="*/ 177226 h 812606"/>
                <a:gd name="connsiteX81" fmla="*/ 8832573 w 12346893"/>
                <a:gd name="connsiteY81" fmla="*/ 258676 h 812606"/>
                <a:gd name="connsiteX82" fmla="*/ 8873853 w 12346893"/>
                <a:gd name="connsiteY82" fmla="*/ 229399 h 812606"/>
                <a:gd name="connsiteX83" fmla="*/ 9147426 w 12346893"/>
                <a:gd name="connsiteY83" fmla="*/ 151993 h 812606"/>
                <a:gd name="connsiteX84" fmla="*/ 9517853 w 12346893"/>
                <a:gd name="connsiteY84" fmla="*/ 300589 h 812606"/>
                <a:gd name="connsiteX85" fmla="*/ 9566059 w 12346893"/>
                <a:gd name="connsiteY85" fmla="*/ 347928 h 812606"/>
                <a:gd name="connsiteX86" fmla="*/ 9570373 w 12346893"/>
                <a:gd name="connsiteY86" fmla="*/ 339305 h 812606"/>
                <a:gd name="connsiteX87" fmla="*/ 9579908 w 12346893"/>
                <a:gd name="connsiteY87" fmla="*/ 356969 h 812606"/>
                <a:gd name="connsiteX88" fmla="*/ 10019738 w 12346893"/>
                <a:gd name="connsiteY88" fmla="*/ 644295 h 812606"/>
                <a:gd name="connsiteX89" fmla="*/ 10442800 w 12346893"/>
                <a:gd name="connsiteY89" fmla="*/ 383862 h 812606"/>
                <a:gd name="connsiteX90" fmla="*/ 10443052 w 12346893"/>
                <a:gd name="connsiteY90" fmla="*/ 383453 h 812606"/>
                <a:gd name="connsiteX91" fmla="*/ 10444544 w 12346893"/>
                <a:gd name="connsiteY91" fmla="*/ 380359 h 812606"/>
                <a:gd name="connsiteX92" fmla="*/ 10471330 w 12346893"/>
                <a:gd name="connsiteY92" fmla="*/ 332389 h 812606"/>
                <a:gd name="connsiteX93" fmla="*/ 10484585 w 12346893"/>
                <a:gd name="connsiteY93" fmla="*/ 311754 h 812606"/>
                <a:gd name="connsiteX94" fmla="*/ 10502074 w 12346893"/>
                <a:gd name="connsiteY94" fmla="*/ 271318 h 812606"/>
                <a:gd name="connsiteX95" fmla="*/ 10494383 w 12346893"/>
                <a:gd name="connsiteY95" fmla="*/ 296502 h 812606"/>
                <a:gd name="connsiteX96" fmla="*/ 10500493 w 12346893"/>
                <a:gd name="connsiteY96" fmla="*/ 286990 h 812606"/>
                <a:gd name="connsiteX97" fmla="*/ 10992245 w 12346893"/>
                <a:gd name="connsiteY97" fmla="*/ 0 h 812606"/>
                <a:gd name="connsiteX98" fmla="*/ 11362672 w 12346893"/>
                <a:gd name="connsiteY98" fmla="*/ 148596 h 812606"/>
                <a:gd name="connsiteX99" fmla="*/ 11410878 w 12346893"/>
                <a:gd name="connsiteY99" fmla="*/ 195935 h 812606"/>
                <a:gd name="connsiteX100" fmla="*/ 11415192 w 12346893"/>
                <a:gd name="connsiteY100" fmla="*/ 187311 h 812606"/>
                <a:gd name="connsiteX101" fmla="*/ 11424728 w 12346893"/>
                <a:gd name="connsiteY101" fmla="*/ 204976 h 812606"/>
                <a:gd name="connsiteX102" fmla="*/ 11864557 w 12346893"/>
                <a:gd name="connsiteY102" fmla="*/ 492302 h 812606"/>
                <a:gd name="connsiteX103" fmla="*/ 12329384 w 12346893"/>
                <a:gd name="connsiteY103" fmla="*/ 159808 h 812606"/>
                <a:gd name="connsiteX104" fmla="*/ 12346893 w 12346893"/>
                <a:gd name="connsiteY104" fmla="*/ 119324 h 812606"/>
                <a:gd name="connsiteX105" fmla="*/ 12329210 w 12346893"/>
                <a:gd name="connsiteY105" fmla="*/ 177225 h 812606"/>
                <a:gd name="connsiteX106" fmla="*/ 11735544 w 12346893"/>
                <a:gd name="connsiteY106" fmla="*/ 660610 h 812606"/>
                <a:gd name="connsiteX107" fmla="*/ 11365117 w 12346893"/>
                <a:gd name="connsiteY107" fmla="*/ 512014 h 812606"/>
                <a:gd name="connsiteX108" fmla="*/ 11316911 w 12346893"/>
                <a:gd name="connsiteY108" fmla="*/ 464675 h 812606"/>
                <a:gd name="connsiteX109" fmla="*/ 11312596 w 12346893"/>
                <a:gd name="connsiteY109" fmla="*/ 473298 h 812606"/>
                <a:gd name="connsiteX110" fmla="*/ 11303061 w 12346893"/>
                <a:gd name="connsiteY110" fmla="*/ 455634 h 812606"/>
                <a:gd name="connsiteX111" fmla="*/ 10863232 w 12346893"/>
                <a:gd name="connsiteY111" fmla="*/ 168308 h 812606"/>
                <a:gd name="connsiteX112" fmla="*/ 10440170 w 12346893"/>
                <a:gd name="connsiteY112" fmla="*/ 428741 h 812606"/>
                <a:gd name="connsiteX113" fmla="*/ 10439918 w 12346893"/>
                <a:gd name="connsiteY113" fmla="*/ 429150 h 812606"/>
                <a:gd name="connsiteX114" fmla="*/ 10438426 w 12346893"/>
                <a:gd name="connsiteY114" fmla="*/ 432244 h 812606"/>
                <a:gd name="connsiteX115" fmla="*/ 10411639 w 12346893"/>
                <a:gd name="connsiteY115" fmla="*/ 480214 h 812606"/>
                <a:gd name="connsiteX116" fmla="*/ 10398385 w 12346893"/>
                <a:gd name="connsiteY116" fmla="*/ 500849 h 812606"/>
                <a:gd name="connsiteX117" fmla="*/ 10380895 w 12346893"/>
                <a:gd name="connsiteY117" fmla="*/ 541285 h 812606"/>
                <a:gd name="connsiteX118" fmla="*/ 10388586 w 12346893"/>
                <a:gd name="connsiteY118" fmla="*/ 516101 h 812606"/>
                <a:gd name="connsiteX119" fmla="*/ 10382477 w 12346893"/>
                <a:gd name="connsiteY119" fmla="*/ 525613 h 812606"/>
                <a:gd name="connsiteX120" fmla="*/ 9890724 w 12346893"/>
                <a:gd name="connsiteY120" fmla="*/ 812603 h 812606"/>
                <a:gd name="connsiteX121" fmla="*/ 9520297 w 12346893"/>
                <a:gd name="connsiteY121" fmla="*/ 664007 h 812606"/>
                <a:gd name="connsiteX122" fmla="*/ 9472091 w 12346893"/>
                <a:gd name="connsiteY122" fmla="*/ 616668 h 812606"/>
                <a:gd name="connsiteX123" fmla="*/ 9467777 w 12346893"/>
                <a:gd name="connsiteY123" fmla="*/ 625292 h 812606"/>
                <a:gd name="connsiteX124" fmla="*/ 9458242 w 12346893"/>
                <a:gd name="connsiteY124" fmla="*/ 607627 h 812606"/>
                <a:gd name="connsiteX125" fmla="*/ 9018413 w 12346893"/>
                <a:gd name="connsiteY125" fmla="*/ 320302 h 812606"/>
                <a:gd name="connsiteX126" fmla="*/ 8752802 w 12346893"/>
                <a:gd name="connsiteY126" fmla="*/ 411089 h 812606"/>
                <a:gd name="connsiteX127" fmla="*/ 8707595 w 12346893"/>
                <a:gd name="connsiteY127" fmla="*/ 449000 h 812606"/>
                <a:gd name="connsiteX128" fmla="*/ 8702022 w 12346893"/>
                <a:gd name="connsiteY128" fmla="*/ 456073 h 812606"/>
                <a:gd name="connsiteX129" fmla="*/ 8667901 w 12346893"/>
                <a:gd name="connsiteY129" fmla="*/ 488902 h 812606"/>
                <a:gd name="connsiteX130" fmla="*/ 8642820 w 12346893"/>
                <a:gd name="connsiteY130" fmla="*/ 515951 h 812606"/>
                <a:gd name="connsiteX131" fmla="*/ 8553585 w 12346893"/>
                <a:gd name="connsiteY131" fmla="*/ 652795 h 812606"/>
                <a:gd name="connsiteX132" fmla="*/ 8536075 w 12346893"/>
                <a:gd name="connsiteY132" fmla="*/ 693279 h 812606"/>
                <a:gd name="connsiteX133" fmla="*/ 8553759 w 12346893"/>
                <a:gd name="connsiteY133" fmla="*/ 635378 h 812606"/>
                <a:gd name="connsiteX134" fmla="*/ 8590098 w 12346893"/>
                <a:gd name="connsiteY134" fmla="*/ 553928 h 812606"/>
                <a:gd name="connsiteX135" fmla="*/ 8548818 w 12346893"/>
                <a:gd name="connsiteY135" fmla="*/ 583206 h 812606"/>
                <a:gd name="connsiteX136" fmla="*/ 8275246 w 12346893"/>
                <a:gd name="connsiteY136" fmla="*/ 660611 h 812606"/>
                <a:gd name="connsiteX137" fmla="*/ 7904819 w 12346893"/>
                <a:gd name="connsiteY137" fmla="*/ 512015 h 812606"/>
                <a:gd name="connsiteX138" fmla="*/ 7856612 w 12346893"/>
                <a:gd name="connsiteY138" fmla="*/ 464676 h 812606"/>
                <a:gd name="connsiteX139" fmla="*/ 7852299 w 12346893"/>
                <a:gd name="connsiteY139" fmla="*/ 473299 h 812606"/>
                <a:gd name="connsiteX140" fmla="*/ 7842763 w 12346893"/>
                <a:gd name="connsiteY140" fmla="*/ 455635 h 812606"/>
                <a:gd name="connsiteX141" fmla="*/ 7402933 w 12346893"/>
                <a:gd name="connsiteY141" fmla="*/ 168309 h 812606"/>
                <a:gd name="connsiteX142" fmla="*/ 6979871 w 12346893"/>
                <a:gd name="connsiteY142" fmla="*/ 428742 h 812606"/>
                <a:gd name="connsiteX143" fmla="*/ 6979620 w 12346893"/>
                <a:gd name="connsiteY143" fmla="*/ 429151 h 812606"/>
                <a:gd name="connsiteX144" fmla="*/ 6978128 w 12346893"/>
                <a:gd name="connsiteY144" fmla="*/ 432245 h 812606"/>
                <a:gd name="connsiteX145" fmla="*/ 6951342 w 12346893"/>
                <a:gd name="connsiteY145" fmla="*/ 480215 h 812606"/>
                <a:gd name="connsiteX146" fmla="*/ 6938086 w 12346893"/>
                <a:gd name="connsiteY146" fmla="*/ 500850 h 812606"/>
                <a:gd name="connsiteX147" fmla="*/ 6920597 w 12346893"/>
                <a:gd name="connsiteY147" fmla="*/ 541286 h 812606"/>
                <a:gd name="connsiteX148" fmla="*/ 6928288 w 12346893"/>
                <a:gd name="connsiteY148" fmla="*/ 516102 h 812606"/>
                <a:gd name="connsiteX149" fmla="*/ 6922178 w 12346893"/>
                <a:gd name="connsiteY149" fmla="*/ 525614 h 812606"/>
                <a:gd name="connsiteX150" fmla="*/ 6430427 w 12346893"/>
                <a:gd name="connsiteY150" fmla="*/ 812604 h 812606"/>
                <a:gd name="connsiteX151" fmla="*/ 6059999 w 12346893"/>
                <a:gd name="connsiteY151" fmla="*/ 664008 h 812606"/>
                <a:gd name="connsiteX152" fmla="*/ 6011793 w 12346893"/>
                <a:gd name="connsiteY152" fmla="*/ 616669 h 812606"/>
                <a:gd name="connsiteX153" fmla="*/ 6007479 w 12346893"/>
                <a:gd name="connsiteY153" fmla="*/ 625293 h 812606"/>
                <a:gd name="connsiteX154" fmla="*/ 5997944 w 12346893"/>
                <a:gd name="connsiteY154" fmla="*/ 607628 h 812606"/>
                <a:gd name="connsiteX155" fmla="*/ 5558114 w 12346893"/>
                <a:gd name="connsiteY155" fmla="*/ 320302 h 812606"/>
                <a:gd name="connsiteX156" fmla="*/ 5292505 w 12346893"/>
                <a:gd name="connsiteY156" fmla="*/ 411089 h 812606"/>
                <a:gd name="connsiteX157" fmla="*/ 5247300 w 12346893"/>
                <a:gd name="connsiteY157" fmla="*/ 448999 h 812606"/>
                <a:gd name="connsiteX158" fmla="*/ 5241724 w 12346893"/>
                <a:gd name="connsiteY158" fmla="*/ 456075 h 812606"/>
                <a:gd name="connsiteX159" fmla="*/ 5207594 w 12346893"/>
                <a:gd name="connsiteY159" fmla="*/ 488913 h 812606"/>
                <a:gd name="connsiteX160" fmla="*/ 5182522 w 12346893"/>
                <a:gd name="connsiteY160" fmla="*/ 515952 h 812606"/>
                <a:gd name="connsiteX161" fmla="*/ 5093287 w 12346893"/>
                <a:gd name="connsiteY161" fmla="*/ 652796 h 812606"/>
                <a:gd name="connsiteX162" fmla="*/ 5129799 w 12346893"/>
                <a:gd name="connsiteY162" fmla="*/ 553930 h 812606"/>
                <a:gd name="connsiteX163" fmla="*/ 5088520 w 12346893"/>
                <a:gd name="connsiteY163" fmla="*/ 583208 h 812606"/>
                <a:gd name="connsiteX164" fmla="*/ 4814948 w 12346893"/>
                <a:gd name="connsiteY164" fmla="*/ 660613 h 812606"/>
                <a:gd name="connsiteX165" fmla="*/ 4444521 w 12346893"/>
                <a:gd name="connsiteY165" fmla="*/ 512017 h 812606"/>
                <a:gd name="connsiteX166" fmla="*/ 4396314 w 12346893"/>
                <a:gd name="connsiteY166" fmla="*/ 464678 h 812606"/>
                <a:gd name="connsiteX167" fmla="*/ 4392001 w 12346893"/>
                <a:gd name="connsiteY167" fmla="*/ 473301 h 812606"/>
                <a:gd name="connsiteX168" fmla="*/ 4382465 w 12346893"/>
                <a:gd name="connsiteY168" fmla="*/ 455637 h 812606"/>
                <a:gd name="connsiteX169" fmla="*/ 3942636 w 12346893"/>
                <a:gd name="connsiteY169" fmla="*/ 168311 h 812606"/>
                <a:gd name="connsiteX170" fmla="*/ 3519574 w 12346893"/>
                <a:gd name="connsiteY170" fmla="*/ 428744 h 812606"/>
                <a:gd name="connsiteX171" fmla="*/ 3519322 w 12346893"/>
                <a:gd name="connsiteY171" fmla="*/ 429153 h 812606"/>
                <a:gd name="connsiteX172" fmla="*/ 3517830 w 12346893"/>
                <a:gd name="connsiteY172" fmla="*/ 432247 h 812606"/>
                <a:gd name="connsiteX173" fmla="*/ 3491044 w 12346893"/>
                <a:gd name="connsiteY173" fmla="*/ 480217 h 812606"/>
                <a:gd name="connsiteX174" fmla="*/ 3477788 w 12346893"/>
                <a:gd name="connsiteY174" fmla="*/ 500852 h 812606"/>
                <a:gd name="connsiteX175" fmla="*/ 3460299 w 12346893"/>
                <a:gd name="connsiteY175" fmla="*/ 541288 h 812606"/>
                <a:gd name="connsiteX176" fmla="*/ 3467991 w 12346893"/>
                <a:gd name="connsiteY176" fmla="*/ 516104 h 812606"/>
                <a:gd name="connsiteX177" fmla="*/ 3461880 w 12346893"/>
                <a:gd name="connsiteY177" fmla="*/ 525616 h 812606"/>
                <a:gd name="connsiteX178" fmla="*/ 2970129 w 12346893"/>
                <a:gd name="connsiteY178" fmla="*/ 812606 h 812606"/>
                <a:gd name="connsiteX179" fmla="*/ 2599702 w 12346893"/>
                <a:gd name="connsiteY179" fmla="*/ 664010 h 812606"/>
                <a:gd name="connsiteX180" fmla="*/ 2551495 w 12346893"/>
                <a:gd name="connsiteY180" fmla="*/ 616671 h 812606"/>
                <a:gd name="connsiteX181" fmla="*/ 2547182 w 12346893"/>
                <a:gd name="connsiteY181" fmla="*/ 625295 h 812606"/>
                <a:gd name="connsiteX182" fmla="*/ 2537646 w 12346893"/>
                <a:gd name="connsiteY182" fmla="*/ 607630 h 812606"/>
                <a:gd name="connsiteX183" fmla="*/ 2097817 w 12346893"/>
                <a:gd name="connsiteY183" fmla="*/ 320304 h 812606"/>
                <a:gd name="connsiteX184" fmla="*/ 1832207 w 12346893"/>
                <a:gd name="connsiteY184" fmla="*/ 411091 h 812606"/>
                <a:gd name="connsiteX185" fmla="*/ 1787003 w 12346893"/>
                <a:gd name="connsiteY185" fmla="*/ 449001 h 812606"/>
                <a:gd name="connsiteX186" fmla="*/ 1781426 w 12346893"/>
                <a:gd name="connsiteY186" fmla="*/ 456077 h 812606"/>
                <a:gd name="connsiteX187" fmla="*/ 1747297 w 12346893"/>
                <a:gd name="connsiteY187" fmla="*/ 488915 h 812606"/>
                <a:gd name="connsiteX188" fmla="*/ 1722225 w 12346893"/>
                <a:gd name="connsiteY188" fmla="*/ 515954 h 812606"/>
                <a:gd name="connsiteX189" fmla="*/ 1632990 w 12346893"/>
                <a:gd name="connsiteY189" fmla="*/ 652798 h 812606"/>
                <a:gd name="connsiteX190" fmla="*/ 1669501 w 12346893"/>
                <a:gd name="connsiteY190" fmla="*/ 553933 h 812606"/>
                <a:gd name="connsiteX191" fmla="*/ 1628223 w 12346893"/>
                <a:gd name="connsiteY191" fmla="*/ 583210 h 812606"/>
                <a:gd name="connsiteX192" fmla="*/ 1354650 w 12346893"/>
                <a:gd name="connsiteY192" fmla="*/ 660615 h 812606"/>
                <a:gd name="connsiteX193" fmla="*/ 984223 w 12346893"/>
                <a:gd name="connsiteY193" fmla="*/ 512019 h 812606"/>
                <a:gd name="connsiteX194" fmla="*/ 936017 w 12346893"/>
                <a:gd name="connsiteY194" fmla="*/ 464680 h 812606"/>
                <a:gd name="connsiteX195" fmla="*/ 931703 w 12346893"/>
                <a:gd name="connsiteY195" fmla="*/ 473303 h 812606"/>
                <a:gd name="connsiteX196" fmla="*/ 922167 w 12346893"/>
                <a:gd name="connsiteY196" fmla="*/ 455639 h 812606"/>
                <a:gd name="connsiteX197" fmla="*/ 482338 w 12346893"/>
                <a:gd name="connsiteY197" fmla="*/ 168313 h 812606"/>
                <a:gd name="connsiteX198" fmla="*/ 59276 w 12346893"/>
                <a:gd name="connsiteY198" fmla="*/ 428746 h 812606"/>
                <a:gd name="connsiteX199" fmla="*/ 59024 w 12346893"/>
                <a:gd name="connsiteY199" fmla="*/ 429155 h 812606"/>
                <a:gd name="connsiteX200" fmla="*/ 57532 w 12346893"/>
                <a:gd name="connsiteY200" fmla="*/ 432249 h 812606"/>
                <a:gd name="connsiteX201" fmla="*/ 30746 w 12346893"/>
                <a:gd name="connsiteY201" fmla="*/ 480219 h 812606"/>
                <a:gd name="connsiteX202" fmla="*/ 17490 w 12346893"/>
                <a:gd name="connsiteY202" fmla="*/ 500854 h 812606"/>
                <a:gd name="connsiteX203" fmla="*/ 1 w 12346893"/>
                <a:gd name="connsiteY203" fmla="*/ 541290 h 812606"/>
                <a:gd name="connsiteX204" fmla="*/ 7693 w 12346893"/>
                <a:gd name="connsiteY204" fmla="*/ 516106 h 812606"/>
                <a:gd name="connsiteX205" fmla="*/ 1582 w 12346893"/>
                <a:gd name="connsiteY205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859253 w 12346891"/>
                <a:gd name="connsiteY19" fmla="*/ 296657 h 812606"/>
                <a:gd name="connsiteX20" fmla="*/ 1948315 w 12346891"/>
                <a:gd name="connsiteY20" fmla="*/ 177230 h 812606"/>
                <a:gd name="connsiteX21" fmla="*/ 1911977 w 12346891"/>
                <a:gd name="connsiteY21" fmla="*/ 258678 h 812606"/>
                <a:gd name="connsiteX22" fmla="*/ 1953255 w 12346891"/>
                <a:gd name="connsiteY22" fmla="*/ 229401 h 812606"/>
                <a:gd name="connsiteX23" fmla="*/ 2226828 w 12346891"/>
                <a:gd name="connsiteY23" fmla="*/ 151996 h 812606"/>
                <a:gd name="connsiteX24" fmla="*/ 2597255 w 12346891"/>
                <a:gd name="connsiteY24" fmla="*/ 300592 h 812606"/>
                <a:gd name="connsiteX25" fmla="*/ 2645461 w 12346891"/>
                <a:gd name="connsiteY25" fmla="*/ 347931 h 812606"/>
                <a:gd name="connsiteX26" fmla="*/ 2649775 w 12346891"/>
                <a:gd name="connsiteY26" fmla="*/ 339308 h 812606"/>
                <a:gd name="connsiteX27" fmla="*/ 2659311 w 12346891"/>
                <a:gd name="connsiteY27" fmla="*/ 356972 h 812606"/>
                <a:gd name="connsiteX28" fmla="*/ 3099140 w 12346891"/>
                <a:gd name="connsiteY28" fmla="*/ 644298 h 812606"/>
                <a:gd name="connsiteX29" fmla="*/ 3522202 w 12346891"/>
                <a:gd name="connsiteY29" fmla="*/ 383865 h 812606"/>
                <a:gd name="connsiteX30" fmla="*/ 3522454 w 12346891"/>
                <a:gd name="connsiteY30" fmla="*/ 383456 h 812606"/>
                <a:gd name="connsiteX31" fmla="*/ 3523946 w 12346891"/>
                <a:gd name="connsiteY31" fmla="*/ 380362 h 812606"/>
                <a:gd name="connsiteX32" fmla="*/ 3550732 w 12346891"/>
                <a:gd name="connsiteY32" fmla="*/ 332392 h 812606"/>
                <a:gd name="connsiteX33" fmla="*/ 3563987 w 12346891"/>
                <a:gd name="connsiteY33" fmla="*/ 311757 h 812606"/>
                <a:gd name="connsiteX34" fmla="*/ 3581477 w 12346891"/>
                <a:gd name="connsiteY34" fmla="*/ 271321 h 812606"/>
                <a:gd name="connsiteX35" fmla="*/ 3573785 w 12346891"/>
                <a:gd name="connsiteY35" fmla="*/ 296505 h 812606"/>
                <a:gd name="connsiteX36" fmla="*/ 3579895 w 12346891"/>
                <a:gd name="connsiteY36" fmla="*/ 286993 h 812606"/>
                <a:gd name="connsiteX37" fmla="*/ 4071647 w 12346891"/>
                <a:gd name="connsiteY37" fmla="*/ 3 h 812606"/>
                <a:gd name="connsiteX38" fmla="*/ 4442074 w 12346891"/>
                <a:gd name="connsiteY38" fmla="*/ 148599 h 812606"/>
                <a:gd name="connsiteX39" fmla="*/ 4490280 w 12346891"/>
                <a:gd name="connsiteY39" fmla="*/ 195938 h 812606"/>
                <a:gd name="connsiteX40" fmla="*/ 4494594 w 12346891"/>
                <a:gd name="connsiteY40" fmla="*/ 187314 h 812606"/>
                <a:gd name="connsiteX41" fmla="*/ 4504130 w 12346891"/>
                <a:gd name="connsiteY41" fmla="*/ 204979 h 812606"/>
                <a:gd name="connsiteX42" fmla="*/ 4943959 w 12346891"/>
                <a:gd name="connsiteY42" fmla="*/ 492304 h 812606"/>
                <a:gd name="connsiteX43" fmla="*/ 5209569 w 12346891"/>
                <a:gd name="connsiteY43" fmla="*/ 401517 h 812606"/>
                <a:gd name="connsiteX44" fmla="*/ 5254773 w 12346891"/>
                <a:gd name="connsiteY44" fmla="*/ 363608 h 812606"/>
                <a:gd name="connsiteX45" fmla="*/ 5260350 w 12346891"/>
                <a:gd name="connsiteY45" fmla="*/ 356532 h 812606"/>
                <a:gd name="connsiteX46" fmla="*/ 5294479 w 12346891"/>
                <a:gd name="connsiteY46" fmla="*/ 323694 h 812606"/>
                <a:gd name="connsiteX47" fmla="*/ 5319551 w 12346891"/>
                <a:gd name="connsiteY47" fmla="*/ 296655 h 812606"/>
                <a:gd name="connsiteX48" fmla="*/ 5426296 w 12346891"/>
                <a:gd name="connsiteY48" fmla="*/ 119327 h 812606"/>
                <a:gd name="connsiteX49" fmla="*/ 5408612 w 12346891"/>
                <a:gd name="connsiteY49" fmla="*/ 177228 h 812606"/>
                <a:gd name="connsiteX50" fmla="*/ 5372274 w 12346891"/>
                <a:gd name="connsiteY50" fmla="*/ 258677 h 812606"/>
                <a:gd name="connsiteX51" fmla="*/ 5413553 w 12346891"/>
                <a:gd name="connsiteY51" fmla="*/ 229399 h 812606"/>
                <a:gd name="connsiteX52" fmla="*/ 5687126 w 12346891"/>
                <a:gd name="connsiteY52" fmla="*/ 151994 h 812606"/>
                <a:gd name="connsiteX53" fmla="*/ 6057553 w 12346891"/>
                <a:gd name="connsiteY53" fmla="*/ 300590 h 812606"/>
                <a:gd name="connsiteX54" fmla="*/ 6105759 w 12346891"/>
                <a:gd name="connsiteY54" fmla="*/ 347929 h 812606"/>
                <a:gd name="connsiteX55" fmla="*/ 6110073 w 12346891"/>
                <a:gd name="connsiteY55" fmla="*/ 339306 h 812606"/>
                <a:gd name="connsiteX56" fmla="*/ 6119609 w 12346891"/>
                <a:gd name="connsiteY56" fmla="*/ 356970 h 812606"/>
                <a:gd name="connsiteX57" fmla="*/ 6559437 w 12346891"/>
                <a:gd name="connsiteY57" fmla="*/ 644296 h 812606"/>
                <a:gd name="connsiteX58" fmla="*/ 6982500 w 12346891"/>
                <a:gd name="connsiteY58" fmla="*/ 383863 h 812606"/>
                <a:gd name="connsiteX59" fmla="*/ 6982751 w 12346891"/>
                <a:gd name="connsiteY59" fmla="*/ 383454 h 812606"/>
                <a:gd name="connsiteX60" fmla="*/ 6984244 w 12346891"/>
                <a:gd name="connsiteY60" fmla="*/ 380360 h 812606"/>
                <a:gd name="connsiteX61" fmla="*/ 7011030 w 12346891"/>
                <a:gd name="connsiteY61" fmla="*/ 332390 h 812606"/>
                <a:gd name="connsiteX62" fmla="*/ 7024284 w 12346891"/>
                <a:gd name="connsiteY62" fmla="*/ 311755 h 812606"/>
                <a:gd name="connsiteX63" fmla="*/ 7041775 w 12346891"/>
                <a:gd name="connsiteY63" fmla="*/ 271319 h 812606"/>
                <a:gd name="connsiteX64" fmla="*/ 7034083 w 12346891"/>
                <a:gd name="connsiteY64" fmla="*/ 296503 h 812606"/>
                <a:gd name="connsiteX65" fmla="*/ 7040193 w 12346891"/>
                <a:gd name="connsiteY65" fmla="*/ 286991 h 812606"/>
                <a:gd name="connsiteX66" fmla="*/ 7531945 w 12346891"/>
                <a:gd name="connsiteY66" fmla="*/ 1 h 812606"/>
                <a:gd name="connsiteX67" fmla="*/ 7902372 w 12346891"/>
                <a:gd name="connsiteY67" fmla="*/ 148597 h 812606"/>
                <a:gd name="connsiteX68" fmla="*/ 7950578 w 12346891"/>
                <a:gd name="connsiteY68" fmla="*/ 195936 h 812606"/>
                <a:gd name="connsiteX69" fmla="*/ 7954892 w 12346891"/>
                <a:gd name="connsiteY69" fmla="*/ 187312 h 812606"/>
                <a:gd name="connsiteX70" fmla="*/ 7964428 w 12346891"/>
                <a:gd name="connsiteY70" fmla="*/ 204977 h 812606"/>
                <a:gd name="connsiteX71" fmla="*/ 8404256 w 12346891"/>
                <a:gd name="connsiteY71" fmla="*/ 492302 h 812606"/>
                <a:gd name="connsiteX72" fmla="*/ 8669867 w 12346891"/>
                <a:gd name="connsiteY72" fmla="*/ 401515 h 812606"/>
                <a:gd name="connsiteX73" fmla="*/ 8715074 w 12346891"/>
                <a:gd name="connsiteY73" fmla="*/ 363604 h 812606"/>
                <a:gd name="connsiteX74" fmla="*/ 8720648 w 12346891"/>
                <a:gd name="connsiteY74" fmla="*/ 356531 h 812606"/>
                <a:gd name="connsiteX75" fmla="*/ 8754768 w 12346891"/>
                <a:gd name="connsiteY75" fmla="*/ 323702 h 812606"/>
                <a:gd name="connsiteX76" fmla="*/ 8779849 w 12346891"/>
                <a:gd name="connsiteY76" fmla="*/ 296653 h 812606"/>
                <a:gd name="connsiteX77" fmla="*/ 8869084 w 12346891"/>
                <a:gd name="connsiteY77" fmla="*/ 159809 h 812606"/>
                <a:gd name="connsiteX78" fmla="*/ 8886594 w 12346891"/>
                <a:gd name="connsiteY78" fmla="*/ 119325 h 812606"/>
                <a:gd name="connsiteX79" fmla="*/ 8868910 w 12346891"/>
                <a:gd name="connsiteY79" fmla="*/ 177226 h 812606"/>
                <a:gd name="connsiteX80" fmla="*/ 8832571 w 12346891"/>
                <a:gd name="connsiteY80" fmla="*/ 258676 h 812606"/>
                <a:gd name="connsiteX81" fmla="*/ 8873851 w 12346891"/>
                <a:gd name="connsiteY81" fmla="*/ 229399 h 812606"/>
                <a:gd name="connsiteX82" fmla="*/ 9147424 w 12346891"/>
                <a:gd name="connsiteY82" fmla="*/ 151993 h 812606"/>
                <a:gd name="connsiteX83" fmla="*/ 9517851 w 12346891"/>
                <a:gd name="connsiteY83" fmla="*/ 300589 h 812606"/>
                <a:gd name="connsiteX84" fmla="*/ 9566057 w 12346891"/>
                <a:gd name="connsiteY84" fmla="*/ 347928 h 812606"/>
                <a:gd name="connsiteX85" fmla="*/ 9570371 w 12346891"/>
                <a:gd name="connsiteY85" fmla="*/ 339305 h 812606"/>
                <a:gd name="connsiteX86" fmla="*/ 9579906 w 12346891"/>
                <a:gd name="connsiteY86" fmla="*/ 356969 h 812606"/>
                <a:gd name="connsiteX87" fmla="*/ 10019736 w 12346891"/>
                <a:gd name="connsiteY87" fmla="*/ 644295 h 812606"/>
                <a:gd name="connsiteX88" fmla="*/ 10442798 w 12346891"/>
                <a:gd name="connsiteY88" fmla="*/ 383862 h 812606"/>
                <a:gd name="connsiteX89" fmla="*/ 10443050 w 12346891"/>
                <a:gd name="connsiteY89" fmla="*/ 383453 h 812606"/>
                <a:gd name="connsiteX90" fmla="*/ 10444542 w 12346891"/>
                <a:gd name="connsiteY90" fmla="*/ 380359 h 812606"/>
                <a:gd name="connsiteX91" fmla="*/ 10471328 w 12346891"/>
                <a:gd name="connsiteY91" fmla="*/ 332389 h 812606"/>
                <a:gd name="connsiteX92" fmla="*/ 10484583 w 12346891"/>
                <a:gd name="connsiteY92" fmla="*/ 311754 h 812606"/>
                <a:gd name="connsiteX93" fmla="*/ 10502072 w 12346891"/>
                <a:gd name="connsiteY93" fmla="*/ 271318 h 812606"/>
                <a:gd name="connsiteX94" fmla="*/ 10494381 w 12346891"/>
                <a:gd name="connsiteY94" fmla="*/ 296502 h 812606"/>
                <a:gd name="connsiteX95" fmla="*/ 10500491 w 12346891"/>
                <a:gd name="connsiteY95" fmla="*/ 286990 h 812606"/>
                <a:gd name="connsiteX96" fmla="*/ 10992243 w 12346891"/>
                <a:gd name="connsiteY96" fmla="*/ 0 h 812606"/>
                <a:gd name="connsiteX97" fmla="*/ 11362670 w 12346891"/>
                <a:gd name="connsiteY97" fmla="*/ 148596 h 812606"/>
                <a:gd name="connsiteX98" fmla="*/ 11410876 w 12346891"/>
                <a:gd name="connsiteY98" fmla="*/ 195935 h 812606"/>
                <a:gd name="connsiteX99" fmla="*/ 11415190 w 12346891"/>
                <a:gd name="connsiteY99" fmla="*/ 187311 h 812606"/>
                <a:gd name="connsiteX100" fmla="*/ 11424726 w 12346891"/>
                <a:gd name="connsiteY100" fmla="*/ 204976 h 812606"/>
                <a:gd name="connsiteX101" fmla="*/ 11864555 w 12346891"/>
                <a:gd name="connsiteY101" fmla="*/ 492302 h 812606"/>
                <a:gd name="connsiteX102" fmla="*/ 12329382 w 12346891"/>
                <a:gd name="connsiteY102" fmla="*/ 159808 h 812606"/>
                <a:gd name="connsiteX103" fmla="*/ 12346891 w 12346891"/>
                <a:gd name="connsiteY103" fmla="*/ 119324 h 812606"/>
                <a:gd name="connsiteX104" fmla="*/ 12329208 w 12346891"/>
                <a:gd name="connsiteY104" fmla="*/ 177225 h 812606"/>
                <a:gd name="connsiteX105" fmla="*/ 11735542 w 12346891"/>
                <a:gd name="connsiteY105" fmla="*/ 660610 h 812606"/>
                <a:gd name="connsiteX106" fmla="*/ 11365115 w 12346891"/>
                <a:gd name="connsiteY106" fmla="*/ 512014 h 812606"/>
                <a:gd name="connsiteX107" fmla="*/ 11316909 w 12346891"/>
                <a:gd name="connsiteY107" fmla="*/ 464675 h 812606"/>
                <a:gd name="connsiteX108" fmla="*/ 11312594 w 12346891"/>
                <a:gd name="connsiteY108" fmla="*/ 473298 h 812606"/>
                <a:gd name="connsiteX109" fmla="*/ 11303059 w 12346891"/>
                <a:gd name="connsiteY109" fmla="*/ 455634 h 812606"/>
                <a:gd name="connsiteX110" fmla="*/ 10863230 w 12346891"/>
                <a:gd name="connsiteY110" fmla="*/ 168308 h 812606"/>
                <a:gd name="connsiteX111" fmla="*/ 10440168 w 12346891"/>
                <a:gd name="connsiteY111" fmla="*/ 428741 h 812606"/>
                <a:gd name="connsiteX112" fmla="*/ 10439916 w 12346891"/>
                <a:gd name="connsiteY112" fmla="*/ 429150 h 812606"/>
                <a:gd name="connsiteX113" fmla="*/ 10438424 w 12346891"/>
                <a:gd name="connsiteY113" fmla="*/ 432244 h 812606"/>
                <a:gd name="connsiteX114" fmla="*/ 10411637 w 12346891"/>
                <a:gd name="connsiteY114" fmla="*/ 480214 h 812606"/>
                <a:gd name="connsiteX115" fmla="*/ 10398383 w 12346891"/>
                <a:gd name="connsiteY115" fmla="*/ 500849 h 812606"/>
                <a:gd name="connsiteX116" fmla="*/ 10380893 w 12346891"/>
                <a:gd name="connsiteY116" fmla="*/ 541285 h 812606"/>
                <a:gd name="connsiteX117" fmla="*/ 10388584 w 12346891"/>
                <a:gd name="connsiteY117" fmla="*/ 516101 h 812606"/>
                <a:gd name="connsiteX118" fmla="*/ 10382475 w 12346891"/>
                <a:gd name="connsiteY118" fmla="*/ 525613 h 812606"/>
                <a:gd name="connsiteX119" fmla="*/ 9890722 w 12346891"/>
                <a:gd name="connsiteY119" fmla="*/ 812603 h 812606"/>
                <a:gd name="connsiteX120" fmla="*/ 9520295 w 12346891"/>
                <a:gd name="connsiteY120" fmla="*/ 664007 h 812606"/>
                <a:gd name="connsiteX121" fmla="*/ 9472089 w 12346891"/>
                <a:gd name="connsiteY121" fmla="*/ 616668 h 812606"/>
                <a:gd name="connsiteX122" fmla="*/ 9467775 w 12346891"/>
                <a:gd name="connsiteY122" fmla="*/ 625292 h 812606"/>
                <a:gd name="connsiteX123" fmla="*/ 9458240 w 12346891"/>
                <a:gd name="connsiteY123" fmla="*/ 607627 h 812606"/>
                <a:gd name="connsiteX124" fmla="*/ 9018411 w 12346891"/>
                <a:gd name="connsiteY124" fmla="*/ 320302 h 812606"/>
                <a:gd name="connsiteX125" fmla="*/ 8752800 w 12346891"/>
                <a:gd name="connsiteY125" fmla="*/ 411089 h 812606"/>
                <a:gd name="connsiteX126" fmla="*/ 8707593 w 12346891"/>
                <a:gd name="connsiteY126" fmla="*/ 449000 h 812606"/>
                <a:gd name="connsiteX127" fmla="*/ 8702020 w 12346891"/>
                <a:gd name="connsiteY127" fmla="*/ 456073 h 812606"/>
                <a:gd name="connsiteX128" fmla="*/ 8667899 w 12346891"/>
                <a:gd name="connsiteY128" fmla="*/ 488902 h 812606"/>
                <a:gd name="connsiteX129" fmla="*/ 8642818 w 12346891"/>
                <a:gd name="connsiteY129" fmla="*/ 515951 h 812606"/>
                <a:gd name="connsiteX130" fmla="*/ 8553583 w 12346891"/>
                <a:gd name="connsiteY130" fmla="*/ 652795 h 812606"/>
                <a:gd name="connsiteX131" fmla="*/ 8536073 w 12346891"/>
                <a:gd name="connsiteY131" fmla="*/ 693279 h 812606"/>
                <a:gd name="connsiteX132" fmla="*/ 8553757 w 12346891"/>
                <a:gd name="connsiteY132" fmla="*/ 635378 h 812606"/>
                <a:gd name="connsiteX133" fmla="*/ 8590096 w 12346891"/>
                <a:gd name="connsiteY133" fmla="*/ 553928 h 812606"/>
                <a:gd name="connsiteX134" fmla="*/ 8548816 w 12346891"/>
                <a:gd name="connsiteY134" fmla="*/ 583206 h 812606"/>
                <a:gd name="connsiteX135" fmla="*/ 8275244 w 12346891"/>
                <a:gd name="connsiteY135" fmla="*/ 660611 h 812606"/>
                <a:gd name="connsiteX136" fmla="*/ 7904817 w 12346891"/>
                <a:gd name="connsiteY136" fmla="*/ 512015 h 812606"/>
                <a:gd name="connsiteX137" fmla="*/ 7856610 w 12346891"/>
                <a:gd name="connsiteY137" fmla="*/ 464676 h 812606"/>
                <a:gd name="connsiteX138" fmla="*/ 7852297 w 12346891"/>
                <a:gd name="connsiteY138" fmla="*/ 473299 h 812606"/>
                <a:gd name="connsiteX139" fmla="*/ 7842761 w 12346891"/>
                <a:gd name="connsiteY139" fmla="*/ 455635 h 812606"/>
                <a:gd name="connsiteX140" fmla="*/ 7402931 w 12346891"/>
                <a:gd name="connsiteY140" fmla="*/ 168309 h 812606"/>
                <a:gd name="connsiteX141" fmla="*/ 6979869 w 12346891"/>
                <a:gd name="connsiteY141" fmla="*/ 428742 h 812606"/>
                <a:gd name="connsiteX142" fmla="*/ 6979618 w 12346891"/>
                <a:gd name="connsiteY142" fmla="*/ 429151 h 812606"/>
                <a:gd name="connsiteX143" fmla="*/ 6978126 w 12346891"/>
                <a:gd name="connsiteY143" fmla="*/ 432245 h 812606"/>
                <a:gd name="connsiteX144" fmla="*/ 6951340 w 12346891"/>
                <a:gd name="connsiteY144" fmla="*/ 480215 h 812606"/>
                <a:gd name="connsiteX145" fmla="*/ 6938084 w 12346891"/>
                <a:gd name="connsiteY145" fmla="*/ 500850 h 812606"/>
                <a:gd name="connsiteX146" fmla="*/ 6920595 w 12346891"/>
                <a:gd name="connsiteY146" fmla="*/ 541286 h 812606"/>
                <a:gd name="connsiteX147" fmla="*/ 6928286 w 12346891"/>
                <a:gd name="connsiteY147" fmla="*/ 516102 h 812606"/>
                <a:gd name="connsiteX148" fmla="*/ 6922176 w 12346891"/>
                <a:gd name="connsiteY148" fmla="*/ 525614 h 812606"/>
                <a:gd name="connsiteX149" fmla="*/ 6430425 w 12346891"/>
                <a:gd name="connsiteY149" fmla="*/ 812604 h 812606"/>
                <a:gd name="connsiteX150" fmla="*/ 6059997 w 12346891"/>
                <a:gd name="connsiteY150" fmla="*/ 664008 h 812606"/>
                <a:gd name="connsiteX151" fmla="*/ 6011791 w 12346891"/>
                <a:gd name="connsiteY151" fmla="*/ 616669 h 812606"/>
                <a:gd name="connsiteX152" fmla="*/ 6007477 w 12346891"/>
                <a:gd name="connsiteY152" fmla="*/ 625293 h 812606"/>
                <a:gd name="connsiteX153" fmla="*/ 5997942 w 12346891"/>
                <a:gd name="connsiteY153" fmla="*/ 607628 h 812606"/>
                <a:gd name="connsiteX154" fmla="*/ 5558112 w 12346891"/>
                <a:gd name="connsiteY154" fmla="*/ 320302 h 812606"/>
                <a:gd name="connsiteX155" fmla="*/ 5292503 w 12346891"/>
                <a:gd name="connsiteY155" fmla="*/ 411089 h 812606"/>
                <a:gd name="connsiteX156" fmla="*/ 5247298 w 12346891"/>
                <a:gd name="connsiteY156" fmla="*/ 448999 h 812606"/>
                <a:gd name="connsiteX157" fmla="*/ 5241722 w 12346891"/>
                <a:gd name="connsiteY157" fmla="*/ 456075 h 812606"/>
                <a:gd name="connsiteX158" fmla="*/ 5207592 w 12346891"/>
                <a:gd name="connsiteY158" fmla="*/ 488913 h 812606"/>
                <a:gd name="connsiteX159" fmla="*/ 5182520 w 12346891"/>
                <a:gd name="connsiteY159" fmla="*/ 515952 h 812606"/>
                <a:gd name="connsiteX160" fmla="*/ 5093285 w 12346891"/>
                <a:gd name="connsiteY160" fmla="*/ 652796 h 812606"/>
                <a:gd name="connsiteX161" fmla="*/ 5129797 w 12346891"/>
                <a:gd name="connsiteY161" fmla="*/ 553930 h 812606"/>
                <a:gd name="connsiteX162" fmla="*/ 5088518 w 12346891"/>
                <a:gd name="connsiteY162" fmla="*/ 583208 h 812606"/>
                <a:gd name="connsiteX163" fmla="*/ 4814946 w 12346891"/>
                <a:gd name="connsiteY163" fmla="*/ 660613 h 812606"/>
                <a:gd name="connsiteX164" fmla="*/ 4444519 w 12346891"/>
                <a:gd name="connsiteY164" fmla="*/ 512017 h 812606"/>
                <a:gd name="connsiteX165" fmla="*/ 4396312 w 12346891"/>
                <a:gd name="connsiteY165" fmla="*/ 464678 h 812606"/>
                <a:gd name="connsiteX166" fmla="*/ 4391999 w 12346891"/>
                <a:gd name="connsiteY166" fmla="*/ 473301 h 812606"/>
                <a:gd name="connsiteX167" fmla="*/ 4382463 w 12346891"/>
                <a:gd name="connsiteY167" fmla="*/ 455637 h 812606"/>
                <a:gd name="connsiteX168" fmla="*/ 3942634 w 12346891"/>
                <a:gd name="connsiteY168" fmla="*/ 168311 h 812606"/>
                <a:gd name="connsiteX169" fmla="*/ 3519572 w 12346891"/>
                <a:gd name="connsiteY169" fmla="*/ 428744 h 812606"/>
                <a:gd name="connsiteX170" fmla="*/ 3519320 w 12346891"/>
                <a:gd name="connsiteY170" fmla="*/ 429153 h 812606"/>
                <a:gd name="connsiteX171" fmla="*/ 3517828 w 12346891"/>
                <a:gd name="connsiteY171" fmla="*/ 432247 h 812606"/>
                <a:gd name="connsiteX172" fmla="*/ 3491042 w 12346891"/>
                <a:gd name="connsiteY172" fmla="*/ 480217 h 812606"/>
                <a:gd name="connsiteX173" fmla="*/ 3477786 w 12346891"/>
                <a:gd name="connsiteY173" fmla="*/ 500852 h 812606"/>
                <a:gd name="connsiteX174" fmla="*/ 3460297 w 12346891"/>
                <a:gd name="connsiteY174" fmla="*/ 541288 h 812606"/>
                <a:gd name="connsiteX175" fmla="*/ 3467989 w 12346891"/>
                <a:gd name="connsiteY175" fmla="*/ 516104 h 812606"/>
                <a:gd name="connsiteX176" fmla="*/ 3461878 w 12346891"/>
                <a:gd name="connsiteY176" fmla="*/ 525616 h 812606"/>
                <a:gd name="connsiteX177" fmla="*/ 2970127 w 12346891"/>
                <a:gd name="connsiteY177" fmla="*/ 812606 h 812606"/>
                <a:gd name="connsiteX178" fmla="*/ 2599700 w 12346891"/>
                <a:gd name="connsiteY178" fmla="*/ 664010 h 812606"/>
                <a:gd name="connsiteX179" fmla="*/ 2551493 w 12346891"/>
                <a:gd name="connsiteY179" fmla="*/ 616671 h 812606"/>
                <a:gd name="connsiteX180" fmla="*/ 2547180 w 12346891"/>
                <a:gd name="connsiteY180" fmla="*/ 625295 h 812606"/>
                <a:gd name="connsiteX181" fmla="*/ 2537644 w 12346891"/>
                <a:gd name="connsiteY181" fmla="*/ 607630 h 812606"/>
                <a:gd name="connsiteX182" fmla="*/ 2097815 w 12346891"/>
                <a:gd name="connsiteY182" fmla="*/ 320304 h 812606"/>
                <a:gd name="connsiteX183" fmla="*/ 1832205 w 12346891"/>
                <a:gd name="connsiteY183" fmla="*/ 411091 h 812606"/>
                <a:gd name="connsiteX184" fmla="*/ 1787001 w 12346891"/>
                <a:gd name="connsiteY184" fmla="*/ 449001 h 812606"/>
                <a:gd name="connsiteX185" fmla="*/ 1781424 w 12346891"/>
                <a:gd name="connsiteY185" fmla="*/ 456077 h 812606"/>
                <a:gd name="connsiteX186" fmla="*/ 1747295 w 12346891"/>
                <a:gd name="connsiteY186" fmla="*/ 488915 h 812606"/>
                <a:gd name="connsiteX187" fmla="*/ 1722223 w 12346891"/>
                <a:gd name="connsiteY187" fmla="*/ 515954 h 812606"/>
                <a:gd name="connsiteX188" fmla="*/ 1632988 w 12346891"/>
                <a:gd name="connsiteY188" fmla="*/ 652798 h 812606"/>
                <a:gd name="connsiteX189" fmla="*/ 1669499 w 12346891"/>
                <a:gd name="connsiteY189" fmla="*/ 553933 h 812606"/>
                <a:gd name="connsiteX190" fmla="*/ 1628221 w 12346891"/>
                <a:gd name="connsiteY190" fmla="*/ 583210 h 812606"/>
                <a:gd name="connsiteX191" fmla="*/ 1354648 w 12346891"/>
                <a:gd name="connsiteY191" fmla="*/ 660615 h 812606"/>
                <a:gd name="connsiteX192" fmla="*/ 984221 w 12346891"/>
                <a:gd name="connsiteY192" fmla="*/ 512019 h 812606"/>
                <a:gd name="connsiteX193" fmla="*/ 936015 w 12346891"/>
                <a:gd name="connsiteY193" fmla="*/ 464680 h 812606"/>
                <a:gd name="connsiteX194" fmla="*/ 931701 w 12346891"/>
                <a:gd name="connsiteY194" fmla="*/ 473303 h 812606"/>
                <a:gd name="connsiteX195" fmla="*/ 922165 w 12346891"/>
                <a:gd name="connsiteY195" fmla="*/ 455639 h 812606"/>
                <a:gd name="connsiteX196" fmla="*/ 482336 w 12346891"/>
                <a:gd name="connsiteY196" fmla="*/ 168313 h 812606"/>
                <a:gd name="connsiteX197" fmla="*/ 59274 w 12346891"/>
                <a:gd name="connsiteY197" fmla="*/ 428746 h 812606"/>
                <a:gd name="connsiteX198" fmla="*/ 59022 w 12346891"/>
                <a:gd name="connsiteY198" fmla="*/ 429155 h 812606"/>
                <a:gd name="connsiteX199" fmla="*/ 57530 w 12346891"/>
                <a:gd name="connsiteY199" fmla="*/ 432249 h 812606"/>
                <a:gd name="connsiteX200" fmla="*/ 30744 w 12346891"/>
                <a:gd name="connsiteY200" fmla="*/ 480219 h 812606"/>
                <a:gd name="connsiteX201" fmla="*/ 17488 w 12346891"/>
                <a:gd name="connsiteY201" fmla="*/ 500854 h 812606"/>
                <a:gd name="connsiteX202" fmla="*/ -1 w 12346891"/>
                <a:gd name="connsiteY202" fmla="*/ 541290 h 812606"/>
                <a:gd name="connsiteX203" fmla="*/ 7691 w 12346891"/>
                <a:gd name="connsiteY203" fmla="*/ 516106 h 812606"/>
                <a:gd name="connsiteX204" fmla="*/ 1580 w 12346891"/>
                <a:gd name="connsiteY204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48317 w 12346893"/>
                <a:gd name="connsiteY20" fmla="*/ 177230 h 812606"/>
                <a:gd name="connsiteX21" fmla="*/ 1911979 w 12346893"/>
                <a:gd name="connsiteY21" fmla="*/ 258678 h 812606"/>
                <a:gd name="connsiteX22" fmla="*/ 1953257 w 12346893"/>
                <a:gd name="connsiteY22" fmla="*/ 229401 h 812606"/>
                <a:gd name="connsiteX23" fmla="*/ 2226830 w 12346893"/>
                <a:gd name="connsiteY23" fmla="*/ 151996 h 812606"/>
                <a:gd name="connsiteX24" fmla="*/ 2597257 w 12346893"/>
                <a:gd name="connsiteY24" fmla="*/ 300592 h 812606"/>
                <a:gd name="connsiteX25" fmla="*/ 2645463 w 12346893"/>
                <a:gd name="connsiteY25" fmla="*/ 347931 h 812606"/>
                <a:gd name="connsiteX26" fmla="*/ 2649777 w 12346893"/>
                <a:gd name="connsiteY26" fmla="*/ 339308 h 812606"/>
                <a:gd name="connsiteX27" fmla="*/ 2659313 w 12346893"/>
                <a:gd name="connsiteY27" fmla="*/ 356972 h 812606"/>
                <a:gd name="connsiteX28" fmla="*/ 3099142 w 12346893"/>
                <a:gd name="connsiteY28" fmla="*/ 644298 h 812606"/>
                <a:gd name="connsiteX29" fmla="*/ 3522204 w 12346893"/>
                <a:gd name="connsiteY29" fmla="*/ 383865 h 812606"/>
                <a:gd name="connsiteX30" fmla="*/ 3522456 w 12346893"/>
                <a:gd name="connsiteY30" fmla="*/ 383456 h 812606"/>
                <a:gd name="connsiteX31" fmla="*/ 3523948 w 12346893"/>
                <a:gd name="connsiteY31" fmla="*/ 380362 h 812606"/>
                <a:gd name="connsiteX32" fmla="*/ 3550734 w 12346893"/>
                <a:gd name="connsiteY32" fmla="*/ 332392 h 812606"/>
                <a:gd name="connsiteX33" fmla="*/ 3563989 w 12346893"/>
                <a:gd name="connsiteY33" fmla="*/ 311757 h 812606"/>
                <a:gd name="connsiteX34" fmla="*/ 3581479 w 12346893"/>
                <a:gd name="connsiteY34" fmla="*/ 271321 h 812606"/>
                <a:gd name="connsiteX35" fmla="*/ 3573787 w 12346893"/>
                <a:gd name="connsiteY35" fmla="*/ 296505 h 812606"/>
                <a:gd name="connsiteX36" fmla="*/ 3579897 w 12346893"/>
                <a:gd name="connsiteY36" fmla="*/ 286993 h 812606"/>
                <a:gd name="connsiteX37" fmla="*/ 4071649 w 12346893"/>
                <a:gd name="connsiteY37" fmla="*/ 3 h 812606"/>
                <a:gd name="connsiteX38" fmla="*/ 4442076 w 12346893"/>
                <a:gd name="connsiteY38" fmla="*/ 148599 h 812606"/>
                <a:gd name="connsiteX39" fmla="*/ 4490282 w 12346893"/>
                <a:gd name="connsiteY39" fmla="*/ 195938 h 812606"/>
                <a:gd name="connsiteX40" fmla="*/ 4494596 w 12346893"/>
                <a:gd name="connsiteY40" fmla="*/ 187314 h 812606"/>
                <a:gd name="connsiteX41" fmla="*/ 4504132 w 12346893"/>
                <a:gd name="connsiteY41" fmla="*/ 204979 h 812606"/>
                <a:gd name="connsiteX42" fmla="*/ 4943961 w 12346893"/>
                <a:gd name="connsiteY42" fmla="*/ 492304 h 812606"/>
                <a:gd name="connsiteX43" fmla="*/ 5209571 w 12346893"/>
                <a:gd name="connsiteY43" fmla="*/ 401517 h 812606"/>
                <a:gd name="connsiteX44" fmla="*/ 5254775 w 12346893"/>
                <a:gd name="connsiteY44" fmla="*/ 363608 h 812606"/>
                <a:gd name="connsiteX45" fmla="*/ 5260352 w 12346893"/>
                <a:gd name="connsiteY45" fmla="*/ 356532 h 812606"/>
                <a:gd name="connsiteX46" fmla="*/ 5294481 w 12346893"/>
                <a:gd name="connsiteY46" fmla="*/ 323694 h 812606"/>
                <a:gd name="connsiteX47" fmla="*/ 5319553 w 12346893"/>
                <a:gd name="connsiteY47" fmla="*/ 296655 h 812606"/>
                <a:gd name="connsiteX48" fmla="*/ 5408614 w 12346893"/>
                <a:gd name="connsiteY48" fmla="*/ 177228 h 812606"/>
                <a:gd name="connsiteX49" fmla="*/ 5372276 w 12346893"/>
                <a:gd name="connsiteY49" fmla="*/ 258677 h 812606"/>
                <a:gd name="connsiteX50" fmla="*/ 5413555 w 12346893"/>
                <a:gd name="connsiteY50" fmla="*/ 229399 h 812606"/>
                <a:gd name="connsiteX51" fmla="*/ 5687128 w 12346893"/>
                <a:gd name="connsiteY51" fmla="*/ 151994 h 812606"/>
                <a:gd name="connsiteX52" fmla="*/ 6057555 w 12346893"/>
                <a:gd name="connsiteY52" fmla="*/ 300590 h 812606"/>
                <a:gd name="connsiteX53" fmla="*/ 6105761 w 12346893"/>
                <a:gd name="connsiteY53" fmla="*/ 347929 h 812606"/>
                <a:gd name="connsiteX54" fmla="*/ 6110075 w 12346893"/>
                <a:gd name="connsiteY54" fmla="*/ 339306 h 812606"/>
                <a:gd name="connsiteX55" fmla="*/ 6119611 w 12346893"/>
                <a:gd name="connsiteY55" fmla="*/ 356970 h 812606"/>
                <a:gd name="connsiteX56" fmla="*/ 6559439 w 12346893"/>
                <a:gd name="connsiteY56" fmla="*/ 644296 h 812606"/>
                <a:gd name="connsiteX57" fmla="*/ 6982502 w 12346893"/>
                <a:gd name="connsiteY57" fmla="*/ 383863 h 812606"/>
                <a:gd name="connsiteX58" fmla="*/ 6982753 w 12346893"/>
                <a:gd name="connsiteY58" fmla="*/ 383454 h 812606"/>
                <a:gd name="connsiteX59" fmla="*/ 6984246 w 12346893"/>
                <a:gd name="connsiteY59" fmla="*/ 380360 h 812606"/>
                <a:gd name="connsiteX60" fmla="*/ 7011032 w 12346893"/>
                <a:gd name="connsiteY60" fmla="*/ 332390 h 812606"/>
                <a:gd name="connsiteX61" fmla="*/ 7024286 w 12346893"/>
                <a:gd name="connsiteY61" fmla="*/ 311755 h 812606"/>
                <a:gd name="connsiteX62" fmla="*/ 7041777 w 12346893"/>
                <a:gd name="connsiteY62" fmla="*/ 271319 h 812606"/>
                <a:gd name="connsiteX63" fmla="*/ 7034085 w 12346893"/>
                <a:gd name="connsiteY63" fmla="*/ 296503 h 812606"/>
                <a:gd name="connsiteX64" fmla="*/ 7040195 w 12346893"/>
                <a:gd name="connsiteY64" fmla="*/ 286991 h 812606"/>
                <a:gd name="connsiteX65" fmla="*/ 7531947 w 12346893"/>
                <a:gd name="connsiteY65" fmla="*/ 1 h 812606"/>
                <a:gd name="connsiteX66" fmla="*/ 7902374 w 12346893"/>
                <a:gd name="connsiteY66" fmla="*/ 148597 h 812606"/>
                <a:gd name="connsiteX67" fmla="*/ 7950580 w 12346893"/>
                <a:gd name="connsiteY67" fmla="*/ 195936 h 812606"/>
                <a:gd name="connsiteX68" fmla="*/ 7954894 w 12346893"/>
                <a:gd name="connsiteY68" fmla="*/ 187312 h 812606"/>
                <a:gd name="connsiteX69" fmla="*/ 7964430 w 12346893"/>
                <a:gd name="connsiteY69" fmla="*/ 204977 h 812606"/>
                <a:gd name="connsiteX70" fmla="*/ 8404258 w 12346893"/>
                <a:gd name="connsiteY70" fmla="*/ 492302 h 812606"/>
                <a:gd name="connsiteX71" fmla="*/ 8669869 w 12346893"/>
                <a:gd name="connsiteY71" fmla="*/ 401515 h 812606"/>
                <a:gd name="connsiteX72" fmla="*/ 8715076 w 12346893"/>
                <a:gd name="connsiteY72" fmla="*/ 363604 h 812606"/>
                <a:gd name="connsiteX73" fmla="*/ 8720650 w 12346893"/>
                <a:gd name="connsiteY73" fmla="*/ 356531 h 812606"/>
                <a:gd name="connsiteX74" fmla="*/ 8754770 w 12346893"/>
                <a:gd name="connsiteY74" fmla="*/ 323702 h 812606"/>
                <a:gd name="connsiteX75" fmla="*/ 8779851 w 12346893"/>
                <a:gd name="connsiteY75" fmla="*/ 296653 h 812606"/>
                <a:gd name="connsiteX76" fmla="*/ 8869086 w 12346893"/>
                <a:gd name="connsiteY76" fmla="*/ 159809 h 812606"/>
                <a:gd name="connsiteX77" fmla="*/ 8886596 w 12346893"/>
                <a:gd name="connsiteY77" fmla="*/ 119325 h 812606"/>
                <a:gd name="connsiteX78" fmla="*/ 8868912 w 12346893"/>
                <a:gd name="connsiteY78" fmla="*/ 177226 h 812606"/>
                <a:gd name="connsiteX79" fmla="*/ 8832573 w 12346893"/>
                <a:gd name="connsiteY79" fmla="*/ 258676 h 812606"/>
                <a:gd name="connsiteX80" fmla="*/ 8873853 w 12346893"/>
                <a:gd name="connsiteY80" fmla="*/ 229399 h 812606"/>
                <a:gd name="connsiteX81" fmla="*/ 9147426 w 12346893"/>
                <a:gd name="connsiteY81" fmla="*/ 151993 h 812606"/>
                <a:gd name="connsiteX82" fmla="*/ 9517853 w 12346893"/>
                <a:gd name="connsiteY82" fmla="*/ 300589 h 812606"/>
                <a:gd name="connsiteX83" fmla="*/ 9566059 w 12346893"/>
                <a:gd name="connsiteY83" fmla="*/ 347928 h 812606"/>
                <a:gd name="connsiteX84" fmla="*/ 9570373 w 12346893"/>
                <a:gd name="connsiteY84" fmla="*/ 339305 h 812606"/>
                <a:gd name="connsiteX85" fmla="*/ 9579908 w 12346893"/>
                <a:gd name="connsiteY85" fmla="*/ 356969 h 812606"/>
                <a:gd name="connsiteX86" fmla="*/ 10019738 w 12346893"/>
                <a:gd name="connsiteY86" fmla="*/ 644295 h 812606"/>
                <a:gd name="connsiteX87" fmla="*/ 10442800 w 12346893"/>
                <a:gd name="connsiteY87" fmla="*/ 383862 h 812606"/>
                <a:gd name="connsiteX88" fmla="*/ 10443052 w 12346893"/>
                <a:gd name="connsiteY88" fmla="*/ 383453 h 812606"/>
                <a:gd name="connsiteX89" fmla="*/ 10444544 w 12346893"/>
                <a:gd name="connsiteY89" fmla="*/ 380359 h 812606"/>
                <a:gd name="connsiteX90" fmla="*/ 10471330 w 12346893"/>
                <a:gd name="connsiteY90" fmla="*/ 332389 h 812606"/>
                <a:gd name="connsiteX91" fmla="*/ 10484585 w 12346893"/>
                <a:gd name="connsiteY91" fmla="*/ 311754 h 812606"/>
                <a:gd name="connsiteX92" fmla="*/ 10502074 w 12346893"/>
                <a:gd name="connsiteY92" fmla="*/ 271318 h 812606"/>
                <a:gd name="connsiteX93" fmla="*/ 10494383 w 12346893"/>
                <a:gd name="connsiteY93" fmla="*/ 296502 h 812606"/>
                <a:gd name="connsiteX94" fmla="*/ 10500493 w 12346893"/>
                <a:gd name="connsiteY94" fmla="*/ 286990 h 812606"/>
                <a:gd name="connsiteX95" fmla="*/ 10992245 w 12346893"/>
                <a:gd name="connsiteY95" fmla="*/ 0 h 812606"/>
                <a:gd name="connsiteX96" fmla="*/ 11362672 w 12346893"/>
                <a:gd name="connsiteY96" fmla="*/ 148596 h 812606"/>
                <a:gd name="connsiteX97" fmla="*/ 11410878 w 12346893"/>
                <a:gd name="connsiteY97" fmla="*/ 195935 h 812606"/>
                <a:gd name="connsiteX98" fmla="*/ 11415192 w 12346893"/>
                <a:gd name="connsiteY98" fmla="*/ 187311 h 812606"/>
                <a:gd name="connsiteX99" fmla="*/ 11424728 w 12346893"/>
                <a:gd name="connsiteY99" fmla="*/ 204976 h 812606"/>
                <a:gd name="connsiteX100" fmla="*/ 11864557 w 12346893"/>
                <a:gd name="connsiteY100" fmla="*/ 492302 h 812606"/>
                <a:gd name="connsiteX101" fmla="*/ 12329384 w 12346893"/>
                <a:gd name="connsiteY101" fmla="*/ 159808 h 812606"/>
                <a:gd name="connsiteX102" fmla="*/ 12346893 w 12346893"/>
                <a:gd name="connsiteY102" fmla="*/ 119324 h 812606"/>
                <a:gd name="connsiteX103" fmla="*/ 12329210 w 12346893"/>
                <a:gd name="connsiteY103" fmla="*/ 177225 h 812606"/>
                <a:gd name="connsiteX104" fmla="*/ 11735544 w 12346893"/>
                <a:gd name="connsiteY104" fmla="*/ 660610 h 812606"/>
                <a:gd name="connsiteX105" fmla="*/ 11365117 w 12346893"/>
                <a:gd name="connsiteY105" fmla="*/ 512014 h 812606"/>
                <a:gd name="connsiteX106" fmla="*/ 11316911 w 12346893"/>
                <a:gd name="connsiteY106" fmla="*/ 464675 h 812606"/>
                <a:gd name="connsiteX107" fmla="*/ 11312596 w 12346893"/>
                <a:gd name="connsiteY107" fmla="*/ 473298 h 812606"/>
                <a:gd name="connsiteX108" fmla="*/ 11303061 w 12346893"/>
                <a:gd name="connsiteY108" fmla="*/ 455634 h 812606"/>
                <a:gd name="connsiteX109" fmla="*/ 10863232 w 12346893"/>
                <a:gd name="connsiteY109" fmla="*/ 168308 h 812606"/>
                <a:gd name="connsiteX110" fmla="*/ 10440170 w 12346893"/>
                <a:gd name="connsiteY110" fmla="*/ 428741 h 812606"/>
                <a:gd name="connsiteX111" fmla="*/ 10439918 w 12346893"/>
                <a:gd name="connsiteY111" fmla="*/ 429150 h 812606"/>
                <a:gd name="connsiteX112" fmla="*/ 10438426 w 12346893"/>
                <a:gd name="connsiteY112" fmla="*/ 432244 h 812606"/>
                <a:gd name="connsiteX113" fmla="*/ 10411639 w 12346893"/>
                <a:gd name="connsiteY113" fmla="*/ 480214 h 812606"/>
                <a:gd name="connsiteX114" fmla="*/ 10398385 w 12346893"/>
                <a:gd name="connsiteY114" fmla="*/ 500849 h 812606"/>
                <a:gd name="connsiteX115" fmla="*/ 10380895 w 12346893"/>
                <a:gd name="connsiteY115" fmla="*/ 541285 h 812606"/>
                <a:gd name="connsiteX116" fmla="*/ 10388586 w 12346893"/>
                <a:gd name="connsiteY116" fmla="*/ 516101 h 812606"/>
                <a:gd name="connsiteX117" fmla="*/ 10382477 w 12346893"/>
                <a:gd name="connsiteY117" fmla="*/ 525613 h 812606"/>
                <a:gd name="connsiteX118" fmla="*/ 9890724 w 12346893"/>
                <a:gd name="connsiteY118" fmla="*/ 812603 h 812606"/>
                <a:gd name="connsiteX119" fmla="*/ 9520297 w 12346893"/>
                <a:gd name="connsiteY119" fmla="*/ 664007 h 812606"/>
                <a:gd name="connsiteX120" fmla="*/ 9472091 w 12346893"/>
                <a:gd name="connsiteY120" fmla="*/ 616668 h 812606"/>
                <a:gd name="connsiteX121" fmla="*/ 9467777 w 12346893"/>
                <a:gd name="connsiteY121" fmla="*/ 625292 h 812606"/>
                <a:gd name="connsiteX122" fmla="*/ 9458242 w 12346893"/>
                <a:gd name="connsiteY122" fmla="*/ 607627 h 812606"/>
                <a:gd name="connsiteX123" fmla="*/ 9018413 w 12346893"/>
                <a:gd name="connsiteY123" fmla="*/ 320302 h 812606"/>
                <a:gd name="connsiteX124" fmla="*/ 8752802 w 12346893"/>
                <a:gd name="connsiteY124" fmla="*/ 411089 h 812606"/>
                <a:gd name="connsiteX125" fmla="*/ 8707595 w 12346893"/>
                <a:gd name="connsiteY125" fmla="*/ 449000 h 812606"/>
                <a:gd name="connsiteX126" fmla="*/ 8702022 w 12346893"/>
                <a:gd name="connsiteY126" fmla="*/ 456073 h 812606"/>
                <a:gd name="connsiteX127" fmla="*/ 8667901 w 12346893"/>
                <a:gd name="connsiteY127" fmla="*/ 488902 h 812606"/>
                <a:gd name="connsiteX128" fmla="*/ 8642820 w 12346893"/>
                <a:gd name="connsiteY128" fmla="*/ 515951 h 812606"/>
                <a:gd name="connsiteX129" fmla="*/ 8553585 w 12346893"/>
                <a:gd name="connsiteY129" fmla="*/ 652795 h 812606"/>
                <a:gd name="connsiteX130" fmla="*/ 8536075 w 12346893"/>
                <a:gd name="connsiteY130" fmla="*/ 693279 h 812606"/>
                <a:gd name="connsiteX131" fmla="*/ 8553759 w 12346893"/>
                <a:gd name="connsiteY131" fmla="*/ 635378 h 812606"/>
                <a:gd name="connsiteX132" fmla="*/ 8590098 w 12346893"/>
                <a:gd name="connsiteY132" fmla="*/ 553928 h 812606"/>
                <a:gd name="connsiteX133" fmla="*/ 8548818 w 12346893"/>
                <a:gd name="connsiteY133" fmla="*/ 583206 h 812606"/>
                <a:gd name="connsiteX134" fmla="*/ 8275246 w 12346893"/>
                <a:gd name="connsiteY134" fmla="*/ 660611 h 812606"/>
                <a:gd name="connsiteX135" fmla="*/ 7904819 w 12346893"/>
                <a:gd name="connsiteY135" fmla="*/ 512015 h 812606"/>
                <a:gd name="connsiteX136" fmla="*/ 7856612 w 12346893"/>
                <a:gd name="connsiteY136" fmla="*/ 464676 h 812606"/>
                <a:gd name="connsiteX137" fmla="*/ 7852299 w 12346893"/>
                <a:gd name="connsiteY137" fmla="*/ 473299 h 812606"/>
                <a:gd name="connsiteX138" fmla="*/ 7842763 w 12346893"/>
                <a:gd name="connsiteY138" fmla="*/ 455635 h 812606"/>
                <a:gd name="connsiteX139" fmla="*/ 7402933 w 12346893"/>
                <a:gd name="connsiteY139" fmla="*/ 168309 h 812606"/>
                <a:gd name="connsiteX140" fmla="*/ 6979871 w 12346893"/>
                <a:gd name="connsiteY140" fmla="*/ 428742 h 812606"/>
                <a:gd name="connsiteX141" fmla="*/ 6979620 w 12346893"/>
                <a:gd name="connsiteY141" fmla="*/ 429151 h 812606"/>
                <a:gd name="connsiteX142" fmla="*/ 6978128 w 12346893"/>
                <a:gd name="connsiteY142" fmla="*/ 432245 h 812606"/>
                <a:gd name="connsiteX143" fmla="*/ 6951342 w 12346893"/>
                <a:gd name="connsiteY143" fmla="*/ 480215 h 812606"/>
                <a:gd name="connsiteX144" fmla="*/ 6938086 w 12346893"/>
                <a:gd name="connsiteY144" fmla="*/ 500850 h 812606"/>
                <a:gd name="connsiteX145" fmla="*/ 6920597 w 12346893"/>
                <a:gd name="connsiteY145" fmla="*/ 541286 h 812606"/>
                <a:gd name="connsiteX146" fmla="*/ 6928288 w 12346893"/>
                <a:gd name="connsiteY146" fmla="*/ 516102 h 812606"/>
                <a:gd name="connsiteX147" fmla="*/ 6922178 w 12346893"/>
                <a:gd name="connsiteY147" fmla="*/ 525614 h 812606"/>
                <a:gd name="connsiteX148" fmla="*/ 6430427 w 12346893"/>
                <a:gd name="connsiteY148" fmla="*/ 812604 h 812606"/>
                <a:gd name="connsiteX149" fmla="*/ 6059999 w 12346893"/>
                <a:gd name="connsiteY149" fmla="*/ 664008 h 812606"/>
                <a:gd name="connsiteX150" fmla="*/ 6011793 w 12346893"/>
                <a:gd name="connsiteY150" fmla="*/ 616669 h 812606"/>
                <a:gd name="connsiteX151" fmla="*/ 6007479 w 12346893"/>
                <a:gd name="connsiteY151" fmla="*/ 625293 h 812606"/>
                <a:gd name="connsiteX152" fmla="*/ 5997944 w 12346893"/>
                <a:gd name="connsiteY152" fmla="*/ 607628 h 812606"/>
                <a:gd name="connsiteX153" fmla="*/ 5558114 w 12346893"/>
                <a:gd name="connsiteY153" fmla="*/ 320302 h 812606"/>
                <a:gd name="connsiteX154" fmla="*/ 5292505 w 12346893"/>
                <a:gd name="connsiteY154" fmla="*/ 411089 h 812606"/>
                <a:gd name="connsiteX155" fmla="*/ 5247300 w 12346893"/>
                <a:gd name="connsiteY155" fmla="*/ 448999 h 812606"/>
                <a:gd name="connsiteX156" fmla="*/ 5241724 w 12346893"/>
                <a:gd name="connsiteY156" fmla="*/ 456075 h 812606"/>
                <a:gd name="connsiteX157" fmla="*/ 5207594 w 12346893"/>
                <a:gd name="connsiteY157" fmla="*/ 488913 h 812606"/>
                <a:gd name="connsiteX158" fmla="*/ 5182522 w 12346893"/>
                <a:gd name="connsiteY158" fmla="*/ 515952 h 812606"/>
                <a:gd name="connsiteX159" fmla="*/ 5093287 w 12346893"/>
                <a:gd name="connsiteY159" fmla="*/ 652796 h 812606"/>
                <a:gd name="connsiteX160" fmla="*/ 5129799 w 12346893"/>
                <a:gd name="connsiteY160" fmla="*/ 553930 h 812606"/>
                <a:gd name="connsiteX161" fmla="*/ 5088520 w 12346893"/>
                <a:gd name="connsiteY161" fmla="*/ 583208 h 812606"/>
                <a:gd name="connsiteX162" fmla="*/ 4814948 w 12346893"/>
                <a:gd name="connsiteY162" fmla="*/ 660613 h 812606"/>
                <a:gd name="connsiteX163" fmla="*/ 4444521 w 12346893"/>
                <a:gd name="connsiteY163" fmla="*/ 512017 h 812606"/>
                <a:gd name="connsiteX164" fmla="*/ 4396314 w 12346893"/>
                <a:gd name="connsiteY164" fmla="*/ 464678 h 812606"/>
                <a:gd name="connsiteX165" fmla="*/ 4392001 w 12346893"/>
                <a:gd name="connsiteY165" fmla="*/ 473301 h 812606"/>
                <a:gd name="connsiteX166" fmla="*/ 4382465 w 12346893"/>
                <a:gd name="connsiteY166" fmla="*/ 455637 h 812606"/>
                <a:gd name="connsiteX167" fmla="*/ 3942636 w 12346893"/>
                <a:gd name="connsiteY167" fmla="*/ 168311 h 812606"/>
                <a:gd name="connsiteX168" fmla="*/ 3519574 w 12346893"/>
                <a:gd name="connsiteY168" fmla="*/ 428744 h 812606"/>
                <a:gd name="connsiteX169" fmla="*/ 3519322 w 12346893"/>
                <a:gd name="connsiteY169" fmla="*/ 429153 h 812606"/>
                <a:gd name="connsiteX170" fmla="*/ 3517830 w 12346893"/>
                <a:gd name="connsiteY170" fmla="*/ 432247 h 812606"/>
                <a:gd name="connsiteX171" fmla="*/ 3491044 w 12346893"/>
                <a:gd name="connsiteY171" fmla="*/ 480217 h 812606"/>
                <a:gd name="connsiteX172" fmla="*/ 3477788 w 12346893"/>
                <a:gd name="connsiteY172" fmla="*/ 500852 h 812606"/>
                <a:gd name="connsiteX173" fmla="*/ 3460299 w 12346893"/>
                <a:gd name="connsiteY173" fmla="*/ 541288 h 812606"/>
                <a:gd name="connsiteX174" fmla="*/ 3467991 w 12346893"/>
                <a:gd name="connsiteY174" fmla="*/ 516104 h 812606"/>
                <a:gd name="connsiteX175" fmla="*/ 3461880 w 12346893"/>
                <a:gd name="connsiteY175" fmla="*/ 525616 h 812606"/>
                <a:gd name="connsiteX176" fmla="*/ 2970129 w 12346893"/>
                <a:gd name="connsiteY176" fmla="*/ 812606 h 812606"/>
                <a:gd name="connsiteX177" fmla="*/ 2599702 w 12346893"/>
                <a:gd name="connsiteY177" fmla="*/ 664010 h 812606"/>
                <a:gd name="connsiteX178" fmla="*/ 2551495 w 12346893"/>
                <a:gd name="connsiteY178" fmla="*/ 616671 h 812606"/>
                <a:gd name="connsiteX179" fmla="*/ 2547182 w 12346893"/>
                <a:gd name="connsiteY179" fmla="*/ 625295 h 812606"/>
                <a:gd name="connsiteX180" fmla="*/ 2537646 w 12346893"/>
                <a:gd name="connsiteY180" fmla="*/ 607630 h 812606"/>
                <a:gd name="connsiteX181" fmla="*/ 2097817 w 12346893"/>
                <a:gd name="connsiteY181" fmla="*/ 320304 h 812606"/>
                <a:gd name="connsiteX182" fmla="*/ 1832207 w 12346893"/>
                <a:gd name="connsiteY182" fmla="*/ 411091 h 812606"/>
                <a:gd name="connsiteX183" fmla="*/ 1787003 w 12346893"/>
                <a:gd name="connsiteY183" fmla="*/ 449001 h 812606"/>
                <a:gd name="connsiteX184" fmla="*/ 1781426 w 12346893"/>
                <a:gd name="connsiteY184" fmla="*/ 456077 h 812606"/>
                <a:gd name="connsiteX185" fmla="*/ 1747297 w 12346893"/>
                <a:gd name="connsiteY185" fmla="*/ 488915 h 812606"/>
                <a:gd name="connsiteX186" fmla="*/ 1722225 w 12346893"/>
                <a:gd name="connsiteY186" fmla="*/ 515954 h 812606"/>
                <a:gd name="connsiteX187" fmla="*/ 1632990 w 12346893"/>
                <a:gd name="connsiteY187" fmla="*/ 652798 h 812606"/>
                <a:gd name="connsiteX188" fmla="*/ 1669501 w 12346893"/>
                <a:gd name="connsiteY188" fmla="*/ 553933 h 812606"/>
                <a:gd name="connsiteX189" fmla="*/ 1628223 w 12346893"/>
                <a:gd name="connsiteY189" fmla="*/ 583210 h 812606"/>
                <a:gd name="connsiteX190" fmla="*/ 1354650 w 12346893"/>
                <a:gd name="connsiteY190" fmla="*/ 660615 h 812606"/>
                <a:gd name="connsiteX191" fmla="*/ 984223 w 12346893"/>
                <a:gd name="connsiteY191" fmla="*/ 512019 h 812606"/>
                <a:gd name="connsiteX192" fmla="*/ 936017 w 12346893"/>
                <a:gd name="connsiteY192" fmla="*/ 464680 h 812606"/>
                <a:gd name="connsiteX193" fmla="*/ 931703 w 12346893"/>
                <a:gd name="connsiteY193" fmla="*/ 473303 h 812606"/>
                <a:gd name="connsiteX194" fmla="*/ 922167 w 12346893"/>
                <a:gd name="connsiteY194" fmla="*/ 455639 h 812606"/>
                <a:gd name="connsiteX195" fmla="*/ 482338 w 12346893"/>
                <a:gd name="connsiteY195" fmla="*/ 168313 h 812606"/>
                <a:gd name="connsiteX196" fmla="*/ 59276 w 12346893"/>
                <a:gd name="connsiteY196" fmla="*/ 428746 h 812606"/>
                <a:gd name="connsiteX197" fmla="*/ 59024 w 12346893"/>
                <a:gd name="connsiteY197" fmla="*/ 429155 h 812606"/>
                <a:gd name="connsiteX198" fmla="*/ 57532 w 12346893"/>
                <a:gd name="connsiteY198" fmla="*/ 432249 h 812606"/>
                <a:gd name="connsiteX199" fmla="*/ 30746 w 12346893"/>
                <a:gd name="connsiteY199" fmla="*/ 480219 h 812606"/>
                <a:gd name="connsiteX200" fmla="*/ 17490 w 12346893"/>
                <a:gd name="connsiteY200" fmla="*/ 500854 h 812606"/>
                <a:gd name="connsiteX201" fmla="*/ 1 w 12346893"/>
                <a:gd name="connsiteY201" fmla="*/ 541290 h 812606"/>
                <a:gd name="connsiteX202" fmla="*/ 7693 w 12346893"/>
                <a:gd name="connsiteY202" fmla="*/ 516106 h 812606"/>
                <a:gd name="connsiteX203" fmla="*/ 1582 w 12346893"/>
                <a:gd name="connsiteY203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859253 w 12346891"/>
                <a:gd name="connsiteY19" fmla="*/ 296657 h 812606"/>
                <a:gd name="connsiteX20" fmla="*/ 1948315 w 12346891"/>
                <a:gd name="connsiteY20" fmla="*/ 177230 h 812606"/>
                <a:gd name="connsiteX21" fmla="*/ 1911977 w 12346891"/>
                <a:gd name="connsiteY21" fmla="*/ 258678 h 812606"/>
                <a:gd name="connsiteX22" fmla="*/ 1953255 w 12346891"/>
                <a:gd name="connsiteY22" fmla="*/ 229401 h 812606"/>
                <a:gd name="connsiteX23" fmla="*/ 2226828 w 12346891"/>
                <a:gd name="connsiteY23" fmla="*/ 151996 h 812606"/>
                <a:gd name="connsiteX24" fmla="*/ 2597255 w 12346891"/>
                <a:gd name="connsiteY24" fmla="*/ 300592 h 812606"/>
                <a:gd name="connsiteX25" fmla="*/ 2645461 w 12346891"/>
                <a:gd name="connsiteY25" fmla="*/ 347931 h 812606"/>
                <a:gd name="connsiteX26" fmla="*/ 2649775 w 12346891"/>
                <a:gd name="connsiteY26" fmla="*/ 339308 h 812606"/>
                <a:gd name="connsiteX27" fmla="*/ 2659311 w 12346891"/>
                <a:gd name="connsiteY27" fmla="*/ 356972 h 812606"/>
                <a:gd name="connsiteX28" fmla="*/ 3099140 w 12346891"/>
                <a:gd name="connsiteY28" fmla="*/ 644298 h 812606"/>
                <a:gd name="connsiteX29" fmla="*/ 3522202 w 12346891"/>
                <a:gd name="connsiteY29" fmla="*/ 383865 h 812606"/>
                <a:gd name="connsiteX30" fmla="*/ 3522454 w 12346891"/>
                <a:gd name="connsiteY30" fmla="*/ 383456 h 812606"/>
                <a:gd name="connsiteX31" fmla="*/ 3523946 w 12346891"/>
                <a:gd name="connsiteY31" fmla="*/ 380362 h 812606"/>
                <a:gd name="connsiteX32" fmla="*/ 3550732 w 12346891"/>
                <a:gd name="connsiteY32" fmla="*/ 332392 h 812606"/>
                <a:gd name="connsiteX33" fmla="*/ 3563987 w 12346891"/>
                <a:gd name="connsiteY33" fmla="*/ 311757 h 812606"/>
                <a:gd name="connsiteX34" fmla="*/ 3581477 w 12346891"/>
                <a:gd name="connsiteY34" fmla="*/ 271321 h 812606"/>
                <a:gd name="connsiteX35" fmla="*/ 3573785 w 12346891"/>
                <a:gd name="connsiteY35" fmla="*/ 296505 h 812606"/>
                <a:gd name="connsiteX36" fmla="*/ 3579895 w 12346891"/>
                <a:gd name="connsiteY36" fmla="*/ 286993 h 812606"/>
                <a:gd name="connsiteX37" fmla="*/ 4071647 w 12346891"/>
                <a:gd name="connsiteY37" fmla="*/ 3 h 812606"/>
                <a:gd name="connsiteX38" fmla="*/ 4442074 w 12346891"/>
                <a:gd name="connsiteY38" fmla="*/ 148599 h 812606"/>
                <a:gd name="connsiteX39" fmla="*/ 4490280 w 12346891"/>
                <a:gd name="connsiteY39" fmla="*/ 195938 h 812606"/>
                <a:gd name="connsiteX40" fmla="*/ 4494594 w 12346891"/>
                <a:gd name="connsiteY40" fmla="*/ 187314 h 812606"/>
                <a:gd name="connsiteX41" fmla="*/ 4504130 w 12346891"/>
                <a:gd name="connsiteY41" fmla="*/ 204979 h 812606"/>
                <a:gd name="connsiteX42" fmla="*/ 4943959 w 12346891"/>
                <a:gd name="connsiteY42" fmla="*/ 492304 h 812606"/>
                <a:gd name="connsiteX43" fmla="*/ 5209569 w 12346891"/>
                <a:gd name="connsiteY43" fmla="*/ 401517 h 812606"/>
                <a:gd name="connsiteX44" fmla="*/ 5254773 w 12346891"/>
                <a:gd name="connsiteY44" fmla="*/ 363608 h 812606"/>
                <a:gd name="connsiteX45" fmla="*/ 5260350 w 12346891"/>
                <a:gd name="connsiteY45" fmla="*/ 356532 h 812606"/>
                <a:gd name="connsiteX46" fmla="*/ 5294479 w 12346891"/>
                <a:gd name="connsiteY46" fmla="*/ 323694 h 812606"/>
                <a:gd name="connsiteX47" fmla="*/ 5319551 w 12346891"/>
                <a:gd name="connsiteY47" fmla="*/ 296655 h 812606"/>
                <a:gd name="connsiteX48" fmla="*/ 5408612 w 12346891"/>
                <a:gd name="connsiteY48" fmla="*/ 177228 h 812606"/>
                <a:gd name="connsiteX49" fmla="*/ 5372274 w 12346891"/>
                <a:gd name="connsiteY49" fmla="*/ 258677 h 812606"/>
                <a:gd name="connsiteX50" fmla="*/ 5413553 w 12346891"/>
                <a:gd name="connsiteY50" fmla="*/ 229399 h 812606"/>
                <a:gd name="connsiteX51" fmla="*/ 5687126 w 12346891"/>
                <a:gd name="connsiteY51" fmla="*/ 151994 h 812606"/>
                <a:gd name="connsiteX52" fmla="*/ 6057553 w 12346891"/>
                <a:gd name="connsiteY52" fmla="*/ 300590 h 812606"/>
                <a:gd name="connsiteX53" fmla="*/ 6105759 w 12346891"/>
                <a:gd name="connsiteY53" fmla="*/ 347929 h 812606"/>
                <a:gd name="connsiteX54" fmla="*/ 6110073 w 12346891"/>
                <a:gd name="connsiteY54" fmla="*/ 339306 h 812606"/>
                <a:gd name="connsiteX55" fmla="*/ 6119609 w 12346891"/>
                <a:gd name="connsiteY55" fmla="*/ 356970 h 812606"/>
                <a:gd name="connsiteX56" fmla="*/ 6559437 w 12346891"/>
                <a:gd name="connsiteY56" fmla="*/ 644296 h 812606"/>
                <a:gd name="connsiteX57" fmla="*/ 6982500 w 12346891"/>
                <a:gd name="connsiteY57" fmla="*/ 383863 h 812606"/>
                <a:gd name="connsiteX58" fmla="*/ 6982751 w 12346891"/>
                <a:gd name="connsiteY58" fmla="*/ 383454 h 812606"/>
                <a:gd name="connsiteX59" fmla="*/ 6984244 w 12346891"/>
                <a:gd name="connsiteY59" fmla="*/ 380360 h 812606"/>
                <a:gd name="connsiteX60" fmla="*/ 7011030 w 12346891"/>
                <a:gd name="connsiteY60" fmla="*/ 332390 h 812606"/>
                <a:gd name="connsiteX61" fmla="*/ 7024284 w 12346891"/>
                <a:gd name="connsiteY61" fmla="*/ 311755 h 812606"/>
                <a:gd name="connsiteX62" fmla="*/ 7041775 w 12346891"/>
                <a:gd name="connsiteY62" fmla="*/ 271319 h 812606"/>
                <a:gd name="connsiteX63" fmla="*/ 7034083 w 12346891"/>
                <a:gd name="connsiteY63" fmla="*/ 296503 h 812606"/>
                <a:gd name="connsiteX64" fmla="*/ 7040193 w 12346891"/>
                <a:gd name="connsiteY64" fmla="*/ 286991 h 812606"/>
                <a:gd name="connsiteX65" fmla="*/ 7531945 w 12346891"/>
                <a:gd name="connsiteY65" fmla="*/ 1 h 812606"/>
                <a:gd name="connsiteX66" fmla="*/ 7902372 w 12346891"/>
                <a:gd name="connsiteY66" fmla="*/ 148597 h 812606"/>
                <a:gd name="connsiteX67" fmla="*/ 7950578 w 12346891"/>
                <a:gd name="connsiteY67" fmla="*/ 195936 h 812606"/>
                <a:gd name="connsiteX68" fmla="*/ 7954892 w 12346891"/>
                <a:gd name="connsiteY68" fmla="*/ 187312 h 812606"/>
                <a:gd name="connsiteX69" fmla="*/ 7964428 w 12346891"/>
                <a:gd name="connsiteY69" fmla="*/ 204977 h 812606"/>
                <a:gd name="connsiteX70" fmla="*/ 8404256 w 12346891"/>
                <a:gd name="connsiteY70" fmla="*/ 492302 h 812606"/>
                <a:gd name="connsiteX71" fmla="*/ 8669867 w 12346891"/>
                <a:gd name="connsiteY71" fmla="*/ 401515 h 812606"/>
                <a:gd name="connsiteX72" fmla="*/ 8715074 w 12346891"/>
                <a:gd name="connsiteY72" fmla="*/ 363604 h 812606"/>
                <a:gd name="connsiteX73" fmla="*/ 8720648 w 12346891"/>
                <a:gd name="connsiteY73" fmla="*/ 356531 h 812606"/>
                <a:gd name="connsiteX74" fmla="*/ 8754768 w 12346891"/>
                <a:gd name="connsiteY74" fmla="*/ 323702 h 812606"/>
                <a:gd name="connsiteX75" fmla="*/ 8779849 w 12346891"/>
                <a:gd name="connsiteY75" fmla="*/ 296653 h 812606"/>
                <a:gd name="connsiteX76" fmla="*/ 8869084 w 12346891"/>
                <a:gd name="connsiteY76" fmla="*/ 159809 h 812606"/>
                <a:gd name="connsiteX77" fmla="*/ 8886594 w 12346891"/>
                <a:gd name="connsiteY77" fmla="*/ 119325 h 812606"/>
                <a:gd name="connsiteX78" fmla="*/ 8868910 w 12346891"/>
                <a:gd name="connsiteY78" fmla="*/ 177226 h 812606"/>
                <a:gd name="connsiteX79" fmla="*/ 8832571 w 12346891"/>
                <a:gd name="connsiteY79" fmla="*/ 258676 h 812606"/>
                <a:gd name="connsiteX80" fmla="*/ 8873851 w 12346891"/>
                <a:gd name="connsiteY80" fmla="*/ 229399 h 812606"/>
                <a:gd name="connsiteX81" fmla="*/ 9147424 w 12346891"/>
                <a:gd name="connsiteY81" fmla="*/ 151993 h 812606"/>
                <a:gd name="connsiteX82" fmla="*/ 9517851 w 12346891"/>
                <a:gd name="connsiteY82" fmla="*/ 300589 h 812606"/>
                <a:gd name="connsiteX83" fmla="*/ 9566057 w 12346891"/>
                <a:gd name="connsiteY83" fmla="*/ 347928 h 812606"/>
                <a:gd name="connsiteX84" fmla="*/ 9570371 w 12346891"/>
                <a:gd name="connsiteY84" fmla="*/ 339305 h 812606"/>
                <a:gd name="connsiteX85" fmla="*/ 9579906 w 12346891"/>
                <a:gd name="connsiteY85" fmla="*/ 356969 h 812606"/>
                <a:gd name="connsiteX86" fmla="*/ 10019736 w 12346891"/>
                <a:gd name="connsiteY86" fmla="*/ 644295 h 812606"/>
                <a:gd name="connsiteX87" fmla="*/ 10442798 w 12346891"/>
                <a:gd name="connsiteY87" fmla="*/ 383862 h 812606"/>
                <a:gd name="connsiteX88" fmla="*/ 10443050 w 12346891"/>
                <a:gd name="connsiteY88" fmla="*/ 383453 h 812606"/>
                <a:gd name="connsiteX89" fmla="*/ 10444542 w 12346891"/>
                <a:gd name="connsiteY89" fmla="*/ 380359 h 812606"/>
                <a:gd name="connsiteX90" fmla="*/ 10471328 w 12346891"/>
                <a:gd name="connsiteY90" fmla="*/ 332389 h 812606"/>
                <a:gd name="connsiteX91" fmla="*/ 10484583 w 12346891"/>
                <a:gd name="connsiteY91" fmla="*/ 311754 h 812606"/>
                <a:gd name="connsiteX92" fmla="*/ 10502072 w 12346891"/>
                <a:gd name="connsiteY92" fmla="*/ 271318 h 812606"/>
                <a:gd name="connsiteX93" fmla="*/ 10494381 w 12346891"/>
                <a:gd name="connsiteY93" fmla="*/ 296502 h 812606"/>
                <a:gd name="connsiteX94" fmla="*/ 10500491 w 12346891"/>
                <a:gd name="connsiteY94" fmla="*/ 286990 h 812606"/>
                <a:gd name="connsiteX95" fmla="*/ 10992243 w 12346891"/>
                <a:gd name="connsiteY95" fmla="*/ 0 h 812606"/>
                <a:gd name="connsiteX96" fmla="*/ 11362670 w 12346891"/>
                <a:gd name="connsiteY96" fmla="*/ 148596 h 812606"/>
                <a:gd name="connsiteX97" fmla="*/ 11410876 w 12346891"/>
                <a:gd name="connsiteY97" fmla="*/ 195935 h 812606"/>
                <a:gd name="connsiteX98" fmla="*/ 11415190 w 12346891"/>
                <a:gd name="connsiteY98" fmla="*/ 187311 h 812606"/>
                <a:gd name="connsiteX99" fmla="*/ 11424726 w 12346891"/>
                <a:gd name="connsiteY99" fmla="*/ 204976 h 812606"/>
                <a:gd name="connsiteX100" fmla="*/ 11864555 w 12346891"/>
                <a:gd name="connsiteY100" fmla="*/ 492302 h 812606"/>
                <a:gd name="connsiteX101" fmla="*/ 12329382 w 12346891"/>
                <a:gd name="connsiteY101" fmla="*/ 159808 h 812606"/>
                <a:gd name="connsiteX102" fmla="*/ 12346891 w 12346891"/>
                <a:gd name="connsiteY102" fmla="*/ 119324 h 812606"/>
                <a:gd name="connsiteX103" fmla="*/ 12329208 w 12346891"/>
                <a:gd name="connsiteY103" fmla="*/ 177225 h 812606"/>
                <a:gd name="connsiteX104" fmla="*/ 11735542 w 12346891"/>
                <a:gd name="connsiteY104" fmla="*/ 660610 h 812606"/>
                <a:gd name="connsiteX105" fmla="*/ 11365115 w 12346891"/>
                <a:gd name="connsiteY105" fmla="*/ 512014 h 812606"/>
                <a:gd name="connsiteX106" fmla="*/ 11316909 w 12346891"/>
                <a:gd name="connsiteY106" fmla="*/ 464675 h 812606"/>
                <a:gd name="connsiteX107" fmla="*/ 11312594 w 12346891"/>
                <a:gd name="connsiteY107" fmla="*/ 473298 h 812606"/>
                <a:gd name="connsiteX108" fmla="*/ 11303059 w 12346891"/>
                <a:gd name="connsiteY108" fmla="*/ 455634 h 812606"/>
                <a:gd name="connsiteX109" fmla="*/ 10863230 w 12346891"/>
                <a:gd name="connsiteY109" fmla="*/ 168308 h 812606"/>
                <a:gd name="connsiteX110" fmla="*/ 10440168 w 12346891"/>
                <a:gd name="connsiteY110" fmla="*/ 428741 h 812606"/>
                <a:gd name="connsiteX111" fmla="*/ 10439916 w 12346891"/>
                <a:gd name="connsiteY111" fmla="*/ 429150 h 812606"/>
                <a:gd name="connsiteX112" fmla="*/ 10438424 w 12346891"/>
                <a:gd name="connsiteY112" fmla="*/ 432244 h 812606"/>
                <a:gd name="connsiteX113" fmla="*/ 10411637 w 12346891"/>
                <a:gd name="connsiteY113" fmla="*/ 480214 h 812606"/>
                <a:gd name="connsiteX114" fmla="*/ 10398383 w 12346891"/>
                <a:gd name="connsiteY114" fmla="*/ 500849 h 812606"/>
                <a:gd name="connsiteX115" fmla="*/ 10380893 w 12346891"/>
                <a:gd name="connsiteY115" fmla="*/ 541285 h 812606"/>
                <a:gd name="connsiteX116" fmla="*/ 10388584 w 12346891"/>
                <a:gd name="connsiteY116" fmla="*/ 516101 h 812606"/>
                <a:gd name="connsiteX117" fmla="*/ 10382475 w 12346891"/>
                <a:gd name="connsiteY117" fmla="*/ 525613 h 812606"/>
                <a:gd name="connsiteX118" fmla="*/ 9890722 w 12346891"/>
                <a:gd name="connsiteY118" fmla="*/ 812603 h 812606"/>
                <a:gd name="connsiteX119" fmla="*/ 9520295 w 12346891"/>
                <a:gd name="connsiteY119" fmla="*/ 664007 h 812606"/>
                <a:gd name="connsiteX120" fmla="*/ 9472089 w 12346891"/>
                <a:gd name="connsiteY120" fmla="*/ 616668 h 812606"/>
                <a:gd name="connsiteX121" fmla="*/ 9467775 w 12346891"/>
                <a:gd name="connsiteY121" fmla="*/ 625292 h 812606"/>
                <a:gd name="connsiteX122" fmla="*/ 9458240 w 12346891"/>
                <a:gd name="connsiteY122" fmla="*/ 607627 h 812606"/>
                <a:gd name="connsiteX123" fmla="*/ 9018411 w 12346891"/>
                <a:gd name="connsiteY123" fmla="*/ 320302 h 812606"/>
                <a:gd name="connsiteX124" fmla="*/ 8752800 w 12346891"/>
                <a:gd name="connsiteY124" fmla="*/ 411089 h 812606"/>
                <a:gd name="connsiteX125" fmla="*/ 8707593 w 12346891"/>
                <a:gd name="connsiteY125" fmla="*/ 449000 h 812606"/>
                <a:gd name="connsiteX126" fmla="*/ 8702020 w 12346891"/>
                <a:gd name="connsiteY126" fmla="*/ 456073 h 812606"/>
                <a:gd name="connsiteX127" fmla="*/ 8667899 w 12346891"/>
                <a:gd name="connsiteY127" fmla="*/ 488902 h 812606"/>
                <a:gd name="connsiteX128" fmla="*/ 8642818 w 12346891"/>
                <a:gd name="connsiteY128" fmla="*/ 515951 h 812606"/>
                <a:gd name="connsiteX129" fmla="*/ 8553583 w 12346891"/>
                <a:gd name="connsiteY129" fmla="*/ 652795 h 812606"/>
                <a:gd name="connsiteX130" fmla="*/ 8536073 w 12346891"/>
                <a:gd name="connsiteY130" fmla="*/ 693279 h 812606"/>
                <a:gd name="connsiteX131" fmla="*/ 8553757 w 12346891"/>
                <a:gd name="connsiteY131" fmla="*/ 635378 h 812606"/>
                <a:gd name="connsiteX132" fmla="*/ 8590096 w 12346891"/>
                <a:gd name="connsiteY132" fmla="*/ 553928 h 812606"/>
                <a:gd name="connsiteX133" fmla="*/ 8548816 w 12346891"/>
                <a:gd name="connsiteY133" fmla="*/ 583206 h 812606"/>
                <a:gd name="connsiteX134" fmla="*/ 8275244 w 12346891"/>
                <a:gd name="connsiteY134" fmla="*/ 660611 h 812606"/>
                <a:gd name="connsiteX135" fmla="*/ 7904817 w 12346891"/>
                <a:gd name="connsiteY135" fmla="*/ 512015 h 812606"/>
                <a:gd name="connsiteX136" fmla="*/ 7856610 w 12346891"/>
                <a:gd name="connsiteY136" fmla="*/ 464676 h 812606"/>
                <a:gd name="connsiteX137" fmla="*/ 7852297 w 12346891"/>
                <a:gd name="connsiteY137" fmla="*/ 473299 h 812606"/>
                <a:gd name="connsiteX138" fmla="*/ 7842761 w 12346891"/>
                <a:gd name="connsiteY138" fmla="*/ 455635 h 812606"/>
                <a:gd name="connsiteX139" fmla="*/ 7402931 w 12346891"/>
                <a:gd name="connsiteY139" fmla="*/ 168309 h 812606"/>
                <a:gd name="connsiteX140" fmla="*/ 6979869 w 12346891"/>
                <a:gd name="connsiteY140" fmla="*/ 428742 h 812606"/>
                <a:gd name="connsiteX141" fmla="*/ 6979618 w 12346891"/>
                <a:gd name="connsiteY141" fmla="*/ 429151 h 812606"/>
                <a:gd name="connsiteX142" fmla="*/ 6978126 w 12346891"/>
                <a:gd name="connsiteY142" fmla="*/ 432245 h 812606"/>
                <a:gd name="connsiteX143" fmla="*/ 6951340 w 12346891"/>
                <a:gd name="connsiteY143" fmla="*/ 480215 h 812606"/>
                <a:gd name="connsiteX144" fmla="*/ 6938084 w 12346891"/>
                <a:gd name="connsiteY144" fmla="*/ 500850 h 812606"/>
                <a:gd name="connsiteX145" fmla="*/ 6920595 w 12346891"/>
                <a:gd name="connsiteY145" fmla="*/ 541286 h 812606"/>
                <a:gd name="connsiteX146" fmla="*/ 6928286 w 12346891"/>
                <a:gd name="connsiteY146" fmla="*/ 516102 h 812606"/>
                <a:gd name="connsiteX147" fmla="*/ 6922176 w 12346891"/>
                <a:gd name="connsiteY147" fmla="*/ 525614 h 812606"/>
                <a:gd name="connsiteX148" fmla="*/ 6430425 w 12346891"/>
                <a:gd name="connsiteY148" fmla="*/ 812604 h 812606"/>
                <a:gd name="connsiteX149" fmla="*/ 6059997 w 12346891"/>
                <a:gd name="connsiteY149" fmla="*/ 664008 h 812606"/>
                <a:gd name="connsiteX150" fmla="*/ 6011791 w 12346891"/>
                <a:gd name="connsiteY150" fmla="*/ 616669 h 812606"/>
                <a:gd name="connsiteX151" fmla="*/ 6007477 w 12346891"/>
                <a:gd name="connsiteY151" fmla="*/ 625293 h 812606"/>
                <a:gd name="connsiteX152" fmla="*/ 5997942 w 12346891"/>
                <a:gd name="connsiteY152" fmla="*/ 607628 h 812606"/>
                <a:gd name="connsiteX153" fmla="*/ 5558112 w 12346891"/>
                <a:gd name="connsiteY153" fmla="*/ 320302 h 812606"/>
                <a:gd name="connsiteX154" fmla="*/ 5292503 w 12346891"/>
                <a:gd name="connsiteY154" fmla="*/ 411089 h 812606"/>
                <a:gd name="connsiteX155" fmla="*/ 5247298 w 12346891"/>
                <a:gd name="connsiteY155" fmla="*/ 448999 h 812606"/>
                <a:gd name="connsiteX156" fmla="*/ 5241722 w 12346891"/>
                <a:gd name="connsiteY156" fmla="*/ 456075 h 812606"/>
                <a:gd name="connsiteX157" fmla="*/ 5207592 w 12346891"/>
                <a:gd name="connsiteY157" fmla="*/ 488913 h 812606"/>
                <a:gd name="connsiteX158" fmla="*/ 5182520 w 12346891"/>
                <a:gd name="connsiteY158" fmla="*/ 515952 h 812606"/>
                <a:gd name="connsiteX159" fmla="*/ 5129797 w 12346891"/>
                <a:gd name="connsiteY159" fmla="*/ 553930 h 812606"/>
                <a:gd name="connsiteX160" fmla="*/ 5088518 w 12346891"/>
                <a:gd name="connsiteY160" fmla="*/ 583208 h 812606"/>
                <a:gd name="connsiteX161" fmla="*/ 4814946 w 12346891"/>
                <a:gd name="connsiteY161" fmla="*/ 660613 h 812606"/>
                <a:gd name="connsiteX162" fmla="*/ 4444519 w 12346891"/>
                <a:gd name="connsiteY162" fmla="*/ 512017 h 812606"/>
                <a:gd name="connsiteX163" fmla="*/ 4396312 w 12346891"/>
                <a:gd name="connsiteY163" fmla="*/ 464678 h 812606"/>
                <a:gd name="connsiteX164" fmla="*/ 4391999 w 12346891"/>
                <a:gd name="connsiteY164" fmla="*/ 473301 h 812606"/>
                <a:gd name="connsiteX165" fmla="*/ 4382463 w 12346891"/>
                <a:gd name="connsiteY165" fmla="*/ 455637 h 812606"/>
                <a:gd name="connsiteX166" fmla="*/ 3942634 w 12346891"/>
                <a:gd name="connsiteY166" fmla="*/ 168311 h 812606"/>
                <a:gd name="connsiteX167" fmla="*/ 3519572 w 12346891"/>
                <a:gd name="connsiteY167" fmla="*/ 428744 h 812606"/>
                <a:gd name="connsiteX168" fmla="*/ 3519320 w 12346891"/>
                <a:gd name="connsiteY168" fmla="*/ 429153 h 812606"/>
                <a:gd name="connsiteX169" fmla="*/ 3517828 w 12346891"/>
                <a:gd name="connsiteY169" fmla="*/ 432247 h 812606"/>
                <a:gd name="connsiteX170" fmla="*/ 3491042 w 12346891"/>
                <a:gd name="connsiteY170" fmla="*/ 480217 h 812606"/>
                <a:gd name="connsiteX171" fmla="*/ 3477786 w 12346891"/>
                <a:gd name="connsiteY171" fmla="*/ 500852 h 812606"/>
                <a:gd name="connsiteX172" fmla="*/ 3460297 w 12346891"/>
                <a:gd name="connsiteY172" fmla="*/ 541288 h 812606"/>
                <a:gd name="connsiteX173" fmla="*/ 3467989 w 12346891"/>
                <a:gd name="connsiteY173" fmla="*/ 516104 h 812606"/>
                <a:gd name="connsiteX174" fmla="*/ 3461878 w 12346891"/>
                <a:gd name="connsiteY174" fmla="*/ 525616 h 812606"/>
                <a:gd name="connsiteX175" fmla="*/ 2970127 w 12346891"/>
                <a:gd name="connsiteY175" fmla="*/ 812606 h 812606"/>
                <a:gd name="connsiteX176" fmla="*/ 2599700 w 12346891"/>
                <a:gd name="connsiteY176" fmla="*/ 664010 h 812606"/>
                <a:gd name="connsiteX177" fmla="*/ 2551493 w 12346891"/>
                <a:gd name="connsiteY177" fmla="*/ 616671 h 812606"/>
                <a:gd name="connsiteX178" fmla="*/ 2547180 w 12346891"/>
                <a:gd name="connsiteY178" fmla="*/ 625295 h 812606"/>
                <a:gd name="connsiteX179" fmla="*/ 2537644 w 12346891"/>
                <a:gd name="connsiteY179" fmla="*/ 607630 h 812606"/>
                <a:gd name="connsiteX180" fmla="*/ 2097815 w 12346891"/>
                <a:gd name="connsiteY180" fmla="*/ 320304 h 812606"/>
                <a:gd name="connsiteX181" fmla="*/ 1832205 w 12346891"/>
                <a:gd name="connsiteY181" fmla="*/ 411091 h 812606"/>
                <a:gd name="connsiteX182" fmla="*/ 1787001 w 12346891"/>
                <a:gd name="connsiteY182" fmla="*/ 449001 h 812606"/>
                <a:gd name="connsiteX183" fmla="*/ 1781424 w 12346891"/>
                <a:gd name="connsiteY183" fmla="*/ 456077 h 812606"/>
                <a:gd name="connsiteX184" fmla="*/ 1747295 w 12346891"/>
                <a:gd name="connsiteY184" fmla="*/ 488915 h 812606"/>
                <a:gd name="connsiteX185" fmla="*/ 1722223 w 12346891"/>
                <a:gd name="connsiteY185" fmla="*/ 515954 h 812606"/>
                <a:gd name="connsiteX186" fmla="*/ 1632988 w 12346891"/>
                <a:gd name="connsiteY186" fmla="*/ 652798 h 812606"/>
                <a:gd name="connsiteX187" fmla="*/ 1669499 w 12346891"/>
                <a:gd name="connsiteY187" fmla="*/ 553933 h 812606"/>
                <a:gd name="connsiteX188" fmla="*/ 1628221 w 12346891"/>
                <a:gd name="connsiteY188" fmla="*/ 583210 h 812606"/>
                <a:gd name="connsiteX189" fmla="*/ 1354648 w 12346891"/>
                <a:gd name="connsiteY189" fmla="*/ 660615 h 812606"/>
                <a:gd name="connsiteX190" fmla="*/ 984221 w 12346891"/>
                <a:gd name="connsiteY190" fmla="*/ 512019 h 812606"/>
                <a:gd name="connsiteX191" fmla="*/ 936015 w 12346891"/>
                <a:gd name="connsiteY191" fmla="*/ 464680 h 812606"/>
                <a:gd name="connsiteX192" fmla="*/ 931701 w 12346891"/>
                <a:gd name="connsiteY192" fmla="*/ 473303 h 812606"/>
                <a:gd name="connsiteX193" fmla="*/ 922165 w 12346891"/>
                <a:gd name="connsiteY193" fmla="*/ 455639 h 812606"/>
                <a:gd name="connsiteX194" fmla="*/ 482336 w 12346891"/>
                <a:gd name="connsiteY194" fmla="*/ 168313 h 812606"/>
                <a:gd name="connsiteX195" fmla="*/ 59274 w 12346891"/>
                <a:gd name="connsiteY195" fmla="*/ 428746 h 812606"/>
                <a:gd name="connsiteX196" fmla="*/ 59022 w 12346891"/>
                <a:gd name="connsiteY196" fmla="*/ 429155 h 812606"/>
                <a:gd name="connsiteX197" fmla="*/ 57530 w 12346891"/>
                <a:gd name="connsiteY197" fmla="*/ 432249 h 812606"/>
                <a:gd name="connsiteX198" fmla="*/ 30744 w 12346891"/>
                <a:gd name="connsiteY198" fmla="*/ 480219 h 812606"/>
                <a:gd name="connsiteX199" fmla="*/ 17488 w 12346891"/>
                <a:gd name="connsiteY199" fmla="*/ 500854 h 812606"/>
                <a:gd name="connsiteX200" fmla="*/ -1 w 12346891"/>
                <a:gd name="connsiteY200" fmla="*/ 541290 h 812606"/>
                <a:gd name="connsiteX201" fmla="*/ 7691 w 12346891"/>
                <a:gd name="connsiteY201" fmla="*/ 516106 h 812606"/>
                <a:gd name="connsiteX202" fmla="*/ 1580 w 12346891"/>
                <a:gd name="connsiteY202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48317 w 12346893"/>
                <a:gd name="connsiteY20" fmla="*/ 177230 h 812606"/>
                <a:gd name="connsiteX21" fmla="*/ 1911979 w 12346893"/>
                <a:gd name="connsiteY21" fmla="*/ 258678 h 812606"/>
                <a:gd name="connsiteX22" fmla="*/ 1953257 w 12346893"/>
                <a:gd name="connsiteY22" fmla="*/ 229401 h 812606"/>
                <a:gd name="connsiteX23" fmla="*/ 2226830 w 12346893"/>
                <a:gd name="connsiteY23" fmla="*/ 151996 h 812606"/>
                <a:gd name="connsiteX24" fmla="*/ 2597257 w 12346893"/>
                <a:gd name="connsiteY24" fmla="*/ 300592 h 812606"/>
                <a:gd name="connsiteX25" fmla="*/ 2645463 w 12346893"/>
                <a:gd name="connsiteY25" fmla="*/ 347931 h 812606"/>
                <a:gd name="connsiteX26" fmla="*/ 2649777 w 12346893"/>
                <a:gd name="connsiteY26" fmla="*/ 339308 h 812606"/>
                <a:gd name="connsiteX27" fmla="*/ 2659313 w 12346893"/>
                <a:gd name="connsiteY27" fmla="*/ 356972 h 812606"/>
                <a:gd name="connsiteX28" fmla="*/ 3099142 w 12346893"/>
                <a:gd name="connsiteY28" fmla="*/ 644298 h 812606"/>
                <a:gd name="connsiteX29" fmla="*/ 3522204 w 12346893"/>
                <a:gd name="connsiteY29" fmla="*/ 383865 h 812606"/>
                <a:gd name="connsiteX30" fmla="*/ 3522456 w 12346893"/>
                <a:gd name="connsiteY30" fmla="*/ 383456 h 812606"/>
                <a:gd name="connsiteX31" fmla="*/ 3523948 w 12346893"/>
                <a:gd name="connsiteY31" fmla="*/ 380362 h 812606"/>
                <a:gd name="connsiteX32" fmla="*/ 3550734 w 12346893"/>
                <a:gd name="connsiteY32" fmla="*/ 332392 h 812606"/>
                <a:gd name="connsiteX33" fmla="*/ 3563989 w 12346893"/>
                <a:gd name="connsiteY33" fmla="*/ 311757 h 812606"/>
                <a:gd name="connsiteX34" fmla="*/ 3581479 w 12346893"/>
                <a:gd name="connsiteY34" fmla="*/ 271321 h 812606"/>
                <a:gd name="connsiteX35" fmla="*/ 3573787 w 12346893"/>
                <a:gd name="connsiteY35" fmla="*/ 296505 h 812606"/>
                <a:gd name="connsiteX36" fmla="*/ 3579897 w 12346893"/>
                <a:gd name="connsiteY36" fmla="*/ 286993 h 812606"/>
                <a:gd name="connsiteX37" fmla="*/ 4071649 w 12346893"/>
                <a:gd name="connsiteY37" fmla="*/ 3 h 812606"/>
                <a:gd name="connsiteX38" fmla="*/ 4442076 w 12346893"/>
                <a:gd name="connsiteY38" fmla="*/ 148599 h 812606"/>
                <a:gd name="connsiteX39" fmla="*/ 4490282 w 12346893"/>
                <a:gd name="connsiteY39" fmla="*/ 195938 h 812606"/>
                <a:gd name="connsiteX40" fmla="*/ 4494596 w 12346893"/>
                <a:gd name="connsiteY40" fmla="*/ 187314 h 812606"/>
                <a:gd name="connsiteX41" fmla="*/ 4504132 w 12346893"/>
                <a:gd name="connsiteY41" fmla="*/ 204979 h 812606"/>
                <a:gd name="connsiteX42" fmla="*/ 4943961 w 12346893"/>
                <a:gd name="connsiteY42" fmla="*/ 492304 h 812606"/>
                <a:gd name="connsiteX43" fmla="*/ 5209571 w 12346893"/>
                <a:gd name="connsiteY43" fmla="*/ 401517 h 812606"/>
                <a:gd name="connsiteX44" fmla="*/ 5254775 w 12346893"/>
                <a:gd name="connsiteY44" fmla="*/ 363608 h 812606"/>
                <a:gd name="connsiteX45" fmla="*/ 5260352 w 12346893"/>
                <a:gd name="connsiteY45" fmla="*/ 356532 h 812606"/>
                <a:gd name="connsiteX46" fmla="*/ 5294481 w 12346893"/>
                <a:gd name="connsiteY46" fmla="*/ 323694 h 812606"/>
                <a:gd name="connsiteX47" fmla="*/ 5319553 w 12346893"/>
                <a:gd name="connsiteY47" fmla="*/ 296655 h 812606"/>
                <a:gd name="connsiteX48" fmla="*/ 5408614 w 12346893"/>
                <a:gd name="connsiteY48" fmla="*/ 177228 h 812606"/>
                <a:gd name="connsiteX49" fmla="*/ 5372276 w 12346893"/>
                <a:gd name="connsiteY49" fmla="*/ 258677 h 812606"/>
                <a:gd name="connsiteX50" fmla="*/ 5413555 w 12346893"/>
                <a:gd name="connsiteY50" fmla="*/ 229399 h 812606"/>
                <a:gd name="connsiteX51" fmla="*/ 5687128 w 12346893"/>
                <a:gd name="connsiteY51" fmla="*/ 151994 h 812606"/>
                <a:gd name="connsiteX52" fmla="*/ 6057555 w 12346893"/>
                <a:gd name="connsiteY52" fmla="*/ 300590 h 812606"/>
                <a:gd name="connsiteX53" fmla="*/ 6105761 w 12346893"/>
                <a:gd name="connsiteY53" fmla="*/ 347929 h 812606"/>
                <a:gd name="connsiteX54" fmla="*/ 6110075 w 12346893"/>
                <a:gd name="connsiteY54" fmla="*/ 339306 h 812606"/>
                <a:gd name="connsiteX55" fmla="*/ 6119611 w 12346893"/>
                <a:gd name="connsiteY55" fmla="*/ 356970 h 812606"/>
                <a:gd name="connsiteX56" fmla="*/ 6559439 w 12346893"/>
                <a:gd name="connsiteY56" fmla="*/ 644296 h 812606"/>
                <a:gd name="connsiteX57" fmla="*/ 6982502 w 12346893"/>
                <a:gd name="connsiteY57" fmla="*/ 383863 h 812606"/>
                <a:gd name="connsiteX58" fmla="*/ 6982753 w 12346893"/>
                <a:gd name="connsiteY58" fmla="*/ 383454 h 812606"/>
                <a:gd name="connsiteX59" fmla="*/ 6984246 w 12346893"/>
                <a:gd name="connsiteY59" fmla="*/ 380360 h 812606"/>
                <a:gd name="connsiteX60" fmla="*/ 7011032 w 12346893"/>
                <a:gd name="connsiteY60" fmla="*/ 332390 h 812606"/>
                <a:gd name="connsiteX61" fmla="*/ 7024286 w 12346893"/>
                <a:gd name="connsiteY61" fmla="*/ 311755 h 812606"/>
                <a:gd name="connsiteX62" fmla="*/ 7041777 w 12346893"/>
                <a:gd name="connsiteY62" fmla="*/ 271319 h 812606"/>
                <a:gd name="connsiteX63" fmla="*/ 7034085 w 12346893"/>
                <a:gd name="connsiteY63" fmla="*/ 296503 h 812606"/>
                <a:gd name="connsiteX64" fmla="*/ 7040195 w 12346893"/>
                <a:gd name="connsiteY64" fmla="*/ 286991 h 812606"/>
                <a:gd name="connsiteX65" fmla="*/ 7531947 w 12346893"/>
                <a:gd name="connsiteY65" fmla="*/ 1 h 812606"/>
                <a:gd name="connsiteX66" fmla="*/ 7902374 w 12346893"/>
                <a:gd name="connsiteY66" fmla="*/ 148597 h 812606"/>
                <a:gd name="connsiteX67" fmla="*/ 7950580 w 12346893"/>
                <a:gd name="connsiteY67" fmla="*/ 195936 h 812606"/>
                <a:gd name="connsiteX68" fmla="*/ 7954894 w 12346893"/>
                <a:gd name="connsiteY68" fmla="*/ 187312 h 812606"/>
                <a:gd name="connsiteX69" fmla="*/ 7964430 w 12346893"/>
                <a:gd name="connsiteY69" fmla="*/ 204977 h 812606"/>
                <a:gd name="connsiteX70" fmla="*/ 8404258 w 12346893"/>
                <a:gd name="connsiteY70" fmla="*/ 492302 h 812606"/>
                <a:gd name="connsiteX71" fmla="*/ 8669869 w 12346893"/>
                <a:gd name="connsiteY71" fmla="*/ 401515 h 812606"/>
                <a:gd name="connsiteX72" fmla="*/ 8715076 w 12346893"/>
                <a:gd name="connsiteY72" fmla="*/ 363604 h 812606"/>
                <a:gd name="connsiteX73" fmla="*/ 8720650 w 12346893"/>
                <a:gd name="connsiteY73" fmla="*/ 356531 h 812606"/>
                <a:gd name="connsiteX74" fmla="*/ 8754770 w 12346893"/>
                <a:gd name="connsiteY74" fmla="*/ 323702 h 812606"/>
                <a:gd name="connsiteX75" fmla="*/ 8779851 w 12346893"/>
                <a:gd name="connsiteY75" fmla="*/ 296653 h 812606"/>
                <a:gd name="connsiteX76" fmla="*/ 8869086 w 12346893"/>
                <a:gd name="connsiteY76" fmla="*/ 159809 h 812606"/>
                <a:gd name="connsiteX77" fmla="*/ 8886596 w 12346893"/>
                <a:gd name="connsiteY77" fmla="*/ 119325 h 812606"/>
                <a:gd name="connsiteX78" fmla="*/ 8868912 w 12346893"/>
                <a:gd name="connsiteY78" fmla="*/ 177226 h 812606"/>
                <a:gd name="connsiteX79" fmla="*/ 8832573 w 12346893"/>
                <a:gd name="connsiteY79" fmla="*/ 258676 h 812606"/>
                <a:gd name="connsiteX80" fmla="*/ 8873853 w 12346893"/>
                <a:gd name="connsiteY80" fmla="*/ 229399 h 812606"/>
                <a:gd name="connsiteX81" fmla="*/ 9147426 w 12346893"/>
                <a:gd name="connsiteY81" fmla="*/ 151993 h 812606"/>
                <a:gd name="connsiteX82" fmla="*/ 9517853 w 12346893"/>
                <a:gd name="connsiteY82" fmla="*/ 300589 h 812606"/>
                <a:gd name="connsiteX83" fmla="*/ 9566059 w 12346893"/>
                <a:gd name="connsiteY83" fmla="*/ 347928 h 812606"/>
                <a:gd name="connsiteX84" fmla="*/ 9570373 w 12346893"/>
                <a:gd name="connsiteY84" fmla="*/ 339305 h 812606"/>
                <a:gd name="connsiteX85" fmla="*/ 9579908 w 12346893"/>
                <a:gd name="connsiteY85" fmla="*/ 356969 h 812606"/>
                <a:gd name="connsiteX86" fmla="*/ 10019738 w 12346893"/>
                <a:gd name="connsiteY86" fmla="*/ 644295 h 812606"/>
                <a:gd name="connsiteX87" fmla="*/ 10442800 w 12346893"/>
                <a:gd name="connsiteY87" fmla="*/ 383862 h 812606"/>
                <a:gd name="connsiteX88" fmla="*/ 10443052 w 12346893"/>
                <a:gd name="connsiteY88" fmla="*/ 383453 h 812606"/>
                <a:gd name="connsiteX89" fmla="*/ 10444544 w 12346893"/>
                <a:gd name="connsiteY89" fmla="*/ 380359 h 812606"/>
                <a:gd name="connsiteX90" fmla="*/ 10471330 w 12346893"/>
                <a:gd name="connsiteY90" fmla="*/ 332389 h 812606"/>
                <a:gd name="connsiteX91" fmla="*/ 10484585 w 12346893"/>
                <a:gd name="connsiteY91" fmla="*/ 311754 h 812606"/>
                <a:gd name="connsiteX92" fmla="*/ 10502074 w 12346893"/>
                <a:gd name="connsiteY92" fmla="*/ 271318 h 812606"/>
                <a:gd name="connsiteX93" fmla="*/ 10494383 w 12346893"/>
                <a:gd name="connsiteY93" fmla="*/ 296502 h 812606"/>
                <a:gd name="connsiteX94" fmla="*/ 10500493 w 12346893"/>
                <a:gd name="connsiteY94" fmla="*/ 286990 h 812606"/>
                <a:gd name="connsiteX95" fmla="*/ 10992245 w 12346893"/>
                <a:gd name="connsiteY95" fmla="*/ 0 h 812606"/>
                <a:gd name="connsiteX96" fmla="*/ 11362672 w 12346893"/>
                <a:gd name="connsiteY96" fmla="*/ 148596 h 812606"/>
                <a:gd name="connsiteX97" fmla="*/ 11410878 w 12346893"/>
                <a:gd name="connsiteY97" fmla="*/ 195935 h 812606"/>
                <a:gd name="connsiteX98" fmla="*/ 11415192 w 12346893"/>
                <a:gd name="connsiteY98" fmla="*/ 187311 h 812606"/>
                <a:gd name="connsiteX99" fmla="*/ 11424728 w 12346893"/>
                <a:gd name="connsiteY99" fmla="*/ 204976 h 812606"/>
                <a:gd name="connsiteX100" fmla="*/ 11864557 w 12346893"/>
                <a:gd name="connsiteY100" fmla="*/ 492302 h 812606"/>
                <a:gd name="connsiteX101" fmla="*/ 12329384 w 12346893"/>
                <a:gd name="connsiteY101" fmla="*/ 159808 h 812606"/>
                <a:gd name="connsiteX102" fmla="*/ 12346893 w 12346893"/>
                <a:gd name="connsiteY102" fmla="*/ 119324 h 812606"/>
                <a:gd name="connsiteX103" fmla="*/ 12329210 w 12346893"/>
                <a:gd name="connsiteY103" fmla="*/ 177225 h 812606"/>
                <a:gd name="connsiteX104" fmla="*/ 11735544 w 12346893"/>
                <a:gd name="connsiteY104" fmla="*/ 660610 h 812606"/>
                <a:gd name="connsiteX105" fmla="*/ 11365117 w 12346893"/>
                <a:gd name="connsiteY105" fmla="*/ 512014 h 812606"/>
                <a:gd name="connsiteX106" fmla="*/ 11316911 w 12346893"/>
                <a:gd name="connsiteY106" fmla="*/ 464675 h 812606"/>
                <a:gd name="connsiteX107" fmla="*/ 11312596 w 12346893"/>
                <a:gd name="connsiteY107" fmla="*/ 473298 h 812606"/>
                <a:gd name="connsiteX108" fmla="*/ 11303061 w 12346893"/>
                <a:gd name="connsiteY108" fmla="*/ 455634 h 812606"/>
                <a:gd name="connsiteX109" fmla="*/ 10863232 w 12346893"/>
                <a:gd name="connsiteY109" fmla="*/ 168308 h 812606"/>
                <a:gd name="connsiteX110" fmla="*/ 10440170 w 12346893"/>
                <a:gd name="connsiteY110" fmla="*/ 428741 h 812606"/>
                <a:gd name="connsiteX111" fmla="*/ 10439918 w 12346893"/>
                <a:gd name="connsiteY111" fmla="*/ 429150 h 812606"/>
                <a:gd name="connsiteX112" fmla="*/ 10438426 w 12346893"/>
                <a:gd name="connsiteY112" fmla="*/ 432244 h 812606"/>
                <a:gd name="connsiteX113" fmla="*/ 10411639 w 12346893"/>
                <a:gd name="connsiteY113" fmla="*/ 480214 h 812606"/>
                <a:gd name="connsiteX114" fmla="*/ 10398385 w 12346893"/>
                <a:gd name="connsiteY114" fmla="*/ 500849 h 812606"/>
                <a:gd name="connsiteX115" fmla="*/ 10380895 w 12346893"/>
                <a:gd name="connsiteY115" fmla="*/ 541285 h 812606"/>
                <a:gd name="connsiteX116" fmla="*/ 10388586 w 12346893"/>
                <a:gd name="connsiteY116" fmla="*/ 516101 h 812606"/>
                <a:gd name="connsiteX117" fmla="*/ 10382477 w 12346893"/>
                <a:gd name="connsiteY117" fmla="*/ 525613 h 812606"/>
                <a:gd name="connsiteX118" fmla="*/ 9890724 w 12346893"/>
                <a:gd name="connsiteY118" fmla="*/ 812603 h 812606"/>
                <a:gd name="connsiteX119" fmla="*/ 9520297 w 12346893"/>
                <a:gd name="connsiteY119" fmla="*/ 664007 h 812606"/>
                <a:gd name="connsiteX120" fmla="*/ 9472091 w 12346893"/>
                <a:gd name="connsiteY120" fmla="*/ 616668 h 812606"/>
                <a:gd name="connsiteX121" fmla="*/ 9467777 w 12346893"/>
                <a:gd name="connsiteY121" fmla="*/ 625292 h 812606"/>
                <a:gd name="connsiteX122" fmla="*/ 9458242 w 12346893"/>
                <a:gd name="connsiteY122" fmla="*/ 607627 h 812606"/>
                <a:gd name="connsiteX123" fmla="*/ 9018413 w 12346893"/>
                <a:gd name="connsiteY123" fmla="*/ 320302 h 812606"/>
                <a:gd name="connsiteX124" fmla="*/ 8752802 w 12346893"/>
                <a:gd name="connsiteY124" fmla="*/ 411089 h 812606"/>
                <a:gd name="connsiteX125" fmla="*/ 8707595 w 12346893"/>
                <a:gd name="connsiteY125" fmla="*/ 449000 h 812606"/>
                <a:gd name="connsiteX126" fmla="*/ 8702022 w 12346893"/>
                <a:gd name="connsiteY126" fmla="*/ 456073 h 812606"/>
                <a:gd name="connsiteX127" fmla="*/ 8667901 w 12346893"/>
                <a:gd name="connsiteY127" fmla="*/ 488902 h 812606"/>
                <a:gd name="connsiteX128" fmla="*/ 8642820 w 12346893"/>
                <a:gd name="connsiteY128" fmla="*/ 515951 h 812606"/>
                <a:gd name="connsiteX129" fmla="*/ 8553585 w 12346893"/>
                <a:gd name="connsiteY129" fmla="*/ 652795 h 812606"/>
                <a:gd name="connsiteX130" fmla="*/ 8536075 w 12346893"/>
                <a:gd name="connsiteY130" fmla="*/ 693279 h 812606"/>
                <a:gd name="connsiteX131" fmla="*/ 8553759 w 12346893"/>
                <a:gd name="connsiteY131" fmla="*/ 635378 h 812606"/>
                <a:gd name="connsiteX132" fmla="*/ 8590098 w 12346893"/>
                <a:gd name="connsiteY132" fmla="*/ 553928 h 812606"/>
                <a:gd name="connsiteX133" fmla="*/ 8548818 w 12346893"/>
                <a:gd name="connsiteY133" fmla="*/ 583206 h 812606"/>
                <a:gd name="connsiteX134" fmla="*/ 8275246 w 12346893"/>
                <a:gd name="connsiteY134" fmla="*/ 660611 h 812606"/>
                <a:gd name="connsiteX135" fmla="*/ 7904819 w 12346893"/>
                <a:gd name="connsiteY135" fmla="*/ 512015 h 812606"/>
                <a:gd name="connsiteX136" fmla="*/ 7856612 w 12346893"/>
                <a:gd name="connsiteY136" fmla="*/ 464676 h 812606"/>
                <a:gd name="connsiteX137" fmla="*/ 7852299 w 12346893"/>
                <a:gd name="connsiteY137" fmla="*/ 473299 h 812606"/>
                <a:gd name="connsiteX138" fmla="*/ 7842763 w 12346893"/>
                <a:gd name="connsiteY138" fmla="*/ 455635 h 812606"/>
                <a:gd name="connsiteX139" fmla="*/ 7402933 w 12346893"/>
                <a:gd name="connsiteY139" fmla="*/ 168309 h 812606"/>
                <a:gd name="connsiteX140" fmla="*/ 6979871 w 12346893"/>
                <a:gd name="connsiteY140" fmla="*/ 428742 h 812606"/>
                <a:gd name="connsiteX141" fmla="*/ 6979620 w 12346893"/>
                <a:gd name="connsiteY141" fmla="*/ 429151 h 812606"/>
                <a:gd name="connsiteX142" fmla="*/ 6978128 w 12346893"/>
                <a:gd name="connsiteY142" fmla="*/ 432245 h 812606"/>
                <a:gd name="connsiteX143" fmla="*/ 6951342 w 12346893"/>
                <a:gd name="connsiteY143" fmla="*/ 480215 h 812606"/>
                <a:gd name="connsiteX144" fmla="*/ 6938086 w 12346893"/>
                <a:gd name="connsiteY144" fmla="*/ 500850 h 812606"/>
                <a:gd name="connsiteX145" fmla="*/ 6920597 w 12346893"/>
                <a:gd name="connsiteY145" fmla="*/ 541286 h 812606"/>
                <a:gd name="connsiteX146" fmla="*/ 6928288 w 12346893"/>
                <a:gd name="connsiteY146" fmla="*/ 516102 h 812606"/>
                <a:gd name="connsiteX147" fmla="*/ 6922178 w 12346893"/>
                <a:gd name="connsiteY147" fmla="*/ 525614 h 812606"/>
                <a:gd name="connsiteX148" fmla="*/ 6430427 w 12346893"/>
                <a:gd name="connsiteY148" fmla="*/ 812604 h 812606"/>
                <a:gd name="connsiteX149" fmla="*/ 6059999 w 12346893"/>
                <a:gd name="connsiteY149" fmla="*/ 664008 h 812606"/>
                <a:gd name="connsiteX150" fmla="*/ 6011793 w 12346893"/>
                <a:gd name="connsiteY150" fmla="*/ 616669 h 812606"/>
                <a:gd name="connsiteX151" fmla="*/ 6007479 w 12346893"/>
                <a:gd name="connsiteY151" fmla="*/ 625293 h 812606"/>
                <a:gd name="connsiteX152" fmla="*/ 5997944 w 12346893"/>
                <a:gd name="connsiteY152" fmla="*/ 607628 h 812606"/>
                <a:gd name="connsiteX153" fmla="*/ 5558114 w 12346893"/>
                <a:gd name="connsiteY153" fmla="*/ 320302 h 812606"/>
                <a:gd name="connsiteX154" fmla="*/ 5292505 w 12346893"/>
                <a:gd name="connsiteY154" fmla="*/ 411089 h 812606"/>
                <a:gd name="connsiteX155" fmla="*/ 5247300 w 12346893"/>
                <a:gd name="connsiteY155" fmla="*/ 448999 h 812606"/>
                <a:gd name="connsiteX156" fmla="*/ 5241724 w 12346893"/>
                <a:gd name="connsiteY156" fmla="*/ 456075 h 812606"/>
                <a:gd name="connsiteX157" fmla="*/ 5207594 w 12346893"/>
                <a:gd name="connsiteY157" fmla="*/ 488913 h 812606"/>
                <a:gd name="connsiteX158" fmla="*/ 5182522 w 12346893"/>
                <a:gd name="connsiteY158" fmla="*/ 515952 h 812606"/>
                <a:gd name="connsiteX159" fmla="*/ 5129799 w 12346893"/>
                <a:gd name="connsiteY159" fmla="*/ 553930 h 812606"/>
                <a:gd name="connsiteX160" fmla="*/ 5088520 w 12346893"/>
                <a:gd name="connsiteY160" fmla="*/ 583208 h 812606"/>
                <a:gd name="connsiteX161" fmla="*/ 4814948 w 12346893"/>
                <a:gd name="connsiteY161" fmla="*/ 660613 h 812606"/>
                <a:gd name="connsiteX162" fmla="*/ 4444521 w 12346893"/>
                <a:gd name="connsiteY162" fmla="*/ 512017 h 812606"/>
                <a:gd name="connsiteX163" fmla="*/ 4396314 w 12346893"/>
                <a:gd name="connsiteY163" fmla="*/ 464678 h 812606"/>
                <a:gd name="connsiteX164" fmla="*/ 4392001 w 12346893"/>
                <a:gd name="connsiteY164" fmla="*/ 473301 h 812606"/>
                <a:gd name="connsiteX165" fmla="*/ 4382465 w 12346893"/>
                <a:gd name="connsiteY165" fmla="*/ 455637 h 812606"/>
                <a:gd name="connsiteX166" fmla="*/ 3942636 w 12346893"/>
                <a:gd name="connsiteY166" fmla="*/ 168311 h 812606"/>
                <a:gd name="connsiteX167" fmla="*/ 3519574 w 12346893"/>
                <a:gd name="connsiteY167" fmla="*/ 428744 h 812606"/>
                <a:gd name="connsiteX168" fmla="*/ 3519322 w 12346893"/>
                <a:gd name="connsiteY168" fmla="*/ 429153 h 812606"/>
                <a:gd name="connsiteX169" fmla="*/ 3517830 w 12346893"/>
                <a:gd name="connsiteY169" fmla="*/ 432247 h 812606"/>
                <a:gd name="connsiteX170" fmla="*/ 3491044 w 12346893"/>
                <a:gd name="connsiteY170" fmla="*/ 480217 h 812606"/>
                <a:gd name="connsiteX171" fmla="*/ 3477788 w 12346893"/>
                <a:gd name="connsiteY171" fmla="*/ 500852 h 812606"/>
                <a:gd name="connsiteX172" fmla="*/ 3460299 w 12346893"/>
                <a:gd name="connsiteY172" fmla="*/ 541288 h 812606"/>
                <a:gd name="connsiteX173" fmla="*/ 3467991 w 12346893"/>
                <a:gd name="connsiteY173" fmla="*/ 516104 h 812606"/>
                <a:gd name="connsiteX174" fmla="*/ 3461880 w 12346893"/>
                <a:gd name="connsiteY174" fmla="*/ 525616 h 812606"/>
                <a:gd name="connsiteX175" fmla="*/ 2970129 w 12346893"/>
                <a:gd name="connsiteY175" fmla="*/ 812606 h 812606"/>
                <a:gd name="connsiteX176" fmla="*/ 2599702 w 12346893"/>
                <a:gd name="connsiteY176" fmla="*/ 664010 h 812606"/>
                <a:gd name="connsiteX177" fmla="*/ 2551495 w 12346893"/>
                <a:gd name="connsiteY177" fmla="*/ 616671 h 812606"/>
                <a:gd name="connsiteX178" fmla="*/ 2547182 w 12346893"/>
                <a:gd name="connsiteY178" fmla="*/ 625295 h 812606"/>
                <a:gd name="connsiteX179" fmla="*/ 2537646 w 12346893"/>
                <a:gd name="connsiteY179" fmla="*/ 607630 h 812606"/>
                <a:gd name="connsiteX180" fmla="*/ 2097817 w 12346893"/>
                <a:gd name="connsiteY180" fmla="*/ 320304 h 812606"/>
                <a:gd name="connsiteX181" fmla="*/ 1832207 w 12346893"/>
                <a:gd name="connsiteY181" fmla="*/ 411091 h 812606"/>
                <a:gd name="connsiteX182" fmla="*/ 1787003 w 12346893"/>
                <a:gd name="connsiteY182" fmla="*/ 449001 h 812606"/>
                <a:gd name="connsiteX183" fmla="*/ 1781426 w 12346893"/>
                <a:gd name="connsiteY183" fmla="*/ 456077 h 812606"/>
                <a:gd name="connsiteX184" fmla="*/ 1747297 w 12346893"/>
                <a:gd name="connsiteY184" fmla="*/ 488915 h 812606"/>
                <a:gd name="connsiteX185" fmla="*/ 1722225 w 12346893"/>
                <a:gd name="connsiteY185" fmla="*/ 515954 h 812606"/>
                <a:gd name="connsiteX186" fmla="*/ 1669501 w 12346893"/>
                <a:gd name="connsiteY186" fmla="*/ 553933 h 812606"/>
                <a:gd name="connsiteX187" fmla="*/ 1628223 w 12346893"/>
                <a:gd name="connsiteY187" fmla="*/ 583210 h 812606"/>
                <a:gd name="connsiteX188" fmla="*/ 1354650 w 12346893"/>
                <a:gd name="connsiteY188" fmla="*/ 660615 h 812606"/>
                <a:gd name="connsiteX189" fmla="*/ 984223 w 12346893"/>
                <a:gd name="connsiteY189" fmla="*/ 512019 h 812606"/>
                <a:gd name="connsiteX190" fmla="*/ 936017 w 12346893"/>
                <a:gd name="connsiteY190" fmla="*/ 464680 h 812606"/>
                <a:gd name="connsiteX191" fmla="*/ 931703 w 12346893"/>
                <a:gd name="connsiteY191" fmla="*/ 473303 h 812606"/>
                <a:gd name="connsiteX192" fmla="*/ 922167 w 12346893"/>
                <a:gd name="connsiteY192" fmla="*/ 455639 h 812606"/>
                <a:gd name="connsiteX193" fmla="*/ 482338 w 12346893"/>
                <a:gd name="connsiteY193" fmla="*/ 168313 h 812606"/>
                <a:gd name="connsiteX194" fmla="*/ 59276 w 12346893"/>
                <a:gd name="connsiteY194" fmla="*/ 428746 h 812606"/>
                <a:gd name="connsiteX195" fmla="*/ 59024 w 12346893"/>
                <a:gd name="connsiteY195" fmla="*/ 429155 h 812606"/>
                <a:gd name="connsiteX196" fmla="*/ 57532 w 12346893"/>
                <a:gd name="connsiteY196" fmla="*/ 432249 h 812606"/>
                <a:gd name="connsiteX197" fmla="*/ 30746 w 12346893"/>
                <a:gd name="connsiteY197" fmla="*/ 480219 h 812606"/>
                <a:gd name="connsiteX198" fmla="*/ 17490 w 12346893"/>
                <a:gd name="connsiteY198" fmla="*/ 500854 h 812606"/>
                <a:gd name="connsiteX199" fmla="*/ 1 w 12346893"/>
                <a:gd name="connsiteY199" fmla="*/ 541290 h 812606"/>
                <a:gd name="connsiteX200" fmla="*/ 7693 w 12346893"/>
                <a:gd name="connsiteY200" fmla="*/ 516106 h 812606"/>
                <a:gd name="connsiteX201" fmla="*/ 1582 w 12346893"/>
                <a:gd name="connsiteY201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859253 w 12346891"/>
                <a:gd name="connsiteY19" fmla="*/ 296657 h 812606"/>
                <a:gd name="connsiteX20" fmla="*/ 1911977 w 12346891"/>
                <a:gd name="connsiteY20" fmla="*/ 258678 h 812606"/>
                <a:gd name="connsiteX21" fmla="*/ 1953255 w 12346891"/>
                <a:gd name="connsiteY21" fmla="*/ 229401 h 812606"/>
                <a:gd name="connsiteX22" fmla="*/ 2226828 w 12346891"/>
                <a:gd name="connsiteY22" fmla="*/ 151996 h 812606"/>
                <a:gd name="connsiteX23" fmla="*/ 2597255 w 12346891"/>
                <a:gd name="connsiteY23" fmla="*/ 300592 h 812606"/>
                <a:gd name="connsiteX24" fmla="*/ 2645461 w 12346891"/>
                <a:gd name="connsiteY24" fmla="*/ 347931 h 812606"/>
                <a:gd name="connsiteX25" fmla="*/ 2649775 w 12346891"/>
                <a:gd name="connsiteY25" fmla="*/ 339308 h 812606"/>
                <a:gd name="connsiteX26" fmla="*/ 2659311 w 12346891"/>
                <a:gd name="connsiteY26" fmla="*/ 356972 h 812606"/>
                <a:gd name="connsiteX27" fmla="*/ 3099140 w 12346891"/>
                <a:gd name="connsiteY27" fmla="*/ 644298 h 812606"/>
                <a:gd name="connsiteX28" fmla="*/ 3522202 w 12346891"/>
                <a:gd name="connsiteY28" fmla="*/ 383865 h 812606"/>
                <a:gd name="connsiteX29" fmla="*/ 3522454 w 12346891"/>
                <a:gd name="connsiteY29" fmla="*/ 383456 h 812606"/>
                <a:gd name="connsiteX30" fmla="*/ 3523946 w 12346891"/>
                <a:gd name="connsiteY30" fmla="*/ 380362 h 812606"/>
                <a:gd name="connsiteX31" fmla="*/ 3550732 w 12346891"/>
                <a:gd name="connsiteY31" fmla="*/ 332392 h 812606"/>
                <a:gd name="connsiteX32" fmla="*/ 3563987 w 12346891"/>
                <a:gd name="connsiteY32" fmla="*/ 311757 h 812606"/>
                <a:gd name="connsiteX33" fmla="*/ 3581477 w 12346891"/>
                <a:gd name="connsiteY33" fmla="*/ 271321 h 812606"/>
                <a:gd name="connsiteX34" fmla="*/ 3573785 w 12346891"/>
                <a:gd name="connsiteY34" fmla="*/ 296505 h 812606"/>
                <a:gd name="connsiteX35" fmla="*/ 3579895 w 12346891"/>
                <a:gd name="connsiteY35" fmla="*/ 286993 h 812606"/>
                <a:gd name="connsiteX36" fmla="*/ 4071647 w 12346891"/>
                <a:gd name="connsiteY36" fmla="*/ 3 h 812606"/>
                <a:gd name="connsiteX37" fmla="*/ 4442074 w 12346891"/>
                <a:gd name="connsiteY37" fmla="*/ 148599 h 812606"/>
                <a:gd name="connsiteX38" fmla="*/ 4490280 w 12346891"/>
                <a:gd name="connsiteY38" fmla="*/ 195938 h 812606"/>
                <a:gd name="connsiteX39" fmla="*/ 4494594 w 12346891"/>
                <a:gd name="connsiteY39" fmla="*/ 187314 h 812606"/>
                <a:gd name="connsiteX40" fmla="*/ 4504130 w 12346891"/>
                <a:gd name="connsiteY40" fmla="*/ 204979 h 812606"/>
                <a:gd name="connsiteX41" fmla="*/ 4943959 w 12346891"/>
                <a:gd name="connsiteY41" fmla="*/ 492304 h 812606"/>
                <a:gd name="connsiteX42" fmla="*/ 5209569 w 12346891"/>
                <a:gd name="connsiteY42" fmla="*/ 401517 h 812606"/>
                <a:gd name="connsiteX43" fmla="*/ 5254773 w 12346891"/>
                <a:gd name="connsiteY43" fmla="*/ 363608 h 812606"/>
                <a:gd name="connsiteX44" fmla="*/ 5260350 w 12346891"/>
                <a:gd name="connsiteY44" fmla="*/ 356532 h 812606"/>
                <a:gd name="connsiteX45" fmla="*/ 5294479 w 12346891"/>
                <a:gd name="connsiteY45" fmla="*/ 323694 h 812606"/>
                <a:gd name="connsiteX46" fmla="*/ 5319551 w 12346891"/>
                <a:gd name="connsiteY46" fmla="*/ 296655 h 812606"/>
                <a:gd name="connsiteX47" fmla="*/ 5408612 w 12346891"/>
                <a:gd name="connsiteY47" fmla="*/ 177228 h 812606"/>
                <a:gd name="connsiteX48" fmla="*/ 5372274 w 12346891"/>
                <a:gd name="connsiteY48" fmla="*/ 258677 h 812606"/>
                <a:gd name="connsiteX49" fmla="*/ 5413553 w 12346891"/>
                <a:gd name="connsiteY49" fmla="*/ 229399 h 812606"/>
                <a:gd name="connsiteX50" fmla="*/ 5687126 w 12346891"/>
                <a:gd name="connsiteY50" fmla="*/ 151994 h 812606"/>
                <a:gd name="connsiteX51" fmla="*/ 6057553 w 12346891"/>
                <a:gd name="connsiteY51" fmla="*/ 300590 h 812606"/>
                <a:gd name="connsiteX52" fmla="*/ 6105759 w 12346891"/>
                <a:gd name="connsiteY52" fmla="*/ 347929 h 812606"/>
                <a:gd name="connsiteX53" fmla="*/ 6110073 w 12346891"/>
                <a:gd name="connsiteY53" fmla="*/ 339306 h 812606"/>
                <a:gd name="connsiteX54" fmla="*/ 6119609 w 12346891"/>
                <a:gd name="connsiteY54" fmla="*/ 356970 h 812606"/>
                <a:gd name="connsiteX55" fmla="*/ 6559437 w 12346891"/>
                <a:gd name="connsiteY55" fmla="*/ 644296 h 812606"/>
                <a:gd name="connsiteX56" fmla="*/ 6982500 w 12346891"/>
                <a:gd name="connsiteY56" fmla="*/ 383863 h 812606"/>
                <a:gd name="connsiteX57" fmla="*/ 6982751 w 12346891"/>
                <a:gd name="connsiteY57" fmla="*/ 383454 h 812606"/>
                <a:gd name="connsiteX58" fmla="*/ 6984244 w 12346891"/>
                <a:gd name="connsiteY58" fmla="*/ 380360 h 812606"/>
                <a:gd name="connsiteX59" fmla="*/ 7011030 w 12346891"/>
                <a:gd name="connsiteY59" fmla="*/ 332390 h 812606"/>
                <a:gd name="connsiteX60" fmla="*/ 7024284 w 12346891"/>
                <a:gd name="connsiteY60" fmla="*/ 311755 h 812606"/>
                <a:gd name="connsiteX61" fmla="*/ 7041775 w 12346891"/>
                <a:gd name="connsiteY61" fmla="*/ 271319 h 812606"/>
                <a:gd name="connsiteX62" fmla="*/ 7034083 w 12346891"/>
                <a:gd name="connsiteY62" fmla="*/ 296503 h 812606"/>
                <a:gd name="connsiteX63" fmla="*/ 7040193 w 12346891"/>
                <a:gd name="connsiteY63" fmla="*/ 286991 h 812606"/>
                <a:gd name="connsiteX64" fmla="*/ 7531945 w 12346891"/>
                <a:gd name="connsiteY64" fmla="*/ 1 h 812606"/>
                <a:gd name="connsiteX65" fmla="*/ 7902372 w 12346891"/>
                <a:gd name="connsiteY65" fmla="*/ 148597 h 812606"/>
                <a:gd name="connsiteX66" fmla="*/ 7950578 w 12346891"/>
                <a:gd name="connsiteY66" fmla="*/ 195936 h 812606"/>
                <a:gd name="connsiteX67" fmla="*/ 7954892 w 12346891"/>
                <a:gd name="connsiteY67" fmla="*/ 187312 h 812606"/>
                <a:gd name="connsiteX68" fmla="*/ 7964428 w 12346891"/>
                <a:gd name="connsiteY68" fmla="*/ 204977 h 812606"/>
                <a:gd name="connsiteX69" fmla="*/ 8404256 w 12346891"/>
                <a:gd name="connsiteY69" fmla="*/ 492302 h 812606"/>
                <a:gd name="connsiteX70" fmla="*/ 8669867 w 12346891"/>
                <a:gd name="connsiteY70" fmla="*/ 401515 h 812606"/>
                <a:gd name="connsiteX71" fmla="*/ 8715074 w 12346891"/>
                <a:gd name="connsiteY71" fmla="*/ 363604 h 812606"/>
                <a:gd name="connsiteX72" fmla="*/ 8720648 w 12346891"/>
                <a:gd name="connsiteY72" fmla="*/ 356531 h 812606"/>
                <a:gd name="connsiteX73" fmla="*/ 8754768 w 12346891"/>
                <a:gd name="connsiteY73" fmla="*/ 323702 h 812606"/>
                <a:gd name="connsiteX74" fmla="*/ 8779849 w 12346891"/>
                <a:gd name="connsiteY74" fmla="*/ 296653 h 812606"/>
                <a:gd name="connsiteX75" fmla="*/ 8869084 w 12346891"/>
                <a:gd name="connsiteY75" fmla="*/ 159809 h 812606"/>
                <a:gd name="connsiteX76" fmla="*/ 8886594 w 12346891"/>
                <a:gd name="connsiteY76" fmla="*/ 119325 h 812606"/>
                <a:gd name="connsiteX77" fmla="*/ 8868910 w 12346891"/>
                <a:gd name="connsiteY77" fmla="*/ 177226 h 812606"/>
                <a:gd name="connsiteX78" fmla="*/ 8832571 w 12346891"/>
                <a:gd name="connsiteY78" fmla="*/ 258676 h 812606"/>
                <a:gd name="connsiteX79" fmla="*/ 8873851 w 12346891"/>
                <a:gd name="connsiteY79" fmla="*/ 229399 h 812606"/>
                <a:gd name="connsiteX80" fmla="*/ 9147424 w 12346891"/>
                <a:gd name="connsiteY80" fmla="*/ 151993 h 812606"/>
                <a:gd name="connsiteX81" fmla="*/ 9517851 w 12346891"/>
                <a:gd name="connsiteY81" fmla="*/ 300589 h 812606"/>
                <a:gd name="connsiteX82" fmla="*/ 9566057 w 12346891"/>
                <a:gd name="connsiteY82" fmla="*/ 347928 h 812606"/>
                <a:gd name="connsiteX83" fmla="*/ 9570371 w 12346891"/>
                <a:gd name="connsiteY83" fmla="*/ 339305 h 812606"/>
                <a:gd name="connsiteX84" fmla="*/ 9579906 w 12346891"/>
                <a:gd name="connsiteY84" fmla="*/ 356969 h 812606"/>
                <a:gd name="connsiteX85" fmla="*/ 10019736 w 12346891"/>
                <a:gd name="connsiteY85" fmla="*/ 644295 h 812606"/>
                <a:gd name="connsiteX86" fmla="*/ 10442798 w 12346891"/>
                <a:gd name="connsiteY86" fmla="*/ 383862 h 812606"/>
                <a:gd name="connsiteX87" fmla="*/ 10443050 w 12346891"/>
                <a:gd name="connsiteY87" fmla="*/ 383453 h 812606"/>
                <a:gd name="connsiteX88" fmla="*/ 10444542 w 12346891"/>
                <a:gd name="connsiteY88" fmla="*/ 380359 h 812606"/>
                <a:gd name="connsiteX89" fmla="*/ 10471328 w 12346891"/>
                <a:gd name="connsiteY89" fmla="*/ 332389 h 812606"/>
                <a:gd name="connsiteX90" fmla="*/ 10484583 w 12346891"/>
                <a:gd name="connsiteY90" fmla="*/ 311754 h 812606"/>
                <a:gd name="connsiteX91" fmla="*/ 10502072 w 12346891"/>
                <a:gd name="connsiteY91" fmla="*/ 271318 h 812606"/>
                <a:gd name="connsiteX92" fmla="*/ 10494381 w 12346891"/>
                <a:gd name="connsiteY92" fmla="*/ 296502 h 812606"/>
                <a:gd name="connsiteX93" fmla="*/ 10500491 w 12346891"/>
                <a:gd name="connsiteY93" fmla="*/ 286990 h 812606"/>
                <a:gd name="connsiteX94" fmla="*/ 10992243 w 12346891"/>
                <a:gd name="connsiteY94" fmla="*/ 0 h 812606"/>
                <a:gd name="connsiteX95" fmla="*/ 11362670 w 12346891"/>
                <a:gd name="connsiteY95" fmla="*/ 148596 h 812606"/>
                <a:gd name="connsiteX96" fmla="*/ 11410876 w 12346891"/>
                <a:gd name="connsiteY96" fmla="*/ 195935 h 812606"/>
                <a:gd name="connsiteX97" fmla="*/ 11415190 w 12346891"/>
                <a:gd name="connsiteY97" fmla="*/ 187311 h 812606"/>
                <a:gd name="connsiteX98" fmla="*/ 11424726 w 12346891"/>
                <a:gd name="connsiteY98" fmla="*/ 204976 h 812606"/>
                <a:gd name="connsiteX99" fmla="*/ 11864555 w 12346891"/>
                <a:gd name="connsiteY99" fmla="*/ 492302 h 812606"/>
                <a:gd name="connsiteX100" fmla="*/ 12329382 w 12346891"/>
                <a:gd name="connsiteY100" fmla="*/ 159808 h 812606"/>
                <a:gd name="connsiteX101" fmla="*/ 12346891 w 12346891"/>
                <a:gd name="connsiteY101" fmla="*/ 119324 h 812606"/>
                <a:gd name="connsiteX102" fmla="*/ 12329208 w 12346891"/>
                <a:gd name="connsiteY102" fmla="*/ 177225 h 812606"/>
                <a:gd name="connsiteX103" fmla="*/ 11735542 w 12346891"/>
                <a:gd name="connsiteY103" fmla="*/ 660610 h 812606"/>
                <a:gd name="connsiteX104" fmla="*/ 11365115 w 12346891"/>
                <a:gd name="connsiteY104" fmla="*/ 512014 h 812606"/>
                <a:gd name="connsiteX105" fmla="*/ 11316909 w 12346891"/>
                <a:gd name="connsiteY105" fmla="*/ 464675 h 812606"/>
                <a:gd name="connsiteX106" fmla="*/ 11312594 w 12346891"/>
                <a:gd name="connsiteY106" fmla="*/ 473298 h 812606"/>
                <a:gd name="connsiteX107" fmla="*/ 11303059 w 12346891"/>
                <a:gd name="connsiteY107" fmla="*/ 455634 h 812606"/>
                <a:gd name="connsiteX108" fmla="*/ 10863230 w 12346891"/>
                <a:gd name="connsiteY108" fmla="*/ 168308 h 812606"/>
                <a:gd name="connsiteX109" fmla="*/ 10440168 w 12346891"/>
                <a:gd name="connsiteY109" fmla="*/ 428741 h 812606"/>
                <a:gd name="connsiteX110" fmla="*/ 10439916 w 12346891"/>
                <a:gd name="connsiteY110" fmla="*/ 429150 h 812606"/>
                <a:gd name="connsiteX111" fmla="*/ 10438424 w 12346891"/>
                <a:gd name="connsiteY111" fmla="*/ 432244 h 812606"/>
                <a:gd name="connsiteX112" fmla="*/ 10411637 w 12346891"/>
                <a:gd name="connsiteY112" fmla="*/ 480214 h 812606"/>
                <a:gd name="connsiteX113" fmla="*/ 10398383 w 12346891"/>
                <a:gd name="connsiteY113" fmla="*/ 500849 h 812606"/>
                <a:gd name="connsiteX114" fmla="*/ 10380893 w 12346891"/>
                <a:gd name="connsiteY114" fmla="*/ 541285 h 812606"/>
                <a:gd name="connsiteX115" fmla="*/ 10388584 w 12346891"/>
                <a:gd name="connsiteY115" fmla="*/ 516101 h 812606"/>
                <a:gd name="connsiteX116" fmla="*/ 10382475 w 12346891"/>
                <a:gd name="connsiteY116" fmla="*/ 525613 h 812606"/>
                <a:gd name="connsiteX117" fmla="*/ 9890722 w 12346891"/>
                <a:gd name="connsiteY117" fmla="*/ 812603 h 812606"/>
                <a:gd name="connsiteX118" fmla="*/ 9520295 w 12346891"/>
                <a:gd name="connsiteY118" fmla="*/ 664007 h 812606"/>
                <a:gd name="connsiteX119" fmla="*/ 9472089 w 12346891"/>
                <a:gd name="connsiteY119" fmla="*/ 616668 h 812606"/>
                <a:gd name="connsiteX120" fmla="*/ 9467775 w 12346891"/>
                <a:gd name="connsiteY120" fmla="*/ 625292 h 812606"/>
                <a:gd name="connsiteX121" fmla="*/ 9458240 w 12346891"/>
                <a:gd name="connsiteY121" fmla="*/ 607627 h 812606"/>
                <a:gd name="connsiteX122" fmla="*/ 9018411 w 12346891"/>
                <a:gd name="connsiteY122" fmla="*/ 320302 h 812606"/>
                <a:gd name="connsiteX123" fmla="*/ 8752800 w 12346891"/>
                <a:gd name="connsiteY123" fmla="*/ 411089 h 812606"/>
                <a:gd name="connsiteX124" fmla="*/ 8707593 w 12346891"/>
                <a:gd name="connsiteY124" fmla="*/ 449000 h 812606"/>
                <a:gd name="connsiteX125" fmla="*/ 8702020 w 12346891"/>
                <a:gd name="connsiteY125" fmla="*/ 456073 h 812606"/>
                <a:gd name="connsiteX126" fmla="*/ 8667899 w 12346891"/>
                <a:gd name="connsiteY126" fmla="*/ 488902 h 812606"/>
                <a:gd name="connsiteX127" fmla="*/ 8642818 w 12346891"/>
                <a:gd name="connsiteY127" fmla="*/ 515951 h 812606"/>
                <a:gd name="connsiteX128" fmla="*/ 8553583 w 12346891"/>
                <a:gd name="connsiteY128" fmla="*/ 652795 h 812606"/>
                <a:gd name="connsiteX129" fmla="*/ 8536073 w 12346891"/>
                <a:gd name="connsiteY129" fmla="*/ 693279 h 812606"/>
                <a:gd name="connsiteX130" fmla="*/ 8553757 w 12346891"/>
                <a:gd name="connsiteY130" fmla="*/ 635378 h 812606"/>
                <a:gd name="connsiteX131" fmla="*/ 8590096 w 12346891"/>
                <a:gd name="connsiteY131" fmla="*/ 553928 h 812606"/>
                <a:gd name="connsiteX132" fmla="*/ 8548816 w 12346891"/>
                <a:gd name="connsiteY132" fmla="*/ 583206 h 812606"/>
                <a:gd name="connsiteX133" fmla="*/ 8275244 w 12346891"/>
                <a:gd name="connsiteY133" fmla="*/ 660611 h 812606"/>
                <a:gd name="connsiteX134" fmla="*/ 7904817 w 12346891"/>
                <a:gd name="connsiteY134" fmla="*/ 512015 h 812606"/>
                <a:gd name="connsiteX135" fmla="*/ 7856610 w 12346891"/>
                <a:gd name="connsiteY135" fmla="*/ 464676 h 812606"/>
                <a:gd name="connsiteX136" fmla="*/ 7852297 w 12346891"/>
                <a:gd name="connsiteY136" fmla="*/ 473299 h 812606"/>
                <a:gd name="connsiteX137" fmla="*/ 7842761 w 12346891"/>
                <a:gd name="connsiteY137" fmla="*/ 455635 h 812606"/>
                <a:gd name="connsiteX138" fmla="*/ 7402931 w 12346891"/>
                <a:gd name="connsiteY138" fmla="*/ 168309 h 812606"/>
                <a:gd name="connsiteX139" fmla="*/ 6979869 w 12346891"/>
                <a:gd name="connsiteY139" fmla="*/ 428742 h 812606"/>
                <a:gd name="connsiteX140" fmla="*/ 6979618 w 12346891"/>
                <a:gd name="connsiteY140" fmla="*/ 429151 h 812606"/>
                <a:gd name="connsiteX141" fmla="*/ 6978126 w 12346891"/>
                <a:gd name="connsiteY141" fmla="*/ 432245 h 812606"/>
                <a:gd name="connsiteX142" fmla="*/ 6951340 w 12346891"/>
                <a:gd name="connsiteY142" fmla="*/ 480215 h 812606"/>
                <a:gd name="connsiteX143" fmla="*/ 6938084 w 12346891"/>
                <a:gd name="connsiteY143" fmla="*/ 500850 h 812606"/>
                <a:gd name="connsiteX144" fmla="*/ 6920595 w 12346891"/>
                <a:gd name="connsiteY144" fmla="*/ 541286 h 812606"/>
                <a:gd name="connsiteX145" fmla="*/ 6928286 w 12346891"/>
                <a:gd name="connsiteY145" fmla="*/ 516102 h 812606"/>
                <a:gd name="connsiteX146" fmla="*/ 6922176 w 12346891"/>
                <a:gd name="connsiteY146" fmla="*/ 525614 h 812606"/>
                <a:gd name="connsiteX147" fmla="*/ 6430425 w 12346891"/>
                <a:gd name="connsiteY147" fmla="*/ 812604 h 812606"/>
                <a:gd name="connsiteX148" fmla="*/ 6059997 w 12346891"/>
                <a:gd name="connsiteY148" fmla="*/ 664008 h 812606"/>
                <a:gd name="connsiteX149" fmla="*/ 6011791 w 12346891"/>
                <a:gd name="connsiteY149" fmla="*/ 616669 h 812606"/>
                <a:gd name="connsiteX150" fmla="*/ 6007477 w 12346891"/>
                <a:gd name="connsiteY150" fmla="*/ 625293 h 812606"/>
                <a:gd name="connsiteX151" fmla="*/ 5997942 w 12346891"/>
                <a:gd name="connsiteY151" fmla="*/ 607628 h 812606"/>
                <a:gd name="connsiteX152" fmla="*/ 5558112 w 12346891"/>
                <a:gd name="connsiteY152" fmla="*/ 320302 h 812606"/>
                <a:gd name="connsiteX153" fmla="*/ 5292503 w 12346891"/>
                <a:gd name="connsiteY153" fmla="*/ 411089 h 812606"/>
                <a:gd name="connsiteX154" fmla="*/ 5247298 w 12346891"/>
                <a:gd name="connsiteY154" fmla="*/ 448999 h 812606"/>
                <a:gd name="connsiteX155" fmla="*/ 5241722 w 12346891"/>
                <a:gd name="connsiteY155" fmla="*/ 456075 h 812606"/>
                <a:gd name="connsiteX156" fmla="*/ 5207592 w 12346891"/>
                <a:gd name="connsiteY156" fmla="*/ 488913 h 812606"/>
                <a:gd name="connsiteX157" fmla="*/ 5182520 w 12346891"/>
                <a:gd name="connsiteY157" fmla="*/ 515952 h 812606"/>
                <a:gd name="connsiteX158" fmla="*/ 5129797 w 12346891"/>
                <a:gd name="connsiteY158" fmla="*/ 553930 h 812606"/>
                <a:gd name="connsiteX159" fmla="*/ 5088518 w 12346891"/>
                <a:gd name="connsiteY159" fmla="*/ 583208 h 812606"/>
                <a:gd name="connsiteX160" fmla="*/ 4814946 w 12346891"/>
                <a:gd name="connsiteY160" fmla="*/ 660613 h 812606"/>
                <a:gd name="connsiteX161" fmla="*/ 4444519 w 12346891"/>
                <a:gd name="connsiteY161" fmla="*/ 512017 h 812606"/>
                <a:gd name="connsiteX162" fmla="*/ 4396312 w 12346891"/>
                <a:gd name="connsiteY162" fmla="*/ 464678 h 812606"/>
                <a:gd name="connsiteX163" fmla="*/ 4391999 w 12346891"/>
                <a:gd name="connsiteY163" fmla="*/ 473301 h 812606"/>
                <a:gd name="connsiteX164" fmla="*/ 4382463 w 12346891"/>
                <a:gd name="connsiteY164" fmla="*/ 455637 h 812606"/>
                <a:gd name="connsiteX165" fmla="*/ 3942634 w 12346891"/>
                <a:gd name="connsiteY165" fmla="*/ 168311 h 812606"/>
                <a:gd name="connsiteX166" fmla="*/ 3519572 w 12346891"/>
                <a:gd name="connsiteY166" fmla="*/ 428744 h 812606"/>
                <a:gd name="connsiteX167" fmla="*/ 3519320 w 12346891"/>
                <a:gd name="connsiteY167" fmla="*/ 429153 h 812606"/>
                <a:gd name="connsiteX168" fmla="*/ 3517828 w 12346891"/>
                <a:gd name="connsiteY168" fmla="*/ 432247 h 812606"/>
                <a:gd name="connsiteX169" fmla="*/ 3491042 w 12346891"/>
                <a:gd name="connsiteY169" fmla="*/ 480217 h 812606"/>
                <a:gd name="connsiteX170" fmla="*/ 3477786 w 12346891"/>
                <a:gd name="connsiteY170" fmla="*/ 500852 h 812606"/>
                <a:gd name="connsiteX171" fmla="*/ 3460297 w 12346891"/>
                <a:gd name="connsiteY171" fmla="*/ 541288 h 812606"/>
                <a:gd name="connsiteX172" fmla="*/ 3467989 w 12346891"/>
                <a:gd name="connsiteY172" fmla="*/ 516104 h 812606"/>
                <a:gd name="connsiteX173" fmla="*/ 3461878 w 12346891"/>
                <a:gd name="connsiteY173" fmla="*/ 525616 h 812606"/>
                <a:gd name="connsiteX174" fmla="*/ 2970127 w 12346891"/>
                <a:gd name="connsiteY174" fmla="*/ 812606 h 812606"/>
                <a:gd name="connsiteX175" fmla="*/ 2599700 w 12346891"/>
                <a:gd name="connsiteY175" fmla="*/ 664010 h 812606"/>
                <a:gd name="connsiteX176" fmla="*/ 2551493 w 12346891"/>
                <a:gd name="connsiteY176" fmla="*/ 616671 h 812606"/>
                <a:gd name="connsiteX177" fmla="*/ 2547180 w 12346891"/>
                <a:gd name="connsiteY177" fmla="*/ 625295 h 812606"/>
                <a:gd name="connsiteX178" fmla="*/ 2537644 w 12346891"/>
                <a:gd name="connsiteY178" fmla="*/ 607630 h 812606"/>
                <a:gd name="connsiteX179" fmla="*/ 2097815 w 12346891"/>
                <a:gd name="connsiteY179" fmla="*/ 320304 h 812606"/>
                <a:gd name="connsiteX180" fmla="*/ 1832205 w 12346891"/>
                <a:gd name="connsiteY180" fmla="*/ 411091 h 812606"/>
                <a:gd name="connsiteX181" fmla="*/ 1787001 w 12346891"/>
                <a:gd name="connsiteY181" fmla="*/ 449001 h 812606"/>
                <a:gd name="connsiteX182" fmla="*/ 1781424 w 12346891"/>
                <a:gd name="connsiteY182" fmla="*/ 456077 h 812606"/>
                <a:gd name="connsiteX183" fmla="*/ 1747295 w 12346891"/>
                <a:gd name="connsiteY183" fmla="*/ 488915 h 812606"/>
                <a:gd name="connsiteX184" fmla="*/ 1722223 w 12346891"/>
                <a:gd name="connsiteY184" fmla="*/ 515954 h 812606"/>
                <a:gd name="connsiteX185" fmla="*/ 1669499 w 12346891"/>
                <a:gd name="connsiteY185" fmla="*/ 553933 h 812606"/>
                <a:gd name="connsiteX186" fmla="*/ 1628221 w 12346891"/>
                <a:gd name="connsiteY186" fmla="*/ 583210 h 812606"/>
                <a:gd name="connsiteX187" fmla="*/ 1354648 w 12346891"/>
                <a:gd name="connsiteY187" fmla="*/ 660615 h 812606"/>
                <a:gd name="connsiteX188" fmla="*/ 984221 w 12346891"/>
                <a:gd name="connsiteY188" fmla="*/ 512019 h 812606"/>
                <a:gd name="connsiteX189" fmla="*/ 936015 w 12346891"/>
                <a:gd name="connsiteY189" fmla="*/ 464680 h 812606"/>
                <a:gd name="connsiteX190" fmla="*/ 931701 w 12346891"/>
                <a:gd name="connsiteY190" fmla="*/ 473303 h 812606"/>
                <a:gd name="connsiteX191" fmla="*/ 922165 w 12346891"/>
                <a:gd name="connsiteY191" fmla="*/ 455639 h 812606"/>
                <a:gd name="connsiteX192" fmla="*/ 482336 w 12346891"/>
                <a:gd name="connsiteY192" fmla="*/ 168313 h 812606"/>
                <a:gd name="connsiteX193" fmla="*/ 59274 w 12346891"/>
                <a:gd name="connsiteY193" fmla="*/ 428746 h 812606"/>
                <a:gd name="connsiteX194" fmla="*/ 59022 w 12346891"/>
                <a:gd name="connsiteY194" fmla="*/ 429155 h 812606"/>
                <a:gd name="connsiteX195" fmla="*/ 57530 w 12346891"/>
                <a:gd name="connsiteY195" fmla="*/ 432249 h 812606"/>
                <a:gd name="connsiteX196" fmla="*/ 30744 w 12346891"/>
                <a:gd name="connsiteY196" fmla="*/ 480219 h 812606"/>
                <a:gd name="connsiteX197" fmla="*/ 17488 w 12346891"/>
                <a:gd name="connsiteY197" fmla="*/ 500854 h 812606"/>
                <a:gd name="connsiteX198" fmla="*/ -1 w 12346891"/>
                <a:gd name="connsiteY198" fmla="*/ 541290 h 812606"/>
                <a:gd name="connsiteX199" fmla="*/ 7691 w 12346891"/>
                <a:gd name="connsiteY199" fmla="*/ 516106 h 812606"/>
                <a:gd name="connsiteX200" fmla="*/ 1580 w 12346891"/>
                <a:gd name="connsiteY200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11979 w 12346893"/>
                <a:gd name="connsiteY20" fmla="*/ 258678 h 812606"/>
                <a:gd name="connsiteX21" fmla="*/ 1953257 w 12346893"/>
                <a:gd name="connsiteY21" fmla="*/ 229401 h 812606"/>
                <a:gd name="connsiteX22" fmla="*/ 2226830 w 12346893"/>
                <a:gd name="connsiteY22" fmla="*/ 151996 h 812606"/>
                <a:gd name="connsiteX23" fmla="*/ 2597257 w 12346893"/>
                <a:gd name="connsiteY23" fmla="*/ 300592 h 812606"/>
                <a:gd name="connsiteX24" fmla="*/ 2645463 w 12346893"/>
                <a:gd name="connsiteY24" fmla="*/ 347931 h 812606"/>
                <a:gd name="connsiteX25" fmla="*/ 2649777 w 12346893"/>
                <a:gd name="connsiteY25" fmla="*/ 339308 h 812606"/>
                <a:gd name="connsiteX26" fmla="*/ 2659313 w 12346893"/>
                <a:gd name="connsiteY26" fmla="*/ 356972 h 812606"/>
                <a:gd name="connsiteX27" fmla="*/ 3099142 w 12346893"/>
                <a:gd name="connsiteY27" fmla="*/ 644298 h 812606"/>
                <a:gd name="connsiteX28" fmla="*/ 3522204 w 12346893"/>
                <a:gd name="connsiteY28" fmla="*/ 383865 h 812606"/>
                <a:gd name="connsiteX29" fmla="*/ 3522456 w 12346893"/>
                <a:gd name="connsiteY29" fmla="*/ 383456 h 812606"/>
                <a:gd name="connsiteX30" fmla="*/ 3550734 w 12346893"/>
                <a:gd name="connsiteY30" fmla="*/ 332392 h 812606"/>
                <a:gd name="connsiteX31" fmla="*/ 3563989 w 12346893"/>
                <a:gd name="connsiteY31" fmla="*/ 311757 h 812606"/>
                <a:gd name="connsiteX32" fmla="*/ 3581479 w 12346893"/>
                <a:gd name="connsiteY32" fmla="*/ 271321 h 812606"/>
                <a:gd name="connsiteX33" fmla="*/ 3573787 w 12346893"/>
                <a:gd name="connsiteY33" fmla="*/ 296505 h 812606"/>
                <a:gd name="connsiteX34" fmla="*/ 3579897 w 12346893"/>
                <a:gd name="connsiteY34" fmla="*/ 286993 h 812606"/>
                <a:gd name="connsiteX35" fmla="*/ 4071649 w 12346893"/>
                <a:gd name="connsiteY35" fmla="*/ 3 h 812606"/>
                <a:gd name="connsiteX36" fmla="*/ 4442076 w 12346893"/>
                <a:gd name="connsiteY36" fmla="*/ 148599 h 812606"/>
                <a:gd name="connsiteX37" fmla="*/ 4490282 w 12346893"/>
                <a:gd name="connsiteY37" fmla="*/ 195938 h 812606"/>
                <a:gd name="connsiteX38" fmla="*/ 4494596 w 12346893"/>
                <a:gd name="connsiteY38" fmla="*/ 187314 h 812606"/>
                <a:gd name="connsiteX39" fmla="*/ 4504132 w 12346893"/>
                <a:gd name="connsiteY39" fmla="*/ 204979 h 812606"/>
                <a:gd name="connsiteX40" fmla="*/ 4943961 w 12346893"/>
                <a:gd name="connsiteY40" fmla="*/ 492304 h 812606"/>
                <a:gd name="connsiteX41" fmla="*/ 5209571 w 12346893"/>
                <a:gd name="connsiteY41" fmla="*/ 401517 h 812606"/>
                <a:gd name="connsiteX42" fmla="*/ 5254775 w 12346893"/>
                <a:gd name="connsiteY42" fmla="*/ 363608 h 812606"/>
                <a:gd name="connsiteX43" fmla="*/ 5260352 w 12346893"/>
                <a:gd name="connsiteY43" fmla="*/ 356532 h 812606"/>
                <a:gd name="connsiteX44" fmla="*/ 5294481 w 12346893"/>
                <a:gd name="connsiteY44" fmla="*/ 323694 h 812606"/>
                <a:gd name="connsiteX45" fmla="*/ 5319553 w 12346893"/>
                <a:gd name="connsiteY45" fmla="*/ 296655 h 812606"/>
                <a:gd name="connsiteX46" fmla="*/ 5408614 w 12346893"/>
                <a:gd name="connsiteY46" fmla="*/ 177228 h 812606"/>
                <a:gd name="connsiteX47" fmla="*/ 5372276 w 12346893"/>
                <a:gd name="connsiteY47" fmla="*/ 258677 h 812606"/>
                <a:gd name="connsiteX48" fmla="*/ 5413555 w 12346893"/>
                <a:gd name="connsiteY48" fmla="*/ 229399 h 812606"/>
                <a:gd name="connsiteX49" fmla="*/ 5687128 w 12346893"/>
                <a:gd name="connsiteY49" fmla="*/ 151994 h 812606"/>
                <a:gd name="connsiteX50" fmla="*/ 6057555 w 12346893"/>
                <a:gd name="connsiteY50" fmla="*/ 300590 h 812606"/>
                <a:gd name="connsiteX51" fmla="*/ 6105761 w 12346893"/>
                <a:gd name="connsiteY51" fmla="*/ 347929 h 812606"/>
                <a:gd name="connsiteX52" fmla="*/ 6110075 w 12346893"/>
                <a:gd name="connsiteY52" fmla="*/ 339306 h 812606"/>
                <a:gd name="connsiteX53" fmla="*/ 6119611 w 12346893"/>
                <a:gd name="connsiteY53" fmla="*/ 356970 h 812606"/>
                <a:gd name="connsiteX54" fmla="*/ 6559439 w 12346893"/>
                <a:gd name="connsiteY54" fmla="*/ 644296 h 812606"/>
                <a:gd name="connsiteX55" fmla="*/ 6982502 w 12346893"/>
                <a:gd name="connsiteY55" fmla="*/ 383863 h 812606"/>
                <a:gd name="connsiteX56" fmla="*/ 6982753 w 12346893"/>
                <a:gd name="connsiteY56" fmla="*/ 383454 h 812606"/>
                <a:gd name="connsiteX57" fmla="*/ 6984246 w 12346893"/>
                <a:gd name="connsiteY57" fmla="*/ 380360 h 812606"/>
                <a:gd name="connsiteX58" fmla="*/ 7011032 w 12346893"/>
                <a:gd name="connsiteY58" fmla="*/ 332390 h 812606"/>
                <a:gd name="connsiteX59" fmla="*/ 7024286 w 12346893"/>
                <a:gd name="connsiteY59" fmla="*/ 311755 h 812606"/>
                <a:gd name="connsiteX60" fmla="*/ 7041777 w 12346893"/>
                <a:gd name="connsiteY60" fmla="*/ 271319 h 812606"/>
                <a:gd name="connsiteX61" fmla="*/ 7034085 w 12346893"/>
                <a:gd name="connsiteY61" fmla="*/ 296503 h 812606"/>
                <a:gd name="connsiteX62" fmla="*/ 7040195 w 12346893"/>
                <a:gd name="connsiteY62" fmla="*/ 286991 h 812606"/>
                <a:gd name="connsiteX63" fmla="*/ 7531947 w 12346893"/>
                <a:gd name="connsiteY63" fmla="*/ 1 h 812606"/>
                <a:gd name="connsiteX64" fmla="*/ 7902374 w 12346893"/>
                <a:gd name="connsiteY64" fmla="*/ 148597 h 812606"/>
                <a:gd name="connsiteX65" fmla="*/ 7950580 w 12346893"/>
                <a:gd name="connsiteY65" fmla="*/ 195936 h 812606"/>
                <a:gd name="connsiteX66" fmla="*/ 7954894 w 12346893"/>
                <a:gd name="connsiteY66" fmla="*/ 187312 h 812606"/>
                <a:gd name="connsiteX67" fmla="*/ 7964430 w 12346893"/>
                <a:gd name="connsiteY67" fmla="*/ 204977 h 812606"/>
                <a:gd name="connsiteX68" fmla="*/ 8404258 w 12346893"/>
                <a:gd name="connsiteY68" fmla="*/ 492302 h 812606"/>
                <a:gd name="connsiteX69" fmla="*/ 8669869 w 12346893"/>
                <a:gd name="connsiteY69" fmla="*/ 401515 h 812606"/>
                <a:gd name="connsiteX70" fmla="*/ 8715076 w 12346893"/>
                <a:gd name="connsiteY70" fmla="*/ 363604 h 812606"/>
                <a:gd name="connsiteX71" fmla="*/ 8720650 w 12346893"/>
                <a:gd name="connsiteY71" fmla="*/ 356531 h 812606"/>
                <a:gd name="connsiteX72" fmla="*/ 8754770 w 12346893"/>
                <a:gd name="connsiteY72" fmla="*/ 323702 h 812606"/>
                <a:gd name="connsiteX73" fmla="*/ 8779851 w 12346893"/>
                <a:gd name="connsiteY73" fmla="*/ 296653 h 812606"/>
                <a:gd name="connsiteX74" fmla="*/ 8869086 w 12346893"/>
                <a:gd name="connsiteY74" fmla="*/ 159809 h 812606"/>
                <a:gd name="connsiteX75" fmla="*/ 8886596 w 12346893"/>
                <a:gd name="connsiteY75" fmla="*/ 119325 h 812606"/>
                <a:gd name="connsiteX76" fmla="*/ 8868912 w 12346893"/>
                <a:gd name="connsiteY76" fmla="*/ 177226 h 812606"/>
                <a:gd name="connsiteX77" fmla="*/ 8832573 w 12346893"/>
                <a:gd name="connsiteY77" fmla="*/ 258676 h 812606"/>
                <a:gd name="connsiteX78" fmla="*/ 8873853 w 12346893"/>
                <a:gd name="connsiteY78" fmla="*/ 229399 h 812606"/>
                <a:gd name="connsiteX79" fmla="*/ 9147426 w 12346893"/>
                <a:gd name="connsiteY79" fmla="*/ 151993 h 812606"/>
                <a:gd name="connsiteX80" fmla="*/ 9517853 w 12346893"/>
                <a:gd name="connsiteY80" fmla="*/ 300589 h 812606"/>
                <a:gd name="connsiteX81" fmla="*/ 9566059 w 12346893"/>
                <a:gd name="connsiteY81" fmla="*/ 347928 h 812606"/>
                <a:gd name="connsiteX82" fmla="*/ 9570373 w 12346893"/>
                <a:gd name="connsiteY82" fmla="*/ 339305 h 812606"/>
                <a:gd name="connsiteX83" fmla="*/ 9579908 w 12346893"/>
                <a:gd name="connsiteY83" fmla="*/ 356969 h 812606"/>
                <a:gd name="connsiteX84" fmla="*/ 10019738 w 12346893"/>
                <a:gd name="connsiteY84" fmla="*/ 644295 h 812606"/>
                <a:gd name="connsiteX85" fmla="*/ 10442800 w 12346893"/>
                <a:gd name="connsiteY85" fmla="*/ 383862 h 812606"/>
                <a:gd name="connsiteX86" fmla="*/ 10443052 w 12346893"/>
                <a:gd name="connsiteY86" fmla="*/ 383453 h 812606"/>
                <a:gd name="connsiteX87" fmla="*/ 10444544 w 12346893"/>
                <a:gd name="connsiteY87" fmla="*/ 380359 h 812606"/>
                <a:gd name="connsiteX88" fmla="*/ 10471330 w 12346893"/>
                <a:gd name="connsiteY88" fmla="*/ 332389 h 812606"/>
                <a:gd name="connsiteX89" fmla="*/ 10484585 w 12346893"/>
                <a:gd name="connsiteY89" fmla="*/ 311754 h 812606"/>
                <a:gd name="connsiteX90" fmla="*/ 10502074 w 12346893"/>
                <a:gd name="connsiteY90" fmla="*/ 271318 h 812606"/>
                <a:gd name="connsiteX91" fmla="*/ 10494383 w 12346893"/>
                <a:gd name="connsiteY91" fmla="*/ 296502 h 812606"/>
                <a:gd name="connsiteX92" fmla="*/ 10500493 w 12346893"/>
                <a:gd name="connsiteY92" fmla="*/ 286990 h 812606"/>
                <a:gd name="connsiteX93" fmla="*/ 10992245 w 12346893"/>
                <a:gd name="connsiteY93" fmla="*/ 0 h 812606"/>
                <a:gd name="connsiteX94" fmla="*/ 11362672 w 12346893"/>
                <a:gd name="connsiteY94" fmla="*/ 148596 h 812606"/>
                <a:gd name="connsiteX95" fmla="*/ 11410878 w 12346893"/>
                <a:gd name="connsiteY95" fmla="*/ 195935 h 812606"/>
                <a:gd name="connsiteX96" fmla="*/ 11415192 w 12346893"/>
                <a:gd name="connsiteY96" fmla="*/ 187311 h 812606"/>
                <a:gd name="connsiteX97" fmla="*/ 11424728 w 12346893"/>
                <a:gd name="connsiteY97" fmla="*/ 204976 h 812606"/>
                <a:gd name="connsiteX98" fmla="*/ 11864557 w 12346893"/>
                <a:gd name="connsiteY98" fmla="*/ 492302 h 812606"/>
                <a:gd name="connsiteX99" fmla="*/ 12329384 w 12346893"/>
                <a:gd name="connsiteY99" fmla="*/ 159808 h 812606"/>
                <a:gd name="connsiteX100" fmla="*/ 12346893 w 12346893"/>
                <a:gd name="connsiteY100" fmla="*/ 119324 h 812606"/>
                <a:gd name="connsiteX101" fmla="*/ 12329210 w 12346893"/>
                <a:gd name="connsiteY101" fmla="*/ 177225 h 812606"/>
                <a:gd name="connsiteX102" fmla="*/ 11735544 w 12346893"/>
                <a:gd name="connsiteY102" fmla="*/ 660610 h 812606"/>
                <a:gd name="connsiteX103" fmla="*/ 11365117 w 12346893"/>
                <a:gd name="connsiteY103" fmla="*/ 512014 h 812606"/>
                <a:gd name="connsiteX104" fmla="*/ 11316911 w 12346893"/>
                <a:gd name="connsiteY104" fmla="*/ 464675 h 812606"/>
                <a:gd name="connsiteX105" fmla="*/ 11312596 w 12346893"/>
                <a:gd name="connsiteY105" fmla="*/ 473298 h 812606"/>
                <a:gd name="connsiteX106" fmla="*/ 11303061 w 12346893"/>
                <a:gd name="connsiteY106" fmla="*/ 455634 h 812606"/>
                <a:gd name="connsiteX107" fmla="*/ 10863232 w 12346893"/>
                <a:gd name="connsiteY107" fmla="*/ 168308 h 812606"/>
                <a:gd name="connsiteX108" fmla="*/ 10440170 w 12346893"/>
                <a:gd name="connsiteY108" fmla="*/ 428741 h 812606"/>
                <a:gd name="connsiteX109" fmla="*/ 10439918 w 12346893"/>
                <a:gd name="connsiteY109" fmla="*/ 429150 h 812606"/>
                <a:gd name="connsiteX110" fmla="*/ 10438426 w 12346893"/>
                <a:gd name="connsiteY110" fmla="*/ 432244 h 812606"/>
                <a:gd name="connsiteX111" fmla="*/ 10411639 w 12346893"/>
                <a:gd name="connsiteY111" fmla="*/ 480214 h 812606"/>
                <a:gd name="connsiteX112" fmla="*/ 10398385 w 12346893"/>
                <a:gd name="connsiteY112" fmla="*/ 500849 h 812606"/>
                <a:gd name="connsiteX113" fmla="*/ 10380895 w 12346893"/>
                <a:gd name="connsiteY113" fmla="*/ 541285 h 812606"/>
                <a:gd name="connsiteX114" fmla="*/ 10388586 w 12346893"/>
                <a:gd name="connsiteY114" fmla="*/ 516101 h 812606"/>
                <a:gd name="connsiteX115" fmla="*/ 10382477 w 12346893"/>
                <a:gd name="connsiteY115" fmla="*/ 525613 h 812606"/>
                <a:gd name="connsiteX116" fmla="*/ 9890724 w 12346893"/>
                <a:gd name="connsiteY116" fmla="*/ 812603 h 812606"/>
                <a:gd name="connsiteX117" fmla="*/ 9520297 w 12346893"/>
                <a:gd name="connsiteY117" fmla="*/ 664007 h 812606"/>
                <a:gd name="connsiteX118" fmla="*/ 9472091 w 12346893"/>
                <a:gd name="connsiteY118" fmla="*/ 616668 h 812606"/>
                <a:gd name="connsiteX119" fmla="*/ 9467777 w 12346893"/>
                <a:gd name="connsiteY119" fmla="*/ 625292 h 812606"/>
                <a:gd name="connsiteX120" fmla="*/ 9458242 w 12346893"/>
                <a:gd name="connsiteY120" fmla="*/ 607627 h 812606"/>
                <a:gd name="connsiteX121" fmla="*/ 9018413 w 12346893"/>
                <a:gd name="connsiteY121" fmla="*/ 320302 h 812606"/>
                <a:gd name="connsiteX122" fmla="*/ 8752802 w 12346893"/>
                <a:gd name="connsiteY122" fmla="*/ 411089 h 812606"/>
                <a:gd name="connsiteX123" fmla="*/ 8707595 w 12346893"/>
                <a:gd name="connsiteY123" fmla="*/ 449000 h 812606"/>
                <a:gd name="connsiteX124" fmla="*/ 8702022 w 12346893"/>
                <a:gd name="connsiteY124" fmla="*/ 456073 h 812606"/>
                <a:gd name="connsiteX125" fmla="*/ 8667901 w 12346893"/>
                <a:gd name="connsiteY125" fmla="*/ 488902 h 812606"/>
                <a:gd name="connsiteX126" fmla="*/ 8642820 w 12346893"/>
                <a:gd name="connsiteY126" fmla="*/ 515951 h 812606"/>
                <a:gd name="connsiteX127" fmla="*/ 8553585 w 12346893"/>
                <a:gd name="connsiteY127" fmla="*/ 652795 h 812606"/>
                <a:gd name="connsiteX128" fmla="*/ 8536075 w 12346893"/>
                <a:gd name="connsiteY128" fmla="*/ 693279 h 812606"/>
                <a:gd name="connsiteX129" fmla="*/ 8553759 w 12346893"/>
                <a:gd name="connsiteY129" fmla="*/ 635378 h 812606"/>
                <a:gd name="connsiteX130" fmla="*/ 8590098 w 12346893"/>
                <a:gd name="connsiteY130" fmla="*/ 553928 h 812606"/>
                <a:gd name="connsiteX131" fmla="*/ 8548818 w 12346893"/>
                <a:gd name="connsiteY131" fmla="*/ 583206 h 812606"/>
                <a:gd name="connsiteX132" fmla="*/ 8275246 w 12346893"/>
                <a:gd name="connsiteY132" fmla="*/ 660611 h 812606"/>
                <a:gd name="connsiteX133" fmla="*/ 7904819 w 12346893"/>
                <a:gd name="connsiteY133" fmla="*/ 512015 h 812606"/>
                <a:gd name="connsiteX134" fmla="*/ 7856612 w 12346893"/>
                <a:gd name="connsiteY134" fmla="*/ 464676 h 812606"/>
                <a:gd name="connsiteX135" fmla="*/ 7852299 w 12346893"/>
                <a:gd name="connsiteY135" fmla="*/ 473299 h 812606"/>
                <a:gd name="connsiteX136" fmla="*/ 7842763 w 12346893"/>
                <a:gd name="connsiteY136" fmla="*/ 455635 h 812606"/>
                <a:gd name="connsiteX137" fmla="*/ 7402933 w 12346893"/>
                <a:gd name="connsiteY137" fmla="*/ 168309 h 812606"/>
                <a:gd name="connsiteX138" fmla="*/ 6979871 w 12346893"/>
                <a:gd name="connsiteY138" fmla="*/ 428742 h 812606"/>
                <a:gd name="connsiteX139" fmla="*/ 6979620 w 12346893"/>
                <a:gd name="connsiteY139" fmla="*/ 429151 h 812606"/>
                <a:gd name="connsiteX140" fmla="*/ 6978128 w 12346893"/>
                <a:gd name="connsiteY140" fmla="*/ 432245 h 812606"/>
                <a:gd name="connsiteX141" fmla="*/ 6951342 w 12346893"/>
                <a:gd name="connsiteY141" fmla="*/ 480215 h 812606"/>
                <a:gd name="connsiteX142" fmla="*/ 6938086 w 12346893"/>
                <a:gd name="connsiteY142" fmla="*/ 500850 h 812606"/>
                <a:gd name="connsiteX143" fmla="*/ 6920597 w 12346893"/>
                <a:gd name="connsiteY143" fmla="*/ 541286 h 812606"/>
                <a:gd name="connsiteX144" fmla="*/ 6928288 w 12346893"/>
                <a:gd name="connsiteY144" fmla="*/ 516102 h 812606"/>
                <a:gd name="connsiteX145" fmla="*/ 6922178 w 12346893"/>
                <a:gd name="connsiteY145" fmla="*/ 525614 h 812606"/>
                <a:gd name="connsiteX146" fmla="*/ 6430427 w 12346893"/>
                <a:gd name="connsiteY146" fmla="*/ 812604 h 812606"/>
                <a:gd name="connsiteX147" fmla="*/ 6059999 w 12346893"/>
                <a:gd name="connsiteY147" fmla="*/ 664008 h 812606"/>
                <a:gd name="connsiteX148" fmla="*/ 6011793 w 12346893"/>
                <a:gd name="connsiteY148" fmla="*/ 616669 h 812606"/>
                <a:gd name="connsiteX149" fmla="*/ 6007479 w 12346893"/>
                <a:gd name="connsiteY149" fmla="*/ 625293 h 812606"/>
                <a:gd name="connsiteX150" fmla="*/ 5997944 w 12346893"/>
                <a:gd name="connsiteY150" fmla="*/ 607628 h 812606"/>
                <a:gd name="connsiteX151" fmla="*/ 5558114 w 12346893"/>
                <a:gd name="connsiteY151" fmla="*/ 320302 h 812606"/>
                <a:gd name="connsiteX152" fmla="*/ 5292505 w 12346893"/>
                <a:gd name="connsiteY152" fmla="*/ 411089 h 812606"/>
                <a:gd name="connsiteX153" fmla="*/ 5247300 w 12346893"/>
                <a:gd name="connsiteY153" fmla="*/ 448999 h 812606"/>
                <a:gd name="connsiteX154" fmla="*/ 5241724 w 12346893"/>
                <a:gd name="connsiteY154" fmla="*/ 456075 h 812606"/>
                <a:gd name="connsiteX155" fmla="*/ 5207594 w 12346893"/>
                <a:gd name="connsiteY155" fmla="*/ 488913 h 812606"/>
                <a:gd name="connsiteX156" fmla="*/ 5182522 w 12346893"/>
                <a:gd name="connsiteY156" fmla="*/ 515952 h 812606"/>
                <a:gd name="connsiteX157" fmla="*/ 5129799 w 12346893"/>
                <a:gd name="connsiteY157" fmla="*/ 553930 h 812606"/>
                <a:gd name="connsiteX158" fmla="*/ 5088520 w 12346893"/>
                <a:gd name="connsiteY158" fmla="*/ 583208 h 812606"/>
                <a:gd name="connsiteX159" fmla="*/ 4814948 w 12346893"/>
                <a:gd name="connsiteY159" fmla="*/ 660613 h 812606"/>
                <a:gd name="connsiteX160" fmla="*/ 4444521 w 12346893"/>
                <a:gd name="connsiteY160" fmla="*/ 512017 h 812606"/>
                <a:gd name="connsiteX161" fmla="*/ 4396314 w 12346893"/>
                <a:gd name="connsiteY161" fmla="*/ 464678 h 812606"/>
                <a:gd name="connsiteX162" fmla="*/ 4392001 w 12346893"/>
                <a:gd name="connsiteY162" fmla="*/ 473301 h 812606"/>
                <a:gd name="connsiteX163" fmla="*/ 4382465 w 12346893"/>
                <a:gd name="connsiteY163" fmla="*/ 455637 h 812606"/>
                <a:gd name="connsiteX164" fmla="*/ 3942636 w 12346893"/>
                <a:gd name="connsiteY164" fmla="*/ 168311 h 812606"/>
                <a:gd name="connsiteX165" fmla="*/ 3519574 w 12346893"/>
                <a:gd name="connsiteY165" fmla="*/ 428744 h 812606"/>
                <a:gd name="connsiteX166" fmla="*/ 3519322 w 12346893"/>
                <a:gd name="connsiteY166" fmla="*/ 429153 h 812606"/>
                <a:gd name="connsiteX167" fmla="*/ 3517830 w 12346893"/>
                <a:gd name="connsiteY167" fmla="*/ 432247 h 812606"/>
                <a:gd name="connsiteX168" fmla="*/ 3491044 w 12346893"/>
                <a:gd name="connsiteY168" fmla="*/ 480217 h 812606"/>
                <a:gd name="connsiteX169" fmla="*/ 3477788 w 12346893"/>
                <a:gd name="connsiteY169" fmla="*/ 500852 h 812606"/>
                <a:gd name="connsiteX170" fmla="*/ 3460299 w 12346893"/>
                <a:gd name="connsiteY170" fmla="*/ 541288 h 812606"/>
                <a:gd name="connsiteX171" fmla="*/ 3467991 w 12346893"/>
                <a:gd name="connsiteY171" fmla="*/ 516104 h 812606"/>
                <a:gd name="connsiteX172" fmla="*/ 3461880 w 12346893"/>
                <a:gd name="connsiteY172" fmla="*/ 525616 h 812606"/>
                <a:gd name="connsiteX173" fmla="*/ 2970129 w 12346893"/>
                <a:gd name="connsiteY173" fmla="*/ 812606 h 812606"/>
                <a:gd name="connsiteX174" fmla="*/ 2599702 w 12346893"/>
                <a:gd name="connsiteY174" fmla="*/ 664010 h 812606"/>
                <a:gd name="connsiteX175" fmla="*/ 2551495 w 12346893"/>
                <a:gd name="connsiteY175" fmla="*/ 616671 h 812606"/>
                <a:gd name="connsiteX176" fmla="*/ 2547182 w 12346893"/>
                <a:gd name="connsiteY176" fmla="*/ 625295 h 812606"/>
                <a:gd name="connsiteX177" fmla="*/ 2537646 w 12346893"/>
                <a:gd name="connsiteY177" fmla="*/ 607630 h 812606"/>
                <a:gd name="connsiteX178" fmla="*/ 2097817 w 12346893"/>
                <a:gd name="connsiteY178" fmla="*/ 320304 h 812606"/>
                <a:gd name="connsiteX179" fmla="*/ 1832207 w 12346893"/>
                <a:gd name="connsiteY179" fmla="*/ 411091 h 812606"/>
                <a:gd name="connsiteX180" fmla="*/ 1787003 w 12346893"/>
                <a:gd name="connsiteY180" fmla="*/ 449001 h 812606"/>
                <a:gd name="connsiteX181" fmla="*/ 1781426 w 12346893"/>
                <a:gd name="connsiteY181" fmla="*/ 456077 h 812606"/>
                <a:gd name="connsiteX182" fmla="*/ 1747297 w 12346893"/>
                <a:gd name="connsiteY182" fmla="*/ 488915 h 812606"/>
                <a:gd name="connsiteX183" fmla="*/ 1722225 w 12346893"/>
                <a:gd name="connsiteY183" fmla="*/ 515954 h 812606"/>
                <a:gd name="connsiteX184" fmla="*/ 1669501 w 12346893"/>
                <a:gd name="connsiteY184" fmla="*/ 553933 h 812606"/>
                <a:gd name="connsiteX185" fmla="*/ 1628223 w 12346893"/>
                <a:gd name="connsiteY185" fmla="*/ 583210 h 812606"/>
                <a:gd name="connsiteX186" fmla="*/ 1354650 w 12346893"/>
                <a:gd name="connsiteY186" fmla="*/ 660615 h 812606"/>
                <a:gd name="connsiteX187" fmla="*/ 984223 w 12346893"/>
                <a:gd name="connsiteY187" fmla="*/ 512019 h 812606"/>
                <a:gd name="connsiteX188" fmla="*/ 936017 w 12346893"/>
                <a:gd name="connsiteY188" fmla="*/ 464680 h 812606"/>
                <a:gd name="connsiteX189" fmla="*/ 931703 w 12346893"/>
                <a:gd name="connsiteY189" fmla="*/ 473303 h 812606"/>
                <a:gd name="connsiteX190" fmla="*/ 922167 w 12346893"/>
                <a:gd name="connsiteY190" fmla="*/ 455639 h 812606"/>
                <a:gd name="connsiteX191" fmla="*/ 482338 w 12346893"/>
                <a:gd name="connsiteY191" fmla="*/ 168313 h 812606"/>
                <a:gd name="connsiteX192" fmla="*/ 59276 w 12346893"/>
                <a:gd name="connsiteY192" fmla="*/ 428746 h 812606"/>
                <a:gd name="connsiteX193" fmla="*/ 59024 w 12346893"/>
                <a:gd name="connsiteY193" fmla="*/ 429155 h 812606"/>
                <a:gd name="connsiteX194" fmla="*/ 57532 w 12346893"/>
                <a:gd name="connsiteY194" fmla="*/ 432249 h 812606"/>
                <a:gd name="connsiteX195" fmla="*/ 30746 w 12346893"/>
                <a:gd name="connsiteY195" fmla="*/ 480219 h 812606"/>
                <a:gd name="connsiteX196" fmla="*/ 17490 w 12346893"/>
                <a:gd name="connsiteY196" fmla="*/ 500854 h 812606"/>
                <a:gd name="connsiteX197" fmla="*/ 1 w 12346893"/>
                <a:gd name="connsiteY197" fmla="*/ 541290 h 812606"/>
                <a:gd name="connsiteX198" fmla="*/ 7693 w 12346893"/>
                <a:gd name="connsiteY198" fmla="*/ 516106 h 812606"/>
                <a:gd name="connsiteX199" fmla="*/ 1582 w 12346893"/>
                <a:gd name="connsiteY199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859253 w 12346891"/>
                <a:gd name="connsiteY19" fmla="*/ 296657 h 812606"/>
                <a:gd name="connsiteX20" fmla="*/ 1911977 w 12346891"/>
                <a:gd name="connsiteY20" fmla="*/ 258678 h 812606"/>
                <a:gd name="connsiteX21" fmla="*/ 1953255 w 12346891"/>
                <a:gd name="connsiteY21" fmla="*/ 229401 h 812606"/>
                <a:gd name="connsiteX22" fmla="*/ 2226828 w 12346891"/>
                <a:gd name="connsiteY22" fmla="*/ 151996 h 812606"/>
                <a:gd name="connsiteX23" fmla="*/ 2597255 w 12346891"/>
                <a:gd name="connsiteY23" fmla="*/ 300592 h 812606"/>
                <a:gd name="connsiteX24" fmla="*/ 2645461 w 12346891"/>
                <a:gd name="connsiteY24" fmla="*/ 347931 h 812606"/>
                <a:gd name="connsiteX25" fmla="*/ 2649775 w 12346891"/>
                <a:gd name="connsiteY25" fmla="*/ 339308 h 812606"/>
                <a:gd name="connsiteX26" fmla="*/ 2659311 w 12346891"/>
                <a:gd name="connsiteY26" fmla="*/ 356972 h 812606"/>
                <a:gd name="connsiteX27" fmla="*/ 3099140 w 12346891"/>
                <a:gd name="connsiteY27" fmla="*/ 644298 h 812606"/>
                <a:gd name="connsiteX28" fmla="*/ 3522202 w 12346891"/>
                <a:gd name="connsiteY28" fmla="*/ 383865 h 812606"/>
                <a:gd name="connsiteX29" fmla="*/ 3522454 w 12346891"/>
                <a:gd name="connsiteY29" fmla="*/ 383456 h 812606"/>
                <a:gd name="connsiteX30" fmla="*/ 3550732 w 12346891"/>
                <a:gd name="connsiteY30" fmla="*/ 332392 h 812606"/>
                <a:gd name="connsiteX31" fmla="*/ 3581477 w 12346891"/>
                <a:gd name="connsiteY31" fmla="*/ 271321 h 812606"/>
                <a:gd name="connsiteX32" fmla="*/ 3573785 w 12346891"/>
                <a:gd name="connsiteY32" fmla="*/ 296505 h 812606"/>
                <a:gd name="connsiteX33" fmla="*/ 3579895 w 12346891"/>
                <a:gd name="connsiteY33" fmla="*/ 286993 h 812606"/>
                <a:gd name="connsiteX34" fmla="*/ 4071647 w 12346891"/>
                <a:gd name="connsiteY34" fmla="*/ 3 h 812606"/>
                <a:gd name="connsiteX35" fmla="*/ 4442074 w 12346891"/>
                <a:gd name="connsiteY35" fmla="*/ 148599 h 812606"/>
                <a:gd name="connsiteX36" fmla="*/ 4490280 w 12346891"/>
                <a:gd name="connsiteY36" fmla="*/ 195938 h 812606"/>
                <a:gd name="connsiteX37" fmla="*/ 4494594 w 12346891"/>
                <a:gd name="connsiteY37" fmla="*/ 187314 h 812606"/>
                <a:gd name="connsiteX38" fmla="*/ 4504130 w 12346891"/>
                <a:gd name="connsiteY38" fmla="*/ 204979 h 812606"/>
                <a:gd name="connsiteX39" fmla="*/ 4943959 w 12346891"/>
                <a:gd name="connsiteY39" fmla="*/ 492304 h 812606"/>
                <a:gd name="connsiteX40" fmla="*/ 5209569 w 12346891"/>
                <a:gd name="connsiteY40" fmla="*/ 401517 h 812606"/>
                <a:gd name="connsiteX41" fmla="*/ 5254773 w 12346891"/>
                <a:gd name="connsiteY41" fmla="*/ 363608 h 812606"/>
                <a:gd name="connsiteX42" fmla="*/ 5260350 w 12346891"/>
                <a:gd name="connsiteY42" fmla="*/ 356532 h 812606"/>
                <a:gd name="connsiteX43" fmla="*/ 5294479 w 12346891"/>
                <a:gd name="connsiteY43" fmla="*/ 323694 h 812606"/>
                <a:gd name="connsiteX44" fmla="*/ 5319551 w 12346891"/>
                <a:gd name="connsiteY44" fmla="*/ 296655 h 812606"/>
                <a:gd name="connsiteX45" fmla="*/ 5408612 w 12346891"/>
                <a:gd name="connsiteY45" fmla="*/ 177228 h 812606"/>
                <a:gd name="connsiteX46" fmla="*/ 5372274 w 12346891"/>
                <a:gd name="connsiteY46" fmla="*/ 258677 h 812606"/>
                <a:gd name="connsiteX47" fmla="*/ 5413553 w 12346891"/>
                <a:gd name="connsiteY47" fmla="*/ 229399 h 812606"/>
                <a:gd name="connsiteX48" fmla="*/ 5687126 w 12346891"/>
                <a:gd name="connsiteY48" fmla="*/ 151994 h 812606"/>
                <a:gd name="connsiteX49" fmla="*/ 6057553 w 12346891"/>
                <a:gd name="connsiteY49" fmla="*/ 300590 h 812606"/>
                <a:gd name="connsiteX50" fmla="*/ 6105759 w 12346891"/>
                <a:gd name="connsiteY50" fmla="*/ 347929 h 812606"/>
                <a:gd name="connsiteX51" fmla="*/ 6110073 w 12346891"/>
                <a:gd name="connsiteY51" fmla="*/ 339306 h 812606"/>
                <a:gd name="connsiteX52" fmla="*/ 6119609 w 12346891"/>
                <a:gd name="connsiteY52" fmla="*/ 356970 h 812606"/>
                <a:gd name="connsiteX53" fmla="*/ 6559437 w 12346891"/>
                <a:gd name="connsiteY53" fmla="*/ 644296 h 812606"/>
                <a:gd name="connsiteX54" fmla="*/ 6982500 w 12346891"/>
                <a:gd name="connsiteY54" fmla="*/ 383863 h 812606"/>
                <a:gd name="connsiteX55" fmla="*/ 6982751 w 12346891"/>
                <a:gd name="connsiteY55" fmla="*/ 383454 h 812606"/>
                <a:gd name="connsiteX56" fmla="*/ 6984244 w 12346891"/>
                <a:gd name="connsiteY56" fmla="*/ 380360 h 812606"/>
                <a:gd name="connsiteX57" fmla="*/ 7011030 w 12346891"/>
                <a:gd name="connsiteY57" fmla="*/ 332390 h 812606"/>
                <a:gd name="connsiteX58" fmla="*/ 7024284 w 12346891"/>
                <a:gd name="connsiteY58" fmla="*/ 311755 h 812606"/>
                <a:gd name="connsiteX59" fmla="*/ 7041775 w 12346891"/>
                <a:gd name="connsiteY59" fmla="*/ 271319 h 812606"/>
                <a:gd name="connsiteX60" fmla="*/ 7034083 w 12346891"/>
                <a:gd name="connsiteY60" fmla="*/ 296503 h 812606"/>
                <a:gd name="connsiteX61" fmla="*/ 7040193 w 12346891"/>
                <a:gd name="connsiteY61" fmla="*/ 286991 h 812606"/>
                <a:gd name="connsiteX62" fmla="*/ 7531945 w 12346891"/>
                <a:gd name="connsiteY62" fmla="*/ 1 h 812606"/>
                <a:gd name="connsiteX63" fmla="*/ 7902372 w 12346891"/>
                <a:gd name="connsiteY63" fmla="*/ 148597 h 812606"/>
                <a:gd name="connsiteX64" fmla="*/ 7950578 w 12346891"/>
                <a:gd name="connsiteY64" fmla="*/ 195936 h 812606"/>
                <a:gd name="connsiteX65" fmla="*/ 7954892 w 12346891"/>
                <a:gd name="connsiteY65" fmla="*/ 187312 h 812606"/>
                <a:gd name="connsiteX66" fmla="*/ 7964428 w 12346891"/>
                <a:gd name="connsiteY66" fmla="*/ 204977 h 812606"/>
                <a:gd name="connsiteX67" fmla="*/ 8404256 w 12346891"/>
                <a:gd name="connsiteY67" fmla="*/ 492302 h 812606"/>
                <a:gd name="connsiteX68" fmla="*/ 8669867 w 12346891"/>
                <a:gd name="connsiteY68" fmla="*/ 401515 h 812606"/>
                <a:gd name="connsiteX69" fmla="*/ 8715074 w 12346891"/>
                <a:gd name="connsiteY69" fmla="*/ 363604 h 812606"/>
                <a:gd name="connsiteX70" fmla="*/ 8720648 w 12346891"/>
                <a:gd name="connsiteY70" fmla="*/ 356531 h 812606"/>
                <a:gd name="connsiteX71" fmla="*/ 8754768 w 12346891"/>
                <a:gd name="connsiteY71" fmla="*/ 323702 h 812606"/>
                <a:gd name="connsiteX72" fmla="*/ 8779849 w 12346891"/>
                <a:gd name="connsiteY72" fmla="*/ 296653 h 812606"/>
                <a:gd name="connsiteX73" fmla="*/ 8869084 w 12346891"/>
                <a:gd name="connsiteY73" fmla="*/ 159809 h 812606"/>
                <a:gd name="connsiteX74" fmla="*/ 8886594 w 12346891"/>
                <a:gd name="connsiteY74" fmla="*/ 119325 h 812606"/>
                <a:gd name="connsiteX75" fmla="*/ 8868910 w 12346891"/>
                <a:gd name="connsiteY75" fmla="*/ 177226 h 812606"/>
                <a:gd name="connsiteX76" fmla="*/ 8832571 w 12346891"/>
                <a:gd name="connsiteY76" fmla="*/ 258676 h 812606"/>
                <a:gd name="connsiteX77" fmla="*/ 8873851 w 12346891"/>
                <a:gd name="connsiteY77" fmla="*/ 229399 h 812606"/>
                <a:gd name="connsiteX78" fmla="*/ 9147424 w 12346891"/>
                <a:gd name="connsiteY78" fmla="*/ 151993 h 812606"/>
                <a:gd name="connsiteX79" fmla="*/ 9517851 w 12346891"/>
                <a:gd name="connsiteY79" fmla="*/ 300589 h 812606"/>
                <a:gd name="connsiteX80" fmla="*/ 9566057 w 12346891"/>
                <a:gd name="connsiteY80" fmla="*/ 347928 h 812606"/>
                <a:gd name="connsiteX81" fmla="*/ 9570371 w 12346891"/>
                <a:gd name="connsiteY81" fmla="*/ 339305 h 812606"/>
                <a:gd name="connsiteX82" fmla="*/ 9579906 w 12346891"/>
                <a:gd name="connsiteY82" fmla="*/ 356969 h 812606"/>
                <a:gd name="connsiteX83" fmla="*/ 10019736 w 12346891"/>
                <a:gd name="connsiteY83" fmla="*/ 644295 h 812606"/>
                <a:gd name="connsiteX84" fmla="*/ 10442798 w 12346891"/>
                <a:gd name="connsiteY84" fmla="*/ 383862 h 812606"/>
                <a:gd name="connsiteX85" fmla="*/ 10443050 w 12346891"/>
                <a:gd name="connsiteY85" fmla="*/ 383453 h 812606"/>
                <a:gd name="connsiteX86" fmla="*/ 10444542 w 12346891"/>
                <a:gd name="connsiteY86" fmla="*/ 380359 h 812606"/>
                <a:gd name="connsiteX87" fmla="*/ 10471328 w 12346891"/>
                <a:gd name="connsiteY87" fmla="*/ 332389 h 812606"/>
                <a:gd name="connsiteX88" fmla="*/ 10484583 w 12346891"/>
                <a:gd name="connsiteY88" fmla="*/ 311754 h 812606"/>
                <a:gd name="connsiteX89" fmla="*/ 10502072 w 12346891"/>
                <a:gd name="connsiteY89" fmla="*/ 271318 h 812606"/>
                <a:gd name="connsiteX90" fmla="*/ 10494381 w 12346891"/>
                <a:gd name="connsiteY90" fmla="*/ 296502 h 812606"/>
                <a:gd name="connsiteX91" fmla="*/ 10500491 w 12346891"/>
                <a:gd name="connsiteY91" fmla="*/ 286990 h 812606"/>
                <a:gd name="connsiteX92" fmla="*/ 10992243 w 12346891"/>
                <a:gd name="connsiteY92" fmla="*/ 0 h 812606"/>
                <a:gd name="connsiteX93" fmla="*/ 11362670 w 12346891"/>
                <a:gd name="connsiteY93" fmla="*/ 148596 h 812606"/>
                <a:gd name="connsiteX94" fmla="*/ 11410876 w 12346891"/>
                <a:gd name="connsiteY94" fmla="*/ 195935 h 812606"/>
                <a:gd name="connsiteX95" fmla="*/ 11415190 w 12346891"/>
                <a:gd name="connsiteY95" fmla="*/ 187311 h 812606"/>
                <a:gd name="connsiteX96" fmla="*/ 11424726 w 12346891"/>
                <a:gd name="connsiteY96" fmla="*/ 204976 h 812606"/>
                <a:gd name="connsiteX97" fmla="*/ 11864555 w 12346891"/>
                <a:gd name="connsiteY97" fmla="*/ 492302 h 812606"/>
                <a:gd name="connsiteX98" fmla="*/ 12329382 w 12346891"/>
                <a:gd name="connsiteY98" fmla="*/ 159808 h 812606"/>
                <a:gd name="connsiteX99" fmla="*/ 12346891 w 12346891"/>
                <a:gd name="connsiteY99" fmla="*/ 119324 h 812606"/>
                <a:gd name="connsiteX100" fmla="*/ 12329208 w 12346891"/>
                <a:gd name="connsiteY100" fmla="*/ 177225 h 812606"/>
                <a:gd name="connsiteX101" fmla="*/ 11735542 w 12346891"/>
                <a:gd name="connsiteY101" fmla="*/ 660610 h 812606"/>
                <a:gd name="connsiteX102" fmla="*/ 11365115 w 12346891"/>
                <a:gd name="connsiteY102" fmla="*/ 512014 h 812606"/>
                <a:gd name="connsiteX103" fmla="*/ 11316909 w 12346891"/>
                <a:gd name="connsiteY103" fmla="*/ 464675 h 812606"/>
                <a:gd name="connsiteX104" fmla="*/ 11312594 w 12346891"/>
                <a:gd name="connsiteY104" fmla="*/ 473298 h 812606"/>
                <a:gd name="connsiteX105" fmla="*/ 11303059 w 12346891"/>
                <a:gd name="connsiteY105" fmla="*/ 455634 h 812606"/>
                <a:gd name="connsiteX106" fmla="*/ 10863230 w 12346891"/>
                <a:gd name="connsiteY106" fmla="*/ 168308 h 812606"/>
                <a:gd name="connsiteX107" fmla="*/ 10440168 w 12346891"/>
                <a:gd name="connsiteY107" fmla="*/ 428741 h 812606"/>
                <a:gd name="connsiteX108" fmla="*/ 10439916 w 12346891"/>
                <a:gd name="connsiteY108" fmla="*/ 429150 h 812606"/>
                <a:gd name="connsiteX109" fmla="*/ 10438424 w 12346891"/>
                <a:gd name="connsiteY109" fmla="*/ 432244 h 812606"/>
                <a:gd name="connsiteX110" fmla="*/ 10411637 w 12346891"/>
                <a:gd name="connsiteY110" fmla="*/ 480214 h 812606"/>
                <a:gd name="connsiteX111" fmla="*/ 10398383 w 12346891"/>
                <a:gd name="connsiteY111" fmla="*/ 500849 h 812606"/>
                <a:gd name="connsiteX112" fmla="*/ 10380893 w 12346891"/>
                <a:gd name="connsiteY112" fmla="*/ 541285 h 812606"/>
                <a:gd name="connsiteX113" fmla="*/ 10388584 w 12346891"/>
                <a:gd name="connsiteY113" fmla="*/ 516101 h 812606"/>
                <a:gd name="connsiteX114" fmla="*/ 10382475 w 12346891"/>
                <a:gd name="connsiteY114" fmla="*/ 525613 h 812606"/>
                <a:gd name="connsiteX115" fmla="*/ 9890722 w 12346891"/>
                <a:gd name="connsiteY115" fmla="*/ 812603 h 812606"/>
                <a:gd name="connsiteX116" fmla="*/ 9520295 w 12346891"/>
                <a:gd name="connsiteY116" fmla="*/ 664007 h 812606"/>
                <a:gd name="connsiteX117" fmla="*/ 9472089 w 12346891"/>
                <a:gd name="connsiteY117" fmla="*/ 616668 h 812606"/>
                <a:gd name="connsiteX118" fmla="*/ 9467775 w 12346891"/>
                <a:gd name="connsiteY118" fmla="*/ 625292 h 812606"/>
                <a:gd name="connsiteX119" fmla="*/ 9458240 w 12346891"/>
                <a:gd name="connsiteY119" fmla="*/ 607627 h 812606"/>
                <a:gd name="connsiteX120" fmla="*/ 9018411 w 12346891"/>
                <a:gd name="connsiteY120" fmla="*/ 320302 h 812606"/>
                <a:gd name="connsiteX121" fmla="*/ 8752800 w 12346891"/>
                <a:gd name="connsiteY121" fmla="*/ 411089 h 812606"/>
                <a:gd name="connsiteX122" fmla="*/ 8707593 w 12346891"/>
                <a:gd name="connsiteY122" fmla="*/ 449000 h 812606"/>
                <a:gd name="connsiteX123" fmla="*/ 8702020 w 12346891"/>
                <a:gd name="connsiteY123" fmla="*/ 456073 h 812606"/>
                <a:gd name="connsiteX124" fmla="*/ 8667899 w 12346891"/>
                <a:gd name="connsiteY124" fmla="*/ 488902 h 812606"/>
                <a:gd name="connsiteX125" fmla="*/ 8642818 w 12346891"/>
                <a:gd name="connsiteY125" fmla="*/ 515951 h 812606"/>
                <a:gd name="connsiteX126" fmla="*/ 8553583 w 12346891"/>
                <a:gd name="connsiteY126" fmla="*/ 652795 h 812606"/>
                <a:gd name="connsiteX127" fmla="*/ 8536073 w 12346891"/>
                <a:gd name="connsiteY127" fmla="*/ 693279 h 812606"/>
                <a:gd name="connsiteX128" fmla="*/ 8553757 w 12346891"/>
                <a:gd name="connsiteY128" fmla="*/ 635378 h 812606"/>
                <a:gd name="connsiteX129" fmla="*/ 8590096 w 12346891"/>
                <a:gd name="connsiteY129" fmla="*/ 553928 h 812606"/>
                <a:gd name="connsiteX130" fmla="*/ 8548816 w 12346891"/>
                <a:gd name="connsiteY130" fmla="*/ 583206 h 812606"/>
                <a:gd name="connsiteX131" fmla="*/ 8275244 w 12346891"/>
                <a:gd name="connsiteY131" fmla="*/ 660611 h 812606"/>
                <a:gd name="connsiteX132" fmla="*/ 7904817 w 12346891"/>
                <a:gd name="connsiteY132" fmla="*/ 512015 h 812606"/>
                <a:gd name="connsiteX133" fmla="*/ 7856610 w 12346891"/>
                <a:gd name="connsiteY133" fmla="*/ 464676 h 812606"/>
                <a:gd name="connsiteX134" fmla="*/ 7852297 w 12346891"/>
                <a:gd name="connsiteY134" fmla="*/ 473299 h 812606"/>
                <a:gd name="connsiteX135" fmla="*/ 7842761 w 12346891"/>
                <a:gd name="connsiteY135" fmla="*/ 455635 h 812606"/>
                <a:gd name="connsiteX136" fmla="*/ 7402931 w 12346891"/>
                <a:gd name="connsiteY136" fmla="*/ 168309 h 812606"/>
                <a:gd name="connsiteX137" fmla="*/ 6979869 w 12346891"/>
                <a:gd name="connsiteY137" fmla="*/ 428742 h 812606"/>
                <a:gd name="connsiteX138" fmla="*/ 6979618 w 12346891"/>
                <a:gd name="connsiteY138" fmla="*/ 429151 h 812606"/>
                <a:gd name="connsiteX139" fmla="*/ 6978126 w 12346891"/>
                <a:gd name="connsiteY139" fmla="*/ 432245 h 812606"/>
                <a:gd name="connsiteX140" fmla="*/ 6951340 w 12346891"/>
                <a:gd name="connsiteY140" fmla="*/ 480215 h 812606"/>
                <a:gd name="connsiteX141" fmla="*/ 6938084 w 12346891"/>
                <a:gd name="connsiteY141" fmla="*/ 500850 h 812606"/>
                <a:gd name="connsiteX142" fmla="*/ 6920595 w 12346891"/>
                <a:gd name="connsiteY142" fmla="*/ 541286 h 812606"/>
                <a:gd name="connsiteX143" fmla="*/ 6928286 w 12346891"/>
                <a:gd name="connsiteY143" fmla="*/ 516102 h 812606"/>
                <a:gd name="connsiteX144" fmla="*/ 6922176 w 12346891"/>
                <a:gd name="connsiteY144" fmla="*/ 525614 h 812606"/>
                <a:gd name="connsiteX145" fmla="*/ 6430425 w 12346891"/>
                <a:gd name="connsiteY145" fmla="*/ 812604 h 812606"/>
                <a:gd name="connsiteX146" fmla="*/ 6059997 w 12346891"/>
                <a:gd name="connsiteY146" fmla="*/ 664008 h 812606"/>
                <a:gd name="connsiteX147" fmla="*/ 6011791 w 12346891"/>
                <a:gd name="connsiteY147" fmla="*/ 616669 h 812606"/>
                <a:gd name="connsiteX148" fmla="*/ 6007477 w 12346891"/>
                <a:gd name="connsiteY148" fmla="*/ 625293 h 812606"/>
                <a:gd name="connsiteX149" fmla="*/ 5997942 w 12346891"/>
                <a:gd name="connsiteY149" fmla="*/ 607628 h 812606"/>
                <a:gd name="connsiteX150" fmla="*/ 5558112 w 12346891"/>
                <a:gd name="connsiteY150" fmla="*/ 320302 h 812606"/>
                <a:gd name="connsiteX151" fmla="*/ 5292503 w 12346891"/>
                <a:gd name="connsiteY151" fmla="*/ 411089 h 812606"/>
                <a:gd name="connsiteX152" fmla="*/ 5247298 w 12346891"/>
                <a:gd name="connsiteY152" fmla="*/ 448999 h 812606"/>
                <a:gd name="connsiteX153" fmla="*/ 5241722 w 12346891"/>
                <a:gd name="connsiteY153" fmla="*/ 456075 h 812606"/>
                <a:gd name="connsiteX154" fmla="*/ 5207592 w 12346891"/>
                <a:gd name="connsiteY154" fmla="*/ 488913 h 812606"/>
                <a:gd name="connsiteX155" fmla="*/ 5182520 w 12346891"/>
                <a:gd name="connsiteY155" fmla="*/ 515952 h 812606"/>
                <a:gd name="connsiteX156" fmla="*/ 5129797 w 12346891"/>
                <a:gd name="connsiteY156" fmla="*/ 553930 h 812606"/>
                <a:gd name="connsiteX157" fmla="*/ 5088518 w 12346891"/>
                <a:gd name="connsiteY157" fmla="*/ 583208 h 812606"/>
                <a:gd name="connsiteX158" fmla="*/ 4814946 w 12346891"/>
                <a:gd name="connsiteY158" fmla="*/ 660613 h 812606"/>
                <a:gd name="connsiteX159" fmla="*/ 4444519 w 12346891"/>
                <a:gd name="connsiteY159" fmla="*/ 512017 h 812606"/>
                <a:gd name="connsiteX160" fmla="*/ 4396312 w 12346891"/>
                <a:gd name="connsiteY160" fmla="*/ 464678 h 812606"/>
                <a:gd name="connsiteX161" fmla="*/ 4391999 w 12346891"/>
                <a:gd name="connsiteY161" fmla="*/ 473301 h 812606"/>
                <a:gd name="connsiteX162" fmla="*/ 4382463 w 12346891"/>
                <a:gd name="connsiteY162" fmla="*/ 455637 h 812606"/>
                <a:gd name="connsiteX163" fmla="*/ 3942634 w 12346891"/>
                <a:gd name="connsiteY163" fmla="*/ 168311 h 812606"/>
                <a:gd name="connsiteX164" fmla="*/ 3519572 w 12346891"/>
                <a:gd name="connsiteY164" fmla="*/ 428744 h 812606"/>
                <a:gd name="connsiteX165" fmla="*/ 3519320 w 12346891"/>
                <a:gd name="connsiteY165" fmla="*/ 429153 h 812606"/>
                <a:gd name="connsiteX166" fmla="*/ 3517828 w 12346891"/>
                <a:gd name="connsiteY166" fmla="*/ 432247 h 812606"/>
                <a:gd name="connsiteX167" fmla="*/ 3491042 w 12346891"/>
                <a:gd name="connsiteY167" fmla="*/ 480217 h 812606"/>
                <a:gd name="connsiteX168" fmla="*/ 3477786 w 12346891"/>
                <a:gd name="connsiteY168" fmla="*/ 500852 h 812606"/>
                <a:gd name="connsiteX169" fmla="*/ 3460297 w 12346891"/>
                <a:gd name="connsiteY169" fmla="*/ 541288 h 812606"/>
                <a:gd name="connsiteX170" fmla="*/ 3467989 w 12346891"/>
                <a:gd name="connsiteY170" fmla="*/ 516104 h 812606"/>
                <a:gd name="connsiteX171" fmla="*/ 3461878 w 12346891"/>
                <a:gd name="connsiteY171" fmla="*/ 525616 h 812606"/>
                <a:gd name="connsiteX172" fmla="*/ 2970127 w 12346891"/>
                <a:gd name="connsiteY172" fmla="*/ 812606 h 812606"/>
                <a:gd name="connsiteX173" fmla="*/ 2599700 w 12346891"/>
                <a:gd name="connsiteY173" fmla="*/ 664010 h 812606"/>
                <a:gd name="connsiteX174" fmla="*/ 2551493 w 12346891"/>
                <a:gd name="connsiteY174" fmla="*/ 616671 h 812606"/>
                <a:gd name="connsiteX175" fmla="*/ 2547180 w 12346891"/>
                <a:gd name="connsiteY175" fmla="*/ 625295 h 812606"/>
                <a:gd name="connsiteX176" fmla="*/ 2537644 w 12346891"/>
                <a:gd name="connsiteY176" fmla="*/ 607630 h 812606"/>
                <a:gd name="connsiteX177" fmla="*/ 2097815 w 12346891"/>
                <a:gd name="connsiteY177" fmla="*/ 320304 h 812606"/>
                <a:gd name="connsiteX178" fmla="*/ 1832205 w 12346891"/>
                <a:gd name="connsiteY178" fmla="*/ 411091 h 812606"/>
                <a:gd name="connsiteX179" fmla="*/ 1787001 w 12346891"/>
                <a:gd name="connsiteY179" fmla="*/ 449001 h 812606"/>
                <a:gd name="connsiteX180" fmla="*/ 1781424 w 12346891"/>
                <a:gd name="connsiteY180" fmla="*/ 456077 h 812606"/>
                <a:gd name="connsiteX181" fmla="*/ 1747295 w 12346891"/>
                <a:gd name="connsiteY181" fmla="*/ 488915 h 812606"/>
                <a:gd name="connsiteX182" fmla="*/ 1722223 w 12346891"/>
                <a:gd name="connsiteY182" fmla="*/ 515954 h 812606"/>
                <a:gd name="connsiteX183" fmla="*/ 1669499 w 12346891"/>
                <a:gd name="connsiteY183" fmla="*/ 553933 h 812606"/>
                <a:gd name="connsiteX184" fmla="*/ 1628221 w 12346891"/>
                <a:gd name="connsiteY184" fmla="*/ 583210 h 812606"/>
                <a:gd name="connsiteX185" fmla="*/ 1354648 w 12346891"/>
                <a:gd name="connsiteY185" fmla="*/ 660615 h 812606"/>
                <a:gd name="connsiteX186" fmla="*/ 984221 w 12346891"/>
                <a:gd name="connsiteY186" fmla="*/ 512019 h 812606"/>
                <a:gd name="connsiteX187" fmla="*/ 936015 w 12346891"/>
                <a:gd name="connsiteY187" fmla="*/ 464680 h 812606"/>
                <a:gd name="connsiteX188" fmla="*/ 931701 w 12346891"/>
                <a:gd name="connsiteY188" fmla="*/ 473303 h 812606"/>
                <a:gd name="connsiteX189" fmla="*/ 922165 w 12346891"/>
                <a:gd name="connsiteY189" fmla="*/ 455639 h 812606"/>
                <a:gd name="connsiteX190" fmla="*/ 482336 w 12346891"/>
                <a:gd name="connsiteY190" fmla="*/ 168313 h 812606"/>
                <a:gd name="connsiteX191" fmla="*/ 59274 w 12346891"/>
                <a:gd name="connsiteY191" fmla="*/ 428746 h 812606"/>
                <a:gd name="connsiteX192" fmla="*/ 59022 w 12346891"/>
                <a:gd name="connsiteY192" fmla="*/ 429155 h 812606"/>
                <a:gd name="connsiteX193" fmla="*/ 57530 w 12346891"/>
                <a:gd name="connsiteY193" fmla="*/ 432249 h 812606"/>
                <a:gd name="connsiteX194" fmla="*/ 30744 w 12346891"/>
                <a:gd name="connsiteY194" fmla="*/ 480219 h 812606"/>
                <a:gd name="connsiteX195" fmla="*/ 17488 w 12346891"/>
                <a:gd name="connsiteY195" fmla="*/ 500854 h 812606"/>
                <a:gd name="connsiteX196" fmla="*/ -1 w 12346891"/>
                <a:gd name="connsiteY196" fmla="*/ 541290 h 812606"/>
                <a:gd name="connsiteX197" fmla="*/ 7691 w 12346891"/>
                <a:gd name="connsiteY197" fmla="*/ 516106 h 812606"/>
                <a:gd name="connsiteX198" fmla="*/ 1580 w 12346891"/>
                <a:gd name="connsiteY198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63650 w 12346893"/>
                <a:gd name="connsiteY3" fmla="*/ 380364 h 812606"/>
                <a:gd name="connsiteX4" fmla="*/ 90436 w 12346893"/>
                <a:gd name="connsiteY4" fmla="*/ 332394 h 812606"/>
                <a:gd name="connsiteX5" fmla="*/ 103691 w 12346893"/>
                <a:gd name="connsiteY5" fmla="*/ 311759 h 812606"/>
                <a:gd name="connsiteX6" fmla="*/ 121181 w 12346893"/>
                <a:gd name="connsiteY6" fmla="*/ 271323 h 812606"/>
                <a:gd name="connsiteX7" fmla="*/ 113489 w 12346893"/>
                <a:gd name="connsiteY7" fmla="*/ 296507 h 812606"/>
                <a:gd name="connsiteX8" fmla="*/ 119599 w 12346893"/>
                <a:gd name="connsiteY8" fmla="*/ 286995 h 812606"/>
                <a:gd name="connsiteX9" fmla="*/ 611351 w 12346893"/>
                <a:gd name="connsiteY9" fmla="*/ 5 h 812606"/>
                <a:gd name="connsiteX10" fmla="*/ 981778 w 12346893"/>
                <a:gd name="connsiteY10" fmla="*/ 148601 h 812606"/>
                <a:gd name="connsiteX11" fmla="*/ 1029984 w 12346893"/>
                <a:gd name="connsiteY11" fmla="*/ 195940 h 812606"/>
                <a:gd name="connsiteX12" fmla="*/ 1034298 w 12346893"/>
                <a:gd name="connsiteY12" fmla="*/ 187316 h 812606"/>
                <a:gd name="connsiteX13" fmla="*/ 1043834 w 12346893"/>
                <a:gd name="connsiteY13" fmla="*/ 204981 h 812606"/>
                <a:gd name="connsiteX14" fmla="*/ 1483663 w 12346893"/>
                <a:gd name="connsiteY14" fmla="*/ 492306 h 812606"/>
                <a:gd name="connsiteX15" fmla="*/ 1749273 w 12346893"/>
                <a:gd name="connsiteY15" fmla="*/ 401519 h 812606"/>
                <a:gd name="connsiteX16" fmla="*/ 1794477 w 12346893"/>
                <a:gd name="connsiteY16" fmla="*/ 363610 h 812606"/>
                <a:gd name="connsiteX17" fmla="*/ 1800054 w 12346893"/>
                <a:gd name="connsiteY17" fmla="*/ 356534 h 812606"/>
                <a:gd name="connsiteX18" fmla="*/ 1834183 w 12346893"/>
                <a:gd name="connsiteY18" fmla="*/ 323696 h 812606"/>
                <a:gd name="connsiteX19" fmla="*/ 1859255 w 12346893"/>
                <a:gd name="connsiteY19" fmla="*/ 296657 h 812606"/>
                <a:gd name="connsiteX20" fmla="*/ 1911979 w 12346893"/>
                <a:gd name="connsiteY20" fmla="*/ 258678 h 812606"/>
                <a:gd name="connsiteX21" fmla="*/ 1953257 w 12346893"/>
                <a:gd name="connsiteY21" fmla="*/ 229401 h 812606"/>
                <a:gd name="connsiteX22" fmla="*/ 2226830 w 12346893"/>
                <a:gd name="connsiteY22" fmla="*/ 151996 h 812606"/>
                <a:gd name="connsiteX23" fmla="*/ 2597257 w 12346893"/>
                <a:gd name="connsiteY23" fmla="*/ 300592 h 812606"/>
                <a:gd name="connsiteX24" fmla="*/ 2645463 w 12346893"/>
                <a:gd name="connsiteY24" fmla="*/ 347931 h 812606"/>
                <a:gd name="connsiteX25" fmla="*/ 2649777 w 12346893"/>
                <a:gd name="connsiteY25" fmla="*/ 339308 h 812606"/>
                <a:gd name="connsiteX26" fmla="*/ 2659313 w 12346893"/>
                <a:gd name="connsiteY26" fmla="*/ 356972 h 812606"/>
                <a:gd name="connsiteX27" fmla="*/ 3099142 w 12346893"/>
                <a:gd name="connsiteY27" fmla="*/ 644298 h 812606"/>
                <a:gd name="connsiteX28" fmla="*/ 3522204 w 12346893"/>
                <a:gd name="connsiteY28" fmla="*/ 383865 h 812606"/>
                <a:gd name="connsiteX29" fmla="*/ 3522456 w 12346893"/>
                <a:gd name="connsiteY29" fmla="*/ 383456 h 812606"/>
                <a:gd name="connsiteX30" fmla="*/ 3550734 w 12346893"/>
                <a:gd name="connsiteY30" fmla="*/ 332392 h 812606"/>
                <a:gd name="connsiteX31" fmla="*/ 3581479 w 12346893"/>
                <a:gd name="connsiteY31" fmla="*/ 271321 h 812606"/>
                <a:gd name="connsiteX32" fmla="*/ 3573787 w 12346893"/>
                <a:gd name="connsiteY32" fmla="*/ 296505 h 812606"/>
                <a:gd name="connsiteX33" fmla="*/ 3579897 w 12346893"/>
                <a:gd name="connsiteY33" fmla="*/ 286993 h 812606"/>
                <a:gd name="connsiteX34" fmla="*/ 4071649 w 12346893"/>
                <a:gd name="connsiteY34" fmla="*/ 3 h 812606"/>
                <a:gd name="connsiteX35" fmla="*/ 4442076 w 12346893"/>
                <a:gd name="connsiteY35" fmla="*/ 148599 h 812606"/>
                <a:gd name="connsiteX36" fmla="*/ 4490282 w 12346893"/>
                <a:gd name="connsiteY36" fmla="*/ 195938 h 812606"/>
                <a:gd name="connsiteX37" fmla="*/ 4494596 w 12346893"/>
                <a:gd name="connsiteY37" fmla="*/ 187314 h 812606"/>
                <a:gd name="connsiteX38" fmla="*/ 4504132 w 12346893"/>
                <a:gd name="connsiteY38" fmla="*/ 204979 h 812606"/>
                <a:gd name="connsiteX39" fmla="*/ 4943961 w 12346893"/>
                <a:gd name="connsiteY39" fmla="*/ 492304 h 812606"/>
                <a:gd name="connsiteX40" fmla="*/ 5209571 w 12346893"/>
                <a:gd name="connsiteY40" fmla="*/ 401517 h 812606"/>
                <a:gd name="connsiteX41" fmla="*/ 5254775 w 12346893"/>
                <a:gd name="connsiteY41" fmla="*/ 363608 h 812606"/>
                <a:gd name="connsiteX42" fmla="*/ 5260352 w 12346893"/>
                <a:gd name="connsiteY42" fmla="*/ 356532 h 812606"/>
                <a:gd name="connsiteX43" fmla="*/ 5294481 w 12346893"/>
                <a:gd name="connsiteY43" fmla="*/ 323694 h 812606"/>
                <a:gd name="connsiteX44" fmla="*/ 5319553 w 12346893"/>
                <a:gd name="connsiteY44" fmla="*/ 296655 h 812606"/>
                <a:gd name="connsiteX45" fmla="*/ 5408614 w 12346893"/>
                <a:gd name="connsiteY45" fmla="*/ 177228 h 812606"/>
                <a:gd name="connsiteX46" fmla="*/ 5372276 w 12346893"/>
                <a:gd name="connsiteY46" fmla="*/ 258677 h 812606"/>
                <a:gd name="connsiteX47" fmla="*/ 5413555 w 12346893"/>
                <a:gd name="connsiteY47" fmla="*/ 229399 h 812606"/>
                <a:gd name="connsiteX48" fmla="*/ 5687128 w 12346893"/>
                <a:gd name="connsiteY48" fmla="*/ 151994 h 812606"/>
                <a:gd name="connsiteX49" fmla="*/ 6057555 w 12346893"/>
                <a:gd name="connsiteY49" fmla="*/ 300590 h 812606"/>
                <a:gd name="connsiteX50" fmla="*/ 6105761 w 12346893"/>
                <a:gd name="connsiteY50" fmla="*/ 347929 h 812606"/>
                <a:gd name="connsiteX51" fmla="*/ 6110075 w 12346893"/>
                <a:gd name="connsiteY51" fmla="*/ 339306 h 812606"/>
                <a:gd name="connsiteX52" fmla="*/ 6119611 w 12346893"/>
                <a:gd name="connsiteY52" fmla="*/ 356970 h 812606"/>
                <a:gd name="connsiteX53" fmla="*/ 6559439 w 12346893"/>
                <a:gd name="connsiteY53" fmla="*/ 644296 h 812606"/>
                <a:gd name="connsiteX54" fmla="*/ 6982502 w 12346893"/>
                <a:gd name="connsiteY54" fmla="*/ 383863 h 812606"/>
                <a:gd name="connsiteX55" fmla="*/ 6982753 w 12346893"/>
                <a:gd name="connsiteY55" fmla="*/ 383454 h 812606"/>
                <a:gd name="connsiteX56" fmla="*/ 6984246 w 12346893"/>
                <a:gd name="connsiteY56" fmla="*/ 380360 h 812606"/>
                <a:gd name="connsiteX57" fmla="*/ 7011032 w 12346893"/>
                <a:gd name="connsiteY57" fmla="*/ 332390 h 812606"/>
                <a:gd name="connsiteX58" fmla="*/ 7024286 w 12346893"/>
                <a:gd name="connsiteY58" fmla="*/ 311755 h 812606"/>
                <a:gd name="connsiteX59" fmla="*/ 7041777 w 12346893"/>
                <a:gd name="connsiteY59" fmla="*/ 271319 h 812606"/>
                <a:gd name="connsiteX60" fmla="*/ 7034085 w 12346893"/>
                <a:gd name="connsiteY60" fmla="*/ 296503 h 812606"/>
                <a:gd name="connsiteX61" fmla="*/ 7040195 w 12346893"/>
                <a:gd name="connsiteY61" fmla="*/ 286991 h 812606"/>
                <a:gd name="connsiteX62" fmla="*/ 7531947 w 12346893"/>
                <a:gd name="connsiteY62" fmla="*/ 1 h 812606"/>
                <a:gd name="connsiteX63" fmla="*/ 7902374 w 12346893"/>
                <a:gd name="connsiteY63" fmla="*/ 148597 h 812606"/>
                <a:gd name="connsiteX64" fmla="*/ 7950580 w 12346893"/>
                <a:gd name="connsiteY64" fmla="*/ 195936 h 812606"/>
                <a:gd name="connsiteX65" fmla="*/ 7954894 w 12346893"/>
                <a:gd name="connsiteY65" fmla="*/ 187312 h 812606"/>
                <a:gd name="connsiteX66" fmla="*/ 7964430 w 12346893"/>
                <a:gd name="connsiteY66" fmla="*/ 204977 h 812606"/>
                <a:gd name="connsiteX67" fmla="*/ 8404258 w 12346893"/>
                <a:gd name="connsiteY67" fmla="*/ 492302 h 812606"/>
                <a:gd name="connsiteX68" fmla="*/ 8669869 w 12346893"/>
                <a:gd name="connsiteY68" fmla="*/ 401515 h 812606"/>
                <a:gd name="connsiteX69" fmla="*/ 8715076 w 12346893"/>
                <a:gd name="connsiteY69" fmla="*/ 363604 h 812606"/>
                <a:gd name="connsiteX70" fmla="*/ 8720650 w 12346893"/>
                <a:gd name="connsiteY70" fmla="*/ 356531 h 812606"/>
                <a:gd name="connsiteX71" fmla="*/ 8754770 w 12346893"/>
                <a:gd name="connsiteY71" fmla="*/ 323702 h 812606"/>
                <a:gd name="connsiteX72" fmla="*/ 8779851 w 12346893"/>
                <a:gd name="connsiteY72" fmla="*/ 296653 h 812606"/>
                <a:gd name="connsiteX73" fmla="*/ 8869086 w 12346893"/>
                <a:gd name="connsiteY73" fmla="*/ 159809 h 812606"/>
                <a:gd name="connsiteX74" fmla="*/ 8886596 w 12346893"/>
                <a:gd name="connsiteY74" fmla="*/ 119325 h 812606"/>
                <a:gd name="connsiteX75" fmla="*/ 8868912 w 12346893"/>
                <a:gd name="connsiteY75" fmla="*/ 177226 h 812606"/>
                <a:gd name="connsiteX76" fmla="*/ 8832573 w 12346893"/>
                <a:gd name="connsiteY76" fmla="*/ 258676 h 812606"/>
                <a:gd name="connsiteX77" fmla="*/ 8873853 w 12346893"/>
                <a:gd name="connsiteY77" fmla="*/ 229399 h 812606"/>
                <a:gd name="connsiteX78" fmla="*/ 9147426 w 12346893"/>
                <a:gd name="connsiteY78" fmla="*/ 151993 h 812606"/>
                <a:gd name="connsiteX79" fmla="*/ 9517853 w 12346893"/>
                <a:gd name="connsiteY79" fmla="*/ 300589 h 812606"/>
                <a:gd name="connsiteX80" fmla="*/ 9566059 w 12346893"/>
                <a:gd name="connsiteY80" fmla="*/ 347928 h 812606"/>
                <a:gd name="connsiteX81" fmla="*/ 9570373 w 12346893"/>
                <a:gd name="connsiteY81" fmla="*/ 339305 h 812606"/>
                <a:gd name="connsiteX82" fmla="*/ 9579908 w 12346893"/>
                <a:gd name="connsiteY82" fmla="*/ 356969 h 812606"/>
                <a:gd name="connsiteX83" fmla="*/ 10019738 w 12346893"/>
                <a:gd name="connsiteY83" fmla="*/ 644295 h 812606"/>
                <a:gd name="connsiteX84" fmla="*/ 10442800 w 12346893"/>
                <a:gd name="connsiteY84" fmla="*/ 383862 h 812606"/>
                <a:gd name="connsiteX85" fmla="*/ 10443052 w 12346893"/>
                <a:gd name="connsiteY85" fmla="*/ 383453 h 812606"/>
                <a:gd name="connsiteX86" fmla="*/ 10444544 w 12346893"/>
                <a:gd name="connsiteY86" fmla="*/ 380359 h 812606"/>
                <a:gd name="connsiteX87" fmla="*/ 10471330 w 12346893"/>
                <a:gd name="connsiteY87" fmla="*/ 332389 h 812606"/>
                <a:gd name="connsiteX88" fmla="*/ 10484585 w 12346893"/>
                <a:gd name="connsiteY88" fmla="*/ 311754 h 812606"/>
                <a:gd name="connsiteX89" fmla="*/ 10502074 w 12346893"/>
                <a:gd name="connsiteY89" fmla="*/ 271318 h 812606"/>
                <a:gd name="connsiteX90" fmla="*/ 10494383 w 12346893"/>
                <a:gd name="connsiteY90" fmla="*/ 296502 h 812606"/>
                <a:gd name="connsiteX91" fmla="*/ 10500493 w 12346893"/>
                <a:gd name="connsiteY91" fmla="*/ 286990 h 812606"/>
                <a:gd name="connsiteX92" fmla="*/ 10992245 w 12346893"/>
                <a:gd name="connsiteY92" fmla="*/ 0 h 812606"/>
                <a:gd name="connsiteX93" fmla="*/ 11362672 w 12346893"/>
                <a:gd name="connsiteY93" fmla="*/ 148596 h 812606"/>
                <a:gd name="connsiteX94" fmla="*/ 11410878 w 12346893"/>
                <a:gd name="connsiteY94" fmla="*/ 195935 h 812606"/>
                <a:gd name="connsiteX95" fmla="*/ 11415192 w 12346893"/>
                <a:gd name="connsiteY95" fmla="*/ 187311 h 812606"/>
                <a:gd name="connsiteX96" fmla="*/ 11424728 w 12346893"/>
                <a:gd name="connsiteY96" fmla="*/ 204976 h 812606"/>
                <a:gd name="connsiteX97" fmla="*/ 11864557 w 12346893"/>
                <a:gd name="connsiteY97" fmla="*/ 492302 h 812606"/>
                <a:gd name="connsiteX98" fmla="*/ 12329384 w 12346893"/>
                <a:gd name="connsiteY98" fmla="*/ 159808 h 812606"/>
                <a:gd name="connsiteX99" fmla="*/ 12346893 w 12346893"/>
                <a:gd name="connsiteY99" fmla="*/ 119324 h 812606"/>
                <a:gd name="connsiteX100" fmla="*/ 12329210 w 12346893"/>
                <a:gd name="connsiteY100" fmla="*/ 177225 h 812606"/>
                <a:gd name="connsiteX101" fmla="*/ 11735544 w 12346893"/>
                <a:gd name="connsiteY101" fmla="*/ 660610 h 812606"/>
                <a:gd name="connsiteX102" fmla="*/ 11365117 w 12346893"/>
                <a:gd name="connsiteY102" fmla="*/ 512014 h 812606"/>
                <a:gd name="connsiteX103" fmla="*/ 11316911 w 12346893"/>
                <a:gd name="connsiteY103" fmla="*/ 464675 h 812606"/>
                <a:gd name="connsiteX104" fmla="*/ 11312596 w 12346893"/>
                <a:gd name="connsiteY104" fmla="*/ 473298 h 812606"/>
                <a:gd name="connsiteX105" fmla="*/ 11303061 w 12346893"/>
                <a:gd name="connsiteY105" fmla="*/ 455634 h 812606"/>
                <a:gd name="connsiteX106" fmla="*/ 10863232 w 12346893"/>
                <a:gd name="connsiteY106" fmla="*/ 168308 h 812606"/>
                <a:gd name="connsiteX107" fmla="*/ 10440170 w 12346893"/>
                <a:gd name="connsiteY107" fmla="*/ 428741 h 812606"/>
                <a:gd name="connsiteX108" fmla="*/ 10439918 w 12346893"/>
                <a:gd name="connsiteY108" fmla="*/ 429150 h 812606"/>
                <a:gd name="connsiteX109" fmla="*/ 10438426 w 12346893"/>
                <a:gd name="connsiteY109" fmla="*/ 432244 h 812606"/>
                <a:gd name="connsiteX110" fmla="*/ 10411639 w 12346893"/>
                <a:gd name="connsiteY110" fmla="*/ 480214 h 812606"/>
                <a:gd name="connsiteX111" fmla="*/ 10398385 w 12346893"/>
                <a:gd name="connsiteY111" fmla="*/ 500849 h 812606"/>
                <a:gd name="connsiteX112" fmla="*/ 10380895 w 12346893"/>
                <a:gd name="connsiteY112" fmla="*/ 541285 h 812606"/>
                <a:gd name="connsiteX113" fmla="*/ 10388586 w 12346893"/>
                <a:gd name="connsiteY113" fmla="*/ 516101 h 812606"/>
                <a:gd name="connsiteX114" fmla="*/ 10382477 w 12346893"/>
                <a:gd name="connsiteY114" fmla="*/ 525613 h 812606"/>
                <a:gd name="connsiteX115" fmla="*/ 9890724 w 12346893"/>
                <a:gd name="connsiteY115" fmla="*/ 812603 h 812606"/>
                <a:gd name="connsiteX116" fmla="*/ 9520297 w 12346893"/>
                <a:gd name="connsiteY116" fmla="*/ 664007 h 812606"/>
                <a:gd name="connsiteX117" fmla="*/ 9472091 w 12346893"/>
                <a:gd name="connsiteY117" fmla="*/ 616668 h 812606"/>
                <a:gd name="connsiteX118" fmla="*/ 9467777 w 12346893"/>
                <a:gd name="connsiteY118" fmla="*/ 625292 h 812606"/>
                <a:gd name="connsiteX119" fmla="*/ 9458242 w 12346893"/>
                <a:gd name="connsiteY119" fmla="*/ 607627 h 812606"/>
                <a:gd name="connsiteX120" fmla="*/ 9018413 w 12346893"/>
                <a:gd name="connsiteY120" fmla="*/ 320302 h 812606"/>
                <a:gd name="connsiteX121" fmla="*/ 8752802 w 12346893"/>
                <a:gd name="connsiteY121" fmla="*/ 411089 h 812606"/>
                <a:gd name="connsiteX122" fmla="*/ 8707595 w 12346893"/>
                <a:gd name="connsiteY122" fmla="*/ 449000 h 812606"/>
                <a:gd name="connsiteX123" fmla="*/ 8702022 w 12346893"/>
                <a:gd name="connsiteY123" fmla="*/ 456073 h 812606"/>
                <a:gd name="connsiteX124" fmla="*/ 8667901 w 12346893"/>
                <a:gd name="connsiteY124" fmla="*/ 488902 h 812606"/>
                <a:gd name="connsiteX125" fmla="*/ 8642820 w 12346893"/>
                <a:gd name="connsiteY125" fmla="*/ 515951 h 812606"/>
                <a:gd name="connsiteX126" fmla="*/ 8553585 w 12346893"/>
                <a:gd name="connsiteY126" fmla="*/ 652795 h 812606"/>
                <a:gd name="connsiteX127" fmla="*/ 8536075 w 12346893"/>
                <a:gd name="connsiteY127" fmla="*/ 693279 h 812606"/>
                <a:gd name="connsiteX128" fmla="*/ 8553759 w 12346893"/>
                <a:gd name="connsiteY128" fmla="*/ 635378 h 812606"/>
                <a:gd name="connsiteX129" fmla="*/ 8590098 w 12346893"/>
                <a:gd name="connsiteY129" fmla="*/ 553928 h 812606"/>
                <a:gd name="connsiteX130" fmla="*/ 8548818 w 12346893"/>
                <a:gd name="connsiteY130" fmla="*/ 583206 h 812606"/>
                <a:gd name="connsiteX131" fmla="*/ 8275246 w 12346893"/>
                <a:gd name="connsiteY131" fmla="*/ 660611 h 812606"/>
                <a:gd name="connsiteX132" fmla="*/ 7904819 w 12346893"/>
                <a:gd name="connsiteY132" fmla="*/ 512015 h 812606"/>
                <a:gd name="connsiteX133" fmla="*/ 7856612 w 12346893"/>
                <a:gd name="connsiteY133" fmla="*/ 464676 h 812606"/>
                <a:gd name="connsiteX134" fmla="*/ 7852299 w 12346893"/>
                <a:gd name="connsiteY134" fmla="*/ 473299 h 812606"/>
                <a:gd name="connsiteX135" fmla="*/ 7842763 w 12346893"/>
                <a:gd name="connsiteY135" fmla="*/ 455635 h 812606"/>
                <a:gd name="connsiteX136" fmla="*/ 7402933 w 12346893"/>
                <a:gd name="connsiteY136" fmla="*/ 168309 h 812606"/>
                <a:gd name="connsiteX137" fmla="*/ 6979871 w 12346893"/>
                <a:gd name="connsiteY137" fmla="*/ 428742 h 812606"/>
                <a:gd name="connsiteX138" fmla="*/ 6979620 w 12346893"/>
                <a:gd name="connsiteY138" fmla="*/ 429151 h 812606"/>
                <a:gd name="connsiteX139" fmla="*/ 6978128 w 12346893"/>
                <a:gd name="connsiteY139" fmla="*/ 432245 h 812606"/>
                <a:gd name="connsiteX140" fmla="*/ 6951342 w 12346893"/>
                <a:gd name="connsiteY140" fmla="*/ 480215 h 812606"/>
                <a:gd name="connsiteX141" fmla="*/ 6938086 w 12346893"/>
                <a:gd name="connsiteY141" fmla="*/ 500850 h 812606"/>
                <a:gd name="connsiteX142" fmla="*/ 6920597 w 12346893"/>
                <a:gd name="connsiteY142" fmla="*/ 541286 h 812606"/>
                <a:gd name="connsiteX143" fmla="*/ 6928288 w 12346893"/>
                <a:gd name="connsiteY143" fmla="*/ 516102 h 812606"/>
                <a:gd name="connsiteX144" fmla="*/ 6922178 w 12346893"/>
                <a:gd name="connsiteY144" fmla="*/ 525614 h 812606"/>
                <a:gd name="connsiteX145" fmla="*/ 6430427 w 12346893"/>
                <a:gd name="connsiteY145" fmla="*/ 812604 h 812606"/>
                <a:gd name="connsiteX146" fmla="*/ 6059999 w 12346893"/>
                <a:gd name="connsiteY146" fmla="*/ 664008 h 812606"/>
                <a:gd name="connsiteX147" fmla="*/ 6011793 w 12346893"/>
                <a:gd name="connsiteY147" fmla="*/ 616669 h 812606"/>
                <a:gd name="connsiteX148" fmla="*/ 6007479 w 12346893"/>
                <a:gd name="connsiteY148" fmla="*/ 625293 h 812606"/>
                <a:gd name="connsiteX149" fmla="*/ 5997944 w 12346893"/>
                <a:gd name="connsiteY149" fmla="*/ 607628 h 812606"/>
                <a:gd name="connsiteX150" fmla="*/ 5558114 w 12346893"/>
                <a:gd name="connsiteY150" fmla="*/ 320302 h 812606"/>
                <a:gd name="connsiteX151" fmla="*/ 5292505 w 12346893"/>
                <a:gd name="connsiteY151" fmla="*/ 411089 h 812606"/>
                <a:gd name="connsiteX152" fmla="*/ 5247300 w 12346893"/>
                <a:gd name="connsiteY152" fmla="*/ 448999 h 812606"/>
                <a:gd name="connsiteX153" fmla="*/ 5241724 w 12346893"/>
                <a:gd name="connsiteY153" fmla="*/ 456075 h 812606"/>
                <a:gd name="connsiteX154" fmla="*/ 5207594 w 12346893"/>
                <a:gd name="connsiteY154" fmla="*/ 488913 h 812606"/>
                <a:gd name="connsiteX155" fmla="*/ 5182522 w 12346893"/>
                <a:gd name="connsiteY155" fmla="*/ 515952 h 812606"/>
                <a:gd name="connsiteX156" fmla="*/ 5129799 w 12346893"/>
                <a:gd name="connsiteY156" fmla="*/ 553930 h 812606"/>
                <a:gd name="connsiteX157" fmla="*/ 5088520 w 12346893"/>
                <a:gd name="connsiteY157" fmla="*/ 583208 h 812606"/>
                <a:gd name="connsiteX158" fmla="*/ 4814948 w 12346893"/>
                <a:gd name="connsiteY158" fmla="*/ 660613 h 812606"/>
                <a:gd name="connsiteX159" fmla="*/ 4444521 w 12346893"/>
                <a:gd name="connsiteY159" fmla="*/ 512017 h 812606"/>
                <a:gd name="connsiteX160" fmla="*/ 4396314 w 12346893"/>
                <a:gd name="connsiteY160" fmla="*/ 464678 h 812606"/>
                <a:gd name="connsiteX161" fmla="*/ 4392001 w 12346893"/>
                <a:gd name="connsiteY161" fmla="*/ 473301 h 812606"/>
                <a:gd name="connsiteX162" fmla="*/ 4382465 w 12346893"/>
                <a:gd name="connsiteY162" fmla="*/ 455637 h 812606"/>
                <a:gd name="connsiteX163" fmla="*/ 3942636 w 12346893"/>
                <a:gd name="connsiteY163" fmla="*/ 168311 h 812606"/>
                <a:gd name="connsiteX164" fmla="*/ 3519574 w 12346893"/>
                <a:gd name="connsiteY164" fmla="*/ 428744 h 812606"/>
                <a:gd name="connsiteX165" fmla="*/ 3519322 w 12346893"/>
                <a:gd name="connsiteY165" fmla="*/ 429153 h 812606"/>
                <a:gd name="connsiteX166" fmla="*/ 3517830 w 12346893"/>
                <a:gd name="connsiteY166" fmla="*/ 432247 h 812606"/>
                <a:gd name="connsiteX167" fmla="*/ 3491044 w 12346893"/>
                <a:gd name="connsiteY167" fmla="*/ 480217 h 812606"/>
                <a:gd name="connsiteX168" fmla="*/ 3477788 w 12346893"/>
                <a:gd name="connsiteY168" fmla="*/ 500852 h 812606"/>
                <a:gd name="connsiteX169" fmla="*/ 3460299 w 12346893"/>
                <a:gd name="connsiteY169" fmla="*/ 541288 h 812606"/>
                <a:gd name="connsiteX170" fmla="*/ 3467991 w 12346893"/>
                <a:gd name="connsiteY170" fmla="*/ 516104 h 812606"/>
                <a:gd name="connsiteX171" fmla="*/ 3461880 w 12346893"/>
                <a:gd name="connsiteY171" fmla="*/ 525616 h 812606"/>
                <a:gd name="connsiteX172" fmla="*/ 2970129 w 12346893"/>
                <a:gd name="connsiteY172" fmla="*/ 812606 h 812606"/>
                <a:gd name="connsiteX173" fmla="*/ 2599702 w 12346893"/>
                <a:gd name="connsiteY173" fmla="*/ 664010 h 812606"/>
                <a:gd name="connsiteX174" fmla="*/ 2551495 w 12346893"/>
                <a:gd name="connsiteY174" fmla="*/ 616671 h 812606"/>
                <a:gd name="connsiteX175" fmla="*/ 2547182 w 12346893"/>
                <a:gd name="connsiteY175" fmla="*/ 625295 h 812606"/>
                <a:gd name="connsiteX176" fmla="*/ 2537646 w 12346893"/>
                <a:gd name="connsiteY176" fmla="*/ 607630 h 812606"/>
                <a:gd name="connsiteX177" fmla="*/ 2097817 w 12346893"/>
                <a:gd name="connsiteY177" fmla="*/ 320304 h 812606"/>
                <a:gd name="connsiteX178" fmla="*/ 1832207 w 12346893"/>
                <a:gd name="connsiteY178" fmla="*/ 411091 h 812606"/>
                <a:gd name="connsiteX179" fmla="*/ 1787003 w 12346893"/>
                <a:gd name="connsiteY179" fmla="*/ 449001 h 812606"/>
                <a:gd name="connsiteX180" fmla="*/ 1747297 w 12346893"/>
                <a:gd name="connsiteY180" fmla="*/ 488915 h 812606"/>
                <a:gd name="connsiteX181" fmla="*/ 1722225 w 12346893"/>
                <a:gd name="connsiteY181" fmla="*/ 515954 h 812606"/>
                <a:gd name="connsiteX182" fmla="*/ 1669501 w 12346893"/>
                <a:gd name="connsiteY182" fmla="*/ 553933 h 812606"/>
                <a:gd name="connsiteX183" fmla="*/ 1628223 w 12346893"/>
                <a:gd name="connsiteY183" fmla="*/ 583210 h 812606"/>
                <a:gd name="connsiteX184" fmla="*/ 1354650 w 12346893"/>
                <a:gd name="connsiteY184" fmla="*/ 660615 h 812606"/>
                <a:gd name="connsiteX185" fmla="*/ 984223 w 12346893"/>
                <a:gd name="connsiteY185" fmla="*/ 512019 h 812606"/>
                <a:gd name="connsiteX186" fmla="*/ 936017 w 12346893"/>
                <a:gd name="connsiteY186" fmla="*/ 464680 h 812606"/>
                <a:gd name="connsiteX187" fmla="*/ 931703 w 12346893"/>
                <a:gd name="connsiteY187" fmla="*/ 473303 h 812606"/>
                <a:gd name="connsiteX188" fmla="*/ 922167 w 12346893"/>
                <a:gd name="connsiteY188" fmla="*/ 455639 h 812606"/>
                <a:gd name="connsiteX189" fmla="*/ 482338 w 12346893"/>
                <a:gd name="connsiteY189" fmla="*/ 168313 h 812606"/>
                <a:gd name="connsiteX190" fmla="*/ 59276 w 12346893"/>
                <a:gd name="connsiteY190" fmla="*/ 428746 h 812606"/>
                <a:gd name="connsiteX191" fmla="*/ 59024 w 12346893"/>
                <a:gd name="connsiteY191" fmla="*/ 429155 h 812606"/>
                <a:gd name="connsiteX192" fmla="*/ 57532 w 12346893"/>
                <a:gd name="connsiteY192" fmla="*/ 432249 h 812606"/>
                <a:gd name="connsiteX193" fmla="*/ 30746 w 12346893"/>
                <a:gd name="connsiteY193" fmla="*/ 480219 h 812606"/>
                <a:gd name="connsiteX194" fmla="*/ 17490 w 12346893"/>
                <a:gd name="connsiteY194" fmla="*/ 500854 h 812606"/>
                <a:gd name="connsiteX195" fmla="*/ 1 w 12346893"/>
                <a:gd name="connsiteY195" fmla="*/ 541290 h 812606"/>
                <a:gd name="connsiteX196" fmla="*/ 7693 w 12346893"/>
                <a:gd name="connsiteY196" fmla="*/ 516106 h 812606"/>
                <a:gd name="connsiteX197" fmla="*/ 1582 w 12346893"/>
                <a:gd name="connsiteY197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62156 w 12346891"/>
                <a:gd name="connsiteY2" fmla="*/ 383458 h 812606"/>
                <a:gd name="connsiteX3" fmla="*/ 63648 w 12346891"/>
                <a:gd name="connsiteY3" fmla="*/ 380364 h 812606"/>
                <a:gd name="connsiteX4" fmla="*/ 90434 w 12346891"/>
                <a:gd name="connsiteY4" fmla="*/ 332394 h 812606"/>
                <a:gd name="connsiteX5" fmla="*/ 103689 w 12346891"/>
                <a:gd name="connsiteY5" fmla="*/ 311759 h 812606"/>
                <a:gd name="connsiteX6" fmla="*/ 121179 w 12346891"/>
                <a:gd name="connsiteY6" fmla="*/ 271323 h 812606"/>
                <a:gd name="connsiteX7" fmla="*/ 113487 w 12346891"/>
                <a:gd name="connsiteY7" fmla="*/ 296507 h 812606"/>
                <a:gd name="connsiteX8" fmla="*/ 119597 w 12346891"/>
                <a:gd name="connsiteY8" fmla="*/ 286995 h 812606"/>
                <a:gd name="connsiteX9" fmla="*/ 611349 w 12346891"/>
                <a:gd name="connsiteY9" fmla="*/ 5 h 812606"/>
                <a:gd name="connsiteX10" fmla="*/ 981776 w 12346891"/>
                <a:gd name="connsiteY10" fmla="*/ 148601 h 812606"/>
                <a:gd name="connsiteX11" fmla="*/ 1029982 w 12346891"/>
                <a:gd name="connsiteY11" fmla="*/ 195940 h 812606"/>
                <a:gd name="connsiteX12" fmla="*/ 1034296 w 12346891"/>
                <a:gd name="connsiteY12" fmla="*/ 187316 h 812606"/>
                <a:gd name="connsiteX13" fmla="*/ 1043832 w 12346891"/>
                <a:gd name="connsiteY13" fmla="*/ 204981 h 812606"/>
                <a:gd name="connsiteX14" fmla="*/ 1483661 w 12346891"/>
                <a:gd name="connsiteY14" fmla="*/ 492306 h 812606"/>
                <a:gd name="connsiteX15" fmla="*/ 1749271 w 12346891"/>
                <a:gd name="connsiteY15" fmla="*/ 401519 h 812606"/>
                <a:gd name="connsiteX16" fmla="*/ 1794475 w 12346891"/>
                <a:gd name="connsiteY16" fmla="*/ 363610 h 812606"/>
                <a:gd name="connsiteX17" fmla="*/ 1800052 w 12346891"/>
                <a:gd name="connsiteY17" fmla="*/ 356534 h 812606"/>
                <a:gd name="connsiteX18" fmla="*/ 1834181 w 12346891"/>
                <a:gd name="connsiteY18" fmla="*/ 323696 h 812606"/>
                <a:gd name="connsiteX19" fmla="*/ 1911977 w 12346891"/>
                <a:gd name="connsiteY19" fmla="*/ 258678 h 812606"/>
                <a:gd name="connsiteX20" fmla="*/ 1953255 w 12346891"/>
                <a:gd name="connsiteY20" fmla="*/ 229401 h 812606"/>
                <a:gd name="connsiteX21" fmla="*/ 2226828 w 12346891"/>
                <a:gd name="connsiteY21" fmla="*/ 151996 h 812606"/>
                <a:gd name="connsiteX22" fmla="*/ 2597255 w 12346891"/>
                <a:gd name="connsiteY22" fmla="*/ 300592 h 812606"/>
                <a:gd name="connsiteX23" fmla="*/ 2645461 w 12346891"/>
                <a:gd name="connsiteY23" fmla="*/ 347931 h 812606"/>
                <a:gd name="connsiteX24" fmla="*/ 2649775 w 12346891"/>
                <a:gd name="connsiteY24" fmla="*/ 339308 h 812606"/>
                <a:gd name="connsiteX25" fmla="*/ 2659311 w 12346891"/>
                <a:gd name="connsiteY25" fmla="*/ 356972 h 812606"/>
                <a:gd name="connsiteX26" fmla="*/ 3099140 w 12346891"/>
                <a:gd name="connsiteY26" fmla="*/ 644298 h 812606"/>
                <a:gd name="connsiteX27" fmla="*/ 3522202 w 12346891"/>
                <a:gd name="connsiteY27" fmla="*/ 383865 h 812606"/>
                <a:gd name="connsiteX28" fmla="*/ 3522454 w 12346891"/>
                <a:gd name="connsiteY28" fmla="*/ 383456 h 812606"/>
                <a:gd name="connsiteX29" fmla="*/ 3550732 w 12346891"/>
                <a:gd name="connsiteY29" fmla="*/ 332392 h 812606"/>
                <a:gd name="connsiteX30" fmla="*/ 3581477 w 12346891"/>
                <a:gd name="connsiteY30" fmla="*/ 271321 h 812606"/>
                <a:gd name="connsiteX31" fmla="*/ 3573785 w 12346891"/>
                <a:gd name="connsiteY31" fmla="*/ 296505 h 812606"/>
                <a:gd name="connsiteX32" fmla="*/ 3579895 w 12346891"/>
                <a:gd name="connsiteY32" fmla="*/ 286993 h 812606"/>
                <a:gd name="connsiteX33" fmla="*/ 4071647 w 12346891"/>
                <a:gd name="connsiteY33" fmla="*/ 3 h 812606"/>
                <a:gd name="connsiteX34" fmla="*/ 4442074 w 12346891"/>
                <a:gd name="connsiteY34" fmla="*/ 148599 h 812606"/>
                <a:gd name="connsiteX35" fmla="*/ 4490280 w 12346891"/>
                <a:gd name="connsiteY35" fmla="*/ 195938 h 812606"/>
                <a:gd name="connsiteX36" fmla="*/ 4494594 w 12346891"/>
                <a:gd name="connsiteY36" fmla="*/ 187314 h 812606"/>
                <a:gd name="connsiteX37" fmla="*/ 4504130 w 12346891"/>
                <a:gd name="connsiteY37" fmla="*/ 204979 h 812606"/>
                <a:gd name="connsiteX38" fmla="*/ 4943959 w 12346891"/>
                <a:gd name="connsiteY38" fmla="*/ 492304 h 812606"/>
                <a:gd name="connsiteX39" fmla="*/ 5209569 w 12346891"/>
                <a:gd name="connsiteY39" fmla="*/ 401517 h 812606"/>
                <a:gd name="connsiteX40" fmla="*/ 5254773 w 12346891"/>
                <a:gd name="connsiteY40" fmla="*/ 363608 h 812606"/>
                <a:gd name="connsiteX41" fmla="*/ 5260350 w 12346891"/>
                <a:gd name="connsiteY41" fmla="*/ 356532 h 812606"/>
                <a:gd name="connsiteX42" fmla="*/ 5294479 w 12346891"/>
                <a:gd name="connsiteY42" fmla="*/ 323694 h 812606"/>
                <a:gd name="connsiteX43" fmla="*/ 5319551 w 12346891"/>
                <a:gd name="connsiteY43" fmla="*/ 296655 h 812606"/>
                <a:gd name="connsiteX44" fmla="*/ 5408612 w 12346891"/>
                <a:gd name="connsiteY44" fmla="*/ 177228 h 812606"/>
                <a:gd name="connsiteX45" fmla="*/ 5372274 w 12346891"/>
                <a:gd name="connsiteY45" fmla="*/ 258677 h 812606"/>
                <a:gd name="connsiteX46" fmla="*/ 5413553 w 12346891"/>
                <a:gd name="connsiteY46" fmla="*/ 229399 h 812606"/>
                <a:gd name="connsiteX47" fmla="*/ 5687126 w 12346891"/>
                <a:gd name="connsiteY47" fmla="*/ 151994 h 812606"/>
                <a:gd name="connsiteX48" fmla="*/ 6057553 w 12346891"/>
                <a:gd name="connsiteY48" fmla="*/ 300590 h 812606"/>
                <a:gd name="connsiteX49" fmla="*/ 6105759 w 12346891"/>
                <a:gd name="connsiteY49" fmla="*/ 347929 h 812606"/>
                <a:gd name="connsiteX50" fmla="*/ 6110073 w 12346891"/>
                <a:gd name="connsiteY50" fmla="*/ 339306 h 812606"/>
                <a:gd name="connsiteX51" fmla="*/ 6119609 w 12346891"/>
                <a:gd name="connsiteY51" fmla="*/ 356970 h 812606"/>
                <a:gd name="connsiteX52" fmla="*/ 6559437 w 12346891"/>
                <a:gd name="connsiteY52" fmla="*/ 644296 h 812606"/>
                <a:gd name="connsiteX53" fmla="*/ 6982500 w 12346891"/>
                <a:gd name="connsiteY53" fmla="*/ 383863 h 812606"/>
                <a:gd name="connsiteX54" fmla="*/ 6982751 w 12346891"/>
                <a:gd name="connsiteY54" fmla="*/ 383454 h 812606"/>
                <a:gd name="connsiteX55" fmla="*/ 6984244 w 12346891"/>
                <a:gd name="connsiteY55" fmla="*/ 380360 h 812606"/>
                <a:gd name="connsiteX56" fmla="*/ 7011030 w 12346891"/>
                <a:gd name="connsiteY56" fmla="*/ 332390 h 812606"/>
                <a:gd name="connsiteX57" fmla="*/ 7024284 w 12346891"/>
                <a:gd name="connsiteY57" fmla="*/ 311755 h 812606"/>
                <a:gd name="connsiteX58" fmla="*/ 7041775 w 12346891"/>
                <a:gd name="connsiteY58" fmla="*/ 271319 h 812606"/>
                <a:gd name="connsiteX59" fmla="*/ 7034083 w 12346891"/>
                <a:gd name="connsiteY59" fmla="*/ 296503 h 812606"/>
                <a:gd name="connsiteX60" fmla="*/ 7040193 w 12346891"/>
                <a:gd name="connsiteY60" fmla="*/ 286991 h 812606"/>
                <a:gd name="connsiteX61" fmla="*/ 7531945 w 12346891"/>
                <a:gd name="connsiteY61" fmla="*/ 1 h 812606"/>
                <a:gd name="connsiteX62" fmla="*/ 7902372 w 12346891"/>
                <a:gd name="connsiteY62" fmla="*/ 148597 h 812606"/>
                <a:gd name="connsiteX63" fmla="*/ 7950578 w 12346891"/>
                <a:gd name="connsiteY63" fmla="*/ 195936 h 812606"/>
                <a:gd name="connsiteX64" fmla="*/ 7954892 w 12346891"/>
                <a:gd name="connsiteY64" fmla="*/ 187312 h 812606"/>
                <a:gd name="connsiteX65" fmla="*/ 7964428 w 12346891"/>
                <a:gd name="connsiteY65" fmla="*/ 204977 h 812606"/>
                <a:gd name="connsiteX66" fmla="*/ 8404256 w 12346891"/>
                <a:gd name="connsiteY66" fmla="*/ 492302 h 812606"/>
                <a:gd name="connsiteX67" fmla="*/ 8669867 w 12346891"/>
                <a:gd name="connsiteY67" fmla="*/ 401515 h 812606"/>
                <a:gd name="connsiteX68" fmla="*/ 8715074 w 12346891"/>
                <a:gd name="connsiteY68" fmla="*/ 363604 h 812606"/>
                <a:gd name="connsiteX69" fmla="*/ 8720648 w 12346891"/>
                <a:gd name="connsiteY69" fmla="*/ 356531 h 812606"/>
                <a:gd name="connsiteX70" fmla="*/ 8754768 w 12346891"/>
                <a:gd name="connsiteY70" fmla="*/ 323702 h 812606"/>
                <a:gd name="connsiteX71" fmla="*/ 8779849 w 12346891"/>
                <a:gd name="connsiteY71" fmla="*/ 296653 h 812606"/>
                <a:gd name="connsiteX72" fmla="*/ 8869084 w 12346891"/>
                <a:gd name="connsiteY72" fmla="*/ 159809 h 812606"/>
                <a:gd name="connsiteX73" fmla="*/ 8886594 w 12346891"/>
                <a:gd name="connsiteY73" fmla="*/ 119325 h 812606"/>
                <a:gd name="connsiteX74" fmla="*/ 8868910 w 12346891"/>
                <a:gd name="connsiteY74" fmla="*/ 177226 h 812606"/>
                <a:gd name="connsiteX75" fmla="*/ 8832571 w 12346891"/>
                <a:gd name="connsiteY75" fmla="*/ 258676 h 812606"/>
                <a:gd name="connsiteX76" fmla="*/ 8873851 w 12346891"/>
                <a:gd name="connsiteY76" fmla="*/ 229399 h 812606"/>
                <a:gd name="connsiteX77" fmla="*/ 9147424 w 12346891"/>
                <a:gd name="connsiteY77" fmla="*/ 151993 h 812606"/>
                <a:gd name="connsiteX78" fmla="*/ 9517851 w 12346891"/>
                <a:gd name="connsiteY78" fmla="*/ 300589 h 812606"/>
                <a:gd name="connsiteX79" fmla="*/ 9566057 w 12346891"/>
                <a:gd name="connsiteY79" fmla="*/ 347928 h 812606"/>
                <a:gd name="connsiteX80" fmla="*/ 9570371 w 12346891"/>
                <a:gd name="connsiteY80" fmla="*/ 339305 h 812606"/>
                <a:gd name="connsiteX81" fmla="*/ 9579906 w 12346891"/>
                <a:gd name="connsiteY81" fmla="*/ 356969 h 812606"/>
                <a:gd name="connsiteX82" fmla="*/ 10019736 w 12346891"/>
                <a:gd name="connsiteY82" fmla="*/ 644295 h 812606"/>
                <a:gd name="connsiteX83" fmla="*/ 10442798 w 12346891"/>
                <a:gd name="connsiteY83" fmla="*/ 383862 h 812606"/>
                <a:gd name="connsiteX84" fmla="*/ 10443050 w 12346891"/>
                <a:gd name="connsiteY84" fmla="*/ 383453 h 812606"/>
                <a:gd name="connsiteX85" fmla="*/ 10444542 w 12346891"/>
                <a:gd name="connsiteY85" fmla="*/ 380359 h 812606"/>
                <a:gd name="connsiteX86" fmla="*/ 10471328 w 12346891"/>
                <a:gd name="connsiteY86" fmla="*/ 332389 h 812606"/>
                <a:gd name="connsiteX87" fmla="*/ 10484583 w 12346891"/>
                <a:gd name="connsiteY87" fmla="*/ 311754 h 812606"/>
                <a:gd name="connsiteX88" fmla="*/ 10502072 w 12346891"/>
                <a:gd name="connsiteY88" fmla="*/ 271318 h 812606"/>
                <a:gd name="connsiteX89" fmla="*/ 10494381 w 12346891"/>
                <a:gd name="connsiteY89" fmla="*/ 296502 h 812606"/>
                <a:gd name="connsiteX90" fmla="*/ 10500491 w 12346891"/>
                <a:gd name="connsiteY90" fmla="*/ 286990 h 812606"/>
                <a:gd name="connsiteX91" fmla="*/ 10992243 w 12346891"/>
                <a:gd name="connsiteY91" fmla="*/ 0 h 812606"/>
                <a:gd name="connsiteX92" fmla="*/ 11362670 w 12346891"/>
                <a:gd name="connsiteY92" fmla="*/ 148596 h 812606"/>
                <a:gd name="connsiteX93" fmla="*/ 11410876 w 12346891"/>
                <a:gd name="connsiteY93" fmla="*/ 195935 h 812606"/>
                <a:gd name="connsiteX94" fmla="*/ 11415190 w 12346891"/>
                <a:gd name="connsiteY94" fmla="*/ 187311 h 812606"/>
                <a:gd name="connsiteX95" fmla="*/ 11424726 w 12346891"/>
                <a:gd name="connsiteY95" fmla="*/ 204976 h 812606"/>
                <a:gd name="connsiteX96" fmla="*/ 11864555 w 12346891"/>
                <a:gd name="connsiteY96" fmla="*/ 492302 h 812606"/>
                <a:gd name="connsiteX97" fmla="*/ 12329382 w 12346891"/>
                <a:gd name="connsiteY97" fmla="*/ 159808 h 812606"/>
                <a:gd name="connsiteX98" fmla="*/ 12346891 w 12346891"/>
                <a:gd name="connsiteY98" fmla="*/ 119324 h 812606"/>
                <a:gd name="connsiteX99" fmla="*/ 12329208 w 12346891"/>
                <a:gd name="connsiteY99" fmla="*/ 177225 h 812606"/>
                <a:gd name="connsiteX100" fmla="*/ 11735542 w 12346891"/>
                <a:gd name="connsiteY100" fmla="*/ 660610 h 812606"/>
                <a:gd name="connsiteX101" fmla="*/ 11365115 w 12346891"/>
                <a:gd name="connsiteY101" fmla="*/ 512014 h 812606"/>
                <a:gd name="connsiteX102" fmla="*/ 11316909 w 12346891"/>
                <a:gd name="connsiteY102" fmla="*/ 464675 h 812606"/>
                <a:gd name="connsiteX103" fmla="*/ 11312594 w 12346891"/>
                <a:gd name="connsiteY103" fmla="*/ 473298 h 812606"/>
                <a:gd name="connsiteX104" fmla="*/ 11303059 w 12346891"/>
                <a:gd name="connsiteY104" fmla="*/ 455634 h 812606"/>
                <a:gd name="connsiteX105" fmla="*/ 10863230 w 12346891"/>
                <a:gd name="connsiteY105" fmla="*/ 168308 h 812606"/>
                <a:gd name="connsiteX106" fmla="*/ 10440168 w 12346891"/>
                <a:gd name="connsiteY106" fmla="*/ 428741 h 812606"/>
                <a:gd name="connsiteX107" fmla="*/ 10439916 w 12346891"/>
                <a:gd name="connsiteY107" fmla="*/ 429150 h 812606"/>
                <a:gd name="connsiteX108" fmla="*/ 10438424 w 12346891"/>
                <a:gd name="connsiteY108" fmla="*/ 432244 h 812606"/>
                <a:gd name="connsiteX109" fmla="*/ 10411637 w 12346891"/>
                <a:gd name="connsiteY109" fmla="*/ 480214 h 812606"/>
                <a:gd name="connsiteX110" fmla="*/ 10398383 w 12346891"/>
                <a:gd name="connsiteY110" fmla="*/ 500849 h 812606"/>
                <a:gd name="connsiteX111" fmla="*/ 10380893 w 12346891"/>
                <a:gd name="connsiteY111" fmla="*/ 541285 h 812606"/>
                <a:gd name="connsiteX112" fmla="*/ 10388584 w 12346891"/>
                <a:gd name="connsiteY112" fmla="*/ 516101 h 812606"/>
                <a:gd name="connsiteX113" fmla="*/ 10382475 w 12346891"/>
                <a:gd name="connsiteY113" fmla="*/ 525613 h 812606"/>
                <a:gd name="connsiteX114" fmla="*/ 9890722 w 12346891"/>
                <a:gd name="connsiteY114" fmla="*/ 812603 h 812606"/>
                <a:gd name="connsiteX115" fmla="*/ 9520295 w 12346891"/>
                <a:gd name="connsiteY115" fmla="*/ 664007 h 812606"/>
                <a:gd name="connsiteX116" fmla="*/ 9472089 w 12346891"/>
                <a:gd name="connsiteY116" fmla="*/ 616668 h 812606"/>
                <a:gd name="connsiteX117" fmla="*/ 9467775 w 12346891"/>
                <a:gd name="connsiteY117" fmla="*/ 625292 h 812606"/>
                <a:gd name="connsiteX118" fmla="*/ 9458240 w 12346891"/>
                <a:gd name="connsiteY118" fmla="*/ 607627 h 812606"/>
                <a:gd name="connsiteX119" fmla="*/ 9018411 w 12346891"/>
                <a:gd name="connsiteY119" fmla="*/ 320302 h 812606"/>
                <a:gd name="connsiteX120" fmla="*/ 8752800 w 12346891"/>
                <a:gd name="connsiteY120" fmla="*/ 411089 h 812606"/>
                <a:gd name="connsiteX121" fmla="*/ 8707593 w 12346891"/>
                <a:gd name="connsiteY121" fmla="*/ 449000 h 812606"/>
                <a:gd name="connsiteX122" fmla="*/ 8702020 w 12346891"/>
                <a:gd name="connsiteY122" fmla="*/ 456073 h 812606"/>
                <a:gd name="connsiteX123" fmla="*/ 8667899 w 12346891"/>
                <a:gd name="connsiteY123" fmla="*/ 488902 h 812606"/>
                <a:gd name="connsiteX124" fmla="*/ 8642818 w 12346891"/>
                <a:gd name="connsiteY124" fmla="*/ 515951 h 812606"/>
                <a:gd name="connsiteX125" fmla="*/ 8553583 w 12346891"/>
                <a:gd name="connsiteY125" fmla="*/ 652795 h 812606"/>
                <a:gd name="connsiteX126" fmla="*/ 8536073 w 12346891"/>
                <a:gd name="connsiteY126" fmla="*/ 693279 h 812606"/>
                <a:gd name="connsiteX127" fmla="*/ 8553757 w 12346891"/>
                <a:gd name="connsiteY127" fmla="*/ 635378 h 812606"/>
                <a:gd name="connsiteX128" fmla="*/ 8590096 w 12346891"/>
                <a:gd name="connsiteY128" fmla="*/ 553928 h 812606"/>
                <a:gd name="connsiteX129" fmla="*/ 8548816 w 12346891"/>
                <a:gd name="connsiteY129" fmla="*/ 583206 h 812606"/>
                <a:gd name="connsiteX130" fmla="*/ 8275244 w 12346891"/>
                <a:gd name="connsiteY130" fmla="*/ 660611 h 812606"/>
                <a:gd name="connsiteX131" fmla="*/ 7904817 w 12346891"/>
                <a:gd name="connsiteY131" fmla="*/ 512015 h 812606"/>
                <a:gd name="connsiteX132" fmla="*/ 7856610 w 12346891"/>
                <a:gd name="connsiteY132" fmla="*/ 464676 h 812606"/>
                <a:gd name="connsiteX133" fmla="*/ 7852297 w 12346891"/>
                <a:gd name="connsiteY133" fmla="*/ 473299 h 812606"/>
                <a:gd name="connsiteX134" fmla="*/ 7842761 w 12346891"/>
                <a:gd name="connsiteY134" fmla="*/ 455635 h 812606"/>
                <a:gd name="connsiteX135" fmla="*/ 7402931 w 12346891"/>
                <a:gd name="connsiteY135" fmla="*/ 168309 h 812606"/>
                <a:gd name="connsiteX136" fmla="*/ 6979869 w 12346891"/>
                <a:gd name="connsiteY136" fmla="*/ 428742 h 812606"/>
                <a:gd name="connsiteX137" fmla="*/ 6979618 w 12346891"/>
                <a:gd name="connsiteY137" fmla="*/ 429151 h 812606"/>
                <a:gd name="connsiteX138" fmla="*/ 6978126 w 12346891"/>
                <a:gd name="connsiteY138" fmla="*/ 432245 h 812606"/>
                <a:gd name="connsiteX139" fmla="*/ 6951340 w 12346891"/>
                <a:gd name="connsiteY139" fmla="*/ 480215 h 812606"/>
                <a:gd name="connsiteX140" fmla="*/ 6938084 w 12346891"/>
                <a:gd name="connsiteY140" fmla="*/ 500850 h 812606"/>
                <a:gd name="connsiteX141" fmla="*/ 6920595 w 12346891"/>
                <a:gd name="connsiteY141" fmla="*/ 541286 h 812606"/>
                <a:gd name="connsiteX142" fmla="*/ 6928286 w 12346891"/>
                <a:gd name="connsiteY142" fmla="*/ 516102 h 812606"/>
                <a:gd name="connsiteX143" fmla="*/ 6922176 w 12346891"/>
                <a:gd name="connsiteY143" fmla="*/ 525614 h 812606"/>
                <a:gd name="connsiteX144" fmla="*/ 6430425 w 12346891"/>
                <a:gd name="connsiteY144" fmla="*/ 812604 h 812606"/>
                <a:gd name="connsiteX145" fmla="*/ 6059997 w 12346891"/>
                <a:gd name="connsiteY145" fmla="*/ 664008 h 812606"/>
                <a:gd name="connsiteX146" fmla="*/ 6011791 w 12346891"/>
                <a:gd name="connsiteY146" fmla="*/ 616669 h 812606"/>
                <a:gd name="connsiteX147" fmla="*/ 6007477 w 12346891"/>
                <a:gd name="connsiteY147" fmla="*/ 625293 h 812606"/>
                <a:gd name="connsiteX148" fmla="*/ 5997942 w 12346891"/>
                <a:gd name="connsiteY148" fmla="*/ 607628 h 812606"/>
                <a:gd name="connsiteX149" fmla="*/ 5558112 w 12346891"/>
                <a:gd name="connsiteY149" fmla="*/ 320302 h 812606"/>
                <a:gd name="connsiteX150" fmla="*/ 5292503 w 12346891"/>
                <a:gd name="connsiteY150" fmla="*/ 411089 h 812606"/>
                <a:gd name="connsiteX151" fmla="*/ 5247298 w 12346891"/>
                <a:gd name="connsiteY151" fmla="*/ 448999 h 812606"/>
                <a:gd name="connsiteX152" fmla="*/ 5241722 w 12346891"/>
                <a:gd name="connsiteY152" fmla="*/ 456075 h 812606"/>
                <a:gd name="connsiteX153" fmla="*/ 5207592 w 12346891"/>
                <a:gd name="connsiteY153" fmla="*/ 488913 h 812606"/>
                <a:gd name="connsiteX154" fmla="*/ 5182520 w 12346891"/>
                <a:gd name="connsiteY154" fmla="*/ 515952 h 812606"/>
                <a:gd name="connsiteX155" fmla="*/ 5129797 w 12346891"/>
                <a:gd name="connsiteY155" fmla="*/ 553930 h 812606"/>
                <a:gd name="connsiteX156" fmla="*/ 5088518 w 12346891"/>
                <a:gd name="connsiteY156" fmla="*/ 583208 h 812606"/>
                <a:gd name="connsiteX157" fmla="*/ 4814946 w 12346891"/>
                <a:gd name="connsiteY157" fmla="*/ 660613 h 812606"/>
                <a:gd name="connsiteX158" fmla="*/ 4444519 w 12346891"/>
                <a:gd name="connsiteY158" fmla="*/ 512017 h 812606"/>
                <a:gd name="connsiteX159" fmla="*/ 4396312 w 12346891"/>
                <a:gd name="connsiteY159" fmla="*/ 464678 h 812606"/>
                <a:gd name="connsiteX160" fmla="*/ 4391999 w 12346891"/>
                <a:gd name="connsiteY160" fmla="*/ 473301 h 812606"/>
                <a:gd name="connsiteX161" fmla="*/ 4382463 w 12346891"/>
                <a:gd name="connsiteY161" fmla="*/ 455637 h 812606"/>
                <a:gd name="connsiteX162" fmla="*/ 3942634 w 12346891"/>
                <a:gd name="connsiteY162" fmla="*/ 168311 h 812606"/>
                <a:gd name="connsiteX163" fmla="*/ 3519572 w 12346891"/>
                <a:gd name="connsiteY163" fmla="*/ 428744 h 812606"/>
                <a:gd name="connsiteX164" fmla="*/ 3519320 w 12346891"/>
                <a:gd name="connsiteY164" fmla="*/ 429153 h 812606"/>
                <a:gd name="connsiteX165" fmla="*/ 3517828 w 12346891"/>
                <a:gd name="connsiteY165" fmla="*/ 432247 h 812606"/>
                <a:gd name="connsiteX166" fmla="*/ 3491042 w 12346891"/>
                <a:gd name="connsiteY166" fmla="*/ 480217 h 812606"/>
                <a:gd name="connsiteX167" fmla="*/ 3477786 w 12346891"/>
                <a:gd name="connsiteY167" fmla="*/ 500852 h 812606"/>
                <a:gd name="connsiteX168" fmla="*/ 3460297 w 12346891"/>
                <a:gd name="connsiteY168" fmla="*/ 541288 h 812606"/>
                <a:gd name="connsiteX169" fmla="*/ 3467989 w 12346891"/>
                <a:gd name="connsiteY169" fmla="*/ 516104 h 812606"/>
                <a:gd name="connsiteX170" fmla="*/ 3461878 w 12346891"/>
                <a:gd name="connsiteY170" fmla="*/ 525616 h 812606"/>
                <a:gd name="connsiteX171" fmla="*/ 2970127 w 12346891"/>
                <a:gd name="connsiteY171" fmla="*/ 812606 h 812606"/>
                <a:gd name="connsiteX172" fmla="*/ 2599700 w 12346891"/>
                <a:gd name="connsiteY172" fmla="*/ 664010 h 812606"/>
                <a:gd name="connsiteX173" fmla="*/ 2551493 w 12346891"/>
                <a:gd name="connsiteY173" fmla="*/ 616671 h 812606"/>
                <a:gd name="connsiteX174" fmla="*/ 2547180 w 12346891"/>
                <a:gd name="connsiteY174" fmla="*/ 625295 h 812606"/>
                <a:gd name="connsiteX175" fmla="*/ 2537644 w 12346891"/>
                <a:gd name="connsiteY175" fmla="*/ 607630 h 812606"/>
                <a:gd name="connsiteX176" fmla="*/ 2097815 w 12346891"/>
                <a:gd name="connsiteY176" fmla="*/ 320304 h 812606"/>
                <a:gd name="connsiteX177" fmla="*/ 1832205 w 12346891"/>
                <a:gd name="connsiteY177" fmla="*/ 411091 h 812606"/>
                <a:gd name="connsiteX178" fmla="*/ 1787001 w 12346891"/>
                <a:gd name="connsiteY178" fmla="*/ 449001 h 812606"/>
                <a:gd name="connsiteX179" fmla="*/ 1747295 w 12346891"/>
                <a:gd name="connsiteY179" fmla="*/ 488915 h 812606"/>
                <a:gd name="connsiteX180" fmla="*/ 1722223 w 12346891"/>
                <a:gd name="connsiteY180" fmla="*/ 515954 h 812606"/>
                <a:gd name="connsiteX181" fmla="*/ 1669499 w 12346891"/>
                <a:gd name="connsiteY181" fmla="*/ 553933 h 812606"/>
                <a:gd name="connsiteX182" fmla="*/ 1628221 w 12346891"/>
                <a:gd name="connsiteY182" fmla="*/ 583210 h 812606"/>
                <a:gd name="connsiteX183" fmla="*/ 1354648 w 12346891"/>
                <a:gd name="connsiteY183" fmla="*/ 660615 h 812606"/>
                <a:gd name="connsiteX184" fmla="*/ 984221 w 12346891"/>
                <a:gd name="connsiteY184" fmla="*/ 512019 h 812606"/>
                <a:gd name="connsiteX185" fmla="*/ 936015 w 12346891"/>
                <a:gd name="connsiteY185" fmla="*/ 464680 h 812606"/>
                <a:gd name="connsiteX186" fmla="*/ 931701 w 12346891"/>
                <a:gd name="connsiteY186" fmla="*/ 473303 h 812606"/>
                <a:gd name="connsiteX187" fmla="*/ 922165 w 12346891"/>
                <a:gd name="connsiteY187" fmla="*/ 455639 h 812606"/>
                <a:gd name="connsiteX188" fmla="*/ 482336 w 12346891"/>
                <a:gd name="connsiteY188" fmla="*/ 168313 h 812606"/>
                <a:gd name="connsiteX189" fmla="*/ 59274 w 12346891"/>
                <a:gd name="connsiteY189" fmla="*/ 428746 h 812606"/>
                <a:gd name="connsiteX190" fmla="*/ 59022 w 12346891"/>
                <a:gd name="connsiteY190" fmla="*/ 429155 h 812606"/>
                <a:gd name="connsiteX191" fmla="*/ 57530 w 12346891"/>
                <a:gd name="connsiteY191" fmla="*/ 432249 h 812606"/>
                <a:gd name="connsiteX192" fmla="*/ 30744 w 12346891"/>
                <a:gd name="connsiteY192" fmla="*/ 480219 h 812606"/>
                <a:gd name="connsiteX193" fmla="*/ 17488 w 12346891"/>
                <a:gd name="connsiteY193" fmla="*/ 500854 h 812606"/>
                <a:gd name="connsiteX194" fmla="*/ -1 w 12346891"/>
                <a:gd name="connsiteY194" fmla="*/ 541290 h 812606"/>
                <a:gd name="connsiteX195" fmla="*/ 7691 w 12346891"/>
                <a:gd name="connsiteY195" fmla="*/ 516106 h 812606"/>
                <a:gd name="connsiteX196" fmla="*/ 1580 w 12346891"/>
                <a:gd name="connsiteY196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62158 w 12346893"/>
                <a:gd name="connsiteY2" fmla="*/ 383458 h 812606"/>
                <a:gd name="connsiteX3" fmla="*/ 90436 w 12346893"/>
                <a:gd name="connsiteY3" fmla="*/ 332394 h 812606"/>
                <a:gd name="connsiteX4" fmla="*/ 103691 w 12346893"/>
                <a:gd name="connsiteY4" fmla="*/ 311759 h 812606"/>
                <a:gd name="connsiteX5" fmla="*/ 121181 w 12346893"/>
                <a:gd name="connsiteY5" fmla="*/ 271323 h 812606"/>
                <a:gd name="connsiteX6" fmla="*/ 113489 w 12346893"/>
                <a:gd name="connsiteY6" fmla="*/ 296507 h 812606"/>
                <a:gd name="connsiteX7" fmla="*/ 119599 w 12346893"/>
                <a:gd name="connsiteY7" fmla="*/ 286995 h 812606"/>
                <a:gd name="connsiteX8" fmla="*/ 611351 w 12346893"/>
                <a:gd name="connsiteY8" fmla="*/ 5 h 812606"/>
                <a:gd name="connsiteX9" fmla="*/ 981778 w 12346893"/>
                <a:gd name="connsiteY9" fmla="*/ 148601 h 812606"/>
                <a:gd name="connsiteX10" fmla="*/ 1029984 w 12346893"/>
                <a:gd name="connsiteY10" fmla="*/ 195940 h 812606"/>
                <a:gd name="connsiteX11" fmla="*/ 1034298 w 12346893"/>
                <a:gd name="connsiteY11" fmla="*/ 187316 h 812606"/>
                <a:gd name="connsiteX12" fmla="*/ 1043834 w 12346893"/>
                <a:gd name="connsiteY12" fmla="*/ 204981 h 812606"/>
                <a:gd name="connsiteX13" fmla="*/ 1483663 w 12346893"/>
                <a:gd name="connsiteY13" fmla="*/ 492306 h 812606"/>
                <a:gd name="connsiteX14" fmla="*/ 1749273 w 12346893"/>
                <a:gd name="connsiteY14" fmla="*/ 401519 h 812606"/>
                <a:gd name="connsiteX15" fmla="*/ 1794477 w 12346893"/>
                <a:gd name="connsiteY15" fmla="*/ 363610 h 812606"/>
                <a:gd name="connsiteX16" fmla="*/ 1800054 w 12346893"/>
                <a:gd name="connsiteY16" fmla="*/ 356534 h 812606"/>
                <a:gd name="connsiteX17" fmla="*/ 1834183 w 12346893"/>
                <a:gd name="connsiteY17" fmla="*/ 323696 h 812606"/>
                <a:gd name="connsiteX18" fmla="*/ 1911979 w 12346893"/>
                <a:gd name="connsiteY18" fmla="*/ 258678 h 812606"/>
                <a:gd name="connsiteX19" fmla="*/ 1953257 w 12346893"/>
                <a:gd name="connsiteY19" fmla="*/ 229401 h 812606"/>
                <a:gd name="connsiteX20" fmla="*/ 2226830 w 12346893"/>
                <a:gd name="connsiteY20" fmla="*/ 151996 h 812606"/>
                <a:gd name="connsiteX21" fmla="*/ 2597257 w 12346893"/>
                <a:gd name="connsiteY21" fmla="*/ 300592 h 812606"/>
                <a:gd name="connsiteX22" fmla="*/ 2645463 w 12346893"/>
                <a:gd name="connsiteY22" fmla="*/ 347931 h 812606"/>
                <a:gd name="connsiteX23" fmla="*/ 2649777 w 12346893"/>
                <a:gd name="connsiteY23" fmla="*/ 339308 h 812606"/>
                <a:gd name="connsiteX24" fmla="*/ 2659313 w 12346893"/>
                <a:gd name="connsiteY24" fmla="*/ 356972 h 812606"/>
                <a:gd name="connsiteX25" fmla="*/ 3099142 w 12346893"/>
                <a:gd name="connsiteY25" fmla="*/ 644298 h 812606"/>
                <a:gd name="connsiteX26" fmla="*/ 3522204 w 12346893"/>
                <a:gd name="connsiteY26" fmla="*/ 383865 h 812606"/>
                <a:gd name="connsiteX27" fmla="*/ 3522456 w 12346893"/>
                <a:gd name="connsiteY27" fmla="*/ 383456 h 812606"/>
                <a:gd name="connsiteX28" fmla="*/ 3550734 w 12346893"/>
                <a:gd name="connsiteY28" fmla="*/ 332392 h 812606"/>
                <a:gd name="connsiteX29" fmla="*/ 3581479 w 12346893"/>
                <a:gd name="connsiteY29" fmla="*/ 271321 h 812606"/>
                <a:gd name="connsiteX30" fmla="*/ 3573787 w 12346893"/>
                <a:gd name="connsiteY30" fmla="*/ 296505 h 812606"/>
                <a:gd name="connsiteX31" fmla="*/ 3579897 w 12346893"/>
                <a:gd name="connsiteY31" fmla="*/ 286993 h 812606"/>
                <a:gd name="connsiteX32" fmla="*/ 4071649 w 12346893"/>
                <a:gd name="connsiteY32" fmla="*/ 3 h 812606"/>
                <a:gd name="connsiteX33" fmla="*/ 4442076 w 12346893"/>
                <a:gd name="connsiteY33" fmla="*/ 148599 h 812606"/>
                <a:gd name="connsiteX34" fmla="*/ 4490282 w 12346893"/>
                <a:gd name="connsiteY34" fmla="*/ 195938 h 812606"/>
                <a:gd name="connsiteX35" fmla="*/ 4494596 w 12346893"/>
                <a:gd name="connsiteY35" fmla="*/ 187314 h 812606"/>
                <a:gd name="connsiteX36" fmla="*/ 4504132 w 12346893"/>
                <a:gd name="connsiteY36" fmla="*/ 204979 h 812606"/>
                <a:gd name="connsiteX37" fmla="*/ 4943961 w 12346893"/>
                <a:gd name="connsiteY37" fmla="*/ 492304 h 812606"/>
                <a:gd name="connsiteX38" fmla="*/ 5209571 w 12346893"/>
                <a:gd name="connsiteY38" fmla="*/ 401517 h 812606"/>
                <a:gd name="connsiteX39" fmla="*/ 5254775 w 12346893"/>
                <a:gd name="connsiteY39" fmla="*/ 363608 h 812606"/>
                <a:gd name="connsiteX40" fmla="*/ 5260352 w 12346893"/>
                <a:gd name="connsiteY40" fmla="*/ 356532 h 812606"/>
                <a:gd name="connsiteX41" fmla="*/ 5294481 w 12346893"/>
                <a:gd name="connsiteY41" fmla="*/ 323694 h 812606"/>
                <a:gd name="connsiteX42" fmla="*/ 5319553 w 12346893"/>
                <a:gd name="connsiteY42" fmla="*/ 296655 h 812606"/>
                <a:gd name="connsiteX43" fmla="*/ 5408614 w 12346893"/>
                <a:gd name="connsiteY43" fmla="*/ 177228 h 812606"/>
                <a:gd name="connsiteX44" fmla="*/ 5372276 w 12346893"/>
                <a:gd name="connsiteY44" fmla="*/ 258677 h 812606"/>
                <a:gd name="connsiteX45" fmla="*/ 5413555 w 12346893"/>
                <a:gd name="connsiteY45" fmla="*/ 229399 h 812606"/>
                <a:gd name="connsiteX46" fmla="*/ 5687128 w 12346893"/>
                <a:gd name="connsiteY46" fmla="*/ 151994 h 812606"/>
                <a:gd name="connsiteX47" fmla="*/ 6057555 w 12346893"/>
                <a:gd name="connsiteY47" fmla="*/ 300590 h 812606"/>
                <a:gd name="connsiteX48" fmla="*/ 6105761 w 12346893"/>
                <a:gd name="connsiteY48" fmla="*/ 347929 h 812606"/>
                <a:gd name="connsiteX49" fmla="*/ 6110075 w 12346893"/>
                <a:gd name="connsiteY49" fmla="*/ 339306 h 812606"/>
                <a:gd name="connsiteX50" fmla="*/ 6119611 w 12346893"/>
                <a:gd name="connsiteY50" fmla="*/ 356970 h 812606"/>
                <a:gd name="connsiteX51" fmla="*/ 6559439 w 12346893"/>
                <a:gd name="connsiteY51" fmla="*/ 644296 h 812606"/>
                <a:gd name="connsiteX52" fmla="*/ 6982502 w 12346893"/>
                <a:gd name="connsiteY52" fmla="*/ 383863 h 812606"/>
                <a:gd name="connsiteX53" fmla="*/ 6982753 w 12346893"/>
                <a:gd name="connsiteY53" fmla="*/ 383454 h 812606"/>
                <a:gd name="connsiteX54" fmla="*/ 6984246 w 12346893"/>
                <a:gd name="connsiteY54" fmla="*/ 380360 h 812606"/>
                <a:gd name="connsiteX55" fmla="*/ 7011032 w 12346893"/>
                <a:gd name="connsiteY55" fmla="*/ 332390 h 812606"/>
                <a:gd name="connsiteX56" fmla="*/ 7024286 w 12346893"/>
                <a:gd name="connsiteY56" fmla="*/ 311755 h 812606"/>
                <a:gd name="connsiteX57" fmla="*/ 7041777 w 12346893"/>
                <a:gd name="connsiteY57" fmla="*/ 271319 h 812606"/>
                <a:gd name="connsiteX58" fmla="*/ 7034085 w 12346893"/>
                <a:gd name="connsiteY58" fmla="*/ 296503 h 812606"/>
                <a:gd name="connsiteX59" fmla="*/ 7040195 w 12346893"/>
                <a:gd name="connsiteY59" fmla="*/ 286991 h 812606"/>
                <a:gd name="connsiteX60" fmla="*/ 7531947 w 12346893"/>
                <a:gd name="connsiteY60" fmla="*/ 1 h 812606"/>
                <a:gd name="connsiteX61" fmla="*/ 7902374 w 12346893"/>
                <a:gd name="connsiteY61" fmla="*/ 148597 h 812606"/>
                <a:gd name="connsiteX62" fmla="*/ 7950580 w 12346893"/>
                <a:gd name="connsiteY62" fmla="*/ 195936 h 812606"/>
                <a:gd name="connsiteX63" fmla="*/ 7954894 w 12346893"/>
                <a:gd name="connsiteY63" fmla="*/ 187312 h 812606"/>
                <a:gd name="connsiteX64" fmla="*/ 7964430 w 12346893"/>
                <a:gd name="connsiteY64" fmla="*/ 204977 h 812606"/>
                <a:gd name="connsiteX65" fmla="*/ 8404258 w 12346893"/>
                <a:gd name="connsiteY65" fmla="*/ 492302 h 812606"/>
                <a:gd name="connsiteX66" fmla="*/ 8669869 w 12346893"/>
                <a:gd name="connsiteY66" fmla="*/ 401515 h 812606"/>
                <a:gd name="connsiteX67" fmla="*/ 8715076 w 12346893"/>
                <a:gd name="connsiteY67" fmla="*/ 363604 h 812606"/>
                <a:gd name="connsiteX68" fmla="*/ 8720650 w 12346893"/>
                <a:gd name="connsiteY68" fmla="*/ 356531 h 812606"/>
                <a:gd name="connsiteX69" fmla="*/ 8754770 w 12346893"/>
                <a:gd name="connsiteY69" fmla="*/ 323702 h 812606"/>
                <a:gd name="connsiteX70" fmla="*/ 8779851 w 12346893"/>
                <a:gd name="connsiteY70" fmla="*/ 296653 h 812606"/>
                <a:gd name="connsiteX71" fmla="*/ 8869086 w 12346893"/>
                <a:gd name="connsiteY71" fmla="*/ 159809 h 812606"/>
                <a:gd name="connsiteX72" fmla="*/ 8886596 w 12346893"/>
                <a:gd name="connsiteY72" fmla="*/ 119325 h 812606"/>
                <a:gd name="connsiteX73" fmla="*/ 8868912 w 12346893"/>
                <a:gd name="connsiteY73" fmla="*/ 177226 h 812606"/>
                <a:gd name="connsiteX74" fmla="*/ 8832573 w 12346893"/>
                <a:gd name="connsiteY74" fmla="*/ 258676 h 812606"/>
                <a:gd name="connsiteX75" fmla="*/ 8873853 w 12346893"/>
                <a:gd name="connsiteY75" fmla="*/ 229399 h 812606"/>
                <a:gd name="connsiteX76" fmla="*/ 9147426 w 12346893"/>
                <a:gd name="connsiteY76" fmla="*/ 151993 h 812606"/>
                <a:gd name="connsiteX77" fmla="*/ 9517853 w 12346893"/>
                <a:gd name="connsiteY77" fmla="*/ 300589 h 812606"/>
                <a:gd name="connsiteX78" fmla="*/ 9566059 w 12346893"/>
                <a:gd name="connsiteY78" fmla="*/ 347928 h 812606"/>
                <a:gd name="connsiteX79" fmla="*/ 9570373 w 12346893"/>
                <a:gd name="connsiteY79" fmla="*/ 339305 h 812606"/>
                <a:gd name="connsiteX80" fmla="*/ 9579908 w 12346893"/>
                <a:gd name="connsiteY80" fmla="*/ 356969 h 812606"/>
                <a:gd name="connsiteX81" fmla="*/ 10019738 w 12346893"/>
                <a:gd name="connsiteY81" fmla="*/ 644295 h 812606"/>
                <a:gd name="connsiteX82" fmla="*/ 10442800 w 12346893"/>
                <a:gd name="connsiteY82" fmla="*/ 383862 h 812606"/>
                <a:gd name="connsiteX83" fmla="*/ 10443052 w 12346893"/>
                <a:gd name="connsiteY83" fmla="*/ 383453 h 812606"/>
                <a:gd name="connsiteX84" fmla="*/ 10444544 w 12346893"/>
                <a:gd name="connsiteY84" fmla="*/ 380359 h 812606"/>
                <a:gd name="connsiteX85" fmla="*/ 10471330 w 12346893"/>
                <a:gd name="connsiteY85" fmla="*/ 332389 h 812606"/>
                <a:gd name="connsiteX86" fmla="*/ 10484585 w 12346893"/>
                <a:gd name="connsiteY86" fmla="*/ 311754 h 812606"/>
                <a:gd name="connsiteX87" fmla="*/ 10502074 w 12346893"/>
                <a:gd name="connsiteY87" fmla="*/ 271318 h 812606"/>
                <a:gd name="connsiteX88" fmla="*/ 10494383 w 12346893"/>
                <a:gd name="connsiteY88" fmla="*/ 296502 h 812606"/>
                <a:gd name="connsiteX89" fmla="*/ 10500493 w 12346893"/>
                <a:gd name="connsiteY89" fmla="*/ 286990 h 812606"/>
                <a:gd name="connsiteX90" fmla="*/ 10992245 w 12346893"/>
                <a:gd name="connsiteY90" fmla="*/ 0 h 812606"/>
                <a:gd name="connsiteX91" fmla="*/ 11362672 w 12346893"/>
                <a:gd name="connsiteY91" fmla="*/ 148596 h 812606"/>
                <a:gd name="connsiteX92" fmla="*/ 11410878 w 12346893"/>
                <a:gd name="connsiteY92" fmla="*/ 195935 h 812606"/>
                <a:gd name="connsiteX93" fmla="*/ 11415192 w 12346893"/>
                <a:gd name="connsiteY93" fmla="*/ 187311 h 812606"/>
                <a:gd name="connsiteX94" fmla="*/ 11424728 w 12346893"/>
                <a:gd name="connsiteY94" fmla="*/ 204976 h 812606"/>
                <a:gd name="connsiteX95" fmla="*/ 11864557 w 12346893"/>
                <a:gd name="connsiteY95" fmla="*/ 492302 h 812606"/>
                <a:gd name="connsiteX96" fmla="*/ 12329384 w 12346893"/>
                <a:gd name="connsiteY96" fmla="*/ 159808 h 812606"/>
                <a:gd name="connsiteX97" fmla="*/ 12346893 w 12346893"/>
                <a:gd name="connsiteY97" fmla="*/ 119324 h 812606"/>
                <a:gd name="connsiteX98" fmla="*/ 12329210 w 12346893"/>
                <a:gd name="connsiteY98" fmla="*/ 177225 h 812606"/>
                <a:gd name="connsiteX99" fmla="*/ 11735544 w 12346893"/>
                <a:gd name="connsiteY99" fmla="*/ 660610 h 812606"/>
                <a:gd name="connsiteX100" fmla="*/ 11365117 w 12346893"/>
                <a:gd name="connsiteY100" fmla="*/ 512014 h 812606"/>
                <a:gd name="connsiteX101" fmla="*/ 11316911 w 12346893"/>
                <a:gd name="connsiteY101" fmla="*/ 464675 h 812606"/>
                <a:gd name="connsiteX102" fmla="*/ 11312596 w 12346893"/>
                <a:gd name="connsiteY102" fmla="*/ 473298 h 812606"/>
                <a:gd name="connsiteX103" fmla="*/ 11303061 w 12346893"/>
                <a:gd name="connsiteY103" fmla="*/ 455634 h 812606"/>
                <a:gd name="connsiteX104" fmla="*/ 10863232 w 12346893"/>
                <a:gd name="connsiteY104" fmla="*/ 168308 h 812606"/>
                <a:gd name="connsiteX105" fmla="*/ 10440170 w 12346893"/>
                <a:gd name="connsiteY105" fmla="*/ 428741 h 812606"/>
                <a:gd name="connsiteX106" fmla="*/ 10439918 w 12346893"/>
                <a:gd name="connsiteY106" fmla="*/ 429150 h 812606"/>
                <a:gd name="connsiteX107" fmla="*/ 10438426 w 12346893"/>
                <a:gd name="connsiteY107" fmla="*/ 432244 h 812606"/>
                <a:gd name="connsiteX108" fmla="*/ 10411639 w 12346893"/>
                <a:gd name="connsiteY108" fmla="*/ 480214 h 812606"/>
                <a:gd name="connsiteX109" fmla="*/ 10398385 w 12346893"/>
                <a:gd name="connsiteY109" fmla="*/ 500849 h 812606"/>
                <a:gd name="connsiteX110" fmla="*/ 10380895 w 12346893"/>
                <a:gd name="connsiteY110" fmla="*/ 541285 h 812606"/>
                <a:gd name="connsiteX111" fmla="*/ 10388586 w 12346893"/>
                <a:gd name="connsiteY111" fmla="*/ 516101 h 812606"/>
                <a:gd name="connsiteX112" fmla="*/ 10382477 w 12346893"/>
                <a:gd name="connsiteY112" fmla="*/ 525613 h 812606"/>
                <a:gd name="connsiteX113" fmla="*/ 9890724 w 12346893"/>
                <a:gd name="connsiteY113" fmla="*/ 812603 h 812606"/>
                <a:gd name="connsiteX114" fmla="*/ 9520297 w 12346893"/>
                <a:gd name="connsiteY114" fmla="*/ 664007 h 812606"/>
                <a:gd name="connsiteX115" fmla="*/ 9472091 w 12346893"/>
                <a:gd name="connsiteY115" fmla="*/ 616668 h 812606"/>
                <a:gd name="connsiteX116" fmla="*/ 9467777 w 12346893"/>
                <a:gd name="connsiteY116" fmla="*/ 625292 h 812606"/>
                <a:gd name="connsiteX117" fmla="*/ 9458242 w 12346893"/>
                <a:gd name="connsiteY117" fmla="*/ 607627 h 812606"/>
                <a:gd name="connsiteX118" fmla="*/ 9018413 w 12346893"/>
                <a:gd name="connsiteY118" fmla="*/ 320302 h 812606"/>
                <a:gd name="connsiteX119" fmla="*/ 8752802 w 12346893"/>
                <a:gd name="connsiteY119" fmla="*/ 411089 h 812606"/>
                <a:gd name="connsiteX120" fmla="*/ 8707595 w 12346893"/>
                <a:gd name="connsiteY120" fmla="*/ 449000 h 812606"/>
                <a:gd name="connsiteX121" fmla="*/ 8702022 w 12346893"/>
                <a:gd name="connsiteY121" fmla="*/ 456073 h 812606"/>
                <a:gd name="connsiteX122" fmla="*/ 8667901 w 12346893"/>
                <a:gd name="connsiteY122" fmla="*/ 488902 h 812606"/>
                <a:gd name="connsiteX123" fmla="*/ 8642820 w 12346893"/>
                <a:gd name="connsiteY123" fmla="*/ 515951 h 812606"/>
                <a:gd name="connsiteX124" fmla="*/ 8553585 w 12346893"/>
                <a:gd name="connsiteY124" fmla="*/ 652795 h 812606"/>
                <a:gd name="connsiteX125" fmla="*/ 8536075 w 12346893"/>
                <a:gd name="connsiteY125" fmla="*/ 693279 h 812606"/>
                <a:gd name="connsiteX126" fmla="*/ 8553759 w 12346893"/>
                <a:gd name="connsiteY126" fmla="*/ 635378 h 812606"/>
                <a:gd name="connsiteX127" fmla="*/ 8590098 w 12346893"/>
                <a:gd name="connsiteY127" fmla="*/ 553928 h 812606"/>
                <a:gd name="connsiteX128" fmla="*/ 8548818 w 12346893"/>
                <a:gd name="connsiteY128" fmla="*/ 583206 h 812606"/>
                <a:gd name="connsiteX129" fmla="*/ 8275246 w 12346893"/>
                <a:gd name="connsiteY129" fmla="*/ 660611 h 812606"/>
                <a:gd name="connsiteX130" fmla="*/ 7904819 w 12346893"/>
                <a:gd name="connsiteY130" fmla="*/ 512015 h 812606"/>
                <a:gd name="connsiteX131" fmla="*/ 7856612 w 12346893"/>
                <a:gd name="connsiteY131" fmla="*/ 464676 h 812606"/>
                <a:gd name="connsiteX132" fmla="*/ 7852299 w 12346893"/>
                <a:gd name="connsiteY132" fmla="*/ 473299 h 812606"/>
                <a:gd name="connsiteX133" fmla="*/ 7842763 w 12346893"/>
                <a:gd name="connsiteY133" fmla="*/ 455635 h 812606"/>
                <a:gd name="connsiteX134" fmla="*/ 7402933 w 12346893"/>
                <a:gd name="connsiteY134" fmla="*/ 168309 h 812606"/>
                <a:gd name="connsiteX135" fmla="*/ 6979871 w 12346893"/>
                <a:gd name="connsiteY135" fmla="*/ 428742 h 812606"/>
                <a:gd name="connsiteX136" fmla="*/ 6979620 w 12346893"/>
                <a:gd name="connsiteY136" fmla="*/ 429151 h 812606"/>
                <a:gd name="connsiteX137" fmla="*/ 6978128 w 12346893"/>
                <a:gd name="connsiteY137" fmla="*/ 432245 h 812606"/>
                <a:gd name="connsiteX138" fmla="*/ 6951342 w 12346893"/>
                <a:gd name="connsiteY138" fmla="*/ 480215 h 812606"/>
                <a:gd name="connsiteX139" fmla="*/ 6938086 w 12346893"/>
                <a:gd name="connsiteY139" fmla="*/ 500850 h 812606"/>
                <a:gd name="connsiteX140" fmla="*/ 6920597 w 12346893"/>
                <a:gd name="connsiteY140" fmla="*/ 541286 h 812606"/>
                <a:gd name="connsiteX141" fmla="*/ 6928288 w 12346893"/>
                <a:gd name="connsiteY141" fmla="*/ 516102 h 812606"/>
                <a:gd name="connsiteX142" fmla="*/ 6922178 w 12346893"/>
                <a:gd name="connsiteY142" fmla="*/ 525614 h 812606"/>
                <a:gd name="connsiteX143" fmla="*/ 6430427 w 12346893"/>
                <a:gd name="connsiteY143" fmla="*/ 812604 h 812606"/>
                <a:gd name="connsiteX144" fmla="*/ 6059999 w 12346893"/>
                <a:gd name="connsiteY144" fmla="*/ 664008 h 812606"/>
                <a:gd name="connsiteX145" fmla="*/ 6011793 w 12346893"/>
                <a:gd name="connsiteY145" fmla="*/ 616669 h 812606"/>
                <a:gd name="connsiteX146" fmla="*/ 6007479 w 12346893"/>
                <a:gd name="connsiteY146" fmla="*/ 625293 h 812606"/>
                <a:gd name="connsiteX147" fmla="*/ 5997944 w 12346893"/>
                <a:gd name="connsiteY147" fmla="*/ 607628 h 812606"/>
                <a:gd name="connsiteX148" fmla="*/ 5558114 w 12346893"/>
                <a:gd name="connsiteY148" fmla="*/ 320302 h 812606"/>
                <a:gd name="connsiteX149" fmla="*/ 5292505 w 12346893"/>
                <a:gd name="connsiteY149" fmla="*/ 411089 h 812606"/>
                <a:gd name="connsiteX150" fmla="*/ 5247300 w 12346893"/>
                <a:gd name="connsiteY150" fmla="*/ 448999 h 812606"/>
                <a:gd name="connsiteX151" fmla="*/ 5241724 w 12346893"/>
                <a:gd name="connsiteY151" fmla="*/ 456075 h 812606"/>
                <a:gd name="connsiteX152" fmla="*/ 5207594 w 12346893"/>
                <a:gd name="connsiteY152" fmla="*/ 488913 h 812606"/>
                <a:gd name="connsiteX153" fmla="*/ 5182522 w 12346893"/>
                <a:gd name="connsiteY153" fmla="*/ 515952 h 812606"/>
                <a:gd name="connsiteX154" fmla="*/ 5129799 w 12346893"/>
                <a:gd name="connsiteY154" fmla="*/ 553930 h 812606"/>
                <a:gd name="connsiteX155" fmla="*/ 5088520 w 12346893"/>
                <a:gd name="connsiteY155" fmla="*/ 583208 h 812606"/>
                <a:gd name="connsiteX156" fmla="*/ 4814948 w 12346893"/>
                <a:gd name="connsiteY156" fmla="*/ 660613 h 812606"/>
                <a:gd name="connsiteX157" fmla="*/ 4444521 w 12346893"/>
                <a:gd name="connsiteY157" fmla="*/ 512017 h 812606"/>
                <a:gd name="connsiteX158" fmla="*/ 4396314 w 12346893"/>
                <a:gd name="connsiteY158" fmla="*/ 464678 h 812606"/>
                <a:gd name="connsiteX159" fmla="*/ 4392001 w 12346893"/>
                <a:gd name="connsiteY159" fmla="*/ 473301 h 812606"/>
                <a:gd name="connsiteX160" fmla="*/ 4382465 w 12346893"/>
                <a:gd name="connsiteY160" fmla="*/ 455637 h 812606"/>
                <a:gd name="connsiteX161" fmla="*/ 3942636 w 12346893"/>
                <a:gd name="connsiteY161" fmla="*/ 168311 h 812606"/>
                <a:gd name="connsiteX162" fmla="*/ 3519574 w 12346893"/>
                <a:gd name="connsiteY162" fmla="*/ 428744 h 812606"/>
                <a:gd name="connsiteX163" fmla="*/ 3519322 w 12346893"/>
                <a:gd name="connsiteY163" fmla="*/ 429153 h 812606"/>
                <a:gd name="connsiteX164" fmla="*/ 3517830 w 12346893"/>
                <a:gd name="connsiteY164" fmla="*/ 432247 h 812606"/>
                <a:gd name="connsiteX165" fmla="*/ 3491044 w 12346893"/>
                <a:gd name="connsiteY165" fmla="*/ 480217 h 812606"/>
                <a:gd name="connsiteX166" fmla="*/ 3477788 w 12346893"/>
                <a:gd name="connsiteY166" fmla="*/ 500852 h 812606"/>
                <a:gd name="connsiteX167" fmla="*/ 3460299 w 12346893"/>
                <a:gd name="connsiteY167" fmla="*/ 541288 h 812606"/>
                <a:gd name="connsiteX168" fmla="*/ 3467991 w 12346893"/>
                <a:gd name="connsiteY168" fmla="*/ 516104 h 812606"/>
                <a:gd name="connsiteX169" fmla="*/ 3461880 w 12346893"/>
                <a:gd name="connsiteY169" fmla="*/ 525616 h 812606"/>
                <a:gd name="connsiteX170" fmla="*/ 2970129 w 12346893"/>
                <a:gd name="connsiteY170" fmla="*/ 812606 h 812606"/>
                <a:gd name="connsiteX171" fmla="*/ 2599702 w 12346893"/>
                <a:gd name="connsiteY171" fmla="*/ 664010 h 812606"/>
                <a:gd name="connsiteX172" fmla="*/ 2551495 w 12346893"/>
                <a:gd name="connsiteY172" fmla="*/ 616671 h 812606"/>
                <a:gd name="connsiteX173" fmla="*/ 2547182 w 12346893"/>
                <a:gd name="connsiteY173" fmla="*/ 625295 h 812606"/>
                <a:gd name="connsiteX174" fmla="*/ 2537646 w 12346893"/>
                <a:gd name="connsiteY174" fmla="*/ 607630 h 812606"/>
                <a:gd name="connsiteX175" fmla="*/ 2097817 w 12346893"/>
                <a:gd name="connsiteY175" fmla="*/ 320304 h 812606"/>
                <a:gd name="connsiteX176" fmla="*/ 1832207 w 12346893"/>
                <a:gd name="connsiteY176" fmla="*/ 411091 h 812606"/>
                <a:gd name="connsiteX177" fmla="*/ 1787003 w 12346893"/>
                <a:gd name="connsiteY177" fmla="*/ 449001 h 812606"/>
                <a:gd name="connsiteX178" fmla="*/ 1747297 w 12346893"/>
                <a:gd name="connsiteY178" fmla="*/ 488915 h 812606"/>
                <a:gd name="connsiteX179" fmla="*/ 1722225 w 12346893"/>
                <a:gd name="connsiteY179" fmla="*/ 515954 h 812606"/>
                <a:gd name="connsiteX180" fmla="*/ 1669501 w 12346893"/>
                <a:gd name="connsiteY180" fmla="*/ 553933 h 812606"/>
                <a:gd name="connsiteX181" fmla="*/ 1628223 w 12346893"/>
                <a:gd name="connsiteY181" fmla="*/ 583210 h 812606"/>
                <a:gd name="connsiteX182" fmla="*/ 1354650 w 12346893"/>
                <a:gd name="connsiteY182" fmla="*/ 660615 h 812606"/>
                <a:gd name="connsiteX183" fmla="*/ 984223 w 12346893"/>
                <a:gd name="connsiteY183" fmla="*/ 512019 h 812606"/>
                <a:gd name="connsiteX184" fmla="*/ 936017 w 12346893"/>
                <a:gd name="connsiteY184" fmla="*/ 464680 h 812606"/>
                <a:gd name="connsiteX185" fmla="*/ 931703 w 12346893"/>
                <a:gd name="connsiteY185" fmla="*/ 473303 h 812606"/>
                <a:gd name="connsiteX186" fmla="*/ 922167 w 12346893"/>
                <a:gd name="connsiteY186" fmla="*/ 455639 h 812606"/>
                <a:gd name="connsiteX187" fmla="*/ 482338 w 12346893"/>
                <a:gd name="connsiteY187" fmla="*/ 168313 h 812606"/>
                <a:gd name="connsiteX188" fmla="*/ 59276 w 12346893"/>
                <a:gd name="connsiteY188" fmla="*/ 428746 h 812606"/>
                <a:gd name="connsiteX189" fmla="*/ 59024 w 12346893"/>
                <a:gd name="connsiteY189" fmla="*/ 429155 h 812606"/>
                <a:gd name="connsiteX190" fmla="*/ 57532 w 12346893"/>
                <a:gd name="connsiteY190" fmla="*/ 432249 h 812606"/>
                <a:gd name="connsiteX191" fmla="*/ 30746 w 12346893"/>
                <a:gd name="connsiteY191" fmla="*/ 480219 h 812606"/>
                <a:gd name="connsiteX192" fmla="*/ 17490 w 12346893"/>
                <a:gd name="connsiteY192" fmla="*/ 500854 h 812606"/>
                <a:gd name="connsiteX193" fmla="*/ 1 w 12346893"/>
                <a:gd name="connsiteY193" fmla="*/ 541290 h 812606"/>
                <a:gd name="connsiteX194" fmla="*/ 7693 w 12346893"/>
                <a:gd name="connsiteY194" fmla="*/ 516106 h 812606"/>
                <a:gd name="connsiteX195" fmla="*/ 1582 w 12346893"/>
                <a:gd name="connsiteY195" fmla="*/ 525618 h 812606"/>
                <a:gd name="connsiteX0" fmla="*/ 1580 w 12346891"/>
                <a:gd name="connsiteY0" fmla="*/ 525618 h 812606"/>
                <a:gd name="connsiteX1" fmla="*/ 61904 w 12346891"/>
                <a:gd name="connsiteY1" fmla="*/ 383867 h 812606"/>
                <a:gd name="connsiteX2" fmla="*/ 90434 w 12346891"/>
                <a:gd name="connsiteY2" fmla="*/ 332394 h 812606"/>
                <a:gd name="connsiteX3" fmla="*/ 103689 w 12346891"/>
                <a:gd name="connsiteY3" fmla="*/ 311759 h 812606"/>
                <a:gd name="connsiteX4" fmla="*/ 121179 w 12346891"/>
                <a:gd name="connsiteY4" fmla="*/ 271323 h 812606"/>
                <a:gd name="connsiteX5" fmla="*/ 113487 w 12346891"/>
                <a:gd name="connsiteY5" fmla="*/ 296507 h 812606"/>
                <a:gd name="connsiteX6" fmla="*/ 119597 w 12346891"/>
                <a:gd name="connsiteY6" fmla="*/ 286995 h 812606"/>
                <a:gd name="connsiteX7" fmla="*/ 611349 w 12346891"/>
                <a:gd name="connsiteY7" fmla="*/ 5 h 812606"/>
                <a:gd name="connsiteX8" fmla="*/ 981776 w 12346891"/>
                <a:gd name="connsiteY8" fmla="*/ 148601 h 812606"/>
                <a:gd name="connsiteX9" fmla="*/ 1029982 w 12346891"/>
                <a:gd name="connsiteY9" fmla="*/ 195940 h 812606"/>
                <a:gd name="connsiteX10" fmla="*/ 1034296 w 12346891"/>
                <a:gd name="connsiteY10" fmla="*/ 187316 h 812606"/>
                <a:gd name="connsiteX11" fmla="*/ 1043832 w 12346891"/>
                <a:gd name="connsiteY11" fmla="*/ 204981 h 812606"/>
                <a:gd name="connsiteX12" fmla="*/ 1483661 w 12346891"/>
                <a:gd name="connsiteY12" fmla="*/ 492306 h 812606"/>
                <a:gd name="connsiteX13" fmla="*/ 1749271 w 12346891"/>
                <a:gd name="connsiteY13" fmla="*/ 401519 h 812606"/>
                <a:gd name="connsiteX14" fmla="*/ 1794475 w 12346891"/>
                <a:gd name="connsiteY14" fmla="*/ 363610 h 812606"/>
                <a:gd name="connsiteX15" fmla="*/ 1800052 w 12346891"/>
                <a:gd name="connsiteY15" fmla="*/ 356534 h 812606"/>
                <a:gd name="connsiteX16" fmla="*/ 1834181 w 12346891"/>
                <a:gd name="connsiteY16" fmla="*/ 323696 h 812606"/>
                <a:gd name="connsiteX17" fmla="*/ 1911977 w 12346891"/>
                <a:gd name="connsiteY17" fmla="*/ 258678 h 812606"/>
                <a:gd name="connsiteX18" fmla="*/ 1953255 w 12346891"/>
                <a:gd name="connsiteY18" fmla="*/ 229401 h 812606"/>
                <a:gd name="connsiteX19" fmla="*/ 2226828 w 12346891"/>
                <a:gd name="connsiteY19" fmla="*/ 151996 h 812606"/>
                <a:gd name="connsiteX20" fmla="*/ 2597255 w 12346891"/>
                <a:gd name="connsiteY20" fmla="*/ 300592 h 812606"/>
                <a:gd name="connsiteX21" fmla="*/ 2645461 w 12346891"/>
                <a:gd name="connsiteY21" fmla="*/ 347931 h 812606"/>
                <a:gd name="connsiteX22" fmla="*/ 2649775 w 12346891"/>
                <a:gd name="connsiteY22" fmla="*/ 339308 h 812606"/>
                <a:gd name="connsiteX23" fmla="*/ 2659311 w 12346891"/>
                <a:gd name="connsiteY23" fmla="*/ 356972 h 812606"/>
                <a:gd name="connsiteX24" fmla="*/ 3099140 w 12346891"/>
                <a:gd name="connsiteY24" fmla="*/ 644298 h 812606"/>
                <a:gd name="connsiteX25" fmla="*/ 3522202 w 12346891"/>
                <a:gd name="connsiteY25" fmla="*/ 383865 h 812606"/>
                <a:gd name="connsiteX26" fmla="*/ 3522454 w 12346891"/>
                <a:gd name="connsiteY26" fmla="*/ 383456 h 812606"/>
                <a:gd name="connsiteX27" fmla="*/ 3550732 w 12346891"/>
                <a:gd name="connsiteY27" fmla="*/ 332392 h 812606"/>
                <a:gd name="connsiteX28" fmla="*/ 3581477 w 12346891"/>
                <a:gd name="connsiteY28" fmla="*/ 271321 h 812606"/>
                <a:gd name="connsiteX29" fmla="*/ 3573785 w 12346891"/>
                <a:gd name="connsiteY29" fmla="*/ 296505 h 812606"/>
                <a:gd name="connsiteX30" fmla="*/ 3579895 w 12346891"/>
                <a:gd name="connsiteY30" fmla="*/ 286993 h 812606"/>
                <a:gd name="connsiteX31" fmla="*/ 4071647 w 12346891"/>
                <a:gd name="connsiteY31" fmla="*/ 3 h 812606"/>
                <a:gd name="connsiteX32" fmla="*/ 4442074 w 12346891"/>
                <a:gd name="connsiteY32" fmla="*/ 148599 h 812606"/>
                <a:gd name="connsiteX33" fmla="*/ 4490280 w 12346891"/>
                <a:gd name="connsiteY33" fmla="*/ 195938 h 812606"/>
                <a:gd name="connsiteX34" fmla="*/ 4494594 w 12346891"/>
                <a:gd name="connsiteY34" fmla="*/ 187314 h 812606"/>
                <a:gd name="connsiteX35" fmla="*/ 4504130 w 12346891"/>
                <a:gd name="connsiteY35" fmla="*/ 204979 h 812606"/>
                <a:gd name="connsiteX36" fmla="*/ 4943959 w 12346891"/>
                <a:gd name="connsiteY36" fmla="*/ 492304 h 812606"/>
                <a:gd name="connsiteX37" fmla="*/ 5209569 w 12346891"/>
                <a:gd name="connsiteY37" fmla="*/ 401517 h 812606"/>
                <a:gd name="connsiteX38" fmla="*/ 5254773 w 12346891"/>
                <a:gd name="connsiteY38" fmla="*/ 363608 h 812606"/>
                <a:gd name="connsiteX39" fmla="*/ 5260350 w 12346891"/>
                <a:gd name="connsiteY39" fmla="*/ 356532 h 812606"/>
                <a:gd name="connsiteX40" fmla="*/ 5294479 w 12346891"/>
                <a:gd name="connsiteY40" fmla="*/ 323694 h 812606"/>
                <a:gd name="connsiteX41" fmla="*/ 5319551 w 12346891"/>
                <a:gd name="connsiteY41" fmla="*/ 296655 h 812606"/>
                <a:gd name="connsiteX42" fmla="*/ 5408612 w 12346891"/>
                <a:gd name="connsiteY42" fmla="*/ 177228 h 812606"/>
                <a:gd name="connsiteX43" fmla="*/ 5372274 w 12346891"/>
                <a:gd name="connsiteY43" fmla="*/ 258677 h 812606"/>
                <a:gd name="connsiteX44" fmla="*/ 5413553 w 12346891"/>
                <a:gd name="connsiteY44" fmla="*/ 229399 h 812606"/>
                <a:gd name="connsiteX45" fmla="*/ 5687126 w 12346891"/>
                <a:gd name="connsiteY45" fmla="*/ 151994 h 812606"/>
                <a:gd name="connsiteX46" fmla="*/ 6057553 w 12346891"/>
                <a:gd name="connsiteY46" fmla="*/ 300590 h 812606"/>
                <a:gd name="connsiteX47" fmla="*/ 6105759 w 12346891"/>
                <a:gd name="connsiteY47" fmla="*/ 347929 h 812606"/>
                <a:gd name="connsiteX48" fmla="*/ 6110073 w 12346891"/>
                <a:gd name="connsiteY48" fmla="*/ 339306 h 812606"/>
                <a:gd name="connsiteX49" fmla="*/ 6119609 w 12346891"/>
                <a:gd name="connsiteY49" fmla="*/ 356970 h 812606"/>
                <a:gd name="connsiteX50" fmla="*/ 6559437 w 12346891"/>
                <a:gd name="connsiteY50" fmla="*/ 644296 h 812606"/>
                <a:gd name="connsiteX51" fmla="*/ 6982500 w 12346891"/>
                <a:gd name="connsiteY51" fmla="*/ 383863 h 812606"/>
                <a:gd name="connsiteX52" fmla="*/ 6982751 w 12346891"/>
                <a:gd name="connsiteY52" fmla="*/ 383454 h 812606"/>
                <a:gd name="connsiteX53" fmla="*/ 6984244 w 12346891"/>
                <a:gd name="connsiteY53" fmla="*/ 380360 h 812606"/>
                <a:gd name="connsiteX54" fmla="*/ 7011030 w 12346891"/>
                <a:gd name="connsiteY54" fmla="*/ 332390 h 812606"/>
                <a:gd name="connsiteX55" fmla="*/ 7024284 w 12346891"/>
                <a:gd name="connsiteY55" fmla="*/ 311755 h 812606"/>
                <a:gd name="connsiteX56" fmla="*/ 7041775 w 12346891"/>
                <a:gd name="connsiteY56" fmla="*/ 271319 h 812606"/>
                <a:gd name="connsiteX57" fmla="*/ 7034083 w 12346891"/>
                <a:gd name="connsiteY57" fmla="*/ 296503 h 812606"/>
                <a:gd name="connsiteX58" fmla="*/ 7040193 w 12346891"/>
                <a:gd name="connsiteY58" fmla="*/ 286991 h 812606"/>
                <a:gd name="connsiteX59" fmla="*/ 7531945 w 12346891"/>
                <a:gd name="connsiteY59" fmla="*/ 1 h 812606"/>
                <a:gd name="connsiteX60" fmla="*/ 7902372 w 12346891"/>
                <a:gd name="connsiteY60" fmla="*/ 148597 h 812606"/>
                <a:gd name="connsiteX61" fmla="*/ 7950578 w 12346891"/>
                <a:gd name="connsiteY61" fmla="*/ 195936 h 812606"/>
                <a:gd name="connsiteX62" fmla="*/ 7954892 w 12346891"/>
                <a:gd name="connsiteY62" fmla="*/ 187312 h 812606"/>
                <a:gd name="connsiteX63" fmla="*/ 7964428 w 12346891"/>
                <a:gd name="connsiteY63" fmla="*/ 204977 h 812606"/>
                <a:gd name="connsiteX64" fmla="*/ 8404256 w 12346891"/>
                <a:gd name="connsiteY64" fmla="*/ 492302 h 812606"/>
                <a:gd name="connsiteX65" fmla="*/ 8669867 w 12346891"/>
                <a:gd name="connsiteY65" fmla="*/ 401515 h 812606"/>
                <a:gd name="connsiteX66" fmla="*/ 8715074 w 12346891"/>
                <a:gd name="connsiteY66" fmla="*/ 363604 h 812606"/>
                <a:gd name="connsiteX67" fmla="*/ 8720648 w 12346891"/>
                <a:gd name="connsiteY67" fmla="*/ 356531 h 812606"/>
                <a:gd name="connsiteX68" fmla="*/ 8754768 w 12346891"/>
                <a:gd name="connsiteY68" fmla="*/ 323702 h 812606"/>
                <a:gd name="connsiteX69" fmla="*/ 8779849 w 12346891"/>
                <a:gd name="connsiteY69" fmla="*/ 296653 h 812606"/>
                <a:gd name="connsiteX70" fmla="*/ 8869084 w 12346891"/>
                <a:gd name="connsiteY70" fmla="*/ 159809 h 812606"/>
                <a:gd name="connsiteX71" fmla="*/ 8886594 w 12346891"/>
                <a:gd name="connsiteY71" fmla="*/ 119325 h 812606"/>
                <a:gd name="connsiteX72" fmla="*/ 8868910 w 12346891"/>
                <a:gd name="connsiteY72" fmla="*/ 177226 h 812606"/>
                <a:gd name="connsiteX73" fmla="*/ 8832571 w 12346891"/>
                <a:gd name="connsiteY73" fmla="*/ 258676 h 812606"/>
                <a:gd name="connsiteX74" fmla="*/ 8873851 w 12346891"/>
                <a:gd name="connsiteY74" fmla="*/ 229399 h 812606"/>
                <a:gd name="connsiteX75" fmla="*/ 9147424 w 12346891"/>
                <a:gd name="connsiteY75" fmla="*/ 151993 h 812606"/>
                <a:gd name="connsiteX76" fmla="*/ 9517851 w 12346891"/>
                <a:gd name="connsiteY76" fmla="*/ 300589 h 812606"/>
                <a:gd name="connsiteX77" fmla="*/ 9566057 w 12346891"/>
                <a:gd name="connsiteY77" fmla="*/ 347928 h 812606"/>
                <a:gd name="connsiteX78" fmla="*/ 9570371 w 12346891"/>
                <a:gd name="connsiteY78" fmla="*/ 339305 h 812606"/>
                <a:gd name="connsiteX79" fmla="*/ 9579906 w 12346891"/>
                <a:gd name="connsiteY79" fmla="*/ 356969 h 812606"/>
                <a:gd name="connsiteX80" fmla="*/ 10019736 w 12346891"/>
                <a:gd name="connsiteY80" fmla="*/ 644295 h 812606"/>
                <a:gd name="connsiteX81" fmla="*/ 10442798 w 12346891"/>
                <a:gd name="connsiteY81" fmla="*/ 383862 h 812606"/>
                <a:gd name="connsiteX82" fmla="*/ 10443050 w 12346891"/>
                <a:gd name="connsiteY82" fmla="*/ 383453 h 812606"/>
                <a:gd name="connsiteX83" fmla="*/ 10444542 w 12346891"/>
                <a:gd name="connsiteY83" fmla="*/ 380359 h 812606"/>
                <a:gd name="connsiteX84" fmla="*/ 10471328 w 12346891"/>
                <a:gd name="connsiteY84" fmla="*/ 332389 h 812606"/>
                <a:gd name="connsiteX85" fmla="*/ 10484583 w 12346891"/>
                <a:gd name="connsiteY85" fmla="*/ 311754 h 812606"/>
                <a:gd name="connsiteX86" fmla="*/ 10502072 w 12346891"/>
                <a:gd name="connsiteY86" fmla="*/ 271318 h 812606"/>
                <a:gd name="connsiteX87" fmla="*/ 10494381 w 12346891"/>
                <a:gd name="connsiteY87" fmla="*/ 296502 h 812606"/>
                <a:gd name="connsiteX88" fmla="*/ 10500491 w 12346891"/>
                <a:gd name="connsiteY88" fmla="*/ 286990 h 812606"/>
                <a:gd name="connsiteX89" fmla="*/ 10992243 w 12346891"/>
                <a:gd name="connsiteY89" fmla="*/ 0 h 812606"/>
                <a:gd name="connsiteX90" fmla="*/ 11362670 w 12346891"/>
                <a:gd name="connsiteY90" fmla="*/ 148596 h 812606"/>
                <a:gd name="connsiteX91" fmla="*/ 11410876 w 12346891"/>
                <a:gd name="connsiteY91" fmla="*/ 195935 h 812606"/>
                <a:gd name="connsiteX92" fmla="*/ 11415190 w 12346891"/>
                <a:gd name="connsiteY92" fmla="*/ 187311 h 812606"/>
                <a:gd name="connsiteX93" fmla="*/ 11424726 w 12346891"/>
                <a:gd name="connsiteY93" fmla="*/ 204976 h 812606"/>
                <a:gd name="connsiteX94" fmla="*/ 11864555 w 12346891"/>
                <a:gd name="connsiteY94" fmla="*/ 492302 h 812606"/>
                <a:gd name="connsiteX95" fmla="*/ 12329382 w 12346891"/>
                <a:gd name="connsiteY95" fmla="*/ 159808 h 812606"/>
                <a:gd name="connsiteX96" fmla="*/ 12346891 w 12346891"/>
                <a:gd name="connsiteY96" fmla="*/ 119324 h 812606"/>
                <a:gd name="connsiteX97" fmla="*/ 12329208 w 12346891"/>
                <a:gd name="connsiteY97" fmla="*/ 177225 h 812606"/>
                <a:gd name="connsiteX98" fmla="*/ 11735542 w 12346891"/>
                <a:gd name="connsiteY98" fmla="*/ 660610 h 812606"/>
                <a:gd name="connsiteX99" fmla="*/ 11365115 w 12346891"/>
                <a:gd name="connsiteY99" fmla="*/ 512014 h 812606"/>
                <a:gd name="connsiteX100" fmla="*/ 11316909 w 12346891"/>
                <a:gd name="connsiteY100" fmla="*/ 464675 h 812606"/>
                <a:gd name="connsiteX101" fmla="*/ 11312594 w 12346891"/>
                <a:gd name="connsiteY101" fmla="*/ 473298 h 812606"/>
                <a:gd name="connsiteX102" fmla="*/ 11303059 w 12346891"/>
                <a:gd name="connsiteY102" fmla="*/ 455634 h 812606"/>
                <a:gd name="connsiteX103" fmla="*/ 10863230 w 12346891"/>
                <a:gd name="connsiteY103" fmla="*/ 168308 h 812606"/>
                <a:gd name="connsiteX104" fmla="*/ 10440168 w 12346891"/>
                <a:gd name="connsiteY104" fmla="*/ 428741 h 812606"/>
                <a:gd name="connsiteX105" fmla="*/ 10439916 w 12346891"/>
                <a:gd name="connsiteY105" fmla="*/ 429150 h 812606"/>
                <a:gd name="connsiteX106" fmla="*/ 10438424 w 12346891"/>
                <a:gd name="connsiteY106" fmla="*/ 432244 h 812606"/>
                <a:gd name="connsiteX107" fmla="*/ 10411637 w 12346891"/>
                <a:gd name="connsiteY107" fmla="*/ 480214 h 812606"/>
                <a:gd name="connsiteX108" fmla="*/ 10398383 w 12346891"/>
                <a:gd name="connsiteY108" fmla="*/ 500849 h 812606"/>
                <a:gd name="connsiteX109" fmla="*/ 10380893 w 12346891"/>
                <a:gd name="connsiteY109" fmla="*/ 541285 h 812606"/>
                <a:gd name="connsiteX110" fmla="*/ 10388584 w 12346891"/>
                <a:gd name="connsiteY110" fmla="*/ 516101 h 812606"/>
                <a:gd name="connsiteX111" fmla="*/ 10382475 w 12346891"/>
                <a:gd name="connsiteY111" fmla="*/ 525613 h 812606"/>
                <a:gd name="connsiteX112" fmla="*/ 9890722 w 12346891"/>
                <a:gd name="connsiteY112" fmla="*/ 812603 h 812606"/>
                <a:gd name="connsiteX113" fmla="*/ 9520295 w 12346891"/>
                <a:gd name="connsiteY113" fmla="*/ 664007 h 812606"/>
                <a:gd name="connsiteX114" fmla="*/ 9472089 w 12346891"/>
                <a:gd name="connsiteY114" fmla="*/ 616668 h 812606"/>
                <a:gd name="connsiteX115" fmla="*/ 9467775 w 12346891"/>
                <a:gd name="connsiteY115" fmla="*/ 625292 h 812606"/>
                <a:gd name="connsiteX116" fmla="*/ 9458240 w 12346891"/>
                <a:gd name="connsiteY116" fmla="*/ 607627 h 812606"/>
                <a:gd name="connsiteX117" fmla="*/ 9018411 w 12346891"/>
                <a:gd name="connsiteY117" fmla="*/ 320302 h 812606"/>
                <a:gd name="connsiteX118" fmla="*/ 8752800 w 12346891"/>
                <a:gd name="connsiteY118" fmla="*/ 411089 h 812606"/>
                <a:gd name="connsiteX119" fmla="*/ 8707593 w 12346891"/>
                <a:gd name="connsiteY119" fmla="*/ 449000 h 812606"/>
                <a:gd name="connsiteX120" fmla="*/ 8702020 w 12346891"/>
                <a:gd name="connsiteY120" fmla="*/ 456073 h 812606"/>
                <a:gd name="connsiteX121" fmla="*/ 8667899 w 12346891"/>
                <a:gd name="connsiteY121" fmla="*/ 488902 h 812606"/>
                <a:gd name="connsiteX122" fmla="*/ 8642818 w 12346891"/>
                <a:gd name="connsiteY122" fmla="*/ 515951 h 812606"/>
                <a:gd name="connsiteX123" fmla="*/ 8553583 w 12346891"/>
                <a:gd name="connsiteY123" fmla="*/ 652795 h 812606"/>
                <a:gd name="connsiteX124" fmla="*/ 8536073 w 12346891"/>
                <a:gd name="connsiteY124" fmla="*/ 693279 h 812606"/>
                <a:gd name="connsiteX125" fmla="*/ 8553757 w 12346891"/>
                <a:gd name="connsiteY125" fmla="*/ 635378 h 812606"/>
                <a:gd name="connsiteX126" fmla="*/ 8590096 w 12346891"/>
                <a:gd name="connsiteY126" fmla="*/ 553928 h 812606"/>
                <a:gd name="connsiteX127" fmla="*/ 8548816 w 12346891"/>
                <a:gd name="connsiteY127" fmla="*/ 583206 h 812606"/>
                <a:gd name="connsiteX128" fmla="*/ 8275244 w 12346891"/>
                <a:gd name="connsiteY128" fmla="*/ 660611 h 812606"/>
                <a:gd name="connsiteX129" fmla="*/ 7904817 w 12346891"/>
                <a:gd name="connsiteY129" fmla="*/ 512015 h 812606"/>
                <a:gd name="connsiteX130" fmla="*/ 7856610 w 12346891"/>
                <a:gd name="connsiteY130" fmla="*/ 464676 h 812606"/>
                <a:gd name="connsiteX131" fmla="*/ 7852297 w 12346891"/>
                <a:gd name="connsiteY131" fmla="*/ 473299 h 812606"/>
                <a:gd name="connsiteX132" fmla="*/ 7842761 w 12346891"/>
                <a:gd name="connsiteY132" fmla="*/ 455635 h 812606"/>
                <a:gd name="connsiteX133" fmla="*/ 7402931 w 12346891"/>
                <a:gd name="connsiteY133" fmla="*/ 168309 h 812606"/>
                <a:gd name="connsiteX134" fmla="*/ 6979869 w 12346891"/>
                <a:gd name="connsiteY134" fmla="*/ 428742 h 812606"/>
                <a:gd name="connsiteX135" fmla="*/ 6979618 w 12346891"/>
                <a:gd name="connsiteY135" fmla="*/ 429151 h 812606"/>
                <a:gd name="connsiteX136" fmla="*/ 6978126 w 12346891"/>
                <a:gd name="connsiteY136" fmla="*/ 432245 h 812606"/>
                <a:gd name="connsiteX137" fmla="*/ 6951340 w 12346891"/>
                <a:gd name="connsiteY137" fmla="*/ 480215 h 812606"/>
                <a:gd name="connsiteX138" fmla="*/ 6938084 w 12346891"/>
                <a:gd name="connsiteY138" fmla="*/ 500850 h 812606"/>
                <a:gd name="connsiteX139" fmla="*/ 6920595 w 12346891"/>
                <a:gd name="connsiteY139" fmla="*/ 541286 h 812606"/>
                <a:gd name="connsiteX140" fmla="*/ 6928286 w 12346891"/>
                <a:gd name="connsiteY140" fmla="*/ 516102 h 812606"/>
                <a:gd name="connsiteX141" fmla="*/ 6922176 w 12346891"/>
                <a:gd name="connsiteY141" fmla="*/ 525614 h 812606"/>
                <a:gd name="connsiteX142" fmla="*/ 6430425 w 12346891"/>
                <a:gd name="connsiteY142" fmla="*/ 812604 h 812606"/>
                <a:gd name="connsiteX143" fmla="*/ 6059997 w 12346891"/>
                <a:gd name="connsiteY143" fmla="*/ 664008 h 812606"/>
                <a:gd name="connsiteX144" fmla="*/ 6011791 w 12346891"/>
                <a:gd name="connsiteY144" fmla="*/ 616669 h 812606"/>
                <a:gd name="connsiteX145" fmla="*/ 6007477 w 12346891"/>
                <a:gd name="connsiteY145" fmla="*/ 625293 h 812606"/>
                <a:gd name="connsiteX146" fmla="*/ 5997942 w 12346891"/>
                <a:gd name="connsiteY146" fmla="*/ 607628 h 812606"/>
                <a:gd name="connsiteX147" fmla="*/ 5558112 w 12346891"/>
                <a:gd name="connsiteY147" fmla="*/ 320302 h 812606"/>
                <a:gd name="connsiteX148" fmla="*/ 5292503 w 12346891"/>
                <a:gd name="connsiteY148" fmla="*/ 411089 h 812606"/>
                <a:gd name="connsiteX149" fmla="*/ 5247298 w 12346891"/>
                <a:gd name="connsiteY149" fmla="*/ 448999 h 812606"/>
                <a:gd name="connsiteX150" fmla="*/ 5241722 w 12346891"/>
                <a:gd name="connsiteY150" fmla="*/ 456075 h 812606"/>
                <a:gd name="connsiteX151" fmla="*/ 5207592 w 12346891"/>
                <a:gd name="connsiteY151" fmla="*/ 488913 h 812606"/>
                <a:gd name="connsiteX152" fmla="*/ 5182520 w 12346891"/>
                <a:gd name="connsiteY152" fmla="*/ 515952 h 812606"/>
                <a:gd name="connsiteX153" fmla="*/ 5129797 w 12346891"/>
                <a:gd name="connsiteY153" fmla="*/ 553930 h 812606"/>
                <a:gd name="connsiteX154" fmla="*/ 5088518 w 12346891"/>
                <a:gd name="connsiteY154" fmla="*/ 583208 h 812606"/>
                <a:gd name="connsiteX155" fmla="*/ 4814946 w 12346891"/>
                <a:gd name="connsiteY155" fmla="*/ 660613 h 812606"/>
                <a:gd name="connsiteX156" fmla="*/ 4444519 w 12346891"/>
                <a:gd name="connsiteY156" fmla="*/ 512017 h 812606"/>
                <a:gd name="connsiteX157" fmla="*/ 4396312 w 12346891"/>
                <a:gd name="connsiteY157" fmla="*/ 464678 h 812606"/>
                <a:gd name="connsiteX158" fmla="*/ 4391999 w 12346891"/>
                <a:gd name="connsiteY158" fmla="*/ 473301 h 812606"/>
                <a:gd name="connsiteX159" fmla="*/ 4382463 w 12346891"/>
                <a:gd name="connsiteY159" fmla="*/ 455637 h 812606"/>
                <a:gd name="connsiteX160" fmla="*/ 3942634 w 12346891"/>
                <a:gd name="connsiteY160" fmla="*/ 168311 h 812606"/>
                <a:gd name="connsiteX161" fmla="*/ 3519572 w 12346891"/>
                <a:gd name="connsiteY161" fmla="*/ 428744 h 812606"/>
                <a:gd name="connsiteX162" fmla="*/ 3519320 w 12346891"/>
                <a:gd name="connsiteY162" fmla="*/ 429153 h 812606"/>
                <a:gd name="connsiteX163" fmla="*/ 3517828 w 12346891"/>
                <a:gd name="connsiteY163" fmla="*/ 432247 h 812606"/>
                <a:gd name="connsiteX164" fmla="*/ 3491042 w 12346891"/>
                <a:gd name="connsiteY164" fmla="*/ 480217 h 812606"/>
                <a:gd name="connsiteX165" fmla="*/ 3477786 w 12346891"/>
                <a:gd name="connsiteY165" fmla="*/ 500852 h 812606"/>
                <a:gd name="connsiteX166" fmla="*/ 3460297 w 12346891"/>
                <a:gd name="connsiteY166" fmla="*/ 541288 h 812606"/>
                <a:gd name="connsiteX167" fmla="*/ 3467989 w 12346891"/>
                <a:gd name="connsiteY167" fmla="*/ 516104 h 812606"/>
                <a:gd name="connsiteX168" fmla="*/ 3461878 w 12346891"/>
                <a:gd name="connsiteY168" fmla="*/ 525616 h 812606"/>
                <a:gd name="connsiteX169" fmla="*/ 2970127 w 12346891"/>
                <a:gd name="connsiteY169" fmla="*/ 812606 h 812606"/>
                <a:gd name="connsiteX170" fmla="*/ 2599700 w 12346891"/>
                <a:gd name="connsiteY170" fmla="*/ 664010 h 812606"/>
                <a:gd name="connsiteX171" fmla="*/ 2551493 w 12346891"/>
                <a:gd name="connsiteY171" fmla="*/ 616671 h 812606"/>
                <a:gd name="connsiteX172" fmla="*/ 2547180 w 12346891"/>
                <a:gd name="connsiteY172" fmla="*/ 625295 h 812606"/>
                <a:gd name="connsiteX173" fmla="*/ 2537644 w 12346891"/>
                <a:gd name="connsiteY173" fmla="*/ 607630 h 812606"/>
                <a:gd name="connsiteX174" fmla="*/ 2097815 w 12346891"/>
                <a:gd name="connsiteY174" fmla="*/ 320304 h 812606"/>
                <a:gd name="connsiteX175" fmla="*/ 1832205 w 12346891"/>
                <a:gd name="connsiteY175" fmla="*/ 411091 h 812606"/>
                <a:gd name="connsiteX176" fmla="*/ 1787001 w 12346891"/>
                <a:gd name="connsiteY176" fmla="*/ 449001 h 812606"/>
                <a:gd name="connsiteX177" fmla="*/ 1747295 w 12346891"/>
                <a:gd name="connsiteY177" fmla="*/ 488915 h 812606"/>
                <a:gd name="connsiteX178" fmla="*/ 1722223 w 12346891"/>
                <a:gd name="connsiteY178" fmla="*/ 515954 h 812606"/>
                <a:gd name="connsiteX179" fmla="*/ 1669499 w 12346891"/>
                <a:gd name="connsiteY179" fmla="*/ 553933 h 812606"/>
                <a:gd name="connsiteX180" fmla="*/ 1628221 w 12346891"/>
                <a:gd name="connsiteY180" fmla="*/ 583210 h 812606"/>
                <a:gd name="connsiteX181" fmla="*/ 1354648 w 12346891"/>
                <a:gd name="connsiteY181" fmla="*/ 660615 h 812606"/>
                <a:gd name="connsiteX182" fmla="*/ 984221 w 12346891"/>
                <a:gd name="connsiteY182" fmla="*/ 512019 h 812606"/>
                <a:gd name="connsiteX183" fmla="*/ 936015 w 12346891"/>
                <a:gd name="connsiteY183" fmla="*/ 464680 h 812606"/>
                <a:gd name="connsiteX184" fmla="*/ 931701 w 12346891"/>
                <a:gd name="connsiteY184" fmla="*/ 473303 h 812606"/>
                <a:gd name="connsiteX185" fmla="*/ 922165 w 12346891"/>
                <a:gd name="connsiteY185" fmla="*/ 455639 h 812606"/>
                <a:gd name="connsiteX186" fmla="*/ 482336 w 12346891"/>
                <a:gd name="connsiteY186" fmla="*/ 168313 h 812606"/>
                <a:gd name="connsiteX187" fmla="*/ 59274 w 12346891"/>
                <a:gd name="connsiteY187" fmla="*/ 428746 h 812606"/>
                <a:gd name="connsiteX188" fmla="*/ 59022 w 12346891"/>
                <a:gd name="connsiteY188" fmla="*/ 429155 h 812606"/>
                <a:gd name="connsiteX189" fmla="*/ 57530 w 12346891"/>
                <a:gd name="connsiteY189" fmla="*/ 432249 h 812606"/>
                <a:gd name="connsiteX190" fmla="*/ 30744 w 12346891"/>
                <a:gd name="connsiteY190" fmla="*/ 480219 h 812606"/>
                <a:gd name="connsiteX191" fmla="*/ 17488 w 12346891"/>
                <a:gd name="connsiteY191" fmla="*/ 500854 h 812606"/>
                <a:gd name="connsiteX192" fmla="*/ -1 w 12346891"/>
                <a:gd name="connsiteY192" fmla="*/ 541290 h 812606"/>
                <a:gd name="connsiteX193" fmla="*/ 7691 w 12346891"/>
                <a:gd name="connsiteY193" fmla="*/ 516106 h 812606"/>
                <a:gd name="connsiteX194" fmla="*/ 1580 w 12346891"/>
                <a:gd name="connsiteY194" fmla="*/ 525618 h 812606"/>
                <a:gd name="connsiteX0" fmla="*/ 1582 w 12346893"/>
                <a:gd name="connsiteY0" fmla="*/ 525618 h 812606"/>
                <a:gd name="connsiteX1" fmla="*/ 61906 w 12346893"/>
                <a:gd name="connsiteY1" fmla="*/ 383867 h 812606"/>
                <a:gd name="connsiteX2" fmla="*/ 90436 w 12346893"/>
                <a:gd name="connsiteY2" fmla="*/ 332394 h 812606"/>
                <a:gd name="connsiteX3" fmla="*/ 103691 w 12346893"/>
                <a:gd name="connsiteY3" fmla="*/ 311759 h 812606"/>
                <a:gd name="connsiteX4" fmla="*/ 121181 w 12346893"/>
                <a:gd name="connsiteY4" fmla="*/ 271323 h 812606"/>
                <a:gd name="connsiteX5" fmla="*/ 113489 w 12346893"/>
                <a:gd name="connsiteY5" fmla="*/ 296507 h 812606"/>
                <a:gd name="connsiteX6" fmla="*/ 119599 w 12346893"/>
                <a:gd name="connsiteY6" fmla="*/ 286995 h 812606"/>
                <a:gd name="connsiteX7" fmla="*/ 611351 w 12346893"/>
                <a:gd name="connsiteY7" fmla="*/ 5 h 812606"/>
                <a:gd name="connsiteX8" fmla="*/ 981778 w 12346893"/>
                <a:gd name="connsiteY8" fmla="*/ 148601 h 812606"/>
                <a:gd name="connsiteX9" fmla="*/ 1029984 w 12346893"/>
                <a:gd name="connsiteY9" fmla="*/ 195940 h 812606"/>
                <a:gd name="connsiteX10" fmla="*/ 1034298 w 12346893"/>
                <a:gd name="connsiteY10" fmla="*/ 187316 h 812606"/>
                <a:gd name="connsiteX11" fmla="*/ 1043834 w 12346893"/>
                <a:gd name="connsiteY11" fmla="*/ 204981 h 812606"/>
                <a:gd name="connsiteX12" fmla="*/ 1483663 w 12346893"/>
                <a:gd name="connsiteY12" fmla="*/ 492306 h 812606"/>
                <a:gd name="connsiteX13" fmla="*/ 1749273 w 12346893"/>
                <a:gd name="connsiteY13" fmla="*/ 401519 h 812606"/>
                <a:gd name="connsiteX14" fmla="*/ 1794477 w 12346893"/>
                <a:gd name="connsiteY14" fmla="*/ 363610 h 812606"/>
                <a:gd name="connsiteX15" fmla="*/ 1800054 w 12346893"/>
                <a:gd name="connsiteY15" fmla="*/ 356534 h 812606"/>
                <a:gd name="connsiteX16" fmla="*/ 1834183 w 12346893"/>
                <a:gd name="connsiteY16" fmla="*/ 323696 h 812606"/>
                <a:gd name="connsiteX17" fmla="*/ 1911979 w 12346893"/>
                <a:gd name="connsiteY17" fmla="*/ 258678 h 812606"/>
                <a:gd name="connsiteX18" fmla="*/ 1953257 w 12346893"/>
                <a:gd name="connsiteY18" fmla="*/ 229401 h 812606"/>
                <a:gd name="connsiteX19" fmla="*/ 2226830 w 12346893"/>
                <a:gd name="connsiteY19" fmla="*/ 151996 h 812606"/>
                <a:gd name="connsiteX20" fmla="*/ 2597257 w 12346893"/>
                <a:gd name="connsiteY20" fmla="*/ 300592 h 812606"/>
                <a:gd name="connsiteX21" fmla="*/ 2645463 w 12346893"/>
                <a:gd name="connsiteY21" fmla="*/ 347931 h 812606"/>
                <a:gd name="connsiteX22" fmla="*/ 2649777 w 12346893"/>
                <a:gd name="connsiteY22" fmla="*/ 339308 h 812606"/>
                <a:gd name="connsiteX23" fmla="*/ 2659313 w 12346893"/>
                <a:gd name="connsiteY23" fmla="*/ 356972 h 812606"/>
                <a:gd name="connsiteX24" fmla="*/ 3099142 w 12346893"/>
                <a:gd name="connsiteY24" fmla="*/ 644298 h 812606"/>
                <a:gd name="connsiteX25" fmla="*/ 3522204 w 12346893"/>
                <a:gd name="connsiteY25" fmla="*/ 383865 h 812606"/>
                <a:gd name="connsiteX26" fmla="*/ 3522456 w 12346893"/>
                <a:gd name="connsiteY26" fmla="*/ 383456 h 812606"/>
                <a:gd name="connsiteX27" fmla="*/ 3550734 w 12346893"/>
                <a:gd name="connsiteY27" fmla="*/ 332392 h 812606"/>
                <a:gd name="connsiteX28" fmla="*/ 3581479 w 12346893"/>
                <a:gd name="connsiteY28" fmla="*/ 271321 h 812606"/>
                <a:gd name="connsiteX29" fmla="*/ 3573787 w 12346893"/>
                <a:gd name="connsiteY29" fmla="*/ 296505 h 812606"/>
                <a:gd name="connsiteX30" fmla="*/ 3579897 w 12346893"/>
                <a:gd name="connsiteY30" fmla="*/ 286993 h 812606"/>
                <a:gd name="connsiteX31" fmla="*/ 4071649 w 12346893"/>
                <a:gd name="connsiteY31" fmla="*/ 3 h 812606"/>
                <a:gd name="connsiteX32" fmla="*/ 4442076 w 12346893"/>
                <a:gd name="connsiteY32" fmla="*/ 148599 h 812606"/>
                <a:gd name="connsiteX33" fmla="*/ 4490282 w 12346893"/>
                <a:gd name="connsiteY33" fmla="*/ 195938 h 812606"/>
                <a:gd name="connsiteX34" fmla="*/ 4494596 w 12346893"/>
                <a:gd name="connsiteY34" fmla="*/ 187314 h 812606"/>
                <a:gd name="connsiteX35" fmla="*/ 4504132 w 12346893"/>
                <a:gd name="connsiteY35" fmla="*/ 204979 h 812606"/>
                <a:gd name="connsiteX36" fmla="*/ 4943961 w 12346893"/>
                <a:gd name="connsiteY36" fmla="*/ 492304 h 812606"/>
                <a:gd name="connsiteX37" fmla="*/ 5209571 w 12346893"/>
                <a:gd name="connsiteY37" fmla="*/ 401517 h 812606"/>
                <a:gd name="connsiteX38" fmla="*/ 5254775 w 12346893"/>
                <a:gd name="connsiteY38" fmla="*/ 363608 h 812606"/>
                <a:gd name="connsiteX39" fmla="*/ 5260352 w 12346893"/>
                <a:gd name="connsiteY39" fmla="*/ 356532 h 812606"/>
                <a:gd name="connsiteX40" fmla="*/ 5294481 w 12346893"/>
                <a:gd name="connsiteY40" fmla="*/ 323694 h 812606"/>
                <a:gd name="connsiteX41" fmla="*/ 5319553 w 12346893"/>
                <a:gd name="connsiteY41" fmla="*/ 296655 h 812606"/>
                <a:gd name="connsiteX42" fmla="*/ 5408614 w 12346893"/>
                <a:gd name="connsiteY42" fmla="*/ 177228 h 812606"/>
                <a:gd name="connsiteX43" fmla="*/ 5372276 w 12346893"/>
                <a:gd name="connsiteY43" fmla="*/ 258677 h 812606"/>
                <a:gd name="connsiteX44" fmla="*/ 5413555 w 12346893"/>
                <a:gd name="connsiteY44" fmla="*/ 229399 h 812606"/>
                <a:gd name="connsiteX45" fmla="*/ 5687128 w 12346893"/>
                <a:gd name="connsiteY45" fmla="*/ 151994 h 812606"/>
                <a:gd name="connsiteX46" fmla="*/ 6057555 w 12346893"/>
                <a:gd name="connsiteY46" fmla="*/ 300590 h 812606"/>
                <a:gd name="connsiteX47" fmla="*/ 6105761 w 12346893"/>
                <a:gd name="connsiteY47" fmla="*/ 347929 h 812606"/>
                <a:gd name="connsiteX48" fmla="*/ 6110075 w 12346893"/>
                <a:gd name="connsiteY48" fmla="*/ 339306 h 812606"/>
                <a:gd name="connsiteX49" fmla="*/ 6119611 w 12346893"/>
                <a:gd name="connsiteY49" fmla="*/ 356970 h 812606"/>
                <a:gd name="connsiteX50" fmla="*/ 6559439 w 12346893"/>
                <a:gd name="connsiteY50" fmla="*/ 644296 h 812606"/>
                <a:gd name="connsiteX51" fmla="*/ 6982502 w 12346893"/>
                <a:gd name="connsiteY51" fmla="*/ 383863 h 812606"/>
                <a:gd name="connsiteX52" fmla="*/ 6982753 w 12346893"/>
                <a:gd name="connsiteY52" fmla="*/ 383454 h 812606"/>
                <a:gd name="connsiteX53" fmla="*/ 6984246 w 12346893"/>
                <a:gd name="connsiteY53" fmla="*/ 380360 h 812606"/>
                <a:gd name="connsiteX54" fmla="*/ 7011032 w 12346893"/>
                <a:gd name="connsiteY54" fmla="*/ 332390 h 812606"/>
                <a:gd name="connsiteX55" fmla="*/ 7024286 w 12346893"/>
                <a:gd name="connsiteY55" fmla="*/ 311755 h 812606"/>
                <a:gd name="connsiteX56" fmla="*/ 7041777 w 12346893"/>
                <a:gd name="connsiteY56" fmla="*/ 271319 h 812606"/>
                <a:gd name="connsiteX57" fmla="*/ 7034085 w 12346893"/>
                <a:gd name="connsiteY57" fmla="*/ 296503 h 812606"/>
                <a:gd name="connsiteX58" fmla="*/ 7040195 w 12346893"/>
                <a:gd name="connsiteY58" fmla="*/ 286991 h 812606"/>
                <a:gd name="connsiteX59" fmla="*/ 7531947 w 12346893"/>
                <a:gd name="connsiteY59" fmla="*/ 1 h 812606"/>
                <a:gd name="connsiteX60" fmla="*/ 7902374 w 12346893"/>
                <a:gd name="connsiteY60" fmla="*/ 148597 h 812606"/>
                <a:gd name="connsiteX61" fmla="*/ 7950580 w 12346893"/>
                <a:gd name="connsiteY61" fmla="*/ 195936 h 812606"/>
                <a:gd name="connsiteX62" fmla="*/ 7954894 w 12346893"/>
                <a:gd name="connsiteY62" fmla="*/ 187312 h 812606"/>
                <a:gd name="connsiteX63" fmla="*/ 7964430 w 12346893"/>
                <a:gd name="connsiteY63" fmla="*/ 204977 h 812606"/>
                <a:gd name="connsiteX64" fmla="*/ 8404258 w 12346893"/>
                <a:gd name="connsiteY64" fmla="*/ 492302 h 812606"/>
                <a:gd name="connsiteX65" fmla="*/ 8669869 w 12346893"/>
                <a:gd name="connsiteY65" fmla="*/ 401515 h 812606"/>
                <a:gd name="connsiteX66" fmla="*/ 8715076 w 12346893"/>
                <a:gd name="connsiteY66" fmla="*/ 363604 h 812606"/>
                <a:gd name="connsiteX67" fmla="*/ 8720650 w 12346893"/>
                <a:gd name="connsiteY67" fmla="*/ 356531 h 812606"/>
                <a:gd name="connsiteX68" fmla="*/ 8754770 w 12346893"/>
                <a:gd name="connsiteY68" fmla="*/ 323702 h 812606"/>
                <a:gd name="connsiteX69" fmla="*/ 8779851 w 12346893"/>
                <a:gd name="connsiteY69" fmla="*/ 296653 h 812606"/>
                <a:gd name="connsiteX70" fmla="*/ 8869086 w 12346893"/>
                <a:gd name="connsiteY70" fmla="*/ 159809 h 812606"/>
                <a:gd name="connsiteX71" fmla="*/ 8886596 w 12346893"/>
                <a:gd name="connsiteY71" fmla="*/ 119325 h 812606"/>
                <a:gd name="connsiteX72" fmla="*/ 8868912 w 12346893"/>
                <a:gd name="connsiteY72" fmla="*/ 177226 h 812606"/>
                <a:gd name="connsiteX73" fmla="*/ 8832573 w 12346893"/>
                <a:gd name="connsiteY73" fmla="*/ 258676 h 812606"/>
                <a:gd name="connsiteX74" fmla="*/ 8873853 w 12346893"/>
                <a:gd name="connsiteY74" fmla="*/ 229399 h 812606"/>
                <a:gd name="connsiteX75" fmla="*/ 9147426 w 12346893"/>
                <a:gd name="connsiteY75" fmla="*/ 151993 h 812606"/>
                <a:gd name="connsiteX76" fmla="*/ 9517853 w 12346893"/>
                <a:gd name="connsiteY76" fmla="*/ 300589 h 812606"/>
                <a:gd name="connsiteX77" fmla="*/ 9566059 w 12346893"/>
                <a:gd name="connsiteY77" fmla="*/ 347928 h 812606"/>
                <a:gd name="connsiteX78" fmla="*/ 9570373 w 12346893"/>
                <a:gd name="connsiteY78" fmla="*/ 339305 h 812606"/>
                <a:gd name="connsiteX79" fmla="*/ 9579908 w 12346893"/>
                <a:gd name="connsiteY79" fmla="*/ 356969 h 812606"/>
                <a:gd name="connsiteX80" fmla="*/ 10019738 w 12346893"/>
                <a:gd name="connsiteY80" fmla="*/ 644295 h 812606"/>
                <a:gd name="connsiteX81" fmla="*/ 10442800 w 12346893"/>
                <a:gd name="connsiteY81" fmla="*/ 383862 h 812606"/>
                <a:gd name="connsiteX82" fmla="*/ 10443052 w 12346893"/>
                <a:gd name="connsiteY82" fmla="*/ 383453 h 812606"/>
                <a:gd name="connsiteX83" fmla="*/ 10444544 w 12346893"/>
                <a:gd name="connsiteY83" fmla="*/ 380359 h 812606"/>
                <a:gd name="connsiteX84" fmla="*/ 10471330 w 12346893"/>
                <a:gd name="connsiteY84" fmla="*/ 332389 h 812606"/>
                <a:gd name="connsiteX85" fmla="*/ 10484585 w 12346893"/>
                <a:gd name="connsiteY85" fmla="*/ 311754 h 812606"/>
                <a:gd name="connsiteX86" fmla="*/ 10502074 w 12346893"/>
                <a:gd name="connsiteY86" fmla="*/ 271318 h 812606"/>
                <a:gd name="connsiteX87" fmla="*/ 10494383 w 12346893"/>
                <a:gd name="connsiteY87" fmla="*/ 296502 h 812606"/>
                <a:gd name="connsiteX88" fmla="*/ 10500493 w 12346893"/>
                <a:gd name="connsiteY88" fmla="*/ 286990 h 812606"/>
                <a:gd name="connsiteX89" fmla="*/ 10992245 w 12346893"/>
                <a:gd name="connsiteY89" fmla="*/ 0 h 812606"/>
                <a:gd name="connsiteX90" fmla="*/ 11362672 w 12346893"/>
                <a:gd name="connsiteY90" fmla="*/ 148596 h 812606"/>
                <a:gd name="connsiteX91" fmla="*/ 11410878 w 12346893"/>
                <a:gd name="connsiteY91" fmla="*/ 195935 h 812606"/>
                <a:gd name="connsiteX92" fmla="*/ 11415192 w 12346893"/>
                <a:gd name="connsiteY92" fmla="*/ 187311 h 812606"/>
                <a:gd name="connsiteX93" fmla="*/ 11424728 w 12346893"/>
                <a:gd name="connsiteY93" fmla="*/ 204976 h 812606"/>
                <a:gd name="connsiteX94" fmla="*/ 11864557 w 12346893"/>
                <a:gd name="connsiteY94" fmla="*/ 492302 h 812606"/>
                <a:gd name="connsiteX95" fmla="*/ 12329384 w 12346893"/>
                <a:gd name="connsiteY95" fmla="*/ 159808 h 812606"/>
                <a:gd name="connsiteX96" fmla="*/ 12346893 w 12346893"/>
                <a:gd name="connsiteY96" fmla="*/ 119324 h 812606"/>
                <a:gd name="connsiteX97" fmla="*/ 12329210 w 12346893"/>
                <a:gd name="connsiteY97" fmla="*/ 177225 h 812606"/>
                <a:gd name="connsiteX98" fmla="*/ 11735544 w 12346893"/>
                <a:gd name="connsiteY98" fmla="*/ 660610 h 812606"/>
                <a:gd name="connsiteX99" fmla="*/ 11365117 w 12346893"/>
                <a:gd name="connsiteY99" fmla="*/ 512014 h 812606"/>
                <a:gd name="connsiteX100" fmla="*/ 11316911 w 12346893"/>
                <a:gd name="connsiteY100" fmla="*/ 464675 h 812606"/>
                <a:gd name="connsiteX101" fmla="*/ 11312596 w 12346893"/>
                <a:gd name="connsiteY101" fmla="*/ 473298 h 812606"/>
                <a:gd name="connsiteX102" fmla="*/ 11303061 w 12346893"/>
                <a:gd name="connsiteY102" fmla="*/ 455634 h 812606"/>
                <a:gd name="connsiteX103" fmla="*/ 10863232 w 12346893"/>
                <a:gd name="connsiteY103" fmla="*/ 168308 h 812606"/>
                <a:gd name="connsiteX104" fmla="*/ 10440170 w 12346893"/>
                <a:gd name="connsiteY104" fmla="*/ 428741 h 812606"/>
                <a:gd name="connsiteX105" fmla="*/ 10439918 w 12346893"/>
                <a:gd name="connsiteY105" fmla="*/ 429150 h 812606"/>
                <a:gd name="connsiteX106" fmla="*/ 10438426 w 12346893"/>
                <a:gd name="connsiteY106" fmla="*/ 432244 h 812606"/>
                <a:gd name="connsiteX107" fmla="*/ 10411639 w 12346893"/>
                <a:gd name="connsiteY107" fmla="*/ 480214 h 812606"/>
                <a:gd name="connsiteX108" fmla="*/ 10398385 w 12346893"/>
                <a:gd name="connsiteY108" fmla="*/ 500849 h 812606"/>
                <a:gd name="connsiteX109" fmla="*/ 10380895 w 12346893"/>
                <a:gd name="connsiteY109" fmla="*/ 541285 h 812606"/>
                <a:gd name="connsiteX110" fmla="*/ 10388586 w 12346893"/>
                <a:gd name="connsiteY110" fmla="*/ 516101 h 812606"/>
                <a:gd name="connsiteX111" fmla="*/ 10382477 w 12346893"/>
                <a:gd name="connsiteY111" fmla="*/ 525613 h 812606"/>
                <a:gd name="connsiteX112" fmla="*/ 9890724 w 12346893"/>
                <a:gd name="connsiteY112" fmla="*/ 812603 h 812606"/>
                <a:gd name="connsiteX113" fmla="*/ 9520297 w 12346893"/>
                <a:gd name="connsiteY113" fmla="*/ 664007 h 812606"/>
                <a:gd name="connsiteX114" fmla="*/ 9472091 w 12346893"/>
                <a:gd name="connsiteY114" fmla="*/ 616668 h 812606"/>
                <a:gd name="connsiteX115" fmla="*/ 9467777 w 12346893"/>
                <a:gd name="connsiteY115" fmla="*/ 625292 h 812606"/>
                <a:gd name="connsiteX116" fmla="*/ 9458242 w 12346893"/>
                <a:gd name="connsiteY116" fmla="*/ 607627 h 812606"/>
                <a:gd name="connsiteX117" fmla="*/ 9018413 w 12346893"/>
                <a:gd name="connsiteY117" fmla="*/ 320302 h 812606"/>
                <a:gd name="connsiteX118" fmla="*/ 8752802 w 12346893"/>
                <a:gd name="connsiteY118" fmla="*/ 411089 h 812606"/>
                <a:gd name="connsiteX119" fmla="*/ 8707595 w 12346893"/>
                <a:gd name="connsiteY119" fmla="*/ 449000 h 812606"/>
                <a:gd name="connsiteX120" fmla="*/ 8702022 w 12346893"/>
                <a:gd name="connsiteY120" fmla="*/ 456073 h 812606"/>
                <a:gd name="connsiteX121" fmla="*/ 8667901 w 12346893"/>
                <a:gd name="connsiteY121" fmla="*/ 488902 h 812606"/>
                <a:gd name="connsiteX122" fmla="*/ 8642820 w 12346893"/>
                <a:gd name="connsiteY122" fmla="*/ 515951 h 812606"/>
                <a:gd name="connsiteX123" fmla="*/ 8553585 w 12346893"/>
                <a:gd name="connsiteY123" fmla="*/ 652795 h 812606"/>
                <a:gd name="connsiteX124" fmla="*/ 8536075 w 12346893"/>
                <a:gd name="connsiteY124" fmla="*/ 693279 h 812606"/>
                <a:gd name="connsiteX125" fmla="*/ 8553759 w 12346893"/>
                <a:gd name="connsiteY125" fmla="*/ 635378 h 812606"/>
                <a:gd name="connsiteX126" fmla="*/ 8590098 w 12346893"/>
                <a:gd name="connsiteY126" fmla="*/ 553928 h 812606"/>
                <a:gd name="connsiteX127" fmla="*/ 8548818 w 12346893"/>
                <a:gd name="connsiteY127" fmla="*/ 583206 h 812606"/>
                <a:gd name="connsiteX128" fmla="*/ 8275246 w 12346893"/>
                <a:gd name="connsiteY128" fmla="*/ 660611 h 812606"/>
                <a:gd name="connsiteX129" fmla="*/ 7904819 w 12346893"/>
                <a:gd name="connsiteY129" fmla="*/ 512015 h 812606"/>
                <a:gd name="connsiteX130" fmla="*/ 7856612 w 12346893"/>
                <a:gd name="connsiteY130" fmla="*/ 464676 h 812606"/>
                <a:gd name="connsiteX131" fmla="*/ 7852299 w 12346893"/>
                <a:gd name="connsiteY131" fmla="*/ 473299 h 812606"/>
                <a:gd name="connsiteX132" fmla="*/ 7842763 w 12346893"/>
                <a:gd name="connsiteY132" fmla="*/ 455635 h 812606"/>
                <a:gd name="connsiteX133" fmla="*/ 7402933 w 12346893"/>
                <a:gd name="connsiteY133" fmla="*/ 168309 h 812606"/>
                <a:gd name="connsiteX134" fmla="*/ 6979871 w 12346893"/>
                <a:gd name="connsiteY134" fmla="*/ 428742 h 812606"/>
                <a:gd name="connsiteX135" fmla="*/ 6979620 w 12346893"/>
                <a:gd name="connsiteY135" fmla="*/ 429151 h 812606"/>
                <a:gd name="connsiteX136" fmla="*/ 6978128 w 12346893"/>
                <a:gd name="connsiteY136" fmla="*/ 432245 h 812606"/>
                <a:gd name="connsiteX137" fmla="*/ 6951342 w 12346893"/>
                <a:gd name="connsiteY137" fmla="*/ 480215 h 812606"/>
                <a:gd name="connsiteX138" fmla="*/ 6938086 w 12346893"/>
                <a:gd name="connsiteY138" fmla="*/ 500850 h 812606"/>
                <a:gd name="connsiteX139" fmla="*/ 6920597 w 12346893"/>
                <a:gd name="connsiteY139" fmla="*/ 541286 h 812606"/>
                <a:gd name="connsiteX140" fmla="*/ 6928288 w 12346893"/>
                <a:gd name="connsiteY140" fmla="*/ 516102 h 812606"/>
                <a:gd name="connsiteX141" fmla="*/ 6922178 w 12346893"/>
                <a:gd name="connsiteY141" fmla="*/ 525614 h 812606"/>
                <a:gd name="connsiteX142" fmla="*/ 6430427 w 12346893"/>
                <a:gd name="connsiteY142" fmla="*/ 812604 h 812606"/>
                <a:gd name="connsiteX143" fmla="*/ 6059999 w 12346893"/>
                <a:gd name="connsiteY143" fmla="*/ 664008 h 812606"/>
                <a:gd name="connsiteX144" fmla="*/ 6011793 w 12346893"/>
                <a:gd name="connsiteY144" fmla="*/ 616669 h 812606"/>
                <a:gd name="connsiteX145" fmla="*/ 6007479 w 12346893"/>
                <a:gd name="connsiteY145" fmla="*/ 625293 h 812606"/>
                <a:gd name="connsiteX146" fmla="*/ 5997944 w 12346893"/>
                <a:gd name="connsiteY146" fmla="*/ 607628 h 812606"/>
                <a:gd name="connsiteX147" fmla="*/ 5558114 w 12346893"/>
                <a:gd name="connsiteY147" fmla="*/ 320302 h 812606"/>
                <a:gd name="connsiteX148" fmla="*/ 5292505 w 12346893"/>
                <a:gd name="connsiteY148" fmla="*/ 411089 h 812606"/>
                <a:gd name="connsiteX149" fmla="*/ 5247300 w 12346893"/>
                <a:gd name="connsiteY149" fmla="*/ 448999 h 812606"/>
                <a:gd name="connsiteX150" fmla="*/ 5241724 w 12346893"/>
                <a:gd name="connsiteY150" fmla="*/ 456075 h 812606"/>
                <a:gd name="connsiteX151" fmla="*/ 5207594 w 12346893"/>
                <a:gd name="connsiteY151" fmla="*/ 488913 h 812606"/>
                <a:gd name="connsiteX152" fmla="*/ 5182522 w 12346893"/>
                <a:gd name="connsiteY152" fmla="*/ 515952 h 812606"/>
                <a:gd name="connsiteX153" fmla="*/ 5129799 w 12346893"/>
                <a:gd name="connsiteY153" fmla="*/ 553930 h 812606"/>
                <a:gd name="connsiteX154" fmla="*/ 5088520 w 12346893"/>
                <a:gd name="connsiteY154" fmla="*/ 583208 h 812606"/>
                <a:gd name="connsiteX155" fmla="*/ 4814948 w 12346893"/>
                <a:gd name="connsiteY155" fmla="*/ 660613 h 812606"/>
                <a:gd name="connsiteX156" fmla="*/ 4444521 w 12346893"/>
                <a:gd name="connsiteY156" fmla="*/ 512017 h 812606"/>
                <a:gd name="connsiteX157" fmla="*/ 4396314 w 12346893"/>
                <a:gd name="connsiteY157" fmla="*/ 464678 h 812606"/>
                <a:gd name="connsiteX158" fmla="*/ 4392001 w 12346893"/>
                <a:gd name="connsiteY158" fmla="*/ 473301 h 812606"/>
                <a:gd name="connsiteX159" fmla="*/ 4382465 w 12346893"/>
                <a:gd name="connsiteY159" fmla="*/ 455637 h 812606"/>
                <a:gd name="connsiteX160" fmla="*/ 3942636 w 12346893"/>
                <a:gd name="connsiteY160" fmla="*/ 168311 h 812606"/>
                <a:gd name="connsiteX161" fmla="*/ 3519574 w 12346893"/>
                <a:gd name="connsiteY161" fmla="*/ 428744 h 812606"/>
                <a:gd name="connsiteX162" fmla="*/ 3519322 w 12346893"/>
                <a:gd name="connsiteY162" fmla="*/ 429153 h 812606"/>
                <a:gd name="connsiteX163" fmla="*/ 3517830 w 12346893"/>
                <a:gd name="connsiteY163" fmla="*/ 432247 h 812606"/>
                <a:gd name="connsiteX164" fmla="*/ 3491044 w 12346893"/>
                <a:gd name="connsiteY164" fmla="*/ 480217 h 812606"/>
                <a:gd name="connsiteX165" fmla="*/ 3477788 w 12346893"/>
                <a:gd name="connsiteY165" fmla="*/ 500852 h 812606"/>
                <a:gd name="connsiteX166" fmla="*/ 3460299 w 12346893"/>
                <a:gd name="connsiteY166" fmla="*/ 541288 h 812606"/>
                <a:gd name="connsiteX167" fmla="*/ 3467991 w 12346893"/>
                <a:gd name="connsiteY167" fmla="*/ 516104 h 812606"/>
                <a:gd name="connsiteX168" fmla="*/ 3461880 w 12346893"/>
                <a:gd name="connsiteY168" fmla="*/ 525616 h 812606"/>
                <a:gd name="connsiteX169" fmla="*/ 2970129 w 12346893"/>
                <a:gd name="connsiteY169" fmla="*/ 812606 h 812606"/>
                <a:gd name="connsiteX170" fmla="*/ 2599702 w 12346893"/>
                <a:gd name="connsiteY170" fmla="*/ 664010 h 812606"/>
                <a:gd name="connsiteX171" fmla="*/ 2551495 w 12346893"/>
                <a:gd name="connsiteY171" fmla="*/ 616671 h 812606"/>
                <a:gd name="connsiteX172" fmla="*/ 2547182 w 12346893"/>
                <a:gd name="connsiteY172" fmla="*/ 625295 h 812606"/>
                <a:gd name="connsiteX173" fmla="*/ 2537646 w 12346893"/>
                <a:gd name="connsiteY173" fmla="*/ 607630 h 812606"/>
                <a:gd name="connsiteX174" fmla="*/ 2097817 w 12346893"/>
                <a:gd name="connsiteY174" fmla="*/ 320304 h 812606"/>
                <a:gd name="connsiteX175" fmla="*/ 1832207 w 12346893"/>
                <a:gd name="connsiteY175" fmla="*/ 411091 h 812606"/>
                <a:gd name="connsiteX176" fmla="*/ 1787003 w 12346893"/>
                <a:gd name="connsiteY176" fmla="*/ 449001 h 812606"/>
                <a:gd name="connsiteX177" fmla="*/ 1747297 w 12346893"/>
                <a:gd name="connsiteY177" fmla="*/ 488915 h 812606"/>
                <a:gd name="connsiteX178" fmla="*/ 1722225 w 12346893"/>
                <a:gd name="connsiteY178" fmla="*/ 515954 h 812606"/>
                <a:gd name="connsiteX179" fmla="*/ 1669501 w 12346893"/>
                <a:gd name="connsiteY179" fmla="*/ 553933 h 812606"/>
                <a:gd name="connsiteX180" fmla="*/ 1628223 w 12346893"/>
                <a:gd name="connsiteY180" fmla="*/ 583210 h 812606"/>
                <a:gd name="connsiteX181" fmla="*/ 1354650 w 12346893"/>
                <a:gd name="connsiteY181" fmla="*/ 660615 h 812606"/>
                <a:gd name="connsiteX182" fmla="*/ 984223 w 12346893"/>
                <a:gd name="connsiteY182" fmla="*/ 512019 h 812606"/>
                <a:gd name="connsiteX183" fmla="*/ 936017 w 12346893"/>
                <a:gd name="connsiteY183" fmla="*/ 464680 h 812606"/>
                <a:gd name="connsiteX184" fmla="*/ 931703 w 12346893"/>
                <a:gd name="connsiteY184" fmla="*/ 473303 h 812606"/>
                <a:gd name="connsiteX185" fmla="*/ 922167 w 12346893"/>
                <a:gd name="connsiteY185" fmla="*/ 455639 h 812606"/>
                <a:gd name="connsiteX186" fmla="*/ 482338 w 12346893"/>
                <a:gd name="connsiteY186" fmla="*/ 168313 h 812606"/>
                <a:gd name="connsiteX187" fmla="*/ 59276 w 12346893"/>
                <a:gd name="connsiteY187" fmla="*/ 428746 h 812606"/>
                <a:gd name="connsiteX188" fmla="*/ 59024 w 12346893"/>
                <a:gd name="connsiteY188" fmla="*/ 429155 h 812606"/>
                <a:gd name="connsiteX189" fmla="*/ 30746 w 12346893"/>
                <a:gd name="connsiteY189" fmla="*/ 480219 h 812606"/>
                <a:gd name="connsiteX190" fmla="*/ 17490 w 12346893"/>
                <a:gd name="connsiteY190" fmla="*/ 500854 h 812606"/>
                <a:gd name="connsiteX191" fmla="*/ 1 w 12346893"/>
                <a:gd name="connsiteY191" fmla="*/ 541290 h 812606"/>
                <a:gd name="connsiteX192" fmla="*/ 7693 w 12346893"/>
                <a:gd name="connsiteY192" fmla="*/ 516106 h 812606"/>
                <a:gd name="connsiteX193" fmla="*/ 1582 w 12346893"/>
                <a:gd name="connsiteY193" fmla="*/ 525618 h 812606"/>
                <a:gd name="connsiteX0" fmla="*/ 90434 w 12346891"/>
                <a:gd name="connsiteY0" fmla="*/ 332394 h 812606"/>
                <a:gd name="connsiteX1" fmla="*/ 103689 w 12346891"/>
                <a:gd name="connsiteY1" fmla="*/ 311759 h 812606"/>
                <a:gd name="connsiteX2" fmla="*/ 121179 w 12346891"/>
                <a:gd name="connsiteY2" fmla="*/ 271323 h 812606"/>
                <a:gd name="connsiteX3" fmla="*/ 113487 w 12346891"/>
                <a:gd name="connsiteY3" fmla="*/ 296507 h 812606"/>
                <a:gd name="connsiteX4" fmla="*/ 119597 w 12346891"/>
                <a:gd name="connsiteY4" fmla="*/ 286995 h 812606"/>
                <a:gd name="connsiteX5" fmla="*/ 611349 w 12346891"/>
                <a:gd name="connsiteY5" fmla="*/ 5 h 812606"/>
                <a:gd name="connsiteX6" fmla="*/ 981776 w 12346891"/>
                <a:gd name="connsiteY6" fmla="*/ 148601 h 812606"/>
                <a:gd name="connsiteX7" fmla="*/ 1029982 w 12346891"/>
                <a:gd name="connsiteY7" fmla="*/ 195940 h 812606"/>
                <a:gd name="connsiteX8" fmla="*/ 1034296 w 12346891"/>
                <a:gd name="connsiteY8" fmla="*/ 187316 h 812606"/>
                <a:gd name="connsiteX9" fmla="*/ 1043832 w 12346891"/>
                <a:gd name="connsiteY9" fmla="*/ 204981 h 812606"/>
                <a:gd name="connsiteX10" fmla="*/ 1483661 w 12346891"/>
                <a:gd name="connsiteY10" fmla="*/ 492306 h 812606"/>
                <a:gd name="connsiteX11" fmla="*/ 1749271 w 12346891"/>
                <a:gd name="connsiteY11" fmla="*/ 401519 h 812606"/>
                <a:gd name="connsiteX12" fmla="*/ 1794475 w 12346891"/>
                <a:gd name="connsiteY12" fmla="*/ 363610 h 812606"/>
                <a:gd name="connsiteX13" fmla="*/ 1800052 w 12346891"/>
                <a:gd name="connsiteY13" fmla="*/ 356534 h 812606"/>
                <a:gd name="connsiteX14" fmla="*/ 1834181 w 12346891"/>
                <a:gd name="connsiteY14" fmla="*/ 323696 h 812606"/>
                <a:gd name="connsiteX15" fmla="*/ 1911977 w 12346891"/>
                <a:gd name="connsiteY15" fmla="*/ 258678 h 812606"/>
                <a:gd name="connsiteX16" fmla="*/ 1953255 w 12346891"/>
                <a:gd name="connsiteY16" fmla="*/ 229401 h 812606"/>
                <a:gd name="connsiteX17" fmla="*/ 2226828 w 12346891"/>
                <a:gd name="connsiteY17" fmla="*/ 151996 h 812606"/>
                <a:gd name="connsiteX18" fmla="*/ 2597255 w 12346891"/>
                <a:gd name="connsiteY18" fmla="*/ 300592 h 812606"/>
                <a:gd name="connsiteX19" fmla="*/ 2645461 w 12346891"/>
                <a:gd name="connsiteY19" fmla="*/ 347931 h 812606"/>
                <a:gd name="connsiteX20" fmla="*/ 2649775 w 12346891"/>
                <a:gd name="connsiteY20" fmla="*/ 339308 h 812606"/>
                <a:gd name="connsiteX21" fmla="*/ 2659311 w 12346891"/>
                <a:gd name="connsiteY21" fmla="*/ 356972 h 812606"/>
                <a:gd name="connsiteX22" fmla="*/ 3099140 w 12346891"/>
                <a:gd name="connsiteY22" fmla="*/ 644298 h 812606"/>
                <a:gd name="connsiteX23" fmla="*/ 3522202 w 12346891"/>
                <a:gd name="connsiteY23" fmla="*/ 383865 h 812606"/>
                <a:gd name="connsiteX24" fmla="*/ 3522454 w 12346891"/>
                <a:gd name="connsiteY24" fmla="*/ 383456 h 812606"/>
                <a:gd name="connsiteX25" fmla="*/ 3550732 w 12346891"/>
                <a:gd name="connsiteY25" fmla="*/ 332392 h 812606"/>
                <a:gd name="connsiteX26" fmla="*/ 3581477 w 12346891"/>
                <a:gd name="connsiteY26" fmla="*/ 271321 h 812606"/>
                <a:gd name="connsiteX27" fmla="*/ 3573785 w 12346891"/>
                <a:gd name="connsiteY27" fmla="*/ 296505 h 812606"/>
                <a:gd name="connsiteX28" fmla="*/ 3579895 w 12346891"/>
                <a:gd name="connsiteY28" fmla="*/ 286993 h 812606"/>
                <a:gd name="connsiteX29" fmla="*/ 4071647 w 12346891"/>
                <a:gd name="connsiteY29" fmla="*/ 3 h 812606"/>
                <a:gd name="connsiteX30" fmla="*/ 4442074 w 12346891"/>
                <a:gd name="connsiteY30" fmla="*/ 148599 h 812606"/>
                <a:gd name="connsiteX31" fmla="*/ 4490280 w 12346891"/>
                <a:gd name="connsiteY31" fmla="*/ 195938 h 812606"/>
                <a:gd name="connsiteX32" fmla="*/ 4494594 w 12346891"/>
                <a:gd name="connsiteY32" fmla="*/ 187314 h 812606"/>
                <a:gd name="connsiteX33" fmla="*/ 4504130 w 12346891"/>
                <a:gd name="connsiteY33" fmla="*/ 204979 h 812606"/>
                <a:gd name="connsiteX34" fmla="*/ 4943959 w 12346891"/>
                <a:gd name="connsiteY34" fmla="*/ 492304 h 812606"/>
                <a:gd name="connsiteX35" fmla="*/ 5209569 w 12346891"/>
                <a:gd name="connsiteY35" fmla="*/ 401517 h 812606"/>
                <a:gd name="connsiteX36" fmla="*/ 5254773 w 12346891"/>
                <a:gd name="connsiteY36" fmla="*/ 363608 h 812606"/>
                <a:gd name="connsiteX37" fmla="*/ 5260350 w 12346891"/>
                <a:gd name="connsiteY37" fmla="*/ 356532 h 812606"/>
                <a:gd name="connsiteX38" fmla="*/ 5294479 w 12346891"/>
                <a:gd name="connsiteY38" fmla="*/ 323694 h 812606"/>
                <a:gd name="connsiteX39" fmla="*/ 5319551 w 12346891"/>
                <a:gd name="connsiteY39" fmla="*/ 296655 h 812606"/>
                <a:gd name="connsiteX40" fmla="*/ 5408612 w 12346891"/>
                <a:gd name="connsiteY40" fmla="*/ 177228 h 812606"/>
                <a:gd name="connsiteX41" fmla="*/ 5372274 w 12346891"/>
                <a:gd name="connsiteY41" fmla="*/ 258677 h 812606"/>
                <a:gd name="connsiteX42" fmla="*/ 5413553 w 12346891"/>
                <a:gd name="connsiteY42" fmla="*/ 229399 h 812606"/>
                <a:gd name="connsiteX43" fmla="*/ 5687126 w 12346891"/>
                <a:gd name="connsiteY43" fmla="*/ 151994 h 812606"/>
                <a:gd name="connsiteX44" fmla="*/ 6057553 w 12346891"/>
                <a:gd name="connsiteY44" fmla="*/ 300590 h 812606"/>
                <a:gd name="connsiteX45" fmla="*/ 6105759 w 12346891"/>
                <a:gd name="connsiteY45" fmla="*/ 347929 h 812606"/>
                <a:gd name="connsiteX46" fmla="*/ 6110073 w 12346891"/>
                <a:gd name="connsiteY46" fmla="*/ 339306 h 812606"/>
                <a:gd name="connsiteX47" fmla="*/ 6119609 w 12346891"/>
                <a:gd name="connsiteY47" fmla="*/ 356970 h 812606"/>
                <a:gd name="connsiteX48" fmla="*/ 6559437 w 12346891"/>
                <a:gd name="connsiteY48" fmla="*/ 644296 h 812606"/>
                <a:gd name="connsiteX49" fmla="*/ 6982500 w 12346891"/>
                <a:gd name="connsiteY49" fmla="*/ 383863 h 812606"/>
                <a:gd name="connsiteX50" fmla="*/ 6982751 w 12346891"/>
                <a:gd name="connsiteY50" fmla="*/ 383454 h 812606"/>
                <a:gd name="connsiteX51" fmla="*/ 6984244 w 12346891"/>
                <a:gd name="connsiteY51" fmla="*/ 380360 h 812606"/>
                <a:gd name="connsiteX52" fmla="*/ 7011030 w 12346891"/>
                <a:gd name="connsiteY52" fmla="*/ 332390 h 812606"/>
                <a:gd name="connsiteX53" fmla="*/ 7024284 w 12346891"/>
                <a:gd name="connsiteY53" fmla="*/ 311755 h 812606"/>
                <a:gd name="connsiteX54" fmla="*/ 7041775 w 12346891"/>
                <a:gd name="connsiteY54" fmla="*/ 271319 h 812606"/>
                <a:gd name="connsiteX55" fmla="*/ 7034083 w 12346891"/>
                <a:gd name="connsiteY55" fmla="*/ 296503 h 812606"/>
                <a:gd name="connsiteX56" fmla="*/ 7040193 w 12346891"/>
                <a:gd name="connsiteY56" fmla="*/ 286991 h 812606"/>
                <a:gd name="connsiteX57" fmla="*/ 7531945 w 12346891"/>
                <a:gd name="connsiteY57" fmla="*/ 1 h 812606"/>
                <a:gd name="connsiteX58" fmla="*/ 7902372 w 12346891"/>
                <a:gd name="connsiteY58" fmla="*/ 148597 h 812606"/>
                <a:gd name="connsiteX59" fmla="*/ 7950578 w 12346891"/>
                <a:gd name="connsiteY59" fmla="*/ 195936 h 812606"/>
                <a:gd name="connsiteX60" fmla="*/ 7954892 w 12346891"/>
                <a:gd name="connsiteY60" fmla="*/ 187312 h 812606"/>
                <a:gd name="connsiteX61" fmla="*/ 7964428 w 12346891"/>
                <a:gd name="connsiteY61" fmla="*/ 204977 h 812606"/>
                <a:gd name="connsiteX62" fmla="*/ 8404256 w 12346891"/>
                <a:gd name="connsiteY62" fmla="*/ 492302 h 812606"/>
                <a:gd name="connsiteX63" fmla="*/ 8669867 w 12346891"/>
                <a:gd name="connsiteY63" fmla="*/ 401515 h 812606"/>
                <a:gd name="connsiteX64" fmla="*/ 8715074 w 12346891"/>
                <a:gd name="connsiteY64" fmla="*/ 363604 h 812606"/>
                <a:gd name="connsiteX65" fmla="*/ 8720648 w 12346891"/>
                <a:gd name="connsiteY65" fmla="*/ 356531 h 812606"/>
                <a:gd name="connsiteX66" fmla="*/ 8754768 w 12346891"/>
                <a:gd name="connsiteY66" fmla="*/ 323702 h 812606"/>
                <a:gd name="connsiteX67" fmla="*/ 8779849 w 12346891"/>
                <a:gd name="connsiteY67" fmla="*/ 296653 h 812606"/>
                <a:gd name="connsiteX68" fmla="*/ 8869084 w 12346891"/>
                <a:gd name="connsiteY68" fmla="*/ 159809 h 812606"/>
                <a:gd name="connsiteX69" fmla="*/ 8886594 w 12346891"/>
                <a:gd name="connsiteY69" fmla="*/ 119325 h 812606"/>
                <a:gd name="connsiteX70" fmla="*/ 8868910 w 12346891"/>
                <a:gd name="connsiteY70" fmla="*/ 177226 h 812606"/>
                <a:gd name="connsiteX71" fmla="*/ 8832571 w 12346891"/>
                <a:gd name="connsiteY71" fmla="*/ 258676 h 812606"/>
                <a:gd name="connsiteX72" fmla="*/ 8873851 w 12346891"/>
                <a:gd name="connsiteY72" fmla="*/ 229399 h 812606"/>
                <a:gd name="connsiteX73" fmla="*/ 9147424 w 12346891"/>
                <a:gd name="connsiteY73" fmla="*/ 151993 h 812606"/>
                <a:gd name="connsiteX74" fmla="*/ 9517851 w 12346891"/>
                <a:gd name="connsiteY74" fmla="*/ 300589 h 812606"/>
                <a:gd name="connsiteX75" fmla="*/ 9566057 w 12346891"/>
                <a:gd name="connsiteY75" fmla="*/ 347928 h 812606"/>
                <a:gd name="connsiteX76" fmla="*/ 9570371 w 12346891"/>
                <a:gd name="connsiteY76" fmla="*/ 339305 h 812606"/>
                <a:gd name="connsiteX77" fmla="*/ 9579906 w 12346891"/>
                <a:gd name="connsiteY77" fmla="*/ 356969 h 812606"/>
                <a:gd name="connsiteX78" fmla="*/ 10019736 w 12346891"/>
                <a:gd name="connsiteY78" fmla="*/ 644295 h 812606"/>
                <a:gd name="connsiteX79" fmla="*/ 10442798 w 12346891"/>
                <a:gd name="connsiteY79" fmla="*/ 383862 h 812606"/>
                <a:gd name="connsiteX80" fmla="*/ 10443050 w 12346891"/>
                <a:gd name="connsiteY80" fmla="*/ 383453 h 812606"/>
                <a:gd name="connsiteX81" fmla="*/ 10444542 w 12346891"/>
                <a:gd name="connsiteY81" fmla="*/ 380359 h 812606"/>
                <a:gd name="connsiteX82" fmla="*/ 10471328 w 12346891"/>
                <a:gd name="connsiteY82" fmla="*/ 332389 h 812606"/>
                <a:gd name="connsiteX83" fmla="*/ 10484583 w 12346891"/>
                <a:gd name="connsiteY83" fmla="*/ 311754 h 812606"/>
                <a:gd name="connsiteX84" fmla="*/ 10502072 w 12346891"/>
                <a:gd name="connsiteY84" fmla="*/ 271318 h 812606"/>
                <a:gd name="connsiteX85" fmla="*/ 10494381 w 12346891"/>
                <a:gd name="connsiteY85" fmla="*/ 296502 h 812606"/>
                <a:gd name="connsiteX86" fmla="*/ 10500491 w 12346891"/>
                <a:gd name="connsiteY86" fmla="*/ 286990 h 812606"/>
                <a:gd name="connsiteX87" fmla="*/ 10992243 w 12346891"/>
                <a:gd name="connsiteY87" fmla="*/ 0 h 812606"/>
                <a:gd name="connsiteX88" fmla="*/ 11362670 w 12346891"/>
                <a:gd name="connsiteY88" fmla="*/ 148596 h 812606"/>
                <a:gd name="connsiteX89" fmla="*/ 11410876 w 12346891"/>
                <a:gd name="connsiteY89" fmla="*/ 195935 h 812606"/>
                <a:gd name="connsiteX90" fmla="*/ 11415190 w 12346891"/>
                <a:gd name="connsiteY90" fmla="*/ 187311 h 812606"/>
                <a:gd name="connsiteX91" fmla="*/ 11424726 w 12346891"/>
                <a:gd name="connsiteY91" fmla="*/ 204976 h 812606"/>
                <a:gd name="connsiteX92" fmla="*/ 11864555 w 12346891"/>
                <a:gd name="connsiteY92" fmla="*/ 492302 h 812606"/>
                <a:gd name="connsiteX93" fmla="*/ 12329382 w 12346891"/>
                <a:gd name="connsiteY93" fmla="*/ 159808 h 812606"/>
                <a:gd name="connsiteX94" fmla="*/ 12346891 w 12346891"/>
                <a:gd name="connsiteY94" fmla="*/ 119324 h 812606"/>
                <a:gd name="connsiteX95" fmla="*/ 12329208 w 12346891"/>
                <a:gd name="connsiteY95" fmla="*/ 177225 h 812606"/>
                <a:gd name="connsiteX96" fmla="*/ 11735542 w 12346891"/>
                <a:gd name="connsiteY96" fmla="*/ 660610 h 812606"/>
                <a:gd name="connsiteX97" fmla="*/ 11365115 w 12346891"/>
                <a:gd name="connsiteY97" fmla="*/ 512014 h 812606"/>
                <a:gd name="connsiteX98" fmla="*/ 11316909 w 12346891"/>
                <a:gd name="connsiteY98" fmla="*/ 464675 h 812606"/>
                <a:gd name="connsiteX99" fmla="*/ 11312594 w 12346891"/>
                <a:gd name="connsiteY99" fmla="*/ 473298 h 812606"/>
                <a:gd name="connsiteX100" fmla="*/ 11303059 w 12346891"/>
                <a:gd name="connsiteY100" fmla="*/ 455634 h 812606"/>
                <a:gd name="connsiteX101" fmla="*/ 10863230 w 12346891"/>
                <a:gd name="connsiteY101" fmla="*/ 168308 h 812606"/>
                <a:gd name="connsiteX102" fmla="*/ 10440168 w 12346891"/>
                <a:gd name="connsiteY102" fmla="*/ 428741 h 812606"/>
                <a:gd name="connsiteX103" fmla="*/ 10439916 w 12346891"/>
                <a:gd name="connsiteY103" fmla="*/ 429150 h 812606"/>
                <a:gd name="connsiteX104" fmla="*/ 10438424 w 12346891"/>
                <a:gd name="connsiteY104" fmla="*/ 432244 h 812606"/>
                <a:gd name="connsiteX105" fmla="*/ 10411637 w 12346891"/>
                <a:gd name="connsiteY105" fmla="*/ 480214 h 812606"/>
                <a:gd name="connsiteX106" fmla="*/ 10398383 w 12346891"/>
                <a:gd name="connsiteY106" fmla="*/ 500849 h 812606"/>
                <a:gd name="connsiteX107" fmla="*/ 10380893 w 12346891"/>
                <a:gd name="connsiteY107" fmla="*/ 541285 h 812606"/>
                <a:gd name="connsiteX108" fmla="*/ 10388584 w 12346891"/>
                <a:gd name="connsiteY108" fmla="*/ 516101 h 812606"/>
                <a:gd name="connsiteX109" fmla="*/ 10382475 w 12346891"/>
                <a:gd name="connsiteY109" fmla="*/ 525613 h 812606"/>
                <a:gd name="connsiteX110" fmla="*/ 9890722 w 12346891"/>
                <a:gd name="connsiteY110" fmla="*/ 812603 h 812606"/>
                <a:gd name="connsiteX111" fmla="*/ 9520295 w 12346891"/>
                <a:gd name="connsiteY111" fmla="*/ 664007 h 812606"/>
                <a:gd name="connsiteX112" fmla="*/ 9472089 w 12346891"/>
                <a:gd name="connsiteY112" fmla="*/ 616668 h 812606"/>
                <a:gd name="connsiteX113" fmla="*/ 9467775 w 12346891"/>
                <a:gd name="connsiteY113" fmla="*/ 625292 h 812606"/>
                <a:gd name="connsiteX114" fmla="*/ 9458240 w 12346891"/>
                <a:gd name="connsiteY114" fmla="*/ 607627 h 812606"/>
                <a:gd name="connsiteX115" fmla="*/ 9018411 w 12346891"/>
                <a:gd name="connsiteY115" fmla="*/ 320302 h 812606"/>
                <a:gd name="connsiteX116" fmla="*/ 8752800 w 12346891"/>
                <a:gd name="connsiteY116" fmla="*/ 411089 h 812606"/>
                <a:gd name="connsiteX117" fmla="*/ 8707593 w 12346891"/>
                <a:gd name="connsiteY117" fmla="*/ 449000 h 812606"/>
                <a:gd name="connsiteX118" fmla="*/ 8702020 w 12346891"/>
                <a:gd name="connsiteY118" fmla="*/ 456073 h 812606"/>
                <a:gd name="connsiteX119" fmla="*/ 8667899 w 12346891"/>
                <a:gd name="connsiteY119" fmla="*/ 488902 h 812606"/>
                <a:gd name="connsiteX120" fmla="*/ 8642818 w 12346891"/>
                <a:gd name="connsiteY120" fmla="*/ 515951 h 812606"/>
                <a:gd name="connsiteX121" fmla="*/ 8553583 w 12346891"/>
                <a:gd name="connsiteY121" fmla="*/ 652795 h 812606"/>
                <a:gd name="connsiteX122" fmla="*/ 8536073 w 12346891"/>
                <a:gd name="connsiteY122" fmla="*/ 693279 h 812606"/>
                <a:gd name="connsiteX123" fmla="*/ 8553757 w 12346891"/>
                <a:gd name="connsiteY123" fmla="*/ 635378 h 812606"/>
                <a:gd name="connsiteX124" fmla="*/ 8590096 w 12346891"/>
                <a:gd name="connsiteY124" fmla="*/ 553928 h 812606"/>
                <a:gd name="connsiteX125" fmla="*/ 8548816 w 12346891"/>
                <a:gd name="connsiteY125" fmla="*/ 583206 h 812606"/>
                <a:gd name="connsiteX126" fmla="*/ 8275244 w 12346891"/>
                <a:gd name="connsiteY126" fmla="*/ 660611 h 812606"/>
                <a:gd name="connsiteX127" fmla="*/ 7904817 w 12346891"/>
                <a:gd name="connsiteY127" fmla="*/ 512015 h 812606"/>
                <a:gd name="connsiteX128" fmla="*/ 7856610 w 12346891"/>
                <a:gd name="connsiteY128" fmla="*/ 464676 h 812606"/>
                <a:gd name="connsiteX129" fmla="*/ 7852297 w 12346891"/>
                <a:gd name="connsiteY129" fmla="*/ 473299 h 812606"/>
                <a:gd name="connsiteX130" fmla="*/ 7842761 w 12346891"/>
                <a:gd name="connsiteY130" fmla="*/ 455635 h 812606"/>
                <a:gd name="connsiteX131" fmla="*/ 7402931 w 12346891"/>
                <a:gd name="connsiteY131" fmla="*/ 168309 h 812606"/>
                <a:gd name="connsiteX132" fmla="*/ 6979869 w 12346891"/>
                <a:gd name="connsiteY132" fmla="*/ 428742 h 812606"/>
                <a:gd name="connsiteX133" fmla="*/ 6979618 w 12346891"/>
                <a:gd name="connsiteY133" fmla="*/ 429151 h 812606"/>
                <a:gd name="connsiteX134" fmla="*/ 6978126 w 12346891"/>
                <a:gd name="connsiteY134" fmla="*/ 432245 h 812606"/>
                <a:gd name="connsiteX135" fmla="*/ 6951340 w 12346891"/>
                <a:gd name="connsiteY135" fmla="*/ 480215 h 812606"/>
                <a:gd name="connsiteX136" fmla="*/ 6938084 w 12346891"/>
                <a:gd name="connsiteY136" fmla="*/ 500850 h 812606"/>
                <a:gd name="connsiteX137" fmla="*/ 6920595 w 12346891"/>
                <a:gd name="connsiteY137" fmla="*/ 541286 h 812606"/>
                <a:gd name="connsiteX138" fmla="*/ 6928286 w 12346891"/>
                <a:gd name="connsiteY138" fmla="*/ 516102 h 812606"/>
                <a:gd name="connsiteX139" fmla="*/ 6922176 w 12346891"/>
                <a:gd name="connsiteY139" fmla="*/ 525614 h 812606"/>
                <a:gd name="connsiteX140" fmla="*/ 6430425 w 12346891"/>
                <a:gd name="connsiteY140" fmla="*/ 812604 h 812606"/>
                <a:gd name="connsiteX141" fmla="*/ 6059997 w 12346891"/>
                <a:gd name="connsiteY141" fmla="*/ 664008 h 812606"/>
                <a:gd name="connsiteX142" fmla="*/ 6011791 w 12346891"/>
                <a:gd name="connsiteY142" fmla="*/ 616669 h 812606"/>
                <a:gd name="connsiteX143" fmla="*/ 6007477 w 12346891"/>
                <a:gd name="connsiteY143" fmla="*/ 625293 h 812606"/>
                <a:gd name="connsiteX144" fmla="*/ 5997942 w 12346891"/>
                <a:gd name="connsiteY144" fmla="*/ 607628 h 812606"/>
                <a:gd name="connsiteX145" fmla="*/ 5558112 w 12346891"/>
                <a:gd name="connsiteY145" fmla="*/ 320302 h 812606"/>
                <a:gd name="connsiteX146" fmla="*/ 5292503 w 12346891"/>
                <a:gd name="connsiteY146" fmla="*/ 411089 h 812606"/>
                <a:gd name="connsiteX147" fmla="*/ 5247298 w 12346891"/>
                <a:gd name="connsiteY147" fmla="*/ 448999 h 812606"/>
                <a:gd name="connsiteX148" fmla="*/ 5241722 w 12346891"/>
                <a:gd name="connsiteY148" fmla="*/ 456075 h 812606"/>
                <a:gd name="connsiteX149" fmla="*/ 5207592 w 12346891"/>
                <a:gd name="connsiteY149" fmla="*/ 488913 h 812606"/>
                <a:gd name="connsiteX150" fmla="*/ 5182520 w 12346891"/>
                <a:gd name="connsiteY150" fmla="*/ 515952 h 812606"/>
                <a:gd name="connsiteX151" fmla="*/ 5129797 w 12346891"/>
                <a:gd name="connsiteY151" fmla="*/ 553930 h 812606"/>
                <a:gd name="connsiteX152" fmla="*/ 5088518 w 12346891"/>
                <a:gd name="connsiteY152" fmla="*/ 583208 h 812606"/>
                <a:gd name="connsiteX153" fmla="*/ 4814946 w 12346891"/>
                <a:gd name="connsiteY153" fmla="*/ 660613 h 812606"/>
                <a:gd name="connsiteX154" fmla="*/ 4444519 w 12346891"/>
                <a:gd name="connsiteY154" fmla="*/ 512017 h 812606"/>
                <a:gd name="connsiteX155" fmla="*/ 4396312 w 12346891"/>
                <a:gd name="connsiteY155" fmla="*/ 464678 h 812606"/>
                <a:gd name="connsiteX156" fmla="*/ 4391999 w 12346891"/>
                <a:gd name="connsiteY156" fmla="*/ 473301 h 812606"/>
                <a:gd name="connsiteX157" fmla="*/ 4382463 w 12346891"/>
                <a:gd name="connsiteY157" fmla="*/ 455637 h 812606"/>
                <a:gd name="connsiteX158" fmla="*/ 3942634 w 12346891"/>
                <a:gd name="connsiteY158" fmla="*/ 168311 h 812606"/>
                <a:gd name="connsiteX159" fmla="*/ 3519572 w 12346891"/>
                <a:gd name="connsiteY159" fmla="*/ 428744 h 812606"/>
                <a:gd name="connsiteX160" fmla="*/ 3519320 w 12346891"/>
                <a:gd name="connsiteY160" fmla="*/ 429153 h 812606"/>
                <a:gd name="connsiteX161" fmla="*/ 3517828 w 12346891"/>
                <a:gd name="connsiteY161" fmla="*/ 432247 h 812606"/>
                <a:gd name="connsiteX162" fmla="*/ 3491042 w 12346891"/>
                <a:gd name="connsiteY162" fmla="*/ 480217 h 812606"/>
                <a:gd name="connsiteX163" fmla="*/ 3477786 w 12346891"/>
                <a:gd name="connsiteY163" fmla="*/ 500852 h 812606"/>
                <a:gd name="connsiteX164" fmla="*/ 3460297 w 12346891"/>
                <a:gd name="connsiteY164" fmla="*/ 541288 h 812606"/>
                <a:gd name="connsiteX165" fmla="*/ 3467989 w 12346891"/>
                <a:gd name="connsiteY165" fmla="*/ 516104 h 812606"/>
                <a:gd name="connsiteX166" fmla="*/ 3461878 w 12346891"/>
                <a:gd name="connsiteY166" fmla="*/ 525616 h 812606"/>
                <a:gd name="connsiteX167" fmla="*/ 2970127 w 12346891"/>
                <a:gd name="connsiteY167" fmla="*/ 812606 h 812606"/>
                <a:gd name="connsiteX168" fmla="*/ 2599700 w 12346891"/>
                <a:gd name="connsiteY168" fmla="*/ 664010 h 812606"/>
                <a:gd name="connsiteX169" fmla="*/ 2551493 w 12346891"/>
                <a:gd name="connsiteY169" fmla="*/ 616671 h 812606"/>
                <a:gd name="connsiteX170" fmla="*/ 2547180 w 12346891"/>
                <a:gd name="connsiteY170" fmla="*/ 625295 h 812606"/>
                <a:gd name="connsiteX171" fmla="*/ 2537644 w 12346891"/>
                <a:gd name="connsiteY171" fmla="*/ 607630 h 812606"/>
                <a:gd name="connsiteX172" fmla="*/ 2097815 w 12346891"/>
                <a:gd name="connsiteY172" fmla="*/ 320304 h 812606"/>
                <a:gd name="connsiteX173" fmla="*/ 1832205 w 12346891"/>
                <a:gd name="connsiteY173" fmla="*/ 411091 h 812606"/>
                <a:gd name="connsiteX174" fmla="*/ 1787001 w 12346891"/>
                <a:gd name="connsiteY174" fmla="*/ 449001 h 812606"/>
                <a:gd name="connsiteX175" fmla="*/ 1747295 w 12346891"/>
                <a:gd name="connsiteY175" fmla="*/ 488915 h 812606"/>
                <a:gd name="connsiteX176" fmla="*/ 1722223 w 12346891"/>
                <a:gd name="connsiteY176" fmla="*/ 515954 h 812606"/>
                <a:gd name="connsiteX177" fmla="*/ 1669499 w 12346891"/>
                <a:gd name="connsiteY177" fmla="*/ 553933 h 812606"/>
                <a:gd name="connsiteX178" fmla="*/ 1628221 w 12346891"/>
                <a:gd name="connsiteY178" fmla="*/ 583210 h 812606"/>
                <a:gd name="connsiteX179" fmla="*/ 1354648 w 12346891"/>
                <a:gd name="connsiteY179" fmla="*/ 660615 h 812606"/>
                <a:gd name="connsiteX180" fmla="*/ 984221 w 12346891"/>
                <a:gd name="connsiteY180" fmla="*/ 512019 h 812606"/>
                <a:gd name="connsiteX181" fmla="*/ 936015 w 12346891"/>
                <a:gd name="connsiteY181" fmla="*/ 464680 h 812606"/>
                <a:gd name="connsiteX182" fmla="*/ 931701 w 12346891"/>
                <a:gd name="connsiteY182" fmla="*/ 473303 h 812606"/>
                <a:gd name="connsiteX183" fmla="*/ 922165 w 12346891"/>
                <a:gd name="connsiteY183" fmla="*/ 455639 h 812606"/>
                <a:gd name="connsiteX184" fmla="*/ 482336 w 12346891"/>
                <a:gd name="connsiteY184" fmla="*/ 168313 h 812606"/>
                <a:gd name="connsiteX185" fmla="*/ 59274 w 12346891"/>
                <a:gd name="connsiteY185" fmla="*/ 428746 h 812606"/>
                <a:gd name="connsiteX186" fmla="*/ 59022 w 12346891"/>
                <a:gd name="connsiteY186" fmla="*/ 429155 h 812606"/>
                <a:gd name="connsiteX187" fmla="*/ 30744 w 12346891"/>
                <a:gd name="connsiteY187" fmla="*/ 480219 h 812606"/>
                <a:gd name="connsiteX188" fmla="*/ 17488 w 12346891"/>
                <a:gd name="connsiteY188" fmla="*/ 500854 h 812606"/>
                <a:gd name="connsiteX189" fmla="*/ -1 w 12346891"/>
                <a:gd name="connsiteY189" fmla="*/ 541290 h 812606"/>
                <a:gd name="connsiteX190" fmla="*/ 7691 w 12346891"/>
                <a:gd name="connsiteY190" fmla="*/ 516106 h 812606"/>
                <a:gd name="connsiteX191" fmla="*/ 1580 w 12346891"/>
                <a:gd name="connsiteY191" fmla="*/ 525618 h 812606"/>
                <a:gd name="connsiteX192" fmla="*/ 61904 w 12346891"/>
                <a:gd name="connsiteY192" fmla="*/ 383867 h 812606"/>
                <a:gd name="connsiteX193" fmla="*/ 247792 w 12346891"/>
                <a:gd name="connsiteY193" fmla="*/ 397912 h 812606"/>
                <a:gd name="connsiteX0" fmla="*/ 90436 w 12346893"/>
                <a:gd name="connsiteY0" fmla="*/ 332394 h 812606"/>
                <a:gd name="connsiteX1" fmla="*/ 103691 w 12346893"/>
                <a:gd name="connsiteY1" fmla="*/ 311759 h 812606"/>
                <a:gd name="connsiteX2" fmla="*/ 121181 w 12346893"/>
                <a:gd name="connsiteY2" fmla="*/ 271323 h 812606"/>
                <a:gd name="connsiteX3" fmla="*/ 113489 w 12346893"/>
                <a:gd name="connsiteY3" fmla="*/ 296507 h 812606"/>
                <a:gd name="connsiteX4" fmla="*/ 119599 w 12346893"/>
                <a:gd name="connsiteY4" fmla="*/ 286995 h 812606"/>
                <a:gd name="connsiteX5" fmla="*/ 611351 w 12346893"/>
                <a:gd name="connsiteY5" fmla="*/ 5 h 812606"/>
                <a:gd name="connsiteX6" fmla="*/ 981778 w 12346893"/>
                <a:gd name="connsiteY6" fmla="*/ 148601 h 812606"/>
                <a:gd name="connsiteX7" fmla="*/ 1029984 w 12346893"/>
                <a:gd name="connsiteY7" fmla="*/ 195940 h 812606"/>
                <a:gd name="connsiteX8" fmla="*/ 1034298 w 12346893"/>
                <a:gd name="connsiteY8" fmla="*/ 187316 h 812606"/>
                <a:gd name="connsiteX9" fmla="*/ 1043834 w 12346893"/>
                <a:gd name="connsiteY9" fmla="*/ 204981 h 812606"/>
                <a:gd name="connsiteX10" fmla="*/ 1483663 w 12346893"/>
                <a:gd name="connsiteY10" fmla="*/ 492306 h 812606"/>
                <a:gd name="connsiteX11" fmla="*/ 1749273 w 12346893"/>
                <a:gd name="connsiteY11" fmla="*/ 401519 h 812606"/>
                <a:gd name="connsiteX12" fmla="*/ 1794477 w 12346893"/>
                <a:gd name="connsiteY12" fmla="*/ 363610 h 812606"/>
                <a:gd name="connsiteX13" fmla="*/ 1800054 w 12346893"/>
                <a:gd name="connsiteY13" fmla="*/ 356534 h 812606"/>
                <a:gd name="connsiteX14" fmla="*/ 1834183 w 12346893"/>
                <a:gd name="connsiteY14" fmla="*/ 323696 h 812606"/>
                <a:gd name="connsiteX15" fmla="*/ 1911979 w 12346893"/>
                <a:gd name="connsiteY15" fmla="*/ 258678 h 812606"/>
                <a:gd name="connsiteX16" fmla="*/ 1953257 w 12346893"/>
                <a:gd name="connsiteY16" fmla="*/ 229401 h 812606"/>
                <a:gd name="connsiteX17" fmla="*/ 2226830 w 12346893"/>
                <a:gd name="connsiteY17" fmla="*/ 151996 h 812606"/>
                <a:gd name="connsiteX18" fmla="*/ 2597257 w 12346893"/>
                <a:gd name="connsiteY18" fmla="*/ 300592 h 812606"/>
                <a:gd name="connsiteX19" fmla="*/ 2645463 w 12346893"/>
                <a:gd name="connsiteY19" fmla="*/ 347931 h 812606"/>
                <a:gd name="connsiteX20" fmla="*/ 2649777 w 12346893"/>
                <a:gd name="connsiteY20" fmla="*/ 339308 h 812606"/>
                <a:gd name="connsiteX21" fmla="*/ 2659313 w 12346893"/>
                <a:gd name="connsiteY21" fmla="*/ 356972 h 812606"/>
                <a:gd name="connsiteX22" fmla="*/ 3099142 w 12346893"/>
                <a:gd name="connsiteY22" fmla="*/ 644298 h 812606"/>
                <a:gd name="connsiteX23" fmla="*/ 3522204 w 12346893"/>
                <a:gd name="connsiteY23" fmla="*/ 383865 h 812606"/>
                <a:gd name="connsiteX24" fmla="*/ 3522456 w 12346893"/>
                <a:gd name="connsiteY24" fmla="*/ 383456 h 812606"/>
                <a:gd name="connsiteX25" fmla="*/ 3550734 w 12346893"/>
                <a:gd name="connsiteY25" fmla="*/ 332392 h 812606"/>
                <a:gd name="connsiteX26" fmla="*/ 3581479 w 12346893"/>
                <a:gd name="connsiteY26" fmla="*/ 271321 h 812606"/>
                <a:gd name="connsiteX27" fmla="*/ 3573787 w 12346893"/>
                <a:gd name="connsiteY27" fmla="*/ 296505 h 812606"/>
                <a:gd name="connsiteX28" fmla="*/ 3579897 w 12346893"/>
                <a:gd name="connsiteY28" fmla="*/ 286993 h 812606"/>
                <a:gd name="connsiteX29" fmla="*/ 4071649 w 12346893"/>
                <a:gd name="connsiteY29" fmla="*/ 3 h 812606"/>
                <a:gd name="connsiteX30" fmla="*/ 4442076 w 12346893"/>
                <a:gd name="connsiteY30" fmla="*/ 148599 h 812606"/>
                <a:gd name="connsiteX31" fmla="*/ 4490282 w 12346893"/>
                <a:gd name="connsiteY31" fmla="*/ 195938 h 812606"/>
                <a:gd name="connsiteX32" fmla="*/ 4494596 w 12346893"/>
                <a:gd name="connsiteY32" fmla="*/ 187314 h 812606"/>
                <a:gd name="connsiteX33" fmla="*/ 4504132 w 12346893"/>
                <a:gd name="connsiteY33" fmla="*/ 204979 h 812606"/>
                <a:gd name="connsiteX34" fmla="*/ 4943961 w 12346893"/>
                <a:gd name="connsiteY34" fmla="*/ 492304 h 812606"/>
                <a:gd name="connsiteX35" fmla="*/ 5209571 w 12346893"/>
                <a:gd name="connsiteY35" fmla="*/ 401517 h 812606"/>
                <a:gd name="connsiteX36" fmla="*/ 5254775 w 12346893"/>
                <a:gd name="connsiteY36" fmla="*/ 363608 h 812606"/>
                <a:gd name="connsiteX37" fmla="*/ 5260352 w 12346893"/>
                <a:gd name="connsiteY37" fmla="*/ 356532 h 812606"/>
                <a:gd name="connsiteX38" fmla="*/ 5294481 w 12346893"/>
                <a:gd name="connsiteY38" fmla="*/ 323694 h 812606"/>
                <a:gd name="connsiteX39" fmla="*/ 5319553 w 12346893"/>
                <a:gd name="connsiteY39" fmla="*/ 296655 h 812606"/>
                <a:gd name="connsiteX40" fmla="*/ 5408614 w 12346893"/>
                <a:gd name="connsiteY40" fmla="*/ 177228 h 812606"/>
                <a:gd name="connsiteX41" fmla="*/ 5372276 w 12346893"/>
                <a:gd name="connsiteY41" fmla="*/ 258677 h 812606"/>
                <a:gd name="connsiteX42" fmla="*/ 5413555 w 12346893"/>
                <a:gd name="connsiteY42" fmla="*/ 229399 h 812606"/>
                <a:gd name="connsiteX43" fmla="*/ 5687128 w 12346893"/>
                <a:gd name="connsiteY43" fmla="*/ 151994 h 812606"/>
                <a:gd name="connsiteX44" fmla="*/ 6057555 w 12346893"/>
                <a:gd name="connsiteY44" fmla="*/ 300590 h 812606"/>
                <a:gd name="connsiteX45" fmla="*/ 6105761 w 12346893"/>
                <a:gd name="connsiteY45" fmla="*/ 347929 h 812606"/>
                <a:gd name="connsiteX46" fmla="*/ 6110075 w 12346893"/>
                <a:gd name="connsiteY46" fmla="*/ 339306 h 812606"/>
                <a:gd name="connsiteX47" fmla="*/ 6119611 w 12346893"/>
                <a:gd name="connsiteY47" fmla="*/ 356970 h 812606"/>
                <a:gd name="connsiteX48" fmla="*/ 6559439 w 12346893"/>
                <a:gd name="connsiteY48" fmla="*/ 644296 h 812606"/>
                <a:gd name="connsiteX49" fmla="*/ 6982502 w 12346893"/>
                <a:gd name="connsiteY49" fmla="*/ 383863 h 812606"/>
                <a:gd name="connsiteX50" fmla="*/ 6982753 w 12346893"/>
                <a:gd name="connsiteY50" fmla="*/ 383454 h 812606"/>
                <a:gd name="connsiteX51" fmla="*/ 6984246 w 12346893"/>
                <a:gd name="connsiteY51" fmla="*/ 380360 h 812606"/>
                <a:gd name="connsiteX52" fmla="*/ 7011032 w 12346893"/>
                <a:gd name="connsiteY52" fmla="*/ 332390 h 812606"/>
                <a:gd name="connsiteX53" fmla="*/ 7024286 w 12346893"/>
                <a:gd name="connsiteY53" fmla="*/ 311755 h 812606"/>
                <a:gd name="connsiteX54" fmla="*/ 7041777 w 12346893"/>
                <a:gd name="connsiteY54" fmla="*/ 271319 h 812606"/>
                <a:gd name="connsiteX55" fmla="*/ 7034085 w 12346893"/>
                <a:gd name="connsiteY55" fmla="*/ 296503 h 812606"/>
                <a:gd name="connsiteX56" fmla="*/ 7040195 w 12346893"/>
                <a:gd name="connsiteY56" fmla="*/ 286991 h 812606"/>
                <a:gd name="connsiteX57" fmla="*/ 7531947 w 12346893"/>
                <a:gd name="connsiteY57" fmla="*/ 1 h 812606"/>
                <a:gd name="connsiteX58" fmla="*/ 7902374 w 12346893"/>
                <a:gd name="connsiteY58" fmla="*/ 148597 h 812606"/>
                <a:gd name="connsiteX59" fmla="*/ 7950580 w 12346893"/>
                <a:gd name="connsiteY59" fmla="*/ 195936 h 812606"/>
                <a:gd name="connsiteX60" fmla="*/ 7954894 w 12346893"/>
                <a:gd name="connsiteY60" fmla="*/ 187312 h 812606"/>
                <a:gd name="connsiteX61" fmla="*/ 7964430 w 12346893"/>
                <a:gd name="connsiteY61" fmla="*/ 204977 h 812606"/>
                <a:gd name="connsiteX62" fmla="*/ 8404258 w 12346893"/>
                <a:gd name="connsiteY62" fmla="*/ 492302 h 812606"/>
                <a:gd name="connsiteX63" fmla="*/ 8669869 w 12346893"/>
                <a:gd name="connsiteY63" fmla="*/ 401515 h 812606"/>
                <a:gd name="connsiteX64" fmla="*/ 8715076 w 12346893"/>
                <a:gd name="connsiteY64" fmla="*/ 363604 h 812606"/>
                <a:gd name="connsiteX65" fmla="*/ 8720650 w 12346893"/>
                <a:gd name="connsiteY65" fmla="*/ 356531 h 812606"/>
                <a:gd name="connsiteX66" fmla="*/ 8754770 w 12346893"/>
                <a:gd name="connsiteY66" fmla="*/ 323702 h 812606"/>
                <a:gd name="connsiteX67" fmla="*/ 8779851 w 12346893"/>
                <a:gd name="connsiteY67" fmla="*/ 296653 h 812606"/>
                <a:gd name="connsiteX68" fmla="*/ 8869086 w 12346893"/>
                <a:gd name="connsiteY68" fmla="*/ 159809 h 812606"/>
                <a:gd name="connsiteX69" fmla="*/ 8886596 w 12346893"/>
                <a:gd name="connsiteY69" fmla="*/ 119325 h 812606"/>
                <a:gd name="connsiteX70" fmla="*/ 8868912 w 12346893"/>
                <a:gd name="connsiteY70" fmla="*/ 177226 h 812606"/>
                <a:gd name="connsiteX71" fmla="*/ 8832573 w 12346893"/>
                <a:gd name="connsiteY71" fmla="*/ 258676 h 812606"/>
                <a:gd name="connsiteX72" fmla="*/ 8873853 w 12346893"/>
                <a:gd name="connsiteY72" fmla="*/ 229399 h 812606"/>
                <a:gd name="connsiteX73" fmla="*/ 9147426 w 12346893"/>
                <a:gd name="connsiteY73" fmla="*/ 151993 h 812606"/>
                <a:gd name="connsiteX74" fmla="*/ 9517853 w 12346893"/>
                <a:gd name="connsiteY74" fmla="*/ 300589 h 812606"/>
                <a:gd name="connsiteX75" fmla="*/ 9566059 w 12346893"/>
                <a:gd name="connsiteY75" fmla="*/ 347928 h 812606"/>
                <a:gd name="connsiteX76" fmla="*/ 9570373 w 12346893"/>
                <a:gd name="connsiteY76" fmla="*/ 339305 h 812606"/>
                <a:gd name="connsiteX77" fmla="*/ 9579908 w 12346893"/>
                <a:gd name="connsiteY77" fmla="*/ 356969 h 812606"/>
                <a:gd name="connsiteX78" fmla="*/ 10019738 w 12346893"/>
                <a:gd name="connsiteY78" fmla="*/ 644295 h 812606"/>
                <a:gd name="connsiteX79" fmla="*/ 10442800 w 12346893"/>
                <a:gd name="connsiteY79" fmla="*/ 383862 h 812606"/>
                <a:gd name="connsiteX80" fmla="*/ 10443052 w 12346893"/>
                <a:gd name="connsiteY80" fmla="*/ 383453 h 812606"/>
                <a:gd name="connsiteX81" fmla="*/ 10444544 w 12346893"/>
                <a:gd name="connsiteY81" fmla="*/ 380359 h 812606"/>
                <a:gd name="connsiteX82" fmla="*/ 10471330 w 12346893"/>
                <a:gd name="connsiteY82" fmla="*/ 332389 h 812606"/>
                <a:gd name="connsiteX83" fmla="*/ 10484585 w 12346893"/>
                <a:gd name="connsiteY83" fmla="*/ 311754 h 812606"/>
                <a:gd name="connsiteX84" fmla="*/ 10502074 w 12346893"/>
                <a:gd name="connsiteY84" fmla="*/ 271318 h 812606"/>
                <a:gd name="connsiteX85" fmla="*/ 10494383 w 12346893"/>
                <a:gd name="connsiteY85" fmla="*/ 296502 h 812606"/>
                <a:gd name="connsiteX86" fmla="*/ 10500493 w 12346893"/>
                <a:gd name="connsiteY86" fmla="*/ 286990 h 812606"/>
                <a:gd name="connsiteX87" fmla="*/ 10992245 w 12346893"/>
                <a:gd name="connsiteY87" fmla="*/ 0 h 812606"/>
                <a:gd name="connsiteX88" fmla="*/ 11362672 w 12346893"/>
                <a:gd name="connsiteY88" fmla="*/ 148596 h 812606"/>
                <a:gd name="connsiteX89" fmla="*/ 11410878 w 12346893"/>
                <a:gd name="connsiteY89" fmla="*/ 195935 h 812606"/>
                <a:gd name="connsiteX90" fmla="*/ 11415192 w 12346893"/>
                <a:gd name="connsiteY90" fmla="*/ 187311 h 812606"/>
                <a:gd name="connsiteX91" fmla="*/ 11424728 w 12346893"/>
                <a:gd name="connsiteY91" fmla="*/ 204976 h 812606"/>
                <a:gd name="connsiteX92" fmla="*/ 11864557 w 12346893"/>
                <a:gd name="connsiteY92" fmla="*/ 492302 h 812606"/>
                <a:gd name="connsiteX93" fmla="*/ 12329384 w 12346893"/>
                <a:gd name="connsiteY93" fmla="*/ 159808 h 812606"/>
                <a:gd name="connsiteX94" fmla="*/ 12346893 w 12346893"/>
                <a:gd name="connsiteY94" fmla="*/ 119324 h 812606"/>
                <a:gd name="connsiteX95" fmla="*/ 12329210 w 12346893"/>
                <a:gd name="connsiteY95" fmla="*/ 177225 h 812606"/>
                <a:gd name="connsiteX96" fmla="*/ 11735544 w 12346893"/>
                <a:gd name="connsiteY96" fmla="*/ 660610 h 812606"/>
                <a:gd name="connsiteX97" fmla="*/ 11365117 w 12346893"/>
                <a:gd name="connsiteY97" fmla="*/ 512014 h 812606"/>
                <a:gd name="connsiteX98" fmla="*/ 11316911 w 12346893"/>
                <a:gd name="connsiteY98" fmla="*/ 464675 h 812606"/>
                <a:gd name="connsiteX99" fmla="*/ 11312596 w 12346893"/>
                <a:gd name="connsiteY99" fmla="*/ 473298 h 812606"/>
                <a:gd name="connsiteX100" fmla="*/ 11303061 w 12346893"/>
                <a:gd name="connsiteY100" fmla="*/ 455634 h 812606"/>
                <a:gd name="connsiteX101" fmla="*/ 10863232 w 12346893"/>
                <a:gd name="connsiteY101" fmla="*/ 168308 h 812606"/>
                <a:gd name="connsiteX102" fmla="*/ 10440170 w 12346893"/>
                <a:gd name="connsiteY102" fmla="*/ 428741 h 812606"/>
                <a:gd name="connsiteX103" fmla="*/ 10439918 w 12346893"/>
                <a:gd name="connsiteY103" fmla="*/ 429150 h 812606"/>
                <a:gd name="connsiteX104" fmla="*/ 10438426 w 12346893"/>
                <a:gd name="connsiteY104" fmla="*/ 432244 h 812606"/>
                <a:gd name="connsiteX105" fmla="*/ 10411639 w 12346893"/>
                <a:gd name="connsiteY105" fmla="*/ 480214 h 812606"/>
                <a:gd name="connsiteX106" fmla="*/ 10398385 w 12346893"/>
                <a:gd name="connsiteY106" fmla="*/ 500849 h 812606"/>
                <a:gd name="connsiteX107" fmla="*/ 10380895 w 12346893"/>
                <a:gd name="connsiteY107" fmla="*/ 541285 h 812606"/>
                <a:gd name="connsiteX108" fmla="*/ 10388586 w 12346893"/>
                <a:gd name="connsiteY108" fmla="*/ 516101 h 812606"/>
                <a:gd name="connsiteX109" fmla="*/ 10382477 w 12346893"/>
                <a:gd name="connsiteY109" fmla="*/ 525613 h 812606"/>
                <a:gd name="connsiteX110" fmla="*/ 9890724 w 12346893"/>
                <a:gd name="connsiteY110" fmla="*/ 812603 h 812606"/>
                <a:gd name="connsiteX111" fmla="*/ 9520297 w 12346893"/>
                <a:gd name="connsiteY111" fmla="*/ 664007 h 812606"/>
                <a:gd name="connsiteX112" fmla="*/ 9472091 w 12346893"/>
                <a:gd name="connsiteY112" fmla="*/ 616668 h 812606"/>
                <a:gd name="connsiteX113" fmla="*/ 9467777 w 12346893"/>
                <a:gd name="connsiteY113" fmla="*/ 625292 h 812606"/>
                <a:gd name="connsiteX114" fmla="*/ 9458242 w 12346893"/>
                <a:gd name="connsiteY114" fmla="*/ 607627 h 812606"/>
                <a:gd name="connsiteX115" fmla="*/ 9018413 w 12346893"/>
                <a:gd name="connsiteY115" fmla="*/ 320302 h 812606"/>
                <a:gd name="connsiteX116" fmla="*/ 8752802 w 12346893"/>
                <a:gd name="connsiteY116" fmla="*/ 411089 h 812606"/>
                <a:gd name="connsiteX117" fmla="*/ 8707595 w 12346893"/>
                <a:gd name="connsiteY117" fmla="*/ 449000 h 812606"/>
                <a:gd name="connsiteX118" fmla="*/ 8702022 w 12346893"/>
                <a:gd name="connsiteY118" fmla="*/ 456073 h 812606"/>
                <a:gd name="connsiteX119" fmla="*/ 8667901 w 12346893"/>
                <a:gd name="connsiteY119" fmla="*/ 488902 h 812606"/>
                <a:gd name="connsiteX120" fmla="*/ 8642820 w 12346893"/>
                <a:gd name="connsiteY120" fmla="*/ 515951 h 812606"/>
                <a:gd name="connsiteX121" fmla="*/ 8553585 w 12346893"/>
                <a:gd name="connsiteY121" fmla="*/ 652795 h 812606"/>
                <a:gd name="connsiteX122" fmla="*/ 8536075 w 12346893"/>
                <a:gd name="connsiteY122" fmla="*/ 693279 h 812606"/>
                <a:gd name="connsiteX123" fmla="*/ 8553759 w 12346893"/>
                <a:gd name="connsiteY123" fmla="*/ 635378 h 812606"/>
                <a:gd name="connsiteX124" fmla="*/ 8590098 w 12346893"/>
                <a:gd name="connsiteY124" fmla="*/ 553928 h 812606"/>
                <a:gd name="connsiteX125" fmla="*/ 8548818 w 12346893"/>
                <a:gd name="connsiteY125" fmla="*/ 583206 h 812606"/>
                <a:gd name="connsiteX126" fmla="*/ 8275246 w 12346893"/>
                <a:gd name="connsiteY126" fmla="*/ 660611 h 812606"/>
                <a:gd name="connsiteX127" fmla="*/ 7904819 w 12346893"/>
                <a:gd name="connsiteY127" fmla="*/ 512015 h 812606"/>
                <a:gd name="connsiteX128" fmla="*/ 7856612 w 12346893"/>
                <a:gd name="connsiteY128" fmla="*/ 464676 h 812606"/>
                <a:gd name="connsiteX129" fmla="*/ 7852299 w 12346893"/>
                <a:gd name="connsiteY129" fmla="*/ 473299 h 812606"/>
                <a:gd name="connsiteX130" fmla="*/ 7842763 w 12346893"/>
                <a:gd name="connsiteY130" fmla="*/ 455635 h 812606"/>
                <a:gd name="connsiteX131" fmla="*/ 7402933 w 12346893"/>
                <a:gd name="connsiteY131" fmla="*/ 168309 h 812606"/>
                <a:gd name="connsiteX132" fmla="*/ 6979871 w 12346893"/>
                <a:gd name="connsiteY132" fmla="*/ 428742 h 812606"/>
                <a:gd name="connsiteX133" fmla="*/ 6979620 w 12346893"/>
                <a:gd name="connsiteY133" fmla="*/ 429151 h 812606"/>
                <a:gd name="connsiteX134" fmla="*/ 6978128 w 12346893"/>
                <a:gd name="connsiteY134" fmla="*/ 432245 h 812606"/>
                <a:gd name="connsiteX135" fmla="*/ 6951342 w 12346893"/>
                <a:gd name="connsiteY135" fmla="*/ 480215 h 812606"/>
                <a:gd name="connsiteX136" fmla="*/ 6938086 w 12346893"/>
                <a:gd name="connsiteY136" fmla="*/ 500850 h 812606"/>
                <a:gd name="connsiteX137" fmla="*/ 6920597 w 12346893"/>
                <a:gd name="connsiteY137" fmla="*/ 541286 h 812606"/>
                <a:gd name="connsiteX138" fmla="*/ 6928288 w 12346893"/>
                <a:gd name="connsiteY138" fmla="*/ 516102 h 812606"/>
                <a:gd name="connsiteX139" fmla="*/ 6922178 w 12346893"/>
                <a:gd name="connsiteY139" fmla="*/ 525614 h 812606"/>
                <a:gd name="connsiteX140" fmla="*/ 6430427 w 12346893"/>
                <a:gd name="connsiteY140" fmla="*/ 812604 h 812606"/>
                <a:gd name="connsiteX141" fmla="*/ 6059999 w 12346893"/>
                <a:gd name="connsiteY141" fmla="*/ 664008 h 812606"/>
                <a:gd name="connsiteX142" fmla="*/ 6011793 w 12346893"/>
                <a:gd name="connsiteY142" fmla="*/ 616669 h 812606"/>
                <a:gd name="connsiteX143" fmla="*/ 6007479 w 12346893"/>
                <a:gd name="connsiteY143" fmla="*/ 625293 h 812606"/>
                <a:gd name="connsiteX144" fmla="*/ 5997944 w 12346893"/>
                <a:gd name="connsiteY144" fmla="*/ 607628 h 812606"/>
                <a:gd name="connsiteX145" fmla="*/ 5558114 w 12346893"/>
                <a:gd name="connsiteY145" fmla="*/ 320302 h 812606"/>
                <a:gd name="connsiteX146" fmla="*/ 5292505 w 12346893"/>
                <a:gd name="connsiteY146" fmla="*/ 411089 h 812606"/>
                <a:gd name="connsiteX147" fmla="*/ 5247300 w 12346893"/>
                <a:gd name="connsiteY147" fmla="*/ 448999 h 812606"/>
                <a:gd name="connsiteX148" fmla="*/ 5241724 w 12346893"/>
                <a:gd name="connsiteY148" fmla="*/ 456075 h 812606"/>
                <a:gd name="connsiteX149" fmla="*/ 5207594 w 12346893"/>
                <a:gd name="connsiteY149" fmla="*/ 488913 h 812606"/>
                <a:gd name="connsiteX150" fmla="*/ 5182522 w 12346893"/>
                <a:gd name="connsiteY150" fmla="*/ 515952 h 812606"/>
                <a:gd name="connsiteX151" fmla="*/ 5129799 w 12346893"/>
                <a:gd name="connsiteY151" fmla="*/ 553930 h 812606"/>
                <a:gd name="connsiteX152" fmla="*/ 5088520 w 12346893"/>
                <a:gd name="connsiteY152" fmla="*/ 583208 h 812606"/>
                <a:gd name="connsiteX153" fmla="*/ 4814948 w 12346893"/>
                <a:gd name="connsiteY153" fmla="*/ 660613 h 812606"/>
                <a:gd name="connsiteX154" fmla="*/ 4444521 w 12346893"/>
                <a:gd name="connsiteY154" fmla="*/ 512017 h 812606"/>
                <a:gd name="connsiteX155" fmla="*/ 4396314 w 12346893"/>
                <a:gd name="connsiteY155" fmla="*/ 464678 h 812606"/>
                <a:gd name="connsiteX156" fmla="*/ 4392001 w 12346893"/>
                <a:gd name="connsiteY156" fmla="*/ 473301 h 812606"/>
                <a:gd name="connsiteX157" fmla="*/ 4382465 w 12346893"/>
                <a:gd name="connsiteY157" fmla="*/ 455637 h 812606"/>
                <a:gd name="connsiteX158" fmla="*/ 3942636 w 12346893"/>
                <a:gd name="connsiteY158" fmla="*/ 168311 h 812606"/>
                <a:gd name="connsiteX159" fmla="*/ 3519574 w 12346893"/>
                <a:gd name="connsiteY159" fmla="*/ 428744 h 812606"/>
                <a:gd name="connsiteX160" fmla="*/ 3519322 w 12346893"/>
                <a:gd name="connsiteY160" fmla="*/ 429153 h 812606"/>
                <a:gd name="connsiteX161" fmla="*/ 3517830 w 12346893"/>
                <a:gd name="connsiteY161" fmla="*/ 432247 h 812606"/>
                <a:gd name="connsiteX162" fmla="*/ 3491044 w 12346893"/>
                <a:gd name="connsiteY162" fmla="*/ 480217 h 812606"/>
                <a:gd name="connsiteX163" fmla="*/ 3477788 w 12346893"/>
                <a:gd name="connsiteY163" fmla="*/ 500852 h 812606"/>
                <a:gd name="connsiteX164" fmla="*/ 3460299 w 12346893"/>
                <a:gd name="connsiteY164" fmla="*/ 541288 h 812606"/>
                <a:gd name="connsiteX165" fmla="*/ 3467991 w 12346893"/>
                <a:gd name="connsiteY165" fmla="*/ 516104 h 812606"/>
                <a:gd name="connsiteX166" fmla="*/ 3461880 w 12346893"/>
                <a:gd name="connsiteY166" fmla="*/ 525616 h 812606"/>
                <a:gd name="connsiteX167" fmla="*/ 2970129 w 12346893"/>
                <a:gd name="connsiteY167" fmla="*/ 812606 h 812606"/>
                <a:gd name="connsiteX168" fmla="*/ 2599702 w 12346893"/>
                <a:gd name="connsiteY168" fmla="*/ 664010 h 812606"/>
                <a:gd name="connsiteX169" fmla="*/ 2551495 w 12346893"/>
                <a:gd name="connsiteY169" fmla="*/ 616671 h 812606"/>
                <a:gd name="connsiteX170" fmla="*/ 2547182 w 12346893"/>
                <a:gd name="connsiteY170" fmla="*/ 625295 h 812606"/>
                <a:gd name="connsiteX171" fmla="*/ 2537646 w 12346893"/>
                <a:gd name="connsiteY171" fmla="*/ 607630 h 812606"/>
                <a:gd name="connsiteX172" fmla="*/ 2097817 w 12346893"/>
                <a:gd name="connsiteY172" fmla="*/ 320304 h 812606"/>
                <a:gd name="connsiteX173" fmla="*/ 1832207 w 12346893"/>
                <a:gd name="connsiteY173" fmla="*/ 411091 h 812606"/>
                <a:gd name="connsiteX174" fmla="*/ 1787003 w 12346893"/>
                <a:gd name="connsiteY174" fmla="*/ 449001 h 812606"/>
                <a:gd name="connsiteX175" fmla="*/ 1722225 w 12346893"/>
                <a:gd name="connsiteY175" fmla="*/ 515954 h 812606"/>
                <a:gd name="connsiteX176" fmla="*/ 1669501 w 12346893"/>
                <a:gd name="connsiteY176" fmla="*/ 553933 h 812606"/>
                <a:gd name="connsiteX177" fmla="*/ 1628223 w 12346893"/>
                <a:gd name="connsiteY177" fmla="*/ 583210 h 812606"/>
                <a:gd name="connsiteX178" fmla="*/ 1354650 w 12346893"/>
                <a:gd name="connsiteY178" fmla="*/ 660615 h 812606"/>
                <a:gd name="connsiteX179" fmla="*/ 984223 w 12346893"/>
                <a:gd name="connsiteY179" fmla="*/ 512019 h 812606"/>
                <a:gd name="connsiteX180" fmla="*/ 936017 w 12346893"/>
                <a:gd name="connsiteY180" fmla="*/ 464680 h 812606"/>
                <a:gd name="connsiteX181" fmla="*/ 931703 w 12346893"/>
                <a:gd name="connsiteY181" fmla="*/ 473303 h 812606"/>
                <a:gd name="connsiteX182" fmla="*/ 922167 w 12346893"/>
                <a:gd name="connsiteY182" fmla="*/ 455639 h 812606"/>
                <a:gd name="connsiteX183" fmla="*/ 482338 w 12346893"/>
                <a:gd name="connsiteY183" fmla="*/ 168313 h 812606"/>
                <a:gd name="connsiteX184" fmla="*/ 59276 w 12346893"/>
                <a:gd name="connsiteY184" fmla="*/ 428746 h 812606"/>
                <a:gd name="connsiteX185" fmla="*/ 59024 w 12346893"/>
                <a:gd name="connsiteY185" fmla="*/ 429155 h 812606"/>
                <a:gd name="connsiteX186" fmla="*/ 30746 w 12346893"/>
                <a:gd name="connsiteY186" fmla="*/ 480219 h 812606"/>
                <a:gd name="connsiteX187" fmla="*/ 17490 w 12346893"/>
                <a:gd name="connsiteY187" fmla="*/ 500854 h 812606"/>
                <a:gd name="connsiteX188" fmla="*/ 1 w 12346893"/>
                <a:gd name="connsiteY188" fmla="*/ 541290 h 812606"/>
                <a:gd name="connsiteX189" fmla="*/ 7693 w 12346893"/>
                <a:gd name="connsiteY189" fmla="*/ 516106 h 812606"/>
                <a:gd name="connsiteX190" fmla="*/ 1582 w 12346893"/>
                <a:gd name="connsiteY190" fmla="*/ 525618 h 812606"/>
                <a:gd name="connsiteX191" fmla="*/ 61906 w 12346893"/>
                <a:gd name="connsiteY191" fmla="*/ 383867 h 812606"/>
                <a:gd name="connsiteX192" fmla="*/ 247794 w 12346893"/>
                <a:gd name="connsiteY192" fmla="*/ 397912 h 812606"/>
                <a:gd name="connsiteX0" fmla="*/ 90434 w 12346891"/>
                <a:gd name="connsiteY0" fmla="*/ 332394 h 812606"/>
                <a:gd name="connsiteX1" fmla="*/ 103689 w 12346891"/>
                <a:gd name="connsiteY1" fmla="*/ 311759 h 812606"/>
                <a:gd name="connsiteX2" fmla="*/ 121179 w 12346891"/>
                <a:gd name="connsiteY2" fmla="*/ 271323 h 812606"/>
                <a:gd name="connsiteX3" fmla="*/ 113487 w 12346891"/>
                <a:gd name="connsiteY3" fmla="*/ 296507 h 812606"/>
                <a:gd name="connsiteX4" fmla="*/ 119597 w 12346891"/>
                <a:gd name="connsiteY4" fmla="*/ 286995 h 812606"/>
                <a:gd name="connsiteX5" fmla="*/ 611349 w 12346891"/>
                <a:gd name="connsiteY5" fmla="*/ 5 h 812606"/>
                <a:gd name="connsiteX6" fmla="*/ 981776 w 12346891"/>
                <a:gd name="connsiteY6" fmla="*/ 148601 h 812606"/>
                <a:gd name="connsiteX7" fmla="*/ 1029982 w 12346891"/>
                <a:gd name="connsiteY7" fmla="*/ 195940 h 812606"/>
                <a:gd name="connsiteX8" fmla="*/ 1034296 w 12346891"/>
                <a:gd name="connsiteY8" fmla="*/ 187316 h 812606"/>
                <a:gd name="connsiteX9" fmla="*/ 1043832 w 12346891"/>
                <a:gd name="connsiteY9" fmla="*/ 204981 h 812606"/>
                <a:gd name="connsiteX10" fmla="*/ 1483661 w 12346891"/>
                <a:gd name="connsiteY10" fmla="*/ 492306 h 812606"/>
                <a:gd name="connsiteX11" fmla="*/ 1749271 w 12346891"/>
                <a:gd name="connsiteY11" fmla="*/ 401519 h 812606"/>
                <a:gd name="connsiteX12" fmla="*/ 1794475 w 12346891"/>
                <a:gd name="connsiteY12" fmla="*/ 363610 h 812606"/>
                <a:gd name="connsiteX13" fmla="*/ 1800052 w 12346891"/>
                <a:gd name="connsiteY13" fmla="*/ 356534 h 812606"/>
                <a:gd name="connsiteX14" fmla="*/ 1834181 w 12346891"/>
                <a:gd name="connsiteY14" fmla="*/ 323696 h 812606"/>
                <a:gd name="connsiteX15" fmla="*/ 1911977 w 12346891"/>
                <a:gd name="connsiteY15" fmla="*/ 258678 h 812606"/>
                <a:gd name="connsiteX16" fmla="*/ 1953255 w 12346891"/>
                <a:gd name="connsiteY16" fmla="*/ 229401 h 812606"/>
                <a:gd name="connsiteX17" fmla="*/ 2226828 w 12346891"/>
                <a:gd name="connsiteY17" fmla="*/ 151996 h 812606"/>
                <a:gd name="connsiteX18" fmla="*/ 2597255 w 12346891"/>
                <a:gd name="connsiteY18" fmla="*/ 300592 h 812606"/>
                <a:gd name="connsiteX19" fmla="*/ 2645461 w 12346891"/>
                <a:gd name="connsiteY19" fmla="*/ 347931 h 812606"/>
                <a:gd name="connsiteX20" fmla="*/ 2649775 w 12346891"/>
                <a:gd name="connsiteY20" fmla="*/ 339308 h 812606"/>
                <a:gd name="connsiteX21" fmla="*/ 2659311 w 12346891"/>
                <a:gd name="connsiteY21" fmla="*/ 356972 h 812606"/>
                <a:gd name="connsiteX22" fmla="*/ 3099140 w 12346891"/>
                <a:gd name="connsiteY22" fmla="*/ 644298 h 812606"/>
                <a:gd name="connsiteX23" fmla="*/ 3522202 w 12346891"/>
                <a:gd name="connsiteY23" fmla="*/ 383865 h 812606"/>
                <a:gd name="connsiteX24" fmla="*/ 3522454 w 12346891"/>
                <a:gd name="connsiteY24" fmla="*/ 383456 h 812606"/>
                <a:gd name="connsiteX25" fmla="*/ 3550732 w 12346891"/>
                <a:gd name="connsiteY25" fmla="*/ 332392 h 812606"/>
                <a:gd name="connsiteX26" fmla="*/ 3581477 w 12346891"/>
                <a:gd name="connsiteY26" fmla="*/ 271321 h 812606"/>
                <a:gd name="connsiteX27" fmla="*/ 3573785 w 12346891"/>
                <a:gd name="connsiteY27" fmla="*/ 296505 h 812606"/>
                <a:gd name="connsiteX28" fmla="*/ 3579895 w 12346891"/>
                <a:gd name="connsiteY28" fmla="*/ 286993 h 812606"/>
                <a:gd name="connsiteX29" fmla="*/ 4071647 w 12346891"/>
                <a:gd name="connsiteY29" fmla="*/ 3 h 812606"/>
                <a:gd name="connsiteX30" fmla="*/ 4442074 w 12346891"/>
                <a:gd name="connsiteY30" fmla="*/ 148599 h 812606"/>
                <a:gd name="connsiteX31" fmla="*/ 4490280 w 12346891"/>
                <a:gd name="connsiteY31" fmla="*/ 195938 h 812606"/>
                <a:gd name="connsiteX32" fmla="*/ 4494594 w 12346891"/>
                <a:gd name="connsiteY32" fmla="*/ 187314 h 812606"/>
                <a:gd name="connsiteX33" fmla="*/ 4504130 w 12346891"/>
                <a:gd name="connsiteY33" fmla="*/ 204979 h 812606"/>
                <a:gd name="connsiteX34" fmla="*/ 4943959 w 12346891"/>
                <a:gd name="connsiteY34" fmla="*/ 492304 h 812606"/>
                <a:gd name="connsiteX35" fmla="*/ 5209569 w 12346891"/>
                <a:gd name="connsiteY35" fmla="*/ 401517 h 812606"/>
                <a:gd name="connsiteX36" fmla="*/ 5254773 w 12346891"/>
                <a:gd name="connsiteY36" fmla="*/ 363608 h 812606"/>
                <a:gd name="connsiteX37" fmla="*/ 5260350 w 12346891"/>
                <a:gd name="connsiteY37" fmla="*/ 356532 h 812606"/>
                <a:gd name="connsiteX38" fmla="*/ 5294479 w 12346891"/>
                <a:gd name="connsiteY38" fmla="*/ 323694 h 812606"/>
                <a:gd name="connsiteX39" fmla="*/ 5319551 w 12346891"/>
                <a:gd name="connsiteY39" fmla="*/ 296655 h 812606"/>
                <a:gd name="connsiteX40" fmla="*/ 5408612 w 12346891"/>
                <a:gd name="connsiteY40" fmla="*/ 177228 h 812606"/>
                <a:gd name="connsiteX41" fmla="*/ 5372274 w 12346891"/>
                <a:gd name="connsiteY41" fmla="*/ 258677 h 812606"/>
                <a:gd name="connsiteX42" fmla="*/ 5413553 w 12346891"/>
                <a:gd name="connsiteY42" fmla="*/ 229399 h 812606"/>
                <a:gd name="connsiteX43" fmla="*/ 5687126 w 12346891"/>
                <a:gd name="connsiteY43" fmla="*/ 151994 h 812606"/>
                <a:gd name="connsiteX44" fmla="*/ 6057553 w 12346891"/>
                <a:gd name="connsiteY44" fmla="*/ 300590 h 812606"/>
                <a:gd name="connsiteX45" fmla="*/ 6105759 w 12346891"/>
                <a:gd name="connsiteY45" fmla="*/ 347929 h 812606"/>
                <a:gd name="connsiteX46" fmla="*/ 6110073 w 12346891"/>
                <a:gd name="connsiteY46" fmla="*/ 339306 h 812606"/>
                <a:gd name="connsiteX47" fmla="*/ 6119609 w 12346891"/>
                <a:gd name="connsiteY47" fmla="*/ 356970 h 812606"/>
                <a:gd name="connsiteX48" fmla="*/ 6559437 w 12346891"/>
                <a:gd name="connsiteY48" fmla="*/ 644296 h 812606"/>
                <a:gd name="connsiteX49" fmla="*/ 6982500 w 12346891"/>
                <a:gd name="connsiteY49" fmla="*/ 383863 h 812606"/>
                <a:gd name="connsiteX50" fmla="*/ 6982751 w 12346891"/>
                <a:gd name="connsiteY50" fmla="*/ 383454 h 812606"/>
                <a:gd name="connsiteX51" fmla="*/ 6984244 w 12346891"/>
                <a:gd name="connsiteY51" fmla="*/ 380360 h 812606"/>
                <a:gd name="connsiteX52" fmla="*/ 7011030 w 12346891"/>
                <a:gd name="connsiteY52" fmla="*/ 332390 h 812606"/>
                <a:gd name="connsiteX53" fmla="*/ 7024284 w 12346891"/>
                <a:gd name="connsiteY53" fmla="*/ 311755 h 812606"/>
                <a:gd name="connsiteX54" fmla="*/ 7041775 w 12346891"/>
                <a:gd name="connsiteY54" fmla="*/ 271319 h 812606"/>
                <a:gd name="connsiteX55" fmla="*/ 7034083 w 12346891"/>
                <a:gd name="connsiteY55" fmla="*/ 296503 h 812606"/>
                <a:gd name="connsiteX56" fmla="*/ 7040193 w 12346891"/>
                <a:gd name="connsiteY56" fmla="*/ 286991 h 812606"/>
                <a:gd name="connsiteX57" fmla="*/ 7531945 w 12346891"/>
                <a:gd name="connsiteY57" fmla="*/ 1 h 812606"/>
                <a:gd name="connsiteX58" fmla="*/ 7902372 w 12346891"/>
                <a:gd name="connsiteY58" fmla="*/ 148597 h 812606"/>
                <a:gd name="connsiteX59" fmla="*/ 7950578 w 12346891"/>
                <a:gd name="connsiteY59" fmla="*/ 195936 h 812606"/>
                <a:gd name="connsiteX60" fmla="*/ 7954892 w 12346891"/>
                <a:gd name="connsiteY60" fmla="*/ 187312 h 812606"/>
                <a:gd name="connsiteX61" fmla="*/ 7964428 w 12346891"/>
                <a:gd name="connsiteY61" fmla="*/ 204977 h 812606"/>
                <a:gd name="connsiteX62" fmla="*/ 8404256 w 12346891"/>
                <a:gd name="connsiteY62" fmla="*/ 492302 h 812606"/>
                <a:gd name="connsiteX63" fmla="*/ 8669867 w 12346891"/>
                <a:gd name="connsiteY63" fmla="*/ 401515 h 812606"/>
                <a:gd name="connsiteX64" fmla="*/ 8715074 w 12346891"/>
                <a:gd name="connsiteY64" fmla="*/ 363604 h 812606"/>
                <a:gd name="connsiteX65" fmla="*/ 8720648 w 12346891"/>
                <a:gd name="connsiteY65" fmla="*/ 356531 h 812606"/>
                <a:gd name="connsiteX66" fmla="*/ 8754768 w 12346891"/>
                <a:gd name="connsiteY66" fmla="*/ 323702 h 812606"/>
                <a:gd name="connsiteX67" fmla="*/ 8779849 w 12346891"/>
                <a:gd name="connsiteY67" fmla="*/ 296653 h 812606"/>
                <a:gd name="connsiteX68" fmla="*/ 8869084 w 12346891"/>
                <a:gd name="connsiteY68" fmla="*/ 159809 h 812606"/>
                <a:gd name="connsiteX69" fmla="*/ 8886594 w 12346891"/>
                <a:gd name="connsiteY69" fmla="*/ 119325 h 812606"/>
                <a:gd name="connsiteX70" fmla="*/ 8868910 w 12346891"/>
                <a:gd name="connsiteY70" fmla="*/ 177226 h 812606"/>
                <a:gd name="connsiteX71" fmla="*/ 8832571 w 12346891"/>
                <a:gd name="connsiteY71" fmla="*/ 258676 h 812606"/>
                <a:gd name="connsiteX72" fmla="*/ 8873851 w 12346891"/>
                <a:gd name="connsiteY72" fmla="*/ 229399 h 812606"/>
                <a:gd name="connsiteX73" fmla="*/ 9147424 w 12346891"/>
                <a:gd name="connsiteY73" fmla="*/ 151993 h 812606"/>
                <a:gd name="connsiteX74" fmla="*/ 9517851 w 12346891"/>
                <a:gd name="connsiteY74" fmla="*/ 300589 h 812606"/>
                <a:gd name="connsiteX75" fmla="*/ 9566057 w 12346891"/>
                <a:gd name="connsiteY75" fmla="*/ 347928 h 812606"/>
                <a:gd name="connsiteX76" fmla="*/ 9570371 w 12346891"/>
                <a:gd name="connsiteY76" fmla="*/ 339305 h 812606"/>
                <a:gd name="connsiteX77" fmla="*/ 9579906 w 12346891"/>
                <a:gd name="connsiteY77" fmla="*/ 356969 h 812606"/>
                <a:gd name="connsiteX78" fmla="*/ 10019736 w 12346891"/>
                <a:gd name="connsiteY78" fmla="*/ 644295 h 812606"/>
                <a:gd name="connsiteX79" fmla="*/ 10442798 w 12346891"/>
                <a:gd name="connsiteY79" fmla="*/ 383862 h 812606"/>
                <a:gd name="connsiteX80" fmla="*/ 10443050 w 12346891"/>
                <a:gd name="connsiteY80" fmla="*/ 383453 h 812606"/>
                <a:gd name="connsiteX81" fmla="*/ 10444542 w 12346891"/>
                <a:gd name="connsiteY81" fmla="*/ 380359 h 812606"/>
                <a:gd name="connsiteX82" fmla="*/ 10471328 w 12346891"/>
                <a:gd name="connsiteY82" fmla="*/ 332389 h 812606"/>
                <a:gd name="connsiteX83" fmla="*/ 10484583 w 12346891"/>
                <a:gd name="connsiteY83" fmla="*/ 311754 h 812606"/>
                <a:gd name="connsiteX84" fmla="*/ 10502072 w 12346891"/>
                <a:gd name="connsiteY84" fmla="*/ 271318 h 812606"/>
                <a:gd name="connsiteX85" fmla="*/ 10494381 w 12346891"/>
                <a:gd name="connsiteY85" fmla="*/ 296502 h 812606"/>
                <a:gd name="connsiteX86" fmla="*/ 10500491 w 12346891"/>
                <a:gd name="connsiteY86" fmla="*/ 286990 h 812606"/>
                <a:gd name="connsiteX87" fmla="*/ 10992243 w 12346891"/>
                <a:gd name="connsiteY87" fmla="*/ 0 h 812606"/>
                <a:gd name="connsiteX88" fmla="*/ 11362670 w 12346891"/>
                <a:gd name="connsiteY88" fmla="*/ 148596 h 812606"/>
                <a:gd name="connsiteX89" fmla="*/ 11410876 w 12346891"/>
                <a:gd name="connsiteY89" fmla="*/ 195935 h 812606"/>
                <a:gd name="connsiteX90" fmla="*/ 11415190 w 12346891"/>
                <a:gd name="connsiteY90" fmla="*/ 187311 h 812606"/>
                <a:gd name="connsiteX91" fmla="*/ 11424726 w 12346891"/>
                <a:gd name="connsiteY91" fmla="*/ 204976 h 812606"/>
                <a:gd name="connsiteX92" fmla="*/ 11864555 w 12346891"/>
                <a:gd name="connsiteY92" fmla="*/ 492302 h 812606"/>
                <a:gd name="connsiteX93" fmla="*/ 12329382 w 12346891"/>
                <a:gd name="connsiteY93" fmla="*/ 159808 h 812606"/>
                <a:gd name="connsiteX94" fmla="*/ 12346891 w 12346891"/>
                <a:gd name="connsiteY94" fmla="*/ 119324 h 812606"/>
                <a:gd name="connsiteX95" fmla="*/ 12329208 w 12346891"/>
                <a:gd name="connsiteY95" fmla="*/ 177225 h 812606"/>
                <a:gd name="connsiteX96" fmla="*/ 11735542 w 12346891"/>
                <a:gd name="connsiteY96" fmla="*/ 660610 h 812606"/>
                <a:gd name="connsiteX97" fmla="*/ 11365115 w 12346891"/>
                <a:gd name="connsiteY97" fmla="*/ 512014 h 812606"/>
                <a:gd name="connsiteX98" fmla="*/ 11316909 w 12346891"/>
                <a:gd name="connsiteY98" fmla="*/ 464675 h 812606"/>
                <a:gd name="connsiteX99" fmla="*/ 11312594 w 12346891"/>
                <a:gd name="connsiteY99" fmla="*/ 473298 h 812606"/>
                <a:gd name="connsiteX100" fmla="*/ 11303059 w 12346891"/>
                <a:gd name="connsiteY100" fmla="*/ 455634 h 812606"/>
                <a:gd name="connsiteX101" fmla="*/ 10863230 w 12346891"/>
                <a:gd name="connsiteY101" fmla="*/ 168308 h 812606"/>
                <a:gd name="connsiteX102" fmla="*/ 10440168 w 12346891"/>
                <a:gd name="connsiteY102" fmla="*/ 428741 h 812606"/>
                <a:gd name="connsiteX103" fmla="*/ 10439916 w 12346891"/>
                <a:gd name="connsiteY103" fmla="*/ 429150 h 812606"/>
                <a:gd name="connsiteX104" fmla="*/ 10438424 w 12346891"/>
                <a:gd name="connsiteY104" fmla="*/ 432244 h 812606"/>
                <a:gd name="connsiteX105" fmla="*/ 10411637 w 12346891"/>
                <a:gd name="connsiteY105" fmla="*/ 480214 h 812606"/>
                <a:gd name="connsiteX106" fmla="*/ 10398383 w 12346891"/>
                <a:gd name="connsiteY106" fmla="*/ 500849 h 812606"/>
                <a:gd name="connsiteX107" fmla="*/ 10380893 w 12346891"/>
                <a:gd name="connsiteY107" fmla="*/ 541285 h 812606"/>
                <a:gd name="connsiteX108" fmla="*/ 10388584 w 12346891"/>
                <a:gd name="connsiteY108" fmla="*/ 516101 h 812606"/>
                <a:gd name="connsiteX109" fmla="*/ 10382475 w 12346891"/>
                <a:gd name="connsiteY109" fmla="*/ 525613 h 812606"/>
                <a:gd name="connsiteX110" fmla="*/ 9890722 w 12346891"/>
                <a:gd name="connsiteY110" fmla="*/ 812603 h 812606"/>
                <a:gd name="connsiteX111" fmla="*/ 9520295 w 12346891"/>
                <a:gd name="connsiteY111" fmla="*/ 664007 h 812606"/>
                <a:gd name="connsiteX112" fmla="*/ 9472089 w 12346891"/>
                <a:gd name="connsiteY112" fmla="*/ 616668 h 812606"/>
                <a:gd name="connsiteX113" fmla="*/ 9467775 w 12346891"/>
                <a:gd name="connsiteY113" fmla="*/ 625292 h 812606"/>
                <a:gd name="connsiteX114" fmla="*/ 9458240 w 12346891"/>
                <a:gd name="connsiteY114" fmla="*/ 607627 h 812606"/>
                <a:gd name="connsiteX115" fmla="*/ 9018411 w 12346891"/>
                <a:gd name="connsiteY115" fmla="*/ 320302 h 812606"/>
                <a:gd name="connsiteX116" fmla="*/ 8752800 w 12346891"/>
                <a:gd name="connsiteY116" fmla="*/ 411089 h 812606"/>
                <a:gd name="connsiteX117" fmla="*/ 8707593 w 12346891"/>
                <a:gd name="connsiteY117" fmla="*/ 449000 h 812606"/>
                <a:gd name="connsiteX118" fmla="*/ 8702020 w 12346891"/>
                <a:gd name="connsiteY118" fmla="*/ 456073 h 812606"/>
                <a:gd name="connsiteX119" fmla="*/ 8667899 w 12346891"/>
                <a:gd name="connsiteY119" fmla="*/ 488902 h 812606"/>
                <a:gd name="connsiteX120" fmla="*/ 8642818 w 12346891"/>
                <a:gd name="connsiteY120" fmla="*/ 515951 h 812606"/>
                <a:gd name="connsiteX121" fmla="*/ 8553583 w 12346891"/>
                <a:gd name="connsiteY121" fmla="*/ 652795 h 812606"/>
                <a:gd name="connsiteX122" fmla="*/ 8536073 w 12346891"/>
                <a:gd name="connsiteY122" fmla="*/ 693279 h 812606"/>
                <a:gd name="connsiteX123" fmla="*/ 8553757 w 12346891"/>
                <a:gd name="connsiteY123" fmla="*/ 635378 h 812606"/>
                <a:gd name="connsiteX124" fmla="*/ 8590096 w 12346891"/>
                <a:gd name="connsiteY124" fmla="*/ 553928 h 812606"/>
                <a:gd name="connsiteX125" fmla="*/ 8548816 w 12346891"/>
                <a:gd name="connsiteY125" fmla="*/ 583206 h 812606"/>
                <a:gd name="connsiteX126" fmla="*/ 8275244 w 12346891"/>
                <a:gd name="connsiteY126" fmla="*/ 660611 h 812606"/>
                <a:gd name="connsiteX127" fmla="*/ 7904817 w 12346891"/>
                <a:gd name="connsiteY127" fmla="*/ 512015 h 812606"/>
                <a:gd name="connsiteX128" fmla="*/ 7856610 w 12346891"/>
                <a:gd name="connsiteY128" fmla="*/ 464676 h 812606"/>
                <a:gd name="connsiteX129" fmla="*/ 7852297 w 12346891"/>
                <a:gd name="connsiteY129" fmla="*/ 473299 h 812606"/>
                <a:gd name="connsiteX130" fmla="*/ 7842761 w 12346891"/>
                <a:gd name="connsiteY130" fmla="*/ 455635 h 812606"/>
                <a:gd name="connsiteX131" fmla="*/ 7402931 w 12346891"/>
                <a:gd name="connsiteY131" fmla="*/ 168309 h 812606"/>
                <a:gd name="connsiteX132" fmla="*/ 6979869 w 12346891"/>
                <a:gd name="connsiteY132" fmla="*/ 428742 h 812606"/>
                <a:gd name="connsiteX133" fmla="*/ 6979618 w 12346891"/>
                <a:gd name="connsiteY133" fmla="*/ 429151 h 812606"/>
                <a:gd name="connsiteX134" fmla="*/ 6978126 w 12346891"/>
                <a:gd name="connsiteY134" fmla="*/ 432245 h 812606"/>
                <a:gd name="connsiteX135" fmla="*/ 6951340 w 12346891"/>
                <a:gd name="connsiteY135" fmla="*/ 480215 h 812606"/>
                <a:gd name="connsiteX136" fmla="*/ 6938084 w 12346891"/>
                <a:gd name="connsiteY136" fmla="*/ 500850 h 812606"/>
                <a:gd name="connsiteX137" fmla="*/ 6920595 w 12346891"/>
                <a:gd name="connsiteY137" fmla="*/ 541286 h 812606"/>
                <a:gd name="connsiteX138" fmla="*/ 6928286 w 12346891"/>
                <a:gd name="connsiteY138" fmla="*/ 516102 h 812606"/>
                <a:gd name="connsiteX139" fmla="*/ 6922176 w 12346891"/>
                <a:gd name="connsiteY139" fmla="*/ 525614 h 812606"/>
                <a:gd name="connsiteX140" fmla="*/ 6430425 w 12346891"/>
                <a:gd name="connsiteY140" fmla="*/ 812604 h 812606"/>
                <a:gd name="connsiteX141" fmla="*/ 6059997 w 12346891"/>
                <a:gd name="connsiteY141" fmla="*/ 664008 h 812606"/>
                <a:gd name="connsiteX142" fmla="*/ 6011791 w 12346891"/>
                <a:gd name="connsiteY142" fmla="*/ 616669 h 812606"/>
                <a:gd name="connsiteX143" fmla="*/ 6007477 w 12346891"/>
                <a:gd name="connsiteY143" fmla="*/ 625293 h 812606"/>
                <a:gd name="connsiteX144" fmla="*/ 5997942 w 12346891"/>
                <a:gd name="connsiteY144" fmla="*/ 607628 h 812606"/>
                <a:gd name="connsiteX145" fmla="*/ 5558112 w 12346891"/>
                <a:gd name="connsiteY145" fmla="*/ 320302 h 812606"/>
                <a:gd name="connsiteX146" fmla="*/ 5292503 w 12346891"/>
                <a:gd name="connsiteY146" fmla="*/ 411089 h 812606"/>
                <a:gd name="connsiteX147" fmla="*/ 5247298 w 12346891"/>
                <a:gd name="connsiteY147" fmla="*/ 448999 h 812606"/>
                <a:gd name="connsiteX148" fmla="*/ 5241722 w 12346891"/>
                <a:gd name="connsiteY148" fmla="*/ 456075 h 812606"/>
                <a:gd name="connsiteX149" fmla="*/ 5207592 w 12346891"/>
                <a:gd name="connsiteY149" fmla="*/ 488913 h 812606"/>
                <a:gd name="connsiteX150" fmla="*/ 5182520 w 12346891"/>
                <a:gd name="connsiteY150" fmla="*/ 515952 h 812606"/>
                <a:gd name="connsiteX151" fmla="*/ 5129797 w 12346891"/>
                <a:gd name="connsiteY151" fmla="*/ 553930 h 812606"/>
                <a:gd name="connsiteX152" fmla="*/ 5088518 w 12346891"/>
                <a:gd name="connsiteY152" fmla="*/ 583208 h 812606"/>
                <a:gd name="connsiteX153" fmla="*/ 4814946 w 12346891"/>
                <a:gd name="connsiteY153" fmla="*/ 660613 h 812606"/>
                <a:gd name="connsiteX154" fmla="*/ 4444519 w 12346891"/>
                <a:gd name="connsiteY154" fmla="*/ 512017 h 812606"/>
                <a:gd name="connsiteX155" fmla="*/ 4396312 w 12346891"/>
                <a:gd name="connsiteY155" fmla="*/ 464678 h 812606"/>
                <a:gd name="connsiteX156" fmla="*/ 4391999 w 12346891"/>
                <a:gd name="connsiteY156" fmla="*/ 473301 h 812606"/>
                <a:gd name="connsiteX157" fmla="*/ 4382463 w 12346891"/>
                <a:gd name="connsiteY157" fmla="*/ 455637 h 812606"/>
                <a:gd name="connsiteX158" fmla="*/ 3942634 w 12346891"/>
                <a:gd name="connsiteY158" fmla="*/ 168311 h 812606"/>
                <a:gd name="connsiteX159" fmla="*/ 3519572 w 12346891"/>
                <a:gd name="connsiteY159" fmla="*/ 428744 h 812606"/>
                <a:gd name="connsiteX160" fmla="*/ 3519320 w 12346891"/>
                <a:gd name="connsiteY160" fmla="*/ 429153 h 812606"/>
                <a:gd name="connsiteX161" fmla="*/ 3517828 w 12346891"/>
                <a:gd name="connsiteY161" fmla="*/ 432247 h 812606"/>
                <a:gd name="connsiteX162" fmla="*/ 3491042 w 12346891"/>
                <a:gd name="connsiteY162" fmla="*/ 480217 h 812606"/>
                <a:gd name="connsiteX163" fmla="*/ 3477786 w 12346891"/>
                <a:gd name="connsiteY163" fmla="*/ 500852 h 812606"/>
                <a:gd name="connsiteX164" fmla="*/ 3460297 w 12346891"/>
                <a:gd name="connsiteY164" fmla="*/ 541288 h 812606"/>
                <a:gd name="connsiteX165" fmla="*/ 3467989 w 12346891"/>
                <a:gd name="connsiteY165" fmla="*/ 516104 h 812606"/>
                <a:gd name="connsiteX166" fmla="*/ 3461878 w 12346891"/>
                <a:gd name="connsiteY166" fmla="*/ 525616 h 812606"/>
                <a:gd name="connsiteX167" fmla="*/ 2970127 w 12346891"/>
                <a:gd name="connsiteY167" fmla="*/ 812606 h 812606"/>
                <a:gd name="connsiteX168" fmla="*/ 2599700 w 12346891"/>
                <a:gd name="connsiteY168" fmla="*/ 664010 h 812606"/>
                <a:gd name="connsiteX169" fmla="*/ 2551493 w 12346891"/>
                <a:gd name="connsiteY169" fmla="*/ 616671 h 812606"/>
                <a:gd name="connsiteX170" fmla="*/ 2547180 w 12346891"/>
                <a:gd name="connsiteY170" fmla="*/ 625295 h 812606"/>
                <a:gd name="connsiteX171" fmla="*/ 2537644 w 12346891"/>
                <a:gd name="connsiteY171" fmla="*/ 607630 h 812606"/>
                <a:gd name="connsiteX172" fmla="*/ 2097815 w 12346891"/>
                <a:gd name="connsiteY172" fmla="*/ 320304 h 812606"/>
                <a:gd name="connsiteX173" fmla="*/ 1832205 w 12346891"/>
                <a:gd name="connsiteY173" fmla="*/ 411091 h 812606"/>
                <a:gd name="connsiteX174" fmla="*/ 1722223 w 12346891"/>
                <a:gd name="connsiteY174" fmla="*/ 515954 h 812606"/>
                <a:gd name="connsiteX175" fmla="*/ 1669499 w 12346891"/>
                <a:gd name="connsiteY175" fmla="*/ 553933 h 812606"/>
                <a:gd name="connsiteX176" fmla="*/ 1628221 w 12346891"/>
                <a:gd name="connsiteY176" fmla="*/ 583210 h 812606"/>
                <a:gd name="connsiteX177" fmla="*/ 1354648 w 12346891"/>
                <a:gd name="connsiteY177" fmla="*/ 660615 h 812606"/>
                <a:gd name="connsiteX178" fmla="*/ 984221 w 12346891"/>
                <a:gd name="connsiteY178" fmla="*/ 512019 h 812606"/>
                <a:gd name="connsiteX179" fmla="*/ 936015 w 12346891"/>
                <a:gd name="connsiteY179" fmla="*/ 464680 h 812606"/>
                <a:gd name="connsiteX180" fmla="*/ 931701 w 12346891"/>
                <a:gd name="connsiteY180" fmla="*/ 473303 h 812606"/>
                <a:gd name="connsiteX181" fmla="*/ 922165 w 12346891"/>
                <a:gd name="connsiteY181" fmla="*/ 455639 h 812606"/>
                <a:gd name="connsiteX182" fmla="*/ 482336 w 12346891"/>
                <a:gd name="connsiteY182" fmla="*/ 168313 h 812606"/>
                <a:gd name="connsiteX183" fmla="*/ 59274 w 12346891"/>
                <a:gd name="connsiteY183" fmla="*/ 428746 h 812606"/>
                <a:gd name="connsiteX184" fmla="*/ 59022 w 12346891"/>
                <a:gd name="connsiteY184" fmla="*/ 429155 h 812606"/>
                <a:gd name="connsiteX185" fmla="*/ 30744 w 12346891"/>
                <a:gd name="connsiteY185" fmla="*/ 480219 h 812606"/>
                <a:gd name="connsiteX186" fmla="*/ 17488 w 12346891"/>
                <a:gd name="connsiteY186" fmla="*/ 500854 h 812606"/>
                <a:gd name="connsiteX187" fmla="*/ -1 w 12346891"/>
                <a:gd name="connsiteY187" fmla="*/ 541290 h 812606"/>
                <a:gd name="connsiteX188" fmla="*/ 7691 w 12346891"/>
                <a:gd name="connsiteY188" fmla="*/ 516106 h 812606"/>
                <a:gd name="connsiteX189" fmla="*/ 1580 w 12346891"/>
                <a:gd name="connsiteY189" fmla="*/ 525618 h 812606"/>
                <a:gd name="connsiteX190" fmla="*/ 61904 w 12346891"/>
                <a:gd name="connsiteY190" fmla="*/ 383867 h 812606"/>
                <a:gd name="connsiteX191" fmla="*/ 247792 w 12346891"/>
                <a:gd name="connsiteY191" fmla="*/ 397912 h 812606"/>
                <a:gd name="connsiteX0" fmla="*/ 90436 w 12346893"/>
                <a:gd name="connsiteY0" fmla="*/ 332394 h 812606"/>
                <a:gd name="connsiteX1" fmla="*/ 103691 w 12346893"/>
                <a:gd name="connsiteY1" fmla="*/ 311759 h 812606"/>
                <a:gd name="connsiteX2" fmla="*/ 121181 w 12346893"/>
                <a:gd name="connsiteY2" fmla="*/ 271323 h 812606"/>
                <a:gd name="connsiteX3" fmla="*/ 113489 w 12346893"/>
                <a:gd name="connsiteY3" fmla="*/ 296507 h 812606"/>
                <a:gd name="connsiteX4" fmla="*/ 119599 w 12346893"/>
                <a:gd name="connsiteY4" fmla="*/ 286995 h 812606"/>
                <a:gd name="connsiteX5" fmla="*/ 611351 w 12346893"/>
                <a:gd name="connsiteY5" fmla="*/ 5 h 812606"/>
                <a:gd name="connsiteX6" fmla="*/ 981778 w 12346893"/>
                <a:gd name="connsiteY6" fmla="*/ 148601 h 812606"/>
                <a:gd name="connsiteX7" fmla="*/ 1029984 w 12346893"/>
                <a:gd name="connsiteY7" fmla="*/ 195940 h 812606"/>
                <a:gd name="connsiteX8" fmla="*/ 1034298 w 12346893"/>
                <a:gd name="connsiteY8" fmla="*/ 187316 h 812606"/>
                <a:gd name="connsiteX9" fmla="*/ 1043834 w 12346893"/>
                <a:gd name="connsiteY9" fmla="*/ 204981 h 812606"/>
                <a:gd name="connsiteX10" fmla="*/ 1483663 w 12346893"/>
                <a:gd name="connsiteY10" fmla="*/ 492306 h 812606"/>
                <a:gd name="connsiteX11" fmla="*/ 1749273 w 12346893"/>
                <a:gd name="connsiteY11" fmla="*/ 401519 h 812606"/>
                <a:gd name="connsiteX12" fmla="*/ 1794477 w 12346893"/>
                <a:gd name="connsiteY12" fmla="*/ 363610 h 812606"/>
                <a:gd name="connsiteX13" fmla="*/ 1800054 w 12346893"/>
                <a:gd name="connsiteY13" fmla="*/ 356534 h 812606"/>
                <a:gd name="connsiteX14" fmla="*/ 1911979 w 12346893"/>
                <a:gd name="connsiteY14" fmla="*/ 258678 h 812606"/>
                <a:gd name="connsiteX15" fmla="*/ 1953257 w 12346893"/>
                <a:gd name="connsiteY15" fmla="*/ 229401 h 812606"/>
                <a:gd name="connsiteX16" fmla="*/ 2226830 w 12346893"/>
                <a:gd name="connsiteY16" fmla="*/ 151996 h 812606"/>
                <a:gd name="connsiteX17" fmla="*/ 2597257 w 12346893"/>
                <a:gd name="connsiteY17" fmla="*/ 300592 h 812606"/>
                <a:gd name="connsiteX18" fmla="*/ 2645463 w 12346893"/>
                <a:gd name="connsiteY18" fmla="*/ 347931 h 812606"/>
                <a:gd name="connsiteX19" fmla="*/ 2649777 w 12346893"/>
                <a:gd name="connsiteY19" fmla="*/ 339308 h 812606"/>
                <a:gd name="connsiteX20" fmla="*/ 2659313 w 12346893"/>
                <a:gd name="connsiteY20" fmla="*/ 356972 h 812606"/>
                <a:gd name="connsiteX21" fmla="*/ 3099142 w 12346893"/>
                <a:gd name="connsiteY21" fmla="*/ 644298 h 812606"/>
                <a:gd name="connsiteX22" fmla="*/ 3522204 w 12346893"/>
                <a:gd name="connsiteY22" fmla="*/ 383865 h 812606"/>
                <a:gd name="connsiteX23" fmla="*/ 3522456 w 12346893"/>
                <a:gd name="connsiteY23" fmla="*/ 383456 h 812606"/>
                <a:gd name="connsiteX24" fmla="*/ 3550734 w 12346893"/>
                <a:gd name="connsiteY24" fmla="*/ 332392 h 812606"/>
                <a:gd name="connsiteX25" fmla="*/ 3581479 w 12346893"/>
                <a:gd name="connsiteY25" fmla="*/ 271321 h 812606"/>
                <a:gd name="connsiteX26" fmla="*/ 3573787 w 12346893"/>
                <a:gd name="connsiteY26" fmla="*/ 296505 h 812606"/>
                <a:gd name="connsiteX27" fmla="*/ 3579897 w 12346893"/>
                <a:gd name="connsiteY27" fmla="*/ 286993 h 812606"/>
                <a:gd name="connsiteX28" fmla="*/ 4071649 w 12346893"/>
                <a:gd name="connsiteY28" fmla="*/ 3 h 812606"/>
                <a:gd name="connsiteX29" fmla="*/ 4442076 w 12346893"/>
                <a:gd name="connsiteY29" fmla="*/ 148599 h 812606"/>
                <a:gd name="connsiteX30" fmla="*/ 4490282 w 12346893"/>
                <a:gd name="connsiteY30" fmla="*/ 195938 h 812606"/>
                <a:gd name="connsiteX31" fmla="*/ 4494596 w 12346893"/>
                <a:gd name="connsiteY31" fmla="*/ 187314 h 812606"/>
                <a:gd name="connsiteX32" fmla="*/ 4504132 w 12346893"/>
                <a:gd name="connsiteY32" fmla="*/ 204979 h 812606"/>
                <a:gd name="connsiteX33" fmla="*/ 4943961 w 12346893"/>
                <a:gd name="connsiteY33" fmla="*/ 492304 h 812606"/>
                <a:gd name="connsiteX34" fmla="*/ 5209571 w 12346893"/>
                <a:gd name="connsiteY34" fmla="*/ 401517 h 812606"/>
                <a:gd name="connsiteX35" fmla="*/ 5254775 w 12346893"/>
                <a:gd name="connsiteY35" fmla="*/ 363608 h 812606"/>
                <a:gd name="connsiteX36" fmla="*/ 5260352 w 12346893"/>
                <a:gd name="connsiteY36" fmla="*/ 356532 h 812606"/>
                <a:gd name="connsiteX37" fmla="*/ 5294481 w 12346893"/>
                <a:gd name="connsiteY37" fmla="*/ 323694 h 812606"/>
                <a:gd name="connsiteX38" fmla="*/ 5319553 w 12346893"/>
                <a:gd name="connsiteY38" fmla="*/ 296655 h 812606"/>
                <a:gd name="connsiteX39" fmla="*/ 5408614 w 12346893"/>
                <a:gd name="connsiteY39" fmla="*/ 177228 h 812606"/>
                <a:gd name="connsiteX40" fmla="*/ 5372276 w 12346893"/>
                <a:gd name="connsiteY40" fmla="*/ 258677 h 812606"/>
                <a:gd name="connsiteX41" fmla="*/ 5413555 w 12346893"/>
                <a:gd name="connsiteY41" fmla="*/ 229399 h 812606"/>
                <a:gd name="connsiteX42" fmla="*/ 5687128 w 12346893"/>
                <a:gd name="connsiteY42" fmla="*/ 151994 h 812606"/>
                <a:gd name="connsiteX43" fmla="*/ 6057555 w 12346893"/>
                <a:gd name="connsiteY43" fmla="*/ 300590 h 812606"/>
                <a:gd name="connsiteX44" fmla="*/ 6105761 w 12346893"/>
                <a:gd name="connsiteY44" fmla="*/ 347929 h 812606"/>
                <a:gd name="connsiteX45" fmla="*/ 6110075 w 12346893"/>
                <a:gd name="connsiteY45" fmla="*/ 339306 h 812606"/>
                <a:gd name="connsiteX46" fmla="*/ 6119611 w 12346893"/>
                <a:gd name="connsiteY46" fmla="*/ 356970 h 812606"/>
                <a:gd name="connsiteX47" fmla="*/ 6559439 w 12346893"/>
                <a:gd name="connsiteY47" fmla="*/ 644296 h 812606"/>
                <a:gd name="connsiteX48" fmla="*/ 6982502 w 12346893"/>
                <a:gd name="connsiteY48" fmla="*/ 383863 h 812606"/>
                <a:gd name="connsiteX49" fmla="*/ 6982753 w 12346893"/>
                <a:gd name="connsiteY49" fmla="*/ 383454 h 812606"/>
                <a:gd name="connsiteX50" fmla="*/ 6984246 w 12346893"/>
                <a:gd name="connsiteY50" fmla="*/ 380360 h 812606"/>
                <a:gd name="connsiteX51" fmla="*/ 7011032 w 12346893"/>
                <a:gd name="connsiteY51" fmla="*/ 332390 h 812606"/>
                <a:gd name="connsiteX52" fmla="*/ 7024286 w 12346893"/>
                <a:gd name="connsiteY52" fmla="*/ 311755 h 812606"/>
                <a:gd name="connsiteX53" fmla="*/ 7041777 w 12346893"/>
                <a:gd name="connsiteY53" fmla="*/ 271319 h 812606"/>
                <a:gd name="connsiteX54" fmla="*/ 7034085 w 12346893"/>
                <a:gd name="connsiteY54" fmla="*/ 296503 h 812606"/>
                <a:gd name="connsiteX55" fmla="*/ 7040195 w 12346893"/>
                <a:gd name="connsiteY55" fmla="*/ 286991 h 812606"/>
                <a:gd name="connsiteX56" fmla="*/ 7531947 w 12346893"/>
                <a:gd name="connsiteY56" fmla="*/ 1 h 812606"/>
                <a:gd name="connsiteX57" fmla="*/ 7902374 w 12346893"/>
                <a:gd name="connsiteY57" fmla="*/ 148597 h 812606"/>
                <a:gd name="connsiteX58" fmla="*/ 7950580 w 12346893"/>
                <a:gd name="connsiteY58" fmla="*/ 195936 h 812606"/>
                <a:gd name="connsiteX59" fmla="*/ 7954894 w 12346893"/>
                <a:gd name="connsiteY59" fmla="*/ 187312 h 812606"/>
                <a:gd name="connsiteX60" fmla="*/ 7964430 w 12346893"/>
                <a:gd name="connsiteY60" fmla="*/ 204977 h 812606"/>
                <a:gd name="connsiteX61" fmla="*/ 8404258 w 12346893"/>
                <a:gd name="connsiteY61" fmla="*/ 492302 h 812606"/>
                <a:gd name="connsiteX62" fmla="*/ 8669869 w 12346893"/>
                <a:gd name="connsiteY62" fmla="*/ 401515 h 812606"/>
                <a:gd name="connsiteX63" fmla="*/ 8715076 w 12346893"/>
                <a:gd name="connsiteY63" fmla="*/ 363604 h 812606"/>
                <a:gd name="connsiteX64" fmla="*/ 8720650 w 12346893"/>
                <a:gd name="connsiteY64" fmla="*/ 356531 h 812606"/>
                <a:gd name="connsiteX65" fmla="*/ 8754770 w 12346893"/>
                <a:gd name="connsiteY65" fmla="*/ 323702 h 812606"/>
                <a:gd name="connsiteX66" fmla="*/ 8779851 w 12346893"/>
                <a:gd name="connsiteY66" fmla="*/ 296653 h 812606"/>
                <a:gd name="connsiteX67" fmla="*/ 8869086 w 12346893"/>
                <a:gd name="connsiteY67" fmla="*/ 159809 h 812606"/>
                <a:gd name="connsiteX68" fmla="*/ 8886596 w 12346893"/>
                <a:gd name="connsiteY68" fmla="*/ 119325 h 812606"/>
                <a:gd name="connsiteX69" fmla="*/ 8868912 w 12346893"/>
                <a:gd name="connsiteY69" fmla="*/ 177226 h 812606"/>
                <a:gd name="connsiteX70" fmla="*/ 8832573 w 12346893"/>
                <a:gd name="connsiteY70" fmla="*/ 258676 h 812606"/>
                <a:gd name="connsiteX71" fmla="*/ 8873853 w 12346893"/>
                <a:gd name="connsiteY71" fmla="*/ 229399 h 812606"/>
                <a:gd name="connsiteX72" fmla="*/ 9147426 w 12346893"/>
                <a:gd name="connsiteY72" fmla="*/ 151993 h 812606"/>
                <a:gd name="connsiteX73" fmla="*/ 9517853 w 12346893"/>
                <a:gd name="connsiteY73" fmla="*/ 300589 h 812606"/>
                <a:gd name="connsiteX74" fmla="*/ 9566059 w 12346893"/>
                <a:gd name="connsiteY74" fmla="*/ 347928 h 812606"/>
                <a:gd name="connsiteX75" fmla="*/ 9570373 w 12346893"/>
                <a:gd name="connsiteY75" fmla="*/ 339305 h 812606"/>
                <a:gd name="connsiteX76" fmla="*/ 9579908 w 12346893"/>
                <a:gd name="connsiteY76" fmla="*/ 356969 h 812606"/>
                <a:gd name="connsiteX77" fmla="*/ 10019738 w 12346893"/>
                <a:gd name="connsiteY77" fmla="*/ 644295 h 812606"/>
                <a:gd name="connsiteX78" fmla="*/ 10442800 w 12346893"/>
                <a:gd name="connsiteY78" fmla="*/ 383862 h 812606"/>
                <a:gd name="connsiteX79" fmla="*/ 10443052 w 12346893"/>
                <a:gd name="connsiteY79" fmla="*/ 383453 h 812606"/>
                <a:gd name="connsiteX80" fmla="*/ 10444544 w 12346893"/>
                <a:gd name="connsiteY80" fmla="*/ 380359 h 812606"/>
                <a:gd name="connsiteX81" fmla="*/ 10471330 w 12346893"/>
                <a:gd name="connsiteY81" fmla="*/ 332389 h 812606"/>
                <a:gd name="connsiteX82" fmla="*/ 10484585 w 12346893"/>
                <a:gd name="connsiteY82" fmla="*/ 311754 h 812606"/>
                <a:gd name="connsiteX83" fmla="*/ 10502074 w 12346893"/>
                <a:gd name="connsiteY83" fmla="*/ 271318 h 812606"/>
                <a:gd name="connsiteX84" fmla="*/ 10494383 w 12346893"/>
                <a:gd name="connsiteY84" fmla="*/ 296502 h 812606"/>
                <a:gd name="connsiteX85" fmla="*/ 10500493 w 12346893"/>
                <a:gd name="connsiteY85" fmla="*/ 286990 h 812606"/>
                <a:gd name="connsiteX86" fmla="*/ 10992245 w 12346893"/>
                <a:gd name="connsiteY86" fmla="*/ 0 h 812606"/>
                <a:gd name="connsiteX87" fmla="*/ 11362672 w 12346893"/>
                <a:gd name="connsiteY87" fmla="*/ 148596 h 812606"/>
                <a:gd name="connsiteX88" fmla="*/ 11410878 w 12346893"/>
                <a:gd name="connsiteY88" fmla="*/ 195935 h 812606"/>
                <a:gd name="connsiteX89" fmla="*/ 11415192 w 12346893"/>
                <a:gd name="connsiteY89" fmla="*/ 187311 h 812606"/>
                <a:gd name="connsiteX90" fmla="*/ 11424728 w 12346893"/>
                <a:gd name="connsiteY90" fmla="*/ 204976 h 812606"/>
                <a:gd name="connsiteX91" fmla="*/ 11864557 w 12346893"/>
                <a:gd name="connsiteY91" fmla="*/ 492302 h 812606"/>
                <a:gd name="connsiteX92" fmla="*/ 12329384 w 12346893"/>
                <a:gd name="connsiteY92" fmla="*/ 159808 h 812606"/>
                <a:gd name="connsiteX93" fmla="*/ 12346893 w 12346893"/>
                <a:gd name="connsiteY93" fmla="*/ 119324 h 812606"/>
                <a:gd name="connsiteX94" fmla="*/ 12329210 w 12346893"/>
                <a:gd name="connsiteY94" fmla="*/ 177225 h 812606"/>
                <a:gd name="connsiteX95" fmla="*/ 11735544 w 12346893"/>
                <a:gd name="connsiteY95" fmla="*/ 660610 h 812606"/>
                <a:gd name="connsiteX96" fmla="*/ 11365117 w 12346893"/>
                <a:gd name="connsiteY96" fmla="*/ 512014 h 812606"/>
                <a:gd name="connsiteX97" fmla="*/ 11316911 w 12346893"/>
                <a:gd name="connsiteY97" fmla="*/ 464675 h 812606"/>
                <a:gd name="connsiteX98" fmla="*/ 11312596 w 12346893"/>
                <a:gd name="connsiteY98" fmla="*/ 473298 h 812606"/>
                <a:gd name="connsiteX99" fmla="*/ 11303061 w 12346893"/>
                <a:gd name="connsiteY99" fmla="*/ 455634 h 812606"/>
                <a:gd name="connsiteX100" fmla="*/ 10863232 w 12346893"/>
                <a:gd name="connsiteY100" fmla="*/ 168308 h 812606"/>
                <a:gd name="connsiteX101" fmla="*/ 10440170 w 12346893"/>
                <a:gd name="connsiteY101" fmla="*/ 428741 h 812606"/>
                <a:gd name="connsiteX102" fmla="*/ 10439918 w 12346893"/>
                <a:gd name="connsiteY102" fmla="*/ 429150 h 812606"/>
                <a:gd name="connsiteX103" fmla="*/ 10438426 w 12346893"/>
                <a:gd name="connsiteY103" fmla="*/ 432244 h 812606"/>
                <a:gd name="connsiteX104" fmla="*/ 10411639 w 12346893"/>
                <a:gd name="connsiteY104" fmla="*/ 480214 h 812606"/>
                <a:gd name="connsiteX105" fmla="*/ 10398385 w 12346893"/>
                <a:gd name="connsiteY105" fmla="*/ 500849 h 812606"/>
                <a:gd name="connsiteX106" fmla="*/ 10380895 w 12346893"/>
                <a:gd name="connsiteY106" fmla="*/ 541285 h 812606"/>
                <a:gd name="connsiteX107" fmla="*/ 10388586 w 12346893"/>
                <a:gd name="connsiteY107" fmla="*/ 516101 h 812606"/>
                <a:gd name="connsiteX108" fmla="*/ 10382477 w 12346893"/>
                <a:gd name="connsiteY108" fmla="*/ 525613 h 812606"/>
                <a:gd name="connsiteX109" fmla="*/ 9890724 w 12346893"/>
                <a:gd name="connsiteY109" fmla="*/ 812603 h 812606"/>
                <a:gd name="connsiteX110" fmla="*/ 9520297 w 12346893"/>
                <a:gd name="connsiteY110" fmla="*/ 664007 h 812606"/>
                <a:gd name="connsiteX111" fmla="*/ 9472091 w 12346893"/>
                <a:gd name="connsiteY111" fmla="*/ 616668 h 812606"/>
                <a:gd name="connsiteX112" fmla="*/ 9467777 w 12346893"/>
                <a:gd name="connsiteY112" fmla="*/ 625292 h 812606"/>
                <a:gd name="connsiteX113" fmla="*/ 9458242 w 12346893"/>
                <a:gd name="connsiteY113" fmla="*/ 607627 h 812606"/>
                <a:gd name="connsiteX114" fmla="*/ 9018413 w 12346893"/>
                <a:gd name="connsiteY114" fmla="*/ 320302 h 812606"/>
                <a:gd name="connsiteX115" fmla="*/ 8752802 w 12346893"/>
                <a:gd name="connsiteY115" fmla="*/ 411089 h 812606"/>
                <a:gd name="connsiteX116" fmla="*/ 8707595 w 12346893"/>
                <a:gd name="connsiteY116" fmla="*/ 449000 h 812606"/>
                <a:gd name="connsiteX117" fmla="*/ 8702022 w 12346893"/>
                <a:gd name="connsiteY117" fmla="*/ 456073 h 812606"/>
                <a:gd name="connsiteX118" fmla="*/ 8667901 w 12346893"/>
                <a:gd name="connsiteY118" fmla="*/ 488902 h 812606"/>
                <a:gd name="connsiteX119" fmla="*/ 8642820 w 12346893"/>
                <a:gd name="connsiteY119" fmla="*/ 515951 h 812606"/>
                <a:gd name="connsiteX120" fmla="*/ 8553585 w 12346893"/>
                <a:gd name="connsiteY120" fmla="*/ 652795 h 812606"/>
                <a:gd name="connsiteX121" fmla="*/ 8536075 w 12346893"/>
                <a:gd name="connsiteY121" fmla="*/ 693279 h 812606"/>
                <a:gd name="connsiteX122" fmla="*/ 8553759 w 12346893"/>
                <a:gd name="connsiteY122" fmla="*/ 635378 h 812606"/>
                <a:gd name="connsiteX123" fmla="*/ 8590098 w 12346893"/>
                <a:gd name="connsiteY123" fmla="*/ 553928 h 812606"/>
                <a:gd name="connsiteX124" fmla="*/ 8548818 w 12346893"/>
                <a:gd name="connsiteY124" fmla="*/ 583206 h 812606"/>
                <a:gd name="connsiteX125" fmla="*/ 8275246 w 12346893"/>
                <a:gd name="connsiteY125" fmla="*/ 660611 h 812606"/>
                <a:gd name="connsiteX126" fmla="*/ 7904819 w 12346893"/>
                <a:gd name="connsiteY126" fmla="*/ 512015 h 812606"/>
                <a:gd name="connsiteX127" fmla="*/ 7856612 w 12346893"/>
                <a:gd name="connsiteY127" fmla="*/ 464676 h 812606"/>
                <a:gd name="connsiteX128" fmla="*/ 7852299 w 12346893"/>
                <a:gd name="connsiteY128" fmla="*/ 473299 h 812606"/>
                <a:gd name="connsiteX129" fmla="*/ 7842763 w 12346893"/>
                <a:gd name="connsiteY129" fmla="*/ 455635 h 812606"/>
                <a:gd name="connsiteX130" fmla="*/ 7402933 w 12346893"/>
                <a:gd name="connsiteY130" fmla="*/ 168309 h 812606"/>
                <a:gd name="connsiteX131" fmla="*/ 6979871 w 12346893"/>
                <a:gd name="connsiteY131" fmla="*/ 428742 h 812606"/>
                <a:gd name="connsiteX132" fmla="*/ 6979620 w 12346893"/>
                <a:gd name="connsiteY132" fmla="*/ 429151 h 812606"/>
                <a:gd name="connsiteX133" fmla="*/ 6978128 w 12346893"/>
                <a:gd name="connsiteY133" fmla="*/ 432245 h 812606"/>
                <a:gd name="connsiteX134" fmla="*/ 6951342 w 12346893"/>
                <a:gd name="connsiteY134" fmla="*/ 480215 h 812606"/>
                <a:gd name="connsiteX135" fmla="*/ 6938086 w 12346893"/>
                <a:gd name="connsiteY135" fmla="*/ 500850 h 812606"/>
                <a:gd name="connsiteX136" fmla="*/ 6920597 w 12346893"/>
                <a:gd name="connsiteY136" fmla="*/ 541286 h 812606"/>
                <a:gd name="connsiteX137" fmla="*/ 6928288 w 12346893"/>
                <a:gd name="connsiteY137" fmla="*/ 516102 h 812606"/>
                <a:gd name="connsiteX138" fmla="*/ 6922178 w 12346893"/>
                <a:gd name="connsiteY138" fmla="*/ 525614 h 812606"/>
                <a:gd name="connsiteX139" fmla="*/ 6430427 w 12346893"/>
                <a:gd name="connsiteY139" fmla="*/ 812604 h 812606"/>
                <a:gd name="connsiteX140" fmla="*/ 6059999 w 12346893"/>
                <a:gd name="connsiteY140" fmla="*/ 664008 h 812606"/>
                <a:gd name="connsiteX141" fmla="*/ 6011793 w 12346893"/>
                <a:gd name="connsiteY141" fmla="*/ 616669 h 812606"/>
                <a:gd name="connsiteX142" fmla="*/ 6007479 w 12346893"/>
                <a:gd name="connsiteY142" fmla="*/ 625293 h 812606"/>
                <a:gd name="connsiteX143" fmla="*/ 5997944 w 12346893"/>
                <a:gd name="connsiteY143" fmla="*/ 607628 h 812606"/>
                <a:gd name="connsiteX144" fmla="*/ 5558114 w 12346893"/>
                <a:gd name="connsiteY144" fmla="*/ 320302 h 812606"/>
                <a:gd name="connsiteX145" fmla="*/ 5292505 w 12346893"/>
                <a:gd name="connsiteY145" fmla="*/ 411089 h 812606"/>
                <a:gd name="connsiteX146" fmla="*/ 5247300 w 12346893"/>
                <a:gd name="connsiteY146" fmla="*/ 448999 h 812606"/>
                <a:gd name="connsiteX147" fmla="*/ 5241724 w 12346893"/>
                <a:gd name="connsiteY147" fmla="*/ 456075 h 812606"/>
                <a:gd name="connsiteX148" fmla="*/ 5207594 w 12346893"/>
                <a:gd name="connsiteY148" fmla="*/ 488913 h 812606"/>
                <a:gd name="connsiteX149" fmla="*/ 5182522 w 12346893"/>
                <a:gd name="connsiteY149" fmla="*/ 515952 h 812606"/>
                <a:gd name="connsiteX150" fmla="*/ 5129799 w 12346893"/>
                <a:gd name="connsiteY150" fmla="*/ 553930 h 812606"/>
                <a:gd name="connsiteX151" fmla="*/ 5088520 w 12346893"/>
                <a:gd name="connsiteY151" fmla="*/ 583208 h 812606"/>
                <a:gd name="connsiteX152" fmla="*/ 4814948 w 12346893"/>
                <a:gd name="connsiteY152" fmla="*/ 660613 h 812606"/>
                <a:gd name="connsiteX153" fmla="*/ 4444521 w 12346893"/>
                <a:gd name="connsiteY153" fmla="*/ 512017 h 812606"/>
                <a:gd name="connsiteX154" fmla="*/ 4396314 w 12346893"/>
                <a:gd name="connsiteY154" fmla="*/ 464678 h 812606"/>
                <a:gd name="connsiteX155" fmla="*/ 4392001 w 12346893"/>
                <a:gd name="connsiteY155" fmla="*/ 473301 h 812606"/>
                <a:gd name="connsiteX156" fmla="*/ 4382465 w 12346893"/>
                <a:gd name="connsiteY156" fmla="*/ 455637 h 812606"/>
                <a:gd name="connsiteX157" fmla="*/ 3942636 w 12346893"/>
                <a:gd name="connsiteY157" fmla="*/ 168311 h 812606"/>
                <a:gd name="connsiteX158" fmla="*/ 3519574 w 12346893"/>
                <a:gd name="connsiteY158" fmla="*/ 428744 h 812606"/>
                <a:gd name="connsiteX159" fmla="*/ 3519322 w 12346893"/>
                <a:gd name="connsiteY159" fmla="*/ 429153 h 812606"/>
                <a:gd name="connsiteX160" fmla="*/ 3517830 w 12346893"/>
                <a:gd name="connsiteY160" fmla="*/ 432247 h 812606"/>
                <a:gd name="connsiteX161" fmla="*/ 3491044 w 12346893"/>
                <a:gd name="connsiteY161" fmla="*/ 480217 h 812606"/>
                <a:gd name="connsiteX162" fmla="*/ 3477788 w 12346893"/>
                <a:gd name="connsiteY162" fmla="*/ 500852 h 812606"/>
                <a:gd name="connsiteX163" fmla="*/ 3460299 w 12346893"/>
                <a:gd name="connsiteY163" fmla="*/ 541288 h 812606"/>
                <a:gd name="connsiteX164" fmla="*/ 3467991 w 12346893"/>
                <a:gd name="connsiteY164" fmla="*/ 516104 h 812606"/>
                <a:gd name="connsiteX165" fmla="*/ 3461880 w 12346893"/>
                <a:gd name="connsiteY165" fmla="*/ 525616 h 812606"/>
                <a:gd name="connsiteX166" fmla="*/ 2970129 w 12346893"/>
                <a:gd name="connsiteY166" fmla="*/ 812606 h 812606"/>
                <a:gd name="connsiteX167" fmla="*/ 2599702 w 12346893"/>
                <a:gd name="connsiteY167" fmla="*/ 664010 h 812606"/>
                <a:gd name="connsiteX168" fmla="*/ 2551495 w 12346893"/>
                <a:gd name="connsiteY168" fmla="*/ 616671 h 812606"/>
                <a:gd name="connsiteX169" fmla="*/ 2547182 w 12346893"/>
                <a:gd name="connsiteY169" fmla="*/ 625295 h 812606"/>
                <a:gd name="connsiteX170" fmla="*/ 2537646 w 12346893"/>
                <a:gd name="connsiteY170" fmla="*/ 607630 h 812606"/>
                <a:gd name="connsiteX171" fmla="*/ 2097817 w 12346893"/>
                <a:gd name="connsiteY171" fmla="*/ 320304 h 812606"/>
                <a:gd name="connsiteX172" fmla="*/ 1832207 w 12346893"/>
                <a:gd name="connsiteY172" fmla="*/ 411091 h 812606"/>
                <a:gd name="connsiteX173" fmla="*/ 1722225 w 12346893"/>
                <a:gd name="connsiteY173" fmla="*/ 515954 h 812606"/>
                <a:gd name="connsiteX174" fmla="*/ 1669501 w 12346893"/>
                <a:gd name="connsiteY174" fmla="*/ 553933 h 812606"/>
                <a:gd name="connsiteX175" fmla="*/ 1628223 w 12346893"/>
                <a:gd name="connsiteY175" fmla="*/ 583210 h 812606"/>
                <a:gd name="connsiteX176" fmla="*/ 1354650 w 12346893"/>
                <a:gd name="connsiteY176" fmla="*/ 660615 h 812606"/>
                <a:gd name="connsiteX177" fmla="*/ 984223 w 12346893"/>
                <a:gd name="connsiteY177" fmla="*/ 512019 h 812606"/>
                <a:gd name="connsiteX178" fmla="*/ 936017 w 12346893"/>
                <a:gd name="connsiteY178" fmla="*/ 464680 h 812606"/>
                <a:gd name="connsiteX179" fmla="*/ 931703 w 12346893"/>
                <a:gd name="connsiteY179" fmla="*/ 473303 h 812606"/>
                <a:gd name="connsiteX180" fmla="*/ 922167 w 12346893"/>
                <a:gd name="connsiteY180" fmla="*/ 455639 h 812606"/>
                <a:gd name="connsiteX181" fmla="*/ 482338 w 12346893"/>
                <a:gd name="connsiteY181" fmla="*/ 168313 h 812606"/>
                <a:gd name="connsiteX182" fmla="*/ 59276 w 12346893"/>
                <a:gd name="connsiteY182" fmla="*/ 428746 h 812606"/>
                <a:gd name="connsiteX183" fmla="*/ 59024 w 12346893"/>
                <a:gd name="connsiteY183" fmla="*/ 429155 h 812606"/>
                <a:gd name="connsiteX184" fmla="*/ 30746 w 12346893"/>
                <a:gd name="connsiteY184" fmla="*/ 480219 h 812606"/>
                <a:gd name="connsiteX185" fmla="*/ 17490 w 12346893"/>
                <a:gd name="connsiteY185" fmla="*/ 500854 h 812606"/>
                <a:gd name="connsiteX186" fmla="*/ 1 w 12346893"/>
                <a:gd name="connsiteY186" fmla="*/ 541290 h 812606"/>
                <a:gd name="connsiteX187" fmla="*/ 7693 w 12346893"/>
                <a:gd name="connsiteY187" fmla="*/ 516106 h 812606"/>
                <a:gd name="connsiteX188" fmla="*/ 1582 w 12346893"/>
                <a:gd name="connsiteY188" fmla="*/ 525618 h 812606"/>
                <a:gd name="connsiteX189" fmla="*/ 61906 w 12346893"/>
                <a:gd name="connsiteY189" fmla="*/ 383867 h 812606"/>
                <a:gd name="connsiteX190" fmla="*/ 247794 w 12346893"/>
                <a:gd name="connsiteY190" fmla="*/ 397912 h 812606"/>
                <a:gd name="connsiteX0" fmla="*/ 90434 w 12346891"/>
                <a:gd name="connsiteY0" fmla="*/ 332394 h 812606"/>
                <a:gd name="connsiteX1" fmla="*/ 103689 w 12346891"/>
                <a:gd name="connsiteY1" fmla="*/ 311759 h 812606"/>
                <a:gd name="connsiteX2" fmla="*/ 121179 w 12346891"/>
                <a:gd name="connsiteY2" fmla="*/ 271323 h 812606"/>
                <a:gd name="connsiteX3" fmla="*/ 113487 w 12346891"/>
                <a:gd name="connsiteY3" fmla="*/ 296507 h 812606"/>
                <a:gd name="connsiteX4" fmla="*/ 119597 w 12346891"/>
                <a:gd name="connsiteY4" fmla="*/ 286995 h 812606"/>
                <a:gd name="connsiteX5" fmla="*/ 611349 w 12346891"/>
                <a:gd name="connsiteY5" fmla="*/ 5 h 812606"/>
                <a:gd name="connsiteX6" fmla="*/ 981776 w 12346891"/>
                <a:gd name="connsiteY6" fmla="*/ 148601 h 812606"/>
                <a:gd name="connsiteX7" fmla="*/ 1029982 w 12346891"/>
                <a:gd name="connsiteY7" fmla="*/ 195940 h 812606"/>
                <a:gd name="connsiteX8" fmla="*/ 1034296 w 12346891"/>
                <a:gd name="connsiteY8" fmla="*/ 187316 h 812606"/>
                <a:gd name="connsiteX9" fmla="*/ 1043832 w 12346891"/>
                <a:gd name="connsiteY9" fmla="*/ 204981 h 812606"/>
                <a:gd name="connsiteX10" fmla="*/ 1483661 w 12346891"/>
                <a:gd name="connsiteY10" fmla="*/ 492306 h 812606"/>
                <a:gd name="connsiteX11" fmla="*/ 1749271 w 12346891"/>
                <a:gd name="connsiteY11" fmla="*/ 401519 h 812606"/>
                <a:gd name="connsiteX12" fmla="*/ 1794475 w 12346891"/>
                <a:gd name="connsiteY12" fmla="*/ 363610 h 812606"/>
                <a:gd name="connsiteX13" fmla="*/ 1800052 w 12346891"/>
                <a:gd name="connsiteY13" fmla="*/ 356534 h 812606"/>
                <a:gd name="connsiteX14" fmla="*/ 1911977 w 12346891"/>
                <a:gd name="connsiteY14" fmla="*/ 258678 h 812606"/>
                <a:gd name="connsiteX15" fmla="*/ 1953255 w 12346891"/>
                <a:gd name="connsiteY15" fmla="*/ 229401 h 812606"/>
                <a:gd name="connsiteX16" fmla="*/ 2226828 w 12346891"/>
                <a:gd name="connsiteY16" fmla="*/ 151996 h 812606"/>
                <a:gd name="connsiteX17" fmla="*/ 2597255 w 12346891"/>
                <a:gd name="connsiteY17" fmla="*/ 300592 h 812606"/>
                <a:gd name="connsiteX18" fmla="*/ 2645461 w 12346891"/>
                <a:gd name="connsiteY18" fmla="*/ 347931 h 812606"/>
                <a:gd name="connsiteX19" fmla="*/ 2649775 w 12346891"/>
                <a:gd name="connsiteY19" fmla="*/ 339308 h 812606"/>
                <a:gd name="connsiteX20" fmla="*/ 2659311 w 12346891"/>
                <a:gd name="connsiteY20" fmla="*/ 356972 h 812606"/>
                <a:gd name="connsiteX21" fmla="*/ 3099140 w 12346891"/>
                <a:gd name="connsiteY21" fmla="*/ 644298 h 812606"/>
                <a:gd name="connsiteX22" fmla="*/ 3522202 w 12346891"/>
                <a:gd name="connsiteY22" fmla="*/ 383865 h 812606"/>
                <a:gd name="connsiteX23" fmla="*/ 3522454 w 12346891"/>
                <a:gd name="connsiteY23" fmla="*/ 383456 h 812606"/>
                <a:gd name="connsiteX24" fmla="*/ 3550732 w 12346891"/>
                <a:gd name="connsiteY24" fmla="*/ 332392 h 812606"/>
                <a:gd name="connsiteX25" fmla="*/ 3581477 w 12346891"/>
                <a:gd name="connsiteY25" fmla="*/ 271321 h 812606"/>
                <a:gd name="connsiteX26" fmla="*/ 3573785 w 12346891"/>
                <a:gd name="connsiteY26" fmla="*/ 296505 h 812606"/>
                <a:gd name="connsiteX27" fmla="*/ 3579895 w 12346891"/>
                <a:gd name="connsiteY27" fmla="*/ 286993 h 812606"/>
                <a:gd name="connsiteX28" fmla="*/ 4071647 w 12346891"/>
                <a:gd name="connsiteY28" fmla="*/ 3 h 812606"/>
                <a:gd name="connsiteX29" fmla="*/ 4442074 w 12346891"/>
                <a:gd name="connsiteY29" fmla="*/ 148599 h 812606"/>
                <a:gd name="connsiteX30" fmla="*/ 4490280 w 12346891"/>
                <a:gd name="connsiteY30" fmla="*/ 195938 h 812606"/>
                <a:gd name="connsiteX31" fmla="*/ 4494594 w 12346891"/>
                <a:gd name="connsiteY31" fmla="*/ 187314 h 812606"/>
                <a:gd name="connsiteX32" fmla="*/ 4504130 w 12346891"/>
                <a:gd name="connsiteY32" fmla="*/ 204979 h 812606"/>
                <a:gd name="connsiteX33" fmla="*/ 4943959 w 12346891"/>
                <a:gd name="connsiteY33" fmla="*/ 492304 h 812606"/>
                <a:gd name="connsiteX34" fmla="*/ 5209569 w 12346891"/>
                <a:gd name="connsiteY34" fmla="*/ 401517 h 812606"/>
                <a:gd name="connsiteX35" fmla="*/ 5254773 w 12346891"/>
                <a:gd name="connsiteY35" fmla="*/ 363608 h 812606"/>
                <a:gd name="connsiteX36" fmla="*/ 5260350 w 12346891"/>
                <a:gd name="connsiteY36" fmla="*/ 356532 h 812606"/>
                <a:gd name="connsiteX37" fmla="*/ 5294479 w 12346891"/>
                <a:gd name="connsiteY37" fmla="*/ 323694 h 812606"/>
                <a:gd name="connsiteX38" fmla="*/ 5319551 w 12346891"/>
                <a:gd name="connsiteY38" fmla="*/ 296655 h 812606"/>
                <a:gd name="connsiteX39" fmla="*/ 5408612 w 12346891"/>
                <a:gd name="connsiteY39" fmla="*/ 177228 h 812606"/>
                <a:gd name="connsiteX40" fmla="*/ 5372274 w 12346891"/>
                <a:gd name="connsiteY40" fmla="*/ 258677 h 812606"/>
                <a:gd name="connsiteX41" fmla="*/ 5413553 w 12346891"/>
                <a:gd name="connsiteY41" fmla="*/ 229399 h 812606"/>
                <a:gd name="connsiteX42" fmla="*/ 5687126 w 12346891"/>
                <a:gd name="connsiteY42" fmla="*/ 151994 h 812606"/>
                <a:gd name="connsiteX43" fmla="*/ 6057553 w 12346891"/>
                <a:gd name="connsiteY43" fmla="*/ 300590 h 812606"/>
                <a:gd name="connsiteX44" fmla="*/ 6105759 w 12346891"/>
                <a:gd name="connsiteY44" fmla="*/ 347929 h 812606"/>
                <a:gd name="connsiteX45" fmla="*/ 6110073 w 12346891"/>
                <a:gd name="connsiteY45" fmla="*/ 339306 h 812606"/>
                <a:gd name="connsiteX46" fmla="*/ 6119609 w 12346891"/>
                <a:gd name="connsiteY46" fmla="*/ 356970 h 812606"/>
                <a:gd name="connsiteX47" fmla="*/ 6559437 w 12346891"/>
                <a:gd name="connsiteY47" fmla="*/ 644296 h 812606"/>
                <a:gd name="connsiteX48" fmla="*/ 6982500 w 12346891"/>
                <a:gd name="connsiteY48" fmla="*/ 383863 h 812606"/>
                <a:gd name="connsiteX49" fmla="*/ 6982751 w 12346891"/>
                <a:gd name="connsiteY49" fmla="*/ 383454 h 812606"/>
                <a:gd name="connsiteX50" fmla="*/ 6984244 w 12346891"/>
                <a:gd name="connsiteY50" fmla="*/ 380360 h 812606"/>
                <a:gd name="connsiteX51" fmla="*/ 7011030 w 12346891"/>
                <a:gd name="connsiteY51" fmla="*/ 332390 h 812606"/>
                <a:gd name="connsiteX52" fmla="*/ 7024284 w 12346891"/>
                <a:gd name="connsiteY52" fmla="*/ 311755 h 812606"/>
                <a:gd name="connsiteX53" fmla="*/ 7041775 w 12346891"/>
                <a:gd name="connsiteY53" fmla="*/ 271319 h 812606"/>
                <a:gd name="connsiteX54" fmla="*/ 7034083 w 12346891"/>
                <a:gd name="connsiteY54" fmla="*/ 296503 h 812606"/>
                <a:gd name="connsiteX55" fmla="*/ 7040193 w 12346891"/>
                <a:gd name="connsiteY55" fmla="*/ 286991 h 812606"/>
                <a:gd name="connsiteX56" fmla="*/ 7531945 w 12346891"/>
                <a:gd name="connsiteY56" fmla="*/ 1 h 812606"/>
                <a:gd name="connsiteX57" fmla="*/ 7902372 w 12346891"/>
                <a:gd name="connsiteY57" fmla="*/ 148597 h 812606"/>
                <a:gd name="connsiteX58" fmla="*/ 7950578 w 12346891"/>
                <a:gd name="connsiteY58" fmla="*/ 195936 h 812606"/>
                <a:gd name="connsiteX59" fmla="*/ 7954892 w 12346891"/>
                <a:gd name="connsiteY59" fmla="*/ 187312 h 812606"/>
                <a:gd name="connsiteX60" fmla="*/ 7964428 w 12346891"/>
                <a:gd name="connsiteY60" fmla="*/ 204977 h 812606"/>
                <a:gd name="connsiteX61" fmla="*/ 8404256 w 12346891"/>
                <a:gd name="connsiteY61" fmla="*/ 492302 h 812606"/>
                <a:gd name="connsiteX62" fmla="*/ 8669867 w 12346891"/>
                <a:gd name="connsiteY62" fmla="*/ 401515 h 812606"/>
                <a:gd name="connsiteX63" fmla="*/ 8715074 w 12346891"/>
                <a:gd name="connsiteY63" fmla="*/ 363604 h 812606"/>
                <a:gd name="connsiteX64" fmla="*/ 8720648 w 12346891"/>
                <a:gd name="connsiteY64" fmla="*/ 356531 h 812606"/>
                <a:gd name="connsiteX65" fmla="*/ 8754768 w 12346891"/>
                <a:gd name="connsiteY65" fmla="*/ 323702 h 812606"/>
                <a:gd name="connsiteX66" fmla="*/ 8779849 w 12346891"/>
                <a:gd name="connsiteY66" fmla="*/ 296653 h 812606"/>
                <a:gd name="connsiteX67" fmla="*/ 8869084 w 12346891"/>
                <a:gd name="connsiteY67" fmla="*/ 159809 h 812606"/>
                <a:gd name="connsiteX68" fmla="*/ 8886594 w 12346891"/>
                <a:gd name="connsiteY68" fmla="*/ 119325 h 812606"/>
                <a:gd name="connsiteX69" fmla="*/ 8868910 w 12346891"/>
                <a:gd name="connsiteY69" fmla="*/ 177226 h 812606"/>
                <a:gd name="connsiteX70" fmla="*/ 8832571 w 12346891"/>
                <a:gd name="connsiteY70" fmla="*/ 258676 h 812606"/>
                <a:gd name="connsiteX71" fmla="*/ 8873851 w 12346891"/>
                <a:gd name="connsiteY71" fmla="*/ 229399 h 812606"/>
                <a:gd name="connsiteX72" fmla="*/ 9147424 w 12346891"/>
                <a:gd name="connsiteY72" fmla="*/ 151993 h 812606"/>
                <a:gd name="connsiteX73" fmla="*/ 9517851 w 12346891"/>
                <a:gd name="connsiteY73" fmla="*/ 300589 h 812606"/>
                <a:gd name="connsiteX74" fmla="*/ 9566057 w 12346891"/>
                <a:gd name="connsiteY74" fmla="*/ 347928 h 812606"/>
                <a:gd name="connsiteX75" fmla="*/ 9570371 w 12346891"/>
                <a:gd name="connsiteY75" fmla="*/ 339305 h 812606"/>
                <a:gd name="connsiteX76" fmla="*/ 9579906 w 12346891"/>
                <a:gd name="connsiteY76" fmla="*/ 356969 h 812606"/>
                <a:gd name="connsiteX77" fmla="*/ 10019736 w 12346891"/>
                <a:gd name="connsiteY77" fmla="*/ 644295 h 812606"/>
                <a:gd name="connsiteX78" fmla="*/ 10442798 w 12346891"/>
                <a:gd name="connsiteY78" fmla="*/ 383862 h 812606"/>
                <a:gd name="connsiteX79" fmla="*/ 10443050 w 12346891"/>
                <a:gd name="connsiteY79" fmla="*/ 383453 h 812606"/>
                <a:gd name="connsiteX80" fmla="*/ 10444542 w 12346891"/>
                <a:gd name="connsiteY80" fmla="*/ 380359 h 812606"/>
                <a:gd name="connsiteX81" fmla="*/ 10471328 w 12346891"/>
                <a:gd name="connsiteY81" fmla="*/ 332389 h 812606"/>
                <a:gd name="connsiteX82" fmla="*/ 10484583 w 12346891"/>
                <a:gd name="connsiteY82" fmla="*/ 311754 h 812606"/>
                <a:gd name="connsiteX83" fmla="*/ 10502072 w 12346891"/>
                <a:gd name="connsiteY83" fmla="*/ 271318 h 812606"/>
                <a:gd name="connsiteX84" fmla="*/ 10494381 w 12346891"/>
                <a:gd name="connsiteY84" fmla="*/ 296502 h 812606"/>
                <a:gd name="connsiteX85" fmla="*/ 10500491 w 12346891"/>
                <a:gd name="connsiteY85" fmla="*/ 286990 h 812606"/>
                <a:gd name="connsiteX86" fmla="*/ 10992243 w 12346891"/>
                <a:gd name="connsiteY86" fmla="*/ 0 h 812606"/>
                <a:gd name="connsiteX87" fmla="*/ 11362670 w 12346891"/>
                <a:gd name="connsiteY87" fmla="*/ 148596 h 812606"/>
                <a:gd name="connsiteX88" fmla="*/ 11410876 w 12346891"/>
                <a:gd name="connsiteY88" fmla="*/ 195935 h 812606"/>
                <a:gd name="connsiteX89" fmla="*/ 11415190 w 12346891"/>
                <a:gd name="connsiteY89" fmla="*/ 187311 h 812606"/>
                <a:gd name="connsiteX90" fmla="*/ 11424726 w 12346891"/>
                <a:gd name="connsiteY90" fmla="*/ 204976 h 812606"/>
                <a:gd name="connsiteX91" fmla="*/ 11864555 w 12346891"/>
                <a:gd name="connsiteY91" fmla="*/ 492302 h 812606"/>
                <a:gd name="connsiteX92" fmla="*/ 12329382 w 12346891"/>
                <a:gd name="connsiteY92" fmla="*/ 159808 h 812606"/>
                <a:gd name="connsiteX93" fmla="*/ 12346891 w 12346891"/>
                <a:gd name="connsiteY93" fmla="*/ 119324 h 812606"/>
                <a:gd name="connsiteX94" fmla="*/ 12329208 w 12346891"/>
                <a:gd name="connsiteY94" fmla="*/ 177225 h 812606"/>
                <a:gd name="connsiteX95" fmla="*/ 11735542 w 12346891"/>
                <a:gd name="connsiteY95" fmla="*/ 660610 h 812606"/>
                <a:gd name="connsiteX96" fmla="*/ 11365115 w 12346891"/>
                <a:gd name="connsiteY96" fmla="*/ 512014 h 812606"/>
                <a:gd name="connsiteX97" fmla="*/ 11316909 w 12346891"/>
                <a:gd name="connsiteY97" fmla="*/ 464675 h 812606"/>
                <a:gd name="connsiteX98" fmla="*/ 11312594 w 12346891"/>
                <a:gd name="connsiteY98" fmla="*/ 473298 h 812606"/>
                <a:gd name="connsiteX99" fmla="*/ 11303059 w 12346891"/>
                <a:gd name="connsiteY99" fmla="*/ 455634 h 812606"/>
                <a:gd name="connsiteX100" fmla="*/ 10863230 w 12346891"/>
                <a:gd name="connsiteY100" fmla="*/ 168308 h 812606"/>
                <a:gd name="connsiteX101" fmla="*/ 10440168 w 12346891"/>
                <a:gd name="connsiteY101" fmla="*/ 428741 h 812606"/>
                <a:gd name="connsiteX102" fmla="*/ 10439916 w 12346891"/>
                <a:gd name="connsiteY102" fmla="*/ 429150 h 812606"/>
                <a:gd name="connsiteX103" fmla="*/ 10438424 w 12346891"/>
                <a:gd name="connsiteY103" fmla="*/ 432244 h 812606"/>
                <a:gd name="connsiteX104" fmla="*/ 10411637 w 12346891"/>
                <a:gd name="connsiteY104" fmla="*/ 480214 h 812606"/>
                <a:gd name="connsiteX105" fmla="*/ 10398383 w 12346891"/>
                <a:gd name="connsiteY105" fmla="*/ 500849 h 812606"/>
                <a:gd name="connsiteX106" fmla="*/ 10380893 w 12346891"/>
                <a:gd name="connsiteY106" fmla="*/ 541285 h 812606"/>
                <a:gd name="connsiteX107" fmla="*/ 10388584 w 12346891"/>
                <a:gd name="connsiteY107" fmla="*/ 516101 h 812606"/>
                <a:gd name="connsiteX108" fmla="*/ 10382475 w 12346891"/>
                <a:gd name="connsiteY108" fmla="*/ 525613 h 812606"/>
                <a:gd name="connsiteX109" fmla="*/ 9890722 w 12346891"/>
                <a:gd name="connsiteY109" fmla="*/ 812603 h 812606"/>
                <a:gd name="connsiteX110" fmla="*/ 9520295 w 12346891"/>
                <a:gd name="connsiteY110" fmla="*/ 664007 h 812606"/>
                <a:gd name="connsiteX111" fmla="*/ 9472089 w 12346891"/>
                <a:gd name="connsiteY111" fmla="*/ 616668 h 812606"/>
                <a:gd name="connsiteX112" fmla="*/ 9467775 w 12346891"/>
                <a:gd name="connsiteY112" fmla="*/ 625292 h 812606"/>
                <a:gd name="connsiteX113" fmla="*/ 9458240 w 12346891"/>
                <a:gd name="connsiteY113" fmla="*/ 607627 h 812606"/>
                <a:gd name="connsiteX114" fmla="*/ 9018411 w 12346891"/>
                <a:gd name="connsiteY114" fmla="*/ 320302 h 812606"/>
                <a:gd name="connsiteX115" fmla="*/ 8752800 w 12346891"/>
                <a:gd name="connsiteY115" fmla="*/ 411089 h 812606"/>
                <a:gd name="connsiteX116" fmla="*/ 8707593 w 12346891"/>
                <a:gd name="connsiteY116" fmla="*/ 449000 h 812606"/>
                <a:gd name="connsiteX117" fmla="*/ 8702020 w 12346891"/>
                <a:gd name="connsiteY117" fmla="*/ 456073 h 812606"/>
                <a:gd name="connsiteX118" fmla="*/ 8667899 w 12346891"/>
                <a:gd name="connsiteY118" fmla="*/ 488902 h 812606"/>
                <a:gd name="connsiteX119" fmla="*/ 8642818 w 12346891"/>
                <a:gd name="connsiteY119" fmla="*/ 515951 h 812606"/>
                <a:gd name="connsiteX120" fmla="*/ 8553583 w 12346891"/>
                <a:gd name="connsiteY120" fmla="*/ 652795 h 812606"/>
                <a:gd name="connsiteX121" fmla="*/ 8536073 w 12346891"/>
                <a:gd name="connsiteY121" fmla="*/ 693279 h 812606"/>
                <a:gd name="connsiteX122" fmla="*/ 8553757 w 12346891"/>
                <a:gd name="connsiteY122" fmla="*/ 635378 h 812606"/>
                <a:gd name="connsiteX123" fmla="*/ 8590096 w 12346891"/>
                <a:gd name="connsiteY123" fmla="*/ 553928 h 812606"/>
                <a:gd name="connsiteX124" fmla="*/ 8548816 w 12346891"/>
                <a:gd name="connsiteY124" fmla="*/ 583206 h 812606"/>
                <a:gd name="connsiteX125" fmla="*/ 8275244 w 12346891"/>
                <a:gd name="connsiteY125" fmla="*/ 660611 h 812606"/>
                <a:gd name="connsiteX126" fmla="*/ 7904817 w 12346891"/>
                <a:gd name="connsiteY126" fmla="*/ 512015 h 812606"/>
                <a:gd name="connsiteX127" fmla="*/ 7856610 w 12346891"/>
                <a:gd name="connsiteY127" fmla="*/ 464676 h 812606"/>
                <a:gd name="connsiteX128" fmla="*/ 7852297 w 12346891"/>
                <a:gd name="connsiteY128" fmla="*/ 473299 h 812606"/>
                <a:gd name="connsiteX129" fmla="*/ 7842761 w 12346891"/>
                <a:gd name="connsiteY129" fmla="*/ 455635 h 812606"/>
                <a:gd name="connsiteX130" fmla="*/ 7402931 w 12346891"/>
                <a:gd name="connsiteY130" fmla="*/ 168309 h 812606"/>
                <a:gd name="connsiteX131" fmla="*/ 6979869 w 12346891"/>
                <a:gd name="connsiteY131" fmla="*/ 428742 h 812606"/>
                <a:gd name="connsiteX132" fmla="*/ 6979618 w 12346891"/>
                <a:gd name="connsiteY132" fmla="*/ 429151 h 812606"/>
                <a:gd name="connsiteX133" fmla="*/ 6978126 w 12346891"/>
                <a:gd name="connsiteY133" fmla="*/ 432245 h 812606"/>
                <a:gd name="connsiteX134" fmla="*/ 6951340 w 12346891"/>
                <a:gd name="connsiteY134" fmla="*/ 480215 h 812606"/>
                <a:gd name="connsiteX135" fmla="*/ 6938084 w 12346891"/>
                <a:gd name="connsiteY135" fmla="*/ 500850 h 812606"/>
                <a:gd name="connsiteX136" fmla="*/ 6920595 w 12346891"/>
                <a:gd name="connsiteY136" fmla="*/ 541286 h 812606"/>
                <a:gd name="connsiteX137" fmla="*/ 6928286 w 12346891"/>
                <a:gd name="connsiteY137" fmla="*/ 516102 h 812606"/>
                <a:gd name="connsiteX138" fmla="*/ 6922176 w 12346891"/>
                <a:gd name="connsiteY138" fmla="*/ 525614 h 812606"/>
                <a:gd name="connsiteX139" fmla="*/ 6430425 w 12346891"/>
                <a:gd name="connsiteY139" fmla="*/ 812604 h 812606"/>
                <a:gd name="connsiteX140" fmla="*/ 6059997 w 12346891"/>
                <a:gd name="connsiteY140" fmla="*/ 664008 h 812606"/>
                <a:gd name="connsiteX141" fmla="*/ 6011791 w 12346891"/>
                <a:gd name="connsiteY141" fmla="*/ 616669 h 812606"/>
                <a:gd name="connsiteX142" fmla="*/ 6007477 w 12346891"/>
                <a:gd name="connsiteY142" fmla="*/ 625293 h 812606"/>
                <a:gd name="connsiteX143" fmla="*/ 5997942 w 12346891"/>
                <a:gd name="connsiteY143" fmla="*/ 607628 h 812606"/>
                <a:gd name="connsiteX144" fmla="*/ 5558112 w 12346891"/>
                <a:gd name="connsiteY144" fmla="*/ 320302 h 812606"/>
                <a:gd name="connsiteX145" fmla="*/ 5292503 w 12346891"/>
                <a:gd name="connsiteY145" fmla="*/ 411089 h 812606"/>
                <a:gd name="connsiteX146" fmla="*/ 5247298 w 12346891"/>
                <a:gd name="connsiteY146" fmla="*/ 448999 h 812606"/>
                <a:gd name="connsiteX147" fmla="*/ 5241722 w 12346891"/>
                <a:gd name="connsiteY147" fmla="*/ 456075 h 812606"/>
                <a:gd name="connsiteX148" fmla="*/ 5207592 w 12346891"/>
                <a:gd name="connsiteY148" fmla="*/ 488913 h 812606"/>
                <a:gd name="connsiteX149" fmla="*/ 5182520 w 12346891"/>
                <a:gd name="connsiteY149" fmla="*/ 515952 h 812606"/>
                <a:gd name="connsiteX150" fmla="*/ 5129797 w 12346891"/>
                <a:gd name="connsiteY150" fmla="*/ 553930 h 812606"/>
                <a:gd name="connsiteX151" fmla="*/ 5088518 w 12346891"/>
                <a:gd name="connsiteY151" fmla="*/ 583208 h 812606"/>
                <a:gd name="connsiteX152" fmla="*/ 4814946 w 12346891"/>
                <a:gd name="connsiteY152" fmla="*/ 660613 h 812606"/>
                <a:gd name="connsiteX153" fmla="*/ 4444519 w 12346891"/>
                <a:gd name="connsiteY153" fmla="*/ 512017 h 812606"/>
                <a:gd name="connsiteX154" fmla="*/ 4396312 w 12346891"/>
                <a:gd name="connsiteY154" fmla="*/ 464678 h 812606"/>
                <a:gd name="connsiteX155" fmla="*/ 4391999 w 12346891"/>
                <a:gd name="connsiteY155" fmla="*/ 473301 h 812606"/>
                <a:gd name="connsiteX156" fmla="*/ 4382463 w 12346891"/>
                <a:gd name="connsiteY156" fmla="*/ 455637 h 812606"/>
                <a:gd name="connsiteX157" fmla="*/ 3942634 w 12346891"/>
                <a:gd name="connsiteY157" fmla="*/ 168311 h 812606"/>
                <a:gd name="connsiteX158" fmla="*/ 3519572 w 12346891"/>
                <a:gd name="connsiteY158" fmla="*/ 428744 h 812606"/>
                <a:gd name="connsiteX159" fmla="*/ 3519320 w 12346891"/>
                <a:gd name="connsiteY159" fmla="*/ 429153 h 812606"/>
                <a:gd name="connsiteX160" fmla="*/ 3517828 w 12346891"/>
                <a:gd name="connsiteY160" fmla="*/ 432247 h 812606"/>
                <a:gd name="connsiteX161" fmla="*/ 3491042 w 12346891"/>
                <a:gd name="connsiteY161" fmla="*/ 480217 h 812606"/>
                <a:gd name="connsiteX162" fmla="*/ 3477786 w 12346891"/>
                <a:gd name="connsiteY162" fmla="*/ 500852 h 812606"/>
                <a:gd name="connsiteX163" fmla="*/ 3460297 w 12346891"/>
                <a:gd name="connsiteY163" fmla="*/ 541288 h 812606"/>
                <a:gd name="connsiteX164" fmla="*/ 3467989 w 12346891"/>
                <a:gd name="connsiteY164" fmla="*/ 516104 h 812606"/>
                <a:gd name="connsiteX165" fmla="*/ 3461878 w 12346891"/>
                <a:gd name="connsiteY165" fmla="*/ 525616 h 812606"/>
                <a:gd name="connsiteX166" fmla="*/ 2970127 w 12346891"/>
                <a:gd name="connsiteY166" fmla="*/ 812606 h 812606"/>
                <a:gd name="connsiteX167" fmla="*/ 2599700 w 12346891"/>
                <a:gd name="connsiteY167" fmla="*/ 664010 h 812606"/>
                <a:gd name="connsiteX168" fmla="*/ 2551493 w 12346891"/>
                <a:gd name="connsiteY168" fmla="*/ 616671 h 812606"/>
                <a:gd name="connsiteX169" fmla="*/ 2547180 w 12346891"/>
                <a:gd name="connsiteY169" fmla="*/ 625295 h 812606"/>
                <a:gd name="connsiteX170" fmla="*/ 2537644 w 12346891"/>
                <a:gd name="connsiteY170" fmla="*/ 607630 h 812606"/>
                <a:gd name="connsiteX171" fmla="*/ 2097815 w 12346891"/>
                <a:gd name="connsiteY171" fmla="*/ 320304 h 812606"/>
                <a:gd name="connsiteX172" fmla="*/ 1832205 w 12346891"/>
                <a:gd name="connsiteY172" fmla="*/ 411091 h 812606"/>
                <a:gd name="connsiteX173" fmla="*/ 1722223 w 12346891"/>
                <a:gd name="connsiteY173" fmla="*/ 515954 h 812606"/>
                <a:gd name="connsiteX174" fmla="*/ 1669499 w 12346891"/>
                <a:gd name="connsiteY174" fmla="*/ 553933 h 812606"/>
                <a:gd name="connsiteX175" fmla="*/ 1628221 w 12346891"/>
                <a:gd name="connsiteY175" fmla="*/ 583210 h 812606"/>
                <a:gd name="connsiteX176" fmla="*/ 1354648 w 12346891"/>
                <a:gd name="connsiteY176" fmla="*/ 660615 h 812606"/>
                <a:gd name="connsiteX177" fmla="*/ 984221 w 12346891"/>
                <a:gd name="connsiteY177" fmla="*/ 512019 h 812606"/>
                <a:gd name="connsiteX178" fmla="*/ 936015 w 12346891"/>
                <a:gd name="connsiteY178" fmla="*/ 464680 h 812606"/>
                <a:gd name="connsiteX179" fmla="*/ 931701 w 12346891"/>
                <a:gd name="connsiteY179" fmla="*/ 473303 h 812606"/>
                <a:gd name="connsiteX180" fmla="*/ 922165 w 12346891"/>
                <a:gd name="connsiteY180" fmla="*/ 455639 h 812606"/>
                <a:gd name="connsiteX181" fmla="*/ 482336 w 12346891"/>
                <a:gd name="connsiteY181" fmla="*/ 168313 h 812606"/>
                <a:gd name="connsiteX182" fmla="*/ 59274 w 12346891"/>
                <a:gd name="connsiteY182" fmla="*/ 428746 h 812606"/>
                <a:gd name="connsiteX183" fmla="*/ 59022 w 12346891"/>
                <a:gd name="connsiteY183" fmla="*/ 429155 h 812606"/>
                <a:gd name="connsiteX184" fmla="*/ 30744 w 12346891"/>
                <a:gd name="connsiteY184" fmla="*/ 480219 h 812606"/>
                <a:gd name="connsiteX185" fmla="*/ 17488 w 12346891"/>
                <a:gd name="connsiteY185" fmla="*/ 500854 h 812606"/>
                <a:gd name="connsiteX186" fmla="*/ -1 w 12346891"/>
                <a:gd name="connsiteY186" fmla="*/ 541290 h 812606"/>
                <a:gd name="connsiteX187" fmla="*/ 7691 w 12346891"/>
                <a:gd name="connsiteY187" fmla="*/ 516106 h 812606"/>
                <a:gd name="connsiteX188" fmla="*/ 1580 w 12346891"/>
                <a:gd name="connsiteY188" fmla="*/ 525618 h 812606"/>
                <a:gd name="connsiteX189" fmla="*/ 247792 w 12346891"/>
                <a:gd name="connsiteY189" fmla="*/ 397912 h 812606"/>
                <a:gd name="connsiteX0" fmla="*/ 90436 w 12346893"/>
                <a:gd name="connsiteY0" fmla="*/ 332394 h 812606"/>
                <a:gd name="connsiteX1" fmla="*/ 103691 w 12346893"/>
                <a:gd name="connsiteY1" fmla="*/ 311759 h 812606"/>
                <a:gd name="connsiteX2" fmla="*/ 121181 w 12346893"/>
                <a:gd name="connsiteY2" fmla="*/ 271323 h 812606"/>
                <a:gd name="connsiteX3" fmla="*/ 113489 w 12346893"/>
                <a:gd name="connsiteY3" fmla="*/ 296507 h 812606"/>
                <a:gd name="connsiteX4" fmla="*/ 119599 w 12346893"/>
                <a:gd name="connsiteY4" fmla="*/ 286995 h 812606"/>
                <a:gd name="connsiteX5" fmla="*/ 611351 w 12346893"/>
                <a:gd name="connsiteY5" fmla="*/ 5 h 812606"/>
                <a:gd name="connsiteX6" fmla="*/ 981778 w 12346893"/>
                <a:gd name="connsiteY6" fmla="*/ 148601 h 812606"/>
                <a:gd name="connsiteX7" fmla="*/ 1029984 w 12346893"/>
                <a:gd name="connsiteY7" fmla="*/ 195940 h 812606"/>
                <a:gd name="connsiteX8" fmla="*/ 1034298 w 12346893"/>
                <a:gd name="connsiteY8" fmla="*/ 187316 h 812606"/>
                <a:gd name="connsiteX9" fmla="*/ 1043834 w 12346893"/>
                <a:gd name="connsiteY9" fmla="*/ 204981 h 812606"/>
                <a:gd name="connsiteX10" fmla="*/ 1483663 w 12346893"/>
                <a:gd name="connsiteY10" fmla="*/ 492306 h 812606"/>
                <a:gd name="connsiteX11" fmla="*/ 1749273 w 12346893"/>
                <a:gd name="connsiteY11" fmla="*/ 401519 h 812606"/>
                <a:gd name="connsiteX12" fmla="*/ 1794477 w 12346893"/>
                <a:gd name="connsiteY12" fmla="*/ 363610 h 812606"/>
                <a:gd name="connsiteX13" fmla="*/ 1800054 w 12346893"/>
                <a:gd name="connsiteY13" fmla="*/ 356534 h 812606"/>
                <a:gd name="connsiteX14" fmla="*/ 1911979 w 12346893"/>
                <a:gd name="connsiteY14" fmla="*/ 258678 h 812606"/>
                <a:gd name="connsiteX15" fmla="*/ 1953257 w 12346893"/>
                <a:gd name="connsiteY15" fmla="*/ 229401 h 812606"/>
                <a:gd name="connsiteX16" fmla="*/ 2226830 w 12346893"/>
                <a:gd name="connsiteY16" fmla="*/ 151996 h 812606"/>
                <a:gd name="connsiteX17" fmla="*/ 2597257 w 12346893"/>
                <a:gd name="connsiteY17" fmla="*/ 300592 h 812606"/>
                <a:gd name="connsiteX18" fmla="*/ 2645463 w 12346893"/>
                <a:gd name="connsiteY18" fmla="*/ 347931 h 812606"/>
                <a:gd name="connsiteX19" fmla="*/ 2649777 w 12346893"/>
                <a:gd name="connsiteY19" fmla="*/ 339308 h 812606"/>
                <a:gd name="connsiteX20" fmla="*/ 2659313 w 12346893"/>
                <a:gd name="connsiteY20" fmla="*/ 356972 h 812606"/>
                <a:gd name="connsiteX21" fmla="*/ 3099142 w 12346893"/>
                <a:gd name="connsiteY21" fmla="*/ 644298 h 812606"/>
                <a:gd name="connsiteX22" fmla="*/ 3522204 w 12346893"/>
                <a:gd name="connsiteY22" fmla="*/ 383865 h 812606"/>
                <a:gd name="connsiteX23" fmla="*/ 3522456 w 12346893"/>
                <a:gd name="connsiteY23" fmla="*/ 383456 h 812606"/>
                <a:gd name="connsiteX24" fmla="*/ 3550734 w 12346893"/>
                <a:gd name="connsiteY24" fmla="*/ 332392 h 812606"/>
                <a:gd name="connsiteX25" fmla="*/ 3581479 w 12346893"/>
                <a:gd name="connsiteY25" fmla="*/ 271321 h 812606"/>
                <a:gd name="connsiteX26" fmla="*/ 3573787 w 12346893"/>
                <a:gd name="connsiteY26" fmla="*/ 296505 h 812606"/>
                <a:gd name="connsiteX27" fmla="*/ 3579897 w 12346893"/>
                <a:gd name="connsiteY27" fmla="*/ 286993 h 812606"/>
                <a:gd name="connsiteX28" fmla="*/ 4071649 w 12346893"/>
                <a:gd name="connsiteY28" fmla="*/ 3 h 812606"/>
                <a:gd name="connsiteX29" fmla="*/ 4442076 w 12346893"/>
                <a:gd name="connsiteY29" fmla="*/ 148599 h 812606"/>
                <a:gd name="connsiteX30" fmla="*/ 4490282 w 12346893"/>
                <a:gd name="connsiteY30" fmla="*/ 195938 h 812606"/>
                <a:gd name="connsiteX31" fmla="*/ 4494596 w 12346893"/>
                <a:gd name="connsiteY31" fmla="*/ 187314 h 812606"/>
                <a:gd name="connsiteX32" fmla="*/ 4504132 w 12346893"/>
                <a:gd name="connsiteY32" fmla="*/ 204979 h 812606"/>
                <a:gd name="connsiteX33" fmla="*/ 4943961 w 12346893"/>
                <a:gd name="connsiteY33" fmla="*/ 492304 h 812606"/>
                <a:gd name="connsiteX34" fmla="*/ 5209571 w 12346893"/>
                <a:gd name="connsiteY34" fmla="*/ 401517 h 812606"/>
                <a:gd name="connsiteX35" fmla="*/ 5254775 w 12346893"/>
                <a:gd name="connsiteY35" fmla="*/ 363608 h 812606"/>
                <a:gd name="connsiteX36" fmla="*/ 5260352 w 12346893"/>
                <a:gd name="connsiteY36" fmla="*/ 356532 h 812606"/>
                <a:gd name="connsiteX37" fmla="*/ 5294481 w 12346893"/>
                <a:gd name="connsiteY37" fmla="*/ 323694 h 812606"/>
                <a:gd name="connsiteX38" fmla="*/ 5319553 w 12346893"/>
                <a:gd name="connsiteY38" fmla="*/ 296655 h 812606"/>
                <a:gd name="connsiteX39" fmla="*/ 5408614 w 12346893"/>
                <a:gd name="connsiteY39" fmla="*/ 177228 h 812606"/>
                <a:gd name="connsiteX40" fmla="*/ 5372276 w 12346893"/>
                <a:gd name="connsiteY40" fmla="*/ 258677 h 812606"/>
                <a:gd name="connsiteX41" fmla="*/ 5413555 w 12346893"/>
                <a:gd name="connsiteY41" fmla="*/ 229399 h 812606"/>
                <a:gd name="connsiteX42" fmla="*/ 5687128 w 12346893"/>
                <a:gd name="connsiteY42" fmla="*/ 151994 h 812606"/>
                <a:gd name="connsiteX43" fmla="*/ 6057555 w 12346893"/>
                <a:gd name="connsiteY43" fmla="*/ 300590 h 812606"/>
                <a:gd name="connsiteX44" fmla="*/ 6105761 w 12346893"/>
                <a:gd name="connsiteY44" fmla="*/ 347929 h 812606"/>
                <a:gd name="connsiteX45" fmla="*/ 6110075 w 12346893"/>
                <a:gd name="connsiteY45" fmla="*/ 339306 h 812606"/>
                <a:gd name="connsiteX46" fmla="*/ 6119611 w 12346893"/>
                <a:gd name="connsiteY46" fmla="*/ 356970 h 812606"/>
                <a:gd name="connsiteX47" fmla="*/ 6559439 w 12346893"/>
                <a:gd name="connsiteY47" fmla="*/ 644296 h 812606"/>
                <a:gd name="connsiteX48" fmla="*/ 6982502 w 12346893"/>
                <a:gd name="connsiteY48" fmla="*/ 383863 h 812606"/>
                <a:gd name="connsiteX49" fmla="*/ 6982753 w 12346893"/>
                <a:gd name="connsiteY49" fmla="*/ 383454 h 812606"/>
                <a:gd name="connsiteX50" fmla="*/ 6984246 w 12346893"/>
                <a:gd name="connsiteY50" fmla="*/ 380360 h 812606"/>
                <a:gd name="connsiteX51" fmla="*/ 7011032 w 12346893"/>
                <a:gd name="connsiteY51" fmla="*/ 332390 h 812606"/>
                <a:gd name="connsiteX52" fmla="*/ 7024286 w 12346893"/>
                <a:gd name="connsiteY52" fmla="*/ 311755 h 812606"/>
                <a:gd name="connsiteX53" fmla="*/ 7041777 w 12346893"/>
                <a:gd name="connsiteY53" fmla="*/ 271319 h 812606"/>
                <a:gd name="connsiteX54" fmla="*/ 7034085 w 12346893"/>
                <a:gd name="connsiteY54" fmla="*/ 296503 h 812606"/>
                <a:gd name="connsiteX55" fmla="*/ 7040195 w 12346893"/>
                <a:gd name="connsiteY55" fmla="*/ 286991 h 812606"/>
                <a:gd name="connsiteX56" fmla="*/ 7531947 w 12346893"/>
                <a:gd name="connsiteY56" fmla="*/ 1 h 812606"/>
                <a:gd name="connsiteX57" fmla="*/ 7902374 w 12346893"/>
                <a:gd name="connsiteY57" fmla="*/ 148597 h 812606"/>
                <a:gd name="connsiteX58" fmla="*/ 7950580 w 12346893"/>
                <a:gd name="connsiteY58" fmla="*/ 195936 h 812606"/>
                <a:gd name="connsiteX59" fmla="*/ 7954894 w 12346893"/>
                <a:gd name="connsiteY59" fmla="*/ 187312 h 812606"/>
                <a:gd name="connsiteX60" fmla="*/ 7964430 w 12346893"/>
                <a:gd name="connsiteY60" fmla="*/ 204977 h 812606"/>
                <a:gd name="connsiteX61" fmla="*/ 8404258 w 12346893"/>
                <a:gd name="connsiteY61" fmla="*/ 492302 h 812606"/>
                <a:gd name="connsiteX62" fmla="*/ 8669869 w 12346893"/>
                <a:gd name="connsiteY62" fmla="*/ 401515 h 812606"/>
                <a:gd name="connsiteX63" fmla="*/ 8715076 w 12346893"/>
                <a:gd name="connsiteY63" fmla="*/ 363604 h 812606"/>
                <a:gd name="connsiteX64" fmla="*/ 8720650 w 12346893"/>
                <a:gd name="connsiteY64" fmla="*/ 356531 h 812606"/>
                <a:gd name="connsiteX65" fmla="*/ 8754770 w 12346893"/>
                <a:gd name="connsiteY65" fmla="*/ 323702 h 812606"/>
                <a:gd name="connsiteX66" fmla="*/ 8779851 w 12346893"/>
                <a:gd name="connsiteY66" fmla="*/ 296653 h 812606"/>
                <a:gd name="connsiteX67" fmla="*/ 8869086 w 12346893"/>
                <a:gd name="connsiteY67" fmla="*/ 159809 h 812606"/>
                <a:gd name="connsiteX68" fmla="*/ 8886596 w 12346893"/>
                <a:gd name="connsiteY68" fmla="*/ 119325 h 812606"/>
                <a:gd name="connsiteX69" fmla="*/ 8868912 w 12346893"/>
                <a:gd name="connsiteY69" fmla="*/ 177226 h 812606"/>
                <a:gd name="connsiteX70" fmla="*/ 8832573 w 12346893"/>
                <a:gd name="connsiteY70" fmla="*/ 258676 h 812606"/>
                <a:gd name="connsiteX71" fmla="*/ 8873853 w 12346893"/>
                <a:gd name="connsiteY71" fmla="*/ 229399 h 812606"/>
                <a:gd name="connsiteX72" fmla="*/ 9147426 w 12346893"/>
                <a:gd name="connsiteY72" fmla="*/ 151993 h 812606"/>
                <a:gd name="connsiteX73" fmla="*/ 9517853 w 12346893"/>
                <a:gd name="connsiteY73" fmla="*/ 300589 h 812606"/>
                <a:gd name="connsiteX74" fmla="*/ 9566059 w 12346893"/>
                <a:gd name="connsiteY74" fmla="*/ 347928 h 812606"/>
                <a:gd name="connsiteX75" fmla="*/ 9570373 w 12346893"/>
                <a:gd name="connsiteY75" fmla="*/ 339305 h 812606"/>
                <a:gd name="connsiteX76" fmla="*/ 9579908 w 12346893"/>
                <a:gd name="connsiteY76" fmla="*/ 356969 h 812606"/>
                <a:gd name="connsiteX77" fmla="*/ 10019738 w 12346893"/>
                <a:gd name="connsiteY77" fmla="*/ 644295 h 812606"/>
                <a:gd name="connsiteX78" fmla="*/ 10442800 w 12346893"/>
                <a:gd name="connsiteY78" fmla="*/ 383862 h 812606"/>
                <a:gd name="connsiteX79" fmla="*/ 10443052 w 12346893"/>
                <a:gd name="connsiteY79" fmla="*/ 383453 h 812606"/>
                <a:gd name="connsiteX80" fmla="*/ 10444544 w 12346893"/>
                <a:gd name="connsiteY80" fmla="*/ 380359 h 812606"/>
                <a:gd name="connsiteX81" fmla="*/ 10471330 w 12346893"/>
                <a:gd name="connsiteY81" fmla="*/ 332389 h 812606"/>
                <a:gd name="connsiteX82" fmla="*/ 10484585 w 12346893"/>
                <a:gd name="connsiteY82" fmla="*/ 311754 h 812606"/>
                <a:gd name="connsiteX83" fmla="*/ 10502074 w 12346893"/>
                <a:gd name="connsiteY83" fmla="*/ 271318 h 812606"/>
                <a:gd name="connsiteX84" fmla="*/ 10494383 w 12346893"/>
                <a:gd name="connsiteY84" fmla="*/ 296502 h 812606"/>
                <a:gd name="connsiteX85" fmla="*/ 10500493 w 12346893"/>
                <a:gd name="connsiteY85" fmla="*/ 286990 h 812606"/>
                <a:gd name="connsiteX86" fmla="*/ 10992245 w 12346893"/>
                <a:gd name="connsiteY86" fmla="*/ 0 h 812606"/>
                <a:gd name="connsiteX87" fmla="*/ 11362672 w 12346893"/>
                <a:gd name="connsiteY87" fmla="*/ 148596 h 812606"/>
                <a:gd name="connsiteX88" fmla="*/ 11410878 w 12346893"/>
                <a:gd name="connsiteY88" fmla="*/ 195935 h 812606"/>
                <a:gd name="connsiteX89" fmla="*/ 11415192 w 12346893"/>
                <a:gd name="connsiteY89" fmla="*/ 187311 h 812606"/>
                <a:gd name="connsiteX90" fmla="*/ 11424728 w 12346893"/>
                <a:gd name="connsiteY90" fmla="*/ 204976 h 812606"/>
                <a:gd name="connsiteX91" fmla="*/ 11864557 w 12346893"/>
                <a:gd name="connsiteY91" fmla="*/ 492302 h 812606"/>
                <a:gd name="connsiteX92" fmla="*/ 12329384 w 12346893"/>
                <a:gd name="connsiteY92" fmla="*/ 159808 h 812606"/>
                <a:gd name="connsiteX93" fmla="*/ 12346893 w 12346893"/>
                <a:gd name="connsiteY93" fmla="*/ 119324 h 812606"/>
                <a:gd name="connsiteX94" fmla="*/ 12329210 w 12346893"/>
                <a:gd name="connsiteY94" fmla="*/ 177225 h 812606"/>
                <a:gd name="connsiteX95" fmla="*/ 11735544 w 12346893"/>
                <a:gd name="connsiteY95" fmla="*/ 660610 h 812606"/>
                <a:gd name="connsiteX96" fmla="*/ 11365117 w 12346893"/>
                <a:gd name="connsiteY96" fmla="*/ 512014 h 812606"/>
                <a:gd name="connsiteX97" fmla="*/ 11316911 w 12346893"/>
                <a:gd name="connsiteY97" fmla="*/ 464675 h 812606"/>
                <a:gd name="connsiteX98" fmla="*/ 11312596 w 12346893"/>
                <a:gd name="connsiteY98" fmla="*/ 473298 h 812606"/>
                <a:gd name="connsiteX99" fmla="*/ 11303061 w 12346893"/>
                <a:gd name="connsiteY99" fmla="*/ 455634 h 812606"/>
                <a:gd name="connsiteX100" fmla="*/ 10863232 w 12346893"/>
                <a:gd name="connsiteY100" fmla="*/ 168308 h 812606"/>
                <a:gd name="connsiteX101" fmla="*/ 10440170 w 12346893"/>
                <a:gd name="connsiteY101" fmla="*/ 428741 h 812606"/>
                <a:gd name="connsiteX102" fmla="*/ 10439918 w 12346893"/>
                <a:gd name="connsiteY102" fmla="*/ 429150 h 812606"/>
                <a:gd name="connsiteX103" fmla="*/ 10438426 w 12346893"/>
                <a:gd name="connsiteY103" fmla="*/ 432244 h 812606"/>
                <a:gd name="connsiteX104" fmla="*/ 10411639 w 12346893"/>
                <a:gd name="connsiteY104" fmla="*/ 480214 h 812606"/>
                <a:gd name="connsiteX105" fmla="*/ 10398385 w 12346893"/>
                <a:gd name="connsiteY105" fmla="*/ 500849 h 812606"/>
                <a:gd name="connsiteX106" fmla="*/ 10380895 w 12346893"/>
                <a:gd name="connsiteY106" fmla="*/ 541285 h 812606"/>
                <a:gd name="connsiteX107" fmla="*/ 10388586 w 12346893"/>
                <a:gd name="connsiteY107" fmla="*/ 516101 h 812606"/>
                <a:gd name="connsiteX108" fmla="*/ 10382477 w 12346893"/>
                <a:gd name="connsiteY108" fmla="*/ 525613 h 812606"/>
                <a:gd name="connsiteX109" fmla="*/ 9890724 w 12346893"/>
                <a:gd name="connsiteY109" fmla="*/ 812603 h 812606"/>
                <a:gd name="connsiteX110" fmla="*/ 9520297 w 12346893"/>
                <a:gd name="connsiteY110" fmla="*/ 664007 h 812606"/>
                <a:gd name="connsiteX111" fmla="*/ 9472091 w 12346893"/>
                <a:gd name="connsiteY111" fmla="*/ 616668 h 812606"/>
                <a:gd name="connsiteX112" fmla="*/ 9467777 w 12346893"/>
                <a:gd name="connsiteY112" fmla="*/ 625292 h 812606"/>
                <a:gd name="connsiteX113" fmla="*/ 9458242 w 12346893"/>
                <a:gd name="connsiteY113" fmla="*/ 607627 h 812606"/>
                <a:gd name="connsiteX114" fmla="*/ 9018413 w 12346893"/>
                <a:gd name="connsiteY114" fmla="*/ 320302 h 812606"/>
                <a:gd name="connsiteX115" fmla="*/ 8752802 w 12346893"/>
                <a:gd name="connsiteY115" fmla="*/ 411089 h 812606"/>
                <a:gd name="connsiteX116" fmla="*/ 8707595 w 12346893"/>
                <a:gd name="connsiteY116" fmla="*/ 449000 h 812606"/>
                <a:gd name="connsiteX117" fmla="*/ 8702022 w 12346893"/>
                <a:gd name="connsiteY117" fmla="*/ 456073 h 812606"/>
                <a:gd name="connsiteX118" fmla="*/ 8667901 w 12346893"/>
                <a:gd name="connsiteY118" fmla="*/ 488902 h 812606"/>
                <a:gd name="connsiteX119" fmla="*/ 8642820 w 12346893"/>
                <a:gd name="connsiteY119" fmla="*/ 515951 h 812606"/>
                <a:gd name="connsiteX120" fmla="*/ 8553585 w 12346893"/>
                <a:gd name="connsiteY120" fmla="*/ 652795 h 812606"/>
                <a:gd name="connsiteX121" fmla="*/ 8536075 w 12346893"/>
                <a:gd name="connsiteY121" fmla="*/ 693279 h 812606"/>
                <a:gd name="connsiteX122" fmla="*/ 8553759 w 12346893"/>
                <a:gd name="connsiteY122" fmla="*/ 635378 h 812606"/>
                <a:gd name="connsiteX123" fmla="*/ 8590098 w 12346893"/>
                <a:gd name="connsiteY123" fmla="*/ 553928 h 812606"/>
                <a:gd name="connsiteX124" fmla="*/ 8548818 w 12346893"/>
                <a:gd name="connsiteY124" fmla="*/ 583206 h 812606"/>
                <a:gd name="connsiteX125" fmla="*/ 8275246 w 12346893"/>
                <a:gd name="connsiteY125" fmla="*/ 660611 h 812606"/>
                <a:gd name="connsiteX126" fmla="*/ 7904819 w 12346893"/>
                <a:gd name="connsiteY126" fmla="*/ 512015 h 812606"/>
                <a:gd name="connsiteX127" fmla="*/ 7856612 w 12346893"/>
                <a:gd name="connsiteY127" fmla="*/ 464676 h 812606"/>
                <a:gd name="connsiteX128" fmla="*/ 7852299 w 12346893"/>
                <a:gd name="connsiteY128" fmla="*/ 473299 h 812606"/>
                <a:gd name="connsiteX129" fmla="*/ 7842763 w 12346893"/>
                <a:gd name="connsiteY129" fmla="*/ 455635 h 812606"/>
                <a:gd name="connsiteX130" fmla="*/ 7402933 w 12346893"/>
                <a:gd name="connsiteY130" fmla="*/ 168309 h 812606"/>
                <a:gd name="connsiteX131" fmla="*/ 6979871 w 12346893"/>
                <a:gd name="connsiteY131" fmla="*/ 428742 h 812606"/>
                <a:gd name="connsiteX132" fmla="*/ 6979620 w 12346893"/>
                <a:gd name="connsiteY132" fmla="*/ 429151 h 812606"/>
                <a:gd name="connsiteX133" fmla="*/ 6978128 w 12346893"/>
                <a:gd name="connsiteY133" fmla="*/ 432245 h 812606"/>
                <a:gd name="connsiteX134" fmla="*/ 6951342 w 12346893"/>
                <a:gd name="connsiteY134" fmla="*/ 480215 h 812606"/>
                <a:gd name="connsiteX135" fmla="*/ 6938086 w 12346893"/>
                <a:gd name="connsiteY135" fmla="*/ 500850 h 812606"/>
                <a:gd name="connsiteX136" fmla="*/ 6920597 w 12346893"/>
                <a:gd name="connsiteY136" fmla="*/ 541286 h 812606"/>
                <a:gd name="connsiteX137" fmla="*/ 6928288 w 12346893"/>
                <a:gd name="connsiteY137" fmla="*/ 516102 h 812606"/>
                <a:gd name="connsiteX138" fmla="*/ 6922178 w 12346893"/>
                <a:gd name="connsiteY138" fmla="*/ 525614 h 812606"/>
                <a:gd name="connsiteX139" fmla="*/ 6430427 w 12346893"/>
                <a:gd name="connsiteY139" fmla="*/ 812604 h 812606"/>
                <a:gd name="connsiteX140" fmla="*/ 6059999 w 12346893"/>
                <a:gd name="connsiteY140" fmla="*/ 664008 h 812606"/>
                <a:gd name="connsiteX141" fmla="*/ 6011793 w 12346893"/>
                <a:gd name="connsiteY141" fmla="*/ 616669 h 812606"/>
                <a:gd name="connsiteX142" fmla="*/ 6007479 w 12346893"/>
                <a:gd name="connsiteY142" fmla="*/ 625293 h 812606"/>
                <a:gd name="connsiteX143" fmla="*/ 5997944 w 12346893"/>
                <a:gd name="connsiteY143" fmla="*/ 607628 h 812606"/>
                <a:gd name="connsiteX144" fmla="*/ 5558114 w 12346893"/>
                <a:gd name="connsiteY144" fmla="*/ 320302 h 812606"/>
                <a:gd name="connsiteX145" fmla="*/ 5292505 w 12346893"/>
                <a:gd name="connsiteY145" fmla="*/ 411089 h 812606"/>
                <a:gd name="connsiteX146" fmla="*/ 5247300 w 12346893"/>
                <a:gd name="connsiteY146" fmla="*/ 448999 h 812606"/>
                <a:gd name="connsiteX147" fmla="*/ 5241724 w 12346893"/>
                <a:gd name="connsiteY147" fmla="*/ 456075 h 812606"/>
                <a:gd name="connsiteX148" fmla="*/ 5207594 w 12346893"/>
                <a:gd name="connsiteY148" fmla="*/ 488913 h 812606"/>
                <a:gd name="connsiteX149" fmla="*/ 5182522 w 12346893"/>
                <a:gd name="connsiteY149" fmla="*/ 515952 h 812606"/>
                <a:gd name="connsiteX150" fmla="*/ 5129799 w 12346893"/>
                <a:gd name="connsiteY150" fmla="*/ 553930 h 812606"/>
                <a:gd name="connsiteX151" fmla="*/ 5088520 w 12346893"/>
                <a:gd name="connsiteY151" fmla="*/ 583208 h 812606"/>
                <a:gd name="connsiteX152" fmla="*/ 4814948 w 12346893"/>
                <a:gd name="connsiteY152" fmla="*/ 660613 h 812606"/>
                <a:gd name="connsiteX153" fmla="*/ 4444521 w 12346893"/>
                <a:gd name="connsiteY153" fmla="*/ 512017 h 812606"/>
                <a:gd name="connsiteX154" fmla="*/ 4396314 w 12346893"/>
                <a:gd name="connsiteY154" fmla="*/ 464678 h 812606"/>
                <a:gd name="connsiteX155" fmla="*/ 4392001 w 12346893"/>
                <a:gd name="connsiteY155" fmla="*/ 473301 h 812606"/>
                <a:gd name="connsiteX156" fmla="*/ 4382465 w 12346893"/>
                <a:gd name="connsiteY156" fmla="*/ 455637 h 812606"/>
                <a:gd name="connsiteX157" fmla="*/ 3942636 w 12346893"/>
                <a:gd name="connsiteY157" fmla="*/ 168311 h 812606"/>
                <a:gd name="connsiteX158" fmla="*/ 3519574 w 12346893"/>
                <a:gd name="connsiteY158" fmla="*/ 428744 h 812606"/>
                <a:gd name="connsiteX159" fmla="*/ 3519322 w 12346893"/>
                <a:gd name="connsiteY159" fmla="*/ 429153 h 812606"/>
                <a:gd name="connsiteX160" fmla="*/ 3517830 w 12346893"/>
                <a:gd name="connsiteY160" fmla="*/ 432247 h 812606"/>
                <a:gd name="connsiteX161" fmla="*/ 3491044 w 12346893"/>
                <a:gd name="connsiteY161" fmla="*/ 480217 h 812606"/>
                <a:gd name="connsiteX162" fmla="*/ 3477788 w 12346893"/>
                <a:gd name="connsiteY162" fmla="*/ 500852 h 812606"/>
                <a:gd name="connsiteX163" fmla="*/ 3460299 w 12346893"/>
                <a:gd name="connsiteY163" fmla="*/ 541288 h 812606"/>
                <a:gd name="connsiteX164" fmla="*/ 3467991 w 12346893"/>
                <a:gd name="connsiteY164" fmla="*/ 516104 h 812606"/>
                <a:gd name="connsiteX165" fmla="*/ 3461880 w 12346893"/>
                <a:gd name="connsiteY165" fmla="*/ 525616 h 812606"/>
                <a:gd name="connsiteX166" fmla="*/ 2970129 w 12346893"/>
                <a:gd name="connsiteY166" fmla="*/ 812606 h 812606"/>
                <a:gd name="connsiteX167" fmla="*/ 2599702 w 12346893"/>
                <a:gd name="connsiteY167" fmla="*/ 664010 h 812606"/>
                <a:gd name="connsiteX168" fmla="*/ 2551495 w 12346893"/>
                <a:gd name="connsiteY168" fmla="*/ 616671 h 812606"/>
                <a:gd name="connsiteX169" fmla="*/ 2547182 w 12346893"/>
                <a:gd name="connsiteY169" fmla="*/ 625295 h 812606"/>
                <a:gd name="connsiteX170" fmla="*/ 2537646 w 12346893"/>
                <a:gd name="connsiteY170" fmla="*/ 607630 h 812606"/>
                <a:gd name="connsiteX171" fmla="*/ 2097817 w 12346893"/>
                <a:gd name="connsiteY171" fmla="*/ 320304 h 812606"/>
                <a:gd name="connsiteX172" fmla="*/ 1832207 w 12346893"/>
                <a:gd name="connsiteY172" fmla="*/ 411091 h 812606"/>
                <a:gd name="connsiteX173" fmla="*/ 1722225 w 12346893"/>
                <a:gd name="connsiteY173" fmla="*/ 515954 h 812606"/>
                <a:gd name="connsiteX174" fmla="*/ 1669501 w 12346893"/>
                <a:gd name="connsiteY174" fmla="*/ 553933 h 812606"/>
                <a:gd name="connsiteX175" fmla="*/ 1628223 w 12346893"/>
                <a:gd name="connsiteY175" fmla="*/ 583210 h 812606"/>
                <a:gd name="connsiteX176" fmla="*/ 1354650 w 12346893"/>
                <a:gd name="connsiteY176" fmla="*/ 660615 h 812606"/>
                <a:gd name="connsiteX177" fmla="*/ 984223 w 12346893"/>
                <a:gd name="connsiteY177" fmla="*/ 512019 h 812606"/>
                <a:gd name="connsiteX178" fmla="*/ 936017 w 12346893"/>
                <a:gd name="connsiteY178" fmla="*/ 464680 h 812606"/>
                <a:gd name="connsiteX179" fmla="*/ 931703 w 12346893"/>
                <a:gd name="connsiteY179" fmla="*/ 473303 h 812606"/>
                <a:gd name="connsiteX180" fmla="*/ 922167 w 12346893"/>
                <a:gd name="connsiteY180" fmla="*/ 455639 h 812606"/>
                <a:gd name="connsiteX181" fmla="*/ 482338 w 12346893"/>
                <a:gd name="connsiteY181" fmla="*/ 168313 h 812606"/>
                <a:gd name="connsiteX182" fmla="*/ 59276 w 12346893"/>
                <a:gd name="connsiteY182" fmla="*/ 428746 h 812606"/>
                <a:gd name="connsiteX183" fmla="*/ 59024 w 12346893"/>
                <a:gd name="connsiteY183" fmla="*/ 429155 h 812606"/>
                <a:gd name="connsiteX184" fmla="*/ 30746 w 12346893"/>
                <a:gd name="connsiteY184" fmla="*/ 480219 h 812606"/>
                <a:gd name="connsiteX185" fmla="*/ 17490 w 12346893"/>
                <a:gd name="connsiteY185" fmla="*/ 500854 h 812606"/>
                <a:gd name="connsiteX186" fmla="*/ 1 w 12346893"/>
                <a:gd name="connsiteY186" fmla="*/ 541290 h 812606"/>
                <a:gd name="connsiteX187" fmla="*/ 7693 w 12346893"/>
                <a:gd name="connsiteY187" fmla="*/ 516106 h 812606"/>
                <a:gd name="connsiteX188" fmla="*/ 247794 w 12346893"/>
                <a:gd name="connsiteY188" fmla="*/ 397912 h 812606"/>
                <a:gd name="connsiteX0" fmla="*/ 90434 w 12346891"/>
                <a:gd name="connsiteY0" fmla="*/ 332394 h 812606"/>
                <a:gd name="connsiteX1" fmla="*/ 103689 w 12346891"/>
                <a:gd name="connsiteY1" fmla="*/ 311759 h 812606"/>
                <a:gd name="connsiteX2" fmla="*/ 121179 w 12346891"/>
                <a:gd name="connsiteY2" fmla="*/ 271323 h 812606"/>
                <a:gd name="connsiteX3" fmla="*/ 113487 w 12346891"/>
                <a:gd name="connsiteY3" fmla="*/ 296507 h 812606"/>
                <a:gd name="connsiteX4" fmla="*/ 119597 w 12346891"/>
                <a:gd name="connsiteY4" fmla="*/ 286995 h 812606"/>
                <a:gd name="connsiteX5" fmla="*/ 611349 w 12346891"/>
                <a:gd name="connsiteY5" fmla="*/ 5 h 812606"/>
                <a:gd name="connsiteX6" fmla="*/ 981776 w 12346891"/>
                <a:gd name="connsiteY6" fmla="*/ 148601 h 812606"/>
                <a:gd name="connsiteX7" fmla="*/ 1029982 w 12346891"/>
                <a:gd name="connsiteY7" fmla="*/ 195940 h 812606"/>
                <a:gd name="connsiteX8" fmla="*/ 1034296 w 12346891"/>
                <a:gd name="connsiteY8" fmla="*/ 187316 h 812606"/>
                <a:gd name="connsiteX9" fmla="*/ 1043832 w 12346891"/>
                <a:gd name="connsiteY9" fmla="*/ 204981 h 812606"/>
                <a:gd name="connsiteX10" fmla="*/ 1483661 w 12346891"/>
                <a:gd name="connsiteY10" fmla="*/ 492306 h 812606"/>
                <a:gd name="connsiteX11" fmla="*/ 1749271 w 12346891"/>
                <a:gd name="connsiteY11" fmla="*/ 401519 h 812606"/>
                <a:gd name="connsiteX12" fmla="*/ 1794475 w 12346891"/>
                <a:gd name="connsiteY12" fmla="*/ 363610 h 812606"/>
                <a:gd name="connsiteX13" fmla="*/ 1800052 w 12346891"/>
                <a:gd name="connsiteY13" fmla="*/ 356534 h 812606"/>
                <a:gd name="connsiteX14" fmla="*/ 1911977 w 12346891"/>
                <a:gd name="connsiteY14" fmla="*/ 258678 h 812606"/>
                <a:gd name="connsiteX15" fmla="*/ 1953255 w 12346891"/>
                <a:gd name="connsiteY15" fmla="*/ 229401 h 812606"/>
                <a:gd name="connsiteX16" fmla="*/ 2226828 w 12346891"/>
                <a:gd name="connsiteY16" fmla="*/ 151996 h 812606"/>
                <a:gd name="connsiteX17" fmla="*/ 2597255 w 12346891"/>
                <a:gd name="connsiteY17" fmla="*/ 300592 h 812606"/>
                <a:gd name="connsiteX18" fmla="*/ 2645461 w 12346891"/>
                <a:gd name="connsiteY18" fmla="*/ 347931 h 812606"/>
                <a:gd name="connsiteX19" fmla="*/ 2649775 w 12346891"/>
                <a:gd name="connsiteY19" fmla="*/ 339308 h 812606"/>
                <a:gd name="connsiteX20" fmla="*/ 2659311 w 12346891"/>
                <a:gd name="connsiteY20" fmla="*/ 356972 h 812606"/>
                <a:gd name="connsiteX21" fmla="*/ 3099140 w 12346891"/>
                <a:gd name="connsiteY21" fmla="*/ 644298 h 812606"/>
                <a:gd name="connsiteX22" fmla="*/ 3522202 w 12346891"/>
                <a:gd name="connsiteY22" fmla="*/ 383865 h 812606"/>
                <a:gd name="connsiteX23" fmla="*/ 3522454 w 12346891"/>
                <a:gd name="connsiteY23" fmla="*/ 383456 h 812606"/>
                <a:gd name="connsiteX24" fmla="*/ 3550732 w 12346891"/>
                <a:gd name="connsiteY24" fmla="*/ 332392 h 812606"/>
                <a:gd name="connsiteX25" fmla="*/ 3581477 w 12346891"/>
                <a:gd name="connsiteY25" fmla="*/ 271321 h 812606"/>
                <a:gd name="connsiteX26" fmla="*/ 3573785 w 12346891"/>
                <a:gd name="connsiteY26" fmla="*/ 296505 h 812606"/>
                <a:gd name="connsiteX27" fmla="*/ 3579895 w 12346891"/>
                <a:gd name="connsiteY27" fmla="*/ 286993 h 812606"/>
                <a:gd name="connsiteX28" fmla="*/ 4071647 w 12346891"/>
                <a:gd name="connsiteY28" fmla="*/ 3 h 812606"/>
                <a:gd name="connsiteX29" fmla="*/ 4442074 w 12346891"/>
                <a:gd name="connsiteY29" fmla="*/ 148599 h 812606"/>
                <a:gd name="connsiteX30" fmla="*/ 4490280 w 12346891"/>
                <a:gd name="connsiteY30" fmla="*/ 195938 h 812606"/>
                <a:gd name="connsiteX31" fmla="*/ 4494594 w 12346891"/>
                <a:gd name="connsiteY31" fmla="*/ 187314 h 812606"/>
                <a:gd name="connsiteX32" fmla="*/ 4504130 w 12346891"/>
                <a:gd name="connsiteY32" fmla="*/ 204979 h 812606"/>
                <a:gd name="connsiteX33" fmla="*/ 4943959 w 12346891"/>
                <a:gd name="connsiteY33" fmla="*/ 492304 h 812606"/>
                <a:gd name="connsiteX34" fmla="*/ 5209569 w 12346891"/>
                <a:gd name="connsiteY34" fmla="*/ 401517 h 812606"/>
                <a:gd name="connsiteX35" fmla="*/ 5254773 w 12346891"/>
                <a:gd name="connsiteY35" fmla="*/ 363608 h 812606"/>
                <a:gd name="connsiteX36" fmla="*/ 5260350 w 12346891"/>
                <a:gd name="connsiteY36" fmla="*/ 356532 h 812606"/>
                <a:gd name="connsiteX37" fmla="*/ 5294479 w 12346891"/>
                <a:gd name="connsiteY37" fmla="*/ 323694 h 812606"/>
                <a:gd name="connsiteX38" fmla="*/ 5319551 w 12346891"/>
                <a:gd name="connsiteY38" fmla="*/ 296655 h 812606"/>
                <a:gd name="connsiteX39" fmla="*/ 5408612 w 12346891"/>
                <a:gd name="connsiteY39" fmla="*/ 177228 h 812606"/>
                <a:gd name="connsiteX40" fmla="*/ 5372274 w 12346891"/>
                <a:gd name="connsiteY40" fmla="*/ 258677 h 812606"/>
                <a:gd name="connsiteX41" fmla="*/ 5413553 w 12346891"/>
                <a:gd name="connsiteY41" fmla="*/ 229399 h 812606"/>
                <a:gd name="connsiteX42" fmla="*/ 5687126 w 12346891"/>
                <a:gd name="connsiteY42" fmla="*/ 151994 h 812606"/>
                <a:gd name="connsiteX43" fmla="*/ 6057553 w 12346891"/>
                <a:gd name="connsiteY43" fmla="*/ 300590 h 812606"/>
                <a:gd name="connsiteX44" fmla="*/ 6105759 w 12346891"/>
                <a:gd name="connsiteY44" fmla="*/ 347929 h 812606"/>
                <a:gd name="connsiteX45" fmla="*/ 6110073 w 12346891"/>
                <a:gd name="connsiteY45" fmla="*/ 339306 h 812606"/>
                <a:gd name="connsiteX46" fmla="*/ 6119609 w 12346891"/>
                <a:gd name="connsiteY46" fmla="*/ 356970 h 812606"/>
                <a:gd name="connsiteX47" fmla="*/ 6559437 w 12346891"/>
                <a:gd name="connsiteY47" fmla="*/ 644296 h 812606"/>
                <a:gd name="connsiteX48" fmla="*/ 6982500 w 12346891"/>
                <a:gd name="connsiteY48" fmla="*/ 383863 h 812606"/>
                <a:gd name="connsiteX49" fmla="*/ 6982751 w 12346891"/>
                <a:gd name="connsiteY49" fmla="*/ 383454 h 812606"/>
                <a:gd name="connsiteX50" fmla="*/ 6984244 w 12346891"/>
                <a:gd name="connsiteY50" fmla="*/ 380360 h 812606"/>
                <a:gd name="connsiteX51" fmla="*/ 7011030 w 12346891"/>
                <a:gd name="connsiteY51" fmla="*/ 332390 h 812606"/>
                <a:gd name="connsiteX52" fmla="*/ 7024284 w 12346891"/>
                <a:gd name="connsiteY52" fmla="*/ 311755 h 812606"/>
                <a:gd name="connsiteX53" fmla="*/ 7041775 w 12346891"/>
                <a:gd name="connsiteY53" fmla="*/ 271319 h 812606"/>
                <a:gd name="connsiteX54" fmla="*/ 7034083 w 12346891"/>
                <a:gd name="connsiteY54" fmla="*/ 296503 h 812606"/>
                <a:gd name="connsiteX55" fmla="*/ 7040193 w 12346891"/>
                <a:gd name="connsiteY55" fmla="*/ 286991 h 812606"/>
                <a:gd name="connsiteX56" fmla="*/ 7531945 w 12346891"/>
                <a:gd name="connsiteY56" fmla="*/ 1 h 812606"/>
                <a:gd name="connsiteX57" fmla="*/ 7902372 w 12346891"/>
                <a:gd name="connsiteY57" fmla="*/ 148597 h 812606"/>
                <a:gd name="connsiteX58" fmla="*/ 7950578 w 12346891"/>
                <a:gd name="connsiteY58" fmla="*/ 195936 h 812606"/>
                <a:gd name="connsiteX59" fmla="*/ 7954892 w 12346891"/>
                <a:gd name="connsiteY59" fmla="*/ 187312 h 812606"/>
                <a:gd name="connsiteX60" fmla="*/ 7964428 w 12346891"/>
                <a:gd name="connsiteY60" fmla="*/ 204977 h 812606"/>
                <a:gd name="connsiteX61" fmla="*/ 8404256 w 12346891"/>
                <a:gd name="connsiteY61" fmla="*/ 492302 h 812606"/>
                <a:gd name="connsiteX62" fmla="*/ 8669867 w 12346891"/>
                <a:gd name="connsiteY62" fmla="*/ 401515 h 812606"/>
                <a:gd name="connsiteX63" fmla="*/ 8715074 w 12346891"/>
                <a:gd name="connsiteY63" fmla="*/ 363604 h 812606"/>
                <a:gd name="connsiteX64" fmla="*/ 8720648 w 12346891"/>
                <a:gd name="connsiteY64" fmla="*/ 356531 h 812606"/>
                <a:gd name="connsiteX65" fmla="*/ 8754768 w 12346891"/>
                <a:gd name="connsiteY65" fmla="*/ 323702 h 812606"/>
                <a:gd name="connsiteX66" fmla="*/ 8779849 w 12346891"/>
                <a:gd name="connsiteY66" fmla="*/ 296653 h 812606"/>
                <a:gd name="connsiteX67" fmla="*/ 8869084 w 12346891"/>
                <a:gd name="connsiteY67" fmla="*/ 159809 h 812606"/>
                <a:gd name="connsiteX68" fmla="*/ 8886594 w 12346891"/>
                <a:gd name="connsiteY68" fmla="*/ 119325 h 812606"/>
                <a:gd name="connsiteX69" fmla="*/ 8868910 w 12346891"/>
                <a:gd name="connsiteY69" fmla="*/ 177226 h 812606"/>
                <a:gd name="connsiteX70" fmla="*/ 8832571 w 12346891"/>
                <a:gd name="connsiteY70" fmla="*/ 258676 h 812606"/>
                <a:gd name="connsiteX71" fmla="*/ 8873851 w 12346891"/>
                <a:gd name="connsiteY71" fmla="*/ 229399 h 812606"/>
                <a:gd name="connsiteX72" fmla="*/ 9147424 w 12346891"/>
                <a:gd name="connsiteY72" fmla="*/ 151993 h 812606"/>
                <a:gd name="connsiteX73" fmla="*/ 9517851 w 12346891"/>
                <a:gd name="connsiteY73" fmla="*/ 300589 h 812606"/>
                <a:gd name="connsiteX74" fmla="*/ 9566057 w 12346891"/>
                <a:gd name="connsiteY74" fmla="*/ 347928 h 812606"/>
                <a:gd name="connsiteX75" fmla="*/ 9570371 w 12346891"/>
                <a:gd name="connsiteY75" fmla="*/ 339305 h 812606"/>
                <a:gd name="connsiteX76" fmla="*/ 9579906 w 12346891"/>
                <a:gd name="connsiteY76" fmla="*/ 356969 h 812606"/>
                <a:gd name="connsiteX77" fmla="*/ 10019736 w 12346891"/>
                <a:gd name="connsiteY77" fmla="*/ 644295 h 812606"/>
                <a:gd name="connsiteX78" fmla="*/ 10442798 w 12346891"/>
                <a:gd name="connsiteY78" fmla="*/ 383862 h 812606"/>
                <a:gd name="connsiteX79" fmla="*/ 10443050 w 12346891"/>
                <a:gd name="connsiteY79" fmla="*/ 383453 h 812606"/>
                <a:gd name="connsiteX80" fmla="*/ 10444542 w 12346891"/>
                <a:gd name="connsiteY80" fmla="*/ 380359 h 812606"/>
                <a:gd name="connsiteX81" fmla="*/ 10471328 w 12346891"/>
                <a:gd name="connsiteY81" fmla="*/ 332389 h 812606"/>
                <a:gd name="connsiteX82" fmla="*/ 10484583 w 12346891"/>
                <a:gd name="connsiteY82" fmla="*/ 311754 h 812606"/>
                <a:gd name="connsiteX83" fmla="*/ 10502072 w 12346891"/>
                <a:gd name="connsiteY83" fmla="*/ 271318 h 812606"/>
                <a:gd name="connsiteX84" fmla="*/ 10494381 w 12346891"/>
                <a:gd name="connsiteY84" fmla="*/ 296502 h 812606"/>
                <a:gd name="connsiteX85" fmla="*/ 10500491 w 12346891"/>
                <a:gd name="connsiteY85" fmla="*/ 286990 h 812606"/>
                <a:gd name="connsiteX86" fmla="*/ 10992243 w 12346891"/>
                <a:gd name="connsiteY86" fmla="*/ 0 h 812606"/>
                <a:gd name="connsiteX87" fmla="*/ 11362670 w 12346891"/>
                <a:gd name="connsiteY87" fmla="*/ 148596 h 812606"/>
                <a:gd name="connsiteX88" fmla="*/ 11410876 w 12346891"/>
                <a:gd name="connsiteY88" fmla="*/ 195935 h 812606"/>
                <a:gd name="connsiteX89" fmla="*/ 11415190 w 12346891"/>
                <a:gd name="connsiteY89" fmla="*/ 187311 h 812606"/>
                <a:gd name="connsiteX90" fmla="*/ 11424726 w 12346891"/>
                <a:gd name="connsiteY90" fmla="*/ 204976 h 812606"/>
                <a:gd name="connsiteX91" fmla="*/ 11864555 w 12346891"/>
                <a:gd name="connsiteY91" fmla="*/ 492302 h 812606"/>
                <a:gd name="connsiteX92" fmla="*/ 12329382 w 12346891"/>
                <a:gd name="connsiteY92" fmla="*/ 159808 h 812606"/>
                <a:gd name="connsiteX93" fmla="*/ 12346891 w 12346891"/>
                <a:gd name="connsiteY93" fmla="*/ 119324 h 812606"/>
                <a:gd name="connsiteX94" fmla="*/ 12329208 w 12346891"/>
                <a:gd name="connsiteY94" fmla="*/ 177225 h 812606"/>
                <a:gd name="connsiteX95" fmla="*/ 11735542 w 12346891"/>
                <a:gd name="connsiteY95" fmla="*/ 660610 h 812606"/>
                <a:gd name="connsiteX96" fmla="*/ 11365115 w 12346891"/>
                <a:gd name="connsiteY96" fmla="*/ 512014 h 812606"/>
                <a:gd name="connsiteX97" fmla="*/ 11316909 w 12346891"/>
                <a:gd name="connsiteY97" fmla="*/ 464675 h 812606"/>
                <a:gd name="connsiteX98" fmla="*/ 11312594 w 12346891"/>
                <a:gd name="connsiteY98" fmla="*/ 473298 h 812606"/>
                <a:gd name="connsiteX99" fmla="*/ 11303059 w 12346891"/>
                <a:gd name="connsiteY99" fmla="*/ 455634 h 812606"/>
                <a:gd name="connsiteX100" fmla="*/ 10863230 w 12346891"/>
                <a:gd name="connsiteY100" fmla="*/ 168308 h 812606"/>
                <a:gd name="connsiteX101" fmla="*/ 10440168 w 12346891"/>
                <a:gd name="connsiteY101" fmla="*/ 428741 h 812606"/>
                <a:gd name="connsiteX102" fmla="*/ 10439916 w 12346891"/>
                <a:gd name="connsiteY102" fmla="*/ 429150 h 812606"/>
                <a:gd name="connsiteX103" fmla="*/ 10438424 w 12346891"/>
                <a:gd name="connsiteY103" fmla="*/ 432244 h 812606"/>
                <a:gd name="connsiteX104" fmla="*/ 10411637 w 12346891"/>
                <a:gd name="connsiteY104" fmla="*/ 480214 h 812606"/>
                <a:gd name="connsiteX105" fmla="*/ 10398383 w 12346891"/>
                <a:gd name="connsiteY105" fmla="*/ 500849 h 812606"/>
                <a:gd name="connsiteX106" fmla="*/ 10380893 w 12346891"/>
                <a:gd name="connsiteY106" fmla="*/ 541285 h 812606"/>
                <a:gd name="connsiteX107" fmla="*/ 10388584 w 12346891"/>
                <a:gd name="connsiteY107" fmla="*/ 516101 h 812606"/>
                <a:gd name="connsiteX108" fmla="*/ 10382475 w 12346891"/>
                <a:gd name="connsiteY108" fmla="*/ 525613 h 812606"/>
                <a:gd name="connsiteX109" fmla="*/ 9890722 w 12346891"/>
                <a:gd name="connsiteY109" fmla="*/ 812603 h 812606"/>
                <a:gd name="connsiteX110" fmla="*/ 9520295 w 12346891"/>
                <a:gd name="connsiteY110" fmla="*/ 664007 h 812606"/>
                <a:gd name="connsiteX111" fmla="*/ 9472089 w 12346891"/>
                <a:gd name="connsiteY111" fmla="*/ 616668 h 812606"/>
                <a:gd name="connsiteX112" fmla="*/ 9467775 w 12346891"/>
                <a:gd name="connsiteY112" fmla="*/ 625292 h 812606"/>
                <a:gd name="connsiteX113" fmla="*/ 9458240 w 12346891"/>
                <a:gd name="connsiteY113" fmla="*/ 607627 h 812606"/>
                <a:gd name="connsiteX114" fmla="*/ 9018411 w 12346891"/>
                <a:gd name="connsiteY114" fmla="*/ 320302 h 812606"/>
                <a:gd name="connsiteX115" fmla="*/ 8752800 w 12346891"/>
                <a:gd name="connsiteY115" fmla="*/ 411089 h 812606"/>
                <a:gd name="connsiteX116" fmla="*/ 8707593 w 12346891"/>
                <a:gd name="connsiteY116" fmla="*/ 449000 h 812606"/>
                <a:gd name="connsiteX117" fmla="*/ 8702020 w 12346891"/>
                <a:gd name="connsiteY117" fmla="*/ 456073 h 812606"/>
                <a:gd name="connsiteX118" fmla="*/ 8667899 w 12346891"/>
                <a:gd name="connsiteY118" fmla="*/ 488902 h 812606"/>
                <a:gd name="connsiteX119" fmla="*/ 8642818 w 12346891"/>
                <a:gd name="connsiteY119" fmla="*/ 515951 h 812606"/>
                <a:gd name="connsiteX120" fmla="*/ 8553583 w 12346891"/>
                <a:gd name="connsiteY120" fmla="*/ 652795 h 812606"/>
                <a:gd name="connsiteX121" fmla="*/ 8536073 w 12346891"/>
                <a:gd name="connsiteY121" fmla="*/ 693279 h 812606"/>
                <a:gd name="connsiteX122" fmla="*/ 8553757 w 12346891"/>
                <a:gd name="connsiteY122" fmla="*/ 635378 h 812606"/>
                <a:gd name="connsiteX123" fmla="*/ 8590096 w 12346891"/>
                <a:gd name="connsiteY123" fmla="*/ 553928 h 812606"/>
                <a:gd name="connsiteX124" fmla="*/ 8548816 w 12346891"/>
                <a:gd name="connsiteY124" fmla="*/ 583206 h 812606"/>
                <a:gd name="connsiteX125" fmla="*/ 8275244 w 12346891"/>
                <a:gd name="connsiteY125" fmla="*/ 660611 h 812606"/>
                <a:gd name="connsiteX126" fmla="*/ 7904817 w 12346891"/>
                <a:gd name="connsiteY126" fmla="*/ 512015 h 812606"/>
                <a:gd name="connsiteX127" fmla="*/ 7856610 w 12346891"/>
                <a:gd name="connsiteY127" fmla="*/ 464676 h 812606"/>
                <a:gd name="connsiteX128" fmla="*/ 7852297 w 12346891"/>
                <a:gd name="connsiteY128" fmla="*/ 473299 h 812606"/>
                <a:gd name="connsiteX129" fmla="*/ 7842761 w 12346891"/>
                <a:gd name="connsiteY129" fmla="*/ 455635 h 812606"/>
                <a:gd name="connsiteX130" fmla="*/ 7402931 w 12346891"/>
                <a:gd name="connsiteY130" fmla="*/ 168309 h 812606"/>
                <a:gd name="connsiteX131" fmla="*/ 6979869 w 12346891"/>
                <a:gd name="connsiteY131" fmla="*/ 428742 h 812606"/>
                <a:gd name="connsiteX132" fmla="*/ 6979618 w 12346891"/>
                <a:gd name="connsiteY132" fmla="*/ 429151 h 812606"/>
                <a:gd name="connsiteX133" fmla="*/ 6978126 w 12346891"/>
                <a:gd name="connsiteY133" fmla="*/ 432245 h 812606"/>
                <a:gd name="connsiteX134" fmla="*/ 6951340 w 12346891"/>
                <a:gd name="connsiteY134" fmla="*/ 480215 h 812606"/>
                <a:gd name="connsiteX135" fmla="*/ 6938084 w 12346891"/>
                <a:gd name="connsiteY135" fmla="*/ 500850 h 812606"/>
                <a:gd name="connsiteX136" fmla="*/ 6920595 w 12346891"/>
                <a:gd name="connsiteY136" fmla="*/ 541286 h 812606"/>
                <a:gd name="connsiteX137" fmla="*/ 6928286 w 12346891"/>
                <a:gd name="connsiteY137" fmla="*/ 516102 h 812606"/>
                <a:gd name="connsiteX138" fmla="*/ 6922176 w 12346891"/>
                <a:gd name="connsiteY138" fmla="*/ 525614 h 812606"/>
                <a:gd name="connsiteX139" fmla="*/ 6430425 w 12346891"/>
                <a:gd name="connsiteY139" fmla="*/ 812604 h 812606"/>
                <a:gd name="connsiteX140" fmla="*/ 6059997 w 12346891"/>
                <a:gd name="connsiteY140" fmla="*/ 664008 h 812606"/>
                <a:gd name="connsiteX141" fmla="*/ 6011791 w 12346891"/>
                <a:gd name="connsiteY141" fmla="*/ 616669 h 812606"/>
                <a:gd name="connsiteX142" fmla="*/ 6007477 w 12346891"/>
                <a:gd name="connsiteY142" fmla="*/ 625293 h 812606"/>
                <a:gd name="connsiteX143" fmla="*/ 5997942 w 12346891"/>
                <a:gd name="connsiteY143" fmla="*/ 607628 h 812606"/>
                <a:gd name="connsiteX144" fmla="*/ 5558112 w 12346891"/>
                <a:gd name="connsiteY144" fmla="*/ 320302 h 812606"/>
                <a:gd name="connsiteX145" fmla="*/ 5292503 w 12346891"/>
                <a:gd name="connsiteY145" fmla="*/ 411089 h 812606"/>
                <a:gd name="connsiteX146" fmla="*/ 5247298 w 12346891"/>
                <a:gd name="connsiteY146" fmla="*/ 448999 h 812606"/>
                <a:gd name="connsiteX147" fmla="*/ 5241722 w 12346891"/>
                <a:gd name="connsiteY147" fmla="*/ 456075 h 812606"/>
                <a:gd name="connsiteX148" fmla="*/ 5207592 w 12346891"/>
                <a:gd name="connsiteY148" fmla="*/ 488913 h 812606"/>
                <a:gd name="connsiteX149" fmla="*/ 5182520 w 12346891"/>
                <a:gd name="connsiteY149" fmla="*/ 515952 h 812606"/>
                <a:gd name="connsiteX150" fmla="*/ 5129797 w 12346891"/>
                <a:gd name="connsiteY150" fmla="*/ 553930 h 812606"/>
                <a:gd name="connsiteX151" fmla="*/ 5088518 w 12346891"/>
                <a:gd name="connsiteY151" fmla="*/ 583208 h 812606"/>
                <a:gd name="connsiteX152" fmla="*/ 4814946 w 12346891"/>
                <a:gd name="connsiteY152" fmla="*/ 660613 h 812606"/>
                <a:gd name="connsiteX153" fmla="*/ 4444519 w 12346891"/>
                <a:gd name="connsiteY153" fmla="*/ 512017 h 812606"/>
                <a:gd name="connsiteX154" fmla="*/ 4396312 w 12346891"/>
                <a:gd name="connsiteY154" fmla="*/ 464678 h 812606"/>
                <a:gd name="connsiteX155" fmla="*/ 4391999 w 12346891"/>
                <a:gd name="connsiteY155" fmla="*/ 473301 h 812606"/>
                <a:gd name="connsiteX156" fmla="*/ 4382463 w 12346891"/>
                <a:gd name="connsiteY156" fmla="*/ 455637 h 812606"/>
                <a:gd name="connsiteX157" fmla="*/ 3942634 w 12346891"/>
                <a:gd name="connsiteY157" fmla="*/ 168311 h 812606"/>
                <a:gd name="connsiteX158" fmla="*/ 3519572 w 12346891"/>
                <a:gd name="connsiteY158" fmla="*/ 428744 h 812606"/>
                <a:gd name="connsiteX159" fmla="*/ 3519320 w 12346891"/>
                <a:gd name="connsiteY159" fmla="*/ 429153 h 812606"/>
                <a:gd name="connsiteX160" fmla="*/ 3517828 w 12346891"/>
                <a:gd name="connsiteY160" fmla="*/ 432247 h 812606"/>
                <a:gd name="connsiteX161" fmla="*/ 3491042 w 12346891"/>
                <a:gd name="connsiteY161" fmla="*/ 480217 h 812606"/>
                <a:gd name="connsiteX162" fmla="*/ 3477786 w 12346891"/>
                <a:gd name="connsiteY162" fmla="*/ 500852 h 812606"/>
                <a:gd name="connsiteX163" fmla="*/ 3460297 w 12346891"/>
                <a:gd name="connsiteY163" fmla="*/ 541288 h 812606"/>
                <a:gd name="connsiteX164" fmla="*/ 3467989 w 12346891"/>
                <a:gd name="connsiteY164" fmla="*/ 516104 h 812606"/>
                <a:gd name="connsiteX165" fmla="*/ 3461878 w 12346891"/>
                <a:gd name="connsiteY165" fmla="*/ 525616 h 812606"/>
                <a:gd name="connsiteX166" fmla="*/ 2970127 w 12346891"/>
                <a:gd name="connsiteY166" fmla="*/ 812606 h 812606"/>
                <a:gd name="connsiteX167" fmla="*/ 2599700 w 12346891"/>
                <a:gd name="connsiteY167" fmla="*/ 664010 h 812606"/>
                <a:gd name="connsiteX168" fmla="*/ 2551493 w 12346891"/>
                <a:gd name="connsiteY168" fmla="*/ 616671 h 812606"/>
                <a:gd name="connsiteX169" fmla="*/ 2547180 w 12346891"/>
                <a:gd name="connsiteY169" fmla="*/ 625295 h 812606"/>
                <a:gd name="connsiteX170" fmla="*/ 2537644 w 12346891"/>
                <a:gd name="connsiteY170" fmla="*/ 607630 h 812606"/>
                <a:gd name="connsiteX171" fmla="*/ 2097815 w 12346891"/>
                <a:gd name="connsiteY171" fmla="*/ 320304 h 812606"/>
                <a:gd name="connsiteX172" fmla="*/ 1832205 w 12346891"/>
                <a:gd name="connsiteY172" fmla="*/ 411091 h 812606"/>
                <a:gd name="connsiteX173" fmla="*/ 1722223 w 12346891"/>
                <a:gd name="connsiteY173" fmla="*/ 515954 h 812606"/>
                <a:gd name="connsiteX174" fmla="*/ 1669499 w 12346891"/>
                <a:gd name="connsiteY174" fmla="*/ 553933 h 812606"/>
                <a:gd name="connsiteX175" fmla="*/ 1628221 w 12346891"/>
                <a:gd name="connsiteY175" fmla="*/ 583210 h 812606"/>
                <a:gd name="connsiteX176" fmla="*/ 1354648 w 12346891"/>
                <a:gd name="connsiteY176" fmla="*/ 660615 h 812606"/>
                <a:gd name="connsiteX177" fmla="*/ 984221 w 12346891"/>
                <a:gd name="connsiteY177" fmla="*/ 512019 h 812606"/>
                <a:gd name="connsiteX178" fmla="*/ 936015 w 12346891"/>
                <a:gd name="connsiteY178" fmla="*/ 464680 h 812606"/>
                <a:gd name="connsiteX179" fmla="*/ 931701 w 12346891"/>
                <a:gd name="connsiteY179" fmla="*/ 473303 h 812606"/>
                <a:gd name="connsiteX180" fmla="*/ 922165 w 12346891"/>
                <a:gd name="connsiteY180" fmla="*/ 455639 h 812606"/>
                <a:gd name="connsiteX181" fmla="*/ 482336 w 12346891"/>
                <a:gd name="connsiteY181" fmla="*/ 168313 h 812606"/>
                <a:gd name="connsiteX182" fmla="*/ 59274 w 12346891"/>
                <a:gd name="connsiteY182" fmla="*/ 428746 h 812606"/>
                <a:gd name="connsiteX183" fmla="*/ 59022 w 12346891"/>
                <a:gd name="connsiteY183" fmla="*/ 429155 h 812606"/>
                <a:gd name="connsiteX184" fmla="*/ 30744 w 12346891"/>
                <a:gd name="connsiteY184" fmla="*/ 480219 h 812606"/>
                <a:gd name="connsiteX185" fmla="*/ 17488 w 12346891"/>
                <a:gd name="connsiteY185" fmla="*/ 500854 h 812606"/>
                <a:gd name="connsiteX186" fmla="*/ -1 w 12346891"/>
                <a:gd name="connsiteY186" fmla="*/ 541290 h 812606"/>
                <a:gd name="connsiteX187" fmla="*/ 247792 w 12346891"/>
                <a:gd name="connsiteY187" fmla="*/ 397912 h 812606"/>
                <a:gd name="connsiteX0" fmla="*/ 90436 w 12346893"/>
                <a:gd name="connsiteY0" fmla="*/ 332394 h 812606"/>
                <a:gd name="connsiteX1" fmla="*/ 103691 w 12346893"/>
                <a:gd name="connsiteY1" fmla="*/ 311759 h 812606"/>
                <a:gd name="connsiteX2" fmla="*/ 121181 w 12346893"/>
                <a:gd name="connsiteY2" fmla="*/ 271323 h 812606"/>
                <a:gd name="connsiteX3" fmla="*/ 113489 w 12346893"/>
                <a:gd name="connsiteY3" fmla="*/ 296507 h 812606"/>
                <a:gd name="connsiteX4" fmla="*/ 119599 w 12346893"/>
                <a:gd name="connsiteY4" fmla="*/ 286995 h 812606"/>
                <a:gd name="connsiteX5" fmla="*/ 611351 w 12346893"/>
                <a:gd name="connsiteY5" fmla="*/ 5 h 812606"/>
                <a:gd name="connsiteX6" fmla="*/ 981778 w 12346893"/>
                <a:gd name="connsiteY6" fmla="*/ 148601 h 812606"/>
                <a:gd name="connsiteX7" fmla="*/ 1029984 w 12346893"/>
                <a:gd name="connsiteY7" fmla="*/ 195940 h 812606"/>
                <a:gd name="connsiteX8" fmla="*/ 1034298 w 12346893"/>
                <a:gd name="connsiteY8" fmla="*/ 187316 h 812606"/>
                <a:gd name="connsiteX9" fmla="*/ 1043834 w 12346893"/>
                <a:gd name="connsiteY9" fmla="*/ 204981 h 812606"/>
                <a:gd name="connsiteX10" fmla="*/ 1483663 w 12346893"/>
                <a:gd name="connsiteY10" fmla="*/ 492306 h 812606"/>
                <a:gd name="connsiteX11" fmla="*/ 1749273 w 12346893"/>
                <a:gd name="connsiteY11" fmla="*/ 401519 h 812606"/>
                <a:gd name="connsiteX12" fmla="*/ 1794477 w 12346893"/>
                <a:gd name="connsiteY12" fmla="*/ 363610 h 812606"/>
                <a:gd name="connsiteX13" fmla="*/ 1800054 w 12346893"/>
                <a:gd name="connsiteY13" fmla="*/ 356534 h 812606"/>
                <a:gd name="connsiteX14" fmla="*/ 1911979 w 12346893"/>
                <a:gd name="connsiteY14" fmla="*/ 258678 h 812606"/>
                <a:gd name="connsiteX15" fmla="*/ 1953257 w 12346893"/>
                <a:gd name="connsiteY15" fmla="*/ 229401 h 812606"/>
                <a:gd name="connsiteX16" fmla="*/ 2226830 w 12346893"/>
                <a:gd name="connsiteY16" fmla="*/ 151996 h 812606"/>
                <a:gd name="connsiteX17" fmla="*/ 2597257 w 12346893"/>
                <a:gd name="connsiteY17" fmla="*/ 300592 h 812606"/>
                <a:gd name="connsiteX18" fmla="*/ 2645463 w 12346893"/>
                <a:gd name="connsiteY18" fmla="*/ 347931 h 812606"/>
                <a:gd name="connsiteX19" fmla="*/ 2649777 w 12346893"/>
                <a:gd name="connsiteY19" fmla="*/ 339308 h 812606"/>
                <a:gd name="connsiteX20" fmla="*/ 2659313 w 12346893"/>
                <a:gd name="connsiteY20" fmla="*/ 356972 h 812606"/>
                <a:gd name="connsiteX21" fmla="*/ 3099142 w 12346893"/>
                <a:gd name="connsiteY21" fmla="*/ 644298 h 812606"/>
                <a:gd name="connsiteX22" fmla="*/ 3522204 w 12346893"/>
                <a:gd name="connsiteY22" fmla="*/ 383865 h 812606"/>
                <a:gd name="connsiteX23" fmla="*/ 3522456 w 12346893"/>
                <a:gd name="connsiteY23" fmla="*/ 383456 h 812606"/>
                <a:gd name="connsiteX24" fmla="*/ 3550734 w 12346893"/>
                <a:gd name="connsiteY24" fmla="*/ 332392 h 812606"/>
                <a:gd name="connsiteX25" fmla="*/ 3581479 w 12346893"/>
                <a:gd name="connsiteY25" fmla="*/ 271321 h 812606"/>
                <a:gd name="connsiteX26" fmla="*/ 3573787 w 12346893"/>
                <a:gd name="connsiteY26" fmla="*/ 296505 h 812606"/>
                <a:gd name="connsiteX27" fmla="*/ 3579897 w 12346893"/>
                <a:gd name="connsiteY27" fmla="*/ 286993 h 812606"/>
                <a:gd name="connsiteX28" fmla="*/ 4071649 w 12346893"/>
                <a:gd name="connsiteY28" fmla="*/ 3 h 812606"/>
                <a:gd name="connsiteX29" fmla="*/ 4442076 w 12346893"/>
                <a:gd name="connsiteY29" fmla="*/ 148599 h 812606"/>
                <a:gd name="connsiteX30" fmla="*/ 4490282 w 12346893"/>
                <a:gd name="connsiteY30" fmla="*/ 195938 h 812606"/>
                <a:gd name="connsiteX31" fmla="*/ 4494596 w 12346893"/>
                <a:gd name="connsiteY31" fmla="*/ 187314 h 812606"/>
                <a:gd name="connsiteX32" fmla="*/ 4504132 w 12346893"/>
                <a:gd name="connsiteY32" fmla="*/ 204979 h 812606"/>
                <a:gd name="connsiteX33" fmla="*/ 4943961 w 12346893"/>
                <a:gd name="connsiteY33" fmla="*/ 492304 h 812606"/>
                <a:gd name="connsiteX34" fmla="*/ 5209571 w 12346893"/>
                <a:gd name="connsiteY34" fmla="*/ 401517 h 812606"/>
                <a:gd name="connsiteX35" fmla="*/ 5254775 w 12346893"/>
                <a:gd name="connsiteY35" fmla="*/ 363608 h 812606"/>
                <a:gd name="connsiteX36" fmla="*/ 5260352 w 12346893"/>
                <a:gd name="connsiteY36" fmla="*/ 356532 h 812606"/>
                <a:gd name="connsiteX37" fmla="*/ 5294481 w 12346893"/>
                <a:gd name="connsiteY37" fmla="*/ 323694 h 812606"/>
                <a:gd name="connsiteX38" fmla="*/ 5319553 w 12346893"/>
                <a:gd name="connsiteY38" fmla="*/ 296655 h 812606"/>
                <a:gd name="connsiteX39" fmla="*/ 5408614 w 12346893"/>
                <a:gd name="connsiteY39" fmla="*/ 177228 h 812606"/>
                <a:gd name="connsiteX40" fmla="*/ 5372276 w 12346893"/>
                <a:gd name="connsiteY40" fmla="*/ 258677 h 812606"/>
                <a:gd name="connsiteX41" fmla="*/ 5413555 w 12346893"/>
                <a:gd name="connsiteY41" fmla="*/ 229399 h 812606"/>
                <a:gd name="connsiteX42" fmla="*/ 5687128 w 12346893"/>
                <a:gd name="connsiteY42" fmla="*/ 151994 h 812606"/>
                <a:gd name="connsiteX43" fmla="*/ 6057555 w 12346893"/>
                <a:gd name="connsiteY43" fmla="*/ 300590 h 812606"/>
                <a:gd name="connsiteX44" fmla="*/ 6105761 w 12346893"/>
                <a:gd name="connsiteY44" fmla="*/ 347929 h 812606"/>
                <a:gd name="connsiteX45" fmla="*/ 6110075 w 12346893"/>
                <a:gd name="connsiteY45" fmla="*/ 339306 h 812606"/>
                <a:gd name="connsiteX46" fmla="*/ 6119611 w 12346893"/>
                <a:gd name="connsiteY46" fmla="*/ 356970 h 812606"/>
                <a:gd name="connsiteX47" fmla="*/ 6559439 w 12346893"/>
                <a:gd name="connsiteY47" fmla="*/ 644296 h 812606"/>
                <a:gd name="connsiteX48" fmla="*/ 6982502 w 12346893"/>
                <a:gd name="connsiteY48" fmla="*/ 383863 h 812606"/>
                <a:gd name="connsiteX49" fmla="*/ 6982753 w 12346893"/>
                <a:gd name="connsiteY49" fmla="*/ 383454 h 812606"/>
                <a:gd name="connsiteX50" fmla="*/ 6984246 w 12346893"/>
                <a:gd name="connsiteY50" fmla="*/ 380360 h 812606"/>
                <a:gd name="connsiteX51" fmla="*/ 7011032 w 12346893"/>
                <a:gd name="connsiteY51" fmla="*/ 332390 h 812606"/>
                <a:gd name="connsiteX52" fmla="*/ 7024286 w 12346893"/>
                <a:gd name="connsiteY52" fmla="*/ 311755 h 812606"/>
                <a:gd name="connsiteX53" fmla="*/ 7041777 w 12346893"/>
                <a:gd name="connsiteY53" fmla="*/ 271319 h 812606"/>
                <a:gd name="connsiteX54" fmla="*/ 7034085 w 12346893"/>
                <a:gd name="connsiteY54" fmla="*/ 296503 h 812606"/>
                <a:gd name="connsiteX55" fmla="*/ 7040195 w 12346893"/>
                <a:gd name="connsiteY55" fmla="*/ 286991 h 812606"/>
                <a:gd name="connsiteX56" fmla="*/ 7531947 w 12346893"/>
                <a:gd name="connsiteY56" fmla="*/ 1 h 812606"/>
                <a:gd name="connsiteX57" fmla="*/ 7902374 w 12346893"/>
                <a:gd name="connsiteY57" fmla="*/ 148597 h 812606"/>
                <a:gd name="connsiteX58" fmla="*/ 7950580 w 12346893"/>
                <a:gd name="connsiteY58" fmla="*/ 195936 h 812606"/>
                <a:gd name="connsiteX59" fmla="*/ 7954894 w 12346893"/>
                <a:gd name="connsiteY59" fmla="*/ 187312 h 812606"/>
                <a:gd name="connsiteX60" fmla="*/ 7964430 w 12346893"/>
                <a:gd name="connsiteY60" fmla="*/ 204977 h 812606"/>
                <a:gd name="connsiteX61" fmla="*/ 8404258 w 12346893"/>
                <a:gd name="connsiteY61" fmla="*/ 492302 h 812606"/>
                <a:gd name="connsiteX62" fmla="*/ 8669869 w 12346893"/>
                <a:gd name="connsiteY62" fmla="*/ 401515 h 812606"/>
                <a:gd name="connsiteX63" fmla="*/ 8715076 w 12346893"/>
                <a:gd name="connsiteY63" fmla="*/ 363604 h 812606"/>
                <a:gd name="connsiteX64" fmla="*/ 8720650 w 12346893"/>
                <a:gd name="connsiteY64" fmla="*/ 356531 h 812606"/>
                <a:gd name="connsiteX65" fmla="*/ 8754770 w 12346893"/>
                <a:gd name="connsiteY65" fmla="*/ 323702 h 812606"/>
                <a:gd name="connsiteX66" fmla="*/ 8779851 w 12346893"/>
                <a:gd name="connsiteY66" fmla="*/ 296653 h 812606"/>
                <a:gd name="connsiteX67" fmla="*/ 8869086 w 12346893"/>
                <a:gd name="connsiteY67" fmla="*/ 159809 h 812606"/>
                <a:gd name="connsiteX68" fmla="*/ 8886596 w 12346893"/>
                <a:gd name="connsiteY68" fmla="*/ 119325 h 812606"/>
                <a:gd name="connsiteX69" fmla="*/ 8868912 w 12346893"/>
                <a:gd name="connsiteY69" fmla="*/ 177226 h 812606"/>
                <a:gd name="connsiteX70" fmla="*/ 8832573 w 12346893"/>
                <a:gd name="connsiteY70" fmla="*/ 258676 h 812606"/>
                <a:gd name="connsiteX71" fmla="*/ 8873853 w 12346893"/>
                <a:gd name="connsiteY71" fmla="*/ 229399 h 812606"/>
                <a:gd name="connsiteX72" fmla="*/ 9147426 w 12346893"/>
                <a:gd name="connsiteY72" fmla="*/ 151993 h 812606"/>
                <a:gd name="connsiteX73" fmla="*/ 9517853 w 12346893"/>
                <a:gd name="connsiteY73" fmla="*/ 300589 h 812606"/>
                <a:gd name="connsiteX74" fmla="*/ 9566059 w 12346893"/>
                <a:gd name="connsiteY74" fmla="*/ 347928 h 812606"/>
                <a:gd name="connsiteX75" fmla="*/ 9570373 w 12346893"/>
                <a:gd name="connsiteY75" fmla="*/ 339305 h 812606"/>
                <a:gd name="connsiteX76" fmla="*/ 9579908 w 12346893"/>
                <a:gd name="connsiteY76" fmla="*/ 356969 h 812606"/>
                <a:gd name="connsiteX77" fmla="*/ 10019738 w 12346893"/>
                <a:gd name="connsiteY77" fmla="*/ 644295 h 812606"/>
                <a:gd name="connsiteX78" fmla="*/ 10442800 w 12346893"/>
                <a:gd name="connsiteY78" fmla="*/ 383862 h 812606"/>
                <a:gd name="connsiteX79" fmla="*/ 10443052 w 12346893"/>
                <a:gd name="connsiteY79" fmla="*/ 383453 h 812606"/>
                <a:gd name="connsiteX80" fmla="*/ 10444544 w 12346893"/>
                <a:gd name="connsiteY80" fmla="*/ 380359 h 812606"/>
                <a:gd name="connsiteX81" fmla="*/ 10471330 w 12346893"/>
                <a:gd name="connsiteY81" fmla="*/ 332389 h 812606"/>
                <a:gd name="connsiteX82" fmla="*/ 10484585 w 12346893"/>
                <a:gd name="connsiteY82" fmla="*/ 311754 h 812606"/>
                <a:gd name="connsiteX83" fmla="*/ 10502074 w 12346893"/>
                <a:gd name="connsiteY83" fmla="*/ 271318 h 812606"/>
                <a:gd name="connsiteX84" fmla="*/ 10494383 w 12346893"/>
                <a:gd name="connsiteY84" fmla="*/ 296502 h 812606"/>
                <a:gd name="connsiteX85" fmla="*/ 10500493 w 12346893"/>
                <a:gd name="connsiteY85" fmla="*/ 286990 h 812606"/>
                <a:gd name="connsiteX86" fmla="*/ 10992245 w 12346893"/>
                <a:gd name="connsiteY86" fmla="*/ 0 h 812606"/>
                <a:gd name="connsiteX87" fmla="*/ 11362672 w 12346893"/>
                <a:gd name="connsiteY87" fmla="*/ 148596 h 812606"/>
                <a:gd name="connsiteX88" fmla="*/ 11410878 w 12346893"/>
                <a:gd name="connsiteY88" fmla="*/ 195935 h 812606"/>
                <a:gd name="connsiteX89" fmla="*/ 11415192 w 12346893"/>
                <a:gd name="connsiteY89" fmla="*/ 187311 h 812606"/>
                <a:gd name="connsiteX90" fmla="*/ 11424728 w 12346893"/>
                <a:gd name="connsiteY90" fmla="*/ 204976 h 812606"/>
                <a:gd name="connsiteX91" fmla="*/ 11864557 w 12346893"/>
                <a:gd name="connsiteY91" fmla="*/ 492302 h 812606"/>
                <a:gd name="connsiteX92" fmla="*/ 12329384 w 12346893"/>
                <a:gd name="connsiteY92" fmla="*/ 159808 h 812606"/>
                <a:gd name="connsiteX93" fmla="*/ 12346893 w 12346893"/>
                <a:gd name="connsiteY93" fmla="*/ 119324 h 812606"/>
                <a:gd name="connsiteX94" fmla="*/ 12329210 w 12346893"/>
                <a:gd name="connsiteY94" fmla="*/ 177225 h 812606"/>
                <a:gd name="connsiteX95" fmla="*/ 11735544 w 12346893"/>
                <a:gd name="connsiteY95" fmla="*/ 660610 h 812606"/>
                <a:gd name="connsiteX96" fmla="*/ 11365117 w 12346893"/>
                <a:gd name="connsiteY96" fmla="*/ 512014 h 812606"/>
                <a:gd name="connsiteX97" fmla="*/ 11316911 w 12346893"/>
                <a:gd name="connsiteY97" fmla="*/ 464675 h 812606"/>
                <a:gd name="connsiteX98" fmla="*/ 11312596 w 12346893"/>
                <a:gd name="connsiteY98" fmla="*/ 473298 h 812606"/>
                <a:gd name="connsiteX99" fmla="*/ 11303061 w 12346893"/>
                <a:gd name="connsiteY99" fmla="*/ 455634 h 812606"/>
                <a:gd name="connsiteX100" fmla="*/ 10863232 w 12346893"/>
                <a:gd name="connsiteY100" fmla="*/ 168308 h 812606"/>
                <a:gd name="connsiteX101" fmla="*/ 10440170 w 12346893"/>
                <a:gd name="connsiteY101" fmla="*/ 428741 h 812606"/>
                <a:gd name="connsiteX102" fmla="*/ 10439918 w 12346893"/>
                <a:gd name="connsiteY102" fmla="*/ 429150 h 812606"/>
                <a:gd name="connsiteX103" fmla="*/ 10438426 w 12346893"/>
                <a:gd name="connsiteY103" fmla="*/ 432244 h 812606"/>
                <a:gd name="connsiteX104" fmla="*/ 10411639 w 12346893"/>
                <a:gd name="connsiteY104" fmla="*/ 480214 h 812606"/>
                <a:gd name="connsiteX105" fmla="*/ 10398385 w 12346893"/>
                <a:gd name="connsiteY105" fmla="*/ 500849 h 812606"/>
                <a:gd name="connsiteX106" fmla="*/ 10380895 w 12346893"/>
                <a:gd name="connsiteY106" fmla="*/ 541285 h 812606"/>
                <a:gd name="connsiteX107" fmla="*/ 10388586 w 12346893"/>
                <a:gd name="connsiteY107" fmla="*/ 516101 h 812606"/>
                <a:gd name="connsiteX108" fmla="*/ 10382477 w 12346893"/>
                <a:gd name="connsiteY108" fmla="*/ 525613 h 812606"/>
                <a:gd name="connsiteX109" fmla="*/ 9890724 w 12346893"/>
                <a:gd name="connsiteY109" fmla="*/ 812603 h 812606"/>
                <a:gd name="connsiteX110" fmla="*/ 9520297 w 12346893"/>
                <a:gd name="connsiteY110" fmla="*/ 664007 h 812606"/>
                <a:gd name="connsiteX111" fmla="*/ 9472091 w 12346893"/>
                <a:gd name="connsiteY111" fmla="*/ 616668 h 812606"/>
                <a:gd name="connsiteX112" fmla="*/ 9467777 w 12346893"/>
                <a:gd name="connsiteY112" fmla="*/ 625292 h 812606"/>
                <a:gd name="connsiteX113" fmla="*/ 9458242 w 12346893"/>
                <a:gd name="connsiteY113" fmla="*/ 607627 h 812606"/>
                <a:gd name="connsiteX114" fmla="*/ 9018413 w 12346893"/>
                <a:gd name="connsiteY114" fmla="*/ 320302 h 812606"/>
                <a:gd name="connsiteX115" fmla="*/ 8752802 w 12346893"/>
                <a:gd name="connsiteY115" fmla="*/ 411089 h 812606"/>
                <a:gd name="connsiteX116" fmla="*/ 8707595 w 12346893"/>
                <a:gd name="connsiteY116" fmla="*/ 449000 h 812606"/>
                <a:gd name="connsiteX117" fmla="*/ 8702022 w 12346893"/>
                <a:gd name="connsiteY117" fmla="*/ 456073 h 812606"/>
                <a:gd name="connsiteX118" fmla="*/ 8667901 w 12346893"/>
                <a:gd name="connsiteY118" fmla="*/ 488902 h 812606"/>
                <a:gd name="connsiteX119" fmla="*/ 8642820 w 12346893"/>
                <a:gd name="connsiteY119" fmla="*/ 515951 h 812606"/>
                <a:gd name="connsiteX120" fmla="*/ 8553585 w 12346893"/>
                <a:gd name="connsiteY120" fmla="*/ 652795 h 812606"/>
                <a:gd name="connsiteX121" fmla="*/ 8536075 w 12346893"/>
                <a:gd name="connsiteY121" fmla="*/ 693279 h 812606"/>
                <a:gd name="connsiteX122" fmla="*/ 8553759 w 12346893"/>
                <a:gd name="connsiteY122" fmla="*/ 635378 h 812606"/>
                <a:gd name="connsiteX123" fmla="*/ 8590098 w 12346893"/>
                <a:gd name="connsiteY123" fmla="*/ 553928 h 812606"/>
                <a:gd name="connsiteX124" fmla="*/ 8548818 w 12346893"/>
                <a:gd name="connsiteY124" fmla="*/ 583206 h 812606"/>
                <a:gd name="connsiteX125" fmla="*/ 8275246 w 12346893"/>
                <a:gd name="connsiteY125" fmla="*/ 660611 h 812606"/>
                <a:gd name="connsiteX126" fmla="*/ 7904819 w 12346893"/>
                <a:gd name="connsiteY126" fmla="*/ 512015 h 812606"/>
                <a:gd name="connsiteX127" fmla="*/ 7856612 w 12346893"/>
                <a:gd name="connsiteY127" fmla="*/ 464676 h 812606"/>
                <a:gd name="connsiteX128" fmla="*/ 7852299 w 12346893"/>
                <a:gd name="connsiteY128" fmla="*/ 473299 h 812606"/>
                <a:gd name="connsiteX129" fmla="*/ 7842763 w 12346893"/>
                <a:gd name="connsiteY129" fmla="*/ 455635 h 812606"/>
                <a:gd name="connsiteX130" fmla="*/ 7402933 w 12346893"/>
                <a:gd name="connsiteY130" fmla="*/ 168309 h 812606"/>
                <a:gd name="connsiteX131" fmla="*/ 6979871 w 12346893"/>
                <a:gd name="connsiteY131" fmla="*/ 428742 h 812606"/>
                <a:gd name="connsiteX132" fmla="*/ 6979620 w 12346893"/>
                <a:gd name="connsiteY132" fmla="*/ 429151 h 812606"/>
                <a:gd name="connsiteX133" fmla="*/ 6978128 w 12346893"/>
                <a:gd name="connsiteY133" fmla="*/ 432245 h 812606"/>
                <a:gd name="connsiteX134" fmla="*/ 6951342 w 12346893"/>
                <a:gd name="connsiteY134" fmla="*/ 480215 h 812606"/>
                <a:gd name="connsiteX135" fmla="*/ 6938086 w 12346893"/>
                <a:gd name="connsiteY135" fmla="*/ 500850 h 812606"/>
                <a:gd name="connsiteX136" fmla="*/ 6920597 w 12346893"/>
                <a:gd name="connsiteY136" fmla="*/ 541286 h 812606"/>
                <a:gd name="connsiteX137" fmla="*/ 6928288 w 12346893"/>
                <a:gd name="connsiteY137" fmla="*/ 516102 h 812606"/>
                <a:gd name="connsiteX138" fmla="*/ 6922178 w 12346893"/>
                <a:gd name="connsiteY138" fmla="*/ 525614 h 812606"/>
                <a:gd name="connsiteX139" fmla="*/ 6430427 w 12346893"/>
                <a:gd name="connsiteY139" fmla="*/ 812604 h 812606"/>
                <a:gd name="connsiteX140" fmla="*/ 6059999 w 12346893"/>
                <a:gd name="connsiteY140" fmla="*/ 664008 h 812606"/>
                <a:gd name="connsiteX141" fmla="*/ 6011793 w 12346893"/>
                <a:gd name="connsiteY141" fmla="*/ 616669 h 812606"/>
                <a:gd name="connsiteX142" fmla="*/ 6007479 w 12346893"/>
                <a:gd name="connsiteY142" fmla="*/ 625293 h 812606"/>
                <a:gd name="connsiteX143" fmla="*/ 5997944 w 12346893"/>
                <a:gd name="connsiteY143" fmla="*/ 607628 h 812606"/>
                <a:gd name="connsiteX144" fmla="*/ 5558114 w 12346893"/>
                <a:gd name="connsiteY144" fmla="*/ 320302 h 812606"/>
                <a:gd name="connsiteX145" fmla="*/ 5292505 w 12346893"/>
                <a:gd name="connsiteY145" fmla="*/ 411089 h 812606"/>
                <a:gd name="connsiteX146" fmla="*/ 5247300 w 12346893"/>
                <a:gd name="connsiteY146" fmla="*/ 448999 h 812606"/>
                <a:gd name="connsiteX147" fmla="*/ 5241724 w 12346893"/>
                <a:gd name="connsiteY147" fmla="*/ 456075 h 812606"/>
                <a:gd name="connsiteX148" fmla="*/ 5207594 w 12346893"/>
                <a:gd name="connsiteY148" fmla="*/ 488913 h 812606"/>
                <a:gd name="connsiteX149" fmla="*/ 5182522 w 12346893"/>
                <a:gd name="connsiteY149" fmla="*/ 515952 h 812606"/>
                <a:gd name="connsiteX150" fmla="*/ 5129799 w 12346893"/>
                <a:gd name="connsiteY150" fmla="*/ 553930 h 812606"/>
                <a:gd name="connsiteX151" fmla="*/ 5088520 w 12346893"/>
                <a:gd name="connsiteY151" fmla="*/ 583208 h 812606"/>
                <a:gd name="connsiteX152" fmla="*/ 4814948 w 12346893"/>
                <a:gd name="connsiteY152" fmla="*/ 660613 h 812606"/>
                <a:gd name="connsiteX153" fmla="*/ 4444521 w 12346893"/>
                <a:gd name="connsiteY153" fmla="*/ 512017 h 812606"/>
                <a:gd name="connsiteX154" fmla="*/ 4396314 w 12346893"/>
                <a:gd name="connsiteY154" fmla="*/ 464678 h 812606"/>
                <a:gd name="connsiteX155" fmla="*/ 4392001 w 12346893"/>
                <a:gd name="connsiteY155" fmla="*/ 473301 h 812606"/>
                <a:gd name="connsiteX156" fmla="*/ 4382465 w 12346893"/>
                <a:gd name="connsiteY156" fmla="*/ 455637 h 812606"/>
                <a:gd name="connsiteX157" fmla="*/ 3942636 w 12346893"/>
                <a:gd name="connsiteY157" fmla="*/ 168311 h 812606"/>
                <a:gd name="connsiteX158" fmla="*/ 3519574 w 12346893"/>
                <a:gd name="connsiteY158" fmla="*/ 428744 h 812606"/>
                <a:gd name="connsiteX159" fmla="*/ 3519322 w 12346893"/>
                <a:gd name="connsiteY159" fmla="*/ 429153 h 812606"/>
                <a:gd name="connsiteX160" fmla="*/ 3517830 w 12346893"/>
                <a:gd name="connsiteY160" fmla="*/ 432247 h 812606"/>
                <a:gd name="connsiteX161" fmla="*/ 3491044 w 12346893"/>
                <a:gd name="connsiteY161" fmla="*/ 480217 h 812606"/>
                <a:gd name="connsiteX162" fmla="*/ 3477788 w 12346893"/>
                <a:gd name="connsiteY162" fmla="*/ 500852 h 812606"/>
                <a:gd name="connsiteX163" fmla="*/ 3460299 w 12346893"/>
                <a:gd name="connsiteY163" fmla="*/ 541288 h 812606"/>
                <a:gd name="connsiteX164" fmla="*/ 3467991 w 12346893"/>
                <a:gd name="connsiteY164" fmla="*/ 516104 h 812606"/>
                <a:gd name="connsiteX165" fmla="*/ 3461880 w 12346893"/>
                <a:gd name="connsiteY165" fmla="*/ 525616 h 812606"/>
                <a:gd name="connsiteX166" fmla="*/ 2970129 w 12346893"/>
                <a:gd name="connsiteY166" fmla="*/ 812606 h 812606"/>
                <a:gd name="connsiteX167" fmla="*/ 2599702 w 12346893"/>
                <a:gd name="connsiteY167" fmla="*/ 664010 h 812606"/>
                <a:gd name="connsiteX168" fmla="*/ 2551495 w 12346893"/>
                <a:gd name="connsiteY168" fmla="*/ 616671 h 812606"/>
                <a:gd name="connsiteX169" fmla="*/ 2547182 w 12346893"/>
                <a:gd name="connsiteY169" fmla="*/ 625295 h 812606"/>
                <a:gd name="connsiteX170" fmla="*/ 2537646 w 12346893"/>
                <a:gd name="connsiteY170" fmla="*/ 607630 h 812606"/>
                <a:gd name="connsiteX171" fmla="*/ 2097817 w 12346893"/>
                <a:gd name="connsiteY171" fmla="*/ 320304 h 812606"/>
                <a:gd name="connsiteX172" fmla="*/ 1832207 w 12346893"/>
                <a:gd name="connsiteY172" fmla="*/ 411091 h 812606"/>
                <a:gd name="connsiteX173" fmla="*/ 1722225 w 12346893"/>
                <a:gd name="connsiteY173" fmla="*/ 515954 h 812606"/>
                <a:gd name="connsiteX174" fmla="*/ 1669501 w 12346893"/>
                <a:gd name="connsiteY174" fmla="*/ 553933 h 812606"/>
                <a:gd name="connsiteX175" fmla="*/ 1628223 w 12346893"/>
                <a:gd name="connsiteY175" fmla="*/ 583210 h 812606"/>
                <a:gd name="connsiteX176" fmla="*/ 1354650 w 12346893"/>
                <a:gd name="connsiteY176" fmla="*/ 660615 h 812606"/>
                <a:gd name="connsiteX177" fmla="*/ 984223 w 12346893"/>
                <a:gd name="connsiteY177" fmla="*/ 512019 h 812606"/>
                <a:gd name="connsiteX178" fmla="*/ 936017 w 12346893"/>
                <a:gd name="connsiteY178" fmla="*/ 464680 h 812606"/>
                <a:gd name="connsiteX179" fmla="*/ 931703 w 12346893"/>
                <a:gd name="connsiteY179" fmla="*/ 473303 h 812606"/>
                <a:gd name="connsiteX180" fmla="*/ 922167 w 12346893"/>
                <a:gd name="connsiteY180" fmla="*/ 455639 h 812606"/>
                <a:gd name="connsiteX181" fmla="*/ 482338 w 12346893"/>
                <a:gd name="connsiteY181" fmla="*/ 168313 h 812606"/>
                <a:gd name="connsiteX182" fmla="*/ 59276 w 12346893"/>
                <a:gd name="connsiteY182" fmla="*/ 428746 h 812606"/>
                <a:gd name="connsiteX183" fmla="*/ 59024 w 12346893"/>
                <a:gd name="connsiteY183" fmla="*/ 429155 h 812606"/>
                <a:gd name="connsiteX184" fmla="*/ 30746 w 12346893"/>
                <a:gd name="connsiteY184" fmla="*/ 480219 h 812606"/>
                <a:gd name="connsiteX185" fmla="*/ 1 w 12346893"/>
                <a:gd name="connsiteY185" fmla="*/ 541290 h 812606"/>
                <a:gd name="connsiteX186" fmla="*/ 247794 w 12346893"/>
                <a:gd name="connsiteY186" fmla="*/ 397912 h 812606"/>
                <a:gd name="connsiteX0" fmla="*/ 90434 w 12346891"/>
                <a:gd name="connsiteY0" fmla="*/ 332394 h 812606"/>
                <a:gd name="connsiteX1" fmla="*/ 121179 w 12346891"/>
                <a:gd name="connsiteY1" fmla="*/ 271323 h 812606"/>
                <a:gd name="connsiteX2" fmla="*/ 113487 w 12346891"/>
                <a:gd name="connsiteY2" fmla="*/ 296507 h 812606"/>
                <a:gd name="connsiteX3" fmla="*/ 119597 w 12346891"/>
                <a:gd name="connsiteY3" fmla="*/ 286995 h 812606"/>
                <a:gd name="connsiteX4" fmla="*/ 611349 w 12346891"/>
                <a:gd name="connsiteY4" fmla="*/ 5 h 812606"/>
                <a:gd name="connsiteX5" fmla="*/ 981776 w 12346891"/>
                <a:gd name="connsiteY5" fmla="*/ 148601 h 812606"/>
                <a:gd name="connsiteX6" fmla="*/ 1029982 w 12346891"/>
                <a:gd name="connsiteY6" fmla="*/ 195940 h 812606"/>
                <a:gd name="connsiteX7" fmla="*/ 1034296 w 12346891"/>
                <a:gd name="connsiteY7" fmla="*/ 187316 h 812606"/>
                <a:gd name="connsiteX8" fmla="*/ 1043832 w 12346891"/>
                <a:gd name="connsiteY8" fmla="*/ 204981 h 812606"/>
                <a:gd name="connsiteX9" fmla="*/ 1483661 w 12346891"/>
                <a:gd name="connsiteY9" fmla="*/ 492306 h 812606"/>
                <a:gd name="connsiteX10" fmla="*/ 1749271 w 12346891"/>
                <a:gd name="connsiteY10" fmla="*/ 401519 h 812606"/>
                <a:gd name="connsiteX11" fmla="*/ 1794475 w 12346891"/>
                <a:gd name="connsiteY11" fmla="*/ 363610 h 812606"/>
                <a:gd name="connsiteX12" fmla="*/ 1800052 w 12346891"/>
                <a:gd name="connsiteY12" fmla="*/ 356534 h 812606"/>
                <a:gd name="connsiteX13" fmla="*/ 1911977 w 12346891"/>
                <a:gd name="connsiteY13" fmla="*/ 258678 h 812606"/>
                <a:gd name="connsiteX14" fmla="*/ 1953255 w 12346891"/>
                <a:gd name="connsiteY14" fmla="*/ 229401 h 812606"/>
                <a:gd name="connsiteX15" fmla="*/ 2226828 w 12346891"/>
                <a:gd name="connsiteY15" fmla="*/ 151996 h 812606"/>
                <a:gd name="connsiteX16" fmla="*/ 2597255 w 12346891"/>
                <a:gd name="connsiteY16" fmla="*/ 300592 h 812606"/>
                <a:gd name="connsiteX17" fmla="*/ 2645461 w 12346891"/>
                <a:gd name="connsiteY17" fmla="*/ 347931 h 812606"/>
                <a:gd name="connsiteX18" fmla="*/ 2649775 w 12346891"/>
                <a:gd name="connsiteY18" fmla="*/ 339308 h 812606"/>
                <a:gd name="connsiteX19" fmla="*/ 2659311 w 12346891"/>
                <a:gd name="connsiteY19" fmla="*/ 356972 h 812606"/>
                <a:gd name="connsiteX20" fmla="*/ 3099140 w 12346891"/>
                <a:gd name="connsiteY20" fmla="*/ 644298 h 812606"/>
                <a:gd name="connsiteX21" fmla="*/ 3522202 w 12346891"/>
                <a:gd name="connsiteY21" fmla="*/ 383865 h 812606"/>
                <a:gd name="connsiteX22" fmla="*/ 3522454 w 12346891"/>
                <a:gd name="connsiteY22" fmla="*/ 383456 h 812606"/>
                <a:gd name="connsiteX23" fmla="*/ 3550732 w 12346891"/>
                <a:gd name="connsiteY23" fmla="*/ 332392 h 812606"/>
                <a:gd name="connsiteX24" fmla="*/ 3581477 w 12346891"/>
                <a:gd name="connsiteY24" fmla="*/ 271321 h 812606"/>
                <a:gd name="connsiteX25" fmla="*/ 3573785 w 12346891"/>
                <a:gd name="connsiteY25" fmla="*/ 296505 h 812606"/>
                <a:gd name="connsiteX26" fmla="*/ 3579895 w 12346891"/>
                <a:gd name="connsiteY26" fmla="*/ 286993 h 812606"/>
                <a:gd name="connsiteX27" fmla="*/ 4071647 w 12346891"/>
                <a:gd name="connsiteY27" fmla="*/ 3 h 812606"/>
                <a:gd name="connsiteX28" fmla="*/ 4442074 w 12346891"/>
                <a:gd name="connsiteY28" fmla="*/ 148599 h 812606"/>
                <a:gd name="connsiteX29" fmla="*/ 4490280 w 12346891"/>
                <a:gd name="connsiteY29" fmla="*/ 195938 h 812606"/>
                <a:gd name="connsiteX30" fmla="*/ 4494594 w 12346891"/>
                <a:gd name="connsiteY30" fmla="*/ 187314 h 812606"/>
                <a:gd name="connsiteX31" fmla="*/ 4504130 w 12346891"/>
                <a:gd name="connsiteY31" fmla="*/ 204979 h 812606"/>
                <a:gd name="connsiteX32" fmla="*/ 4943959 w 12346891"/>
                <a:gd name="connsiteY32" fmla="*/ 492304 h 812606"/>
                <a:gd name="connsiteX33" fmla="*/ 5209569 w 12346891"/>
                <a:gd name="connsiteY33" fmla="*/ 401517 h 812606"/>
                <a:gd name="connsiteX34" fmla="*/ 5254773 w 12346891"/>
                <a:gd name="connsiteY34" fmla="*/ 363608 h 812606"/>
                <a:gd name="connsiteX35" fmla="*/ 5260350 w 12346891"/>
                <a:gd name="connsiteY35" fmla="*/ 356532 h 812606"/>
                <a:gd name="connsiteX36" fmla="*/ 5294479 w 12346891"/>
                <a:gd name="connsiteY36" fmla="*/ 323694 h 812606"/>
                <a:gd name="connsiteX37" fmla="*/ 5319551 w 12346891"/>
                <a:gd name="connsiteY37" fmla="*/ 296655 h 812606"/>
                <a:gd name="connsiteX38" fmla="*/ 5408612 w 12346891"/>
                <a:gd name="connsiteY38" fmla="*/ 177228 h 812606"/>
                <a:gd name="connsiteX39" fmla="*/ 5372274 w 12346891"/>
                <a:gd name="connsiteY39" fmla="*/ 258677 h 812606"/>
                <a:gd name="connsiteX40" fmla="*/ 5413553 w 12346891"/>
                <a:gd name="connsiteY40" fmla="*/ 229399 h 812606"/>
                <a:gd name="connsiteX41" fmla="*/ 5687126 w 12346891"/>
                <a:gd name="connsiteY41" fmla="*/ 151994 h 812606"/>
                <a:gd name="connsiteX42" fmla="*/ 6057553 w 12346891"/>
                <a:gd name="connsiteY42" fmla="*/ 300590 h 812606"/>
                <a:gd name="connsiteX43" fmla="*/ 6105759 w 12346891"/>
                <a:gd name="connsiteY43" fmla="*/ 347929 h 812606"/>
                <a:gd name="connsiteX44" fmla="*/ 6110073 w 12346891"/>
                <a:gd name="connsiteY44" fmla="*/ 339306 h 812606"/>
                <a:gd name="connsiteX45" fmla="*/ 6119609 w 12346891"/>
                <a:gd name="connsiteY45" fmla="*/ 356970 h 812606"/>
                <a:gd name="connsiteX46" fmla="*/ 6559437 w 12346891"/>
                <a:gd name="connsiteY46" fmla="*/ 644296 h 812606"/>
                <a:gd name="connsiteX47" fmla="*/ 6982500 w 12346891"/>
                <a:gd name="connsiteY47" fmla="*/ 383863 h 812606"/>
                <a:gd name="connsiteX48" fmla="*/ 6982751 w 12346891"/>
                <a:gd name="connsiteY48" fmla="*/ 383454 h 812606"/>
                <a:gd name="connsiteX49" fmla="*/ 6984244 w 12346891"/>
                <a:gd name="connsiteY49" fmla="*/ 380360 h 812606"/>
                <a:gd name="connsiteX50" fmla="*/ 7011030 w 12346891"/>
                <a:gd name="connsiteY50" fmla="*/ 332390 h 812606"/>
                <a:gd name="connsiteX51" fmla="*/ 7024284 w 12346891"/>
                <a:gd name="connsiteY51" fmla="*/ 311755 h 812606"/>
                <a:gd name="connsiteX52" fmla="*/ 7041775 w 12346891"/>
                <a:gd name="connsiteY52" fmla="*/ 271319 h 812606"/>
                <a:gd name="connsiteX53" fmla="*/ 7034083 w 12346891"/>
                <a:gd name="connsiteY53" fmla="*/ 296503 h 812606"/>
                <a:gd name="connsiteX54" fmla="*/ 7040193 w 12346891"/>
                <a:gd name="connsiteY54" fmla="*/ 286991 h 812606"/>
                <a:gd name="connsiteX55" fmla="*/ 7531945 w 12346891"/>
                <a:gd name="connsiteY55" fmla="*/ 1 h 812606"/>
                <a:gd name="connsiteX56" fmla="*/ 7902372 w 12346891"/>
                <a:gd name="connsiteY56" fmla="*/ 148597 h 812606"/>
                <a:gd name="connsiteX57" fmla="*/ 7950578 w 12346891"/>
                <a:gd name="connsiteY57" fmla="*/ 195936 h 812606"/>
                <a:gd name="connsiteX58" fmla="*/ 7954892 w 12346891"/>
                <a:gd name="connsiteY58" fmla="*/ 187312 h 812606"/>
                <a:gd name="connsiteX59" fmla="*/ 7964428 w 12346891"/>
                <a:gd name="connsiteY59" fmla="*/ 204977 h 812606"/>
                <a:gd name="connsiteX60" fmla="*/ 8404256 w 12346891"/>
                <a:gd name="connsiteY60" fmla="*/ 492302 h 812606"/>
                <a:gd name="connsiteX61" fmla="*/ 8669867 w 12346891"/>
                <a:gd name="connsiteY61" fmla="*/ 401515 h 812606"/>
                <a:gd name="connsiteX62" fmla="*/ 8715074 w 12346891"/>
                <a:gd name="connsiteY62" fmla="*/ 363604 h 812606"/>
                <a:gd name="connsiteX63" fmla="*/ 8720648 w 12346891"/>
                <a:gd name="connsiteY63" fmla="*/ 356531 h 812606"/>
                <a:gd name="connsiteX64" fmla="*/ 8754768 w 12346891"/>
                <a:gd name="connsiteY64" fmla="*/ 323702 h 812606"/>
                <a:gd name="connsiteX65" fmla="*/ 8779849 w 12346891"/>
                <a:gd name="connsiteY65" fmla="*/ 296653 h 812606"/>
                <a:gd name="connsiteX66" fmla="*/ 8869084 w 12346891"/>
                <a:gd name="connsiteY66" fmla="*/ 159809 h 812606"/>
                <a:gd name="connsiteX67" fmla="*/ 8886594 w 12346891"/>
                <a:gd name="connsiteY67" fmla="*/ 119325 h 812606"/>
                <a:gd name="connsiteX68" fmla="*/ 8868910 w 12346891"/>
                <a:gd name="connsiteY68" fmla="*/ 177226 h 812606"/>
                <a:gd name="connsiteX69" fmla="*/ 8832571 w 12346891"/>
                <a:gd name="connsiteY69" fmla="*/ 258676 h 812606"/>
                <a:gd name="connsiteX70" fmla="*/ 8873851 w 12346891"/>
                <a:gd name="connsiteY70" fmla="*/ 229399 h 812606"/>
                <a:gd name="connsiteX71" fmla="*/ 9147424 w 12346891"/>
                <a:gd name="connsiteY71" fmla="*/ 151993 h 812606"/>
                <a:gd name="connsiteX72" fmla="*/ 9517851 w 12346891"/>
                <a:gd name="connsiteY72" fmla="*/ 300589 h 812606"/>
                <a:gd name="connsiteX73" fmla="*/ 9566057 w 12346891"/>
                <a:gd name="connsiteY73" fmla="*/ 347928 h 812606"/>
                <a:gd name="connsiteX74" fmla="*/ 9570371 w 12346891"/>
                <a:gd name="connsiteY74" fmla="*/ 339305 h 812606"/>
                <a:gd name="connsiteX75" fmla="*/ 9579906 w 12346891"/>
                <a:gd name="connsiteY75" fmla="*/ 356969 h 812606"/>
                <a:gd name="connsiteX76" fmla="*/ 10019736 w 12346891"/>
                <a:gd name="connsiteY76" fmla="*/ 644295 h 812606"/>
                <a:gd name="connsiteX77" fmla="*/ 10442798 w 12346891"/>
                <a:gd name="connsiteY77" fmla="*/ 383862 h 812606"/>
                <a:gd name="connsiteX78" fmla="*/ 10443050 w 12346891"/>
                <a:gd name="connsiteY78" fmla="*/ 383453 h 812606"/>
                <a:gd name="connsiteX79" fmla="*/ 10444542 w 12346891"/>
                <a:gd name="connsiteY79" fmla="*/ 380359 h 812606"/>
                <a:gd name="connsiteX80" fmla="*/ 10471328 w 12346891"/>
                <a:gd name="connsiteY80" fmla="*/ 332389 h 812606"/>
                <a:gd name="connsiteX81" fmla="*/ 10484583 w 12346891"/>
                <a:gd name="connsiteY81" fmla="*/ 311754 h 812606"/>
                <a:gd name="connsiteX82" fmla="*/ 10502072 w 12346891"/>
                <a:gd name="connsiteY82" fmla="*/ 271318 h 812606"/>
                <a:gd name="connsiteX83" fmla="*/ 10494381 w 12346891"/>
                <a:gd name="connsiteY83" fmla="*/ 296502 h 812606"/>
                <a:gd name="connsiteX84" fmla="*/ 10500491 w 12346891"/>
                <a:gd name="connsiteY84" fmla="*/ 286990 h 812606"/>
                <a:gd name="connsiteX85" fmla="*/ 10992243 w 12346891"/>
                <a:gd name="connsiteY85" fmla="*/ 0 h 812606"/>
                <a:gd name="connsiteX86" fmla="*/ 11362670 w 12346891"/>
                <a:gd name="connsiteY86" fmla="*/ 148596 h 812606"/>
                <a:gd name="connsiteX87" fmla="*/ 11410876 w 12346891"/>
                <a:gd name="connsiteY87" fmla="*/ 195935 h 812606"/>
                <a:gd name="connsiteX88" fmla="*/ 11415190 w 12346891"/>
                <a:gd name="connsiteY88" fmla="*/ 187311 h 812606"/>
                <a:gd name="connsiteX89" fmla="*/ 11424726 w 12346891"/>
                <a:gd name="connsiteY89" fmla="*/ 204976 h 812606"/>
                <a:gd name="connsiteX90" fmla="*/ 11864555 w 12346891"/>
                <a:gd name="connsiteY90" fmla="*/ 492302 h 812606"/>
                <a:gd name="connsiteX91" fmla="*/ 12329382 w 12346891"/>
                <a:gd name="connsiteY91" fmla="*/ 159808 h 812606"/>
                <a:gd name="connsiteX92" fmla="*/ 12346891 w 12346891"/>
                <a:gd name="connsiteY92" fmla="*/ 119324 h 812606"/>
                <a:gd name="connsiteX93" fmla="*/ 12329208 w 12346891"/>
                <a:gd name="connsiteY93" fmla="*/ 177225 h 812606"/>
                <a:gd name="connsiteX94" fmla="*/ 11735542 w 12346891"/>
                <a:gd name="connsiteY94" fmla="*/ 660610 h 812606"/>
                <a:gd name="connsiteX95" fmla="*/ 11365115 w 12346891"/>
                <a:gd name="connsiteY95" fmla="*/ 512014 h 812606"/>
                <a:gd name="connsiteX96" fmla="*/ 11316909 w 12346891"/>
                <a:gd name="connsiteY96" fmla="*/ 464675 h 812606"/>
                <a:gd name="connsiteX97" fmla="*/ 11312594 w 12346891"/>
                <a:gd name="connsiteY97" fmla="*/ 473298 h 812606"/>
                <a:gd name="connsiteX98" fmla="*/ 11303059 w 12346891"/>
                <a:gd name="connsiteY98" fmla="*/ 455634 h 812606"/>
                <a:gd name="connsiteX99" fmla="*/ 10863230 w 12346891"/>
                <a:gd name="connsiteY99" fmla="*/ 168308 h 812606"/>
                <a:gd name="connsiteX100" fmla="*/ 10440168 w 12346891"/>
                <a:gd name="connsiteY100" fmla="*/ 428741 h 812606"/>
                <a:gd name="connsiteX101" fmla="*/ 10439916 w 12346891"/>
                <a:gd name="connsiteY101" fmla="*/ 429150 h 812606"/>
                <a:gd name="connsiteX102" fmla="*/ 10438424 w 12346891"/>
                <a:gd name="connsiteY102" fmla="*/ 432244 h 812606"/>
                <a:gd name="connsiteX103" fmla="*/ 10411637 w 12346891"/>
                <a:gd name="connsiteY103" fmla="*/ 480214 h 812606"/>
                <a:gd name="connsiteX104" fmla="*/ 10398383 w 12346891"/>
                <a:gd name="connsiteY104" fmla="*/ 500849 h 812606"/>
                <a:gd name="connsiteX105" fmla="*/ 10380893 w 12346891"/>
                <a:gd name="connsiteY105" fmla="*/ 541285 h 812606"/>
                <a:gd name="connsiteX106" fmla="*/ 10388584 w 12346891"/>
                <a:gd name="connsiteY106" fmla="*/ 516101 h 812606"/>
                <a:gd name="connsiteX107" fmla="*/ 10382475 w 12346891"/>
                <a:gd name="connsiteY107" fmla="*/ 525613 h 812606"/>
                <a:gd name="connsiteX108" fmla="*/ 9890722 w 12346891"/>
                <a:gd name="connsiteY108" fmla="*/ 812603 h 812606"/>
                <a:gd name="connsiteX109" fmla="*/ 9520295 w 12346891"/>
                <a:gd name="connsiteY109" fmla="*/ 664007 h 812606"/>
                <a:gd name="connsiteX110" fmla="*/ 9472089 w 12346891"/>
                <a:gd name="connsiteY110" fmla="*/ 616668 h 812606"/>
                <a:gd name="connsiteX111" fmla="*/ 9467775 w 12346891"/>
                <a:gd name="connsiteY111" fmla="*/ 625292 h 812606"/>
                <a:gd name="connsiteX112" fmla="*/ 9458240 w 12346891"/>
                <a:gd name="connsiteY112" fmla="*/ 607627 h 812606"/>
                <a:gd name="connsiteX113" fmla="*/ 9018411 w 12346891"/>
                <a:gd name="connsiteY113" fmla="*/ 320302 h 812606"/>
                <a:gd name="connsiteX114" fmla="*/ 8752800 w 12346891"/>
                <a:gd name="connsiteY114" fmla="*/ 411089 h 812606"/>
                <a:gd name="connsiteX115" fmla="*/ 8707593 w 12346891"/>
                <a:gd name="connsiteY115" fmla="*/ 449000 h 812606"/>
                <a:gd name="connsiteX116" fmla="*/ 8702020 w 12346891"/>
                <a:gd name="connsiteY116" fmla="*/ 456073 h 812606"/>
                <a:gd name="connsiteX117" fmla="*/ 8667899 w 12346891"/>
                <a:gd name="connsiteY117" fmla="*/ 488902 h 812606"/>
                <a:gd name="connsiteX118" fmla="*/ 8642818 w 12346891"/>
                <a:gd name="connsiteY118" fmla="*/ 515951 h 812606"/>
                <a:gd name="connsiteX119" fmla="*/ 8553583 w 12346891"/>
                <a:gd name="connsiteY119" fmla="*/ 652795 h 812606"/>
                <a:gd name="connsiteX120" fmla="*/ 8536073 w 12346891"/>
                <a:gd name="connsiteY120" fmla="*/ 693279 h 812606"/>
                <a:gd name="connsiteX121" fmla="*/ 8553757 w 12346891"/>
                <a:gd name="connsiteY121" fmla="*/ 635378 h 812606"/>
                <a:gd name="connsiteX122" fmla="*/ 8590096 w 12346891"/>
                <a:gd name="connsiteY122" fmla="*/ 553928 h 812606"/>
                <a:gd name="connsiteX123" fmla="*/ 8548816 w 12346891"/>
                <a:gd name="connsiteY123" fmla="*/ 583206 h 812606"/>
                <a:gd name="connsiteX124" fmla="*/ 8275244 w 12346891"/>
                <a:gd name="connsiteY124" fmla="*/ 660611 h 812606"/>
                <a:gd name="connsiteX125" fmla="*/ 7904817 w 12346891"/>
                <a:gd name="connsiteY125" fmla="*/ 512015 h 812606"/>
                <a:gd name="connsiteX126" fmla="*/ 7856610 w 12346891"/>
                <a:gd name="connsiteY126" fmla="*/ 464676 h 812606"/>
                <a:gd name="connsiteX127" fmla="*/ 7852297 w 12346891"/>
                <a:gd name="connsiteY127" fmla="*/ 473299 h 812606"/>
                <a:gd name="connsiteX128" fmla="*/ 7842761 w 12346891"/>
                <a:gd name="connsiteY128" fmla="*/ 455635 h 812606"/>
                <a:gd name="connsiteX129" fmla="*/ 7402931 w 12346891"/>
                <a:gd name="connsiteY129" fmla="*/ 168309 h 812606"/>
                <a:gd name="connsiteX130" fmla="*/ 6979869 w 12346891"/>
                <a:gd name="connsiteY130" fmla="*/ 428742 h 812606"/>
                <a:gd name="connsiteX131" fmla="*/ 6979618 w 12346891"/>
                <a:gd name="connsiteY131" fmla="*/ 429151 h 812606"/>
                <a:gd name="connsiteX132" fmla="*/ 6978126 w 12346891"/>
                <a:gd name="connsiteY132" fmla="*/ 432245 h 812606"/>
                <a:gd name="connsiteX133" fmla="*/ 6951340 w 12346891"/>
                <a:gd name="connsiteY133" fmla="*/ 480215 h 812606"/>
                <a:gd name="connsiteX134" fmla="*/ 6938084 w 12346891"/>
                <a:gd name="connsiteY134" fmla="*/ 500850 h 812606"/>
                <a:gd name="connsiteX135" fmla="*/ 6920595 w 12346891"/>
                <a:gd name="connsiteY135" fmla="*/ 541286 h 812606"/>
                <a:gd name="connsiteX136" fmla="*/ 6928286 w 12346891"/>
                <a:gd name="connsiteY136" fmla="*/ 516102 h 812606"/>
                <a:gd name="connsiteX137" fmla="*/ 6922176 w 12346891"/>
                <a:gd name="connsiteY137" fmla="*/ 525614 h 812606"/>
                <a:gd name="connsiteX138" fmla="*/ 6430425 w 12346891"/>
                <a:gd name="connsiteY138" fmla="*/ 812604 h 812606"/>
                <a:gd name="connsiteX139" fmla="*/ 6059997 w 12346891"/>
                <a:gd name="connsiteY139" fmla="*/ 664008 h 812606"/>
                <a:gd name="connsiteX140" fmla="*/ 6011791 w 12346891"/>
                <a:gd name="connsiteY140" fmla="*/ 616669 h 812606"/>
                <a:gd name="connsiteX141" fmla="*/ 6007477 w 12346891"/>
                <a:gd name="connsiteY141" fmla="*/ 625293 h 812606"/>
                <a:gd name="connsiteX142" fmla="*/ 5997942 w 12346891"/>
                <a:gd name="connsiteY142" fmla="*/ 607628 h 812606"/>
                <a:gd name="connsiteX143" fmla="*/ 5558112 w 12346891"/>
                <a:gd name="connsiteY143" fmla="*/ 320302 h 812606"/>
                <a:gd name="connsiteX144" fmla="*/ 5292503 w 12346891"/>
                <a:gd name="connsiteY144" fmla="*/ 411089 h 812606"/>
                <a:gd name="connsiteX145" fmla="*/ 5247298 w 12346891"/>
                <a:gd name="connsiteY145" fmla="*/ 448999 h 812606"/>
                <a:gd name="connsiteX146" fmla="*/ 5241722 w 12346891"/>
                <a:gd name="connsiteY146" fmla="*/ 456075 h 812606"/>
                <a:gd name="connsiteX147" fmla="*/ 5207592 w 12346891"/>
                <a:gd name="connsiteY147" fmla="*/ 488913 h 812606"/>
                <a:gd name="connsiteX148" fmla="*/ 5182520 w 12346891"/>
                <a:gd name="connsiteY148" fmla="*/ 515952 h 812606"/>
                <a:gd name="connsiteX149" fmla="*/ 5129797 w 12346891"/>
                <a:gd name="connsiteY149" fmla="*/ 553930 h 812606"/>
                <a:gd name="connsiteX150" fmla="*/ 5088518 w 12346891"/>
                <a:gd name="connsiteY150" fmla="*/ 583208 h 812606"/>
                <a:gd name="connsiteX151" fmla="*/ 4814946 w 12346891"/>
                <a:gd name="connsiteY151" fmla="*/ 660613 h 812606"/>
                <a:gd name="connsiteX152" fmla="*/ 4444519 w 12346891"/>
                <a:gd name="connsiteY152" fmla="*/ 512017 h 812606"/>
                <a:gd name="connsiteX153" fmla="*/ 4396312 w 12346891"/>
                <a:gd name="connsiteY153" fmla="*/ 464678 h 812606"/>
                <a:gd name="connsiteX154" fmla="*/ 4391999 w 12346891"/>
                <a:gd name="connsiteY154" fmla="*/ 473301 h 812606"/>
                <a:gd name="connsiteX155" fmla="*/ 4382463 w 12346891"/>
                <a:gd name="connsiteY155" fmla="*/ 455637 h 812606"/>
                <a:gd name="connsiteX156" fmla="*/ 3942634 w 12346891"/>
                <a:gd name="connsiteY156" fmla="*/ 168311 h 812606"/>
                <a:gd name="connsiteX157" fmla="*/ 3519572 w 12346891"/>
                <a:gd name="connsiteY157" fmla="*/ 428744 h 812606"/>
                <a:gd name="connsiteX158" fmla="*/ 3519320 w 12346891"/>
                <a:gd name="connsiteY158" fmla="*/ 429153 h 812606"/>
                <a:gd name="connsiteX159" fmla="*/ 3517828 w 12346891"/>
                <a:gd name="connsiteY159" fmla="*/ 432247 h 812606"/>
                <a:gd name="connsiteX160" fmla="*/ 3491042 w 12346891"/>
                <a:gd name="connsiteY160" fmla="*/ 480217 h 812606"/>
                <a:gd name="connsiteX161" fmla="*/ 3477786 w 12346891"/>
                <a:gd name="connsiteY161" fmla="*/ 500852 h 812606"/>
                <a:gd name="connsiteX162" fmla="*/ 3460297 w 12346891"/>
                <a:gd name="connsiteY162" fmla="*/ 541288 h 812606"/>
                <a:gd name="connsiteX163" fmla="*/ 3467989 w 12346891"/>
                <a:gd name="connsiteY163" fmla="*/ 516104 h 812606"/>
                <a:gd name="connsiteX164" fmla="*/ 3461878 w 12346891"/>
                <a:gd name="connsiteY164" fmla="*/ 525616 h 812606"/>
                <a:gd name="connsiteX165" fmla="*/ 2970127 w 12346891"/>
                <a:gd name="connsiteY165" fmla="*/ 812606 h 812606"/>
                <a:gd name="connsiteX166" fmla="*/ 2599700 w 12346891"/>
                <a:gd name="connsiteY166" fmla="*/ 664010 h 812606"/>
                <a:gd name="connsiteX167" fmla="*/ 2551493 w 12346891"/>
                <a:gd name="connsiteY167" fmla="*/ 616671 h 812606"/>
                <a:gd name="connsiteX168" fmla="*/ 2547180 w 12346891"/>
                <a:gd name="connsiteY168" fmla="*/ 625295 h 812606"/>
                <a:gd name="connsiteX169" fmla="*/ 2537644 w 12346891"/>
                <a:gd name="connsiteY169" fmla="*/ 607630 h 812606"/>
                <a:gd name="connsiteX170" fmla="*/ 2097815 w 12346891"/>
                <a:gd name="connsiteY170" fmla="*/ 320304 h 812606"/>
                <a:gd name="connsiteX171" fmla="*/ 1832205 w 12346891"/>
                <a:gd name="connsiteY171" fmla="*/ 411091 h 812606"/>
                <a:gd name="connsiteX172" fmla="*/ 1722223 w 12346891"/>
                <a:gd name="connsiteY172" fmla="*/ 515954 h 812606"/>
                <a:gd name="connsiteX173" fmla="*/ 1669499 w 12346891"/>
                <a:gd name="connsiteY173" fmla="*/ 553933 h 812606"/>
                <a:gd name="connsiteX174" fmla="*/ 1628221 w 12346891"/>
                <a:gd name="connsiteY174" fmla="*/ 583210 h 812606"/>
                <a:gd name="connsiteX175" fmla="*/ 1354648 w 12346891"/>
                <a:gd name="connsiteY175" fmla="*/ 660615 h 812606"/>
                <a:gd name="connsiteX176" fmla="*/ 984221 w 12346891"/>
                <a:gd name="connsiteY176" fmla="*/ 512019 h 812606"/>
                <a:gd name="connsiteX177" fmla="*/ 936015 w 12346891"/>
                <a:gd name="connsiteY177" fmla="*/ 464680 h 812606"/>
                <a:gd name="connsiteX178" fmla="*/ 931701 w 12346891"/>
                <a:gd name="connsiteY178" fmla="*/ 473303 h 812606"/>
                <a:gd name="connsiteX179" fmla="*/ 922165 w 12346891"/>
                <a:gd name="connsiteY179" fmla="*/ 455639 h 812606"/>
                <a:gd name="connsiteX180" fmla="*/ 482336 w 12346891"/>
                <a:gd name="connsiteY180" fmla="*/ 168313 h 812606"/>
                <a:gd name="connsiteX181" fmla="*/ 59274 w 12346891"/>
                <a:gd name="connsiteY181" fmla="*/ 428746 h 812606"/>
                <a:gd name="connsiteX182" fmla="*/ 59022 w 12346891"/>
                <a:gd name="connsiteY182" fmla="*/ 429155 h 812606"/>
                <a:gd name="connsiteX183" fmla="*/ 30744 w 12346891"/>
                <a:gd name="connsiteY183" fmla="*/ 480219 h 812606"/>
                <a:gd name="connsiteX184" fmla="*/ -1 w 12346891"/>
                <a:gd name="connsiteY184" fmla="*/ 541290 h 812606"/>
                <a:gd name="connsiteX185" fmla="*/ 247792 w 12346891"/>
                <a:gd name="connsiteY185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22456 w 12346893"/>
                <a:gd name="connsiteY21" fmla="*/ 383456 h 812606"/>
                <a:gd name="connsiteX22" fmla="*/ 3550734 w 12346893"/>
                <a:gd name="connsiteY22" fmla="*/ 332392 h 812606"/>
                <a:gd name="connsiteX23" fmla="*/ 3581479 w 12346893"/>
                <a:gd name="connsiteY23" fmla="*/ 271321 h 812606"/>
                <a:gd name="connsiteX24" fmla="*/ 3573787 w 12346893"/>
                <a:gd name="connsiteY24" fmla="*/ 296505 h 812606"/>
                <a:gd name="connsiteX25" fmla="*/ 3579897 w 12346893"/>
                <a:gd name="connsiteY25" fmla="*/ 286993 h 812606"/>
                <a:gd name="connsiteX26" fmla="*/ 4071649 w 12346893"/>
                <a:gd name="connsiteY26" fmla="*/ 3 h 812606"/>
                <a:gd name="connsiteX27" fmla="*/ 4442076 w 12346893"/>
                <a:gd name="connsiteY27" fmla="*/ 148599 h 812606"/>
                <a:gd name="connsiteX28" fmla="*/ 4490282 w 12346893"/>
                <a:gd name="connsiteY28" fmla="*/ 195938 h 812606"/>
                <a:gd name="connsiteX29" fmla="*/ 4494596 w 12346893"/>
                <a:gd name="connsiteY29" fmla="*/ 187314 h 812606"/>
                <a:gd name="connsiteX30" fmla="*/ 4504132 w 12346893"/>
                <a:gd name="connsiteY30" fmla="*/ 204979 h 812606"/>
                <a:gd name="connsiteX31" fmla="*/ 4943961 w 12346893"/>
                <a:gd name="connsiteY31" fmla="*/ 492304 h 812606"/>
                <a:gd name="connsiteX32" fmla="*/ 5209571 w 12346893"/>
                <a:gd name="connsiteY32" fmla="*/ 401517 h 812606"/>
                <a:gd name="connsiteX33" fmla="*/ 5254775 w 12346893"/>
                <a:gd name="connsiteY33" fmla="*/ 363608 h 812606"/>
                <a:gd name="connsiteX34" fmla="*/ 5260352 w 12346893"/>
                <a:gd name="connsiteY34" fmla="*/ 356532 h 812606"/>
                <a:gd name="connsiteX35" fmla="*/ 5294481 w 12346893"/>
                <a:gd name="connsiteY35" fmla="*/ 323694 h 812606"/>
                <a:gd name="connsiteX36" fmla="*/ 5319553 w 12346893"/>
                <a:gd name="connsiteY36" fmla="*/ 296655 h 812606"/>
                <a:gd name="connsiteX37" fmla="*/ 5408614 w 12346893"/>
                <a:gd name="connsiteY37" fmla="*/ 177228 h 812606"/>
                <a:gd name="connsiteX38" fmla="*/ 5372276 w 12346893"/>
                <a:gd name="connsiteY38" fmla="*/ 258677 h 812606"/>
                <a:gd name="connsiteX39" fmla="*/ 5413555 w 12346893"/>
                <a:gd name="connsiteY39" fmla="*/ 229399 h 812606"/>
                <a:gd name="connsiteX40" fmla="*/ 5687128 w 12346893"/>
                <a:gd name="connsiteY40" fmla="*/ 151994 h 812606"/>
                <a:gd name="connsiteX41" fmla="*/ 6057555 w 12346893"/>
                <a:gd name="connsiteY41" fmla="*/ 300590 h 812606"/>
                <a:gd name="connsiteX42" fmla="*/ 6105761 w 12346893"/>
                <a:gd name="connsiteY42" fmla="*/ 347929 h 812606"/>
                <a:gd name="connsiteX43" fmla="*/ 6110075 w 12346893"/>
                <a:gd name="connsiteY43" fmla="*/ 339306 h 812606"/>
                <a:gd name="connsiteX44" fmla="*/ 6119611 w 12346893"/>
                <a:gd name="connsiteY44" fmla="*/ 356970 h 812606"/>
                <a:gd name="connsiteX45" fmla="*/ 6559439 w 12346893"/>
                <a:gd name="connsiteY45" fmla="*/ 644296 h 812606"/>
                <a:gd name="connsiteX46" fmla="*/ 6982502 w 12346893"/>
                <a:gd name="connsiteY46" fmla="*/ 383863 h 812606"/>
                <a:gd name="connsiteX47" fmla="*/ 6982753 w 12346893"/>
                <a:gd name="connsiteY47" fmla="*/ 383454 h 812606"/>
                <a:gd name="connsiteX48" fmla="*/ 6984246 w 12346893"/>
                <a:gd name="connsiteY48" fmla="*/ 380360 h 812606"/>
                <a:gd name="connsiteX49" fmla="*/ 7011032 w 12346893"/>
                <a:gd name="connsiteY49" fmla="*/ 332390 h 812606"/>
                <a:gd name="connsiteX50" fmla="*/ 7024286 w 12346893"/>
                <a:gd name="connsiteY50" fmla="*/ 311755 h 812606"/>
                <a:gd name="connsiteX51" fmla="*/ 7041777 w 12346893"/>
                <a:gd name="connsiteY51" fmla="*/ 271319 h 812606"/>
                <a:gd name="connsiteX52" fmla="*/ 7034085 w 12346893"/>
                <a:gd name="connsiteY52" fmla="*/ 296503 h 812606"/>
                <a:gd name="connsiteX53" fmla="*/ 7040195 w 12346893"/>
                <a:gd name="connsiteY53" fmla="*/ 286991 h 812606"/>
                <a:gd name="connsiteX54" fmla="*/ 7531947 w 12346893"/>
                <a:gd name="connsiteY54" fmla="*/ 1 h 812606"/>
                <a:gd name="connsiteX55" fmla="*/ 7902374 w 12346893"/>
                <a:gd name="connsiteY55" fmla="*/ 148597 h 812606"/>
                <a:gd name="connsiteX56" fmla="*/ 7950580 w 12346893"/>
                <a:gd name="connsiteY56" fmla="*/ 195936 h 812606"/>
                <a:gd name="connsiteX57" fmla="*/ 7954894 w 12346893"/>
                <a:gd name="connsiteY57" fmla="*/ 187312 h 812606"/>
                <a:gd name="connsiteX58" fmla="*/ 7964430 w 12346893"/>
                <a:gd name="connsiteY58" fmla="*/ 204977 h 812606"/>
                <a:gd name="connsiteX59" fmla="*/ 8404258 w 12346893"/>
                <a:gd name="connsiteY59" fmla="*/ 492302 h 812606"/>
                <a:gd name="connsiteX60" fmla="*/ 8669869 w 12346893"/>
                <a:gd name="connsiteY60" fmla="*/ 401515 h 812606"/>
                <a:gd name="connsiteX61" fmla="*/ 8715076 w 12346893"/>
                <a:gd name="connsiteY61" fmla="*/ 363604 h 812606"/>
                <a:gd name="connsiteX62" fmla="*/ 8720650 w 12346893"/>
                <a:gd name="connsiteY62" fmla="*/ 356531 h 812606"/>
                <a:gd name="connsiteX63" fmla="*/ 8754770 w 12346893"/>
                <a:gd name="connsiteY63" fmla="*/ 323702 h 812606"/>
                <a:gd name="connsiteX64" fmla="*/ 8779851 w 12346893"/>
                <a:gd name="connsiteY64" fmla="*/ 296653 h 812606"/>
                <a:gd name="connsiteX65" fmla="*/ 8869086 w 12346893"/>
                <a:gd name="connsiteY65" fmla="*/ 159809 h 812606"/>
                <a:gd name="connsiteX66" fmla="*/ 8886596 w 12346893"/>
                <a:gd name="connsiteY66" fmla="*/ 119325 h 812606"/>
                <a:gd name="connsiteX67" fmla="*/ 8868912 w 12346893"/>
                <a:gd name="connsiteY67" fmla="*/ 177226 h 812606"/>
                <a:gd name="connsiteX68" fmla="*/ 8832573 w 12346893"/>
                <a:gd name="connsiteY68" fmla="*/ 258676 h 812606"/>
                <a:gd name="connsiteX69" fmla="*/ 8873853 w 12346893"/>
                <a:gd name="connsiteY69" fmla="*/ 229399 h 812606"/>
                <a:gd name="connsiteX70" fmla="*/ 9147426 w 12346893"/>
                <a:gd name="connsiteY70" fmla="*/ 151993 h 812606"/>
                <a:gd name="connsiteX71" fmla="*/ 9517853 w 12346893"/>
                <a:gd name="connsiteY71" fmla="*/ 300589 h 812606"/>
                <a:gd name="connsiteX72" fmla="*/ 9566059 w 12346893"/>
                <a:gd name="connsiteY72" fmla="*/ 347928 h 812606"/>
                <a:gd name="connsiteX73" fmla="*/ 9570373 w 12346893"/>
                <a:gd name="connsiteY73" fmla="*/ 339305 h 812606"/>
                <a:gd name="connsiteX74" fmla="*/ 9579908 w 12346893"/>
                <a:gd name="connsiteY74" fmla="*/ 356969 h 812606"/>
                <a:gd name="connsiteX75" fmla="*/ 10019738 w 12346893"/>
                <a:gd name="connsiteY75" fmla="*/ 644295 h 812606"/>
                <a:gd name="connsiteX76" fmla="*/ 10442800 w 12346893"/>
                <a:gd name="connsiteY76" fmla="*/ 383862 h 812606"/>
                <a:gd name="connsiteX77" fmla="*/ 10443052 w 12346893"/>
                <a:gd name="connsiteY77" fmla="*/ 383453 h 812606"/>
                <a:gd name="connsiteX78" fmla="*/ 10444544 w 12346893"/>
                <a:gd name="connsiteY78" fmla="*/ 380359 h 812606"/>
                <a:gd name="connsiteX79" fmla="*/ 10471330 w 12346893"/>
                <a:gd name="connsiteY79" fmla="*/ 332389 h 812606"/>
                <a:gd name="connsiteX80" fmla="*/ 10484585 w 12346893"/>
                <a:gd name="connsiteY80" fmla="*/ 311754 h 812606"/>
                <a:gd name="connsiteX81" fmla="*/ 10502074 w 12346893"/>
                <a:gd name="connsiteY81" fmla="*/ 271318 h 812606"/>
                <a:gd name="connsiteX82" fmla="*/ 10494383 w 12346893"/>
                <a:gd name="connsiteY82" fmla="*/ 296502 h 812606"/>
                <a:gd name="connsiteX83" fmla="*/ 10500493 w 12346893"/>
                <a:gd name="connsiteY83" fmla="*/ 286990 h 812606"/>
                <a:gd name="connsiteX84" fmla="*/ 10992245 w 12346893"/>
                <a:gd name="connsiteY84" fmla="*/ 0 h 812606"/>
                <a:gd name="connsiteX85" fmla="*/ 11362672 w 12346893"/>
                <a:gd name="connsiteY85" fmla="*/ 148596 h 812606"/>
                <a:gd name="connsiteX86" fmla="*/ 11410878 w 12346893"/>
                <a:gd name="connsiteY86" fmla="*/ 195935 h 812606"/>
                <a:gd name="connsiteX87" fmla="*/ 11415192 w 12346893"/>
                <a:gd name="connsiteY87" fmla="*/ 187311 h 812606"/>
                <a:gd name="connsiteX88" fmla="*/ 11424728 w 12346893"/>
                <a:gd name="connsiteY88" fmla="*/ 204976 h 812606"/>
                <a:gd name="connsiteX89" fmla="*/ 11864557 w 12346893"/>
                <a:gd name="connsiteY89" fmla="*/ 492302 h 812606"/>
                <a:gd name="connsiteX90" fmla="*/ 12329384 w 12346893"/>
                <a:gd name="connsiteY90" fmla="*/ 159808 h 812606"/>
                <a:gd name="connsiteX91" fmla="*/ 12346893 w 12346893"/>
                <a:gd name="connsiteY91" fmla="*/ 119324 h 812606"/>
                <a:gd name="connsiteX92" fmla="*/ 12329210 w 12346893"/>
                <a:gd name="connsiteY92" fmla="*/ 177225 h 812606"/>
                <a:gd name="connsiteX93" fmla="*/ 11735544 w 12346893"/>
                <a:gd name="connsiteY93" fmla="*/ 660610 h 812606"/>
                <a:gd name="connsiteX94" fmla="*/ 11365117 w 12346893"/>
                <a:gd name="connsiteY94" fmla="*/ 512014 h 812606"/>
                <a:gd name="connsiteX95" fmla="*/ 11316911 w 12346893"/>
                <a:gd name="connsiteY95" fmla="*/ 464675 h 812606"/>
                <a:gd name="connsiteX96" fmla="*/ 11312596 w 12346893"/>
                <a:gd name="connsiteY96" fmla="*/ 473298 h 812606"/>
                <a:gd name="connsiteX97" fmla="*/ 11303061 w 12346893"/>
                <a:gd name="connsiteY97" fmla="*/ 455634 h 812606"/>
                <a:gd name="connsiteX98" fmla="*/ 10863232 w 12346893"/>
                <a:gd name="connsiteY98" fmla="*/ 168308 h 812606"/>
                <a:gd name="connsiteX99" fmla="*/ 10440170 w 12346893"/>
                <a:gd name="connsiteY99" fmla="*/ 428741 h 812606"/>
                <a:gd name="connsiteX100" fmla="*/ 10439918 w 12346893"/>
                <a:gd name="connsiteY100" fmla="*/ 429150 h 812606"/>
                <a:gd name="connsiteX101" fmla="*/ 10438426 w 12346893"/>
                <a:gd name="connsiteY101" fmla="*/ 432244 h 812606"/>
                <a:gd name="connsiteX102" fmla="*/ 10411639 w 12346893"/>
                <a:gd name="connsiteY102" fmla="*/ 480214 h 812606"/>
                <a:gd name="connsiteX103" fmla="*/ 10398385 w 12346893"/>
                <a:gd name="connsiteY103" fmla="*/ 500849 h 812606"/>
                <a:gd name="connsiteX104" fmla="*/ 10380895 w 12346893"/>
                <a:gd name="connsiteY104" fmla="*/ 541285 h 812606"/>
                <a:gd name="connsiteX105" fmla="*/ 10388586 w 12346893"/>
                <a:gd name="connsiteY105" fmla="*/ 516101 h 812606"/>
                <a:gd name="connsiteX106" fmla="*/ 10382477 w 12346893"/>
                <a:gd name="connsiteY106" fmla="*/ 525613 h 812606"/>
                <a:gd name="connsiteX107" fmla="*/ 9890724 w 12346893"/>
                <a:gd name="connsiteY107" fmla="*/ 812603 h 812606"/>
                <a:gd name="connsiteX108" fmla="*/ 9520297 w 12346893"/>
                <a:gd name="connsiteY108" fmla="*/ 664007 h 812606"/>
                <a:gd name="connsiteX109" fmla="*/ 9472091 w 12346893"/>
                <a:gd name="connsiteY109" fmla="*/ 616668 h 812606"/>
                <a:gd name="connsiteX110" fmla="*/ 9467777 w 12346893"/>
                <a:gd name="connsiteY110" fmla="*/ 625292 h 812606"/>
                <a:gd name="connsiteX111" fmla="*/ 9458242 w 12346893"/>
                <a:gd name="connsiteY111" fmla="*/ 607627 h 812606"/>
                <a:gd name="connsiteX112" fmla="*/ 9018413 w 12346893"/>
                <a:gd name="connsiteY112" fmla="*/ 320302 h 812606"/>
                <a:gd name="connsiteX113" fmla="*/ 8752802 w 12346893"/>
                <a:gd name="connsiteY113" fmla="*/ 411089 h 812606"/>
                <a:gd name="connsiteX114" fmla="*/ 8707595 w 12346893"/>
                <a:gd name="connsiteY114" fmla="*/ 449000 h 812606"/>
                <a:gd name="connsiteX115" fmla="*/ 8702022 w 12346893"/>
                <a:gd name="connsiteY115" fmla="*/ 456073 h 812606"/>
                <a:gd name="connsiteX116" fmla="*/ 8667901 w 12346893"/>
                <a:gd name="connsiteY116" fmla="*/ 488902 h 812606"/>
                <a:gd name="connsiteX117" fmla="*/ 8642820 w 12346893"/>
                <a:gd name="connsiteY117" fmla="*/ 515951 h 812606"/>
                <a:gd name="connsiteX118" fmla="*/ 8553585 w 12346893"/>
                <a:gd name="connsiteY118" fmla="*/ 652795 h 812606"/>
                <a:gd name="connsiteX119" fmla="*/ 8536075 w 12346893"/>
                <a:gd name="connsiteY119" fmla="*/ 693279 h 812606"/>
                <a:gd name="connsiteX120" fmla="*/ 8553759 w 12346893"/>
                <a:gd name="connsiteY120" fmla="*/ 635378 h 812606"/>
                <a:gd name="connsiteX121" fmla="*/ 8590098 w 12346893"/>
                <a:gd name="connsiteY121" fmla="*/ 553928 h 812606"/>
                <a:gd name="connsiteX122" fmla="*/ 8548818 w 12346893"/>
                <a:gd name="connsiteY122" fmla="*/ 583206 h 812606"/>
                <a:gd name="connsiteX123" fmla="*/ 8275246 w 12346893"/>
                <a:gd name="connsiteY123" fmla="*/ 660611 h 812606"/>
                <a:gd name="connsiteX124" fmla="*/ 7904819 w 12346893"/>
                <a:gd name="connsiteY124" fmla="*/ 512015 h 812606"/>
                <a:gd name="connsiteX125" fmla="*/ 7856612 w 12346893"/>
                <a:gd name="connsiteY125" fmla="*/ 464676 h 812606"/>
                <a:gd name="connsiteX126" fmla="*/ 7852299 w 12346893"/>
                <a:gd name="connsiteY126" fmla="*/ 473299 h 812606"/>
                <a:gd name="connsiteX127" fmla="*/ 7842763 w 12346893"/>
                <a:gd name="connsiteY127" fmla="*/ 455635 h 812606"/>
                <a:gd name="connsiteX128" fmla="*/ 7402933 w 12346893"/>
                <a:gd name="connsiteY128" fmla="*/ 168309 h 812606"/>
                <a:gd name="connsiteX129" fmla="*/ 6979871 w 12346893"/>
                <a:gd name="connsiteY129" fmla="*/ 428742 h 812606"/>
                <a:gd name="connsiteX130" fmla="*/ 6979620 w 12346893"/>
                <a:gd name="connsiteY130" fmla="*/ 429151 h 812606"/>
                <a:gd name="connsiteX131" fmla="*/ 6978128 w 12346893"/>
                <a:gd name="connsiteY131" fmla="*/ 432245 h 812606"/>
                <a:gd name="connsiteX132" fmla="*/ 6951342 w 12346893"/>
                <a:gd name="connsiteY132" fmla="*/ 480215 h 812606"/>
                <a:gd name="connsiteX133" fmla="*/ 6938086 w 12346893"/>
                <a:gd name="connsiteY133" fmla="*/ 500850 h 812606"/>
                <a:gd name="connsiteX134" fmla="*/ 6920597 w 12346893"/>
                <a:gd name="connsiteY134" fmla="*/ 541286 h 812606"/>
                <a:gd name="connsiteX135" fmla="*/ 6928288 w 12346893"/>
                <a:gd name="connsiteY135" fmla="*/ 516102 h 812606"/>
                <a:gd name="connsiteX136" fmla="*/ 6922178 w 12346893"/>
                <a:gd name="connsiteY136" fmla="*/ 525614 h 812606"/>
                <a:gd name="connsiteX137" fmla="*/ 6430427 w 12346893"/>
                <a:gd name="connsiteY137" fmla="*/ 812604 h 812606"/>
                <a:gd name="connsiteX138" fmla="*/ 6059999 w 12346893"/>
                <a:gd name="connsiteY138" fmla="*/ 664008 h 812606"/>
                <a:gd name="connsiteX139" fmla="*/ 6011793 w 12346893"/>
                <a:gd name="connsiteY139" fmla="*/ 616669 h 812606"/>
                <a:gd name="connsiteX140" fmla="*/ 6007479 w 12346893"/>
                <a:gd name="connsiteY140" fmla="*/ 625293 h 812606"/>
                <a:gd name="connsiteX141" fmla="*/ 5997944 w 12346893"/>
                <a:gd name="connsiteY141" fmla="*/ 607628 h 812606"/>
                <a:gd name="connsiteX142" fmla="*/ 5558114 w 12346893"/>
                <a:gd name="connsiteY142" fmla="*/ 320302 h 812606"/>
                <a:gd name="connsiteX143" fmla="*/ 5292505 w 12346893"/>
                <a:gd name="connsiteY143" fmla="*/ 411089 h 812606"/>
                <a:gd name="connsiteX144" fmla="*/ 5247300 w 12346893"/>
                <a:gd name="connsiteY144" fmla="*/ 448999 h 812606"/>
                <a:gd name="connsiteX145" fmla="*/ 5241724 w 12346893"/>
                <a:gd name="connsiteY145" fmla="*/ 456075 h 812606"/>
                <a:gd name="connsiteX146" fmla="*/ 5207594 w 12346893"/>
                <a:gd name="connsiteY146" fmla="*/ 488913 h 812606"/>
                <a:gd name="connsiteX147" fmla="*/ 5182522 w 12346893"/>
                <a:gd name="connsiteY147" fmla="*/ 515952 h 812606"/>
                <a:gd name="connsiteX148" fmla="*/ 5129799 w 12346893"/>
                <a:gd name="connsiteY148" fmla="*/ 553930 h 812606"/>
                <a:gd name="connsiteX149" fmla="*/ 5088520 w 12346893"/>
                <a:gd name="connsiteY149" fmla="*/ 583208 h 812606"/>
                <a:gd name="connsiteX150" fmla="*/ 4814948 w 12346893"/>
                <a:gd name="connsiteY150" fmla="*/ 660613 h 812606"/>
                <a:gd name="connsiteX151" fmla="*/ 4444521 w 12346893"/>
                <a:gd name="connsiteY151" fmla="*/ 512017 h 812606"/>
                <a:gd name="connsiteX152" fmla="*/ 4396314 w 12346893"/>
                <a:gd name="connsiteY152" fmla="*/ 464678 h 812606"/>
                <a:gd name="connsiteX153" fmla="*/ 4392001 w 12346893"/>
                <a:gd name="connsiteY153" fmla="*/ 473301 h 812606"/>
                <a:gd name="connsiteX154" fmla="*/ 4382465 w 12346893"/>
                <a:gd name="connsiteY154" fmla="*/ 455637 h 812606"/>
                <a:gd name="connsiteX155" fmla="*/ 3942636 w 12346893"/>
                <a:gd name="connsiteY155" fmla="*/ 168311 h 812606"/>
                <a:gd name="connsiteX156" fmla="*/ 3519574 w 12346893"/>
                <a:gd name="connsiteY156" fmla="*/ 428744 h 812606"/>
                <a:gd name="connsiteX157" fmla="*/ 3519322 w 12346893"/>
                <a:gd name="connsiteY157" fmla="*/ 429153 h 812606"/>
                <a:gd name="connsiteX158" fmla="*/ 3517830 w 12346893"/>
                <a:gd name="connsiteY158" fmla="*/ 432247 h 812606"/>
                <a:gd name="connsiteX159" fmla="*/ 3491044 w 12346893"/>
                <a:gd name="connsiteY159" fmla="*/ 480217 h 812606"/>
                <a:gd name="connsiteX160" fmla="*/ 3477788 w 12346893"/>
                <a:gd name="connsiteY160" fmla="*/ 500852 h 812606"/>
                <a:gd name="connsiteX161" fmla="*/ 3460299 w 12346893"/>
                <a:gd name="connsiteY161" fmla="*/ 541288 h 812606"/>
                <a:gd name="connsiteX162" fmla="*/ 3467991 w 12346893"/>
                <a:gd name="connsiteY162" fmla="*/ 516104 h 812606"/>
                <a:gd name="connsiteX163" fmla="*/ 3461880 w 12346893"/>
                <a:gd name="connsiteY163" fmla="*/ 525616 h 812606"/>
                <a:gd name="connsiteX164" fmla="*/ 2970129 w 12346893"/>
                <a:gd name="connsiteY164" fmla="*/ 812606 h 812606"/>
                <a:gd name="connsiteX165" fmla="*/ 2599702 w 12346893"/>
                <a:gd name="connsiteY165" fmla="*/ 664010 h 812606"/>
                <a:gd name="connsiteX166" fmla="*/ 2551495 w 12346893"/>
                <a:gd name="connsiteY166" fmla="*/ 616671 h 812606"/>
                <a:gd name="connsiteX167" fmla="*/ 2547182 w 12346893"/>
                <a:gd name="connsiteY167" fmla="*/ 625295 h 812606"/>
                <a:gd name="connsiteX168" fmla="*/ 2537646 w 12346893"/>
                <a:gd name="connsiteY168" fmla="*/ 607630 h 812606"/>
                <a:gd name="connsiteX169" fmla="*/ 2097817 w 12346893"/>
                <a:gd name="connsiteY169" fmla="*/ 320304 h 812606"/>
                <a:gd name="connsiteX170" fmla="*/ 1832207 w 12346893"/>
                <a:gd name="connsiteY170" fmla="*/ 411091 h 812606"/>
                <a:gd name="connsiteX171" fmla="*/ 1722225 w 12346893"/>
                <a:gd name="connsiteY171" fmla="*/ 515954 h 812606"/>
                <a:gd name="connsiteX172" fmla="*/ 1669501 w 12346893"/>
                <a:gd name="connsiteY172" fmla="*/ 553933 h 812606"/>
                <a:gd name="connsiteX173" fmla="*/ 1628223 w 12346893"/>
                <a:gd name="connsiteY173" fmla="*/ 583210 h 812606"/>
                <a:gd name="connsiteX174" fmla="*/ 1354650 w 12346893"/>
                <a:gd name="connsiteY174" fmla="*/ 660615 h 812606"/>
                <a:gd name="connsiteX175" fmla="*/ 984223 w 12346893"/>
                <a:gd name="connsiteY175" fmla="*/ 512019 h 812606"/>
                <a:gd name="connsiteX176" fmla="*/ 936017 w 12346893"/>
                <a:gd name="connsiteY176" fmla="*/ 464680 h 812606"/>
                <a:gd name="connsiteX177" fmla="*/ 931703 w 12346893"/>
                <a:gd name="connsiteY177" fmla="*/ 473303 h 812606"/>
                <a:gd name="connsiteX178" fmla="*/ 922167 w 12346893"/>
                <a:gd name="connsiteY178" fmla="*/ 455639 h 812606"/>
                <a:gd name="connsiteX179" fmla="*/ 482338 w 12346893"/>
                <a:gd name="connsiteY179" fmla="*/ 168313 h 812606"/>
                <a:gd name="connsiteX180" fmla="*/ 59276 w 12346893"/>
                <a:gd name="connsiteY180" fmla="*/ 428746 h 812606"/>
                <a:gd name="connsiteX181" fmla="*/ 59024 w 12346893"/>
                <a:gd name="connsiteY181" fmla="*/ 429155 h 812606"/>
                <a:gd name="connsiteX182" fmla="*/ 30746 w 12346893"/>
                <a:gd name="connsiteY182" fmla="*/ 480219 h 812606"/>
                <a:gd name="connsiteX183" fmla="*/ 1 w 12346893"/>
                <a:gd name="connsiteY183" fmla="*/ 541290 h 812606"/>
                <a:gd name="connsiteX184" fmla="*/ 247794 w 12346893"/>
                <a:gd name="connsiteY184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19551 w 12346891"/>
                <a:gd name="connsiteY35" fmla="*/ 296655 h 812606"/>
                <a:gd name="connsiteX36" fmla="*/ 5408612 w 12346891"/>
                <a:gd name="connsiteY36" fmla="*/ 177228 h 812606"/>
                <a:gd name="connsiteX37" fmla="*/ 5372274 w 12346891"/>
                <a:gd name="connsiteY37" fmla="*/ 258677 h 812606"/>
                <a:gd name="connsiteX38" fmla="*/ 5413553 w 12346891"/>
                <a:gd name="connsiteY38" fmla="*/ 229399 h 812606"/>
                <a:gd name="connsiteX39" fmla="*/ 5687126 w 12346891"/>
                <a:gd name="connsiteY39" fmla="*/ 151994 h 812606"/>
                <a:gd name="connsiteX40" fmla="*/ 6057553 w 12346891"/>
                <a:gd name="connsiteY40" fmla="*/ 300590 h 812606"/>
                <a:gd name="connsiteX41" fmla="*/ 6105759 w 12346891"/>
                <a:gd name="connsiteY41" fmla="*/ 347929 h 812606"/>
                <a:gd name="connsiteX42" fmla="*/ 6110073 w 12346891"/>
                <a:gd name="connsiteY42" fmla="*/ 339306 h 812606"/>
                <a:gd name="connsiteX43" fmla="*/ 6119609 w 12346891"/>
                <a:gd name="connsiteY43" fmla="*/ 356970 h 812606"/>
                <a:gd name="connsiteX44" fmla="*/ 6559437 w 12346891"/>
                <a:gd name="connsiteY44" fmla="*/ 644296 h 812606"/>
                <a:gd name="connsiteX45" fmla="*/ 6982500 w 12346891"/>
                <a:gd name="connsiteY45" fmla="*/ 383863 h 812606"/>
                <a:gd name="connsiteX46" fmla="*/ 6982751 w 12346891"/>
                <a:gd name="connsiteY46" fmla="*/ 383454 h 812606"/>
                <a:gd name="connsiteX47" fmla="*/ 6984244 w 12346891"/>
                <a:gd name="connsiteY47" fmla="*/ 380360 h 812606"/>
                <a:gd name="connsiteX48" fmla="*/ 7011030 w 12346891"/>
                <a:gd name="connsiteY48" fmla="*/ 332390 h 812606"/>
                <a:gd name="connsiteX49" fmla="*/ 7024284 w 12346891"/>
                <a:gd name="connsiteY49" fmla="*/ 311755 h 812606"/>
                <a:gd name="connsiteX50" fmla="*/ 7041775 w 12346891"/>
                <a:gd name="connsiteY50" fmla="*/ 271319 h 812606"/>
                <a:gd name="connsiteX51" fmla="*/ 7034083 w 12346891"/>
                <a:gd name="connsiteY51" fmla="*/ 296503 h 812606"/>
                <a:gd name="connsiteX52" fmla="*/ 7040193 w 12346891"/>
                <a:gd name="connsiteY52" fmla="*/ 286991 h 812606"/>
                <a:gd name="connsiteX53" fmla="*/ 7531945 w 12346891"/>
                <a:gd name="connsiteY53" fmla="*/ 1 h 812606"/>
                <a:gd name="connsiteX54" fmla="*/ 7902372 w 12346891"/>
                <a:gd name="connsiteY54" fmla="*/ 148597 h 812606"/>
                <a:gd name="connsiteX55" fmla="*/ 7950578 w 12346891"/>
                <a:gd name="connsiteY55" fmla="*/ 195936 h 812606"/>
                <a:gd name="connsiteX56" fmla="*/ 7954892 w 12346891"/>
                <a:gd name="connsiteY56" fmla="*/ 187312 h 812606"/>
                <a:gd name="connsiteX57" fmla="*/ 7964428 w 12346891"/>
                <a:gd name="connsiteY57" fmla="*/ 204977 h 812606"/>
                <a:gd name="connsiteX58" fmla="*/ 8404256 w 12346891"/>
                <a:gd name="connsiteY58" fmla="*/ 492302 h 812606"/>
                <a:gd name="connsiteX59" fmla="*/ 8669867 w 12346891"/>
                <a:gd name="connsiteY59" fmla="*/ 401515 h 812606"/>
                <a:gd name="connsiteX60" fmla="*/ 8715074 w 12346891"/>
                <a:gd name="connsiteY60" fmla="*/ 363604 h 812606"/>
                <a:gd name="connsiteX61" fmla="*/ 8720648 w 12346891"/>
                <a:gd name="connsiteY61" fmla="*/ 356531 h 812606"/>
                <a:gd name="connsiteX62" fmla="*/ 8754768 w 12346891"/>
                <a:gd name="connsiteY62" fmla="*/ 323702 h 812606"/>
                <a:gd name="connsiteX63" fmla="*/ 8779849 w 12346891"/>
                <a:gd name="connsiteY63" fmla="*/ 296653 h 812606"/>
                <a:gd name="connsiteX64" fmla="*/ 8869084 w 12346891"/>
                <a:gd name="connsiteY64" fmla="*/ 159809 h 812606"/>
                <a:gd name="connsiteX65" fmla="*/ 8886594 w 12346891"/>
                <a:gd name="connsiteY65" fmla="*/ 119325 h 812606"/>
                <a:gd name="connsiteX66" fmla="*/ 8868910 w 12346891"/>
                <a:gd name="connsiteY66" fmla="*/ 177226 h 812606"/>
                <a:gd name="connsiteX67" fmla="*/ 8832571 w 12346891"/>
                <a:gd name="connsiteY67" fmla="*/ 258676 h 812606"/>
                <a:gd name="connsiteX68" fmla="*/ 8873851 w 12346891"/>
                <a:gd name="connsiteY68" fmla="*/ 229399 h 812606"/>
                <a:gd name="connsiteX69" fmla="*/ 9147424 w 12346891"/>
                <a:gd name="connsiteY69" fmla="*/ 151993 h 812606"/>
                <a:gd name="connsiteX70" fmla="*/ 9517851 w 12346891"/>
                <a:gd name="connsiteY70" fmla="*/ 300589 h 812606"/>
                <a:gd name="connsiteX71" fmla="*/ 9566057 w 12346891"/>
                <a:gd name="connsiteY71" fmla="*/ 347928 h 812606"/>
                <a:gd name="connsiteX72" fmla="*/ 9570371 w 12346891"/>
                <a:gd name="connsiteY72" fmla="*/ 339305 h 812606"/>
                <a:gd name="connsiteX73" fmla="*/ 9579906 w 12346891"/>
                <a:gd name="connsiteY73" fmla="*/ 356969 h 812606"/>
                <a:gd name="connsiteX74" fmla="*/ 10019736 w 12346891"/>
                <a:gd name="connsiteY74" fmla="*/ 644295 h 812606"/>
                <a:gd name="connsiteX75" fmla="*/ 10442798 w 12346891"/>
                <a:gd name="connsiteY75" fmla="*/ 383862 h 812606"/>
                <a:gd name="connsiteX76" fmla="*/ 10443050 w 12346891"/>
                <a:gd name="connsiteY76" fmla="*/ 383453 h 812606"/>
                <a:gd name="connsiteX77" fmla="*/ 10444542 w 12346891"/>
                <a:gd name="connsiteY77" fmla="*/ 380359 h 812606"/>
                <a:gd name="connsiteX78" fmla="*/ 10471328 w 12346891"/>
                <a:gd name="connsiteY78" fmla="*/ 332389 h 812606"/>
                <a:gd name="connsiteX79" fmla="*/ 10484583 w 12346891"/>
                <a:gd name="connsiteY79" fmla="*/ 311754 h 812606"/>
                <a:gd name="connsiteX80" fmla="*/ 10502072 w 12346891"/>
                <a:gd name="connsiteY80" fmla="*/ 271318 h 812606"/>
                <a:gd name="connsiteX81" fmla="*/ 10494381 w 12346891"/>
                <a:gd name="connsiteY81" fmla="*/ 296502 h 812606"/>
                <a:gd name="connsiteX82" fmla="*/ 10500491 w 12346891"/>
                <a:gd name="connsiteY82" fmla="*/ 286990 h 812606"/>
                <a:gd name="connsiteX83" fmla="*/ 10992243 w 12346891"/>
                <a:gd name="connsiteY83" fmla="*/ 0 h 812606"/>
                <a:gd name="connsiteX84" fmla="*/ 11362670 w 12346891"/>
                <a:gd name="connsiteY84" fmla="*/ 148596 h 812606"/>
                <a:gd name="connsiteX85" fmla="*/ 11410876 w 12346891"/>
                <a:gd name="connsiteY85" fmla="*/ 195935 h 812606"/>
                <a:gd name="connsiteX86" fmla="*/ 11415190 w 12346891"/>
                <a:gd name="connsiteY86" fmla="*/ 187311 h 812606"/>
                <a:gd name="connsiteX87" fmla="*/ 11424726 w 12346891"/>
                <a:gd name="connsiteY87" fmla="*/ 204976 h 812606"/>
                <a:gd name="connsiteX88" fmla="*/ 11864555 w 12346891"/>
                <a:gd name="connsiteY88" fmla="*/ 492302 h 812606"/>
                <a:gd name="connsiteX89" fmla="*/ 12329382 w 12346891"/>
                <a:gd name="connsiteY89" fmla="*/ 159808 h 812606"/>
                <a:gd name="connsiteX90" fmla="*/ 12346891 w 12346891"/>
                <a:gd name="connsiteY90" fmla="*/ 119324 h 812606"/>
                <a:gd name="connsiteX91" fmla="*/ 12329208 w 12346891"/>
                <a:gd name="connsiteY91" fmla="*/ 177225 h 812606"/>
                <a:gd name="connsiteX92" fmla="*/ 11735542 w 12346891"/>
                <a:gd name="connsiteY92" fmla="*/ 660610 h 812606"/>
                <a:gd name="connsiteX93" fmla="*/ 11365115 w 12346891"/>
                <a:gd name="connsiteY93" fmla="*/ 512014 h 812606"/>
                <a:gd name="connsiteX94" fmla="*/ 11316909 w 12346891"/>
                <a:gd name="connsiteY94" fmla="*/ 464675 h 812606"/>
                <a:gd name="connsiteX95" fmla="*/ 11312594 w 12346891"/>
                <a:gd name="connsiteY95" fmla="*/ 473298 h 812606"/>
                <a:gd name="connsiteX96" fmla="*/ 11303059 w 12346891"/>
                <a:gd name="connsiteY96" fmla="*/ 455634 h 812606"/>
                <a:gd name="connsiteX97" fmla="*/ 10863230 w 12346891"/>
                <a:gd name="connsiteY97" fmla="*/ 168308 h 812606"/>
                <a:gd name="connsiteX98" fmla="*/ 10440168 w 12346891"/>
                <a:gd name="connsiteY98" fmla="*/ 428741 h 812606"/>
                <a:gd name="connsiteX99" fmla="*/ 10439916 w 12346891"/>
                <a:gd name="connsiteY99" fmla="*/ 429150 h 812606"/>
                <a:gd name="connsiteX100" fmla="*/ 10438424 w 12346891"/>
                <a:gd name="connsiteY100" fmla="*/ 432244 h 812606"/>
                <a:gd name="connsiteX101" fmla="*/ 10411637 w 12346891"/>
                <a:gd name="connsiteY101" fmla="*/ 480214 h 812606"/>
                <a:gd name="connsiteX102" fmla="*/ 10398383 w 12346891"/>
                <a:gd name="connsiteY102" fmla="*/ 500849 h 812606"/>
                <a:gd name="connsiteX103" fmla="*/ 10380893 w 12346891"/>
                <a:gd name="connsiteY103" fmla="*/ 541285 h 812606"/>
                <a:gd name="connsiteX104" fmla="*/ 10388584 w 12346891"/>
                <a:gd name="connsiteY104" fmla="*/ 516101 h 812606"/>
                <a:gd name="connsiteX105" fmla="*/ 10382475 w 12346891"/>
                <a:gd name="connsiteY105" fmla="*/ 525613 h 812606"/>
                <a:gd name="connsiteX106" fmla="*/ 9890722 w 12346891"/>
                <a:gd name="connsiteY106" fmla="*/ 812603 h 812606"/>
                <a:gd name="connsiteX107" fmla="*/ 9520295 w 12346891"/>
                <a:gd name="connsiteY107" fmla="*/ 664007 h 812606"/>
                <a:gd name="connsiteX108" fmla="*/ 9472089 w 12346891"/>
                <a:gd name="connsiteY108" fmla="*/ 616668 h 812606"/>
                <a:gd name="connsiteX109" fmla="*/ 9467775 w 12346891"/>
                <a:gd name="connsiteY109" fmla="*/ 625292 h 812606"/>
                <a:gd name="connsiteX110" fmla="*/ 9458240 w 12346891"/>
                <a:gd name="connsiteY110" fmla="*/ 607627 h 812606"/>
                <a:gd name="connsiteX111" fmla="*/ 9018411 w 12346891"/>
                <a:gd name="connsiteY111" fmla="*/ 320302 h 812606"/>
                <a:gd name="connsiteX112" fmla="*/ 8752800 w 12346891"/>
                <a:gd name="connsiteY112" fmla="*/ 411089 h 812606"/>
                <a:gd name="connsiteX113" fmla="*/ 8707593 w 12346891"/>
                <a:gd name="connsiteY113" fmla="*/ 449000 h 812606"/>
                <a:gd name="connsiteX114" fmla="*/ 8702020 w 12346891"/>
                <a:gd name="connsiteY114" fmla="*/ 456073 h 812606"/>
                <a:gd name="connsiteX115" fmla="*/ 8667899 w 12346891"/>
                <a:gd name="connsiteY115" fmla="*/ 488902 h 812606"/>
                <a:gd name="connsiteX116" fmla="*/ 8642818 w 12346891"/>
                <a:gd name="connsiteY116" fmla="*/ 515951 h 812606"/>
                <a:gd name="connsiteX117" fmla="*/ 8553583 w 12346891"/>
                <a:gd name="connsiteY117" fmla="*/ 652795 h 812606"/>
                <a:gd name="connsiteX118" fmla="*/ 8536073 w 12346891"/>
                <a:gd name="connsiteY118" fmla="*/ 693279 h 812606"/>
                <a:gd name="connsiteX119" fmla="*/ 8553757 w 12346891"/>
                <a:gd name="connsiteY119" fmla="*/ 635378 h 812606"/>
                <a:gd name="connsiteX120" fmla="*/ 8590096 w 12346891"/>
                <a:gd name="connsiteY120" fmla="*/ 553928 h 812606"/>
                <a:gd name="connsiteX121" fmla="*/ 8548816 w 12346891"/>
                <a:gd name="connsiteY121" fmla="*/ 583206 h 812606"/>
                <a:gd name="connsiteX122" fmla="*/ 8275244 w 12346891"/>
                <a:gd name="connsiteY122" fmla="*/ 660611 h 812606"/>
                <a:gd name="connsiteX123" fmla="*/ 7904817 w 12346891"/>
                <a:gd name="connsiteY123" fmla="*/ 512015 h 812606"/>
                <a:gd name="connsiteX124" fmla="*/ 7856610 w 12346891"/>
                <a:gd name="connsiteY124" fmla="*/ 464676 h 812606"/>
                <a:gd name="connsiteX125" fmla="*/ 7852297 w 12346891"/>
                <a:gd name="connsiteY125" fmla="*/ 473299 h 812606"/>
                <a:gd name="connsiteX126" fmla="*/ 7842761 w 12346891"/>
                <a:gd name="connsiteY126" fmla="*/ 455635 h 812606"/>
                <a:gd name="connsiteX127" fmla="*/ 7402931 w 12346891"/>
                <a:gd name="connsiteY127" fmla="*/ 168309 h 812606"/>
                <a:gd name="connsiteX128" fmla="*/ 6979869 w 12346891"/>
                <a:gd name="connsiteY128" fmla="*/ 428742 h 812606"/>
                <a:gd name="connsiteX129" fmla="*/ 6979618 w 12346891"/>
                <a:gd name="connsiteY129" fmla="*/ 429151 h 812606"/>
                <a:gd name="connsiteX130" fmla="*/ 6978126 w 12346891"/>
                <a:gd name="connsiteY130" fmla="*/ 432245 h 812606"/>
                <a:gd name="connsiteX131" fmla="*/ 6951340 w 12346891"/>
                <a:gd name="connsiteY131" fmla="*/ 480215 h 812606"/>
                <a:gd name="connsiteX132" fmla="*/ 6938084 w 12346891"/>
                <a:gd name="connsiteY132" fmla="*/ 500850 h 812606"/>
                <a:gd name="connsiteX133" fmla="*/ 6920595 w 12346891"/>
                <a:gd name="connsiteY133" fmla="*/ 541286 h 812606"/>
                <a:gd name="connsiteX134" fmla="*/ 6928286 w 12346891"/>
                <a:gd name="connsiteY134" fmla="*/ 516102 h 812606"/>
                <a:gd name="connsiteX135" fmla="*/ 6922176 w 12346891"/>
                <a:gd name="connsiteY135" fmla="*/ 525614 h 812606"/>
                <a:gd name="connsiteX136" fmla="*/ 6430425 w 12346891"/>
                <a:gd name="connsiteY136" fmla="*/ 812604 h 812606"/>
                <a:gd name="connsiteX137" fmla="*/ 6059997 w 12346891"/>
                <a:gd name="connsiteY137" fmla="*/ 664008 h 812606"/>
                <a:gd name="connsiteX138" fmla="*/ 6011791 w 12346891"/>
                <a:gd name="connsiteY138" fmla="*/ 616669 h 812606"/>
                <a:gd name="connsiteX139" fmla="*/ 6007477 w 12346891"/>
                <a:gd name="connsiteY139" fmla="*/ 625293 h 812606"/>
                <a:gd name="connsiteX140" fmla="*/ 5997942 w 12346891"/>
                <a:gd name="connsiteY140" fmla="*/ 607628 h 812606"/>
                <a:gd name="connsiteX141" fmla="*/ 5558112 w 12346891"/>
                <a:gd name="connsiteY141" fmla="*/ 320302 h 812606"/>
                <a:gd name="connsiteX142" fmla="*/ 5292503 w 12346891"/>
                <a:gd name="connsiteY142" fmla="*/ 411089 h 812606"/>
                <a:gd name="connsiteX143" fmla="*/ 5247298 w 12346891"/>
                <a:gd name="connsiteY143" fmla="*/ 448999 h 812606"/>
                <a:gd name="connsiteX144" fmla="*/ 5241722 w 12346891"/>
                <a:gd name="connsiteY144" fmla="*/ 456075 h 812606"/>
                <a:gd name="connsiteX145" fmla="*/ 5207592 w 12346891"/>
                <a:gd name="connsiteY145" fmla="*/ 488913 h 812606"/>
                <a:gd name="connsiteX146" fmla="*/ 5182520 w 12346891"/>
                <a:gd name="connsiteY146" fmla="*/ 515952 h 812606"/>
                <a:gd name="connsiteX147" fmla="*/ 5129797 w 12346891"/>
                <a:gd name="connsiteY147" fmla="*/ 553930 h 812606"/>
                <a:gd name="connsiteX148" fmla="*/ 5088518 w 12346891"/>
                <a:gd name="connsiteY148" fmla="*/ 583208 h 812606"/>
                <a:gd name="connsiteX149" fmla="*/ 4814946 w 12346891"/>
                <a:gd name="connsiteY149" fmla="*/ 660613 h 812606"/>
                <a:gd name="connsiteX150" fmla="*/ 4444519 w 12346891"/>
                <a:gd name="connsiteY150" fmla="*/ 512017 h 812606"/>
                <a:gd name="connsiteX151" fmla="*/ 4396312 w 12346891"/>
                <a:gd name="connsiteY151" fmla="*/ 464678 h 812606"/>
                <a:gd name="connsiteX152" fmla="*/ 4391999 w 12346891"/>
                <a:gd name="connsiteY152" fmla="*/ 473301 h 812606"/>
                <a:gd name="connsiteX153" fmla="*/ 4382463 w 12346891"/>
                <a:gd name="connsiteY153" fmla="*/ 455637 h 812606"/>
                <a:gd name="connsiteX154" fmla="*/ 3942634 w 12346891"/>
                <a:gd name="connsiteY154" fmla="*/ 168311 h 812606"/>
                <a:gd name="connsiteX155" fmla="*/ 3519572 w 12346891"/>
                <a:gd name="connsiteY155" fmla="*/ 428744 h 812606"/>
                <a:gd name="connsiteX156" fmla="*/ 3519320 w 12346891"/>
                <a:gd name="connsiteY156" fmla="*/ 429153 h 812606"/>
                <a:gd name="connsiteX157" fmla="*/ 3517828 w 12346891"/>
                <a:gd name="connsiteY157" fmla="*/ 432247 h 812606"/>
                <a:gd name="connsiteX158" fmla="*/ 3491042 w 12346891"/>
                <a:gd name="connsiteY158" fmla="*/ 480217 h 812606"/>
                <a:gd name="connsiteX159" fmla="*/ 3477786 w 12346891"/>
                <a:gd name="connsiteY159" fmla="*/ 500852 h 812606"/>
                <a:gd name="connsiteX160" fmla="*/ 3460297 w 12346891"/>
                <a:gd name="connsiteY160" fmla="*/ 541288 h 812606"/>
                <a:gd name="connsiteX161" fmla="*/ 3467989 w 12346891"/>
                <a:gd name="connsiteY161" fmla="*/ 516104 h 812606"/>
                <a:gd name="connsiteX162" fmla="*/ 3461878 w 12346891"/>
                <a:gd name="connsiteY162" fmla="*/ 525616 h 812606"/>
                <a:gd name="connsiteX163" fmla="*/ 2970127 w 12346891"/>
                <a:gd name="connsiteY163" fmla="*/ 812606 h 812606"/>
                <a:gd name="connsiteX164" fmla="*/ 2599700 w 12346891"/>
                <a:gd name="connsiteY164" fmla="*/ 664010 h 812606"/>
                <a:gd name="connsiteX165" fmla="*/ 2551493 w 12346891"/>
                <a:gd name="connsiteY165" fmla="*/ 616671 h 812606"/>
                <a:gd name="connsiteX166" fmla="*/ 2547180 w 12346891"/>
                <a:gd name="connsiteY166" fmla="*/ 625295 h 812606"/>
                <a:gd name="connsiteX167" fmla="*/ 2537644 w 12346891"/>
                <a:gd name="connsiteY167" fmla="*/ 607630 h 812606"/>
                <a:gd name="connsiteX168" fmla="*/ 2097815 w 12346891"/>
                <a:gd name="connsiteY168" fmla="*/ 320304 h 812606"/>
                <a:gd name="connsiteX169" fmla="*/ 1832205 w 12346891"/>
                <a:gd name="connsiteY169" fmla="*/ 411091 h 812606"/>
                <a:gd name="connsiteX170" fmla="*/ 1722223 w 12346891"/>
                <a:gd name="connsiteY170" fmla="*/ 515954 h 812606"/>
                <a:gd name="connsiteX171" fmla="*/ 1669499 w 12346891"/>
                <a:gd name="connsiteY171" fmla="*/ 553933 h 812606"/>
                <a:gd name="connsiteX172" fmla="*/ 1628221 w 12346891"/>
                <a:gd name="connsiteY172" fmla="*/ 583210 h 812606"/>
                <a:gd name="connsiteX173" fmla="*/ 1354648 w 12346891"/>
                <a:gd name="connsiteY173" fmla="*/ 660615 h 812606"/>
                <a:gd name="connsiteX174" fmla="*/ 984221 w 12346891"/>
                <a:gd name="connsiteY174" fmla="*/ 512019 h 812606"/>
                <a:gd name="connsiteX175" fmla="*/ 936015 w 12346891"/>
                <a:gd name="connsiteY175" fmla="*/ 464680 h 812606"/>
                <a:gd name="connsiteX176" fmla="*/ 931701 w 12346891"/>
                <a:gd name="connsiteY176" fmla="*/ 473303 h 812606"/>
                <a:gd name="connsiteX177" fmla="*/ 922165 w 12346891"/>
                <a:gd name="connsiteY177" fmla="*/ 455639 h 812606"/>
                <a:gd name="connsiteX178" fmla="*/ 482336 w 12346891"/>
                <a:gd name="connsiteY178" fmla="*/ 168313 h 812606"/>
                <a:gd name="connsiteX179" fmla="*/ 59274 w 12346891"/>
                <a:gd name="connsiteY179" fmla="*/ 428746 h 812606"/>
                <a:gd name="connsiteX180" fmla="*/ 59022 w 12346891"/>
                <a:gd name="connsiteY180" fmla="*/ 429155 h 812606"/>
                <a:gd name="connsiteX181" fmla="*/ 30744 w 12346891"/>
                <a:gd name="connsiteY181" fmla="*/ 480219 h 812606"/>
                <a:gd name="connsiteX182" fmla="*/ -1 w 12346891"/>
                <a:gd name="connsiteY182" fmla="*/ 541290 h 812606"/>
                <a:gd name="connsiteX183" fmla="*/ 247792 w 12346891"/>
                <a:gd name="connsiteY183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19553 w 12346893"/>
                <a:gd name="connsiteY35" fmla="*/ 296655 h 812606"/>
                <a:gd name="connsiteX36" fmla="*/ 5408614 w 12346893"/>
                <a:gd name="connsiteY36" fmla="*/ 177228 h 812606"/>
                <a:gd name="connsiteX37" fmla="*/ 5372276 w 12346893"/>
                <a:gd name="connsiteY37" fmla="*/ 258677 h 812606"/>
                <a:gd name="connsiteX38" fmla="*/ 5413555 w 12346893"/>
                <a:gd name="connsiteY38" fmla="*/ 229399 h 812606"/>
                <a:gd name="connsiteX39" fmla="*/ 5687128 w 12346893"/>
                <a:gd name="connsiteY39" fmla="*/ 151994 h 812606"/>
                <a:gd name="connsiteX40" fmla="*/ 6057555 w 12346893"/>
                <a:gd name="connsiteY40" fmla="*/ 300590 h 812606"/>
                <a:gd name="connsiteX41" fmla="*/ 6105761 w 12346893"/>
                <a:gd name="connsiteY41" fmla="*/ 347929 h 812606"/>
                <a:gd name="connsiteX42" fmla="*/ 6110075 w 12346893"/>
                <a:gd name="connsiteY42" fmla="*/ 339306 h 812606"/>
                <a:gd name="connsiteX43" fmla="*/ 6119611 w 12346893"/>
                <a:gd name="connsiteY43" fmla="*/ 356970 h 812606"/>
                <a:gd name="connsiteX44" fmla="*/ 6559439 w 12346893"/>
                <a:gd name="connsiteY44" fmla="*/ 644296 h 812606"/>
                <a:gd name="connsiteX45" fmla="*/ 6982502 w 12346893"/>
                <a:gd name="connsiteY45" fmla="*/ 383863 h 812606"/>
                <a:gd name="connsiteX46" fmla="*/ 6982753 w 12346893"/>
                <a:gd name="connsiteY46" fmla="*/ 383454 h 812606"/>
                <a:gd name="connsiteX47" fmla="*/ 6984246 w 12346893"/>
                <a:gd name="connsiteY47" fmla="*/ 380360 h 812606"/>
                <a:gd name="connsiteX48" fmla="*/ 7011032 w 12346893"/>
                <a:gd name="connsiteY48" fmla="*/ 332390 h 812606"/>
                <a:gd name="connsiteX49" fmla="*/ 7024286 w 12346893"/>
                <a:gd name="connsiteY49" fmla="*/ 311755 h 812606"/>
                <a:gd name="connsiteX50" fmla="*/ 7041777 w 12346893"/>
                <a:gd name="connsiteY50" fmla="*/ 271319 h 812606"/>
                <a:gd name="connsiteX51" fmla="*/ 7034085 w 12346893"/>
                <a:gd name="connsiteY51" fmla="*/ 296503 h 812606"/>
                <a:gd name="connsiteX52" fmla="*/ 7040195 w 12346893"/>
                <a:gd name="connsiteY52" fmla="*/ 286991 h 812606"/>
                <a:gd name="connsiteX53" fmla="*/ 7531947 w 12346893"/>
                <a:gd name="connsiteY53" fmla="*/ 1 h 812606"/>
                <a:gd name="connsiteX54" fmla="*/ 7902374 w 12346893"/>
                <a:gd name="connsiteY54" fmla="*/ 148597 h 812606"/>
                <a:gd name="connsiteX55" fmla="*/ 7950580 w 12346893"/>
                <a:gd name="connsiteY55" fmla="*/ 195936 h 812606"/>
                <a:gd name="connsiteX56" fmla="*/ 7954894 w 12346893"/>
                <a:gd name="connsiteY56" fmla="*/ 187312 h 812606"/>
                <a:gd name="connsiteX57" fmla="*/ 7964430 w 12346893"/>
                <a:gd name="connsiteY57" fmla="*/ 204977 h 812606"/>
                <a:gd name="connsiteX58" fmla="*/ 8404258 w 12346893"/>
                <a:gd name="connsiteY58" fmla="*/ 492302 h 812606"/>
                <a:gd name="connsiteX59" fmla="*/ 8669869 w 12346893"/>
                <a:gd name="connsiteY59" fmla="*/ 401515 h 812606"/>
                <a:gd name="connsiteX60" fmla="*/ 8715076 w 12346893"/>
                <a:gd name="connsiteY60" fmla="*/ 363604 h 812606"/>
                <a:gd name="connsiteX61" fmla="*/ 8720650 w 12346893"/>
                <a:gd name="connsiteY61" fmla="*/ 356531 h 812606"/>
                <a:gd name="connsiteX62" fmla="*/ 8754770 w 12346893"/>
                <a:gd name="connsiteY62" fmla="*/ 323702 h 812606"/>
                <a:gd name="connsiteX63" fmla="*/ 8779851 w 12346893"/>
                <a:gd name="connsiteY63" fmla="*/ 296653 h 812606"/>
                <a:gd name="connsiteX64" fmla="*/ 8869086 w 12346893"/>
                <a:gd name="connsiteY64" fmla="*/ 159809 h 812606"/>
                <a:gd name="connsiteX65" fmla="*/ 8886596 w 12346893"/>
                <a:gd name="connsiteY65" fmla="*/ 119325 h 812606"/>
                <a:gd name="connsiteX66" fmla="*/ 8868912 w 12346893"/>
                <a:gd name="connsiteY66" fmla="*/ 177226 h 812606"/>
                <a:gd name="connsiteX67" fmla="*/ 8832573 w 12346893"/>
                <a:gd name="connsiteY67" fmla="*/ 258676 h 812606"/>
                <a:gd name="connsiteX68" fmla="*/ 8873853 w 12346893"/>
                <a:gd name="connsiteY68" fmla="*/ 229399 h 812606"/>
                <a:gd name="connsiteX69" fmla="*/ 9147426 w 12346893"/>
                <a:gd name="connsiteY69" fmla="*/ 151993 h 812606"/>
                <a:gd name="connsiteX70" fmla="*/ 9517853 w 12346893"/>
                <a:gd name="connsiteY70" fmla="*/ 300589 h 812606"/>
                <a:gd name="connsiteX71" fmla="*/ 9566059 w 12346893"/>
                <a:gd name="connsiteY71" fmla="*/ 347928 h 812606"/>
                <a:gd name="connsiteX72" fmla="*/ 9570373 w 12346893"/>
                <a:gd name="connsiteY72" fmla="*/ 339305 h 812606"/>
                <a:gd name="connsiteX73" fmla="*/ 9579908 w 12346893"/>
                <a:gd name="connsiteY73" fmla="*/ 356969 h 812606"/>
                <a:gd name="connsiteX74" fmla="*/ 10019738 w 12346893"/>
                <a:gd name="connsiteY74" fmla="*/ 644295 h 812606"/>
                <a:gd name="connsiteX75" fmla="*/ 10442800 w 12346893"/>
                <a:gd name="connsiteY75" fmla="*/ 383862 h 812606"/>
                <a:gd name="connsiteX76" fmla="*/ 10443052 w 12346893"/>
                <a:gd name="connsiteY76" fmla="*/ 383453 h 812606"/>
                <a:gd name="connsiteX77" fmla="*/ 10444544 w 12346893"/>
                <a:gd name="connsiteY77" fmla="*/ 380359 h 812606"/>
                <a:gd name="connsiteX78" fmla="*/ 10471330 w 12346893"/>
                <a:gd name="connsiteY78" fmla="*/ 332389 h 812606"/>
                <a:gd name="connsiteX79" fmla="*/ 10484585 w 12346893"/>
                <a:gd name="connsiteY79" fmla="*/ 311754 h 812606"/>
                <a:gd name="connsiteX80" fmla="*/ 10502074 w 12346893"/>
                <a:gd name="connsiteY80" fmla="*/ 271318 h 812606"/>
                <a:gd name="connsiteX81" fmla="*/ 10494383 w 12346893"/>
                <a:gd name="connsiteY81" fmla="*/ 296502 h 812606"/>
                <a:gd name="connsiteX82" fmla="*/ 10500493 w 12346893"/>
                <a:gd name="connsiteY82" fmla="*/ 286990 h 812606"/>
                <a:gd name="connsiteX83" fmla="*/ 10992245 w 12346893"/>
                <a:gd name="connsiteY83" fmla="*/ 0 h 812606"/>
                <a:gd name="connsiteX84" fmla="*/ 11362672 w 12346893"/>
                <a:gd name="connsiteY84" fmla="*/ 148596 h 812606"/>
                <a:gd name="connsiteX85" fmla="*/ 11410878 w 12346893"/>
                <a:gd name="connsiteY85" fmla="*/ 195935 h 812606"/>
                <a:gd name="connsiteX86" fmla="*/ 11415192 w 12346893"/>
                <a:gd name="connsiteY86" fmla="*/ 187311 h 812606"/>
                <a:gd name="connsiteX87" fmla="*/ 11424728 w 12346893"/>
                <a:gd name="connsiteY87" fmla="*/ 204976 h 812606"/>
                <a:gd name="connsiteX88" fmla="*/ 11864557 w 12346893"/>
                <a:gd name="connsiteY88" fmla="*/ 492302 h 812606"/>
                <a:gd name="connsiteX89" fmla="*/ 12329384 w 12346893"/>
                <a:gd name="connsiteY89" fmla="*/ 159808 h 812606"/>
                <a:gd name="connsiteX90" fmla="*/ 12346893 w 12346893"/>
                <a:gd name="connsiteY90" fmla="*/ 119324 h 812606"/>
                <a:gd name="connsiteX91" fmla="*/ 12329210 w 12346893"/>
                <a:gd name="connsiteY91" fmla="*/ 177225 h 812606"/>
                <a:gd name="connsiteX92" fmla="*/ 11735544 w 12346893"/>
                <a:gd name="connsiteY92" fmla="*/ 660610 h 812606"/>
                <a:gd name="connsiteX93" fmla="*/ 11365117 w 12346893"/>
                <a:gd name="connsiteY93" fmla="*/ 512014 h 812606"/>
                <a:gd name="connsiteX94" fmla="*/ 11316911 w 12346893"/>
                <a:gd name="connsiteY94" fmla="*/ 464675 h 812606"/>
                <a:gd name="connsiteX95" fmla="*/ 11312596 w 12346893"/>
                <a:gd name="connsiteY95" fmla="*/ 473298 h 812606"/>
                <a:gd name="connsiteX96" fmla="*/ 11303061 w 12346893"/>
                <a:gd name="connsiteY96" fmla="*/ 455634 h 812606"/>
                <a:gd name="connsiteX97" fmla="*/ 10863232 w 12346893"/>
                <a:gd name="connsiteY97" fmla="*/ 168308 h 812606"/>
                <a:gd name="connsiteX98" fmla="*/ 10440170 w 12346893"/>
                <a:gd name="connsiteY98" fmla="*/ 428741 h 812606"/>
                <a:gd name="connsiteX99" fmla="*/ 10439918 w 12346893"/>
                <a:gd name="connsiteY99" fmla="*/ 429150 h 812606"/>
                <a:gd name="connsiteX100" fmla="*/ 10438426 w 12346893"/>
                <a:gd name="connsiteY100" fmla="*/ 432244 h 812606"/>
                <a:gd name="connsiteX101" fmla="*/ 10411639 w 12346893"/>
                <a:gd name="connsiteY101" fmla="*/ 480214 h 812606"/>
                <a:gd name="connsiteX102" fmla="*/ 10398385 w 12346893"/>
                <a:gd name="connsiteY102" fmla="*/ 500849 h 812606"/>
                <a:gd name="connsiteX103" fmla="*/ 10380895 w 12346893"/>
                <a:gd name="connsiteY103" fmla="*/ 541285 h 812606"/>
                <a:gd name="connsiteX104" fmla="*/ 10388586 w 12346893"/>
                <a:gd name="connsiteY104" fmla="*/ 516101 h 812606"/>
                <a:gd name="connsiteX105" fmla="*/ 10382477 w 12346893"/>
                <a:gd name="connsiteY105" fmla="*/ 525613 h 812606"/>
                <a:gd name="connsiteX106" fmla="*/ 9890724 w 12346893"/>
                <a:gd name="connsiteY106" fmla="*/ 812603 h 812606"/>
                <a:gd name="connsiteX107" fmla="*/ 9520297 w 12346893"/>
                <a:gd name="connsiteY107" fmla="*/ 664007 h 812606"/>
                <a:gd name="connsiteX108" fmla="*/ 9472091 w 12346893"/>
                <a:gd name="connsiteY108" fmla="*/ 616668 h 812606"/>
                <a:gd name="connsiteX109" fmla="*/ 9467777 w 12346893"/>
                <a:gd name="connsiteY109" fmla="*/ 625292 h 812606"/>
                <a:gd name="connsiteX110" fmla="*/ 9458242 w 12346893"/>
                <a:gd name="connsiteY110" fmla="*/ 607627 h 812606"/>
                <a:gd name="connsiteX111" fmla="*/ 9018413 w 12346893"/>
                <a:gd name="connsiteY111" fmla="*/ 320302 h 812606"/>
                <a:gd name="connsiteX112" fmla="*/ 8752802 w 12346893"/>
                <a:gd name="connsiteY112" fmla="*/ 411089 h 812606"/>
                <a:gd name="connsiteX113" fmla="*/ 8707595 w 12346893"/>
                <a:gd name="connsiteY113" fmla="*/ 449000 h 812606"/>
                <a:gd name="connsiteX114" fmla="*/ 8702022 w 12346893"/>
                <a:gd name="connsiteY114" fmla="*/ 456073 h 812606"/>
                <a:gd name="connsiteX115" fmla="*/ 8667901 w 12346893"/>
                <a:gd name="connsiteY115" fmla="*/ 488902 h 812606"/>
                <a:gd name="connsiteX116" fmla="*/ 8642820 w 12346893"/>
                <a:gd name="connsiteY116" fmla="*/ 515951 h 812606"/>
                <a:gd name="connsiteX117" fmla="*/ 8553585 w 12346893"/>
                <a:gd name="connsiteY117" fmla="*/ 652795 h 812606"/>
                <a:gd name="connsiteX118" fmla="*/ 8536075 w 12346893"/>
                <a:gd name="connsiteY118" fmla="*/ 693279 h 812606"/>
                <a:gd name="connsiteX119" fmla="*/ 8553759 w 12346893"/>
                <a:gd name="connsiteY119" fmla="*/ 635378 h 812606"/>
                <a:gd name="connsiteX120" fmla="*/ 8590098 w 12346893"/>
                <a:gd name="connsiteY120" fmla="*/ 553928 h 812606"/>
                <a:gd name="connsiteX121" fmla="*/ 8548818 w 12346893"/>
                <a:gd name="connsiteY121" fmla="*/ 583206 h 812606"/>
                <a:gd name="connsiteX122" fmla="*/ 8275246 w 12346893"/>
                <a:gd name="connsiteY122" fmla="*/ 660611 h 812606"/>
                <a:gd name="connsiteX123" fmla="*/ 7904819 w 12346893"/>
                <a:gd name="connsiteY123" fmla="*/ 512015 h 812606"/>
                <a:gd name="connsiteX124" fmla="*/ 7856612 w 12346893"/>
                <a:gd name="connsiteY124" fmla="*/ 464676 h 812606"/>
                <a:gd name="connsiteX125" fmla="*/ 7852299 w 12346893"/>
                <a:gd name="connsiteY125" fmla="*/ 473299 h 812606"/>
                <a:gd name="connsiteX126" fmla="*/ 7842763 w 12346893"/>
                <a:gd name="connsiteY126" fmla="*/ 455635 h 812606"/>
                <a:gd name="connsiteX127" fmla="*/ 7402933 w 12346893"/>
                <a:gd name="connsiteY127" fmla="*/ 168309 h 812606"/>
                <a:gd name="connsiteX128" fmla="*/ 6979871 w 12346893"/>
                <a:gd name="connsiteY128" fmla="*/ 428742 h 812606"/>
                <a:gd name="connsiteX129" fmla="*/ 6979620 w 12346893"/>
                <a:gd name="connsiteY129" fmla="*/ 429151 h 812606"/>
                <a:gd name="connsiteX130" fmla="*/ 6978128 w 12346893"/>
                <a:gd name="connsiteY130" fmla="*/ 432245 h 812606"/>
                <a:gd name="connsiteX131" fmla="*/ 6951342 w 12346893"/>
                <a:gd name="connsiteY131" fmla="*/ 480215 h 812606"/>
                <a:gd name="connsiteX132" fmla="*/ 6938086 w 12346893"/>
                <a:gd name="connsiteY132" fmla="*/ 500850 h 812606"/>
                <a:gd name="connsiteX133" fmla="*/ 6920597 w 12346893"/>
                <a:gd name="connsiteY133" fmla="*/ 541286 h 812606"/>
                <a:gd name="connsiteX134" fmla="*/ 6928288 w 12346893"/>
                <a:gd name="connsiteY134" fmla="*/ 516102 h 812606"/>
                <a:gd name="connsiteX135" fmla="*/ 6922178 w 12346893"/>
                <a:gd name="connsiteY135" fmla="*/ 525614 h 812606"/>
                <a:gd name="connsiteX136" fmla="*/ 6430427 w 12346893"/>
                <a:gd name="connsiteY136" fmla="*/ 812604 h 812606"/>
                <a:gd name="connsiteX137" fmla="*/ 6059999 w 12346893"/>
                <a:gd name="connsiteY137" fmla="*/ 664008 h 812606"/>
                <a:gd name="connsiteX138" fmla="*/ 6011793 w 12346893"/>
                <a:gd name="connsiteY138" fmla="*/ 616669 h 812606"/>
                <a:gd name="connsiteX139" fmla="*/ 6007479 w 12346893"/>
                <a:gd name="connsiteY139" fmla="*/ 625293 h 812606"/>
                <a:gd name="connsiteX140" fmla="*/ 5997944 w 12346893"/>
                <a:gd name="connsiteY140" fmla="*/ 607628 h 812606"/>
                <a:gd name="connsiteX141" fmla="*/ 5558114 w 12346893"/>
                <a:gd name="connsiteY141" fmla="*/ 320302 h 812606"/>
                <a:gd name="connsiteX142" fmla="*/ 5292505 w 12346893"/>
                <a:gd name="connsiteY142" fmla="*/ 411089 h 812606"/>
                <a:gd name="connsiteX143" fmla="*/ 5247300 w 12346893"/>
                <a:gd name="connsiteY143" fmla="*/ 448999 h 812606"/>
                <a:gd name="connsiteX144" fmla="*/ 5241724 w 12346893"/>
                <a:gd name="connsiteY144" fmla="*/ 456075 h 812606"/>
                <a:gd name="connsiteX145" fmla="*/ 5207594 w 12346893"/>
                <a:gd name="connsiteY145" fmla="*/ 488913 h 812606"/>
                <a:gd name="connsiteX146" fmla="*/ 5182522 w 12346893"/>
                <a:gd name="connsiteY146" fmla="*/ 515952 h 812606"/>
                <a:gd name="connsiteX147" fmla="*/ 5129799 w 12346893"/>
                <a:gd name="connsiteY147" fmla="*/ 553930 h 812606"/>
                <a:gd name="connsiteX148" fmla="*/ 5088520 w 12346893"/>
                <a:gd name="connsiteY148" fmla="*/ 583208 h 812606"/>
                <a:gd name="connsiteX149" fmla="*/ 4814948 w 12346893"/>
                <a:gd name="connsiteY149" fmla="*/ 660613 h 812606"/>
                <a:gd name="connsiteX150" fmla="*/ 4444521 w 12346893"/>
                <a:gd name="connsiteY150" fmla="*/ 512017 h 812606"/>
                <a:gd name="connsiteX151" fmla="*/ 4396314 w 12346893"/>
                <a:gd name="connsiteY151" fmla="*/ 464678 h 812606"/>
                <a:gd name="connsiteX152" fmla="*/ 4392001 w 12346893"/>
                <a:gd name="connsiteY152" fmla="*/ 473301 h 812606"/>
                <a:gd name="connsiteX153" fmla="*/ 4382465 w 12346893"/>
                <a:gd name="connsiteY153" fmla="*/ 455637 h 812606"/>
                <a:gd name="connsiteX154" fmla="*/ 3942636 w 12346893"/>
                <a:gd name="connsiteY154" fmla="*/ 168311 h 812606"/>
                <a:gd name="connsiteX155" fmla="*/ 3519574 w 12346893"/>
                <a:gd name="connsiteY155" fmla="*/ 428744 h 812606"/>
                <a:gd name="connsiteX156" fmla="*/ 3519322 w 12346893"/>
                <a:gd name="connsiteY156" fmla="*/ 429153 h 812606"/>
                <a:gd name="connsiteX157" fmla="*/ 3491044 w 12346893"/>
                <a:gd name="connsiteY157" fmla="*/ 480217 h 812606"/>
                <a:gd name="connsiteX158" fmla="*/ 3477788 w 12346893"/>
                <a:gd name="connsiteY158" fmla="*/ 500852 h 812606"/>
                <a:gd name="connsiteX159" fmla="*/ 3460299 w 12346893"/>
                <a:gd name="connsiteY159" fmla="*/ 541288 h 812606"/>
                <a:gd name="connsiteX160" fmla="*/ 3467991 w 12346893"/>
                <a:gd name="connsiteY160" fmla="*/ 516104 h 812606"/>
                <a:gd name="connsiteX161" fmla="*/ 3461880 w 12346893"/>
                <a:gd name="connsiteY161" fmla="*/ 525616 h 812606"/>
                <a:gd name="connsiteX162" fmla="*/ 2970129 w 12346893"/>
                <a:gd name="connsiteY162" fmla="*/ 812606 h 812606"/>
                <a:gd name="connsiteX163" fmla="*/ 2599702 w 12346893"/>
                <a:gd name="connsiteY163" fmla="*/ 664010 h 812606"/>
                <a:gd name="connsiteX164" fmla="*/ 2551495 w 12346893"/>
                <a:gd name="connsiteY164" fmla="*/ 616671 h 812606"/>
                <a:gd name="connsiteX165" fmla="*/ 2547182 w 12346893"/>
                <a:gd name="connsiteY165" fmla="*/ 625295 h 812606"/>
                <a:gd name="connsiteX166" fmla="*/ 2537646 w 12346893"/>
                <a:gd name="connsiteY166" fmla="*/ 607630 h 812606"/>
                <a:gd name="connsiteX167" fmla="*/ 2097817 w 12346893"/>
                <a:gd name="connsiteY167" fmla="*/ 320304 h 812606"/>
                <a:gd name="connsiteX168" fmla="*/ 1832207 w 12346893"/>
                <a:gd name="connsiteY168" fmla="*/ 411091 h 812606"/>
                <a:gd name="connsiteX169" fmla="*/ 1722225 w 12346893"/>
                <a:gd name="connsiteY169" fmla="*/ 515954 h 812606"/>
                <a:gd name="connsiteX170" fmla="*/ 1669501 w 12346893"/>
                <a:gd name="connsiteY170" fmla="*/ 553933 h 812606"/>
                <a:gd name="connsiteX171" fmla="*/ 1628223 w 12346893"/>
                <a:gd name="connsiteY171" fmla="*/ 583210 h 812606"/>
                <a:gd name="connsiteX172" fmla="*/ 1354650 w 12346893"/>
                <a:gd name="connsiteY172" fmla="*/ 660615 h 812606"/>
                <a:gd name="connsiteX173" fmla="*/ 984223 w 12346893"/>
                <a:gd name="connsiteY173" fmla="*/ 512019 h 812606"/>
                <a:gd name="connsiteX174" fmla="*/ 936017 w 12346893"/>
                <a:gd name="connsiteY174" fmla="*/ 464680 h 812606"/>
                <a:gd name="connsiteX175" fmla="*/ 931703 w 12346893"/>
                <a:gd name="connsiteY175" fmla="*/ 473303 h 812606"/>
                <a:gd name="connsiteX176" fmla="*/ 922167 w 12346893"/>
                <a:gd name="connsiteY176" fmla="*/ 455639 h 812606"/>
                <a:gd name="connsiteX177" fmla="*/ 482338 w 12346893"/>
                <a:gd name="connsiteY177" fmla="*/ 168313 h 812606"/>
                <a:gd name="connsiteX178" fmla="*/ 59276 w 12346893"/>
                <a:gd name="connsiteY178" fmla="*/ 428746 h 812606"/>
                <a:gd name="connsiteX179" fmla="*/ 59024 w 12346893"/>
                <a:gd name="connsiteY179" fmla="*/ 429155 h 812606"/>
                <a:gd name="connsiteX180" fmla="*/ 30746 w 12346893"/>
                <a:gd name="connsiteY180" fmla="*/ 480219 h 812606"/>
                <a:gd name="connsiteX181" fmla="*/ 1 w 12346893"/>
                <a:gd name="connsiteY181" fmla="*/ 541290 h 812606"/>
                <a:gd name="connsiteX182" fmla="*/ 247794 w 12346893"/>
                <a:gd name="connsiteY182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19551 w 12346891"/>
                <a:gd name="connsiteY35" fmla="*/ 296655 h 812606"/>
                <a:gd name="connsiteX36" fmla="*/ 5408612 w 12346891"/>
                <a:gd name="connsiteY36" fmla="*/ 177228 h 812606"/>
                <a:gd name="connsiteX37" fmla="*/ 5372274 w 12346891"/>
                <a:gd name="connsiteY37" fmla="*/ 258677 h 812606"/>
                <a:gd name="connsiteX38" fmla="*/ 5413553 w 12346891"/>
                <a:gd name="connsiteY38" fmla="*/ 229399 h 812606"/>
                <a:gd name="connsiteX39" fmla="*/ 5687126 w 12346891"/>
                <a:gd name="connsiteY39" fmla="*/ 151994 h 812606"/>
                <a:gd name="connsiteX40" fmla="*/ 6057553 w 12346891"/>
                <a:gd name="connsiteY40" fmla="*/ 300590 h 812606"/>
                <a:gd name="connsiteX41" fmla="*/ 6105759 w 12346891"/>
                <a:gd name="connsiteY41" fmla="*/ 347929 h 812606"/>
                <a:gd name="connsiteX42" fmla="*/ 6110073 w 12346891"/>
                <a:gd name="connsiteY42" fmla="*/ 339306 h 812606"/>
                <a:gd name="connsiteX43" fmla="*/ 6119609 w 12346891"/>
                <a:gd name="connsiteY43" fmla="*/ 356970 h 812606"/>
                <a:gd name="connsiteX44" fmla="*/ 6559437 w 12346891"/>
                <a:gd name="connsiteY44" fmla="*/ 644296 h 812606"/>
                <a:gd name="connsiteX45" fmla="*/ 6982500 w 12346891"/>
                <a:gd name="connsiteY45" fmla="*/ 383863 h 812606"/>
                <a:gd name="connsiteX46" fmla="*/ 6982751 w 12346891"/>
                <a:gd name="connsiteY46" fmla="*/ 383454 h 812606"/>
                <a:gd name="connsiteX47" fmla="*/ 6984244 w 12346891"/>
                <a:gd name="connsiteY47" fmla="*/ 380360 h 812606"/>
                <a:gd name="connsiteX48" fmla="*/ 7011030 w 12346891"/>
                <a:gd name="connsiteY48" fmla="*/ 332390 h 812606"/>
                <a:gd name="connsiteX49" fmla="*/ 7024284 w 12346891"/>
                <a:gd name="connsiteY49" fmla="*/ 311755 h 812606"/>
                <a:gd name="connsiteX50" fmla="*/ 7041775 w 12346891"/>
                <a:gd name="connsiteY50" fmla="*/ 271319 h 812606"/>
                <a:gd name="connsiteX51" fmla="*/ 7034083 w 12346891"/>
                <a:gd name="connsiteY51" fmla="*/ 296503 h 812606"/>
                <a:gd name="connsiteX52" fmla="*/ 7040193 w 12346891"/>
                <a:gd name="connsiteY52" fmla="*/ 286991 h 812606"/>
                <a:gd name="connsiteX53" fmla="*/ 7531945 w 12346891"/>
                <a:gd name="connsiteY53" fmla="*/ 1 h 812606"/>
                <a:gd name="connsiteX54" fmla="*/ 7902372 w 12346891"/>
                <a:gd name="connsiteY54" fmla="*/ 148597 h 812606"/>
                <a:gd name="connsiteX55" fmla="*/ 7950578 w 12346891"/>
                <a:gd name="connsiteY55" fmla="*/ 195936 h 812606"/>
                <a:gd name="connsiteX56" fmla="*/ 7954892 w 12346891"/>
                <a:gd name="connsiteY56" fmla="*/ 187312 h 812606"/>
                <a:gd name="connsiteX57" fmla="*/ 7964428 w 12346891"/>
                <a:gd name="connsiteY57" fmla="*/ 204977 h 812606"/>
                <a:gd name="connsiteX58" fmla="*/ 8404256 w 12346891"/>
                <a:gd name="connsiteY58" fmla="*/ 492302 h 812606"/>
                <a:gd name="connsiteX59" fmla="*/ 8669867 w 12346891"/>
                <a:gd name="connsiteY59" fmla="*/ 401515 h 812606"/>
                <a:gd name="connsiteX60" fmla="*/ 8715074 w 12346891"/>
                <a:gd name="connsiteY60" fmla="*/ 363604 h 812606"/>
                <a:gd name="connsiteX61" fmla="*/ 8720648 w 12346891"/>
                <a:gd name="connsiteY61" fmla="*/ 356531 h 812606"/>
                <a:gd name="connsiteX62" fmla="*/ 8754768 w 12346891"/>
                <a:gd name="connsiteY62" fmla="*/ 323702 h 812606"/>
                <a:gd name="connsiteX63" fmla="*/ 8779849 w 12346891"/>
                <a:gd name="connsiteY63" fmla="*/ 296653 h 812606"/>
                <a:gd name="connsiteX64" fmla="*/ 8869084 w 12346891"/>
                <a:gd name="connsiteY64" fmla="*/ 159809 h 812606"/>
                <a:gd name="connsiteX65" fmla="*/ 8886594 w 12346891"/>
                <a:gd name="connsiteY65" fmla="*/ 119325 h 812606"/>
                <a:gd name="connsiteX66" fmla="*/ 8868910 w 12346891"/>
                <a:gd name="connsiteY66" fmla="*/ 177226 h 812606"/>
                <a:gd name="connsiteX67" fmla="*/ 8832571 w 12346891"/>
                <a:gd name="connsiteY67" fmla="*/ 258676 h 812606"/>
                <a:gd name="connsiteX68" fmla="*/ 8873851 w 12346891"/>
                <a:gd name="connsiteY68" fmla="*/ 229399 h 812606"/>
                <a:gd name="connsiteX69" fmla="*/ 9147424 w 12346891"/>
                <a:gd name="connsiteY69" fmla="*/ 151993 h 812606"/>
                <a:gd name="connsiteX70" fmla="*/ 9517851 w 12346891"/>
                <a:gd name="connsiteY70" fmla="*/ 300589 h 812606"/>
                <a:gd name="connsiteX71" fmla="*/ 9566057 w 12346891"/>
                <a:gd name="connsiteY71" fmla="*/ 347928 h 812606"/>
                <a:gd name="connsiteX72" fmla="*/ 9570371 w 12346891"/>
                <a:gd name="connsiteY72" fmla="*/ 339305 h 812606"/>
                <a:gd name="connsiteX73" fmla="*/ 9579906 w 12346891"/>
                <a:gd name="connsiteY73" fmla="*/ 356969 h 812606"/>
                <a:gd name="connsiteX74" fmla="*/ 10019736 w 12346891"/>
                <a:gd name="connsiteY74" fmla="*/ 644295 h 812606"/>
                <a:gd name="connsiteX75" fmla="*/ 10442798 w 12346891"/>
                <a:gd name="connsiteY75" fmla="*/ 383862 h 812606"/>
                <a:gd name="connsiteX76" fmla="*/ 10443050 w 12346891"/>
                <a:gd name="connsiteY76" fmla="*/ 383453 h 812606"/>
                <a:gd name="connsiteX77" fmla="*/ 10444542 w 12346891"/>
                <a:gd name="connsiteY77" fmla="*/ 380359 h 812606"/>
                <a:gd name="connsiteX78" fmla="*/ 10471328 w 12346891"/>
                <a:gd name="connsiteY78" fmla="*/ 332389 h 812606"/>
                <a:gd name="connsiteX79" fmla="*/ 10484583 w 12346891"/>
                <a:gd name="connsiteY79" fmla="*/ 311754 h 812606"/>
                <a:gd name="connsiteX80" fmla="*/ 10502072 w 12346891"/>
                <a:gd name="connsiteY80" fmla="*/ 271318 h 812606"/>
                <a:gd name="connsiteX81" fmla="*/ 10494381 w 12346891"/>
                <a:gd name="connsiteY81" fmla="*/ 296502 h 812606"/>
                <a:gd name="connsiteX82" fmla="*/ 10500491 w 12346891"/>
                <a:gd name="connsiteY82" fmla="*/ 286990 h 812606"/>
                <a:gd name="connsiteX83" fmla="*/ 10992243 w 12346891"/>
                <a:gd name="connsiteY83" fmla="*/ 0 h 812606"/>
                <a:gd name="connsiteX84" fmla="*/ 11362670 w 12346891"/>
                <a:gd name="connsiteY84" fmla="*/ 148596 h 812606"/>
                <a:gd name="connsiteX85" fmla="*/ 11410876 w 12346891"/>
                <a:gd name="connsiteY85" fmla="*/ 195935 h 812606"/>
                <a:gd name="connsiteX86" fmla="*/ 11415190 w 12346891"/>
                <a:gd name="connsiteY86" fmla="*/ 187311 h 812606"/>
                <a:gd name="connsiteX87" fmla="*/ 11424726 w 12346891"/>
                <a:gd name="connsiteY87" fmla="*/ 204976 h 812606"/>
                <a:gd name="connsiteX88" fmla="*/ 11864555 w 12346891"/>
                <a:gd name="connsiteY88" fmla="*/ 492302 h 812606"/>
                <a:gd name="connsiteX89" fmla="*/ 12329382 w 12346891"/>
                <a:gd name="connsiteY89" fmla="*/ 159808 h 812606"/>
                <a:gd name="connsiteX90" fmla="*/ 12346891 w 12346891"/>
                <a:gd name="connsiteY90" fmla="*/ 119324 h 812606"/>
                <a:gd name="connsiteX91" fmla="*/ 12329208 w 12346891"/>
                <a:gd name="connsiteY91" fmla="*/ 177225 h 812606"/>
                <a:gd name="connsiteX92" fmla="*/ 11735542 w 12346891"/>
                <a:gd name="connsiteY92" fmla="*/ 660610 h 812606"/>
                <a:gd name="connsiteX93" fmla="*/ 11365115 w 12346891"/>
                <a:gd name="connsiteY93" fmla="*/ 512014 h 812606"/>
                <a:gd name="connsiteX94" fmla="*/ 11316909 w 12346891"/>
                <a:gd name="connsiteY94" fmla="*/ 464675 h 812606"/>
                <a:gd name="connsiteX95" fmla="*/ 11312594 w 12346891"/>
                <a:gd name="connsiteY95" fmla="*/ 473298 h 812606"/>
                <a:gd name="connsiteX96" fmla="*/ 11303059 w 12346891"/>
                <a:gd name="connsiteY96" fmla="*/ 455634 h 812606"/>
                <a:gd name="connsiteX97" fmla="*/ 10863230 w 12346891"/>
                <a:gd name="connsiteY97" fmla="*/ 168308 h 812606"/>
                <a:gd name="connsiteX98" fmla="*/ 10440168 w 12346891"/>
                <a:gd name="connsiteY98" fmla="*/ 428741 h 812606"/>
                <a:gd name="connsiteX99" fmla="*/ 10439916 w 12346891"/>
                <a:gd name="connsiteY99" fmla="*/ 429150 h 812606"/>
                <a:gd name="connsiteX100" fmla="*/ 10438424 w 12346891"/>
                <a:gd name="connsiteY100" fmla="*/ 432244 h 812606"/>
                <a:gd name="connsiteX101" fmla="*/ 10411637 w 12346891"/>
                <a:gd name="connsiteY101" fmla="*/ 480214 h 812606"/>
                <a:gd name="connsiteX102" fmla="*/ 10398383 w 12346891"/>
                <a:gd name="connsiteY102" fmla="*/ 500849 h 812606"/>
                <a:gd name="connsiteX103" fmla="*/ 10380893 w 12346891"/>
                <a:gd name="connsiteY103" fmla="*/ 541285 h 812606"/>
                <a:gd name="connsiteX104" fmla="*/ 10388584 w 12346891"/>
                <a:gd name="connsiteY104" fmla="*/ 516101 h 812606"/>
                <a:gd name="connsiteX105" fmla="*/ 10382475 w 12346891"/>
                <a:gd name="connsiteY105" fmla="*/ 525613 h 812606"/>
                <a:gd name="connsiteX106" fmla="*/ 9890722 w 12346891"/>
                <a:gd name="connsiteY106" fmla="*/ 812603 h 812606"/>
                <a:gd name="connsiteX107" fmla="*/ 9520295 w 12346891"/>
                <a:gd name="connsiteY107" fmla="*/ 664007 h 812606"/>
                <a:gd name="connsiteX108" fmla="*/ 9472089 w 12346891"/>
                <a:gd name="connsiteY108" fmla="*/ 616668 h 812606"/>
                <a:gd name="connsiteX109" fmla="*/ 9467775 w 12346891"/>
                <a:gd name="connsiteY109" fmla="*/ 625292 h 812606"/>
                <a:gd name="connsiteX110" fmla="*/ 9458240 w 12346891"/>
                <a:gd name="connsiteY110" fmla="*/ 607627 h 812606"/>
                <a:gd name="connsiteX111" fmla="*/ 9018411 w 12346891"/>
                <a:gd name="connsiteY111" fmla="*/ 320302 h 812606"/>
                <a:gd name="connsiteX112" fmla="*/ 8752800 w 12346891"/>
                <a:gd name="connsiteY112" fmla="*/ 411089 h 812606"/>
                <a:gd name="connsiteX113" fmla="*/ 8707593 w 12346891"/>
                <a:gd name="connsiteY113" fmla="*/ 449000 h 812606"/>
                <a:gd name="connsiteX114" fmla="*/ 8702020 w 12346891"/>
                <a:gd name="connsiteY114" fmla="*/ 456073 h 812606"/>
                <a:gd name="connsiteX115" fmla="*/ 8667899 w 12346891"/>
                <a:gd name="connsiteY115" fmla="*/ 488902 h 812606"/>
                <a:gd name="connsiteX116" fmla="*/ 8642818 w 12346891"/>
                <a:gd name="connsiteY116" fmla="*/ 515951 h 812606"/>
                <a:gd name="connsiteX117" fmla="*/ 8553583 w 12346891"/>
                <a:gd name="connsiteY117" fmla="*/ 652795 h 812606"/>
                <a:gd name="connsiteX118" fmla="*/ 8536073 w 12346891"/>
                <a:gd name="connsiteY118" fmla="*/ 693279 h 812606"/>
                <a:gd name="connsiteX119" fmla="*/ 8553757 w 12346891"/>
                <a:gd name="connsiteY119" fmla="*/ 635378 h 812606"/>
                <a:gd name="connsiteX120" fmla="*/ 8590096 w 12346891"/>
                <a:gd name="connsiteY120" fmla="*/ 553928 h 812606"/>
                <a:gd name="connsiteX121" fmla="*/ 8548816 w 12346891"/>
                <a:gd name="connsiteY121" fmla="*/ 583206 h 812606"/>
                <a:gd name="connsiteX122" fmla="*/ 8275244 w 12346891"/>
                <a:gd name="connsiteY122" fmla="*/ 660611 h 812606"/>
                <a:gd name="connsiteX123" fmla="*/ 7904817 w 12346891"/>
                <a:gd name="connsiteY123" fmla="*/ 512015 h 812606"/>
                <a:gd name="connsiteX124" fmla="*/ 7856610 w 12346891"/>
                <a:gd name="connsiteY124" fmla="*/ 464676 h 812606"/>
                <a:gd name="connsiteX125" fmla="*/ 7852297 w 12346891"/>
                <a:gd name="connsiteY125" fmla="*/ 473299 h 812606"/>
                <a:gd name="connsiteX126" fmla="*/ 7842761 w 12346891"/>
                <a:gd name="connsiteY126" fmla="*/ 455635 h 812606"/>
                <a:gd name="connsiteX127" fmla="*/ 7402931 w 12346891"/>
                <a:gd name="connsiteY127" fmla="*/ 168309 h 812606"/>
                <a:gd name="connsiteX128" fmla="*/ 6979869 w 12346891"/>
                <a:gd name="connsiteY128" fmla="*/ 428742 h 812606"/>
                <a:gd name="connsiteX129" fmla="*/ 6979618 w 12346891"/>
                <a:gd name="connsiteY129" fmla="*/ 429151 h 812606"/>
                <a:gd name="connsiteX130" fmla="*/ 6978126 w 12346891"/>
                <a:gd name="connsiteY130" fmla="*/ 432245 h 812606"/>
                <a:gd name="connsiteX131" fmla="*/ 6951340 w 12346891"/>
                <a:gd name="connsiteY131" fmla="*/ 480215 h 812606"/>
                <a:gd name="connsiteX132" fmla="*/ 6938084 w 12346891"/>
                <a:gd name="connsiteY132" fmla="*/ 500850 h 812606"/>
                <a:gd name="connsiteX133" fmla="*/ 6920595 w 12346891"/>
                <a:gd name="connsiteY133" fmla="*/ 541286 h 812606"/>
                <a:gd name="connsiteX134" fmla="*/ 6928286 w 12346891"/>
                <a:gd name="connsiteY134" fmla="*/ 516102 h 812606"/>
                <a:gd name="connsiteX135" fmla="*/ 6922176 w 12346891"/>
                <a:gd name="connsiteY135" fmla="*/ 525614 h 812606"/>
                <a:gd name="connsiteX136" fmla="*/ 6430425 w 12346891"/>
                <a:gd name="connsiteY136" fmla="*/ 812604 h 812606"/>
                <a:gd name="connsiteX137" fmla="*/ 6059997 w 12346891"/>
                <a:gd name="connsiteY137" fmla="*/ 664008 h 812606"/>
                <a:gd name="connsiteX138" fmla="*/ 6011791 w 12346891"/>
                <a:gd name="connsiteY138" fmla="*/ 616669 h 812606"/>
                <a:gd name="connsiteX139" fmla="*/ 6007477 w 12346891"/>
                <a:gd name="connsiteY139" fmla="*/ 625293 h 812606"/>
                <a:gd name="connsiteX140" fmla="*/ 5997942 w 12346891"/>
                <a:gd name="connsiteY140" fmla="*/ 607628 h 812606"/>
                <a:gd name="connsiteX141" fmla="*/ 5558112 w 12346891"/>
                <a:gd name="connsiteY141" fmla="*/ 320302 h 812606"/>
                <a:gd name="connsiteX142" fmla="*/ 5292503 w 12346891"/>
                <a:gd name="connsiteY142" fmla="*/ 411089 h 812606"/>
                <a:gd name="connsiteX143" fmla="*/ 5247298 w 12346891"/>
                <a:gd name="connsiteY143" fmla="*/ 448999 h 812606"/>
                <a:gd name="connsiteX144" fmla="*/ 5241722 w 12346891"/>
                <a:gd name="connsiteY144" fmla="*/ 456075 h 812606"/>
                <a:gd name="connsiteX145" fmla="*/ 5207592 w 12346891"/>
                <a:gd name="connsiteY145" fmla="*/ 488913 h 812606"/>
                <a:gd name="connsiteX146" fmla="*/ 5182520 w 12346891"/>
                <a:gd name="connsiteY146" fmla="*/ 515952 h 812606"/>
                <a:gd name="connsiteX147" fmla="*/ 5129797 w 12346891"/>
                <a:gd name="connsiteY147" fmla="*/ 553930 h 812606"/>
                <a:gd name="connsiteX148" fmla="*/ 5088518 w 12346891"/>
                <a:gd name="connsiteY148" fmla="*/ 583208 h 812606"/>
                <a:gd name="connsiteX149" fmla="*/ 4814946 w 12346891"/>
                <a:gd name="connsiteY149" fmla="*/ 660613 h 812606"/>
                <a:gd name="connsiteX150" fmla="*/ 4444519 w 12346891"/>
                <a:gd name="connsiteY150" fmla="*/ 512017 h 812606"/>
                <a:gd name="connsiteX151" fmla="*/ 4396312 w 12346891"/>
                <a:gd name="connsiteY151" fmla="*/ 464678 h 812606"/>
                <a:gd name="connsiteX152" fmla="*/ 4391999 w 12346891"/>
                <a:gd name="connsiteY152" fmla="*/ 473301 h 812606"/>
                <a:gd name="connsiteX153" fmla="*/ 4382463 w 12346891"/>
                <a:gd name="connsiteY153" fmla="*/ 455637 h 812606"/>
                <a:gd name="connsiteX154" fmla="*/ 3942634 w 12346891"/>
                <a:gd name="connsiteY154" fmla="*/ 168311 h 812606"/>
                <a:gd name="connsiteX155" fmla="*/ 3519572 w 12346891"/>
                <a:gd name="connsiteY155" fmla="*/ 428744 h 812606"/>
                <a:gd name="connsiteX156" fmla="*/ 3491042 w 12346891"/>
                <a:gd name="connsiteY156" fmla="*/ 480217 h 812606"/>
                <a:gd name="connsiteX157" fmla="*/ 3477786 w 12346891"/>
                <a:gd name="connsiteY157" fmla="*/ 500852 h 812606"/>
                <a:gd name="connsiteX158" fmla="*/ 3460297 w 12346891"/>
                <a:gd name="connsiteY158" fmla="*/ 541288 h 812606"/>
                <a:gd name="connsiteX159" fmla="*/ 3467989 w 12346891"/>
                <a:gd name="connsiteY159" fmla="*/ 516104 h 812606"/>
                <a:gd name="connsiteX160" fmla="*/ 3461878 w 12346891"/>
                <a:gd name="connsiteY160" fmla="*/ 525616 h 812606"/>
                <a:gd name="connsiteX161" fmla="*/ 2970127 w 12346891"/>
                <a:gd name="connsiteY161" fmla="*/ 812606 h 812606"/>
                <a:gd name="connsiteX162" fmla="*/ 2599700 w 12346891"/>
                <a:gd name="connsiteY162" fmla="*/ 664010 h 812606"/>
                <a:gd name="connsiteX163" fmla="*/ 2551493 w 12346891"/>
                <a:gd name="connsiteY163" fmla="*/ 616671 h 812606"/>
                <a:gd name="connsiteX164" fmla="*/ 2547180 w 12346891"/>
                <a:gd name="connsiteY164" fmla="*/ 625295 h 812606"/>
                <a:gd name="connsiteX165" fmla="*/ 2537644 w 12346891"/>
                <a:gd name="connsiteY165" fmla="*/ 607630 h 812606"/>
                <a:gd name="connsiteX166" fmla="*/ 2097815 w 12346891"/>
                <a:gd name="connsiteY166" fmla="*/ 320304 h 812606"/>
                <a:gd name="connsiteX167" fmla="*/ 1832205 w 12346891"/>
                <a:gd name="connsiteY167" fmla="*/ 411091 h 812606"/>
                <a:gd name="connsiteX168" fmla="*/ 1722223 w 12346891"/>
                <a:gd name="connsiteY168" fmla="*/ 515954 h 812606"/>
                <a:gd name="connsiteX169" fmla="*/ 1669499 w 12346891"/>
                <a:gd name="connsiteY169" fmla="*/ 553933 h 812606"/>
                <a:gd name="connsiteX170" fmla="*/ 1628221 w 12346891"/>
                <a:gd name="connsiteY170" fmla="*/ 583210 h 812606"/>
                <a:gd name="connsiteX171" fmla="*/ 1354648 w 12346891"/>
                <a:gd name="connsiteY171" fmla="*/ 660615 h 812606"/>
                <a:gd name="connsiteX172" fmla="*/ 984221 w 12346891"/>
                <a:gd name="connsiteY172" fmla="*/ 512019 h 812606"/>
                <a:gd name="connsiteX173" fmla="*/ 936015 w 12346891"/>
                <a:gd name="connsiteY173" fmla="*/ 464680 h 812606"/>
                <a:gd name="connsiteX174" fmla="*/ 931701 w 12346891"/>
                <a:gd name="connsiteY174" fmla="*/ 473303 h 812606"/>
                <a:gd name="connsiteX175" fmla="*/ 922165 w 12346891"/>
                <a:gd name="connsiteY175" fmla="*/ 455639 h 812606"/>
                <a:gd name="connsiteX176" fmla="*/ 482336 w 12346891"/>
                <a:gd name="connsiteY176" fmla="*/ 168313 h 812606"/>
                <a:gd name="connsiteX177" fmla="*/ 59274 w 12346891"/>
                <a:gd name="connsiteY177" fmla="*/ 428746 h 812606"/>
                <a:gd name="connsiteX178" fmla="*/ 59022 w 12346891"/>
                <a:gd name="connsiteY178" fmla="*/ 429155 h 812606"/>
                <a:gd name="connsiteX179" fmla="*/ 30744 w 12346891"/>
                <a:gd name="connsiteY179" fmla="*/ 480219 h 812606"/>
                <a:gd name="connsiteX180" fmla="*/ -1 w 12346891"/>
                <a:gd name="connsiteY180" fmla="*/ 541290 h 812606"/>
                <a:gd name="connsiteX181" fmla="*/ 247792 w 12346891"/>
                <a:gd name="connsiteY181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19553 w 12346893"/>
                <a:gd name="connsiteY35" fmla="*/ 296655 h 812606"/>
                <a:gd name="connsiteX36" fmla="*/ 5408614 w 12346893"/>
                <a:gd name="connsiteY36" fmla="*/ 177228 h 812606"/>
                <a:gd name="connsiteX37" fmla="*/ 5372276 w 12346893"/>
                <a:gd name="connsiteY37" fmla="*/ 258677 h 812606"/>
                <a:gd name="connsiteX38" fmla="*/ 5413555 w 12346893"/>
                <a:gd name="connsiteY38" fmla="*/ 229399 h 812606"/>
                <a:gd name="connsiteX39" fmla="*/ 5687128 w 12346893"/>
                <a:gd name="connsiteY39" fmla="*/ 151994 h 812606"/>
                <a:gd name="connsiteX40" fmla="*/ 6057555 w 12346893"/>
                <a:gd name="connsiteY40" fmla="*/ 300590 h 812606"/>
                <a:gd name="connsiteX41" fmla="*/ 6105761 w 12346893"/>
                <a:gd name="connsiteY41" fmla="*/ 347929 h 812606"/>
                <a:gd name="connsiteX42" fmla="*/ 6110075 w 12346893"/>
                <a:gd name="connsiteY42" fmla="*/ 339306 h 812606"/>
                <a:gd name="connsiteX43" fmla="*/ 6119611 w 12346893"/>
                <a:gd name="connsiteY43" fmla="*/ 356970 h 812606"/>
                <a:gd name="connsiteX44" fmla="*/ 6559439 w 12346893"/>
                <a:gd name="connsiteY44" fmla="*/ 644296 h 812606"/>
                <a:gd name="connsiteX45" fmla="*/ 6982502 w 12346893"/>
                <a:gd name="connsiteY45" fmla="*/ 383863 h 812606"/>
                <a:gd name="connsiteX46" fmla="*/ 6982753 w 12346893"/>
                <a:gd name="connsiteY46" fmla="*/ 383454 h 812606"/>
                <a:gd name="connsiteX47" fmla="*/ 6984246 w 12346893"/>
                <a:gd name="connsiteY47" fmla="*/ 380360 h 812606"/>
                <a:gd name="connsiteX48" fmla="*/ 7011032 w 12346893"/>
                <a:gd name="connsiteY48" fmla="*/ 332390 h 812606"/>
                <a:gd name="connsiteX49" fmla="*/ 7024286 w 12346893"/>
                <a:gd name="connsiteY49" fmla="*/ 311755 h 812606"/>
                <a:gd name="connsiteX50" fmla="*/ 7041777 w 12346893"/>
                <a:gd name="connsiteY50" fmla="*/ 271319 h 812606"/>
                <a:gd name="connsiteX51" fmla="*/ 7034085 w 12346893"/>
                <a:gd name="connsiteY51" fmla="*/ 296503 h 812606"/>
                <a:gd name="connsiteX52" fmla="*/ 7040195 w 12346893"/>
                <a:gd name="connsiteY52" fmla="*/ 286991 h 812606"/>
                <a:gd name="connsiteX53" fmla="*/ 7531947 w 12346893"/>
                <a:gd name="connsiteY53" fmla="*/ 1 h 812606"/>
                <a:gd name="connsiteX54" fmla="*/ 7902374 w 12346893"/>
                <a:gd name="connsiteY54" fmla="*/ 148597 h 812606"/>
                <a:gd name="connsiteX55" fmla="*/ 7950580 w 12346893"/>
                <a:gd name="connsiteY55" fmla="*/ 195936 h 812606"/>
                <a:gd name="connsiteX56" fmla="*/ 7954894 w 12346893"/>
                <a:gd name="connsiteY56" fmla="*/ 187312 h 812606"/>
                <a:gd name="connsiteX57" fmla="*/ 7964430 w 12346893"/>
                <a:gd name="connsiteY57" fmla="*/ 204977 h 812606"/>
                <a:gd name="connsiteX58" fmla="*/ 8404258 w 12346893"/>
                <a:gd name="connsiteY58" fmla="*/ 492302 h 812606"/>
                <a:gd name="connsiteX59" fmla="*/ 8669869 w 12346893"/>
                <a:gd name="connsiteY59" fmla="*/ 401515 h 812606"/>
                <a:gd name="connsiteX60" fmla="*/ 8715076 w 12346893"/>
                <a:gd name="connsiteY60" fmla="*/ 363604 h 812606"/>
                <a:gd name="connsiteX61" fmla="*/ 8720650 w 12346893"/>
                <a:gd name="connsiteY61" fmla="*/ 356531 h 812606"/>
                <a:gd name="connsiteX62" fmla="*/ 8754770 w 12346893"/>
                <a:gd name="connsiteY62" fmla="*/ 323702 h 812606"/>
                <a:gd name="connsiteX63" fmla="*/ 8779851 w 12346893"/>
                <a:gd name="connsiteY63" fmla="*/ 296653 h 812606"/>
                <a:gd name="connsiteX64" fmla="*/ 8869086 w 12346893"/>
                <a:gd name="connsiteY64" fmla="*/ 159809 h 812606"/>
                <a:gd name="connsiteX65" fmla="*/ 8886596 w 12346893"/>
                <a:gd name="connsiteY65" fmla="*/ 119325 h 812606"/>
                <a:gd name="connsiteX66" fmla="*/ 8868912 w 12346893"/>
                <a:gd name="connsiteY66" fmla="*/ 177226 h 812606"/>
                <a:gd name="connsiteX67" fmla="*/ 8832573 w 12346893"/>
                <a:gd name="connsiteY67" fmla="*/ 258676 h 812606"/>
                <a:gd name="connsiteX68" fmla="*/ 8873853 w 12346893"/>
                <a:gd name="connsiteY68" fmla="*/ 229399 h 812606"/>
                <a:gd name="connsiteX69" fmla="*/ 9147426 w 12346893"/>
                <a:gd name="connsiteY69" fmla="*/ 151993 h 812606"/>
                <a:gd name="connsiteX70" fmla="*/ 9517853 w 12346893"/>
                <a:gd name="connsiteY70" fmla="*/ 300589 h 812606"/>
                <a:gd name="connsiteX71" fmla="*/ 9566059 w 12346893"/>
                <a:gd name="connsiteY71" fmla="*/ 347928 h 812606"/>
                <a:gd name="connsiteX72" fmla="*/ 9570373 w 12346893"/>
                <a:gd name="connsiteY72" fmla="*/ 339305 h 812606"/>
                <a:gd name="connsiteX73" fmla="*/ 9579908 w 12346893"/>
                <a:gd name="connsiteY73" fmla="*/ 356969 h 812606"/>
                <a:gd name="connsiteX74" fmla="*/ 10019738 w 12346893"/>
                <a:gd name="connsiteY74" fmla="*/ 644295 h 812606"/>
                <a:gd name="connsiteX75" fmla="*/ 10442800 w 12346893"/>
                <a:gd name="connsiteY75" fmla="*/ 383862 h 812606"/>
                <a:gd name="connsiteX76" fmla="*/ 10443052 w 12346893"/>
                <a:gd name="connsiteY76" fmla="*/ 383453 h 812606"/>
                <a:gd name="connsiteX77" fmla="*/ 10444544 w 12346893"/>
                <a:gd name="connsiteY77" fmla="*/ 380359 h 812606"/>
                <a:gd name="connsiteX78" fmla="*/ 10471330 w 12346893"/>
                <a:gd name="connsiteY78" fmla="*/ 332389 h 812606"/>
                <a:gd name="connsiteX79" fmla="*/ 10484585 w 12346893"/>
                <a:gd name="connsiteY79" fmla="*/ 311754 h 812606"/>
                <a:gd name="connsiteX80" fmla="*/ 10502074 w 12346893"/>
                <a:gd name="connsiteY80" fmla="*/ 271318 h 812606"/>
                <a:gd name="connsiteX81" fmla="*/ 10494383 w 12346893"/>
                <a:gd name="connsiteY81" fmla="*/ 296502 h 812606"/>
                <a:gd name="connsiteX82" fmla="*/ 10500493 w 12346893"/>
                <a:gd name="connsiteY82" fmla="*/ 286990 h 812606"/>
                <a:gd name="connsiteX83" fmla="*/ 10992245 w 12346893"/>
                <a:gd name="connsiteY83" fmla="*/ 0 h 812606"/>
                <a:gd name="connsiteX84" fmla="*/ 11362672 w 12346893"/>
                <a:gd name="connsiteY84" fmla="*/ 148596 h 812606"/>
                <a:gd name="connsiteX85" fmla="*/ 11410878 w 12346893"/>
                <a:gd name="connsiteY85" fmla="*/ 195935 h 812606"/>
                <a:gd name="connsiteX86" fmla="*/ 11415192 w 12346893"/>
                <a:gd name="connsiteY86" fmla="*/ 187311 h 812606"/>
                <a:gd name="connsiteX87" fmla="*/ 11424728 w 12346893"/>
                <a:gd name="connsiteY87" fmla="*/ 204976 h 812606"/>
                <a:gd name="connsiteX88" fmla="*/ 11864557 w 12346893"/>
                <a:gd name="connsiteY88" fmla="*/ 492302 h 812606"/>
                <a:gd name="connsiteX89" fmla="*/ 12329384 w 12346893"/>
                <a:gd name="connsiteY89" fmla="*/ 159808 h 812606"/>
                <a:gd name="connsiteX90" fmla="*/ 12346893 w 12346893"/>
                <a:gd name="connsiteY90" fmla="*/ 119324 h 812606"/>
                <a:gd name="connsiteX91" fmla="*/ 12329210 w 12346893"/>
                <a:gd name="connsiteY91" fmla="*/ 177225 h 812606"/>
                <a:gd name="connsiteX92" fmla="*/ 11735544 w 12346893"/>
                <a:gd name="connsiteY92" fmla="*/ 660610 h 812606"/>
                <a:gd name="connsiteX93" fmla="*/ 11365117 w 12346893"/>
                <a:gd name="connsiteY93" fmla="*/ 512014 h 812606"/>
                <a:gd name="connsiteX94" fmla="*/ 11316911 w 12346893"/>
                <a:gd name="connsiteY94" fmla="*/ 464675 h 812606"/>
                <a:gd name="connsiteX95" fmla="*/ 11312596 w 12346893"/>
                <a:gd name="connsiteY95" fmla="*/ 473298 h 812606"/>
                <a:gd name="connsiteX96" fmla="*/ 11303061 w 12346893"/>
                <a:gd name="connsiteY96" fmla="*/ 455634 h 812606"/>
                <a:gd name="connsiteX97" fmla="*/ 10863232 w 12346893"/>
                <a:gd name="connsiteY97" fmla="*/ 168308 h 812606"/>
                <a:gd name="connsiteX98" fmla="*/ 10440170 w 12346893"/>
                <a:gd name="connsiteY98" fmla="*/ 428741 h 812606"/>
                <a:gd name="connsiteX99" fmla="*/ 10439918 w 12346893"/>
                <a:gd name="connsiteY99" fmla="*/ 429150 h 812606"/>
                <a:gd name="connsiteX100" fmla="*/ 10438426 w 12346893"/>
                <a:gd name="connsiteY100" fmla="*/ 432244 h 812606"/>
                <a:gd name="connsiteX101" fmla="*/ 10411639 w 12346893"/>
                <a:gd name="connsiteY101" fmla="*/ 480214 h 812606"/>
                <a:gd name="connsiteX102" fmla="*/ 10398385 w 12346893"/>
                <a:gd name="connsiteY102" fmla="*/ 500849 h 812606"/>
                <a:gd name="connsiteX103" fmla="*/ 10380895 w 12346893"/>
                <a:gd name="connsiteY103" fmla="*/ 541285 h 812606"/>
                <a:gd name="connsiteX104" fmla="*/ 10388586 w 12346893"/>
                <a:gd name="connsiteY104" fmla="*/ 516101 h 812606"/>
                <a:gd name="connsiteX105" fmla="*/ 10382477 w 12346893"/>
                <a:gd name="connsiteY105" fmla="*/ 525613 h 812606"/>
                <a:gd name="connsiteX106" fmla="*/ 9890724 w 12346893"/>
                <a:gd name="connsiteY106" fmla="*/ 812603 h 812606"/>
                <a:gd name="connsiteX107" fmla="*/ 9520297 w 12346893"/>
                <a:gd name="connsiteY107" fmla="*/ 664007 h 812606"/>
                <a:gd name="connsiteX108" fmla="*/ 9472091 w 12346893"/>
                <a:gd name="connsiteY108" fmla="*/ 616668 h 812606"/>
                <a:gd name="connsiteX109" fmla="*/ 9467777 w 12346893"/>
                <a:gd name="connsiteY109" fmla="*/ 625292 h 812606"/>
                <a:gd name="connsiteX110" fmla="*/ 9458242 w 12346893"/>
                <a:gd name="connsiteY110" fmla="*/ 607627 h 812606"/>
                <a:gd name="connsiteX111" fmla="*/ 9018413 w 12346893"/>
                <a:gd name="connsiteY111" fmla="*/ 320302 h 812606"/>
                <a:gd name="connsiteX112" fmla="*/ 8752802 w 12346893"/>
                <a:gd name="connsiteY112" fmla="*/ 411089 h 812606"/>
                <a:gd name="connsiteX113" fmla="*/ 8707595 w 12346893"/>
                <a:gd name="connsiteY113" fmla="*/ 449000 h 812606"/>
                <a:gd name="connsiteX114" fmla="*/ 8702022 w 12346893"/>
                <a:gd name="connsiteY114" fmla="*/ 456073 h 812606"/>
                <a:gd name="connsiteX115" fmla="*/ 8667901 w 12346893"/>
                <a:gd name="connsiteY115" fmla="*/ 488902 h 812606"/>
                <a:gd name="connsiteX116" fmla="*/ 8642820 w 12346893"/>
                <a:gd name="connsiteY116" fmla="*/ 515951 h 812606"/>
                <a:gd name="connsiteX117" fmla="*/ 8553585 w 12346893"/>
                <a:gd name="connsiteY117" fmla="*/ 652795 h 812606"/>
                <a:gd name="connsiteX118" fmla="*/ 8536075 w 12346893"/>
                <a:gd name="connsiteY118" fmla="*/ 693279 h 812606"/>
                <a:gd name="connsiteX119" fmla="*/ 8553759 w 12346893"/>
                <a:gd name="connsiteY119" fmla="*/ 635378 h 812606"/>
                <a:gd name="connsiteX120" fmla="*/ 8590098 w 12346893"/>
                <a:gd name="connsiteY120" fmla="*/ 553928 h 812606"/>
                <a:gd name="connsiteX121" fmla="*/ 8548818 w 12346893"/>
                <a:gd name="connsiteY121" fmla="*/ 583206 h 812606"/>
                <a:gd name="connsiteX122" fmla="*/ 8275246 w 12346893"/>
                <a:gd name="connsiteY122" fmla="*/ 660611 h 812606"/>
                <a:gd name="connsiteX123" fmla="*/ 7904819 w 12346893"/>
                <a:gd name="connsiteY123" fmla="*/ 512015 h 812606"/>
                <a:gd name="connsiteX124" fmla="*/ 7856612 w 12346893"/>
                <a:gd name="connsiteY124" fmla="*/ 464676 h 812606"/>
                <a:gd name="connsiteX125" fmla="*/ 7852299 w 12346893"/>
                <a:gd name="connsiteY125" fmla="*/ 473299 h 812606"/>
                <a:gd name="connsiteX126" fmla="*/ 7842763 w 12346893"/>
                <a:gd name="connsiteY126" fmla="*/ 455635 h 812606"/>
                <a:gd name="connsiteX127" fmla="*/ 7402933 w 12346893"/>
                <a:gd name="connsiteY127" fmla="*/ 168309 h 812606"/>
                <a:gd name="connsiteX128" fmla="*/ 6979871 w 12346893"/>
                <a:gd name="connsiteY128" fmla="*/ 428742 h 812606"/>
                <a:gd name="connsiteX129" fmla="*/ 6979620 w 12346893"/>
                <a:gd name="connsiteY129" fmla="*/ 429151 h 812606"/>
                <a:gd name="connsiteX130" fmla="*/ 6978128 w 12346893"/>
                <a:gd name="connsiteY130" fmla="*/ 432245 h 812606"/>
                <a:gd name="connsiteX131" fmla="*/ 6951342 w 12346893"/>
                <a:gd name="connsiteY131" fmla="*/ 480215 h 812606"/>
                <a:gd name="connsiteX132" fmla="*/ 6938086 w 12346893"/>
                <a:gd name="connsiteY132" fmla="*/ 500850 h 812606"/>
                <a:gd name="connsiteX133" fmla="*/ 6920597 w 12346893"/>
                <a:gd name="connsiteY133" fmla="*/ 541286 h 812606"/>
                <a:gd name="connsiteX134" fmla="*/ 6928288 w 12346893"/>
                <a:gd name="connsiteY134" fmla="*/ 516102 h 812606"/>
                <a:gd name="connsiteX135" fmla="*/ 6922178 w 12346893"/>
                <a:gd name="connsiteY135" fmla="*/ 525614 h 812606"/>
                <a:gd name="connsiteX136" fmla="*/ 6430427 w 12346893"/>
                <a:gd name="connsiteY136" fmla="*/ 812604 h 812606"/>
                <a:gd name="connsiteX137" fmla="*/ 6059999 w 12346893"/>
                <a:gd name="connsiteY137" fmla="*/ 664008 h 812606"/>
                <a:gd name="connsiteX138" fmla="*/ 6011793 w 12346893"/>
                <a:gd name="connsiteY138" fmla="*/ 616669 h 812606"/>
                <a:gd name="connsiteX139" fmla="*/ 6007479 w 12346893"/>
                <a:gd name="connsiteY139" fmla="*/ 625293 h 812606"/>
                <a:gd name="connsiteX140" fmla="*/ 5997944 w 12346893"/>
                <a:gd name="connsiteY140" fmla="*/ 607628 h 812606"/>
                <a:gd name="connsiteX141" fmla="*/ 5558114 w 12346893"/>
                <a:gd name="connsiteY141" fmla="*/ 320302 h 812606"/>
                <a:gd name="connsiteX142" fmla="*/ 5292505 w 12346893"/>
                <a:gd name="connsiteY142" fmla="*/ 411089 h 812606"/>
                <a:gd name="connsiteX143" fmla="*/ 5247300 w 12346893"/>
                <a:gd name="connsiteY143" fmla="*/ 448999 h 812606"/>
                <a:gd name="connsiteX144" fmla="*/ 5241724 w 12346893"/>
                <a:gd name="connsiteY144" fmla="*/ 456075 h 812606"/>
                <a:gd name="connsiteX145" fmla="*/ 5207594 w 12346893"/>
                <a:gd name="connsiteY145" fmla="*/ 488913 h 812606"/>
                <a:gd name="connsiteX146" fmla="*/ 5182522 w 12346893"/>
                <a:gd name="connsiteY146" fmla="*/ 515952 h 812606"/>
                <a:gd name="connsiteX147" fmla="*/ 5129799 w 12346893"/>
                <a:gd name="connsiteY147" fmla="*/ 553930 h 812606"/>
                <a:gd name="connsiteX148" fmla="*/ 5088520 w 12346893"/>
                <a:gd name="connsiteY148" fmla="*/ 583208 h 812606"/>
                <a:gd name="connsiteX149" fmla="*/ 4814948 w 12346893"/>
                <a:gd name="connsiteY149" fmla="*/ 660613 h 812606"/>
                <a:gd name="connsiteX150" fmla="*/ 4444521 w 12346893"/>
                <a:gd name="connsiteY150" fmla="*/ 512017 h 812606"/>
                <a:gd name="connsiteX151" fmla="*/ 4396314 w 12346893"/>
                <a:gd name="connsiteY151" fmla="*/ 464678 h 812606"/>
                <a:gd name="connsiteX152" fmla="*/ 4392001 w 12346893"/>
                <a:gd name="connsiteY152" fmla="*/ 473301 h 812606"/>
                <a:gd name="connsiteX153" fmla="*/ 4382465 w 12346893"/>
                <a:gd name="connsiteY153" fmla="*/ 455637 h 812606"/>
                <a:gd name="connsiteX154" fmla="*/ 3942636 w 12346893"/>
                <a:gd name="connsiteY154" fmla="*/ 168311 h 812606"/>
                <a:gd name="connsiteX155" fmla="*/ 3519574 w 12346893"/>
                <a:gd name="connsiteY155" fmla="*/ 428744 h 812606"/>
                <a:gd name="connsiteX156" fmla="*/ 3491044 w 12346893"/>
                <a:gd name="connsiteY156" fmla="*/ 480217 h 812606"/>
                <a:gd name="connsiteX157" fmla="*/ 3477788 w 12346893"/>
                <a:gd name="connsiteY157" fmla="*/ 500852 h 812606"/>
                <a:gd name="connsiteX158" fmla="*/ 3467991 w 12346893"/>
                <a:gd name="connsiteY158" fmla="*/ 516104 h 812606"/>
                <a:gd name="connsiteX159" fmla="*/ 3461880 w 12346893"/>
                <a:gd name="connsiteY159" fmla="*/ 525616 h 812606"/>
                <a:gd name="connsiteX160" fmla="*/ 2970129 w 12346893"/>
                <a:gd name="connsiteY160" fmla="*/ 812606 h 812606"/>
                <a:gd name="connsiteX161" fmla="*/ 2599702 w 12346893"/>
                <a:gd name="connsiteY161" fmla="*/ 664010 h 812606"/>
                <a:gd name="connsiteX162" fmla="*/ 2551495 w 12346893"/>
                <a:gd name="connsiteY162" fmla="*/ 616671 h 812606"/>
                <a:gd name="connsiteX163" fmla="*/ 2547182 w 12346893"/>
                <a:gd name="connsiteY163" fmla="*/ 625295 h 812606"/>
                <a:gd name="connsiteX164" fmla="*/ 2537646 w 12346893"/>
                <a:gd name="connsiteY164" fmla="*/ 607630 h 812606"/>
                <a:gd name="connsiteX165" fmla="*/ 2097817 w 12346893"/>
                <a:gd name="connsiteY165" fmla="*/ 320304 h 812606"/>
                <a:gd name="connsiteX166" fmla="*/ 1832207 w 12346893"/>
                <a:gd name="connsiteY166" fmla="*/ 411091 h 812606"/>
                <a:gd name="connsiteX167" fmla="*/ 1722225 w 12346893"/>
                <a:gd name="connsiteY167" fmla="*/ 515954 h 812606"/>
                <a:gd name="connsiteX168" fmla="*/ 1669501 w 12346893"/>
                <a:gd name="connsiteY168" fmla="*/ 553933 h 812606"/>
                <a:gd name="connsiteX169" fmla="*/ 1628223 w 12346893"/>
                <a:gd name="connsiteY169" fmla="*/ 583210 h 812606"/>
                <a:gd name="connsiteX170" fmla="*/ 1354650 w 12346893"/>
                <a:gd name="connsiteY170" fmla="*/ 660615 h 812606"/>
                <a:gd name="connsiteX171" fmla="*/ 984223 w 12346893"/>
                <a:gd name="connsiteY171" fmla="*/ 512019 h 812606"/>
                <a:gd name="connsiteX172" fmla="*/ 936017 w 12346893"/>
                <a:gd name="connsiteY172" fmla="*/ 464680 h 812606"/>
                <a:gd name="connsiteX173" fmla="*/ 931703 w 12346893"/>
                <a:gd name="connsiteY173" fmla="*/ 473303 h 812606"/>
                <a:gd name="connsiteX174" fmla="*/ 922167 w 12346893"/>
                <a:gd name="connsiteY174" fmla="*/ 455639 h 812606"/>
                <a:gd name="connsiteX175" fmla="*/ 482338 w 12346893"/>
                <a:gd name="connsiteY175" fmla="*/ 168313 h 812606"/>
                <a:gd name="connsiteX176" fmla="*/ 59276 w 12346893"/>
                <a:gd name="connsiteY176" fmla="*/ 428746 h 812606"/>
                <a:gd name="connsiteX177" fmla="*/ 59024 w 12346893"/>
                <a:gd name="connsiteY177" fmla="*/ 429155 h 812606"/>
                <a:gd name="connsiteX178" fmla="*/ 30746 w 12346893"/>
                <a:gd name="connsiteY178" fmla="*/ 480219 h 812606"/>
                <a:gd name="connsiteX179" fmla="*/ 1 w 12346893"/>
                <a:gd name="connsiteY179" fmla="*/ 541290 h 812606"/>
                <a:gd name="connsiteX180" fmla="*/ 247794 w 12346893"/>
                <a:gd name="connsiteY180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19551 w 12346891"/>
                <a:gd name="connsiteY35" fmla="*/ 296655 h 812606"/>
                <a:gd name="connsiteX36" fmla="*/ 5408612 w 12346891"/>
                <a:gd name="connsiteY36" fmla="*/ 177228 h 812606"/>
                <a:gd name="connsiteX37" fmla="*/ 5372274 w 12346891"/>
                <a:gd name="connsiteY37" fmla="*/ 258677 h 812606"/>
                <a:gd name="connsiteX38" fmla="*/ 5413553 w 12346891"/>
                <a:gd name="connsiteY38" fmla="*/ 229399 h 812606"/>
                <a:gd name="connsiteX39" fmla="*/ 5687126 w 12346891"/>
                <a:gd name="connsiteY39" fmla="*/ 151994 h 812606"/>
                <a:gd name="connsiteX40" fmla="*/ 6057553 w 12346891"/>
                <a:gd name="connsiteY40" fmla="*/ 300590 h 812606"/>
                <a:gd name="connsiteX41" fmla="*/ 6105759 w 12346891"/>
                <a:gd name="connsiteY41" fmla="*/ 347929 h 812606"/>
                <a:gd name="connsiteX42" fmla="*/ 6110073 w 12346891"/>
                <a:gd name="connsiteY42" fmla="*/ 339306 h 812606"/>
                <a:gd name="connsiteX43" fmla="*/ 6119609 w 12346891"/>
                <a:gd name="connsiteY43" fmla="*/ 356970 h 812606"/>
                <a:gd name="connsiteX44" fmla="*/ 6559437 w 12346891"/>
                <a:gd name="connsiteY44" fmla="*/ 644296 h 812606"/>
                <a:gd name="connsiteX45" fmla="*/ 6982500 w 12346891"/>
                <a:gd name="connsiteY45" fmla="*/ 383863 h 812606"/>
                <a:gd name="connsiteX46" fmla="*/ 6982751 w 12346891"/>
                <a:gd name="connsiteY46" fmla="*/ 383454 h 812606"/>
                <a:gd name="connsiteX47" fmla="*/ 6984244 w 12346891"/>
                <a:gd name="connsiteY47" fmla="*/ 380360 h 812606"/>
                <a:gd name="connsiteX48" fmla="*/ 7011030 w 12346891"/>
                <a:gd name="connsiteY48" fmla="*/ 332390 h 812606"/>
                <a:gd name="connsiteX49" fmla="*/ 7024284 w 12346891"/>
                <a:gd name="connsiteY49" fmla="*/ 311755 h 812606"/>
                <a:gd name="connsiteX50" fmla="*/ 7041775 w 12346891"/>
                <a:gd name="connsiteY50" fmla="*/ 271319 h 812606"/>
                <a:gd name="connsiteX51" fmla="*/ 7034083 w 12346891"/>
                <a:gd name="connsiteY51" fmla="*/ 296503 h 812606"/>
                <a:gd name="connsiteX52" fmla="*/ 7040193 w 12346891"/>
                <a:gd name="connsiteY52" fmla="*/ 286991 h 812606"/>
                <a:gd name="connsiteX53" fmla="*/ 7531945 w 12346891"/>
                <a:gd name="connsiteY53" fmla="*/ 1 h 812606"/>
                <a:gd name="connsiteX54" fmla="*/ 7902372 w 12346891"/>
                <a:gd name="connsiteY54" fmla="*/ 148597 h 812606"/>
                <a:gd name="connsiteX55" fmla="*/ 7950578 w 12346891"/>
                <a:gd name="connsiteY55" fmla="*/ 195936 h 812606"/>
                <a:gd name="connsiteX56" fmla="*/ 7954892 w 12346891"/>
                <a:gd name="connsiteY56" fmla="*/ 187312 h 812606"/>
                <a:gd name="connsiteX57" fmla="*/ 7964428 w 12346891"/>
                <a:gd name="connsiteY57" fmla="*/ 204977 h 812606"/>
                <a:gd name="connsiteX58" fmla="*/ 8404256 w 12346891"/>
                <a:gd name="connsiteY58" fmla="*/ 492302 h 812606"/>
                <a:gd name="connsiteX59" fmla="*/ 8669867 w 12346891"/>
                <a:gd name="connsiteY59" fmla="*/ 401515 h 812606"/>
                <a:gd name="connsiteX60" fmla="*/ 8715074 w 12346891"/>
                <a:gd name="connsiteY60" fmla="*/ 363604 h 812606"/>
                <a:gd name="connsiteX61" fmla="*/ 8720648 w 12346891"/>
                <a:gd name="connsiteY61" fmla="*/ 356531 h 812606"/>
                <a:gd name="connsiteX62" fmla="*/ 8754768 w 12346891"/>
                <a:gd name="connsiteY62" fmla="*/ 323702 h 812606"/>
                <a:gd name="connsiteX63" fmla="*/ 8779849 w 12346891"/>
                <a:gd name="connsiteY63" fmla="*/ 296653 h 812606"/>
                <a:gd name="connsiteX64" fmla="*/ 8869084 w 12346891"/>
                <a:gd name="connsiteY64" fmla="*/ 159809 h 812606"/>
                <a:gd name="connsiteX65" fmla="*/ 8886594 w 12346891"/>
                <a:gd name="connsiteY65" fmla="*/ 119325 h 812606"/>
                <a:gd name="connsiteX66" fmla="*/ 8868910 w 12346891"/>
                <a:gd name="connsiteY66" fmla="*/ 177226 h 812606"/>
                <a:gd name="connsiteX67" fmla="*/ 8832571 w 12346891"/>
                <a:gd name="connsiteY67" fmla="*/ 258676 h 812606"/>
                <a:gd name="connsiteX68" fmla="*/ 8873851 w 12346891"/>
                <a:gd name="connsiteY68" fmla="*/ 229399 h 812606"/>
                <a:gd name="connsiteX69" fmla="*/ 9147424 w 12346891"/>
                <a:gd name="connsiteY69" fmla="*/ 151993 h 812606"/>
                <a:gd name="connsiteX70" fmla="*/ 9517851 w 12346891"/>
                <a:gd name="connsiteY70" fmla="*/ 300589 h 812606"/>
                <a:gd name="connsiteX71" fmla="*/ 9566057 w 12346891"/>
                <a:gd name="connsiteY71" fmla="*/ 347928 h 812606"/>
                <a:gd name="connsiteX72" fmla="*/ 9570371 w 12346891"/>
                <a:gd name="connsiteY72" fmla="*/ 339305 h 812606"/>
                <a:gd name="connsiteX73" fmla="*/ 9579906 w 12346891"/>
                <a:gd name="connsiteY73" fmla="*/ 356969 h 812606"/>
                <a:gd name="connsiteX74" fmla="*/ 10019736 w 12346891"/>
                <a:gd name="connsiteY74" fmla="*/ 644295 h 812606"/>
                <a:gd name="connsiteX75" fmla="*/ 10442798 w 12346891"/>
                <a:gd name="connsiteY75" fmla="*/ 383862 h 812606"/>
                <a:gd name="connsiteX76" fmla="*/ 10443050 w 12346891"/>
                <a:gd name="connsiteY76" fmla="*/ 383453 h 812606"/>
                <a:gd name="connsiteX77" fmla="*/ 10444542 w 12346891"/>
                <a:gd name="connsiteY77" fmla="*/ 380359 h 812606"/>
                <a:gd name="connsiteX78" fmla="*/ 10471328 w 12346891"/>
                <a:gd name="connsiteY78" fmla="*/ 332389 h 812606"/>
                <a:gd name="connsiteX79" fmla="*/ 10484583 w 12346891"/>
                <a:gd name="connsiteY79" fmla="*/ 311754 h 812606"/>
                <a:gd name="connsiteX80" fmla="*/ 10502072 w 12346891"/>
                <a:gd name="connsiteY80" fmla="*/ 271318 h 812606"/>
                <a:gd name="connsiteX81" fmla="*/ 10494381 w 12346891"/>
                <a:gd name="connsiteY81" fmla="*/ 296502 h 812606"/>
                <a:gd name="connsiteX82" fmla="*/ 10500491 w 12346891"/>
                <a:gd name="connsiteY82" fmla="*/ 286990 h 812606"/>
                <a:gd name="connsiteX83" fmla="*/ 10992243 w 12346891"/>
                <a:gd name="connsiteY83" fmla="*/ 0 h 812606"/>
                <a:gd name="connsiteX84" fmla="*/ 11362670 w 12346891"/>
                <a:gd name="connsiteY84" fmla="*/ 148596 h 812606"/>
                <a:gd name="connsiteX85" fmla="*/ 11410876 w 12346891"/>
                <a:gd name="connsiteY85" fmla="*/ 195935 h 812606"/>
                <a:gd name="connsiteX86" fmla="*/ 11415190 w 12346891"/>
                <a:gd name="connsiteY86" fmla="*/ 187311 h 812606"/>
                <a:gd name="connsiteX87" fmla="*/ 11424726 w 12346891"/>
                <a:gd name="connsiteY87" fmla="*/ 204976 h 812606"/>
                <a:gd name="connsiteX88" fmla="*/ 11864555 w 12346891"/>
                <a:gd name="connsiteY88" fmla="*/ 492302 h 812606"/>
                <a:gd name="connsiteX89" fmla="*/ 12329382 w 12346891"/>
                <a:gd name="connsiteY89" fmla="*/ 159808 h 812606"/>
                <a:gd name="connsiteX90" fmla="*/ 12346891 w 12346891"/>
                <a:gd name="connsiteY90" fmla="*/ 119324 h 812606"/>
                <a:gd name="connsiteX91" fmla="*/ 12329208 w 12346891"/>
                <a:gd name="connsiteY91" fmla="*/ 177225 h 812606"/>
                <a:gd name="connsiteX92" fmla="*/ 11735542 w 12346891"/>
                <a:gd name="connsiteY92" fmla="*/ 660610 h 812606"/>
                <a:gd name="connsiteX93" fmla="*/ 11365115 w 12346891"/>
                <a:gd name="connsiteY93" fmla="*/ 512014 h 812606"/>
                <a:gd name="connsiteX94" fmla="*/ 11316909 w 12346891"/>
                <a:gd name="connsiteY94" fmla="*/ 464675 h 812606"/>
                <a:gd name="connsiteX95" fmla="*/ 11312594 w 12346891"/>
                <a:gd name="connsiteY95" fmla="*/ 473298 h 812606"/>
                <a:gd name="connsiteX96" fmla="*/ 11303059 w 12346891"/>
                <a:gd name="connsiteY96" fmla="*/ 455634 h 812606"/>
                <a:gd name="connsiteX97" fmla="*/ 10863230 w 12346891"/>
                <a:gd name="connsiteY97" fmla="*/ 168308 h 812606"/>
                <a:gd name="connsiteX98" fmla="*/ 10440168 w 12346891"/>
                <a:gd name="connsiteY98" fmla="*/ 428741 h 812606"/>
                <a:gd name="connsiteX99" fmla="*/ 10439916 w 12346891"/>
                <a:gd name="connsiteY99" fmla="*/ 429150 h 812606"/>
                <a:gd name="connsiteX100" fmla="*/ 10438424 w 12346891"/>
                <a:gd name="connsiteY100" fmla="*/ 432244 h 812606"/>
                <a:gd name="connsiteX101" fmla="*/ 10411637 w 12346891"/>
                <a:gd name="connsiteY101" fmla="*/ 480214 h 812606"/>
                <a:gd name="connsiteX102" fmla="*/ 10398383 w 12346891"/>
                <a:gd name="connsiteY102" fmla="*/ 500849 h 812606"/>
                <a:gd name="connsiteX103" fmla="*/ 10380893 w 12346891"/>
                <a:gd name="connsiteY103" fmla="*/ 541285 h 812606"/>
                <a:gd name="connsiteX104" fmla="*/ 10388584 w 12346891"/>
                <a:gd name="connsiteY104" fmla="*/ 516101 h 812606"/>
                <a:gd name="connsiteX105" fmla="*/ 10382475 w 12346891"/>
                <a:gd name="connsiteY105" fmla="*/ 525613 h 812606"/>
                <a:gd name="connsiteX106" fmla="*/ 9890722 w 12346891"/>
                <a:gd name="connsiteY106" fmla="*/ 812603 h 812606"/>
                <a:gd name="connsiteX107" fmla="*/ 9520295 w 12346891"/>
                <a:gd name="connsiteY107" fmla="*/ 664007 h 812606"/>
                <a:gd name="connsiteX108" fmla="*/ 9472089 w 12346891"/>
                <a:gd name="connsiteY108" fmla="*/ 616668 h 812606"/>
                <a:gd name="connsiteX109" fmla="*/ 9467775 w 12346891"/>
                <a:gd name="connsiteY109" fmla="*/ 625292 h 812606"/>
                <a:gd name="connsiteX110" fmla="*/ 9458240 w 12346891"/>
                <a:gd name="connsiteY110" fmla="*/ 607627 h 812606"/>
                <a:gd name="connsiteX111" fmla="*/ 9018411 w 12346891"/>
                <a:gd name="connsiteY111" fmla="*/ 320302 h 812606"/>
                <a:gd name="connsiteX112" fmla="*/ 8752800 w 12346891"/>
                <a:gd name="connsiteY112" fmla="*/ 411089 h 812606"/>
                <a:gd name="connsiteX113" fmla="*/ 8707593 w 12346891"/>
                <a:gd name="connsiteY113" fmla="*/ 449000 h 812606"/>
                <a:gd name="connsiteX114" fmla="*/ 8702020 w 12346891"/>
                <a:gd name="connsiteY114" fmla="*/ 456073 h 812606"/>
                <a:gd name="connsiteX115" fmla="*/ 8667899 w 12346891"/>
                <a:gd name="connsiteY115" fmla="*/ 488902 h 812606"/>
                <a:gd name="connsiteX116" fmla="*/ 8642818 w 12346891"/>
                <a:gd name="connsiteY116" fmla="*/ 515951 h 812606"/>
                <a:gd name="connsiteX117" fmla="*/ 8553583 w 12346891"/>
                <a:gd name="connsiteY117" fmla="*/ 652795 h 812606"/>
                <a:gd name="connsiteX118" fmla="*/ 8536073 w 12346891"/>
                <a:gd name="connsiteY118" fmla="*/ 693279 h 812606"/>
                <a:gd name="connsiteX119" fmla="*/ 8553757 w 12346891"/>
                <a:gd name="connsiteY119" fmla="*/ 635378 h 812606"/>
                <a:gd name="connsiteX120" fmla="*/ 8590096 w 12346891"/>
                <a:gd name="connsiteY120" fmla="*/ 553928 h 812606"/>
                <a:gd name="connsiteX121" fmla="*/ 8548816 w 12346891"/>
                <a:gd name="connsiteY121" fmla="*/ 583206 h 812606"/>
                <a:gd name="connsiteX122" fmla="*/ 8275244 w 12346891"/>
                <a:gd name="connsiteY122" fmla="*/ 660611 h 812606"/>
                <a:gd name="connsiteX123" fmla="*/ 7904817 w 12346891"/>
                <a:gd name="connsiteY123" fmla="*/ 512015 h 812606"/>
                <a:gd name="connsiteX124" fmla="*/ 7856610 w 12346891"/>
                <a:gd name="connsiteY124" fmla="*/ 464676 h 812606"/>
                <a:gd name="connsiteX125" fmla="*/ 7852297 w 12346891"/>
                <a:gd name="connsiteY125" fmla="*/ 473299 h 812606"/>
                <a:gd name="connsiteX126" fmla="*/ 7842761 w 12346891"/>
                <a:gd name="connsiteY126" fmla="*/ 455635 h 812606"/>
                <a:gd name="connsiteX127" fmla="*/ 7402931 w 12346891"/>
                <a:gd name="connsiteY127" fmla="*/ 168309 h 812606"/>
                <a:gd name="connsiteX128" fmla="*/ 6979869 w 12346891"/>
                <a:gd name="connsiteY128" fmla="*/ 428742 h 812606"/>
                <a:gd name="connsiteX129" fmla="*/ 6979618 w 12346891"/>
                <a:gd name="connsiteY129" fmla="*/ 429151 h 812606"/>
                <a:gd name="connsiteX130" fmla="*/ 6978126 w 12346891"/>
                <a:gd name="connsiteY130" fmla="*/ 432245 h 812606"/>
                <a:gd name="connsiteX131" fmla="*/ 6951340 w 12346891"/>
                <a:gd name="connsiteY131" fmla="*/ 480215 h 812606"/>
                <a:gd name="connsiteX132" fmla="*/ 6938084 w 12346891"/>
                <a:gd name="connsiteY132" fmla="*/ 500850 h 812606"/>
                <a:gd name="connsiteX133" fmla="*/ 6920595 w 12346891"/>
                <a:gd name="connsiteY133" fmla="*/ 541286 h 812606"/>
                <a:gd name="connsiteX134" fmla="*/ 6928286 w 12346891"/>
                <a:gd name="connsiteY134" fmla="*/ 516102 h 812606"/>
                <a:gd name="connsiteX135" fmla="*/ 6922176 w 12346891"/>
                <a:gd name="connsiteY135" fmla="*/ 525614 h 812606"/>
                <a:gd name="connsiteX136" fmla="*/ 6430425 w 12346891"/>
                <a:gd name="connsiteY136" fmla="*/ 812604 h 812606"/>
                <a:gd name="connsiteX137" fmla="*/ 6059997 w 12346891"/>
                <a:gd name="connsiteY137" fmla="*/ 664008 h 812606"/>
                <a:gd name="connsiteX138" fmla="*/ 6011791 w 12346891"/>
                <a:gd name="connsiteY138" fmla="*/ 616669 h 812606"/>
                <a:gd name="connsiteX139" fmla="*/ 6007477 w 12346891"/>
                <a:gd name="connsiteY139" fmla="*/ 625293 h 812606"/>
                <a:gd name="connsiteX140" fmla="*/ 5997942 w 12346891"/>
                <a:gd name="connsiteY140" fmla="*/ 607628 h 812606"/>
                <a:gd name="connsiteX141" fmla="*/ 5558112 w 12346891"/>
                <a:gd name="connsiteY141" fmla="*/ 320302 h 812606"/>
                <a:gd name="connsiteX142" fmla="*/ 5292503 w 12346891"/>
                <a:gd name="connsiteY142" fmla="*/ 411089 h 812606"/>
                <a:gd name="connsiteX143" fmla="*/ 5247298 w 12346891"/>
                <a:gd name="connsiteY143" fmla="*/ 448999 h 812606"/>
                <a:gd name="connsiteX144" fmla="*/ 5241722 w 12346891"/>
                <a:gd name="connsiteY144" fmla="*/ 456075 h 812606"/>
                <a:gd name="connsiteX145" fmla="*/ 5207592 w 12346891"/>
                <a:gd name="connsiteY145" fmla="*/ 488913 h 812606"/>
                <a:gd name="connsiteX146" fmla="*/ 5182520 w 12346891"/>
                <a:gd name="connsiteY146" fmla="*/ 515952 h 812606"/>
                <a:gd name="connsiteX147" fmla="*/ 5129797 w 12346891"/>
                <a:gd name="connsiteY147" fmla="*/ 553930 h 812606"/>
                <a:gd name="connsiteX148" fmla="*/ 5088518 w 12346891"/>
                <a:gd name="connsiteY148" fmla="*/ 583208 h 812606"/>
                <a:gd name="connsiteX149" fmla="*/ 4814946 w 12346891"/>
                <a:gd name="connsiteY149" fmla="*/ 660613 h 812606"/>
                <a:gd name="connsiteX150" fmla="*/ 4444519 w 12346891"/>
                <a:gd name="connsiteY150" fmla="*/ 512017 h 812606"/>
                <a:gd name="connsiteX151" fmla="*/ 4396312 w 12346891"/>
                <a:gd name="connsiteY151" fmla="*/ 464678 h 812606"/>
                <a:gd name="connsiteX152" fmla="*/ 4391999 w 12346891"/>
                <a:gd name="connsiteY152" fmla="*/ 473301 h 812606"/>
                <a:gd name="connsiteX153" fmla="*/ 4382463 w 12346891"/>
                <a:gd name="connsiteY153" fmla="*/ 455637 h 812606"/>
                <a:gd name="connsiteX154" fmla="*/ 3942634 w 12346891"/>
                <a:gd name="connsiteY154" fmla="*/ 168311 h 812606"/>
                <a:gd name="connsiteX155" fmla="*/ 3519572 w 12346891"/>
                <a:gd name="connsiteY155" fmla="*/ 428744 h 812606"/>
                <a:gd name="connsiteX156" fmla="*/ 3477786 w 12346891"/>
                <a:gd name="connsiteY156" fmla="*/ 500852 h 812606"/>
                <a:gd name="connsiteX157" fmla="*/ 3467989 w 12346891"/>
                <a:gd name="connsiteY157" fmla="*/ 516104 h 812606"/>
                <a:gd name="connsiteX158" fmla="*/ 3461878 w 12346891"/>
                <a:gd name="connsiteY158" fmla="*/ 525616 h 812606"/>
                <a:gd name="connsiteX159" fmla="*/ 2970127 w 12346891"/>
                <a:gd name="connsiteY159" fmla="*/ 812606 h 812606"/>
                <a:gd name="connsiteX160" fmla="*/ 2599700 w 12346891"/>
                <a:gd name="connsiteY160" fmla="*/ 664010 h 812606"/>
                <a:gd name="connsiteX161" fmla="*/ 2551493 w 12346891"/>
                <a:gd name="connsiteY161" fmla="*/ 616671 h 812606"/>
                <a:gd name="connsiteX162" fmla="*/ 2547180 w 12346891"/>
                <a:gd name="connsiteY162" fmla="*/ 625295 h 812606"/>
                <a:gd name="connsiteX163" fmla="*/ 2537644 w 12346891"/>
                <a:gd name="connsiteY163" fmla="*/ 607630 h 812606"/>
                <a:gd name="connsiteX164" fmla="*/ 2097815 w 12346891"/>
                <a:gd name="connsiteY164" fmla="*/ 320304 h 812606"/>
                <a:gd name="connsiteX165" fmla="*/ 1832205 w 12346891"/>
                <a:gd name="connsiteY165" fmla="*/ 411091 h 812606"/>
                <a:gd name="connsiteX166" fmla="*/ 1722223 w 12346891"/>
                <a:gd name="connsiteY166" fmla="*/ 515954 h 812606"/>
                <a:gd name="connsiteX167" fmla="*/ 1669499 w 12346891"/>
                <a:gd name="connsiteY167" fmla="*/ 553933 h 812606"/>
                <a:gd name="connsiteX168" fmla="*/ 1628221 w 12346891"/>
                <a:gd name="connsiteY168" fmla="*/ 583210 h 812606"/>
                <a:gd name="connsiteX169" fmla="*/ 1354648 w 12346891"/>
                <a:gd name="connsiteY169" fmla="*/ 660615 h 812606"/>
                <a:gd name="connsiteX170" fmla="*/ 984221 w 12346891"/>
                <a:gd name="connsiteY170" fmla="*/ 512019 h 812606"/>
                <a:gd name="connsiteX171" fmla="*/ 936015 w 12346891"/>
                <a:gd name="connsiteY171" fmla="*/ 464680 h 812606"/>
                <a:gd name="connsiteX172" fmla="*/ 931701 w 12346891"/>
                <a:gd name="connsiteY172" fmla="*/ 473303 h 812606"/>
                <a:gd name="connsiteX173" fmla="*/ 922165 w 12346891"/>
                <a:gd name="connsiteY173" fmla="*/ 455639 h 812606"/>
                <a:gd name="connsiteX174" fmla="*/ 482336 w 12346891"/>
                <a:gd name="connsiteY174" fmla="*/ 168313 h 812606"/>
                <a:gd name="connsiteX175" fmla="*/ 59274 w 12346891"/>
                <a:gd name="connsiteY175" fmla="*/ 428746 h 812606"/>
                <a:gd name="connsiteX176" fmla="*/ 59022 w 12346891"/>
                <a:gd name="connsiteY176" fmla="*/ 429155 h 812606"/>
                <a:gd name="connsiteX177" fmla="*/ 30744 w 12346891"/>
                <a:gd name="connsiteY177" fmla="*/ 480219 h 812606"/>
                <a:gd name="connsiteX178" fmla="*/ -1 w 12346891"/>
                <a:gd name="connsiteY178" fmla="*/ 541290 h 812606"/>
                <a:gd name="connsiteX179" fmla="*/ 247792 w 12346891"/>
                <a:gd name="connsiteY179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19553 w 12346893"/>
                <a:gd name="connsiteY35" fmla="*/ 296655 h 812606"/>
                <a:gd name="connsiteX36" fmla="*/ 5408614 w 12346893"/>
                <a:gd name="connsiteY36" fmla="*/ 177228 h 812606"/>
                <a:gd name="connsiteX37" fmla="*/ 5372276 w 12346893"/>
                <a:gd name="connsiteY37" fmla="*/ 258677 h 812606"/>
                <a:gd name="connsiteX38" fmla="*/ 5413555 w 12346893"/>
                <a:gd name="connsiteY38" fmla="*/ 229399 h 812606"/>
                <a:gd name="connsiteX39" fmla="*/ 5687128 w 12346893"/>
                <a:gd name="connsiteY39" fmla="*/ 151994 h 812606"/>
                <a:gd name="connsiteX40" fmla="*/ 6057555 w 12346893"/>
                <a:gd name="connsiteY40" fmla="*/ 300590 h 812606"/>
                <a:gd name="connsiteX41" fmla="*/ 6105761 w 12346893"/>
                <a:gd name="connsiteY41" fmla="*/ 347929 h 812606"/>
                <a:gd name="connsiteX42" fmla="*/ 6110075 w 12346893"/>
                <a:gd name="connsiteY42" fmla="*/ 339306 h 812606"/>
                <a:gd name="connsiteX43" fmla="*/ 6119611 w 12346893"/>
                <a:gd name="connsiteY43" fmla="*/ 356970 h 812606"/>
                <a:gd name="connsiteX44" fmla="*/ 6559439 w 12346893"/>
                <a:gd name="connsiteY44" fmla="*/ 644296 h 812606"/>
                <a:gd name="connsiteX45" fmla="*/ 6982502 w 12346893"/>
                <a:gd name="connsiteY45" fmla="*/ 383863 h 812606"/>
                <a:gd name="connsiteX46" fmla="*/ 6982753 w 12346893"/>
                <a:gd name="connsiteY46" fmla="*/ 383454 h 812606"/>
                <a:gd name="connsiteX47" fmla="*/ 6984246 w 12346893"/>
                <a:gd name="connsiteY47" fmla="*/ 380360 h 812606"/>
                <a:gd name="connsiteX48" fmla="*/ 7011032 w 12346893"/>
                <a:gd name="connsiteY48" fmla="*/ 332390 h 812606"/>
                <a:gd name="connsiteX49" fmla="*/ 7024286 w 12346893"/>
                <a:gd name="connsiteY49" fmla="*/ 311755 h 812606"/>
                <a:gd name="connsiteX50" fmla="*/ 7041777 w 12346893"/>
                <a:gd name="connsiteY50" fmla="*/ 271319 h 812606"/>
                <a:gd name="connsiteX51" fmla="*/ 7034085 w 12346893"/>
                <a:gd name="connsiteY51" fmla="*/ 296503 h 812606"/>
                <a:gd name="connsiteX52" fmla="*/ 7040195 w 12346893"/>
                <a:gd name="connsiteY52" fmla="*/ 286991 h 812606"/>
                <a:gd name="connsiteX53" fmla="*/ 7531947 w 12346893"/>
                <a:gd name="connsiteY53" fmla="*/ 1 h 812606"/>
                <a:gd name="connsiteX54" fmla="*/ 7902374 w 12346893"/>
                <a:gd name="connsiteY54" fmla="*/ 148597 h 812606"/>
                <a:gd name="connsiteX55" fmla="*/ 7950580 w 12346893"/>
                <a:gd name="connsiteY55" fmla="*/ 195936 h 812606"/>
                <a:gd name="connsiteX56" fmla="*/ 7954894 w 12346893"/>
                <a:gd name="connsiteY56" fmla="*/ 187312 h 812606"/>
                <a:gd name="connsiteX57" fmla="*/ 7964430 w 12346893"/>
                <a:gd name="connsiteY57" fmla="*/ 204977 h 812606"/>
                <a:gd name="connsiteX58" fmla="*/ 8404258 w 12346893"/>
                <a:gd name="connsiteY58" fmla="*/ 492302 h 812606"/>
                <a:gd name="connsiteX59" fmla="*/ 8669869 w 12346893"/>
                <a:gd name="connsiteY59" fmla="*/ 401515 h 812606"/>
                <a:gd name="connsiteX60" fmla="*/ 8715076 w 12346893"/>
                <a:gd name="connsiteY60" fmla="*/ 363604 h 812606"/>
                <a:gd name="connsiteX61" fmla="*/ 8720650 w 12346893"/>
                <a:gd name="connsiteY61" fmla="*/ 356531 h 812606"/>
                <a:gd name="connsiteX62" fmla="*/ 8754770 w 12346893"/>
                <a:gd name="connsiteY62" fmla="*/ 323702 h 812606"/>
                <a:gd name="connsiteX63" fmla="*/ 8779851 w 12346893"/>
                <a:gd name="connsiteY63" fmla="*/ 296653 h 812606"/>
                <a:gd name="connsiteX64" fmla="*/ 8869086 w 12346893"/>
                <a:gd name="connsiteY64" fmla="*/ 159809 h 812606"/>
                <a:gd name="connsiteX65" fmla="*/ 8886596 w 12346893"/>
                <a:gd name="connsiteY65" fmla="*/ 119325 h 812606"/>
                <a:gd name="connsiteX66" fmla="*/ 8868912 w 12346893"/>
                <a:gd name="connsiteY66" fmla="*/ 177226 h 812606"/>
                <a:gd name="connsiteX67" fmla="*/ 8832573 w 12346893"/>
                <a:gd name="connsiteY67" fmla="*/ 258676 h 812606"/>
                <a:gd name="connsiteX68" fmla="*/ 8873853 w 12346893"/>
                <a:gd name="connsiteY68" fmla="*/ 229399 h 812606"/>
                <a:gd name="connsiteX69" fmla="*/ 9147426 w 12346893"/>
                <a:gd name="connsiteY69" fmla="*/ 151993 h 812606"/>
                <a:gd name="connsiteX70" fmla="*/ 9517853 w 12346893"/>
                <a:gd name="connsiteY70" fmla="*/ 300589 h 812606"/>
                <a:gd name="connsiteX71" fmla="*/ 9566059 w 12346893"/>
                <a:gd name="connsiteY71" fmla="*/ 347928 h 812606"/>
                <a:gd name="connsiteX72" fmla="*/ 9570373 w 12346893"/>
                <a:gd name="connsiteY72" fmla="*/ 339305 h 812606"/>
                <a:gd name="connsiteX73" fmla="*/ 9579908 w 12346893"/>
                <a:gd name="connsiteY73" fmla="*/ 356969 h 812606"/>
                <a:gd name="connsiteX74" fmla="*/ 10019738 w 12346893"/>
                <a:gd name="connsiteY74" fmla="*/ 644295 h 812606"/>
                <a:gd name="connsiteX75" fmla="*/ 10442800 w 12346893"/>
                <a:gd name="connsiteY75" fmla="*/ 383862 h 812606"/>
                <a:gd name="connsiteX76" fmla="*/ 10443052 w 12346893"/>
                <a:gd name="connsiteY76" fmla="*/ 383453 h 812606"/>
                <a:gd name="connsiteX77" fmla="*/ 10444544 w 12346893"/>
                <a:gd name="connsiteY77" fmla="*/ 380359 h 812606"/>
                <a:gd name="connsiteX78" fmla="*/ 10471330 w 12346893"/>
                <a:gd name="connsiteY78" fmla="*/ 332389 h 812606"/>
                <a:gd name="connsiteX79" fmla="*/ 10484585 w 12346893"/>
                <a:gd name="connsiteY79" fmla="*/ 311754 h 812606"/>
                <a:gd name="connsiteX80" fmla="*/ 10502074 w 12346893"/>
                <a:gd name="connsiteY80" fmla="*/ 271318 h 812606"/>
                <a:gd name="connsiteX81" fmla="*/ 10494383 w 12346893"/>
                <a:gd name="connsiteY81" fmla="*/ 296502 h 812606"/>
                <a:gd name="connsiteX82" fmla="*/ 10500493 w 12346893"/>
                <a:gd name="connsiteY82" fmla="*/ 286990 h 812606"/>
                <a:gd name="connsiteX83" fmla="*/ 10992245 w 12346893"/>
                <a:gd name="connsiteY83" fmla="*/ 0 h 812606"/>
                <a:gd name="connsiteX84" fmla="*/ 11362672 w 12346893"/>
                <a:gd name="connsiteY84" fmla="*/ 148596 h 812606"/>
                <a:gd name="connsiteX85" fmla="*/ 11410878 w 12346893"/>
                <a:gd name="connsiteY85" fmla="*/ 195935 h 812606"/>
                <a:gd name="connsiteX86" fmla="*/ 11415192 w 12346893"/>
                <a:gd name="connsiteY86" fmla="*/ 187311 h 812606"/>
                <a:gd name="connsiteX87" fmla="*/ 11424728 w 12346893"/>
                <a:gd name="connsiteY87" fmla="*/ 204976 h 812606"/>
                <a:gd name="connsiteX88" fmla="*/ 11864557 w 12346893"/>
                <a:gd name="connsiteY88" fmla="*/ 492302 h 812606"/>
                <a:gd name="connsiteX89" fmla="*/ 12329384 w 12346893"/>
                <a:gd name="connsiteY89" fmla="*/ 159808 h 812606"/>
                <a:gd name="connsiteX90" fmla="*/ 12346893 w 12346893"/>
                <a:gd name="connsiteY90" fmla="*/ 119324 h 812606"/>
                <a:gd name="connsiteX91" fmla="*/ 12329210 w 12346893"/>
                <a:gd name="connsiteY91" fmla="*/ 177225 h 812606"/>
                <a:gd name="connsiteX92" fmla="*/ 11735544 w 12346893"/>
                <a:gd name="connsiteY92" fmla="*/ 660610 h 812606"/>
                <a:gd name="connsiteX93" fmla="*/ 11365117 w 12346893"/>
                <a:gd name="connsiteY93" fmla="*/ 512014 h 812606"/>
                <a:gd name="connsiteX94" fmla="*/ 11316911 w 12346893"/>
                <a:gd name="connsiteY94" fmla="*/ 464675 h 812606"/>
                <a:gd name="connsiteX95" fmla="*/ 11312596 w 12346893"/>
                <a:gd name="connsiteY95" fmla="*/ 473298 h 812606"/>
                <a:gd name="connsiteX96" fmla="*/ 11303061 w 12346893"/>
                <a:gd name="connsiteY96" fmla="*/ 455634 h 812606"/>
                <a:gd name="connsiteX97" fmla="*/ 10863232 w 12346893"/>
                <a:gd name="connsiteY97" fmla="*/ 168308 h 812606"/>
                <a:gd name="connsiteX98" fmla="*/ 10440170 w 12346893"/>
                <a:gd name="connsiteY98" fmla="*/ 428741 h 812606"/>
                <a:gd name="connsiteX99" fmla="*/ 10439918 w 12346893"/>
                <a:gd name="connsiteY99" fmla="*/ 429150 h 812606"/>
                <a:gd name="connsiteX100" fmla="*/ 10438426 w 12346893"/>
                <a:gd name="connsiteY100" fmla="*/ 432244 h 812606"/>
                <a:gd name="connsiteX101" fmla="*/ 10411639 w 12346893"/>
                <a:gd name="connsiteY101" fmla="*/ 480214 h 812606"/>
                <a:gd name="connsiteX102" fmla="*/ 10398385 w 12346893"/>
                <a:gd name="connsiteY102" fmla="*/ 500849 h 812606"/>
                <a:gd name="connsiteX103" fmla="*/ 10380895 w 12346893"/>
                <a:gd name="connsiteY103" fmla="*/ 541285 h 812606"/>
                <a:gd name="connsiteX104" fmla="*/ 10388586 w 12346893"/>
                <a:gd name="connsiteY104" fmla="*/ 516101 h 812606"/>
                <a:gd name="connsiteX105" fmla="*/ 10382477 w 12346893"/>
                <a:gd name="connsiteY105" fmla="*/ 525613 h 812606"/>
                <a:gd name="connsiteX106" fmla="*/ 9890724 w 12346893"/>
                <a:gd name="connsiteY106" fmla="*/ 812603 h 812606"/>
                <a:gd name="connsiteX107" fmla="*/ 9520297 w 12346893"/>
                <a:gd name="connsiteY107" fmla="*/ 664007 h 812606"/>
                <a:gd name="connsiteX108" fmla="*/ 9472091 w 12346893"/>
                <a:gd name="connsiteY108" fmla="*/ 616668 h 812606"/>
                <a:gd name="connsiteX109" fmla="*/ 9467777 w 12346893"/>
                <a:gd name="connsiteY109" fmla="*/ 625292 h 812606"/>
                <a:gd name="connsiteX110" fmla="*/ 9458242 w 12346893"/>
                <a:gd name="connsiteY110" fmla="*/ 607627 h 812606"/>
                <a:gd name="connsiteX111" fmla="*/ 9018413 w 12346893"/>
                <a:gd name="connsiteY111" fmla="*/ 320302 h 812606"/>
                <a:gd name="connsiteX112" fmla="*/ 8752802 w 12346893"/>
                <a:gd name="connsiteY112" fmla="*/ 411089 h 812606"/>
                <a:gd name="connsiteX113" fmla="*/ 8707595 w 12346893"/>
                <a:gd name="connsiteY113" fmla="*/ 449000 h 812606"/>
                <a:gd name="connsiteX114" fmla="*/ 8702022 w 12346893"/>
                <a:gd name="connsiteY114" fmla="*/ 456073 h 812606"/>
                <a:gd name="connsiteX115" fmla="*/ 8667901 w 12346893"/>
                <a:gd name="connsiteY115" fmla="*/ 488902 h 812606"/>
                <a:gd name="connsiteX116" fmla="*/ 8642820 w 12346893"/>
                <a:gd name="connsiteY116" fmla="*/ 515951 h 812606"/>
                <a:gd name="connsiteX117" fmla="*/ 8553585 w 12346893"/>
                <a:gd name="connsiteY117" fmla="*/ 652795 h 812606"/>
                <a:gd name="connsiteX118" fmla="*/ 8536075 w 12346893"/>
                <a:gd name="connsiteY118" fmla="*/ 693279 h 812606"/>
                <a:gd name="connsiteX119" fmla="*/ 8553759 w 12346893"/>
                <a:gd name="connsiteY119" fmla="*/ 635378 h 812606"/>
                <a:gd name="connsiteX120" fmla="*/ 8590098 w 12346893"/>
                <a:gd name="connsiteY120" fmla="*/ 553928 h 812606"/>
                <a:gd name="connsiteX121" fmla="*/ 8548818 w 12346893"/>
                <a:gd name="connsiteY121" fmla="*/ 583206 h 812606"/>
                <a:gd name="connsiteX122" fmla="*/ 8275246 w 12346893"/>
                <a:gd name="connsiteY122" fmla="*/ 660611 h 812606"/>
                <a:gd name="connsiteX123" fmla="*/ 7904819 w 12346893"/>
                <a:gd name="connsiteY123" fmla="*/ 512015 h 812606"/>
                <a:gd name="connsiteX124" fmla="*/ 7856612 w 12346893"/>
                <a:gd name="connsiteY124" fmla="*/ 464676 h 812606"/>
                <a:gd name="connsiteX125" fmla="*/ 7852299 w 12346893"/>
                <a:gd name="connsiteY125" fmla="*/ 473299 h 812606"/>
                <a:gd name="connsiteX126" fmla="*/ 7842763 w 12346893"/>
                <a:gd name="connsiteY126" fmla="*/ 455635 h 812606"/>
                <a:gd name="connsiteX127" fmla="*/ 7402933 w 12346893"/>
                <a:gd name="connsiteY127" fmla="*/ 168309 h 812606"/>
                <a:gd name="connsiteX128" fmla="*/ 6979871 w 12346893"/>
                <a:gd name="connsiteY128" fmla="*/ 428742 h 812606"/>
                <a:gd name="connsiteX129" fmla="*/ 6979620 w 12346893"/>
                <a:gd name="connsiteY129" fmla="*/ 429151 h 812606"/>
                <a:gd name="connsiteX130" fmla="*/ 6978128 w 12346893"/>
                <a:gd name="connsiteY130" fmla="*/ 432245 h 812606"/>
                <a:gd name="connsiteX131" fmla="*/ 6951342 w 12346893"/>
                <a:gd name="connsiteY131" fmla="*/ 480215 h 812606"/>
                <a:gd name="connsiteX132" fmla="*/ 6938086 w 12346893"/>
                <a:gd name="connsiteY132" fmla="*/ 500850 h 812606"/>
                <a:gd name="connsiteX133" fmla="*/ 6920597 w 12346893"/>
                <a:gd name="connsiteY133" fmla="*/ 541286 h 812606"/>
                <a:gd name="connsiteX134" fmla="*/ 6928288 w 12346893"/>
                <a:gd name="connsiteY134" fmla="*/ 516102 h 812606"/>
                <a:gd name="connsiteX135" fmla="*/ 6922178 w 12346893"/>
                <a:gd name="connsiteY135" fmla="*/ 525614 h 812606"/>
                <a:gd name="connsiteX136" fmla="*/ 6430427 w 12346893"/>
                <a:gd name="connsiteY136" fmla="*/ 812604 h 812606"/>
                <a:gd name="connsiteX137" fmla="*/ 6059999 w 12346893"/>
                <a:gd name="connsiteY137" fmla="*/ 664008 h 812606"/>
                <a:gd name="connsiteX138" fmla="*/ 6011793 w 12346893"/>
                <a:gd name="connsiteY138" fmla="*/ 616669 h 812606"/>
                <a:gd name="connsiteX139" fmla="*/ 6007479 w 12346893"/>
                <a:gd name="connsiteY139" fmla="*/ 625293 h 812606"/>
                <a:gd name="connsiteX140" fmla="*/ 5997944 w 12346893"/>
                <a:gd name="connsiteY140" fmla="*/ 607628 h 812606"/>
                <a:gd name="connsiteX141" fmla="*/ 5558114 w 12346893"/>
                <a:gd name="connsiteY141" fmla="*/ 320302 h 812606"/>
                <a:gd name="connsiteX142" fmla="*/ 5292505 w 12346893"/>
                <a:gd name="connsiteY142" fmla="*/ 411089 h 812606"/>
                <a:gd name="connsiteX143" fmla="*/ 5247300 w 12346893"/>
                <a:gd name="connsiteY143" fmla="*/ 448999 h 812606"/>
                <a:gd name="connsiteX144" fmla="*/ 5241724 w 12346893"/>
                <a:gd name="connsiteY144" fmla="*/ 456075 h 812606"/>
                <a:gd name="connsiteX145" fmla="*/ 5207594 w 12346893"/>
                <a:gd name="connsiteY145" fmla="*/ 488913 h 812606"/>
                <a:gd name="connsiteX146" fmla="*/ 5182522 w 12346893"/>
                <a:gd name="connsiteY146" fmla="*/ 515952 h 812606"/>
                <a:gd name="connsiteX147" fmla="*/ 5129799 w 12346893"/>
                <a:gd name="connsiteY147" fmla="*/ 553930 h 812606"/>
                <a:gd name="connsiteX148" fmla="*/ 5088520 w 12346893"/>
                <a:gd name="connsiteY148" fmla="*/ 583208 h 812606"/>
                <a:gd name="connsiteX149" fmla="*/ 4814948 w 12346893"/>
                <a:gd name="connsiteY149" fmla="*/ 660613 h 812606"/>
                <a:gd name="connsiteX150" fmla="*/ 4444521 w 12346893"/>
                <a:gd name="connsiteY150" fmla="*/ 512017 h 812606"/>
                <a:gd name="connsiteX151" fmla="*/ 4396314 w 12346893"/>
                <a:gd name="connsiteY151" fmla="*/ 464678 h 812606"/>
                <a:gd name="connsiteX152" fmla="*/ 4392001 w 12346893"/>
                <a:gd name="connsiteY152" fmla="*/ 473301 h 812606"/>
                <a:gd name="connsiteX153" fmla="*/ 4382465 w 12346893"/>
                <a:gd name="connsiteY153" fmla="*/ 455637 h 812606"/>
                <a:gd name="connsiteX154" fmla="*/ 3942636 w 12346893"/>
                <a:gd name="connsiteY154" fmla="*/ 168311 h 812606"/>
                <a:gd name="connsiteX155" fmla="*/ 3519574 w 12346893"/>
                <a:gd name="connsiteY155" fmla="*/ 428744 h 812606"/>
                <a:gd name="connsiteX156" fmla="*/ 3477788 w 12346893"/>
                <a:gd name="connsiteY156" fmla="*/ 500852 h 812606"/>
                <a:gd name="connsiteX157" fmla="*/ 3467991 w 12346893"/>
                <a:gd name="connsiteY157" fmla="*/ 516104 h 812606"/>
                <a:gd name="connsiteX158" fmla="*/ 3461880 w 12346893"/>
                <a:gd name="connsiteY158" fmla="*/ 525616 h 812606"/>
                <a:gd name="connsiteX159" fmla="*/ 2970129 w 12346893"/>
                <a:gd name="connsiteY159" fmla="*/ 812606 h 812606"/>
                <a:gd name="connsiteX160" fmla="*/ 2599702 w 12346893"/>
                <a:gd name="connsiteY160" fmla="*/ 664010 h 812606"/>
                <a:gd name="connsiteX161" fmla="*/ 2551495 w 12346893"/>
                <a:gd name="connsiteY161" fmla="*/ 616671 h 812606"/>
                <a:gd name="connsiteX162" fmla="*/ 2547182 w 12346893"/>
                <a:gd name="connsiteY162" fmla="*/ 625295 h 812606"/>
                <a:gd name="connsiteX163" fmla="*/ 2537646 w 12346893"/>
                <a:gd name="connsiteY163" fmla="*/ 607630 h 812606"/>
                <a:gd name="connsiteX164" fmla="*/ 2097817 w 12346893"/>
                <a:gd name="connsiteY164" fmla="*/ 320304 h 812606"/>
                <a:gd name="connsiteX165" fmla="*/ 1832207 w 12346893"/>
                <a:gd name="connsiteY165" fmla="*/ 411091 h 812606"/>
                <a:gd name="connsiteX166" fmla="*/ 1722225 w 12346893"/>
                <a:gd name="connsiteY166" fmla="*/ 515954 h 812606"/>
                <a:gd name="connsiteX167" fmla="*/ 1628223 w 12346893"/>
                <a:gd name="connsiteY167" fmla="*/ 583210 h 812606"/>
                <a:gd name="connsiteX168" fmla="*/ 1354650 w 12346893"/>
                <a:gd name="connsiteY168" fmla="*/ 660615 h 812606"/>
                <a:gd name="connsiteX169" fmla="*/ 984223 w 12346893"/>
                <a:gd name="connsiteY169" fmla="*/ 512019 h 812606"/>
                <a:gd name="connsiteX170" fmla="*/ 936017 w 12346893"/>
                <a:gd name="connsiteY170" fmla="*/ 464680 h 812606"/>
                <a:gd name="connsiteX171" fmla="*/ 931703 w 12346893"/>
                <a:gd name="connsiteY171" fmla="*/ 473303 h 812606"/>
                <a:gd name="connsiteX172" fmla="*/ 922167 w 12346893"/>
                <a:gd name="connsiteY172" fmla="*/ 455639 h 812606"/>
                <a:gd name="connsiteX173" fmla="*/ 482338 w 12346893"/>
                <a:gd name="connsiteY173" fmla="*/ 168313 h 812606"/>
                <a:gd name="connsiteX174" fmla="*/ 59276 w 12346893"/>
                <a:gd name="connsiteY174" fmla="*/ 428746 h 812606"/>
                <a:gd name="connsiteX175" fmla="*/ 59024 w 12346893"/>
                <a:gd name="connsiteY175" fmla="*/ 429155 h 812606"/>
                <a:gd name="connsiteX176" fmla="*/ 30746 w 12346893"/>
                <a:gd name="connsiteY176" fmla="*/ 480219 h 812606"/>
                <a:gd name="connsiteX177" fmla="*/ 1 w 12346893"/>
                <a:gd name="connsiteY177" fmla="*/ 541290 h 812606"/>
                <a:gd name="connsiteX178" fmla="*/ 247794 w 12346893"/>
                <a:gd name="connsiteY178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19551 w 12346891"/>
                <a:gd name="connsiteY35" fmla="*/ 296655 h 812606"/>
                <a:gd name="connsiteX36" fmla="*/ 5408612 w 12346891"/>
                <a:gd name="connsiteY36" fmla="*/ 177228 h 812606"/>
                <a:gd name="connsiteX37" fmla="*/ 5372274 w 12346891"/>
                <a:gd name="connsiteY37" fmla="*/ 258677 h 812606"/>
                <a:gd name="connsiteX38" fmla="*/ 5413553 w 12346891"/>
                <a:gd name="connsiteY38" fmla="*/ 229399 h 812606"/>
                <a:gd name="connsiteX39" fmla="*/ 5687126 w 12346891"/>
                <a:gd name="connsiteY39" fmla="*/ 151994 h 812606"/>
                <a:gd name="connsiteX40" fmla="*/ 6057553 w 12346891"/>
                <a:gd name="connsiteY40" fmla="*/ 300590 h 812606"/>
                <a:gd name="connsiteX41" fmla="*/ 6105759 w 12346891"/>
                <a:gd name="connsiteY41" fmla="*/ 347929 h 812606"/>
                <a:gd name="connsiteX42" fmla="*/ 6110073 w 12346891"/>
                <a:gd name="connsiteY42" fmla="*/ 339306 h 812606"/>
                <a:gd name="connsiteX43" fmla="*/ 6119609 w 12346891"/>
                <a:gd name="connsiteY43" fmla="*/ 356970 h 812606"/>
                <a:gd name="connsiteX44" fmla="*/ 6559437 w 12346891"/>
                <a:gd name="connsiteY44" fmla="*/ 644296 h 812606"/>
                <a:gd name="connsiteX45" fmla="*/ 6982500 w 12346891"/>
                <a:gd name="connsiteY45" fmla="*/ 383863 h 812606"/>
                <a:gd name="connsiteX46" fmla="*/ 6982751 w 12346891"/>
                <a:gd name="connsiteY46" fmla="*/ 383454 h 812606"/>
                <a:gd name="connsiteX47" fmla="*/ 6984244 w 12346891"/>
                <a:gd name="connsiteY47" fmla="*/ 380360 h 812606"/>
                <a:gd name="connsiteX48" fmla="*/ 7011030 w 12346891"/>
                <a:gd name="connsiteY48" fmla="*/ 332390 h 812606"/>
                <a:gd name="connsiteX49" fmla="*/ 7024284 w 12346891"/>
                <a:gd name="connsiteY49" fmla="*/ 311755 h 812606"/>
                <a:gd name="connsiteX50" fmla="*/ 7041775 w 12346891"/>
                <a:gd name="connsiteY50" fmla="*/ 271319 h 812606"/>
                <a:gd name="connsiteX51" fmla="*/ 7034083 w 12346891"/>
                <a:gd name="connsiteY51" fmla="*/ 296503 h 812606"/>
                <a:gd name="connsiteX52" fmla="*/ 7040193 w 12346891"/>
                <a:gd name="connsiteY52" fmla="*/ 286991 h 812606"/>
                <a:gd name="connsiteX53" fmla="*/ 7531945 w 12346891"/>
                <a:gd name="connsiteY53" fmla="*/ 1 h 812606"/>
                <a:gd name="connsiteX54" fmla="*/ 7902372 w 12346891"/>
                <a:gd name="connsiteY54" fmla="*/ 148597 h 812606"/>
                <a:gd name="connsiteX55" fmla="*/ 7950578 w 12346891"/>
                <a:gd name="connsiteY55" fmla="*/ 195936 h 812606"/>
                <a:gd name="connsiteX56" fmla="*/ 7954892 w 12346891"/>
                <a:gd name="connsiteY56" fmla="*/ 187312 h 812606"/>
                <a:gd name="connsiteX57" fmla="*/ 7964428 w 12346891"/>
                <a:gd name="connsiteY57" fmla="*/ 204977 h 812606"/>
                <a:gd name="connsiteX58" fmla="*/ 8404256 w 12346891"/>
                <a:gd name="connsiteY58" fmla="*/ 492302 h 812606"/>
                <a:gd name="connsiteX59" fmla="*/ 8669867 w 12346891"/>
                <a:gd name="connsiteY59" fmla="*/ 401515 h 812606"/>
                <a:gd name="connsiteX60" fmla="*/ 8715074 w 12346891"/>
                <a:gd name="connsiteY60" fmla="*/ 363604 h 812606"/>
                <a:gd name="connsiteX61" fmla="*/ 8720648 w 12346891"/>
                <a:gd name="connsiteY61" fmla="*/ 356531 h 812606"/>
                <a:gd name="connsiteX62" fmla="*/ 8754768 w 12346891"/>
                <a:gd name="connsiteY62" fmla="*/ 323702 h 812606"/>
                <a:gd name="connsiteX63" fmla="*/ 8779849 w 12346891"/>
                <a:gd name="connsiteY63" fmla="*/ 296653 h 812606"/>
                <a:gd name="connsiteX64" fmla="*/ 8869084 w 12346891"/>
                <a:gd name="connsiteY64" fmla="*/ 159809 h 812606"/>
                <a:gd name="connsiteX65" fmla="*/ 8886594 w 12346891"/>
                <a:gd name="connsiteY65" fmla="*/ 119325 h 812606"/>
                <a:gd name="connsiteX66" fmla="*/ 8868910 w 12346891"/>
                <a:gd name="connsiteY66" fmla="*/ 177226 h 812606"/>
                <a:gd name="connsiteX67" fmla="*/ 8832571 w 12346891"/>
                <a:gd name="connsiteY67" fmla="*/ 258676 h 812606"/>
                <a:gd name="connsiteX68" fmla="*/ 8873851 w 12346891"/>
                <a:gd name="connsiteY68" fmla="*/ 229399 h 812606"/>
                <a:gd name="connsiteX69" fmla="*/ 9147424 w 12346891"/>
                <a:gd name="connsiteY69" fmla="*/ 151993 h 812606"/>
                <a:gd name="connsiteX70" fmla="*/ 9517851 w 12346891"/>
                <a:gd name="connsiteY70" fmla="*/ 300589 h 812606"/>
                <a:gd name="connsiteX71" fmla="*/ 9566057 w 12346891"/>
                <a:gd name="connsiteY71" fmla="*/ 347928 h 812606"/>
                <a:gd name="connsiteX72" fmla="*/ 9570371 w 12346891"/>
                <a:gd name="connsiteY72" fmla="*/ 339305 h 812606"/>
                <a:gd name="connsiteX73" fmla="*/ 9579906 w 12346891"/>
                <a:gd name="connsiteY73" fmla="*/ 356969 h 812606"/>
                <a:gd name="connsiteX74" fmla="*/ 10019736 w 12346891"/>
                <a:gd name="connsiteY74" fmla="*/ 644295 h 812606"/>
                <a:gd name="connsiteX75" fmla="*/ 10442798 w 12346891"/>
                <a:gd name="connsiteY75" fmla="*/ 383862 h 812606"/>
                <a:gd name="connsiteX76" fmla="*/ 10443050 w 12346891"/>
                <a:gd name="connsiteY76" fmla="*/ 383453 h 812606"/>
                <a:gd name="connsiteX77" fmla="*/ 10444542 w 12346891"/>
                <a:gd name="connsiteY77" fmla="*/ 380359 h 812606"/>
                <a:gd name="connsiteX78" fmla="*/ 10471328 w 12346891"/>
                <a:gd name="connsiteY78" fmla="*/ 332389 h 812606"/>
                <a:gd name="connsiteX79" fmla="*/ 10484583 w 12346891"/>
                <a:gd name="connsiteY79" fmla="*/ 311754 h 812606"/>
                <a:gd name="connsiteX80" fmla="*/ 10502072 w 12346891"/>
                <a:gd name="connsiteY80" fmla="*/ 271318 h 812606"/>
                <a:gd name="connsiteX81" fmla="*/ 10494381 w 12346891"/>
                <a:gd name="connsiteY81" fmla="*/ 296502 h 812606"/>
                <a:gd name="connsiteX82" fmla="*/ 10500491 w 12346891"/>
                <a:gd name="connsiteY82" fmla="*/ 286990 h 812606"/>
                <a:gd name="connsiteX83" fmla="*/ 10992243 w 12346891"/>
                <a:gd name="connsiteY83" fmla="*/ 0 h 812606"/>
                <a:gd name="connsiteX84" fmla="*/ 11362670 w 12346891"/>
                <a:gd name="connsiteY84" fmla="*/ 148596 h 812606"/>
                <a:gd name="connsiteX85" fmla="*/ 11410876 w 12346891"/>
                <a:gd name="connsiteY85" fmla="*/ 195935 h 812606"/>
                <a:gd name="connsiteX86" fmla="*/ 11415190 w 12346891"/>
                <a:gd name="connsiteY86" fmla="*/ 187311 h 812606"/>
                <a:gd name="connsiteX87" fmla="*/ 11424726 w 12346891"/>
                <a:gd name="connsiteY87" fmla="*/ 204976 h 812606"/>
                <a:gd name="connsiteX88" fmla="*/ 11864555 w 12346891"/>
                <a:gd name="connsiteY88" fmla="*/ 492302 h 812606"/>
                <a:gd name="connsiteX89" fmla="*/ 12329382 w 12346891"/>
                <a:gd name="connsiteY89" fmla="*/ 159808 h 812606"/>
                <a:gd name="connsiteX90" fmla="*/ 12346891 w 12346891"/>
                <a:gd name="connsiteY90" fmla="*/ 119324 h 812606"/>
                <a:gd name="connsiteX91" fmla="*/ 12329208 w 12346891"/>
                <a:gd name="connsiteY91" fmla="*/ 177225 h 812606"/>
                <a:gd name="connsiteX92" fmla="*/ 11735542 w 12346891"/>
                <a:gd name="connsiteY92" fmla="*/ 660610 h 812606"/>
                <a:gd name="connsiteX93" fmla="*/ 11365115 w 12346891"/>
                <a:gd name="connsiteY93" fmla="*/ 512014 h 812606"/>
                <a:gd name="connsiteX94" fmla="*/ 11316909 w 12346891"/>
                <a:gd name="connsiteY94" fmla="*/ 464675 h 812606"/>
                <a:gd name="connsiteX95" fmla="*/ 11312594 w 12346891"/>
                <a:gd name="connsiteY95" fmla="*/ 473298 h 812606"/>
                <a:gd name="connsiteX96" fmla="*/ 11303059 w 12346891"/>
                <a:gd name="connsiteY96" fmla="*/ 455634 h 812606"/>
                <a:gd name="connsiteX97" fmla="*/ 10863230 w 12346891"/>
                <a:gd name="connsiteY97" fmla="*/ 168308 h 812606"/>
                <a:gd name="connsiteX98" fmla="*/ 10440168 w 12346891"/>
                <a:gd name="connsiteY98" fmla="*/ 428741 h 812606"/>
                <a:gd name="connsiteX99" fmla="*/ 10439916 w 12346891"/>
                <a:gd name="connsiteY99" fmla="*/ 429150 h 812606"/>
                <a:gd name="connsiteX100" fmla="*/ 10438424 w 12346891"/>
                <a:gd name="connsiteY100" fmla="*/ 432244 h 812606"/>
                <a:gd name="connsiteX101" fmla="*/ 10411637 w 12346891"/>
                <a:gd name="connsiteY101" fmla="*/ 480214 h 812606"/>
                <a:gd name="connsiteX102" fmla="*/ 10398383 w 12346891"/>
                <a:gd name="connsiteY102" fmla="*/ 500849 h 812606"/>
                <a:gd name="connsiteX103" fmla="*/ 10380893 w 12346891"/>
                <a:gd name="connsiteY103" fmla="*/ 541285 h 812606"/>
                <a:gd name="connsiteX104" fmla="*/ 10388584 w 12346891"/>
                <a:gd name="connsiteY104" fmla="*/ 516101 h 812606"/>
                <a:gd name="connsiteX105" fmla="*/ 10382475 w 12346891"/>
                <a:gd name="connsiteY105" fmla="*/ 525613 h 812606"/>
                <a:gd name="connsiteX106" fmla="*/ 9890722 w 12346891"/>
                <a:gd name="connsiteY106" fmla="*/ 812603 h 812606"/>
                <a:gd name="connsiteX107" fmla="*/ 9520295 w 12346891"/>
                <a:gd name="connsiteY107" fmla="*/ 664007 h 812606"/>
                <a:gd name="connsiteX108" fmla="*/ 9472089 w 12346891"/>
                <a:gd name="connsiteY108" fmla="*/ 616668 h 812606"/>
                <a:gd name="connsiteX109" fmla="*/ 9467775 w 12346891"/>
                <a:gd name="connsiteY109" fmla="*/ 625292 h 812606"/>
                <a:gd name="connsiteX110" fmla="*/ 9458240 w 12346891"/>
                <a:gd name="connsiteY110" fmla="*/ 607627 h 812606"/>
                <a:gd name="connsiteX111" fmla="*/ 9018411 w 12346891"/>
                <a:gd name="connsiteY111" fmla="*/ 320302 h 812606"/>
                <a:gd name="connsiteX112" fmla="*/ 8752800 w 12346891"/>
                <a:gd name="connsiteY112" fmla="*/ 411089 h 812606"/>
                <a:gd name="connsiteX113" fmla="*/ 8707593 w 12346891"/>
                <a:gd name="connsiteY113" fmla="*/ 449000 h 812606"/>
                <a:gd name="connsiteX114" fmla="*/ 8702020 w 12346891"/>
                <a:gd name="connsiteY114" fmla="*/ 456073 h 812606"/>
                <a:gd name="connsiteX115" fmla="*/ 8667899 w 12346891"/>
                <a:gd name="connsiteY115" fmla="*/ 488902 h 812606"/>
                <a:gd name="connsiteX116" fmla="*/ 8642818 w 12346891"/>
                <a:gd name="connsiteY116" fmla="*/ 515951 h 812606"/>
                <a:gd name="connsiteX117" fmla="*/ 8553583 w 12346891"/>
                <a:gd name="connsiteY117" fmla="*/ 652795 h 812606"/>
                <a:gd name="connsiteX118" fmla="*/ 8536073 w 12346891"/>
                <a:gd name="connsiteY118" fmla="*/ 693279 h 812606"/>
                <a:gd name="connsiteX119" fmla="*/ 8553757 w 12346891"/>
                <a:gd name="connsiteY119" fmla="*/ 635378 h 812606"/>
                <a:gd name="connsiteX120" fmla="*/ 8590096 w 12346891"/>
                <a:gd name="connsiteY120" fmla="*/ 553928 h 812606"/>
                <a:gd name="connsiteX121" fmla="*/ 8548816 w 12346891"/>
                <a:gd name="connsiteY121" fmla="*/ 583206 h 812606"/>
                <a:gd name="connsiteX122" fmla="*/ 8275244 w 12346891"/>
                <a:gd name="connsiteY122" fmla="*/ 660611 h 812606"/>
                <a:gd name="connsiteX123" fmla="*/ 7904817 w 12346891"/>
                <a:gd name="connsiteY123" fmla="*/ 512015 h 812606"/>
                <a:gd name="connsiteX124" fmla="*/ 7856610 w 12346891"/>
                <a:gd name="connsiteY124" fmla="*/ 464676 h 812606"/>
                <a:gd name="connsiteX125" fmla="*/ 7852297 w 12346891"/>
                <a:gd name="connsiteY125" fmla="*/ 473299 h 812606"/>
                <a:gd name="connsiteX126" fmla="*/ 7842761 w 12346891"/>
                <a:gd name="connsiteY126" fmla="*/ 455635 h 812606"/>
                <a:gd name="connsiteX127" fmla="*/ 7402931 w 12346891"/>
                <a:gd name="connsiteY127" fmla="*/ 168309 h 812606"/>
                <a:gd name="connsiteX128" fmla="*/ 6979869 w 12346891"/>
                <a:gd name="connsiteY128" fmla="*/ 428742 h 812606"/>
                <a:gd name="connsiteX129" fmla="*/ 6979618 w 12346891"/>
                <a:gd name="connsiteY129" fmla="*/ 429151 h 812606"/>
                <a:gd name="connsiteX130" fmla="*/ 6978126 w 12346891"/>
                <a:gd name="connsiteY130" fmla="*/ 432245 h 812606"/>
                <a:gd name="connsiteX131" fmla="*/ 6951340 w 12346891"/>
                <a:gd name="connsiteY131" fmla="*/ 480215 h 812606"/>
                <a:gd name="connsiteX132" fmla="*/ 6938084 w 12346891"/>
                <a:gd name="connsiteY132" fmla="*/ 500850 h 812606"/>
                <a:gd name="connsiteX133" fmla="*/ 6920595 w 12346891"/>
                <a:gd name="connsiteY133" fmla="*/ 541286 h 812606"/>
                <a:gd name="connsiteX134" fmla="*/ 6928286 w 12346891"/>
                <a:gd name="connsiteY134" fmla="*/ 516102 h 812606"/>
                <a:gd name="connsiteX135" fmla="*/ 6922176 w 12346891"/>
                <a:gd name="connsiteY135" fmla="*/ 525614 h 812606"/>
                <a:gd name="connsiteX136" fmla="*/ 6430425 w 12346891"/>
                <a:gd name="connsiteY136" fmla="*/ 812604 h 812606"/>
                <a:gd name="connsiteX137" fmla="*/ 6059997 w 12346891"/>
                <a:gd name="connsiteY137" fmla="*/ 664008 h 812606"/>
                <a:gd name="connsiteX138" fmla="*/ 6011791 w 12346891"/>
                <a:gd name="connsiteY138" fmla="*/ 616669 h 812606"/>
                <a:gd name="connsiteX139" fmla="*/ 6007477 w 12346891"/>
                <a:gd name="connsiteY139" fmla="*/ 625293 h 812606"/>
                <a:gd name="connsiteX140" fmla="*/ 5997942 w 12346891"/>
                <a:gd name="connsiteY140" fmla="*/ 607628 h 812606"/>
                <a:gd name="connsiteX141" fmla="*/ 5558112 w 12346891"/>
                <a:gd name="connsiteY141" fmla="*/ 320302 h 812606"/>
                <a:gd name="connsiteX142" fmla="*/ 5292503 w 12346891"/>
                <a:gd name="connsiteY142" fmla="*/ 411089 h 812606"/>
                <a:gd name="connsiteX143" fmla="*/ 5247298 w 12346891"/>
                <a:gd name="connsiteY143" fmla="*/ 448999 h 812606"/>
                <a:gd name="connsiteX144" fmla="*/ 5241722 w 12346891"/>
                <a:gd name="connsiteY144" fmla="*/ 456075 h 812606"/>
                <a:gd name="connsiteX145" fmla="*/ 5207592 w 12346891"/>
                <a:gd name="connsiteY145" fmla="*/ 488913 h 812606"/>
                <a:gd name="connsiteX146" fmla="*/ 5129797 w 12346891"/>
                <a:gd name="connsiteY146" fmla="*/ 553930 h 812606"/>
                <a:gd name="connsiteX147" fmla="*/ 5088518 w 12346891"/>
                <a:gd name="connsiteY147" fmla="*/ 583208 h 812606"/>
                <a:gd name="connsiteX148" fmla="*/ 4814946 w 12346891"/>
                <a:gd name="connsiteY148" fmla="*/ 660613 h 812606"/>
                <a:gd name="connsiteX149" fmla="*/ 4444519 w 12346891"/>
                <a:gd name="connsiteY149" fmla="*/ 512017 h 812606"/>
                <a:gd name="connsiteX150" fmla="*/ 4396312 w 12346891"/>
                <a:gd name="connsiteY150" fmla="*/ 464678 h 812606"/>
                <a:gd name="connsiteX151" fmla="*/ 4391999 w 12346891"/>
                <a:gd name="connsiteY151" fmla="*/ 473301 h 812606"/>
                <a:gd name="connsiteX152" fmla="*/ 4382463 w 12346891"/>
                <a:gd name="connsiteY152" fmla="*/ 455637 h 812606"/>
                <a:gd name="connsiteX153" fmla="*/ 3942634 w 12346891"/>
                <a:gd name="connsiteY153" fmla="*/ 168311 h 812606"/>
                <a:gd name="connsiteX154" fmla="*/ 3519572 w 12346891"/>
                <a:gd name="connsiteY154" fmla="*/ 428744 h 812606"/>
                <a:gd name="connsiteX155" fmla="*/ 3477786 w 12346891"/>
                <a:gd name="connsiteY155" fmla="*/ 500852 h 812606"/>
                <a:gd name="connsiteX156" fmla="*/ 3467989 w 12346891"/>
                <a:gd name="connsiteY156" fmla="*/ 516104 h 812606"/>
                <a:gd name="connsiteX157" fmla="*/ 3461878 w 12346891"/>
                <a:gd name="connsiteY157" fmla="*/ 525616 h 812606"/>
                <a:gd name="connsiteX158" fmla="*/ 2970127 w 12346891"/>
                <a:gd name="connsiteY158" fmla="*/ 812606 h 812606"/>
                <a:gd name="connsiteX159" fmla="*/ 2599700 w 12346891"/>
                <a:gd name="connsiteY159" fmla="*/ 664010 h 812606"/>
                <a:gd name="connsiteX160" fmla="*/ 2551493 w 12346891"/>
                <a:gd name="connsiteY160" fmla="*/ 616671 h 812606"/>
                <a:gd name="connsiteX161" fmla="*/ 2547180 w 12346891"/>
                <a:gd name="connsiteY161" fmla="*/ 625295 h 812606"/>
                <a:gd name="connsiteX162" fmla="*/ 2537644 w 12346891"/>
                <a:gd name="connsiteY162" fmla="*/ 607630 h 812606"/>
                <a:gd name="connsiteX163" fmla="*/ 2097815 w 12346891"/>
                <a:gd name="connsiteY163" fmla="*/ 320304 h 812606"/>
                <a:gd name="connsiteX164" fmla="*/ 1832205 w 12346891"/>
                <a:gd name="connsiteY164" fmla="*/ 411091 h 812606"/>
                <a:gd name="connsiteX165" fmla="*/ 1722223 w 12346891"/>
                <a:gd name="connsiteY165" fmla="*/ 515954 h 812606"/>
                <a:gd name="connsiteX166" fmla="*/ 1628221 w 12346891"/>
                <a:gd name="connsiteY166" fmla="*/ 583210 h 812606"/>
                <a:gd name="connsiteX167" fmla="*/ 1354648 w 12346891"/>
                <a:gd name="connsiteY167" fmla="*/ 660615 h 812606"/>
                <a:gd name="connsiteX168" fmla="*/ 984221 w 12346891"/>
                <a:gd name="connsiteY168" fmla="*/ 512019 h 812606"/>
                <a:gd name="connsiteX169" fmla="*/ 936015 w 12346891"/>
                <a:gd name="connsiteY169" fmla="*/ 464680 h 812606"/>
                <a:gd name="connsiteX170" fmla="*/ 931701 w 12346891"/>
                <a:gd name="connsiteY170" fmla="*/ 473303 h 812606"/>
                <a:gd name="connsiteX171" fmla="*/ 922165 w 12346891"/>
                <a:gd name="connsiteY171" fmla="*/ 455639 h 812606"/>
                <a:gd name="connsiteX172" fmla="*/ 482336 w 12346891"/>
                <a:gd name="connsiteY172" fmla="*/ 168313 h 812606"/>
                <a:gd name="connsiteX173" fmla="*/ 59274 w 12346891"/>
                <a:gd name="connsiteY173" fmla="*/ 428746 h 812606"/>
                <a:gd name="connsiteX174" fmla="*/ 59022 w 12346891"/>
                <a:gd name="connsiteY174" fmla="*/ 429155 h 812606"/>
                <a:gd name="connsiteX175" fmla="*/ 30744 w 12346891"/>
                <a:gd name="connsiteY175" fmla="*/ 480219 h 812606"/>
                <a:gd name="connsiteX176" fmla="*/ -1 w 12346891"/>
                <a:gd name="connsiteY176" fmla="*/ 541290 h 812606"/>
                <a:gd name="connsiteX177" fmla="*/ 247792 w 12346891"/>
                <a:gd name="connsiteY177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408614 w 12346893"/>
                <a:gd name="connsiteY35" fmla="*/ 177228 h 812606"/>
                <a:gd name="connsiteX36" fmla="*/ 5372276 w 12346893"/>
                <a:gd name="connsiteY36" fmla="*/ 258677 h 812606"/>
                <a:gd name="connsiteX37" fmla="*/ 5413555 w 12346893"/>
                <a:gd name="connsiteY37" fmla="*/ 229399 h 812606"/>
                <a:gd name="connsiteX38" fmla="*/ 5687128 w 12346893"/>
                <a:gd name="connsiteY38" fmla="*/ 151994 h 812606"/>
                <a:gd name="connsiteX39" fmla="*/ 6057555 w 12346893"/>
                <a:gd name="connsiteY39" fmla="*/ 300590 h 812606"/>
                <a:gd name="connsiteX40" fmla="*/ 6105761 w 12346893"/>
                <a:gd name="connsiteY40" fmla="*/ 347929 h 812606"/>
                <a:gd name="connsiteX41" fmla="*/ 6110075 w 12346893"/>
                <a:gd name="connsiteY41" fmla="*/ 339306 h 812606"/>
                <a:gd name="connsiteX42" fmla="*/ 6119611 w 12346893"/>
                <a:gd name="connsiteY42" fmla="*/ 356970 h 812606"/>
                <a:gd name="connsiteX43" fmla="*/ 6559439 w 12346893"/>
                <a:gd name="connsiteY43" fmla="*/ 644296 h 812606"/>
                <a:gd name="connsiteX44" fmla="*/ 6982502 w 12346893"/>
                <a:gd name="connsiteY44" fmla="*/ 383863 h 812606"/>
                <a:gd name="connsiteX45" fmla="*/ 6982753 w 12346893"/>
                <a:gd name="connsiteY45" fmla="*/ 383454 h 812606"/>
                <a:gd name="connsiteX46" fmla="*/ 6984246 w 12346893"/>
                <a:gd name="connsiteY46" fmla="*/ 380360 h 812606"/>
                <a:gd name="connsiteX47" fmla="*/ 7011032 w 12346893"/>
                <a:gd name="connsiteY47" fmla="*/ 332390 h 812606"/>
                <a:gd name="connsiteX48" fmla="*/ 7024286 w 12346893"/>
                <a:gd name="connsiteY48" fmla="*/ 311755 h 812606"/>
                <a:gd name="connsiteX49" fmla="*/ 7041777 w 12346893"/>
                <a:gd name="connsiteY49" fmla="*/ 271319 h 812606"/>
                <a:gd name="connsiteX50" fmla="*/ 7034085 w 12346893"/>
                <a:gd name="connsiteY50" fmla="*/ 296503 h 812606"/>
                <a:gd name="connsiteX51" fmla="*/ 7040195 w 12346893"/>
                <a:gd name="connsiteY51" fmla="*/ 286991 h 812606"/>
                <a:gd name="connsiteX52" fmla="*/ 7531947 w 12346893"/>
                <a:gd name="connsiteY52" fmla="*/ 1 h 812606"/>
                <a:gd name="connsiteX53" fmla="*/ 7902374 w 12346893"/>
                <a:gd name="connsiteY53" fmla="*/ 148597 h 812606"/>
                <a:gd name="connsiteX54" fmla="*/ 7950580 w 12346893"/>
                <a:gd name="connsiteY54" fmla="*/ 195936 h 812606"/>
                <a:gd name="connsiteX55" fmla="*/ 7954894 w 12346893"/>
                <a:gd name="connsiteY55" fmla="*/ 187312 h 812606"/>
                <a:gd name="connsiteX56" fmla="*/ 7964430 w 12346893"/>
                <a:gd name="connsiteY56" fmla="*/ 204977 h 812606"/>
                <a:gd name="connsiteX57" fmla="*/ 8404258 w 12346893"/>
                <a:gd name="connsiteY57" fmla="*/ 492302 h 812606"/>
                <a:gd name="connsiteX58" fmla="*/ 8669869 w 12346893"/>
                <a:gd name="connsiteY58" fmla="*/ 401515 h 812606"/>
                <a:gd name="connsiteX59" fmla="*/ 8715076 w 12346893"/>
                <a:gd name="connsiteY59" fmla="*/ 363604 h 812606"/>
                <a:gd name="connsiteX60" fmla="*/ 8720650 w 12346893"/>
                <a:gd name="connsiteY60" fmla="*/ 356531 h 812606"/>
                <a:gd name="connsiteX61" fmla="*/ 8754770 w 12346893"/>
                <a:gd name="connsiteY61" fmla="*/ 323702 h 812606"/>
                <a:gd name="connsiteX62" fmla="*/ 8779851 w 12346893"/>
                <a:gd name="connsiteY62" fmla="*/ 296653 h 812606"/>
                <a:gd name="connsiteX63" fmla="*/ 8869086 w 12346893"/>
                <a:gd name="connsiteY63" fmla="*/ 159809 h 812606"/>
                <a:gd name="connsiteX64" fmla="*/ 8886596 w 12346893"/>
                <a:gd name="connsiteY64" fmla="*/ 119325 h 812606"/>
                <a:gd name="connsiteX65" fmla="*/ 8868912 w 12346893"/>
                <a:gd name="connsiteY65" fmla="*/ 177226 h 812606"/>
                <a:gd name="connsiteX66" fmla="*/ 8832573 w 12346893"/>
                <a:gd name="connsiteY66" fmla="*/ 258676 h 812606"/>
                <a:gd name="connsiteX67" fmla="*/ 8873853 w 12346893"/>
                <a:gd name="connsiteY67" fmla="*/ 229399 h 812606"/>
                <a:gd name="connsiteX68" fmla="*/ 9147426 w 12346893"/>
                <a:gd name="connsiteY68" fmla="*/ 151993 h 812606"/>
                <a:gd name="connsiteX69" fmla="*/ 9517853 w 12346893"/>
                <a:gd name="connsiteY69" fmla="*/ 300589 h 812606"/>
                <a:gd name="connsiteX70" fmla="*/ 9566059 w 12346893"/>
                <a:gd name="connsiteY70" fmla="*/ 347928 h 812606"/>
                <a:gd name="connsiteX71" fmla="*/ 9570373 w 12346893"/>
                <a:gd name="connsiteY71" fmla="*/ 339305 h 812606"/>
                <a:gd name="connsiteX72" fmla="*/ 9579908 w 12346893"/>
                <a:gd name="connsiteY72" fmla="*/ 356969 h 812606"/>
                <a:gd name="connsiteX73" fmla="*/ 10019738 w 12346893"/>
                <a:gd name="connsiteY73" fmla="*/ 644295 h 812606"/>
                <a:gd name="connsiteX74" fmla="*/ 10442800 w 12346893"/>
                <a:gd name="connsiteY74" fmla="*/ 383862 h 812606"/>
                <a:gd name="connsiteX75" fmla="*/ 10443052 w 12346893"/>
                <a:gd name="connsiteY75" fmla="*/ 383453 h 812606"/>
                <a:gd name="connsiteX76" fmla="*/ 10444544 w 12346893"/>
                <a:gd name="connsiteY76" fmla="*/ 380359 h 812606"/>
                <a:gd name="connsiteX77" fmla="*/ 10471330 w 12346893"/>
                <a:gd name="connsiteY77" fmla="*/ 332389 h 812606"/>
                <a:gd name="connsiteX78" fmla="*/ 10484585 w 12346893"/>
                <a:gd name="connsiteY78" fmla="*/ 311754 h 812606"/>
                <a:gd name="connsiteX79" fmla="*/ 10502074 w 12346893"/>
                <a:gd name="connsiteY79" fmla="*/ 271318 h 812606"/>
                <a:gd name="connsiteX80" fmla="*/ 10494383 w 12346893"/>
                <a:gd name="connsiteY80" fmla="*/ 296502 h 812606"/>
                <a:gd name="connsiteX81" fmla="*/ 10500493 w 12346893"/>
                <a:gd name="connsiteY81" fmla="*/ 286990 h 812606"/>
                <a:gd name="connsiteX82" fmla="*/ 10992245 w 12346893"/>
                <a:gd name="connsiteY82" fmla="*/ 0 h 812606"/>
                <a:gd name="connsiteX83" fmla="*/ 11362672 w 12346893"/>
                <a:gd name="connsiteY83" fmla="*/ 148596 h 812606"/>
                <a:gd name="connsiteX84" fmla="*/ 11410878 w 12346893"/>
                <a:gd name="connsiteY84" fmla="*/ 195935 h 812606"/>
                <a:gd name="connsiteX85" fmla="*/ 11415192 w 12346893"/>
                <a:gd name="connsiteY85" fmla="*/ 187311 h 812606"/>
                <a:gd name="connsiteX86" fmla="*/ 11424728 w 12346893"/>
                <a:gd name="connsiteY86" fmla="*/ 204976 h 812606"/>
                <a:gd name="connsiteX87" fmla="*/ 11864557 w 12346893"/>
                <a:gd name="connsiteY87" fmla="*/ 492302 h 812606"/>
                <a:gd name="connsiteX88" fmla="*/ 12329384 w 12346893"/>
                <a:gd name="connsiteY88" fmla="*/ 159808 h 812606"/>
                <a:gd name="connsiteX89" fmla="*/ 12346893 w 12346893"/>
                <a:gd name="connsiteY89" fmla="*/ 119324 h 812606"/>
                <a:gd name="connsiteX90" fmla="*/ 12329210 w 12346893"/>
                <a:gd name="connsiteY90" fmla="*/ 177225 h 812606"/>
                <a:gd name="connsiteX91" fmla="*/ 11735544 w 12346893"/>
                <a:gd name="connsiteY91" fmla="*/ 660610 h 812606"/>
                <a:gd name="connsiteX92" fmla="*/ 11365117 w 12346893"/>
                <a:gd name="connsiteY92" fmla="*/ 512014 h 812606"/>
                <a:gd name="connsiteX93" fmla="*/ 11316911 w 12346893"/>
                <a:gd name="connsiteY93" fmla="*/ 464675 h 812606"/>
                <a:gd name="connsiteX94" fmla="*/ 11312596 w 12346893"/>
                <a:gd name="connsiteY94" fmla="*/ 473298 h 812606"/>
                <a:gd name="connsiteX95" fmla="*/ 11303061 w 12346893"/>
                <a:gd name="connsiteY95" fmla="*/ 455634 h 812606"/>
                <a:gd name="connsiteX96" fmla="*/ 10863232 w 12346893"/>
                <a:gd name="connsiteY96" fmla="*/ 168308 h 812606"/>
                <a:gd name="connsiteX97" fmla="*/ 10440170 w 12346893"/>
                <a:gd name="connsiteY97" fmla="*/ 428741 h 812606"/>
                <a:gd name="connsiteX98" fmla="*/ 10439918 w 12346893"/>
                <a:gd name="connsiteY98" fmla="*/ 429150 h 812606"/>
                <a:gd name="connsiteX99" fmla="*/ 10438426 w 12346893"/>
                <a:gd name="connsiteY99" fmla="*/ 432244 h 812606"/>
                <a:gd name="connsiteX100" fmla="*/ 10411639 w 12346893"/>
                <a:gd name="connsiteY100" fmla="*/ 480214 h 812606"/>
                <a:gd name="connsiteX101" fmla="*/ 10398385 w 12346893"/>
                <a:gd name="connsiteY101" fmla="*/ 500849 h 812606"/>
                <a:gd name="connsiteX102" fmla="*/ 10380895 w 12346893"/>
                <a:gd name="connsiteY102" fmla="*/ 541285 h 812606"/>
                <a:gd name="connsiteX103" fmla="*/ 10388586 w 12346893"/>
                <a:gd name="connsiteY103" fmla="*/ 516101 h 812606"/>
                <a:gd name="connsiteX104" fmla="*/ 10382477 w 12346893"/>
                <a:gd name="connsiteY104" fmla="*/ 525613 h 812606"/>
                <a:gd name="connsiteX105" fmla="*/ 9890724 w 12346893"/>
                <a:gd name="connsiteY105" fmla="*/ 812603 h 812606"/>
                <a:gd name="connsiteX106" fmla="*/ 9520297 w 12346893"/>
                <a:gd name="connsiteY106" fmla="*/ 664007 h 812606"/>
                <a:gd name="connsiteX107" fmla="*/ 9472091 w 12346893"/>
                <a:gd name="connsiteY107" fmla="*/ 616668 h 812606"/>
                <a:gd name="connsiteX108" fmla="*/ 9467777 w 12346893"/>
                <a:gd name="connsiteY108" fmla="*/ 625292 h 812606"/>
                <a:gd name="connsiteX109" fmla="*/ 9458242 w 12346893"/>
                <a:gd name="connsiteY109" fmla="*/ 607627 h 812606"/>
                <a:gd name="connsiteX110" fmla="*/ 9018413 w 12346893"/>
                <a:gd name="connsiteY110" fmla="*/ 320302 h 812606"/>
                <a:gd name="connsiteX111" fmla="*/ 8752802 w 12346893"/>
                <a:gd name="connsiteY111" fmla="*/ 411089 h 812606"/>
                <a:gd name="connsiteX112" fmla="*/ 8707595 w 12346893"/>
                <a:gd name="connsiteY112" fmla="*/ 449000 h 812606"/>
                <a:gd name="connsiteX113" fmla="*/ 8702022 w 12346893"/>
                <a:gd name="connsiteY113" fmla="*/ 456073 h 812606"/>
                <a:gd name="connsiteX114" fmla="*/ 8667901 w 12346893"/>
                <a:gd name="connsiteY114" fmla="*/ 488902 h 812606"/>
                <a:gd name="connsiteX115" fmla="*/ 8642820 w 12346893"/>
                <a:gd name="connsiteY115" fmla="*/ 515951 h 812606"/>
                <a:gd name="connsiteX116" fmla="*/ 8553585 w 12346893"/>
                <a:gd name="connsiteY116" fmla="*/ 652795 h 812606"/>
                <a:gd name="connsiteX117" fmla="*/ 8536075 w 12346893"/>
                <a:gd name="connsiteY117" fmla="*/ 693279 h 812606"/>
                <a:gd name="connsiteX118" fmla="*/ 8553759 w 12346893"/>
                <a:gd name="connsiteY118" fmla="*/ 635378 h 812606"/>
                <a:gd name="connsiteX119" fmla="*/ 8590098 w 12346893"/>
                <a:gd name="connsiteY119" fmla="*/ 553928 h 812606"/>
                <a:gd name="connsiteX120" fmla="*/ 8548818 w 12346893"/>
                <a:gd name="connsiteY120" fmla="*/ 583206 h 812606"/>
                <a:gd name="connsiteX121" fmla="*/ 8275246 w 12346893"/>
                <a:gd name="connsiteY121" fmla="*/ 660611 h 812606"/>
                <a:gd name="connsiteX122" fmla="*/ 7904819 w 12346893"/>
                <a:gd name="connsiteY122" fmla="*/ 512015 h 812606"/>
                <a:gd name="connsiteX123" fmla="*/ 7856612 w 12346893"/>
                <a:gd name="connsiteY123" fmla="*/ 464676 h 812606"/>
                <a:gd name="connsiteX124" fmla="*/ 7852299 w 12346893"/>
                <a:gd name="connsiteY124" fmla="*/ 473299 h 812606"/>
                <a:gd name="connsiteX125" fmla="*/ 7842763 w 12346893"/>
                <a:gd name="connsiteY125" fmla="*/ 455635 h 812606"/>
                <a:gd name="connsiteX126" fmla="*/ 7402933 w 12346893"/>
                <a:gd name="connsiteY126" fmla="*/ 168309 h 812606"/>
                <a:gd name="connsiteX127" fmla="*/ 6979871 w 12346893"/>
                <a:gd name="connsiteY127" fmla="*/ 428742 h 812606"/>
                <a:gd name="connsiteX128" fmla="*/ 6979620 w 12346893"/>
                <a:gd name="connsiteY128" fmla="*/ 429151 h 812606"/>
                <a:gd name="connsiteX129" fmla="*/ 6978128 w 12346893"/>
                <a:gd name="connsiteY129" fmla="*/ 432245 h 812606"/>
                <a:gd name="connsiteX130" fmla="*/ 6951342 w 12346893"/>
                <a:gd name="connsiteY130" fmla="*/ 480215 h 812606"/>
                <a:gd name="connsiteX131" fmla="*/ 6938086 w 12346893"/>
                <a:gd name="connsiteY131" fmla="*/ 500850 h 812606"/>
                <a:gd name="connsiteX132" fmla="*/ 6920597 w 12346893"/>
                <a:gd name="connsiteY132" fmla="*/ 541286 h 812606"/>
                <a:gd name="connsiteX133" fmla="*/ 6928288 w 12346893"/>
                <a:gd name="connsiteY133" fmla="*/ 516102 h 812606"/>
                <a:gd name="connsiteX134" fmla="*/ 6922178 w 12346893"/>
                <a:gd name="connsiteY134" fmla="*/ 525614 h 812606"/>
                <a:gd name="connsiteX135" fmla="*/ 6430427 w 12346893"/>
                <a:gd name="connsiteY135" fmla="*/ 812604 h 812606"/>
                <a:gd name="connsiteX136" fmla="*/ 6059999 w 12346893"/>
                <a:gd name="connsiteY136" fmla="*/ 664008 h 812606"/>
                <a:gd name="connsiteX137" fmla="*/ 6011793 w 12346893"/>
                <a:gd name="connsiteY137" fmla="*/ 616669 h 812606"/>
                <a:gd name="connsiteX138" fmla="*/ 6007479 w 12346893"/>
                <a:gd name="connsiteY138" fmla="*/ 625293 h 812606"/>
                <a:gd name="connsiteX139" fmla="*/ 5997944 w 12346893"/>
                <a:gd name="connsiteY139" fmla="*/ 607628 h 812606"/>
                <a:gd name="connsiteX140" fmla="*/ 5558114 w 12346893"/>
                <a:gd name="connsiteY140" fmla="*/ 320302 h 812606"/>
                <a:gd name="connsiteX141" fmla="*/ 5292505 w 12346893"/>
                <a:gd name="connsiteY141" fmla="*/ 411089 h 812606"/>
                <a:gd name="connsiteX142" fmla="*/ 5247300 w 12346893"/>
                <a:gd name="connsiteY142" fmla="*/ 448999 h 812606"/>
                <a:gd name="connsiteX143" fmla="*/ 5241724 w 12346893"/>
                <a:gd name="connsiteY143" fmla="*/ 456075 h 812606"/>
                <a:gd name="connsiteX144" fmla="*/ 5207594 w 12346893"/>
                <a:gd name="connsiteY144" fmla="*/ 488913 h 812606"/>
                <a:gd name="connsiteX145" fmla="*/ 5129799 w 12346893"/>
                <a:gd name="connsiteY145" fmla="*/ 553930 h 812606"/>
                <a:gd name="connsiteX146" fmla="*/ 5088520 w 12346893"/>
                <a:gd name="connsiteY146" fmla="*/ 583208 h 812606"/>
                <a:gd name="connsiteX147" fmla="*/ 4814948 w 12346893"/>
                <a:gd name="connsiteY147" fmla="*/ 660613 h 812606"/>
                <a:gd name="connsiteX148" fmla="*/ 4444521 w 12346893"/>
                <a:gd name="connsiteY148" fmla="*/ 512017 h 812606"/>
                <a:gd name="connsiteX149" fmla="*/ 4396314 w 12346893"/>
                <a:gd name="connsiteY149" fmla="*/ 464678 h 812606"/>
                <a:gd name="connsiteX150" fmla="*/ 4392001 w 12346893"/>
                <a:gd name="connsiteY150" fmla="*/ 473301 h 812606"/>
                <a:gd name="connsiteX151" fmla="*/ 4382465 w 12346893"/>
                <a:gd name="connsiteY151" fmla="*/ 455637 h 812606"/>
                <a:gd name="connsiteX152" fmla="*/ 3942636 w 12346893"/>
                <a:gd name="connsiteY152" fmla="*/ 168311 h 812606"/>
                <a:gd name="connsiteX153" fmla="*/ 3519574 w 12346893"/>
                <a:gd name="connsiteY153" fmla="*/ 428744 h 812606"/>
                <a:gd name="connsiteX154" fmla="*/ 3477788 w 12346893"/>
                <a:gd name="connsiteY154" fmla="*/ 500852 h 812606"/>
                <a:gd name="connsiteX155" fmla="*/ 3467991 w 12346893"/>
                <a:gd name="connsiteY155" fmla="*/ 516104 h 812606"/>
                <a:gd name="connsiteX156" fmla="*/ 3461880 w 12346893"/>
                <a:gd name="connsiteY156" fmla="*/ 525616 h 812606"/>
                <a:gd name="connsiteX157" fmla="*/ 2970129 w 12346893"/>
                <a:gd name="connsiteY157" fmla="*/ 812606 h 812606"/>
                <a:gd name="connsiteX158" fmla="*/ 2599702 w 12346893"/>
                <a:gd name="connsiteY158" fmla="*/ 664010 h 812606"/>
                <a:gd name="connsiteX159" fmla="*/ 2551495 w 12346893"/>
                <a:gd name="connsiteY159" fmla="*/ 616671 h 812606"/>
                <a:gd name="connsiteX160" fmla="*/ 2547182 w 12346893"/>
                <a:gd name="connsiteY160" fmla="*/ 625295 h 812606"/>
                <a:gd name="connsiteX161" fmla="*/ 2537646 w 12346893"/>
                <a:gd name="connsiteY161" fmla="*/ 607630 h 812606"/>
                <a:gd name="connsiteX162" fmla="*/ 2097817 w 12346893"/>
                <a:gd name="connsiteY162" fmla="*/ 320304 h 812606"/>
                <a:gd name="connsiteX163" fmla="*/ 1832207 w 12346893"/>
                <a:gd name="connsiteY163" fmla="*/ 411091 h 812606"/>
                <a:gd name="connsiteX164" fmla="*/ 1722225 w 12346893"/>
                <a:gd name="connsiteY164" fmla="*/ 515954 h 812606"/>
                <a:gd name="connsiteX165" fmla="*/ 1628223 w 12346893"/>
                <a:gd name="connsiteY165" fmla="*/ 583210 h 812606"/>
                <a:gd name="connsiteX166" fmla="*/ 1354650 w 12346893"/>
                <a:gd name="connsiteY166" fmla="*/ 660615 h 812606"/>
                <a:gd name="connsiteX167" fmla="*/ 984223 w 12346893"/>
                <a:gd name="connsiteY167" fmla="*/ 512019 h 812606"/>
                <a:gd name="connsiteX168" fmla="*/ 936017 w 12346893"/>
                <a:gd name="connsiteY168" fmla="*/ 464680 h 812606"/>
                <a:gd name="connsiteX169" fmla="*/ 931703 w 12346893"/>
                <a:gd name="connsiteY169" fmla="*/ 473303 h 812606"/>
                <a:gd name="connsiteX170" fmla="*/ 922167 w 12346893"/>
                <a:gd name="connsiteY170" fmla="*/ 455639 h 812606"/>
                <a:gd name="connsiteX171" fmla="*/ 482338 w 12346893"/>
                <a:gd name="connsiteY171" fmla="*/ 168313 h 812606"/>
                <a:gd name="connsiteX172" fmla="*/ 59276 w 12346893"/>
                <a:gd name="connsiteY172" fmla="*/ 428746 h 812606"/>
                <a:gd name="connsiteX173" fmla="*/ 59024 w 12346893"/>
                <a:gd name="connsiteY173" fmla="*/ 429155 h 812606"/>
                <a:gd name="connsiteX174" fmla="*/ 30746 w 12346893"/>
                <a:gd name="connsiteY174" fmla="*/ 480219 h 812606"/>
                <a:gd name="connsiteX175" fmla="*/ 1 w 12346893"/>
                <a:gd name="connsiteY175" fmla="*/ 541290 h 812606"/>
                <a:gd name="connsiteX176" fmla="*/ 247794 w 12346893"/>
                <a:gd name="connsiteY176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11030 w 12346891"/>
                <a:gd name="connsiteY46" fmla="*/ 332390 h 812606"/>
                <a:gd name="connsiteX47" fmla="*/ 7024284 w 12346891"/>
                <a:gd name="connsiteY47" fmla="*/ 311755 h 812606"/>
                <a:gd name="connsiteX48" fmla="*/ 7041775 w 12346891"/>
                <a:gd name="connsiteY48" fmla="*/ 271319 h 812606"/>
                <a:gd name="connsiteX49" fmla="*/ 7034083 w 12346891"/>
                <a:gd name="connsiteY49" fmla="*/ 296503 h 812606"/>
                <a:gd name="connsiteX50" fmla="*/ 7040193 w 12346891"/>
                <a:gd name="connsiteY50" fmla="*/ 286991 h 812606"/>
                <a:gd name="connsiteX51" fmla="*/ 7531945 w 12346891"/>
                <a:gd name="connsiteY51" fmla="*/ 1 h 812606"/>
                <a:gd name="connsiteX52" fmla="*/ 7902372 w 12346891"/>
                <a:gd name="connsiteY52" fmla="*/ 148597 h 812606"/>
                <a:gd name="connsiteX53" fmla="*/ 7950578 w 12346891"/>
                <a:gd name="connsiteY53" fmla="*/ 195936 h 812606"/>
                <a:gd name="connsiteX54" fmla="*/ 7954892 w 12346891"/>
                <a:gd name="connsiteY54" fmla="*/ 187312 h 812606"/>
                <a:gd name="connsiteX55" fmla="*/ 7964428 w 12346891"/>
                <a:gd name="connsiteY55" fmla="*/ 204977 h 812606"/>
                <a:gd name="connsiteX56" fmla="*/ 8404256 w 12346891"/>
                <a:gd name="connsiteY56" fmla="*/ 492302 h 812606"/>
                <a:gd name="connsiteX57" fmla="*/ 8669867 w 12346891"/>
                <a:gd name="connsiteY57" fmla="*/ 401515 h 812606"/>
                <a:gd name="connsiteX58" fmla="*/ 8715074 w 12346891"/>
                <a:gd name="connsiteY58" fmla="*/ 363604 h 812606"/>
                <a:gd name="connsiteX59" fmla="*/ 8720648 w 12346891"/>
                <a:gd name="connsiteY59" fmla="*/ 356531 h 812606"/>
                <a:gd name="connsiteX60" fmla="*/ 8754768 w 12346891"/>
                <a:gd name="connsiteY60" fmla="*/ 323702 h 812606"/>
                <a:gd name="connsiteX61" fmla="*/ 8779849 w 12346891"/>
                <a:gd name="connsiteY61" fmla="*/ 296653 h 812606"/>
                <a:gd name="connsiteX62" fmla="*/ 8869084 w 12346891"/>
                <a:gd name="connsiteY62" fmla="*/ 159809 h 812606"/>
                <a:gd name="connsiteX63" fmla="*/ 8886594 w 12346891"/>
                <a:gd name="connsiteY63" fmla="*/ 119325 h 812606"/>
                <a:gd name="connsiteX64" fmla="*/ 8868910 w 12346891"/>
                <a:gd name="connsiteY64" fmla="*/ 177226 h 812606"/>
                <a:gd name="connsiteX65" fmla="*/ 8832571 w 12346891"/>
                <a:gd name="connsiteY65" fmla="*/ 258676 h 812606"/>
                <a:gd name="connsiteX66" fmla="*/ 8873851 w 12346891"/>
                <a:gd name="connsiteY66" fmla="*/ 229399 h 812606"/>
                <a:gd name="connsiteX67" fmla="*/ 9147424 w 12346891"/>
                <a:gd name="connsiteY67" fmla="*/ 151993 h 812606"/>
                <a:gd name="connsiteX68" fmla="*/ 9517851 w 12346891"/>
                <a:gd name="connsiteY68" fmla="*/ 300589 h 812606"/>
                <a:gd name="connsiteX69" fmla="*/ 9566057 w 12346891"/>
                <a:gd name="connsiteY69" fmla="*/ 347928 h 812606"/>
                <a:gd name="connsiteX70" fmla="*/ 9570371 w 12346891"/>
                <a:gd name="connsiteY70" fmla="*/ 339305 h 812606"/>
                <a:gd name="connsiteX71" fmla="*/ 9579906 w 12346891"/>
                <a:gd name="connsiteY71" fmla="*/ 356969 h 812606"/>
                <a:gd name="connsiteX72" fmla="*/ 10019736 w 12346891"/>
                <a:gd name="connsiteY72" fmla="*/ 644295 h 812606"/>
                <a:gd name="connsiteX73" fmla="*/ 10442798 w 12346891"/>
                <a:gd name="connsiteY73" fmla="*/ 383862 h 812606"/>
                <a:gd name="connsiteX74" fmla="*/ 10443050 w 12346891"/>
                <a:gd name="connsiteY74" fmla="*/ 383453 h 812606"/>
                <a:gd name="connsiteX75" fmla="*/ 10444542 w 12346891"/>
                <a:gd name="connsiteY75" fmla="*/ 380359 h 812606"/>
                <a:gd name="connsiteX76" fmla="*/ 10471328 w 12346891"/>
                <a:gd name="connsiteY76" fmla="*/ 332389 h 812606"/>
                <a:gd name="connsiteX77" fmla="*/ 10484583 w 12346891"/>
                <a:gd name="connsiteY77" fmla="*/ 311754 h 812606"/>
                <a:gd name="connsiteX78" fmla="*/ 10502072 w 12346891"/>
                <a:gd name="connsiteY78" fmla="*/ 271318 h 812606"/>
                <a:gd name="connsiteX79" fmla="*/ 10494381 w 12346891"/>
                <a:gd name="connsiteY79" fmla="*/ 296502 h 812606"/>
                <a:gd name="connsiteX80" fmla="*/ 10500491 w 12346891"/>
                <a:gd name="connsiteY80" fmla="*/ 286990 h 812606"/>
                <a:gd name="connsiteX81" fmla="*/ 10992243 w 12346891"/>
                <a:gd name="connsiteY81" fmla="*/ 0 h 812606"/>
                <a:gd name="connsiteX82" fmla="*/ 11362670 w 12346891"/>
                <a:gd name="connsiteY82" fmla="*/ 148596 h 812606"/>
                <a:gd name="connsiteX83" fmla="*/ 11410876 w 12346891"/>
                <a:gd name="connsiteY83" fmla="*/ 195935 h 812606"/>
                <a:gd name="connsiteX84" fmla="*/ 11415190 w 12346891"/>
                <a:gd name="connsiteY84" fmla="*/ 187311 h 812606"/>
                <a:gd name="connsiteX85" fmla="*/ 11424726 w 12346891"/>
                <a:gd name="connsiteY85" fmla="*/ 204976 h 812606"/>
                <a:gd name="connsiteX86" fmla="*/ 11864555 w 12346891"/>
                <a:gd name="connsiteY86" fmla="*/ 492302 h 812606"/>
                <a:gd name="connsiteX87" fmla="*/ 12329382 w 12346891"/>
                <a:gd name="connsiteY87" fmla="*/ 159808 h 812606"/>
                <a:gd name="connsiteX88" fmla="*/ 12346891 w 12346891"/>
                <a:gd name="connsiteY88" fmla="*/ 119324 h 812606"/>
                <a:gd name="connsiteX89" fmla="*/ 12329208 w 12346891"/>
                <a:gd name="connsiteY89" fmla="*/ 177225 h 812606"/>
                <a:gd name="connsiteX90" fmla="*/ 11735542 w 12346891"/>
                <a:gd name="connsiteY90" fmla="*/ 660610 h 812606"/>
                <a:gd name="connsiteX91" fmla="*/ 11365115 w 12346891"/>
                <a:gd name="connsiteY91" fmla="*/ 512014 h 812606"/>
                <a:gd name="connsiteX92" fmla="*/ 11316909 w 12346891"/>
                <a:gd name="connsiteY92" fmla="*/ 464675 h 812606"/>
                <a:gd name="connsiteX93" fmla="*/ 11312594 w 12346891"/>
                <a:gd name="connsiteY93" fmla="*/ 473298 h 812606"/>
                <a:gd name="connsiteX94" fmla="*/ 11303059 w 12346891"/>
                <a:gd name="connsiteY94" fmla="*/ 455634 h 812606"/>
                <a:gd name="connsiteX95" fmla="*/ 10863230 w 12346891"/>
                <a:gd name="connsiteY95" fmla="*/ 168308 h 812606"/>
                <a:gd name="connsiteX96" fmla="*/ 10440168 w 12346891"/>
                <a:gd name="connsiteY96" fmla="*/ 428741 h 812606"/>
                <a:gd name="connsiteX97" fmla="*/ 10439916 w 12346891"/>
                <a:gd name="connsiteY97" fmla="*/ 429150 h 812606"/>
                <a:gd name="connsiteX98" fmla="*/ 10438424 w 12346891"/>
                <a:gd name="connsiteY98" fmla="*/ 432244 h 812606"/>
                <a:gd name="connsiteX99" fmla="*/ 10411637 w 12346891"/>
                <a:gd name="connsiteY99" fmla="*/ 480214 h 812606"/>
                <a:gd name="connsiteX100" fmla="*/ 10398383 w 12346891"/>
                <a:gd name="connsiteY100" fmla="*/ 500849 h 812606"/>
                <a:gd name="connsiteX101" fmla="*/ 10380893 w 12346891"/>
                <a:gd name="connsiteY101" fmla="*/ 541285 h 812606"/>
                <a:gd name="connsiteX102" fmla="*/ 10388584 w 12346891"/>
                <a:gd name="connsiteY102" fmla="*/ 516101 h 812606"/>
                <a:gd name="connsiteX103" fmla="*/ 10382475 w 12346891"/>
                <a:gd name="connsiteY103" fmla="*/ 525613 h 812606"/>
                <a:gd name="connsiteX104" fmla="*/ 9890722 w 12346891"/>
                <a:gd name="connsiteY104" fmla="*/ 812603 h 812606"/>
                <a:gd name="connsiteX105" fmla="*/ 9520295 w 12346891"/>
                <a:gd name="connsiteY105" fmla="*/ 664007 h 812606"/>
                <a:gd name="connsiteX106" fmla="*/ 9472089 w 12346891"/>
                <a:gd name="connsiteY106" fmla="*/ 616668 h 812606"/>
                <a:gd name="connsiteX107" fmla="*/ 9467775 w 12346891"/>
                <a:gd name="connsiteY107" fmla="*/ 625292 h 812606"/>
                <a:gd name="connsiteX108" fmla="*/ 9458240 w 12346891"/>
                <a:gd name="connsiteY108" fmla="*/ 607627 h 812606"/>
                <a:gd name="connsiteX109" fmla="*/ 9018411 w 12346891"/>
                <a:gd name="connsiteY109" fmla="*/ 320302 h 812606"/>
                <a:gd name="connsiteX110" fmla="*/ 8752800 w 12346891"/>
                <a:gd name="connsiteY110" fmla="*/ 411089 h 812606"/>
                <a:gd name="connsiteX111" fmla="*/ 8707593 w 12346891"/>
                <a:gd name="connsiteY111" fmla="*/ 449000 h 812606"/>
                <a:gd name="connsiteX112" fmla="*/ 8702020 w 12346891"/>
                <a:gd name="connsiteY112" fmla="*/ 456073 h 812606"/>
                <a:gd name="connsiteX113" fmla="*/ 8667899 w 12346891"/>
                <a:gd name="connsiteY113" fmla="*/ 488902 h 812606"/>
                <a:gd name="connsiteX114" fmla="*/ 8642818 w 12346891"/>
                <a:gd name="connsiteY114" fmla="*/ 515951 h 812606"/>
                <a:gd name="connsiteX115" fmla="*/ 8553583 w 12346891"/>
                <a:gd name="connsiteY115" fmla="*/ 652795 h 812606"/>
                <a:gd name="connsiteX116" fmla="*/ 8536073 w 12346891"/>
                <a:gd name="connsiteY116" fmla="*/ 693279 h 812606"/>
                <a:gd name="connsiteX117" fmla="*/ 8553757 w 12346891"/>
                <a:gd name="connsiteY117" fmla="*/ 635378 h 812606"/>
                <a:gd name="connsiteX118" fmla="*/ 8590096 w 12346891"/>
                <a:gd name="connsiteY118" fmla="*/ 553928 h 812606"/>
                <a:gd name="connsiteX119" fmla="*/ 8548816 w 12346891"/>
                <a:gd name="connsiteY119" fmla="*/ 583206 h 812606"/>
                <a:gd name="connsiteX120" fmla="*/ 8275244 w 12346891"/>
                <a:gd name="connsiteY120" fmla="*/ 660611 h 812606"/>
                <a:gd name="connsiteX121" fmla="*/ 7904817 w 12346891"/>
                <a:gd name="connsiteY121" fmla="*/ 512015 h 812606"/>
                <a:gd name="connsiteX122" fmla="*/ 7856610 w 12346891"/>
                <a:gd name="connsiteY122" fmla="*/ 464676 h 812606"/>
                <a:gd name="connsiteX123" fmla="*/ 7852297 w 12346891"/>
                <a:gd name="connsiteY123" fmla="*/ 473299 h 812606"/>
                <a:gd name="connsiteX124" fmla="*/ 7842761 w 12346891"/>
                <a:gd name="connsiteY124" fmla="*/ 455635 h 812606"/>
                <a:gd name="connsiteX125" fmla="*/ 7402931 w 12346891"/>
                <a:gd name="connsiteY125" fmla="*/ 168309 h 812606"/>
                <a:gd name="connsiteX126" fmla="*/ 6979869 w 12346891"/>
                <a:gd name="connsiteY126" fmla="*/ 428742 h 812606"/>
                <a:gd name="connsiteX127" fmla="*/ 6979618 w 12346891"/>
                <a:gd name="connsiteY127" fmla="*/ 429151 h 812606"/>
                <a:gd name="connsiteX128" fmla="*/ 6978126 w 12346891"/>
                <a:gd name="connsiteY128" fmla="*/ 432245 h 812606"/>
                <a:gd name="connsiteX129" fmla="*/ 6951340 w 12346891"/>
                <a:gd name="connsiteY129" fmla="*/ 480215 h 812606"/>
                <a:gd name="connsiteX130" fmla="*/ 6938084 w 12346891"/>
                <a:gd name="connsiteY130" fmla="*/ 500850 h 812606"/>
                <a:gd name="connsiteX131" fmla="*/ 6920595 w 12346891"/>
                <a:gd name="connsiteY131" fmla="*/ 541286 h 812606"/>
                <a:gd name="connsiteX132" fmla="*/ 6928286 w 12346891"/>
                <a:gd name="connsiteY132" fmla="*/ 516102 h 812606"/>
                <a:gd name="connsiteX133" fmla="*/ 6922176 w 12346891"/>
                <a:gd name="connsiteY133" fmla="*/ 525614 h 812606"/>
                <a:gd name="connsiteX134" fmla="*/ 6430425 w 12346891"/>
                <a:gd name="connsiteY134" fmla="*/ 812604 h 812606"/>
                <a:gd name="connsiteX135" fmla="*/ 6059997 w 12346891"/>
                <a:gd name="connsiteY135" fmla="*/ 664008 h 812606"/>
                <a:gd name="connsiteX136" fmla="*/ 6011791 w 12346891"/>
                <a:gd name="connsiteY136" fmla="*/ 616669 h 812606"/>
                <a:gd name="connsiteX137" fmla="*/ 6007477 w 12346891"/>
                <a:gd name="connsiteY137" fmla="*/ 625293 h 812606"/>
                <a:gd name="connsiteX138" fmla="*/ 5997942 w 12346891"/>
                <a:gd name="connsiteY138" fmla="*/ 607628 h 812606"/>
                <a:gd name="connsiteX139" fmla="*/ 5558112 w 12346891"/>
                <a:gd name="connsiteY139" fmla="*/ 320302 h 812606"/>
                <a:gd name="connsiteX140" fmla="*/ 5292503 w 12346891"/>
                <a:gd name="connsiteY140" fmla="*/ 411089 h 812606"/>
                <a:gd name="connsiteX141" fmla="*/ 5247298 w 12346891"/>
                <a:gd name="connsiteY141" fmla="*/ 448999 h 812606"/>
                <a:gd name="connsiteX142" fmla="*/ 5241722 w 12346891"/>
                <a:gd name="connsiteY142" fmla="*/ 456075 h 812606"/>
                <a:gd name="connsiteX143" fmla="*/ 5207592 w 12346891"/>
                <a:gd name="connsiteY143" fmla="*/ 488913 h 812606"/>
                <a:gd name="connsiteX144" fmla="*/ 5129797 w 12346891"/>
                <a:gd name="connsiteY144" fmla="*/ 553930 h 812606"/>
                <a:gd name="connsiteX145" fmla="*/ 5088518 w 12346891"/>
                <a:gd name="connsiteY145" fmla="*/ 583208 h 812606"/>
                <a:gd name="connsiteX146" fmla="*/ 4814946 w 12346891"/>
                <a:gd name="connsiteY146" fmla="*/ 660613 h 812606"/>
                <a:gd name="connsiteX147" fmla="*/ 4444519 w 12346891"/>
                <a:gd name="connsiteY147" fmla="*/ 512017 h 812606"/>
                <a:gd name="connsiteX148" fmla="*/ 4396312 w 12346891"/>
                <a:gd name="connsiteY148" fmla="*/ 464678 h 812606"/>
                <a:gd name="connsiteX149" fmla="*/ 4391999 w 12346891"/>
                <a:gd name="connsiteY149" fmla="*/ 473301 h 812606"/>
                <a:gd name="connsiteX150" fmla="*/ 4382463 w 12346891"/>
                <a:gd name="connsiteY150" fmla="*/ 455637 h 812606"/>
                <a:gd name="connsiteX151" fmla="*/ 3942634 w 12346891"/>
                <a:gd name="connsiteY151" fmla="*/ 168311 h 812606"/>
                <a:gd name="connsiteX152" fmla="*/ 3519572 w 12346891"/>
                <a:gd name="connsiteY152" fmla="*/ 428744 h 812606"/>
                <a:gd name="connsiteX153" fmla="*/ 3477786 w 12346891"/>
                <a:gd name="connsiteY153" fmla="*/ 500852 h 812606"/>
                <a:gd name="connsiteX154" fmla="*/ 3467989 w 12346891"/>
                <a:gd name="connsiteY154" fmla="*/ 516104 h 812606"/>
                <a:gd name="connsiteX155" fmla="*/ 3461878 w 12346891"/>
                <a:gd name="connsiteY155" fmla="*/ 525616 h 812606"/>
                <a:gd name="connsiteX156" fmla="*/ 2970127 w 12346891"/>
                <a:gd name="connsiteY156" fmla="*/ 812606 h 812606"/>
                <a:gd name="connsiteX157" fmla="*/ 2599700 w 12346891"/>
                <a:gd name="connsiteY157" fmla="*/ 664010 h 812606"/>
                <a:gd name="connsiteX158" fmla="*/ 2551493 w 12346891"/>
                <a:gd name="connsiteY158" fmla="*/ 616671 h 812606"/>
                <a:gd name="connsiteX159" fmla="*/ 2547180 w 12346891"/>
                <a:gd name="connsiteY159" fmla="*/ 625295 h 812606"/>
                <a:gd name="connsiteX160" fmla="*/ 2537644 w 12346891"/>
                <a:gd name="connsiteY160" fmla="*/ 607630 h 812606"/>
                <a:gd name="connsiteX161" fmla="*/ 2097815 w 12346891"/>
                <a:gd name="connsiteY161" fmla="*/ 320304 h 812606"/>
                <a:gd name="connsiteX162" fmla="*/ 1832205 w 12346891"/>
                <a:gd name="connsiteY162" fmla="*/ 411091 h 812606"/>
                <a:gd name="connsiteX163" fmla="*/ 1722223 w 12346891"/>
                <a:gd name="connsiteY163" fmla="*/ 515954 h 812606"/>
                <a:gd name="connsiteX164" fmla="*/ 1628221 w 12346891"/>
                <a:gd name="connsiteY164" fmla="*/ 583210 h 812606"/>
                <a:gd name="connsiteX165" fmla="*/ 1354648 w 12346891"/>
                <a:gd name="connsiteY165" fmla="*/ 660615 h 812606"/>
                <a:gd name="connsiteX166" fmla="*/ 984221 w 12346891"/>
                <a:gd name="connsiteY166" fmla="*/ 512019 h 812606"/>
                <a:gd name="connsiteX167" fmla="*/ 936015 w 12346891"/>
                <a:gd name="connsiteY167" fmla="*/ 464680 h 812606"/>
                <a:gd name="connsiteX168" fmla="*/ 931701 w 12346891"/>
                <a:gd name="connsiteY168" fmla="*/ 473303 h 812606"/>
                <a:gd name="connsiteX169" fmla="*/ 922165 w 12346891"/>
                <a:gd name="connsiteY169" fmla="*/ 455639 h 812606"/>
                <a:gd name="connsiteX170" fmla="*/ 482336 w 12346891"/>
                <a:gd name="connsiteY170" fmla="*/ 168313 h 812606"/>
                <a:gd name="connsiteX171" fmla="*/ 59274 w 12346891"/>
                <a:gd name="connsiteY171" fmla="*/ 428746 h 812606"/>
                <a:gd name="connsiteX172" fmla="*/ 59022 w 12346891"/>
                <a:gd name="connsiteY172" fmla="*/ 429155 h 812606"/>
                <a:gd name="connsiteX173" fmla="*/ 30744 w 12346891"/>
                <a:gd name="connsiteY173" fmla="*/ 480219 h 812606"/>
                <a:gd name="connsiteX174" fmla="*/ -1 w 12346891"/>
                <a:gd name="connsiteY174" fmla="*/ 541290 h 812606"/>
                <a:gd name="connsiteX175" fmla="*/ 247792 w 12346891"/>
                <a:gd name="connsiteY175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754770 w 12346893"/>
                <a:gd name="connsiteY59" fmla="*/ 323702 h 812606"/>
                <a:gd name="connsiteX60" fmla="*/ 8779851 w 12346893"/>
                <a:gd name="connsiteY60" fmla="*/ 296653 h 812606"/>
                <a:gd name="connsiteX61" fmla="*/ 8869086 w 12346893"/>
                <a:gd name="connsiteY61" fmla="*/ 159809 h 812606"/>
                <a:gd name="connsiteX62" fmla="*/ 8886596 w 12346893"/>
                <a:gd name="connsiteY62" fmla="*/ 119325 h 812606"/>
                <a:gd name="connsiteX63" fmla="*/ 8868912 w 12346893"/>
                <a:gd name="connsiteY63" fmla="*/ 177226 h 812606"/>
                <a:gd name="connsiteX64" fmla="*/ 8832573 w 12346893"/>
                <a:gd name="connsiteY64" fmla="*/ 258676 h 812606"/>
                <a:gd name="connsiteX65" fmla="*/ 8873853 w 12346893"/>
                <a:gd name="connsiteY65" fmla="*/ 229399 h 812606"/>
                <a:gd name="connsiteX66" fmla="*/ 9147426 w 12346893"/>
                <a:gd name="connsiteY66" fmla="*/ 151993 h 812606"/>
                <a:gd name="connsiteX67" fmla="*/ 9517853 w 12346893"/>
                <a:gd name="connsiteY67" fmla="*/ 300589 h 812606"/>
                <a:gd name="connsiteX68" fmla="*/ 9566059 w 12346893"/>
                <a:gd name="connsiteY68" fmla="*/ 347928 h 812606"/>
                <a:gd name="connsiteX69" fmla="*/ 9570373 w 12346893"/>
                <a:gd name="connsiteY69" fmla="*/ 339305 h 812606"/>
                <a:gd name="connsiteX70" fmla="*/ 9579908 w 12346893"/>
                <a:gd name="connsiteY70" fmla="*/ 356969 h 812606"/>
                <a:gd name="connsiteX71" fmla="*/ 10019738 w 12346893"/>
                <a:gd name="connsiteY71" fmla="*/ 644295 h 812606"/>
                <a:gd name="connsiteX72" fmla="*/ 10442800 w 12346893"/>
                <a:gd name="connsiteY72" fmla="*/ 383862 h 812606"/>
                <a:gd name="connsiteX73" fmla="*/ 10443052 w 12346893"/>
                <a:gd name="connsiteY73" fmla="*/ 383453 h 812606"/>
                <a:gd name="connsiteX74" fmla="*/ 10444544 w 12346893"/>
                <a:gd name="connsiteY74" fmla="*/ 380359 h 812606"/>
                <a:gd name="connsiteX75" fmla="*/ 10471330 w 12346893"/>
                <a:gd name="connsiteY75" fmla="*/ 332389 h 812606"/>
                <a:gd name="connsiteX76" fmla="*/ 10484585 w 12346893"/>
                <a:gd name="connsiteY76" fmla="*/ 311754 h 812606"/>
                <a:gd name="connsiteX77" fmla="*/ 10502074 w 12346893"/>
                <a:gd name="connsiteY77" fmla="*/ 271318 h 812606"/>
                <a:gd name="connsiteX78" fmla="*/ 10494383 w 12346893"/>
                <a:gd name="connsiteY78" fmla="*/ 296502 h 812606"/>
                <a:gd name="connsiteX79" fmla="*/ 10500493 w 12346893"/>
                <a:gd name="connsiteY79" fmla="*/ 286990 h 812606"/>
                <a:gd name="connsiteX80" fmla="*/ 10992245 w 12346893"/>
                <a:gd name="connsiteY80" fmla="*/ 0 h 812606"/>
                <a:gd name="connsiteX81" fmla="*/ 11362672 w 12346893"/>
                <a:gd name="connsiteY81" fmla="*/ 148596 h 812606"/>
                <a:gd name="connsiteX82" fmla="*/ 11410878 w 12346893"/>
                <a:gd name="connsiteY82" fmla="*/ 195935 h 812606"/>
                <a:gd name="connsiteX83" fmla="*/ 11415192 w 12346893"/>
                <a:gd name="connsiteY83" fmla="*/ 187311 h 812606"/>
                <a:gd name="connsiteX84" fmla="*/ 11424728 w 12346893"/>
                <a:gd name="connsiteY84" fmla="*/ 204976 h 812606"/>
                <a:gd name="connsiteX85" fmla="*/ 11864557 w 12346893"/>
                <a:gd name="connsiteY85" fmla="*/ 492302 h 812606"/>
                <a:gd name="connsiteX86" fmla="*/ 12329384 w 12346893"/>
                <a:gd name="connsiteY86" fmla="*/ 159808 h 812606"/>
                <a:gd name="connsiteX87" fmla="*/ 12346893 w 12346893"/>
                <a:gd name="connsiteY87" fmla="*/ 119324 h 812606"/>
                <a:gd name="connsiteX88" fmla="*/ 12329210 w 12346893"/>
                <a:gd name="connsiteY88" fmla="*/ 177225 h 812606"/>
                <a:gd name="connsiteX89" fmla="*/ 11735544 w 12346893"/>
                <a:gd name="connsiteY89" fmla="*/ 660610 h 812606"/>
                <a:gd name="connsiteX90" fmla="*/ 11365117 w 12346893"/>
                <a:gd name="connsiteY90" fmla="*/ 512014 h 812606"/>
                <a:gd name="connsiteX91" fmla="*/ 11316911 w 12346893"/>
                <a:gd name="connsiteY91" fmla="*/ 464675 h 812606"/>
                <a:gd name="connsiteX92" fmla="*/ 11312596 w 12346893"/>
                <a:gd name="connsiteY92" fmla="*/ 473298 h 812606"/>
                <a:gd name="connsiteX93" fmla="*/ 11303061 w 12346893"/>
                <a:gd name="connsiteY93" fmla="*/ 455634 h 812606"/>
                <a:gd name="connsiteX94" fmla="*/ 10863232 w 12346893"/>
                <a:gd name="connsiteY94" fmla="*/ 168308 h 812606"/>
                <a:gd name="connsiteX95" fmla="*/ 10440170 w 12346893"/>
                <a:gd name="connsiteY95" fmla="*/ 428741 h 812606"/>
                <a:gd name="connsiteX96" fmla="*/ 10439918 w 12346893"/>
                <a:gd name="connsiteY96" fmla="*/ 429150 h 812606"/>
                <a:gd name="connsiteX97" fmla="*/ 10438426 w 12346893"/>
                <a:gd name="connsiteY97" fmla="*/ 432244 h 812606"/>
                <a:gd name="connsiteX98" fmla="*/ 10411639 w 12346893"/>
                <a:gd name="connsiteY98" fmla="*/ 480214 h 812606"/>
                <a:gd name="connsiteX99" fmla="*/ 10398385 w 12346893"/>
                <a:gd name="connsiteY99" fmla="*/ 500849 h 812606"/>
                <a:gd name="connsiteX100" fmla="*/ 10380895 w 12346893"/>
                <a:gd name="connsiteY100" fmla="*/ 541285 h 812606"/>
                <a:gd name="connsiteX101" fmla="*/ 10388586 w 12346893"/>
                <a:gd name="connsiteY101" fmla="*/ 516101 h 812606"/>
                <a:gd name="connsiteX102" fmla="*/ 10382477 w 12346893"/>
                <a:gd name="connsiteY102" fmla="*/ 525613 h 812606"/>
                <a:gd name="connsiteX103" fmla="*/ 9890724 w 12346893"/>
                <a:gd name="connsiteY103" fmla="*/ 812603 h 812606"/>
                <a:gd name="connsiteX104" fmla="*/ 9520297 w 12346893"/>
                <a:gd name="connsiteY104" fmla="*/ 664007 h 812606"/>
                <a:gd name="connsiteX105" fmla="*/ 9472091 w 12346893"/>
                <a:gd name="connsiteY105" fmla="*/ 616668 h 812606"/>
                <a:gd name="connsiteX106" fmla="*/ 9467777 w 12346893"/>
                <a:gd name="connsiteY106" fmla="*/ 625292 h 812606"/>
                <a:gd name="connsiteX107" fmla="*/ 9458242 w 12346893"/>
                <a:gd name="connsiteY107" fmla="*/ 607627 h 812606"/>
                <a:gd name="connsiteX108" fmla="*/ 9018413 w 12346893"/>
                <a:gd name="connsiteY108" fmla="*/ 320302 h 812606"/>
                <a:gd name="connsiteX109" fmla="*/ 8752802 w 12346893"/>
                <a:gd name="connsiteY109" fmla="*/ 411089 h 812606"/>
                <a:gd name="connsiteX110" fmla="*/ 8707595 w 12346893"/>
                <a:gd name="connsiteY110" fmla="*/ 449000 h 812606"/>
                <a:gd name="connsiteX111" fmla="*/ 8702022 w 12346893"/>
                <a:gd name="connsiteY111" fmla="*/ 456073 h 812606"/>
                <a:gd name="connsiteX112" fmla="*/ 8667901 w 12346893"/>
                <a:gd name="connsiteY112" fmla="*/ 488902 h 812606"/>
                <a:gd name="connsiteX113" fmla="*/ 8642820 w 12346893"/>
                <a:gd name="connsiteY113" fmla="*/ 515951 h 812606"/>
                <a:gd name="connsiteX114" fmla="*/ 8553585 w 12346893"/>
                <a:gd name="connsiteY114" fmla="*/ 652795 h 812606"/>
                <a:gd name="connsiteX115" fmla="*/ 8536075 w 12346893"/>
                <a:gd name="connsiteY115" fmla="*/ 693279 h 812606"/>
                <a:gd name="connsiteX116" fmla="*/ 8553759 w 12346893"/>
                <a:gd name="connsiteY116" fmla="*/ 635378 h 812606"/>
                <a:gd name="connsiteX117" fmla="*/ 8590098 w 12346893"/>
                <a:gd name="connsiteY117" fmla="*/ 553928 h 812606"/>
                <a:gd name="connsiteX118" fmla="*/ 8548818 w 12346893"/>
                <a:gd name="connsiteY118" fmla="*/ 583206 h 812606"/>
                <a:gd name="connsiteX119" fmla="*/ 8275246 w 12346893"/>
                <a:gd name="connsiteY119" fmla="*/ 660611 h 812606"/>
                <a:gd name="connsiteX120" fmla="*/ 7904819 w 12346893"/>
                <a:gd name="connsiteY120" fmla="*/ 512015 h 812606"/>
                <a:gd name="connsiteX121" fmla="*/ 7856612 w 12346893"/>
                <a:gd name="connsiteY121" fmla="*/ 464676 h 812606"/>
                <a:gd name="connsiteX122" fmla="*/ 7852299 w 12346893"/>
                <a:gd name="connsiteY122" fmla="*/ 473299 h 812606"/>
                <a:gd name="connsiteX123" fmla="*/ 7842763 w 12346893"/>
                <a:gd name="connsiteY123" fmla="*/ 455635 h 812606"/>
                <a:gd name="connsiteX124" fmla="*/ 7402933 w 12346893"/>
                <a:gd name="connsiteY124" fmla="*/ 168309 h 812606"/>
                <a:gd name="connsiteX125" fmla="*/ 6979871 w 12346893"/>
                <a:gd name="connsiteY125" fmla="*/ 428742 h 812606"/>
                <a:gd name="connsiteX126" fmla="*/ 6979620 w 12346893"/>
                <a:gd name="connsiteY126" fmla="*/ 429151 h 812606"/>
                <a:gd name="connsiteX127" fmla="*/ 6978128 w 12346893"/>
                <a:gd name="connsiteY127" fmla="*/ 432245 h 812606"/>
                <a:gd name="connsiteX128" fmla="*/ 6951342 w 12346893"/>
                <a:gd name="connsiteY128" fmla="*/ 480215 h 812606"/>
                <a:gd name="connsiteX129" fmla="*/ 6938086 w 12346893"/>
                <a:gd name="connsiteY129" fmla="*/ 500850 h 812606"/>
                <a:gd name="connsiteX130" fmla="*/ 6920597 w 12346893"/>
                <a:gd name="connsiteY130" fmla="*/ 541286 h 812606"/>
                <a:gd name="connsiteX131" fmla="*/ 6928288 w 12346893"/>
                <a:gd name="connsiteY131" fmla="*/ 516102 h 812606"/>
                <a:gd name="connsiteX132" fmla="*/ 6922178 w 12346893"/>
                <a:gd name="connsiteY132" fmla="*/ 525614 h 812606"/>
                <a:gd name="connsiteX133" fmla="*/ 6430427 w 12346893"/>
                <a:gd name="connsiteY133" fmla="*/ 812604 h 812606"/>
                <a:gd name="connsiteX134" fmla="*/ 6059999 w 12346893"/>
                <a:gd name="connsiteY134" fmla="*/ 664008 h 812606"/>
                <a:gd name="connsiteX135" fmla="*/ 6011793 w 12346893"/>
                <a:gd name="connsiteY135" fmla="*/ 616669 h 812606"/>
                <a:gd name="connsiteX136" fmla="*/ 6007479 w 12346893"/>
                <a:gd name="connsiteY136" fmla="*/ 625293 h 812606"/>
                <a:gd name="connsiteX137" fmla="*/ 5997944 w 12346893"/>
                <a:gd name="connsiteY137" fmla="*/ 607628 h 812606"/>
                <a:gd name="connsiteX138" fmla="*/ 5558114 w 12346893"/>
                <a:gd name="connsiteY138" fmla="*/ 320302 h 812606"/>
                <a:gd name="connsiteX139" fmla="*/ 5292505 w 12346893"/>
                <a:gd name="connsiteY139" fmla="*/ 411089 h 812606"/>
                <a:gd name="connsiteX140" fmla="*/ 5247300 w 12346893"/>
                <a:gd name="connsiteY140" fmla="*/ 448999 h 812606"/>
                <a:gd name="connsiteX141" fmla="*/ 5241724 w 12346893"/>
                <a:gd name="connsiteY141" fmla="*/ 456075 h 812606"/>
                <a:gd name="connsiteX142" fmla="*/ 5207594 w 12346893"/>
                <a:gd name="connsiteY142" fmla="*/ 488913 h 812606"/>
                <a:gd name="connsiteX143" fmla="*/ 5129799 w 12346893"/>
                <a:gd name="connsiteY143" fmla="*/ 553930 h 812606"/>
                <a:gd name="connsiteX144" fmla="*/ 5088520 w 12346893"/>
                <a:gd name="connsiteY144" fmla="*/ 583208 h 812606"/>
                <a:gd name="connsiteX145" fmla="*/ 4814948 w 12346893"/>
                <a:gd name="connsiteY145" fmla="*/ 660613 h 812606"/>
                <a:gd name="connsiteX146" fmla="*/ 4444521 w 12346893"/>
                <a:gd name="connsiteY146" fmla="*/ 512017 h 812606"/>
                <a:gd name="connsiteX147" fmla="*/ 4396314 w 12346893"/>
                <a:gd name="connsiteY147" fmla="*/ 464678 h 812606"/>
                <a:gd name="connsiteX148" fmla="*/ 4392001 w 12346893"/>
                <a:gd name="connsiteY148" fmla="*/ 473301 h 812606"/>
                <a:gd name="connsiteX149" fmla="*/ 4382465 w 12346893"/>
                <a:gd name="connsiteY149" fmla="*/ 455637 h 812606"/>
                <a:gd name="connsiteX150" fmla="*/ 3942636 w 12346893"/>
                <a:gd name="connsiteY150" fmla="*/ 168311 h 812606"/>
                <a:gd name="connsiteX151" fmla="*/ 3519574 w 12346893"/>
                <a:gd name="connsiteY151" fmla="*/ 428744 h 812606"/>
                <a:gd name="connsiteX152" fmla="*/ 3477788 w 12346893"/>
                <a:gd name="connsiteY152" fmla="*/ 500852 h 812606"/>
                <a:gd name="connsiteX153" fmla="*/ 3467991 w 12346893"/>
                <a:gd name="connsiteY153" fmla="*/ 516104 h 812606"/>
                <a:gd name="connsiteX154" fmla="*/ 3461880 w 12346893"/>
                <a:gd name="connsiteY154" fmla="*/ 525616 h 812606"/>
                <a:gd name="connsiteX155" fmla="*/ 2970129 w 12346893"/>
                <a:gd name="connsiteY155" fmla="*/ 812606 h 812606"/>
                <a:gd name="connsiteX156" fmla="*/ 2599702 w 12346893"/>
                <a:gd name="connsiteY156" fmla="*/ 664010 h 812606"/>
                <a:gd name="connsiteX157" fmla="*/ 2551495 w 12346893"/>
                <a:gd name="connsiteY157" fmla="*/ 616671 h 812606"/>
                <a:gd name="connsiteX158" fmla="*/ 2547182 w 12346893"/>
                <a:gd name="connsiteY158" fmla="*/ 625295 h 812606"/>
                <a:gd name="connsiteX159" fmla="*/ 2537646 w 12346893"/>
                <a:gd name="connsiteY159" fmla="*/ 607630 h 812606"/>
                <a:gd name="connsiteX160" fmla="*/ 2097817 w 12346893"/>
                <a:gd name="connsiteY160" fmla="*/ 320304 h 812606"/>
                <a:gd name="connsiteX161" fmla="*/ 1832207 w 12346893"/>
                <a:gd name="connsiteY161" fmla="*/ 411091 h 812606"/>
                <a:gd name="connsiteX162" fmla="*/ 1722225 w 12346893"/>
                <a:gd name="connsiteY162" fmla="*/ 515954 h 812606"/>
                <a:gd name="connsiteX163" fmla="*/ 1628223 w 12346893"/>
                <a:gd name="connsiteY163" fmla="*/ 583210 h 812606"/>
                <a:gd name="connsiteX164" fmla="*/ 1354650 w 12346893"/>
                <a:gd name="connsiteY164" fmla="*/ 660615 h 812606"/>
                <a:gd name="connsiteX165" fmla="*/ 984223 w 12346893"/>
                <a:gd name="connsiteY165" fmla="*/ 512019 h 812606"/>
                <a:gd name="connsiteX166" fmla="*/ 936017 w 12346893"/>
                <a:gd name="connsiteY166" fmla="*/ 464680 h 812606"/>
                <a:gd name="connsiteX167" fmla="*/ 931703 w 12346893"/>
                <a:gd name="connsiteY167" fmla="*/ 473303 h 812606"/>
                <a:gd name="connsiteX168" fmla="*/ 922167 w 12346893"/>
                <a:gd name="connsiteY168" fmla="*/ 455639 h 812606"/>
                <a:gd name="connsiteX169" fmla="*/ 482338 w 12346893"/>
                <a:gd name="connsiteY169" fmla="*/ 168313 h 812606"/>
                <a:gd name="connsiteX170" fmla="*/ 59276 w 12346893"/>
                <a:gd name="connsiteY170" fmla="*/ 428746 h 812606"/>
                <a:gd name="connsiteX171" fmla="*/ 59024 w 12346893"/>
                <a:gd name="connsiteY171" fmla="*/ 429155 h 812606"/>
                <a:gd name="connsiteX172" fmla="*/ 30746 w 12346893"/>
                <a:gd name="connsiteY172" fmla="*/ 480219 h 812606"/>
                <a:gd name="connsiteX173" fmla="*/ 1 w 12346893"/>
                <a:gd name="connsiteY173" fmla="*/ 541290 h 812606"/>
                <a:gd name="connsiteX174" fmla="*/ 247794 w 12346893"/>
                <a:gd name="connsiteY174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754768 w 12346891"/>
                <a:gd name="connsiteY59" fmla="*/ 323702 h 812606"/>
                <a:gd name="connsiteX60" fmla="*/ 8779849 w 12346891"/>
                <a:gd name="connsiteY60" fmla="*/ 296653 h 812606"/>
                <a:gd name="connsiteX61" fmla="*/ 8869084 w 12346891"/>
                <a:gd name="connsiteY61" fmla="*/ 159809 h 812606"/>
                <a:gd name="connsiteX62" fmla="*/ 8886594 w 12346891"/>
                <a:gd name="connsiteY62" fmla="*/ 119325 h 812606"/>
                <a:gd name="connsiteX63" fmla="*/ 8868910 w 12346891"/>
                <a:gd name="connsiteY63" fmla="*/ 177226 h 812606"/>
                <a:gd name="connsiteX64" fmla="*/ 8832571 w 12346891"/>
                <a:gd name="connsiteY64" fmla="*/ 258676 h 812606"/>
                <a:gd name="connsiteX65" fmla="*/ 8873851 w 12346891"/>
                <a:gd name="connsiteY65" fmla="*/ 229399 h 812606"/>
                <a:gd name="connsiteX66" fmla="*/ 9147424 w 12346891"/>
                <a:gd name="connsiteY66" fmla="*/ 151993 h 812606"/>
                <a:gd name="connsiteX67" fmla="*/ 9517851 w 12346891"/>
                <a:gd name="connsiteY67" fmla="*/ 300589 h 812606"/>
                <a:gd name="connsiteX68" fmla="*/ 9566057 w 12346891"/>
                <a:gd name="connsiteY68" fmla="*/ 347928 h 812606"/>
                <a:gd name="connsiteX69" fmla="*/ 9570371 w 12346891"/>
                <a:gd name="connsiteY69" fmla="*/ 339305 h 812606"/>
                <a:gd name="connsiteX70" fmla="*/ 9579906 w 12346891"/>
                <a:gd name="connsiteY70" fmla="*/ 356969 h 812606"/>
                <a:gd name="connsiteX71" fmla="*/ 10019736 w 12346891"/>
                <a:gd name="connsiteY71" fmla="*/ 644295 h 812606"/>
                <a:gd name="connsiteX72" fmla="*/ 10442798 w 12346891"/>
                <a:gd name="connsiteY72" fmla="*/ 383862 h 812606"/>
                <a:gd name="connsiteX73" fmla="*/ 10443050 w 12346891"/>
                <a:gd name="connsiteY73" fmla="*/ 383453 h 812606"/>
                <a:gd name="connsiteX74" fmla="*/ 10444542 w 12346891"/>
                <a:gd name="connsiteY74" fmla="*/ 380359 h 812606"/>
                <a:gd name="connsiteX75" fmla="*/ 10471328 w 12346891"/>
                <a:gd name="connsiteY75" fmla="*/ 332389 h 812606"/>
                <a:gd name="connsiteX76" fmla="*/ 10484583 w 12346891"/>
                <a:gd name="connsiteY76" fmla="*/ 311754 h 812606"/>
                <a:gd name="connsiteX77" fmla="*/ 10502072 w 12346891"/>
                <a:gd name="connsiteY77" fmla="*/ 271318 h 812606"/>
                <a:gd name="connsiteX78" fmla="*/ 10494381 w 12346891"/>
                <a:gd name="connsiteY78" fmla="*/ 296502 h 812606"/>
                <a:gd name="connsiteX79" fmla="*/ 10500491 w 12346891"/>
                <a:gd name="connsiteY79" fmla="*/ 286990 h 812606"/>
                <a:gd name="connsiteX80" fmla="*/ 10992243 w 12346891"/>
                <a:gd name="connsiteY80" fmla="*/ 0 h 812606"/>
                <a:gd name="connsiteX81" fmla="*/ 11362670 w 12346891"/>
                <a:gd name="connsiteY81" fmla="*/ 148596 h 812606"/>
                <a:gd name="connsiteX82" fmla="*/ 11410876 w 12346891"/>
                <a:gd name="connsiteY82" fmla="*/ 195935 h 812606"/>
                <a:gd name="connsiteX83" fmla="*/ 11415190 w 12346891"/>
                <a:gd name="connsiteY83" fmla="*/ 187311 h 812606"/>
                <a:gd name="connsiteX84" fmla="*/ 11424726 w 12346891"/>
                <a:gd name="connsiteY84" fmla="*/ 204976 h 812606"/>
                <a:gd name="connsiteX85" fmla="*/ 11864555 w 12346891"/>
                <a:gd name="connsiteY85" fmla="*/ 492302 h 812606"/>
                <a:gd name="connsiteX86" fmla="*/ 12329382 w 12346891"/>
                <a:gd name="connsiteY86" fmla="*/ 159808 h 812606"/>
                <a:gd name="connsiteX87" fmla="*/ 12346891 w 12346891"/>
                <a:gd name="connsiteY87" fmla="*/ 119324 h 812606"/>
                <a:gd name="connsiteX88" fmla="*/ 12329208 w 12346891"/>
                <a:gd name="connsiteY88" fmla="*/ 177225 h 812606"/>
                <a:gd name="connsiteX89" fmla="*/ 11735542 w 12346891"/>
                <a:gd name="connsiteY89" fmla="*/ 660610 h 812606"/>
                <a:gd name="connsiteX90" fmla="*/ 11365115 w 12346891"/>
                <a:gd name="connsiteY90" fmla="*/ 512014 h 812606"/>
                <a:gd name="connsiteX91" fmla="*/ 11316909 w 12346891"/>
                <a:gd name="connsiteY91" fmla="*/ 464675 h 812606"/>
                <a:gd name="connsiteX92" fmla="*/ 11312594 w 12346891"/>
                <a:gd name="connsiteY92" fmla="*/ 473298 h 812606"/>
                <a:gd name="connsiteX93" fmla="*/ 11303059 w 12346891"/>
                <a:gd name="connsiteY93" fmla="*/ 455634 h 812606"/>
                <a:gd name="connsiteX94" fmla="*/ 10863230 w 12346891"/>
                <a:gd name="connsiteY94" fmla="*/ 168308 h 812606"/>
                <a:gd name="connsiteX95" fmla="*/ 10440168 w 12346891"/>
                <a:gd name="connsiteY95" fmla="*/ 428741 h 812606"/>
                <a:gd name="connsiteX96" fmla="*/ 10439916 w 12346891"/>
                <a:gd name="connsiteY96" fmla="*/ 429150 h 812606"/>
                <a:gd name="connsiteX97" fmla="*/ 10438424 w 12346891"/>
                <a:gd name="connsiteY97" fmla="*/ 432244 h 812606"/>
                <a:gd name="connsiteX98" fmla="*/ 10411637 w 12346891"/>
                <a:gd name="connsiteY98" fmla="*/ 480214 h 812606"/>
                <a:gd name="connsiteX99" fmla="*/ 10398383 w 12346891"/>
                <a:gd name="connsiteY99" fmla="*/ 500849 h 812606"/>
                <a:gd name="connsiteX100" fmla="*/ 10380893 w 12346891"/>
                <a:gd name="connsiteY100" fmla="*/ 541285 h 812606"/>
                <a:gd name="connsiteX101" fmla="*/ 10388584 w 12346891"/>
                <a:gd name="connsiteY101" fmla="*/ 516101 h 812606"/>
                <a:gd name="connsiteX102" fmla="*/ 10382475 w 12346891"/>
                <a:gd name="connsiteY102" fmla="*/ 525613 h 812606"/>
                <a:gd name="connsiteX103" fmla="*/ 9890722 w 12346891"/>
                <a:gd name="connsiteY103" fmla="*/ 812603 h 812606"/>
                <a:gd name="connsiteX104" fmla="*/ 9520295 w 12346891"/>
                <a:gd name="connsiteY104" fmla="*/ 664007 h 812606"/>
                <a:gd name="connsiteX105" fmla="*/ 9472089 w 12346891"/>
                <a:gd name="connsiteY105" fmla="*/ 616668 h 812606"/>
                <a:gd name="connsiteX106" fmla="*/ 9467775 w 12346891"/>
                <a:gd name="connsiteY106" fmla="*/ 625292 h 812606"/>
                <a:gd name="connsiteX107" fmla="*/ 9458240 w 12346891"/>
                <a:gd name="connsiteY107" fmla="*/ 607627 h 812606"/>
                <a:gd name="connsiteX108" fmla="*/ 9018411 w 12346891"/>
                <a:gd name="connsiteY108" fmla="*/ 320302 h 812606"/>
                <a:gd name="connsiteX109" fmla="*/ 8752800 w 12346891"/>
                <a:gd name="connsiteY109" fmla="*/ 411089 h 812606"/>
                <a:gd name="connsiteX110" fmla="*/ 8707593 w 12346891"/>
                <a:gd name="connsiteY110" fmla="*/ 449000 h 812606"/>
                <a:gd name="connsiteX111" fmla="*/ 8702020 w 12346891"/>
                <a:gd name="connsiteY111" fmla="*/ 456073 h 812606"/>
                <a:gd name="connsiteX112" fmla="*/ 8667899 w 12346891"/>
                <a:gd name="connsiteY112" fmla="*/ 488902 h 812606"/>
                <a:gd name="connsiteX113" fmla="*/ 8642818 w 12346891"/>
                <a:gd name="connsiteY113" fmla="*/ 515951 h 812606"/>
                <a:gd name="connsiteX114" fmla="*/ 8553583 w 12346891"/>
                <a:gd name="connsiteY114" fmla="*/ 652795 h 812606"/>
                <a:gd name="connsiteX115" fmla="*/ 8536073 w 12346891"/>
                <a:gd name="connsiteY115" fmla="*/ 693279 h 812606"/>
                <a:gd name="connsiteX116" fmla="*/ 8553757 w 12346891"/>
                <a:gd name="connsiteY116" fmla="*/ 635378 h 812606"/>
                <a:gd name="connsiteX117" fmla="*/ 8590096 w 12346891"/>
                <a:gd name="connsiteY117" fmla="*/ 553928 h 812606"/>
                <a:gd name="connsiteX118" fmla="*/ 8548816 w 12346891"/>
                <a:gd name="connsiteY118" fmla="*/ 583206 h 812606"/>
                <a:gd name="connsiteX119" fmla="*/ 8275244 w 12346891"/>
                <a:gd name="connsiteY119" fmla="*/ 660611 h 812606"/>
                <a:gd name="connsiteX120" fmla="*/ 7904817 w 12346891"/>
                <a:gd name="connsiteY120" fmla="*/ 512015 h 812606"/>
                <a:gd name="connsiteX121" fmla="*/ 7856610 w 12346891"/>
                <a:gd name="connsiteY121" fmla="*/ 464676 h 812606"/>
                <a:gd name="connsiteX122" fmla="*/ 7852297 w 12346891"/>
                <a:gd name="connsiteY122" fmla="*/ 473299 h 812606"/>
                <a:gd name="connsiteX123" fmla="*/ 7842761 w 12346891"/>
                <a:gd name="connsiteY123" fmla="*/ 455635 h 812606"/>
                <a:gd name="connsiteX124" fmla="*/ 7402931 w 12346891"/>
                <a:gd name="connsiteY124" fmla="*/ 168309 h 812606"/>
                <a:gd name="connsiteX125" fmla="*/ 6979869 w 12346891"/>
                <a:gd name="connsiteY125" fmla="*/ 428742 h 812606"/>
                <a:gd name="connsiteX126" fmla="*/ 6979618 w 12346891"/>
                <a:gd name="connsiteY126" fmla="*/ 429151 h 812606"/>
                <a:gd name="connsiteX127" fmla="*/ 6978126 w 12346891"/>
                <a:gd name="connsiteY127" fmla="*/ 432245 h 812606"/>
                <a:gd name="connsiteX128" fmla="*/ 6938084 w 12346891"/>
                <a:gd name="connsiteY128" fmla="*/ 500850 h 812606"/>
                <a:gd name="connsiteX129" fmla="*/ 6920595 w 12346891"/>
                <a:gd name="connsiteY129" fmla="*/ 541286 h 812606"/>
                <a:gd name="connsiteX130" fmla="*/ 6928286 w 12346891"/>
                <a:gd name="connsiteY130" fmla="*/ 516102 h 812606"/>
                <a:gd name="connsiteX131" fmla="*/ 6922176 w 12346891"/>
                <a:gd name="connsiteY131" fmla="*/ 525614 h 812606"/>
                <a:gd name="connsiteX132" fmla="*/ 6430425 w 12346891"/>
                <a:gd name="connsiteY132" fmla="*/ 812604 h 812606"/>
                <a:gd name="connsiteX133" fmla="*/ 6059997 w 12346891"/>
                <a:gd name="connsiteY133" fmla="*/ 664008 h 812606"/>
                <a:gd name="connsiteX134" fmla="*/ 6011791 w 12346891"/>
                <a:gd name="connsiteY134" fmla="*/ 616669 h 812606"/>
                <a:gd name="connsiteX135" fmla="*/ 6007477 w 12346891"/>
                <a:gd name="connsiteY135" fmla="*/ 625293 h 812606"/>
                <a:gd name="connsiteX136" fmla="*/ 5997942 w 12346891"/>
                <a:gd name="connsiteY136" fmla="*/ 607628 h 812606"/>
                <a:gd name="connsiteX137" fmla="*/ 5558112 w 12346891"/>
                <a:gd name="connsiteY137" fmla="*/ 320302 h 812606"/>
                <a:gd name="connsiteX138" fmla="*/ 5292503 w 12346891"/>
                <a:gd name="connsiteY138" fmla="*/ 411089 h 812606"/>
                <a:gd name="connsiteX139" fmla="*/ 5247298 w 12346891"/>
                <a:gd name="connsiteY139" fmla="*/ 448999 h 812606"/>
                <a:gd name="connsiteX140" fmla="*/ 5241722 w 12346891"/>
                <a:gd name="connsiteY140" fmla="*/ 456075 h 812606"/>
                <a:gd name="connsiteX141" fmla="*/ 5207592 w 12346891"/>
                <a:gd name="connsiteY141" fmla="*/ 488913 h 812606"/>
                <a:gd name="connsiteX142" fmla="*/ 5129797 w 12346891"/>
                <a:gd name="connsiteY142" fmla="*/ 553930 h 812606"/>
                <a:gd name="connsiteX143" fmla="*/ 5088518 w 12346891"/>
                <a:gd name="connsiteY143" fmla="*/ 583208 h 812606"/>
                <a:gd name="connsiteX144" fmla="*/ 4814946 w 12346891"/>
                <a:gd name="connsiteY144" fmla="*/ 660613 h 812606"/>
                <a:gd name="connsiteX145" fmla="*/ 4444519 w 12346891"/>
                <a:gd name="connsiteY145" fmla="*/ 512017 h 812606"/>
                <a:gd name="connsiteX146" fmla="*/ 4396312 w 12346891"/>
                <a:gd name="connsiteY146" fmla="*/ 464678 h 812606"/>
                <a:gd name="connsiteX147" fmla="*/ 4391999 w 12346891"/>
                <a:gd name="connsiteY147" fmla="*/ 473301 h 812606"/>
                <a:gd name="connsiteX148" fmla="*/ 4382463 w 12346891"/>
                <a:gd name="connsiteY148" fmla="*/ 455637 h 812606"/>
                <a:gd name="connsiteX149" fmla="*/ 3942634 w 12346891"/>
                <a:gd name="connsiteY149" fmla="*/ 168311 h 812606"/>
                <a:gd name="connsiteX150" fmla="*/ 3519572 w 12346891"/>
                <a:gd name="connsiteY150" fmla="*/ 428744 h 812606"/>
                <a:gd name="connsiteX151" fmla="*/ 3477786 w 12346891"/>
                <a:gd name="connsiteY151" fmla="*/ 500852 h 812606"/>
                <a:gd name="connsiteX152" fmla="*/ 3467989 w 12346891"/>
                <a:gd name="connsiteY152" fmla="*/ 516104 h 812606"/>
                <a:gd name="connsiteX153" fmla="*/ 3461878 w 12346891"/>
                <a:gd name="connsiteY153" fmla="*/ 525616 h 812606"/>
                <a:gd name="connsiteX154" fmla="*/ 2970127 w 12346891"/>
                <a:gd name="connsiteY154" fmla="*/ 812606 h 812606"/>
                <a:gd name="connsiteX155" fmla="*/ 2599700 w 12346891"/>
                <a:gd name="connsiteY155" fmla="*/ 664010 h 812606"/>
                <a:gd name="connsiteX156" fmla="*/ 2551493 w 12346891"/>
                <a:gd name="connsiteY156" fmla="*/ 616671 h 812606"/>
                <a:gd name="connsiteX157" fmla="*/ 2547180 w 12346891"/>
                <a:gd name="connsiteY157" fmla="*/ 625295 h 812606"/>
                <a:gd name="connsiteX158" fmla="*/ 2537644 w 12346891"/>
                <a:gd name="connsiteY158" fmla="*/ 607630 h 812606"/>
                <a:gd name="connsiteX159" fmla="*/ 2097815 w 12346891"/>
                <a:gd name="connsiteY159" fmla="*/ 320304 h 812606"/>
                <a:gd name="connsiteX160" fmla="*/ 1832205 w 12346891"/>
                <a:gd name="connsiteY160" fmla="*/ 411091 h 812606"/>
                <a:gd name="connsiteX161" fmla="*/ 1722223 w 12346891"/>
                <a:gd name="connsiteY161" fmla="*/ 515954 h 812606"/>
                <a:gd name="connsiteX162" fmla="*/ 1628221 w 12346891"/>
                <a:gd name="connsiteY162" fmla="*/ 583210 h 812606"/>
                <a:gd name="connsiteX163" fmla="*/ 1354648 w 12346891"/>
                <a:gd name="connsiteY163" fmla="*/ 660615 h 812606"/>
                <a:gd name="connsiteX164" fmla="*/ 984221 w 12346891"/>
                <a:gd name="connsiteY164" fmla="*/ 512019 h 812606"/>
                <a:gd name="connsiteX165" fmla="*/ 936015 w 12346891"/>
                <a:gd name="connsiteY165" fmla="*/ 464680 h 812606"/>
                <a:gd name="connsiteX166" fmla="*/ 931701 w 12346891"/>
                <a:gd name="connsiteY166" fmla="*/ 473303 h 812606"/>
                <a:gd name="connsiteX167" fmla="*/ 922165 w 12346891"/>
                <a:gd name="connsiteY167" fmla="*/ 455639 h 812606"/>
                <a:gd name="connsiteX168" fmla="*/ 482336 w 12346891"/>
                <a:gd name="connsiteY168" fmla="*/ 168313 h 812606"/>
                <a:gd name="connsiteX169" fmla="*/ 59274 w 12346891"/>
                <a:gd name="connsiteY169" fmla="*/ 428746 h 812606"/>
                <a:gd name="connsiteX170" fmla="*/ 59022 w 12346891"/>
                <a:gd name="connsiteY170" fmla="*/ 429155 h 812606"/>
                <a:gd name="connsiteX171" fmla="*/ 30744 w 12346891"/>
                <a:gd name="connsiteY171" fmla="*/ 480219 h 812606"/>
                <a:gd name="connsiteX172" fmla="*/ -1 w 12346891"/>
                <a:gd name="connsiteY172" fmla="*/ 541290 h 812606"/>
                <a:gd name="connsiteX173" fmla="*/ 247792 w 12346891"/>
                <a:gd name="connsiteY173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754770 w 12346893"/>
                <a:gd name="connsiteY59" fmla="*/ 323702 h 812606"/>
                <a:gd name="connsiteX60" fmla="*/ 8779851 w 12346893"/>
                <a:gd name="connsiteY60" fmla="*/ 296653 h 812606"/>
                <a:gd name="connsiteX61" fmla="*/ 8869086 w 12346893"/>
                <a:gd name="connsiteY61" fmla="*/ 159809 h 812606"/>
                <a:gd name="connsiteX62" fmla="*/ 8886596 w 12346893"/>
                <a:gd name="connsiteY62" fmla="*/ 119325 h 812606"/>
                <a:gd name="connsiteX63" fmla="*/ 8868912 w 12346893"/>
                <a:gd name="connsiteY63" fmla="*/ 177226 h 812606"/>
                <a:gd name="connsiteX64" fmla="*/ 8832573 w 12346893"/>
                <a:gd name="connsiteY64" fmla="*/ 258676 h 812606"/>
                <a:gd name="connsiteX65" fmla="*/ 8873853 w 12346893"/>
                <a:gd name="connsiteY65" fmla="*/ 229399 h 812606"/>
                <a:gd name="connsiteX66" fmla="*/ 9147426 w 12346893"/>
                <a:gd name="connsiteY66" fmla="*/ 151993 h 812606"/>
                <a:gd name="connsiteX67" fmla="*/ 9517853 w 12346893"/>
                <a:gd name="connsiteY67" fmla="*/ 300589 h 812606"/>
                <a:gd name="connsiteX68" fmla="*/ 9566059 w 12346893"/>
                <a:gd name="connsiteY68" fmla="*/ 347928 h 812606"/>
                <a:gd name="connsiteX69" fmla="*/ 9570373 w 12346893"/>
                <a:gd name="connsiteY69" fmla="*/ 339305 h 812606"/>
                <a:gd name="connsiteX70" fmla="*/ 9579908 w 12346893"/>
                <a:gd name="connsiteY70" fmla="*/ 356969 h 812606"/>
                <a:gd name="connsiteX71" fmla="*/ 10019738 w 12346893"/>
                <a:gd name="connsiteY71" fmla="*/ 644295 h 812606"/>
                <a:gd name="connsiteX72" fmla="*/ 10442800 w 12346893"/>
                <a:gd name="connsiteY72" fmla="*/ 383862 h 812606"/>
                <a:gd name="connsiteX73" fmla="*/ 10443052 w 12346893"/>
                <a:gd name="connsiteY73" fmla="*/ 383453 h 812606"/>
                <a:gd name="connsiteX74" fmla="*/ 10444544 w 12346893"/>
                <a:gd name="connsiteY74" fmla="*/ 380359 h 812606"/>
                <a:gd name="connsiteX75" fmla="*/ 10471330 w 12346893"/>
                <a:gd name="connsiteY75" fmla="*/ 332389 h 812606"/>
                <a:gd name="connsiteX76" fmla="*/ 10484585 w 12346893"/>
                <a:gd name="connsiteY76" fmla="*/ 311754 h 812606"/>
                <a:gd name="connsiteX77" fmla="*/ 10502074 w 12346893"/>
                <a:gd name="connsiteY77" fmla="*/ 271318 h 812606"/>
                <a:gd name="connsiteX78" fmla="*/ 10494383 w 12346893"/>
                <a:gd name="connsiteY78" fmla="*/ 296502 h 812606"/>
                <a:gd name="connsiteX79" fmla="*/ 10500493 w 12346893"/>
                <a:gd name="connsiteY79" fmla="*/ 286990 h 812606"/>
                <a:gd name="connsiteX80" fmla="*/ 10992245 w 12346893"/>
                <a:gd name="connsiteY80" fmla="*/ 0 h 812606"/>
                <a:gd name="connsiteX81" fmla="*/ 11362672 w 12346893"/>
                <a:gd name="connsiteY81" fmla="*/ 148596 h 812606"/>
                <a:gd name="connsiteX82" fmla="*/ 11410878 w 12346893"/>
                <a:gd name="connsiteY82" fmla="*/ 195935 h 812606"/>
                <a:gd name="connsiteX83" fmla="*/ 11415192 w 12346893"/>
                <a:gd name="connsiteY83" fmla="*/ 187311 h 812606"/>
                <a:gd name="connsiteX84" fmla="*/ 11424728 w 12346893"/>
                <a:gd name="connsiteY84" fmla="*/ 204976 h 812606"/>
                <a:gd name="connsiteX85" fmla="*/ 11864557 w 12346893"/>
                <a:gd name="connsiteY85" fmla="*/ 492302 h 812606"/>
                <a:gd name="connsiteX86" fmla="*/ 12329384 w 12346893"/>
                <a:gd name="connsiteY86" fmla="*/ 159808 h 812606"/>
                <a:gd name="connsiteX87" fmla="*/ 12346893 w 12346893"/>
                <a:gd name="connsiteY87" fmla="*/ 119324 h 812606"/>
                <a:gd name="connsiteX88" fmla="*/ 12329210 w 12346893"/>
                <a:gd name="connsiteY88" fmla="*/ 177225 h 812606"/>
                <a:gd name="connsiteX89" fmla="*/ 11735544 w 12346893"/>
                <a:gd name="connsiteY89" fmla="*/ 660610 h 812606"/>
                <a:gd name="connsiteX90" fmla="*/ 11365117 w 12346893"/>
                <a:gd name="connsiteY90" fmla="*/ 512014 h 812606"/>
                <a:gd name="connsiteX91" fmla="*/ 11316911 w 12346893"/>
                <a:gd name="connsiteY91" fmla="*/ 464675 h 812606"/>
                <a:gd name="connsiteX92" fmla="*/ 11312596 w 12346893"/>
                <a:gd name="connsiteY92" fmla="*/ 473298 h 812606"/>
                <a:gd name="connsiteX93" fmla="*/ 11303061 w 12346893"/>
                <a:gd name="connsiteY93" fmla="*/ 455634 h 812606"/>
                <a:gd name="connsiteX94" fmla="*/ 10863232 w 12346893"/>
                <a:gd name="connsiteY94" fmla="*/ 168308 h 812606"/>
                <a:gd name="connsiteX95" fmla="*/ 10440170 w 12346893"/>
                <a:gd name="connsiteY95" fmla="*/ 428741 h 812606"/>
                <a:gd name="connsiteX96" fmla="*/ 10439918 w 12346893"/>
                <a:gd name="connsiteY96" fmla="*/ 429150 h 812606"/>
                <a:gd name="connsiteX97" fmla="*/ 10438426 w 12346893"/>
                <a:gd name="connsiteY97" fmla="*/ 432244 h 812606"/>
                <a:gd name="connsiteX98" fmla="*/ 10411639 w 12346893"/>
                <a:gd name="connsiteY98" fmla="*/ 480214 h 812606"/>
                <a:gd name="connsiteX99" fmla="*/ 10398385 w 12346893"/>
                <a:gd name="connsiteY99" fmla="*/ 500849 h 812606"/>
                <a:gd name="connsiteX100" fmla="*/ 10380895 w 12346893"/>
                <a:gd name="connsiteY100" fmla="*/ 541285 h 812606"/>
                <a:gd name="connsiteX101" fmla="*/ 10388586 w 12346893"/>
                <a:gd name="connsiteY101" fmla="*/ 516101 h 812606"/>
                <a:gd name="connsiteX102" fmla="*/ 10382477 w 12346893"/>
                <a:gd name="connsiteY102" fmla="*/ 525613 h 812606"/>
                <a:gd name="connsiteX103" fmla="*/ 9890724 w 12346893"/>
                <a:gd name="connsiteY103" fmla="*/ 812603 h 812606"/>
                <a:gd name="connsiteX104" fmla="*/ 9520297 w 12346893"/>
                <a:gd name="connsiteY104" fmla="*/ 664007 h 812606"/>
                <a:gd name="connsiteX105" fmla="*/ 9472091 w 12346893"/>
                <a:gd name="connsiteY105" fmla="*/ 616668 h 812606"/>
                <a:gd name="connsiteX106" fmla="*/ 9467777 w 12346893"/>
                <a:gd name="connsiteY106" fmla="*/ 625292 h 812606"/>
                <a:gd name="connsiteX107" fmla="*/ 9458242 w 12346893"/>
                <a:gd name="connsiteY107" fmla="*/ 607627 h 812606"/>
                <a:gd name="connsiteX108" fmla="*/ 9018413 w 12346893"/>
                <a:gd name="connsiteY108" fmla="*/ 320302 h 812606"/>
                <a:gd name="connsiteX109" fmla="*/ 8752802 w 12346893"/>
                <a:gd name="connsiteY109" fmla="*/ 411089 h 812606"/>
                <a:gd name="connsiteX110" fmla="*/ 8707595 w 12346893"/>
                <a:gd name="connsiteY110" fmla="*/ 449000 h 812606"/>
                <a:gd name="connsiteX111" fmla="*/ 8702022 w 12346893"/>
                <a:gd name="connsiteY111" fmla="*/ 456073 h 812606"/>
                <a:gd name="connsiteX112" fmla="*/ 8667901 w 12346893"/>
                <a:gd name="connsiteY112" fmla="*/ 488902 h 812606"/>
                <a:gd name="connsiteX113" fmla="*/ 8642820 w 12346893"/>
                <a:gd name="connsiteY113" fmla="*/ 515951 h 812606"/>
                <a:gd name="connsiteX114" fmla="*/ 8553585 w 12346893"/>
                <a:gd name="connsiteY114" fmla="*/ 652795 h 812606"/>
                <a:gd name="connsiteX115" fmla="*/ 8536075 w 12346893"/>
                <a:gd name="connsiteY115" fmla="*/ 693279 h 812606"/>
                <a:gd name="connsiteX116" fmla="*/ 8553759 w 12346893"/>
                <a:gd name="connsiteY116" fmla="*/ 635378 h 812606"/>
                <a:gd name="connsiteX117" fmla="*/ 8590098 w 12346893"/>
                <a:gd name="connsiteY117" fmla="*/ 553928 h 812606"/>
                <a:gd name="connsiteX118" fmla="*/ 8548818 w 12346893"/>
                <a:gd name="connsiteY118" fmla="*/ 583206 h 812606"/>
                <a:gd name="connsiteX119" fmla="*/ 8275246 w 12346893"/>
                <a:gd name="connsiteY119" fmla="*/ 660611 h 812606"/>
                <a:gd name="connsiteX120" fmla="*/ 7904819 w 12346893"/>
                <a:gd name="connsiteY120" fmla="*/ 512015 h 812606"/>
                <a:gd name="connsiteX121" fmla="*/ 7856612 w 12346893"/>
                <a:gd name="connsiteY121" fmla="*/ 464676 h 812606"/>
                <a:gd name="connsiteX122" fmla="*/ 7852299 w 12346893"/>
                <a:gd name="connsiteY122" fmla="*/ 473299 h 812606"/>
                <a:gd name="connsiteX123" fmla="*/ 7842763 w 12346893"/>
                <a:gd name="connsiteY123" fmla="*/ 455635 h 812606"/>
                <a:gd name="connsiteX124" fmla="*/ 7402933 w 12346893"/>
                <a:gd name="connsiteY124" fmla="*/ 168309 h 812606"/>
                <a:gd name="connsiteX125" fmla="*/ 6979871 w 12346893"/>
                <a:gd name="connsiteY125" fmla="*/ 428742 h 812606"/>
                <a:gd name="connsiteX126" fmla="*/ 6979620 w 12346893"/>
                <a:gd name="connsiteY126" fmla="*/ 429151 h 812606"/>
                <a:gd name="connsiteX127" fmla="*/ 6978128 w 12346893"/>
                <a:gd name="connsiteY127" fmla="*/ 432245 h 812606"/>
                <a:gd name="connsiteX128" fmla="*/ 6920597 w 12346893"/>
                <a:gd name="connsiteY128" fmla="*/ 541286 h 812606"/>
                <a:gd name="connsiteX129" fmla="*/ 6928288 w 12346893"/>
                <a:gd name="connsiteY129" fmla="*/ 516102 h 812606"/>
                <a:gd name="connsiteX130" fmla="*/ 6922178 w 12346893"/>
                <a:gd name="connsiteY130" fmla="*/ 525614 h 812606"/>
                <a:gd name="connsiteX131" fmla="*/ 6430427 w 12346893"/>
                <a:gd name="connsiteY131" fmla="*/ 812604 h 812606"/>
                <a:gd name="connsiteX132" fmla="*/ 6059999 w 12346893"/>
                <a:gd name="connsiteY132" fmla="*/ 664008 h 812606"/>
                <a:gd name="connsiteX133" fmla="*/ 6011793 w 12346893"/>
                <a:gd name="connsiteY133" fmla="*/ 616669 h 812606"/>
                <a:gd name="connsiteX134" fmla="*/ 6007479 w 12346893"/>
                <a:gd name="connsiteY134" fmla="*/ 625293 h 812606"/>
                <a:gd name="connsiteX135" fmla="*/ 5997944 w 12346893"/>
                <a:gd name="connsiteY135" fmla="*/ 607628 h 812606"/>
                <a:gd name="connsiteX136" fmla="*/ 5558114 w 12346893"/>
                <a:gd name="connsiteY136" fmla="*/ 320302 h 812606"/>
                <a:gd name="connsiteX137" fmla="*/ 5292505 w 12346893"/>
                <a:gd name="connsiteY137" fmla="*/ 411089 h 812606"/>
                <a:gd name="connsiteX138" fmla="*/ 5247300 w 12346893"/>
                <a:gd name="connsiteY138" fmla="*/ 448999 h 812606"/>
                <a:gd name="connsiteX139" fmla="*/ 5241724 w 12346893"/>
                <a:gd name="connsiteY139" fmla="*/ 456075 h 812606"/>
                <a:gd name="connsiteX140" fmla="*/ 5207594 w 12346893"/>
                <a:gd name="connsiteY140" fmla="*/ 488913 h 812606"/>
                <a:gd name="connsiteX141" fmla="*/ 5129799 w 12346893"/>
                <a:gd name="connsiteY141" fmla="*/ 553930 h 812606"/>
                <a:gd name="connsiteX142" fmla="*/ 5088520 w 12346893"/>
                <a:gd name="connsiteY142" fmla="*/ 583208 h 812606"/>
                <a:gd name="connsiteX143" fmla="*/ 4814948 w 12346893"/>
                <a:gd name="connsiteY143" fmla="*/ 660613 h 812606"/>
                <a:gd name="connsiteX144" fmla="*/ 4444521 w 12346893"/>
                <a:gd name="connsiteY144" fmla="*/ 512017 h 812606"/>
                <a:gd name="connsiteX145" fmla="*/ 4396314 w 12346893"/>
                <a:gd name="connsiteY145" fmla="*/ 464678 h 812606"/>
                <a:gd name="connsiteX146" fmla="*/ 4392001 w 12346893"/>
                <a:gd name="connsiteY146" fmla="*/ 473301 h 812606"/>
                <a:gd name="connsiteX147" fmla="*/ 4382465 w 12346893"/>
                <a:gd name="connsiteY147" fmla="*/ 455637 h 812606"/>
                <a:gd name="connsiteX148" fmla="*/ 3942636 w 12346893"/>
                <a:gd name="connsiteY148" fmla="*/ 168311 h 812606"/>
                <a:gd name="connsiteX149" fmla="*/ 3519574 w 12346893"/>
                <a:gd name="connsiteY149" fmla="*/ 428744 h 812606"/>
                <a:gd name="connsiteX150" fmla="*/ 3477788 w 12346893"/>
                <a:gd name="connsiteY150" fmla="*/ 500852 h 812606"/>
                <a:gd name="connsiteX151" fmla="*/ 3467991 w 12346893"/>
                <a:gd name="connsiteY151" fmla="*/ 516104 h 812606"/>
                <a:gd name="connsiteX152" fmla="*/ 3461880 w 12346893"/>
                <a:gd name="connsiteY152" fmla="*/ 525616 h 812606"/>
                <a:gd name="connsiteX153" fmla="*/ 2970129 w 12346893"/>
                <a:gd name="connsiteY153" fmla="*/ 812606 h 812606"/>
                <a:gd name="connsiteX154" fmla="*/ 2599702 w 12346893"/>
                <a:gd name="connsiteY154" fmla="*/ 664010 h 812606"/>
                <a:gd name="connsiteX155" fmla="*/ 2551495 w 12346893"/>
                <a:gd name="connsiteY155" fmla="*/ 616671 h 812606"/>
                <a:gd name="connsiteX156" fmla="*/ 2547182 w 12346893"/>
                <a:gd name="connsiteY156" fmla="*/ 625295 h 812606"/>
                <a:gd name="connsiteX157" fmla="*/ 2537646 w 12346893"/>
                <a:gd name="connsiteY157" fmla="*/ 607630 h 812606"/>
                <a:gd name="connsiteX158" fmla="*/ 2097817 w 12346893"/>
                <a:gd name="connsiteY158" fmla="*/ 320304 h 812606"/>
                <a:gd name="connsiteX159" fmla="*/ 1832207 w 12346893"/>
                <a:gd name="connsiteY159" fmla="*/ 411091 h 812606"/>
                <a:gd name="connsiteX160" fmla="*/ 1722225 w 12346893"/>
                <a:gd name="connsiteY160" fmla="*/ 515954 h 812606"/>
                <a:gd name="connsiteX161" fmla="*/ 1628223 w 12346893"/>
                <a:gd name="connsiteY161" fmla="*/ 583210 h 812606"/>
                <a:gd name="connsiteX162" fmla="*/ 1354650 w 12346893"/>
                <a:gd name="connsiteY162" fmla="*/ 660615 h 812606"/>
                <a:gd name="connsiteX163" fmla="*/ 984223 w 12346893"/>
                <a:gd name="connsiteY163" fmla="*/ 512019 h 812606"/>
                <a:gd name="connsiteX164" fmla="*/ 936017 w 12346893"/>
                <a:gd name="connsiteY164" fmla="*/ 464680 h 812606"/>
                <a:gd name="connsiteX165" fmla="*/ 931703 w 12346893"/>
                <a:gd name="connsiteY165" fmla="*/ 473303 h 812606"/>
                <a:gd name="connsiteX166" fmla="*/ 922167 w 12346893"/>
                <a:gd name="connsiteY166" fmla="*/ 455639 h 812606"/>
                <a:gd name="connsiteX167" fmla="*/ 482338 w 12346893"/>
                <a:gd name="connsiteY167" fmla="*/ 168313 h 812606"/>
                <a:gd name="connsiteX168" fmla="*/ 59276 w 12346893"/>
                <a:gd name="connsiteY168" fmla="*/ 428746 h 812606"/>
                <a:gd name="connsiteX169" fmla="*/ 59024 w 12346893"/>
                <a:gd name="connsiteY169" fmla="*/ 429155 h 812606"/>
                <a:gd name="connsiteX170" fmla="*/ 30746 w 12346893"/>
                <a:gd name="connsiteY170" fmla="*/ 480219 h 812606"/>
                <a:gd name="connsiteX171" fmla="*/ 1 w 12346893"/>
                <a:gd name="connsiteY171" fmla="*/ 541290 h 812606"/>
                <a:gd name="connsiteX172" fmla="*/ 247794 w 12346893"/>
                <a:gd name="connsiteY172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754768 w 12346891"/>
                <a:gd name="connsiteY59" fmla="*/ 323702 h 812606"/>
                <a:gd name="connsiteX60" fmla="*/ 8779849 w 12346891"/>
                <a:gd name="connsiteY60" fmla="*/ 296653 h 812606"/>
                <a:gd name="connsiteX61" fmla="*/ 8869084 w 12346891"/>
                <a:gd name="connsiteY61" fmla="*/ 159809 h 812606"/>
                <a:gd name="connsiteX62" fmla="*/ 8886594 w 12346891"/>
                <a:gd name="connsiteY62" fmla="*/ 119325 h 812606"/>
                <a:gd name="connsiteX63" fmla="*/ 8868910 w 12346891"/>
                <a:gd name="connsiteY63" fmla="*/ 177226 h 812606"/>
                <a:gd name="connsiteX64" fmla="*/ 8832571 w 12346891"/>
                <a:gd name="connsiteY64" fmla="*/ 258676 h 812606"/>
                <a:gd name="connsiteX65" fmla="*/ 8873851 w 12346891"/>
                <a:gd name="connsiteY65" fmla="*/ 229399 h 812606"/>
                <a:gd name="connsiteX66" fmla="*/ 9147424 w 12346891"/>
                <a:gd name="connsiteY66" fmla="*/ 151993 h 812606"/>
                <a:gd name="connsiteX67" fmla="*/ 9517851 w 12346891"/>
                <a:gd name="connsiteY67" fmla="*/ 300589 h 812606"/>
                <a:gd name="connsiteX68" fmla="*/ 9566057 w 12346891"/>
                <a:gd name="connsiteY68" fmla="*/ 347928 h 812606"/>
                <a:gd name="connsiteX69" fmla="*/ 9570371 w 12346891"/>
                <a:gd name="connsiteY69" fmla="*/ 339305 h 812606"/>
                <a:gd name="connsiteX70" fmla="*/ 9579906 w 12346891"/>
                <a:gd name="connsiteY70" fmla="*/ 356969 h 812606"/>
                <a:gd name="connsiteX71" fmla="*/ 10019736 w 12346891"/>
                <a:gd name="connsiteY71" fmla="*/ 644295 h 812606"/>
                <a:gd name="connsiteX72" fmla="*/ 10442798 w 12346891"/>
                <a:gd name="connsiteY72" fmla="*/ 383862 h 812606"/>
                <a:gd name="connsiteX73" fmla="*/ 10443050 w 12346891"/>
                <a:gd name="connsiteY73" fmla="*/ 383453 h 812606"/>
                <a:gd name="connsiteX74" fmla="*/ 10444542 w 12346891"/>
                <a:gd name="connsiteY74" fmla="*/ 380359 h 812606"/>
                <a:gd name="connsiteX75" fmla="*/ 10471328 w 12346891"/>
                <a:gd name="connsiteY75" fmla="*/ 332389 h 812606"/>
                <a:gd name="connsiteX76" fmla="*/ 10484583 w 12346891"/>
                <a:gd name="connsiteY76" fmla="*/ 311754 h 812606"/>
                <a:gd name="connsiteX77" fmla="*/ 10502072 w 12346891"/>
                <a:gd name="connsiteY77" fmla="*/ 271318 h 812606"/>
                <a:gd name="connsiteX78" fmla="*/ 10494381 w 12346891"/>
                <a:gd name="connsiteY78" fmla="*/ 296502 h 812606"/>
                <a:gd name="connsiteX79" fmla="*/ 10500491 w 12346891"/>
                <a:gd name="connsiteY79" fmla="*/ 286990 h 812606"/>
                <a:gd name="connsiteX80" fmla="*/ 10992243 w 12346891"/>
                <a:gd name="connsiteY80" fmla="*/ 0 h 812606"/>
                <a:gd name="connsiteX81" fmla="*/ 11362670 w 12346891"/>
                <a:gd name="connsiteY81" fmla="*/ 148596 h 812606"/>
                <a:gd name="connsiteX82" fmla="*/ 11410876 w 12346891"/>
                <a:gd name="connsiteY82" fmla="*/ 195935 h 812606"/>
                <a:gd name="connsiteX83" fmla="*/ 11415190 w 12346891"/>
                <a:gd name="connsiteY83" fmla="*/ 187311 h 812606"/>
                <a:gd name="connsiteX84" fmla="*/ 11424726 w 12346891"/>
                <a:gd name="connsiteY84" fmla="*/ 204976 h 812606"/>
                <a:gd name="connsiteX85" fmla="*/ 11864555 w 12346891"/>
                <a:gd name="connsiteY85" fmla="*/ 492302 h 812606"/>
                <a:gd name="connsiteX86" fmla="*/ 12329382 w 12346891"/>
                <a:gd name="connsiteY86" fmla="*/ 159808 h 812606"/>
                <a:gd name="connsiteX87" fmla="*/ 12346891 w 12346891"/>
                <a:gd name="connsiteY87" fmla="*/ 119324 h 812606"/>
                <a:gd name="connsiteX88" fmla="*/ 12329208 w 12346891"/>
                <a:gd name="connsiteY88" fmla="*/ 177225 h 812606"/>
                <a:gd name="connsiteX89" fmla="*/ 11735542 w 12346891"/>
                <a:gd name="connsiteY89" fmla="*/ 660610 h 812606"/>
                <a:gd name="connsiteX90" fmla="*/ 11365115 w 12346891"/>
                <a:gd name="connsiteY90" fmla="*/ 512014 h 812606"/>
                <a:gd name="connsiteX91" fmla="*/ 11316909 w 12346891"/>
                <a:gd name="connsiteY91" fmla="*/ 464675 h 812606"/>
                <a:gd name="connsiteX92" fmla="*/ 11312594 w 12346891"/>
                <a:gd name="connsiteY92" fmla="*/ 473298 h 812606"/>
                <a:gd name="connsiteX93" fmla="*/ 11303059 w 12346891"/>
                <a:gd name="connsiteY93" fmla="*/ 455634 h 812606"/>
                <a:gd name="connsiteX94" fmla="*/ 10863230 w 12346891"/>
                <a:gd name="connsiteY94" fmla="*/ 168308 h 812606"/>
                <a:gd name="connsiteX95" fmla="*/ 10440168 w 12346891"/>
                <a:gd name="connsiteY95" fmla="*/ 428741 h 812606"/>
                <a:gd name="connsiteX96" fmla="*/ 10439916 w 12346891"/>
                <a:gd name="connsiteY96" fmla="*/ 429150 h 812606"/>
                <a:gd name="connsiteX97" fmla="*/ 10438424 w 12346891"/>
                <a:gd name="connsiteY97" fmla="*/ 432244 h 812606"/>
                <a:gd name="connsiteX98" fmla="*/ 10411637 w 12346891"/>
                <a:gd name="connsiteY98" fmla="*/ 480214 h 812606"/>
                <a:gd name="connsiteX99" fmla="*/ 10398383 w 12346891"/>
                <a:gd name="connsiteY99" fmla="*/ 500849 h 812606"/>
                <a:gd name="connsiteX100" fmla="*/ 10380893 w 12346891"/>
                <a:gd name="connsiteY100" fmla="*/ 541285 h 812606"/>
                <a:gd name="connsiteX101" fmla="*/ 10388584 w 12346891"/>
                <a:gd name="connsiteY101" fmla="*/ 516101 h 812606"/>
                <a:gd name="connsiteX102" fmla="*/ 10382475 w 12346891"/>
                <a:gd name="connsiteY102" fmla="*/ 525613 h 812606"/>
                <a:gd name="connsiteX103" fmla="*/ 9890722 w 12346891"/>
                <a:gd name="connsiteY103" fmla="*/ 812603 h 812606"/>
                <a:gd name="connsiteX104" fmla="*/ 9520295 w 12346891"/>
                <a:gd name="connsiteY104" fmla="*/ 664007 h 812606"/>
                <a:gd name="connsiteX105" fmla="*/ 9472089 w 12346891"/>
                <a:gd name="connsiteY105" fmla="*/ 616668 h 812606"/>
                <a:gd name="connsiteX106" fmla="*/ 9467775 w 12346891"/>
                <a:gd name="connsiteY106" fmla="*/ 625292 h 812606"/>
                <a:gd name="connsiteX107" fmla="*/ 9458240 w 12346891"/>
                <a:gd name="connsiteY107" fmla="*/ 607627 h 812606"/>
                <a:gd name="connsiteX108" fmla="*/ 9018411 w 12346891"/>
                <a:gd name="connsiteY108" fmla="*/ 320302 h 812606"/>
                <a:gd name="connsiteX109" fmla="*/ 8752800 w 12346891"/>
                <a:gd name="connsiteY109" fmla="*/ 411089 h 812606"/>
                <a:gd name="connsiteX110" fmla="*/ 8707593 w 12346891"/>
                <a:gd name="connsiteY110" fmla="*/ 449000 h 812606"/>
                <a:gd name="connsiteX111" fmla="*/ 8702020 w 12346891"/>
                <a:gd name="connsiteY111" fmla="*/ 456073 h 812606"/>
                <a:gd name="connsiteX112" fmla="*/ 8667899 w 12346891"/>
                <a:gd name="connsiteY112" fmla="*/ 488902 h 812606"/>
                <a:gd name="connsiteX113" fmla="*/ 8642818 w 12346891"/>
                <a:gd name="connsiteY113" fmla="*/ 515951 h 812606"/>
                <a:gd name="connsiteX114" fmla="*/ 8553583 w 12346891"/>
                <a:gd name="connsiteY114" fmla="*/ 652795 h 812606"/>
                <a:gd name="connsiteX115" fmla="*/ 8553757 w 12346891"/>
                <a:gd name="connsiteY115" fmla="*/ 635378 h 812606"/>
                <a:gd name="connsiteX116" fmla="*/ 8590096 w 12346891"/>
                <a:gd name="connsiteY116" fmla="*/ 553928 h 812606"/>
                <a:gd name="connsiteX117" fmla="*/ 8548816 w 12346891"/>
                <a:gd name="connsiteY117" fmla="*/ 583206 h 812606"/>
                <a:gd name="connsiteX118" fmla="*/ 8275244 w 12346891"/>
                <a:gd name="connsiteY118" fmla="*/ 660611 h 812606"/>
                <a:gd name="connsiteX119" fmla="*/ 7904817 w 12346891"/>
                <a:gd name="connsiteY119" fmla="*/ 512015 h 812606"/>
                <a:gd name="connsiteX120" fmla="*/ 7856610 w 12346891"/>
                <a:gd name="connsiteY120" fmla="*/ 464676 h 812606"/>
                <a:gd name="connsiteX121" fmla="*/ 7852297 w 12346891"/>
                <a:gd name="connsiteY121" fmla="*/ 473299 h 812606"/>
                <a:gd name="connsiteX122" fmla="*/ 7842761 w 12346891"/>
                <a:gd name="connsiteY122" fmla="*/ 455635 h 812606"/>
                <a:gd name="connsiteX123" fmla="*/ 7402931 w 12346891"/>
                <a:gd name="connsiteY123" fmla="*/ 168309 h 812606"/>
                <a:gd name="connsiteX124" fmla="*/ 6979869 w 12346891"/>
                <a:gd name="connsiteY124" fmla="*/ 428742 h 812606"/>
                <a:gd name="connsiteX125" fmla="*/ 6979618 w 12346891"/>
                <a:gd name="connsiteY125" fmla="*/ 429151 h 812606"/>
                <a:gd name="connsiteX126" fmla="*/ 6978126 w 12346891"/>
                <a:gd name="connsiteY126" fmla="*/ 432245 h 812606"/>
                <a:gd name="connsiteX127" fmla="*/ 6920595 w 12346891"/>
                <a:gd name="connsiteY127" fmla="*/ 541286 h 812606"/>
                <a:gd name="connsiteX128" fmla="*/ 6928286 w 12346891"/>
                <a:gd name="connsiteY128" fmla="*/ 516102 h 812606"/>
                <a:gd name="connsiteX129" fmla="*/ 6922176 w 12346891"/>
                <a:gd name="connsiteY129" fmla="*/ 525614 h 812606"/>
                <a:gd name="connsiteX130" fmla="*/ 6430425 w 12346891"/>
                <a:gd name="connsiteY130" fmla="*/ 812604 h 812606"/>
                <a:gd name="connsiteX131" fmla="*/ 6059997 w 12346891"/>
                <a:gd name="connsiteY131" fmla="*/ 664008 h 812606"/>
                <a:gd name="connsiteX132" fmla="*/ 6011791 w 12346891"/>
                <a:gd name="connsiteY132" fmla="*/ 616669 h 812606"/>
                <a:gd name="connsiteX133" fmla="*/ 6007477 w 12346891"/>
                <a:gd name="connsiteY133" fmla="*/ 625293 h 812606"/>
                <a:gd name="connsiteX134" fmla="*/ 5997942 w 12346891"/>
                <a:gd name="connsiteY134" fmla="*/ 607628 h 812606"/>
                <a:gd name="connsiteX135" fmla="*/ 5558112 w 12346891"/>
                <a:gd name="connsiteY135" fmla="*/ 320302 h 812606"/>
                <a:gd name="connsiteX136" fmla="*/ 5292503 w 12346891"/>
                <a:gd name="connsiteY136" fmla="*/ 411089 h 812606"/>
                <a:gd name="connsiteX137" fmla="*/ 5247298 w 12346891"/>
                <a:gd name="connsiteY137" fmla="*/ 448999 h 812606"/>
                <a:gd name="connsiteX138" fmla="*/ 5241722 w 12346891"/>
                <a:gd name="connsiteY138" fmla="*/ 456075 h 812606"/>
                <a:gd name="connsiteX139" fmla="*/ 5207592 w 12346891"/>
                <a:gd name="connsiteY139" fmla="*/ 488913 h 812606"/>
                <a:gd name="connsiteX140" fmla="*/ 5129797 w 12346891"/>
                <a:gd name="connsiteY140" fmla="*/ 553930 h 812606"/>
                <a:gd name="connsiteX141" fmla="*/ 5088518 w 12346891"/>
                <a:gd name="connsiteY141" fmla="*/ 583208 h 812606"/>
                <a:gd name="connsiteX142" fmla="*/ 4814946 w 12346891"/>
                <a:gd name="connsiteY142" fmla="*/ 660613 h 812606"/>
                <a:gd name="connsiteX143" fmla="*/ 4444519 w 12346891"/>
                <a:gd name="connsiteY143" fmla="*/ 512017 h 812606"/>
                <a:gd name="connsiteX144" fmla="*/ 4396312 w 12346891"/>
                <a:gd name="connsiteY144" fmla="*/ 464678 h 812606"/>
                <a:gd name="connsiteX145" fmla="*/ 4391999 w 12346891"/>
                <a:gd name="connsiteY145" fmla="*/ 473301 h 812606"/>
                <a:gd name="connsiteX146" fmla="*/ 4382463 w 12346891"/>
                <a:gd name="connsiteY146" fmla="*/ 455637 h 812606"/>
                <a:gd name="connsiteX147" fmla="*/ 3942634 w 12346891"/>
                <a:gd name="connsiteY147" fmla="*/ 168311 h 812606"/>
                <a:gd name="connsiteX148" fmla="*/ 3519572 w 12346891"/>
                <a:gd name="connsiteY148" fmla="*/ 428744 h 812606"/>
                <a:gd name="connsiteX149" fmla="*/ 3477786 w 12346891"/>
                <a:gd name="connsiteY149" fmla="*/ 500852 h 812606"/>
                <a:gd name="connsiteX150" fmla="*/ 3467989 w 12346891"/>
                <a:gd name="connsiteY150" fmla="*/ 516104 h 812606"/>
                <a:gd name="connsiteX151" fmla="*/ 3461878 w 12346891"/>
                <a:gd name="connsiteY151" fmla="*/ 525616 h 812606"/>
                <a:gd name="connsiteX152" fmla="*/ 2970127 w 12346891"/>
                <a:gd name="connsiteY152" fmla="*/ 812606 h 812606"/>
                <a:gd name="connsiteX153" fmla="*/ 2599700 w 12346891"/>
                <a:gd name="connsiteY153" fmla="*/ 664010 h 812606"/>
                <a:gd name="connsiteX154" fmla="*/ 2551493 w 12346891"/>
                <a:gd name="connsiteY154" fmla="*/ 616671 h 812606"/>
                <a:gd name="connsiteX155" fmla="*/ 2547180 w 12346891"/>
                <a:gd name="connsiteY155" fmla="*/ 625295 h 812606"/>
                <a:gd name="connsiteX156" fmla="*/ 2537644 w 12346891"/>
                <a:gd name="connsiteY156" fmla="*/ 607630 h 812606"/>
                <a:gd name="connsiteX157" fmla="*/ 2097815 w 12346891"/>
                <a:gd name="connsiteY157" fmla="*/ 320304 h 812606"/>
                <a:gd name="connsiteX158" fmla="*/ 1832205 w 12346891"/>
                <a:gd name="connsiteY158" fmla="*/ 411091 h 812606"/>
                <a:gd name="connsiteX159" fmla="*/ 1722223 w 12346891"/>
                <a:gd name="connsiteY159" fmla="*/ 515954 h 812606"/>
                <a:gd name="connsiteX160" fmla="*/ 1628221 w 12346891"/>
                <a:gd name="connsiteY160" fmla="*/ 583210 h 812606"/>
                <a:gd name="connsiteX161" fmla="*/ 1354648 w 12346891"/>
                <a:gd name="connsiteY161" fmla="*/ 660615 h 812606"/>
                <a:gd name="connsiteX162" fmla="*/ 984221 w 12346891"/>
                <a:gd name="connsiteY162" fmla="*/ 512019 h 812606"/>
                <a:gd name="connsiteX163" fmla="*/ 936015 w 12346891"/>
                <a:gd name="connsiteY163" fmla="*/ 464680 h 812606"/>
                <a:gd name="connsiteX164" fmla="*/ 931701 w 12346891"/>
                <a:gd name="connsiteY164" fmla="*/ 473303 h 812606"/>
                <a:gd name="connsiteX165" fmla="*/ 922165 w 12346891"/>
                <a:gd name="connsiteY165" fmla="*/ 455639 h 812606"/>
                <a:gd name="connsiteX166" fmla="*/ 482336 w 12346891"/>
                <a:gd name="connsiteY166" fmla="*/ 168313 h 812606"/>
                <a:gd name="connsiteX167" fmla="*/ 59274 w 12346891"/>
                <a:gd name="connsiteY167" fmla="*/ 428746 h 812606"/>
                <a:gd name="connsiteX168" fmla="*/ 59022 w 12346891"/>
                <a:gd name="connsiteY168" fmla="*/ 429155 h 812606"/>
                <a:gd name="connsiteX169" fmla="*/ 30744 w 12346891"/>
                <a:gd name="connsiteY169" fmla="*/ 480219 h 812606"/>
                <a:gd name="connsiteX170" fmla="*/ -1 w 12346891"/>
                <a:gd name="connsiteY170" fmla="*/ 541290 h 812606"/>
                <a:gd name="connsiteX171" fmla="*/ 247792 w 12346891"/>
                <a:gd name="connsiteY171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754770 w 12346893"/>
                <a:gd name="connsiteY59" fmla="*/ 323702 h 812606"/>
                <a:gd name="connsiteX60" fmla="*/ 8779851 w 12346893"/>
                <a:gd name="connsiteY60" fmla="*/ 296653 h 812606"/>
                <a:gd name="connsiteX61" fmla="*/ 8869086 w 12346893"/>
                <a:gd name="connsiteY61" fmla="*/ 159809 h 812606"/>
                <a:gd name="connsiteX62" fmla="*/ 8886596 w 12346893"/>
                <a:gd name="connsiteY62" fmla="*/ 119325 h 812606"/>
                <a:gd name="connsiteX63" fmla="*/ 8868912 w 12346893"/>
                <a:gd name="connsiteY63" fmla="*/ 177226 h 812606"/>
                <a:gd name="connsiteX64" fmla="*/ 8832573 w 12346893"/>
                <a:gd name="connsiteY64" fmla="*/ 258676 h 812606"/>
                <a:gd name="connsiteX65" fmla="*/ 8873853 w 12346893"/>
                <a:gd name="connsiteY65" fmla="*/ 229399 h 812606"/>
                <a:gd name="connsiteX66" fmla="*/ 9147426 w 12346893"/>
                <a:gd name="connsiteY66" fmla="*/ 151993 h 812606"/>
                <a:gd name="connsiteX67" fmla="*/ 9517853 w 12346893"/>
                <a:gd name="connsiteY67" fmla="*/ 300589 h 812606"/>
                <a:gd name="connsiteX68" fmla="*/ 9566059 w 12346893"/>
                <a:gd name="connsiteY68" fmla="*/ 347928 h 812606"/>
                <a:gd name="connsiteX69" fmla="*/ 9570373 w 12346893"/>
                <a:gd name="connsiteY69" fmla="*/ 339305 h 812606"/>
                <a:gd name="connsiteX70" fmla="*/ 9579908 w 12346893"/>
                <a:gd name="connsiteY70" fmla="*/ 356969 h 812606"/>
                <a:gd name="connsiteX71" fmla="*/ 10019738 w 12346893"/>
                <a:gd name="connsiteY71" fmla="*/ 644295 h 812606"/>
                <a:gd name="connsiteX72" fmla="*/ 10442800 w 12346893"/>
                <a:gd name="connsiteY72" fmla="*/ 383862 h 812606"/>
                <a:gd name="connsiteX73" fmla="*/ 10443052 w 12346893"/>
                <a:gd name="connsiteY73" fmla="*/ 383453 h 812606"/>
                <a:gd name="connsiteX74" fmla="*/ 10444544 w 12346893"/>
                <a:gd name="connsiteY74" fmla="*/ 380359 h 812606"/>
                <a:gd name="connsiteX75" fmla="*/ 10471330 w 12346893"/>
                <a:gd name="connsiteY75" fmla="*/ 332389 h 812606"/>
                <a:gd name="connsiteX76" fmla="*/ 10484585 w 12346893"/>
                <a:gd name="connsiteY76" fmla="*/ 311754 h 812606"/>
                <a:gd name="connsiteX77" fmla="*/ 10502074 w 12346893"/>
                <a:gd name="connsiteY77" fmla="*/ 271318 h 812606"/>
                <a:gd name="connsiteX78" fmla="*/ 10494383 w 12346893"/>
                <a:gd name="connsiteY78" fmla="*/ 296502 h 812606"/>
                <a:gd name="connsiteX79" fmla="*/ 10500493 w 12346893"/>
                <a:gd name="connsiteY79" fmla="*/ 286990 h 812606"/>
                <a:gd name="connsiteX80" fmla="*/ 10992245 w 12346893"/>
                <a:gd name="connsiteY80" fmla="*/ 0 h 812606"/>
                <a:gd name="connsiteX81" fmla="*/ 11362672 w 12346893"/>
                <a:gd name="connsiteY81" fmla="*/ 148596 h 812606"/>
                <a:gd name="connsiteX82" fmla="*/ 11410878 w 12346893"/>
                <a:gd name="connsiteY82" fmla="*/ 195935 h 812606"/>
                <a:gd name="connsiteX83" fmla="*/ 11415192 w 12346893"/>
                <a:gd name="connsiteY83" fmla="*/ 187311 h 812606"/>
                <a:gd name="connsiteX84" fmla="*/ 11424728 w 12346893"/>
                <a:gd name="connsiteY84" fmla="*/ 204976 h 812606"/>
                <a:gd name="connsiteX85" fmla="*/ 11864557 w 12346893"/>
                <a:gd name="connsiteY85" fmla="*/ 492302 h 812606"/>
                <a:gd name="connsiteX86" fmla="*/ 12329384 w 12346893"/>
                <a:gd name="connsiteY86" fmla="*/ 159808 h 812606"/>
                <a:gd name="connsiteX87" fmla="*/ 12346893 w 12346893"/>
                <a:gd name="connsiteY87" fmla="*/ 119324 h 812606"/>
                <a:gd name="connsiteX88" fmla="*/ 12329210 w 12346893"/>
                <a:gd name="connsiteY88" fmla="*/ 177225 h 812606"/>
                <a:gd name="connsiteX89" fmla="*/ 11735544 w 12346893"/>
                <a:gd name="connsiteY89" fmla="*/ 660610 h 812606"/>
                <a:gd name="connsiteX90" fmla="*/ 11365117 w 12346893"/>
                <a:gd name="connsiteY90" fmla="*/ 512014 h 812606"/>
                <a:gd name="connsiteX91" fmla="*/ 11316911 w 12346893"/>
                <a:gd name="connsiteY91" fmla="*/ 464675 h 812606"/>
                <a:gd name="connsiteX92" fmla="*/ 11312596 w 12346893"/>
                <a:gd name="connsiteY92" fmla="*/ 473298 h 812606"/>
                <a:gd name="connsiteX93" fmla="*/ 11303061 w 12346893"/>
                <a:gd name="connsiteY93" fmla="*/ 455634 h 812606"/>
                <a:gd name="connsiteX94" fmla="*/ 10863232 w 12346893"/>
                <a:gd name="connsiteY94" fmla="*/ 168308 h 812606"/>
                <a:gd name="connsiteX95" fmla="*/ 10440170 w 12346893"/>
                <a:gd name="connsiteY95" fmla="*/ 428741 h 812606"/>
                <a:gd name="connsiteX96" fmla="*/ 10439918 w 12346893"/>
                <a:gd name="connsiteY96" fmla="*/ 429150 h 812606"/>
                <a:gd name="connsiteX97" fmla="*/ 10438426 w 12346893"/>
                <a:gd name="connsiteY97" fmla="*/ 432244 h 812606"/>
                <a:gd name="connsiteX98" fmla="*/ 10411639 w 12346893"/>
                <a:gd name="connsiteY98" fmla="*/ 480214 h 812606"/>
                <a:gd name="connsiteX99" fmla="*/ 10398385 w 12346893"/>
                <a:gd name="connsiteY99" fmla="*/ 500849 h 812606"/>
                <a:gd name="connsiteX100" fmla="*/ 10380895 w 12346893"/>
                <a:gd name="connsiteY100" fmla="*/ 541285 h 812606"/>
                <a:gd name="connsiteX101" fmla="*/ 10388586 w 12346893"/>
                <a:gd name="connsiteY101" fmla="*/ 516101 h 812606"/>
                <a:gd name="connsiteX102" fmla="*/ 10382477 w 12346893"/>
                <a:gd name="connsiteY102" fmla="*/ 525613 h 812606"/>
                <a:gd name="connsiteX103" fmla="*/ 9890724 w 12346893"/>
                <a:gd name="connsiteY103" fmla="*/ 812603 h 812606"/>
                <a:gd name="connsiteX104" fmla="*/ 9520297 w 12346893"/>
                <a:gd name="connsiteY104" fmla="*/ 664007 h 812606"/>
                <a:gd name="connsiteX105" fmla="*/ 9472091 w 12346893"/>
                <a:gd name="connsiteY105" fmla="*/ 616668 h 812606"/>
                <a:gd name="connsiteX106" fmla="*/ 9467777 w 12346893"/>
                <a:gd name="connsiteY106" fmla="*/ 625292 h 812606"/>
                <a:gd name="connsiteX107" fmla="*/ 9458242 w 12346893"/>
                <a:gd name="connsiteY107" fmla="*/ 607627 h 812606"/>
                <a:gd name="connsiteX108" fmla="*/ 9018413 w 12346893"/>
                <a:gd name="connsiteY108" fmla="*/ 320302 h 812606"/>
                <a:gd name="connsiteX109" fmla="*/ 8752802 w 12346893"/>
                <a:gd name="connsiteY109" fmla="*/ 411089 h 812606"/>
                <a:gd name="connsiteX110" fmla="*/ 8707595 w 12346893"/>
                <a:gd name="connsiteY110" fmla="*/ 449000 h 812606"/>
                <a:gd name="connsiteX111" fmla="*/ 8702022 w 12346893"/>
                <a:gd name="connsiteY111" fmla="*/ 456073 h 812606"/>
                <a:gd name="connsiteX112" fmla="*/ 8667901 w 12346893"/>
                <a:gd name="connsiteY112" fmla="*/ 488902 h 812606"/>
                <a:gd name="connsiteX113" fmla="*/ 8642820 w 12346893"/>
                <a:gd name="connsiteY113" fmla="*/ 515951 h 812606"/>
                <a:gd name="connsiteX114" fmla="*/ 8553759 w 12346893"/>
                <a:gd name="connsiteY114" fmla="*/ 635378 h 812606"/>
                <a:gd name="connsiteX115" fmla="*/ 8590098 w 12346893"/>
                <a:gd name="connsiteY115" fmla="*/ 553928 h 812606"/>
                <a:gd name="connsiteX116" fmla="*/ 8548818 w 12346893"/>
                <a:gd name="connsiteY116" fmla="*/ 583206 h 812606"/>
                <a:gd name="connsiteX117" fmla="*/ 8275246 w 12346893"/>
                <a:gd name="connsiteY117" fmla="*/ 660611 h 812606"/>
                <a:gd name="connsiteX118" fmla="*/ 7904819 w 12346893"/>
                <a:gd name="connsiteY118" fmla="*/ 512015 h 812606"/>
                <a:gd name="connsiteX119" fmla="*/ 7856612 w 12346893"/>
                <a:gd name="connsiteY119" fmla="*/ 464676 h 812606"/>
                <a:gd name="connsiteX120" fmla="*/ 7852299 w 12346893"/>
                <a:gd name="connsiteY120" fmla="*/ 473299 h 812606"/>
                <a:gd name="connsiteX121" fmla="*/ 7842763 w 12346893"/>
                <a:gd name="connsiteY121" fmla="*/ 455635 h 812606"/>
                <a:gd name="connsiteX122" fmla="*/ 7402933 w 12346893"/>
                <a:gd name="connsiteY122" fmla="*/ 168309 h 812606"/>
                <a:gd name="connsiteX123" fmla="*/ 6979871 w 12346893"/>
                <a:gd name="connsiteY123" fmla="*/ 428742 h 812606"/>
                <a:gd name="connsiteX124" fmla="*/ 6979620 w 12346893"/>
                <a:gd name="connsiteY124" fmla="*/ 429151 h 812606"/>
                <a:gd name="connsiteX125" fmla="*/ 6978128 w 12346893"/>
                <a:gd name="connsiteY125" fmla="*/ 432245 h 812606"/>
                <a:gd name="connsiteX126" fmla="*/ 6920597 w 12346893"/>
                <a:gd name="connsiteY126" fmla="*/ 541286 h 812606"/>
                <a:gd name="connsiteX127" fmla="*/ 6928288 w 12346893"/>
                <a:gd name="connsiteY127" fmla="*/ 516102 h 812606"/>
                <a:gd name="connsiteX128" fmla="*/ 6922178 w 12346893"/>
                <a:gd name="connsiteY128" fmla="*/ 525614 h 812606"/>
                <a:gd name="connsiteX129" fmla="*/ 6430427 w 12346893"/>
                <a:gd name="connsiteY129" fmla="*/ 812604 h 812606"/>
                <a:gd name="connsiteX130" fmla="*/ 6059999 w 12346893"/>
                <a:gd name="connsiteY130" fmla="*/ 664008 h 812606"/>
                <a:gd name="connsiteX131" fmla="*/ 6011793 w 12346893"/>
                <a:gd name="connsiteY131" fmla="*/ 616669 h 812606"/>
                <a:gd name="connsiteX132" fmla="*/ 6007479 w 12346893"/>
                <a:gd name="connsiteY132" fmla="*/ 625293 h 812606"/>
                <a:gd name="connsiteX133" fmla="*/ 5997944 w 12346893"/>
                <a:gd name="connsiteY133" fmla="*/ 607628 h 812606"/>
                <a:gd name="connsiteX134" fmla="*/ 5558114 w 12346893"/>
                <a:gd name="connsiteY134" fmla="*/ 320302 h 812606"/>
                <a:gd name="connsiteX135" fmla="*/ 5292505 w 12346893"/>
                <a:gd name="connsiteY135" fmla="*/ 411089 h 812606"/>
                <a:gd name="connsiteX136" fmla="*/ 5247300 w 12346893"/>
                <a:gd name="connsiteY136" fmla="*/ 448999 h 812606"/>
                <a:gd name="connsiteX137" fmla="*/ 5241724 w 12346893"/>
                <a:gd name="connsiteY137" fmla="*/ 456075 h 812606"/>
                <a:gd name="connsiteX138" fmla="*/ 5207594 w 12346893"/>
                <a:gd name="connsiteY138" fmla="*/ 488913 h 812606"/>
                <a:gd name="connsiteX139" fmla="*/ 5129799 w 12346893"/>
                <a:gd name="connsiteY139" fmla="*/ 553930 h 812606"/>
                <a:gd name="connsiteX140" fmla="*/ 5088520 w 12346893"/>
                <a:gd name="connsiteY140" fmla="*/ 583208 h 812606"/>
                <a:gd name="connsiteX141" fmla="*/ 4814948 w 12346893"/>
                <a:gd name="connsiteY141" fmla="*/ 660613 h 812606"/>
                <a:gd name="connsiteX142" fmla="*/ 4444521 w 12346893"/>
                <a:gd name="connsiteY142" fmla="*/ 512017 h 812606"/>
                <a:gd name="connsiteX143" fmla="*/ 4396314 w 12346893"/>
                <a:gd name="connsiteY143" fmla="*/ 464678 h 812606"/>
                <a:gd name="connsiteX144" fmla="*/ 4392001 w 12346893"/>
                <a:gd name="connsiteY144" fmla="*/ 473301 h 812606"/>
                <a:gd name="connsiteX145" fmla="*/ 4382465 w 12346893"/>
                <a:gd name="connsiteY145" fmla="*/ 455637 h 812606"/>
                <a:gd name="connsiteX146" fmla="*/ 3942636 w 12346893"/>
                <a:gd name="connsiteY146" fmla="*/ 168311 h 812606"/>
                <a:gd name="connsiteX147" fmla="*/ 3519574 w 12346893"/>
                <a:gd name="connsiteY147" fmla="*/ 428744 h 812606"/>
                <a:gd name="connsiteX148" fmla="*/ 3477788 w 12346893"/>
                <a:gd name="connsiteY148" fmla="*/ 500852 h 812606"/>
                <a:gd name="connsiteX149" fmla="*/ 3467991 w 12346893"/>
                <a:gd name="connsiteY149" fmla="*/ 516104 h 812606"/>
                <a:gd name="connsiteX150" fmla="*/ 3461880 w 12346893"/>
                <a:gd name="connsiteY150" fmla="*/ 525616 h 812606"/>
                <a:gd name="connsiteX151" fmla="*/ 2970129 w 12346893"/>
                <a:gd name="connsiteY151" fmla="*/ 812606 h 812606"/>
                <a:gd name="connsiteX152" fmla="*/ 2599702 w 12346893"/>
                <a:gd name="connsiteY152" fmla="*/ 664010 h 812606"/>
                <a:gd name="connsiteX153" fmla="*/ 2551495 w 12346893"/>
                <a:gd name="connsiteY153" fmla="*/ 616671 h 812606"/>
                <a:gd name="connsiteX154" fmla="*/ 2547182 w 12346893"/>
                <a:gd name="connsiteY154" fmla="*/ 625295 h 812606"/>
                <a:gd name="connsiteX155" fmla="*/ 2537646 w 12346893"/>
                <a:gd name="connsiteY155" fmla="*/ 607630 h 812606"/>
                <a:gd name="connsiteX156" fmla="*/ 2097817 w 12346893"/>
                <a:gd name="connsiteY156" fmla="*/ 320304 h 812606"/>
                <a:gd name="connsiteX157" fmla="*/ 1832207 w 12346893"/>
                <a:gd name="connsiteY157" fmla="*/ 411091 h 812606"/>
                <a:gd name="connsiteX158" fmla="*/ 1722225 w 12346893"/>
                <a:gd name="connsiteY158" fmla="*/ 515954 h 812606"/>
                <a:gd name="connsiteX159" fmla="*/ 1628223 w 12346893"/>
                <a:gd name="connsiteY159" fmla="*/ 583210 h 812606"/>
                <a:gd name="connsiteX160" fmla="*/ 1354650 w 12346893"/>
                <a:gd name="connsiteY160" fmla="*/ 660615 h 812606"/>
                <a:gd name="connsiteX161" fmla="*/ 984223 w 12346893"/>
                <a:gd name="connsiteY161" fmla="*/ 512019 h 812606"/>
                <a:gd name="connsiteX162" fmla="*/ 936017 w 12346893"/>
                <a:gd name="connsiteY162" fmla="*/ 464680 h 812606"/>
                <a:gd name="connsiteX163" fmla="*/ 931703 w 12346893"/>
                <a:gd name="connsiteY163" fmla="*/ 473303 h 812606"/>
                <a:gd name="connsiteX164" fmla="*/ 922167 w 12346893"/>
                <a:gd name="connsiteY164" fmla="*/ 455639 h 812606"/>
                <a:gd name="connsiteX165" fmla="*/ 482338 w 12346893"/>
                <a:gd name="connsiteY165" fmla="*/ 168313 h 812606"/>
                <a:gd name="connsiteX166" fmla="*/ 59276 w 12346893"/>
                <a:gd name="connsiteY166" fmla="*/ 428746 h 812606"/>
                <a:gd name="connsiteX167" fmla="*/ 59024 w 12346893"/>
                <a:gd name="connsiteY167" fmla="*/ 429155 h 812606"/>
                <a:gd name="connsiteX168" fmla="*/ 30746 w 12346893"/>
                <a:gd name="connsiteY168" fmla="*/ 480219 h 812606"/>
                <a:gd name="connsiteX169" fmla="*/ 1 w 12346893"/>
                <a:gd name="connsiteY169" fmla="*/ 541290 h 812606"/>
                <a:gd name="connsiteX170" fmla="*/ 247794 w 12346893"/>
                <a:gd name="connsiteY170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754768 w 12346891"/>
                <a:gd name="connsiteY59" fmla="*/ 323702 h 812606"/>
                <a:gd name="connsiteX60" fmla="*/ 8779849 w 12346891"/>
                <a:gd name="connsiteY60" fmla="*/ 296653 h 812606"/>
                <a:gd name="connsiteX61" fmla="*/ 8869084 w 12346891"/>
                <a:gd name="connsiteY61" fmla="*/ 159809 h 812606"/>
                <a:gd name="connsiteX62" fmla="*/ 8886594 w 12346891"/>
                <a:gd name="connsiteY62" fmla="*/ 119325 h 812606"/>
                <a:gd name="connsiteX63" fmla="*/ 8868910 w 12346891"/>
                <a:gd name="connsiteY63" fmla="*/ 177226 h 812606"/>
                <a:gd name="connsiteX64" fmla="*/ 8832571 w 12346891"/>
                <a:gd name="connsiteY64" fmla="*/ 258676 h 812606"/>
                <a:gd name="connsiteX65" fmla="*/ 8873851 w 12346891"/>
                <a:gd name="connsiteY65" fmla="*/ 229399 h 812606"/>
                <a:gd name="connsiteX66" fmla="*/ 9147424 w 12346891"/>
                <a:gd name="connsiteY66" fmla="*/ 151993 h 812606"/>
                <a:gd name="connsiteX67" fmla="*/ 9517851 w 12346891"/>
                <a:gd name="connsiteY67" fmla="*/ 300589 h 812606"/>
                <a:gd name="connsiteX68" fmla="*/ 9566057 w 12346891"/>
                <a:gd name="connsiteY68" fmla="*/ 347928 h 812606"/>
                <a:gd name="connsiteX69" fmla="*/ 9570371 w 12346891"/>
                <a:gd name="connsiteY69" fmla="*/ 339305 h 812606"/>
                <a:gd name="connsiteX70" fmla="*/ 9579906 w 12346891"/>
                <a:gd name="connsiteY70" fmla="*/ 356969 h 812606"/>
                <a:gd name="connsiteX71" fmla="*/ 10019736 w 12346891"/>
                <a:gd name="connsiteY71" fmla="*/ 644295 h 812606"/>
                <a:gd name="connsiteX72" fmla="*/ 10442798 w 12346891"/>
                <a:gd name="connsiteY72" fmla="*/ 383862 h 812606"/>
                <a:gd name="connsiteX73" fmla="*/ 10443050 w 12346891"/>
                <a:gd name="connsiteY73" fmla="*/ 383453 h 812606"/>
                <a:gd name="connsiteX74" fmla="*/ 10444542 w 12346891"/>
                <a:gd name="connsiteY74" fmla="*/ 380359 h 812606"/>
                <a:gd name="connsiteX75" fmla="*/ 10471328 w 12346891"/>
                <a:gd name="connsiteY75" fmla="*/ 332389 h 812606"/>
                <a:gd name="connsiteX76" fmla="*/ 10484583 w 12346891"/>
                <a:gd name="connsiteY76" fmla="*/ 311754 h 812606"/>
                <a:gd name="connsiteX77" fmla="*/ 10502072 w 12346891"/>
                <a:gd name="connsiteY77" fmla="*/ 271318 h 812606"/>
                <a:gd name="connsiteX78" fmla="*/ 10494381 w 12346891"/>
                <a:gd name="connsiteY78" fmla="*/ 296502 h 812606"/>
                <a:gd name="connsiteX79" fmla="*/ 10500491 w 12346891"/>
                <a:gd name="connsiteY79" fmla="*/ 286990 h 812606"/>
                <a:gd name="connsiteX80" fmla="*/ 10992243 w 12346891"/>
                <a:gd name="connsiteY80" fmla="*/ 0 h 812606"/>
                <a:gd name="connsiteX81" fmla="*/ 11362670 w 12346891"/>
                <a:gd name="connsiteY81" fmla="*/ 148596 h 812606"/>
                <a:gd name="connsiteX82" fmla="*/ 11410876 w 12346891"/>
                <a:gd name="connsiteY82" fmla="*/ 195935 h 812606"/>
                <a:gd name="connsiteX83" fmla="*/ 11415190 w 12346891"/>
                <a:gd name="connsiteY83" fmla="*/ 187311 h 812606"/>
                <a:gd name="connsiteX84" fmla="*/ 11424726 w 12346891"/>
                <a:gd name="connsiteY84" fmla="*/ 204976 h 812606"/>
                <a:gd name="connsiteX85" fmla="*/ 11864555 w 12346891"/>
                <a:gd name="connsiteY85" fmla="*/ 492302 h 812606"/>
                <a:gd name="connsiteX86" fmla="*/ 12329382 w 12346891"/>
                <a:gd name="connsiteY86" fmla="*/ 159808 h 812606"/>
                <a:gd name="connsiteX87" fmla="*/ 12346891 w 12346891"/>
                <a:gd name="connsiteY87" fmla="*/ 119324 h 812606"/>
                <a:gd name="connsiteX88" fmla="*/ 12329208 w 12346891"/>
                <a:gd name="connsiteY88" fmla="*/ 177225 h 812606"/>
                <a:gd name="connsiteX89" fmla="*/ 11735542 w 12346891"/>
                <a:gd name="connsiteY89" fmla="*/ 660610 h 812606"/>
                <a:gd name="connsiteX90" fmla="*/ 11365115 w 12346891"/>
                <a:gd name="connsiteY90" fmla="*/ 512014 h 812606"/>
                <a:gd name="connsiteX91" fmla="*/ 11316909 w 12346891"/>
                <a:gd name="connsiteY91" fmla="*/ 464675 h 812606"/>
                <a:gd name="connsiteX92" fmla="*/ 11312594 w 12346891"/>
                <a:gd name="connsiteY92" fmla="*/ 473298 h 812606"/>
                <a:gd name="connsiteX93" fmla="*/ 11303059 w 12346891"/>
                <a:gd name="connsiteY93" fmla="*/ 455634 h 812606"/>
                <a:gd name="connsiteX94" fmla="*/ 10863230 w 12346891"/>
                <a:gd name="connsiteY94" fmla="*/ 168308 h 812606"/>
                <a:gd name="connsiteX95" fmla="*/ 10440168 w 12346891"/>
                <a:gd name="connsiteY95" fmla="*/ 428741 h 812606"/>
                <a:gd name="connsiteX96" fmla="*/ 10439916 w 12346891"/>
                <a:gd name="connsiteY96" fmla="*/ 429150 h 812606"/>
                <a:gd name="connsiteX97" fmla="*/ 10438424 w 12346891"/>
                <a:gd name="connsiteY97" fmla="*/ 432244 h 812606"/>
                <a:gd name="connsiteX98" fmla="*/ 10411637 w 12346891"/>
                <a:gd name="connsiteY98" fmla="*/ 480214 h 812606"/>
                <a:gd name="connsiteX99" fmla="*/ 10398383 w 12346891"/>
                <a:gd name="connsiteY99" fmla="*/ 500849 h 812606"/>
                <a:gd name="connsiteX100" fmla="*/ 10380893 w 12346891"/>
                <a:gd name="connsiteY100" fmla="*/ 541285 h 812606"/>
                <a:gd name="connsiteX101" fmla="*/ 10388584 w 12346891"/>
                <a:gd name="connsiteY101" fmla="*/ 516101 h 812606"/>
                <a:gd name="connsiteX102" fmla="*/ 10382475 w 12346891"/>
                <a:gd name="connsiteY102" fmla="*/ 525613 h 812606"/>
                <a:gd name="connsiteX103" fmla="*/ 9890722 w 12346891"/>
                <a:gd name="connsiteY103" fmla="*/ 812603 h 812606"/>
                <a:gd name="connsiteX104" fmla="*/ 9520295 w 12346891"/>
                <a:gd name="connsiteY104" fmla="*/ 664007 h 812606"/>
                <a:gd name="connsiteX105" fmla="*/ 9472089 w 12346891"/>
                <a:gd name="connsiteY105" fmla="*/ 616668 h 812606"/>
                <a:gd name="connsiteX106" fmla="*/ 9467775 w 12346891"/>
                <a:gd name="connsiteY106" fmla="*/ 625292 h 812606"/>
                <a:gd name="connsiteX107" fmla="*/ 9458240 w 12346891"/>
                <a:gd name="connsiteY107" fmla="*/ 607627 h 812606"/>
                <a:gd name="connsiteX108" fmla="*/ 9018411 w 12346891"/>
                <a:gd name="connsiteY108" fmla="*/ 320302 h 812606"/>
                <a:gd name="connsiteX109" fmla="*/ 8752800 w 12346891"/>
                <a:gd name="connsiteY109" fmla="*/ 411089 h 812606"/>
                <a:gd name="connsiteX110" fmla="*/ 8707593 w 12346891"/>
                <a:gd name="connsiteY110" fmla="*/ 449000 h 812606"/>
                <a:gd name="connsiteX111" fmla="*/ 8702020 w 12346891"/>
                <a:gd name="connsiteY111" fmla="*/ 456073 h 812606"/>
                <a:gd name="connsiteX112" fmla="*/ 8667899 w 12346891"/>
                <a:gd name="connsiteY112" fmla="*/ 488902 h 812606"/>
                <a:gd name="connsiteX113" fmla="*/ 8642818 w 12346891"/>
                <a:gd name="connsiteY113" fmla="*/ 515951 h 812606"/>
                <a:gd name="connsiteX114" fmla="*/ 8590096 w 12346891"/>
                <a:gd name="connsiteY114" fmla="*/ 553928 h 812606"/>
                <a:gd name="connsiteX115" fmla="*/ 8548816 w 12346891"/>
                <a:gd name="connsiteY115" fmla="*/ 583206 h 812606"/>
                <a:gd name="connsiteX116" fmla="*/ 8275244 w 12346891"/>
                <a:gd name="connsiteY116" fmla="*/ 660611 h 812606"/>
                <a:gd name="connsiteX117" fmla="*/ 7904817 w 12346891"/>
                <a:gd name="connsiteY117" fmla="*/ 512015 h 812606"/>
                <a:gd name="connsiteX118" fmla="*/ 7856610 w 12346891"/>
                <a:gd name="connsiteY118" fmla="*/ 464676 h 812606"/>
                <a:gd name="connsiteX119" fmla="*/ 7852297 w 12346891"/>
                <a:gd name="connsiteY119" fmla="*/ 473299 h 812606"/>
                <a:gd name="connsiteX120" fmla="*/ 7842761 w 12346891"/>
                <a:gd name="connsiteY120" fmla="*/ 455635 h 812606"/>
                <a:gd name="connsiteX121" fmla="*/ 7402931 w 12346891"/>
                <a:gd name="connsiteY121" fmla="*/ 168309 h 812606"/>
                <a:gd name="connsiteX122" fmla="*/ 6979869 w 12346891"/>
                <a:gd name="connsiteY122" fmla="*/ 428742 h 812606"/>
                <a:gd name="connsiteX123" fmla="*/ 6979618 w 12346891"/>
                <a:gd name="connsiteY123" fmla="*/ 429151 h 812606"/>
                <a:gd name="connsiteX124" fmla="*/ 6978126 w 12346891"/>
                <a:gd name="connsiteY124" fmla="*/ 432245 h 812606"/>
                <a:gd name="connsiteX125" fmla="*/ 6920595 w 12346891"/>
                <a:gd name="connsiteY125" fmla="*/ 541286 h 812606"/>
                <a:gd name="connsiteX126" fmla="*/ 6928286 w 12346891"/>
                <a:gd name="connsiteY126" fmla="*/ 516102 h 812606"/>
                <a:gd name="connsiteX127" fmla="*/ 6922176 w 12346891"/>
                <a:gd name="connsiteY127" fmla="*/ 525614 h 812606"/>
                <a:gd name="connsiteX128" fmla="*/ 6430425 w 12346891"/>
                <a:gd name="connsiteY128" fmla="*/ 812604 h 812606"/>
                <a:gd name="connsiteX129" fmla="*/ 6059997 w 12346891"/>
                <a:gd name="connsiteY129" fmla="*/ 664008 h 812606"/>
                <a:gd name="connsiteX130" fmla="*/ 6011791 w 12346891"/>
                <a:gd name="connsiteY130" fmla="*/ 616669 h 812606"/>
                <a:gd name="connsiteX131" fmla="*/ 6007477 w 12346891"/>
                <a:gd name="connsiteY131" fmla="*/ 625293 h 812606"/>
                <a:gd name="connsiteX132" fmla="*/ 5997942 w 12346891"/>
                <a:gd name="connsiteY132" fmla="*/ 607628 h 812606"/>
                <a:gd name="connsiteX133" fmla="*/ 5558112 w 12346891"/>
                <a:gd name="connsiteY133" fmla="*/ 320302 h 812606"/>
                <a:gd name="connsiteX134" fmla="*/ 5292503 w 12346891"/>
                <a:gd name="connsiteY134" fmla="*/ 411089 h 812606"/>
                <a:gd name="connsiteX135" fmla="*/ 5247298 w 12346891"/>
                <a:gd name="connsiteY135" fmla="*/ 448999 h 812606"/>
                <a:gd name="connsiteX136" fmla="*/ 5241722 w 12346891"/>
                <a:gd name="connsiteY136" fmla="*/ 456075 h 812606"/>
                <a:gd name="connsiteX137" fmla="*/ 5207592 w 12346891"/>
                <a:gd name="connsiteY137" fmla="*/ 488913 h 812606"/>
                <a:gd name="connsiteX138" fmla="*/ 5129797 w 12346891"/>
                <a:gd name="connsiteY138" fmla="*/ 553930 h 812606"/>
                <a:gd name="connsiteX139" fmla="*/ 5088518 w 12346891"/>
                <a:gd name="connsiteY139" fmla="*/ 583208 h 812606"/>
                <a:gd name="connsiteX140" fmla="*/ 4814946 w 12346891"/>
                <a:gd name="connsiteY140" fmla="*/ 660613 h 812606"/>
                <a:gd name="connsiteX141" fmla="*/ 4444519 w 12346891"/>
                <a:gd name="connsiteY141" fmla="*/ 512017 h 812606"/>
                <a:gd name="connsiteX142" fmla="*/ 4396312 w 12346891"/>
                <a:gd name="connsiteY142" fmla="*/ 464678 h 812606"/>
                <a:gd name="connsiteX143" fmla="*/ 4391999 w 12346891"/>
                <a:gd name="connsiteY143" fmla="*/ 473301 h 812606"/>
                <a:gd name="connsiteX144" fmla="*/ 4382463 w 12346891"/>
                <a:gd name="connsiteY144" fmla="*/ 455637 h 812606"/>
                <a:gd name="connsiteX145" fmla="*/ 3942634 w 12346891"/>
                <a:gd name="connsiteY145" fmla="*/ 168311 h 812606"/>
                <a:gd name="connsiteX146" fmla="*/ 3519572 w 12346891"/>
                <a:gd name="connsiteY146" fmla="*/ 428744 h 812606"/>
                <a:gd name="connsiteX147" fmla="*/ 3477786 w 12346891"/>
                <a:gd name="connsiteY147" fmla="*/ 500852 h 812606"/>
                <a:gd name="connsiteX148" fmla="*/ 3467989 w 12346891"/>
                <a:gd name="connsiteY148" fmla="*/ 516104 h 812606"/>
                <a:gd name="connsiteX149" fmla="*/ 3461878 w 12346891"/>
                <a:gd name="connsiteY149" fmla="*/ 525616 h 812606"/>
                <a:gd name="connsiteX150" fmla="*/ 2970127 w 12346891"/>
                <a:gd name="connsiteY150" fmla="*/ 812606 h 812606"/>
                <a:gd name="connsiteX151" fmla="*/ 2599700 w 12346891"/>
                <a:gd name="connsiteY151" fmla="*/ 664010 h 812606"/>
                <a:gd name="connsiteX152" fmla="*/ 2551493 w 12346891"/>
                <a:gd name="connsiteY152" fmla="*/ 616671 h 812606"/>
                <a:gd name="connsiteX153" fmla="*/ 2547180 w 12346891"/>
                <a:gd name="connsiteY153" fmla="*/ 625295 h 812606"/>
                <a:gd name="connsiteX154" fmla="*/ 2537644 w 12346891"/>
                <a:gd name="connsiteY154" fmla="*/ 607630 h 812606"/>
                <a:gd name="connsiteX155" fmla="*/ 2097815 w 12346891"/>
                <a:gd name="connsiteY155" fmla="*/ 320304 h 812606"/>
                <a:gd name="connsiteX156" fmla="*/ 1832205 w 12346891"/>
                <a:gd name="connsiteY156" fmla="*/ 411091 h 812606"/>
                <a:gd name="connsiteX157" fmla="*/ 1722223 w 12346891"/>
                <a:gd name="connsiteY157" fmla="*/ 515954 h 812606"/>
                <a:gd name="connsiteX158" fmla="*/ 1628221 w 12346891"/>
                <a:gd name="connsiteY158" fmla="*/ 583210 h 812606"/>
                <a:gd name="connsiteX159" fmla="*/ 1354648 w 12346891"/>
                <a:gd name="connsiteY159" fmla="*/ 660615 h 812606"/>
                <a:gd name="connsiteX160" fmla="*/ 984221 w 12346891"/>
                <a:gd name="connsiteY160" fmla="*/ 512019 h 812606"/>
                <a:gd name="connsiteX161" fmla="*/ 936015 w 12346891"/>
                <a:gd name="connsiteY161" fmla="*/ 464680 h 812606"/>
                <a:gd name="connsiteX162" fmla="*/ 931701 w 12346891"/>
                <a:gd name="connsiteY162" fmla="*/ 473303 h 812606"/>
                <a:gd name="connsiteX163" fmla="*/ 922165 w 12346891"/>
                <a:gd name="connsiteY163" fmla="*/ 455639 h 812606"/>
                <a:gd name="connsiteX164" fmla="*/ 482336 w 12346891"/>
                <a:gd name="connsiteY164" fmla="*/ 168313 h 812606"/>
                <a:gd name="connsiteX165" fmla="*/ 59274 w 12346891"/>
                <a:gd name="connsiteY165" fmla="*/ 428746 h 812606"/>
                <a:gd name="connsiteX166" fmla="*/ 59022 w 12346891"/>
                <a:gd name="connsiteY166" fmla="*/ 429155 h 812606"/>
                <a:gd name="connsiteX167" fmla="*/ 30744 w 12346891"/>
                <a:gd name="connsiteY167" fmla="*/ 480219 h 812606"/>
                <a:gd name="connsiteX168" fmla="*/ -1 w 12346891"/>
                <a:gd name="connsiteY168" fmla="*/ 541290 h 812606"/>
                <a:gd name="connsiteX169" fmla="*/ 247792 w 12346891"/>
                <a:gd name="connsiteY169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754770 w 12346893"/>
                <a:gd name="connsiteY59" fmla="*/ 323702 h 812606"/>
                <a:gd name="connsiteX60" fmla="*/ 8779851 w 12346893"/>
                <a:gd name="connsiteY60" fmla="*/ 296653 h 812606"/>
                <a:gd name="connsiteX61" fmla="*/ 8869086 w 12346893"/>
                <a:gd name="connsiteY61" fmla="*/ 159809 h 812606"/>
                <a:gd name="connsiteX62" fmla="*/ 8868912 w 12346893"/>
                <a:gd name="connsiteY62" fmla="*/ 177226 h 812606"/>
                <a:gd name="connsiteX63" fmla="*/ 8832573 w 12346893"/>
                <a:gd name="connsiteY63" fmla="*/ 258676 h 812606"/>
                <a:gd name="connsiteX64" fmla="*/ 8873853 w 12346893"/>
                <a:gd name="connsiteY64" fmla="*/ 229399 h 812606"/>
                <a:gd name="connsiteX65" fmla="*/ 9147426 w 12346893"/>
                <a:gd name="connsiteY65" fmla="*/ 151993 h 812606"/>
                <a:gd name="connsiteX66" fmla="*/ 9517853 w 12346893"/>
                <a:gd name="connsiteY66" fmla="*/ 300589 h 812606"/>
                <a:gd name="connsiteX67" fmla="*/ 9566059 w 12346893"/>
                <a:gd name="connsiteY67" fmla="*/ 347928 h 812606"/>
                <a:gd name="connsiteX68" fmla="*/ 9570373 w 12346893"/>
                <a:gd name="connsiteY68" fmla="*/ 339305 h 812606"/>
                <a:gd name="connsiteX69" fmla="*/ 9579908 w 12346893"/>
                <a:gd name="connsiteY69" fmla="*/ 356969 h 812606"/>
                <a:gd name="connsiteX70" fmla="*/ 10019738 w 12346893"/>
                <a:gd name="connsiteY70" fmla="*/ 644295 h 812606"/>
                <a:gd name="connsiteX71" fmla="*/ 10442800 w 12346893"/>
                <a:gd name="connsiteY71" fmla="*/ 383862 h 812606"/>
                <a:gd name="connsiteX72" fmla="*/ 10443052 w 12346893"/>
                <a:gd name="connsiteY72" fmla="*/ 383453 h 812606"/>
                <a:gd name="connsiteX73" fmla="*/ 10444544 w 12346893"/>
                <a:gd name="connsiteY73" fmla="*/ 380359 h 812606"/>
                <a:gd name="connsiteX74" fmla="*/ 10471330 w 12346893"/>
                <a:gd name="connsiteY74" fmla="*/ 332389 h 812606"/>
                <a:gd name="connsiteX75" fmla="*/ 10484585 w 12346893"/>
                <a:gd name="connsiteY75" fmla="*/ 311754 h 812606"/>
                <a:gd name="connsiteX76" fmla="*/ 10502074 w 12346893"/>
                <a:gd name="connsiteY76" fmla="*/ 271318 h 812606"/>
                <a:gd name="connsiteX77" fmla="*/ 10494383 w 12346893"/>
                <a:gd name="connsiteY77" fmla="*/ 296502 h 812606"/>
                <a:gd name="connsiteX78" fmla="*/ 10500493 w 12346893"/>
                <a:gd name="connsiteY78" fmla="*/ 286990 h 812606"/>
                <a:gd name="connsiteX79" fmla="*/ 10992245 w 12346893"/>
                <a:gd name="connsiteY79" fmla="*/ 0 h 812606"/>
                <a:gd name="connsiteX80" fmla="*/ 11362672 w 12346893"/>
                <a:gd name="connsiteY80" fmla="*/ 148596 h 812606"/>
                <a:gd name="connsiteX81" fmla="*/ 11410878 w 12346893"/>
                <a:gd name="connsiteY81" fmla="*/ 195935 h 812606"/>
                <a:gd name="connsiteX82" fmla="*/ 11415192 w 12346893"/>
                <a:gd name="connsiteY82" fmla="*/ 187311 h 812606"/>
                <a:gd name="connsiteX83" fmla="*/ 11424728 w 12346893"/>
                <a:gd name="connsiteY83" fmla="*/ 204976 h 812606"/>
                <a:gd name="connsiteX84" fmla="*/ 11864557 w 12346893"/>
                <a:gd name="connsiteY84" fmla="*/ 492302 h 812606"/>
                <a:gd name="connsiteX85" fmla="*/ 12329384 w 12346893"/>
                <a:gd name="connsiteY85" fmla="*/ 159808 h 812606"/>
                <a:gd name="connsiteX86" fmla="*/ 12346893 w 12346893"/>
                <a:gd name="connsiteY86" fmla="*/ 119324 h 812606"/>
                <a:gd name="connsiteX87" fmla="*/ 12329210 w 12346893"/>
                <a:gd name="connsiteY87" fmla="*/ 177225 h 812606"/>
                <a:gd name="connsiteX88" fmla="*/ 11735544 w 12346893"/>
                <a:gd name="connsiteY88" fmla="*/ 660610 h 812606"/>
                <a:gd name="connsiteX89" fmla="*/ 11365117 w 12346893"/>
                <a:gd name="connsiteY89" fmla="*/ 512014 h 812606"/>
                <a:gd name="connsiteX90" fmla="*/ 11316911 w 12346893"/>
                <a:gd name="connsiteY90" fmla="*/ 464675 h 812606"/>
                <a:gd name="connsiteX91" fmla="*/ 11312596 w 12346893"/>
                <a:gd name="connsiteY91" fmla="*/ 473298 h 812606"/>
                <a:gd name="connsiteX92" fmla="*/ 11303061 w 12346893"/>
                <a:gd name="connsiteY92" fmla="*/ 455634 h 812606"/>
                <a:gd name="connsiteX93" fmla="*/ 10863232 w 12346893"/>
                <a:gd name="connsiteY93" fmla="*/ 168308 h 812606"/>
                <a:gd name="connsiteX94" fmla="*/ 10440170 w 12346893"/>
                <a:gd name="connsiteY94" fmla="*/ 428741 h 812606"/>
                <a:gd name="connsiteX95" fmla="*/ 10439918 w 12346893"/>
                <a:gd name="connsiteY95" fmla="*/ 429150 h 812606"/>
                <a:gd name="connsiteX96" fmla="*/ 10438426 w 12346893"/>
                <a:gd name="connsiteY96" fmla="*/ 432244 h 812606"/>
                <a:gd name="connsiteX97" fmla="*/ 10411639 w 12346893"/>
                <a:gd name="connsiteY97" fmla="*/ 480214 h 812606"/>
                <a:gd name="connsiteX98" fmla="*/ 10398385 w 12346893"/>
                <a:gd name="connsiteY98" fmla="*/ 500849 h 812606"/>
                <a:gd name="connsiteX99" fmla="*/ 10380895 w 12346893"/>
                <a:gd name="connsiteY99" fmla="*/ 541285 h 812606"/>
                <a:gd name="connsiteX100" fmla="*/ 10388586 w 12346893"/>
                <a:gd name="connsiteY100" fmla="*/ 516101 h 812606"/>
                <a:gd name="connsiteX101" fmla="*/ 10382477 w 12346893"/>
                <a:gd name="connsiteY101" fmla="*/ 525613 h 812606"/>
                <a:gd name="connsiteX102" fmla="*/ 9890724 w 12346893"/>
                <a:gd name="connsiteY102" fmla="*/ 812603 h 812606"/>
                <a:gd name="connsiteX103" fmla="*/ 9520297 w 12346893"/>
                <a:gd name="connsiteY103" fmla="*/ 664007 h 812606"/>
                <a:gd name="connsiteX104" fmla="*/ 9472091 w 12346893"/>
                <a:gd name="connsiteY104" fmla="*/ 616668 h 812606"/>
                <a:gd name="connsiteX105" fmla="*/ 9467777 w 12346893"/>
                <a:gd name="connsiteY105" fmla="*/ 625292 h 812606"/>
                <a:gd name="connsiteX106" fmla="*/ 9458242 w 12346893"/>
                <a:gd name="connsiteY106" fmla="*/ 607627 h 812606"/>
                <a:gd name="connsiteX107" fmla="*/ 9018413 w 12346893"/>
                <a:gd name="connsiteY107" fmla="*/ 320302 h 812606"/>
                <a:gd name="connsiteX108" fmla="*/ 8752802 w 12346893"/>
                <a:gd name="connsiteY108" fmla="*/ 411089 h 812606"/>
                <a:gd name="connsiteX109" fmla="*/ 8707595 w 12346893"/>
                <a:gd name="connsiteY109" fmla="*/ 449000 h 812606"/>
                <a:gd name="connsiteX110" fmla="*/ 8702022 w 12346893"/>
                <a:gd name="connsiteY110" fmla="*/ 456073 h 812606"/>
                <a:gd name="connsiteX111" fmla="*/ 8667901 w 12346893"/>
                <a:gd name="connsiteY111" fmla="*/ 488902 h 812606"/>
                <a:gd name="connsiteX112" fmla="*/ 8642820 w 12346893"/>
                <a:gd name="connsiteY112" fmla="*/ 515951 h 812606"/>
                <a:gd name="connsiteX113" fmla="*/ 8590098 w 12346893"/>
                <a:gd name="connsiteY113" fmla="*/ 553928 h 812606"/>
                <a:gd name="connsiteX114" fmla="*/ 8548818 w 12346893"/>
                <a:gd name="connsiteY114" fmla="*/ 583206 h 812606"/>
                <a:gd name="connsiteX115" fmla="*/ 8275246 w 12346893"/>
                <a:gd name="connsiteY115" fmla="*/ 660611 h 812606"/>
                <a:gd name="connsiteX116" fmla="*/ 7904819 w 12346893"/>
                <a:gd name="connsiteY116" fmla="*/ 512015 h 812606"/>
                <a:gd name="connsiteX117" fmla="*/ 7856612 w 12346893"/>
                <a:gd name="connsiteY117" fmla="*/ 464676 h 812606"/>
                <a:gd name="connsiteX118" fmla="*/ 7852299 w 12346893"/>
                <a:gd name="connsiteY118" fmla="*/ 473299 h 812606"/>
                <a:gd name="connsiteX119" fmla="*/ 7842763 w 12346893"/>
                <a:gd name="connsiteY119" fmla="*/ 455635 h 812606"/>
                <a:gd name="connsiteX120" fmla="*/ 7402933 w 12346893"/>
                <a:gd name="connsiteY120" fmla="*/ 168309 h 812606"/>
                <a:gd name="connsiteX121" fmla="*/ 6979871 w 12346893"/>
                <a:gd name="connsiteY121" fmla="*/ 428742 h 812606"/>
                <a:gd name="connsiteX122" fmla="*/ 6979620 w 12346893"/>
                <a:gd name="connsiteY122" fmla="*/ 429151 h 812606"/>
                <a:gd name="connsiteX123" fmla="*/ 6978128 w 12346893"/>
                <a:gd name="connsiteY123" fmla="*/ 432245 h 812606"/>
                <a:gd name="connsiteX124" fmla="*/ 6920597 w 12346893"/>
                <a:gd name="connsiteY124" fmla="*/ 541286 h 812606"/>
                <a:gd name="connsiteX125" fmla="*/ 6928288 w 12346893"/>
                <a:gd name="connsiteY125" fmla="*/ 516102 h 812606"/>
                <a:gd name="connsiteX126" fmla="*/ 6922178 w 12346893"/>
                <a:gd name="connsiteY126" fmla="*/ 525614 h 812606"/>
                <a:gd name="connsiteX127" fmla="*/ 6430427 w 12346893"/>
                <a:gd name="connsiteY127" fmla="*/ 812604 h 812606"/>
                <a:gd name="connsiteX128" fmla="*/ 6059999 w 12346893"/>
                <a:gd name="connsiteY128" fmla="*/ 664008 h 812606"/>
                <a:gd name="connsiteX129" fmla="*/ 6011793 w 12346893"/>
                <a:gd name="connsiteY129" fmla="*/ 616669 h 812606"/>
                <a:gd name="connsiteX130" fmla="*/ 6007479 w 12346893"/>
                <a:gd name="connsiteY130" fmla="*/ 625293 h 812606"/>
                <a:gd name="connsiteX131" fmla="*/ 5997944 w 12346893"/>
                <a:gd name="connsiteY131" fmla="*/ 607628 h 812606"/>
                <a:gd name="connsiteX132" fmla="*/ 5558114 w 12346893"/>
                <a:gd name="connsiteY132" fmla="*/ 320302 h 812606"/>
                <a:gd name="connsiteX133" fmla="*/ 5292505 w 12346893"/>
                <a:gd name="connsiteY133" fmla="*/ 411089 h 812606"/>
                <a:gd name="connsiteX134" fmla="*/ 5247300 w 12346893"/>
                <a:gd name="connsiteY134" fmla="*/ 448999 h 812606"/>
                <a:gd name="connsiteX135" fmla="*/ 5241724 w 12346893"/>
                <a:gd name="connsiteY135" fmla="*/ 456075 h 812606"/>
                <a:gd name="connsiteX136" fmla="*/ 5207594 w 12346893"/>
                <a:gd name="connsiteY136" fmla="*/ 488913 h 812606"/>
                <a:gd name="connsiteX137" fmla="*/ 5129799 w 12346893"/>
                <a:gd name="connsiteY137" fmla="*/ 553930 h 812606"/>
                <a:gd name="connsiteX138" fmla="*/ 5088520 w 12346893"/>
                <a:gd name="connsiteY138" fmla="*/ 583208 h 812606"/>
                <a:gd name="connsiteX139" fmla="*/ 4814948 w 12346893"/>
                <a:gd name="connsiteY139" fmla="*/ 660613 h 812606"/>
                <a:gd name="connsiteX140" fmla="*/ 4444521 w 12346893"/>
                <a:gd name="connsiteY140" fmla="*/ 512017 h 812606"/>
                <a:gd name="connsiteX141" fmla="*/ 4396314 w 12346893"/>
                <a:gd name="connsiteY141" fmla="*/ 464678 h 812606"/>
                <a:gd name="connsiteX142" fmla="*/ 4392001 w 12346893"/>
                <a:gd name="connsiteY142" fmla="*/ 473301 h 812606"/>
                <a:gd name="connsiteX143" fmla="*/ 4382465 w 12346893"/>
                <a:gd name="connsiteY143" fmla="*/ 455637 h 812606"/>
                <a:gd name="connsiteX144" fmla="*/ 3942636 w 12346893"/>
                <a:gd name="connsiteY144" fmla="*/ 168311 h 812606"/>
                <a:gd name="connsiteX145" fmla="*/ 3519574 w 12346893"/>
                <a:gd name="connsiteY145" fmla="*/ 428744 h 812606"/>
                <a:gd name="connsiteX146" fmla="*/ 3477788 w 12346893"/>
                <a:gd name="connsiteY146" fmla="*/ 500852 h 812606"/>
                <a:gd name="connsiteX147" fmla="*/ 3467991 w 12346893"/>
                <a:gd name="connsiteY147" fmla="*/ 516104 h 812606"/>
                <a:gd name="connsiteX148" fmla="*/ 3461880 w 12346893"/>
                <a:gd name="connsiteY148" fmla="*/ 525616 h 812606"/>
                <a:gd name="connsiteX149" fmla="*/ 2970129 w 12346893"/>
                <a:gd name="connsiteY149" fmla="*/ 812606 h 812606"/>
                <a:gd name="connsiteX150" fmla="*/ 2599702 w 12346893"/>
                <a:gd name="connsiteY150" fmla="*/ 664010 h 812606"/>
                <a:gd name="connsiteX151" fmla="*/ 2551495 w 12346893"/>
                <a:gd name="connsiteY151" fmla="*/ 616671 h 812606"/>
                <a:gd name="connsiteX152" fmla="*/ 2547182 w 12346893"/>
                <a:gd name="connsiteY152" fmla="*/ 625295 h 812606"/>
                <a:gd name="connsiteX153" fmla="*/ 2537646 w 12346893"/>
                <a:gd name="connsiteY153" fmla="*/ 607630 h 812606"/>
                <a:gd name="connsiteX154" fmla="*/ 2097817 w 12346893"/>
                <a:gd name="connsiteY154" fmla="*/ 320304 h 812606"/>
                <a:gd name="connsiteX155" fmla="*/ 1832207 w 12346893"/>
                <a:gd name="connsiteY155" fmla="*/ 411091 h 812606"/>
                <a:gd name="connsiteX156" fmla="*/ 1722225 w 12346893"/>
                <a:gd name="connsiteY156" fmla="*/ 515954 h 812606"/>
                <a:gd name="connsiteX157" fmla="*/ 1628223 w 12346893"/>
                <a:gd name="connsiteY157" fmla="*/ 583210 h 812606"/>
                <a:gd name="connsiteX158" fmla="*/ 1354650 w 12346893"/>
                <a:gd name="connsiteY158" fmla="*/ 660615 h 812606"/>
                <a:gd name="connsiteX159" fmla="*/ 984223 w 12346893"/>
                <a:gd name="connsiteY159" fmla="*/ 512019 h 812606"/>
                <a:gd name="connsiteX160" fmla="*/ 936017 w 12346893"/>
                <a:gd name="connsiteY160" fmla="*/ 464680 h 812606"/>
                <a:gd name="connsiteX161" fmla="*/ 931703 w 12346893"/>
                <a:gd name="connsiteY161" fmla="*/ 473303 h 812606"/>
                <a:gd name="connsiteX162" fmla="*/ 922167 w 12346893"/>
                <a:gd name="connsiteY162" fmla="*/ 455639 h 812606"/>
                <a:gd name="connsiteX163" fmla="*/ 482338 w 12346893"/>
                <a:gd name="connsiteY163" fmla="*/ 168313 h 812606"/>
                <a:gd name="connsiteX164" fmla="*/ 59276 w 12346893"/>
                <a:gd name="connsiteY164" fmla="*/ 428746 h 812606"/>
                <a:gd name="connsiteX165" fmla="*/ 59024 w 12346893"/>
                <a:gd name="connsiteY165" fmla="*/ 429155 h 812606"/>
                <a:gd name="connsiteX166" fmla="*/ 30746 w 12346893"/>
                <a:gd name="connsiteY166" fmla="*/ 480219 h 812606"/>
                <a:gd name="connsiteX167" fmla="*/ 1 w 12346893"/>
                <a:gd name="connsiteY167" fmla="*/ 541290 h 812606"/>
                <a:gd name="connsiteX168" fmla="*/ 247794 w 12346893"/>
                <a:gd name="connsiteY168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754768 w 12346891"/>
                <a:gd name="connsiteY59" fmla="*/ 323702 h 812606"/>
                <a:gd name="connsiteX60" fmla="*/ 8779849 w 12346891"/>
                <a:gd name="connsiteY60" fmla="*/ 296653 h 812606"/>
                <a:gd name="connsiteX61" fmla="*/ 8869084 w 12346891"/>
                <a:gd name="connsiteY61" fmla="*/ 159809 h 812606"/>
                <a:gd name="connsiteX62" fmla="*/ 8832571 w 12346891"/>
                <a:gd name="connsiteY62" fmla="*/ 258676 h 812606"/>
                <a:gd name="connsiteX63" fmla="*/ 8873851 w 12346891"/>
                <a:gd name="connsiteY63" fmla="*/ 229399 h 812606"/>
                <a:gd name="connsiteX64" fmla="*/ 9147424 w 12346891"/>
                <a:gd name="connsiteY64" fmla="*/ 151993 h 812606"/>
                <a:gd name="connsiteX65" fmla="*/ 9517851 w 12346891"/>
                <a:gd name="connsiteY65" fmla="*/ 300589 h 812606"/>
                <a:gd name="connsiteX66" fmla="*/ 9566057 w 12346891"/>
                <a:gd name="connsiteY66" fmla="*/ 347928 h 812606"/>
                <a:gd name="connsiteX67" fmla="*/ 9570371 w 12346891"/>
                <a:gd name="connsiteY67" fmla="*/ 339305 h 812606"/>
                <a:gd name="connsiteX68" fmla="*/ 9579906 w 12346891"/>
                <a:gd name="connsiteY68" fmla="*/ 356969 h 812606"/>
                <a:gd name="connsiteX69" fmla="*/ 10019736 w 12346891"/>
                <a:gd name="connsiteY69" fmla="*/ 644295 h 812606"/>
                <a:gd name="connsiteX70" fmla="*/ 10442798 w 12346891"/>
                <a:gd name="connsiteY70" fmla="*/ 383862 h 812606"/>
                <a:gd name="connsiteX71" fmla="*/ 10443050 w 12346891"/>
                <a:gd name="connsiteY71" fmla="*/ 383453 h 812606"/>
                <a:gd name="connsiteX72" fmla="*/ 10444542 w 12346891"/>
                <a:gd name="connsiteY72" fmla="*/ 380359 h 812606"/>
                <a:gd name="connsiteX73" fmla="*/ 10471328 w 12346891"/>
                <a:gd name="connsiteY73" fmla="*/ 332389 h 812606"/>
                <a:gd name="connsiteX74" fmla="*/ 10484583 w 12346891"/>
                <a:gd name="connsiteY74" fmla="*/ 311754 h 812606"/>
                <a:gd name="connsiteX75" fmla="*/ 10502072 w 12346891"/>
                <a:gd name="connsiteY75" fmla="*/ 271318 h 812606"/>
                <a:gd name="connsiteX76" fmla="*/ 10494381 w 12346891"/>
                <a:gd name="connsiteY76" fmla="*/ 296502 h 812606"/>
                <a:gd name="connsiteX77" fmla="*/ 10500491 w 12346891"/>
                <a:gd name="connsiteY77" fmla="*/ 286990 h 812606"/>
                <a:gd name="connsiteX78" fmla="*/ 10992243 w 12346891"/>
                <a:gd name="connsiteY78" fmla="*/ 0 h 812606"/>
                <a:gd name="connsiteX79" fmla="*/ 11362670 w 12346891"/>
                <a:gd name="connsiteY79" fmla="*/ 148596 h 812606"/>
                <a:gd name="connsiteX80" fmla="*/ 11410876 w 12346891"/>
                <a:gd name="connsiteY80" fmla="*/ 195935 h 812606"/>
                <a:gd name="connsiteX81" fmla="*/ 11415190 w 12346891"/>
                <a:gd name="connsiteY81" fmla="*/ 187311 h 812606"/>
                <a:gd name="connsiteX82" fmla="*/ 11424726 w 12346891"/>
                <a:gd name="connsiteY82" fmla="*/ 204976 h 812606"/>
                <a:gd name="connsiteX83" fmla="*/ 11864555 w 12346891"/>
                <a:gd name="connsiteY83" fmla="*/ 492302 h 812606"/>
                <a:gd name="connsiteX84" fmla="*/ 12329382 w 12346891"/>
                <a:gd name="connsiteY84" fmla="*/ 159808 h 812606"/>
                <a:gd name="connsiteX85" fmla="*/ 12346891 w 12346891"/>
                <a:gd name="connsiteY85" fmla="*/ 119324 h 812606"/>
                <a:gd name="connsiteX86" fmla="*/ 12329208 w 12346891"/>
                <a:gd name="connsiteY86" fmla="*/ 177225 h 812606"/>
                <a:gd name="connsiteX87" fmla="*/ 11735542 w 12346891"/>
                <a:gd name="connsiteY87" fmla="*/ 660610 h 812606"/>
                <a:gd name="connsiteX88" fmla="*/ 11365115 w 12346891"/>
                <a:gd name="connsiteY88" fmla="*/ 512014 h 812606"/>
                <a:gd name="connsiteX89" fmla="*/ 11316909 w 12346891"/>
                <a:gd name="connsiteY89" fmla="*/ 464675 h 812606"/>
                <a:gd name="connsiteX90" fmla="*/ 11312594 w 12346891"/>
                <a:gd name="connsiteY90" fmla="*/ 473298 h 812606"/>
                <a:gd name="connsiteX91" fmla="*/ 11303059 w 12346891"/>
                <a:gd name="connsiteY91" fmla="*/ 455634 h 812606"/>
                <a:gd name="connsiteX92" fmla="*/ 10863230 w 12346891"/>
                <a:gd name="connsiteY92" fmla="*/ 168308 h 812606"/>
                <a:gd name="connsiteX93" fmla="*/ 10440168 w 12346891"/>
                <a:gd name="connsiteY93" fmla="*/ 428741 h 812606"/>
                <a:gd name="connsiteX94" fmla="*/ 10439916 w 12346891"/>
                <a:gd name="connsiteY94" fmla="*/ 429150 h 812606"/>
                <a:gd name="connsiteX95" fmla="*/ 10438424 w 12346891"/>
                <a:gd name="connsiteY95" fmla="*/ 432244 h 812606"/>
                <a:gd name="connsiteX96" fmla="*/ 10411637 w 12346891"/>
                <a:gd name="connsiteY96" fmla="*/ 480214 h 812606"/>
                <a:gd name="connsiteX97" fmla="*/ 10398383 w 12346891"/>
                <a:gd name="connsiteY97" fmla="*/ 500849 h 812606"/>
                <a:gd name="connsiteX98" fmla="*/ 10380893 w 12346891"/>
                <a:gd name="connsiteY98" fmla="*/ 541285 h 812606"/>
                <a:gd name="connsiteX99" fmla="*/ 10388584 w 12346891"/>
                <a:gd name="connsiteY99" fmla="*/ 516101 h 812606"/>
                <a:gd name="connsiteX100" fmla="*/ 10382475 w 12346891"/>
                <a:gd name="connsiteY100" fmla="*/ 525613 h 812606"/>
                <a:gd name="connsiteX101" fmla="*/ 9890722 w 12346891"/>
                <a:gd name="connsiteY101" fmla="*/ 812603 h 812606"/>
                <a:gd name="connsiteX102" fmla="*/ 9520295 w 12346891"/>
                <a:gd name="connsiteY102" fmla="*/ 664007 h 812606"/>
                <a:gd name="connsiteX103" fmla="*/ 9472089 w 12346891"/>
                <a:gd name="connsiteY103" fmla="*/ 616668 h 812606"/>
                <a:gd name="connsiteX104" fmla="*/ 9467775 w 12346891"/>
                <a:gd name="connsiteY104" fmla="*/ 625292 h 812606"/>
                <a:gd name="connsiteX105" fmla="*/ 9458240 w 12346891"/>
                <a:gd name="connsiteY105" fmla="*/ 607627 h 812606"/>
                <a:gd name="connsiteX106" fmla="*/ 9018411 w 12346891"/>
                <a:gd name="connsiteY106" fmla="*/ 320302 h 812606"/>
                <a:gd name="connsiteX107" fmla="*/ 8752800 w 12346891"/>
                <a:gd name="connsiteY107" fmla="*/ 411089 h 812606"/>
                <a:gd name="connsiteX108" fmla="*/ 8707593 w 12346891"/>
                <a:gd name="connsiteY108" fmla="*/ 449000 h 812606"/>
                <a:gd name="connsiteX109" fmla="*/ 8702020 w 12346891"/>
                <a:gd name="connsiteY109" fmla="*/ 456073 h 812606"/>
                <a:gd name="connsiteX110" fmla="*/ 8667899 w 12346891"/>
                <a:gd name="connsiteY110" fmla="*/ 488902 h 812606"/>
                <a:gd name="connsiteX111" fmla="*/ 8642818 w 12346891"/>
                <a:gd name="connsiteY111" fmla="*/ 515951 h 812606"/>
                <a:gd name="connsiteX112" fmla="*/ 8590096 w 12346891"/>
                <a:gd name="connsiteY112" fmla="*/ 553928 h 812606"/>
                <a:gd name="connsiteX113" fmla="*/ 8548816 w 12346891"/>
                <a:gd name="connsiteY113" fmla="*/ 583206 h 812606"/>
                <a:gd name="connsiteX114" fmla="*/ 8275244 w 12346891"/>
                <a:gd name="connsiteY114" fmla="*/ 660611 h 812606"/>
                <a:gd name="connsiteX115" fmla="*/ 7904817 w 12346891"/>
                <a:gd name="connsiteY115" fmla="*/ 512015 h 812606"/>
                <a:gd name="connsiteX116" fmla="*/ 7856610 w 12346891"/>
                <a:gd name="connsiteY116" fmla="*/ 464676 h 812606"/>
                <a:gd name="connsiteX117" fmla="*/ 7852297 w 12346891"/>
                <a:gd name="connsiteY117" fmla="*/ 473299 h 812606"/>
                <a:gd name="connsiteX118" fmla="*/ 7842761 w 12346891"/>
                <a:gd name="connsiteY118" fmla="*/ 455635 h 812606"/>
                <a:gd name="connsiteX119" fmla="*/ 7402931 w 12346891"/>
                <a:gd name="connsiteY119" fmla="*/ 168309 h 812606"/>
                <a:gd name="connsiteX120" fmla="*/ 6979869 w 12346891"/>
                <a:gd name="connsiteY120" fmla="*/ 428742 h 812606"/>
                <a:gd name="connsiteX121" fmla="*/ 6979618 w 12346891"/>
                <a:gd name="connsiteY121" fmla="*/ 429151 h 812606"/>
                <a:gd name="connsiteX122" fmla="*/ 6978126 w 12346891"/>
                <a:gd name="connsiteY122" fmla="*/ 432245 h 812606"/>
                <a:gd name="connsiteX123" fmla="*/ 6920595 w 12346891"/>
                <a:gd name="connsiteY123" fmla="*/ 541286 h 812606"/>
                <a:gd name="connsiteX124" fmla="*/ 6928286 w 12346891"/>
                <a:gd name="connsiteY124" fmla="*/ 516102 h 812606"/>
                <a:gd name="connsiteX125" fmla="*/ 6922176 w 12346891"/>
                <a:gd name="connsiteY125" fmla="*/ 525614 h 812606"/>
                <a:gd name="connsiteX126" fmla="*/ 6430425 w 12346891"/>
                <a:gd name="connsiteY126" fmla="*/ 812604 h 812606"/>
                <a:gd name="connsiteX127" fmla="*/ 6059997 w 12346891"/>
                <a:gd name="connsiteY127" fmla="*/ 664008 h 812606"/>
                <a:gd name="connsiteX128" fmla="*/ 6011791 w 12346891"/>
                <a:gd name="connsiteY128" fmla="*/ 616669 h 812606"/>
                <a:gd name="connsiteX129" fmla="*/ 6007477 w 12346891"/>
                <a:gd name="connsiteY129" fmla="*/ 625293 h 812606"/>
                <a:gd name="connsiteX130" fmla="*/ 5997942 w 12346891"/>
                <a:gd name="connsiteY130" fmla="*/ 607628 h 812606"/>
                <a:gd name="connsiteX131" fmla="*/ 5558112 w 12346891"/>
                <a:gd name="connsiteY131" fmla="*/ 320302 h 812606"/>
                <a:gd name="connsiteX132" fmla="*/ 5292503 w 12346891"/>
                <a:gd name="connsiteY132" fmla="*/ 411089 h 812606"/>
                <a:gd name="connsiteX133" fmla="*/ 5247298 w 12346891"/>
                <a:gd name="connsiteY133" fmla="*/ 448999 h 812606"/>
                <a:gd name="connsiteX134" fmla="*/ 5241722 w 12346891"/>
                <a:gd name="connsiteY134" fmla="*/ 456075 h 812606"/>
                <a:gd name="connsiteX135" fmla="*/ 5207592 w 12346891"/>
                <a:gd name="connsiteY135" fmla="*/ 488913 h 812606"/>
                <a:gd name="connsiteX136" fmla="*/ 5129797 w 12346891"/>
                <a:gd name="connsiteY136" fmla="*/ 553930 h 812606"/>
                <a:gd name="connsiteX137" fmla="*/ 5088518 w 12346891"/>
                <a:gd name="connsiteY137" fmla="*/ 583208 h 812606"/>
                <a:gd name="connsiteX138" fmla="*/ 4814946 w 12346891"/>
                <a:gd name="connsiteY138" fmla="*/ 660613 h 812606"/>
                <a:gd name="connsiteX139" fmla="*/ 4444519 w 12346891"/>
                <a:gd name="connsiteY139" fmla="*/ 512017 h 812606"/>
                <a:gd name="connsiteX140" fmla="*/ 4396312 w 12346891"/>
                <a:gd name="connsiteY140" fmla="*/ 464678 h 812606"/>
                <a:gd name="connsiteX141" fmla="*/ 4391999 w 12346891"/>
                <a:gd name="connsiteY141" fmla="*/ 473301 h 812606"/>
                <a:gd name="connsiteX142" fmla="*/ 4382463 w 12346891"/>
                <a:gd name="connsiteY142" fmla="*/ 455637 h 812606"/>
                <a:gd name="connsiteX143" fmla="*/ 3942634 w 12346891"/>
                <a:gd name="connsiteY143" fmla="*/ 168311 h 812606"/>
                <a:gd name="connsiteX144" fmla="*/ 3519572 w 12346891"/>
                <a:gd name="connsiteY144" fmla="*/ 428744 h 812606"/>
                <a:gd name="connsiteX145" fmla="*/ 3477786 w 12346891"/>
                <a:gd name="connsiteY145" fmla="*/ 500852 h 812606"/>
                <a:gd name="connsiteX146" fmla="*/ 3467989 w 12346891"/>
                <a:gd name="connsiteY146" fmla="*/ 516104 h 812606"/>
                <a:gd name="connsiteX147" fmla="*/ 3461878 w 12346891"/>
                <a:gd name="connsiteY147" fmla="*/ 525616 h 812606"/>
                <a:gd name="connsiteX148" fmla="*/ 2970127 w 12346891"/>
                <a:gd name="connsiteY148" fmla="*/ 812606 h 812606"/>
                <a:gd name="connsiteX149" fmla="*/ 2599700 w 12346891"/>
                <a:gd name="connsiteY149" fmla="*/ 664010 h 812606"/>
                <a:gd name="connsiteX150" fmla="*/ 2551493 w 12346891"/>
                <a:gd name="connsiteY150" fmla="*/ 616671 h 812606"/>
                <a:gd name="connsiteX151" fmla="*/ 2547180 w 12346891"/>
                <a:gd name="connsiteY151" fmla="*/ 625295 h 812606"/>
                <a:gd name="connsiteX152" fmla="*/ 2537644 w 12346891"/>
                <a:gd name="connsiteY152" fmla="*/ 607630 h 812606"/>
                <a:gd name="connsiteX153" fmla="*/ 2097815 w 12346891"/>
                <a:gd name="connsiteY153" fmla="*/ 320304 h 812606"/>
                <a:gd name="connsiteX154" fmla="*/ 1832205 w 12346891"/>
                <a:gd name="connsiteY154" fmla="*/ 411091 h 812606"/>
                <a:gd name="connsiteX155" fmla="*/ 1722223 w 12346891"/>
                <a:gd name="connsiteY155" fmla="*/ 515954 h 812606"/>
                <a:gd name="connsiteX156" fmla="*/ 1628221 w 12346891"/>
                <a:gd name="connsiteY156" fmla="*/ 583210 h 812606"/>
                <a:gd name="connsiteX157" fmla="*/ 1354648 w 12346891"/>
                <a:gd name="connsiteY157" fmla="*/ 660615 h 812606"/>
                <a:gd name="connsiteX158" fmla="*/ 984221 w 12346891"/>
                <a:gd name="connsiteY158" fmla="*/ 512019 h 812606"/>
                <a:gd name="connsiteX159" fmla="*/ 936015 w 12346891"/>
                <a:gd name="connsiteY159" fmla="*/ 464680 h 812606"/>
                <a:gd name="connsiteX160" fmla="*/ 931701 w 12346891"/>
                <a:gd name="connsiteY160" fmla="*/ 473303 h 812606"/>
                <a:gd name="connsiteX161" fmla="*/ 922165 w 12346891"/>
                <a:gd name="connsiteY161" fmla="*/ 455639 h 812606"/>
                <a:gd name="connsiteX162" fmla="*/ 482336 w 12346891"/>
                <a:gd name="connsiteY162" fmla="*/ 168313 h 812606"/>
                <a:gd name="connsiteX163" fmla="*/ 59274 w 12346891"/>
                <a:gd name="connsiteY163" fmla="*/ 428746 h 812606"/>
                <a:gd name="connsiteX164" fmla="*/ 59022 w 12346891"/>
                <a:gd name="connsiteY164" fmla="*/ 429155 h 812606"/>
                <a:gd name="connsiteX165" fmla="*/ 30744 w 12346891"/>
                <a:gd name="connsiteY165" fmla="*/ 480219 h 812606"/>
                <a:gd name="connsiteX166" fmla="*/ -1 w 12346891"/>
                <a:gd name="connsiteY166" fmla="*/ 541290 h 812606"/>
                <a:gd name="connsiteX167" fmla="*/ 247792 w 12346891"/>
                <a:gd name="connsiteY167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754770 w 12346893"/>
                <a:gd name="connsiteY59" fmla="*/ 323702 h 812606"/>
                <a:gd name="connsiteX60" fmla="*/ 8779851 w 12346893"/>
                <a:gd name="connsiteY60" fmla="*/ 296653 h 812606"/>
                <a:gd name="connsiteX61" fmla="*/ 8832573 w 12346893"/>
                <a:gd name="connsiteY61" fmla="*/ 258676 h 812606"/>
                <a:gd name="connsiteX62" fmla="*/ 8873853 w 12346893"/>
                <a:gd name="connsiteY62" fmla="*/ 229399 h 812606"/>
                <a:gd name="connsiteX63" fmla="*/ 9147426 w 12346893"/>
                <a:gd name="connsiteY63" fmla="*/ 151993 h 812606"/>
                <a:gd name="connsiteX64" fmla="*/ 9517853 w 12346893"/>
                <a:gd name="connsiteY64" fmla="*/ 300589 h 812606"/>
                <a:gd name="connsiteX65" fmla="*/ 9566059 w 12346893"/>
                <a:gd name="connsiteY65" fmla="*/ 347928 h 812606"/>
                <a:gd name="connsiteX66" fmla="*/ 9570373 w 12346893"/>
                <a:gd name="connsiteY66" fmla="*/ 339305 h 812606"/>
                <a:gd name="connsiteX67" fmla="*/ 9579908 w 12346893"/>
                <a:gd name="connsiteY67" fmla="*/ 356969 h 812606"/>
                <a:gd name="connsiteX68" fmla="*/ 10019738 w 12346893"/>
                <a:gd name="connsiteY68" fmla="*/ 644295 h 812606"/>
                <a:gd name="connsiteX69" fmla="*/ 10442800 w 12346893"/>
                <a:gd name="connsiteY69" fmla="*/ 383862 h 812606"/>
                <a:gd name="connsiteX70" fmla="*/ 10443052 w 12346893"/>
                <a:gd name="connsiteY70" fmla="*/ 383453 h 812606"/>
                <a:gd name="connsiteX71" fmla="*/ 10444544 w 12346893"/>
                <a:gd name="connsiteY71" fmla="*/ 380359 h 812606"/>
                <a:gd name="connsiteX72" fmla="*/ 10471330 w 12346893"/>
                <a:gd name="connsiteY72" fmla="*/ 332389 h 812606"/>
                <a:gd name="connsiteX73" fmla="*/ 10484585 w 12346893"/>
                <a:gd name="connsiteY73" fmla="*/ 311754 h 812606"/>
                <a:gd name="connsiteX74" fmla="*/ 10502074 w 12346893"/>
                <a:gd name="connsiteY74" fmla="*/ 271318 h 812606"/>
                <a:gd name="connsiteX75" fmla="*/ 10494383 w 12346893"/>
                <a:gd name="connsiteY75" fmla="*/ 296502 h 812606"/>
                <a:gd name="connsiteX76" fmla="*/ 10500493 w 12346893"/>
                <a:gd name="connsiteY76" fmla="*/ 286990 h 812606"/>
                <a:gd name="connsiteX77" fmla="*/ 10992245 w 12346893"/>
                <a:gd name="connsiteY77" fmla="*/ 0 h 812606"/>
                <a:gd name="connsiteX78" fmla="*/ 11362672 w 12346893"/>
                <a:gd name="connsiteY78" fmla="*/ 148596 h 812606"/>
                <a:gd name="connsiteX79" fmla="*/ 11410878 w 12346893"/>
                <a:gd name="connsiteY79" fmla="*/ 195935 h 812606"/>
                <a:gd name="connsiteX80" fmla="*/ 11415192 w 12346893"/>
                <a:gd name="connsiteY80" fmla="*/ 187311 h 812606"/>
                <a:gd name="connsiteX81" fmla="*/ 11424728 w 12346893"/>
                <a:gd name="connsiteY81" fmla="*/ 204976 h 812606"/>
                <a:gd name="connsiteX82" fmla="*/ 11864557 w 12346893"/>
                <a:gd name="connsiteY82" fmla="*/ 492302 h 812606"/>
                <a:gd name="connsiteX83" fmla="*/ 12329384 w 12346893"/>
                <a:gd name="connsiteY83" fmla="*/ 159808 h 812606"/>
                <a:gd name="connsiteX84" fmla="*/ 12346893 w 12346893"/>
                <a:gd name="connsiteY84" fmla="*/ 119324 h 812606"/>
                <a:gd name="connsiteX85" fmla="*/ 12329210 w 12346893"/>
                <a:gd name="connsiteY85" fmla="*/ 177225 h 812606"/>
                <a:gd name="connsiteX86" fmla="*/ 11735544 w 12346893"/>
                <a:gd name="connsiteY86" fmla="*/ 660610 h 812606"/>
                <a:gd name="connsiteX87" fmla="*/ 11365117 w 12346893"/>
                <a:gd name="connsiteY87" fmla="*/ 512014 h 812606"/>
                <a:gd name="connsiteX88" fmla="*/ 11316911 w 12346893"/>
                <a:gd name="connsiteY88" fmla="*/ 464675 h 812606"/>
                <a:gd name="connsiteX89" fmla="*/ 11312596 w 12346893"/>
                <a:gd name="connsiteY89" fmla="*/ 473298 h 812606"/>
                <a:gd name="connsiteX90" fmla="*/ 11303061 w 12346893"/>
                <a:gd name="connsiteY90" fmla="*/ 455634 h 812606"/>
                <a:gd name="connsiteX91" fmla="*/ 10863232 w 12346893"/>
                <a:gd name="connsiteY91" fmla="*/ 168308 h 812606"/>
                <a:gd name="connsiteX92" fmla="*/ 10440170 w 12346893"/>
                <a:gd name="connsiteY92" fmla="*/ 428741 h 812606"/>
                <a:gd name="connsiteX93" fmla="*/ 10439918 w 12346893"/>
                <a:gd name="connsiteY93" fmla="*/ 429150 h 812606"/>
                <a:gd name="connsiteX94" fmla="*/ 10438426 w 12346893"/>
                <a:gd name="connsiteY94" fmla="*/ 432244 h 812606"/>
                <a:gd name="connsiteX95" fmla="*/ 10411639 w 12346893"/>
                <a:gd name="connsiteY95" fmla="*/ 480214 h 812606"/>
                <a:gd name="connsiteX96" fmla="*/ 10398385 w 12346893"/>
                <a:gd name="connsiteY96" fmla="*/ 500849 h 812606"/>
                <a:gd name="connsiteX97" fmla="*/ 10380895 w 12346893"/>
                <a:gd name="connsiteY97" fmla="*/ 541285 h 812606"/>
                <a:gd name="connsiteX98" fmla="*/ 10388586 w 12346893"/>
                <a:gd name="connsiteY98" fmla="*/ 516101 h 812606"/>
                <a:gd name="connsiteX99" fmla="*/ 10382477 w 12346893"/>
                <a:gd name="connsiteY99" fmla="*/ 525613 h 812606"/>
                <a:gd name="connsiteX100" fmla="*/ 9890724 w 12346893"/>
                <a:gd name="connsiteY100" fmla="*/ 812603 h 812606"/>
                <a:gd name="connsiteX101" fmla="*/ 9520297 w 12346893"/>
                <a:gd name="connsiteY101" fmla="*/ 664007 h 812606"/>
                <a:gd name="connsiteX102" fmla="*/ 9472091 w 12346893"/>
                <a:gd name="connsiteY102" fmla="*/ 616668 h 812606"/>
                <a:gd name="connsiteX103" fmla="*/ 9467777 w 12346893"/>
                <a:gd name="connsiteY103" fmla="*/ 625292 h 812606"/>
                <a:gd name="connsiteX104" fmla="*/ 9458242 w 12346893"/>
                <a:gd name="connsiteY104" fmla="*/ 607627 h 812606"/>
                <a:gd name="connsiteX105" fmla="*/ 9018413 w 12346893"/>
                <a:gd name="connsiteY105" fmla="*/ 320302 h 812606"/>
                <a:gd name="connsiteX106" fmla="*/ 8752802 w 12346893"/>
                <a:gd name="connsiteY106" fmla="*/ 411089 h 812606"/>
                <a:gd name="connsiteX107" fmla="*/ 8707595 w 12346893"/>
                <a:gd name="connsiteY107" fmla="*/ 449000 h 812606"/>
                <a:gd name="connsiteX108" fmla="*/ 8702022 w 12346893"/>
                <a:gd name="connsiteY108" fmla="*/ 456073 h 812606"/>
                <a:gd name="connsiteX109" fmla="*/ 8667901 w 12346893"/>
                <a:gd name="connsiteY109" fmla="*/ 488902 h 812606"/>
                <a:gd name="connsiteX110" fmla="*/ 8642820 w 12346893"/>
                <a:gd name="connsiteY110" fmla="*/ 515951 h 812606"/>
                <a:gd name="connsiteX111" fmla="*/ 8590098 w 12346893"/>
                <a:gd name="connsiteY111" fmla="*/ 553928 h 812606"/>
                <a:gd name="connsiteX112" fmla="*/ 8548818 w 12346893"/>
                <a:gd name="connsiteY112" fmla="*/ 583206 h 812606"/>
                <a:gd name="connsiteX113" fmla="*/ 8275246 w 12346893"/>
                <a:gd name="connsiteY113" fmla="*/ 660611 h 812606"/>
                <a:gd name="connsiteX114" fmla="*/ 7904819 w 12346893"/>
                <a:gd name="connsiteY114" fmla="*/ 512015 h 812606"/>
                <a:gd name="connsiteX115" fmla="*/ 7856612 w 12346893"/>
                <a:gd name="connsiteY115" fmla="*/ 464676 h 812606"/>
                <a:gd name="connsiteX116" fmla="*/ 7852299 w 12346893"/>
                <a:gd name="connsiteY116" fmla="*/ 473299 h 812606"/>
                <a:gd name="connsiteX117" fmla="*/ 7842763 w 12346893"/>
                <a:gd name="connsiteY117" fmla="*/ 455635 h 812606"/>
                <a:gd name="connsiteX118" fmla="*/ 7402933 w 12346893"/>
                <a:gd name="connsiteY118" fmla="*/ 168309 h 812606"/>
                <a:gd name="connsiteX119" fmla="*/ 6979871 w 12346893"/>
                <a:gd name="connsiteY119" fmla="*/ 428742 h 812606"/>
                <a:gd name="connsiteX120" fmla="*/ 6979620 w 12346893"/>
                <a:gd name="connsiteY120" fmla="*/ 429151 h 812606"/>
                <a:gd name="connsiteX121" fmla="*/ 6978128 w 12346893"/>
                <a:gd name="connsiteY121" fmla="*/ 432245 h 812606"/>
                <a:gd name="connsiteX122" fmla="*/ 6920597 w 12346893"/>
                <a:gd name="connsiteY122" fmla="*/ 541286 h 812606"/>
                <a:gd name="connsiteX123" fmla="*/ 6928288 w 12346893"/>
                <a:gd name="connsiteY123" fmla="*/ 516102 h 812606"/>
                <a:gd name="connsiteX124" fmla="*/ 6922178 w 12346893"/>
                <a:gd name="connsiteY124" fmla="*/ 525614 h 812606"/>
                <a:gd name="connsiteX125" fmla="*/ 6430427 w 12346893"/>
                <a:gd name="connsiteY125" fmla="*/ 812604 h 812606"/>
                <a:gd name="connsiteX126" fmla="*/ 6059999 w 12346893"/>
                <a:gd name="connsiteY126" fmla="*/ 664008 h 812606"/>
                <a:gd name="connsiteX127" fmla="*/ 6011793 w 12346893"/>
                <a:gd name="connsiteY127" fmla="*/ 616669 h 812606"/>
                <a:gd name="connsiteX128" fmla="*/ 6007479 w 12346893"/>
                <a:gd name="connsiteY128" fmla="*/ 625293 h 812606"/>
                <a:gd name="connsiteX129" fmla="*/ 5997944 w 12346893"/>
                <a:gd name="connsiteY129" fmla="*/ 607628 h 812606"/>
                <a:gd name="connsiteX130" fmla="*/ 5558114 w 12346893"/>
                <a:gd name="connsiteY130" fmla="*/ 320302 h 812606"/>
                <a:gd name="connsiteX131" fmla="*/ 5292505 w 12346893"/>
                <a:gd name="connsiteY131" fmla="*/ 411089 h 812606"/>
                <a:gd name="connsiteX132" fmla="*/ 5247300 w 12346893"/>
                <a:gd name="connsiteY132" fmla="*/ 448999 h 812606"/>
                <a:gd name="connsiteX133" fmla="*/ 5241724 w 12346893"/>
                <a:gd name="connsiteY133" fmla="*/ 456075 h 812606"/>
                <a:gd name="connsiteX134" fmla="*/ 5207594 w 12346893"/>
                <a:gd name="connsiteY134" fmla="*/ 488913 h 812606"/>
                <a:gd name="connsiteX135" fmla="*/ 5129799 w 12346893"/>
                <a:gd name="connsiteY135" fmla="*/ 553930 h 812606"/>
                <a:gd name="connsiteX136" fmla="*/ 5088520 w 12346893"/>
                <a:gd name="connsiteY136" fmla="*/ 583208 h 812606"/>
                <a:gd name="connsiteX137" fmla="*/ 4814948 w 12346893"/>
                <a:gd name="connsiteY137" fmla="*/ 660613 h 812606"/>
                <a:gd name="connsiteX138" fmla="*/ 4444521 w 12346893"/>
                <a:gd name="connsiteY138" fmla="*/ 512017 h 812606"/>
                <a:gd name="connsiteX139" fmla="*/ 4396314 w 12346893"/>
                <a:gd name="connsiteY139" fmla="*/ 464678 h 812606"/>
                <a:gd name="connsiteX140" fmla="*/ 4392001 w 12346893"/>
                <a:gd name="connsiteY140" fmla="*/ 473301 h 812606"/>
                <a:gd name="connsiteX141" fmla="*/ 4382465 w 12346893"/>
                <a:gd name="connsiteY141" fmla="*/ 455637 h 812606"/>
                <a:gd name="connsiteX142" fmla="*/ 3942636 w 12346893"/>
                <a:gd name="connsiteY142" fmla="*/ 168311 h 812606"/>
                <a:gd name="connsiteX143" fmla="*/ 3519574 w 12346893"/>
                <a:gd name="connsiteY143" fmla="*/ 428744 h 812606"/>
                <a:gd name="connsiteX144" fmla="*/ 3477788 w 12346893"/>
                <a:gd name="connsiteY144" fmla="*/ 500852 h 812606"/>
                <a:gd name="connsiteX145" fmla="*/ 3467991 w 12346893"/>
                <a:gd name="connsiteY145" fmla="*/ 516104 h 812606"/>
                <a:gd name="connsiteX146" fmla="*/ 3461880 w 12346893"/>
                <a:gd name="connsiteY146" fmla="*/ 525616 h 812606"/>
                <a:gd name="connsiteX147" fmla="*/ 2970129 w 12346893"/>
                <a:gd name="connsiteY147" fmla="*/ 812606 h 812606"/>
                <a:gd name="connsiteX148" fmla="*/ 2599702 w 12346893"/>
                <a:gd name="connsiteY148" fmla="*/ 664010 h 812606"/>
                <a:gd name="connsiteX149" fmla="*/ 2551495 w 12346893"/>
                <a:gd name="connsiteY149" fmla="*/ 616671 h 812606"/>
                <a:gd name="connsiteX150" fmla="*/ 2547182 w 12346893"/>
                <a:gd name="connsiteY150" fmla="*/ 625295 h 812606"/>
                <a:gd name="connsiteX151" fmla="*/ 2537646 w 12346893"/>
                <a:gd name="connsiteY151" fmla="*/ 607630 h 812606"/>
                <a:gd name="connsiteX152" fmla="*/ 2097817 w 12346893"/>
                <a:gd name="connsiteY152" fmla="*/ 320304 h 812606"/>
                <a:gd name="connsiteX153" fmla="*/ 1832207 w 12346893"/>
                <a:gd name="connsiteY153" fmla="*/ 411091 h 812606"/>
                <a:gd name="connsiteX154" fmla="*/ 1722225 w 12346893"/>
                <a:gd name="connsiteY154" fmla="*/ 515954 h 812606"/>
                <a:gd name="connsiteX155" fmla="*/ 1628223 w 12346893"/>
                <a:gd name="connsiteY155" fmla="*/ 583210 h 812606"/>
                <a:gd name="connsiteX156" fmla="*/ 1354650 w 12346893"/>
                <a:gd name="connsiteY156" fmla="*/ 660615 h 812606"/>
                <a:gd name="connsiteX157" fmla="*/ 984223 w 12346893"/>
                <a:gd name="connsiteY157" fmla="*/ 512019 h 812606"/>
                <a:gd name="connsiteX158" fmla="*/ 936017 w 12346893"/>
                <a:gd name="connsiteY158" fmla="*/ 464680 h 812606"/>
                <a:gd name="connsiteX159" fmla="*/ 931703 w 12346893"/>
                <a:gd name="connsiteY159" fmla="*/ 473303 h 812606"/>
                <a:gd name="connsiteX160" fmla="*/ 922167 w 12346893"/>
                <a:gd name="connsiteY160" fmla="*/ 455639 h 812606"/>
                <a:gd name="connsiteX161" fmla="*/ 482338 w 12346893"/>
                <a:gd name="connsiteY161" fmla="*/ 168313 h 812606"/>
                <a:gd name="connsiteX162" fmla="*/ 59276 w 12346893"/>
                <a:gd name="connsiteY162" fmla="*/ 428746 h 812606"/>
                <a:gd name="connsiteX163" fmla="*/ 59024 w 12346893"/>
                <a:gd name="connsiteY163" fmla="*/ 429155 h 812606"/>
                <a:gd name="connsiteX164" fmla="*/ 30746 w 12346893"/>
                <a:gd name="connsiteY164" fmla="*/ 480219 h 812606"/>
                <a:gd name="connsiteX165" fmla="*/ 1 w 12346893"/>
                <a:gd name="connsiteY165" fmla="*/ 541290 h 812606"/>
                <a:gd name="connsiteX166" fmla="*/ 247794 w 12346893"/>
                <a:gd name="connsiteY166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754768 w 12346891"/>
                <a:gd name="connsiteY59" fmla="*/ 323702 h 812606"/>
                <a:gd name="connsiteX60" fmla="*/ 8832571 w 12346891"/>
                <a:gd name="connsiteY60" fmla="*/ 258676 h 812606"/>
                <a:gd name="connsiteX61" fmla="*/ 8873851 w 12346891"/>
                <a:gd name="connsiteY61" fmla="*/ 229399 h 812606"/>
                <a:gd name="connsiteX62" fmla="*/ 9147424 w 12346891"/>
                <a:gd name="connsiteY62" fmla="*/ 151993 h 812606"/>
                <a:gd name="connsiteX63" fmla="*/ 9517851 w 12346891"/>
                <a:gd name="connsiteY63" fmla="*/ 300589 h 812606"/>
                <a:gd name="connsiteX64" fmla="*/ 9566057 w 12346891"/>
                <a:gd name="connsiteY64" fmla="*/ 347928 h 812606"/>
                <a:gd name="connsiteX65" fmla="*/ 9570371 w 12346891"/>
                <a:gd name="connsiteY65" fmla="*/ 339305 h 812606"/>
                <a:gd name="connsiteX66" fmla="*/ 9579906 w 12346891"/>
                <a:gd name="connsiteY66" fmla="*/ 356969 h 812606"/>
                <a:gd name="connsiteX67" fmla="*/ 10019736 w 12346891"/>
                <a:gd name="connsiteY67" fmla="*/ 644295 h 812606"/>
                <a:gd name="connsiteX68" fmla="*/ 10442798 w 12346891"/>
                <a:gd name="connsiteY68" fmla="*/ 383862 h 812606"/>
                <a:gd name="connsiteX69" fmla="*/ 10443050 w 12346891"/>
                <a:gd name="connsiteY69" fmla="*/ 383453 h 812606"/>
                <a:gd name="connsiteX70" fmla="*/ 10444542 w 12346891"/>
                <a:gd name="connsiteY70" fmla="*/ 380359 h 812606"/>
                <a:gd name="connsiteX71" fmla="*/ 10471328 w 12346891"/>
                <a:gd name="connsiteY71" fmla="*/ 332389 h 812606"/>
                <a:gd name="connsiteX72" fmla="*/ 10484583 w 12346891"/>
                <a:gd name="connsiteY72" fmla="*/ 311754 h 812606"/>
                <a:gd name="connsiteX73" fmla="*/ 10502072 w 12346891"/>
                <a:gd name="connsiteY73" fmla="*/ 271318 h 812606"/>
                <a:gd name="connsiteX74" fmla="*/ 10494381 w 12346891"/>
                <a:gd name="connsiteY74" fmla="*/ 296502 h 812606"/>
                <a:gd name="connsiteX75" fmla="*/ 10500491 w 12346891"/>
                <a:gd name="connsiteY75" fmla="*/ 286990 h 812606"/>
                <a:gd name="connsiteX76" fmla="*/ 10992243 w 12346891"/>
                <a:gd name="connsiteY76" fmla="*/ 0 h 812606"/>
                <a:gd name="connsiteX77" fmla="*/ 11362670 w 12346891"/>
                <a:gd name="connsiteY77" fmla="*/ 148596 h 812606"/>
                <a:gd name="connsiteX78" fmla="*/ 11410876 w 12346891"/>
                <a:gd name="connsiteY78" fmla="*/ 195935 h 812606"/>
                <a:gd name="connsiteX79" fmla="*/ 11415190 w 12346891"/>
                <a:gd name="connsiteY79" fmla="*/ 187311 h 812606"/>
                <a:gd name="connsiteX80" fmla="*/ 11424726 w 12346891"/>
                <a:gd name="connsiteY80" fmla="*/ 204976 h 812606"/>
                <a:gd name="connsiteX81" fmla="*/ 11864555 w 12346891"/>
                <a:gd name="connsiteY81" fmla="*/ 492302 h 812606"/>
                <a:gd name="connsiteX82" fmla="*/ 12329382 w 12346891"/>
                <a:gd name="connsiteY82" fmla="*/ 159808 h 812606"/>
                <a:gd name="connsiteX83" fmla="*/ 12346891 w 12346891"/>
                <a:gd name="connsiteY83" fmla="*/ 119324 h 812606"/>
                <a:gd name="connsiteX84" fmla="*/ 12329208 w 12346891"/>
                <a:gd name="connsiteY84" fmla="*/ 177225 h 812606"/>
                <a:gd name="connsiteX85" fmla="*/ 11735542 w 12346891"/>
                <a:gd name="connsiteY85" fmla="*/ 660610 h 812606"/>
                <a:gd name="connsiteX86" fmla="*/ 11365115 w 12346891"/>
                <a:gd name="connsiteY86" fmla="*/ 512014 h 812606"/>
                <a:gd name="connsiteX87" fmla="*/ 11316909 w 12346891"/>
                <a:gd name="connsiteY87" fmla="*/ 464675 h 812606"/>
                <a:gd name="connsiteX88" fmla="*/ 11312594 w 12346891"/>
                <a:gd name="connsiteY88" fmla="*/ 473298 h 812606"/>
                <a:gd name="connsiteX89" fmla="*/ 11303059 w 12346891"/>
                <a:gd name="connsiteY89" fmla="*/ 455634 h 812606"/>
                <a:gd name="connsiteX90" fmla="*/ 10863230 w 12346891"/>
                <a:gd name="connsiteY90" fmla="*/ 168308 h 812606"/>
                <a:gd name="connsiteX91" fmla="*/ 10440168 w 12346891"/>
                <a:gd name="connsiteY91" fmla="*/ 428741 h 812606"/>
                <a:gd name="connsiteX92" fmla="*/ 10439916 w 12346891"/>
                <a:gd name="connsiteY92" fmla="*/ 429150 h 812606"/>
                <a:gd name="connsiteX93" fmla="*/ 10438424 w 12346891"/>
                <a:gd name="connsiteY93" fmla="*/ 432244 h 812606"/>
                <a:gd name="connsiteX94" fmla="*/ 10411637 w 12346891"/>
                <a:gd name="connsiteY94" fmla="*/ 480214 h 812606"/>
                <a:gd name="connsiteX95" fmla="*/ 10398383 w 12346891"/>
                <a:gd name="connsiteY95" fmla="*/ 500849 h 812606"/>
                <a:gd name="connsiteX96" fmla="*/ 10380893 w 12346891"/>
                <a:gd name="connsiteY96" fmla="*/ 541285 h 812606"/>
                <a:gd name="connsiteX97" fmla="*/ 10388584 w 12346891"/>
                <a:gd name="connsiteY97" fmla="*/ 516101 h 812606"/>
                <a:gd name="connsiteX98" fmla="*/ 10382475 w 12346891"/>
                <a:gd name="connsiteY98" fmla="*/ 525613 h 812606"/>
                <a:gd name="connsiteX99" fmla="*/ 9890722 w 12346891"/>
                <a:gd name="connsiteY99" fmla="*/ 812603 h 812606"/>
                <a:gd name="connsiteX100" fmla="*/ 9520295 w 12346891"/>
                <a:gd name="connsiteY100" fmla="*/ 664007 h 812606"/>
                <a:gd name="connsiteX101" fmla="*/ 9472089 w 12346891"/>
                <a:gd name="connsiteY101" fmla="*/ 616668 h 812606"/>
                <a:gd name="connsiteX102" fmla="*/ 9467775 w 12346891"/>
                <a:gd name="connsiteY102" fmla="*/ 625292 h 812606"/>
                <a:gd name="connsiteX103" fmla="*/ 9458240 w 12346891"/>
                <a:gd name="connsiteY103" fmla="*/ 607627 h 812606"/>
                <a:gd name="connsiteX104" fmla="*/ 9018411 w 12346891"/>
                <a:gd name="connsiteY104" fmla="*/ 320302 h 812606"/>
                <a:gd name="connsiteX105" fmla="*/ 8752800 w 12346891"/>
                <a:gd name="connsiteY105" fmla="*/ 411089 h 812606"/>
                <a:gd name="connsiteX106" fmla="*/ 8707593 w 12346891"/>
                <a:gd name="connsiteY106" fmla="*/ 449000 h 812606"/>
                <a:gd name="connsiteX107" fmla="*/ 8702020 w 12346891"/>
                <a:gd name="connsiteY107" fmla="*/ 456073 h 812606"/>
                <a:gd name="connsiteX108" fmla="*/ 8667899 w 12346891"/>
                <a:gd name="connsiteY108" fmla="*/ 488902 h 812606"/>
                <a:gd name="connsiteX109" fmla="*/ 8642818 w 12346891"/>
                <a:gd name="connsiteY109" fmla="*/ 515951 h 812606"/>
                <a:gd name="connsiteX110" fmla="*/ 8590096 w 12346891"/>
                <a:gd name="connsiteY110" fmla="*/ 553928 h 812606"/>
                <a:gd name="connsiteX111" fmla="*/ 8548816 w 12346891"/>
                <a:gd name="connsiteY111" fmla="*/ 583206 h 812606"/>
                <a:gd name="connsiteX112" fmla="*/ 8275244 w 12346891"/>
                <a:gd name="connsiteY112" fmla="*/ 660611 h 812606"/>
                <a:gd name="connsiteX113" fmla="*/ 7904817 w 12346891"/>
                <a:gd name="connsiteY113" fmla="*/ 512015 h 812606"/>
                <a:gd name="connsiteX114" fmla="*/ 7856610 w 12346891"/>
                <a:gd name="connsiteY114" fmla="*/ 464676 h 812606"/>
                <a:gd name="connsiteX115" fmla="*/ 7852297 w 12346891"/>
                <a:gd name="connsiteY115" fmla="*/ 473299 h 812606"/>
                <a:gd name="connsiteX116" fmla="*/ 7842761 w 12346891"/>
                <a:gd name="connsiteY116" fmla="*/ 455635 h 812606"/>
                <a:gd name="connsiteX117" fmla="*/ 7402931 w 12346891"/>
                <a:gd name="connsiteY117" fmla="*/ 168309 h 812606"/>
                <a:gd name="connsiteX118" fmla="*/ 6979869 w 12346891"/>
                <a:gd name="connsiteY118" fmla="*/ 428742 h 812606"/>
                <a:gd name="connsiteX119" fmla="*/ 6979618 w 12346891"/>
                <a:gd name="connsiteY119" fmla="*/ 429151 h 812606"/>
                <a:gd name="connsiteX120" fmla="*/ 6978126 w 12346891"/>
                <a:gd name="connsiteY120" fmla="*/ 432245 h 812606"/>
                <a:gd name="connsiteX121" fmla="*/ 6920595 w 12346891"/>
                <a:gd name="connsiteY121" fmla="*/ 541286 h 812606"/>
                <a:gd name="connsiteX122" fmla="*/ 6928286 w 12346891"/>
                <a:gd name="connsiteY122" fmla="*/ 516102 h 812606"/>
                <a:gd name="connsiteX123" fmla="*/ 6922176 w 12346891"/>
                <a:gd name="connsiteY123" fmla="*/ 525614 h 812606"/>
                <a:gd name="connsiteX124" fmla="*/ 6430425 w 12346891"/>
                <a:gd name="connsiteY124" fmla="*/ 812604 h 812606"/>
                <a:gd name="connsiteX125" fmla="*/ 6059997 w 12346891"/>
                <a:gd name="connsiteY125" fmla="*/ 664008 h 812606"/>
                <a:gd name="connsiteX126" fmla="*/ 6011791 w 12346891"/>
                <a:gd name="connsiteY126" fmla="*/ 616669 h 812606"/>
                <a:gd name="connsiteX127" fmla="*/ 6007477 w 12346891"/>
                <a:gd name="connsiteY127" fmla="*/ 625293 h 812606"/>
                <a:gd name="connsiteX128" fmla="*/ 5997942 w 12346891"/>
                <a:gd name="connsiteY128" fmla="*/ 607628 h 812606"/>
                <a:gd name="connsiteX129" fmla="*/ 5558112 w 12346891"/>
                <a:gd name="connsiteY129" fmla="*/ 320302 h 812606"/>
                <a:gd name="connsiteX130" fmla="*/ 5292503 w 12346891"/>
                <a:gd name="connsiteY130" fmla="*/ 411089 h 812606"/>
                <a:gd name="connsiteX131" fmla="*/ 5247298 w 12346891"/>
                <a:gd name="connsiteY131" fmla="*/ 448999 h 812606"/>
                <a:gd name="connsiteX132" fmla="*/ 5241722 w 12346891"/>
                <a:gd name="connsiteY132" fmla="*/ 456075 h 812606"/>
                <a:gd name="connsiteX133" fmla="*/ 5207592 w 12346891"/>
                <a:gd name="connsiteY133" fmla="*/ 488913 h 812606"/>
                <a:gd name="connsiteX134" fmla="*/ 5129797 w 12346891"/>
                <a:gd name="connsiteY134" fmla="*/ 553930 h 812606"/>
                <a:gd name="connsiteX135" fmla="*/ 5088518 w 12346891"/>
                <a:gd name="connsiteY135" fmla="*/ 583208 h 812606"/>
                <a:gd name="connsiteX136" fmla="*/ 4814946 w 12346891"/>
                <a:gd name="connsiteY136" fmla="*/ 660613 h 812606"/>
                <a:gd name="connsiteX137" fmla="*/ 4444519 w 12346891"/>
                <a:gd name="connsiteY137" fmla="*/ 512017 h 812606"/>
                <a:gd name="connsiteX138" fmla="*/ 4396312 w 12346891"/>
                <a:gd name="connsiteY138" fmla="*/ 464678 h 812606"/>
                <a:gd name="connsiteX139" fmla="*/ 4391999 w 12346891"/>
                <a:gd name="connsiteY139" fmla="*/ 473301 h 812606"/>
                <a:gd name="connsiteX140" fmla="*/ 4382463 w 12346891"/>
                <a:gd name="connsiteY140" fmla="*/ 455637 h 812606"/>
                <a:gd name="connsiteX141" fmla="*/ 3942634 w 12346891"/>
                <a:gd name="connsiteY141" fmla="*/ 168311 h 812606"/>
                <a:gd name="connsiteX142" fmla="*/ 3519572 w 12346891"/>
                <a:gd name="connsiteY142" fmla="*/ 428744 h 812606"/>
                <a:gd name="connsiteX143" fmla="*/ 3477786 w 12346891"/>
                <a:gd name="connsiteY143" fmla="*/ 500852 h 812606"/>
                <a:gd name="connsiteX144" fmla="*/ 3467989 w 12346891"/>
                <a:gd name="connsiteY144" fmla="*/ 516104 h 812606"/>
                <a:gd name="connsiteX145" fmla="*/ 3461878 w 12346891"/>
                <a:gd name="connsiteY145" fmla="*/ 525616 h 812606"/>
                <a:gd name="connsiteX146" fmla="*/ 2970127 w 12346891"/>
                <a:gd name="connsiteY146" fmla="*/ 812606 h 812606"/>
                <a:gd name="connsiteX147" fmla="*/ 2599700 w 12346891"/>
                <a:gd name="connsiteY147" fmla="*/ 664010 h 812606"/>
                <a:gd name="connsiteX148" fmla="*/ 2551493 w 12346891"/>
                <a:gd name="connsiteY148" fmla="*/ 616671 h 812606"/>
                <a:gd name="connsiteX149" fmla="*/ 2547180 w 12346891"/>
                <a:gd name="connsiteY149" fmla="*/ 625295 h 812606"/>
                <a:gd name="connsiteX150" fmla="*/ 2537644 w 12346891"/>
                <a:gd name="connsiteY150" fmla="*/ 607630 h 812606"/>
                <a:gd name="connsiteX151" fmla="*/ 2097815 w 12346891"/>
                <a:gd name="connsiteY151" fmla="*/ 320304 h 812606"/>
                <a:gd name="connsiteX152" fmla="*/ 1832205 w 12346891"/>
                <a:gd name="connsiteY152" fmla="*/ 411091 h 812606"/>
                <a:gd name="connsiteX153" fmla="*/ 1722223 w 12346891"/>
                <a:gd name="connsiteY153" fmla="*/ 515954 h 812606"/>
                <a:gd name="connsiteX154" fmla="*/ 1628221 w 12346891"/>
                <a:gd name="connsiteY154" fmla="*/ 583210 h 812606"/>
                <a:gd name="connsiteX155" fmla="*/ 1354648 w 12346891"/>
                <a:gd name="connsiteY155" fmla="*/ 660615 h 812606"/>
                <a:gd name="connsiteX156" fmla="*/ 984221 w 12346891"/>
                <a:gd name="connsiteY156" fmla="*/ 512019 h 812606"/>
                <a:gd name="connsiteX157" fmla="*/ 936015 w 12346891"/>
                <a:gd name="connsiteY157" fmla="*/ 464680 h 812606"/>
                <a:gd name="connsiteX158" fmla="*/ 931701 w 12346891"/>
                <a:gd name="connsiteY158" fmla="*/ 473303 h 812606"/>
                <a:gd name="connsiteX159" fmla="*/ 922165 w 12346891"/>
                <a:gd name="connsiteY159" fmla="*/ 455639 h 812606"/>
                <a:gd name="connsiteX160" fmla="*/ 482336 w 12346891"/>
                <a:gd name="connsiteY160" fmla="*/ 168313 h 812606"/>
                <a:gd name="connsiteX161" fmla="*/ 59274 w 12346891"/>
                <a:gd name="connsiteY161" fmla="*/ 428746 h 812606"/>
                <a:gd name="connsiteX162" fmla="*/ 59022 w 12346891"/>
                <a:gd name="connsiteY162" fmla="*/ 429155 h 812606"/>
                <a:gd name="connsiteX163" fmla="*/ 30744 w 12346891"/>
                <a:gd name="connsiteY163" fmla="*/ 480219 h 812606"/>
                <a:gd name="connsiteX164" fmla="*/ -1 w 12346891"/>
                <a:gd name="connsiteY164" fmla="*/ 541290 h 812606"/>
                <a:gd name="connsiteX165" fmla="*/ 247792 w 12346891"/>
                <a:gd name="connsiteY165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754770 w 12346893"/>
                <a:gd name="connsiteY59" fmla="*/ 323702 h 812606"/>
                <a:gd name="connsiteX60" fmla="*/ 8832573 w 12346893"/>
                <a:gd name="connsiteY60" fmla="*/ 258676 h 812606"/>
                <a:gd name="connsiteX61" fmla="*/ 8873853 w 12346893"/>
                <a:gd name="connsiteY61" fmla="*/ 229399 h 812606"/>
                <a:gd name="connsiteX62" fmla="*/ 9147426 w 12346893"/>
                <a:gd name="connsiteY62" fmla="*/ 151993 h 812606"/>
                <a:gd name="connsiteX63" fmla="*/ 9517853 w 12346893"/>
                <a:gd name="connsiteY63" fmla="*/ 300589 h 812606"/>
                <a:gd name="connsiteX64" fmla="*/ 9566059 w 12346893"/>
                <a:gd name="connsiteY64" fmla="*/ 347928 h 812606"/>
                <a:gd name="connsiteX65" fmla="*/ 9570373 w 12346893"/>
                <a:gd name="connsiteY65" fmla="*/ 339305 h 812606"/>
                <a:gd name="connsiteX66" fmla="*/ 9579908 w 12346893"/>
                <a:gd name="connsiteY66" fmla="*/ 356969 h 812606"/>
                <a:gd name="connsiteX67" fmla="*/ 10019738 w 12346893"/>
                <a:gd name="connsiteY67" fmla="*/ 644295 h 812606"/>
                <a:gd name="connsiteX68" fmla="*/ 10442800 w 12346893"/>
                <a:gd name="connsiteY68" fmla="*/ 383862 h 812606"/>
                <a:gd name="connsiteX69" fmla="*/ 10443052 w 12346893"/>
                <a:gd name="connsiteY69" fmla="*/ 383453 h 812606"/>
                <a:gd name="connsiteX70" fmla="*/ 10444544 w 12346893"/>
                <a:gd name="connsiteY70" fmla="*/ 380359 h 812606"/>
                <a:gd name="connsiteX71" fmla="*/ 10471330 w 12346893"/>
                <a:gd name="connsiteY71" fmla="*/ 332389 h 812606"/>
                <a:gd name="connsiteX72" fmla="*/ 10484585 w 12346893"/>
                <a:gd name="connsiteY72" fmla="*/ 311754 h 812606"/>
                <a:gd name="connsiteX73" fmla="*/ 10502074 w 12346893"/>
                <a:gd name="connsiteY73" fmla="*/ 271318 h 812606"/>
                <a:gd name="connsiteX74" fmla="*/ 10494383 w 12346893"/>
                <a:gd name="connsiteY74" fmla="*/ 296502 h 812606"/>
                <a:gd name="connsiteX75" fmla="*/ 10500493 w 12346893"/>
                <a:gd name="connsiteY75" fmla="*/ 286990 h 812606"/>
                <a:gd name="connsiteX76" fmla="*/ 10992245 w 12346893"/>
                <a:gd name="connsiteY76" fmla="*/ 0 h 812606"/>
                <a:gd name="connsiteX77" fmla="*/ 11362672 w 12346893"/>
                <a:gd name="connsiteY77" fmla="*/ 148596 h 812606"/>
                <a:gd name="connsiteX78" fmla="*/ 11410878 w 12346893"/>
                <a:gd name="connsiteY78" fmla="*/ 195935 h 812606"/>
                <a:gd name="connsiteX79" fmla="*/ 11415192 w 12346893"/>
                <a:gd name="connsiteY79" fmla="*/ 187311 h 812606"/>
                <a:gd name="connsiteX80" fmla="*/ 11424728 w 12346893"/>
                <a:gd name="connsiteY80" fmla="*/ 204976 h 812606"/>
                <a:gd name="connsiteX81" fmla="*/ 11864557 w 12346893"/>
                <a:gd name="connsiteY81" fmla="*/ 492302 h 812606"/>
                <a:gd name="connsiteX82" fmla="*/ 12329384 w 12346893"/>
                <a:gd name="connsiteY82" fmla="*/ 159808 h 812606"/>
                <a:gd name="connsiteX83" fmla="*/ 12346893 w 12346893"/>
                <a:gd name="connsiteY83" fmla="*/ 119324 h 812606"/>
                <a:gd name="connsiteX84" fmla="*/ 12329210 w 12346893"/>
                <a:gd name="connsiteY84" fmla="*/ 177225 h 812606"/>
                <a:gd name="connsiteX85" fmla="*/ 11735544 w 12346893"/>
                <a:gd name="connsiteY85" fmla="*/ 660610 h 812606"/>
                <a:gd name="connsiteX86" fmla="*/ 11365117 w 12346893"/>
                <a:gd name="connsiteY86" fmla="*/ 512014 h 812606"/>
                <a:gd name="connsiteX87" fmla="*/ 11316911 w 12346893"/>
                <a:gd name="connsiteY87" fmla="*/ 464675 h 812606"/>
                <a:gd name="connsiteX88" fmla="*/ 11312596 w 12346893"/>
                <a:gd name="connsiteY88" fmla="*/ 473298 h 812606"/>
                <a:gd name="connsiteX89" fmla="*/ 11303061 w 12346893"/>
                <a:gd name="connsiteY89" fmla="*/ 455634 h 812606"/>
                <a:gd name="connsiteX90" fmla="*/ 10863232 w 12346893"/>
                <a:gd name="connsiteY90" fmla="*/ 168308 h 812606"/>
                <a:gd name="connsiteX91" fmla="*/ 10440170 w 12346893"/>
                <a:gd name="connsiteY91" fmla="*/ 428741 h 812606"/>
                <a:gd name="connsiteX92" fmla="*/ 10439918 w 12346893"/>
                <a:gd name="connsiteY92" fmla="*/ 429150 h 812606"/>
                <a:gd name="connsiteX93" fmla="*/ 10438426 w 12346893"/>
                <a:gd name="connsiteY93" fmla="*/ 432244 h 812606"/>
                <a:gd name="connsiteX94" fmla="*/ 10411639 w 12346893"/>
                <a:gd name="connsiteY94" fmla="*/ 480214 h 812606"/>
                <a:gd name="connsiteX95" fmla="*/ 10398385 w 12346893"/>
                <a:gd name="connsiteY95" fmla="*/ 500849 h 812606"/>
                <a:gd name="connsiteX96" fmla="*/ 10380895 w 12346893"/>
                <a:gd name="connsiteY96" fmla="*/ 541285 h 812606"/>
                <a:gd name="connsiteX97" fmla="*/ 10388586 w 12346893"/>
                <a:gd name="connsiteY97" fmla="*/ 516101 h 812606"/>
                <a:gd name="connsiteX98" fmla="*/ 10382477 w 12346893"/>
                <a:gd name="connsiteY98" fmla="*/ 525613 h 812606"/>
                <a:gd name="connsiteX99" fmla="*/ 9890724 w 12346893"/>
                <a:gd name="connsiteY99" fmla="*/ 812603 h 812606"/>
                <a:gd name="connsiteX100" fmla="*/ 9520297 w 12346893"/>
                <a:gd name="connsiteY100" fmla="*/ 664007 h 812606"/>
                <a:gd name="connsiteX101" fmla="*/ 9472091 w 12346893"/>
                <a:gd name="connsiteY101" fmla="*/ 616668 h 812606"/>
                <a:gd name="connsiteX102" fmla="*/ 9467777 w 12346893"/>
                <a:gd name="connsiteY102" fmla="*/ 625292 h 812606"/>
                <a:gd name="connsiteX103" fmla="*/ 9458242 w 12346893"/>
                <a:gd name="connsiteY103" fmla="*/ 607627 h 812606"/>
                <a:gd name="connsiteX104" fmla="*/ 9018413 w 12346893"/>
                <a:gd name="connsiteY104" fmla="*/ 320302 h 812606"/>
                <a:gd name="connsiteX105" fmla="*/ 8752802 w 12346893"/>
                <a:gd name="connsiteY105" fmla="*/ 411089 h 812606"/>
                <a:gd name="connsiteX106" fmla="*/ 8707595 w 12346893"/>
                <a:gd name="connsiteY106" fmla="*/ 449000 h 812606"/>
                <a:gd name="connsiteX107" fmla="*/ 8702022 w 12346893"/>
                <a:gd name="connsiteY107" fmla="*/ 456073 h 812606"/>
                <a:gd name="connsiteX108" fmla="*/ 8667901 w 12346893"/>
                <a:gd name="connsiteY108" fmla="*/ 488902 h 812606"/>
                <a:gd name="connsiteX109" fmla="*/ 8590098 w 12346893"/>
                <a:gd name="connsiteY109" fmla="*/ 553928 h 812606"/>
                <a:gd name="connsiteX110" fmla="*/ 8548818 w 12346893"/>
                <a:gd name="connsiteY110" fmla="*/ 583206 h 812606"/>
                <a:gd name="connsiteX111" fmla="*/ 8275246 w 12346893"/>
                <a:gd name="connsiteY111" fmla="*/ 660611 h 812606"/>
                <a:gd name="connsiteX112" fmla="*/ 7904819 w 12346893"/>
                <a:gd name="connsiteY112" fmla="*/ 512015 h 812606"/>
                <a:gd name="connsiteX113" fmla="*/ 7856612 w 12346893"/>
                <a:gd name="connsiteY113" fmla="*/ 464676 h 812606"/>
                <a:gd name="connsiteX114" fmla="*/ 7852299 w 12346893"/>
                <a:gd name="connsiteY114" fmla="*/ 473299 h 812606"/>
                <a:gd name="connsiteX115" fmla="*/ 7842763 w 12346893"/>
                <a:gd name="connsiteY115" fmla="*/ 455635 h 812606"/>
                <a:gd name="connsiteX116" fmla="*/ 7402933 w 12346893"/>
                <a:gd name="connsiteY116" fmla="*/ 168309 h 812606"/>
                <a:gd name="connsiteX117" fmla="*/ 6979871 w 12346893"/>
                <a:gd name="connsiteY117" fmla="*/ 428742 h 812606"/>
                <a:gd name="connsiteX118" fmla="*/ 6979620 w 12346893"/>
                <a:gd name="connsiteY118" fmla="*/ 429151 h 812606"/>
                <a:gd name="connsiteX119" fmla="*/ 6978128 w 12346893"/>
                <a:gd name="connsiteY119" fmla="*/ 432245 h 812606"/>
                <a:gd name="connsiteX120" fmla="*/ 6920597 w 12346893"/>
                <a:gd name="connsiteY120" fmla="*/ 541286 h 812606"/>
                <a:gd name="connsiteX121" fmla="*/ 6928288 w 12346893"/>
                <a:gd name="connsiteY121" fmla="*/ 516102 h 812606"/>
                <a:gd name="connsiteX122" fmla="*/ 6922178 w 12346893"/>
                <a:gd name="connsiteY122" fmla="*/ 525614 h 812606"/>
                <a:gd name="connsiteX123" fmla="*/ 6430427 w 12346893"/>
                <a:gd name="connsiteY123" fmla="*/ 812604 h 812606"/>
                <a:gd name="connsiteX124" fmla="*/ 6059999 w 12346893"/>
                <a:gd name="connsiteY124" fmla="*/ 664008 h 812606"/>
                <a:gd name="connsiteX125" fmla="*/ 6011793 w 12346893"/>
                <a:gd name="connsiteY125" fmla="*/ 616669 h 812606"/>
                <a:gd name="connsiteX126" fmla="*/ 6007479 w 12346893"/>
                <a:gd name="connsiteY126" fmla="*/ 625293 h 812606"/>
                <a:gd name="connsiteX127" fmla="*/ 5997944 w 12346893"/>
                <a:gd name="connsiteY127" fmla="*/ 607628 h 812606"/>
                <a:gd name="connsiteX128" fmla="*/ 5558114 w 12346893"/>
                <a:gd name="connsiteY128" fmla="*/ 320302 h 812606"/>
                <a:gd name="connsiteX129" fmla="*/ 5292505 w 12346893"/>
                <a:gd name="connsiteY129" fmla="*/ 411089 h 812606"/>
                <a:gd name="connsiteX130" fmla="*/ 5247300 w 12346893"/>
                <a:gd name="connsiteY130" fmla="*/ 448999 h 812606"/>
                <a:gd name="connsiteX131" fmla="*/ 5241724 w 12346893"/>
                <a:gd name="connsiteY131" fmla="*/ 456075 h 812606"/>
                <a:gd name="connsiteX132" fmla="*/ 5207594 w 12346893"/>
                <a:gd name="connsiteY132" fmla="*/ 488913 h 812606"/>
                <a:gd name="connsiteX133" fmla="*/ 5129799 w 12346893"/>
                <a:gd name="connsiteY133" fmla="*/ 553930 h 812606"/>
                <a:gd name="connsiteX134" fmla="*/ 5088520 w 12346893"/>
                <a:gd name="connsiteY134" fmla="*/ 583208 h 812606"/>
                <a:gd name="connsiteX135" fmla="*/ 4814948 w 12346893"/>
                <a:gd name="connsiteY135" fmla="*/ 660613 h 812606"/>
                <a:gd name="connsiteX136" fmla="*/ 4444521 w 12346893"/>
                <a:gd name="connsiteY136" fmla="*/ 512017 h 812606"/>
                <a:gd name="connsiteX137" fmla="*/ 4396314 w 12346893"/>
                <a:gd name="connsiteY137" fmla="*/ 464678 h 812606"/>
                <a:gd name="connsiteX138" fmla="*/ 4392001 w 12346893"/>
                <a:gd name="connsiteY138" fmla="*/ 473301 h 812606"/>
                <a:gd name="connsiteX139" fmla="*/ 4382465 w 12346893"/>
                <a:gd name="connsiteY139" fmla="*/ 455637 h 812606"/>
                <a:gd name="connsiteX140" fmla="*/ 3942636 w 12346893"/>
                <a:gd name="connsiteY140" fmla="*/ 168311 h 812606"/>
                <a:gd name="connsiteX141" fmla="*/ 3519574 w 12346893"/>
                <a:gd name="connsiteY141" fmla="*/ 428744 h 812606"/>
                <a:gd name="connsiteX142" fmla="*/ 3477788 w 12346893"/>
                <a:gd name="connsiteY142" fmla="*/ 500852 h 812606"/>
                <a:gd name="connsiteX143" fmla="*/ 3467991 w 12346893"/>
                <a:gd name="connsiteY143" fmla="*/ 516104 h 812606"/>
                <a:gd name="connsiteX144" fmla="*/ 3461880 w 12346893"/>
                <a:gd name="connsiteY144" fmla="*/ 525616 h 812606"/>
                <a:gd name="connsiteX145" fmla="*/ 2970129 w 12346893"/>
                <a:gd name="connsiteY145" fmla="*/ 812606 h 812606"/>
                <a:gd name="connsiteX146" fmla="*/ 2599702 w 12346893"/>
                <a:gd name="connsiteY146" fmla="*/ 664010 h 812606"/>
                <a:gd name="connsiteX147" fmla="*/ 2551495 w 12346893"/>
                <a:gd name="connsiteY147" fmla="*/ 616671 h 812606"/>
                <a:gd name="connsiteX148" fmla="*/ 2547182 w 12346893"/>
                <a:gd name="connsiteY148" fmla="*/ 625295 h 812606"/>
                <a:gd name="connsiteX149" fmla="*/ 2537646 w 12346893"/>
                <a:gd name="connsiteY149" fmla="*/ 607630 h 812606"/>
                <a:gd name="connsiteX150" fmla="*/ 2097817 w 12346893"/>
                <a:gd name="connsiteY150" fmla="*/ 320304 h 812606"/>
                <a:gd name="connsiteX151" fmla="*/ 1832207 w 12346893"/>
                <a:gd name="connsiteY151" fmla="*/ 411091 h 812606"/>
                <a:gd name="connsiteX152" fmla="*/ 1722225 w 12346893"/>
                <a:gd name="connsiteY152" fmla="*/ 515954 h 812606"/>
                <a:gd name="connsiteX153" fmla="*/ 1628223 w 12346893"/>
                <a:gd name="connsiteY153" fmla="*/ 583210 h 812606"/>
                <a:gd name="connsiteX154" fmla="*/ 1354650 w 12346893"/>
                <a:gd name="connsiteY154" fmla="*/ 660615 h 812606"/>
                <a:gd name="connsiteX155" fmla="*/ 984223 w 12346893"/>
                <a:gd name="connsiteY155" fmla="*/ 512019 h 812606"/>
                <a:gd name="connsiteX156" fmla="*/ 936017 w 12346893"/>
                <a:gd name="connsiteY156" fmla="*/ 464680 h 812606"/>
                <a:gd name="connsiteX157" fmla="*/ 931703 w 12346893"/>
                <a:gd name="connsiteY157" fmla="*/ 473303 h 812606"/>
                <a:gd name="connsiteX158" fmla="*/ 922167 w 12346893"/>
                <a:gd name="connsiteY158" fmla="*/ 455639 h 812606"/>
                <a:gd name="connsiteX159" fmla="*/ 482338 w 12346893"/>
                <a:gd name="connsiteY159" fmla="*/ 168313 h 812606"/>
                <a:gd name="connsiteX160" fmla="*/ 59276 w 12346893"/>
                <a:gd name="connsiteY160" fmla="*/ 428746 h 812606"/>
                <a:gd name="connsiteX161" fmla="*/ 59024 w 12346893"/>
                <a:gd name="connsiteY161" fmla="*/ 429155 h 812606"/>
                <a:gd name="connsiteX162" fmla="*/ 30746 w 12346893"/>
                <a:gd name="connsiteY162" fmla="*/ 480219 h 812606"/>
                <a:gd name="connsiteX163" fmla="*/ 1 w 12346893"/>
                <a:gd name="connsiteY163" fmla="*/ 541290 h 812606"/>
                <a:gd name="connsiteX164" fmla="*/ 247794 w 12346893"/>
                <a:gd name="connsiteY164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754768 w 12346891"/>
                <a:gd name="connsiteY59" fmla="*/ 323702 h 812606"/>
                <a:gd name="connsiteX60" fmla="*/ 8832571 w 12346891"/>
                <a:gd name="connsiteY60" fmla="*/ 258676 h 812606"/>
                <a:gd name="connsiteX61" fmla="*/ 8873851 w 12346891"/>
                <a:gd name="connsiteY61" fmla="*/ 229399 h 812606"/>
                <a:gd name="connsiteX62" fmla="*/ 9147424 w 12346891"/>
                <a:gd name="connsiteY62" fmla="*/ 151993 h 812606"/>
                <a:gd name="connsiteX63" fmla="*/ 9517851 w 12346891"/>
                <a:gd name="connsiteY63" fmla="*/ 300589 h 812606"/>
                <a:gd name="connsiteX64" fmla="*/ 9566057 w 12346891"/>
                <a:gd name="connsiteY64" fmla="*/ 347928 h 812606"/>
                <a:gd name="connsiteX65" fmla="*/ 9570371 w 12346891"/>
                <a:gd name="connsiteY65" fmla="*/ 339305 h 812606"/>
                <a:gd name="connsiteX66" fmla="*/ 9579906 w 12346891"/>
                <a:gd name="connsiteY66" fmla="*/ 356969 h 812606"/>
                <a:gd name="connsiteX67" fmla="*/ 10019736 w 12346891"/>
                <a:gd name="connsiteY67" fmla="*/ 644295 h 812606"/>
                <a:gd name="connsiteX68" fmla="*/ 10442798 w 12346891"/>
                <a:gd name="connsiteY68" fmla="*/ 383862 h 812606"/>
                <a:gd name="connsiteX69" fmla="*/ 10443050 w 12346891"/>
                <a:gd name="connsiteY69" fmla="*/ 383453 h 812606"/>
                <a:gd name="connsiteX70" fmla="*/ 10444542 w 12346891"/>
                <a:gd name="connsiteY70" fmla="*/ 380359 h 812606"/>
                <a:gd name="connsiteX71" fmla="*/ 10471328 w 12346891"/>
                <a:gd name="connsiteY71" fmla="*/ 332389 h 812606"/>
                <a:gd name="connsiteX72" fmla="*/ 10484583 w 12346891"/>
                <a:gd name="connsiteY72" fmla="*/ 311754 h 812606"/>
                <a:gd name="connsiteX73" fmla="*/ 10502072 w 12346891"/>
                <a:gd name="connsiteY73" fmla="*/ 271318 h 812606"/>
                <a:gd name="connsiteX74" fmla="*/ 10494381 w 12346891"/>
                <a:gd name="connsiteY74" fmla="*/ 296502 h 812606"/>
                <a:gd name="connsiteX75" fmla="*/ 10500491 w 12346891"/>
                <a:gd name="connsiteY75" fmla="*/ 286990 h 812606"/>
                <a:gd name="connsiteX76" fmla="*/ 10992243 w 12346891"/>
                <a:gd name="connsiteY76" fmla="*/ 0 h 812606"/>
                <a:gd name="connsiteX77" fmla="*/ 11362670 w 12346891"/>
                <a:gd name="connsiteY77" fmla="*/ 148596 h 812606"/>
                <a:gd name="connsiteX78" fmla="*/ 11410876 w 12346891"/>
                <a:gd name="connsiteY78" fmla="*/ 195935 h 812606"/>
                <a:gd name="connsiteX79" fmla="*/ 11415190 w 12346891"/>
                <a:gd name="connsiteY79" fmla="*/ 187311 h 812606"/>
                <a:gd name="connsiteX80" fmla="*/ 11424726 w 12346891"/>
                <a:gd name="connsiteY80" fmla="*/ 204976 h 812606"/>
                <a:gd name="connsiteX81" fmla="*/ 11864555 w 12346891"/>
                <a:gd name="connsiteY81" fmla="*/ 492302 h 812606"/>
                <a:gd name="connsiteX82" fmla="*/ 12329382 w 12346891"/>
                <a:gd name="connsiteY82" fmla="*/ 159808 h 812606"/>
                <a:gd name="connsiteX83" fmla="*/ 12346891 w 12346891"/>
                <a:gd name="connsiteY83" fmla="*/ 119324 h 812606"/>
                <a:gd name="connsiteX84" fmla="*/ 12329208 w 12346891"/>
                <a:gd name="connsiteY84" fmla="*/ 177225 h 812606"/>
                <a:gd name="connsiteX85" fmla="*/ 11735542 w 12346891"/>
                <a:gd name="connsiteY85" fmla="*/ 660610 h 812606"/>
                <a:gd name="connsiteX86" fmla="*/ 11365115 w 12346891"/>
                <a:gd name="connsiteY86" fmla="*/ 512014 h 812606"/>
                <a:gd name="connsiteX87" fmla="*/ 11316909 w 12346891"/>
                <a:gd name="connsiteY87" fmla="*/ 464675 h 812606"/>
                <a:gd name="connsiteX88" fmla="*/ 11312594 w 12346891"/>
                <a:gd name="connsiteY88" fmla="*/ 473298 h 812606"/>
                <a:gd name="connsiteX89" fmla="*/ 11303059 w 12346891"/>
                <a:gd name="connsiteY89" fmla="*/ 455634 h 812606"/>
                <a:gd name="connsiteX90" fmla="*/ 10863230 w 12346891"/>
                <a:gd name="connsiteY90" fmla="*/ 168308 h 812606"/>
                <a:gd name="connsiteX91" fmla="*/ 10440168 w 12346891"/>
                <a:gd name="connsiteY91" fmla="*/ 428741 h 812606"/>
                <a:gd name="connsiteX92" fmla="*/ 10439916 w 12346891"/>
                <a:gd name="connsiteY92" fmla="*/ 429150 h 812606"/>
                <a:gd name="connsiteX93" fmla="*/ 10438424 w 12346891"/>
                <a:gd name="connsiteY93" fmla="*/ 432244 h 812606"/>
                <a:gd name="connsiteX94" fmla="*/ 10411637 w 12346891"/>
                <a:gd name="connsiteY94" fmla="*/ 480214 h 812606"/>
                <a:gd name="connsiteX95" fmla="*/ 10398383 w 12346891"/>
                <a:gd name="connsiteY95" fmla="*/ 500849 h 812606"/>
                <a:gd name="connsiteX96" fmla="*/ 10380893 w 12346891"/>
                <a:gd name="connsiteY96" fmla="*/ 541285 h 812606"/>
                <a:gd name="connsiteX97" fmla="*/ 10388584 w 12346891"/>
                <a:gd name="connsiteY97" fmla="*/ 516101 h 812606"/>
                <a:gd name="connsiteX98" fmla="*/ 10382475 w 12346891"/>
                <a:gd name="connsiteY98" fmla="*/ 525613 h 812606"/>
                <a:gd name="connsiteX99" fmla="*/ 9890722 w 12346891"/>
                <a:gd name="connsiteY99" fmla="*/ 812603 h 812606"/>
                <a:gd name="connsiteX100" fmla="*/ 9520295 w 12346891"/>
                <a:gd name="connsiteY100" fmla="*/ 664007 h 812606"/>
                <a:gd name="connsiteX101" fmla="*/ 9472089 w 12346891"/>
                <a:gd name="connsiteY101" fmla="*/ 616668 h 812606"/>
                <a:gd name="connsiteX102" fmla="*/ 9467775 w 12346891"/>
                <a:gd name="connsiteY102" fmla="*/ 625292 h 812606"/>
                <a:gd name="connsiteX103" fmla="*/ 9458240 w 12346891"/>
                <a:gd name="connsiteY103" fmla="*/ 607627 h 812606"/>
                <a:gd name="connsiteX104" fmla="*/ 9018411 w 12346891"/>
                <a:gd name="connsiteY104" fmla="*/ 320302 h 812606"/>
                <a:gd name="connsiteX105" fmla="*/ 8752800 w 12346891"/>
                <a:gd name="connsiteY105" fmla="*/ 411089 h 812606"/>
                <a:gd name="connsiteX106" fmla="*/ 8707593 w 12346891"/>
                <a:gd name="connsiteY106" fmla="*/ 449000 h 812606"/>
                <a:gd name="connsiteX107" fmla="*/ 8702020 w 12346891"/>
                <a:gd name="connsiteY107" fmla="*/ 456073 h 812606"/>
                <a:gd name="connsiteX108" fmla="*/ 8590096 w 12346891"/>
                <a:gd name="connsiteY108" fmla="*/ 553928 h 812606"/>
                <a:gd name="connsiteX109" fmla="*/ 8548816 w 12346891"/>
                <a:gd name="connsiteY109" fmla="*/ 583206 h 812606"/>
                <a:gd name="connsiteX110" fmla="*/ 8275244 w 12346891"/>
                <a:gd name="connsiteY110" fmla="*/ 660611 h 812606"/>
                <a:gd name="connsiteX111" fmla="*/ 7904817 w 12346891"/>
                <a:gd name="connsiteY111" fmla="*/ 512015 h 812606"/>
                <a:gd name="connsiteX112" fmla="*/ 7856610 w 12346891"/>
                <a:gd name="connsiteY112" fmla="*/ 464676 h 812606"/>
                <a:gd name="connsiteX113" fmla="*/ 7852297 w 12346891"/>
                <a:gd name="connsiteY113" fmla="*/ 473299 h 812606"/>
                <a:gd name="connsiteX114" fmla="*/ 7842761 w 12346891"/>
                <a:gd name="connsiteY114" fmla="*/ 455635 h 812606"/>
                <a:gd name="connsiteX115" fmla="*/ 7402931 w 12346891"/>
                <a:gd name="connsiteY115" fmla="*/ 168309 h 812606"/>
                <a:gd name="connsiteX116" fmla="*/ 6979869 w 12346891"/>
                <a:gd name="connsiteY116" fmla="*/ 428742 h 812606"/>
                <a:gd name="connsiteX117" fmla="*/ 6979618 w 12346891"/>
                <a:gd name="connsiteY117" fmla="*/ 429151 h 812606"/>
                <a:gd name="connsiteX118" fmla="*/ 6978126 w 12346891"/>
                <a:gd name="connsiteY118" fmla="*/ 432245 h 812606"/>
                <a:gd name="connsiteX119" fmla="*/ 6920595 w 12346891"/>
                <a:gd name="connsiteY119" fmla="*/ 541286 h 812606"/>
                <a:gd name="connsiteX120" fmla="*/ 6928286 w 12346891"/>
                <a:gd name="connsiteY120" fmla="*/ 516102 h 812606"/>
                <a:gd name="connsiteX121" fmla="*/ 6922176 w 12346891"/>
                <a:gd name="connsiteY121" fmla="*/ 525614 h 812606"/>
                <a:gd name="connsiteX122" fmla="*/ 6430425 w 12346891"/>
                <a:gd name="connsiteY122" fmla="*/ 812604 h 812606"/>
                <a:gd name="connsiteX123" fmla="*/ 6059997 w 12346891"/>
                <a:gd name="connsiteY123" fmla="*/ 664008 h 812606"/>
                <a:gd name="connsiteX124" fmla="*/ 6011791 w 12346891"/>
                <a:gd name="connsiteY124" fmla="*/ 616669 h 812606"/>
                <a:gd name="connsiteX125" fmla="*/ 6007477 w 12346891"/>
                <a:gd name="connsiteY125" fmla="*/ 625293 h 812606"/>
                <a:gd name="connsiteX126" fmla="*/ 5997942 w 12346891"/>
                <a:gd name="connsiteY126" fmla="*/ 607628 h 812606"/>
                <a:gd name="connsiteX127" fmla="*/ 5558112 w 12346891"/>
                <a:gd name="connsiteY127" fmla="*/ 320302 h 812606"/>
                <a:gd name="connsiteX128" fmla="*/ 5292503 w 12346891"/>
                <a:gd name="connsiteY128" fmla="*/ 411089 h 812606"/>
                <a:gd name="connsiteX129" fmla="*/ 5247298 w 12346891"/>
                <a:gd name="connsiteY129" fmla="*/ 448999 h 812606"/>
                <a:gd name="connsiteX130" fmla="*/ 5241722 w 12346891"/>
                <a:gd name="connsiteY130" fmla="*/ 456075 h 812606"/>
                <a:gd name="connsiteX131" fmla="*/ 5207592 w 12346891"/>
                <a:gd name="connsiteY131" fmla="*/ 488913 h 812606"/>
                <a:gd name="connsiteX132" fmla="*/ 5129797 w 12346891"/>
                <a:gd name="connsiteY132" fmla="*/ 553930 h 812606"/>
                <a:gd name="connsiteX133" fmla="*/ 5088518 w 12346891"/>
                <a:gd name="connsiteY133" fmla="*/ 583208 h 812606"/>
                <a:gd name="connsiteX134" fmla="*/ 4814946 w 12346891"/>
                <a:gd name="connsiteY134" fmla="*/ 660613 h 812606"/>
                <a:gd name="connsiteX135" fmla="*/ 4444519 w 12346891"/>
                <a:gd name="connsiteY135" fmla="*/ 512017 h 812606"/>
                <a:gd name="connsiteX136" fmla="*/ 4396312 w 12346891"/>
                <a:gd name="connsiteY136" fmla="*/ 464678 h 812606"/>
                <a:gd name="connsiteX137" fmla="*/ 4391999 w 12346891"/>
                <a:gd name="connsiteY137" fmla="*/ 473301 h 812606"/>
                <a:gd name="connsiteX138" fmla="*/ 4382463 w 12346891"/>
                <a:gd name="connsiteY138" fmla="*/ 455637 h 812606"/>
                <a:gd name="connsiteX139" fmla="*/ 3942634 w 12346891"/>
                <a:gd name="connsiteY139" fmla="*/ 168311 h 812606"/>
                <a:gd name="connsiteX140" fmla="*/ 3519572 w 12346891"/>
                <a:gd name="connsiteY140" fmla="*/ 428744 h 812606"/>
                <a:gd name="connsiteX141" fmla="*/ 3477786 w 12346891"/>
                <a:gd name="connsiteY141" fmla="*/ 500852 h 812606"/>
                <a:gd name="connsiteX142" fmla="*/ 3467989 w 12346891"/>
                <a:gd name="connsiteY142" fmla="*/ 516104 h 812606"/>
                <a:gd name="connsiteX143" fmla="*/ 3461878 w 12346891"/>
                <a:gd name="connsiteY143" fmla="*/ 525616 h 812606"/>
                <a:gd name="connsiteX144" fmla="*/ 2970127 w 12346891"/>
                <a:gd name="connsiteY144" fmla="*/ 812606 h 812606"/>
                <a:gd name="connsiteX145" fmla="*/ 2599700 w 12346891"/>
                <a:gd name="connsiteY145" fmla="*/ 664010 h 812606"/>
                <a:gd name="connsiteX146" fmla="*/ 2551493 w 12346891"/>
                <a:gd name="connsiteY146" fmla="*/ 616671 h 812606"/>
                <a:gd name="connsiteX147" fmla="*/ 2547180 w 12346891"/>
                <a:gd name="connsiteY147" fmla="*/ 625295 h 812606"/>
                <a:gd name="connsiteX148" fmla="*/ 2537644 w 12346891"/>
                <a:gd name="connsiteY148" fmla="*/ 607630 h 812606"/>
                <a:gd name="connsiteX149" fmla="*/ 2097815 w 12346891"/>
                <a:gd name="connsiteY149" fmla="*/ 320304 h 812606"/>
                <a:gd name="connsiteX150" fmla="*/ 1832205 w 12346891"/>
                <a:gd name="connsiteY150" fmla="*/ 411091 h 812606"/>
                <a:gd name="connsiteX151" fmla="*/ 1722223 w 12346891"/>
                <a:gd name="connsiteY151" fmla="*/ 515954 h 812606"/>
                <a:gd name="connsiteX152" fmla="*/ 1628221 w 12346891"/>
                <a:gd name="connsiteY152" fmla="*/ 583210 h 812606"/>
                <a:gd name="connsiteX153" fmla="*/ 1354648 w 12346891"/>
                <a:gd name="connsiteY153" fmla="*/ 660615 h 812606"/>
                <a:gd name="connsiteX154" fmla="*/ 984221 w 12346891"/>
                <a:gd name="connsiteY154" fmla="*/ 512019 h 812606"/>
                <a:gd name="connsiteX155" fmla="*/ 936015 w 12346891"/>
                <a:gd name="connsiteY155" fmla="*/ 464680 h 812606"/>
                <a:gd name="connsiteX156" fmla="*/ 931701 w 12346891"/>
                <a:gd name="connsiteY156" fmla="*/ 473303 h 812606"/>
                <a:gd name="connsiteX157" fmla="*/ 922165 w 12346891"/>
                <a:gd name="connsiteY157" fmla="*/ 455639 h 812606"/>
                <a:gd name="connsiteX158" fmla="*/ 482336 w 12346891"/>
                <a:gd name="connsiteY158" fmla="*/ 168313 h 812606"/>
                <a:gd name="connsiteX159" fmla="*/ 59274 w 12346891"/>
                <a:gd name="connsiteY159" fmla="*/ 428746 h 812606"/>
                <a:gd name="connsiteX160" fmla="*/ 59022 w 12346891"/>
                <a:gd name="connsiteY160" fmla="*/ 429155 h 812606"/>
                <a:gd name="connsiteX161" fmla="*/ 30744 w 12346891"/>
                <a:gd name="connsiteY161" fmla="*/ 480219 h 812606"/>
                <a:gd name="connsiteX162" fmla="*/ -1 w 12346891"/>
                <a:gd name="connsiteY162" fmla="*/ 541290 h 812606"/>
                <a:gd name="connsiteX163" fmla="*/ 247792 w 12346891"/>
                <a:gd name="connsiteY163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832573 w 12346893"/>
                <a:gd name="connsiteY59" fmla="*/ 258676 h 812606"/>
                <a:gd name="connsiteX60" fmla="*/ 8873853 w 12346893"/>
                <a:gd name="connsiteY60" fmla="*/ 229399 h 812606"/>
                <a:gd name="connsiteX61" fmla="*/ 9147426 w 12346893"/>
                <a:gd name="connsiteY61" fmla="*/ 151993 h 812606"/>
                <a:gd name="connsiteX62" fmla="*/ 9517853 w 12346893"/>
                <a:gd name="connsiteY62" fmla="*/ 300589 h 812606"/>
                <a:gd name="connsiteX63" fmla="*/ 9566059 w 12346893"/>
                <a:gd name="connsiteY63" fmla="*/ 347928 h 812606"/>
                <a:gd name="connsiteX64" fmla="*/ 9570373 w 12346893"/>
                <a:gd name="connsiteY64" fmla="*/ 339305 h 812606"/>
                <a:gd name="connsiteX65" fmla="*/ 9579908 w 12346893"/>
                <a:gd name="connsiteY65" fmla="*/ 356969 h 812606"/>
                <a:gd name="connsiteX66" fmla="*/ 10019738 w 12346893"/>
                <a:gd name="connsiteY66" fmla="*/ 644295 h 812606"/>
                <a:gd name="connsiteX67" fmla="*/ 10442800 w 12346893"/>
                <a:gd name="connsiteY67" fmla="*/ 383862 h 812606"/>
                <a:gd name="connsiteX68" fmla="*/ 10443052 w 12346893"/>
                <a:gd name="connsiteY68" fmla="*/ 383453 h 812606"/>
                <a:gd name="connsiteX69" fmla="*/ 10444544 w 12346893"/>
                <a:gd name="connsiteY69" fmla="*/ 380359 h 812606"/>
                <a:gd name="connsiteX70" fmla="*/ 10471330 w 12346893"/>
                <a:gd name="connsiteY70" fmla="*/ 332389 h 812606"/>
                <a:gd name="connsiteX71" fmla="*/ 10484585 w 12346893"/>
                <a:gd name="connsiteY71" fmla="*/ 311754 h 812606"/>
                <a:gd name="connsiteX72" fmla="*/ 10502074 w 12346893"/>
                <a:gd name="connsiteY72" fmla="*/ 271318 h 812606"/>
                <a:gd name="connsiteX73" fmla="*/ 10494383 w 12346893"/>
                <a:gd name="connsiteY73" fmla="*/ 296502 h 812606"/>
                <a:gd name="connsiteX74" fmla="*/ 10500493 w 12346893"/>
                <a:gd name="connsiteY74" fmla="*/ 286990 h 812606"/>
                <a:gd name="connsiteX75" fmla="*/ 10992245 w 12346893"/>
                <a:gd name="connsiteY75" fmla="*/ 0 h 812606"/>
                <a:gd name="connsiteX76" fmla="*/ 11362672 w 12346893"/>
                <a:gd name="connsiteY76" fmla="*/ 148596 h 812606"/>
                <a:gd name="connsiteX77" fmla="*/ 11410878 w 12346893"/>
                <a:gd name="connsiteY77" fmla="*/ 195935 h 812606"/>
                <a:gd name="connsiteX78" fmla="*/ 11415192 w 12346893"/>
                <a:gd name="connsiteY78" fmla="*/ 187311 h 812606"/>
                <a:gd name="connsiteX79" fmla="*/ 11424728 w 12346893"/>
                <a:gd name="connsiteY79" fmla="*/ 204976 h 812606"/>
                <a:gd name="connsiteX80" fmla="*/ 11864557 w 12346893"/>
                <a:gd name="connsiteY80" fmla="*/ 492302 h 812606"/>
                <a:gd name="connsiteX81" fmla="*/ 12329384 w 12346893"/>
                <a:gd name="connsiteY81" fmla="*/ 159808 h 812606"/>
                <a:gd name="connsiteX82" fmla="*/ 12346893 w 12346893"/>
                <a:gd name="connsiteY82" fmla="*/ 119324 h 812606"/>
                <a:gd name="connsiteX83" fmla="*/ 12329210 w 12346893"/>
                <a:gd name="connsiteY83" fmla="*/ 177225 h 812606"/>
                <a:gd name="connsiteX84" fmla="*/ 11735544 w 12346893"/>
                <a:gd name="connsiteY84" fmla="*/ 660610 h 812606"/>
                <a:gd name="connsiteX85" fmla="*/ 11365117 w 12346893"/>
                <a:gd name="connsiteY85" fmla="*/ 512014 h 812606"/>
                <a:gd name="connsiteX86" fmla="*/ 11316911 w 12346893"/>
                <a:gd name="connsiteY86" fmla="*/ 464675 h 812606"/>
                <a:gd name="connsiteX87" fmla="*/ 11312596 w 12346893"/>
                <a:gd name="connsiteY87" fmla="*/ 473298 h 812606"/>
                <a:gd name="connsiteX88" fmla="*/ 11303061 w 12346893"/>
                <a:gd name="connsiteY88" fmla="*/ 455634 h 812606"/>
                <a:gd name="connsiteX89" fmla="*/ 10863232 w 12346893"/>
                <a:gd name="connsiteY89" fmla="*/ 168308 h 812606"/>
                <a:gd name="connsiteX90" fmla="*/ 10440170 w 12346893"/>
                <a:gd name="connsiteY90" fmla="*/ 428741 h 812606"/>
                <a:gd name="connsiteX91" fmla="*/ 10439918 w 12346893"/>
                <a:gd name="connsiteY91" fmla="*/ 429150 h 812606"/>
                <a:gd name="connsiteX92" fmla="*/ 10438426 w 12346893"/>
                <a:gd name="connsiteY92" fmla="*/ 432244 h 812606"/>
                <a:gd name="connsiteX93" fmla="*/ 10411639 w 12346893"/>
                <a:gd name="connsiteY93" fmla="*/ 480214 h 812606"/>
                <a:gd name="connsiteX94" fmla="*/ 10398385 w 12346893"/>
                <a:gd name="connsiteY94" fmla="*/ 500849 h 812606"/>
                <a:gd name="connsiteX95" fmla="*/ 10380895 w 12346893"/>
                <a:gd name="connsiteY95" fmla="*/ 541285 h 812606"/>
                <a:gd name="connsiteX96" fmla="*/ 10388586 w 12346893"/>
                <a:gd name="connsiteY96" fmla="*/ 516101 h 812606"/>
                <a:gd name="connsiteX97" fmla="*/ 10382477 w 12346893"/>
                <a:gd name="connsiteY97" fmla="*/ 525613 h 812606"/>
                <a:gd name="connsiteX98" fmla="*/ 9890724 w 12346893"/>
                <a:gd name="connsiteY98" fmla="*/ 812603 h 812606"/>
                <a:gd name="connsiteX99" fmla="*/ 9520297 w 12346893"/>
                <a:gd name="connsiteY99" fmla="*/ 664007 h 812606"/>
                <a:gd name="connsiteX100" fmla="*/ 9472091 w 12346893"/>
                <a:gd name="connsiteY100" fmla="*/ 616668 h 812606"/>
                <a:gd name="connsiteX101" fmla="*/ 9467777 w 12346893"/>
                <a:gd name="connsiteY101" fmla="*/ 625292 h 812606"/>
                <a:gd name="connsiteX102" fmla="*/ 9458242 w 12346893"/>
                <a:gd name="connsiteY102" fmla="*/ 607627 h 812606"/>
                <a:gd name="connsiteX103" fmla="*/ 9018413 w 12346893"/>
                <a:gd name="connsiteY103" fmla="*/ 320302 h 812606"/>
                <a:gd name="connsiteX104" fmla="*/ 8752802 w 12346893"/>
                <a:gd name="connsiteY104" fmla="*/ 411089 h 812606"/>
                <a:gd name="connsiteX105" fmla="*/ 8707595 w 12346893"/>
                <a:gd name="connsiteY105" fmla="*/ 449000 h 812606"/>
                <a:gd name="connsiteX106" fmla="*/ 8702022 w 12346893"/>
                <a:gd name="connsiteY106" fmla="*/ 456073 h 812606"/>
                <a:gd name="connsiteX107" fmla="*/ 8590098 w 12346893"/>
                <a:gd name="connsiteY107" fmla="*/ 553928 h 812606"/>
                <a:gd name="connsiteX108" fmla="*/ 8548818 w 12346893"/>
                <a:gd name="connsiteY108" fmla="*/ 583206 h 812606"/>
                <a:gd name="connsiteX109" fmla="*/ 8275246 w 12346893"/>
                <a:gd name="connsiteY109" fmla="*/ 660611 h 812606"/>
                <a:gd name="connsiteX110" fmla="*/ 7904819 w 12346893"/>
                <a:gd name="connsiteY110" fmla="*/ 512015 h 812606"/>
                <a:gd name="connsiteX111" fmla="*/ 7856612 w 12346893"/>
                <a:gd name="connsiteY111" fmla="*/ 464676 h 812606"/>
                <a:gd name="connsiteX112" fmla="*/ 7852299 w 12346893"/>
                <a:gd name="connsiteY112" fmla="*/ 473299 h 812606"/>
                <a:gd name="connsiteX113" fmla="*/ 7842763 w 12346893"/>
                <a:gd name="connsiteY113" fmla="*/ 455635 h 812606"/>
                <a:gd name="connsiteX114" fmla="*/ 7402933 w 12346893"/>
                <a:gd name="connsiteY114" fmla="*/ 168309 h 812606"/>
                <a:gd name="connsiteX115" fmla="*/ 6979871 w 12346893"/>
                <a:gd name="connsiteY115" fmla="*/ 428742 h 812606"/>
                <a:gd name="connsiteX116" fmla="*/ 6979620 w 12346893"/>
                <a:gd name="connsiteY116" fmla="*/ 429151 h 812606"/>
                <a:gd name="connsiteX117" fmla="*/ 6978128 w 12346893"/>
                <a:gd name="connsiteY117" fmla="*/ 432245 h 812606"/>
                <a:gd name="connsiteX118" fmla="*/ 6920597 w 12346893"/>
                <a:gd name="connsiteY118" fmla="*/ 541286 h 812606"/>
                <a:gd name="connsiteX119" fmla="*/ 6928288 w 12346893"/>
                <a:gd name="connsiteY119" fmla="*/ 516102 h 812606"/>
                <a:gd name="connsiteX120" fmla="*/ 6922178 w 12346893"/>
                <a:gd name="connsiteY120" fmla="*/ 525614 h 812606"/>
                <a:gd name="connsiteX121" fmla="*/ 6430427 w 12346893"/>
                <a:gd name="connsiteY121" fmla="*/ 812604 h 812606"/>
                <a:gd name="connsiteX122" fmla="*/ 6059999 w 12346893"/>
                <a:gd name="connsiteY122" fmla="*/ 664008 h 812606"/>
                <a:gd name="connsiteX123" fmla="*/ 6011793 w 12346893"/>
                <a:gd name="connsiteY123" fmla="*/ 616669 h 812606"/>
                <a:gd name="connsiteX124" fmla="*/ 6007479 w 12346893"/>
                <a:gd name="connsiteY124" fmla="*/ 625293 h 812606"/>
                <a:gd name="connsiteX125" fmla="*/ 5997944 w 12346893"/>
                <a:gd name="connsiteY125" fmla="*/ 607628 h 812606"/>
                <a:gd name="connsiteX126" fmla="*/ 5558114 w 12346893"/>
                <a:gd name="connsiteY126" fmla="*/ 320302 h 812606"/>
                <a:gd name="connsiteX127" fmla="*/ 5292505 w 12346893"/>
                <a:gd name="connsiteY127" fmla="*/ 411089 h 812606"/>
                <a:gd name="connsiteX128" fmla="*/ 5247300 w 12346893"/>
                <a:gd name="connsiteY128" fmla="*/ 448999 h 812606"/>
                <a:gd name="connsiteX129" fmla="*/ 5241724 w 12346893"/>
                <a:gd name="connsiteY129" fmla="*/ 456075 h 812606"/>
                <a:gd name="connsiteX130" fmla="*/ 5207594 w 12346893"/>
                <a:gd name="connsiteY130" fmla="*/ 488913 h 812606"/>
                <a:gd name="connsiteX131" fmla="*/ 5129799 w 12346893"/>
                <a:gd name="connsiteY131" fmla="*/ 553930 h 812606"/>
                <a:gd name="connsiteX132" fmla="*/ 5088520 w 12346893"/>
                <a:gd name="connsiteY132" fmla="*/ 583208 h 812606"/>
                <a:gd name="connsiteX133" fmla="*/ 4814948 w 12346893"/>
                <a:gd name="connsiteY133" fmla="*/ 660613 h 812606"/>
                <a:gd name="connsiteX134" fmla="*/ 4444521 w 12346893"/>
                <a:gd name="connsiteY134" fmla="*/ 512017 h 812606"/>
                <a:gd name="connsiteX135" fmla="*/ 4396314 w 12346893"/>
                <a:gd name="connsiteY135" fmla="*/ 464678 h 812606"/>
                <a:gd name="connsiteX136" fmla="*/ 4392001 w 12346893"/>
                <a:gd name="connsiteY136" fmla="*/ 473301 h 812606"/>
                <a:gd name="connsiteX137" fmla="*/ 4382465 w 12346893"/>
                <a:gd name="connsiteY137" fmla="*/ 455637 h 812606"/>
                <a:gd name="connsiteX138" fmla="*/ 3942636 w 12346893"/>
                <a:gd name="connsiteY138" fmla="*/ 168311 h 812606"/>
                <a:gd name="connsiteX139" fmla="*/ 3519574 w 12346893"/>
                <a:gd name="connsiteY139" fmla="*/ 428744 h 812606"/>
                <a:gd name="connsiteX140" fmla="*/ 3477788 w 12346893"/>
                <a:gd name="connsiteY140" fmla="*/ 500852 h 812606"/>
                <a:gd name="connsiteX141" fmla="*/ 3467991 w 12346893"/>
                <a:gd name="connsiteY141" fmla="*/ 516104 h 812606"/>
                <a:gd name="connsiteX142" fmla="*/ 3461880 w 12346893"/>
                <a:gd name="connsiteY142" fmla="*/ 525616 h 812606"/>
                <a:gd name="connsiteX143" fmla="*/ 2970129 w 12346893"/>
                <a:gd name="connsiteY143" fmla="*/ 812606 h 812606"/>
                <a:gd name="connsiteX144" fmla="*/ 2599702 w 12346893"/>
                <a:gd name="connsiteY144" fmla="*/ 664010 h 812606"/>
                <a:gd name="connsiteX145" fmla="*/ 2551495 w 12346893"/>
                <a:gd name="connsiteY145" fmla="*/ 616671 h 812606"/>
                <a:gd name="connsiteX146" fmla="*/ 2547182 w 12346893"/>
                <a:gd name="connsiteY146" fmla="*/ 625295 h 812606"/>
                <a:gd name="connsiteX147" fmla="*/ 2537646 w 12346893"/>
                <a:gd name="connsiteY147" fmla="*/ 607630 h 812606"/>
                <a:gd name="connsiteX148" fmla="*/ 2097817 w 12346893"/>
                <a:gd name="connsiteY148" fmla="*/ 320304 h 812606"/>
                <a:gd name="connsiteX149" fmla="*/ 1832207 w 12346893"/>
                <a:gd name="connsiteY149" fmla="*/ 411091 h 812606"/>
                <a:gd name="connsiteX150" fmla="*/ 1722225 w 12346893"/>
                <a:gd name="connsiteY150" fmla="*/ 515954 h 812606"/>
                <a:gd name="connsiteX151" fmla="*/ 1628223 w 12346893"/>
                <a:gd name="connsiteY151" fmla="*/ 583210 h 812606"/>
                <a:gd name="connsiteX152" fmla="*/ 1354650 w 12346893"/>
                <a:gd name="connsiteY152" fmla="*/ 660615 h 812606"/>
                <a:gd name="connsiteX153" fmla="*/ 984223 w 12346893"/>
                <a:gd name="connsiteY153" fmla="*/ 512019 h 812606"/>
                <a:gd name="connsiteX154" fmla="*/ 936017 w 12346893"/>
                <a:gd name="connsiteY154" fmla="*/ 464680 h 812606"/>
                <a:gd name="connsiteX155" fmla="*/ 931703 w 12346893"/>
                <a:gd name="connsiteY155" fmla="*/ 473303 h 812606"/>
                <a:gd name="connsiteX156" fmla="*/ 922167 w 12346893"/>
                <a:gd name="connsiteY156" fmla="*/ 455639 h 812606"/>
                <a:gd name="connsiteX157" fmla="*/ 482338 w 12346893"/>
                <a:gd name="connsiteY157" fmla="*/ 168313 h 812606"/>
                <a:gd name="connsiteX158" fmla="*/ 59276 w 12346893"/>
                <a:gd name="connsiteY158" fmla="*/ 428746 h 812606"/>
                <a:gd name="connsiteX159" fmla="*/ 59024 w 12346893"/>
                <a:gd name="connsiteY159" fmla="*/ 429155 h 812606"/>
                <a:gd name="connsiteX160" fmla="*/ 30746 w 12346893"/>
                <a:gd name="connsiteY160" fmla="*/ 480219 h 812606"/>
                <a:gd name="connsiteX161" fmla="*/ 1 w 12346893"/>
                <a:gd name="connsiteY161" fmla="*/ 541290 h 812606"/>
                <a:gd name="connsiteX162" fmla="*/ 247794 w 12346893"/>
                <a:gd name="connsiteY162" fmla="*/ 397912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832571 w 12346891"/>
                <a:gd name="connsiteY59" fmla="*/ 258676 h 812606"/>
                <a:gd name="connsiteX60" fmla="*/ 8873851 w 12346891"/>
                <a:gd name="connsiteY60" fmla="*/ 229399 h 812606"/>
                <a:gd name="connsiteX61" fmla="*/ 9147424 w 12346891"/>
                <a:gd name="connsiteY61" fmla="*/ 151993 h 812606"/>
                <a:gd name="connsiteX62" fmla="*/ 9517851 w 12346891"/>
                <a:gd name="connsiteY62" fmla="*/ 300589 h 812606"/>
                <a:gd name="connsiteX63" fmla="*/ 9566057 w 12346891"/>
                <a:gd name="connsiteY63" fmla="*/ 347928 h 812606"/>
                <a:gd name="connsiteX64" fmla="*/ 9570371 w 12346891"/>
                <a:gd name="connsiteY64" fmla="*/ 339305 h 812606"/>
                <a:gd name="connsiteX65" fmla="*/ 9579906 w 12346891"/>
                <a:gd name="connsiteY65" fmla="*/ 356969 h 812606"/>
                <a:gd name="connsiteX66" fmla="*/ 10019736 w 12346891"/>
                <a:gd name="connsiteY66" fmla="*/ 644295 h 812606"/>
                <a:gd name="connsiteX67" fmla="*/ 10442798 w 12346891"/>
                <a:gd name="connsiteY67" fmla="*/ 383862 h 812606"/>
                <a:gd name="connsiteX68" fmla="*/ 10443050 w 12346891"/>
                <a:gd name="connsiteY68" fmla="*/ 383453 h 812606"/>
                <a:gd name="connsiteX69" fmla="*/ 10444542 w 12346891"/>
                <a:gd name="connsiteY69" fmla="*/ 380359 h 812606"/>
                <a:gd name="connsiteX70" fmla="*/ 10471328 w 12346891"/>
                <a:gd name="connsiteY70" fmla="*/ 332389 h 812606"/>
                <a:gd name="connsiteX71" fmla="*/ 10484583 w 12346891"/>
                <a:gd name="connsiteY71" fmla="*/ 311754 h 812606"/>
                <a:gd name="connsiteX72" fmla="*/ 10502072 w 12346891"/>
                <a:gd name="connsiteY72" fmla="*/ 271318 h 812606"/>
                <a:gd name="connsiteX73" fmla="*/ 10494381 w 12346891"/>
                <a:gd name="connsiteY73" fmla="*/ 296502 h 812606"/>
                <a:gd name="connsiteX74" fmla="*/ 10500491 w 12346891"/>
                <a:gd name="connsiteY74" fmla="*/ 286990 h 812606"/>
                <a:gd name="connsiteX75" fmla="*/ 10992243 w 12346891"/>
                <a:gd name="connsiteY75" fmla="*/ 0 h 812606"/>
                <a:gd name="connsiteX76" fmla="*/ 11362670 w 12346891"/>
                <a:gd name="connsiteY76" fmla="*/ 148596 h 812606"/>
                <a:gd name="connsiteX77" fmla="*/ 11410876 w 12346891"/>
                <a:gd name="connsiteY77" fmla="*/ 195935 h 812606"/>
                <a:gd name="connsiteX78" fmla="*/ 11415190 w 12346891"/>
                <a:gd name="connsiteY78" fmla="*/ 187311 h 812606"/>
                <a:gd name="connsiteX79" fmla="*/ 11424726 w 12346891"/>
                <a:gd name="connsiteY79" fmla="*/ 204976 h 812606"/>
                <a:gd name="connsiteX80" fmla="*/ 11864555 w 12346891"/>
                <a:gd name="connsiteY80" fmla="*/ 492302 h 812606"/>
                <a:gd name="connsiteX81" fmla="*/ 12329382 w 12346891"/>
                <a:gd name="connsiteY81" fmla="*/ 159808 h 812606"/>
                <a:gd name="connsiteX82" fmla="*/ 12346891 w 12346891"/>
                <a:gd name="connsiteY82" fmla="*/ 119324 h 812606"/>
                <a:gd name="connsiteX83" fmla="*/ 12329208 w 12346891"/>
                <a:gd name="connsiteY83" fmla="*/ 177225 h 812606"/>
                <a:gd name="connsiteX84" fmla="*/ 11735542 w 12346891"/>
                <a:gd name="connsiteY84" fmla="*/ 660610 h 812606"/>
                <a:gd name="connsiteX85" fmla="*/ 11365115 w 12346891"/>
                <a:gd name="connsiteY85" fmla="*/ 512014 h 812606"/>
                <a:gd name="connsiteX86" fmla="*/ 11316909 w 12346891"/>
                <a:gd name="connsiteY86" fmla="*/ 464675 h 812606"/>
                <a:gd name="connsiteX87" fmla="*/ 11312594 w 12346891"/>
                <a:gd name="connsiteY87" fmla="*/ 473298 h 812606"/>
                <a:gd name="connsiteX88" fmla="*/ 11303059 w 12346891"/>
                <a:gd name="connsiteY88" fmla="*/ 455634 h 812606"/>
                <a:gd name="connsiteX89" fmla="*/ 10863230 w 12346891"/>
                <a:gd name="connsiteY89" fmla="*/ 168308 h 812606"/>
                <a:gd name="connsiteX90" fmla="*/ 10440168 w 12346891"/>
                <a:gd name="connsiteY90" fmla="*/ 428741 h 812606"/>
                <a:gd name="connsiteX91" fmla="*/ 10439916 w 12346891"/>
                <a:gd name="connsiteY91" fmla="*/ 429150 h 812606"/>
                <a:gd name="connsiteX92" fmla="*/ 10438424 w 12346891"/>
                <a:gd name="connsiteY92" fmla="*/ 432244 h 812606"/>
                <a:gd name="connsiteX93" fmla="*/ 10411637 w 12346891"/>
                <a:gd name="connsiteY93" fmla="*/ 480214 h 812606"/>
                <a:gd name="connsiteX94" fmla="*/ 10398383 w 12346891"/>
                <a:gd name="connsiteY94" fmla="*/ 500849 h 812606"/>
                <a:gd name="connsiteX95" fmla="*/ 10380893 w 12346891"/>
                <a:gd name="connsiteY95" fmla="*/ 541285 h 812606"/>
                <a:gd name="connsiteX96" fmla="*/ 10388584 w 12346891"/>
                <a:gd name="connsiteY96" fmla="*/ 516101 h 812606"/>
                <a:gd name="connsiteX97" fmla="*/ 10382475 w 12346891"/>
                <a:gd name="connsiteY97" fmla="*/ 525613 h 812606"/>
                <a:gd name="connsiteX98" fmla="*/ 9890722 w 12346891"/>
                <a:gd name="connsiteY98" fmla="*/ 812603 h 812606"/>
                <a:gd name="connsiteX99" fmla="*/ 9520295 w 12346891"/>
                <a:gd name="connsiteY99" fmla="*/ 664007 h 812606"/>
                <a:gd name="connsiteX100" fmla="*/ 9472089 w 12346891"/>
                <a:gd name="connsiteY100" fmla="*/ 616668 h 812606"/>
                <a:gd name="connsiteX101" fmla="*/ 9467775 w 12346891"/>
                <a:gd name="connsiteY101" fmla="*/ 625292 h 812606"/>
                <a:gd name="connsiteX102" fmla="*/ 9458240 w 12346891"/>
                <a:gd name="connsiteY102" fmla="*/ 607627 h 812606"/>
                <a:gd name="connsiteX103" fmla="*/ 9018411 w 12346891"/>
                <a:gd name="connsiteY103" fmla="*/ 320302 h 812606"/>
                <a:gd name="connsiteX104" fmla="*/ 8752800 w 12346891"/>
                <a:gd name="connsiteY104" fmla="*/ 411089 h 812606"/>
                <a:gd name="connsiteX105" fmla="*/ 8707593 w 12346891"/>
                <a:gd name="connsiteY105" fmla="*/ 449000 h 812606"/>
                <a:gd name="connsiteX106" fmla="*/ 8702020 w 12346891"/>
                <a:gd name="connsiteY106" fmla="*/ 456073 h 812606"/>
                <a:gd name="connsiteX107" fmla="*/ 8590096 w 12346891"/>
                <a:gd name="connsiteY107" fmla="*/ 553928 h 812606"/>
                <a:gd name="connsiteX108" fmla="*/ 8548816 w 12346891"/>
                <a:gd name="connsiteY108" fmla="*/ 583206 h 812606"/>
                <a:gd name="connsiteX109" fmla="*/ 8275244 w 12346891"/>
                <a:gd name="connsiteY109" fmla="*/ 660611 h 812606"/>
                <a:gd name="connsiteX110" fmla="*/ 7904817 w 12346891"/>
                <a:gd name="connsiteY110" fmla="*/ 512015 h 812606"/>
                <a:gd name="connsiteX111" fmla="*/ 7856610 w 12346891"/>
                <a:gd name="connsiteY111" fmla="*/ 464676 h 812606"/>
                <a:gd name="connsiteX112" fmla="*/ 7852297 w 12346891"/>
                <a:gd name="connsiteY112" fmla="*/ 473299 h 812606"/>
                <a:gd name="connsiteX113" fmla="*/ 7842761 w 12346891"/>
                <a:gd name="connsiteY113" fmla="*/ 455635 h 812606"/>
                <a:gd name="connsiteX114" fmla="*/ 7402931 w 12346891"/>
                <a:gd name="connsiteY114" fmla="*/ 168309 h 812606"/>
                <a:gd name="connsiteX115" fmla="*/ 6979869 w 12346891"/>
                <a:gd name="connsiteY115" fmla="*/ 428742 h 812606"/>
                <a:gd name="connsiteX116" fmla="*/ 6979618 w 12346891"/>
                <a:gd name="connsiteY116" fmla="*/ 429151 h 812606"/>
                <a:gd name="connsiteX117" fmla="*/ 6978126 w 12346891"/>
                <a:gd name="connsiteY117" fmla="*/ 432245 h 812606"/>
                <a:gd name="connsiteX118" fmla="*/ 6920595 w 12346891"/>
                <a:gd name="connsiteY118" fmla="*/ 541286 h 812606"/>
                <a:gd name="connsiteX119" fmla="*/ 6928286 w 12346891"/>
                <a:gd name="connsiteY119" fmla="*/ 516102 h 812606"/>
                <a:gd name="connsiteX120" fmla="*/ 6922176 w 12346891"/>
                <a:gd name="connsiteY120" fmla="*/ 525614 h 812606"/>
                <a:gd name="connsiteX121" fmla="*/ 6430425 w 12346891"/>
                <a:gd name="connsiteY121" fmla="*/ 812604 h 812606"/>
                <a:gd name="connsiteX122" fmla="*/ 6059997 w 12346891"/>
                <a:gd name="connsiteY122" fmla="*/ 664008 h 812606"/>
                <a:gd name="connsiteX123" fmla="*/ 6011791 w 12346891"/>
                <a:gd name="connsiteY123" fmla="*/ 616669 h 812606"/>
                <a:gd name="connsiteX124" fmla="*/ 6007477 w 12346891"/>
                <a:gd name="connsiteY124" fmla="*/ 625293 h 812606"/>
                <a:gd name="connsiteX125" fmla="*/ 5997942 w 12346891"/>
                <a:gd name="connsiteY125" fmla="*/ 607628 h 812606"/>
                <a:gd name="connsiteX126" fmla="*/ 5558112 w 12346891"/>
                <a:gd name="connsiteY126" fmla="*/ 320302 h 812606"/>
                <a:gd name="connsiteX127" fmla="*/ 5292503 w 12346891"/>
                <a:gd name="connsiteY127" fmla="*/ 411089 h 812606"/>
                <a:gd name="connsiteX128" fmla="*/ 5247298 w 12346891"/>
                <a:gd name="connsiteY128" fmla="*/ 448999 h 812606"/>
                <a:gd name="connsiteX129" fmla="*/ 5241722 w 12346891"/>
                <a:gd name="connsiteY129" fmla="*/ 456075 h 812606"/>
                <a:gd name="connsiteX130" fmla="*/ 5207592 w 12346891"/>
                <a:gd name="connsiteY130" fmla="*/ 488913 h 812606"/>
                <a:gd name="connsiteX131" fmla="*/ 5088518 w 12346891"/>
                <a:gd name="connsiteY131" fmla="*/ 583208 h 812606"/>
                <a:gd name="connsiteX132" fmla="*/ 4814946 w 12346891"/>
                <a:gd name="connsiteY132" fmla="*/ 660613 h 812606"/>
                <a:gd name="connsiteX133" fmla="*/ 4444519 w 12346891"/>
                <a:gd name="connsiteY133" fmla="*/ 512017 h 812606"/>
                <a:gd name="connsiteX134" fmla="*/ 4396312 w 12346891"/>
                <a:gd name="connsiteY134" fmla="*/ 464678 h 812606"/>
                <a:gd name="connsiteX135" fmla="*/ 4391999 w 12346891"/>
                <a:gd name="connsiteY135" fmla="*/ 473301 h 812606"/>
                <a:gd name="connsiteX136" fmla="*/ 4382463 w 12346891"/>
                <a:gd name="connsiteY136" fmla="*/ 455637 h 812606"/>
                <a:gd name="connsiteX137" fmla="*/ 3942634 w 12346891"/>
                <a:gd name="connsiteY137" fmla="*/ 168311 h 812606"/>
                <a:gd name="connsiteX138" fmla="*/ 3519572 w 12346891"/>
                <a:gd name="connsiteY138" fmla="*/ 428744 h 812606"/>
                <a:gd name="connsiteX139" fmla="*/ 3477786 w 12346891"/>
                <a:gd name="connsiteY139" fmla="*/ 500852 h 812606"/>
                <a:gd name="connsiteX140" fmla="*/ 3467989 w 12346891"/>
                <a:gd name="connsiteY140" fmla="*/ 516104 h 812606"/>
                <a:gd name="connsiteX141" fmla="*/ 3461878 w 12346891"/>
                <a:gd name="connsiteY141" fmla="*/ 525616 h 812606"/>
                <a:gd name="connsiteX142" fmla="*/ 2970127 w 12346891"/>
                <a:gd name="connsiteY142" fmla="*/ 812606 h 812606"/>
                <a:gd name="connsiteX143" fmla="*/ 2599700 w 12346891"/>
                <a:gd name="connsiteY143" fmla="*/ 664010 h 812606"/>
                <a:gd name="connsiteX144" fmla="*/ 2551493 w 12346891"/>
                <a:gd name="connsiteY144" fmla="*/ 616671 h 812606"/>
                <a:gd name="connsiteX145" fmla="*/ 2547180 w 12346891"/>
                <a:gd name="connsiteY145" fmla="*/ 625295 h 812606"/>
                <a:gd name="connsiteX146" fmla="*/ 2537644 w 12346891"/>
                <a:gd name="connsiteY146" fmla="*/ 607630 h 812606"/>
                <a:gd name="connsiteX147" fmla="*/ 2097815 w 12346891"/>
                <a:gd name="connsiteY147" fmla="*/ 320304 h 812606"/>
                <a:gd name="connsiteX148" fmla="*/ 1832205 w 12346891"/>
                <a:gd name="connsiteY148" fmla="*/ 411091 h 812606"/>
                <a:gd name="connsiteX149" fmla="*/ 1722223 w 12346891"/>
                <a:gd name="connsiteY149" fmla="*/ 515954 h 812606"/>
                <a:gd name="connsiteX150" fmla="*/ 1628221 w 12346891"/>
                <a:gd name="connsiteY150" fmla="*/ 583210 h 812606"/>
                <a:gd name="connsiteX151" fmla="*/ 1354648 w 12346891"/>
                <a:gd name="connsiteY151" fmla="*/ 660615 h 812606"/>
                <a:gd name="connsiteX152" fmla="*/ 984221 w 12346891"/>
                <a:gd name="connsiteY152" fmla="*/ 512019 h 812606"/>
                <a:gd name="connsiteX153" fmla="*/ 936015 w 12346891"/>
                <a:gd name="connsiteY153" fmla="*/ 464680 h 812606"/>
                <a:gd name="connsiteX154" fmla="*/ 931701 w 12346891"/>
                <a:gd name="connsiteY154" fmla="*/ 473303 h 812606"/>
                <a:gd name="connsiteX155" fmla="*/ 922165 w 12346891"/>
                <a:gd name="connsiteY155" fmla="*/ 455639 h 812606"/>
                <a:gd name="connsiteX156" fmla="*/ 482336 w 12346891"/>
                <a:gd name="connsiteY156" fmla="*/ 168313 h 812606"/>
                <a:gd name="connsiteX157" fmla="*/ 59274 w 12346891"/>
                <a:gd name="connsiteY157" fmla="*/ 428746 h 812606"/>
                <a:gd name="connsiteX158" fmla="*/ 59022 w 12346891"/>
                <a:gd name="connsiteY158" fmla="*/ 429155 h 812606"/>
                <a:gd name="connsiteX159" fmla="*/ 30744 w 12346891"/>
                <a:gd name="connsiteY159" fmla="*/ 480219 h 812606"/>
                <a:gd name="connsiteX160" fmla="*/ -1 w 12346891"/>
                <a:gd name="connsiteY160" fmla="*/ 541290 h 812606"/>
                <a:gd name="connsiteX161" fmla="*/ 247792 w 12346891"/>
                <a:gd name="connsiteY161" fmla="*/ 397912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832573 w 12346893"/>
                <a:gd name="connsiteY59" fmla="*/ 258676 h 812606"/>
                <a:gd name="connsiteX60" fmla="*/ 8873853 w 12346893"/>
                <a:gd name="connsiteY60" fmla="*/ 229399 h 812606"/>
                <a:gd name="connsiteX61" fmla="*/ 9147426 w 12346893"/>
                <a:gd name="connsiteY61" fmla="*/ 151993 h 812606"/>
                <a:gd name="connsiteX62" fmla="*/ 9517853 w 12346893"/>
                <a:gd name="connsiteY62" fmla="*/ 300589 h 812606"/>
                <a:gd name="connsiteX63" fmla="*/ 9566059 w 12346893"/>
                <a:gd name="connsiteY63" fmla="*/ 347928 h 812606"/>
                <a:gd name="connsiteX64" fmla="*/ 9570373 w 12346893"/>
                <a:gd name="connsiteY64" fmla="*/ 339305 h 812606"/>
                <a:gd name="connsiteX65" fmla="*/ 9579908 w 12346893"/>
                <a:gd name="connsiteY65" fmla="*/ 356969 h 812606"/>
                <a:gd name="connsiteX66" fmla="*/ 10019738 w 12346893"/>
                <a:gd name="connsiteY66" fmla="*/ 644295 h 812606"/>
                <a:gd name="connsiteX67" fmla="*/ 10442800 w 12346893"/>
                <a:gd name="connsiteY67" fmla="*/ 383862 h 812606"/>
                <a:gd name="connsiteX68" fmla="*/ 10443052 w 12346893"/>
                <a:gd name="connsiteY68" fmla="*/ 383453 h 812606"/>
                <a:gd name="connsiteX69" fmla="*/ 10444544 w 12346893"/>
                <a:gd name="connsiteY69" fmla="*/ 380359 h 812606"/>
                <a:gd name="connsiteX70" fmla="*/ 10471330 w 12346893"/>
                <a:gd name="connsiteY70" fmla="*/ 332389 h 812606"/>
                <a:gd name="connsiteX71" fmla="*/ 10484585 w 12346893"/>
                <a:gd name="connsiteY71" fmla="*/ 311754 h 812606"/>
                <a:gd name="connsiteX72" fmla="*/ 10502074 w 12346893"/>
                <a:gd name="connsiteY72" fmla="*/ 271318 h 812606"/>
                <a:gd name="connsiteX73" fmla="*/ 10494383 w 12346893"/>
                <a:gd name="connsiteY73" fmla="*/ 296502 h 812606"/>
                <a:gd name="connsiteX74" fmla="*/ 10500493 w 12346893"/>
                <a:gd name="connsiteY74" fmla="*/ 286990 h 812606"/>
                <a:gd name="connsiteX75" fmla="*/ 10992245 w 12346893"/>
                <a:gd name="connsiteY75" fmla="*/ 0 h 812606"/>
                <a:gd name="connsiteX76" fmla="*/ 11362672 w 12346893"/>
                <a:gd name="connsiteY76" fmla="*/ 148596 h 812606"/>
                <a:gd name="connsiteX77" fmla="*/ 11410878 w 12346893"/>
                <a:gd name="connsiteY77" fmla="*/ 195935 h 812606"/>
                <a:gd name="connsiteX78" fmla="*/ 11415192 w 12346893"/>
                <a:gd name="connsiteY78" fmla="*/ 187311 h 812606"/>
                <a:gd name="connsiteX79" fmla="*/ 11424728 w 12346893"/>
                <a:gd name="connsiteY79" fmla="*/ 204976 h 812606"/>
                <a:gd name="connsiteX80" fmla="*/ 11864557 w 12346893"/>
                <a:gd name="connsiteY80" fmla="*/ 492302 h 812606"/>
                <a:gd name="connsiteX81" fmla="*/ 12329384 w 12346893"/>
                <a:gd name="connsiteY81" fmla="*/ 159808 h 812606"/>
                <a:gd name="connsiteX82" fmla="*/ 12346893 w 12346893"/>
                <a:gd name="connsiteY82" fmla="*/ 119324 h 812606"/>
                <a:gd name="connsiteX83" fmla="*/ 12329210 w 12346893"/>
                <a:gd name="connsiteY83" fmla="*/ 177225 h 812606"/>
                <a:gd name="connsiteX84" fmla="*/ 11735544 w 12346893"/>
                <a:gd name="connsiteY84" fmla="*/ 660610 h 812606"/>
                <a:gd name="connsiteX85" fmla="*/ 11365117 w 12346893"/>
                <a:gd name="connsiteY85" fmla="*/ 512014 h 812606"/>
                <a:gd name="connsiteX86" fmla="*/ 11316911 w 12346893"/>
                <a:gd name="connsiteY86" fmla="*/ 464675 h 812606"/>
                <a:gd name="connsiteX87" fmla="*/ 11312596 w 12346893"/>
                <a:gd name="connsiteY87" fmla="*/ 473298 h 812606"/>
                <a:gd name="connsiteX88" fmla="*/ 11303061 w 12346893"/>
                <a:gd name="connsiteY88" fmla="*/ 455634 h 812606"/>
                <a:gd name="connsiteX89" fmla="*/ 10863232 w 12346893"/>
                <a:gd name="connsiteY89" fmla="*/ 168308 h 812606"/>
                <a:gd name="connsiteX90" fmla="*/ 10440170 w 12346893"/>
                <a:gd name="connsiteY90" fmla="*/ 428741 h 812606"/>
                <a:gd name="connsiteX91" fmla="*/ 10439918 w 12346893"/>
                <a:gd name="connsiteY91" fmla="*/ 429150 h 812606"/>
                <a:gd name="connsiteX92" fmla="*/ 10438426 w 12346893"/>
                <a:gd name="connsiteY92" fmla="*/ 432244 h 812606"/>
                <a:gd name="connsiteX93" fmla="*/ 10411639 w 12346893"/>
                <a:gd name="connsiteY93" fmla="*/ 480214 h 812606"/>
                <a:gd name="connsiteX94" fmla="*/ 10398385 w 12346893"/>
                <a:gd name="connsiteY94" fmla="*/ 500849 h 812606"/>
                <a:gd name="connsiteX95" fmla="*/ 10380895 w 12346893"/>
                <a:gd name="connsiteY95" fmla="*/ 541285 h 812606"/>
                <a:gd name="connsiteX96" fmla="*/ 10388586 w 12346893"/>
                <a:gd name="connsiteY96" fmla="*/ 516101 h 812606"/>
                <a:gd name="connsiteX97" fmla="*/ 10382477 w 12346893"/>
                <a:gd name="connsiteY97" fmla="*/ 525613 h 812606"/>
                <a:gd name="connsiteX98" fmla="*/ 9890724 w 12346893"/>
                <a:gd name="connsiteY98" fmla="*/ 812603 h 812606"/>
                <a:gd name="connsiteX99" fmla="*/ 9520297 w 12346893"/>
                <a:gd name="connsiteY99" fmla="*/ 664007 h 812606"/>
                <a:gd name="connsiteX100" fmla="*/ 9472091 w 12346893"/>
                <a:gd name="connsiteY100" fmla="*/ 616668 h 812606"/>
                <a:gd name="connsiteX101" fmla="*/ 9467777 w 12346893"/>
                <a:gd name="connsiteY101" fmla="*/ 625292 h 812606"/>
                <a:gd name="connsiteX102" fmla="*/ 9458242 w 12346893"/>
                <a:gd name="connsiteY102" fmla="*/ 607627 h 812606"/>
                <a:gd name="connsiteX103" fmla="*/ 9018413 w 12346893"/>
                <a:gd name="connsiteY103" fmla="*/ 320302 h 812606"/>
                <a:gd name="connsiteX104" fmla="*/ 8752802 w 12346893"/>
                <a:gd name="connsiteY104" fmla="*/ 411089 h 812606"/>
                <a:gd name="connsiteX105" fmla="*/ 8707595 w 12346893"/>
                <a:gd name="connsiteY105" fmla="*/ 449000 h 812606"/>
                <a:gd name="connsiteX106" fmla="*/ 8702022 w 12346893"/>
                <a:gd name="connsiteY106" fmla="*/ 456073 h 812606"/>
                <a:gd name="connsiteX107" fmla="*/ 8590098 w 12346893"/>
                <a:gd name="connsiteY107" fmla="*/ 553928 h 812606"/>
                <a:gd name="connsiteX108" fmla="*/ 8548818 w 12346893"/>
                <a:gd name="connsiteY108" fmla="*/ 583206 h 812606"/>
                <a:gd name="connsiteX109" fmla="*/ 8275246 w 12346893"/>
                <a:gd name="connsiteY109" fmla="*/ 660611 h 812606"/>
                <a:gd name="connsiteX110" fmla="*/ 7904819 w 12346893"/>
                <a:gd name="connsiteY110" fmla="*/ 512015 h 812606"/>
                <a:gd name="connsiteX111" fmla="*/ 7856612 w 12346893"/>
                <a:gd name="connsiteY111" fmla="*/ 464676 h 812606"/>
                <a:gd name="connsiteX112" fmla="*/ 7852299 w 12346893"/>
                <a:gd name="connsiteY112" fmla="*/ 473299 h 812606"/>
                <a:gd name="connsiteX113" fmla="*/ 7842763 w 12346893"/>
                <a:gd name="connsiteY113" fmla="*/ 455635 h 812606"/>
                <a:gd name="connsiteX114" fmla="*/ 7402933 w 12346893"/>
                <a:gd name="connsiteY114" fmla="*/ 168309 h 812606"/>
                <a:gd name="connsiteX115" fmla="*/ 6979871 w 12346893"/>
                <a:gd name="connsiteY115" fmla="*/ 428742 h 812606"/>
                <a:gd name="connsiteX116" fmla="*/ 6979620 w 12346893"/>
                <a:gd name="connsiteY116" fmla="*/ 429151 h 812606"/>
                <a:gd name="connsiteX117" fmla="*/ 6978128 w 12346893"/>
                <a:gd name="connsiteY117" fmla="*/ 432245 h 812606"/>
                <a:gd name="connsiteX118" fmla="*/ 6920597 w 12346893"/>
                <a:gd name="connsiteY118" fmla="*/ 541286 h 812606"/>
                <a:gd name="connsiteX119" fmla="*/ 6928288 w 12346893"/>
                <a:gd name="connsiteY119" fmla="*/ 516102 h 812606"/>
                <a:gd name="connsiteX120" fmla="*/ 6922178 w 12346893"/>
                <a:gd name="connsiteY120" fmla="*/ 525614 h 812606"/>
                <a:gd name="connsiteX121" fmla="*/ 6430427 w 12346893"/>
                <a:gd name="connsiteY121" fmla="*/ 812604 h 812606"/>
                <a:gd name="connsiteX122" fmla="*/ 6059999 w 12346893"/>
                <a:gd name="connsiteY122" fmla="*/ 664008 h 812606"/>
                <a:gd name="connsiteX123" fmla="*/ 6011793 w 12346893"/>
                <a:gd name="connsiteY123" fmla="*/ 616669 h 812606"/>
                <a:gd name="connsiteX124" fmla="*/ 6007479 w 12346893"/>
                <a:gd name="connsiteY124" fmla="*/ 625293 h 812606"/>
                <a:gd name="connsiteX125" fmla="*/ 5997944 w 12346893"/>
                <a:gd name="connsiteY125" fmla="*/ 607628 h 812606"/>
                <a:gd name="connsiteX126" fmla="*/ 5558114 w 12346893"/>
                <a:gd name="connsiteY126" fmla="*/ 320302 h 812606"/>
                <a:gd name="connsiteX127" fmla="*/ 5292505 w 12346893"/>
                <a:gd name="connsiteY127" fmla="*/ 411089 h 812606"/>
                <a:gd name="connsiteX128" fmla="*/ 5247300 w 12346893"/>
                <a:gd name="connsiteY128" fmla="*/ 448999 h 812606"/>
                <a:gd name="connsiteX129" fmla="*/ 5241724 w 12346893"/>
                <a:gd name="connsiteY129" fmla="*/ 456075 h 812606"/>
                <a:gd name="connsiteX130" fmla="*/ 5207594 w 12346893"/>
                <a:gd name="connsiteY130" fmla="*/ 488913 h 812606"/>
                <a:gd name="connsiteX131" fmla="*/ 5088520 w 12346893"/>
                <a:gd name="connsiteY131" fmla="*/ 583208 h 812606"/>
                <a:gd name="connsiteX132" fmla="*/ 4814948 w 12346893"/>
                <a:gd name="connsiteY132" fmla="*/ 660613 h 812606"/>
                <a:gd name="connsiteX133" fmla="*/ 4444521 w 12346893"/>
                <a:gd name="connsiteY133" fmla="*/ 512017 h 812606"/>
                <a:gd name="connsiteX134" fmla="*/ 4396314 w 12346893"/>
                <a:gd name="connsiteY134" fmla="*/ 464678 h 812606"/>
                <a:gd name="connsiteX135" fmla="*/ 4392001 w 12346893"/>
                <a:gd name="connsiteY135" fmla="*/ 473301 h 812606"/>
                <a:gd name="connsiteX136" fmla="*/ 4382465 w 12346893"/>
                <a:gd name="connsiteY136" fmla="*/ 455637 h 812606"/>
                <a:gd name="connsiteX137" fmla="*/ 3942636 w 12346893"/>
                <a:gd name="connsiteY137" fmla="*/ 168311 h 812606"/>
                <a:gd name="connsiteX138" fmla="*/ 3519574 w 12346893"/>
                <a:gd name="connsiteY138" fmla="*/ 428744 h 812606"/>
                <a:gd name="connsiteX139" fmla="*/ 3477788 w 12346893"/>
                <a:gd name="connsiteY139" fmla="*/ 500852 h 812606"/>
                <a:gd name="connsiteX140" fmla="*/ 3467991 w 12346893"/>
                <a:gd name="connsiteY140" fmla="*/ 516104 h 812606"/>
                <a:gd name="connsiteX141" fmla="*/ 3461880 w 12346893"/>
                <a:gd name="connsiteY141" fmla="*/ 525616 h 812606"/>
                <a:gd name="connsiteX142" fmla="*/ 2970129 w 12346893"/>
                <a:gd name="connsiteY142" fmla="*/ 812606 h 812606"/>
                <a:gd name="connsiteX143" fmla="*/ 2599702 w 12346893"/>
                <a:gd name="connsiteY143" fmla="*/ 664010 h 812606"/>
                <a:gd name="connsiteX144" fmla="*/ 2551495 w 12346893"/>
                <a:gd name="connsiteY144" fmla="*/ 616671 h 812606"/>
                <a:gd name="connsiteX145" fmla="*/ 2547182 w 12346893"/>
                <a:gd name="connsiteY145" fmla="*/ 625295 h 812606"/>
                <a:gd name="connsiteX146" fmla="*/ 2537646 w 12346893"/>
                <a:gd name="connsiteY146" fmla="*/ 607630 h 812606"/>
                <a:gd name="connsiteX147" fmla="*/ 2097817 w 12346893"/>
                <a:gd name="connsiteY147" fmla="*/ 320304 h 812606"/>
                <a:gd name="connsiteX148" fmla="*/ 1832207 w 12346893"/>
                <a:gd name="connsiteY148" fmla="*/ 411091 h 812606"/>
                <a:gd name="connsiteX149" fmla="*/ 1722225 w 12346893"/>
                <a:gd name="connsiteY149" fmla="*/ 515954 h 812606"/>
                <a:gd name="connsiteX150" fmla="*/ 1628223 w 12346893"/>
                <a:gd name="connsiteY150" fmla="*/ 583210 h 812606"/>
                <a:gd name="connsiteX151" fmla="*/ 1354650 w 12346893"/>
                <a:gd name="connsiteY151" fmla="*/ 660615 h 812606"/>
                <a:gd name="connsiteX152" fmla="*/ 984223 w 12346893"/>
                <a:gd name="connsiteY152" fmla="*/ 512019 h 812606"/>
                <a:gd name="connsiteX153" fmla="*/ 936017 w 12346893"/>
                <a:gd name="connsiteY153" fmla="*/ 464680 h 812606"/>
                <a:gd name="connsiteX154" fmla="*/ 931703 w 12346893"/>
                <a:gd name="connsiteY154" fmla="*/ 473303 h 812606"/>
                <a:gd name="connsiteX155" fmla="*/ 922167 w 12346893"/>
                <a:gd name="connsiteY155" fmla="*/ 455639 h 812606"/>
                <a:gd name="connsiteX156" fmla="*/ 482338 w 12346893"/>
                <a:gd name="connsiteY156" fmla="*/ 168313 h 812606"/>
                <a:gd name="connsiteX157" fmla="*/ 59276 w 12346893"/>
                <a:gd name="connsiteY157" fmla="*/ 428746 h 812606"/>
                <a:gd name="connsiteX158" fmla="*/ 59024 w 12346893"/>
                <a:gd name="connsiteY158" fmla="*/ 429155 h 812606"/>
                <a:gd name="connsiteX159" fmla="*/ 30746 w 12346893"/>
                <a:gd name="connsiteY159" fmla="*/ 480219 h 812606"/>
                <a:gd name="connsiteX160" fmla="*/ 1 w 12346893"/>
                <a:gd name="connsiteY160" fmla="*/ 541290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832571 w 12346891"/>
                <a:gd name="connsiteY59" fmla="*/ 258676 h 812606"/>
                <a:gd name="connsiteX60" fmla="*/ 8873851 w 12346891"/>
                <a:gd name="connsiteY60" fmla="*/ 229399 h 812606"/>
                <a:gd name="connsiteX61" fmla="*/ 9147424 w 12346891"/>
                <a:gd name="connsiteY61" fmla="*/ 151993 h 812606"/>
                <a:gd name="connsiteX62" fmla="*/ 9517851 w 12346891"/>
                <a:gd name="connsiteY62" fmla="*/ 300589 h 812606"/>
                <a:gd name="connsiteX63" fmla="*/ 9566057 w 12346891"/>
                <a:gd name="connsiteY63" fmla="*/ 347928 h 812606"/>
                <a:gd name="connsiteX64" fmla="*/ 9570371 w 12346891"/>
                <a:gd name="connsiteY64" fmla="*/ 339305 h 812606"/>
                <a:gd name="connsiteX65" fmla="*/ 9579906 w 12346891"/>
                <a:gd name="connsiteY65" fmla="*/ 356969 h 812606"/>
                <a:gd name="connsiteX66" fmla="*/ 10019736 w 12346891"/>
                <a:gd name="connsiteY66" fmla="*/ 644295 h 812606"/>
                <a:gd name="connsiteX67" fmla="*/ 10442798 w 12346891"/>
                <a:gd name="connsiteY67" fmla="*/ 383862 h 812606"/>
                <a:gd name="connsiteX68" fmla="*/ 10443050 w 12346891"/>
                <a:gd name="connsiteY68" fmla="*/ 383453 h 812606"/>
                <a:gd name="connsiteX69" fmla="*/ 10444542 w 12346891"/>
                <a:gd name="connsiteY69" fmla="*/ 380359 h 812606"/>
                <a:gd name="connsiteX70" fmla="*/ 10471328 w 12346891"/>
                <a:gd name="connsiteY70" fmla="*/ 332389 h 812606"/>
                <a:gd name="connsiteX71" fmla="*/ 10502072 w 12346891"/>
                <a:gd name="connsiteY71" fmla="*/ 271318 h 812606"/>
                <a:gd name="connsiteX72" fmla="*/ 10494381 w 12346891"/>
                <a:gd name="connsiteY72" fmla="*/ 296502 h 812606"/>
                <a:gd name="connsiteX73" fmla="*/ 10500491 w 12346891"/>
                <a:gd name="connsiteY73" fmla="*/ 286990 h 812606"/>
                <a:gd name="connsiteX74" fmla="*/ 10992243 w 12346891"/>
                <a:gd name="connsiteY74" fmla="*/ 0 h 812606"/>
                <a:gd name="connsiteX75" fmla="*/ 11362670 w 12346891"/>
                <a:gd name="connsiteY75" fmla="*/ 148596 h 812606"/>
                <a:gd name="connsiteX76" fmla="*/ 11410876 w 12346891"/>
                <a:gd name="connsiteY76" fmla="*/ 195935 h 812606"/>
                <a:gd name="connsiteX77" fmla="*/ 11415190 w 12346891"/>
                <a:gd name="connsiteY77" fmla="*/ 187311 h 812606"/>
                <a:gd name="connsiteX78" fmla="*/ 11424726 w 12346891"/>
                <a:gd name="connsiteY78" fmla="*/ 204976 h 812606"/>
                <a:gd name="connsiteX79" fmla="*/ 11864555 w 12346891"/>
                <a:gd name="connsiteY79" fmla="*/ 492302 h 812606"/>
                <a:gd name="connsiteX80" fmla="*/ 12329382 w 12346891"/>
                <a:gd name="connsiteY80" fmla="*/ 159808 h 812606"/>
                <a:gd name="connsiteX81" fmla="*/ 12346891 w 12346891"/>
                <a:gd name="connsiteY81" fmla="*/ 119324 h 812606"/>
                <a:gd name="connsiteX82" fmla="*/ 12329208 w 12346891"/>
                <a:gd name="connsiteY82" fmla="*/ 177225 h 812606"/>
                <a:gd name="connsiteX83" fmla="*/ 11735542 w 12346891"/>
                <a:gd name="connsiteY83" fmla="*/ 660610 h 812606"/>
                <a:gd name="connsiteX84" fmla="*/ 11365115 w 12346891"/>
                <a:gd name="connsiteY84" fmla="*/ 512014 h 812606"/>
                <a:gd name="connsiteX85" fmla="*/ 11316909 w 12346891"/>
                <a:gd name="connsiteY85" fmla="*/ 464675 h 812606"/>
                <a:gd name="connsiteX86" fmla="*/ 11312594 w 12346891"/>
                <a:gd name="connsiteY86" fmla="*/ 473298 h 812606"/>
                <a:gd name="connsiteX87" fmla="*/ 11303059 w 12346891"/>
                <a:gd name="connsiteY87" fmla="*/ 455634 h 812606"/>
                <a:gd name="connsiteX88" fmla="*/ 10863230 w 12346891"/>
                <a:gd name="connsiteY88" fmla="*/ 168308 h 812606"/>
                <a:gd name="connsiteX89" fmla="*/ 10440168 w 12346891"/>
                <a:gd name="connsiteY89" fmla="*/ 428741 h 812606"/>
                <a:gd name="connsiteX90" fmla="*/ 10439916 w 12346891"/>
                <a:gd name="connsiteY90" fmla="*/ 429150 h 812606"/>
                <a:gd name="connsiteX91" fmla="*/ 10438424 w 12346891"/>
                <a:gd name="connsiteY91" fmla="*/ 432244 h 812606"/>
                <a:gd name="connsiteX92" fmla="*/ 10411637 w 12346891"/>
                <a:gd name="connsiteY92" fmla="*/ 480214 h 812606"/>
                <a:gd name="connsiteX93" fmla="*/ 10398383 w 12346891"/>
                <a:gd name="connsiteY93" fmla="*/ 500849 h 812606"/>
                <a:gd name="connsiteX94" fmla="*/ 10380893 w 12346891"/>
                <a:gd name="connsiteY94" fmla="*/ 541285 h 812606"/>
                <a:gd name="connsiteX95" fmla="*/ 10388584 w 12346891"/>
                <a:gd name="connsiteY95" fmla="*/ 516101 h 812606"/>
                <a:gd name="connsiteX96" fmla="*/ 10382475 w 12346891"/>
                <a:gd name="connsiteY96" fmla="*/ 525613 h 812606"/>
                <a:gd name="connsiteX97" fmla="*/ 9890722 w 12346891"/>
                <a:gd name="connsiteY97" fmla="*/ 812603 h 812606"/>
                <a:gd name="connsiteX98" fmla="*/ 9520295 w 12346891"/>
                <a:gd name="connsiteY98" fmla="*/ 664007 h 812606"/>
                <a:gd name="connsiteX99" fmla="*/ 9472089 w 12346891"/>
                <a:gd name="connsiteY99" fmla="*/ 616668 h 812606"/>
                <a:gd name="connsiteX100" fmla="*/ 9467775 w 12346891"/>
                <a:gd name="connsiteY100" fmla="*/ 625292 h 812606"/>
                <a:gd name="connsiteX101" fmla="*/ 9458240 w 12346891"/>
                <a:gd name="connsiteY101" fmla="*/ 607627 h 812606"/>
                <a:gd name="connsiteX102" fmla="*/ 9018411 w 12346891"/>
                <a:gd name="connsiteY102" fmla="*/ 320302 h 812606"/>
                <a:gd name="connsiteX103" fmla="*/ 8752800 w 12346891"/>
                <a:gd name="connsiteY103" fmla="*/ 411089 h 812606"/>
                <a:gd name="connsiteX104" fmla="*/ 8707593 w 12346891"/>
                <a:gd name="connsiteY104" fmla="*/ 449000 h 812606"/>
                <a:gd name="connsiteX105" fmla="*/ 8702020 w 12346891"/>
                <a:gd name="connsiteY105" fmla="*/ 456073 h 812606"/>
                <a:gd name="connsiteX106" fmla="*/ 8590096 w 12346891"/>
                <a:gd name="connsiteY106" fmla="*/ 553928 h 812606"/>
                <a:gd name="connsiteX107" fmla="*/ 8548816 w 12346891"/>
                <a:gd name="connsiteY107" fmla="*/ 583206 h 812606"/>
                <a:gd name="connsiteX108" fmla="*/ 8275244 w 12346891"/>
                <a:gd name="connsiteY108" fmla="*/ 660611 h 812606"/>
                <a:gd name="connsiteX109" fmla="*/ 7904817 w 12346891"/>
                <a:gd name="connsiteY109" fmla="*/ 512015 h 812606"/>
                <a:gd name="connsiteX110" fmla="*/ 7856610 w 12346891"/>
                <a:gd name="connsiteY110" fmla="*/ 464676 h 812606"/>
                <a:gd name="connsiteX111" fmla="*/ 7852297 w 12346891"/>
                <a:gd name="connsiteY111" fmla="*/ 473299 h 812606"/>
                <a:gd name="connsiteX112" fmla="*/ 7842761 w 12346891"/>
                <a:gd name="connsiteY112" fmla="*/ 455635 h 812606"/>
                <a:gd name="connsiteX113" fmla="*/ 7402931 w 12346891"/>
                <a:gd name="connsiteY113" fmla="*/ 168309 h 812606"/>
                <a:gd name="connsiteX114" fmla="*/ 6979869 w 12346891"/>
                <a:gd name="connsiteY114" fmla="*/ 428742 h 812606"/>
                <a:gd name="connsiteX115" fmla="*/ 6979618 w 12346891"/>
                <a:gd name="connsiteY115" fmla="*/ 429151 h 812606"/>
                <a:gd name="connsiteX116" fmla="*/ 6978126 w 12346891"/>
                <a:gd name="connsiteY116" fmla="*/ 432245 h 812606"/>
                <a:gd name="connsiteX117" fmla="*/ 6920595 w 12346891"/>
                <a:gd name="connsiteY117" fmla="*/ 541286 h 812606"/>
                <a:gd name="connsiteX118" fmla="*/ 6928286 w 12346891"/>
                <a:gd name="connsiteY118" fmla="*/ 516102 h 812606"/>
                <a:gd name="connsiteX119" fmla="*/ 6922176 w 12346891"/>
                <a:gd name="connsiteY119" fmla="*/ 525614 h 812606"/>
                <a:gd name="connsiteX120" fmla="*/ 6430425 w 12346891"/>
                <a:gd name="connsiteY120" fmla="*/ 812604 h 812606"/>
                <a:gd name="connsiteX121" fmla="*/ 6059997 w 12346891"/>
                <a:gd name="connsiteY121" fmla="*/ 664008 h 812606"/>
                <a:gd name="connsiteX122" fmla="*/ 6011791 w 12346891"/>
                <a:gd name="connsiteY122" fmla="*/ 616669 h 812606"/>
                <a:gd name="connsiteX123" fmla="*/ 6007477 w 12346891"/>
                <a:gd name="connsiteY123" fmla="*/ 625293 h 812606"/>
                <a:gd name="connsiteX124" fmla="*/ 5997942 w 12346891"/>
                <a:gd name="connsiteY124" fmla="*/ 607628 h 812606"/>
                <a:gd name="connsiteX125" fmla="*/ 5558112 w 12346891"/>
                <a:gd name="connsiteY125" fmla="*/ 320302 h 812606"/>
                <a:gd name="connsiteX126" fmla="*/ 5292503 w 12346891"/>
                <a:gd name="connsiteY126" fmla="*/ 411089 h 812606"/>
                <a:gd name="connsiteX127" fmla="*/ 5247298 w 12346891"/>
                <a:gd name="connsiteY127" fmla="*/ 448999 h 812606"/>
                <a:gd name="connsiteX128" fmla="*/ 5241722 w 12346891"/>
                <a:gd name="connsiteY128" fmla="*/ 456075 h 812606"/>
                <a:gd name="connsiteX129" fmla="*/ 5207592 w 12346891"/>
                <a:gd name="connsiteY129" fmla="*/ 488913 h 812606"/>
                <a:gd name="connsiteX130" fmla="*/ 5088518 w 12346891"/>
                <a:gd name="connsiteY130" fmla="*/ 583208 h 812606"/>
                <a:gd name="connsiteX131" fmla="*/ 4814946 w 12346891"/>
                <a:gd name="connsiteY131" fmla="*/ 660613 h 812606"/>
                <a:gd name="connsiteX132" fmla="*/ 4444519 w 12346891"/>
                <a:gd name="connsiteY132" fmla="*/ 512017 h 812606"/>
                <a:gd name="connsiteX133" fmla="*/ 4396312 w 12346891"/>
                <a:gd name="connsiteY133" fmla="*/ 464678 h 812606"/>
                <a:gd name="connsiteX134" fmla="*/ 4391999 w 12346891"/>
                <a:gd name="connsiteY134" fmla="*/ 473301 h 812606"/>
                <a:gd name="connsiteX135" fmla="*/ 4382463 w 12346891"/>
                <a:gd name="connsiteY135" fmla="*/ 455637 h 812606"/>
                <a:gd name="connsiteX136" fmla="*/ 3942634 w 12346891"/>
                <a:gd name="connsiteY136" fmla="*/ 168311 h 812606"/>
                <a:gd name="connsiteX137" fmla="*/ 3519572 w 12346891"/>
                <a:gd name="connsiteY137" fmla="*/ 428744 h 812606"/>
                <a:gd name="connsiteX138" fmla="*/ 3477786 w 12346891"/>
                <a:gd name="connsiteY138" fmla="*/ 500852 h 812606"/>
                <a:gd name="connsiteX139" fmla="*/ 3467989 w 12346891"/>
                <a:gd name="connsiteY139" fmla="*/ 516104 h 812606"/>
                <a:gd name="connsiteX140" fmla="*/ 3461878 w 12346891"/>
                <a:gd name="connsiteY140" fmla="*/ 525616 h 812606"/>
                <a:gd name="connsiteX141" fmla="*/ 2970127 w 12346891"/>
                <a:gd name="connsiteY141" fmla="*/ 812606 h 812606"/>
                <a:gd name="connsiteX142" fmla="*/ 2599700 w 12346891"/>
                <a:gd name="connsiteY142" fmla="*/ 664010 h 812606"/>
                <a:gd name="connsiteX143" fmla="*/ 2551493 w 12346891"/>
                <a:gd name="connsiteY143" fmla="*/ 616671 h 812606"/>
                <a:gd name="connsiteX144" fmla="*/ 2547180 w 12346891"/>
                <a:gd name="connsiteY144" fmla="*/ 625295 h 812606"/>
                <a:gd name="connsiteX145" fmla="*/ 2537644 w 12346891"/>
                <a:gd name="connsiteY145" fmla="*/ 607630 h 812606"/>
                <a:gd name="connsiteX146" fmla="*/ 2097815 w 12346891"/>
                <a:gd name="connsiteY146" fmla="*/ 320304 h 812606"/>
                <a:gd name="connsiteX147" fmla="*/ 1832205 w 12346891"/>
                <a:gd name="connsiteY147" fmla="*/ 411091 h 812606"/>
                <a:gd name="connsiteX148" fmla="*/ 1722223 w 12346891"/>
                <a:gd name="connsiteY148" fmla="*/ 515954 h 812606"/>
                <a:gd name="connsiteX149" fmla="*/ 1628221 w 12346891"/>
                <a:gd name="connsiteY149" fmla="*/ 583210 h 812606"/>
                <a:gd name="connsiteX150" fmla="*/ 1354648 w 12346891"/>
                <a:gd name="connsiteY150" fmla="*/ 660615 h 812606"/>
                <a:gd name="connsiteX151" fmla="*/ 984221 w 12346891"/>
                <a:gd name="connsiteY151" fmla="*/ 512019 h 812606"/>
                <a:gd name="connsiteX152" fmla="*/ 936015 w 12346891"/>
                <a:gd name="connsiteY152" fmla="*/ 464680 h 812606"/>
                <a:gd name="connsiteX153" fmla="*/ 931701 w 12346891"/>
                <a:gd name="connsiteY153" fmla="*/ 473303 h 812606"/>
                <a:gd name="connsiteX154" fmla="*/ 922165 w 12346891"/>
                <a:gd name="connsiteY154" fmla="*/ 455639 h 812606"/>
                <a:gd name="connsiteX155" fmla="*/ 482336 w 12346891"/>
                <a:gd name="connsiteY155" fmla="*/ 168313 h 812606"/>
                <a:gd name="connsiteX156" fmla="*/ 59274 w 12346891"/>
                <a:gd name="connsiteY156" fmla="*/ 428746 h 812606"/>
                <a:gd name="connsiteX157" fmla="*/ 59022 w 12346891"/>
                <a:gd name="connsiteY157" fmla="*/ 429155 h 812606"/>
                <a:gd name="connsiteX158" fmla="*/ 30744 w 12346891"/>
                <a:gd name="connsiteY158" fmla="*/ 480219 h 812606"/>
                <a:gd name="connsiteX159" fmla="*/ -1 w 12346891"/>
                <a:gd name="connsiteY159" fmla="*/ 541290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832573 w 12346893"/>
                <a:gd name="connsiteY59" fmla="*/ 258676 h 812606"/>
                <a:gd name="connsiteX60" fmla="*/ 8873853 w 12346893"/>
                <a:gd name="connsiteY60" fmla="*/ 229399 h 812606"/>
                <a:gd name="connsiteX61" fmla="*/ 9147426 w 12346893"/>
                <a:gd name="connsiteY61" fmla="*/ 151993 h 812606"/>
                <a:gd name="connsiteX62" fmla="*/ 9517853 w 12346893"/>
                <a:gd name="connsiteY62" fmla="*/ 300589 h 812606"/>
                <a:gd name="connsiteX63" fmla="*/ 9566059 w 12346893"/>
                <a:gd name="connsiteY63" fmla="*/ 347928 h 812606"/>
                <a:gd name="connsiteX64" fmla="*/ 9570373 w 12346893"/>
                <a:gd name="connsiteY64" fmla="*/ 339305 h 812606"/>
                <a:gd name="connsiteX65" fmla="*/ 9579908 w 12346893"/>
                <a:gd name="connsiteY65" fmla="*/ 356969 h 812606"/>
                <a:gd name="connsiteX66" fmla="*/ 10019738 w 12346893"/>
                <a:gd name="connsiteY66" fmla="*/ 644295 h 812606"/>
                <a:gd name="connsiteX67" fmla="*/ 10442800 w 12346893"/>
                <a:gd name="connsiteY67" fmla="*/ 383862 h 812606"/>
                <a:gd name="connsiteX68" fmla="*/ 10443052 w 12346893"/>
                <a:gd name="connsiteY68" fmla="*/ 383453 h 812606"/>
                <a:gd name="connsiteX69" fmla="*/ 10444544 w 12346893"/>
                <a:gd name="connsiteY69" fmla="*/ 380359 h 812606"/>
                <a:gd name="connsiteX70" fmla="*/ 10502074 w 12346893"/>
                <a:gd name="connsiteY70" fmla="*/ 271318 h 812606"/>
                <a:gd name="connsiteX71" fmla="*/ 10494383 w 12346893"/>
                <a:gd name="connsiteY71" fmla="*/ 296502 h 812606"/>
                <a:gd name="connsiteX72" fmla="*/ 10500493 w 12346893"/>
                <a:gd name="connsiteY72" fmla="*/ 286990 h 812606"/>
                <a:gd name="connsiteX73" fmla="*/ 10992245 w 12346893"/>
                <a:gd name="connsiteY73" fmla="*/ 0 h 812606"/>
                <a:gd name="connsiteX74" fmla="*/ 11362672 w 12346893"/>
                <a:gd name="connsiteY74" fmla="*/ 148596 h 812606"/>
                <a:gd name="connsiteX75" fmla="*/ 11410878 w 12346893"/>
                <a:gd name="connsiteY75" fmla="*/ 195935 h 812606"/>
                <a:gd name="connsiteX76" fmla="*/ 11415192 w 12346893"/>
                <a:gd name="connsiteY76" fmla="*/ 187311 h 812606"/>
                <a:gd name="connsiteX77" fmla="*/ 11424728 w 12346893"/>
                <a:gd name="connsiteY77" fmla="*/ 204976 h 812606"/>
                <a:gd name="connsiteX78" fmla="*/ 11864557 w 12346893"/>
                <a:gd name="connsiteY78" fmla="*/ 492302 h 812606"/>
                <a:gd name="connsiteX79" fmla="*/ 12329384 w 12346893"/>
                <a:gd name="connsiteY79" fmla="*/ 159808 h 812606"/>
                <a:gd name="connsiteX80" fmla="*/ 12346893 w 12346893"/>
                <a:gd name="connsiteY80" fmla="*/ 119324 h 812606"/>
                <a:gd name="connsiteX81" fmla="*/ 12329210 w 12346893"/>
                <a:gd name="connsiteY81" fmla="*/ 177225 h 812606"/>
                <a:gd name="connsiteX82" fmla="*/ 11735544 w 12346893"/>
                <a:gd name="connsiteY82" fmla="*/ 660610 h 812606"/>
                <a:gd name="connsiteX83" fmla="*/ 11365117 w 12346893"/>
                <a:gd name="connsiteY83" fmla="*/ 512014 h 812606"/>
                <a:gd name="connsiteX84" fmla="*/ 11316911 w 12346893"/>
                <a:gd name="connsiteY84" fmla="*/ 464675 h 812606"/>
                <a:gd name="connsiteX85" fmla="*/ 11312596 w 12346893"/>
                <a:gd name="connsiteY85" fmla="*/ 473298 h 812606"/>
                <a:gd name="connsiteX86" fmla="*/ 11303061 w 12346893"/>
                <a:gd name="connsiteY86" fmla="*/ 455634 h 812606"/>
                <a:gd name="connsiteX87" fmla="*/ 10863232 w 12346893"/>
                <a:gd name="connsiteY87" fmla="*/ 168308 h 812606"/>
                <a:gd name="connsiteX88" fmla="*/ 10440170 w 12346893"/>
                <a:gd name="connsiteY88" fmla="*/ 428741 h 812606"/>
                <a:gd name="connsiteX89" fmla="*/ 10439918 w 12346893"/>
                <a:gd name="connsiteY89" fmla="*/ 429150 h 812606"/>
                <a:gd name="connsiteX90" fmla="*/ 10438426 w 12346893"/>
                <a:gd name="connsiteY90" fmla="*/ 432244 h 812606"/>
                <a:gd name="connsiteX91" fmla="*/ 10411639 w 12346893"/>
                <a:gd name="connsiteY91" fmla="*/ 480214 h 812606"/>
                <a:gd name="connsiteX92" fmla="*/ 10398385 w 12346893"/>
                <a:gd name="connsiteY92" fmla="*/ 500849 h 812606"/>
                <a:gd name="connsiteX93" fmla="*/ 10380895 w 12346893"/>
                <a:gd name="connsiteY93" fmla="*/ 541285 h 812606"/>
                <a:gd name="connsiteX94" fmla="*/ 10388586 w 12346893"/>
                <a:gd name="connsiteY94" fmla="*/ 516101 h 812606"/>
                <a:gd name="connsiteX95" fmla="*/ 10382477 w 12346893"/>
                <a:gd name="connsiteY95" fmla="*/ 525613 h 812606"/>
                <a:gd name="connsiteX96" fmla="*/ 9890724 w 12346893"/>
                <a:gd name="connsiteY96" fmla="*/ 812603 h 812606"/>
                <a:gd name="connsiteX97" fmla="*/ 9520297 w 12346893"/>
                <a:gd name="connsiteY97" fmla="*/ 664007 h 812606"/>
                <a:gd name="connsiteX98" fmla="*/ 9472091 w 12346893"/>
                <a:gd name="connsiteY98" fmla="*/ 616668 h 812606"/>
                <a:gd name="connsiteX99" fmla="*/ 9467777 w 12346893"/>
                <a:gd name="connsiteY99" fmla="*/ 625292 h 812606"/>
                <a:gd name="connsiteX100" fmla="*/ 9458242 w 12346893"/>
                <a:gd name="connsiteY100" fmla="*/ 607627 h 812606"/>
                <a:gd name="connsiteX101" fmla="*/ 9018413 w 12346893"/>
                <a:gd name="connsiteY101" fmla="*/ 320302 h 812606"/>
                <a:gd name="connsiteX102" fmla="*/ 8752802 w 12346893"/>
                <a:gd name="connsiteY102" fmla="*/ 411089 h 812606"/>
                <a:gd name="connsiteX103" fmla="*/ 8707595 w 12346893"/>
                <a:gd name="connsiteY103" fmla="*/ 449000 h 812606"/>
                <a:gd name="connsiteX104" fmla="*/ 8702022 w 12346893"/>
                <a:gd name="connsiteY104" fmla="*/ 456073 h 812606"/>
                <a:gd name="connsiteX105" fmla="*/ 8590098 w 12346893"/>
                <a:gd name="connsiteY105" fmla="*/ 553928 h 812606"/>
                <a:gd name="connsiteX106" fmla="*/ 8548818 w 12346893"/>
                <a:gd name="connsiteY106" fmla="*/ 583206 h 812606"/>
                <a:gd name="connsiteX107" fmla="*/ 8275246 w 12346893"/>
                <a:gd name="connsiteY107" fmla="*/ 660611 h 812606"/>
                <a:gd name="connsiteX108" fmla="*/ 7904819 w 12346893"/>
                <a:gd name="connsiteY108" fmla="*/ 512015 h 812606"/>
                <a:gd name="connsiteX109" fmla="*/ 7856612 w 12346893"/>
                <a:gd name="connsiteY109" fmla="*/ 464676 h 812606"/>
                <a:gd name="connsiteX110" fmla="*/ 7852299 w 12346893"/>
                <a:gd name="connsiteY110" fmla="*/ 473299 h 812606"/>
                <a:gd name="connsiteX111" fmla="*/ 7842763 w 12346893"/>
                <a:gd name="connsiteY111" fmla="*/ 455635 h 812606"/>
                <a:gd name="connsiteX112" fmla="*/ 7402933 w 12346893"/>
                <a:gd name="connsiteY112" fmla="*/ 168309 h 812606"/>
                <a:gd name="connsiteX113" fmla="*/ 6979871 w 12346893"/>
                <a:gd name="connsiteY113" fmla="*/ 428742 h 812606"/>
                <a:gd name="connsiteX114" fmla="*/ 6979620 w 12346893"/>
                <a:gd name="connsiteY114" fmla="*/ 429151 h 812606"/>
                <a:gd name="connsiteX115" fmla="*/ 6978128 w 12346893"/>
                <a:gd name="connsiteY115" fmla="*/ 432245 h 812606"/>
                <a:gd name="connsiteX116" fmla="*/ 6920597 w 12346893"/>
                <a:gd name="connsiteY116" fmla="*/ 541286 h 812606"/>
                <a:gd name="connsiteX117" fmla="*/ 6928288 w 12346893"/>
                <a:gd name="connsiteY117" fmla="*/ 516102 h 812606"/>
                <a:gd name="connsiteX118" fmla="*/ 6922178 w 12346893"/>
                <a:gd name="connsiteY118" fmla="*/ 525614 h 812606"/>
                <a:gd name="connsiteX119" fmla="*/ 6430427 w 12346893"/>
                <a:gd name="connsiteY119" fmla="*/ 812604 h 812606"/>
                <a:gd name="connsiteX120" fmla="*/ 6059999 w 12346893"/>
                <a:gd name="connsiteY120" fmla="*/ 664008 h 812606"/>
                <a:gd name="connsiteX121" fmla="*/ 6011793 w 12346893"/>
                <a:gd name="connsiteY121" fmla="*/ 616669 h 812606"/>
                <a:gd name="connsiteX122" fmla="*/ 6007479 w 12346893"/>
                <a:gd name="connsiteY122" fmla="*/ 625293 h 812606"/>
                <a:gd name="connsiteX123" fmla="*/ 5997944 w 12346893"/>
                <a:gd name="connsiteY123" fmla="*/ 607628 h 812606"/>
                <a:gd name="connsiteX124" fmla="*/ 5558114 w 12346893"/>
                <a:gd name="connsiteY124" fmla="*/ 320302 h 812606"/>
                <a:gd name="connsiteX125" fmla="*/ 5292505 w 12346893"/>
                <a:gd name="connsiteY125" fmla="*/ 411089 h 812606"/>
                <a:gd name="connsiteX126" fmla="*/ 5247300 w 12346893"/>
                <a:gd name="connsiteY126" fmla="*/ 448999 h 812606"/>
                <a:gd name="connsiteX127" fmla="*/ 5241724 w 12346893"/>
                <a:gd name="connsiteY127" fmla="*/ 456075 h 812606"/>
                <a:gd name="connsiteX128" fmla="*/ 5207594 w 12346893"/>
                <a:gd name="connsiteY128" fmla="*/ 488913 h 812606"/>
                <a:gd name="connsiteX129" fmla="*/ 5088520 w 12346893"/>
                <a:gd name="connsiteY129" fmla="*/ 583208 h 812606"/>
                <a:gd name="connsiteX130" fmla="*/ 4814948 w 12346893"/>
                <a:gd name="connsiteY130" fmla="*/ 660613 h 812606"/>
                <a:gd name="connsiteX131" fmla="*/ 4444521 w 12346893"/>
                <a:gd name="connsiteY131" fmla="*/ 512017 h 812606"/>
                <a:gd name="connsiteX132" fmla="*/ 4396314 w 12346893"/>
                <a:gd name="connsiteY132" fmla="*/ 464678 h 812606"/>
                <a:gd name="connsiteX133" fmla="*/ 4392001 w 12346893"/>
                <a:gd name="connsiteY133" fmla="*/ 473301 h 812606"/>
                <a:gd name="connsiteX134" fmla="*/ 4382465 w 12346893"/>
                <a:gd name="connsiteY134" fmla="*/ 455637 h 812606"/>
                <a:gd name="connsiteX135" fmla="*/ 3942636 w 12346893"/>
                <a:gd name="connsiteY135" fmla="*/ 168311 h 812606"/>
                <a:gd name="connsiteX136" fmla="*/ 3519574 w 12346893"/>
                <a:gd name="connsiteY136" fmla="*/ 428744 h 812606"/>
                <a:gd name="connsiteX137" fmla="*/ 3477788 w 12346893"/>
                <a:gd name="connsiteY137" fmla="*/ 500852 h 812606"/>
                <a:gd name="connsiteX138" fmla="*/ 3467991 w 12346893"/>
                <a:gd name="connsiteY138" fmla="*/ 516104 h 812606"/>
                <a:gd name="connsiteX139" fmla="*/ 3461880 w 12346893"/>
                <a:gd name="connsiteY139" fmla="*/ 525616 h 812606"/>
                <a:gd name="connsiteX140" fmla="*/ 2970129 w 12346893"/>
                <a:gd name="connsiteY140" fmla="*/ 812606 h 812606"/>
                <a:gd name="connsiteX141" fmla="*/ 2599702 w 12346893"/>
                <a:gd name="connsiteY141" fmla="*/ 664010 h 812606"/>
                <a:gd name="connsiteX142" fmla="*/ 2551495 w 12346893"/>
                <a:gd name="connsiteY142" fmla="*/ 616671 h 812606"/>
                <a:gd name="connsiteX143" fmla="*/ 2547182 w 12346893"/>
                <a:gd name="connsiteY143" fmla="*/ 625295 h 812606"/>
                <a:gd name="connsiteX144" fmla="*/ 2537646 w 12346893"/>
                <a:gd name="connsiteY144" fmla="*/ 607630 h 812606"/>
                <a:gd name="connsiteX145" fmla="*/ 2097817 w 12346893"/>
                <a:gd name="connsiteY145" fmla="*/ 320304 h 812606"/>
                <a:gd name="connsiteX146" fmla="*/ 1832207 w 12346893"/>
                <a:gd name="connsiteY146" fmla="*/ 411091 h 812606"/>
                <a:gd name="connsiteX147" fmla="*/ 1722225 w 12346893"/>
                <a:gd name="connsiteY147" fmla="*/ 515954 h 812606"/>
                <a:gd name="connsiteX148" fmla="*/ 1628223 w 12346893"/>
                <a:gd name="connsiteY148" fmla="*/ 583210 h 812606"/>
                <a:gd name="connsiteX149" fmla="*/ 1354650 w 12346893"/>
                <a:gd name="connsiteY149" fmla="*/ 660615 h 812606"/>
                <a:gd name="connsiteX150" fmla="*/ 984223 w 12346893"/>
                <a:gd name="connsiteY150" fmla="*/ 512019 h 812606"/>
                <a:gd name="connsiteX151" fmla="*/ 936017 w 12346893"/>
                <a:gd name="connsiteY151" fmla="*/ 464680 h 812606"/>
                <a:gd name="connsiteX152" fmla="*/ 931703 w 12346893"/>
                <a:gd name="connsiteY152" fmla="*/ 473303 h 812606"/>
                <a:gd name="connsiteX153" fmla="*/ 922167 w 12346893"/>
                <a:gd name="connsiteY153" fmla="*/ 455639 h 812606"/>
                <a:gd name="connsiteX154" fmla="*/ 482338 w 12346893"/>
                <a:gd name="connsiteY154" fmla="*/ 168313 h 812606"/>
                <a:gd name="connsiteX155" fmla="*/ 59276 w 12346893"/>
                <a:gd name="connsiteY155" fmla="*/ 428746 h 812606"/>
                <a:gd name="connsiteX156" fmla="*/ 59024 w 12346893"/>
                <a:gd name="connsiteY156" fmla="*/ 429155 h 812606"/>
                <a:gd name="connsiteX157" fmla="*/ 30746 w 12346893"/>
                <a:gd name="connsiteY157" fmla="*/ 480219 h 812606"/>
                <a:gd name="connsiteX158" fmla="*/ 1 w 12346893"/>
                <a:gd name="connsiteY158" fmla="*/ 541290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832571 w 12346891"/>
                <a:gd name="connsiteY59" fmla="*/ 258676 h 812606"/>
                <a:gd name="connsiteX60" fmla="*/ 8873851 w 12346891"/>
                <a:gd name="connsiteY60" fmla="*/ 229399 h 812606"/>
                <a:gd name="connsiteX61" fmla="*/ 9147424 w 12346891"/>
                <a:gd name="connsiteY61" fmla="*/ 151993 h 812606"/>
                <a:gd name="connsiteX62" fmla="*/ 9517851 w 12346891"/>
                <a:gd name="connsiteY62" fmla="*/ 300589 h 812606"/>
                <a:gd name="connsiteX63" fmla="*/ 9566057 w 12346891"/>
                <a:gd name="connsiteY63" fmla="*/ 347928 h 812606"/>
                <a:gd name="connsiteX64" fmla="*/ 9570371 w 12346891"/>
                <a:gd name="connsiteY64" fmla="*/ 339305 h 812606"/>
                <a:gd name="connsiteX65" fmla="*/ 9579906 w 12346891"/>
                <a:gd name="connsiteY65" fmla="*/ 356969 h 812606"/>
                <a:gd name="connsiteX66" fmla="*/ 10019736 w 12346891"/>
                <a:gd name="connsiteY66" fmla="*/ 644295 h 812606"/>
                <a:gd name="connsiteX67" fmla="*/ 10442798 w 12346891"/>
                <a:gd name="connsiteY67" fmla="*/ 383862 h 812606"/>
                <a:gd name="connsiteX68" fmla="*/ 10443050 w 12346891"/>
                <a:gd name="connsiteY68" fmla="*/ 383453 h 812606"/>
                <a:gd name="connsiteX69" fmla="*/ 10444542 w 12346891"/>
                <a:gd name="connsiteY69" fmla="*/ 380359 h 812606"/>
                <a:gd name="connsiteX70" fmla="*/ 10502072 w 12346891"/>
                <a:gd name="connsiteY70" fmla="*/ 271318 h 812606"/>
                <a:gd name="connsiteX71" fmla="*/ 10494381 w 12346891"/>
                <a:gd name="connsiteY71" fmla="*/ 296502 h 812606"/>
                <a:gd name="connsiteX72" fmla="*/ 10500491 w 12346891"/>
                <a:gd name="connsiteY72" fmla="*/ 286990 h 812606"/>
                <a:gd name="connsiteX73" fmla="*/ 10992243 w 12346891"/>
                <a:gd name="connsiteY73" fmla="*/ 0 h 812606"/>
                <a:gd name="connsiteX74" fmla="*/ 11362670 w 12346891"/>
                <a:gd name="connsiteY74" fmla="*/ 148596 h 812606"/>
                <a:gd name="connsiteX75" fmla="*/ 11410876 w 12346891"/>
                <a:gd name="connsiteY75" fmla="*/ 195935 h 812606"/>
                <a:gd name="connsiteX76" fmla="*/ 11415190 w 12346891"/>
                <a:gd name="connsiteY76" fmla="*/ 187311 h 812606"/>
                <a:gd name="connsiteX77" fmla="*/ 11424726 w 12346891"/>
                <a:gd name="connsiteY77" fmla="*/ 204976 h 812606"/>
                <a:gd name="connsiteX78" fmla="*/ 11864555 w 12346891"/>
                <a:gd name="connsiteY78" fmla="*/ 492302 h 812606"/>
                <a:gd name="connsiteX79" fmla="*/ 12329382 w 12346891"/>
                <a:gd name="connsiteY79" fmla="*/ 159808 h 812606"/>
                <a:gd name="connsiteX80" fmla="*/ 12346891 w 12346891"/>
                <a:gd name="connsiteY80" fmla="*/ 119324 h 812606"/>
                <a:gd name="connsiteX81" fmla="*/ 12329208 w 12346891"/>
                <a:gd name="connsiteY81" fmla="*/ 177225 h 812606"/>
                <a:gd name="connsiteX82" fmla="*/ 11735542 w 12346891"/>
                <a:gd name="connsiteY82" fmla="*/ 660610 h 812606"/>
                <a:gd name="connsiteX83" fmla="*/ 11365115 w 12346891"/>
                <a:gd name="connsiteY83" fmla="*/ 512014 h 812606"/>
                <a:gd name="connsiteX84" fmla="*/ 11316909 w 12346891"/>
                <a:gd name="connsiteY84" fmla="*/ 464675 h 812606"/>
                <a:gd name="connsiteX85" fmla="*/ 11312594 w 12346891"/>
                <a:gd name="connsiteY85" fmla="*/ 473298 h 812606"/>
                <a:gd name="connsiteX86" fmla="*/ 11303059 w 12346891"/>
                <a:gd name="connsiteY86" fmla="*/ 455634 h 812606"/>
                <a:gd name="connsiteX87" fmla="*/ 10863230 w 12346891"/>
                <a:gd name="connsiteY87" fmla="*/ 168308 h 812606"/>
                <a:gd name="connsiteX88" fmla="*/ 10440168 w 12346891"/>
                <a:gd name="connsiteY88" fmla="*/ 428741 h 812606"/>
                <a:gd name="connsiteX89" fmla="*/ 10439916 w 12346891"/>
                <a:gd name="connsiteY89" fmla="*/ 429150 h 812606"/>
                <a:gd name="connsiteX90" fmla="*/ 10438424 w 12346891"/>
                <a:gd name="connsiteY90" fmla="*/ 432244 h 812606"/>
                <a:gd name="connsiteX91" fmla="*/ 10398383 w 12346891"/>
                <a:gd name="connsiteY91" fmla="*/ 500849 h 812606"/>
                <a:gd name="connsiteX92" fmla="*/ 10380893 w 12346891"/>
                <a:gd name="connsiteY92" fmla="*/ 541285 h 812606"/>
                <a:gd name="connsiteX93" fmla="*/ 10388584 w 12346891"/>
                <a:gd name="connsiteY93" fmla="*/ 516101 h 812606"/>
                <a:gd name="connsiteX94" fmla="*/ 10382475 w 12346891"/>
                <a:gd name="connsiteY94" fmla="*/ 525613 h 812606"/>
                <a:gd name="connsiteX95" fmla="*/ 9890722 w 12346891"/>
                <a:gd name="connsiteY95" fmla="*/ 812603 h 812606"/>
                <a:gd name="connsiteX96" fmla="*/ 9520295 w 12346891"/>
                <a:gd name="connsiteY96" fmla="*/ 664007 h 812606"/>
                <a:gd name="connsiteX97" fmla="*/ 9472089 w 12346891"/>
                <a:gd name="connsiteY97" fmla="*/ 616668 h 812606"/>
                <a:gd name="connsiteX98" fmla="*/ 9467775 w 12346891"/>
                <a:gd name="connsiteY98" fmla="*/ 625292 h 812606"/>
                <a:gd name="connsiteX99" fmla="*/ 9458240 w 12346891"/>
                <a:gd name="connsiteY99" fmla="*/ 607627 h 812606"/>
                <a:gd name="connsiteX100" fmla="*/ 9018411 w 12346891"/>
                <a:gd name="connsiteY100" fmla="*/ 320302 h 812606"/>
                <a:gd name="connsiteX101" fmla="*/ 8752800 w 12346891"/>
                <a:gd name="connsiteY101" fmla="*/ 411089 h 812606"/>
                <a:gd name="connsiteX102" fmla="*/ 8707593 w 12346891"/>
                <a:gd name="connsiteY102" fmla="*/ 449000 h 812606"/>
                <a:gd name="connsiteX103" fmla="*/ 8702020 w 12346891"/>
                <a:gd name="connsiteY103" fmla="*/ 456073 h 812606"/>
                <a:gd name="connsiteX104" fmla="*/ 8590096 w 12346891"/>
                <a:gd name="connsiteY104" fmla="*/ 553928 h 812606"/>
                <a:gd name="connsiteX105" fmla="*/ 8548816 w 12346891"/>
                <a:gd name="connsiteY105" fmla="*/ 583206 h 812606"/>
                <a:gd name="connsiteX106" fmla="*/ 8275244 w 12346891"/>
                <a:gd name="connsiteY106" fmla="*/ 660611 h 812606"/>
                <a:gd name="connsiteX107" fmla="*/ 7904817 w 12346891"/>
                <a:gd name="connsiteY107" fmla="*/ 512015 h 812606"/>
                <a:gd name="connsiteX108" fmla="*/ 7856610 w 12346891"/>
                <a:gd name="connsiteY108" fmla="*/ 464676 h 812606"/>
                <a:gd name="connsiteX109" fmla="*/ 7852297 w 12346891"/>
                <a:gd name="connsiteY109" fmla="*/ 473299 h 812606"/>
                <a:gd name="connsiteX110" fmla="*/ 7842761 w 12346891"/>
                <a:gd name="connsiteY110" fmla="*/ 455635 h 812606"/>
                <a:gd name="connsiteX111" fmla="*/ 7402931 w 12346891"/>
                <a:gd name="connsiteY111" fmla="*/ 168309 h 812606"/>
                <a:gd name="connsiteX112" fmla="*/ 6979869 w 12346891"/>
                <a:gd name="connsiteY112" fmla="*/ 428742 h 812606"/>
                <a:gd name="connsiteX113" fmla="*/ 6979618 w 12346891"/>
                <a:gd name="connsiteY113" fmla="*/ 429151 h 812606"/>
                <a:gd name="connsiteX114" fmla="*/ 6978126 w 12346891"/>
                <a:gd name="connsiteY114" fmla="*/ 432245 h 812606"/>
                <a:gd name="connsiteX115" fmla="*/ 6920595 w 12346891"/>
                <a:gd name="connsiteY115" fmla="*/ 541286 h 812606"/>
                <a:gd name="connsiteX116" fmla="*/ 6928286 w 12346891"/>
                <a:gd name="connsiteY116" fmla="*/ 516102 h 812606"/>
                <a:gd name="connsiteX117" fmla="*/ 6922176 w 12346891"/>
                <a:gd name="connsiteY117" fmla="*/ 525614 h 812606"/>
                <a:gd name="connsiteX118" fmla="*/ 6430425 w 12346891"/>
                <a:gd name="connsiteY118" fmla="*/ 812604 h 812606"/>
                <a:gd name="connsiteX119" fmla="*/ 6059997 w 12346891"/>
                <a:gd name="connsiteY119" fmla="*/ 664008 h 812606"/>
                <a:gd name="connsiteX120" fmla="*/ 6011791 w 12346891"/>
                <a:gd name="connsiteY120" fmla="*/ 616669 h 812606"/>
                <a:gd name="connsiteX121" fmla="*/ 6007477 w 12346891"/>
                <a:gd name="connsiteY121" fmla="*/ 625293 h 812606"/>
                <a:gd name="connsiteX122" fmla="*/ 5997942 w 12346891"/>
                <a:gd name="connsiteY122" fmla="*/ 607628 h 812606"/>
                <a:gd name="connsiteX123" fmla="*/ 5558112 w 12346891"/>
                <a:gd name="connsiteY123" fmla="*/ 320302 h 812606"/>
                <a:gd name="connsiteX124" fmla="*/ 5292503 w 12346891"/>
                <a:gd name="connsiteY124" fmla="*/ 411089 h 812606"/>
                <a:gd name="connsiteX125" fmla="*/ 5247298 w 12346891"/>
                <a:gd name="connsiteY125" fmla="*/ 448999 h 812606"/>
                <a:gd name="connsiteX126" fmla="*/ 5241722 w 12346891"/>
                <a:gd name="connsiteY126" fmla="*/ 456075 h 812606"/>
                <a:gd name="connsiteX127" fmla="*/ 5207592 w 12346891"/>
                <a:gd name="connsiteY127" fmla="*/ 488913 h 812606"/>
                <a:gd name="connsiteX128" fmla="*/ 5088518 w 12346891"/>
                <a:gd name="connsiteY128" fmla="*/ 583208 h 812606"/>
                <a:gd name="connsiteX129" fmla="*/ 4814946 w 12346891"/>
                <a:gd name="connsiteY129" fmla="*/ 660613 h 812606"/>
                <a:gd name="connsiteX130" fmla="*/ 4444519 w 12346891"/>
                <a:gd name="connsiteY130" fmla="*/ 512017 h 812606"/>
                <a:gd name="connsiteX131" fmla="*/ 4396312 w 12346891"/>
                <a:gd name="connsiteY131" fmla="*/ 464678 h 812606"/>
                <a:gd name="connsiteX132" fmla="*/ 4391999 w 12346891"/>
                <a:gd name="connsiteY132" fmla="*/ 473301 h 812606"/>
                <a:gd name="connsiteX133" fmla="*/ 4382463 w 12346891"/>
                <a:gd name="connsiteY133" fmla="*/ 455637 h 812606"/>
                <a:gd name="connsiteX134" fmla="*/ 3942634 w 12346891"/>
                <a:gd name="connsiteY134" fmla="*/ 168311 h 812606"/>
                <a:gd name="connsiteX135" fmla="*/ 3519572 w 12346891"/>
                <a:gd name="connsiteY135" fmla="*/ 428744 h 812606"/>
                <a:gd name="connsiteX136" fmla="*/ 3477786 w 12346891"/>
                <a:gd name="connsiteY136" fmla="*/ 500852 h 812606"/>
                <a:gd name="connsiteX137" fmla="*/ 3467989 w 12346891"/>
                <a:gd name="connsiteY137" fmla="*/ 516104 h 812606"/>
                <a:gd name="connsiteX138" fmla="*/ 3461878 w 12346891"/>
                <a:gd name="connsiteY138" fmla="*/ 525616 h 812606"/>
                <a:gd name="connsiteX139" fmla="*/ 2970127 w 12346891"/>
                <a:gd name="connsiteY139" fmla="*/ 812606 h 812606"/>
                <a:gd name="connsiteX140" fmla="*/ 2599700 w 12346891"/>
                <a:gd name="connsiteY140" fmla="*/ 664010 h 812606"/>
                <a:gd name="connsiteX141" fmla="*/ 2551493 w 12346891"/>
                <a:gd name="connsiteY141" fmla="*/ 616671 h 812606"/>
                <a:gd name="connsiteX142" fmla="*/ 2547180 w 12346891"/>
                <a:gd name="connsiteY142" fmla="*/ 625295 h 812606"/>
                <a:gd name="connsiteX143" fmla="*/ 2537644 w 12346891"/>
                <a:gd name="connsiteY143" fmla="*/ 607630 h 812606"/>
                <a:gd name="connsiteX144" fmla="*/ 2097815 w 12346891"/>
                <a:gd name="connsiteY144" fmla="*/ 320304 h 812606"/>
                <a:gd name="connsiteX145" fmla="*/ 1832205 w 12346891"/>
                <a:gd name="connsiteY145" fmla="*/ 411091 h 812606"/>
                <a:gd name="connsiteX146" fmla="*/ 1722223 w 12346891"/>
                <a:gd name="connsiteY146" fmla="*/ 515954 h 812606"/>
                <a:gd name="connsiteX147" fmla="*/ 1628221 w 12346891"/>
                <a:gd name="connsiteY147" fmla="*/ 583210 h 812606"/>
                <a:gd name="connsiteX148" fmla="*/ 1354648 w 12346891"/>
                <a:gd name="connsiteY148" fmla="*/ 660615 h 812606"/>
                <a:gd name="connsiteX149" fmla="*/ 984221 w 12346891"/>
                <a:gd name="connsiteY149" fmla="*/ 512019 h 812606"/>
                <a:gd name="connsiteX150" fmla="*/ 936015 w 12346891"/>
                <a:gd name="connsiteY150" fmla="*/ 464680 h 812606"/>
                <a:gd name="connsiteX151" fmla="*/ 931701 w 12346891"/>
                <a:gd name="connsiteY151" fmla="*/ 473303 h 812606"/>
                <a:gd name="connsiteX152" fmla="*/ 922165 w 12346891"/>
                <a:gd name="connsiteY152" fmla="*/ 455639 h 812606"/>
                <a:gd name="connsiteX153" fmla="*/ 482336 w 12346891"/>
                <a:gd name="connsiteY153" fmla="*/ 168313 h 812606"/>
                <a:gd name="connsiteX154" fmla="*/ 59274 w 12346891"/>
                <a:gd name="connsiteY154" fmla="*/ 428746 h 812606"/>
                <a:gd name="connsiteX155" fmla="*/ 59022 w 12346891"/>
                <a:gd name="connsiteY155" fmla="*/ 429155 h 812606"/>
                <a:gd name="connsiteX156" fmla="*/ 30744 w 12346891"/>
                <a:gd name="connsiteY156" fmla="*/ 480219 h 812606"/>
                <a:gd name="connsiteX157" fmla="*/ -1 w 12346891"/>
                <a:gd name="connsiteY157" fmla="*/ 541290 h 812606"/>
                <a:gd name="connsiteX0" fmla="*/ 121181 w 12346893"/>
                <a:gd name="connsiteY0" fmla="*/ 271323 h 812606"/>
                <a:gd name="connsiteX1" fmla="*/ 113489 w 12346893"/>
                <a:gd name="connsiteY1" fmla="*/ 296507 h 812606"/>
                <a:gd name="connsiteX2" fmla="*/ 119599 w 12346893"/>
                <a:gd name="connsiteY2" fmla="*/ 286995 h 812606"/>
                <a:gd name="connsiteX3" fmla="*/ 611351 w 12346893"/>
                <a:gd name="connsiteY3" fmla="*/ 5 h 812606"/>
                <a:gd name="connsiteX4" fmla="*/ 981778 w 12346893"/>
                <a:gd name="connsiteY4" fmla="*/ 148601 h 812606"/>
                <a:gd name="connsiteX5" fmla="*/ 1029984 w 12346893"/>
                <a:gd name="connsiteY5" fmla="*/ 195940 h 812606"/>
                <a:gd name="connsiteX6" fmla="*/ 1034298 w 12346893"/>
                <a:gd name="connsiteY6" fmla="*/ 187316 h 812606"/>
                <a:gd name="connsiteX7" fmla="*/ 1043834 w 12346893"/>
                <a:gd name="connsiteY7" fmla="*/ 204981 h 812606"/>
                <a:gd name="connsiteX8" fmla="*/ 1483663 w 12346893"/>
                <a:gd name="connsiteY8" fmla="*/ 492306 h 812606"/>
                <a:gd name="connsiteX9" fmla="*/ 1749273 w 12346893"/>
                <a:gd name="connsiteY9" fmla="*/ 401519 h 812606"/>
                <a:gd name="connsiteX10" fmla="*/ 1794477 w 12346893"/>
                <a:gd name="connsiteY10" fmla="*/ 363610 h 812606"/>
                <a:gd name="connsiteX11" fmla="*/ 1800054 w 12346893"/>
                <a:gd name="connsiteY11" fmla="*/ 356534 h 812606"/>
                <a:gd name="connsiteX12" fmla="*/ 1911979 w 12346893"/>
                <a:gd name="connsiteY12" fmla="*/ 258678 h 812606"/>
                <a:gd name="connsiteX13" fmla="*/ 1953257 w 12346893"/>
                <a:gd name="connsiteY13" fmla="*/ 229401 h 812606"/>
                <a:gd name="connsiteX14" fmla="*/ 2226830 w 12346893"/>
                <a:gd name="connsiteY14" fmla="*/ 151996 h 812606"/>
                <a:gd name="connsiteX15" fmla="*/ 2597257 w 12346893"/>
                <a:gd name="connsiteY15" fmla="*/ 300592 h 812606"/>
                <a:gd name="connsiteX16" fmla="*/ 2645463 w 12346893"/>
                <a:gd name="connsiteY16" fmla="*/ 347931 h 812606"/>
                <a:gd name="connsiteX17" fmla="*/ 2649777 w 12346893"/>
                <a:gd name="connsiteY17" fmla="*/ 339308 h 812606"/>
                <a:gd name="connsiteX18" fmla="*/ 2659313 w 12346893"/>
                <a:gd name="connsiteY18" fmla="*/ 356972 h 812606"/>
                <a:gd name="connsiteX19" fmla="*/ 3099142 w 12346893"/>
                <a:gd name="connsiteY19" fmla="*/ 644298 h 812606"/>
                <a:gd name="connsiteX20" fmla="*/ 3522204 w 12346893"/>
                <a:gd name="connsiteY20" fmla="*/ 383865 h 812606"/>
                <a:gd name="connsiteX21" fmla="*/ 3550734 w 12346893"/>
                <a:gd name="connsiteY21" fmla="*/ 332392 h 812606"/>
                <a:gd name="connsiteX22" fmla="*/ 3581479 w 12346893"/>
                <a:gd name="connsiteY22" fmla="*/ 271321 h 812606"/>
                <a:gd name="connsiteX23" fmla="*/ 3573787 w 12346893"/>
                <a:gd name="connsiteY23" fmla="*/ 296505 h 812606"/>
                <a:gd name="connsiteX24" fmla="*/ 3579897 w 12346893"/>
                <a:gd name="connsiteY24" fmla="*/ 286993 h 812606"/>
                <a:gd name="connsiteX25" fmla="*/ 4071649 w 12346893"/>
                <a:gd name="connsiteY25" fmla="*/ 3 h 812606"/>
                <a:gd name="connsiteX26" fmla="*/ 4442076 w 12346893"/>
                <a:gd name="connsiteY26" fmla="*/ 148599 h 812606"/>
                <a:gd name="connsiteX27" fmla="*/ 4490282 w 12346893"/>
                <a:gd name="connsiteY27" fmla="*/ 195938 h 812606"/>
                <a:gd name="connsiteX28" fmla="*/ 4494596 w 12346893"/>
                <a:gd name="connsiteY28" fmla="*/ 187314 h 812606"/>
                <a:gd name="connsiteX29" fmla="*/ 4504132 w 12346893"/>
                <a:gd name="connsiteY29" fmla="*/ 204979 h 812606"/>
                <a:gd name="connsiteX30" fmla="*/ 4943961 w 12346893"/>
                <a:gd name="connsiteY30" fmla="*/ 492304 h 812606"/>
                <a:gd name="connsiteX31" fmla="*/ 5209571 w 12346893"/>
                <a:gd name="connsiteY31" fmla="*/ 401517 h 812606"/>
                <a:gd name="connsiteX32" fmla="*/ 5254775 w 12346893"/>
                <a:gd name="connsiteY32" fmla="*/ 363608 h 812606"/>
                <a:gd name="connsiteX33" fmla="*/ 5260352 w 12346893"/>
                <a:gd name="connsiteY33" fmla="*/ 356532 h 812606"/>
                <a:gd name="connsiteX34" fmla="*/ 5294481 w 12346893"/>
                <a:gd name="connsiteY34" fmla="*/ 323694 h 812606"/>
                <a:gd name="connsiteX35" fmla="*/ 5372276 w 12346893"/>
                <a:gd name="connsiteY35" fmla="*/ 258677 h 812606"/>
                <a:gd name="connsiteX36" fmla="*/ 5413555 w 12346893"/>
                <a:gd name="connsiteY36" fmla="*/ 229399 h 812606"/>
                <a:gd name="connsiteX37" fmla="*/ 5687128 w 12346893"/>
                <a:gd name="connsiteY37" fmla="*/ 151994 h 812606"/>
                <a:gd name="connsiteX38" fmla="*/ 6057555 w 12346893"/>
                <a:gd name="connsiteY38" fmla="*/ 300590 h 812606"/>
                <a:gd name="connsiteX39" fmla="*/ 6105761 w 12346893"/>
                <a:gd name="connsiteY39" fmla="*/ 347929 h 812606"/>
                <a:gd name="connsiteX40" fmla="*/ 6110075 w 12346893"/>
                <a:gd name="connsiteY40" fmla="*/ 339306 h 812606"/>
                <a:gd name="connsiteX41" fmla="*/ 6119611 w 12346893"/>
                <a:gd name="connsiteY41" fmla="*/ 356970 h 812606"/>
                <a:gd name="connsiteX42" fmla="*/ 6559439 w 12346893"/>
                <a:gd name="connsiteY42" fmla="*/ 644296 h 812606"/>
                <a:gd name="connsiteX43" fmla="*/ 6982502 w 12346893"/>
                <a:gd name="connsiteY43" fmla="*/ 383863 h 812606"/>
                <a:gd name="connsiteX44" fmla="*/ 6982753 w 12346893"/>
                <a:gd name="connsiteY44" fmla="*/ 383454 h 812606"/>
                <a:gd name="connsiteX45" fmla="*/ 6984246 w 12346893"/>
                <a:gd name="connsiteY45" fmla="*/ 380360 h 812606"/>
                <a:gd name="connsiteX46" fmla="*/ 7024286 w 12346893"/>
                <a:gd name="connsiteY46" fmla="*/ 311755 h 812606"/>
                <a:gd name="connsiteX47" fmla="*/ 7041777 w 12346893"/>
                <a:gd name="connsiteY47" fmla="*/ 271319 h 812606"/>
                <a:gd name="connsiteX48" fmla="*/ 7034085 w 12346893"/>
                <a:gd name="connsiteY48" fmla="*/ 296503 h 812606"/>
                <a:gd name="connsiteX49" fmla="*/ 7040195 w 12346893"/>
                <a:gd name="connsiteY49" fmla="*/ 286991 h 812606"/>
                <a:gd name="connsiteX50" fmla="*/ 7531947 w 12346893"/>
                <a:gd name="connsiteY50" fmla="*/ 1 h 812606"/>
                <a:gd name="connsiteX51" fmla="*/ 7902374 w 12346893"/>
                <a:gd name="connsiteY51" fmla="*/ 148597 h 812606"/>
                <a:gd name="connsiteX52" fmla="*/ 7950580 w 12346893"/>
                <a:gd name="connsiteY52" fmla="*/ 195936 h 812606"/>
                <a:gd name="connsiteX53" fmla="*/ 7954894 w 12346893"/>
                <a:gd name="connsiteY53" fmla="*/ 187312 h 812606"/>
                <a:gd name="connsiteX54" fmla="*/ 7964430 w 12346893"/>
                <a:gd name="connsiteY54" fmla="*/ 204977 h 812606"/>
                <a:gd name="connsiteX55" fmla="*/ 8404258 w 12346893"/>
                <a:gd name="connsiteY55" fmla="*/ 492302 h 812606"/>
                <a:gd name="connsiteX56" fmla="*/ 8669869 w 12346893"/>
                <a:gd name="connsiteY56" fmla="*/ 401515 h 812606"/>
                <a:gd name="connsiteX57" fmla="*/ 8715076 w 12346893"/>
                <a:gd name="connsiteY57" fmla="*/ 363604 h 812606"/>
                <a:gd name="connsiteX58" fmla="*/ 8720650 w 12346893"/>
                <a:gd name="connsiteY58" fmla="*/ 356531 h 812606"/>
                <a:gd name="connsiteX59" fmla="*/ 8832573 w 12346893"/>
                <a:gd name="connsiteY59" fmla="*/ 258676 h 812606"/>
                <a:gd name="connsiteX60" fmla="*/ 8873853 w 12346893"/>
                <a:gd name="connsiteY60" fmla="*/ 229399 h 812606"/>
                <a:gd name="connsiteX61" fmla="*/ 9147426 w 12346893"/>
                <a:gd name="connsiteY61" fmla="*/ 151993 h 812606"/>
                <a:gd name="connsiteX62" fmla="*/ 9517853 w 12346893"/>
                <a:gd name="connsiteY62" fmla="*/ 300589 h 812606"/>
                <a:gd name="connsiteX63" fmla="*/ 9566059 w 12346893"/>
                <a:gd name="connsiteY63" fmla="*/ 347928 h 812606"/>
                <a:gd name="connsiteX64" fmla="*/ 9570373 w 12346893"/>
                <a:gd name="connsiteY64" fmla="*/ 339305 h 812606"/>
                <a:gd name="connsiteX65" fmla="*/ 9579908 w 12346893"/>
                <a:gd name="connsiteY65" fmla="*/ 356969 h 812606"/>
                <a:gd name="connsiteX66" fmla="*/ 10019738 w 12346893"/>
                <a:gd name="connsiteY66" fmla="*/ 644295 h 812606"/>
                <a:gd name="connsiteX67" fmla="*/ 10442800 w 12346893"/>
                <a:gd name="connsiteY67" fmla="*/ 383862 h 812606"/>
                <a:gd name="connsiteX68" fmla="*/ 10443052 w 12346893"/>
                <a:gd name="connsiteY68" fmla="*/ 383453 h 812606"/>
                <a:gd name="connsiteX69" fmla="*/ 10444544 w 12346893"/>
                <a:gd name="connsiteY69" fmla="*/ 380359 h 812606"/>
                <a:gd name="connsiteX70" fmla="*/ 10502074 w 12346893"/>
                <a:gd name="connsiteY70" fmla="*/ 271318 h 812606"/>
                <a:gd name="connsiteX71" fmla="*/ 10494383 w 12346893"/>
                <a:gd name="connsiteY71" fmla="*/ 296502 h 812606"/>
                <a:gd name="connsiteX72" fmla="*/ 10500493 w 12346893"/>
                <a:gd name="connsiteY72" fmla="*/ 286990 h 812606"/>
                <a:gd name="connsiteX73" fmla="*/ 10992245 w 12346893"/>
                <a:gd name="connsiteY73" fmla="*/ 0 h 812606"/>
                <a:gd name="connsiteX74" fmla="*/ 11362672 w 12346893"/>
                <a:gd name="connsiteY74" fmla="*/ 148596 h 812606"/>
                <a:gd name="connsiteX75" fmla="*/ 11410878 w 12346893"/>
                <a:gd name="connsiteY75" fmla="*/ 195935 h 812606"/>
                <a:gd name="connsiteX76" fmla="*/ 11415192 w 12346893"/>
                <a:gd name="connsiteY76" fmla="*/ 187311 h 812606"/>
                <a:gd name="connsiteX77" fmla="*/ 11424728 w 12346893"/>
                <a:gd name="connsiteY77" fmla="*/ 204976 h 812606"/>
                <a:gd name="connsiteX78" fmla="*/ 11864557 w 12346893"/>
                <a:gd name="connsiteY78" fmla="*/ 492302 h 812606"/>
                <a:gd name="connsiteX79" fmla="*/ 12329384 w 12346893"/>
                <a:gd name="connsiteY79" fmla="*/ 159808 h 812606"/>
                <a:gd name="connsiteX80" fmla="*/ 12346893 w 12346893"/>
                <a:gd name="connsiteY80" fmla="*/ 119324 h 812606"/>
                <a:gd name="connsiteX81" fmla="*/ 12329210 w 12346893"/>
                <a:gd name="connsiteY81" fmla="*/ 177225 h 812606"/>
                <a:gd name="connsiteX82" fmla="*/ 11735544 w 12346893"/>
                <a:gd name="connsiteY82" fmla="*/ 660610 h 812606"/>
                <a:gd name="connsiteX83" fmla="*/ 11365117 w 12346893"/>
                <a:gd name="connsiteY83" fmla="*/ 512014 h 812606"/>
                <a:gd name="connsiteX84" fmla="*/ 11316911 w 12346893"/>
                <a:gd name="connsiteY84" fmla="*/ 464675 h 812606"/>
                <a:gd name="connsiteX85" fmla="*/ 11312596 w 12346893"/>
                <a:gd name="connsiteY85" fmla="*/ 473298 h 812606"/>
                <a:gd name="connsiteX86" fmla="*/ 11303061 w 12346893"/>
                <a:gd name="connsiteY86" fmla="*/ 455634 h 812606"/>
                <a:gd name="connsiteX87" fmla="*/ 10863232 w 12346893"/>
                <a:gd name="connsiteY87" fmla="*/ 168308 h 812606"/>
                <a:gd name="connsiteX88" fmla="*/ 10440170 w 12346893"/>
                <a:gd name="connsiteY88" fmla="*/ 428741 h 812606"/>
                <a:gd name="connsiteX89" fmla="*/ 10439918 w 12346893"/>
                <a:gd name="connsiteY89" fmla="*/ 429150 h 812606"/>
                <a:gd name="connsiteX90" fmla="*/ 10438426 w 12346893"/>
                <a:gd name="connsiteY90" fmla="*/ 432244 h 812606"/>
                <a:gd name="connsiteX91" fmla="*/ 10380895 w 12346893"/>
                <a:gd name="connsiteY91" fmla="*/ 541285 h 812606"/>
                <a:gd name="connsiteX92" fmla="*/ 10388586 w 12346893"/>
                <a:gd name="connsiteY92" fmla="*/ 516101 h 812606"/>
                <a:gd name="connsiteX93" fmla="*/ 10382477 w 12346893"/>
                <a:gd name="connsiteY93" fmla="*/ 525613 h 812606"/>
                <a:gd name="connsiteX94" fmla="*/ 9890724 w 12346893"/>
                <a:gd name="connsiteY94" fmla="*/ 812603 h 812606"/>
                <a:gd name="connsiteX95" fmla="*/ 9520297 w 12346893"/>
                <a:gd name="connsiteY95" fmla="*/ 664007 h 812606"/>
                <a:gd name="connsiteX96" fmla="*/ 9472091 w 12346893"/>
                <a:gd name="connsiteY96" fmla="*/ 616668 h 812606"/>
                <a:gd name="connsiteX97" fmla="*/ 9467777 w 12346893"/>
                <a:gd name="connsiteY97" fmla="*/ 625292 h 812606"/>
                <a:gd name="connsiteX98" fmla="*/ 9458242 w 12346893"/>
                <a:gd name="connsiteY98" fmla="*/ 607627 h 812606"/>
                <a:gd name="connsiteX99" fmla="*/ 9018413 w 12346893"/>
                <a:gd name="connsiteY99" fmla="*/ 320302 h 812606"/>
                <a:gd name="connsiteX100" fmla="*/ 8752802 w 12346893"/>
                <a:gd name="connsiteY100" fmla="*/ 411089 h 812606"/>
                <a:gd name="connsiteX101" fmla="*/ 8707595 w 12346893"/>
                <a:gd name="connsiteY101" fmla="*/ 449000 h 812606"/>
                <a:gd name="connsiteX102" fmla="*/ 8702022 w 12346893"/>
                <a:gd name="connsiteY102" fmla="*/ 456073 h 812606"/>
                <a:gd name="connsiteX103" fmla="*/ 8590098 w 12346893"/>
                <a:gd name="connsiteY103" fmla="*/ 553928 h 812606"/>
                <a:gd name="connsiteX104" fmla="*/ 8548818 w 12346893"/>
                <a:gd name="connsiteY104" fmla="*/ 583206 h 812606"/>
                <a:gd name="connsiteX105" fmla="*/ 8275246 w 12346893"/>
                <a:gd name="connsiteY105" fmla="*/ 660611 h 812606"/>
                <a:gd name="connsiteX106" fmla="*/ 7904819 w 12346893"/>
                <a:gd name="connsiteY106" fmla="*/ 512015 h 812606"/>
                <a:gd name="connsiteX107" fmla="*/ 7856612 w 12346893"/>
                <a:gd name="connsiteY107" fmla="*/ 464676 h 812606"/>
                <a:gd name="connsiteX108" fmla="*/ 7852299 w 12346893"/>
                <a:gd name="connsiteY108" fmla="*/ 473299 h 812606"/>
                <a:gd name="connsiteX109" fmla="*/ 7842763 w 12346893"/>
                <a:gd name="connsiteY109" fmla="*/ 455635 h 812606"/>
                <a:gd name="connsiteX110" fmla="*/ 7402933 w 12346893"/>
                <a:gd name="connsiteY110" fmla="*/ 168309 h 812606"/>
                <a:gd name="connsiteX111" fmla="*/ 6979871 w 12346893"/>
                <a:gd name="connsiteY111" fmla="*/ 428742 h 812606"/>
                <a:gd name="connsiteX112" fmla="*/ 6979620 w 12346893"/>
                <a:gd name="connsiteY112" fmla="*/ 429151 h 812606"/>
                <a:gd name="connsiteX113" fmla="*/ 6978128 w 12346893"/>
                <a:gd name="connsiteY113" fmla="*/ 432245 h 812606"/>
                <a:gd name="connsiteX114" fmla="*/ 6920597 w 12346893"/>
                <a:gd name="connsiteY114" fmla="*/ 541286 h 812606"/>
                <a:gd name="connsiteX115" fmla="*/ 6928288 w 12346893"/>
                <a:gd name="connsiteY115" fmla="*/ 516102 h 812606"/>
                <a:gd name="connsiteX116" fmla="*/ 6922178 w 12346893"/>
                <a:gd name="connsiteY116" fmla="*/ 525614 h 812606"/>
                <a:gd name="connsiteX117" fmla="*/ 6430427 w 12346893"/>
                <a:gd name="connsiteY117" fmla="*/ 812604 h 812606"/>
                <a:gd name="connsiteX118" fmla="*/ 6059999 w 12346893"/>
                <a:gd name="connsiteY118" fmla="*/ 664008 h 812606"/>
                <a:gd name="connsiteX119" fmla="*/ 6011793 w 12346893"/>
                <a:gd name="connsiteY119" fmla="*/ 616669 h 812606"/>
                <a:gd name="connsiteX120" fmla="*/ 6007479 w 12346893"/>
                <a:gd name="connsiteY120" fmla="*/ 625293 h 812606"/>
                <a:gd name="connsiteX121" fmla="*/ 5997944 w 12346893"/>
                <a:gd name="connsiteY121" fmla="*/ 607628 h 812606"/>
                <a:gd name="connsiteX122" fmla="*/ 5558114 w 12346893"/>
                <a:gd name="connsiteY122" fmla="*/ 320302 h 812606"/>
                <a:gd name="connsiteX123" fmla="*/ 5292505 w 12346893"/>
                <a:gd name="connsiteY123" fmla="*/ 411089 h 812606"/>
                <a:gd name="connsiteX124" fmla="*/ 5247300 w 12346893"/>
                <a:gd name="connsiteY124" fmla="*/ 448999 h 812606"/>
                <a:gd name="connsiteX125" fmla="*/ 5241724 w 12346893"/>
                <a:gd name="connsiteY125" fmla="*/ 456075 h 812606"/>
                <a:gd name="connsiteX126" fmla="*/ 5207594 w 12346893"/>
                <a:gd name="connsiteY126" fmla="*/ 488913 h 812606"/>
                <a:gd name="connsiteX127" fmla="*/ 5088520 w 12346893"/>
                <a:gd name="connsiteY127" fmla="*/ 583208 h 812606"/>
                <a:gd name="connsiteX128" fmla="*/ 4814948 w 12346893"/>
                <a:gd name="connsiteY128" fmla="*/ 660613 h 812606"/>
                <a:gd name="connsiteX129" fmla="*/ 4444521 w 12346893"/>
                <a:gd name="connsiteY129" fmla="*/ 512017 h 812606"/>
                <a:gd name="connsiteX130" fmla="*/ 4396314 w 12346893"/>
                <a:gd name="connsiteY130" fmla="*/ 464678 h 812606"/>
                <a:gd name="connsiteX131" fmla="*/ 4392001 w 12346893"/>
                <a:gd name="connsiteY131" fmla="*/ 473301 h 812606"/>
                <a:gd name="connsiteX132" fmla="*/ 4382465 w 12346893"/>
                <a:gd name="connsiteY132" fmla="*/ 455637 h 812606"/>
                <a:gd name="connsiteX133" fmla="*/ 3942636 w 12346893"/>
                <a:gd name="connsiteY133" fmla="*/ 168311 h 812606"/>
                <a:gd name="connsiteX134" fmla="*/ 3519574 w 12346893"/>
                <a:gd name="connsiteY134" fmla="*/ 428744 h 812606"/>
                <a:gd name="connsiteX135" fmla="*/ 3477788 w 12346893"/>
                <a:gd name="connsiteY135" fmla="*/ 500852 h 812606"/>
                <a:gd name="connsiteX136" fmla="*/ 3467991 w 12346893"/>
                <a:gd name="connsiteY136" fmla="*/ 516104 h 812606"/>
                <a:gd name="connsiteX137" fmla="*/ 3461880 w 12346893"/>
                <a:gd name="connsiteY137" fmla="*/ 525616 h 812606"/>
                <a:gd name="connsiteX138" fmla="*/ 2970129 w 12346893"/>
                <a:gd name="connsiteY138" fmla="*/ 812606 h 812606"/>
                <a:gd name="connsiteX139" fmla="*/ 2599702 w 12346893"/>
                <a:gd name="connsiteY139" fmla="*/ 664010 h 812606"/>
                <a:gd name="connsiteX140" fmla="*/ 2551495 w 12346893"/>
                <a:gd name="connsiteY140" fmla="*/ 616671 h 812606"/>
                <a:gd name="connsiteX141" fmla="*/ 2547182 w 12346893"/>
                <a:gd name="connsiteY141" fmla="*/ 625295 h 812606"/>
                <a:gd name="connsiteX142" fmla="*/ 2537646 w 12346893"/>
                <a:gd name="connsiteY142" fmla="*/ 607630 h 812606"/>
                <a:gd name="connsiteX143" fmla="*/ 2097817 w 12346893"/>
                <a:gd name="connsiteY143" fmla="*/ 320304 h 812606"/>
                <a:gd name="connsiteX144" fmla="*/ 1832207 w 12346893"/>
                <a:gd name="connsiteY144" fmla="*/ 411091 h 812606"/>
                <a:gd name="connsiteX145" fmla="*/ 1722225 w 12346893"/>
                <a:gd name="connsiteY145" fmla="*/ 515954 h 812606"/>
                <a:gd name="connsiteX146" fmla="*/ 1628223 w 12346893"/>
                <a:gd name="connsiteY146" fmla="*/ 583210 h 812606"/>
                <a:gd name="connsiteX147" fmla="*/ 1354650 w 12346893"/>
                <a:gd name="connsiteY147" fmla="*/ 660615 h 812606"/>
                <a:gd name="connsiteX148" fmla="*/ 984223 w 12346893"/>
                <a:gd name="connsiteY148" fmla="*/ 512019 h 812606"/>
                <a:gd name="connsiteX149" fmla="*/ 936017 w 12346893"/>
                <a:gd name="connsiteY149" fmla="*/ 464680 h 812606"/>
                <a:gd name="connsiteX150" fmla="*/ 931703 w 12346893"/>
                <a:gd name="connsiteY150" fmla="*/ 473303 h 812606"/>
                <a:gd name="connsiteX151" fmla="*/ 922167 w 12346893"/>
                <a:gd name="connsiteY151" fmla="*/ 455639 h 812606"/>
                <a:gd name="connsiteX152" fmla="*/ 482338 w 12346893"/>
                <a:gd name="connsiteY152" fmla="*/ 168313 h 812606"/>
                <a:gd name="connsiteX153" fmla="*/ 59276 w 12346893"/>
                <a:gd name="connsiteY153" fmla="*/ 428746 h 812606"/>
                <a:gd name="connsiteX154" fmla="*/ 59024 w 12346893"/>
                <a:gd name="connsiteY154" fmla="*/ 429155 h 812606"/>
                <a:gd name="connsiteX155" fmla="*/ 30746 w 12346893"/>
                <a:gd name="connsiteY155" fmla="*/ 480219 h 812606"/>
                <a:gd name="connsiteX156" fmla="*/ 1 w 12346893"/>
                <a:gd name="connsiteY156" fmla="*/ 541290 h 812606"/>
                <a:gd name="connsiteX0" fmla="*/ 121179 w 12346891"/>
                <a:gd name="connsiteY0" fmla="*/ 271323 h 812606"/>
                <a:gd name="connsiteX1" fmla="*/ 113487 w 12346891"/>
                <a:gd name="connsiteY1" fmla="*/ 296507 h 812606"/>
                <a:gd name="connsiteX2" fmla="*/ 119597 w 12346891"/>
                <a:gd name="connsiteY2" fmla="*/ 286995 h 812606"/>
                <a:gd name="connsiteX3" fmla="*/ 611349 w 12346891"/>
                <a:gd name="connsiteY3" fmla="*/ 5 h 812606"/>
                <a:gd name="connsiteX4" fmla="*/ 981776 w 12346891"/>
                <a:gd name="connsiteY4" fmla="*/ 148601 h 812606"/>
                <a:gd name="connsiteX5" fmla="*/ 1029982 w 12346891"/>
                <a:gd name="connsiteY5" fmla="*/ 195940 h 812606"/>
                <a:gd name="connsiteX6" fmla="*/ 1034296 w 12346891"/>
                <a:gd name="connsiteY6" fmla="*/ 187316 h 812606"/>
                <a:gd name="connsiteX7" fmla="*/ 1043832 w 12346891"/>
                <a:gd name="connsiteY7" fmla="*/ 204981 h 812606"/>
                <a:gd name="connsiteX8" fmla="*/ 1483661 w 12346891"/>
                <a:gd name="connsiteY8" fmla="*/ 492306 h 812606"/>
                <a:gd name="connsiteX9" fmla="*/ 1749271 w 12346891"/>
                <a:gd name="connsiteY9" fmla="*/ 401519 h 812606"/>
                <a:gd name="connsiteX10" fmla="*/ 1794475 w 12346891"/>
                <a:gd name="connsiteY10" fmla="*/ 363610 h 812606"/>
                <a:gd name="connsiteX11" fmla="*/ 1800052 w 12346891"/>
                <a:gd name="connsiteY11" fmla="*/ 356534 h 812606"/>
                <a:gd name="connsiteX12" fmla="*/ 1911977 w 12346891"/>
                <a:gd name="connsiteY12" fmla="*/ 258678 h 812606"/>
                <a:gd name="connsiteX13" fmla="*/ 1953255 w 12346891"/>
                <a:gd name="connsiteY13" fmla="*/ 229401 h 812606"/>
                <a:gd name="connsiteX14" fmla="*/ 2226828 w 12346891"/>
                <a:gd name="connsiteY14" fmla="*/ 151996 h 812606"/>
                <a:gd name="connsiteX15" fmla="*/ 2597255 w 12346891"/>
                <a:gd name="connsiteY15" fmla="*/ 300592 h 812606"/>
                <a:gd name="connsiteX16" fmla="*/ 2645461 w 12346891"/>
                <a:gd name="connsiteY16" fmla="*/ 347931 h 812606"/>
                <a:gd name="connsiteX17" fmla="*/ 2649775 w 12346891"/>
                <a:gd name="connsiteY17" fmla="*/ 339308 h 812606"/>
                <a:gd name="connsiteX18" fmla="*/ 2659311 w 12346891"/>
                <a:gd name="connsiteY18" fmla="*/ 356972 h 812606"/>
                <a:gd name="connsiteX19" fmla="*/ 3099140 w 12346891"/>
                <a:gd name="connsiteY19" fmla="*/ 644298 h 812606"/>
                <a:gd name="connsiteX20" fmla="*/ 3522202 w 12346891"/>
                <a:gd name="connsiteY20" fmla="*/ 383865 h 812606"/>
                <a:gd name="connsiteX21" fmla="*/ 3550732 w 12346891"/>
                <a:gd name="connsiteY21" fmla="*/ 332392 h 812606"/>
                <a:gd name="connsiteX22" fmla="*/ 3581477 w 12346891"/>
                <a:gd name="connsiteY22" fmla="*/ 271321 h 812606"/>
                <a:gd name="connsiteX23" fmla="*/ 3573785 w 12346891"/>
                <a:gd name="connsiteY23" fmla="*/ 296505 h 812606"/>
                <a:gd name="connsiteX24" fmla="*/ 3579895 w 12346891"/>
                <a:gd name="connsiteY24" fmla="*/ 286993 h 812606"/>
                <a:gd name="connsiteX25" fmla="*/ 4071647 w 12346891"/>
                <a:gd name="connsiteY25" fmla="*/ 3 h 812606"/>
                <a:gd name="connsiteX26" fmla="*/ 4442074 w 12346891"/>
                <a:gd name="connsiteY26" fmla="*/ 148599 h 812606"/>
                <a:gd name="connsiteX27" fmla="*/ 4490280 w 12346891"/>
                <a:gd name="connsiteY27" fmla="*/ 195938 h 812606"/>
                <a:gd name="connsiteX28" fmla="*/ 4494594 w 12346891"/>
                <a:gd name="connsiteY28" fmla="*/ 187314 h 812606"/>
                <a:gd name="connsiteX29" fmla="*/ 4504130 w 12346891"/>
                <a:gd name="connsiteY29" fmla="*/ 204979 h 812606"/>
                <a:gd name="connsiteX30" fmla="*/ 4943959 w 12346891"/>
                <a:gd name="connsiteY30" fmla="*/ 492304 h 812606"/>
                <a:gd name="connsiteX31" fmla="*/ 5209569 w 12346891"/>
                <a:gd name="connsiteY31" fmla="*/ 401517 h 812606"/>
                <a:gd name="connsiteX32" fmla="*/ 5254773 w 12346891"/>
                <a:gd name="connsiteY32" fmla="*/ 363608 h 812606"/>
                <a:gd name="connsiteX33" fmla="*/ 5260350 w 12346891"/>
                <a:gd name="connsiteY33" fmla="*/ 356532 h 812606"/>
                <a:gd name="connsiteX34" fmla="*/ 5294479 w 12346891"/>
                <a:gd name="connsiteY34" fmla="*/ 323694 h 812606"/>
                <a:gd name="connsiteX35" fmla="*/ 5372274 w 12346891"/>
                <a:gd name="connsiteY35" fmla="*/ 258677 h 812606"/>
                <a:gd name="connsiteX36" fmla="*/ 5413553 w 12346891"/>
                <a:gd name="connsiteY36" fmla="*/ 229399 h 812606"/>
                <a:gd name="connsiteX37" fmla="*/ 5687126 w 12346891"/>
                <a:gd name="connsiteY37" fmla="*/ 151994 h 812606"/>
                <a:gd name="connsiteX38" fmla="*/ 6057553 w 12346891"/>
                <a:gd name="connsiteY38" fmla="*/ 300590 h 812606"/>
                <a:gd name="connsiteX39" fmla="*/ 6105759 w 12346891"/>
                <a:gd name="connsiteY39" fmla="*/ 347929 h 812606"/>
                <a:gd name="connsiteX40" fmla="*/ 6110073 w 12346891"/>
                <a:gd name="connsiteY40" fmla="*/ 339306 h 812606"/>
                <a:gd name="connsiteX41" fmla="*/ 6119609 w 12346891"/>
                <a:gd name="connsiteY41" fmla="*/ 356970 h 812606"/>
                <a:gd name="connsiteX42" fmla="*/ 6559437 w 12346891"/>
                <a:gd name="connsiteY42" fmla="*/ 644296 h 812606"/>
                <a:gd name="connsiteX43" fmla="*/ 6982500 w 12346891"/>
                <a:gd name="connsiteY43" fmla="*/ 383863 h 812606"/>
                <a:gd name="connsiteX44" fmla="*/ 6982751 w 12346891"/>
                <a:gd name="connsiteY44" fmla="*/ 383454 h 812606"/>
                <a:gd name="connsiteX45" fmla="*/ 6984244 w 12346891"/>
                <a:gd name="connsiteY45" fmla="*/ 380360 h 812606"/>
                <a:gd name="connsiteX46" fmla="*/ 7024284 w 12346891"/>
                <a:gd name="connsiteY46" fmla="*/ 311755 h 812606"/>
                <a:gd name="connsiteX47" fmla="*/ 7041775 w 12346891"/>
                <a:gd name="connsiteY47" fmla="*/ 271319 h 812606"/>
                <a:gd name="connsiteX48" fmla="*/ 7034083 w 12346891"/>
                <a:gd name="connsiteY48" fmla="*/ 296503 h 812606"/>
                <a:gd name="connsiteX49" fmla="*/ 7040193 w 12346891"/>
                <a:gd name="connsiteY49" fmla="*/ 286991 h 812606"/>
                <a:gd name="connsiteX50" fmla="*/ 7531945 w 12346891"/>
                <a:gd name="connsiteY50" fmla="*/ 1 h 812606"/>
                <a:gd name="connsiteX51" fmla="*/ 7902372 w 12346891"/>
                <a:gd name="connsiteY51" fmla="*/ 148597 h 812606"/>
                <a:gd name="connsiteX52" fmla="*/ 7950578 w 12346891"/>
                <a:gd name="connsiteY52" fmla="*/ 195936 h 812606"/>
                <a:gd name="connsiteX53" fmla="*/ 7954892 w 12346891"/>
                <a:gd name="connsiteY53" fmla="*/ 187312 h 812606"/>
                <a:gd name="connsiteX54" fmla="*/ 7964428 w 12346891"/>
                <a:gd name="connsiteY54" fmla="*/ 204977 h 812606"/>
                <a:gd name="connsiteX55" fmla="*/ 8404256 w 12346891"/>
                <a:gd name="connsiteY55" fmla="*/ 492302 h 812606"/>
                <a:gd name="connsiteX56" fmla="*/ 8669867 w 12346891"/>
                <a:gd name="connsiteY56" fmla="*/ 401515 h 812606"/>
                <a:gd name="connsiteX57" fmla="*/ 8715074 w 12346891"/>
                <a:gd name="connsiteY57" fmla="*/ 363604 h 812606"/>
                <a:gd name="connsiteX58" fmla="*/ 8720648 w 12346891"/>
                <a:gd name="connsiteY58" fmla="*/ 356531 h 812606"/>
                <a:gd name="connsiteX59" fmla="*/ 8832571 w 12346891"/>
                <a:gd name="connsiteY59" fmla="*/ 258676 h 812606"/>
                <a:gd name="connsiteX60" fmla="*/ 8873851 w 12346891"/>
                <a:gd name="connsiteY60" fmla="*/ 229399 h 812606"/>
                <a:gd name="connsiteX61" fmla="*/ 9147424 w 12346891"/>
                <a:gd name="connsiteY61" fmla="*/ 151993 h 812606"/>
                <a:gd name="connsiteX62" fmla="*/ 9517851 w 12346891"/>
                <a:gd name="connsiteY62" fmla="*/ 300589 h 812606"/>
                <a:gd name="connsiteX63" fmla="*/ 9566057 w 12346891"/>
                <a:gd name="connsiteY63" fmla="*/ 347928 h 812606"/>
                <a:gd name="connsiteX64" fmla="*/ 9570371 w 12346891"/>
                <a:gd name="connsiteY64" fmla="*/ 339305 h 812606"/>
                <a:gd name="connsiteX65" fmla="*/ 9579906 w 12346891"/>
                <a:gd name="connsiteY65" fmla="*/ 356969 h 812606"/>
                <a:gd name="connsiteX66" fmla="*/ 10019736 w 12346891"/>
                <a:gd name="connsiteY66" fmla="*/ 644295 h 812606"/>
                <a:gd name="connsiteX67" fmla="*/ 10442798 w 12346891"/>
                <a:gd name="connsiteY67" fmla="*/ 383862 h 812606"/>
                <a:gd name="connsiteX68" fmla="*/ 10443050 w 12346891"/>
                <a:gd name="connsiteY68" fmla="*/ 383453 h 812606"/>
                <a:gd name="connsiteX69" fmla="*/ 10444542 w 12346891"/>
                <a:gd name="connsiteY69" fmla="*/ 380359 h 812606"/>
                <a:gd name="connsiteX70" fmla="*/ 10502072 w 12346891"/>
                <a:gd name="connsiteY70" fmla="*/ 271318 h 812606"/>
                <a:gd name="connsiteX71" fmla="*/ 10494381 w 12346891"/>
                <a:gd name="connsiteY71" fmla="*/ 296502 h 812606"/>
                <a:gd name="connsiteX72" fmla="*/ 10500491 w 12346891"/>
                <a:gd name="connsiteY72" fmla="*/ 286990 h 812606"/>
                <a:gd name="connsiteX73" fmla="*/ 10992243 w 12346891"/>
                <a:gd name="connsiteY73" fmla="*/ 0 h 812606"/>
                <a:gd name="connsiteX74" fmla="*/ 11362670 w 12346891"/>
                <a:gd name="connsiteY74" fmla="*/ 148596 h 812606"/>
                <a:gd name="connsiteX75" fmla="*/ 11410876 w 12346891"/>
                <a:gd name="connsiteY75" fmla="*/ 195935 h 812606"/>
                <a:gd name="connsiteX76" fmla="*/ 11424726 w 12346891"/>
                <a:gd name="connsiteY76" fmla="*/ 204976 h 812606"/>
                <a:gd name="connsiteX77" fmla="*/ 11864555 w 12346891"/>
                <a:gd name="connsiteY77" fmla="*/ 492302 h 812606"/>
                <a:gd name="connsiteX78" fmla="*/ 12329382 w 12346891"/>
                <a:gd name="connsiteY78" fmla="*/ 159808 h 812606"/>
                <a:gd name="connsiteX79" fmla="*/ 12346891 w 12346891"/>
                <a:gd name="connsiteY79" fmla="*/ 119324 h 812606"/>
                <a:gd name="connsiteX80" fmla="*/ 12329208 w 12346891"/>
                <a:gd name="connsiteY80" fmla="*/ 177225 h 812606"/>
                <a:gd name="connsiteX81" fmla="*/ 11735542 w 12346891"/>
                <a:gd name="connsiteY81" fmla="*/ 660610 h 812606"/>
                <a:gd name="connsiteX82" fmla="*/ 11365115 w 12346891"/>
                <a:gd name="connsiteY82" fmla="*/ 512014 h 812606"/>
                <a:gd name="connsiteX83" fmla="*/ 11316909 w 12346891"/>
                <a:gd name="connsiteY83" fmla="*/ 464675 h 812606"/>
                <a:gd name="connsiteX84" fmla="*/ 11312594 w 12346891"/>
                <a:gd name="connsiteY84" fmla="*/ 473298 h 812606"/>
                <a:gd name="connsiteX85" fmla="*/ 11303059 w 12346891"/>
                <a:gd name="connsiteY85" fmla="*/ 455634 h 812606"/>
                <a:gd name="connsiteX86" fmla="*/ 10863230 w 12346891"/>
                <a:gd name="connsiteY86" fmla="*/ 168308 h 812606"/>
                <a:gd name="connsiteX87" fmla="*/ 10440168 w 12346891"/>
                <a:gd name="connsiteY87" fmla="*/ 428741 h 812606"/>
                <a:gd name="connsiteX88" fmla="*/ 10439916 w 12346891"/>
                <a:gd name="connsiteY88" fmla="*/ 429150 h 812606"/>
                <a:gd name="connsiteX89" fmla="*/ 10438424 w 12346891"/>
                <a:gd name="connsiteY89" fmla="*/ 432244 h 812606"/>
                <a:gd name="connsiteX90" fmla="*/ 10380893 w 12346891"/>
                <a:gd name="connsiteY90" fmla="*/ 541285 h 812606"/>
                <a:gd name="connsiteX91" fmla="*/ 10388584 w 12346891"/>
                <a:gd name="connsiteY91" fmla="*/ 516101 h 812606"/>
                <a:gd name="connsiteX92" fmla="*/ 10382475 w 12346891"/>
                <a:gd name="connsiteY92" fmla="*/ 525613 h 812606"/>
                <a:gd name="connsiteX93" fmla="*/ 9890722 w 12346891"/>
                <a:gd name="connsiteY93" fmla="*/ 812603 h 812606"/>
                <a:gd name="connsiteX94" fmla="*/ 9520295 w 12346891"/>
                <a:gd name="connsiteY94" fmla="*/ 664007 h 812606"/>
                <a:gd name="connsiteX95" fmla="*/ 9472089 w 12346891"/>
                <a:gd name="connsiteY95" fmla="*/ 616668 h 812606"/>
                <a:gd name="connsiteX96" fmla="*/ 9467775 w 12346891"/>
                <a:gd name="connsiteY96" fmla="*/ 625292 h 812606"/>
                <a:gd name="connsiteX97" fmla="*/ 9458240 w 12346891"/>
                <a:gd name="connsiteY97" fmla="*/ 607627 h 812606"/>
                <a:gd name="connsiteX98" fmla="*/ 9018411 w 12346891"/>
                <a:gd name="connsiteY98" fmla="*/ 320302 h 812606"/>
                <a:gd name="connsiteX99" fmla="*/ 8752800 w 12346891"/>
                <a:gd name="connsiteY99" fmla="*/ 411089 h 812606"/>
                <a:gd name="connsiteX100" fmla="*/ 8707593 w 12346891"/>
                <a:gd name="connsiteY100" fmla="*/ 449000 h 812606"/>
                <a:gd name="connsiteX101" fmla="*/ 8702020 w 12346891"/>
                <a:gd name="connsiteY101" fmla="*/ 456073 h 812606"/>
                <a:gd name="connsiteX102" fmla="*/ 8590096 w 12346891"/>
                <a:gd name="connsiteY102" fmla="*/ 553928 h 812606"/>
                <a:gd name="connsiteX103" fmla="*/ 8548816 w 12346891"/>
                <a:gd name="connsiteY103" fmla="*/ 583206 h 812606"/>
                <a:gd name="connsiteX104" fmla="*/ 8275244 w 12346891"/>
                <a:gd name="connsiteY104" fmla="*/ 660611 h 812606"/>
                <a:gd name="connsiteX105" fmla="*/ 7904817 w 12346891"/>
                <a:gd name="connsiteY105" fmla="*/ 512015 h 812606"/>
                <a:gd name="connsiteX106" fmla="*/ 7856610 w 12346891"/>
                <a:gd name="connsiteY106" fmla="*/ 464676 h 812606"/>
                <a:gd name="connsiteX107" fmla="*/ 7852297 w 12346891"/>
                <a:gd name="connsiteY107" fmla="*/ 473299 h 812606"/>
                <a:gd name="connsiteX108" fmla="*/ 7842761 w 12346891"/>
                <a:gd name="connsiteY108" fmla="*/ 455635 h 812606"/>
                <a:gd name="connsiteX109" fmla="*/ 7402931 w 12346891"/>
                <a:gd name="connsiteY109" fmla="*/ 168309 h 812606"/>
                <a:gd name="connsiteX110" fmla="*/ 6979869 w 12346891"/>
                <a:gd name="connsiteY110" fmla="*/ 428742 h 812606"/>
                <a:gd name="connsiteX111" fmla="*/ 6979618 w 12346891"/>
                <a:gd name="connsiteY111" fmla="*/ 429151 h 812606"/>
                <a:gd name="connsiteX112" fmla="*/ 6978126 w 12346891"/>
                <a:gd name="connsiteY112" fmla="*/ 432245 h 812606"/>
                <a:gd name="connsiteX113" fmla="*/ 6920595 w 12346891"/>
                <a:gd name="connsiteY113" fmla="*/ 541286 h 812606"/>
                <a:gd name="connsiteX114" fmla="*/ 6928286 w 12346891"/>
                <a:gd name="connsiteY114" fmla="*/ 516102 h 812606"/>
                <a:gd name="connsiteX115" fmla="*/ 6922176 w 12346891"/>
                <a:gd name="connsiteY115" fmla="*/ 525614 h 812606"/>
                <a:gd name="connsiteX116" fmla="*/ 6430425 w 12346891"/>
                <a:gd name="connsiteY116" fmla="*/ 812604 h 812606"/>
                <a:gd name="connsiteX117" fmla="*/ 6059997 w 12346891"/>
                <a:gd name="connsiteY117" fmla="*/ 664008 h 812606"/>
                <a:gd name="connsiteX118" fmla="*/ 6011791 w 12346891"/>
                <a:gd name="connsiteY118" fmla="*/ 616669 h 812606"/>
                <a:gd name="connsiteX119" fmla="*/ 6007477 w 12346891"/>
                <a:gd name="connsiteY119" fmla="*/ 625293 h 812606"/>
                <a:gd name="connsiteX120" fmla="*/ 5997942 w 12346891"/>
                <a:gd name="connsiteY120" fmla="*/ 607628 h 812606"/>
                <a:gd name="connsiteX121" fmla="*/ 5558112 w 12346891"/>
                <a:gd name="connsiteY121" fmla="*/ 320302 h 812606"/>
                <a:gd name="connsiteX122" fmla="*/ 5292503 w 12346891"/>
                <a:gd name="connsiteY122" fmla="*/ 411089 h 812606"/>
                <a:gd name="connsiteX123" fmla="*/ 5247298 w 12346891"/>
                <a:gd name="connsiteY123" fmla="*/ 448999 h 812606"/>
                <a:gd name="connsiteX124" fmla="*/ 5241722 w 12346891"/>
                <a:gd name="connsiteY124" fmla="*/ 456075 h 812606"/>
                <a:gd name="connsiteX125" fmla="*/ 5207592 w 12346891"/>
                <a:gd name="connsiteY125" fmla="*/ 488913 h 812606"/>
                <a:gd name="connsiteX126" fmla="*/ 5088518 w 12346891"/>
                <a:gd name="connsiteY126" fmla="*/ 583208 h 812606"/>
                <a:gd name="connsiteX127" fmla="*/ 4814946 w 12346891"/>
                <a:gd name="connsiteY127" fmla="*/ 660613 h 812606"/>
                <a:gd name="connsiteX128" fmla="*/ 4444519 w 12346891"/>
                <a:gd name="connsiteY128" fmla="*/ 512017 h 812606"/>
                <a:gd name="connsiteX129" fmla="*/ 4396312 w 12346891"/>
                <a:gd name="connsiteY129" fmla="*/ 464678 h 812606"/>
                <a:gd name="connsiteX130" fmla="*/ 4391999 w 12346891"/>
                <a:gd name="connsiteY130" fmla="*/ 473301 h 812606"/>
                <a:gd name="connsiteX131" fmla="*/ 4382463 w 12346891"/>
                <a:gd name="connsiteY131" fmla="*/ 455637 h 812606"/>
                <a:gd name="connsiteX132" fmla="*/ 3942634 w 12346891"/>
                <a:gd name="connsiteY132" fmla="*/ 168311 h 812606"/>
                <a:gd name="connsiteX133" fmla="*/ 3519572 w 12346891"/>
                <a:gd name="connsiteY133" fmla="*/ 428744 h 812606"/>
                <a:gd name="connsiteX134" fmla="*/ 3477786 w 12346891"/>
                <a:gd name="connsiteY134" fmla="*/ 500852 h 812606"/>
                <a:gd name="connsiteX135" fmla="*/ 3467989 w 12346891"/>
                <a:gd name="connsiteY135" fmla="*/ 516104 h 812606"/>
                <a:gd name="connsiteX136" fmla="*/ 3461878 w 12346891"/>
                <a:gd name="connsiteY136" fmla="*/ 525616 h 812606"/>
                <a:gd name="connsiteX137" fmla="*/ 2970127 w 12346891"/>
                <a:gd name="connsiteY137" fmla="*/ 812606 h 812606"/>
                <a:gd name="connsiteX138" fmla="*/ 2599700 w 12346891"/>
                <a:gd name="connsiteY138" fmla="*/ 664010 h 812606"/>
                <a:gd name="connsiteX139" fmla="*/ 2551493 w 12346891"/>
                <a:gd name="connsiteY139" fmla="*/ 616671 h 812606"/>
                <a:gd name="connsiteX140" fmla="*/ 2547180 w 12346891"/>
                <a:gd name="connsiteY140" fmla="*/ 625295 h 812606"/>
                <a:gd name="connsiteX141" fmla="*/ 2537644 w 12346891"/>
                <a:gd name="connsiteY141" fmla="*/ 607630 h 812606"/>
                <a:gd name="connsiteX142" fmla="*/ 2097815 w 12346891"/>
                <a:gd name="connsiteY142" fmla="*/ 320304 h 812606"/>
                <a:gd name="connsiteX143" fmla="*/ 1832205 w 12346891"/>
                <a:gd name="connsiteY143" fmla="*/ 411091 h 812606"/>
                <a:gd name="connsiteX144" fmla="*/ 1722223 w 12346891"/>
                <a:gd name="connsiteY144" fmla="*/ 515954 h 812606"/>
                <a:gd name="connsiteX145" fmla="*/ 1628221 w 12346891"/>
                <a:gd name="connsiteY145" fmla="*/ 583210 h 812606"/>
                <a:gd name="connsiteX146" fmla="*/ 1354648 w 12346891"/>
                <a:gd name="connsiteY146" fmla="*/ 660615 h 812606"/>
                <a:gd name="connsiteX147" fmla="*/ 984221 w 12346891"/>
                <a:gd name="connsiteY147" fmla="*/ 512019 h 812606"/>
                <a:gd name="connsiteX148" fmla="*/ 936015 w 12346891"/>
                <a:gd name="connsiteY148" fmla="*/ 464680 h 812606"/>
                <a:gd name="connsiteX149" fmla="*/ 931701 w 12346891"/>
                <a:gd name="connsiteY149" fmla="*/ 473303 h 812606"/>
                <a:gd name="connsiteX150" fmla="*/ 922165 w 12346891"/>
                <a:gd name="connsiteY150" fmla="*/ 455639 h 812606"/>
                <a:gd name="connsiteX151" fmla="*/ 482336 w 12346891"/>
                <a:gd name="connsiteY151" fmla="*/ 168313 h 812606"/>
                <a:gd name="connsiteX152" fmla="*/ 59274 w 12346891"/>
                <a:gd name="connsiteY152" fmla="*/ 428746 h 812606"/>
                <a:gd name="connsiteX153" fmla="*/ 59022 w 12346891"/>
                <a:gd name="connsiteY153" fmla="*/ 429155 h 812606"/>
                <a:gd name="connsiteX154" fmla="*/ 30744 w 12346891"/>
                <a:gd name="connsiteY154" fmla="*/ 480219 h 812606"/>
                <a:gd name="connsiteX155" fmla="*/ -1 w 12346891"/>
                <a:gd name="connsiteY155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50734 w 12329384"/>
                <a:gd name="connsiteY21" fmla="*/ 332392 h 812606"/>
                <a:gd name="connsiteX22" fmla="*/ 3581479 w 12329384"/>
                <a:gd name="connsiteY22" fmla="*/ 271321 h 812606"/>
                <a:gd name="connsiteX23" fmla="*/ 3573787 w 12329384"/>
                <a:gd name="connsiteY23" fmla="*/ 296505 h 812606"/>
                <a:gd name="connsiteX24" fmla="*/ 3579897 w 12329384"/>
                <a:gd name="connsiteY24" fmla="*/ 286993 h 812606"/>
                <a:gd name="connsiteX25" fmla="*/ 4071649 w 12329384"/>
                <a:gd name="connsiteY25" fmla="*/ 3 h 812606"/>
                <a:gd name="connsiteX26" fmla="*/ 4442076 w 12329384"/>
                <a:gd name="connsiteY26" fmla="*/ 148599 h 812606"/>
                <a:gd name="connsiteX27" fmla="*/ 4490282 w 12329384"/>
                <a:gd name="connsiteY27" fmla="*/ 195938 h 812606"/>
                <a:gd name="connsiteX28" fmla="*/ 4494596 w 12329384"/>
                <a:gd name="connsiteY28" fmla="*/ 187314 h 812606"/>
                <a:gd name="connsiteX29" fmla="*/ 4504132 w 12329384"/>
                <a:gd name="connsiteY29" fmla="*/ 204979 h 812606"/>
                <a:gd name="connsiteX30" fmla="*/ 4943961 w 12329384"/>
                <a:gd name="connsiteY30" fmla="*/ 492304 h 812606"/>
                <a:gd name="connsiteX31" fmla="*/ 5209571 w 12329384"/>
                <a:gd name="connsiteY31" fmla="*/ 401517 h 812606"/>
                <a:gd name="connsiteX32" fmla="*/ 5254775 w 12329384"/>
                <a:gd name="connsiteY32" fmla="*/ 363608 h 812606"/>
                <a:gd name="connsiteX33" fmla="*/ 5260352 w 12329384"/>
                <a:gd name="connsiteY33" fmla="*/ 356532 h 812606"/>
                <a:gd name="connsiteX34" fmla="*/ 5294481 w 12329384"/>
                <a:gd name="connsiteY34" fmla="*/ 323694 h 812606"/>
                <a:gd name="connsiteX35" fmla="*/ 5372276 w 12329384"/>
                <a:gd name="connsiteY35" fmla="*/ 258677 h 812606"/>
                <a:gd name="connsiteX36" fmla="*/ 5413555 w 12329384"/>
                <a:gd name="connsiteY36" fmla="*/ 229399 h 812606"/>
                <a:gd name="connsiteX37" fmla="*/ 5687128 w 12329384"/>
                <a:gd name="connsiteY37" fmla="*/ 151994 h 812606"/>
                <a:gd name="connsiteX38" fmla="*/ 6057555 w 12329384"/>
                <a:gd name="connsiteY38" fmla="*/ 300590 h 812606"/>
                <a:gd name="connsiteX39" fmla="*/ 6105761 w 12329384"/>
                <a:gd name="connsiteY39" fmla="*/ 347929 h 812606"/>
                <a:gd name="connsiteX40" fmla="*/ 6110075 w 12329384"/>
                <a:gd name="connsiteY40" fmla="*/ 339306 h 812606"/>
                <a:gd name="connsiteX41" fmla="*/ 6119611 w 12329384"/>
                <a:gd name="connsiteY41" fmla="*/ 356970 h 812606"/>
                <a:gd name="connsiteX42" fmla="*/ 6559439 w 12329384"/>
                <a:gd name="connsiteY42" fmla="*/ 644296 h 812606"/>
                <a:gd name="connsiteX43" fmla="*/ 6982502 w 12329384"/>
                <a:gd name="connsiteY43" fmla="*/ 383863 h 812606"/>
                <a:gd name="connsiteX44" fmla="*/ 6982753 w 12329384"/>
                <a:gd name="connsiteY44" fmla="*/ 383454 h 812606"/>
                <a:gd name="connsiteX45" fmla="*/ 6984246 w 12329384"/>
                <a:gd name="connsiteY45" fmla="*/ 380360 h 812606"/>
                <a:gd name="connsiteX46" fmla="*/ 7024286 w 12329384"/>
                <a:gd name="connsiteY46" fmla="*/ 311755 h 812606"/>
                <a:gd name="connsiteX47" fmla="*/ 7041777 w 12329384"/>
                <a:gd name="connsiteY47" fmla="*/ 271319 h 812606"/>
                <a:gd name="connsiteX48" fmla="*/ 7034085 w 12329384"/>
                <a:gd name="connsiteY48" fmla="*/ 296503 h 812606"/>
                <a:gd name="connsiteX49" fmla="*/ 7040195 w 12329384"/>
                <a:gd name="connsiteY49" fmla="*/ 286991 h 812606"/>
                <a:gd name="connsiteX50" fmla="*/ 7531947 w 12329384"/>
                <a:gd name="connsiteY50" fmla="*/ 1 h 812606"/>
                <a:gd name="connsiteX51" fmla="*/ 7902374 w 12329384"/>
                <a:gd name="connsiteY51" fmla="*/ 148597 h 812606"/>
                <a:gd name="connsiteX52" fmla="*/ 7950580 w 12329384"/>
                <a:gd name="connsiteY52" fmla="*/ 195936 h 812606"/>
                <a:gd name="connsiteX53" fmla="*/ 7954894 w 12329384"/>
                <a:gd name="connsiteY53" fmla="*/ 187312 h 812606"/>
                <a:gd name="connsiteX54" fmla="*/ 7964430 w 12329384"/>
                <a:gd name="connsiteY54" fmla="*/ 204977 h 812606"/>
                <a:gd name="connsiteX55" fmla="*/ 8404258 w 12329384"/>
                <a:gd name="connsiteY55" fmla="*/ 492302 h 812606"/>
                <a:gd name="connsiteX56" fmla="*/ 8669869 w 12329384"/>
                <a:gd name="connsiteY56" fmla="*/ 401515 h 812606"/>
                <a:gd name="connsiteX57" fmla="*/ 8715076 w 12329384"/>
                <a:gd name="connsiteY57" fmla="*/ 363604 h 812606"/>
                <a:gd name="connsiteX58" fmla="*/ 8720650 w 12329384"/>
                <a:gd name="connsiteY58" fmla="*/ 356531 h 812606"/>
                <a:gd name="connsiteX59" fmla="*/ 8832573 w 12329384"/>
                <a:gd name="connsiteY59" fmla="*/ 258676 h 812606"/>
                <a:gd name="connsiteX60" fmla="*/ 8873853 w 12329384"/>
                <a:gd name="connsiteY60" fmla="*/ 229399 h 812606"/>
                <a:gd name="connsiteX61" fmla="*/ 9147426 w 12329384"/>
                <a:gd name="connsiteY61" fmla="*/ 151993 h 812606"/>
                <a:gd name="connsiteX62" fmla="*/ 9517853 w 12329384"/>
                <a:gd name="connsiteY62" fmla="*/ 300589 h 812606"/>
                <a:gd name="connsiteX63" fmla="*/ 9566059 w 12329384"/>
                <a:gd name="connsiteY63" fmla="*/ 347928 h 812606"/>
                <a:gd name="connsiteX64" fmla="*/ 9570373 w 12329384"/>
                <a:gd name="connsiteY64" fmla="*/ 339305 h 812606"/>
                <a:gd name="connsiteX65" fmla="*/ 9579908 w 12329384"/>
                <a:gd name="connsiteY65" fmla="*/ 356969 h 812606"/>
                <a:gd name="connsiteX66" fmla="*/ 10019738 w 12329384"/>
                <a:gd name="connsiteY66" fmla="*/ 644295 h 812606"/>
                <a:gd name="connsiteX67" fmla="*/ 10442800 w 12329384"/>
                <a:gd name="connsiteY67" fmla="*/ 383862 h 812606"/>
                <a:gd name="connsiteX68" fmla="*/ 10443052 w 12329384"/>
                <a:gd name="connsiteY68" fmla="*/ 383453 h 812606"/>
                <a:gd name="connsiteX69" fmla="*/ 10444544 w 12329384"/>
                <a:gd name="connsiteY69" fmla="*/ 380359 h 812606"/>
                <a:gd name="connsiteX70" fmla="*/ 10502074 w 12329384"/>
                <a:gd name="connsiteY70" fmla="*/ 271318 h 812606"/>
                <a:gd name="connsiteX71" fmla="*/ 10494383 w 12329384"/>
                <a:gd name="connsiteY71" fmla="*/ 296502 h 812606"/>
                <a:gd name="connsiteX72" fmla="*/ 10500493 w 12329384"/>
                <a:gd name="connsiteY72" fmla="*/ 286990 h 812606"/>
                <a:gd name="connsiteX73" fmla="*/ 10992245 w 12329384"/>
                <a:gd name="connsiteY73" fmla="*/ 0 h 812606"/>
                <a:gd name="connsiteX74" fmla="*/ 11362672 w 12329384"/>
                <a:gd name="connsiteY74" fmla="*/ 148596 h 812606"/>
                <a:gd name="connsiteX75" fmla="*/ 11410878 w 12329384"/>
                <a:gd name="connsiteY75" fmla="*/ 195935 h 812606"/>
                <a:gd name="connsiteX76" fmla="*/ 11424728 w 12329384"/>
                <a:gd name="connsiteY76" fmla="*/ 204976 h 812606"/>
                <a:gd name="connsiteX77" fmla="*/ 11864557 w 12329384"/>
                <a:gd name="connsiteY77" fmla="*/ 492302 h 812606"/>
                <a:gd name="connsiteX78" fmla="*/ 12329384 w 12329384"/>
                <a:gd name="connsiteY78" fmla="*/ 159808 h 812606"/>
                <a:gd name="connsiteX79" fmla="*/ 12329210 w 12329384"/>
                <a:gd name="connsiteY79" fmla="*/ 177225 h 812606"/>
                <a:gd name="connsiteX80" fmla="*/ 11735544 w 12329384"/>
                <a:gd name="connsiteY80" fmla="*/ 660610 h 812606"/>
                <a:gd name="connsiteX81" fmla="*/ 11365117 w 12329384"/>
                <a:gd name="connsiteY81" fmla="*/ 512014 h 812606"/>
                <a:gd name="connsiteX82" fmla="*/ 11316911 w 12329384"/>
                <a:gd name="connsiteY82" fmla="*/ 464675 h 812606"/>
                <a:gd name="connsiteX83" fmla="*/ 11312596 w 12329384"/>
                <a:gd name="connsiteY83" fmla="*/ 473298 h 812606"/>
                <a:gd name="connsiteX84" fmla="*/ 11303061 w 12329384"/>
                <a:gd name="connsiteY84" fmla="*/ 455634 h 812606"/>
                <a:gd name="connsiteX85" fmla="*/ 10863232 w 12329384"/>
                <a:gd name="connsiteY85" fmla="*/ 168308 h 812606"/>
                <a:gd name="connsiteX86" fmla="*/ 10440170 w 12329384"/>
                <a:gd name="connsiteY86" fmla="*/ 428741 h 812606"/>
                <a:gd name="connsiteX87" fmla="*/ 10439918 w 12329384"/>
                <a:gd name="connsiteY87" fmla="*/ 429150 h 812606"/>
                <a:gd name="connsiteX88" fmla="*/ 10438426 w 12329384"/>
                <a:gd name="connsiteY88" fmla="*/ 432244 h 812606"/>
                <a:gd name="connsiteX89" fmla="*/ 10380895 w 12329384"/>
                <a:gd name="connsiteY89" fmla="*/ 541285 h 812606"/>
                <a:gd name="connsiteX90" fmla="*/ 10388586 w 12329384"/>
                <a:gd name="connsiteY90" fmla="*/ 516101 h 812606"/>
                <a:gd name="connsiteX91" fmla="*/ 10382477 w 12329384"/>
                <a:gd name="connsiteY91" fmla="*/ 525613 h 812606"/>
                <a:gd name="connsiteX92" fmla="*/ 9890724 w 12329384"/>
                <a:gd name="connsiteY92" fmla="*/ 812603 h 812606"/>
                <a:gd name="connsiteX93" fmla="*/ 9520297 w 12329384"/>
                <a:gd name="connsiteY93" fmla="*/ 664007 h 812606"/>
                <a:gd name="connsiteX94" fmla="*/ 9472091 w 12329384"/>
                <a:gd name="connsiteY94" fmla="*/ 616668 h 812606"/>
                <a:gd name="connsiteX95" fmla="*/ 9467777 w 12329384"/>
                <a:gd name="connsiteY95" fmla="*/ 625292 h 812606"/>
                <a:gd name="connsiteX96" fmla="*/ 9458242 w 12329384"/>
                <a:gd name="connsiteY96" fmla="*/ 607627 h 812606"/>
                <a:gd name="connsiteX97" fmla="*/ 9018413 w 12329384"/>
                <a:gd name="connsiteY97" fmla="*/ 320302 h 812606"/>
                <a:gd name="connsiteX98" fmla="*/ 8752802 w 12329384"/>
                <a:gd name="connsiteY98" fmla="*/ 411089 h 812606"/>
                <a:gd name="connsiteX99" fmla="*/ 8707595 w 12329384"/>
                <a:gd name="connsiteY99" fmla="*/ 449000 h 812606"/>
                <a:gd name="connsiteX100" fmla="*/ 8702022 w 12329384"/>
                <a:gd name="connsiteY100" fmla="*/ 456073 h 812606"/>
                <a:gd name="connsiteX101" fmla="*/ 8590098 w 12329384"/>
                <a:gd name="connsiteY101" fmla="*/ 553928 h 812606"/>
                <a:gd name="connsiteX102" fmla="*/ 8548818 w 12329384"/>
                <a:gd name="connsiteY102" fmla="*/ 583206 h 812606"/>
                <a:gd name="connsiteX103" fmla="*/ 8275246 w 12329384"/>
                <a:gd name="connsiteY103" fmla="*/ 660611 h 812606"/>
                <a:gd name="connsiteX104" fmla="*/ 7904819 w 12329384"/>
                <a:gd name="connsiteY104" fmla="*/ 512015 h 812606"/>
                <a:gd name="connsiteX105" fmla="*/ 7856612 w 12329384"/>
                <a:gd name="connsiteY105" fmla="*/ 464676 h 812606"/>
                <a:gd name="connsiteX106" fmla="*/ 7852299 w 12329384"/>
                <a:gd name="connsiteY106" fmla="*/ 473299 h 812606"/>
                <a:gd name="connsiteX107" fmla="*/ 7842763 w 12329384"/>
                <a:gd name="connsiteY107" fmla="*/ 455635 h 812606"/>
                <a:gd name="connsiteX108" fmla="*/ 7402933 w 12329384"/>
                <a:gd name="connsiteY108" fmla="*/ 168309 h 812606"/>
                <a:gd name="connsiteX109" fmla="*/ 6979871 w 12329384"/>
                <a:gd name="connsiteY109" fmla="*/ 428742 h 812606"/>
                <a:gd name="connsiteX110" fmla="*/ 6979620 w 12329384"/>
                <a:gd name="connsiteY110" fmla="*/ 429151 h 812606"/>
                <a:gd name="connsiteX111" fmla="*/ 6978128 w 12329384"/>
                <a:gd name="connsiteY111" fmla="*/ 432245 h 812606"/>
                <a:gd name="connsiteX112" fmla="*/ 6920597 w 12329384"/>
                <a:gd name="connsiteY112" fmla="*/ 541286 h 812606"/>
                <a:gd name="connsiteX113" fmla="*/ 6928288 w 12329384"/>
                <a:gd name="connsiteY113" fmla="*/ 516102 h 812606"/>
                <a:gd name="connsiteX114" fmla="*/ 6922178 w 12329384"/>
                <a:gd name="connsiteY114" fmla="*/ 525614 h 812606"/>
                <a:gd name="connsiteX115" fmla="*/ 6430427 w 12329384"/>
                <a:gd name="connsiteY115" fmla="*/ 812604 h 812606"/>
                <a:gd name="connsiteX116" fmla="*/ 6059999 w 12329384"/>
                <a:gd name="connsiteY116" fmla="*/ 664008 h 812606"/>
                <a:gd name="connsiteX117" fmla="*/ 6011793 w 12329384"/>
                <a:gd name="connsiteY117" fmla="*/ 616669 h 812606"/>
                <a:gd name="connsiteX118" fmla="*/ 6007479 w 12329384"/>
                <a:gd name="connsiteY118" fmla="*/ 625293 h 812606"/>
                <a:gd name="connsiteX119" fmla="*/ 5997944 w 12329384"/>
                <a:gd name="connsiteY119" fmla="*/ 607628 h 812606"/>
                <a:gd name="connsiteX120" fmla="*/ 5558114 w 12329384"/>
                <a:gd name="connsiteY120" fmla="*/ 320302 h 812606"/>
                <a:gd name="connsiteX121" fmla="*/ 5292505 w 12329384"/>
                <a:gd name="connsiteY121" fmla="*/ 411089 h 812606"/>
                <a:gd name="connsiteX122" fmla="*/ 5247300 w 12329384"/>
                <a:gd name="connsiteY122" fmla="*/ 448999 h 812606"/>
                <a:gd name="connsiteX123" fmla="*/ 5241724 w 12329384"/>
                <a:gd name="connsiteY123" fmla="*/ 456075 h 812606"/>
                <a:gd name="connsiteX124" fmla="*/ 5207594 w 12329384"/>
                <a:gd name="connsiteY124" fmla="*/ 488913 h 812606"/>
                <a:gd name="connsiteX125" fmla="*/ 5088520 w 12329384"/>
                <a:gd name="connsiteY125" fmla="*/ 583208 h 812606"/>
                <a:gd name="connsiteX126" fmla="*/ 4814948 w 12329384"/>
                <a:gd name="connsiteY126" fmla="*/ 660613 h 812606"/>
                <a:gd name="connsiteX127" fmla="*/ 4444521 w 12329384"/>
                <a:gd name="connsiteY127" fmla="*/ 512017 h 812606"/>
                <a:gd name="connsiteX128" fmla="*/ 4396314 w 12329384"/>
                <a:gd name="connsiteY128" fmla="*/ 464678 h 812606"/>
                <a:gd name="connsiteX129" fmla="*/ 4392001 w 12329384"/>
                <a:gd name="connsiteY129" fmla="*/ 473301 h 812606"/>
                <a:gd name="connsiteX130" fmla="*/ 4382465 w 12329384"/>
                <a:gd name="connsiteY130" fmla="*/ 455637 h 812606"/>
                <a:gd name="connsiteX131" fmla="*/ 3942636 w 12329384"/>
                <a:gd name="connsiteY131" fmla="*/ 168311 h 812606"/>
                <a:gd name="connsiteX132" fmla="*/ 3519574 w 12329384"/>
                <a:gd name="connsiteY132" fmla="*/ 428744 h 812606"/>
                <a:gd name="connsiteX133" fmla="*/ 3477788 w 12329384"/>
                <a:gd name="connsiteY133" fmla="*/ 500852 h 812606"/>
                <a:gd name="connsiteX134" fmla="*/ 3467991 w 12329384"/>
                <a:gd name="connsiteY134" fmla="*/ 516104 h 812606"/>
                <a:gd name="connsiteX135" fmla="*/ 3461880 w 12329384"/>
                <a:gd name="connsiteY135" fmla="*/ 525616 h 812606"/>
                <a:gd name="connsiteX136" fmla="*/ 2970129 w 12329384"/>
                <a:gd name="connsiteY136" fmla="*/ 812606 h 812606"/>
                <a:gd name="connsiteX137" fmla="*/ 2599702 w 12329384"/>
                <a:gd name="connsiteY137" fmla="*/ 664010 h 812606"/>
                <a:gd name="connsiteX138" fmla="*/ 2551495 w 12329384"/>
                <a:gd name="connsiteY138" fmla="*/ 616671 h 812606"/>
                <a:gd name="connsiteX139" fmla="*/ 2547182 w 12329384"/>
                <a:gd name="connsiteY139" fmla="*/ 625295 h 812606"/>
                <a:gd name="connsiteX140" fmla="*/ 2537646 w 12329384"/>
                <a:gd name="connsiteY140" fmla="*/ 607630 h 812606"/>
                <a:gd name="connsiteX141" fmla="*/ 2097817 w 12329384"/>
                <a:gd name="connsiteY141" fmla="*/ 320304 h 812606"/>
                <a:gd name="connsiteX142" fmla="*/ 1832207 w 12329384"/>
                <a:gd name="connsiteY142" fmla="*/ 411091 h 812606"/>
                <a:gd name="connsiteX143" fmla="*/ 1722225 w 12329384"/>
                <a:gd name="connsiteY143" fmla="*/ 515954 h 812606"/>
                <a:gd name="connsiteX144" fmla="*/ 1628223 w 12329384"/>
                <a:gd name="connsiteY144" fmla="*/ 583210 h 812606"/>
                <a:gd name="connsiteX145" fmla="*/ 1354650 w 12329384"/>
                <a:gd name="connsiteY145" fmla="*/ 660615 h 812606"/>
                <a:gd name="connsiteX146" fmla="*/ 984223 w 12329384"/>
                <a:gd name="connsiteY146" fmla="*/ 512019 h 812606"/>
                <a:gd name="connsiteX147" fmla="*/ 936017 w 12329384"/>
                <a:gd name="connsiteY147" fmla="*/ 464680 h 812606"/>
                <a:gd name="connsiteX148" fmla="*/ 931703 w 12329384"/>
                <a:gd name="connsiteY148" fmla="*/ 473303 h 812606"/>
                <a:gd name="connsiteX149" fmla="*/ 922167 w 12329384"/>
                <a:gd name="connsiteY149" fmla="*/ 455639 h 812606"/>
                <a:gd name="connsiteX150" fmla="*/ 482338 w 12329384"/>
                <a:gd name="connsiteY150" fmla="*/ 168313 h 812606"/>
                <a:gd name="connsiteX151" fmla="*/ 59276 w 12329384"/>
                <a:gd name="connsiteY151" fmla="*/ 428746 h 812606"/>
                <a:gd name="connsiteX152" fmla="*/ 59024 w 12329384"/>
                <a:gd name="connsiteY152" fmla="*/ 429155 h 812606"/>
                <a:gd name="connsiteX153" fmla="*/ 30746 w 12329384"/>
                <a:gd name="connsiteY153" fmla="*/ 480219 h 812606"/>
                <a:gd name="connsiteX154" fmla="*/ 1 w 12329384"/>
                <a:gd name="connsiteY154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50732 w 12329382"/>
                <a:gd name="connsiteY21" fmla="*/ 332392 h 812606"/>
                <a:gd name="connsiteX22" fmla="*/ 3581477 w 12329382"/>
                <a:gd name="connsiteY22" fmla="*/ 271321 h 812606"/>
                <a:gd name="connsiteX23" fmla="*/ 3573785 w 12329382"/>
                <a:gd name="connsiteY23" fmla="*/ 296505 h 812606"/>
                <a:gd name="connsiteX24" fmla="*/ 3579895 w 12329382"/>
                <a:gd name="connsiteY24" fmla="*/ 286993 h 812606"/>
                <a:gd name="connsiteX25" fmla="*/ 4071647 w 12329382"/>
                <a:gd name="connsiteY25" fmla="*/ 3 h 812606"/>
                <a:gd name="connsiteX26" fmla="*/ 4442074 w 12329382"/>
                <a:gd name="connsiteY26" fmla="*/ 148599 h 812606"/>
                <a:gd name="connsiteX27" fmla="*/ 4490280 w 12329382"/>
                <a:gd name="connsiteY27" fmla="*/ 195938 h 812606"/>
                <a:gd name="connsiteX28" fmla="*/ 4494594 w 12329382"/>
                <a:gd name="connsiteY28" fmla="*/ 187314 h 812606"/>
                <a:gd name="connsiteX29" fmla="*/ 4504130 w 12329382"/>
                <a:gd name="connsiteY29" fmla="*/ 204979 h 812606"/>
                <a:gd name="connsiteX30" fmla="*/ 4943959 w 12329382"/>
                <a:gd name="connsiteY30" fmla="*/ 492304 h 812606"/>
                <a:gd name="connsiteX31" fmla="*/ 5209569 w 12329382"/>
                <a:gd name="connsiteY31" fmla="*/ 401517 h 812606"/>
                <a:gd name="connsiteX32" fmla="*/ 5254773 w 12329382"/>
                <a:gd name="connsiteY32" fmla="*/ 363608 h 812606"/>
                <a:gd name="connsiteX33" fmla="*/ 5260350 w 12329382"/>
                <a:gd name="connsiteY33" fmla="*/ 356532 h 812606"/>
                <a:gd name="connsiteX34" fmla="*/ 5294479 w 12329382"/>
                <a:gd name="connsiteY34" fmla="*/ 323694 h 812606"/>
                <a:gd name="connsiteX35" fmla="*/ 5372274 w 12329382"/>
                <a:gd name="connsiteY35" fmla="*/ 258677 h 812606"/>
                <a:gd name="connsiteX36" fmla="*/ 5413553 w 12329382"/>
                <a:gd name="connsiteY36" fmla="*/ 229399 h 812606"/>
                <a:gd name="connsiteX37" fmla="*/ 5687126 w 12329382"/>
                <a:gd name="connsiteY37" fmla="*/ 151994 h 812606"/>
                <a:gd name="connsiteX38" fmla="*/ 6057553 w 12329382"/>
                <a:gd name="connsiteY38" fmla="*/ 300590 h 812606"/>
                <a:gd name="connsiteX39" fmla="*/ 6105759 w 12329382"/>
                <a:gd name="connsiteY39" fmla="*/ 347929 h 812606"/>
                <a:gd name="connsiteX40" fmla="*/ 6110073 w 12329382"/>
                <a:gd name="connsiteY40" fmla="*/ 339306 h 812606"/>
                <a:gd name="connsiteX41" fmla="*/ 6119609 w 12329382"/>
                <a:gd name="connsiteY41" fmla="*/ 356970 h 812606"/>
                <a:gd name="connsiteX42" fmla="*/ 6559437 w 12329382"/>
                <a:gd name="connsiteY42" fmla="*/ 644296 h 812606"/>
                <a:gd name="connsiteX43" fmla="*/ 6982500 w 12329382"/>
                <a:gd name="connsiteY43" fmla="*/ 383863 h 812606"/>
                <a:gd name="connsiteX44" fmla="*/ 6982751 w 12329382"/>
                <a:gd name="connsiteY44" fmla="*/ 383454 h 812606"/>
                <a:gd name="connsiteX45" fmla="*/ 6984244 w 12329382"/>
                <a:gd name="connsiteY45" fmla="*/ 380360 h 812606"/>
                <a:gd name="connsiteX46" fmla="*/ 7024284 w 12329382"/>
                <a:gd name="connsiteY46" fmla="*/ 311755 h 812606"/>
                <a:gd name="connsiteX47" fmla="*/ 7041775 w 12329382"/>
                <a:gd name="connsiteY47" fmla="*/ 271319 h 812606"/>
                <a:gd name="connsiteX48" fmla="*/ 7034083 w 12329382"/>
                <a:gd name="connsiteY48" fmla="*/ 296503 h 812606"/>
                <a:gd name="connsiteX49" fmla="*/ 7040193 w 12329382"/>
                <a:gd name="connsiteY49" fmla="*/ 286991 h 812606"/>
                <a:gd name="connsiteX50" fmla="*/ 7531945 w 12329382"/>
                <a:gd name="connsiteY50" fmla="*/ 1 h 812606"/>
                <a:gd name="connsiteX51" fmla="*/ 7902372 w 12329382"/>
                <a:gd name="connsiteY51" fmla="*/ 148597 h 812606"/>
                <a:gd name="connsiteX52" fmla="*/ 7950578 w 12329382"/>
                <a:gd name="connsiteY52" fmla="*/ 195936 h 812606"/>
                <a:gd name="connsiteX53" fmla="*/ 7954892 w 12329382"/>
                <a:gd name="connsiteY53" fmla="*/ 187312 h 812606"/>
                <a:gd name="connsiteX54" fmla="*/ 7964428 w 12329382"/>
                <a:gd name="connsiteY54" fmla="*/ 204977 h 812606"/>
                <a:gd name="connsiteX55" fmla="*/ 8404256 w 12329382"/>
                <a:gd name="connsiteY55" fmla="*/ 492302 h 812606"/>
                <a:gd name="connsiteX56" fmla="*/ 8669867 w 12329382"/>
                <a:gd name="connsiteY56" fmla="*/ 401515 h 812606"/>
                <a:gd name="connsiteX57" fmla="*/ 8715074 w 12329382"/>
                <a:gd name="connsiteY57" fmla="*/ 363604 h 812606"/>
                <a:gd name="connsiteX58" fmla="*/ 8720648 w 12329382"/>
                <a:gd name="connsiteY58" fmla="*/ 356531 h 812606"/>
                <a:gd name="connsiteX59" fmla="*/ 8832571 w 12329382"/>
                <a:gd name="connsiteY59" fmla="*/ 258676 h 812606"/>
                <a:gd name="connsiteX60" fmla="*/ 8873851 w 12329382"/>
                <a:gd name="connsiteY60" fmla="*/ 229399 h 812606"/>
                <a:gd name="connsiteX61" fmla="*/ 9147424 w 12329382"/>
                <a:gd name="connsiteY61" fmla="*/ 151993 h 812606"/>
                <a:gd name="connsiteX62" fmla="*/ 9517851 w 12329382"/>
                <a:gd name="connsiteY62" fmla="*/ 300589 h 812606"/>
                <a:gd name="connsiteX63" fmla="*/ 9566057 w 12329382"/>
                <a:gd name="connsiteY63" fmla="*/ 347928 h 812606"/>
                <a:gd name="connsiteX64" fmla="*/ 9570371 w 12329382"/>
                <a:gd name="connsiteY64" fmla="*/ 339305 h 812606"/>
                <a:gd name="connsiteX65" fmla="*/ 9579906 w 12329382"/>
                <a:gd name="connsiteY65" fmla="*/ 356969 h 812606"/>
                <a:gd name="connsiteX66" fmla="*/ 10019736 w 12329382"/>
                <a:gd name="connsiteY66" fmla="*/ 644295 h 812606"/>
                <a:gd name="connsiteX67" fmla="*/ 10442798 w 12329382"/>
                <a:gd name="connsiteY67" fmla="*/ 383862 h 812606"/>
                <a:gd name="connsiteX68" fmla="*/ 10443050 w 12329382"/>
                <a:gd name="connsiteY68" fmla="*/ 383453 h 812606"/>
                <a:gd name="connsiteX69" fmla="*/ 10444542 w 12329382"/>
                <a:gd name="connsiteY69" fmla="*/ 380359 h 812606"/>
                <a:gd name="connsiteX70" fmla="*/ 10502072 w 12329382"/>
                <a:gd name="connsiteY70" fmla="*/ 271318 h 812606"/>
                <a:gd name="connsiteX71" fmla="*/ 10494381 w 12329382"/>
                <a:gd name="connsiteY71" fmla="*/ 296502 h 812606"/>
                <a:gd name="connsiteX72" fmla="*/ 10500491 w 12329382"/>
                <a:gd name="connsiteY72" fmla="*/ 286990 h 812606"/>
                <a:gd name="connsiteX73" fmla="*/ 10992243 w 12329382"/>
                <a:gd name="connsiteY73" fmla="*/ 0 h 812606"/>
                <a:gd name="connsiteX74" fmla="*/ 11362670 w 12329382"/>
                <a:gd name="connsiteY74" fmla="*/ 148596 h 812606"/>
                <a:gd name="connsiteX75" fmla="*/ 11410876 w 12329382"/>
                <a:gd name="connsiteY75" fmla="*/ 195935 h 812606"/>
                <a:gd name="connsiteX76" fmla="*/ 11424726 w 12329382"/>
                <a:gd name="connsiteY76" fmla="*/ 204976 h 812606"/>
                <a:gd name="connsiteX77" fmla="*/ 11864555 w 12329382"/>
                <a:gd name="connsiteY77" fmla="*/ 492302 h 812606"/>
                <a:gd name="connsiteX78" fmla="*/ 12329382 w 12329382"/>
                <a:gd name="connsiteY78" fmla="*/ 159808 h 812606"/>
                <a:gd name="connsiteX79" fmla="*/ 12329208 w 12329382"/>
                <a:gd name="connsiteY79" fmla="*/ 177225 h 812606"/>
                <a:gd name="connsiteX80" fmla="*/ 11735542 w 12329382"/>
                <a:gd name="connsiteY80" fmla="*/ 660610 h 812606"/>
                <a:gd name="connsiteX81" fmla="*/ 11365115 w 12329382"/>
                <a:gd name="connsiteY81" fmla="*/ 512014 h 812606"/>
                <a:gd name="connsiteX82" fmla="*/ 11316909 w 12329382"/>
                <a:gd name="connsiteY82" fmla="*/ 464675 h 812606"/>
                <a:gd name="connsiteX83" fmla="*/ 11312594 w 12329382"/>
                <a:gd name="connsiteY83" fmla="*/ 473298 h 812606"/>
                <a:gd name="connsiteX84" fmla="*/ 11303059 w 12329382"/>
                <a:gd name="connsiteY84" fmla="*/ 455634 h 812606"/>
                <a:gd name="connsiteX85" fmla="*/ 10863230 w 12329382"/>
                <a:gd name="connsiteY85" fmla="*/ 168308 h 812606"/>
                <a:gd name="connsiteX86" fmla="*/ 10440168 w 12329382"/>
                <a:gd name="connsiteY86" fmla="*/ 428741 h 812606"/>
                <a:gd name="connsiteX87" fmla="*/ 10439916 w 12329382"/>
                <a:gd name="connsiteY87" fmla="*/ 429150 h 812606"/>
                <a:gd name="connsiteX88" fmla="*/ 10438424 w 12329382"/>
                <a:gd name="connsiteY88" fmla="*/ 432244 h 812606"/>
                <a:gd name="connsiteX89" fmla="*/ 10380893 w 12329382"/>
                <a:gd name="connsiteY89" fmla="*/ 541285 h 812606"/>
                <a:gd name="connsiteX90" fmla="*/ 10388584 w 12329382"/>
                <a:gd name="connsiteY90" fmla="*/ 516101 h 812606"/>
                <a:gd name="connsiteX91" fmla="*/ 10382475 w 12329382"/>
                <a:gd name="connsiteY91" fmla="*/ 525613 h 812606"/>
                <a:gd name="connsiteX92" fmla="*/ 9890722 w 12329382"/>
                <a:gd name="connsiteY92" fmla="*/ 812603 h 812606"/>
                <a:gd name="connsiteX93" fmla="*/ 9520295 w 12329382"/>
                <a:gd name="connsiteY93" fmla="*/ 664007 h 812606"/>
                <a:gd name="connsiteX94" fmla="*/ 9472089 w 12329382"/>
                <a:gd name="connsiteY94" fmla="*/ 616668 h 812606"/>
                <a:gd name="connsiteX95" fmla="*/ 9467775 w 12329382"/>
                <a:gd name="connsiteY95" fmla="*/ 625292 h 812606"/>
                <a:gd name="connsiteX96" fmla="*/ 9458240 w 12329382"/>
                <a:gd name="connsiteY96" fmla="*/ 607627 h 812606"/>
                <a:gd name="connsiteX97" fmla="*/ 9018411 w 12329382"/>
                <a:gd name="connsiteY97" fmla="*/ 320302 h 812606"/>
                <a:gd name="connsiteX98" fmla="*/ 8752800 w 12329382"/>
                <a:gd name="connsiteY98" fmla="*/ 411089 h 812606"/>
                <a:gd name="connsiteX99" fmla="*/ 8707593 w 12329382"/>
                <a:gd name="connsiteY99" fmla="*/ 449000 h 812606"/>
                <a:gd name="connsiteX100" fmla="*/ 8702020 w 12329382"/>
                <a:gd name="connsiteY100" fmla="*/ 456073 h 812606"/>
                <a:gd name="connsiteX101" fmla="*/ 8590096 w 12329382"/>
                <a:gd name="connsiteY101" fmla="*/ 553928 h 812606"/>
                <a:gd name="connsiteX102" fmla="*/ 8548816 w 12329382"/>
                <a:gd name="connsiteY102" fmla="*/ 583206 h 812606"/>
                <a:gd name="connsiteX103" fmla="*/ 8275244 w 12329382"/>
                <a:gd name="connsiteY103" fmla="*/ 660611 h 812606"/>
                <a:gd name="connsiteX104" fmla="*/ 7904817 w 12329382"/>
                <a:gd name="connsiteY104" fmla="*/ 512015 h 812606"/>
                <a:gd name="connsiteX105" fmla="*/ 7856610 w 12329382"/>
                <a:gd name="connsiteY105" fmla="*/ 464676 h 812606"/>
                <a:gd name="connsiteX106" fmla="*/ 7852297 w 12329382"/>
                <a:gd name="connsiteY106" fmla="*/ 473299 h 812606"/>
                <a:gd name="connsiteX107" fmla="*/ 7842761 w 12329382"/>
                <a:gd name="connsiteY107" fmla="*/ 455635 h 812606"/>
                <a:gd name="connsiteX108" fmla="*/ 7402931 w 12329382"/>
                <a:gd name="connsiteY108" fmla="*/ 168309 h 812606"/>
                <a:gd name="connsiteX109" fmla="*/ 6979869 w 12329382"/>
                <a:gd name="connsiteY109" fmla="*/ 428742 h 812606"/>
                <a:gd name="connsiteX110" fmla="*/ 6979618 w 12329382"/>
                <a:gd name="connsiteY110" fmla="*/ 429151 h 812606"/>
                <a:gd name="connsiteX111" fmla="*/ 6978126 w 12329382"/>
                <a:gd name="connsiteY111" fmla="*/ 432245 h 812606"/>
                <a:gd name="connsiteX112" fmla="*/ 6920595 w 12329382"/>
                <a:gd name="connsiteY112" fmla="*/ 541286 h 812606"/>
                <a:gd name="connsiteX113" fmla="*/ 6928286 w 12329382"/>
                <a:gd name="connsiteY113" fmla="*/ 516102 h 812606"/>
                <a:gd name="connsiteX114" fmla="*/ 6922176 w 12329382"/>
                <a:gd name="connsiteY114" fmla="*/ 525614 h 812606"/>
                <a:gd name="connsiteX115" fmla="*/ 6430425 w 12329382"/>
                <a:gd name="connsiteY115" fmla="*/ 812604 h 812606"/>
                <a:gd name="connsiteX116" fmla="*/ 6059997 w 12329382"/>
                <a:gd name="connsiteY116" fmla="*/ 664008 h 812606"/>
                <a:gd name="connsiteX117" fmla="*/ 6011791 w 12329382"/>
                <a:gd name="connsiteY117" fmla="*/ 616669 h 812606"/>
                <a:gd name="connsiteX118" fmla="*/ 6007477 w 12329382"/>
                <a:gd name="connsiteY118" fmla="*/ 625293 h 812606"/>
                <a:gd name="connsiteX119" fmla="*/ 5997942 w 12329382"/>
                <a:gd name="connsiteY119" fmla="*/ 607628 h 812606"/>
                <a:gd name="connsiteX120" fmla="*/ 5558112 w 12329382"/>
                <a:gd name="connsiteY120" fmla="*/ 320302 h 812606"/>
                <a:gd name="connsiteX121" fmla="*/ 5292503 w 12329382"/>
                <a:gd name="connsiteY121" fmla="*/ 411089 h 812606"/>
                <a:gd name="connsiteX122" fmla="*/ 5247298 w 12329382"/>
                <a:gd name="connsiteY122" fmla="*/ 448999 h 812606"/>
                <a:gd name="connsiteX123" fmla="*/ 5207592 w 12329382"/>
                <a:gd name="connsiteY123" fmla="*/ 488913 h 812606"/>
                <a:gd name="connsiteX124" fmla="*/ 5088518 w 12329382"/>
                <a:gd name="connsiteY124" fmla="*/ 583208 h 812606"/>
                <a:gd name="connsiteX125" fmla="*/ 4814946 w 12329382"/>
                <a:gd name="connsiteY125" fmla="*/ 660613 h 812606"/>
                <a:gd name="connsiteX126" fmla="*/ 4444519 w 12329382"/>
                <a:gd name="connsiteY126" fmla="*/ 512017 h 812606"/>
                <a:gd name="connsiteX127" fmla="*/ 4396312 w 12329382"/>
                <a:gd name="connsiteY127" fmla="*/ 464678 h 812606"/>
                <a:gd name="connsiteX128" fmla="*/ 4391999 w 12329382"/>
                <a:gd name="connsiteY128" fmla="*/ 473301 h 812606"/>
                <a:gd name="connsiteX129" fmla="*/ 4382463 w 12329382"/>
                <a:gd name="connsiteY129" fmla="*/ 455637 h 812606"/>
                <a:gd name="connsiteX130" fmla="*/ 3942634 w 12329382"/>
                <a:gd name="connsiteY130" fmla="*/ 168311 h 812606"/>
                <a:gd name="connsiteX131" fmla="*/ 3519572 w 12329382"/>
                <a:gd name="connsiteY131" fmla="*/ 428744 h 812606"/>
                <a:gd name="connsiteX132" fmla="*/ 3477786 w 12329382"/>
                <a:gd name="connsiteY132" fmla="*/ 500852 h 812606"/>
                <a:gd name="connsiteX133" fmla="*/ 3467989 w 12329382"/>
                <a:gd name="connsiteY133" fmla="*/ 516104 h 812606"/>
                <a:gd name="connsiteX134" fmla="*/ 3461878 w 12329382"/>
                <a:gd name="connsiteY134" fmla="*/ 525616 h 812606"/>
                <a:gd name="connsiteX135" fmla="*/ 2970127 w 12329382"/>
                <a:gd name="connsiteY135" fmla="*/ 812606 h 812606"/>
                <a:gd name="connsiteX136" fmla="*/ 2599700 w 12329382"/>
                <a:gd name="connsiteY136" fmla="*/ 664010 h 812606"/>
                <a:gd name="connsiteX137" fmla="*/ 2551493 w 12329382"/>
                <a:gd name="connsiteY137" fmla="*/ 616671 h 812606"/>
                <a:gd name="connsiteX138" fmla="*/ 2547180 w 12329382"/>
                <a:gd name="connsiteY138" fmla="*/ 625295 h 812606"/>
                <a:gd name="connsiteX139" fmla="*/ 2537644 w 12329382"/>
                <a:gd name="connsiteY139" fmla="*/ 607630 h 812606"/>
                <a:gd name="connsiteX140" fmla="*/ 2097815 w 12329382"/>
                <a:gd name="connsiteY140" fmla="*/ 320304 h 812606"/>
                <a:gd name="connsiteX141" fmla="*/ 1832205 w 12329382"/>
                <a:gd name="connsiteY141" fmla="*/ 411091 h 812606"/>
                <a:gd name="connsiteX142" fmla="*/ 1722223 w 12329382"/>
                <a:gd name="connsiteY142" fmla="*/ 515954 h 812606"/>
                <a:gd name="connsiteX143" fmla="*/ 1628221 w 12329382"/>
                <a:gd name="connsiteY143" fmla="*/ 583210 h 812606"/>
                <a:gd name="connsiteX144" fmla="*/ 1354648 w 12329382"/>
                <a:gd name="connsiteY144" fmla="*/ 660615 h 812606"/>
                <a:gd name="connsiteX145" fmla="*/ 984221 w 12329382"/>
                <a:gd name="connsiteY145" fmla="*/ 512019 h 812606"/>
                <a:gd name="connsiteX146" fmla="*/ 936015 w 12329382"/>
                <a:gd name="connsiteY146" fmla="*/ 464680 h 812606"/>
                <a:gd name="connsiteX147" fmla="*/ 931701 w 12329382"/>
                <a:gd name="connsiteY147" fmla="*/ 473303 h 812606"/>
                <a:gd name="connsiteX148" fmla="*/ 922165 w 12329382"/>
                <a:gd name="connsiteY148" fmla="*/ 455639 h 812606"/>
                <a:gd name="connsiteX149" fmla="*/ 482336 w 12329382"/>
                <a:gd name="connsiteY149" fmla="*/ 168313 h 812606"/>
                <a:gd name="connsiteX150" fmla="*/ 59274 w 12329382"/>
                <a:gd name="connsiteY150" fmla="*/ 428746 h 812606"/>
                <a:gd name="connsiteX151" fmla="*/ 59022 w 12329382"/>
                <a:gd name="connsiteY151" fmla="*/ 429155 h 812606"/>
                <a:gd name="connsiteX152" fmla="*/ 30744 w 12329382"/>
                <a:gd name="connsiteY152" fmla="*/ 480219 h 812606"/>
                <a:gd name="connsiteX153" fmla="*/ -1 w 12329382"/>
                <a:gd name="connsiteY153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50734 w 12329384"/>
                <a:gd name="connsiteY21" fmla="*/ 332392 h 812606"/>
                <a:gd name="connsiteX22" fmla="*/ 3581479 w 12329384"/>
                <a:gd name="connsiteY22" fmla="*/ 271321 h 812606"/>
                <a:gd name="connsiteX23" fmla="*/ 3573787 w 12329384"/>
                <a:gd name="connsiteY23" fmla="*/ 296505 h 812606"/>
                <a:gd name="connsiteX24" fmla="*/ 3579897 w 12329384"/>
                <a:gd name="connsiteY24" fmla="*/ 286993 h 812606"/>
                <a:gd name="connsiteX25" fmla="*/ 4071649 w 12329384"/>
                <a:gd name="connsiteY25" fmla="*/ 3 h 812606"/>
                <a:gd name="connsiteX26" fmla="*/ 4442076 w 12329384"/>
                <a:gd name="connsiteY26" fmla="*/ 148599 h 812606"/>
                <a:gd name="connsiteX27" fmla="*/ 4490282 w 12329384"/>
                <a:gd name="connsiteY27" fmla="*/ 195938 h 812606"/>
                <a:gd name="connsiteX28" fmla="*/ 4494596 w 12329384"/>
                <a:gd name="connsiteY28" fmla="*/ 187314 h 812606"/>
                <a:gd name="connsiteX29" fmla="*/ 4504132 w 12329384"/>
                <a:gd name="connsiteY29" fmla="*/ 204979 h 812606"/>
                <a:gd name="connsiteX30" fmla="*/ 4943961 w 12329384"/>
                <a:gd name="connsiteY30" fmla="*/ 492304 h 812606"/>
                <a:gd name="connsiteX31" fmla="*/ 5209571 w 12329384"/>
                <a:gd name="connsiteY31" fmla="*/ 401517 h 812606"/>
                <a:gd name="connsiteX32" fmla="*/ 5254775 w 12329384"/>
                <a:gd name="connsiteY32" fmla="*/ 363608 h 812606"/>
                <a:gd name="connsiteX33" fmla="*/ 5294481 w 12329384"/>
                <a:gd name="connsiteY33" fmla="*/ 323694 h 812606"/>
                <a:gd name="connsiteX34" fmla="*/ 5372276 w 12329384"/>
                <a:gd name="connsiteY34" fmla="*/ 258677 h 812606"/>
                <a:gd name="connsiteX35" fmla="*/ 5413555 w 12329384"/>
                <a:gd name="connsiteY35" fmla="*/ 229399 h 812606"/>
                <a:gd name="connsiteX36" fmla="*/ 5687128 w 12329384"/>
                <a:gd name="connsiteY36" fmla="*/ 151994 h 812606"/>
                <a:gd name="connsiteX37" fmla="*/ 6057555 w 12329384"/>
                <a:gd name="connsiteY37" fmla="*/ 300590 h 812606"/>
                <a:gd name="connsiteX38" fmla="*/ 6105761 w 12329384"/>
                <a:gd name="connsiteY38" fmla="*/ 347929 h 812606"/>
                <a:gd name="connsiteX39" fmla="*/ 6110075 w 12329384"/>
                <a:gd name="connsiteY39" fmla="*/ 339306 h 812606"/>
                <a:gd name="connsiteX40" fmla="*/ 6119611 w 12329384"/>
                <a:gd name="connsiteY40" fmla="*/ 356970 h 812606"/>
                <a:gd name="connsiteX41" fmla="*/ 6559439 w 12329384"/>
                <a:gd name="connsiteY41" fmla="*/ 644296 h 812606"/>
                <a:gd name="connsiteX42" fmla="*/ 6982502 w 12329384"/>
                <a:gd name="connsiteY42" fmla="*/ 383863 h 812606"/>
                <a:gd name="connsiteX43" fmla="*/ 6982753 w 12329384"/>
                <a:gd name="connsiteY43" fmla="*/ 383454 h 812606"/>
                <a:gd name="connsiteX44" fmla="*/ 6984246 w 12329384"/>
                <a:gd name="connsiteY44" fmla="*/ 380360 h 812606"/>
                <a:gd name="connsiteX45" fmla="*/ 7024286 w 12329384"/>
                <a:gd name="connsiteY45" fmla="*/ 311755 h 812606"/>
                <a:gd name="connsiteX46" fmla="*/ 7041777 w 12329384"/>
                <a:gd name="connsiteY46" fmla="*/ 271319 h 812606"/>
                <a:gd name="connsiteX47" fmla="*/ 7034085 w 12329384"/>
                <a:gd name="connsiteY47" fmla="*/ 296503 h 812606"/>
                <a:gd name="connsiteX48" fmla="*/ 7040195 w 12329384"/>
                <a:gd name="connsiteY48" fmla="*/ 286991 h 812606"/>
                <a:gd name="connsiteX49" fmla="*/ 7531947 w 12329384"/>
                <a:gd name="connsiteY49" fmla="*/ 1 h 812606"/>
                <a:gd name="connsiteX50" fmla="*/ 7902374 w 12329384"/>
                <a:gd name="connsiteY50" fmla="*/ 148597 h 812606"/>
                <a:gd name="connsiteX51" fmla="*/ 7950580 w 12329384"/>
                <a:gd name="connsiteY51" fmla="*/ 195936 h 812606"/>
                <a:gd name="connsiteX52" fmla="*/ 7954894 w 12329384"/>
                <a:gd name="connsiteY52" fmla="*/ 187312 h 812606"/>
                <a:gd name="connsiteX53" fmla="*/ 7964430 w 12329384"/>
                <a:gd name="connsiteY53" fmla="*/ 204977 h 812606"/>
                <a:gd name="connsiteX54" fmla="*/ 8404258 w 12329384"/>
                <a:gd name="connsiteY54" fmla="*/ 492302 h 812606"/>
                <a:gd name="connsiteX55" fmla="*/ 8669869 w 12329384"/>
                <a:gd name="connsiteY55" fmla="*/ 401515 h 812606"/>
                <a:gd name="connsiteX56" fmla="*/ 8715076 w 12329384"/>
                <a:gd name="connsiteY56" fmla="*/ 363604 h 812606"/>
                <a:gd name="connsiteX57" fmla="*/ 8720650 w 12329384"/>
                <a:gd name="connsiteY57" fmla="*/ 356531 h 812606"/>
                <a:gd name="connsiteX58" fmla="*/ 8832573 w 12329384"/>
                <a:gd name="connsiteY58" fmla="*/ 258676 h 812606"/>
                <a:gd name="connsiteX59" fmla="*/ 8873853 w 12329384"/>
                <a:gd name="connsiteY59" fmla="*/ 229399 h 812606"/>
                <a:gd name="connsiteX60" fmla="*/ 9147426 w 12329384"/>
                <a:gd name="connsiteY60" fmla="*/ 151993 h 812606"/>
                <a:gd name="connsiteX61" fmla="*/ 9517853 w 12329384"/>
                <a:gd name="connsiteY61" fmla="*/ 300589 h 812606"/>
                <a:gd name="connsiteX62" fmla="*/ 9566059 w 12329384"/>
                <a:gd name="connsiteY62" fmla="*/ 347928 h 812606"/>
                <a:gd name="connsiteX63" fmla="*/ 9570373 w 12329384"/>
                <a:gd name="connsiteY63" fmla="*/ 339305 h 812606"/>
                <a:gd name="connsiteX64" fmla="*/ 9579908 w 12329384"/>
                <a:gd name="connsiteY64" fmla="*/ 356969 h 812606"/>
                <a:gd name="connsiteX65" fmla="*/ 10019738 w 12329384"/>
                <a:gd name="connsiteY65" fmla="*/ 644295 h 812606"/>
                <a:gd name="connsiteX66" fmla="*/ 10442800 w 12329384"/>
                <a:gd name="connsiteY66" fmla="*/ 383862 h 812606"/>
                <a:gd name="connsiteX67" fmla="*/ 10443052 w 12329384"/>
                <a:gd name="connsiteY67" fmla="*/ 383453 h 812606"/>
                <a:gd name="connsiteX68" fmla="*/ 10444544 w 12329384"/>
                <a:gd name="connsiteY68" fmla="*/ 380359 h 812606"/>
                <a:gd name="connsiteX69" fmla="*/ 10502074 w 12329384"/>
                <a:gd name="connsiteY69" fmla="*/ 271318 h 812606"/>
                <a:gd name="connsiteX70" fmla="*/ 10494383 w 12329384"/>
                <a:gd name="connsiteY70" fmla="*/ 296502 h 812606"/>
                <a:gd name="connsiteX71" fmla="*/ 10500493 w 12329384"/>
                <a:gd name="connsiteY71" fmla="*/ 286990 h 812606"/>
                <a:gd name="connsiteX72" fmla="*/ 10992245 w 12329384"/>
                <a:gd name="connsiteY72" fmla="*/ 0 h 812606"/>
                <a:gd name="connsiteX73" fmla="*/ 11362672 w 12329384"/>
                <a:gd name="connsiteY73" fmla="*/ 148596 h 812606"/>
                <a:gd name="connsiteX74" fmla="*/ 11410878 w 12329384"/>
                <a:gd name="connsiteY74" fmla="*/ 195935 h 812606"/>
                <a:gd name="connsiteX75" fmla="*/ 11424728 w 12329384"/>
                <a:gd name="connsiteY75" fmla="*/ 204976 h 812606"/>
                <a:gd name="connsiteX76" fmla="*/ 11864557 w 12329384"/>
                <a:gd name="connsiteY76" fmla="*/ 492302 h 812606"/>
                <a:gd name="connsiteX77" fmla="*/ 12329384 w 12329384"/>
                <a:gd name="connsiteY77" fmla="*/ 159808 h 812606"/>
                <a:gd name="connsiteX78" fmla="*/ 12329210 w 12329384"/>
                <a:gd name="connsiteY78" fmla="*/ 177225 h 812606"/>
                <a:gd name="connsiteX79" fmla="*/ 11735544 w 12329384"/>
                <a:gd name="connsiteY79" fmla="*/ 660610 h 812606"/>
                <a:gd name="connsiteX80" fmla="*/ 11365117 w 12329384"/>
                <a:gd name="connsiteY80" fmla="*/ 512014 h 812606"/>
                <a:gd name="connsiteX81" fmla="*/ 11316911 w 12329384"/>
                <a:gd name="connsiteY81" fmla="*/ 464675 h 812606"/>
                <a:gd name="connsiteX82" fmla="*/ 11312596 w 12329384"/>
                <a:gd name="connsiteY82" fmla="*/ 473298 h 812606"/>
                <a:gd name="connsiteX83" fmla="*/ 11303061 w 12329384"/>
                <a:gd name="connsiteY83" fmla="*/ 455634 h 812606"/>
                <a:gd name="connsiteX84" fmla="*/ 10863232 w 12329384"/>
                <a:gd name="connsiteY84" fmla="*/ 168308 h 812606"/>
                <a:gd name="connsiteX85" fmla="*/ 10440170 w 12329384"/>
                <a:gd name="connsiteY85" fmla="*/ 428741 h 812606"/>
                <a:gd name="connsiteX86" fmla="*/ 10439918 w 12329384"/>
                <a:gd name="connsiteY86" fmla="*/ 429150 h 812606"/>
                <a:gd name="connsiteX87" fmla="*/ 10438426 w 12329384"/>
                <a:gd name="connsiteY87" fmla="*/ 432244 h 812606"/>
                <a:gd name="connsiteX88" fmla="*/ 10380895 w 12329384"/>
                <a:gd name="connsiteY88" fmla="*/ 541285 h 812606"/>
                <a:gd name="connsiteX89" fmla="*/ 10388586 w 12329384"/>
                <a:gd name="connsiteY89" fmla="*/ 516101 h 812606"/>
                <a:gd name="connsiteX90" fmla="*/ 10382477 w 12329384"/>
                <a:gd name="connsiteY90" fmla="*/ 525613 h 812606"/>
                <a:gd name="connsiteX91" fmla="*/ 9890724 w 12329384"/>
                <a:gd name="connsiteY91" fmla="*/ 812603 h 812606"/>
                <a:gd name="connsiteX92" fmla="*/ 9520297 w 12329384"/>
                <a:gd name="connsiteY92" fmla="*/ 664007 h 812606"/>
                <a:gd name="connsiteX93" fmla="*/ 9472091 w 12329384"/>
                <a:gd name="connsiteY93" fmla="*/ 616668 h 812606"/>
                <a:gd name="connsiteX94" fmla="*/ 9467777 w 12329384"/>
                <a:gd name="connsiteY94" fmla="*/ 625292 h 812606"/>
                <a:gd name="connsiteX95" fmla="*/ 9458242 w 12329384"/>
                <a:gd name="connsiteY95" fmla="*/ 607627 h 812606"/>
                <a:gd name="connsiteX96" fmla="*/ 9018413 w 12329384"/>
                <a:gd name="connsiteY96" fmla="*/ 320302 h 812606"/>
                <a:gd name="connsiteX97" fmla="*/ 8752802 w 12329384"/>
                <a:gd name="connsiteY97" fmla="*/ 411089 h 812606"/>
                <a:gd name="connsiteX98" fmla="*/ 8707595 w 12329384"/>
                <a:gd name="connsiteY98" fmla="*/ 449000 h 812606"/>
                <a:gd name="connsiteX99" fmla="*/ 8702022 w 12329384"/>
                <a:gd name="connsiteY99" fmla="*/ 456073 h 812606"/>
                <a:gd name="connsiteX100" fmla="*/ 8590098 w 12329384"/>
                <a:gd name="connsiteY100" fmla="*/ 553928 h 812606"/>
                <a:gd name="connsiteX101" fmla="*/ 8548818 w 12329384"/>
                <a:gd name="connsiteY101" fmla="*/ 583206 h 812606"/>
                <a:gd name="connsiteX102" fmla="*/ 8275246 w 12329384"/>
                <a:gd name="connsiteY102" fmla="*/ 660611 h 812606"/>
                <a:gd name="connsiteX103" fmla="*/ 7904819 w 12329384"/>
                <a:gd name="connsiteY103" fmla="*/ 512015 h 812606"/>
                <a:gd name="connsiteX104" fmla="*/ 7856612 w 12329384"/>
                <a:gd name="connsiteY104" fmla="*/ 464676 h 812606"/>
                <a:gd name="connsiteX105" fmla="*/ 7852299 w 12329384"/>
                <a:gd name="connsiteY105" fmla="*/ 473299 h 812606"/>
                <a:gd name="connsiteX106" fmla="*/ 7842763 w 12329384"/>
                <a:gd name="connsiteY106" fmla="*/ 455635 h 812606"/>
                <a:gd name="connsiteX107" fmla="*/ 7402933 w 12329384"/>
                <a:gd name="connsiteY107" fmla="*/ 168309 h 812606"/>
                <a:gd name="connsiteX108" fmla="*/ 6979871 w 12329384"/>
                <a:gd name="connsiteY108" fmla="*/ 428742 h 812606"/>
                <a:gd name="connsiteX109" fmla="*/ 6979620 w 12329384"/>
                <a:gd name="connsiteY109" fmla="*/ 429151 h 812606"/>
                <a:gd name="connsiteX110" fmla="*/ 6978128 w 12329384"/>
                <a:gd name="connsiteY110" fmla="*/ 432245 h 812606"/>
                <a:gd name="connsiteX111" fmla="*/ 6920597 w 12329384"/>
                <a:gd name="connsiteY111" fmla="*/ 541286 h 812606"/>
                <a:gd name="connsiteX112" fmla="*/ 6928288 w 12329384"/>
                <a:gd name="connsiteY112" fmla="*/ 516102 h 812606"/>
                <a:gd name="connsiteX113" fmla="*/ 6922178 w 12329384"/>
                <a:gd name="connsiteY113" fmla="*/ 525614 h 812606"/>
                <a:gd name="connsiteX114" fmla="*/ 6430427 w 12329384"/>
                <a:gd name="connsiteY114" fmla="*/ 812604 h 812606"/>
                <a:gd name="connsiteX115" fmla="*/ 6059999 w 12329384"/>
                <a:gd name="connsiteY115" fmla="*/ 664008 h 812606"/>
                <a:gd name="connsiteX116" fmla="*/ 6011793 w 12329384"/>
                <a:gd name="connsiteY116" fmla="*/ 616669 h 812606"/>
                <a:gd name="connsiteX117" fmla="*/ 6007479 w 12329384"/>
                <a:gd name="connsiteY117" fmla="*/ 625293 h 812606"/>
                <a:gd name="connsiteX118" fmla="*/ 5997944 w 12329384"/>
                <a:gd name="connsiteY118" fmla="*/ 607628 h 812606"/>
                <a:gd name="connsiteX119" fmla="*/ 5558114 w 12329384"/>
                <a:gd name="connsiteY119" fmla="*/ 320302 h 812606"/>
                <a:gd name="connsiteX120" fmla="*/ 5292505 w 12329384"/>
                <a:gd name="connsiteY120" fmla="*/ 411089 h 812606"/>
                <a:gd name="connsiteX121" fmla="*/ 5247300 w 12329384"/>
                <a:gd name="connsiteY121" fmla="*/ 448999 h 812606"/>
                <a:gd name="connsiteX122" fmla="*/ 5207594 w 12329384"/>
                <a:gd name="connsiteY122" fmla="*/ 488913 h 812606"/>
                <a:gd name="connsiteX123" fmla="*/ 5088520 w 12329384"/>
                <a:gd name="connsiteY123" fmla="*/ 583208 h 812606"/>
                <a:gd name="connsiteX124" fmla="*/ 4814948 w 12329384"/>
                <a:gd name="connsiteY124" fmla="*/ 660613 h 812606"/>
                <a:gd name="connsiteX125" fmla="*/ 4444521 w 12329384"/>
                <a:gd name="connsiteY125" fmla="*/ 512017 h 812606"/>
                <a:gd name="connsiteX126" fmla="*/ 4396314 w 12329384"/>
                <a:gd name="connsiteY126" fmla="*/ 464678 h 812606"/>
                <a:gd name="connsiteX127" fmla="*/ 4392001 w 12329384"/>
                <a:gd name="connsiteY127" fmla="*/ 473301 h 812606"/>
                <a:gd name="connsiteX128" fmla="*/ 4382465 w 12329384"/>
                <a:gd name="connsiteY128" fmla="*/ 455637 h 812606"/>
                <a:gd name="connsiteX129" fmla="*/ 3942636 w 12329384"/>
                <a:gd name="connsiteY129" fmla="*/ 168311 h 812606"/>
                <a:gd name="connsiteX130" fmla="*/ 3519574 w 12329384"/>
                <a:gd name="connsiteY130" fmla="*/ 428744 h 812606"/>
                <a:gd name="connsiteX131" fmla="*/ 3477788 w 12329384"/>
                <a:gd name="connsiteY131" fmla="*/ 500852 h 812606"/>
                <a:gd name="connsiteX132" fmla="*/ 3467991 w 12329384"/>
                <a:gd name="connsiteY132" fmla="*/ 516104 h 812606"/>
                <a:gd name="connsiteX133" fmla="*/ 3461880 w 12329384"/>
                <a:gd name="connsiteY133" fmla="*/ 525616 h 812606"/>
                <a:gd name="connsiteX134" fmla="*/ 2970129 w 12329384"/>
                <a:gd name="connsiteY134" fmla="*/ 812606 h 812606"/>
                <a:gd name="connsiteX135" fmla="*/ 2599702 w 12329384"/>
                <a:gd name="connsiteY135" fmla="*/ 664010 h 812606"/>
                <a:gd name="connsiteX136" fmla="*/ 2551495 w 12329384"/>
                <a:gd name="connsiteY136" fmla="*/ 616671 h 812606"/>
                <a:gd name="connsiteX137" fmla="*/ 2547182 w 12329384"/>
                <a:gd name="connsiteY137" fmla="*/ 625295 h 812606"/>
                <a:gd name="connsiteX138" fmla="*/ 2537646 w 12329384"/>
                <a:gd name="connsiteY138" fmla="*/ 607630 h 812606"/>
                <a:gd name="connsiteX139" fmla="*/ 2097817 w 12329384"/>
                <a:gd name="connsiteY139" fmla="*/ 320304 h 812606"/>
                <a:gd name="connsiteX140" fmla="*/ 1832207 w 12329384"/>
                <a:gd name="connsiteY140" fmla="*/ 411091 h 812606"/>
                <a:gd name="connsiteX141" fmla="*/ 1722225 w 12329384"/>
                <a:gd name="connsiteY141" fmla="*/ 515954 h 812606"/>
                <a:gd name="connsiteX142" fmla="*/ 1628223 w 12329384"/>
                <a:gd name="connsiteY142" fmla="*/ 583210 h 812606"/>
                <a:gd name="connsiteX143" fmla="*/ 1354650 w 12329384"/>
                <a:gd name="connsiteY143" fmla="*/ 660615 h 812606"/>
                <a:gd name="connsiteX144" fmla="*/ 984223 w 12329384"/>
                <a:gd name="connsiteY144" fmla="*/ 512019 h 812606"/>
                <a:gd name="connsiteX145" fmla="*/ 936017 w 12329384"/>
                <a:gd name="connsiteY145" fmla="*/ 464680 h 812606"/>
                <a:gd name="connsiteX146" fmla="*/ 931703 w 12329384"/>
                <a:gd name="connsiteY146" fmla="*/ 473303 h 812606"/>
                <a:gd name="connsiteX147" fmla="*/ 922167 w 12329384"/>
                <a:gd name="connsiteY147" fmla="*/ 455639 h 812606"/>
                <a:gd name="connsiteX148" fmla="*/ 482338 w 12329384"/>
                <a:gd name="connsiteY148" fmla="*/ 168313 h 812606"/>
                <a:gd name="connsiteX149" fmla="*/ 59276 w 12329384"/>
                <a:gd name="connsiteY149" fmla="*/ 428746 h 812606"/>
                <a:gd name="connsiteX150" fmla="*/ 59024 w 12329384"/>
                <a:gd name="connsiteY150" fmla="*/ 429155 h 812606"/>
                <a:gd name="connsiteX151" fmla="*/ 30746 w 12329384"/>
                <a:gd name="connsiteY151" fmla="*/ 480219 h 812606"/>
                <a:gd name="connsiteX152" fmla="*/ 1 w 12329384"/>
                <a:gd name="connsiteY152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50732 w 12329382"/>
                <a:gd name="connsiteY21" fmla="*/ 332392 h 812606"/>
                <a:gd name="connsiteX22" fmla="*/ 3581477 w 12329382"/>
                <a:gd name="connsiteY22" fmla="*/ 271321 h 812606"/>
                <a:gd name="connsiteX23" fmla="*/ 3573785 w 12329382"/>
                <a:gd name="connsiteY23" fmla="*/ 296505 h 812606"/>
                <a:gd name="connsiteX24" fmla="*/ 3579895 w 12329382"/>
                <a:gd name="connsiteY24" fmla="*/ 286993 h 812606"/>
                <a:gd name="connsiteX25" fmla="*/ 4071647 w 12329382"/>
                <a:gd name="connsiteY25" fmla="*/ 3 h 812606"/>
                <a:gd name="connsiteX26" fmla="*/ 4442074 w 12329382"/>
                <a:gd name="connsiteY26" fmla="*/ 148599 h 812606"/>
                <a:gd name="connsiteX27" fmla="*/ 4490280 w 12329382"/>
                <a:gd name="connsiteY27" fmla="*/ 195938 h 812606"/>
                <a:gd name="connsiteX28" fmla="*/ 4494594 w 12329382"/>
                <a:gd name="connsiteY28" fmla="*/ 187314 h 812606"/>
                <a:gd name="connsiteX29" fmla="*/ 4504130 w 12329382"/>
                <a:gd name="connsiteY29" fmla="*/ 204979 h 812606"/>
                <a:gd name="connsiteX30" fmla="*/ 4943959 w 12329382"/>
                <a:gd name="connsiteY30" fmla="*/ 492304 h 812606"/>
                <a:gd name="connsiteX31" fmla="*/ 5209569 w 12329382"/>
                <a:gd name="connsiteY31" fmla="*/ 401517 h 812606"/>
                <a:gd name="connsiteX32" fmla="*/ 5254773 w 12329382"/>
                <a:gd name="connsiteY32" fmla="*/ 363608 h 812606"/>
                <a:gd name="connsiteX33" fmla="*/ 5372274 w 12329382"/>
                <a:gd name="connsiteY33" fmla="*/ 258677 h 812606"/>
                <a:gd name="connsiteX34" fmla="*/ 5413553 w 12329382"/>
                <a:gd name="connsiteY34" fmla="*/ 229399 h 812606"/>
                <a:gd name="connsiteX35" fmla="*/ 5687126 w 12329382"/>
                <a:gd name="connsiteY35" fmla="*/ 151994 h 812606"/>
                <a:gd name="connsiteX36" fmla="*/ 6057553 w 12329382"/>
                <a:gd name="connsiteY36" fmla="*/ 300590 h 812606"/>
                <a:gd name="connsiteX37" fmla="*/ 6105759 w 12329382"/>
                <a:gd name="connsiteY37" fmla="*/ 347929 h 812606"/>
                <a:gd name="connsiteX38" fmla="*/ 6110073 w 12329382"/>
                <a:gd name="connsiteY38" fmla="*/ 339306 h 812606"/>
                <a:gd name="connsiteX39" fmla="*/ 6119609 w 12329382"/>
                <a:gd name="connsiteY39" fmla="*/ 356970 h 812606"/>
                <a:gd name="connsiteX40" fmla="*/ 6559437 w 12329382"/>
                <a:gd name="connsiteY40" fmla="*/ 644296 h 812606"/>
                <a:gd name="connsiteX41" fmla="*/ 6982500 w 12329382"/>
                <a:gd name="connsiteY41" fmla="*/ 383863 h 812606"/>
                <a:gd name="connsiteX42" fmla="*/ 6982751 w 12329382"/>
                <a:gd name="connsiteY42" fmla="*/ 383454 h 812606"/>
                <a:gd name="connsiteX43" fmla="*/ 6984244 w 12329382"/>
                <a:gd name="connsiteY43" fmla="*/ 380360 h 812606"/>
                <a:gd name="connsiteX44" fmla="*/ 7024284 w 12329382"/>
                <a:gd name="connsiteY44" fmla="*/ 311755 h 812606"/>
                <a:gd name="connsiteX45" fmla="*/ 7041775 w 12329382"/>
                <a:gd name="connsiteY45" fmla="*/ 271319 h 812606"/>
                <a:gd name="connsiteX46" fmla="*/ 7034083 w 12329382"/>
                <a:gd name="connsiteY46" fmla="*/ 296503 h 812606"/>
                <a:gd name="connsiteX47" fmla="*/ 7040193 w 12329382"/>
                <a:gd name="connsiteY47" fmla="*/ 286991 h 812606"/>
                <a:gd name="connsiteX48" fmla="*/ 7531945 w 12329382"/>
                <a:gd name="connsiteY48" fmla="*/ 1 h 812606"/>
                <a:gd name="connsiteX49" fmla="*/ 7902372 w 12329382"/>
                <a:gd name="connsiteY49" fmla="*/ 148597 h 812606"/>
                <a:gd name="connsiteX50" fmla="*/ 7950578 w 12329382"/>
                <a:gd name="connsiteY50" fmla="*/ 195936 h 812606"/>
                <a:gd name="connsiteX51" fmla="*/ 7954892 w 12329382"/>
                <a:gd name="connsiteY51" fmla="*/ 187312 h 812606"/>
                <a:gd name="connsiteX52" fmla="*/ 7964428 w 12329382"/>
                <a:gd name="connsiteY52" fmla="*/ 204977 h 812606"/>
                <a:gd name="connsiteX53" fmla="*/ 8404256 w 12329382"/>
                <a:gd name="connsiteY53" fmla="*/ 492302 h 812606"/>
                <a:gd name="connsiteX54" fmla="*/ 8669867 w 12329382"/>
                <a:gd name="connsiteY54" fmla="*/ 401515 h 812606"/>
                <a:gd name="connsiteX55" fmla="*/ 8715074 w 12329382"/>
                <a:gd name="connsiteY55" fmla="*/ 363604 h 812606"/>
                <a:gd name="connsiteX56" fmla="*/ 8720648 w 12329382"/>
                <a:gd name="connsiteY56" fmla="*/ 356531 h 812606"/>
                <a:gd name="connsiteX57" fmla="*/ 8832571 w 12329382"/>
                <a:gd name="connsiteY57" fmla="*/ 258676 h 812606"/>
                <a:gd name="connsiteX58" fmla="*/ 8873851 w 12329382"/>
                <a:gd name="connsiteY58" fmla="*/ 229399 h 812606"/>
                <a:gd name="connsiteX59" fmla="*/ 9147424 w 12329382"/>
                <a:gd name="connsiteY59" fmla="*/ 151993 h 812606"/>
                <a:gd name="connsiteX60" fmla="*/ 9517851 w 12329382"/>
                <a:gd name="connsiteY60" fmla="*/ 300589 h 812606"/>
                <a:gd name="connsiteX61" fmla="*/ 9566057 w 12329382"/>
                <a:gd name="connsiteY61" fmla="*/ 347928 h 812606"/>
                <a:gd name="connsiteX62" fmla="*/ 9570371 w 12329382"/>
                <a:gd name="connsiteY62" fmla="*/ 339305 h 812606"/>
                <a:gd name="connsiteX63" fmla="*/ 9579906 w 12329382"/>
                <a:gd name="connsiteY63" fmla="*/ 356969 h 812606"/>
                <a:gd name="connsiteX64" fmla="*/ 10019736 w 12329382"/>
                <a:gd name="connsiteY64" fmla="*/ 644295 h 812606"/>
                <a:gd name="connsiteX65" fmla="*/ 10442798 w 12329382"/>
                <a:gd name="connsiteY65" fmla="*/ 383862 h 812606"/>
                <a:gd name="connsiteX66" fmla="*/ 10443050 w 12329382"/>
                <a:gd name="connsiteY66" fmla="*/ 383453 h 812606"/>
                <a:gd name="connsiteX67" fmla="*/ 10444542 w 12329382"/>
                <a:gd name="connsiteY67" fmla="*/ 380359 h 812606"/>
                <a:gd name="connsiteX68" fmla="*/ 10502072 w 12329382"/>
                <a:gd name="connsiteY68" fmla="*/ 271318 h 812606"/>
                <a:gd name="connsiteX69" fmla="*/ 10494381 w 12329382"/>
                <a:gd name="connsiteY69" fmla="*/ 296502 h 812606"/>
                <a:gd name="connsiteX70" fmla="*/ 10500491 w 12329382"/>
                <a:gd name="connsiteY70" fmla="*/ 286990 h 812606"/>
                <a:gd name="connsiteX71" fmla="*/ 10992243 w 12329382"/>
                <a:gd name="connsiteY71" fmla="*/ 0 h 812606"/>
                <a:gd name="connsiteX72" fmla="*/ 11362670 w 12329382"/>
                <a:gd name="connsiteY72" fmla="*/ 148596 h 812606"/>
                <a:gd name="connsiteX73" fmla="*/ 11410876 w 12329382"/>
                <a:gd name="connsiteY73" fmla="*/ 195935 h 812606"/>
                <a:gd name="connsiteX74" fmla="*/ 11424726 w 12329382"/>
                <a:gd name="connsiteY74" fmla="*/ 204976 h 812606"/>
                <a:gd name="connsiteX75" fmla="*/ 11864555 w 12329382"/>
                <a:gd name="connsiteY75" fmla="*/ 492302 h 812606"/>
                <a:gd name="connsiteX76" fmla="*/ 12329382 w 12329382"/>
                <a:gd name="connsiteY76" fmla="*/ 159808 h 812606"/>
                <a:gd name="connsiteX77" fmla="*/ 12329208 w 12329382"/>
                <a:gd name="connsiteY77" fmla="*/ 177225 h 812606"/>
                <a:gd name="connsiteX78" fmla="*/ 11735542 w 12329382"/>
                <a:gd name="connsiteY78" fmla="*/ 660610 h 812606"/>
                <a:gd name="connsiteX79" fmla="*/ 11365115 w 12329382"/>
                <a:gd name="connsiteY79" fmla="*/ 512014 h 812606"/>
                <a:gd name="connsiteX80" fmla="*/ 11316909 w 12329382"/>
                <a:gd name="connsiteY80" fmla="*/ 464675 h 812606"/>
                <a:gd name="connsiteX81" fmla="*/ 11312594 w 12329382"/>
                <a:gd name="connsiteY81" fmla="*/ 473298 h 812606"/>
                <a:gd name="connsiteX82" fmla="*/ 11303059 w 12329382"/>
                <a:gd name="connsiteY82" fmla="*/ 455634 h 812606"/>
                <a:gd name="connsiteX83" fmla="*/ 10863230 w 12329382"/>
                <a:gd name="connsiteY83" fmla="*/ 168308 h 812606"/>
                <a:gd name="connsiteX84" fmla="*/ 10440168 w 12329382"/>
                <a:gd name="connsiteY84" fmla="*/ 428741 h 812606"/>
                <a:gd name="connsiteX85" fmla="*/ 10439916 w 12329382"/>
                <a:gd name="connsiteY85" fmla="*/ 429150 h 812606"/>
                <a:gd name="connsiteX86" fmla="*/ 10438424 w 12329382"/>
                <a:gd name="connsiteY86" fmla="*/ 432244 h 812606"/>
                <a:gd name="connsiteX87" fmla="*/ 10380893 w 12329382"/>
                <a:gd name="connsiteY87" fmla="*/ 541285 h 812606"/>
                <a:gd name="connsiteX88" fmla="*/ 10388584 w 12329382"/>
                <a:gd name="connsiteY88" fmla="*/ 516101 h 812606"/>
                <a:gd name="connsiteX89" fmla="*/ 10382475 w 12329382"/>
                <a:gd name="connsiteY89" fmla="*/ 525613 h 812606"/>
                <a:gd name="connsiteX90" fmla="*/ 9890722 w 12329382"/>
                <a:gd name="connsiteY90" fmla="*/ 812603 h 812606"/>
                <a:gd name="connsiteX91" fmla="*/ 9520295 w 12329382"/>
                <a:gd name="connsiteY91" fmla="*/ 664007 h 812606"/>
                <a:gd name="connsiteX92" fmla="*/ 9472089 w 12329382"/>
                <a:gd name="connsiteY92" fmla="*/ 616668 h 812606"/>
                <a:gd name="connsiteX93" fmla="*/ 9467775 w 12329382"/>
                <a:gd name="connsiteY93" fmla="*/ 625292 h 812606"/>
                <a:gd name="connsiteX94" fmla="*/ 9458240 w 12329382"/>
                <a:gd name="connsiteY94" fmla="*/ 607627 h 812606"/>
                <a:gd name="connsiteX95" fmla="*/ 9018411 w 12329382"/>
                <a:gd name="connsiteY95" fmla="*/ 320302 h 812606"/>
                <a:gd name="connsiteX96" fmla="*/ 8752800 w 12329382"/>
                <a:gd name="connsiteY96" fmla="*/ 411089 h 812606"/>
                <a:gd name="connsiteX97" fmla="*/ 8707593 w 12329382"/>
                <a:gd name="connsiteY97" fmla="*/ 449000 h 812606"/>
                <a:gd name="connsiteX98" fmla="*/ 8702020 w 12329382"/>
                <a:gd name="connsiteY98" fmla="*/ 456073 h 812606"/>
                <a:gd name="connsiteX99" fmla="*/ 8590096 w 12329382"/>
                <a:gd name="connsiteY99" fmla="*/ 553928 h 812606"/>
                <a:gd name="connsiteX100" fmla="*/ 8548816 w 12329382"/>
                <a:gd name="connsiteY100" fmla="*/ 583206 h 812606"/>
                <a:gd name="connsiteX101" fmla="*/ 8275244 w 12329382"/>
                <a:gd name="connsiteY101" fmla="*/ 660611 h 812606"/>
                <a:gd name="connsiteX102" fmla="*/ 7904817 w 12329382"/>
                <a:gd name="connsiteY102" fmla="*/ 512015 h 812606"/>
                <a:gd name="connsiteX103" fmla="*/ 7856610 w 12329382"/>
                <a:gd name="connsiteY103" fmla="*/ 464676 h 812606"/>
                <a:gd name="connsiteX104" fmla="*/ 7852297 w 12329382"/>
                <a:gd name="connsiteY104" fmla="*/ 473299 h 812606"/>
                <a:gd name="connsiteX105" fmla="*/ 7842761 w 12329382"/>
                <a:gd name="connsiteY105" fmla="*/ 455635 h 812606"/>
                <a:gd name="connsiteX106" fmla="*/ 7402931 w 12329382"/>
                <a:gd name="connsiteY106" fmla="*/ 168309 h 812606"/>
                <a:gd name="connsiteX107" fmla="*/ 6979869 w 12329382"/>
                <a:gd name="connsiteY107" fmla="*/ 428742 h 812606"/>
                <a:gd name="connsiteX108" fmla="*/ 6979618 w 12329382"/>
                <a:gd name="connsiteY108" fmla="*/ 429151 h 812606"/>
                <a:gd name="connsiteX109" fmla="*/ 6978126 w 12329382"/>
                <a:gd name="connsiteY109" fmla="*/ 432245 h 812606"/>
                <a:gd name="connsiteX110" fmla="*/ 6920595 w 12329382"/>
                <a:gd name="connsiteY110" fmla="*/ 541286 h 812606"/>
                <a:gd name="connsiteX111" fmla="*/ 6928286 w 12329382"/>
                <a:gd name="connsiteY111" fmla="*/ 516102 h 812606"/>
                <a:gd name="connsiteX112" fmla="*/ 6922176 w 12329382"/>
                <a:gd name="connsiteY112" fmla="*/ 525614 h 812606"/>
                <a:gd name="connsiteX113" fmla="*/ 6430425 w 12329382"/>
                <a:gd name="connsiteY113" fmla="*/ 812604 h 812606"/>
                <a:gd name="connsiteX114" fmla="*/ 6059997 w 12329382"/>
                <a:gd name="connsiteY114" fmla="*/ 664008 h 812606"/>
                <a:gd name="connsiteX115" fmla="*/ 6011791 w 12329382"/>
                <a:gd name="connsiteY115" fmla="*/ 616669 h 812606"/>
                <a:gd name="connsiteX116" fmla="*/ 6007477 w 12329382"/>
                <a:gd name="connsiteY116" fmla="*/ 625293 h 812606"/>
                <a:gd name="connsiteX117" fmla="*/ 5997942 w 12329382"/>
                <a:gd name="connsiteY117" fmla="*/ 607628 h 812606"/>
                <a:gd name="connsiteX118" fmla="*/ 5558112 w 12329382"/>
                <a:gd name="connsiteY118" fmla="*/ 320302 h 812606"/>
                <a:gd name="connsiteX119" fmla="*/ 5292503 w 12329382"/>
                <a:gd name="connsiteY119" fmla="*/ 411089 h 812606"/>
                <a:gd name="connsiteX120" fmla="*/ 5247298 w 12329382"/>
                <a:gd name="connsiteY120" fmla="*/ 448999 h 812606"/>
                <a:gd name="connsiteX121" fmla="*/ 5207592 w 12329382"/>
                <a:gd name="connsiteY121" fmla="*/ 488913 h 812606"/>
                <a:gd name="connsiteX122" fmla="*/ 5088518 w 12329382"/>
                <a:gd name="connsiteY122" fmla="*/ 583208 h 812606"/>
                <a:gd name="connsiteX123" fmla="*/ 4814946 w 12329382"/>
                <a:gd name="connsiteY123" fmla="*/ 660613 h 812606"/>
                <a:gd name="connsiteX124" fmla="*/ 4444519 w 12329382"/>
                <a:gd name="connsiteY124" fmla="*/ 512017 h 812606"/>
                <a:gd name="connsiteX125" fmla="*/ 4396312 w 12329382"/>
                <a:gd name="connsiteY125" fmla="*/ 464678 h 812606"/>
                <a:gd name="connsiteX126" fmla="*/ 4391999 w 12329382"/>
                <a:gd name="connsiteY126" fmla="*/ 473301 h 812606"/>
                <a:gd name="connsiteX127" fmla="*/ 4382463 w 12329382"/>
                <a:gd name="connsiteY127" fmla="*/ 455637 h 812606"/>
                <a:gd name="connsiteX128" fmla="*/ 3942634 w 12329382"/>
                <a:gd name="connsiteY128" fmla="*/ 168311 h 812606"/>
                <a:gd name="connsiteX129" fmla="*/ 3519572 w 12329382"/>
                <a:gd name="connsiteY129" fmla="*/ 428744 h 812606"/>
                <a:gd name="connsiteX130" fmla="*/ 3477786 w 12329382"/>
                <a:gd name="connsiteY130" fmla="*/ 500852 h 812606"/>
                <a:gd name="connsiteX131" fmla="*/ 3467989 w 12329382"/>
                <a:gd name="connsiteY131" fmla="*/ 516104 h 812606"/>
                <a:gd name="connsiteX132" fmla="*/ 3461878 w 12329382"/>
                <a:gd name="connsiteY132" fmla="*/ 525616 h 812606"/>
                <a:gd name="connsiteX133" fmla="*/ 2970127 w 12329382"/>
                <a:gd name="connsiteY133" fmla="*/ 812606 h 812606"/>
                <a:gd name="connsiteX134" fmla="*/ 2599700 w 12329382"/>
                <a:gd name="connsiteY134" fmla="*/ 664010 h 812606"/>
                <a:gd name="connsiteX135" fmla="*/ 2551493 w 12329382"/>
                <a:gd name="connsiteY135" fmla="*/ 616671 h 812606"/>
                <a:gd name="connsiteX136" fmla="*/ 2547180 w 12329382"/>
                <a:gd name="connsiteY136" fmla="*/ 625295 h 812606"/>
                <a:gd name="connsiteX137" fmla="*/ 2537644 w 12329382"/>
                <a:gd name="connsiteY137" fmla="*/ 607630 h 812606"/>
                <a:gd name="connsiteX138" fmla="*/ 2097815 w 12329382"/>
                <a:gd name="connsiteY138" fmla="*/ 320304 h 812606"/>
                <a:gd name="connsiteX139" fmla="*/ 1832205 w 12329382"/>
                <a:gd name="connsiteY139" fmla="*/ 411091 h 812606"/>
                <a:gd name="connsiteX140" fmla="*/ 1722223 w 12329382"/>
                <a:gd name="connsiteY140" fmla="*/ 515954 h 812606"/>
                <a:gd name="connsiteX141" fmla="*/ 1628221 w 12329382"/>
                <a:gd name="connsiteY141" fmla="*/ 583210 h 812606"/>
                <a:gd name="connsiteX142" fmla="*/ 1354648 w 12329382"/>
                <a:gd name="connsiteY142" fmla="*/ 660615 h 812606"/>
                <a:gd name="connsiteX143" fmla="*/ 984221 w 12329382"/>
                <a:gd name="connsiteY143" fmla="*/ 512019 h 812606"/>
                <a:gd name="connsiteX144" fmla="*/ 936015 w 12329382"/>
                <a:gd name="connsiteY144" fmla="*/ 464680 h 812606"/>
                <a:gd name="connsiteX145" fmla="*/ 931701 w 12329382"/>
                <a:gd name="connsiteY145" fmla="*/ 473303 h 812606"/>
                <a:gd name="connsiteX146" fmla="*/ 922165 w 12329382"/>
                <a:gd name="connsiteY146" fmla="*/ 455639 h 812606"/>
                <a:gd name="connsiteX147" fmla="*/ 482336 w 12329382"/>
                <a:gd name="connsiteY147" fmla="*/ 168313 h 812606"/>
                <a:gd name="connsiteX148" fmla="*/ 59274 w 12329382"/>
                <a:gd name="connsiteY148" fmla="*/ 428746 h 812606"/>
                <a:gd name="connsiteX149" fmla="*/ 59022 w 12329382"/>
                <a:gd name="connsiteY149" fmla="*/ 429155 h 812606"/>
                <a:gd name="connsiteX150" fmla="*/ 30744 w 12329382"/>
                <a:gd name="connsiteY150" fmla="*/ 480219 h 812606"/>
                <a:gd name="connsiteX151" fmla="*/ -1 w 12329382"/>
                <a:gd name="connsiteY151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50734 w 12329384"/>
                <a:gd name="connsiteY21" fmla="*/ 332392 h 812606"/>
                <a:gd name="connsiteX22" fmla="*/ 3581479 w 12329384"/>
                <a:gd name="connsiteY22" fmla="*/ 271321 h 812606"/>
                <a:gd name="connsiteX23" fmla="*/ 3573787 w 12329384"/>
                <a:gd name="connsiteY23" fmla="*/ 296505 h 812606"/>
                <a:gd name="connsiteX24" fmla="*/ 3579897 w 12329384"/>
                <a:gd name="connsiteY24" fmla="*/ 286993 h 812606"/>
                <a:gd name="connsiteX25" fmla="*/ 4071649 w 12329384"/>
                <a:gd name="connsiteY25" fmla="*/ 3 h 812606"/>
                <a:gd name="connsiteX26" fmla="*/ 4442076 w 12329384"/>
                <a:gd name="connsiteY26" fmla="*/ 148599 h 812606"/>
                <a:gd name="connsiteX27" fmla="*/ 4490282 w 12329384"/>
                <a:gd name="connsiteY27" fmla="*/ 195938 h 812606"/>
                <a:gd name="connsiteX28" fmla="*/ 4494596 w 12329384"/>
                <a:gd name="connsiteY28" fmla="*/ 187314 h 812606"/>
                <a:gd name="connsiteX29" fmla="*/ 4504132 w 12329384"/>
                <a:gd name="connsiteY29" fmla="*/ 204979 h 812606"/>
                <a:gd name="connsiteX30" fmla="*/ 4943961 w 12329384"/>
                <a:gd name="connsiteY30" fmla="*/ 492304 h 812606"/>
                <a:gd name="connsiteX31" fmla="*/ 5209571 w 12329384"/>
                <a:gd name="connsiteY31" fmla="*/ 401517 h 812606"/>
                <a:gd name="connsiteX32" fmla="*/ 5254775 w 12329384"/>
                <a:gd name="connsiteY32" fmla="*/ 363608 h 812606"/>
                <a:gd name="connsiteX33" fmla="*/ 5372276 w 12329384"/>
                <a:gd name="connsiteY33" fmla="*/ 258677 h 812606"/>
                <a:gd name="connsiteX34" fmla="*/ 5413555 w 12329384"/>
                <a:gd name="connsiteY34" fmla="*/ 229399 h 812606"/>
                <a:gd name="connsiteX35" fmla="*/ 5687128 w 12329384"/>
                <a:gd name="connsiteY35" fmla="*/ 151994 h 812606"/>
                <a:gd name="connsiteX36" fmla="*/ 6057555 w 12329384"/>
                <a:gd name="connsiteY36" fmla="*/ 300590 h 812606"/>
                <a:gd name="connsiteX37" fmla="*/ 6105761 w 12329384"/>
                <a:gd name="connsiteY37" fmla="*/ 347929 h 812606"/>
                <a:gd name="connsiteX38" fmla="*/ 6110075 w 12329384"/>
                <a:gd name="connsiteY38" fmla="*/ 339306 h 812606"/>
                <a:gd name="connsiteX39" fmla="*/ 6119611 w 12329384"/>
                <a:gd name="connsiteY39" fmla="*/ 356970 h 812606"/>
                <a:gd name="connsiteX40" fmla="*/ 6559439 w 12329384"/>
                <a:gd name="connsiteY40" fmla="*/ 644296 h 812606"/>
                <a:gd name="connsiteX41" fmla="*/ 6982502 w 12329384"/>
                <a:gd name="connsiteY41" fmla="*/ 383863 h 812606"/>
                <a:gd name="connsiteX42" fmla="*/ 6982753 w 12329384"/>
                <a:gd name="connsiteY42" fmla="*/ 383454 h 812606"/>
                <a:gd name="connsiteX43" fmla="*/ 6984246 w 12329384"/>
                <a:gd name="connsiteY43" fmla="*/ 380360 h 812606"/>
                <a:gd name="connsiteX44" fmla="*/ 7024286 w 12329384"/>
                <a:gd name="connsiteY44" fmla="*/ 311755 h 812606"/>
                <a:gd name="connsiteX45" fmla="*/ 7041777 w 12329384"/>
                <a:gd name="connsiteY45" fmla="*/ 271319 h 812606"/>
                <a:gd name="connsiteX46" fmla="*/ 7034085 w 12329384"/>
                <a:gd name="connsiteY46" fmla="*/ 296503 h 812606"/>
                <a:gd name="connsiteX47" fmla="*/ 7040195 w 12329384"/>
                <a:gd name="connsiteY47" fmla="*/ 286991 h 812606"/>
                <a:gd name="connsiteX48" fmla="*/ 7531947 w 12329384"/>
                <a:gd name="connsiteY48" fmla="*/ 1 h 812606"/>
                <a:gd name="connsiteX49" fmla="*/ 7902374 w 12329384"/>
                <a:gd name="connsiteY49" fmla="*/ 148597 h 812606"/>
                <a:gd name="connsiteX50" fmla="*/ 7950580 w 12329384"/>
                <a:gd name="connsiteY50" fmla="*/ 195936 h 812606"/>
                <a:gd name="connsiteX51" fmla="*/ 7954894 w 12329384"/>
                <a:gd name="connsiteY51" fmla="*/ 187312 h 812606"/>
                <a:gd name="connsiteX52" fmla="*/ 7964430 w 12329384"/>
                <a:gd name="connsiteY52" fmla="*/ 204977 h 812606"/>
                <a:gd name="connsiteX53" fmla="*/ 8404258 w 12329384"/>
                <a:gd name="connsiteY53" fmla="*/ 492302 h 812606"/>
                <a:gd name="connsiteX54" fmla="*/ 8669869 w 12329384"/>
                <a:gd name="connsiteY54" fmla="*/ 401515 h 812606"/>
                <a:gd name="connsiteX55" fmla="*/ 8715076 w 12329384"/>
                <a:gd name="connsiteY55" fmla="*/ 363604 h 812606"/>
                <a:gd name="connsiteX56" fmla="*/ 8720650 w 12329384"/>
                <a:gd name="connsiteY56" fmla="*/ 356531 h 812606"/>
                <a:gd name="connsiteX57" fmla="*/ 8832573 w 12329384"/>
                <a:gd name="connsiteY57" fmla="*/ 258676 h 812606"/>
                <a:gd name="connsiteX58" fmla="*/ 8873853 w 12329384"/>
                <a:gd name="connsiteY58" fmla="*/ 229399 h 812606"/>
                <a:gd name="connsiteX59" fmla="*/ 9147426 w 12329384"/>
                <a:gd name="connsiteY59" fmla="*/ 151993 h 812606"/>
                <a:gd name="connsiteX60" fmla="*/ 9517853 w 12329384"/>
                <a:gd name="connsiteY60" fmla="*/ 300589 h 812606"/>
                <a:gd name="connsiteX61" fmla="*/ 9566059 w 12329384"/>
                <a:gd name="connsiteY61" fmla="*/ 347928 h 812606"/>
                <a:gd name="connsiteX62" fmla="*/ 9570373 w 12329384"/>
                <a:gd name="connsiteY62" fmla="*/ 339305 h 812606"/>
                <a:gd name="connsiteX63" fmla="*/ 9579908 w 12329384"/>
                <a:gd name="connsiteY63" fmla="*/ 356969 h 812606"/>
                <a:gd name="connsiteX64" fmla="*/ 10019738 w 12329384"/>
                <a:gd name="connsiteY64" fmla="*/ 644295 h 812606"/>
                <a:gd name="connsiteX65" fmla="*/ 10442800 w 12329384"/>
                <a:gd name="connsiteY65" fmla="*/ 383862 h 812606"/>
                <a:gd name="connsiteX66" fmla="*/ 10443052 w 12329384"/>
                <a:gd name="connsiteY66" fmla="*/ 383453 h 812606"/>
                <a:gd name="connsiteX67" fmla="*/ 10444544 w 12329384"/>
                <a:gd name="connsiteY67" fmla="*/ 380359 h 812606"/>
                <a:gd name="connsiteX68" fmla="*/ 10502074 w 12329384"/>
                <a:gd name="connsiteY68" fmla="*/ 271318 h 812606"/>
                <a:gd name="connsiteX69" fmla="*/ 10494383 w 12329384"/>
                <a:gd name="connsiteY69" fmla="*/ 296502 h 812606"/>
                <a:gd name="connsiteX70" fmla="*/ 10500493 w 12329384"/>
                <a:gd name="connsiteY70" fmla="*/ 286990 h 812606"/>
                <a:gd name="connsiteX71" fmla="*/ 10992245 w 12329384"/>
                <a:gd name="connsiteY71" fmla="*/ 0 h 812606"/>
                <a:gd name="connsiteX72" fmla="*/ 11362672 w 12329384"/>
                <a:gd name="connsiteY72" fmla="*/ 148596 h 812606"/>
                <a:gd name="connsiteX73" fmla="*/ 11410878 w 12329384"/>
                <a:gd name="connsiteY73" fmla="*/ 195935 h 812606"/>
                <a:gd name="connsiteX74" fmla="*/ 11424728 w 12329384"/>
                <a:gd name="connsiteY74" fmla="*/ 204976 h 812606"/>
                <a:gd name="connsiteX75" fmla="*/ 11864557 w 12329384"/>
                <a:gd name="connsiteY75" fmla="*/ 492302 h 812606"/>
                <a:gd name="connsiteX76" fmla="*/ 12329384 w 12329384"/>
                <a:gd name="connsiteY76" fmla="*/ 159808 h 812606"/>
                <a:gd name="connsiteX77" fmla="*/ 12329210 w 12329384"/>
                <a:gd name="connsiteY77" fmla="*/ 177225 h 812606"/>
                <a:gd name="connsiteX78" fmla="*/ 11735544 w 12329384"/>
                <a:gd name="connsiteY78" fmla="*/ 660610 h 812606"/>
                <a:gd name="connsiteX79" fmla="*/ 11365117 w 12329384"/>
                <a:gd name="connsiteY79" fmla="*/ 512014 h 812606"/>
                <a:gd name="connsiteX80" fmla="*/ 11316911 w 12329384"/>
                <a:gd name="connsiteY80" fmla="*/ 464675 h 812606"/>
                <a:gd name="connsiteX81" fmla="*/ 11312596 w 12329384"/>
                <a:gd name="connsiteY81" fmla="*/ 473298 h 812606"/>
                <a:gd name="connsiteX82" fmla="*/ 11303061 w 12329384"/>
                <a:gd name="connsiteY82" fmla="*/ 455634 h 812606"/>
                <a:gd name="connsiteX83" fmla="*/ 10863232 w 12329384"/>
                <a:gd name="connsiteY83" fmla="*/ 168308 h 812606"/>
                <a:gd name="connsiteX84" fmla="*/ 10440170 w 12329384"/>
                <a:gd name="connsiteY84" fmla="*/ 428741 h 812606"/>
                <a:gd name="connsiteX85" fmla="*/ 10439918 w 12329384"/>
                <a:gd name="connsiteY85" fmla="*/ 429150 h 812606"/>
                <a:gd name="connsiteX86" fmla="*/ 10438426 w 12329384"/>
                <a:gd name="connsiteY86" fmla="*/ 432244 h 812606"/>
                <a:gd name="connsiteX87" fmla="*/ 10388586 w 12329384"/>
                <a:gd name="connsiteY87" fmla="*/ 516101 h 812606"/>
                <a:gd name="connsiteX88" fmla="*/ 10382477 w 12329384"/>
                <a:gd name="connsiteY88" fmla="*/ 525613 h 812606"/>
                <a:gd name="connsiteX89" fmla="*/ 9890724 w 12329384"/>
                <a:gd name="connsiteY89" fmla="*/ 812603 h 812606"/>
                <a:gd name="connsiteX90" fmla="*/ 9520297 w 12329384"/>
                <a:gd name="connsiteY90" fmla="*/ 664007 h 812606"/>
                <a:gd name="connsiteX91" fmla="*/ 9472091 w 12329384"/>
                <a:gd name="connsiteY91" fmla="*/ 616668 h 812606"/>
                <a:gd name="connsiteX92" fmla="*/ 9467777 w 12329384"/>
                <a:gd name="connsiteY92" fmla="*/ 625292 h 812606"/>
                <a:gd name="connsiteX93" fmla="*/ 9458242 w 12329384"/>
                <a:gd name="connsiteY93" fmla="*/ 607627 h 812606"/>
                <a:gd name="connsiteX94" fmla="*/ 9018413 w 12329384"/>
                <a:gd name="connsiteY94" fmla="*/ 320302 h 812606"/>
                <a:gd name="connsiteX95" fmla="*/ 8752802 w 12329384"/>
                <a:gd name="connsiteY95" fmla="*/ 411089 h 812606"/>
                <a:gd name="connsiteX96" fmla="*/ 8707595 w 12329384"/>
                <a:gd name="connsiteY96" fmla="*/ 449000 h 812606"/>
                <a:gd name="connsiteX97" fmla="*/ 8702022 w 12329384"/>
                <a:gd name="connsiteY97" fmla="*/ 456073 h 812606"/>
                <a:gd name="connsiteX98" fmla="*/ 8590098 w 12329384"/>
                <a:gd name="connsiteY98" fmla="*/ 553928 h 812606"/>
                <a:gd name="connsiteX99" fmla="*/ 8548818 w 12329384"/>
                <a:gd name="connsiteY99" fmla="*/ 583206 h 812606"/>
                <a:gd name="connsiteX100" fmla="*/ 8275246 w 12329384"/>
                <a:gd name="connsiteY100" fmla="*/ 660611 h 812606"/>
                <a:gd name="connsiteX101" fmla="*/ 7904819 w 12329384"/>
                <a:gd name="connsiteY101" fmla="*/ 512015 h 812606"/>
                <a:gd name="connsiteX102" fmla="*/ 7856612 w 12329384"/>
                <a:gd name="connsiteY102" fmla="*/ 464676 h 812606"/>
                <a:gd name="connsiteX103" fmla="*/ 7852299 w 12329384"/>
                <a:gd name="connsiteY103" fmla="*/ 473299 h 812606"/>
                <a:gd name="connsiteX104" fmla="*/ 7842763 w 12329384"/>
                <a:gd name="connsiteY104" fmla="*/ 455635 h 812606"/>
                <a:gd name="connsiteX105" fmla="*/ 7402933 w 12329384"/>
                <a:gd name="connsiteY105" fmla="*/ 168309 h 812606"/>
                <a:gd name="connsiteX106" fmla="*/ 6979871 w 12329384"/>
                <a:gd name="connsiteY106" fmla="*/ 428742 h 812606"/>
                <a:gd name="connsiteX107" fmla="*/ 6979620 w 12329384"/>
                <a:gd name="connsiteY107" fmla="*/ 429151 h 812606"/>
                <a:gd name="connsiteX108" fmla="*/ 6978128 w 12329384"/>
                <a:gd name="connsiteY108" fmla="*/ 432245 h 812606"/>
                <a:gd name="connsiteX109" fmla="*/ 6920597 w 12329384"/>
                <a:gd name="connsiteY109" fmla="*/ 541286 h 812606"/>
                <a:gd name="connsiteX110" fmla="*/ 6928288 w 12329384"/>
                <a:gd name="connsiteY110" fmla="*/ 516102 h 812606"/>
                <a:gd name="connsiteX111" fmla="*/ 6922178 w 12329384"/>
                <a:gd name="connsiteY111" fmla="*/ 525614 h 812606"/>
                <a:gd name="connsiteX112" fmla="*/ 6430427 w 12329384"/>
                <a:gd name="connsiteY112" fmla="*/ 812604 h 812606"/>
                <a:gd name="connsiteX113" fmla="*/ 6059999 w 12329384"/>
                <a:gd name="connsiteY113" fmla="*/ 664008 h 812606"/>
                <a:gd name="connsiteX114" fmla="*/ 6011793 w 12329384"/>
                <a:gd name="connsiteY114" fmla="*/ 616669 h 812606"/>
                <a:gd name="connsiteX115" fmla="*/ 6007479 w 12329384"/>
                <a:gd name="connsiteY115" fmla="*/ 625293 h 812606"/>
                <a:gd name="connsiteX116" fmla="*/ 5997944 w 12329384"/>
                <a:gd name="connsiteY116" fmla="*/ 607628 h 812606"/>
                <a:gd name="connsiteX117" fmla="*/ 5558114 w 12329384"/>
                <a:gd name="connsiteY117" fmla="*/ 320302 h 812606"/>
                <a:gd name="connsiteX118" fmla="*/ 5292505 w 12329384"/>
                <a:gd name="connsiteY118" fmla="*/ 411089 h 812606"/>
                <a:gd name="connsiteX119" fmla="*/ 5247300 w 12329384"/>
                <a:gd name="connsiteY119" fmla="*/ 448999 h 812606"/>
                <a:gd name="connsiteX120" fmla="*/ 5207594 w 12329384"/>
                <a:gd name="connsiteY120" fmla="*/ 488913 h 812606"/>
                <a:gd name="connsiteX121" fmla="*/ 5088520 w 12329384"/>
                <a:gd name="connsiteY121" fmla="*/ 583208 h 812606"/>
                <a:gd name="connsiteX122" fmla="*/ 4814948 w 12329384"/>
                <a:gd name="connsiteY122" fmla="*/ 660613 h 812606"/>
                <a:gd name="connsiteX123" fmla="*/ 4444521 w 12329384"/>
                <a:gd name="connsiteY123" fmla="*/ 512017 h 812606"/>
                <a:gd name="connsiteX124" fmla="*/ 4396314 w 12329384"/>
                <a:gd name="connsiteY124" fmla="*/ 464678 h 812606"/>
                <a:gd name="connsiteX125" fmla="*/ 4392001 w 12329384"/>
                <a:gd name="connsiteY125" fmla="*/ 473301 h 812606"/>
                <a:gd name="connsiteX126" fmla="*/ 4382465 w 12329384"/>
                <a:gd name="connsiteY126" fmla="*/ 455637 h 812606"/>
                <a:gd name="connsiteX127" fmla="*/ 3942636 w 12329384"/>
                <a:gd name="connsiteY127" fmla="*/ 168311 h 812606"/>
                <a:gd name="connsiteX128" fmla="*/ 3519574 w 12329384"/>
                <a:gd name="connsiteY128" fmla="*/ 428744 h 812606"/>
                <a:gd name="connsiteX129" fmla="*/ 3477788 w 12329384"/>
                <a:gd name="connsiteY129" fmla="*/ 500852 h 812606"/>
                <a:gd name="connsiteX130" fmla="*/ 3467991 w 12329384"/>
                <a:gd name="connsiteY130" fmla="*/ 516104 h 812606"/>
                <a:gd name="connsiteX131" fmla="*/ 3461880 w 12329384"/>
                <a:gd name="connsiteY131" fmla="*/ 525616 h 812606"/>
                <a:gd name="connsiteX132" fmla="*/ 2970129 w 12329384"/>
                <a:gd name="connsiteY132" fmla="*/ 812606 h 812606"/>
                <a:gd name="connsiteX133" fmla="*/ 2599702 w 12329384"/>
                <a:gd name="connsiteY133" fmla="*/ 664010 h 812606"/>
                <a:gd name="connsiteX134" fmla="*/ 2551495 w 12329384"/>
                <a:gd name="connsiteY134" fmla="*/ 616671 h 812606"/>
                <a:gd name="connsiteX135" fmla="*/ 2547182 w 12329384"/>
                <a:gd name="connsiteY135" fmla="*/ 625295 h 812606"/>
                <a:gd name="connsiteX136" fmla="*/ 2537646 w 12329384"/>
                <a:gd name="connsiteY136" fmla="*/ 607630 h 812606"/>
                <a:gd name="connsiteX137" fmla="*/ 2097817 w 12329384"/>
                <a:gd name="connsiteY137" fmla="*/ 320304 h 812606"/>
                <a:gd name="connsiteX138" fmla="*/ 1832207 w 12329384"/>
                <a:gd name="connsiteY138" fmla="*/ 411091 h 812606"/>
                <a:gd name="connsiteX139" fmla="*/ 1722225 w 12329384"/>
                <a:gd name="connsiteY139" fmla="*/ 515954 h 812606"/>
                <a:gd name="connsiteX140" fmla="*/ 1628223 w 12329384"/>
                <a:gd name="connsiteY140" fmla="*/ 583210 h 812606"/>
                <a:gd name="connsiteX141" fmla="*/ 1354650 w 12329384"/>
                <a:gd name="connsiteY141" fmla="*/ 660615 h 812606"/>
                <a:gd name="connsiteX142" fmla="*/ 984223 w 12329384"/>
                <a:gd name="connsiteY142" fmla="*/ 512019 h 812606"/>
                <a:gd name="connsiteX143" fmla="*/ 936017 w 12329384"/>
                <a:gd name="connsiteY143" fmla="*/ 464680 h 812606"/>
                <a:gd name="connsiteX144" fmla="*/ 931703 w 12329384"/>
                <a:gd name="connsiteY144" fmla="*/ 473303 h 812606"/>
                <a:gd name="connsiteX145" fmla="*/ 922167 w 12329384"/>
                <a:gd name="connsiteY145" fmla="*/ 455639 h 812606"/>
                <a:gd name="connsiteX146" fmla="*/ 482338 w 12329384"/>
                <a:gd name="connsiteY146" fmla="*/ 168313 h 812606"/>
                <a:gd name="connsiteX147" fmla="*/ 59276 w 12329384"/>
                <a:gd name="connsiteY147" fmla="*/ 428746 h 812606"/>
                <a:gd name="connsiteX148" fmla="*/ 59024 w 12329384"/>
                <a:gd name="connsiteY148" fmla="*/ 429155 h 812606"/>
                <a:gd name="connsiteX149" fmla="*/ 30746 w 12329384"/>
                <a:gd name="connsiteY149" fmla="*/ 480219 h 812606"/>
                <a:gd name="connsiteX150" fmla="*/ 1 w 12329384"/>
                <a:gd name="connsiteY150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50732 w 12329382"/>
                <a:gd name="connsiteY21" fmla="*/ 332392 h 812606"/>
                <a:gd name="connsiteX22" fmla="*/ 3581477 w 12329382"/>
                <a:gd name="connsiteY22" fmla="*/ 271321 h 812606"/>
                <a:gd name="connsiteX23" fmla="*/ 3573785 w 12329382"/>
                <a:gd name="connsiteY23" fmla="*/ 296505 h 812606"/>
                <a:gd name="connsiteX24" fmla="*/ 3579895 w 12329382"/>
                <a:gd name="connsiteY24" fmla="*/ 286993 h 812606"/>
                <a:gd name="connsiteX25" fmla="*/ 4071647 w 12329382"/>
                <a:gd name="connsiteY25" fmla="*/ 3 h 812606"/>
                <a:gd name="connsiteX26" fmla="*/ 4442074 w 12329382"/>
                <a:gd name="connsiteY26" fmla="*/ 148599 h 812606"/>
                <a:gd name="connsiteX27" fmla="*/ 4490280 w 12329382"/>
                <a:gd name="connsiteY27" fmla="*/ 195938 h 812606"/>
                <a:gd name="connsiteX28" fmla="*/ 4494594 w 12329382"/>
                <a:gd name="connsiteY28" fmla="*/ 187314 h 812606"/>
                <a:gd name="connsiteX29" fmla="*/ 4504130 w 12329382"/>
                <a:gd name="connsiteY29" fmla="*/ 204979 h 812606"/>
                <a:gd name="connsiteX30" fmla="*/ 4943959 w 12329382"/>
                <a:gd name="connsiteY30" fmla="*/ 492304 h 812606"/>
                <a:gd name="connsiteX31" fmla="*/ 5209569 w 12329382"/>
                <a:gd name="connsiteY31" fmla="*/ 401517 h 812606"/>
                <a:gd name="connsiteX32" fmla="*/ 5254773 w 12329382"/>
                <a:gd name="connsiteY32" fmla="*/ 363608 h 812606"/>
                <a:gd name="connsiteX33" fmla="*/ 5372274 w 12329382"/>
                <a:gd name="connsiteY33" fmla="*/ 258677 h 812606"/>
                <a:gd name="connsiteX34" fmla="*/ 5413553 w 12329382"/>
                <a:gd name="connsiteY34" fmla="*/ 229399 h 812606"/>
                <a:gd name="connsiteX35" fmla="*/ 5687126 w 12329382"/>
                <a:gd name="connsiteY35" fmla="*/ 151994 h 812606"/>
                <a:gd name="connsiteX36" fmla="*/ 6057553 w 12329382"/>
                <a:gd name="connsiteY36" fmla="*/ 300590 h 812606"/>
                <a:gd name="connsiteX37" fmla="*/ 6105759 w 12329382"/>
                <a:gd name="connsiteY37" fmla="*/ 347929 h 812606"/>
                <a:gd name="connsiteX38" fmla="*/ 6110073 w 12329382"/>
                <a:gd name="connsiteY38" fmla="*/ 339306 h 812606"/>
                <a:gd name="connsiteX39" fmla="*/ 6119609 w 12329382"/>
                <a:gd name="connsiteY39" fmla="*/ 356970 h 812606"/>
                <a:gd name="connsiteX40" fmla="*/ 6559437 w 12329382"/>
                <a:gd name="connsiteY40" fmla="*/ 644296 h 812606"/>
                <a:gd name="connsiteX41" fmla="*/ 6982500 w 12329382"/>
                <a:gd name="connsiteY41" fmla="*/ 383863 h 812606"/>
                <a:gd name="connsiteX42" fmla="*/ 6982751 w 12329382"/>
                <a:gd name="connsiteY42" fmla="*/ 383454 h 812606"/>
                <a:gd name="connsiteX43" fmla="*/ 6984244 w 12329382"/>
                <a:gd name="connsiteY43" fmla="*/ 380360 h 812606"/>
                <a:gd name="connsiteX44" fmla="*/ 7041775 w 12329382"/>
                <a:gd name="connsiteY44" fmla="*/ 271319 h 812606"/>
                <a:gd name="connsiteX45" fmla="*/ 7034083 w 12329382"/>
                <a:gd name="connsiteY45" fmla="*/ 296503 h 812606"/>
                <a:gd name="connsiteX46" fmla="*/ 7040193 w 12329382"/>
                <a:gd name="connsiteY46" fmla="*/ 286991 h 812606"/>
                <a:gd name="connsiteX47" fmla="*/ 7531945 w 12329382"/>
                <a:gd name="connsiteY47" fmla="*/ 1 h 812606"/>
                <a:gd name="connsiteX48" fmla="*/ 7902372 w 12329382"/>
                <a:gd name="connsiteY48" fmla="*/ 148597 h 812606"/>
                <a:gd name="connsiteX49" fmla="*/ 7950578 w 12329382"/>
                <a:gd name="connsiteY49" fmla="*/ 195936 h 812606"/>
                <a:gd name="connsiteX50" fmla="*/ 7954892 w 12329382"/>
                <a:gd name="connsiteY50" fmla="*/ 187312 h 812606"/>
                <a:gd name="connsiteX51" fmla="*/ 7964428 w 12329382"/>
                <a:gd name="connsiteY51" fmla="*/ 204977 h 812606"/>
                <a:gd name="connsiteX52" fmla="*/ 8404256 w 12329382"/>
                <a:gd name="connsiteY52" fmla="*/ 492302 h 812606"/>
                <a:gd name="connsiteX53" fmla="*/ 8669867 w 12329382"/>
                <a:gd name="connsiteY53" fmla="*/ 401515 h 812606"/>
                <a:gd name="connsiteX54" fmla="*/ 8715074 w 12329382"/>
                <a:gd name="connsiteY54" fmla="*/ 363604 h 812606"/>
                <a:gd name="connsiteX55" fmla="*/ 8720648 w 12329382"/>
                <a:gd name="connsiteY55" fmla="*/ 356531 h 812606"/>
                <a:gd name="connsiteX56" fmla="*/ 8832571 w 12329382"/>
                <a:gd name="connsiteY56" fmla="*/ 258676 h 812606"/>
                <a:gd name="connsiteX57" fmla="*/ 8873851 w 12329382"/>
                <a:gd name="connsiteY57" fmla="*/ 229399 h 812606"/>
                <a:gd name="connsiteX58" fmla="*/ 9147424 w 12329382"/>
                <a:gd name="connsiteY58" fmla="*/ 151993 h 812606"/>
                <a:gd name="connsiteX59" fmla="*/ 9517851 w 12329382"/>
                <a:gd name="connsiteY59" fmla="*/ 300589 h 812606"/>
                <a:gd name="connsiteX60" fmla="*/ 9566057 w 12329382"/>
                <a:gd name="connsiteY60" fmla="*/ 347928 h 812606"/>
                <a:gd name="connsiteX61" fmla="*/ 9570371 w 12329382"/>
                <a:gd name="connsiteY61" fmla="*/ 339305 h 812606"/>
                <a:gd name="connsiteX62" fmla="*/ 9579906 w 12329382"/>
                <a:gd name="connsiteY62" fmla="*/ 356969 h 812606"/>
                <a:gd name="connsiteX63" fmla="*/ 10019736 w 12329382"/>
                <a:gd name="connsiteY63" fmla="*/ 644295 h 812606"/>
                <a:gd name="connsiteX64" fmla="*/ 10442798 w 12329382"/>
                <a:gd name="connsiteY64" fmla="*/ 383862 h 812606"/>
                <a:gd name="connsiteX65" fmla="*/ 10443050 w 12329382"/>
                <a:gd name="connsiteY65" fmla="*/ 383453 h 812606"/>
                <a:gd name="connsiteX66" fmla="*/ 10444542 w 12329382"/>
                <a:gd name="connsiteY66" fmla="*/ 380359 h 812606"/>
                <a:gd name="connsiteX67" fmla="*/ 10502072 w 12329382"/>
                <a:gd name="connsiteY67" fmla="*/ 271318 h 812606"/>
                <a:gd name="connsiteX68" fmla="*/ 10494381 w 12329382"/>
                <a:gd name="connsiteY68" fmla="*/ 296502 h 812606"/>
                <a:gd name="connsiteX69" fmla="*/ 10500491 w 12329382"/>
                <a:gd name="connsiteY69" fmla="*/ 286990 h 812606"/>
                <a:gd name="connsiteX70" fmla="*/ 10992243 w 12329382"/>
                <a:gd name="connsiteY70" fmla="*/ 0 h 812606"/>
                <a:gd name="connsiteX71" fmla="*/ 11362670 w 12329382"/>
                <a:gd name="connsiteY71" fmla="*/ 148596 h 812606"/>
                <a:gd name="connsiteX72" fmla="*/ 11410876 w 12329382"/>
                <a:gd name="connsiteY72" fmla="*/ 195935 h 812606"/>
                <a:gd name="connsiteX73" fmla="*/ 11424726 w 12329382"/>
                <a:gd name="connsiteY73" fmla="*/ 204976 h 812606"/>
                <a:gd name="connsiteX74" fmla="*/ 11864555 w 12329382"/>
                <a:gd name="connsiteY74" fmla="*/ 492302 h 812606"/>
                <a:gd name="connsiteX75" fmla="*/ 12329382 w 12329382"/>
                <a:gd name="connsiteY75" fmla="*/ 159808 h 812606"/>
                <a:gd name="connsiteX76" fmla="*/ 12329208 w 12329382"/>
                <a:gd name="connsiteY76" fmla="*/ 177225 h 812606"/>
                <a:gd name="connsiteX77" fmla="*/ 11735542 w 12329382"/>
                <a:gd name="connsiteY77" fmla="*/ 660610 h 812606"/>
                <a:gd name="connsiteX78" fmla="*/ 11365115 w 12329382"/>
                <a:gd name="connsiteY78" fmla="*/ 512014 h 812606"/>
                <a:gd name="connsiteX79" fmla="*/ 11316909 w 12329382"/>
                <a:gd name="connsiteY79" fmla="*/ 464675 h 812606"/>
                <a:gd name="connsiteX80" fmla="*/ 11312594 w 12329382"/>
                <a:gd name="connsiteY80" fmla="*/ 473298 h 812606"/>
                <a:gd name="connsiteX81" fmla="*/ 11303059 w 12329382"/>
                <a:gd name="connsiteY81" fmla="*/ 455634 h 812606"/>
                <a:gd name="connsiteX82" fmla="*/ 10863230 w 12329382"/>
                <a:gd name="connsiteY82" fmla="*/ 168308 h 812606"/>
                <a:gd name="connsiteX83" fmla="*/ 10440168 w 12329382"/>
                <a:gd name="connsiteY83" fmla="*/ 428741 h 812606"/>
                <a:gd name="connsiteX84" fmla="*/ 10439916 w 12329382"/>
                <a:gd name="connsiteY84" fmla="*/ 429150 h 812606"/>
                <a:gd name="connsiteX85" fmla="*/ 10438424 w 12329382"/>
                <a:gd name="connsiteY85" fmla="*/ 432244 h 812606"/>
                <a:gd name="connsiteX86" fmla="*/ 10388584 w 12329382"/>
                <a:gd name="connsiteY86" fmla="*/ 516101 h 812606"/>
                <a:gd name="connsiteX87" fmla="*/ 10382475 w 12329382"/>
                <a:gd name="connsiteY87" fmla="*/ 525613 h 812606"/>
                <a:gd name="connsiteX88" fmla="*/ 9890722 w 12329382"/>
                <a:gd name="connsiteY88" fmla="*/ 812603 h 812606"/>
                <a:gd name="connsiteX89" fmla="*/ 9520295 w 12329382"/>
                <a:gd name="connsiteY89" fmla="*/ 664007 h 812606"/>
                <a:gd name="connsiteX90" fmla="*/ 9472089 w 12329382"/>
                <a:gd name="connsiteY90" fmla="*/ 616668 h 812606"/>
                <a:gd name="connsiteX91" fmla="*/ 9467775 w 12329382"/>
                <a:gd name="connsiteY91" fmla="*/ 625292 h 812606"/>
                <a:gd name="connsiteX92" fmla="*/ 9458240 w 12329382"/>
                <a:gd name="connsiteY92" fmla="*/ 607627 h 812606"/>
                <a:gd name="connsiteX93" fmla="*/ 9018411 w 12329382"/>
                <a:gd name="connsiteY93" fmla="*/ 320302 h 812606"/>
                <a:gd name="connsiteX94" fmla="*/ 8752800 w 12329382"/>
                <a:gd name="connsiteY94" fmla="*/ 411089 h 812606"/>
                <a:gd name="connsiteX95" fmla="*/ 8707593 w 12329382"/>
                <a:gd name="connsiteY95" fmla="*/ 449000 h 812606"/>
                <a:gd name="connsiteX96" fmla="*/ 8702020 w 12329382"/>
                <a:gd name="connsiteY96" fmla="*/ 456073 h 812606"/>
                <a:gd name="connsiteX97" fmla="*/ 8590096 w 12329382"/>
                <a:gd name="connsiteY97" fmla="*/ 553928 h 812606"/>
                <a:gd name="connsiteX98" fmla="*/ 8548816 w 12329382"/>
                <a:gd name="connsiteY98" fmla="*/ 583206 h 812606"/>
                <a:gd name="connsiteX99" fmla="*/ 8275244 w 12329382"/>
                <a:gd name="connsiteY99" fmla="*/ 660611 h 812606"/>
                <a:gd name="connsiteX100" fmla="*/ 7904817 w 12329382"/>
                <a:gd name="connsiteY100" fmla="*/ 512015 h 812606"/>
                <a:gd name="connsiteX101" fmla="*/ 7856610 w 12329382"/>
                <a:gd name="connsiteY101" fmla="*/ 464676 h 812606"/>
                <a:gd name="connsiteX102" fmla="*/ 7852297 w 12329382"/>
                <a:gd name="connsiteY102" fmla="*/ 473299 h 812606"/>
                <a:gd name="connsiteX103" fmla="*/ 7842761 w 12329382"/>
                <a:gd name="connsiteY103" fmla="*/ 455635 h 812606"/>
                <a:gd name="connsiteX104" fmla="*/ 7402931 w 12329382"/>
                <a:gd name="connsiteY104" fmla="*/ 168309 h 812606"/>
                <a:gd name="connsiteX105" fmla="*/ 6979869 w 12329382"/>
                <a:gd name="connsiteY105" fmla="*/ 428742 h 812606"/>
                <a:gd name="connsiteX106" fmla="*/ 6979618 w 12329382"/>
                <a:gd name="connsiteY106" fmla="*/ 429151 h 812606"/>
                <a:gd name="connsiteX107" fmla="*/ 6978126 w 12329382"/>
                <a:gd name="connsiteY107" fmla="*/ 432245 h 812606"/>
                <a:gd name="connsiteX108" fmla="*/ 6920595 w 12329382"/>
                <a:gd name="connsiteY108" fmla="*/ 541286 h 812606"/>
                <a:gd name="connsiteX109" fmla="*/ 6928286 w 12329382"/>
                <a:gd name="connsiteY109" fmla="*/ 516102 h 812606"/>
                <a:gd name="connsiteX110" fmla="*/ 6922176 w 12329382"/>
                <a:gd name="connsiteY110" fmla="*/ 525614 h 812606"/>
                <a:gd name="connsiteX111" fmla="*/ 6430425 w 12329382"/>
                <a:gd name="connsiteY111" fmla="*/ 812604 h 812606"/>
                <a:gd name="connsiteX112" fmla="*/ 6059997 w 12329382"/>
                <a:gd name="connsiteY112" fmla="*/ 664008 h 812606"/>
                <a:gd name="connsiteX113" fmla="*/ 6011791 w 12329382"/>
                <a:gd name="connsiteY113" fmla="*/ 616669 h 812606"/>
                <a:gd name="connsiteX114" fmla="*/ 6007477 w 12329382"/>
                <a:gd name="connsiteY114" fmla="*/ 625293 h 812606"/>
                <a:gd name="connsiteX115" fmla="*/ 5997942 w 12329382"/>
                <a:gd name="connsiteY115" fmla="*/ 607628 h 812606"/>
                <a:gd name="connsiteX116" fmla="*/ 5558112 w 12329382"/>
                <a:gd name="connsiteY116" fmla="*/ 320302 h 812606"/>
                <a:gd name="connsiteX117" fmla="*/ 5292503 w 12329382"/>
                <a:gd name="connsiteY117" fmla="*/ 411089 h 812606"/>
                <a:gd name="connsiteX118" fmla="*/ 5247298 w 12329382"/>
                <a:gd name="connsiteY118" fmla="*/ 448999 h 812606"/>
                <a:gd name="connsiteX119" fmla="*/ 5207592 w 12329382"/>
                <a:gd name="connsiteY119" fmla="*/ 488913 h 812606"/>
                <a:gd name="connsiteX120" fmla="*/ 5088518 w 12329382"/>
                <a:gd name="connsiteY120" fmla="*/ 583208 h 812606"/>
                <a:gd name="connsiteX121" fmla="*/ 4814946 w 12329382"/>
                <a:gd name="connsiteY121" fmla="*/ 660613 h 812606"/>
                <a:gd name="connsiteX122" fmla="*/ 4444519 w 12329382"/>
                <a:gd name="connsiteY122" fmla="*/ 512017 h 812606"/>
                <a:gd name="connsiteX123" fmla="*/ 4396312 w 12329382"/>
                <a:gd name="connsiteY123" fmla="*/ 464678 h 812606"/>
                <a:gd name="connsiteX124" fmla="*/ 4391999 w 12329382"/>
                <a:gd name="connsiteY124" fmla="*/ 473301 h 812606"/>
                <a:gd name="connsiteX125" fmla="*/ 4382463 w 12329382"/>
                <a:gd name="connsiteY125" fmla="*/ 455637 h 812606"/>
                <a:gd name="connsiteX126" fmla="*/ 3942634 w 12329382"/>
                <a:gd name="connsiteY126" fmla="*/ 168311 h 812606"/>
                <a:gd name="connsiteX127" fmla="*/ 3519572 w 12329382"/>
                <a:gd name="connsiteY127" fmla="*/ 428744 h 812606"/>
                <a:gd name="connsiteX128" fmla="*/ 3477786 w 12329382"/>
                <a:gd name="connsiteY128" fmla="*/ 500852 h 812606"/>
                <a:gd name="connsiteX129" fmla="*/ 3467989 w 12329382"/>
                <a:gd name="connsiteY129" fmla="*/ 516104 h 812606"/>
                <a:gd name="connsiteX130" fmla="*/ 3461878 w 12329382"/>
                <a:gd name="connsiteY130" fmla="*/ 525616 h 812606"/>
                <a:gd name="connsiteX131" fmla="*/ 2970127 w 12329382"/>
                <a:gd name="connsiteY131" fmla="*/ 812606 h 812606"/>
                <a:gd name="connsiteX132" fmla="*/ 2599700 w 12329382"/>
                <a:gd name="connsiteY132" fmla="*/ 664010 h 812606"/>
                <a:gd name="connsiteX133" fmla="*/ 2551493 w 12329382"/>
                <a:gd name="connsiteY133" fmla="*/ 616671 h 812606"/>
                <a:gd name="connsiteX134" fmla="*/ 2547180 w 12329382"/>
                <a:gd name="connsiteY134" fmla="*/ 625295 h 812606"/>
                <a:gd name="connsiteX135" fmla="*/ 2537644 w 12329382"/>
                <a:gd name="connsiteY135" fmla="*/ 607630 h 812606"/>
                <a:gd name="connsiteX136" fmla="*/ 2097815 w 12329382"/>
                <a:gd name="connsiteY136" fmla="*/ 320304 h 812606"/>
                <a:gd name="connsiteX137" fmla="*/ 1832205 w 12329382"/>
                <a:gd name="connsiteY137" fmla="*/ 411091 h 812606"/>
                <a:gd name="connsiteX138" fmla="*/ 1722223 w 12329382"/>
                <a:gd name="connsiteY138" fmla="*/ 515954 h 812606"/>
                <a:gd name="connsiteX139" fmla="*/ 1628221 w 12329382"/>
                <a:gd name="connsiteY139" fmla="*/ 583210 h 812606"/>
                <a:gd name="connsiteX140" fmla="*/ 1354648 w 12329382"/>
                <a:gd name="connsiteY140" fmla="*/ 660615 h 812606"/>
                <a:gd name="connsiteX141" fmla="*/ 984221 w 12329382"/>
                <a:gd name="connsiteY141" fmla="*/ 512019 h 812606"/>
                <a:gd name="connsiteX142" fmla="*/ 936015 w 12329382"/>
                <a:gd name="connsiteY142" fmla="*/ 464680 h 812606"/>
                <a:gd name="connsiteX143" fmla="*/ 931701 w 12329382"/>
                <a:gd name="connsiteY143" fmla="*/ 473303 h 812606"/>
                <a:gd name="connsiteX144" fmla="*/ 922165 w 12329382"/>
                <a:gd name="connsiteY144" fmla="*/ 455639 h 812606"/>
                <a:gd name="connsiteX145" fmla="*/ 482336 w 12329382"/>
                <a:gd name="connsiteY145" fmla="*/ 168313 h 812606"/>
                <a:gd name="connsiteX146" fmla="*/ 59274 w 12329382"/>
                <a:gd name="connsiteY146" fmla="*/ 428746 h 812606"/>
                <a:gd name="connsiteX147" fmla="*/ 59022 w 12329382"/>
                <a:gd name="connsiteY147" fmla="*/ 429155 h 812606"/>
                <a:gd name="connsiteX148" fmla="*/ 30744 w 12329382"/>
                <a:gd name="connsiteY148" fmla="*/ 480219 h 812606"/>
                <a:gd name="connsiteX149" fmla="*/ -1 w 12329382"/>
                <a:gd name="connsiteY149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50734 w 12329384"/>
                <a:gd name="connsiteY21" fmla="*/ 332392 h 812606"/>
                <a:gd name="connsiteX22" fmla="*/ 3581479 w 12329384"/>
                <a:gd name="connsiteY22" fmla="*/ 271321 h 812606"/>
                <a:gd name="connsiteX23" fmla="*/ 3573787 w 12329384"/>
                <a:gd name="connsiteY23" fmla="*/ 296505 h 812606"/>
                <a:gd name="connsiteX24" fmla="*/ 3579897 w 12329384"/>
                <a:gd name="connsiteY24" fmla="*/ 286993 h 812606"/>
                <a:gd name="connsiteX25" fmla="*/ 4071649 w 12329384"/>
                <a:gd name="connsiteY25" fmla="*/ 3 h 812606"/>
                <a:gd name="connsiteX26" fmla="*/ 4442076 w 12329384"/>
                <a:gd name="connsiteY26" fmla="*/ 148599 h 812606"/>
                <a:gd name="connsiteX27" fmla="*/ 4490282 w 12329384"/>
                <a:gd name="connsiteY27" fmla="*/ 195938 h 812606"/>
                <a:gd name="connsiteX28" fmla="*/ 4494596 w 12329384"/>
                <a:gd name="connsiteY28" fmla="*/ 187314 h 812606"/>
                <a:gd name="connsiteX29" fmla="*/ 4504132 w 12329384"/>
                <a:gd name="connsiteY29" fmla="*/ 204979 h 812606"/>
                <a:gd name="connsiteX30" fmla="*/ 4943961 w 12329384"/>
                <a:gd name="connsiteY30" fmla="*/ 492304 h 812606"/>
                <a:gd name="connsiteX31" fmla="*/ 5209571 w 12329384"/>
                <a:gd name="connsiteY31" fmla="*/ 401517 h 812606"/>
                <a:gd name="connsiteX32" fmla="*/ 5254775 w 12329384"/>
                <a:gd name="connsiteY32" fmla="*/ 363608 h 812606"/>
                <a:gd name="connsiteX33" fmla="*/ 5372276 w 12329384"/>
                <a:gd name="connsiteY33" fmla="*/ 258677 h 812606"/>
                <a:gd name="connsiteX34" fmla="*/ 5413555 w 12329384"/>
                <a:gd name="connsiteY34" fmla="*/ 229399 h 812606"/>
                <a:gd name="connsiteX35" fmla="*/ 5687128 w 12329384"/>
                <a:gd name="connsiteY35" fmla="*/ 151994 h 812606"/>
                <a:gd name="connsiteX36" fmla="*/ 6057555 w 12329384"/>
                <a:gd name="connsiteY36" fmla="*/ 300590 h 812606"/>
                <a:gd name="connsiteX37" fmla="*/ 6105761 w 12329384"/>
                <a:gd name="connsiteY37" fmla="*/ 347929 h 812606"/>
                <a:gd name="connsiteX38" fmla="*/ 6110075 w 12329384"/>
                <a:gd name="connsiteY38" fmla="*/ 339306 h 812606"/>
                <a:gd name="connsiteX39" fmla="*/ 6119611 w 12329384"/>
                <a:gd name="connsiteY39" fmla="*/ 356970 h 812606"/>
                <a:gd name="connsiteX40" fmla="*/ 6559439 w 12329384"/>
                <a:gd name="connsiteY40" fmla="*/ 644296 h 812606"/>
                <a:gd name="connsiteX41" fmla="*/ 6982502 w 12329384"/>
                <a:gd name="connsiteY41" fmla="*/ 383863 h 812606"/>
                <a:gd name="connsiteX42" fmla="*/ 6982753 w 12329384"/>
                <a:gd name="connsiteY42" fmla="*/ 383454 h 812606"/>
                <a:gd name="connsiteX43" fmla="*/ 6984246 w 12329384"/>
                <a:gd name="connsiteY43" fmla="*/ 380360 h 812606"/>
                <a:gd name="connsiteX44" fmla="*/ 7041777 w 12329384"/>
                <a:gd name="connsiteY44" fmla="*/ 271319 h 812606"/>
                <a:gd name="connsiteX45" fmla="*/ 7040195 w 12329384"/>
                <a:gd name="connsiteY45" fmla="*/ 286991 h 812606"/>
                <a:gd name="connsiteX46" fmla="*/ 7531947 w 12329384"/>
                <a:gd name="connsiteY46" fmla="*/ 1 h 812606"/>
                <a:gd name="connsiteX47" fmla="*/ 7902374 w 12329384"/>
                <a:gd name="connsiteY47" fmla="*/ 148597 h 812606"/>
                <a:gd name="connsiteX48" fmla="*/ 7950580 w 12329384"/>
                <a:gd name="connsiteY48" fmla="*/ 195936 h 812606"/>
                <a:gd name="connsiteX49" fmla="*/ 7954894 w 12329384"/>
                <a:gd name="connsiteY49" fmla="*/ 187312 h 812606"/>
                <a:gd name="connsiteX50" fmla="*/ 7964430 w 12329384"/>
                <a:gd name="connsiteY50" fmla="*/ 204977 h 812606"/>
                <a:gd name="connsiteX51" fmla="*/ 8404258 w 12329384"/>
                <a:gd name="connsiteY51" fmla="*/ 492302 h 812606"/>
                <a:gd name="connsiteX52" fmla="*/ 8669869 w 12329384"/>
                <a:gd name="connsiteY52" fmla="*/ 401515 h 812606"/>
                <a:gd name="connsiteX53" fmla="*/ 8715076 w 12329384"/>
                <a:gd name="connsiteY53" fmla="*/ 363604 h 812606"/>
                <a:gd name="connsiteX54" fmla="*/ 8720650 w 12329384"/>
                <a:gd name="connsiteY54" fmla="*/ 356531 h 812606"/>
                <a:gd name="connsiteX55" fmla="*/ 8832573 w 12329384"/>
                <a:gd name="connsiteY55" fmla="*/ 258676 h 812606"/>
                <a:gd name="connsiteX56" fmla="*/ 8873853 w 12329384"/>
                <a:gd name="connsiteY56" fmla="*/ 229399 h 812606"/>
                <a:gd name="connsiteX57" fmla="*/ 9147426 w 12329384"/>
                <a:gd name="connsiteY57" fmla="*/ 151993 h 812606"/>
                <a:gd name="connsiteX58" fmla="*/ 9517853 w 12329384"/>
                <a:gd name="connsiteY58" fmla="*/ 300589 h 812606"/>
                <a:gd name="connsiteX59" fmla="*/ 9566059 w 12329384"/>
                <a:gd name="connsiteY59" fmla="*/ 347928 h 812606"/>
                <a:gd name="connsiteX60" fmla="*/ 9570373 w 12329384"/>
                <a:gd name="connsiteY60" fmla="*/ 339305 h 812606"/>
                <a:gd name="connsiteX61" fmla="*/ 9579908 w 12329384"/>
                <a:gd name="connsiteY61" fmla="*/ 356969 h 812606"/>
                <a:gd name="connsiteX62" fmla="*/ 10019738 w 12329384"/>
                <a:gd name="connsiteY62" fmla="*/ 644295 h 812606"/>
                <a:gd name="connsiteX63" fmla="*/ 10442800 w 12329384"/>
                <a:gd name="connsiteY63" fmla="*/ 383862 h 812606"/>
                <a:gd name="connsiteX64" fmla="*/ 10443052 w 12329384"/>
                <a:gd name="connsiteY64" fmla="*/ 383453 h 812606"/>
                <a:gd name="connsiteX65" fmla="*/ 10444544 w 12329384"/>
                <a:gd name="connsiteY65" fmla="*/ 380359 h 812606"/>
                <a:gd name="connsiteX66" fmla="*/ 10502074 w 12329384"/>
                <a:gd name="connsiteY66" fmla="*/ 271318 h 812606"/>
                <a:gd name="connsiteX67" fmla="*/ 10494383 w 12329384"/>
                <a:gd name="connsiteY67" fmla="*/ 296502 h 812606"/>
                <a:gd name="connsiteX68" fmla="*/ 10500493 w 12329384"/>
                <a:gd name="connsiteY68" fmla="*/ 286990 h 812606"/>
                <a:gd name="connsiteX69" fmla="*/ 10992245 w 12329384"/>
                <a:gd name="connsiteY69" fmla="*/ 0 h 812606"/>
                <a:gd name="connsiteX70" fmla="*/ 11362672 w 12329384"/>
                <a:gd name="connsiteY70" fmla="*/ 148596 h 812606"/>
                <a:gd name="connsiteX71" fmla="*/ 11410878 w 12329384"/>
                <a:gd name="connsiteY71" fmla="*/ 195935 h 812606"/>
                <a:gd name="connsiteX72" fmla="*/ 11424728 w 12329384"/>
                <a:gd name="connsiteY72" fmla="*/ 204976 h 812606"/>
                <a:gd name="connsiteX73" fmla="*/ 11864557 w 12329384"/>
                <a:gd name="connsiteY73" fmla="*/ 492302 h 812606"/>
                <a:gd name="connsiteX74" fmla="*/ 12329384 w 12329384"/>
                <a:gd name="connsiteY74" fmla="*/ 159808 h 812606"/>
                <a:gd name="connsiteX75" fmla="*/ 12329210 w 12329384"/>
                <a:gd name="connsiteY75" fmla="*/ 177225 h 812606"/>
                <a:gd name="connsiteX76" fmla="*/ 11735544 w 12329384"/>
                <a:gd name="connsiteY76" fmla="*/ 660610 h 812606"/>
                <a:gd name="connsiteX77" fmla="*/ 11365117 w 12329384"/>
                <a:gd name="connsiteY77" fmla="*/ 512014 h 812606"/>
                <a:gd name="connsiteX78" fmla="*/ 11316911 w 12329384"/>
                <a:gd name="connsiteY78" fmla="*/ 464675 h 812606"/>
                <a:gd name="connsiteX79" fmla="*/ 11312596 w 12329384"/>
                <a:gd name="connsiteY79" fmla="*/ 473298 h 812606"/>
                <a:gd name="connsiteX80" fmla="*/ 11303061 w 12329384"/>
                <a:gd name="connsiteY80" fmla="*/ 455634 h 812606"/>
                <a:gd name="connsiteX81" fmla="*/ 10863232 w 12329384"/>
                <a:gd name="connsiteY81" fmla="*/ 168308 h 812606"/>
                <a:gd name="connsiteX82" fmla="*/ 10440170 w 12329384"/>
                <a:gd name="connsiteY82" fmla="*/ 428741 h 812606"/>
                <a:gd name="connsiteX83" fmla="*/ 10439918 w 12329384"/>
                <a:gd name="connsiteY83" fmla="*/ 429150 h 812606"/>
                <a:gd name="connsiteX84" fmla="*/ 10438426 w 12329384"/>
                <a:gd name="connsiteY84" fmla="*/ 432244 h 812606"/>
                <a:gd name="connsiteX85" fmla="*/ 10388586 w 12329384"/>
                <a:gd name="connsiteY85" fmla="*/ 516101 h 812606"/>
                <a:gd name="connsiteX86" fmla="*/ 10382477 w 12329384"/>
                <a:gd name="connsiteY86" fmla="*/ 525613 h 812606"/>
                <a:gd name="connsiteX87" fmla="*/ 9890724 w 12329384"/>
                <a:gd name="connsiteY87" fmla="*/ 812603 h 812606"/>
                <a:gd name="connsiteX88" fmla="*/ 9520297 w 12329384"/>
                <a:gd name="connsiteY88" fmla="*/ 664007 h 812606"/>
                <a:gd name="connsiteX89" fmla="*/ 9472091 w 12329384"/>
                <a:gd name="connsiteY89" fmla="*/ 616668 h 812606"/>
                <a:gd name="connsiteX90" fmla="*/ 9467777 w 12329384"/>
                <a:gd name="connsiteY90" fmla="*/ 625292 h 812606"/>
                <a:gd name="connsiteX91" fmla="*/ 9458242 w 12329384"/>
                <a:gd name="connsiteY91" fmla="*/ 607627 h 812606"/>
                <a:gd name="connsiteX92" fmla="*/ 9018413 w 12329384"/>
                <a:gd name="connsiteY92" fmla="*/ 320302 h 812606"/>
                <a:gd name="connsiteX93" fmla="*/ 8752802 w 12329384"/>
                <a:gd name="connsiteY93" fmla="*/ 411089 h 812606"/>
                <a:gd name="connsiteX94" fmla="*/ 8707595 w 12329384"/>
                <a:gd name="connsiteY94" fmla="*/ 449000 h 812606"/>
                <a:gd name="connsiteX95" fmla="*/ 8702022 w 12329384"/>
                <a:gd name="connsiteY95" fmla="*/ 456073 h 812606"/>
                <a:gd name="connsiteX96" fmla="*/ 8590098 w 12329384"/>
                <a:gd name="connsiteY96" fmla="*/ 553928 h 812606"/>
                <a:gd name="connsiteX97" fmla="*/ 8548818 w 12329384"/>
                <a:gd name="connsiteY97" fmla="*/ 583206 h 812606"/>
                <a:gd name="connsiteX98" fmla="*/ 8275246 w 12329384"/>
                <a:gd name="connsiteY98" fmla="*/ 660611 h 812606"/>
                <a:gd name="connsiteX99" fmla="*/ 7904819 w 12329384"/>
                <a:gd name="connsiteY99" fmla="*/ 512015 h 812606"/>
                <a:gd name="connsiteX100" fmla="*/ 7856612 w 12329384"/>
                <a:gd name="connsiteY100" fmla="*/ 464676 h 812606"/>
                <a:gd name="connsiteX101" fmla="*/ 7852299 w 12329384"/>
                <a:gd name="connsiteY101" fmla="*/ 473299 h 812606"/>
                <a:gd name="connsiteX102" fmla="*/ 7842763 w 12329384"/>
                <a:gd name="connsiteY102" fmla="*/ 455635 h 812606"/>
                <a:gd name="connsiteX103" fmla="*/ 7402933 w 12329384"/>
                <a:gd name="connsiteY103" fmla="*/ 168309 h 812606"/>
                <a:gd name="connsiteX104" fmla="*/ 6979871 w 12329384"/>
                <a:gd name="connsiteY104" fmla="*/ 428742 h 812606"/>
                <a:gd name="connsiteX105" fmla="*/ 6979620 w 12329384"/>
                <a:gd name="connsiteY105" fmla="*/ 429151 h 812606"/>
                <a:gd name="connsiteX106" fmla="*/ 6978128 w 12329384"/>
                <a:gd name="connsiteY106" fmla="*/ 432245 h 812606"/>
                <a:gd name="connsiteX107" fmla="*/ 6920597 w 12329384"/>
                <a:gd name="connsiteY107" fmla="*/ 541286 h 812606"/>
                <a:gd name="connsiteX108" fmla="*/ 6928288 w 12329384"/>
                <a:gd name="connsiteY108" fmla="*/ 516102 h 812606"/>
                <a:gd name="connsiteX109" fmla="*/ 6922178 w 12329384"/>
                <a:gd name="connsiteY109" fmla="*/ 525614 h 812606"/>
                <a:gd name="connsiteX110" fmla="*/ 6430427 w 12329384"/>
                <a:gd name="connsiteY110" fmla="*/ 812604 h 812606"/>
                <a:gd name="connsiteX111" fmla="*/ 6059999 w 12329384"/>
                <a:gd name="connsiteY111" fmla="*/ 664008 h 812606"/>
                <a:gd name="connsiteX112" fmla="*/ 6011793 w 12329384"/>
                <a:gd name="connsiteY112" fmla="*/ 616669 h 812606"/>
                <a:gd name="connsiteX113" fmla="*/ 6007479 w 12329384"/>
                <a:gd name="connsiteY113" fmla="*/ 625293 h 812606"/>
                <a:gd name="connsiteX114" fmla="*/ 5997944 w 12329384"/>
                <a:gd name="connsiteY114" fmla="*/ 607628 h 812606"/>
                <a:gd name="connsiteX115" fmla="*/ 5558114 w 12329384"/>
                <a:gd name="connsiteY115" fmla="*/ 320302 h 812606"/>
                <a:gd name="connsiteX116" fmla="*/ 5292505 w 12329384"/>
                <a:gd name="connsiteY116" fmla="*/ 411089 h 812606"/>
                <a:gd name="connsiteX117" fmla="*/ 5247300 w 12329384"/>
                <a:gd name="connsiteY117" fmla="*/ 448999 h 812606"/>
                <a:gd name="connsiteX118" fmla="*/ 5207594 w 12329384"/>
                <a:gd name="connsiteY118" fmla="*/ 488913 h 812606"/>
                <a:gd name="connsiteX119" fmla="*/ 5088520 w 12329384"/>
                <a:gd name="connsiteY119" fmla="*/ 583208 h 812606"/>
                <a:gd name="connsiteX120" fmla="*/ 4814948 w 12329384"/>
                <a:gd name="connsiteY120" fmla="*/ 660613 h 812606"/>
                <a:gd name="connsiteX121" fmla="*/ 4444521 w 12329384"/>
                <a:gd name="connsiteY121" fmla="*/ 512017 h 812606"/>
                <a:gd name="connsiteX122" fmla="*/ 4396314 w 12329384"/>
                <a:gd name="connsiteY122" fmla="*/ 464678 h 812606"/>
                <a:gd name="connsiteX123" fmla="*/ 4392001 w 12329384"/>
                <a:gd name="connsiteY123" fmla="*/ 473301 h 812606"/>
                <a:gd name="connsiteX124" fmla="*/ 4382465 w 12329384"/>
                <a:gd name="connsiteY124" fmla="*/ 455637 h 812606"/>
                <a:gd name="connsiteX125" fmla="*/ 3942636 w 12329384"/>
                <a:gd name="connsiteY125" fmla="*/ 168311 h 812606"/>
                <a:gd name="connsiteX126" fmla="*/ 3519574 w 12329384"/>
                <a:gd name="connsiteY126" fmla="*/ 428744 h 812606"/>
                <a:gd name="connsiteX127" fmla="*/ 3477788 w 12329384"/>
                <a:gd name="connsiteY127" fmla="*/ 500852 h 812606"/>
                <a:gd name="connsiteX128" fmla="*/ 3467991 w 12329384"/>
                <a:gd name="connsiteY128" fmla="*/ 516104 h 812606"/>
                <a:gd name="connsiteX129" fmla="*/ 3461880 w 12329384"/>
                <a:gd name="connsiteY129" fmla="*/ 525616 h 812606"/>
                <a:gd name="connsiteX130" fmla="*/ 2970129 w 12329384"/>
                <a:gd name="connsiteY130" fmla="*/ 812606 h 812606"/>
                <a:gd name="connsiteX131" fmla="*/ 2599702 w 12329384"/>
                <a:gd name="connsiteY131" fmla="*/ 664010 h 812606"/>
                <a:gd name="connsiteX132" fmla="*/ 2551495 w 12329384"/>
                <a:gd name="connsiteY132" fmla="*/ 616671 h 812606"/>
                <a:gd name="connsiteX133" fmla="*/ 2547182 w 12329384"/>
                <a:gd name="connsiteY133" fmla="*/ 625295 h 812606"/>
                <a:gd name="connsiteX134" fmla="*/ 2537646 w 12329384"/>
                <a:gd name="connsiteY134" fmla="*/ 607630 h 812606"/>
                <a:gd name="connsiteX135" fmla="*/ 2097817 w 12329384"/>
                <a:gd name="connsiteY135" fmla="*/ 320304 h 812606"/>
                <a:gd name="connsiteX136" fmla="*/ 1832207 w 12329384"/>
                <a:gd name="connsiteY136" fmla="*/ 411091 h 812606"/>
                <a:gd name="connsiteX137" fmla="*/ 1722225 w 12329384"/>
                <a:gd name="connsiteY137" fmla="*/ 515954 h 812606"/>
                <a:gd name="connsiteX138" fmla="*/ 1628223 w 12329384"/>
                <a:gd name="connsiteY138" fmla="*/ 583210 h 812606"/>
                <a:gd name="connsiteX139" fmla="*/ 1354650 w 12329384"/>
                <a:gd name="connsiteY139" fmla="*/ 660615 h 812606"/>
                <a:gd name="connsiteX140" fmla="*/ 984223 w 12329384"/>
                <a:gd name="connsiteY140" fmla="*/ 512019 h 812606"/>
                <a:gd name="connsiteX141" fmla="*/ 936017 w 12329384"/>
                <a:gd name="connsiteY141" fmla="*/ 464680 h 812606"/>
                <a:gd name="connsiteX142" fmla="*/ 931703 w 12329384"/>
                <a:gd name="connsiteY142" fmla="*/ 473303 h 812606"/>
                <a:gd name="connsiteX143" fmla="*/ 922167 w 12329384"/>
                <a:gd name="connsiteY143" fmla="*/ 455639 h 812606"/>
                <a:gd name="connsiteX144" fmla="*/ 482338 w 12329384"/>
                <a:gd name="connsiteY144" fmla="*/ 168313 h 812606"/>
                <a:gd name="connsiteX145" fmla="*/ 59276 w 12329384"/>
                <a:gd name="connsiteY145" fmla="*/ 428746 h 812606"/>
                <a:gd name="connsiteX146" fmla="*/ 59024 w 12329384"/>
                <a:gd name="connsiteY146" fmla="*/ 429155 h 812606"/>
                <a:gd name="connsiteX147" fmla="*/ 30746 w 12329384"/>
                <a:gd name="connsiteY147" fmla="*/ 480219 h 812606"/>
                <a:gd name="connsiteX148" fmla="*/ 1 w 12329384"/>
                <a:gd name="connsiteY148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50732 w 12329382"/>
                <a:gd name="connsiteY21" fmla="*/ 332392 h 812606"/>
                <a:gd name="connsiteX22" fmla="*/ 3581477 w 12329382"/>
                <a:gd name="connsiteY22" fmla="*/ 271321 h 812606"/>
                <a:gd name="connsiteX23" fmla="*/ 3573785 w 12329382"/>
                <a:gd name="connsiteY23" fmla="*/ 296505 h 812606"/>
                <a:gd name="connsiteX24" fmla="*/ 3579895 w 12329382"/>
                <a:gd name="connsiteY24" fmla="*/ 286993 h 812606"/>
                <a:gd name="connsiteX25" fmla="*/ 4071647 w 12329382"/>
                <a:gd name="connsiteY25" fmla="*/ 3 h 812606"/>
                <a:gd name="connsiteX26" fmla="*/ 4442074 w 12329382"/>
                <a:gd name="connsiteY26" fmla="*/ 148599 h 812606"/>
                <a:gd name="connsiteX27" fmla="*/ 4490280 w 12329382"/>
                <a:gd name="connsiteY27" fmla="*/ 195938 h 812606"/>
                <a:gd name="connsiteX28" fmla="*/ 4494594 w 12329382"/>
                <a:gd name="connsiteY28" fmla="*/ 187314 h 812606"/>
                <a:gd name="connsiteX29" fmla="*/ 4504130 w 12329382"/>
                <a:gd name="connsiteY29" fmla="*/ 204979 h 812606"/>
                <a:gd name="connsiteX30" fmla="*/ 4943959 w 12329382"/>
                <a:gd name="connsiteY30" fmla="*/ 492304 h 812606"/>
                <a:gd name="connsiteX31" fmla="*/ 5209569 w 12329382"/>
                <a:gd name="connsiteY31" fmla="*/ 401517 h 812606"/>
                <a:gd name="connsiteX32" fmla="*/ 5254773 w 12329382"/>
                <a:gd name="connsiteY32" fmla="*/ 363608 h 812606"/>
                <a:gd name="connsiteX33" fmla="*/ 5372274 w 12329382"/>
                <a:gd name="connsiteY33" fmla="*/ 258677 h 812606"/>
                <a:gd name="connsiteX34" fmla="*/ 5413553 w 12329382"/>
                <a:gd name="connsiteY34" fmla="*/ 229399 h 812606"/>
                <a:gd name="connsiteX35" fmla="*/ 5687126 w 12329382"/>
                <a:gd name="connsiteY35" fmla="*/ 151994 h 812606"/>
                <a:gd name="connsiteX36" fmla="*/ 6057553 w 12329382"/>
                <a:gd name="connsiteY36" fmla="*/ 300590 h 812606"/>
                <a:gd name="connsiteX37" fmla="*/ 6105759 w 12329382"/>
                <a:gd name="connsiteY37" fmla="*/ 347929 h 812606"/>
                <a:gd name="connsiteX38" fmla="*/ 6110073 w 12329382"/>
                <a:gd name="connsiteY38" fmla="*/ 339306 h 812606"/>
                <a:gd name="connsiteX39" fmla="*/ 6119609 w 12329382"/>
                <a:gd name="connsiteY39" fmla="*/ 356970 h 812606"/>
                <a:gd name="connsiteX40" fmla="*/ 6559437 w 12329382"/>
                <a:gd name="connsiteY40" fmla="*/ 644296 h 812606"/>
                <a:gd name="connsiteX41" fmla="*/ 6982500 w 12329382"/>
                <a:gd name="connsiteY41" fmla="*/ 383863 h 812606"/>
                <a:gd name="connsiteX42" fmla="*/ 6982751 w 12329382"/>
                <a:gd name="connsiteY42" fmla="*/ 383454 h 812606"/>
                <a:gd name="connsiteX43" fmla="*/ 6984244 w 12329382"/>
                <a:gd name="connsiteY43" fmla="*/ 380360 h 812606"/>
                <a:gd name="connsiteX44" fmla="*/ 7040193 w 12329382"/>
                <a:gd name="connsiteY44" fmla="*/ 286991 h 812606"/>
                <a:gd name="connsiteX45" fmla="*/ 7531945 w 12329382"/>
                <a:gd name="connsiteY45" fmla="*/ 1 h 812606"/>
                <a:gd name="connsiteX46" fmla="*/ 7902372 w 12329382"/>
                <a:gd name="connsiteY46" fmla="*/ 148597 h 812606"/>
                <a:gd name="connsiteX47" fmla="*/ 7950578 w 12329382"/>
                <a:gd name="connsiteY47" fmla="*/ 195936 h 812606"/>
                <a:gd name="connsiteX48" fmla="*/ 7954892 w 12329382"/>
                <a:gd name="connsiteY48" fmla="*/ 187312 h 812606"/>
                <a:gd name="connsiteX49" fmla="*/ 7964428 w 12329382"/>
                <a:gd name="connsiteY49" fmla="*/ 204977 h 812606"/>
                <a:gd name="connsiteX50" fmla="*/ 8404256 w 12329382"/>
                <a:gd name="connsiteY50" fmla="*/ 492302 h 812606"/>
                <a:gd name="connsiteX51" fmla="*/ 8669867 w 12329382"/>
                <a:gd name="connsiteY51" fmla="*/ 401515 h 812606"/>
                <a:gd name="connsiteX52" fmla="*/ 8715074 w 12329382"/>
                <a:gd name="connsiteY52" fmla="*/ 363604 h 812606"/>
                <a:gd name="connsiteX53" fmla="*/ 8720648 w 12329382"/>
                <a:gd name="connsiteY53" fmla="*/ 356531 h 812606"/>
                <a:gd name="connsiteX54" fmla="*/ 8832571 w 12329382"/>
                <a:gd name="connsiteY54" fmla="*/ 258676 h 812606"/>
                <a:gd name="connsiteX55" fmla="*/ 8873851 w 12329382"/>
                <a:gd name="connsiteY55" fmla="*/ 229399 h 812606"/>
                <a:gd name="connsiteX56" fmla="*/ 9147424 w 12329382"/>
                <a:gd name="connsiteY56" fmla="*/ 151993 h 812606"/>
                <a:gd name="connsiteX57" fmla="*/ 9517851 w 12329382"/>
                <a:gd name="connsiteY57" fmla="*/ 300589 h 812606"/>
                <a:gd name="connsiteX58" fmla="*/ 9566057 w 12329382"/>
                <a:gd name="connsiteY58" fmla="*/ 347928 h 812606"/>
                <a:gd name="connsiteX59" fmla="*/ 9570371 w 12329382"/>
                <a:gd name="connsiteY59" fmla="*/ 339305 h 812606"/>
                <a:gd name="connsiteX60" fmla="*/ 9579906 w 12329382"/>
                <a:gd name="connsiteY60" fmla="*/ 356969 h 812606"/>
                <a:gd name="connsiteX61" fmla="*/ 10019736 w 12329382"/>
                <a:gd name="connsiteY61" fmla="*/ 644295 h 812606"/>
                <a:gd name="connsiteX62" fmla="*/ 10442798 w 12329382"/>
                <a:gd name="connsiteY62" fmla="*/ 383862 h 812606"/>
                <a:gd name="connsiteX63" fmla="*/ 10443050 w 12329382"/>
                <a:gd name="connsiteY63" fmla="*/ 383453 h 812606"/>
                <a:gd name="connsiteX64" fmla="*/ 10444542 w 12329382"/>
                <a:gd name="connsiteY64" fmla="*/ 380359 h 812606"/>
                <a:gd name="connsiteX65" fmla="*/ 10502072 w 12329382"/>
                <a:gd name="connsiteY65" fmla="*/ 271318 h 812606"/>
                <a:gd name="connsiteX66" fmla="*/ 10494381 w 12329382"/>
                <a:gd name="connsiteY66" fmla="*/ 296502 h 812606"/>
                <a:gd name="connsiteX67" fmla="*/ 10500491 w 12329382"/>
                <a:gd name="connsiteY67" fmla="*/ 286990 h 812606"/>
                <a:gd name="connsiteX68" fmla="*/ 10992243 w 12329382"/>
                <a:gd name="connsiteY68" fmla="*/ 0 h 812606"/>
                <a:gd name="connsiteX69" fmla="*/ 11362670 w 12329382"/>
                <a:gd name="connsiteY69" fmla="*/ 148596 h 812606"/>
                <a:gd name="connsiteX70" fmla="*/ 11410876 w 12329382"/>
                <a:gd name="connsiteY70" fmla="*/ 195935 h 812606"/>
                <a:gd name="connsiteX71" fmla="*/ 11424726 w 12329382"/>
                <a:gd name="connsiteY71" fmla="*/ 204976 h 812606"/>
                <a:gd name="connsiteX72" fmla="*/ 11864555 w 12329382"/>
                <a:gd name="connsiteY72" fmla="*/ 492302 h 812606"/>
                <a:gd name="connsiteX73" fmla="*/ 12329382 w 12329382"/>
                <a:gd name="connsiteY73" fmla="*/ 159808 h 812606"/>
                <a:gd name="connsiteX74" fmla="*/ 12329208 w 12329382"/>
                <a:gd name="connsiteY74" fmla="*/ 177225 h 812606"/>
                <a:gd name="connsiteX75" fmla="*/ 11735542 w 12329382"/>
                <a:gd name="connsiteY75" fmla="*/ 660610 h 812606"/>
                <a:gd name="connsiteX76" fmla="*/ 11365115 w 12329382"/>
                <a:gd name="connsiteY76" fmla="*/ 512014 h 812606"/>
                <a:gd name="connsiteX77" fmla="*/ 11316909 w 12329382"/>
                <a:gd name="connsiteY77" fmla="*/ 464675 h 812606"/>
                <a:gd name="connsiteX78" fmla="*/ 11312594 w 12329382"/>
                <a:gd name="connsiteY78" fmla="*/ 473298 h 812606"/>
                <a:gd name="connsiteX79" fmla="*/ 11303059 w 12329382"/>
                <a:gd name="connsiteY79" fmla="*/ 455634 h 812606"/>
                <a:gd name="connsiteX80" fmla="*/ 10863230 w 12329382"/>
                <a:gd name="connsiteY80" fmla="*/ 168308 h 812606"/>
                <a:gd name="connsiteX81" fmla="*/ 10440168 w 12329382"/>
                <a:gd name="connsiteY81" fmla="*/ 428741 h 812606"/>
                <a:gd name="connsiteX82" fmla="*/ 10439916 w 12329382"/>
                <a:gd name="connsiteY82" fmla="*/ 429150 h 812606"/>
                <a:gd name="connsiteX83" fmla="*/ 10438424 w 12329382"/>
                <a:gd name="connsiteY83" fmla="*/ 432244 h 812606"/>
                <a:gd name="connsiteX84" fmla="*/ 10388584 w 12329382"/>
                <a:gd name="connsiteY84" fmla="*/ 516101 h 812606"/>
                <a:gd name="connsiteX85" fmla="*/ 10382475 w 12329382"/>
                <a:gd name="connsiteY85" fmla="*/ 525613 h 812606"/>
                <a:gd name="connsiteX86" fmla="*/ 9890722 w 12329382"/>
                <a:gd name="connsiteY86" fmla="*/ 812603 h 812606"/>
                <a:gd name="connsiteX87" fmla="*/ 9520295 w 12329382"/>
                <a:gd name="connsiteY87" fmla="*/ 664007 h 812606"/>
                <a:gd name="connsiteX88" fmla="*/ 9472089 w 12329382"/>
                <a:gd name="connsiteY88" fmla="*/ 616668 h 812606"/>
                <a:gd name="connsiteX89" fmla="*/ 9467775 w 12329382"/>
                <a:gd name="connsiteY89" fmla="*/ 625292 h 812606"/>
                <a:gd name="connsiteX90" fmla="*/ 9458240 w 12329382"/>
                <a:gd name="connsiteY90" fmla="*/ 607627 h 812606"/>
                <a:gd name="connsiteX91" fmla="*/ 9018411 w 12329382"/>
                <a:gd name="connsiteY91" fmla="*/ 320302 h 812606"/>
                <a:gd name="connsiteX92" fmla="*/ 8752800 w 12329382"/>
                <a:gd name="connsiteY92" fmla="*/ 411089 h 812606"/>
                <a:gd name="connsiteX93" fmla="*/ 8707593 w 12329382"/>
                <a:gd name="connsiteY93" fmla="*/ 449000 h 812606"/>
                <a:gd name="connsiteX94" fmla="*/ 8702020 w 12329382"/>
                <a:gd name="connsiteY94" fmla="*/ 456073 h 812606"/>
                <a:gd name="connsiteX95" fmla="*/ 8590096 w 12329382"/>
                <a:gd name="connsiteY95" fmla="*/ 553928 h 812606"/>
                <a:gd name="connsiteX96" fmla="*/ 8548816 w 12329382"/>
                <a:gd name="connsiteY96" fmla="*/ 583206 h 812606"/>
                <a:gd name="connsiteX97" fmla="*/ 8275244 w 12329382"/>
                <a:gd name="connsiteY97" fmla="*/ 660611 h 812606"/>
                <a:gd name="connsiteX98" fmla="*/ 7904817 w 12329382"/>
                <a:gd name="connsiteY98" fmla="*/ 512015 h 812606"/>
                <a:gd name="connsiteX99" fmla="*/ 7856610 w 12329382"/>
                <a:gd name="connsiteY99" fmla="*/ 464676 h 812606"/>
                <a:gd name="connsiteX100" fmla="*/ 7852297 w 12329382"/>
                <a:gd name="connsiteY100" fmla="*/ 473299 h 812606"/>
                <a:gd name="connsiteX101" fmla="*/ 7842761 w 12329382"/>
                <a:gd name="connsiteY101" fmla="*/ 455635 h 812606"/>
                <a:gd name="connsiteX102" fmla="*/ 7402931 w 12329382"/>
                <a:gd name="connsiteY102" fmla="*/ 168309 h 812606"/>
                <a:gd name="connsiteX103" fmla="*/ 6979869 w 12329382"/>
                <a:gd name="connsiteY103" fmla="*/ 428742 h 812606"/>
                <a:gd name="connsiteX104" fmla="*/ 6979618 w 12329382"/>
                <a:gd name="connsiteY104" fmla="*/ 429151 h 812606"/>
                <a:gd name="connsiteX105" fmla="*/ 6978126 w 12329382"/>
                <a:gd name="connsiteY105" fmla="*/ 432245 h 812606"/>
                <a:gd name="connsiteX106" fmla="*/ 6920595 w 12329382"/>
                <a:gd name="connsiteY106" fmla="*/ 541286 h 812606"/>
                <a:gd name="connsiteX107" fmla="*/ 6928286 w 12329382"/>
                <a:gd name="connsiteY107" fmla="*/ 516102 h 812606"/>
                <a:gd name="connsiteX108" fmla="*/ 6922176 w 12329382"/>
                <a:gd name="connsiteY108" fmla="*/ 525614 h 812606"/>
                <a:gd name="connsiteX109" fmla="*/ 6430425 w 12329382"/>
                <a:gd name="connsiteY109" fmla="*/ 812604 h 812606"/>
                <a:gd name="connsiteX110" fmla="*/ 6059997 w 12329382"/>
                <a:gd name="connsiteY110" fmla="*/ 664008 h 812606"/>
                <a:gd name="connsiteX111" fmla="*/ 6011791 w 12329382"/>
                <a:gd name="connsiteY111" fmla="*/ 616669 h 812606"/>
                <a:gd name="connsiteX112" fmla="*/ 6007477 w 12329382"/>
                <a:gd name="connsiteY112" fmla="*/ 625293 h 812606"/>
                <a:gd name="connsiteX113" fmla="*/ 5997942 w 12329382"/>
                <a:gd name="connsiteY113" fmla="*/ 607628 h 812606"/>
                <a:gd name="connsiteX114" fmla="*/ 5558112 w 12329382"/>
                <a:gd name="connsiteY114" fmla="*/ 320302 h 812606"/>
                <a:gd name="connsiteX115" fmla="*/ 5292503 w 12329382"/>
                <a:gd name="connsiteY115" fmla="*/ 411089 h 812606"/>
                <a:gd name="connsiteX116" fmla="*/ 5247298 w 12329382"/>
                <a:gd name="connsiteY116" fmla="*/ 448999 h 812606"/>
                <a:gd name="connsiteX117" fmla="*/ 5207592 w 12329382"/>
                <a:gd name="connsiteY117" fmla="*/ 488913 h 812606"/>
                <a:gd name="connsiteX118" fmla="*/ 5088518 w 12329382"/>
                <a:gd name="connsiteY118" fmla="*/ 583208 h 812606"/>
                <a:gd name="connsiteX119" fmla="*/ 4814946 w 12329382"/>
                <a:gd name="connsiteY119" fmla="*/ 660613 h 812606"/>
                <a:gd name="connsiteX120" fmla="*/ 4444519 w 12329382"/>
                <a:gd name="connsiteY120" fmla="*/ 512017 h 812606"/>
                <a:gd name="connsiteX121" fmla="*/ 4396312 w 12329382"/>
                <a:gd name="connsiteY121" fmla="*/ 464678 h 812606"/>
                <a:gd name="connsiteX122" fmla="*/ 4391999 w 12329382"/>
                <a:gd name="connsiteY122" fmla="*/ 473301 h 812606"/>
                <a:gd name="connsiteX123" fmla="*/ 4382463 w 12329382"/>
                <a:gd name="connsiteY123" fmla="*/ 455637 h 812606"/>
                <a:gd name="connsiteX124" fmla="*/ 3942634 w 12329382"/>
                <a:gd name="connsiteY124" fmla="*/ 168311 h 812606"/>
                <a:gd name="connsiteX125" fmla="*/ 3519572 w 12329382"/>
                <a:gd name="connsiteY125" fmla="*/ 428744 h 812606"/>
                <a:gd name="connsiteX126" fmla="*/ 3477786 w 12329382"/>
                <a:gd name="connsiteY126" fmla="*/ 500852 h 812606"/>
                <a:gd name="connsiteX127" fmla="*/ 3467989 w 12329382"/>
                <a:gd name="connsiteY127" fmla="*/ 516104 h 812606"/>
                <a:gd name="connsiteX128" fmla="*/ 3461878 w 12329382"/>
                <a:gd name="connsiteY128" fmla="*/ 525616 h 812606"/>
                <a:gd name="connsiteX129" fmla="*/ 2970127 w 12329382"/>
                <a:gd name="connsiteY129" fmla="*/ 812606 h 812606"/>
                <a:gd name="connsiteX130" fmla="*/ 2599700 w 12329382"/>
                <a:gd name="connsiteY130" fmla="*/ 664010 h 812606"/>
                <a:gd name="connsiteX131" fmla="*/ 2551493 w 12329382"/>
                <a:gd name="connsiteY131" fmla="*/ 616671 h 812606"/>
                <a:gd name="connsiteX132" fmla="*/ 2547180 w 12329382"/>
                <a:gd name="connsiteY132" fmla="*/ 625295 h 812606"/>
                <a:gd name="connsiteX133" fmla="*/ 2537644 w 12329382"/>
                <a:gd name="connsiteY133" fmla="*/ 607630 h 812606"/>
                <a:gd name="connsiteX134" fmla="*/ 2097815 w 12329382"/>
                <a:gd name="connsiteY134" fmla="*/ 320304 h 812606"/>
                <a:gd name="connsiteX135" fmla="*/ 1832205 w 12329382"/>
                <a:gd name="connsiteY135" fmla="*/ 411091 h 812606"/>
                <a:gd name="connsiteX136" fmla="*/ 1722223 w 12329382"/>
                <a:gd name="connsiteY136" fmla="*/ 515954 h 812606"/>
                <a:gd name="connsiteX137" fmla="*/ 1628221 w 12329382"/>
                <a:gd name="connsiteY137" fmla="*/ 583210 h 812606"/>
                <a:gd name="connsiteX138" fmla="*/ 1354648 w 12329382"/>
                <a:gd name="connsiteY138" fmla="*/ 660615 h 812606"/>
                <a:gd name="connsiteX139" fmla="*/ 984221 w 12329382"/>
                <a:gd name="connsiteY139" fmla="*/ 512019 h 812606"/>
                <a:gd name="connsiteX140" fmla="*/ 936015 w 12329382"/>
                <a:gd name="connsiteY140" fmla="*/ 464680 h 812606"/>
                <a:gd name="connsiteX141" fmla="*/ 931701 w 12329382"/>
                <a:gd name="connsiteY141" fmla="*/ 473303 h 812606"/>
                <a:gd name="connsiteX142" fmla="*/ 922165 w 12329382"/>
                <a:gd name="connsiteY142" fmla="*/ 455639 h 812606"/>
                <a:gd name="connsiteX143" fmla="*/ 482336 w 12329382"/>
                <a:gd name="connsiteY143" fmla="*/ 168313 h 812606"/>
                <a:gd name="connsiteX144" fmla="*/ 59274 w 12329382"/>
                <a:gd name="connsiteY144" fmla="*/ 428746 h 812606"/>
                <a:gd name="connsiteX145" fmla="*/ 59022 w 12329382"/>
                <a:gd name="connsiteY145" fmla="*/ 429155 h 812606"/>
                <a:gd name="connsiteX146" fmla="*/ 30744 w 12329382"/>
                <a:gd name="connsiteY146" fmla="*/ 480219 h 812606"/>
                <a:gd name="connsiteX147" fmla="*/ -1 w 12329382"/>
                <a:gd name="connsiteY147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50734 w 12329384"/>
                <a:gd name="connsiteY21" fmla="*/ 332392 h 812606"/>
                <a:gd name="connsiteX22" fmla="*/ 3581479 w 12329384"/>
                <a:gd name="connsiteY22" fmla="*/ 271321 h 812606"/>
                <a:gd name="connsiteX23" fmla="*/ 3573787 w 12329384"/>
                <a:gd name="connsiteY23" fmla="*/ 296505 h 812606"/>
                <a:gd name="connsiteX24" fmla="*/ 3579897 w 12329384"/>
                <a:gd name="connsiteY24" fmla="*/ 286993 h 812606"/>
                <a:gd name="connsiteX25" fmla="*/ 4071649 w 12329384"/>
                <a:gd name="connsiteY25" fmla="*/ 3 h 812606"/>
                <a:gd name="connsiteX26" fmla="*/ 4442076 w 12329384"/>
                <a:gd name="connsiteY26" fmla="*/ 148599 h 812606"/>
                <a:gd name="connsiteX27" fmla="*/ 4490282 w 12329384"/>
                <a:gd name="connsiteY27" fmla="*/ 195938 h 812606"/>
                <a:gd name="connsiteX28" fmla="*/ 4494596 w 12329384"/>
                <a:gd name="connsiteY28" fmla="*/ 187314 h 812606"/>
                <a:gd name="connsiteX29" fmla="*/ 4504132 w 12329384"/>
                <a:gd name="connsiteY29" fmla="*/ 204979 h 812606"/>
                <a:gd name="connsiteX30" fmla="*/ 4943961 w 12329384"/>
                <a:gd name="connsiteY30" fmla="*/ 492304 h 812606"/>
                <a:gd name="connsiteX31" fmla="*/ 5209571 w 12329384"/>
                <a:gd name="connsiteY31" fmla="*/ 401517 h 812606"/>
                <a:gd name="connsiteX32" fmla="*/ 5254775 w 12329384"/>
                <a:gd name="connsiteY32" fmla="*/ 363608 h 812606"/>
                <a:gd name="connsiteX33" fmla="*/ 5372276 w 12329384"/>
                <a:gd name="connsiteY33" fmla="*/ 258677 h 812606"/>
                <a:gd name="connsiteX34" fmla="*/ 5413555 w 12329384"/>
                <a:gd name="connsiteY34" fmla="*/ 229399 h 812606"/>
                <a:gd name="connsiteX35" fmla="*/ 5687128 w 12329384"/>
                <a:gd name="connsiteY35" fmla="*/ 151994 h 812606"/>
                <a:gd name="connsiteX36" fmla="*/ 6057555 w 12329384"/>
                <a:gd name="connsiteY36" fmla="*/ 300590 h 812606"/>
                <a:gd name="connsiteX37" fmla="*/ 6105761 w 12329384"/>
                <a:gd name="connsiteY37" fmla="*/ 347929 h 812606"/>
                <a:gd name="connsiteX38" fmla="*/ 6110075 w 12329384"/>
                <a:gd name="connsiteY38" fmla="*/ 339306 h 812606"/>
                <a:gd name="connsiteX39" fmla="*/ 6119611 w 12329384"/>
                <a:gd name="connsiteY39" fmla="*/ 356970 h 812606"/>
                <a:gd name="connsiteX40" fmla="*/ 6559439 w 12329384"/>
                <a:gd name="connsiteY40" fmla="*/ 644296 h 812606"/>
                <a:gd name="connsiteX41" fmla="*/ 6982502 w 12329384"/>
                <a:gd name="connsiteY41" fmla="*/ 383863 h 812606"/>
                <a:gd name="connsiteX42" fmla="*/ 6982753 w 12329384"/>
                <a:gd name="connsiteY42" fmla="*/ 383454 h 812606"/>
                <a:gd name="connsiteX43" fmla="*/ 6984246 w 12329384"/>
                <a:gd name="connsiteY43" fmla="*/ 380360 h 812606"/>
                <a:gd name="connsiteX44" fmla="*/ 7040195 w 12329384"/>
                <a:gd name="connsiteY44" fmla="*/ 286991 h 812606"/>
                <a:gd name="connsiteX45" fmla="*/ 7531947 w 12329384"/>
                <a:gd name="connsiteY45" fmla="*/ 1 h 812606"/>
                <a:gd name="connsiteX46" fmla="*/ 7902374 w 12329384"/>
                <a:gd name="connsiteY46" fmla="*/ 148597 h 812606"/>
                <a:gd name="connsiteX47" fmla="*/ 7950580 w 12329384"/>
                <a:gd name="connsiteY47" fmla="*/ 195936 h 812606"/>
                <a:gd name="connsiteX48" fmla="*/ 7954894 w 12329384"/>
                <a:gd name="connsiteY48" fmla="*/ 187312 h 812606"/>
                <a:gd name="connsiteX49" fmla="*/ 7964430 w 12329384"/>
                <a:gd name="connsiteY49" fmla="*/ 204977 h 812606"/>
                <a:gd name="connsiteX50" fmla="*/ 8404258 w 12329384"/>
                <a:gd name="connsiteY50" fmla="*/ 492302 h 812606"/>
                <a:gd name="connsiteX51" fmla="*/ 8669869 w 12329384"/>
                <a:gd name="connsiteY51" fmla="*/ 401515 h 812606"/>
                <a:gd name="connsiteX52" fmla="*/ 8715076 w 12329384"/>
                <a:gd name="connsiteY52" fmla="*/ 363604 h 812606"/>
                <a:gd name="connsiteX53" fmla="*/ 8720650 w 12329384"/>
                <a:gd name="connsiteY53" fmla="*/ 356531 h 812606"/>
                <a:gd name="connsiteX54" fmla="*/ 8832573 w 12329384"/>
                <a:gd name="connsiteY54" fmla="*/ 258676 h 812606"/>
                <a:gd name="connsiteX55" fmla="*/ 8873853 w 12329384"/>
                <a:gd name="connsiteY55" fmla="*/ 229399 h 812606"/>
                <a:gd name="connsiteX56" fmla="*/ 9147426 w 12329384"/>
                <a:gd name="connsiteY56" fmla="*/ 151993 h 812606"/>
                <a:gd name="connsiteX57" fmla="*/ 9517853 w 12329384"/>
                <a:gd name="connsiteY57" fmla="*/ 300589 h 812606"/>
                <a:gd name="connsiteX58" fmla="*/ 9566059 w 12329384"/>
                <a:gd name="connsiteY58" fmla="*/ 347928 h 812606"/>
                <a:gd name="connsiteX59" fmla="*/ 9570373 w 12329384"/>
                <a:gd name="connsiteY59" fmla="*/ 339305 h 812606"/>
                <a:gd name="connsiteX60" fmla="*/ 9579908 w 12329384"/>
                <a:gd name="connsiteY60" fmla="*/ 356969 h 812606"/>
                <a:gd name="connsiteX61" fmla="*/ 10019738 w 12329384"/>
                <a:gd name="connsiteY61" fmla="*/ 644295 h 812606"/>
                <a:gd name="connsiteX62" fmla="*/ 10442800 w 12329384"/>
                <a:gd name="connsiteY62" fmla="*/ 383862 h 812606"/>
                <a:gd name="connsiteX63" fmla="*/ 10443052 w 12329384"/>
                <a:gd name="connsiteY63" fmla="*/ 383453 h 812606"/>
                <a:gd name="connsiteX64" fmla="*/ 10444544 w 12329384"/>
                <a:gd name="connsiteY64" fmla="*/ 380359 h 812606"/>
                <a:gd name="connsiteX65" fmla="*/ 10502074 w 12329384"/>
                <a:gd name="connsiteY65" fmla="*/ 271318 h 812606"/>
                <a:gd name="connsiteX66" fmla="*/ 10494383 w 12329384"/>
                <a:gd name="connsiteY66" fmla="*/ 296502 h 812606"/>
                <a:gd name="connsiteX67" fmla="*/ 10500493 w 12329384"/>
                <a:gd name="connsiteY67" fmla="*/ 286990 h 812606"/>
                <a:gd name="connsiteX68" fmla="*/ 10992245 w 12329384"/>
                <a:gd name="connsiteY68" fmla="*/ 0 h 812606"/>
                <a:gd name="connsiteX69" fmla="*/ 11362672 w 12329384"/>
                <a:gd name="connsiteY69" fmla="*/ 148596 h 812606"/>
                <a:gd name="connsiteX70" fmla="*/ 11410878 w 12329384"/>
                <a:gd name="connsiteY70" fmla="*/ 195935 h 812606"/>
                <a:gd name="connsiteX71" fmla="*/ 11424728 w 12329384"/>
                <a:gd name="connsiteY71" fmla="*/ 204976 h 812606"/>
                <a:gd name="connsiteX72" fmla="*/ 11864557 w 12329384"/>
                <a:gd name="connsiteY72" fmla="*/ 492302 h 812606"/>
                <a:gd name="connsiteX73" fmla="*/ 12329384 w 12329384"/>
                <a:gd name="connsiteY73" fmla="*/ 159808 h 812606"/>
                <a:gd name="connsiteX74" fmla="*/ 12329210 w 12329384"/>
                <a:gd name="connsiteY74" fmla="*/ 177225 h 812606"/>
                <a:gd name="connsiteX75" fmla="*/ 11735544 w 12329384"/>
                <a:gd name="connsiteY75" fmla="*/ 660610 h 812606"/>
                <a:gd name="connsiteX76" fmla="*/ 11365117 w 12329384"/>
                <a:gd name="connsiteY76" fmla="*/ 512014 h 812606"/>
                <a:gd name="connsiteX77" fmla="*/ 11316911 w 12329384"/>
                <a:gd name="connsiteY77" fmla="*/ 464675 h 812606"/>
                <a:gd name="connsiteX78" fmla="*/ 11312596 w 12329384"/>
                <a:gd name="connsiteY78" fmla="*/ 473298 h 812606"/>
                <a:gd name="connsiteX79" fmla="*/ 11303061 w 12329384"/>
                <a:gd name="connsiteY79" fmla="*/ 455634 h 812606"/>
                <a:gd name="connsiteX80" fmla="*/ 10863232 w 12329384"/>
                <a:gd name="connsiteY80" fmla="*/ 168308 h 812606"/>
                <a:gd name="connsiteX81" fmla="*/ 10440170 w 12329384"/>
                <a:gd name="connsiteY81" fmla="*/ 428741 h 812606"/>
                <a:gd name="connsiteX82" fmla="*/ 10439918 w 12329384"/>
                <a:gd name="connsiteY82" fmla="*/ 429150 h 812606"/>
                <a:gd name="connsiteX83" fmla="*/ 10438426 w 12329384"/>
                <a:gd name="connsiteY83" fmla="*/ 432244 h 812606"/>
                <a:gd name="connsiteX84" fmla="*/ 10388586 w 12329384"/>
                <a:gd name="connsiteY84" fmla="*/ 516101 h 812606"/>
                <a:gd name="connsiteX85" fmla="*/ 10382477 w 12329384"/>
                <a:gd name="connsiteY85" fmla="*/ 525613 h 812606"/>
                <a:gd name="connsiteX86" fmla="*/ 9890724 w 12329384"/>
                <a:gd name="connsiteY86" fmla="*/ 812603 h 812606"/>
                <a:gd name="connsiteX87" fmla="*/ 9520297 w 12329384"/>
                <a:gd name="connsiteY87" fmla="*/ 664007 h 812606"/>
                <a:gd name="connsiteX88" fmla="*/ 9472091 w 12329384"/>
                <a:gd name="connsiteY88" fmla="*/ 616668 h 812606"/>
                <a:gd name="connsiteX89" fmla="*/ 9467777 w 12329384"/>
                <a:gd name="connsiteY89" fmla="*/ 625292 h 812606"/>
                <a:gd name="connsiteX90" fmla="*/ 9458242 w 12329384"/>
                <a:gd name="connsiteY90" fmla="*/ 607627 h 812606"/>
                <a:gd name="connsiteX91" fmla="*/ 9018413 w 12329384"/>
                <a:gd name="connsiteY91" fmla="*/ 320302 h 812606"/>
                <a:gd name="connsiteX92" fmla="*/ 8752802 w 12329384"/>
                <a:gd name="connsiteY92" fmla="*/ 411089 h 812606"/>
                <a:gd name="connsiteX93" fmla="*/ 8707595 w 12329384"/>
                <a:gd name="connsiteY93" fmla="*/ 449000 h 812606"/>
                <a:gd name="connsiteX94" fmla="*/ 8702022 w 12329384"/>
                <a:gd name="connsiteY94" fmla="*/ 456073 h 812606"/>
                <a:gd name="connsiteX95" fmla="*/ 8590098 w 12329384"/>
                <a:gd name="connsiteY95" fmla="*/ 553928 h 812606"/>
                <a:gd name="connsiteX96" fmla="*/ 8548818 w 12329384"/>
                <a:gd name="connsiteY96" fmla="*/ 583206 h 812606"/>
                <a:gd name="connsiteX97" fmla="*/ 8275246 w 12329384"/>
                <a:gd name="connsiteY97" fmla="*/ 660611 h 812606"/>
                <a:gd name="connsiteX98" fmla="*/ 7904819 w 12329384"/>
                <a:gd name="connsiteY98" fmla="*/ 512015 h 812606"/>
                <a:gd name="connsiteX99" fmla="*/ 7856612 w 12329384"/>
                <a:gd name="connsiteY99" fmla="*/ 464676 h 812606"/>
                <a:gd name="connsiteX100" fmla="*/ 7852299 w 12329384"/>
                <a:gd name="connsiteY100" fmla="*/ 473299 h 812606"/>
                <a:gd name="connsiteX101" fmla="*/ 7842763 w 12329384"/>
                <a:gd name="connsiteY101" fmla="*/ 455635 h 812606"/>
                <a:gd name="connsiteX102" fmla="*/ 7402933 w 12329384"/>
                <a:gd name="connsiteY102" fmla="*/ 168309 h 812606"/>
                <a:gd name="connsiteX103" fmla="*/ 6979871 w 12329384"/>
                <a:gd name="connsiteY103" fmla="*/ 428742 h 812606"/>
                <a:gd name="connsiteX104" fmla="*/ 6979620 w 12329384"/>
                <a:gd name="connsiteY104" fmla="*/ 429151 h 812606"/>
                <a:gd name="connsiteX105" fmla="*/ 6978128 w 12329384"/>
                <a:gd name="connsiteY105" fmla="*/ 432245 h 812606"/>
                <a:gd name="connsiteX106" fmla="*/ 6920597 w 12329384"/>
                <a:gd name="connsiteY106" fmla="*/ 541286 h 812606"/>
                <a:gd name="connsiteX107" fmla="*/ 6922178 w 12329384"/>
                <a:gd name="connsiteY107" fmla="*/ 525614 h 812606"/>
                <a:gd name="connsiteX108" fmla="*/ 6430427 w 12329384"/>
                <a:gd name="connsiteY108" fmla="*/ 812604 h 812606"/>
                <a:gd name="connsiteX109" fmla="*/ 6059999 w 12329384"/>
                <a:gd name="connsiteY109" fmla="*/ 664008 h 812606"/>
                <a:gd name="connsiteX110" fmla="*/ 6011793 w 12329384"/>
                <a:gd name="connsiteY110" fmla="*/ 616669 h 812606"/>
                <a:gd name="connsiteX111" fmla="*/ 6007479 w 12329384"/>
                <a:gd name="connsiteY111" fmla="*/ 625293 h 812606"/>
                <a:gd name="connsiteX112" fmla="*/ 5997944 w 12329384"/>
                <a:gd name="connsiteY112" fmla="*/ 607628 h 812606"/>
                <a:gd name="connsiteX113" fmla="*/ 5558114 w 12329384"/>
                <a:gd name="connsiteY113" fmla="*/ 320302 h 812606"/>
                <a:gd name="connsiteX114" fmla="*/ 5292505 w 12329384"/>
                <a:gd name="connsiteY114" fmla="*/ 411089 h 812606"/>
                <a:gd name="connsiteX115" fmla="*/ 5247300 w 12329384"/>
                <a:gd name="connsiteY115" fmla="*/ 448999 h 812606"/>
                <a:gd name="connsiteX116" fmla="*/ 5207594 w 12329384"/>
                <a:gd name="connsiteY116" fmla="*/ 488913 h 812606"/>
                <a:gd name="connsiteX117" fmla="*/ 5088520 w 12329384"/>
                <a:gd name="connsiteY117" fmla="*/ 583208 h 812606"/>
                <a:gd name="connsiteX118" fmla="*/ 4814948 w 12329384"/>
                <a:gd name="connsiteY118" fmla="*/ 660613 h 812606"/>
                <a:gd name="connsiteX119" fmla="*/ 4444521 w 12329384"/>
                <a:gd name="connsiteY119" fmla="*/ 512017 h 812606"/>
                <a:gd name="connsiteX120" fmla="*/ 4396314 w 12329384"/>
                <a:gd name="connsiteY120" fmla="*/ 464678 h 812606"/>
                <a:gd name="connsiteX121" fmla="*/ 4392001 w 12329384"/>
                <a:gd name="connsiteY121" fmla="*/ 473301 h 812606"/>
                <a:gd name="connsiteX122" fmla="*/ 4382465 w 12329384"/>
                <a:gd name="connsiteY122" fmla="*/ 455637 h 812606"/>
                <a:gd name="connsiteX123" fmla="*/ 3942636 w 12329384"/>
                <a:gd name="connsiteY123" fmla="*/ 168311 h 812606"/>
                <a:gd name="connsiteX124" fmla="*/ 3519574 w 12329384"/>
                <a:gd name="connsiteY124" fmla="*/ 428744 h 812606"/>
                <a:gd name="connsiteX125" fmla="*/ 3477788 w 12329384"/>
                <a:gd name="connsiteY125" fmla="*/ 500852 h 812606"/>
                <a:gd name="connsiteX126" fmla="*/ 3467991 w 12329384"/>
                <a:gd name="connsiteY126" fmla="*/ 516104 h 812606"/>
                <a:gd name="connsiteX127" fmla="*/ 3461880 w 12329384"/>
                <a:gd name="connsiteY127" fmla="*/ 525616 h 812606"/>
                <a:gd name="connsiteX128" fmla="*/ 2970129 w 12329384"/>
                <a:gd name="connsiteY128" fmla="*/ 812606 h 812606"/>
                <a:gd name="connsiteX129" fmla="*/ 2599702 w 12329384"/>
                <a:gd name="connsiteY129" fmla="*/ 664010 h 812606"/>
                <a:gd name="connsiteX130" fmla="*/ 2551495 w 12329384"/>
                <a:gd name="connsiteY130" fmla="*/ 616671 h 812606"/>
                <a:gd name="connsiteX131" fmla="*/ 2547182 w 12329384"/>
                <a:gd name="connsiteY131" fmla="*/ 625295 h 812606"/>
                <a:gd name="connsiteX132" fmla="*/ 2537646 w 12329384"/>
                <a:gd name="connsiteY132" fmla="*/ 607630 h 812606"/>
                <a:gd name="connsiteX133" fmla="*/ 2097817 w 12329384"/>
                <a:gd name="connsiteY133" fmla="*/ 320304 h 812606"/>
                <a:gd name="connsiteX134" fmla="*/ 1832207 w 12329384"/>
                <a:gd name="connsiteY134" fmla="*/ 411091 h 812606"/>
                <a:gd name="connsiteX135" fmla="*/ 1722225 w 12329384"/>
                <a:gd name="connsiteY135" fmla="*/ 515954 h 812606"/>
                <a:gd name="connsiteX136" fmla="*/ 1628223 w 12329384"/>
                <a:gd name="connsiteY136" fmla="*/ 583210 h 812606"/>
                <a:gd name="connsiteX137" fmla="*/ 1354650 w 12329384"/>
                <a:gd name="connsiteY137" fmla="*/ 660615 h 812606"/>
                <a:gd name="connsiteX138" fmla="*/ 984223 w 12329384"/>
                <a:gd name="connsiteY138" fmla="*/ 512019 h 812606"/>
                <a:gd name="connsiteX139" fmla="*/ 936017 w 12329384"/>
                <a:gd name="connsiteY139" fmla="*/ 464680 h 812606"/>
                <a:gd name="connsiteX140" fmla="*/ 931703 w 12329384"/>
                <a:gd name="connsiteY140" fmla="*/ 473303 h 812606"/>
                <a:gd name="connsiteX141" fmla="*/ 922167 w 12329384"/>
                <a:gd name="connsiteY141" fmla="*/ 455639 h 812606"/>
                <a:gd name="connsiteX142" fmla="*/ 482338 w 12329384"/>
                <a:gd name="connsiteY142" fmla="*/ 168313 h 812606"/>
                <a:gd name="connsiteX143" fmla="*/ 59276 w 12329384"/>
                <a:gd name="connsiteY143" fmla="*/ 428746 h 812606"/>
                <a:gd name="connsiteX144" fmla="*/ 59024 w 12329384"/>
                <a:gd name="connsiteY144" fmla="*/ 429155 h 812606"/>
                <a:gd name="connsiteX145" fmla="*/ 30746 w 12329384"/>
                <a:gd name="connsiteY145" fmla="*/ 480219 h 812606"/>
                <a:gd name="connsiteX146" fmla="*/ 1 w 12329384"/>
                <a:gd name="connsiteY146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50732 w 12329382"/>
                <a:gd name="connsiteY21" fmla="*/ 332392 h 812606"/>
                <a:gd name="connsiteX22" fmla="*/ 3581477 w 12329382"/>
                <a:gd name="connsiteY22" fmla="*/ 271321 h 812606"/>
                <a:gd name="connsiteX23" fmla="*/ 3573785 w 12329382"/>
                <a:gd name="connsiteY23" fmla="*/ 296505 h 812606"/>
                <a:gd name="connsiteX24" fmla="*/ 3579895 w 12329382"/>
                <a:gd name="connsiteY24" fmla="*/ 286993 h 812606"/>
                <a:gd name="connsiteX25" fmla="*/ 4071647 w 12329382"/>
                <a:gd name="connsiteY25" fmla="*/ 3 h 812606"/>
                <a:gd name="connsiteX26" fmla="*/ 4442074 w 12329382"/>
                <a:gd name="connsiteY26" fmla="*/ 148599 h 812606"/>
                <a:gd name="connsiteX27" fmla="*/ 4490280 w 12329382"/>
                <a:gd name="connsiteY27" fmla="*/ 195938 h 812606"/>
                <a:gd name="connsiteX28" fmla="*/ 4494594 w 12329382"/>
                <a:gd name="connsiteY28" fmla="*/ 187314 h 812606"/>
                <a:gd name="connsiteX29" fmla="*/ 4504130 w 12329382"/>
                <a:gd name="connsiteY29" fmla="*/ 204979 h 812606"/>
                <a:gd name="connsiteX30" fmla="*/ 4943959 w 12329382"/>
                <a:gd name="connsiteY30" fmla="*/ 492304 h 812606"/>
                <a:gd name="connsiteX31" fmla="*/ 5209569 w 12329382"/>
                <a:gd name="connsiteY31" fmla="*/ 401517 h 812606"/>
                <a:gd name="connsiteX32" fmla="*/ 5254773 w 12329382"/>
                <a:gd name="connsiteY32" fmla="*/ 363608 h 812606"/>
                <a:gd name="connsiteX33" fmla="*/ 5372274 w 12329382"/>
                <a:gd name="connsiteY33" fmla="*/ 258677 h 812606"/>
                <a:gd name="connsiteX34" fmla="*/ 5413553 w 12329382"/>
                <a:gd name="connsiteY34" fmla="*/ 229399 h 812606"/>
                <a:gd name="connsiteX35" fmla="*/ 5687126 w 12329382"/>
                <a:gd name="connsiteY35" fmla="*/ 151994 h 812606"/>
                <a:gd name="connsiteX36" fmla="*/ 6057553 w 12329382"/>
                <a:gd name="connsiteY36" fmla="*/ 300590 h 812606"/>
                <a:gd name="connsiteX37" fmla="*/ 6105759 w 12329382"/>
                <a:gd name="connsiteY37" fmla="*/ 347929 h 812606"/>
                <a:gd name="connsiteX38" fmla="*/ 6110073 w 12329382"/>
                <a:gd name="connsiteY38" fmla="*/ 339306 h 812606"/>
                <a:gd name="connsiteX39" fmla="*/ 6119609 w 12329382"/>
                <a:gd name="connsiteY39" fmla="*/ 356970 h 812606"/>
                <a:gd name="connsiteX40" fmla="*/ 6559437 w 12329382"/>
                <a:gd name="connsiteY40" fmla="*/ 644296 h 812606"/>
                <a:gd name="connsiteX41" fmla="*/ 6982500 w 12329382"/>
                <a:gd name="connsiteY41" fmla="*/ 383863 h 812606"/>
                <a:gd name="connsiteX42" fmla="*/ 6982751 w 12329382"/>
                <a:gd name="connsiteY42" fmla="*/ 383454 h 812606"/>
                <a:gd name="connsiteX43" fmla="*/ 6984244 w 12329382"/>
                <a:gd name="connsiteY43" fmla="*/ 380360 h 812606"/>
                <a:gd name="connsiteX44" fmla="*/ 7040193 w 12329382"/>
                <a:gd name="connsiteY44" fmla="*/ 286991 h 812606"/>
                <a:gd name="connsiteX45" fmla="*/ 7531945 w 12329382"/>
                <a:gd name="connsiteY45" fmla="*/ 1 h 812606"/>
                <a:gd name="connsiteX46" fmla="*/ 7902372 w 12329382"/>
                <a:gd name="connsiteY46" fmla="*/ 148597 h 812606"/>
                <a:gd name="connsiteX47" fmla="*/ 7950578 w 12329382"/>
                <a:gd name="connsiteY47" fmla="*/ 195936 h 812606"/>
                <a:gd name="connsiteX48" fmla="*/ 7954892 w 12329382"/>
                <a:gd name="connsiteY48" fmla="*/ 187312 h 812606"/>
                <a:gd name="connsiteX49" fmla="*/ 7964428 w 12329382"/>
                <a:gd name="connsiteY49" fmla="*/ 204977 h 812606"/>
                <a:gd name="connsiteX50" fmla="*/ 8404256 w 12329382"/>
                <a:gd name="connsiteY50" fmla="*/ 492302 h 812606"/>
                <a:gd name="connsiteX51" fmla="*/ 8669867 w 12329382"/>
                <a:gd name="connsiteY51" fmla="*/ 401515 h 812606"/>
                <a:gd name="connsiteX52" fmla="*/ 8715074 w 12329382"/>
                <a:gd name="connsiteY52" fmla="*/ 363604 h 812606"/>
                <a:gd name="connsiteX53" fmla="*/ 8720648 w 12329382"/>
                <a:gd name="connsiteY53" fmla="*/ 356531 h 812606"/>
                <a:gd name="connsiteX54" fmla="*/ 8832571 w 12329382"/>
                <a:gd name="connsiteY54" fmla="*/ 258676 h 812606"/>
                <a:gd name="connsiteX55" fmla="*/ 8873851 w 12329382"/>
                <a:gd name="connsiteY55" fmla="*/ 229399 h 812606"/>
                <a:gd name="connsiteX56" fmla="*/ 9147424 w 12329382"/>
                <a:gd name="connsiteY56" fmla="*/ 151993 h 812606"/>
                <a:gd name="connsiteX57" fmla="*/ 9517851 w 12329382"/>
                <a:gd name="connsiteY57" fmla="*/ 300589 h 812606"/>
                <a:gd name="connsiteX58" fmla="*/ 9566057 w 12329382"/>
                <a:gd name="connsiteY58" fmla="*/ 347928 h 812606"/>
                <a:gd name="connsiteX59" fmla="*/ 9570371 w 12329382"/>
                <a:gd name="connsiteY59" fmla="*/ 339305 h 812606"/>
                <a:gd name="connsiteX60" fmla="*/ 9579906 w 12329382"/>
                <a:gd name="connsiteY60" fmla="*/ 356969 h 812606"/>
                <a:gd name="connsiteX61" fmla="*/ 10019736 w 12329382"/>
                <a:gd name="connsiteY61" fmla="*/ 644295 h 812606"/>
                <a:gd name="connsiteX62" fmla="*/ 10442798 w 12329382"/>
                <a:gd name="connsiteY62" fmla="*/ 383862 h 812606"/>
                <a:gd name="connsiteX63" fmla="*/ 10443050 w 12329382"/>
                <a:gd name="connsiteY63" fmla="*/ 383453 h 812606"/>
                <a:gd name="connsiteX64" fmla="*/ 10444542 w 12329382"/>
                <a:gd name="connsiteY64" fmla="*/ 380359 h 812606"/>
                <a:gd name="connsiteX65" fmla="*/ 10502072 w 12329382"/>
                <a:gd name="connsiteY65" fmla="*/ 271318 h 812606"/>
                <a:gd name="connsiteX66" fmla="*/ 10500491 w 12329382"/>
                <a:gd name="connsiteY66" fmla="*/ 286990 h 812606"/>
                <a:gd name="connsiteX67" fmla="*/ 10992243 w 12329382"/>
                <a:gd name="connsiteY67" fmla="*/ 0 h 812606"/>
                <a:gd name="connsiteX68" fmla="*/ 11362670 w 12329382"/>
                <a:gd name="connsiteY68" fmla="*/ 148596 h 812606"/>
                <a:gd name="connsiteX69" fmla="*/ 11410876 w 12329382"/>
                <a:gd name="connsiteY69" fmla="*/ 195935 h 812606"/>
                <a:gd name="connsiteX70" fmla="*/ 11424726 w 12329382"/>
                <a:gd name="connsiteY70" fmla="*/ 204976 h 812606"/>
                <a:gd name="connsiteX71" fmla="*/ 11864555 w 12329382"/>
                <a:gd name="connsiteY71" fmla="*/ 492302 h 812606"/>
                <a:gd name="connsiteX72" fmla="*/ 12329382 w 12329382"/>
                <a:gd name="connsiteY72" fmla="*/ 159808 h 812606"/>
                <a:gd name="connsiteX73" fmla="*/ 12329208 w 12329382"/>
                <a:gd name="connsiteY73" fmla="*/ 177225 h 812606"/>
                <a:gd name="connsiteX74" fmla="*/ 11735542 w 12329382"/>
                <a:gd name="connsiteY74" fmla="*/ 660610 h 812606"/>
                <a:gd name="connsiteX75" fmla="*/ 11365115 w 12329382"/>
                <a:gd name="connsiteY75" fmla="*/ 512014 h 812606"/>
                <a:gd name="connsiteX76" fmla="*/ 11316909 w 12329382"/>
                <a:gd name="connsiteY76" fmla="*/ 464675 h 812606"/>
                <a:gd name="connsiteX77" fmla="*/ 11312594 w 12329382"/>
                <a:gd name="connsiteY77" fmla="*/ 473298 h 812606"/>
                <a:gd name="connsiteX78" fmla="*/ 11303059 w 12329382"/>
                <a:gd name="connsiteY78" fmla="*/ 455634 h 812606"/>
                <a:gd name="connsiteX79" fmla="*/ 10863230 w 12329382"/>
                <a:gd name="connsiteY79" fmla="*/ 168308 h 812606"/>
                <a:gd name="connsiteX80" fmla="*/ 10440168 w 12329382"/>
                <a:gd name="connsiteY80" fmla="*/ 428741 h 812606"/>
                <a:gd name="connsiteX81" fmla="*/ 10439916 w 12329382"/>
                <a:gd name="connsiteY81" fmla="*/ 429150 h 812606"/>
                <a:gd name="connsiteX82" fmla="*/ 10438424 w 12329382"/>
                <a:gd name="connsiteY82" fmla="*/ 432244 h 812606"/>
                <a:gd name="connsiteX83" fmla="*/ 10388584 w 12329382"/>
                <a:gd name="connsiteY83" fmla="*/ 516101 h 812606"/>
                <a:gd name="connsiteX84" fmla="*/ 10382475 w 12329382"/>
                <a:gd name="connsiteY84" fmla="*/ 525613 h 812606"/>
                <a:gd name="connsiteX85" fmla="*/ 9890722 w 12329382"/>
                <a:gd name="connsiteY85" fmla="*/ 812603 h 812606"/>
                <a:gd name="connsiteX86" fmla="*/ 9520295 w 12329382"/>
                <a:gd name="connsiteY86" fmla="*/ 664007 h 812606"/>
                <a:gd name="connsiteX87" fmla="*/ 9472089 w 12329382"/>
                <a:gd name="connsiteY87" fmla="*/ 616668 h 812606"/>
                <a:gd name="connsiteX88" fmla="*/ 9467775 w 12329382"/>
                <a:gd name="connsiteY88" fmla="*/ 625292 h 812606"/>
                <a:gd name="connsiteX89" fmla="*/ 9458240 w 12329382"/>
                <a:gd name="connsiteY89" fmla="*/ 607627 h 812606"/>
                <a:gd name="connsiteX90" fmla="*/ 9018411 w 12329382"/>
                <a:gd name="connsiteY90" fmla="*/ 320302 h 812606"/>
                <a:gd name="connsiteX91" fmla="*/ 8752800 w 12329382"/>
                <a:gd name="connsiteY91" fmla="*/ 411089 h 812606"/>
                <a:gd name="connsiteX92" fmla="*/ 8707593 w 12329382"/>
                <a:gd name="connsiteY92" fmla="*/ 449000 h 812606"/>
                <a:gd name="connsiteX93" fmla="*/ 8702020 w 12329382"/>
                <a:gd name="connsiteY93" fmla="*/ 456073 h 812606"/>
                <a:gd name="connsiteX94" fmla="*/ 8590096 w 12329382"/>
                <a:gd name="connsiteY94" fmla="*/ 553928 h 812606"/>
                <a:gd name="connsiteX95" fmla="*/ 8548816 w 12329382"/>
                <a:gd name="connsiteY95" fmla="*/ 583206 h 812606"/>
                <a:gd name="connsiteX96" fmla="*/ 8275244 w 12329382"/>
                <a:gd name="connsiteY96" fmla="*/ 660611 h 812606"/>
                <a:gd name="connsiteX97" fmla="*/ 7904817 w 12329382"/>
                <a:gd name="connsiteY97" fmla="*/ 512015 h 812606"/>
                <a:gd name="connsiteX98" fmla="*/ 7856610 w 12329382"/>
                <a:gd name="connsiteY98" fmla="*/ 464676 h 812606"/>
                <a:gd name="connsiteX99" fmla="*/ 7852297 w 12329382"/>
                <a:gd name="connsiteY99" fmla="*/ 473299 h 812606"/>
                <a:gd name="connsiteX100" fmla="*/ 7842761 w 12329382"/>
                <a:gd name="connsiteY100" fmla="*/ 455635 h 812606"/>
                <a:gd name="connsiteX101" fmla="*/ 7402931 w 12329382"/>
                <a:gd name="connsiteY101" fmla="*/ 168309 h 812606"/>
                <a:gd name="connsiteX102" fmla="*/ 6979869 w 12329382"/>
                <a:gd name="connsiteY102" fmla="*/ 428742 h 812606"/>
                <a:gd name="connsiteX103" fmla="*/ 6979618 w 12329382"/>
                <a:gd name="connsiteY103" fmla="*/ 429151 h 812606"/>
                <a:gd name="connsiteX104" fmla="*/ 6978126 w 12329382"/>
                <a:gd name="connsiteY104" fmla="*/ 432245 h 812606"/>
                <a:gd name="connsiteX105" fmla="*/ 6920595 w 12329382"/>
                <a:gd name="connsiteY105" fmla="*/ 541286 h 812606"/>
                <a:gd name="connsiteX106" fmla="*/ 6922176 w 12329382"/>
                <a:gd name="connsiteY106" fmla="*/ 525614 h 812606"/>
                <a:gd name="connsiteX107" fmla="*/ 6430425 w 12329382"/>
                <a:gd name="connsiteY107" fmla="*/ 812604 h 812606"/>
                <a:gd name="connsiteX108" fmla="*/ 6059997 w 12329382"/>
                <a:gd name="connsiteY108" fmla="*/ 664008 h 812606"/>
                <a:gd name="connsiteX109" fmla="*/ 6011791 w 12329382"/>
                <a:gd name="connsiteY109" fmla="*/ 616669 h 812606"/>
                <a:gd name="connsiteX110" fmla="*/ 6007477 w 12329382"/>
                <a:gd name="connsiteY110" fmla="*/ 625293 h 812606"/>
                <a:gd name="connsiteX111" fmla="*/ 5997942 w 12329382"/>
                <a:gd name="connsiteY111" fmla="*/ 607628 h 812606"/>
                <a:gd name="connsiteX112" fmla="*/ 5558112 w 12329382"/>
                <a:gd name="connsiteY112" fmla="*/ 320302 h 812606"/>
                <a:gd name="connsiteX113" fmla="*/ 5292503 w 12329382"/>
                <a:gd name="connsiteY113" fmla="*/ 411089 h 812606"/>
                <a:gd name="connsiteX114" fmla="*/ 5247298 w 12329382"/>
                <a:gd name="connsiteY114" fmla="*/ 448999 h 812606"/>
                <a:gd name="connsiteX115" fmla="*/ 5207592 w 12329382"/>
                <a:gd name="connsiteY115" fmla="*/ 488913 h 812606"/>
                <a:gd name="connsiteX116" fmla="*/ 5088518 w 12329382"/>
                <a:gd name="connsiteY116" fmla="*/ 583208 h 812606"/>
                <a:gd name="connsiteX117" fmla="*/ 4814946 w 12329382"/>
                <a:gd name="connsiteY117" fmla="*/ 660613 h 812606"/>
                <a:gd name="connsiteX118" fmla="*/ 4444519 w 12329382"/>
                <a:gd name="connsiteY118" fmla="*/ 512017 h 812606"/>
                <a:gd name="connsiteX119" fmla="*/ 4396312 w 12329382"/>
                <a:gd name="connsiteY119" fmla="*/ 464678 h 812606"/>
                <a:gd name="connsiteX120" fmla="*/ 4391999 w 12329382"/>
                <a:gd name="connsiteY120" fmla="*/ 473301 h 812606"/>
                <a:gd name="connsiteX121" fmla="*/ 4382463 w 12329382"/>
                <a:gd name="connsiteY121" fmla="*/ 455637 h 812606"/>
                <a:gd name="connsiteX122" fmla="*/ 3942634 w 12329382"/>
                <a:gd name="connsiteY122" fmla="*/ 168311 h 812606"/>
                <a:gd name="connsiteX123" fmla="*/ 3519572 w 12329382"/>
                <a:gd name="connsiteY123" fmla="*/ 428744 h 812606"/>
                <a:gd name="connsiteX124" fmla="*/ 3477786 w 12329382"/>
                <a:gd name="connsiteY124" fmla="*/ 500852 h 812606"/>
                <a:gd name="connsiteX125" fmla="*/ 3467989 w 12329382"/>
                <a:gd name="connsiteY125" fmla="*/ 516104 h 812606"/>
                <a:gd name="connsiteX126" fmla="*/ 3461878 w 12329382"/>
                <a:gd name="connsiteY126" fmla="*/ 525616 h 812606"/>
                <a:gd name="connsiteX127" fmla="*/ 2970127 w 12329382"/>
                <a:gd name="connsiteY127" fmla="*/ 812606 h 812606"/>
                <a:gd name="connsiteX128" fmla="*/ 2599700 w 12329382"/>
                <a:gd name="connsiteY128" fmla="*/ 664010 h 812606"/>
                <a:gd name="connsiteX129" fmla="*/ 2551493 w 12329382"/>
                <a:gd name="connsiteY129" fmla="*/ 616671 h 812606"/>
                <a:gd name="connsiteX130" fmla="*/ 2547180 w 12329382"/>
                <a:gd name="connsiteY130" fmla="*/ 625295 h 812606"/>
                <a:gd name="connsiteX131" fmla="*/ 2537644 w 12329382"/>
                <a:gd name="connsiteY131" fmla="*/ 607630 h 812606"/>
                <a:gd name="connsiteX132" fmla="*/ 2097815 w 12329382"/>
                <a:gd name="connsiteY132" fmla="*/ 320304 h 812606"/>
                <a:gd name="connsiteX133" fmla="*/ 1832205 w 12329382"/>
                <a:gd name="connsiteY133" fmla="*/ 411091 h 812606"/>
                <a:gd name="connsiteX134" fmla="*/ 1722223 w 12329382"/>
                <a:gd name="connsiteY134" fmla="*/ 515954 h 812606"/>
                <a:gd name="connsiteX135" fmla="*/ 1628221 w 12329382"/>
                <a:gd name="connsiteY135" fmla="*/ 583210 h 812606"/>
                <a:gd name="connsiteX136" fmla="*/ 1354648 w 12329382"/>
                <a:gd name="connsiteY136" fmla="*/ 660615 h 812606"/>
                <a:gd name="connsiteX137" fmla="*/ 984221 w 12329382"/>
                <a:gd name="connsiteY137" fmla="*/ 512019 h 812606"/>
                <a:gd name="connsiteX138" fmla="*/ 936015 w 12329382"/>
                <a:gd name="connsiteY138" fmla="*/ 464680 h 812606"/>
                <a:gd name="connsiteX139" fmla="*/ 931701 w 12329382"/>
                <a:gd name="connsiteY139" fmla="*/ 473303 h 812606"/>
                <a:gd name="connsiteX140" fmla="*/ 922165 w 12329382"/>
                <a:gd name="connsiteY140" fmla="*/ 455639 h 812606"/>
                <a:gd name="connsiteX141" fmla="*/ 482336 w 12329382"/>
                <a:gd name="connsiteY141" fmla="*/ 168313 h 812606"/>
                <a:gd name="connsiteX142" fmla="*/ 59274 w 12329382"/>
                <a:gd name="connsiteY142" fmla="*/ 428746 h 812606"/>
                <a:gd name="connsiteX143" fmla="*/ 59022 w 12329382"/>
                <a:gd name="connsiteY143" fmla="*/ 429155 h 812606"/>
                <a:gd name="connsiteX144" fmla="*/ 30744 w 12329382"/>
                <a:gd name="connsiteY144" fmla="*/ 480219 h 812606"/>
                <a:gd name="connsiteX145" fmla="*/ -1 w 12329382"/>
                <a:gd name="connsiteY145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50734 w 12329384"/>
                <a:gd name="connsiteY21" fmla="*/ 332392 h 812606"/>
                <a:gd name="connsiteX22" fmla="*/ 3581479 w 12329384"/>
                <a:gd name="connsiteY22" fmla="*/ 271321 h 812606"/>
                <a:gd name="connsiteX23" fmla="*/ 3573787 w 12329384"/>
                <a:gd name="connsiteY23" fmla="*/ 296505 h 812606"/>
                <a:gd name="connsiteX24" fmla="*/ 3579897 w 12329384"/>
                <a:gd name="connsiteY24" fmla="*/ 286993 h 812606"/>
                <a:gd name="connsiteX25" fmla="*/ 4071649 w 12329384"/>
                <a:gd name="connsiteY25" fmla="*/ 3 h 812606"/>
                <a:gd name="connsiteX26" fmla="*/ 4442076 w 12329384"/>
                <a:gd name="connsiteY26" fmla="*/ 148599 h 812606"/>
                <a:gd name="connsiteX27" fmla="*/ 4490282 w 12329384"/>
                <a:gd name="connsiteY27" fmla="*/ 195938 h 812606"/>
                <a:gd name="connsiteX28" fmla="*/ 4494596 w 12329384"/>
                <a:gd name="connsiteY28" fmla="*/ 187314 h 812606"/>
                <a:gd name="connsiteX29" fmla="*/ 4504132 w 12329384"/>
                <a:gd name="connsiteY29" fmla="*/ 204979 h 812606"/>
                <a:gd name="connsiteX30" fmla="*/ 4943961 w 12329384"/>
                <a:gd name="connsiteY30" fmla="*/ 492304 h 812606"/>
                <a:gd name="connsiteX31" fmla="*/ 5209571 w 12329384"/>
                <a:gd name="connsiteY31" fmla="*/ 401517 h 812606"/>
                <a:gd name="connsiteX32" fmla="*/ 5254775 w 12329384"/>
                <a:gd name="connsiteY32" fmla="*/ 363608 h 812606"/>
                <a:gd name="connsiteX33" fmla="*/ 5372276 w 12329384"/>
                <a:gd name="connsiteY33" fmla="*/ 258677 h 812606"/>
                <a:gd name="connsiteX34" fmla="*/ 5413555 w 12329384"/>
                <a:gd name="connsiteY34" fmla="*/ 229399 h 812606"/>
                <a:gd name="connsiteX35" fmla="*/ 5687128 w 12329384"/>
                <a:gd name="connsiteY35" fmla="*/ 151994 h 812606"/>
                <a:gd name="connsiteX36" fmla="*/ 6057555 w 12329384"/>
                <a:gd name="connsiteY36" fmla="*/ 300590 h 812606"/>
                <a:gd name="connsiteX37" fmla="*/ 6105761 w 12329384"/>
                <a:gd name="connsiteY37" fmla="*/ 347929 h 812606"/>
                <a:gd name="connsiteX38" fmla="*/ 6110075 w 12329384"/>
                <a:gd name="connsiteY38" fmla="*/ 339306 h 812606"/>
                <a:gd name="connsiteX39" fmla="*/ 6119611 w 12329384"/>
                <a:gd name="connsiteY39" fmla="*/ 356970 h 812606"/>
                <a:gd name="connsiteX40" fmla="*/ 6559439 w 12329384"/>
                <a:gd name="connsiteY40" fmla="*/ 644296 h 812606"/>
                <a:gd name="connsiteX41" fmla="*/ 6982502 w 12329384"/>
                <a:gd name="connsiteY41" fmla="*/ 383863 h 812606"/>
                <a:gd name="connsiteX42" fmla="*/ 6982753 w 12329384"/>
                <a:gd name="connsiteY42" fmla="*/ 383454 h 812606"/>
                <a:gd name="connsiteX43" fmla="*/ 6984246 w 12329384"/>
                <a:gd name="connsiteY43" fmla="*/ 380360 h 812606"/>
                <a:gd name="connsiteX44" fmla="*/ 7040195 w 12329384"/>
                <a:gd name="connsiteY44" fmla="*/ 286991 h 812606"/>
                <a:gd name="connsiteX45" fmla="*/ 7531947 w 12329384"/>
                <a:gd name="connsiteY45" fmla="*/ 1 h 812606"/>
                <a:gd name="connsiteX46" fmla="*/ 7902374 w 12329384"/>
                <a:gd name="connsiteY46" fmla="*/ 148597 h 812606"/>
                <a:gd name="connsiteX47" fmla="*/ 7950580 w 12329384"/>
                <a:gd name="connsiteY47" fmla="*/ 195936 h 812606"/>
                <a:gd name="connsiteX48" fmla="*/ 7954894 w 12329384"/>
                <a:gd name="connsiteY48" fmla="*/ 187312 h 812606"/>
                <a:gd name="connsiteX49" fmla="*/ 7964430 w 12329384"/>
                <a:gd name="connsiteY49" fmla="*/ 204977 h 812606"/>
                <a:gd name="connsiteX50" fmla="*/ 8404258 w 12329384"/>
                <a:gd name="connsiteY50" fmla="*/ 492302 h 812606"/>
                <a:gd name="connsiteX51" fmla="*/ 8669869 w 12329384"/>
                <a:gd name="connsiteY51" fmla="*/ 401515 h 812606"/>
                <a:gd name="connsiteX52" fmla="*/ 8715076 w 12329384"/>
                <a:gd name="connsiteY52" fmla="*/ 363604 h 812606"/>
                <a:gd name="connsiteX53" fmla="*/ 8720650 w 12329384"/>
                <a:gd name="connsiteY53" fmla="*/ 356531 h 812606"/>
                <a:gd name="connsiteX54" fmla="*/ 8832573 w 12329384"/>
                <a:gd name="connsiteY54" fmla="*/ 258676 h 812606"/>
                <a:gd name="connsiteX55" fmla="*/ 8873853 w 12329384"/>
                <a:gd name="connsiteY55" fmla="*/ 229399 h 812606"/>
                <a:gd name="connsiteX56" fmla="*/ 9147426 w 12329384"/>
                <a:gd name="connsiteY56" fmla="*/ 151993 h 812606"/>
                <a:gd name="connsiteX57" fmla="*/ 9517853 w 12329384"/>
                <a:gd name="connsiteY57" fmla="*/ 300589 h 812606"/>
                <a:gd name="connsiteX58" fmla="*/ 9566059 w 12329384"/>
                <a:gd name="connsiteY58" fmla="*/ 347928 h 812606"/>
                <a:gd name="connsiteX59" fmla="*/ 9570373 w 12329384"/>
                <a:gd name="connsiteY59" fmla="*/ 339305 h 812606"/>
                <a:gd name="connsiteX60" fmla="*/ 9579908 w 12329384"/>
                <a:gd name="connsiteY60" fmla="*/ 356969 h 812606"/>
                <a:gd name="connsiteX61" fmla="*/ 10019738 w 12329384"/>
                <a:gd name="connsiteY61" fmla="*/ 644295 h 812606"/>
                <a:gd name="connsiteX62" fmla="*/ 10442800 w 12329384"/>
                <a:gd name="connsiteY62" fmla="*/ 383862 h 812606"/>
                <a:gd name="connsiteX63" fmla="*/ 10443052 w 12329384"/>
                <a:gd name="connsiteY63" fmla="*/ 383453 h 812606"/>
                <a:gd name="connsiteX64" fmla="*/ 10444544 w 12329384"/>
                <a:gd name="connsiteY64" fmla="*/ 380359 h 812606"/>
                <a:gd name="connsiteX65" fmla="*/ 10502074 w 12329384"/>
                <a:gd name="connsiteY65" fmla="*/ 271318 h 812606"/>
                <a:gd name="connsiteX66" fmla="*/ 10500493 w 12329384"/>
                <a:gd name="connsiteY66" fmla="*/ 286990 h 812606"/>
                <a:gd name="connsiteX67" fmla="*/ 10992245 w 12329384"/>
                <a:gd name="connsiteY67" fmla="*/ 0 h 812606"/>
                <a:gd name="connsiteX68" fmla="*/ 11362672 w 12329384"/>
                <a:gd name="connsiteY68" fmla="*/ 148596 h 812606"/>
                <a:gd name="connsiteX69" fmla="*/ 11410878 w 12329384"/>
                <a:gd name="connsiteY69" fmla="*/ 195935 h 812606"/>
                <a:gd name="connsiteX70" fmla="*/ 11424728 w 12329384"/>
                <a:gd name="connsiteY70" fmla="*/ 204976 h 812606"/>
                <a:gd name="connsiteX71" fmla="*/ 11864557 w 12329384"/>
                <a:gd name="connsiteY71" fmla="*/ 492302 h 812606"/>
                <a:gd name="connsiteX72" fmla="*/ 12329384 w 12329384"/>
                <a:gd name="connsiteY72" fmla="*/ 159808 h 812606"/>
                <a:gd name="connsiteX73" fmla="*/ 12329210 w 12329384"/>
                <a:gd name="connsiteY73" fmla="*/ 177225 h 812606"/>
                <a:gd name="connsiteX74" fmla="*/ 11735544 w 12329384"/>
                <a:gd name="connsiteY74" fmla="*/ 660610 h 812606"/>
                <a:gd name="connsiteX75" fmla="*/ 11365117 w 12329384"/>
                <a:gd name="connsiteY75" fmla="*/ 512014 h 812606"/>
                <a:gd name="connsiteX76" fmla="*/ 11316911 w 12329384"/>
                <a:gd name="connsiteY76" fmla="*/ 464675 h 812606"/>
                <a:gd name="connsiteX77" fmla="*/ 11312596 w 12329384"/>
                <a:gd name="connsiteY77" fmla="*/ 473298 h 812606"/>
                <a:gd name="connsiteX78" fmla="*/ 11303061 w 12329384"/>
                <a:gd name="connsiteY78" fmla="*/ 455634 h 812606"/>
                <a:gd name="connsiteX79" fmla="*/ 10863232 w 12329384"/>
                <a:gd name="connsiteY79" fmla="*/ 168308 h 812606"/>
                <a:gd name="connsiteX80" fmla="*/ 10440170 w 12329384"/>
                <a:gd name="connsiteY80" fmla="*/ 428741 h 812606"/>
                <a:gd name="connsiteX81" fmla="*/ 10439918 w 12329384"/>
                <a:gd name="connsiteY81" fmla="*/ 429150 h 812606"/>
                <a:gd name="connsiteX82" fmla="*/ 10438426 w 12329384"/>
                <a:gd name="connsiteY82" fmla="*/ 432244 h 812606"/>
                <a:gd name="connsiteX83" fmla="*/ 10388586 w 12329384"/>
                <a:gd name="connsiteY83" fmla="*/ 516101 h 812606"/>
                <a:gd name="connsiteX84" fmla="*/ 10382477 w 12329384"/>
                <a:gd name="connsiteY84" fmla="*/ 525613 h 812606"/>
                <a:gd name="connsiteX85" fmla="*/ 9890724 w 12329384"/>
                <a:gd name="connsiteY85" fmla="*/ 812603 h 812606"/>
                <a:gd name="connsiteX86" fmla="*/ 9520297 w 12329384"/>
                <a:gd name="connsiteY86" fmla="*/ 664007 h 812606"/>
                <a:gd name="connsiteX87" fmla="*/ 9472091 w 12329384"/>
                <a:gd name="connsiteY87" fmla="*/ 616668 h 812606"/>
                <a:gd name="connsiteX88" fmla="*/ 9467777 w 12329384"/>
                <a:gd name="connsiteY88" fmla="*/ 625292 h 812606"/>
                <a:gd name="connsiteX89" fmla="*/ 9458242 w 12329384"/>
                <a:gd name="connsiteY89" fmla="*/ 607627 h 812606"/>
                <a:gd name="connsiteX90" fmla="*/ 9018413 w 12329384"/>
                <a:gd name="connsiteY90" fmla="*/ 320302 h 812606"/>
                <a:gd name="connsiteX91" fmla="*/ 8752802 w 12329384"/>
                <a:gd name="connsiteY91" fmla="*/ 411089 h 812606"/>
                <a:gd name="connsiteX92" fmla="*/ 8707595 w 12329384"/>
                <a:gd name="connsiteY92" fmla="*/ 449000 h 812606"/>
                <a:gd name="connsiteX93" fmla="*/ 8702022 w 12329384"/>
                <a:gd name="connsiteY93" fmla="*/ 456073 h 812606"/>
                <a:gd name="connsiteX94" fmla="*/ 8590098 w 12329384"/>
                <a:gd name="connsiteY94" fmla="*/ 553928 h 812606"/>
                <a:gd name="connsiteX95" fmla="*/ 8548818 w 12329384"/>
                <a:gd name="connsiteY95" fmla="*/ 583206 h 812606"/>
                <a:gd name="connsiteX96" fmla="*/ 8275246 w 12329384"/>
                <a:gd name="connsiteY96" fmla="*/ 660611 h 812606"/>
                <a:gd name="connsiteX97" fmla="*/ 7904819 w 12329384"/>
                <a:gd name="connsiteY97" fmla="*/ 512015 h 812606"/>
                <a:gd name="connsiteX98" fmla="*/ 7856612 w 12329384"/>
                <a:gd name="connsiteY98" fmla="*/ 464676 h 812606"/>
                <a:gd name="connsiteX99" fmla="*/ 7852299 w 12329384"/>
                <a:gd name="connsiteY99" fmla="*/ 473299 h 812606"/>
                <a:gd name="connsiteX100" fmla="*/ 7842763 w 12329384"/>
                <a:gd name="connsiteY100" fmla="*/ 455635 h 812606"/>
                <a:gd name="connsiteX101" fmla="*/ 7402933 w 12329384"/>
                <a:gd name="connsiteY101" fmla="*/ 168309 h 812606"/>
                <a:gd name="connsiteX102" fmla="*/ 6979871 w 12329384"/>
                <a:gd name="connsiteY102" fmla="*/ 428742 h 812606"/>
                <a:gd name="connsiteX103" fmla="*/ 6979620 w 12329384"/>
                <a:gd name="connsiteY103" fmla="*/ 429151 h 812606"/>
                <a:gd name="connsiteX104" fmla="*/ 6978128 w 12329384"/>
                <a:gd name="connsiteY104" fmla="*/ 432245 h 812606"/>
                <a:gd name="connsiteX105" fmla="*/ 6922178 w 12329384"/>
                <a:gd name="connsiteY105" fmla="*/ 525614 h 812606"/>
                <a:gd name="connsiteX106" fmla="*/ 6430427 w 12329384"/>
                <a:gd name="connsiteY106" fmla="*/ 812604 h 812606"/>
                <a:gd name="connsiteX107" fmla="*/ 6059999 w 12329384"/>
                <a:gd name="connsiteY107" fmla="*/ 664008 h 812606"/>
                <a:gd name="connsiteX108" fmla="*/ 6011793 w 12329384"/>
                <a:gd name="connsiteY108" fmla="*/ 616669 h 812606"/>
                <a:gd name="connsiteX109" fmla="*/ 6007479 w 12329384"/>
                <a:gd name="connsiteY109" fmla="*/ 625293 h 812606"/>
                <a:gd name="connsiteX110" fmla="*/ 5997944 w 12329384"/>
                <a:gd name="connsiteY110" fmla="*/ 607628 h 812606"/>
                <a:gd name="connsiteX111" fmla="*/ 5558114 w 12329384"/>
                <a:gd name="connsiteY111" fmla="*/ 320302 h 812606"/>
                <a:gd name="connsiteX112" fmla="*/ 5292505 w 12329384"/>
                <a:gd name="connsiteY112" fmla="*/ 411089 h 812606"/>
                <a:gd name="connsiteX113" fmla="*/ 5247300 w 12329384"/>
                <a:gd name="connsiteY113" fmla="*/ 448999 h 812606"/>
                <a:gd name="connsiteX114" fmla="*/ 5207594 w 12329384"/>
                <a:gd name="connsiteY114" fmla="*/ 488913 h 812606"/>
                <a:gd name="connsiteX115" fmla="*/ 5088520 w 12329384"/>
                <a:gd name="connsiteY115" fmla="*/ 583208 h 812606"/>
                <a:gd name="connsiteX116" fmla="*/ 4814948 w 12329384"/>
                <a:gd name="connsiteY116" fmla="*/ 660613 h 812606"/>
                <a:gd name="connsiteX117" fmla="*/ 4444521 w 12329384"/>
                <a:gd name="connsiteY117" fmla="*/ 512017 h 812606"/>
                <a:gd name="connsiteX118" fmla="*/ 4396314 w 12329384"/>
                <a:gd name="connsiteY118" fmla="*/ 464678 h 812606"/>
                <a:gd name="connsiteX119" fmla="*/ 4392001 w 12329384"/>
                <a:gd name="connsiteY119" fmla="*/ 473301 h 812606"/>
                <a:gd name="connsiteX120" fmla="*/ 4382465 w 12329384"/>
                <a:gd name="connsiteY120" fmla="*/ 455637 h 812606"/>
                <a:gd name="connsiteX121" fmla="*/ 3942636 w 12329384"/>
                <a:gd name="connsiteY121" fmla="*/ 168311 h 812606"/>
                <a:gd name="connsiteX122" fmla="*/ 3519574 w 12329384"/>
                <a:gd name="connsiteY122" fmla="*/ 428744 h 812606"/>
                <a:gd name="connsiteX123" fmla="*/ 3477788 w 12329384"/>
                <a:gd name="connsiteY123" fmla="*/ 500852 h 812606"/>
                <a:gd name="connsiteX124" fmla="*/ 3467991 w 12329384"/>
                <a:gd name="connsiteY124" fmla="*/ 516104 h 812606"/>
                <a:gd name="connsiteX125" fmla="*/ 3461880 w 12329384"/>
                <a:gd name="connsiteY125" fmla="*/ 525616 h 812606"/>
                <a:gd name="connsiteX126" fmla="*/ 2970129 w 12329384"/>
                <a:gd name="connsiteY126" fmla="*/ 812606 h 812606"/>
                <a:gd name="connsiteX127" fmla="*/ 2599702 w 12329384"/>
                <a:gd name="connsiteY127" fmla="*/ 664010 h 812606"/>
                <a:gd name="connsiteX128" fmla="*/ 2551495 w 12329384"/>
                <a:gd name="connsiteY128" fmla="*/ 616671 h 812606"/>
                <a:gd name="connsiteX129" fmla="*/ 2547182 w 12329384"/>
                <a:gd name="connsiteY129" fmla="*/ 625295 h 812606"/>
                <a:gd name="connsiteX130" fmla="*/ 2537646 w 12329384"/>
                <a:gd name="connsiteY130" fmla="*/ 607630 h 812606"/>
                <a:gd name="connsiteX131" fmla="*/ 2097817 w 12329384"/>
                <a:gd name="connsiteY131" fmla="*/ 320304 h 812606"/>
                <a:gd name="connsiteX132" fmla="*/ 1832207 w 12329384"/>
                <a:gd name="connsiteY132" fmla="*/ 411091 h 812606"/>
                <a:gd name="connsiteX133" fmla="*/ 1722225 w 12329384"/>
                <a:gd name="connsiteY133" fmla="*/ 515954 h 812606"/>
                <a:gd name="connsiteX134" fmla="*/ 1628223 w 12329384"/>
                <a:gd name="connsiteY134" fmla="*/ 583210 h 812606"/>
                <a:gd name="connsiteX135" fmla="*/ 1354650 w 12329384"/>
                <a:gd name="connsiteY135" fmla="*/ 660615 h 812606"/>
                <a:gd name="connsiteX136" fmla="*/ 984223 w 12329384"/>
                <a:gd name="connsiteY136" fmla="*/ 512019 h 812606"/>
                <a:gd name="connsiteX137" fmla="*/ 936017 w 12329384"/>
                <a:gd name="connsiteY137" fmla="*/ 464680 h 812606"/>
                <a:gd name="connsiteX138" fmla="*/ 931703 w 12329384"/>
                <a:gd name="connsiteY138" fmla="*/ 473303 h 812606"/>
                <a:gd name="connsiteX139" fmla="*/ 922167 w 12329384"/>
                <a:gd name="connsiteY139" fmla="*/ 455639 h 812606"/>
                <a:gd name="connsiteX140" fmla="*/ 482338 w 12329384"/>
                <a:gd name="connsiteY140" fmla="*/ 168313 h 812606"/>
                <a:gd name="connsiteX141" fmla="*/ 59276 w 12329384"/>
                <a:gd name="connsiteY141" fmla="*/ 428746 h 812606"/>
                <a:gd name="connsiteX142" fmla="*/ 59024 w 12329384"/>
                <a:gd name="connsiteY142" fmla="*/ 429155 h 812606"/>
                <a:gd name="connsiteX143" fmla="*/ 30746 w 12329384"/>
                <a:gd name="connsiteY143" fmla="*/ 480219 h 812606"/>
                <a:gd name="connsiteX144" fmla="*/ 1 w 12329384"/>
                <a:gd name="connsiteY144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50732 w 12329382"/>
                <a:gd name="connsiteY21" fmla="*/ 332392 h 812606"/>
                <a:gd name="connsiteX22" fmla="*/ 3581477 w 12329382"/>
                <a:gd name="connsiteY22" fmla="*/ 271321 h 812606"/>
                <a:gd name="connsiteX23" fmla="*/ 3573785 w 12329382"/>
                <a:gd name="connsiteY23" fmla="*/ 296505 h 812606"/>
                <a:gd name="connsiteX24" fmla="*/ 3579895 w 12329382"/>
                <a:gd name="connsiteY24" fmla="*/ 286993 h 812606"/>
                <a:gd name="connsiteX25" fmla="*/ 4071647 w 12329382"/>
                <a:gd name="connsiteY25" fmla="*/ 3 h 812606"/>
                <a:gd name="connsiteX26" fmla="*/ 4442074 w 12329382"/>
                <a:gd name="connsiteY26" fmla="*/ 148599 h 812606"/>
                <a:gd name="connsiteX27" fmla="*/ 4490280 w 12329382"/>
                <a:gd name="connsiteY27" fmla="*/ 195938 h 812606"/>
                <a:gd name="connsiteX28" fmla="*/ 4494594 w 12329382"/>
                <a:gd name="connsiteY28" fmla="*/ 187314 h 812606"/>
                <a:gd name="connsiteX29" fmla="*/ 4504130 w 12329382"/>
                <a:gd name="connsiteY29" fmla="*/ 204979 h 812606"/>
                <a:gd name="connsiteX30" fmla="*/ 4943959 w 12329382"/>
                <a:gd name="connsiteY30" fmla="*/ 492304 h 812606"/>
                <a:gd name="connsiteX31" fmla="*/ 5209569 w 12329382"/>
                <a:gd name="connsiteY31" fmla="*/ 401517 h 812606"/>
                <a:gd name="connsiteX32" fmla="*/ 5254773 w 12329382"/>
                <a:gd name="connsiteY32" fmla="*/ 363608 h 812606"/>
                <a:gd name="connsiteX33" fmla="*/ 5372274 w 12329382"/>
                <a:gd name="connsiteY33" fmla="*/ 258677 h 812606"/>
                <a:gd name="connsiteX34" fmla="*/ 5413553 w 12329382"/>
                <a:gd name="connsiteY34" fmla="*/ 229399 h 812606"/>
                <a:gd name="connsiteX35" fmla="*/ 5687126 w 12329382"/>
                <a:gd name="connsiteY35" fmla="*/ 151994 h 812606"/>
                <a:gd name="connsiteX36" fmla="*/ 6057553 w 12329382"/>
                <a:gd name="connsiteY36" fmla="*/ 300590 h 812606"/>
                <a:gd name="connsiteX37" fmla="*/ 6105759 w 12329382"/>
                <a:gd name="connsiteY37" fmla="*/ 347929 h 812606"/>
                <a:gd name="connsiteX38" fmla="*/ 6110073 w 12329382"/>
                <a:gd name="connsiteY38" fmla="*/ 339306 h 812606"/>
                <a:gd name="connsiteX39" fmla="*/ 6119609 w 12329382"/>
                <a:gd name="connsiteY39" fmla="*/ 356970 h 812606"/>
                <a:gd name="connsiteX40" fmla="*/ 6559437 w 12329382"/>
                <a:gd name="connsiteY40" fmla="*/ 644296 h 812606"/>
                <a:gd name="connsiteX41" fmla="*/ 6982500 w 12329382"/>
                <a:gd name="connsiteY41" fmla="*/ 383863 h 812606"/>
                <a:gd name="connsiteX42" fmla="*/ 6982751 w 12329382"/>
                <a:gd name="connsiteY42" fmla="*/ 383454 h 812606"/>
                <a:gd name="connsiteX43" fmla="*/ 6984244 w 12329382"/>
                <a:gd name="connsiteY43" fmla="*/ 380360 h 812606"/>
                <a:gd name="connsiteX44" fmla="*/ 7040193 w 12329382"/>
                <a:gd name="connsiteY44" fmla="*/ 286991 h 812606"/>
                <a:gd name="connsiteX45" fmla="*/ 7531945 w 12329382"/>
                <a:gd name="connsiteY45" fmla="*/ 1 h 812606"/>
                <a:gd name="connsiteX46" fmla="*/ 7902372 w 12329382"/>
                <a:gd name="connsiteY46" fmla="*/ 148597 h 812606"/>
                <a:gd name="connsiteX47" fmla="*/ 7950578 w 12329382"/>
                <a:gd name="connsiteY47" fmla="*/ 195936 h 812606"/>
                <a:gd name="connsiteX48" fmla="*/ 7954892 w 12329382"/>
                <a:gd name="connsiteY48" fmla="*/ 187312 h 812606"/>
                <a:gd name="connsiteX49" fmla="*/ 7964428 w 12329382"/>
                <a:gd name="connsiteY49" fmla="*/ 204977 h 812606"/>
                <a:gd name="connsiteX50" fmla="*/ 8404256 w 12329382"/>
                <a:gd name="connsiteY50" fmla="*/ 492302 h 812606"/>
                <a:gd name="connsiteX51" fmla="*/ 8669867 w 12329382"/>
                <a:gd name="connsiteY51" fmla="*/ 401515 h 812606"/>
                <a:gd name="connsiteX52" fmla="*/ 8715074 w 12329382"/>
                <a:gd name="connsiteY52" fmla="*/ 363604 h 812606"/>
                <a:gd name="connsiteX53" fmla="*/ 8720648 w 12329382"/>
                <a:gd name="connsiteY53" fmla="*/ 356531 h 812606"/>
                <a:gd name="connsiteX54" fmla="*/ 8832571 w 12329382"/>
                <a:gd name="connsiteY54" fmla="*/ 258676 h 812606"/>
                <a:gd name="connsiteX55" fmla="*/ 8873851 w 12329382"/>
                <a:gd name="connsiteY55" fmla="*/ 229399 h 812606"/>
                <a:gd name="connsiteX56" fmla="*/ 9147424 w 12329382"/>
                <a:gd name="connsiteY56" fmla="*/ 151993 h 812606"/>
                <a:gd name="connsiteX57" fmla="*/ 9517851 w 12329382"/>
                <a:gd name="connsiteY57" fmla="*/ 300589 h 812606"/>
                <a:gd name="connsiteX58" fmla="*/ 9566057 w 12329382"/>
                <a:gd name="connsiteY58" fmla="*/ 347928 h 812606"/>
                <a:gd name="connsiteX59" fmla="*/ 9570371 w 12329382"/>
                <a:gd name="connsiteY59" fmla="*/ 339305 h 812606"/>
                <a:gd name="connsiteX60" fmla="*/ 9579906 w 12329382"/>
                <a:gd name="connsiteY60" fmla="*/ 356969 h 812606"/>
                <a:gd name="connsiteX61" fmla="*/ 10019736 w 12329382"/>
                <a:gd name="connsiteY61" fmla="*/ 644295 h 812606"/>
                <a:gd name="connsiteX62" fmla="*/ 10442798 w 12329382"/>
                <a:gd name="connsiteY62" fmla="*/ 383862 h 812606"/>
                <a:gd name="connsiteX63" fmla="*/ 10443050 w 12329382"/>
                <a:gd name="connsiteY63" fmla="*/ 383453 h 812606"/>
                <a:gd name="connsiteX64" fmla="*/ 10444542 w 12329382"/>
                <a:gd name="connsiteY64" fmla="*/ 380359 h 812606"/>
                <a:gd name="connsiteX65" fmla="*/ 10502072 w 12329382"/>
                <a:gd name="connsiteY65" fmla="*/ 271318 h 812606"/>
                <a:gd name="connsiteX66" fmla="*/ 10500491 w 12329382"/>
                <a:gd name="connsiteY66" fmla="*/ 286990 h 812606"/>
                <a:gd name="connsiteX67" fmla="*/ 10992243 w 12329382"/>
                <a:gd name="connsiteY67" fmla="*/ 0 h 812606"/>
                <a:gd name="connsiteX68" fmla="*/ 11362670 w 12329382"/>
                <a:gd name="connsiteY68" fmla="*/ 148596 h 812606"/>
                <a:gd name="connsiteX69" fmla="*/ 11410876 w 12329382"/>
                <a:gd name="connsiteY69" fmla="*/ 195935 h 812606"/>
                <a:gd name="connsiteX70" fmla="*/ 11424726 w 12329382"/>
                <a:gd name="connsiteY70" fmla="*/ 204976 h 812606"/>
                <a:gd name="connsiteX71" fmla="*/ 11864555 w 12329382"/>
                <a:gd name="connsiteY71" fmla="*/ 492302 h 812606"/>
                <a:gd name="connsiteX72" fmla="*/ 12329382 w 12329382"/>
                <a:gd name="connsiteY72" fmla="*/ 159808 h 812606"/>
                <a:gd name="connsiteX73" fmla="*/ 12329208 w 12329382"/>
                <a:gd name="connsiteY73" fmla="*/ 177225 h 812606"/>
                <a:gd name="connsiteX74" fmla="*/ 11735542 w 12329382"/>
                <a:gd name="connsiteY74" fmla="*/ 660610 h 812606"/>
                <a:gd name="connsiteX75" fmla="*/ 11365115 w 12329382"/>
                <a:gd name="connsiteY75" fmla="*/ 512014 h 812606"/>
                <a:gd name="connsiteX76" fmla="*/ 11316909 w 12329382"/>
                <a:gd name="connsiteY76" fmla="*/ 464675 h 812606"/>
                <a:gd name="connsiteX77" fmla="*/ 11312594 w 12329382"/>
                <a:gd name="connsiteY77" fmla="*/ 473298 h 812606"/>
                <a:gd name="connsiteX78" fmla="*/ 11303059 w 12329382"/>
                <a:gd name="connsiteY78" fmla="*/ 455634 h 812606"/>
                <a:gd name="connsiteX79" fmla="*/ 10863230 w 12329382"/>
                <a:gd name="connsiteY79" fmla="*/ 168308 h 812606"/>
                <a:gd name="connsiteX80" fmla="*/ 10440168 w 12329382"/>
                <a:gd name="connsiteY80" fmla="*/ 428741 h 812606"/>
                <a:gd name="connsiteX81" fmla="*/ 10439916 w 12329382"/>
                <a:gd name="connsiteY81" fmla="*/ 429150 h 812606"/>
                <a:gd name="connsiteX82" fmla="*/ 10438424 w 12329382"/>
                <a:gd name="connsiteY82" fmla="*/ 432244 h 812606"/>
                <a:gd name="connsiteX83" fmla="*/ 10388584 w 12329382"/>
                <a:gd name="connsiteY83" fmla="*/ 516101 h 812606"/>
                <a:gd name="connsiteX84" fmla="*/ 10382475 w 12329382"/>
                <a:gd name="connsiteY84" fmla="*/ 525613 h 812606"/>
                <a:gd name="connsiteX85" fmla="*/ 9890722 w 12329382"/>
                <a:gd name="connsiteY85" fmla="*/ 812603 h 812606"/>
                <a:gd name="connsiteX86" fmla="*/ 9520295 w 12329382"/>
                <a:gd name="connsiteY86" fmla="*/ 664007 h 812606"/>
                <a:gd name="connsiteX87" fmla="*/ 9472089 w 12329382"/>
                <a:gd name="connsiteY87" fmla="*/ 616668 h 812606"/>
                <a:gd name="connsiteX88" fmla="*/ 9467775 w 12329382"/>
                <a:gd name="connsiteY88" fmla="*/ 625292 h 812606"/>
                <a:gd name="connsiteX89" fmla="*/ 9458240 w 12329382"/>
                <a:gd name="connsiteY89" fmla="*/ 607627 h 812606"/>
                <a:gd name="connsiteX90" fmla="*/ 9018411 w 12329382"/>
                <a:gd name="connsiteY90" fmla="*/ 320302 h 812606"/>
                <a:gd name="connsiteX91" fmla="*/ 8752800 w 12329382"/>
                <a:gd name="connsiteY91" fmla="*/ 411089 h 812606"/>
                <a:gd name="connsiteX92" fmla="*/ 8707593 w 12329382"/>
                <a:gd name="connsiteY92" fmla="*/ 449000 h 812606"/>
                <a:gd name="connsiteX93" fmla="*/ 8702020 w 12329382"/>
                <a:gd name="connsiteY93" fmla="*/ 456073 h 812606"/>
                <a:gd name="connsiteX94" fmla="*/ 8590096 w 12329382"/>
                <a:gd name="connsiteY94" fmla="*/ 553928 h 812606"/>
                <a:gd name="connsiteX95" fmla="*/ 8548816 w 12329382"/>
                <a:gd name="connsiteY95" fmla="*/ 583206 h 812606"/>
                <a:gd name="connsiteX96" fmla="*/ 8275244 w 12329382"/>
                <a:gd name="connsiteY96" fmla="*/ 660611 h 812606"/>
                <a:gd name="connsiteX97" fmla="*/ 7904817 w 12329382"/>
                <a:gd name="connsiteY97" fmla="*/ 512015 h 812606"/>
                <a:gd name="connsiteX98" fmla="*/ 7856610 w 12329382"/>
                <a:gd name="connsiteY98" fmla="*/ 464676 h 812606"/>
                <a:gd name="connsiteX99" fmla="*/ 7852297 w 12329382"/>
                <a:gd name="connsiteY99" fmla="*/ 473299 h 812606"/>
                <a:gd name="connsiteX100" fmla="*/ 7842761 w 12329382"/>
                <a:gd name="connsiteY100" fmla="*/ 455635 h 812606"/>
                <a:gd name="connsiteX101" fmla="*/ 7402931 w 12329382"/>
                <a:gd name="connsiteY101" fmla="*/ 168309 h 812606"/>
                <a:gd name="connsiteX102" fmla="*/ 6979869 w 12329382"/>
                <a:gd name="connsiteY102" fmla="*/ 428742 h 812606"/>
                <a:gd name="connsiteX103" fmla="*/ 6979618 w 12329382"/>
                <a:gd name="connsiteY103" fmla="*/ 429151 h 812606"/>
                <a:gd name="connsiteX104" fmla="*/ 6978126 w 12329382"/>
                <a:gd name="connsiteY104" fmla="*/ 432245 h 812606"/>
                <a:gd name="connsiteX105" fmla="*/ 6922176 w 12329382"/>
                <a:gd name="connsiteY105" fmla="*/ 525614 h 812606"/>
                <a:gd name="connsiteX106" fmla="*/ 6430425 w 12329382"/>
                <a:gd name="connsiteY106" fmla="*/ 812604 h 812606"/>
                <a:gd name="connsiteX107" fmla="*/ 6059997 w 12329382"/>
                <a:gd name="connsiteY107" fmla="*/ 664008 h 812606"/>
                <a:gd name="connsiteX108" fmla="*/ 6011791 w 12329382"/>
                <a:gd name="connsiteY108" fmla="*/ 616669 h 812606"/>
                <a:gd name="connsiteX109" fmla="*/ 6007477 w 12329382"/>
                <a:gd name="connsiteY109" fmla="*/ 625293 h 812606"/>
                <a:gd name="connsiteX110" fmla="*/ 5997942 w 12329382"/>
                <a:gd name="connsiteY110" fmla="*/ 607628 h 812606"/>
                <a:gd name="connsiteX111" fmla="*/ 5558112 w 12329382"/>
                <a:gd name="connsiteY111" fmla="*/ 320302 h 812606"/>
                <a:gd name="connsiteX112" fmla="*/ 5292503 w 12329382"/>
                <a:gd name="connsiteY112" fmla="*/ 411089 h 812606"/>
                <a:gd name="connsiteX113" fmla="*/ 5207592 w 12329382"/>
                <a:gd name="connsiteY113" fmla="*/ 488913 h 812606"/>
                <a:gd name="connsiteX114" fmla="*/ 5088518 w 12329382"/>
                <a:gd name="connsiteY114" fmla="*/ 583208 h 812606"/>
                <a:gd name="connsiteX115" fmla="*/ 4814946 w 12329382"/>
                <a:gd name="connsiteY115" fmla="*/ 660613 h 812606"/>
                <a:gd name="connsiteX116" fmla="*/ 4444519 w 12329382"/>
                <a:gd name="connsiteY116" fmla="*/ 512017 h 812606"/>
                <a:gd name="connsiteX117" fmla="*/ 4396312 w 12329382"/>
                <a:gd name="connsiteY117" fmla="*/ 464678 h 812606"/>
                <a:gd name="connsiteX118" fmla="*/ 4391999 w 12329382"/>
                <a:gd name="connsiteY118" fmla="*/ 473301 h 812606"/>
                <a:gd name="connsiteX119" fmla="*/ 4382463 w 12329382"/>
                <a:gd name="connsiteY119" fmla="*/ 455637 h 812606"/>
                <a:gd name="connsiteX120" fmla="*/ 3942634 w 12329382"/>
                <a:gd name="connsiteY120" fmla="*/ 168311 h 812606"/>
                <a:gd name="connsiteX121" fmla="*/ 3519572 w 12329382"/>
                <a:gd name="connsiteY121" fmla="*/ 428744 h 812606"/>
                <a:gd name="connsiteX122" fmla="*/ 3477786 w 12329382"/>
                <a:gd name="connsiteY122" fmla="*/ 500852 h 812606"/>
                <a:gd name="connsiteX123" fmla="*/ 3467989 w 12329382"/>
                <a:gd name="connsiteY123" fmla="*/ 516104 h 812606"/>
                <a:gd name="connsiteX124" fmla="*/ 3461878 w 12329382"/>
                <a:gd name="connsiteY124" fmla="*/ 525616 h 812606"/>
                <a:gd name="connsiteX125" fmla="*/ 2970127 w 12329382"/>
                <a:gd name="connsiteY125" fmla="*/ 812606 h 812606"/>
                <a:gd name="connsiteX126" fmla="*/ 2599700 w 12329382"/>
                <a:gd name="connsiteY126" fmla="*/ 664010 h 812606"/>
                <a:gd name="connsiteX127" fmla="*/ 2551493 w 12329382"/>
                <a:gd name="connsiteY127" fmla="*/ 616671 h 812606"/>
                <a:gd name="connsiteX128" fmla="*/ 2547180 w 12329382"/>
                <a:gd name="connsiteY128" fmla="*/ 625295 h 812606"/>
                <a:gd name="connsiteX129" fmla="*/ 2537644 w 12329382"/>
                <a:gd name="connsiteY129" fmla="*/ 607630 h 812606"/>
                <a:gd name="connsiteX130" fmla="*/ 2097815 w 12329382"/>
                <a:gd name="connsiteY130" fmla="*/ 320304 h 812606"/>
                <a:gd name="connsiteX131" fmla="*/ 1832205 w 12329382"/>
                <a:gd name="connsiteY131" fmla="*/ 411091 h 812606"/>
                <a:gd name="connsiteX132" fmla="*/ 1722223 w 12329382"/>
                <a:gd name="connsiteY132" fmla="*/ 515954 h 812606"/>
                <a:gd name="connsiteX133" fmla="*/ 1628221 w 12329382"/>
                <a:gd name="connsiteY133" fmla="*/ 583210 h 812606"/>
                <a:gd name="connsiteX134" fmla="*/ 1354648 w 12329382"/>
                <a:gd name="connsiteY134" fmla="*/ 660615 h 812606"/>
                <a:gd name="connsiteX135" fmla="*/ 984221 w 12329382"/>
                <a:gd name="connsiteY135" fmla="*/ 512019 h 812606"/>
                <a:gd name="connsiteX136" fmla="*/ 936015 w 12329382"/>
                <a:gd name="connsiteY136" fmla="*/ 464680 h 812606"/>
                <a:gd name="connsiteX137" fmla="*/ 931701 w 12329382"/>
                <a:gd name="connsiteY137" fmla="*/ 473303 h 812606"/>
                <a:gd name="connsiteX138" fmla="*/ 922165 w 12329382"/>
                <a:gd name="connsiteY138" fmla="*/ 455639 h 812606"/>
                <a:gd name="connsiteX139" fmla="*/ 482336 w 12329382"/>
                <a:gd name="connsiteY139" fmla="*/ 168313 h 812606"/>
                <a:gd name="connsiteX140" fmla="*/ 59274 w 12329382"/>
                <a:gd name="connsiteY140" fmla="*/ 428746 h 812606"/>
                <a:gd name="connsiteX141" fmla="*/ 59022 w 12329382"/>
                <a:gd name="connsiteY141" fmla="*/ 429155 h 812606"/>
                <a:gd name="connsiteX142" fmla="*/ 30744 w 12329382"/>
                <a:gd name="connsiteY142" fmla="*/ 480219 h 812606"/>
                <a:gd name="connsiteX143" fmla="*/ -1 w 12329382"/>
                <a:gd name="connsiteY143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50734 w 12329384"/>
                <a:gd name="connsiteY21" fmla="*/ 332392 h 812606"/>
                <a:gd name="connsiteX22" fmla="*/ 3581479 w 12329384"/>
                <a:gd name="connsiteY22" fmla="*/ 271321 h 812606"/>
                <a:gd name="connsiteX23" fmla="*/ 3573787 w 12329384"/>
                <a:gd name="connsiteY23" fmla="*/ 296505 h 812606"/>
                <a:gd name="connsiteX24" fmla="*/ 3579897 w 12329384"/>
                <a:gd name="connsiteY24" fmla="*/ 286993 h 812606"/>
                <a:gd name="connsiteX25" fmla="*/ 4071649 w 12329384"/>
                <a:gd name="connsiteY25" fmla="*/ 3 h 812606"/>
                <a:gd name="connsiteX26" fmla="*/ 4442076 w 12329384"/>
                <a:gd name="connsiteY26" fmla="*/ 148599 h 812606"/>
                <a:gd name="connsiteX27" fmla="*/ 4490282 w 12329384"/>
                <a:gd name="connsiteY27" fmla="*/ 195938 h 812606"/>
                <a:gd name="connsiteX28" fmla="*/ 4494596 w 12329384"/>
                <a:gd name="connsiteY28" fmla="*/ 187314 h 812606"/>
                <a:gd name="connsiteX29" fmla="*/ 4504132 w 12329384"/>
                <a:gd name="connsiteY29" fmla="*/ 204979 h 812606"/>
                <a:gd name="connsiteX30" fmla="*/ 4943961 w 12329384"/>
                <a:gd name="connsiteY30" fmla="*/ 492304 h 812606"/>
                <a:gd name="connsiteX31" fmla="*/ 5209571 w 12329384"/>
                <a:gd name="connsiteY31" fmla="*/ 401517 h 812606"/>
                <a:gd name="connsiteX32" fmla="*/ 5254775 w 12329384"/>
                <a:gd name="connsiteY32" fmla="*/ 363608 h 812606"/>
                <a:gd name="connsiteX33" fmla="*/ 5372276 w 12329384"/>
                <a:gd name="connsiteY33" fmla="*/ 258677 h 812606"/>
                <a:gd name="connsiteX34" fmla="*/ 5413555 w 12329384"/>
                <a:gd name="connsiteY34" fmla="*/ 229399 h 812606"/>
                <a:gd name="connsiteX35" fmla="*/ 5687128 w 12329384"/>
                <a:gd name="connsiteY35" fmla="*/ 151994 h 812606"/>
                <a:gd name="connsiteX36" fmla="*/ 6057555 w 12329384"/>
                <a:gd name="connsiteY36" fmla="*/ 300590 h 812606"/>
                <a:gd name="connsiteX37" fmla="*/ 6105761 w 12329384"/>
                <a:gd name="connsiteY37" fmla="*/ 347929 h 812606"/>
                <a:gd name="connsiteX38" fmla="*/ 6110075 w 12329384"/>
                <a:gd name="connsiteY38" fmla="*/ 339306 h 812606"/>
                <a:gd name="connsiteX39" fmla="*/ 6119611 w 12329384"/>
                <a:gd name="connsiteY39" fmla="*/ 356970 h 812606"/>
                <a:gd name="connsiteX40" fmla="*/ 6559439 w 12329384"/>
                <a:gd name="connsiteY40" fmla="*/ 644296 h 812606"/>
                <a:gd name="connsiteX41" fmla="*/ 6982502 w 12329384"/>
                <a:gd name="connsiteY41" fmla="*/ 383863 h 812606"/>
                <a:gd name="connsiteX42" fmla="*/ 6982753 w 12329384"/>
                <a:gd name="connsiteY42" fmla="*/ 383454 h 812606"/>
                <a:gd name="connsiteX43" fmla="*/ 6984246 w 12329384"/>
                <a:gd name="connsiteY43" fmla="*/ 380360 h 812606"/>
                <a:gd name="connsiteX44" fmla="*/ 7040195 w 12329384"/>
                <a:gd name="connsiteY44" fmla="*/ 286991 h 812606"/>
                <a:gd name="connsiteX45" fmla="*/ 7531947 w 12329384"/>
                <a:gd name="connsiteY45" fmla="*/ 1 h 812606"/>
                <a:gd name="connsiteX46" fmla="*/ 7902374 w 12329384"/>
                <a:gd name="connsiteY46" fmla="*/ 148597 h 812606"/>
                <a:gd name="connsiteX47" fmla="*/ 7950580 w 12329384"/>
                <a:gd name="connsiteY47" fmla="*/ 195936 h 812606"/>
                <a:gd name="connsiteX48" fmla="*/ 7954894 w 12329384"/>
                <a:gd name="connsiteY48" fmla="*/ 187312 h 812606"/>
                <a:gd name="connsiteX49" fmla="*/ 7964430 w 12329384"/>
                <a:gd name="connsiteY49" fmla="*/ 204977 h 812606"/>
                <a:gd name="connsiteX50" fmla="*/ 8404258 w 12329384"/>
                <a:gd name="connsiteY50" fmla="*/ 492302 h 812606"/>
                <a:gd name="connsiteX51" fmla="*/ 8669869 w 12329384"/>
                <a:gd name="connsiteY51" fmla="*/ 401515 h 812606"/>
                <a:gd name="connsiteX52" fmla="*/ 8715076 w 12329384"/>
                <a:gd name="connsiteY52" fmla="*/ 363604 h 812606"/>
                <a:gd name="connsiteX53" fmla="*/ 8720650 w 12329384"/>
                <a:gd name="connsiteY53" fmla="*/ 356531 h 812606"/>
                <a:gd name="connsiteX54" fmla="*/ 8832573 w 12329384"/>
                <a:gd name="connsiteY54" fmla="*/ 258676 h 812606"/>
                <a:gd name="connsiteX55" fmla="*/ 8873853 w 12329384"/>
                <a:gd name="connsiteY55" fmla="*/ 229399 h 812606"/>
                <a:gd name="connsiteX56" fmla="*/ 9147426 w 12329384"/>
                <a:gd name="connsiteY56" fmla="*/ 151993 h 812606"/>
                <a:gd name="connsiteX57" fmla="*/ 9517853 w 12329384"/>
                <a:gd name="connsiteY57" fmla="*/ 300589 h 812606"/>
                <a:gd name="connsiteX58" fmla="*/ 9566059 w 12329384"/>
                <a:gd name="connsiteY58" fmla="*/ 347928 h 812606"/>
                <a:gd name="connsiteX59" fmla="*/ 9570373 w 12329384"/>
                <a:gd name="connsiteY59" fmla="*/ 339305 h 812606"/>
                <a:gd name="connsiteX60" fmla="*/ 9579908 w 12329384"/>
                <a:gd name="connsiteY60" fmla="*/ 356969 h 812606"/>
                <a:gd name="connsiteX61" fmla="*/ 10019738 w 12329384"/>
                <a:gd name="connsiteY61" fmla="*/ 644295 h 812606"/>
                <a:gd name="connsiteX62" fmla="*/ 10442800 w 12329384"/>
                <a:gd name="connsiteY62" fmla="*/ 383862 h 812606"/>
                <a:gd name="connsiteX63" fmla="*/ 10443052 w 12329384"/>
                <a:gd name="connsiteY63" fmla="*/ 383453 h 812606"/>
                <a:gd name="connsiteX64" fmla="*/ 10444544 w 12329384"/>
                <a:gd name="connsiteY64" fmla="*/ 380359 h 812606"/>
                <a:gd name="connsiteX65" fmla="*/ 10502074 w 12329384"/>
                <a:gd name="connsiteY65" fmla="*/ 271318 h 812606"/>
                <a:gd name="connsiteX66" fmla="*/ 10500493 w 12329384"/>
                <a:gd name="connsiteY66" fmla="*/ 286990 h 812606"/>
                <a:gd name="connsiteX67" fmla="*/ 10992245 w 12329384"/>
                <a:gd name="connsiteY67" fmla="*/ 0 h 812606"/>
                <a:gd name="connsiteX68" fmla="*/ 11362672 w 12329384"/>
                <a:gd name="connsiteY68" fmla="*/ 148596 h 812606"/>
                <a:gd name="connsiteX69" fmla="*/ 11410878 w 12329384"/>
                <a:gd name="connsiteY69" fmla="*/ 195935 h 812606"/>
                <a:gd name="connsiteX70" fmla="*/ 11424728 w 12329384"/>
                <a:gd name="connsiteY70" fmla="*/ 204976 h 812606"/>
                <a:gd name="connsiteX71" fmla="*/ 11864557 w 12329384"/>
                <a:gd name="connsiteY71" fmla="*/ 492302 h 812606"/>
                <a:gd name="connsiteX72" fmla="*/ 12329384 w 12329384"/>
                <a:gd name="connsiteY72" fmla="*/ 159808 h 812606"/>
                <a:gd name="connsiteX73" fmla="*/ 12329210 w 12329384"/>
                <a:gd name="connsiteY73" fmla="*/ 177225 h 812606"/>
                <a:gd name="connsiteX74" fmla="*/ 11735544 w 12329384"/>
                <a:gd name="connsiteY74" fmla="*/ 660610 h 812606"/>
                <a:gd name="connsiteX75" fmla="*/ 11365117 w 12329384"/>
                <a:gd name="connsiteY75" fmla="*/ 512014 h 812606"/>
                <a:gd name="connsiteX76" fmla="*/ 11316911 w 12329384"/>
                <a:gd name="connsiteY76" fmla="*/ 464675 h 812606"/>
                <a:gd name="connsiteX77" fmla="*/ 11312596 w 12329384"/>
                <a:gd name="connsiteY77" fmla="*/ 473298 h 812606"/>
                <a:gd name="connsiteX78" fmla="*/ 11303061 w 12329384"/>
                <a:gd name="connsiteY78" fmla="*/ 455634 h 812606"/>
                <a:gd name="connsiteX79" fmla="*/ 10863232 w 12329384"/>
                <a:gd name="connsiteY79" fmla="*/ 168308 h 812606"/>
                <a:gd name="connsiteX80" fmla="*/ 10440170 w 12329384"/>
                <a:gd name="connsiteY80" fmla="*/ 428741 h 812606"/>
                <a:gd name="connsiteX81" fmla="*/ 10439918 w 12329384"/>
                <a:gd name="connsiteY81" fmla="*/ 429150 h 812606"/>
                <a:gd name="connsiteX82" fmla="*/ 10438426 w 12329384"/>
                <a:gd name="connsiteY82" fmla="*/ 432244 h 812606"/>
                <a:gd name="connsiteX83" fmla="*/ 10388586 w 12329384"/>
                <a:gd name="connsiteY83" fmla="*/ 516101 h 812606"/>
                <a:gd name="connsiteX84" fmla="*/ 10382477 w 12329384"/>
                <a:gd name="connsiteY84" fmla="*/ 525613 h 812606"/>
                <a:gd name="connsiteX85" fmla="*/ 9890724 w 12329384"/>
                <a:gd name="connsiteY85" fmla="*/ 812603 h 812606"/>
                <a:gd name="connsiteX86" fmla="*/ 9520297 w 12329384"/>
                <a:gd name="connsiteY86" fmla="*/ 664007 h 812606"/>
                <a:gd name="connsiteX87" fmla="*/ 9472091 w 12329384"/>
                <a:gd name="connsiteY87" fmla="*/ 616668 h 812606"/>
                <a:gd name="connsiteX88" fmla="*/ 9467777 w 12329384"/>
                <a:gd name="connsiteY88" fmla="*/ 625292 h 812606"/>
                <a:gd name="connsiteX89" fmla="*/ 9458242 w 12329384"/>
                <a:gd name="connsiteY89" fmla="*/ 607627 h 812606"/>
                <a:gd name="connsiteX90" fmla="*/ 9018413 w 12329384"/>
                <a:gd name="connsiteY90" fmla="*/ 320302 h 812606"/>
                <a:gd name="connsiteX91" fmla="*/ 8752802 w 12329384"/>
                <a:gd name="connsiteY91" fmla="*/ 411089 h 812606"/>
                <a:gd name="connsiteX92" fmla="*/ 8707595 w 12329384"/>
                <a:gd name="connsiteY92" fmla="*/ 449000 h 812606"/>
                <a:gd name="connsiteX93" fmla="*/ 8702022 w 12329384"/>
                <a:gd name="connsiteY93" fmla="*/ 456073 h 812606"/>
                <a:gd name="connsiteX94" fmla="*/ 8590098 w 12329384"/>
                <a:gd name="connsiteY94" fmla="*/ 553928 h 812606"/>
                <a:gd name="connsiteX95" fmla="*/ 8548818 w 12329384"/>
                <a:gd name="connsiteY95" fmla="*/ 583206 h 812606"/>
                <a:gd name="connsiteX96" fmla="*/ 8275246 w 12329384"/>
                <a:gd name="connsiteY96" fmla="*/ 660611 h 812606"/>
                <a:gd name="connsiteX97" fmla="*/ 7904819 w 12329384"/>
                <a:gd name="connsiteY97" fmla="*/ 512015 h 812606"/>
                <a:gd name="connsiteX98" fmla="*/ 7856612 w 12329384"/>
                <a:gd name="connsiteY98" fmla="*/ 464676 h 812606"/>
                <a:gd name="connsiteX99" fmla="*/ 7852299 w 12329384"/>
                <a:gd name="connsiteY99" fmla="*/ 473299 h 812606"/>
                <a:gd name="connsiteX100" fmla="*/ 7842763 w 12329384"/>
                <a:gd name="connsiteY100" fmla="*/ 455635 h 812606"/>
                <a:gd name="connsiteX101" fmla="*/ 7402933 w 12329384"/>
                <a:gd name="connsiteY101" fmla="*/ 168309 h 812606"/>
                <a:gd name="connsiteX102" fmla="*/ 6979871 w 12329384"/>
                <a:gd name="connsiteY102" fmla="*/ 428742 h 812606"/>
                <a:gd name="connsiteX103" fmla="*/ 6979620 w 12329384"/>
                <a:gd name="connsiteY103" fmla="*/ 429151 h 812606"/>
                <a:gd name="connsiteX104" fmla="*/ 6978128 w 12329384"/>
                <a:gd name="connsiteY104" fmla="*/ 432245 h 812606"/>
                <a:gd name="connsiteX105" fmla="*/ 6922178 w 12329384"/>
                <a:gd name="connsiteY105" fmla="*/ 525614 h 812606"/>
                <a:gd name="connsiteX106" fmla="*/ 6430427 w 12329384"/>
                <a:gd name="connsiteY106" fmla="*/ 812604 h 812606"/>
                <a:gd name="connsiteX107" fmla="*/ 6059999 w 12329384"/>
                <a:gd name="connsiteY107" fmla="*/ 664008 h 812606"/>
                <a:gd name="connsiteX108" fmla="*/ 6011793 w 12329384"/>
                <a:gd name="connsiteY108" fmla="*/ 616669 h 812606"/>
                <a:gd name="connsiteX109" fmla="*/ 5997944 w 12329384"/>
                <a:gd name="connsiteY109" fmla="*/ 607628 h 812606"/>
                <a:gd name="connsiteX110" fmla="*/ 5558114 w 12329384"/>
                <a:gd name="connsiteY110" fmla="*/ 320302 h 812606"/>
                <a:gd name="connsiteX111" fmla="*/ 5292505 w 12329384"/>
                <a:gd name="connsiteY111" fmla="*/ 411089 h 812606"/>
                <a:gd name="connsiteX112" fmla="*/ 5207594 w 12329384"/>
                <a:gd name="connsiteY112" fmla="*/ 488913 h 812606"/>
                <a:gd name="connsiteX113" fmla="*/ 5088520 w 12329384"/>
                <a:gd name="connsiteY113" fmla="*/ 583208 h 812606"/>
                <a:gd name="connsiteX114" fmla="*/ 4814948 w 12329384"/>
                <a:gd name="connsiteY114" fmla="*/ 660613 h 812606"/>
                <a:gd name="connsiteX115" fmla="*/ 4444521 w 12329384"/>
                <a:gd name="connsiteY115" fmla="*/ 512017 h 812606"/>
                <a:gd name="connsiteX116" fmla="*/ 4396314 w 12329384"/>
                <a:gd name="connsiteY116" fmla="*/ 464678 h 812606"/>
                <a:gd name="connsiteX117" fmla="*/ 4392001 w 12329384"/>
                <a:gd name="connsiteY117" fmla="*/ 473301 h 812606"/>
                <a:gd name="connsiteX118" fmla="*/ 4382465 w 12329384"/>
                <a:gd name="connsiteY118" fmla="*/ 455637 h 812606"/>
                <a:gd name="connsiteX119" fmla="*/ 3942636 w 12329384"/>
                <a:gd name="connsiteY119" fmla="*/ 168311 h 812606"/>
                <a:gd name="connsiteX120" fmla="*/ 3519574 w 12329384"/>
                <a:gd name="connsiteY120" fmla="*/ 428744 h 812606"/>
                <a:gd name="connsiteX121" fmla="*/ 3477788 w 12329384"/>
                <a:gd name="connsiteY121" fmla="*/ 500852 h 812606"/>
                <a:gd name="connsiteX122" fmla="*/ 3467991 w 12329384"/>
                <a:gd name="connsiteY122" fmla="*/ 516104 h 812606"/>
                <a:gd name="connsiteX123" fmla="*/ 3461880 w 12329384"/>
                <a:gd name="connsiteY123" fmla="*/ 525616 h 812606"/>
                <a:gd name="connsiteX124" fmla="*/ 2970129 w 12329384"/>
                <a:gd name="connsiteY124" fmla="*/ 812606 h 812606"/>
                <a:gd name="connsiteX125" fmla="*/ 2599702 w 12329384"/>
                <a:gd name="connsiteY125" fmla="*/ 664010 h 812606"/>
                <a:gd name="connsiteX126" fmla="*/ 2551495 w 12329384"/>
                <a:gd name="connsiteY126" fmla="*/ 616671 h 812606"/>
                <a:gd name="connsiteX127" fmla="*/ 2547182 w 12329384"/>
                <a:gd name="connsiteY127" fmla="*/ 625295 h 812606"/>
                <a:gd name="connsiteX128" fmla="*/ 2537646 w 12329384"/>
                <a:gd name="connsiteY128" fmla="*/ 607630 h 812606"/>
                <a:gd name="connsiteX129" fmla="*/ 2097817 w 12329384"/>
                <a:gd name="connsiteY129" fmla="*/ 320304 h 812606"/>
                <a:gd name="connsiteX130" fmla="*/ 1832207 w 12329384"/>
                <a:gd name="connsiteY130" fmla="*/ 411091 h 812606"/>
                <a:gd name="connsiteX131" fmla="*/ 1722225 w 12329384"/>
                <a:gd name="connsiteY131" fmla="*/ 515954 h 812606"/>
                <a:gd name="connsiteX132" fmla="*/ 1628223 w 12329384"/>
                <a:gd name="connsiteY132" fmla="*/ 583210 h 812606"/>
                <a:gd name="connsiteX133" fmla="*/ 1354650 w 12329384"/>
                <a:gd name="connsiteY133" fmla="*/ 660615 h 812606"/>
                <a:gd name="connsiteX134" fmla="*/ 984223 w 12329384"/>
                <a:gd name="connsiteY134" fmla="*/ 512019 h 812606"/>
                <a:gd name="connsiteX135" fmla="*/ 936017 w 12329384"/>
                <a:gd name="connsiteY135" fmla="*/ 464680 h 812606"/>
                <a:gd name="connsiteX136" fmla="*/ 931703 w 12329384"/>
                <a:gd name="connsiteY136" fmla="*/ 473303 h 812606"/>
                <a:gd name="connsiteX137" fmla="*/ 922167 w 12329384"/>
                <a:gd name="connsiteY137" fmla="*/ 455639 h 812606"/>
                <a:gd name="connsiteX138" fmla="*/ 482338 w 12329384"/>
                <a:gd name="connsiteY138" fmla="*/ 168313 h 812606"/>
                <a:gd name="connsiteX139" fmla="*/ 59276 w 12329384"/>
                <a:gd name="connsiteY139" fmla="*/ 428746 h 812606"/>
                <a:gd name="connsiteX140" fmla="*/ 59024 w 12329384"/>
                <a:gd name="connsiteY140" fmla="*/ 429155 h 812606"/>
                <a:gd name="connsiteX141" fmla="*/ 30746 w 12329384"/>
                <a:gd name="connsiteY141" fmla="*/ 480219 h 812606"/>
                <a:gd name="connsiteX142" fmla="*/ 1 w 12329384"/>
                <a:gd name="connsiteY142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81477 w 12329382"/>
                <a:gd name="connsiteY21" fmla="*/ 271321 h 812606"/>
                <a:gd name="connsiteX22" fmla="*/ 3573785 w 12329382"/>
                <a:gd name="connsiteY22" fmla="*/ 296505 h 812606"/>
                <a:gd name="connsiteX23" fmla="*/ 3579895 w 12329382"/>
                <a:gd name="connsiteY23" fmla="*/ 286993 h 812606"/>
                <a:gd name="connsiteX24" fmla="*/ 4071647 w 12329382"/>
                <a:gd name="connsiteY24" fmla="*/ 3 h 812606"/>
                <a:gd name="connsiteX25" fmla="*/ 4442074 w 12329382"/>
                <a:gd name="connsiteY25" fmla="*/ 148599 h 812606"/>
                <a:gd name="connsiteX26" fmla="*/ 4490280 w 12329382"/>
                <a:gd name="connsiteY26" fmla="*/ 195938 h 812606"/>
                <a:gd name="connsiteX27" fmla="*/ 4494594 w 12329382"/>
                <a:gd name="connsiteY27" fmla="*/ 187314 h 812606"/>
                <a:gd name="connsiteX28" fmla="*/ 4504130 w 12329382"/>
                <a:gd name="connsiteY28" fmla="*/ 204979 h 812606"/>
                <a:gd name="connsiteX29" fmla="*/ 4943959 w 12329382"/>
                <a:gd name="connsiteY29" fmla="*/ 492304 h 812606"/>
                <a:gd name="connsiteX30" fmla="*/ 5209569 w 12329382"/>
                <a:gd name="connsiteY30" fmla="*/ 401517 h 812606"/>
                <a:gd name="connsiteX31" fmla="*/ 5254773 w 12329382"/>
                <a:gd name="connsiteY31" fmla="*/ 363608 h 812606"/>
                <a:gd name="connsiteX32" fmla="*/ 5372274 w 12329382"/>
                <a:gd name="connsiteY32" fmla="*/ 258677 h 812606"/>
                <a:gd name="connsiteX33" fmla="*/ 5413553 w 12329382"/>
                <a:gd name="connsiteY33" fmla="*/ 229399 h 812606"/>
                <a:gd name="connsiteX34" fmla="*/ 5687126 w 12329382"/>
                <a:gd name="connsiteY34" fmla="*/ 151994 h 812606"/>
                <a:gd name="connsiteX35" fmla="*/ 6057553 w 12329382"/>
                <a:gd name="connsiteY35" fmla="*/ 300590 h 812606"/>
                <a:gd name="connsiteX36" fmla="*/ 6105759 w 12329382"/>
                <a:gd name="connsiteY36" fmla="*/ 347929 h 812606"/>
                <a:gd name="connsiteX37" fmla="*/ 6110073 w 12329382"/>
                <a:gd name="connsiteY37" fmla="*/ 339306 h 812606"/>
                <a:gd name="connsiteX38" fmla="*/ 6119609 w 12329382"/>
                <a:gd name="connsiteY38" fmla="*/ 356970 h 812606"/>
                <a:gd name="connsiteX39" fmla="*/ 6559437 w 12329382"/>
                <a:gd name="connsiteY39" fmla="*/ 644296 h 812606"/>
                <a:gd name="connsiteX40" fmla="*/ 6982500 w 12329382"/>
                <a:gd name="connsiteY40" fmla="*/ 383863 h 812606"/>
                <a:gd name="connsiteX41" fmla="*/ 6982751 w 12329382"/>
                <a:gd name="connsiteY41" fmla="*/ 383454 h 812606"/>
                <a:gd name="connsiteX42" fmla="*/ 6984244 w 12329382"/>
                <a:gd name="connsiteY42" fmla="*/ 380360 h 812606"/>
                <a:gd name="connsiteX43" fmla="*/ 7040193 w 12329382"/>
                <a:gd name="connsiteY43" fmla="*/ 286991 h 812606"/>
                <a:gd name="connsiteX44" fmla="*/ 7531945 w 12329382"/>
                <a:gd name="connsiteY44" fmla="*/ 1 h 812606"/>
                <a:gd name="connsiteX45" fmla="*/ 7902372 w 12329382"/>
                <a:gd name="connsiteY45" fmla="*/ 148597 h 812606"/>
                <a:gd name="connsiteX46" fmla="*/ 7950578 w 12329382"/>
                <a:gd name="connsiteY46" fmla="*/ 195936 h 812606"/>
                <a:gd name="connsiteX47" fmla="*/ 7954892 w 12329382"/>
                <a:gd name="connsiteY47" fmla="*/ 187312 h 812606"/>
                <a:gd name="connsiteX48" fmla="*/ 7964428 w 12329382"/>
                <a:gd name="connsiteY48" fmla="*/ 204977 h 812606"/>
                <a:gd name="connsiteX49" fmla="*/ 8404256 w 12329382"/>
                <a:gd name="connsiteY49" fmla="*/ 492302 h 812606"/>
                <a:gd name="connsiteX50" fmla="*/ 8669867 w 12329382"/>
                <a:gd name="connsiteY50" fmla="*/ 401515 h 812606"/>
                <a:gd name="connsiteX51" fmla="*/ 8715074 w 12329382"/>
                <a:gd name="connsiteY51" fmla="*/ 363604 h 812606"/>
                <a:gd name="connsiteX52" fmla="*/ 8720648 w 12329382"/>
                <a:gd name="connsiteY52" fmla="*/ 356531 h 812606"/>
                <a:gd name="connsiteX53" fmla="*/ 8832571 w 12329382"/>
                <a:gd name="connsiteY53" fmla="*/ 258676 h 812606"/>
                <a:gd name="connsiteX54" fmla="*/ 8873851 w 12329382"/>
                <a:gd name="connsiteY54" fmla="*/ 229399 h 812606"/>
                <a:gd name="connsiteX55" fmla="*/ 9147424 w 12329382"/>
                <a:gd name="connsiteY55" fmla="*/ 151993 h 812606"/>
                <a:gd name="connsiteX56" fmla="*/ 9517851 w 12329382"/>
                <a:gd name="connsiteY56" fmla="*/ 300589 h 812606"/>
                <a:gd name="connsiteX57" fmla="*/ 9566057 w 12329382"/>
                <a:gd name="connsiteY57" fmla="*/ 347928 h 812606"/>
                <a:gd name="connsiteX58" fmla="*/ 9570371 w 12329382"/>
                <a:gd name="connsiteY58" fmla="*/ 339305 h 812606"/>
                <a:gd name="connsiteX59" fmla="*/ 9579906 w 12329382"/>
                <a:gd name="connsiteY59" fmla="*/ 356969 h 812606"/>
                <a:gd name="connsiteX60" fmla="*/ 10019736 w 12329382"/>
                <a:gd name="connsiteY60" fmla="*/ 644295 h 812606"/>
                <a:gd name="connsiteX61" fmla="*/ 10442798 w 12329382"/>
                <a:gd name="connsiteY61" fmla="*/ 383862 h 812606"/>
                <a:gd name="connsiteX62" fmla="*/ 10443050 w 12329382"/>
                <a:gd name="connsiteY62" fmla="*/ 383453 h 812606"/>
                <a:gd name="connsiteX63" fmla="*/ 10444542 w 12329382"/>
                <a:gd name="connsiteY63" fmla="*/ 380359 h 812606"/>
                <a:gd name="connsiteX64" fmla="*/ 10502072 w 12329382"/>
                <a:gd name="connsiteY64" fmla="*/ 271318 h 812606"/>
                <a:gd name="connsiteX65" fmla="*/ 10500491 w 12329382"/>
                <a:gd name="connsiteY65" fmla="*/ 286990 h 812606"/>
                <a:gd name="connsiteX66" fmla="*/ 10992243 w 12329382"/>
                <a:gd name="connsiteY66" fmla="*/ 0 h 812606"/>
                <a:gd name="connsiteX67" fmla="*/ 11362670 w 12329382"/>
                <a:gd name="connsiteY67" fmla="*/ 148596 h 812606"/>
                <a:gd name="connsiteX68" fmla="*/ 11410876 w 12329382"/>
                <a:gd name="connsiteY68" fmla="*/ 195935 h 812606"/>
                <a:gd name="connsiteX69" fmla="*/ 11424726 w 12329382"/>
                <a:gd name="connsiteY69" fmla="*/ 204976 h 812606"/>
                <a:gd name="connsiteX70" fmla="*/ 11864555 w 12329382"/>
                <a:gd name="connsiteY70" fmla="*/ 492302 h 812606"/>
                <a:gd name="connsiteX71" fmla="*/ 12329382 w 12329382"/>
                <a:gd name="connsiteY71" fmla="*/ 159808 h 812606"/>
                <a:gd name="connsiteX72" fmla="*/ 12329208 w 12329382"/>
                <a:gd name="connsiteY72" fmla="*/ 177225 h 812606"/>
                <a:gd name="connsiteX73" fmla="*/ 11735542 w 12329382"/>
                <a:gd name="connsiteY73" fmla="*/ 660610 h 812606"/>
                <a:gd name="connsiteX74" fmla="*/ 11365115 w 12329382"/>
                <a:gd name="connsiteY74" fmla="*/ 512014 h 812606"/>
                <a:gd name="connsiteX75" fmla="*/ 11316909 w 12329382"/>
                <a:gd name="connsiteY75" fmla="*/ 464675 h 812606"/>
                <a:gd name="connsiteX76" fmla="*/ 11312594 w 12329382"/>
                <a:gd name="connsiteY76" fmla="*/ 473298 h 812606"/>
                <a:gd name="connsiteX77" fmla="*/ 11303059 w 12329382"/>
                <a:gd name="connsiteY77" fmla="*/ 455634 h 812606"/>
                <a:gd name="connsiteX78" fmla="*/ 10863230 w 12329382"/>
                <a:gd name="connsiteY78" fmla="*/ 168308 h 812606"/>
                <a:gd name="connsiteX79" fmla="*/ 10440168 w 12329382"/>
                <a:gd name="connsiteY79" fmla="*/ 428741 h 812606"/>
                <a:gd name="connsiteX80" fmla="*/ 10439916 w 12329382"/>
                <a:gd name="connsiteY80" fmla="*/ 429150 h 812606"/>
                <a:gd name="connsiteX81" fmla="*/ 10438424 w 12329382"/>
                <a:gd name="connsiteY81" fmla="*/ 432244 h 812606"/>
                <a:gd name="connsiteX82" fmla="*/ 10388584 w 12329382"/>
                <a:gd name="connsiteY82" fmla="*/ 516101 h 812606"/>
                <a:gd name="connsiteX83" fmla="*/ 10382475 w 12329382"/>
                <a:gd name="connsiteY83" fmla="*/ 525613 h 812606"/>
                <a:gd name="connsiteX84" fmla="*/ 9890722 w 12329382"/>
                <a:gd name="connsiteY84" fmla="*/ 812603 h 812606"/>
                <a:gd name="connsiteX85" fmla="*/ 9520295 w 12329382"/>
                <a:gd name="connsiteY85" fmla="*/ 664007 h 812606"/>
                <a:gd name="connsiteX86" fmla="*/ 9472089 w 12329382"/>
                <a:gd name="connsiteY86" fmla="*/ 616668 h 812606"/>
                <a:gd name="connsiteX87" fmla="*/ 9467775 w 12329382"/>
                <a:gd name="connsiteY87" fmla="*/ 625292 h 812606"/>
                <a:gd name="connsiteX88" fmla="*/ 9458240 w 12329382"/>
                <a:gd name="connsiteY88" fmla="*/ 607627 h 812606"/>
                <a:gd name="connsiteX89" fmla="*/ 9018411 w 12329382"/>
                <a:gd name="connsiteY89" fmla="*/ 320302 h 812606"/>
                <a:gd name="connsiteX90" fmla="*/ 8752800 w 12329382"/>
                <a:gd name="connsiteY90" fmla="*/ 411089 h 812606"/>
                <a:gd name="connsiteX91" fmla="*/ 8707593 w 12329382"/>
                <a:gd name="connsiteY91" fmla="*/ 449000 h 812606"/>
                <a:gd name="connsiteX92" fmla="*/ 8702020 w 12329382"/>
                <a:gd name="connsiteY92" fmla="*/ 456073 h 812606"/>
                <a:gd name="connsiteX93" fmla="*/ 8590096 w 12329382"/>
                <a:gd name="connsiteY93" fmla="*/ 553928 h 812606"/>
                <a:gd name="connsiteX94" fmla="*/ 8548816 w 12329382"/>
                <a:gd name="connsiteY94" fmla="*/ 583206 h 812606"/>
                <a:gd name="connsiteX95" fmla="*/ 8275244 w 12329382"/>
                <a:gd name="connsiteY95" fmla="*/ 660611 h 812606"/>
                <a:gd name="connsiteX96" fmla="*/ 7904817 w 12329382"/>
                <a:gd name="connsiteY96" fmla="*/ 512015 h 812606"/>
                <a:gd name="connsiteX97" fmla="*/ 7856610 w 12329382"/>
                <a:gd name="connsiteY97" fmla="*/ 464676 h 812606"/>
                <a:gd name="connsiteX98" fmla="*/ 7852297 w 12329382"/>
                <a:gd name="connsiteY98" fmla="*/ 473299 h 812606"/>
                <a:gd name="connsiteX99" fmla="*/ 7842761 w 12329382"/>
                <a:gd name="connsiteY99" fmla="*/ 455635 h 812606"/>
                <a:gd name="connsiteX100" fmla="*/ 7402931 w 12329382"/>
                <a:gd name="connsiteY100" fmla="*/ 168309 h 812606"/>
                <a:gd name="connsiteX101" fmla="*/ 6979869 w 12329382"/>
                <a:gd name="connsiteY101" fmla="*/ 428742 h 812606"/>
                <a:gd name="connsiteX102" fmla="*/ 6979618 w 12329382"/>
                <a:gd name="connsiteY102" fmla="*/ 429151 h 812606"/>
                <a:gd name="connsiteX103" fmla="*/ 6978126 w 12329382"/>
                <a:gd name="connsiteY103" fmla="*/ 432245 h 812606"/>
                <a:gd name="connsiteX104" fmla="*/ 6922176 w 12329382"/>
                <a:gd name="connsiteY104" fmla="*/ 525614 h 812606"/>
                <a:gd name="connsiteX105" fmla="*/ 6430425 w 12329382"/>
                <a:gd name="connsiteY105" fmla="*/ 812604 h 812606"/>
                <a:gd name="connsiteX106" fmla="*/ 6059997 w 12329382"/>
                <a:gd name="connsiteY106" fmla="*/ 664008 h 812606"/>
                <a:gd name="connsiteX107" fmla="*/ 6011791 w 12329382"/>
                <a:gd name="connsiteY107" fmla="*/ 616669 h 812606"/>
                <a:gd name="connsiteX108" fmla="*/ 5997942 w 12329382"/>
                <a:gd name="connsiteY108" fmla="*/ 607628 h 812606"/>
                <a:gd name="connsiteX109" fmla="*/ 5558112 w 12329382"/>
                <a:gd name="connsiteY109" fmla="*/ 320302 h 812606"/>
                <a:gd name="connsiteX110" fmla="*/ 5292503 w 12329382"/>
                <a:gd name="connsiteY110" fmla="*/ 411089 h 812606"/>
                <a:gd name="connsiteX111" fmla="*/ 5207592 w 12329382"/>
                <a:gd name="connsiteY111" fmla="*/ 488913 h 812606"/>
                <a:gd name="connsiteX112" fmla="*/ 5088518 w 12329382"/>
                <a:gd name="connsiteY112" fmla="*/ 583208 h 812606"/>
                <a:gd name="connsiteX113" fmla="*/ 4814946 w 12329382"/>
                <a:gd name="connsiteY113" fmla="*/ 660613 h 812606"/>
                <a:gd name="connsiteX114" fmla="*/ 4444519 w 12329382"/>
                <a:gd name="connsiteY114" fmla="*/ 512017 h 812606"/>
                <a:gd name="connsiteX115" fmla="*/ 4396312 w 12329382"/>
                <a:gd name="connsiteY115" fmla="*/ 464678 h 812606"/>
                <a:gd name="connsiteX116" fmla="*/ 4391999 w 12329382"/>
                <a:gd name="connsiteY116" fmla="*/ 473301 h 812606"/>
                <a:gd name="connsiteX117" fmla="*/ 4382463 w 12329382"/>
                <a:gd name="connsiteY117" fmla="*/ 455637 h 812606"/>
                <a:gd name="connsiteX118" fmla="*/ 3942634 w 12329382"/>
                <a:gd name="connsiteY118" fmla="*/ 168311 h 812606"/>
                <a:gd name="connsiteX119" fmla="*/ 3519572 w 12329382"/>
                <a:gd name="connsiteY119" fmla="*/ 428744 h 812606"/>
                <a:gd name="connsiteX120" fmla="*/ 3477786 w 12329382"/>
                <a:gd name="connsiteY120" fmla="*/ 500852 h 812606"/>
                <a:gd name="connsiteX121" fmla="*/ 3467989 w 12329382"/>
                <a:gd name="connsiteY121" fmla="*/ 516104 h 812606"/>
                <a:gd name="connsiteX122" fmla="*/ 3461878 w 12329382"/>
                <a:gd name="connsiteY122" fmla="*/ 525616 h 812606"/>
                <a:gd name="connsiteX123" fmla="*/ 2970127 w 12329382"/>
                <a:gd name="connsiteY123" fmla="*/ 812606 h 812606"/>
                <a:gd name="connsiteX124" fmla="*/ 2599700 w 12329382"/>
                <a:gd name="connsiteY124" fmla="*/ 664010 h 812606"/>
                <a:gd name="connsiteX125" fmla="*/ 2551493 w 12329382"/>
                <a:gd name="connsiteY125" fmla="*/ 616671 h 812606"/>
                <a:gd name="connsiteX126" fmla="*/ 2547180 w 12329382"/>
                <a:gd name="connsiteY126" fmla="*/ 625295 h 812606"/>
                <a:gd name="connsiteX127" fmla="*/ 2537644 w 12329382"/>
                <a:gd name="connsiteY127" fmla="*/ 607630 h 812606"/>
                <a:gd name="connsiteX128" fmla="*/ 2097815 w 12329382"/>
                <a:gd name="connsiteY128" fmla="*/ 320304 h 812606"/>
                <a:gd name="connsiteX129" fmla="*/ 1832205 w 12329382"/>
                <a:gd name="connsiteY129" fmla="*/ 411091 h 812606"/>
                <a:gd name="connsiteX130" fmla="*/ 1722223 w 12329382"/>
                <a:gd name="connsiteY130" fmla="*/ 515954 h 812606"/>
                <a:gd name="connsiteX131" fmla="*/ 1628221 w 12329382"/>
                <a:gd name="connsiteY131" fmla="*/ 583210 h 812606"/>
                <a:gd name="connsiteX132" fmla="*/ 1354648 w 12329382"/>
                <a:gd name="connsiteY132" fmla="*/ 660615 h 812606"/>
                <a:gd name="connsiteX133" fmla="*/ 984221 w 12329382"/>
                <a:gd name="connsiteY133" fmla="*/ 512019 h 812606"/>
                <a:gd name="connsiteX134" fmla="*/ 936015 w 12329382"/>
                <a:gd name="connsiteY134" fmla="*/ 464680 h 812606"/>
                <a:gd name="connsiteX135" fmla="*/ 931701 w 12329382"/>
                <a:gd name="connsiteY135" fmla="*/ 473303 h 812606"/>
                <a:gd name="connsiteX136" fmla="*/ 922165 w 12329382"/>
                <a:gd name="connsiteY136" fmla="*/ 455639 h 812606"/>
                <a:gd name="connsiteX137" fmla="*/ 482336 w 12329382"/>
                <a:gd name="connsiteY137" fmla="*/ 168313 h 812606"/>
                <a:gd name="connsiteX138" fmla="*/ 59274 w 12329382"/>
                <a:gd name="connsiteY138" fmla="*/ 428746 h 812606"/>
                <a:gd name="connsiteX139" fmla="*/ 59022 w 12329382"/>
                <a:gd name="connsiteY139" fmla="*/ 429155 h 812606"/>
                <a:gd name="connsiteX140" fmla="*/ 30744 w 12329382"/>
                <a:gd name="connsiteY140" fmla="*/ 480219 h 812606"/>
                <a:gd name="connsiteX141" fmla="*/ -1 w 12329382"/>
                <a:gd name="connsiteY141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11979 w 12329384"/>
                <a:gd name="connsiteY12" fmla="*/ 258678 h 812606"/>
                <a:gd name="connsiteX13" fmla="*/ 1953257 w 12329384"/>
                <a:gd name="connsiteY13" fmla="*/ 229401 h 812606"/>
                <a:gd name="connsiteX14" fmla="*/ 2226830 w 12329384"/>
                <a:gd name="connsiteY14" fmla="*/ 151996 h 812606"/>
                <a:gd name="connsiteX15" fmla="*/ 2597257 w 12329384"/>
                <a:gd name="connsiteY15" fmla="*/ 300592 h 812606"/>
                <a:gd name="connsiteX16" fmla="*/ 2645463 w 12329384"/>
                <a:gd name="connsiteY16" fmla="*/ 347931 h 812606"/>
                <a:gd name="connsiteX17" fmla="*/ 2649777 w 12329384"/>
                <a:gd name="connsiteY17" fmla="*/ 339308 h 812606"/>
                <a:gd name="connsiteX18" fmla="*/ 2659313 w 12329384"/>
                <a:gd name="connsiteY18" fmla="*/ 356972 h 812606"/>
                <a:gd name="connsiteX19" fmla="*/ 3099142 w 12329384"/>
                <a:gd name="connsiteY19" fmla="*/ 644298 h 812606"/>
                <a:gd name="connsiteX20" fmla="*/ 3522204 w 12329384"/>
                <a:gd name="connsiteY20" fmla="*/ 383865 h 812606"/>
                <a:gd name="connsiteX21" fmla="*/ 3573787 w 12329384"/>
                <a:gd name="connsiteY21" fmla="*/ 296505 h 812606"/>
                <a:gd name="connsiteX22" fmla="*/ 3579897 w 12329384"/>
                <a:gd name="connsiteY22" fmla="*/ 286993 h 812606"/>
                <a:gd name="connsiteX23" fmla="*/ 4071649 w 12329384"/>
                <a:gd name="connsiteY23" fmla="*/ 3 h 812606"/>
                <a:gd name="connsiteX24" fmla="*/ 4442076 w 12329384"/>
                <a:gd name="connsiteY24" fmla="*/ 148599 h 812606"/>
                <a:gd name="connsiteX25" fmla="*/ 4490282 w 12329384"/>
                <a:gd name="connsiteY25" fmla="*/ 195938 h 812606"/>
                <a:gd name="connsiteX26" fmla="*/ 4494596 w 12329384"/>
                <a:gd name="connsiteY26" fmla="*/ 187314 h 812606"/>
                <a:gd name="connsiteX27" fmla="*/ 4504132 w 12329384"/>
                <a:gd name="connsiteY27" fmla="*/ 204979 h 812606"/>
                <a:gd name="connsiteX28" fmla="*/ 4943961 w 12329384"/>
                <a:gd name="connsiteY28" fmla="*/ 492304 h 812606"/>
                <a:gd name="connsiteX29" fmla="*/ 5209571 w 12329384"/>
                <a:gd name="connsiteY29" fmla="*/ 401517 h 812606"/>
                <a:gd name="connsiteX30" fmla="*/ 5254775 w 12329384"/>
                <a:gd name="connsiteY30" fmla="*/ 363608 h 812606"/>
                <a:gd name="connsiteX31" fmla="*/ 5372276 w 12329384"/>
                <a:gd name="connsiteY31" fmla="*/ 258677 h 812606"/>
                <a:gd name="connsiteX32" fmla="*/ 5413555 w 12329384"/>
                <a:gd name="connsiteY32" fmla="*/ 229399 h 812606"/>
                <a:gd name="connsiteX33" fmla="*/ 5687128 w 12329384"/>
                <a:gd name="connsiteY33" fmla="*/ 151994 h 812606"/>
                <a:gd name="connsiteX34" fmla="*/ 6057555 w 12329384"/>
                <a:gd name="connsiteY34" fmla="*/ 300590 h 812606"/>
                <a:gd name="connsiteX35" fmla="*/ 6105761 w 12329384"/>
                <a:gd name="connsiteY35" fmla="*/ 347929 h 812606"/>
                <a:gd name="connsiteX36" fmla="*/ 6110075 w 12329384"/>
                <a:gd name="connsiteY36" fmla="*/ 339306 h 812606"/>
                <a:gd name="connsiteX37" fmla="*/ 6119611 w 12329384"/>
                <a:gd name="connsiteY37" fmla="*/ 356970 h 812606"/>
                <a:gd name="connsiteX38" fmla="*/ 6559439 w 12329384"/>
                <a:gd name="connsiteY38" fmla="*/ 644296 h 812606"/>
                <a:gd name="connsiteX39" fmla="*/ 6982502 w 12329384"/>
                <a:gd name="connsiteY39" fmla="*/ 383863 h 812606"/>
                <a:gd name="connsiteX40" fmla="*/ 6982753 w 12329384"/>
                <a:gd name="connsiteY40" fmla="*/ 383454 h 812606"/>
                <a:gd name="connsiteX41" fmla="*/ 6984246 w 12329384"/>
                <a:gd name="connsiteY41" fmla="*/ 380360 h 812606"/>
                <a:gd name="connsiteX42" fmla="*/ 7040195 w 12329384"/>
                <a:gd name="connsiteY42" fmla="*/ 286991 h 812606"/>
                <a:gd name="connsiteX43" fmla="*/ 7531947 w 12329384"/>
                <a:gd name="connsiteY43" fmla="*/ 1 h 812606"/>
                <a:gd name="connsiteX44" fmla="*/ 7902374 w 12329384"/>
                <a:gd name="connsiteY44" fmla="*/ 148597 h 812606"/>
                <a:gd name="connsiteX45" fmla="*/ 7950580 w 12329384"/>
                <a:gd name="connsiteY45" fmla="*/ 195936 h 812606"/>
                <a:gd name="connsiteX46" fmla="*/ 7954894 w 12329384"/>
                <a:gd name="connsiteY46" fmla="*/ 187312 h 812606"/>
                <a:gd name="connsiteX47" fmla="*/ 7964430 w 12329384"/>
                <a:gd name="connsiteY47" fmla="*/ 204977 h 812606"/>
                <a:gd name="connsiteX48" fmla="*/ 8404258 w 12329384"/>
                <a:gd name="connsiteY48" fmla="*/ 492302 h 812606"/>
                <a:gd name="connsiteX49" fmla="*/ 8669869 w 12329384"/>
                <a:gd name="connsiteY49" fmla="*/ 401515 h 812606"/>
                <a:gd name="connsiteX50" fmla="*/ 8715076 w 12329384"/>
                <a:gd name="connsiteY50" fmla="*/ 363604 h 812606"/>
                <a:gd name="connsiteX51" fmla="*/ 8720650 w 12329384"/>
                <a:gd name="connsiteY51" fmla="*/ 356531 h 812606"/>
                <a:gd name="connsiteX52" fmla="*/ 8832573 w 12329384"/>
                <a:gd name="connsiteY52" fmla="*/ 258676 h 812606"/>
                <a:gd name="connsiteX53" fmla="*/ 8873853 w 12329384"/>
                <a:gd name="connsiteY53" fmla="*/ 229399 h 812606"/>
                <a:gd name="connsiteX54" fmla="*/ 9147426 w 12329384"/>
                <a:gd name="connsiteY54" fmla="*/ 151993 h 812606"/>
                <a:gd name="connsiteX55" fmla="*/ 9517853 w 12329384"/>
                <a:gd name="connsiteY55" fmla="*/ 300589 h 812606"/>
                <a:gd name="connsiteX56" fmla="*/ 9566059 w 12329384"/>
                <a:gd name="connsiteY56" fmla="*/ 347928 h 812606"/>
                <a:gd name="connsiteX57" fmla="*/ 9570373 w 12329384"/>
                <a:gd name="connsiteY57" fmla="*/ 339305 h 812606"/>
                <a:gd name="connsiteX58" fmla="*/ 9579908 w 12329384"/>
                <a:gd name="connsiteY58" fmla="*/ 356969 h 812606"/>
                <a:gd name="connsiteX59" fmla="*/ 10019738 w 12329384"/>
                <a:gd name="connsiteY59" fmla="*/ 644295 h 812606"/>
                <a:gd name="connsiteX60" fmla="*/ 10442800 w 12329384"/>
                <a:gd name="connsiteY60" fmla="*/ 383862 h 812606"/>
                <a:gd name="connsiteX61" fmla="*/ 10443052 w 12329384"/>
                <a:gd name="connsiteY61" fmla="*/ 383453 h 812606"/>
                <a:gd name="connsiteX62" fmla="*/ 10444544 w 12329384"/>
                <a:gd name="connsiteY62" fmla="*/ 380359 h 812606"/>
                <a:gd name="connsiteX63" fmla="*/ 10502074 w 12329384"/>
                <a:gd name="connsiteY63" fmla="*/ 271318 h 812606"/>
                <a:gd name="connsiteX64" fmla="*/ 10500493 w 12329384"/>
                <a:gd name="connsiteY64" fmla="*/ 286990 h 812606"/>
                <a:gd name="connsiteX65" fmla="*/ 10992245 w 12329384"/>
                <a:gd name="connsiteY65" fmla="*/ 0 h 812606"/>
                <a:gd name="connsiteX66" fmla="*/ 11362672 w 12329384"/>
                <a:gd name="connsiteY66" fmla="*/ 148596 h 812606"/>
                <a:gd name="connsiteX67" fmla="*/ 11410878 w 12329384"/>
                <a:gd name="connsiteY67" fmla="*/ 195935 h 812606"/>
                <a:gd name="connsiteX68" fmla="*/ 11424728 w 12329384"/>
                <a:gd name="connsiteY68" fmla="*/ 204976 h 812606"/>
                <a:gd name="connsiteX69" fmla="*/ 11864557 w 12329384"/>
                <a:gd name="connsiteY69" fmla="*/ 492302 h 812606"/>
                <a:gd name="connsiteX70" fmla="*/ 12329384 w 12329384"/>
                <a:gd name="connsiteY70" fmla="*/ 159808 h 812606"/>
                <a:gd name="connsiteX71" fmla="*/ 12329210 w 12329384"/>
                <a:gd name="connsiteY71" fmla="*/ 177225 h 812606"/>
                <a:gd name="connsiteX72" fmla="*/ 11735544 w 12329384"/>
                <a:gd name="connsiteY72" fmla="*/ 660610 h 812606"/>
                <a:gd name="connsiteX73" fmla="*/ 11365117 w 12329384"/>
                <a:gd name="connsiteY73" fmla="*/ 512014 h 812606"/>
                <a:gd name="connsiteX74" fmla="*/ 11316911 w 12329384"/>
                <a:gd name="connsiteY74" fmla="*/ 464675 h 812606"/>
                <a:gd name="connsiteX75" fmla="*/ 11312596 w 12329384"/>
                <a:gd name="connsiteY75" fmla="*/ 473298 h 812606"/>
                <a:gd name="connsiteX76" fmla="*/ 11303061 w 12329384"/>
                <a:gd name="connsiteY76" fmla="*/ 455634 h 812606"/>
                <a:gd name="connsiteX77" fmla="*/ 10863232 w 12329384"/>
                <a:gd name="connsiteY77" fmla="*/ 168308 h 812606"/>
                <a:gd name="connsiteX78" fmla="*/ 10440170 w 12329384"/>
                <a:gd name="connsiteY78" fmla="*/ 428741 h 812606"/>
                <a:gd name="connsiteX79" fmla="*/ 10439918 w 12329384"/>
                <a:gd name="connsiteY79" fmla="*/ 429150 h 812606"/>
                <a:gd name="connsiteX80" fmla="*/ 10438426 w 12329384"/>
                <a:gd name="connsiteY80" fmla="*/ 432244 h 812606"/>
                <a:gd name="connsiteX81" fmla="*/ 10388586 w 12329384"/>
                <a:gd name="connsiteY81" fmla="*/ 516101 h 812606"/>
                <a:gd name="connsiteX82" fmla="*/ 10382477 w 12329384"/>
                <a:gd name="connsiteY82" fmla="*/ 525613 h 812606"/>
                <a:gd name="connsiteX83" fmla="*/ 9890724 w 12329384"/>
                <a:gd name="connsiteY83" fmla="*/ 812603 h 812606"/>
                <a:gd name="connsiteX84" fmla="*/ 9520297 w 12329384"/>
                <a:gd name="connsiteY84" fmla="*/ 664007 h 812606"/>
                <a:gd name="connsiteX85" fmla="*/ 9472091 w 12329384"/>
                <a:gd name="connsiteY85" fmla="*/ 616668 h 812606"/>
                <a:gd name="connsiteX86" fmla="*/ 9467777 w 12329384"/>
                <a:gd name="connsiteY86" fmla="*/ 625292 h 812606"/>
                <a:gd name="connsiteX87" fmla="*/ 9458242 w 12329384"/>
                <a:gd name="connsiteY87" fmla="*/ 607627 h 812606"/>
                <a:gd name="connsiteX88" fmla="*/ 9018413 w 12329384"/>
                <a:gd name="connsiteY88" fmla="*/ 320302 h 812606"/>
                <a:gd name="connsiteX89" fmla="*/ 8752802 w 12329384"/>
                <a:gd name="connsiteY89" fmla="*/ 411089 h 812606"/>
                <a:gd name="connsiteX90" fmla="*/ 8707595 w 12329384"/>
                <a:gd name="connsiteY90" fmla="*/ 449000 h 812606"/>
                <a:gd name="connsiteX91" fmla="*/ 8702022 w 12329384"/>
                <a:gd name="connsiteY91" fmla="*/ 456073 h 812606"/>
                <a:gd name="connsiteX92" fmla="*/ 8590098 w 12329384"/>
                <a:gd name="connsiteY92" fmla="*/ 553928 h 812606"/>
                <a:gd name="connsiteX93" fmla="*/ 8548818 w 12329384"/>
                <a:gd name="connsiteY93" fmla="*/ 583206 h 812606"/>
                <a:gd name="connsiteX94" fmla="*/ 8275246 w 12329384"/>
                <a:gd name="connsiteY94" fmla="*/ 660611 h 812606"/>
                <a:gd name="connsiteX95" fmla="*/ 7904819 w 12329384"/>
                <a:gd name="connsiteY95" fmla="*/ 512015 h 812606"/>
                <a:gd name="connsiteX96" fmla="*/ 7856612 w 12329384"/>
                <a:gd name="connsiteY96" fmla="*/ 464676 h 812606"/>
                <a:gd name="connsiteX97" fmla="*/ 7852299 w 12329384"/>
                <a:gd name="connsiteY97" fmla="*/ 473299 h 812606"/>
                <a:gd name="connsiteX98" fmla="*/ 7842763 w 12329384"/>
                <a:gd name="connsiteY98" fmla="*/ 455635 h 812606"/>
                <a:gd name="connsiteX99" fmla="*/ 7402933 w 12329384"/>
                <a:gd name="connsiteY99" fmla="*/ 168309 h 812606"/>
                <a:gd name="connsiteX100" fmla="*/ 6979871 w 12329384"/>
                <a:gd name="connsiteY100" fmla="*/ 428742 h 812606"/>
                <a:gd name="connsiteX101" fmla="*/ 6979620 w 12329384"/>
                <a:gd name="connsiteY101" fmla="*/ 429151 h 812606"/>
                <a:gd name="connsiteX102" fmla="*/ 6978128 w 12329384"/>
                <a:gd name="connsiteY102" fmla="*/ 432245 h 812606"/>
                <a:gd name="connsiteX103" fmla="*/ 6922178 w 12329384"/>
                <a:gd name="connsiteY103" fmla="*/ 525614 h 812606"/>
                <a:gd name="connsiteX104" fmla="*/ 6430427 w 12329384"/>
                <a:gd name="connsiteY104" fmla="*/ 812604 h 812606"/>
                <a:gd name="connsiteX105" fmla="*/ 6059999 w 12329384"/>
                <a:gd name="connsiteY105" fmla="*/ 664008 h 812606"/>
                <a:gd name="connsiteX106" fmla="*/ 6011793 w 12329384"/>
                <a:gd name="connsiteY106" fmla="*/ 616669 h 812606"/>
                <a:gd name="connsiteX107" fmla="*/ 5997944 w 12329384"/>
                <a:gd name="connsiteY107" fmla="*/ 607628 h 812606"/>
                <a:gd name="connsiteX108" fmla="*/ 5558114 w 12329384"/>
                <a:gd name="connsiteY108" fmla="*/ 320302 h 812606"/>
                <a:gd name="connsiteX109" fmla="*/ 5292505 w 12329384"/>
                <a:gd name="connsiteY109" fmla="*/ 411089 h 812606"/>
                <a:gd name="connsiteX110" fmla="*/ 5207594 w 12329384"/>
                <a:gd name="connsiteY110" fmla="*/ 488913 h 812606"/>
                <a:gd name="connsiteX111" fmla="*/ 5088520 w 12329384"/>
                <a:gd name="connsiteY111" fmla="*/ 583208 h 812606"/>
                <a:gd name="connsiteX112" fmla="*/ 4814948 w 12329384"/>
                <a:gd name="connsiteY112" fmla="*/ 660613 h 812606"/>
                <a:gd name="connsiteX113" fmla="*/ 4444521 w 12329384"/>
                <a:gd name="connsiteY113" fmla="*/ 512017 h 812606"/>
                <a:gd name="connsiteX114" fmla="*/ 4396314 w 12329384"/>
                <a:gd name="connsiteY114" fmla="*/ 464678 h 812606"/>
                <a:gd name="connsiteX115" fmla="*/ 4392001 w 12329384"/>
                <a:gd name="connsiteY115" fmla="*/ 473301 h 812606"/>
                <a:gd name="connsiteX116" fmla="*/ 4382465 w 12329384"/>
                <a:gd name="connsiteY116" fmla="*/ 455637 h 812606"/>
                <a:gd name="connsiteX117" fmla="*/ 3942636 w 12329384"/>
                <a:gd name="connsiteY117" fmla="*/ 168311 h 812606"/>
                <a:gd name="connsiteX118" fmla="*/ 3519574 w 12329384"/>
                <a:gd name="connsiteY118" fmla="*/ 428744 h 812606"/>
                <a:gd name="connsiteX119" fmla="*/ 3477788 w 12329384"/>
                <a:gd name="connsiteY119" fmla="*/ 500852 h 812606"/>
                <a:gd name="connsiteX120" fmla="*/ 3467991 w 12329384"/>
                <a:gd name="connsiteY120" fmla="*/ 516104 h 812606"/>
                <a:gd name="connsiteX121" fmla="*/ 3461880 w 12329384"/>
                <a:gd name="connsiteY121" fmla="*/ 525616 h 812606"/>
                <a:gd name="connsiteX122" fmla="*/ 2970129 w 12329384"/>
                <a:gd name="connsiteY122" fmla="*/ 812606 h 812606"/>
                <a:gd name="connsiteX123" fmla="*/ 2599702 w 12329384"/>
                <a:gd name="connsiteY123" fmla="*/ 664010 h 812606"/>
                <a:gd name="connsiteX124" fmla="*/ 2551495 w 12329384"/>
                <a:gd name="connsiteY124" fmla="*/ 616671 h 812606"/>
                <a:gd name="connsiteX125" fmla="*/ 2547182 w 12329384"/>
                <a:gd name="connsiteY125" fmla="*/ 625295 h 812606"/>
                <a:gd name="connsiteX126" fmla="*/ 2537646 w 12329384"/>
                <a:gd name="connsiteY126" fmla="*/ 607630 h 812606"/>
                <a:gd name="connsiteX127" fmla="*/ 2097817 w 12329384"/>
                <a:gd name="connsiteY127" fmla="*/ 320304 h 812606"/>
                <a:gd name="connsiteX128" fmla="*/ 1832207 w 12329384"/>
                <a:gd name="connsiteY128" fmla="*/ 411091 h 812606"/>
                <a:gd name="connsiteX129" fmla="*/ 1722225 w 12329384"/>
                <a:gd name="connsiteY129" fmla="*/ 515954 h 812606"/>
                <a:gd name="connsiteX130" fmla="*/ 1628223 w 12329384"/>
                <a:gd name="connsiteY130" fmla="*/ 583210 h 812606"/>
                <a:gd name="connsiteX131" fmla="*/ 1354650 w 12329384"/>
                <a:gd name="connsiteY131" fmla="*/ 660615 h 812606"/>
                <a:gd name="connsiteX132" fmla="*/ 984223 w 12329384"/>
                <a:gd name="connsiteY132" fmla="*/ 512019 h 812606"/>
                <a:gd name="connsiteX133" fmla="*/ 936017 w 12329384"/>
                <a:gd name="connsiteY133" fmla="*/ 464680 h 812606"/>
                <a:gd name="connsiteX134" fmla="*/ 931703 w 12329384"/>
                <a:gd name="connsiteY134" fmla="*/ 473303 h 812606"/>
                <a:gd name="connsiteX135" fmla="*/ 922167 w 12329384"/>
                <a:gd name="connsiteY135" fmla="*/ 455639 h 812606"/>
                <a:gd name="connsiteX136" fmla="*/ 482338 w 12329384"/>
                <a:gd name="connsiteY136" fmla="*/ 168313 h 812606"/>
                <a:gd name="connsiteX137" fmla="*/ 59276 w 12329384"/>
                <a:gd name="connsiteY137" fmla="*/ 428746 h 812606"/>
                <a:gd name="connsiteX138" fmla="*/ 59024 w 12329384"/>
                <a:gd name="connsiteY138" fmla="*/ 429155 h 812606"/>
                <a:gd name="connsiteX139" fmla="*/ 30746 w 12329384"/>
                <a:gd name="connsiteY139" fmla="*/ 480219 h 812606"/>
                <a:gd name="connsiteX140" fmla="*/ 1 w 12329384"/>
                <a:gd name="connsiteY140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34296 w 12329382"/>
                <a:gd name="connsiteY6" fmla="*/ 187316 h 812606"/>
                <a:gd name="connsiteX7" fmla="*/ 1043832 w 12329382"/>
                <a:gd name="connsiteY7" fmla="*/ 204981 h 812606"/>
                <a:gd name="connsiteX8" fmla="*/ 1483661 w 12329382"/>
                <a:gd name="connsiteY8" fmla="*/ 492306 h 812606"/>
                <a:gd name="connsiteX9" fmla="*/ 1749271 w 12329382"/>
                <a:gd name="connsiteY9" fmla="*/ 401519 h 812606"/>
                <a:gd name="connsiteX10" fmla="*/ 1794475 w 12329382"/>
                <a:gd name="connsiteY10" fmla="*/ 363610 h 812606"/>
                <a:gd name="connsiteX11" fmla="*/ 1800052 w 12329382"/>
                <a:gd name="connsiteY11" fmla="*/ 356534 h 812606"/>
                <a:gd name="connsiteX12" fmla="*/ 1911977 w 12329382"/>
                <a:gd name="connsiteY12" fmla="*/ 258678 h 812606"/>
                <a:gd name="connsiteX13" fmla="*/ 1953255 w 12329382"/>
                <a:gd name="connsiteY13" fmla="*/ 229401 h 812606"/>
                <a:gd name="connsiteX14" fmla="*/ 2226828 w 12329382"/>
                <a:gd name="connsiteY14" fmla="*/ 151996 h 812606"/>
                <a:gd name="connsiteX15" fmla="*/ 2597255 w 12329382"/>
                <a:gd name="connsiteY15" fmla="*/ 300592 h 812606"/>
                <a:gd name="connsiteX16" fmla="*/ 2645461 w 12329382"/>
                <a:gd name="connsiteY16" fmla="*/ 347931 h 812606"/>
                <a:gd name="connsiteX17" fmla="*/ 2649775 w 12329382"/>
                <a:gd name="connsiteY17" fmla="*/ 339308 h 812606"/>
                <a:gd name="connsiteX18" fmla="*/ 2659311 w 12329382"/>
                <a:gd name="connsiteY18" fmla="*/ 356972 h 812606"/>
                <a:gd name="connsiteX19" fmla="*/ 3099140 w 12329382"/>
                <a:gd name="connsiteY19" fmla="*/ 644298 h 812606"/>
                <a:gd name="connsiteX20" fmla="*/ 3522202 w 12329382"/>
                <a:gd name="connsiteY20" fmla="*/ 383865 h 812606"/>
                <a:gd name="connsiteX21" fmla="*/ 3573785 w 12329382"/>
                <a:gd name="connsiteY21" fmla="*/ 296505 h 812606"/>
                <a:gd name="connsiteX22" fmla="*/ 3579895 w 12329382"/>
                <a:gd name="connsiteY22" fmla="*/ 286993 h 812606"/>
                <a:gd name="connsiteX23" fmla="*/ 4071647 w 12329382"/>
                <a:gd name="connsiteY23" fmla="*/ 3 h 812606"/>
                <a:gd name="connsiteX24" fmla="*/ 4442074 w 12329382"/>
                <a:gd name="connsiteY24" fmla="*/ 148599 h 812606"/>
                <a:gd name="connsiteX25" fmla="*/ 4490280 w 12329382"/>
                <a:gd name="connsiteY25" fmla="*/ 195938 h 812606"/>
                <a:gd name="connsiteX26" fmla="*/ 4504130 w 12329382"/>
                <a:gd name="connsiteY26" fmla="*/ 204979 h 812606"/>
                <a:gd name="connsiteX27" fmla="*/ 4943959 w 12329382"/>
                <a:gd name="connsiteY27" fmla="*/ 492304 h 812606"/>
                <a:gd name="connsiteX28" fmla="*/ 5209569 w 12329382"/>
                <a:gd name="connsiteY28" fmla="*/ 401517 h 812606"/>
                <a:gd name="connsiteX29" fmla="*/ 5254773 w 12329382"/>
                <a:gd name="connsiteY29" fmla="*/ 363608 h 812606"/>
                <a:gd name="connsiteX30" fmla="*/ 5372274 w 12329382"/>
                <a:gd name="connsiteY30" fmla="*/ 258677 h 812606"/>
                <a:gd name="connsiteX31" fmla="*/ 5413553 w 12329382"/>
                <a:gd name="connsiteY31" fmla="*/ 229399 h 812606"/>
                <a:gd name="connsiteX32" fmla="*/ 5687126 w 12329382"/>
                <a:gd name="connsiteY32" fmla="*/ 151994 h 812606"/>
                <a:gd name="connsiteX33" fmla="*/ 6057553 w 12329382"/>
                <a:gd name="connsiteY33" fmla="*/ 300590 h 812606"/>
                <a:gd name="connsiteX34" fmla="*/ 6105759 w 12329382"/>
                <a:gd name="connsiteY34" fmla="*/ 347929 h 812606"/>
                <a:gd name="connsiteX35" fmla="*/ 6110073 w 12329382"/>
                <a:gd name="connsiteY35" fmla="*/ 339306 h 812606"/>
                <a:gd name="connsiteX36" fmla="*/ 6119609 w 12329382"/>
                <a:gd name="connsiteY36" fmla="*/ 356970 h 812606"/>
                <a:gd name="connsiteX37" fmla="*/ 6559437 w 12329382"/>
                <a:gd name="connsiteY37" fmla="*/ 644296 h 812606"/>
                <a:gd name="connsiteX38" fmla="*/ 6982500 w 12329382"/>
                <a:gd name="connsiteY38" fmla="*/ 383863 h 812606"/>
                <a:gd name="connsiteX39" fmla="*/ 6982751 w 12329382"/>
                <a:gd name="connsiteY39" fmla="*/ 383454 h 812606"/>
                <a:gd name="connsiteX40" fmla="*/ 6984244 w 12329382"/>
                <a:gd name="connsiteY40" fmla="*/ 380360 h 812606"/>
                <a:gd name="connsiteX41" fmla="*/ 7040193 w 12329382"/>
                <a:gd name="connsiteY41" fmla="*/ 286991 h 812606"/>
                <a:gd name="connsiteX42" fmla="*/ 7531945 w 12329382"/>
                <a:gd name="connsiteY42" fmla="*/ 1 h 812606"/>
                <a:gd name="connsiteX43" fmla="*/ 7902372 w 12329382"/>
                <a:gd name="connsiteY43" fmla="*/ 148597 h 812606"/>
                <a:gd name="connsiteX44" fmla="*/ 7950578 w 12329382"/>
                <a:gd name="connsiteY44" fmla="*/ 195936 h 812606"/>
                <a:gd name="connsiteX45" fmla="*/ 7954892 w 12329382"/>
                <a:gd name="connsiteY45" fmla="*/ 187312 h 812606"/>
                <a:gd name="connsiteX46" fmla="*/ 7964428 w 12329382"/>
                <a:gd name="connsiteY46" fmla="*/ 204977 h 812606"/>
                <a:gd name="connsiteX47" fmla="*/ 8404256 w 12329382"/>
                <a:gd name="connsiteY47" fmla="*/ 492302 h 812606"/>
                <a:gd name="connsiteX48" fmla="*/ 8669867 w 12329382"/>
                <a:gd name="connsiteY48" fmla="*/ 401515 h 812606"/>
                <a:gd name="connsiteX49" fmla="*/ 8715074 w 12329382"/>
                <a:gd name="connsiteY49" fmla="*/ 363604 h 812606"/>
                <a:gd name="connsiteX50" fmla="*/ 8720648 w 12329382"/>
                <a:gd name="connsiteY50" fmla="*/ 356531 h 812606"/>
                <a:gd name="connsiteX51" fmla="*/ 8832571 w 12329382"/>
                <a:gd name="connsiteY51" fmla="*/ 258676 h 812606"/>
                <a:gd name="connsiteX52" fmla="*/ 8873851 w 12329382"/>
                <a:gd name="connsiteY52" fmla="*/ 229399 h 812606"/>
                <a:gd name="connsiteX53" fmla="*/ 9147424 w 12329382"/>
                <a:gd name="connsiteY53" fmla="*/ 151993 h 812606"/>
                <a:gd name="connsiteX54" fmla="*/ 9517851 w 12329382"/>
                <a:gd name="connsiteY54" fmla="*/ 300589 h 812606"/>
                <a:gd name="connsiteX55" fmla="*/ 9566057 w 12329382"/>
                <a:gd name="connsiteY55" fmla="*/ 347928 h 812606"/>
                <a:gd name="connsiteX56" fmla="*/ 9570371 w 12329382"/>
                <a:gd name="connsiteY56" fmla="*/ 339305 h 812606"/>
                <a:gd name="connsiteX57" fmla="*/ 9579906 w 12329382"/>
                <a:gd name="connsiteY57" fmla="*/ 356969 h 812606"/>
                <a:gd name="connsiteX58" fmla="*/ 10019736 w 12329382"/>
                <a:gd name="connsiteY58" fmla="*/ 644295 h 812606"/>
                <a:gd name="connsiteX59" fmla="*/ 10442798 w 12329382"/>
                <a:gd name="connsiteY59" fmla="*/ 383862 h 812606"/>
                <a:gd name="connsiteX60" fmla="*/ 10443050 w 12329382"/>
                <a:gd name="connsiteY60" fmla="*/ 383453 h 812606"/>
                <a:gd name="connsiteX61" fmla="*/ 10444542 w 12329382"/>
                <a:gd name="connsiteY61" fmla="*/ 380359 h 812606"/>
                <a:gd name="connsiteX62" fmla="*/ 10502072 w 12329382"/>
                <a:gd name="connsiteY62" fmla="*/ 271318 h 812606"/>
                <a:gd name="connsiteX63" fmla="*/ 10500491 w 12329382"/>
                <a:gd name="connsiteY63" fmla="*/ 286990 h 812606"/>
                <a:gd name="connsiteX64" fmla="*/ 10992243 w 12329382"/>
                <a:gd name="connsiteY64" fmla="*/ 0 h 812606"/>
                <a:gd name="connsiteX65" fmla="*/ 11362670 w 12329382"/>
                <a:gd name="connsiteY65" fmla="*/ 148596 h 812606"/>
                <a:gd name="connsiteX66" fmla="*/ 11410876 w 12329382"/>
                <a:gd name="connsiteY66" fmla="*/ 195935 h 812606"/>
                <a:gd name="connsiteX67" fmla="*/ 11424726 w 12329382"/>
                <a:gd name="connsiteY67" fmla="*/ 204976 h 812606"/>
                <a:gd name="connsiteX68" fmla="*/ 11864555 w 12329382"/>
                <a:gd name="connsiteY68" fmla="*/ 492302 h 812606"/>
                <a:gd name="connsiteX69" fmla="*/ 12329382 w 12329382"/>
                <a:gd name="connsiteY69" fmla="*/ 159808 h 812606"/>
                <a:gd name="connsiteX70" fmla="*/ 12329208 w 12329382"/>
                <a:gd name="connsiteY70" fmla="*/ 177225 h 812606"/>
                <a:gd name="connsiteX71" fmla="*/ 11735542 w 12329382"/>
                <a:gd name="connsiteY71" fmla="*/ 660610 h 812606"/>
                <a:gd name="connsiteX72" fmla="*/ 11365115 w 12329382"/>
                <a:gd name="connsiteY72" fmla="*/ 512014 h 812606"/>
                <a:gd name="connsiteX73" fmla="*/ 11316909 w 12329382"/>
                <a:gd name="connsiteY73" fmla="*/ 464675 h 812606"/>
                <a:gd name="connsiteX74" fmla="*/ 11312594 w 12329382"/>
                <a:gd name="connsiteY74" fmla="*/ 473298 h 812606"/>
                <a:gd name="connsiteX75" fmla="*/ 11303059 w 12329382"/>
                <a:gd name="connsiteY75" fmla="*/ 455634 h 812606"/>
                <a:gd name="connsiteX76" fmla="*/ 10863230 w 12329382"/>
                <a:gd name="connsiteY76" fmla="*/ 168308 h 812606"/>
                <a:gd name="connsiteX77" fmla="*/ 10440168 w 12329382"/>
                <a:gd name="connsiteY77" fmla="*/ 428741 h 812606"/>
                <a:gd name="connsiteX78" fmla="*/ 10439916 w 12329382"/>
                <a:gd name="connsiteY78" fmla="*/ 429150 h 812606"/>
                <a:gd name="connsiteX79" fmla="*/ 10438424 w 12329382"/>
                <a:gd name="connsiteY79" fmla="*/ 432244 h 812606"/>
                <a:gd name="connsiteX80" fmla="*/ 10388584 w 12329382"/>
                <a:gd name="connsiteY80" fmla="*/ 516101 h 812606"/>
                <a:gd name="connsiteX81" fmla="*/ 10382475 w 12329382"/>
                <a:gd name="connsiteY81" fmla="*/ 525613 h 812606"/>
                <a:gd name="connsiteX82" fmla="*/ 9890722 w 12329382"/>
                <a:gd name="connsiteY82" fmla="*/ 812603 h 812606"/>
                <a:gd name="connsiteX83" fmla="*/ 9520295 w 12329382"/>
                <a:gd name="connsiteY83" fmla="*/ 664007 h 812606"/>
                <a:gd name="connsiteX84" fmla="*/ 9472089 w 12329382"/>
                <a:gd name="connsiteY84" fmla="*/ 616668 h 812606"/>
                <a:gd name="connsiteX85" fmla="*/ 9467775 w 12329382"/>
                <a:gd name="connsiteY85" fmla="*/ 625292 h 812606"/>
                <a:gd name="connsiteX86" fmla="*/ 9458240 w 12329382"/>
                <a:gd name="connsiteY86" fmla="*/ 607627 h 812606"/>
                <a:gd name="connsiteX87" fmla="*/ 9018411 w 12329382"/>
                <a:gd name="connsiteY87" fmla="*/ 320302 h 812606"/>
                <a:gd name="connsiteX88" fmla="*/ 8752800 w 12329382"/>
                <a:gd name="connsiteY88" fmla="*/ 411089 h 812606"/>
                <a:gd name="connsiteX89" fmla="*/ 8707593 w 12329382"/>
                <a:gd name="connsiteY89" fmla="*/ 449000 h 812606"/>
                <a:gd name="connsiteX90" fmla="*/ 8702020 w 12329382"/>
                <a:gd name="connsiteY90" fmla="*/ 456073 h 812606"/>
                <a:gd name="connsiteX91" fmla="*/ 8590096 w 12329382"/>
                <a:gd name="connsiteY91" fmla="*/ 553928 h 812606"/>
                <a:gd name="connsiteX92" fmla="*/ 8548816 w 12329382"/>
                <a:gd name="connsiteY92" fmla="*/ 583206 h 812606"/>
                <a:gd name="connsiteX93" fmla="*/ 8275244 w 12329382"/>
                <a:gd name="connsiteY93" fmla="*/ 660611 h 812606"/>
                <a:gd name="connsiteX94" fmla="*/ 7904817 w 12329382"/>
                <a:gd name="connsiteY94" fmla="*/ 512015 h 812606"/>
                <a:gd name="connsiteX95" fmla="*/ 7856610 w 12329382"/>
                <a:gd name="connsiteY95" fmla="*/ 464676 h 812606"/>
                <a:gd name="connsiteX96" fmla="*/ 7852297 w 12329382"/>
                <a:gd name="connsiteY96" fmla="*/ 473299 h 812606"/>
                <a:gd name="connsiteX97" fmla="*/ 7842761 w 12329382"/>
                <a:gd name="connsiteY97" fmla="*/ 455635 h 812606"/>
                <a:gd name="connsiteX98" fmla="*/ 7402931 w 12329382"/>
                <a:gd name="connsiteY98" fmla="*/ 168309 h 812606"/>
                <a:gd name="connsiteX99" fmla="*/ 6979869 w 12329382"/>
                <a:gd name="connsiteY99" fmla="*/ 428742 h 812606"/>
                <a:gd name="connsiteX100" fmla="*/ 6979618 w 12329382"/>
                <a:gd name="connsiteY100" fmla="*/ 429151 h 812606"/>
                <a:gd name="connsiteX101" fmla="*/ 6978126 w 12329382"/>
                <a:gd name="connsiteY101" fmla="*/ 432245 h 812606"/>
                <a:gd name="connsiteX102" fmla="*/ 6922176 w 12329382"/>
                <a:gd name="connsiteY102" fmla="*/ 525614 h 812606"/>
                <a:gd name="connsiteX103" fmla="*/ 6430425 w 12329382"/>
                <a:gd name="connsiteY103" fmla="*/ 812604 h 812606"/>
                <a:gd name="connsiteX104" fmla="*/ 6059997 w 12329382"/>
                <a:gd name="connsiteY104" fmla="*/ 664008 h 812606"/>
                <a:gd name="connsiteX105" fmla="*/ 6011791 w 12329382"/>
                <a:gd name="connsiteY105" fmla="*/ 616669 h 812606"/>
                <a:gd name="connsiteX106" fmla="*/ 5997942 w 12329382"/>
                <a:gd name="connsiteY106" fmla="*/ 607628 h 812606"/>
                <a:gd name="connsiteX107" fmla="*/ 5558112 w 12329382"/>
                <a:gd name="connsiteY107" fmla="*/ 320302 h 812606"/>
                <a:gd name="connsiteX108" fmla="*/ 5292503 w 12329382"/>
                <a:gd name="connsiteY108" fmla="*/ 411089 h 812606"/>
                <a:gd name="connsiteX109" fmla="*/ 5207592 w 12329382"/>
                <a:gd name="connsiteY109" fmla="*/ 488913 h 812606"/>
                <a:gd name="connsiteX110" fmla="*/ 5088518 w 12329382"/>
                <a:gd name="connsiteY110" fmla="*/ 583208 h 812606"/>
                <a:gd name="connsiteX111" fmla="*/ 4814946 w 12329382"/>
                <a:gd name="connsiteY111" fmla="*/ 660613 h 812606"/>
                <a:gd name="connsiteX112" fmla="*/ 4444519 w 12329382"/>
                <a:gd name="connsiteY112" fmla="*/ 512017 h 812606"/>
                <a:gd name="connsiteX113" fmla="*/ 4396312 w 12329382"/>
                <a:gd name="connsiteY113" fmla="*/ 464678 h 812606"/>
                <a:gd name="connsiteX114" fmla="*/ 4391999 w 12329382"/>
                <a:gd name="connsiteY114" fmla="*/ 473301 h 812606"/>
                <a:gd name="connsiteX115" fmla="*/ 4382463 w 12329382"/>
                <a:gd name="connsiteY115" fmla="*/ 455637 h 812606"/>
                <a:gd name="connsiteX116" fmla="*/ 3942634 w 12329382"/>
                <a:gd name="connsiteY116" fmla="*/ 168311 h 812606"/>
                <a:gd name="connsiteX117" fmla="*/ 3519572 w 12329382"/>
                <a:gd name="connsiteY117" fmla="*/ 428744 h 812606"/>
                <a:gd name="connsiteX118" fmla="*/ 3477786 w 12329382"/>
                <a:gd name="connsiteY118" fmla="*/ 500852 h 812606"/>
                <a:gd name="connsiteX119" fmla="*/ 3467989 w 12329382"/>
                <a:gd name="connsiteY119" fmla="*/ 516104 h 812606"/>
                <a:gd name="connsiteX120" fmla="*/ 3461878 w 12329382"/>
                <a:gd name="connsiteY120" fmla="*/ 525616 h 812606"/>
                <a:gd name="connsiteX121" fmla="*/ 2970127 w 12329382"/>
                <a:gd name="connsiteY121" fmla="*/ 812606 h 812606"/>
                <a:gd name="connsiteX122" fmla="*/ 2599700 w 12329382"/>
                <a:gd name="connsiteY122" fmla="*/ 664010 h 812606"/>
                <a:gd name="connsiteX123" fmla="*/ 2551493 w 12329382"/>
                <a:gd name="connsiteY123" fmla="*/ 616671 h 812606"/>
                <a:gd name="connsiteX124" fmla="*/ 2547180 w 12329382"/>
                <a:gd name="connsiteY124" fmla="*/ 625295 h 812606"/>
                <a:gd name="connsiteX125" fmla="*/ 2537644 w 12329382"/>
                <a:gd name="connsiteY125" fmla="*/ 607630 h 812606"/>
                <a:gd name="connsiteX126" fmla="*/ 2097815 w 12329382"/>
                <a:gd name="connsiteY126" fmla="*/ 320304 h 812606"/>
                <a:gd name="connsiteX127" fmla="*/ 1832205 w 12329382"/>
                <a:gd name="connsiteY127" fmla="*/ 411091 h 812606"/>
                <a:gd name="connsiteX128" fmla="*/ 1722223 w 12329382"/>
                <a:gd name="connsiteY128" fmla="*/ 515954 h 812606"/>
                <a:gd name="connsiteX129" fmla="*/ 1628221 w 12329382"/>
                <a:gd name="connsiteY129" fmla="*/ 583210 h 812606"/>
                <a:gd name="connsiteX130" fmla="*/ 1354648 w 12329382"/>
                <a:gd name="connsiteY130" fmla="*/ 660615 h 812606"/>
                <a:gd name="connsiteX131" fmla="*/ 984221 w 12329382"/>
                <a:gd name="connsiteY131" fmla="*/ 512019 h 812606"/>
                <a:gd name="connsiteX132" fmla="*/ 936015 w 12329382"/>
                <a:gd name="connsiteY132" fmla="*/ 464680 h 812606"/>
                <a:gd name="connsiteX133" fmla="*/ 931701 w 12329382"/>
                <a:gd name="connsiteY133" fmla="*/ 473303 h 812606"/>
                <a:gd name="connsiteX134" fmla="*/ 922165 w 12329382"/>
                <a:gd name="connsiteY134" fmla="*/ 455639 h 812606"/>
                <a:gd name="connsiteX135" fmla="*/ 482336 w 12329382"/>
                <a:gd name="connsiteY135" fmla="*/ 168313 h 812606"/>
                <a:gd name="connsiteX136" fmla="*/ 59274 w 12329382"/>
                <a:gd name="connsiteY136" fmla="*/ 428746 h 812606"/>
                <a:gd name="connsiteX137" fmla="*/ 59022 w 12329382"/>
                <a:gd name="connsiteY137" fmla="*/ 429155 h 812606"/>
                <a:gd name="connsiteX138" fmla="*/ 30744 w 12329382"/>
                <a:gd name="connsiteY138" fmla="*/ 480219 h 812606"/>
                <a:gd name="connsiteX139" fmla="*/ -1 w 12329382"/>
                <a:gd name="connsiteY139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34298 w 12329384"/>
                <a:gd name="connsiteY6" fmla="*/ 187316 h 812606"/>
                <a:gd name="connsiteX7" fmla="*/ 1043834 w 12329384"/>
                <a:gd name="connsiteY7" fmla="*/ 204981 h 812606"/>
                <a:gd name="connsiteX8" fmla="*/ 1483663 w 12329384"/>
                <a:gd name="connsiteY8" fmla="*/ 492306 h 812606"/>
                <a:gd name="connsiteX9" fmla="*/ 1749273 w 12329384"/>
                <a:gd name="connsiteY9" fmla="*/ 401519 h 812606"/>
                <a:gd name="connsiteX10" fmla="*/ 1794477 w 12329384"/>
                <a:gd name="connsiteY10" fmla="*/ 363610 h 812606"/>
                <a:gd name="connsiteX11" fmla="*/ 1800054 w 12329384"/>
                <a:gd name="connsiteY11" fmla="*/ 356534 h 812606"/>
                <a:gd name="connsiteX12" fmla="*/ 1953257 w 12329384"/>
                <a:gd name="connsiteY12" fmla="*/ 229401 h 812606"/>
                <a:gd name="connsiteX13" fmla="*/ 2226830 w 12329384"/>
                <a:gd name="connsiteY13" fmla="*/ 151996 h 812606"/>
                <a:gd name="connsiteX14" fmla="*/ 2597257 w 12329384"/>
                <a:gd name="connsiteY14" fmla="*/ 300592 h 812606"/>
                <a:gd name="connsiteX15" fmla="*/ 2645463 w 12329384"/>
                <a:gd name="connsiteY15" fmla="*/ 347931 h 812606"/>
                <a:gd name="connsiteX16" fmla="*/ 2649777 w 12329384"/>
                <a:gd name="connsiteY16" fmla="*/ 339308 h 812606"/>
                <a:gd name="connsiteX17" fmla="*/ 2659313 w 12329384"/>
                <a:gd name="connsiteY17" fmla="*/ 356972 h 812606"/>
                <a:gd name="connsiteX18" fmla="*/ 3099142 w 12329384"/>
                <a:gd name="connsiteY18" fmla="*/ 644298 h 812606"/>
                <a:gd name="connsiteX19" fmla="*/ 3522204 w 12329384"/>
                <a:gd name="connsiteY19" fmla="*/ 383865 h 812606"/>
                <a:gd name="connsiteX20" fmla="*/ 3573787 w 12329384"/>
                <a:gd name="connsiteY20" fmla="*/ 296505 h 812606"/>
                <a:gd name="connsiteX21" fmla="*/ 3579897 w 12329384"/>
                <a:gd name="connsiteY21" fmla="*/ 286993 h 812606"/>
                <a:gd name="connsiteX22" fmla="*/ 4071649 w 12329384"/>
                <a:gd name="connsiteY22" fmla="*/ 3 h 812606"/>
                <a:gd name="connsiteX23" fmla="*/ 4442076 w 12329384"/>
                <a:gd name="connsiteY23" fmla="*/ 148599 h 812606"/>
                <a:gd name="connsiteX24" fmla="*/ 4490282 w 12329384"/>
                <a:gd name="connsiteY24" fmla="*/ 195938 h 812606"/>
                <a:gd name="connsiteX25" fmla="*/ 4504132 w 12329384"/>
                <a:gd name="connsiteY25" fmla="*/ 204979 h 812606"/>
                <a:gd name="connsiteX26" fmla="*/ 4943961 w 12329384"/>
                <a:gd name="connsiteY26" fmla="*/ 492304 h 812606"/>
                <a:gd name="connsiteX27" fmla="*/ 5209571 w 12329384"/>
                <a:gd name="connsiteY27" fmla="*/ 401517 h 812606"/>
                <a:gd name="connsiteX28" fmla="*/ 5254775 w 12329384"/>
                <a:gd name="connsiteY28" fmla="*/ 363608 h 812606"/>
                <a:gd name="connsiteX29" fmla="*/ 5372276 w 12329384"/>
                <a:gd name="connsiteY29" fmla="*/ 258677 h 812606"/>
                <a:gd name="connsiteX30" fmla="*/ 5413555 w 12329384"/>
                <a:gd name="connsiteY30" fmla="*/ 229399 h 812606"/>
                <a:gd name="connsiteX31" fmla="*/ 5687128 w 12329384"/>
                <a:gd name="connsiteY31" fmla="*/ 151994 h 812606"/>
                <a:gd name="connsiteX32" fmla="*/ 6057555 w 12329384"/>
                <a:gd name="connsiteY32" fmla="*/ 300590 h 812606"/>
                <a:gd name="connsiteX33" fmla="*/ 6105761 w 12329384"/>
                <a:gd name="connsiteY33" fmla="*/ 347929 h 812606"/>
                <a:gd name="connsiteX34" fmla="*/ 6110075 w 12329384"/>
                <a:gd name="connsiteY34" fmla="*/ 339306 h 812606"/>
                <a:gd name="connsiteX35" fmla="*/ 6119611 w 12329384"/>
                <a:gd name="connsiteY35" fmla="*/ 356970 h 812606"/>
                <a:gd name="connsiteX36" fmla="*/ 6559439 w 12329384"/>
                <a:gd name="connsiteY36" fmla="*/ 644296 h 812606"/>
                <a:gd name="connsiteX37" fmla="*/ 6982502 w 12329384"/>
                <a:gd name="connsiteY37" fmla="*/ 383863 h 812606"/>
                <a:gd name="connsiteX38" fmla="*/ 6982753 w 12329384"/>
                <a:gd name="connsiteY38" fmla="*/ 383454 h 812606"/>
                <a:gd name="connsiteX39" fmla="*/ 6984246 w 12329384"/>
                <a:gd name="connsiteY39" fmla="*/ 380360 h 812606"/>
                <a:gd name="connsiteX40" fmla="*/ 7040195 w 12329384"/>
                <a:gd name="connsiteY40" fmla="*/ 286991 h 812606"/>
                <a:gd name="connsiteX41" fmla="*/ 7531947 w 12329384"/>
                <a:gd name="connsiteY41" fmla="*/ 1 h 812606"/>
                <a:gd name="connsiteX42" fmla="*/ 7902374 w 12329384"/>
                <a:gd name="connsiteY42" fmla="*/ 148597 h 812606"/>
                <a:gd name="connsiteX43" fmla="*/ 7950580 w 12329384"/>
                <a:gd name="connsiteY43" fmla="*/ 195936 h 812606"/>
                <a:gd name="connsiteX44" fmla="*/ 7954894 w 12329384"/>
                <a:gd name="connsiteY44" fmla="*/ 187312 h 812606"/>
                <a:gd name="connsiteX45" fmla="*/ 7964430 w 12329384"/>
                <a:gd name="connsiteY45" fmla="*/ 204977 h 812606"/>
                <a:gd name="connsiteX46" fmla="*/ 8404258 w 12329384"/>
                <a:gd name="connsiteY46" fmla="*/ 492302 h 812606"/>
                <a:gd name="connsiteX47" fmla="*/ 8669869 w 12329384"/>
                <a:gd name="connsiteY47" fmla="*/ 401515 h 812606"/>
                <a:gd name="connsiteX48" fmla="*/ 8715076 w 12329384"/>
                <a:gd name="connsiteY48" fmla="*/ 363604 h 812606"/>
                <a:gd name="connsiteX49" fmla="*/ 8720650 w 12329384"/>
                <a:gd name="connsiteY49" fmla="*/ 356531 h 812606"/>
                <a:gd name="connsiteX50" fmla="*/ 8832573 w 12329384"/>
                <a:gd name="connsiteY50" fmla="*/ 258676 h 812606"/>
                <a:gd name="connsiteX51" fmla="*/ 8873853 w 12329384"/>
                <a:gd name="connsiteY51" fmla="*/ 229399 h 812606"/>
                <a:gd name="connsiteX52" fmla="*/ 9147426 w 12329384"/>
                <a:gd name="connsiteY52" fmla="*/ 151993 h 812606"/>
                <a:gd name="connsiteX53" fmla="*/ 9517853 w 12329384"/>
                <a:gd name="connsiteY53" fmla="*/ 300589 h 812606"/>
                <a:gd name="connsiteX54" fmla="*/ 9566059 w 12329384"/>
                <a:gd name="connsiteY54" fmla="*/ 347928 h 812606"/>
                <a:gd name="connsiteX55" fmla="*/ 9570373 w 12329384"/>
                <a:gd name="connsiteY55" fmla="*/ 339305 h 812606"/>
                <a:gd name="connsiteX56" fmla="*/ 9579908 w 12329384"/>
                <a:gd name="connsiteY56" fmla="*/ 356969 h 812606"/>
                <a:gd name="connsiteX57" fmla="*/ 10019738 w 12329384"/>
                <a:gd name="connsiteY57" fmla="*/ 644295 h 812606"/>
                <a:gd name="connsiteX58" fmla="*/ 10442800 w 12329384"/>
                <a:gd name="connsiteY58" fmla="*/ 383862 h 812606"/>
                <a:gd name="connsiteX59" fmla="*/ 10443052 w 12329384"/>
                <a:gd name="connsiteY59" fmla="*/ 383453 h 812606"/>
                <a:gd name="connsiteX60" fmla="*/ 10444544 w 12329384"/>
                <a:gd name="connsiteY60" fmla="*/ 380359 h 812606"/>
                <a:gd name="connsiteX61" fmla="*/ 10502074 w 12329384"/>
                <a:gd name="connsiteY61" fmla="*/ 271318 h 812606"/>
                <a:gd name="connsiteX62" fmla="*/ 10500493 w 12329384"/>
                <a:gd name="connsiteY62" fmla="*/ 286990 h 812606"/>
                <a:gd name="connsiteX63" fmla="*/ 10992245 w 12329384"/>
                <a:gd name="connsiteY63" fmla="*/ 0 h 812606"/>
                <a:gd name="connsiteX64" fmla="*/ 11362672 w 12329384"/>
                <a:gd name="connsiteY64" fmla="*/ 148596 h 812606"/>
                <a:gd name="connsiteX65" fmla="*/ 11410878 w 12329384"/>
                <a:gd name="connsiteY65" fmla="*/ 195935 h 812606"/>
                <a:gd name="connsiteX66" fmla="*/ 11424728 w 12329384"/>
                <a:gd name="connsiteY66" fmla="*/ 204976 h 812606"/>
                <a:gd name="connsiteX67" fmla="*/ 11864557 w 12329384"/>
                <a:gd name="connsiteY67" fmla="*/ 492302 h 812606"/>
                <a:gd name="connsiteX68" fmla="*/ 12329384 w 12329384"/>
                <a:gd name="connsiteY68" fmla="*/ 159808 h 812606"/>
                <a:gd name="connsiteX69" fmla="*/ 12329210 w 12329384"/>
                <a:gd name="connsiteY69" fmla="*/ 177225 h 812606"/>
                <a:gd name="connsiteX70" fmla="*/ 11735544 w 12329384"/>
                <a:gd name="connsiteY70" fmla="*/ 660610 h 812606"/>
                <a:gd name="connsiteX71" fmla="*/ 11365117 w 12329384"/>
                <a:gd name="connsiteY71" fmla="*/ 512014 h 812606"/>
                <a:gd name="connsiteX72" fmla="*/ 11316911 w 12329384"/>
                <a:gd name="connsiteY72" fmla="*/ 464675 h 812606"/>
                <a:gd name="connsiteX73" fmla="*/ 11312596 w 12329384"/>
                <a:gd name="connsiteY73" fmla="*/ 473298 h 812606"/>
                <a:gd name="connsiteX74" fmla="*/ 11303061 w 12329384"/>
                <a:gd name="connsiteY74" fmla="*/ 455634 h 812606"/>
                <a:gd name="connsiteX75" fmla="*/ 10863232 w 12329384"/>
                <a:gd name="connsiteY75" fmla="*/ 168308 h 812606"/>
                <a:gd name="connsiteX76" fmla="*/ 10440170 w 12329384"/>
                <a:gd name="connsiteY76" fmla="*/ 428741 h 812606"/>
                <a:gd name="connsiteX77" fmla="*/ 10439918 w 12329384"/>
                <a:gd name="connsiteY77" fmla="*/ 429150 h 812606"/>
                <a:gd name="connsiteX78" fmla="*/ 10438426 w 12329384"/>
                <a:gd name="connsiteY78" fmla="*/ 432244 h 812606"/>
                <a:gd name="connsiteX79" fmla="*/ 10388586 w 12329384"/>
                <a:gd name="connsiteY79" fmla="*/ 516101 h 812606"/>
                <a:gd name="connsiteX80" fmla="*/ 10382477 w 12329384"/>
                <a:gd name="connsiteY80" fmla="*/ 525613 h 812606"/>
                <a:gd name="connsiteX81" fmla="*/ 9890724 w 12329384"/>
                <a:gd name="connsiteY81" fmla="*/ 812603 h 812606"/>
                <a:gd name="connsiteX82" fmla="*/ 9520297 w 12329384"/>
                <a:gd name="connsiteY82" fmla="*/ 664007 h 812606"/>
                <a:gd name="connsiteX83" fmla="*/ 9472091 w 12329384"/>
                <a:gd name="connsiteY83" fmla="*/ 616668 h 812606"/>
                <a:gd name="connsiteX84" fmla="*/ 9467777 w 12329384"/>
                <a:gd name="connsiteY84" fmla="*/ 625292 h 812606"/>
                <a:gd name="connsiteX85" fmla="*/ 9458242 w 12329384"/>
                <a:gd name="connsiteY85" fmla="*/ 607627 h 812606"/>
                <a:gd name="connsiteX86" fmla="*/ 9018413 w 12329384"/>
                <a:gd name="connsiteY86" fmla="*/ 320302 h 812606"/>
                <a:gd name="connsiteX87" fmla="*/ 8752802 w 12329384"/>
                <a:gd name="connsiteY87" fmla="*/ 411089 h 812606"/>
                <a:gd name="connsiteX88" fmla="*/ 8707595 w 12329384"/>
                <a:gd name="connsiteY88" fmla="*/ 449000 h 812606"/>
                <a:gd name="connsiteX89" fmla="*/ 8702022 w 12329384"/>
                <a:gd name="connsiteY89" fmla="*/ 456073 h 812606"/>
                <a:gd name="connsiteX90" fmla="*/ 8590098 w 12329384"/>
                <a:gd name="connsiteY90" fmla="*/ 553928 h 812606"/>
                <a:gd name="connsiteX91" fmla="*/ 8548818 w 12329384"/>
                <a:gd name="connsiteY91" fmla="*/ 583206 h 812606"/>
                <a:gd name="connsiteX92" fmla="*/ 8275246 w 12329384"/>
                <a:gd name="connsiteY92" fmla="*/ 660611 h 812606"/>
                <a:gd name="connsiteX93" fmla="*/ 7904819 w 12329384"/>
                <a:gd name="connsiteY93" fmla="*/ 512015 h 812606"/>
                <a:gd name="connsiteX94" fmla="*/ 7856612 w 12329384"/>
                <a:gd name="connsiteY94" fmla="*/ 464676 h 812606"/>
                <a:gd name="connsiteX95" fmla="*/ 7852299 w 12329384"/>
                <a:gd name="connsiteY95" fmla="*/ 473299 h 812606"/>
                <a:gd name="connsiteX96" fmla="*/ 7842763 w 12329384"/>
                <a:gd name="connsiteY96" fmla="*/ 455635 h 812606"/>
                <a:gd name="connsiteX97" fmla="*/ 7402933 w 12329384"/>
                <a:gd name="connsiteY97" fmla="*/ 168309 h 812606"/>
                <a:gd name="connsiteX98" fmla="*/ 6979871 w 12329384"/>
                <a:gd name="connsiteY98" fmla="*/ 428742 h 812606"/>
                <a:gd name="connsiteX99" fmla="*/ 6979620 w 12329384"/>
                <a:gd name="connsiteY99" fmla="*/ 429151 h 812606"/>
                <a:gd name="connsiteX100" fmla="*/ 6978128 w 12329384"/>
                <a:gd name="connsiteY100" fmla="*/ 432245 h 812606"/>
                <a:gd name="connsiteX101" fmla="*/ 6922178 w 12329384"/>
                <a:gd name="connsiteY101" fmla="*/ 525614 h 812606"/>
                <a:gd name="connsiteX102" fmla="*/ 6430427 w 12329384"/>
                <a:gd name="connsiteY102" fmla="*/ 812604 h 812606"/>
                <a:gd name="connsiteX103" fmla="*/ 6059999 w 12329384"/>
                <a:gd name="connsiteY103" fmla="*/ 664008 h 812606"/>
                <a:gd name="connsiteX104" fmla="*/ 6011793 w 12329384"/>
                <a:gd name="connsiteY104" fmla="*/ 616669 h 812606"/>
                <a:gd name="connsiteX105" fmla="*/ 5997944 w 12329384"/>
                <a:gd name="connsiteY105" fmla="*/ 607628 h 812606"/>
                <a:gd name="connsiteX106" fmla="*/ 5558114 w 12329384"/>
                <a:gd name="connsiteY106" fmla="*/ 320302 h 812606"/>
                <a:gd name="connsiteX107" fmla="*/ 5292505 w 12329384"/>
                <a:gd name="connsiteY107" fmla="*/ 411089 h 812606"/>
                <a:gd name="connsiteX108" fmla="*/ 5207594 w 12329384"/>
                <a:gd name="connsiteY108" fmla="*/ 488913 h 812606"/>
                <a:gd name="connsiteX109" fmla="*/ 5088520 w 12329384"/>
                <a:gd name="connsiteY109" fmla="*/ 583208 h 812606"/>
                <a:gd name="connsiteX110" fmla="*/ 4814948 w 12329384"/>
                <a:gd name="connsiteY110" fmla="*/ 660613 h 812606"/>
                <a:gd name="connsiteX111" fmla="*/ 4444521 w 12329384"/>
                <a:gd name="connsiteY111" fmla="*/ 512017 h 812606"/>
                <a:gd name="connsiteX112" fmla="*/ 4396314 w 12329384"/>
                <a:gd name="connsiteY112" fmla="*/ 464678 h 812606"/>
                <a:gd name="connsiteX113" fmla="*/ 4392001 w 12329384"/>
                <a:gd name="connsiteY113" fmla="*/ 473301 h 812606"/>
                <a:gd name="connsiteX114" fmla="*/ 4382465 w 12329384"/>
                <a:gd name="connsiteY114" fmla="*/ 455637 h 812606"/>
                <a:gd name="connsiteX115" fmla="*/ 3942636 w 12329384"/>
                <a:gd name="connsiteY115" fmla="*/ 168311 h 812606"/>
                <a:gd name="connsiteX116" fmla="*/ 3519574 w 12329384"/>
                <a:gd name="connsiteY116" fmla="*/ 428744 h 812606"/>
                <a:gd name="connsiteX117" fmla="*/ 3477788 w 12329384"/>
                <a:gd name="connsiteY117" fmla="*/ 500852 h 812606"/>
                <a:gd name="connsiteX118" fmla="*/ 3467991 w 12329384"/>
                <a:gd name="connsiteY118" fmla="*/ 516104 h 812606"/>
                <a:gd name="connsiteX119" fmla="*/ 3461880 w 12329384"/>
                <a:gd name="connsiteY119" fmla="*/ 525616 h 812606"/>
                <a:gd name="connsiteX120" fmla="*/ 2970129 w 12329384"/>
                <a:gd name="connsiteY120" fmla="*/ 812606 h 812606"/>
                <a:gd name="connsiteX121" fmla="*/ 2599702 w 12329384"/>
                <a:gd name="connsiteY121" fmla="*/ 664010 h 812606"/>
                <a:gd name="connsiteX122" fmla="*/ 2551495 w 12329384"/>
                <a:gd name="connsiteY122" fmla="*/ 616671 h 812606"/>
                <a:gd name="connsiteX123" fmla="*/ 2547182 w 12329384"/>
                <a:gd name="connsiteY123" fmla="*/ 625295 h 812606"/>
                <a:gd name="connsiteX124" fmla="*/ 2537646 w 12329384"/>
                <a:gd name="connsiteY124" fmla="*/ 607630 h 812606"/>
                <a:gd name="connsiteX125" fmla="*/ 2097817 w 12329384"/>
                <a:gd name="connsiteY125" fmla="*/ 320304 h 812606"/>
                <a:gd name="connsiteX126" fmla="*/ 1832207 w 12329384"/>
                <a:gd name="connsiteY126" fmla="*/ 411091 h 812606"/>
                <a:gd name="connsiteX127" fmla="*/ 1722225 w 12329384"/>
                <a:gd name="connsiteY127" fmla="*/ 515954 h 812606"/>
                <a:gd name="connsiteX128" fmla="*/ 1628223 w 12329384"/>
                <a:gd name="connsiteY128" fmla="*/ 583210 h 812606"/>
                <a:gd name="connsiteX129" fmla="*/ 1354650 w 12329384"/>
                <a:gd name="connsiteY129" fmla="*/ 660615 h 812606"/>
                <a:gd name="connsiteX130" fmla="*/ 984223 w 12329384"/>
                <a:gd name="connsiteY130" fmla="*/ 512019 h 812606"/>
                <a:gd name="connsiteX131" fmla="*/ 936017 w 12329384"/>
                <a:gd name="connsiteY131" fmla="*/ 464680 h 812606"/>
                <a:gd name="connsiteX132" fmla="*/ 931703 w 12329384"/>
                <a:gd name="connsiteY132" fmla="*/ 473303 h 812606"/>
                <a:gd name="connsiteX133" fmla="*/ 922167 w 12329384"/>
                <a:gd name="connsiteY133" fmla="*/ 455639 h 812606"/>
                <a:gd name="connsiteX134" fmla="*/ 482338 w 12329384"/>
                <a:gd name="connsiteY134" fmla="*/ 168313 h 812606"/>
                <a:gd name="connsiteX135" fmla="*/ 59276 w 12329384"/>
                <a:gd name="connsiteY135" fmla="*/ 428746 h 812606"/>
                <a:gd name="connsiteX136" fmla="*/ 59024 w 12329384"/>
                <a:gd name="connsiteY136" fmla="*/ 429155 h 812606"/>
                <a:gd name="connsiteX137" fmla="*/ 30746 w 12329384"/>
                <a:gd name="connsiteY137" fmla="*/ 480219 h 812606"/>
                <a:gd name="connsiteX138" fmla="*/ 1 w 12329384"/>
                <a:gd name="connsiteY138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49775 w 12329382"/>
                <a:gd name="connsiteY15" fmla="*/ 339308 h 812606"/>
                <a:gd name="connsiteX16" fmla="*/ 2659311 w 12329382"/>
                <a:gd name="connsiteY16" fmla="*/ 356972 h 812606"/>
                <a:gd name="connsiteX17" fmla="*/ 3099140 w 12329382"/>
                <a:gd name="connsiteY17" fmla="*/ 644298 h 812606"/>
                <a:gd name="connsiteX18" fmla="*/ 3522202 w 12329382"/>
                <a:gd name="connsiteY18" fmla="*/ 383865 h 812606"/>
                <a:gd name="connsiteX19" fmla="*/ 3573785 w 12329382"/>
                <a:gd name="connsiteY19" fmla="*/ 296505 h 812606"/>
                <a:gd name="connsiteX20" fmla="*/ 3579895 w 12329382"/>
                <a:gd name="connsiteY20" fmla="*/ 286993 h 812606"/>
                <a:gd name="connsiteX21" fmla="*/ 4071647 w 12329382"/>
                <a:gd name="connsiteY21" fmla="*/ 3 h 812606"/>
                <a:gd name="connsiteX22" fmla="*/ 4442074 w 12329382"/>
                <a:gd name="connsiteY22" fmla="*/ 148599 h 812606"/>
                <a:gd name="connsiteX23" fmla="*/ 4490280 w 12329382"/>
                <a:gd name="connsiteY23" fmla="*/ 195938 h 812606"/>
                <a:gd name="connsiteX24" fmla="*/ 4504130 w 12329382"/>
                <a:gd name="connsiteY24" fmla="*/ 204979 h 812606"/>
                <a:gd name="connsiteX25" fmla="*/ 4943959 w 12329382"/>
                <a:gd name="connsiteY25" fmla="*/ 492304 h 812606"/>
                <a:gd name="connsiteX26" fmla="*/ 5209569 w 12329382"/>
                <a:gd name="connsiteY26" fmla="*/ 401517 h 812606"/>
                <a:gd name="connsiteX27" fmla="*/ 5254773 w 12329382"/>
                <a:gd name="connsiteY27" fmla="*/ 363608 h 812606"/>
                <a:gd name="connsiteX28" fmla="*/ 5372274 w 12329382"/>
                <a:gd name="connsiteY28" fmla="*/ 258677 h 812606"/>
                <a:gd name="connsiteX29" fmla="*/ 5413553 w 12329382"/>
                <a:gd name="connsiteY29" fmla="*/ 229399 h 812606"/>
                <a:gd name="connsiteX30" fmla="*/ 5687126 w 12329382"/>
                <a:gd name="connsiteY30" fmla="*/ 151994 h 812606"/>
                <a:gd name="connsiteX31" fmla="*/ 6057553 w 12329382"/>
                <a:gd name="connsiteY31" fmla="*/ 300590 h 812606"/>
                <a:gd name="connsiteX32" fmla="*/ 6105759 w 12329382"/>
                <a:gd name="connsiteY32" fmla="*/ 347929 h 812606"/>
                <a:gd name="connsiteX33" fmla="*/ 6110073 w 12329382"/>
                <a:gd name="connsiteY33" fmla="*/ 339306 h 812606"/>
                <a:gd name="connsiteX34" fmla="*/ 6119609 w 12329382"/>
                <a:gd name="connsiteY34" fmla="*/ 356970 h 812606"/>
                <a:gd name="connsiteX35" fmla="*/ 6559437 w 12329382"/>
                <a:gd name="connsiteY35" fmla="*/ 644296 h 812606"/>
                <a:gd name="connsiteX36" fmla="*/ 6982500 w 12329382"/>
                <a:gd name="connsiteY36" fmla="*/ 383863 h 812606"/>
                <a:gd name="connsiteX37" fmla="*/ 6982751 w 12329382"/>
                <a:gd name="connsiteY37" fmla="*/ 383454 h 812606"/>
                <a:gd name="connsiteX38" fmla="*/ 6984244 w 12329382"/>
                <a:gd name="connsiteY38" fmla="*/ 380360 h 812606"/>
                <a:gd name="connsiteX39" fmla="*/ 7040193 w 12329382"/>
                <a:gd name="connsiteY39" fmla="*/ 286991 h 812606"/>
                <a:gd name="connsiteX40" fmla="*/ 7531945 w 12329382"/>
                <a:gd name="connsiteY40" fmla="*/ 1 h 812606"/>
                <a:gd name="connsiteX41" fmla="*/ 7902372 w 12329382"/>
                <a:gd name="connsiteY41" fmla="*/ 148597 h 812606"/>
                <a:gd name="connsiteX42" fmla="*/ 7950578 w 12329382"/>
                <a:gd name="connsiteY42" fmla="*/ 195936 h 812606"/>
                <a:gd name="connsiteX43" fmla="*/ 7954892 w 12329382"/>
                <a:gd name="connsiteY43" fmla="*/ 187312 h 812606"/>
                <a:gd name="connsiteX44" fmla="*/ 7964428 w 12329382"/>
                <a:gd name="connsiteY44" fmla="*/ 204977 h 812606"/>
                <a:gd name="connsiteX45" fmla="*/ 8404256 w 12329382"/>
                <a:gd name="connsiteY45" fmla="*/ 492302 h 812606"/>
                <a:gd name="connsiteX46" fmla="*/ 8669867 w 12329382"/>
                <a:gd name="connsiteY46" fmla="*/ 401515 h 812606"/>
                <a:gd name="connsiteX47" fmla="*/ 8715074 w 12329382"/>
                <a:gd name="connsiteY47" fmla="*/ 363604 h 812606"/>
                <a:gd name="connsiteX48" fmla="*/ 8720648 w 12329382"/>
                <a:gd name="connsiteY48" fmla="*/ 356531 h 812606"/>
                <a:gd name="connsiteX49" fmla="*/ 8832571 w 12329382"/>
                <a:gd name="connsiteY49" fmla="*/ 258676 h 812606"/>
                <a:gd name="connsiteX50" fmla="*/ 8873851 w 12329382"/>
                <a:gd name="connsiteY50" fmla="*/ 229399 h 812606"/>
                <a:gd name="connsiteX51" fmla="*/ 9147424 w 12329382"/>
                <a:gd name="connsiteY51" fmla="*/ 151993 h 812606"/>
                <a:gd name="connsiteX52" fmla="*/ 9517851 w 12329382"/>
                <a:gd name="connsiteY52" fmla="*/ 300589 h 812606"/>
                <a:gd name="connsiteX53" fmla="*/ 9566057 w 12329382"/>
                <a:gd name="connsiteY53" fmla="*/ 347928 h 812606"/>
                <a:gd name="connsiteX54" fmla="*/ 9570371 w 12329382"/>
                <a:gd name="connsiteY54" fmla="*/ 339305 h 812606"/>
                <a:gd name="connsiteX55" fmla="*/ 9579906 w 12329382"/>
                <a:gd name="connsiteY55" fmla="*/ 356969 h 812606"/>
                <a:gd name="connsiteX56" fmla="*/ 10019736 w 12329382"/>
                <a:gd name="connsiteY56" fmla="*/ 644295 h 812606"/>
                <a:gd name="connsiteX57" fmla="*/ 10442798 w 12329382"/>
                <a:gd name="connsiteY57" fmla="*/ 383862 h 812606"/>
                <a:gd name="connsiteX58" fmla="*/ 10443050 w 12329382"/>
                <a:gd name="connsiteY58" fmla="*/ 383453 h 812606"/>
                <a:gd name="connsiteX59" fmla="*/ 10444542 w 12329382"/>
                <a:gd name="connsiteY59" fmla="*/ 380359 h 812606"/>
                <a:gd name="connsiteX60" fmla="*/ 10502072 w 12329382"/>
                <a:gd name="connsiteY60" fmla="*/ 271318 h 812606"/>
                <a:gd name="connsiteX61" fmla="*/ 10500491 w 12329382"/>
                <a:gd name="connsiteY61" fmla="*/ 286990 h 812606"/>
                <a:gd name="connsiteX62" fmla="*/ 10992243 w 12329382"/>
                <a:gd name="connsiteY62" fmla="*/ 0 h 812606"/>
                <a:gd name="connsiteX63" fmla="*/ 11362670 w 12329382"/>
                <a:gd name="connsiteY63" fmla="*/ 148596 h 812606"/>
                <a:gd name="connsiteX64" fmla="*/ 11410876 w 12329382"/>
                <a:gd name="connsiteY64" fmla="*/ 195935 h 812606"/>
                <a:gd name="connsiteX65" fmla="*/ 11424726 w 12329382"/>
                <a:gd name="connsiteY65" fmla="*/ 204976 h 812606"/>
                <a:gd name="connsiteX66" fmla="*/ 11864555 w 12329382"/>
                <a:gd name="connsiteY66" fmla="*/ 492302 h 812606"/>
                <a:gd name="connsiteX67" fmla="*/ 12329382 w 12329382"/>
                <a:gd name="connsiteY67" fmla="*/ 159808 h 812606"/>
                <a:gd name="connsiteX68" fmla="*/ 12329208 w 12329382"/>
                <a:gd name="connsiteY68" fmla="*/ 177225 h 812606"/>
                <a:gd name="connsiteX69" fmla="*/ 11735542 w 12329382"/>
                <a:gd name="connsiteY69" fmla="*/ 660610 h 812606"/>
                <a:gd name="connsiteX70" fmla="*/ 11365115 w 12329382"/>
                <a:gd name="connsiteY70" fmla="*/ 512014 h 812606"/>
                <a:gd name="connsiteX71" fmla="*/ 11316909 w 12329382"/>
                <a:gd name="connsiteY71" fmla="*/ 464675 h 812606"/>
                <a:gd name="connsiteX72" fmla="*/ 11312594 w 12329382"/>
                <a:gd name="connsiteY72" fmla="*/ 473298 h 812606"/>
                <a:gd name="connsiteX73" fmla="*/ 11303059 w 12329382"/>
                <a:gd name="connsiteY73" fmla="*/ 455634 h 812606"/>
                <a:gd name="connsiteX74" fmla="*/ 10863230 w 12329382"/>
                <a:gd name="connsiteY74" fmla="*/ 168308 h 812606"/>
                <a:gd name="connsiteX75" fmla="*/ 10440168 w 12329382"/>
                <a:gd name="connsiteY75" fmla="*/ 428741 h 812606"/>
                <a:gd name="connsiteX76" fmla="*/ 10439916 w 12329382"/>
                <a:gd name="connsiteY76" fmla="*/ 429150 h 812606"/>
                <a:gd name="connsiteX77" fmla="*/ 10438424 w 12329382"/>
                <a:gd name="connsiteY77" fmla="*/ 432244 h 812606"/>
                <a:gd name="connsiteX78" fmla="*/ 10388584 w 12329382"/>
                <a:gd name="connsiteY78" fmla="*/ 516101 h 812606"/>
                <a:gd name="connsiteX79" fmla="*/ 10382475 w 12329382"/>
                <a:gd name="connsiteY79" fmla="*/ 525613 h 812606"/>
                <a:gd name="connsiteX80" fmla="*/ 9890722 w 12329382"/>
                <a:gd name="connsiteY80" fmla="*/ 812603 h 812606"/>
                <a:gd name="connsiteX81" fmla="*/ 9520295 w 12329382"/>
                <a:gd name="connsiteY81" fmla="*/ 664007 h 812606"/>
                <a:gd name="connsiteX82" fmla="*/ 9472089 w 12329382"/>
                <a:gd name="connsiteY82" fmla="*/ 616668 h 812606"/>
                <a:gd name="connsiteX83" fmla="*/ 9467775 w 12329382"/>
                <a:gd name="connsiteY83" fmla="*/ 625292 h 812606"/>
                <a:gd name="connsiteX84" fmla="*/ 9458240 w 12329382"/>
                <a:gd name="connsiteY84" fmla="*/ 607627 h 812606"/>
                <a:gd name="connsiteX85" fmla="*/ 9018411 w 12329382"/>
                <a:gd name="connsiteY85" fmla="*/ 320302 h 812606"/>
                <a:gd name="connsiteX86" fmla="*/ 8752800 w 12329382"/>
                <a:gd name="connsiteY86" fmla="*/ 411089 h 812606"/>
                <a:gd name="connsiteX87" fmla="*/ 8707593 w 12329382"/>
                <a:gd name="connsiteY87" fmla="*/ 449000 h 812606"/>
                <a:gd name="connsiteX88" fmla="*/ 8702020 w 12329382"/>
                <a:gd name="connsiteY88" fmla="*/ 456073 h 812606"/>
                <a:gd name="connsiteX89" fmla="*/ 8590096 w 12329382"/>
                <a:gd name="connsiteY89" fmla="*/ 553928 h 812606"/>
                <a:gd name="connsiteX90" fmla="*/ 8548816 w 12329382"/>
                <a:gd name="connsiteY90" fmla="*/ 583206 h 812606"/>
                <a:gd name="connsiteX91" fmla="*/ 8275244 w 12329382"/>
                <a:gd name="connsiteY91" fmla="*/ 660611 h 812606"/>
                <a:gd name="connsiteX92" fmla="*/ 7904817 w 12329382"/>
                <a:gd name="connsiteY92" fmla="*/ 512015 h 812606"/>
                <a:gd name="connsiteX93" fmla="*/ 7856610 w 12329382"/>
                <a:gd name="connsiteY93" fmla="*/ 464676 h 812606"/>
                <a:gd name="connsiteX94" fmla="*/ 7852297 w 12329382"/>
                <a:gd name="connsiteY94" fmla="*/ 473299 h 812606"/>
                <a:gd name="connsiteX95" fmla="*/ 7842761 w 12329382"/>
                <a:gd name="connsiteY95" fmla="*/ 455635 h 812606"/>
                <a:gd name="connsiteX96" fmla="*/ 7402931 w 12329382"/>
                <a:gd name="connsiteY96" fmla="*/ 168309 h 812606"/>
                <a:gd name="connsiteX97" fmla="*/ 6979869 w 12329382"/>
                <a:gd name="connsiteY97" fmla="*/ 428742 h 812606"/>
                <a:gd name="connsiteX98" fmla="*/ 6979618 w 12329382"/>
                <a:gd name="connsiteY98" fmla="*/ 429151 h 812606"/>
                <a:gd name="connsiteX99" fmla="*/ 6978126 w 12329382"/>
                <a:gd name="connsiteY99" fmla="*/ 432245 h 812606"/>
                <a:gd name="connsiteX100" fmla="*/ 6922176 w 12329382"/>
                <a:gd name="connsiteY100" fmla="*/ 525614 h 812606"/>
                <a:gd name="connsiteX101" fmla="*/ 6430425 w 12329382"/>
                <a:gd name="connsiteY101" fmla="*/ 812604 h 812606"/>
                <a:gd name="connsiteX102" fmla="*/ 6059997 w 12329382"/>
                <a:gd name="connsiteY102" fmla="*/ 664008 h 812606"/>
                <a:gd name="connsiteX103" fmla="*/ 6011791 w 12329382"/>
                <a:gd name="connsiteY103" fmla="*/ 616669 h 812606"/>
                <a:gd name="connsiteX104" fmla="*/ 5997942 w 12329382"/>
                <a:gd name="connsiteY104" fmla="*/ 607628 h 812606"/>
                <a:gd name="connsiteX105" fmla="*/ 5558112 w 12329382"/>
                <a:gd name="connsiteY105" fmla="*/ 320302 h 812606"/>
                <a:gd name="connsiteX106" fmla="*/ 5292503 w 12329382"/>
                <a:gd name="connsiteY106" fmla="*/ 411089 h 812606"/>
                <a:gd name="connsiteX107" fmla="*/ 5207592 w 12329382"/>
                <a:gd name="connsiteY107" fmla="*/ 488913 h 812606"/>
                <a:gd name="connsiteX108" fmla="*/ 5088518 w 12329382"/>
                <a:gd name="connsiteY108" fmla="*/ 583208 h 812606"/>
                <a:gd name="connsiteX109" fmla="*/ 4814946 w 12329382"/>
                <a:gd name="connsiteY109" fmla="*/ 660613 h 812606"/>
                <a:gd name="connsiteX110" fmla="*/ 4444519 w 12329382"/>
                <a:gd name="connsiteY110" fmla="*/ 512017 h 812606"/>
                <a:gd name="connsiteX111" fmla="*/ 4396312 w 12329382"/>
                <a:gd name="connsiteY111" fmla="*/ 464678 h 812606"/>
                <a:gd name="connsiteX112" fmla="*/ 4391999 w 12329382"/>
                <a:gd name="connsiteY112" fmla="*/ 473301 h 812606"/>
                <a:gd name="connsiteX113" fmla="*/ 4382463 w 12329382"/>
                <a:gd name="connsiteY113" fmla="*/ 455637 h 812606"/>
                <a:gd name="connsiteX114" fmla="*/ 3942634 w 12329382"/>
                <a:gd name="connsiteY114" fmla="*/ 168311 h 812606"/>
                <a:gd name="connsiteX115" fmla="*/ 3519572 w 12329382"/>
                <a:gd name="connsiteY115" fmla="*/ 428744 h 812606"/>
                <a:gd name="connsiteX116" fmla="*/ 3477786 w 12329382"/>
                <a:gd name="connsiteY116" fmla="*/ 500852 h 812606"/>
                <a:gd name="connsiteX117" fmla="*/ 3467989 w 12329382"/>
                <a:gd name="connsiteY117" fmla="*/ 516104 h 812606"/>
                <a:gd name="connsiteX118" fmla="*/ 3461878 w 12329382"/>
                <a:gd name="connsiteY118" fmla="*/ 525616 h 812606"/>
                <a:gd name="connsiteX119" fmla="*/ 2970127 w 12329382"/>
                <a:gd name="connsiteY119" fmla="*/ 812606 h 812606"/>
                <a:gd name="connsiteX120" fmla="*/ 2599700 w 12329382"/>
                <a:gd name="connsiteY120" fmla="*/ 664010 h 812606"/>
                <a:gd name="connsiteX121" fmla="*/ 2551493 w 12329382"/>
                <a:gd name="connsiteY121" fmla="*/ 616671 h 812606"/>
                <a:gd name="connsiteX122" fmla="*/ 2547180 w 12329382"/>
                <a:gd name="connsiteY122" fmla="*/ 625295 h 812606"/>
                <a:gd name="connsiteX123" fmla="*/ 2537644 w 12329382"/>
                <a:gd name="connsiteY123" fmla="*/ 607630 h 812606"/>
                <a:gd name="connsiteX124" fmla="*/ 2097815 w 12329382"/>
                <a:gd name="connsiteY124" fmla="*/ 320304 h 812606"/>
                <a:gd name="connsiteX125" fmla="*/ 1832205 w 12329382"/>
                <a:gd name="connsiteY125" fmla="*/ 411091 h 812606"/>
                <a:gd name="connsiteX126" fmla="*/ 1722223 w 12329382"/>
                <a:gd name="connsiteY126" fmla="*/ 515954 h 812606"/>
                <a:gd name="connsiteX127" fmla="*/ 1628221 w 12329382"/>
                <a:gd name="connsiteY127" fmla="*/ 583210 h 812606"/>
                <a:gd name="connsiteX128" fmla="*/ 1354648 w 12329382"/>
                <a:gd name="connsiteY128" fmla="*/ 660615 h 812606"/>
                <a:gd name="connsiteX129" fmla="*/ 984221 w 12329382"/>
                <a:gd name="connsiteY129" fmla="*/ 512019 h 812606"/>
                <a:gd name="connsiteX130" fmla="*/ 936015 w 12329382"/>
                <a:gd name="connsiteY130" fmla="*/ 464680 h 812606"/>
                <a:gd name="connsiteX131" fmla="*/ 931701 w 12329382"/>
                <a:gd name="connsiteY131" fmla="*/ 473303 h 812606"/>
                <a:gd name="connsiteX132" fmla="*/ 922165 w 12329382"/>
                <a:gd name="connsiteY132" fmla="*/ 455639 h 812606"/>
                <a:gd name="connsiteX133" fmla="*/ 482336 w 12329382"/>
                <a:gd name="connsiteY133" fmla="*/ 168313 h 812606"/>
                <a:gd name="connsiteX134" fmla="*/ 59274 w 12329382"/>
                <a:gd name="connsiteY134" fmla="*/ 428746 h 812606"/>
                <a:gd name="connsiteX135" fmla="*/ 59022 w 12329382"/>
                <a:gd name="connsiteY135" fmla="*/ 429155 h 812606"/>
                <a:gd name="connsiteX136" fmla="*/ 30744 w 12329382"/>
                <a:gd name="connsiteY136" fmla="*/ 480219 h 812606"/>
                <a:gd name="connsiteX137" fmla="*/ -1 w 12329382"/>
                <a:gd name="connsiteY137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49777 w 12329384"/>
                <a:gd name="connsiteY15" fmla="*/ 339308 h 812606"/>
                <a:gd name="connsiteX16" fmla="*/ 2659313 w 12329384"/>
                <a:gd name="connsiteY16" fmla="*/ 356972 h 812606"/>
                <a:gd name="connsiteX17" fmla="*/ 3099142 w 12329384"/>
                <a:gd name="connsiteY17" fmla="*/ 644298 h 812606"/>
                <a:gd name="connsiteX18" fmla="*/ 3522204 w 12329384"/>
                <a:gd name="connsiteY18" fmla="*/ 383865 h 812606"/>
                <a:gd name="connsiteX19" fmla="*/ 3573787 w 12329384"/>
                <a:gd name="connsiteY19" fmla="*/ 296505 h 812606"/>
                <a:gd name="connsiteX20" fmla="*/ 3579897 w 12329384"/>
                <a:gd name="connsiteY20" fmla="*/ 286993 h 812606"/>
                <a:gd name="connsiteX21" fmla="*/ 4071649 w 12329384"/>
                <a:gd name="connsiteY21" fmla="*/ 3 h 812606"/>
                <a:gd name="connsiteX22" fmla="*/ 4442076 w 12329384"/>
                <a:gd name="connsiteY22" fmla="*/ 148599 h 812606"/>
                <a:gd name="connsiteX23" fmla="*/ 4490282 w 12329384"/>
                <a:gd name="connsiteY23" fmla="*/ 195938 h 812606"/>
                <a:gd name="connsiteX24" fmla="*/ 4504132 w 12329384"/>
                <a:gd name="connsiteY24" fmla="*/ 204979 h 812606"/>
                <a:gd name="connsiteX25" fmla="*/ 4943961 w 12329384"/>
                <a:gd name="connsiteY25" fmla="*/ 492304 h 812606"/>
                <a:gd name="connsiteX26" fmla="*/ 5209571 w 12329384"/>
                <a:gd name="connsiteY26" fmla="*/ 401517 h 812606"/>
                <a:gd name="connsiteX27" fmla="*/ 5254775 w 12329384"/>
                <a:gd name="connsiteY27" fmla="*/ 363608 h 812606"/>
                <a:gd name="connsiteX28" fmla="*/ 5372276 w 12329384"/>
                <a:gd name="connsiteY28" fmla="*/ 258677 h 812606"/>
                <a:gd name="connsiteX29" fmla="*/ 5413555 w 12329384"/>
                <a:gd name="connsiteY29" fmla="*/ 229399 h 812606"/>
                <a:gd name="connsiteX30" fmla="*/ 5687128 w 12329384"/>
                <a:gd name="connsiteY30" fmla="*/ 151994 h 812606"/>
                <a:gd name="connsiteX31" fmla="*/ 6057555 w 12329384"/>
                <a:gd name="connsiteY31" fmla="*/ 300590 h 812606"/>
                <a:gd name="connsiteX32" fmla="*/ 6105761 w 12329384"/>
                <a:gd name="connsiteY32" fmla="*/ 347929 h 812606"/>
                <a:gd name="connsiteX33" fmla="*/ 6110075 w 12329384"/>
                <a:gd name="connsiteY33" fmla="*/ 339306 h 812606"/>
                <a:gd name="connsiteX34" fmla="*/ 6119611 w 12329384"/>
                <a:gd name="connsiteY34" fmla="*/ 356970 h 812606"/>
                <a:gd name="connsiteX35" fmla="*/ 6559439 w 12329384"/>
                <a:gd name="connsiteY35" fmla="*/ 644296 h 812606"/>
                <a:gd name="connsiteX36" fmla="*/ 6982502 w 12329384"/>
                <a:gd name="connsiteY36" fmla="*/ 383863 h 812606"/>
                <a:gd name="connsiteX37" fmla="*/ 6982753 w 12329384"/>
                <a:gd name="connsiteY37" fmla="*/ 383454 h 812606"/>
                <a:gd name="connsiteX38" fmla="*/ 6984246 w 12329384"/>
                <a:gd name="connsiteY38" fmla="*/ 380360 h 812606"/>
                <a:gd name="connsiteX39" fmla="*/ 7040195 w 12329384"/>
                <a:gd name="connsiteY39" fmla="*/ 286991 h 812606"/>
                <a:gd name="connsiteX40" fmla="*/ 7531947 w 12329384"/>
                <a:gd name="connsiteY40" fmla="*/ 1 h 812606"/>
                <a:gd name="connsiteX41" fmla="*/ 7902374 w 12329384"/>
                <a:gd name="connsiteY41" fmla="*/ 148597 h 812606"/>
                <a:gd name="connsiteX42" fmla="*/ 7950580 w 12329384"/>
                <a:gd name="connsiteY42" fmla="*/ 195936 h 812606"/>
                <a:gd name="connsiteX43" fmla="*/ 7954894 w 12329384"/>
                <a:gd name="connsiteY43" fmla="*/ 187312 h 812606"/>
                <a:gd name="connsiteX44" fmla="*/ 7964430 w 12329384"/>
                <a:gd name="connsiteY44" fmla="*/ 204977 h 812606"/>
                <a:gd name="connsiteX45" fmla="*/ 8404258 w 12329384"/>
                <a:gd name="connsiteY45" fmla="*/ 492302 h 812606"/>
                <a:gd name="connsiteX46" fmla="*/ 8669869 w 12329384"/>
                <a:gd name="connsiteY46" fmla="*/ 401515 h 812606"/>
                <a:gd name="connsiteX47" fmla="*/ 8715076 w 12329384"/>
                <a:gd name="connsiteY47" fmla="*/ 363604 h 812606"/>
                <a:gd name="connsiteX48" fmla="*/ 8720650 w 12329384"/>
                <a:gd name="connsiteY48" fmla="*/ 356531 h 812606"/>
                <a:gd name="connsiteX49" fmla="*/ 8832573 w 12329384"/>
                <a:gd name="connsiteY49" fmla="*/ 258676 h 812606"/>
                <a:gd name="connsiteX50" fmla="*/ 8873853 w 12329384"/>
                <a:gd name="connsiteY50" fmla="*/ 229399 h 812606"/>
                <a:gd name="connsiteX51" fmla="*/ 9147426 w 12329384"/>
                <a:gd name="connsiteY51" fmla="*/ 151993 h 812606"/>
                <a:gd name="connsiteX52" fmla="*/ 9517853 w 12329384"/>
                <a:gd name="connsiteY52" fmla="*/ 300589 h 812606"/>
                <a:gd name="connsiteX53" fmla="*/ 9566059 w 12329384"/>
                <a:gd name="connsiteY53" fmla="*/ 347928 h 812606"/>
                <a:gd name="connsiteX54" fmla="*/ 9570373 w 12329384"/>
                <a:gd name="connsiteY54" fmla="*/ 339305 h 812606"/>
                <a:gd name="connsiteX55" fmla="*/ 9579908 w 12329384"/>
                <a:gd name="connsiteY55" fmla="*/ 356969 h 812606"/>
                <a:gd name="connsiteX56" fmla="*/ 10019738 w 12329384"/>
                <a:gd name="connsiteY56" fmla="*/ 644295 h 812606"/>
                <a:gd name="connsiteX57" fmla="*/ 10442800 w 12329384"/>
                <a:gd name="connsiteY57" fmla="*/ 383862 h 812606"/>
                <a:gd name="connsiteX58" fmla="*/ 10443052 w 12329384"/>
                <a:gd name="connsiteY58" fmla="*/ 383453 h 812606"/>
                <a:gd name="connsiteX59" fmla="*/ 10444544 w 12329384"/>
                <a:gd name="connsiteY59" fmla="*/ 380359 h 812606"/>
                <a:gd name="connsiteX60" fmla="*/ 10502074 w 12329384"/>
                <a:gd name="connsiteY60" fmla="*/ 271318 h 812606"/>
                <a:gd name="connsiteX61" fmla="*/ 10500493 w 12329384"/>
                <a:gd name="connsiteY61" fmla="*/ 286990 h 812606"/>
                <a:gd name="connsiteX62" fmla="*/ 10992245 w 12329384"/>
                <a:gd name="connsiteY62" fmla="*/ 0 h 812606"/>
                <a:gd name="connsiteX63" fmla="*/ 11362672 w 12329384"/>
                <a:gd name="connsiteY63" fmla="*/ 148596 h 812606"/>
                <a:gd name="connsiteX64" fmla="*/ 11410878 w 12329384"/>
                <a:gd name="connsiteY64" fmla="*/ 195935 h 812606"/>
                <a:gd name="connsiteX65" fmla="*/ 11424728 w 12329384"/>
                <a:gd name="connsiteY65" fmla="*/ 204976 h 812606"/>
                <a:gd name="connsiteX66" fmla="*/ 11864557 w 12329384"/>
                <a:gd name="connsiteY66" fmla="*/ 492302 h 812606"/>
                <a:gd name="connsiteX67" fmla="*/ 12329384 w 12329384"/>
                <a:gd name="connsiteY67" fmla="*/ 159808 h 812606"/>
                <a:gd name="connsiteX68" fmla="*/ 12329210 w 12329384"/>
                <a:gd name="connsiteY68" fmla="*/ 177225 h 812606"/>
                <a:gd name="connsiteX69" fmla="*/ 11735544 w 12329384"/>
                <a:gd name="connsiteY69" fmla="*/ 660610 h 812606"/>
                <a:gd name="connsiteX70" fmla="*/ 11365117 w 12329384"/>
                <a:gd name="connsiteY70" fmla="*/ 512014 h 812606"/>
                <a:gd name="connsiteX71" fmla="*/ 11316911 w 12329384"/>
                <a:gd name="connsiteY71" fmla="*/ 464675 h 812606"/>
                <a:gd name="connsiteX72" fmla="*/ 11312596 w 12329384"/>
                <a:gd name="connsiteY72" fmla="*/ 473298 h 812606"/>
                <a:gd name="connsiteX73" fmla="*/ 11303061 w 12329384"/>
                <a:gd name="connsiteY73" fmla="*/ 455634 h 812606"/>
                <a:gd name="connsiteX74" fmla="*/ 10863232 w 12329384"/>
                <a:gd name="connsiteY74" fmla="*/ 168308 h 812606"/>
                <a:gd name="connsiteX75" fmla="*/ 10440170 w 12329384"/>
                <a:gd name="connsiteY75" fmla="*/ 428741 h 812606"/>
                <a:gd name="connsiteX76" fmla="*/ 10439918 w 12329384"/>
                <a:gd name="connsiteY76" fmla="*/ 429150 h 812606"/>
                <a:gd name="connsiteX77" fmla="*/ 10438426 w 12329384"/>
                <a:gd name="connsiteY77" fmla="*/ 432244 h 812606"/>
                <a:gd name="connsiteX78" fmla="*/ 10388586 w 12329384"/>
                <a:gd name="connsiteY78" fmla="*/ 516101 h 812606"/>
                <a:gd name="connsiteX79" fmla="*/ 10382477 w 12329384"/>
                <a:gd name="connsiteY79" fmla="*/ 525613 h 812606"/>
                <a:gd name="connsiteX80" fmla="*/ 9890724 w 12329384"/>
                <a:gd name="connsiteY80" fmla="*/ 812603 h 812606"/>
                <a:gd name="connsiteX81" fmla="*/ 9520297 w 12329384"/>
                <a:gd name="connsiteY81" fmla="*/ 664007 h 812606"/>
                <a:gd name="connsiteX82" fmla="*/ 9472091 w 12329384"/>
                <a:gd name="connsiteY82" fmla="*/ 616668 h 812606"/>
                <a:gd name="connsiteX83" fmla="*/ 9467777 w 12329384"/>
                <a:gd name="connsiteY83" fmla="*/ 625292 h 812606"/>
                <a:gd name="connsiteX84" fmla="*/ 9458242 w 12329384"/>
                <a:gd name="connsiteY84" fmla="*/ 607627 h 812606"/>
                <a:gd name="connsiteX85" fmla="*/ 9018413 w 12329384"/>
                <a:gd name="connsiteY85" fmla="*/ 320302 h 812606"/>
                <a:gd name="connsiteX86" fmla="*/ 8752802 w 12329384"/>
                <a:gd name="connsiteY86" fmla="*/ 411089 h 812606"/>
                <a:gd name="connsiteX87" fmla="*/ 8707595 w 12329384"/>
                <a:gd name="connsiteY87" fmla="*/ 449000 h 812606"/>
                <a:gd name="connsiteX88" fmla="*/ 8702022 w 12329384"/>
                <a:gd name="connsiteY88" fmla="*/ 456073 h 812606"/>
                <a:gd name="connsiteX89" fmla="*/ 8590098 w 12329384"/>
                <a:gd name="connsiteY89" fmla="*/ 553928 h 812606"/>
                <a:gd name="connsiteX90" fmla="*/ 8548818 w 12329384"/>
                <a:gd name="connsiteY90" fmla="*/ 583206 h 812606"/>
                <a:gd name="connsiteX91" fmla="*/ 8275246 w 12329384"/>
                <a:gd name="connsiteY91" fmla="*/ 660611 h 812606"/>
                <a:gd name="connsiteX92" fmla="*/ 7904819 w 12329384"/>
                <a:gd name="connsiteY92" fmla="*/ 512015 h 812606"/>
                <a:gd name="connsiteX93" fmla="*/ 7856612 w 12329384"/>
                <a:gd name="connsiteY93" fmla="*/ 464676 h 812606"/>
                <a:gd name="connsiteX94" fmla="*/ 7852299 w 12329384"/>
                <a:gd name="connsiteY94" fmla="*/ 473299 h 812606"/>
                <a:gd name="connsiteX95" fmla="*/ 7842763 w 12329384"/>
                <a:gd name="connsiteY95" fmla="*/ 455635 h 812606"/>
                <a:gd name="connsiteX96" fmla="*/ 7402933 w 12329384"/>
                <a:gd name="connsiteY96" fmla="*/ 168309 h 812606"/>
                <a:gd name="connsiteX97" fmla="*/ 6979871 w 12329384"/>
                <a:gd name="connsiteY97" fmla="*/ 428742 h 812606"/>
                <a:gd name="connsiteX98" fmla="*/ 6979620 w 12329384"/>
                <a:gd name="connsiteY98" fmla="*/ 429151 h 812606"/>
                <a:gd name="connsiteX99" fmla="*/ 6978128 w 12329384"/>
                <a:gd name="connsiteY99" fmla="*/ 432245 h 812606"/>
                <a:gd name="connsiteX100" fmla="*/ 6922178 w 12329384"/>
                <a:gd name="connsiteY100" fmla="*/ 525614 h 812606"/>
                <a:gd name="connsiteX101" fmla="*/ 6430427 w 12329384"/>
                <a:gd name="connsiteY101" fmla="*/ 812604 h 812606"/>
                <a:gd name="connsiteX102" fmla="*/ 6059999 w 12329384"/>
                <a:gd name="connsiteY102" fmla="*/ 664008 h 812606"/>
                <a:gd name="connsiteX103" fmla="*/ 6011793 w 12329384"/>
                <a:gd name="connsiteY103" fmla="*/ 616669 h 812606"/>
                <a:gd name="connsiteX104" fmla="*/ 5997944 w 12329384"/>
                <a:gd name="connsiteY104" fmla="*/ 607628 h 812606"/>
                <a:gd name="connsiteX105" fmla="*/ 5558114 w 12329384"/>
                <a:gd name="connsiteY105" fmla="*/ 320302 h 812606"/>
                <a:gd name="connsiteX106" fmla="*/ 5292505 w 12329384"/>
                <a:gd name="connsiteY106" fmla="*/ 411089 h 812606"/>
                <a:gd name="connsiteX107" fmla="*/ 5207594 w 12329384"/>
                <a:gd name="connsiteY107" fmla="*/ 488913 h 812606"/>
                <a:gd name="connsiteX108" fmla="*/ 5088520 w 12329384"/>
                <a:gd name="connsiteY108" fmla="*/ 583208 h 812606"/>
                <a:gd name="connsiteX109" fmla="*/ 4814948 w 12329384"/>
                <a:gd name="connsiteY109" fmla="*/ 660613 h 812606"/>
                <a:gd name="connsiteX110" fmla="*/ 4444521 w 12329384"/>
                <a:gd name="connsiteY110" fmla="*/ 512017 h 812606"/>
                <a:gd name="connsiteX111" fmla="*/ 4396314 w 12329384"/>
                <a:gd name="connsiteY111" fmla="*/ 464678 h 812606"/>
                <a:gd name="connsiteX112" fmla="*/ 4392001 w 12329384"/>
                <a:gd name="connsiteY112" fmla="*/ 473301 h 812606"/>
                <a:gd name="connsiteX113" fmla="*/ 4382465 w 12329384"/>
                <a:gd name="connsiteY113" fmla="*/ 455637 h 812606"/>
                <a:gd name="connsiteX114" fmla="*/ 3942636 w 12329384"/>
                <a:gd name="connsiteY114" fmla="*/ 168311 h 812606"/>
                <a:gd name="connsiteX115" fmla="*/ 3519574 w 12329384"/>
                <a:gd name="connsiteY115" fmla="*/ 428744 h 812606"/>
                <a:gd name="connsiteX116" fmla="*/ 3477788 w 12329384"/>
                <a:gd name="connsiteY116" fmla="*/ 500852 h 812606"/>
                <a:gd name="connsiteX117" fmla="*/ 3467991 w 12329384"/>
                <a:gd name="connsiteY117" fmla="*/ 516104 h 812606"/>
                <a:gd name="connsiteX118" fmla="*/ 3461880 w 12329384"/>
                <a:gd name="connsiteY118" fmla="*/ 525616 h 812606"/>
                <a:gd name="connsiteX119" fmla="*/ 2970129 w 12329384"/>
                <a:gd name="connsiteY119" fmla="*/ 812606 h 812606"/>
                <a:gd name="connsiteX120" fmla="*/ 2599702 w 12329384"/>
                <a:gd name="connsiteY120" fmla="*/ 664010 h 812606"/>
                <a:gd name="connsiteX121" fmla="*/ 2551495 w 12329384"/>
                <a:gd name="connsiteY121" fmla="*/ 616671 h 812606"/>
                <a:gd name="connsiteX122" fmla="*/ 2547182 w 12329384"/>
                <a:gd name="connsiteY122" fmla="*/ 625295 h 812606"/>
                <a:gd name="connsiteX123" fmla="*/ 2537646 w 12329384"/>
                <a:gd name="connsiteY123" fmla="*/ 607630 h 812606"/>
                <a:gd name="connsiteX124" fmla="*/ 2097817 w 12329384"/>
                <a:gd name="connsiteY124" fmla="*/ 320304 h 812606"/>
                <a:gd name="connsiteX125" fmla="*/ 1832207 w 12329384"/>
                <a:gd name="connsiteY125" fmla="*/ 411091 h 812606"/>
                <a:gd name="connsiteX126" fmla="*/ 1722225 w 12329384"/>
                <a:gd name="connsiteY126" fmla="*/ 515954 h 812606"/>
                <a:gd name="connsiteX127" fmla="*/ 1628223 w 12329384"/>
                <a:gd name="connsiteY127" fmla="*/ 583210 h 812606"/>
                <a:gd name="connsiteX128" fmla="*/ 1354650 w 12329384"/>
                <a:gd name="connsiteY128" fmla="*/ 660615 h 812606"/>
                <a:gd name="connsiteX129" fmla="*/ 984223 w 12329384"/>
                <a:gd name="connsiteY129" fmla="*/ 512019 h 812606"/>
                <a:gd name="connsiteX130" fmla="*/ 931703 w 12329384"/>
                <a:gd name="connsiteY130" fmla="*/ 473303 h 812606"/>
                <a:gd name="connsiteX131" fmla="*/ 922167 w 12329384"/>
                <a:gd name="connsiteY131" fmla="*/ 455639 h 812606"/>
                <a:gd name="connsiteX132" fmla="*/ 482338 w 12329384"/>
                <a:gd name="connsiteY132" fmla="*/ 168313 h 812606"/>
                <a:gd name="connsiteX133" fmla="*/ 59276 w 12329384"/>
                <a:gd name="connsiteY133" fmla="*/ 428746 h 812606"/>
                <a:gd name="connsiteX134" fmla="*/ 59024 w 12329384"/>
                <a:gd name="connsiteY134" fmla="*/ 429155 h 812606"/>
                <a:gd name="connsiteX135" fmla="*/ 30746 w 12329384"/>
                <a:gd name="connsiteY135" fmla="*/ 480219 h 812606"/>
                <a:gd name="connsiteX136" fmla="*/ 1 w 12329384"/>
                <a:gd name="connsiteY136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49775 w 12329382"/>
                <a:gd name="connsiteY15" fmla="*/ 339308 h 812606"/>
                <a:gd name="connsiteX16" fmla="*/ 2659311 w 12329382"/>
                <a:gd name="connsiteY16" fmla="*/ 356972 h 812606"/>
                <a:gd name="connsiteX17" fmla="*/ 3099140 w 12329382"/>
                <a:gd name="connsiteY17" fmla="*/ 644298 h 812606"/>
                <a:gd name="connsiteX18" fmla="*/ 3522202 w 12329382"/>
                <a:gd name="connsiteY18" fmla="*/ 383865 h 812606"/>
                <a:gd name="connsiteX19" fmla="*/ 3573785 w 12329382"/>
                <a:gd name="connsiteY19" fmla="*/ 296505 h 812606"/>
                <a:gd name="connsiteX20" fmla="*/ 3579895 w 12329382"/>
                <a:gd name="connsiteY20" fmla="*/ 286993 h 812606"/>
                <a:gd name="connsiteX21" fmla="*/ 4071647 w 12329382"/>
                <a:gd name="connsiteY21" fmla="*/ 3 h 812606"/>
                <a:gd name="connsiteX22" fmla="*/ 4442074 w 12329382"/>
                <a:gd name="connsiteY22" fmla="*/ 148599 h 812606"/>
                <a:gd name="connsiteX23" fmla="*/ 4490280 w 12329382"/>
                <a:gd name="connsiteY23" fmla="*/ 195938 h 812606"/>
                <a:gd name="connsiteX24" fmla="*/ 4504130 w 12329382"/>
                <a:gd name="connsiteY24" fmla="*/ 204979 h 812606"/>
                <a:gd name="connsiteX25" fmla="*/ 4943959 w 12329382"/>
                <a:gd name="connsiteY25" fmla="*/ 492304 h 812606"/>
                <a:gd name="connsiteX26" fmla="*/ 5209569 w 12329382"/>
                <a:gd name="connsiteY26" fmla="*/ 401517 h 812606"/>
                <a:gd name="connsiteX27" fmla="*/ 5254773 w 12329382"/>
                <a:gd name="connsiteY27" fmla="*/ 363608 h 812606"/>
                <a:gd name="connsiteX28" fmla="*/ 5372274 w 12329382"/>
                <a:gd name="connsiteY28" fmla="*/ 258677 h 812606"/>
                <a:gd name="connsiteX29" fmla="*/ 5413553 w 12329382"/>
                <a:gd name="connsiteY29" fmla="*/ 229399 h 812606"/>
                <a:gd name="connsiteX30" fmla="*/ 5687126 w 12329382"/>
                <a:gd name="connsiteY30" fmla="*/ 151994 h 812606"/>
                <a:gd name="connsiteX31" fmla="*/ 6057553 w 12329382"/>
                <a:gd name="connsiteY31" fmla="*/ 300590 h 812606"/>
                <a:gd name="connsiteX32" fmla="*/ 6105759 w 12329382"/>
                <a:gd name="connsiteY32" fmla="*/ 347929 h 812606"/>
                <a:gd name="connsiteX33" fmla="*/ 6110073 w 12329382"/>
                <a:gd name="connsiteY33" fmla="*/ 339306 h 812606"/>
                <a:gd name="connsiteX34" fmla="*/ 6119609 w 12329382"/>
                <a:gd name="connsiteY34" fmla="*/ 356970 h 812606"/>
                <a:gd name="connsiteX35" fmla="*/ 6559437 w 12329382"/>
                <a:gd name="connsiteY35" fmla="*/ 644296 h 812606"/>
                <a:gd name="connsiteX36" fmla="*/ 6982500 w 12329382"/>
                <a:gd name="connsiteY36" fmla="*/ 383863 h 812606"/>
                <a:gd name="connsiteX37" fmla="*/ 6982751 w 12329382"/>
                <a:gd name="connsiteY37" fmla="*/ 383454 h 812606"/>
                <a:gd name="connsiteX38" fmla="*/ 6984244 w 12329382"/>
                <a:gd name="connsiteY38" fmla="*/ 380360 h 812606"/>
                <a:gd name="connsiteX39" fmla="*/ 7040193 w 12329382"/>
                <a:gd name="connsiteY39" fmla="*/ 286991 h 812606"/>
                <a:gd name="connsiteX40" fmla="*/ 7531945 w 12329382"/>
                <a:gd name="connsiteY40" fmla="*/ 1 h 812606"/>
                <a:gd name="connsiteX41" fmla="*/ 7902372 w 12329382"/>
                <a:gd name="connsiteY41" fmla="*/ 148597 h 812606"/>
                <a:gd name="connsiteX42" fmla="*/ 7950578 w 12329382"/>
                <a:gd name="connsiteY42" fmla="*/ 195936 h 812606"/>
                <a:gd name="connsiteX43" fmla="*/ 7954892 w 12329382"/>
                <a:gd name="connsiteY43" fmla="*/ 187312 h 812606"/>
                <a:gd name="connsiteX44" fmla="*/ 7964428 w 12329382"/>
                <a:gd name="connsiteY44" fmla="*/ 204977 h 812606"/>
                <a:gd name="connsiteX45" fmla="*/ 8404256 w 12329382"/>
                <a:gd name="connsiteY45" fmla="*/ 492302 h 812606"/>
                <a:gd name="connsiteX46" fmla="*/ 8669867 w 12329382"/>
                <a:gd name="connsiteY46" fmla="*/ 401515 h 812606"/>
                <a:gd name="connsiteX47" fmla="*/ 8715074 w 12329382"/>
                <a:gd name="connsiteY47" fmla="*/ 363604 h 812606"/>
                <a:gd name="connsiteX48" fmla="*/ 8720648 w 12329382"/>
                <a:gd name="connsiteY48" fmla="*/ 356531 h 812606"/>
                <a:gd name="connsiteX49" fmla="*/ 8832571 w 12329382"/>
                <a:gd name="connsiteY49" fmla="*/ 258676 h 812606"/>
                <a:gd name="connsiteX50" fmla="*/ 8873851 w 12329382"/>
                <a:gd name="connsiteY50" fmla="*/ 229399 h 812606"/>
                <a:gd name="connsiteX51" fmla="*/ 9147424 w 12329382"/>
                <a:gd name="connsiteY51" fmla="*/ 151993 h 812606"/>
                <a:gd name="connsiteX52" fmla="*/ 9517851 w 12329382"/>
                <a:gd name="connsiteY52" fmla="*/ 300589 h 812606"/>
                <a:gd name="connsiteX53" fmla="*/ 9566057 w 12329382"/>
                <a:gd name="connsiteY53" fmla="*/ 347928 h 812606"/>
                <a:gd name="connsiteX54" fmla="*/ 9570371 w 12329382"/>
                <a:gd name="connsiteY54" fmla="*/ 339305 h 812606"/>
                <a:gd name="connsiteX55" fmla="*/ 9579906 w 12329382"/>
                <a:gd name="connsiteY55" fmla="*/ 356969 h 812606"/>
                <a:gd name="connsiteX56" fmla="*/ 10019736 w 12329382"/>
                <a:gd name="connsiteY56" fmla="*/ 644295 h 812606"/>
                <a:gd name="connsiteX57" fmla="*/ 10442798 w 12329382"/>
                <a:gd name="connsiteY57" fmla="*/ 383862 h 812606"/>
                <a:gd name="connsiteX58" fmla="*/ 10443050 w 12329382"/>
                <a:gd name="connsiteY58" fmla="*/ 383453 h 812606"/>
                <a:gd name="connsiteX59" fmla="*/ 10444542 w 12329382"/>
                <a:gd name="connsiteY59" fmla="*/ 380359 h 812606"/>
                <a:gd name="connsiteX60" fmla="*/ 10502072 w 12329382"/>
                <a:gd name="connsiteY60" fmla="*/ 271318 h 812606"/>
                <a:gd name="connsiteX61" fmla="*/ 10500491 w 12329382"/>
                <a:gd name="connsiteY61" fmla="*/ 286990 h 812606"/>
                <a:gd name="connsiteX62" fmla="*/ 10992243 w 12329382"/>
                <a:gd name="connsiteY62" fmla="*/ 0 h 812606"/>
                <a:gd name="connsiteX63" fmla="*/ 11362670 w 12329382"/>
                <a:gd name="connsiteY63" fmla="*/ 148596 h 812606"/>
                <a:gd name="connsiteX64" fmla="*/ 11410876 w 12329382"/>
                <a:gd name="connsiteY64" fmla="*/ 195935 h 812606"/>
                <a:gd name="connsiteX65" fmla="*/ 11424726 w 12329382"/>
                <a:gd name="connsiteY65" fmla="*/ 204976 h 812606"/>
                <a:gd name="connsiteX66" fmla="*/ 11864555 w 12329382"/>
                <a:gd name="connsiteY66" fmla="*/ 492302 h 812606"/>
                <a:gd name="connsiteX67" fmla="*/ 12329382 w 12329382"/>
                <a:gd name="connsiteY67" fmla="*/ 159808 h 812606"/>
                <a:gd name="connsiteX68" fmla="*/ 12329208 w 12329382"/>
                <a:gd name="connsiteY68" fmla="*/ 177225 h 812606"/>
                <a:gd name="connsiteX69" fmla="*/ 11735542 w 12329382"/>
                <a:gd name="connsiteY69" fmla="*/ 660610 h 812606"/>
                <a:gd name="connsiteX70" fmla="*/ 11365115 w 12329382"/>
                <a:gd name="connsiteY70" fmla="*/ 512014 h 812606"/>
                <a:gd name="connsiteX71" fmla="*/ 11316909 w 12329382"/>
                <a:gd name="connsiteY71" fmla="*/ 464675 h 812606"/>
                <a:gd name="connsiteX72" fmla="*/ 11312594 w 12329382"/>
                <a:gd name="connsiteY72" fmla="*/ 473298 h 812606"/>
                <a:gd name="connsiteX73" fmla="*/ 11303059 w 12329382"/>
                <a:gd name="connsiteY73" fmla="*/ 455634 h 812606"/>
                <a:gd name="connsiteX74" fmla="*/ 10863230 w 12329382"/>
                <a:gd name="connsiteY74" fmla="*/ 168308 h 812606"/>
                <a:gd name="connsiteX75" fmla="*/ 10440168 w 12329382"/>
                <a:gd name="connsiteY75" fmla="*/ 428741 h 812606"/>
                <a:gd name="connsiteX76" fmla="*/ 10439916 w 12329382"/>
                <a:gd name="connsiteY76" fmla="*/ 429150 h 812606"/>
                <a:gd name="connsiteX77" fmla="*/ 10438424 w 12329382"/>
                <a:gd name="connsiteY77" fmla="*/ 432244 h 812606"/>
                <a:gd name="connsiteX78" fmla="*/ 10388584 w 12329382"/>
                <a:gd name="connsiteY78" fmla="*/ 516101 h 812606"/>
                <a:gd name="connsiteX79" fmla="*/ 10382475 w 12329382"/>
                <a:gd name="connsiteY79" fmla="*/ 525613 h 812606"/>
                <a:gd name="connsiteX80" fmla="*/ 9890722 w 12329382"/>
                <a:gd name="connsiteY80" fmla="*/ 812603 h 812606"/>
                <a:gd name="connsiteX81" fmla="*/ 9520295 w 12329382"/>
                <a:gd name="connsiteY81" fmla="*/ 664007 h 812606"/>
                <a:gd name="connsiteX82" fmla="*/ 9472089 w 12329382"/>
                <a:gd name="connsiteY82" fmla="*/ 616668 h 812606"/>
                <a:gd name="connsiteX83" fmla="*/ 9467775 w 12329382"/>
                <a:gd name="connsiteY83" fmla="*/ 625292 h 812606"/>
                <a:gd name="connsiteX84" fmla="*/ 9458240 w 12329382"/>
                <a:gd name="connsiteY84" fmla="*/ 607627 h 812606"/>
                <a:gd name="connsiteX85" fmla="*/ 9018411 w 12329382"/>
                <a:gd name="connsiteY85" fmla="*/ 320302 h 812606"/>
                <a:gd name="connsiteX86" fmla="*/ 8752800 w 12329382"/>
                <a:gd name="connsiteY86" fmla="*/ 411089 h 812606"/>
                <a:gd name="connsiteX87" fmla="*/ 8707593 w 12329382"/>
                <a:gd name="connsiteY87" fmla="*/ 449000 h 812606"/>
                <a:gd name="connsiteX88" fmla="*/ 8702020 w 12329382"/>
                <a:gd name="connsiteY88" fmla="*/ 456073 h 812606"/>
                <a:gd name="connsiteX89" fmla="*/ 8590096 w 12329382"/>
                <a:gd name="connsiteY89" fmla="*/ 553928 h 812606"/>
                <a:gd name="connsiteX90" fmla="*/ 8548816 w 12329382"/>
                <a:gd name="connsiteY90" fmla="*/ 583206 h 812606"/>
                <a:gd name="connsiteX91" fmla="*/ 8275244 w 12329382"/>
                <a:gd name="connsiteY91" fmla="*/ 660611 h 812606"/>
                <a:gd name="connsiteX92" fmla="*/ 7904817 w 12329382"/>
                <a:gd name="connsiteY92" fmla="*/ 512015 h 812606"/>
                <a:gd name="connsiteX93" fmla="*/ 7856610 w 12329382"/>
                <a:gd name="connsiteY93" fmla="*/ 464676 h 812606"/>
                <a:gd name="connsiteX94" fmla="*/ 7852297 w 12329382"/>
                <a:gd name="connsiteY94" fmla="*/ 473299 h 812606"/>
                <a:gd name="connsiteX95" fmla="*/ 7842761 w 12329382"/>
                <a:gd name="connsiteY95" fmla="*/ 455635 h 812606"/>
                <a:gd name="connsiteX96" fmla="*/ 7402931 w 12329382"/>
                <a:gd name="connsiteY96" fmla="*/ 168309 h 812606"/>
                <a:gd name="connsiteX97" fmla="*/ 6979869 w 12329382"/>
                <a:gd name="connsiteY97" fmla="*/ 428742 h 812606"/>
                <a:gd name="connsiteX98" fmla="*/ 6979618 w 12329382"/>
                <a:gd name="connsiteY98" fmla="*/ 429151 h 812606"/>
                <a:gd name="connsiteX99" fmla="*/ 6978126 w 12329382"/>
                <a:gd name="connsiteY99" fmla="*/ 432245 h 812606"/>
                <a:gd name="connsiteX100" fmla="*/ 6922176 w 12329382"/>
                <a:gd name="connsiteY100" fmla="*/ 525614 h 812606"/>
                <a:gd name="connsiteX101" fmla="*/ 6430425 w 12329382"/>
                <a:gd name="connsiteY101" fmla="*/ 812604 h 812606"/>
                <a:gd name="connsiteX102" fmla="*/ 6059997 w 12329382"/>
                <a:gd name="connsiteY102" fmla="*/ 664008 h 812606"/>
                <a:gd name="connsiteX103" fmla="*/ 6011791 w 12329382"/>
                <a:gd name="connsiteY103" fmla="*/ 616669 h 812606"/>
                <a:gd name="connsiteX104" fmla="*/ 5997942 w 12329382"/>
                <a:gd name="connsiteY104" fmla="*/ 607628 h 812606"/>
                <a:gd name="connsiteX105" fmla="*/ 5558112 w 12329382"/>
                <a:gd name="connsiteY105" fmla="*/ 320302 h 812606"/>
                <a:gd name="connsiteX106" fmla="*/ 5292503 w 12329382"/>
                <a:gd name="connsiteY106" fmla="*/ 411089 h 812606"/>
                <a:gd name="connsiteX107" fmla="*/ 5207592 w 12329382"/>
                <a:gd name="connsiteY107" fmla="*/ 488913 h 812606"/>
                <a:gd name="connsiteX108" fmla="*/ 5088518 w 12329382"/>
                <a:gd name="connsiteY108" fmla="*/ 583208 h 812606"/>
                <a:gd name="connsiteX109" fmla="*/ 4814946 w 12329382"/>
                <a:gd name="connsiteY109" fmla="*/ 660613 h 812606"/>
                <a:gd name="connsiteX110" fmla="*/ 4444519 w 12329382"/>
                <a:gd name="connsiteY110" fmla="*/ 512017 h 812606"/>
                <a:gd name="connsiteX111" fmla="*/ 4396312 w 12329382"/>
                <a:gd name="connsiteY111" fmla="*/ 464678 h 812606"/>
                <a:gd name="connsiteX112" fmla="*/ 4382463 w 12329382"/>
                <a:gd name="connsiteY112" fmla="*/ 455637 h 812606"/>
                <a:gd name="connsiteX113" fmla="*/ 3942634 w 12329382"/>
                <a:gd name="connsiteY113" fmla="*/ 168311 h 812606"/>
                <a:gd name="connsiteX114" fmla="*/ 3519572 w 12329382"/>
                <a:gd name="connsiteY114" fmla="*/ 428744 h 812606"/>
                <a:gd name="connsiteX115" fmla="*/ 3477786 w 12329382"/>
                <a:gd name="connsiteY115" fmla="*/ 500852 h 812606"/>
                <a:gd name="connsiteX116" fmla="*/ 3467989 w 12329382"/>
                <a:gd name="connsiteY116" fmla="*/ 516104 h 812606"/>
                <a:gd name="connsiteX117" fmla="*/ 3461878 w 12329382"/>
                <a:gd name="connsiteY117" fmla="*/ 525616 h 812606"/>
                <a:gd name="connsiteX118" fmla="*/ 2970127 w 12329382"/>
                <a:gd name="connsiteY118" fmla="*/ 812606 h 812606"/>
                <a:gd name="connsiteX119" fmla="*/ 2599700 w 12329382"/>
                <a:gd name="connsiteY119" fmla="*/ 664010 h 812606"/>
                <a:gd name="connsiteX120" fmla="*/ 2551493 w 12329382"/>
                <a:gd name="connsiteY120" fmla="*/ 616671 h 812606"/>
                <a:gd name="connsiteX121" fmla="*/ 2547180 w 12329382"/>
                <a:gd name="connsiteY121" fmla="*/ 625295 h 812606"/>
                <a:gd name="connsiteX122" fmla="*/ 2537644 w 12329382"/>
                <a:gd name="connsiteY122" fmla="*/ 607630 h 812606"/>
                <a:gd name="connsiteX123" fmla="*/ 2097815 w 12329382"/>
                <a:gd name="connsiteY123" fmla="*/ 320304 h 812606"/>
                <a:gd name="connsiteX124" fmla="*/ 1832205 w 12329382"/>
                <a:gd name="connsiteY124" fmla="*/ 411091 h 812606"/>
                <a:gd name="connsiteX125" fmla="*/ 1722223 w 12329382"/>
                <a:gd name="connsiteY125" fmla="*/ 515954 h 812606"/>
                <a:gd name="connsiteX126" fmla="*/ 1628221 w 12329382"/>
                <a:gd name="connsiteY126" fmla="*/ 583210 h 812606"/>
                <a:gd name="connsiteX127" fmla="*/ 1354648 w 12329382"/>
                <a:gd name="connsiteY127" fmla="*/ 660615 h 812606"/>
                <a:gd name="connsiteX128" fmla="*/ 984221 w 12329382"/>
                <a:gd name="connsiteY128" fmla="*/ 512019 h 812606"/>
                <a:gd name="connsiteX129" fmla="*/ 931701 w 12329382"/>
                <a:gd name="connsiteY129" fmla="*/ 473303 h 812606"/>
                <a:gd name="connsiteX130" fmla="*/ 922165 w 12329382"/>
                <a:gd name="connsiteY130" fmla="*/ 455639 h 812606"/>
                <a:gd name="connsiteX131" fmla="*/ 482336 w 12329382"/>
                <a:gd name="connsiteY131" fmla="*/ 168313 h 812606"/>
                <a:gd name="connsiteX132" fmla="*/ 59274 w 12329382"/>
                <a:gd name="connsiteY132" fmla="*/ 428746 h 812606"/>
                <a:gd name="connsiteX133" fmla="*/ 59022 w 12329382"/>
                <a:gd name="connsiteY133" fmla="*/ 429155 h 812606"/>
                <a:gd name="connsiteX134" fmla="*/ 30744 w 12329382"/>
                <a:gd name="connsiteY134" fmla="*/ 480219 h 812606"/>
                <a:gd name="connsiteX135" fmla="*/ -1 w 12329382"/>
                <a:gd name="connsiteY135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49777 w 12329384"/>
                <a:gd name="connsiteY15" fmla="*/ 339308 h 812606"/>
                <a:gd name="connsiteX16" fmla="*/ 2659313 w 12329384"/>
                <a:gd name="connsiteY16" fmla="*/ 356972 h 812606"/>
                <a:gd name="connsiteX17" fmla="*/ 3099142 w 12329384"/>
                <a:gd name="connsiteY17" fmla="*/ 644298 h 812606"/>
                <a:gd name="connsiteX18" fmla="*/ 3522204 w 12329384"/>
                <a:gd name="connsiteY18" fmla="*/ 383865 h 812606"/>
                <a:gd name="connsiteX19" fmla="*/ 3573787 w 12329384"/>
                <a:gd name="connsiteY19" fmla="*/ 296505 h 812606"/>
                <a:gd name="connsiteX20" fmla="*/ 3579897 w 12329384"/>
                <a:gd name="connsiteY20" fmla="*/ 286993 h 812606"/>
                <a:gd name="connsiteX21" fmla="*/ 4071649 w 12329384"/>
                <a:gd name="connsiteY21" fmla="*/ 3 h 812606"/>
                <a:gd name="connsiteX22" fmla="*/ 4442076 w 12329384"/>
                <a:gd name="connsiteY22" fmla="*/ 148599 h 812606"/>
                <a:gd name="connsiteX23" fmla="*/ 4490282 w 12329384"/>
                <a:gd name="connsiteY23" fmla="*/ 195938 h 812606"/>
                <a:gd name="connsiteX24" fmla="*/ 4504132 w 12329384"/>
                <a:gd name="connsiteY24" fmla="*/ 204979 h 812606"/>
                <a:gd name="connsiteX25" fmla="*/ 4943961 w 12329384"/>
                <a:gd name="connsiteY25" fmla="*/ 492304 h 812606"/>
                <a:gd name="connsiteX26" fmla="*/ 5209571 w 12329384"/>
                <a:gd name="connsiteY26" fmla="*/ 401517 h 812606"/>
                <a:gd name="connsiteX27" fmla="*/ 5254775 w 12329384"/>
                <a:gd name="connsiteY27" fmla="*/ 363608 h 812606"/>
                <a:gd name="connsiteX28" fmla="*/ 5372276 w 12329384"/>
                <a:gd name="connsiteY28" fmla="*/ 258677 h 812606"/>
                <a:gd name="connsiteX29" fmla="*/ 5413555 w 12329384"/>
                <a:gd name="connsiteY29" fmla="*/ 229399 h 812606"/>
                <a:gd name="connsiteX30" fmla="*/ 5687128 w 12329384"/>
                <a:gd name="connsiteY30" fmla="*/ 151994 h 812606"/>
                <a:gd name="connsiteX31" fmla="*/ 6057555 w 12329384"/>
                <a:gd name="connsiteY31" fmla="*/ 300590 h 812606"/>
                <a:gd name="connsiteX32" fmla="*/ 6105761 w 12329384"/>
                <a:gd name="connsiteY32" fmla="*/ 347929 h 812606"/>
                <a:gd name="connsiteX33" fmla="*/ 6110075 w 12329384"/>
                <a:gd name="connsiteY33" fmla="*/ 339306 h 812606"/>
                <a:gd name="connsiteX34" fmla="*/ 6119611 w 12329384"/>
                <a:gd name="connsiteY34" fmla="*/ 356970 h 812606"/>
                <a:gd name="connsiteX35" fmla="*/ 6559439 w 12329384"/>
                <a:gd name="connsiteY35" fmla="*/ 644296 h 812606"/>
                <a:gd name="connsiteX36" fmla="*/ 6982502 w 12329384"/>
                <a:gd name="connsiteY36" fmla="*/ 383863 h 812606"/>
                <a:gd name="connsiteX37" fmla="*/ 6982753 w 12329384"/>
                <a:gd name="connsiteY37" fmla="*/ 383454 h 812606"/>
                <a:gd name="connsiteX38" fmla="*/ 6984246 w 12329384"/>
                <a:gd name="connsiteY38" fmla="*/ 380360 h 812606"/>
                <a:gd name="connsiteX39" fmla="*/ 7040195 w 12329384"/>
                <a:gd name="connsiteY39" fmla="*/ 286991 h 812606"/>
                <a:gd name="connsiteX40" fmla="*/ 7531947 w 12329384"/>
                <a:gd name="connsiteY40" fmla="*/ 1 h 812606"/>
                <a:gd name="connsiteX41" fmla="*/ 7902374 w 12329384"/>
                <a:gd name="connsiteY41" fmla="*/ 148597 h 812606"/>
                <a:gd name="connsiteX42" fmla="*/ 7950580 w 12329384"/>
                <a:gd name="connsiteY42" fmla="*/ 195936 h 812606"/>
                <a:gd name="connsiteX43" fmla="*/ 7954894 w 12329384"/>
                <a:gd name="connsiteY43" fmla="*/ 187312 h 812606"/>
                <a:gd name="connsiteX44" fmla="*/ 7964430 w 12329384"/>
                <a:gd name="connsiteY44" fmla="*/ 204977 h 812606"/>
                <a:gd name="connsiteX45" fmla="*/ 8404258 w 12329384"/>
                <a:gd name="connsiteY45" fmla="*/ 492302 h 812606"/>
                <a:gd name="connsiteX46" fmla="*/ 8669869 w 12329384"/>
                <a:gd name="connsiteY46" fmla="*/ 401515 h 812606"/>
                <a:gd name="connsiteX47" fmla="*/ 8715076 w 12329384"/>
                <a:gd name="connsiteY47" fmla="*/ 363604 h 812606"/>
                <a:gd name="connsiteX48" fmla="*/ 8720650 w 12329384"/>
                <a:gd name="connsiteY48" fmla="*/ 356531 h 812606"/>
                <a:gd name="connsiteX49" fmla="*/ 8832573 w 12329384"/>
                <a:gd name="connsiteY49" fmla="*/ 258676 h 812606"/>
                <a:gd name="connsiteX50" fmla="*/ 8873853 w 12329384"/>
                <a:gd name="connsiteY50" fmla="*/ 229399 h 812606"/>
                <a:gd name="connsiteX51" fmla="*/ 9147426 w 12329384"/>
                <a:gd name="connsiteY51" fmla="*/ 151993 h 812606"/>
                <a:gd name="connsiteX52" fmla="*/ 9517853 w 12329384"/>
                <a:gd name="connsiteY52" fmla="*/ 300589 h 812606"/>
                <a:gd name="connsiteX53" fmla="*/ 9566059 w 12329384"/>
                <a:gd name="connsiteY53" fmla="*/ 347928 h 812606"/>
                <a:gd name="connsiteX54" fmla="*/ 9570373 w 12329384"/>
                <a:gd name="connsiteY54" fmla="*/ 339305 h 812606"/>
                <a:gd name="connsiteX55" fmla="*/ 9579908 w 12329384"/>
                <a:gd name="connsiteY55" fmla="*/ 356969 h 812606"/>
                <a:gd name="connsiteX56" fmla="*/ 10019738 w 12329384"/>
                <a:gd name="connsiteY56" fmla="*/ 644295 h 812606"/>
                <a:gd name="connsiteX57" fmla="*/ 10442800 w 12329384"/>
                <a:gd name="connsiteY57" fmla="*/ 383862 h 812606"/>
                <a:gd name="connsiteX58" fmla="*/ 10443052 w 12329384"/>
                <a:gd name="connsiteY58" fmla="*/ 383453 h 812606"/>
                <a:gd name="connsiteX59" fmla="*/ 10444544 w 12329384"/>
                <a:gd name="connsiteY59" fmla="*/ 380359 h 812606"/>
                <a:gd name="connsiteX60" fmla="*/ 10502074 w 12329384"/>
                <a:gd name="connsiteY60" fmla="*/ 271318 h 812606"/>
                <a:gd name="connsiteX61" fmla="*/ 10500493 w 12329384"/>
                <a:gd name="connsiteY61" fmla="*/ 286990 h 812606"/>
                <a:gd name="connsiteX62" fmla="*/ 10992245 w 12329384"/>
                <a:gd name="connsiteY62" fmla="*/ 0 h 812606"/>
                <a:gd name="connsiteX63" fmla="*/ 11362672 w 12329384"/>
                <a:gd name="connsiteY63" fmla="*/ 148596 h 812606"/>
                <a:gd name="connsiteX64" fmla="*/ 11410878 w 12329384"/>
                <a:gd name="connsiteY64" fmla="*/ 195935 h 812606"/>
                <a:gd name="connsiteX65" fmla="*/ 11424728 w 12329384"/>
                <a:gd name="connsiteY65" fmla="*/ 204976 h 812606"/>
                <a:gd name="connsiteX66" fmla="*/ 11864557 w 12329384"/>
                <a:gd name="connsiteY66" fmla="*/ 492302 h 812606"/>
                <a:gd name="connsiteX67" fmla="*/ 12329384 w 12329384"/>
                <a:gd name="connsiteY67" fmla="*/ 159808 h 812606"/>
                <a:gd name="connsiteX68" fmla="*/ 12329210 w 12329384"/>
                <a:gd name="connsiteY68" fmla="*/ 177225 h 812606"/>
                <a:gd name="connsiteX69" fmla="*/ 11735544 w 12329384"/>
                <a:gd name="connsiteY69" fmla="*/ 660610 h 812606"/>
                <a:gd name="connsiteX70" fmla="*/ 11365117 w 12329384"/>
                <a:gd name="connsiteY70" fmla="*/ 512014 h 812606"/>
                <a:gd name="connsiteX71" fmla="*/ 11316911 w 12329384"/>
                <a:gd name="connsiteY71" fmla="*/ 464675 h 812606"/>
                <a:gd name="connsiteX72" fmla="*/ 11312596 w 12329384"/>
                <a:gd name="connsiteY72" fmla="*/ 473298 h 812606"/>
                <a:gd name="connsiteX73" fmla="*/ 11303061 w 12329384"/>
                <a:gd name="connsiteY73" fmla="*/ 455634 h 812606"/>
                <a:gd name="connsiteX74" fmla="*/ 10863232 w 12329384"/>
                <a:gd name="connsiteY74" fmla="*/ 168308 h 812606"/>
                <a:gd name="connsiteX75" fmla="*/ 10440170 w 12329384"/>
                <a:gd name="connsiteY75" fmla="*/ 428741 h 812606"/>
                <a:gd name="connsiteX76" fmla="*/ 10439918 w 12329384"/>
                <a:gd name="connsiteY76" fmla="*/ 429150 h 812606"/>
                <a:gd name="connsiteX77" fmla="*/ 10438426 w 12329384"/>
                <a:gd name="connsiteY77" fmla="*/ 432244 h 812606"/>
                <a:gd name="connsiteX78" fmla="*/ 10388586 w 12329384"/>
                <a:gd name="connsiteY78" fmla="*/ 516101 h 812606"/>
                <a:gd name="connsiteX79" fmla="*/ 10382477 w 12329384"/>
                <a:gd name="connsiteY79" fmla="*/ 525613 h 812606"/>
                <a:gd name="connsiteX80" fmla="*/ 9890724 w 12329384"/>
                <a:gd name="connsiteY80" fmla="*/ 812603 h 812606"/>
                <a:gd name="connsiteX81" fmla="*/ 9520297 w 12329384"/>
                <a:gd name="connsiteY81" fmla="*/ 664007 h 812606"/>
                <a:gd name="connsiteX82" fmla="*/ 9472091 w 12329384"/>
                <a:gd name="connsiteY82" fmla="*/ 616668 h 812606"/>
                <a:gd name="connsiteX83" fmla="*/ 9467777 w 12329384"/>
                <a:gd name="connsiteY83" fmla="*/ 625292 h 812606"/>
                <a:gd name="connsiteX84" fmla="*/ 9458242 w 12329384"/>
                <a:gd name="connsiteY84" fmla="*/ 607627 h 812606"/>
                <a:gd name="connsiteX85" fmla="*/ 9018413 w 12329384"/>
                <a:gd name="connsiteY85" fmla="*/ 320302 h 812606"/>
                <a:gd name="connsiteX86" fmla="*/ 8752802 w 12329384"/>
                <a:gd name="connsiteY86" fmla="*/ 411089 h 812606"/>
                <a:gd name="connsiteX87" fmla="*/ 8707595 w 12329384"/>
                <a:gd name="connsiteY87" fmla="*/ 449000 h 812606"/>
                <a:gd name="connsiteX88" fmla="*/ 8702022 w 12329384"/>
                <a:gd name="connsiteY88" fmla="*/ 456073 h 812606"/>
                <a:gd name="connsiteX89" fmla="*/ 8590098 w 12329384"/>
                <a:gd name="connsiteY89" fmla="*/ 553928 h 812606"/>
                <a:gd name="connsiteX90" fmla="*/ 8548818 w 12329384"/>
                <a:gd name="connsiteY90" fmla="*/ 583206 h 812606"/>
                <a:gd name="connsiteX91" fmla="*/ 8275246 w 12329384"/>
                <a:gd name="connsiteY91" fmla="*/ 660611 h 812606"/>
                <a:gd name="connsiteX92" fmla="*/ 7904819 w 12329384"/>
                <a:gd name="connsiteY92" fmla="*/ 512015 h 812606"/>
                <a:gd name="connsiteX93" fmla="*/ 7856612 w 12329384"/>
                <a:gd name="connsiteY93" fmla="*/ 464676 h 812606"/>
                <a:gd name="connsiteX94" fmla="*/ 7852299 w 12329384"/>
                <a:gd name="connsiteY94" fmla="*/ 473299 h 812606"/>
                <a:gd name="connsiteX95" fmla="*/ 7842763 w 12329384"/>
                <a:gd name="connsiteY95" fmla="*/ 455635 h 812606"/>
                <a:gd name="connsiteX96" fmla="*/ 7402933 w 12329384"/>
                <a:gd name="connsiteY96" fmla="*/ 168309 h 812606"/>
                <a:gd name="connsiteX97" fmla="*/ 6979871 w 12329384"/>
                <a:gd name="connsiteY97" fmla="*/ 428742 h 812606"/>
                <a:gd name="connsiteX98" fmla="*/ 6979620 w 12329384"/>
                <a:gd name="connsiteY98" fmla="*/ 429151 h 812606"/>
                <a:gd name="connsiteX99" fmla="*/ 6978128 w 12329384"/>
                <a:gd name="connsiteY99" fmla="*/ 432245 h 812606"/>
                <a:gd name="connsiteX100" fmla="*/ 6922178 w 12329384"/>
                <a:gd name="connsiteY100" fmla="*/ 525614 h 812606"/>
                <a:gd name="connsiteX101" fmla="*/ 6430427 w 12329384"/>
                <a:gd name="connsiteY101" fmla="*/ 812604 h 812606"/>
                <a:gd name="connsiteX102" fmla="*/ 6059999 w 12329384"/>
                <a:gd name="connsiteY102" fmla="*/ 664008 h 812606"/>
                <a:gd name="connsiteX103" fmla="*/ 6011793 w 12329384"/>
                <a:gd name="connsiteY103" fmla="*/ 616669 h 812606"/>
                <a:gd name="connsiteX104" fmla="*/ 5997944 w 12329384"/>
                <a:gd name="connsiteY104" fmla="*/ 607628 h 812606"/>
                <a:gd name="connsiteX105" fmla="*/ 5558114 w 12329384"/>
                <a:gd name="connsiteY105" fmla="*/ 320302 h 812606"/>
                <a:gd name="connsiteX106" fmla="*/ 5292505 w 12329384"/>
                <a:gd name="connsiteY106" fmla="*/ 411089 h 812606"/>
                <a:gd name="connsiteX107" fmla="*/ 5207594 w 12329384"/>
                <a:gd name="connsiteY107" fmla="*/ 488913 h 812606"/>
                <a:gd name="connsiteX108" fmla="*/ 5088520 w 12329384"/>
                <a:gd name="connsiteY108" fmla="*/ 583208 h 812606"/>
                <a:gd name="connsiteX109" fmla="*/ 4814948 w 12329384"/>
                <a:gd name="connsiteY109" fmla="*/ 660613 h 812606"/>
                <a:gd name="connsiteX110" fmla="*/ 4444521 w 12329384"/>
                <a:gd name="connsiteY110" fmla="*/ 512017 h 812606"/>
                <a:gd name="connsiteX111" fmla="*/ 4396314 w 12329384"/>
                <a:gd name="connsiteY111" fmla="*/ 464678 h 812606"/>
                <a:gd name="connsiteX112" fmla="*/ 4382465 w 12329384"/>
                <a:gd name="connsiteY112" fmla="*/ 455637 h 812606"/>
                <a:gd name="connsiteX113" fmla="*/ 3942636 w 12329384"/>
                <a:gd name="connsiteY113" fmla="*/ 168311 h 812606"/>
                <a:gd name="connsiteX114" fmla="*/ 3519574 w 12329384"/>
                <a:gd name="connsiteY114" fmla="*/ 428744 h 812606"/>
                <a:gd name="connsiteX115" fmla="*/ 3477788 w 12329384"/>
                <a:gd name="connsiteY115" fmla="*/ 500852 h 812606"/>
                <a:gd name="connsiteX116" fmla="*/ 3467991 w 12329384"/>
                <a:gd name="connsiteY116" fmla="*/ 516104 h 812606"/>
                <a:gd name="connsiteX117" fmla="*/ 3461880 w 12329384"/>
                <a:gd name="connsiteY117" fmla="*/ 525616 h 812606"/>
                <a:gd name="connsiteX118" fmla="*/ 2970129 w 12329384"/>
                <a:gd name="connsiteY118" fmla="*/ 812606 h 812606"/>
                <a:gd name="connsiteX119" fmla="*/ 2599702 w 12329384"/>
                <a:gd name="connsiteY119" fmla="*/ 664010 h 812606"/>
                <a:gd name="connsiteX120" fmla="*/ 2551495 w 12329384"/>
                <a:gd name="connsiteY120" fmla="*/ 616671 h 812606"/>
                <a:gd name="connsiteX121" fmla="*/ 2537646 w 12329384"/>
                <a:gd name="connsiteY121" fmla="*/ 607630 h 812606"/>
                <a:gd name="connsiteX122" fmla="*/ 2097817 w 12329384"/>
                <a:gd name="connsiteY122" fmla="*/ 320304 h 812606"/>
                <a:gd name="connsiteX123" fmla="*/ 1832207 w 12329384"/>
                <a:gd name="connsiteY123" fmla="*/ 411091 h 812606"/>
                <a:gd name="connsiteX124" fmla="*/ 1722225 w 12329384"/>
                <a:gd name="connsiteY124" fmla="*/ 515954 h 812606"/>
                <a:gd name="connsiteX125" fmla="*/ 1628223 w 12329384"/>
                <a:gd name="connsiteY125" fmla="*/ 583210 h 812606"/>
                <a:gd name="connsiteX126" fmla="*/ 1354650 w 12329384"/>
                <a:gd name="connsiteY126" fmla="*/ 660615 h 812606"/>
                <a:gd name="connsiteX127" fmla="*/ 984223 w 12329384"/>
                <a:gd name="connsiteY127" fmla="*/ 512019 h 812606"/>
                <a:gd name="connsiteX128" fmla="*/ 931703 w 12329384"/>
                <a:gd name="connsiteY128" fmla="*/ 473303 h 812606"/>
                <a:gd name="connsiteX129" fmla="*/ 922167 w 12329384"/>
                <a:gd name="connsiteY129" fmla="*/ 455639 h 812606"/>
                <a:gd name="connsiteX130" fmla="*/ 482338 w 12329384"/>
                <a:gd name="connsiteY130" fmla="*/ 168313 h 812606"/>
                <a:gd name="connsiteX131" fmla="*/ 59276 w 12329384"/>
                <a:gd name="connsiteY131" fmla="*/ 428746 h 812606"/>
                <a:gd name="connsiteX132" fmla="*/ 59024 w 12329384"/>
                <a:gd name="connsiteY132" fmla="*/ 429155 h 812606"/>
                <a:gd name="connsiteX133" fmla="*/ 30746 w 12329384"/>
                <a:gd name="connsiteY133" fmla="*/ 480219 h 812606"/>
                <a:gd name="connsiteX134" fmla="*/ 1 w 12329384"/>
                <a:gd name="connsiteY134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490280 w 12329382"/>
                <a:gd name="connsiteY22" fmla="*/ 195938 h 812606"/>
                <a:gd name="connsiteX23" fmla="*/ 4504130 w 12329382"/>
                <a:gd name="connsiteY23" fmla="*/ 204979 h 812606"/>
                <a:gd name="connsiteX24" fmla="*/ 4943959 w 12329382"/>
                <a:gd name="connsiteY24" fmla="*/ 492304 h 812606"/>
                <a:gd name="connsiteX25" fmla="*/ 5209569 w 12329382"/>
                <a:gd name="connsiteY25" fmla="*/ 401517 h 812606"/>
                <a:gd name="connsiteX26" fmla="*/ 5254773 w 12329382"/>
                <a:gd name="connsiteY26" fmla="*/ 363608 h 812606"/>
                <a:gd name="connsiteX27" fmla="*/ 5372274 w 12329382"/>
                <a:gd name="connsiteY27" fmla="*/ 258677 h 812606"/>
                <a:gd name="connsiteX28" fmla="*/ 5413553 w 12329382"/>
                <a:gd name="connsiteY28" fmla="*/ 229399 h 812606"/>
                <a:gd name="connsiteX29" fmla="*/ 5687126 w 12329382"/>
                <a:gd name="connsiteY29" fmla="*/ 151994 h 812606"/>
                <a:gd name="connsiteX30" fmla="*/ 6057553 w 12329382"/>
                <a:gd name="connsiteY30" fmla="*/ 300590 h 812606"/>
                <a:gd name="connsiteX31" fmla="*/ 6105759 w 12329382"/>
                <a:gd name="connsiteY31" fmla="*/ 347929 h 812606"/>
                <a:gd name="connsiteX32" fmla="*/ 6110073 w 12329382"/>
                <a:gd name="connsiteY32" fmla="*/ 339306 h 812606"/>
                <a:gd name="connsiteX33" fmla="*/ 6119609 w 12329382"/>
                <a:gd name="connsiteY33" fmla="*/ 356970 h 812606"/>
                <a:gd name="connsiteX34" fmla="*/ 6559437 w 12329382"/>
                <a:gd name="connsiteY34" fmla="*/ 644296 h 812606"/>
                <a:gd name="connsiteX35" fmla="*/ 6982500 w 12329382"/>
                <a:gd name="connsiteY35" fmla="*/ 383863 h 812606"/>
                <a:gd name="connsiteX36" fmla="*/ 6982751 w 12329382"/>
                <a:gd name="connsiteY36" fmla="*/ 383454 h 812606"/>
                <a:gd name="connsiteX37" fmla="*/ 6984244 w 12329382"/>
                <a:gd name="connsiteY37" fmla="*/ 380360 h 812606"/>
                <a:gd name="connsiteX38" fmla="*/ 7040193 w 12329382"/>
                <a:gd name="connsiteY38" fmla="*/ 286991 h 812606"/>
                <a:gd name="connsiteX39" fmla="*/ 7531945 w 12329382"/>
                <a:gd name="connsiteY39" fmla="*/ 1 h 812606"/>
                <a:gd name="connsiteX40" fmla="*/ 7902372 w 12329382"/>
                <a:gd name="connsiteY40" fmla="*/ 148597 h 812606"/>
                <a:gd name="connsiteX41" fmla="*/ 7950578 w 12329382"/>
                <a:gd name="connsiteY41" fmla="*/ 195936 h 812606"/>
                <a:gd name="connsiteX42" fmla="*/ 7954892 w 12329382"/>
                <a:gd name="connsiteY42" fmla="*/ 187312 h 812606"/>
                <a:gd name="connsiteX43" fmla="*/ 7964428 w 12329382"/>
                <a:gd name="connsiteY43" fmla="*/ 204977 h 812606"/>
                <a:gd name="connsiteX44" fmla="*/ 8404256 w 12329382"/>
                <a:gd name="connsiteY44" fmla="*/ 492302 h 812606"/>
                <a:gd name="connsiteX45" fmla="*/ 8669867 w 12329382"/>
                <a:gd name="connsiteY45" fmla="*/ 401515 h 812606"/>
                <a:gd name="connsiteX46" fmla="*/ 8715074 w 12329382"/>
                <a:gd name="connsiteY46" fmla="*/ 363604 h 812606"/>
                <a:gd name="connsiteX47" fmla="*/ 8720648 w 12329382"/>
                <a:gd name="connsiteY47" fmla="*/ 356531 h 812606"/>
                <a:gd name="connsiteX48" fmla="*/ 8832571 w 12329382"/>
                <a:gd name="connsiteY48" fmla="*/ 258676 h 812606"/>
                <a:gd name="connsiteX49" fmla="*/ 8873851 w 12329382"/>
                <a:gd name="connsiteY49" fmla="*/ 229399 h 812606"/>
                <a:gd name="connsiteX50" fmla="*/ 9147424 w 12329382"/>
                <a:gd name="connsiteY50" fmla="*/ 151993 h 812606"/>
                <a:gd name="connsiteX51" fmla="*/ 9517851 w 12329382"/>
                <a:gd name="connsiteY51" fmla="*/ 300589 h 812606"/>
                <a:gd name="connsiteX52" fmla="*/ 9566057 w 12329382"/>
                <a:gd name="connsiteY52" fmla="*/ 347928 h 812606"/>
                <a:gd name="connsiteX53" fmla="*/ 9570371 w 12329382"/>
                <a:gd name="connsiteY53" fmla="*/ 339305 h 812606"/>
                <a:gd name="connsiteX54" fmla="*/ 9579906 w 12329382"/>
                <a:gd name="connsiteY54" fmla="*/ 356969 h 812606"/>
                <a:gd name="connsiteX55" fmla="*/ 10019736 w 12329382"/>
                <a:gd name="connsiteY55" fmla="*/ 644295 h 812606"/>
                <a:gd name="connsiteX56" fmla="*/ 10442798 w 12329382"/>
                <a:gd name="connsiteY56" fmla="*/ 383862 h 812606"/>
                <a:gd name="connsiteX57" fmla="*/ 10443050 w 12329382"/>
                <a:gd name="connsiteY57" fmla="*/ 383453 h 812606"/>
                <a:gd name="connsiteX58" fmla="*/ 10444542 w 12329382"/>
                <a:gd name="connsiteY58" fmla="*/ 380359 h 812606"/>
                <a:gd name="connsiteX59" fmla="*/ 10502072 w 12329382"/>
                <a:gd name="connsiteY59" fmla="*/ 271318 h 812606"/>
                <a:gd name="connsiteX60" fmla="*/ 10500491 w 12329382"/>
                <a:gd name="connsiteY60" fmla="*/ 286990 h 812606"/>
                <a:gd name="connsiteX61" fmla="*/ 10992243 w 12329382"/>
                <a:gd name="connsiteY61" fmla="*/ 0 h 812606"/>
                <a:gd name="connsiteX62" fmla="*/ 11362670 w 12329382"/>
                <a:gd name="connsiteY62" fmla="*/ 148596 h 812606"/>
                <a:gd name="connsiteX63" fmla="*/ 11410876 w 12329382"/>
                <a:gd name="connsiteY63" fmla="*/ 195935 h 812606"/>
                <a:gd name="connsiteX64" fmla="*/ 11424726 w 12329382"/>
                <a:gd name="connsiteY64" fmla="*/ 204976 h 812606"/>
                <a:gd name="connsiteX65" fmla="*/ 11864555 w 12329382"/>
                <a:gd name="connsiteY65" fmla="*/ 492302 h 812606"/>
                <a:gd name="connsiteX66" fmla="*/ 12329382 w 12329382"/>
                <a:gd name="connsiteY66" fmla="*/ 159808 h 812606"/>
                <a:gd name="connsiteX67" fmla="*/ 12329208 w 12329382"/>
                <a:gd name="connsiteY67" fmla="*/ 177225 h 812606"/>
                <a:gd name="connsiteX68" fmla="*/ 11735542 w 12329382"/>
                <a:gd name="connsiteY68" fmla="*/ 660610 h 812606"/>
                <a:gd name="connsiteX69" fmla="*/ 11365115 w 12329382"/>
                <a:gd name="connsiteY69" fmla="*/ 512014 h 812606"/>
                <a:gd name="connsiteX70" fmla="*/ 11316909 w 12329382"/>
                <a:gd name="connsiteY70" fmla="*/ 464675 h 812606"/>
                <a:gd name="connsiteX71" fmla="*/ 11312594 w 12329382"/>
                <a:gd name="connsiteY71" fmla="*/ 473298 h 812606"/>
                <a:gd name="connsiteX72" fmla="*/ 11303059 w 12329382"/>
                <a:gd name="connsiteY72" fmla="*/ 455634 h 812606"/>
                <a:gd name="connsiteX73" fmla="*/ 10863230 w 12329382"/>
                <a:gd name="connsiteY73" fmla="*/ 168308 h 812606"/>
                <a:gd name="connsiteX74" fmla="*/ 10440168 w 12329382"/>
                <a:gd name="connsiteY74" fmla="*/ 428741 h 812606"/>
                <a:gd name="connsiteX75" fmla="*/ 10439916 w 12329382"/>
                <a:gd name="connsiteY75" fmla="*/ 429150 h 812606"/>
                <a:gd name="connsiteX76" fmla="*/ 10438424 w 12329382"/>
                <a:gd name="connsiteY76" fmla="*/ 432244 h 812606"/>
                <a:gd name="connsiteX77" fmla="*/ 10388584 w 12329382"/>
                <a:gd name="connsiteY77" fmla="*/ 516101 h 812606"/>
                <a:gd name="connsiteX78" fmla="*/ 10382475 w 12329382"/>
                <a:gd name="connsiteY78" fmla="*/ 525613 h 812606"/>
                <a:gd name="connsiteX79" fmla="*/ 9890722 w 12329382"/>
                <a:gd name="connsiteY79" fmla="*/ 812603 h 812606"/>
                <a:gd name="connsiteX80" fmla="*/ 9520295 w 12329382"/>
                <a:gd name="connsiteY80" fmla="*/ 664007 h 812606"/>
                <a:gd name="connsiteX81" fmla="*/ 9472089 w 12329382"/>
                <a:gd name="connsiteY81" fmla="*/ 616668 h 812606"/>
                <a:gd name="connsiteX82" fmla="*/ 9467775 w 12329382"/>
                <a:gd name="connsiteY82" fmla="*/ 625292 h 812606"/>
                <a:gd name="connsiteX83" fmla="*/ 9458240 w 12329382"/>
                <a:gd name="connsiteY83" fmla="*/ 607627 h 812606"/>
                <a:gd name="connsiteX84" fmla="*/ 9018411 w 12329382"/>
                <a:gd name="connsiteY84" fmla="*/ 320302 h 812606"/>
                <a:gd name="connsiteX85" fmla="*/ 8752800 w 12329382"/>
                <a:gd name="connsiteY85" fmla="*/ 411089 h 812606"/>
                <a:gd name="connsiteX86" fmla="*/ 8707593 w 12329382"/>
                <a:gd name="connsiteY86" fmla="*/ 449000 h 812606"/>
                <a:gd name="connsiteX87" fmla="*/ 8702020 w 12329382"/>
                <a:gd name="connsiteY87" fmla="*/ 456073 h 812606"/>
                <a:gd name="connsiteX88" fmla="*/ 8590096 w 12329382"/>
                <a:gd name="connsiteY88" fmla="*/ 553928 h 812606"/>
                <a:gd name="connsiteX89" fmla="*/ 8548816 w 12329382"/>
                <a:gd name="connsiteY89" fmla="*/ 583206 h 812606"/>
                <a:gd name="connsiteX90" fmla="*/ 8275244 w 12329382"/>
                <a:gd name="connsiteY90" fmla="*/ 660611 h 812606"/>
                <a:gd name="connsiteX91" fmla="*/ 7904817 w 12329382"/>
                <a:gd name="connsiteY91" fmla="*/ 512015 h 812606"/>
                <a:gd name="connsiteX92" fmla="*/ 7856610 w 12329382"/>
                <a:gd name="connsiteY92" fmla="*/ 464676 h 812606"/>
                <a:gd name="connsiteX93" fmla="*/ 7852297 w 12329382"/>
                <a:gd name="connsiteY93" fmla="*/ 473299 h 812606"/>
                <a:gd name="connsiteX94" fmla="*/ 7842761 w 12329382"/>
                <a:gd name="connsiteY94" fmla="*/ 455635 h 812606"/>
                <a:gd name="connsiteX95" fmla="*/ 7402931 w 12329382"/>
                <a:gd name="connsiteY95" fmla="*/ 168309 h 812606"/>
                <a:gd name="connsiteX96" fmla="*/ 6979869 w 12329382"/>
                <a:gd name="connsiteY96" fmla="*/ 428742 h 812606"/>
                <a:gd name="connsiteX97" fmla="*/ 6979618 w 12329382"/>
                <a:gd name="connsiteY97" fmla="*/ 429151 h 812606"/>
                <a:gd name="connsiteX98" fmla="*/ 6978126 w 12329382"/>
                <a:gd name="connsiteY98" fmla="*/ 432245 h 812606"/>
                <a:gd name="connsiteX99" fmla="*/ 6922176 w 12329382"/>
                <a:gd name="connsiteY99" fmla="*/ 525614 h 812606"/>
                <a:gd name="connsiteX100" fmla="*/ 6430425 w 12329382"/>
                <a:gd name="connsiteY100" fmla="*/ 812604 h 812606"/>
                <a:gd name="connsiteX101" fmla="*/ 6059997 w 12329382"/>
                <a:gd name="connsiteY101" fmla="*/ 664008 h 812606"/>
                <a:gd name="connsiteX102" fmla="*/ 6011791 w 12329382"/>
                <a:gd name="connsiteY102" fmla="*/ 616669 h 812606"/>
                <a:gd name="connsiteX103" fmla="*/ 5997942 w 12329382"/>
                <a:gd name="connsiteY103" fmla="*/ 607628 h 812606"/>
                <a:gd name="connsiteX104" fmla="*/ 5558112 w 12329382"/>
                <a:gd name="connsiteY104" fmla="*/ 320302 h 812606"/>
                <a:gd name="connsiteX105" fmla="*/ 5292503 w 12329382"/>
                <a:gd name="connsiteY105" fmla="*/ 411089 h 812606"/>
                <a:gd name="connsiteX106" fmla="*/ 5207592 w 12329382"/>
                <a:gd name="connsiteY106" fmla="*/ 488913 h 812606"/>
                <a:gd name="connsiteX107" fmla="*/ 5088518 w 12329382"/>
                <a:gd name="connsiteY107" fmla="*/ 583208 h 812606"/>
                <a:gd name="connsiteX108" fmla="*/ 4814946 w 12329382"/>
                <a:gd name="connsiteY108" fmla="*/ 660613 h 812606"/>
                <a:gd name="connsiteX109" fmla="*/ 4444519 w 12329382"/>
                <a:gd name="connsiteY109" fmla="*/ 512017 h 812606"/>
                <a:gd name="connsiteX110" fmla="*/ 4396312 w 12329382"/>
                <a:gd name="connsiteY110" fmla="*/ 464678 h 812606"/>
                <a:gd name="connsiteX111" fmla="*/ 4382463 w 12329382"/>
                <a:gd name="connsiteY111" fmla="*/ 455637 h 812606"/>
                <a:gd name="connsiteX112" fmla="*/ 3942634 w 12329382"/>
                <a:gd name="connsiteY112" fmla="*/ 168311 h 812606"/>
                <a:gd name="connsiteX113" fmla="*/ 3519572 w 12329382"/>
                <a:gd name="connsiteY113" fmla="*/ 428744 h 812606"/>
                <a:gd name="connsiteX114" fmla="*/ 3477786 w 12329382"/>
                <a:gd name="connsiteY114" fmla="*/ 500852 h 812606"/>
                <a:gd name="connsiteX115" fmla="*/ 3467989 w 12329382"/>
                <a:gd name="connsiteY115" fmla="*/ 516104 h 812606"/>
                <a:gd name="connsiteX116" fmla="*/ 3461878 w 12329382"/>
                <a:gd name="connsiteY116" fmla="*/ 525616 h 812606"/>
                <a:gd name="connsiteX117" fmla="*/ 2970127 w 12329382"/>
                <a:gd name="connsiteY117" fmla="*/ 812606 h 812606"/>
                <a:gd name="connsiteX118" fmla="*/ 2599700 w 12329382"/>
                <a:gd name="connsiteY118" fmla="*/ 664010 h 812606"/>
                <a:gd name="connsiteX119" fmla="*/ 2551493 w 12329382"/>
                <a:gd name="connsiteY119" fmla="*/ 616671 h 812606"/>
                <a:gd name="connsiteX120" fmla="*/ 2537644 w 12329382"/>
                <a:gd name="connsiteY120" fmla="*/ 607630 h 812606"/>
                <a:gd name="connsiteX121" fmla="*/ 2097815 w 12329382"/>
                <a:gd name="connsiteY121" fmla="*/ 320304 h 812606"/>
                <a:gd name="connsiteX122" fmla="*/ 1832205 w 12329382"/>
                <a:gd name="connsiteY122" fmla="*/ 411091 h 812606"/>
                <a:gd name="connsiteX123" fmla="*/ 1722223 w 12329382"/>
                <a:gd name="connsiteY123" fmla="*/ 515954 h 812606"/>
                <a:gd name="connsiteX124" fmla="*/ 1628221 w 12329382"/>
                <a:gd name="connsiteY124" fmla="*/ 583210 h 812606"/>
                <a:gd name="connsiteX125" fmla="*/ 1354648 w 12329382"/>
                <a:gd name="connsiteY125" fmla="*/ 660615 h 812606"/>
                <a:gd name="connsiteX126" fmla="*/ 984221 w 12329382"/>
                <a:gd name="connsiteY126" fmla="*/ 512019 h 812606"/>
                <a:gd name="connsiteX127" fmla="*/ 931701 w 12329382"/>
                <a:gd name="connsiteY127" fmla="*/ 473303 h 812606"/>
                <a:gd name="connsiteX128" fmla="*/ 922165 w 12329382"/>
                <a:gd name="connsiteY128" fmla="*/ 455639 h 812606"/>
                <a:gd name="connsiteX129" fmla="*/ 482336 w 12329382"/>
                <a:gd name="connsiteY129" fmla="*/ 168313 h 812606"/>
                <a:gd name="connsiteX130" fmla="*/ 59274 w 12329382"/>
                <a:gd name="connsiteY130" fmla="*/ 428746 h 812606"/>
                <a:gd name="connsiteX131" fmla="*/ 59022 w 12329382"/>
                <a:gd name="connsiteY131" fmla="*/ 429155 h 812606"/>
                <a:gd name="connsiteX132" fmla="*/ 30744 w 12329382"/>
                <a:gd name="connsiteY132" fmla="*/ 480219 h 812606"/>
                <a:gd name="connsiteX133" fmla="*/ -1 w 12329382"/>
                <a:gd name="connsiteY133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59313 w 12329384"/>
                <a:gd name="connsiteY15" fmla="*/ 356972 h 812606"/>
                <a:gd name="connsiteX16" fmla="*/ 3099142 w 12329384"/>
                <a:gd name="connsiteY16" fmla="*/ 644298 h 812606"/>
                <a:gd name="connsiteX17" fmla="*/ 3522204 w 12329384"/>
                <a:gd name="connsiteY17" fmla="*/ 383865 h 812606"/>
                <a:gd name="connsiteX18" fmla="*/ 3573787 w 12329384"/>
                <a:gd name="connsiteY18" fmla="*/ 296505 h 812606"/>
                <a:gd name="connsiteX19" fmla="*/ 3579897 w 12329384"/>
                <a:gd name="connsiteY19" fmla="*/ 286993 h 812606"/>
                <a:gd name="connsiteX20" fmla="*/ 4071649 w 12329384"/>
                <a:gd name="connsiteY20" fmla="*/ 3 h 812606"/>
                <a:gd name="connsiteX21" fmla="*/ 4442076 w 12329384"/>
                <a:gd name="connsiteY21" fmla="*/ 148599 h 812606"/>
                <a:gd name="connsiteX22" fmla="*/ 4490282 w 12329384"/>
                <a:gd name="connsiteY22" fmla="*/ 195938 h 812606"/>
                <a:gd name="connsiteX23" fmla="*/ 4504132 w 12329384"/>
                <a:gd name="connsiteY23" fmla="*/ 204979 h 812606"/>
                <a:gd name="connsiteX24" fmla="*/ 4943961 w 12329384"/>
                <a:gd name="connsiteY24" fmla="*/ 492304 h 812606"/>
                <a:gd name="connsiteX25" fmla="*/ 5209571 w 12329384"/>
                <a:gd name="connsiteY25" fmla="*/ 401517 h 812606"/>
                <a:gd name="connsiteX26" fmla="*/ 5254775 w 12329384"/>
                <a:gd name="connsiteY26" fmla="*/ 363608 h 812606"/>
                <a:gd name="connsiteX27" fmla="*/ 5372276 w 12329384"/>
                <a:gd name="connsiteY27" fmla="*/ 258677 h 812606"/>
                <a:gd name="connsiteX28" fmla="*/ 5413555 w 12329384"/>
                <a:gd name="connsiteY28" fmla="*/ 229399 h 812606"/>
                <a:gd name="connsiteX29" fmla="*/ 5687128 w 12329384"/>
                <a:gd name="connsiteY29" fmla="*/ 151994 h 812606"/>
                <a:gd name="connsiteX30" fmla="*/ 6057555 w 12329384"/>
                <a:gd name="connsiteY30" fmla="*/ 300590 h 812606"/>
                <a:gd name="connsiteX31" fmla="*/ 6105761 w 12329384"/>
                <a:gd name="connsiteY31" fmla="*/ 347929 h 812606"/>
                <a:gd name="connsiteX32" fmla="*/ 6119611 w 12329384"/>
                <a:gd name="connsiteY32" fmla="*/ 356970 h 812606"/>
                <a:gd name="connsiteX33" fmla="*/ 6559439 w 12329384"/>
                <a:gd name="connsiteY33" fmla="*/ 644296 h 812606"/>
                <a:gd name="connsiteX34" fmla="*/ 6982502 w 12329384"/>
                <a:gd name="connsiteY34" fmla="*/ 383863 h 812606"/>
                <a:gd name="connsiteX35" fmla="*/ 6982753 w 12329384"/>
                <a:gd name="connsiteY35" fmla="*/ 383454 h 812606"/>
                <a:gd name="connsiteX36" fmla="*/ 6984246 w 12329384"/>
                <a:gd name="connsiteY36" fmla="*/ 380360 h 812606"/>
                <a:gd name="connsiteX37" fmla="*/ 7040195 w 12329384"/>
                <a:gd name="connsiteY37" fmla="*/ 286991 h 812606"/>
                <a:gd name="connsiteX38" fmla="*/ 7531947 w 12329384"/>
                <a:gd name="connsiteY38" fmla="*/ 1 h 812606"/>
                <a:gd name="connsiteX39" fmla="*/ 7902374 w 12329384"/>
                <a:gd name="connsiteY39" fmla="*/ 148597 h 812606"/>
                <a:gd name="connsiteX40" fmla="*/ 7950580 w 12329384"/>
                <a:gd name="connsiteY40" fmla="*/ 195936 h 812606"/>
                <a:gd name="connsiteX41" fmla="*/ 7954894 w 12329384"/>
                <a:gd name="connsiteY41" fmla="*/ 187312 h 812606"/>
                <a:gd name="connsiteX42" fmla="*/ 7964430 w 12329384"/>
                <a:gd name="connsiteY42" fmla="*/ 204977 h 812606"/>
                <a:gd name="connsiteX43" fmla="*/ 8404258 w 12329384"/>
                <a:gd name="connsiteY43" fmla="*/ 492302 h 812606"/>
                <a:gd name="connsiteX44" fmla="*/ 8669869 w 12329384"/>
                <a:gd name="connsiteY44" fmla="*/ 401515 h 812606"/>
                <a:gd name="connsiteX45" fmla="*/ 8715076 w 12329384"/>
                <a:gd name="connsiteY45" fmla="*/ 363604 h 812606"/>
                <a:gd name="connsiteX46" fmla="*/ 8720650 w 12329384"/>
                <a:gd name="connsiteY46" fmla="*/ 356531 h 812606"/>
                <a:gd name="connsiteX47" fmla="*/ 8832573 w 12329384"/>
                <a:gd name="connsiteY47" fmla="*/ 258676 h 812606"/>
                <a:gd name="connsiteX48" fmla="*/ 8873853 w 12329384"/>
                <a:gd name="connsiteY48" fmla="*/ 229399 h 812606"/>
                <a:gd name="connsiteX49" fmla="*/ 9147426 w 12329384"/>
                <a:gd name="connsiteY49" fmla="*/ 151993 h 812606"/>
                <a:gd name="connsiteX50" fmla="*/ 9517853 w 12329384"/>
                <a:gd name="connsiteY50" fmla="*/ 300589 h 812606"/>
                <a:gd name="connsiteX51" fmla="*/ 9566059 w 12329384"/>
                <a:gd name="connsiteY51" fmla="*/ 347928 h 812606"/>
                <a:gd name="connsiteX52" fmla="*/ 9570373 w 12329384"/>
                <a:gd name="connsiteY52" fmla="*/ 339305 h 812606"/>
                <a:gd name="connsiteX53" fmla="*/ 9579908 w 12329384"/>
                <a:gd name="connsiteY53" fmla="*/ 356969 h 812606"/>
                <a:gd name="connsiteX54" fmla="*/ 10019738 w 12329384"/>
                <a:gd name="connsiteY54" fmla="*/ 644295 h 812606"/>
                <a:gd name="connsiteX55" fmla="*/ 10442800 w 12329384"/>
                <a:gd name="connsiteY55" fmla="*/ 383862 h 812606"/>
                <a:gd name="connsiteX56" fmla="*/ 10443052 w 12329384"/>
                <a:gd name="connsiteY56" fmla="*/ 383453 h 812606"/>
                <a:gd name="connsiteX57" fmla="*/ 10444544 w 12329384"/>
                <a:gd name="connsiteY57" fmla="*/ 380359 h 812606"/>
                <a:gd name="connsiteX58" fmla="*/ 10502074 w 12329384"/>
                <a:gd name="connsiteY58" fmla="*/ 271318 h 812606"/>
                <a:gd name="connsiteX59" fmla="*/ 10500493 w 12329384"/>
                <a:gd name="connsiteY59" fmla="*/ 286990 h 812606"/>
                <a:gd name="connsiteX60" fmla="*/ 10992245 w 12329384"/>
                <a:gd name="connsiteY60" fmla="*/ 0 h 812606"/>
                <a:gd name="connsiteX61" fmla="*/ 11362672 w 12329384"/>
                <a:gd name="connsiteY61" fmla="*/ 148596 h 812606"/>
                <a:gd name="connsiteX62" fmla="*/ 11410878 w 12329384"/>
                <a:gd name="connsiteY62" fmla="*/ 195935 h 812606"/>
                <a:gd name="connsiteX63" fmla="*/ 11424728 w 12329384"/>
                <a:gd name="connsiteY63" fmla="*/ 204976 h 812606"/>
                <a:gd name="connsiteX64" fmla="*/ 11864557 w 12329384"/>
                <a:gd name="connsiteY64" fmla="*/ 492302 h 812606"/>
                <a:gd name="connsiteX65" fmla="*/ 12329384 w 12329384"/>
                <a:gd name="connsiteY65" fmla="*/ 159808 h 812606"/>
                <a:gd name="connsiteX66" fmla="*/ 12329210 w 12329384"/>
                <a:gd name="connsiteY66" fmla="*/ 177225 h 812606"/>
                <a:gd name="connsiteX67" fmla="*/ 11735544 w 12329384"/>
                <a:gd name="connsiteY67" fmla="*/ 660610 h 812606"/>
                <a:gd name="connsiteX68" fmla="*/ 11365117 w 12329384"/>
                <a:gd name="connsiteY68" fmla="*/ 512014 h 812606"/>
                <a:gd name="connsiteX69" fmla="*/ 11316911 w 12329384"/>
                <a:gd name="connsiteY69" fmla="*/ 464675 h 812606"/>
                <a:gd name="connsiteX70" fmla="*/ 11312596 w 12329384"/>
                <a:gd name="connsiteY70" fmla="*/ 473298 h 812606"/>
                <a:gd name="connsiteX71" fmla="*/ 11303061 w 12329384"/>
                <a:gd name="connsiteY71" fmla="*/ 455634 h 812606"/>
                <a:gd name="connsiteX72" fmla="*/ 10863232 w 12329384"/>
                <a:gd name="connsiteY72" fmla="*/ 168308 h 812606"/>
                <a:gd name="connsiteX73" fmla="*/ 10440170 w 12329384"/>
                <a:gd name="connsiteY73" fmla="*/ 428741 h 812606"/>
                <a:gd name="connsiteX74" fmla="*/ 10439918 w 12329384"/>
                <a:gd name="connsiteY74" fmla="*/ 429150 h 812606"/>
                <a:gd name="connsiteX75" fmla="*/ 10438426 w 12329384"/>
                <a:gd name="connsiteY75" fmla="*/ 432244 h 812606"/>
                <a:gd name="connsiteX76" fmla="*/ 10388586 w 12329384"/>
                <a:gd name="connsiteY76" fmla="*/ 516101 h 812606"/>
                <a:gd name="connsiteX77" fmla="*/ 10382477 w 12329384"/>
                <a:gd name="connsiteY77" fmla="*/ 525613 h 812606"/>
                <a:gd name="connsiteX78" fmla="*/ 9890724 w 12329384"/>
                <a:gd name="connsiteY78" fmla="*/ 812603 h 812606"/>
                <a:gd name="connsiteX79" fmla="*/ 9520297 w 12329384"/>
                <a:gd name="connsiteY79" fmla="*/ 664007 h 812606"/>
                <a:gd name="connsiteX80" fmla="*/ 9472091 w 12329384"/>
                <a:gd name="connsiteY80" fmla="*/ 616668 h 812606"/>
                <a:gd name="connsiteX81" fmla="*/ 9467777 w 12329384"/>
                <a:gd name="connsiteY81" fmla="*/ 625292 h 812606"/>
                <a:gd name="connsiteX82" fmla="*/ 9458242 w 12329384"/>
                <a:gd name="connsiteY82" fmla="*/ 607627 h 812606"/>
                <a:gd name="connsiteX83" fmla="*/ 9018413 w 12329384"/>
                <a:gd name="connsiteY83" fmla="*/ 320302 h 812606"/>
                <a:gd name="connsiteX84" fmla="*/ 8752802 w 12329384"/>
                <a:gd name="connsiteY84" fmla="*/ 411089 h 812606"/>
                <a:gd name="connsiteX85" fmla="*/ 8707595 w 12329384"/>
                <a:gd name="connsiteY85" fmla="*/ 449000 h 812606"/>
                <a:gd name="connsiteX86" fmla="*/ 8702022 w 12329384"/>
                <a:gd name="connsiteY86" fmla="*/ 456073 h 812606"/>
                <a:gd name="connsiteX87" fmla="*/ 8590098 w 12329384"/>
                <a:gd name="connsiteY87" fmla="*/ 553928 h 812606"/>
                <a:gd name="connsiteX88" fmla="*/ 8548818 w 12329384"/>
                <a:gd name="connsiteY88" fmla="*/ 583206 h 812606"/>
                <a:gd name="connsiteX89" fmla="*/ 8275246 w 12329384"/>
                <a:gd name="connsiteY89" fmla="*/ 660611 h 812606"/>
                <a:gd name="connsiteX90" fmla="*/ 7904819 w 12329384"/>
                <a:gd name="connsiteY90" fmla="*/ 512015 h 812606"/>
                <a:gd name="connsiteX91" fmla="*/ 7856612 w 12329384"/>
                <a:gd name="connsiteY91" fmla="*/ 464676 h 812606"/>
                <a:gd name="connsiteX92" fmla="*/ 7852299 w 12329384"/>
                <a:gd name="connsiteY92" fmla="*/ 473299 h 812606"/>
                <a:gd name="connsiteX93" fmla="*/ 7842763 w 12329384"/>
                <a:gd name="connsiteY93" fmla="*/ 455635 h 812606"/>
                <a:gd name="connsiteX94" fmla="*/ 7402933 w 12329384"/>
                <a:gd name="connsiteY94" fmla="*/ 168309 h 812606"/>
                <a:gd name="connsiteX95" fmla="*/ 6979871 w 12329384"/>
                <a:gd name="connsiteY95" fmla="*/ 428742 h 812606"/>
                <a:gd name="connsiteX96" fmla="*/ 6979620 w 12329384"/>
                <a:gd name="connsiteY96" fmla="*/ 429151 h 812606"/>
                <a:gd name="connsiteX97" fmla="*/ 6978128 w 12329384"/>
                <a:gd name="connsiteY97" fmla="*/ 432245 h 812606"/>
                <a:gd name="connsiteX98" fmla="*/ 6922178 w 12329384"/>
                <a:gd name="connsiteY98" fmla="*/ 525614 h 812606"/>
                <a:gd name="connsiteX99" fmla="*/ 6430427 w 12329384"/>
                <a:gd name="connsiteY99" fmla="*/ 812604 h 812606"/>
                <a:gd name="connsiteX100" fmla="*/ 6059999 w 12329384"/>
                <a:gd name="connsiteY100" fmla="*/ 664008 h 812606"/>
                <a:gd name="connsiteX101" fmla="*/ 6011793 w 12329384"/>
                <a:gd name="connsiteY101" fmla="*/ 616669 h 812606"/>
                <a:gd name="connsiteX102" fmla="*/ 5997944 w 12329384"/>
                <a:gd name="connsiteY102" fmla="*/ 607628 h 812606"/>
                <a:gd name="connsiteX103" fmla="*/ 5558114 w 12329384"/>
                <a:gd name="connsiteY103" fmla="*/ 320302 h 812606"/>
                <a:gd name="connsiteX104" fmla="*/ 5292505 w 12329384"/>
                <a:gd name="connsiteY104" fmla="*/ 411089 h 812606"/>
                <a:gd name="connsiteX105" fmla="*/ 5207594 w 12329384"/>
                <a:gd name="connsiteY105" fmla="*/ 488913 h 812606"/>
                <a:gd name="connsiteX106" fmla="*/ 5088520 w 12329384"/>
                <a:gd name="connsiteY106" fmla="*/ 583208 h 812606"/>
                <a:gd name="connsiteX107" fmla="*/ 4814948 w 12329384"/>
                <a:gd name="connsiteY107" fmla="*/ 660613 h 812606"/>
                <a:gd name="connsiteX108" fmla="*/ 4444521 w 12329384"/>
                <a:gd name="connsiteY108" fmla="*/ 512017 h 812606"/>
                <a:gd name="connsiteX109" fmla="*/ 4396314 w 12329384"/>
                <a:gd name="connsiteY109" fmla="*/ 464678 h 812606"/>
                <a:gd name="connsiteX110" fmla="*/ 4382465 w 12329384"/>
                <a:gd name="connsiteY110" fmla="*/ 455637 h 812606"/>
                <a:gd name="connsiteX111" fmla="*/ 3942636 w 12329384"/>
                <a:gd name="connsiteY111" fmla="*/ 168311 h 812606"/>
                <a:gd name="connsiteX112" fmla="*/ 3519574 w 12329384"/>
                <a:gd name="connsiteY112" fmla="*/ 428744 h 812606"/>
                <a:gd name="connsiteX113" fmla="*/ 3477788 w 12329384"/>
                <a:gd name="connsiteY113" fmla="*/ 500852 h 812606"/>
                <a:gd name="connsiteX114" fmla="*/ 3467991 w 12329384"/>
                <a:gd name="connsiteY114" fmla="*/ 516104 h 812606"/>
                <a:gd name="connsiteX115" fmla="*/ 3461880 w 12329384"/>
                <a:gd name="connsiteY115" fmla="*/ 525616 h 812606"/>
                <a:gd name="connsiteX116" fmla="*/ 2970129 w 12329384"/>
                <a:gd name="connsiteY116" fmla="*/ 812606 h 812606"/>
                <a:gd name="connsiteX117" fmla="*/ 2599702 w 12329384"/>
                <a:gd name="connsiteY117" fmla="*/ 664010 h 812606"/>
                <a:gd name="connsiteX118" fmla="*/ 2551495 w 12329384"/>
                <a:gd name="connsiteY118" fmla="*/ 616671 h 812606"/>
                <a:gd name="connsiteX119" fmla="*/ 2537646 w 12329384"/>
                <a:gd name="connsiteY119" fmla="*/ 607630 h 812606"/>
                <a:gd name="connsiteX120" fmla="*/ 2097817 w 12329384"/>
                <a:gd name="connsiteY120" fmla="*/ 320304 h 812606"/>
                <a:gd name="connsiteX121" fmla="*/ 1832207 w 12329384"/>
                <a:gd name="connsiteY121" fmla="*/ 411091 h 812606"/>
                <a:gd name="connsiteX122" fmla="*/ 1722225 w 12329384"/>
                <a:gd name="connsiteY122" fmla="*/ 515954 h 812606"/>
                <a:gd name="connsiteX123" fmla="*/ 1628223 w 12329384"/>
                <a:gd name="connsiteY123" fmla="*/ 583210 h 812606"/>
                <a:gd name="connsiteX124" fmla="*/ 1354650 w 12329384"/>
                <a:gd name="connsiteY124" fmla="*/ 660615 h 812606"/>
                <a:gd name="connsiteX125" fmla="*/ 984223 w 12329384"/>
                <a:gd name="connsiteY125" fmla="*/ 512019 h 812606"/>
                <a:gd name="connsiteX126" fmla="*/ 931703 w 12329384"/>
                <a:gd name="connsiteY126" fmla="*/ 473303 h 812606"/>
                <a:gd name="connsiteX127" fmla="*/ 922167 w 12329384"/>
                <a:gd name="connsiteY127" fmla="*/ 455639 h 812606"/>
                <a:gd name="connsiteX128" fmla="*/ 482338 w 12329384"/>
                <a:gd name="connsiteY128" fmla="*/ 168313 h 812606"/>
                <a:gd name="connsiteX129" fmla="*/ 59276 w 12329384"/>
                <a:gd name="connsiteY129" fmla="*/ 428746 h 812606"/>
                <a:gd name="connsiteX130" fmla="*/ 59024 w 12329384"/>
                <a:gd name="connsiteY130" fmla="*/ 429155 h 812606"/>
                <a:gd name="connsiteX131" fmla="*/ 30746 w 12329384"/>
                <a:gd name="connsiteY131" fmla="*/ 480219 h 812606"/>
                <a:gd name="connsiteX132" fmla="*/ 1 w 12329384"/>
                <a:gd name="connsiteY132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490280 w 12329382"/>
                <a:gd name="connsiteY22" fmla="*/ 195938 h 812606"/>
                <a:gd name="connsiteX23" fmla="*/ 4504130 w 12329382"/>
                <a:gd name="connsiteY23" fmla="*/ 204979 h 812606"/>
                <a:gd name="connsiteX24" fmla="*/ 4943959 w 12329382"/>
                <a:gd name="connsiteY24" fmla="*/ 492304 h 812606"/>
                <a:gd name="connsiteX25" fmla="*/ 5209569 w 12329382"/>
                <a:gd name="connsiteY25" fmla="*/ 401517 h 812606"/>
                <a:gd name="connsiteX26" fmla="*/ 5254773 w 12329382"/>
                <a:gd name="connsiteY26" fmla="*/ 363608 h 812606"/>
                <a:gd name="connsiteX27" fmla="*/ 5372274 w 12329382"/>
                <a:gd name="connsiteY27" fmla="*/ 258677 h 812606"/>
                <a:gd name="connsiteX28" fmla="*/ 5413553 w 12329382"/>
                <a:gd name="connsiteY28" fmla="*/ 229399 h 812606"/>
                <a:gd name="connsiteX29" fmla="*/ 5687126 w 12329382"/>
                <a:gd name="connsiteY29" fmla="*/ 151994 h 812606"/>
                <a:gd name="connsiteX30" fmla="*/ 6057553 w 12329382"/>
                <a:gd name="connsiteY30" fmla="*/ 300590 h 812606"/>
                <a:gd name="connsiteX31" fmla="*/ 6119609 w 12329382"/>
                <a:gd name="connsiteY31" fmla="*/ 356970 h 812606"/>
                <a:gd name="connsiteX32" fmla="*/ 6559437 w 12329382"/>
                <a:gd name="connsiteY32" fmla="*/ 644296 h 812606"/>
                <a:gd name="connsiteX33" fmla="*/ 6982500 w 12329382"/>
                <a:gd name="connsiteY33" fmla="*/ 383863 h 812606"/>
                <a:gd name="connsiteX34" fmla="*/ 6982751 w 12329382"/>
                <a:gd name="connsiteY34" fmla="*/ 383454 h 812606"/>
                <a:gd name="connsiteX35" fmla="*/ 6984244 w 12329382"/>
                <a:gd name="connsiteY35" fmla="*/ 380360 h 812606"/>
                <a:gd name="connsiteX36" fmla="*/ 7040193 w 12329382"/>
                <a:gd name="connsiteY36" fmla="*/ 286991 h 812606"/>
                <a:gd name="connsiteX37" fmla="*/ 7531945 w 12329382"/>
                <a:gd name="connsiteY37" fmla="*/ 1 h 812606"/>
                <a:gd name="connsiteX38" fmla="*/ 7902372 w 12329382"/>
                <a:gd name="connsiteY38" fmla="*/ 148597 h 812606"/>
                <a:gd name="connsiteX39" fmla="*/ 7950578 w 12329382"/>
                <a:gd name="connsiteY39" fmla="*/ 195936 h 812606"/>
                <a:gd name="connsiteX40" fmla="*/ 7954892 w 12329382"/>
                <a:gd name="connsiteY40" fmla="*/ 187312 h 812606"/>
                <a:gd name="connsiteX41" fmla="*/ 7964428 w 12329382"/>
                <a:gd name="connsiteY41" fmla="*/ 204977 h 812606"/>
                <a:gd name="connsiteX42" fmla="*/ 8404256 w 12329382"/>
                <a:gd name="connsiteY42" fmla="*/ 492302 h 812606"/>
                <a:gd name="connsiteX43" fmla="*/ 8669867 w 12329382"/>
                <a:gd name="connsiteY43" fmla="*/ 401515 h 812606"/>
                <a:gd name="connsiteX44" fmla="*/ 8715074 w 12329382"/>
                <a:gd name="connsiteY44" fmla="*/ 363604 h 812606"/>
                <a:gd name="connsiteX45" fmla="*/ 8720648 w 12329382"/>
                <a:gd name="connsiteY45" fmla="*/ 356531 h 812606"/>
                <a:gd name="connsiteX46" fmla="*/ 8832571 w 12329382"/>
                <a:gd name="connsiteY46" fmla="*/ 258676 h 812606"/>
                <a:gd name="connsiteX47" fmla="*/ 8873851 w 12329382"/>
                <a:gd name="connsiteY47" fmla="*/ 229399 h 812606"/>
                <a:gd name="connsiteX48" fmla="*/ 9147424 w 12329382"/>
                <a:gd name="connsiteY48" fmla="*/ 151993 h 812606"/>
                <a:gd name="connsiteX49" fmla="*/ 9517851 w 12329382"/>
                <a:gd name="connsiteY49" fmla="*/ 300589 h 812606"/>
                <a:gd name="connsiteX50" fmla="*/ 9566057 w 12329382"/>
                <a:gd name="connsiteY50" fmla="*/ 347928 h 812606"/>
                <a:gd name="connsiteX51" fmla="*/ 9570371 w 12329382"/>
                <a:gd name="connsiteY51" fmla="*/ 339305 h 812606"/>
                <a:gd name="connsiteX52" fmla="*/ 9579906 w 12329382"/>
                <a:gd name="connsiteY52" fmla="*/ 356969 h 812606"/>
                <a:gd name="connsiteX53" fmla="*/ 10019736 w 12329382"/>
                <a:gd name="connsiteY53" fmla="*/ 644295 h 812606"/>
                <a:gd name="connsiteX54" fmla="*/ 10442798 w 12329382"/>
                <a:gd name="connsiteY54" fmla="*/ 383862 h 812606"/>
                <a:gd name="connsiteX55" fmla="*/ 10443050 w 12329382"/>
                <a:gd name="connsiteY55" fmla="*/ 383453 h 812606"/>
                <a:gd name="connsiteX56" fmla="*/ 10444542 w 12329382"/>
                <a:gd name="connsiteY56" fmla="*/ 380359 h 812606"/>
                <a:gd name="connsiteX57" fmla="*/ 10502072 w 12329382"/>
                <a:gd name="connsiteY57" fmla="*/ 271318 h 812606"/>
                <a:gd name="connsiteX58" fmla="*/ 10500491 w 12329382"/>
                <a:gd name="connsiteY58" fmla="*/ 286990 h 812606"/>
                <a:gd name="connsiteX59" fmla="*/ 10992243 w 12329382"/>
                <a:gd name="connsiteY59" fmla="*/ 0 h 812606"/>
                <a:gd name="connsiteX60" fmla="*/ 11362670 w 12329382"/>
                <a:gd name="connsiteY60" fmla="*/ 148596 h 812606"/>
                <a:gd name="connsiteX61" fmla="*/ 11410876 w 12329382"/>
                <a:gd name="connsiteY61" fmla="*/ 195935 h 812606"/>
                <a:gd name="connsiteX62" fmla="*/ 11424726 w 12329382"/>
                <a:gd name="connsiteY62" fmla="*/ 204976 h 812606"/>
                <a:gd name="connsiteX63" fmla="*/ 11864555 w 12329382"/>
                <a:gd name="connsiteY63" fmla="*/ 492302 h 812606"/>
                <a:gd name="connsiteX64" fmla="*/ 12329382 w 12329382"/>
                <a:gd name="connsiteY64" fmla="*/ 159808 h 812606"/>
                <a:gd name="connsiteX65" fmla="*/ 12329208 w 12329382"/>
                <a:gd name="connsiteY65" fmla="*/ 177225 h 812606"/>
                <a:gd name="connsiteX66" fmla="*/ 11735542 w 12329382"/>
                <a:gd name="connsiteY66" fmla="*/ 660610 h 812606"/>
                <a:gd name="connsiteX67" fmla="*/ 11365115 w 12329382"/>
                <a:gd name="connsiteY67" fmla="*/ 512014 h 812606"/>
                <a:gd name="connsiteX68" fmla="*/ 11316909 w 12329382"/>
                <a:gd name="connsiteY68" fmla="*/ 464675 h 812606"/>
                <a:gd name="connsiteX69" fmla="*/ 11312594 w 12329382"/>
                <a:gd name="connsiteY69" fmla="*/ 473298 h 812606"/>
                <a:gd name="connsiteX70" fmla="*/ 11303059 w 12329382"/>
                <a:gd name="connsiteY70" fmla="*/ 455634 h 812606"/>
                <a:gd name="connsiteX71" fmla="*/ 10863230 w 12329382"/>
                <a:gd name="connsiteY71" fmla="*/ 168308 h 812606"/>
                <a:gd name="connsiteX72" fmla="*/ 10440168 w 12329382"/>
                <a:gd name="connsiteY72" fmla="*/ 428741 h 812606"/>
                <a:gd name="connsiteX73" fmla="*/ 10439916 w 12329382"/>
                <a:gd name="connsiteY73" fmla="*/ 429150 h 812606"/>
                <a:gd name="connsiteX74" fmla="*/ 10438424 w 12329382"/>
                <a:gd name="connsiteY74" fmla="*/ 432244 h 812606"/>
                <a:gd name="connsiteX75" fmla="*/ 10388584 w 12329382"/>
                <a:gd name="connsiteY75" fmla="*/ 516101 h 812606"/>
                <a:gd name="connsiteX76" fmla="*/ 10382475 w 12329382"/>
                <a:gd name="connsiteY76" fmla="*/ 525613 h 812606"/>
                <a:gd name="connsiteX77" fmla="*/ 9890722 w 12329382"/>
                <a:gd name="connsiteY77" fmla="*/ 812603 h 812606"/>
                <a:gd name="connsiteX78" fmla="*/ 9520295 w 12329382"/>
                <a:gd name="connsiteY78" fmla="*/ 664007 h 812606"/>
                <a:gd name="connsiteX79" fmla="*/ 9472089 w 12329382"/>
                <a:gd name="connsiteY79" fmla="*/ 616668 h 812606"/>
                <a:gd name="connsiteX80" fmla="*/ 9467775 w 12329382"/>
                <a:gd name="connsiteY80" fmla="*/ 625292 h 812606"/>
                <a:gd name="connsiteX81" fmla="*/ 9458240 w 12329382"/>
                <a:gd name="connsiteY81" fmla="*/ 607627 h 812606"/>
                <a:gd name="connsiteX82" fmla="*/ 9018411 w 12329382"/>
                <a:gd name="connsiteY82" fmla="*/ 320302 h 812606"/>
                <a:gd name="connsiteX83" fmla="*/ 8752800 w 12329382"/>
                <a:gd name="connsiteY83" fmla="*/ 411089 h 812606"/>
                <a:gd name="connsiteX84" fmla="*/ 8707593 w 12329382"/>
                <a:gd name="connsiteY84" fmla="*/ 449000 h 812606"/>
                <a:gd name="connsiteX85" fmla="*/ 8702020 w 12329382"/>
                <a:gd name="connsiteY85" fmla="*/ 456073 h 812606"/>
                <a:gd name="connsiteX86" fmla="*/ 8590096 w 12329382"/>
                <a:gd name="connsiteY86" fmla="*/ 553928 h 812606"/>
                <a:gd name="connsiteX87" fmla="*/ 8548816 w 12329382"/>
                <a:gd name="connsiteY87" fmla="*/ 583206 h 812606"/>
                <a:gd name="connsiteX88" fmla="*/ 8275244 w 12329382"/>
                <a:gd name="connsiteY88" fmla="*/ 660611 h 812606"/>
                <a:gd name="connsiteX89" fmla="*/ 7904817 w 12329382"/>
                <a:gd name="connsiteY89" fmla="*/ 512015 h 812606"/>
                <a:gd name="connsiteX90" fmla="*/ 7856610 w 12329382"/>
                <a:gd name="connsiteY90" fmla="*/ 464676 h 812606"/>
                <a:gd name="connsiteX91" fmla="*/ 7852297 w 12329382"/>
                <a:gd name="connsiteY91" fmla="*/ 473299 h 812606"/>
                <a:gd name="connsiteX92" fmla="*/ 7842761 w 12329382"/>
                <a:gd name="connsiteY92" fmla="*/ 455635 h 812606"/>
                <a:gd name="connsiteX93" fmla="*/ 7402931 w 12329382"/>
                <a:gd name="connsiteY93" fmla="*/ 168309 h 812606"/>
                <a:gd name="connsiteX94" fmla="*/ 6979869 w 12329382"/>
                <a:gd name="connsiteY94" fmla="*/ 428742 h 812606"/>
                <a:gd name="connsiteX95" fmla="*/ 6979618 w 12329382"/>
                <a:gd name="connsiteY95" fmla="*/ 429151 h 812606"/>
                <a:gd name="connsiteX96" fmla="*/ 6978126 w 12329382"/>
                <a:gd name="connsiteY96" fmla="*/ 432245 h 812606"/>
                <a:gd name="connsiteX97" fmla="*/ 6922176 w 12329382"/>
                <a:gd name="connsiteY97" fmla="*/ 525614 h 812606"/>
                <a:gd name="connsiteX98" fmla="*/ 6430425 w 12329382"/>
                <a:gd name="connsiteY98" fmla="*/ 812604 h 812606"/>
                <a:gd name="connsiteX99" fmla="*/ 6059997 w 12329382"/>
                <a:gd name="connsiteY99" fmla="*/ 664008 h 812606"/>
                <a:gd name="connsiteX100" fmla="*/ 6011791 w 12329382"/>
                <a:gd name="connsiteY100" fmla="*/ 616669 h 812606"/>
                <a:gd name="connsiteX101" fmla="*/ 5997942 w 12329382"/>
                <a:gd name="connsiteY101" fmla="*/ 607628 h 812606"/>
                <a:gd name="connsiteX102" fmla="*/ 5558112 w 12329382"/>
                <a:gd name="connsiteY102" fmla="*/ 320302 h 812606"/>
                <a:gd name="connsiteX103" fmla="*/ 5292503 w 12329382"/>
                <a:gd name="connsiteY103" fmla="*/ 411089 h 812606"/>
                <a:gd name="connsiteX104" fmla="*/ 5207592 w 12329382"/>
                <a:gd name="connsiteY104" fmla="*/ 488913 h 812606"/>
                <a:gd name="connsiteX105" fmla="*/ 5088518 w 12329382"/>
                <a:gd name="connsiteY105" fmla="*/ 583208 h 812606"/>
                <a:gd name="connsiteX106" fmla="*/ 4814946 w 12329382"/>
                <a:gd name="connsiteY106" fmla="*/ 660613 h 812606"/>
                <a:gd name="connsiteX107" fmla="*/ 4444519 w 12329382"/>
                <a:gd name="connsiteY107" fmla="*/ 512017 h 812606"/>
                <a:gd name="connsiteX108" fmla="*/ 4396312 w 12329382"/>
                <a:gd name="connsiteY108" fmla="*/ 464678 h 812606"/>
                <a:gd name="connsiteX109" fmla="*/ 4382463 w 12329382"/>
                <a:gd name="connsiteY109" fmla="*/ 455637 h 812606"/>
                <a:gd name="connsiteX110" fmla="*/ 3942634 w 12329382"/>
                <a:gd name="connsiteY110" fmla="*/ 168311 h 812606"/>
                <a:gd name="connsiteX111" fmla="*/ 3519572 w 12329382"/>
                <a:gd name="connsiteY111" fmla="*/ 428744 h 812606"/>
                <a:gd name="connsiteX112" fmla="*/ 3477786 w 12329382"/>
                <a:gd name="connsiteY112" fmla="*/ 500852 h 812606"/>
                <a:gd name="connsiteX113" fmla="*/ 3467989 w 12329382"/>
                <a:gd name="connsiteY113" fmla="*/ 516104 h 812606"/>
                <a:gd name="connsiteX114" fmla="*/ 3461878 w 12329382"/>
                <a:gd name="connsiteY114" fmla="*/ 525616 h 812606"/>
                <a:gd name="connsiteX115" fmla="*/ 2970127 w 12329382"/>
                <a:gd name="connsiteY115" fmla="*/ 812606 h 812606"/>
                <a:gd name="connsiteX116" fmla="*/ 2599700 w 12329382"/>
                <a:gd name="connsiteY116" fmla="*/ 664010 h 812606"/>
                <a:gd name="connsiteX117" fmla="*/ 2551493 w 12329382"/>
                <a:gd name="connsiteY117" fmla="*/ 616671 h 812606"/>
                <a:gd name="connsiteX118" fmla="*/ 2537644 w 12329382"/>
                <a:gd name="connsiteY118" fmla="*/ 607630 h 812606"/>
                <a:gd name="connsiteX119" fmla="*/ 2097815 w 12329382"/>
                <a:gd name="connsiteY119" fmla="*/ 320304 h 812606"/>
                <a:gd name="connsiteX120" fmla="*/ 1832205 w 12329382"/>
                <a:gd name="connsiteY120" fmla="*/ 411091 h 812606"/>
                <a:gd name="connsiteX121" fmla="*/ 1722223 w 12329382"/>
                <a:gd name="connsiteY121" fmla="*/ 515954 h 812606"/>
                <a:gd name="connsiteX122" fmla="*/ 1628221 w 12329382"/>
                <a:gd name="connsiteY122" fmla="*/ 583210 h 812606"/>
                <a:gd name="connsiteX123" fmla="*/ 1354648 w 12329382"/>
                <a:gd name="connsiteY123" fmla="*/ 660615 h 812606"/>
                <a:gd name="connsiteX124" fmla="*/ 984221 w 12329382"/>
                <a:gd name="connsiteY124" fmla="*/ 512019 h 812606"/>
                <a:gd name="connsiteX125" fmla="*/ 931701 w 12329382"/>
                <a:gd name="connsiteY125" fmla="*/ 473303 h 812606"/>
                <a:gd name="connsiteX126" fmla="*/ 922165 w 12329382"/>
                <a:gd name="connsiteY126" fmla="*/ 455639 h 812606"/>
                <a:gd name="connsiteX127" fmla="*/ 482336 w 12329382"/>
                <a:gd name="connsiteY127" fmla="*/ 168313 h 812606"/>
                <a:gd name="connsiteX128" fmla="*/ 59274 w 12329382"/>
                <a:gd name="connsiteY128" fmla="*/ 428746 h 812606"/>
                <a:gd name="connsiteX129" fmla="*/ 59022 w 12329382"/>
                <a:gd name="connsiteY129" fmla="*/ 429155 h 812606"/>
                <a:gd name="connsiteX130" fmla="*/ 30744 w 12329382"/>
                <a:gd name="connsiteY130" fmla="*/ 480219 h 812606"/>
                <a:gd name="connsiteX131" fmla="*/ -1 w 12329382"/>
                <a:gd name="connsiteY131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59313 w 12329384"/>
                <a:gd name="connsiteY15" fmla="*/ 356972 h 812606"/>
                <a:gd name="connsiteX16" fmla="*/ 3099142 w 12329384"/>
                <a:gd name="connsiteY16" fmla="*/ 644298 h 812606"/>
                <a:gd name="connsiteX17" fmla="*/ 3522204 w 12329384"/>
                <a:gd name="connsiteY17" fmla="*/ 383865 h 812606"/>
                <a:gd name="connsiteX18" fmla="*/ 3573787 w 12329384"/>
                <a:gd name="connsiteY18" fmla="*/ 296505 h 812606"/>
                <a:gd name="connsiteX19" fmla="*/ 3579897 w 12329384"/>
                <a:gd name="connsiteY19" fmla="*/ 286993 h 812606"/>
                <a:gd name="connsiteX20" fmla="*/ 4071649 w 12329384"/>
                <a:gd name="connsiteY20" fmla="*/ 3 h 812606"/>
                <a:gd name="connsiteX21" fmla="*/ 4442076 w 12329384"/>
                <a:gd name="connsiteY21" fmla="*/ 148599 h 812606"/>
                <a:gd name="connsiteX22" fmla="*/ 4490282 w 12329384"/>
                <a:gd name="connsiteY22" fmla="*/ 195938 h 812606"/>
                <a:gd name="connsiteX23" fmla="*/ 4504132 w 12329384"/>
                <a:gd name="connsiteY23" fmla="*/ 204979 h 812606"/>
                <a:gd name="connsiteX24" fmla="*/ 4943961 w 12329384"/>
                <a:gd name="connsiteY24" fmla="*/ 492304 h 812606"/>
                <a:gd name="connsiteX25" fmla="*/ 5209571 w 12329384"/>
                <a:gd name="connsiteY25" fmla="*/ 401517 h 812606"/>
                <a:gd name="connsiteX26" fmla="*/ 5254775 w 12329384"/>
                <a:gd name="connsiteY26" fmla="*/ 363608 h 812606"/>
                <a:gd name="connsiteX27" fmla="*/ 5372276 w 12329384"/>
                <a:gd name="connsiteY27" fmla="*/ 258677 h 812606"/>
                <a:gd name="connsiteX28" fmla="*/ 5413555 w 12329384"/>
                <a:gd name="connsiteY28" fmla="*/ 229399 h 812606"/>
                <a:gd name="connsiteX29" fmla="*/ 5687128 w 12329384"/>
                <a:gd name="connsiteY29" fmla="*/ 151994 h 812606"/>
                <a:gd name="connsiteX30" fmla="*/ 6057555 w 12329384"/>
                <a:gd name="connsiteY30" fmla="*/ 300590 h 812606"/>
                <a:gd name="connsiteX31" fmla="*/ 6119611 w 12329384"/>
                <a:gd name="connsiteY31" fmla="*/ 356970 h 812606"/>
                <a:gd name="connsiteX32" fmla="*/ 6559439 w 12329384"/>
                <a:gd name="connsiteY32" fmla="*/ 644296 h 812606"/>
                <a:gd name="connsiteX33" fmla="*/ 6982502 w 12329384"/>
                <a:gd name="connsiteY33" fmla="*/ 383863 h 812606"/>
                <a:gd name="connsiteX34" fmla="*/ 6982753 w 12329384"/>
                <a:gd name="connsiteY34" fmla="*/ 383454 h 812606"/>
                <a:gd name="connsiteX35" fmla="*/ 6984246 w 12329384"/>
                <a:gd name="connsiteY35" fmla="*/ 380360 h 812606"/>
                <a:gd name="connsiteX36" fmla="*/ 7040195 w 12329384"/>
                <a:gd name="connsiteY36" fmla="*/ 286991 h 812606"/>
                <a:gd name="connsiteX37" fmla="*/ 7531947 w 12329384"/>
                <a:gd name="connsiteY37" fmla="*/ 1 h 812606"/>
                <a:gd name="connsiteX38" fmla="*/ 7902374 w 12329384"/>
                <a:gd name="connsiteY38" fmla="*/ 148597 h 812606"/>
                <a:gd name="connsiteX39" fmla="*/ 7950580 w 12329384"/>
                <a:gd name="connsiteY39" fmla="*/ 195936 h 812606"/>
                <a:gd name="connsiteX40" fmla="*/ 7954894 w 12329384"/>
                <a:gd name="connsiteY40" fmla="*/ 187312 h 812606"/>
                <a:gd name="connsiteX41" fmla="*/ 7964430 w 12329384"/>
                <a:gd name="connsiteY41" fmla="*/ 204977 h 812606"/>
                <a:gd name="connsiteX42" fmla="*/ 8404258 w 12329384"/>
                <a:gd name="connsiteY42" fmla="*/ 492302 h 812606"/>
                <a:gd name="connsiteX43" fmla="*/ 8669869 w 12329384"/>
                <a:gd name="connsiteY43" fmla="*/ 401515 h 812606"/>
                <a:gd name="connsiteX44" fmla="*/ 8715076 w 12329384"/>
                <a:gd name="connsiteY44" fmla="*/ 363604 h 812606"/>
                <a:gd name="connsiteX45" fmla="*/ 8720650 w 12329384"/>
                <a:gd name="connsiteY45" fmla="*/ 356531 h 812606"/>
                <a:gd name="connsiteX46" fmla="*/ 8832573 w 12329384"/>
                <a:gd name="connsiteY46" fmla="*/ 258676 h 812606"/>
                <a:gd name="connsiteX47" fmla="*/ 8873853 w 12329384"/>
                <a:gd name="connsiteY47" fmla="*/ 229399 h 812606"/>
                <a:gd name="connsiteX48" fmla="*/ 9147426 w 12329384"/>
                <a:gd name="connsiteY48" fmla="*/ 151993 h 812606"/>
                <a:gd name="connsiteX49" fmla="*/ 9517853 w 12329384"/>
                <a:gd name="connsiteY49" fmla="*/ 300589 h 812606"/>
                <a:gd name="connsiteX50" fmla="*/ 9566059 w 12329384"/>
                <a:gd name="connsiteY50" fmla="*/ 347928 h 812606"/>
                <a:gd name="connsiteX51" fmla="*/ 9570373 w 12329384"/>
                <a:gd name="connsiteY51" fmla="*/ 339305 h 812606"/>
                <a:gd name="connsiteX52" fmla="*/ 9579908 w 12329384"/>
                <a:gd name="connsiteY52" fmla="*/ 356969 h 812606"/>
                <a:gd name="connsiteX53" fmla="*/ 10019738 w 12329384"/>
                <a:gd name="connsiteY53" fmla="*/ 644295 h 812606"/>
                <a:gd name="connsiteX54" fmla="*/ 10442800 w 12329384"/>
                <a:gd name="connsiteY54" fmla="*/ 383862 h 812606"/>
                <a:gd name="connsiteX55" fmla="*/ 10443052 w 12329384"/>
                <a:gd name="connsiteY55" fmla="*/ 383453 h 812606"/>
                <a:gd name="connsiteX56" fmla="*/ 10444544 w 12329384"/>
                <a:gd name="connsiteY56" fmla="*/ 380359 h 812606"/>
                <a:gd name="connsiteX57" fmla="*/ 10502074 w 12329384"/>
                <a:gd name="connsiteY57" fmla="*/ 271318 h 812606"/>
                <a:gd name="connsiteX58" fmla="*/ 10500493 w 12329384"/>
                <a:gd name="connsiteY58" fmla="*/ 286990 h 812606"/>
                <a:gd name="connsiteX59" fmla="*/ 10992245 w 12329384"/>
                <a:gd name="connsiteY59" fmla="*/ 0 h 812606"/>
                <a:gd name="connsiteX60" fmla="*/ 11362672 w 12329384"/>
                <a:gd name="connsiteY60" fmla="*/ 148596 h 812606"/>
                <a:gd name="connsiteX61" fmla="*/ 11410878 w 12329384"/>
                <a:gd name="connsiteY61" fmla="*/ 195935 h 812606"/>
                <a:gd name="connsiteX62" fmla="*/ 11424728 w 12329384"/>
                <a:gd name="connsiteY62" fmla="*/ 204976 h 812606"/>
                <a:gd name="connsiteX63" fmla="*/ 11864557 w 12329384"/>
                <a:gd name="connsiteY63" fmla="*/ 492302 h 812606"/>
                <a:gd name="connsiteX64" fmla="*/ 12329384 w 12329384"/>
                <a:gd name="connsiteY64" fmla="*/ 159808 h 812606"/>
                <a:gd name="connsiteX65" fmla="*/ 12329210 w 12329384"/>
                <a:gd name="connsiteY65" fmla="*/ 177225 h 812606"/>
                <a:gd name="connsiteX66" fmla="*/ 11735544 w 12329384"/>
                <a:gd name="connsiteY66" fmla="*/ 660610 h 812606"/>
                <a:gd name="connsiteX67" fmla="*/ 11365117 w 12329384"/>
                <a:gd name="connsiteY67" fmla="*/ 512014 h 812606"/>
                <a:gd name="connsiteX68" fmla="*/ 11316911 w 12329384"/>
                <a:gd name="connsiteY68" fmla="*/ 464675 h 812606"/>
                <a:gd name="connsiteX69" fmla="*/ 11312596 w 12329384"/>
                <a:gd name="connsiteY69" fmla="*/ 473298 h 812606"/>
                <a:gd name="connsiteX70" fmla="*/ 11303061 w 12329384"/>
                <a:gd name="connsiteY70" fmla="*/ 455634 h 812606"/>
                <a:gd name="connsiteX71" fmla="*/ 10863232 w 12329384"/>
                <a:gd name="connsiteY71" fmla="*/ 168308 h 812606"/>
                <a:gd name="connsiteX72" fmla="*/ 10440170 w 12329384"/>
                <a:gd name="connsiteY72" fmla="*/ 428741 h 812606"/>
                <a:gd name="connsiteX73" fmla="*/ 10439918 w 12329384"/>
                <a:gd name="connsiteY73" fmla="*/ 429150 h 812606"/>
                <a:gd name="connsiteX74" fmla="*/ 10438426 w 12329384"/>
                <a:gd name="connsiteY74" fmla="*/ 432244 h 812606"/>
                <a:gd name="connsiteX75" fmla="*/ 10388586 w 12329384"/>
                <a:gd name="connsiteY75" fmla="*/ 516101 h 812606"/>
                <a:gd name="connsiteX76" fmla="*/ 10382477 w 12329384"/>
                <a:gd name="connsiteY76" fmla="*/ 525613 h 812606"/>
                <a:gd name="connsiteX77" fmla="*/ 9890724 w 12329384"/>
                <a:gd name="connsiteY77" fmla="*/ 812603 h 812606"/>
                <a:gd name="connsiteX78" fmla="*/ 9520297 w 12329384"/>
                <a:gd name="connsiteY78" fmla="*/ 664007 h 812606"/>
                <a:gd name="connsiteX79" fmla="*/ 9472091 w 12329384"/>
                <a:gd name="connsiteY79" fmla="*/ 616668 h 812606"/>
                <a:gd name="connsiteX80" fmla="*/ 9467777 w 12329384"/>
                <a:gd name="connsiteY80" fmla="*/ 625292 h 812606"/>
                <a:gd name="connsiteX81" fmla="*/ 9458242 w 12329384"/>
                <a:gd name="connsiteY81" fmla="*/ 607627 h 812606"/>
                <a:gd name="connsiteX82" fmla="*/ 9018413 w 12329384"/>
                <a:gd name="connsiteY82" fmla="*/ 320302 h 812606"/>
                <a:gd name="connsiteX83" fmla="*/ 8752802 w 12329384"/>
                <a:gd name="connsiteY83" fmla="*/ 411089 h 812606"/>
                <a:gd name="connsiteX84" fmla="*/ 8707595 w 12329384"/>
                <a:gd name="connsiteY84" fmla="*/ 449000 h 812606"/>
                <a:gd name="connsiteX85" fmla="*/ 8702022 w 12329384"/>
                <a:gd name="connsiteY85" fmla="*/ 456073 h 812606"/>
                <a:gd name="connsiteX86" fmla="*/ 8590098 w 12329384"/>
                <a:gd name="connsiteY86" fmla="*/ 553928 h 812606"/>
                <a:gd name="connsiteX87" fmla="*/ 8548818 w 12329384"/>
                <a:gd name="connsiteY87" fmla="*/ 583206 h 812606"/>
                <a:gd name="connsiteX88" fmla="*/ 8275246 w 12329384"/>
                <a:gd name="connsiteY88" fmla="*/ 660611 h 812606"/>
                <a:gd name="connsiteX89" fmla="*/ 7904819 w 12329384"/>
                <a:gd name="connsiteY89" fmla="*/ 512015 h 812606"/>
                <a:gd name="connsiteX90" fmla="*/ 7856612 w 12329384"/>
                <a:gd name="connsiteY90" fmla="*/ 464676 h 812606"/>
                <a:gd name="connsiteX91" fmla="*/ 7852299 w 12329384"/>
                <a:gd name="connsiteY91" fmla="*/ 473299 h 812606"/>
                <a:gd name="connsiteX92" fmla="*/ 7842763 w 12329384"/>
                <a:gd name="connsiteY92" fmla="*/ 455635 h 812606"/>
                <a:gd name="connsiteX93" fmla="*/ 7402933 w 12329384"/>
                <a:gd name="connsiteY93" fmla="*/ 168309 h 812606"/>
                <a:gd name="connsiteX94" fmla="*/ 6979871 w 12329384"/>
                <a:gd name="connsiteY94" fmla="*/ 428742 h 812606"/>
                <a:gd name="connsiteX95" fmla="*/ 6979620 w 12329384"/>
                <a:gd name="connsiteY95" fmla="*/ 429151 h 812606"/>
                <a:gd name="connsiteX96" fmla="*/ 6978128 w 12329384"/>
                <a:gd name="connsiteY96" fmla="*/ 432245 h 812606"/>
                <a:gd name="connsiteX97" fmla="*/ 6922178 w 12329384"/>
                <a:gd name="connsiteY97" fmla="*/ 525614 h 812606"/>
                <a:gd name="connsiteX98" fmla="*/ 6430427 w 12329384"/>
                <a:gd name="connsiteY98" fmla="*/ 812604 h 812606"/>
                <a:gd name="connsiteX99" fmla="*/ 6059999 w 12329384"/>
                <a:gd name="connsiteY99" fmla="*/ 664008 h 812606"/>
                <a:gd name="connsiteX100" fmla="*/ 6011793 w 12329384"/>
                <a:gd name="connsiteY100" fmla="*/ 616669 h 812606"/>
                <a:gd name="connsiteX101" fmla="*/ 5997944 w 12329384"/>
                <a:gd name="connsiteY101" fmla="*/ 607628 h 812606"/>
                <a:gd name="connsiteX102" fmla="*/ 5558114 w 12329384"/>
                <a:gd name="connsiteY102" fmla="*/ 320302 h 812606"/>
                <a:gd name="connsiteX103" fmla="*/ 5292505 w 12329384"/>
                <a:gd name="connsiteY103" fmla="*/ 411089 h 812606"/>
                <a:gd name="connsiteX104" fmla="*/ 5207594 w 12329384"/>
                <a:gd name="connsiteY104" fmla="*/ 488913 h 812606"/>
                <a:gd name="connsiteX105" fmla="*/ 5088520 w 12329384"/>
                <a:gd name="connsiteY105" fmla="*/ 583208 h 812606"/>
                <a:gd name="connsiteX106" fmla="*/ 4814948 w 12329384"/>
                <a:gd name="connsiteY106" fmla="*/ 660613 h 812606"/>
                <a:gd name="connsiteX107" fmla="*/ 4444521 w 12329384"/>
                <a:gd name="connsiteY107" fmla="*/ 512017 h 812606"/>
                <a:gd name="connsiteX108" fmla="*/ 4396314 w 12329384"/>
                <a:gd name="connsiteY108" fmla="*/ 464678 h 812606"/>
                <a:gd name="connsiteX109" fmla="*/ 4382465 w 12329384"/>
                <a:gd name="connsiteY109" fmla="*/ 455637 h 812606"/>
                <a:gd name="connsiteX110" fmla="*/ 3942636 w 12329384"/>
                <a:gd name="connsiteY110" fmla="*/ 168311 h 812606"/>
                <a:gd name="connsiteX111" fmla="*/ 3519574 w 12329384"/>
                <a:gd name="connsiteY111" fmla="*/ 428744 h 812606"/>
                <a:gd name="connsiteX112" fmla="*/ 3477788 w 12329384"/>
                <a:gd name="connsiteY112" fmla="*/ 500852 h 812606"/>
                <a:gd name="connsiteX113" fmla="*/ 3461880 w 12329384"/>
                <a:gd name="connsiteY113" fmla="*/ 525616 h 812606"/>
                <a:gd name="connsiteX114" fmla="*/ 2970129 w 12329384"/>
                <a:gd name="connsiteY114" fmla="*/ 812606 h 812606"/>
                <a:gd name="connsiteX115" fmla="*/ 2599702 w 12329384"/>
                <a:gd name="connsiteY115" fmla="*/ 664010 h 812606"/>
                <a:gd name="connsiteX116" fmla="*/ 2551495 w 12329384"/>
                <a:gd name="connsiteY116" fmla="*/ 616671 h 812606"/>
                <a:gd name="connsiteX117" fmla="*/ 2537646 w 12329384"/>
                <a:gd name="connsiteY117" fmla="*/ 607630 h 812606"/>
                <a:gd name="connsiteX118" fmla="*/ 2097817 w 12329384"/>
                <a:gd name="connsiteY118" fmla="*/ 320304 h 812606"/>
                <a:gd name="connsiteX119" fmla="*/ 1832207 w 12329384"/>
                <a:gd name="connsiteY119" fmla="*/ 411091 h 812606"/>
                <a:gd name="connsiteX120" fmla="*/ 1722225 w 12329384"/>
                <a:gd name="connsiteY120" fmla="*/ 515954 h 812606"/>
                <a:gd name="connsiteX121" fmla="*/ 1628223 w 12329384"/>
                <a:gd name="connsiteY121" fmla="*/ 583210 h 812606"/>
                <a:gd name="connsiteX122" fmla="*/ 1354650 w 12329384"/>
                <a:gd name="connsiteY122" fmla="*/ 660615 h 812606"/>
                <a:gd name="connsiteX123" fmla="*/ 984223 w 12329384"/>
                <a:gd name="connsiteY123" fmla="*/ 512019 h 812606"/>
                <a:gd name="connsiteX124" fmla="*/ 931703 w 12329384"/>
                <a:gd name="connsiteY124" fmla="*/ 473303 h 812606"/>
                <a:gd name="connsiteX125" fmla="*/ 922167 w 12329384"/>
                <a:gd name="connsiteY125" fmla="*/ 455639 h 812606"/>
                <a:gd name="connsiteX126" fmla="*/ 482338 w 12329384"/>
                <a:gd name="connsiteY126" fmla="*/ 168313 h 812606"/>
                <a:gd name="connsiteX127" fmla="*/ 59276 w 12329384"/>
                <a:gd name="connsiteY127" fmla="*/ 428746 h 812606"/>
                <a:gd name="connsiteX128" fmla="*/ 59024 w 12329384"/>
                <a:gd name="connsiteY128" fmla="*/ 429155 h 812606"/>
                <a:gd name="connsiteX129" fmla="*/ 30746 w 12329384"/>
                <a:gd name="connsiteY129" fmla="*/ 480219 h 812606"/>
                <a:gd name="connsiteX130" fmla="*/ 1 w 12329384"/>
                <a:gd name="connsiteY130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490280 w 12329382"/>
                <a:gd name="connsiteY22" fmla="*/ 195938 h 812606"/>
                <a:gd name="connsiteX23" fmla="*/ 4504130 w 12329382"/>
                <a:gd name="connsiteY23" fmla="*/ 204979 h 812606"/>
                <a:gd name="connsiteX24" fmla="*/ 4943959 w 12329382"/>
                <a:gd name="connsiteY24" fmla="*/ 492304 h 812606"/>
                <a:gd name="connsiteX25" fmla="*/ 5209569 w 12329382"/>
                <a:gd name="connsiteY25" fmla="*/ 401517 h 812606"/>
                <a:gd name="connsiteX26" fmla="*/ 5254773 w 12329382"/>
                <a:gd name="connsiteY26" fmla="*/ 363608 h 812606"/>
                <a:gd name="connsiteX27" fmla="*/ 5372274 w 12329382"/>
                <a:gd name="connsiteY27" fmla="*/ 258677 h 812606"/>
                <a:gd name="connsiteX28" fmla="*/ 5413553 w 12329382"/>
                <a:gd name="connsiteY28" fmla="*/ 229399 h 812606"/>
                <a:gd name="connsiteX29" fmla="*/ 5687126 w 12329382"/>
                <a:gd name="connsiteY29" fmla="*/ 151994 h 812606"/>
                <a:gd name="connsiteX30" fmla="*/ 6057553 w 12329382"/>
                <a:gd name="connsiteY30" fmla="*/ 300590 h 812606"/>
                <a:gd name="connsiteX31" fmla="*/ 6119609 w 12329382"/>
                <a:gd name="connsiteY31" fmla="*/ 356970 h 812606"/>
                <a:gd name="connsiteX32" fmla="*/ 6559437 w 12329382"/>
                <a:gd name="connsiteY32" fmla="*/ 644296 h 812606"/>
                <a:gd name="connsiteX33" fmla="*/ 6982500 w 12329382"/>
                <a:gd name="connsiteY33" fmla="*/ 383863 h 812606"/>
                <a:gd name="connsiteX34" fmla="*/ 6982751 w 12329382"/>
                <a:gd name="connsiteY34" fmla="*/ 383454 h 812606"/>
                <a:gd name="connsiteX35" fmla="*/ 6984244 w 12329382"/>
                <a:gd name="connsiteY35" fmla="*/ 380360 h 812606"/>
                <a:gd name="connsiteX36" fmla="*/ 7040193 w 12329382"/>
                <a:gd name="connsiteY36" fmla="*/ 286991 h 812606"/>
                <a:gd name="connsiteX37" fmla="*/ 7531945 w 12329382"/>
                <a:gd name="connsiteY37" fmla="*/ 1 h 812606"/>
                <a:gd name="connsiteX38" fmla="*/ 7902372 w 12329382"/>
                <a:gd name="connsiteY38" fmla="*/ 148597 h 812606"/>
                <a:gd name="connsiteX39" fmla="*/ 7950578 w 12329382"/>
                <a:gd name="connsiteY39" fmla="*/ 195936 h 812606"/>
                <a:gd name="connsiteX40" fmla="*/ 7954892 w 12329382"/>
                <a:gd name="connsiteY40" fmla="*/ 187312 h 812606"/>
                <a:gd name="connsiteX41" fmla="*/ 7964428 w 12329382"/>
                <a:gd name="connsiteY41" fmla="*/ 204977 h 812606"/>
                <a:gd name="connsiteX42" fmla="*/ 8404256 w 12329382"/>
                <a:gd name="connsiteY42" fmla="*/ 492302 h 812606"/>
                <a:gd name="connsiteX43" fmla="*/ 8669867 w 12329382"/>
                <a:gd name="connsiteY43" fmla="*/ 401515 h 812606"/>
                <a:gd name="connsiteX44" fmla="*/ 8715074 w 12329382"/>
                <a:gd name="connsiteY44" fmla="*/ 363604 h 812606"/>
                <a:gd name="connsiteX45" fmla="*/ 8720648 w 12329382"/>
                <a:gd name="connsiteY45" fmla="*/ 356531 h 812606"/>
                <a:gd name="connsiteX46" fmla="*/ 8832571 w 12329382"/>
                <a:gd name="connsiteY46" fmla="*/ 258676 h 812606"/>
                <a:gd name="connsiteX47" fmla="*/ 8873851 w 12329382"/>
                <a:gd name="connsiteY47" fmla="*/ 229399 h 812606"/>
                <a:gd name="connsiteX48" fmla="*/ 9147424 w 12329382"/>
                <a:gd name="connsiteY48" fmla="*/ 151993 h 812606"/>
                <a:gd name="connsiteX49" fmla="*/ 9517851 w 12329382"/>
                <a:gd name="connsiteY49" fmla="*/ 300589 h 812606"/>
                <a:gd name="connsiteX50" fmla="*/ 9566057 w 12329382"/>
                <a:gd name="connsiteY50" fmla="*/ 347928 h 812606"/>
                <a:gd name="connsiteX51" fmla="*/ 9570371 w 12329382"/>
                <a:gd name="connsiteY51" fmla="*/ 339305 h 812606"/>
                <a:gd name="connsiteX52" fmla="*/ 9579906 w 12329382"/>
                <a:gd name="connsiteY52" fmla="*/ 356969 h 812606"/>
                <a:gd name="connsiteX53" fmla="*/ 10019736 w 12329382"/>
                <a:gd name="connsiteY53" fmla="*/ 644295 h 812606"/>
                <a:gd name="connsiteX54" fmla="*/ 10442798 w 12329382"/>
                <a:gd name="connsiteY54" fmla="*/ 383862 h 812606"/>
                <a:gd name="connsiteX55" fmla="*/ 10443050 w 12329382"/>
                <a:gd name="connsiteY55" fmla="*/ 383453 h 812606"/>
                <a:gd name="connsiteX56" fmla="*/ 10444542 w 12329382"/>
                <a:gd name="connsiteY56" fmla="*/ 380359 h 812606"/>
                <a:gd name="connsiteX57" fmla="*/ 10502072 w 12329382"/>
                <a:gd name="connsiteY57" fmla="*/ 271318 h 812606"/>
                <a:gd name="connsiteX58" fmla="*/ 10500491 w 12329382"/>
                <a:gd name="connsiteY58" fmla="*/ 286990 h 812606"/>
                <a:gd name="connsiteX59" fmla="*/ 10992243 w 12329382"/>
                <a:gd name="connsiteY59" fmla="*/ 0 h 812606"/>
                <a:gd name="connsiteX60" fmla="*/ 11362670 w 12329382"/>
                <a:gd name="connsiteY60" fmla="*/ 148596 h 812606"/>
                <a:gd name="connsiteX61" fmla="*/ 11410876 w 12329382"/>
                <a:gd name="connsiteY61" fmla="*/ 195935 h 812606"/>
                <a:gd name="connsiteX62" fmla="*/ 11424726 w 12329382"/>
                <a:gd name="connsiteY62" fmla="*/ 204976 h 812606"/>
                <a:gd name="connsiteX63" fmla="*/ 11864555 w 12329382"/>
                <a:gd name="connsiteY63" fmla="*/ 492302 h 812606"/>
                <a:gd name="connsiteX64" fmla="*/ 12329382 w 12329382"/>
                <a:gd name="connsiteY64" fmla="*/ 159808 h 812606"/>
                <a:gd name="connsiteX65" fmla="*/ 12329208 w 12329382"/>
                <a:gd name="connsiteY65" fmla="*/ 177225 h 812606"/>
                <a:gd name="connsiteX66" fmla="*/ 11735542 w 12329382"/>
                <a:gd name="connsiteY66" fmla="*/ 660610 h 812606"/>
                <a:gd name="connsiteX67" fmla="*/ 11365115 w 12329382"/>
                <a:gd name="connsiteY67" fmla="*/ 512014 h 812606"/>
                <a:gd name="connsiteX68" fmla="*/ 11316909 w 12329382"/>
                <a:gd name="connsiteY68" fmla="*/ 464675 h 812606"/>
                <a:gd name="connsiteX69" fmla="*/ 11312594 w 12329382"/>
                <a:gd name="connsiteY69" fmla="*/ 473298 h 812606"/>
                <a:gd name="connsiteX70" fmla="*/ 11303059 w 12329382"/>
                <a:gd name="connsiteY70" fmla="*/ 455634 h 812606"/>
                <a:gd name="connsiteX71" fmla="*/ 10863230 w 12329382"/>
                <a:gd name="connsiteY71" fmla="*/ 168308 h 812606"/>
                <a:gd name="connsiteX72" fmla="*/ 10440168 w 12329382"/>
                <a:gd name="connsiteY72" fmla="*/ 428741 h 812606"/>
                <a:gd name="connsiteX73" fmla="*/ 10439916 w 12329382"/>
                <a:gd name="connsiteY73" fmla="*/ 429150 h 812606"/>
                <a:gd name="connsiteX74" fmla="*/ 10438424 w 12329382"/>
                <a:gd name="connsiteY74" fmla="*/ 432244 h 812606"/>
                <a:gd name="connsiteX75" fmla="*/ 10388584 w 12329382"/>
                <a:gd name="connsiteY75" fmla="*/ 516101 h 812606"/>
                <a:gd name="connsiteX76" fmla="*/ 10382475 w 12329382"/>
                <a:gd name="connsiteY76" fmla="*/ 525613 h 812606"/>
                <a:gd name="connsiteX77" fmla="*/ 9890722 w 12329382"/>
                <a:gd name="connsiteY77" fmla="*/ 812603 h 812606"/>
                <a:gd name="connsiteX78" fmla="*/ 9520295 w 12329382"/>
                <a:gd name="connsiteY78" fmla="*/ 664007 h 812606"/>
                <a:gd name="connsiteX79" fmla="*/ 9472089 w 12329382"/>
                <a:gd name="connsiteY79" fmla="*/ 616668 h 812606"/>
                <a:gd name="connsiteX80" fmla="*/ 9467775 w 12329382"/>
                <a:gd name="connsiteY80" fmla="*/ 625292 h 812606"/>
                <a:gd name="connsiteX81" fmla="*/ 9458240 w 12329382"/>
                <a:gd name="connsiteY81" fmla="*/ 607627 h 812606"/>
                <a:gd name="connsiteX82" fmla="*/ 9018411 w 12329382"/>
                <a:gd name="connsiteY82" fmla="*/ 320302 h 812606"/>
                <a:gd name="connsiteX83" fmla="*/ 8752800 w 12329382"/>
                <a:gd name="connsiteY83" fmla="*/ 411089 h 812606"/>
                <a:gd name="connsiteX84" fmla="*/ 8707593 w 12329382"/>
                <a:gd name="connsiteY84" fmla="*/ 449000 h 812606"/>
                <a:gd name="connsiteX85" fmla="*/ 8590096 w 12329382"/>
                <a:gd name="connsiteY85" fmla="*/ 553928 h 812606"/>
                <a:gd name="connsiteX86" fmla="*/ 8548816 w 12329382"/>
                <a:gd name="connsiteY86" fmla="*/ 583206 h 812606"/>
                <a:gd name="connsiteX87" fmla="*/ 8275244 w 12329382"/>
                <a:gd name="connsiteY87" fmla="*/ 660611 h 812606"/>
                <a:gd name="connsiteX88" fmla="*/ 7904817 w 12329382"/>
                <a:gd name="connsiteY88" fmla="*/ 512015 h 812606"/>
                <a:gd name="connsiteX89" fmla="*/ 7856610 w 12329382"/>
                <a:gd name="connsiteY89" fmla="*/ 464676 h 812606"/>
                <a:gd name="connsiteX90" fmla="*/ 7852297 w 12329382"/>
                <a:gd name="connsiteY90" fmla="*/ 473299 h 812606"/>
                <a:gd name="connsiteX91" fmla="*/ 7842761 w 12329382"/>
                <a:gd name="connsiteY91" fmla="*/ 455635 h 812606"/>
                <a:gd name="connsiteX92" fmla="*/ 7402931 w 12329382"/>
                <a:gd name="connsiteY92" fmla="*/ 168309 h 812606"/>
                <a:gd name="connsiteX93" fmla="*/ 6979869 w 12329382"/>
                <a:gd name="connsiteY93" fmla="*/ 428742 h 812606"/>
                <a:gd name="connsiteX94" fmla="*/ 6979618 w 12329382"/>
                <a:gd name="connsiteY94" fmla="*/ 429151 h 812606"/>
                <a:gd name="connsiteX95" fmla="*/ 6978126 w 12329382"/>
                <a:gd name="connsiteY95" fmla="*/ 432245 h 812606"/>
                <a:gd name="connsiteX96" fmla="*/ 6922176 w 12329382"/>
                <a:gd name="connsiteY96" fmla="*/ 525614 h 812606"/>
                <a:gd name="connsiteX97" fmla="*/ 6430425 w 12329382"/>
                <a:gd name="connsiteY97" fmla="*/ 812604 h 812606"/>
                <a:gd name="connsiteX98" fmla="*/ 6059997 w 12329382"/>
                <a:gd name="connsiteY98" fmla="*/ 664008 h 812606"/>
                <a:gd name="connsiteX99" fmla="*/ 6011791 w 12329382"/>
                <a:gd name="connsiteY99" fmla="*/ 616669 h 812606"/>
                <a:gd name="connsiteX100" fmla="*/ 5997942 w 12329382"/>
                <a:gd name="connsiteY100" fmla="*/ 607628 h 812606"/>
                <a:gd name="connsiteX101" fmla="*/ 5558112 w 12329382"/>
                <a:gd name="connsiteY101" fmla="*/ 320302 h 812606"/>
                <a:gd name="connsiteX102" fmla="*/ 5292503 w 12329382"/>
                <a:gd name="connsiteY102" fmla="*/ 411089 h 812606"/>
                <a:gd name="connsiteX103" fmla="*/ 5207592 w 12329382"/>
                <a:gd name="connsiteY103" fmla="*/ 488913 h 812606"/>
                <a:gd name="connsiteX104" fmla="*/ 5088518 w 12329382"/>
                <a:gd name="connsiteY104" fmla="*/ 583208 h 812606"/>
                <a:gd name="connsiteX105" fmla="*/ 4814946 w 12329382"/>
                <a:gd name="connsiteY105" fmla="*/ 660613 h 812606"/>
                <a:gd name="connsiteX106" fmla="*/ 4444519 w 12329382"/>
                <a:gd name="connsiteY106" fmla="*/ 512017 h 812606"/>
                <a:gd name="connsiteX107" fmla="*/ 4396312 w 12329382"/>
                <a:gd name="connsiteY107" fmla="*/ 464678 h 812606"/>
                <a:gd name="connsiteX108" fmla="*/ 4382463 w 12329382"/>
                <a:gd name="connsiteY108" fmla="*/ 455637 h 812606"/>
                <a:gd name="connsiteX109" fmla="*/ 3942634 w 12329382"/>
                <a:gd name="connsiteY109" fmla="*/ 168311 h 812606"/>
                <a:gd name="connsiteX110" fmla="*/ 3519572 w 12329382"/>
                <a:gd name="connsiteY110" fmla="*/ 428744 h 812606"/>
                <a:gd name="connsiteX111" fmla="*/ 3477786 w 12329382"/>
                <a:gd name="connsiteY111" fmla="*/ 500852 h 812606"/>
                <a:gd name="connsiteX112" fmla="*/ 3461878 w 12329382"/>
                <a:gd name="connsiteY112" fmla="*/ 525616 h 812606"/>
                <a:gd name="connsiteX113" fmla="*/ 2970127 w 12329382"/>
                <a:gd name="connsiteY113" fmla="*/ 812606 h 812606"/>
                <a:gd name="connsiteX114" fmla="*/ 2599700 w 12329382"/>
                <a:gd name="connsiteY114" fmla="*/ 664010 h 812606"/>
                <a:gd name="connsiteX115" fmla="*/ 2551493 w 12329382"/>
                <a:gd name="connsiteY115" fmla="*/ 616671 h 812606"/>
                <a:gd name="connsiteX116" fmla="*/ 2537644 w 12329382"/>
                <a:gd name="connsiteY116" fmla="*/ 607630 h 812606"/>
                <a:gd name="connsiteX117" fmla="*/ 2097815 w 12329382"/>
                <a:gd name="connsiteY117" fmla="*/ 320304 h 812606"/>
                <a:gd name="connsiteX118" fmla="*/ 1832205 w 12329382"/>
                <a:gd name="connsiteY118" fmla="*/ 411091 h 812606"/>
                <a:gd name="connsiteX119" fmla="*/ 1722223 w 12329382"/>
                <a:gd name="connsiteY119" fmla="*/ 515954 h 812606"/>
                <a:gd name="connsiteX120" fmla="*/ 1628221 w 12329382"/>
                <a:gd name="connsiteY120" fmla="*/ 583210 h 812606"/>
                <a:gd name="connsiteX121" fmla="*/ 1354648 w 12329382"/>
                <a:gd name="connsiteY121" fmla="*/ 660615 h 812606"/>
                <a:gd name="connsiteX122" fmla="*/ 984221 w 12329382"/>
                <a:gd name="connsiteY122" fmla="*/ 512019 h 812606"/>
                <a:gd name="connsiteX123" fmla="*/ 931701 w 12329382"/>
                <a:gd name="connsiteY123" fmla="*/ 473303 h 812606"/>
                <a:gd name="connsiteX124" fmla="*/ 922165 w 12329382"/>
                <a:gd name="connsiteY124" fmla="*/ 455639 h 812606"/>
                <a:gd name="connsiteX125" fmla="*/ 482336 w 12329382"/>
                <a:gd name="connsiteY125" fmla="*/ 168313 h 812606"/>
                <a:gd name="connsiteX126" fmla="*/ 59274 w 12329382"/>
                <a:gd name="connsiteY126" fmla="*/ 428746 h 812606"/>
                <a:gd name="connsiteX127" fmla="*/ 59022 w 12329382"/>
                <a:gd name="connsiteY127" fmla="*/ 429155 h 812606"/>
                <a:gd name="connsiteX128" fmla="*/ 30744 w 12329382"/>
                <a:gd name="connsiteY128" fmla="*/ 480219 h 812606"/>
                <a:gd name="connsiteX129" fmla="*/ -1 w 12329382"/>
                <a:gd name="connsiteY129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59313 w 12329384"/>
                <a:gd name="connsiteY15" fmla="*/ 356972 h 812606"/>
                <a:gd name="connsiteX16" fmla="*/ 3099142 w 12329384"/>
                <a:gd name="connsiteY16" fmla="*/ 644298 h 812606"/>
                <a:gd name="connsiteX17" fmla="*/ 3522204 w 12329384"/>
                <a:gd name="connsiteY17" fmla="*/ 383865 h 812606"/>
                <a:gd name="connsiteX18" fmla="*/ 3573787 w 12329384"/>
                <a:gd name="connsiteY18" fmla="*/ 296505 h 812606"/>
                <a:gd name="connsiteX19" fmla="*/ 3579897 w 12329384"/>
                <a:gd name="connsiteY19" fmla="*/ 286993 h 812606"/>
                <a:gd name="connsiteX20" fmla="*/ 4071649 w 12329384"/>
                <a:gd name="connsiteY20" fmla="*/ 3 h 812606"/>
                <a:gd name="connsiteX21" fmla="*/ 4442076 w 12329384"/>
                <a:gd name="connsiteY21" fmla="*/ 148599 h 812606"/>
                <a:gd name="connsiteX22" fmla="*/ 4490282 w 12329384"/>
                <a:gd name="connsiteY22" fmla="*/ 195938 h 812606"/>
                <a:gd name="connsiteX23" fmla="*/ 4504132 w 12329384"/>
                <a:gd name="connsiteY23" fmla="*/ 204979 h 812606"/>
                <a:gd name="connsiteX24" fmla="*/ 4943961 w 12329384"/>
                <a:gd name="connsiteY24" fmla="*/ 492304 h 812606"/>
                <a:gd name="connsiteX25" fmla="*/ 5209571 w 12329384"/>
                <a:gd name="connsiteY25" fmla="*/ 401517 h 812606"/>
                <a:gd name="connsiteX26" fmla="*/ 5254775 w 12329384"/>
                <a:gd name="connsiteY26" fmla="*/ 363608 h 812606"/>
                <a:gd name="connsiteX27" fmla="*/ 5372276 w 12329384"/>
                <a:gd name="connsiteY27" fmla="*/ 258677 h 812606"/>
                <a:gd name="connsiteX28" fmla="*/ 5413555 w 12329384"/>
                <a:gd name="connsiteY28" fmla="*/ 229399 h 812606"/>
                <a:gd name="connsiteX29" fmla="*/ 5687128 w 12329384"/>
                <a:gd name="connsiteY29" fmla="*/ 151994 h 812606"/>
                <a:gd name="connsiteX30" fmla="*/ 6057555 w 12329384"/>
                <a:gd name="connsiteY30" fmla="*/ 300590 h 812606"/>
                <a:gd name="connsiteX31" fmla="*/ 6119611 w 12329384"/>
                <a:gd name="connsiteY31" fmla="*/ 356970 h 812606"/>
                <a:gd name="connsiteX32" fmla="*/ 6559439 w 12329384"/>
                <a:gd name="connsiteY32" fmla="*/ 644296 h 812606"/>
                <a:gd name="connsiteX33" fmla="*/ 6982502 w 12329384"/>
                <a:gd name="connsiteY33" fmla="*/ 383863 h 812606"/>
                <a:gd name="connsiteX34" fmla="*/ 6982753 w 12329384"/>
                <a:gd name="connsiteY34" fmla="*/ 383454 h 812606"/>
                <a:gd name="connsiteX35" fmla="*/ 6984246 w 12329384"/>
                <a:gd name="connsiteY35" fmla="*/ 380360 h 812606"/>
                <a:gd name="connsiteX36" fmla="*/ 7040195 w 12329384"/>
                <a:gd name="connsiteY36" fmla="*/ 286991 h 812606"/>
                <a:gd name="connsiteX37" fmla="*/ 7531947 w 12329384"/>
                <a:gd name="connsiteY37" fmla="*/ 1 h 812606"/>
                <a:gd name="connsiteX38" fmla="*/ 7902374 w 12329384"/>
                <a:gd name="connsiteY38" fmla="*/ 148597 h 812606"/>
                <a:gd name="connsiteX39" fmla="*/ 7950580 w 12329384"/>
                <a:gd name="connsiteY39" fmla="*/ 195936 h 812606"/>
                <a:gd name="connsiteX40" fmla="*/ 7954894 w 12329384"/>
                <a:gd name="connsiteY40" fmla="*/ 187312 h 812606"/>
                <a:gd name="connsiteX41" fmla="*/ 7964430 w 12329384"/>
                <a:gd name="connsiteY41" fmla="*/ 204977 h 812606"/>
                <a:gd name="connsiteX42" fmla="*/ 8404258 w 12329384"/>
                <a:gd name="connsiteY42" fmla="*/ 492302 h 812606"/>
                <a:gd name="connsiteX43" fmla="*/ 8669869 w 12329384"/>
                <a:gd name="connsiteY43" fmla="*/ 401515 h 812606"/>
                <a:gd name="connsiteX44" fmla="*/ 8715076 w 12329384"/>
                <a:gd name="connsiteY44" fmla="*/ 363604 h 812606"/>
                <a:gd name="connsiteX45" fmla="*/ 8720650 w 12329384"/>
                <a:gd name="connsiteY45" fmla="*/ 356531 h 812606"/>
                <a:gd name="connsiteX46" fmla="*/ 8832573 w 12329384"/>
                <a:gd name="connsiteY46" fmla="*/ 258676 h 812606"/>
                <a:gd name="connsiteX47" fmla="*/ 8873853 w 12329384"/>
                <a:gd name="connsiteY47" fmla="*/ 229399 h 812606"/>
                <a:gd name="connsiteX48" fmla="*/ 9147426 w 12329384"/>
                <a:gd name="connsiteY48" fmla="*/ 151993 h 812606"/>
                <a:gd name="connsiteX49" fmla="*/ 9517853 w 12329384"/>
                <a:gd name="connsiteY49" fmla="*/ 300589 h 812606"/>
                <a:gd name="connsiteX50" fmla="*/ 9566059 w 12329384"/>
                <a:gd name="connsiteY50" fmla="*/ 347928 h 812606"/>
                <a:gd name="connsiteX51" fmla="*/ 9570373 w 12329384"/>
                <a:gd name="connsiteY51" fmla="*/ 339305 h 812606"/>
                <a:gd name="connsiteX52" fmla="*/ 9579908 w 12329384"/>
                <a:gd name="connsiteY52" fmla="*/ 356969 h 812606"/>
                <a:gd name="connsiteX53" fmla="*/ 10019738 w 12329384"/>
                <a:gd name="connsiteY53" fmla="*/ 644295 h 812606"/>
                <a:gd name="connsiteX54" fmla="*/ 10442800 w 12329384"/>
                <a:gd name="connsiteY54" fmla="*/ 383862 h 812606"/>
                <a:gd name="connsiteX55" fmla="*/ 10443052 w 12329384"/>
                <a:gd name="connsiteY55" fmla="*/ 383453 h 812606"/>
                <a:gd name="connsiteX56" fmla="*/ 10444544 w 12329384"/>
                <a:gd name="connsiteY56" fmla="*/ 380359 h 812606"/>
                <a:gd name="connsiteX57" fmla="*/ 10502074 w 12329384"/>
                <a:gd name="connsiteY57" fmla="*/ 271318 h 812606"/>
                <a:gd name="connsiteX58" fmla="*/ 10500493 w 12329384"/>
                <a:gd name="connsiteY58" fmla="*/ 286990 h 812606"/>
                <a:gd name="connsiteX59" fmla="*/ 10992245 w 12329384"/>
                <a:gd name="connsiteY59" fmla="*/ 0 h 812606"/>
                <a:gd name="connsiteX60" fmla="*/ 11362672 w 12329384"/>
                <a:gd name="connsiteY60" fmla="*/ 148596 h 812606"/>
                <a:gd name="connsiteX61" fmla="*/ 11410878 w 12329384"/>
                <a:gd name="connsiteY61" fmla="*/ 195935 h 812606"/>
                <a:gd name="connsiteX62" fmla="*/ 11424728 w 12329384"/>
                <a:gd name="connsiteY62" fmla="*/ 204976 h 812606"/>
                <a:gd name="connsiteX63" fmla="*/ 11864557 w 12329384"/>
                <a:gd name="connsiteY63" fmla="*/ 492302 h 812606"/>
                <a:gd name="connsiteX64" fmla="*/ 12329384 w 12329384"/>
                <a:gd name="connsiteY64" fmla="*/ 159808 h 812606"/>
                <a:gd name="connsiteX65" fmla="*/ 12329210 w 12329384"/>
                <a:gd name="connsiteY65" fmla="*/ 177225 h 812606"/>
                <a:gd name="connsiteX66" fmla="*/ 11735544 w 12329384"/>
                <a:gd name="connsiteY66" fmla="*/ 660610 h 812606"/>
                <a:gd name="connsiteX67" fmla="*/ 11365117 w 12329384"/>
                <a:gd name="connsiteY67" fmla="*/ 512014 h 812606"/>
                <a:gd name="connsiteX68" fmla="*/ 11316911 w 12329384"/>
                <a:gd name="connsiteY68" fmla="*/ 464675 h 812606"/>
                <a:gd name="connsiteX69" fmla="*/ 11312596 w 12329384"/>
                <a:gd name="connsiteY69" fmla="*/ 473298 h 812606"/>
                <a:gd name="connsiteX70" fmla="*/ 11303061 w 12329384"/>
                <a:gd name="connsiteY70" fmla="*/ 455634 h 812606"/>
                <a:gd name="connsiteX71" fmla="*/ 10863232 w 12329384"/>
                <a:gd name="connsiteY71" fmla="*/ 168308 h 812606"/>
                <a:gd name="connsiteX72" fmla="*/ 10440170 w 12329384"/>
                <a:gd name="connsiteY72" fmla="*/ 428741 h 812606"/>
                <a:gd name="connsiteX73" fmla="*/ 10439918 w 12329384"/>
                <a:gd name="connsiteY73" fmla="*/ 429150 h 812606"/>
                <a:gd name="connsiteX74" fmla="*/ 10438426 w 12329384"/>
                <a:gd name="connsiteY74" fmla="*/ 432244 h 812606"/>
                <a:gd name="connsiteX75" fmla="*/ 10388586 w 12329384"/>
                <a:gd name="connsiteY75" fmla="*/ 516101 h 812606"/>
                <a:gd name="connsiteX76" fmla="*/ 10382477 w 12329384"/>
                <a:gd name="connsiteY76" fmla="*/ 525613 h 812606"/>
                <a:gd name="connsiteX77" fmla="*/ 9890724 w 12329384"/>
                <a:gd name="connsiteY77" fmla="*/ 812603 h 812606"/>
                <a:gd name="connsiteX78" fmla="*/ 9520297 w 12329384"/>
                <a:gd name="connsiteY78" fmla="*/ 664007 h 812606"/>
                <a:gd name="connsiteX79" fmla="*/ 9472091 w 12329384"/>
                <a:gd name="connsiteY79" fmla="*/ 616668 h 812606"/>
                <a:gd name="connsiteX80" fmla="*/ 9467777 w 12329384"/>
                <a:gd name="connsiteY80" fmla="*/ 625292 h 812606"/>
                <a:gd name="connsiteX81" fmla="*/ 9458242 w 12329384"/>
                <a:gd name="connsiteY81" fmla="*/ 607627 h 812606"/>
                <a:gd name="connsiteX82" fmla="*/ 9018413 w 12329384"/>
                <a:gd name="connsiteY82" fmla="*/ 320302 h 812606"/>
                <a:gd name="connsiteX83" fmla="*/ 8752802 w 12329384"/>
                <a:gd name="connsiteY83" fmla="*/ 411089 h 812606"/>
                <a:gd name="connsiteX84" fmla="*/ 8707595 w 12329384"/>
                <a:gd name="connsiteY84" fmla="*/ 449000 h 812606"/>
                <a:gd name="connsiteX85" fmla="*/ 8590098 w 12329384"/>
                <a:gd name="connsiteY85" fmla="*/ 553928 h 812606"/>
                <a:gd name="connsiteX86" fmla="*/ 8548818 w 12329384"/>
                <a:gd name="connsiteY86" fmla="*/ 583206 h 812606"/>
                <a:gd name="connsiteX87" fmla="*/ 8275246 w 12329384"/>
                <a:gd name="connsiteY87" fmla="*/ 660611 h 812606"/>
                <a:gd name="connsiteX88" fmla="*/ 7904819 w 12329384"/>
                <a:gd name="connsiteY88" fmla="*/ 512015 h 812606"/>
                <a:gd name="connsiteX89" fmla="*/ 7856612 w 12329384"/>
                <a:gd name="connsiteY89" fmla="*/ 464676 h 812606"/>
                <a:gd name="connsiteX90" fmla="*/ 7842763 w 12329384"/>
                <a:gd name="connsiteY90" fmla="*/ 455635 h 812606"/>
                <a:gd name="connsiteX91" fmla="*/ 7402933 w 12329384"/>
                <a:gd name="connsiteY91" fmla="*/ 168309 h 812606"/>
                <a:gd name="connsiteX92" fmla="*/ 6979871 w 12329384"/>
                <a:gd name="connsiteY92" fmla="*/ 428742 h 812606"/>
                <a:gd name="connsiteX93" fmla="*/ 6979620 w 12329384"/>
                <a:gd name="connsiteY93" fmla="*/ 429151 h 812606"/>
                <a:gd name="connsiteX94" fmla="*/ 6978128 w 12329384"/>
                <a:gd name="connsiteY94" fmla="*/ 432245 h 812606"/>
                <a:gd name="connsiteX95" fmla="*/ 6922178 w 12329384"/>
                <a:gd name="connsiteY95" fmla="*/ 525614 h 812606"/>
                <a:gd name="connsiteX96" fmla="*/ 6430427 w 12329384"/>
                <a:gd name="connsiteY96" fmla="*/ 812604 h 812606"/>
                <a:gd name="connsiteX97" fmla="*/ 6059999 w 12329384"/>
                <a:gd name="connsiteY97" fmla="*/ 664008 h 812606"/>
                <a:gd name="connsiteX98" fmla="*/ 6011793 w 12329384"/>
                <a:gd name="connsiteY98" fmla="*/ 616669 h 812606"/>
                <a:gd name="connsiteX99" fmla="*/ 5997944 w 12329384"/>
                <a:gd name="connsiteY99" fmla="*/ 607628 h 812606"/>
                <a:gd name="connsiteX100" fmla="*/ 5558114 w 12329384"/>
                <a:gd name="connsiteY100" fmla="*/ 320302 h 812606"/>
                <a:gd name="connsiteX101" fmla="*/ 5292505 w 12329384"/>
                <a:gd name="connsiteY101" fmla="*/ 411089 h 812606"/>
                <a:gd name="connsiteX102" fmla="*/ 5207594 w 12329384"/>
                <a:gd name="connsiteY102" fmla="*/ 488913 h 812606"/>
                <a:gd name="connsiteX103" fmla="*/ 5088520 w 12329384"/>
                <a:gd name="connsiteY103" fmla="*/ 583208 h 812606"/>
                <a:gd name="connsiteX104" fmla="*/ 4814948 w 12329384"/>
                <a:gd name="connsiteY104" fmla="*/ 660613 h 812606"/>
                <a:gd name="connsiteX105" fmla="*/ 4444521 w 12329384"/>
                <a:gd name="connsiteY105" fmla="*/ 512017 h 812606"/>
                <a:gd name="connsiteX106" fmla="*/ 4396314 w 12329384"/>
                <a:gd name="connsiteY106" fmla="*/ 464678 h 812606"/>
                <a:gd name="connsiteX107" fmla="*/ 4382465 w 12329384"/>
                <a:gd name="connsiteY107" fmla="*/ 455637 h 812606"/>
                <a:gd name="connsiteX108" fmla="*/ 3942636 w 12329384"/>
                <a:gd name="connsiteY108" fmla="*/ 168311 h 812606"/>
                <a:gd name="connsiteX109" fmla="*/ 3519574 w 12329384"/>
                <a:gd name="connsiteY109" fmla="*/ 428744 h 812606"/>
                <a:gd name="connsiteX110" fmla="*/ 3477788 w 12329384"/>
                <a:gd name="connsiteY110" fmla="*/ 500852 h 812606"/>
                <a:gd name="connsiteX111" fmla="*/ 3461880 w 12329384"/>
                <a:gd name="connsiteY111" fmla="*/ 525616 h 812606"/>
                <a:gd name="connsiteX112" fmla="*/ 2970129 w 12329384"/>
                <a:gd name="connsiteY112" fmla="*/ 812606 h 812606"/>
                <a:gd name="connsiteX113" fmla="*/ 2599702 w 12329384"/>
                <a:gd name="connsiteY113" fmla="*/ 664010 h 812606"/>
                <a:gd name="connsiteX114" fmla="*/ 2551495 w 12329384"/>
                <a:gd name="connsiteY114" fmla="*/ 616671 h 812606"/>
                <a:gd name="connsiteX115" fmla="*/ 2537646 w 12329384"/>
                <a:gd name="connsiteY115" fmla="*/ 607630 h 812606"/>
                <a:gd name="connsiteX116" fmla="*/ 2097817 w 12329384"/>
                <a:gd name="connsiteY116" fmla="*/ 320304 h 812606"/>
                <a:gd name="connsiteX117" fmla="*/ 1832207 w 12329384"/>
                <a:gd name="connsiteY117" fmla="*/ 411091 h 812606"/>
                <a:gd name="connsiteX118" fmla="*/ 1722225 w 12329384"/>
                <a:gd name="connsiteY118" fmla="*/ 515954 h 812606"/>
                <a:gd name="connsiteX119" fmla="*/ 1628223 w 12329384"/>
                <a:gd name="connsiteY119" fmla="*/ 583210 h 812606"/>
                <a:gd name="connsiteX120" fmla="*/ 1354650 w 12329384"/>
                <a:gd name="connsiteY120" fmla="*/ 660615 h 812606"/>
                <a:gd name="connsiteX121" fmla="*/ 984223 w 12329384"/>
                <a:gd name="connsiteY121" fmla="*/ 512019 h 812606"/>
                <a:gd name="connsiteX122" fmla="*/ 931703 w 12329384"/>
                <a:gd name="connsiteY122" fmla="*/ 473303 h 812606"/>
                <a:gd name="connsiteX123" fmla="*/ 922167 w 12329384"/>
                <a:gd name="connsiteY123" fmla="*/ 455639 h 812606"/>
                <a:gd name="connsiteX124" fmla="*/ 482338 w 12329384"/>
                <a:gd name="connsiteY124" fmla="*/ 168313 h 812606"/>
                <a:gd name="connsiteX125" fmla="*/ 59276 w 12329384"/>
                <a:gd name="connsiteY125" fmla="*/ 428746 h 812606"/>
                <a:gd name="connsiteX126" fmla="*/ 59024 w 12329384"/>
                <a:gd name="connsiteY126" fmla="*/ 429155 h 812606"/>
                <a:gd name="connsiteX127" fmla="*/ 30746 w 12329384"/>
                <a:gd name="connsiteY127" fmla="*/ 480219 h 812606"/>
                <a:gd name="connsiteX128" fmla="*/ 1 w 12329384"/>
                <a:gd name="connsiteY128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490280 w 12329382"/>
                <a:gd name="connsiteY22" fmla="*/ 195938 h 812606"/>
                <a:gd name="connsiteX23" fmla="*/ 4504130 w 12329382"/>
                <a:gd name="connsiteY23" fmla="*/ 204979 h 812606"/>
                <a:gd name="connsiteX24" fmla="*/ 4943959 w 12329382"/>
                <a:gd name="connsiteY24" fmla="*/ 492304 h 812606"/>
                <a:gd name="connsiteX25" fmla="*/ 5209569 w 12329382"/>
                <a:gd name="connsiteY25" fmla="*/ 401517 h 812606"/>
                <a:gd name="connsiteX26" fmla="*/ 5254773 w 12329382"/>
                <a:gd name="connsiteY26" fmla="*/ 363608 h 812606"/>
                <a:gd name="connsiteX27" fmla="*/ 5372274 w 12329382"/>
                <a:gd name="connsiteY27" fmla="*/ 258677 h 812606"/>
                <a:gd name="connsiteX28" fmla="*/ 5413553 w 12329382"/>
                <a:gd name="connsiteY28" fmla="*/ 229399 h 812606"/>
                <a:gd name="connsiteX29" fmla="*/ 5687126 w 12329382"/>
                <a:gd name="connsiteY29" fmla="*/ 151994 h 812606"/>
                <a:gd name="connsiteX30" fmla="*/ 6057553 w 12329382"/>
                <a:gd name="connsiteY30" fmla="*/ 300590 h 812606"/>
                <a:gd name="connsiteX31" fmla="*/ 6119609 w 12329382"/>
                <a:gd name="connsiteY31" fmla="*/ 356970 h 812606"/>
                <a:gd name="connsiteX32" fmla="*/ 6559437 w 12329382"/>
                <a:gd name="connsiteY32" fmla="*/ 644296 h 812606"/>
                <a:gd name="connsiteX33" fmla="*/ 6982500 w 12329382"/>
                <a:gd name="connsiteY33" fmla="*/ 383863 h 812606"/>
                <a:gd name="connsiteX34" fmla="*/ 6982751 w 12329382"/>
                <a:gd name="connsiteY34" fmla="*/ 383454 h 812606"/>
                <a:gd name="connsiteX35" fmla="*/ 6984244 w 12329382"/>
                <a:gd name="connsiteY35" fmla="*/ 380360 h 812606"/>
                <a:gd name="connsiteX36" fmla="*/ 7040193 w 12329382"/>
                <a:gd name="connsiteY36" fmla="*/ 286991 h 812606"/>
                <a:gd name="connsiteX37" fmla="*/ 7531945 w 12329382"/>
                <a:gd name="connsiteY37" fmla="*/ 1 h 812606"/>
                <a:gd name="connsiteX38" fmla="*/ 7902372 w 12329382"/>
                <a:gd name="connsiteY38" fmla="*/ 148597 h 812606"/>
                <a:gd name="connsiteX39" fmla="*/ 7950578 w 12329382"/>
                <a:gd name="connsiteY39" fmla="*/ 195936 h 812606"/>
                <a:gd name="connsiteX40" fmla="*/ 7964428 w 12329382"/>
                <a:gd name="connsiteY40" fmla="*/ 204977 h 812606"/>
                <a:gd name="connsiteX41" fmla="*/ 8404256 w 12329382"/>
                <a:gd name="connsiteY41" fmla="*/ 492302 h 812606"/>
                <a:gd name="connsiteX42" fmla="*/ 8669867 w 12329382"/>
                <a:gd name="connsiteY42" fmla="*/ 401515 h 812606"/>
                <a:gd name="connsiteX43" fmla="*/ 8715074 w 12329382"/>
                <a:gd name="connsiteY43" fmla="*/ 363604 h 812606"/>
                <a:gd name="connsiteX44" fmla="*/ 8720648 w 12329382"/>
                <a:gd name="connsiteY44" fmla="*/ 356531 h 812606"/>
                <a:gd name="connsiteX45" fmla="*/ 8832571 w 12329382"/>
                <a:gd name="connsiteY45" fmla="*/ 258676 h 812606"/>
                <a:gd name="connsiteX46" fmla="*/ 8873851 w 12329382"/>
                <a:gd name="connsiteY46" fmla="*/ 229399 h 812606"/>
                <a:gd name="connsiteX47" fmla="*/ 9147424 w 12329382"/>
                <a:gd name="connsiteY47" fmla="*/ 151993 h 812606"/>
                <a:gd name="connsiteX48" fmla="*/ 9517851 w 12329382"/>
                <a:gd name="connsiteY48" fmla="*/ 300589 h 812606"/>
                <a:gd name="connsiteX49" fmla="*/ 9566057 w 12329382"/>
                <a:gd name="connsiteY49" fmla="*/ 347928 h 812606"/>
                <a:gd name="connsiteX50" fmla="*/ 9570371 w 12329382"/>
                <a:gd name="connsiteY50" fmla="*/ 339305 h 812606"/>
                <a:gd name="connsiteX51" fmla="*/ 9579906 w 12329382"/>
                <a:gd name="connsiteY51" fmla="*/ 356969 h 812606"/>
                <a:gd name="connsiteX52" fmla="*/ 10019736 w 12329382"/>
                <a:gd name="connsiteY52" fmla="*/ 644295 h 812606"/>
                <a:gd name="connsiteX53" fmla="*/ 10442798 w 12329382"/>
                <a:gd name="connsiteY53" fmla="*/ 383862 h 812606"/>
                <a:gd name="connsiteX54" fmla="*/ 10443050 w 12329382"/>
                <a:gd name="connsiteY54" fmla="*/ 383453 h 812606"/>
                <a:gd name="connsiteX55" fmla="*/ 10444542 w 12329382"/>
                <a:gd name="connsiteY55" fmla="*/ 380359 h 812606"/>
                <a:gd name="connsiteX56" fmla="*/ 10502072 w 12329382"/>
                <a:gd name="connsiteY56" fmla="*/ 271318 h 812606"/>
                <a:gd name="connsiteX57" fmla="*/ 10500491 w 12329382"/>
                <a:gd name="connsiteY57" fmla="*/ 286990 h 812606"/>
                <a:gd name="connsiteX58" fmla="*/ 10992243 w 12329382"/>
                <a:gd name="connsiteY58" fmla="*/ 0 h 812606"/>
                <a:gd name="connsiteX59" fmla="*/ 11362670 w 12329382"/>
                <a:gd name="connsiteY59" fmla="*/ 148596 h 812606"/>
                <a:gd name="connsiteX60" fmla="*/ 11410876 w 12329382"/>
                <a:gd name="connsiteY60" fmla="*/ 195935 h 812606"/>
                <a:gd name="connsiteX61" fmla="*/ 11424726 w 12329382"/>
                <a:gd name="connsiteY61" fmla="*/ 204976 h 812606"/>
                <a:gd name="connsiteX62" fmla="*/ 11864555 w 12329382"/>
                <a:gd name="connsiteY62" fmla="*/ 492302 h 812606"/>
                <a:gd name="connsiteX63" fmla="*/ 12329382 w 12329382"/>
                <a:gd name="connsiteY63" fmla="*/ 159808 h 812606"/>
                <a:gd name="connsiteX64" fmla="*/ 12329208 w 12329382"/>
                <a:gd name="connsiteY64" fmla="*/ 177225 h 812606"/>
                <a:gd name="connsiteX65" fmla="*/ 11735542 w 12329382"/>
                <a:gd name="connsiteY65" fmla="*/ 660610 h 812606"/>
                <a:gd name="connsiteX66" fmla="*/ 11365115 w 12329382"/>
                <a:gd name="connsiteY66" fmla="*/ 512014 h 812606"/>
                <a:gd name="connsiteX67" fmla="*/ 11316909 w 12329382"/>
                <a:gd name="connsiteY67" fmla="*/ 464675 h 812606"/>
                <a:gd name="connsiteX68" fmla="*/ 11312594 w 12329382"/>
                <a:gd name="connsiteY68" fmla="*/ 473298 h 812606"/>
                <a:gd name="connsiteX69" fmla="*/ 11303059 w 12329382"/>
                <a:gd name="connsiteY69" fmla="*/ 455634 h 812606"/>
                <a:gd name="connsiteX70" fmla="*/ 10863230 w 12329382"/>
                <a:gd name="connsiteY70" fmla="*/ 168308 h 812606"/>
                <a:gd name="connsiteX71" fmla="*/ 10440168 w 12329382"/>
                <a:gd name="connsiteY71" fmla="*/ 428741 h 812606"/>
                <a:gd name="connsiteX72" fmla="*/ 10439916 w 12329382"/>
                <a:gd name="connsiteY72" fmla="*/ 429150 h 812606"/>
                <a:gd name="connsiteX73" fmla="*/ 10438424 w 12329382"/>
                <a:gd name="connsiteY73" fmla="*/ 432244 h 812606"/>
                <a:gd name="connsiteX74" fmla="*/ 10388584 w 12329382"/>
                <a:gd name="connsiteY74" fmla="*/ 516101 h 812606"/>
                <a:gd name="connsiteX75" fmla="*/ 10382475 w 12329382"/>
                <a:gd name="connsiteY75" fmla="*/ 525613 h 812606"/>
                <a:gd name="connsiteX76" fmla="*/ 9890722 w 12329382"/>
                <a:gd name="connsiteY76" fmla="*/ 812603 h 812606"/>
                <a:gd name="connsiteX77" fmla="*/ 9520295 w 12329382"/>
                <a:gd name="connsiteY77" fmla="*/ 664007 h 812606"/>
                <a:gd name="connsiteX78" fmla="*/ 9472089 w 12329382"/>
                <a:gd name="connsiteY78" fmla="*/ 616668 h 812606"/>
                <a:gd name="connsiteX79" fmla="*/ 9467775 w 12329382"/>
                <a:gd name="connsiteY79" fmla="*/ 625292 h 812606"/>
                <a:gd name="connsiteX80" fmla="*/ 9458240 w 12329382"/>
                <a:gd name="connsiteY80" fmla="*/ 607627 h 812606"/>
                <a:gd name="connsiteX81" fmla="*/ 9018411 w 12329382"/>
                <a:gd name="connsiteY81" fmla="*/ 320302 h 812606"/>
                <a:gd name="connsiteX82" fmla="*/ 8752800 w 12329382"/>
                <a:gd name="connsiteY82" fmla="*/ 411089 h 812606"/>
                <a:gd name="connsiteX83" fmla="*/ 8707593 w 12329382"/>
                <a:gd name="connsiteY83" fmla="*/ 449000 h 812606"/>
                <a:gd name="connsiteX84" fmla="*/ 8590096 w 12329382"/>
                <a:gd name="connsiteY84" fmla="*/ 553928 h 812606"/>
                <a:gd name="connsiteX85" fmla="*/ 8548816 w 12329382"/>
                <a:gd name="connsiteY85" fmla="*/ 583206 h 812606"/>
                <a:gd name="connsiteX86" fmla="*/ 8275244 w 12329382"/>
                <a:gd name="connsiteY86" fmla="*/ 660611 h 812606"/>
                <a:gd name="connsiteX87" fmla="*/ 7904817 w 12329382"/>
                <a:gd name="connsiteY87" fmla="*/ 512015 h 812606"/>
                <a:gd name="connsiteX88" fmla="*/ 7856610 w 12329382"/>
                <a:gd name="connsiteY88" fmla="*/ 464676 h 812606"/>
                <a:gd name="connsiteX89" fmla="*/ 7842761 w 12329382"/>
                <a:gd name="connsiteY89" fmla="*/ 455635 h 812606"/>
                <a:gd name="connsiteX90" fmla="*/ 7402931 w 12329382"/>
                <a:gd name="connsiteY90" fmla="*/ 168309 h 812606"/>
                <a:gd name="connsiteX91" fmla="*/ 6979869 w 12329382"/>
                <a:gd name="connsiteY91" fmla="*/ 428742 h 812606"/>
                <a:gd name="connsiteX92" fmla="*/ 6979618 w 12329382"/>
                <a:gd name="connsiteY92" fmla="*/ 429151 h 812606"/>
                <a:gd name="connsiteX93" fmla="*/ 6978126 w 12329382"/>
                <a:gd name="connsiteY93" fmla="*/ 432245 h 812606"/>
                <a:gd name="connsiteX94" fmla="*/ 6922176 w 12329382"/>
                <a:gd name="connsiteY94" fmla="*/ 525614 h 812606"/>
                <a:gd name="connsiteX95" fmla="*/ 6430425 w 12329382"/>
                <a:gd name="connsiteY95" fmla="*/ 812604 h 812606"/>
                <a:gd name="connsiteX96" fmla="*/ 6059997 w 12329382"/>
                <a:gd name="connsiteY96" fmla="*/ 664008 h 812606"/>
                <a:gd name="connsiteX97" fmla="*/ 6011791 w 12329382"/>
                <a:gd name="connsiteY97" fmla="*/ 616669 h 812606"/>
                <a:gd name="connsiteX98" fmla="*/ 5997942 w 12329382"/>
                <a:gd name="connsiteY98" fmla="*/ 607628 h 812606"/>
                <a:gd name="connsiteX99" fmla="*/ 5558112 w 12329382"/>
                <a:gd name="connsiteY99" fmla="*/ 320302 h 812606"/>
                <a:gd name="connsiteX100" fmla="*/ 5292503 w 12329382"/>
                <a:gd name="connsiteY100" fmla="*/ 411089 h 812606"/>
                <a:gd name="connsiteX101" fmla="*/ 5207592 w 12329382"/>
                <a:gd name="connsiteY101" fmla="*/ 488913 h 812606"/>
                <a:gd name="connsiteX102" fmla="*/ 5088518 w 12329382"/>
                <a:gd name="connsiteY102" fmla="*/ 583208 h 812606"/>
                <a:gd name="connsiteX103" fmla="*/ 4814946 w 12329382"/>
                <a:gd name="connsiteY103" fmla="*/ 660613 h 812606"/>
                <a:gd name="connsiteX104" fmla="*/ 4444519 w 12329382"/>
                <a:gd name="connsiteY104" fmla="*/ 512017 h 812606"/>
                <a:gd name="connsiteX105" fmla="*/ 4396312 w 12329382"/>
                <a:gd name="connsiteY105" fmla="*/ 464678 h 812606"/>
                <a:gd name="connsiteX106" fmla="*/ 4382463 w 12329382"/>
                <a:gd name="connsiteY106" fmla="*/ 455637 h 812606"/>
                <a:gd name="connsiteX107" fmla="*/ 3942634 w 12329382"/>
                <a:gd name="connsiteY107" fmla="*/ 168311 h 812606"/>
                <a:gd name="connsiteX108" fmla="*/ 3519572 w 12329382"/>
                <a:gd name="connsiteY108" fmla="*/ 428744 h 812606"/>
                <a:gd name="connsiteX109" fmla="*/ 3477786 w 12329382"/>
                <a:gd name="connsiteY109" fmla="*/ 500852 h 812606"/>
                <a:gd name="connsiteX110" fmla="*/ 3461878 w 12329382"/>
                <a:gd name="connsiteY110" fmla="*/ 525616 h 812606"/>
                <a:gd name="connsiteX111" fmla="*/ 2970127 w 12329382"/>
                <a:gd name="connsiteY111" fmla="*/ 812606 h 812606"/>
                <a:gd name="connsiteX112" fmla="*/ 2599700 w 12329382"/>
                <a:gd name="connsiteY112" fmla="*/ 664010 h 812606"/>
                <a:gd name="connsiteX113" fmla="*/ 2551493 w 12329382"/>
                <a:gd name="connsiteY113" fmla="*/ 616671 h 812606"/>
                <a:gd name="connsiteX114" fmla="*/ 2537644 w 12329382"/>
                <a:gd name="connsiteY114" fmla="*/ 607630 h 812606"/>
                <a:gd name="connsiteX115" fmla="*/ 2097815 w 12329382"/>
                <a:gd name="connsiteY115" fmla="*/ 320304 h 812606"/>
                <a:gd name="connsiteX116" fmla="*/ 1832205 w 12329382"/>
                <a:gd name="connsiteY116" fmla="*/ 411091 h 812606"/>
                <a:gd name="connsiteX117" fmla="*/ 1722223 w 12329382"/>
                <a:gd name="connsiteY117" fmla="*/ 515954 h 812606"/>
                <a:gd name="connsiteX118" fmla="*/ 1628221 w 12329382"/>
                <a:gd name="connsiteY118" fmla="*/ 583210 h 812606"/>
                <a:gd name="connsiteX119" fmla="*/ 1354648 w 12329382"/>
                <a:gd name="connsiteY119" fmla="*/ 660615 h 812606"/>
                <a:gd name="connsiteX120" fmla="*/ 984221 w 12329382"/>
                <a:gd name="connsiteY120" fmla="*/ 512019 h 812606"/>
                <a:gd name="connsiteX121" fmla="*/ 931701 w 12329382"/>
                <a:gd name="connsiteY121" fmla="*/ 473303 h 812606"/>
                <a:gd name="connsiteX122" fmla="*/ 922165 w 12329382"/>
                <a:gd name="connsiteY122" fmla="*/ 455639 h 812606"/>
                <a:gd name="connsiteX123" fmla="*/ 482336 w 12329382"/>
                <a:gd name="connsiteY123" fmla="*/ 168313 h 812606"/>
                <a:gd name="connsiteX124" fmla="*/ 59274 w 12329382"/>
                <a:gd name="connsiteY124" fmla="*/ 428746 h 812606"/>
                <a:gd name="connsiteX125" fmla="*/ 59022 w 12329382"/>
                <a:gd name="connsiteY125" fmla="*/ 429155 h 812606"/>
                <a:gd name="connsiteX126" fmla="*/ 30744 w 12329382"/>
                <a:gd name="connsiteY126" fmla="*/ 480219 h 812606"/>
                <a:gd name="connsiteX127" fmla="*/ -1 w 12329382"/>
                <a:gd name="connsiteY127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59313 w 12329384"/>
                <a:gd name="connsiteY15" fmla="*/ 356972 h 812606"/>
                <a:gd name="connsiteX16" fmla="*/ 3099142 w 12329384"/>
                <a:gd name="connsiteY16" fmla="*/ 644298 h 812606"/>
                <a:gd name="connsiteX17" fmla="*/ 3522204 w 12329384"/>
                <a:gd name="connsiteY17" fmla="*/ 383865 h 812606"/>
                <a:gd name="connsiteX18" fmla="*/ 3573787 w 12329384"/>
                <a:gd name="connsiteY18" fmla="*/ 296505 h 812606"/>
                <a:gd name="connsiteX19" fmla="*/ 3579897 w 12329384"/>
                <a:gd name="connsiteY19" fmla="*/ 286993 h 812606"/>
                <a:gd name="connsiteX20" fmla="*/ 4071649 w 12329384"/>
                <a:gd name="connsiteY20" fmla="*/ 3 h 812606"/>
                <a:gd name="connsiteX21" fmla="*/ 4442076 w 12329384"/>
                <a:gd name="connsiteY21" fmla="*/ 148599 h 812606"/>
                <a:gd name="connsiteX22" fmla="*/ 4490282 w 12329384"/>
                <a:gd name="connsiteY22" fmla="*/ 195938 h 812606"/>
                <a:gd name="connsiteX23" fmla="*/ 4504132 w 12329384"/>
                <a:gd name="connsiteY23" fmla="*/ 204979 h 812606"/>
                <a:gd name="connsiteX24" fmla="*/ 4943961 w 12329384"/>
                <a:gd name="connsiteY24" fmla="*/ 492304 h 812606"/>
                <a:gd name="connsiteX25" fmla="*/ 5209571 w 12329384"/>
                <a:gd name="connsiteY25" fmla="*/ 401517 h 812606"/>
                <a:gd name="connsiteX26" fmla="*/ 5254775 w 12329384"/>
                <a:gd name="connsiteY26" fmla="*/ 363608 h 812606"/>
                <a:gd name="connsiteX27" fmla="*/ 5372276 w 12329384"/>
                <a:gd name="connsiteY27" fmla="*/ 258677 h 812606"/>
                <a:gd name="connsiteX28" fmla="*/ 5413555 w 12329384"/>
                <a:gd name="connsiteY28" fmla="*/ 229399 h 812606"/>
                <a:gd name="connsiteX29" fmla="*/ 5687128 w 12329384"/>
                <a:gd name="connsiteY29" fmla="*/ 151994 h 812606"/>
                <a:gd name="connsiteX30" fmla="*/ 6057555 w 12329384"/>
                <a:gd name="connsiteY30" fmla="*/ 300590 h 812606"/>
                <a:gd name="connsiteX31" fmla="*/ 6119611 w 12329384"/>
                <a:gd name="connsiteY31" fmla="*/ 356970 h 812606"/>
                <a:gd name="connsiteX32" fmla="*/ 6559439 w 12329384"/>
                <a:gd name="connsiteY32" fmla="*/ 644296 h 812606"/>
                <a:gd name="connsiteX33" fmla="*/ 6982502 w 12329384"/>
                <a:gd name="connsiteY33" fmla="*/ 383863 h 812606"/>
                <a:gd name="connsiteX34" fmla="*/ 6982753 w 12329384"/>
                <a:gd name="connsiteY34" fmla="*/ 383454 h 812606"/>
                <a:gd name="connsiteX35" fmla="*/ 6984246 w 12329384"/>
                <a:gd name="connsiteY35" fmla="*/ 380360 h 812606"/>
                <a:gd name="connsiteX36" fmla="*/ 7040195 w 12329384"/>
                <a:gd name="connsiteY36" fmla="*/ 286991 h 812606"/>
                <a:gd name="connsiteX37" fmla="*/ 7531947 w 12329384"/>
                <a:gd name="connsiteY37" fmla="*/ 1 h 812606"/>
                <a:gd name="connsiteX38" fmla="*/ 7902374 w 12329384"/>
                <a:gd name="connsiteY38" fmla="*/ 148597 h 812606"/>
                <a:gd name="connsiteX39" fmla="*/ 7950580 w 12329384"/>
                <a:gd name="connsiteY39" fmla="*/ 195936 h 812606"/>
                <a:gd name="connsiteX40" fmla="*/ 7964430 w 12329384"/>
                <a:gd name="connsiteY40" fmla="*/ 204977 h 812606"/>
                <a:gd name="connsiteX41" fmla="*/ 8404258 w 12329384"/>
                <a:gd name="connsiteY41" fmla="*/ 492302 h 812606"/>
                <a:gd name="connsiteX42" fmla="*/ 8669869 w 12329384"/>
                <a:gd name="connsiteY42" fmla="*/ 401515 h 812606"/>
                <a:gd name="connsiteX43" fmla="*/ 8715076 w 12329384"/>
                <a:gd name="connsiteY43" fmla="*/ 363604 h 812606"/>
                <a:gd name="connsiteX44" fmla="*/ 8720650 w 12329384"/>
                <a:gd name="connsiteY44" fmla="*/ 356531 h 812606"/>
                <a:gd name="connsiteX45" fmla="*/ 8832573 w 12329384"/>
                <a:gd name="connsiteY45" fmla="*/ 258676 h 812606"/>
                <a:gd name="connsiteX46" fmla="*/ 8873853 w 12329384"/>
                <a:gd name="connsiteY46" fmla="*/ 229399 h 812606"/>
                <a:gd name="connsiteX47" fmla="*/ 9147426 w 12329384"/>
                <a:gd name="connsiteY47" fmla="*/ 151993 h 812606"/>
                <a:gd name="connsiteX48" fmla="*/ 9517853 w 12329384"/>
                <a:gd name="connsiteY48" fmla="*/ 300589 h 812606"/>
                <a:gd name="connsiteX49" fmla="*/ 9566059 w 12329384"/>
                <a:gd name="connsiteY49" fmla="*/ 347928 h 812606"/>
                <a:gd name="connsiteX50" fmla="*/ 9570373 w 12329384"/>
                <a:gd name="connsiteY50" fmla="*/ 339305 h 812606"/>
                <a:gd name="connsiteX51" fmla="*/ 9579908 w 12329384"/>
                <a:gd name="connsiteY51" fmla="*/ 356969 h 812606"/>
                <a:gd name="connsiteX52" fmla="*/ 10019738 w 12329384"/>
                <a:gd name="connsiteY52" fmla="*/ 644295 h 812606"/>
                <a:gd name="connsiteX53" fmla="*/ 10442800 w 12329384"/>
                <a:gd name="connsiteY53" fmla="*/ 383862 h 812606"/>
                <a:gd name="connsiteX54" fmla="*/ 10443052 w 12329384"/>
                <a:gd name="connsiteY54" fmla="*/ 383453 h 812606"/>
                <a:gd name="connsiteX55" fmla="*/ 10444544 w 12329384"/>
                <a:gd name="connsiteY55" fmla="*/ 380359 h 812606"/>
                <a:gd name="connsiteX56" fmla="*/ 10502074 w 12329384"/>
                <a:gd name="connsiteY56" fmla="*/ 271318 h 812606"/>
                <a:gd name="connsiteX57" fmla="*/ 10500493 w 12329384"/>
                <a:gd name="connsiteY57" fmla="*/ 286990 h 812606"/>
                <a:gd name="connsiteX58" fmla="*/ 10992245 w 12329384"/>
                <a:gd name="connsiteY58" fmla="*/ 0 h 812606"/>
                <a:gd name="connsiteX59" fmla="*/ 11362672 w 12329384"/>
                <a:gd name="connsiteY59" fmla="*/ 148596 h 812606"/>
                <a:gd name="connsiteX60" fmla="*/ 11410878 w 12329384"/>
                <a:gd name="connsiteY60" fmla="*/ 195935 h 812606"/>
                <a:gd name="connsiteX61" fmla="*/ 11424728 w 12329384"/>
                <a:gd name="connsiteY61" fmla="*/ 204976 h 812606"/>
                <a:gd name="connsiteX62" fmla="*/ 11864557 w 12329384"/>
                <a:gd name="connsiteY62" fmla="*/ 492302 h 812606"/>
                <a:gd name="connsiteX63" fmla="*/ 12329384 w 12329384"/>
                <a:gd name="connsiteY63" fmla="*/ 159808 h 812606"/>
                <a:gd name="connsiteX64" fmla="*/ 12329210 w 12329384"/>
                <a:gd name="connsiteY64" fmla="*/ 177225 h 812606"/>
                <a:gd name="connsiteX65" fmla="*/ 11735544 w 12329384"/>
                <a:gd name="connsiteY65" fmla="*/ 660610 h 812606"/>
                <a:gd name="connsiteX66" fmla="*/ 11365117 w 12329384"/>
                <a:gd name="connsiteY66" fmla="*/ 512014 h 812606"/>
                <a:gd name="connsiteX67" fmla="*/ 11316911 w 12329384"/>
                <a:gd name="connsiteY67" fmla="*/ 464675 h 812606"/>
                <a:gd name="connsiteX68" fmla="*/ 11312596 w 12329384"/>
                <a:gd name="connsiteY68" fmla="*/ 473298 h 812606"/>
                <a:gd name="connsiteX69" fmla="*/ 11303061 w 12329384"/>
                <a:gd name="connsiteY69" fmla="*/ 455634 h 812606"/>
                <a:gd name="connsiteX70" fmla="*/ 10863232 w 12329384"/>
                <a:gd name="connsiteY70" fmla="*/ 168308 h 812606"/>
                <a:gd name="connsiteX71" fmla="*/ 10440170 w 12329384"/>
                <a:gd name="connsiteY71" fmla="*/ 428741 h 812606"/>
                <a:gd name="connsiteX72" fmla="*/ 10439918 w 12329384"/>
                <a:gd name="connsiteY72" fmla="*/ 429150 h 812606"/>
                <a:gd name="connsiteX73" fmla="*/ 10438426 w 12329384"/>
                <a:gd name="connsiteY73" fmla="*/ 432244 h 812606"/>
                <a:gd name="connsiteX74" fmla="*/ 10388586 w 12329384"/>
                <a:gd name="connsiteY74" fmla="*/ 516101 h 812606"/>
                <a:gd name="connsiteX75" fmla="*/ 10382477 w 12329384"/>
                <a:gd name="connsiteY75" fmla="*/ 525613 h 812606"/>
                <a:gd name="connsiteX76" fmla="*/ 9890724 w 12329384"/>
                <a:gd name="connsiteY76" fmla="*/ 812603 h 812606"/>
                <a:gd name="connsiteX77" fmla="*/ 9520297 w 12329384"/>
                <a:gd name="connsiteY77" fmla="*/ 664007 h 812606"/>
                <a:gd name="connsiteX78" fmla="*/ 9472091 w 12329384"/>
                <a:gd name="connsiteY78" fmla="*/ 616668 h 812606"/>
                <a:gd name="connsiteX79" fmla="*/ 9458242 w 12329384"/>
                <a:gd name="connsiteY79" fmla="*/ 607627 h 812606"/>
                <a:gd name="connsiteX80" fmla="*/ 9018413 w 12329384"/>
                <a:gd name="connsiteY80" fmla="*/ 320302 h 812606"/>
                <a:gd name="connsiteX81" fmla="*/ 8752802 w 12329384"/>
                <a:gd name="connsiteY81" fmla="*/ 411089 h 812606"/>
                <a:gd name="connsiteX82" fmla="*/ 8707595 w 12329384"/>
                <a:gd name="connsiteY82" fmla="*/ 449000 h 812606"/>
                <a:gd name="connsiteX83" fmla="*/ 8590098 w 12329384"/>
                <a:gd name="connsiteY83" fmla="*/ 553928 h 812606"/>
                <a:gd name="connsiteX84" fmla="*/ 8548818 w 12329384"/>
                <a:gd name="connsiteY84" fmla="*/ 583206 h 812606"/>
                <a:gd name="connsiteX85" fmla="*/ 8275246 w 12329384"/>
                <a:gd name="connsiteY85" fmla="*/ 660611 h 812606"/>
                <a:gd name="connsiteX86" fmla="*/ 7904819 w 12329384"/>
                <a:gd name="connsiteY86" fmla="*/ 512015 h 812606"/>
                <a:gd name="connsiteX87" fmla="*/ 7856612 w 12329384"/>
                <a:gd name="connsiteY87" fmla="*/ 464676 h 812606"/>
                <a:gd name="connsiteX88" fmla="*/ 7842763 w 12329384"/>
                <a:gd name="connsiteY88" fmla="*/ 455635 h 812606"/>
                <a:gd name="connsiteX89" fmla="*/ 7402933 w 12329384"/>
                <a:gd name="connsiteY89" fmla="*/ 168309 h 812606"/>
                <a:gd name="connsiteX90" fmla="*/ 6979871 w 12329384"/>
                <a:gd name="connsiteY90" fmla="*/ 428742 h 812606"/>
                <a:gd name="connsiteX91" fmla="*/ 6979620 w 12329384"/>
                <a:gd name="connsiteY91" fmla="*/ 429151 h 812606"/>
                <a:gd name="connsiteX92" fmla="*/ 6978128 w 12329384"/>
                <a:gd name="connsiteY92" fmla="*/ 432245 h 812606"/>
                <a:gd name="connsiteX93" fmla="*/ 6922178 w 12329384"/>
                <a:gd name="connsiteY93" fmla="*/ 525614 h 812606"/>
                <a:gd name="connsiteX94" fmla="*/ 6430427 w 12329384"/>
                <a:gd name="connsiteY94" fmla="*/ 812604 h 812606"/>
                <a:gd name="connsiteX95" fmla="*/ 6059999 w 12329384"/>
                <a:gd name="connsiteY95" fmla="*/ 664008 h 812606"/>
                <a:gd name="connsiteX96" fmla="*/ 6011793 w 12329384"/>
                <a:gd name="connsiteY96" fmla="*/ 616669 h 812606"/>
                <a:gd name="connsiteX97" fmla="*/ 5997944 w 12329384"/>
                <a:gd name="connsiteY97" fmla="*/ 607628 h 812606"/>
                <a:gd name="connsiteX98" fmla="*/ 5558114 w 12329384"/>
                <a:gd name="connsiteY98" fmla="*/ 320302 h 812606"/>
                <a:gd name="connsiteX99" fmla="*/ 5292505 w 12329384"/>
                <a:gd name="connsiteY99" fmla="*/ 411089 h 812606"/>
                <a:gd name="connsiteX100" fmla="*/ 5207594 w 12329384"/>
                <a:gd name="connsiteY100" fmla="*/ 488913 h 812606"/>
                <a:gd name="connsiteX101" fmla="*/ 5088520 w 12329384"/>
                <a:gd name="connsiteY101" fmla="*/ 583208 h 812606"/>
                <a:gd name="connsiteX102" fmla="*/ 4814948 w 12329384"/>
                <a:gd name="connsiteY102" fmla="*/ 660613 h 812606"/>
                <a:gd name="connsiteX103" fmla="*/ 4444521 w 12329384"/>
                <a:gd name="connsiteY103" fmla="*/ 512017 h 812606"/>
                <a:gd name="connsiteX104" fmla="*/ 4396314 w 12329384"/>
                <a:gd name="connsiteY104" fmla="*/ 464678 h 812606"/>
                <a:gd name="connsiteX105" fmla="*/ 4382465 w 12329384"/>
                <a:gd name="connsiteY105" fmla="*/ 455637 h 812606"/>
                <a:gd name="connsiteX106" fmla="*/ 3942636 w 12329384"/>
                <a:gd name="connsiteY106" fmla="*/ 168311 h 812606"/>
                <a:gd name="connsiteX107" fmla="*/ 3519574 w 12329384"/>
                <a:gd name="connsiteY107" fmla="*/ 428744 h 812606"/>
                <a:gd name="connsiteX108" fmla="*/ 3477788 w 12329384"/>
                <a:gd name="connsiteY108" fmla="*/ 500852 h 812606"/>
                <a:gd name="connsiteX109" fmla="*/ 3461880 w 12329384"/>
                <a:gd name="connsiteY109" fmla="*/ 525616 h 812606"/>
                <a:gd name="connsiteX110" fmla="*/ 2970129 w 12329384"/>
                <a:gd name="connsiteY110" fmla="*/ 812606 h 812606"/>
                <a:gd name="connsiteX111" fmla="*/ 2599702 w 12329384"/>
                <a:gd name="connsiteY111" fmla="*/ 664010 h 812606"/>
                <a:gd name="connsiteX112" fmla="*/ 2551495 w 12329384"/>
                <a:gd name="connsiteY112" fmla="*/ 616671 h 812606"/>
                <a:gd name="connsiteX113" fmla="*/ 2537646 w 12329384"/>
                <a:gd name="connsiteY113" fmla="*/ 607630 h 812606"/>
                <a:gd name="connsiteX114" fmla="*/ 2097817 w 12329384"/>
                <a:gd name="connsiteY114" fmla="*/ 320304 h 812606"/>
                <a:gd name="connsiteX115" fmla="*/ 1832207 w 12329384"/>
                <a:gd name="connsiteY115" fmla="*/ 411091 h 812606"/>
                <a:gd name="connsiteX116" fmla="*/ 1722225 w 12329384"/>
                <a:gd name="connsiteY116" fmla="*/ 515954 h 812606"/>
                <a:gd name="connsiteX117" fmla="*/ 1628223 w 12329384"/>
                <a:gd name="connsiteY117" fmla="*/ 583210 h 812606"/>
                <a:gd name="connsiteX118" fmla="*/ 1354650 w 12329384"/>
                <a:gd name="connsiteY118" fmla="*/ 660615 h 812606"/>
                <a:gd name="connsiteX119" fmla="*/ 984223 w 12329384"/>
                <a:gd name="connsiteY119" fmla="*/ 512019 h 812606"/>
                <a:gd name="connsiteX120" fmla="*/ 931703 w 12329384"/>
                <a:gd name="connsiteY120" fmla="*/ 473303 h 812606"/>
                <a:gd name="connsiteX121" fmla="*/ 922167 w 12329384"/>
                <a:gd name="connsiteY121" fmla="*/ 455639 h 812606"/>
                <a:gd name="connsiteX122" fmla="*/ 482338 w 12329384"/>
                <a:gd name="connsiteY122" fmla="*/ 168313 h 812606"/>
                <a:gd name="connsiteX123" fmla="*/ 59276 w 12329384"/>
                <a:gd name="connsiteY123" fmla="*/ 428746 h 812606"/>
                <a:gd name="connsiteX124" fmla="*/ 59024 w 12329384"/>
                <a:gd name="connsiteY124" fmla="*/ 429155 h 812606"/>
                <a:gd name="connsiteX125" fmla="*/ 30746 w 12329384"/>
                <a:gd name="connsiteY125" fmla="*/ 480219 h 812606"/>
                <a:gd name="connsiteX126" fmla="*/ 1 w 12329384"/>
                <a:gd name="connsiteY126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490280 w 12329382"/>
                <a:gd name="connsiteY22" fmla="*/ 195938 h 812606"/>
                <a:gd name="connsiteX23" fmla="*/ 4504130 w 12329382"/>
                <a:gd name="connsiteY23" fmla="*/ 204979 h 812606"/>
                <a:gd name="connsiteX24" fmla="*/ 4943959 w 12329382"/>
                <a:gd name="connsiteY24" fmla="*/ 492304 h 812606"/>
                <a:gd name="connsiteX25" fmla="*/ 5209569 w 12329382"/>
                <a:gd name="connsiteY25" fmla="*/ 401517 h 812606"/>
                <a:gd name="connsiteX26" fmla="*/ 5254773 w 12329382"/>
                <a:gd name="connsiteY26" fmla="*/ 363608 h 812606"/>
                <a:gd name="connsiteX27" fmla="*/ 5372274 w 12329382"/>
                <a:gd name="connsiteY27" fmla="*/ 258677 h 812606"/>
                <a:gd name="connsiteX28" fmla="*/ 5413553 w 12329382"/>
                <a:gd name="connsiteY28" fmla="*/ 229399 h 812606"/>
                <a:gd name="connsiteX29" fmla="*/ 5687126 w 12329382"/>
                <a:gd name="connsiteY29" fmla="*/ 151994 h 812606"/>
                <a:gd name="connsiteX30" fmla="*/ 6057553 w 12329382"/>
                <a:gd name="connsiteY30" fmla="*/ 300590 h 812606"/>
                <a:gd name="connsiteX31" fmla="*/ 6119609 w 12329382"/>
                <a:gd name="connsiteY31" fmla="*/ 356970 h 812606"/>
                <a:gd name="connsiteX32" fmla="*/ 6559437 w 12329382"/>
                <a:gd name="connsiteY32" fmla="*/ 644296 h 812606"/>
                <a:gd name="connsiteX33" fmla="*/ 6982500 w 12329382"/>
                <a:gd name="connsiteY33" fmla="*/ 383863 h 812606"/>
                <a:gd name="connsiteX34" fmla="*/ 6982751 w 12329382"/>
                <a:gd name="connsiteY34" fmla="*/ 383454 h 812606"/>
                <a:gd name="connsiteX35" fmla="*/ 6984244 w 12329382"/>
                <a:gd name="connsiteY35" fmla="*/ 380360 h 812606"/>
                <a:gd name="connsiteX36" fmla="*/ 7040193 w 12329382"/>
                <a:gd name="connsiteY36" fmla="*/ 286991 h 812606"/>
                <a:gd name="connsiteX37" fmla="*/ 7531945 w 12329382"/>
                <a:gd name="connsiteY37" fmla="*/ 1 h 812606"/>
                <a:gd name="connsiteX38" fmla="*/ 7902372 w 12329382"/>
                <a:gd name="connsiteY38" fmla="*/ 148597 h 812606"/>
                <a:gd name="connsiteX39" fmla="*/ 7950578 w 12329382"/>
                <a:gd name="connsiteY39" fmla="*/ 195936 h 812606"/>
                <a:gd name="connsiteX40" fmla="*/ 7964428 w 12329382"/>
                <a:gd name="connsiteY40" fmla="*/ 204977 h 812606"/>
                <a:gd name="connsiteX41" fmla="*/ 8404256 w 12329382"/>
                <a:gd name="connsiteY41" fmla="*/ 492302 h 812606"/>
                <a:gd name="connsiteX42" fmla="*/ 8669867 w 12329382"/>
                <a:gd name="connsiteY42" fmla="*/ 401515 h 812606"/>
                <a:gd name="connsiteX43" fmla="*/ 8715074 w 12329382"/>
                <a:gd name="connsiteY43" fmla="*/ 363604 h 812606"/>
                <a:gd name="connsiteX44" fmla="*/ 8720648 w 12329382"/>
                <a:gd name="connsiteY44" fmla="*/ 356531 h 812606"/>
                <a:gd name="connsiteX45" fmla="*/ 8832571 w 12329382"/>
                <a:gd name="connsiteY45" fmla="*/ 258676 h 812606"/>
                <a:gd name="connsiteX46" fmla="*/ 8873851 w 12329382"/>
                <a:gd name="connsiteY46" fmla="*/ 229399 h 812606"/>
                <a:gd name="connsiteX47" fmla="*/ 9147424 w 12329382"/>
                <a:gd name="connsiteY47" fmla="*/ 151993 h 812606"/>
                <a:gd name="connsiteX48" fmla="*/ 9517851 w 12329382"/>
                <a:gd name="connsiteY48" fmla="*/ 300589 h 812606"/>
                <a:gd name="connsiteX49" fmla="*/ 9566057 w 12329382"/>
                <a:gd name="connsiteY49" fmla="*/ 347928 h 812606"/>
                <a:gd name="connsiteX50" fmla="*/ 9579906 w 12329382"/>
                <a:gd name="connsiteY50" fmla="*/ 356969 h 812606"/>
                <a:gd name="connsiteX51" fmla="*/ 10019736 w 12329382"/>
                <a:gd name="connsiteY51" fmla="*/ 644295 h 812606"/>
                <a:gd name="connsiteX52" fmla="*/ 10442798 w 12329382"/>
                <a:gd name="connsiteY52" fmla="*/ 383862 h 812606"/>
                <a:gd name="connsiteX53" fmla="*/ 10443050 w 12329382"/>
                <a:gd name="connsiteY53" fmla="*/ 383453 h 812606"/>
                <a:gd name="connsiteX54" fmla="*/ 10444542 w 12329382"/>
                <a:gd name="connsiteY54" fmla="*/ 380359 h 812606"/>
                <a:gd name="connsiteX55" fmla="*/ 10502072 w 12329382"/>
                <a:gd name="connsiteY55" fmla="*/ 271318 h 812606"/>
                <a:gd name="connsiteX56" fmla="*/ 10500491 w 12329382"/>
                <a:gd name="connsiteY56" fmla="*/ 286990 h 812606"/>
                <a:gd name="connsiteX57" fmla="*/ 10992243 w 12329382"/>
                <a:gd name="connsiteY57" fmla="*/ 0 h 812606"/>
                <a:gd name="connsiteX58" fmla="*/ 11362670 w 12329382"/>
                <a:gd name="connsiteY58" fmla="*/ 148596 h 812606"/>
                <a:gd name="connsiteX59" fmla="*/ 11410876 w 12329382"/>
                <a:gd name="connsiteY59" fmla="*/ 195935 h 812606"/>
                <a:gd name="connsiteX60" fmla="*/ 11424726 w 12329382"/>
                <a:gd name="connsiteY60" fmla="*/ 204976 h 812606"/>
                <a:gd name="connsiteX61" fmla="*/ 11864555 w 12329382"/>
                <a:gd name="connsiteY61" fmla="*/ 492302 h 812606"/>
                <a:gd name="connsiteX62" fmla="*/ 12329382 w 12329382"/>
                <a:gd name="connsiteY62" fmla="*/ 159808 h 812606"/>
                <a:gd name="connsiteX63" fmla="*/ 12329208 w 12329382"/>
                <a:gd name="connsiteY63" fmla="*/ 177225 h 812606"/>
                <a:gd name="connsiteX64" fmla="*/ 11735542 w 12329382"/>
                <a:gd name="connsiteY64" fmla="*/ 660610 h 812606"/>
                <a:gd name="connsiteX65" fmla="*/ 11365115 w 12329382"/>
                <a:gd name="connsiteY65" fmla="*/ 512014 h 812606"/>
                <a:gd name="connsiteX66" fmla="*/ 11316909 w 12329382"/>
                <a:gd name="connsiteY66" fmla="*/ 464675 h 812606"/>
                <a:gd name="connsiteX67" fmla="*/ 11312594 w 12329382"/>
                <a:gd name="connsiteY67" fmla="*/ 473298 h 812606"/>
                <a:gd name="connsiteX68" fmla="*/ 11303059 w 12329382"/>
                <a:gd name="connsiteY68" fmla="*/ 455634 h 812606"/>
                <a:gd name="connsiteX69" fmla="*/ 10863230 w 12329382"/>
                <a:gd name="connsiteY69" fmla="*/ 168308 h 812606"/>
                <a:gd name="connsiteX70" fmla="*/ 10440168 w 12329382"/>
                <a:gd name="connsiteY70" fmla="*/ 428741 h 812606"/>
                <a:gd name="connsiteX71" fmla="*/ 10439916 w 12329382"/>
                <a:gd name="connsiteY71" fmla="*/ 429150 h 812606"/>
                <a:gd name="connsiteX72" fmla="*/ 10438424 w 12329382"/>
                <a:gd name="connsiteY72" fmla="*/ 432244 h 812606"/>
                <a:gd name="connsiteX73" fmla="*/ 10388584 w 12329382"/>
                <a:gd name="connsiteY73" fmla="*/ 516101 h 812606"/>
                <a:gd name="connsiteX74" fmla="*/ 10382475 w 12329382"/>
                <a:gd name="connsiteY74" fmla="*/ 525613 h 812606"/>
                <a:gd name="connsiteX75" fmla="*/ 9890722 w 12329382"/>
                <a:gd name="connsiteY75" fmla="*/ 812603 h 812606"/>
                <a:gd name="connsiteX76" fmla="*/ 9520295 w 12329382"/>
                <a:gd name="connsiteY76" fmla="*/ 664007 h 812606"/>
                <a:gd name="connsiteX77" fmla="*/ 9472089 w 12329382"/>
                <a:gd name="connsiteY77" fmla="*/ 616668 h 812606"/>
                <a:gd name="connsiteX78" fmla="*/ 9458240 w 12329382"/>
                <a:gd name="connsiteY78" fmla="*/ 607627 h 812606"/>
                <a:gd name="connsiteX79" fmla="*/ 9018411 w 12329382"/>
                <a:gd name="connsiteY79" fmla="*/ 320302 h 812606"/>
                <a:gd name="connsiteX80" fmla="*/ 8752800 w 12329382"/>
                <a:gd name="connsiteY80" fmla="*/ 411089 h 812606"/>
                <a:gd name="connsiteX81" fmla="*/ 8707593 w 12329382"/>
                <a:gd name="connsiteY81" fmla="*/ 449000 h 812606"/>
                <a:gd name="connsiteX82" fmla="*/ 8590096 w 12329382"/>
                <a:gd name="connsiteY82" fmla="*/ 553928 h 812606"/>
                <a:gd name="connsiteX83" fmla="*/ 8548816 w 12329382"/>
                <a:gd name="connsiteY83" fmla="*/ 583206 h 812606"/>
                <a:gd name="connsiteX84" fmla="*/ 8275244 w 12329382"/>
                <a:gd name="connsiteY84" fmla="*/ 660611 h 812606"/>
                <a:gd name="connsiteX85" fmla="*/ 7904817 w 12329382"/>
                <a:gd name="connsiteY85" fmla="*/ 512015 h 812606"/>
                <a:gd name="connsiteX86" fmla="*/ 7856610 w 12329382"/>
                <a:gd name="connsiteY86" fmla="*/ 464676 h 812606"/>
                <a:gd name="connsiteX87" fmla="*/ 7842761 w 12329382"/>
                <a:gd name="connsiteY87" fmla="*/ 455635 h 812606"/>
                <a:gd name="connsiteX88" fmla="*/ 7402931 w 12329382"/>
                <a:gd name="connsiteY88" fmla="*/ 168309 h 812606"/>
                <a:gd name="connsiteX89" fmla="*/ 6979869 w 12329382"/>
                <a:gd name="connsiteY89" fmla="*/ 428742 h 812606"/>
                <a:gd name="connsiteX90" fmla="*/ 6979618 w 12329382"/>
                <a:gd name="connsiteY90" fmla="*/ 429151 h 812606"/>
                <a:gd name="connsiteX91" fmla="*/ 6978126 w 12329382"/>
                <a:gd name="connsiteY91" fmla="*/ 432245 h 812606"/>
                <a:gd name="connsiteX92" fmla="*/ 6922176 w 12329382"/>
                <a:gd name="connsiteY92" fmla="*/ 525614 h 812606"/>
                <a:gd name="connsiteX93" fmla="*/ 6430425 w 12329382"/>
                <a:gd name="connsiteY93" fmla="*/ 812604 h 812606"/>
                <a:gd name="connsiteX94" fmla="*/ 6059997 w 12329382"/>
                <a:gd name="connsiteY94" fmla="*/ 664008 h 812606"/>
                <a:gd name="connsiteX95" fmla="*/ 6011791 w 12329382"/>
                <a:gd name="connsiteY95" fmla="*/ 616669 h 812606"/>
                <a:gd name="connsiteX96" fmla="*/ 5997942 w 12329382"/>
                <a:gd name="connsiteY96" fmla="*/ 607628 h 812606"/>
                <a:gd name="connsiteX97" fmla="*/ 5558112 w 12329382"/>
                <a:gd name="connsiteY97" fmla="*/ 320302 h 812606"/>
                <a:gd name="connsiteX98" fmla="*/ 5292503 w 12329382"/>
                <a:gd name="connsiteY98" fmla="*/ 411089 h 812606"/>
                <a:gd name="connsiteX99" fmla="*/ 5207592 w 12329382"/>
                <a:gd name="connsiteY99" fmla="*/ 488913 h 812606"/>
                <a:gd name="connsiteX100" fmla="*/ 5088518 w 12329382"/>
                <a:gd name="connsiteY100" fmla="*/ 583208 h 812606"/>
                <a:gd name="connsiteX101" fmla="*/ 4814946 w 12329382"/>
                <a:gd name="connsiteY101" fmla="*/ 660613 h 812606"/>
                <a:gd name="connsiteX102" fmla="*/ 4444519 w 12329382"/>
                <a:gd name="connsiteY102" fmla="*/ 512017 h 812606"/>
                <a:gd name="connsiteX103" fmla="*/ 4396312 w 12329382"/>
                <a:gd name="connsiteY103" fmla="*/ 464678 h 812606"/>
                <a:gd name="connsiteX104" fmla="*/ 4382463 w 12329382"/>
                <a:gd name="connsiteY104" fmla="*/ 455637 h 812606"/>
                <a:gd name="connsiteX105" fmla="*/ 3942634 w 12329382"/>
                <a:gd name="connsiteY105" fmla="*/ 168311 h 812606"/>
                <a:gd name="connsiteX106" fmla="*/ 3519572 w 12329382"/>
                <a:gd name="connsiteY106" fmla="*/ 428744 h 812606"/>
                <a:gd name="connsiteX107" fmla="*/ 3477786 w 12329382"/>
                <a:gd name="connsiteY107" fmla="*/ 500852 h 812606"/>
                <a:gd name="connsiteX108" fmla="*/ 3461878 w 12329382"/>
                <a:gd name="connsiteY108" fmla="*/ 525616 h 812606"/>
                <a:gd name="connsiteX109" fmla="*/ 2970127 w 12329382"/>
                <a:gd name="connsiteY109" fmla="*/ 812606 h 812606"/>
                <a:gd name="connsiteX110" fmla="*/ 2599700 w 12329382"/>
                <a:gd name="connsiteY110" fmla="*/ 664010 h 812606"/>
                <a:gd name="connsiteX111" fmla="*/ 2551493 w 12329382"/>
                <a:gd name="connsiteY111" fmla="*/ 616671 h 812606"/>
                <a:gd name="connsiteX112" fmla="*/ 2537644 w 12329382"/>
                <a:gd name="connsiteY112" fmla="*/ 607630 h 812606"/>
                <a:gd name="connsiteX113" fmla="*/ 2097815 w 12329382"/>
                <a:gd name="connsiteY113" fmla="*/ 320304 h 812606"/>
                <a:gd name="connsiteX114" fmla="*/ 1832205 w 12329382"/>
                <a:gd name="connsiteY114" fmla="*/ 411091 h 812606"/>
                <a:gd name="connsiteX115" fmla="*/ 1722223 w 12329382"/>
                <a:gd name="connsiteY115" fmla="*/ 515954 h 812606"/>
                <a:gd name="connsiteX116" fmla="*/ 1628221 w 12329382"/>
                <a:gd name="connsiteY116" fmla="*/ 583210 h 812606"/>
                <a:gd name="connsiteX117" fmla="*/ 1354648 w 12329382"/>
                <a:gd name="connsiteY117" fmla="*/ 660615 h 812606"/>
                <a:gd name="connsiteX118" fmla="*/ 984221 w 12329382"/>
                <a:gd name="connsiteY118" fmla="*/ 512019 h 812606"/>
                <a:gd name="connsiteX119" fmla="*/ 931701 w 12329382"/>
                <a:gd name="connsiteY119" fmla="*/ 473303 h 812606"/>
                <a:gd name="connsiteX120" fmla="*/ 922165 w 12329382"/>
                <a:gd name="connsiteY120" fmla="*/ 455639 h 812606"/>
                <a:gd name="connsiteX121" fmla="*/ 482336 w 12329382"/>
                <a:gd name="connsiteY121" fmla="*/ 168313 h 812606"/>
                <a:gd name="connsiteX122" fmla="*/ 59274 w 12329382"/>
                <a:gd name="connsiteY122" fmla="*/ 428746 h 812606"/>
                <a:gd name="connsiteX123" fmla="*/ 59022 w 12329382"/>
                <a:gd name="connsiteY123" fmla="*/ 429155 h 812606"/>
                <a:gd name="connsiteX124" fmla="*/ 30744 w 12329382"/>
                <a:gd name="connsiteY124" fmla="*/ 480219 h 812606"/>
                <a:gd name="connsiteX125" fmla="*/ -1 w 12329382"/>
                <a:gd name="connsiteY125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59313 w 12329384"/>
                <a:gd name="connsiteY15" fmla="*/ 356972 h 812606"/>
                <a:gd name="connsiteX16" fmla="*/ 3099142 w 12329384"/>
                <a:gd name="connsiteY16" fmla="*/ 644298 h 812606"/>
                <a:gd name="connsiteX17" fmla="*/ 3522204 w 12329384"/>
                <a:gd name="connsiteY17" fmla="*/ 383865 h 812606"/>
                <a:gd name="connsiteX18" fmla="*/ 3573787 w 12329384"/>
                <a:gd name="connsiteY18" fmla="*/ 296505 h 812606"/>
                <a:gd name="connsiteX19" fmla="*/ 3579897 w 12329384"/>
                <a:gd name="connsiteY19" fmla="*/ 286993 h 812606"/>
                <a:gd name="connsiteX20" fmla="*/ 4071649 w 12329384"/>
                <a:gd name="connsiteY20" fmla="*/ 3 h 812606"/>
                <a:gd name="connsiteX21" fmla="*/ 4442076 w 12329384"/>
                <a:gd name="connsiteY21" fmla="*/ 148599 h 812606"/>
                <a:gd name="connsiteX22" fmla="*/ 4490282 w 12329384"/>
                <a:gd name="connsiteY22" fmla="*/ 195938 h 812606"/>
                <a:gd name="connsiteX23" fmla="*/ 4504132 w 12329384"/>
                <a:gd name="connsiteY23" fmla="*/ 204979 h 812606"/>
                <a:gd name="connsiteX24" fmla="*/ 4943961 w 12329384"/>
                <a:gd name="connsiteY24" fmla="*/ 492304 h 812606"/>
                <a:gd name="connsiteX25" fmla="*/ 5209571 w 12329384"/>
                <a:gd name="connsiteY25" fmla="*/ 401517 h 812606"/>
                <a:gd name="connsiteX26" fmla="*/ 5254775 w 12329384"/>
                <a:gd name="connsiteY26" fmla="*/ 363608 h 812606"/>
                <a:gd name="connsiteX27" fmla="*/ 5372276 w 12329384"/>
                <a:gd name="connsiteY27" fmla="*/ 258677 h 812606"/>
                <a:gd name="connsiteX28" fmla="*/ 5413555 w 12329384"/>
                <a:gd name="connsiteY28" fmla="*/ 229399 h 812606"/>
                <a:gd name="connsiteX29" fmla="*/ 5687128 w 12329384"/>
                <a:gd name="connsiteY29" fmla="*/ 151994 h 812606"/>
                <a:gd name="connsiteX30" fmla="*/ 6057555 w 12329384"/>
                <a:gd name="connsiteY30" fmla="*/ 300590 h 812606"/>
                <a:gd name="connsiteX31" fmla="*/ 6119611 w 12329384"/>
                <a:gd name="connsiteY31" fmla="*/ 356970 h 812606"/>
                <a:gd name="connsiteX32" fmla="*/ 6559439 w 12329384"/>
                <a:gd name="connsiteY32" fmla="*/ 644296 h 812606"/>
                <a:gd name="connsiteX33" fmla="*/ 6982502 w 12329384"/>
                <a:gd name="connsiteY33" fmla="*/ 383863 h 812606"/>
                <a:gd name="connsiteX34" fmla="*/ 6982753 w 12329384"/>
                <a:gd name="connsiteY34" fmla="*/ 383454 h 812606"/>
                <a:gd name="connsiteX35" fmla="*/ 6984246 w 12329384"/>
                <a:gd name="connsiteY35" fmla="*/ 380360 h 812606"/>
                <a:gd name="connsiteX36" fmla="*/ 7040195 w 12329384"/>
                <a:gd name="connsiteY36" fmla="*/ 286991 h 812606"/>
                <a:gd name="connsiteX37" fmla="*/ 7531947 w 12329384"/>
                <a:gd name="connsiteY37" fmla="*/ 1 h 812606"/>
                <a:gd name="connsiteX38" fmla="*/ 7902374 w 12329384"/>
                <a:gd name="connsiteY38" fmla="*/ 148597 h 812606"/>
                <a:gd name="connsiteX39" fmla="*/ 7950580 w 12329384"/>
                <a:gd name="connsiteY39" fmla="*/ 195936 h 812606"/>
                <a:gd name="connsiteX40" fmla="*/ 7964430 w 12329384"/>
                <a:gd name="connsiteY40" fmla="*/ 204977 h 812606"/>
                <a:gd name="connsiteX41" fmla="*/ 8404258 w 12329384"/>
                <a:gd name="connsiteY41" fmla="*/ 492302 h 812606"/>
                <a:gd name="connsiteX42" fmla="*/ 8669869 w 12329384"/>
                <a:gd name="connsiteY42" fmla="*/ 401515 h 812606"/>
                <a:gd name="connsiteX43" fmla="*/ 8715076 w 12329384"/>
                <a:gd name="connsiteY43" fmla="*/ 363604 h 812606"/>
                <a:gd name="connsiteX44" fmla="*/ 8720650 w 12329384"/>
                <a:gd name="connsiteY44" fmla="*/ 356531 h 812606"/>
                <a:gd name="connsiteX45" fmla="*/ 8832573 w 12329384"/>
                <a:gd name="connsiteY45" fmla="*/ 258676 h 812606"/>
                <a:gd name="connsiteX46" fmla="*/ 8873853 w 12329384"/>
                <a:gd name="connsiteY46" fmla="*/ 229399 h 812606"/>
                <a:gd name="connsiteX47" fmla="*/ 9147426 w 12329384"/>
                <a:gd name="connsiteY47" fmla="*/ 151993 h 812606"/>
                <a:gd name="connsiteX48" fmla="*/ 9517853 w 12329384"/>
                <a:gd name="connsiteY48" fmla="*/ 300589 h 812606"/>
                <a:gd name="connsiteX49" fmla="*/ 9566059 w 12329384"/>
                <a:gd name="connsiteY49" fmla="*/ 347928 h 812606"/>
                <a:gd name="connsiteX50" fmla="*/ 9579908 w 12329384"/>
                <a:gd name="connsiteY50" fmla="*/ 356969 h 812606"/>
                <a:gd name="connsiteX51" fmla="*/ 10019738 w 12329384"/>
                <a:gd name="connsiteY51" fmla="*/ 644295 h 812606"/>
                <a:gd name="connsiteX52" fmla="*/ 10442800 w 12329384"/>
                <a:gd name="connsiteY52" fmla="*/ 383862 h 812606"/>
                <a:gd name="connsiteX53" fmla="*/ 10443052 w 12329384"/>
                <a:gd name="connsiteY53" fmla="*/ 383453 h 812606"/>
                <a:gd name="connsiteX54" fmla="*/ 10444544 w 12329384"/>
                <a:gd name="connsiteY54" fmla="*/ 380359 h 812606"/>
                <a:gd name="connsiteX55" fmla="*/ 10502074 w 12329384"/>
                <a:gd name="connsiteY55" fmla="*/ 271318 h 812606"/>
                <a:gd name="connsiteX56" fmla="*/ 10500493 w 12329384"/>
                <a:gd name="connsiteY56" fmla="*/ 286990 h 812606"/>
                <a:gd name="connsiteX57" fmla="*/ 10992245 w 12329384"/>
                <a:gd name="connsiteY57" fmla="*/ 0 h 812606"/>
                <a:gd name="connsiteX58" fmla="*/ 11362672 w 12329384"/>
                <a:gd name="connsiteY58" fmla="*/ 148596 h 812606"/>
                <a:gd name="connsiteX59" fmla="*/ 11410878 w 12329384"/>
                <a:gd name="connsiteY59" fmla="*/ 195935 h 812606"/>
                <a:gd name="connsiteX60" fmla="*/ 11424728 w 12329384"/>
                <a:gd name="connsiteY60" fmla="*/ 204976 h 812606"/>
                <a:gd name="connsiteX61" fmla="*/ 11864557 w 12329384"/>
                <a:gd name="connsiteY61" fmla="*/ 492302 h 812606"/>
                <a:gd name="connsiteX62" fmla="*/ 12329384 w 12329384"/>
                <a:gd name="connsiteY62" fmla="*/ 159808 h 812606"/>
                <a:gd name="connsiteX63" fmla="*/ 12329210 w 12329384"/>
                <a:gd name="connsiteY63" fmla="*/ 177225 h 812606"/>
                <a:gd name="connsiteX64" fmla="*/ 11735544 w 12329384"/>
                <a:gd name="connsiteY64" fmla="*/ 660610 h 812606"/>
                <a:gd name="connsiteX65" fmla="*/ 11365117 w 12329384"/>
                <a:gd name="connsiteY65" fmla="*/ 512014 h 812606"/>
                <a:gd name="connsiteX66" fmla="*/ 11316911 w 12329384"/>
                <a:gd name="connsiteY66" fmla="*/ 464675 h 812606"/>
                <a:gd name="connsiteX67" fmla="*/ 11303061 w 12329384"/>
                <a:gd name="connsiteY67" fmla="*/ 455634 h 812606"/>
                <a:gd name="connsiteX68" fmla="*/ 10863232 w 12329384"/>
                <a:gd name="connsiteY68" fmla="*/ 168308 h 812606"/>
                <a:gd name="connsiteX69" fmla="*/ 10440170 w 12329384"/>
                <a:gd name="connsiteY69" fmla="*/ 428741 h 812606"/>
                <a:gd name="connsiteX70" fmla="*/ 10439918 w 12329384"/>
                <a:gd name="connsiteY70" fmla="*/ 429150 h 812606"/>
                <a:gd name="connsiteX71" fmla="*/ 10438426 w 12329384"/>
                <a:gd name="connsiteY71" fmla="*/ 432244 h 812606"/>
                <a:gd name="connsiteX72" fmla="*/ 10388586 w 12329384"/>
                <a:gd name="connsiteY72" fmla="*/ 516101 h 812606"/>
                <a:gd name="connsiteX73" fmla="*/ 10382477 w 12329384"/>
                <a:gd name="connsiteY73" fmla="*/ 525613 h 812606"/>
                <a:gd name="connsiteX74" fmla="*/ 9890724 w 12329384"/>
                <a:gd name="connsiteY74" fmla="*/ 812603 h 812606"/>
                <a:gd name="connsiteX75" fmla="*/ 9520297 w 12329384"/>
                <a:gd name="connsiteY75" fmla="*/ 664007 h 812606"/>
                <a:gd name="connsiteX76" fmla="*/ 9472091 w 12329384"/>
                <a:gd name="connsiteY76" fmla="*/ 616668 h 812606"/>
                <a:gd name="connsiteX77" fmla="*/ 9458242 w 12329384"/>
                <a:gd name="connsiteY77" fmla="*/ 607627 h 812606"/>
                <a:gd name="connsiteX78" fmla="*/ 9018413 w 12329384"/>
                <a:gd name="connsiteY78" fmla="*/ 320302 h 812606"/>
                <a:gd name="connsiteX79" fmla="*/ 8752802 w 12329384"/>
                <a:gd name="connsiteY79" fmla="*/ 411089 h 812606"/>
                <a:gd name="connsiteX80" fmla="*/ 8707595 w 12329384"/>
                <a:gd name="connsiteY80" fmla="*/ 449000 h 812606"/>
                <a:gd name="connsiteX81" fmla="*/ 8590098 w 12329384"/>
                <a:gd name="connsiteY81" fmla="*/ 553928 h 812606"/>
                <a:gd name="connsiteX82" fmla="*/ 8548818 w 12329384"/>
                <a:gd name="connsiteY82" fmla="*/ 583206 h 812606"/>
                <a:gd name="connsiteX83" fmla="*/ 8275246 w 12329384"/>
                <a:gd name="connsiteY83" fmla="*/ 660611 h 812606"/>
                <a:gd name="connsiteX84" fmla="*/ 7904819 w 12329384"/>
                <a:gd name="connsiteY84" fmla="*/ 512015 h 812606"/>
                <a:gd name="connsiteX85" fmla="*/ 7856612 w 12329384"/>
                <a:gd name="connsiteY85" fmla="*/ 464676 h 812606"/>
                <a:gd name="connsiteX86" fmla="*/ 7842763 w 12329384"/>
                <a:gd name="connsiteY86" fmla="*/ 455635 h 812606"/>
                <a:gd name="connsiteX87" fmla="*/ 7402933 w 12329384"/>
                <a:gd name="connsiteY87" fmla="*/ 168309 h 812606"/>
                <a:gd name="connsiteX88" fmla="*/ 6979871 w 12329384"/>
                <a:gd name="connsiteY88" fmla="*/ 428742 h 812606"/>
                <a:gd name="connsiteX89" fmla="*/ 6979620 w 12329384"/>
                <a:gd name="connsiteY89" fmla="*/ 429151 h 812606"/>
                <a:gd name="connsiteX90" fmla="*/ 6978128 w 12329384"/>
                <a:gd name="connsiteY90" fmla="*/ 432245 h 812606"/>
                <a:gd name="connsiteX91" fmla="*/ 6922178 w 12329384"/>
                <a:gd name="connsiteY91" fmla="*/ 525614 h 812606"/>
                <a:gd name="connsiteX92" fmla="*/ 6430427 w 12329384"/>
                <a:gd name="connsiteY92" fmla="*/ 812604 h 812606"/>
                <a:gd name="connsiteX93" fmla="*/ 6059999 w 12329384"/>
                <a:gd name="connsiteY93" fmla="*/ 664008 h 812606"/>
                <a:gd name="connsiteX94" fmla="*/ 6011793 w 12329384"/>
                <a:gd name="connsiteY94" fmla="*/ 616669 h 812606"/>
                <a:gd name="connsiteX95" fmla="*/ 5997944 w 12329384"/>
                <a:gd name="connsiteY95" fmla="*/ 607628 h 812606"/>
                <a:gd name="connsiteX96" fmla="*/ 5558114 w 12329384"/>
                <a:gd name="connsiteY96" fmla="*/ 320302 h 812606"/>
                <a:gd name="connsiteX97" fmla="*/ 5292505 w 12329384"/>
                <a:gd name="connsiteY97" fmla="*/ 411089 h 812606"/>
                <a:gd name="connsiteX98" fmla="*/ 5207594 w 12329384"/>
                <a:gd name="connsiteY98" fmla="*/ 488913 h 812606"/>
                <a:gd name="connsiteX99" fmla="*/ 5088520 w 12329384"/>
                <a:gd name="connsiteY99" fmla="*/ 583208 h 812606"/>
                <a:gd name="connsiteX100" fmla="*/ 4814948 w 12329384"/>
                <a:gd name="connsiteY100" fmla="*/ 660613 h 812606"/>
                <a:gd name="connsiteX101" fmla="*/ 4444521 w 12329384"/>
                <a:gd name="connsiteY101" fmla="*/ 512017 h 812606"/>
                <a:gd name="connsiteX102" fmla="*/ 4396314 w 12329384"/>
                <a:gd name="connsiteY102" fmla="*/ 464678 h 812606"/>
                <a:gd name="connsiteX103" fmla="*/ 4382465 w 12329384"/>
                <a:gd name="connsiteY103" fmla="*/ 455637 h 812606"/>
                <a:gd name="connsiteX104" fmla="*/ 3942636 w 12329384"/>
                <a:gd name="connsiteY104" fmla="*/ 168311 h 812606"/>
                <a:gd name="connsiteX105" fmla="*/ 3519574 w 12329384"/>
                <a:gd name="connsiteY105" fmla="*/ 428744 h 812606"/>
                <a:gd name="connsiteX106" fmla="*/ 3477788 w 12329384"/>
                <a:gd name="connsiteY106" fmla="*/ 500852 h 812606"/>
                <a:gd name="connsiteX107" fmla="*/ 3461880 w 12329384"/>
                <a:gd name="connsiteY107" fmla="*/ 525616 h 812606"/>
                <a:gd name="connsiteX108" fmla="*/ 2970129 w 12329384"/>
                <a:gd name="connsiteY108" fmla="*/ 812606 h 812606"/>
                <a:gd name="connsiteX109" fmla="*/ 2599702 w 12329384"/>
                <a:gd name="connsiteY109" fmla="*/ 664010 h 812606"/>
                <a:gd name="connsiteX110" fmla="*/ 2551495 w 12329384"/>
                <a:gd name="connsiteY110" fmla="*/ 616671 h 812606"/>
                <a:gd name="connsiteX111" fmla="*/ 2537646 w 12329384"/>
                <a:gd name="connsiteY111" fmla="*/ 607630 h 812606"/>
                <a:gd name="connsiteX112" fmla="*/ 2097817 w 12329384"/>
                <a:gd name="connsiteY112" fmla="*/ 320304 h 812606"/>
                <a:gd name="connsiteX113" fmla="*/ 1832207 w 12329384"/>
                <a:gd name="connsiteY113" fmla="*/ 411091 h 812606"/>
                <a:gd name="connsiteX114" fmla="*/ 1722225 w 12329384"/>
                <a:gd name="connsiteY114" fmla="*/ 515954 h 812606"/>
                <a:gd name="connsiteX115" fmla="*/ 1628223 w 12329384"/>
                <a:gd name="connsiteY115" fmla="*/ 583210 h 812606"/>
                <a:gd name="connsiteX116" fmla="*/ 1354650 w 12329384"/>
                <a:gd name="connsiteY116" fmla="*/ 660615 h 812606"/>
                <a:gd name="connsiteX117" fmla="*/ 984223 w 12329384"/>
                <a:gd name="connsiteY117" fmla="*/ 512019 h 812606"/>
                <a:gd name="connsiteX118" fmla="*/ 931703 w 12329384"/>
                <a:gd name="connsiteY118" fmla="*/ 473303 h 812606"/>
                <a:gd name="connsiteX119" fmla="*/ 922167 w 12329384"/>
                <a:gd name="connsiteY119" fmla="*/ 455639 h 812606"/>
                <a:gd name="connsiteX120" fmla="*/ 482338 w 12329384"/>
                <a:gd name="connsiteY120" fmla="*/ 168313 h 812606"/>
                <a:gd name="connsiteX121" fmla="*/ 59276 w 12329384"/>
                <a:gd name="connsiteY121" fmla="*/ 428746 h 812606"/>
                <a:gd name="connsiteX122" fmla="*/ 59024 w 12329384"/>
                <a:gd name="connsiteY122" fmla="*/ 429155 h 812606"/>
                <a:gd name="connsiteX123" fmla="*/ 30746 w 12329384"/>
                <a:gd name="connsiteY123" fmla="*/ 480219 h 812606"/>
                <a:gd name="connsiteX124" fmla="*/ 1 w 12329384"/>
                <a:gd name="connsiteY124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490280 w 12329382"/>
                <a:gd name="connsiteY22" fmla="*/ 195938 h 812606"/>
                <a:gd name="connsiteX23" fmla="*/ 4504130 w 12329382"/>
                <a:gd name="connsiteY23" fmla="*/ 204979 h 812606"/>
                <a:gd name="connsiteX24" fmla="*/ 4943959 w 12329382"/>
                <a:gd name="connsiteY24" fmla="*/ 492304 h 812606"/>
                <a:gd name="connsiteX25" fmla="*/ 5209569 w 12329382"/>
                <a:gd name="connsiteY25" fmla="*/ 401517 h 812606"/>
                <a:gd name="connsiteX26" fmla="*/ 5254773 w 12329382"/>
                <a:gd name="connsiteY26" fmla="*/ 363608 h 812606"/>
                <a:gd name="connsiteX27" fmla="*/ 5372274 w 12329382"/>
                <a:gd name="connsiteY27" fmla="*/ 258677 h 812606"/>
                <a:gd name="connsiteX28" fmla="*/ 5413553 w 12329382"/>
                <a:gd name="connsiteY28" fmla="*/ 229399 h 812606"/>
                <a:gd name="connsiteX29" fmla="*/ 5687126 w 12329382"/>
                <a:gd name="connsiteY29" fmla="*/ 151994 h 812606"/>
                <a:gd name="connsiteX30" fmla="*/ 6057553 w 12329382"/>
                <a:gd name="connsiteY30" fmla="*/ 300590 h 812606"/>
                <a:gd name="connsiteX31" fmla="*/ 6119609 w 12329382"/>
                <a:gd name="connsiteY31" fmla="*/ 356970 h 812606"/>
                <a:gd name="connsiteX32" fmla="*/ 6559437 w 12329382"/>
                <a:gd name="connsiteY32" fmla="*/ 644296 h 812606"/>
                <a:gd name="connsiteX33" fmla="*/ 6982500 w 12329382"/>
                <a:gd name="connsiteY33" fmla="*/ 383863 h 812606"/>
                <a:gd name="connsiteX34" fmla="*/ 6982751 w 12329382"/>
                <a:gd name="connsiteY34" fmla="*/ 383454 h 812606"/>
                <a:gd name="connsiteX35" fmla="*/ 6984244 w 12329382"/>
                <a:gd name="connsiteY35" fmla="*/ 380360 h 812606"/>
                <a:gd name="connsiteX36" fmla="*/ 7040193 w 12329382"/>
                <a:gd name="connsiteY36" fmla="*/ 286991 h 812606"/>
                <a:gd name="connsiteX37" fmla="*/ 7531945 w 12329382"/>
                <a:gd name="connsiteY37" fmla="*/ 1 h 812606"/>
                <a:gd name="connsiteX38" fmla="*/ 7902372 w 12329382"/>
                <a:gd name="connsiteY38" fmla="*/ 148597 h 812606"/>
                <a:gd name="connsiteX39" fmla="*/ 7950578 w 12329382"/>
                <a:gd name="connsiteY39" fmla="*/ 195936 h 812606"/>
                <a:gd name="connsiteX40" fmla="*/ 7964428 w 12329382"/>
                <a:gd name="connsiteY40" fmla="*/ 204977 h 812606"/>
                <a:gd name="connsiteX41" fmla="*/ 8404256 w 12329382"/>
                <a:gd name="connsiteY41" fmla="*/ 492302 h 812606"/>
                <a:gd name="connsiteX42" fmla="*/ 8669867 w 12329382"/>
                <a:gd name="connsiteY42" fmla="*/ 401515 h 812606"/>
                <a:gd name="connsiteX43" fmla="*/ 8720648 w 12329382"/>
                <a:gd name="connsiteY43" fmla="*/ 356531 h 812606"/>
                <a:gd name="connsiteX44" fmla="*/ 8832571 w 12329382"/>
                <a:gd name="connsiteY44" fmla="*/ 258676 h 812606"/>
                <a:gd name="connsiteX45" fmla="*/ 8873851 w 12329382"/>
                <a:gd name="connsiteY45" fmla="*/ 229399 h 812606"/>
                <a:gd name="connsiteX46" fmla="*/ 9147424 w 12329382"/>
                <a:gd name="connsiteY46" fmla="*/ 151993 h 812606"/>
                <a:gd name="connsiteX47" fmla="*/ 9517851 w 12329382"/>
                <a:gd name="connsiteY47" fmla="*/ 300589 h 812606"/>
                <a:gd name="connsiteX48" fmla="*/ 9566057 w 12329382"/>
                <a:gd name="connsiteY48" fmla="*/ 347928 h 812606"/>
                <a:gd name="connsiteX49" fmla="*/ 9579906 w 12329382"/>
                <a:gd name="connsiteY49" fmla="*/ 356969 h 812606"/>
                <a:gd name="connsiteX50" fmla="*/ 10019736 w 12329382"/>
                <a:gd name="connsiteY50" fmla="*/ 644295 h 812606"/>
                <a:gd name="connsiteX51" fmla="*/ 10442798 w 12329382"/>
                <a:gd name="connsiteY51" fmla="*/ 383862 h 812606"/>
                <a:gd name="connsiteX52" fmla="*/ 10443050 w 12329382"/>
                <a:gd name="connsiteY52" fmla="*/ 383453 h 812606"/>
                <a:gd name="connsiteX53" fmla="*/ 10444542 w 12329382"/>
                <a:gd name="connsiteY53" fmla="*/ 380359 h 812606"/>
                <a:gd name="connsiteX54" fmla="*/ 10502072 w 12329382"/>
                <a:gd name="connsiteY54" fmla="*/ 271318 h 812606"/>
                <a:gd name="connsiteX55" fmla="*/ 10500491 w 12329382"/>
                <a:gd name="connsiteY55" fmla="*/ 286990 h 812606"/>
                <a:gd name="connsiteX56" fmla="*/ 10992243 w 12329382"/>
                <a:gd name="connsiteY56" fmla="*/ 0 h 812606"/>
                <a:gd name="connsiteX57" fmla="*/ 11362670 w 12329382"/>
                <a:gd name="connsiteY57" fmla="*/ 148596 h 812606"/>
                <a:gd name="connsiteX58" fmla="*/ 11410876 w 12329382"/>
                <a:gd name="connsiteY58" fmla="*/ 195935 h 812606"/>
                <a:gd name="connsiteX59" fmla="*/ 11424726 w 12329382"/>
                <a:gd name="connsiteY59" fmla="*/ 204976 h 812606"/>
                <a:gd name="connsiteX60" fmla="*/ 11864555 w 12329382"/>
                <a:gd name="connsiteY60" fmla="*/ 492302 h 812606"/>
                <a:gd name="connsiteX61" fmla="*/ 12329382 w 12329382"/>
                <a:gd name="connsiteY61" fmla="*/ 159808 h 812606"/>
                <a:gd name="connsiteX62" fmla="*/ 12329208 w 12329382"/>
                <a:gd name="connsiteY62" fmla="*/ 177225 h 812606"/>
                <a:gd name="connsiteX63" fmla="*/ 11735542 w 12329382"/>
                <a:gd name="connsiteY63" fmla="*/ 660610 h 812606"/>
                <a:gd name="connsiteX64" fmla="*/ 11365115 w 12329382"/>
                <a:gd name="connsiteY64" fmla="*/ 512014 h 812606"/>
                <a:gd name="connsiteX65" fmla="*/ 11316909 w 12329382"/>
                <a:gd name="connsiteY65" fmla="*/ 464675 h 812606"/>
                <a:gd name="connsiteX66" fmla="*/ 11303059 w 12329382"/>
                <a:gd name="connsiteY66" fmla="*/ 455634 h 812606"/>
                <a:gd name="connsiteX67" fmla="*/ 10863230 w 12329382"/>
                <a:gd name="connsiteY67" fmla="*/ 168308 h 812606"/>
                <a:gd name="connsiteX68" fmla="*/ 10440168 w 12329382"/>
                <a:gd name="connsiteY68" fmla="*/ 428741 h 812606"/>
                <a:gd name="connsiteX69" fmla="*/ 10439916 w 12329382"/>
                <a:gd name="connsiteY69" fmla="*/ 429150 h 812606"/>
                <a:gd name="connsiteX70" fmla="*/ 10438424 w 12329382"/>
                <a:gd name="connsiteY70" fmla="*/ 432244 h 812606"/>
                <a:gd name="connsiteX71" fmla="*/ 10388584 w 12329382"/>
                <a:gd name="connsiteY71" fmla="*/ 516101 h 812606"/>
                <a:gd name="connsiteX72" fmla="*/ 10382475 w 12329382"/>
                <a:gd name="connsiteY72" fmla="*/ 525613 h 812606"/>
                <a:gd name="connsiteX73" fmla="*/ 9890722 w 12329382"/>
                <a:gd name="connsiteY73" fmla="*/ 812603 h 812606"/>
                <a:gd name="connsiteX74" fmla="*/ 9520295 w 12329382"/>
                <a:gd name="connsiteY74" fmla="*/ 664007 h 812606"/>
                <a:gd name="connsiteX75" fmla="*/ 9472089 w 12329382"/>
                <a:gd name="connsiteY75" fmla="*/ 616668 h 812606"/>
                <a:gd name="connsiteX76" fmla="*/ 9458240 w 12329382"/>
                <a:gd name="connsiteY76" fmla="*/ 607627 h 812606"/>
                <a:gd name="connsiteX77" fmla="*/ 9018411 w 12329382"/>
                <a:gd name="connsiteY77" fmla="*/ 320302 h 812606"/>
                <a:gd name="connsiteX78" fmla="*/ 8752800 w 12329382"/>
                <a:gd name="connsiteY78" fmla="*/ 411089 h 812606"/>
                <a:gd name="connsiteX79" fmla="*/ 8707593 w 12329382"/>
                <a:gd name="connsiteY79" fmla="*/ 449000 h 812606"/>
                <a:gd name="connsiteX80" fmla="*/ 8590096 w 12329382"/>
                <a:gd name="connsiteY80" fmla="*/ 553928 h 812606"/>
                <a:gd name="connsiteX81" fmla="*/ 8548816 w 12329382"/>
                <a:gd name="connsiteY81" fmla="*/ 583206 h 812606"/>
                <a:gd name="connsiteX82" fmla="*/ 8275244 w 12329382"/>
                <a:gd name="connsiteY82" fmla="*/ 660611 h 812606"/>
                <a:gd name="connsiteX83" fmla="*/ 7904817 w 12329382"/>
                <a:gd name="connsiteY83" fmla="*/ 512015 h 812606"/>
                <a:gd name="connsiteX84" fmla="*/ 7856610 w 12329382"/>
                <a:gd name="connsiteY84" fmla="*/ 464676 h 812606"/>
                <a:gd name="connsiteX85" fmla="*/ 7842761 w 12329382"/>
                <a:gd name="connsiteY85" fmla="*/ 455635 h 812606"/>
                <a:gd name="connsiteX86" fmla="*/ 7402931 w 12329382"/>
                <a:gd name="connsiteY86" fmla="*/ 168309 h 812606"/>
                <a:gd name="connsiteX87" fmla="*/ 6979869 w 12329382"/>
                <a:gd name="connsiteY87" fmla="*/ 428742 h 812606"/>
                <a:gd name="connsiteX88" fmla="*/ 6979618 w 12329382"/>
                <a:gd name="connsiteY88" fmla="*/ 429151 h 812606"/>
                <a:gd name="connsiteX89" fmla="*/ 6978126 w 12329382"/>
                <a:gd name="connsiteY89" fmla="*/ 432245 h 812606"/>
                <a:gd name="connsiteX90" fmla="*/ 6922176 w 12329382"/>
                <a:gd name="connsiteY90" fmla="*/ 525614 h 812606"/>
                <a:gd name="connsiteX91" fmla="*/ 6430425 w 12329382"/>
                <a:gd name="connsiteY91" fmla="*/ 812604 h 812606"/>
                <a:gd name="connsiteX92" fmla="*/ 6059997 w 12329382"/>
                <a:gd name="connsiteY92" fmla="*/ 664008 h 812606"/>
                <a:gd name="connsiteX93" fmla="*/ 6011791 w 12329382"/>
                <a:gd name="connsiteY93" fmla="*/ 616669 h 812606"/>
                <a:gd name="connsiteX94" fmla="*/ 5997942 w 12329382"/>
                <a:gd name="connsiteY94" fmla="*/ 607628 h 812606"/>
                <a:gd name="connsiteX95" fmla="*/ 5558112 w 12329382"/>
                <a:gd name="connsiteY95" fmla="*/ 320302 h 812606"/>
                <a:gd name="connsiteX96" fmla="*/ 5292503 w 12329382"/>
                <a:gd name="connsiteY96" fmla="*/ 411089 h 812606"/>
                <a:gd name="connsiteX97" fmla="*/ 5207592 w 12329382"/>
                <a:gd name="connsiteY97" fmla="*/ 488913 h 812606"/>
                <a:gd name="connsiteX98" fmla="*/ 5088518 w 12329382"/>
                <a:gd name="connsiteY98" fmla="*/ 583208 h 812606"/>
                <a:gd name="connsiteX99" fmla="*/ 4814946 w 12329382"/>
                <a:gd name="connsiteY99" fmla="*/ 660613 h 812606"/>
                <a:gd name="connsiteX100" fmla="*/ 4444519 w 12329382"/>
                <a:gd name="connsiteY100" fmla="*/ 512017 h 812606"/>
                <a:gd name="connsiteX101" fmla="*/ 4396312 w 12329382"/>
                <a:gd name="connsiteY101" fmla="*/ 464678 h 812606"/>
                <a:gd name="connsiteX102" fmla="*/ 4382463 w 12329382"/>
                <a:gd name="connsiteY102" fmla="*/ 455637 h 812606"/>
                <a:gd name="connsiteX103" fmla="*/ 3942634 w 12329382"/>
                <a:gd name="connsiteY103" fmla="*/ 168311 h 812606"/>
                <a:gd name="connsiteX104" fmla="*/ 3519572 w 12329382"/>
                <a:gd name="connsiteY104" fmla="*/ 428744 h 812606"/>
                <a:gd name="connsiteX105" fmla="*/ 3477786 w 12329382"/>
                <a:gd name="connsiteY105" fmla="*/ 500852 h 812606"/>
                <a:gd name="connsiteX106" fmla="*/ 3461878 w 12329382"/>
                <a:gd name="connsiteY106" fmla="*/ 525616 h 812606"/>
                <a:gd name="connsiteX107" fmla="*/ 2970127 w 12329382"/>
                <a:gd name="connsiteY107" fmla="*/ 812606 h 812606"/>
                <a:gd name="connsiteX108" fmla="*/ 2599700 w 12329382"/>
                <a:gd name="connsiteY108" fmla="*/ 664010 h 812606"/>
                <a:gd name="connsiteX109" fmla="*/ 2551493 w 12329382"/>
                <a:gd name="connsiteY109" fmla="*/ 616671 h 812606"/>
                <a:gd name="connsiteX110" fmla="*/ 2537644 w 12329382"/>
                <a:gd name="connsiteY110" fmla="*/ 607630 h 812606"/>
                <a:gd name="connsiteX111" fmla="*/ 2097815 w 12329382"/>
                <a:gd name="connsiteY111" fmla="*/ 320304 h 812606"/>
                <a:gd name="connsiteX112" fmla="*/ 1832205 w 12329382"/>
                <a:gd name="connsiteY112" fmla="*/ 411091 h 812606"/>
                <a:gd name="connsiteX113" fmla="*/ 1722223 w 12329382"/>
                <a:gd name="connsiteY113" fmla="*/ 515954 h 812606"/>
                <a:gd name="connsiteX114" fmla="*/ 1628221 w 12329382"/>
                <a:gd name="connsiteY114" fmla="*/ 583210 h 812606"/>
                <a:gd name="connsiteX115" fmla="*/ 1354648 w 12329382"/>
                <a:gd name="connsiteY115" fmla="*/ 660615 h 812606"/>
                <a:gd name="connsiteX116" fmla="*/ 984221 w 12329382"/>
                <a:gd name="connsiteY116" fmla="*/ 512019 h 812606"/>
                <a:gd name="connsiteX117" fmla="*/ 931701 w 12329382"/>
                <a:gd name="connsiteY117" fmla="*/ 473303 h 812606"/>
                <a:gd name="connsiteX118" fmla="*/ 922165 w 12329382"/>
                <a:gd name="connsiteY118" fmla="*/ 455639 h 812606"/>
                <a:gd name="connsiteX119" fmla="*/ 482336 w 12329382"/>
                <a:gd name="connsiteY119" fmla="*/ 168313 h 812606"/>
                <a:gd name="connsiteX120" fmla="*/ 59274 w 12329382"/>
                <a:gd name="connsiteY120" fmla="*/ 428746 h 812606"/>
                <a:gd name="connsiteX121" fmla="*/ 59022 w 12329382"/>
                <a:gd name="connsiteY121" fmla="*/ 429155 h 812606"/>
                <a:gd name="connsiteX122" fmla="*/ 30744 w 12329382"/>
                <a:gd name="connsiteY122" fmla="*/ 480219 h 812606"/>
                <a:gd name="connsiteX123" fmla="*/ -1 w 12329382"/>
                <a:gd name="connsiteY123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59313 w 12329384"/>
                <a:gd name="connsiteY15" fmla="*/ 356972 h 812606"/>
                <a:gd name="connsiteX16" fmla="*/ 3099142 w 12329384"/>
                <a:gd name="connsiteY16" fmla="*/ 644298 h 812606"/>
                <a:gd name="connsiteX17" fmla="*/ 3522204 w 12329384"/>
                <a:gd name="connsiteY17" fmla="*/ 383865 h 812606"/>
                <a:gd name="connsiteX18" fmla="*/ 3573787 w 12329384"/>
                <a:gd name="connsiteY18" fmla="*/ 296505 h 812606"/>
                <a:gd name="connsiteX19" fmla="*/ 3579897 w 12329384"/>
                <a:gd name="connsiteY19" fmla="*/ 286993 h 812606"/>
                <a:gd name="connsiteX20" fmla="*/ 4071649 w 12329384"/>
                <a:gd name="connsiteY20" fmla="*/ 3 h 812606"/>
                <a:gd name="connsiteX21" fmla="*/ 4442076 w 12329384"/>
                <a:gd name="connsiteY21" fmla="*/ 148599 h 812606"/>
                <a:gd name="connsiteX22" fmla="*/ 4490282 w 12329384"/>
                <a:gd name="connsiteY22" fmla="*/ 195938 h 812606"/>
                <a:gd name="connsiteX23" fmla="*/ 4504132 w 12329384"/>
                <a:gd name="connsiteY23" fmla="*/ 204979 h 812606"/>
                <a:gd name="connsiteX24" fmla="*/ 4943961 w 12329384"/>
                <a:gd name="connsiteY24" fmla="*/ 492304 h 812606"/>
                <a:gd name="connsiteX25" fmla="*/ 5209571 w 12329384"/>
                <a:gd name="connsiteY25" fmla="*/ 401517 h 812606"/>
                <a:gd name="connsiteX26" fmla="*/ 5254775 w 12329384"/>
                <a:gd name="connsiteY26" fmla="*/ 363608 h 812606"/>
                <a:gd name="connsiteX27" fmla="*/ 5372276 w 12329384"/>
                <a:gd name="connsiteY27" fmla="*/ 258677 h 812606"/>
                <a:gd name="connsiteX28" fmla="*/ 5413555 w 12329384"/>
                <a:gd name="connsiteY28" fmla="*/ 229399 h 812606"/>
                <a:gd name="connsiteX29" fmla="*/ 5687128 w 12329384"/>
                <a:gd name="connsiteY29" fmla="*/ 151994 h 812606"/>
                <a:gd name="connsiteX30" fmla="*/ 6057555 w 12329384"/>
                <a:gd name="connsiteY30" fmla="*/ 300590 h 812606"/>
                <a:gd name="connsiteX31" fmla="*/ 6119611 w 12329384"/>
                <a:gd name="connsiteY31" fmla="*/ 356970 h 812606"/>
                <a:gd name="connsiteX32" fmla="*/ 6559439 w 12329384"/>
                <a:gd name="connsiteY32" fmla="*/ 644296 h 812606"/>
                <a:gd name="connsiteX33" fmla="*/ 6982502 w 12329384"/>
                <a:gd name="connsiteY33" fmla="*/ 383863 h 812606"/>
                <a:gd name="connsiteX34" fmla="*/ 6982753 w 12329384"/>
                <a:gd name="connsiteY34" fmla="*/ 383454 h 812606"/>
                <a:gd name="connsiteX35" fmla="*/ 6984246 w 12329384"/>
                <a:gd name="connsiteY35" fmla="*/ 380360 h 812606"/>
                <a:gd name="connsiteX36" fmla="*/ 7040195 w 12329384"/>
                <a:gd name="connsiteY36" fmla="*/ 286991 h 812606"/>
                <a:gd name="connsiteX37" fmla="*/ 7531947 w 12329384"/>
                <a:gd name="connsiteY37" fmla="*/ 1 h 812606"/>
                <a:gd name="connsiteX38" fmla="*/ 7902374 w 12329384"/>
                <a:gd name="connsiteY38" fmla="*/ 148597 h 812606"/>
                <a:gd name="connsiteX39" fmla="*/ 7950580 w 12329384"/>
                <a:gd name="connsiteY39" fmla="*/ 195936 h 812606"/>
                <a:gd name="connsiteX40" fmla="*/ 7964430 w 12329384"/>
                <a:gd name="connsiteY40" fmla="*/ 204977 h 812606"/>
                <a:gd name="connsiteX41" fmla="*/ 8404258 w 12329384"/>
                <a:gd name="connsiteY41" fmla="*/ 492302 h 812606"/>
                <a:gd name="connsiteX42" fmla="*/ 8669869 w 12329384"/>
                <a:gd name="connsiteY42" fmla="*/ 401515 h 812606"/>
                <a:gd name="connsiteX43" fmla="*/ 8832573 w 12329384"/>
                <a:gd name="connsiteY43" fmla="*/ 258676 h 812606"/>
                <a:gd name="connsiteX44" fmla="*/ 8873853 w 12329384"/>
                <a:gd name="connsiteY44" fmla="*/ 229399 h 812606"/>
                <a:gd name="connsiteX45" fmla="*/ 9147426 w 12329384"/>
                <a:gd name="connsiteY45" fmla="*/ 151993 h 812606"/>
                <a:gd name="connsiteX46" fmla="*/ 9517853 w 12329384"/>
                <a:gd name="connsiteY46" fmla="*/ 300589 h 812606"/>
                <a:gd name="connsiteX47" fmla="*/ 9566059 w 12329384"/>
                <a:gd name="connsiteY47" fmla="*/ 347928 h 812606"/>
                <a:gd name="connsiteX48" fmla="*/ 9579908 w 12329384"/>
                <a:gd name="connsiteY48" fmla="*/ 356969 h 812606"/>
                <a:gd name="connsiteX49" fmla="*/ 10019738 w 12329384"/>
                <a:gd name="connsiteY49" fmla="*/ 644295 h 812606"/>
                <a:gd name="connsiteX50" fmla="*/ 10442800 w 12329384"/>
                <a:gd name="connsiteY50" fmla="*/ 383862 h 812606"/>
                <a:gd name="connsiteX51" fmla="*/ 10443052 w 12329384"/>
                <a:gd name="connsiteY51" fmla="*/ 383453 h 812606"/>
                <a:gd name="connsiteX52" fmla="*/ 10444544 w 12329384"/>
                <a:gd name="connsiteY52" fmla="*/ 380359 h 812606"/>
                <a:gd name="connsiteX53" fmla="*/ 10502074 w 12329384"/>
                <a:gd name="connsiteY53" fmla="*/ 271318 h 812606"/>
                <a:gd name="connsiteX54" fmla="*/ 10500493 w 12329384"/>
                <a:gd name="connsiteY54" fmla="*/ 286990 h 812606"/>
                <a:gd name="connsiteX55" fmla="*/ 10992245 w 12329384"/>
                <a:gd name="connsiteY55" fmla="*/ 0 h 812606"/>
                <a:gd name="connsiteX56" fmla="*/ 11362672 w 12329384"/>
                <a:gd name="connsiteY56" fmla="*/ 148596 h 812606"/>
                <a:gd name="connsiteX57" fmla="*/ 11410878 w 12329384"/>
                <a:gd name="connsiteY57" fmla="*/ 195935 h 812606"/>
                <a:gd name="connsiteX58" fmla="*/ 11424728 w 12329384"/>
                <a:gd name="connsiteY58" fmla="*/ 204976 h 812606"/>
                <a:gd name="connsiteX59" fmla="*/ 11864557 w 12329384"/>
                <a:gd name="connsiteY59" fmla="*/ 492302 h 812606"/>
                <a:gd name="connsiteX60" fmla="*/ 12329384 w 12329384"/>
                <a:gd name="connsiteY60" fmla="*/ 159808 h 812606"/>
                <a:gd name="connsiteX61" fmla="*/ 12329210 w 12329384"/>
                <a:gd name="connsiteY61" fmla="*/ 177225 h 812606"/>
                <a:gd name="connsiteX62" fmla="*/ 11735544 w 12329384"/>
                <a:gd name="connsiteY62" fmla="*/ 660610 h 812606"/>
                <a:gd name="connsiteX63" fmla="*/ 11365117 w 12329384"/>
                <a:gd name="connsiteY63" fmla="*/ 512014 h 812606"/>
                <a:gd name="connsiteX64" fmla="*/ 11316911 w 12329384"/>
                <a:gd name="connsiteY64" fmla="*/ 464675 h 812606"/>
                <a:gd name="connsiteX65" fmla="*/ 11303061 w 12329384"/>
                <a:gd name="connsiteY65" fmla="*/ 455634 h 812606"/>
                <a:gd name="connsiteX66" fmla="*/ 10863232 w 12329384"/>
                <a:gd name="connsiteY66" fmla="*/ 168308 h 812606"/>
                <a:gd name="connsiteX67" fmla="*/ 10440170 w 12329384"/>
                <a:gd name="connsiteY67" fmla="*/ 428741 h 812606"/>
                <a:gd name="connsiteX68" fmla="*/ 10439918 w 12329384"/>
                <a:gd name="connsiteY68" fmla="*/ 429150 h 812606"/>
                <a:gd name="connsiteX69" fmla="*/ 10438426 w 12329384"/>
                <a:gd name="connsiteY69" fmla="*/ 432244 h 812606"/>
                <a:gd name="connsiteX70" fmla="*/ 10388586 w 12329384"/>
                <a:gd name="connsiteY70" fmla="*/ 516101 h 812606"/>
                <a:gd name="connsiteX71" fmla="*/ 10382477 w 12329384"/>
                <a:gd name="connsiteY71" fmla="*/ 525613 h 812606"/>
                <a:gd name="connsiteX72" fmla="*/ 9890724 w 12329384"/>
                <a:gd name="connsiteY72" fmla="*/ 812603 h 812606"/>
                <a:gd name="connsiteX73" fmla="*/ 9520297 w 12329384"/>
                <a:gd name="connsiteY73" fmla="*/ 664007 h 812606"/>
                <a:gd name="connsiteX74" fmla="*/ 9472091 w 12329384"/>
                <a:gd name="connsiteY74" fmla="*/ 616668 h 812606"/>
                <a:gd name="connsiteX75" fmla="*/ 9458242 w 12329384"/>
                <a:gd name="connsiteY75" fmla="*/ 607627 h 812606"/>
                <a:gd name="connsiteX76" fmla="*/ 9018413 w 12329384"/>
                <a:gd name="connsiteY76" fmla="*/ 320302 h 812606"/>
                <a:gd name="connsiteX77" fmla="*/ 8752802 w 12329384"/>
                <a:gd name="connsiteY77" fmla="*/ 411089 h 812606"/>
                <a:gd name="connsiteX78" fmla="*/ 8707595 w 12329384"/>
                <a:gd name="connsiteY78" fmla="*/ 449000 h 812606"/>
                <a:gd name="connsiteX79" fmla="*/ 8590098 w 12329384"/>
                <a:gd name="connsiteY79" fmla="*/ 553928 h 812606"/>
                <a:gd name="connsiteX80" fmla="*/ 8548818 w 12329384"/>
                <a:gd name="connsiteY80" fmla="*/ 583206 h 812606"/>
                <a:gd name="connsiteX81" fmla="*/ 8275246 w 12329384"/>
                <a:gd name="connsiteY81" fmla="*/ 660611 h 812606"/>
                <a:gd name="connsiteX82" fmla="*/ 7904819 w 12329384"/>
                <a:gd name="connsiteY82" fmla="*/ 512015 h 812606"/>
                <a:gd name="connsiteX83" fmla="*/ 7856612 w 12329384"/>
                <a:gd name="connsiteY83" fmla="*/ 464676 h 812606"/>
                <a:gd name="connsiteX84" fmla="*/ 7842763 w 12329384"/>
                <a:gd name="connsiteY84" fmla="*/ 455635 h 812606"/>
                <a:gd name="connsiteX85" fmla="*/ 7402933 w 12329384"/>
                <a:gd name="connsiteY85" fmla="*/ 168309 h 812606"/>
                <a:gd name="connsiteX86" fmla="*/ 6979871 w 12329384"/>
                <a:gd name="connsiteY86" fmla="*/ 428742 h 812606"/>
                <a:gd name="connsiteX87" fmla="*/ 6979620 w 12329384"/>
                <a:gd name="connsiteY87" fmla="*/ 429151 h 812606"/>
                <a:gd name="connsiteX88" fmla="*/ 6978128 w 12329384"/>
                <a:gd name="connsiteY88" fmla="*/ 432245 h 812606"/>
                <a:gd name="connsiteX89" fmla="*/ 6922178 w 12329384"/>
                <a:gd name="connsiteY89" fmla="*/ 525614 h 812606"/>
                <a:gd name="connsiteX90" fmla="*/ 6430427 w 12329384"/>
                <a:gd name="connsiteY90" fmla="*/ 812604 h 812606"/>
                <a:gd name="connsiteX91" fmla="*/ 6059999 w 12329384"/>
                <a:gd name="connsiteY91" fmla="*/ 664008 h 812606"/>
                <a:gd name="connsiteX92" fmla="*/ 6011793 w 12329384"/>
                <a:gd name="connsiteY92" fmla="*/ 616669 h 812606"/>
                <a:gd name="connsiteX93" fmla="*/ 5997944 w 12329384"/>
                <a:gd name="connsiteY93" fmla="*/ 607628 h 812606"/>
                <a:gd name="connsiteX94" fmla="*/ 5558114 w 12329384"/>
                <a:gd name="connsiteY94" fmla="*/ 320302 h 812606"/>
                <a:gd name="connsiteX95" fmla="*/ 5292505 w 12329384"/>
                <a:gd name="connsiteY95" fmla="*/ 411089 h 812606"/>
                <a:gd name="connsiteX96" fmla="*/ 5207594 w 12329384"/>
                <a:gd name="connsiteY96" fmla="*/ 488913 h 812606"/>
                <a:gd name="connsiteX97" fmla="*/ 5088520 w 12329384"/>
                <a:gd name="connsiteY97" fmla="*/ 583208 h 812606"/>
                <a:gd name="connsiteX98" fmla="*/ 4814948 w 12329384"/>
                <a:gd name="connsiteY98" fmla="*/ 660613 h 812606"/>
                <a:gd name="connsiteX99" fmla="*/ 4444521 w 12329384"/>
                <a:gd name="connsiteY99" fmla="*/ 512017 h 812606"/>
                <a:gd name="connsiteX100" fmla="*/ 4396314 w 12329384"/>
                <a:gd name="connsiteY100" fmla="*/ 464678 h 812606"/>
                <a:gd name="connsiteX101" fmla="*/ 4382465 w 12329384"/>
                <a:gd name="connsiteY101" fmla="*/ 455637 h 812606"/>
                <a:gd name="connsiteX102" fmla="*/ 3942636 w 12329384"/>
                <a:gd name="connsiteY102" fmla="*/ 168311 h 812606"/>
                <a:gd name="connsiteX103" fmla="*/ 3519574 w 12329384"/>
                <a:gd name="connsiteY103" fmla="*/ 428744 h 812606"/>
                <a:gd name="connsiteX104" fmla="*/ 3477788 w 12329384"/>
                <a:gd name="connsiteY104" fmla="*/ 500852 h 812606"/>
                <a:gd name="connsiteX105" fmla="*/ 3461880 w 12329384"/>
                <a:gd name="connsiteY105" fmla="*/ 525616 h 812606"/>
                <a:gd name="connsiteX106" fmla="*/ 2970129 w 12329384"/>
                <a:gd name="connsiteY106" fmla="*/ 812606 h 812606"/>
                <a:gd name="connsiteX107" fmla="*/ 2599702 w 12329384"/>
                <a:gd name="connsiteY107" fmla="*/ 664010 h 812606"/>
                <a:gd name="connsiteX108" fmla="*/ 2551495 w 12329384"/>
                <a:gd name="connsiteY108" fmla="*/ 616671 h 812606"/>
                <a:gd name="connsiteX109" fmla="*/ 2537646 w 12329384"/>
                <a:gd name="connsiteY109" fmla="*/ 607630 h 812606"/>
                <a:gd name="connsiteX110" fmla="*/ 2097817 w 12329384"/>
                <a:gd name="connsiteY110" fmla="*/ 320304 h 812606"/>
                <a:gd name="connsiteX111" fmla="*/ 1832207 w 12329384"/>
                <a:gd name="connsiteY111" fmla="*/ 411091 h 812606"/>
                <a:gd name="connsiteX112" fmla="*/ 1722225 w 12329384"/>
                <a:gd name="connsiteY112" fmla="*/ 515954 h 812606"/>
                <a:gd name="connsiteX113" fmla="*/ 1628223 w 12329384"/>
                <a:gd name="connsiteY113" fmla="*/ 583210 h 812606"/>
                <a:gd name="connsiteX114" fmla="*/ 1354650 w 12329384"/>
                <a:gd name="connsiteY114" fmla="*/ 660615 h 812606"/>
                <a:gd name="connsiteX115" fmla="*/ 984223 w 12329384"/>
                <a:gd name="connsiteY115" fmla="*/ 512019 h 812606"/>
                <a:gd name="connsiteX116" fmla="*/ 931703 w 12329384"/>
                <a:gd name="connsiteY116" fmla="*/ 473303 h 812606"/>
                <a:gd name="connsiteX117" fmla="*/ 922167 w 12329384"/>
                <a:gd name="connsiteY117" fmla="*/ 455639 h 812606"/>
                <a:gd name="connsiteX118" fmla="*/ 482338 w 12329384"/>
                <a:gd name="connsiteY118" fmla="*/ 168313 h 812606"/>
                <a:gd name="connsiteX119" fmla="*/ 59276 w 12329384"/>
                <a:gd name="connsiteY119" fmla="*/ 428746 h 812606"/>
                <a:gd name="connsiteX120" fmla="*/ 59024 w 12329384"/>
                <a:gd name="connsiteY120" fmla="*/ 429155 h 812606"/>
                <a:gd name="connsiteX121" fmla="*/ 30746 w 12329384"/>
                <a:gd name="connsiteY121" fmla="*/ 480219 h 812606"/>
                <a:gd name="connsiteX122" fmla="*/ 1 w 12329384"/>
                <a:gd name="connsiteY122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490280 w 12329382"/>
                <a:gd name="connsiteY22" fmla="*/ 195938 h 812606"/>
                <a:gd name="connsiteX23" fmla="*/ 4504130 w 12329382"/>
                <a:gd name="connsiteY23" fmla="*/ 204979 h 812606"/>
                <a:gd name="connsiteX24" fmla="*/ 4943959 w 12329382"/>
                <a:gd name="connsiteY24" fmla="*/ 492304 h 812606"/>
                <a:gd name="connsiteX25" fmla="*/ 5209569 w 12329382"/>
                <a:gd name="connsiteY25" fmla="*/ 401517 h 812606"/>
                <a:gd name="connsiteX26" fmla="*/ 5254773 w 12329382"/>
                <a:gd name="connsiteY26" fmla="*/ 363608 h 812606"/>
                <a:gd name="connsiteX27" fmla="*/ 5372274 w 12329382"/>
                <a:gd name="connsiteY27" fmla="*/ 258677 h 812606"/>
                <a:gd name="connsiteX28" fmla="*/ 5413553 w 12329382"/>
                <a:gd name="connsiteY28" fmla="*/ 229399 h 812606"/>
                <a:gd name="connsiteX29" fmla="*/ 5687126 w 12329382"/>
                <a:gd name="connsiteY29" fmla="*/ 151994 h 812606"/>
                <a:gd name="connsiteX30" fmla="*/ 6057553 w 12329382"/>
                <a:gd name="connsiteY30" fmla="*/ 300590 h 812606"/>
                <a:gd name="connsiteX31" fmla="*/ 6119609 w 12329382"/>
                <a:gd name="connsiteY31" fmla="*/ 356970 h 812606"/>
                <a:gd name="connsiteX32" fmla="*/ 6559437 w 12329382"/>
                <a:gd name="connsiteY32" fmla="*/ 644296 h 812606"/>
                <a:gd name="connsiteX33" fmla="*/ 6982500 w 12329382"/>
                <a:gd name="connsiteY33" fmla="*/ 383863 h 812606"/>
                <a:gd name="connsiteX34" fmla="*/ 6982751 w 12329382"/>
                <a:gd name="connsiteY34" fmla="*/ 383454 h 812606"/>
                <a:gd name="connsiteX35" fmla="*/ 6984244 w 12329382"/>
                <a:gd name="connsiteY35" fmla="*/ 380360 h 812606"/>
                <a:gd name="connsiteX36" fmla="*/ 7040193 w 12329382"/>
                <a:gd name="connsiteY36" fmla="*/ 286991 h 812606"/>
                <a:gd name="connsiteX37" fmla="*/ 7531945 w 12329382"/>
                <a:gd name="connsiteY37" fmla="*/ 1 h 812606"/>
                <a:gd name="connsiteX38" fmla="*/ 7902372 w 12329382"/>
                <a:gd name="connsiteY38" fmla="*/ 148597 h 812606"/>
                <a:gd name="connsiteX39" fmla="*/ 7950578 w 12329382"/>
                <a:gd name="connsiteY39" fmla="*/ 195936 h 812606"/>
                <a:gd name="connsiteX40" fmla="*/ 7964428 w 12329382"/>
                <a:gd name="connsiteY40" fmla="*/ 204977 h 812606"/>
                <a:gd name="connsiteX41" fmla="*/ 8404256 w 12329382"/>
                <a:gd name="connsiteY41" fmla="*/ 492302 h 812606"/>
                <a:gd name="connsiteX42" fmla="*/ 8669867 w 12329382"/>
                <a:gd name="connsiteY42" fmla="*/ 401515 h 812606"/>
                <a:gd name="connsiteX43" fmla="*/ 8832571 w 12329382"/>
                <a:gd name="connsiteY43" fmla="*/ 258676 h 812606"/>
                <a:gd name="connsiteX44" fmla="*/ 8873851 w 12329382"/>
                <a:gd name="connsiteY44" fmla="*/ 229399 h 812606"/>
                <a:gd name="connsiteX45" fmla="*/ 9147424 w 12329382"/>
                <a:gd name="connsiteY45" fmla="*/ 151993 h 812606"/>
                <a:gd name="connsiteX46" fmla="*/ 9517851 w 12329382"/>
                <a:gd name="connsiteY46" fmla="*/ 300589 h 812606"/>
                <a:gd name="connsiteX47" fmla="*/ 9566057 w 12329382"/>
                <a:gd name="connsiteY47" fmla="*/ 347928 h 812606"/>
                <a:gd name="connsiteX48" fmla="*/ 9579906 w 12329382"/>
                <a:gd name="connsiteY48" fmla="*/ 356969 h 812606"/>
                <a:gd name="connsiteX49" fmla="*/ 10019736 w 12329382"/>
                <a:gd name="connsiteY49" fmla="*/ 644295 h 812606"/>
                <a:gd name="connsiteX50" fmla="*/ 10442798 w 12329382"/>
                <a:gd name="connsiteY50" fmla="*/ 383862 h 812606"/>
                <a:gd name="connsiteX51" fmla="*/ 10443050 w 12329382"/>
                <a:gd name="connsiteY51" fmla="*/ 383453 h 812606"/>
                <a:gd name="connsiteX52" fmla="*/ 10444542 w 12329382"/>
                <a:gd name="connsiteY52" fmla="*/ 380359 h 812606"/>
                <a:gd name="connsiteX53" fmla="*/ 10502072 w 12329382"/>
                <a:gd name="connsiteY53" fmla="*/ 271318 h 812606"/>
                <a:gd name="connsiteX54" fmla="*/ 10500491 w 12329382"/>
                <a:gd name="connsiteY54" fmla="*/ 286990 h 812606"/>
                <a:gd name="connsiteX55" fmla="*/ 10992243 w 12329382"/>
                <a:gd name="connsiteY55" fmla="*/ 0 h 812606"/>
                <a:gd name="connsiteX56" fmla="*/ 11362670 w 12329382"/>
                <a:gd name="connsiteY56" fmla="*/ 148596 h 812606"/>
                <a:gd name="connsiteX57" fmla="*/ 11410876 w 12329382"/>
                <a:gd name="connsiteY57" fmla="*/ 195935 h 812606"/>
                <a:gd name="connsiteX58" fmla="*/ 11424726 w 12329382"/>
                <a:gd name="connsiteY58" fmla="*/ 204976 h 812606"/>
                <a:gd name="connsiteX59" fmla="*/ 11864555 w 12329382"/>
                <a:gd name="connsiteY59" fmla="*/ 492302 h 812606"/>
                <a:gd name="connsiteX60" fmla="*/ 12329382 w 12329382"/>
                <a:gd name="connsiteY60" fmla="*/ 159808 h 812606"/>
                <a:gd name="connsiteX61" fmla="*/ 12329208 w 12329382"/>
                <a:gd name="connsiteY61" fmla="*/ 177225 h 812606"/>
                <a:gd name="connsiteX62" fmla="*/ 11735542 w 12329382"/>
                <a:gd name="connsiteY62" fmla="*/ 660610 h 812606"/>
                <a:gd name="connsiteX63" fmla="*/ 11365115 w 12329382"/>
                <a:gd name="connsiteY63" fmla="*/ 512014 h 812606"/>
                <a:gd name="connsiteX64" fmla="*/ 11316909 w 12329382"/>
                <a:gd name="connsiteY64" fmla="*/ 464675 h 812606"/>
                <a:gd name="connsiteX65" fmla="*/ 11303059 w 12329382"/>
                <a:gd name="connsiteY65" fmla="*/ 455634 h 812606"/>
                <a:gd name="connsiteX66" fmla="*/ 10863230 w 12329382"/>
                <a:gd name="connsiteY66" fmla="*/ 168308 h 812606"/>
                <a:gd name="connsiteX67" fmla="*/ 10440168 w 12329382"/>
                <a:gd name="connsiteY67" fmla="*/ 428741 h 812606"/>
                <a:gd name="connsiteX68" fmla="*/ 10439916 w 12329382"/>
                <a:gd name="connsiteY68" fmla="*/ 429150 h 812606"/>
                <a:gd name="connsiteX69" fmla="*/ 10438424 w 12329382"/>
                <a:gd name="connsiteY69" fmla="*/ 432244 h 812606"/>
                <a:gd name="connsiteX70" fmla="*/ 10388584 w 12329382"/>
                <a:gd name="connsiteY70" fmla="*/ 516101 h 812606"/>
                <a:gd name="connsiteX71" fmla="*/ 10382475 w 12329382"/>
                <a:gd name="connsiteY71" fmla="*/ 525613 h 812606"/>
                <a:gd name="connsiteX72" fmla="*/ 9890722 w 12329382"/>
                <a:gd name="connsiteY72" fmla="*/ 812603 h 812606"/>
                <a:gd name="connsiteX73" fmla="*/ 9520295 w 12329382"/>
                <a:gd name="connsiteY73" fmla="*/ 664007 h 812606"/>
                <a:gd name="connsiteX74" fmla="*/ 9472089 w 12329382"/>
                <a:gd name="connsiteY74" fmla="*/ 616668 h 812606"/>
                <a:gd name="connsiteX75" fmla="*/ 9458240 w 12329382"/>
                <a:gd name="connsiteY75" fmla="*/ 607627 h 812606"/>
                <a:gd name="connsiteX76" fmla="*/ 9018411 w 12329382"/>
                <a:gd name="connsiteY76" fmla="*/ 320302 h 812606"/>
                <a:gd name="connsiteX77" fmla="*/ 8752800 w 12329382"/>
                <a:gd name="connsiteY77" fmla="*/ 411089 h 812606"/>
                <a:gd name="connsiteX78" fmla="*/ 8707593 w 12329382"/>
                <a:gd name="connsiteY78" fmla="*/ 449000 h 812606"/>
                <a:gd name="connsiteX79" fmla="*/ 8590096 w 12329382"/>
                <a:gd name="connsiteY79" fmla="*/ 553928 h 812606"/>
                <a:gd name="connsiteX80" fmla="*/ 8548816 w 12329382"/>
                <a:gd name="connsiteY80" fmla="*/ 583206 h 812606"/>
                <a:gd name="connsiteX81" fmla="*/ 8275244 w 12329382"/>
                <a:gd name="connsiteY81" fmla="*/ 660611 h 812606"/>
                <a:gd name="connsiteX82" fmla="*/ 7904817 w 12329382"/>
                <a:gd name="connsiteY82" fmla="*/ 512015 h 812606"/>
                <a:gd name="connsiteX83" fmla="*/ 7856610 w 12329382"/>
                <a:gd name="connsiteY83" fmla="*/ 464676 h 812606"/>
                <a:gd name="connsiteX84" fmla="*/ 7842761 w 12329382"/>
                <a:gd name="connsiteY84" fmla="*/ 455635 h 812606"/>
                <a:gd name="connsiteX85" fmla="*/ 7402931 w 12329382"/>
                <a:gd name="connsiteY85" fmla="*/ 168309 h 812606"/>
                <a:gd name="connsiteX86" fmla="*/ 6979869 w 12329382"/>
                <a:gd name="connsiteY86" fmla="*/ 428742 h 812606"/>
                <a:gd name="connsiteX87" fmla="*/ 6979618 w 12329382"/>
                <a:gd name="connsiteY87" fmla="*/ 429151 h 812606"/>
                <a:gd name="connsiteX88" fmla="*/ 6922176 w 12329382"/>
                <a:gd name="connsiteY88" fmla="*/ 525614 h 812606"/>
                <a:gd name="connsiteX89" fmla="*/ 6430425 w 12329382"/>
                <a:gd name="connsiteY89" fmla="*/ 812604 h 812606"/>
                <a:gd name="connsiteX90" fmla="*/ 6059997 w 12329382"/>
                <a:gd name="connsiteY90" fmla="*/ 664008 h 812606"/>
                <a:gd name="connsiteX91" fmla="*/ 6011791 w 12329382"/>
                <a:gd name="connsiteY91" fmla="*/ 616669 h 812606"/>
                <a:gd name="connsiteX92" fmla="*/ 5997942 w 12329382"/>
                <a:gd name="connsiteY92" fmla="*/ 607628 h 812606"/>
                <a:gd name="connsiteX93" fmla="*/ 5558112 w 12329382"/>
                <a:gd name="connsiteY93" fmla="*/ 320302 h 812606"/>
                <a:gd name="connsiteX94" fmla="*/ 5292503 w 12329382"/>
                <a:gd name="connsiteY94" fmla="*/ 411089 h 812606"/>
                <a:gd name="connsiteX95" fmla="*/ 5207592 w 12329382"/>
                <a:gd name="connsiteY95" fmla="*/ 488913 h 812606"/>
                <a:gd name="connsiteX96" fmla="*/ 5088518 w 12329382"/>
                <a:gd name="connsiteY96" fmla="*/ 583208 h 812606"/>
                <a:gd name="connsiteX97" fmla="*/ 4814946 w 12329382"/>
                <a:gd name="connsiteY97" fmla="*/ 660613 h 812606"/>
                <a:gd name="connsiteX98" fmla="*/ 4444519 w 12329382"/>
                <a:gd name="connsiteY98" fmla="*/ 512017 h 812606"/>
                <a:gd name="connsiteX99" fmla="*/ 4396312 w 12329382"/>
                <a:gd name="connsiteY99" fmla="*/ 464678 h 812606"/>
                <a:gd name="connsiteX100" fmla="*/ 4382463 w 12329382"/>
                <a:gd name="connsiteY100" fmla="*/ 455637 h 812606"/>
                <a:gd name="connsiteX101" fmla="*/ 3942634 w 12329382"/>
                <a:gd name="connsiteY101" fmla="*/ 168311 h 812606"/>
                <a:gd name="connsiteX102" fmla="*/ 3519572 w 12329382"/>
                <a:gd name="connsiteY102" fmla="*/ 428744 h 812606"/>
                <a:gd name="connsiteX103" fmla="*/ 3477786 w 12329382"/>
                <a:gd name="connsiteY103" fmla="*/ 500852 h 812606"/>
                <a:gd name="connsiteX104" fmla="*/ 3461878 w 12329382"/>
                <a:gd name="connsiteY104" fmla="*/ 525616 h 812606"/>
                <a:gd name="connsiteX105" fmla="*/ 2970127 w 12329382"/>
                <a:gd name="connsiteY105" fmla="*/ 812606 h 812606"/>
                <a:gd name="connsiteX106" fmla="*/ 2599700 w 12329382"/>
                <a:gd name="connsiteY106" fmla="*/ 664010 h 812606"/>
                <a:gd name="connsiteX107" fmla="*/ 2551493 w 12329382"/>
                <a:gd name="connsiteY107" fmla="*/ 616671 h 812606"/>
                <a:gd name="connsiteX108" fmla="*/ 2537644 w 12329382"/>
                <a:gd name="connsiteY108" fmla="*/ 607630 h 812606"/>
                <a:gd name="connsiteX109" fmla="*/ 2097815 w 12329382"/>
                <a:gd name="connsiteY109" fmla="*/ 320304 h 812606"/>
                <a:gd name="connsiteX110" fmla="*/ 1832205 w 12329382"/>
                <a:gd name="connsiteY110" fmla="*/ 411091 h 812606"/>
                <a:gd name="connsiteX111" fmla="*/ 1722223 w 12329382"/>
                <a:gd name="connsiteY111" fmla="*/ 515954 h 812606"/>
                <a:gd name="connsiteX112" fmla="*/ 1628221 w 12329382"/>
                <a:gd name="connsiteY112" fmla="*/ 583210 h 812606"/>
                <a:gd name="connsiteX113" fmla="*/ 1354648 w 12329382"/>
                <a:gd name="connsiteY113" fmla="*/ 660615 h 812606"/>
                <a:gd name="connsiteX114" fmla="*/ 984221 w 12329382"/>
                <a:gd name="connsiteY114" fmla="*/ 512019 h 812606"/>
                <a:gd name="connsiteX115" fmla="*/ 931701 w 12329382"/>
                <a:gd name="connsiteY115" fmla="*/ 473303 h 812606"/>
                <a:gd name="connsiteX116" fmla="*/ 922165 w 12329382"/>
                <a:gd name="connsiteY116" fmla="*/ 455639 h 812606"/>
                <a:gd name="connsiteX117" fmla="*/ 482336 w 12329382"/>
                <a:gd name="connsiteY117" fmla="*/ 168313 h 812606"/>
                <a:gd name="connsiteX118" fmla="*/ 59274 w 12329382"/>
                <a:gd name="connsiteY118" fmla="*/ 428746 h 812606"/>
                <a:gd name="connsiteX119" fmla="*/ 59022 w 12329382"/>
                <a:gd name="connsiteY119" fmla="*/ 429155 h 812606"/>
                <a:gd name="connsiteX120" fmla="*/ 30744 w 12329382"/>
                <a:gd name="connsiteY120" fmla="*/ 480219 h 812606"/>
                <a:gd name="connsiteX121" fmla="*/ -1 w 12329382"/>
                <a:gd name="connsiteY121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794477 w 12329384"/>
                <a:gd name="connsiteY9" fmla="*/ 363610 h 812606"/>
                <a:gd name="connsiteX10" fmla="*/ 1800054 w 12329384"/>
                <a:gd name="connsiteY10" fmla="*/ 356534 h 812606"/>
                <a:gd name="connsiteX11" fmla="*/ 1953257 w 12329384"/>
                <a:gd name="connsiteY11" fmla="*/ 229401 h 812606"/>
                <a:gd name="connsiteX12" fmla="*/ 2226830 w 12329384"/>
                <a:gd name="connsiteY12" fmla="*/ 151996 h 812606"/>
                <a:gd name="connsiteX13" fmla="*/ 2597257 w 12329384"/>
                <a:gd name="connsiteY13" fmla="*/ 300592 h 812606"/>
                <a:gd name="connsiteX14" fmla="*/ 2645463 w 12329384"/>
                <a:gd name="connsiteY14" fmla="*/ 347931 h 812606"/>
                <a:gd name="connsiteX15" fmla="*/ 2659313 w 12329384"/>
                <a:gd name="connsiteY15" fmla="*/ 356972 h 812606"/>
                <a:gd name="connsiteX16" fmla="*/ 3099142 w 12329384"/>
                <a:gd name="connsiteY16" fmla="*/ 644298 h 812606"/>
                <a:gd name="connsiteX17" fmla="*/ 3522204 w 12329384"/>
                <a:gd name="connsiteY17" fmla="*/ 383865 h 812606"/>
                <a:gd name="connsiteX18" fmla="*/ 3573787 w 12329384"/>
                <a:gd name="connsiteY18" fmla="*/ 296505 h 812606"/>
                <a:gd name="connsiteX19" fmla="*/ 3579897 w 12329384"/>
                <a:gd name="connsiteY19" fmla="*/ 286993 h 812606"/>
                <a:gd name="connsiteX20" fmla="*/ 4071649 w 12329384"/>
                <a:gd name="connsiteY20" fmla="*/ 3 h 812606"/>
                <a:gd name="connsiteX21" fmla="*/ 4442076 w 12329384"/>
                <a:gd name="connsiteY21" fmla="*/ 148599 h 812606"/>
                <a:gd name="connsiteX22" fmla="*/ 4504132 w 12329384"/>
                <a:gd name="connsiteY22" fmla="*/ 204979 h 812606"/>
                <a:gd name="connsiteX23" fmla="*/ 4943961 w 12329384"/>
                <a:gd name="connsiteY23" fmla="*/ 492304 h 812606"/>
                <a:gd name="connsiteX24" fmla="*/ 5209571 w 12329384"/>
                <a:gd name="connsiteY24" fmla="*/ 401517 h 812606"/>
                <a:gd name="connsiteX25" fmla="*/ 5254775 w 12329384"/>
                <a:gd name="connsiteY25" fmla="*/ 363608 h 812606"/>
                <a:gd name="connsiteX26" fmla="*/ 5372276 w 12329384"/>
                <a:gd name="connsiteY26" fmla="*/ 258677 h 812606"/>
                <a:gd name="connsiteX27" fmla="*/ 5413555 w 12329384"/>
                <a:gd name="connsiteY27" fmla="*/ 229399 h 812606"/>
                <a:gd name="connsiteX28" fmla="*/ 5687128 w 12329384"/>
                <a:gd name="connsiteY28" fmla="*/ 151994 h 812606"/>
                <a:gd name="connsiteX29" fmla="*/ 6057555 w 12329384"/>
                <a:gd name="connsiteY29" fmla="*/ 300590 h 812606"/>
                <a:gd name="connsiteX30" fmla="*/ 6119611 w 12329384"/>
                <a:gd name="connsiteY30" fmla="*/ 356970 h 812606"/>
                <a:gd name="connsiteX31" fmla="*/ 6559439 w 12329384"/>
                <a:gd name="connsiteY31" fmla="*/ 644296 h 812606"/>
                <a:gd name="connsiteX32" fmla="*/ 6982502 w 12329384"/>
                <a:gd name="connsiteY32" fmla="*/ 383863 h 812606"/>
                <a:gd name="connsiteX33" fmla="*/ 6982753 w 12329384"/>
                <a:gd name="connsiteY33" fmla="*/ 383454 h 812606"/>
                <a:gd name="connsiteX34" fmla="*/ 6984246 w 12329384"/>
                <a:gd name="connsiteY34" fmla="*/ 380360 h 812606"/>
                <a:gd name="connsiteX35" fmla="*/ 7040195 w 12329384"/>
                <a:gd name="connsiteY35" fmla="*/ 286991 h 812606"/>
                <a:gd name="connsiteX36" fmla="*/ 7531947 w 12329384"/>
                <a:gd name="connsiteY36" fmla="*/ 1 h 812606"/>
                <a:gd name="connsiteX37" fmla="*/ 7902374 w 12329384"/>
                <a:gd name="connsiteY37" fmla="*/ 148597 h 812606"/>
                <a:gd name="connsiteX38" fmla="*/ 7950580 w 12329384"/>
                <a:gd name="connsiteY38" fmla="*/ 195936 h 812606"/>
                <a:gd name="connsiteX39" fmla="*/ 7964430 w 12329384"/>
                <a:gd name="connsiteY39" fmla="*/ 204977 h 812606"/>
                <a:gd name="connsiteX40" fmla="*/ 8404258 w 12329384"/>
                <a:gd name="connsiteY40" fmla="*/ 492302 h 812606"/>
                <a:gd name="connsiteX41" fmla="*/ 8669869 w 12329384"/>
                <a:gd name="connsiteY41" fmla="*/ 401515 h 812606"/>
                <a:gd name="connsiteX42" fmla="*/ 8832573 w 12329384"/>
                <a:gd name="connsiteY42" fmla="*/ 258676 h 812606"/>
                <a:gd name="connsiteX43" fmla="*/ 8873853 w 12329384"/>
                <a:gd name="connsiteY43" fmla="*/ 229399 h 812606"/>
                <a:gd name="connsiteX44" fmla="*/ 9147426 w 12329384"/>
                <a:gd name="connsiteY44" fmla="*/ 151993 h 812606"/>
                <a:gd name="connsiteX45" fmla="*/ 9517853 w 12329384"/>
                <a:gd name="connsiteY45" fmla="*/ 300589 h 812606"/>
                <a:gd name="connsiteX46" fmla="*/ 9566059 w 12329384"/>
                <a:gd name="connsiteY46" fmla="*/ 347928 h 812606"/>
                <a:gd name="connsiteX47" fmla="*/ 9579908 w 12329384"/>
                <a:gd name="connsiteY47" fmla="*/ 356969 h 812606"/>
                <a:gd name="connsiteX48" fmla="*/ 10019738 w 12329384"/>
                <a:gd name="connsiteY48" fmla="*/ 644295 h 812606"/>
                <a:gd name="connsiteX49" fmla="*/ 10442800 w 12329384"/>
                <a:gd name="connsiteY49" fmla="*/ 383862 h 812606"/>
                <a:gd name="connsiteX50" fmla="*/ 10443052 w 12329384"/>
                <a:gd name="connsiteY50" fmla="*/ 383453 h 812606"/>
                <a:gd name="connsiteX51" fmla="*/ 10444544 w 12329384"/>
                <a:gd name="connsiteY51" fmla="*/ 380359 h 812606"/>
                <a:gd name="connsiteX52" fmla="*/ 10502074 w 12329384"/>
                <a:gd name="connsiteY52" fmla="*/ 271318 h 812606"/>
                <a:gd name="connsiteX53" fmla="*/ 10500493 w 12329384"/>
                <a:gd name="connsiteY53" fmla="*/ 286990 h 812606"/>
                <a:gd name="connsiteX54" fmla="*/ 10992245 w 12329384"/>
                <a:gd name="connsiteY54" fmla="*/ 0 h 812606"/>
                <a:gd name="connsiteX55" fmla="*/ 11362672 w 12329384"/>
                <a:gd name="connsiteY55" fmla="*/ 148596 h 812606"/>
                <a:gd name="connsiteX56" fmla="*/ 11410878 w 12329384"/>
                <a:gd name="connsiteY56" fmla="*/ 195935 h 812606"/>
                <a:gd name="connsiteX57" fmla="*/ 11424728 w 12329384"/>
                <a:gd name="connsiteY57" fmla="*/ 204976 h 812606"/>
                <a:gd name="connsiteX58" fmla="*/ 11864557 w 12329384"/>
                <a:gd name="connsiteY58" fmla="*/ 492302 h 812606"/>
                <a:gd name="connsiteX59" fmla="*/ 12329384 w 12329384"/>
                <a:gd name="connsiteY59" fmla="*/ 159808 h 812606"/>
                <a:gd name="connsiteX60" fmla="*/ 12329210 w 12329384"/>
                <a:gd name="connsiteY60" fmla="*/ 177225 h 812606"/>
                <a:gd name="connsiteX61" fmla="*/ 11735544 w 12329384"/>
                <a:gd name="connsiteY61" fmla="*/ 660610 h 812606"/>
                <a:gd name="connsiteX62" fmla="*/ 11365117 w 12329384"/>
                <a:gd name="connsiteY62" fmla="*/ 512014 h 812606"/>
                <a:gd name="connsiteX63" fmla="*/ 11316911 w 12329384"/>
                <a:gd name="connsiteY63" fmla="*/ 464675 h 812606"/>
                <a:gd name="connsiteX64" fmla="*/ 11303061 w 12329384"/>
                <a:gd name="connsiteY64" fmla="*/ 455634 h 812606"/>
                <a:gd name="connsiteX65" fmla="*/ 10863232 w 12329384"/>
                <a:gd name="connsiteY65" fmla="*/ 168308 h 812606"/>
                <a:gd name="connsiteX66" fmla="*/ 10440170 w 12329384"/>
                <a:gd name="connsiteY66" fmla="*/ 428741 h 812606"/>
                <a:gd name="connsiteX67" fmla="*/ 10439918 w 12329384"/>
                <a:gd name="connsiteY67" fmla="*/ 429150 h 812606"/>
                <a:gd name="connsiteX68" fmla="*/ 10438426 w 12329384"/>
                <a:gd name="connsiteY68" fmla="*/ 432244 h 812606"/>
                <a:gd name="connsiteX69" fmla="*/ 10388586 w 12329384"/>
                <a:gd name="connsiteY69" fmla="*/ 516101 h 812606"/>
                <a:gd name="connsiteX70" fmla="*/ 10382477 w 12329384"/>
                <a:gd name="connsiteY70" fmla="*/ 525613 h 812606"/>
                <a:gd name="connsiteX71" fmla="*/ 9890724 w 12329384"/>
                <a:gd name="connsiteY71" fmla="*/ 812603 h 812606"/>
                <a:gd name="connsiteX72" fmla="*/ 9520297 w 12329384"/>
                <a:gd name="connsiteY72" fmla="*/ 664007 h 812606"/>
                <a:gd name="connsiteX73" fmla="*/ 9472091 w 12329384"/>
                <a:gd name="connsiteY73" fmla="*/ 616668 h 812606"/>
                <a:gd name="connsiteX74" fmla="*/ 9458242 w 12329384"/>
                <a:gd name="connsiteY74" fmla="*/ 607627 h 812606"/>
                <a:gd name="connsiteX75" fmla="*/ 9018413 w 12329384"/>
                <a:gd name="connsiteY75" fmla="*/ 320302 h 812606"/>
                <a:gd name="connsiteX76" fmla="*/ 8752802 w 12329384"/>
                <a:gd name="connsiteY76" fmla="*/ 411089 h 812606"/>
                <a:gd name="connsiteX77" fmla="*/ 8707595 w 12329384"/>
                <a:gd name="connsiteY77" fmla="*/ 449000 h 812606"/>
                <a:gd name="connsiteX78" fmla="*/ 8590098 w 12329384"/>
                <a:gd name="connsiteY78" fmla="*/ 553928 h 812606"/>
                <a:gd name="connsiteX79" fmla="*/ 8548818 w 12329384"/>
                <a:gd name="connsiteY79" fmla="*/ 583206 h 812606"/>
                <a:gd name="connsiteX80" fmla="*/ 8275246 w 12329384"/>
                <a:gd name="connsiteY80" fmla="*/ 660611 h 812606"/>
                <a:gd name="connsiteX81" fmla="*/ 7904819 w 12329384"/>
                <a:gd name="connsiteY81" fmla="*/ 512015 h 812606"/>
                <a:gd name="connsiteX82" fmla="*/ 7856612 w 12329384"/>
                <a:gd name="connsiteY82" fmla="*/ 464676 h 812606"/>
                <a:gd name="connsiteX83" fmla="*/ 7842763 w 12329384"/>
                <a:gd name="connsiteY83" fmla="*/ 455635 h 812606"/>
                <a:gd name="connsiteX84" fmla="*/ 7402933 w 12329384"/>
                <a:gd name="connsiteY84" fmla="*/ 168309 h 812606"/>
                <a:gd name="connsiteX85" fmla="*/ 6979871 w 12329384"/>
                <a:gd name="connsiteY85" fmla="*/ 428742 h 812606"/>
                <a:gd name="connsiteX86" fmla="*/ 6979620 w 12329384"/>
                <a:gd name="connsiteY86" fmla="*/ 429151 h 812606"/>
                <a:gd name="connsiteX87" fmla="*/ 6922178 w 12329384"/>
                <a:gd name="connsiteY87" fmla="*/ 525614 h 812606"/>
                <a:gd name="connsiteX88" fmla="*/ 6430427 w 12329384"/>
                <a:gd name="connsiteY88" fmla="*/ 812604 h 812606"/>
                <a:gd name="connsiteX89" fmla="*/ 6059999 w 12329384"/>
                <a:gd name="connsiteY89" fmla="*/ 664008 h 812606"/>
                <a:gd name="connsiteX90" fmla="*/ 6011793 w 12329384"/>
                <a:gd name="connsiteY90" fmla="*/ 616669 h 812606"/>
                <a:gd name="connsiteX91" fmla="*/ 5997944 w 12329384"/>
                <a:gd name="connsiteY91" fmla="*/ 607628 h 812606"/>
                <a:gd name="connsiteX92" fmla="*/ 5558114 w 12329384"/>
                <a:gd name="connsiteY92" fmla="*/ 320302 h 812606"/>
                <a:gd name="connsiteX93" fmla="*/ 5292505 w 12329384"/>
                <a:gd name="connsiteY93" fmla="*/ 411089 h 812606"/>
                <a:gd name="connsiteX94" fmla="*/ 5207594 w 12329384"/>
                <a:gd name="connsiteY94" fmla="*/ 488913 h 812606"/>
                <a:gd name="connsiteX95" fmla="*/ 5088520 w 12329384"/>
                <a:gd name="connsiteY95" fmla="*/ 583208 h 812606"/>
                <a:gd name="connsiteX96" fmla="*/ 4814948 w 12329384"/>
                <a:gd name="connsiteY96" fmla="*/ 660613 h 812606"/>
                <a:gd name="connsiteX97" fmla="*/ 4444521 w 12329384"/>
                <a:gd name="connsiteY97" fmla="*/ 512017 h 812606"/>
                <a:gd name="connsiteX98" fmla="*/ 4396314 w 12329384"/>
                <a:gd name="connsiteY98" fmla="*/ 464678 h 812606"/>
                <a:gd name="connsiteX99" fmla="*/ 4382465 w 12329384"/>
                <a:gd name="connsiteY99" fmla="*/ 455637 h 812606"/>
                <a:gd name="connsiteX100" fmla="*/ 3942636 w 12329384"/>
                <a:gd name="connsiteY100" fmla="*/ 168311 h 812606"/>
                <a:gd name="connsiteX101" fmla="*/ 3519574 w 12329384"/>
                <a:gd name="connsiteY101" fmla="*/ 428744 h 812606"/>
                <a:gd name="connsiteX102" fmla="*/ 3477788 w 12329384"/>
                <a:gd name="connsiteY102" fmla="*/ 500852 h 812606"/>
                <a:gd name="connsiteX103" fmla="*/ 3461880 w 12329384"/>
                <a:gd name="connsiteY103" fmla="*/ 525616 h 812606"/>
                <a:gd name="connsiteX104" fmla="*/ 2970129 w 12329384"/>
                <a:gd name="connsiteY104" fmla="*/ 812606 h 812606"/>
                <a:gd name="connsiteX105" fmla="*/ 2599702 w 12329384"/>
                <a:gd name="connsiteY105" fmla="*/ 664010 h 812606"/>
                <a:gd name="connsiteX106" fmla="*/ 2551495 w 12329384"/>
                <a:gd name="connsiteY106" fmla="*/ 616671 h 812606"/>
                <a:gd name="connsiteX107" fmla="*/ 2537646 w 12329384"/>
                <a:gd name="connsiteY107" fmla="*/ 607630 h 812606"/>
                <a:gd name="connsiteX108" fmla="*/ 2097817 w 12329384"/>
                <a:gd name="connsiteY108" fmla="*/ 320304 h 812606"/>
                <a:gd name="connsiteX109" fmla="*/ 1832207 w 12329384"/>
                <a:gd name="connsiteY109" fmla="*/ 411091 h 812606"/>
                <a:gd name="connsiteX110" fmla="*/ 1722225 w 12329384"/>
                <a:gd name="connsiteY110" fmla="*/ 515954 h 812606"/>
                <a:gd name="connsiteX111" fmla="*/ 1628223 w 12329384"/>
                <a:gd name="connsiteY111" fmla="*/ 583210 h 812606"/>
                <a:gd name="connsiteX112" fmla="*/ 1354650 w 12329384"/>
                <a:gd name="connsiteY112" fmla="*/ 660615 h 812606"/>
                <a:gd name="connsiteX113" fmla="*/ 984223 w 12329384"/>
                <a:gd name="connsiteY113" fmla="*/ 512019 h 812606"/>
                <a:gd name="connsiteX114" fmla="*/ 931703 w 12329384"/>
                <a:gd name="connsiteY114" fmla="*/ 473303 h 812606"/>
                <a:gd name="connsiteX115" fmla="*/ 922167 w 12329384"/>
                <a:gd name="connsiteY115" fmla="*/ 455639 h 812606"/>
                <a:gd name="connsiteX116" fmla="*/ 482338 w 12329384"/>
                <a:gd name="connsiteY116" fmla="*/ 168313 h 812606"/>
                <a:gd name="connsiteX117" fmla="*/ 59276 w 12329384"/>
                <a:gd name="connsiteY117" fmla="*/ 428746 h 812606"/>
                <a:gd name="connsiteX118" fmla="*/ 59024 w 12329384"/>
                <a:gd name="connsiteY118" fmla="*/ 429155 h 812606"/>
                <a:gd name="connsiteX119" fmla="*/ 30746 w 12329384"/>
                <a:gd name="connsiteY119" fmla="*/ 480219 h 812606"/>
                <a:gd name="connsiteX120" fmla="*/ 1 w 12329384"/>
                <a:gd name="connsiteY120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29982 w 12329382"/>
                <a:gd name="connsiteY5" fmla="*/ 195940 h 812606"/>
                <a:gd name="connsiteX6" fmla="*/ 1043832 w 12329382"/>
                <a:gd name="connsiteY6" fmla="*/ 204981 h 812606"/>
                <a:gd name="connsiteX7" fmla="*/ 1483661 w 12329382"/>
                <a:gd name="connsiteY7" fmla="*/ 492306 h 812606"/>
                <a:gd name="connsiteX8" fmla="*/ 1749271 w 12329382"/>
                <a:gd name="connsiteY8" fmla="*/ 401519 h 812606"/>
                <a:gd name="connsiteX9" fmla="*/ 1794475 w 12329382"/>
                <a:gd name="connsiteY9" fmla="*/ 363610 h 812606"/>
                <a:gd name="connsiteX10" fmla="*/ 1800052 w 12329382"/>
                <a:gd name="connsiteY10" fmla="*/ 356534 h 812606"/>
                <a:gd name="connsiteX11" fmla="*/ 1953255 w 12329382"/>
                <a:gd name="connsiteY11" fmla="*/ 229401 h 812606"/>
                <a:gd name="connsiteX12" fmla="*/ 2226828 w 12329382"/>
                <a:gd name="connsiteY12" fmla="*/ 151996 h 812606"/>
                <a:gd name="connsiteX13" fmla="*/ 2597255 w 12329382"/>
                <a:gd name="connsiteY13" fmla="*/ 300592 h 812606"/>
                <a:gd name="connsiteX14" fmla="*/ 2645461 w 12329382"/>
                <a:gd name="connsiteY14" fmla="*/ 347931 h 812606"/>
                <a:gd name="connsiteX15" fmla="*/ 2659311 w 12329382"/>
                <a:gd name="connsiteY15" fmla="*/ 356972 h 812606"/>
                <a:gd name="connsiteX16" fmla="*/ 3099140 w 12329382"/>
                <a:gd name="connsiteY16" fmla="*/ 644298 h 812606"/>
                <a:gd name="connsiteX17" fmla="*/ 3522202 w 12329382"/>
                <a:gd name="connsiteY17" fmla="*/ 383865 h 812606"/>
                <a:gd name="connsiteX18" fmla="*/ 3573785 w 12329382"/>
                <a:gd name="connsiteY18" fmla="*/ 296505 h 812606"/>
                <a:gd name="connsiteX19" fmla="*/ 3579895 w 12329382"/>
                <a:gd name="connsiteY19" fmla="*/ 286993 h 812606"/>
                <a:gd name="connsiteX20" fmla="*/ 4071647 w 12329382"/>
                <a:gd name="connsiteY20" fmla="*/ 3 h 812606"/>
                <a:gd name="connsiteX21" fmla="*/ 4442074 w 12329382"/>
                <a:gd name="connsiteY21" fmla="*/ 148599 h 812606"/>
                <a:gd name="connsiteX22" fmla="*/ 4504130 w 12329382"/>
                <a:gd name="connsiteY22" fmla="*/ 204979 h 812606"/>
                <a:gd name="connsiteX23" fmla="*/ 4943959 w 12329382"/>
                <a:gd name="connsiteY23" fmla="*/ 492304 h 812606"/>
                <a:gd name="connsiteX24" fmla="*/ 5209569 w 12329382"/>
                <a:gd name="connsiteY24" fmla="*/ 401517 h 812606"/>
                <a:gd name="connsiteX25" fmla="*/ 5254773 w 12329382"/>
                <a:gd name="connsiteY25" fmla="*/ 363608 h 812606"/>
                <a:gd name="connsiteX26" fmla="*/ 5372274 w 12329382"/>
                <a:gd name="connsiteY26" fmla="*/ 258677 h 812606"/>
                <a:gd name="connsiteX27" fmla="*/ 5413553 w 12329382"/>
                <a:gd name="connsiteY27" fmla="*/ 229399 h 812606"/>
                <a:gd name="connsiteX28" fmla="*/ 5687126 w 12329382"/>
                <a:gd name="connsiteY28" fmla="*/ 151994 h 812606"/>
                <a:gd name="connsiteX29" fmla="*/ 6057553 w 12329382"/>
                <a:gd name="connsiteY29" fmla="*/ 300590 h 812606"/>
                <a:gd name="connsiteX30" fmla="*/ 6119609 w 12329382"/>
                <a:gd name="connsiteY30" fmla="*/ 356970 h 812606"/>
                <a:gd name="connsiteX31" fmla="*/ 6559437 w 12329382"/>
                <a:gd name="connsiteY31" fmla="*/ 644296 h 812606"/>
                <a:gd name="connsiteX32" fmla="*/ 6982500 w 12329382"/>
                <a:gd name="connsiteY32" fmla="*/ 383863 h 812606"/>
                <a:gd name="connsiteX33" fmla="*/ 6982751 w 12329382"/>
                <a:gd name="connsiteY33" fmla="*/ 383454 h 812606"/>
                <a:gd name="connsiteX34" fmla="*/ 6984244 w 12329382"/>
                <a:gd name="connsiteY34" fmla="*/ 380360 h 812606"/>
                <a:gd name="connsiteX35" fmla="*/ 7040193 w 12329382"/>
                <a:gd name="connsiteY35" fmla="*/ 286991 h 812606"/>
                <a:gd name="connsiteX36" fmla="*/ 7531945 w 12329382"/>
                <a:gd name="connsiteY36" fmla="*/ 1 h 812606"/>
                <a:gd name="connsiteX37" fmla="*/ 7902372 w 12329382"/>
                <a:gd name="connsiteY37" fmla="*/ 148597 h 812606"/>
                <a:gd name="connsiteX38" fmla="*/ 7950578 w 12329382"/>
                <a:gd name="connsiteY38" fmla="*/ 195936 h 812606"/>
                <a:gd name="connsiteX39" fmla="*/ 7964428 w 12329382"/>
                <a:gd name="connsiteY39" fmla="*/ 204977 h 812606"/>
                <a:gd name="connsiteX40" fmla="*/ 8404256 w 12329382"/>
                <a:gd name="connsiteY40" fmla="*/ 492302 h 812606"/>
                <a:gd name="connsiteX41" fmla="*/ 8669867 w 12329382"/>
                <a:gd name="connsiteY41" fmla="*/ 401515 h 812606"/>
                <a:gd name="connsiteX42" fmla="*/ 8832571 w 12329382"/>
                <a:gd name="connsiteY42" fmla="*/ 258676 h 812606"/>
                <a:gd name="connsiteX43" fmla="*/ 8873851 w 12329382"/>
                <a:gd name="connsiteY43" fmla="*/ 229399 h 812606"/>
                <a:gd name="connsiteX44" fmla="*/ 9147424 w 12329382"/>
                <a:gd name="connsiteY44" fmla="*/ 151993 h 812606"/>
                <a:gd name="connsiteX45" fmla="*/ 9517851 w 12329382"/>
                <a:gd name="connsiteY45" fmla="*/ 300589 h 812606"/>
                <a:gd name="connsiteX46" fmla="*/ 9566057 w 12329382"/>
                <a:gd name="connsiteY46" fmla="*/ 347928 h 812606"/>
                <a:gd name="connsiteX47" fmla="*/ 9579906 w 12329382"/>
                <a:gd name="connsiteY47" fmla="*/ 356969 h 812606"/>
                <a:gd name="connsiteX48" fmla="*/ 10019736 w 12329382"/>
                <a:gd name="connsiteY48" fmla="*/ 644295 h 812606"/>
                <a:gd name="connsiteX49" fmla="*/ 10442798 w 12329382"/>
                <a:gd name="connsiteY49" fmla="*/ 383862 h 812606"/>
                <a:gd name="connsiteX50" fmla="*/ 10443050 w 12329382"/>
                <a:gd name="connsiteY50" fmla="*/ 383453 h 812606"/>
                <a:gd name="connsiteX51" fmla="*/ 10444542 w 12329382"/>
                <a:gd name="connsiteY51" fmla="*/ 380359 h 812606"/>
                <a:gd name="connsiteX52" fmla="*/ 10502072 w 12329382"/>
                <a:gd name="connsiteY52" fmla="*/ 271318 h 812606"/>
                <a:gd name="connsiteX53" fmla="*/ 10500491 w 12329382"/>
                <a:gd name="connsiteY53" fmla="*/ 286990 h 812606"/>
                <a:gd name="connsiteX54" fmla="*/ 10992243 w 12329382"/>
                <a:gd name="connsiteY54" fmla="*/ 0 h 812606"/>
                <a:gd name="connsiteX55" fmla="*/ 11362670 w 12329382"/>
                <a:gd name="connsiteY55" fmla="*/ 148596 h 812606"/>
                <a:gd name="connsiteX56" fmla="*/ 11410876 w 12329382"/>
                <a:gd name="connsiteY56" fmla="*/ 195935 h 812606"/>
                <a:gd name="connsiteX57" fmla="*/ 11424726 w 12329382"/>
                <a:gd name="connsiteY57" fmla="*/ 204976 h 812606"/>
                <a:gd name="connsiteX58" fmla="*/ 11864555 w 12329382"/>
                <a:gd name="connsiteY58" fmla="*/ 492302 h 812606"/>
                <a:gd name="connsiteX59" fmla="*/ 12329382 w 12329382"/>
                <a:gd name="connsiteY59" fmla="*/ 159808 h 812606"/>
                <a:gd name="connsiteX60" fmla="*/ 12329208 w 12329382"/>
                <a:gd name="connsiteY60" fmla="*/ 177225 h 812606"/>
                <a:gd name="connsiteX61" fmla="*/ 11735542 w 12329382"/>
                <a:gd name="connsiteY61" fmla="*/ 660610 h 812606"/>
                <a:gd name="connsiteX62" fmla="*/ 11365115 w 12329382"/>
                <a:gd name="connsiteY62" fmla="*/ 512014 h 812606"/>
                <a:gd name="connsiteX63" fmla="*/ 11316909 w 12329382"/>
                <a:gd name="connsiteY63" fmla="*/ 464675 h 812606"/>
                <a:gd name="connsiteX64" fmla="*/ 11303059 w 12329382"/>
                <a:gd name="connsiteY64" fmla="*/ 455634 h 812606"/>
                <a:gd name="connsiteX65" fmla="*/ 10863230 w 12329382"/>
                <a:gd name="connsiteY65" fmla="*/ 168308 h 812606"/>
                <a:gd name="connsiteX66" fmla="*/ 10440168 w 12329382"/>
                <a:gd name="connsiteY66" fmla="*/ 428741 h 812606"/>
                <a:gd name="connsiteX67" fmla="*/ 10439916 w 12329382"/>
                <a:gd name="connsiteY67" fmla="*/ 429150 h 812606"/>
                <a:gd name="connsiteX68" fmla="*/ 10438424 w 12329382"/>
                <a:gd name="connsiteY68" fmla="*/ 432244 h 812606"/>
                <a:gd name="connsiteX69" fmla="*/ 10388584 w 12329382"/>
                <a:gd name="connsiteY69" fmla="*/ 516101 h 812606"/>
                <a:gd name="connsiteX70" fmla="*/ 10382475 w 12329382"/>
                <a:gd name="connsiteY70" fmla="*/ 525613 h 812606"/>
                <a:gd name="connsiteX71" fmla="*/ 9890722 w 12329382"/>
                <a:gd name="connsiteY71" fmla="*/ 812603 h 812606"/>
                <a:gd name="connsiteX72" fmla="*/ 9520295 w 12329382"/>
                <a:gd name="connsiteY72" fmla="*/ 664007 h 812606"/>
                <a:gd name="connsiteX73" fmla="*/ 9472089 w 12329382"/>
                <a:gd name="connsiteY73" fmla="*/ 616668 h 812606"/>
                <a:gd name="connsiteX74" fmla="*/ 9458240 w 12329382"/>
                <a:gd name="connsiteY74" fmla="*/ 607627 h 812606"/>
                <a:gd name="connsiteX75" fmla="*/ 9018411 w 12329382"/>
                <a:gd name="connsiteY75" fmla="*/ 320302 h 812606"/>
                <a:gd name="connsiteX76" fmla="*/ 8752800 w 12329382"/>
                <a:gd name="connsiteY76" fmla="*/ 411089 h 812606"/>
                <a:gd name="connsiteX77" fmla="*/ 8707593 w 12329382"/>
                <a:gd name="connsiteY77" fmla="*/ 449000 h 812606"/>
                <a:gd name="connsiteX78" fmla="*/ 8590096 w 12329382"/>
                <a:gd name="connsiteY78" fmla="*/ 553928 h 812606"/>
                <a:gd name="connsiteX79" fmla="*/ 8548816 w 12329382"/>
                <a:gd name="connsiteY79" fmla="*/ 583206 h 812606"/>
                <a:gd name="connsiteX80" fmla="*/ 8275244 w 12329382"/>
                <a:gd name="connsiteY80" fmla="*/ 660611 h 812606"/>
                <a:gd name="connsiteX81" fmla="*/ 7904817 w 12329382"/>
                <a:gd name="connsiteY81" fmla="*/ 512015 h 812606"/>
                <a:gd name="connsiteX82" fmla="*/ 7856610 w 12329382"/>
                <a:gd name="connsiteY82" fmla="*/ 464676 h 812606"/>
                <a:gd name="connsiteX83" fmla="*/ 7842761 w 12329382"/>
                <a:gd name="connsiteY83" fmla="*/ 455635 h 812606"/>
                <a:gd name="connsiteX84" fmla="*/ 7402931 w 12329382"/>
                <a:gd name="connsiteY84" fmla="*/ 168309 h 812606"/>
                <a:gd name="connsiteX85" fmla="*/ 6979869 w 12329382"/>
                <a:gd name="connsiteY85" fmla="*/ 428742 h 812606"/>
                <a:gd name="connsiteX86" fmla="*/ 6979618 w 12329382"/>
                <a:gd name="connsiteY86" fmla="*/ 429151 h 812606"/>
                <a:gd name="connsiteX87" fmla="*/ 6922176 w 12329382"/>
                <a:gd name="connsiteY87" fmla="*/ 525614 h 812606"/>
                <a:gd name="connsiteX88" fmla="*/ 6430425 w 12329382"/>
                <a:gd name="connsiteY88" fmla="*/ 812604 h 812606"/>
                <a:gd name="connsiteX89" fmla="*/ 6059997 w 12329382"/>
                <a:gd name="connsiteY89" fmla="*/ 664008 h 812606"/>
                <a:gd name="connsiteX90" fmla="*/ 6011791 w 12329382"/>
                <a:gd name="connsiteY90" fmla="*/ 616669 h 812606"/>
                <a:gd name="connsiteX91" fmla="*/ 5997942 w 12329382"/>
                <a:gd name="connsiteY91" fmla="*/ 607628 h 812606"/>
                <a:gd name="connsiteX92" fmla="*/ 5558112 w 12329382"/>
                <a:gd name="connsiteY92" fmla="*/ 320302 h 812606"/>
                <a:gd name="connsiteX93" fmla="*/ 5292503 w 12329382"/>
                <a:gd name="connsiteY93" fmla="*/ 411089 h 812606"/>
                <a:gd name="connsiteX94" fmla="*/ 5207592 w 12329382"/>
                <a:gd name="connsiteY94" fmla="*/ 488913 h 812606"/>
                <a:gd name="connsiteX95" fmla="*/ 5088518 w 12329382"/>
                <a:gd name="connsiteY95" fmla="*/ 583208 h 812606"/>
                <a:gd name="connsiteX96" fmla="*/ 4814946 w 12329382"/>
                <a:gd name="connsiteY96" fmla="*/ 660613 h 812606"/>
                <a:gd name="connsiteX97" fmla="*/ 4444519 w 12329382"/>
                <a:gd name="connsiteY97" fmla="*/ 512017 h 812606"/>
                <a:gd name="connsiteX98" fmla="*/ 4396312 w 12329382"/>
                <a:gd name="connsiteY98" fmla="*/ 464678 h 812606"/>
                <a:gd name="connsiteX99" fmla="*/ 4382463 w 12329382"/>
                <a:gd name="connsiteY99" fmla="*/ 455637 h 812606"/>
                <a:gd name="connsiteX100" fmla="*/ 3942634 w 12329382"/>
                <a:gd name="connsiteY100" fmla="*/ 168311 h 812606"/>
                <a:gd name="connsiteX101" fmla="*/ 3519572 w 12329382"/>
                <a:gd name="connsiteY101" fmla="*/ 428744 h 812606"/>
                <a:gd name="connsiteX102" fmla="*/ 3461878 w 12329382"/>
                <a:gd name="connsiteY102" fmla="*/ 525616 h 812606"/>
                <a:gd name="connsiteX103" fmla="*/ 2970127 w 12329382"/>
                <a:gd name="connsiteY103" fmla="*/ 812606 h 812606"/>
                <a:gd name="connsiteX104" fmla="*/ 2599700 w 12329382"/>
                <a:gd name="connsiteY104" fmla="*/ 664010 h 812606"/>
                <a:gd name="connsiteX105" fmla="*/ 2551493 w 12329382"/>
                <a:gd name="connsiteY105" fmla="*/ 616671 h 812606"/>
                <a:gd name="connsiteX106" fmla="*/ 2537644 w 12329382"/>
                <a:gd name="connsiteY106" fmla="*/ 607630 h 812606"/>
                <a:gd name="connsiteX107" fmla="*/ 2097815 w 12329382"/>
                <a:gd name="connsiteY107" fmla="*/ 320304 h 812606"/>
                <a:gd name="connsiteX108" fmla="*/ 1832205 w 12329382"/>
                <a:gd name="connsiteY108" fmla="*/ 411091 h 812606"/>
                <a:gd name="connsiteX109" fmla="*/ 1722223 w 12329382"/>
                <a:gd name="connsiteY109" fmla="*/ 515954 h 812606"/>
                <a:gd name="connsiteX110" fmla="*/ 1628221 w 12329382"/>
                <a:gd name="connsiteY110" fmla="*/ 583210 h 812606"/>
                <a:gd name="connsiteX111" fmla="*/ 1354648 w 12329382"/>
                <a:gd name="connsiteY111" fmla="*/ 660615 h 812606"/>
                <a:gd name="connsiteX112" fmla="*/ 984221 w 12329382"/>
                <a:gd name="connsiteY112" fmla="*/ 512019 h 812606"/>
                <a:gd name="connsiteX113" fmla="*/ 931701 w 12329382"/>
                <a:gd name="connsiteY113" fmla="*/ 473303 h 812606"/>
                <a:gd name="connsiteX114" fmla="*/ 922165 w 12329382"/>
                <a:gd name="connsiteY114" fmla="*/ 455639 h 812606"/>
                <a:gd name="connsiteX115" fmla="*/ 482336 w 12329382"/>
                <a:gd name="connsiteY115" fmla="*/ 168313 h 812606"/>
                <a:gd name="connsiteX116" fmla="*/ 59274 w 12329382"/>
                <a:gd name="connsiteY116" fmla="*/ 428746 h 812606"/>
                <a:gd name="connsiteX117" fmla="*/ 59022 w 12329382"/>
                <a:gd name="connsiteY117" fmla="*/ 429155 h 812606"/>
                <a:gd name="connsiteX118" fmla="*/ 30744 w 12329382"/>
                <a:gd name="connsiteY118" fmla="*/ 480219 h 812606"/>
                <a:gd name="connsiteX119" fmla="*/ -1 w 12329382"/>
                <a:gd name="connsiteY119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29984 w 12329384"/>
                <a:gd name="connsiteY5" fmla="*/ 195940 h 812606"/>
                <a:gd name="connsiteX6" fmla="*/ 1043834 w 12329384"/>
                <a:gd name="connsiteY6" fmla="*/ 204981 h 812606"/>
                <a:gd name="connsiteX7" fmla="*/ 1483663 w 12329384"/>
                <a:gd name="connsiteY7" fmla="*/ 492306 h 812606"/>
                <a:gd name="connsiteX8" fmla="*/ 1749273 w 12329384"/>
                <a:gd name="connsiteY8" fmla="*/ 401519 h 812606"/>
                <a:gd name="connsiteX9" fmla="*/ 1800054 w 12329384"/>
                <a:gd name="connsiteY9" fmla="*/ 356534 h 812606"/>
                <a:gd name="connsiteX10" fmla="*/ 1953257 w 12329384"/>
                <a:gd name="connsiteY10" fmla="*/ 229401 h 812606"/>
                <a:gd name="connsiteX11" fmla="*/ 2226830 w 12329384"/>
                <a:gd name="connsiteY11" fmla="*/ 151996 h 812606"/>
                <a:gd name="connsiteX12" fmla="*/ 2597257 w 12329384"/>
                <a:gd name="connsiteY12" fmla="*/ 300592 h 812606"/>
                <a:gd name="connsiteX13" fmla="*/ 2645463 w 12329384"/>
                <a:gd name="connsiteY13" fmla="*/ 347931 h 812606"/>
                <a:gd name="connsiteX14" fmla="*/ 2659313 w 12329384"/>
                <a:gd name="connsiteY14" fmla="*/ 356972 h 812606"/>
                <a:gd name="connsiteX15" fmla="*/ 3099142 w 12329384"/>
                <a:gd name="connsiteY15" fmla="*/ 644298 h 812606"/>
                <a:gd name="connsiteX16" fmla="*/ 3522204 w 12329384"/>
                <a:gd name="connsiteY16" fmla="*/ 383865 h 812606"/>
                <a:gd name="connsiteX17" fmla="*/ 3573787 w 12329384"/>
                <a:gd name="connsiteY17" fmla="*/ 296505 h 812606"/>
                <a:gd name="connsiteX18" fmla="*/ 3579897 w 12329384"/>
                <a:gd name="connsiteY18" fmla="*/ 286993 h 812606"/>
                <a:gd name="connsiteX19" fmla="*/ 4071649 w 12329384"/>
                <a:gd name="connsiteY19" fmla="*/ 3 h 812606"/>
                <a:gd name="connsiteX20" fmla="*/ 4442076 w 12329384"/>
                <a:gd name="connsiteY20" fmla="*/ 148599 h 812606"/>
                <a:gd name="connsiteX21" fmla="*/ 4504132 w 12329384"/>
                <a:gd name="connsiteY21" fmla="*/ 204979 h 812606"/>
                <a:gd name="connsiteX22" fmla="*/ 4943961 w 12329384"/>
                <a:gd name="connsiteY22" fmla="*/ 492304 h 812606"/>
                <a:gd name="connsiteX23" fmla="*/ 5209571 w 12329384"/>
                <a:gd name="connsiteY23" fmla="*/ 401517 h 812606"/>
                <a:gd name="connsiteX24" fmla="*/ 5254775 w 12329384"/>
                <a:gd name="connsiteY24" fmla="*/ 363608 h 812606"/>
                <a:gd name="connsiteX25" fmla="*/ 5372276 w 12329384"/>
                <a:gd name="connsiteY25" fmla="*/ 258677 h 812606"/>
                <a:gd name="connsiteX26" fmla="*/ 5413555 w 12329384"/>
                <a:gd name="connsiteY26" fmla="*/ 229399 h 812606"/>
                <a:gd name="connsiteX27" fmla="*/ 5687128 w 12329384"/>
                <a:gd name="connsiteY27" fmla="*/ 151994 h 812606"/>
                <a:gd name="connsiteX28" fmla="*/ 6057555 w 12329384"/>
                <a:gd name="connsiteY28" fmla="*/ 300590 h 812606"/>
                <a:gd name="connsiteX29" fmla="*/ 6119611 w 12329384"/>
                <a:gd name="connsiteY29" fmla="*/ 356970 h 812606"/>
                <a:gd name="connsiteX30" fmla="*/ 6559439 w 12329384"/>
                <a:gd name="connsiteY30" fmla="*/ 644296 h 812606"/>
                <a:gd name="connsiteX31" fmla="*/ 6982502 w 12329384"/>
                <a:gd name="connsiteY31" fmla="*/ 383863 h 812606"/>
                <a:gd name="connsiteX32" fmla="*/ 6982753 w 12329384"/>
                <a:gd name="connsiteY32" fmla="*/ 383454 h 812606"/>
                <a:gd name="connsiteX33" fmla="*/ 6984246 w 12329384"/>
                <a:gd name="connsiteY33" fmla="*/ 380360 h 812606"/>
                <a:gd name="connsiteX34" fmla="*/ 7040195 w 12329384"/>
                <a:gd name="connsiteY34" fmla="*/ 286991 h 812606"/>
                <a:gd name="connsiteX35" fmla="*/ 7531947 w 12329384"/>
                <a:gd name="connsiteY35" fmla="*/ 1 h 812606"/>
                <a:gd name="connsiteX36" fmla="*/ 7902374 w 12329384"/>
                <a:gd name="connsiteY36" fmla="*/ 148597 h 812606"/>
                <a:gd name="connsiteX37" fmla="*/ 7950580 w 12329384"/>
                <a:gd name="connsiteY37" fmla="*/ 195936 h 812606"/>
                <a:gd name="connsiteX38" fmla="*/ 7964430 w 12329384"/>
                <a:gd name="connsiteY38" fmla="*/ 204977 h 812606"/>
                <a:gd name="connsiteX39" fmla="*/ 8404258 w 12329384"/>
                <a:gd name="connsiteY39" fmla="*/ 492302 h 812606"/>
                <a:gd name="connsiteX40" fmla="*/ 8669869 w 12329384"/>
                <a:gd name="connsiteY40" fmla="*/ 401515 h 812606"/>
                <a:gd name="connsiteX41" fmla="*/ 8832573 w 12329384"/>
                <a:gd name="connsiteY41" fmla="*/ 258676 h 812606"/>
                <a:gd name="connsiteX42" fmla="*/ 8873853 w 12329384"/>
                <a:gd name="connsiteY42" fmla="*/ 229399 h 812606"/>
                <a:gd name="connsiteX43" fmla="*/ 9147426 w 12329384"/>
                <a:gd name="connsiteY43" fmla="*/ 151993 h 812606"/>
                <a:gd name="connsiteX44" fmla="*/ 9517853 w 12329384"/>
                <a:gd name="connsiteY44" fmla="*/ 300589 h 812606"/>
                <a:gd name="connsiteX45" fmla="*/ 9566059 w 12329384"/>
                <a:gd name="connsiteY45" fmla="*/ 347928 h 812606"/>
                <a:gd name="connsiteX46" fmla="*/ 9579908 w 12329384"/>
                <a:gd name="connsiteY46" fmla="*/ 356969 h 812606"/>
                <a:gd name="connsiteX47" fmla="*/ 10019738 w 12329384"/>
                <a:gd name="connsiteY47" fmla="*/ 644295 h 812606"/>
                <a:gd name="connsiteX48" fmla="*/ 10442800 w 12329384"/>
                <a:gd name="connsiteY48" fmla="*/ 383862 h 812606"/>
                <a:gd name="connsiteX49" fmla="*/ 10443052 w 12329384"/>
                <a:gd name="connsiteY49" fmla="*/ 383453 h 812606"/>
                <a:gd name="connsiteX50" fmla="*/ 10444544 w 12329384"/>
                <a:gd name="connsiteY50" fmla="*/ 380359 h 812606"/>
                <a:gd name="connsiteX51" fmla="*/ 10502074 w 12329384"/>
                <a:gd name="connsiteY51" fmla="*/ 271318 h 812606"/>
                <a:gd name="connsiteX52" fmla="*/ 10500493 w 12329384"/>
                <a:gd name="connsiteY52" fmla="*/ 286990 h 812606"/>
                <a:gd name="connsiteX53" fmla="*/ 10992245 w 12329384"/>
                <a:gd name="connsiteY53" fmla="*/ 0 h 812606"/>
                <a:gd name="connsiteX54" fmla="*/ 11362672 w 12329384"/>
                <a:gd name="connsiteY54" fmla="*/ 148596 h 812606"/>
                <a:gd name="connsiteX55" fmla="*/ 11410878 w 12329384"/>
                <a:gd name="connsiteY55" fmla="*/ 195935 h 812606"/>
                <a:gd name="connsiteX56" fmla="*/ 11424728 w 12329384"/>
                <a:gd name="connsiteY56" fmla="*/ 204976 h 812606"/>
                <a:gd name="connsiteX57" fmla="*/ 11864557 w 12329384"/>
                <a:gd name="connsiteY57" fmla="*/ 492302 h 812606"/>
                <a:gd name="connsiteX58" fmla="*/ 12329384 w 12329384"/>
                <a:gd name="connsiteY58" fmla="*/ 159808 h 812606"/>
                <a:gd name="connsiteX59" fmla="*/ 12329210 w 12329384"/>
                <a:gd name="connsiteY59" fmla="*/ 177225 h 812606"/>
                <a:gd name="connsiteX60" fmla="*/ 11735544 w 12329384"/>
                <a:gd name="connsiteY60" fmla="*/ 660610 h 812606"/>
                <a:gd name="connsiteX61" fmla="*/ 11365117 w 12329384"/>
                <a:gd name="connsiteY61" fmla="*/ 512014 h 812606"/>
                <a:gd name="connsiteX62" fmla="*/ 11316911 w 12329384"/>
                <a:gd name="connsiteY62" fmla="*/ 464675 h 812606"/>
                <a:gd name="connsiteX63" fmla="*/ 11303061 w 12329384"/>
                <a:gd name="connsiteY63" fmla="*/ 455634 h 812606"/>
                <a:gd name="connsiteX64" fmla="*/ 10863232 w 12329384"/>
                <a:gd name="connsiteY64" fmla="*/ 168308 h 812606"/>
                <a:gd name="connsiteX65" fmla="*/ 10440170 w 12329384"/>
                <a:gd name="connsiteY65" fmla="*/ 428741 h 812606"/>
                <a:gd name="connsiteX66" fmla="*/ 10439918 w 12329384"/>
                <a:gd name="connsiteY66" fmla="*/ 429150 h 812606"/>
                <a:gd name="connsiteX67" fmla="*/ 10438426 w 12329384"/>
                <a:gd name="connsiteY67" fmla="*/ 432244 h 812606"/>
                <a:gd name="connsiteX68" fmla="*/ 10388586 w 12329384"/>
                <a:gd name="connsiteY68" fmla="*/ 516101 h 812606"/>
                <a:gd name="connsiteX69" fmla="*/ 10382477 w 12329384"/>
                <a:gd name="connsiteY69" fmla="*/ 525613 h 812606"/>
                <a:gd name="connsiteX70" fmla="*/ 9890724 w 12329384"/>
                <a:gd name="connsiteY70" fmla="*/ 812603 h 812606"/>
                <a:gd name="connsiteX71" fmla="*/ 9520297 w 12329384"/>
                <a:gd name="connsiteY71" fmla="*/ 664007 h 812606"/>
                <a:gd name="connsiteX72" fmla="*/ 9472091 w 12329384"/>
                <a:gd name="connsiteY72" fmla="*/ 616668 h 812606"/>
                <a:gd name="connsiteX73" fmla="*/ 9458242 w 12329384"/>
                <a:gd name="connsiteY73" fmla="*/ 607627 h 812606"/>
                <a:gd name="connsiteX74" fmla="*/ 9018413 w 12329384"/>
                <a:gd name="connsiteY74" fmla="*/ 320302 h 812606"/>
                <a:gd name="connsiteX75" fmla="*/ 8752802 w 12329384"/>
                <a:gd name="connsiteY75" fmla="*/ 411089 h 812606"/>
                <a:gd name="connsiteX76" fmla="*/ 8707595 w 12329384"/>
                <a:gd name="connsiteY76" fmla="*/ 449000 h 812606"/>
                <a:gd name="connsiteX77" fmla="*/ 8590098 w 12329384"/>
                <a:gd name="connsiteY77" fmla="*/ 553928 h 812606"/>
                <a:gd name="connsiteX78" fmla="*/ 8548818 w 12329384"/>
                <a:gd name="connsiteY78" fmla="*/ 583206 h 812606"/>
                <a:gd name="connsiteX79" fmla="*/ 8275246 w 12329384"/>
                <a:gd name="connsiteY79" fmla="*/ 660611 h 812606"/>
                <a:gd name="connsiteX80" fmla="*/ 7904819 w 12329384"/>
                <a:gd name="connsiteY80" fmla="*/ 512015 h 812606"/>
                <a:gd name="connsiteX81" fmla="*/ 7856612 w 12329384"/>
                <a:gd name="connsiteY81" fmla="*/ 464676 h 812606"/>
                <a:gd name="connsiteX82" fmla="*/ 7842763 w 12329384"/>
                <a:gd name="connsiteY82" fmla="*/ 455635 h 812606"/>
                <a:gd name="connsiteX83" fmla="*/ 7402933 w 12329384"/>
                <a:gd name="connsiteY83" fmla="*/ 168309 h 812606"/>
                <a:gd name="connsiteX84" fmla="*/ 6979871 w 12329384"/>
                <a:gd name="connsiteY84" fmla="*/ 428742 h 812606"/>
                <a:gd name="connsiteX85" fmla="*/ 6979620 w 12329384"/>
                <a:gd name="connsiteY85" fmla="*/ 429151 h 812606"/>
                <a:gd name="connsiteX86" fmla="*/ 6922178 w 12329384"/>
                <a:gd name="connsiteY86" fmla="*/ 525614 h 812606"/>
                <a:gd name="connsiteX87" fmla="*/ 6430427 w 12329384"/>
                <a:gd name="connsiteY87" fmla="*/ 812604 h 812606"/>
                <a:gd name="connsiteX88" fmla="*/ 6059999 w 12329384"/>
                <a:gd name="connsiteY88" fmla="*/ 664008 h 812606"/>
                <a:gd name="connsiteX89" fmla="*/ 6011793 w 12329384"/>
                <a:gd name="connsiteY89" fmla="*/ 616669 h 812606"/>
                <a:gd name="connsiteX90" fmla="*/ 5997944 w 12329384"/>
                <a:gd name="connsiteY90" fmla="*/ 607628 h 812606"/>
                <a:gd name="connsiteX91" fmla="*/ 5558114 w 12329384"/>
                <a:gd name="connsiteY91" fmla="*/ 320302 h 812606"/>
                <a:gd name="connsiteX92" fmla="*/ 5292505 w 12329384"/>
                <a:gd name="connsiteY92" fmla="*/ 411089 h 812606"/>
                <a:gd name="connsiteX93" fmla="*/ 5207594 w 12329384"/>
                <a:gd name="connsiteY93" fmla="*/ 488913 h 812606"/>
                <a:gd name="connsiteX94" fmla="*/ 5088520 w 12329384"/>
                <a:gd name="connsiteY94" fmla="*/ 583208 h 812606"/>
                <a:gd name="connsiteX95" fmla="*/ 4814948 w 12329384"/>
                <a:gd name="connsiteY95" fmla="*/ 660613 h 812606"/>
                <a:gd name="connsiteX96" fmla="*/ 4444521 w 12329384"/>
                <a:gd name="connsiteY96" fmla="*/ 512017 h 812606"/>
                <a:gd name="connsiteX97" fmla="*/ 4396314 w 12329384"/>
                <a:gd name="connsiteY97" fmla="*/ 464678 h 812606"/>
                <a:gd name="connsiteX98" fmla="*/ 4382465 w 12329384"/>
                <a:gd name="connsiteY98" fmla="*/ 455637 h 812606"/>
                <a:gd name="connsiteX99" fmla="*/ 3942636 w 12329384"/>
                <a:gd name="connsiteY99" fmla="*/ 168311 h 812606"/>
                <a:gd name="connsiteX100" fmla="*/ 3519574 w 12329384"/>
                <a:gd name="connsiteY100" fmla="*/ 428744 h 812606"/>
                <a:gd name="connsiteX101" fmla="*/ 3461880 w 12329384"/>
                <a:gd name="connsiteY101" fmla="*/ 525616 h 812606"/>
                <a:gd name="connsiteX102" fmla="*/ 2970129 w 12329384"/>
                <a:gd name="connsiteY102" fmla="*/ 812606 h 812606"/>
                <a:gd name="connsiteX103" fmla="*/ 2599702 w 12329384"/>
                <a:gd name="connsiteY103" fmla="*/ 664010 h 812606"/>
                <a:gd name="connsiteX104" fmla="*/ 2551495 w 12329384"/>
                <a:gd name="connsiteY104" fmla="*/ 616671 h 812606"/>
                <a:gd name="connsiteX105" fmla="*/ 2537646 w 12329384"/>
                <a:gd name="connsiteY105" fmla="*/ 607630 h 812606"/>
                <a:gd name="connsiteX106" fmla="*/ 2097817 w 12329384"/>
                <a:gd name="connsiteY106" fmla="*/ 320304 h 812606"/>
                <a:gd name="connsiteX107" fmla="*/ 1832207 w 12329384"/>
                <a:gd name="connsiteY107" fmla="*/ 411091 h 812606"/>
                <a:gd name="connsiteX108" fmla="*/ 1722225 w 12329384"/>
                <a:gd name="connsiteY108" fmla="*/ 515954 h 812606"/>
                <a:gd name="connsiteX109" fmla="*/ 1628223 w 12329384"/>
                <a:gd name="connsiteY109" fmla="*/ 583210 h 812606"/>
                <a:gd name="connsiteX110" fmla="*/ 1354650 w 12329384"/>
                <a:gd name="connsiteY110" fmla="*/ 660615 h 812606"/>
                <a:gd name="connsiteX111" fmla="*/ 984223 w 12329384"/>
                <a:gd name="connsiteY111" fmla="*/ 512019 h 812606"/>
                <a:gd name="connsiteX112" fmla="*/ 931703 w 12329384"/>
                <a:gd name="connsiteY112" fmla="*/ 473303 h 812606"/>
                <a:gd name="connsiteX113" fmla="*/ 922167 w 12329384"/>
                <a:gd name="connsiteY113" fmla="*/ 455639 h 812606"/>
                <a:gd name="connsiteX114" fmla="*/ 482338 w 12329384"/>
                <a:gd name="connsiteY114" fmla="*/ 168313 h 812606"/>
                <a:gd name="connsiteX115" fmla="*/ 59276 w 12329384"/>
                <a:gd name="connsiteY115" fmla="*/ 428746 h 812606"/>
                <a:gd name="connsiteX116" fmla="*/ 59024 w 12329384"/>
                <a:gd name="connsiteY116" fmla="*/ 429155 h 812606"/>
                <a:gd name="connsiteX117" fmla="*/ 30746 w 12329384"/>
                <a:gd name="connsiteY117" fmla="*/ 480219 h 812606"/>
                <a:gd name="connsiteX118" fmla="*/ 1 w 12329384"/>
                <a:gd name="connsiteY118" fmla="*/ 541290 h 812606"/>
                <a:gd name="connsiteX0" fmla="*/ 121179 w 12329382"/>
                <a:gd name="connsiteY0" fmla="*/ 271323 h 812606"/>
                <a:gd name="connsiteX1" fmla="*/ 113487 w 12329382"/>
                <a:gd name="connsiteY1" fmla="*/ 296507 h 812606"/>
                <a:gd name="connsiteX2" fmla="*/ 119597 w 12329382"/>
                <a:gd name="connsiteY2" fmla="*/ 286995 h 812606"/>
                <a:gd name="connsiteX3" fmla="*/ 611349 w 12329382"/>
                <a:gd name="connsiteY3" fmla="*/ 5 h 812606"/>
                <a:gd name="connsiteX4" fmla="*/ 981776 w 12329382"/>
                <a:gd name="connsiteY4" fmla="*/ 148601 h 812606"/>
                <a:gd name="connsiteX5" fmla="*/ 1043832 w 12329382"/>
                <a:gd name="connsiteY5" fmla="*/ 204981 h 812606"/>
                <a:gd name="connsiteX6" fmla="*/ 1483661 w 12329382"/>
                <a:gd name="connsiteY6" fmla="*/ 492306 h 812606"/>
                <a:gd name="connsiteX7" fmla="*/ 1749271 w 12329382"/>
                <a:gd name="connsiteY7" fmla="*/ 401519 h 812606"/>
                <a:gd name="connsiteX8" fmla="*/ 1800052 w 12329382"/>
                <a:gd name="connsiteY8" fmla="*/ 356534 h 812606"/>
                <a:gd name="connsiteX9" fmla="*/ 1953255 w 12329382"/>
                <a:gd name="connsiteY9" fmla="*/ 229401 h 812606"/>
                <a:gd name="connsiteX10" fmla="*/ 2226828 w 12329382"/>
                <a:gd name="connsiteY10" fmla="*/ 151996 h 812606"/>
                <a:gd name="connsiteX11" fmla="*/ 2597255 w 12329382"/>
                <a:gd name="connsiteY11" fmla="*/ 300592 h 812606"/>
                <a:gd name="connsiteX12" fmla="*/ 2645461 w 12329382"/>
                <a:gd name="connsiteY12" fmla="*/ 347931 h 812606"/>
                <a:gd name="connsiteX13" fmla="*/ 2659311 w 12329382"/>
                <a:gd name="connsiteY13" fmla="*/ 356972 h 812606"/>
                <a:gd name="connsiteX14" fmla="*/ 3099140 w 12329382"/>
                <a:gd name="connsiteY14" fmla="*/ 644298 h 812606"/>
                <a:gd name="connsiteX15" fmla="*/ 3522202 w 12329382"/>
                <a:gd name="connsiteY15" fmla="*/ 383865 h 812606"/>
                <a:gd name="connsiteX16" fmla="*/ 3573785 w 12329382"/>
                <a:gd name="connsiteY16" fmla="*/ 296505 h 812606"/>
                <a:gd name="connsiteX17" fmla="*/ 3579895 w 12329382"/>
                <a:gd name="connsiteY17" fmla="*/ 286993 h 812606"/>
                <a:gd name="connsiteX18" fmla="*/ 4071647 w 12329382"/>
                <a:gd name="connsiteY18" fmla="*/ 3 h 812606"/>
                <a:gd name="connsiteX19" fmla="*/ 4442074 w 12329382"/>
                <a:gd name="connsiteY19" fmla="*/ 148599 h 812606"/>
                <a:gd name="connsiteX20" fmla="*/ 4504130 w 12329382"/>
                <a:gd name="connsiteY20" fmla="*/ 204979 h 812606"/>
                <a:gd name="connsiteX21" fmla="*/ 4943959 w 12329382"/>
                <a:gd name="connsiteY21" fmla="*/ 492304 h 812606"/>
                <a:gd name="connsiteX22" fmla="*/ 5209569 w 12329382"/>
                <a:gd name="connsiteY22" fmla="*/ 401517 h 812606"/>
                <a:gd name="connsiteX23" fmla="*/ 5254773 w 12329382"/>
                <a:gd name="connsiteY23" fmla="*/ 363608 h 812606"/>
                <a:gd name="connsiteX24" fmla="*/ 5372274 w 12329382"/>
                <a:gd name="connsiteY24" fmla="*/ 258677 h 812606"/>
                <a:gd name="connsiteX25" fmla="*/ 5413553 w 12329382"/>
                <a:gd name="connsiteY25" fmla="*/ 229399 h 812606"/>
                <a:gd name="connsiteX26" fmla="*/ 5687126 w 12329382"/>
                <a:gd name="connsiteY26" fmla="*/ 151994 h 812606"/>
                <a:gd name="connsiteX27" fmla="*/ 6057553 w 12329382"/>
                <a:gd name="connsiteY27" fmla="*/ 300590 h 812606"/>
                <a:gd name="connsiteX28" fmla="*/ 6119609 w 12329382"/>
                <a:gd name="connsiteY28" fmla="*/ 356970 h 812606"/>
                <a:gd name="connsiteX29" fmla="*/ 6559437 w 12329382"/>
                <a:gd name="connsiteY29" fmla="*/ 644296 h 812606"/>
                <a:gd name="connsiteX30" fmla="*/ 6982500 w 12329382"/>
                <a:gd name="connsiteY30" fmla="*/ 383863 h 812606"/>
                <a:gd name="connsiteX31" fmla="*/ 6982751 w 12329382"/>
                <a:gd name="connsiteY31" fmla="*/ 383454 h 812606"/>
                <a:gd name="connsiteX32" fmla="*/ 6984244 w 12329382"/>
                <a:gd name="connsiteY32" fmla="*/ 380360 h 812606"/>
                <a:gd name="connsiteX33" fmla="*/ 7040193 w 12329382"/>
                <a:gd name="connsiteY33" fmla="*/ 286991 h 812606"/>
                <a:gd name="connsiteX34" fmla="*/ 7531945 w 12329382"/>
                <a:gd name="connsiteY34" fmla="*/ 1 h 812606"/>
                <a:gd name="connsiteX35" fmla="*/ 7902372 w 12329382"/>
                <a:gd name="connsiteY35" fmla="*/ 148597 h 812606"/>
                <a:gd name="connsiteX36" fmla="*/ 7950578 w 12329382"/>
                <a:gd name="connsiteY36" fmla="*/ 195936 h 812606"/>
                <a:gd name="connsiteX37" fmla="*/ 7964428 w 12329382"/>
                <a:gd name="connsiteY37" fmla="*/ 204977 h 812606"/>
                <a:gd name="connsiteX38" fmla="*/ 8404256 w 12329382"/>
                <a:gd name="connsiteY38" fmla="*/ 492302 h 812606"/>
                <a:gd name="connsiteX39" fmla="*/ 8669867 w 12329382"/>
                <a:gd name="connsiteY39" fmla="*/ 401515 h 812606"/>
                <a:gd name="connsiteX40" fmla="*/ 8832571 w 12329382"/>
                <a:gd name="connsiteY40" fmla="*/ 258676 h 812606"/>
                <a:gd name="connsiteX41" fmla="*/ 8873851 w 12329382"/>
                <a:gd name="connsiteY41" fmla="*/ 229399 h 812606"/>
                <a:gd name="connsiteX42" fmla="*/ 9147424 w 12329382"/>
                <a:gd name="connsiteY42" fmla="*/ 151993 h 812606"/>
                <a:gd name="connsiteX43" fmla="*/ 9517851 w 12329382"/>
                <a:gd name="connsiteY43" fmla="*/ 300589 h 812606"/>
                <a:gd name="connsiteX44" fmla="*/ 9566057 w 12329382"/>
                <a:gd name="connsiteY44" fmla="*/ 347928 h 812606"/>
                <a:gd name="connsiteX45" fmla="*/ 9579906 w 12329382"/>
                <a:gd name="connsiteY45" fmla="*/ 356969 h 812606"/>
                <a:gd name="connsiteX46" fmla="*/ 10019736 w 12329382"/>
                <a:gd name="connsiteY46" fmla="*/ 644295 h 812606"/>
                <a:gd name="connsiteX47" fmla="*/ 10442798 w 12329382"/>
                <a:gd name="connsiteY47" fmla="*/ 383862 h 812606"/>
                <a:gd name="connsiteX48" fmla="*/ 10443050 w 12329382"/>
                <a:gd name="connsiteY48" fmla="*/ 383453 h 812606"/>
                <a:gd name="connsiteX49" fmla="*/ 10444542 w 12329382"/>
                <a:gd name="connsiteY49" fmla="*/ 380359 h 812606"/>
                <a:gd name="connsiteX50" fmla="*/ 10502072 w 12329382"/>
                <a:gd name="connsiteY50" fmla="*/ 271318 h 812606"/>
                <a:gd name="connsiteX51" fmla="*/ 10500491 w 12329382"/>
                <a:gd name="connsiteY51" fmla="*/ 286990 h 812606"/>
                <a:gd name="connsiteX52" fmla="*/ 10992243 w 12329382"/>
                <a:gd name="connsiteY52" fmla="*/ 0 h 812606"/>
                <a:gd name="connsiteX53" fmla="*/ 11362670 w 12329382"/>
                <a:gd name="connsiteY53" fmla="*/ 148596 h 812606"/>
                <a:gd name="connsiteX54" fmla="*/ 11410876 w 12329382"/>
                <a:gd name="connsiteY54" fmla="*/ 195935 h 812606"/>
                <a:gd name="connsiteX55" fmla="*/ 11424726 w 12329382"/>
                <a:gd name="connsiteY55" fmla="*/ 204976 h 812606"/>
                <a:gd name="connsiteX56" fmla="*/ 11864555 w 12329382"/>
                <a:gd name="connsiteY56" fmla="*/ 492302 h 812606"/>
                <a:gd name="connsiteX57" fmla="*/ 12329382 w 12329382"/>
                <a:gd name="connsiteY57" fmla="*/ 159808 h 812606"/>
                <a:gd name="connsiteX58" fmla="*/ 12329208 w 12329382"/>
                <a:gd name="connsiteY58" fmla="*/ 177225 h 812606"/>
                <a:gd name="connsiteX59" fmla="*/ 11735542 w 12329382"/>
                <a:gd name="connsiteY59" fmla="*/ 660610 h 812606"/>
                <a:gd name="connsiteX60" fmla="*/ 11365115 w 12329382"/>
                <a:gd name="connsiteY60" fmla="*/ 512014 h 812606"/>
                <a:gd name="connsiteX61" fmla="*/ 11316909 w 12329382"/>
                <a:gd name="connsiteY61" fmla="*/ 464675 h 812606"/>
                <a:gd name="connsiteX62" fmla="*/ 11303059 w 12329382"/>
                <a:gd name="connsiteY62" fmla="*/ 455634 h 812606"/>
                <a:gd name="connsiteX63" fmla="*/ 10863230 w 12329382"/>
                <a:gd name="connsiteY63" fmla="*/ 168308 h 812606"/>
                <a:gd name="connsiteX64" fmla="*/ 10440168 w 12329382"/>
                <a:gd name="connsiteY64" fmla="*/ 428741 h 812606"/>
                <a:gd name="connsiteX65" fmla="*/ 10439916 w 12329382"/>
                <a:gd name="connsiteY65" fmla="*/ 429150 h 812606"/>
                <a:gd name="connsiteX66" fmla="*/ 10438424 w 12329382"/>
                <a:gd name="connsiteY66" fmla="*/ 432244 h 812606"/>
                <a:gd name="connsiteX67" fmla="*/ 10388584 w 12329382"/>
                <a:gd name="connsiteY67" fmla="*/ 516101 h 812606"/>
                <a:gd name="connsiteX68" fmla="*/ 10382475 w 12329382"/>
                <a:gd name="connsiteY68" fmla="*/ 525613 h 812606"/>
                <a:gd name="connsiteX69" fmla="*/ 9890722 w 12329382"/>
                <a:gd name="connsiteY69" fmla="*/ 812603 h 812606"/>
                <a:gd name="connsiteX70" fmla="*/ 9520295 w 12329382"/>
                <a:gd name="connsiteY70" fmla="*/ 664007 h 812606"/>
                <a:gd name="connsiteX71" fmla="*/ 9472089 w 12329382"/>
                <a:gd name="connsiteY71" fmla="*/ 616668 h 812606"/>
                <a:gd name="connsiteX72" fmla="*/ 9458240 w 12329382"/>
                <a:gd name="connsiteY72" fmla="*/ 607627 h 812606"/>
                <a:gd name="connsiteX73" fmla="*/ 9018411 w 12329382"/>
                <a:gd name="connsiteY73" fmla="*/ 320302 h 812606"/>
                <a:gd name="connsiteX74" fmla="*/ 8752800 w 12329382"/>
                <a:gd name="connsiteY74" fmla="*/ 411089 h 812606"/>
                <a:gd name="connsiteX75" fmla="*/ 8707593 w 12329382"/>
                <a:gd name="connsiteY75" fmla="*/ 449000 h 812606"/>
                <a:gd name="connsiteX76" fmla="*/ 8590096 w 12329382"/>
                <a:gd name="connsiteY76" fmla="*/ 553928 h 812606"/>
                <a:gd name="connsiteX77" fmla="*/ 8548816 w 12329382"/>
                <a:gd name="connsiteY77" fmla="*/ 583206 h 812606"/>
                <a:gd name="connsiteX78" fmla="*/ 8275244 w 12329382"/>
                <a:gd name="connsiteY78" fmla="*/ 660611 h 812606"/>
                <a:gd name="connsiteX79" fmla="*/ 7904817 w 12329382"/>
                <a:gd name="connsiteY79" fmla="*/ 512015 h 812606"/>
                <a:gd name="connsiteX80" fmla="*/ 7856610 w 12329382"/>
                <a:gd name="connsiteY80" fmla="*/ 464676 h 812606"/>
                <a:gd name="connsiteX81" fmla="*/ 7842761 w 12329382"/>
                <a:gd name="connsiteY81" fmla="*/ 455635 h 812606"/>
                <a:gd name="connsiteX82" fmla="*/ 7402931 w 12329382"/>
                <a:gd name="connsiteY82" fmla="*/ 168309 h 812606"/>
                <a:gd name="connsiteX83" fmla="*/ 6979869 w 12329382"/>
                <a:gd name="connsiteY83" fmla="*/ 428742 h 812606"/>
                <a:gd name="connsiteX84" fmla="*/ 6979618 w 12329382"/>
                <a:gd name="connsiteY84" fmla="*/ 429151 h 812606"/>
                <a:gd name="connsiteX85" fmla="*/ 6922176 w 12329382"/>
                <a:gd name="connsiteY85" fmla="*/ 525614 h 812606"/>
                <a:gd name="connsiteX86" fmla="*/ 6430425 w 12329382"/>
                <a:gd name="connsiteY86" fmla="*/ 812604 h 812606"/>
                <a:gd name="connsiteX87" fmla="*/ 6059997 w 12329382"/>
                <a:gd name="connsiteY87" fmla="*/ 664008 h 812606"/>
                <a:gd name="connsiteX88" fmla="*/ 6011791 w 12329382"/>
                <a:gd name="connsiteY88" fmla="*/ 616669 h 812606"/>
                <a:gd name="connsiteX89" fmla="*/ 5997942 w 12329382"/>
                <a:gd name="connsiteY89" fmla="*/ 607628 h 812606"/>
                <a:gd name="connsiteX90" fmla="*/ 5558112 w 12329382"/>
                <a:gd name="connsiteY90" fmla="*/ 320302 h 812606"/>
                <a:gd name="connsiteX91" fmla="*/ 5292503 w 12329382"/>
                <a:gd name="connsiteY91" fmla="*/ 411089 h 812606"/>
                <a:gd name="connsiteX92" fmla="*/ 5207592 w 12329382"/>
                <a:gd name="connsiteY92" fmla="*/ 488913 h 812606"/>
                <a:gd name="connsiteX93" fmla="*/ 5088518 w 12329382"/>
                <a:gd name="connsiteY93" fmla="*/ 583208 h 812606"/>
                <a:gd name="connsiteX94" fmla="*/ 4814946 w 12329382"/>
                <a:gd name="connsiteY94" fmla="*/ 660613 h 812606"/>
                <a:gd name="connsiteX95" fmla="*/ 4444519 w 12329382"/>
                <a:gd name="connsiteY95" fmla="*/ 512017 h 812606"/>
                <a:gd name="connsiteX96" fmla="*/ 4396312 w 12329382"/>
                <a:gd name="connsiteY96" fmla="*/ 464678 h 812606"/>
                <a:gd name="connsiteX97" fmla="*/ 4382463 w 12329382"/>
                <a:gd name="connsiteY97" fmla="*/ 455637 h 812606"/>
                <a:gd name="connsiteX98" fmla="*/ 3942634 w 12329382"/>
                <a:gd name="connsiteY98" fmla="*/ 168311 h 812606"/>
                <a:gd name="connsiteX99" fmla="*/ 3519572 w 12329382"/>
                <a:gd name="connsiteY99" fmla="*/ 428744 h 812606"/>
                <a:gd name="connsiteX100" fmla="*/ 3461878 w 12329382"/>
                <a:gd name="connsiteY100" fmla="*/ 525616 h 812606"/>
                <a:gd name="connsiteX101" fmla="*/ 2970127 w 12329382"/>
                <a:gd name="connsiteY101" fmla="*/ 812606 h 812606"/>
                <a:gd name="connsiteX102" fmla="*/ 2599700 w 12329382"/>
                <a:gd name="connsiteY102" fmla="*/ 664010 h 812606"/>
                <a:gd name="connsiteX103" fmla="*/ 2551493 w 12329382"/>
                <a:gd name="connsiteY103" fmla="*/ 616671 h 812606"/>
                <a:gd name="connsiteX104" fmla="*/ 2537644 w 12329382"/>
                <a:gd name="connsiteY104" fmla="*/ 607630 h 812606"/>
                <a:gd name="connsiteX105" fmla="*/ 2097815 w 12329382"/>
                <a:gd name="connsiteY105" fmla="*/ 320304 h 812606"/>
                <a:gd name="connsiteX106" fmla="*/ 1832205 w 12329382"/>
                <a:gd name="connsiteY106" fmla="*/ 411091 h 812606"/>
                <a:gd name="connsiteX107" fmla="*/ 1722223 w 12329382"/>
                <a:gd name="connsiteY107" fmla="*/ 515954 h 812606"/>
                <a:gd name="connsiteX108" fmla="*/ 1628221 w 12329382"/>
                <a:gd name="connsiteY108" fmla="*/ 583210 h 812606"/>
                <a:gd name="connsiteX109" fmla="*/ 1354648 w 12329382"/>
                <a:gd name="connsiteY109" fmla="*/ 660615 h 812606"/>
                <a:gd name="connsiteX110" fmla="*/ 984221 w 12329382"/>
                <a:gd name="connsiteY110" fmla="*/ 512019 h 812606"/>
                <a:gd name="connsiteX111" fmla="*/ 931701 w 12329382"/>
                <a:gd name="connsiteY111" fmla="*/ 473303 h 812606"/>
                <a:gd name="connsiteX112" fmla="*/ 922165 w 12329382"/>
                <a:gd name="connsiteY112" fmla="*/ 455639 h 812606"/>
                <a:gd name="connsiteX113" fmla="*/ 482336 w 12329382"/>
                <a:gd name="connsiteY113" fmla="*/ 168313 h 812606"/>
                <a:gd name="connsiteX114" fmla="*/ 59274 w 12329382"/>
                <a:gd name="connsiteY114" fmla="*/ 428746 h 812606"/>
                <a:gd name="connsiteX115" fmla="*/ 59022 w 12329382"/>
                <a:gd name="connsiteY115" fmla="*/ 429155 h 812606"/>
                <a:gd name="connsiteX116" fmla="*/ 30744 w 12329382"/>
                <a:gd name="connsiteY116" fmla="*/ 480219 h 812606"/>
                <a:gd name="connsiteX117" fmla="*/ -1 w 12329382"/>
                <a:gd name="connsiteY117" fmla="*/ 541290 h 812606"/>
                <a:gd name="connsiteX0" fmla="*/ 121181 w 12329384"/>
                <a:gd name="connsiteY0" fmla="*/ 271323 h 812606"/>
                <a:gd name="connsiteX1" fmla="*/ 113489 w 12329384"/>
                <a:gd name="connsiteY1" fmla="*/ 296507 h 812606"/>
                <a:gd name="connsiteX2" fmla="*/ 119599 w 12329384"/>
                <a:gd name="connsiteY2" fmla="*/ 286995 h 812606"/>
                <a:gd name="connsiteX3" fmla="*/ 611351 w 12329384"/>
                <a:gd name="connsiteY3" fmla="*/ 5 h 812606"/>
                <a:gd name="connsiteX4" fmla="*/ 981778 w 12329384"/>
                <a:gd name="connsiteY4" fmla="*/ 148601 h 812606"/>
                <a:gd name="connsiteX5" fmla="*/ 1043834 w 12329384"/>
                <a:gd name="connsiteY5" fmla="*/ 204981 h 812606"/>
                <a:gd name="connsiteX6" fmla="*/ 1483663 w 12329384"/>
                <a:gd name="connsiteY6" fmla="*/ 492306 h 812606"/>
                <a:gd name="connsiteX7" fmla="*/ 1749273 w 12329384"/>
                <a:gd name="connsiteY7" fmla="*/ 401519 h 812606"/>
                <a:gd name="connsiteX8" fmla="*/ 1800054 w 12329384"/>
                <a:gd name="connsiteY8" fmla="*/ 356534 h 812606"/>
                <a:gd name="connsiteX9" fmla="*/ 1953257 w 12329384"/>
                <a:gd name="connsiteY9" fmla="*/ 229401 h 812606"/>
                <a:gd name="connsiteX10" fmla="*/ 2226830 w 12329384"/>
                <a:gd name="connsiteY10" fmla="*/ 151996 h 812606"/>
                <a:gd name="connsiteX11" fmla="*/ 2597257 w 12329384"/>
                <a:gd name="connsiteY11" fmla="*/ 300592 h 812606"/>
                <a:gd name="connsiteX12" fmla="*/ 2645463 w 12329384"/>
                <a:gd name="connsiteY12" fmla="*/ 347931 h 812606"/>
                <a:gd name="connsiteX13" fmla="*/ 2659313 w 12329384"/>
                <a:gd name="connsiteY13" fmla="*/ 356972 h 812606"/>
                <a:gd name="connsiteX14" fmla="*/ 3099142 w 12329384"/>
                <a:gd name="connsiteY14" fmla="*/ 644298 h 812606"/>
                <a:gd name="connsiteX15" fmla="*/ 3522204 w 12329384"/>
                <a:gd name="connsiteY15" fmla="*/ 383865 h 812606"/>
                <a:gd name="connsiteX16" fmla="*/ 3573787 w 12329384"/>
                <a:gd name="connsiteY16" fmla="*/ 296505 h 812606"/>
                <a:gd name="connsiteX17" fmla="*/ 3579897 w 12329384"/>
                <a:gd name="connsiteY17" fmla="*/ 286993 h 812606"/>
                <a:gd name="connsiteX18" fmla="*/ 4071649 w 12329384"/>
                <a:gd name="connsiteY18" fmla="*/ 3 h 812606"/>
                <a:gd name="connsiteX19" fmla="*/ 4442076 w 12329384"/>
                <a:gd name="connsiteY19" fmla="*/ 148599 h 812606"/>
                <a:gd name="connsiteX20" fmla="*/ 4504132 w 12329384"/>
                <a:gd name="connsiteY20" fmla="*/ 204979 h 812606"/>
                <a:gd name="connsiteX21" fmla="*/ 4943961 w 12329384"/>
                <a:gd name="connsiteY21" fmla="*/ 492304 h 812606"/>
                <a:gd name="connsiteX22" fmla="*/ 5209571 w 12329384"/>
                <a:gd name="connsiteY22" fmla="*/ 401517 h 812606"/>
                <a:gd name="connsiteX23" fmla="*/ 5254775 w 12329384"/>
                <a:gd name="connsiteY23" fmla="*/ 363608 h 812606"/>
                <a:gd name="connsiteX24" fmla="*/ 5372276 w 12329384"/>
                <a:gd name="connsiteY24" fmla="*/ 258677 h 812606"/>
                <a:gd name="connsiteX25" fmla="*/ 5413555 w 12329384"/>
                <a:gd name="connsiteY25" fmla="*/ 229399 h 812606"/>
                <a:gd name="connsiteX26" fmla="*/ 5687128 w 12329384"/>
                <a:gd name="connsiteY26" fmla="*/ 151994 h 812606"/>
                <a:gd name="connsiteX27" fmla="*/ 6057555 w 12329384"/>
                <a:gd name="connsiteY27" fmla="*/ 300590 h 812606"/>
                <a:gd name="connsiteX28" fmla="*/ 6119611 w 12329384"/>
                <a:gd name="connsiteY28" fmla="*/ 356970 h 812606"/>
                <a:gd name="connsiteX29" fmla="*/ 6559439 w 12329384"/>
                <a:gd name="connsiteY29" fmla="*/ 644296 h 812606"/>
                <a:gd name="connsiteX30" fmla="*/ 6982502 w 12329384"/>
                <a:gd name="connsiteY30" fmla="*/ 383863 h 812606"/>
                <a:gd name="connsiteX31" fmla="*/ 6982753 w 12329384"/>
                <a:gd name="connsiteY31" fmla="*/ 383454 h 812606"/>
                <a:gd name="connsiteX32" fmla="*/ 6984246 w 12329384"/>
                <a:gd name="connsiteY32" fmla="*/ 380360 h 812606"/>
                <a:gd name="connsiteX33" fmla="*/ 7040195 w 12329384"/>
                <a:gd name="connsiteY33" fmla="*/ 286991 h 812606"/>
                <a:gd name="connsiteX34" fmla="*/ 7531947 w 12329384"/>
                <a:gd name="connsiteY34" fmla="*/ 1 h 812606"/>
                <a:gd name="connsiteX35" fmla="*/ 7902374 w 12329384"/>
                <a:gd name="connsiteY35" fmla="*/ 148597 h 812606"/>
                <a:gd name="connsiteX36" fmla="*/ 7950580 w 12329384"/>
                <a:gd name="connsiteY36" fmla="*/ 195936 h 812606"/>
                <a:gd name="connsiteX37" fmla="*/ 7964430 w 12329384"/>
                <a:gd name="connsiteY37" fmla="*/ 204977 h 812606"/>
                <a:gd name="connsiteX38" fmla="*/ 8404258 w 12329384"/>
                <a:gd name="connsiteY38" fmla="*/ 492302 h 812606"/>
                <a:gd name="connsiteX39" fmla="*/ 8669869 w 12329384"/>
                <a:gd name="connsiteY39" fmla="*/ 401515 h 812606"/>
                <a:gd name="connsiteX40" fmla="*/ 8832573 w 12329384"/>
                <a:gd name="connsiteY40" fmla="*/ 258676 h 812606"/>
                <a:gd name="connsiteX41" fmla="*/ 8873853 w 12329384"/>
                <a:gd name="connsiteY41" fmla="*/ 229399 h 812606"/>
                <a:gd name="connsiteX42" fmla="*/ 9147426 w 12329384"/>
                <a:gd name="connsiteY42" fmla="*/ 151993 h 812606"/>
                <a:gd name="connsiteX43" fmla="*/ 9517853 w 12329384"/>
                <a:gd name="connsiteY43" fmla="*/ 300589 h 812606"/>
                <a:gd name="connsiteX44" fmla="*/ 9566059 w 12329384"/>
                <a:gd name="connsiteY44" fmla="*/ 347928 h 812606"/>
                <a:gd name="connsiteX45" fmla="*/ 9579908 w 12329384"/>
                <a:gd name="connsiteY45" fmla="*/ 356969 h 812606"/>
                <a:gd name="connsiteX46" fmla="*/ 10019738 w 12329384"/>
                <a:gd name="connsiteY46" fmla="*/ 644295 h 812606"/>
                <a:gd name="connsiteX47" fmla="*/ 10442800 w 12329384"/>
                <a:gd name="connsiteY47" fmla="*/ 383862 h 812606"/>
                <a:gd name="connsiteX48" fmla="*/ 10443052 w 12329384"/>
                <a:gd name="connsiteY48" fmla="*/ 383453 h 812606"/>
                <a:gd name="connsiteX49" fmla="*/ 10444544 w 12329384"/>
                <a:gd name="connsiteY49" fmla="*/ 380359 h 812606"/>
                <a:gd name="connsiteX50" fmla="*/ 10502074 w 12329384"/>
                <a:gd name="connsiteY50" fmla="*/ 271318 h 812606"/>
                <a:gd name="connsiteX51" fmla="*/ 10500493 w 12329384"/>
                <a:gd name="connsiteY51" fmla="*/ 286990 h 812606"/>
                <a:gd name="connsiteX52" fmla="*/ 10992245 w 12329384"/>
                <a:gd name="connsiteY52" fmla="*/ 0 h 812606"/>
                <a:gd name="connsiteX53" fmla="*/ 11362672 w 12329384"/>
                <a:gd name="connsiteY53" fmla="*/ 148596 h 812606"/>
                <a:gd name="connsiteX54" fmla="*/ 11410878 w 12329384"/>
                <a:gd name="connsiteY54" fmla="*/ 195935 h 812606"/>
                <a:gd name="connsiteX55" fmla="*/ 11424728 w 12329384"/>
                <a:gd name="connsiteY55" fmla="*/ 204976 h 812606"/>
                <a:gd name="connsiteX56" fmla="*/ 11864557 w 12329384"/>
                <a:gd name="connsiteY56" fmla="*/ 492302 h 812606"/>
                <a:gd name="connsiteX57" fmla="*/ 12329384 w 12329384"/>
                <a:gd name="connsiteY57" fmla="*/ 159808 h 812606"/>
                <a:gd name="connsiteX58" fmla="*/ 12329210 w 12329384"/>
                <a:gd name="connsiteY58" fmla="*/ 177225 h 812606"/>
                <a:gd name="connsiteX59" fmla="*/ 11735544 w 12329384"/>
                <a:gd name="connsiteY59" fmla="*/ 660610 h 812606"/>
                <a:gd name="connsiteX60" fmla="*/ 11365117 w 12329384"/>
                <a:gd name="connsiteY60" fmla="*/ 512014 h 812606"/>
                <a:gd name="connsiteX61" fmla="*/ 11316911 w 12329384"/>
                <a:gd name="connsiteY61" fmla="*/ 464675 h 812606"/>
                <a:gd name="connsiteX62" fmla="*/ 11303061 w 12329384"/>
                <a:gd name="connsiteY62" fmla="*/ 455634 h 812606"/>
                <a:gd name="connsiteX63" fmla="*/ 10863232 w 12329384"/>
                <a:gd name="connsiteY63" fmla="*/ 168308 h 812606"/>
                <a:gd name="connsiteX64" fmla="*/ 10440170 w 12329384"/>
                <a:gd name="connsiteY64" fmla="*/ 428741 h 812606"/>
                <a:gd name="connsiteX65" fmla="*/ 10439918 w 12329384"/>
                <a:gd name="connsiteY65" fmla="*/ 429150 h 812606"/>
                <a:gd name="connsiteX66" fmla="*/ 10438426 w 12329384"/>
                <a:gd name="connsiteY66" fmla="*/ 432244 h 812606"/>
                <a:gd name="connsiteX67" fmla="*/ 10388586 w 12329384"/>
                <a:gd name="connsiteY67" fmla="*/ 516101 h 812606"/>
                <a:gd name="connsiteX68" fmla="*/ 10382477 w 12329384"/>
                <a:gd name="connsiteY68" fmla="*/ 525613 h 812606"/>
                <a:gd name="connsiteX69" fmla="*/ 9890724 w 12329384"/>
                <a:gd name="connsiteY69" fmla="*/ 812603 h 812606"/>
                <a:gd name="connsiteX70" fmla="*/ 9520297 w 12329384"/>
                <a:gd name="connsiteY70" fmla="*/ 664007 h 812606"/>
                <a:gd name="connsiteX71" fmla="*/ 9472091 w 12329384"/>
                <a:gd name="connsiteY71" fmla="*/ 616668 h 812606"/>
                <a:gd name="connsiteX72" fmla="*/ 9458242 w 12329384"/>
                <a:gd name="connsiteY72" fmla="*/ 607627 h 812606"/>
                <a:gd name="connsiteX73" fmla="*/ 9018413 w 12329384"/>
                <a:gd name="connsiteY73" fmla="*/ 320302 h 812606"/>
                <a:gd name="connsiteX74" fmla="*/ 8752802 w 12329384"/>
                <a:gd name="connsiteY74" fmla="*/ 411089 h 812606"/>
                <a:gd name="connsiteX75" fmla="*/ 8707595 w 12329384"/>
                <a:gd name="connsiteY75" fmla="*/ 449000 h 812606"/>
                <a:gd name="connsiteX76" fmla="*/ 8590098 w 12329384"/>
                <a:gd name="connsiteY76" fmla="*/ 553928 h 812606"/>
                <a:gd name="connsiteX77" fmla="*/ 8548818 w 12329384"/>
                <a:gd name="connsiteY77" fmla="*/ 583206 h 812606"/>
                <a:gd name="connsiteX78" fmla="*/ 8275246 w 12329384"/>
                <a:gd name="connsiteY78" fmla="*/ 660611 h 812606"/>
                <a:gd name="connsiteX79" fmla="*/ 7904819 w 12329384"/>
                <a:gd name="connsiteY79" fmla="*/ 512015 h 812606"/>
                <a:gd name="connsiteX80" fmla="*/ 7856612 w 12329384"/>
                <a:gd name="connsiteY80" fmla="*/ 464676 h 812606"/>
                <a:gd name="connsiteX81" fmla="*/ 7842763 w 12329384"/>
                <a:gd name="connsiteY81" fmla="*/ 455635 h 812606"/>
                <a:gd name="connsiteX82" fmla="*/ 7402933 w 12329384"/>
                <a:gd name="connsiteY82" fmla="*/ 168309 h 812606"/>
                <a:gd name="connsiteX83" fmla="*/ 6979871 w 12329384"/>
                <a:gd name="connsiteY83" fmla="*/ 428742 h 812606"/>
                <a:gd name="connsiteX84" fmla="*/ 6979620 w 12329384"/>
                <a:gd name="connsiteY84" fmla="*/ 429151 h 812606"/>
                <a:gd name="connsiteX85" fmla="*/ 6922178 w 12329384"/>
                <a:gd name="connsiteY85" fmla="*/ 525614 h 812606"/>
                <a:gd name="connsiteX86" fmla="*/ 6430427 w 12329384"/>
                <a:gd name="connsiteY86" fmla="*/ 812604 h 812606"/>
                <a:gd name="connsiteX87" fmla="*/ 6059999 w 12329384"/>
                <a:gd name="connsiteY87" fmla="*/ 664008 h 812606"/>
                <a:gd name="connsiteX88" fmla="*/ 6011793 w 12329384"/>
                <a:gd name="connsiteY88" fmla="*/ 616669 h 812606"/>
                <a:gd name="connsiteX89" fmla="*/ 5997944 w 12329384"/>
                <a:gd name="connsiteY89" fmla="*/ 607628 h 812606"/>
                <a:gd name="connsiteX90" fmla="*/ 5558114 w 12329384"/>
                <a:gd name="connsiteY90" fmla="*/ 320302 h 812606"/>
                <a:gd name="connsiteX91" fmla="*/ 5292505 w 12329384"/>
                <a:gd name="connsiteY91" fmla="*/ 411089 h 812606"/>
                <a:gd name="connsiteX92" fmla="*/ 5207594 w 12329384"/>
                <a:gd name="connsiteY92" fmla="*/ 488913 h 812606"/>
                <a:gd name="connsiteX93" fmla="*/ 5088520 w 12329384"/>
                <a:gd name="connsiteY93" fmla="*/ 583208 h 812606"/>
                <a:gd name="connsiteX94" fmla="*/ 4814948 w 12329384"/>
                <a:gd name="connsiteY94" fmla="*/ 660613 h 812606"/>
                <a:gd name="connsiteX95" fmla="*/ 4444521 w 12329384"/>
                <a:gd name="connsiteY95" fmla="*/ 512017 h 812606"/>
                <a:gd name="connsiteX96" fmla="*/ 4396314 w 12329384"/>
                <a:gd name="connsiteY96" fmla="*/ 464678 h 812606"/>
                <a:gd name="connsiteX97" fmla="*/ 4382465 w 12329384"/>
                <a:gd name="connsiteY97" fmla="*/ 455637 h 812606"/>
                <a:gd name="connsiteX98" fmla="*/ 3942636 w 12329384"/>
                <a:gd name="connsiteY98" fmla="*/ 168311 h 812606"/>
                <a:gd name="connsiteX99" fmla="*/ 3519574 w 12329384"/>
                <a:gd name="connsiteY99" fmla="*/ 428744 h 812606"/>
                <a:gd name="connsiteX100" fmla="*/ 3461880 w 12329384"/>
                <a:gd name="connsiteY100" fmla="*/ 525616 h 812606"/>
                <a:gd name="connsiteX101" fmla="*/ 2970129 w 12329384"/>
                <a:gd name="connsiteY101" fmla="*/ 812606 h 812606"/>
                <a:gd name="connsiteX102" fmla="*/ 2599702 w 12329384"/>
                <a:gd name="connsiteY102" fmla="*/ 664010 h 812606"/>
                <a:gd name="connsiteX103" fmla="*/ 2551495 w 12329384"/>
                <a:gd name="connsiteY103" fmla="*/ 616671 h 812606"/>
                <a:gd name="connsiteX104" fmla="*/ 2537646 w 12329384"/>
                <a:gd name="connsiteY104" fmla="*/ 607630 h 812606"/>
                <a:gd name="connsiteX105" fmla="*/ 2097817 w 12329384"/>
                <a:gd name="connsiteY105" fmla="*/ 320304 h 812606"/>
                <a:gd name="connsiteX106" fmla="*/ 1832207 w 12329384"/>
                <a:gd name="connsiteY106" fmla="*/ 411091 h 812606"/>
                <a:gd name="connsiteX107" fmla="*/ 1722225 w 12329384"/>
                <a:gd name="connsiteY107" fmla="*/ 515954 h 812606"/>
                <a:gd name="connsiteX108" fmla="*/ 1628223 w 12329384"/>
                <a:gd name="connsiteY108" fmla="*/ 583210 h 812606"/>
                <a:gd name="connsiteX109" fmla="*/ 1354650 w 12329384"/>
                <a:gd name="connsiteY109" fmla="*/ 660615 h 812606"/>
                <a:gd name="connsiteX110" fmla="*/ 984223 w 12329384"/>
                <a:gd name="connsiteY110" fmla="*/ 512019 h 812606"/>
                <a:gd name="connsiteX111" fmla="*/ 931703 w 12329384"/>
                <a:gd name="connsiteY111" fmla="*/ 473303 h 812606"/>
                <a:gd name="connsiteX112" fmla="*/ 922167 w 12329384"/>
                <a:gd name="connsiteY112" fmla="*/ 455639 h 812606"/>
                <a:gd name="connsiteX113" fmla="*/ 482338 w 12329384"/>
                <a:gd name="connsiteY113" fmla="*/ 168313 h 812606"/>
                <a:gd name="connsiteX114" fmla="*/ 59276 w 12329384"/>
                <a:gd name="connsiteY114" fmla="*/ 428746 h 812606"/>
                <a:gd name="connsiteX115" fmla="*/ 59024 w 12329384"/>
                <a:gd name="connsiteY115" fmla="*/ 429155 h 812606"/>
                <a:gd name="connsiteX116" fmla="*/ 30746 w 12329384"/>
                <a:gd name="connsiteY116" fmla="*/ 480219 h 812606"/>
                <a:gd name="connsiteX117" fmla="*/ 1 w 12329384"/>
                <a:gd name="connsiteY117" fmla="*/ 541290 h 812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</a:cxnLst>
              <a:rect l="l" t="t" r="r" b="b"/>
              <a:pathLst>
                <a:path w="12329384" h="812606">
                  <a:moveTo>
                    <a:pt x="121181" y="271323"/>
                  </a:moveTo>
                  <a:lnTo>
                    <a:pt x="113489" y="296507"/>
                  </a:lnTo>
                  <a:lnTo>
                    <a:pt x="119599" y="286995"/>
                  </a:lnTo>
                  <a:cubicBezTo>
                    <a:pt x="240844" y="110755"/>
                    <a:pt x="416249" y="5"/>
                    <a:pt x="611351" y="5"/>
                  </a:cubicBezTo>
                  <a:cubicBezTo>
                    <a:pt x="748566" y="5"/>
                    <a:pt x="876038" y="54785"/>
                    <a:pt x="981778" y="148601"/>
                  </a:cubicBezTo>
                  <a:lnTo>
                    <a:pt x="1043834" y="204981"/>
                  </a:lnTo>
                  <a:cubicBezTo>
                    <a:pt x="1148378" y="380458"/>
                    <a:pt x="1306591" y="492306"/>
                    <a:pt x="1483663" y="492306"/>
                  </a:cubicBezTo>
                  <a:cubicBezTo>
                    <a:pt x="1579577" y="492306"/>
                    <a:pt x="1669958" y="459490"/>
                    <a:pt x="1749273" y="401519"/>
                  </a:cubicBezTo>
                  <a:lnTo>
                    <a:pt x="1800054" y="356534"/>
                  </a:lnTo>
                  <a:lnTo>
                    <a:pt x="1953257" y="229401"/>
                  </a:lnTo>
                  <a:cubicBezTo>
                    <a:pt x="2036652" y="179684"/>
                    <a:pt x="2129279" y="151996"/>
                    <a:pt x="2226830" y="151996"/>
                  </a:cubicBezTo>
                  <a:cubicBezTo>
                    <a:pt x="2364045" y="151996"/>
                    <a:pt x="2491516" y="206776"/>
                    <a:pt x="2597257" y="300592"/>
                  </a:cubicBezTo>
                  <a:lnTo>
                    <a:pt x="2645463" y="347931"/>
                  </a:lnTo>
                  <a:lnTo>
                    <a:pt x="2659313" y="356972"/>
                  </a:lnTo>
                  <a:cubicBezTo>
                    <a:pt x="2763857" y="532449"/>
                    <a:pt x="2922070" y="644298"/>
                    <a:pt x="3099142" y="644298"/>
                  </a:cubicBezTo>
                  <a:cubicBezTo>
                    <a:pt x="3266991" y="644298"/>
                    <a:pt x="3417895" y="543796"/>
                    <a:pt x="3522204" y="383865"/>
                  </a:cubicBezTo>
                  <a:lnTo>
                    <a:pt x="3573787" y="296505"/>
                  </a:lnTo>
                  <a:lnTo>
                    <a:pt x="3579897" y="286993"/>
                  </a:lnTo>
                  <a:cubicBezTo>
                    <a:pt x="3701142" y="110753"/>
                    <a:pt x="3876547" y="3"/>
                    <a:pt x="4071649" y="3"/>
                  </a:cubicBezTo>
                  <a:cubicBezTo>
                    <a:pt x="4208864" y="3"/>
                    <a:pt x="4336336" y="54783"/>
                    <a:pt x="4442076" y="148599"/>
                  </a:cubicBezTo>
                  <a:lnTo>
                    <a:pt x="4504132" y="204979"/>
                  </a:lnTo>
                  <a:cubicBezTo>
                    <a:pt x="4608676" y="380456"/>
                    <a:pt x="4766889" y="492304"/>
                    <a:pt x="4943961" y="492304"/>
                  </a:cubicBezTo>
                  <a:cubicBezTo>
                    <a:pt x="5039875" y="492304"/>
                    <a:pt x="5130256" y="459488"/>
                    <a:pt x="5209571" y="401517"/>
                  </a:cubicBezTo>
                  <a:lnTo>
                    <a:pt x="5254775" y="363608"/>
                  </a:lnTo>
                  <a:lnTo>
                    <a:pt x="5372276" y="258677"/>
                  </a:lnTo>
                  <a:lnTo>
                    <a:pt x="5413555" y="229399"/>
                  </a:lnTo>
                  <a:cubicBezTo>
                    <a:pt x="5496949" y="179682"/>
                    <a:pt x="5589577" y="151994"/>
                    <a:pt x="5687128" y="151994"/>
                  </a:cubicBezTo>
                  <a:cubicBezTo>
                    <a:pt x="5824342" y="151994"/>
                    <a:pt x="5951814" y="206774"/>
                    <a:pt x="6057555" y="300590"/>
                  </a:cubicBezTo>
                  <a:lnTo>
                    <a:pt x="6119611" y="356970"/>
                  </a:lnTo>
                  <a:cubicBezTo>
                    <a:pt x="6224155" y="532447"/>
                    <a:pt x="6382368" y="644296"/>
                    <a:pt x="6559439" y="644296"/>
                  </a:cubicBezTo>
                  <a:cubicBezTo>
                    <a:pt x="6727289" y="644296"/>
                    <a:pt x="6878193" y="543794"/>
                    <a:pt x="6982502" y="383863"/>
                  </a:cubicBezTo>
                  <a:cubicBezTo>
                    <a:pt x="6982586" y="383727"/>
                    <a:pt x="6982669" y="383590"/>
                    <a:pt x="6982753" y="383454"/>
                  </a:cubicBezTo>
                  <a:lnTo>
                    <a:pt x="6984246" y="380360"/>
                  </a:lnTo>
                  <a:cubicBezTo>
                    <a:pt x="6993820" y="364283"/>
                    <a:pt x="7011745" y="359934"/>
                    <a:pt x="7040195" y="286991"/>
                  </a:cubicBezTo>
                  <a:cubicBezTo>
                    <a:pt x="7161440" y="110751"/>
                    <a:pt x="7336845" y="1"/>
                    <a:pt x="7531947" y="1"/>
                  </a:cubicBezTo>
                  <a:cubicBezTo>
                    <a:pt x="7669161" y="1"/>
                    <a:pt x="7796634" y="54781"/>
                    <a:pt x="7902374" y="148597"/>
                  </a:cubicBezTo>
                  <a:lnTo>
                    <a:pt x="7950580" y="195936"/>
                  </a:lnTo>
                  <a:lnTo>
                    <a:pt x="7964430" y="204977"/>
                  </a:lnTo>
                  <a:cubicBezTo>
                    <a:pt x="8068974" y="380454"/>
                    <a:pt x="8227187" y="492302"/>
                    <a:pt x="8404258" y="492302"/>
                  </a:cubicBezTo>
                  <a:cubicBezTo>
                    <a:pt x="8500172" y="492302"/>
                    <a:pt x="8590554" y="459486"/>
                    <a:pt x="8669869" y="401515"/>
                  </a:cubicBezTo>
                  <a:lnTo>
                    <a:pt x="8832573" y="258676"/>
                  </a:lnTo>
                  <a:lnTo>
                    <a:pt x="8873853" y="229399"/>
                  </a:lnTo>
                  <a:cubicBezTo>
                    <a:pt x="8957248" y="179681"/>
                    <a:pt x="9049875" y="151993"/>
                    <a:pt x="9147426" y="151993"/>
                  </a:cubicBezTo>
                  <a:cubicBezTo>
                    <a:pt x="9284640" y="151993"/>
                    <a:pt x="9412112" y="206773"/>
                    <a:pt x="9517853" y="300589"/>
                  </a:cubicBezTo>
                  <a:lnTo>
                    <a:pt x="9566059" y="347928"/>
                  </a:lnTo>
                  <a:lnTo>
                    <a:pt x="9579908" y="356969"/>
                  </a:lnTo>
                  <a:cubicBezTo>
                    <a:pt x="9684452" y="532446"/>
                    <a:pt x="9842666" y="644295"/>
                    <a:pt x="10019738" y="644295"/>
                  </a:cubicBezTo>
                  <a:cubicBezTo>
                    <a:pt x="10187587" y="644295"/>
                    <a:pt x="10338491" y="543793"/>
                    <a:pt x="10442800" y="383862"/>
                  </a:cubicBezTo>
                  <a:lnTo>
                    <a:pt x="10443052" y="383453"/>
                  </a:lnTo>
                  <a:lnTo>
                    <a:pt x="10444544" y="380359"/>
                  </a:lnTo>
                  <a:cubicBezTo>
                    <a:pt x="10454381" y="361670"/>
                    <a:pt x="10493768" y="285294"/>
                    <a:pt x="10502074" y="271318"/>
                  </a:cubicBezTo>
                  <a:lnTo>
                    <a:pt x="10500493" y="286990"/>
                  </a:lnTo>
                  <a:cubicBezTo>
                    <a:pt x="10621738" y="110750"/>
                    <a:pt x="10797143" y="0"/>
                    <a:pt x="10992245" y="0"/>
                  </a:cubicBezTo>
                  <a:cubicBezTo>
                    <a:pt x="11129460" y="0"/>
                    <a:pt x="11256932" y="54780"/>
                    <a:pt x="11362672" y="148596"/>
                  </a:cubicBezTo>
                  <a:lnTo>
                    <a:pt x="11410878" y="195935"/>
                  </a:lnTo>
                  <a:lnTo>
                    <a:pt x="11424728" y="204976"/>
                  </a:lnTo>
                  <a:cubicBezTo>
                    <a:pt x="11529272" y="380453"/>
                    <a:pt x="11687485" y="492302"/>
                    <a:pt x="11864557" y="492302"/>
                  </a:cubicBezTo>
                  <a:cubicBezTo>
                    <a:pt x="12056385" y="492302"/>
                    <a:pt x="12226080" y="361034"/>
                    <a:pt x="12329384" y="159808"/>
                  </a:cubicBezTo>
                  <a:lnTo>
                    <a:pt x="12329210" y="177225"/>
                  </a:lnTo>
                  <a:cubicBezTo>
                    <a:pt x="12220799" y="463721"/>
                    <a:pt x="11995680" y="660610"/>
                    <a:pt x="11735544" y="660610"/>
                  </a:cubicBezTo>
                  <a:cubicBezTo>
                    <a:pt x="11598329" y="660610"/>
                    <a:pt x="11470857" y="605830"/>
                    <a:pt x="11365117" y="512014"/>
                  </a:cubicBezTo>
                  <a:lnTo>
                    <a:pt x="11316911" y="464675"/>
                  </a:lnTo>
                  <a:lnTo>
                    <a:pt x="11303061" y="455634"/>
                  </a:lnTo>
                  <a:cubicBezTo>
                    <a:pt x="11198517" y="280157"/>
                    <a:pt x="11040303" y="168308"/>
                    <a:pt x="10863232" y="168308"/>
                  </a:cubicBezTo>
                  <a:cubicBezTo>
                    <a:pt x="10695383" y="168308"/>
                    <a:pt x="10544478" y="268810"/>
                    <a:pt x="10440170" y="428741"/>
                  </a:cubicBezTo>
                  <a:lnTo>
                    <a:pt x="10439918" y="429150"/>
                  </a:lnTo>
                  <a:lnTo>
                    <a:pt x="10438426" y="432244"/>
                  </a:lnTo>
                  <a:cubicBezTo>
                    <a:pt x="10429871" y="446736"/>
                    <a:pt x="10397911" y="500540"/>
                    <a:pt x="10388586" y="516101"/>
                  </a:cubicBezTo>
                  <a:lnTo>
                    <a:pt x="10382477" y="525613"/>
                  </a:lnTo>
                  <a:cubicBezTo>
                    <a:pt x="10261232" y="701853"/>
                    <a:pt x="10085826" y="812603"/>
                    <a:pt x="9890724" y="812603"/>
                  </a:cubicBezTo>
                  <a:cubicBezTo>
                    <a:pt x="9753510" y="812603"/>
                    <a:pt x="9626038" y="757823"/>
                    <a:pt x="9520297" y="664007"/>
                  </a:cubicBezTo>
                  <a:lnTo>
                    <a:pt x="9472091" y="616668"/>
                  </a:lnTo>
                  <a:lnTo>
                    <a:pt x="9458242" y="607627"/>
                  </a:lnTo>
                  <a:cubicBezTo>
                    <a:pt x="9353698" y="432150"/>
                    <a:pt x="9195484" y="320302"/>
                    <a:pt x="9018413" y="320302"/>
                  </a:cubicBezTo>
                  <a:cubicBezTo>
                    <a:pt x="8922499" y="320302"/>
                    <a:pt x="8832118" y="353118"/>
                    <a:pt x="8752802" y="411089"/>
                  </a:cubicBezTo>
                  <a:lnTo>
                    <a:pt x="8707595" y="449000"/>
                  </a:lnTo>
                  <a:lnTo>
                    <a:pt x="8590098" y="553928"/>
                  </a:lnTo>
                  <a:lnTo>
                    <a:pt x="8548818" y="583206"/>
                  </a:lnTo>
                  <a:cubicBezTo>
                    <a:pt x="8465423" y="632923"/>
                    <a:pt x="8372797" y="660611"/>
                    <a:pt x="8275246" y="660611"/>
                  </a:cubicBezTo>
                  <a:cubicBezTo>
                    <a:pt x="8138031" y="660611"/>
                    <a:pt x="8010559" y="605831"/>
                    <a:pt x="7904819" y="512015"/>
                  </a:cubicBezTo>
                  <a:lnTo>
                    <a:pt x="7856612" y="464676"/>
                  </a:lnTo>
                  <a:lnTo>
                    <a:pt x="7842763" y="455635"/>
                  </a:lnTo>
                  <a:cubicBezTo>
                    <a:pt x="7738219" y="280158"/>
                    <a:pt x="7580006" y="168309"/>
                    <a:pt x="7402933" y="168309"/>
                  </a:cubicBezTo>
                  <a:cubicBezTo>
                    <a:pt x="7235085" y="168309"/>
                    <a:pt x="7084180" y="268811"/>
                    <a:pt x="6979871" y="428742"/>
                  </a:cubicBezTo>
                  <a:cubicBezTo>
                    <a:pt x="6979787" y="428878"/>
                    <a:pt x="6979704" y="429015"/>
                    <a:pt x="6979620" y="429151"/>
                  </a:cubicBezTo>
                  <a:lnTo>
                    <a:pt x="6922178" y="525614"/>
                  </a:lnTo>
                  <a:cubicBezTo>
                    <a:pt x="6800934" y="701854"/>
                    <a:pt x="6625529" y="812604"/>
                    <a:pt x="6430427" y="812604"/>
                  </a:cubicBezTo>
                  <a:cubicBezTo>
                    <a:pt x="6293211" y="812604"/>
                    <a:pt x="6165740" y="757824"/>
                    <a:pt x="6059999" y="664008"/>
                  </a:cubicBezTo>
                  <a:lnTo>
                    <a:pt x="6011793" y="616669"/>
                  </a:lnTo>
                  <a:lnTo>
                    <a:pt x="5997944" y="607628"/>
                  </a:lnTo>
                  <a:cubicBezTo>
                    <a:pt x="5893400" y="432151"/>
                    <a:pt x="5735186" y="320302"/>
                    <a:pt x="5558114" y="320302"/>
                  </a:cubicBezTo>
                  <a:cubicBezTo>
                    <a:pt x="5462200" y="320302"/>
                    <a:pt x="5371819" y="353119"/>
                    <a:pt x="5292505" y="411089"/>
                  </a:cubicBezTo>
                  <a:lnTo>
                    <a:pt x="5207594" y="488913"/>
                  </a:lnTo>
                  <a:lnTo>
                    <a:pt x="5088520" y="583208"/>
                  </a:lnTo>
                  <a:cubicBezTo>
                    <a:pt x="5005126" y="632925"/>
                    <a:pt x="4912499" y="660613"/>
                    <a:pt x="4814948" y="660613"/>
                  </a:cubicBezTo>
                  <a:cubicBezTo>
                    <a:pt x="4677733" y="660613"/>
                    <a:pt x="4550261" y="605833"/>
                    <a:pt x="4444521" y="512017"/>
                  </a:cubicBezTo>
                  <a:lnTo>
                    <a:pt x="4396314" y="464678"/>
                  </a:lnTo>
                  <a:lnTo>
                    <a:pt x="4382465" y="455637"/>
                  </a:lnTo>
                  <a:cubicBezTo>
                    <a:pt x="4277921" y="280160"/>
                    <a:pt x="4119708" y="168311"/>
                    <a:pt x="3942636" y="168311"/>
                  </a:cubicBezTo>
                  <a:cubicBezTo>
                    <a:pt x="3774787" y="168311"/>
                    <a:pt x="3623883" y="268813"/>
                    <a:pt x="3519574" y="428744"/>
                  </a:cubicBezTo>
                  <a:lnTo>
                    <a:pt x="3461880" y="525616"/>
                  </a:lnTo>
                  <a:cubicBezTo>
                    <a:pt x="3340636" y="701856"/>
                    <a:pt x="3165231" y="812606"/>
                    <a:pt x="2970129" y="812606"/>
                  </a:cubicBezTo>
                  <a:cubicBezTo>
                    <a:pt x="2832914" y="812606"/>
                    <a:pt x="2705442" y="757826"/>
                    <a:pt x="2599702" y="664010"/>
                  </a:cubicBezTo>
                  <a:lnTo>
                    <a:pt x="2551495" y="616671"/>
                  </a:lnTo>
                  <a:lnTo>
                    <a:pt x="2537646" y="607630"/>
                  </a:lnTo>
                  <a:cubicBezTo>
                    <a:pt x="2433102" y="432153"/>
                    <a:pt x="2274888" y="320304"/>
                    <a:pt x="2097817" y="320304"/>
                  </a:cubicBezTo>
                  <a:cubicBezTo>
                    <a:pt x="2001903" y="320304"/>
                    <a:pt x="1911522" y="353121"/>
                    <a:pt x="1832207" y="411091"/>
                  </a:cubicBezTo>
                  <a:lnTo>
                    <a:pt x="1722225" y="515954"/>
                  </a:lnTo>
                  <a:cubicBezTo>
                    <a:pt x="1688228" y="544641"/>
                    <a:pt x="1689486" y="559100"/>
                    <a:pt x="1628223" y="583210"/>
                  </a:cubicBezTo>
                  <a:cubicBezTo>
                    <a:pt x="1544828" y="632927"/>
                    <a:pt x="1452201" y="660615"/>
                    <a:pt x="1354650" y="660615"/>
                  </a:cubicBezTo>
                  <a:cubicBezTo>
                    <a:pt x="1217435" y="660615"/>
                    <a:pt x="1089964" y="605835"/>
                    <a:pt x="984223" y="512019"/>
                  </a:cubicBezTo>
                  <a:lnTo>
                    <a:pt x="931703" y="473303"/>
                  </a:lnTo>
                  <a:lnTo>
                    <a:pt x="922167" y="455639"/>
                  </a:lnTo>
                  <a:cubicBezTo>
                    <a:pt x="817623" y="280162"/>
                    <a:pt x="659410" y="168313"/>
                    <a:pt x="482338" y="168313"/>
                  </a:cubicBezTo>
                  <a:cubicBezTo>
                    <a:pt x="314489" y="168313"/>
                    <a:pt x="163585" y="268815"/>
                    <a:pt x="59276" y="428746"/>
                  </a:cubicBezTo>
                  <a:lnTo>
                    <a:pt x="59024" y="429155"/>
                  </a:lnTo>
                  <a:lnTo>
                    <a:pt x="30746" y="480219"/>
                  </a:lnTo>
                  <a:lnTo>
                    <a:pt x="1" y="541290"/>
                  </a:lnTo>
                </a:path>
              </a:pathLst>
            </a:custGeom>
            <a:solidFill>
              <a:schemeClr val="tx2">
                <a:lumMod val="10000"/>
                <a:alpha val="37000"/>
              </a:schemeClr>
            </a:solidFill>
            <a:ln w="0">
              <a:noFill/>
            </a:ln>
            <a:scene3d>
              <a:camera prst="orthographicFront"/>
              <a:lightRig rig="flat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s-ES" sz="1350"/>
            </a:p>
          </p:txBody>
        </p:sp>
      </p:grpSp>
      <p:sp>
        <p:nvSpPr>
          <p:cNvPr id="25" name="24 Rectángulo"/>
          <p:cNvSpPr/>
          <p:nvPr/>
        </p:nvSpPr>
        <p:spPr>
          <a:xfrm>
            <a:off x="-21459" y="-16116"/>
            <a:ext cx="9144000" cy="5236046"/>
          </a:xfrm>
          <a:prstGeom prst="rect">
            <a:avLst/>
          </a:prstGeom>
          <a:gradFill>
            <a:gsLst>
              <a:gs pos="78000">
                <a:srgbClr val="C00000">
                  <a:alpha val="84000"/>
                </a:srgbClr>
              </a:gs>
              <a:gs pos="0">
                <a:schemeClr val="tx1">
                  <a:lumMod val="98000"/>
                </a:schemeClr>
              </a:gs>
              <a:gs pos="100000">
                <a:srgbClr val="C00000"/>
              </a:gs>
              <a:gs pos="66000">
                <a:schemeClr val="tx1"/>
              </a:gs>
              <a:gs pos="90000">
                <a:schemeClr val="tx1">
                  <a:alpha val="92000"/>
                </a:schemeClr>
              </a:gs>
              <a:gs pos="44000">
                <a:schemeClr val="tx1">
                  <a:alpha val="90000"/>
                </a:schemeClr>
              </a:gs>
              <a:gs pos="54000">
                <a:srgbClr val="C00000">
                  <a:alpha val="82000"/>
                </a:srgbClr>
              </a:gs>
              <a:gs pos="33000">
                <a:srgbClr val="C00000">
                  <a:alpha val="92000"/>
                </a:srgbClr>
              </a:gs>
              <a:gs pos="23000">
                <a:schemeClr val="tx1"/>
              </a:gs>
              <a:gs pos="12000">
                <a:srgbClr val="C00000"/>
              </a:gs>
            </a:gsLst>
            <a:path path="circle">
              <a:fillToRect l="100000" t="10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4745220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31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1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" dur="315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315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314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Diapositiva28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6055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2 Rectángulo"/>
          <p:cNvSpPr/>
          <p:nvPr/>
        </p:nvSpPr>
        <p:spPr>
          <a:xfrm>
            <a:off x="971600" y="1419622"/>
            <a:ext cx="4896544" cy="2308324"/>
          </a:xfrm>
          <a:prstGeom prst="rect">
            <a:avLst/>
          </a:prstGeom>
        </p:spPr>
        <p:txBody>
          <a:bodyPr wrap="square">
            <a:spAutoFit/>
            <a:scene3d>
              <a:camera prst="obliqueBottomLeft"/>
              <a:lightRig rig="threePt" dir="t"/>
            </a:scene3d>
            <a:sp3d extrusionH="31750">
              <a:extrusionClr>
                <a:srgbClr val="FF6600"/>
              </a:extrusionClr>
            </a:sp3d>
          </a:bodyPr>
          <a:lstStyle/>
          <a:p>
            <a:pPr algn="ctr"/>
            <a:r>
              <a:rPr lang="es-ES" sz="1600" dirty="0" smtClean="0">
                <a:solidFill>
                  <a:schemeClr val="bg1"/>
                </a:solidFill>
                <a:latin typeface="Hobo Std" pitchFamily="34" charset="0"/>
              </a:rPr>
              <a:t>¿</a:t>
            </a:r>
            <a:r>
              <a:rPr lang="es-ES" sz="1600" dirty="0">
                <a:solidFill>
                  <a:schemeClr val="bg1"/>
                </a:solidFill>
                <a:latin typeface="Hobo Std" pitchFamily="34" charset="0"/>
              </a:rPr>
              <a:t>Cómo ingerirlas</a:t>
            </a:r>
            <a:r>
              <a:rPr lang="es-ES" sz="1600" dirty="0" smtClean="0">
                <a:solidFill>
                  <a:schemeClr val="bg1"/>
                </a:solidFill>
                <a:latin typeface="Hobo Std" pitchFamily="34" charset="0"/>
              </a:rPr>
              <a:t>?</a:t>
            </a:r>
          </a:p>
          <a:p>
            <a:pPr algn="ctr"/>
            <a:endParaRPr lang="es-ES" sz="1400" dirty="0">
              <a:solidFill>
                <a:schemeClr val="bg1"/>
              </a:solidFill>
              <a:latin typeface="Hobo Std" pitchFamily="34" charset="0"/>
            </a:endParaRPr>
          </a:p>
          <a:p>
            <a:pPr algn="ctr"/>
            <a:r>
              <a:rPr lang="es-ES" sz="1400" dirty="0">
                <a:solidFill>
                  <a:schemeClr val="bg1"/>
                </a:solidFill>
                <a:latin typeface="Hobo Std" pitchFamily="34" charset="0"/>
              </a:rPr>
              <a:t>Las semillas de amapola poseen un sabor suave, ideal para que puedan combinarse con una gran variedad de platos y ofrezcan una extremada versatilidad. Por lo general, suelen emplearse en panadería, en alimentos horneados como bizcochos, tostadas y galletas, pero también es posible aplicarlas en platos salados, sobre ensaladas, caldos o simplemente en infusiones.</a:t>
            </a:r>
          </a:p>
          <a:p>
            <a:pPr algn="ctr"/>
            <a:endParaRPr lang="es-ES" sz="1600" dirty="0">
              <a:solidFill>
                <a:schemeClr val="bg1"/>
              </a:solidFill>
              <a:latin typeface="Hobo Std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63481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Diapositiva29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3 Rectángulo"/>
          <p:cNvSpPr/>
          <p:nvPr/>
        </p:nvSpPr>
        <p:spPr>
          <a:xfrm rot="16200000">
            <a:off x="-1204699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20400">
                <a:srgbClr val="FF0000"/>
              </a:gs>
              <a:gs pos="3000">
                <a:srgbClr val="FF6600">
                  <a:lumMod val="50000"/>
                  <a:lumOff val="50000"/>
                </a:srgbClr>
              </a:gs>
              <a:gs pos="50000">
                <a:srgbClr val="C00000">
                  <a:shade val="67500"/>
                  <a:satMod val="115000"/>
                </a:srgbClr>
              </a:gs>
              <a:gs pos="91000">
                <a:srgbClr val="CC0000"/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Rectángulo"/>
          <p:cNvSpPr/>
          <p:nvPr/>
        </p:nvSpPr>
        <p:spPr>
          <a:xfrm rot="16200000">
            <a:off x="-1348715" y="2248307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20400">
                <a:srgbClr val="FF0000"/>
              </a:gs>
              <a:gs pos="3000">
                <a:srgbClr val="FF6600">
                  <a:lumMod val="50000"/>
                  <a:lumOff val="50000"/>
                </a:srgbClr>
              </a:gs>
              <a:gs pos="50000">
                <a:srgbClr val="C00000">
                  <a:shade val="67500"/>
                  <a:satMod val="115000"/>
                </a:srgbClr>
              </a:gs>
              <a:gs pos="91000">
                <a:srgbClr val="CC0000"/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3 Rectángulo"/>
          <p:cNvSpPr/>
          <p:nvPr/>
        </p:nvSpPr>
        <p:spPr>
          <a:xfrm rot="16200000">
            <a:off x="-1492731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20400">
                <a:srgbClr val="FF0000"/>
              </a:gs>
              <a:gs pos="3000">
                <a:srgbClr val="FF6600">
                  <a:lumMod val="50000"/>
                  <a:lumOff val="50000"/>
                </a:srgbClr>
              </a:gs>
              <a:gs pos="50000">
                <a:srgbClr val="C00000">
                  <a:shade val="67500"/>
                  <a:satMod val="115000"/>
                </a:srgbClr>
              </a:gs>
              <a:gs pos="91000">
                <a:srgbClr val="CC0000"/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3 Rectángulo"/>
          <p:cNvSpPr/>
          <p:nvPr/>
        </p:nvSpPr>
        <p:spPr>
          <a:xfrm rot="16200000">
            <a:off x="-1636747" y="2251705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20400">
                <a:srgbClr val="FF0000"/>
              </a:gs>
              <a:gs pos="3000">
                <a:srgbClr val="FF6600">
                  <a:lumMod val="50000"/>
                  <a:lumOff val="50000"/>
                </a:srgbClr>
              </a:gs>
              <a:gs pos="50000">
                <a:srgbClr val="C00000">
                  <a:shade val="67500"/>
                  <a:satMod val="115000"/>
                </a:srgbClr>
              </a:gs>
              <a:gs pos="91000">
                <a:srgbClr val="CC0000"/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3 Rectángulo"/>
          <p:cNvSpPr/>
          <p:nvPr/>
        </p:nvSpPr>
        <p:spPr>
          <a:xfrm rot="16200000">
            <a:off x="-1780763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20400">
                <a:srgbClr val="FF0000"/>
              </a:gs>
              <a:gs pos="3000">
                <a:srgbClr val="FF6600">
                  <a:lumMod val="50000"/>
                  <a:lumOff val="50000"/>
                </a:srgbClr>
              </a:gs>
              <a:gs pos="50000">
                <a:srgbClr val="C00000">
                  <a:shade val="67500"/>
                  <a:satMod val="115000"/>
                </a:srgbClr>
              </a:gs>
              <a:gs pos="91000">
                <a:srgbClr val="CC0000"/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3 Rectángulo"/>
          <p:cNvSpPr/>
          <p:nvPr/>
        </p:nvSpPr>
        <p:spPr>
          <a:xfrm rot="16200000">
            <a:off x="-1924779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20400">
                <a:srgbClr val="FF0000"/>
              </a:gs>
              <a:gs pos="3000">
                <a:srgbClr val="FF6600">
                  <a:lumMod val="50000"/>
                  <a:lumOff val="50000"/>
                </a:srgbClr>
              </a:gs>
              <a:gs pos="50000">
                <a:srgbClr val="C00000">
                  <a:shade val="67500"/>
                  <a:satMod val="115000"/>
                </a:srgbClr>
              </a:gs>
              <a:gs pos="91000">
                <a:srgbClr val="CC0000"/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3 Rectángulo"/>
          <p:cNvSpPr/>
          <p:nvPr/>
        </p:nvSpPr>
        <p:spPr>
          <a:xfrm rot="16200000">
            <a:off x="-2068795" y="2248307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20400">
                <a:srgbClr val="FF0000"/>
              </a:gs>
              <a:gs pos="3000">
                <a:srgbClr val="FF6600">
                  <a:lumMod val="50000"/>
                  <a:lumOff val="50000"/>
                </a:srgbClr>
              </a:gs>
              <a:gs pos="50000">
                <a:srgbClr val="C00000">
                  <a:shade val="67500"/>
                  <a:satMod val="115000"/>
                </a:srgbClr>
              </a:gs>
              <a:gs pos="91000">
                <a:srgbClr val="CC0000"/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3 Rectángulo"/>
          <p:cNvSpPr/>
          <p:nvPr/>
        </p:nvSpPr>
        <p:spPr>
          <a:xfrm rot="16200000">
            <a:off x="-2230559" y="2230559"/>
            <a:ext cx="5144686" cy="683568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12522" y="-332867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20400">
                <a:srgbClr val="FF0000"/>
              </a:gs>
              <a:gs pos="3000">
                <a:srgbClr val="FF6600">
                  <a:lumMod val="50000"/>
                  <a:lumOff val="50000"/>
                </a:srgbClr>
              </a:gs>
              <a:gs pos="50000">
                <a:srgbClr val="C00000">
                  <a:shade val="67500"/>
                  <a:satMod val="115000"/>
                </a:srgbClr>
              </a:gs>
              <a:gs pos="91000">
                <a:srgbClr val="CC0000"/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grpSp>
        <p:nvGrpSpPr>
          <p:cNvPr id="11" name="10 Grupo"/>
          <p:cNvGrpSpPr/>
          <p:nvPr/>
        </p:nvGrpSpPr>
        <p:grpSpPr>
          <a:xfrm>
            <a:off x="1117521" y="-6147"/>
            <a:ext cx="8059960" cy="5235199"/>
            <a:chOff x="1115616" y="-44196"/>
            <a:chExt cx="8059960" cy="5235199"/>
          </a:xfrm>
        </p:grpSpPr>
        <p:sp>
          <p:nvSpPr>
            <p:cNvPr id="12" name="2 Rectángulo"/>
            <p:cNvSpPr/>
            <p:nvPr/>
          </p:nvSpPr>
          <p:spPr>
            <a:xfrm>
              <a:off x="1115616" y="-44196"/>
              <a:ext cx="8059960" cy="5235199"/>
            </a:xfrm>
            <a:custGeom>
              <a:avLst/>
              <a:gdLst>
                <a:gd name="connsiteX0" fmla="*/ 0 w 7380312"/>
                <a:gd name="connsiteY0" fmla="*/ 0 h 5143500"/>
                <a:gd name="connsiteX1" fmla="*/ 7380312 w 7380312"/>
                <a:gd name="connsiteY1" fmla="*/ 0 h 5143500"/>
                <a:gd name="connsiteX2" fmla="*/ 7380312 w 7380312"/>
                <a:gd name="connsiteY2" fmla="*/ 5143500 h 5143500"/>
                <a:gd name="connsiteX3" fmla="*/ 0 w 7380312"/>
                <a:gd name="connsiteY3" fmla="*/ 5143500 h 5143500"/>
                <a:gd name="connsiteX4" fmla="*/ 0 w 7380312"/>
                <a:gd name="connsiteY4" fmla="*/ 0 h 5143500"/>
                <a:gd name="connsiteX0" fmla="*/ 541866 w 7922178"/>
                <a:gd name="connsiteY0" fmla="*/ 0 h 5143500"/>
                <a:gd name="connsiteX1" fmla="*/ 7922178 w 7922178"/>
                <a:gd name="connsiteY1" fmla="*/ 0 h 5143500"/>
                <a:gd name="connsiteX2" fmla="*/ 7922178 w 7922178"/>
                <a:gd name="connsiteY2" fmla="*/ 5143500 h 5143500"/>
                <a:gd name="connsiteX3" fmla="*/ 541866 w 7922178"/>
                <a:gd name="connsiteY3" fmla="*/ 5143500 h 5143500"/>
                <a:gd name="connsiteX4" fmla="*/ 541866 w 7922178"/>
                <a:gd name="connsiteY4" fmla="*/ 0 h 5143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22178" h="5143500">
                  <a:moveTo>
                    <a:pt x="541866" y="0"/>
                  </a:moveTo>
                  <a:lnTo>
                    <a:pt x="7922178" y="0"/>
                  </a:lnTo>
                  <a:lnTo>
                    <a:pt x="7922178" y="5143500"/>
                  </a:lnTo>
                  <a:lnTo>
                    <a:pt x="541866" y="5143500"/>
                  </a:lnTo>
                  <a:cubicBezTo>
                    <a:pt x="541866" y="3429000"/>
                    <a:pt x="-677334" y="4943122"/>
                    <a:pt x="541866" y="0"/>
                  </a:cubicBezTo>
                  <a:close/>
                </a:path>
              </a:pathLst>
            </a:custGeom>
            <a:gradFill>
              <a:gsLst>
                <a:gs pos="78000">
                  <a:srgbClr val="FF0000">
                    <a:alpha val="51000"/>
                  </a:srgbClr>
                </a:gs>
                <a:gs pos="0">
                  <a:schemeClr val="tx1">
                    <a:alpha val="46000"/>
                  </a:schemeClr>
                </a:gs>
                <a:gs pos="98000">
                  <a:srgbClr val="FF0000">
                    <a:alpha val="59000"/>
                  </a:srgbClr>
                </a:gs>
                <a:gs pos="66000">
                  <a:schemeClr val="tx1">
                    <a:alpha val="71000"/>
                  </a:schemeClr>
                </a:gs>
                <a:gs pos="90000">
                  <a:schemeClr val="tx1">
                    <a:alpha val="44000"/>
                  </a:schemeClr>
                </a:gs>
                <a:gs pos="44000">
                  <a:schemeClr val="tx1">
                    <a:alpha val="60000"/>
                  </a:schemeClr>
                </a:gs>
                <a:gs pos="54000">
                  <a:srgbClr val="FF0000">
                    <a:alpha val="58000"/>
                  </a:srgbClr>
                </a:gs>
                <a:gs pos="33000">
                  <a:srgbClr val="FF0000">
                    <a:alpha val="48000"/>
                  </a:srgbClr>
                </a:gs>
                <a:gs pos="23000">
                  <a:schemeClr val="tx1">
                    <a:alpha val="53000"/>
                  </a:schemeClr>
                </a:gs>
                <a:gs pos="11000">
                  <a:srgbClr val="FF0000">
                    <a:alpha val="46000"/>
                  </a:srgbClr>
                </a:gs>
              </a:gsLst>
              <a:path path="circle">
                <a:fillToRect l="100000" t="100000"/>
              </a:path>
            </a:gradFill>
            <a:ln>
              <a:noFill/>
            </a:ln>
            <a:scene3d>
              <a:camera prst="orthographicFront"/>
              <a:lightRig rig="flood" dir="t"/>
            </a:scene3d>
            <a:sp3d>
              <a:bevelT w="127000" prst="convex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grpSp>
          <p:nvGrpSpPr>
            <p:cNvPr id="13" name="12 Grupo"/>
            <p:cNvGrpSpPr/>
            <p:nvPr/>
          </p:nvGrpSpPr>
          <p:grpSpPr>
            <a:xfrm rot="13313757">
              <a:off x="1745681" y="107217"/>
              <a:ext cx="1740958" cy="2984849"/>
              <a:chOff x="3131886" y="-158985"/>
              <a:chExt cx="2207643" cy="3637551"/>
            </a:xfrm>
          </p:grpSpPr>
          <p:sp>
            <p:nvSpPr>
              <p:cNvPr id="23" name="3 Elipse"/>
              <p:cNvSpPr/>
              <p:nvPr/>
            </p:nvSpPr>
            <p:spPr>
              <a:xfrm rot="17888435">
                <a:off x="4636096" y="2333930"/>
                <a:ext cx="889073" cy="507854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670"/>
                  <a:gd name="connsiteX1" fmla="*/ 1224136 w 2507594"/>
                  <a:gd name="connsiteY1" fmla="*/ 21622 h 936670"/>
                  <a:gd name="connsiteX2" fmla="*/ 2507594 w 2507594"/>
                  <a:gd name="connsiteY2" fmla="*/ 676900 h 936670"/>
                  <a:gd name="connsiteX3" fmla="*/ 1224136 w 2507594"/>
                  <a:gd name="connsiteY3" fmla="*/ 936022 h 936670"/>
                  <a:gd name="connsiteX4" fmla="*/ 0 w 2507594"/>
                  <a:gd name="connsiteY4" fmla="*/ 478822 h 936670"/>
                  <a:gd name="connsiteX0" fmla="*/ 0 w 2507594"/>
                  <a:gd name="connsiteY0" fmla="*/ 477455 h 935303"/>
                  <a:gd name="connsiteX1" fmla="*/ 1224136 w 2507594"/>
                  <a:gd name="connsiteY1" fmla="*/ 20255 h 935303"/>
                  <a:gd name="connsiteX2" fmla="*/ 2507594 w 2507594"/>
                  <a:gd name="connsiteY2" fmla="*/ 675533 h 935303"/>
                  <a:gd name="connsiteX3" fmla="*/ 1224136 w 2507594"/>
                  <a:gd name="connsiteY3" fmla="*/ 934655 h 935303"/>
                  <a:gd name="connsiteX4" fmla="*/ 0 w 2507594"/>
                  <a:gd name="connsiteY4" fmla="*/ 477455 h 935303"/>
                  <a:gd name="connsiteX0" fmla="*/ 0 w 2507594"/>
                  <a:gd name="connsiteY0" fmla="*/ 477455 h 935641"/>
                  <a:gd name="connsiteX1" fmla="*/ 1224136 w 2507594"/>
                  <a:gd name="connsiteY1" fmla="*/ 20255 h 935641"/>
                  <a:gd name="connsiteX2" fmla="*/ 2507594 w 2507594"/>
                  <a:gd name="connsiteY2" fmla="*/ 675533 h 935641"/>
                  <a:gd name="connsiteX3" fmla="*/ 1224136 w 2507594"/>
                  <a:gd name="connsiteY3" fmla="*/ 934655 h 935641"/>
                  <a:gd name="connsiteX4" fmla="*/ 0 w 2507594"/>
                  <a:gd name="connsiteY4" fmla="*/ 477455 h 935641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21317"/>
                  <a:gd name="connsiteX1" fmla="*/ 1244591 w 2528049"/>
                  <a:gd name="connsiteY1" fmla="*/ 3909 h 921317"/>
                  <a:gd name="connsiteX2" fmla="*/ 2528049 w 2528049"/>
                  <a:gd name="connsiteY2" fmla="*/ 659187 h 921317"/>
                  <a:gd name="connsiteX3" fmla="*/ 1244591 w 2528049"/>
                  <a:gd name="connsiteY3" fmla="*/ 918309 h 921317"/>
                  <a:gd name="connsiteX4" fmla="*/ 0 w 2528049"/>
                  <a:gd name="connsiteY4" fmla="*/ 432522 h 921317"/>
                  <a:gd name="connsiteX0" fmla="*/ 0 w 2528049"/>
                  <a:gd name="connsiteY0" fmla="*/ 336397 h 825192"/>
                  <a:gd name="connsiteX1" fmla="*/ 1289237 w 2528049"/>
                  <a:gd name="connsiteY1" fmla="*/ 5982 h 825192"/>
                  <a:gd name="connsiteX2" fmla="*/ 2528049 w 2528049"/>
                  <a:gd name="connsiteY2" fmla="*/ 563062 h 825192"/>
                  <a:gd name="connsiteX3" fmla="*/ 1244591 w 2528049"/>
                  <a:gd name="connsiteY3" fmla="*/ 822184 h 825192"/>
                  <a:gd name="connsiteX4" fmla="*/ 0 w 2528049"/>
                  <a:gd name="connsiteY4" fmla="*/ 336397 h 825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28049" h="825192">
                    <a:moveTo>
                      <a:pt x="0" y="336397"/>
                    </a:moveTo>
                    <a:cubicBezTo>
                      <a:pt x="154363" y="113063"/>
                      <a:pt x="867896" y="-31795"/>
                      <a:pt x="1289237" y="5982"/>
                    </a:cubicBezTo>
                    <a:cubicBezTo>
                      <a:pt x="1710578" y="43759"/>
                      <a:pt x="2107920" y="248774"/>
                      <a:pt x="2528049" y="563062"/>
                    </a:cubicBezTo>
                    <a:cubicBezTo>
                      <a:pt x="1561847" y="859940"/>
                      <a:pt x="1699823" y="825892"/>
                      <a:pt x="1244591" y="822184"/>
                    </a:cubicBezTo>
                    <a:cubicBezTo>
                      <a:pt x="789359" y="818476"/>
                      <a:pt x="357946" y="691155"/>
                      <a:pt x="0" y="336397"/>
                    </a:cubicBezTo>
                    <a:close/>
                  </a:path>
                </a:pathLst>
              </a:custGeom>
              <a:gradFill>
                <a:gsLst>
                  <a:gs pos="50000">
                    <a:srgbClr val="00B050"/>
                  </a:gs>
                  <a:gs pos="100000">
                    <a:srgbClr val="5DF85B"/>
                  </a:gs>
                  <a:gs pos="0">
                    <a:srgbClr val="00FF00"/>
                  </a:gs>
                </a:gsLst>
                <a:lin ang="2700000" scaled="1"/>
              </a:gradFill>
              <a:ln w="76200">
                <a:noFill/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4" name="3 Elipse"/>
              <p:cNvSpPr/>
              <p:nvPr/>
            </p:nvSpPr>
            <p:spPr>
              <a:xfrm rot="11409656">
                <a:off x="3485657" y="2542818"/>
                <a:ext cx="938628" cy="516274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07594" h="936832">
                    <a:moveTo>
                      <a:pt x="0" y="478822"/>
                    </a:moveTo>
                    <a:cubicBezTo>
                      <a:pt x="0" y="226317"/>
                      <a:pt x="622230" y="-85342"/>
                      <a:pt x="1224136" y="21622"/>
                    </a:cubicBezTo>
                    <a:cubicBezTo>
                      <a:pt x="1826042" y="128586"/>
                      <a:pt x="2087465" y="362612"/>
                      <a:pt x="2507594" y="676900"/>
                    </a:cubicBezTo>
                    <a:cubicBezTo>
                      <a:pt x="1541392" y="973778"/>
                      <a:pt x="1527238" y="920113"/>
                      <a:pt x="1224136" y="936022"/>
                    </a:cubicBezTo>
                    <a:cubicBezTo>
                      <a:pt x="921034" y="951931"/>
                      <a:pt x="0" y="731327"/>
                      <a:pt x="0" y="478822"/>
                    </a:cubicBezTo>
                    <a:close/>
                  </a:path>
                </a:pathLst>
              </a:custGeom>
              <a:gradFill>
                <a:gsLst>
                  <a:gs pos="0">
                    <a:srgbClr val="DDEBCF"/>
                  </a:gs>
                  <a:gs pos="50000">
                    <a:srgbClr val="9CB86E"/>
                  </a:gs>
                  <a:gs pos="100000">
                    <a:srgbClr val="156B13"/>
                  </a:gs>
                </a:gsLst>
                <a:lin ang="2700000" scaled="0"/>
              </a:gradFill>
              <a:ln w="76200">
                <a:noFill/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5" name="3 Elipse"/>
              <p:cNvSpPr/>
              <p:nvPr/>
            </p:nvSpPr>
            <p:spPr>
              <a:xfrm rot="11409656">
                <a:off x="3467484" y="2542360"/>
                <a:ext cx="938629" cy="516274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07594" h="936832">
                    <a:moveTo>
                      <a:pt x="0" y="478822"/>
                    </a:moveTo>
                    <a:cubicBezTo>
                      <a:pt x="0" y="226317"/>
                      <a:pt x="622230" y="-85342"/>
                      <a:pt x="1224136" y="21622"/>
                    </a:cubicBezTo>
                    <a:cubicBezTo>
                      <a:pt x="1826042" y="128586"/>
                      <a:pt x="2087465" y="362612"/>
                      <a:pt x="2507594" y="676900"/>
                    </a:cubicBezTo>
                    <a:cubicBezTo>
                      <a:pt x="1541392" y="973778"/>
                      <a:pt x="1527238" y="920113"/>
                      <a:pt x="1224136" y="936022"/>
                    </a:cubicBezTo>
                    <a:cubicBezTo>
                      <a:pt x="921034" y="951931"/>
                      <a:pt x="0" y="731327"/>
                      <a:pt x="0" y="478822"/>
                    </a:cubicBezTo>
                    <a:close/>
                  </a:path>
                </a:pathLst>
              </a:custGeom>
              <a:noFill/>
              <a:ln w="76200">
                <a:solidFill>
                  <a:schemeClr val="bg1">
                    <a:lumMod val="50000"/>
                    <a:lumOff val="50000"/>
                  </a:schemeClr>
                </a:solidFill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6" name="3 Elipse"/>
              <p:cNvSpPr/>
              <p:nvPr/>
            </p:nvSpPr>
            <p:spPr>
              <a:xfrm rot="17888435">
                <a:off x="4607792" y="2323508"/>
                <a:ext cx="955619" cy="507854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670"/>
                  <a:gd name="connsiteX1" fmla="*/ 1224136 w 2507594"/>
                  <a:gd name="connsiteY1" fmla="*/ 21622 h 936670"/>
                  <a:gd name="connsiteX2" fmla="*/ 2507594 w 2507594"/>
                  <a:gd name="connsiteY2" fmla="*/ 676900 h 936670"/>
                  <a:gd name="connsiteX3" fmla="*/ 1224136 w 2507594"/>
                  <a:gd name="connsiteY3" fmla="*/ 936022 h 936670"/>
                  <a:gd name="connsiteX4" fmla="*/ 0 w 2507594"/>
                  <a:gd name="connsiteY4" fmla="*/ 478822 h 936670"/>
                  <a:gd name="connsiteX0" fmla="*/ 0 w 2507594"/>
                  <a:gd name="connsiteY0" fmla="*/ 477455 h 935303"/>
                  <a:gd name="connsiteX1" fmla="*/ 1224136 w 2507594"/>
                  <a:gd name="connsiteY1" fmla="*/ 20255 h 935303"/>
                  <a:gd name="connsiteX2" fmla="*/ 2507594 w 2507594"/>
                  <a:gd name="connsiteY2" fmla="*/ 675533 h 935303"/>
                  <a:gd name="connsiteX3" fmla="*/ 1224136 w 2507594"/>
                  <a:gd name="connsiteY3" fmla="*/ 934655 h 935303"/>
                  <a:gd name="connsiteX4" fmla="*/ 0 w 2507594"/>
                  <a:gd name="connsiteY4" fmla="*/ 477455 h 935303"/>
                  <a:gd name="connsiteX0" fmla="*/ 0 w 2507594"/>
                  <a:gd name="connsiteY0" fmla="*/ 477455 h 935641"/>
                  <a:gd name="connsiteX1" fmla="*/ 1224136 w 2507594"/>
                  <a:gd name="connsiteY1" fmla="*/ 20255 h 935641"/>
                  <a:gd name="connsiteX2" fmla="*/ 2507594 w 2507594"/>
                  <a:gd name="connsiteY2" fmla="*/ 675533 h 935641"/>
                  <a:gd name="connsiteX3" fmla="*/ 1224136 w 2507594"/>
                  <a:gd name="connsiteY3" fmla="*/ 934655 h 935641"/>
                  <a:gd name="connsiteX4" fmla="*/ 0 w 2507594"/>
                  <a:gd name="connsiteY4" fmla="*/ 477455 h 935641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21317"/>
                  <a:gd name="connsiteX1" fmla="*/ 1244591 w 2528049"/>
                  <a:gd name="connsiteY1" fmla="*/ 3909 h 921317"/>
                  <a:gd name="connsiteX2" fmla="*/ 2528049 w 2528049"/>
                  <a:gd name="connsiteY2" fmla="*/ 659187 h 921317"/>
                  <a:gd name="connsiteX3" fmla="*/ 1244591 w 2528049"/>
                  <a:gd name="connsiteY3" fmla="*/ 918309 h 921317"/>
                  <a:gd name="connsiteX4" fmla="*/ 0 w 2528049"/>
                  <a:gd name="connsiteY4" fmla="*/ 432522 h 921317"/>
                  <a:gd name="connsiteX0" fmla="*/ 0 w 2528049"/>
                  <a:gd name="connsiteY0" fmla="*/ 336397 h 825192"/>
                  <a:gd name="connsiteX1" fmla="*/ 1289237 w 2528049"/>
                  <a:gd name="connsiteY1" fmla="*/ 5982 h 825192"/>
                  <a:gd name="connsiteX2" fmla="*/ 2528049 w 2528049"/>
                  <a:gd name="connsiteY2" fmla="*/ 563062 h 825192"/>
                  <a:gd name="connsiteX3" fmla="*/ 1244591 w 2528049"/>
                  <a:gd name="connsiteY3" fmla="*/ 822184 h 825192"/>
                  <a:gd name="connsiteX4" fmla="*/ 0 w 2528049"/>
                  <a:gd name="connsiteY4" fmla="*/ 336397 h 825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28049" h="825192">
                    <a:moveTo>
                      <a:pt x="0" y="336397"/>
                    </a:moveTo>
                    <a:cubicBezTo>
                      <a:pt x="154363" y="113063"/>
                      <a:pt x="867896" y="-31795"/>
                      <a:pt x="1289237" y="5982"/>
                    </a:cubicBezTo>
                    <a:cubicBezTo>
                      <a:pt x="1710578" y="43759"/>
                      <a:pt x="2107920" y="248774"/>
                      <a:pt x="2528049" y="563062"/>
                    </a:cubicBezTo>
                    <a:cubicBezTo>
                      <a:pt x="1561847" y="859940"/>
                      <a:pt x="1699823" y="825892"/>
                      <a:pt x="1244591" y="822184"/>
                    </a:cubicBezTo>
                    <a:cubicBezTo>
                      <a:pt x="789359" y="818476"/>
                      <a:pt x="357946" y="691155"/>
                      <a:pt x="0" y="336397"/>
                    </a:cubicBezTo>
                    <a:close/>
                  </a:path>
                </a:pathLst>
              </a:custGeom>
              <a:gradFill>
                <a:gsLst>
                  <a:gs pos="0">
                    <a:srgbClr val="DDEBCF"/>
                  </a:gs>
                  <a:gs pos="50000">
                    <a:srgbClr val="9CB86E"/>
                  </a:gs>
                  <a:gs pos="100000">
                    <a:srgbClr val="156B13"/>
                  </a:gs>
                </a:gsLst>
                <a:lin ang="2700000" scaled="0"/>
              </a:gradFill>
              <a:ln w="76200">
                <a:solidFill>
                  <a:schemeClr val="bg1">
                    <a:lumMod val="50000"/>
                    <a:lumOff val="50000"/>
                  </a:schemeClr>
                </a:solidFill>
              </a:ln>
              <a:scene3d>
                <a:camera prst="orthographicFront"/>
                <a:lightRig rig="morning" dir="t">
                  <a:rot lat="0" lon="0" rev="10200000"/>
                </a:lightRig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7" name="14 Forma libre"/>
              <p:cNvSpPr/>
              <p:nvPr/>
            </p:nvSpPr>
            <p:spPr>
              <a:xfrm rot="19689411" flipH="1">
                <a:off x="4075954" y="824855"/>
                <a:ext cx="1066611" cy="2653711"/>
              </a:xfrm>
              <a:custGeom>
                <a:avLst/>
                <a:gdLst>
                  <a:gd name="connsiteX0" fmla="*/ 752513 w 819249"/>
                  <a:gd name="connsiteY0" fmla="*/ 0 h 571500"/>
                  <a:gd name="connsiteX1" fmla="*/ 47663 w 819249"/>
                  <a:gd name="connsiteY1" fmla="*/ 66675 h 571500"/>
                  <a:gd name="connsiteX2" fmla="*/ 819188 w 819249"/>
                  <a:gd name="connsiteY2" fmla="*/ 133350 h 571500"/>
                  <a:gd name="connsiteX3" fmla="*/ 38 w 819249"/>
                  <a:gd name="connsiteY3" fmla="*/ 180975 h 571500"/>
                  <a:gd name="connsiteX4" fmla="*/ 781088 w 819249"/>
                  <a:gd name="connsiteY4" fmla="*/ 257175 h 571500"/>
                  <a:gd name="connsiteX5" fmla="*/ 47663 w 819249"/>
                  <a:gd name="connsiteY5" fmla="*/ 304800 h 571500"/>
                  <a:gd name="connsiteX6" fmla="*/ 771563 w 819249"/>
                  <a:gd name="connsiteY6" fmla="*/ 390525 h 571500"/>
                  <a:gd name="connsiteX7" fmla="*/ 47663 w 819249"/>
                  <a:gd name="connsiteY7" fmla="*/ 447675 h 571500"/>
                  <a:gd name="connsiteX8" fmla="*/ 771563 w 819249"/>
                  <a:gd name="connsiteY8" fmla="*/ 514350 h 571500"/>
                  <a:gd name="connsiteX9" fmla="*/ 95288 w 819249"/>
                  <a:gd name="connsiteY9" fmla="*/ 571500 h 571500"/>
                  <a:gd name="connsiteX10" fmla="*/ 95288 w 819249"/>
                  <a:gd name="connsiteY10" fmla="*/ 571500 h 571500"/>
                  <a:gd name="connsiteX0" fmla="*/ 752513 w 819249"/>
                  <a:gd name="connsiteY0" fmla="*/ 0 h 571500"/>
                  <a:gd name="connsiteX1" fmla="*/ 47663 w 819249"/>
                  <a:gd name="connsiteY1" fmla="*/ 66675 h 571500"/>
                  <a:gd name="connsiteX2" fmla="*/ 819188 w 819249"/>
                  <a:gd name="connsiteY2" fmla="*/ 133350 h 571500"/>
                  <a:gd name="connsiteX3" fmla="*/ 38 w 819249"/>
                  <a:gd name="connsiteY3" fmla="*/ 180975 h 571500"/>
                  <a:gd name="connsiteX4" fmla="*/ 781088 w 819249"/>
                  <a:gd name="connsiteY4" fmla="*/ 257175 h 571500"/>
                  <a:gd name="connsiteX5" fmla="*/ 47663 w 819249"/>
                  <a:gd name="connsiteY5" fmla="*/ 304800 h 571500"/>
                  <a:gd name="connsiteX6" fmla="*/ 771563 w 819249"/>
                  <a:gd name="connsiteY6" fmla="*/ 390525 h 571500"/>
                  <a:gd name="connsiteX7" fmla="*/ 47663 w 819249"/>
                  <a:gd name="connsiteY7" fmla="*/ 447675 h 571500"/>
                  <a:gd name="connsiteX8" fmla="*/ 771563 w 819249"/>
                  <a:gd name="connsiteY8" fmla="*/ 514350 h 571500"/>
                  <a:gd name="connsiteX9" fmla="*/ 95288 w 819249"/>
                  <a:gd name="connsiteY9" fmla="*/ 571500 h 571500"/>
                  <a:gd name="connsiteX10" fmla="*/ 95288 w 819249"/>
                  <a:gd name="connsiteY10" fmla="*/ 571500 h 571500"/>
                  <a:gd name="connsiteX0" fmla="*/ 47663 w 819249"/>
                  <a:gd name="connsiteY0" fmla="*/ 0 h 504825"/>
                  <a:gd name="connsiteX1" fmla="*/ 819188 w 819249"/>
                  <a:gd name="connsiteY1" fmla="*/ 66675 h 504825"/>
                  <a:gd name="connsiteX2" fmla="*/ 38 w 819249"/>
                  <a:gd name="connsiteY2" fmla="*/ 114300 h 504825"/>
                  <a:gd name="connsiteX3" fmla="*/ 781088 w 819249"/>
                  <a:gd name="connsiteY3" fmla="*/ 190500 h 504825"/>
                  <a:gd name="connsiteX4" fmla="*/ 47663 w 819249"/>
                  <a:gd name="connsiteY4" fmla="*/ 238125 h 504825"/>
                  <a:gd name="connsiteX5" fmla="*/ 771563 w 819249"/>
                  <a:gd name="connsiteY5" fmla="*/ 323850 h 504825"/>
                  <a:gd name="connsiteX6" fmla="*/ 47663 w 819249"/>
                  <a:gd name="connsiteY6" fmla="*/ 381000 h 504825"/>
                  <a:gd name="connsiteX7" fmla="*/ 771563 w 819249"/>
                  <a:gd name="connsiteY7" fmla="*/ 447675 h 504825"/>
                  <a:gd name="connsiteX8" fmla="*/ 95288 w 819249"/>
                  <a:gd name="connsiteY8" fmla="*/ 504825 h 504825"/>
                  <a:gd name="connsiteX9" fmla="*/ 95288 w 819249"/>
                  <a:gd name="connsiteY9" fmla="*/ 504825 h 504825"/>
                  <a:gd name="connsiteX0" fmla="*/ 50416 w 1170913"/>
                  <a:gd name="connsiteY0" fmla="*/ 0 h 504825"/>
                  <a:gd name="connsiteX1" fmla="*/ 821941 w 1170913"/>
                  <a:gd name="connsiteY1" fmla="*/ 66675 h 504825"/>
                  <a:gd name="connsiteX2" fmla="*/ 2791 w 1170913"/>
                  <a:gd name="connsiteY2" fmla="*/ 114300 h 504825"/>
                  <a:gd name="connsiteX3" fmla="*/ 1170869 w 1170913"/>
                  <a:gd name="connsiteY3" fmla="*/ 178712 h 504825"/>
                  <a:gd name="connsiteX4" fmla="*/ 50416 w 1170913"/>
                  <a:gd name="connsiteY4" fmla="*/ 238125 h 504825"/>
                  <a:gd name="connsiteX5" fmla="*/ 774316 w 1170913"/>
                  <a:gd name="connsiteY5" fmla="*/ 323850 h 504825"/>
                  <a:gd name="connsiteX6" fmla="*/ 50416 w 1170913"/>
                  <a:gd name="connsiteY6" fmla="*/ 381000 h 504825"/>
                  <a:gd name="connsiteX7" fmla="*/ 774316 w 1170913"/>
                  <a:gd name="connsiteY7" fmla="*/ 447675 h 504825"/>
                  <a:gd name="connsiteX8" fmla="*/ 98041 w 1170913"/>
                  <a:gd name="connsiteY8" fmla="*/ 504825 h 504825"/>
                  <a:gd name="connsiteX9" fmla="*/ 98041 w 1170913"/>
                  <a:gd name="connsiteY9" fmla="*/ 504825 h 504825"/>
                  <a:gd name="connsiteX0" fmla="*/ 47750 w 1252785"/>
                  <a:gd name="connsiteY0" fmla="*/ 0 h 504825"/>
                  <a:gd name="connsiteX1" fmla="*/ 1252745 w 1252785"/>
                  <a:gd name="connsiteY1" fmla="*/ 65202 h 504825"/>
                  <a:gd name="connsiteX2" fmla="*/ 125 w 1252785"/>
                  <a:gd name="connsiteY2" fmla="*/ 114300 h 504825"/>
                  <a:gd name="connsiteX3" fmla="*/ 1168203 w 1252785"/>
                  <a:gd name="connsiteY3" fmla="*/ 178712 h 504825"/>
                  <a:gd name="connsiteX4" fmla="*/ 47750 w 1252785"/>
                  <a:gd name="connsiteY4" fmla="*/ 238125 h 504825"/>
                  <a:gd name="connsiteX5" fmla="*/ 771650 w 1252785"/>
                  <a:gd name="connsiteY5" fmla="*/ 323850 h 504825"/>
                  <a:gd name="connsiteX6" fmla="*/ 47750 w 1252785"/>
                  <a:gd name="connsiteY6" fmla="*/ 381000 h 504825"/>
                  <a:gd name="connsiteX7" fmla="*/ 771650 w 1252785"/>
                  <a:gd name="connsiteY7" fmla="*/ 447675 h 504825"/>
                  <a:gd name="connsiteX8" fmla="*/ 95375 w 1252785"/>
                  <a:gd name="connsiteY8" fmla="*/ 504825 h 504825"/>
                  <a:gd name="connsiteX9" fmla="*/ 95375 w 1252785"/>
                  <a:gd name="connsiteY9" fmla="*/ 504825 h 504825"/>
                  <a:gd name="connsiteX0" fmla="*/ 47750 w 1252783"/>
                  <a:gd name="connsiteY0" fmla="*/ 0 h 504825"/>
                  <a:gd name="connsiteX1" fmla="*/ 1252745 w 1252783"/>
                  <a:gd name="connsiteY1" fmla="*/ 65202 h 504825"/>
                  <a:gd name="connsiteX2" fmla="*/ 125 w 1252783"/>
                  <a:gd name="connsiteY2" fmla="*/ 114300 h 504825"/>
                  <a:gd name="connsiteX3" fmla="*/ 1168203 w 1252783"/>
                  <a:gd name="connsiteY3" fmla="*/ 178712 h 504825"/>
                  <a:gd name="connsiteX4" fmla="*/ 47750 w 1252783"/>
                  <a:gd name="connsiteY4" fmla="*/ 238125 h 504825"/>
                  <a:gd name="connsiteX5" fmla="*/ 1189640 w 1252783"/>
                  <a:gd name="connsiteY5" fmla="*/ 300273 h 504825"/>
                  <a:gd name="connsiteX6" fmla="*/ 47750 w 1252783"/>
                  <a:gd name="connsiteY6" fmla="*/ 381000 h 504825"/>
                  <a:gd name="connsiteX7" fmla="*/ 771650 w 1252783"/>
                  <a:gd name="connsiteY7" fmla="*/ 447675 h 504825"/>
                  <a:gd name="connsiteX8" fmla="*/ 95375 w 1252783"/>
                  <a:gd name="connsiteY8" fmla="*/ 504825 h 504825"/>
                  <a:gd name="connsiteX9" fmla="*/ 95375 w 1252783"/>
                  <a:gd name="connsiteY9" fmla="*/ 504825 h 504825"/>
                  <a:gd name="connsiteX0" fmla="*/ 47750 w 1252785"/>
                  <a:gd name="connsiteY0" fmla="*/ 0 h 504825"/>
                  <a:gd name="connsiteX1" fmla="*/ 1252745 w 1252785"/>
                  <a:gd name="connsiteY1" fmla="*/ 65202 h 504825"/>
                  <a:gd name="connsiteX2" fmla="*/ 125 w 1252785"/>
                  <a:gd name="connsiteY2" fmla="*/ 114300 h 504825"/>
                  <a:gd name="connsiteX3" fmla="*/ 1168203 w 1252785"/>
                  <a:gd name="connsiteY3" fmla="*/ 178712 h 504825"/>
                  <a:gd name="connsiteX4" fmla="*/ 47750 w 1252785"/>
                  <a:gd name="connsiteY4" fmla="*/ 238125 h 504825"/>
                  <a:gd name="connsiteX5" fmla="*/ 1189640 w 1252785"/>
                  <a:gd name="connsiteY5" fmla="*/ 300273 h 504825"/>
                  <a:gd name="connsiteX6" fmla="*/ 125156 w 1252785"/>
                  <a:gd name="connsiteY6" fmla="*/ 355950 h 504825"/>
                  <a:gd name="connsiteX7" fmla="*/ 771650 w 1252785"/>
                  <a:gd name="connsiteY7" fmla="*/ 447675 h 504825"/>
                  <a:gd name="connsiteX8" fmla="*/ 95375 w 1252785"/>
                  <a:gd name="connsiteY8" fmla="*/ 504825 h 504825"/>
                  <a:gd name="connsiteX9" fmla="*/ 95375 w 1252785"/>
                  <a:gd name="connsiteY9" fmla="*/ 504825 h 504825"/>
                  <a:gd name="connsiteX0" fmla="*/ 47750 w 1252783"/>
                  <a:gd name="connsiteY0" fmla="*/ 0 h 504825"/>
                  <a:gd name="connsiteX1" fmla="*/ 1252745 w 1252783"/>
                  <a:gd name="connsiteY1" fmla="*/ 65202 h 504825"/>
                  <a:gd name="connsiteX2" fmla="*/ 125 w 1252783"/>
                  <a:gd name="connsiteY2" fmla="*/ 114300 h 504825"/>
                  <a:gd name="connsiteX3" fmla="*/ 1168203 w 1252783"/>
                  <a:gd name="connsiteY3" fmla="*/ 178712 h 504825"/>
                  <a:gd name="connsiteX4" fmla="*/ 47750 w 1252783"/>
                  <a:gd name="connsiteY4" fmla="*/ 238125 h 504825"/>
                  <a:gd name="connsiteX5" fmla="*/ 1189640 w 1252783"/>
                  <a:gd name="connsiteY5" fmla="*/ 300273 h 504825"/>
                  <a:gd name="connsiteX6" fmla="*/ 125156 w 1252783"/>
                  <a:gd name="connsiteY6" fmla="*/ 355950 h 504825"/>
                  <a:gd name="connsiteX7" fmla="*/ 1189640 w 1252783"/>
                  <a:gd name="connsiteY7" fmla="*/ 410836 h 504825"/>
                  <a:gd name="connsiteX8" fmla="*/ 95375 w 1252783"/>
                  <a:gd name="connsiteY8" fmla="*/ 504825 h 504825"/>
                  <a:gd name="connsiteX9" fmla="*/ 95375 w 1252783"/>
                  <a:gd name="connsiteY9" fmla="*/ 504825 h 504825"/>
                  <a:gd name="connsiteX0" fmla="*/ 47750 w 1252785"/>
                  <a:gd name="connsiteY0" fmla="*/ 0 h 504825"/>
                  <a:gd name="connsiteX1" fmla="*/ 1252745 w 1252785"/>
                  <a:gd name="connsiteY1" fmla="*/ 65202 h 504825"/>
                  <a:gd name="connsiteX2" fmla="*/ 125 w 1252785"/>
                  <a:gd name="connsiteY2" fmla="*/ 114300 h 504825"/>
                  <a:gd name="connsiteX3" fmla="*/ 1168203 w 1252785"/>
                  <a:gd name="connsiteY3" fmla="*/ 178712 h 504825"/>
                  <a:gd name="connsiteX4" fmla="*/ 47750 w 1252785"/>
                  <a:gd name="connsiteY4" fmla="*/ 238125 h 504825"/>
                  <a:gd name="connsiteX5" fmla="*/ 1189640 w 1252785"/>
                  <a:gd name="connsiteY5" fmla="*/ 300273 h 504825"/>
                  <a:gd name="connsiteX6" fmla="*/ 125156 w 1252785"/>
                  <a:gd name="connsiteY6" fmla="*/ 355950 h 504825"/>
                  <a:gd name="connsiteX7" fmla="*/ 1189640 w 1252785"/>
                  <a:gd name="connsiteY7" fmla="*/ 410836 h 504825"/>
                  <a:gd name="connsiteX8" fmla="*/ 95375 w 1252785"/>
                  <a:gd name="connsiteY8" fmla="*/ 504825 h 504825"/>
                  <a:gd name="connsiteX9" fmla="*/ 17969 w 1252785"/>
                  <a:gd name="connsiteY9" fmla="*/ 504825 h 504825"/>
                  <a:gd name="connsiteX0" fmla="*/ 47750 w 1252783"/>
                  <a:gd name="connsiteY0" fmla="*/ 0 h 504825"/>
                  <a:gd name="connsiteX1" fmla="*/ 1252745 w 1252783"/>
                  <a:gd name="connsiteY1" fmla="*/ 65202 h 504825"/>
                  <a:gd name="connsiteX2" fmla="*/ 125 w 1252783"/>
                  <a:gd name="connsiteY2" fmla="*/ 114300 h 504825"/>
                  <a:gd name="connsiteX3" fmla="*/ 1168203 w 1252783"/>
                  <a:gd name="connsiteY3" fmla="*/ 178712 h 504825"/>
                  <a:gd name="connsiteX4" fmla="*/ 47750 w 1252783"/>
                  <a:gd name="connsiteY4" fmla="*/ 238125 h 504825"/>
                  <a:gd name="connsiteX5" fmla="*/ 1189640 w 1252783"/>
                  <a:gd name="connsiteY5" fmla="*/ 300273 h 504825"/>
                  <a:gd name="connsiteX6" fmla="*/ 125156 w 1252783"/>
                  <a:gd name="connsiteY6" fmla="*/ 355950 h 504825"/>
                  <a:gd name="connsiteX7" fmla="*/ 1189640 w 1252783"/>
                  <a:gd name="connsiteY7" fmla="*/ 410836 h 504825"/>
                  <a:gd name="connsiteX8" fmla="*/ 95375 w 1252783"/>
                  <a:gd name="connsiteY8" fmla="*/ 504825 h 504825"/>
                  <a:gd name="connsiteX0" fmla="*/ 47750 w 1252785"/>
                  <a:gd name="connsiteY0" fmla="*/ 0 h 465039"/>
                  <a:gd name="connsiteX1" fmla="*/ 1252745 w 1252785"/>
                  <a:gd name="connsiteY1" fmla="*/ 65202 h 465039"/>
                  <a:gd name="connsiteX2" fmla="*/ 125 w 1252785"/>
                  <a:gd name="connsiteY2" fmla="*/ 114300 h 465039"/>
                  <a:gd name="connsiteX3" fmla="*/ 1168203 w 1252785"/>
                  <a:gd name="connsiteY3" fmla="*/ 178712 h 465039"/>
                  <a:gd name="connsiteX4" fmla="*/ 47750 w 1252785"/>
                  <a:gd name="connsiteY4" fmla="*/ 238125 h 465039"/>
                  <a:gd name="connsiteX5" fmla="*/ 1189640 w 1252785"/>
                  <a:gd name="connsiteY5" fmla="*/ 300273 h 465039"/>
                  <a:gd name="connsiteX6" fmla="*/ 125156 w 1252785"/>
                  <a:gd name="connsiteY6" fmla="*/ 355950 h 465039"/>
                  <a:gd name="connsiteX7" fmla="*/ 1189640 w 1252785"/>
                  <a:gd name="connsiteY7" fmla="*/ 410836 h 465039"/>
                  <a:gd name="connsiteX8" fmla="*/ 126337 w 1252785"/>
                  <a:gd name="connsiteY8" fmla="*/ 465039 h 465039"/>
                  <a:gd name="connsiteX0" fmla="*/ 47750 w 1252783"/>
                  <a:gd name="connsiteY0" fmla="*/ 0 h 465039"/>
                  <a:gd name="connsiteX1" fmla="*/ 1252745 w 1252783"/>
                  <a:gd name="connsiteY1" fmla="*/ 65202 h 465039"/>
                  <a:gd name="connsiteX2" fmla="*/ 125 w 1252783"/>
                  <a:gd name="connsiteY2" fmla="*/ 114300 h 465039"/>
                  <a:gd name="connsiteX3" fmla="*/ 1168203 w 1252783"/>
                  <a:gd name="connsiteY3" fmla="*/ 178712 h 465039"/>
                  <a:gd name="connsiteX4" fmla="*/ 47750 w 1252783"/>
                  <a:gd name="connsiteY4" fmla="*/ 238125 h 465039"/>
                  <a:gd name="connsiteX5" fmla="*/ 1189640 w 1252783"/>
                  <a:gd name="connsiteY5" fmla="*/ 300273 h 465039"/>
                  <a:gd name="connsiteX6" fmla="*/ 125156 w 1252783"/>
                  <a:gd name="connsiteY6" fmla="*/ 355950 h 465039"/>
                  <a:gd name="connsiteX7" fmla="*/ 1189640 w 1252783"/>
                  <a:gd name="connsiteY7" fmla="*/ 410836 h 465039"/>
                  <a:gd name="connsiteX8" fmla="*/ 126337 w 1252783"/>
                  <a:gd name="connsiteY8" fmla="*/ 465039 h 465039"/>
                  <a:gd name="connsiteX0" fmla="*/ 47750 w 1252785"/>
                  <a:gd name="connsiteY0" fmla="*/ 0 h 465039"/>
                  <a:gd name="connsiteX1" fmla="*/ 1252745 w 1252785"/>
                  <a:gd name="connsiteY1" fmla="*/ 65202 h 465039"/>
                  <a:gd name="connsiteX2" fmla="*/ 125 w 1252785"/>
                  <a:gd name="connsiteY2" fmla="*/ 114300 h 465039"/>
                  <a:gd name="connsiteX3" fmla="*/ 1168203 w 1252785"/>
                  <a:gd name="connsiteY3" fmla="*/ 178712 h 465039"/>
                  <a:gd name="connsiteX4" fmla="*/ 47750 w 1252785"/>
                  <a:gd name="connsiteY4" fmla="*/ 238125 h 465039"/>
                  <a:gd name="connsiteX5" fmla="*/ 1189640 w 1252785"/>
                  <a:gd name="connsiteY5" fmla="*/ 300273 h 465039"/>
                  <a:gd name="connsiteX6" fmla="*/ 125156 w 1252785"/>
                  <a:gd name="connsiteY6" fmla="*/ 355950 h 465039"/>
                  <a:gd name="connsiteX7" fmla="*/ 1189640 w 1252785"/>
                  <a:gd name="connsiteY7" fmla="*/ 410836 h 465039"/>
                  <a:gd name="connsiteX8" fmla="*/ 126337 w 1252785"/>
                  <a:gd name="connsiteY8" fmla="*/ 465039 h 465039"/>
                  <a:gd name="connsiteX0" fmla="*/ 47750 w 1252783"/>
                  <a:gd name="connsiteY0" fmla="*/ 0 h 465039"/>
                  <a:gd name="connsiteX1" fmla="*/ 1252745 w 1252783"/>
                  <a:gd name="connsiteY1" fmla="*/ 65202 h 465039"/>
                  <a:gd name="connsiteX2" fmla="*/ 125 w 1252783"/>
                  <a:gd name="connsiteY2" fmla="*/ 114300 h 465039"/>
                  <a:gd name="connsiteX3" fmla="*/ 1168203 w 1252783"/>
                  <a:gd name="connsiteY3" fmla="*/ 178712 h 465039"/>
                  <a:gd name="connsiteX4" fmla="*/ 47750 w 1252783"/>
                  <a:gd name="connsiteY4" fmla="*/ 238125 h 465039"/>
                  <a:gd name="connsiteX5" fmla="*/ 1189640 w 1252783"/>
                  <a:gd name="connsiteY5" fmla="*/ 300273 h 465039"/>
                  <a:gd name="connsiteX6" fmla="*/ 125156 w 1252783"/>
                  <a:gd name="connsiteY6" fmla="*/ 355950 h 465039"/>
                  <a:gd name="connsiteX7" fmla="*/ 1189640 w 1252783"/>
                  <a:gd name="connsiteY7" fmla="*/ 410836 h 465039"/>
                  <a:gd name="connsiteX8" fmla="*/ 126337 w 1252783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91 w 1205088"/>
                  <a:gd name="connsiteY0" fmla="*/ 0 h 465039"/>
                  <a:gd name="connsiteX1" fmla="*/ 1205086 w 1205088"/>
                  <a:gd name="connsiteY1" fmla="*/ 65202 h 465039"/>
                  <a:gd name="connsiteX2" fmla="*/ 14391 w 1205088"/>
                  <a:gd name="connsiteY2" fmla="*/ 121668 h 465039"/>
                  <a:gd name="connsiteX3" fmla="*/ 1120544 w 1205088"/>
                  <a:gd name="connsiteY3" fmla="*/ 178712 h 465039"/>
                  <a:gd name="connsiteX4" fmla="*/ 91 w 1205088"/>
                  <a:gd name="connsiteY4" fmla="*/ 238125 h 465039"/>
                  <a:gd name="connsiteX5" fmla="*/ 1141981 w 1205088"/>
                  <a:gd name="connsiteY5" fmla="*/ 300273 h 465039"/>
                  <a:gd name="connsiteX6" fmla="*/ 77497 w 1205088"/>
                  <a:gd name="connsiteY6" fmla="*/ 355950 h 465039"/>
                  <a:gd name="connsiteX7" fmla="*/ 1141981 w 1205088"/>
                  <a:gd name="connsiteY7" fmla="*/ 410836 h 465039"/>
                  <a:gd name="connsiteX8" fmla="*/ 78678 w 1205088"/>
                  <a:gd name="connsiteY8" fmla="*/ 465039 h 465039"/>
                  <a:gd name="connsiteX0" fmla="*/ 93 w 1205091"/>
                  <a:gd name="connsiteY0" fmla="*/ 0 h 465039"/>
                  <a:gd name="connsiteX1" fmla="*/ 1205088 w 1205091"/>
                  <a:gd name="connsiteY1" fmla="*/ 65202 h 465039"/>
                  <a:gd name="connsiteX2" fmla="*/ 14393 w 1205091"/>
                  <a:gd name="connsiteY2" fmla="*/ 121668 h 465039"/>
                  <a:gd name="connsiteX3" fmla="*/ 1120546 w 1205091"/>
                  <a:gd name="connsiteY3" fmla="*/ 178712 h 465039"/>
                  <a:gd name="connsiteX4" fmla="*/ 93 w 1205091"/>
                  <a:gd name="connsiteY4" fmla="*/ 238125 h 465039"/>
                  <a:gd name="connsiteX5" fmla="*/ 1141983 w 1205091"/>
                  <a:gd name="connsiteY5" fmla="*/ 300273 h 465039"/>
                  <a:gd name="connsiteX6" fmla="*/ 77499 w 1205091"/>
                  <a:gd name="connsiteY6" fmla="*/ 350056 h 465039"/>
                  <a:gd name="connsiteX7" fmla="*/ 1141983 w 1205091"/>
                  <a:gd name="connsiteY7" fmla="*/ 410836 h 465039"/>
                  <a:gd name="connsiteX8" fmla="*/ 78680 w 1205091"/>
                  <a:gd name="connsiteY8" fmla="*/ 465039 h 465039"/>
                  <a:gd name="connsiteX0" fmla="*/ 93 w 1205091"/>
                  <a:gd name="connsiteY0" fmla="*/ 0 h 465039"/>
                  <a:gd name="connsiteX1" fmla="*/ 1205088 w 1205091"/>
                  <a:gd name="connsiteY1" fmla="*/ 65202 h 465039"/>
                  <a:gd name="connsiteX2" fmla="*/ 14393 w 1205091"/>
                  <a:gd name="connsiteY2" fmla="*/ 121668 h 465039"/>
                  <a:gd name="connsiteX3" fmla="*/ 1120546 w 1205091"/>
                  <a:gd name="connsiteY3" fmla="*/ 178712 h 465039"/>
                  <a:gd name="connsiteX4" fmla="*/ 93 w 1205091"/>
                  <a:gd name="connsiteY4" fmla="*/ 238125 h 465039"/>
                  <a:gd name="connsiteX5" fmla="*/ 1141983 w 1205091"/>
                  <a:gd name="connsiteY5" fmla="*/ 300273 h 465039"/>
                  <a:gd name="connsiteX6" fmla="*/ 77499 w 1205091"/>
                  <a:gd name="connsiteY6" fmla="*/ 350056 h 465039"/>
                  <a:gd name="connsiteX7" fmla="*/ 1141983 w 1205091"/>
                  <a:gd name="connsiteY7" fmla="*/ 410836 h 465039"/>
                  <a:gd name="connsiteX8" fmla="*/ 78680 w 1205091"/>
                  <a:gd name="connsiteY8" fmla="*/ 465039 h 465039"/>
                  <a:gd name="connsiteX0" fmla="*/ 91 w 1205089"/>
                  <a:gd name="connsiteY0" fmla="*/ 0 h 465039"/>
                  <a:gd name="connsiteX1" fmla="*/ 1205086 w 1205089"/>
                  <a:gd name="connsiteY1" fmla="*/ 65202 h 465039"/>
                  <a:gd name="connsiteX2" fmla="*/ 14391 w 1205089"/>
                  <a:gd name="connsiteY2" fmla="*/ 121668 h 465039"/>
                  <a:gd name="connsiteX3" fmla="*/ 1120544 w 1205089"/>
                  <a:gd name="connsiteY3" fmla="*/ 178712 h 465039"/>
                  <a:gd name="connsiteX4" fmla="*/ 91 w 1205089"/>
                  <a:gd name="connsiteY4" fmla="*/ 238125 h 465039"/>
                  <a:gd name="connsiteX5" fmla="*/ 1141981 w 1205089"/>
                  <a:gd name="connsiteY5" fmla="*/ 300273 h 465039"/>
                  <a:gd name="connsiteX6" fmla="*/ 77497 w 1205089"/>
                  <a:gd name="connsiteY6" fmla="*/ 350056 h 465039"/>
                  <a:gd name="connsiteX7" fmla="*/ 1141981 w 1205089"/>
                  <a:gd name="connsiteY7" fmla="*/ 410836 h 465039"/>
                  <a:gd name="connsiteX8" fmla="*/ 78678 w 1205089"/>
                  <a:gd name="connsiteY8" fmla="*/ 465039 h 465039"/>
                  <a:gd name="connsiteX0" fmla="*/ 91 w 1205089"/>
                  <a:gd name="connsiteY0" fmla="*/ 0 h 465039"/>
                  <a:gd name="connsiteX1" fmla="*/ 1205086 w 1205089"/>
                  <a:gd name="connsiteY1" fmla="*/ 65202 h 465039"/>
                  <a:gd name="connsiteX2" fmla="*/ 14391 w 1205089"/>
                  <a:gd name="connsiteY2" fmla="*/ 121668 h 465039"/>
                  <a:gd name="connsiteX3" fmla="*/ 1120544 w 1205089"/>
                  <a:gd name="connsiteY3" fmla="*/ 178712 h 465039"/>
                  <a:gd name="connsiteX4" fmla="*/ 91 w 1205089"/>
                  <a:gd name="connsiteY4" fmla="*/ 238125 h 465039"/>
                  <a:gd name="connsiteX5" fmla="*/ 1141981 w 1205089"/>
                  <a:gd name="connsiteY5" fmla="*/ 300273 h 465039"/>
                  <a:gd name="connsiteX6" fmla="*/ 77497 w 1205089"/>
                  <a:gd name="connsiteY6" fmla="*/ 350056 h 465039"/>
                  <a:gd name="connsiteX7" fmla="*/ 1141981 w 1205089"/>
                  <a:gd name="connsiteY7" fmla="*/ 410836 h 465039"/>
                  <a:gd name="connsiteX8" fmla="*/ 78678 w 1205089"/>
                  <a:gd name="connsiteY8" fmla="*/ 465039 h 465039"/>
                  <a:gd name="connsiteX0" fmla="*/ 91 w 1205191"/>
                  <a:gd name="connsiteY0" fmla="*/ 0 h 465039"/>
                  <a:gd name="connsiteX1" fmla="*/ 1205086 w 1205191"/>
                  <a:gd name="connsiteY1" fmla="*/ 65202 h 465039"/>
                  <a:gd name="connsiteX2" fmla="*/ 14391 w 1205191"/>
                  <a:gd name="connsiteY2" fmla="*/ 121668 h 465039"/>
                  <a:gd name="connsiteX3" fmla="*/ 1120544 w 1205191"/>
                  <a:gd name="connsiteY3" fmla="*/ 178712 h 465039"/>
                  <a:gd name="connsiteX4" fmla="*/ 91 w 1205191"/>
                  <a:gd name="connsiteY4" fmla="*/ 238125 h 465039"/>
                  <a:gd name="connsiteX5" fmla="*/ 1141981 w 1205191"/>
                  <a:gd name="connsiteY5" fmla="*/ 300273 h 465039"/>
                  <a:gd name="connsiteX6" fmla="*/ 77497 w 1205191"/>
                  <a:gd name="connsiteY6" fmla="*/ 350056 h 465039"/>
                  <a:gd name="connsiteX7" fmla="*/ 1141981 w 1205191"/>
                  <a:gd name="connsiteY7" fmla="*/ 410836 h 465039"/>
                  <a:gd name="connsiteX8" fmla="*/ 78678 w 1205191"/>
                  <a:gd name="connsiteY8" fmla="*/ 465039 h 465039"/>
                  <a:gd name="connsiteX0" fmla="*/ 46534 w 1205103"/>
                  <a:gd name="connsiteY0" fmla="*/ 0 h 456198"/>
                  <a:gd name="connsiteX1" fmla="*/ 1205086 w 1205103"/>
                  <a:gd name="connsiteY1" fmla="*/ 56361 h 456198"/>
                  <a:gd name="connsiteX2" fmla="*/ 14391 w 1205103"/>
                  <a:gd name="connsiteY2" fmla="*/ 112827 h 456198"/>
                  <a:gd name="connsiteX3" fmla="*/ 1120544 w 1205103"/>
                  <a:gd name="connsiteY3" fmla="*/ 169871 h 456198"/>
                  <a:gd name="connsiteX4" fmla="*/ 91 w 1205103"/>
                  <a:gd name="connsiteY4" fmla="*/ 229284 h 456198"/>
                  <a:gd name="connsiteX5" fmla="*/ 1141981 w 1205103"/>
                  <a:gd name="connsiteY5" fmla="*/ 291432 h 456198"/>
                  <a:gd name="connsiteX6" fmla="*/ 77497 w 1205103"/>
                  <a:gd name="connsiteY6" fmla="*/ 341215 h 456198"/>
                  <a:gd name="connsiteX7" fmla="*/ 1141981 w 1205103"/>
                  <a:gd name="connsiteY7" fmla="*/ 401995 h 456198"/>
                  <a:gd name="connsiteX8" fmla="*/ 78678 w 1205103"/>
                  <a:gd name="connsiteY8" fmla="*/ 456198 h 456198"/>
                  <a:gd name="connsiteX0" fmla="*/ 46534 w 1205904"/>
                  <a:gd name="connsiteY0" fmla="*/ 0 h 456198"/>
                  <a:gd name="connsiteX1" fmla="*/ 1205086 w 1205904"/>
                  <a:gd name="connsiteY1" fmla="*/ 56361 h 456198"/>
                  <a:gd name="connsiteX2" fmla="*/ 14391 w 1205904"/>
                  <a:gd name="connsiteY2" fmla="*/ 112827 h 456198"/>
                  <a:gd name="connsiteX3" fmla="*/ 1120544 w 1205904"/>
                  <a:gd name="connsiteY3" fmla="*/ 169871 h 456198"/>
                  <a:gd name="connsiteX4" fmla="*/ 91 w 1205904"/>
                  <a:gd name="connsiteY4" fmla="*/ 229284 h 456198"/>
                  <a:gd name="connsiteX5" fmla="*/ 1141981 w 1205904"/>
                  <a:gd name="connsiteY5" fmla="*/ 291432 h 456198"/>
                  <a:gd name="connsiteX6" fmla="*/ 77497 w 1205904"/>
                  <a:gd name="connsiteY6" fmla="*/ 341215 h 456198"/>
                  <a:gd name="connsiteX7" fmla="*/ 1141981 w 1205904"/>
                  <a:gd name="connsiteY7" fmla="*/ 401995 h 456198"/>
                  <a:gd name="connsiteX8" fmla="*/ 78678 w 1205904"/>
                  <a:gd name="connsiteY8" fmla="*/ 456198 h 456198"/>
                  <a:gd name="connsiteX0" fmla="*/ 1205086 w 1205086"/>
                  <a:gd name="connsiteY0" fmla="*/ 0 h 399837"/>
                  <a:gd name="connsiteX1" fmla="*/ 14391 w 1205086"/>
                  <a:gd name="connsiteY1" fmla="*/ 56466 h 399837"/>
                  <a:gd name="connsiteX2" fmla="*/ 1120544 w 1205086"/>
                  <a:gd name="connsiteY2" fmla="*/ 113510 h 399837"/>
                  <a:gd name="connsiteX3" fmla="*/ 91 w 1205086"/>
                  <a:gd name="connsiteY3" fmla="*/ 172923 h 399837"/>
                  <a:gd name="connsiteX4" fmla="*/ 1141981 w 1205086"/>
                  <a:gd name="connsiteY4" fmla="*/ 235071 h 399837"/>
                  <a:gd name="connsiteX5" fmla="*/ 77497 w 1205086"/>
                  <a:gd name="connsiteY5" fmla="*/ 284854 h 399837"/>
                  <a:gd name="connsiteX6" fmla="*/ 1141981 w 1205086"/>
                  <a:gd name="connsiteY6" fmla="*/ 345634 h 399837"/>
                  <a:gd name="connsiteX7" fmla="*/ 78678 w 1205086"/>
                  <a:gd name="connsiteY7" fmla="*/ 399837 h 399837"/>
                  <a:gd name="connsiteX0" fmla="*/ 14391 w 1141985"/>
                  <a:gd name="connsiteY0" fmla="*/ 0 h 343371"/>
                  <a:gd name="connsiteX1" fmla="*/ 1120544 w 1141985"/>
                  <a:gd name="connsiteY1" fmla="*/ 57044 h 343371"/>
                  <a:gd name="connsiteX2" fmla="*/ 91 w 1141985"/>
                  <a:gd name="connsiteY2" fmla="*/ 116457 h 343371"/>
                  <a:gd name="connsiteX3" fmla="*/ 1141981 w 1141985"/>
                  <a:gd name="connsiteY3" fmla="*/ 178605 h 343371"/>
                  <a:gd name="connsiteX4" fmla="*/ 77497 w 1141985"/>
                  <a:gd name="connsiteY4" fmla="*/ 228388 h 343371"/>
                  <a:gd name="connsiteX5" fmla="*/ 1141981 w 1141985"/>
                  <a:gd name="connsiteY5" fmla="*/ 289168 h 343371"/>
                  <a:gd name="connsiteX6" fmla="*/ 78678 w 1141985"/>
                  <a:gd name="connsiteY6" fmla="*/ 343371 h 343371"/>
                  <a:gd name="connsiteX0" fmla="*/ 1120544 w 1141985"/>
                  <a:gd name="connsiteY0" fmla="*/ 0 h 286327"/>
                  <a:gd name="connsiteX1" fmla="*/ 91 w 1141985"/>
                  <a:gd name="connsiteY1" fmla="*/ 59413 h 286327"/>
                  <a:gd name="connsiteX2" fmla="*/ 1141981 w 1141985"/>
                  <a:gd name="connsiteY2" fmla="*/ 121561 h 286327"/>
                  <a:gd name="connsiteX3" fmla="*/ 77497 w 1141985"/>
                  <a:gd name="connsiteY3" fmla="*/ 171344 h 286327"/>
                  <a:gd name="connsiteX4" fmla="*/ 1141981 w 1141985"/>
                  <a:gd name="connsiteY4" fmla="*/ 232124 h 286327"/>
                  <a:gd name="connsiteX5" fmla="*/ 78678 w 1141985"/>
                  <a:gd name="connsiteY5" fmla="*/ 286327 h 286327"/>
                  <a:gd name="connsiteX0" fmla="*/ 4817881 w 4979423"/>
                  <a:gd name="connsiteY0" fmla="*/ 0 h 286327"/>
                  <a:gd name="connsiteX1" fmla="*/ 26 w 4979423"/>
                  <a:gd name="connsiteY1" fmla="*/ 26746 h 286327"/>
                  <a:gd name="connsiteX2" fmla="*/ 4839318 w 4979423"/>
                  <a:gd name="connsiteY2" fmla="*/ 121561 h 286327"/>
                  <a:gd name="connsiteX3" fmla="*/ 3774834 w 4979423"/>
                  <a:gd name="connsiteY3" fmla="*/ 171344 h 286327"/>
                  <a:gd name="connsiteX4" fmla="*/ 4839318 w 4979423"/>
                  <a:gd name="connsiteY4" fmla="*/ 232124 h 286327"/>
                  <a:gd name="connsiteX5" fmla="*/ 3776015 w 4979423"/>
                  <a:gd name="connsiteY5" fmla="*/ 286327 h 286327"/>
                  <a:gd name="connsiteX0" fmla="*/ 1850115 w 5053819"/>
                  <a:gd name="connsiteY0" fmla="*/ 0 h 344311"/>
                  <a:gd name="connsiteX1" fmla="*/ 74422 w 5053819"/>
                  <a:gd name="connsiteY1" fmla="*/ 84730 h 344311"/>
                  <a:gd name="connsiteX2" fmla="*/ 4913714 w 5053819"/>
                  <a:gd name="connsiteY2" fmla="*/ 179545 h 344311"/>
                  <a:gd name="connsiteX3" fmla="*/ 3849230 w 5053819"/>
                  <a:gd name="connsiteY3" fmla="*/ 229328 h 344311"/>
                  <a:gd name="connsiteX4" fmla="*/ 4913714 w 5053819"/>
                  <a:gd name="connsiteY4" fmla="*/ 290108 h 344311"/>
                  <a:gd name="connsiteX5" fmla="*/ 3850411 w 5053819"/>
                  <a:gd name="connsiteY5" fmla="*/ 344311 h 344311"/>
                  <a:gd name="connsiteX0" fmla="*/ 1719938 w 5064051"/>
                  <a:gd name="connsiteY0" fmla="*/ 0 h 331244"/>
                  <a:gd name="connsiteX1" fmla="*/ 84654 w 5064051"/>
                  <a:gd name="connsiteY1" fmla="*/ 71663 h 331244"/>
                  <a:gd name="connsiteX2" fmla="*/ 4923946 w 5064051"/>
                  <a:gd name="connsiteY2" fmla="*/ 166478 h 331244"/>
                  <a:gd name="connsiteX3" fmla="*/ 3859462 w 5064051"/>
                  <a:gd name="connsiteY3" fmla="*/ 216261 h 331244"/>
                  <a:gd name="connsiteX4" fmla="*/ 4923946 w 5064051"/>
                  <a:gd name="connsiteY4" fmla="*/ 277041 h 331244"/>
                  <a:gd name="connsiteX5" fmla="*/ 3860643 w 5064051"/>
                  <a:gd name="connsiteY5" fmla="*/ 331244 h 331244"/>
                  <a:gd name="connsiteX0" fmla="*/ 1701515 w 5045628"/>
                  <a:gd name="connsiteY0" fmla="*/ 0 h 331244"/>
                  <a:gd name="connsiteX1" fmla="*/ 66231 w 5045628"/>
                  <a:gd name="connsiteY1" fmla="*/ 71663 h 331244"/>
                  <a:gd name="connsiteX2" fmla="*/ 4905523 w 5045628"/>
                  <a:gd name="connsiteY2" fmla="*/ 166478 h 331244"/>
                  <a:gd name="connsiteX3" fmla="*/ 3841039 w 5045628"/>
                  <a:gd name="connsiteY3" fmla="*/ 216261 h 331244"/>
                  <a:gd name="connsiteX4" fmla="*/ 4905523 w 5045628"/>
                  <a:gd name="connsiteY4" fmla="*/ 277041 h 331244"/>
                  <a:gd name="connsiteX5" fmla="*/ 3842220 w 5045628"/>
                  <a:gd name="connsiteY5" fmla="*/ 331244 h 331244"/>
                  <a:gd name="connsiteX0" fmla="*/ 1701515 w 5045628"/>
                  <a:gd name="connsiteY0" fmla="*/ 0 h 331244"/>
                  <a:gd name="connsiteX1" fmla="*/ 66231 w 5045628"/>
                  <a:gd name="connsiteY1" fmla="*/ 71663 h 331244"/>
                  <a:gd name="connsiteX2" fmla="*/ 4905523 w 5045628"/>
                  <a:gd name="connsiteY2" fmla="*/ 166478 h 331244"/>
                  <a:gd name="connsiteX3" fmla="*/ 3841039 w 5045628"/>
                  <a:gd name="connsiteY3" fmla="*/ 216261 h 331244"/>
                  <a:gd name="connsiteX4" fmla="*/ 4905523 w 5045628"/>
                  <a:gd name="connsiteY4" fmla="*/ 277041 h 331244"/>
                  <a:gd name="connsiteX5" fmla="*/ 3842220 w 5045628"/>
                  <a:gd name="connsiteY5" fmla="*/ 331244 h 331244"/>
                  <a:gd name="connsiteX0" fmla="*/ 1701515 w 5045628"/>
                  <a:gd name="connsiteY0" fmla="*/ 0 h 331244"/>
                  <a:gd name="connsiteX1" fmla="*/ 66231 w 5045628"/>
                  <a:gd name="connsiteY1" fmla="*/ 71663 h 331244"/>
                  <a:gd name="connsiteX2" fmla="*/ 4905523 w 5045628"/>
                  <a:gd name="connsiteY2" fmla="*/ 166478 h 331244"/>
                  <a:gd name="connsiteX3" fmla="*/ 3841039 w 5045628"/>
                  <a:gd name="connsiteY3" fmla="*/ 216261 h 331244"/>
                  <a:gd name="connsiteX4" fmla="*/ 4905523 w 5045628"/>
                  <a:gd name="connsiteY4" fmla="*/ 277041 h 331244"/>
                  <a:gd name="connsiteX5" fmla="*/ 3842220 w 5045628"/>
                  <a:gd name="connsiteY5" fmla="*/ 331244 h 331244"/>
                  <a:gd name="connsiteX0" fmla="*/ 1635298 w 4839306"/>
                  <a:gd name="connsiteY0" fmla="*/ 0 h 331244"/>
                  <a:gd name="connsiteX1" fmla="*/ 14 w 4839306"/>
                  <a:gd name="connsiteY1" fmla="*/ 71663 h 331244"/>
                  <a:gd name="connsiteX2" fmla="*/ 1609932 w 4839306"/>
                  <a:gd name="connsiteY2" fmla="*/ 174645 h 331244"/>
                  <a:gd name="connsiteX3" fmla="*/ 3774822 w 4839306"/>
                  <a:gd name="connsiteY3" fmla="*/ 216261 h 331244"/>
                  <a:gd name="connsiteX4" fmla="*/ 4839306 w 4839306"/>
                  <a:gd name="connsiteY4" fmla="*/ 277041 h 331244"/>
                  <a:gd name="connsiteX5" fmla="*/ 3776003 w 4839306"/>
                  <a:gd name="connsiteY5" fmla="*/ 331244 h 331244"/>
                  <a:gd name="connsiteX0" fmla="*/ 1635298 w 4839306"/>
                  <a:gd name="connsiteY0" fmla="*/ 0 h 331244"/>
                  <a:gd name="connsiteX1" fmla="*/ 14 w 4839306"/>
                  <a:gd name="connsiteY1" fmla="*/ 71663 h 331244"/>
                  <a:gd name="connsiteX2" fmla="*/ 1609932 w 4839306"/>
                  <a:gd name="connsiteY2" fmla="*/ 174645 h 331244"/>
                  <a:gd name="connsiteX3" fmla="*/ 3634412 w 4839306"/>
                  <a:gd name="connsiteY3" fmla="*/ 227694 h 331244"/>
                  <a:gd name="connsiteX4" fmla="*/ 4839306 w 4839306"/>
                  <a:gd name="connsiteY4" fmla="*/ 277041 h 331244"/>
                  <a:gd name="connsiteX5" fmla="*/ 3776003 w 4839306"/>
                  <a:gd name="connsiteY5" fmla="*/ 331244 h 331244"/>
                  <a:gd name="connsiteX0" fmla="*/ 1635298 w 4628694"/>
                  <a:gd name="connsiteY0" fmla="*/ 0 h 331244"/>
                  <a:gd name="connsiteX1" fmla="*/ 14 w 4628694"/>
                  <a:gd name="connsiteY1" fmla="*/ 71663 h 331244"/>
                  <a:gd name="connsiteX2" fmla="*/ 1609932 w 4628694"/>
                  <a:gd name="connsiteY2" fmla="*/ 174645 h 331244"/>
                  <a:gd name="connsiteX3" fmla="*/ 3634412 w 4628694"/>
                  <a:gd name="connsiteY3" fmla="*/ 227694 h 331244"/>
                  <a:gd name="connsiteX4" fmla="*/ 4628694 w 4628694"/>
                  <a:gd name="connsiteY4" fmla="*/ 286841 h 331244"/>
                  <a:gd name="connsiteX5" fmla="*/ 3776003 w 4628694"/>
                  <a:gd name="connsiteY5" fmla="*/ 331244 h 331244"/>
                  <a:gd name="connsiteX0" fmla="*/ 1644341 w 4637737"/>
                  <a:gd name="connsiteY0" fmla="*/ 0 h 331244"/>
                  <a:gd name="connsiteX1" fmla="*/ 9057 w 4637737"/>
                  <a:gd name="connsiteY1" fmla="*/ 71663 h 331244"/>
                  <a:gd name="connsiteX2" fmla="*/ 1618975 w 4637737"/>
                  <a:gd name="connsiteY2" fmla="*/ 174645 h 331244"/>
                  <a:gd name="connsiteX3" fmla="*/ 3643455 w 4637737"/>
                  <a:gd name="connsiteY3" fmla="*/ 227694 h 331244"/>
                  <a:gd name="connsiteX4" fmla="*/ 4637737 w 4637737"/>
                  <a:gd name="connsiteY4" fmla="*/ 286841 h 331244"/>
                  <a:gd name="connsiteX5" fmla="*/ 3785046 w 4637737"/>
                  <a:gd name="connsiteY5" fmla="*/ 331244 h 331244"/>
                  <a:gd name="connsiteX0" fmla="*/ 1644341 w 4637737"/>
                  <a:gd name="connsiteY0" fmla="*/ 0 h 331244"/>
                  <a:gd name="connsiteX1" fmla="*/ 9057 w 4637737"/>
                  <a:gd name="connsiteY1" fmla="*/ 71663 h 331244"/>
                  <a:gd name="connsiteX2" fmla="*/ 1618975 w 4637737"/>
                  <a:gd name="connsiteY2" fmla="*/ 174645 h 331244"/>
                  <a:gd name="connsiteX3" fmla="*/ 3643455 w 4637737"/>
                  <a:gd name="connsiteY3" fmla="*/ 227694 h 331244"/>
                  <a:gd name="connsiteX4" fmla="*/ 4637737 w 4637737"/>
                  <a:gd name="connsiteY4" fmla="*/ 286841 h 331244"/>
                  <a:gd name="connsiteX5" fmla="*/ 3785046 w 4637737"/>
                  <a:gd name="connsiteY5" fmla="*/ 331244 h 331244"/>
                  <a:gd name="connsiteX0" fmla="*/ 1285770 w 4630188"/>
                  <a:gd name="connsiteY0" fmla="*/ 0 h 380245"/>
                  <a:gd name="connsiteX1" fmla="*/ 1508 w 4630188"/>
                  <a:gd name="connsiteY1" fmla="*/ 120664 h 380245"/>
                  <a:gd name="connsiteX2" fmla="*/ 1611426 w 4630188"/>
                  <a:gd name="connsiteY2" fmla="*/ 223646 h 380245"/>
                  <a:gd name="connsiteX3" fmla="*/ 3635906 w 4630188"/>
                  <a:gd name="connsiteY3" fmla="*/ 276695 h 380245"/>
                  <a:gd name="connsiteX4" fmla="*/ 4630188 w 4630188"/>
                  <a:gd name="connsiteY4" fmla="*/ 335842 h 380245"/>
                  <a:gd name="connsiteX5" fmla="*/ 3777497 w 4630188"/>
                  <a:gd name="connsiteY5" fmla="*/ 380245 h 380245"/>
                  <a:gd name="connsiteX0" fmla="*/ 1286088 w 4630506"/>
                  <a:gd name="connsiteY0" fmla="*/ 0 h 380245"/>
                  <a:gd name="connsiteX1" fmla="*/ 1826 w 4630506"/>
                  <a:gd name="connsiteY1" fmla="*/ 120664 h 380245"/>
                  <a:gd name="connsiteX2" fmla="*/ 1611744 w 4630506"/>
                  <a:gd name="connsiteY2" fmla="*/ 223646 h 380245"/>
                  <a:gd name="connsiteX3" fmla="*/ 3636224 w 4630506"/>
                  <a:gd name="connsiteY3" fmla="*/ 276695 h 380245"/>
                  <a:gd name="connsiteX4" fmla="*/ 4630506 w 4630506"/>
                  <a:gd name="connsiteY4" fmla="*/ 335842 h 380245"/>
                  <a:gd name="connsiteX5" fmla="*/ 3777815 w 4630506"/>
                  <a:gd name="connsiteY5" fmla="*/ 380245 h 380245"/>
                  <a:gd name="connsiteX0" fmla="*/ 1193861 w 4631885"/>
                  <a:gd name="connsiteY0" fmla="*/ 0 h 331244"/>
                  <a:gd name="connsiteX1" fmla="*/ 3205 w 4631885"/>
                  <a:gd name="connsiteY1" fmla="*/ 71663 h 331244"/>
                  <a:gd name="connsiteX2" fmla="*/ 1613123 w 4631885"/>
                  <a:gd name="connsiteY2" fmla="*/ 174645 h 331244"/>
                  <a:gd name="connsiteX3" fmla="*/ 3637603 w 4631885"/>
                  <a:gd name="connsiteY3" fmla="*/ 227694 h 331244"/>
                  <a:gd name="connsiteX4" fmla="*/ 4631885 w 4631885"/>
                  <a:gd name="connsiteY4" fmla="*/ 286841 h 331244"/>
                  <a:gd name="connsiteX5" fmla="*/ 3779194 w 4631885"/>
                  <a:gd name="connsiteY5" fmla="*/ 331244 h 331244"/>
                  <a:gd name="connsiteX0" fmla="*/ 1194387 w 4632411"/>
                  <a:gd name="connsiteY0" fmla="*/ 0 h 331244"/>
                  <a:gd name="connsiteX1" fmla="*/ 3731 w 4632411"/>
                  <a:gd name="connsiteY1" fmla="*/ 71663 h 331244"/>
                  <a:gd name="connsiteX2" fmla="*/ 1613649 w 4632411"/>
                  <a:gd name="connsiteY2" fmla="*/ 174645 h 331244"/>
                  <a:gd name="connsiteX3" fmla="*/ 3638129 w 4632411"/>
                  <a:gd name="connsiteY3" fmla="*/ 227694 h 331244"/>
                  <a:gd name="connsiteX4" fmla="*/ 4632411 w 4632411"/>
                  <a:gd name="connsiteY4" fmla="*/ 286841 h 331244"/>
                  <a:gd name="connsiteX5" fmla="*/ 3779720 w 4632411"/>
                  <a:gd name="connsiteY5" fmla="*/ 331244 h 331244"/>
                  <a:gd name="connsiteX0" fmla="*/ 1191060 w 4629084"/>
                  <a:gd name="connsiteY0" fmla="*/ 0 h 331244"/>
                  <a:gd name="connsiteX1" fmla="*/ 404 w 4629084"/>
                  <a:gd name="connsiteY1" fmla="*/ 71663 h 331244"/>
                  <a:gd name="connsiteX2" fmla="*/ 1610322 w 4629084"/>
                  <a:gd name="connsiteY2" fmla="*/ 174645 h 331244"/>
                  <a:gd name="connsiteX3" fmla="*/ 3634802 w 4629084"/>
                  <a:gd name="connsiteY3" fmla="*/ 227694 h 331244"/>
                  <a:gd name="connsiteX4" fmla="*/ 4629084 w 4629084"/>
                  <a:gd name="connsiteY4" fmla="*/ 286841 h 331244"/>
                  <a:gd name="connsiteX5" fmla="*/ 3776393 w 4629084"/>
                  <a:gd name="connsiteY5" fmla="*/ 331244 h 331244"/>
                  <a:gd name="connsiteX0" fmla="*/ 1425290 w 4629302"/>
                  <a:gd name="connsiteY0" fmla="*/ 0 h 327977"/>
                  <a:gd name="connsiteX1" fmla="*/ 622 w 4629302"/>
                  <a:gd name="connsiteY1" fmla="*/ 68396 h 327977"/>
                  <a:gd name="connsiteX2" fmla="*/ 1610540 w 4629302"/>
                  <a:gd name="connsiteY2" fmla="*/ 171378 h 327977"/>
                  <a:gd name="connsiteX3" fmla="*/ 3635020 w 4629302"/>
                  <a:gd name="connsiteY3" fmla="*/ 224427 h 327977"/>
                  <a:gd name="connsiteX4" fmla="*/ 4629302 w 4629302"/>
                  <a:gd name="connsiteY4" fmla="*/ 283574 h 327977"/>
                  <a:gd name="connsiteX5" fmla="*/ 3776611 w 4629302"/>
                  <a:gd name="connsiteY5" fmla="*/ 327977 h 327977"/>
                  <a:gd name="connsiteX0" fmla="*/ 1425290 w 4629302"/>
                  <a:gd name="connsiteY0" fmla="*/ 0 h 326644"/>
                  <a:gd name="connsiteX1" fmla="*/ 622 w 4629302"/>
                  <a:gd name="connsiteY1" fmla="*/ 68396 h 326644"/>
                  <a:gd name="connsiteX2" fmla="*/ 1610540 w 4629302"/>
                  <a:gd name="connsiteY2" fmla="*/ 171378 h 326644"/>
                  <a:gd name="connsiteX3" fmla="*/ 3635020 w 4629302"/>
                  <a:gd name="connsiteY3" fmla="*/ 224427 h 326644"/>
                  <a:gd name="connsiteX4" fmla="*/ 4629302 w 4629302"/>
                  <a:gd name="connsiteY4" fmla="*/ 283574 h 326644"/>
                  <a:gd name="connsiteX5" fmla="*/ 3572883 w 4629302"/>
                  <a:gd name="connsiteY5" fmla="*/ 326644 h 326644"/>
                  <a:gd name="connsiteX0" fmla="*/ 1425290 w 4629302"/>
                  <a:gd name="connsiteY0" fmla="*/ 0 h 326644"/>
                  <a:gd name="connsiteX1" fmla="*/ 622 w 4629302"/>
                  <a:gd name="connsiteY1" fmla="*/ 68396 h 326644"/>
                  <a:gd name="connsiteX2" fmla="*/ 1610540 w 4629302"/>
                  <a:gd name="connsiteY2" fmla="*/ 171378 h 326644"/>
                  <a:gd name="connsiteX3" fmla="*/ 3635020 w 4629302"/>
                  <a:gd name="connsiteY3" fmla="*/ 224427 h 326644"/>
                  <a:gd name="connsiteX4" fmla="*/ 4629302 w 4629302"/>
                  <a:gd name="connsiteY4" fmla="*/ 283574 h 326644"/>
                  <a:gd name="connsiteX5" fmla="*/ 3572883 w 4629302"/>
                  <a:gd name="connsiteY5" fmla="*/ 326644 h 326644"/>
                  <a:gd name="connsiteX0" fmla="*/ 1425290 w 4629302"/>
                  <a:gd name="connsiteY0" fmla="*/ 0 h 326644"/>
                  <a:gd name="connsiteX1" fmla="*/ 622 w 4629302"/>
                  <a:gd name="connsiteY1" fmla="*/ 68396 h 326644"/>
                  <a:gd name="connsiteX2" fmla="*/ 1610540 w 4629302"/>
                  <a:gd name="connsiteY2" fmla="*/ 171378 h 326644"/>
                  <a:gd name="connsiteX3" fmla="*/ 3635020 w 4629302"/>
                  <a:gd name="connsiteY3" fmla="*/ 224427 h 326644"/>
                  <a:gd name="connsiteX4" fmla="*/ 4629302 w 4629302"/>
                  <a:gd name="connsiteY4" fmla="*/ 283574 h 326644"/>
                  <a:gd name="connsiteX5" fmla="*/ 3572883 w 4629302"/>
                  <a:gd name="connsiteY5" fmla="*/ 326644 h 326644"/>
                  <a:gd name="connsiteX0" fmla="*/ 1435206 w 4639218"/>
                  <a:gd name="connsiteY0" fmla="*/ 0 h 326644"/>
                  <a:gd name="connsiteX1" fmla="*/ 10538 w 4639218"/>
                  <a:gd name="connsiteY1" fmla="*/ 68396 h 326644"/>
                  <a:gd name="connsiteX2" fmla="*/ 1620456 w 4639218"/>
                  <a:gd name="connsiteY2" fmla="*/ 171378 h 326644"/>
                  <a:gd name="connsiteX3" fmla="*/ 3644936 w 4639218"/>
                  <a:gd name="connsiteY3" fmla="*/ 224427 h 326644"/>
                  <a:gd name="connsiteX4" fmla="*/ 4639218 w 4639218"/>
                  <a:gd name="connsiteY4" fmla="*/ 283574 h 326644"/>
                  <a:gd name="connsiteX5" fmla="*/ 3582799 w 4639218"/>
                  <a:gd name="connsiteY5" fmla="*/ 326644 h 326644"/>
                  <a:gd name="connsiteX0" fmla="*/ 1425330 w 4629342"/>
                  <a:gd name="connsiteY0" fmla="*/ 5311 h 331955"/>
                  <a:gd name="connsiteX1" fmla="*/ 1412893 w 4629342"/>
                  <a:gd name="connsiteY1" fmla="*/ 4997 h 331955"/>
                  <a:gd name="connsiteX2" fmla="*/ 662 w 4629342"/>
                  <a:gd name="connsiteY2" fmla="*/ 73707 h 331955"/>
                  <a:gd name="connsiteX3" fmla="*/ 1610580 w 4629342"/>
                  <a:gd name="connsiteY3" fmla="*/ 176689 h 331955"/>
                  <a:gd name="connsiteX4" fmla="*/ 3635060 w 4629342"/>
                  <a:gd name="connsiteY4" fmla="*/ 229738 h 331955"/>
                  <a:gd name="connsiteX5" fmla="*/ 4629342 w 4629342"/>
                  <a:gd name="connsiteY5" fmla="*/ 288885 h 331955"/>
                  <a:gd name="connsiteX6" fmla="*/ 3572923 w 4629342"/>
                  <a:gd name="connsiteY6" fmla="*/ 331955 h 331955"/>
                  <a:gd name="connsiteX0" fmla="*/ 1429574 w 4633586"/>
                  <a:gd name="connsiteY0" fmla="*/ 0 h 326644"/>
                  <a:gd name="connsiteX1" fmla="*/ 1124276 w 4633586"/>
                  <a:gd name="connsiteY1" fmla="*/ 9462 h 326644"/>
                  <a:gd name="connsiteX2" fmla="*/ 4906 w 4633586"/>
                  <a:gd name="connsiteY2" fmla="*/ 68396 h 326644"/>
                  <a:gd name="connsiteX3" fmla="*/ 1614824 w 4633586"/>
                  <a:gd name="connsiteY3" fmla="*/ 171378 h 326644"/>
                  <a:gd name="connsiteX4" fmla="*/ 3639304 w 4633586"/>
                  <a:gd name="connsiteY4" fmla="*/ 224427 h 326644"/>
                  <a:gd name="connsiteX5" fmla="*/ 4633586 w 4633586"/>
                  <a:gd name="connsiteY5" fmla="*/ 283574 h 326644"/>
                  <a:gd name="connsiteX6" fmla="*/ 3577167 w 4633586"/>
                  <a:gd name="connsiteY6" fmla="*/ 326644 h 326644"/>
                  <a:gd name="connsiteX0" fmla="*/ 1862496 w 4633586"/>
                  <a:gd name="connsiteY0" fmla="*/ 7868 h 317182"/>
                  <a:gd name="connsiteX1" fmla="*/ 1124276 w 4633586"/>
                  <a:gd name="connsiteY1" fmla="*/ 0 h 317182"/>
                  <a:gd name="connsiteX2" fmla="*/ 4906 w 4633586"/>
                  <a:gd name="connsiteY2" fmla="*/ 58934 h 317182"/>
                  <a:gd name="connsiteX3" fmla="*/ 1614824 w 4633586"/>
                  <a:gd name="connsiteY3" fmla="*/ 161916 h 317182"/>
                  <a:gd name="connsiteX4" fmla="*/ 3639304 w 4633586"/>
                  <a:gd name="connsiteY4" fmla="*/ 214965 h 317182"/>
                  <a:gd name="connsiteX5" fmla="*/ 4633586 w 4633586"/>
                  <a:gd name="connsiteY5" fmla="*/ 274112 h 317182"/>
                  <a:gd name="connsiteX6" fmla="*/ 3577167 w 4633586"/>
                  <a:gd name="connsiteY6" fmla="*/ 317182 h 317182"/>
                  <a:gd name="connsiteX0" fmla="*/ 1862538 w 4633628"/>
                  <a:gd name="connsiteY0" fmla="*/ 8008 h 317322"/>
                  <a:gd name="connsiteX1" fmla="*/ 1124318 w 4633628"/>
                  <a:gd name="connsiteY1" fmla="*/ 140 h 317322"/>
                  <a:gd name="connsiteX2" fmla="*/ 4948 w 4633628"/>
                  <a:gd name="connsiteY2" fmla="*/ 59074 h 317322"/>
                  <a:gd name="connsiteX3" fmla="*/ 1614866 w 4633628"/>
                  <a:gd name="connsiteY3" fmla="*/ 162056 h 317322"/>
                  <a:gd name="connsiteX4" fmla="*/ 3639346 w 4633628"/>
                  <a:gd name="connsiteY4" fmla="*/ 215105 h 317322"/>
                  <a:gd name="connsiteX5" fmla="*/ 4633628 w 4633628"/>
                  <a:gd name="connsiteY5" fmla="*/ 274252 h 317322"/>
                  <a:gd name="connsiteX6" fmla="*/ 3577209 w 4633628"/>
                  <a:gd name="connsiteY6" fmla="*/ 317322 h 317322"/>
                  <a:gd name="connsiteX0" fmla="*/ 1862599 w 4633689"/>
                  <a:gd name="connsiteY0" fmla="*/ 7868 h 317182"/>
                  <a:gd name="connsiteX1" fmla="*/ 1124379 w 4633689"/>
                  <a:gd name="connsiteY1" fmla="*/ 0 h 317182"/>
                  <a:gd name="connsiteX2" fmla="*/ 5009 w 4633689"/>
                  <a:gd name="connsiteY2" fmla="*/ 58934 h 317182"/>
                  <a:gd name="connsiteX3" fmla="*/ 1614927 w 4633689"/>
                  <a:gd name="connsiteY3" fmla="*/ 161916 h 317182"/>
                  <a:gd name="connsiteX4" fmla="*/ 3639407 w 4633689"/>
                  <a:gd name="connsiteY4" fmla="*/ 214965 h 317182"/>
                  <a:gd name="connsiteX5" fmla="*/ 4633689 w 4633689"/>
                  <a:gd name="connsiteY5" fmla="*/ 274112 h 317182"/>
                  <a:gd name="connsiteX6" fmla="*/ 3577270 w 4633689"/>
                  <a:gd name="connsiteY6" fmla="*/ 317182 h 317182"/>
                  <a:gd name="connsiteX0" fmla="*/ 1870019 w 4641109"/>
                  <a:gd name="connsiteY0" fmla="*/ 9545 h 318859"/>
                  <a:gd name="connsiteX1" fmla="*/ 1131799 w 4641109"/>
                  <a:gd name="connsiteY1" fmla="*/ 1677 h 318859"/>
                  <a:gd name="connsiteX2" fmla="*/ 889873 w 4641109"/>
                  <a:gd name="connsiteY2" fmla="*/ 6120 h 318859"/>
                  <a:gd name="connsiteX3" fmla="*/ 12429 w 4641109"/>
                  <a:gd name="connsiteY3" fmla="*/ 60611 h 318859"/>
                  <a:gd name="connsiteX4" fmla="*/ 1622347 w 4641109"/>
                  <a:gd name="connsiteY4" fmla="*/ 163593 h 318859"/>
                  <a:gd name="connsiteX5" fmla="*/ 3646827 w 4641109"/>
                  <a:gd name="connsiteY5" fmla="*/ 216642 h 318859"/>
                  <a:gd name="connsiteX6" fmla="*/ 4641109 w 4641109"/>
                  <a:gd name="connsiteY6" fmla="*/ 275789 h 318859"/>
                  <a:gd name="connsiteX7" fmla="*/ 3584690 w 4641109"/>
                  <a:gd name="connsiteY7" fmla="*/ 318859 h 318859"/>
                  <a:gd name="connsiteX0" fmla="*/ 1870019 w 4641109"/>
                  <a:gd name="connsiteY0" fmla="*/ 3425 h 312739"/>
                  <a:gd name="connsiteX1" fmla="*/ 889873 w 4641109"/>
                  <a:gd name="connsiteY1" fmla="*/ 0 h 312739"/>
                  <a:gd name="connsiteX2" fmla="*/ 12429 w 4641109"/>
                  <a:gd name="connsiteY2" fmla="*/ 54491 h 312739"/>
                  <a:gd name="connsiteX3" fmla="*/ 1622347 w 4641109"/>
                  <a:gd name="connsiteY3" fmla="*/ 157473 h 312739"/>
                  <a:gd name="connsiteX4" fmla="*/ 3646827 w 4641109"/>
                  <a:gd name="connsiteY4" fmla="*/ 210522 h 312739"/>
                  <a:gd name="connsiteX5" fmla="*/ 4641109 w 4641109"/>
                  <a:gd name="connsiteY5" fmla="*/ 269669 h 312739"/>
                  <a:gd name="connsiteX6" fmla="*/ 3584690 w 4641109"/>
                  <a:gd name="connsiteY6" fmla="*/ 312739 h 312739"/>
                  <a:gd name="connsiteX0" fmla="*/ 1870019 w 4641109"/>
                  <a:gd name="connsiteY0" fmla="*/ 6529 h 315843"/>
                  <a:gd name="connsiteX1" fmla="*/ 889873 w 4641109"/>
                  <a:gd name="connsiteY1" fmla="*/ 3104 h 315843"/>
                  <a:gd name="connsiteX2" fmla="*/ 12429 w 4641109"/>
                  <a:gd name="connsiteY2" fmla="*/ 57595 h 315843"/>
                  <a:gd name="connsiteX3" fmla="*/ 1622347 w 4641109"/>
                  <a:gd name="connsiteY3" fmla="*/ 160577 h 315843"/>
                  <a:gd name="connsiteX4" fmla="*/ 3646827 w 4641109"/>
                  <a:gd name="connsiteY4" fmla="*/ 213626 h 315843"/>
                  <a:gd name="connsiteX5" fmla="*/ 4641109 w 4641109"/>
                  <a:gd name="connsiteY5" fmla="*/ 272773 h 315843"/>
                  <a:gd name="connsiteX6" fmla="*/ 3584690 w 4641109"/>
                  <a:gd name="connsiteY6" fmla="*/ 315843 h 315843"/>
                  <a:gd name="connsiteX0" fmla="*/ 1871761 w 4642851"/>
                  <a:gd name="connsiteY0" fmla="*/ 6529 h 315843"/>
                  <a:gd name="connsiteX1" fmla="*/ 891615 w 4642851"/>
                  <a:gd name="connsiteY1" fmla="*/ 3104 h 315843"/>
                  <a:gd name="connsiteX2" fmla="*/ 14171 w 4642851"/>
                  <a:gd name="connsiteY2" fmla="*/ 57595 h 315843"/>
                  <a:gd name="connsiteX3" fmla="*/ 1624089 w 4642851"/>
                  <a:gd name="connsiteY3" fmla="*/ 160577 h 315843"/>
                  <a:gd name="connsiteX4" fmla="*/ 3648569 w 4642851"/>
                  <a:gd name="connsiteY4" fmla="*/ 213626 h 315843"/>
                  <a:gd name="connsiteX5" fmla="*/ 4642851 w 4642851"/>
                  <a:gd name="connsiteY5" fmla="*/ 272773 h 315843"/>
                  <a:gd name="connsiteX6" fmla="*/ 3586432 w 4642851"/>
                  <a:gd name="connsiteY6" fmla="*/ 315843 h 315843"/>
                  <a:gd name="connsiteX0" fmla="*/ 1871761 w 4642851"/>
                  <a:gd name="connsiteY0" fmla="*/ 6659 h 315973"/>
                  <a:gd name="connsiteX1" fmla="*/ 891615 w 4642851"/>
                  <a:gd name="connsiteY1" fmla="*/ 3234 h 315973"/>
                  <a:gd name="connsiteX2" fmla="*/ 14171 w 4642851"/>
                  <a:gd name="connsiteY2" fmla="*/ 57725 h 315973"/>
                  <a:gd name="connsiteX3" fmla="*/ 1624089 w 4642851"/>
                  <a:gd name="connsiteY3" fmla="*/ 160707 h 315973"/>
                  <a:gd name="connsiteX4" fmla="*/ 3648569 w 4642851"/>
                  <a:gd name="connsiteY4" fmla="*/ 213756 h 315973"/>
                  <a:gd name="connsiteX5" fmla="*/ 4642851 w 4642851"/>
                  <a:gd name="connsiteY5" fmla="*/ 272903 h 315973"/>
                  <a:gd name="connsiteX6" fmla="*/ 3586432 w 4642851"/>
                  <a:gd name="connsiteY6" fmla="*/ 315973 h 315973"/>
                  <a:gd name="connsiteX0" fmla="*/ 1871337 w 4642427"/>
                  <a:gd name="connsiteY0" fmla="*/ 6659 h 315973"/>
                  <a:gd name="connsiteX1" fmla="*/ 891191 w 4642427"/>
                  <a:gd name="connsiteY1" fmla="*/ 3234 h 315973"/>
                  <a:gd name="connsiteX2" fmla="*/ 13747 w 4642427"/>
                  <a:gd name="connsiteY2" fmla="*/ 57725 h 315973"/>
                  <a:gd name="connsiteX3" fmla="*/ 1623665 w 4642427"/>
                  <a:gd name="connsiteY3" fmla="*/ 160707 h 315973"/>
                  <a:gd name="connsiteX4" fmla="*/ 3648145 w 4642427"/>
                  <a:gd name="connsiteY4" fmla="*/ 213756 h 315973"/>
                  <a:gd name="connsiteX5" fmla="*/ 4642427 w 4642427"/>
                  <a:gd name="connsiteY5" fmla="*/ 272903 h 315973"/>
                  <a:gd name="connsiteX6" fmla="*/ 3586008 w 4642427"/>
                  <a:gd name="connsiteY6" fmla="*/ 315973 h 315973"/>
                  <a:gd name="connsiteX0" fmla="*/ 1873477 w 4644567"/>
                  <a:gd name="connsiteY0" fmla="*/ 5510 h 314824"/>
                  <a:gd name="connsiteX1" fmla="*/ 893331 w 4644567"/>
                  <a:gd name="connsiteY1" fmla="*/ 2085 h 314824"/>
                  <a:gd name="connsiteX2" fmla="*/ 15887 w 4644567"/>
                  <a:gd name="connsiteY2" fmla="*/ 56576 h 314824"/>
                  <a:gd name="connsiteX3" fmla="*/ 1625805 w 4644567"/>
                  <a:gd name="connsiteY3" fmla="*/ 159558 h 314824"/>
                  <a:gd name="connsiteX4" fmla="*/ 3650285 w 4644567"/>
                  <a:gd name="connsiteY4" fmla="*/ 212607 h 314824"/>
                  <a:gd name="connsiteX5" fmla="*/ 4644567 w 4644567"/>
                  <a:gd name="connsiteY5" fmla="*/ 271754 h 314824"/>
                  <a:gd name="connsiteX6" fmla="*/ 3588148 w 4644567"/>
                  <a:gd name="connsiteY6" fmla="*/ 314824 h 314824"/>
                  <a:gd name="connsiteX0" fmla="*/ 1859133 w 4630223"/>
                  <a:gd name="connsiteY0" fmla="*/ 5510 h 314824"/>
                  <a:gd name="connsiteX1" fmla="*/ 878987 w 4630223"/>
                  <a:gd name="connsiteY1" fmla="*/ 2085 h 314824"/>
                  <a:gd name="connsiteX2" fmla="*/ 1543 w 4630223"/>
                  <a:gd name="connsiteY2" fmla="*/ 56576 h 314824"/>
                  <a:gd name="connsiteX3" fmla="*/ 1611461 w 4630223"/>
                  <a:gd name="connsiteY3" fmla="*/ 159558 h 314824"/>
                  <a:gd name="connsiteX4" fmla="*/ 3635941 w 4630223"/>
                  <a:gd name="connsiteY4" fmla="*/ 212607 h 314824"/>
                  <a:gd name="connsiteX5" fmla="*/ 4630223 w 4630223"/>
                  <a:gd name="connsiteY5" fmla="*/ 271754 h 314824"/>
                  <a:gd name="connsiteX6" fmla="*/ 3573804 w 4630223"/>
                  <a:gd name="connsiteY6" fmla="*/ 314824 h 314824"/>
                  <a:gd name="connsiteX0" fmla="*/ 878987 w 4630223"/>
                  <a:gd name="connsiteY0" fmla="*/ 0 h 312739"/>
                  <a:gd name="connsiteX1" fmla="*/ 1543 w 4630223"/>
                  <a:gd name="connsiteY1" fmla="*/ 54491 h 312739"/>
                  <a:gd name="connsiteX2" fmla="*/ 1611461 w 4630223"/>
                  <a:gd name="connsiteY2" fmla="*/ 157473 h 312739"/>
                  <a:gd name="connsiteX3" fmla="*/ 3635941 w 4630223"/>
                  <a:gd name="connsiteY3" fmla="*/ 210522 h 312739"/>
                  <a:gd name="connsiteX4" fmla="*/ 4630223 w 4630223"/>
                  <a:gd name="connsiteY4" fmla="*/ 269669 h 312739"/>
                  <a:gd name="connsiteX5" fmla="*/ 3573804 w 4630223"/>
                  <a:gd name="connsiteY5" fmla="*/ 312739 h 3127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630223" h="312739">
                    <a:moveTo>
                      <a:pt x="878987" y="0"/>
                    </a:moveTo>
                    <a:cubicBezTo>
                      <a:pt x="488698" y="5823"/>
                      <a:pt x="44994" y="17137"/>
                      <a:pt x="1543" y="54491"/>
                    </a:cubicBezTo>
                    <a:cubicBezTo>
                      <a:pt x="-41908" y="91845"/>
                      <a:pt x="840198" y="135467"/>
                      <a:pt x="1611461" y="157473"/>
                    </a:cubicBezTo>
                    <a:lnTo>
                      <a:pt x="3635941" y="210522"/>
                    </a:lnTo>
                    <a:cubicBezTo>
                      <a:pt x="4164533" y="225666"/>
                      <a:pt x="4630026" y="237243"/>
                      <a:pt x="4630223" y="269669"/>
                    </a:cubicBezTo>
                    <a:cubicBezTo>
                      <a:pt x="4630420" y="302095"/>
                      <a:pt x="3573804" y="312739"/>
                      <a:pt x="3573804" y="312739"/>
                    </a:cubicBezTo>
                  </a:path>
                </a:pathLst>
              </a:custGeom>
              <a:noFill/>
              <a:ln w="76200" cap="flat" cmpd="sng" algn="ctr">
                <a:solidFill>
                  <a:schemeClr val="bg1">
                    <a:lumMod val="50000"/>
                    <a:lumOff val="50000"/>
                  </a:schemeClr>
                </a:solidFill>
                <a:prstDash val="solid"/>
              </a:ln>
              <a:effectLst/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txBody>
              <a:bodyPr rtlCol="0" anchor="ctr"/>
              <a:lstStyle/>
              <a:p>
                <a:pPr algn="ctr">
                  <a:defRPr/>
                </a:pPr>
                <a:endParaRPr lang="es-ES_tradnl" kern="0">
                  <a:solidFill>
                    <a:prstClr val="white"/>
                  </a:solidFill>
                  <a:latin typeface="Calibri"/>
                </a:endParaRPr>
              </a:p>
            </p:txBody>
          </p:sp>
          <p:grpSp>
            <p:nvGrpSpPr>
              <p:cNvPr id="28" name="27 Grupo"/>
              <p:cNvGrpSpPr/>
              <p:nvPr/>
            </p:nvGrpSpPr>
            <p:grpSpPr>
              <a:xfrm rot="3583653">
                <a:off x="3193329" y="-220428"/>
                <a:ext cx="1655704" cy="1778589"/>
                <a:chOff x="249161" y="-75919"/>
                <a:chExt cx="1963672" cy="2046205"/>
              </a:xfrm>
            </p:grpSpPr>
            <p:sp>
              <p:nvSpPr>
                <p:cNvPr id="29" name="19 Estrella de 6 puntas"/>
                <p:cNvSpPr/>
                <p:nvPr/>
              </p:nvSpPr>
              <p:spPr>
                <a:xfrm rot="20363738">
                  <a:off x="315951" y="-45938"/>
                  <a:ext cx="1859085" cy="2016224"/>
                </a:xfrm>
                <a:custGeom>
                  <a:avLst/>
                  <a:gdLst>
                    <a:gd name="connsiteX0" fmla="*/ 0 w 1800200"/>
                    <a:gd name="connsiteY0" fmla="*/ 504056 h 2016224"/>
                    <a:gd name="connsiteX1" fmla="*/ 710970 w 1800200"/>
                    <a:gd name="connsiteY1" fmla="*/ 690374 h 2016224"/>
                    <a:gd name="connsiteX2" fmla="*/ 900100 w 1800200"/>
                    <a:gd name="connsiteY2" fmla="*/ 0 h 2016224"/>
                    <a:gd name="connsiteX3" fmla="*/ 1089230 w 1800200"/>
                    <a:gd name="connsiteY3" fmla="*/ 690374 h 2016224"/>
                    <a:gd name="connsiteX4" fmla="*/ 1800200 w 1800200"/>
                    <a:gd name="connsiteY4" fmla="*/ 504056 h 2016224"/>
                    <a:gd name="connsiteX5" fmla="*/ 1278359 w 1800200"/>
                    <a:gd name="connsiteY5" fmla="*/ 1008112 h 2016224"/>
                    <a:gd name="connsiteX6" fmla="*/ 1800200 w 1800200"/>
                    <a:gd name="connsiteY6" fmla="*/ 1512168 h 2016224"/>
                    <a:gd name="connsiteX7" fmla="*/ 1089230 w 1800200"/>
                    <a:gd name="connsiteY7" fmla="*/ 1325850 h 2016224"/>
                    <a:gd name="connsiteX8" fmla="*/ 900100 w 1800200"/>
                    <a:gd name="connsiteY8" fmla="*/ 2016224 h 2016224"/>
                    <a:gd name="connsiteX9" fmla="*/ 710970 w 1800200"/>
                    <a:gd name="connsiteY9" fmla="*/ 1325850 h 2016224"/>
                    <a:gd name="connsiteX10" fmla="*/ 0 w 1800200"/>
                    <a:gd name="connsiteY10" fmla="*/ 1512168 h 2016224"/>
                    <a:gd name="connsiteX11" fmla="*/ 521841 w 1800200"/>
                    <a:gd name="connsiteY11" fmla="*/ 1008112 h 2016224"/>
                    <a:gd name="connsiteX12" fmla="*/ 0 w 1800200"/>
                    <a:gd name="connsiteY12" fmla="*/ 504056 h 2016224"/>
                    <a:gd name="connsiteX0" fmla="*/ 0 w 1800200"/>
                    <a:gd name="connsiteY0" fmla="*/ 504056 h 2016224"/>
                    <a:gd name="connsiteX1" fmla="*/ 710970 w 1800200"/>
                    <a:gd name="connsiteY1" fmla="*/ 690374 h 2016224"/>
                    <a:gd name="connsiteX2" fmla="*/ 900100 w 1800200"/>
                    <a:gd name="connsiteY2" fmla="*/ 0 h 2016224"/>
                    <a:gd name="connsiteX3" fmla="*/ 1089230 w 1800200"/>
                    <a:gd name="connsiteY3" fmla="*/ 690374 h 2016224"/>
                    <a:gd name="connsiteX4" fmla="*/ 1800200 w 1800200"/>
                    <a:gd name="connsiteY4" fmla="*/ 504056 h 2016224"/>
                    <a:gd name="connsiteX5" fmla="*/ 1278359 w 1800200"/>
                    <a:gd name="connsiteY5" fmla="*/ 1008112 h 2016224"/>
                    <a:gd name="connsiteX6" fmla="*/ 1800200 w 1800200"/>
                    <a:gd name="connsiteY6" fmla="*/ 1512168 h 2016224"/>
                    <a:gd name="connsiteX7" fmla="*/ 1089230 w 1800200"/>
                    <a:gd name="connsiteY7" fmla="*/ 1325850 h 2016224"/>
                    <a:gd name="connsiteX8" fmla="*/ 900100 w 1800200"/>
                    <a:gd name="connsiteY8" fmla="*/ 2016224 h 2016224"/>
                    <a:gd name="connsiteX9" fmla="*/ 710970 w 1800200"/>
                    <a:gd name="connsiteY9" fmla="*/ 1325850 h 2016224"/>
                    <a:gd name="connsiteX10" fmla="*/ 0 w 1800200"/>
                    <a:gd name="connsiteY10" fmla="*/ 1512168 h 2016224"/>
                    <a:gd name="connsiteX11" fmla="*/ 521841 w 1800200"/>
                    <a:gd name="connsiteY11" fmla="*/ 1008112 h 2016224"/>
                    <a:gd name="connsiteX12" fmla="*/ 0 w 1800200"/>
                    <a:gd name="connsiteY12" fmla="*/ 504056 h 2016224"/>
                    <a:gd name="connsiteX0" fmla="*/ 0 w 1800200"/>
                    <a:gd name="connsiteY0" fmla="*/ 504056 h 2016224"/>
                    <a:gd name="connsiteX1" fmla="*/ 710970 w 1800200"/>
                    <a:gd name="connsiteY1" fmla="*/ 690374 h 2016224"/>
                    <a:gd name="connsiteX2" fmla="*/ 900100 w 1800200"/>
                    <a:gd name="connsiteY2" fmla="*/ 0 h 2016224"/>
                    <a:gd name="connsiteX3" fmla="*/ 1089230 w 1800200"/>
                    <a:gd name="connsiteY3" fmla="*/ 690374 h 2016224"/>
                    <a:gd name="connsiteX4" fmla="*/ 1800200 w 1800200"/>
                    <a:gd name="connsiteY4" fmla="*/ 504056 h 2016224"/>
                    <a:gd name="connsiteX5" fmla="*/ 1278359 w 1800200"/>
                    <a:gd name="connsiteY5" fmla="*/ 1008112 h 2016224"/>
                    <a:gd name="connsiteX6" fmla="*/ 1800200 w 1800200"/>
                    <a:gd name="connsiteY6" fmla="*/ 1512168 h 2016224"/>
                    <a:gd name="connsiteX7" fmla="*/ 1089230 w 1800200"/>
                    <a:gd name="connsiteY7" fmla="*/ 1325850 h 2016224"/>
                    <a:gd name="connsiteX8" fmla="*/ 900100 w 1800200"/>
                    <a:gd name="connsiteY8" fmla="*/ 2016224 h 2016224"/>
                    <a:gd name="connsiteX9" fmla="*/ 710970 w 1800200"/>
                    <a:gd name="connsiteY9" fmla="*/ 1325850 h 2016224"/>
                    <a:gd name="connsiteX10" fmla="*/ 0 w 1800200"/>
                    <a:gd name="connsiteY10" fmla="*/ 1512168 h 2016224"/>
                    <a:gd name="connsiteX11" fmla="*/ 521841 w 1800200"/>
                    <a:gd name="connsiteY11" fmla="*/ 1008112 h 2016224"/>
                    <a:gd name="connsiteX12" fmla="*/ 0 w 1800200"/>
                    <a:gd name="connsiteY12" fmla="*/ 504056 h 2016224"/>
                    <a:gd name="connsiteX0" fmla="*/ 0 w 1800200"/>
                    <a:gd name="connsiteY0" fmla="*/ 504056 h 2016224"/>
                    <a:gd name="connsiteX1" fmla="*/ 710970 w 1800200"/>
                    <a:gd name="connsiteY1" fmla="*/ 690374 h 2016224"/>
                    <a:gd name="connsiteX2" fmla="*/ 900100 w 1800200"/>
                    <a:gd name="connsiteY2" fmla="*/ 0 h 2016224"/>
                    <a:gd name="connsiteX3" fmla="*/ 1089230 w 1800200"/>
                    <a:gd name="connsiteY3" fmla="*/ 690374 h 2016224"/>
                    <a:gd name="connsiteX4" fmla="*/ 1800200 w 1800200"/>
                    <a:gd name="connsiteY4" fmla="*/ 504056 h 2016224"/>
                    <a:gd name="connsiteX5" fmla="*/ 1278359 w 1800200"/>
                    <a:gd name="connsiteY5" fmla="*/ 1008112 h 2016224"/>
                    <a:gd name="connsiteX6" fmla="*/ 1800200 w 1800200"/>
                    <a:gd name="connsiteY6" fmla="*/ 1512168 h 2016224"/>
                    <a:gd name="connsiteX7" fmla="*/ 1089230 w 1800200"/>
                    <a:gd name="connsiteY7" fmla="*/ 1325850 h 2016224"/>
                    <a:gd name="connsiteX8" fmla="*/ 900100 w 1800200"/>
                    <a:gd name="connsiteY8" fmla="*/ 2016224 h 2016224"/>
                    <a:gd name="connsiteX9" fmla="*/ 710970 w 1800200"/>
                    <a:gd name="connsiteY9" fmla="*/ 1325850 h 2016224"/>
                    <a:gd name="connsiteX10" fmla="*/ 0 w 1800200"/>
                    <a:gd name="connsiteY10" fmla="*/ 1512168 h 2016224"/>
                    <a:gd name="connsiteX11" fmla="*/ 521841 w 1800200"/>
                    <a:gd name="connsiteY11" fmla="*/ 1008112 h 2016224"/>
                    <a:gd name="connsiteX12" fmla="*/ 0 w 1800200"/>
                    <a:gd name="connsiteY12" fmla="*/ 504056 h 2016224"/>
                    <a:gd name="connsiteX0" fmla="*/ 0 w 1815990"/>
                    <a:gd name="connsiteY0" fmla="*/ 504056 h 2016224"/>
                    <a:gd name="connsiteX1" fmla="*/ 710970 w 1815990"/>
                    <a:gd name="connsiteY1" fmla="*/ 690374 h 2016224"/>
                    <a:gd name="connsiteX2" fmla="*/ 900100 w 1815990"/>
                    <a:gd name="connsiteY2" fmla="*/ 0 h 2016224"/>
                    <a:gd name="connsiteX3" fmla="*/ 1089230 w 1815990"/>
                    <a:gd name="connsiteY3" fmla="*/ 690374 h 2016224"/>
                    <a:gd name="connsiteX4" fmla="*/ 1800200 w 1815990"/>
                    <a:gd name="connsiteY4" fmla="*/ 504056 h 2016224"/>
                    <a:gd name="connsiteX5" fmla="*/ 1278359 w 1815990"/>
                    <a:gd name="connsiteY5" fmla="*/ 1008112 h 2016224"/>
                    <a:gd name="connsiteX6" fmla="*/ 1800200 w 1815990"/>
                    <a:gd name="connsiteY6" fmla="*/ 1512168 h 2016224"/>
                    <a:gd name="connsiteX7" fmla="*/ 1089230 w 1815990"/>
                    <a:gd name="connsiteY7" fmla="*/ 1325850 h 2016224"/>
                    <a:gd name="connsiteX8" fmla="*/ 900100 w 1815990"/>
                    <a:gd name="connsiteY8" fmla="*/ 2016224 h 2016224"/>
                    <a:gd name="connsiteX9" fmla="*/ 710970 w 1815990"/>
                    <a:gd name="connsiteY9" fmla="*/ 1325850 h 2016224"/>
                    <a:gd name="connsiteX10" fmla="*/ 0 w 1815990"/>
                    <a:gd name="connsiteY10" fmla="*/ 1512168 h 2016224"/>
                    <a:gd name="connsiteX11" fmla="*/ 521841 w 1815990"/>
                    <a:gd name="connsiteY11" fmla="*/ 1008112 h 2016224"/>
                    <a:gd name="connsiteX12" fmla="*/ 0 w 1815990"/>
                    <a:gd name="connsiteY12" fmla="*/ 504056 h 2016224"/>
                    <a:gd name="connsiteX0" fmla="*/ 0 w 1815990"/>
                    <a:gd name="connsiteY0" fmla="*/ 504056 h 2016224"/>
                    <a:gd name="connsiteX1" fmla="*/ 710970 w 1815990"/>
                    <a:gd name="connsiteY1" fmla="*/ 690374 h 2016224"/>
                    <a:gd name="connsiteX2" fmla="*/ 900100 w 1815990"/>
                    <a:gd name="connsiteY2" fmla="*/ 0 h 2016224"/>
                    <a:gd name="connsiteX3" fmla="*/ 1089230 w 1815990"/>
                    <a:gd name="connsiteY3" fmla="*/ 690374 h 2016224"/>
                    <a:gd name="connsiteX4" fmla="*/ 1800200 w 1815990"/>
                    <a:gd name="connsiteY4" fmla="*/ 504056 h 2016224"/>
                    <a:gd name="connsiteX5" fmla="*/ 1278359 w 1815990"/>
                    <a:gd name="connsiteY5" fmla="*/ 1008112 h 2016224"/>
                    <a:gd name="connsiteX6" fmla="*/ 1800200 w 1815990"/>
                    <a:gd name="connsiteY6" fmla="*/ 1512168 h 2016224"/>
                    <a:gd name="connsiteX7" fmla="*/ 1089230 w 1815990"/>
                    <a:gd name="connsiteY7" fmla="*/ 1325850 h 2016224"/>
                    <a:gd name="connsiteX8" fmla="*/ 900100 w 1815990"/>
                    <a:gd name="connsiteY8" fmla="*/ 2016224 h 2016224"/>
                    <a:gd name="connsiteX9" fmla="*/ 710970 w 1815990"/>
                    <a:gd name="connsiteY9" fmla="*/ 1325850 h 2016224"/>
                    <a:gd name="connsiteX10" fmla="*/ 0 w 1815990"/>
                    <a:gd name="connsiteY10" fmla="*/ 1512168 h 2016224"/>
                    <a:gd name="connsiteX11" fmla="*/ 521841 w 1815990"/>
                    <a:gd name="connsiteY11" fmla="*/ 1008112 h 2016224"/>
                    <a:gd name="connsiteX12" fmla="*/ 0 w 1815990"/>
                    <a:gd name="connsiteY12" fmla="*/ 504056 h 2016224"/>
                    <a:gd name="connsiteX0" fmla="*/ 0 w 1815990"/>
                    <a:gd name="connsiteY0" fmla="*/ 504056 h 2016224"/>
                    <a:gd name="connsiteX1" fmla="*/ 710970 w 1815990"/>
                    <a:gd name="connsiteY1" fmla="*/ 690374 h 2016224"/>
                    <a:gd name="connsiteX2" fmla="*/ 900100 w 1815990"/>
                    <a:gd name="connsiteY2" fmla="*/ 0 h 2016224"/>
                    <a:gd name="connsiteX3" fmla="*/ 1089230 w 1815990"/>
                    <a:gd name="connsiteY3" fmla="*/ 690374 h 2016224"/>
                    <a:gd name="connsiteX4" fmla="*/ 1800200 w 1815990"/>
                    <a:gd name="connsiteY4" fmla="*/ 504056 h 2016224"/>
                    <a:gd name="connsiteX5" fmla="*/ 1278359 w 1815990"/>
                    <a:gd name="connsiteY5" fmla="*/ 1008112 h 2016224"/>
                    <a:gd name="connsiteX6" fmla="*/ 1800200 w 1815990"/>
                    <a:gd name="connsiteY6" fmla="*/ 1512168 h 2016224"/>
                    <a:gd name="connsiteX7" fmla="*/ 1089230 w 1815990"/>
                    <a:gd name="connsiteY7" fmla="*/ 1325850 h 2016224"/>
                    <a:gd name="connsiteX8" fmla="*/ 900100 w 1815990"/>
                    <a:gd name="connsiteY8" fmla="*/ 2016224 h 2016224"/>
                    <a:gd name="connsiteX9" fmla="*/ 710970 w 1815990"/>
                    <a:gd name="connsiteY9" fmla="*/ 1325850 h 2016224"/>
                    <a:gd name="connsiteX10" fmla="*/ 0 w 1815990"/>
                    <a:gd name="connsiteY10" fmla="*/ 1512168 h 2016224"/>
                    <a:gd name="connsiteX11" fmla="*/ 521841 w 1815990"/>
                    <a:gd name="connsiteY11" fmla="*/ 1008112 h 2016224"/>
                    <a:gd name="connsiteX12" fmla="*/ 0 w 1815990"/>
                    <a:gd name="connsiteY12" fmla="*/ 504056 h 2016224"/>
                    <a:gd name="connsiteX0" fmla="*/ 0 w 1815990"/>
                    <a:gd name="connsiteY0" fmla="*/ 504056 h 2016224"/>
                    <a:gd name="connsiteX1" fmla="*/ 710970 w 1815990"/>
                    <a:gd name="connsiteY1" fmla="*/ 690374 h 2016224"/>
                    <a:gd name="connsiteX2" fmla="*/ 900100 w 1815990"/>
                    <a:gd name="connsiteY2" fmla="*/ 0 h 2016224"/>
                    <a:gd name="connsiteX3" fmla="*/ 1089230 w 1815990"/>
                    <a:gd name="connsiteY3" fmla="*/ 690374 h 2016224"/>
                    <a:gd name="connsiteX4" fmla="*/ 1800200 w 1815990"/>
                    <a:gd name="connsiteY4" fmla="*/ 504056 h 2016224"/>
                    <a:gd name="connsiteX5" fmla="*/ 1278359 w 1815990"/>
                    <a:gd name="connsiteY5" fmla="*/ 1008112 h 2016224"/>
                    <a:gd name="connsiteX6" fmla="*/ 1800200 w 1815990"/>
                    <a:gd name="connsiteY6" fmla="*/ 1512168 h 2016224"/>
                    <a:gd name="connsiteX7" fmla="*/ 1089230 w 1815990"/>
                    <a:gd name="connsiteY7" fmla="*/ 1325850 h 2016224"/>
                    <a:gd name="connsiteX8" fmla="*/ 900100 w 1815990"/>
                    <a:gd name="connsiteY8" fmla="*/ 2016224 h 2016224"/>
                    <a:gd name="connsiteX9" fmla="*/ 710970 w 1815990"/>
                    <a:gd name="connsiteY9" fmla="*/ 1325850 h 2016224"/>
                    <a:gd name="connsiteX10" fmla="*/ 0 w 1815990"/>
                    <a:gd name="connsiteY10" fmla="*/ 1512168 h 2016224"/>
                    <a:gd name="connsiteX11" fmla="*/ 521841 w 1815990"/>
                    <a:gd name="connsiteY11" fmla="*/ 1008112 h 2016224"/>
                    <a:gd name="connsiteX12" fmla="*/ 0 w 1815990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3034 w 1819024"/>
                    <a:gd name="connsiteY0" fmla="*/ 504056 h 2016224"/>
                    <a:gd name="connsiteX1" fmla="*/ 714004 w 1819024"/>
                    <a:gd name="connsiteY1" fmla="*/ 690374 h 2016224"/>
                    <a:gd name="connsiteX2" fmla="*/ 903134 w 1819024"/>
                    <a:gd name="connsiteY2" fmla="*/ 0 h 2016224"/>
                    <a:gd name="connsiteX3" fmla="*/ 1092264 w 1819024"/>
                    <a:gd name="connsiteY3" fmla="*/ 690374 h 2016224"/>
                    <a:gd name="connsiteX4" fmla="*/ 1803234 w 1819024"/>
                    <a:gd name="connsiteY4" fmla="*/ 504056 h 2016224"/>
                    <a:gd name="connsiteX5" fmla="*/ 1281393 w 1819024"/>
                    <a:gd name="connsiteY5" fmla="*/ 1008112 h 2016224"/>
                    <a:gd name="connsiteX6" fmla="*/ 1803234 w 1819024"/>
                    <a:gd name="connsiteY6" fmla="*/ 1512168 h 2016224"/>
                    <a:gd name="connsiteX7" fmla="*/ 1092264 w 1819024"/>
                    <a:gd name="connsiteY7" fmla="*/ 1325850 h 2016224"/>
                    <a:gd name="connsiteX8" fmla="*/ 903134 w 1819024"/>
                    <a:gd name="connsiteY8" fmla="*/ 2016224 h 2016224"/>
                    <a:gd name="connsiteX9" fmla="*/ 714004 w 1819024"/>
                    <a:gd name="connsiteY9" fmla="*/ 1325850 h 2016224"/>
                    <a:gd name="connsiteX10" fmla="*/ 3034 w 1819024"/>
                    <a:gd name="connsiteY10" fmla="*/ 1512168 h 2016224"/>
                    <a:gd name="connsiteX11" fmla="*/ 524875 w 1819024"/>
                    <a:gd name="connsiteY11" fmla="*/ 1008112 h 2016224"/>
                    <a:gd name="connsiteX12" fmla="*/ 3034 w 1819024"/>
                    <a:gd name="connsiteY12" fmla="*/ 504056 h 2016224"/>
                    <a:gd name="connsiteX0" fmla="*/ 3034 w 1819024"/>
                    <a:gd name="connsiteY0" fmla="*/ 504056 h 2016224"/>
                    <a:gd name="connsiteX1" fmla="*/ 714004 w 1819024"/>
                    <a:gd name="connsiteY1" fmla="*/ 690374 h 2016224"/>
                    <a:gd name="connsiteX2" fmla="*/ 903134 w 1819024"/>
                    <a:gd name="connsiteY2" fmla="*/ 0 h 2016224"/>
                    <a:gd name="connsiteX3" fmla="*/ 1092264 w 1819024"/>
                    <a:gd name="connsiteY3" fmla="*/ 690374 h 2016224"/>
                    <a:gd name="connsiteX4" fmla="*/ 1803234 w 1819024"/>
                    <a:gd name="connsiteY4" fmla="*/ 504056 h 2016224"/>
                    <a:gd name="connsiteX5" fmla="*/ 1281393 w 1819024"/>
                    <a:gd name="connsiteY5" fmla="*/ 1008112 h 2016224"/>
                    <a:gd name="connsiteX6" fmla="*/ 1803234 w 1819024"/>
                    <a:gd name="connsiteY6" fmla="*/ 1512168 h 2016224"/>
                    <a:gd name="connsiteX7" fmla="*/ 1092264 w 1819024"/>
                    <a:gd name="connsiteY7" fmla="*/ 1325850 h 2016224"/>
                    <a:gd name="connsiteX8" fmla="*/ 903134 w 1819024"/>
                    <a:gd name="connsiteY8" fmla="*/ 2016224 h 2016224"/>
                    <a:gd name="connsiteX9" fmla="*/ 714004 w 1819024"/>
                    <a:gd name="connsiteY9" fmla="*/ 1325850 h 2016224"/>
                    <a:gd name="connsiteX10" fmla="*/ 3034 w 1819024"/>
                    <a:gd name="connsiteY10" fmla="*/ 1512168 h 2016224"/>
                    <a:gd name="connsiteX11" fmla="*/ 524875 w 1819024"/>
                    <a:gd name="connsiteY11" fmla="*/ 1008112 h 2016224"/>
                    <a:gd name="connsiteX12" fmla="*/ 3034 w 1819024"/>
                    <a:gd name="connsiteY12" fmla="*/ 504056 h 2016224"/>
                    <a:gd name="connsiteX0" fmla="*/ 3034 w 1819024"/>
                    <a:gd name="connsiteY0" fmla="*/ 504056 h 2016224"/>
                    <a:gd name="connsiteX1" fmla="*/ 714004 w 1819024"/>
                    <a:gd name="connsiteY1" fmla="*/ 690374 h 2016224"/>
                    <a:gd name="connsiteX2" fmla="*/ 903134 w 1819024"/>
                    <a:gd name="connsiteY2" fmla="*/ 0 h 2016224"/>
                    <a:gd name="connsiteX3" fmla="*/ 1092264 w 1819024"/>
                    <a:gd name="connsiteY3" fmla="*/ 690374 h 2016224"/>
                    <a:gd name="connsiteX4" fmla="*/ 1803234 w 1819024"/>
                    <a:gd name="connsiteY4" fmla="*/ 504056 h 2016224"/>
                    <a:gd name="connsiteX5" fmla="*/ 1281393 w 1819024"/>
                    <a:gd name="connsiteY5" fmla="*/ 1008112 h 2016224"/>
                    <a:gd name="connsiteX6" fmla="*/ 1803234 w 1819024"/>
                    <a:gd name="connsiteY6" fmla="*/ 1512168 h 2016224"/>
                    <a:gd name="connsiteX7" fmla="*/ 1092264 w 1819024"/>
                    <a:gd name="connsiteY7" fmla="*/ 1325850 h 2016224"/>
                    <a:gd name="connsiteX8" fmla="*/ 903134 w 1819024"/>
                    <a:gd name="connsiteY8" fmla="*/ 2016224 h 2016224"/>
                    <a:gd name="connsiteX9" fmla="*/ 714004 w 1819024"/>
                    <a:gd name="connsiteY9" fmla="*/ 1325850 h 2016224"/>
                    <a:gd name="connsiteX10" fmla="*/ 3034 w 1819024"/>
                    <a:gd name="connsiteY10" fmla="*/ 1512168 h 2016224"/>
                    <a:gd name="connsiteX11" fmla="*/ 524875 w 1819024"/>
                    <a:gd name="connsiteY11" fmla="*/ 1008112 h 2016224"/>
                    <a:gd name="connsiteX12" fmla="*/ 3034 w 1819024"/>
                    <a:gd name="connsiteY12" fmla="*/ 504056 h 2016224"/>
                    <a:gd name="connsiteX0" fmla="*/ 8515 w 1824505"/>
                    <a:gd name="connsiteY0" fmla="*/ 504056 h 2016224"/>
                    <a:gd name="connsiteX1" fmla="*/ 719485 w 1824505"/>
                    <a:gd name="connsiteY1" fmla="*/ 690374 h 2016224"/>
                    <a:gd name="connsiteX2" fmla="*/ 908615 w 1824505"/>
                    <a:gd name="connsiteY2" fmla="*/ 0 h 2016224"/>
                    <a:gd name="connsiteX3" fmla="*/ 1097745 w 1824505"/>
                    <a:gd name="connsiteY3" fmla="*/ 690374 h 2016224"/>
                    <a:gd name="connsiteX4" fmla="*/ 1808715 w 1824505"/>
                    <a:gd name="connsiteY4" fmla="*/ 504056 h 2016224"/>
                    <a:gd name="connsiteX5" fmla="*/ 1286874 w 1824505"/>
                    <a:gd name="connsiteY5" fmla="*/ 1008112 h 2016224"/>
                    <a:gd name="connsiteX6" fmla="*/ 1808715 w 1824505"/>
                    <a:gd name="connsiteY6" fmla="*/ 1512168 h 2016224"/>
                    <a:gd name="connsiteX7" fmla="*/ 1097745 w 1824505"/>
                    <a:gd name="connsiteY7" fmla="*/ 1325850 h 2016224"/>
                    <a:gd name="connsiteX8" fmla="*/ 908615 w 1824505"/>
                    <a:gd name="connsiteY8" fmla="*/ 2016224 h 2016224"/>
                    <a:gd name="connsiteX9" fmla="*/ 719485 w 1824505"/>
                    <a:gd name="connsiteY9" fmla="*/ 1325850 h 2016224"/>
                    <a:gd name="connsiteX10" fmla="*/ 8515 w 1824505"/>
                    <a:gd name="connsiteY10" fmla="*/ 1512168 h 2016224"/>
                    <a:gd name="connsiteX11" fmla="*/ 530356 w 1824505"/>
                    <a:gd name="connsiteY11" fmla="*/ 1008112 h 2016224"/>
                    <a:gd name="connsiteX12" fmla="*/ 8515 w 1824505"/>
                    <a:gd name="connsiteY12" fmla="*/ 504056 h 2016224"/>
                    <a:gd name="connsiteX0" fmla="*/ 8515 w 1824505"/>
                    <a:gd name="connsiteY0" fmla="*/ 504056 h 2016224"/>
                    <a:gd name="connsiteX1" fmla="*/ 719485 w 1824505"/>
                    <a:gd name="connsiteY1" fmla="*/ 690374 h 2016224"/>
                    <a:gd name="connsiteX2" fmla="*/ 908615 w 1824505"/>
                    <a:gd name="connsiteY2" fmla="*/ 0 h 2016224"/>
                    <a:gd name="connsiteX3" fmla="*/ 1097745 w 1824505"/>
                    <a:gd name="connsiteY3" fmla="*/ 690374 h 2016224"/>
                    <a:gd name="connsiteX4" fmla="*/ 1808715 w 1824505"/>
                    <a:gd name="connsiteY4" fmla="*/ 504056 h 2016224"/>
                    <a:gd name="connsiteX5" fmla="*/ 1286874 w 1824505"/>
                    <a:gd name="connsiteY5" fmla="*/ 1008112 h 2016224"/>
                    <a:gd name="connsiteX6" fmla="*/ 1808715 w 1824505"/>
                    <a:gd name="connsiteY6" fmla="*/ 1512168 h 2016224"/>
                    <a:gd name="connsiteX7" fmla="*/ 1097745 w 1824505"/>
                    <a:gd name="connsiteY7" fmla="*/ 1325850 h 2016224"/>
                    <a:gd name="connsiteX8" fmla="*/ 908615 w 1824505"/>
                    <a:gd name="connsiteY8" fmla="*/ 2016224 h 2016224"/>
                    <a:gd name="connsiteX9" fmla="*/ 719485 w 1824505"/>
                    <a:gd name="connsiteY9" fmla="*/ 1325850 h 2016224"/>
                    <a:gd name="connsiteX10" fmla="*/ 8515 w 1824505"/>
                    <a:gd name="connsiteY10" fmla="*/ 1512168 h 2016224"/>
                    <a:gd name="connsiteX11" fmla="*/ 530356 w 1824505"/>
                    <a:gd name="connsiteY11" fmla="*/ 1008112 h 2016224"/>
                    <a:gd name="connsiteX12" fmla="*/ 8515 w 1824505"/>
                    <a:gd name="connsiteY12" fmla="*/ 504056 h 2016224"/>
                    <a:gd name="connsiteX0" fmla="*/ 8515 w 1836152"/>
                    <a:gd name="connsiteY0" fmla="*/ 504056 h 2016224"/>
                    <a:gd name="connsiteX1" fmla="*/ 719485 w 1836152"/>
                    <a:gd name="connsiteY1" fmla="*/ 690374 h 2016224"/>
                    <a:gd name="connsiteX2" fmla="*/ 908615 w 1836152"/>
                    <a:gd name="connsiteY2" fmla="*/ 0 h 2016224"/>
                    <a:gd name="connsiteX3" fmla="*/ 1097745 w 1836152"/>
                    <a:gd name="connsiteY3" fmla="*/ 690374 h 2016224"/>
                    <a:gd name="connsiteX4" fmla="*/ 1808715 w 1836152"/>
                    <a:gd name="connsiteY4" fmla="*/ 504056 h 2016224"/>
                    <a:gd name="connsiteX5" fmla="*/ 1286874 w 1836152"/>
                    <a:gd name="connsiteY5" fmla="*/ 1008112 h 2016224"/>
                    <a:gd name="connsiteX6" fmla="*/ 1808715 w 1836152"/>
                    <a:gd name="connsiteY6" fmla="*/ 1512168 h 2016224"/>
                    <a:gd name="connsiteX7" fmla="*/ 1097745 w 1836152"/>
                    <a:gd name="connsiteY7" fmla="*/ 1325850 h 2016224"/>
                    <a:gd name="connsiteX8" fmla="*/ 908615 w 1836152"/>
                    <a:gd name="connsiteY8" fmla="*/ 2016224 h 2016224"/>
                    <a:gd name="connsiteX9" fmla="*/ 719485 w 1836152"/>
                    <a:gd name="connsiteY9" fmla="*/ 1325850 h 2016224"/>
                    <a:gd name="connsiteX10" fmla="*/ 8515 w 1836152"/>
                    <a:gd name="connsiteY10" fmla="*/ 1512168 h 2016224"/>
                    <a:gd name="connsiteX11" fmla="*/ 530356 w 1836152"/>
                    <a:gd name="connsiteY11" fmla="*/ 1008112 h 2016224"/>
                    <a:gd name="connsiteX12" fmla="*/ 8515 w 1836152"/>
                    <a:gd name="connsiteY12" fmla="*/ 504056 h 2016224"/>
                    <a:gd name="connsiteX0" fmla="*/ 8515 w 1836152"/>
                    <a:gd name="connsiteY0" fmla="*/ 504056 h 2016224"/>
                    <a:gd name="connsiteX1" fmla="*/ 719485 w 1836152"/>
                    <a:gd name="connsiteY1" fmla="*/ 690374 h 2016224"/>
                    <a:gd name="connsiteX2" fmla="*/ 908615 w 1836152"/>
                    <a:gd name="connsiteY2" fmla="*/ 0 h 2016224"/>
                    <a:gd name="connsiteX3" fmla="*/ 1097745 w 1836152"/>
                    <a:gd name="connsiteY3" fmla="*/ 690374 h 2016224"/>
                    <a:gd name="connsiteX4" fmla="*/ 1808715 w 1836152"/>
                    <a:gd name="connsiteY4" fmla="*/ 504056 h 2016224"/>
                    <a:gd name="connsiteX5" fmla="*/ 1286874 w 1836152"/>
                    <a:gd name="connsiteY5" fmla="*/ 1008112 h 2016224"/>
                    <a:gd name="connsiteX6" fmla="*/ 1808715 w 1836152"/>
                    <a:gd name="connsiteY6" fmla="*/ 1512168 h 2016224"/>
                    <a:gd name="connsiteX7" fmla="*/ 1097745 w 1836152"/>
                    <a:gd name="connsiteY7" fmla="*/ 1325850 h 2016224"/>
                    <a:gd name="connsiteX8" fmla="*/ 908615 w 1836152"/>
                    <a:gd name="connsiteY8" fmla="*/ 2016224 h 2016224"/>
                    <a:gd name="connsiteX9" fmla="*/ 719485 w 1836152"/>
                    <a:gd name="connsiteY9" fmla="*/ 1325850 h 2016224"/>
                    <a:gd name="connsiteX10" fmla="*/ 8515 w 1836152"/>
                    <a:gd name="connsiteY10" fmla="*/ 1512168 h 2016224"/>
                    <a:gd name="connsiteX11" fmla="*/ 530356 w 1836152"/>
                    <a:gd name="connsiteY11" fmla="*/ 1008112 h 2016224"/>
                    <a:gd name="connsiteX12" fmla="*/ 8515 w 1836152"/>
                    <a:gd name="connsiteY12" fmla="*/ 504056 h 2016224"/>
                    <a:gd name="connsiteX0" fmla="*/ 8515 w 1836152"/>
                    <a:gd name="connsiteY0" fmla="*/ 504056 h 2016224"/>
                    <a:gd name="connsiteX1" fmla="*/ 719485 w 1836152"/>
                    <a:gd name="connsiteY1" fmla="*/ 690374 h 2016224"/>
                    <a:gd name="connsiteX2" fmla="*/ 908615 w 1836152"/>
                    <a:gd name="connsiteY2" fmla="*/ 0 h 2016224"/>
                    <a:gd name="connsiteX3" fmla="*/ 1043957 w 1836152"/>
                    <a:gd name="connsiteY3" fmla="*/ 830223 h 2016224"/>
                    <a:gd name="connsiteX4" fmla="*/ 1808715 w 1836152"/>
                    <a:gd name="connsiteY4" fmla="*/ 504056 h 2016224"/>
                    <a:gd name="connsiteX5" fmla="*/ 1286874 w 1836152"/>
                    <a:gd name="connsiteY5" fmla="*/ 1008112 h 2016224"/>
                    <a:gd name="connsiteX6" fmla="*/ 1808715 w 1836152"/>
                    <a:gd name="connsiteY6" fmla="*/ 1512168 h 2016224"/>
                    <a:gd name="connsiteX7" fmla="*/ 1097745 w 1836152"/>
                    <a:gd name="connsiteY7" fmla="*/ 1325850 h 2016224"/>
                    <a:gd name="connsiteX8" fmla="*/ 908615 w 1836152"/>
                    <a:gd name="connsiteY8" fmla="*/ 2016224 h 2016224"/>
                    <a:gd name="connsiteX9" fmla="*/ 719485 w 1836152"/>
                    <a:gd name="connsiteY9" fmla="*/ 1325850 h 2016224"/>
                    <a:gd name="connsiteX10" fmla="*/ 8515 w 1836152"/>
                    <a:gd name="connsiteY10" fmla="*/ 1512168 h 2016224"/>
                    <a:gd name="connsiteX11" fmla="*/ 530356 w 1836152"/>
                    <a:gd name="connsiteY11" fmla="*/ 1008112 h 2016224"/>
                    <a:gd name="connsiteX12" fmla="*/ 8515 w 1836152"/>
                    <a:gd name="connsiteY12" fmla="*/ 504056 h 2016224"/>
                    <a:gd name="connsiteX0" fmla="*/ 8515 w 1836152"/>
                    <a:gd name="connsiteY0" fmla="*/ 504056 h 2016224"/>
                    <a:gd name="connsiteX1" fmla="*/ 816303 w 1836152"/>
                    <a:gd name="connsiteY1" fmla="*/ 840981 h 2016224"/>
                    <a:gd name="connsiteX2" fmla="*/ 908615 w 1836152"/>
                    <a:gd name="connsiteY2" fmla="*/ 0 h 2016224"/>
                    <a:gd name="connsiteX3" fmla="*/ 1043957 w 1836152"/>
                    <a:gd name="connsiteY3" fmla="*/ 830223 h 2016224"/>
                    <a:gd name="connsiteX4" fmla="*/ 1808715 w 1836152"/>
                    <a:gd name="connsiteY4" fmla="*/ 504056 h 2016224"/>
                    <a:gd name="connsiteX5" fmla="*/ 1286874 w 1836152"/>
                    <a:gd name="connsiteY5" fmla="*/ 1008112 h 2016224"/>
                    <a:gd name="connsiteX6" fmla="*/ 1808715 w 1836152"/>
                    <a:gd name="connsiteY6" fmla="*/ 1512168 h 2016224"/>
                    <a:gd name="connsiteX7" fmla="*/ 1097745 w 1836152"/>
                    <a:gd name="connsiteY7" fmla="*/ 1325850 h 2016224"/>
                    <a:gd name="connsiteX8" fmla="*/ 908615 w 1836152"/>
                    <a:gd name="connsiteY8" fmla="*/ 2016224 h 2016224"/>
                    <a:gd name="connsiteX9" fmla="*/ 719485 w 1836152"/>
                    <a:gd name="connsiteY9" fmla="*/ 1325850 h 2016224"/>
                    <a:gd name="connsiteX10" fmla="*/ 8515 w 1836152"/>
                    <a:gd name="connsiteY10" fmla="*/ 1512168 h 2016224"/>
                    <a:gd name="connsiteX11" fmla="*/ 530356 w 1836152"/>
                    <a:gd name="connsiteY11" fmla="*/ 1008112 h 2016224"/>
                    <a:gd name="connsiteX12" fmla="*/ 8515 w 1836152"/>
                    <a:gd name="connsiteY12" fmla="*/ 504056 h 2016224"/>
                    <a:gd name="connsiteX0" fmla="*/ 6165 w 1833802"/>
                    <a:gd name="connsiteY0" fmla="*/ 504056 h 2016224"/>
                    <a:gd name="connsiteX1" fmla="*/ 813953 w 1833802"/>
                    <a:gd name="connsiteY1" fmla="*/ 840981 h 2016224"/>
                    <a:gd name="connsiteX2" fmla="*/ 906265 w 1833802"/>
                    <a:gd name="connsiteY2" fmla="*/ 0 h 2016224"/>
                    <a:gd name="connsiteX3" fmla="*/ 1041607 w 1833802"/>
                    <a:gd name="connsiteY3" fmla="*/ 830223 h 2016224"/>
                    <a:gd name="connsiteX4" fmla="*/ 1806365 w 1833802"/>
                    <a:gd name="connsiteY4" fmla="*/ 504056 h 2016224"/>
                    <a:gd name="connsiteX5" fmla="*/ 1284524 w 1833802"/>
                    <a:gd name="connsiteY5" fmla="*/ 1008112 h 2016224"/>
                    <a:gd name="connsiteX6" fmla="*/ 1806365 w 1833802"/>
                    <a:gd name="connsiteY6" fmla="*/ 1512168 h 2016224"/>
                    <a:gd name="connsiteX7" fmla="*/ 1095395 w 1833802"/>
                    <a:gd name="connsiteY7" fmla="*/ 1325850 h 2016224"/>
                    <a:gd name="connsiteX8" fmla="*/ 906265 w 1833802"/>
                    <a:gd name="connsiteY8" fmla="*/ 2016224 h 2016224"/>
                    <a:gd name="connsiteX9" fmla="*/ 717135 w 1833802"/>
                    <a:gd name="connsiteY9" fmla="*/ 1325850 h 2016224"/>
                    <a:gd name="connsiteX10" fmla="*/ 6165 w 1833802"/>
                    <a:gd name="connsiteY10" fmla="*/ 1512168 h 2016224"/>
                    <a:gd name="connsiteX11" fmla="*/ 710886 w 1833802"/>
                    <a:gd name="connsiteY11" fmla="*/ 1018870 h 2016224"/>
                    <a:gd name="connsiteX12" fmla="*/ 6165 w 1833802"/>
                    <a:gd name="connsiteY12" fmla="*/ 504056 h 2016224"/>
                    <a:gd name="connsiteX0" fmla="*/ 6165 w 1833802"/>
                    <a:gd name="connsiteY0" fmla="*/ 504056 h 2016224"/>
                    <a:gd name="connsiteX1" fmla="*/ 813953 w 1833802"/>
                    <a:gd name="connsiteY1" fmla="*/ 840981 h 2016224"/>
                    <a:gd name="connsiteX2" fmla="*/ 906265 w 1833802"/>
                    <a:gd name="connsiteY2" fmla="*/ 0 h 2016224"/>
                    <a:gd name="connsiteX3" fmla="*/ 1041607 w 1833802"/>
                    <a:gd name="connsiteY3" fmla="*/ 830223 h 2016224"/>
                    <a:gd name="connsiteX4" fmla="*/ 1806365 w 1833802"/>
                    <a:gd name="connsiteY4" fmla="*/ 504056 h 2016224"/>
                    <a:gd name="connsiteX5" fmla="*/ 1284524 w 1833802"/>
                    <a:gd name="connsiteY5" fmla="*/ 1008112 h 2016224"/>
                    <a:gd name="connsiteX6" fmla="*/ 1806365 w 1833802"/>
                    <a:gd name="connsiteY6" fmla="*/ 1512168 h 2016224"/>
                    <a:gd name="connsiteX7" fmla="*/ 1095395 w 1833802"/>
                    <a:gd name="connsiteY7" fmla="*/ 1325850 h 2016224"/>
                    <a:gd name="connsiteX8" fmla="*/ 906265 w 1833802"/>
                    <a:gd name="connsiteY8" fmla="*/ 2016224 h 2016224"/>
                    <a:gd name="connsiteX9" fmla="*/ 803196 w 1833802"/>
                    <a:gd name="connsiteY9" fmla="*/ 1207516 h 2016224"/>
                    <a:gd name="connsiteX10" fmla="*/ 6165 w 1833802"/>
                    <a:gd name="connsiteY10" fmla="*/ 1512168 h 2016224"/>
                    <a:gd name="connsiteX11" fmla="*/ 710886 w 1833802"/>
                    <a:gd name="connsiteY11" fmla="*/ 1018870 h 2016224"/>
                    <a:gd name="connsiteX12" fmla="*/ 6165 w 1833802"/>
                    <a:gd name="connsiteY12" fmla="*/ 504056 h 2016224"/>
                    <a:gd name="connsiteX0" fmla="*/ 6165 w 1833802"/>
                    <a:gd name="connsiteY0" fmla="*/ 504056 h 2016224"/>
                    <a:gd name="connsiteX1" fmla="*/ 813953 w 1833802"/>
                    <a:gd name="connsiteY1" fmla="*/ 840981 h 2016224"/>
                    <a:gd name="connsiteX2" fmla="*/ 906265 w 1833802"/>
                    <a:gd name="connsiteY2" fmla="*/ 0 h 2016224"/>
                    <a:gd name="connsiteX3" fmla="*/ 1041607 w 1833802"/>
                    <a:gd name="connsiteY3" fmla="*/ 830223 h 2016224"/>
                    <a:gd name="connsiteX4" fmla="*/ 1806365 w 1833802"/>
                    <a:gd name="connsiteY4" fmla="*/ 504056 h 2016224"/>
                    <a:gd name="connsiteX5" fmla="*/ 1284524 w 1833802"/>
                    <a:gd name="connsiteY5" fmla="*/ 1008112 h 2016224"/>
                    <a:gd name="connsiteX6" fmla="*/ 1806365 w 1833802"/>
                    <a:gd name="connsiteY6" fmla="*/ 1512168 h 2016224"/>
                    <a:gd name="connsiteX7" fmla="*/ 1041606 w 1833802"/>
                    <a:gd name="connsiteY7" fmla="*/ 1164485 h 2016224"/>
                    <a:gd name="connsiteX8" fmla="*/ 906265 w 1833802"/>
                    <a:gd name="connsiteY8" fmla="*/ 2016224 h 2016224"/>
                    <a:gd name="connsiteX9" fmla="*/ 803196 w 1833802"/>
                    <a:gd name="connsiteY9" fmla="*/ 1207516 h 2016224"/>
                    <a:gd name="connsiteX10" fmla="*/ 6165 w 1833802"/>
                    <a:gd name="connsiteY10" fmla="*/ 1512168 h 2016224"/>
                    <a:gd name="connsiteX11" fmla="*/ 710886 w 1833802"/>
                    <a:gd name="connsiteY11" fmla="*/ 1018870 h 2016224"/>
                    <a:gd name="connsiteX12" fmla="*/ 6165 w 1833802"/>
                    <a:gd name="connsiteY12" fmla="*/ 504056 h 2016224"/>
                    <a:gd name="connsiteX0" fmla="*/ 6165 w 1833802"/>
                    <a:gd name="connsiteY0" fmla="*/ 504056 h 2016224"/>
                    <a:gd name="connsiteX1" fmla="*/ 813953 w 1833802"/>
                    <a:gd name="connsiteY1" fmla="*/ 840981 h 2016224"/>
                    <a:gd name="connsiteX2" fmla="*/ 906265 w 1833802"/>
                    <a:gd name="connsiteY2" fmla="*/ 0 h 2016224"/>
                    <a:gd name="connsiteX3" fmla="*/ 1041607 w 1833802"/>
                    <a:gd name="connsiteY3" fmla="*/ 830223 h 2016224"/>
                    <a:gd name="connsiteX4" fmla="*/ 1806365 w 1833802"/>
                    <a:gd name="connsiteY4" fmla="*/ 504056 h 2016224"/>
                    <a:gd name="connsiteX5" fmla="*/ 1284524 w 1833802"/>
                    <a:gd name="connsiteY5" fmla="*/ 1008112 h 2016224"/>
                    <a:gd name="connsiteX6" fmla="*/ 1806365 w 1833802"/>
                    <a:gd name="connsiteY6" fmla="*/ 1512168 h 2016224"/>
                    <a:gd name="connsiteX7" fmla="*/ 1041606 w 1833802"/>
                    <a:gd name="connsiteY7" fmla="*/ 1164485 h 2016224"/>
                    <a:gd name="connsiteX8" fmla="*/ 906265 w 1833802"/>
                    <a:gd name="connsiteY8" fmla="*/ 2016224 h 2016224"/>
                    <a:gd name="connsiteX9" fmla="*/ 803196 w 1833802"/>
                    <a:gd name="connsiteY9" fmla="*/ 1207516 h 2016224"/>
                    <a:gd name="connsiteX10" fmla="*/ 6165 w 1833802"/>
                    <a:gd name="connsiteY10" fmla="*/ 1512168 h 2016224"/>
                    <a:gd name="connsiteX11" fmla="*/ 710886 w 1833802"/>
                    <a:gd name="connsiteY11" fmla="*/ 1018870 h 2016224"/>
                    <a:gd name="connsiteX12" fmla="*/ 6165 w 1833802"/>
                    <a:gd name="connsiteY12" fmla="*/ 504056 h 2016224"/>
                    <a:gd name="connsiteX0" fmla="*/ 7880 w 1835517"/>
                    <a:gd name="connsiteY0" fmla="*/ 504056 h 2016224"/>
                    <a:gd name="connsiteX1" fmla="*/ 815668 w 1835517"/>
                    <a:gd name="connsiteY1" fmla="*/ 840981 h 2016224"/>
                    <a:gd name="connsiteX2" fmla="*/ 907980 w 1835517"/>
                    <a:gd name="connsiteY2" fmla="*/ 0 h 2016224"/>
                    <a:gd name="connsiteX3" fmla="*/ 1043322 w 1835517"/>
                    <a:gd name="connsiteY3" fmla="*/ 830223 h 2016224"/>
                    <a:gd name="connsiteX4" fmla="*/ 1808080 w 1835517"/>
                    <a:gd name="connsiteY4" fmla="*/ 504056 h 2016224"/>
                    <a:gd name="connsiteX5" fmla="*/ 1286239 w 1835517"/>
                    <a:gd name="connsiteY5" fmla="*/ 1008112 h 2016224"/>
                    <a:gd name="connsiteX6" fmla="*/ 1808080 w 1835517"/>
                    <a:gd name="connsiteY6" fmla="*/ 1512168 h 2016224"/>
                    <a:gd name="connsiteX7" fmla="*/ 1043321 w 1835517"/>
                    <a:gd name="connsiteY7" fmla="*/ 1164485 h 2016224"/>
                    <a:gd name="connsiteX8" fmla="*/ 907980 w 1835517"/>
                    <a:gd name="connsiteY8" fmla="*/ 2016224 h 2016224"/>
                    <a:gd name="connsiteX9" fmla="*/ 804911 w 1835517"/>
                    <a:gd name="connsiteY9" fmla="*/ 1207516 h 2016224"/>
                    <a:gd name="connsiteX10" fmla="*/ 7880 w 1835517"/>
                    <a:gd name="connsiteY10" fmla="*/ 1512168 h 2016224"/>
                    <a:gd name="connsiteX11" fmla="*/ 712601 w 1835517"/>
                    <a:gd name="connsiteY11" fmla="*/ 1018870 h 2016224"/>
                    <a:gd name="connsiteX12" fmla="*/ 7880 w 1835517"/>
                    <a:gd name="connsiteY12" fmla="*/ 504056 h 2016224"/>
                    <a:gd name="connsiteX0" fmla="*/ 7880 w 1835517"/>
                    <a:gd name="connsiteY0" fmla="*/ 504056 h 2016224"/>
                    <a:gd name="connsiteX1" fmla="*/ 815668 w 1835517"/>
                    <a:gd name="connsiteY1" fmla="*/ 840981 h 2016224"/>
                    <a:gd name="connsiteX2" fmla="*/ 907980 w 1835517"/>
                    <a:gd name="connsiteY2" fmla="*/ 0 h 2016224"/>
                    <a:gd name="connsiteX3" fmla="*/ 1043322 w 1835517"/>
                    <a:gd name="connsiteY3" fmla="*/ 830223 h 2016224"/>
                    <a:gd name="connsiteX4" fmla="*/ 1808080 w 1835517"/>
                    <a:gd name="connsiteY4" fmla="*/ 504056 h 2016224"/>
                    <a:gd name="connsiteX5" fmla="*/ 1286239 w 1835517"/>
                    <a:gd name="connsiteY5" fmla="*/ 1008112 h 2016224"/>
                    <a:gd name="connsiteX6" fmla="*/ 1808080 w 1835517"/>
                    <a:gd name="connsiteY6" fmla="*/ 1512168 h 2016224"/>
                    <a:gd name="connsiteX7" fmla="*/ 1043321 w 1835517"/>
                    <a:gd name="connsiteY7" fmla="*/ 1164485 h 2016224"/>
                    <a:gd name="connsiteX8" fmla="*/ 907980 w 1835517"/>
                    <a:gd name="connsiteY8" fmla="*/ 2016224 h 2016224"/>
                    <a:gd name="connsiteX9" fmla="*/ 804911 w 1835517"/>
                    <a:gd name="connsiteY9" fmla="*/ 1207516 h 2016224"/>
                    <a:gd name="connsiteX10" fmla="*/ 7880 w 1835517"/>
                    <a:gd name="connsiteY10" fmla="*/ 1512168 h 2016224"/>
                    <a:gd name="connsiteX11" fmla="*/ 712601 w 1835517"/>
                    <a:gd name="connsiteY11" fmla="*/ 1018870 h 2016224"/>
                    <a:gd name="connsiteX12" fmla="*/ 7880 w 1835517"/>
                    <a:gd name="connsiteY12" fmla="*/ 504056 h 2016224"/>
                    <a:gd name="connsiteX0" fmla="*/ 7880 w 1835517"/>
                    <a:gd name="connsiteY0" fmla="*/ 504056 h 2016224"/>
                    <a:gd name="connsiteX1" fmla="*/ 815668 w 1835517"/>
                    <a:gd name="connsiteY1" fmla="*/ 840981 h 2016224"/>
                    <a:gd name="connsiteX2" fmla="*/ 907980 w 1835517"/>
                    <a:gd name="connsiteY2" fmla="*/ 0 h 2016224"/>
                    <a:gd name="connsiteX3" fmla="*/ 1043322 w 1835517"/>
                    <a:gd name="connsiteY3" fmla="*/ 830223 h 2016224"/>
                    <a:gd name="connsiteX4" fmla="*/ 1808080 w 1835517"/>
                    <a:gd name="connsiteY4" fmla="*/ 504056 h 2016224"/>
                    <a:gd name="connsiteX5" fmla="*/ 1286239 w 1835517"/>
                    <a:gd name="connsiteY5" fmla="*/ 1008112 h 2016224"/>
                    <a:gd name="connsiteX6" fmla="*/ 1808080 w 1835517"/>
                    <a:gd name="connsiteY6" fmla="*/ 1512168 h 2016224"/>
                    <a:gd name="connsiteX7" fmla="*/ 1043321 w 1835517"/>
                    <a:gd name="connsiteY7" fmla="*/ 1164485 h 2016224"/>
                    <a:gd name="connsiteX8" fmla="*/ 907980 w 1835517"/>
                    <a:gd name="connsiteY8" fmla="*/ 2016224 h 2016224"/>
                    <a:gd name="connsiteX9" fmla="*/ 804911 w 1835517"/>
                    <a:gd name="connsiteY9" fmla="*/ 1207516 h 2016224"/>
                    <a:gd name="connsiteX10" fmla="*/ 7880 w 1835517"/>
                    <a:gd name="connsiteY10" fmla="*/ 1512168 h 2016224"/>
                    <a:gd name="connsiteX11" fmla="*/ 712601 w 1835517"/>
                    <a:gd name="connsiteY11" fmla="*/ 1018870 h 2016224"/>
                    <a:gd name="connsiteX12" fmla="*/ 7880 w 1835517"/>
                    <a:gd name="connsiteY12" fmla="*/ 504056 h 2016224"/>
                    <a:gd name="connsiteX0" fmla="*/ 7880 w 1835517"/>
                    <a:gd name="connsiteY0" fmla="*/ 504056 h 2016224"/>
                    <a:gd name="connsiteX1" fmla="*/ 815668 w 1835517"/>
                    <a:gd name="connsiteY1" fmla="*/ 840981 h 2016224"/>
                    <a:gd name="connsiteX2" fmla="*/ 907980 w 1835517"/>
                    <a:gd name="connsiteY2" fmla="*/ 0 h 2016224"/>
                    <a:gd name="connsiteX3" fmla="*/ 1043322 w 1835517"/>
                    <a:gd name="connsiteY3" fmla="*/ 830223 h 2016224"/>
                    <a:gd name="connsiteX4" fmla="*/ 1808080 w 1835517"/>
                    <a:gd name="connsiteY4" fmla="*/ 504056 h 2016224"/>
                    <a:gd name="connsiteX5" fmla="*/ 1286239 w 1835517"/>
                    <a:gd name="connsiteY5" fmla="*/ 1008112 h 2016224"/>
                    <a:gd name="connsiteX6" fmla="*/ 1808080 w 1835517"/>
                    <a:gd name="connsiteY6" fmla="*/ 1512168 h 2016224"/>
                    <a:gd name="connsiteX7" fmla="*/ 1043321 w 1835517"/>
                    <a:gd name="connsiteY7" fmla="*/ 1164485 h 2016224"/>
                    <a:gd name="connsiteX8" fmla="*/ 907980 w 1835517"/>
                    <a:gd name="connsiteY8" fmla="*/ 2016224 h 2016224"/>
                    <a:gd name="connsiteX9" fmla="*/ 804911 w 1835517"/>
                    <a:gd name="connsiteY9" fmla="*/ 1207516 h 2016224"/>
                    <a:gd name="connsiteX10" fmla="*/ 7880 w 1835517"/>
                    <a:gd name="connsiteY10" fmla="*/ 1512168 h 2016224"/>
                    <a:gd name="connsiteX11" fmla="*/ 712601 w 1835517"/>
                    <a:gd name="connsiteY11" fmla="*/ 1018870 h 2016224"/>
                    <a:gd name="connsiteX12" fmla="*/ 7880 w 1835517"/>
                    <a:gd name="connsiteY12" fmla="*/ 504056 h 2016224"/>
                    <a:gd name="connsiteX0" fmla="*/ 7880 w 1838696"/>
                    <a:gd name="connsiteY0" fmla="*/ 504056 h 2016224"/>
                    <a:gd name="connsiteX1" fmla="*/ 815668 w 1838696"/>
                    <a:gd name="connsiteY1" fmla="*/ 840981 h 2016224"/>
                    <a:gd name="connsiteX2" fmla="*/ 907980 w 1838696"/>
                    <a:gd name="connsiteY2" fmla="*/ 0 h 2016224"/>
                    <a:gd name="connsiteX3" fmla="*/ 1043322 w 1838696"/>
                    <a:gd name="connsiteY3" fmla="*/ 830223 h 2016224"/>
                    <a:gd name="connsiteX4" fmla="*/ 1808080 w 1838696"/>
                    <a:gd name="connsiteY4" fmla="*/ 504056 h 2016224"/>
                    <a:gd name="connsiteX5" fmla="*/ 1286239 w 1838696"/>
                    <a:gd name="connsiteY5" fmla="*/ 1008112 h 2016224"/>
                    <a:gd name="connsiteX6" fmla="*/ 1808080 w 1838696"/>
                    <a:gd name="connsiteY6" fmla="*/ 1512168 h 2016224"/>
                    <a:gd name="connsiteX7" fmla="*/ 1043321 w 1838696"/>
                    <a:gd name="connsiteY7" fmla="*/ 1164485 h 2016224"/>
                    <a:gd name="connsiteX8" fmla="*/ 907980 w 1838696"/>
                    <a:gd name="connsiteY8" fmla="*/ 2016224 h 2016224"/>
                    <a:gd name="connsiteX9" fmla="*/ 804911 w 1838696"/>
                    <a:gd name="connsiteY9" fmla="*/ 1207516 h 2016224"/>
                    <a:gd name="connsiteX10" fmla="*/ 7880 w 1838696"/>
                    <a:gd name="connsiteY10" fmla="*/ 1512168 h 2016224"/>
                    <a:gd name="connsiteX11" fmla="*/ 712601 w 1838696"/>
                    <a:gd name="connsiteY11" fmla="*/ 1018870 h 2016224"/>
                    <a:gd name="connsiteX12" fmla="*/ 7880 w 1838696"/>
                    <a:gd name="connsiteY12" fmla="*/ 504056 h 2016224"/>
                    <a:gd name="connsiteX0" fmla="*/ 7880 w 1838696"/>
                    <a:gd name="connsiteY0" fmla="*/ 504056 h 2016224"/>
                    <a:gd name="connsiteX1" fmla="*/ 815668 w 1838696"/>
                    <a:gd name="connsiteY1" fmla="*/ 840981 h 2016224"/>
                    <a:gd name="connsiteX2" fmla="*/ 907980 w 1838696"/>
                    <a:gd name="connsiteY2" fmla="*/ 0 h 2016224"/>
                    <a:gd name="connsiteX3" fmla="*/ 1043322 w 1838696"/>
                    <a:gd name="connsiteY3" fmla="*/ 830223 h 2016224"/>
                    <a:gd name="connsiteX4" fmla="*/ 1808080 w 1838696"/>
                    <a:gd name="connsiteY4" fmla="*/ 504056 h 2016224"/>
                    <a:gd name="connsiteX5" fmla="*/ 1286239 w 1838696"/>
                    <a:gd name="connsiteY5" fmla="*/ 1008112 h 2016224"/>
                    <a:gd name="connsiteX6" fmla="*/ 1808080 w 1838696"/>
                    <a:gd name="connsiteY6" fmla="*/ 1512168 h 2016224"/>
                    <a:gd name="connsiteX7" fmla="*/ 1043321 w 1838696"/>
                    <a:gd name="connsiteY7" fmla="*/ 1164485 h 2016224"/>
                    <a:gd name="connsiteX8" fmla="*/ 907980 w 1838696"/>
                    <a:gd name="connsiteY8" fmla="*/ 2016224 h 2016224"/>
                    <a:gd name="connsiteX9" fmla="*/ 804911 w 1838696"/>
                    <a:gd name="connsiteY9" fmla="*/ 1207516 h 2016224"/>
                    <a:gd name="connsiteX10" fmla="*/ 7880 w 1838696"/>
                    <a:gd name="connsiteY10" fmla="*/ 1512168 h 2016224"/>
                    <a:gd name="connsiteX11" fmla="*/ 712601 w 1838696"/>
                    <a:gd name="connsiteY11" fmla="*/ 1018870 h 2016224"/>
                    <a:gd name="connsiteX12" fmla="*/ 7880 w 1838696"/>
                    <a:gd name="connsiteY12" fmla="*/ 504056 h 2016224"/>
                    <a:gd name="connsiteX0" fmla="*/ 7880 w 1835864"/>
                    <a:gd name="connsiteY0" fmla="*/ 504056 h 2016224"/>
                    <a:gd name="connsiteX1" fmla="*/ 815668 w 1835864"/>
                    <a:gd name="connsiteY1" fmla="*/ 840981 h 2016224"/>
                    <a:gd name="connsiteX2" fmla="*/ 907980 w 1835864"/>
                    <a:gd name="connsiteY2" fmla="*/ 0 h 2016224"/>
                    <a:gd name="connsiteX3" fmla="*/ 1043322 w 1835864"/>
                    <a:gd name="connsiteY3" fmla="*/ 830223 h 2016224"/>
                    <a:gd name="connsiteX4" fmla="*/ 1808080 w 1835864"/>
                    <a:gd name="connsiteY4" fmla="*/ 504056 h 2016224"/>
                    <a:gd name="connsiteX5" fmla="*/ 1221693 w 1835864"/>
                    <a:gd name="connsiteY5" fmla="*/ 1008112 h 2016224"/>
                    <a:gd name="connsiteX6" fmla="*/ 1808080 w 1835864"/>
                    <a:gd name="connsiteY6" fmla="*/ 1512168 h 2016224"/>
                    <a:gd name="connsiteX7" fmla="*/ 1043321 w 1835864"/>
                    <a:gd name="connsiteY7" fmla="*/ 1164485 h 2016224"/>
                    <a:gd name="connsiteX8" fmla="*/ 907980 w 1835864"/>
                    <a:gd name="connsiteY8" fmla="*/ 2016224 h 2016224"/>
                    <a:gd name="connsiteX9" fmla="*/ 804911 w 1835864"/>
                    <a:gd name="connsiteY9" fmla="*/ 1207516 h 2016224"/>
                    <a:gd name="connsiteX10" fmla="*/ 7880 w 1835864"/>
                    <a:gd name="connsiteY10" fmla="*/ 1512168 h 2016224"/>
                    <a:gd name="connsiteX11" fmla="*/ 712601 w 1835864"/>
                    <a:gd name="connsiteY11" fmla="*/ 1018870 h 2016224"/>
                    <a:gd name="connsiteX12" fmla="*/ 7880 w 1835864"/>
                    <a:gd name="connsiteY12" fmla="*/ 504056 h 2016224"/>
                    <a:gd name="connsiteX0" fmla="*/ 7880 w 1835864"/>
                    <a:gd name="connsiteY0" fmla="*/ 504056 h 2016224"/>
                    <a:gd name="connsiteX1" fmla="*/ 815668 w 1835864"/>
                    <a:gd name="connsiteY1" fmla="*/ 840981 h 2016224"/>
                    <a:gd name="connsiteX2" fmla="*/ 907980 w 1835864"/>
                    <a:gd name="connsiteY2" fmla="*/ 0 h 2016224"/>
                    <a:gd name="connsiteX3" fmla="*/ 1043322 w 1835864"/>
                    <a:gd name="connsiteY3" fmla="*/ 830223 h 2016224"/>
                    <a:gd name="connsiteX4" fmla="*/ 1808080 w 1835864"/>
                    <a:gd name="connsiteY4" fmla="*/ 504056 h 2016224"/>
                    <a:gd name="connsiteX5" fmla="*/ 1221693 w 1835864"/>
                    <a:gd name="connsiteY5" fmla="*/ 1008112 h 2016224"/>
                    <a:gd name="connsiteX6" fmla="*/ 1808080 w 1835864"/>
                    <a:gd name="connsiteY6" fmla="*/ 1512168 h 2016224"/>
                    <a:gd name="connsiteX7" fmla="*/ 1043321 w 1835864"/>
                    <a:gd name="connsiteY7" fmla="*/ 1164485 h 2016224"/>
                    <a:gd name="connsiteX8" fmla="*/ 907980 w 1835864"/>
                    <a:gd name="connsiteY8" fmla="*/ 2016224 h 2016224"/>
                    <a:gd name="connsiteX9" fmla="*/ 804911 w 1835864"/>
                    <a:gd name="connsiteY9" fmla="*/ 1207516 h 2016224"/>
                    <a:gd name="connsiteX10" fmla="*/ 7880 w 1835864"/>
                    <a:gd name="connsiteY10" fmla="*/ 1512168 h 2016224"/>
                    <a:gd name="connsiteX11" fmla="*/ 712601 w 1835864"/>
                    <a:gd name="connsiteY11" fmla="*/ 1018870 h 2016224"/>
                    <a:gd name="connsiteX12" fmla="*/ 7880 w 1835864"/>
                    <a:gd name="connsiteY12" fmla="*/ 504056 h 2016224"/>
                    <a:gd name="connsiteX0" fmla="*/ 7880 w 1835864"/>
                    <a:gd name="connsiteY0" fmla="*/ 504056 h 2016224"/>
                    <a:gd name="connsiteX1" fmla="*/ 815668 w 1835864"/>
                    <a:gd name="connsiteY1" fmla="*/ 840981 h 2016224"/>
                    <a:gd name="connsiteX2" fmla="*/ 907980 w 1835864"/>
                    <a:gd name="connsiteY2" fmla="*/ 0 h 2016224"/>
                    <a:gd name="connsiteX3" fmla="*/ 1043322 w 1835864"/>
                    <a:gd name="connsiteY3" fmla="*/ 830223 h 2016224"/>
                    <a:gd name="connsiteX4" fmla="*/ 1808080 w 1835864"/>
                    <a:gd name="connsiteY4" fmla="*/ 504056 h 2016224"/>
                    <a:gd name="connsiteX5" fmla="*/ 1221693 w 1835864"/>
                    <a:gd name="connsiteY5" fmla="*/ 1008112 h 2016224"/>
                    <a:gd name="connsiteX6" fmla="*/ 1808080 w 1835864"/>
                    <a:gd name="connsiteY6" fmla="*/ 1512168 h 2016224"/>
                    <a:gd name="connsiteX7" fmla="*/ 1043321 w 1835864"/>
                    <a:gd name="connsiteY7" fmla="*/ 1164485 h 2016224"/>
                    <a:gd name="connsiteX8" fmla="*/ 907980 w 1835864"/>
                    <a:gd name="connsiteY8" fmla="*/ 2016224 h 2016224"/>
                    <a:gd name="connsiteX9" fmla="*/ 804911 w 1835864"/>
                    <a:gd name="connsiteY9" fmla="*/ 1207516 h 2016224"/>
                    <a:gd name="connsiteX10" fmla="*/ 7880 w 1835864"/>
                    <a:gd name="connsiteY10" fmla="*/ 1512168 h 2016224"/>
                    <a:gd name="connsiteX11" fmla="*/ 712601 w 1835864"/>
                    <a:gd name="connsiteY11" fmla="*/ 1018870 h 2016224"/>
                    <a:gd name="connsiteX12" fmla="*/ 7880 w 1835864"/>
                    <a:gd name="connsiteY12" fmla="*/ 504056 h 2016224"/>
                    <a:gd name="connsiteX0" fmla="*/ 7880 w 1862324"/>
                    <a:gd name="connsiteY0" fmla="*/ 504056 h 2016224"/>
                    <a:gd name="connsiteX1" fmla="*/ 815668 w 1862324"/>
                    <a:gd name="connsiteY1" fmla="*/ 840981 h 2016224"/>
                    <a:gd name="connsiteX2" fmla="*/ 907980 w 1862324"/>
                    <a:gd name="connsiteY2" fmla="*/ 0 h 2016224"/>
                    <a:gd name="connsiteX3" fmla="*/ 1043322 w 1862324"/>
                    <a:gd name="connsiteY3" fmla="*/ 830223 h 2016224"/>
                    <a:gd name="connsiteX4" fmla="*/ 1808080 w 1862324"/>
                    <a:gd name="connsiteY4" fmla="*/ 504056 h 2016224"/>
                    <a:gd name="connsiteX5" fmla="*/ 1221693 w 1862324"/>
                    <a:gd name="connsiteY5" fmla="*/ 1008112 h 2016224"/>
                    <a:gd name="connsiteX6" fmla="*/ 1808080 w 1862324"/>
                    <a:gd name="connsiteY6" fmla="*/ 1512168 h 2016224"/>
                    <a:gd name="connsiteX7" fmla="*/ 1043321 w 1862324"/>
                    <a:gd name="connsiteY7" fmla="*/ 1164485 h 2016224"/>
                    <a:gd name="connsiteX8" fmla="*/ 907980 w 1862324"/>
                    <a:gd name="connsiteY8" fmla="*/ 2016224 h 2016224"/>
                    <a:gd name="connsiteX9" fmla="*/ 804911 w 1862324"/>
                    <a:gd name="connsiteY9" fmla="*/ 1207516 h 2016224"/>
                    <a:gd name="connsiteX10" fmla="*/ 7880 w 1862324"/>
                    <a:gd name="connsiteY10" fmla="*/ 1512168 h 2016224"/>
                    <a:gd name="connsiteX11" fmla="*/ 712601 w 1862324"/>
                    <a:gd name="connsiteY11" fmla="*/ 1018870 h 2016224"/>
                    <a:gd name="connsiteX12" fmla="*/ 7880 w 1862324"/>
                    <a:gd name="connsiteY12" fmla="*/ 504056 h 2016224"/>
                    <a:gd name="connsiteX0" fmla="*/ 7880 w 1859085"/>
                    <a:gd name="connsiteY0" fmla="*/ 504056 h 2016224"/>
                    <a:gd name="connsiteX1" fmla="*/ 815668 w 1859085"/>
                    <a:gd name="connsiteY1" fmla="*/ 840981 h 2016224"/>
                    <a:gd name="connsiteX2" fmla="*/ 907980 w 1859085"/>
                    <a:gd name="connsiteY2" fmla="*/ 0 h 2016224"/>
                    <a:gd name="connsiteX3" fmla="*/ 1043322 w 1859085"/>
                    <a:gd name="connsiteY3" fmla="*/ 830223 h 2016224"/>
                    <a:gd name="connsiteX4" fmla="*/ 1808080 w 1859085"/>
                    <a:gd name="connsiteY4" fmla="*/ 504056 h 2016224"/>
                    <a:gd name="connsiteX5" fmla="*/ 1167905 w 1859085"/>
                    <a:gd name="connsiteY5" fmla="*/ 997355 h 2016224"/>
                    <a:gd name="connsiteX6" fmla="*/ 1808080 w 1859085"/>
                    <a:gd name="connsiteY6" fmla="*/ 1512168 h 2016224"/>
                    <a:gd name="connsiteX7" fmla="*/ 1043321 w 1859085"/>
                    <a:gd name="connsiteY7" fmla="*/ 1164485 h 2016224"/>
                    <a:gd name="connsiteX8" fmla="*/ 907980 w 1859085"/>
                    <a:gd name="connsiteY8" fmla="*/ 2016224 h 2016224"/>
                    <a:gd name="connsiteX9" fmla="*/ 804911 w 1859085"/>
                    <a:gd name="connsiteY9" fmla="*/ 1207516 h 2016224"/>
                    <a:gd name="connsiteX10" fmla="*/ 7880 w 1859085"/>
                    <a:gd name="connsiteY10" fmla="*/ 1512168 h 2016224"/>
                    <a:gd name="connsiteX11" fmla="*/ 712601 w 1859085"/>
                    <a:gd name="connsiteY11" fmla="*/ 1018870 h 2016224"/>
                    <a:gd name="connsiteX12" fmla="*/ 7880 w 1859085"/>
                    <a:gd name="connsiteY12" fmla="*/ 504056 h 2016224"/>
                    <a:gd name="connsiteX0" fmla="*/ 7880 w 1859085"/>
                    <a:gd name="connsiteY0" fmla="*/ 504056 h 2016224"/>
                    <a:gd name="connsiteX1" fmla="*/ 815668 w 1859085"/>
                    <a:gd name="connsiteY1" fmla="*/ 840981 h 2016224"/>
                    <a:gd name="connsiteX2" fmla="*/ 907980 w 1859085"/>
                    <a:gd name="connsiteY2" fmla="*/ 0 h 2016224"/>
                    <a:gd name="connsiteX3" fmla="*/ 1043322 w 1859085"/>
                    <a:gd name="connsiteY3" fmla="*/ 830223 h 2016224"/>
                    <a:gd name="connsiteX4" fmla="*/ 1808080 w 1859085"/>
                    <a:gd name="connsiteY4" fmla="*/ 504056 h 2016224"/>
                    <a:gd name="connsiteX5" fmla="*/ 1167905 w 1859085"/>
                    <a:gd name="connsiteY5" fmla="*/ 997355 h 2016224"/>
                    <a:gd name="connsiteX6" fmla="*/ 1808080 w 1859085"/>
                    <a:gd name="connsiteY6" fmla="*/ 1512168 h 2016224"/>
                    <a:gd name="connsiteX7" fmla="*/ 1043321 w 1859085"/>
                    <a:gd name="connsiteY7" fmla="*/ 1164485 h 2016224"/>
                    <a:gd name="connsiteX8" fmla="*/ 907980 w 1859085"/>
                    <a:gd name="connsiteY8" fmla="*/ 2016224 h 2016224"/>
                    <a:gd name="connsiteX9" fmla="*/ 837183 w 1859085"/>
                    <a:gd name="connsiteY9" fmla="*/ 1175243 h 2016224"/>
                    <a:gd name="connsiteX10" fmla="*/ 7880 w 1859085"/>
                    <a:gd name="connsiteY10" fmla="*/ 1512168 h 2016224"/>
                    <a:gd name="connsiteX11" fmla="*/ 712601 w 1859085"/>
                    <a:gd name="connsiteY11" fmla="*/ 1018870 h 2016224"/>
                    <a:gd name="connsiteX12" fmla="*/ 7880 w 1859085"/>
                    <a:gd name="connsiteY12" fmla="*/ 504056 h 2016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859085" h="2016224">
                      <a:moveTo>
                        <a:pt x="7880" y="504056"/>
                      </a:moveTo>
                      <a:cubicBezTo>
                        <a:pt x="406235" y="243433"/>
                        <a:pt x="578678" y="778875"/>
                        <a:pt x="815668" y="840981"/>
                      </a:cubicBezTo>
                      <a:cubicBezTo>
                        <a:pt x="878711" y="610856"/>
                        <a:pt x="403873" y="154822"/>
                        <a:pt x="907980" y="0"/>
                      </a:cubicBezTo>
                      <a:cubicBezTo>
                        <a:pt x="1336782" y="90276"/>
                        <a:pt x="980279" y="600098"/>
                        <a:pt x="1043322" y="830223"/>
                      </a:cubicBezTo>
                      <a:cubicBezTo>
                        <a:pt x="1280312" y="768117"/>
                        <a:pt x="1431241" y="264948"/>
                        <a:pt x="1808080" y="504056"/>
                      </a:cubicBezTo>
                      <a:cubicBezTo>
                        <a:pt x="1913832" y="951774"/>
                        <a:pt x="1341852" y="829336"/>
                        <a:pt x="1167905" y="997355"/>
                      </a:cubicBezTo>
                      <a:cubicBezTo>
                        <a:pt x="1341852" y="1165374"/>
                        <a:pt x="2053682" y="999903"/>
                        <a:pt x="1808080" y="1512168"/>
                      </a:cubicBezTo>
                      <a:cubicBezTo>
                        <a:pt x="1495787" y="1751275"/>
                        <a:pt x="1280311" y="1226591"/>
                        <a:pt x="1043321" y="1164485"/>
                      </a:cubicBezTo>
                      <a:cubicBezTo>
                        <a:pt x="980278" y="1394610"/>
                        <a:pt x="1444359" y="1882918"/>
                        <a:pt x="907980" y="2016224"/>
                      </a:cubicBezTo>
                      <a:cubicBezTo>
                        <a:pt x="457661" y="1872160"/>
                        <a:pt x="900226" y="1405368"/>
                        <a:pt x="837183" y="1175243"/>
                      </a:cubicBezTo>
                      <a:cubicBezTo>
                        <a:pt x="600193" y="1237349"/>
                        <a:pt x="460022" y="1815822"/>
                        <a:pt x="7880" y="1512168"/>
                      </a:cubicBezTo>
                      <a:cubicBezTo>
                        <a:pt x="-65599" y="1010662"/>
                        <a:pt x="538654" y="1186889"/>
                        <a:pt x="712601" y="1018870"/>
                      </a:cubicBezTo>
                      <a:cubicBezTo>
                        <a:pt x="538654" y="850851"/>
                        <a:pt x="-76356" y="1048594"/>
                        <a:pt x="7880" y="504056"/>
                      </a:cubicBezTo>
                      <a:close/>
                    </a:path>
                  </a:pathLst>
                </a:custGeom>
                <a:gradFill>
                  <a:gsLst>
                    <a:gs pos="46252">
                      <a:srgbClr val="C00000"/>
                    </a:gs>
                    <a:gs pos="84000">
                      <a:srgbClr val="F31207">
                        <a:lumMod val="52000"/>
                      </a:srgbClr>
                    </a:gs>
                    <a:gs pos="29000">
                      <a:srgbClr val="FF0000"/>
                    </a:gs>
                  </a:gsLst>
                  <a:lin ang="2700000" scaled="1"/>
                </a:gradFill>
                <a:ln>
                  <a:noFill/>
                </a:ln>
                <a:scene3d>
                  <a:camera prst="orthographicFront"/>
                  <a:lightRig rig="flat" dir="t"/>
                </a:scene3d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30" name="19 Estrella de 6 puntas"/>
                <p:cNvSpPr/>
                <p:nvPr/>
              </p:nvSpPr>
              <p:spPr>
                <a:xfrm rot="20363738">
                  <a:off x="249161" y="-75919"/>
                  <a:ext cx="1963672" cy="2039471"/>
                </a:xfrm>
                <a:custGeom>
                  <a:avLst/>
                  <a:gdLst>
                    <a:gd name="connsiteX0" fmla="*/ 0 w 1800200"/>
                    <a:gd name="connsiteY0" fmla="*/ 504056 h 2016224"/>
                    <a:gd name="connsiteX1" fmla="*/ 710970 w 1800200"/>
                    <a:gd name="connsiteY1" fmla="*/ 690374 h 2016224"/>
                    <a:gd name="connsiteX2" fmla="*/ 900100 w 1800200"/>
                    <a:gd name="connsiteY2" fmla="*/ 0 h 2016224"/>
                    <a:gd name="connsiteX3" fmla="*/ 1089230 w 1800200"/>
                    <a:gd name="connsiteY3" fmla="*/ 690374 h 2016224"/>
                    <a:gd name="connsiteX4" fmla="*/ 1800200 w 1800200"/>
                    <a:gd name="connsiteY4" fmla="*/ 504056 h 2016224"/>
                    <a:gd name="connsiteX5" fmla="*/ 1278359 w 1800200"/>
                    <a:gd name="connsiteY5" fmla="*/ 1008112 h 2016224"/>
                    <a:gd name="connsiteX6" fmla="*/ 1800200 w 1800200"/>
                    <a:gd name="connsiteY6" fmla="*/ 1512168 h 2016224"/>
                    <a:gd name="connsiteX7" fmla="*/ 1089230 w 1800200"/>
                    <a:gd name="connsiteY7" fmla="*/ 1325850 h 2016224"/>
                    <a:gd name="connsiteX8" fmla="*/ 900100 w 1800200"/>
                    <a:gd name="connsiteY8" fmla="*/ 2016224 h 2016224"/>
                    <a:gd name="connsiteX9" fmla="*/ 710970 w 1800200"/>
                    <a:gd name="connsiteY9" fmla="*/ 1325850 h 2016224"/>
                    <a:gd name="connsiteX10" fmla="*/ 0 w 1800200"/>
                    <a:gd name="connsiteY10" fmla="*/ 1512168 h 2016224"/>
                    <a:gd name="connsiteX11" fmla="*/ 521841 w 1800200"/>
                    <a:gd name="connsiteY11" fmla="*/ 1008112 h 2016224"/>
                    <a:gd name="connsiteX12" fmla="*/ 0 w 1800200"/>
                    <a:gd name="connsiteY12" fmla="*/ 504056 h 2016224"/>
                    <a:gd name="connsiteX0" fmla="*/ 0 w 1800200"/>
                    <a:gd name="connsiteY0" fmla="*/ 504056 h 2016224"/>
                    <a:gd name="connsiteX1" fmla="*/ 710970 w 1800200"/>
                    <a:gd name="connsiteY1" fmla="*/ 690374 h 2016224"/>
                    <a:gd name="connsiteX2" fmla="*/ 900100 w 1800200"/>
                    <a:gd name="connsiteY2" fmla="*/ 0 h 2016224"/>
                    <a:gd name="connsiteX3" fmla="*/ 1089230 w 1800200"/>
                    <a:gd name="connsiteY3" fmla="*/ 690374 h 2016224"/>
                    <a:gd name="connsiteX4" fmla="*/ 1800200 w 1800200"/>
                    <a:gd name="connsiteY4" fmla="*/ 504056 h 2016224"/>
                    <a:gd name="connsiteX5" fmla="*/ 1278359 w 1800200"/>
                    <a:gd name="connsiteY5" fmla="*/ 1008112 h 2016224"/>
                    <a:gd name="connsiteX6" fmla="*/ 1800200 w 1800200"/>
                    <a:gd name="connsiteY6" fmla="*/ 1512168 h 2016224"/>
                    <a:gd name="connsiteX7" fmla="*/ 1089230 w 1800200"/>
                    <a:gd name="connsiteY7" fmla="*/ 1325850 h 2016224"/>
                    <a:gd name="connsiteX8" fmla="*/ 900100 w 1800200"/>
                    <a:gd name="connsiteY8" fmla="*/ 2016224 h 2016224"/>
                    <a:gd name="connsiteX9" fmla="*/ 710970 w 1800200"/>
                    <a:gd name="connsiteY9" fmla="*/ 1325850 h 2016224"/>
                    <a:gd name="connsiteX10" fmla="*/ 0 w 1800200"/>
                    <a:gd name="connsiteY10" fmla="*/ 1512168 h 2016224"/>
                    <a:gd name="connsiteX11" fmla="*/ 521841 w 1800200"/>
                    <a:gd name="connsiteY11" fmla="*/ 1008112 h 2016224"/>
                    <a:gd name="connsiteX12" fmla="*/ 0 w 1800200"/>
                    <a:gd name="connsiteY12" fmla="*/ 504056 h 2016224"/>
                    <a:gd name="connsiteX0" fmla="*/ 0 w 1800200"/>
                    <a:gd name="connsiteY0" fmla="*/ 504056 h 2016224"/>
                    <a:gd name="connsiteX1" fmla="*/ 710970 w 1800200"/>
                    <a:gd name="connsiteY1" fmla="*/ 690374 h 2016224"/>
                    <a:gd name="connsiteX2" fmla="*/ 900100 w 1800200"/>
                    <a:gd name="connsiteY2" fmla="*/ 0 h 2016224"/>
                    <a:gd name="connsiteX3" fmla="*/ 1089230 w 1800200"/>
                    <a:gd name="connsiteY3" fmla="*/ 690374 h 2016224"/>
                    <a:gd name="connsiteX4" fmla="*/ 1800200 w 1800200"/>
                    <a:gd name="connsiteY4" fmla="*/ 504056 h 2016224"/>
                    <a:gd name="connsiteX5" fmla="*/ 1278359 w 1800200"/>
                    <a:gd name="connsiteY5" fmla="*/ 1008112 h 2016224"/>
                    <a:gd name="connsiteX6" fmla="*/ 1800200 w 1800200"/>
                    <a:gd name="connsiteY6" fmla="*/ 1512168 h 2016224"/>
                    <a:gd name="connsiteX7" fmla="*/ 1089230 w 1800200"/>
                    <a:gd name="connsiteY7" fmla="*/ 1325850 h 2016224"/>
                    <a:gd name="connsiteX8" fmla="*/ 900100 w 1800200"/>
                    <a:gd name="connsiteY8" fmla="*/ 2016224 h 2016224"/>
                    <a:gd name="connsiteX9" fmla="*/ 710970 w 1800200"/>
                    <a:gd name="connsiteY9" fmla="*/ 1325850 h 2016224"/>
                    <a:gd name="connsiteX10" fmla="*/ 0 w 1800200"/>
                    <a:gd name="connsiteY10" fmla="*/ 1512168 h 2016224"/>
                    <a:gd name="connsiteX11" fmla="*/ 521841 w 1800200"/>
                    <a:gd name="connsiteY11" fmla="*/ 1008112 h 2016224"/>
                    <a:gd name="connsiteX12" fmla="*/ 0 w 1800200"/>
                    <a:gd name="connsiteY12" fmla="*/ 504056 h 2016224"/>
                    <a:gd name="connsiteX0" fmla="*/ 0 w 1800200"/>
                    <a:gd name="connsiteY0" fmla="*/ 504056 h 2016224"/>
                    <a:gd name="connsiteX1" fmla="*/ 710970 w 1800200"/>
                    <a:gd name="connsiteY1" fmla="*/ 690374 h 2016224"/>
                    <a:gd name="connsiteX2" fmla="*/ 900100 w 1800200"/>
                    <a:gd name="connsiteY2" fmla="*/ 0 h 2016224"/>
                    <a:gd name="connsiteX3" fmla="*/ 1089230 w 1800200"/>
                    <a:gd name="connsiteY3" fmla="*/ 690374 h 2016224"/>
                    <a:gd name="connsiteX4" fmla="*/ 1800200 w 1800200"/>
                    <a:gd name="connsiteY4" fmla="*/ 504056 h 2016224"/>
                    <a:gd name="connsiteX5" fmla="*/ 1278359 w 1800200"/>
                    <a:gd name="connsiteY5" fmla="*/ 1008112 h 2016224"/>
                    <a:gd name="connsiteX6" fmla="*/ 1800200 w 1800200"/>
                    <a:gd name="connsiteY6" fmla="*/ 1512168 h 2016224"/>
                    <a:gd name="connsiteX7" fmla="*/ 1089230 w 1800200"/>
                    <a:gd name="connsiteY7" fmla="*/ 1325850 h 2016224"/>
                    <a:gd name="connsiteX8" fmla="*/ 900100 w 1800200"/>
                    <a:gd name="connsiteY8" fmla="*/ 2016224 h 2016224"/>
                    <a:gd name="connsiteX9" fmla="*/ 710970 w 1800200"/>
                    <a:gd name="connsiteY9" fmla="*/ 1325850 h 2016224"/>
                    <a:gd name="connsiteX10" fmla="*/ 0 w 1800200"/>
                    <a:gd name="connsiteY10" fmla="*/ 1512168 h 2016224"/>
                    <a:gd name="connsiteX11" fmla="*/ 521841 w 1800200"/>
                    <a:gd name="connsiteY11" fmla="*/ 1008112 h 2016224"/>
                    <a:gd name="connsiteX12" fmla="*/ 0 w 1800200"/>
                    <a:gd name="connsiteY12" fmla="*/ 504056 h 2016224"/>
                    <a:gd name="connsiteX0" fmla="*/ 0 w 1815990"/>
                    <a:gd name="connsiteY0" fmla="*/ 504056 h 2016224"/>
                    <a:gd name="connsiteX1" fmla="*/ 710970 w 1815990"/>
                    <a:gd name="connsiteY1" fmla="*/ 690374 h 2016224"/>
                    <a:gd name="connsiteX2" fmla="*/ 900100 w 1815990"/>
                    <a:gd name="connsiteY2" fmla="*/ 0 h 2016224"/>
                    <a:gd name="connsiteX3" fmla="*/ 1089230 w 1815990"/>
                    <a:gd name="connsiteY3" fmla="*/ 690374 h 2016224"/>
                    <a:gd name="connsiteX4" fmla="*/ 1800200 w 1815990"/>
                    <a:gd name="connsiteY4" fmla="*/ 504056 h 2016224"/>
                    <a:gd name="connsiteX5" fmla="*/ 1278359 w 1815990"/>
                    <a:gd name="connsiteY5" fmla="*/ 1008112 h 2016224"/>
                    <a:gd name="connsiteX6" fmla="*/ 1800200 w 1815990"/>
                    <a:gd name="connsiteY6" fmla="*/ 1512168 h 2016224"/>
                    <a:gd name="connsiteX7" fmla="*/ 1089230 w 1815990"/>
                    <a:gd name="connsiteY7" fmla="*/ 1325850 h 2016224"/>
                    <a:gd name="connsiteX8" fmla="*/ 900100 w 1815990"/>
                    <a:gd name="connsiteY8" fmla="*/ 2016224 h 2016224"/>
                    <a:gd name="connsiteX9" fmla="*/ 710970 w 1815990"/>
                    <a:gd name="connsiteY9" fmla="*/ 1325850 h 2016224"/>
                    <a:gd name="connsiteX10" fmla="*/ 0 w 1815990"/>
                    <a:gd name="connsiteY10" fmla="*/ 1512168 h 2016224"/>
                    <a:gd name="connsiteX11" fmla="*/ 521841 w 1815990"/>
                    <a:gd name="connsiteY11" fmla="*/ 1008112 h 2016224"/>
                    <a:gd name="connsiteX12" fmla="*/ 0 w 1815990"/>
                    <a:gd name="connsiteY12" fmla="*/ 504056 h 2016224"/>
                    <a:gd name="connsiteX0" fmla="*/ 0 w 1815990"/>
                    <a:gd name="connsiteY0" fmla="*/ 504056 h 2016224"/>
                    <a:gd name="connsiteX1" fmla="*/ 710970 w 1815990"/>
                    <a:gd name="connsiteY1" fmla="*/ 690374 h 2016224"/>
                    <a:gd name="connsiteX2" fmla="*/ 900100 w 1815990"/>
                    <a:gd name="connsiteY2" fmla="*/ 0 h 2016224"/>
                    <a:gd name="connsiteX3" fmla="*/ 1089230 w 1815990"/>
                    <a:gd name="connsiteY3" fmla="*/ 690374 h 2016224"/>
                    <a:gd name="connsiteX4" fmla="*/ 1800200 w 1815990"/>
                    <a:gd name="connsiteY4" fmla="*/ 504056 h 2016224"/>
                    <a:gd name="connsiteX5" fmla="*/ 1278359 w 1815990"/>
                    <a:gd name="connsiteY5" fmla="*/ 1008112 h 2016224"/>
                    <a:gd name="connsiteX6" fmla="*/ 1800200 w 1815990"/>
                    <a:gd name="connsiteY6" fmla="*/ 1512168 h 2016224"/>
                    <a:gd name="connsiteX7" fmla="*/ 1089230 w 1815990"/>
                    <a:gd name="connsiteY7" fmla="*/ 1325850 h 2016224"/>
                    <a:gd name="connsiteX8" fmla="*/ 900100 w 1815990"/>
                    <a:gd name="connsiteY8" fmla="*/ 2016224 h 2016224"/>
                    <a:gd name="connsiteX9" fmla="*/ 710970 w 1815990"/>
                    <a:gd name="connsiteY9" fmla="*/ 1325850 h 2016224"/>
                    <a:gd name="connsiteX10" fmla="*/ 0 w 1815990"/>
                    <a:gd name="connsiteY10" fmla="*/ 1512168 h 2016224"/>
                    <a:gd name="connsiteX11" fmla="*/ 521841 w 1815990"/>
                    <a:gd name="connsiteY11" fmla="*/ 1008112 h 2016224"/>
                    <a:gd name="connsiteX12" fmla="*/ 0 w 1815990"/>
                    <a:gd name="connsiteY12" fmla="*/ 504056 h 2016224"/>
                    <a:gd name="connsiteX0" fmla="*/ 0 w 1815990"/>
                    <a:gd name="connsiteY0" fmla="*/ 504056 h 2016224"/>
                    <a:gd name="connsiteX1" fmla="*/ 710970 w 1815990"/>
                    <a:gd name="connsiteY1" fmla="*/ 690374 h 2016224"/>
                    <a:gd name="connsiteX2" fmla="*/ 900100 w 1815990"/>
                    <a:gd name="connsiteY2" fmla="*/ 0 h 2016224"/>
                    <a:gd name="connsiteX3" fmla="*/ 1089230 w 1815990"/>
                    <a:gd name="connsiteY3" fmla="*/ 690374 h 2016224"/>
                    <a:gd name="connsiteX4" fmla="*/ 1800200 w 1815990"/>
                    <a:gd name="connsiteY4" fmla="*/ 504056 h 2016224"/>
                    <a:gd name="connsiteX5" fmla="*/ 1278359 w 1815990"/>
                    <a:gd name="connsiteY5" fmla="*/ 1008112 h 2016224"/>
                    <a:gd name="connsiteX6" fmla="*/ 1800200 w 1815990"/>
                    <a:gd name="connsiteY6" fmla="*/ 1512168 h 2016224"/>
                    <a:gd name="connsiteX7" fmla="*/ 1089230 w 1815990"/>
                    <a:gd name="connsiteY7" fmla="*/ 1325850 h 2016224"/>
                    <a:gd name="connsiteX8" fmla="*/ 900100 w 1815990"/>
                    <a:gd name="connsiteY8" fmla="*/ 2016224 h 2016224"/>
                    <a:gd name="connsiteX9" fmla="*/ 710970 w 1815990"/>
                    <a:gd name="connsiteY9" fmla="*/ 1325850 h 2016224"/>
                    <a:gd name="connsiteX10" fmla="*/ 0 w 1815990"/>
                    <a:gd name="connsiteY10" fmla="*/ 1512168 h 2016224"/>
                    <a:gd name="connsiteX11" fmla="*/ 521841 w 1815990"/>
                    <a:gd name="connsiteY11" fmla="*/ 1008112 h 2016224"/>
                    <a:gd name="connsiteX12" fmla="*/ 0 w 1815990"/>
                    <a:gd name="connsiteY12" fmla="*/ 504056 h 2016224"/>
                    <a:gd name="connsiteX0" fmla="*/ 0 w 1815990"/>
                    <a:gd name="connsiteY0" fmla="*/ 504056 h 2016224"/>
                    <a:gd name="connsiteX1" fmla="*/ 710970 w 1815990"/>
                    <a:gd name="connsiteY1" fmla="*/ 690374 h 2016224"/>
                    <a:gd name="connsiteX2" fmla="*/ 900100 w 1815990"/>
                    <a:gd name="connsiteY2" fmla="*/ 0 h 2016224"/>
                    <a:gd name="connsiteX3" fmla="*/ 1089230 w 1815990"/>
                    <a:gd name="connsiteY3" fmla="*/ 690374 h 2016224"/>
                    <a:gd name="connsiteX4" fmla="*/ 1800200 w 1815990"/>
                    <a:gd name="connsiteY4" fmla="*/ 504056 h 2016224"/>
                    <a:gd name="connsiteX5" fmla="*/ 1278359 w 1815990"/>
                    <a:gd name="connsiteY5" fmla="*/ 1008112 h 2016224"/>
                    <a:gd name="connsiteX6" fmla="*/ 1800200 w 1815990"/>
                    <a:gd name="connsiteY6" fmla="*/ 1512168 h 2016224"/>
                    <a:gd name="connsiteX7" fmla="*/ 1089230 w 1815990"/>
                    <a:gd name="connsiteY7" fmla="*/ 1325850 h 2016224"/>
                    <a:gd name="connsiteX8" fmla="*/ 900100 w 1815990"/>
                    <a:gd name="connsiteY8" fmla="*/ 2016224 h 2016224"/>
                    <a:gd name="connsiteX9" fmla="*/ 710970 w 1815990"/>
                    <a:gd name="connsiteY9" fmla="*/ 1325850 h 2016224"/>
                    <a:gd name="connsiteX10" fmla="*/ 0 w 1815990"/>
                    <a:gd name="connsiteY10" fmla="*/ 1512168 h 2016224"/>
                    <a:gd name="connsiteX11" fmla="*/ 521841 w 1815990"/>
                    <a:gd name="connsiteY11" fmla="*/ 1008112 h 2016224"/>
                    <a:gd name="connsiteX12" fmla="*/ 0 w 1815990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3034 w 1819024"/>
                    <a:gd name="connsiteY0" fmla="*/ 504056 h 2016224"/>
                    <a:gd name="connsiteX1" fmla="*/ 714004 w 1819024"/>
                    <a:gd name="connsiteY1" fmla="*/ 690374 h 2016224"/>
                    <a:gd name="connsiteX2" fmla="*/ 903134 w 1819024"/>
                    <a:gd name="connsiteY2" fmla="*/ 0 h 2016224"/>
                    <a:gd name="connsiteX3" fmla="*/ 1092264 w 1819024"/>
                    <a:gd name="connsiteY3" fmla="*/ 690374 h 2016224"/>
                    <a:gd name="connsiteX4" fmla="*/ 1803234 w 1819024"/>
                    <a:gd name="connsiteY4" fmla="*/ 504056 h 2016224"/>
                    <a:gd name="connsiteX5" fmla="*/ 1281393 w 1819024"/>
                    <a:gd name="connsiteY5" fmla="*/ 1008112 h 2016224"/>
                    <a:gd name="connsiteX6" fmla="*/ 1803234 w 1819024"/>
                    <a:gd name="connsiteY6" fmla="*/ 1512168 h 2016224"/>
                    <a:gd name="connsiteX7" fmla="*/ 1092264 w 1819024"/>
                    <a:gd name="connsiteY7" fmla="*/ 1325850 h 2016224"/>
                    <a:gd name="connsiteX8" fmla="*/ 903134 w 1819024"/>
                    <a:gd name="connsiteY8" fmla="*/ 2016224 h 2016224"/>
                    <a:gd name="connsiteX9" fmla="*/ 714004 w 1819024"/>
                    <a:gd name="connsiteY9" fmla="*/ 1325850 h 2016224"/>
                    <a:gd name="connsiteX10" fmla="*/ 3034 w 1819024"/>
                    <a:gd name="connsiteY10" fmla="*/ 1512168 h 2016224"/>
                    <a:gd name="connsiteX11" fmla="*/ 524875 w 1819024"/>
                    <a:gd name="connsiteY11" fmla="*/ 1008112 h 2016224"/>
                    <a:gd name="connsiteX12" fmla="*/ 3034 w 1819024"/>
                    <a:gd name="connsiteY12" fmla="*/ 504056 h 2016224"/>
                    <a:gd name="connsiteX0" fmla="*/ 3034 w 1819024"/>
                    <a:gd name="connsiteY0" fmla="*/ 504056 h 2016224"/>
                    <a:gd name="connsiteX1" fmla="*/ 714004 w 1819024"/>
                    <a:gd name="connsiteY1" fmla="*/ 690374 h 2016224"/>
                    <a:gd name="connsiteX2" fmla="*/ 903134 w 1819024"/>
                    <a:gd name="connsiteY2" fmla="*/ 0 h 2016224"/>
                    <a:gd name="connsiteX3" fmla="*/ 1092264 w 1819024"/>
                    <a:gd name="connsiteY3" fmla="*/ 690374 h 2016224"/>
                    <a:gd name="connsiteX4" fmla="*/ 1803234 w 1819024"/>
                    <a:gd name="connsiteY4" fmla="*/ 504056 h 2016224"/>
                    <a:gd name="connsiteX5" fmla="*/ 1281393 w 1819024"/>
                    <a:gd name="connsiteY5" fmla="*/ 1008112 h 2016224"/>
                    <a:gd name="connsiteX6" fmla="*/ 1803234 w 1819024"/>
                    <a:gd name="connsiteY6" fmla="*/ 1512168 h 2016224"/>
                    <a:gd name="connsiteX7" fmla="*/ 1092264 w 1819024"/>
                    <a:gd name="connsiteY7" fmla="*/ 1325850 h 2016224"/>
                    <a:gd name="connsiteX8" fmla="*/ 903134 w 1819024"/>
                    <a:gd name="connsiteY8" fmla="*/ 2016224 h 2016224"/>
                    <a:gd name="connsiteX9" fmla="*/ 714004 w 1819024"/>
                    <a:gd name="connsiteY9" fmla="*/ 1325850 h 2016224"/>
                    <a:gd name="connsiteX10" fmla="*/ 3034 w 1819024"/>
                    <a:gd name="connsiteY10" fmla="*/ 1512168 h 2016224"/>
                    <a:gd name="connsiteX11" fmla="*/ 524875 w 1819024"/>
                    <a:gd name="connsiteY11" fmla="*/ 1008112 h 2016224"/>
                    <a:gd name="connsiteX12" fmla="*/ 3034 w 1819024"/>
                    <a:gd name="connsiteY12" fmla="*/ 504056 h 2016224"/>
                    <a:gd name="connsiteX0" fmla="*/ 3034 w 1819024"/>
                    <a:gd name="connsiteY0" fmla="*/ 504056 h 2016224"/>
                    <a:gd name="connsiteX1" fmla="*/ 714004 w 1819024"/>
                    <a:gd name="connsiteY1" fmla="*/ 690374 h 2016224"/>
                    <a:gd name="connsiteX2" fmla="*/ 903134 w 1819024"/>
                    <a:gd name="connsiteY2" fmla="*/ 0 h 2016224"/>
                    <a:gd name="connsiteX3" fmla="*/ 1092264 w 1819024"/>
                    <a:gd name="connsiteY3" fmla="*/ 690374 h 2016224"/>
                    <a:gd name="connsiteX4" fmla="*/ 1803234 w 1819024"/>
                    <a:gd name="connsiteY4" fmla="*/ 504056 h 2016224"/>
                    <a:gd name="connsiteX5" fmla="*/ 1281393 w 1819024"/>
                    <a:gd name="connsiteY5" fmla="*/ 1008112 h 2016224"/>
                    <a:gd name="connsiteX6" fmla="*/ 1803234 w 1819024"/>
                    <a:gd name="connsiteY6" fmla="*/ 1512168 h 2016224"/>
                    <a:gd name="connsiteX7" fmla="*/ 1092264 w 1819024"/>
                    <a:gd name="connsiteY7" fmla="*/ 1325850 h 2016224"/>
                    <a:gd name="connsiteX8" fmla="*/ 903134 w 1819024"/>
                    <a:gd name="connsiteY8" fmla="*/ 2016224 h 2016224"/>
                    <a:gd name="connsiteX9" fmla="*/ 714004 w 1819024"/>
                    <a:gd name="connsiteY9" fmla="*/ 1325850 h 2016224"/>
                    <a:gd name="connsiteX10" fmla="*/ 3034 w 1819024"/>
                    <a:gd name="connsiteY10" fmla="*/ 1512168 h 2016224"/>
                    <a:gd name="connsiteX11" fmla="*/ 524875 w 1819024"/>
                    <a:gd name="connsiteY11" fmla="*/ 1008112 h 2016224"/>
                    <a:gd name="connsiteX12" fmla="*/ 3034 w 1819024"/>
                    <a:gd name="connsiteY12" fmla="*/ 504056 h 2016224"/>
                    <a:gd name="connsiteX0" fmla="*/ 8515 w 1824505"/>
                    <a:gd name="connsiteY0" fmla="*/ 504056 h 2016224"/>
                    <a:gd name="connsiteX1" fmla="*/ 719485 w 1824505"/>
                    <a:gd name="connsiteY1" fmla="*/ 690374 h 2016224"/>
                    <a:gd name="connsiteX2" fmla="*/ 908615 w 1824505"/>
                    <a:gd name="connsiteY2" fmla="*/ 0 h 2016224"/>
                    <a:gd name="connsiteX3" fmla="*/ 1097745 w 1824505"/>
                    <a:gd name="connsiteY3" fmla="*/ 690374 h 2016224"/>
                    <a:gd name="connsiteX4" fmla="*/ 1808715 w 1824505"/>
                    <a:gd name="connsiteY4" fmla="*/ 504056 h 2016224"/>
                    <a:gd name="connsiteX5" fmla="*/ 1286874 w 1824505"/>
                    <a:gd name="connsiteY5" fmla="*/ 1008112 h 2016224"/>
                    <a:gd name="connsiteX6" fmla="*/ 1808715 w 1824505"/>
                    <a:gd name="connsiteY6" fmla="*/ 1512168 h 2016224"/>
                    <a:gd name="connsiteX7" fmla="*/ 1097745 w 1824505"/>
                    <a:gd name="connsiteY7" fmla="*/ 1325850 h 2016224"/>
                    <a:gd name="connsiteX8" fmla="*/ 908615 w 1824505"/>
                    <a:gd name="connsiteY8" fmla="*/ 2016224 h 2016224"/>
                    <a:gd name="connsiteX9" fmla="*/ 719485 w 1824505"/>
                    <a:gd name="connsiteY9" fmla="*/ 1325850 h 2016224"/>
                    <a:gd name="connsiteX10" fmla="*/ 8515 w 1824505"/>
                    <a:gd name="connsiteY10" fmla="*/ 1512168 h 2016224"/>
                    <a:gd name="connsiteX11" fmla="*/ 530356 w 1824505"/>
                    <a:gd name="connsiteY11" fmla="*/ 1008112 h 2016224"/>
                    <a:gd name="connsiteX12" fmla="*/ 8515 w 1824505"/>
                    <a:gd name="connsiteY12" fmla="*/ 504056 h 2016224"/>
                    <a:gd name="connsiteX0" fmla="*/ 8515 w 1824505"/>
                    <a:gd name="connsiteY0" fmla="*/ 504056 h 2016224"/>
                    <a:gd name="connsiteX1" fmla="*/ 719485 w 1824505"/>
                    <a:gd name="connsiteY1" fmla="*/ 690374 h 2016224"/>
                    <a:gd name="connsiteX2" fmla="*/ 908615 w 1824505"/>
                    <a:gd name="connsiteY2" fmla="*/ 0 h 2016224"/>
                    <a:gd name="connsiteX3" fmla="*/ 1097745 w 1824505"/>
                    <a:gd name="connsiteY3" fmla="*/ 690374 h 2016224"/>
                    <a:gd name="connsiteX4" fmla="*/ 1808715 w 1824505"/>
                    <a:gd name="connsiteY4" fmla="*/ 504056 h 2016224"/>
                    <a:gd name="connsiteX5" fmla="*/ 1286874 w 1824505"/>
                    <a:gd name="connsiteY5" fmla="*/ 1008112 h 2016224"/>
                    <a:gd name="connsiteX6" fmla="*/ 1808715 w 1824505"/>
                    <a:gd name="connsiteY6" fmla="*/ 1512168 h 2016224"/>
                    <a:gd name="connsiteX7" fmla="*/ 1097745 w 1824505"/>
                    <a:gd name="connsiteY7" fmla="*/ 1325850 h 2016224"/>
                    <a:gd name="connsiteX8" fmla="*/ 908615 w 1824505"/>
                    <a:gd name="connsiteY8" fmla="*/ 2016224 h 2016224"/>
                    <a:gd name="connsiteX9" fmla="*/ 719485 w 1824505"/>
                    <a:gd name="connsiteY9" fmla="*/ 1325850 h 2016224"/>
                    <a:gd name="connsiteX10" fmla="*/ 8515 w 1824505"/>
                    <a:gd name="connsiteY10" fmla="*/ 1512168 h 2016224"/>
                    <a:gd name="connsiteX11" fmla="*/ 530356 w 1824505"/>
                    <a:gd name="connsiteY11" fmla="*/ 1008112 h 2016224"/>
                    <a:gd name="connsiteX12" fmla="*/ 8515 w 1824505"/>
                    <a:gd name="connsiteY12" fmla="*/ 504056 h 2016224"/>
                    <a:gd name="connsiteX0" fmla="*/ 8515 w 1836152"/>
                    <a:gd name="connsiteY0" fmla="*/ 504056 h 2016224"/>
                    <a:gd name="connsiteX1" fmla="*/ 719485 w 1836152"/>
                    <a:gd name="connsiteY1" fmla="*/ 690374 h 2016224"/>
                    <a:gd name="connsiteX2" fmla="*/ 908615 w 1836152"/>
                    <a:gd name="connsiteY2" fmla="*/ 0 h 2016224"/>
                    <a:gd name="connsiteX3" fmla="*/ 1097745 w 1836152"/>
                    <a:gd name="connsiteY3" fmla="*/ 690374 h 2016224"/>
                    <a:gd name="connsiteX4" fmla="*/ 1808715 w 1836152"/>
                    <a:gd name="connsiteY4" fmla="*/ 504056 h 2016224"/>
                    <a:gd name="connsiteX5" fmla="*/ 1286874 w 1836152"/>
                    <a:gd name="connsiteY5" fmla="*/ 1008112 h 2016224"/>
                    <a:gd name="connsiteX6" fmla="*/ 1808715 w 1836152"/>
                    <a:gd name="connsiteY6" fmla="*/ 1512168 h 2016224"/>
                    <a:gd name="connsiteX7" fmla="*/ 1097745 w 1836152"/>
                    <a:gd name="connsiteY7" fmla="*/ 1325850 h 2016224"/>
                    <a:gd name="connsiteX8" fmla="*/ 908615 w 1836152"/>
                    <a:gd name="connsiteY8" fmla="*/ 2016224 h 2016224"/>
                    <a:gd name="connsiteX9" fmla="*/ 719485 w 1836152"/>
                    <a:gd name="connsiteY9" fmla="*/ 1325850 h 2016224"/>
                    <a:gd name="connsiteX10" fmla="*/ 8515 w 1836152"/>
                    <a:gd name="connsiteY10" fmla="*/ 1512168 h 2016224"/>
                    <a:gd name="connsiteX11" fmla="*/ 530356 w 1836152"/>
                    <a:gd name="connsiteY11" fmla="*/ 1008112 h 2016224"/>
                    <a:gd name="connsiteX12" fmla="*/ 8515 w 1836152"/>
                    <a:gd name="connsiteY12" fmla="*/ 504056 h 2016224"/>
                    <a:gd name="connsiteX0" fmla="*/ 8515 w 1836152"/>
                    <a:gd name="connsiteY0" fmla="*/ 504056 h 2016224"/>
                    <a:gd name="connsiteX1" fmla="*/ 719485 w 1836152"/>
                    <a:gd name="connsiteY1" fmla="*/ 690374 h 2016224"/>
                    <a:gd name="connsiteX2" fmla="*/ 908615 w 1836152"/>
                    <a:gd name="connsiteY2" fmla="*/ 0 h 2016224"/>
                    <a:gd name="connsiteX3" fmla="*/ 1097745 w 1836152"/>
                    <a:gd name="connsiteY3" fmla="*/ 690374 h 2016224"/>
                    <a:gd name="connsiteX4" fmla="*/ 1808715 w 1836152"/>
                    <a:gd name="connsiteY4" fmla="*/ 504056 h 2016224"/>
                    <a:gd name="connsiteX5" fmla="*/ 1286874 w 1836152"/>
                    <a:gd name="connsiteY5" fmla="*/ 1008112 h 2016224"/>
                    <a:gd name="connsiteX6" fmla="*/ 1808715 w 1836152"/>
                    <a:gd name="connsiteY6" fmla="*/ 1512168 h 2016224"/>
                    <a:gd name="connsiteX7" fmla="*/ 1097745 w 1836152"/>
                    <a:gd name="connsiteY7" fmla="*/ 1325850 h 2016224"/>
                    <a:gd name="connsiteX8" fmla="*/ 908615 w 1836152"/>
                    <a:gd name="connsiteY8" fmla="*/ 2016224 h 2016224"/>
                    <a:gd name="connsiteX9" fmla="*/ 719485 w 1836152"/>
                    <a:gd name="connsiteY9" fmla="*/ 1325850 h 2016224"/>
                    <a:gd name="connsiteX10" fmla="*/ 8515 w 1836152"/>
                    <a:gd name="connsiteY10" fmla="*/ 1512168 h 2016224"/>
                    <a:gd name="connsiteX11" fmla="*/ 530356 w 1836152"/>
                    <a:gd name="connsiteY11" fmla="*/ 1008112 h 2016224"/>
                    <a:gd name="connsiteX12" fmla="*/ 8515 w 1836152"/>
                    <a:gd name="connsiteY12" fmla="*/ 504056 h 2016224"/>
                    <a:gd name="connsiteX0" fmla="*/ 8515 w 1836152"/>
                    <a:gd name="connsiteY0" fmla="*/ 504056 h 2016224"/>
                    <a:gd name="connsiteX1" fmla="*/ 719485 w 1836152"/>
                    <a:gd name="connsiteY1" fmla="*/ 690374 h 2016224"/>
                    <a:gd name="connsiteX2" fmla="*/ 908615 w 1836152"/>
                    <a:gd name="connsiteY2" fmla="*/ 0 h 2016224"/>
                    <a:gd name="connsiteX3" fmla="*/ 1043957 w 1836152"/>
                    <a:gd name="connsiteY3" fmla="*/ 830223 h 2016224"/>
                    <a:gd name="connsiteX4" fmla="*/ 1808715 w 1836152"/>
                    <a:gd name="connsiteY4" fmla="*/ 504056 h 2016224"/>
                    <a:gd name="connsiteX5" fmla="*/ 1286874 w 1836152"/>
                    <a:gd name="connsiteY5" fmla="*/ 1008112 h 2016224"/>
                    <a:gd name="connsiteX6" fmla="*/ 1808715 w 1836152"/>
                    <a:gd name="connsiteY6" fmla="*/ 1512168 h 2016224"/>
                    <a:gd name="connsiteX7" fmla="*/ 1097745 w 1836152"/>
                    <a:gd name="connsiteY7" fmla="*/ 1325850 h 2016224"/>
                    <a:gd name="connsiteX8" fmla="*/ 908615 w 1836152"/>
                    <a:gd name="connsiteY8" fmla="*/ 2016224 h 2016224"/>
                    <a:gd name="connsiteX9" fmla="*/ 719485 w 1836152"/>
                    <a:gd name="connsiteY9" fmla="*/ 1325850 h 2016224"/>
                    <a:gd name="connsiteX10" fmla="*/ 8515 w 1836152"/>
                    <a:gd name="connsiteY10" fmla="*/ 1512168 h 2016224"/>
                    <a:gd name="connsiteX11" fmla="*/ 530356 w 1836152"/>
                    <a:gd name="connsiteY11" fmla="*/ 1008112 h 2016224"/>
                    <a:gd name="connsiteX12" fmla="*/ 8515 w 1836152"/>
                    <a:gd name="connsiteY12" fmla="*/ 504056 h 2016224"/>
                    <a:gd name="connsiteX0" fmla="*/ 8515 w 1836152"/>
                    <a:gd name="connsiteY0" fmla="*/ 504056 h 2016224"/>
                    <a:gd name="connsiteX1" fmla="*/ 816303 w 1836152"/>
                    <a:gd name="connsiteY1" fmla="*/ 840981 h 2016224"/>
                    <a:gd name="connsiteX2" fmla="*/ 908615 w 1836152"/>
                    <a:gd name="connsiteY2" fmla="*/ 0 h 2016224"/>
                    <a:gd name="connsiteX3" fmla="*/ 1043957 w 1836152"/>
                    <a:gd name="connsiteY3" fmla="*/ 830223 h 2016224"/>
                    <a:gd name="connsiteX4" fmla="*/ 1808715 w 1836152"/>
                    <a:gd name="connsiteY4" fmla="*/ 504056 h 2016224"/>
                    <a:gd name="connsiteX5" fmla="*/ 1286874 w 1836152"/>
                    <a:gd name="connsiteY5" fmla="*/ 1008112 h 2016224"/>
                    <a:gd name="connsiteX6" fmla="*/ 1808715 w 1836152"/>
                    <a:gd name="connsiteY6" fmla="*/ 1512168 h 2016224"/>
                    <a:gd name="connsiteX7" fmla="*/ 1097745 w 1836152"/>
                    <a:gd name="connsiteY7" fmla="*/ 1325850 h 2016224"/>
                    <a:gd name="connsiteX8" fmla="*/ 908615 w 1836152"/>
                    <a:gd name="connsiteY8" fmla="*/ 2016224 h 2016224"/>
                    <a:gd name="connsiteX9" fmla="*/ 719485 w 1836152"/>
                    <a:gd name="connsiteY9" fmla="*/ 1325850 h 2016224"/>
                    <a:gd name="connsiteX10" fmla="*/ 8515 w 1836152"/>
                    <a:gd name="connsiteY10" fmla="*/ 1512168 h 2016224"/>
                    <a:gd name="connsiteX11" fmla="*/ 530356 w 1836152"/>
                    <a:gd name="connsiteY11" fmla="*/ 1008112 h 2016224"/>
                    <a:gd name="connsiteX12" fmla="*/ 8515 w 1836152"/>
                    <a:gd name="connsiteY12" fmla="*/ 504056 h 2016224"/>
                    <a:gd name="connsiteX0" fmla="*/ 6165 w 1833802"/>
                    <a:gd name="connsiteY0" fmla="*/ 504056 h 2016224"/>
                    <a:gd name="connsiteX1" fmla="*/ 813953 w 1833802"/>
                    <a:gd name="connsiteY1" fmla="*/ 840981 h 2016224"/>
                    <a:gd name="connsiteX2" fmla="*/ 906265 w 1833802"/>
                    <a:gd name="connsiteY2" fmla="*/ 0 h 2016224"/>
                    <a:gd name="connsiteX3" fmla="*/ 1041607 w 1833802"/>
                    <a:gd name="connsiteY3" fmla="*/ 830223 h 2016224"/>
                    <a:gd name="connsiteX4" fmla="*/ 1806365 w 1833802"/>
                    <a:gd name="connsiteY4" fmla="*/ 504056 h 2016224"/>
                    <a:gd name="connsiteX5" fmla="*/ 1284524 w 1833802"/>
                    <a:gd name="connsiteY5" fmla="*/ 1008112 h 2016224"/>
                    <a:gd name="connsiteX6" fmla="*/ 1806365 w 1833802"/>
                    <a:gd name="connsiteY6" fmla="*/ 1512168 h 2016224"/>
                    <a:gd name="connsiteX7" fmla="*/ 1095395 w 1833802"/>
                    <a:gd name="connsiteY7" fmla="*/ 1325850 h 2016224"/>
                    <a:gd name="connsiteX8" fmla="*/ 906265 w 1833802"/>
                    <a:gd name="connsiteY8" fmla="*/ 2016224 h 2016224"/>
                    <a:gd name="connsiteX9" fmla="*/ 717135 w 1833802"/>
                    <a:gd name="connsiteY9" fmla="*/ 1325850 h 2016224"/>
                    <a:gd name="connsiteX10" fmla="*/ 6165 w 1833802"/>
                    <a:gd name="connsiteY10" fmla="*/ 1512168 h 2016224"/>
                    <a:gd name="connsiteX11" fmla="*/ 710886 w 1833802"/>
                    <a:gd name="connsiteY11" fmla="*/ 1018870 h 2016224"/>
                    <a:gd name="connsiteX12" fmla="*/ 6165 w 1833802"/>
                    <a:gd name="connsiteY12" fmla="*/ 504056 h 2016224"/>
                    <a:gd name="connsiteX0" fmla="*/ 6165 w 1833802"/>
                    <a:gd name="connsiteY0" fmla="*/ 504056 h 2016224"/>
                    <a:gd name="connsiteX1" fmla="*/ 813953 w 1833802"/>
                    <a:gd name="connsiteY1" fmla="*/ 840981 h 2016224"/>
                    <a:gd name="connsiteX2" fmla="*/ 906265 w 1833802"/>
                    <a:gd name="connsiteY2" fmla="*/ 0 h 2016224"/>
                    <a:gd name="connsiteX3" fmla="*/ 1041607 w 1833802"/>
                    <a:gd name="connsiteY3" fmla="*/ 830223 h 2016224"/>
                    <a:gd name="connsiteX4" fmla="*/ 1806365 w 1833802"/>
                    <a:gd name="connsiteY4" fmla="*/ 504056 h 2016224"/>
                    <a:gd name="connsiteX5" fmla="*/ 1284524 w 1833802"/>
                    <a:gd name="connsiteY5" fmla="*/ 1008112 h 2016224"/>
                    <a:gd name="connsiteX6" fmla="*/ 1806365 w 1833802"/>
                    <a:gd name="connsiteY6" fmla="*/ 1512168 h 2016224"/>
                    <a:gd name="connsiteX7" fmla="*/ 1095395 w 1833802"/>
                    <a:gd name="connsiteY7" fmla="*/ 1325850 h 2016224"/>
                    <a:gd name="connsiteX8" fmla="*/ 906265 w 1833802"/>
                    <a:gd name="connsiteY8" fmla="*/ 2016224 h 2016224"/>
                    <a:gd name="connsiteX9" fmla="*/ 803196 w 1833802"/>
                    <a:gd name="connsiteY9" fmla="*/ 1207516 h 2016224"/>
                    <a:gd name="connsiteX10" fmla="*/ 6165 w 1833802"/>
                    <a:gd name="connsiteY10" fmla="*/ 1512168 h 2016224"/>
                    <a:gd name="connsiteX11" fmla="*/ 710886 w 1833802"/>
                    <a:gd name="connsiteY11" fmla="*/ 1018870 h 2016224"/>
                    <a:gd name="connsiteX12" fmla="*/ 6165 w 1833802"/>
                    <a:gd name="connsiteY12" fmla="*/ 504056 h 2016224"/>
                    <a:gd name="connsiteX0" fmla="*/ 6165 w 1833802"/>
                    <a:gd name="connsiteY0" fmla="*/ 504056 h 2016224"/>
                    <a:gd name="connsiteX1" fmla="*/ 813953 w 1833802"/>
                    <a:gd name="connsiteY1" fmla="*/ 840981 h 2016224"/>
                    <a:gd name="connsiteX2" fmla="*/ 906265 w 1833802"/>
                    <a:gd name="connsiteY2" fmla="*/ 0 h 2016224"/>
                    <a:gd name="connsiteX3" fmla="*/ 1041607 w 1833802"/>
                    <a:gd name="connsiteY3" fmla="*/ 830223 h 2016224"/>
                    <a:gd name="connsiteX4" fmla="*/ 1806365 w 1833802"/>
                    <a:gd name="connsiteY4" fmla="*/ 504056 h 2016224"/>
                    <a:gd name="connsiteX5" fmla="*/ 1284524 w 1833802"/>
                    <a:gd name="connsiteY5" fmla="*/ 1008112 h 2016224"/>
                    <a:gd name="connsiteX6" fmla="*/ 1806365 w 1833802"/>
                    <a:gd name="connsiteY6" fmla="*/ 1512168 h 2016224"/>
                    <a:gd name="connsiteX7" fmla="*/ 1041606 w 1833802"/>
                    <a:gd name="connsiteY7" fmla="*/ 1164485 h 2016224"/>
                    <a:gd name="connsiteX8" fmla="*/ 906265 w 1833802"/>
                    <a:gd name="connsiteY8" fmla="*/ 2016224 h 2016224"/>
                    <a:gd name="connsiteX9" fmla="*/ 803196 w 1833802"/>
                    <a:gd name="connsiteY9" fmla="*/ 1207516 h 2016224"/>
                    <a:gd name="connsiteX10" fmla="*/ 6165 w 1833802"/>
                    <a:gd name="connsiteY10" fmla="*/ 1512168 h 2016224"/>
                    <a:gd name="connsiteX11" fmla="*/ 710886 w 1833802"/>
                    <a:gd name="connsiteY11" fmla="*/ 1018870 h 2016224"/>
                    <a:gd name="connsiteX12" fmla="*/ 6165 w 1833802"/>
                    <a:gd name="connsiteY12" fmla="*/ 504056 h 2016224"/>
                    <a:gd name="connsiteX0" fmla="*/ 6165 w 1833802"/>
                    <a:gd name="connsiteY0" fmla="*/ 504056 h 2016224"/>
                    <a:gd name="connsiteX1" fmla="*/ 813953 w 1833802"/>
                    <a:gd name="connsiteY1" fmla="*/ 840981 h 2016224"/>
                    <a:gd name="connsiteX2" fmla="*/ 906265 w 1833802"/>
                    <a:gd name="connsiteY2" fmla="*/ 0 h 2016224"/>
                    <a:gd name="connsiteX3" fmla="*/ 1041607 w 1833802"/>
                    <a:gd name="connsiteY3" fmla="*/ 830223 h 2016224"/>
                    <a:gd name="connsiteX4" fmla="*/ 1806365 w 1833802"/>
                    <a:gd name="connsiteY4" fmla="*/ 504056 h 2016224"/>
                    <a:gd name="connsiteX5" fmla="*/ 1284524 w 1833802"/>
                    <a:gd name="connsiteY5" fmla="*/ 1008112 h 2016224"/>
                    <a:gd name="connsiteX6" fmla="*/ 1806365 w 1833802"/>
                    <a:gd name="connsiteY6" fmla="*/ 1512168 h 2016224"/>
                    <a:gd name="connsiteX7" fmla="*/ 1041606 w 1833802"/>
                    <a:gd name="connsiteY7" fmla="*/ 1164485 h 2016224"/>
                    <a:gd name="connsiteX8" fmla="*/ 906265 w 1833802"/>
                    <a:gd name="connsiteY8" fmla="*/ 2016224 h 2016224"/>
                    <a:gd name="connsiteX9" fmla="*/ 803196 w 1833802"/>
                    <a:gd name="connsiteY9" fmla="*/ 1207516 h 2016224"/>
                    <a:gd name="connsiteX10" fmla="*/ 6165 w 1833802"/>
                    <a:gd name="connsiteY10" fmla="*/ 1512168 h 2016224"/>
                    <a:gd name="connsiteX11" fmla="*/ 710886 w 1833802"/>
                    <a:gd name="connsiteY11" fmla="*/ 1018870 h 2016224"/>
                    <a:gd name="connsiteX12" fmla="*/ 6165 w 1833802"/>
                    <a:gd name="connsiteY12" fmla="*/ 504056 h 2016224"/>
                    <a:gd name="connsiteX0" fmla="*/ 7880 w 1835517"/>
                    <a:gd name="connsiteY0" fmla="*/ 504056 h 2016224"/>
                    <a:gd name="connsiteX1" fmla="*/ 815668 w 1835517"/>
                    <a:gd name="connsiteY1" fmla="*/ 840981 h 2016224"/>
                    <a:gd name="connsiteX2" fmla="*/ 907980 w 1835517"/>
                    <a:gd name="connsiteY2" fmla="*/ 0 h 2016224"/>
                    <a:gd name="connsiteX3" fmla="*/ 1043322 w 1835517"/>
                    <a:gd name="connsiteY3" fmla="*/ 830223 h 2016224"/>
                    <a:gd name="connsiteX4" fmla="*/ 1808080 w 1835517"/>
                    <a:gd name="connsiteY4" fmla="*/ 504056 h 2016224"/>
                    <a:gd name="connsiteX5" fmla="*/ 1286239 w 1835517"/>
                    <a:gd name="connsiteY5" fmla="*/ 1008112 h 2016224"/>
                    <a:gd name="connsiteX6" fmla="*/ 1808080 w 1835517"/>
                    <a:gd name="connsiteY6" fmla="*/ 1512168 h 2016224"/>
                    <a:gd name="connsiteX7" fmla="*/ 1043321 w 1835517"/>
                    <a:gd name="connsiteY7" fmla="*/ 1164485 h 2016224"/>
                    <a:gd name="connsiteX8" fmla="*/ 907980 w 1835517"/>
                    <a:gd name="connsiteY8" fmla="*/ 2016224 h 2016224"/>
                    <a:gd name="connsiteX9" fmla="*/ 804911 w 1835517"/>
                    <a:gd name="connsiteY9" fmla="*/ 1207516 h 2016224"/>
                    <a:gd name="connsiteX10" fmla="*/ 7880 w 1835517"/>
                    <a:gd name="connsiteY10" fmla="*/ 1512168 h 2016224"/>
                    <a:gd name="connsiteX11" fmla="*/ 712601 w 1835517"/>
                    <a:gd name="connsiteY11" fmla="*/ 1018870 h 2016224"/>
                    <a:gd name="connsiteX12" fmla="*/ 7880 w 1835517"/>
                    <a:gd name="connsiteY12" fmla="*/ 504056 h 2016224"/>
                    <a:gd name="connsiteX0" fmla="*/ 7880 w 1835517"/>
                    <a:gd name="connsiteY0" fmla="*/ 504056 h 2016224"/>
                    <a:gd name="connsiteX1" fmla="*/ 815668 w 1835517"/>
                    <a:gd name="connsiteY1" fmla="*/ 840981 h 2016224"/>
                    <a:gd name="connsiteX2" fmla="*/ 907980 w 1835517"/>
                    <a:gd name="connsiteY2" fmla="*/ 0 h 2016224"/>
                    <a:gd name="connsiteX3" fmla="*/ 1043322 w 1835517"/>
                    <a:gd name="connsiteY3" fmla="*/ 830223 h 2016224"/>
                    <a:gd name="connsiteX4" fmla="*/ 1808080 w 1835517"/>
                    <a:gd name="connsiteY4" fmla="*/ 504056 h 2016224"/>
                    <a:gd name="connsiteX5" fmla="*/ 1286239 w 1835517"/>
                    <a:gd name="connsiteY5" fmla="*/ 1008112 h 2016224"/>
                    <a:gd name="connsiteX6" fmla="*/ 1808080 w 1835517"/>
                    <a:gd name="connsiteY6" fmla="*/ 1512168 h 2016224"/>
                    <a:gd name="connsiteX7" fmla="*/ 1043321 w 1835517"/>
                    <a:gd name="connsiteY7" fmla="*/ 1164485 h 2016224"/>
                    <a:gd name="connsiteX8" fmla="*/ 907980 w 1835517"/>
                    <a:gd name="connsiteY8" fmla="*/ 2016224 h 2016224"/>
                    <a:gd name="connsiteX9" fmla="*/ 804911 w 1835517"/>
                    <a:gd name="connsiteY9" fmla="*/ 1207516 h 2016224"/>
                    <a:gd name="connsiteX10" fmla="*/ 7880 w 1835517"/>
                    <a:gd name="connsiteY10" fmla="*/ 1512168 h 2016224"/>
                    <a:gd name="connsiteX11" fmla="*/ 712601 w 1835517"/>
                    <a:gd name="connsiteY11" fmla="*/ 1018870 h 2016224"/>
                    <a:gd name="connsiteX12" fmla="*/ 7880 w 1835517"/>
                    <a:gd name="connsiteY12" fmla="*/ 504056 h 2016224"/>
                    <a:gd name="connsiteX0" fmla="*/ 7880 w 1835517"/>
                    <a:gd name="connsiteY0" fmla="*/ 504056 h 2016224"/>
                    <a:gd name="connsiteX1" fmla="*/ 815668 w 1835517"/>
                    <a:gd name="connsiteY1" fmla="*/ 840981 h 2016224"/>
                    <a:gd name="connsiteX2" fmla="*/ 907980 w 1835517"/>
                    <a:gd name="connsiteY2" fmla="*/ 0 h 2016224"/>
                    <a:gd name="connsiteX3" fmla="*/ 1043322 w 1835517"/>
                    <a:gd name="connsiteY3" fmla="*/ 830223 h 2016224"/>
                    <a:gd name="connsiteX4" fmla="*/ 1808080 w 1835517"/>
                    <a:gd name="connsiteY4" fmla="*/ 504056 h 2016224"/>
                    <a:gd name="connsiteX5" fmla="*/ 1286239 w 1835517"/>
                    <a:gd name="connsiteY5" fmla="*/ 1008112 h 2016224"/>
                    <a:gd name="connsiteX6" fmla="*/ 1808080 w 1835517"/>
                    <a:gd name="connsiteY6" fmla="*/ 1512168 h 2016224"/>
                    <a:gd name="connsiteX7" fmla="*/ 1043321 w 1835517"/>
                    <a:gd name="connsiteY7" fmla="*/ 1164485 h 2016224"/>
                    <a:gd name="connsiteX8" fmla="*/ 907980 w 1835517"/>
                    <a:gd name="connsiteY8" fmla="*/ 2016224 h 2016224"/>
                    <a:gd name="connsiteX9" fmla="*/ 804911 w 1835517"/>
                    <a:gd name="connsiteY9" fmla="*/ 1207516 h 2016224"/>
                    <a:gd name="connsiteX10" fmla="*/ 7880 w 1835517"/>
                    <a:gd name="connsiteY10" fmla="*/ 1512168 h 2016224"/>
                    <a:gd name="connsiteX11" fmla="*/ 712601 w 1835517"/>
                    <a:gd name="connsiteY11" fmla="*/ 1018870 h 2016224"/>
                    <a:gd name="connsiteX12" fmla="*/ 7880 w 1835517"/>
                    <a:gd name="connsiteY12" fmla="*/ 504056 h 2016224"/>
                    <a:gd name="connsiteX0" fmla="*/ 7880 w 1835517"/>
                    <a:gd name="connsiteY0" fmla="*/ 504056 h 2016224"/>
                    <a:gd name="connsiteX1" fmla="*/ 815668 w 1835517"/>
                    <a:gd name="connsiteY1" fmla="*/ 840981 h 2016224"/>
                    <a:gd name="connsiteX2" fmla="*/ 907980 w 1835517"/>
                    <a:gd name="connsiteY2" fmla="*/ 0 h 2016224"/>
                    <a:gd name="connsiteX3" fmla="*/ 1043322 w 1835517"/>
                    <a:gd name="connsiteY3" fmla="*/ 830223 h 2016224"/>
                    <a:gd name="connsiteX4" fmla="*/ 1808080 w 1835517"/>
                    <a:gd name="connsiteY4" fmla="*/ 504056 h 2016224"/>
                    <a:gd name="connsiteX5" fmla="*/ 1286239 w 1835517"/>
                    <a:gd name="connsiteY5" fmla="*/ 1008112 h 2016224"/>
                    <a:gd name="connsiteX6" fmla="*/ 1808080 w 1835517"/>
                    <a:gd name="connsiteY6" fmla="*/ 1512168 h 2016224"/>
                    <a:gd name="connsiteX7" fmla="*/ 1043321 w 1835517"/>
                    <a:gd name="connsiteY7" fmla="*/ 1164485 h 2016224"/>
                    <a:gd name="connsiteX8" fmla="*/ 907980 w 1835517"/>
                    <a:gd name="connsiteY8" fmla="*/ 2016224 h 2016224"/>
                    <a:gd name="connsiteX9" fmla="*/ 804911 w 1835517"/>
                    <a:gd name="connsiteY9" fmla="*/ 1207516 h 2016224"/>
                    <a:gd name="connsiteX10" fmla="*/ 7880 w 1835517"/>
                    <a:gd name="connsiteY10" fmla="*/ 1512168 h 2016224"/>
                    <a:gd name="connsiteX11" fmla="*/ 712601 w 1835517"/>
                    <a:gd name="connsiteY11" fmla="*/ 1018870 h 2016224"/>
                    <a:gd name="connsiteX12" fmla="*/ 7880 w 1835517"/>
                    <a:gd name="connsiteY12" fmla="*/ 504056 h 2016224"/>
                    <a:gd name="connsiteX0" fmla="*/ 7880 w 1838696"/>
                    <a:gd name="connsiteY0" fmla="*/ 504056 h 2016224"/>
                    <a:gd name="connsiteX1" fmla="*/ 815668 w 1838696"/>
                    <a:gd name="connsiteY1" fmla="*/ 840981 h 2016224"/>
                    <a:gd name="connsiteX2" fmla="*/ 907980 w 1838696"/>
                    <a:gd name="connsiteY2" fmla="*/ 0 h 2016224"/>
                    <a:gd name="connsiteX3" fmla="*/ 1043322 w 1838696"/>
                    <a:gd name="connsiteY3" fmla="*/ 830223 h 2016224"/>
                    <a:gd name="connsiteX4" fmla="*/ 1808080 w 1838696"/>
                    <a:gd name="connsiteY4" fmla="*/ 504056 h 2016224"/>
                    <a:gd name="connsiteX5" fmla="*/ 1286239 w 1838696"/>
                    <a:gd name="connsiteY5" fmla="*/ 1008112 h 2016224"/>
                    <a:gd name="connsiteX6" fmla="*/ 1808080 w 1838696"/>
                    <a:gd name="connsiteY6" fmla="*/ 1512168 h 2016224"/>
                    <a:gd name="connsiteX7" fmla="*/ 1043321 w 1838696"/>
                    <a:gd name="connsiteY7" fmla="*/ 1164485 h 2016224"/>
                    <a:gd name="connsiteX8" fmla="*/ 907980 w 1838696"/>
                    <a:gd name="connsiteY8" fmla="*/ 2016224 h 2016224"/>
                    <a:gd name="connsiteX9" fmla="*/ 804911 w 1838696"/>
                    <a:gd name="connsiteY9" fmla="*/ 1207516 h 2016224"/>
                    <a:gd name="connsiteX10" fmla="*/ 7880 w 1838696"/>
                    <a:gd name="connsiteY10" fmla="*/ 1512168 h 2016224"/>
                    <a:gd name="connsiteX11" fmla="*/ 712601 w 1838696"/>
                    <a:gd name="connsiteY11" fmla="*/ 1018870 h 2016224"/>
                    <a:gd name="connsiteX12" fmla="*/ 7880 w 1838696"/>
                    <a:gd name="connsiteY12" fmla="*/ 504056 h 2016224"/>
                    <a:gd name="connsiteX0" fmla="*/ 7880 w 1838696"/>
                    <a:gd name="connsiteY0" fmla="*/ 504056 h 2016224"/>
                    <a:gd name="connsiteX1" fmla="*/ 815668 w 1838696"/>
                    <a:gd name="connsiteY1" fmla="*/ 840981 h 2016224"/>
                    <a:gd name="connsiteX2" fmla="*/ 907980 w 1838696"/>
                    <a:gd name="connsiteY2" fmla="*/ 0 h 2016224"/>
                    <a:gd name="connsiteX3" fmla="*/ 1043322 w 1838696"/>
                    <a:gd name="connsiteY3" fmla="*/ 830223 h 2016224"/>
                    <a:gd name="connsiteX4" fmla="*/ 1808080 w 1838696"/>
                    <a:gd name="connsiteY4" fmla="*/ 504056 h 2016224"/>
                    <a:gd name="connsiteX5" fmla="*/ 1286239 w 1838696"/>
                    <a:gd name="connsiteY5" fmla="*/ 1008112 h 2016224"/>
                    <a:gd name="connsiteX6" fmla="*/ 1808080 w 1838696"/>
                    <a:gd name="connsiteY6" fmla="*/ 1512168 h 2016224"/>
                    <a:gd name="connsiteX7" fmla="*/ 1043321 w 1838696"/>
                    <a:gd name="connsiteY7" fmla="*/ 1164485 h 2016224"/>
                    <a:gd name="connsiteX8" fmla="*/ 907980 w 1838696"/>
                    <a:gd name="connsiteY8" fmla="*/ 2016224 h 2016224"/>
                    <a:gd name="connsiteX9" fmla="*/ 804911 w 1838696"/>
                    <a:gd name="connsiteY9" fmla="*/ 1207516 h 2016224"/>
                    <a:gd name="connsiteX10" fmla="*/ 7880 w 1838696"/>
                    <a:gd name="connsiteY10" fmla="*/ 1512168 h 2016224"/>
                    <a:gd name="connsiteX11" fmla="*/ 712601 w 1838696"/>
                    <a:gd name="connsiteY11" fmla="*/ 1018870 h 2016224"/>
                    <a:gd name="connsiteX12" fmla="*/ 7880 w 1838696"/>
                    <a:gd name="connsiteY12" fmla="*/ 504056 h 2016224"/>
                    <a:gd name="connsiteX0" fmla="*/ 7880 w 1835864"/>
                    <a:gd name="connsiteY0" fmla="*/ 504056 h 2016224"/>
                    <a:gd name="connsiteX1" fmla="*/ 815668 w 1835864"/>
                    <a:gd name="connsiteY1" fmla="*/ 840981 h 2016224"/>
                    <a:gd name="connsiteX2" fmla="*/ 907980 w 1835864"/>
                    <a:gd name="connsiteY2" fmla="*/ 0 h 2016224"/>
                    <a:gd name="connsiteX3" fmla="*/ 1043322 w 1835864"/>
                    <a:gd name="connsiteY3" fmla="*/ 830223 h 2016224"/>
                    <a:gd name="connsiteX4" fmla="*/ 1808080 w 1835864"/>
                    <a:gd name="connsiteY4" fmla="*/ 504056 h 2016224"/>
                    <a:gd name="connsiteX5" fmla="*/ 1221693 w 1835864"/>
                    <a:gd name="connsiteY5" fmla="*/ 1008112 h 2016224"/>
                    <a:gd name="connsiteX6" fmla="*/ 1808080 w 1835864"/>
                    <a:gd name="connsiteY6" fmla="*/ 1512168 h 2016224"/>
                    <a:gd name="connsiteX7" fmla="*/ 1043321 w 1835864"/>
                    <a:gd name="connsiteY7" fmla="*/ 1164485 h 2016224"/>
                    <a:gd name="connsiteX8" fmla="*/ 907980 w 1835864"/>
                    <a:gd name="connsiteY8" fmla="*/ 2016224 h 2016224"/>
                    <a:gd name="connsiteX9" fmla="*/ 804911 w 1835864"/>
                    <a:gd name="connsiteY9" fmla="*/ 1207516 h 2016224"/>
                    <a:gd name="connsiteX10" fmla="*/ 7880 w 1835864"/>
                    <a:gd name="connsiteY10" fmla="*/ 1512168 h 2016224"/>
                    <a:gd name="connsiteX11" fmla="*/ 712601 w 1835864"/>
                    <a:gd name="connsiteY11" fmla="*/ 1018870 h 2016224"/>
                    <a:gd name="connsiteX12" fmla="*/ 7880 w 1835864"/>
                    <a:gd name="connsiteY12" fmla="*/ 504056 h 2016224"/>
                    <a:gd name="connsiteX0" fmla="*/ 7880 w 1835864"/>
                    <a:gd name="connsiteY0" fmla="*/ 504056 h 2016224"/>
                    <a:gd name="connsiteX1" fmla="*/ 815668 w 1835864"/>
                    <a:gd name="connsiteY1" fmla="*/ 840981 h 2016224"/>
                    <a:gd name="connsiteX2" fmla="*/ 907980 w 1835864"/>
                    <a:gd name="connsiteY2" fmla="*/ 0 h 2016224"/>
                    <a:gd name="connsiteX3" fmla="*/ 1043322 w 1835864"/>
                    <a:gd name="connsiteY3" fmla="*/ 830223 h 2016224"/>
                    <a:gd name="connsiteX4" fmla="*/ 1808080 w 1835864"/>
                    <a:gd name="connsiteY4" fmla="*/ 504056 h 2016224"/>
                    <a:gd name="connsiteX5" fmla="*/ 1221693 w 1835864"/>
                    <a:gd name="connsiteY5" fmla="*/ 1008112 h 2016224"/>
                    <a:gd name="connsiteX6" fmla="*/ 1808080 w 1835864"/>
                    <a:gd name="connsiteY6" fmla="*/ 1512168 h 2016224"/>
                    <a:gd name="connsiteX7" fmla="*/ 1043321 w 1835864"/>
                    <a:gd name="connsiteY7" fmla="*/ 1164485 h 2016224"/>
                    <a:gd name="connsiteX8" fmla="*/ 907980 w 1835864"/>
                    <a:gd name="connsiteY8" fmla="*/ 2016224 h 2016224"/>
                    <a:gd name="connsiteX9" fmla="*/ 804911 w 1835864"/>
                    <a:gd name="connsiteY9" fmla="*/ 1207516 h 2016224"/>
                    <a:gd name="connsiteX10" fmla="*/ 7880 w 1835864"/>
                    <a:gd name="connsiteY10" fmla="*/ 1512168 h 2016224"/>
                    <a:gd name="connsiteX11" fmla="*/ 712601 w 1835864"/>
                    <a:gd name="connsiteY11" fmla="*/ 1018870 h 2016224"/>
                    <a:gd name="connsiteX12" fmla="*/ 7880 w 1835864"/>
                    <a:gd name="connsiteY12" fmla="*/ 504056 h 2016224"/>
                    <a:gd name="connsiteX0" fmla="*/ 7880 w 1835864"/>
                    <a:gd name="connsiteY0" fmla="*/ 504056 h 2016224"/>
                    <a:gd name="connsiteX1" fmla="*/ 815668 w 1835864"/>
                    <a:gd name="connsiteY1" fmla="*/ 840981 h 2016224"/>
                    <a:gd name="connsiteX2" fmla="*/ 907980 w 1835864"/>
                    <a:gd name="connsiteY2" fmla="*/ 0 h 2016224"/>
                    <a:gd name="connsiteX3" fmla="*/ 1043322 w 1835864"/>
                    <a:gd name="connsiteY3" fmla="*/ 830223 h 2016224"/>
                    <a:gd name="connsiteX4" fmla="*/ 1808080 w 1835864"/>
                    <a:gd name="connsiteY4" fmla="*/ 504056 h 2016224"/>
                    <a:gd name="connsiteX5" fmla="*/ 1221693 w 1835864"/>
                    <a:gd name="connsiteY5" fmla="*/ 1008112 h 2016224"/>
                    <a:gd name="connsiteX6" fmla="*/ 1808080 w 1835864"/>
                    <a:gd name="connsiteY6" fmla="*/ 1512168 h 2016224"/>
                    <a:gd name="connsiteX7" fmla="*/ 1043321 w 1835864"/>
                    <a:gd name="connsiteY7" fmla="*/ 1164485 h 2016224"/>
                    <a:gd name="connsiteX8" fmla="*/ 907980 w 1835864"/>
                    <a:gd name="connsiteY8" fmla="*/ 2016224 h 2016224"/>
                    <a:gd name="connsiteX9" fmla="*/ 804911 w 1835864"/>
                    <a:gd name="connsiteY9" fmla="*/ 1207516 h 2016224"/>
                    <a:gd name="connsiteX10" fmla="*/ 7880 w 1835864"/>
                    <a:gd name="connsiteY10" fmla="*/ 1512168 h 2016224"/>
                    <a:gd name="connsiteX11" fmla="*/ 712601 w 1835864"/>
                    <a:gd name="connsiteY11" fmla="*/ 1018870 h 2016224"/>
                    <a:gd name="connsiteX12" fmla="*/ 7880 w 1835864"/>
                    <a:gd name="connsiteY12" fmla="*/ 504056 h 2016224"/>
                    <a:gd name="connsiteX0" fmla="*/ 7880 w 1862324"/>
                    <a:gd name="connsiteY0" fmla="*/ 504056 h 2016224"/>
                    <a:gd name="connsiteX1" fmla="*/ 815668 w 1862324"/>
                    <a:gd name="connsiteY1" fmla="*/ 840981 h 2016224"/>
                    <a:gd name="connsiteX2" fmla="*/ 907980 w 1862324"/>
                    <a:gd name="connsiteY2" fmla="*/ 0 h 2016224"/>
                    <a:gd name="connsiteX3" fmla="*/ 1043322 w 1862324"/>
                    <a:gd name="connsiteY3" fmla="*/ 830223 h 2016224"/>
                    <a:gd name="connsiteX4" fmla="*/ 1808080 w 1862324"/>
                    <a:gd name="connsiteY4" fmla="*/ 504056 h 2016224"/>
                    <a:gd name="connsiteX5" fmla="*/ 1221693 w 1862324"/>
                    <a:gd name="connsiteY5" fmla="*/ 1008112 h 2016224"/>
                    <a:gd name="connsiteX6" fmla="*/ 1808080 w 1862324"/>
                    <a:gd name="connsiteY6" fmla="*/ 1512168 h 2016224"/>
                    <a:gd name="connsiteX7" fmla="*/ 1043321 w 1862324"/>
                    <a:gd name="connsiteY7" fmla="*/ 1164485 h 2016224"/>
                    <a:gd name="connsiteX8" fmla="*/ 907980 w 1862324"/>
                    <a:gd name="connsiteY8" fmla="*/ 2016224 h 2016224"/>
                    <a:gd name="connsiteX9" fmla="*/ 804911 w 1862324"/>
                    <a:gd name="connsiteY9" fmla="*/ 1207516 h 2016224"/>
                    <a:gd name="connsiteX10" fmla="*/ 7880 w 1862324"/>
                    <a:gd name="connsiteY10" fmla="*/ 1512168 h 2016224"/>
                    <a:gd name="connsiteX11" fmla="*/ 712601 w 1862324"/>
                    <a:gd name="connsiteY11" fmla="*/ 1018870 h 2016224"/>
                    <a:gd name="connsiteX12" fmla="*/ 7880 w 1862324"/>
                    <a:gd name="connsiteY12" fmla="*/ 504056 h 2016224"/>
                    <a:gd name="connsiteX0" fmla="*/ 7880 w 1859085"/>
                    <a:gd name="connsiteY0" fmla="*/ 504056 h 2016224"/>
                    <a:gd name="connsiteX1" fmla="*/ 815668 w 1859085"/>
                    <a:gd name="connsiteY1" fmla="*/ 840981 h 2016224"/>
                    <a:gd name="connsiteX2" fmla="*/ 907980 w 1859085"/>
                    <a:gd name="connsiteY2" fmla="*/ 0 h 2016224"/>
                    <a:gd name="connsiteX3" fmla="*/ 1043322 w 1859085"/>
                    <a:gd name="connsiteY3" fmla="*/ 830223 h 2016224"/>
                    <a:gd name="connsiteX4" fmla="*/ 1808080 w 1859085"/>
                    <a:gd name="connsiteY4" fmla="*/ 504056 h 2016224"/>
                    <a:gd name="connsiteX5" fmla="*/ 1167905 w 1859085"/>
                    <a:gd name="connsiteY5" fmla="*/ 997355 h 2016224"/>
                    <a:gd name="connsiteX6" fmla="*/ 1808080 w 1859085"/>
                    <a:gd name="connsiteY6" fmla="*/ 1512168 h 2016224"/>
                    <a:gd name="connsiteX7" fmla="*/ 1043321 w 1859085"/>
                    <a:gd name="connsiteY7" fmla="*/ 1164485 h 2016224"/>
                    <a:gd name="connsiteX8" fmla="*/ 907980 w 1859085"/>
                    <a:gd name="connsiteY8" fmla="*/ 2016224 h 2016224"/>
                    <a:gd name="connsiteX9" fmla="*/ 804911 w 1859085"/>
                    <a:gd name="connsiteY9" fmla="*/ 1207516 h 2016224"/>
                    <a:gd name="connsiteX10" fmla="*/ 7880 w 1859085"/>
                    <a:gd name="connsiteY10" fmla="*/ 1512168 h 2016224"/>
                    <a:gd name="connsiteX11" fmla="*/ 712601 w 1859085"/>
                    <a:gd name="connsiteY11" fmla="*/ 1018870 h 2016224"/>
                    <a:gd name="connsiteX12" fmla="*/ 7880 w 1859085"/>
                    <a:gd name="connsiteY12" fmla="*/ 504056 h 2016224"/>
                    <a:gd name="connsiteX0" fmla="*/ 7880 w 1859085"/>
                    <a:gd name="connsiteY0" fmla="*/ 504056 h 2016224"/>
                    <a:gd name="connsiteX1" fmla="*/ 815668 w 1859085"/>
                    <a:gd name="connsiteY1" fmla="*/ 840981 h 2016224"/>
                    <a:gd name="connsiteX2" fmla="*/ 907980 w 1859085"/>
                    <a:gd name="connsiteY2" fmla="*/ 0 h 2016224"/>
                    <a:gd name="connsiteX3" fmla="*/ 1043322 w 1859085"/>
                    <a:gd name="connsiteY3" fmla="*/ 830223 h 2016224"/>
                    <a:gd name="connsiteX4" fmla="*/ 1808080 w 1859085"/>
                    <a:gd name="connsiteY4" fmla="*/ 504056 h 2016224"/>
                    <a:gd name="connsiteX5" fmla="*/ 1167905 w 1859085"/>
                    <a:gd name="connsiteY5" fmla="*/ 997355 h 2016224"/>
                    <a:gd name="connsiteX6" fmla="*/ 1808080 w 1859085"/>
                    <a:gd name="connsiteY6" fmla="*/ 1512168 h 2016224"/>
                    <a:gd name="connsiteX7" fmla="*/ 1043321 w 1859085"/>
                    <a:gd name="connsiteY7" fmla="*/ 1164485 h 2016224"/>
                    <a:gd name="connsiteX8" fmla="*/ 907980 w 1859085"/>
                    <a:gd name="connsiteY8" fmla="*/ 2016224 h 2016224"/>
                    <a:gd name="connsiteX9" fmla="*/ 837183 w 1859085"/>
                    <a:gd name="connsiteY9" fmla="*/ 1175243 h 2016224"/>
                    <a:gd name="connsiteX10" fmla="*/ 7880 w 1859085"/>
                    <a:gd name="connsiteY10" fmla="*/ 1512168 h 2016224"/>
                    <a:gd name="connsiteX11" fmla="*/ 712601 w 1859085"/>
                    <a:gd name="connsiteY11" fmla="*/ 1018870 h 2016224"/>
                    <a:gd name="connsiteX12" fmla="*/ 7880 w 1859085"/>
                    <a:gd name="connsiteY12" fmla="*/ 504056 h 2016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859085" h="2016224">
                      <a:moveTo>
                        <a:pt x="7880" y="504056"/>
                      </a:moveTo>
                      <a:cubicBezTo>
                        <a:pt x="406235" y="243433"/>
                        <a:pt x="578678" y="778875"/>
                        <a:pt x="815668" y="840981"/>
                      </a:cubicBezTo>
                      <a:cubicBezTo>
                        <a:pt x="878711" y="610856"/>
                        <a:pt x="403873" y="154822"/>
                        <a:pt x="907980" y="0"/>
                      </a:cubicBezTo>
                      <a:cubicBezTo>
                        <a:pt x="1336782" y="90276"/>
                        <a:pt x="980279" y="600098"/>
                        <a:pt x="1043322" y="830223"/>
                      </a:cubicBezTo>
                      <a:cubicBezTo>
                        <a:pt x="1280312" y="768117"/>
                        <a:pt x="1431241" y="264948"/>
                        <a:pt x="1808080" y="504056"/>
                      </a:cubicBezTo>
                      <a:cubicBezTo>
                        <a:pt x="1913832" y="951774"/>
                        <a:pt x="1341852" y="829336"/>
                        <a:pt x="1167905" y="997355"/>
                      </a:cubicBezTo>
                      <a:cubicBezTo>
                        <a:pt x="1341852" y="1165374"/>
                        <a:pt x="2053682" y="999903"/>
                        <a:pt x="1808080" y="1512168"/>
                      </a:cubicBezTo>
                      <a:cubicBezTo>
                        <a:pt x="1495787" y="1751275"/>
                        <a:pt x="1280311" y="1226591"/>
                        <a:pt x="1043321" y="1164485"/>
                      </a:cubicBezTo>
                      <a:cubicBezTo>
                        <a:pt x="980278" y="1394610"/>
                        <a:pt x="1444359" y="1882918"/>
                        <a:pt x="907980" y="2016224"/>
                      </a:cubicBezTo>
                      <a:cubicBezTo>
                        <a:pt x="457661" y="1872160"/>
                        <a:pt x="900226" y="1405368"/>
                        <a:pt x="837183" y="1175243"/>
                      </a:cubicBezTo>
                      <a:cubicBezTo>
                        <a:pt x="600193" y="1237349"/>
                        <a:pt x="460022" y="1815822"/>
                        <a:pt x="7880" y="1512168"/>
                      </a:cubicBezTo>
                      <a:cubicBezTo>
                        <a:pt x="-65599" y="1010662"/>
                        <a:pt x="538654" y="1186889"/>
                        <a:pt x="712601" y="1018870"/>
                      </a:cubicBezTo>
                      <a:cubicBezTo>
                        <a:pt x="538654" y="850851"/>
                        <a:pt x="-76356" y="1048594"/>
                        <a:pt x="7880" y="504056"/>
                      </a:cubicBezTo>
                      <a:close/>
                    </a:path>
                  </a:pathLst>
                </a:custGeom>
                <a:noFill/>
                <a:ln w="69850">
                  <a:solidFill>
                    <a:schemeClr val="bg1">
                      <a:lumMod val="50000"/>
                      <a:lumOff val="50000"/>
                    </a:schemeClr>
                  </a:solidFill>
                </a:ln>
                <a:scene3d>
                  <a:camera prst="orthographicFront"/>
                  <a:lightRig rig="morning" dir="t"/>
                </a:scene3d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14" name="13 Grupo"/>
            <p:cNvGrpSpPr/>
            <p:nvPr/>
          </p:nvGrpSpPr>
          <p:grpSpPr>
            <a:xfrm rot="20788618">
              <a:off x="1740739" y="3257218"/>
              <a:ext cx="1029893" cy="1773471"/>
              <a:chOff x="3131886" y="-158985"/>
              <a:chExt cx="2207643" cy="3637551"/>
            </a:xfrm>
          </p:grpSpPr>
          <p:sp>
            <p:nvSpPr>
              <p:cNvPr id="15" name="3 Elipse"/>
              <p:cNvSpPr/>
              <p:nvPr/>
            </p:nvSpPr>
            <p:spPr>
              <a:xfrm rot="17888435">
                <a:off x="4636096" y="2333930"/>
                <a:ext cx="889073" cy="507854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670"/>
                  <a:gd name="connsiteX1" fmla="*/ 1224136 w 2507594"/>
                  <a:gd name="connsiteY1" fmla="*/ 21622 h 936670"/>
                  <a:gd name="connsiteX2" fmla="*/ 2507594 w 2507594"/>
                  <a:gd name="connsiteY2" fmla="*/ 676900 h 936670"/>
                  <a:gd name="connsiteX3" fmla="*/ 1224136 w 2507594"/>
                  <a:gd name="connsiteY3" fmla="*/ 936022 h 936670"/>
                  <a:gd name="connsiteX4" fmla="*/ 0 w 2507594"/>
                  <a:gd name="connsiteY4" fmla="*/ 478822 h 936670"/>
                  <a:gd name="connsiteX0" fmla="*/ 0 w 2507594"/>
                  <a:gd name="connsiteY0" fmla="*/ 477455 h 935303"/>
                  <a:gd name="connsiteX1" fmla="*/ 1224136 w 2507594"/>
                  <a:gd name="connsiteY1" fmla="*/ 20255 h 935303"/>
                  <a:gd name="connsiteX2" fmla="*/ 2507594 w 2507594"/>
                  <a:gd name="connsiteY2" fmla="*/ 675533 h 935303"/>
                  <a:gd name="connsiteX3" fmla="*/ 1224136 w 2507594"/>
                  <a:gd name="connsiteY3" fmla="*/ 934655 h 935303"/>
                  <a:gd name="connsiteX4" fmla="*/ 0 w 2507594"/>
                  <a:gd name="connsiteY4" fmla="*/ 477455 h 935303"/>
                  <a:gd name="connsiteX0" fmla="*/ 0 w 2507594"/>
                  <a:gd name="connsiteY0" fmla="*/ 477455 h 935641"/>
                  <a:gd name="connsiteX1" fmla="*/ 1224136 w 2507594"/>
                  <a:gd name="connsiteY1" fmla="*/ 20255 h 935641"/>
                  <a:gd name="connsiteX2" fmla="*/ 2507594 w 2507594"/>
                  <a:gd name="connsiteY2" fmla="*/ 675533 h 935641"/>
                  <a:gd name="connsiteX3" fmla="*/ 1224136 w 2507594"/>
                  <a:gd name="connsiteY3" fmla="*/ 934655 h 935641"/>
                  <a:gd name="connsiteX4" fmla="*/ 0 w 2507594"/>
                  <a:gd name="connsiteY4" fmla="*/ 477455 h 935641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21317"/>
                  <a:gd name="connsiteX1" fmla="*/ 1244591 w 2528049"/>
                  <a:gd name="connsiteY1" fmla="*/ 3909 h 921317"/>
                  <a:gd name="connsiteX2" fmla="*/ 2528049 w 2528049"/>
                  <a:gd name="connsiteY2" fmla="*/ 659187 h 921317"/>
                  <a:gd name="connsiteX3" fmla="*/ 1244591 w 2528049"/>
                  <a:gd name="connsiteY3" fmla="*/ 918309 h 921317"/>
                  <a:gd name="connsiteX4" fmla="*/ 0 w 2528049"/>
                  <a:gd name="connsiteY4" fmla="*/ 432522 h 921317"/>
                  <a:gd name="connsiteX0" fmla="*/ 0 w 2528049"/>
                  <a:gd name="connsiteY0" fmla="*/ 336397 h 825192"/>
                  <a:gd name="connsiteX1" fmla="*/ 1289237 w 2528049"/>
                  <a:gd name="connsiteY1" fmla="*/ 5982 h 825192"/>
                  <a:gd name="connsiteX2" fmla="*/ 2528049 w 2528049"/>
                  <a:gd name="connsiteY2" fmla="*/ 563062 h 825192"/>
                  <a:gd name="connsiteX3" fmla="*/ 1244591 w 2528049"/>
                  <a:gd name="connsiteY3" fmla="*/ 822184 h 825192"/>
                  <a:gd name="connsiteX4" fmla="*/ 0 w 2528049"/>
                  <a:gd name="connsiteY4" fmla="*/ 336397 h 825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28049" h="825192">
                    <a:moveTo>
                      <a:pt x="0" y="336397"/>
                    </a:moveTo>
                    <a:cubicBezTo>
                      <a:pt x="154363" y="113063"/>
                      <a:pt x="867896" y="-31795"/>
                      <a:pt x="1289237" y="5982"/>
                    </a:cubicBezTo>
                    <a:cubicBezTo>
                      <a:pt x="1710578" y="43759"/>
                      <a:pt x="2107920" y="248774"/>
                      <a:pt x="2528049" y="563062"/>
                    </a:cubicBezTo>
                    <a:cubicBezTo>
                      <a:pt x="1561847" y="859940"/>
                      <a:pt x="1699823" y="825892"/>
                      <a:pt x="1244591" y="822184"/>
                    </a:cubicBezTo>
                    <a:cubicBezTo>
                      <a:pt x="789359" y="818476"/>
                      <a:pt x="357946" y="691155"/>
                      <a:pt x="0" y="336397"/>
                    </a:cubicBezTo>
                    <a:close/>
                  </a:path>
                </a:pathLst>
              </a:custGeom>
              <a:gradFill>
                <a:gsLst>
                  <a:gs pos="50000">
                    <a:srgbClr val="00B050"/>
                  </a:gs>
                  <a:gs pos="100000">
                    <a:srgbClr val="5DF85B"/>
                  </a:gs>
                  <a:gs pos="0">
                    <a:srgbClr val="00FF00"/>
                  </a:gs>
                </a:gsLst>
                <a:lin ang="2700000" scaled="1"/>
              </a:gradFill>
              <a:ln w="76200">
                <a:noFill/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6" name="3 Elipse"/>
              <p:cNvSpPr/>
              <p:nvPr/>
            </p:nvSpPr>
            <p:spPr>
              <a:xfrm rot="11409656">
                <a:off x="3485657" y="2542818"/>
                <a:ext cx="938628" cy="516274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07594" h="936832">
                    <a:moveTo>
                      <a:pt x="0" y="478822"/>
                    </a:moveTo>
                    <a:cubicBezTo>
                      <a:pt x="0" y="226317"/>
                      <a:pt x="622230" y="-85342"/>
                      <a:pt x="1224136" y="21622"/>
                    </a:cubicBezTo>
                    <a:cubicBezTo>
                      <a:pt x="1826042" y="128586"/>
                      <a:pt x="2087465" y="362612"/>
                      <a:pt x="2507594" y="676900"/>
                    </a:cubicBezTo>
                    <a:cubicBezTo>
                      <a:pt x="1541392" y="973778"/>
                      <a:pt x="1527238" y="920113"/>
                      <a:pt x="1224136" y="936022"/>
                    </a:cubicBezTo>
                    <a:cubicBezTo>
                      <a:pt x="921034" y="951931"/>
                      <a:pt x="0" y="731327"/>
                      <a:pt x="0" y="478822"/>
                    </a:cubicBezTo>
                    <a:close/>
                  </a:path>
                </a:pathLst>
              </a:custGeom>
              <a:gradFill>
                <a:gsLst>
                  <a:gs pos="0">
                    <a:srgbClr val="DDEBCF"/>
                  </a:gs>
                  <a:gs pos="50000">
                    <a:srgbClr val="9CB86E"/>
                  </a:gs>
                  <a:gs pos="100000">
                    <a:srgbClr val="156B13"/>
                  </a:gs>
                </a:gsLst>
                <a:lin ang="2700000" scaled="0"/>
              </a:gradFill>
              <a:ln w="76200">
                <a:noFill/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7" name="3 Elipse"/>
              <p:cNvSpPr/>
              <p:nvPr/>
            </p:nvSpPr>
            <p:spPr>
              <a:xfrm rot="11409656">
                <a:off x="3467484" y="2542360"/>
                <a:ext cx="938629" cy="516274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07594" h="936832">
                    <a:moveTo>
                      <a:pt x="0" y="478822"/>
                    </a:moveTo>
                    <a:cubicBezTo>
                      <a:pt x="0" y="226317"/>
                      <a:pt x="622230" y="-85342"/>
                      <a:pt x="1224136" y="21622"/>
                    </a:cubicBezTo>
                    <a:cubicBezTo>
                      <a:pt x="1826042" y="128586"/>
                      <a:pt x="2087465" y="362612"/>
                      <a:pt x="2507594" y="676900"/>
                    </a:cubicBezTo>
                    <a:cubicBezTo>
                      <a:pt x="1541392" y="973778"/>
                      <a:pt x="1527238" y="920113"/>
                      <a:pt x="1224136" y="936022"/>
                    </a:cubicBezTo>
                    <a:cubicBezTo>
                      <a:pt x="921034" y="951931"/>
                      <a:pt x="0" y="731327"/>
                      <a:pt x="0" y="478822"/>
                    </a:cubicBezTo>
                    <a:close/>
                  </a:path>
                </a:pathLst>
              </a:custGeom>
              <a:noFill/>
              <a:ln w="76200">
                <a:solidFill>
                  <a:schemeClr val="bg1">
                    <a:lumMod val="50000"/>
                    <a:lumOff val="50000"/>
                  </a:schemeClr>
                </a:solidFill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8" name="3 Elipse"/>
              <p:cNvSpPr/>
              <p:nvPr/>
            </p:nvSpPr>
            <p:spPr>
              <a:xfrm rot="17888435">
                <a:off x="4607792" y="2323508"/>
                <a:ext cx="955619" cy="507854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670"/>
                  <a:gd name="connsiteX1" fmla="*/ 1224136 w 2507594"/>
                  <a:gd name="connsiteY1" fmla="*/ 21622 h 936670"/>
                  <a:gd name="connsiteX2" fmla="*/ 2507594 w 2507594"/>
                  <a:gd name="connsiteY2" fmla="*/ 676900 h 936670"/>
                  <a:gd name="connsiteX3" fmla="*/ 1224136 w 2507594"/>
                  <a:gd name="connsiteY3" fmla="*/ 936022 h 936670"/>
                  <a:gd name="connsiteX4" fmla="*/ 0 w 2507594"/>
                  <a:gd name="connsiteY4" fmla="*/ 478822 h 936670"/>
                  <a:gd name="connsiteX0" fmla="*/ 0 w 2507594"/>
                  <a:gd name="connsiteY0" fmla="*/ 477455 h 935303"/>
                  <a:gd name="connsiteX1" fmla="*/ 1224136 w 2507594"/>
                  <a:gd name="connsiteY1" fmla="*/ 20255 h 935303"/>
                  <a:gd name="connsiteX2" fmla="*/ 2507594 w 2507594"/>
                  <a:gd name="connsiteY2" fmla="*/ 675533 h 935303"/>
                  <a:gd name="connsiteX3" fmla="*/ 1224136 w 2507594"/>
                  <a:gd name="connsiteY3" fmla="*/ 934655 h 935303"/>
                  <a:gd name="connsiteX4" fmla="*/ 0 w 2507594"/>
                  <a:gd name="connsiteY4" fmla="*/ 477455 h 935303"/>
                  <a:gd name="connsiteX0" fmla="*/ 0 w 2507594"/>
                  <a:gd name="connsiteY0" fmla="*/ 477455 h 935641"/>
                  <a:gd name="connsiteX1" fmla="*/ 1224136 w 2507594"/>
                  <a:gd name="connsiteY1" fmla="*/ 20255 h 935641"/>
                  <a:gd name="connsiteX2" fmla="*/ 2507594 w 2507594"/>
                  <a:gd name="connsiteY2" fmla="*/ 675533 h 935641"/>
                  <a:gd name="connsiteX3" fmla="*/ 1224136 w 2507594"/>
                  <a:gd name="connsiteY3" fmla="*/ 934655 h 935641"/>
                  <a:gd name="connsiteX4" fmla="*/ 0 w 2507594"/>
                  <a:gd name="connsiteY4" fmla="*/ 477455 h 935641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21317"/>
                  <a:gd name="connsiteX1" fmla="*/ 1244591 w 2528049"/>
                  <a:gd name="connsiteY1" fmla="*/ 3909 h 921317"/>
                  <a:gd name="connsiteX2" fmla="*/ 2528049 w 2528049"/>
                  <a:gd name="connsiteY2" fmla="*/ 659187 h 921317"/>
                  <a:gd name="connsiteX3" fmla="*/ 1244591 w 2528049"/>
                  <a:gd name="connsiteY3" fmla="*/ 918309 h 921317"/>
                  <a:gd name="connsiteX4" fmla="*/ 0 w 2528049"/>
                  <a:gd name="connsiteY4" fmla="*/ 432522 h 921317"/>
                  <a:gd name="connsiteX0" fmla="*/ 0 w 2528049"/>
                  <a:gd name="connsiteY0" fmla="*/ 336397 h 825192"/>
                  <a:gd name="connsiteX1" fmla="*/ 1289237 w 2528049"/>
                  <a:gd name="connsiteY1" fmla="*/ 5982 h 825192"/>
                  <a:gd name="connsiteX2" fmla="*/ 2528049 w 2528049"/>
                  <a:gd name="connsiteY2" fmla="*/ 563062 h 825192"/>
                  <a:gd name="connsiteX3" fmla="*/ 1244591 w 2528049"/>
                  <a:gd name="connsiteY3" fmla="*/ 822184 h 825192"/>
                  <a:gd name="connsiteX4" fmla="*/ 0 w 2528049"/>
                  <a:gd name="connsiteY4" fmla="*/ 336397 h 825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28049" h="825192">
                    <a:moveTo>
                      <a:pt x="0" y="336397"/>
                    </a:moveTo>
                    <a:cubicBezTo>
                      <a:pt x="154363" y="113063"/>
                      <a:pt x="867896" y="-31795"/>
                      <a:pt x="1289237" y="5982"/>
                    </a:cubicBezTo>
                    <a:cubicBezTo>
                      <a:pt x="1710578" y="43759"/>
                      <a:pt x="2107920" y="248774"/>
                      <a:pt x="2528049" y="563062"/>
                    </a:cubicBezTo>
                    <a:cubicBezTo>
                      <a:pt x="1561847" y="859940"/>
                      <a:pt x="1699823" y="825892"/>
                      <a:pt x="1244591" y="822184"/>
                    </a:cubicBezTo>
                    <a:cubicBezTo>
                      <a:pt x="789359" y="818476"/>
                      <a:pt x="357946" y="691155"/>
                      <a:pt x="0" y="336397"/>
                    </a:cubicBezTo>
                    <a:close/>
                  </a:path>
                </a:pathLst>
              </a:custGeom>
              <a:gradFill>
                <a:gsLst>
                  <a:gs pos="0">
                    <a:srgbClr val="DDEBCF"/>
                  </a:gs>
                  <a:gs pos="50000">
                    <a:srgbClr val="9CB86E"/>
                  </a:gs>
                  <a:gs pos="100000">
                    <a:srgbClr val="156B13"/>
                  </a:gs>
                </a:gsLst>
                <a:lin ang="2700000" scaled="0"/>
              </a:gradFill>
              <a:ln w="76200">
                <a:solidFill>
                  <a:schemeClr val="bg1">
                    <a:lumMod val="50000"/>
                    <a:lumOff val="50000"/>
                  </a:schemeClr>
                </a:solidFill>
              </a:ln>
              <a:scene3d>
                <a:camera prst="orthographicFront"/>
                <a:lightRig rig="chilly" dir="t">
                  <a:rot lat="0" lon="0" rev="9600000"/>
                </a:lightRig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9" name="14 Forma libre"/>
              <p:cNvSpPr/>
              <p:nvPr/>
            </p:nvSpPr>
            <p:spPr>
              <a:xfrm rot="19689411" flipH="1">
                <a:off x="4075954" y="824855"/>
                <a:ext cx="1066611" cy="2653711"/>
              </a:xfrm>
              <a:custGeom>
                <a:avLst/>
                <a:gdLst>
                  <a:gd name="connsiteX0" fmla="*/ 752513 w 819249"/>
                  <a:gd name="connsiteY0" fmla="*/ 0 h 571500"/>
                  <a:gd name="connsiteX1" fmla="*/ 47663 w 819249"/>
                  <a:gd name="connsiteY1" fmla="*/ 66675 h 571500"/>
                  <a:gd name="connsiteX2" fmla="*/ 819188 w 819249"/>
                  <a:gd name="connsiteY2" fmla="*/ 133350 h 571500"/>
                  <a:gd name="connsiteX3" fmla="*/ 38 w 819249"/>
                  <a:gd name="connsiteY3" fmla="*/ 180975 h 571500"/>
                  <a:gd name="connsiteX4" fmla="*/ 781088 w 819249"/>
                  <a:gd name="connsiteY4" fmla="*/ 257175 h 571500"/>
                  <a:gd name="connsiteX5" fmla="*/ 47663 w 819249"/>
                  <a:gd name="connsiteY5" fmla="*/ 304800 h 571500"/>
                  <a:gd name="connsiteX6" fmla="*/ 771563 w 819249"/>
                  <a:gd name="connsiteY6" fmla="*/ 390525 h 571500"/>
                  <a:gd name="connsiteX7" fmla="*/ 47663 w 819249"/>
                  <a:gd name="connsiteY7" fmla="*/ 447675 h 571500"/>
                  <a:gd name="connsiteX8" fmla="*/ 771563 w 819249"/>
                  <a:gd name="connsiteY8" fmla="*/ 514350 h 571500"/>
                  <a:gd name="connsiteX9" fmla="*/ 95288 w 819249"/>
                  <a:gd name="connsiteY9" fmla="*/ 571500 h 571500"/>
                  <a:gd name="connsiteX10" fmla="*/ 95288 w 819249"/>
                  <a:gd name="connsiteY10" fmla="*/ 571500 h 571500"/>
                  <a:gd name="connsiteX0" fmla="*/ 752513 w 819249"/>
                  <a:gd name="connsiteY0" fmla="*/ 0 h 571500"/>
                  <a:gd name="connsiteX1" fmla="*/ 47663 w 819249"/>
                  <a:gd name="connsiteY1" fmla="*/ 66675 h 571500"/>
                  <a:gd name="connsiteX2" fmla="*/ 819188 w 819249"/>
                  <a:gd name="connsiteY2" fmla="*/ 133350 h 571500"/>
                  <a:gd name="connsiteX3" fmla="*/ 38 w 819249"/>
                  <a:gd name="connsiteY3" fmla="*/ 180975 h 571500"/>
                  <a:gd name="connsiteX4" fmla="*/ 781088 w 819249"/>
                  <a:gd name="connsiteY4" fmla="*/ 257175 h 571500"/>
                  <a:gd name="connsiteX5" fmla="*/ 47663 w 819249"/>
                  <a:gd name="connsiteY5" fmla="*/ 304800 h 571500"/>
                  <a:gd name="connsiteX6" fmla="*/ 771563 w 819249"/>
                  <a:gd name="connsiteY6" fmla="*/ 390525 h 571500"/>
                  <a:gd name="connsiteX7" fmla="*/ 47663 w 819249"/>
                  <a:gd name="connsiteY7" fmla="*/ 447675 h 571500"/>
                  <a:gd name="connsiteX8" fmla="*/ 771563 w 819249"/>
                  <a:gd name="connsiteY8" fmla="*/ 514350 h 571500"/>
                  <a:gd name="connsiteX9" fmla="*/ 95288 w 819249"/>
                  <a:gd name="connsiteY9" fmla="*/ 571500 h 571500"/>
                  <a:gd name="connsiteX10" fmla="*/ 95288 w 819249"/>
                  <a:gd name="connsiteY10" fmla="*/ 571500 h 571500"/>
                  <a:gd name="connsiteX0" fmla="*/ 47663 w 819249"/>
                  <a:gd name="connsiteY0" fmla="*/ 0 h 504825"/>
                  <a:gd name="connsiteX1" fmla="*/ 819188 w 819249"/>
                  <a:gd name="connsiteY1" fmla="*/ 66675 h 504825"/>
                  <a:gd name="connsiteX2" fmla="*/ 38 w 819249"/>
                  <a:gd name="connsiteY2" fmla="*/ 114300 h 504825"/>
                  <a:gd name="connsiteX3" fmla="*/ 781088 w 819249"/>
                  <a:gd name="connsiteY3" fmla="*/ 190500 h 504825"/>
                  <a:gd name="connsiteX4" fmla="*/ 47663 w 819249"/>
                  <a:gd name="connsiteY4" fmla="*/ 238125 h 504825"/>
                  <a:gd name="connsiteX5" fmla="*/ 771563 w 819249"/>
                  <a:gd name="connsiteY5" fmla="*/ 323850 h 504825"/>
                  <a:gd name="connsiteX6" fmla="*/ 47663 w 819249"/>
                  <a:gd name="connsiteY6" fmla="*/ 381000 h 504825"/>
                  <a:gd name="connsiteX7" fmla="*/ 771563 w 819249"/>
                  <a:gd name="connsiteY7" fmla="*/ 447675 h 504825"/>
                  <a:gd name="connsiteX8" fmla="*/ 95288 w 819249"/>
                  <a:gd name="connsiteY8" fmla="*/ 504825 h 504825"/>
                  <a:gd name="connsiteX9" fmla="*/ 95288 w 819249"/>
                  <a:gd name="connsiteY9" fmla="*/ 504825 h 504825"/>
                  <a:gd name="connsiteX0" fmla="*/ 50416 w 1170913"/>
                  <a:gd name="connsiteY0" fmla="*/ 0 h 504825"/>
                  <a:gd name="connsiteX1" fmla="*/ 821941 w 1170913"/>
                  <a:gd name="connsiteY1" fmla="*/ 66675 h 504825"/>
                  <a:gd name="connsiteX2" fmla="*/ 2791 w 1170913"/>
                  <a:gd name="connsiteY2" fmla="*/ 114300 h 504825"/>
                  <a:gd name="connsiteX3" fmla="*/ 1170869 w 1170913"/>
                  <a:gd name="connsiteY3" fmla="*/ 178712 h 504825"/>
                  <a:gd name="connsiteX4" fmla="*/ 50416 w 1170913"/>
                  <a:gd name="connsiteY4" fmla="*/ 238125 h 504825"/>
                  <a:gd name="connsiteX5" fmla="*/ 774316 w 1170913"/>
                  <a:gd name="connsiteY5" fmla="*/ 323850 h 504825"/>
                  <a:gd name="connsiteX6" fmla="*/ 50416 w 1170913"/>
                  <a:gd name="connsiteY6" fmla="*/ 381000 h 504825"/>
                  <a:gd name="connsiteX7" fmla="*/ 774316 w 1170913"/>
                  <a:gd name="connsiteY7" fmla="*/ 447675 h 504825"/>
                  <a:gd name="connsiteX8" fmla="*/ 98041 w 1170913"/>
                  <a:gd name="connsiteY8" fmla="*/ 504825 h 504825"/>
                  <a:gd name="connsiteX9" fmla="*/ 98041 w 1170913"/>
                  <a:gd name="connsiteY9" fmla="*/ 504825 h 504825"/>
                  <a:gd name="connsiteX0" fmla="*/ 47750 w 1252785"/>
                  <a:gd name="connsiteY0" fmla="*/ 0 h 504825"/>
                  <a:gd name="connsiteX1" fmla="*/ 1252745 w 1252785"/>
                  <a:gd name="connsiteY1" fmla="*/ 65202 h 504825"/>
                  <a:gd name="connsiteX2" fmla="*/ 125 w 1252785"/>
                  <a:gd name="connsiteY2" fmla="*/ 114300 h 504825"/>
                  <a:gd name="connsiteX3" fmla="*/ 1168203 w 1252785"/>
                  <a:gd name="connsiteY3" fmla="*/ 178712 h 504825"/>
                  <a:gd name="connsiteX4" fmla="*/ 47750 w 1252785"/>
                  <a:gd name="connsiteY4" fmla="*/ 238125 h 504825"/>
                  <a:gd name="connsiteX5" fmla="*/ 771650 w 1252785"/>
                  <a:gd name="connsiteY5" fmla="*/ 323850 h 504825"/>
                  <a:gd name="connsiteX6" fmla="*/ 47750 w 1252785"/>
                  <a:gd name="connsiteY6" fmla="*/ 381000 h 504825"/>
                  <a:gd name="connsiteX7" fmla="*/ 771650 w 1252785"/>
                  <a:gd name="connsiteY7" fmla="*/ 447675 h 504825"/>
                  <a:gd name="connsiteX8" fmla="*/ 95375 w 1252785"/>
                  <a:gd name="connsiteY8" fmla="*/ 504825 h 504825"/>
                  <a:gd name="connsiteX9" fmla="*/ 95375 w 1252785"/>
                  <a:gd name="connsiteY9" fmla="*/ 504825 h 504825"/>
                  <a:gd name="connsiteX0" fmla="*/ 47750 w 1252783"/>
                  <a:gd name="connsiteY0" fmla="*/ 0 h 504825"/>
                  <a:gd name="connsiteX1" fmla="*/ 1252745 w 1252783"/>
                  <a:gd name="connsiteY1" fmla="*/ 65202 h 504825"/>
                  <a:gd name="connsiteX2" fmla="*/ 125 w 1252783"/>
                  <a:gd name="connsiteY2" fmla="*/ 114300 h 504825"/>
                  <a:gd name="connsiteX3" fmla="*/ 1168203 w 1252783"/>
                  <a:gd name="connsiteY3" fmla="*/ 178712 h 504825"/>
                  <a:gd name="connsiteX4" fmla="*/ 47750 w 1252783"/>
                  <a:gd name="connsiteY4" fmla="*/ 238125 h 504825"/>
                  <a:gd name="connsiteX5" fmla="*/ 1189640 w 1252783"/>
                  <a:gd name="connsiteY5" fmla="*/ 300273 h 504825"/>
                  <a:gd name="connsiteX6" fmla="*/ 47750 w 1252783"/>
                  <a:gd name="connsiteY6" fmla="*/ 381000 h 504825"/>
                  <a:gd name="connsiteX7" fmla="*/ 771650 w 1252783"/>
                  <a:gd name="connsiteY7" fmla="*/ 447675 h 504825"/>
                  <a:gd name="connsiteX8" fmla="*/ 95375 w 1252783"/>
                  <a:gd name="connsiteY8" fmla="*/ 504825 h 504825"/>
                  <a:gd name="connsiteX9" fmla="*/ 95375 w 1252783"/>
                  <a:gd name="connsiteY9" fmla="*/ 504825 h 504825"/>
                  <a:gd name="connsiteX0" fmla="*/ 47750 w 1252785"/>
                  <a:gd name="connsiteY0" fmla="*/ 0 h 504825"/>
                  <a:gd name="connsiteX1" fmla="*/ 1252745 w 1252785"/>
                  <a:gd name="connsiteY1" fmla="*/ 65202 h 504825"/>
                  <a:gd name="connsiteX2" fmla="*/ 125 w 1252785"/>
                  <a:gd name="connsiteY2" fmla="*/ 114300 h 504825"/>
                  <a:gd name="connsiteX3" fmla="*/ 1168203 w 1252785"/>
                  <a:gd name="connsiteY3" fmla="*/ 178712 h 504825"/>
                  <a:gd name="connsiteX4" fmla="*/ 47750 w 1252785"/>
                  <a:gd name="connsiteY4" fmla="*/ 238125 h 504825"/>
                  <a:gd name="connsiteX5" fmla="*/ 1189640 w 1252785"/>
                  <a:gd name="connsiteY5" fmla="*/ 300273 h 504825"/>
                  <a:gd name="connsiteX6" fmla="*/ 125156 w 1252785"/>
                  <a:gd name="connsiteY6" fmla="*/ 355950 h 504825"/>
                  <a:gd name="connsiteX7" fmla="*/ 771650 w 1252785"/>
                  <a:gd name="connsiteY7" fmla="*/ 447675 h 504825"/>
                  <a:gd name="connsiteX8" fmla="*/ 95375 w 1252785"/>
                  <a:gd name="connsiteY8" fmla="*/ 504825 h 504825"/>
                  <a:gd name="connsiteX9" fmla="*/ 95375 w 1252785"/>
                  <a:gd name="connsiteY9" fmla="*/ 504825 h 504825"/>
                  <a:gd name="connsiteX0" fmla="*/ 47750 w 1252783"/>
                  <a:gd name="connsiteY0" fmla="*/ 0 h 504825"/>
                  <a:gd name="connsiteX1" fmla="*/ 1252745 w 1252783"/>
                  <a:gd name="connsiteY1" fmla="*/ 65202 h 504825"/>
                  <a:gd name="connsiteX2" fmla="*/ 125 w 1252783"/>
                  <a:gd name="connsiteY2" fmla="*/ 114300 h 504825"/>
                  <a:gd name="connsiteX3" fmla="*/ 1168203 w 1252783"/>
                  <a:gd name="connsiteY3" fmla="*/ 178712 h 504825"/>
                  <a:gd name="connsiteX4" fmla="*/ 47750 w 1252783"/>
                  <a:gd name="connsiteY4" fmla="*/ 238125 h 504825"/>
                  <a:gd name="connsiteX5" fmla="*/ 1189640 w 1252783"/>
                  <a:gd name="connsiteY5" fmla="*/ 300273 h 504825"/>
                  <a:gd name="connsiteX6" fmla="*/ 125156 w 1252783"/>
                  <a:gd name="connsiteY6" fmla="*/ 355950 h 504825"/>
                  <a:gd name="connsiteX7" fmla="*/ 1189640 w 1252783"/>
                  <a:gd name="connsiteY7" fmla="*/ 410836 h 504825"/>
                  <a:gd name="connsiteX8" fmla="*/ 95375 w 1252783"/>
                  <a:gd name="connsiteY8" fmla="*/ 504825 h 504825"/>
                  <a:gd name="connsiteX9" fmla="*/ 95375 w 1252783"/>
                  <a:gd name="connsiteY9" fmla="*/ 504825 h 504825"/>
                  <a:gd name="connsiteX0" fmla="*/ 47750 w 1252785"/>
                  <a:gd name="connsiteY0" fmla="*/ 0 h 504825"/>
                  <a:gd name="connsiteX1" fmla="*/ 1252745 w 1252785"/>
                  <a:gd name="connsiteY1" fmla="*/ 65202 h 504825"/>
                  <a:gd name="connsiteX2" fmla="*/ 125 w 1252785"/>
                  <a:gd name="connsiteY2" fmla="*/ 114300 h 504825"/>
                  <a:gd name="connsiteX3" fmla="*/ 1168203 w 1252785"/>
                  <a:gd name="connsiteY3" fmla="*/ 178712 h 504825"/>
                  <a:gd name="connsiteX4" fmla="*/ 47750 w 1252785"/>
                  <a:gd name="connsiteY4" fmla="*/ 238125 h 504825"/>
                  <a:gd name="connsiteX5" fmla="*/ 1189640 w 1252785"/>
                  <a:gd name="connsiteY5" fmla="*/ 300273 h 504825"/>
                  <a:gd name="connsiteX6" fmla="*/ 125156 w 1252785"/>
                  <a:gd name="connsiteY6" fmla="*/ 355950 h 504825"/>
                  <a:gd name="connsiteX7" fmla="*/ 1189640 w 1252785"/>
                  <a:gd name="connsiteY7" fmla="*/ 410836 h 504825"/>
                  <a:gd name="connsiteX8" fmla="*/ 95375 w 1252785"/>
                  <a:gd name="connsiteY8" fmla="*/ 504825 h 504825"/>
                  <a:gd name="connsiteX9" fmla="*/ 17969 w 1252785"/>
                  <a:gd name="connsiteY9" fmla="*/ 504825 h 504825"/>
                  <a:gd name="connsiteX0" fmla="*/ 47750 w 1252783"/>
                  <a:gd name="connsiteY0" fmla="*/ 0 h 504825"/>
                  <a:gd name="connsiteX1" fmla="*/ 1252745 w 1252783"/>
                  <a:gd name="connsiteY1" fmla="*/ 65202 h 504825"/>
                  <a:gd name="connsiteX2" fmla="*/ 125 w 1252783"/>
                  <a:gd name="connsiteY2" fmla="*/ 114300 h 504825"/>
                  <a:gd name="connsiteX3" fmla="*/ 1168203 w 1252783"/>
                  <a:gd name="connsiteY3" fmla="*/ 178712 h 504825"/>
                  <a:gd name="connsiteX4" fmla="*/ 47750 w 1252783"/>
                  <a:gd name="connsiteY4" fmla="*/ 238125 h 504825"/>
                  <a:gd name="connsiteX5" fmla="*/ 1189640 w 1252783"/>
                  <a:gd name="connsiteY5" fmla="*/ 300273 h 504825"/>
                  <a:gd name="connsiteX6" fmla="*/ 125156 w 1252783"/>
                  <a:gd name="connsiteY6" fmla="*/ 355950 h 504825"/>
                  <a:gd name="connsiteX7" fmla="*/ 1189640 w 1252783"/>
                  <a:gd name="connsiteY7" fmla="*/ 410836 h 504825"/>
                  <a:gd name="connsiteX8" fmla="*/ 95375 w 1252783"/>
                  <a:gd name="connsiteY8" fmla="*/ 504825 h 504825"/>
                  <a:gd name="connsiteX0" fmla="*/ 47750 w 1252785"/>
                  <a:gd name="connsiteY0" fmla="*/ 0 h 465039"/>
                  <a:gd name="connsiteX1" fmla="*/ 1252745 w 1252785"/>
                  <a:gd name="connsiteY1" fmla="*/ 65202 h 465039"/>
                  <a:gd name="connsiteX2" fmla="*/ 125 w 1252785"/>
                  <a:gd name="connsiteY2" fmla="*/ 114300 h 465039"/>
                  <a:gd name="connsiteX3" fmla="*/ 1168203 w 1252785"/>
                  <a:gd name="connsiteY3" fmla="*/ 178712 h 465039"/>
                  <a:gd name="connsiteX4" fmla="*/ 47750 w 1252785"/>
                  <a:gd name="connsiteY4" fmla="*/ 238125 h 465039"/>
                  <a:gd name="connsiteX5" fmla="*/ 1189640 w 1252785"/>
                  <a:gd name="connsiteY5" fmla="*/ 300273 h 465039"/>
                  <a:gd name="connsiteX6" fmla="*/ 125156 w 1252785"/>
                  <a:gd name="connsiteY6" fmla="*/ 355950 h 465039"/>
                  <a:gd name="connsiteX7" fmla="*/ 1189640 w 1252785"/>
                  <a:gd name="connsiteY7" fmla="*/ 410836 h 465039"/>
                  <a:gd name="connsiteX8" fmla="*/ 126337 w 1252785"/>
                  <a:gd name="connsiteY8" fmla="*/ 465039 h 465039"/>
                  <a:gd name="connsiteX0" fmla="*/ 47750 w 1252783"/>
                  <a:gd name="connsiteY0" fmla="*/ 0 h 465039"/>
                  <a:gd name="connsiteX1" fmla="*/ 1252745 w 1252783"/>
                  <a:gd name="connsiteY1" fmla="*/ 65202 h 465039"/>
                  <a:gd name="connsiteX2" fmla="*/ 125 w 1252783"/>
                  <a:gd name="connsiteY2" fmla="*/ 114300 h 465039"/>
                  <a:gd name="connsiteX3" fmla="*/ 1168203 w 1252783"/>
                  <a:gd name="connsiteY3" fmla="*/ 178712 h 465039"/>
                  <a:gd name="connsiteX4" fmla="*/ 47750 w 1252783"/>
                  <a:gd name="connsiteY4" fmla="*/ 238125 h 465039"/>
                  <a:gd name="connsiteX5" fmla="*/ 1189640 w 1252783"/>
                  <a:gd name="connsiteY5" fmla="*/ 300273 h 465039"/>
                  <a:gd name="connsiteX6" fmla="*/ 125156 w 1252783"/>
                  <a:gd name="connsiteY6" fmla="*/ 355950 h 465039"/>
                  <a:gd name="connsiteX7" fmla="*/ 1189640 w 1252783"/>
                  <a:gd name="connsiteY7" fmla="*/ 410836 h 465039"/>
                  <a:gd name="connsiteX8" fmla="*/ 126337 w 1252783"/>
                  <a:gd name="connsiteY8" fmla="*/ 465039 h 465039"/>
                  <a:gd name="connsiteX0" fmla="*/ 47750 w 1252785"/>
                  <a:gd name="connsiteY0" fmla="*/ 0 h 465039"/>
                  <a:gd name="connsiteX1" fmla="*/ 1252745 w 1252785"/>
                  <a:gd name="connsiteY1" fmla="*/ 65202 h 465039"/>
                  <a:gd name="connsiteX2" fmla="*/ 125 w 1252785"/>
                  <a:gd name="connsiteY2" fmla="*/ 114300 h 465039"/>
                  <a:gd name="connsiteX3" fmla="*/ 1168203 w 1252785"/>
                  <a:gd name="connsiteY3" fmla="*/ 178712 h 465039"/>
                  <a:gd name="connsiteX4" fmla="*/ 47750 w 1252785"/>
                  <a:gd name="connsiteY4" fmla="*/ 238125 h 465039"/>
                  <a:gd name="connsiteX5" fmla="*/ 1189640 w 1252785"/>
                  <a:gd name="connsiteY5" fmla="*/ 300273 h 465039"/>
                  <a:gd name="connsiteX6" fmla="*/ 125156 w 1252785"/>
                  <a:gd name="connsiteY6" fmla="*/ 355950 h 465039"/>
                  <a:gd name="connsiteX7" fmla="*/ 1189640 w 1252785"/>
                  <a:gd name="connsiteY7" fmla="*/ 410836 h 465039"/>
                  <a:gd name="connsiteX8" fmla="*/ 126337 w 1252785"/>
                  <a:gd name="connsiteY8" fmla="*/ 465039 h 465039"/>
                  <a:gd name="connsiteX0" fmla="*/ 47750 w 1252783"/>
                  <a:gd name="connsiteY0" fmla="*/ 0 h 465039"/>
                  <a:gd name="connsiteX1" fmla="*/ 1252745 w 1252783"/>
                  <a:gd name="connsiteY1" fmla="*/ 65202 h 465039"/>
                  <a:gd name="connsiteX2" fmla="*/ 125 w 1252783"/>
                  <a:gd name="connsiteY2" fmla="*/ 114300 h 465039"/>
                  <a:gd name="connsiteX3" fmla="*/ 1168203 w 1252783"/>
                  <a:gd name="connsiteY3" fmla="*/ 178712 h 465039"/>
                  <a:gd name="connsiteX4" fmla="*/ 47750 w 1252783"/>
                  <a:gd name="connsiteY4" fmla="*/ 238125 h 465039"/>
                  <a:gd name="connsiteX5" fmla="*/ 1189640 w 1252783"/>
                  <a:gd name="connsiteY5" fmla="*/ 300273 h 465039"/>
                  <a:gd name="connsiteX6" fmla="*/ 125156 w 1252783"/>
                  <a:gd name="connsiteY6" fmla="*/ 355950 h 465039"/>
                  <a:gd name="connsiteX7" fmla="*/ 1189640 w 1252783"/>
                  <a:gd name="connsiteY7" fmla="*/ 410836 h 465039"/>
                  <a:gd name="connsiteX8" fmla="*/ 126337 w 1252783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91 w 1205088"/>
                  <a:gd name="connsiteY0" fmla="*/ 0 h 465039"/>
                  <a:gd name="connsiteX1" fmla="*/ 1205086 w 1205088"/>
                  <a:gd name="connsiteY1" fmla="*/ 65202 h 465039"/>
                  <a:gd name="connsiteX2" fmla="*/ 14391 w 1205088"/>
                  <a:gd name="connsiteY2" fmla="*/ 121668 h 465039"/>
                  <a:gd name="connsiteX3" fmla="*/ 1120544 w 1205088"/>
                  <a:gd name="connsiteY3" fmla="*/ 178712 h 465039"/>
                  <a:gd name="connsiteX4" fmla="*/ 91 w 1205088"/>
                  <a:gd name="connsiteY4" fmla="*/ 238125 h 465039"/>
                  <a:gd name="connsiteX5" fmla="*/ 1141981 w 1205088"/>
                  <a:gd name="connsiteY5" fmla="*/ 300273 h 465039"/>
                  <a:gd name="connsiteX6" fmla="*/ 77497 w 1205088"/>
                  <a:gd name="connsiteY6" fmla="*/ 355950 h 465039"/>
                  <a:gd name="connsiteX7" fmla="*/ 1141981 w 1205088"/>
                  <a:gd name="connsiteY7" fmla="*/ 410836 h 465039"/>
                  <a:gd name="connsiteX8" fmla="*/ 78678 w 1205088"/>
                  <a:gd name="connsiteY8" fmla="*/ 465039 h 465039"/>
                  <a:gd name="connsiteX0" fmla="*/ 93 w 1205091"/>
                  <a:gd name="connsiteY0" fmla="*/ 0 h 465039"/>
                  <a:gd name="connsiteX1" fmla="*/ 1205088 w 1205091"/>
                  <a:gd name="connsiteY1" fmla="*/ 65202 h 465039"/>
                  <a:gd name="connsiteX2" fmla="*/ 14393 w 1205091"/>
                  <a:gd name="connsiteY2" fmla="*/ 121668 h 465039"/>
                  <a:gd name="connsiteX3" fmla="*/ 1120546 w 1205091"/>
                  <a:gd name="connsiteY3" fmla="*/ 178712 h 465039"/>
                  <a:gd name="connsiteX4" fmla="*/ 93 w 1205091"/>
                  <a:gd name="connsiteY4" fmla="*/ 238125 h 465039"/>
                  <a:gd name="connsiteX5" fmla="*/ 1141983 w 1205091"/>
                  <a:gd name="connsiteY5" fmla="*/ 300273 h 465039"/>
                  <a:gd name="connsiteX6" fmla="*/ 77499 w 1205091"/>
                  <a:gd name="connsiteY6" fmla="*/ 350056 h 465039"/>
                  <a:gd name="connsiteX7" fmla="*/ 1141983 w 1205091"/>
                  <a:gd name="connsiteY7" fmla="*/ 410836 h 465039"/>
                  <a:gd name="connsiteX8" fmla="*/ 78680 w 1205091"/>
                  <a:gd name="connsiteY8" fmla="*/ 465039 h 465039"/>
                  <a:gd name="connsiteX0" fmla="*/ 93 w 1205091"/>
                  <a:gd name="connsiteY0" fmla="*/ 0 h 465039"/>
                  <a:gd name="connsiteX1" fmla="*/ 1205088 w 1205091"/>
                  <a:gd name="connsiteY1" fmla="*/ 65202 h 465039"/>
                  <a:gd name="connsiteX2" fmla="*/ 14393 w 1205091"/>
                  <a:gd name="connsiteY2" fmla="*/ 121668 h 465039"/>
                  <a:gd name="connsiteX3" fmla="*/ 1120546 w 1205091"/>
                  <a:gd name="connsiteY3" fmla="*/ 178712 h 465039"/>
                  <a:gd name="connsiteX4" fmla="*/ 93 w 1205091"/>
                  <a:gd name="connsiteY4" fmla="*/ 238125 h 465039"/>
                  <a:gd name="connsiteX5" fmla="*/ 1141983 w 1205091"/>
                  <a:gd name="connsiteY5" fmla="*/ 300273 h 465039"/>
                  <a:gd name="connsiteX6" fmla="*/ 77499 w 1205091"/>
                  <a:gd name="connsiteY6" fmla="*/ 350056 h 465039"/>
                  <a:gd name="connsiteX7" fmla="*/ 1141983 w 1205091"/>
                  <a:gd name="connsiteY7" fmla="*/ 410836 h 465039"/>
                  <a:gd name="connsiteX8" fmla="*/ 78680 w 1205091"/>
                  <a:gd name="connsiteY8" fmla="*/ 465039 h 465039"/>
                  <a:gd name="connsiteX0" fmla="*/ 91 w 1205089"/>
                  <a:gd name="connsiteY0" fmla="*/ 0 h 465039"/>
                  <a:gd name="connsiteX1" fmla="*/ 1205086 w 1205089"/>
                  <a:gd name="connsiteY1" fmla="*/ 65202 h 465039"/>
                  <a:gd name="connsiteX2" fmla="*/ 14391 w 1205089"/>
                  <a:gd name="connsiteY2" fmla="*/ 121668 h 465039"/>
                  <a:gd name="connsiteX3" fmla="*/ 1120544 w 1205089"/>
                  <a:gd name="connsiteY3" fmla="*/ 178712 h 465039"/>
                  <a:gd name="connsiteX4" fmla="*/ 91 w 1205089"/>
                  <a:gd name="connsiteY4" fmla="*/ 238125 h 465039"/>
                  <a:gd name="connsiteX5" fmla="*/ 1141981 w 1205089"/>
                  <a:gd name="connsiteY5" fmla="*/ 300273 h 465039"/>
                  <a:gd name="connsiteX6" fmla="*/ 77497 w 1205089"/>
                  <a:gd name="connsiteY6" fmla="*/ 350056 h 465039"/>
                  <a:gd name="connsiteX7" fmla="*/ 1141981 w 1205089"/>
                  <a:gd name="connsiteY7" fmla="*/ 410836 h 465039"/>
                  <a:gd name="connsiteX8" fmla="*/ 78678 w 1205089"/>
                  <a:gd name="connsiteY8" fmla="*/ 465039 h 465039"/>
                  <a:gd name="connsiteX0" fmla="*/ 91 w 1205089"/>
                  <a:gd name="connsiteY0" fmla="*/ 0 h 465039"/>
                  <a:gd name="connsiteX1" fmla="*/ 1205086 w 1205089"/>
                  <a:gd name="connsiteY1" fmla="*/ 65202 h 465039"/>
                  <a:gd name="connsiteX2" fmla="*/ 14391 w 1205089"/>
                  <a:gd name="connsiteY2" fmla="*/ 121668 h 465039"/>
                  <a:gd name="connsiteX3" fmla="*/ 1120544 w 1205089"/>
                  <a:gd name="connsiteY3" fmla="*/ 178712 h 465039"/>
                  <a:gd name="connsiteX4" fmla="*/ 91 w 1205089"/>
                  <a:gd name="connsiteY4" fmla="*/ 238125 h 465039"/>
                  <a:gd name="connsiteX5" fmla="*/ 1141981 w 1205089"/>
                  <a:gd name="connsiteY5" fmla="*/ 300273 h 465039"/>
                  <a:gd name="connsiteX6" fmla="*/ 77497 w 1205089"/>
                  <a:gd name="connsiteY6" fmla="*/ 350056 h 465039"/>
                  <a:gd name="connsiteX7" fmla="*/ 1141981 w 1205089"/>
                  <a:gd name="connsiteY7" fmla="*/ 410836 h 465039"/>
                  <a:gd name="connsiteX8" fmla="*/ 78678 w 1205089"/>
                  <a:gd name="connsiteY8" fmla="*/ 465039 h 465039"/>
                  <a:gd name="connsiteX0" fmla="*/ 91 w 1205191"/>
                  <a:gd name="connsiteY0" fmla="*/ 0 h 465039"/>
                  <a:gd name="connsiteX1" fmla="*/ 1205086 w 1205191"/>
                  <a:gd name="connsiteY1" fmla="*/ 65202 h 465039"/>
                  <a:gd name="connsiteX2" fmla="*/ 14391 w 1205191"/>
                  <a:gd name="connsiteY2" fmla="*/ 121668 h 465039"/>
                  <a:gd name="connsiteX3" fmla="*/ 1120544 w 1205191"/>
                  <a:gd name="connsiteY3" fmla="*/ 178712 h 465039"/>
                  <a:gd name="connsiteX4" fmla="*/ 91 w 1205191"/>
                  <a:gd name="connsiteY4" fmla="*/ 238125 h 465039"/>
                  <a:gd name="connsiteX5" fmla="*/ 1141981 w 1205191"/>
                  <a:gd name="connsiteY5" fmla="*/ 300273 h 465039"/>
                  <a:gd name="connsiteX6" fmla="*/ 77497 w 1205191"/>
                  <a:gd name="connsiteY6" fmla="*/ 350056 h 465039"/>
                  <a:gd name="connsiteX7" fmla="*/ 1141981 w 1205191"/>
                  <a:gd name="connsiteY7" fmla="*/ 410836 h 465039"/>
                  <a:gd name="connsiteX8" fmla="*/ 78678 w 1205191"/>
                  <a:gd name="connsiteY8" fmla="*/ 465039 h 465039"/>
                  <a:gd name="connsiteX0" fmla="*/ 46534 w 1205103"/>
                  <a:gd name="connsiteY0" fmla="*/ 0 h 456198"/>
                  <a:gd name="connsiteX1" fmla="*/ 1205086 w 1205103"/>
                  <a:gd name="connsiteY1" fmla="*/ 56361 h 456198"/>
                  <a:gd name="connsiteX2" fmla="*/ 14391 w 1205103"/>
                  <a:gd name="connsiteY2" fmla="*/ 112827 h 456198"/>
                  <a:gd name="connsiteX3" fmla="*/ 1120544 w 1205103"/>
                  <a:gd name="connsiteY3" fmla="*/ 169871 h 456198"/>
                  <a:gd name="connsiteX4" fmla="*/ 91 w 1205103"/>
                  <a:gd name="connsiteY4" fmla="*/ 229284 h 456198"/>
                  <a:gd name="connsiteX5" fmla="*/ 1141981 w 1205103"/>
                  <a:gd name="connsiteY5" fmla="*/ 291432 h 456198"/>
                  <a:gd name="connsiteX6" fmla="*/ 77497 w 1205103"/>
                  <a:gd name="connsiteY6" fmla="*/ 341215 h 456198"/>
                  <a:gd name="connsiteX7" fmla="*/ 1141981 w 1205103"/>
                  <a:gd name="connsiteY7" fmla="*/ 401995 h 456198"/>
                  <a:gd name="connsiteX8" fmla="*/ 78678 w 1205103"/>
                  <a:gd name="connsiteY8" fmla="*/ 456198 h 456198"/>
                  <a:gd name="connsiteX0" fmla="*/ 46534 w 1205904"/>
                  <a:gd name="connsiteY0" fmla="*/ 0 h 456198"/>
                  <a:gd name="connsiteX1" fmla="*/ 1205086 w 1205904"/>
                  <a:gd name="connsiteY1" fmla="*/ 56361 h 456198"/>
                  <a:gd name="connsiteX2" fmla="*/ 14391 w 1205904"/>
                  <a:gd name="connsiteY2" fmla="*/ 112827 h 456198"/>
                  <a:gd name="connsiteX3" fmla="*/ 1120544 w 1205904"/>
                  <a:gd name="connsiteY3" fmla="*/ 169871 h 456198"/>
                  <a:gd name="connsiteX4" fmla="*/ 91 w 1205904"/>
                  <a:gd name="connsiteY4" fmla="*/ 229284 h 456198"/>
                  <a:gd name="connsiteX5" fmla="*/ 1141981 w 1205904"/>
                  <a:gd name="connsiteY5" fmla="*/ 291432 h 456198"/>
                  <a:gd name="connsiteX6" fmla="*/ 77497 w 1205904"/>
                  <a:gd name="connsiteY6" fmla="*/ 341215 h 456198"/>
                  <a:gd name="connsiteX7" fmla="*/ 1141981 w 1205904"/>
                  <a:gd name="connsiteY7" fmla="*/ 401995 h 456198"/>
                  <a:gd name="connsiteX8" fmla="*/ 78678 w 1205904"/>
                  <a:gd name="connsiteY8" fmla="*/ 456198 h 456198"/>
                  <a:gd name="connsiteX0" fmla="*/ 1205086 w 1205086"/>
                  <a:gd name="connsiteY0" fmla="*/ 0 h 399837"/>
                  <a:gd name="connsiteX1" fmla="*/ 14391 w 1205086"/>
                  <a:gd name="connsiteY1" fmla="*/ 56466 h 399837"/>
                  <a:gd name="connsiteX2" fmla="*/ 1120544 w 1205086"/>
                  <a:gd name="connsiteY2" fmla="*/ 113510 h 399837"/>
                  <a:gd name="connsiteX3" fmla="*/ 91 w 1205086"/>
                  <a:gd name="connsiteY3" fmla="*/ 172923 h 399837"/>
                  <a:gd name="connsiteX4" fmla="*/ 1141981 w 1205086"/>
                  <a:gd name="connsiteY4" fmla="*/ 235071 h 399837"/>
                  <a:gd name="connsiteX5" fmla="*/ 77497 w 1205086"/>
                  <a:gd name="connsiteY5" fmla="*/ 284854 h 399837"/>
                  <a:gd name="connsiteX6" fmla="*/ 1141981 w 1205086"/>
                  <a:gd name="connsiteY6" fmla="*/ 345634 h 399837"/>
                  <a:gd name="connsiteX7" fmla="*/ 78678 w 1205086"/>
                  <a:gd name="connsiteY7" fmla="*/ 399837 h 399837"/>
                  <a:gd name="connsiteX0" fmla="*/ 14391 w 1141985"/>
                  <a:gd name="connsiteY0" fmla="*/ 0 h 343371"/>
                  <a:gd name="connsiteX1" fmla="*/ 1120544 w 1141985"/>
                  <a:gd name="connsiteY1" fmla="*/ 57044 h 343371"/>
                  <a:gd name="connsiteX2" fmla="*/ 91 w 1141985"/>
                  <a:gd name="connsiteY2" fmla="*/ 116457 h 343371"/>
                  <a:gd name="connsiteX3" fmla="*/ 1141981 w 1141985"/>
                  <a:gd name="connsiteY3" fmla="*/ 178605 h 343371"/>
                  <a:gd name="connsiteX4" fmla="*/ 77497 w 1141985"/>
                  <a:gd name="connsiteY4" fmla="*/ 228388 h 343371"/>
                  <a:gd name="connsiteX5" fmla="*/ 1141981 w 1141985"/>
                  <a:gd name="connsiteY5" fmla="*/ 289168 h 343371"/>
                  <a:gd name="connsiteX6" fmla="*/ 78678 w 1141985"/>
                  <a:gd name="connsiteY6" fmla="*/ 343371 h 343371"/>
                  <a:gd name="connsiteX0" fmla="*/ 1120544 w 1141985"/>
                  <a:gd name="connsiteY0" fmla="*/ 0 h 286327"/>
                  <a:gd name="connsiteX1" fmla="*/ 91 w 1141985"/>
                  <a:gd name="connsiteY1" fmla="*/ 59413 h 286327"/>
                  <a:gd name="connsiteX2" fmla="*/ 1141981 w 1141985"/>
                  <a:gd name="connsiteY2" fmla="*/ 121561 h 286327"/>
                  <a:gd name="connsiteX3" fmla="*/ 77497 w 1141985"/>
                  <a:gd name="connsiteY3" fmla="*/ 171344 h 286327"/>
                  <a:gd name="connsiteX4" fmla="*/ 1141981 w 1141985"/>
                  <a:gd name="connsiteY4" fmla="*/ 232124 h 286327"/>
                  <a:gd name="connsiteX5" fmla="*/ 78678 w 1141985"/>
                  <a:gd name="connsiteY5" fmla="*/ 286327 h 286327"/>
                  <a:gd name="connsiteX0" fmla="*/ 4817881 w 4979423"/>
                  <a:gd name="connsiteY0" fmla="*/ 0 h 286327"/>
                  <a:gd name="connsiteX1" fmla="*/ 26 w 4979423"/>
                  <a:gd name="connsiteY1" fmla="*/ 26746 h 286327"/>
                  <a:gd name="connsiteX2" fmla="*/ 4839318 w 4979423"/>
                  <a:gd name="connsiteY2" fmla="*/ 121561 h 286327"/>
                  <a:gd name="connsiteX3" fmla="*/ 3774834 w 4979423"/>
                  <a:gd name="connsiteY3" fmla="*/ 171344 h 286327"/>
                  <a:gd name="connsiteX4" fmla="*/ 4839318 w 4979423"/>
                  <a:gd name="connsiteY4" fmla="*/ 232124 h 286327"/>
                  <a:gd name="connsiteX5" fmla="*/ 3776015 w 4979423"/>
                  <a:gd name="connsiteY5" fmla="*/ 286327 h 286327"/>
                  <a:gd name="connsiteX0" fmla="*/ 1850115 w 5053819"/>
                  <a:gd name="connsiteY0" fmla="*/ 0 h 344311"/>
                  <a:gd name="connsiteX1" fmla="*/ 74422 w 5053819"/>
                  <a:gd name="connsiteY1" fmla="*/ 84730 h 344311"/>
                  <a:gd name="connsiteX2" fmla="*/ 4913714 w 5053819"/>
                  <a:gd name="connsiteY2" fmla="*/ 179545 h 344311"/>
                  <a:gd name="connsiteX3" fmla="*/ 3849230 w 5053819"/>
                  <a:gd name="connsiteY3" fmla="*/ 229328 h 344311"/>
                  <a:gd name="connsiteX4" fmla="*/ 4913714 w 5053819"/>
                  <a:gd name="connsiteY4" fmla="*/ 290108 h 344311"/>
                  <a:gd name="connsiteX5" fmla="*/ 3850411 w 5053819"/>
                  <a:gd name="connsiteY5" fmla="*/ 344311 h 344311"/>
                  <a:gd name="connsiteX0" fmla="*/ 1719938 w 5064051"/>
                  <a:gd name="connsiteY0" fmla="*/ 0 h 331244"/>
                  <a:gd name="connsiteX1" fmla="*/ 84654 w 5064051"/>
                  <a:gd name="connsiteY1" fmla="*/ 71663 h 331244"/>
                  <a:gd name="connsiteX2" fmla="*/ 4923946 w 5064051"/>
                  <a:gd name="connsiteY2" fmla="*/ 166478 h 331244"/>
                  <a:gd name="connsiteX3" fmla="*/ 3859462 w 5064051"/>
                  <a:gd name="connsiteY3" fmla="*/ 216261 h 331244"/>
                  <a:gd name="connsiteX4" fmla="*/ 4923946 w 5064051"/>
                  <a:gd name="connsiteY4" fmla="*/ 277041 h 331244"/>
                  <a:gd name="connsiteX5" fmla="*/ 3860643 w 5064051"/>
                  <a:gd name="connsiteY5" fmla="*/ 331244 h 331244"/>
                  <a:gd name="connsiteX0" fmla="*/ 1701515 w 5045628"/>
                  <a:gd name="connsiteY0" fmla="*/ 0 h 331244"/>
                  <a:gd name="connsiteX1" fmla="*/ 66231 w 5045628"/>
                  <a:gd name="connsiteY1" fmla="*/ 71663 h 331244"/>
                  <a:gd name="connsiteX2" fmla="*/ 4905523 w 5045628"/>
                  <a:gd name="connsiteY2" fmla="*/ 166478 h 331244"/>
                  <a:gd name="connsiteX3" fmla="*/ 3841039 w 5045628"/>
                  <a:gd name="connsiteY3" fmla="*/ 216261 h 331244"/>
                  <a:gd name="connsiteX4" fmla="*/ 4905523 w 5045628"/>
                  <a:gd name="connsiteY4" fmla="*/ 277041 h 331244"/>
                  <a:gd name="connsiteX5" fmla="*/ 3842220 w 5045628"/>
                  <a:gd name="connsiteY5" fmla="*/ 331244 h 331244"/>
                  <a:gd name="connsiteX0" fmla="*/ 1701515 w 5045628"/>
                  <a:gd name="connsiteY0" fmla="*/ 0 h 331244"/>
                  <a:gd name="connsiteX1" fmla="*/ 66231 w 5045628"/>
                  <a:gd name="connsiteY1" fmla="*/ 71663 h 331244"/>
                  <a:gd name="connsiteX2" fmla="*/ 4905523 w 5045628"/>
                  <a:gd name="connsiteY2" fmla="*/ 166478 h 331244"/>
                  <a:gd name="connsiteX3" fmla="*/ 3841039 w 5045628"/>
                  <a:gd name="connsiteY3" fmla="*/ 216261 h 331244"/>
                  <a:gd name="connsiteX4" fmla="*/ 4905523 w 5045628"/>
                  <a:gd name="connsiteY4" fmla="*/ 277041 h 331244"/>
                  <a:gd name="connsiteX5" fmla="*/ 3842220 w 5045628"/>
                  <a:gd name="connsiteY5" fmla="*/ 331244 h 331244"/>
                  <a:gd name="connsiteX0" fmla="*/ 1701515 w 5045628"/>
                  <a:gd name="connsiteY0" fmla="*/ 0 h 331244"/>
                  <a:gd name="connsiteX1" fmla="*/ 66231 w 5045628"/>
                  <a:gd name="connsiteY1" fmla="*/ 71663 h 331244"/>
                  <a:gd name="connsiteX2" fmla="*/ 4905523 w 5045628"/>
                  <a:gd name="connsiteY2" fmla="*/ 166478 h 331244"/>
                  <a:gd name="connsiteX3" fmla="*/ 3841039 w 5045628"/>
                  <a:gd name="connsiteY3" fmla="*/ 216261 h 331244"/>
                  <a:gd name="connsiteX4" fmla="*/ 4905523 w 5045628"/>
                  <a:gd name="connsiteY4" fmla="*/ 277041 h 331244"/>
                  <a:gd name="connsiteX5" fmla="*/ 3842220 w 5045628"/>
                  <a:gd name="connsiteY5" fmla="*/ 331244 h 331244"/>
                  <a:gd name="connsiteX0" fmla="*/ 1635298 w 4839306"/>
                  <a:gd name="connsiteY0" fmla="*/ 0 h 331244"/>
                  <a:gd name="connsiteX1" fmla="*/ 14 w 4839306"/>
                  <a:gd name="connsiteY1" fmla="*/ 71663 h 331244"/>
                  <a:gd name="connsiteX2" fmla="*/ 1609932 w 4839306"/>
                  <a:gd name="connsiteY2" fmla="*/ 174645 h 331244"/>
                  <a:gd name="connsiteX3" fmla="*/ 3774822 w 4839306"/>
                  <a:gd name="connsiteY3" fmla="*/ 216261 h 331244"/>
                  <a:gd name="connsiteX4" fmla="*/ 4839306 w 4839306"/>
                  <a:gd name="connsiteY4" fmla="*/ 277041 h 331244"/>
                  <a:gd name="connsiteX5" fmla="*/ 3776003 w 4839306"/>
                  <a:gd name="connsiteY5" fmla="*/ 331244 h 331244"/>
                  <a:gd name="connsiteX0" fmla="*/ 1635298 w 4839306"/>
                  <a:gd name="connsiteY0" fmla="*/ 0 h 331244"/>
                  <a:gd name="connsiteX1" fmla="*/ 14 w 4839306"/>
                  <a:gd name="connsiteY1" fmla="*/ 71663 h 331244"/>
                  <a:gd name="connsiteX2" fmla="*/ 1609932 w 4839306"/>
                  <a:gd name="connsiteY2" fmla="*/ 174645 h 331244"/>
                  <a:gd name="connsiteX3" fmla="*/ 3634412 w 4839306"/>
                  <a:gd name="connsiteY3" fmla="*/ 227694 h 331244"/>
                  <a:gd name="connsiteX4" fmla="*/ 4839306 w 4839306"/>
                  <a:gd name="connsiteY4" fmla="*/ 277041 h 331244"/>
                  <a:gd name="connsiteX5" fmla="*/ 3776003 w 4839306"/>
                  <a:gd name="connsiteY5" fmla="*/ 331244 h 331244"/>
                  <a:gd name="connsiteX0" fmla="*/ 1635298 w 4628694"/>
                  <a:gd name="connsiteY0" fmla="*/ 0 h 331244"/>
                  <a:gd name="connsiteX1" fmla="*/ 14 w 4628694"/>
                  <a:gd name="connsiteY1" fmla="*/ 71663 h 331244"/>
                  <a:gd name="connsiteX2" fmla="*/ 1609932 w 4628694"/>
                  <a:gd name="connsiteY2" fmla="*/ 174645 h 331244"/>
                  <a:gd name="connsiteX3" fmla="*/ 3634412 w 4628694"/>
                  <a:gd name="connsiteY3" fmla="*/ 227694 h 331244"/>
                  <a:gd name="connsiteX4" fmla="*/ 4628694 w 4628694"/>
                  <a:gd name="connsiteY4" fmla="*/ 286841 h 331244"/>
                  <a:gd name="connsiteX5" fmla="*/ 3776003 w 4628694"/>
                  <a:gd name="connsiteY5" fmla="*/ 331244 h 331244"/>
                  <a:gd name="connsiteX0" fmla="*/ 1644341 w 4637737"/>
                  <a:gd name="connsiteY0" fmla="*/ 0 h 331244"/>
                  <a:gd name="connsiteX1" fmla="*/ 9057 w 4637737"/>
                  <a:gd name="connsiteY1" fmla="*/ 71663 h 331244"/>
                  <a:gd name="connsiteX2" fmla="*/ 1618975 w 4637737"/>
                  <a:gd name="connsiteY2" fmla="*/ 174645 h 331244"/>
                  <a:gd name="connsiteX3" fmla="*/ 3643455 w 4637737"/>
                  <a:gd name="connsiteY3" fmla="*/ 227694 h 331244"/>
                  <a:gd name="connsiteX4" fmla="*/ 4637737 w 4637737"/>
                  <a:gd name="connsiteY4" fmla="*/ 286841 h 331244"/>
                  <a:gd name="connsiteX5" fmla="*/ 3785046 w 4637737"/>
                  <a:gd name="connsiteY5" fmla="*/ 331244 h 331244"/>
                  <a:gd name="connsiteX0" fmla="*/ 1644341 w 4637737"/>
                  <a:gd name="connsiteY0" fmla="*/ 0 h 331244"/>
                  <a:gd name="connsiteX1" fmla="*/ 9057 w 4637737"/>
                  <a:gd name="connsiteY1" fmla="*/ 71663 h 331244"/>
                  <a:gd name="connsiteX2" fmla="*/ 1618975 w 4637737"/>
                  <a:gd name="connsiteY2" fmla="*/ 174645 h 331244"/>
                  <a:gd name="connsiteX3" fmla="*/ 3643455 w 4637737"/>
                  <a:gd name="connsiteY3" fmla="*/ 227694 h 331244"/>
                  <a:gd name="connsiteX4" fmla="*/ 4637737 w 4637737"/>
                  <a:gd name="connsiteY4" fmla="*/ 286841 h 331244"/>
                  <a:gd name="connsiteX5" fmla="*/ 3785046 w 4637737"/>
                  <a:gd name="connsiteY5" fmla="*/ 331244 h 331244"/>
                  <a:gd name="connsiteX0" fmla="*/ 1285770 w 4630188"/>
                  <a:gd name="connsiteY0" fmla="*/ 0 h 380245"/>
                  <a:gd name="connsiteX1" fmla="*/ 1508 w 4630188"/>
                  <a:gd name="connsiteY1" fmla="*/ 120664 h 380245"/>
                  <a:gd name="connsiteX2" fmla="*/ 1611426 w 4630188"/>
                  <a:gd name="connsiteY2" fmla="*/ 223646 h 380245"/>
                  <a:gd name="connsiteX3" fmla="*/ 3635906 w 4630188"/>
                  <a:gd name="connsiteY3" fmla="*/ 276695 h 380245"/>
                  <a:gd name="connsiteX4" fmla="*/ 4630188 w 4630188"/>
                  <a:gd name="connsiteY4" fmla="*/ 335842 h 380245"/>
                  <a:gd name="connsiteX5" fmla="*/ 3777497 w 4630188"/>
                  <a:gd name="connsiteY5" fmla="*/ 380245 h 380245"/>
                  <a:gd name="connsiteX0" fmla="*/ 1286088 w 4630506"/>
                  <a:gd name="connsiteY0" fmla="*/ 0 h 380245"/>
                  <a:gd name="connsiteX1" fmla="*/ 1826 w 4630506"/>
                  <a:gd name="connsiteY1" fmla="*/ 120664 h 380245"/>
                  <a:gd name="connsiteX2" fmla="*/ 1611744 w 4630506"/>
                  <a:gd name="connsiteY2" fmla="*/ 223646 h 380245"/>
                  <a:gd name="connsiteX3" fmla="*/ 3636224 w 4630506"/>
                  <a:gd name="connsiteY3" fmla="*/ 276695 h 380245"/>
                  <a:gd name="connsiteX4" fmla="*/ 4630506 w 4630506"/>
                  <a:gd name="connsiteY4" fmla="*/ 335842 h 380245"/>
                  <a:gd name="connsiteX5" fmla="*/ 3777815 w 4630506"/>
                  <a:gd name="connsiteY5" fmla="*/ 380245 h 380245"/>
                  <a:gd name="connsiteX0" fmla="*/ 1193861 w 4631885"/>
                  <a:gd name="connsiteY0" fmla="*/ 0 h 331244"/>
                  <a:gd name="connsiteX1" fmla="*/ 3205 w 4631885"/>
                  <a:gd name="connsiteY1" fmla="*/ 71663 h 331244"/>
                  <a:gd name="connsiteX2" fmla="*/ 1613123 w 4631885"/>
                  <a:gd name="connsiteY2" fmla="*/ 174645 h 331244"/>
                  <a:gd name="connsiteX3" fmla="*/ 3637603 w 4631885"/>
                  <a:gd name="connsiteY3" fmla="*/ 227694 h 331244"/>
                  <a:gd name="connsiteX4" fmla="*/ 4631885 w 4631885"/>
                  <a:gd name="connsiteY4" fmla="*/ 286841 h 331244"/>
                  <a:gd name="connsiteX5" fmla="*/ 3779194 w 4631885"/>
                  <a:gd name="connsiteY5" fmla="*/ 331244 h 331244"/>
                  <a:gd name="connsiteX0" fmla="*/ 1194387 w 4632411"/>
                  <a:gd name="connsiteY0" fmla="*/ 0 h 331244"/>
                  <a:gd name="connsiteX1" fmla="*/ 3731 w 4632411"/>
                  <a:gd name="connsiteY1" fmla="*/ 71663 h 331244"/>
                  <a:gd name="connsiteX2" fmla="*/ 1613649 w 4632411"/>
                  <a:gd name="connsiteY2" fmla="*/ 174645 h 331244"/>
                  <a:gd name="connsiteX3" fmla="*/ 3638129 w 4632411"/>
                  <a:gd name="connsiteY3" fmla="*/ 227694 h 331244"/>
                  <a:gd name="connsiteX4" fmla="*/ 4632411 w 4632411"/>
                  <a:gd name="connsiteY4" fmla="*/ 286841 h 331244"/>
                  <a:gd name="connsiteX5" fmla="*/ 3779720 w 4632411"/>
                  <a:gd name="connsiteY5" fmla="*/ 331244 h 331244"/>
                  <a:gd name="connsiteX0" fmla="*/ 1191060 w 4629084"/>
                  <a:gd name="connsiteY0" fmla="*/ 0 h 331244"/>
                  <a:gd name="connsiteX1" fmla="*/ 404 w 4629084"/>
                  <a:gd name="connsiteY1" fmla="*/ 71663 h 331244"/>
                  <a:gd name="connsiteX2" fmla="*/ 1610322 w 4629084"/>
                  <a:gd name="connsiteY2" fmla="*/ 174645 h 331244"/>
                  <a:gd name="connsiteX3" fmla="*/ 3634802 w 4629084"/>
                  <a:gd name="connsiteY3" fmla="*/ 227694 h 331244"/>
                  <a:gd name="connsiteX4" fmla="*/ 4629084 w 4629084"/>
                  <a:gd name="connsiteY4" fmla="*/ 286841 h 331244"/>
                  <a:gd name="connsiteX5" fmla="*/ 3776393 w 4629084"/>
                  <a:gd name="connsiteY5" fmla="*/ 331244 h 331244"/>
                  <a:gd name="connsiteX0" fmla="*/ 1425290 w 4629302"/>
                  <a:gd name="connsiteY0" fmla="*/ 0 h 327977"/>
                  <a:gd name="connsiteX1" fmla="*/ 622 w 4629302"/>
                  <a:gd name="connsiteY1" fmla="*/ 68396 h 327977"/>
                  <a:gd name="connsiteX2" fmla="*/ 1610540 w 4629302"/>
                  <a:gd name="connsiteY2" fmla="*/ 171378 h 327977"/>
                  <a:gd name="connsiteX3" fmla="*/ 3635020 w 4629302"/>
                  <a:gd name="connsiteY3" fmla="*/ 224427 h 327977"/>
                  <a:gd name="connsiteX4" fmla="*/ 4629302 w 4629302"/>
                  <a:gd name="connsiteY4" fmla="*/ 283574 h 327977"/>
                  <a:gd name="connsiteX5" fmla="*/ 3776611 w 4629302"/>
                  <a:gd name="connsiteY5" fmla="*/ 327977 h 327977"/>
                  <a:gd name="connsiteX0" fmla="*/ 1425290 w 4629302"/>
                  <a:gd name="connsiteY0" fmla="*/ 0 h 326644"/>
                  <a:gd name="connsiteX1" fmla="*/ 622 w 4629302"/>
                  <a:gd name="connsiteY1" fmla="*/ 68396 h 326644"/>
                  <a:gd name="connsiteX2" fmla="*/ 1610540 w 4629302"/>
                  <a:gd name="connsiteY2" fmla="*/ 171378 h 326644"/>
                  <a:gd name="connsiteX3" fmla="*/ 3635020 w 4629302"/>
                  <a:gd name="connsiteY3" fmla="*/ 224427 h 326644"/>
                  <a:gd name="connsiteX4" fmla="*/ 4629302 w 4629302"/>
                  <a:gd name="connsiteY4" fmla="*/ 283574 h 326644"/>
                  <a:gd name="connsiteX5" fmla="*/ 3572883 w 4629302"/>
                  <a:gd name="connsiteY5" fmla="*/ 326644 h 326644"/>
                  <a:gd name="connsiteX0" fmla="*/ 1425290 w 4629302"/>
                  <a:gd name="connsiteY0" fmla="*/ 0 h 326644"/>
                  <a:gd name="connsiteX1" fmla="*/ 622 w 4629302"/>
                  <a:gd name="connsiteY1" fmla="*/ 68396 h 326644"/>
                  <a:gd name="connsiteX2" fmla="*/ 1610540 w 4629302"/>
                  <a:gd name="connsiteY2" fmla="*/ 171378 h 326644"/>
                  <a:gd name="connsiteX3" fmla="*/ 3635020 w 4629302"/>
                  <a:gd name="connsiteY3" fmla="*/ 224427 h 326644"/>
                  <a:gd name="connsiteX4" fmla="*/ 4629302 w 4629302"/>
                  <a:gd name="connsiteY4" fmla="*/ 283574 h 326644"/>
                  <a:gd name="connsiteX5" fmla="*/ 3572883 w 4629302"/>
                  <a:gd name="connsiteY5" fmla="*/ 326644 h 326644"/>
                  <a:gd name="connsiteX0" fmla="*/ 1425290 w 4629302"/>
                  <a:gd name="connsiteY0" fmla="*/ 0 h 326644"/>
                  <a:gd name="connsiteX1" fmla="*/ 622 w 4629302"/>
                  <a:gd name="connsiteY1" fmla="*/ 68396 h 326644"/>
                  <a:gd name="connsiteX2" fmla="*/ 1610540 w 4629302"/>
                  <a:gd name="connsiteY2" fmla="*/ 171378 h 326644"/>
                  <a:gd name="connsiteX3" fmla="*/ 3635020 w 4629302"/>
                  <a:gd name="connsiteY3" fmla="*/ 224427 h 326644"/>
                  <a:gd name="connsiteX4" fmla="*/ 4629302 w 4629302"/>
                  <a:gd name="connsiteY4" fmla="*/ 283574 h 326644"/>
                  <a:gd name="connsiteX5" fmla="*/ 3572883 w 4629302"/>
                  <a:gd name="connsiteY5" fmla="*/ 326644 h 326644"/>
                  <a:gd name="connsiteX0" fmla="*/ 1435206 w 4639218"/>
                  <a:gd name="connsiteY0" fmla="*/ 0 h 326644"/>
                  <a:gd name="connsiteX1" fmla="*/ 10538 w 4639218"/>
                  <a:gd name="connsiteY1" fmla="*/ 68396 h 326644"/>
                  <a:gd name="connsiteX2" fmla="*/ 1620456 w 4639218"/>
                  <a:gd name="connsiteY2" fmla="*/ 171378 h 326644"/>
                  <a:gd name="connsiteX3" fmla="*/ 3644936 w 4639218"/>
                  <a:gd name="connsiteY3" fmla="*/ 224427 h 326644"/>
                  <a:gd name="connsiteX4" fmla="*/ 4639218 w 4639218"/>
                  <a:gd name="connsiteY4" fmla="*/ 283574 h 326644"/>
                  <a:gd name="connsiteX5" fmla="*/ 3582799 w 4639218"/>
                  <a:gd name="connsiteY5" fmla="*/ 326644 h 326644"/>
                  <a:gd name="connsiteX0" fmla="*/ 1425330 w 4629342"/>
                  <a:gd name="connsiteY0" fmla="*/ 5311 h 331955"/>
                  <a:gd name="connsiteX1" fmla="*/ 1412893 w 4629342"/>
                  <a:gd name="connsiteY1" fmla="*/ 4997 h 331955"/>
                  <a:gd name="connsiteX2" fmla="*/ 662 w 4629342"/>
                  <a:gd name="connsiteY2" fmla="*/ 73707 h 331955"/>
                  <a:gd name="connsiteX3" fmla="*/ 1610580 w 4629342"/>
                  <a:gd name="connsiteY3" fmla="*/ 176689 h 331955"/>
                  <a:gd name="connsiteX4" fmla="*/ 3635060 w 4629342"/>
                  <a:gd name="connsiteY4" fmla="*/ 229738 h 331955"/>
                  <a:gd name="connsiteX5" fmla="*/ 4629342 w 4629342"/>
                  <a:gd name="connsiteY5" fmla="*/ 288885 h 331955"/>
                  <a:gd name="connsiteX6" fmla="*/ 3572923 w 4629342"/>
                  <a:gd name="connsiteY6" fmla="*/ 331955 h 331955"/>
                  <a:gd name="connsiteX0" fmla="*/ 1429574 w 4633586"/>
                  <a:gd name="connsiteY0" fmla="*/ 0 h 326644"/>
                  <a:gd name="connsiteX1" fmla="*/ 1124276 w 4633586"/>
                  <a:gd name="connsiteY1" fmla="*/ 9462 h 326644"/>
                  <a:gd name="connsiteX2" fmla="*/ 4906 w 4633586"/>
                  <a:gd name="connsiteY2" fmla="*/ 68396 h 326644"/>
                  <a:gd name="connsiteX3" fmla="*/ 1614824 w 4633586"/>
                  <a:gd name="connsiteY3" fmla="*/ 171378 h 326644"/>
                  <a:gd name="connsiteX4" fmla="*/ 3639304 w 4633586"/>
                  <a:gd name="connsiteY4" fmla="*/ 224427 h 326644"/>
                  <a:gd name="connsiteX5" fmla="*/ 4633586 w 4633586"/>
                  <a:gd name="connsiteY5" fmla="*/ 283574 h 326644"/>
                  <a:gd name="connsiteX6" fmla="*/ 3577167 w 4633586"/>
                  <a:gd name="connsiteY6" fmla="*/ 326644 h 326644"/>
                  <a:gd name="connsiteX0" fmla="*/ 1862496 w 4633586"/>
                  <a:gd name="connsiteY0" fmla="*/ 7868 h 317182"/>
                  <a:gd name="connsiteX1" fmla="*/ 1124276 w 4633586"/>
                  <a:gd name="connsiteY1" fmla="*/ 0 h 317182"/>
                  <a:gd name="connsiteX2" fmla="*/ 4906 w 4633586"/>
                  <a:gd name="connsiteY2" fmla="*/ 58934 h 317182"/>
                  <a:gd name="connsiteX3" fmla="*/ 1614824 w 4633586"/>
                  <a:gd name="connsiteY3" fmla="*/ 161916 h 317182"/>
                  <a:gd name="connsiteX4" fmla="*/ 3639304 w 4633586"/>
                  <a:gd name="connsiteY4" fmla="*/ 214965 h 317182"/>
                  <a:gd name="connsiteX5" fmla="*/ 4633586 w 4633586"/>
                  <a:gd name="connsiteY5" fmla="*/ 274112 h 317182"/>
                  <a:gd name="connsiteX6" fmla="*/ 3577167 w 4633586"/>
                  <a:gd name="connsiteY6" fmla="*/ 317182 h 317182"/>
                  <a:gd name="connsiteX0" fmla="*/ 1862538 w 4633628"/>
                  <a:gd name="connsiteY0" fmla="*/ 8008 h 317322"/>
                  <a:gd name="connsiteX1" fmla="*/ 1124318 w 4633628"/>
                  <a:gd name="connsiteY1" fmla="*/ 140 h 317322"/>
                  <a:gd name="connsiteX2" fmla="*/ 4948 w 4633628"/>
                  <a:gd name="connsiteY2" fmla="*/ 59074 h 317322"/>
                  <a:gd name="connsiteX3" fmla="*/ 1614866 w 4633628"/>
                  <a:gd name="connsiteY3" fmla="*/ 162056 h 317322"/>
                  <a:gd name="connsiteX4" fmla="*/ 3639346 w 4633628"/>
                  <a:gd name="connsiteY4" fmla="*/ 215105 h 317322"/>
                  <a:gd name="connsiteX5" fmla="*/ 4633628 w 4633628"/>
                  <a:gd name="connsiteY5" fmla="*/ 274252 h 317322"/>
                  <a:gd name="connsiteX6" fmla="*/ 3577209 w 4633628"/>
                  <a:gd name="connsiteY6" fmla="*/ 317322 h 317322"/>
                  <a:gd name="connsiteX0" fmla="*/ 1862599 w 4633689"/>
                  <a:gd name="connsiteY0" fmla="*/ 7868 h 317182"/>
                  <a:gd name="connsiteX1" fmla="*/ 1124379 w 4633689"/>
                  <a:gd name="connsiteY1" fmla="*/ 0 h 317182"/>
                  <a:gd name="connsiteX2" fmla="*/ 5009 w 4633689"/>
                  <a:gd name="connsiteY2" fmla="*/ 58934 h 317182"/>
                  <a:gd name="connsiteX3" fmla="*/ 1614927 w 4633689"/>
                  <a:gd name="connsiteY3" fmla="*/ 161916 h 317182"/>
                  <a:gd name="connsiteX4" fmla="*/ 3639407 w 4633689"/>
                  <a:gd name="connsiteY4" fmla="*/ 214965 h 317182"/>
                  <a:gd name="connsiteX5" fmla="*/ 4633689 w 4633689"/>
                  <a:gd name="connsiteY5" fmla="*/ 274112 h 317182"/>
                  <a:gd name="connsiteX6" fmla="*/ 3577270 w 4633689"/>
                  <a:gd name="connsiteY6" fmla="*/ 317182 h 317182"/>
                  <a:gd name="connsiteX0" fmla="*/ 1870019 w 4641109"/>
                  <a:gd name="connsiteY0" fmla="*/ 9545 h 318859"/>
                  <a:gd name="connsiteX1" fmla="*/ 1131799 w 4641109"/>
                  <a:gd name="connsiteY1" fmla="*/ 1677 h 318859"/>
                  <a:gd name="connsiteX2" fmla="*/ 889873 w 4641109"/>
                  <a:gd name="connsiteY2" fmla="*/ 6120 h 318859"/>
                  <a:gd name="connsiteX3" fmla="*/ 12429 w 4641109"/>
                  <a:gd name="connsiteY3" fmla="*/ 60611 h 318859"/>
                  <a:gd name="connsiteX4" fmla="*/ 1622347 w 4641109"/>
                  <a:gd name="connsiteY4" fmla="*/ 163593 h 318859"/>
                  <a:gd name="connsiteX5" fmla="*/ 3646827 w 4641109"/>
                  <a:gd name="connsiteY5" fmla="*/ 216642 h 318859"/>
                  <a:gd name="connsiteX6" fmla="*/ 4641109 w 4641109"/>
                  <a:gd name="connsiteY6" fmla="*/ 275789 h 318859"/>
                  <a:gd name="connsiteX7" fmla="*/ 3584690 w 4641109"/>
                  <a:gd name="connsiteY7" fmla="*/ 318859 h 318859"/>
                  <a:gd name="connsiteX0" fmla="*/ 1870019 w 4641109"/>
                  <a:gd name="connsiteY0" fmla="*/ 3425 h 312739"/>
                  <a:gd name="connsiteX1" fmla="*/ 889873 w 4641109"/>
                  <a:gd name="connsiteY1" fmla="*/ 0 h 312739"/>
                  <a:gd name="connsiteX2" fmla="*/ 12429 w 4641109"/>
                  <a:gd name="connsiteY2" fmla="*/ 54491 h 312739"/>
                  <a:gd name="connsiteX3" fmla="*/ 1622347 w 4641109"/>
                  <a:gd name="connsiteY3" fmla="*/ 157473 h 312739"/>
                  <a:gd name="connsiteX4" fmla="*/ 3646827 w 4641109"/>
                  <a:gd name="connsiteY4" fmla="*/ 210522 h 312739"/>
                  <a:gd name="connsiteX5" fmla="*/ 4641109 w 4641109"/>
                  <a:gd name="connsiteY5" fmla="*/ 269669 h 312739"/>
                  <a:gd name="connsiteX6" fmla="*/ 3584690 w 4641109"/>
                  <a:gd name="connsiteY6" fmla="*/ 312739 h 312739"/>
                  <a:gd name="connsiteX0" fmla="*/ 1870019 w 4641109"/>
                  <a:gd name="connsiteY0" fmla="*/ 6529 h 315843"/>
                  <a:gd name="connsiteX1" fmla="*/ 889873 w 4641109"/>
                  <a:gd name="connsiteY1" fmla="*/ 3104 h 315843"/>
                  <a:gd name="connsiteX2" fmla="*/ 12429 w 4641109"/>
                  <a:gd name="connsiteY2" fmla="*/ 57595 h 315843"/>
                  <a:gd name="connsiteX3" fmla="*/ 1622347 w 4641109"/>
                  <a:gd name="connsiteY3" fmla="*/ 160577 h 315843"/>
                  <a:gd name="connsiteX4" fmla="*/ 3646827 w 4641109"/>
                  <a:gd name="connsiteY4" fmla="*/ 213626 h 315843"/>
                  <a:gd name="connsiteX5" fmla="*/ 4641109 w 4641109"/>
                  <a:gd name="connsiteY5" fmla="*/ 272773 h 315843"/>
                  <a:gd name="connsiteX6" fmla="*/ 3584690 w 4641109"/>
                  <a:gd name="connsiteY6" fmla="*/ 315843 h 315843"/>
                  <a:gd name="connsiteX0" fmla="*/ 1871761 w 4642851"/>
                  <a:gd name="connsiteY0" fmla="*/ 6529 h 315843"/>
                  <a:gd name="connsiteX1" fmla="*/ 891615 w 4642851"/>
                  <a:gd name="connsiteY1" fmla="*/ 3104 h 315843"/>
                  <a:gd name="connsiteX2" fmla="*/ 14171 w 4642851"/>
                  <a:gd name="connsiteY2" fmla="*/ 57595 h 315843"/>
                  <a:gd name="connsiteX3" fmla="*/ 1624089 w 4642851"/>
                  <a:gd name="connsiteY3" fmla="*/ 160577 h 315843"/>
                  <a:gd name="connsiteX4" fmla="*/ 3648569 w 4642851"/>
                  <a:gd name="connsiteY4" fmla="*/ 213626 h 315843"/>
                  <a:gd name="connsiteX5" fmla="*/ 4642851 w 4642851"/>
                  <a:gd name="connsiteY5" fmla="*/ 272773 h 315843"/>
                  <a:gd name="connsiteX6" fmla="*/ 3586432 w 4642851"/>
                  <a:gd name="connsiteY6" fmla="*/ 315843 h 315843"/>
                  <a:gd name="connsiteX0" fmla="*/ 1871761 w 4642851"/>
                  <a:gd name="connsiteY0" fmla="*/ 6659 h 315973"/>
                  <a:gd name="connsiteX1" fmla="*/ 891615 w 4642851"/>
                  <a:gd name="connsiteY1" fmla="*/ 3234 h 315973"/>
                  <a:gd name="connsiteX2" fmla="*/ 14171 w 4642851"/>
                  <a:gd name="connsiteY2" fmla="*/ 57725 h 315973"/>
                  <a:gd name="connsiteX3" fmla="*/ 1624089 w 4642851"/>
                  <a:gd name="connsiteY3" fmla="*/ 160707 h 315973"/>
                  <a:gd name="connsiteX4" fmla="*/ 3648569 w 4642851"/>
                  <a:gd name="connsiteY4" fmla="*/ 213756 h 315973"/>
                  <a:gd name="connsiteX5" fmla="*/ 4642851 w 4642851"/>
                  <a:gd name="connsiteY5" fmla="*/ 272903 h 315973"/>
                  <a:gd name="connsiteX6" fmla="*/ 3586432 w 4642851"/>
                  <a:gd name="connsiteY6" fmla="*/ 315973 h 315973"/>
                  <a:gd name="connsiteX0" fmla="*/ 1871337 w 4642427"/>
                  <a:gd name="connsiteY0" fmla="*/ 6659 h 315973"/>
                  <a:gd name="connsiteX1" fmla="*/ 891191 w 4642427"/>
                  <a:gd name="connsiteY1" fmla="*/ 3234 h 315973"/>
                  <a:gd name="connsiteX2" fmla="*/ 13747 w 4642427"/>
                  <a:gd name="connsiteY2" fmla="*/ 57725 h 315973"/>
                  <a:gd name="connsiteX3" fmla="*/ 1623665 w 4642427"/>
                  <a:gd name="connsiteY3" fmla="*/ 160707 h 315973"/>
                  <a:gd name="connsiteX4" fmla="*/ 3648145 w 4642427"/>
                  <a:gd name="connsiteY4" fmla="*/ 213756 h 315973"/>
                  <a:gd name="connsiteX5" fmla="*/ 4642427 w 4642427"/>
                  <a:gd name="connsiteY5" fmla="*/ 272903 h 315973"/>
                  <a:gd name="connsiteX6" fmla="*/ 3586008 w 4642427"/>
                  <a:gd name="connsiteY6" fmla="*/ 315973 h 315973"/>
                  <a:gd name="connsiteX0" fmla="*/ 1873477 w 4644567"/>
                  <a:gd name="connsiteY0" fmla="*/ 5510 h 314824"/>
                  <a:gd name="connsiteX1" fmla="*/ 893331 w 4644567"/>
                  <a:gd name="connsiteY1" fmla="*/ 2085 h 314824"/>
                  <a:gd name="connsiteX2" fmla="*/ 15887 w 4644567"/>
                  <a:gd name="connsiteY2" fmla="*/ 56576 h 314824"/>
                  <a:gd name="connsiteX3" fmla="*/ 1625805 w 4644567"/>
                  <a:gd name="connsiteY3" fmla="*/ 159558 h 314824"/>
                  <a:gd name="connsiteX4" fmla="*/ 3650285 w 4644567"/>
                  <a:gd name="connsiteY4" fmla="*/ 212607 h 314824"/>
                  <a:gd name="connsiteX5" fmla="*/ 4644567 w 4644567"/>
                  <a:gd name="connsiteY5" fmla="*/ 271754 h 314824"/>
                  <a:gd name="connsiteX6" fmla="*/ 3588148 w 4644567"/>
                  <a:gd name="connsiteY6" fmla="*/ 314824 h 314824"/>
                  <a:gd name="connsiteX0" fmla="*/ 1859133 w 4630223"/>
                  <a:gd name="connsiteY0" fmla="*/ 5510 h 314824"/>
                  <a:gd name="connsiteX1" fmla="*/ 878987 w 4630223"/>
                  <a:gd name="connsiteY1" fmla="*/ 2085 h 314824"/>
                  <a:gd name="connsiteX2" fmla="*/ 1543 w 4630223"/>
                  <a:gd name="connsiteY2" fmla="*/ 56576 h 314824"/>
                  <a:gd name="connsiteX3" fmla="*/ 1611461 w 4630223"/>
                  <a:gd name="connsiteY3" fmla="*/ 159558 h 314824"/>
                  <a:gd name="connsiteX4" fmla="*/ 3635941 w 4630223"/>
                  <a:gd name="connsiteY4" fmla="*/ 212607 h 314824"/>
                  <a:gd name="connsiteX5" fmla="*/ 4630223 w 4630223"/>
                  <a:gd name="connsiteY5" fmla="*/ 271754 h 314824"/>
                  <a:gd name="connsiteX6" fmla="*/ 3573804 w 4630223"/>
                  <a:gd name="connsiteY6" fmla="*/ 314824 h 314824"/>
                  <a:gd name="connsiteX0" fmla="*/ 878987 w 4630223"/>
                  <a:gd name="connsiteY0" fmla="*/ 0 h 312739"/>
                  <a:gd name="connsiteX1" fmla="*/ 1543 w 4630223"/>
                  <a:gd name="connsiteY1" fmla="*/ 54491 h 312739"/>
                  <a:gd name="connsiteX2" fmla="*/ 1611461 w 4630223"/>
                  <a:gd name="connsiteY2" fmla="*/ 157473 h 312739"/>
                  <a:gd name="connsiteX3" fmla="*/ 3635941 w 4630223"/>
                  <a:gd name="connsiteY3" fmla="*/ 210522 h 312739"/>
                  <a:gd name="connsiteX4" fmla="*/ 4630223 w 4630223"/>
                  <a:gd name="connsiteY4" fmla="*/ 269669 h 312739"/>
                  <a:gd name="connsiteX5" fmla="*/ 3573804 w 4630223"/>
                  <a:gd name="connsiteY5" fmla="*/ 312739 h 3127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630223" h="312739">
                    <a:moveTo>
                      <a:pt x="878987" y="0"/>
                    </a:moveTo>
                    <a:cubicBezTo>
                      <a:pt x="488698" y="5823"/>
                      <a:pt x="44994" y="17137"/>
                      <a:pt x="1543" y="54491"/>
                    </a:cubicBezTo>
                    <a:cubicBezTo>
                      <a:pt x="-41908" y="91845"/>
                      <a:pt x="840198" y="135467"/>
                      <a:pt x="1611461" y="157473"/>
                    </a:cubicBezTo>
                    <a:lnTo>
                      <a:pt x="3635941" y="210522"/>
                    </a:lnTo>
                    <a:cubicBezTo>
                      <a:pt x="4164533" y="225666"/>
                      <a:pt x="4630026" y="237243"/>
                      <a:pt x="4630223" y="269669"/>
                    </a:cubicBezTo>
                    <a:cubicBezTo>
                      <a:pt x="4630420" y="302095"/>
                      <a:pt x="3573804" y="312739"/>
                      <a:pt x="3573804" y="312739"/>
                    </a:cubicBezTo>
                  </a:path>
                </a:pathLst>
              </a:custGeom>
              <a:noFill/>
              <a:ln w="76200" cap="flat" cmpd="sng" algn="ctr">
                <a:solidFill>
                  <a:schemeClr val="bg1">
                    <a:lumMod val="50000"/>
                    <a:lumOff val="50000"/>
                  </a:schemeClr>
                </a:solidFill>
                <a:prstDash val="solid"/>
              </a:ln>
              <a:effectLst/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txBody>
              <a:bodyPr rtlCol="0" anchor="ctr"/>
              <a:lstStyle/>
              <a:p>
                <a:pPr algn="ctr">
                  <a:defRPr/>
                </a:pPr>
                <a:endParaRPr lang="es-ES_tradnl" kern="0">
                  <a:solidFill>
                    <a:prstClr val="white"/>
                  </a:solidFill>
                  <a:latin typeface="Calibri"/>
                </a:endParaRPr>
              </a:p>
            </p:txBody>
          </p:sp>
          <p:grpSp>
            <p:nvGrpSpPr>
              <p:cNvPr id="20" name="19 Grupo"/>
              <p:cNvGrpSpPr/>
              <p:nvPr/>
            </p:nvGrpSpPr>
            <p:grpSpPr>
              <a:xfrm rot="3583653">
                <a:off x="3193329" y="-220428"/>
                <a:ext cx="1655704" cy="1778589"/>
                <a:chOff x="249161" y="-75919"/>
                <a:chExt cx="1963672" cy="2046205"/>
              </a:xfrm>
            </p:grpSpPr>
            <p:sp>
              <p:nvSpPr>
                <p:cNvPr id="21" name="19 Estrella de 6 puntas"/>
                <p:cNvSpPr/>
                <p:nvPr/>
              </p:nvSpPr>
              <p:spPr>
                <a:xfrm rot="20363738">
                  <a:off x="315951" y="-45938"/>
                  <a:ext cx="1859085" cy="2016224"/>
                </a:xfrm>
                <a:custGeom>
                  <a:avLst/>
                  <a:gdLst>
                    <a:gd name="connsiteX0" fmla="*/ 0 w 1800200"/>
                    <a:gd name="connsiteY0" fmla="*/ 504056 h 2016224"/>
                    <a:gd name="connsiteX1" fmla="*/ 710970 w 1800200"/>
                    <a:gd name="connsiteY1" fmla="*/ 690374 h 2016224"/>
                    <a:gd name="connsiteX2" fmla="*/ 900100 w 1800200"/>
                    <a:gd name="connsiteY2" fmla="*/ 0 h 2016224"/>
                    <a:gd name="connsiteX3" fmla="*/ 1089230 w 1800200"/>
                    <a:gd name="connsiteY3" fmla="*/ 690374 h 2016224"/>
                    <a:gd name="connsiteX4" fmla="*/ 1800200 w 1800200"/>
                    <a:gd name="connsiteY4" fmla="*/ 504056 h 2016224"/>
                    <a:gd name="connsiteX5" fmla="*/ 1278359 w 1800200"/>
                    <a:gd name="connsiteY5" fmla="*/ 1008112 h 2016224"/>
                    <a:gd name="connsiteX6" fmla="*/ 1800200 w 1800200"/>
                    <a:gd name="connsiteY6" fmla="*/ 1512168 h 2016224"/>
                    <a:gd name="connsiteX7" fmla="*/ 1089230 w 1800200"/>
                    <a:gd name="connsiteY7" fmla="*/ 1325850 h 2016224"/>
                    <a:gd name="connsiteX8" fmla="*/ 900100 w 1800200"/>
                    <a:gd name="connsiteY8" fmla="*/ 2016224 h 2016224"/>
                    <a:gd name="connsiteX9" fmla="*/ 710970 w 1800200"/>
                    <a:gd name="connsiteY9" fmla="*/ 1325850 h 2016224"/>
                    <a:gd name="connsiteX10" fmla="*/ 0 w 1800200"/>
                    <a:gd name="connsiteY10" fmla="*/ 1512168 h 2016224"/>
                    <a:gd name="connsiteX11" fmla="*/ 521841 w 1800200"/>
                    <a:gd name="connsiteY11" fmla="*/ 1008112 h 2016224"/>
                    <a:gd name="connsiteX12" fmla="*/ 0 w 1800200"/>
                    <a:gd name="connsiteY12" fmla="*/ 504056 h 2016224"/>
                    <a:gd name="connsiteX0" fmla="*/ 0 w 1800200"/>
                    <a:gd name="connsiteY0" fmla="*/ 504056 h 2016224"/>
                    <a:gd name="connsiteX1" fmla="*/ 710970 w 1800200"/>
                    <a:gd name="connsiteY1" fmla="*/ 690374 h 2016224"/>
                    <a:gd name="connsiteX2" fmla="*/ 900100 w 1800200"/>
                    <a:gd name="connsiteY2" fmla="*/ 0 h 2016224"/>
                    <a:gd name="connsiteX3" fmla="*/ 1089230 w 1800200"/>
                    <a:gd name="connsiteY3" fmla="*/ 690374 h 2016224"/>
                    <a:gd name="connsiteX4" fmla="*/ 1800200 w 1800200"/>
                    <a:gd name="connsiteY4" fmla="*/ 504056 h 2016224"/>
                    <a:gd name="connsiteX5" fmla="*/ 1278359 w 1800200"/>
                    <a:gd name="connsiteY5" fmla="*/ 1008112 h 2016224"/>
                    <a:gd name="connsiteX6" fmla="*/ 1800200 w 1800200"/>
                    <a:gd name="connsiteY6" fmla="*/ 1512168 h 2016224"/>
                    <a:gd name="connsiteX7" fmla="*/ 1089230 w 1800200"/>
                    <a:gd name="connsiteY7" fmla="*/ 1325850 h 2016224"/>
                    <a:gd name="connsiteX8" fmla="*/ 900100 w 1800200"/>
                    <a:gd name="connsiteY8" fmla="*/ 2016224 h 2016224"/>
                    <a:gd name="connsiteX9" fmla="*/ 710970 w 1800200"/>
                    <a:gd name="connsiteY9" fmla="*/ 1325850 h 2016224"/>
                    <a:gd name="connsiteX10" fmla="*/ 0 w 1800200"/>
                    <a:gd name="connsiteY10" fmla="*/ 1512168 h 2016224"/>
                    <a:gd name="connsiteX11" fmla="*/ 521841 w 1800200"/>
                    <a:gd name="connsiteY11" fmla="*/ 1008112 h 2016224"/>
                    <a:gd name="connsiteX12" fmla="*/ 0 w 1800200"/>
                    <a:gd name="connsiteY12" fmla="*/ 504056 h 2016224"/>
                    <a:gd name="connsiteX0" fmla="*/ 0 w 1800200"/>
                    <a:gd name="connsiteY0" fmla="*/ 504056 h 2016224"/>
                    <a:gd name="connsiteX1" fmla="*/ 710970 w 1800200"/>
                    <a:gd name="connsiteY1" fmla="*/ 690374 h 2016224"/>
                    <a:gd name="connsiteX2" fmla="*/ 900100 w 1800200"/>
                    <a:gd name="connsiteY2" fmla="*/ 0 h 2016224"/>
                    <a:gd name="connsiteX3" fmla="*/ 1089230 w 1800200"/>
                    <a:gd name="connsiteY3" fmla="*/ 690374 h 2016224"/>
                    <a:gd name="connsiteX4" fmla="*/ 1800200 w 1800200"/>
                    <a:gd name="connsiteY4" fmla="*/ 504056 h 2016224"/>
                    <a:gd name="connsiteX5" fmla="*/ 1278359 w 1800200"/>
                    <a:gd name="connsiteY5" fmla="*/ 1008112 h 2016224"/>
                    <a:gd name="connsiteX6" fmla="*/ 1800200 w 1800200"/>
                    <a:gd name="connsiteY6" fmla="*/ 1512168 h 2016224"/>
                    <a:gd name="connsiteX7" fmla="*/ 1089230 w 1800200"/>
                    <a:gd name="connsiteY7" fmla="*/ 1325850 h 2016224"/>
                    <a:gd name="connsiteX8" fmla="*/ 900100 w 1800200"/>
                    <a:gd name="connsiteY8" fmla="*/ 2016224 h 2016224"/>
                    <a:gd name="connsiteX9" fmla="*/ 710970 w 1800200"/>
                    <a:gd name="connsiteY9" fmla="*/ 1325850 h 2016224"/>
                    <a:gd name="connsiteX10" fmla="*/ 0 w 1800200"/>
                    <a:gd name="connsiteY10" fmla="*/ 1512168 h 2016224"/>
                    <a:gd name="connsiteX11" fmla="*/ 521841 w 1800200"/>
                    <a:gd name="connsiteY11" fmla="*/ 1008112 h 2016224"/>
                    <a:gd name="connsiteX12" fmla="*/ 0 w 1800200"/>
                    <a:gd name="connsiteY12" fmla="*/ 504056 h 2016224"/>
                    <a:gd name="connsiteX0" fmla="*/ 0 w 1800200"/>
                    <a:gd name="connsiteY0" fmla="*/ 504056 h 2016224"/>
                    <a:gd name="connsiteX1" fmla="*/ 710970 w 1800200"/>
                    <a:gd name="connsiteY1" fmla="*/ 690374 h 2016224"/>
                    <a:gd name="connsiteX2" fmla="*/ 900100 w 1800200"/>
                    <a:gd name="connsiteY2" fmla="*/ 0 h 2016224"/>
                    <a:gd name="connsiteX3" fmla="*/ 1089230 w 1800200"/>
                    <a:gd name="connsiteY3" fmla="*/ 690374 h 2016224"/>
                    <a:gd name="connsiteX4" fmla="*/ 1800200 w 1800200"/>
                    <a:gd name="connsiteY4" fmla="*/ 504056 h 2016224"/>
                    <a:gd name="connsiteX5" fmla="*/ 1278359 w 1800200"/>
                    <a:gd name="connsiteY5" fmla="*/ 1008112 h 2016224"/>
                    <a:gd name="connsiteX6" fmla="*/ 1800200 w 1800200"/>
                    <a:gd name="connsiteY6" fmla="*/ 1512168 h 2016224"/>
                    <a:gd name="connsiteX7" fmla="*/ 1089230 w 1800200"/>
                    <a:gd name="connsiteY7" fmla="*/ 1325850 h 2016224"/>
                    <a:gd name="connsiteX8" fmla="*/ 900100 w 1800200"/>
                    <a:gd name="connsiteY8" fmla="*/ 2016224 h 2016224"/>
                    <a:gd name="connsiteX9" fmla="*/ 710970 w 1800200"/>
                    <a:gd name="connsiteY9" fmla="*/ 1325850 h 2016224"/>
                    <a:gd name="connsiteX10" fmla="*/ 0 w 1800200"/>
                    <a:gd name="connsiteY10" fmla="*/ 1512168 h 2016224"/>
                    <a:gd name="connsiteX11" fmla="*/ 521841 w 1800200"/>
                    <a:gd name="connsiteY11" fmla="*/ 1008112 h 2016224"/>
                    <a:gd name="connsiteX12" fmla="*/ 0 w 1800200"/>
                    <a:gd name="connsiteY12" fmla="*/ 504056 h 2016224"/>
                    <a:gd name="connsiteX0" fmla="*/ 0 w 1815990"/>
                    <a:gd name="connsiteY0" fmla="*/ 504056 h 2016224"/>
                    <a:gd name="connsiteX1" fmla="*/ 710970 w 1815990"/>
                    <a:gd name="connsiteY1" fmla="*/ 690374 h 2016224"/>
                    <a:gd name="connsiteX2" fmla="*/ 900100 w 1815990"/>
                    <a:gd name="connsiteY2" fmla="*/ 0 h 2016224"/>
                    <a:gd name="connsiteX3" fmla="*/ 1089230 w 1815990"/>
                    <a:gd name="connsiteY3" fmla="*/ 690374 h 2016224"/>
                    <a:gd name="connsiteX4" fmla="*/ 1800200 w 1815990"/>
                    <a:gd name="connsiteY4" fmla="*/ 504056 h 2016224"/>
                    <a:gd name="connsiteX5" fmla="*/ 1278359 w 1815990"/>
                    <a:gd name="connsiteY5" fmla="*/ 1008112 h 2016224"/>
                    <a:gd name="connsiteX6" fmla="*/ 1800200 w 1815990"/>
                    <a:gd name="connsiteY6" fmla="*/ 1512168 h 2016224"/>
                    <a:gd name="connsiteX7" fmla="*/ 1089230 w 1815990"/>
                    <a:gd name="connsiteY7" fmla="*/ 1325850 h 2016224"/>
                    <a:gd name="connsiteX8" fmla="*/ 900100 w 1815990"/>
                    <a:gd name="connsiteY8" fmla="*/ 2016224 h 2016224"/>
                    <a:gd name="connsiteX9" fmla="*/ 710970 w 1815990"/>
                    <a:gd name="connsiteY9" fmla="*/ 1325850 h 2016224"/>
                    <a:gd name="connsiteX10" fmla="*/ 0 w 1815990"/>
                    <a:gd name="connsiteY10" fmla="*/ 1512168 h 2016224"/>
                    <a:gd name="connsiteX11" fmla="*/ 521841 w 1815990"/>
                    <a:gd name="connsiteY11" fmla="*/ 1008112 h 2016224"/>
                    <a:gd name="connsiteX12" fmla="*/ 0 w 1815990"/>
                    <a:gd name="connsiteY12" fmla="*/ 504056 h 2016224"/>
                    <a:gd name="connsiteX0" fmla="*/ 0 w 1815990"/>
                    <a:gd name="connsiteY0" fmla="*/ 504056 h 2016224"/>
                    <a:gd name="connsiteX1" fmla="*/ 710970 w 1815990"/>
                    <a:gd name="connsiteY1" fmla="*/ 690374 h 2016224"/>
                    <a:gd name="connsiteX2" fmla="*/ 900100 w 1815990"/>
                    <a:gd name="connsiteY2" fmla="*/ 0 h 2016224"/>
                    <a:gd name="connsiteX3" fmla="*/ 1089230 w 1815990"/>
                    <a:gd name="connsiteY3" fmla="*/ 690374 h 2016224"/>
                    <a:gd name="connsiteX4" fmla="*/ 1800200 w 1815990"/>
                    <a:gd name="connsiteY4" fmla="*/ 504056 h 2016224"/>
                    <a:gd name="connsiteX5" fmla="*/ 1278359 w 1815990"/>
                    <a:gd name="connsiteY5" fmla="*/ 1008112 h 2016224"/>
                    <a:gd name="connsiteX6" fmla="*/ 1800200 w 1815990"/>
                    <a:gd name="connsiteY6" fmla="*/ 1512168 h 2016224"/>
                    <a:gd name="connsiteX7" fmla="*/ 1089230 w 1815990"/>
                    <a:gd name="connsiteY7" fmla="*/ 1325850 h 2016224"/>
                    <a:gd name="connsiteX8" fmla="*/ 900100 w 1815990"/>
                    <a:gd name="connsiteY8" fmla="*/ 2016224 h 2016224"/>
                    <a:gd name="connsiteX9" fmla="*/ 710970 w 1815990"/>
                    <a:gd name="connsiteY9" fmla="*/ 1325850 h 2016224"/>
                    <a:gd name="connsiteX10" fmla="*/ 0 w 1815990"/>
                    <a:gd name="connsiteY10" fmla="*/ 1512168 h 2016224"/>
                    <a:gd name="connsiteX11" fmla="*/ 521841 w 1815990"/>
                    <a:gd name="connsiteY11" fmla="*/ 1008112 h 2016224"/>
                    <a:gd name="connsiteX12" fmla="*/ 0 w 1815990"/>
                    <a:gd name="connsiteY12" fmla="*/ 504056 h 2016224"/>
                    <a:gd name="connsiteX0" fmla="*/ 0 w 1815990"/>
                    <a:gd name="connsiteY0" fmla="*/ 504056 h 2016224"/>
                    <a:gd name="connsiteX1" fmla="*/ 710970 w 1815990"/>
                    <a:gd name="connsiteY1" fmla="*/ 690374 h 2016224"/>
                    <a:gd name="connsiteX2" fmla="*/ 900100 w 1815990"/>
                    <a:gd name="connsiteY2" fmla="*/ 0 h 2016224"/>
                    <a:gd name="connsiteX3" fmla="*/ 1089230 w 1815990"/>
                    <a:gd name="connsiteY3" fmla="*/ 690374 h 2016224"/>
                    <a:gd name="connsiteX4" fmla="*/ 1800200 w 1815990"/>
                    <a:gd name="connsiteY4" fmla="*/ 504056 h 2016224"/>
                    <a:gd name="connsiteX5" fmla="*/ 1278359 w 1815990"/>
                    <a:gd name="connsiteY5" fmla="*/ 1008112 h 2016224"/>
                    <a:gd name="connsiteX6" fmla="*/ 1800200 w 1815990"/>
                    <a:gd name="connsiteY6" fmla="*/ 1512168 h 2016224"/>
                    <a:gd name="connsiteX7" fmla="*/ 1089230 w 1815990"/>
                    <a:gd name="connsiteY7" fmla="*/ 1325850 h 2016224"/>
                    <a:gd name="connsiteX8" fmla="*/ 900100 w 1815990"/>
                    <a:gd name="connsiteY8" fmla="*/ 2016224 h 2016224"/>
                    <a:gd name="connsiteX9" fmla="*/ 710970 w 1815990"/>
                    <a:gd name="connsiteY9" fmla="*/ 1325850 h 2016224"/>
                    <a:gd name="connsiteX10" fmla="*/ 0 w 1815990"/>
                    <a:gd name="connsiteY10" fmla="*/ 1512168 h 2016224"/>
                    <a:gd name="connsiteX11" fmla="*/ 521841 w 1815990"/>
                    <a:gd name="connsiteY11" fmla="*/ 1008112 h 2016224"/>
                    <a:gd name="connsiteX12" fmla="*/ 0 w 1815990"/>
                    <a:gd name="connsiteY12" fmla="*/ 504056 h 2016224"/>
                    <a:gd name="connsiteX0" fmla="*/ 0 w 1815990"/>
                    <a:gd name="connsiteY0" fmla="*/ 504056 h 2016224"/>
                    <a:gd name="connsiteX1" fmla="*/ 710970 w 1815990"/>
                    <a:gd name="connsiteY1" fmla="*/ 690374 h 2016224"/>
                    <a:gd name="connsiteX2" fmla="*/ 900100 w 1815990"/>
                    <a:gd name="connsiteY2" fmla="*/ 0 h 2016224"/>
                    <a:gd name="connsiteX3" fmla="*/ 1089230 w 1815990"/>
                    <a:gd name="connsiteY3" fmla="*/ 690374 h 2016224"/>
                    <a:gd name="connsiteX4" fmla="*/ 1800200 w 1815990"/>
                    <a:gd name="connsiteY4" fmla="*/ 504056 h 2016224"/>
                    <a:gd name="connsiteX5" fmla="*/ 1278359 w 1815990"/>
                    <a:gd name="connsiteY5" fmla="*/ 1008112 h 2016224"/>
                    <a:gd name="connsiteX6" fmla="*/ 1800200 w 1815990"/>
                    <a:gd name="connsiteY6" fmla="*/ 1512168 h 2016224"/>
                    <a:gd name="connsiteX7" fmla="*/ 1089230 w 1815990"/>
                    <a:gd name="connsiteY7" fmla="*/ 1325850 h 2016224"/>
                    <a:gd name="connsiteX8" fmla="*/ 900100 w 1815990"/>
                    <a:gd name="connsiteY8" fmla="*/ 2016224 h 2016224"/>
                    <a:gd name="connsiteX9" fmla="*/ 710970 w 1815990"/>
                    <a:gd name="connsiteY9" fmla="*/ 1325850 h 2016224"/>
                    <a:gd name="connsiteX10" fmla="*/ 0 w 1815990"/>
                    <a:gd name="connsiteY10" fmla="*/ 1512168 h 2016224"/>
                    <a:gd name="connsiteX11" fmla="*/ 521841 w 1815990"/>
                    <a:gd name="connsiteY11" fmla="*/ 1008112 h 2016224"/>
                    <a:gd name="connsiteX12" fmla="*/ 0 w 1815990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3034 w 1819024"/>
                    <a:gd name="connsiteY0" fmla="*/ 504056 h 2016224"/>
                    <a:gd name="connsiteX1" fmla="*/ 714004 w 1819024"/>
                    <a:gd name="connsiteY1" fmla="*/ 690374 h 2016224"/>
                    <a:gd name="connsiteX2" fmla="*/ 903134 w 1819024"/>
                    <a:gd name="connsiteY2" fmla="*/ 0 h 2016224"/>
                    <a:gd name="connsiteX3" fmla="*/ 1092264 w 1819024"/>
                    <a:gd name="connsiteY3" fmla="*/ 690374 h 2016224"/>
                    <a:gd name="connsiteX4" fmla="*/ 1803234 w 1819024"/>
                    <a:gd name="connsiteY4" fmla="*/ 504056 h 2016224"/>
                    <a:gd name="connsiteX5" fmla="*/ 1281393 w 1819024"/>
                    <a:gd name="connsiteY5" fmla="*/ 1008112 h 2016224"/>
                    <a:gd name="connsiteX6" fmla="*/ 1803234 w 1819024"/>
                    <a:gd name="connsiteY6" fmla="*/ 1512168 h 2016224"/>
                    <a:gd name="connsiteX7" fmla="*/ 1092264 w 1819024"/>
                    <a:gd name="connsiteY7" fmla="*/ 1325850 h 2016224"/>
                    <a:gd name="connsiteX8" fmla="*/ 903134 w 1819024"/>
                    <a:gd name="connsiteY8" fmla="*/ 2016224 h 2016224"/>
                    <a:gd name="connsiteX9" fmla="*/ 714004 w 1819024"/>
                    <a:gd name="connsiteY9" fmla="*/ 1325850 h 2016224"/>
                    <a:gd name="connsiteX10" fmla="*/ 3034 w 1819024"/>
                    <a:gd name="connsiteY10" fmla="*/ 1512168 h 2016224"/>
                    <a:gd name="connsiteX11" fmla="*/ 524875 w 1819024"/>
                    <a:gd name="connsiteY11" fmla="*/ 1008112 h 2016224"/>
                    <a:gd name="connsiteX12" fmla="*/ 3034 w 1819024"/>
                    <a:gd name="connsiteY12" fmla="*/ 504056 h 2016224"/>
                    <a:gd name="connsiteX0" fmla="*/ 3034 w 1819024"/>
                    <a:gd name="connsiteY0" fmla="*/ 504056 h 2016224"/>
                    <a:gd name="connsiteX1" fmla="*/ 714004 w 1819024"/>
                    <a:gd name="connsiteY1" fmla="*/ 690374 h 2016224"/>
                    <a:gd name="connsiteX2" fmla="*/ 903134 w 1819024"/>
                    <a:gd name="connsiteY2" fmla="*/ 0 h 2016224"/>
                    <a:gd name="connsiteX3" fmla="*/ 1092264 w 1819024"/>
                    <a:gd name="connsiteY3" fmla="*/ 690374 h 2016224"/>
                    <a:gd name="connsiteX4" fmla="*/ 1803234 w 1819024"/>
                    <a:gd name="connsiteY4" fmla="*/ 504056 h 2016224"/>
                    <a:gd name="connsiteX5" fmla="*/ 1281393 w 1819024"/>
                    <a:gd name="connsiteY5" fmla="*/ 1008112 h 2016224"/>
                    <a:gd name="connsiteX6" fmla="*/ 1803234 w 1819024"/>
                    <a:gd name="connsiteY6" fmla="*/ 1512168 h 2016224"/>
                    <a:gd name="connsiteX7" fmla="*/ 1092264 w 1819024"/>
                    <a:gd name="connsiteY7" fmla="*/ 1325850 h 2016224"/>
                    <a:gd name="connsiteX8" fmla="*/ 903134 w 1819024"/>
                    <a:gd name="connsiteY8" fmla="*/ 2016224 h 2016224"/>
                    <a:gd name="connsiteX9" fmla="*/ 714004 w 1819024"/>
                    <a:gd name="connsiteY9" fmla="*/ 1325850 h 2016224"/>
                    <a:gd name="connsiteX10" fmla="*/ 3034 w 1819024"/>
                    <a:gd name="connsiteY10" fmla="*/ 1512168 h 2016224"/>
                    <a:gd name="connsiteX11" fmla="*/ 524875 w 1819024"/>
                    <a:gd name="connsiteY11" fmla="*/ 1008112 h 2016224"/>
                    <a:gd name="connsiteX12" fmla="*/ 3034 w 1819024"/>
                    <a:gd name="connsiteY12" fmla="*/ 504056 h 2016224"/>
                    <a:gd name="connsiteX0" fmla="*/ 3034 w 1819024"/>
                    <a:gd name="connsiteY0" fmla="*/ 504056 h 2016224"/>
                    <a:gd name="connsiteX1" fmla="*/ 714004 w 1819024"/>
                    <a:gd name="connsiteY1" fmla="*/ 690374 h 2016224"/>
                    <a:gd name="connsiteX2" fmla="*/ 903134 w 1819024"/>
                    <a:gd name="connsiteY2" fmla="*/ 0 h 2016224"/>
                    <a:gd name="connsiteX3" fmla="*/ 1092264 w 1819024"/>
                    <a:gd name="connsiteY3" fmla="*/ 690374 h 2016224"/>
                    <a:gd name="connsiteX4" fmla="*/ 1803234 w 1819024"/>
                    <a:gd name="connsiteY4" fmla="*/ 504056 h 2016224"/>
                    <a:gd name="connsiteX5" fmla="*/ 1281393 w 1819024"/>
                    <a:gd name="connsiteY5" fmla="*/ 1008112 h 2016224"/>
                    <a:gd name="connsiteX6" fmla="*/ 1803234 w 1819024"/>
                    <a:gd name="connsiteY6" fmla="*/ 1512168 h 2016224"/>
                    <a:gd name="connsiteX7" fmla="*/ 1092264 w 1819024"/>
                    <a:gd name="connsiteY7" fmla="*/ 1325850 h 2016224"/>
                    <a:gd name="connsiteX8" fmla="*/ 903134 w 1819024"/>
                    <a:gd name="connsiteY8" fmla="*/ 2016224 h 2016224"/>
                    <a:gd name="connsiteX9" fmla="*/ 714004 w 1819024"/>
                    <a:gd name="connsiteY9" fmla="*/ 1325850 h 2016224"/>
                    <a:gd name="connsiteX10" fmla="*/ 3034 w 1819024"/>
                    <a:gd name="connsiteY10" fmla="*/ 1512168 h 2016224"/>
                    <a:gd name="connsiteX11" fmla="*/ 524875 w 1819024"/>
                    <a:gd name="connsiteY11" fmla="*/ 1008112 h 2016224"/>
                    <a:gd name="connsiteX12" fmla="*/ 3034 w 1819024"/>
                    <a:gd name="connsiteY12" fmla="*/ 504056 h 2016224"/>
                    <a:gd name="connsiteX0" fmla="*/ 8515 w 1824505"/>
                    <a:gd name="connsiteY0" fmla="*/ 504056 h 2016224"/>
                    <a:gd name="connsiteX1" fmla="*/ 719485 w 1824505"/>
                    <a:gd name="connsiteY1" fmla="*/ 690374 h 2016224"/>
                    <a:gd name="connsiteX2" fmla="*/ 908615 w 1824505"/>
                    <a:gd name="connsiteY2" fmla="*/ 0 h 2016224"/>
                    <a:gd name="connsiteX3" fmla="*/ 1097745 w 1824505"/>
                    <a:gd name="connsiteY3" fmla="*/ 690374 h 2016224"/>
                    <a:gd name="connsiteX4" fmla="*/ 1808715 w 1824505"/>
                    <a:gd name="connsiteY4" fmla="*/ 504056 h 2016224"/>
                    <a:gd name="connsiteX5" fmla="*/ 1286874 w 1824505"/>
                    <a:gd name="connsiteY5" fmla="*/ 1008112 h 2016224"/>
                    <a:gd name="connsiteX6" fmla="*/ 1808715 w 1824505"/>
                    <a:gd name="connsiteY6" fmla="*/ 1512168 h 2016224"/>
                    <a:gd name="connsiteX7" fmla="*/ 1097745 w 1824505"/>
                    <a:gd name="connsiteY7" fmla="*/ 1325850 h 2016224"/>
                    <a:gd name="connsiteX8" fmla="*/ 908615 w 1824505"/>
                    <a:gd name="connsiteY8" fmla="*/ 2016224 h 2016224"/>
                    <a:gd name="connsiteX9" fmla="*/ 719485 w 1824505"/>
                    <a:gd name="connsiteY9" fmla="*/ 1325850 h 2016224"/>
                    <a:gd name="connsiteX10" fmla="*/ 8515 w 1824505"/>
                    <a:gd name="connsiteY10" fmla="*/ 1512168 h 2016224"/>
                    <a:gd name="connsiteX11" fmla="*/ 530356 w 1824505"/>
                    <a:gd name="connsiteY11" fmla="*/ 1008112 h 2016224"/>
                    <a:gd name="connsiteX12" fmla="*/ 8515 w 1824505"/>
                    <a:gd name="connsiteY12" fmla="*/ 504056 h 2016224"/>
                    <a:gd name="connsiteX0" fmla="*/ 8515 w 1824505"/>
                    <a:gd name="connsiteY0" fmla="*/ 504056 h 2016224"/>
                    <a:gd name="connsiteX1" fmla="*/ 719485 w 1824505"/>
                    <a:gd name="connsiteY1" fmla="*/ 690374 h 2016224"/>
                    <a:gd name="connsiteX2" fmla="*/ 908615 w 1824505"/>
                    <a:gd name="connsiteY2" fmla="*/ 0 h 2016224"/>
                    <a:gd name="connsiteX3" fmla="*/ 1097745 w 1824505"/>
                    <a:gd name="connsiteY3" fmla="*/ 690374 h 2016224"/>
                    <a:gd name="connsiteX4" fmla="*/ 1808715 w 1824505"/>
                    <a:gd name="connsiteY4" fmla="*/ 504056 h 2016224"/>
                    <a:gd name="connsiteX5" fmla="*/ 1286874 w 1824505"/>
                    <a:gd name="connsiteY5" fmla="*/ 1008112 h 2016224"/>
                    <a:gd name="connsiteX6" fmla="*/ 1808715 w 1824505"/>
                    <a:gd name="connsiteY6" fmla="*/ 1512168 h 2016224"/>
                    <a:gd name="connsiteX7" fmla="*/ 1097745 w 1824505"/>
                    <a:gd name="connsiteY7" fmla="*/ 1325850 h 2016224"/>
                    <a:gd name="connsiteX8" fmla="*/ 908615 w 1824505"/>
                    <a:gd name="connsiteY8" fmla="*/ 2016224 h 2016224"/>
                    <a:gd name="connsiteX9" fmla="*/ 719485 w 1824505"/>
                    <a:gd name="connsiteY9" fmla="*/ 1325850 h 2016224"/>
                    <a:gd name="connsiteX10" fmla="*/ 8515 w 1824505"/>
                    <a:gd name="connsiteY10" fmla="*/ 1512168 h 2016224"/>
                    <a:gd name="connsiteX11" fmla="*/ 530356 w 1824505"/>
                    <a:gd name="connsiteY11" fmla="*/ 1008112 h 2016224"/>
                    <a:gd name="connsiteX12" fmla="*/ 8515 w 1824505"/>
                    <a:gd name="connsiteY12" fmla="*/ 504056 h 2016224"/>
                    <a:gd name="connsiteX0" fmla="*/ 8515 w 1836152"/>
                    <a:gd name="connsiteY0" fmla="*/ 504056 h 2016224"/>
                    <a:gd name="connsiteX1" fmla="*/ 719485 w 1836152"/>
                    <a:gd name="connsiteY1" fmla="*/ 690374 h 2016224"/>
                    <a:gd name="connsiteX2" fmla="*/ 908615 w 1836152"/>
                    <a:gd name="connsiteY2" fmla="*/ 0 h 2016224"/>
                    <a:gd name="connsiteX3" fmla="*/ 1097745 w 1836152"/>
                    <a:gd name="connsiteY3" fmla="*/ 690374 h 2016224"/>
                    <a:gd name="connsiteX4" fmla="*/ 1808715 w 1836152"/>
                    <a:gd name="connsiteY4" fmla="*/ 504056 h 2016224"/>
                    <a:gd name="connsiteX5" fmla="*/ 1286874 w 1836152"/>
                    <a:gd name="connsiteY5" fmla="*/ 1008112 h 2016224"/>
                    <a:gd name="connsiteX6" fmla="*/ 1808715 w 1836152"/>
                    <a:gd name="connsiteY6" fmla="*/ 1512168 h 2016224"/>
                    <a:gd name="connsiteX7" fmla="*/ 1097745 w 1836152"/>
                    <a:gd name="connsiteY7" fmla="*/ 1325850 h 2016224"/>
                    <a:gd name="connsiteX8" fmla="*/ 908615 w 1836152"/>
                    <a:gd name="connsiteY8" fmla="*/ 2016224 h 2016224"/>
                    <a:gd name="connsiteX9" fmla="*/ 719485 w 1836152"/>
                    <a:gd name="connsiteY9" fmla="*/ 1325850 h 2016224"/>
                    <a:gd name="connsiteX10" fmla="*/ 8515 w 1836152"/>
                    <a:gd name="connsiteY10" fmla="*/ 1512168 h 2016224"/>
                    <a:gd name="connsiteX11" fmla="*/ 530356 w 1836152"/>
                    <a:gd name="connsiteY11" fmla="*/ 1008112 h 2016224"/>
                    <a:gd name="connsiteX12" fmla="*/ 8515 w 1836152"/>
                    <a:gd name="connsiteY12" fmla="*/ 504056 h 2016224"/>
                    <a:gd name="connsiteX0" fmla="*/ 8515 w 1836152"/>
                    <a:gd name="connsiteY0" fmla="*/ 504056 h 2016224"/>
                    <a:gd name="connsiteX1" fmla="*/ 719485 w 1836152"/>
                    <a:gd name="connsiteY1" fmla="*/ 690374 h 2016224"/>
                    <a:gd name="connsiteX2" fmla="*/ 908615 w 1836152"/>
                    <a:gd name="connsiteY2" fmla="*/ 0 h 2016224"/>
                    <a:gd name="connsiteX3" fmla="*/ 1097745 w 1836152"/>
                    <a:gd name="connsiteY3" fmla="*/ 690374 h 2016224"/>
                    <a:gd name="connsiteX4" fmla="*/ 1808715 w 1836152"/>
                    <a:gd name="connsiteY4" fmla="*/ 504056 h 2016224"/>
                    <a:gd name="connsiteX5" fmla="*/ 1286874 w 1836152"/>
                    <a:gd name="connsiteY5" fmla="*/ 1008112 h 2016224"/>
                    <a:gd name="connsiteX6" fmla="*/ 1808715 w 1836152"/>
                    <a:gd name="connsiteY6" fmla="*/ 1512168 h 2016224"/>
                    <a:gd name="connsiteX7" fmla="*/ 1097745 w 1836152"/>
                    <a:gd name="connsiteY7" fmla="*/ 1325850 h 2016224"/>
                    <a:gd name="connsiteX8" fmla="*/ 908615 w 1836152"/>
                    <a:gd name="connsiteY8" fmla="*/ 2016224 h 2016224"/>
                    <a:gd name="connsiteX9" fmla="*/ 719485 w 1836152"/>
                    <a:gd name="connsiteY9" fmla="*/ 1325850 h 2016224"/>
                    <a:gd name="connsiteX10" fmla="*/ 8515 w 1836152"/>
                    <a:gd name="connsiteY10" fmla="*/ 1512168 h 2016224"/>
                    <a:gd name="connsiteX11" fmla="*/ 530356 w 1836152"/>
                    <a:gd name="connsiteY11" fmla="*/ 1008112 h 2016224"/>
                    <a:gd name="connsiteX12" fmla="*/ 8515 w 1836152"/>
                    <a:gd name="connsiteY12" fmla="*/ 504056 h 2016224"/>
                    <a:gd name="connsiteX0" fmla="*/ 8515 w 1836152"/>
                    <a:gd name="connsiteY0" fmla="*/ 504056 h 2016224"/>
                    <a:gd name="connsiteX1" fmla="*/ 719485 w 1836152"/>
                    <a:gd name="connsiteY1" fmla="*/ 690374 h 2016224"/>
                    <a:gd name="connsiteX2" fmla="*/ 908615 w 1836152"/>
                    <a:gd name="connsiteY2" fmla="*/ 0 h 2016224"/>
                    <a:gd name="connsiteX3" fmla="*/ 1043957 w 1836152"/>
                    <a:gd name="connsiteY3" fmla="*/ 830223 h 2016224"/>
                    <a:gd name="connsiteX4" fmla="*/ 1808715 w 1836152"/>
                    <a:gd name="connsiteY4" fmla="*/ 504056 h 2016224"/>
                    <a:gd name="connsiteX5" fmla="*/ 1286874 w 1836152"/>
                    <a:gd name="connsiteY5" fmla="*/ 1008112 h 2016224"/>
                    <a:gd name="connsiteX6" fmla="*/ 1808715 w 1836152"/>
                    <a:gd name="connsiteY6" fmla="*/ 1512168 h 2016224"/>
                    <a:gd name="connsiteX7" fmla="*/ 1097745 w 1836152"/>
                    <a:gd name="connsiteY7" fmla="*/ 1325850 h 2016224"/>
                    <a:gd name="connsiteX8" fmla="*/ 908615 w 1836152"/>
                    <a:gd name="connsiteY8" fmla="*/ 2016224 h 2016224"/>
                    <a:gd name="connsiteX9" fmla="*/ 719485 w 1836152"/>
                    <a:gd name="connsiteY9" fmla="*/ 1325850 h 2016224"/>
                    <a:gd name="connsiteX10" fmla="*/ 8515 w 1836152"/>
                    <a:gd name="connsiteY10" fmla="*/ 1512168 h 2016224"/>
                    <a:gd name="connsiteX11" fmla="*/ 530356 w 1836152"/>
                    <a:gd name="connsiteY11" fmla="*/ 1008112 h 2016224"/>
                    <a:gd name="connsiteX12" fmla="*/ 8515 w 1836152"/>
                    <a:gd name="connsiteY12" fmla="*/ 504056 h 2016224"/>
                    <a:gd name="connsiteX0" fmla="*/ 8515 w 1836152"/>
                    <a:gd name="connsiteY0" fmla="*/ 504056 h 2016224"/>
                    <a:gd name="connsiteX1" fmla="*/ 816303 w 1836152"/>
                    <a:gd name="connsiteY1" fmla="*/ 840981 h 2016224"/>
                    <a:gd name="connsiteX2" fmla="*/ 908615 w 1836152"/>
                    <a:gd name="connsiteY2" fmla="*/ 0 h 2016224"/>
                    <a:gd name="connsiteX3" fmla="*/ 1043957 w 1836152"/>
                    <a:gd name="connsiteY3" fmla="*/ 830223 h 2016224"/>
                    <a:gd name="connsiteX4" fmla="*/ 1808715 w 1836152"/>
                    <a:gd name="connsiteY4" fmla="*/ 504056 h 2016224"/>
                    <a:gd name="connsiteX5" fmla="*/ 1286874 w 1836152"/>
                    <a:gd name="connsiteY5" fmla="*/ 1008112 h 2016224"/>
                    <a:gd name="connsiteX6" fmla="*/ 1808715 w 1836152"/>
                    <a:gd name="connsiteY6" fmla="*/ 1512168 h 2016224"/>
                    <a:gd name="connsiteX7" fmla="*/ 1097745 w 1836152"/>
                    <a:gd name="connsiteY7" fmla="*/ 1325850 h 2016224"/>
                    <a:gd name="connsiteX8" fmla="*/ 908615 w 1836152"/>
                    <a:gd name="connsiteY8" fmla="*/ 2016224 h 2016224"/>
                    <a:gd name="connsiteX9" fmla="*/ 719485 w 1836152"/>
                    <a:gd name="connsiteY9" fmla="*/ 1325850 h 2016224"/>
                    <a:gd name="connsiteX10" fmla="*/ 8515 w 1836152"/>
                    <a:gd name="connsiteY10" fmla="*/ 1512168 h 2016224"/>
                    <a:gd name="connsiteX11" fmla="*/ 530356 w 1836152"/>
                    <a:gd name="connsiteY11" fmla="*/ 1008112 h 2016224"/>
                    <a:gd name="connsiteX12" fmla="*/ 8515 w 1836152"/>
                    <a:gd name="connsiteY12" fmla="*/ 504056 h 2016224"/>
                    <a:gd name="connsiteX0" fmla="*/ 6165 w 1833802"/>
                    <a:gd name="connsiteY0" fmla="*/ 504056 h 2016224"/>
                    <a:gd name="connsiteX1" fmla="*/ 813953 w 1833802"/>
                    <a:gd name="connsiteY1" fmla="*/ 840981 h 2016224"/>
                    <a:gd name="connsiteX2" fmla="*/ 906265 w 1833802"/>
                    <a:gd name="connsiteY2" fmla="*/ 0 h 2016224"/>
                    <a:gd name="connsiteX3" fmla="*/ 1041607 w 1833802"/>
                    <a:gd name="connsiteY3" fmla="*/ 830223 h 2016224"/>
                    <a:gd name="connsiteX4" fmla="*/ 1806365 w 1833802"/>
                    <a:gd name="connsiteY4" fmla="*/ 504056 h 2016224"/>
                    <a:gd name="connsiteX5" fmla="*/ 1284524 w 1833802"/>
                    <a:gd name="connsiteY5" fmla="*/ 1008112 h 2016224"/>
                    <a:gd name="connsiteX6" fmla="*/ 1806365 w 1833802"/>
                    <a:gd name="connsiteY6" fmla="*/ 1512168 h 2016224"/>
                    <a:gd name="connsiteX7" fmla="*/ 1095395 w 1833802"/>
                    <a:gd name="connsiteY7" fmla="*/ 1325850 h 2016224"/>
                    <a:gd name="connsiteX8" fmla="*/ 906265 w 1833802"/>
                    <a:gd name="connsiteY8" fmla="*/ 2016224 h 2016224"/>
                    <a:gd name="connsiteX9" fmla="*/ 717135 w 1833802"/>
                    <a:gd name="connsiteY9" fmla="*/ 1325850 h 2016224"/>
                    <a:gd name="connsiteX10" fmla="*/ 6165 w 1833802"/>
                    <a:gd name="connsiteY10" fmla="*/ 1512168 h 2016224"/>
                    <a:gd name="connsiteX11" fmla="*/ 710886 w 1833802"/>
                    <a:gd name="connsiteY11" fmla="*/ 1018870 h 2016224"/>
                    <a:gd name="connsiteX12" fmla="*/ 6165 w 1833802"/>
                    <a:gd name="connsiteY12" fmla="*/ 504056 h 2016224"/>
                    <a:gd name="connsiteX0" fmla="*/ 6165 w 1833802"/>
                    <a:gd name="connsiteY0" fmla="*/ 504056 h 2016224"/>
                    <a:gd name="connsiteX1" fmla="*/ 813953 w 1833802"/>
                    <a:gd name="connsiteY1" fmla="*/ 840981 h 2016224"/>
                    <a:gd name="connsiteX2" fmla="*/ 906265 w 1833802"/>
                    <a:gd name="connsiteY2" fmla="*/ 0 h 2016224"/>
                    <a:gd name="connsiteX3" fmla="*/ 1041607 w 1833802"/>
                    <a:gd name="connsiteY3" fmla="*/ 830223 h 2016224"/>
                    <a:gd name="connsiteX4" fmla="*/ 1806365 w 1833802"/>
                    <a:gd name="connsiteY4" fmla="*/ 504056 h 2016224"/>
                    <a:gd name="connsiteX5" fmla="*/ 1284524 w 1833802"/>
                    <a:gd name="connsiteY5" fmla="*/ 1008112 h 2016224"/>
                    <a:gd name="connsiteX6" fmla="*/ 1806365 w 1833802"/>
                    <a:gd name="connsiteY6" fmla="*/ 1512168 h 2016224"/>
                    <a:gd name="connsiteX7" fmla="*/ 1095395 w 1833802"/>
                    <a:gd name="connsiteY7" fmla="*/ 1325850 h 2016224"/>
                    <a:gd name="connsiteX8" fmla="*/ 906265 w 1833802"/>
                    <a:gd name="connsiteY8" fmla="*/ 2016224 h 2016224"/>
                    <a:gd name="connsiteX9" fmla="*/ 803196 w 1833802"/>
                    <a:gd name="connsiteY9" fmla="*/ 1207516 h 2016224"/>
                    <a:gd name="connsiteX10" fmla="*/ 6165 w 1833802"/>
                    <a:gd name="connsiteY10" fmla="*/ 1512168 h 2016224"/>
                    <a:gd name="connsiteX11" fmla="*/ 710886 w 1833802"/>
                    <a:gd name="connsiteY11" fmla="*/ 1018870 h 2016224"/>
                    <a:gd name="connsiteX12" fmla="*/ 6165 w 1833802"/>
                    <a:gd name="connsiteY12" fmla="*/ 504056 h 2016224"/>
                    <a:gd name="connsiteX0" fmla="*/ 6165 w 1833802"/>
                    <a:gd name="connsiteY0" fmla="*/ 504056 h 2016224"/>
                    <a:gd name="connsiteX1" fmla="*/ 813953 w 1833802"/>
                    <a:gd name="connsiteY1" fmla="*/ 840981 h 2016224"/>
                    <a:gd name="connsiteX2" fmla="*/ 906265 w 1833802"/>
                    <a:gd name="connsiteY2" fmla="*/ 0 h 2016224"/>
                    <a:gd name="connsiteX3" fmla="*/ 1041607 w 1833802"/>
                    <a:gd name="connsiteY3" fmla="*/ 830223 h 2016224"/>
                    <a:gd name="connsiteX4" fmla="*/ 1806365 w 1833802"/>
                    <a:gd name="connsiteY4" fmla="*/ 504056 h 2016224"/>
                    <a:gd name="connsiteX5" fmla="*/ 1284524 w 1833802"/>
                    <a:gd name="connsiteY5" fmla="*/ 1008112 h 2016224"/>
                    <a:gd name="connsiteX6" fmla="*/ 1806365 w 1833802"/>
                    <a:gd name="connsiteY6" fmla="*/ 1512168 h 2016224"/>
                    <a:gd name="connsiteX7" fmla="*/ 1041606 w 1833802"/>
                    <a:gd name="connsiteY7" fmla="*/ 1164485 h 2016224"/>
                    <a:gd name="connsiteX8" fmla="*/ 906265 w 1833802"/>
                    <a:gd name="connsiteY8" fmla="*/ 2016224 h 2016224"/>
                    <a:gd name="connsiteX9" fmla="*/ 803196 w 1833802"/>
                    <a:gd name="connsiteY9" fmla="*/ 1207516 h 2016224"/>
                    <a:gd name="connsiteX10" fmla="*/ 6165 w 1833802"/>
                    <a:gd name="connsiteY10" fmla="*/ 1512168 h 2016224"/>
                    <a:gd name="connsiteX11" fmla="*/ 710886 w 1833802"/>
                    <a:gd name="connsiteY11" fmla="*/ 1018870 h 2016224"/>
                    <a:gd name="connsiteX12" fmla="*/ 6165 w 1833802"/>
                    <a:gd name="connsiteY12" fmla="*/ 504056 h 2016224"/>
                    <a:gd name="connsiteX0" fmla="*/ 6165 w 1833802"/>
                    <a:gd name="connsiteY0" fmla="*/ 504056 h 2016224"/>
                    <a:gd name="connsiteX1" fmla="*/ 813953 w 1833802"/>
                    <a:gd name="connsiteY1" fmla="*/ 840981 h 2016224"/>
                    <a:gd name="connsiteX2" fmla="*/ 906265 w 1833802"/>
                    <a:gd name="connsiteY2" fmla="*/ 0 h 2016224"/>
                    <a:gd name="connsiteX3" fmla="*/ 1041607 w 1833802"/>
                    <a:gd name="connsiteY3" fmla="*/ 830223 h 2016224"/>
                    <a:gd name="connsiteX4" fmla="*/ 1806365 w 1833802"/>
                    <a:gd name="connsiteY4" fmla="*/ 504056 h 2016224"/>
                    <a:gd name="connsiteX5" fmla="*/ 1284524 w 1833802"/>
                    <a:gd name="connsiteY5" fmla="*/ 1008112 h 2016224"/>
                    <a:gd name="connsiteX6" fmla="*/ 1806365 w 1833802"/>
                    <a:gd name="connsiteY6" fmla="*/ 1512168 h 2016224"/>
                    <a:gd name="connsiteX7" fmla="*/ 1041606 w 1833802"/>
                    <a:gd name="connsiteY7" fmla="*/ 1164485 h 2016224"/>
                    <a:gd name="connsiteX8" fmla="*/ 906265 w 1833802"/>
                    <a:gd name="connsiteY8" fmla="*/ 2016224 h 2016224"/>
                    <a:gd name="connsiteX9" fmla="*/ 803196 w 1833802"/>
                    <a:gd name="connsiteY9" fmla="*/ 1207516 h 2016224"/>
                    <a:gd name="connsiteX10" fmla="*/ 6165 w 1833802"/>
                    <a:gd name="connsiteY10" fmla="*/ 1512168 h 2016224"/>
                    <a:gd name="connsiteX11" fmla="*/ 710886 w 1833802"/>
                    <a:gd name="connsiteY11" fmla="*/ 1018870 h 2016224"/>
                    <a:gd name="connsiteX12" fmla="*/ 6165 w 1833802"/>
                    <a:gd name="connsiteY12" fmla="*/ 504056 h 2016224"/>
                    <a:gd name="connsiteX0" fmla="*/ 7880 w 1835517"/>
                    <a:gd name="connsiteY0" fmla="*/ 504056 h 2016224"/>
                    <a:gd name="connsiteX1" fmla="*/ 815668 w 1835517"/>
                    <a:gd name="connsiteY1" fmla="*/ 840981 h 2016224"/>
                    <a:gd name="connsiteX2" fmla="*/ 907980 w 1835517"/>
                    <a:gd name="connsiteY2" fmla="*/ 0 h 2016224"/>
                    <a:gd name="connsiteX3" fmla="*/ 1043322 w 1835517"/>
                    <a:gd name="connsiteY3" fmla="*/ 830223 h 2016224"/>
                    <a:gd name="connsiteX4" fmla="*/ 1808080 w 1835517"/>
                    <a:gd name="connsiteY4" fmla="*/ 504056 h 2016224"/>
                    <a:gd name="connsiteX5" fmla="*/ 1286239 w 1835517"/>
                    <a:gd name="connsiteY5" fmla="*/ 1008112 h 2016224"/>
                    <a:gd name="connsiteX6" fmla="*/ 1808080 w 1835517"/>
                    <a:gd name="connsiteY6" fmla="*/ 1512168 h 2016224"/>
                    <a:gd name="connsiteX7" fmla="*/ 1043321 w 1835517"/>
                    <a:gd name="connsiteY7" fmla="*/ 1164485 h 2016224"/>
                    <a:gd name="connsiteX8" fmla="*/ 907980 w 1835517"/>
                    <a:gd name="connsiteY8" fmla="*/ 2016224 h 2016224"/>
                    <a:gd name="connsiteX9" fmla="*/ 804911 w 1835517"/>
                    <a:gd name="connsiteY9" fmla="*/ 1207516 h 2016224"/>
                    <a:gd name="connsiteX10" fmla="*/ 7880 w 1835517"/>
                    <a:gd name="connsiteY10" fmla="*/ 1512168 h 2016224"/>
                    <a:gd name="connsiteX11" fmla="*/ 712601 w 1835517"/>
                    <a:gd name="connsiteY11" fmla="*/ 1018870 h 2016224"/>
                    <a:gd name="connsiteX12" fmla="*/ 7880 w 1835517"/>
                    <a:gd name="connsiteY12" fmla="*/ 504056 h 2016224"/>
                    <a:gd name="connsiteX0" fmla="*/ 7880 w 1835517"/>
                    <a:gd name="connsiteY0" fmla="*/ 504056 h 2016224"/>
                    <a:gd name="connsiteX1" fmla="*/ 815668 w 1835517"/>
                    <a:gd name="connsiteY1" fmla="*/ 840981 h 2016224"/>
                    <a:gd name="connsiteX2" fmla="*/ 907980 w 1835517"/>
                    <a:gd name="connsiteY2" fmla="*/ 0 h 2016224"/>
                    <a:gd name="connsiteX3" fmla="*/ 1043322 w 1835517"/>
                    <a:gd name="connsiteY3" fmla="*/ 830223 h 2016224"/>
                    <a:gd name="connsiteX4" fmla="*/ 1808080 w 1835517"/>
                    <a:gd name="connsiteY4" fmla="*/ 504056 h 2016224"/>
                    <a:gd name="connsiteX5" fmla="*/ 1286239 w 1835517"/>
                    <a:gd name="connsiteY5" fmla="*/ 1008112 h 2016224"/>
                    <a:gd name="connsiteX6" fmla="*/ 1808080 w 1835517"/>
                    <a:gd name="connsiteY6" fmla="*/ 1512168 h 2016224"/>
                    <a:gd name="connsiteX7" fmla="*/ 1043321 w 1835517"/>
                    <a:gd name="connsiteY7" fmla="*/ 1164485 h 2016224"/>
                    <a:gd name="connsiteX8" fmla="*/ 907980 w 1835517"/>
                    <a:gd name="connsiteY8" fmla="*/ 2016224 h 2016224"/>
                    <a:gd name="connsiteX9" fmla="*/ 804911 w 1835517"/>
                    <a:gd name="connsiteY9" fmla="*/ 1207516 h 2016224"/>
                    <a:gd name="connsiteX10" fmla="*/ 7880 w 1835517"/>
                    <a:gd name="connsiteY10" fmla="*/ 1512168 h 2016224"/>
                    <a:gd name="connsiteX11" fmla="*/ 712601 w 1835517"/>
                    <a:gd name="connsiteY11" fmla="*/ 1018870 h 2016224"/>
                    <a:gd name="connsiteX12" fmla="*/ 7880 w 1835517"/>
                    <a:gd name="connsiteY12" fmla="*/ 504056 h 2016224"/>
                    <a:gd name="connsiteX0" fmla="*/ 7880 w 1835517"/>
                    <a:gd name="connsiteY0" fmla="*/ 504056 h 2016224"/>
                    <a:gd name="connsiteX1" fmla="*/ 815668 w 1835517"/>
                    <a:gd name="connsiteY1" fmla="*/ 840981 h 2016224"/>
                    <a:gd name="connsiteX2" fmla="*/ 907980 w 1835517"/>
                    <a:gd name="connsiteY2" fmla="*/ 0 h 2016224"/>
                    <a:gd name="connsiteX3" fmla="*/ 1043322 w 1835517"/>
                    <a:gd name="connsiteY3" fmla="*/ 830223 h 2016224"/>
                    <a:gd name="connsiteX4" fmla="*/ 1808080 w 1835517"/>
                    <a:gd name="connsiteY4" fmla="*/ 504056 h 2016224"/>
                    <a:gd name="connsiteX5" fmla="*/ 1286239 w 1835517"/>
                    <a:gd name="connsiteY5" fmla="*/ 1008112 h 2016224"/>
                    <a:gd name="connsiteX6" fmla="*/ 1808080 w 1835517"/>
                    <a:gd name="connsiteY6" fmla="*/ 1512168 h 2016224"/>
                    <a:gd name="connsiteX7" fmla="*/ 1043321 w 1835517"/>
                    <a:gd name="connsiteY7" fmla="*/ 1164485 h 2016224"/>
                    <a:gd name="connsiteX8" fmla="*/ 907980 w 1835517"/>
                    <a:gd name="connsiteY8" fmla="*/ 2016224 h 2016224"/>
                    <a:gd name="connsiteX9" fmla="*/ 804911 w 1835517"/>
                    <a:gd name="connsiteY9" fmla="*/ 1207516 h 2016224"/>
                    <a:gd name="connsiteX10" fmla="*/ 7880 w 1835517"/>
                    <a:gd name="connsiteY10" fmla="*/ 1512168 h 2016224"/>
                    <a:gd name="connsiteX11" fmla="*/ 712601 w 1835517"/>
                    <a:gd name="connsiteY11" fmla="*/ 1018870 h 2016224"/>
                    <a:gd name="connsiteX12" fmla="*/ 7880 w 1835517"/>
                    <a:gd name="connsiteY12" fmla="*/ 504056 h 2016224"/>
                    <a:gd name="connsiteX0" fmla="*/ 7880 w 1835517"/>
                    <a:gd name="connsiteY0" fmla="*/ 504056 h 2016224"/>
                    <a:gd name="connsiteX1" fmla="*/ 815668 w 1835517"/>
                    <a:gd name="connsiteY1" fmla="*/ 840981 h 2016224"/>
                    <a:gd name="connsiteX2" fmla="*/ 907980 w 1835517"/>
                    <a:gd name="connsiteY2" fmla="*/ 0 h 2016224"/>
                    <a:gd name="connsiteX3" fmla="*/ 1043322 w 1835517"/>
                    <a:gd name="connsiteY3" fmla="*/ 830223 h 2016224"/>
                    <a:gd name="connsiteX4" fmla="*/ 1808080 w 1835517"/>
                    <a:gd name="connsiteY4" fmla="*/ 504056 h 2016224"/>
                    <a:gd name="connsiteX5" fmla="*/ 1286239 w 1835517"/>
                    <a:gd name="connsiteY5" fmla="*/ 1008112 h 2016224"/>
                    <a:gd name="connsiteX6" fmla="*/ 1808080 w 1835517"/>
                    <a:gd name="connsiteY6" fmla="*/ 1512168 h 2016224"/>
                    <a:gd name="connsiteX7" fmla="*/ 1043321 w 1835517"/>
                    <a:gd name="connsiteY7" fmla="*/ 1164485 h 2016224"/>
                    <a:gd name="connsiteX8" fmla="*/ 907980 w 1835517"/>
                    <a:gd name="connsiteY8" fmla="*/ 2016224 h 2016224"/>
                    <a:gd name="connsiteX9" fmla="*/ 804911 w 1835517"/>
                    <a:gd name="connsiteY9" fmla="*/ 1207516 h 2016224"/>
                    <a:gd name="connsiteX10" fmla="*/ 7880 w 1835517"/>
                    <a:gd name="connsiteY10" fmla="*/ 1512168 h 2016224"/>
                    <a:gd name="connsiteX11" fmla="*/ 712601 w 1835517"/>
                    <a:gd name="connsiteY11" fmla="*/ 1018870 h 2016224"/>
                    <a:gd name="connsiteX12" fmla="*/ 7880 w 1835517"/>
                    <a:gd name="connsiteY12" fmla="*/ 504056 h 2016224"/>
                    <a:gd name="connsiteX0" fmla="*/ 7880 w 1838696"/>
                    <a:gd name="connsiteY0" fmla="*/ 504056 h 2016224"/>
                    <a:gd name="connsiteX1" fmla="*/ 815668 w 1838696"/>
                    <a:gd name="connsiteY1" fmla="*/ 840981 h 2016224"/>
                    <a:gd name="connsiteX2" fmla="*/ 907980 w 1838696"/>
                    <a:gd name="connsiteY2" fmla="*/ 0 h 2016224"/>
                    <a:gd name="connsiteX3" fmla="*/ 1043322 w 1838696"/>
                    <a:gd name="connsiteY3" fmla="*/ 830223 h 2016224"/>
                    <a:gd name="connsiteX4" fmla="*/ 1808080 w 1838696"/>
                    <a:gd name="connsiteY4" fmla="*/ 504056 h 2016224"/>
                    <a:gd name="connsiteX5" fmla="*/ 1286239 w 1838696"/>
                    <a:gd name="connsiteY5" fmla="*/ 1008112 h 2016224"/>
                    <a:gd name="connsiteX6" fmla="*/ 1808080 w 1838696"/>
                    <a:gd name="connsiteY6" fmla="*/ 1512168 h 2016224"/>
                    <a:gd name="connsiteX7" fmla="*/ 1043321 w 1838696"/>
                    <a:gd name="connsiteY7" fmla="*/ 1164485 h 2016224"/>
                    <a:gd name="connsiteX8" fmla="*/ 907980 w 1838696"/>
                    <a:gd name="connsiteY8" fmla="*/ 2016224 h 2016224"/>
                    <a:gd name="connsiteX9" fmla="*/ 804911 w 1838696"/>
                    <a:gd name="connsiteY9" fmla="*/ 1207516 h 2016224"/>
                    <a:gd name="connsiteX10" fmla="*/ 7880 w 1838696"/>
                    <a:gd name="connsiteY10" fmla="*/ 1512168 h 2016224"/>
                    <a:gd name="connsiteX11" fmla="*/ 712601 w 1838696"/>
                    <a:gd name="connsiteY11" fmla="*/ 1018870 h 2016224"/>
                    <a:gd name="connsiteX12" fmla="*/ 7880 w 1838696"/>
                    <a:gd name="connsiteY12" fmla="*/ 504056 h 2016224"/>
                    <a:gd name="connsiteX0" fmla="*/ 7880 w 1838696"/>
                    <a:gd name="connsiteY0" fmla="*/ 504056 h 2016224"/>
                    <a:gd name="connsiteX1" fmla="*/ 815668 w 1838696"/>
                    <a:gd name="connsiteY1" fmla="*/ 840981 h 2016224"/>
                    <a:gd name="connsiteX2" fmla="*/ 907980 w 1838696"/>
                    <a:gd name="connsiteY2" fmla="*/ 0 h 2016224"/>
                    <a:gd name="connsiteX3" fmla="*/ 1043322 w 1838696"/>
                    <a:gd name="connsiteY3" fmla="*/ 830223 h 2016224"/>
                    <a:gd name="connsiteX4" fmla="*/ 1808080 w 1838696"/>
                    <a:gd name="connsiteY4" fmla="*/ 504056 h 2016224"/>
                    <a:gd name="connsiteX5" fmla="*/ 1286239 w 1838696"/>
                    <a:gd name="connsiteY5" fmla="*/ 1008112 h 2016224"/>
                    <a:gd name="connsiteX6" fmla="*/ 1808080 w 1838696"/>
                    <a:gd name="connsiteY6" fmla="*/ 1512168 h 2016224"/>
                    <a:gd name="connsiteX7" fmla="*/ 1043321 w 1838696"/>
                    <a:gd name="connsiteY7" fmla="*/ 1164485 h 2016224"/>
                    <a:gd name="connsiteX8" fmla="*/ 907980 w 1838696"/>
                    <a:gd name="connsiteY8" fmla="*/ 2016224 h 2016224"/>
                    <a:gd name="connsiteX9" fmla="*/ 804911 w 1838696"/>
                    <a:gd name="connsiteY9" fmla="*/ 1207516 h 2016224"/>
                    <a:gd name="connsiteX10" fmla="*/ 7880 w 1838696"/>
                    <a:gd name="connsiteY10" fmla="*/ 1512168 h 2016224"/>
                    <a:gd name="connsiteX11" fmla="*/ 712601 w 1838696"/>
                    <a:gd name="connsiteY11" fmla="*/ 1018870 h 2016224"/>
                    <a:gd name="connsiteX12" fmla="*/ 7880 w 1838696"/>
                    <a:gd name="connsiteY12" fmla="*/ 504056 h 2016224"/>
                    <a:gd name="connsiteX0" fmla="*/ 7880 w 1835864"/>
                    <a:gd name="connsiteY0" fmla="*/ 504056 h 2016224"/>
                    <a:gd name="connsiteX1" fmla="*/ 815668 w 1835864"/>
                    <a:gd name="connsiteY1" fmla="*/ 840981 h 2016224"/>
                    <a:gd name="connsiteX2" fmla="*/ 907980 w 1835864"/>
                    <a:gd name="connsiteY2" fmla="*/ 0 h 2016224"/>
                    <a:gd name="connsiteX3" fmla="*/ 1043322 w 1835864"/>
                    <a:gd name="connsiteY3" fmla="*/ 830223 h 2016224"/>
                    <a:gd name="connsiteX4" fmla="*/ 1808080 w 1835864"/>
                    <a:gd name="connsiteY4" fmla="*/ 504056 h 2016224"/>
                    <a:gd name="connsiteX5" fmla="*/ 1221693 w 1835864"/>
                    <a:gd name="connsiteY5" fmla="*/ 1008112 h 2016224"/>
                    <a:gd name="connsiteX6" fmla="*/ 1808080 w 1835864"/>
                    <a:gd name="connsiteY6" fmla="*/ 1512168 h 2016224"/>
                    <a:gd name="connsiteX7" fmla="*/ 1043321 w 1835864"/>
                    <a:gd name="connsiteY7" fmla="*/ 1164485 h 2016224"/>
                    <a:gd name="connsiteX8" fmla="*/ 907980 w 1835864"/>
                    <a:gd name="connsiteY8" fmla="*/ 2016224 h 2016224"/>
                    <a:gd name="connsiteX9" fmla="*/ 804911 w 1835864"/>
                    <a:gd name="connsiteY9" fmla="*/ 1207516 h 2016224"/>
                    <a:gd name="connsiteX10" fmla="*/ 7880 w 1835864"/>
                    <a:gd name="connsiteY10" fmla="*/ 1512168 h 2016224"/>
                    <a:gd name="connsiteX11" fmla="*/ 712601 w 1835864"/>
                    <a:gd name="connsiteY11" fmla="*/ 1018870 h 2016224"/>
                    <a:gd name="connsiteX12" fmla="*/ 7880 w 1835864"/>
                    <a:gd name="connsiteY12" fmla="*/ 504056 h 2016224"/>
                    <a:gd name="connsiteX0" fmla="*/ 7880 w 1835864"/>
                    <a:gd name="connsiteY0" fmla="*/ 504056 h 2016224"/>
                    <a:gd name="connsiteX1" fmla="*/ 815668 w 1835864"/>
                    <a:gd name="connsiteY1" fmla="*/ 840981 h 2016224"/>
                    <a:gd name="connsiteX2" fmla="*/ 907980 w 1835864"/>
                    <a:gd name="connsiteY2" fmla="*/ 0 h 2016224"/>
                    <a:gd name="connsiteX3" fmla="*/ 1043322 w 1835864"/>
                    <a:gd name="connsiteY3" fmla="*/ 830223 h 2016224"/>
                    <a:gd name="connsiteX4" fmla="*/ 1808080 w 1835864"/>
                    <a:gd name="connsiteY4" fmla="*/ 504056 h 2016224"/>
                    <a:gd name="connsiteX5" fmla="*/ 1221693 w 1835864"/>
                    <a:gd name="connsiteY5" fmla="*/ 1008112 h 2016224"/>
                    <a:gd name="connsiteX6" fmla="*/ 1808080 w 1835864"/>
                    <a:gd name="connsiteY6" fmla="*/ 1512168 h 2016224"/>
                    <a:gd name="connsiteX7" fmla="*/ 1043321 w 1835864"/>
                    <a:gd name="connsiteY7" fmla="*/ 1164485 h 2016224"/>
                    <a:gd name="connsiteX8" fmla="*/ 907980 w 1835864"/>
                    <a:gd name="connsiteY8" fmla="*/ 2016224 h 2016224"/>
                    <a:gd name="connsiteX9" fmla="*/ 804911 w 1835864"/>
                    <a:gd name="connsiteY9" fmla="*/ 1207516 h 2016224"/>
                    <a:gd name="connsiteX10" fmla="*/ 7880 w 1835864"/>
                    <a:gd name="connsiteY10" fmla="*/ 1512168 h 2016224"/>
                    <a:gd name="connsiteX11" fmla="*/ 712601 w 1835864"/>
                    <a:gd name="connsiteY11" fmla="*/ 1018870 h 2016224"/>
                    <a:gd name="connsiteX12" fmla="*/ 7880 w 1835864"/>
                    <a:gd name="connsiteY12" fmla="*/ 504056 h 2016224"/>
                    <a:gd name="connsiteX0" fmla="*/ 7880 w 1835864"/>
                    <a:gd name="connsiteY0" fmla="*/ 504056 h 2016224"/>
                    <a:gd name="connsiteX1" fmla="*/ 815668 w 1835864"/>
                    <a:gd name="connsiteY1" fmla="*/ 840981 h 2016224"/>
                    <a:gd name="connsiteX2" fmla="*/ 907980 w 1835864"/>
                    <a:gd name="connsiteY2" fmla="*/ 0 h 2016224"/>
                    <a:gd name="connsiteX3" fmla="*/ 1043322 w 1835864"/>
                    <a:gd name="connsiteY3" fmla="*/ 830223 h 2016224"/>
                    <a:gd name="connsiteX4" fmla="*/ 1808080 w 1835864"/>
                    <a:gd name="connsiteY4" fmla="*/ 504056 h 2016224"/>
                    <a:gd name="connsiteX5" fmla="*/ 1221693 w 1835864"/>
                    <a:gd name="connsiteY5" fmla="*/ 1008112 h 2016224"/>
                    <a:gd name="connsiteX6" fmla="*/ 1808080 w 1835864"/>
                    <a:gd name="connsiteY6" fmla="*/ 1512168 h 2016224"/>
                    <a:gd name="connsiteX7" fmla="*/ 1043321 w 1835864"/>
                    <a:gd name="connsiteY7" fmla="*/ 1164485 h 2016224"/>
                    <a:gd name="connsiteX8" fmla="*/ 907980 w 1835864"/>
                    <a:gd name="connsiteY8" fmla="*/ 2016224 h 2016224"/>
                    <a:gd name="connsiteX9" fmla="*/ 804911 w 1835864"/>
                    <a:gd name="connsiteY9" fmla="*/ 1207516 h 2016224"/>
                    <a:gd name="connsiteX10" fmla="*/ 7880 w 1835864"/>
                    <a:gd name="connsiteY10" fmla="*/ 1512168 h 2016224"/>
                    <a:gd name="connsiteX11" fmla="*/ 712601 w 1835864"/>
                    <a:gd name="connsiteY11" fmla="*/ 1018870 h 2016224"/>
                    <a:gd name="connsiteX12" fmla="*/ 7880 w 1835864"/>
                    <a:gd name="connsiteY12" fmla="*/ 504056 h 2016224"/>
                    <a:gd name="connsiteX0" fmla="*/ 7880 w 1862324"/>
                    <a:gd name="connsiteY0" fmla="*/ 504056 h 2016224"/>
                    <a:gd name="connsiteX1" fmla="*/ 815668 w 1862324"/>
                    <a:gd name="connsiteY1" fmla="*/ 840981 h 2016224"/>
                    <a:gd name="connsiteX2" fmla="*/ 907980 w 1862324"/>
                    <a:gd name="connsiteY2" fmla="*/ 0 h 2016224"/>
                    <a:gd name="connsiteX3" fmla="*/ 1043322 w 1862324"/>
                    <a:gd name="connsiteY3" fmla="*/ 830223 h 2016224"/>
                    <a:gd name="connsiteX4" fmla="*/ 1808080 w 1862324"/>
                    <a:gd name="connsiteY4" fmla="*/ 504056 h 2016224"/>
                    <a:gd name="connsiteX5" fmla="*/ 1221693 w 1862324"/>
                    <a:gd name="connsiteY5" fmla="*/ 1008112 h 2016224"/>
                    <a:gd name="connsiteX6" fmla="*/ 1808080 w 1862324"/>
                    <a:gd name="connsiteY6" fmla="*/ 1512168 h 2016224"/>
                    <a:gd name="connsiteX7" fmla="*/ 1043321 w 1862324"/>
                    <a:gd name="connsiteY7" fmla="*/ 1164485 h 2016224"/>
                    <a:gd name="connsiteX8" fmla="*/ 907980 w 1862324"/>
                    <a:gd name="connsiteY8" fmla="*/ 2016224 h 2016224"/>
                    <a:gd name="connsiteX9" fmla="*/ 804911 w 1862324"/>
                    <a:gd name="connsiteY9" fmla="*/ 1207516 h 2016224"/>
                    <a:gd name="connsiteX10" fmla="*/ 7880 w 1862324"/>
                    <a:gd name="connsiteY10" fmla="*/ 1512168 h 2016224"/>
                    <a:gd name="connsiteX11" fmla="*/ 712601 w 1862324"/>
                    <a:gd name="connsiteY11" fmla="*/ 1018870 h 2016224"/>
                    <a:gd name="connsiteX12" fmla="*/ 7880 w 1862324"/>
                    <a:gd name="connsiteY12" fmla="*/ 504056 h 2016224"/>
                    <a:gd name="connsiteX0" fmla="*/ 7880 w 1859085"/>
                    <a:gd name="connsiteY0" fmla="*/ 504056 h 2016224"/>
                    <a:gd name="connsiteX1" fmla="*/ 815668 w 1859085"/>
                    <a:gd name="connsiteY1" fmla="*/ 840981 h 2016224"/>
                    <a:gd name="connsiteX2" fmla="*/ 907980 w 1859085"/>
                    <a:gd name="connsiteY2" fmla="*/ 0 h 2016224"/>
                    <a:gd name="connsiteX3" fmla="*/ 1043322 w 1859085"/>
                    <a:gd name="connsiteY3" fmla="*/ 830223 h 2016224"/>
                    <a:gd name="connsiteX4" fmla="*/ 1808080 w 1859085"/>
                    <a:gd name="connsiteY4" fmla="*/ 504056 h 2016224"/>
                    <a:gd name="connsiteX5" fmla="*/ 1167905 w 1859085"/>
                    <a:gd name="connsiteY5" fmla="*/ 997355 h 2016224"/>
                    <a:gd name="connsiteX6" fmla="*/ 1808080 w 1859085"/>
                    <a:gd name="connsiteY6" fmla="*/ 1512168 h 2016224"/>
                    <a:gd name="connsiteX7" fmla="*/ 1043321 w 1859085"/>
                    <a:gd name="connsiteY7" fmla="*/ 1164485 h 2016224"/>
                    <a:gd name="connsiteX8" fmla="*/ 907980 w 1859085"/>
                    <a:gd name="connsiteY8" fmla="*/ 2016224 h 2016224"/>
                    <a:gd name="connsiteX9" fmla="*/ 804911 w 1859085"/>
                    <a:gd name="connsiteY9" fmla="*/ 1207516 h 2016224"/>
                    <a:gd name="connsiteX10" fmla="*/ 7880 w 1859085"/>
                    <a:gd name="connsiteY10" fmla="*/ 1512168 h 2016224"/>
                    <a:gd name="connsiteX11" fmla="*/ 712601 w 1859085"/>
                    <a:gd name="connsiteY11" fmla="*/ 1018870 h 2016224"/>
                    <a:gd name="connsiteX12" fmla="*/ 7880 w 1859085"/>
                    <a:gd name="connsiteY12" fmla="*/ 504056 h 2016224"/>
                    <a:gd name="connsiteX0" fmla="*/ 7880 w 1859085"/>
                    <a:gd name="connsiteY0" fmla="*/ 504056 h 2016224"/>
                    <a:gd name="connsiteX1" fmla="*/ 815668 w 1859085"/>
                    <a:gd name="connsiteY1" fmla="*/ 840981 h 2016224"/>
                    <a:gd name="connsiteX2" fmla="*/ 907980 w 1859085"/>
                    <a:gd name="connsiteY2" fmla="*/ 0 h 2016224"/>
                    <a:gd name="connsiteX3" fmla="*/ 1043322 w 1859085"/>
                    <a:gd name="connsiteY3" fmla="*/ 830223 h 2016224"/>
                    <a:gd name="connsiteX4" fmla="*/ 1808080 w 1859085"/>
                    <a:gd name="connsiteY4" fmla="*/ 504056 h 2016224"/>
                    <a:gd name="connsiteX5" fmla="*/ 1167905 w 1859085"/>
                    <a:gd name="connsiteY5" fmla="*/ 997355 h 2016224"/>
                    <a:gd name="connsiteX6" fmla="*/ 1808080 w 1859085"/>
                    <a:gd name="connsiteY6" fmla="*/ 1512168 h 2016224"/>
                    <a:gd name="connsiteX7" fmla="*/ 1043321 w 1859085"/>
                    <a:gd name="connsiteY7" fmla="*/ 1164485 h 2016224"/>
                    <a:gd name="connsiteX8" fmla="*/ 907980 w 1859085"/>
                    <a:gd name="connsiteY8" fmla="*/ 2016224 h 2016224"/>
                    <a:gd name="connsiteX9" fmla="*/ 837183 w 1859085"/>
                    <a:gd name="connsiteY9" fmla="*/ 1175243 h 2016224"/>
                    <a:gd name="connsiteX10" fmla="*/ 7880 w 1859085"/>
                    <a:gd name="connsiteY10" fmla="*/ 1512168 h 2016224"/>
                    <a:gd name="connsiteX11" fmla="*/ 712601 w 1859085"/>
                    <a:gd name="connsiteY11" fmla="*/ 1018870 h 2016224"/>
                    <a:gd name="connsiteX12" fmla="*/ 7880 w 1859085"/>
                    <a:gd name="connsiteY12" fmla="*/ 504056 h 2016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859085" h="2016224">
                      <a:moveTo>
                        <a:pt x="7880" y="504056"/>
                      </a:moveTo>
                      <a:cubicBezTo>
                        <a:pt x="406235" y="243433"/>
                        <a:pt x="578678" y="778875"/>
                        <a:pt x="815668" y="840981"/>
                      </a:cubicBezTo>
                      <a:cubicBezTo>
                        <a:pt x="878711" y="610856"/>
                        <a:pt x="403873" y="154822"/>
                        <a:pt x="907980" y="0"/>
                      </a:cubicBezTo>
                      <a:cubicBezTo>
                        <a:pt x="1336782" y="90276"/>
                        <a:pt x="980279" y="600098"/>
                        <a:pt x="1043322" y="830223"/>
                      </a:cubicBezTo>
                      <a:cubicBezTo>
                        <a:pt x="1280312" y="768117"/>
                        <a:pt x="1431241" y="264948"/>
                        <a:pt x="1808080" y="504056"/>
                      </a:cubicBezTo>
                      <a:cubicBezTo>
                        <a:pt x="1913832" y="951774"/>
                        <a:pt x="1341852" y="829336"/>
                        <a:pt x="1167905" y="997355"/>
                      </a:cubicBezTo>
                      <a:cubicBezTo>
                        <a:pt x="1341852" y="1165374"/>
                        <a:pt x="2053682" y="999903"/>
                        <a:pt x="1808080" y="1512168"/>
                      </a:cubicBezTo>
                      <a:cubicBezTo>
                        <a:pt x="1495787" y="1751275"/>
                        <a:pt x="1280311" y="1226591"/>
                        <a:pt x="1043321" y="1164485"/>
                      </a:cubicBezTo>
                      <a:cubicBezTo>
                        <a:pt x="980278" y="1394610"/>
                        <a:pt x="1444359" y="1882918"/>
                        <a:pt x="907980" y="2016224"/>
                      </a:cubicBezTo>
                      <a:cubicBezTo>
                        <a:pt x="457661" y="1872160"/>
                        <a:pt x="900226" y="1405368"/>
                        <a:pt x="837183" y="1175243"/>
                      </a:cubicBezTo>
                      <a:cubicBezTo>
                        <a:pt x="600193" y="1237349"/>
                        <a:pt x="460022" y="1815822"/>
                        <a:pt x="7880" y="1512168"/>
                      </a:cubicBezTo>
                      <a:cubicBezTo>
                        <a:pt x="-65599" y="1010662"/>
                        <a:pt x="538654" y="1186889"/>
                        <a:pt x="712601" y="1018870"/>
                      </a:cubicBezTo>
                      <a:cubicBezTo>
                        <a:pt x="538654" y="850851"/>
                        <a:pt x="-76356" y="1048594"/>
                        <a:pt x="7880" y="504056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46252">
                      <a:srgbClr val="0000FF">
                        <a:lumMod val="60000"/>
                        <a:lumOff val="40000"/>
                      </a:srgbClr>
                    </a:gs>
                    <a:gs pos="76000">
                      <a:schemeClr val="accent1">
                        <a:lumMod val="51000"/>
                      </a:schemeClr>
                    </a:gs>
                    <a:gs pos="29000">
                      <a:schemeClr val="accent1">
                        <a:lumMod val="60000"/>
                        <a:lumOff val="40000"/>
                      </a:schemeClr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n>
                  <a:noFill/>
                </a:ln>
                <a:scene3d>
                  <a:camera prst="orthographicFront"/>
                  <a:lightRig rig="flat" dir="t"/>
                </a:scene3d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2" name="19 Estrella de 6 puntas"/>
                <p:cNvSpPr/>
                <p:nvPr/>
              </p:nvSpPr>
              <p:spPr>
                <a:xfrm rot="20363738">
                  <a:off x="249161" y="-75919"/>
                  <a:ext cx="1963672" cy="2039471"/>
                </a:xfrm>
                <a:custGeom>
                  <a:avLst/>
                  <a:gdLst>
                    <a:gd name="connsiteX0" fmla="*/ 0 w 1800200"/>
                    <a:gd name="connsiteY0" fmla="*/ 504056 h 2016224"/>
                    <a:gd name="connsiteX1" fmla="*/ 710970 w 1800200"/>
                    <a:gd name="connsiteY1" fmla="*/ 690374 h 2016224"/>
                    <a:gd name="connsiteX2" fmla="*/ 900100 w 1800200"/>
                    <a:gd name="connsiteY2" fmla="*/ 0 h 2016224"/>
                    <a:gd name="connsiteX3" fmla="*/ 1089230 w 1800200"/>
                    <a:gd name="connsiteY3" fmla="*/ 690374 h 2016224"/>
                    <a:gd name="connsiteX4" fmla="*/ 1800200 w 1800200"/>
                    <a:gd name="connsiteY4" fmla="*/ 504056 h 2016224"/>
                    <a:gd name="connsiteX5" fmla="*/ 1278359 w 1800200"/>
                    <a:gd name="connsiteY5" fmla="*/ 1008112 h 2016224"/>
                    <a:gd name="connsiteX6" fmla="*/ 1800200 w 1800200"/>
                    <a:gd name="connsiteY6" fmla="*/ 1512168 h 2016224"/>
                    <a:gd name="connsiteX7" fmla="*/ 1089230 w 1800200"/>
                    <a:gd name="connsiteY7" fmla="*/ 1325850 h 2016224"/>
                    <a:gd name="connsiteX8" fmla="*/ 900100 w 1800200"/>
                    <a:gd name="connsiteY8" fmla="*/ 2016224 h 2016224"/>
                    <a:gd name="connsiteX9" fmla="*/ 710970 w 1800200"/>
                    <a:gd name="connsiteY9" fmla="*/ 1325850 h 2016224"/>
                    <a:gd name="connsiteX10" fmla="*/ 0 w 1800200"/>
                    <a:gd name="connsiteY10" fmla="*/ 1512168 h 2016224"/>
                    <a:gd name="connsiteX11" fmla="*/ 521841 w 1800200"/>
                    <a:gd name="connsiteY11" fmla="*/ 1008112 h 2016224"/>
                    <a:gd name="connsiteX12" fmla="*/ 0 w 1800200"/>
                    <a:gd name="connsiteY12" fmla="*/ 504056 h 2016224"/>
                    <a:gd name="connsiteX0" fmla="*/ 0 w 1800200"/>
                    <a:gd name="connsiteY0" fmla="*/ 504056 h 2016224"/>
                    <a:gd name="connsiteX1" fmla="*/ 710970 w 1800200"/>
                    <a:gd name="connsiteY1" fmla="*/ 690374 h 2016224"/>
                    <a:gd name="connsiteX2" fmla="*/ 900100 w 1800200"/>
                    <a:gd name="connsiteY2" fmla="*/ 0 h 2016224"/>
                    <a:gd name="connsiteX3" fmla="*/ 1089230 w 1800200"/>
                    <a:gd name="connsiteY3" fmla="*/ 690374 h 2016224"/>
                    <a:gd name="connsiteX4" fmla="*/ 1800200 w 1800200"/>
                    <a:gd name="connsiteY4" fmla="*/ 504056 h 2016224"/>
                    <a:gd name="connsiteX5" fmla="*/ 1278359 w 1800200"/>
                    <a:gd name="connsiteY5" fmla="*/ 1008112 h 2016224"/>
                    <a:gd name="connsiteX6" fmla="*/ 1800200 w 1800200"/>
                    <a:gd name="connsiteY6" fmla="*/ 1512168 h 2016224"/>
                    <a:gd name="connsiteX7" fmla="*/ 1089230 w 1800200"/>
                    <a:gd name="connsiteY7" fmla="*/ 1325850 h 2016224"/>
                    <a:gd name="connsiteX8" fmla="*/ 900100 w 1800200"/>
                    <a:gd name="connsiteY8" fmla="*/ 2016224 h 2016224"/>
                    <a:gd name="connsiteX9" fmla="*/ 710970 w 1800200"/>
                    <a:gd name="connsiteY9" fmla="*/ 1325850 h 2016224"/>
                    <a:gd name="connsiteX10" fmla="*/ 0 w 1800200"/>
                    <a:gd name="connsiteY10" fmla="*/ 1512168 h 2016224"/>
                    <a:gd name="connsiteX11" fmla="*/ 521841 w 1800200"/>
                    <a:gd name="connsiteY11" fmla="*/ 1008112 h 2016224"/>
                    <a:gd name="connsiteX12" fmla="*/ 0 w 1800200"/>
                    <a:gd name="connsiteY12" fmla="*/ 504056 h 2016224"/>
                    <a:gd name="connsiteX0" fmla="*/ 0 w 1800200"/>
                    <a:gd name="connsiteY0" fmla="*/ 504056 h 2016224"/>
                    <a:gd name="connsiteX1" fmla="*/ 710970 w 1800200"/>
                    <a:gd name="connsiteY1" fmla="*/ 690374 h 2016224"/>
                    <a:gd name="connsiteX2" fmla="*/ 900100 w 1800200"/>
                    <a:gd name="connsiteY2" fmla="*/ 0 h 2016224"/>
                    <a:gd name="connsiteX3" fmla="*/ 1089230 w 1800200"/>
                    <a:gd name="connsiteY3" fmla="*/ 690374 h 2016224"/>
                    <a:gd name="connsiteX4" fmla="*/ 1800200 w 1800200"/>
                    <a:gd name="connsiteY4" fmla="*/ 504056 h 2016224"/>
                    <a:gd name="connsiteX5" fmla="*/ 1278359 w 1800200"/>
                    <a:gd name="connsiteY5" fmla="*/ 1008112 h 2016224"/>
                    <a:gd name="connsiteX6" fmla="*/ 1800200 w 1800200"/>
                    <a:gd name="connsiteY6" fmla="*/ 1512168 h 2016224"/>
                    <a:gd name="connsiteX7" fmla="*/ 1089230 w 1800200"/>
                    <a:gd name="connsiteY7" fmla="*/ 1325850 h 2016224"/>
                    <a:gd name="connsiteX8" fmla="*/ 900100 w 1800200"/>
                    <a:gd name="connsiteY8" fmla="*/ 2016224 h 2016224"/>
                    <a:gd name="connsiteX9" fmla="*/ 710970 w 1800200"/>
                    <a:gd name="connsiteY9" fmla="*/ 1325850 h 2016224"/>
                    <a:gd name="connsiteX10" fmla="*/ 0 w 1800200"/>
                    <a:gd name="connsiteY10" fmla="*/ 1512168 h 2016224"/>
                    <a:gd name="connsiteX11" fmla="*/ 521841 w 1800200"/>
                    <a:gd name="connsiteY11" fmla="*/ 1008112 h 2016224"/>
                    <a:gd name="connsiteX12" fmla="*/ 0 w 1800200"/>
                    <a:gd name="connsiteY12" fmla="*/ 504056 h 2016224"/>
                    <a:gd name="connsiteX0" fmla="*/ 0 w 1800200"/>
                    <a:gd name="connsiteY0" fmla="*/ 504056 h 2016224"/>
                    <a:gd name="connsiteX1" fmla="*/ 710970 w 1800200"/>
                    <a:gd name="connsiteY1" fmla="*/ 690374 h 2016224"/>
                    <a:gd name="connsiteX2" fmla="*/ 900100 w 1800200"/>
                    <a:gd name="connsiteY2" fmla="*/ 0 h 2016224"/>
                    <a:gd name="connsiteX3" fmla="*/ 1089230 w 1800200"/>
                    <a:gd name="connsiteY3" fmla="*/ 690374 h 2016224"/>
                    <a:gd name="connsiteX4" fmla="*/ 1800200 w 1800200"/>
                    <a:gd name="connsiteY4" fmla="*/ 504056 h 2016224"/>
                    <a:gd name="connsiteX5" fmla="*/ 1278359 w 1800200"/>
                    <a:gd name="connsiteY5" fmla="*/ 1008112 h 2016224"/>
                    <a:gd name="connsiteX6" fmla="*/ 1800200 w 1800200"/>
                    <a:gd name="connsiteY6" fmla="*/ 1512168 h 2016224"/>
                    <a:gd name="connsiteX7" fmla="*/ 1089230 w 1800200"/>
                    <a:gd name="connsiteY7" fmla="*/ 1325850 h 2016224"/>
                    <a:gd name="connsiteX8" fmla="*/ 900100 w 1800200"/>
                    <a:gd name="connsiteY8" fmla="*/ 2016224 h 2016224"/>
                    <a:gd name="connsiteX9" fmla="*/ 710970 w 1800200"/>
                    <a:gd name="connsiteY9" fmla="*/ 1325850 h 2016224"/>
                    <a:gd name="connsiteX10" fmla="*/ 0 w 1800200"/>
                    <a:gd name="connsiteY10" fmla="*/ 1512168 h 2016224"/>
                    <a:gd name="connsiteX11" fmla="*/ 521841 w 1800200"/>
                    <a:gd name="connsiteY11" fmla="*/ 1008112 h 2016224"/>
                    <a:gd name="connsiteX12" fmla="*/ 0 w 1800200"/>
                    <a:gd name="connsiteY12" fmla="*/ 504056 h 2016224"/>
                    <a:gd name="connsiteX0" fmla="*/ 0 w 1815990"/>
                    <a:gd name="connsiteY0" fmla="*/ 504056 h 2016224"/>
                    <a:gd name="connsiteX1" fmla="*/ 710970 w 1815990"/>
                    <a:gd name="connsiteY1" fmla="*/ 690374 h 2016224"/>
                    <a:gd name="connsiteX2" fmla="*/ 900100 w 1815990"/>
                    <a:gd name="connsiteY2" fmla="*/ 0 h 2016224"/>
                    <a:gd name="connsiteX3" fmla="*/ 1089230 w 1815990"/>
                    <a:gd name="connsiteY3" fmla="*/ 690374 h 2016224"/>
                    <a:gd name="connsiteX4" fmla="*/ 1800200 w 1815990"/>
                    <a:gd name="connsiteY4" fmla="*/ 504056 h 2016224"/>
                    <a:gd name="connsiteX5" fmla="*/ 1278359 w 1815990"/>
                    <a:gd name="connsiteY5" fmla="*/ 1008112 h 2016224"/>
                    <a:gd name="connsiteX6" fmla="*/ 1800200 w 1815990"/>
                    <a:gd name="connsiteY6" fmla="*/ 1512168 h 2016224"/>
                    <a:gd name="connsiteX7" fmla="*/ 1089230 w 1815990"/>
                    <a:gd name="connsiteY7" fmla="*/ 1325850 h 2016224"/>
                    <a:gd name="connsiteX8" fmla="*/ 900100 w 1815990"/>
                    <a:gd name="connsiteY8" fmla="*/ 2016224 h 2016224"/>
                    <a:gd name="connsiteX9" fmla="*/ 710970 w 1815990"/>
                    <a:gd name="connsiteY9" fmla="*/ 1325850 h 2016224"/>
                    <a:gd name="connsiteX10" fmla="*/ 0 w 1815990"/>
                    <a:gd name="connsiteY10" fmla="*/ 1512168 h 2016224"/>
                    <a:gd name="connsiteX11" fmla="*/ 521841 w 1815990"/>
                    <a:gd name="connsiteY11" fmla="*/ 1008112 h 2016224"/>
                    <a:gd name="connsiteX12" fmla="*/ 0 w 1815990"/>
                    <a:gd name="connsiteY12" fmla="*/ 504056 h 2016224"/>
                    <a:gd name="connsiteX0" fmla="*/ 0 w 1815990"/>
                    <a:gd name="connsiteY0" fmla="*/ 504056 h 2016224"/>
                    <a:gd name="connsiteX1" fmla="*/ 710970 w 1815990"/>
                    <a:gd name="connsiteY1" fmla="*/ 690374 h 2016224"/>
                    <a:gd name="connsiteX2" fmla="*/ 900100 w 1815990"/>
                    <a:gd name="connsiteY2" fmla="*/ 0 h 2016224"/>
                    <a:gd name="connsiteX3" fmla="*/ 1089230 w 1815990"/>
                    <a:gd name="connsiteY3" fmla="*/ 690374 h 2016224"/>
                    <a:gd name="connsiteX4" fmla="*/ 1800200 w 1815990"/>
                    <a:gd name="connsiteY4" fmla="*/ 504056 h 2016224"/>
                    <a:gd name="connsiteX5" fmla="*/ 1278359 w 1815990"/>
                    <a:gd name="connsiteY5" fmla="*/ 1008112 h 2016224"/>
                    <a:gd name="connsiteX6" fmla="*/ 1800200 w 1815990"/>
                    <a:gd name="connsiteY6" fmla="*/ 1512168 h 2016224"/>
                    <a:gd name="connsiteX7" fmla="*/ 1089230 w 1815990"/>
                    <a:gd name="connsiteY7" fmla="*/ 1325850 h 2016224"/>
                    <a:gd name="connsiteX8" fmla="*/ 900100 w 1815990"/>
                    <a:gd name="connsiteY8" fmla="*/ 2016224 h 2016224"/>
                    <a:gd name="connsiteX9" fmla="*/ 710970 w 1815990"/>
                    <a:gd name="connsiteY9" fmla="*/ 1325850 h 2016224"/>
                    <a:gd name="connsiteX10" fmla="*/ 0 w 1815990"/>
                    <a:gd name="connsiteY10" fmla="*/ 1512168 h 2016224"/>
                    <a:gd name="connsiteX11" fmla="*/ 521841 w 1815990"/>
                    <a:gd name="connsiteY11" fmla="*/ 1008112 h 2016224"/>
                    <a:gd name="connsiteX12" fmla="*/ 0 w 1815990"/>
                    <a:gd name="connsiteY12" fmla="*/ 504056 h 2016224"/>
                    <a:gd name="connsiteX0" fmla="*/ 0 w 1815990"/>
                    <a:gd name="connsiteY0" fmla="*/ 504056 h 2016224"/>
                    <a:gd name="connsiteX1" fmla="*/ 710970 w 1815990"/>
                    <a:gd name="connsiteY1" fmla="*/ 690374 h 2016224"/>
                    <a:gd name="connsiteX2" fmla="*/ 900100 w 1815990"/>
                    <a:gd name="connsiteY2" fmla="*/ 0 h 2016224"/>
                    <a:gd name="connsiteX3" fmla="*/ 1089230 w 1815990"/>
                    <a:gd name="connsiteY3" fmla="*/ 690374 h 2016224"/>
                    <a:gd name="connsiteX4" fmla="*/ 1800200 w 1815990"/>
                    <a:gd name="connsiteY4" fmla="*/ 504056 h 2016224"/>
                    <a:gd name="connsiteX5" fmla="*/ 1278359 w 1815990"/>
                    <a:gd name="connsiteY5" fmla="*/ 1008112 h 2016224"/>
                    <a:gd name="connsiteX6" fmla="*/ 1800200 w 1815990"/>
                    <a:gd name="connsiteY6" fmla="*/ 1512168 h 2016224"/>
                    <a:gd name="connsiteX7" fmla="*/ 1089230 w 1815990"/>
                    <a:gd name="connsiteY7" fmla="*/ 1325850 h 2016224"/>
                    <a:gd name="connsiteX8" fmla="*/ 900100 w 1815990"/>
                    <a:gd name="connsiteY8" fmla="*/ 2016224 h 2016224"/>
                    <a:gd name="connsiteX9" fmla="*/ 710970 w 1815990"/>
                    <a:gd name="connsiteY9" fmla="*/ 1325850 h 2016224"/>
                    <a:gd name="connsiteX10" fmla="*/ 0 w 1815990"/>
                    <a:gd name="connsiteY10" fmla="*/ 1512168 h 2016224"/>
                    <a:gd name="connsiteX11" fmla="*/ 521841 w 1815990"/>
                    <a:gd name="connsiteY11" fmla="*/ 1008112 h 2016224"/>
                    <a:gd name="connsiteX12" fmla="*/ 0 w 1815990"/>
                    <a:gd name="connsiteY12" fmla="*/ 504056 h 2016224"/>
                    <a:gd name="connsiteX0" fmla="*/ 0 w 1815990"/>
                    <a:gd name="connsiteY0" fmla="*/ 504056 h 2016224"/>
                    <a:gd name="connsiteX1" fmla="*/ 710970 w 1815990"/>
                    <a:gd name="connsiteY1" fmla="*/ 690374 h 2016224"/>
                    <a:gd name="connsiteX2" fmla="*/ 900100 w 1815990"/>
                    <a:gd name="connsiteY2" fmla="*/ 0 h 2016224"/>
                    <a:gd name="connsiteX3" fmla="*/ 1089230 w 1815990"/>
                    <a:gd name="connsiteY3" fmla="*/ 690374 h 2016224"/>
                    <a:gd name="connsiteX4" fmla="*/ 1800200 w 1815990"/>
                    <a:gd name="connsiteY4" fmla="*/ 504056 h 2016224"/>
                    <a:gd name="connsiteX5" fmla="*/ 1278359 w 1815990"/>
                    <a:gd name="connsiteY5" fmla="*/ 1008112 h 2016224"/>
                    <a:gd name="connsiteX6" fmla="*/ 1800200 w 1815990"/>
                    <a:gd name="connsiteY6" fmla="*/ 1512168 h 2016224"/>
                    <a:gd name="connsiteX7" fmla="*/ 1089230 w 1815990"/>
                    <a:gd name="connsiteY7" fmla="*/ 1325850 h 2016224"/>
                    <a:gd name="connsiteX8" fmla="*/ 900100 w 1815990"/>
                    <a:gd name="connsiteY8" fmla="*/ 2016224 h 2016224"/>
                    <a:gd name="connsiteX9" fmla="*/ 710970 w 1815990"/>
                    <a:gd name="connsiteY9" fmla="*/ 1325850 h 2016224"/>
                    <a:gd name="connsiteX10" fmla="*/ 0 w 1815990"/>
                    <a:gd name="connsiteY10" fmla="*/ 1512168 h 2016224"/>
                    <a:gd name="connsiteX11" fmla="*/ 521841 w 1815990"/>
                    <a:gd name="connsiteY11" fmla="*/ 1008112 h 2016224"/>
                    <a:gd name="connsiteX12" fmla="*/ 0 w 1815990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3034 w 1819024"/>
                    <a:gd name="connsiteY0" fmla="*/ 504056 h 2016224"/>
                    <a:gd name="connsiteX1" fmla="*/ 714004 w 1819024"/>
                    <a:gd name="connsiteY1" fmla="*/ 690374 h 2016224"/>
                    <a:gd name="connsiteX2" fmla="*/ 903134 w 1819024"/>
                    <a:gd name="connsiteY2" fmla="*/ 0 h 2016224"/>
                    <a:gd name="connsiteX3" fmla="*/ 1092264 w 1819024"/>
                    <a:gd name="connsiteY3" fmla="*/ 690374 h 2016224"/>
                    <a:gd name="connsiteX4" fmla="*/ 1803234 w 1819024"/>
                    <a:gd name="connsiteY4" fmla="*/ 504056 h 2016224"/>
                    <a:gd name="connsiteX5" fmla="*/ 1281393 w 1819024"/>
                    <a:gd name="connsiteY5" fmla="*/ 1008112 h 2016224"/>
                    <a:gd name="connsiteX6" fmla="*/ 1803234 w 1819024"/>
                    <a:gd name="connsiteY6" fmla="*/ 1512168 h 2016224"/>
                    <a:gd name="connsiteX7" fmla="*/ 1092264 w 1819024"/>
                    <a:gd name="connsiteY7" fmla="*/ 1325850 h 2016224"/>
                    <a:gd name="connsiteX8" fmla="*/ 903134 w 1819024"/>
                    <a:gd name="connsiteY8" fmla="*/ 2016224 h 2016224"/>
                    <a:gd name="connsiteX9" fmla="*/ 714004 w 1819024"/>
                    <a:gd name="connsiteY9" fmla="*/ 1325850 h 2016224"/>
                    <a:gd name="connsiteX10" fmla="*/ 3034 w 1819024"/>
                    <a:gd name="connsiteY10" fmla="*/ 1512168 h 2016224"/>
                    <a:gd name="connsiteX11" fmla="*/ 524875 w 1819024"/>
                    <a:gd name="connsiteY11" fmla="*/ 1008112 h 2016224"/>
                    <a:gd name="connsiteX12" fmla="*/ 3034 w 1819024"/>
                    <a:gd name="connsiteY12" fmla="*/ 504056 h 2016224"/>
                    <a:gd name="connsiteX0" fmla="*/ 3034 w 1819024"/>
                    <a:gd name="connsiteY0" fmla="*/ 504056 h 2016224"/>
                    <a:gd name="connsiteX1" fmla="*/ 714004 w 1819024"/>
                    <a:gd name="connsiteY1" fmla="*/ 690374 h 2016224"/>
                    <a:gd name="connsiteX2" fmla="*/ 903134 w 1819024"/>
                    <a:gd name="connsiteY2" fmla="*/ 0 h 2016224"/>
                    <a:gd name="connsiteX3" fmla="*/ 1092264 w 1819024"/>
                    <a:gd name="connsiteY3" fmla="*/ 690374 h 2016224"/>
                    <a:gd name="connsiteX4" fmla="*/ 1803234 w 1819024"/>
                    <a:gd name="connsiteY4" fmla="*/ 504056 h 2016224"/>
                    <a:gd name="connsiteX5" fmla="*/ 1281393 w 1819024"/>
                    <a:gd name="connsiteY5" fmla="*/ 1008112 h 2016224"/>
                    <a:gd name="connsiteX6" fmla="*/ 1803234 w 1819024"/>
                    <a:gd name="connsiteY6" fmla="*/ 1512168 h 2016224"/>
                    <a:gd name="connsiteX7" fmla="*/ 1092264 w 1819024"/>
                    <a:gd name="connsiteY7" fmla="*/ 1325850 h 2016224"/>
                    <a:gd name="connsiteX8" fmla="*/ 903134 w 1819024"/>
                    <a:gd name="connsiteY8" fmla="*/ 2016224 h 2016224"/>
                    <a:gd name="connsiteX9" fmla="*/ 714004 w 1819024"/>
                    <a:gd name="connsiteY9" fmla="*/ 1325850 h 2016224"/>
                    <a:gd name="connsiteX10" fmla="*/ 3034 w 1819024"/>
                    <a:gd name="connsiteY10" fmla="*/ 1512168 h 2016224"/>
                    <a:gd name="connsiteX11" fmla="*/ 524875 w 1819024"/>
                    <a:gd name="connsiteY11" fmla="*/ 1008112 h 2016224"/>
                    <a:gd name="connsiteX12" fmla="*/ 3034 w 1819024"/>
                    <a:gd name="connsiteY12" fmla="*/ 504056 h 2016224"/>
                    <a:gd name="connsiteX0" fmla="*/ 3034 w 1819024"/>
                    <a:gd name="connsiteY0" fmla="*/ 504056 h 2016224"/>
                    <a:gd name="connsiteX1" fmla="*/ 714004 w 1819024"/>
                    <a:gd name="connsiteY1" fmla="*/ 690374 h 2016224"/>
                    <a:gd name="connsiteX2" fmla="*/ 903134 w 1819024"/>
                    <a:gd name="connsiteY2" fmla="*/ 0 h 2016224"/>
                    <a:gd name="connsiteX3" fmla="*/ 1092264 w 1819024"/>
                    <a:gd name="connsiteY3" fmla="*/ 690374 h 2016224"/>
                    <a:gd name="connsiteX4" fmla="*/ 1803234 w 1819024"/>
                    <a:gd name="connsiteY4" fmla="*/ 504056 h 2016224"/>
                    <a:gd name="connsiteX5" fmla="*/ 1281393 w 1819024"/>
                    <a:gd name="connsiteY5" fmla="*/ 1008112 h 2016224"/>
                    <a:gd name="connsiteX6" fmla="*/ 1803234 w 1819024"/>
                    <a:gd name="connsiteY6" fmla="*/ 1512168 h 2016224"/>
                    <a:gd name="connsiteX7" fmla="*/ 1092264 w 1819024"/>
                    <a:gd name="connsiteY7" fmla="*/ 1325850 h 2016224"/>
                    <a:gd name="connsiteX8" fmla="*/ 903134 w 1819024"/>
                    <a:gd name="connsiteY8" fmla="*/ 2016224 h 2016224"/>
                    <a:gd name="connsiteX9" fmla="*/ 714004 w 1819024"/>
                    <a:gd name="connsiteY9" fmla="*/ 1325850 h 2016224"/>
                    <a:gd name="connsiteX10" fmla="*/ 3034 w 1819024"/>
                    <a:gd name="connsiteY10" fmla="*/ 1512168 h 2016224"/>
                    <a:gd name="connsiteX11" fmla="*/ 524875 w 1819024"/>
                    <a:gd name="connsiteY11" fmla="*/ 1008112 h 2016224"/>
                    <a:gd name="connsiteX12" fmla="*/ 3034 w 1819024"/>
                    <a:gd name="connsiteY12" fmla="*/ 504056 h 2016224"/>
                    <a:gd name="connsiteX0" fmla="*/ 8515 w 1824505"/>
                    <a:gd name="connsiteY0" fmla="*/ 504056 h 2016224"/>
                    <a:gd name="connsiteX1" fmla="*/ 719485 w 1824505"/>
                    <a:gd name="connsiteY1" fmla="*/ 690374 h 2016224"/>
                    <a:gd name="connsiteX2" fmla="*/ 908615 w 1824505"/>
                    <a:gd name="connsiteY2" fmla="*/ 0 h 2016224"/>
                    <a:gd name="connsiteX3" fmla="*/ 1097745 w 1824505"/>
                    <a:gd name="connsiteY3" fmla="*/ 690374 h 2016224"/>
                    <a:gd name="connsiteX4" fmla="*/ 1808715 w 1824505"/>
                    <a:gd name="connsiteY4" fmla="*/ 504056 h 2016224"/>
                    <a:gd name="connsiteX5" fmla="*/ 1286874 w 1824505"/>
                    <a:gd name="connsiteY5" fmla="*/ 1008112 h 2016224"/>
                    <a:gd name="connsiteX6" fmla="*/ 1808715 w 1824505"/>
                    <a:gd name="connsiteY6" fmla="*/ 1512168 h 2016224"/>
                    <a:gd name="connsiteX7" fmla="*/ 1097745 w 1824505"/>
                    <a:gd name="connsiteY7" fmla="*/ 1325850 h 2016224"/>
                    <a:gd name="connsiteX8" fmla="*/ 908615 w 1824505"/>
                    <a:gd name="connsiteY8" fmla="*/ 2016224 h 2016224"/>
                    <a:gd name="connsiteX9" fmla="*/ 719485 w 1824505"/>
                    <a:gd name="connsiteY9" fmla="*/ 1325850 h 2016224"/>
                    <a:gd name="connsiteX10" fmla="*/ 8515 w 1824505"/>
                    <a:gd name="connsiteY10" fmla="*/ 1512168 h 2016224"/>
                    <a:gd name="connsiteX11" fmla="*/ 530356 w 1824505"/>
                    <a:gd name="connsiteY11" fmla="*/ 1008112 h 2016224"/>
                    <a:gd name="connsiteX12" fmla="*/ 8515 w 1824505"/>
                    <a:gd name="connsiteY12" fmla="*/ 504056 h 2016224"/>
                    <a:gd name="connsiteX0" fmla="*/ 8515 w 1824505"/>
                    <a:gd name="connsiteY0" fmla="*/ 504056 h 2016224"/>
                    <a:gd name="connsiteX1" fmla="*/ 719485 w 1824505"/>
                    <a:gd name="connsiteY1" fmla="*/ 690374 h 2016224"/>
                    <a:gd name="connsiteX2" fmla="*/ 908615 w 1824505"/>
                    <a:gd name="connsiteY2" fmla="*/ 0 h 2016224"/>
                    <a:gd name="connsiteX3" fmla="*/ 1097745 w 1824505"/>
                    <a:gd name="connsiteY3" fmla="*/ 690374 h 2016224"/>
                    <a:gd name="connsiteX4" fmla="*/ 1808715 w 1824505"/>
                    <a:gd name="connsiteY4" fmla="*/ 504056 h 2016224"/>
                    <a:gd name="connsiteX5" fmla="*/ 1286874 w 1824505"/>
                    <a:gd name="connsiteY5" fmla="*/ 1008112 h 2016224"/>
                    <a:gd name="connsiteX6" fmla="*/ 1808715 w 1824505"/>
                    <a:gd name="connsiteY6" fmla="*/ 1512168 h 2016224"/>
                    <a:gd name="connsiteX7" fmla="*/ 1097745 w 1824505"/>
                    <a:gd name="connsiteY7" fmla="*/ 1325850 h 2016224"/>
                    <a:gd name="connsiteX8" fmla="*/ 908615 w 1824505"/>
                    <a:gd name="connsiteY8" fmla="*/ 2016224 h 2016224"/>
                    <a:gd name="connsiteX9" fmla="*/ 719485 w 1824505"/>
                    <a:gd name="connsiteY9" fmla="*/ 1325850 h 2016224"/>
                    <a:gd name="connsiteX10" fmla="*/ 8515 w 1824505"/>
                    <a:gd name="connsiteY10" fmla="*/ 1512168 h 2016224"/>
                    <a:gd name="connsiteX11" fmla="*/ 530356 w 1824505"/>
                    <a:gd name="connsiteY11" fmla="*/ 1008112 h 2016224"/>
                    <a:gd name="connsiteX12" fmla="*/ 8515 w 1824505"/>
                    <a:gd name="connsiteY12" fmla="*/ 504056 h 2016224"/>
                    <a:gd name="connsiteX0" fmla="*/ 8515 w 1836152"/>
                    <a:gd name="connsiteY0" fmla="*/ 504056 h 2016224"/>
                    <a:gd name="connsiteX1" fmla="*/ 719485 w 1836152"/>
                    <a:gd name="connsiteY1" fmla="*/ 690374 h 2016224"/>
                    <a:gd name="connsiteX2" fmla="*/ 908615 w 1836152"/>
                    <a:gd name="connsiteY2" fmla="*/ 0 h 2016224"/>
                    <a:gd name="connsiteX3" fmla="*/ 1097745 w 1836152"/>
                    <a:gd name="connsiteY3" fmla="*/ 690374 h 2016224"/>
                    <a:gd name="connsiteX4" fmla="*/ 1808715 w 1836152"/>
                    <a:gd name="connsiteY4" fmla="*/ 504056 h 2016224"/>
                    <a:gd name="connsiteX5" fmla="*/ 1286874 w 1836152"/>
                    <a:gd name="connsiteY5" fmla="*/ 1008112 h 2016224"/>
                    <a:gd name="connsiteX6" fmla="*/ 1808715 w 1836152"/>
                    <a:gd name="connsiteY6" fmla="*/ 1512168 h 2016224"/>
                    <a:gd name="connsiteX7" fmla="*/ 1097745 w 1836152"/>
                    <a:gd name="connsiteY7" fmla="*/ 1325850 h 2016224"/>
                    <a:gd name="connsiteX8" fmla="*/ 908615 w 1836152"/>
                    <a:gd name="connsiteY8" fmla="*/ 2016224 h 2016224"/>
                    <a:gd name="connsiteX9" fmla="*/ 719485 w 1836152"/>
                    <a:gd name="connsiteY9" fmla="*/ 1325850 h 2016224"/>
                    <a:gd name="connsiteX10" fmla="*/ 8515 w 1836152"/>
                    <a:gd name="connsiteY10" fmla="*/ 1512168 h 2016224"/>
                    <a:gd name="connsiteX11" fmla="*/ 530356 w 1836152"/>
                    <a:gd name="connsiteY11" fmla="*/ 1008112 h 2016224"/>
                    <a:gd name="connsiteX12" fmla="*/ 8515 w 1836152"/>
                    <a:gd name="connsiteY12" fmla="*/ 504056 h 2016224"/>
                    <a:gd name="connsiteX0" fmla="*/ 8515 w 1836152"/>
                    <a:gd name="connsiteY0" fmla="*/ 504056 h 2016224"/>
                    <a:gd name="connsiteX1" fmla="*/ 719485 w 1836152"/>
                    <a:gd name="connsiteY1" fmla="*/ 690374 h 2016224"/>
                    <a:gd name="connsiteX2" fmla="*/ 908615 w 1836152"/>
                    <a:gd name="connsiteY2" fmla="*/ 0 h 2016224"/>
                    <a:gd name="connsiteX3" fmla="*/ 1097745 w 1836152"/>
                    <a:gd name="connsiteY3" fmla="*/ 690374 h 2016224"/>
                    <a:gd name="connsiteX4" fmla="*/ 1808715 w 1836152"/>
                    <a:gd name="connsiteY4" fmla="*/ 504056 h 2016224"/>
                    <a:gd name="connsiteX5" fmla="*/ 1286874 w 1836152"/>
                    <a:gd name="connsiteY5" fmla="*/ 1008112 h 2016224"/>
                    <a:gd name="connsiteX6" fmla="*/ 1808715 w 1836152"/>
                    <a:gd name="connsiteY6" fmla="*/ 1512168 h 2016224"/>
                    <a:gd name="connsiteX7" fmla="*/ 1097745 w 1836152"/>
                    <a:gd name="connsiteY7" fmla="*/ 1325850 h 2016224"/>
                    <a:gd name="connsiteX8" fmla="*/ 908615 w 1836152"/>
                    <a:gd name="connsiteY8" fmla="*/ 2016224 h 2016224"/>
                    <a:gd name="connsiteX9" fmla="*/ 719485 w 1836152"/>
                    <a:gd name="connsiteY9" fmla="*/ 1325850 h 2016224"/>
                    <a:gd name="connsiteX10" fmla="*/ 8515 w 1836152"/>
                    <a:gd name="connsiteY10" fmla="*/ 1512168 h 2016224"/>
                    <a:gd name="connsiteX11" fmla="*/ 530356 w 1836152"/>
                    <a:gd name="connsiteY11" fmla="*/ 1008112 h 2016224"/>
                    <a:gd name="connsiteX12" fmla="*/ 8515 w 1836152"/>
                    <a:gd name="connsiteY12" fmla="*/ 504056 h 2016224"/>
                    <a:gd name="connsiteX0" fmla="*/ 8515 w 1836152"/>
                    <a:gd name="connsiteY0" fmla="*/ 504056 h 2016224"/>
                    <a:gd name="connsiteX1" fmla="*/ 719485 w 1836152"/>
                    <a:gd name="connsiteY1" fmla="*/ 690374 h 2016224"/>
                    <a:gd name="connsiteX2" fmla="*/ 908615 w 1836152"/>
                    <a:gd name="connsiteY2" fmla="*/ 0 h 2016224"/>
                    <a:gd name="connsiteX3" fmla="*/ 1043957 w 1836152"/>
                    <a:gd name="connsiteY3" fmla="*/ 830223 h 2016224"/>
                    <a:gd name="connsiteX4" fmla="*/ 1808715 w 1836152"/>
                    <a:gd name="connsiteY4" fmla="*/ 504056 h 2016224"/>
                    <a:gd name="connsiteX5" fmla="*/ 1286874 w 1836152"/>
                    <a:gd name="connsiteY5" fmla="*/ 1008112 h 2016224"/>
                    <a:gd name="connsiteX6" fmla="*/ 1808715 w 1836152"/>
                    <a:gd name="connsiteY6" fmla="*/ 1512168 h 2016224"/>
                    <a:gd name="connsiteX7" fmla="*/ 1097745 w 1836152"/>
                    <a:gd name="connsiteY7" fmla="*/ 1325850 h 2016224"/>
                    <a:gd name="connsiteX8" fmla="*/ 908615 w 1836152"/>
                    <a:gd name="connsiteY8" fmla="*/ 2016224 h 2016224"/>
                    <a:gd name="connsiteX9" fmla="*/ 719485 w 1836152"/>
                    <a:gd name="connsiteY9" fmla="*/ 1325850 h 2016224"/>
                    <a:gd name="connsiteX10" fmla="*/ 8515 w 1836152"/>
                    <a:gd name="connsiteY10" fmla="*/ 1512168 h 2016224"/>
                    <a:gd name="connsiteX11" fmla="*/ 530356 w 1836152"/>
                    <a:gd name="connsiteY11" fmla="*/ 1008112 h 2016224"/>
                    <a:gd name="connsiteX12" fmla="*/ 8515 w 1836152"/>
                    <a:gd name="connsiteY12" fmla="*/ 504056 h 2016224"/>
                    <a:gd name="connsiteX0" fmla="*/ 8515 w 1836152"/>
                    <a:gd name="connsiteY0" fmla="*/ 504056 h 2016224"/>
                    <a:gd name="connsiteX1" fmla="*/ 816303 w 1836152"/>
                    <a:gd name="connsiteY1" fmla="*/ 840981 h 2016224"/>
                    <a:gd name="connsiteX2" fmla="*/ 908615 w 1836152"/>
                    <a:gd name="connsiteY2" fmla="*/ 0 h 2016224"/>
                    <a:gd name="connsiteX3" fmla="*/ 1043957 w 1836152"/>
                    <a:gd name="connsiteY3" fmla="*/ 830223 h 2016224"/>
                    <a:gd name="connsiteX4" fmla="*/ 1808715 w 1836152"/>
                    <a:gd name="connsiteY4" fmla="*/ 504056 h 2016224"/>
                    <a:gd name="connsiteX5" fmla="*/ 1286874 w 1836152"/>
                    <a:gd name="connsiteY5" fmla="*/ 1008112 h 2016224"/>
                    <a:gd name="connsiteX6" fmla="*/ 1808715 w 1836152"/>
                    <a:gd name="connsiteY6" fmla="*/ 1512168 h 2016224"/>
                    <a:gd name="connsiteX7" fmla="*/ 1097745 w 1836152"/>
                    <a:gd name="connsiteY7" fmla="*/ 1325850 h 2016224"/>
                    <a:gd name="connsiteX8" fmla="*/ 908615 w 1836152"/>
                    <a:gd name="connsiteY8" fmla="*/ 2016224 h 2016224"/>
                    <a:gd name="connsiteX9" fmla="*/ 719485 w 1836152"/>
                    <a:gd name="connsiteY9" fmla="*/ 1325850 h 2016224"/>
                    <a:gd name="connsiteX10" fmla="*/ 8515 w 1836152"/>
                    <a:gd name="connsiteY10" fmla="*/ 1512168 h 2016224"/>
                    <a:gd name="connsiteX11" fmla="*/ 530356 w 1836152"/>
                    <a:gd name="connsiteY11" fmla="*/ 1008112 h 2016224"/>
                    <a:gd name="connsiteX12" fmla="*/ 8515 w 1836152"/>
                    <a:gd name="connsiteY12" fmla="*/ 504056 h 2016224"/>
                    <a:gd name="connsiteX0" fmla="*/ 6165 w 1833802"/>
                    <a:gd name="connsiteY0" fmla="*/ 504056 h 2016224"/>
                    <a:gd name="connsiteX1" fmla="*/ 813953 w 1833802"/>
                    <a:gd name="connsiteY1" fmla="*/ 840981 h 2016224"/>
                    <a:gd name="connsiteX2" fmla="*/ 906265 w 1833802"/>
                    <a:gd name="connsiteY2" fmla="*/ 0 h 2016224"/>
                    <a:gd name="connsiteX3" fmla="*/ 1041607 w 1833802"/>
                    <a:gd name="connsiteY3" fmla="*/ 830223 h 2016224"/>
                    <a:gd name="connsiteX4" fmla="*/ 1806365 w 1833802"/>
                    <a:gd name="connsiteY4" fmla="*/ 504056 h 2016224"/>
                    <a:gd name="connsiteX5" fmla="*/ 1284524 w 1833802"/>
                    <a:gd name="connsiteY5" fmla="*/ 1008112 h 2016224"/>
                    <a:gd name="connsiteX6" fmla="*/ 1806365 w 1833802"/>
                    <a:gd name="connsiteY6" fmla="*/ 1512168 h 2016224"/>
                    <a:gd name="connsiteX7" fmla="*/ 1095395 w 1833802"/>
                    <a:gd name="connsiteY7" fmla="*/ 1325850 h 2016224"/>
                    <a:gd name="connsiteX8" fmla="*/ 906265 w 1833802"/>
                    <a:gd name="connsiteY8" fmla="*/ 2016224 h 2016224"/>
                    <a:gd name="connsiteX9" fmla="*/ 717135 w 1833802"/>
                    <a:gd name="connsiteY9" fmla="*/ 1325850 h 2016224"/>
                    <a:gd name="connsiteX10" fmla="*/ 6165 w 1833802"/>
                    <a:gd name="connsiteY10" fmla="*/ 1512168 h 2016224"/>
                    <a:gd name="connsiteX11" fmla="*/ 710886 w 1833802"/>
                    <a:gd name="connsiteY11" fmla="*/ 1018870 h 2016224"/>
                    <a:gd name="connsiteX12" fmla="*/ 6165 w 1833802"/>
                    <a:gd name="connsiteY12" fmla="*/ 504056 h 2016224"/>
                    <a:gd name="connsiteX0" fmla="*/ 6165 w 1833802"/>
                    <a:gd name="connsiteY0" fmla="*/ 504056 h 2016224"/>
                    <a:gd name="connsiteX1" fmla="*/ 813953 w 1833802"/>
                    <a:gd name="connsiteY1" fmla="*/ 840981 h 2016224"/>
                    <a:gd name="connsiteX2" fmla="*/ 906265 w 1833802"/>
                    <a:gd name="connsiteY2" fmla="*/ 0 h 2016224"/>
                    <a:gd name="connsiteX3" fmla="*/ 1041607 w 1833802"/>
                    <a:gd name="connsiteY3" fmla="*/ 830223 h 2016224"/>
                    <a:gd name="connsiteX4" fmla="*/ 1806365 w 1833802"/>
                    <a:gd name="connsiteY4" fmla="*/ 504056 h 2016224"/>
                    <a:gd name="connsiteX5" fmla="*/ 1284524 w 1833802"/>
                    <a:gd name="connsiteY5" fmla="*/ 1008112 h 2016224"/>
                    <a:gd name="connsiteX6" fmla="*/ 1806365 w 1833802"/>
                    <a:gd name="connsiteY6" fmla="*/ 1512168 h 2016224"/>
                    <a:gd name="connsiteX7" fmla="*/ 1095395 w 1833802"/>
                    <a:gd name="connsiteY7" fmla="*/ 1325850 h 2016224"/>
                    <a:gd name="connsiteX8" fmla="*/ 906265 w 1833802"/>
                    <a:gd name="connsiteY8" fmla="*/ 2016224 h 2016224"/>
                    <a:gd name="connsiteX9" fmla="*/ 803196 w 1833802"/>
                    <a:gd name="connsiteY9" fmla="*/ 1207516 h 2016224"/>
                    <a:gd name="connsiteX10" fmla="*/ 6165 w 1833802"/>
                    <a:gd name="connsiteY10" fmla="*/ 1512168 h 2016224"/>
                    <a:gd name="connsiteX11" fmla="*/ 710886 w 1833802"/>
                    <a:gd name="connsiteY11" fmla="*/ 1018870 h 2016224"/>
                    <a:gd name="connsiteX12" fmla="*/ 6165 w 1833802"/>
                    <a:gd name="connsiteY12" fmla="*/ 504056 h 2016224"/>
                    <a:gd name="connsiteX0" fmla="*/ 6165 w 1833802"/>
                    <a:gd name="connsiteY0" fmla="*/ 504056 h 2016224"/>
                    <a:gd name="connsiteX1" fmla="*/ 813953 w 1833802"/>
                    <a:gd name="connsiteY1" fmla="*/ 840981 h 2016224"/>
                    <a:gd name="connsiteX2" fmla="*/ 906265 w 1833802"/>
                    <a:gd name="connsiteY2" fmla="*/ 0 h 2016224"/>
                    <a:gd name="connsiteX3" fmla="*/ 1041607 w 1833802"/>
                    <a:gd name="connsiteY3" fmla="*/ 830223 h 2016224"/>
                    <a:gd name="connsiteX4" fmla="*/ 1806365 w 1833802"/>
                    <a:gd name="connsiteY4" fmla="*/ 504056 h 2016224"/>
                    <a:gd name="connsiteX5" fmla="*/ 1284524 w 1833802"/>
                    <a:gd name="connsiteY5" fmla="*/ 1008112 h 2016224"/>
                    <a:gd name="connsiteX6" fmla="*/ 1806365 w 1833802"/>
                    <a:gd name="connsiteY6" fmla="*/ 1512168 h 2016224"/>
                    <a:gd name="connsiteX7" fmla="*/ 1041606 w 1833802"/>
                    <a:gd name="connsiteY7" fmla="*/ 1164485 h 2016224"/>
                    <a:gd name="connsiteX8" fmla="*/ 906265 w 1833802"/>
                    <a:gd name="connsiteY8" fmla="*/ 2016224 h 2016224"/>
                    <a:gd name="connsiteX9" fmla="*/ 803196 w 1833802"/>
                    <a:gd name="connsiteY9" fmla="*/ 1207516 h 2016224"/>
                    <a:gd name="connsiteX10" fmla="*/ 6165 w 1833802"/>
                    <a:gd name="connsiteY10" fmla="*/ 1512168 h 2016224"/>
                    <a:gd name="connsiteX11" fmla="*/ 710886 w 1833802"/>
                    <a:gd name="connsiteY11" fmla="*/ 1018870 h 2016224"/>
                    <a:gd name="connsiteX12" fmla="*/ 6165 w 1833802"/>
                    <a:gd name="connsiteY12" fmla="*/ 504056 h 2016224"/>
                    <a:gd name="connsiteX0" fmla="*/ 6165 w 1833802"/>
                    <a:gd name="connsiteY0" fmla="*/ 504056 h 2016224"/>
                    <a:gd name="connsiteX1" fmla="*/ 813953 w 1833802"/>
                    <a:gd name="connsiteY1" fmla="*/ 840981 h 2016224"/>
                    <a:gd name="connsiteX2" fmla="*/ 906265 w 1833802"/>
                    <a:gd name="connsiteY2" fmla="*/ 0 h 2016224"/>
                    <a:gd name="connsiteX3" fmla="*/ 1041607 w 1833802"/>
                    <a:gd name="connsiteY3" fmla="*/ 830223 h 2016224"/>
                    <a:gd name="connsiteX4" fmla="*/ 1806365 w 1833802"/>
                    <a:gd name="connsiteY4" fmla="*/ 504056 h 2016224"/>
                    <a:gd name="connsiteX5" fmla="*/ 1284524 w 1833802"/>
                    <a:gd name="connsiteY5" fmla="*/ 1008112 h 2016224"/>
                    <a:gd name="connsiteX6" fmla="*/ 1806365 w 1833802"/>
                    <a:gd name="connsiteY6" fmla="*/ 1512168 h 2016224"/>
                    <a:gd name="connsiteX7" fmla="*/ 1041606 w 1833802"/>
                    <a:gd name="connsiteY7" fmla="*/ 1164485 h 2016224"/>
                    <a:gd name="connsiteX8" fmla="*/ 906265 w 1833802"/>
                    <a:gd name="connsiteY8" fmla="*/ 2016224 h 2016224"/>
                    <a:gd name="connsiteX9" fmla="*/ 803196 w 1833802"/>
                    <a:gd name="connsiteY9" fmla="*/ 1207516 h 2016224"/>
                    <a:gd name="connsiteX10" fmla="*/ 6165 w 1833802"/>
                    <a:gd name="connsiteY10" fmla="*/ 1512168 h 2016224"/>
                    <a:gd name="connsiteX11" fmla="*/ 710886 w 1833802"/>
                    <a:gd name="connsiteY11" fmla="*/ 1018870 h 2016224"/>
                    <a:gd name="connsiteX12" fmla="*/ 6165 w 1833802"/>
                    <a:gd name="connsiteY12" fmla="*/ 504056 h 2016224"/>
                    <a:gd name="connsiteX0" fmla="*/ 7880 w 1835517"/>
                    <a:gd name="connsiteY0" fmla="*/ 504056 h 2016224"/>
                    <a:gd name="connsiteX1" fmla="*/ 815668 w 1835517"/>
                    <a:gd name="connsiteY1" fmla="*/ 840981 h 2016224"/>
                    <a:gd name="connsiteX2" fmla="*/ 907980 w 1835517"/>
                    <a:gd name="connsiteY2" fmla="*/ 0 h 2016224"/>
                    <a:gd name="connsiteX3" fmla="*/ 1043322 w 1835517"/>
                    <a:gd name="connsiteY3" fmla="*/ 830223 h 2016224"/>
                    <a:gd name="connsiteX4" fmla="*/ 1808080 w 1835517"/>
                    <a:gd name="connsiteY4" fmla="*/ 504056 h 2016224"/>
                    <a:gd name="connsiteX5" fmla="*/ 1286239 w 1835517"/>
                    <a:gd name="connsiteY5" fmla="*/ 1008112 h 2016224"/>
                    <a:gd name="connsiteX6" fmla="*/ 1808080 w 1835517"/>
                    <a:gd name="connsiteY6" fmla="*/ 1512168 h 2016224"/>
                    <a:gd name="connsiteX7" fmla="*/ 1043321 w 1835517"/>
                    <a:gd name="connsiteY7" fmla="*/ 1164485 h 2016224"/>
                    <a:gd name="connsiteX8" fmla="*/ 907980 w 1835517"/>
                    <a:gd name="connsiteY8" fmla="*/ 2016224 h 2016224"/>
                    <a:gd name="connsiteX9" fmla="*/ 804911 w 1835517"/>
                    <a:gd name="connsiteY9" fmla="*/ 1207516 h 2016224"/>
                    <a:gd name="connsiteX10" fmla="*/ 7880 w 1835517"/>
                    <a:gd name="connsiteY10" fmla="*/ 1512168 h 2016224"/>
                    <a:gd name="connsiteX11" fmla="*/ 712601 w 1835517"/>
                    <a:gd name="connsiteY11" fmla="*/ 1018870 h 2016224"/>
                    <a:gd name="connsiteX12" fmla="*/ 7880 w 1835517"/>
                    <a:gd name="connsiteY12" fmla="*/ 504056 h 2016224"/>
                    <a:gd name="connsiteX0" fmla="*/ 7880 w 1835517"/>
                    <a:gd name="connsiteY0" fmla="*/ 504056 h 2016224"/>
                    <a:gd name="connsiteX1" fmla="*/ 815668 w 1835517"/>
                    <a:gd name="connsiteY1" fmla="*/ 840981 h 2016224"/>
                    <a:gd name="connsiteX2" fmla="*/ 907980 w 1835517"/>
                    <a:gd name="connsiteY2" fmla="*/ 0 h 2016224"/>
                    <a:gd name="connsiteX3" fmla="*/ 1043322 w 1835517"/>
                    <a:gd name="connsiteY3" fmla="*/ 830223 h 2016224"/>
                    <a:gd name="connsiteX4" fmla="*/ 1808080 w 1835517"/>
                    <a:gd name="connsiteY4" fmla="*/ 504056 h 2016224"/>
                    <a:gd name="connsiteX5" fmla="*/ 1286239 w 1835517"/>
                    <a:gd name="connsiteY5" fmla="*/ 1008112 h 2016224"/>
                    <a:gd name="connsiteX6" fmla="*/ 1808080 w 1835517"/>
                    <a:gd name="connsiteY6" fmla="*/ 1512168 h 2016224"/>
                    <a:gd name="connsiteX7" fmla="*/ 1043321 w 1835517"/>
                    <a:gd name="connsiteY7" fmla="*/ 1164485 h 2016224"/>
                    <a:gd name="connsiteX8" fmla="*/ 907980 w 1835517"/>
                    <a:gd name="connsiteY8" fmla="*/ 2016224 h 2016224"/>
                    <a:gd name="connsiteX9" fmla="*/ 804911 w 1835517"/>
                    <a:gd name="connsiteY9" fmla="*/ 1207516 h 2016224"/>
                    <a:gd name="connsiteX10" fmla="*/ 7880 w 1835517"/>
                    <a:gd name="connsiteY10" fmla="*/ 1512168 h 2016224"/>
                    <a:gd name="connsiteX11" fmla="*/ 712601 w 1835517"/>
                    <a:gd name="connsiteY11" fmla="*/ 1018870 h 2016224"/>
                    <a:gd name="connsiteX12" fmla="*/ 7880 w 1835517"/>
                    <a:gd name="connsiteY12" fmla="*/ 504056 h 2016224"/>
                    <a:gd name="connsiteX0" fmla="*/ 7880 w 1835517"/>
                    <a:gd name="connsiteY0" fmla="*/ 504056 h 2016224"/>
                    <a:gd name="connsiteX1" fmla="*/ 815668 w 1835517"/>
                    <a:gd name="connsiteY1" fmla="*/ 840981 h 2016224"/>
                    <a:gd name="connsiteX2" fmla="*/ 907980 w 1835517"/>
                    <a:gd name="connsiteY2" fmla="*/ 0 h 2016224"/>
                    <a:gd name="connsiteX3" fmla="*/ 1043322 w 1835517"/>
                    <a:gd name="connsiteY3" fmla="*/ 830223 h 2016224"/>
                    <a:gd name="connsiteX4" fmla="*/ 1808080 w 1835517"/>
                    <a:gd name="connsiteY4" fmla="*/ 504056 h 2016224"/>
                    <a:gd name="connsiteX5" fmla="*/ 1286239 w 1835517"/>
                    <a:gd name="connsiteY5" fmla="*/ 1008112 h 2016224"/>
                    <a:gd name="connsiteX6" fmla="*/ 1808080 w 1835517"/>
                    <a:gd name="connsiteY6" fmla="*/ 1512168 h 2016224"/>
                    <a:gd name="connsiteX7" fmla="*/ 1043321 w 1835517"/>
                    <a:gd name="connsiteY7" fmla="*/ 1164485 h 2016224"/>
                    <a:gd name="connsiteX8" fmla="*/ 907980 w 1835517"/>
                    <a:gd name="connsiteY8" fmla="*/ 2016224 h 2016224"/>
                    <a:gd name="connsiteX9" fmla="*/ 804911 w 1835517"/>
                    <a:gd name="connsiteY9" fmla="*/ 1207516 h 2016224"/>
                    <a:gd name="connsiteX10" fmla="*/ 7880 w 1835517"/>
                    <a:gd name="connsiteY10" fmla="*/ 1512168 h 2016224"/>
                    <a:gd name="connsiteX11" fmla="*/ 712601 w 1835517"/>
                    <a:gd name="connsiteY11" fmla="*/ 1018870 h 2016224"/>
                    <a:gd name="connsiteX12" fmla="*/ 7880 w 1835517"/>
                    <a:gd name="connsiteY12" fmla="*/ 504056 h 2016224"/>
                    <a:gd name="connsiteX0" fmla="*/ 7880 w 1835517"/>
                    <a:gd name="connsiteY0" fmla="*/ 504056 h 2016224"/>
                    <a:gd name="connsiteX1" fmla="*/ 815668 w 1835517"/>
                    <a:gd name="connsiteY1" fmla="*/ 840981 h 2016224"/>
                    <a:gd name="connsiteX2" fmla="*/ 907980 w 1835517"/>
                    <a:gd name="connsiteY2" fmla="*/ 0 h 2016224"/>
                    <a:gd name="connsiteX3" fmla="*/ 1043322 w 1835517"/>
                    <a:gd name="connsiteY3" fmla="*/ 830223 h 2016224"/>
                    <a:gd name="connsiteX4" fmla="*/ 1808080 w 1835517"/>
                    <a:gd name="connsiteY4" fmla="*/ 504056 h 2016224"/>
                    <a:gd name="connsiteX5" fmla="*/ 1286239 w 1835517"/>
                    <a:gd name="connsiteY5" fmla="*/ 1008112 h 2016224"/>
                    <a:gd name="connsiteX6" fmla="*/ 1808080 w 1835517"/>
                    <a:gd name="connsiteY6" fmla="*/ 1512168 h 2016224"/>
                    <a:gd name="connsiteX7" fmla="*/ 1043321 w 1835517"/>
                    <a:gd name="connsiteY7" fmla="*/ 1164485 h 2016224"/>
                    <a:gd name="connsiteX8" fmla="*/ 907980 w 1835517"/>
                    <a:gd name="connsiteY8" fmla="*/ 2016224 h 2016224"/>
                    <a:gd name="connsiteX9" fmla="*/ 804911 w 1835517"/>
                    <a:gd name="connsiteY9" fmla="*/ 1207516 h 2016224"/>
                    <a:gd name="connsiteX10" fmla="*/ 7880 w 1835517"/>
                    <a:gd name="connsiteY10" fmla="*/ 1512168 h 2016224"/>
                    <a:gd name="connsiteX11" fmla="*/ 712601 w 1835517"/>
                    <a:gd name="connsiteY11" fmla="*/ 1018870 h 2016224"/>
                    <a:gd name="connsiteX12" fmla="*/ 7880 w 1835517"/>
                    <a:gd name="connsiteY12" fmla="*/ 504056 h 2016224"/>
                    <a:gd name="connsiteX0" fmla="*/ 7880 w 1838696"/>
                    <a:gd name="connsiteY0" fmla="*/ 504056 h 2016224"/>
                    <a:gd name="connsiteX1" fmla="*/ 815668 w 1838696"/>
                    <a:gd name="connsiteY1" fmla="*/ 840981 h 2016224"/>
                    <a:gd name="connsiteX2" fmla="*/ 907980 w 1838696"/>
                    <a:gd name="connsiteY2" fmla="*/ 0 h 2016224"/>
                    <a:gd name="connsiteX3" fmla="*/ 1043322 w 1838696"/>
                    <a:gd name="connsiteY3" fmla="*/ 830223 h 2016224"/>
                    <a:gd name="connsiteX4" fmla="*/ 1808080 w 1838696"/>
                    <a:gd name="connsiteY4" fmla="*/ 504056 h 2016224"/>
                    <a:gd name="connsiteX5" fmla="*/ 1286239 w 1838696"/>
                    <a:gd name="connsiteY5" fmla="*/ 1008112 h 2016224"/>
                    <a:gd name="connsiteX6" fmla="*/ 1808080 w 1838696"/>
                    <a:gd name="connsiteY6" fmla="*/ 1512168 h 2016224"/>
                    <a:gd name="connsiteX7" fmla="*/ 1043321 w 1838696"/>
                    <a:gd name="connsiteY7" fmla="*/ 1164485 h 2016224"/>
                    <a:gd name="connsiteX8" fmla="*/ 907980 w 1838696"/>
                    <a:gd name="connsiteY8" fmla="*/ 2016224 h 2016224"/>
                    <a:gd name="connsiteX9" fmla="*/ 804911 w 1838696"/>
                    <a:gd name="connsiteY9" fmla="*/ 1207516 h 2016224"/>
                    <a:gd name="connsiteX10" fmla="*/ 7880 w 1838696"/>
                    <a:gd name="connsiteY10" fmla="*/ 1512168 h 2016224"/>
                    <a:gd name="connsiteX11" fmla="*/ 712601 w 1838696"/>
                    <a:gd name="connsiteY11" fmla="*/ 1018870 h 2016224"/>
                    <a:gd name="connsiteX12" fmla="*/ 7880 w 1838696"/>
                    <a:gd name="connsiteY12" fmla="*/ 504056 h 2016224"/>
                    <a:gd name="connsiteX0" fmla="*/ 7880 w 1838696"/>
                    <a:gd name="connsiteY0" fmla="*/ 504056 h 2016224"/>
                    <a:gd name="connsiteX1" fmla="*/ 815668 w 1838696"/>
                    <a:gd name="connsiteY1" fmla="*/ 840981 h 2016224"/>
                    <a:gd name="connsiteX2" fmla="*/ 907980 w 1838696"/>
                    <a:gd name="connsiteY2" fmla="*/ 0 h 2016224"/>
                    <a:gd name="connsiteX3" fmla="*/ 1043322 w 1838696"/>
                    <a:gd name="connsiteY3" fmla="*/ 830223 h 2016224"/>
                    <a:gd name="connsiteX4" fmla="*/ 1808080 w 1838696"/>
                    <a:gd name="connsiteY4" fmla="*/ 504056 h 2016224"/>
                    <a:gd name="connsiteX5" fmla="*/ 1286239 w 1838696"/>
                    <a:gd name="connsiteY5" fmla="*/ 1008112 h 2016224"/>
                    <a:gd name="connsiteX6" fmla="*/ 1808080 w 1838696"/>
                    <a:gd name="connsiteY6" fmla="*/ 1512168 h 2016224"/>
                    <a:gd name="connsiteX7" fmla="*/ 1043321 w 1838696"/>
                    <a:gd name="connsiteY7" fmla="*/ 1164485 h 2016224"/>
                    <a:gd name="connsiteX8" fmla="*/ 907980 w 1838696"/>
                    <a:gd name="connsiteY8" fmla="*/ 2016224 h 2016224"/>
                    <a:gd name="connsiteX9" fmla="*/ 804911 w 1838696"/>
                    <a:gd name="connsiteY9" fmla="*/ 1207516 h 2016224"/>
                    <a:gd name="connsiteX10" fmla="*/ 7880 w 1838696"/>
                    <a:gd name="connsiteY10" fmla="*/ 1512168 h 2016224"/>
                    <a:gd name="connsiteX11" fmla="*/ 712601 w 1838696"/>
                    <a:gd name="connsiteY11" fmla="*/ 1018870 h 2016224"/>
                    <a:gd name="connsiteX12" fmla="*/ 7880 w 1838696"/>
                    <a:gd name="connsiteY12" fmla="*/ 504056 h 2016224"/>
                    <a:gd name="connsiteX0" fmla="*/ 7880 w 1835864"/>
                    <a:gd name="connsiteY0" fmla="*/ 504056 h 2016224"/>
                    <a:gd name="connsiteX1" fmla="*/ 815668 w 1835864"/>
                    <a:gd name="connsiteY1" fmla="*/ 840981 h 2016224"/>
                    <a:gd name="connsiteX2" fmla="*/ 907980 w 1835864"/>
                    <a:gd name="connsiteY2" fmla="*/ 0 h 2016224"/>
                    <a:gd name="connsiteX3" fmla="*/ 1043322 w 1835864"/>
                    <a:gd name="connsiteY3" fmla="*/ 830223 h 2016224"/>
                    <a:gd name="connsiteX4" fmla="*/ 1808080 w 1835864"/>
                    <a:gd name="connsiteY4" fmla="*/ 504056 h 2016224"/>
                    <a:gd name="connsiteX5" fmla="*/ 1221693 w 1835864"/>
                    <a:gd name="connsiteY5" fmla="*/ 1008112 h 2016224"/>
                    <a:gd name="connsiteX6" fmla="*/ 1808080 w 1835864"/>
                    <a:gd name="connsiteY6" fmla="*/ 1512168 h 2016224"/>
                    <a:gd name="connsiteX7" fmla="*/ 1043321 w 1835864"/>
                    <a:gd name="connsiteY7" fmla="*/ 1164485 h 2016224"/>
                    <a:gd name="connsiteX8" fmla="*/ 907980 w 1835864"/>
                    <a:gd name="connsiteY8" fmla="*/ 2016224 h 2016224"/>
                    <a:gd name="connsiteX9" fmla="*/ 804911 w 1835864"/>
                    <a:gd name="connsiteY9" fmla="*/ 1207516 h 2016224"/>
                    <a:gd name="connsiteX10" fmla="*/ 7880 w 1835864"/>
                    <a:gd name="connsiteY10" fmla="*/ 1512168 h 2016224"/>
                    <a:gd name="connsiteX11" fmla="*/ 712601 w 1835864"/>
                    <a:gd name="connsiteY11" fmla="*/ 1018870 h 2016224"/>
                    <a:gd name="connsiteX12" fmla="*/ 7880 w 1835864"/>
                    <a:gd name="connsiteY12" fmla="*/ 504056 h 2016224"/>
                    <a:gd name="connsiteX0" fmla="*/ 7880 w 1835864"/>
                    <a:gd name="connsiteY0" fmla="*/ 504056 h 2016224"/>
                    <a:gd name="connsiteX1" fmla="*/ 815668 w 1835864"/>
                    <a:gd name="connsiteY1" fmla="*/ 840981 h 2016224"/>
                    <a:gd name="connsiteX2" fmla="*/ 907980 w 1835864"/>
                    <a:gd name="connsiteY2" fmla="*/ 0 h 2016224"/>
                    <a:gd name="connsiteX3" fmla="*/ 1043322 w 1835864"/>
                    <a:gd name="connsiteY3" fmla="*/ 830223 h 2016224"/>
                    <a:gd name="connsiteX4" fmla="*/ 1808080 w 1835864"/>
                    <a:gd name="connsiteY4" fmla="*/ 504056 h 2016224"/>
                    <a:gd name="connsiteX5" fmla="*/ 1221693 w 1835864"/>
                    <a:gd name="connsiteY5" fmla="*/ 1008112 h 2016224"/>
                    <a:gd name="connsiteX6" fmla="*/ 1808080 w 1835864"/>
                    <a:gd name="connsiteY6" fmla="*/ 1512168 h 2016224"/>
                    <a:gd name="connsiteX7" fmla="*/ 1043321 w 1835864"/>
                    <a:gd name="connsiteY7" fmla="*/ 1164485 h 2016224"/>
                    <a:gd name="connsiteX8" fmla="*/ 907980 w 1835864"/>
                    <a:gd name="connsiteY8" fmla="*/ 2016224 h 2016224"/>
                    <a:gd name="connsiteX9" fmla="*/ 804911 w 1835864"/>
                    <a:gd name="connsiteY9" fmla="*/ 1207516 h 2016224"/>
                    <a:gd name="connsiteX10" fmla="*/ 7880 w 1835864"/>
                    <a:gd name="connsiteY10" fmla="*/ 1512168 h 2016224"/>
                    <a:gd name="connsiteX11" fmla="*/ 712601 w 1835864"/>
                    <a:gd name="connsiteY11" fmla="*/ 1018870 h 2016224"/>
                    <a:gd name="connsiteX12" fmla="*/ 7880 w 1835864"/>
                    <a:gd name="connsiteY12" fmla="*/ 504056 h 2016224"/>
                    <a:gd name="connsiteX0" fmla="*/ 7880 w 1835864"/>
                    <a:gd name="connsiteY0" fmla="*/ 504056 h 2016224"/>
                    <a:gd name="connsiteX1" fmla="*/ 815668 w 1835864"/>
                    <a:gd name="connsiteY1" fmla="*/ 840981 h 2016224"/>
                    <a:gd name="connsiteX2" fmla="*/ 907980 w 1835864"/>
                    <a:gd name="connsiteY2" fmla="*/ 0 h 2016224"/>
                    <a:gd name="connsiteX3" fmla="*/ 1043322 w 1835864"/>
                    <a:gd name="connsiteY3" fmla="*/ 830223 h 2016224"/>
                    <a:gd name="connsiteX4" fmla="*/ 1808080 w 1835864"/>
                    <a:gd name="connsiteY4" fmla="*/ 504056 h 2016224"/>
                    <a:gd name="connsiteX5" fmla="*/ 1221693 w 1835864"/>
                    <a:gd name="connsiteY5" fmla="*/ 1008112 h 2016224"/>
                    <a:gd name="connsiteX6" fmla="*/ 1808080 w 1835864"/>
                    <a:gd name="connsiteY6" fmla="*/ 1512168 h 2016224"/>
                    <a:gd name="connsiteX7" fmla="*/ 1043321 w 1835864"/>
                    <a:gd name="connsiteY7" fmla="*/ 1164485 h 2016224"/>
                    <a:gd name="connsiteX8" fmla="*/ 907980 w 1835864"/>
                    <a:gd name="connsiteY8" fmla="*/ 2016224 h 2016224"/>
                    <a:gd name="connsiteX9" fmla="*/ 804911 w 1835864"/>
                    <a:gd name="connsiteY9" fmla="*/ 1207516 h 2016224"/>
                    <a:gd name="connsiteX10" fmla="*/ 7880 w 1835864"/>
                    <a:gd name="connsiteY10" fmla="*/ 1512168 h 2016224"/>
                    <a:gd name="connsiteX11" fmla="*/ 712601 w 1835864"/>
                    <a:gd name="connsiteY11" fmla="*/ 1018870 h 2016224"/>
                    <a:gd name="connsiteX12" fmla="*/ 7880 w 1835864"/>
                    <a:gd name="connsiteY12" fmla="*/ 504056 h 2016224"/>
                    <a:gd name="connsiteX0" fmla="*/ 7880 w 1862324"/>
                    <a:gd name="connsiteY0" fmla="*/ 504056 h 2016224"/>
                    <a:gd name="connsiteX1" fmla="*/ 815668 w 1862324"/>
                    <a:gd name="connsiteY1" fmla="*/ 840981 h 2016224"/>
                    <a:gd name="connsiteX2" fmla="*/ 907980 w 1862324"/>
                    <a:gd name="connsiteY2" fmla="*/ 0 h 2016224"/>
                    <a:gd name="connsiteX3" fmla="*/ 1043322 w 1862324"/>
                    <a:gd name="connsiteY3" fmla="*/ 830223 h 2016224"/>
                    <a:gd name="connsiteX4" fmla="*/ 1808080 w 1862324"/>
                    <a:gd name="connsiteY4" fmla="*/ 504056 h 2016224"/>
                    <a:gd name="connsiteX5" fmla="*/ 1221693 w 1862324"/>
                    <a:gd name="connsiteY5" fmla="*/ 1008112 h 2016224"/>
                    <a:gd name="connsiteX6" fmla="*/ 1808080 w 1862324"/>
                    <a:gd name="connsiteY6" fmla="*/ 1512168 h 2016224"/>
                    <a:gd name="connsiteX7" fmla="*/ 1043321 w 1862324"/>
                    <a:gd name="connsiteY7" fmla="*/ 1164485 h 2016224"/>
                    <a:gd name="connsiteX8" fmla="*/ 907980 w 1862324"/>
                    <a:gd name="connsiteY8" fmla="*/ 2016224 h 2016224"/>
                    <a:gd name="connsiteX9" fmla="*/ 804911 w 1862324"/>
                    <a:gd name="connsiteY9" fmla="*/ 1207516 h 2016224"/>
                    <a:gd name="connsiteX10" fmla="*/ 7880 w 1862324"/>
                    <a:gd name="connsiteY10" fmla="*/ 1512168 h 2016224"/>
                    <a:gd name="connsiteX11" fmla="*/ 712601 w 1862324"/>
                    <a:gd name="connsiteY11" fmla="*/ 1018870 h 2016224"/>
                    <a:gd name="connsiteX12" fmla="*/ 7880 w 1862324"/>
                    <a:gd name="connsiteY12" fmla="*/ 504056 h 2016224"/>
                    <a:gd name="connsiteX0" fmla="*/ 7880 w 1859085"/>
                    <a:gd name="connsiteY0" fmla="*/ 504056 h 2016224"/>
                    <a:gd name="connsiteX1" fmla="*/ 815668 w 1859085"/>
                    <a:gd name="connsiteY1" fmla="*/ 840981 h 2016224"/>
                    <a:gd name="connsiteX2" fmla="*/ 907980 w 1859085"/>
                    <a:gd name="connsiteY2" fmla="*/ 0 h 2016224"/>
                    <a:gd name="connsiteX3" fmla="*/ 1043322 w 1859085"/>
                    <a:gd name="connsiteY3" fmla="*/ 830223 h 2016224"/>
                    <a:gd name="connsiteX4" fmla="*/ 1808080 w 1859085"/>
                    <a:gd name="connsiteY4" fmla="*/ 504056 h 2016224"/>
                    <a:gd name="connsiteX5" fmla="*/ 1167905 w 1859085"/>
                    <a:gd name="connsiteY5" fmla="*/ 997355 h 2016224"/>
                    <a:gd name="connsiteX6" fmla="*/ 1808080 w 1859085"/>
                    <a:gd name="connsiteY6" fmla="*/ 1512168 h 2016224"/>
                    <a:gd name="connsiteX7" fmla="*/ 1043321 w 1859085"/>
                    <a:gd name="connsiteY7" fmla="*/ 1164485 h 2016224"/>
                    <a:gd name="connsiteX8" fmla="*/ 907980 w 1859085"/>
                    <a:gd name="connsiteY8" fmla="*/ 2016224 h 2016224"/>
                    <a:gd name="connsiteX9" fmla="*/ 804911 w 1859085"/>
                    <a:gd name="connsiteY9" fmla="*/ 1207516 h 2016224"/>
                    <a:gd name="connsiteX10" fmla="*/ 7880 w 1859085"/>
                    <a:gd name="connsiteY10" fmla="*/ 1512168 h 2016224"/>
                    <a:gd name="connsiteX11" fmla="*/ 712601 w 1859085"/>
                    <a:gd name="connsiteY11" fmla="*/ 1018870 h 2016224"/>
                    <a:gd name="connsiteX12" fmla="*/ 7880 w 1859085"/>
                    <a:gd name="connsiteY12" fmla="*/ 504056 h 2016224"/>
                    <a:gd name="connsiteX0" fmla="*/ 7880 w 1859085"/>
                    <a:gd name="connsiteY0" fmla="*/ 504056 h 2016224"/>
                    <a:gd name="connsiteX1" fmla="*/ 815668 w 1859085"/>
                    <a:gd name="connsiteY1" fmla="*/ 840981 h 2016224"/>
                    <a:gd name="connsiteX2" fmla="*/ 907980 w 1859085"/>
                    <a:gd name="connsiteY2" fmla="*/ 0 h 2016224"/>
                    <a:gd name="connsiteX3" fmla="*/ 1043322 w 1859085"/>
                    <a:gd name="connsiteY3" fmla="*/ 830223 h 2016224"/>
                    <a:gd name="connsiteX4" fmla="*/ 1808080 w 1859085"/>
                    <a:gd name="connsiteY4" fmla="*/ 504056 h 2016224"/>
                    <a:gd name="connsiteX5" fmla="*/ 1167905 w 1859085"/>
                    <a:gd name="connsiteY5" fmla="*/ 997355 h 2016224"/>
                    <a:gd name="connsiteX6" fmla="*/ 1808080 w 1859085"/>
                    <a:gd name="connsiteY6" fmla="*/ 1512168 h 2016224"/>
                    <a:gd name="connsiteX7" fmla="*/ 1043321 w 1859085"/>
                    <a:gd name="connsiteY7" fmla="*/ 1164485 h 2016224"/>
                    <a:gd name="connsiteX8" fmla="*/ 907980 w 1859085"/>
                    <a:gd name="connsiteY8" fmla="*/ 2016224 h 2016224"/>
                    <a:gd name="connsiteX9" fmla="*/ 837183 w 1859085"/>
                    <a:gd name="connsiteY9" fmla="*/ 1175243 h 2016224"/>
                    <a:gd name="connsiteX10" fmla="*/ 7880 w 1859085"/>
                    <a:gd name="connsiteY10" fmla="*/ 1512168 h 2016224"/>
                    <a:gd name="connsiteX11" fmla="*/ 712601 w 1859085"/>
                    <a:gd name="connsiteY11" fmla="*/ 1018870 h 2016224"/>
                    <a:gd name="connsiteX12" fmla="*/ 7880 w 1859085"/>
                    <a:gd name="connsiteY12" fmla="*/ 504056 h 2016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859085" h="2016224">
                      <a:moveTo>
                        <a:pt x="7880" y="504056"/>
                      </a:moveTo>
                      <a:cubicBezTo>
                        <a:pt x="406235" y="243433"/>
                        <a:pt x="578678" y="778875"/>
                        <a:pt x="815668" y="840981"/>
                      </a:cubicBezTo>
                      <a:cubicBezTo>
                        <a:pt x="878711" y="610856"/>
                        <a:pt x="403873" y="154822"/>
                        <a:pt x="907980" y="0"/>
                      </a:cubicBezTo>
                      <a:cubicBezTo>
                        <a:pt x="1336782" y="90276"/>
                        <a:pt x="980279" y="600098"/>
                        <a:pt x="1043322" y="830223"/>
                      </a:cubicBezTo>
                      <a:cubicBezTo>
                        <a:pt x="1280312" y="768117"/>
                        <a:pt x="1431241" y="264948"/>
                        <a:pt x="1808080" y="504056"/>
                      </a:cubicBezTo>
                      <a:cubicBezTo>
                        <a:pt x="1913832" y="951774"/>
                        <a:pt x="1341852" y="829336"/>
                        <a:pt x="1167905" y="997355"/>
                      </a:cubicBezTo>
                      <a:cubicBezTo>
                        <a:pt x="1341852" y="1165374"/>
                        <a:pt x="2053682" y="999903"/>
                        <a:pt x="1808080" y="1512168"/>
                      </a:cubicBezTo>
                      <a:cubicBezTo>
                        <a:pt x="1495787" y="1751275"/>
                        <a:pt x="1280311" y="1226591"/>
                        <a:pt x="1043321" y="1164485"/>
                      </a:cubicBezTo>
                      <a:cubicBezTo>
                        <a:pt x="980278" y="1394610"/>
                        <a:pt x="1444359" y="1882918"/>
                        <a:pt x="907980" y="2016224"/>
                      </a:cubicBezTo>
                      <a:cubicBezTo>
                        <a:pt x="457661" y="1872160"/>
                        <a:pt x="900226" y="1405368"/>
                        <a:pt x="837183" y="1175243"/>
                      </a:cubicBezTo>
                      <a:cubicBezTo>
                        <a:pt x="600193" y="1237349"/>
                        <a:pt x="460022" y="1815822"/>
                        <a:pt x="7880" y="1512168"/>
                      </a:cubicBezTo>
                      <a:cubicBezTo>
                        <a:pt x="-65599" y="1010662"/>
                        <a:pt x="538654" y="1186889"/>
                        <a:pt x="712601" y="1018870"/>
                      </a:cubicBezTo>
                      <a:cubicBezTo>
                        <a:pt x="538654" y="850851"/>
                        <a:pt x="-76356" y="1048594"/>
                        <a:pt x="7880" y="504056"/>
                      </a:cubicBezTo>
                      <a:close/>
                    </a:path>
                  </a:pathLst>
                </a:custGeom>
                <a:noFill/>
                <a:ln w="57150">
                  <a:solidFill>
                    <a:schemeClr val="bg1">
                      <a:lumMod val="50000"/>
                      <a:lumOff val="50000"/>
                    </a:schemeClr>
                  </a:solidFill>
                </a:ln>
                <a:scene3d>
                  <a:camera prst="orthographicFront"/>
                  <a:lightRig rig="morning" dir="t"/>
                </a:scene3d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</p:grpSp>
      <p:sp>
        <p:nvSpPr>
          <p:cNvPr id="31" name="30 Rectángulo"/>
          <p:cNvSpPr/>
          <p:nvPr/>
        </p:nvSpPr>
        <p:spPr>
          <a:xfrm>
            <a:off x="-21459" y="-16116"/>
            <a:ext cx="9144000" cy="5236046"/>
          </a:xfrm>
          <a:prstGeom prst="rect">
            <a:avLst/>
          </a:prstGeom>
          <a:gradFill>
            <a:gsLst>
              <a:gs pos="78000">
                <a:srgbClr val="C00000">
                  <a:alpha val="84000"/>
                </a:srgbClr>
              </a:gs>
              <a:gs pos="0">
                <a:schemeClr val="tx1">
                  <a:lumMod val="98000"/>
                </a:schemeClr>
              </a:gs>
              <a:gs pos="100000">
                <a:srgbClr val="C00000"/>
              </a:gs>
              <a:gs pos="66000">
                <a:schemeClr val="tx1"/>
              </a:gs>
              <a:gs pos="90000">
                <a:schemeClr val="tx1">
                  <a:alpha val="92000"/>
                </a:schemeClr>
              </a:gs>
              <a:gs pos="44000">
                <a:schemeClr val="tx1">
                  <a:alpha val="90000"/>
                </a:schemeClr>
              </a:gs>
              <a:gs pos="54000">
                <a:srgbClr val="C00000">
                  <a:alpha val="82000"/>
                </a:srgbClr>
              </a:gs>
              <a:gs pos="33000">
                <a:srgbClr val="C00000">
                  <a:alpha val="92000"/>
                </a:srgbClr>
              </a:gs>
              <a:gs pos="23000">
                <a:schemeClr val="tx1"/>
              </a:gs>
              <a:gs pos="12000">
                <a:srgbClr val="C00000"/>
              </a:gs>
            </a:gsLst>
            <a:path path="circle">
              <a:fillToRect l="100000" t="10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4591126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31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1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" dur="315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315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314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 animBg="1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Diapositiva1"/>
          <p:cNvPicPr>
            <a:picLocks noGrp="1" noChangeAspect="1"/>
          </p:cNvPicPr>
          <p:nvPr isPhoto="1"/>
        </p:nvPicPr>
        <p:blipFill>
          <a:blip r:embed="rId3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3 Rectángulo"/>
          <p:cNvSpPr/>
          <p:nvPr/>
        </p:nvSpPr>
        <p:spPr>
          <a:xfrm rot="16200000">
            <a:off x="-1492731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250">
                <a:srgbClr val="FF6600">
                  <a:lumMod val="49000"/>
                  <a:lumOff val="51000"/>
                </a:srgbClr>
              </a:gs>
              <a:gs pos="14000">
                <a:srgbClr val="FF6600"/>
              </a:gs>
              <a:gs pos="65000">
                <a:srgbClr val="C00000">
                  <a:shade val="67500"/>
                  <a:satMod val="115000"/>
                </a:srgbClr>
              </a:gs>
              <a:gs pos="99000">
                <a:srgbClr val="C00000">
                  <a:shade val="100000"/>
                  <a:satMod val="115000"/>
                  <a:lumMod val="42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Rectángulo"/>
          <p:cNvSpPr/>
          <p:nvPr/>
        </p:nvSpPr>
        <p:spPr>
          <a:xfrm rot="16200000">
            <a:off x="-1636747" y="2251705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250">
                <a:srgbClr val="FF6600">
                  <a:lumMod val="49000"/>
                  <a:lumOff val="51000"/>
                </a:srgbClr>
              </a:gs>
              <a:gs pos="14000">
                <a:srgbClr val="FF6600"/>
              </a:gs>
              <a:gs pos="65000">
                <a:srgbClr val="C00000">
                  <a:shade val="67500"/>
                  <a:satMod val="115000"/>
                </a:srgbClr>
              </a:gs>
              <a:gs pos="99000">
                <a:srgbClr val="C00000">
                  <a:shade val="100000"/>
                  <a:satMod val="115000"/>
                  <a:lumMod val="42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3 Rectángulo"/>
          <p:cNvSpPr/>
          <p:nvPr/>
        </p:nvSpPr>
        <p:spPr>
          <a:xfrm rot="16200000">
            <a:off x="-1780763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250">
                <a:srgbClr val="FF6600">
                  <a:lumMod val="49000"/>
                  <a:lumOff val="51000"/>
                </a:srgbClr>
              </a:gs>
              <a:gs pos="14000">
                <a:srgbClr val="FF6600"/>
              </a:gs>
              <a:gs pos="65000">
                <a:srgbClr val="C00000">
                  <a:shade val="67500"/>
                  <a:satMod val="115000"/>
                </a:srgbClr>
              </a:gs>
              <a:gs pos="99000">
                <a:srgbClr val="C00000">
                  <a:shade val="100000"/>
                  <a:satMod val="115000"/>
                  <a:lumMod val="42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3 Rectángulo"/>
          <p:cNvSpPr/>
          <p:nvPr/>
        </p:nvSpPr>
        <p:spPr>
          <a:xfrm rot="16200000">
            <a:off x="-1924779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250">
                <a:srgbClr val="FF6600">
                  <a:lumMod val="49000"/>
                  <a:lumOff val="51000"/>
                </a:srgbClr>
              </a:gs>
              <a:gs pos="14000">
                <a:srgbClr val="FF6600"/>
              </a:gs>
              <a:gs pos="65000">
                <a:srgbClr val="C00000">
                  <a:shade val="67500"/>
                  <a:satMod val="115000"/>
                </a:srgbClr>
              </a:gs>
              <a:gs pos="99000">
                <a:srgbClr val="C00000">
                  <a:shade val="100000"/>
                  <a:satMod val="115000"/>
                  <a:lumMod val="42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3 Rectángulo"/>
          <p:cNvSpPr/>
          <p:nvPr/>
        </p:nvSpPr>
        <p:spPr>
          <a:xfrm rot="16200000">
            <a:off x="-2068795" y="2248307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250">
                <a:srgbClr val="FF6600">
                  <a:lumMod val="49000"/>
                  <a:lumOff val="51000"/>
                </a:srgbClr>
              </a:gs>
              <a:gs pos="14000">
                <a:srgbClr val="FF6600"/>
              </a:gs>
              <a:gs pos="65000">
                <a:srgbClr val="C00000">
                  <a:shade val="67500"/>
                  <a:satMod val="115000"/>
                </a:srgbClr>
              </a:gs>
              <a:gs pos="99000">
                <a:srgbClr val="C00000">
                  <a:shade val="100000"/>
                  <a:satMod val="115000"/>
                  <a:lumMod val="42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3 Rectángulo"/>
          <p:cNvSpPr/>
          <p:nvPr/>
        </p:nvSpPr>
        <p:spPr>
          <a:xfrm rot="16200000">
            <a:off x="-2230559" y="2230559"/>
            <a:ext cx="5144686" cy="683568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12522" y="-332867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250">
                <a:srgbClr val="FF6600">
                  <a:lumMod val="49000"/>
                  <a:lumOff val="51000"/>
                </a:srgbClr>
              </a:gs>
              <a:gs pos="14000">
                <a:srgbClr val="FF6600"/>
              </a:gs>
              <a:gs pos="65000">
                <a:srgbClr val="C00000">
                  <a:shade val="67500"/>
                  <a:satMod val="115000"/>
                </a:srgbClr>
              </a:gs>
              <a:gs pos="99000">
                <a:srgbClr val="C00000">
                  <a:shade val="100000"/>
                  <a:satMod val="115000"/>
                  <a:lumMod val="42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grpSp>
        <p:nvGrpSpPr>
          <p:cNvPr id="14" name="13 Grupo"/>
          <p:cNvGrpSpPr/>
          <p:nvPr/>
        </p:nvGrpSpPr>
        <p:grpSpPr>
          <a:xfrm>
            <a:off x="862256" y="0"/>
            <a:ext cx="8316416" cy="5235199"/>
            <a:chOff x="2195736" y="-2180778"/>
            <a:chExt cx="8059960" cy="5235199"/>
          </a:xfrm>
        </p:grpSpPr>
        <p:sp>
          <p:nvSpPr>
            <p:cNvPr id="15" name="2 Rectángulo"/>
            <p:cNvSpPr/>
            <p:nvPr/>
          </p:nvSpPr>
          <p:spPr>
            <a:xfrm>
              <a:off x="2195736" y="-2180778"/>
              <a:ext cx="8059960" cy="5235199"/>
            </a:xfrm>
            <a:custGeom>
              <a:avLst/>
              <a:gdLst>
                <a:gd name="connsiteX0" fmla="*/ 0 w 7380312"/>
                <a:gd name="connsiteY0" fmla="*/ 0 h 5143500"/>
                <a:gd name="connsiteX1" fmla="*/ 7380312 w 7380312"/>
                <a:gd name="connsiteY1" fmla="*/ 0 h 5143500"/>
                <a:gd name="connsiteX2" fmla="*/ 7380312 w 7380312"/>
                <a:gd name="connsiteY2" fmla="*/ 5143500 h 5143500"/>
                <a:gd name="connsiteX3" fmla="*/ 0 w 7380312"/>
                <a:gd name="connsiteY3" fmla="*/ 5143500 h 5143500"/>
                <a:gd name="connsiteX4" fmla="*/ 0 w 7380312"/>
                <a:gd name="connsiteY4" fmla="*/ 0 h 5143500"/>
                <a:gd name="connsiteX0" fmla="*/ 541866 w 7922178"/>
                <a:gd name="connsiteY0" fmla="*/ 0 h 5143500"/>
                <a:gd name="connsiteX1" fmla="*/ 7922178 w 7922178"/>
                <a:gd name="connsiteY1" fmla="*/ 0 h 5143500"/>
                <a:gd name="connsiteX2" fmla="*/ 7922178 w 7922178"/>
                <a:gd name="connsiteY2" fmla="*/ 5143500 h 5143500"/>
                <a:gd name="connsiteX3" fmla="*/ 541866 w 7922178"/>
                <a:gd name="connsiteY3" fmla="*/ 5143500 h 5143500"/>
                <a:gd name="connsiteX4" fmla="*/ 541866 w 7922178"/>
                <a:gd name="connsiteY4" fmla="*/ 0 h 5143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22178" h="5143500">
                  <a:moveTo>
                    <a:pt x="541866" y="0"/>
                  </a:moveTo>
                  <a:lnTo>
                    <a:pt x="7922178" y="0"/>
                  </a:lnTo>
                  <a:lnTo>
                    <a:pt x="7922178" y="5143500"/>
                  </a:lnTo>
                  <a:lnTo>
                    <a:pt x="541866" y="5143500"/>
                  </a:lnTo>
                  <a:cubicBezTo>
                    <a:pt x="541866" y="3429000"/>
                    <a:pt x="-677334" y="4943122"/>
                    <a:pt x="541866" y="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FFF00">
                    <a:lumMod val="27000"/>
                    <a:lumOff val="73000"/>
                  </a:srgbClr>
                </a:gs>
                <a:gs pos="79000">
                  <a:srgbClr val="FFC000">
                    <a:lumMod val="37000"/>
                    <a:lumOff val="63000"/>
                    <a:alpha val="41000"/>
                  </a:srgbClr>
                </a:gs>
                <a:gs pos="51000">
                  <a:srgbClr val="FFC000">
                    <a:lumMod val="40000"/>
                    <a:lumOff val="60000"/>
                    <a:alpha val="70000"/>
                  </a:srgbClr>
                </a:gs>
                <a:gs pos="65000">
                  <a:srgbClr val="FF0000">
                    <a:alpha val="58000"/>
                  </a:srgbClr>
                </a:gs>
                <a:gs pos="36000">
                  <a:srgbClr val="FF0000">
                    <a:alpha val="48000"/>
                  </a:srgbClr>
                </a:gs>
                <a:gs pos="23000">
                  <a:srgbClr val="FFC000">
                    <a:lumMod val="52000"/>
                    <a:lumOff val="48000"/>
                    <a:alpha val="60000"/>
                  </a:srgbClr>
                </a:gs>
                <a:gs pos="11000">
                  <a:srgbClr val="FF0000">
                    <a:alpha val="46000"/>
                  </a:srgbClr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  <a:scene3d>
              <a:camera prst="orthographicFront"/>
              <a:lightRig rig="flood" dir="t"/>
            </a:scene3d>
            <a:sp3d>
              <a:bevelT w="127000" prst="convex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pic>
          <p:nvPicPr>
            <p:cNvPr id="16" name="Picture 3"/>
            <p:cNvPicPr>
              <a:picLocks noChangeAspect="1" noChangeArrowheads="1"/>
            </p:cNvPicPr>
            <p:nvPr/>
          </p:nvPicPr>
          <p:blipFill>
            <a:blip r:embed="rId4" cstate="email">
              <a:extLst>
                <a:ext uri="{BEBA8EAE-BF5A-486C-A8C5-ECC9F3942E4B}">
                  <a14:imgProps xmlns:a14="http://schemas.microsoft.com/office/drawing/2010/main">
                    <a14:imgLayer r:embed="rId5">
                      <a14:imgEffect>
                        <a14:saturation sat="4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 rot="20428155">
              <a:off x="2548991" y="-1177314"/>
              <a:ext cx="2957513" cy="40983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2" name="11 Rectángulo"/>
          <p:cNvSpPr/>
          <p:nvPr/>
        </p:nvSpPr>
        <p:spPr>
          <a:xfrm>
            <a:off x="-21459" y="-16116"/>
            <a:ext cx="9144000" cy="5236046"/>
          </a:xfrm>
          <a:prstGeom prst="rect">
            <a:avLst/>
          </a:prstGeom>
          <a:gradFill>
            <a:gsLst>
              <a:gs pos="78000">
                <a:srgbClr val="C00000">
                  <a:alpha val="84000"/>
                </a:srgbClr>
              </a:gs>
              <a:gs pos="0">
                <a:schemeClr val="tx1">
                  <a:lumMod val="98000"/>
                </a:schemeClr>
              </a:gs>
              <a:gs pos="100000">
                <a:srgbClr val="C00000"/>
              </a:gs>
              <a:gs pos="66000">
                <a:schemeClr val="tx1"/>
              </a:gs>
              <a:gs pos="90000">
                <a:schemeClr val="tx1">
                  <a:alpha val="92000"/>
                </a:schemeClr>
              </a:gs>
              <a:gs pos="44000">
                <a:schemeClr val="tx1">
                  <a:alpha val="90000"/>
                </a:schemeClr>
              </a:gs>
              <a:gs pos="54000">
                <a:srgbClr val="C00000">
                  <a:alpha val="82000"/>
                </a:srgbClr>
              </a:gs>
              <a:gs pos="33000">
                <a:srgbClr val="C00000">
                  <a:alpha val="92000"/>
                </a:srgbClr>
              </a:gs>
              <a:gs pos="23000">
                <a:schemeClr val="tx1"/>
              </a:gs>
              <a:gs pos="12000">
                <a:srgbClr val="C00000"/>
              </a:gs>
            </a:gsLst>
            <a:path path="circle">
              <a:fillToRect l="100000" t="10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2660109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31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1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" dur="315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315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314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Diapositiva31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3 Rectángulo"/>
          <p:cNvSpPr/>
          <p:nvPr/>
        </p:nvSpPr>
        <p:spPr>
          <a:xfrm rot="16200000">
            <a:off x="-1492731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rgbClr val="FF6600">
                  <a:lumMod val="87000"/>
                  <a:lumOff val="13000"/>
                </a:srgbClr>
              </a:gs>
              <a:gs pos="50000">
                <a:srgbClr val="C00000">
                  <a:shade val="67500"/>
                  <a:satMod val="115000"/>
                </a:srgbClr>
              </a:gs>
              <a:gs pos="31250">
                <a:srgbClr val="FF0000"/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Rectángulo"/>
          <p:cNvSpPr/>
          <p:nvPr/>
        </p:nvSpPr>
        <p:spPr>
          <a:xfrm rot="16200000">
            <a:off x="-1636747" y="2251705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rgbClr val="FF6600">
                  <a:lumMod val="87000"/>
                  <a:lumOff val="13000"/>
                </a:srgbClr>
              </a:gs>
              <a:gs pos="50000">
                <a:srgbClr val="C00000">
                  <a:shade val="67500"/>
                  <a:satMod val="115000"/>
                </a:srgbClr>
              </a:gs>
              <a:gs pos="31250">
                <a:srgbClr val="FF0000"/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3 Rectángulo"/>
          <p:cNvSpPr/>
          <p:nvPr/>
        </p:nvSpPr>
        <p:spPr>
          <a:xfrm rot="16200000">
            <a:off x="-1780763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rgbClr val="FF6600">
                  <a:lumMod val="87000"/>
                  <a:lumOff val="13000"/>
                </a:srgbClr>
              </a:gs>
              <a:gs pos="50000">
                <a:srgbClr val="C00000">
                  <a:shade val="67500"/>
                  <a:satMod val="115000"/>
                </a:srgbClr>
              </a:gs>
              <a:gs pos="31250">
                <a:srgbClr val="FF0000"/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3 Rectángulo"/>
          <p:cNvSpPr/>
          <p:nvPr/>
        </p:nvSpPr>
        <p:spPr>
          <a:xfrm rot="16200000">
            <a:off x="-1924779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rgbClr val="FF6600">
                  <a:lumMod val="87000"/>
                  <a:lumOff val="13000"/>
                </a:srgbClr>
              </a:gs>
              <a:gs pos="50000">
                <a:srgbClr val="C00000">
                  <a:shade val="67500"/>
                  <a:satMod val="115000"/>
                </a:srgbClr>
              </a:gs>
              <a:gs pos="31250">
                <a:srgbClr val="FF0000"/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3 Rectángulo"/>
          <p:cNvSpPr/>
          <p:nvPr/>
        </p:nvSpPr>
        <p:spPr>
          <a:xfrm rot="16200000">
            <a:off x="-2068795" y="2248307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rgbClr val="FF6600">
                  <a:lumMod val="87000"/>
                  <a:lumOff val="13000"/>
                </a:srgbClr>
              </a:gs>
              <a:gs pos="50000">
                <a:srgbClr val="C00000">
                  <a:shade val="67500"/>
                  <a:satMod val="115000"/>
                </a:srgbClr>
              </a:gs>
              <a:gs pos="31250">
                <a:srgbClr val="FF0000"/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3 Rectángulo"/>
          <p:cNvSpPr/>
          <p:nvPr/>
        </p:nvSpPr>
        <p:spPr>
          <a:xfrm rot="16200000">
            <a:off x="-2230559" y="2230559"/>
            <a:ext cx="5144686" cy="683568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12522" y="-332867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rgbClr val="FF6600">
                  <a:lumMod val="87000"/>
                  <a:lumOff val="13000"/>
                </a:srgbClr>
              </a:gs>
              <a:gs pos="50000">
                <a:srgbClr val="C00000">
                  <a:shade val="67500"/>
                  <a:satMod val="115000"/>
                </a:srgbClr>
              </a:gs>
              <a:gs pos="31250">
                <a:srgbClr val="FF0000"/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grpSp>
        <p:nvGrpSpPr>
          <p:cNvPr id="27" name="26 Grupo"/>
          <p:cNvGrpSpPr/>
          <p:nvPr/>
        </p:nvGrpSpPr>
        <p:grpSpPr>
          <a:xfrm>
            <a:off x="899592" y="2302"/>
            <a:ext cx="8401805" cy="5143500"/>
            <a:chOff x="1763688" y="-2324794"/>
            <a:chExt cx="8401805" cy="5143500"/>
          </a:xfrm>
        </p:grpSpPr>
        <p:sp>
          <p:nvSpPr>
            <p:cNvPr id="10" name="2 Rectángulo"/>
            <p:cNvSpPr/>
            <p:nvPr/>
          </p:nvSpPr>
          <p:spPr>
            <a:xfrm>
              <a:off x="1763688" y="-2324794"/>
              <a:ext cx="8401805" cy="5143500"/>
            </a:xfrm>
            <a:custGeom>
              <a:avLst/>
              <a:gdLst>
                <a:gd name="connsiteX0" fmla="*/ 0 w 7380312"/>
                <a:gd name="connsiteY0" fmla="*/ 0 h 5143500"/>
                <a:gd name="connsiteX1" fmla="*/ 7380312 w 7380312"/>
                <a:gd name="connsiteY1" fmla="*/ 0 h 5143500"/>
                <a:gd name="connsiteX2" fmla="*/ 7380312 w 7380312"/>
                <a:gd name="connsiteY2" fmla="*/ 5143500 h 5143500"/>
                <a:gd name="connsiteX3" fmla="*/ 0 w 7380312"/>
                <a:gd name="connsiteY3" fmla="*/ 5143500 h 5143500"/>
                <a:gd name="connsiteX4" fmla="*/ 0 w 7380312"/>
                <a:gd name="connsiteY4" fmla="*/ 0 h 5143500"/>
                <a:gd name="connsiteX0" fmla="*/ 541866 w 7922178"/>
                <a:gd name="connsiteY0" fmla="*/ 0 h 5143500"/>
                <a:gd name="connsiteX1" fmla="*/ 7922178 w 7922178"/>
                <a:gd name="connsiteY1" fmla="*/ 0 h 5143500"/>
                <a:gd name="connsiteX2" fmla="*/ 7922178 w 7922178"/>
                <a:gd name="connsiteY2" fmla="*/ 5143500 h 5143500"/>
                <a:gd name="connsiteX3" fmla="*/ 541866 w 7922178"/>
                <a:gd name="connsiteY3" fmla="*/ 5143500 h 5143500"/>
                <a:gd name="connsiteX4" fmla="*/ 541866 w 7922178"/>
                <a:gd name="connsiteY4" fmla="*/ 0 h 5143500"/>
                <a:gd name="connsiteX0" fmla="*/ 531081 w 7953822"/>
                <a:gd name="connsiteY0" fmla="*/ 0 h 5143500"/>
                <a:gd name="connsiteX1" fmla="*/ 7953822 w 7953822"/>
                <a:gd name="connsiteY1" fmla="*/ 0 h 5143500"/>
                <a:gd name="connsiteX2" fmla="*/ 7953822 w 7953822"/>
                <a:gd name="connsiteY2" fmla="*/ 5143500 h 5143500"/>
                <a:gd name="connsiteX3" fmla="*/ 573510 w 7953822"/>
                <a:gd name="connsiteY3" fmla="*/ 5143500 h 5143500"/>
                <a:gd name="connsiteX4" fmla="*/ 531081 w 7953822"/>
                <a:gd name="connsiteY4" fmla="*/ 0 h 5143500"/>
                <a:gd name="connsiteX0" fmla="*/ 493383 w 7916124"/>
                <a:gd name="connsiteY0" fmla="*/ 0 h 5143500"/>
                <a:gd name="connsiteX1" fmla="*/ 7916124 w 7916124"/>
                <a:gd name="connsiteY1" fmla="*/ 0 h 5143500"/>
                <a:gd name="connsiteX2" fmla="*/ 7916124 w 7916124"/>
                <a:gd name="connsiteY2" fmla="*/ 5143500 h 5143500"/>
                <a:gd name="connsiteX3" fmla="*/ 535812 w 7916124"/>
                <a:gd name="connsiteY3" fmla="*/ 5143500 h 5143500"/>
                <a:gd name="connsiteX4" fmla="*/ 493383 w 7916124"/>
                <a:gd name="connsiteY4" fmla="*/ 0 h 5143500"/>
                <a:gd name="connsiteX0" fmla="*/ 504152 w 7926893"/>
                <a:gd name="connsiteY0" fmla="*/ 0 h 5143500"/>
                <a:gd name="connsiteX1" fmla="*/ 7926893 w 7926893"/>
                <a:gd name="connsiteY1" fmla="*/ 0 h 5143500"/>
                <a:gd name="connsiteX2" fmla="*/ 7926893 w 7926893"/>
                <a:gd name="connsiteY2" fmla="*/ 5143500 h 5143500"/>
                <a:gd name="connsiteX3" fmla="*/ 504152 w 7926893"/>
                <a:gd name="connsiteY3" fmla="*/ 5143500 h 5143500"/>
                <a:gd name="connsiteX4" fmla="*/ 504152 w 7926893"/>
                <a:gd name="connsiteY4" fmla="*/ 0 h 5143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26893" h="5143500">
                  <a:moveTo>
                    <a:pt x="504152" y="0"/>
                  </a:moveTo>
                  <a:lnTo>
                    <a:pt x="7926893" y="0"/>
                  </a:lnTo>
                  <a:lnTo>
                    <a:pt x="7926893" y="5143500"/>
                  </a:lnTo>
                  <a:lnTo>
                    <a:pt x="504152" y="5143500"/>
                  </a:lnTo>
                  <a:cubicBezTo>
                    <a:pt x="504152" y="3429000"/>
                    <a:pt x="-630191" y="4928132"/>
                    <a:pt x="504152" y="0"/>
                  </a:cubicBezTo>
                  <a:close/>
                </a:path>
              </a:pathLst>
            </a:custGeom>
            <a:gradFill>
              <a:gsLst>
                <a:gs pos="78000">
                  <a:srgbClr val="FF0000">
                    <a:alpha val="51000"/>
                  </a:srgbClr>
                </a:gs>
                <a:gs pos="0">
                  <a:schemeClr val="tx1">
                    <a:alpha val="46000"/>
                  </a:schemeClr>
                </a:gs>
                <a:gs pos="98000">
                  <a:srgbClr val="FF0000">
                    <a:alpha val="59000"/>
                  </a:srgbClr>
                </a:gs>
                <a:gs pos="66000">
                  <a:schemeClr val="tx1">
                    <a:alpha val="71000"/>
                  </a:schemeClr>
                </a:gs>
                <a:gs pos="90000">
                  <a:schemeClr val="tx1">
                    <a:alpha val="44000"/>
                  </a:schemeClr>
                </a:gs>
                <a:gs pos="44000">
                  <a:schemeClr val="tx1">
                    <a:alpha val="60000"/>
                  </a:schemeClr>
                </a:gs>
                <a:gs pos="54000">
                  <a:srgbClr val="FF0000">
                    <a:alpha val="58000"/>
                  </a:srgbClr>
                </a:gs>
                <a:gs pos="33000">
                  <a:srgbClr val="FF0000">
                    <a:alpha val="48000"/>
                  </a:srgbClr>
                </a:gs>
                <a:gs pos="23000">
                  <a:schemeClr val="tx1">
                    <a:alpha val="53000"/>
                  </a:schemeClr>
                </a:gs>
                <a:gs pos="11000">
                  <a:srgbClr val="FF0000">
                    <a:alpha val="46000"/>
                  </a:srgbClr>
                </a:gs>
              </a:gsLst>
              <a:path path="circle">
                <a:fillToRect l="100000" t="100000"/>
              </a:path>
            </a:gradFill>
            <a:ln>
              <a:noFill/>
            </a:ln>
            <a:scene3d>
              <a:camera prst="orthographicFront"/>
              <a:lightRig rig="flood" dir="t"/>
            </a:scene3d>
            <a:sp3d>
              <a:bevelT w="184150" prst="convex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grpSp>
          <p:nvGrpSpPr>
            <p:cNvPr id="11" name="Grupo 16"/>
            <p:cNvGrpSpPr/>
            <p:nvPr/>
          </p:nvGrpSpPr>
          <p:grpSpPr>
            <a:xfrm rot="7325332">
              <a:off x="2164189" y="-1684692"/>
              <a:ext cx="2280016" cy="1697007"/>
              <a:chOff x="3491880" y="1560455"/>
              <a:chExt cx="6065982" cy="4677822"/>
            </a:xfrm>
          </p:grpSpPr>
          <p:sp>
            <p:nvSpPr>
              <p:cNvPr id="20" name="3 Elipse"/>
              <p:cNvSpPr/>
              <p:nvPr/>
            </p:nvSpPr>
            <p:spPr>
              <a:xfrm rot="3599024">
                <a:off x="3734736" y="4667953"/>
                <a:ext cx="2037975" cy="905570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670"/>
                  <a:gd name="connsiteX1" fmla="*/ 1224136 w 2507594"/>
                  <a:gd name="connsiteY1" fmla="*/ 21622 h 936670"/>
                  <a:gd name="connsiteX2" fmla="*/ 2507594 w 2507594"/>
                  <a:gd name="connsiteY2" fmla="*/ 676900 h 936670"/>
                  <a:gd name="connsiteX3" fmla="*/ 1224136 w 2507594"/>
                  <a:gd name="connsiteY3" fmla="*/ 936022 h 936670"/>
                  <a:gd name="connsiteX4" fmla="*/ 0 w 2507594"/>
                  <a:gd name="connsiteY4" fmla="*/ 478822 h 936670"/>
                  <a:gd name="connsiteX0" fmla="*/ 0 w 2507594"/>
                  <a:gd name="connsiteY0" fmla="*/ 477455 h 935303"/>
                  <a:gd name="connsiteX1" fmla="*/ 1224136 w 2507594"/>
                  <a:gd name="connsiteY1" fmla="*/ 20255 h 935303"/>
                  <a:gd name="connsiteX2" fmla="*/ 2507594 w 2507594"/>
                  <a:gd name="connsiteY2" fmla="*/ 675533 h 935303"/>
                  <a:gd name="connsiteX3" fmla="*/ 1224136 w 2507594"/>
                  <a:gd name="connsiteY3" fmla="*/ 934655 h 935303"/>
                  <a:gd name="connsiteX4" fmla="*/ 0 w 2507594"/>
                  <a:gd name="connsiteY4" fmla="*/ 477455 h 935303"/>
                  <a:gd name="connsiteX0" fmla="*/ 0 w 2507594"/>
                  <a:gd name="connsiteY0" fmla="*/ 477455 h 935641"/>
                  <a:gd name="connsiteX1" fmla="*/ 1224136 w 2507594"/>
                  <a:gd name="connsiteY1" fmla="*/ 20255 h 935641"/>
                  <a:gd name="connsiteX2" fmla="*/ 2507594 w 2507594"/>
                  <a:gd name="connsiteY2" fmla="*/ 675533 h 935641"/>
                  <a:gd name="connsiteX3" fmla="*/ 1224136 w 2507594"/>
                  <a:gd name="connsiteY3" fmla="*/ 934655 h 935641"/>
                  <a:gd name="connsiteX4" fmla="*/ 0 w 2507594"/>
                  <a:gd name="connsiteY4" fmla="*/ 477455 h 935641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21317"/>
                  <a:gd name="connsiteX1" fmla="*/ 1244591 w 2528049"/>
                  <a:gd name="connsiteY1" fmla="*/ 3909 h 921317"/>
                  <a:gd name="connsiteX2" fmla="*/ 2528049 w 2528049"/>
                  <a:gd name="connsiteY2" fmla="*/ 659187 h 921317"/>
                  <a:gd name="connsiteX3" fmla="*/ 1244591 w 2528049"/>
                  <a:gd name="connsiteY3" fmla="*/ 918309 h 921317"/>
                  <a:gd name="connsiteX4" fmla="*/ 0 w 2528049"/>
                  <a:gd name="connsiteY4" fmla="*/ 432522 h 921317"/>
                  <a:gd name="connsiteX0" fmla="*/ 0 w 2528049"/>
                  <a:gd name="connsiteY0" fmla="*/ 336397 h 825192"/>
                  <a:gd name="connsiteX1" fmla="*/ 1289237 w 2528049"/>
                  <a:gd name="connsiteY1" fmla="*/ 5982 h 825192"/>
                  <a:gd name="connsiteX2" fmla="*/ 2528049 w 2528049"/>
                  <a:gd name="connsiteY2" fmla="*/ 563062 h 825192"/>
                  <a:gd name="connsiteX3" fmla="*/ 1244591 w 2528049"/>
                  <a:gd name="connsiteY3" fmla="*/ 822184 h 825192"/>
                  <a:gd name="connsiteX4" fmla="*/ 0 w 2528049"/>
                  <a:gd name="connsiteY4" fmla="*/ 336397 h 825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28049" h="825192">
                    <a:moveTo>
                      <a:pt x="0" y="336397"/>
                    </a:moveTo>
                    <a:cubicBezTo>
                      <a:pt x="154363" y="113063"/>
                      <a:pt x="867896" y="-31795"/>
                      <a:pt x="1289237" y="5982"/>
                    </a:cubicBezTo>
                    <a:cubicBezTo>
                      <a:pt x="1710578" y="43759"/>
                      <a:pt x="2107920" y="248774"/>
                      <a:pt x="2528049" y="563062"/>
                    </a:cubicBezTo>
                    <a:cubicBezTo>
                      <a:pt x="1561847" y="859940"/>
                      <a:pt x="1699823" y="825892"/>
                      <a:pt x="1244591" y="822184"/>
                    </a:cubicBezTo>
                    <a:cubicBezTo>
                      <a:pt x="789359" y="818476"/>
                      <a:pt x="357946" y="691155"/>
                      <a:pt x="0" y="336397"/>
                    </a:cubicBezTo>
                    <a:close/>
                  </a:path>
                </a:pathLst>
              </a:custGeom>
              <a:gradFill>
                <a:gsLst>
                  <a:gs pos="50000">
                    <a:srgbClr val="00B050"/>
                  </a:gs>
                  <a:gs pos="100000">
                    <a:srgbClr val="5DF85B"/>
                  </a:gs>
                  <a:gs pos="0">
                    <a:srgbClr val="00FF00"/>
                  </a:gs>
                </a:gsLst>
                <a:lin ang="2700000" scaled="1"/>
              </a:gradFill>
              <a:ln w="76200">
                <a:noFill/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1" name="3 Elipse"/>
              <p:cNvSpPr/>
              <p:nvPr/>
            </p:nvSpPr>
            <p:spPr>
              <a:xfrm rot="18720245">
                <a:off x="4414136" y="2210782"/>
                <a:ext cx="2151569" cy="920583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07594" h="936832">
                    <a:moveTo>
                      <a:pt x="0" y="478822"/>
                    </a:moveTo>
                    <a:cubicBezTo>
                      <a:pt x="0" y="226317"/>
                      <a:pt x="622230" y="-85342"/>
                      <a:pt x="1224136" y="21622"/>
                    </a:cubicBezTo>
                    <a:cubicBezTo>
                      <a:pt x="1826042" y="128586"/>
                      <a:pt x="2087465" y="362612"/>
                      <a:pt x="2507594" y="676900"/>
                    </a:cubicBezTo>
                    <a:cubicBezTo>
                      <a:pt x="1541392" y="973778"/>
                      <a:pt x="1527238" y="920113"/>
                      <a:pt x="1224136" y="936022"/>
                    </a:cubicBezTo>
                    <a:cubicBezTo>
                      <a:pt x="921034" y="951931"/>
                      <a:pt x="0" y="731327"/>
                      <a:pt x="0" y="478822"/>
                    </a:cubicBezTo>
                    <a:close/>
                  </a:path>
                </a:pathLst>
              </a:custGeom>
              <a:gradFill>
                <a:gsLst>
                  <a:gs pos="0">
                    <a:srgbClr val="DDEBCF"/>
                  </a:gs>
                  <a:gs pos="50000">
                    <a:srgbClr val="9CB86E"/>
                  </a:gs>
                  <a:gs pos="100000">
                    <a:srgbClr val="156B13"/>
                  </a:gs>
                </a:gsLst>
                <a:lin ang="2700000" scaled="0"/>
              </a:gradFill>
              <a:ln w="76200">
                <a:noFill/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2" name="2 Estrella de 5 puntas"/>
              <p:cNvSpPr/>
              <p:nvPr/>
            </p:nvSpPr>
            <p:spPr>
              <a:xfrm>
                <a:off x="6605533" y="2694684"/>
                <a:ext cx="2952329" cy="2232249"/>
              </a:xfrm>
              <a:custGeom>
                <a:avLst/>
                <a:gdLst>
                  <a:gd name="connsiteX0" fmla="*/ 2 w 2160240"/>
                  <a:gd name="connsiteY0" fmla="*/ 825136 h 2160240"/>
                  <a:gd name="connsiteX1" fmla="*/ 825143 w 2160240"/>
                  <a:gd name="connsiteY1" fmla="*/ 825142 h 2160240"/>
                  <a:gd name="connsiteX2" fmla="*/ 1080120 w 2160240"/>
                  <a:gd name="connsiteY2" fmla="*/ 0 h 2160240"/>
                  <a:gd name="connsiteX3" fmla="*/ 1335097 w 2160240"/>
                  <a:gd name="connsiteY3" fmla="*/ 825142 h 2160240"/>
                  <a:gd name="connsiteX4" fmla="*/ 2160238 w 2160240"/>
                  <a:gd name="connsiteY4" fmla="*/ 825136 h 2160240"/>
                  <a:gd name="connsiteX5" fmla="*/ 1492682 w 2160240"/>
                  <a:gd name="connsiteY5" fmla="*/ 1335096 h 2160240"/>
                  <a:gd name="connsiteX6" fmla="*/ 1747669 w 2160240"/>
                  <a:gd name="connsiteY6" fmla="*/ 2160235 h 2160240"/>
                  <a:gd name="connsiteX7" fmla="*/ 1080120 w 2160240"/>
                  <a:gd name="connsiteY7" fmla="*/ 1650265 h 2160240"/>
                  <a:gd name="connsiteX8" fmla="*/ 412571 w 2160240"/>
                  <a:gd name="connsiteY8" fmla="*/ 2160235 h 2160240"/>
                  <a:gd name="connsiteX9" fmla="*/ 667558 w 2160240"/>
                  <a:gd name="connsiteY9" fmla="*/ 1335096 h 2160240"/>
                  <a:gd name="connsiteX10" fmla="*/ 2 w 2160240"/>
                  <a:gd name="connsiteY10" fmla="*/ 825136 h 2160240"/>
                  <a:gd name="connsiteX0" fmla="*/ 0 w 2160236"/>
                  <a:gd name="connsiteY0" fmla="*/ 825136 h 2160235"/>
                  <a:gd name="connsiteX1" fmla="*/ 825141 w 2160236"/>
                  <a:gd name="connsiteY1" fmla="*/ 825142 h 2160235"/>
                  <a:gd name="connsiteX2" fmla="*/ 1080118 w 2160236"/>
                  <a:gd name="connsiteY2" fmla="*/ 0 h 2160235"/>
                  <a:gd name="connsiteX3" fmla="*/ 1335095 w 2160236"/>
                  <a:gd name="connsiteY3" fmla="*/ 825142 h 2160235"/>
                  <a:gd name="connsiteX4" fmla="*/ 2160236 w 2160236"/>
                  <a:gd name="connsiteY4" fmla="*/ 825136 h 2160235"/>
                  <a:gd name="connsiteX5" fmla="*/ 1492680 w 2160236"/>
                  <a:gd name="connsiteY5" fmla="*/ 1335096 h 2160235"/>
                  <a:gd name="connsiteX6" fmla="*/ 1747667 w 2160236"/>
                  <a:gd name="connsiteY6" fmla="*/ 2160235 h 2160235"/>
                  <a:gd name="connsiteX7" fmla="*/ 412569 w 2160236"/>
                  <a:gd name="connsiteY7" fmla="*/ 2160235 h 2160235"/>
                  <a:gd name="connsiteX8" fmla="*/ 667556 w 2160236"/>
                  <a:gd name="connsiteY8" fmla="*/ 1335096 h 2160235"/>
                  <a:gd name="connsiteX9" fmla="*/ 0 w 2160236"/>
                  <a:gd name="connsiteY9" fmla="*/ 825136 h 2160235"/>
                  <a:gd name="connsiteX0" fmla="*/ 0 w 2160236"/>
                  <a:gd name="connsiteY0" fmla="*/ 825136 h 2160235"/>
                  <a:gd name="connsiteX1" fmla="*/ 825141 w 2160236"/>
                  <a:gd name="connsiteY1" fmla="*/ 825142 h 2160235"/>
                  <a:gd name="connsiteX2" fmla="*/ 1080118 w 2160236"/>
                  <a:gd name="connsiteY2" fmla="*/ 0 h 2160235"/>
                  <a:gd name="connsiteX3" fmla="*/ 1335095 w 2160236"/>
                  <a:gd name="connsiteY3" fmla="*/ 825142 h 2160235"/>
                  <a:gd name="connsiteX4" fmla="*/ 2160236 w 2160236"/>
                  <a:gd name="connsiteY4" fmla="*/ 825136 h 2160235"/>
                  <a:gd name="connsiteX5" fmla="*/ 1492680 w 2160236"/>
                  <a:gd name="connsiteY5" fmla="*/ 1335096 h 2160235"/>
                  <a:gd name="connsiteX6" fmla="*/ 1747667 w 2160236"/>
                  <a:gd name="connsiteY6" fmla="*/ 2160235 h 2160235"/>
                  <a:gd name="connsiteX7" fmla="*/ 412569 w 2160236"/>
                  <a:gd name="connsiteY7" fmla="*/ 2160235 h 2160235"/>
                  <a:gd name="connsiteX8" fmla="*/ 0 w 2160236"/>
                  <a:gd name="connsiteY8" fmla="*/ 825136 h 2160235"/>
                  <a:gd name="connsiteX0" fmla="*/ 0 w 2160236"/>
                  <a:gd name="connsiteY0" fmla="*/ 825136 h 2160235"/>
                  <a:gd name="connsiteX1" fmla="*/ 825141 w 2160236"/>
                  <a:gd name="connsiteY1" fmla="*/ 825142 h 2160235"/>
                  <a:gd name="connsiteX2" fmla="*/ 1080118 w 2160236"/>
                  <a:gd name="connsiteY2" fmla="*/ 0 h 2160235"/>
                  <a:gd name="connsiteX3" fmla="*/ 1335095 w 2160236"/>
                  <a:gd name="connsiteY3" fmla="*/ 825142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35095 w 2160236"/>
                  <a:gd name="connsiteY3" fmla="*/ 825142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1068711 w 2160236"/>
                  <a:gd name="connsiteY6" fmla="*/ 2152604 h 2160235"/>
                  <a:gd name="connsiteX7" fmla="*/ 412569 w 2160236"/>
                  <a:gd name="connsiteY7" fmla="*/ 2160235 h 2160235"/>
                  <a:gd name="connsiteX8" fmla="*/ 0 w 2160236"/>
                  <a:gd name="connsiteY8" fmla="*/ 825136 h 2160235"/>
                  <a:gd name="connsiteX0" fmla="*/ 0 w 2160236"/>
                  <a:gd name="connsiteY0" fmla="*/ 825136 h 2163893"/>
                  <a:gd name="connsiteX1" fmla="*/ 915453 w 2160236"/>
                  <a:gd name="connsiteY1" fmla="*/ 1254120 h 2163893"/>
                  <a:gd name="connsiteX2" fmla="*/ 1080118 w 2160236"/>
                  <a:gd name="connsiteY2" fmla="*/ 0 h 2163893"/>
                  <a:gd name="connsiteX3" fmla="*/ 1357672 w 2160236"/>
                  <a:gd name="connsiteY3" fmla="*/ 1321853 h 2163893"/>
                  <a:gd name="connsiteX4" fmla="*/ 2160236 w 2160236"/>
                  <a:gd name="connsiteY4" fmla="*/ 825136 h 2163893"/>
                  <a:gd name="connsiteX5" fmla="*/ 1747667 w 2160236"/>
                  <a:gd name="connsiteY5" fmla="*/ 2160235 h 2163893"/>
                  <a:gd name="connsiteX6" fmla="*/ 1746044 w 2160236"/>
                  <a:gd name="connsiteY6" fmla="*/ 2163893 h 2163893"/>
                  <a:gd name="connsiteX7" fmla="*/ 1068711 w 2160236"/>
                  <a:gd name="connsiteY7" fmla="*/ 2152604 h 2163893"/>
                  <a:gd name="connsiteX8" fmla="*/ 412569 w 2160236"/>
                  <a:gd name="connsiteY8" fmla="*/ 2160235 h 2163893"/>
                  <a:gd name="connsiteX9" fmla="*/ 0 w 2160236"/>
                  <a:gd name="connsiteY9" fmla="*/ 825136 h 2163893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1068711 w 2160236"/>
                  <a:gd name="connsiteY6" fmla="*/ 2152604 h 2160235"/>
                  <a:gd name="connsiteX7" fmla="*/ 412569 w 2160236"/>
                  <a:gd name="connsiteY7" fmla="*/ 2160235 h 2160235"/>
                  <a:gd name="connsiteX8" fmla="*/ 0 w 2160236"/>
                  <a:gd name="connsiteY8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068711 w 2160236"/>
                  <a:gd name="connsiteY5" fmla="*/ 2152604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068711 w 2160236"/>
                  <a:gd name="connsiteY5" fmla="*/ 2152604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2703"/>
                  <a:gd name="connsiteY0" fmla="*/ 825136 h 2160235"/>
                  <a:gd name="connsiteX1" fmla="*/ 915453 w 2162703"/>
                  <a:gd name="connsiteY1" fmla="*/ 1254120 h 2160235"/>
                  <a:gd name="connsiteX2" fmla="*/ 1080118 w 2162703"/>
                  <a:gd name="connsiteY2" fmla="*/ 0 h 2160235"/>
                  <a:gd name="connsiteX3" fmla="*/ 1357672 w 2162703"/>
                  <a:gd name="connsiteY3" fmla="*/ 1321853 h 2160235"/>
                  <a:gd name="connsiteX4" fmla="*/ 2160236 w 2162703"/>
                  <a:gd name="connsiteY4" fmla="*/ 825136 h 2160235"/>
                  <a:gd name="connsiteX5" fmla="*/ 1068711 w 2162703"/>
                  <a:gd name="connsiteY5" fmla="*/ 2152604 h 2160235"/>
                  <a:gd name="connsiteX6" fmla="*/ 412569 w 2162703"/>
                  <a:gd name="connsiteY6" fmla="*/ 2160235 h 2160235"/>
                  <a:gd name="connsiteX7" fmla="*/ 0 w 2162703"/>
                  <a:gd name="connsiteY7" fmla="*/ 825136 h 2160235"/>
                  <a:gd name="connsiteX0" fmla="*/ 0 w 2184028"/>
                  <a:gd name="connsiteY0" fmla="*/ 825136 h 2160235"/>
                  <a:gd name="connsiteX1" fmla="*/ 915453 w 2184028"/>
                  <a:gd name="connsiteY1" fmla="*/ 1254120 h 2160235"/>
                  <a:gd name="connsiteX2" fmla="*/ 1080118 w 2184028"/>
                  <a:gd name="connsiteY2" fmla="*/ 0 h 2160235"/>
                  <a:gd name="connsiteX3" fmla="*/ 1357672 w 2184028"/>
                  <a:gd name="connsiteY3" fmla="*/ 1321853 h 2160235"/>
                  <a:gd name="connsiteX4" fmla="*/ 2160236 w 2184028"/>
                  <a:gd name="connsiteY4" fmla="*/ 825136 h 2160235"/>
                  <a:gd name="connsiteX5" fmla="*/ 1068711 w 2184028"/>
                  <a:gd name="connsiteY5" fmla="*/ 2152604 h 2160235"/>
                  <a:gd name="connsiteX6" fmla="*/ 412569 w 2184028"/>
                  <a:gd name="connsiteY6" fmla="*/ 2160235 h 2160235"/>
                  <a:gd name="connsiteX7" fmla="*/ 0 w 2184028"/>
                  <a:gd name="connsiteY7" fmla="*/ 825136 h 2160235"/>
                  <a:gd name="connsiteX0" fmla="*/ 0 w 2182636"/>
                  <a:gd name="connsiteY0" fmla="*/ 825136 h 2160235"/>
                  <a:gd name="connsiteX1" fmla="*/ 915453 w 2182636"/>
                  <a:gd name="connsiteY1" fmla="*/ 1254120 h 2160235"/>
                  <a:gd name="connsiteX2" fmla="*/ 1080118 w 2182636"/>
                  <a:gd name="connsiteY2" fmla="*/ 0 h 2160235"/>
                  <a:gd name="connsiteX3" fmla="*/ 1357672 w 2182636"/>
                  <a:gd name="connsiteY3" fmla="*/ 1321853 h 2160235"/>
                  <a:gd name="connsiteX4" fmla="*/ 2160236 w 2182636"/>
                  <a:gd name="connsiteY4" fmla="*/ 825136 h 2160235"/>
                  <a:gd name="connsiteX5" fmla="*/ 1068711 w 2182636"/>
                  <a:gd name="connsiteY5" fmla="*/ 2152604 h 2160235"/>
                  <a:gd name="connsiteX6" fmla="*/ 412569 w 2182636"/>
                  <a:gd name="connsiteY6" fmla="*/ 2160235 h 2160235"/>
                  <a:gd name="connsiteX7" fmla="*/ 0 w 2182636"/>
                  <a:gd name="connsiteY7" fmla="*/ 825136 h 2160235"/>
                  <a:gd name="connsiteX0" fmla="*/ 0 w 2182636"/>
                  <a:gd name="connsiteY0" fmla="*/ 825136 h 2152604"/>
                  <a:gd name="connsiteX1" fmla="*/ 915453 w 2182636"/>
                  <a:gd name="connsiteY1" fmla="*/ 1254120 h 2152604"/>
                  <a:gd name="connsiteX2" fmla="*/ 1080118 w 2182636"/>
                  <a:gd name="connsiteY2" fmla="*/ 0 h 2152604"/>
                  <a:gd name="connsiteX3" fmla="*/ 1357672 w 2182636"/>
                  <a:gd name="connsiteY3" fmla="*/ 1321853 h 2152604"/>
                  <a:gd name="connsiteX4" fmla="*/ 2160236 w 2182636"/>
                  <a:gd name="connsiteY4" fmla="*/ 825136 h 2152604"/>
                  <a:gd name="connsiteX5" fmla="*/ 1068711 w 2182636"/>
                  <a:gd name="connsiteY5" fmla="*/ 2152604 h 2152604"/>
                  <a:gd name="connsiteX6" fmla="*/ 0 w 2182636"/>
                  <a:gd name="connsiteY6" fmla="*/ 825136 h 2152604"/>
                  <a:gd name="connsiteX0" fmla="*/ 70962 w 2253598"/>
                  <a:gd name="connsiteY0" fmla="*/ 825136 h 2152604"/>
                  <a:gd name="connsiteX1" fmla="*/ 986415 w 2253598"/>
                  <a:gd name="connsiteY1" fmla="*/ 1254120 h 2152604"/>
                  <a:gd name="connsiteX2" fmla="*/ 1151080 w 2253598"/>
                  <a:gd name="connsiteY2" fmla="*/ 0 h 2152604"/>
                  <a:gd name="connsiteX3" fmla="*/ 1428634 w 2253598"/>
                  <a:gd name="connsiteY3" fmla="*/ 1321853 h 2152604"/>
                  <a:gd name="connsiteX4" fmla="*/ 2231198 w 2253598"/>
                  <a:gd name="connsiteY4" fmla="*/ 825136 h 2152604"/>
                  <a:gd name="connsiteX5" fmla="*/ 1139673 w 2253598"/>
                  <a:gd name="connsiteY5" fmla="*/ 2152604 h 2152604"/>
                  <a:gd name="connsiteX6" fmla="*/ 70962 w 2253598"/>
                  <a:gd name="connsiteY6" fmla="*/ 825136 h 2152604"/>
                  <a:gd name="connsiteX0" fmla="*/ 107697 w 2290333"/>
                  <a:gd name="connsiteY0" fmla="*/ 825136 h 2152604"/>
                  <a:gd name="connsiteX1" fmla="*/ 1023150 w 2290333"/>
                  <a:gd name="connsiteY1" fmla="*/ 1254120 h 2152604"/>
                  <a:gd name="connsiteX2" fmla="*/ 1187815 w 2290333"/>
                  <a:gd name="connsiteY2" fmla="*/ 0 h 2152604"/>
                  <a:gd name="connsiteX3" fmla="*/ 1465369 w 2290333"/>
                  <a:gd name="connsiteY3" fmla="*/ 1321853 h 2152604"/>
                  <a:gd name="connsiteX4" fmla="*/ 2267933 w 2290333"/>
                  <a:gd name="connsiteY4" fmla="*/ 825136 h 2152604"/>
                  <a:gd name="connsiteX5" fmla="*/ 1176408 w 2290333"/>
                  <a:gd name="connsiteY5" fmla="*/ 2152604 h 2152604"/>
                  <a:gd name="connsiteX6" fmla="*/ 107697 w 2290333"/>
                  <a:gd name="connsiteY6" fmla="*/ 825136 h 2152604"/>
                  <a:gd name="connsiteX0" fmla="*/ 30136 w 2212772"/>
                  <a:gd name="connsiteY0" fmla="*/ 825136 h 2152604"/>
                  <a:gd name="connsiteX1" fmla="*/ 945589 w 2212772"/>
                  <a:gd name="connsiteY1" fmla="*/ 1254120 h 2152604"/>
                  <a:gd name="connsiteX2" fmla="*/ 1110254 w 2212772"/>
                  <a:gd name="connsiteY2" fmla="*/ 0 h 2152604"/>
                  <a:gd name="connsiteX3" fmla="*/ 1387808 w 2212772"/>
                  <a:gd name="connsiteY3" fmla="*/ 1321853 h 2152604"/>
                  <a:gd name="connsiteX4" fmla="*/ 2190372 w 2212772"/>
                  <a:gd name="connsiteY4" fmla="*/ 825136 h 2152604"/>
                  <a:gd name="connsiteX5" fmla="*/ 1098847 w 2212772"/>
                  <a:gd name="connsiteY5" fmla="*/ 2152604 h 2152604"/>
                  <a:gd name="connsiteX6" fmla="*/ 30136 w 2212772"/>
                  <a:gd name="connsiteY6" fmla="*/ 825136 h 2152604"/>
                  <a:gd name="connsiteX0" fmla="*/ 27594 w 2210230"/>
                  <a:gd name="connsiteY0" fmla="*/ 825136 h 2152604"/>
                  <a:gd name="connsiteX1" fmla="*/ 943047 w 2210230"/>
                  <a:gd name="connsiteY1" fmla="*/ 1254120 h 2152604"/>
                  <a:gd name="connsiteX2" fmla="*/ 1107712 w 2210230"/>
                  <a:gd name="connsiteY2" fmla="*/ 0 h 2152604"/>
                  <a:gd name="connsiteX3" fmla="*/ 1385266 w 2210230"/>
                  <a:gd name="connsiteY3" fmla="*/ 1321853 h 2152604"/>
                  <a:gd name="connsiteX4" fmla="*/ 2187830 w 2210230"/>
                  <a:gd name="connsiteY4" fmla="*/ 825136 h 2152604"/>
                  <a:gd name="connsiteX5" fmla="*/ 1096305 w 2210230"/>
                  <a:gd name="connsiteY5" fmla="*/ 2152604 h 2152604"/>
                  <a:gd name="connsiteX6" fmla="*/ 27594 w 2210230"/>
                  <a:gd name="connsiteY6" fmla="*/ 825136 h 2152604"/>
                  <a:gd name="connsiteX0" fmla="*/ 34125 w 2225475"/>
                  <a:gd name="connsiteY0" fmla="*/ 825136 h 2157276"/>
                  <a:gd name="connsiteX1" fmla="*/ 949578 w 2225475"/>
                  <a:gd name="connsiteY1" fmla="*/ 1254120 h 2157276"/>
                  <a:gd name="connsiteX2" fmla="*/ 1114243 w 2225475"/>
                  <a:gd name="connsiteY2" fmla="*/ 0 h 2157276"/>
                  <a:gd name="connsiteX3" fmla="*/ 1391797 w 2225475"/>
                  <a:gd name="connsiteY3" fmla="*/ 1321853 h 2157276"/>
                  <a:gd name="connsiteX4" fmla="*/ 2194361 w 2225475"/>
                  <a:gd name="connsiteY4" fmla="*/ 825136 h 2157276"/>
                  <a:gd name="connsiteX5" fmla="*/ 1102836 w 2225475"/>
                  <a:gd name="connsiteY5" fmla="*/ 2152604 h 2157276"/>
                  <a:gd name="connsiteX6" fmla="*/ 34125 w 2225475"/>
                  <a:gd name="connsiteY6" fmla="*/ 825136 h 2157276"/>
                  <a:gd name="connsiteX0" fmla="*/ 34125 w 2225475"/>
                  <a:gd name="connsiteY0" fmla="*/ 894500 h 2226640"/>
                  <a:gd name="connsiteX1" fmla="*/ 949578 w 2225475"/>
                  <a:gd name="connsiteY1" fmla="*/ 1323484 h 2226640"/>
                  <a:gd name="connsiteX2" fmla="*/ 1114243 w 2225475"/>
                  <a:gd name="connsiteY2" fmla="*/ 69364 h 2226640"/>
                  <a:gd name="connsiteX3" fmla="*/ 1391797 w 2225475"/>
                  <a:gd name="connsiteY3" fmla="*/ 1391217 h 2226640"/>
                  <a:gd name="connsiteX4" fmla="*/ 2194361 w 2225475"/>
                  <a:gd name="connsiteY4" fmla="*/ 894500 h 2226640"/>
                  <a:gd name="connsiteX5" fmla="*/ 1102836 w 2225475"/>
                  <a:gd name="connsiteY5" fmla="*/ 2221968 h 2226640"/>
                  <a:gd name="connsiteX6" fmla="*/ 34125 w 2225475"/>
                  <a:gd name="connsiteY6" fmla="*/ 894500 h 2226640"/>
                  <a:gd name="connsiteX0" fmla="*/ 34125 w 2225475"/>
                  <a:gd name="connsiteY0" fmla="*/ 827026 h 2159166"/>
                  <a:gd name="connsiteX1" fmla="*/ 949578 w 2225475"/>
                  <a:gd name="connsiteY1" fmla="*/ 1256010 h 2159166"/>
                  <a:gd name="connsiteX2" fmla="*/ 1114243 w 2225475"/>
                  <a:gd name="connsiteY2" fmla="*/ 1890 h 2159166"/>
                  <a:gd name="connsiteX3" fmla="*/ 1391797 w 2225475"/>
                  <a:gd name="connsiteY3" fmla="*/ 1323743 h 2159166"/>
                  <a:gd name="connsiteX4" fmla="*/ 2194361 w 2225475"/>
                  <a:gd name="connsiteY4" fmla="*/ 827026 h 2159166"/>
                  <a:gd name="connsiteX5" fmla="*/ 1102836 w 2225475"/>
                  <a:gd name="connsiteY5" fmla="*/ 2154494 h 2159166"/>
                  <a:gd name="connsiteX6" fmla="*/ 34125 w 2225475"/>
                  <a:gd name="connsiteY6" fmla="*/ 827026 h 2159166"/>
                  <a:gd name="connsiteX0" fmla="*/ 25322 w 2329807"/>
                  <a:gd name="connsiteY0" fmla="*/ 1113125 h 2156766"/>
                  <a:gd name="connsiteX1" fmla="*/ 1059295 w 2329807"/>
                  <a:gd name="connsiteY1" fmla="*/ 1256010 h 2156766"/>
                  <a:gd name="connsiteX2" fmla="*/ 1223960 w 2329807"/>
                  <a:gd name="connsiteY2" fmla="*/ 1890 h 2156766"/>
                  <a:gd name="connsiteX3" fmla="*/ 1501514 w 2329807"/>
                  <a:gd name="connsiteY3" fmla="*/ 1323743 h 2156766"/>
                  <a:gd name="connsiteX4" fmla="*/ 2304078 w 2329807"/>
                  <a:gd name="connsiteY4" fmla="*/ 827026 h 2156766"/>
                  <a:gd name="connsiteX5" fmla="*/ 1212553 w 2329807"/>
                  <a:gd name="connsiteY5" fmla="*/ 2154494 h 2156766"/>
                  <a:gd name="connsiteX6" fmla="*/ 25322 w 2329807"/>
                  <a:gd name="connsiteY6" fmla="*/ 1113125 h 2156766"/>
                  <a:gd name="connsiteX0" fmla="*/ 44462 w 2348947"/>
                  <a:gd name="connsiteY0" fmla="*/ 1113125 h 2157205"/>
                  <a:gd name="connsiteX1" fmla="*/ 1078435 w 2348947"/>
                  <a:gd name="connsiteY1" fmla="*/ 1256010 h 2157205"/>
                  <a:gd name="connsiteX2" fmla="*/ 1243100 w 2348947"/>
                  <a:gd name="connsiteY2" fmla="*/ 1890 h 2157205"/>
                  <a:gd name="connsiteX3" fmla="*/ 1520654 w 2348947"/>
                  <a:gd name="connsiteY3" fmla="*/ 1323743 h 2157205"/>
                  <a:gd name="connsiteX4" fmla="*/ 2323218 w 2348947"/>
                  <a:gd name="connsiteY4" fmla="*/ 827026 h 2157205"/>
                  <a:gd name="connsiteX5" fmla="*/ 1231693 w 2348947"/>
                  <a:gd name="connsiteY5" fmla="*/ 2154494 h 2157205"/>
                  <a:gd name="connsiteX6" fmla="*/ 44462 w 2348947"/>
                  <a:gd name="connsiteY6" fmla="*/ 1113125 h 2157205"/>
                  <a:gd name="connsiteX0" fmla="*/ 46203 w 2350688"/>
                  <a:gd name="connsiteY0" fmla="*/ 1113125 h 2156888"/>
                  <a:gd name="connsiteX1" fmla="*/ 1080176 w 2350688"/>
                  <a:gd name="connsiteY1" fmla="*/ 1256010 h 2156888"/>
                  <a:gd name="connsiteX2" fmla="*/ 1244841 w 2350688"/>
                  <a:gd name="connsiteY2" fmla="*/ 1890 h 2156888"/>
                  <a:gd name="connsiteX3" fmla="*/ 1522395 w 2350688"/>
                  <a:gd name="connsiteY3" fmla="*/ 1323743 h 2156888"/>
                  <a:gd name="connsiteX4" fmla="*/ 2324959 w 2350688"/>
                  <a:gd name="connsiteY4" fmla="*/ 827026 h 2156888"/>
                  <a:gd name="connsiteX5" fmla="*/ 1233434 w 2350688"/>
                  <a:gd name="connsiteY5" fmla="*/ 2154494 h 2156888"/>
                  <a:gd name="connsiteX6" fmla="*/ 46203 w 2350688"/>
                  <a:gd name="connsiteY6" fmla="*/ 1113125 h 2156888"/>
                  <a:gd name="connsiteX0" fmla="*/ 49773 w 2356804"/>
                  <a:gd name="connsiteY0" fmla="*/ 1113125 h 2165458"/>
                  <a:gd name="connsiteX1" fmla="*/ 1083746 w 2356804"/>
                  <a:gd name="connsiteY1" fmla="*/ 1256010 h 2165458"/>
                  <a:gd name="connsiteX2" fmla="*/ 1248411 w 2356804"/>
                  <a:gd name="connsiteY2" fmla="*/ 1890 h 2165458"/>
                  <a:gd name="connsiteX3" fmla="*/ 1525965 w 2356804"/>
                  <a:gd name="connsiteY3" fmla="*/ 1323743 h 2165458"/>
                  <a:gd name="connsiteX4" fmla="*/ 2328529 w 2356804"/>
                  <a:gd name="connsiteY4" fmla="*/ 827026 h 2165458"/>
                  <a:gd name="connsiteX5" fmla="*/ 1237004 w 2356804"/>
                  <a:gd name="connsiteY5" fmla="*/ 2154494 h 2165458"/>
                  <a:gd name="connsiteX6" fmla="*/ 49773 w 2356804"/>
                  <a:gd name="connsiteY6" fmla="*/ 1113125 h 2165458"/>
                  <a:gd name="connsiteX0" fmla="*/ 49773 w 2356804"/>
                  <a:gd name="connsiteY0" fmla="*/ 1113125 h 2160540"/>
                  <a:gd name="connsiteX1" fmla="*/ 1083746 w 2356804"/>
                  <a:gd name="connsiteY1" fmla="*/ 1256010 h 2160540"/>
                  <a:gd name="connsiteX2" fmla="*/ 1248411 w 2356804"/>
                  <a:gd name="connsiteY2" fmla="*/ 1890 h 2160540"/>
                  <a:gd name="connsiteX3" fmla="*/ 1525965 w 2356804"/>
                  <a:gd name="connsiteY3" fmla="*/ 1323743 h 2160540"/>
                  <a:gd name="connsiteX4" fmla="*/ 2328529 w 2356804"/>
                  <a:gd name="connsiteY4" fmla="*/ 827026 h 2160540"/>
                  <a:gd name="connsiteX5" fmla="*/ 1237004 w 2356804"/>
                  <a:gd name="connsiteY5" fmla="*/ 2154494 h 2160540"/>
                  <a:gd name="connsiteX6" fmla="*/ 49773 w 2356804"/>
                  <a:gd name="connsiteY6" fmla="*/ 1113125 h 2160540"/>
                  <a:gd name="connsiteX0" fmla="*/ 49773 w 2372534"/>
                  <a:gd name="connsiteY0" fmla="*/ 1113125 h 2160539"/>
                  <a:gd name="connsiteX1" fmla="*/ 1083746 w 2372534"/>
                  <a:gd name="connsiteY1" fmla="*/ 1256010 h 2160539"/>
                  <a:gd name="connsiteX2" fmla="*/ 1248411 w 2372534"/>
                  <a:gd name="connsiteY2" fmla="*/ 1890 h 2160539"/>
                  <a:gd name="connsiteX3" fmla="*/ 1525965 w 2372534"/>
                  <a:gd name="connsiteY3" fmla="*/ 1323743 h 2160539"/>
                  <a:gd name="connsiteX4" fmla="*/ 2328529 w 2372534"/>
                  <a:gd name="connsiteY4" fmla="*/ 827026 h 2160539"/>
                  <a:gd name="connsiteX5" fmla="*/ 1237004 w 2372534"/>
                  <a:gd name="connsiteY5" fmla="*/ 2154494 h 2160539"/>
                  <a:gd name="connsiteX6" fmla="*/ 49773 w 2372534"/>
                  <a:gd name="connsiteY6" fmla="*/ 1113125 h 2160539"/>
                  <a:gd name="connsiteX0" fmla="*/ 70859 w 2415991"/>
                  <a:gd name="connsiteY0" fmla="*/ 1113125 h 2193893"/>
                  <a:gd name="connsiteX1" fmla="*/ 1104832 w 2415991"/>
                  <a:gd name="connsiteY1" fmla="*/ 1256010 h 2193893"/>
                  <a:gd name="connsiteX2" fmla="*/ 1269497 w 2415991"/>
                  <a:gd name="connsiteY2" fmla="*/ 1890 h 2193893"/>
                  <a:gd name="connsiteX3" fmla="*/ 1547051 w 2415991"/>
                  <a:gd name="connsiteY3" fmla="*/ 1323743 h 2193893"/>
                  <a:gd name="connsiteX4" fmla="*/ 2349615 w 2415991"/>
                  <a:gd name="connsiteY4" fmla="*/ 827026 h 2193893"/>
                  <a:gd name="connsiteX5" fmla="*/ 1258090 w 2415991"/>
                  <a:gd name="connsiteY5" fmla="*/ 2154494 h 2193893"/>
                  <a:gd name="connsiteX6" fmla="*/ 70859 w 2415991"/>
                  <a:gd name="connsiteY6" fmla="*/ 1113125 h 2193893"/>
                  <a:gd name="connsiteX0" fmla="*/ 19112 w 2364244"/>
                  <a:gd name="connsiteY0" fmla="*/ 1113125 h 2194739"/>
                  <a:gd name="connsiteX1" fmla="*/ 1053085 w 2364244"/>
                  <a:gd name="connsiteY1" fmla="*/ 1256010 h 2194739"/>
                  <a:gd name="connsiteX2" fmla="*/ 1217750 w 2364244"/>
                  <a:gd name="connsiteY2" fmla="*/ 1890 h 2194739"/>
                  <a:gd name="connsiteX3" fmla="*/ 1495304 w 2364244"/>
                  <a:gd name="connsiteY3" fmla="*/ 1323743 h 2194739"/>
                  <a:gd name="connsiteX4" fmla="*/ 2297868 w 2364244"/>
                  <a:gd name="connsiteY4" fmla="*/ 827026 h 2194739"/>
                  <a:gd name="connsiteX5" fmla="*/ 1206343 w 2364244"/>
                  <a:gd name="connsiteY5" fmla="*/ 2154494 h 2194739"/>
                  <a:gd name="connsiteX6" fmla="*/ 19112 w 2364244"/>
                  <a:gd name="connsiteY6" fmla="*/ 1113125 h 2194739"/>
                  <a:gd name="connsiteX0" fmla="*/ 30031 w 2375163"/>
                  <a:gd name="connsiteY0" fmla="*/ 1113125 h 2194172"/>
                  <a:gd name="connsiteX1" fmla="*/ 1064004 w 2375163"/>
                  <a:gd name="connsiteY1" fmla="*/ 1256010 h 2194172"/>
                  <a:gd name="connsiteX2" fmla="*/ 1228669 w 2375163"/>
                  <a:gd name="connsiteY2" fmla="*/ 1890 h 2194172"/>
                  <a:gd name="connsiteX3" fmla="*/ 1506223 w 2375163"/>
                  <a:gd name="connsiteY3" fmla="*/ 1323743 h 2194172"/>
                  <a:gd name="connsiteX4" fmla="*/ 2308787 w 2375163"/>
                  <a:gd name="connsiteY4" fmla="*/ 827026 h 2194172"/>
                  <a:gd name="connsiteX5" fmla="*/ 1217262 w 2375163"/>
                  <a:gd name="connsiteY5" fmla="*/ 2154494 h 2194172"/>
                  <a:gd name="connsiteX6" fmla="*/ 30031 w 2375163"/>
                  <a:gd name="connsiteY6" fmla="*/ 1113125 h 2194172"/>
                  <a:gd name="connsiteX0" fmla="*/ 21289 w 2349179"/>
                  <a:gd name="connsiteY0" fmla="*/ 1113125 h 2161730"/>
                  <a:gd name="connsiteX1" fmla="*/ 1055262 w 2349179"/>
                  <a:gd name="connsiteY1" fmla="*/ 1256010 h 2161730"/>
                  <a:gd name="connsiteX2" fmla="*/ 1219927 w 2349179"/>
                  <a:gd name="connsiteY2" fmla="*/ 1890 h 2161730"/>
                  <a:gd name="connsiteX3" fmla="*/ 1497481 w 2349179"/>
                  <a:gd name="connsiteY3" fmla="*/ 1323743 h 2161730"/>
                  <a:gd name="connsiteX4" fmla="*/ 2300045 w 2349179"/>
                  <a:gd name="connsiteY4" fmla="*/ 827026 h 2161730"/>
                  <a:gd name="connsiteX5" fmla="*/ 1208520 w 2349179"/>
                  <a:gd name="connsiteY5" fmla="*/ 2154494 h 2161730"/>
                  <a:gd name="connsiteX6" fmla="*/ 21289 w 2349179"/>
                  <a:gd name="connsiteY6" fmla="*/ 1113125 h 2161730"/>
                  <a:gd name="connsiteX0" fmla="*/ 21289 w 2374511"/>
                  <a:gd name="connsiteY0" fmla="*/ 1113125 h 2161730"/>
                  <a:gd name="connsiteX1" fmla="*/ 1055262 w 2374511"/>
                  <a:gd name="connsiteY1" fmla="*/ 1256010 h 2161730"/>
                  <a:gd name="connsiteX2" fmla="*/ 1219927 w 2374511"/>
                  <a:gd name="connsiteY2" fmla="*/ 1890 h 2161730"/>
                  <a:gd name="connsiteX3" fmla="*/ 1497481 w 2374511"/>
                  <a:gd name="connsiteY3" fmla="*/ 1323743 h 2161730"/>
                  <a:gd name="connsiteX4" fmla="*/ 2300045 w 2374511"/>
                  <a:gd name="connsiteY4" fmla="*/ 827026 h 2161730"/>
                  <a:gd name="connsiteX5" fmla="*/ 1208520 w 2374511"/>
                  <a:gd name="connsiteY5" fmla="*/ 2154494 h 2161730"/>
                  <a:gd name="connsiteX6" fmla="*/ 21289 w 2374511"/>
                  <a:gd name="connsiteY6" fmla="*/ 1113125 h 2161730"/>
                  <a:gd name="connsiteX0" fmla="*/ 21289 w 2365804"/>
                  <a:gd name="connsiteY0" fmla="*/ 1113125 h 2161730"/>
                  <a:gd name="connsiteX1" fmla="*/ 1055262 w 2365804"/>
                  <a:gd name="connsiteY1" fmla="*/ 1256010 h 2161730"/>
                  <a:gd name="connsiteX2" fmla="*/ 1219927 w 2365804"/>
                  <a:gd name="connsiteY2" fmla="*/ 1890 h 2161730"/>
                  <a:gd name="connsiteX3" fmla="*/ 1497481 w 2365804"/>
                  <a:gd name="connsiteY3" fmla="*/ 1323743 h 2161730"/>
                  <a:gd name="connsiteX4" fmla="*/ 2300045 w 2365804"/>
                  <a:gd name="connsiteY4" fmla="*/ 827026 h 2161730"/>
                  <a:gd name="connsiteX5" fmla="*/ 1208520 w 2365804"/>
                  <a:gd name="connsiteY5" fmla="*/ 2154494 h 2161730"/>
                  <a:gd name="connsiteX6" fmla="*/ 21289 w 2365804"/>
                  <a:gd name="connsiteY6" fmla="*/ 1113125 h 2161730"/>
                  <a:gd name="connsiteX0" fmla="*/ 21289 w 2365804"/>
                  <a:gd name="connsiteY0" fmla="*/ 1113125 h 2161730"/>
                  <a:gd name="connsiteX1" fmla="*/ 1055262 w 2365804"/>
                  <a:gd name="connsiteY1" fmla="*/ 1256010 h 2161730"/>
                  <a:gd name="connsiteX2" fmla="*/ 1219927 w 2365804"/>
                  <a:gd name="connsiteY2" fmla="*/ 1890 h 2161730"/>
                  <a:gd name="connsiteX3" fmla="*/ 1497481 w 2365804"/>
                  <a:gd name="connsiteY3" fmla="*/ 1323743 h 2161730"/>
                  <a:gd name="connsiteX4" fmla="*/ 2300045 w 2365804"/>
                  <a:gd name="connsiteY4" fmla="*/ 827026 h 2161730"/>
                  <a:gd name="connsiteX5" fmla="*/ 1208520 w 2365804"/>
                  <a:gd name="connsiteY5" fmla="*/ 2154494 h 2161730"/>
                  <a:gd name="connsiteX6" fmla="*/ 21289 w 2365804"/>
                  <a:gd name="connsiteY6" fmla="*/ 1113125 h 2161730"/>
                  <a:gd name="connsiteX0" fmla="*/ 21289 w 2365804"/>
                  <a:gd name="connsiteY0" fmla="*/ 1112999 h 2161604"/>
                  <a:gd name="connsiteX1" fmla="*/ 1055262 w 2365804"/>
                  <a:gd name="connsiteY1" fmla="*/ 1255884 h 2161604"/>
                  <a:gd name="connsiteX2" fmla="*/ 1219927 w 2365804"/>
                  <a:gd name="connsiteY2" fmla="*/ 1764 h 2161604"/>
                  <a:gd name="connsiteX3" fmla="*/ 1497481 w 2365804"/>
                  <a:gd name="connsiteY3" fmla="*/ 1323617 h 2161604"/>
                  <a:gd name="connsiteX4" fmla="*/ 2300045 w 2365804"/>
                  <a:gd name="connsiteY4" fmla="*/ 826900 h 2161604"/>
                  <a:gd name="connsiteX5" fmla="*/ 1208520 w 2365804"/>
                  <a:gd name="connsiteY5" fmla="*/ 2154368 h 2161604"/>
                  <a:gd name="connsiteX6" fmla="*/ 21289 w 2365804"/>
                  <a:gd name="connsiteY6" fmla="*/ 1112999 h 2161604"/>
                  <a:gd name="connsiteX0" fmla="*/ 21289 w 2365804"/>
                  <a:gd name="connsiteY0" fmla="*/ 1112999 h 2161604"/>
                  <a:gd name="connsiteX1" fmla="*/ 1055262 w 2365804"/>
                  <a:gd name="connsiteY1" fmla="*/ 1255884 h 2161604"/>
                  <a:gd name="connsiteX2" fmla="*/ 1219927 w 2365804"/>
                  <a:gd name="connsiteY2" fmla="*/ 1764 h 2161604"/>
                  <a:gd name="connsiteX3" fmla="*/ 1497481 w 2365804"/>
                  <a:gd name="connsiteY3" fmla="*/ 1323617 h 2161604"/>
                  <a:gd name="connsiteX4" fmla="*/ 2300045 w 2365804"/>
                  <a:gd name="connsiteY4" fmla="*/ 826900 h 2161604"/>
                  <a:gd name="connsiteX5" fmla="*/ 1208520 w 2365804"/>
                  <a:gd name="connsiteY5" fmla="*/ 2154368 h 2161604"/>
                  <a:gd name="connsiteX6" fmla="*/ 21289 w 2365804"/>
                  <a:gd name="connsiteY6" fmla="*/ 1112999 h 2161604"/>
                  <a:gd name="connsiteX0" fmla="*/ 21289 w 2365804"/>
                  <a:gd name="connsiteY0" fmla="*/ 1112999 h 2161604"/>
                  <a:gd name="connsiteX1" fmla="*/ 1055262 w 2365804"/>
                  <a:gd name="connsiteY1" fmla="*/ 1255884 h 2161604"/>
                  <a:gd name="connsiteX2" fmla="*/ 1219927 w 2365804"/>
                  <a:gd name="connsiteY2" fmla="*/ 1764 h 2161604"/>
                  <a:gd name="connsiteX3" fmla="*/ 1497481 w 2365804"/>
                  <a:gd name="connsiteY3" fmla="*/ 1323617 h 2161604"/>
                  <a:gd name="connsiteX4" fmla="*/ 2300045 w 2365804"/>
                  <a:gd name="connsiteY4" fmla="*/ 826900 h 2161604"/>
                  <a:gd name="connsiteX5" fmla="*/ 1208520 w 2365804"/>
                  <a:gd name="connsiteY5" fmla="*/ 2154368 h 2161604"/>
                  <a:gd name="connsiteX6" fmla="*/ 21289 w 2365804"/>
                  <a:gd name="connsiteY6" fmla="*/ 1112999 h 2161604"/>
                  <a:gd name="connsiteX0" fmla="*/ 27541 w 2372056"/>
                  <a:gd name="connsiteY0" fmla="*/ 1112999 h 2161332"/>
                  <a:gd name="connsiteX1" fmla="*/ 1061514 w 2372056"/>
                  <a:gd name="connsiteY1" fmla="*/ 1255884 h 2161332"/>
                  <a:gd name="connsiteX2" fmla="*/ 1226179 w 2372056"/>
                  <a:gd name="connsiteY2" fmla="*/ 1764 h 2161332"/>
                  <a:gd name="connsiteX3" fmla="*/ 1503733 w 2372056"/>
                  <a:gd name="connsiteY3" fmla="*/ 1323617 h 2161332"/>
                  <a:gd name="connsiteX4" fmla="*/ 2306297 w 2372056"/>
                  <a:gd name="connsiteY4" fmla="*/ 826900 h 2161332"/>
                  <a:gd name="connsiteX5" fmla="*/ 1214772 w 2372056"/>
                  <a:gd name="connsiteY5" fmla="*/ 2154368 h 2161332"/>
                  <a:gd name="connsiteX6" fmla="*/ 27541 w 2372056"/>
                  <a:gd name="connsiteY6" fmla="*/ 1112999 h 2161332"/>
                  <a:gd name="connsiteX0" fmla="*/ 34274 w 2378789"/>
                  <a:gd name="connsiteY0" fmla="*/ 1112999 h 2161466"/>
                  <a:gd name="connsiteX1" fmla="*/ 1068247 w 2378789"/>
                  <a:gd name="connsiteY1" fmla="*/ 1255884 h 2161466"/>
                  <a:gd name="connsiteX2" fmla="*/ 1232912 w 2378789"/>
                  <a:gd name="connsiteY2" fmla="*/ 1764 h 2161466"/>
                  <a:gd name="connsiteX3" fmla="*/ 1510466 w 2378789"/>
                  <a:gd name="connsiteY3" fmla="*/ 1323617 h 2161466"/>
                  <a:gd name="connsiteX4" fmla="*/ 2313030 w 2378789"/>
                  <a:gd name="connsiteY4" fmla="*/ 826900 h 2161466"/>
                  <a:gd name="connsiteX5" fmla="*/ 1221505 w 2378789"/>
                  <a:gd name="connsiteY5" fmla="*/ 2154368 h 2161466"/>
                  <a:gd name="connsiteX6" fmla="*/ 34274 w 2378789"/>
                  <a:gd name="connsiteY6" fmla="*/ 1112999 h 2161466"/>
                  <a:gd name="connsiteX0" fmla="*/ 39600 w 2384115"/>
                  <a:gd name="connsiteY0" fmla="*/ 1112999 h 2161675"/>
                  <a:gd name="connsiteX1" fmla="*/ 1073573 w 2384115"/>
                  <a:gd name="connsiteY1" fmla="*/ 1255884 h 2161675"/>
                  <a:gd name="connsiteX2" fmla="*/ 1238238 w 2384115"/>
                  <a:gd name="connsiteY2" fmla="*/ 1764 h 2161675"/>
                  <a:gd name="connsiteX3" fmla="*/ 1515792 w 2384115"/>
                  <a:gd name="connsiteY3" fmla="*/ 1323617 h 2161675"/>
                  <a:gd name="connsiteX4" fmla="*/ 2318356 w 2384115"/>
                  <a:gd name="connsiteY4" fmla="*/ 826900 h 2161675"/>
                  <a:gd name="connsiteX5" fmla="*/ 1226831 w 2384115"/>
                  <a:gd name="connsiteY5" fmla="*/ 2154368 h 2161675"/>
                  <a:gd name="connsiteX6" fmla="*/ 39600 w 2384115"/>
                  <a:gd name="connsiteY6" fmla="*/ 1112999 h 2161675"/>
                  <a:gd name="connsiteX0" fmla="*/ 39600 w 2384115"/>
                  <a:gd name="connsiteY0" fmla="*/ 1120218 h 2168894"/>
                  <a:gd name="connsiteX1" fmla="*/ 1073573 w 2384115"/>
                  <a:gd name="connsiteY1" fmla="*/ 1263103 h 2168894"/>
                  <a:gd name="connsiteX2" fmla="*/ 1238238 w 2384115"/>
                  <a:gd name="connsiteY2" fmla="*/ 8983 h 2168894"/>
                  <a:gd name="connsiteX3" fmla="*/ 1515792 w 2384115"/>
                  <a:gd name="connsiteY3" fmla="*/ 1330836 h 2168894"/>
                  <a:gd name="connsiteX4" fmla="*/ 2318356 w 2384115"/>
                  <a:gd name="connsiteY4" fmla="*/ 834119 h 2168894"/>
                  <a:gd name="connsiteX5" fmla="*/ 1226831 w 2384115"/>
                  <a:gd name="connsiteY5" fmla="*/ 2161587 h 2168894"/>
                  <a:gd name="connsiteX6" fmla="*/ 39600 w 2384115"/>
                  <a:gd name="connsiteY6" fmla="*/ 1120218 h 2168894"/>
                  <a:gd name="connsiteX0" fmla="*/ 39600 w 2384115"/>
                  <a:gd name="connsiteY0" fmla="*/ 1166937 h 2215613"/>
                  <a:gd name="connsiteX1" fmla="*/ 1073573 w 2384115"/>
                  <a:gd name="connsiteY1" fmla="*/ 1309822 h 2215613"/>
                  <a:gd name="connsiteX2" fmla="*/ 1264576 w 2384115"/>
                  <a:gd name="connsiteY2" fmla="*/ 9308 h 2215613"/>
                  <a:gd name="connsiteX3" fmla="*/ 1515792 w 2384115"/>
                  <a:gd name="connsiteY3" fmla="*/ 1377555 h 2215613"/>
                  <a:gd name="connsiteX4" fmla="*/ 2318356 w 2384115"/>
                  <a:gd name="connsiteY4" fmla="*/ 880838 h 2215613"/>
                  <a:gd name="connsiteX5" fmla="*/ 1226831 w 2384115"/>
                  <a:gd name="connsiteY5" fmla="*/ 2208306 h 2215613"/>
                  <a:gd name="connsiteX6" fmla="*/ 39600 w 2384115"/>
                  <a:gd name="connsiteY6" fmla="*/ 1166937 h 2215613"/>
                  <a:gd name="connsiteX0" fmla="*/ 39600 w 2384115"/>
                  <a:gd name="connsiteY0" fmla="*/ 1167398 h 2216074"/>
                  <a:gd name="connsiteX1" fmla="*/ 1073573 w 2384115"/>
                  <a:gd name="connsiteY1" fmla="*/ 1310283 h 2216074"/>
                  <a:gd name="connsiteX2" fmla="*/ 1264576 w 2384115"/>
                  <a:gd name="connsiteY2" fmla="*/ 9769 h 2216074"/>
                  <a:gd name="connsiteX3" fmla="*/ 1515792 w 2384115"/>
                  <a:gd name="connsiteY3" fmla="*/ 1378016 h 2216074"/>
                  <a:gd name="connsiteX4" fmla="*/ 2318356 w 2384115"/>
                  <a:gd name="connsiteY4" fmla="*/ 881299 h 2216074"/>
                  <a:gd name="connsiteX5" fmla="*/ 1226831 w 2384115"/>
                  <a:gd name="connsiteY5" fmla="*/ 2208767 h 2216074"/>
                  <a:gd name="connsiteX6" fmla="*/ 39600 w 2384115"/>
                  <a:gd name="connsiteY6" fmla="*/ 1167398 h 2216074"/>
                  <a:gd name="connsiteX0" fmla="*/ 39600 w 2384115"/>
                  <a:gd name="connsiteY0" fmla="*/ 1158329 h 2207005"/>
                  <a:gd name="connsiteX1" fmla="*/ 1073573 w 2384115"/>
                  <a:gd name="connsiteY1" fmla="*/ 1301214 h 2207005"/>
                  <a:gd name="connsiteX2" fmla="*/ 1264576 w 2384115"/>
                  <a:gd name="connsiteY2" fmla="*/ 700 h 2207005"/>
                  <a:gd name="connsiteX3" fmla="*/ 1515792 w 2384115"/>
                  <a:gd name="connsiteY3" fmla="*/ 1368947 h 2207005"/>
                  <a:gd name="connsiteX4" fmla="*/ 2318356 w 2384115"/>
                  <a:gd name="connsiteY4" fmla="*/ 872230 h 2207005"/>
                  <a:gd name="connsiteX5" fmla="*/ 1226831 w 2384115"/>
                  <a:gd name="connsiteY5" fmla="*/ 2199698 h 2207005"/>
                  <a:gd name="connsiteX6" fmla="*/ 39600 w 2384115"/>
                  <a:gd name="connsiteY6" fmla="*/ 1158329 h 2207005"/>
                  <a:gd name="connsiteX0" fmla="*/ 39600 w 2384115"/>
                  <a:gd name="connsiteY0" fmla="*/ 1158329 h 2207005"/>
                  <a:gd name="connsiteX1" fmla="*/ 1073573 w 2384115"/>
                  <a:gd name="connsiteY1" fmla="*/ 1301214 h 2207005"/>
                  <a:gd name="connsiteX2" fmla="*/ 1264576 w 2384115"/>
                  <a:gd name="connsiteY2" fmla="*/ 700 h 2207005"/>
                  <a:gd name="connsiteX3" fmla="*/ 1515792 w 2384115"/>
                  <a:gd name="connsiteY3" fmla="*/ 1368947 h 2207005"/>
                  <a:gd name="connsiteX4" fmla="*/ 2318356 w 2384115"/>
                  <a:gd name="connsiteY4" fmla="*/ 872230 h 2207005"/>
                  <a:gd name="connsiteX5" fmla="*/ 1226831 w 2384115"/>
                  <a:gd name="connsiteY5" fmla="*/ 2199698 h 2207005"/>
                  <a:gd name="connsiteX6" fmla="*/ 39600 w 2384115"/>
                  <a:gd name="connsiteY6" fmla="*/ 1158329 h 2207005"/>
                  <a:gd name="connsiteX0" fmla="*/ 39600 w 2384115"/>
                  <a:gd name="connsiteY0" fmla="*/ 1158240 h 2206916"/>
                  <a:gd name="connsiteX1" fmla="*/ 1073573 w 2384115"/>
                  <a:gd name="connsiteY1" fmla="*/ 1301125 h 2206916"/>
                  <a:gd name="connsiteX2" fmla="*/ 1264576 w 2384115"/>
                  <a:gd name="connsiteY2" fmla="*/ 611 h 2206916"/>
                  <a:gd name="connsiteX3" fmla="*/ 1515792 w 2384115"/>
                  <a:gd name="connsiteY3" fmla="*/ 1368858 h 2206916"/>
                  <a:gd name="connsiteX4" fmla="*/ 2318356 w 2384115"/>
                  <a:gd name="connsiteY4" fmla="*/ 872141 h 2206916"/>
                  <a:gd name="connsiteX5" fmla="*/ 1226831 w 2384115"/>
                  <a:gd name="connsiteY5" fmla="*/ 2199609 h 2206916"/>
                  <a:gd name="connsiteX6" fmla="*/ 39600 w 2384115"/>
                  <a:gd name="connsiteY6" fmla="*/ 1158240 h 2206916"/>
                  <a:gd name="connsiteX0" fmla="*/ 39600 w 2384115"/>
                  <a:gd name="connsiteY0" fmla="*/ 1157646 h 2206322"/>
                  <a:gd name="connsiteX1" fmla="*/ 1073573 w 2384115"/>
                  <a:gd name="connsiteY1" fmla="*/ 1300531 h 2206322"/>
                  <a:gd name="connsiteX2" fmla="*/ 1264576 w 2384115"/>
                  <a:gd name="connsiteY2" fmla="*/ 17 h 2206322"/>
                  <a:gd name="connsiteX3" fmla="*/ 1515792 w 2384115"/>
                  <a:gd name="connsiteY3" fmla="*/ 1368264 h 2206322"/>
                  <a:gd name="connsiteX4" fmla="*/ 2318356 w 2384115"/>
                  <a:gd name="connsiteY4" fmla="*/ 871547 h 2206322"/>
                  <a:gd name="connsiteX5" fmla="*/ 1226831 w 2384115"/>
                  <a:gd name="connsiteY5" fmla="*/ 2199015 h 2206322"/>
                  <a:gd name="connsiteX6" fmla="*/ 39600 w 2384115"/>
                  <a:gd name="connsiteY6" fmla="*/ 1157646 h 2206322"/>
                  <a:gd name="connsiteX0" fmla="*/ 38887 w 2382278"/>
                  <a:gd name="connsiteY0" fmla="*/ 1157646 h 2200177"/>
                  <a:gd name="connsiteX1" fmla="*/ 1072860 w 2382278"/>
                  <a:gd name="connsiteY1" fmla="*/ 1300531 h 2200177"/>
                  <a:gd name="connsiteX2" fmla="*/ 1263863 w 2382278"/>
                  <a:gd name="connsiteY2" fmla="*/ 17 h 2200177"/>
                  <a:gd name="connsiteX3" fmla="*/ 1515079 w 2382278"/>
                  <a:gd name="connsiteY3" fmla="*/ 1368264 h 2200177"/>
                  <a:gd name="connsiteX4" fmla="*/ 2317643 w 2382278"/>
                  <a:gd name="connsiteY4" fmla="*/ 871547 h 2200177"/>
                  <a:gd name="connsiteX5" fmla="*/ 1226118 w 2382278"/>
                  <a:gd name="connsiteY5" fmla="*/ 2199015 h 2200177"/>
                  <a:gd name="connsiteX6" fmla="*/ 38887 w 2382278"/>
                  <a:gd name="connsiteY6" fmla="*/ 1157646 h 2200177"/>
                  <a:gd name="connsiteX0" fmla="*/ 38887 w 2365848"/>
                  <a:gd name="connsiteY0" fmla="*/ 1157646 h 2200177"/>
                  <a:gd name="connsiteX1" fmla="*/ 1072860 w 2365848"/>
                  <a:gd name="connsiteY1" fmla="*/ 1300531 h 2200177"/>
                  <a:gd name="connsiteX2" fmla="*/ 1263863 w 2365848"/>
                  <a:gd name="connsiteY2" fmla="*/ 17 h 2200177"/>
                  <a:gd name="connsiteX3" fmla="*/ 1515079 w 2365848"/>
                  <a:gd name="connsiteY3" fmla="*/ 1368264 h 2200177"/>
                  <a:gd name="connsiteX4" fmla="*/ 2317643 w 2365848"/>
                  <a:gd name="connsiteY4" fmla="*/ 871547 h 2200177"/>
                  <a:gd name="connsiteX5" fmla="*/ 1226118 w 2365848"/>
                  <a:gd name="connsiteY5" fmla="*/ 2199015 h 2200177"/>
                  <a:gd name="connsiteX6" fmla="*/ 38887 w 2365848"/>
                  <a:gd name="connsiteY6" fmla="*/ 1157646 h 2200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65848" h="2200177">
                    <a:moveTo>
                      <a:pt x="38887" y="1157646"/>
                    </a:moveTo>
                    <a:cubicBezTo>
                      <a:pt x="268727" y="728763"/>
                      <a:pt x="967464" y="1408413"/>
                      <a:pt x="1072860" y="1300531"/>
                    </a:cubicBezTo>
                    <a:cubicBezTo>
                      <a:pt x="1178256" y="1192649"/>
                      <a:pt x="612572" y="-5048"/>
                      <a:pt x="1263863" y="17"/>
                    </a:cubicBezTo>
                    <a:cubicBezTo>
                      <a:pt x="1915154" y="5082"/>
                      <a:pt x="1425047" y="1331261"/>
                      <a:pt x="1515079" y="1368264"/>
                    </a:cubicBezTo>
                    <a:cubicBezTo>
                      <a:pt x="1605111" y="1405267"/>
                      <a:pt x="2069476" y="596863"/>
                      <a:pt x="2317643" y="871547"/>
                    </a:cubicBezTo>
                    <a:cubicBezTo>
                      <a:pt x="2565810" y="1146231"/>
                      <a:pt x="1803444" y="2166796"/>
                      <a:pt x="1226118" y="2199015"/>
                    </a:cubicBezTo>
                    <a:cubicBezTo>
                      <a:pt x="648792" y="2231234"/>
                      <a:pt x="-190953" y="1586529"/>
                      <a:pt x="38887" y="1157646"/>
                    </a:cubicBezTo>
                    <a:close/>
                  </a:path>
                </a:pathLst>
              </a:custGeom>
              <a:gradFill>
                <a:gsLst>
                  <a:gs pos="46252">
                    <a:srgbClr val="CC0053"/>
                  </a:gs>
                  <a:gs pos="67000">
                    <a:srgbClr val="F31207">
                      <a:lumMod val="52000"/>
                    </a:srgbClr>
                  </a:gs>
                  <a:gs pos="29000">
                    <a:srgbClr val="FF0000"/>
                  </a:gs>
                </a:gsLst>
                <a:lin ang="2700000" scaled="1"/>
              </a:gradFill>
              <a:ln>
                <a:noFill/>
              </a:ln>
              <a:effectLst>
                <a:softEdge rad="0"/>
              </a:effectLst>
              <a:scene3d>
                <a:camera prst="orthographicFront"/>
                <a:lightRig rig="sunset" dir="t"/>
              </a:scene3d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3" name="3 Elipse"/>
              <p:cNvSpPr/>
              <p:nvPr/>
            </p:nvSpPr>
            <p:spPr>
              <a:xfrm rot="18720245">
                <a:off x="4431926" y="2175948"/>
                <a:ext cx="2151570" cy="920583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07594" h="936832">
                    <a:moveTo>
                      <a:pt x="0" y="478822"/>
                    </a:moveTo>
                    <a:cubicBezTo>
                      <a:pt x="0" y="226317"/>
                      <a:pt x="622230" y="-85342"/>
                      <a:pt x="1224136" y="21622"/>
                    </a:cubicBezTo>
                    <a:cubicBezTo>
                      <a:pt x="1826042" y="128586"/>
                      <a:pt x="2087465" y="362612"/>
                      <a:pt x="2507594" y="676900"/>
                    </a:cubicBezTo>
                    <a:cubicBezTo>
                      <a:pt x="1541392" y="973778"/>
                      <a:pt x="1527238" y="920113"/>
                      <a:pt x="1224136" y="936022"/>
                    </a:cubicBezTo>
                    <a:cubicBezTo>
                      <a:pt x="921034" y="951931"/>
                      <a:pt x="0" y="731327"/>
                      <a:pt x="0" y="478822"/>
                    </a:cubicBezTo>
                    <a:close/>
                  </a:path>
                </a:pathLst>
              </a:custGeom>
              <a:noFill/>
              <a:ln w="76200">
                <a:solidFill>
                  <a:schemeClr val="bg1">
                    <a:lumMod val="50000"/>
                    <a:lumOff val="50000"/>
                  </a:schemeClr>
                </a:solidFill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4" name="3 Elipse"/>
              <p:cNvSpPr/>
              <p:nvPr/>
            </p:nvSpPr>
            <p:spPr>
              <a:xfrm rot="3599024">
                <a:off x="3669578" y="4690234"/>
                <a:ext cx="2190516" cy="905570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670"/>
                  <a:gd name="connsiteX1" fmla="*/ 1224136 w 2507594"/>
                  <a:gd name="connsiteY1" fmla="*/ 21622 h 936670"/>
                  <a:gd name="connsiteX2" fmla="*/ 2507594 w 2507594"/>
                  <a:gd name="connsiteY2" fmla="*/ 676900 h 936670"/>
                  <a:gd name="connsiteX3" fmla="*/ 1224136 w 2507594"/>
                  <a:gd name="connsiteY3" fmla="*/ 936022 h 936670"/>
                  <a:gd name="connsiteX4" fmla="*/ 0 w 2507594"/>
                  <a:gd name="connsiteY4" fmla="*/ 478822 h 936670"/>
                  <a:gd name="connsiteX0" fmla="*/ 0 w 2507594"/>
                  <a:gd name="connsiteY0" fmla="*/ 477455 h 935303"/>
                  <a:gd name="connsiteX1" fmla="*/ 1224136 w 2507594"/>
                  <a:gd name="connsiteY1" fmla="*/ 20255 h 935303"/>
                  <a:gd name="connsiteX2" fmla="*/ 2507594 w 2507594"/>
                  <a:gd name="connsiteY2" fmla="*/ 675533 h 935303"/>
                  <a:gd name="connsiteX3" fmla="*/ 1224136 w 2507594"/>
                  <a:gd name="connsiteY3" fmla="*/ 934655 h 935303"/>
                  <a:gd name="connsiteX4" fmla="*/ 0 w 2507594"/>
                  <a:gd name="connsiteY4" fmla="*/ 477455 h 935303"/>
                  <a:gd name="connsiteX0" fmla="*/ 0 w 2507594"/>
                  <a:gd name="connsiteY0" fmla="*/ 477455 h 935641"/>
                  <a:gd name="connsiteX1" fmla="*/ 1224136 w 2507594"/>
                  <a:gd name="connsiteY1" fmla="*/ 20255 h 935641"/>
                  <a:gd name="connsiteX2" fmla="*/ 2507594 w 2507594"/>
                  <a:gd name="connsiteY2" fmla="*/ 675533 h 935641"/>
                  <a:gd name="connsiteX3" fmla="*/ 1224136 w 2507594"/>
                  <a:gd name="connsiteY3" fmla="*/ 934655 h 935641"/>
                  <a:gd name="connsiteX4" fmla="*/ 0 w 2507594"/>
                  <a:gd name="connsiteY4" fmla="*/ 477455 h 935641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21317"/>
                  <a:gd name="connsiteX1" fmla="*/ 1244591 w 2528049"/>
                  <a:gd name="connsiteY1" fmla="*/ 3909 h 921317"/>
                  <a:gd name="connsiteX2" fmla="*/ 2528049 w 2528049"/>
                  <a:gd name="connsiteY2" fmla="*/ 659187 h 921317"/>
                  <a:gd name="connsiteX3" fmla="*/ 1244591 w 2528049"/>
                  <a:gd name="connsiteY3" fmla="*/ 918309 h 921317"/>
                  <a:gd name="connsiteX4" fmla="*/ 0 w 2528049"/>
                  <a:gd name="connsiteY4" fmla="*/ 432522 h 921317"/>
                  <a:gd name="connsiteX0" fmla="*/ 0 w 2528049"/>
                  <a:gd name="connsiteY0" fmla="*/ 336397 h 825192"/>
                  <a:gd name="connsiteX1" fmla="*/ 1289237 w 2528049"/>
                  <a:gd name="connsiteY1" fmla="*/ 5982 h 825192"/>
                  <a:gd name="connsiteX2" fmla="*/ 2528049 w 2528049"/>
                  <a:gd name="connsiteY2" fmla="*/ 563062 h 825192"/>
                  <a:gd name="connsiteX3" fmla="*/ 1244591 w 2528049"/>
                  <a:gd name="connsiteY3" fmla="*/ 822184 h 825192"/>
                  <a:gd name="connsiteX4" fmla="*/ 0 w 2528049"/>
                  <a:gd name="connsiteY4" fmla="*/ 336397 h 825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28049" h="825192">
                    <a:moveTo>
                      <a:pt x="0" y="336397"/>
                    </a:moveTo>
                    <a:cubicBezTo>
                      <a:pt x="154363" y="113063"/>
                      <a:pt x="867896" y="-31795"/>
                      <a:pt x="1289237" y="5982"/>
                    </a:cubicBezTo>
                    <a:cubicBezTo>
                      <a:pt x="1710578" y="43759"/>
                      <a:pt x="2107920" y="248774"/>
                      <a:pt x="2528049" y="563062"/>
                    </a:cubicBezTo>
                    <a:cubicBezTo>
                      <a:pt x="1561847" y="859940"/>
                      <a:pt x="1699823" y="825892"/>
                      <a:pt x="1244591" y="822184"/>
                    </a:cubicBezTo>
                    <a:cubicBezTo>
                      <a:pt x="789359" y="818476"/>
                      <a:pt x="357946" y="691155"/>
                      <a:pt x="0" y="336397"/>
                    </a:cubicBezTo>
                    <a:close/>
                  </a:path>
                </a:pathLst>
              </a:custGeom>
              <a:gradFill>
                <a:gsLst>
                  <a:gs pos="0">
                    <a:srgbClr val="DDEBCF"/>
                  </a:gs>
                  <a:gs pos="50000">
                    <a:srgbClr val="9CB86E"/>
                  </a:gs>
                  <a:gs pos="100000">
                    <a:srgbClr val="156B13"/>
                  </a:gs>
                </a:gsLst>
                <a:lin ang="2700000" scaled="0"/>
              </a:gradFill>
              <a:ln w="76200">
                <a:solidFill>
                  <a:schemeClr val="bg1">
                    <a:lumMod val="50000"/>
                    <a:lumOff val="50000"/>
                  </a:schemeClr>
                </a:solidFill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5" name="14 Forma libre"/>
              <p:cNvSpPr/>
              <p:nvPr/>
            </p:nvSpPr>
            <p:spPr>
              <a:xfrm rot="5400000" flipH="1">
                <a:off x="4651140" y="2348595"/>
                <a:ext cx="2444937" cy="4763457"/>
              </a:xfrm>
              <a:custGeom>
                <a:avLst/>
                <a:gdLst>
                  <a:gd name="connsiteX0" fmla="*/ 752513 w 819249"/>
                  <a:gd name="connsiteY0" fmla="*/ 0 h 571500"/>
                  <a:gd name="connsiteX1" fmla="*/ 47663 w 819249"/>
                  <a:gd name="connsiteY1" fmla="*/ 66675 h 571500"/>
                  <a:gd name="connsiteX2" fmla="*/ 819188 w 819249"/>
                  <a:gd name="connsiteY2" fmla="*/ 133350 h 571500"/>
                  <a:gd name="connsiteX3" fmla="*/ 38 w 819249"/>
                  <a:gd name="connsiteY3" fmla="*/ 180975 h 571500"/>
                  <a:gd name="connsiteX4" fmla="*/ 781088 w 819249"/>
                  <a:gd name="connsiteY4" fmla="*/ 257175 h 571500"/>
                  <a:gd name="connsiteX5" fmla="*/ 47663 w 819249"/>
                  <a:gd name="connsiteY5" fmla="*/ 304800 h 571500"/>
                  <a:gd name="connsiteX6" fmla="*/ 771563 w 819249"/>
                  <a:gd name="connsiteY6" fmla="*/ 390525 h 571500"/>
                  <a:gd name="connsiteX7" fmla="*/ 47663 w 819249"/>
                  <a:gd name="connsiteY7" fmla="*/ 447675 h 571500"/>
                  <a:gd name="connsiteX8" fmla="*/ 771563 w 819249"/>
                  <a:gd name="connsiteY8" fmla="*/ 514350 h 571500"/>
                  <a:gd name="connsiteX9" fmla="*/ 95288 w 819249"/>
                  <a:gd name="connsiteY9" fmla="*/ 571500 h 571500"/>
                  <a:gd name="connsiteX10" fmla="*/ 95288 w 819249"/>
                  <a:gd name="connsiteY10" fmla="*/ 571500 h 571500"/>
                  <a:gd name="connsiteX0" fmla="*/ 752513 w 819249"/>
                  <a:gd name="connsiteY0" fmla="*/ 0 h 571500"/>
                  <a:gd name="connsiteX1" fmla="*/ 47663 w 819249"/>
                  <a:gd name="connsiteY1" fmla="*/ 66675 h 571500"/>
                  <a:gd name="connsiteX2" fmla="*/ 819188 w 819249"/>
                  <a:gd name="connsiteY2" fmla="*/ 133350 h 571500"/>
                  <a:gd name="connsiteX3" fmla="*/ 38 w 819249"/>
                  <a:gd name="connsiteY3" fmla="*/ 180975 h 571500"/>
                  <a:gd name="connsiteX4" fmla="*/ 781088 w 819249"/>
                  <a:gd name="connsiteY4" fmla="*/ 257175 h 571500"/>
                  <a:gd name="connsiteX5" fmla="*/ 47663 w 819249"/>
                  <a:gd name="connsiteY5" fmla="*/ 304800 h 571500"/>
                  <a:gd name="connsiteX6" fmla="*/ 771563 w 819249"/>
                  <a:gd name="connsiteY6" fmla="*/ 390525 h 571500"/>
                  <a:gd name="connsiteX7" fmla="*/ 47663 w 819249"/>
                  <a:gd name="connsiteY7" fmla="*/ 447675 h 571500"/>
                  <a:gd name="connsiteX8" fmla="*/ 771563 w 819249"/>
                  <a:gd name="connsiteY8" fmla="*/ 514350 h 571500"/>
                  <a:gd name="connsiteX9" fmla="*/ 95288 w 819249"/>
                  <a:gd name="connsiteY9" fmla="*/ 571500 h 571500"/>
                  <a:gd name="connsiteX10" fmla="*/ 95288 w 819249"/>
                  <a:gd name="connsiteY10" fmla="*/ 571500 h 571500"/>
                  <a:gd name="connsiteX0" fmla="*/ 47663 w 819249"/>
                  <a:gd name="connsiteY0" fmla="*/ 0 h 504825"/>
                  <a:gd name="connsiteX1" fmla="*/ 819188 w 819249"/>
                  <a:gd name="connsiteY1" fmla="*/ 66675 h 504825"/>
                  <a:gd name="connsiteX2" fmla="*/ 38 w 819249"/>
                  <a:gd name="connsiteY2" fmla="*/ 114300 h 504825"/>
                  <a:gd name="connsiteX3" fmla="*/ 781088 w 819249"/>
                  <a:gd name="connsiteY3" fmla="*/ 190500 h 504825"/>
                  <a:gd name="connsiteX4" fmla="*/ 47663 w 819249"/>
                  <a:gd name="connsiteY4" fmla="*/ 238125 h 504825"/>
                  <a:gd name="connsiteX5" fmla="*/ 771563 w 819249"/>
                  <a:gd name="connsiteY5" fmla="*/ 323850 h 504825"/>
                  <a:gd name="connsiteX6" fmla="*/ 47663 w 819249"/>
                  <a:gd name="connsiteY6" fmla="*/ 381000 h 504825"/>
                  <a:gd name="connsiteX7" fmla="*/ 771563 w 819249"/>
                  <a:gd name="connsiteY7" fmla="*/ 447675 h 504825"/>
                  <a:gd name="connsiteX8" fmla="*/ 95288 w 819249"/>
                  <a:gd name="connsiteY8" fmla="*/ 504825 h 504825"/>
                  <a:gd name="connsiteX9" fmla="*/ 95288 w 819249"/>
                  <a:gd name="connsiteY9" fmla="*/ 504825 h 504825"/>
                  <a:gd name="connsiteX0" fmla="*/ 50416 w 1170913"/>
                  <a:gd name="connsiteY0" fmla="*/ 0 h 504825"/>
                  <a:gd name="connsiteX1" fmla="*/ 821941 w 1170913"/>
                  <a:gd name="connsiteY1" fmla="*/ 66675 h 504825"/>
                  <a:gd name="connsiteX2" fmla="*/ 2791 w 1170913"/>
                  <a:gd name="connsiteY2" fmla="*/ 114300 h 504825"/>
                  <a:gd name="connsiteX3" fmla="*/ 1170869 w 1170913"/>
                  <a:gd name="connsiteY3" fmla="*/ 178712 h 504825"/>
                  <a:gd name="connsiteX4" fmla="*/ 50416 w 1170913"/>
                  <a:gd name="connsiteY4" fmla="*/ 238125 h 504825"/>
                  <a:gd name="connsiteX5" fmla="*/ 774316 w 1170913"/>
                  <a:gd name="connsiteY5" fmla="*/ 323850 h 504825"/>
                  <a:gd name="connsiteX6" fmla="*/ 50416 w 1170913"/>
                  <a:gd name="connsiteY6" fmla="*/ 381000 h 504825"/>
                  <a:gd name="connsiteX7" fmla="*/ 774316 w 1170913"/>
                  <a:gd name="connsiteY7" fmla="*/ 447675 h 504825"/>
                  <a:gd name="connsiteX8" fmla="*/ 98041 w 1170913"/>
                  <a:gd name="connsiteY8" fmla="*/ 504825 h 504825"/>
                  <a:gd name="connsiteX9" fmla="*/ 98041 w 1170913"/>
                  <a:gd name="connsiteY9" fmla="*/ 504825 h 504825"/>
                  <a:gd name="connsiteX0" fmla="*/ 47750 w 1252785"/>
                  <a:gd name="connsiteY0" fmla="*/ 0 h 504825"/>
                  <a:gd name="connsiteX1" fmla="*/ 1252745 w 1252785"/>
                  <a:gd name="connsiteY1" fmla="*/ 65202 h 504825"/>
                  <a:gd name="connsiteX2" fmla="*/ 125 w 1252785"/>
                  <a:gd name="connsiteY2" fmla="*/ 114300 h 504825"/>
                  <a:gd name="connsiteX3" fmla="*/ 1168203 w 1252785"/>
                  <a:gd name="connsiteY3" fmla="*/ 178712 h 504825"/>
                  <a:gd name="connsiteX4" fmla="*/ 47750 w 1252785"/>
                  <a:gd name="connsiteY4" fmla="*/ 238125 h 504825"/>
                  <a:gd name="connsiteX5" fmla="*/ 771650 w 1252785"/>
                  <a:gd name="connsiteY5" fmla="*/ 323850 h 504825"/>
                  <a:gd name="connsiteX6" fmla="*/ 47750 w 1252785"/>
                  <a:gd name="connsiteY6" fmla="*/ 381000 h 504825"/>
                  <a:gd name="connsiteX7" fmla="*/ 771650 w 1252785"/>
                  <a:gd name="connsiteY7" fmla="*/ 447675 h 504825"/>
                  <a:gd name="connsiteX8" fmla="*/ 95375 w 1252785"/>
                  <a:gd name="connsiteY8" fmla="*/ 504825 h 504825"/>
                  <a:gd name="connsiteX9" fmla="*/ 95375 w 1252785"/>
                  <a:gd name="connsiteY9" fmla="*/ 504825 h 504825"/>
                  <a:gd name="connsiteX0" fmla="*/ 47750 w 1252783"/>
                  <a:gd name="connsiteY0" fmla="*/ 0 h 504825"/>
                  <a:gd name="connsiteX1" fmla="*/ 1252745 w 1252783"/>
                  <a:gd name="connsiteY1" fmla="*/ 65202 h 504825"/>
                  <a:gd name="connsiteX2" fmla="*/ 125 w 1252783"/>
                  <a:gd name="connsiteY2" fmla="*/ 114300 h 504825"/>
                  <a:gd name="connsiteX3" fmla="*/ 1168203 w 1252783"/>
                  <a:gd name="connsiteY3" fmla="*/ 178712 h 504825"/>
                  <a:gd name="connsiteX4" fmla="*/ 47750 w 1252783"/>
                  <a:gd name="connsiteY4" fmla="*/ 238125 h 504825"/>
                  <a:gd name="connsiteX5" fmla="*/ 1189640 w 1252783"/>
                  <a:gd name="connsiteY5" fmla="*/ 300273 h 504825"/>
                  <a:gd name="connsiteX6" fmla="*/ 47750 w 1252783"/>
                  <a:gd name="connsiteY6" fmla="*/ 381000 h 504825"/>
                  <a:gd name="connsiteX7" fmla="*/ 771650 w 1252783"/>
                  <a:gd name="connsiteY7" fmla="*/ 447675 h 504825"/>
                  <a:gd name="connsiteX8" fmla="*/ 95375 w 1252783"/>
                  <a:gd name="connsiteY8" fmla="*/ 504825 h 504825"/>
                  <a:gd name="connsiteX9" fmla="*/ 95375 w 1252783"/>
                  <a:gd name="connsiteY9" fmla="*/ 504825 h 504825"/>
                  <a:gd name="connsiteX0" fmla="*/ 47750 w 1252785"/>
                  <a:gd name="connsiteY0" fmla="*/ 0 h 504825"/>
                  <a:gd name="connsiteX1" fmla="*/ 1252745 w 1252785"/>
                  <a:gd name="connsiteY1" fmla="*/ 65202 h 504825"/>
                  <a:gd name="connsiteX2" fmla="*/ 125 w 1252785"/>
                  <a:gd name="connsiteY2" fmla="*/ 114300 h 504825"/>
                  <a:gd name="connsiteX3" fmla="*/ 1168203 w 1252785"/>
                  <a:gd name="connsiteY3" fmla="*/ 178712 h 504825"/>
                  <a:gd name="connsiteX4" fmla="*/ 47750 w 1252785"/>
                  <a:gd name="connsiteY4" fmla="*/ 238125 h 504825"/>
                  <a:gd name="connsiteX5" fmla="*/ 1189640 w 1252785"/>
                  <a:gd name="connsiteY5" fmla="*/ 300273 h 504825"/>
                  <a:gd name="connsiteX6" fmla="*/ 125156 w 1252785"/>
                  <a:gd name="connsiteY6" fmla="*/ 355950 h 504825"/>
                  <a:gd name="connsiteX7" fmla="*/ 771650 w 1252785"/>
                  <a:gd name="connsiteY7" fmla="*/ 447675 h 504825"/>
                  <a:gd name="connsiteX8" fmla="*/ 95375 w 1252785"/>
                  <a:gd name="connsiteY8" fmla="*/ 504825 h 504825"/>
                  <a:gd name="connsiteX9" fmla="*/ 95375 w 1252785"/>
                  <a:gd name="connsiteY9" fmla="*/ 504825 h 504825"/>
                  <a:gd name="connsiteX0" fmla="*/ 47750 w 1252783"/>
                  <a:gd name="connsiteY0" fmla="*/ 0 h 504825"/>
                  <a:gd name="connsiteX1" fmla="*/ 1252745 w 1252783"/>
                  <a:gd name="connsiteY1" fmla="*/ 65202 h 504825"/>
                  <a:gd name="connsiteX2" fmla="*/ 125 w 1252783"/>
                  <a:gd name="connsiteY2" fmla="*/ 114300 h 504825"/>
                  <a:gd name="connsiteX3" fmla="*/ 1168203 w 1252783"/>
                  <a:gd name="connsiteY3" fmla="*/ 178712 h 504825"/>
                  <a:gd name="connsiteX4" fmla="*/ 47750 w 1252783"/>
                  <a:gd name="connsiteY4" fmla="*/ 238125 h 504825"/>
                  <a:gd name="connsiteX5" fmla="*/ 1189640 w 1252783"/>
                  <a:gd name="connsiteY5" fmla="*/ 300273 h 504825"/>
                  <a:gd name="connsiteX6" fmla="*/ 125156 w 1252783"/>
                  <a:gd name="connsiteY6" fmla="*/ 355950 h 504825"/>
                  <a:gd name="connsiteX7" fmla="*/ 1189640 w 1252783"/>
                  <a:gd name="connsiteY7" fmla="*/ 410836 h 504825"/>
                  <a:gd name="connsiteX8" fmla="*/ 95375 w 1252783"/>
                  <a:gd name="connsiteY8" fmla="*/ 504825 h 504825"/>
                  <a:gd name="connsiteX9" fmla="*/ 95375 w 1252783"/>
                  <a:gd name="connsiteY9" fmla="*/ 504825 h 504825"/>
                  <a:gd name="connsiteX0" fmla="*/ 47750 w 1252785"/>
                  <a:gd name="connsiteY0" fmla="*/ 0 h 504825"/>
                  <a:gd name="connsiteX1" fmla="*/ 1252745 w 1252785"/>
                  <a:gd name="connsiteY1" fmla="*/ 65202 h 504825"/>
                  <a:gd name="connsiteX2" fmla="*/ 125 w 1252785"/>
                  <a:gd name="connsiteY2" fmla="*/ 114300 h 504825"/>
                  <a:gd name="connsiteX3" fmla="*/ 1168203 w 1252785"/>
                  <a:gd name="connsiteY3" fmla="*/ 178712 h 504825"/>
                  <a:gd name="connsiteX4" fmla="*/ 47750 w 1252785"/>
                  <a:gd name="connsiteY4" fmla="*/ 238125 h 504825"/>
                  <a:gd name="connsiteX5" fmla="*/ 1189640 w 1252785"/>
                  <a:gd name="connsiteY5" fmla="*/ 300273 h 504825"/>
                  <a:gd name="connsiteX6" fmla="*/ 125156 w 1252785"/>
                  <a:gd name="connsiteY6" fmla="*/ 355950 h 504825"/>
                  <a:gd name="connsiteX7" fmla="*/ 1189640 w 1252785"/>
                  <a:gd name="connsiteY7" fmla="*/ 410836 h 504825"/>
                  <a:gd name="connsiteX8" fmla="*/ 95375 w 1252785"/>
                  <a:gd name="connsiteY8" fmla="*/ 504825 h 504825"/>
                  <a:gd name="connsiteX9" fmla="*/ 17969 w 1252785"/>
                  <a:gd name="connsiteY9" fmla="*/ 504825 h 504825"/>
                  <a:gd name="connsiteX0" fmla="*/ 47750 w 1252783"/>
                  <a:gd name="connsiteY0" fmla="*/ 0 h 504825"/>
                  <a:gd name="connsiteX1" fmla="*/ 1252745 w 1252783"/>
                  <a:gd name="connsiteY1" fmla="*/ 65202 h 504825"/>
                  <a:gd name="connsiteX2" fmla="*/ 125 w 1252783"/>
                  <a:gd name="connsiteY2" fmla="*/ 114300 h 504825"/>
                  <a:gd name="connsiteX3" fmla="*/ 1168203 w 1252783"/>
                  <a:gd name="connsiteY3" fmla="*/ 178712 h 504825"/>
                  <a:gd name="connsiteX4" fmla="*/ 47750 w 1252783"/>
                  <a:gd name="connsiteY4" fmla="*/ 238125 h 504825"/>
                  <a:gd name="connsiteX5" fmla="*/ 1189640 w 1252783"/>
                  <a:gd name="connsiteY5" fmla="*/ 300273 h 504825"/>
                  <a:gd name="connsiteX6" fmla="*/ 125156 w 1252783"/>
                  <a:gd name="connsiteY6" fmla="*/ 355950 h 504825"/>
                  <a:gd name="connsiteX7" fmla="*/ 1189640 w 1252783"/>
                  <a:gd name="connsiteY7" fmla="*/ 410836 h 504825"/>
                  <a:gd name="connsiteX8" fmla="*/ 95375 w 1252783"/>
                  <a:gd name="connsiteY8" fmla="*/ 504825 h 504825"/>
                  <a:gd name="connsiteX0" fmla="*/ 47750 w 1252785"/>
                  <a:gd name="connsiteY0" fmla="*/ 0 h 465039"/>
                  <a:gd name="connsiteX1" fmla="*/ 1252745 w 1252785"/>
                  <a:gd name="connsiteY1" fmla="*/ 65202 h 465039"/>
                  <a:gd name="connsiteX2" fmla="*/ 125 w 1252785"/>
                  <a:gd name="connsiteY2" fmla="*/ 114300 h 465039"/>
                  <a:gd name="connsiteX3" fmla="*/ 1168203 w 1252785"/>
                  <a:gd name="connsiteY3" fmla="*/ 178712 h 465039"/>
                  <a:gd name="connsiteX4" fmla="*/ 47750 w 1252785"/>
                  <a:gd name="connsiteY4" fmla="*/ 238125 h 465039"/>
                  <a:gd name="connsiteX5" fmla="*/ 1189640 w 1252785"/>
                  <a:gd name="connsiteY5" fmla="*/ 300273 h 465039"/>
                  <a:gd name="connsiteX6" fmla="*/ 125156 w 1252785"/>
                  <a:gd name="connsiteY6" fmla="*/ 355950 h 465039"/>
                  <a:gd name="connsiteX7" fmla="*/ 1189640 w 1252785"/>
                  <a:gd name="connsiteY7" fmla="*/ 410836 h 465039"/>
                  <a:gd name="connsiteX8" fmla="*/ 126337 w 1252785"/>
                  <a:gd name="connsiteY8" fmla="*/ 465039 h 465039"/>
                  <a:gd name="connsiteX0" fmla="*/ 47750 w 1252783"/>
                  <a:gd name="connsiteY0" fmla="*/ 0 h 465039"/>
                  <a:gd name="connsiteX1" fmla="*/ 1252745 w 1252783"/>
                  <a:gd name="connsiteY1" fmla="*/ 65202 h 465039"/>
                  <a:gd name="connsiteX2" fmla="*/ 125 w 1252783"/>
                  <a:gd name="connsiteY2" fmla="*/ 114300 h 465039"/>
                  <a:gd name="connsiteX3" fmla="*/ 1168203 w 1252783"/>
                  <a:gd name="connsiteY3" fmla="*/ 178712 h 465039"/>
                  <a:gd name="connsiteX4" fmla="*/ 47750 w 1252783"/>
                  <a:gd name="connsiteY4" fmla="*/ 238125 h 465039"/>
                  <a:gd name="connsiteX5" fmla="*/ 1189640 w 1252783"/>
                  <a:gd name="connsiteY5" fmla="*/ 300273 h 465039"/>
                  <a:gd name="connsiteX6" fmla="*/ 125156 w 1252783"/>
                  <a:gd name="connsiteY6" fmla="*/ 355950 h 465039"/>
                  <a:gd name="connsiteX7" fmla="*/ 1189640 w 1252783"/>
                  <a:gd name="connsiteY7" fmla="*/ 410836 h 465039"/>
                  <a:gd name="connsiteX8" fmla="*/ 126337 w 1252783"/>
                  <a:gd name="connsiteY8" fmla="*/ 465039 h 465039"/>
                  <a:gd name="connsiteX0" fmla="*/ 47750 w 1252785"/>
                  <a:gd name="connsiteY0" fmla="*/ 0 h 465039"/>
                  <a:gd name="connsiteX1" fmla="*/ 1252745 w 1252785"/>
                  <a:gd name="connsiteY1" fmla="*/ 65202 h 465039"/>
                  <a:gd name="connsiteX2" fmla="*/ 125 w 1252785"/>
                  <a:gd name="connsiteY2" fmla="*/ 114300 h 465039"/>
                  <a:gd name="connsiteX3" fmla="*/ 1168203 w 1252785"/>
                  <a:gd name="connsiteY3" fmla="*/ 178712 h 465039"/>
                  <a:gd name="connsiteX4" fmla="*/ 47750 w 1252785"/>
                  <a:gd name="connsiteY4" fmla="*/ 238125 h 465039"/>
                  <a:gd name="connsiteX5" fmla="*/ 1189640 w 1252785"/>
                  <a:gd name="connsiteY5" fmla="*/ 300273 h 465039"/>
                  <a:gd name="connsiteX6" fmla="*/ 125156 w 1252785"/>
                  <a:gd name="connsiteY6" fmla="*/ 355950 h 465039"/>
                  <a:gd name="connsiteX7" fmla="*/ 1189640 w 1252785"/>
                  <a:gd name="connsiteY7" fmla="*/ 410836 h 465039"/>
                  <a:gd name="connsiteX8" fmla="*/ 126337 w 1252785"/>
                  <a:gd name="connsiteY8" fmla="*/ 465039 h 465039"/>
                  <a:gd name="connsiteX0" fmla="*/ 47750 w 1252783"/>
                  <a:gd name="connsiteY0" fmla="*/ 0 h 465039"/>
                  <a:gd name="connsiteX1" fmla="*/ 1252745 w 1252783"/>
                  <a:gd name="connsiteY1" fmla="*/ 65202 h 465039"/>
                  <a:gd name="connsiteX2" fmla="*/ 125 w 1252783"/>
                  <a:gd name="connsiteY2" fmla="*/ 114300 h 465039"/>
                  <a:gd name="connsiteX3" fmla="*/ 1168203 w 1252783"/>
                  <a:gd name="connsiteY3" fmla="*/ 178712 h 465039"/>
                  <a:gd name="connsiteX4" fmla="*/ 47750 w 1252783"/>
                  <a:gd name="connsiteY4" fmla="*/ 238125 h 465039"/>
                  <a:gd name="connsiteX5" fmla="*/ 1189640 w 1252783"/>
                  <a:gd name="connsiteY5" fmla="*/ 300273 h 465039"/>
                  <a:gd name="connsiteX6" fmla="*/ 125156 w 1252783"/>
                  <a:gd name="connsiteY6" fmla="*/ 355950 h 465039"/>
                  <a:gd name="connsiteX7" fmla="*/ 1189640 w 1252783"/>
                  <a:gd name="connsiteY7" fmla="*/ 410836 h 465039"/>
                  <a:gd name="connsiteX8" fmla="*/ 126337 w 1252783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91 w 1205088"/>
                  <a:gd name="connsiteY0" fmla="*/ 0 h 465039"/>
                  <a:gd name="connsiteX1" fmla="*/ 1205086 w 1205088"/>
                  <a:gd name="connsiteY1" fmla="*/ 65202 h 465039"/>
                  <a:gd name="connsiteX2" fmla="*/ 14391 w 1205088"/>
                  <a:gd name="connsiteY2" fmla="*/ 121668 h 465039"/>
                  <a:gd name="connsiteX3" fmla="*/ 1120544 w 1205088"/>
                  <a:gd name="connsiteY3" fmla="*/ 178712 h 465039"/>
                  <a:gd name="connsiteX4" fmla="*/ 91 w 1205088"/>
                  <a:gd name="connsiteY4" fmla="*/ 238125 h 465039"/>
                  <a:gd name="connsiteX5" fmla="*/ 1141981 w 1205088"/>
                  <a:gd name="connsiteY5" fmla="*/ 300273 h 465039"/>
                  <a:gd name="connsiteX6" fmla="*/ 77497 w 1205088"/>
                  <a:gd name="connsiteY6" fmla="*/ 355950 h 465039"/>
                  <a:gd name="connsiteX7" fmla="*/ 1141981 w 1205088"/>
                  <a:gd name="connsiteY7" fmla="*/ 410836 h 465039"/>
                  <a:gd name="connsiteX8" fmla="*/ 78678 w 1205088"/>
                  <a:gd name="connsiteY8" fmla="*/ 465039 h 465039"/>
                  <a:gd name="connsiteX0" fmla="*/ 93 w 1205091"/>
                  <a:gd name="connsiteY0" fmla="*/ 0 h 465039"/>
                  <a:gd name="connsiteX1" fmla="*/ 1205088 w 1205091"/>
                  <a:gd name="connsiteY1" fmla="*/ 65202 h 465039"/>
                  <a:gd name="connsiteX2" fmla="*/ 14393 w 1205091"/>
                  <a:gd name="connsiteY2" fmla="*/ 121668 h 465039"/>
                  <a:gd name="connsiteX3" fmla="*/ 1120546 w 1205091"/>
                  <a:gd name="connsiteY3" fmla="*/ 178712 h 465039"/>
                  <a:gd name="connsiteX4" fmla="*/ 93 w 1205091"/>
                  <a:gd name="connsiteY4" fmla="*/ 238125 h 465039"/>
                  <a:gd name="connsiteX5" fmla="*/ 1141983 w 1205091"/>
                  <a:gd name="connsiteY5" fmla="*/ 300273 h 465039"/>
                  <a:gd name="connsiteX6" fmla="*/ 77499 w 1205091"/>
                  <a:gd name="connsiteY6" fmla="*/ 350056 h 465039"/>
                  <a:gd name="connsiteX7" fmla="*/ 1141983 w 1205091"/>
                  <a:gd name="connsiteY7" fmla="*/ 410836 h 465039"/>
                  <a:gd name="connsiteX8" fmla="*/ 78680 w 1205091"/>
                  <a:gd name="connsiteY8" fmla="*/ 465039 h 465039"/>
                  <a:gd name="connsiteX0" fmla="*/ 93 w 1205091"/>
                  <a:gd name="connsiteY0" fmla="*/ 0 h 465039"/>
                  <a:gd name="connsiteX1" fmla="*/ 1205088 w 1205091"/>
                  <a:gd name="connsiteY1" fmla="*/ 65202 h 465039"/>
                  <a:gd name="connsiteX2" fmla="*/ 14393 w 1205091"/>
                  <a:gd name="connsiteY2" fmla="*/ 121668 h 465039"/>
                  <a:gd name="connsiteX3" fmla="*/ 1120546 w 1205091"/>
                  <a:gd name="connsiteY3" fmla="*/ 178712 h 465039"/>
                  <a:gd name="connsiteX4" fmla="*/ 93 w 1205091"/>
                  <a:gd name="connsiteY4" fmla="*/ 238125 h 465039"/>
                  <a:gd name="connsiteX5" fmla="*/ 1141983 w 1205091"/>
                  <a:gd name="connsiteY5" fmla="*/ 300273 h 465039"/>
                  <a:gd name="connsiteX6" fmla="*/ 77499 w 1205091"/>
                  <a:gd name="connsiteY6" fmla="*/ 350056 h 465039"/>
                  <a:gd name="connsiteX7" fmla="*/ 1141983 w 1205091"/>
                  <a:gd name="connsiteY7" fmla="*/ 410836 h 465039"/>
                  <a:gd name="connsiteX8" fmla="*/ 78680 w 1205091"/>
                  <a:gd name="connsiteY8" fmla="*/ 465039 h 465039"/>
                  <a:gd name="connsiteX0" fmla="*/ 91 w 1205089"/>
                  <a:gd name="connsiteY0" fmla="*/ 0 h 465039"/>
                  <a:gd name="connsiteX1" fmla="*/ 1205086 w 1205089"/>
                  <a:gd name="connsiteY1" fmla="*/ 65202 h 465039"/>
                  <a:gd name="connsiteX2" fmla="*/ 14391 w 1205089"/>
                  <a:gd name="connsiteY2" fmla="*/ 121668 h 465039"/>
                  <a:gd name="connsiteX3" fmla="*/ 1120544 w 1205089"/>
                  <a:gd name="connsiteY3" fmla="*/ 178712 h 465039"/>
                  <a:gd name="connsiteX4" fmla="*/ 91 w 1205089"/>
                  <a:gd name="connsiteY4" fmla="*/ 238125 h 465039"/>
                  <a:gd name="connsiteX5" fmla="*/ 1141981 w 1205089"/>
                  <a:gd name="connsiteY5" fmla="*/ 300273 h 465039"/>
                  <a:gd name="connsiteX6" fmla="*/ 77497 w 1205089"/>
                  <a:gd name="connsiteY6" fmla="*/ 350056 h 465039"/>
                  <a:gd name="connsiteX7" fmla="*/ 1141981 w 1205089"/>
                  <a:gd name="connsiteY7" fmla="*/ 410836 h 465039"/>
                  <a:gd name="connsiteX8" fmla="*/ 78678 w 1205089"/>
                  <a:gd name="connsiteY8" fmla="*/ 465039 h 465039"/>
                  <a:gd name="connsiteX0" fmla="*/ 91 w 1205089"/>
                  <a:gd name="connsiteY0" fmla="*/ 0 h 465039"/>
                  <a:gd name="connsiteX1" fmla="*/ 1205086 w 1205089"/>
                  <a:gd name="connsiteY1" fmla="*/ 65202 h 465039"/>
                  <a:gd name="connsiteX2" fmla="*/ 14391 w 1205089"/>
                  <a:gd name="connsiteY2" fmla="*/ 121668 h 465039"/>
                  <a:gd name="connsiteX3" fmla="*/ 1120544 w 1205089"/>
                  <a:gd name="connsiteY3" fmla="*/ 178712 h 465039"/>
                  <a:gd name="connsiteX4" fmla="*/ 91 w 1205089"/>
                  <a:gd name="connsiteY4" fmla="*/ 238125 h 465039"/>
                  <a:gd name="connsiteX5" fmla="*/ 1141981 w 1205089"/>
                  <a:gd name="connsiteY5" fmla="*/ 300273 h 465039"/>
                  <a:gd name="connsiteX6" fmla="*/ 77497 w 1205089"/>
                  <a:gd name="connsiteY6" fmla="*/ 350056 h 465039"/>
                  <a:gd name="connsiteX7" fmla="*/ 1141981 w 1205089"/>
                  <a:gd name="connsiteY7" fmla="*/ 410836 h 465039"/>
                  <a:gd name="connsiteX8" fmla="*/ 78678 w 1205089"/>
                  <a:gd name="connsiteY8" fmla="*/ 465039 h 465039"/>
                  <a:gd name="connsiteX0" fmla="*/ 91 w 1205191"/>
                  <a:gd name="connsiteY0" fmla="*/ 0 h 465039"/>
                  <a:gd name="connsiteX1" fmla="*/ 1205086 w 1205191"/>
                  <a:gd name="connsiteY1" fmla="*/ 65202 h 465039"/>
                  <a:gd name="connsiteX2" fmla="*/ 14391 w 1205191"/>
                  <a:gd name="connsiteY2" fmla="*/ 121668 h 465039"/>
                  <a:gd name="connsiteX3" fmla="*/ 1120544 w 1205191"/>
                  <a:gd name="connsiteY3" fmla="*/ 178712 h 465039"/>
                  <a:gd name="connsiteX4" fmla="*/ 91 w 1205191"/>
                  <a:gd name="connsiteY4" fmla="*/ 238125 h 465039"/>
                  <a:gd name="connsiteX5" fmla="*/ 1141981 w 1205191"/>
                  <a:gd name="connsiteY5" fmla="*/ 300273 h 465039"/>
                  <a:gd name="connsiteX6" fmla="*/ 77497 w 1205191"/>
                  <a:gd name="connsiteY6" fmla="*/ 350056 h 465039"/>
                  <a:gd name="connsiteX7" fmla="*/ 1141981 w 1205191"/>
                  <a:gd name="connsiteY7" fmla="*/ 410836 h 465039"/>
                  <a:gd name="connsiteX8" fmla="*/ 78678 w 1205191"/>
                  <a:gd name="connsiteY8" fmla="*/ 465039 h 465039"/>
                  <a:gd name="connsiteX0" fmla="*/ 46534 w 1205103"/>
                  <a:gd name="connsiteY0" fmla="*/ 0 h 456198"/>
                  <a:gd name="connsiteX1" fmla="*/ 1205086 w 1205103"/>
                  <a:gd name="connsiteY1" fmla="*/ 56361 h 456198"/>
                  <a:gd name="connsiteX2" fmla="*/ 14391 w 1205103"/>
                  <a:gd name="connsiteY2" fmla="*/ 112827 h 456198"/>
                  <a:gd name="connsiteX3" fmla="*/ 1120544 w 1205103"/>
                  <a:gd name="connsiteY3" fmla="*/ 169871 h 456198"/>
                  <a:gd name="connsiteX4" fmla="*/ 91 w 1205103"/>
                  <a:gd name="connsiteY4" fmla="*/ 229284 h 456198"/>
                  <a:gd name="connsiteX5" fmla="*/ 1141981 w 1205103"/>
                  <a:gd name="connsiteY5" fmla="*/ 291432 h 456198"/>
                  <a:gd name="connsiteX6" fmla="*/ 77497 w 1205103"/>
                  <a:gd name="connsiteY6" fmla="*/ 341215 h 456198"/>
                  <a:gd name="connsiteX7" fmla="*/ 1141981 w 1205103"/>
                  <a:gd name="connsiteY7" fmla="*/ 401995 h 456198"/>
                  <a:gd name="connsiteX8" fmla="*/ 78678 w 1205103"/>
                  <a:gd name="connsiteY8" fmla="*/ 456198 h 456198"/>
                  <a:gd name="connsiteX0" fmla="*/ 46534 w 1205904"/>
                  <a:gd name="connsiteY0" fmla="*/ 0 h 456198"/>
                  <a:gd name="connsiteX1" fmla="*/ 1205086 w 1205904"/>
                  <a:gd name="connsiteY1" fmla="*/ 56361 h 456198"/>
                  <a:gd name="connsiteX2" fmla="*/ 14391 w 1205904"/>
                  <a:gd name="connsiteY2" fmla="*/ 112827 h 456198"/>
                  <a:gd name="connsiteX3" fmla="*/ 1120544 w 1205904"/>
                  <a:gd name="connsiteY3" fmla="*/ 169871 h 456198"/>
                  <a:gd name="connsiteX4" fmla="*/ 91 w 1205904"/>
                  <a:gd name="connsiteY4" fmla="*/ 229284 h 456198"/>
                  <a:gd name="connsiteX5" fmla="*/ 1141981 w 1205904"/>
                  <a:gd name="connsiteY5" fmla="*/ 291432 h 456198"/>
                  <a:gd name="connsiteX6" fmla="*/ 77497 w 1205904"/>
                  <a:gd name="connsiteY6" fmla="*/ 341215 h 456198"/>
                  <a:gd name="connsiteX7" fmla="*/ 1141981 w 1205904"/>
                  <a:gd name="connsiteY7" fmla="*/ 401995 h 456198"/>
                  <a:gd name="connsiteX8" fmla="*/ 78678 w 1205904"/>
                  <a:gd name="connsiteY8" fmla="*/ 456198 h 456198"/>
                  <a:gd name="connsiteX0" fmla="*/ 1205086 w 1205086"/>
                  <a:gd name="connsiteY0" fmla="*/ 0 h 399837"/>
                  <a:gd name="connsiteX1" fmla="*/ 14391 w 1205086"/>
                  <a:gd name="connsiteY1" fmla="*/ 56466 h 399837"/>
                  <a:gd name="connsiteX2" fmla="*/ 1120544 w 1205086"/>
                  <a:gd name="connsiteY2" fmla="*/ 113510 h 399837"/>
                  <a:gd name="connsiteX3" fmla="*/ 91 w 1205086"/>
                  <a:gd name="connsiteY3" fmla="*/ 172923 h 399837"/>
                  <a:gd name="connsiteX4" fmla="*/ 1141981 w 1205086"/>
                  <a:gd name="connsiteY4" fmla="*/ 235071 h 399837"/>
                  <a:gd name="connsiteX5" fmla="*/ 77497 w 1205086"/>
                  <a:gd name="connsiteY5" fmla="*/ 284854 h 399837"/>
                  <a:gd name="connsiteX6" fmla="*/ 1141981 w 1205086"/>
                  <a:gd name="connsiteY6" fmla="*/ 345634 h 399837"/>
                  <a:gd name="connsiteX7" fmla="*/ 78678 w 1205086"/>
                  <a:gd name="connsiteY7" fmla="*/ 399837 h 399837"/>
                  <a:gd name="connsiteX0" fmla="*/ 14391 w 1141985"/>
                  <a:gd name="connsiteY0" fmla="*/ 0 h 343371"/>
                  <a:gd name="connsiteX1" fmla="*/ 1120544 w 1141985"/>
                  <a:gd name="connsiteY1" fmla="*/ 57044 h 343371"/>
                  <a:gd name="connsiteX2" fmla="*/ 91 w 1141985"/>
                  <a:gd name="connsiteY2" fmla="*/ 116457 h 343371"/>
                  <a:gd name="connsiteX3" fmla="*/ 1141981 w 1141985"/>
                  <a:gd name="connsiteY3" fmla="*/ 178605 h 343371"/>
                  <a:gd name="connsiteX4" fmla="*/ 77497 w 1141985"/>
                  <a:gd name="connsiteY4" fmla="*/ 228388 h 343371"/>
                  <a:gd name="connsiteX5" fmla="*/ 1141981 w 1141985"/>
                  <a:gd name="connsiteY5" fmla="*/ 289168 h 343371"/>
                  <a:gd name="connsiteX6" fmla="*/ 78678 w 1141985"/>
                  <a:gd name="connsiteY6" fmla="*/ 343371 h 343371"/>
                  <a:gd name="connsiteX0" fmla="*/ 1120544 w 1141985"/>
                  <a:gd name="connsiteY0" fmla="*/ 0 h 286327"/>
                  <a:gd name="connsiteX1" fmla="*/ 91 w 1141985"/>
                  <a:gd name="connsiteY1" fmla="*/ 59413 h 286327"/>
                  <a:gd name="connsiteX2" fmla="*/ 1141981 w 1141985"/>
                  <a:gd name="connsiteY2" fmla="*/ 121561 h 286327"/>
                  <a:gd name="connsiteX3" fmla="*/ 77497 w 1141985"/>
                  <a:gd name="connsiteY3" fmla="*/ 171344 h 286327"/>
                  <a:gd name="connsiteX4" fmla="*/ 1141981 w 1141985"/>
                  <a:gd name="connsiteY4" fmla="*/ 232124 h 286327"/>
                  <a:gd name="connsiteX5" fmla="*/ 78678 w 1141985"/>
                  <a:gd name="connsiteY5" fmla="*/ 286327 h 286327"/>
                  <a:gd name="connsiteX0" fmla="*/ 4817881 w 4979423"/>
                  <a:gd name="connsiteY0" fmla="*/ 0 h 286327"/>
                  <a:gd name="connsiteX1" fmla="*/ 26 w 4979423"/>
                  <a:gd name="connsiteY1" fmla="*/ 26746 h 286327"/>
                  <a:gd name="connsiteX2" fmla="*/ 4839318 w 4979423"/>
                  <a:gd name="connsiteY2" fmla="*/ 121561 h 286327"/>
                  <a:gd name="connsiteX3" fmla="*/ 3774834 w 4979423"/>
                  <a:gd name="connsiteY3" fmla="*/ 171344 h 286327"/>
                  <a:gd name="connsiteX4" fmla="*/ 4839318 w 4979423"/>
                  <a:gd name="connsiteY4" fmla="*/ 232124 h 286327"/>
                  <a:gd name="connsiteX5" fmla="*/ 3776015 w 4979423"/>
                  <a:gd name="connsiteY5" fmla="*/ 286327 h 286327"/>
                  <a:gd name="connsiteX0" fmla="*/ 1850115 w 5053819"/>
                  <a:gd name="connsiteY0" fmla="*/ 0 h 344311"/>
                  <a:gd name="connsiteX1" fmla="*/ 74422 w 5053819"/>
                  <a:gd name="connsiteY1" fmla="*/ 84730 h 344311"/>
                  <a:gd name="connsiteX2" fmla="*/ 4913714 w 5053819"/>
                  <a:gd name="connsiteY2" fmla="*/ 179545 h 344311"/>
                  <a:gd name="connsiteX3" fmla="*/ 3849230 w 5053819"/>
                  <a:gd name="connsiteY3" fmla="*/ 229328 h 344311"/>
                  <a:gd name="connsiteX4" fmla="*/ 4913714 w 5053819"/>
                  <a:gd name="connsiteY4" fmla="*/ 290108 h 344311"/>
                  <a:gd name="connsiteX5" fmla="*/ 3850411 w 5053819"/>
                  <a:gd name="connsiteY5" fmla="*/ 344311 h 344311"/>
                  <a:gd name="connsiteX0" fmla="*/ 1719938 w 5064051"/>
                  <a:gd name="connsiteY0" fmla="*/ 0 h 331244"/>
                  <a:gd name="connsiteX1" fmla="*/ 84654 w 5064051"/>
                  <a:gd name="connsiteY1" fmla="*/ 71663 h 331244"/>
                  <a:gd name="connsiteX2" fmla="*/ 4923946 w 5064051"/>
                  <a:gd name="connsiteY2" fmla="*/ 166478 h 331244"/>
                  <a:gd name="connsiteX3" fmla="*/ 3859462 w 5064051"/>
                  <a:gd name="connsiteY3" fmla="*/ 216261 h 331244"/>
                  <a:gd name="connsiteX4" fmla="*/ 4923946 w 5064051"/>
                  <a:gd name="connsiteY4" fmla="*/ 277041 h 331244"/>
                  <a:gd name="connsiteX5" fmla="*/ 3860643 w 5064051"/>
                  <a:gd name="connsiteY5" fmla="*/ 331244 h 331244"/>
                  <a:gd name="connsiteX0" fmla="*/ 1701515 w 5045628"/>
                  <a:gd name="connsiteY0" fmla="*/ 0 h 331244"/>
                  <a:gd name="connsiteX1" fmla="*/ 66231 w 5045628"/>
                  <a:gd name="connsiteY1" fmla="*/ 71663 h 331244"/>
                  <a:gd name="connsiteX2" fmla="*/ 4905523 w 5045628"/>
                  <a:gd name="connsiteY2" fmla="*/ 166478 h 331244"/>
                  <a:gd name="connsiteX3" fmla="*/ 3841039 w 5045628"/>
                  <a:gd name="connsiteY3" fmla="*/ 216261 h 331244"/>
                  <a:gd name="connsiteX4" fmla="*/ 4905523 w 5045628"/>
                  <a:gd name="connsiteY4" fmla="*/ 277041 h 331244"/>
                  <a:gd name="connsiteX5" fmla="*/ 3842220 w 5045628"/>
                  <a:gd name="connsiteY5" fmla="*/ 331244 h 331244"/>
                  <a:gd name="connsiteX0" fmla="*/ 1701515 w 5045628"/>
                  <a:gd name="connsiteY0" fmla="*/ 0 h 331244"/>
                  <a:gd name="connsiteX1" fmla="*/ 66231 w 5045628"/>
                  <a:gd name="connsiteY1" fmla="*/ 71663 h 331244"/>
                  <a:gd name="connsiteX2" fmla="*/ 4905523 w 5045628"/>
                  <a:gd name="connsiteY2" fmla="*/ 166478 h 331244"/>
                  <a:gd name="connsiteX3" fmla="*/ 3841039 w 5045628"/>
                  <a:gd name="connsiteY3" fmla="*/ 216261 h 331244"/>
                  <a:gd name="connsiteX4" fmla="*/ 4905523 w 5045628"/>
                  <a:gd name="connsiteY4" fmla="*/ 277041 h 331244"/>
                  <a:gd name="connsiteX5" fmla="*/ 3842220 w 5045628"/>
                  <a:gd name="connsiteY5" fmla="*/ 331244 h 331244"/>
                  <a:gd name="connsiteX0" fmla="*/ 1701515 w 5045628"/>
                  <a:gd name="connsiteY0" fmla="*/ 0 h 331244"/>
                  <a:gd name="connsiteX1" fmla="*/ 66231 w 5045628"/>
                  <a:gd name="connsiteY1" fmla="*/ 71663 h 331244"/>
                  <a:gd name="connsiteX2" fmla="*/ 4905523 w 5045628"/>
                  <a:gd name="connsiteY2" fmla="*/ 166478 h 331244"/>
                  <a:gd name="connsiteX3" fmla="*/ 3841039 w 5045628"/>
                  <a:gd name="connsiteY3" fmla="*/ 216261 h 331244"/>
                  <a:gd name="connsiteX4" fmla="*/ 4905523 w 5045628"/>
                  <a:gd name="connsiteY4" fmla="*/ 277041 h 331244"/>
                  <a:gd name="connsiteX5" fmla="*/ 3842220 w 5045628"/>
                  <a:gd name="connsiteY5" fmla="*/ 331244 h 331244"/>
                  <a:gd name="connsiteX0" fmla="*/ 1635298 w 4839306"/>
                  <a:gd name="connsiteY0" fmla="*/ 0 h 331244"/>
                  <a:gd name="connsiteX1" fmla="*/ 14 w 4839306"/>
                  <a:gd name="connsiteY1" fmla="*/ 71663 h 331244"/>
                  <a:gd name="connsiteX2" fmla="*/ 1609932 w 4839306"/>
                  <a:gd name="connsiteY2" fmla="*/ 174645 h 331244"/>
                  <a:gd name="connsiteX3" fmla="*/ 3774822 w 4839306"/>
                  <a:gd name="connsiteY3" fmla="*/ 216261 h 331244"/>
                  <a:gd name="connsiteX4" fmla="*/ 4839306 w 4839306"/>
                  <a:gd name="connsiteY4" fmla="*/ 277041 h 331244"/>
                  <a:gd name="connsiteX5" fmla="*/ 3776003 w 4839306"/>
                  <a:gd name="connsiteY5" fmla="*/ 331244 h 331244"/>
                  <a:gd name="connsiteX0" fmla="*/ 1635298 w 4839306"/>
                  <a:gd name="connsiteY0" fmla="*/ 0 h 331244"/>
                  <a:gd name="connsiteX1" fmla="*/ 14 w 4839306"/>
                  <a:gd name="connsiteY1" fmla="*/ 71663 h 331244"/>
                  <a:gd name="connsiteX2" fmla="*/ 1609932 w 4839306"/>
                  <a:gd name="connsiteY2" fmla="*/ 174645 h 331244"/>
                  <a:gd name="connsiteX3" fmla="*/ 3634412 w 4839306"/>
                  <a:gd name="connsiteY3" fmla="*/ 227694 h 331244"/>
                  <a:gd name="connsiteX4" fmla="*/ 4839306 w 4839306"/>
                  <a:gd name="connsiteY4" fmla="*/ 277041 h 331244"/>
                  <a:gd name="connsiteX5" fmla="*/ 3776003 w 4839306"/>
                  <a:gd name="connsiteY5" fmla="*/ 331244 h 331244"/>
                  <a:gd name="connsiteX0" fmla="*/ 1635298 w 4628694"/>
                  <a:gd name="connsiteY0" fmla="*/ 0 h 331244"/>
                  <a:gd name="connsiteX1" fmla="*/ 14 w 4628694"/>
                  <a:gd name="connsiteY1" fmla="*/ 71663 h 331244"/>
                  <a:gd name="connsiteX2" fmla="*/ 1609932 w 4628694"/>
                  <a:gd name="connsiteY2" fmla="*/ 174645 h 331244"/>
                  <a:gd name="connsiteX3" fmla="*/ 3634412 w 4628694"/>
                  <a:gd name="connsiteY3" fmla="*/ 227694 h 331244"/>
                  <a:gd name="connsiteX4" fmla="*/ 4628694 w 4628694"/>
                  <a:gd name="connsiteY4" fmla="*/ 286841 h 331244"/>
                  <a:gd name="connsiteX5" fmla="*/ 3776003 w 4628694"/>
                  <a:gd name="connsiteY5" fmla="*/ 331244 h 331244"/>
                  <a:gd name="connsiteX0" fmla="*/ 1644341 w 4637737"/>
                  <a:gd name="connsiteY0" fmla="*/ 0 h 331244"/>
                  <a:gd name="connsiteX1" fmla="*/ 9057 w 4637737"/>
                  <a:gd name="connsiteY1" fmla="*/ 71663 h 331244"/>
                  <a:gd name="connsiteX2" fmla="*/ 1618975 w 4637737"/>
                  <a:gd name="connsiteY2" fmla="*/ 174645 h 331244"/>
                  <a:gd name="connsiteX3" fmla="*/ 3643455 w 4637737"/>
                  <a:gd name="connsiteY3" fmla="*/ 227694 h 331244"/>
                  <a:gd name="connsiteX4" fmla="*/ 4637737 w 4637737"/>
                  <a:gd name="connsiteY4" fmla="*/ 286841 h 331244"/>
                  <a:gd name="connsiteX5" fmla="*/ 3785046 w 4637737"/>
                  <a:gd name="connsiteY5" fmla="*/ 331244 h 331244"/>
                  <a:gd name="connsiteX0" fmla="*/ 1644341 w 4637737"/>
                  <a:gd name="connsiteY0" fmla="*/ 0 h 331244"/>
                  <a:gd name="connsiteX1" fmla="*/ 9057 w 4637737"/>
                  <a:gd name="connsiteY1" fmla="*/ 71663 h 331244"/>
                  <a:gd name="connsiteX2" fmla="*/ 1618975 w 4637737"/>
                  <a:gd name="connsiteY2" fmla="*/ 174645 h 331244"/>
                  <a:gd name="connsiteX3" fmla="*/ 3643455 w 4637737"/>
                  <a:gd name="connsiteY3" fmla="*/ 227694 h 331244"/>
                  <a:gd name="connsiteX4" fmla="*/ 4637737 w 4637737"/>
                  <a:gd name="connsiteY4" fmla="*/ 286841 h 331244"/>
                  <a:gd name="connsiteX5" fmla="*/ 3785046 w 4637737"/>
                  <a:gd name="connsiteY5" fmla="*/ 331244 h 331244"/>
                  <a:gd name="connsiteX0" fmla="*/ 1285770 w 4630188"/>
                  <a:gd name="connsiteY0" fmla="*/ 0 h 380245"/>
                  <a:gd name="connsiteX1" fmla="*/ 1508 w 4630188"/>
                  <a:gd name="connsiteY1" fmla="*/ 120664 h 380245"/>
                  <a:gd name="connsiteX2" fmla="*/ 1611426 w 4630188"/>
                  <a:gd name="connsiteY2" fmla="*/ 223646 h 380245"/>
                  <a:gd name="connsiteX3" fmla="*/ 3635906 w 4630188"/>
                  <a:gd name="connsiteY3" fmla="*/ 276695 h 380245"/>
                  <a:gd name="connsiteX4" fmla="*/ 4630188 w 4630188"/>
                  <a:gd name="connsiteY4" fmla="*/ 335842 h 380245"/>
                  <a:gd name="connsiteX5" fmla="*/ 3777497 w 4630188"/>
                  <a:gd name="connsiteY5" fmla="*/ 380245 h 380245"/>
                  <a:gd name="connsiteX0" fmla="*/ 1286088 w 4630506"/>
                  <a:gd name="connsiteY0" fmla="*/ 0 h 380245"/>
                  <a:gd name="connsiteX1" fmla="*/ 1826 w 4630506"/>
                  <a:gd name="connsiteY1" fmla="*/ 120664 h 380245"/>
                  <a:gd name="connsiteX2" fmla="*/ 1611744 w 4630506"/>
                  <a:gd name="connsiteY2" fmla="*/ 223646 h 380245"/>
                  <a:gd name="connsiteX3" fmla="*/ 3636224 w 4630506"/>
                  <a:gd name="connsiteY3" fmla="*/ 276695 h 380245"/>
                  <a:gd name="connsiteX4" fmla="*/ 4630506 w 4630506"/>
                  <a:gd name="connsiteY4" fmla="*/ 335842 h 380245"/>
                  <a:gd name="connsiteX5" fmla="*/ 3777815 w 4630506"/>
                  <a:gd name="connsiteY5" fmla="*/ 380245 h 380245"/>
                  <a:gd name="connsiteX0" fmla="*/ 1193861 w 4631885"/>
                  <a:gd name="connsiteY0" fmla="*/ 0 h 331244"/>
                  <a:gd name="connsiteX1" fmla="*/ 3205 w 4631885"/>
                  <a:gd name="connsiteY1" fmla="*/ 71663 h 331244"/>
                  <a:gd name="connsiteX2" fmla="*/ 1613123 w 4631885"/>
                  <a:gd name="connsiteY2" fmla="*/ 174645 h 331244"/>
                  <a:gd name="connsiteX3" fmla="*/ 3637603 w 4631885"/>
                  <a:gd name="connsiteY3" fmla="*/ 227694 h 331244"/>
                  <a:gd name="connsiteX4" fmla="*/ 4631885 w 4631885"/>
                  <a:gd name="connsiteY4" fmla="*/ 286841 h 331244"/>
                  <a:gd name="connsiteX5" fmla="*/ 3779194 w 4631885"/>
                  <a:gd name="connsiteY5" fmla="*/ 331244 h 331244"/>
                  <a:gd name="connsiteX0" fmla="*/ 1194387 w 4632411"/>
                  <a:gd name="connsiteY0" fmla="*/ 0 h 331244"/>
                  <a:gd name="connsiteX1" fmla="*/ 3731 w 4632411"/>
                  <a:gd name="connsiteY1" fmla="*/ 71663 h 331244"/>
                  <a:gd name="connsiteX2" fmla="*/ 1613649 w 4632411"/>
                  <a:gd name="connsiteY2" fmla="*/ 174645 h 331244"/>
                  <a:gd name="connsiteX3" fmla="*/ 3638129 w 4632411"/>
                  <a:gd name="connsiteY3" fmla="*/ 227694 h 331244"/>
                  <a:gd name="connsiteX4" fmla="*/ 4632411 w 4632411"/>
                  <a:gd name="connsiteY4" fmla="*/ 286841 h 331244"/>
                  <a:gd name="connsiteX5" fmla="*/ 3779720 w 4632411"/>
                  <a:gd name="connsiteY5" fmla="*/ 331244 h 331244"/>
                  <a:gd name="connsiteX0" fmla="*/ 1191060 w 4629084"/>
                  <a:gd name="connsiteY0" fmla="*/ 0 h 331244"/>
                  <a:gd name="connsiteX1" fmla="*/ 404 w 4629084"/>
                  <a:gd name="connsiteY1" fmla="*/ 71663 h 331244"/>
                  <a:gd name="connsiteX2" fmla="*/ 1610322 w 4629084"/>
                  <a:gd name="connsiteY2" fmla="*/ 174645 h 331244"/>
                  <a:gd name="connsiteX3" fmla="*/ 3634802 w 4629084"/>
                  <a:gd name="connsiteY3" fmla="*/ 227694 h 331244"/>
                  <a:gd name="connsiteX4" fmla="*/ 4629084 w 4629084"/>
                  <a:gd name="connsiteY4" fmla="*/ 286841 h 331244"/>
                  <a:gd name="connsiteX5" fmla="*/ 3776393 w 4629084"/>
                  <a:gd name="connsiteY5" fmla="*/ 331244 h 331244"/>
                  <a:gd name="connsiteX0" fmla="*/ 1425290 w 4629302"/>
                  <a:gd name="connsiteY0" fmla="*/ 0 h 327977"/>
                  <a:gd name="connsiteX1" fmla="*/ 622 w 4629302"/>
                  <a:gd name="connsiteY1" fmla="*/ 68396 h 327977"/>
                  <a:gd name="connsiteX2" fmla="*/ 1610540 w 4629302"/>
                  <a:gd name="connsiteY2" fmla="*/ 171378 h 327977"/>
                  <a:gd name="connsiteX3" fmla="*/ 3635020 w 4629302"/>
                  <a:gd name="connsiteY3" fmla="*/ 224427 h 327977"/>
                  <a:gd name="connsiteX4" fmla="*/ 4629302 w 4629302"/>
                  <a:gd name="connsiteY4" fmla="*/ 283574 h 327977"/>
                  <a:gd name="connsiteX5" fmla="*/ 3776611 w 4629302"/>
                  <a:gd name="connsiteY5" fmla="*/ 327977 h 327977"/>
                  <a:gd name="connsiteX0" fmla="*/ 1425290 w 4629302"/>
                  <a:gd name="connsiteY0" fmla="*/ 0 h 326644"/>
                  <a:gd name="connsiteX1" fmla="*/ 622 w 4629302"/>
                  <a:gd name="connsiteY1" fmla="*/ 68396 h 326644"/>
                  <a:gd name="connsiteX2" fmla="*/ 1610540 w 4629302"/>
                  <a:gd name="connsiteY2" fmla="*/ 171378 h 326644"/>
                  <a:gd name="connsiteX3" fmla="*/ 3635020 w 4629302"/>
                  <a:gd name="connsiteY3" fmla="*/ 224427 h 326644"/>
                  <a:gd name="connsiteX4" fmla="*/ 4629302 w 4629302"/>
                  <a:gd name="connsiteY4" fmla="*/ 283574 h 326644"/>
                  <a:gd name="connsiteX5" fmla="*/ 3572883 w 4629302"/>
                  <a:gd name="connsiteY5" fmla="*/ 326644 h 326644"/>
                  <a:gd name="connsiteX0" fmla="*/ 1425290 w 4629302"/>
                  <a:gd name="connsiteY0" fmla="*/ 0 h 326644"/>
                  <a:gd name="connsiteX1" fmla="*/ 622 w 4629302"/>
                  <a:gd name="connsiteY1" fmla="*/ 68396 h 326644"/>
                  <a:gd name="connsiteX2" fmla="*/ 1610540 w 4629302"/>
                  <a:gd name="connsiteY2" fmla="*/ 171378 h 326644"/>
                  <a:gd name="connsiteX3" fmla="*/ 3635020 w 4629302"/>
                  <a:gd name="connsiteY3" fmla="*/ 224427 h 326644"/>
                  <a:gd name="connsiteX4" fmla="*/ 4629302 w 4629302"/>
                  <a:gd name="connsiteY4" fmla="*/ 283574 h 326644"/>
                  <a:gd name="connsiteX5" fmla="*/ 3572883 w 4629302"/>
                  <a:gd name="connsiteY5" fmla="*/ 326644 h 326644"/>
                  <a:gd name="connsiteX0" fmla="*/ 1425290 w 4629302"/>
                  <a:gd name="connsiteY0" fmla="*/ 0 h 326644"/>
                  <a:gd name="connsiteX1" fmla="*/ 622 w 4629302"/>
                  <a:gd name="connsiteY1" fmla="*/ 68396 h 326644"/>
                  <a:gd name="connsiteX2" fmla="*/ 1610540 w 4629302"/>
                  <a:gd name="connsiteY2" fmla="*/ 171378 h 326644"/>
                  <a:gd name="connsiteX3" fmla="*/ 3635020 w 4629302"/>
                  <a:gd name="connsiteY3" fmla="*/ 224427 h 326644"/>
                  <a:gd name="connsiteX4" fmla="*/ 4629302 w 4629302"/>
                  <a:gd name="connsiteY4" fmla="*/ 283574 h 326644"/>
                  <a:gd name="connsiteX5" fmla="*/ 3572883 w 4629302"/>
                  <a:gd name="connsiteY5" fmla="*/ 326644 h 326644"/>
                  <a:gd name="connsiteX0" fmla="*/ 1435206 w 4639218"/>
                  <a:gd name="connsiteY0" fmla="*/ 0 h 326644"/>
                  <a:gd name="connsiteX1" fmla="*/ 10538 w 4639218"/>
                  <a:gd name="connsiteY1" fmla="*/ 68396 h 326644"/>
                  <a:gd name="connsiteX2" fmla="*/ 1620456 w 4639218"/>
                  <a:gd name="connsiteY2" fmla="*/ 171378 h 326644"/>
                  <a:gd name="connsiteX3" fmla="*/ 3644936 w 4639218"/>
                  <a:gd name="connsiteY3" fmla="*/ 224427 h 326644"/>
                  <a:gd name="connsiteX4" fmla="*/ 4639218 w 4639218"/>
                  <a:gd name="connsiteY4" fmla="*/ 283574 h 326644"/>
                  <a:gd name="connsiteX5" fmla="*/ 3582799 w 4639218"/>
                  <a:gd name="connsiteY5" fmla="*/ 326644 h 326644"/>
                  <a:gd name="connsiteX0" fmla="*/ 1425330 w 4629342"/>
                  <a:gd name="connsiteY0" fmla="*/ 5311 h 331955"/>
                  <a:gd name="connsiteX1" fmla="*/ 1412893 w 4629342"/>
                  <a:gd name="connsiteY1" fmla="*/ 4997 h 331955"/>
                  <a:gd name="connsiteX2" fmla="*/ 662 w 4629342"/>
                  <a:gd name="connsiteY2" fmla="*/ 73707 h 331955"/>
                  <a:gd name="connsiteX3" fmla="*/ 1610580 w 4629342"/>
                  <a:gd name="connsiteY3" fmla="*/ 176689 h 331955"/>
                  <a:gd name="connsiteX4" fmla="*/ 3635060 w 4629342"/>
                  <a:gd name="connsiteY4" fmla="*/ 229738 h 331955"/>
                  <a:gd name="connsiteX5" fmla="*/ 4629342 w 4629342"/>
                  <a:gd name="connsiteY5" fmla="*/ 288885 h 331955"/>
                  <a:gd name="connsiteX6" fmla="*/ 3572923 w 4629342"/>
                  <a:gd name="connsiteY6" fmla="*/ 331955 h 331955"/>
                  <a:gd name="connsiteX0" fmla="*/ 1429574 w 4633586"/>
                  <a:gd name="connsiteY0" fmla="*/ 0 h 326644"/>
                  <a:gd name="connsiteX1" fmla="*/ 1124276 w 4633586"/>
                  <a:gd name="connsiteY1" fmla="*/ 9462 h 326644"/>
                  <a:gd name="connsiteX2" fmla="*/ 4906 w 4633586"/>
                  <a:gd name="connsiteY2" fmla="*/ 68396 h 326644"/>
                  <a:gd name="connsiteX3" fmla="*/ 1614824 w 4633586"/>
                  <a:gd name="connsiteY3" fmla="*/ 171378 h 326644"/>
                  <a:gd name="connsiteX4" fmla="*/ 3639304 w 4633586"/>
                  <a:gd name="connsiteY4" fmla="*/ 224427 h 326644"/>
                  <a:gd name="connsiteX5" fmla="*/ 4633586 w 4633586"/>
                  <a:gd name="connsiteY5" fmla="*/ 283574 h 326644"/>
                  <a:gd name="connsiteX6" fmla="*/ 3577167 w 4633586"/>
                  <a:gd name="connsiteY6" fmla="*/ 326644 h 326644"/>
                  <a:gd name="connsiteX0" fmla="*/ 1862496 w 4633586"/>
                  <a:gd name="connsiteY0" fmla="*/ 7868 h 317182"/>
                  <a:gd name="connsiteX1" fmla="*/ 1124276 w 4633586"/>
                  <a:gd name="connsiteY1" fmla="*/ 0 h 317182"/>
                  <a:gd name="connsiteX2" fmla="*/ 4906 w 4633586"/>
                  <a:gd name="connsiteY2" fmla="*/ 58934 h 317182"/>
                  <a:gd name="connsiteX3" fmla="*/ 1614824 w 4633586"/>
                  <a:gd name="connsiteY3" fmla="*/ 161916 h 317182"/>
                  <a:gd name="connsiteX4" fmla="*/ 3639304 w 4633586"/>
                  <a:gd name="connsiteY4" fmla="*/ 214965 h 317182"/>
                  <a:gd name="connsiteX5" fmla="*/ 4633586 w 4633586"/>
                  <a:gd name="connsiteY5" fmla="*/ 274112 h 317182"/>
                  <a:gd name="connsiteX6" fmla="*/ 3577167 w 4633586"/>
                  <a:gd name="connsiteY6" fmla="*/ 317182 h 317182"/>
                  <a:gd name="connsiteX0" fmla="*/ 1862538 w 4633628"/>
                  <a:gd name="connsiteY0" fmla="*/ 8008 h 317322"/>
                  <a:gd name="connsiteX1" fmla="*/ 1124318 w 4633628"/>
                  <a:gd name="connsiteY1" fmla="*/ 140 h 317322"/>
                  <a:gd name="connsiteX2" fmla="*/ 4948 w 4633628"/>
                  <a:gd name="connsiteY2" fmla="*/ 59074 h 317322"/>
                  <a:gd name="connsiteX3" fmla="*/ 1614866 w 4633628"/>
                  <a:gd name="connsiteY3" fmla="*/ 162056 h 317322"/>
                  <a:gd name="connsiteX4" fmla="*/ 3639346 w 4633628"/>
                  <a:gd name="connsiteY4" fmla="*/ 215105 h 317322"/>
                  <a:gd name="connsiteX5" fmla="*/ 4633628 w 4633628"/>
                  <a:gd name="connsiteY5" fmla="*/ 274252 h 317322"/>
                  <a:gd name="connsiteX6" fmla="*/ 3577209 w 4633628"/>
                  <a:gd name="connsiteY6" fmla="*/ 317322 h 317322"/>
                  <a:gd name="connsiteX0" fmla="*/ 1862599 w 4633689"/>
                  <a:gd name="connsiteY0" fmla="*/ 7868 h 317182"/>
                  <a:gd name="connsiteX1" fmla="*/ 1124379 w 4633689"/>
                  <a:gd name="connsiteY1" fmla="*/ 0 h 317182"/>
                  <a:gd name="connsiteX2" fmla="*/ 5009 w 4633689"/>
                  <a:gd name="connsiteY2" fmla="*/ 58934 h 317182"/>
                  <a:gd name="connsiteX3" fmla="*/ 1614927 w 4633689"/>
                  <a:gd name="connsiteY3" fmla="*/ 161916 h 317182"/>
                  <a:gd name="connsiteX4" fmla="*/ 3639407 w 4633689"/>
                  <a:gd name="connsiteY4" fmla="*/ 214965 h 317182"/>
                  <a:gd name="connsiteX5" fmla="*/ 4633689 w 4633689"/>
                  <a:gd name="connsiteY5" fmla="*/ 274112 h 317182"/>
                  <a:gd name="connsiteX6" fmla="*/ 3577270 w 4633689"/>
                  <a:gd name="connsiteY6" fmla="*/ 317182 h 317182"/>
                  <a:gd name="connsiteX0" fmla="*/ 1870019 w 4641109"/>
                  <a:gd name="connsiteY0" fmla="*/ 9545 h 318859"/>
                  <a:gd name="connsiteX1" fmla="*/ 1131799 w 4641109"/>
                  <a:gd name="connsiteY1" fmla="*/ 1677 h 318859"/>
                  <a:gd name="connsiteX2" fmla="*/ 889873 w 4641109"/>
                  <a:gd name="connsiteY2" fmla="*/ 6120 h 318859"/>
                  <a:gd name="connsiteX3" fmla="*/ 12429 w 4641109"/>
                  <a:gd name="connsiteY3" fmla="*/ 60611 h 318859"/>
                  <a:gd name="connsiteX4" fmla="*/ 1622347 w 4641109"/>
                  <a:gd name="connsiteY4" fmla="*/ 163593 h 318859"/>
                  <a:gd name="connsiteX5" fmla="*/ 3646827 w 4641109"/>
                  <a:gd name="connsiteY5" fmla="*/ 216642 h 318859"/>
                  <a:gd name="connsiteX6" fmla="*/ 4641109 w 4641109"/>
                  <a:gd name="connsiteY6" fmla="*/ 275789 h 318859"/>
                  <a:gd name="connsiteX7" fmla="*/ 3584690 w 4641109"/>
                  <a:gd name="connsiteY7" fmla="*/ 318859 h 318859"/>
                  <a:gd name="connsiteX0" fmla="*/ 1870019 w 4641109"/>
                  <a:gd name="connsiteY0" fmla="*/ 3425 h 312739"/>
                  <a:gd name="connsiteX1" fmla="*/ 889873 w 4641109"/>
                  <a:gd name="connsiteY1" fmla="*/ 0 h 312739"/>
                  <a:gd name="connsiteX2" fmla="*/ 12429 w 4641109"/>
                  <a:gd name="connsiteY2" fmla="*/ 54491 h 312739"/>
                  <a:gd name="connsiteX3" fmla="*/ 1622347 w 4641109"/>
                  <a:gd name="connsiteY3" fmla="*/ 157473 h 312739"/>
                  <a:gd name="connsiteX4" fmla="*/ 3646827 w 4641109"/>
                  <a:gd name="connsiteY4" fmla="*/ 210522 h 312739"/>
                  <a:gd name="connsiteX5" fmla="*/ 4641109 w 4641109"/>
                  <a:gd name="connsiteY5" fmla="*/ 269669 h 312739"/>
                  <a:gd name="connsiteX6" fmla="*/ 3584690 w 4641109"/>
                  <a:gd name="connsiteY6" fmla="*/ 312739 h 312739"/>
                  <a:gd name="connsiteX0" fmla="*/ 1870019 w 4641109"/>
                  <a:gd name="connsiteY0" fmla="*/ 6529 h 315843"/>
                  <a:gd name="connsiteX1" fmla="*/ 889873 w 4641109"/>
                  <a:gd name="connsiteY1" fmla="*/ 3104 h 315843"/>
                  <a:gd name="connsiteX2" fmla="*/ 12429 w 4641109"/>
                  <a:gd name="connsiteY2" fmla="*/ 57595 h 315843"/>
                  <a:gd name="connsiteX3" fmla="*/ 1622347 w 4641109"/>
                  <a:gd name="connsiteY3" fmla="*/ 160577 h 315843"/>
                  <a:gd name="connsiteX4" fmla="*/ 3646827 w 4641109"/>
                  <a:gd name="connsiteY4" fmla="*/ 213626 h 315843"/>
                  <a:gd name="connsiteX5" fmla="*/ 4641109 w 4641109"/>
                  <a:gd name="connsiteY5" fmla="*/ 272773 h 315843"/>
                  <a:gd name="connsiteX6" fmla="*/ 3584690 w 4641109"/>
                  <a:gd name="connsiteY6" fmla="*/ 315843 h 315843"/>
                  <a:gd name="connsiteX0" fmla="*/ 1871761 w 4642851"/>
                  <a:gd name="connsiteY0" fmla="*/ 6529 h 315843"/>
                  <a:gd name="connsiteX1" fmla="*/ 891615 w 4642851"/>
                  <a:gd name="connsiteY1" fmla="*/ 3104 h 315843"/>
                  <a:gd name="connsiteX2" fmla="*/ 14171 w 4642851"/>
                  <a:gd name="connsiteY2" fmla="*/ 57595 h 315843"/>
                  <a:gd name="connsiteX3" fmla="*/ 1624089 w 4642851"/>
                  <a:gd name="connsiteY3" fmla="*/ 160577 h 315843"/>
                  <a:gd name="connsiteX4" fmla="*/ 3648569 w 4642851"/>
                  <a:gd name="connsiteY4" fmla="*/ 213626 h 315843"/>
                  <a:gd name="connsiteX5" fmla="*/ 4642851 w 4642851"/>
                  <a:gd name="connsiteY5" fmla="*/ 272773 h 315843"/>
                  <a:gd name="connsiteX6" fmla="*/ 3586432 w 4642851"/>
                  <a:gd name="connsiteY6" fmla="*/ 315843 h 315843"/>
                  <a:gd name="connsiteX0" fmla="*/ 1871761 w 4642851"/>
                  <a:gd name="connsiteY0" fmla="*/ 6659 h 315973"/>
                  <a:gd name="connsiteX1" fmla="*/ 891615 w 4642851"/>
                  <a:gd name="connsiteY1" fmla="*/ 3234 h 315973"/>
                  <a:gd name="connsiteX2" fmla="*/ 14171 w 4642851"/>
                  <a:gd name="connsiteY2" fmla="*/ 57725 h 315973"/>
                  <a:gd name="connsiteX3" fmla="*/ 1624089 w 4642851"/>
                  <a:gd name="connsiteY3" fmla="*/ 160707 h 315973"/>
                  <a:gd name="connsiteX4" fmla="*/ 3648569 w 4642851"/>
                  <a:gd name="connsiteY4" fmla="*/ 213756 h 315973"/>
                  <a:gd name="connsiteX5" fmla="*/ 4642851 w 4642851"/>
                  <a:gd name="connsiteY5" fmla="*/ 272903 h 315973"/>
                  <a:gd name="connsiteX6" fmla="*/ 3586432 w 4642851"/>
                  <a:gd name="connsiteY6" fmla="*/ 315973 h 315973"/>
                  <a:gd name="connsiteX0" fmla="*/ 1871337 w 4642427"/>
                  <a:gd name="connsiteY0" fmla="*/ 6659 h 315973"/>
                  <a:gd name="connsiteX1" fmla="*/ 891191 w 4642427"/>
                  <a:gd name="connsiteY1" fmla="*/ 3234 h 315973"/>
                  <a:gd name="connsiteX2" fmla="*/ 13747 w 4642427"/>
                  <a:gd name="connsiteY2" fmla="*/ 57725 h 315973"/>
                  <a:gd name="connsiteX3" fmla="*/ 1623665 w 4642427"/>
                  <a:gd name="connsiteY3" fmla="*/ 160707 h 315973"/>
                  <a:gd name="connsiteX4" fmla="*/ 3648145 w 4642427"/>
                  <a:gd name="connsiteY4" fmla="*/ 213756 h 315973"/>
                  <a:gd name="connsiteX5" fmla="*/ 4642427 w 4642427"/>
                  <a:gd name="connsiteY5" fmla="*/ 272903 h 315973"/>
                  <a:gd name="connsiteX6" fmla="*/ 3586008 w 4642427"/>
                  <a:gd name="connsiteY6" fmla="*/ 315973 h 315973"/>
                  <a:gd name="connsiteX0" fmla="*/ 1873477 w 4644567"/>
                  <a:gd name="connsiteY0" fmla="*/ 5510 h 314824"/>
                  <a:gd name="connsiteX1" fmla="*/ 893331 w 4644567"/>
                  <a:gd name="connsiteY1" fmla="*/ 2085 h 314824"/>
                  <a:gd name="connsiteX2" fmla="*/ 15887 w 4644567"/>
                  <a:gd name="connsiteY2" fmla="*/ 56576 h 314824"/>
                  <a:gd name="connsiteX3" fmla="*/ 1625805 w 4644567"/>
                  <a:gd name="connsiteY3" fmla="*/ 159558 h 314824"/>
                  <a:gd name="connsiteX4" fmla="*/ 3650285 w 4644567"/>
                  <a:gd name="connsiteY4" fmla="*/ 212607 h 314824"/>
                  <a:gd name="connsiteX5" fmla="*/ 4644567 w 4644567"/>
                  <a:gd name="connsiteY5" fmla="*/ 271754 h 314824"/>
                  <a:gd name="connsiteX6" fmla="*/ 3588148 w 4644567"/>
                  <a:gd name="connsiteY6" fmla="*/ 314824 h 314824"/>
                  <a:gd name="connsiteX0" fmla="*/ 1859133 w 4630223"/>
                  <a:gd name="connsiteY0" fmla="*/ 5510 h 314824"/>
                  <a:gd name="connsiteX1" fmla="*/ 878987 w 4630223"/>
                  <a:gd name="connsiteY1" fmla="*/ 2085 h 314824"/>
                  <a:gd name="connsiteX2" fmla="*/ 1543 w 4630223"/>
                  <a:gd name="connsiteY2" fmla="*/ 56576 h 314824"/>
                  <a:gd name="connsiteX3" fmla="*/ 1611461 w 4630223"/>
                  <a:gd name="connsiteY3" fmla="*/ 159558 h 314824"/>
                  <a:gd name="connsiteX4" fmla="*/ 3635941 w 4630223"/>
                  <a:gd name="connsiteY4" fmla="*/ 212607 h 314824"/>
                  <a:gd name="connsiteX5" fmla="*/ 4630223 w 4630223"/>
                  <a:gd name="connsiteY5" fmla="*/ 271754 h 314824"/>
                  <a:gd name="connsiteX6" fmla="*/ 3573804 w 4630223"/>
                  <a:gd name="connsiteY6" fmla="*/ 314824 h 314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630223" h="314824">
                    <a:moveTo>
                      <a:pt x="1859133" y="5510"/>
                    </a:moveTo>
                    <a:cubicBezTo>
                      <a:pt x="1532418" y="4368"/>
                      <a:pt x="1269276" y="-3738"/>
                      <a:pt x="878987" y="2085"/>
                    </a:cubicBezTo>
                    <a:cubicBezTo>
                      <a:pt x="488698" y="7908"/>
                      <a:pt x="44994" y="19222"/>
                      <a:pt x="1543" y="56576"/>
                    </a:cubicBezTo>
                    <a:cubicBezTo>
                      <a:pt x="-41908" y="93930"/>
                      <a:pt x="840198" y="137552"/>
                      <a:pt x="1611461" y="159558"/>
                    </a:cubicBezTo>
                    <a:lnTo>
                      <a:pt x="3635941" y="212607"/>
                    </a:lnTo>
                    <a:cubicBezTo>
                      <a:pt x="4164533" y="227751"/>
                      <a:pt x="4630026" y="239328"/>
                      <a:pt x="4630223" y="271754"/>
                    </a:cubicBezTo>
                    <a:cubicBezTo>
                      <a:pt x="4630420" y="304180"/>
                      <a:pt x="3573804" y="314824"/>
                      <a:pt x="3573804" y="314824"/>
                    </a:cubicBezTo>
                  </a:path>
                </a:pathLst>
              </a:custGeom>
              <a:noFill/>
              <a:ln w="76200" cap="flat" cmpd="sng" algn="ctr">
                <a:solidFill>
                  <a:schemeClr val="bg1">
                    <a:lumMod val="50000"/>
                    <a:lumOff val="50000"/>
                  </a:schemeClr>
                </a:solidFill>
                <a:prstDash val="solid"/>
              </a:ln>
              <a:effectLst/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txBody>
              <a:bodyPr rtlCol="0" anchor="ctr"/>
              <a:lstStyle/>
              <a:p>
                <a:pPr algn="ctr">
                  <a:defRPr/>
                </a:pPr>
                <a:endParaRPr lang="es-ES_tradnl" kern="0">
                  <a:solidFill>
                    <a:prstClr val="white"/>
                  </a:solidFill>
                  <a:latin typeface="Calibri"/>
                </a:endParaRPr>
              </a:p>
            </p:txBody>
          </p:sp>
          <p:sp>
            <p:nvSpPr>
              <p:cNvPr id="26" name="2 Estrella de 5 puntas"/>
              <p:cNvSpPr/>
              <p:nvPr/>
            </p:nvSpPr>
            <p:spPr>
              <a:xfrm>
                <a:off x="6578283" y="2694684"/>
                <a:ext cx="2952329" cy="2232249"/>
              </a:xfrm>
              <a:custGeom>
                <a:avLst/>
                <a:gdLst>
                  <a:gd name="connsiteX0" fmla="*/ 2 w 2160240"/>
                  <a:gd name="connsiteY0" fmla="*/ 825136 h 2160240"/>
                  <a:gd name="connsiteX1" fmla="*/ 825143 w 2160240"/>
                  <a:gd name="connsiteY1" fmla="*/ 825142 h 2160240"/>
                  <a:gd name="connsiteX2" fmla="*/ 1080120 w 2160240"/>
                  <a:gd name="connsiteY2" fmla="*/ 0 h 2160240"/>
                  <a:gd name="connsiteX3" fmla="*/ 1335097 w 2160240"/>
                  <a:gd name="connsiteY3" fmla="*/ 825142 h 2160240"/>
                  <a:gd name="connsiteX4" fmla="*/ 2160238 w 2160240"/>
                  <a:gd name="connsiteY4" fmla="*/ 825136 h 2160240"/>
                  <a:gd name="connsiteX5" fmla="*/ 1492682 w 2160240"/>
                  <a:gd name="connsiteY5" fmla="*/ 1335096 h 2160240"/>
                  <a:gd name="connsiteX6" fmla="*/ 1747669 w 2160240"/>
                  <a:gd name="connsiteY6" fmla="*/ 2160235 h 2160240"/>
                  <a:gd name="connsiteX7" fmla="*/ 1080120 w 2160240"/>
                  <a:gd name="connsiteY7" fmla="*/ 1650265 h 2160240"/>
                  <a:gd name="connsiteX8" fmla="*/ 412571 w 2160240"/>
                  <a:gd name="connsiteY8" fmla="*/ 2160235 h 2160240"/>
                  <a:gd name="connsiteX9" fmla="*/ 667558 w 2160240"/>
                  <a:gd name="connsiteY9" fmla="*/ 1335096 h 2160240"/>
                  <a:gd name="connsiteX10" fmla="*/ 2 w 2160240"/>
                  <a:gd name="connsiteY10" fmla="*/ 825136 h 2160240"/>
                  <a:gd name="connsiteX0" fmla="*/ 0 w 2160236"/>
                  <a:gd name="connsiteY0" fmla="*/ 825136 h 2160235"/>
                  <a:gd name="connsiteX1" fmla="*/ 825141 w 2160236"/>
                  <a:gd name="connsiteY1" fmla="*/ 825142 h 2160235"/>
                  <a:gd name="connsiteX2" fmla="*/ 1080118 w 2160236"/>
                  <a:gd name="connsiteY2" fmla="*/ 0 h 2160235"/>
                  <a:gd name="connsiteX3" fmla="*/ 1335095 w 2160236"/>
                  <a:gd name="connsiteY3" fmla="*/ 825142 h 2160235"/>
                  <a:gd name="connsiteX4" fmla="*/ 2160236 w 2160236"/>
                  <a:gd name="connsiteY4" fmla="*/ 825136 h 2160235"/>
                  <a:gd name="connsiteX5" fmla="*/ 1492680 w 2160236"/>
                  <a:gd name="connsiteY5" fmla="*/ 1335096 h 2160235"/>
                  <a:gd name="connsiteX6" fmla="*/ 1747667 w 2160236"/>
                  <a:gd name="connsiteY6" fmla="*/ 2160235 h 2160235"/>
                  <a:gd name="connsiteX7" fmla="*/ 412569 w 2160236"/>
                  <a:gd name="connsiteY7" fmla="*/ 2160235 h 2160235"/>
                  <a:gd name="connsiteX8" fmla="*/ 667556 w 2160236"/>
                  <a:gd name="connsiteY8" fmla="*/ 1335096 h 2160235"/>
                  <a:gd name="connsiteX9" fmla="*/ 0 w 2160236"/>
                  <a:gd name="connsiteY9" fmla="*/ 825136 h 2160235"/>
                  <a:gd name="connsiteX0" fmla="*/ 0 w 2160236"/>
                  <a:gd name="connsiteY0" fmla="*/ 825136 h 2160235"/>
                  <a:gd name="connsiteX1" fmla="*/ 825141 w 2160236"/>
                  <a:gd name="connsiteY1" fmla="*/ 825142 h 2160235"/>
                  <a:gd name="connsiteX2" fmla="*/ 1080118 w 2160236"/>
                  <a:gd name="connsiteY2" fmla="*/ 0 h 2160235"/>
                  <a:gd name="connsiteX3" fmla="*/ 1335095 w 2160236"/>
                  <a:gd name="connsiteY3" fmla="*/ 825142 h 2160235"/>
                  <a:gd name="connsiteX4" fmla="*/ 2160236 w 2160236"/>
                  <a:gd name="connsiteY4" fmla="*/ 825136 h 2160235"/>
                  <a:gd name="connsiteX5" fmla="*/ 1492680 w 2160236"/>
                  <a:gd name="connsiteY5" fmla="*/ 1335096 h 2160235"/>
                  <a:gd name="connsiteX6" fmla="*/ 1747667 w 2160236"/>
                  <a:gd name="connsiteY6" fmla="*/ 2160235 h 2160235"/>
                  <a:gd name="connsiteX7" fmla="*/ 412569 w 2160236"/>
                  <a:gd name="connsiteY7" fmla="*/ 2160235 h 2160235"/>
                  <a:gd name="connsiteX8" fmla="*/ 0 w 2160236"/>
                  <a:gd name="connsiteY8" fmla="*/ 825136 h 2160235"/>
                  <a:gd name="connsiteX0" fmla="*/ 0 w 2160236"/>
                  <a:gd name="connsiteY0" fmla="*/ 825136 h 2160235"/>
                  <a:gd name="connsiteX1" fmla="*/ 825141 w 2160236"/>
                  <a:gd name="connsiteY1" fmla="*/ 825142 h 2160235"/>
                  <a:gd name="connsiteX2" fmla="*/ 1080118 w 2160236"/>
                  <a:gd name="connsiteY2" fmla="*/ 0 h 2160235"/>
                  <a:gd name="connsiteX3" fmla="*/ 1335095 w 2160236"/>
                  <a:gd name="connsiteY3" fmla="*/ 825142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35095 w 2160236"/>
                  <a:gd name="connsiteY3" fmla="*/ 825142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1068711 w 2160236"/>
                  <a:gd name="connsiteY6" fmla="*/ 2152604 h 2160235"/>
                  <a:gd name="connsiteX7" fmla="*/ 412569 w 2160236"/>
                  <a:gd name="connsiteY7" fmla="*/ 2160235 h 2160235"/>
                  <a:gd name="connsiteX8" fmla="*/ 0 w 2160236"/>
                  <a:gd name="connsiteY8" fmla="*/ 825136 h 2160235"/>
                  <a:gd name="connsiteX0" fmla="*/ 0 w 2160236"/>
                  <a:gd name="connsiteY0" fmla="*/ 825136 h 2163893"/>
                  <a:gd name="connsiteX1" fmla="*/ 915453 w 2160236"/>
                  <a:gd name="connsiteY1" fmla="*/ 1254120 h 2163893"/>
                  <a:gd name="connsiteX2" fmla="*/ 1080118 w 2160236"/>
                  <a:gd name="connsiteY2" fmla="*/ 0 h 2163893"/>
                  <a:gd name="connsiteX3" fmla="*/ 1357672 w 2160236"/>
                  <a:gd name="connsiteY3" fmla="*/ 1321853 h 2163893"/>
                  <a:gd name="connsiteX4" fmla="*/ 2160236 w 2160236"/>
                  <a:gd name="connsiteY4" fmla="*/ 825136 h 2163893"/>
                  <a:gd name="connsiteX5" fmla="*/ 1747667 w 2160236"/>
                  <a:gd name="connsiteY5" fmla="*/ 2160235 h 2163893"/>
                  <a:gd name="connsiteX6" fmla="*/ 1746044 w 2160236"/>
                  <a:gd name="connsiteY6" fmla="*/ 2163893 h 2163893"/>
                  <a:gd name="connsiteX7" fmla="*/ 1068711 w 2160236"/>
                  <a:gd name="connsiteY7" fmla="*/ 2152604 h 2163893"/>
                  <a:gd name="connsiteX8" fmla="*/ 412569 w 2160236"/>
                  <a:gd name="connsiteY8" fmla="*/ 2160235 h 2163893"/>
                  <a:gd name="connsiteX9" fmla="*/ 0 w 2160236"/>
                  <a:gd name="connsiteY9" fmla="*/ 825136 h 2163893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1068711 w 2160236"/>
                  <a:gd name="connsiteY6" fmla="*/ 2152604 h 2160235"/>
                  <a:gd name="connsiteX7" fmla="*/ 412569 w 2160236"/>
                  <a:gd name="connsiteY7" fmla="*/ 2160235 h 2160235"/>
                  <a:gd name="connsiteX8" fmla="*/ 0 w 2160236"/>
                  <a:gd name="connsiteY8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068711 w 2160236"/>
                  <a:gd name="connsiteY5" fmla="*/ 2152604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068711 w 2160236"/>
                  <a:gd name="connsiteY5" fmla="*/ 2152604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2703"/>
                  <a:gd name="connsiteY0" fmla="*/ 825136 h 2160235"/>
                  <a:gd name="connsiteX1" fmla="*/ 915453 w 2162703"/>
                  <a:gd name="connsiteY1" fmla="*/ 1254120 h 2160235"/>
                  <a:gd name="connsiteX2" fmla="*/ 1080118 w 2162703"/>
                  <a:gd name="connsiteY2" fmla="*/ 0 h 2160235"/>
                  <a:gd name="connsiteX3" fmla="*/ 1357672 w 2162703"/>
                  <a:gd name="connsiteY3" fmla="*/ 1321853 h 2160235"/>
                  <a:gd name="connsiteX4" fmla="*/ 2160236 w 2162703"/>
                  <a:gd name="connsiteY4" fmla="*/ 825136 h 2160235"/>
                  <a:gd name="connsiteX5" fmla="*/ 1068711 w 2162703"/>
                  <a:gd name="connsiteY5" fmla="*/ 2152604 h 2160235"/>
                  <a:gd name="connsiteX6" fmla="*/ 412569 w 2162703"/>
                  <a:gd name="connsiteY6" fmla="*/ 2160235 h 2160235"/>
                  <a:gd name="connsiteX7" fmla="*/ 0 w 2162703"/>
                  <a:gd name="connsiteY7" fmla="*/ 825136 h 2160235"/>
                  <a:gd name="connsiteX0" fmla="*/ 0 w 2184028"/>
                  <a:gd name="connsiteY0" fmla="*/ 825136 h 2160235"/>
                  <a:gd name="connsiteX1" fmla="*/ 915453 w 2184028"/>
                  <a:gd name="connsiteY1" fmla="*/ 1254120 h 2160235"/>
                  <a:gd name="connsiteX2" fmla="*/ 1080118 w 2184028"/>
                  <a:gd name="connsiteY2" fmla="*/ 0 h 2160235"/>
                  <a:gd name="connsiteX3" fmla="*/ 1357672 w 2184028"/>
                  <a:gd name="connsiteY3" fmla="*/ 1321853 h 2160235"/>
                  <a:gd name="connsiteX4" fmla="*/ 2160236 w 2184028"/>
                  <a:gd name="connsiteY4" fmla="*/ 825136 h 2160235"/>
                  <a:gd name="connsiteX5" fmla="*/ 1068711 w 2184028"/>
                  <a:gd name="connsiteY5" fmla="*/ 2152604 h 2160235"/>
                  <a:gd name="connsiteX6" fmla="*/ 412569 w 2184028"/>
                  <a:gd name="connsiteY6" fmla="*/ 2160235 h 2160235"/>
                  <a:gd name="connsiteX7" fmla="*/ 0 w 2184028"/>
                  <a:gd name="connsiteY7" fmla="*/ 825136 h 2160235"/>
                  <a:gd name="connsiteX0" fmla="*/ 0 w 2182636"/>
                  <a:gd name="connsiteY0" fmla="*/ 825136 h 2160235"/>
                  <a:gd name="connsiteX1" fmla="*/ 915453 w 2182636"/>
                  <a:gd name="connsiteY1" fmla="*/ 1254120 h 2160235"/>
                  <a:gd name="connsiteX2" fmla="*/ 1080118 w 2182636"/>
                  <a:gd name="connsiteY2" fmla="*/ 0 h 2160235"/>
                  <a:gd name="connsiteX3" fmla="*/ 1357672 w 2182636"/>
                  <a:gd name="connsiteY3" fmla="*/ 1321853 h 2160235"/>
                  <a:gd name="connsiteX4" fmla="*/ 2160236 w 2182636"/>
                  <a:gd name="connsiteY4" fmla="*/ 825136 h 2160235"/>
                  <a:gd name="connsiteX5" fmla="*/ 1068711 w 2182636"/>
                  <a:gd name="connsiteY5" fmla="*/ 2152604 h 2160235"/>
                  <a:gd name="connsiteX6" fmla="*/ 412569 w 2182636"/>
                  <a:gd name="connsiteY6" fmla="*/ 2160235 h 2160235"/>
                  <a:gd name="connsiteX7" fmla="*/ 0 w 2182636"/>
                  <a:gd name="connsiteY7" fmla="*/ 825136 h 2160235"/>
                  <a:gd name="connsiteX0" fmla="*/ 0 w 2182636"/>
                  <a:gd name="connsiteY0" fmla="*/ 825136 h 2152604"/>
                  <a:gd name="connsiteX1" fmla="*/ 915453 w 2182636"/>
                  <a:gd name="connsiteY1" fmla="*/ 1254120 h 2152604"/>
                  <a:gd name="connsiteX2" fmla="*/ 1080118 w 2182636"/>
                  <a:gd name="connsiteY2" fmla="*/ 0 h 2152604"/>
                  <a:gd name="connsiteX3" fmla="*/ 1357672 w 2182636"/>
                  <a:gd name="connsiteY3" fmla="*/ 1321853 h 2152604"/>
                  <a:gd name="connsiteX4" fmla="*/ 2160236 w 2182636"/>
                  <a:gd name="connsiteY4" fmla="*/ 825136 h 2152604"/>
                  <a:gd name="connsiteX5" fmla="*/ 1068711 w 2182636"/>
                  <a:gd name="connsiteY5" fmla="*/ 2152604 h 2152604"/>
                  <a:gd name="connsiteX6" fmla="*/ 0 w 2182636"/>
                  <a:gd name="connsiteY6" fmla="*/ 825136 h 2152604"/>
                  <a:gd name="connsiteX0" fmla="*/ 70962 w 2253598"/>
                  <a:gd name="connsiteY0" fmla="*/ 825136 h 2152604"/>
                  <a:gd name="connsiteX1" fmla="*/ 986415 w 2253598"/>
                  <a:gd name="connsiteY1" fmla="*/ 1254120 h 2152604"/>
                  <a:gd name="connsiteX2" fmla="*/ 1151080 w 2253598"/>
                  <a:gd name="connsiteY2" fmla="*/ 0 h 2152604"/>
                  <a:gd name="connsiteX3" fmla="*/ 1428634 w 2253598"/>
                  <a:gd name="connsiteY3" fmla="*/ 1321853 h 2152604"/>
                  <a:gd name="connsiteX4" fmla="*/ 2231198 w 2253598"/>
                  <a:gd name="connsiteY4" fmla="*/ 825136 h 2152604"/>
                  <a:gd name="connsiteX5" fmla="*/ 1139673 w 2253598"/>
                  <a:gd name="connsiteY5" fmla="*/ 2152604 h 2152604"/>
                  <a:gd name="connsiteX6" fmla="*/ 70962 w 2253598"/>
                  <a:gd name="connsiteY6" fmla="*/ 825136 h 2152604"/>
                  <a:gd name="connsiteX0" fmla="*/ 107697 w 2290333"/>
                  <a:gd name="connsiteY0" fmla="*/ 825136 h 2152604"/>
                  <a:gd name="connsiteX1" fmla="*/ 1023150 w 2290333"/>
                  <a:gd name="connsiteY1" fmla="*/ 1254120 h 2152604"/>
                  <a:gd name="connsiteX2" fmla="*/ 1187815 w 2290333"/>
                  <a:gd name="connsiteY2" fmla="*/ 0 h 2152604"/>
                  <a:gd name="connsiteX3" fmla="*/ 1465369 w 2290333"/>
                  <a:gd name="connsiteY3" fmla="*/ 1321853 h 2152604"/>
                  <a:gd name="connsiteX4" fmla="*/ 2267933 w 2290333"/>
                  <a:gd name="connsiteY4" fmla="*/ 825136 h 2152604"/>
                  <a:gd name="connsiteX5" fmla="*/ 1176408 w 2290333"/>
                  <a:gd name="connsiteY5" fmla="*/ 2152604 h 2152604"/>
                  <a:gd name="connsiteX6" fmla="*/ 107697 w 2290333"/>
                  <a:gd name="connsiteY6" fmla="*/ 825136 h 2152604"/>
                  <a:gd name="connsiteX0" fmla="*/ 30136 w 2212772"/>
                  <a:gd name="connsiteY0" fmla="*/ 825136 h 2152604"/>
                  <a:gd name="connsiteX1" fmla="*/ 945589 w 2212772"/>
                  <a:gd name="connsiteY1" fmla="*/ 1254120 h 2152604"/>
                  <a:gd name="connsiteX2" fmla="*/ 1110254 w 2212772"/>
                  <a:gd name="connsiteY2" fmla="*/ 0 h 2152604"/>
                  <a:gd name="connsiteX3" fmla="*/ 1387808 w 2212772"/>
                  <a:gd name="connsiteY3" fmla="*/ 1321853 h 2152604"/>
                  <a:gd name="connsiteX4" fmla="*/ 2190372 w 2212772"/>
                  <a:gd name="connsiteY4" fmla="*/ 825136 h 2152604"/>
                  <a:gd name="connsiteX5" fmla="*/ 1098847 w 2212772"/>
                  <a:gd name="connsiteY5" fmla="*/ 2152604 h 2152604"/>
                  <a:gd name="connsiteX6" fmla="*/ 30136 w 2212772"/>
                  <a:gd name="connsiteY6" fmla="*/ 825136 h 2152604"/>
                  <a:gd name="connsiteX0" fmla="*/ 27594 w 2210230"/>
                  <a:gd name="connsiteY0" fmla="*/ 825136 h 2152604"/>
                  <a:gd name="connsiteX1" fmla="*/ 943047 w 2210230"/>
                  <a:gd name="connsiteY1" fmla="*/ 1254120 h 2152604"/>
                  <a:gd name="connsiteX2" fmla="*/ 1107712 w 2210230"/>
                  <a:gd name="connsiteY2" fmla="*/ 0 h 2152604"/>
                  <a:gd name="connsiteX3" fmla="*/ 1385266 w 2210230"/>
                  <a:gd name="connsiteY3" fmla="*/ 1321853 h 2152604"/>
                  <a:gd name="connsiteX4" fmla="*/ 2187830 w 2210230"/>
                  <a:gd name="connsiteY4" fmla="*/ 825136 h 2152604"/>
                  <a:gd name="connsiteX5" fmla="*/ 1096305 w 2210230"/>
                  <a:gd name="connsiteY5" fmla="*/ 2152604 h 2152604"/>
                  <a:gd name="connsiteX6" fmla="*/ 27594 w 2210230"/>
                  <a:gd name="connsiteY6" fmla="*/ 825136 h 2152604"/>
                  <a:gd name="connsiteX0" fmla="*/ 34125 w 2225475"/>
                  <a:gd name="connsiteY0" fmla="*/ 825136 h 2157276"/>
                  <a:gd name="connsiteX1" fmla="*/ 949578 w 2225475"/>
                  <a:gd name="connsiteY1" fmla="*/ 1254120 h 2157276"/>
                  <a:gd name="connsiteX2" fmla="*/ 1114243 w 2225475"/>
                  <a:gd name="connsiteY2" fmla="*/ 0 h 2157276"/>
                  <a:gd name="connsiteX3" fmla="*/ 1391797 w 2225475"/>
                  <a:gd name="connsiteY3" fmla="*/ 1321853 h 2157276"/>
                  <a:gd name="connsiteX4" fmla="*/ 2194361 w 2225475"/>
                  <a:gd name="connsiteY4" fmla="*/ 825136 h 2157276"/>
                  <a:gd name="connsiteX5" fmla="*/ 1102836 w 2225475"/>
                  <a:gd name="connsiteY5" fmla="*/ 2152604 h 2157276"/>
                  <a:gd name="connsiteX6" fmla="*/ 34125 w 2225475"/>
                  <a:gd name="connsiteY6" fmla="*/ 825136 h 2157276"/>
                  <a:gd name="connsiteX0" fmla="*/ 34125 w 2225475"/>
                  <a:gd name="connsiteY0" fmla="*/ 894500 h 2226640"/>
                  <a:gd name="connsiteX1" fmla="*/ 949578 w 2225475"/>
                  <a:gd name="connsiteY1" fmla="*/ 1323484 h 2226640"/>
                  <a:gd name="connsiteX2" fmla="*/ 1114243 w 2225475"/>
                  <a:gd name="connsiteY2" fmla="*/ 69364 h 2226640"/>
                  <a:gd name="connsiteX3" fmla="*/ 1391797 w 2225475"/>
                  <a:gd name="connsiteY3" fmla="*/ 1391217 h 2226640"/>
                  <a:gd name="connsiteX4" fmla="*/ 2194361 w 2225475"/>
                  <a:gd name="connsiteY4" fmla="*/ 894500 h 2226640"/>
                  <a:gd name="connsiteX5" fmla="*/ 1102836 w 2225475"/>
                  <a:gd name="connsiteY5" fmla="*/ 2221968 h 2226640"/>
                  <a:gd name="connsiteX6" fmla="*/ 34125 w 2225475"/>
                  <a:gd name="connsiteY6" fmla="*/ 894500 h 2226640"/>
                  <a:gd name="connsiteX0" fmla="*/ 34125 w 2225475"/>
                  <a:gd name="connsiteY0" fmla="*/ 827026 h 2159166"/>
                  <a:gd name="connsiteX1" fmla="*/ 949578 w 2225475"/>
                  <a:gd name="connsiteY1" fmla="*/ 1256010 h 2159166"/>
                  <a:gd name="connsiteX2" fmla="*/ 1114243 w 2225475"/>
                  <a:gd name="connsiteY2" fmla="*/ 1890 h 2159166"/>
                  <a:gd name="connsiteX3" fmla="*/ 1391797 w 2225475"/>
                  <a:gd name="connsiteY3" fmla="*/ 1323743 h 2159166"/>
                  <a:gd name="connsiteX4" fmla="*/ 2194361 w 2225475"/>
                  <a:gd name="connsiteY4" fmla="*/ 827026 h 2159166"/>
                  <a:gd name="connsiteX5" fmla="*/ 1102836 w 2225475"/>
                  <a:gd name="connsiteY5" fmla="*/ 2154494 h 2159166"/>
                  <a:gd name="connsiteX6" fmla="*/ 34125 w 2225475"/>
                  <a:gd name="connsiteY6" fmla="*/ 827026 h 2159166"/>
                  <a:gd name="connsiteX0" fmla="*/ 25322 w 2329807"/>
                  <a:gd name="connsiteY0" fmla="*/ 1113125 h 2156766"/>
                  <a:gd name="connsiteX1" fmla="*/ 1059295 w 2329807"/>
                  <a:gd name="connsiteY1" fmla="*/ 1256010 h 2156766"/>
                  <a:gd name="connsiteX2" fmla="*/ 1223960 w 2329807"/>
                  <a:gd name="connsiteY2" fmla="*/ 1890 h 2156766"/>
                  <a:gd name="connsiteX3" fmla="*/ 1501514 w 2329807"/>
                  <a:gd name="connsiteY3" fmla="*/ 1323743 h 2156766"/>
                  <a:gd name="connsiteX4" fmla="*/ 2304078 w 2329807"/>
                  <a:gd name="connsiteY4" fmla="*/ 827026 h 2156766"/>
                  <a:gd name="connsiteX5" fmla="*/ 1212553 w 2329807"/>
                  <a:gd name="connsiteY5" fmla="*/ 2154494 h 2156766"/>
                  <a:gd name="connsiteX6" fmla="*/ 25322 w 2329807"/>
                  <a:gd name="connsiteY6" fmla="*/ 1113125 h 2156766"/>
                  <a:gd name="connsiteX0" fmla="*/ 44462 w 2348947"/>
                  <a:gd name="connsiteY0" fmla="*/ 1113125 h 2157205"/>
                  <a:gd name="connsiteX1" fmla="*/ 1078435 w 2348947"/>
                  <a:gd name="connsiteY1" fmla="*/ 1256010 h 2157205"/>
                  <a:gd name="connsiteX2" fmla="*/ 1243100 w 2348947"/>
                  <a:gd name="connsiteY2" fmla="*/ 1890 h 2157205"/>
                  <a:gd name="connsiteX3" fmla="*/ 1520654 w 2348947"/>
                  <a:gd name="connsiteY3" fmla="*/ 1323743 h 2157205"/>
                  <a:gd name="connsiteX4" fmla="*/ 2323218 w 2348947"/>
                  <a:gd name="connsiteY4" fmla="*/ 827026 h 2157205"/>
                  <a:gd name="connsiteX5" fmla="*/ 1231693 w 2348947"/>
                  <a:gd name="connsiteY5" fmla="*/ 2154494 h 2157205"/>
                  <a:gd name="connsiteX6" fmla="*/ 44462 w 2348947"/>
                  <a:gd name="connsiteY6" fmla="*/ 1113125 h 2157205"/>
                  <a:gd name="connsiteX0" fmla="*/ 46203 w 2350688"/>
                  <a:gd name="connsiteY0" fmla="*/ 1113125 h 2156888"/>
                  <a:gd name="connsiteX1" fmla="*/ 1080176 w 2350688"/>
                  <a:gd name="connsiteY1" fmla="*/ 1256010 h 2156888"/>
                  <a:gd name="connsiteX2" fmla="*/ 1244841 w 2350688"/>
                  <a:gd name="connsiteY2" fmla="*/ 1890 h 2156888"/>
                  <a:gd name="connsiteX3" fmla="*/ 1522395 w 2350688"/>
                  <a:gd name="connsiteY3" fmla="*/ 1323743 h 2156888"/>
                  <a:gd name="connsiteX4" fmla="*/ 2324959 w 2350688"/>
                  <a:gd name="connsiteY4" fmla="*/ 827026 h 2156888"/>
                  <a:gd name="connsiteX5" fmla="*/ 1233434 w 2350688"/>
                  <a:gd name="connsiteY5" fmla="*/ 2154494 h 2156888"/>
                  <a:gd name="connsiteX6" fmla="*/ 46203 w 2350688"/>
                  <a:gd name="connsiteY6" fmla="*/ 1113125 h 2156888"/>
                  <a:gd name="connsiteX0" fmla="*/ 49773 w 2356804"/>
                  <a:gd name="connsiteY0" fmla="*/ 1113125 h 2165458"/>
                  <a:gd name="connsiteX1" fmla="*/ 1083746 w 2356804"/>
                  <a:gd name="connsiteY1" fmla="*/ 1256010 h 2165458"/>
                  <a:gd name="connsiteX2" fmla="*/ 1248411 w 2356804"/>
                  <a:gd name="connsiteY2" fmla="*/ 1890 h 2165458"/>
                  <a:gd name="connsiteX3" fmla="*/ 1525965 w 2356804"/>
                  <a:gd name="connsiteY3" fmla="*/ 1323743 h 2165458"/>
                  <a:gd name="connsiteX4" fmla="*/ 2328529 w 2356804"/>
                  <a:gd name="connsiteY4" fmla="*/ 827026 h 2165458"/>
                  <a:gd name="connsiteX5" fmla="*/ 1237004 w 2356804"/>
                  <a:gd name="connsiteY5" fmla="*/ 2154494 h 2165458"/>
                  <a:gd name="connsiteX6" fmla="*/ 49773 w 2356804"/>
                  <a:gd name="connsiteY6" fmla="*/ 1113125 h 2165458"/>
                  <a:gd name="connsiteX0" fmla="*/ 49773 w 2356804"/>
                  <a:gd name="connsiteY0" fmla="*/ 1113125 h 2160540"/>
                  <a:gd name="connsiteX1" fmla="*/ 1083746 w 2356804"/>
                  <a:gd name="connsiteY1" fmla="*/ 1256010 h 2160540"/>
                  <a:gd name="connsiteX2" fmla="*/ 1248411 w 2356804"/>
                  <a:gd name="connsiteY2" fmla="*/ 1890 h 2160540"/>
                  <a:gd name="connsiteX3" fmla="*/ 1525965 w 2356804"/>
                  <a:gd name="connsiteY3" fmla="*/ 1323743 h 2160540"/>
                  <a:gd name="connsiteX4" fmla="*/ 2328529 w 2356804"/>
                  <a:gd name="connsiteY4" fmla="*/ 827026 h 2160540"/>
                  <a:gd name="connsiteX5" fmla="*/ 1237004 w 2356804"/>
                  <a:gd name="connsiteY5" fmla="*/ 2154494 h 2160540"/>
                  <a:gd name="connsiteX6" fmla="*/ 49773 w 2356804"/>
                  <a:gd name="connsiteY6" fmla="*/ 1113125 h 2160540"/>
                  <a:gd name="connsiteX0" fmla="*/ 49773 w 2372534"/>
                  <a:gd name="connsiteY0" fmla="*/ 1113125 h 2160539"/>
                  <a:gd name="connsiteX1" fmla="*/ 1083746 w 2372534"/>
                  <a:gd name="connsiteY1" fmla="*/ 1256010 h 2160539"/>
                  <a:gd name="connsiteX2" fmla="*/ 1248411 w 2372534"/>
                  <a:gd name="connsiteY2" fmla="*/ 1890 h 2160539"/>
                  <a:gd name="connsiteX3" fmla="*/ 1525965 w 2372534"/>
                  <a:gd name="connsiteY3" fmla="*/ 1323743 h 2160539"/>
                  <a:gd name="connsiteX4" fmla="*/ 2328529 w 2372534"/>
                  <a:gd name="connsiteY4" fmla="*/ 827026 h 2160539"/>
                  <a:gd name="connsiteX5" fmla="*/ 1237004 w 2372534"/>
                  <a:gd name="connsiteY5" fmla="*/ 2154494 h 2160539"/>
                  <a:gd name="connsiteX6" fmla="*/ 49773 w 2372534"/>
                  <a:gd name="connsiteY6" fmla="*/ 1113125 h 2160539"/>
                  <a:gd name="connsiteX0" fmla="*/ 70859 w 2415991"/>
                  <a:gd name="connsiteY0" fmla="*/ 1113125 h 2193893"/>
                  <a:gd name="connsiteX1" fmla="*/ 1104832 w 2415991"/>
                  <a:gd name="connsiteY1" fmla="*/ 1256010 h 2193893"/>
                  <a:gd name="connsiteX2" fmla="*/ 1269497 w 2415991"/>
                  <a:gd name="connsiteY2" fmla="*/ 1890 h 2193893"/>
                  <a:gd name="connsiteX3" fmla="*/ 1547051 w 2415991"/>
                  <a:gd name="connsiteY3" fmla="*/ 1323743 h 2193893"/>
                  <a:gd name="connsiteX4" fmla="*/ 2349615 w 2415991"/>
                  <a:gd name="connsiteY4" fmla="*/ 827026 h 2193893"/>
                  <a:gd name="connsiteX5" fmla="*/ 1258090 w 2415991"/>
                  <a:gd name="connsiteY5" fmla="*/ 2154494 h 2193893"/>
                  <a:gd name="connsiteX6" fmla="*/ 70859 w 2415991"/>
                  <a:gd name="connsiteY6" fmla="*/ 1113125 h 2193893"/>
                  <a:gd name="connsiteX0" fmla="*/ 19112 w 2364244"/>
                  <a:gd name="connsiteY0" fmla="*/ 1113125 h 2194739"/>
                  <a:gd name="connsiteX1" fmla="*/ 1053085 w 2364244"/>
                  <a:gd name="connsiteY1" fmla="*/ 1256010 h 2194739"/>
                  <a:gd name="connsiteX2" fmla="*/ 1217750 w 2364244"/>
                  <a:gd name="connsiteY2" fmla="*/ 1890 h 2194739"/>
                  <a:gd name="connsiteX3" fmla="*/ 1495304 w 2364244"/>
                  <a:gd name="connsiteY3" fmla="*/ 1323743 h 2194739"/>
                  <a:gd name="connsiteX4" fmla="*/ 2297868 w 2364244"/>
                  <a:gd name="connsiteY4" fmla="*/ 827026 h 2194739"/>
                  <a:gd name="connsiteX5" fmla="*/ 1206343 w 2364244"/>
                  <a:gd name="connsiteY5" fmla="*/ 2154494 h 2194739"/>
                  <a:gd name="connsiteX6" fmla="*/ 19112 w 2364244"/>
                  <a:gd name="connsiteY6" fmla="*/ 1113125 h 2194739"/>
                  <a:gd name="connsiteX0" fmla="*/ 30031 w 2375163"/>
                  <a:gd name="connsiteY0" fmla="*/ 1113125 h 2194172"/>
                  <a:gd name="connsiteX1" fmla="*/ 1064004 w 2375163"/>
                  <a:gd name="connsiteY1" fmla="*/ 1256010 h 2194172"/>
                  <a:gd name="connsiteX2" fmla="*/ 1228669 w 2375163"/>
                  <a:gd name="connsiteY2" fmla="*/ 1890 h 2194172"/>
                  <a:gd name="connsiteX3" fmla="*/ 1506223 w 2375163"/>
                  <a:gd name="connsiteY3" fmla="*/ 1323743 h 2194172"/>
                  <a:gd name="connsiteX4" fmla="*/ 2308787 w 2375163"/>
                  <a:gd name="connsiteY4" fmla="*/ 827026 h 2194172"/>
                  <a:gd name="connsiteX5" fmla="*/ 1217262 w 2375163"/>
                  <a:gd name="connsiteY5" fmla="*/ 2154494 h 2194172"/>
                  <a:gd name="connsiteX6" fmla="*/ 30031 w 2375163"/>
                  <a:gd name="connsiteY6" fmla="*/ 1113125 h 2194172"/>
                  <a:gd name="connsiteX0" fmla="*/ 21289 w 2349179"/>
                  <a:gd name="connsiteY0" fmla="*/ 1113125 h 2161730"/>
                  <a:gd name="connsiteX1" fmla="*/ 1055262 w 2349179"/>
                  <a:gd name="connsiteY1" fmla="*/ 1256010 h 2161730"/>
                  <a:gd name="connsiteX2" fmla="*/ 1219927 w 2349179"/>
                  <a:gd name="connsiteY2" fmla="*/ 1890 h 2161730"/>
                  <a:gd name="connsiteX3" fmla="*/ 1497481 w 2349179"/>
                  <a:gd name="connsiteY3" fmla="*/ 1323743 h 2161730"/>
                  <a:gd name="connsiteX4" fmla="*/ 2300045 w 2349179"/>
                  <a:gd name="connsiteY4" fmla="*/ 827026 h 2161730"/>
                  <a:gd name="connsiteX5" fmla="*/ 1208520 w 2349179"/>
                  <a:gd name="connsiteY5" fmla="*/ 2154494 h 2161730"/>
                  <a:gd name="connsiteX6" fmla="*/ 21289 w 2349179"/>
                  <a:gd name="connsiteY6" fmla="*/ 1113125 h 2161730"/>
                  <a:gd name="connsiteX0" fmla="*/ 21289 w 2374511"/>
                  <a:gd name="connsiteY0" fmla="*/ 1113125 h 2161730"/>
                  <a:gd name="connsiteX1" fmla="*/ 1055262 w 2374511"/>
                  <a:gd name="connsiteY1" fmla="*/ 1256010 h 2161730"/>
                  <a:gd name="connsiteX2" fmla="*/ 1219927 w 2374511"/>
                  <a:gd name="connsiteY2" fmla="*/ 1890 h 2161730"/>
                  <a:gd name="connsiteX3" fmla="*/ 1497481 w 2374511"/>
                  <a:gd name="connsiteY3" fmla="*/ 1323743 h 2161730"/>
                  <a:gd name="connsiteX4" fmla="*/ 2300045 w 2374511"/>
                  <a:gd name="connsiteY4" fmla="*/ 827026 h 2161730"/>
                  <a:gd name="connsiteX5" fmla="*/ 1208520 w 2374511"/>
                  <a:gd name="connsiteY5" fmla="*/ 2154494 h 2161730"/>
                  <a:gd name="connsiteX6" fmla="*/ 21289 w 2374511"/>
                  <a:gd name="connsiteY6" fmla="*/ 1113125 h 2161730"/>
                  <a:gd name="connsiteX0" fmla="*/ 21289 w 2365804"/>
                  <a:gd name="connsiteY0" fmla="*/ 1113125 h 2161730"/>
                  <a:gd name="connsiteX1" fmla="*/ 1055262 w 2365804"/>
                  <a:gd name="connsiteY1" fmla="*/ 1256010 h 2161730"/>
                  <a:gd name="connsiteX2" fmla="*/ 1219927 w 2365804"/>
                  <a:gd name="connsiteY2" fmla="*/ 1890 h 2161730"/>
                  <a:gd name="connsiteX3" fmla="*/ 1497481 w 2365804"/>
                  <a:gd name="connsiteY3" fmla="*/ 1323743 h 2161730"/>
                  <a:gd name="connsiteX4" fmla="*/ 2300045 w 2365804"/>
                  <a:gd name="connsiteY4" fmla="*/ 827026 h 2161730"/>
                  <a:gd name="connsiteX5" fmla="*/ 1208520 w 2365804"/>
                  <a:gd name="connsiteY5" fmla="*/ 2154494 h 2161730"/>
                  <a:gd name="connsiteX6" fmla="*/ 21289 w 2365804"/>
                  <a:gd name="connsiteY6" fmla="*/ 1113125 h 2161730"/>
                  <a:gd name="connsiteX0" fmla="*/ 21289 w 2365804"/>
                  <a:gd name="connsiteY0" fmla="*/ 1113125 h 2161730"/>
                  <a:gd name="connsiteX1" fmla="*/ 1055262 w 2365804"/>
                  <a:gd name="connsiteY1" fmla="*/ 1256010 h 2161730"/>
                  <a:gd name="connsiteX2" fmla="*/ 1219927 w 2365804"/>
                  <a:gd name="connsiteY2" fmla="*/ 1890 h 2161730"/>
                  <a:gd name="connsiteX3" fmla="*/ 1497481 w 2365804"/>
                  <a:gd name="connsiteY3" fmla="*/ 1323743 h 2161730"/>
                  <a:gd name="connsiteX4" fmla="*/ 2300045 w 2365804"/>
                  <a:gd name="connsiteY4" fmla="*/ 827026 h 2161730"/>
                  <a:gd name="connsiteX5" fmla="*/ 1208520 w 2365804"/>
                  <a:gd name="connsiteY5" fmla="*/ 2154494 h 2161730"/>
                  <a:gd name="connsiteX6" fmla="*/ 21289 w 2365804"/>
                  <a:gd name="connsiteY6" fmla="*/ 1113125 h 2161730"/>
                  <a:gd name="connsiteX0" fmla="*/ 21289 w 2365804"/>
                  <a:gd name="connsiteY0" fmla="*/ 1112999 h 2161604"/>
                  <a:gd name="connsiteX1" fmla="*/ 1055262 w 2365804"/>
                  <a:gd name="connsiteY1" fmla="*/ 1255884 h 2161604"/>
                  <a:gd name="connsiteX2" fmla="*/ 1219927 w 2365804"/>
                  <a:gd name="connsiteY2" fmla="*/ 1764 h 2161604"/>
                  <a:gd name="connsiteX3" fmla="*/ 1497481 w 2365804"/>
                  <a:gd name="connsiteY3" fmla="*/ 1323617 h 2161604"/>
                  <a:gd name="connsiteX4" fmla="*/ 2300045 w 2365804"/>
                  <a:gd name="connsiteY4" fmla="*/ 826900 h 2161604"/>
                  <a:gd name="connsiteX5" fmla="*/ 1208520 w 2365804"/>
                  <a:gd name="connsiteY5" fmla="*/ 2154368 h 2161604"/>
                  <a:gd name="connsiteX6" fmla="*/ 21289 w 2365804"/>
                  <a:gd name="connsiteY6" fmla="*/ 1112999 h 2161604"/>
                  <a:gd name="connsiteX0" fmla="*/ 21289 w 2365804"/>
                  <a:gd name="connsiteY0" fmla="*/ 1112999 h 2161604"/>
                  <a:gd name="connsiteX1" fmla="*/ 1055262 w 2365804"/>
                  <a:gd name="connsiteY1" fmla="*/ 1255884 h 2161604"/>
                  <a:gd name="connsiteX2" fmla="*/ 1219927 w 2365804"/>
                  <a:gd name="connsiteY2" fmla="*/ 1764 h 2161604"/>
                  <a:gd name="connsiteX3" fmla="*/ 1497481 w 2365804"/>
                  <a:gd name="connsiteY3" fmla="*/ 1323617 h 2161604"/>
                  <a:gd name="connsiteX4" fmla="*/ 2300045 w 2365804"/>
                  <a:gd name="connsiteY4" fmla="*/ 826900 h 2161604"/>
                  <a:gd name="connsiteX5" fmla="*/ 1208520 w 2365804"/>
                  <a:gd name="connsiteY5" fmla="*/ 2154368 h 2161604"/>
                  <a:gd name="connsiteX6" fmla="*/ 21289 w 2365804"/>
                  <a:gd name="connsiteY6" fmla="*/ 1112999 h 2161604"/>
                  <a:gd name="connsiteX0" fmla="*/ 21289 w 2365804"/>
                  <a:gd name="connsiteY0" fmla="*/ 1112999 h 2161604"/>
                  <a:gd name="connsiteX1" fmla="*/ 1055262 w 2365804"/>
                  <a:gd name="connsiteY1" fmla="*/ 1255884 h 2161604"/>
                  <a:gd name="connsiteX2" fmla="*/ 1219927 w 2365804"/>
                  <a:gd name="connsiteY2" fmla="*/ 1764 h 2161604"/>
                  <a:gd name="connsiteX3" fmla="*/ 1497481 w 2365804"/>
                  <a:gd name="connsiteY3" fmla="*/ 1323617 h 2161604"/>
                  <a:gd name="connsiteX4" fmla="*/ 2300045 w 2365804"/>
                  <a:gd name="connsiteY4" fmla="*/ 826900 h 2161604"/>
                  <a:gd name="connsiteX5" fmla="*/ 1208520 w 2365804"/>
                  <a:gd name="connsiteY5" fmla="*/ 2154368 h 2161604"/>
                  <a:gd name="connsiteX6" fmla="*/ 21289 w 2365804"/>
                  <a:gd name="connsiteY6" fmla="*/ 1112999 h 2161604"/>
                  <a:gd name="connsiteX0" fmla="*/ 27541 w 2372056"/>
                  <a:gd name="connsiteY0" fmla="*/ 1112999 h 2161332"/>
                  <a:gd name="connsiteX1" fmla="*/ 1061514 w 2372056"/>
                  <a:gd name="connsiteY1" fmla="*/ 1255884 h 2161332"/>
                  <a:gd name="connsiteX2" fmla="*/ 1226179 w 2372056"/>
                  <a:gd name="connsiteY2" fmla="*/ 1764 h 2161332"/>
                  <a:gd name="connsiteX3" fmla="*/ 1503733 w 2372056"/>
                  <a:gd name="connsiteY3" fmla="*/ 1323617 h 2161332"/>
                  <a:gd name="connsiteX4" fmla="*/ 2306297 w 2372056"/>
                  <a:gd name="connsiteY4" fmla="*/ 826900 h 2161332"/>
                  <a:gd name="connsiteX5" fmla="*/ 1214772 w 2372056"/>
                  <a:gd name="connsiteY5" fmla="*/ 2154368 h 2161332"/>
                  <a:gd name="connsiteX6" fmla="*/ 27541 w 2372056"/>
                  <a:gd name="connsiteY6" fmla="*/ 1112999 h 2161332"/>
                  <a:gd name="connsiteX0" fmla="*/ 34274 w 2378789"/>
                  <a:gd name="connsiteY0" fmla="*/ 1112999 h 2161466"/>
                  <a:gd name="connsiteX1" fmla="*/ 1068247 w 2378789"/>
                  <a:gd name="connsiteY1" fmla="*/ 1255884 h 2161466"/>
                  <a:gd name="connsiteX2" fmla="*/ 1232912 w 2378789"/>
                  <a:gd name="connsiteY2" fmla="*/ 1764 h 2161466"/>
                  <a:gd name="connsiteX3" fmla="*/ 1510466 w 2378789"/>
                  <a:gd name="connsiteY3" fmla="*/ 1323617 h 2161466"/>
                  <a:gd name="connsiteX4" fmla="*/ 2313030 w 2378789"/>
                  <a:gd name="connsiteY4" fmla="*/ 826900 h 2161466"/>
                  <a:gd name="connsiteX5" fmla="*/ 1221505 w 2378789"/>
                  <a:gd name="connsiteY5" fmla="*/ 2154368 h 2161466"/>
                  <a:gd name="connsiteX6" fmla="*/ 34274 w 2378789"/>
                  <a:gd name="connsiteY6" fmla="*/ 1112999 h 2161466"/>
                  <a:gd name="connsiteX0" fmla="*/ 39600 w 2384115"/>
                  <a:gd name="connsiteY0" fmla="*/ 1112999 h 2161675"/>
                  <a:gd name="connsiteX1" fmla="*/ 1073573 w 2384115"/>
                  <a:gd name="connsiteY1" fmla="*/ 1255884 h 2161675"/>
                  <a:gd name="connsiteX2" fmla="*/ 1238238 w 2384115"/>
                  <a:gd name="connsiteY2" fmla="*/ 1764 h 2161675"/>
                  <a:gd name="connsiteX3" fmla="*/ 1515792 w 2384115"/>
                  <a:gd name="connsiteY3" fmla="*/ 1323617 h 2161675"/>
                  <a:gd name="connsiteX4" fmla="*/ 2318356 w 2384115"/>
                  <a:gd name="connsiteY4" fmla="*/ 826900 h 2161675"/>
                  <a:gd name="connsiteX5" fmla="*/ 1226831 w 2384115"/>
                  <a:gd name="connsiteY5" fmla="*/ 2154368 h 2161675"/>
                  <a:gd name="connsiteX6" fmla="*/ 39600 w 2384115"/>
                  <a:gd name="connsiteY6" fmla="*/ 1112999 h 2161675"/>
                  <a:gd name="connsiteX0" fmla="*/ 39600 w 2384115"/>
                  <a:gd name="connsiteY0" fmla="*/ 1120218 h 2168894"/>
                  <a:gd name="connsiteX1" fmla="*/ 1073573 w 2384115"/>
                  <a:gd name="connsiteY1" fmla="*/ 1263103 h 2168894"/>
                  <a:gd name="connsiteX2" fmla="*/ 1238238 w 2384115"/>
                  <a:gd name="connsiteY2" fmla="*/ 8983 h 2168894"/>
                  <a:gd name="connsiteX3" fmla="*/ 1515792 w 2384115"/>
                  <a:gd name="connsiteY3" fmla="*/ 1330836 h 2168894"/>
                  <a:gd name="connsiteX4" fmla="*/ 2318356 w 2384115"/>
                  <a:gd name="connsiteY4" fmla="*/ 834119 h 2168894"/>
                  <a:gd name="connsiteX5" fmla="*/ 1226831 w 2384115"/>
                  <a:gd name="connsiteY5" fmla="*/ 2161587 h 2168894"/>
                  <a:gd name="connsiteX6" fmla="*/ 39600 w 2384115"/>
                  <a:gd name="connsiteY6" fmla="*/ 1120218 h 2168894"/>
                  <a:gd name="connsiteX0" fmla="*/ 39600 w 2384115"/>
                  <a:gd name="connsiteY0" fmla="*/ 1166937 h 2215613"/>
                  <a:gd name="connsiteX1" fmla="*/ 1073573 w 2384115"/>
                  <a:gd name="connsiteY1" fmla="*/ 1309822 h 2215613"/>
                  <a:gd name="connsiteX2" fmla="*/ 1264576 w 2384115"/>
                  <a:gd name="connsiteY2" fmla="*/ 9308 h 2215613"/>
                  <a:gd name="connsiteX3" fmla="*/ 1515792 w 2384115"/>
                  <a:gd name="connsiteY3" fmla="*/ 1377555 h 2215613"/>
                  <a:gd name="connsiteX4" fmla="*/ 2318356 w 2384115"/>
                  <a:gd name="connsiteY4" fmla="*/ 880838 h 2215613"/>
                  <a:gd name="connsiteX5" fmla="*/ 1226831 w 2384115"/>
                  <a:gd name="connsiteY5" fmla="*/ 2208306 h 2215613"/>
                  <a:gd name="connsiteX6" fmla="*/ 39600 w 2384115"/>
                  <a:gd name="connsiteY6" fmla="*/ 1166937 h 2215613"/>
                  <a:gd name="connsiteX0" fmla="*/ 39600 w 2384115"/>
                  <a:gd name="connsiteY0" fmla="*/ 1167398 h 2216074"/>
                  <a:gd name="connsiteX1" fmla="*/ 1073573 w 2384115"/>
                  <a:gd name="connsiteY1" fmla="*/ 1310283 h 2216074"/>
                  <a:gd name="connsiteX2" fmla="*/ 1264576 w 2384115"/>
                  <a:gd name="connsiteY2" fmla="*/ 9769 h 2216074"/>
                  <a:gd name="connsiteX3" fmla="*/ 1515792 w 2384115"/>
                  <a:gd name="connsiteY3" fmla="*/ 1378016 h 2216074"/>
                  <a:gd name="connsiteX4" fmla="*/ 2318356 w 2384115"/>
                  <a:gd name="connsiteY4" fmla="*/ 881299 h 2216074"/>
                  <a:gd name="connsiteX5" fmla="*/ 1226831 w 2384115"/>
                  <a:gd name="connsiteY5" fmla="*/ 2208767 h 2216074"/>
                  <a:gd name="connsiteX6" fmla="*/ 39600 w 2384115"/>
                  <a:gd name="connsiteY6" fmla="*/ 1167398 h 2216074"/>
                  <a:gd name="connsiteX0" fmla="*/ 39600 w 2384115"/>
                  <a:gd name="connsiteY0" fmla="*/ 1158329 h 2207005"/>
                  <a:gd name="connsiteX1" fmla="*/ 1073573 w 2384115"/>
                  <a:gd name="connsiteY1" fmla="*/ 1301214 h 2207005"/>
                  <a:gd name="connsiteX2" fmla="*/ 1264576 w 2384115"/>
                  <a:gd name="connsiteY2" fmla="*/ 700 h 2207005"/>
                  <a:gd name="connsiteX3" fmla="*/ 1515792 w 2384115"/>
                  <a:gd name="connsiteY3" fmla="*/ 1368947 h 2207005"/>
                  <a:gd name="connsiteX4" fmla="*/ 2318356 w 2384115"/>
                  <a:gd name="connsiteY4" fmla="*/ 872230 h 2207005"/>
                  <a:gd name="connsiteX5" fmla="*/ 1226831 w 2384115"/>
                  <a:gd name="connsiteY5" fmla="*/ 2199698 h 2207005"/>
                  <a:gd name="connsiteX6" fmla="*/ 39600 w 2384115"/>
                  <a:gd name="connsiteY6" fmla="*/ 1158329 h 2207005"/>
                  <a:gd name="connsiteX0" fmla="*/ 39600 w 2384115"/>
                  <a:gd name="connsiteY0" fmla="*/ 1158329 h 2207005"/>
                  <a:gd name="connsiteX1" fmla="*/ 1073573 w 2384115"/>
                  <a:gd name="connsiteY1" fmla="*/ 1301214 h 2207005"/>
                  <a:gd name="connsiteX2" fmla="*/ 1264576 w 2384115"/>
                  <a:gd name="connsiteY2" fmla="*/ 700 h 2207005"/>
                  <a:gd name="connsiteX3" fmla="*/ 1515792 w 2384115"/>
                  <a:gd name="connsiteY3" fmla="*/ 1368947 h 2207005"/>
                  <a:gd name="connsiteX4" fmla="*/ 2318356 w 2384115"/>
                  <a:gd name="connsiteY4" fmla="*/ 872230 h 2207005"/>
                  <a:gd name="connsiteX5" fmla="*/ 1226831 w 2384115"/>
                  <a:gd name="connsiteY5" fmla="*/ 2199698 h 2207005"/>
                  <a:gd name="connsiteX6" fmla="*/ 39600 w 2384115"/>
                  <a:gd name="connsiteY6" fmla="*/ 1158329 h 2207005"/>
                  <a:gd name="connsiteX0" fmla="*/ 39600 w 2384115"/>
                  <a:gd name="connsiteY0" fmla="*/ 1158240 h 2206916"/>
                  <a:gd name="connsiteX1" fmla="*/ 1073573 w 2384115"/>
                  <a:gd name="connsiteY1" fmla="*/ 1301125 h 2206916"/>
                  <a:gd name="connsiteX2" fmla="*/ 1264576 w 2384115"/>
                  <a:gd name="connsiteY2" fmla="*/ 611 h 2206916"/>
                  <a:gd name="connsiteX3" fmla="*/ 1515792 w 2384115"/>
                  <a:gd name="connsiteY3" fmla="*/ 1368858 h 2206916"/>
                  <a:gd name="connsiteX4" fmla="*/ 2318356 w 2384115"/>
                  <a:gd name="connsiteY4" fmla="*/ 872141 h 2206916"/>
                  <a:gd name="connsiteX5" fmla="*/ 1226831 w 2384115"/>
                  <a:gd name="connsiteY5" fmla="*/ 2199609 h 2206916"/>
                  <a:gd name="connsiteX6" fmla="*/ 39600 w 2384115"/>
                  <a:gd name="connsiteY6" fmla="*/ 1158240 h 2206916"/>
                  <a:gd name="connsiteX0" fmla="*/ 39600 w 2384115"/>
                  <a:gd name="connsiteY0" fmla="*/ 1157646 h 2206322"/>
                  <a:gd name="connsiteX1" fmla="*/ 1073573 w 2384115"/>
                  <a:gd name="connsiteY1" fmla="*/ 1300531 h 2206322"/>
                  <a:gd name="connsiteX2" fmla="*/ 1264576 w 2384115"/>
                  <a:gd name="connsiteY2" fmla="*/ 17 h 2206322"/>
                  <a:gd name="connsiteX3" fmla="*/ 1515792 w 2384115"/>
                  <a:gd name="connsiteY3" fmla="*/ 1368264 h 2206322"/>
                  <a:gd name="connsiteX4" fmla="*/ 2318356 w 2384115"/>
                  <a:gd name="connsiteY4" fmla="*/ 871547 h 2206322"/>
                  <a:gd name="connsiteX5" fmla="*/ 1226831 w 2384115"/>
                  <a:gd name="connsiteY5" fmla="*/ 2199015 h 2206322"/>
                  <a:gd name="connsiteX6" fmla="*/ 39600 w 2384115"/>
                  <a:gd name="connsiteY6" fmla="*/ 1157646 h 2206322"/>
                  <a:gd name="connsiteX0" fmla="*/ 38887 w 2382278"/>
                  <a:gd name="connsiteY0" fmla="*/ 1157646 h 2200177"/>
                  <a:gd name="connsiteX1" fmla="*/ 1072860 w 2382278"/>
                  <a:gd name="connsiteY1" fmla="*/ 1300531 h 2200177"/>
                  <a:gd name="connsiteX2" fmla="*/ 1263863 w 2382278"/>
                  <a:gd name="connsiteY2" fmla="*/ 17 h 2200177"/>
                  <a:gd name="connsiteX3" fmla="*/ 1515079 w 2382278"/>
                  <a:gd name="connsiteY3" fmla="*/ 1368264 h 2200177"/>
                  <a:gd name="connsiteX4" fmla="*/ 2317643 w 2382278"/>
                  <a:gd name="connsiteY4" fmla="*/ 871547 h 2200177"/>
                  <a:gd name="connsiteX5" fmla="*/ 1226118 w 2382278"/>
                  <a:gd name="connsiteY5" fmla="*/ 2199015 h 2200177"/>
                  <a:gd name="connsiteX6" fmla="*/ 38887 w 2382278"/>
                  <a:gd name="connsiteY6" fmla="*/ 1157646 h 2200177"/>
                  <a:gd name="connsiteX0" fmla="*/ 38887 w 2365848"/>
                  <a:gd name="connsiteY0" fmla="*/ 1157646 h 2200177"/>
                  <a:gd name="connsiteX1" fmla="*/ 1072860 w 2365848"/>
                  <a:gd name="connsiteY1" fmla="*/ 1300531 h 2200177"/>
                  <a:gd name="connsiteX2" fmla="*/ 1263863 w 2365848"/>
                  <a:gd name="connsiteY2" fmla="*/ 17 h 2200177"/>
                  <a:gd name="connsiteX3" fmla="*/ 1515079 w 2365848"/>
                  <a:gd name="connsiteY3" fmla="*/ 1368264 h 2200177"/>
                  <a:gd name="connsiteX4" fmla="*/ 2317643 w 2365848"/>
                  <a:gd name="connsiteY4" fmla="*/ 871547 h 2200177"/>
                  <a:gd name="connsiteX5" fmla="*/ 1226118 w 2365848"/>
                  <a:gd name="connsiteY5" fmla="*/ 2199015 h 2200177"/>
                  <a:gd name="connsiteX6" fmla="*/ 38887 w 2365848"/>
                  <a:gd name="connsiteY6" fmla="*/ 1157646 h 2200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65848" h="2200177">
                    <a:moveTo>
                      <a:pt x="38887" y="1157646"/>
                    </a:moveTo>
                    <a:cubicBezTo>
                      <a:pt x="268727" y="728763"/>
                      <a:pt x="967464" y="1408413"/>
                      <a:pt x="1072860" y="1300531"/>
                    </a:cubicBezTo>
                    <a:cubicBezTo>
                      <a:pt x="1178256" y="1192649"/>
                      <a:pt x="612572" y="-5048"/>
                      <a:pt x="1263863" y="17"/>
                    </a:cubicBezTo>
                    <a:cubicBezTo>
                      <a:pt x="1915154" y="5082"/>
                      <a:pt x="1425047" y="1331261"/>
                      <a:pt x="1515079" y="1368264"/>
                    </a:cubicBezTo>
                    <a:cubicBezTo>
                      <a:pt x="1605111" y="1405267"/>
                      <a:pt x="2069476" y="596863"/>
                      <a:pt x="2317643" y="871547"/>
                    </a:cubicBezTo>
                    <a:cubicBezTo>
                      <a:pt x="2565810" y="1146231"/>
                      <a:pt x="1803444" y="2166796"/>
                      <a:pt x="1226118" y="2199015"/>
                    </a:cubicBezTo>
                    <a:cubicBezTo>
                      <a:pt x="648792" y="2231234"/>
                      <a:pt x="-190953" y="1586529"/>
                      <a:pt x="38887" y="1157646"/>
                    </a:cubicBezTo>
                    <a:close/>
                  </a:path>
                </a:pathLst>
              </a:custGeom>
              <a:noFill/>
              <a:ln w="76200">
                <a:solidFill>
                  <a:schemeClr val="bg1">
                    <a:lumMod val="50000"/>
                    <a:lumOff val="50000"/>
                  </a:schemeClr>
                </a:solidFill>
              </a:ln>
              <a:effectLst>
                <a:softEdge rad="0"/>
              </a:effectLst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</p:grpSp>
        <p:grpSp>
          <p:nvGrpSpPr>
            <p:cNvPr id="12" name="Grupo 16"/>
            <p:cNvGrpSpPr/>
            <p:nvPr/>
          </p:nvGrpSpPr>
          <p:grpSpPr>
            <a:xfrm rot="14289411">
              <a:off x="2255575" y="779284"/>
              <a:ext cx="1937296" cy="1476666"/>
              <a:chOff x="3491880" y="1560455"/>
              <a:chExt cx="6065982" cy="4677822"/>
            </a:xfrm>
          </p:grpSpPr>
          <p:sp>
            <p:nvSpPr>
              <p:cNvPr id="13" name="3 Elipse"/>
              <p:cNvSpPr/>
              <p:nvPr/>
            </p:nvSpPr>
            <p:spPr>
              <a:xfrm rot="3599024">
                <a:off x="3734736" y="4667953"/>
                <a:ext cx="2037975" cy="905570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670"/>
                  <a:gd name="connsiteX1" fmla="*/ 1224136 w 2507594"/>
                  <a:gd name="connsiteY1" fmla="*/ 21622 h 936670"/>
                  <a:gd name="connsiteX2" fmla="*/ 2507594 w 2507594"/>
                  <a:gd name="connsiteY2" fmla="*/ 676900 h 936670"/>
                  <a:gd name="connsiteX3" fmla="*/ 1224136 w 2507594"/>
                  <a:gd name="connsiteY3" fmla="*/ 936022 h 936670"/>
                  <a:gd name="connsiteX4" fmla="*/ 0 w 2507594"/>
                  <a:gd name="connsiteY4" fmla="*/ 478822 h 936670"/>
                  <a:gd name="connsiteX0" fmla="*/ 0 w 2507594"/>
                  <a:gd name="connsiteY0" fmla="*/ 477455 h 935303"/>
                  <a:gd name="connsiteX1" fmla="*/ 1224136 w 2507594"/>
                  <a:gd name="connsiteY1" fmla="*/ 20255 h 935303"/>
                  <a:gd name="connsiteX2" fmla="*/ 2507594 w 2507594"/>
                  <a:gd name="connsiteY2" fmla="*/ 675533 h 935303"/>
                  <a:gd name="connsiteX3" fmla="*/ 1224136 w 2507594"/>
                  <a:gd name="connsiteY3" fmla="*/ 934655 h 935303"/>
                  <a:gd name="connsiteX4" fmla="*/ 0 w 2507594"/>
                  <a:gd name="connsiteY4" fmla="*/ 477455 h 935303"/>
                  <a:gd name="connsiteX0" fmla="*/ 0 w 2507594"/>
                  <a:gd name="connsiteY0" fmla="*/ 477455 h 935641"/>
                  <a:gd name="connsiteX1" fmla="*/ 1224136 w 2507594"/>
                  <a:gd name="connsiteY1" fmla="*/ 20255 h 935641"/>
                  <a:gd name="connsiteX2" fmla="*/ 2507594 w 2507594"/>
                  <a:gd name="connsiteY2" fmla="*/ 675533 h 935641"/>
                  <a:gd name="connsiteX3" fmla="*/ 1224136 w 2507594"/>
                  <a:gd name="connsiteY3" fmla="*/ 934655 h 935641"/>
                  <a:gd name="connsiteX4" fmla="*/ 0 w 2507594"/>
                  <a:gd name="connsiteY4" fmla="*/ 477455 h 935641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21317"/>
                  <a:gd name="connsiteX1" fmla="*/ 1244591 w 2528049"/>
                  <a:gd name="connsiteY1" fmla="*/ 3909 h 921317"/>
                  <a:gd name="connsiteX2" fmla="*/ 2528049 w 2528049"/>
                  <a:gd name="connsiteY2" fmla="*/ 659187 h 921317"/>
                  <a:gd name="connsiteX3" fmla="*/ 1244591 w 2528049"/>
                  <a:gd name="connsiteY3" fmla="*/ 918309 h 921317"/>
                  <a:gd name="connsiteX4" fmla="*/ 0 w 2528049"/>
                  <a:gd name="connsiteY4" fmla="*/ 432522 h 921317"/>
                  <a:gd name="connsiteX0" fmla="*/ 0 w 2528049"/>
                  <a:gd name="connsiteY0" fmla="*/ 336397 h 825192"/>
                  <a:gd name="connsiteX1" fmla="*/ 1289237 w 2528049"/>
                  <a:gd name="connsiteY1" fmla="*/ 5982 h 825192"/>
                  <a:gd name="connsiteX2" fmla="*/ 2528049 w 2528049"/>
                  <a:gd name="connsiteY2" fmla="*/ 563062 h 825192"/>
                  <a:gd name="connsiteX3" fmla="*/ 1244591 w 2528049"/>
                  <a:gd name="connsiteY3" fmla="*/ 822184 h 825192"/>
                  <a:gd name="connsiteX4" fmla="*/ 0 w 2528049"/>
                  <a:gd name="connsiteY4" fmla="*/ 336397 h 825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28049" h="825192">
                    <a:moveTo>
                      <a:pt x="0" y="336397"/>
                    </a:moveTo>
                    <a:cubicBezTo>
                      <a:pt x="154363" y="113063"/>
                      <a:pt x="867896" y="-31795"/>
                      <a:pt x="1289237" y="5982"/>
                    </a:cubicBezTo>
                    <a:cubicBezTo>
                      <a:pt x="1710578" y="43759"/>
                      <a:pt x="2107920" y="248774"/>
                      <a:pt x="2528049" y="563062"/>
                    </a:cubicBezTo>
                    <a:cubicBezTo>
                      <a:pt x="1561847" y="859940"/>
                      <a:pt x="1699823" y="825892"/>
                      <a:pt x="1244591" y="822184"/>
                    </a:cubicBezTo>
                    <a:cubicBezTo>
                      <a:pt x="789359" y="818476"/>
                      <a:pt x="357946" y="691155"/>
                      <a:pt x="0" y="336397"/>
                    </a:cubicBezTo>
                    <a:close/>
                  </a:path>
                </a:pathLst>
              </a:custGeom>
              <a:gradFill>
                <a:gsLst>
                  <a:gs pos="50000">
                    <a:srgbClr val="00B050"/>
                  </a:gs>
                  <a:gs pos="100000">
                    <a:srgbClr val="5DF85B"/>
                  </a:gs>
                  <a:gs pos="0">
                    <a:srgbClr val="00FF00"/>
                  </a:gs>
                </a:gsLst>
                <a:lin ang="2700000" scaled="1"/>
              </a:gradFill>
              <a:ln w="76200">
                <a:noFill/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4" name="3 Elipse"/>
              <p:cNvSpPr/>
              <p:nvPr/>
            </p:nvSpPr>
            <p:spPr>
              <a:xfrm rot="18720245">
                <a:off x="4414136" y="2210782"/>
                <a:ext cx="2151569" cy="920583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07594" h="936832">
                    <a:moveTo>
                      <a:pt x="0" y="478822"/>
                    </a:moveTo>
                    <a:cubicBezTo>
                      <a:pt x="0" y="226317"/>
                      <a:pt x="622230" y="-85342"/>
                      <a:pt x="1224136" y="21622"/>
                    </a:cubicBezTo>
                    <a:cubicBezTo>
                      <a:pt x="1826042" y="128586"/>
                      <a:pt x="2087465" y="362612"/>
                      <a:pt x="2507594" y="676900"/>
                    </a:cubicBezTo>
                    <a:cubicBezTo>
                      <a:pt x="1541392" y="973778"/>
                      <a:pt x="1527238" y="920113"/>
                      <a:pt x="1224136" y="936022"/>
                    </a:cubicBezTo>
                    <a:cubicBezTo>
                      <a:pt x="921034" y="951931"/>
                      <a:pt x="0" y="731327"/>
                      <a:pt x="0" y="478822"/>
                    </a:cubicBezTo>
                    <a:close/>
                  </a:path>
                </a:pathLst>
              </a:custGeom>
              <a:gradFill>
                <a:gsLst>
                  <a:gs pos="0">
                    <a:srgbClr val="DDEBCF"/>
                  </a:gs>
                  <a:gs pos="50000">
                    <a:srgbClr val="9CB86E"/>
                  </a:gs>
                  <a:gs pos="100000">
                    <a:srgbClr val="156B13"/>
                  </a:gs>
                </a:gsLst>
                <a:lin ang="2700000" scaled="0"/>
              </a:gradFill>
              <a:ln w="76200">
                <a:noFill/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5" name="2 Estrella de 5 puntas"/>
              <p:cNvSpPr/>
              <p:nvPr/>
            </p:nvSpPr>
            <p:spPr>
              <a:xfrm>
                <a:off x="6605533" y="2694684"/>
                <a:ext cx="2952329" cy="2232249"/>
              </a:xfrm>
              <a:custGeom>
                <a:avLst/>
                <a:gdLst>
                  <a:gd name="connsiteX0" fmla="*/ 2 w 2160240"/>
                  <a:gd name="connsiteY0" fmla="*/ 825136 h 2160240"/>
                  <a:gd name="connsiteX1" fmla="*/ 825143 w 2160240"/>
                  <a:gd name="connsiteY1" fmla="*/ 825142 h 2160240"/>
                  <a:gd name="connsiteX2" fmla="*/ 1080120 w 2160240"/>
                  <a:gd name="connsiteY2" fmla="*/ 0 h 2160240"/>
                  <a:gd name="connsiteX3" fmla="*/ 1335097 w 2160240"/>
                  <a:gd name="connsiteY3" fmla="*/ 825142 h 2160240"/>
                  <a:gd name="connsiteX4" fmla="*/ 2160238 w 2160240"/>
                  <a:gd name="connsiteY4" fmla="*/ 825136 h 2160240"/>
                  <a:gd name="connsiteX5" fmla="*/ 1492682 w 2160240"/>
                  <a:gd name="connsiteY5" fmla="*/ 1335096 h 2160240"/>
                  <a:gd name="connsiteX6" fmla="*/ 1747669 w 2160240"/>
                  <a:gd name="connsiteY6" fmla="*/ 2160235 h 2160240"/>
                  <a:gd name="connsiteX7" fmla="*/ 1080120 w 2160240"/>
                  <a:gd name="connsiteY7" fmla="*/ 1650265 h 2160240"/>
                  <a:gd name="connsiteX8" fmla="*/ 412571 w 2160240"/>
                  <a:gd name="connsiteY8" fmla="*/ 2160235 h 2160240"/>
                  <a:gd name="connsiteX9" fmla="*/ 667558 w 2160240"/>
                  <a:gd name="connsiteY9" fmla="*/ 1335096 h 2160240"/>
                  <a:gd name="connsiteX10" fmla="*/ 2 w 2160240"/>
                  <a:gd name="connsiteY10" fmla="*/ 825136 h 2160240"/>
                  <a:gd name="connsiteX0" fmla="*/ 0 w 2160236"/>
                  <a:gd name="connsiteY0" fmla="*/ 825136 h 2160235"/>
                  <a:gd name="connsiteX1" fmla="*/ 825141 w 2160236"/>
                  <a:gd name="connsiteY1" fmla="*/ 825142 h 2160235"/>
                  <a:gd name="connsiteX2" fmla="*/ 1080118 w 2160236"/>
                  <a:gd name="connsiteY2" fmla="*/ 0 h 2160235"/>
                  <a:gd name="connsiteX3" fmla="*/ 1335095 w 2160236"/>
                  <a:gd name="connsiteY3" fmla="*/ 825142 h 2160235"/>
                  <a:gd name="connsiteX4" fmla="*/ 2160236 w 2160236"/>
                  <a:gd name="connsiteY4" fmla="*/ 825136 h 2160235"/>
                  <a:gd name="connsiteX5" fmla="*/ 1492680 w 2160236"/>
                  <a:gd name="connsiteY5" fmla="*/ 1335096 h 2160235"/>
                  <a:gd name="connsiteX6" fmla="*/ 1747667 w 2160236"/>
                  <a:gd name="connsiteY6" fmla="*/ 2160235 h 2160235"/>
                  <a:gd name="connsiteX7" fmla="*/ 412569 w 2160236"/>
                  <a:gd name="connsiteY7" fmla="*/ 2160235 h 2160235"/>
                  <a:gd name="connsiteX8" fmla="*/ 667556 w 2160236"/>
                  <a:gd name="connsiteY8" fmla="*/ 1335096 h 2160235"/>
                  <a:gd name="connsiteX9" fmla="*/ 0 w 2160236"/>
                  <a:gd name="connsiteY9" fmla="*/ 825136 h 2160235"/>
                  <a:gd name="connsiteX0" fmla="*/ 0 w 2160236"/>
                  <a:gd name="connsiteY0" fmla="*/ 825136 h 2160235"/>
                  <a:gd name="connsiteX1" fmla="*/ 825141 w 2160236"/>
                  <a:gd name="connsiteY1" fmla="*/ 825142 h 2160235"/>
                  <a:gd name="connsiteX2" fmla="*/ 1080118 w 2160236"/>
                  <a:gd name="connsiteY2" fmla="*/ 0 h 2160235"/>
                  <a:gd name="connsiteX3" fmla="*/ 1335095 w 2160236"/>
                  <a:gd name="connsiteY3" fmla="*/ 825142 h 2160235"/>
                  <a:gd name="connsiteX4" fmla="*/ 2160236 w 2160236"/>
                  <a:gd name="connsiteY4" fmla="*/ 825136 h 2160235"/>
                  <a:gd name="connsiteX5" fmla="*/ 1492680 w 2160236"/>
                  <a:gd name="connsiteY5" fmla="*/ 1335096 h 2160235"/>
                  <a:gd name="connsiteX6" fmla="*/ 1747667 w 2160236"/>
                  <a:gd name="connsiteY6" fmla="*/ 2160235 h 2160235"/>
                  <a:gd name="connsiteX7" fmla="*/ 412569 w 2160236"/>
                  <a:gd name="connsiteY7" fmla="*/ 2160235 h 2160235"/>
                  <a:gd name="connsiteX8" fmla="*/ 0 w 2160236"/>
                  <a:gd name="connsiteY8" fmla="*/ 825136 h 2160235"/>
                  <a:gd name="connsiteX0" fmla="*/ 0 w 2160236"/>
                  <a:gd name="connsiteY0" fmla="*/ 825136 h 2160235"/>
                  <a:gd name="connsiteX1" fmla="*/ 825141 w 2160236"/>
                  <a:gd name="connsiteY1" fmla="*/ 825142 h 2160235"/>
                  <a:gd name="connsiteX2" fmla="*/ 1080118 w 2160236"/>
                  <a:gd name="connsiteY2" fmla="*/ 0 h 2160235"/>
                  <a:gd name="connsiteX3" fmla="*/ 1335095 w 2160236"/>
                  <a:gd name="connsiteY3" fmla="*/ 825142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35095 w 2160236"/>
                  <a:gd name="connsiteY3" fmla="*/ 825142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1068711 w 2160236"/>
                  <a:gd name="connsiteY6" fmla="*/ 2152604 h 2160235"/>
                  <a:gd name="connsiteX7" fmla="*/ 412569 w 2160236"/>
                  <a:gd name="connsiteY7" fmla="*/ 2160235 h 2160235"/>
                  <a:gd name="connsiteX8" fmla="*/ 0 w 2160236"/>
                  <a:gd name="connsiteY8" fmla="*/ 825136 h 2160235"/>
                  <a:gd name="connsiteX0" fmla="*/ 0 w 2160236"/>
                  <a:gd name="connsiteY0" fmla="*/ 825136 h 2163893"/>
                  <a:gd name="connsiteX1" fmla="*/ 915453 w 2160236"/>
                  <a:gd name="connsiteY1" fmla="*/ 1254120 h 2163893"/>
                  <a:gd name="connsiteX2" fmla="*/ 1080118 w 2160236"/>
                  <a:gd name="connsiteY2" fmla="*/ 0 h 2163893"/>
                  <a:gd name="connsiteX3" fmla="*/ 1357672 w 2160236"/>
                  <a:gd name="connsiteY3" fmla="*/ 1321853 h 2163893"/>
                  <a:gd name="connsiteX4" fmla="*/ 2160236 w 2160236"/>
                  <a:gd name="connsiteY4" fmla="*/ 825136 h 2163893"/>
                  <a:gd name="connsiteX5" fmla="*/ 1747667 w 2160236"/>
                  <a:gd name="connsiteY5" fmla="*/ 2160235 h 2163893"/>
                  <a:gd name="connsiteX6" fmla="*/ 1746044 w 2160236"/>
                  <a:gd name="connsiteY6" fmla="*/ 2163893 h 2163893"/>
                  <a:gd name="connsiteX7" fmla="*/ 1068711 w 2160236"/>
                  <a:gd name="connsiteY7" fmla="*/ 2152604 h 2163893"/>
                  <a:gd name="connsiteX8" fmla="*/ 412569 w 2160236"/>
                  <a:gd name="connsiteY8" fmla="*/ 2160235 h 2163893"/>
                  <a:gd name="connsiteX9" fmla="*/ 0 w 2160236"/>
                  <a:gd name="connsiteY9" fmla="*/ 825136 h 2163893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1068711 w 2160236"/>
                  <a:gd name="connsiteY6" fmla="*/ 2152604 h 2160235"/>
                  <a:gd name="connsiteX7" fmla="*/ 412569 w 2160236"/>
                  <a:gd name="connsiteY7" fmla="*/ 2160235 h 2160235"/>
                  <a:gd name="connsiteX8" fmla="*/ 0 w 2160236"/>
                  <a:gd name="connsiteY8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068711 w 2160236"/>
                  <a:gd name="connsiteY5" fmla="*/ 2152604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068711 w 2160236"/>
                  <a:gd name="connsiteY5" fmla="*/ 2152604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2703"/>
                  <a:gd name="connsiteY0" fmla="*/ 825136 h 2160235"/>
                  <a:gd name="connsiteX1" fmla="*/ 915453 w 2162703"/>
                  <a:gd name="connsiteY1" fmla="*/ 1254120 h 2160235"/>
                  <a:gd name="connsiteX2" fmla="*/ 1080118 w 2162703"/>
                  <a:gd name="connsiteY2" fmla="*/ 0 h 2160235"/>
                  <a:gd name="connsiteX3" fmla="*/ 1357672 w 2162703"/>
                  <a:gd name="connsiteY3" fmla="*/ 1321853 h 2160235"/>
                  <a:gd name="connsiteX4" fmla="*/ 2160236 w 2162703"/>
                  <a:gd name="connsiteY4" fmla="*/ 825136 h 2160235"/>
                  <a:gd name="connsiteX5" fmla="*/ 1068711 w 2162703"/>
                  <a:gd name="connsiteY5" fmla="*/ 2152604 h 2160235"/>
                  <a:gd name="connsiteX6" fmla="*/ 412569 w 2162703"/>
                  <a:gd name="connsiteY6" fmla="*/ 2160235 h 2160235"/>
                  <a:gd name="connsiteX7" fmla="*/ 0 w 2162703"/>
                  <a:gd name="connsiteY7" fmla="*/ 825136 h 2160235"/>
                  <a:gd name="connsiteX0" fmla="*/ 0 w 2184028"/>
                  <a:gd name="connsiteY0" fmla="*/ 825136 h 2160235"/>
                  <a:gd name="connsiteX1" fmla="*/ 915453 w 2184028"/>
                  <a:gd name="connsiteY1" fmla="*/ 1254120 h 2160235"/>
                  <a:gd name="connsiteX2" fmla="*/ 1080118 w 2184028"/>
                  <a:gd name="connsiteY2" fmla="*/ 0 h 2160235"/>
                  <a:gd name="connsiteX3" fmla="*/ 1357672 w 2184028"/>
                  <a:gd name="connsiteY3" fmla="*/ 1321853 h 2160235"/>
                  <a:gd name="connsiteX4" fmla="*/ 2160236 w 2184028"/>
                  <a:gd name="connsiteY4" fmla="*/ 825136 h 2160235"/>
                  <a:gd name="connsiteX5" fmla="*/ 1068711 w 2184028"/>
                  <a:gd name="connsiteY5" fmla="*/ 2152604 h 2160235"/>
                  <a:gd name="connsiteX6" fmla="*/ 412569 w 2184028"/>
                  <a:gd name="connsiteY6" fmla="*/ 2160235 h 2160235"/>
                  <a:gd name="connsiteX7" fmla="*/ 0 w 2184028"/>
                  <a:gd name="connsiteY7" fmla="*/ 825136 h 2160235"/>
                  <a:gd name="connsiteX0" fmla="*/ 0 w 2182636"/>
                  <a:gd name="connsiteY0" fmla="*/ 825136 h 2160235"/>
                  <a:gd name="connsiteX1" fmla="*/ 915453 w 2182636"/>
                  <a:gd name="connsiteY1" fmla="*/ 1254120 h 2160235"/>
                  <a:gd name="connsiteX2" fmla="*/ 1080118 w 2182636"/>
                  <a:gd name="connsiteY2" fmla="*/ 0 h 2160235"/>
                  <a:gd name="connsiteX3" fmla="*/ 1357672 w 2182636"/>
                  <a:gd name="connsiteY3" fmla="*/ 1321853 h 2160235"/>
                  <a:gd name="connsiteX4" fmla="*/ 2160236 w 2182636"/>
                  <a:gd name="connsiteY4" fmla="*/ 825136 h 2160235"/>
                  <a:gd name="connsiteX5" fmla="*/ 1068711 w 2182636"/>
                  <a:gd name="connsiteY5" fmla="*/ 2152604 h 2160235"/>
                  <a:gd name="connsiteX6" fmla="*/ 412569 w 2182636"/>
                  <a:gd name="connsiteY6" fmla="*/ 2160235 h 2160235"/>
                  <a:gd name="connsiteX7" fmla="*/ 0 w 2182636"/>
                  <a:gd name="connsiteY7" fmla="*/ 825136 h 2160235"/>
                  <a:gd name="connsiteX0" fmla="*/ 0 w 2182636"/>
                  <a:gd name="connsiteY0" fmla="*/ 825136 h 2152604"/>
                  <a:gd name="connsiteX1" fmla="*/ 915453 w 2182636"/>
                  <a:gd name="connsiteY1" fmla="*/ 1254120 h 2152604"/>
                  <a:gd name="connsiteX2" fmla="*/ 1080118 w 2182636"/>
                  <a:gd name="connsiteY2" fmla="*/ 0 h 2152604"/>
                  <a:gd name="connsiteX3" fmla="*/ 1357672 w 2182636"/>
                  <a:gd name="connsiteY3" fmla="*/ 1321853 h 2152604"/>
                  <a:gd name="connsiteX4" fmla="*/ 2160236 w 2182636"/>
                  <a:gd name="connsiteY4" fmla="*/ 825136 h 2152604"/>
                  <a:gd name="connsiteX5" fmla="*/ 1068711 w 2182636"/>
                  <a:gd name="connsiteY5" fmla="*/ 2152604 h 2152604"/>
                  <a:gd name="connsiteX6" fmla="*/ 0 w 2182636"/>
                  <a:gd name="connsiteY6" fmla="*/ 825136 h 2152604"/>
                  <a:gd name="connsiteX0" fmla="*/ 70962 w 2253598"/>
                  <a:gd name="connsiteY0" fmla="*/ 825136 h 2152604"/>
                  <a:gd name="connsiteX1" fmla="*/ 986415 w 2253598"/>
                  <a:gd name="connsiteY1" fmla="*/ 1254120 h 2152604"/>
                  <a:gd name="connsiteX2" fmla="*/ 1151080 w 2253598"/>
                  <a:gd name="connsiteY2" fmla="*/ 0 h 2152604"/>
                  <a:gd name="connsiteX3" fmla="*/ 1428634 w 2253598"/>
                  <a:gd name="connsiteY3" fmla="*/ 1321853 h 2152604"/>
                  <a:gd name="connsiteX4" fmla="*/ 2231198 w 2253598"/>
                  <a:gd name="connsiteY4" fmla="*/ 825136 h 2152604"/>
                  <a:gd name="connsiteX5" fmla="*/ 1139673 w 2253598"/>
                  <a:gd name="connsiteY5" fmla="*/ 2152604 h 2152604"/>
                  <a:gd name="connsiteX6" fmla="*/ 70962 w 2253598"/>
                  <a:gd name="connsiteY6" fmla="*/ 825136 h 2152604"/>
                  <a:gd name="connsiteX0" fmla="*/ 107697 w 2290333"/>
                  <a:gd name="connsiteY0" fmla="*/ 825136 h 2152604"/>
                  <a:gd name="connsiteX1" fmla="*/ 1023150 w 2290333"/>
                  <a:gd name="connsiteY1" fmla="*/ 1254120 h 2152604"/>
                  <a:gd name="connsiteX2" fmla="*/ 1187815 w 2290333"/>
                  <a:gd name="connsiteY2" fmla="*/ 0 h 2152604"/>
                  <a:gd name="connsiteX3" fmla="*/ 1465369 w 2290333"/>
                  <a:gd name="connsiteY3" fmla="*/ 1321853 h 2152604"/>
                  <a:gd name="connsiteX4" fmla="*/ 2267933 w 2290333"/>
                  <a:gd name="connsiteY4" fmla="*/ 825136 h 2152604"/>
                  <a:gd name="connsiteX5" fmla="*/ 1176408 w 2290333"/>
                  <a:gd name="connsiteY5" fmla="*/ 2152604 h 2152604"/>
                  <a:gd name="connsiteX6" fmla="*/ 107697 w 2290333"/>
                  <a:gd name="connsiteY6" fmla="*/ 825136 h 2152604"/>
                  <a:gd name="connsiteX0" fmla="*/ 30136 w 2212772"/>
                  <a:gd name="connsiteY0" fmla="*/ 825136 h 2152604"/>
                  <a:gd name="connsiteX1" fmla="*/ 945589 w 2212772"/>
                  <a:gd name="connsiteY1" fmla="*/ 1254120 h 2152604"/>
                  <a:gd name="connsiteX2" fmla="*/ 1110254 w 2212772"/>
                  <a:gd name="connsiteY2" fmla="*/ 0 h 2152604"/>
                  <a:gd name="connsiteX3" fmla="*/ 1387808 w 2212772"/>
                  <a:gd name="connsiteY3" fmla="*/ 1321853 h 2152604"/>
                  <a:gd name="connsiteX4" fmla="*/ 2190372 w 2212772"/>
                  <a:gd name="connsiteY4" fmla="*/ 825136 h 2152604"/>
                  <a:gd name="connsiteX5" fmla="*/ 1098847 w 2212772"/>
                  <a:gd name="connsiteY5" fmla="*/ 2152604 h 2152604"/>
                  <a:gd name="connsiteX6" fmla="*/ 30136 w 2212772"/>
                  <a:gd name="connsiteY6" fmla="*/ 825136 h 2152604"/>
                  <a:gd name="connsiteX0" fmla="*/ 27594 w 2210230"/>
                  <a:gd name="connsiteY0" fmla="*/ 825136 h 2152604"/>
                  <a:gd name="connsiteX1" fmla="*/ 943047 w 2210230"/>
                  <a:gd name="connsiteY1" fmla="*/ 1254120 h 2152604"/>
                  <a:gd name="connsiteX2" fmla="*/ 1107712 w 2210230"/>
                  <a:gd name="connsiteY2" fmla="*/ 0 h 2152604"/>
                  <a:gd name="connsiteX3" fmla="*/ 1385266 w 2210230"/>
                  <a:gd name="connsiteY3" fmla="*/ 1321853 h 2152604"/>
                  <a:gd name="connsiteX4" fmla="*/ 2187830 w 2210230"/>
                  <a:gd name="connsiteY4" fmla="*/ 825136 h 2152604"/>
                  <a:gd name="connsiteX5" fmla="*/ 1096305 w 2210230"/>
                  <a:gd name="connsiteY5" fmla="*/ 2152604 h 2152604"/>
                  <a:gd name="connsiteX6" fmla="*/ 27594 w 2210230"/>
                  <a:gd name="connsiteY6" fmla="*/ 825136 h 2152604"/>
                  <a:gd name="connsiteX0" fmla="*/ 34125 w 2225475"/>
                  <a:gd name="connsiteY0" fmla="*/ 825136 h 2157276"/>
                  <a:gd name="connsiteX1" fmla="*/ 949578 w 2225475"/>
                  <a:gd name="connsiteY1" fmla="*/ 1254120 h 2157276"/>
                  <a:gd name="connsiteX2" fmla="*/ 1114243 w 2225475"/>
                  <a:gd name="connsiteY2" fmla="*/ 0 h 2157276"/>
                  <a:gd name="connsiteX3" fmla="*/ 1391797 w 2225475"/>
                  <a:gd name="connsiteY3" fmla="*/ 1321853 h 2157276"/>
                  <a:gd name="connsiteX4" fmla="*/ 2194361 w 2225475"/>
                  <a:gd name="connsiteY4" fmla="*/ 825136 h 2157276"/>
                  <a:gd name="connsiteX5" fmla="*/ 1102836 w 2225475"/>
                  <a:gd name="connsiteY5" fmla="*/ 2152604 h 2157276"/>
                  <a:gd name="connsiteX6" fmla="*/ 34125 w 2225475"/>
                  <a:gd name="connsiteY6" fmla="*/ 825136 h 2157276"/>
                  <a:gd name="connsiteX0" fmla="*/ 34125 w 2225475"/>
                  <a:gd name="connsiteY0" fmla="*/ 894500 h 2226640"/>
                  <a:gd name="connsiteX1" fmla="*/ 949578 w 2225475"/>
                  <a:gd name="connsiteY1" fmla="*/ 1323484 h 2226640"/>
                  <a:gd name="connsiteX2" fmla="*/ 1114243 w 2225475"/>
                  <a:gd name="connsiteY2" fmla="*/ 69364 h 2226640"/>
                  <a:gd name="connsiteX3" fmla="*/ 1391797 w 2225475"/>
                  <a:gd name="connsiteY3" fmla="*/ 1391217 h 2226640"/>
                  <a:gd name="connsiteX4" fmla="*/ 2194361 w 2225475"/>
                  <a:gd name="connsiteY4" fmla="*/ 894500 h 2226640"/>
                  <a:gd name="connsiteX5" fmla="*/ 1102836 w 2225475"/>
                  <a:gd name="connsiteY5" fmla="*/ 2221968 h 2226640"/>
                  <a:gd name="connsiteX6" fmla="*/ 34125 w 2225475"/>
                  <a:gd name="connsiteY6" fmla="*/ 894500 h 2226640"/>
                  <a:gd name="connsiteX0" fmla="*/ 34125 w 2225475"/>
                  <a:gd name="connsiteY0" fmla="*/ 827026 h 2159166"/>
                  <a:gd name="connsiteX1" fmla="*/ 949578 w 2225475"/>
                  <a:gd name="connsiteY1" fmla="*/ 1256010 h 2159166"/>
                  <a:gd name="connsiteX2" fmla="*/ 1114243 w 2225475"/>
                  <a:gd name="connsiteY2" fmla="*/ 1890 h 2159166"/>
                  <a:gd name="connsiteX3" fmla="*/ 1391797 w 2225475"/>
                  <a:gd name="connsiteY3" fmla="*/ 1323743 h 2159166"/>
                  <a:gd name="connsiteX4" fmla="*/ 2194361 w 2225475"/>
                  <a:gd name="connsiteY4" fmla="*/ 827026 h 2159166"/>
                  <a:gd name="connsiteX5" fmla="*/ 1102836 w 2225475"/>
                  <a:gd name="connsiteY5" fmla="*/ 2154494 h 2159166"/>
                  <a:gd name="connsiteX6" fmla="*/ 34125 w 2225475"/>
                  <a:gd name="connsiteY6" fmla="*/ 827026 h 2159166"/>
                  <a:gd name="connsiteX0" fmla="*/ 25322 w 2329807"/>
                  <a:gd name="connsiteY0" fmla="*/ 1113125 h 2156766"/>
                  <a:gd name="connsiteX1" fmla="*/ 1059295 w 2329807"/>
                  <a:gd name="connsiteY1" fmla="*/ 1256010 h 2156766"/>
                  <a:gd name="connsiteX2" fmla="*/ 1223960 w 2329807"/>
                  <a:gd name="connsiteY2" fmla="*/ 1890 h 2156766"/>
                  <a:gd name="connsiteX3" fmla="*/ 1501514 w 2329807"/>
                  <a:gd name="connsiteY3" fmla="*/ 1323743 h 2156766"/>
                  <a:gd name="connsiteX4" fmla="*/ 2304078 w 2329807"/>
                  <a:gd name="connsiteY4" fmla="*/ 827026 h 2156766"/>
                  <a:gd name="connsiteX5" fmla="*/ 1212553 w 2329807"/>
                  <a:gd name="connsiteY5" fmla="*/ 2154494 h 2156766"/>
                  <a:gd name="connsiteX6" fmla="*/ 25322 w 2329807"/>
                  <a:gd name="connsiteY6" fmla="*/ 1113125 h 2156766"/>
                  <a:gd name="connsiteX0" fmla="*/ 44462 w 2348947"/>
                  <a:gd name="connsiteY0" fmla="*/ 1113125 h 2157205"/>
                  <a:gd name="connsiteX1" fmla="*/ 1078435 w 2348947"/>
                  <a:gd name="connsiteY1" fmla="*/ 1256010 h 2157205"/>
                  <a:gd name="connsiteX2" fmla="*/ 1243100 w 2348947"/>
                  <a:gd name="connsiteY2" fmla="*/ 1890 h 2157205"/>
                  <a:gd name="connsiteX3" fmla="*/ 1520654 w 2348947"/>
                  <a:gd name="connsiteY3" fmla="*/ 1323743 h 2157205"/>
                  <a:gd name="connsiteX4" fmla="*/ 2323218 w 2348947"/>
                  <a:gd name="connsiteY4" fmla="*/ 827026 h 2157205"/>
                  <a:gd name="connsiteX5" fmla="*/ 1231693 w 2348947"/>
                  <a:gd name="connsiteY5" fmla="*/ 2154494 h 2157205"/>
                  <a:gd name="connsiteX6" fmla="*/ 44462 w 2348947"/>
                  <a:gd name="connsiteY6" fmla="*/ 1113125 h 2157205"/>
                  <a:gd name="connsiteX0" fmla="*/ 46203 w 2350688"/>
                  <a:gd name="connsiteY0" fmla="*/ 1113125 h 2156888"/>
                  <a:gd name="connsiteX1" fmla="*/ 1080176 w 2350688"/>
                  <a:gd name="connsiteY1" fmla="*/ 1256010 h 2156888"/>
                  <a:gd name="connsiteX2" fmla="*/ 1244841 w 2350688"/>
                  <a:gd name="connsiteY2" fmla="*/ 1890 h 2156888"/>
                  <a:gd name="connsiteX3" fmla="*/ 1522395 w 2350688"/>
                  <a:gd name="connsiteY3" fmla="*/ 1323743 h 2156888"/>
                  <a:gd name="connsiteX4" fmla="*/ 2324959 w 2350688"/>
                  <a:gd name="connsiteY4" fmla="*/ 827026 h 2156888"/>
                  <a:gd name="connsiteX5" fmla="*/ 1233434 w 2350688"/>
                  <a:gd name="connsiteY5" fmla="*/ 2154494 h 2156888"/>
                  <a:gd name="connsiteX6" fmla="*/ 46203 w 2350688"/>
                  <a:gd name="connsiteY6" fmla="*/ 1113125 h 2156888"/>
                  <a:gd name="connsiteX0" fmla="*/ 49773 w 2356804"/>
                  <a:gd name="connsiteY0" fmla="*/ 1113125 h 2165458"/>
                  <a:gd name="connsiteX1" fmla="*/ 1083746 w 2356804"/>
                  <a:gd name="connsiteY1" fmla="*/ 1256010 h 2165458"/>
                  <a:gd name="connsiteX2" fmla="*/ 1248411 w 2356804"/>
                  <a:gd name="connsiteY2" fmla="*/ 1890 h 2165458"/>
                  <a:gd name="connsiteX3" fmla="*/ 1525965 w 2356804"/>
                  <a:gd name="connsiteY3" fmla="*/ 1323743 h 2165458"/>
                  <a:gd name="connsiteX4" fmla="*/ 2328529 w 2356804"/>
                  <a:gd name="connsiteY4" fmla="*/ 827026 h 2165458"/>
                  <a:gd name="connsiteX5" fmla="*/ 1237004 w 2356804"/>
                  <a:gd name="connsiteY5" fmla="*/ 2154494 h 2165458"/>
                  <a:gd name="connsiteX6" fmla="*/ 49773 w 2356804"/>
                  <a:gd name="connsiteY6" fmla="*/ 1113125 h 2165458"/>
                  <a:gd name="connsiteX0" fmla="*/ 49773 w 2356804"/>
                  <a:gd name="connsiteY0" fmla="*/ 1113125 h 2160540"/>
                  <a:gd name="connsiteX1" fmla="*/ 1083746 w 2356804"/>
                  <a:gd name="connsiteY1" fmla="*/ 1256010 h 2160540"/>
                  <a:gd name="connsiteX2" fmla="*/ 1248411 w 2356804"/>
                  <a:gd name="connsiteY2" fmla="*/ 1890 h 2160540"/>
                  <a:gd name="connsiteX3" fmla="*/ 1525965 w 2356804"/>
                  <a:gd name="connsiteY3" fmla="*/ 1323743 h 2160540"/>
                  <a:gd name="connsiteX4" fmla="*/ 2328529 w 2356804"/>
                  <a:gd name="connsiteY4" fmla="*/ 827026 h 2160540"/>
                  <a:gd name="connsiteX5" fmla="*/ 1237004 w 2356804"/>
                  <a:gd name="connsiteY5" fmla="*/ 2154494 h 2160540"/>
                  <a:gd name="connsiteX6" fmla="*/ 49773 w 2356804"/>
                  <a:gd name="connsiteY6" fmla="*/ 1113125 h 2160540"/>
                  <a:gd name="connsiteX0" fmla="*/ 49773 w 2372534"/>
                  <a:gd name="connsiteY0" fmla="*/ 1113125 h 2160539"/>
                  <a:gd name="connsiteX1" fmla="*/ 1083746 w 2372534"/>
                  <a:gd name="connsiteY1" fmla="*/ 1256010 h 2160539"/>
                  <a:gd name="connsiteX2" fmla="*/ 1248411 w 2372534"/>
                  <a:gd name="connsiteY2" fmla="*/ 1890 h 2160539"/>
                  <a:gd name="connsiteX3" fmla="*/ 1525965 w 2372534"/>
                  <a:gd name="connsiteY3" fmla="*/ 1323743 h 2160539"/>
                  <a:gd name="connsiteX4" fmla="*/ 2328529 w 2372534"/>
                  <a:gd name="connsiteY4" fmla="*/ 827026 h 2160539"/>
                  <a:gd name="connsiteX5" fmla="*/ 1237004 w 2372534"/>
                  <a:gd name="connsiteY5" fmla="*/ 2154494 h 2160539"/>
                  <a:gd name="connsiteX6" fmla="*/ 49773 w 2372534"/>
                  <a:gd name="connsiteY6" fmla="*/ 1113125 h 2160539"/>
                  <a:gd name="connsiteX0" fmla="*/ 70859 w 2415991"/>
                  <a:gd name="connsiteY0" fmla="*/ 1113125 h 2193893"/>
                  <a:gd name="connsiteX1" fmla="*/ 1104832 w 2415991"/>
                  <a:gd name="connsiteY1" fmla="*/ 1256010 h 2193893"/>
                  <a:gd name="connsiteX2" fmla="*/ 1269497 w 2415991"/>
                  <a:gd name="connsiteY2" fmla="*/ 1890 h 2193893"/>
                  <a:gd name="connsiteX3" fmla="*/ 1547051 w 2415991"/>
                  <a:gd name="connsiteY3" fmla="*/ 1323743 h 2193893"/>
                  <a:gd name="connsiteX4" fmla="*/ 2349615 w 2415991"/>
                  <a:gd name="connsiteY4" fmla="*/ 827026 h 2193893"/>
                  <a:gd name="connsiteX5" fmla="*/ 1258090 w 2415991"/>
                  <a:gd name="connsiteY5" fmla="*/ 2154494 h 2193893"/>
                  <a:gd name="connsiteX6" fmla="*/ 70859 w 2415991"/>
                  <a:gd name="connsiteY6" fmla="*/ 1113125 h 2193893"/>
                  <a:gd name="connsiteX0" fmla="*/ 19112 w 2364244"/>
                  <a:gd name="connsiteY0" fmla="*/ 1113125 h 2194739"/>
                  <a:gd name="connsiteX1" fmla="*/ 1053085 w 2364244"/>
                  <a:gd name="connsiteY1" fmla="*/ 1256010 h 2194739"/>
                  <a:gd name="connsiteX2" fmla="*/ 1217750 w 2364244"/>
                  <a:gd name="connsiteY2" fmla="*/ 1890 h 2194739"/>
                  <a:gd name="connsiteX3" fmla="*/ 1495304 w 2364244"/>
                  <a:gd name="connsiteY3" fmla="*/ 1323743 h 2194739"/>
                  <a:gd name="connsiteX4" fmla="*/ 2297868 w 2364244"/>
                  <a:gd name="connsiteY4" fmla="*/ 827026 h 2194739"/>
                  <a:gd name="connsiteX5" fmla="*/ 1206343 w 2364244"/>
                  <a:gd name="connsiteY5" fmla="*/ 2154494 h 2194739"/>
                  <a:gd name="connsiteX6" fmla="*/ 19112 w 2364244"/>
                  <a:gd name="connsiteY6" fmla="*/ 1113125 h 2194739"/>
                  <a:gd name="connsiteX0" fmla="*/ 30031 w 2375163"/>
                  <a:gd name="connsiteY0" fmla="*/ 1113125 h 2194172"/>
                  <a:gd name="connsiteX1" fmla="*/ 1064004 w 2375163"/>
                  <a:gd name="connsiteY1" fmla="*/ 1256010 h 2194172"/>
                  <a:gd name="connsiteX2" fmla="*/ 1228669 w 2375163"/>
                  <a:gd name="connsiteY2" fmla="*/ 1890 h 2194172"/>
                  <a:gd name="connsiteX3" fmla="*/ 1506223 w 2375163"/>
                  <a:gd name="connsiteY3" fmla="*/ 1323743 h 2194172"/>
                  <a:gd name="connsiteX4" fmla="*/ 2308787 w 2375163"/>
                  <a:gd name="connsiteY4" fmla="*/ 827026 h 2194172"/>
                  <a:gd name="connsiteX5" fmla="*/ 1217262 w 2375163"/>
                  <a:gd name="connsiteY5" fmla="*/ 2154494 h 2194172"/>
                  <a:gd name="connsiteX6" fmla="*/ 30031 w 2375163"/>
                  <a:gd name="connsiteY6" fmla="*/ 1113125 h 2194172"/>
                  <a:gd name="connsiteX0" fmla="*/ 21289 w 2349179"/>
                  <a:gd name="connsiteY0" fmla="*/ 1113125 h 2161730"/>
                  <a:gd name="connsiteX1" fmla="*/ 1055262 w 2349179"/>
                  <a:gd name="connsiteY1" fmla="*/ 1256010 h 2161730"/>
                  <a:gd name="connsiteX2" fmla="*/ 1219927 w 2349179"/>
                  <a:gd name="connsiteY2" fmla="*/ 1890 h 2161730"/>
                  <a:gd name="connsiteX3" fmla="*/ 1497481 w 2349179"/>
                  <a:gd name="connsiteY3" fmla="*/ 1323743 h 2161730"/>
                  <a:gd name="connsiteX4" fmla="*/ 2300045 w 2349179"/>
                  <a:gd name="connsiteY4" fmla="*/ 827026 h 2161730"/>
                  <a:gd name="connsiteX5" fmla="*/ 1208520 w 2349179"/>
                  <a:gd name="connsiteY5" fmla="*/ 2154494 h 2161730"/>
                  <a:gd name="connsiteX6" fmla="*/ 21289 w 2349179"/>
                  <a:gd name="connsiteY6" fmla="*/ 1113125 h 2161730"/>
                  <a:gd name="connsiteX0" fmla="*/ 21289 w 2374511"/>
                  <a:gd name="connsiteY0" fmla="*/ 1113125 h 2161730"/>
                  <a:gd name="connsiteX1" fmla="*/ 1055262 w 2374511"/>
                  <a:gd name="connsiteY1" fmla="*/ 1256010 h 2161730"/>
                  <a:gd name="connsiteX2" fmla="*/ 1219927 w 2374511"/>
                  <a:gd name="connsiteY2" fmla="*/ 1890 h 2161730"/>
                  <a:gd name="connsiteX3" fmla="*/ 1497481 w 2374511"/>
                  <a:gd name="connsiteY3" fmla="*/ 1323743 h 2161730"/>
                  <a:gd name="connsiteX4" fmla="*/ 2300045 w 2374511"/>
                  <a:gd name="connsiteY4" fmla="*/ 827026 h 2161730"/>
                  <a:gd name="connsiteX5" fmla="*/ 1208520 w 2374511"/>
                  <a:gd name="connsiteY5" fmla="*/ 2154494 h 2161730"/>
                  <a:gd name="connsiteX6" fmla="*/ 21289 w 2374511"/>
                  <a:gd name="connsiteY6" fmla="*/ 1113125 h 2161730"/>
                  <a:gd name="connsiteX0" fmla="*/ 21289 w 2365804"/>
                  <a:gd name="connsiteY0" fmla="*/ 1113125 h 2161730"/>
                  <a:gd name="connsiteX1" fmla="*/ 1055262 w 2365804"/>
                  <a:gd name="connsiteY1" fmla="*/ 1256010 h 2161730"/>
                  <a:gd name="connsiteX2" fmla="*/ 1219927 w 2365804"/>
                  <a:gd name="connsiteY2" fmla="*/ 1890 h 2161730"/>
                  <a:gd name="connsiteX3" fmla="*/ 1497481 w 2365804"/>
                  <a:gd name="connsiteY3" fmla="*/ 1323743 h 2161730"/>
                  <a:gd name="connsiteX4" fmla="*/ 2300045 w 2365804"/>
                  <a:gd name="connsiteY4" fmla="*/ 827026 h 2161730"/>
                  <a:gd name="connsiteX5" fmla="*/ 1208520 w 2365804"/>
                  <a:gd name="connsiteY5" fmla="*/ 2154494 h 2161730"/>
                  <a:gd name="connsiteX6" fmla="*/ 21289 w 2365804"/>
                  <a:gd name="connsiteY6" fmla="*/ 1113125 h 2161730"/>
                  <a:gd name="connsiteX0" fmla="*/ 21289 w 2365804"/>
                  <a:gd name="connsiteY0" fmla="*/ 1113125 h 2161730"/>
                  <a:gd name="connsiteX1" fmla="*/ 1055262 w 2365804"/>
                  <a:gd name="connsiteY1" fmla="*/ 1256010 h 2161730"/>
                  <a:gd name="connsiteX2" fmla="*/ 1219927 w 2365804"/>
                  <a:gd name="connsiteY2" fmla="*/ 1890 h 2161730"/>
                  <a:gd name="connsiteX3" fmla="*/ 1497481 w 2365804"/>
                  <a:gd name="connsiteY3" fmla="*/ 1323743 h 2161730"/>
                  <a:gd name="connsiteX4" fmla="*/ 2300045 w 2365804"/>
                  <a:gd name="connsiteY4" fmla="*/ 827026 h 2161730"/>
                  <a:gd name="connsiteX5" fmla="*/ 1208520 w 2365804"/>
                  <a:gd name="connsiteY5" fmla="*/ 2154494 h 2161730"/>
                  <a:gd name="connsiteX6" fmla="*/ 21289 w 2365804"/>
                  <a:gd name="connsiteY6" fmla="*/ 1113125 h 2161730"/>
                  <a:gd name="connsiteX0" fmla="*/ 21289 w 2365804"/>
                  <a:gd name="connsiteY0" fmla="*/ 1112999 h 2161604"/>
                  <a:gd name="connsiteX1" fmla="*/ 1055262 w 2365804"/>
                  <a:gd name="connsiteY1" fmla="*/ 1255884 h 2161604"/>
                  <a:gd name="connsiteX2" fmla="*/ 1219927 w 2365804"/>
                  <a:gd name="connsiteY2" fmla="*/ 1764 h 2161604"/>
                  <a:gd name="connsiteX3" fmla="*/ 1497481 w 2365804"/>
                  <a:gd name="connsiteY3" fmla="*/ 1323617 h 2161604"/>
                  <a:gd name="connsiteX4" fmla="*/ 2300045 w 2365804"/>
                  <a:gd name="connsiteY4" fmla="*/ 826900 h 2161604"/>
                  <a:gd name="connsiteX5" fmla="*/ 1208520 w 2365804"/>
                  <a:gd name="connsiteY5" fmla="*/ 2154368 h 2161604"/>
                  <a:gd name="connsiteX6" fmla="*/ 21289 w 2365804"/>
                  <a:gd name="connsiteY6" fmla="*/ 1112999 h 2161604"/>
                  <a:gd name="connsiteX0" fmla="*/ 21289 w 2365804"/>
                  <a:gd name="connsiteY0" fmla="*/ 1112999 h 2161604"/>
                  <a:gd name="connsiteX1" fmla="*/ 1055262 w 2365804"/>
                  <a:gd name="connsiteY1" fmla="*/ 1255884 h 2161604"/>
                  <a:gd name="connsiteX2" fmla="*/ 1219927 w 2365804"/>
                  <a:gd name="connsiteY2" fmla="*/ 1764 h 2161604"/>
                  <a:gd name="connsiteX3" fmla="*/ 1497481 w 2365804"/>
                  <a:gd name="connsiteY3" fmla="*/ 1323617 h 2161604"/>
                  <a:gd name="connsiteX4" fmla="*/ 2300045 w 2365804"/>
                  <a:gd name="connsiteY4" fmla="*/ 826900 h 2161604"/>
                  <a:gd name="connsiteX5" fmla="*/ 1208520 w 2365804"/>
                  <a:gd name="connsiteY5" fmla="*/ 2154368 h 2161604"/>
                  <a:gd name="connsiteX6" fmla="*/ 21289 w 2365804"/>
                  <a:gd name="connsiteY6" fmla="*/ 1112999 h 2161604"/>
                  <a:gd name="connsiteX0" fmla="*/ 21289 w 2365804"/>
                  <a:gd name="connsiteY0" fmla="*/ 1112999 h 2161604"/>
                  <a:gd name="connsiteX1" fmla="*/ 1055262 w 2365804"/>
                  <a:gd name="connsiteY1" fmla="*/ 1255884 h 2161604"/>
                  <a:gd name="connsiteX2" fmla="*/ 1219927 w 2365804"/>
                  <a:gd name="connsiteY2" fmla="*/ 1764 h 2161604"/>
                  <a:gd name="connsiteX3" fmla="*/ 1497481 w 2365804"/>
                  <a:gd name="connsiteY3" fmla="*/ 1323617 h 2161604"/>
                  <a:gd name="connsiteX4" fmla="*/ 2300045 w 2365804"/>
                  <a:gd name="connsiteY4" fmla="*/ 826900 h 2161604"/>
                  <a:gd name="connsiteX5" fmla="*/ 1208520 w 2365804"/>
                  <a:gd name="connsiteY5" fmla="*/ 2154368 h 2161604"/>
                  <a:gd name="connsiteX6" fmla="*/ 21289 w 2365804"/>
                  <a:gd name="connsiteY6" fmla="*/ 1112999 h 2161604"/>
                  <a:gd name="connsiteX0" fmla="*/ 27541 w 2372056"/>
                  <a:gd name="connsiteY0" fmla="*/ 1112999 h 2161332"/>
                  <a:gd name="connsiteX1" fmla="*/ 1061514 w 2372056"/>
                  <a:gd name="connsiteY1" fmla="*/ 1255884 h 2161332"/>
                  <a:gd name="connsiteX2" fmla="*/ 1226179 w 2372056"/>
                  <a:gd name="connsiteY2" fmla="*/ 1764 h 2161332"/>
                  <a:gd name="connsiteX3" fmla="*/ 1503733 w 2372056"/>
                  <a:gd name="connsiteY3" fmla="*/ 1323617 h 2161332"/>
                  <a:gd name="connsiteX4" fmla="*/ 2306297 w 2372056"/>
                  <a:gd name="connsiteY4" fmla="*/ 826900 h 2161332"/>
                  <a:gd name="connsiteX5" fmla="*/ 1214772 w 2372056"/>
                  <a:gd name="connsiteY5" fmla="*/ 2154368 h 2161332"/>
                  <a:gd name="connsiteX6" fmla="*/ 27541 w 2372056"/>
                  <a:gd name="connsiteY6" fmla="*/ 1112999 h 2161332"/>
                  <a:gd name="connsiteX0" fmla="*/ 34274 w 2378789"/>
                  <a:gd name="connsiteY0" fmla="*/ 1112999 h 2161466"/>
                  <a:gd name="connsiteX1" fmla="*/ 1068247 w 2378789"/>
                  <a:gd name="connsiteY1" fmla="*/ 1255884 h 2161466"/>
                  <a:gd name="connsiteX2" fmla="*/ 1232912 w 2378789"/>
                  <a:gd name="connsiteY2" fmla="*/ 1764 h 2161466"/>
                  <a:gd name="connsiteX3" fmla="*/ 1510466 w 2378789"/>
                  <a:gd name="connsiteY3" fmla="*/ 1323617 h 2161466"/>
                  <a:gd name="connsiteX4" fmla="*/ 2313030 w 2378789"/>
                  <a:gd name="connsiteY4" fmla="*/ 826900 h 2161466"/>
                  <a:gd name="connsiteX5" fmla="*/ 1221505 w 2378789"/>
                  <a:gd name="connsiteY5" fmla="*/ 2154368 h 2161466"/>
                  <a:gd name="connsiteX6" fmla="*/ 34274 w 2378789"/>
                  <a:gd name="connsiteY6" fmla="*/ 1112999 h 2161466"/>
                  <a:gd name="connsiteX0" fmla="*/ 39600 w 2384115"/>
                  <a:gd name="connsiteY0" fmla="*/ 1112999 h 2161675"/>
                  <a:gd name="connsiteX1" fmla="*/ 1073573 w 2384115"/>
                  <a:gd name="connsiteY1" fmla="*/ 1255884 h 2161675"/>
                  <a:gd name="connsiteX2" fmla="*/ 1238238 w 2384115"/>
                  <a:gd name="connsiteY2" fmla="*/ 1764 h 2161675"/>
                  <a:gd name="connsiteX3" fmla="*/ 1515792 w 2384115"/>
                  <a:gd name="connsiteY3" fmla="*/ 1323617 h 2161675"/>
                  <a:gd name="connsiteX4" fmla="*/ 2318356 w 2384115"/>
                  <a:gd name="connsiteY4" fmla="*/ 826900 h 2161675"/>
                  <a:gd name="connsiteX5" fmla="*/ 1226831 w 2384115"/>
                  <a:gd name="connsiteY5" fmla="*/ 2154368 h 2161675"/>
                  <a:gd name="connsiteX6" fmla="*/ 39600 w 2384115"/>
                  <a:gd name="connsiteY6" fmla="*/ 1112999 h 2161675"/>
                  <a:gd name="connsiteX0" fmla="*/ 39600 w 2384115"/>
                  <a:gd name="connsiteY0" fmla="*/ 1120218 h 2168894"/>
                  <a:gd name="connsiteX1" fmla="*/ 1073573 w 2384115"/>
                  <a:gd name="connsiteY1" fmla="*/ 1263103 h 2168894"/>
                  <a:gd name="connsiteX2" fmla="*/ 1238238 w 2384115"/>
                  <a:gd name="connsiteY2" fmla="*/ 8983 h 2168894"/>
                  <a:gd name="connsiteX3" fmla="*/ 1515792 w 2384115"/>
                  <a:gd name="connsiteY3" fmla="*/ 1330836 h 2168894"/>
                  <a:gd name="connsiteX4" fmla="*/ 2318356 w 2384115"/>
                  <a:gd name="connsiteY4" fmla="*/ 834119 h 2168894"/>
                  <a:gd name="connsiteX5" fmla="*/ 1226831 w 2384115"/>
                  <a:gd name="connsiteY5" fmla="*/ 2161587 h 2168894"/>
                  <a:gd name="connsiteX6" fmla="*/ 39600 w 2384115"/>
                  <a:gd name="connsiteY6" fmla="*/ 1120218 h 2168894"/>
                  <a:gd name="connsiteX0" fmla="*/ 39600 w 2384115"/>
                  <a:gd name="connsiteY0" fmla="*/ 1166937 h 2215613"/>
                  <a:gd name="connsiteX1" fmla="*/ 1073573 w 2384115"/>
                  <a:gd name="connsiteY1" fmla="*/ 1309822 h 2215613"/>
                  <a:gd name="connsiteX2" fmla="*/ 1264576 w 2384115"/>
                  <a:gd name="connsiteY2" fmla="*/ 9308 h 2215613"/>
                  <a:gd name="connsiteX3" fmla="*/ 1515792 w 2384115"/>
                  <a:gd name="connsiteY3" fmla="*/ 1377555 h 2215613"/>
                  <a:gd name="connsiteX4" fmla="*/ 2318356 w 2384115"/>
                  <a:gd name="connsiteY4" fmla="*/ 880838 h 2215613"/>
                  <a:gd name="connsiteX5" fmla="*/ 1226831 w 2384115"/>
                  <a:gd name="connsiteY5" fmla="*/ 2208306 h 2215613"/>
                  <a:gd name="connsiteX6" fmla="*/ 39600 w 2384115"/>
                  <a:gd name="connsiteY6" fmla="*/ 1166937 h 2215613"/>
                  <a:gd name="connsiteX0" fmla="*/ 39600 w 2384115"/>
                  <a:gd name="connsiteY0" fmla="*/ 1167398 h 2216074"/>
                  <a:gd name="connsiteX1" fmla="*/ 1073573 w 2384115"/>
                  <a:gd name="connsiteY1" fmla="*/ 1310283 h 2216074"/>
                  <a:gd name="connsiteX2" fmla="*/ 1264576 w 2384115"/>
                  <a:gd name="connsiteY2" fmla="*/ 9769 h 2216074"/>
                  <a:gd name="connsiteX3" fmla="*/ 1515792 w 2384115"/>
                  <a:gd name="connsiteY3" fmla="*/ 1378016 h 2216074"/>
                  <a:gd name="connsiteX4" fmla="*/ 2318356 w 2384115"/>
                  <a:gd name="connsiteY4" fmla="*/ 881299 h 2216074"/>
                  <a:gd name="connsiteX5" fmla="*/ 1226831 w 2384115"/>
                  <a:gd name="connsiteY5" fmla="*/ 2208767 h 2216074"/>
                  <a:gd name="connsiteX6" fmla="*/ 39600 w 2384115"/>
                  <a:gd name="connsiteY6" fmla="*/ 1167398 h 2216074"/>
                  <a:gd name="connsiteX0" fmla="*/ 39600 w 2384115"/>
                  <a:gd name="connsiteY0" fmla="*/ 1158329 h 2207005"/>
                  <a:gd name="connsiteX1" fmla="*/ 1073573 w 2384115"/>
                  <a:gd name="connsiteY1" fmla="*/ 1301214 h 2207005"/>
                  <a:gd name="connsiteX2" fmla="*/ 1264576 w 2384115"/>
                  <a:gd name="connsiteY2" fmla="*/ 700 h 2207005"/>
                  <a:gd name="connsiteX3" fmla="*/ 1515792 w 2384115"/>
                  <a:gd name="connsiteY3" fmla="*/ 1368947 h 2207005"/>
                  <a:gd name="connsiteX4" fmla="*/ 2318356 w 2384115"/>
                  <a:gd name="connsiteY4" fmla="*/ 872230 h 2207005"/>
                  <a:gd name="connsiteX5" fmla="*/ 1226831 w 2384115"/>
                  <a:gd name="connsiteY5" fmla="*/ 2199698 h 2207005"/>
                  <a:gd name="connsiteX6" fmla="*/ 39600 w 2384115"/>
                  <a:gd name="connsiteY6" fmla="*/ 1158329 h 2207005"/>
                  <a:gd name="connsiteX0" fmla="*/ 39600 w 2384115"/>
                  <a:gd name="connsiteY0" fmla="*/ 1158329 h 2207005"/>
                  <a:gd name="connsiteX1" fmla="*/ 1073573 w 2384115"/>
                  <a:gd name="connsiteY1" fmla="*/ 1301214 h 2207005"/>
                  <a:gd name="connsiteX2" fmla="*/ 1264576 w 2384115"/>
                  <a:gd name="connsiteY2" fmla="*/ 700 h 2207005"/>
                  <a:gd name="connsiteX3" fmla="*/ 1515792 w 2384115"/>
                  <a:gd name="connsiteY3" fmla="*/ 1368947 h 2207005"/>
                  <a:gd name="connsiteX4" fmla="*/ 2318356 w 2384115"/>
                  <a:gd name="connsiteY4" fmla="*/ 872230 h 2207005"/>
                  <a:gd name="connsiteX5" fmla="*/ 1226831 w 2384115"/>
                  <a:gd name="connsiteY5" fmla="*/ 2199698 h 2207005"/>
                  <a:gd name="connsiteX6" fmla="*/ 39600 w 2384115"/>
                  <a:gd name="connsiteY6" fmla="*/ 1158329 h 2207005"/>
                  <a:gd name="connsiteX0" fmla="*/ 39600 w 2384115"/>
                  <a:gd name="connsiteY0" fmla="*/ 1158240 h 2206916"/>
                  <a:gd name="connsiteX1" fmla="*/ 1073573 w 2384115"/>
                  <a:gd name="connsiteY1" fmla="*/ 1301125 h 2206916"/>
                  <a:gd name="connsiteX2" fmla="*/ 1264576 w 2384115"/>
                  <a:gd name="connsiteY2" fmla="*/ 611 h 2206916"/>
                  <a:gd name="connsiteX3" fmla="*/ 1515792 w 2384115"/>
                  <a:gd name="connsiteY3" fmla="*/ 1368858 h 2206916"/>
                  <a:gd name="connsiteX4" fmla="*/ 2318356 w 2384115"/>
                  <a:gd name="connsiteY4" fmla="*/ 872141 h 2206916"/>
                  <a:gd name="connsiteX5" fmla="*/ 1226831 w 2384115"/>
                  <a:gd name="connsiteY5" fmla="*/ 2199609 h 2206916"/>
                  <a:gd name="connsiteX6" fmla="*/ 39600 w 2384115"/>
                  <a:gd name="connsiteY6" fmla="*/ 1158240 h 2206916"/>
                  <a:gd name="connsiteX0" fmla="*/ 39600 w 2384115"/>
                  <a:gd name="connsiteY0" fmla="*/ 1157646 h 2206322"/>
                  <a:gd name="connsiteX1" fmla="*/ 1073573 w 2384115"/>
                  <a:gd name="connsiteY1" fmla="*/ 1300531 h 2206322"/>
                  <a:gd name="connsiteX2" fmla="*/ 1264576 w 2384115"/>
                  <a:gd name="connsiteY2" fmla="*/ 17 h 2206322"/>
                  <a:gd name="connsiteX3" fmla="*/ 1515792 w 2384115"/>
                  <a:gd name="connsiteY3" fmla="*/ 1368264 h 2206322"/>
                  <a:gd name="connsiteX4" fmla="*/ 2318356 w 2384115"/>
                  <a:gd name="connsiteY4" fmla="*/ 871547 h 2206322"/>
                  <a:gd name="connsiteX5" fmla="*/ 1226831 w 2384115"/>
                  <a:gd name="connsiteY5" fmla="*/ 2199015 h 2206322"/>
                  <a:gd name="connsiteX6" fmla="*/ 39600 w 2384115"/>
                  <a:gd name="connsiteY6" fmla="*/ 1157646 h 2206322"/>
                  <a:gd name="connsiteX0" fmla="*/ 38887 w 2382278"/>
                  <a:gd name="connsiteY0" fmla="*/ 1157646 h 2200177"/>
                  <a:gd name="connsiteX1" fmla="*/ 1072860 w 2382278"/>
                  <a:gd name="connsiteY1" fmla="*/ 1300531 h 2200177"/>
                  <a:gd name="connsiteX2" fmla="*/ 1263863 w 2382278"/>
                  <a:gd name="connsiteY2" fmla="*/ 17 h 2200177"/>
                  <a:gd name="connsiteX3" fmla="*/ 1515079 w 2382278"/>
                  <a:gd name="connsiteY3" fmla="*/ 1368264 h 2200177"/>
                  <a:gd name="connsiteX4" fmla="*/ 2317643 w 2382278"/>
                  <a:gd name="connsiteY4" fmla="*/ 871547 h 2200177"/>
                  <a:gd name="connsiteX5" fmla="*/ 1226118 w 2382278"/>
                  <a:gd name="connsiteY5" fmla="*/ 2199015 h 2200177"/>
                  <a:gd name="connsiteX6" fmla="*/ 38887 w 2382278"/>
                  <a:gd name="connsiteY6" fmla="*/ 1157646 h 2200177"/>
                  <a:gd name="connsiteX0" fmla="*/ 38887 w 2365848"/>
                  <a:gd name="connsiteY0" fmla="*/ 1157646 h 2200177"/>
                  <a:gd name="connsiteX1" fmla="*/ 1072860 w 2365848"/>
                  <a:gd name="connsiteY1" fmla="*/ 1300531 h 2200177"/>
                  <a:gd name="connsiteX2" fmla="*/ 1263863 w 2365848"/>
                  <a:gd name="connsiteY2" fmla="*/ 17 h 2200177"/>
                  <a:gd name="connsiteX3" fmla="*/ 1515079 w 2365848"/>
                  <a:gd name="connsiteY3" fmla="*/ 1368264 h 2200177"/>
                  <a:gd name="connsiteX4" fmla="*/ 2317643 w 2365848"/>
                  <a:gd name="connsiteY4" fmla="*/ 871547 h 2200177"/>
                  <a:gd name="connsiteX5" fmla="*/ 1226118 w 2365848"/>
                  <a:gd name="connsiteY5" fmla="*/ 2199015 h 2200177"/>
                  <a:gd name="connsiteX6" fmla="*/ 38887 w 2365848"/>
                  <a:gd name="connsiteY6" fmla="*/ 1157646 h 2200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65848" h="2200177">
                    <a:moveTo>
                      <a:pt x="38887" y="1157646"/>
                    </a:moveTo>
                    <a:cubicBezTo>
                      <a:pt x="268727" y="728763"/>
                      <a:pt x="967464" y="1408413"/>
                      <a:pt x="1072860" y="1300531"/>
                    </a:cubicBezTo>
                    <a:cubicBezTo>
                      <a:pt x="1178256" y="1192649"/>
                      <a:pt x="612572" y="-5048"/>
                      <a:pt x="1263863" y="17"/>
                    </a:cubicBezTo>
                    <a:cubicBezTo>
                      <a:pt x="1915154" y="5082"/>
                      <a:pt x="1425047" y="1331261"/>
                      <a:pt x="1515079" y="1368264"/>
                    </a:cubicBezTo>
                    <a:cubicBezTo>
                      <a:pt x="1605111" y="1405267"/>
                      <a:pt x="2069476" y="596863"/>
                      <a:pt x="2317643" y="871547"/>
                    </a:cubicBezTo>
                    <a:cubicBezTo>
                      <a:pt x="2565810" y="1146231"/>
                      <a:pt x="1803444" y="2166796"/>
                      <a:pt x="1226118" y="2199015"/>
                    </a:cubicBezTo>
                    <a:cubicBezTo>
                      <a:pt x="648792" y="2231234"/>
                      <a:pt x="-190953" y="1586529"/>
                      <a:pt x="38887" y="1157646"/>
                    </a:cubicBezTo>
                    <a:close/>
                  </a:path>
                </a:pathLst>
              </a:custGeom>
              <a:gradFill>
                <a:gsLst>
                  <a:gs pos="46252">
                    <a:srgbClr val="CC0053"/>
                  </a:gs>
                  <a:gs pos="67000">
                    <a:srgbClr val="F31207">
                      <a:lumMod val="52000"/>
                    </a:srgbClr>
                  </a:gs>
                  <a:gs pos="29000">
                    <a:srgbClr val="FF0000"/>
                  </a:gs>
                </a:gsLst>
                <a:lin ang="2700000" scaled="1"/>
              </a:gradFill>
              <a:ln>
                <a:noFill/>
              </a:ln>
              <a:effectLst>
                <a:softEdge rad="0"/>
              </a:effectLst>
              <a:scene3d>
                <a:camera prst="orthographicFront"/>
                <a:lightRig rig="sunset" dir="t"/>
              </a:scene3d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6" name="3 Elipse"/>
              <p:cNvSpPr/>
              <p:nvPr/>
            </p:nvSpPr>
            <p:spPr>
              <a:xfrm rot="18720245">
                <a:off x="4431926" y="2175948"/>
                <a:ext cx="2151570" cy="920583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07594" h="936832">
                    <a:moveTo>
                      <a:pt x="0" y="478822"/>
                    </a:moveTo>
                    <a:cubicBezTo>
                      <a:pt x="0" y="226317"/>
                      <a:pt x="622230" y="-85342"/>
                      <a:pt x="1224136" y="21622"/>
                    </a:cubicBezTo>
                    <a:cubicBezTo>
                      <a:pt x="1826042" y="128586"/>
                      <a:pt x="2087465" y="362612"/>
                      <a:pt x="2507594" y="676900"/>
                    </a:cubicBezTo>
                    <a:cubicBezTo>
                      <a:pt x="1541392" y="973778"/>
                      <a:pt x="1527238" y="920113"/>
                      <a:pt x="1224136" y="936022"/>
                    </a:cubicBezTo>
                    <a:cubicBezTo>
                      <a:pt x="921034" y="951931"/>
                      <a:pt x="0" y="731327"/>
                      <a:pt x="0" y="478822"/>
                    </a:cubicBezTo>
                    <a:close/>
                  </a:path>
                </a:pathLst>
              </a:custGeom>
              <a:noFill/>
              <a:ln w="76200">
                <a:solidFill>
                  <a:schemeClr val="bg1">
                    <a:lumMod val="50000"/>
                    <a:lumOff val="50000"/>
                  </a:schemeClr>
                </a:solidFill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7" name="3 Elipse"/>
              <p:cNvSpPr/>
              <p:nvPr/>
            </p:nvSpPr>
            <p:spPr>
              <a:xfrm rot="3599024">
                <a:off x="3669578" y="4690234"/>
                <a:ext cx="2190516" cy="905570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670"/>
                  <a:gd name="connsiteX1" fmla="*/ 1224136 w 2507594"/>
                  <a:gd name="connsiteY1" fmla="*/ 21622 h 936670"/>
                  <a:gd name="connsiteX2" fmla="*/ 2507594 w 2507594"/>
                  <a:gd name="connsiteY2" fmla="*/ 676900 h 936670"/>
                  <a:gd name="connsiteX3" fmla="*/ 1224136 w 2507594"/>
                  <a:gd name="connsiteY3" fmla="*/ 936022 h 936670"/>
                  <a:gd name="connsiteX4" fmla="*/ 0 w 2507594"/>
                  <a:gd name="connsiteY4" fmla="*/ 478822 h 936670"/>
                  <a:gd name="connsiteX0" fmla="*/ 0 w 2507594"/>
                  <a:gd name="connsiteY0" fmla="*/ 477455 h 935303"/>
                  <a:gd name="connsiteX1" fmla="*/ 1224136 w 2507594"/>
                  <a:gd name="connsiteY1" fmla="*/ 20255 h 935303"/>
                  <a:gd name="connsiteX2" fmla="*/ 2507594 w 2507594"/>
                  <a:gd name="connsiteY2" fmla="*/ 675533 h 935303"/>
                  <a:gd name="connsiteX3" fmla="*/ 1224136 w 2507594"/>
                  <a:gd name="connsiteY3" fmla="*/ 934655 h 935303"/>
                  <a:gd name="connsiteX4" fmla="*/ 0 w 2507594"/>
                  <a:gd name="connsiteY4" fmla="*/ 477455 h 935303"/>
                  <a:gd name="connsiteX0" fmla="*/ 0 w 2507594"/>
                  <a:gd name="connsiteY0" fmla="*/ 477455 h 935641"/>
                  <a:gd name="connsiteX1" fmla="*/ 1224136 w 2507594"/>
                  <a:gd name="connsiteY1" fmla="*/ 20255 h 935641"/>
                  <a:gd name="connsiteX2" fmla="*/ 2507594 w 2507594"/>
                  <a:gd name="connsiteY2" fmla="*/ 675533 h 935641"/>
                  <a:gd name="connsiteX3" fmla="*/ 1224136 w 2507594"/>
                  <a:gd name="connsiteY3" fmla="*/ 934655 h 935641"/>
                  <a:gd name="connsiteX4" fmla="*/ 0 w 2507594"/>
                  <a:gd name="connsiteY4" fmla="*/ 477455 h 935641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21317"/>
                  <a:gd name="connsiteX1" fmla="*/ 1244591 w 2528049"/>
                  <a:gd name="connsiteY1" fmla="*/ 3909 h 921317"/>
                  <a:gd name="connsiteX2" fmla="*/ 2528049 w 2528049"/>
                  <a:gd name="connsiteY2" fmla="*/ 659187 h 921317"/>
                  <a:gd name="connsiteX3" fmla="*/ 1244591 w 2528049"/>
                  <a:gd name="connsiteY3" fmla="*/ 918309 h 921317"/>
                  <a:gd name="connsiteX4" fmla="*/ 0 w 2528049"/>
                  <a:gd name="connsiteY4" fmla="*/ 432522 h 921317"/>
                  <a:gd name="connsiteX0" fmla="*/ 0 w 2528049"/>
                  <a:gd name="connsiteY0" fmla="*/ 336397 h 825192"/>
                  <a:gd name="connsiteX1" fmla="*/ 1289237 w 2528049"/>
                  <a:gd name="connsiteY1" fmla="*/ 5982 h 825192"/>
                  <a:gd name="connsiteX2" fmla="*/ 2528049 w 2528049"/>
                  <a:gd name="connsiteY2" fmla="*/ 563062 h 825192"/>
                  <a:gd name="connsiteX3" fmla="*/ 1244591 w 2528049"/>
                  <a:gd name="connsiteY3" fmla="*/ 822184 h 825192"/>
                  <a:gd name="connsiteX4" fmla="*/ 0 w 2528049"/>
                  <a:gd name="connsiteY4" fmla="*/ 336397 h 825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28049" h="825192">
                    <a:moveTo>
                      <a:pt x="0" y="336397"/>
                    </a:moveTo>
                    <a:cubicBezTo>
                      <a:pt x="154363" y="113063"/>
                      <a:pt x="867896" y="-31795"/>
                      <a:pt x="1289237" y="5982"/>
                    </a:cubicBezTo>
                    <a:cubicBezTo>
                      <a:pt x="1710578" y="43759"/>
                      <a:pt x="2107920" y="248774"/>
                      <a:pt x="2528049" y="563062"/>
                    </a:cubicBezTo>
                    <a:cubicBezTo>
                      <a:pt x="1561847" y="859940"/>
                      <a:pt x="1699823" y="825892"/>
                      <a:pt x="1244591" y="822184"/>
                    </a:cubicBezTo>
                    <a:cubicBezTo>
                      <a:pt x="789359" y="818476"/>
                      <a:pt x="357946" y="691155"/>
                      <a:pt x="0" y="336397"/>
                    </a:cubicBezTo>
                    <a:close/>
                  </a:path>
                </a:pathLst>
              </a:custGeom>
              <a:gradFill>
                <a:gsLst>
                  <a:gs pos="0">
                    <a:srgbClr val="DDEBCF"/>
                  </a:gs>
                  <a:gs pos="50000">
                    <a:srgbClr val="9CB86E"/>
                  </a:gs>
                  <a:gs pos="100000">
                    <a:srgbClr val="156B13"/>
                  </a:gs>
                </a:gsLst>
                <a:lin ang="2700000" scaled="0"/>
              </a:gradFill>
              <a:ln w="76200">
                <a:solidFill>
                  <a:schemeClr val="bg1">
                    <a:lumMod val="50000"/>
                    <a:lumOff val="50000"/>
                  </a:schemeClr>
                </a:solidFill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8" name="14 Forma libre"/>
              <p:cNvSpPr/>
              <p:nvPr/>
            </p:nvSpPr>
            <p:spPr>
              <a:xfrm rot="5400000" flipH="1">
                <a:off x="4651140" y="2348595"/>
                <a:ext cx="2444937" cy="4763457"/>
              </a:xfrm>
              <a:custGeom>
                <a:avLst/>
                <a:gdLst>
                  <a:gd name="connsiteX0" fmla="*/ 752513 w 819249"/>
                  <a:gd name="connsiteY0" fmla="*/ 0 h 571500"/>
                  <a:gd name="connsiteX1" fmla="*/ 47663 w 819249"/>
                  <a:gd name="connsiteY1" fmla="*/ 66675 h 571500"/>
                  <a:gd name="connsiteX2" fmla="*/ 819188 w 819249"/>
                  <a:gd name="connsiteY2" fmla="*/ 133350 h 571500"/>
                  <a:gd name="connsiteX3" fmla="*/ 38 w 819249"/>
                  <a:gd name="connsiteY3" fmla="*/ 180975 h 571500"/>
                  <a:gd name="connsiteX4" fmla="*/ 781088 w 819249"/>
                  <a:gd name="connsiteY4" fmla="*/ 257175 h 571500"/>
                  <a:gd name="connsiteX5" fmla="*/ 47663 w 819249"/>
                  <a:gd name="connsiteY5" fmla="*/ 304800 h 571500"/>
                  <a:gd name="connsiteX6" fmla="*/ 771563 w 819249"/>
                  <a:gd name="connsiteY6" fmla="*/ 390525 h 571500"/>
                  <a:gd name="connsiteX7" fmla="*/ 47663 w 819249"/>
                  <a:gd name="connsiteY7" fmla="*/ 447675 h 571500"/>
                  <a:gd name="connsiteX8" fmla="*/ 771563 w 819249"/>
                  <a:gd name="connsiteY8" fmla="*/ 514350 h 571500"/>
                  <a:gd name="connsiteX9" fmla="*/ 95288 w 819249"/>
                  <a:gd name="connsiteY9" fmla="*/ 571500 h 571500"/>
                  <a:gd name="connsiteX10" fmla="*/ 95288 w 819249"/>
                  <a:gd name="connsiteY10" fmla="*/ 571500 h 571500"/>
                  <a:gd name="connsiteX0" fmla="*/ 752513 w 819249"/>
                  <a:gd name="connsiteY0" fmla="*/ 0 h 571500"/>
                  <a:gd name="connsiteX1" fmla="*/ 47663 w 819249"/>
                  <a:gd name="connsiteY1" fmla="*/ 66675 h 571500"/>
                  <a:gd name="connsiteX2" fmla="*/ 819188 w 819249"/>
                  <a:gd name="connsiteY2" fmla="*/ 133350 h 571500"/>
                  <a:gd name="connsiteX3" fmla="*/ 38 w 819249"/>
                  <a:gd name="connsiteY3" fmla="*/ 180975 h 571500"/>
                  <a:gd name="connsiteX4" fmla="*/ 781088 w 819249"/>
                  <a:gd name="connsiteY4" fmla="*/ 257175 h 571500"/>
                  <a:gd name="connsiteX5" fmla="*/ 47663 w 819249"/>
                  <a:gd name="connsiteY5" fmla="*/ 304800 h 571500"/>
                  <a:gd name="connsiteX6" fmla="*/ 771563 w 819249"/>
                  <a:gd name="connsiteY6" fmla="*/ 390525 h 571500"/>
                  <a:gd name="connsiteX7" fmla="*/ 47663 w 819249"/>
                  <a:gd name="connsiteY7" fmla="*/ 447675 h 571500"/>
                  <a:gd name="connsiteX8" fmla="*/ 771563 w 819249"/>
                  <a:gd name="connsiteY8" fmla="*/ 514350 h 571500"/>
                  <a:gd name="connsiteX9" fmla="*/ 95288 w 819249"/>
                  <a:gd name="connsiteY9" fmla="*/ 571500 h 571500"/>
                  <a:gd name="connsiteX10" fmla="*/ 95288 w 819249"/>
                  <a:gd name="connsiteY10" fmla="*/ 571500 h 571500"/>
                  <a:gd name="connsiteX0" fmla="*/ 47663 w 819249"/>
                  <a:gd name="connsiteY0" fmla="*/ 0 h 504825"/>
                  <a:gd name="connsiteX1" fmla="*/ 819188 w 819249"/>
                  <a:gd name="connsiteY1" fmla="*/ 66675 h 504825"/>
                  <a:gd name="connsiteX2" fmla="*/ 38 w 819249"/>
                  <a:gd name="connsiteY2" fmla="*/ 114300 h 504825"/>
                  <a:gd name="connsiteX3" fmla="*/ 781088 w 819249"/>
                  <a:gd name="connsiteY3" fmla="*/ 190500 h 504825"/>
                  <a:gd name="connsiteX4" fmla="*/ 47663 w 819249"/>
                  <a:gd name="connsiteY4" fmla="*/ 238125 h 504825"/>
                  <a:gd name="connsiteX5" fmla="*/ 771563 w 819249"/>
                  <a:gd name="connsiteY5" fmla="*/ 323850 h 504825"/>
                  <a:gd name="connsiteX6" fmla="*/ 47663 w 819249"/>
                  <a:gd name="connsiteY6" fmla="*/ 381000 h 504825"/>
                  <a:gd name="connsiteX7" fmla="*/ 771563 w 819249"/>
                  <a:gd name="connsiteY7" fmla="*/ 447675 h 504825"/>
                  <a:gd name="connsiteX8" fmla="*/ 95288 w 819249"/>
                  <a:gd name="connsiteY8" fmla="*/ 504825 h 504825"/>
                  <a:gd name="connsiteX9" fmla="*/ 95288 w 819249"/>
                  <a:gd name="connsiteY9" fmla="*/ 504825 h 504825"/>
                  <a:gd name="connsiteX0" fmla="*/ 50416 w 1170913"/>
                  <a:gd name="connsiteY0" fmla="*/ 0 h 504825"/>
                  <a:gd name="connsiteX1" fmla="*/ 821941 w 1170913"/>
                  <a:gd name="connsiteY1" fmla="*/ 66675 h 504825"/>
                  <a:gd name="connsiteX2" fmla="*/ 2791 w 1170913"/>
                  <a:gd name="connsiteY2" fmla="*/ 114300 h 504825"/>
                  <a:gd name="connsiteX3" fmla="*/ 1170869 w 1170913"/>
                  <a:gd name="connsiteY3" fmla="*/ 178712 h 504825"/>
                  <a:gd name="connsiteX4" fmla="*/ 50416 w 1170913"/>
                  <a:gd name="connsiteY4" fmla="*/ 238125 h 504825"/>
                  <a:gd name="connsiteX5" fmla="*/ 774316 w 1170913"/>
                  <a:gd name="connsiteY5" fmla="*/ 323850 h 504825"/>
                  <a:gd name="connsiteX6" fmla="*/ 50416 w 1170913"/>
                  <a:gd name="connsiteY6" fmla="*/ 381000 h 504825"/>
                  <a:gd name="connsiteX7" fmla="*/ 774316 w 1170913"/>
                  <a:gd name="connsiteY7" fmla="*/ 447675 h 504825"/>
                  <a:gd name="connsiteX8" fmla="*/ 98041 w 1170913"/>
                  <a:gd name="connsiteY8" fmla="*/ 504825 h 504825"/>
                  <a:gd name="connsiteX9" fmla="*/ 98041 w 1170913"/>
                  <a:gd name="connsiteY9" fmla="*/ 504825 h 504825"/>
                  <a:gd name="connsiteX0" fmla="*/ 47750 w 1252785"/>
                  <a:gd name="connsiteY0" fmla="*/ 0 h 504825"/>
                  <a:gd name="connsiteX1" fmla="*/ 1252745 w 1252785"/>
                  <a:gd name="connsiteY1" fmla="*/ 65202 h 504825"/>
                  <a:gd name="connsiteX2" fmla="*/ 125 w 1252785"/>
                  <a:gd name="connsiteY2" fmla="*/ 114300 h 504825"/>
                  <a:gd name="connsiteX3" fmla="*/ 1168203 w 1252785"/>
                  <a:gd name="connsiteY3" fmla="*/ 178712 h 504825"/>
                  <a:gd name="connsiteX4" fmla="*/ 47750 w 1252785"/>
                  <a:gd name="connsiteY4" fmla="*/ 238125 h 504825"/>
                  <a:gd name="connsiteX5" fmla="*/ 771650 w 1252785"/>
                  <a:gd name="connsiteY5" fmla="*/ 323850 h 504825"/>
                  <a:gd name="connsiteX6" fmla="*/ 47750 w 1252785"/>
                  <a:gd name="connsiteY6" fmla="*/ 381000 h 504825"/>
                  <a:gd name="connsiteX7" fmla="*/ 771650 w 1252785"/>
                  <a:gd name="connsiteY7" fmla="*/ 447675 h 504825"/>
                  <a:gd name="connsiteX8" fmla="*/ 95375 w 1252785"/>
                  <a:gd name="connsiteY8" fmla="*/ 504825 h 504825"/>
                  <a:gd name="connsiteX9" fmla="*/ 95375 w 1252785"/>
                  <a:gd name="connsiteY9" fmla="*/ 504825 h 504825"/>
                  <a:gd name="connsiteX0" fmla="*/ 47750 w 1252783"/>
                  <a:gd name="connsiteY0" fmla="*/ 0 h 504825"/>
                  <a:gd name="connsiteX1" fmla="*/ 1252745 w 1252783"/>
                  <a:gd name="connsiteY1" fmla="*/ 65202 h 504825"/>
                  <a:gd name="connsiteX2" fmla="*/ 125 w 1252783"/>
                  <a:gd name="connsiteY2" fmla="*/ 114300 h 504825"/>
                  <a:gd name="connsiteX3" fmla="*/ 1168203 w 1252783"/>
                  <a:gd name="connsiteY3" fmla="*/ 178712 h 504825"/>
                  <a:gd name="connsiteX4" fmla="*/ 47750 w 1252783"/>
                  <a:gd name="connsiteY4" fmla="*/ 238125 h 504825"/>
                  <a:gd name="connsiteX5" fmla="*/ 1189640 w 1252783"/>
                  <a:gd name="connsiteY5" fmla="*/ 300273 h 504825"/>
                  <a:gd name="connsiteX6" fmla="*/ 47750 w 1252783"/>
                  <a:gd name="connsiteY6" fmla="*/ 381000 h 504825"/>
                  <a:gd name="connsiteX7" fmla="*/ 771650 w 1252783"/>
                  <a:gd name="connsiteY7" fmla="*/ 447675 h 504825"/>
                  <a:gd name="connsiteX8" fmla="*/ 95375 w 1252783"/>
                  <a:gd name="connsiteY8" fmla="*/ 504825 h 504825"/>
                  <a:gd name="connsiteX9" fmla="*/ 95375 w 1252783"/>
                  <a:gd name="connsiteY9" fmla="*/ 504825 h 504825"/>
                  <a:gd name="connsiteX0" fmla="*/ 47750 w 1252785"/>
                  <a:gd name="connsiteY0" fmla="*/ 0 h 504825"/>
                  <a:gd name="connsiteX1" fmla="*/ 1252745 w 1252785"/>
                  <a:gd name="connsiteY1" fmla="*/ 65202 h 504825"/>
                  <a:gd name="connsiteX2" fmla="*/ 125 w 1252785"/>
                  <a:gd name="connsiteY2" fmla="*/ 114300 h 504825"/>
                  <a:gd name="connsiteX3" fmla="*/ 1168203 w 1252785"/>
                  <a:gd name="connsiteY3" fmla="*/ 178712 h 504825"/>
                  <a:gd name="connsiteX4" fmla="*/ 47750 w 1252785"/>
                  <a:gd name="connsiteY4" fmla="*/ 238125 h 504825"/>
                  <a:gd name="connsiteX5" fmla="*/ 1189640 w 1252785"/>
                  <a:gd name="connsiteY5" fmla="*/ 300273 h 504825"/>
                  <a:gd name="connsiteX6" fmla="*/ 125156 w 1252785"/>
                  <a:gd name="connsiteY6" fmla="*/ 355950 h 504825"/>
                  <a:gd name="connsiteX7" fmla="*/ 771650 w 1252785"/>
                  <a:gd name="connsiteY7" fmla="*/ 447675 h 504825"/>
                  <a:gd name="connsiteX8" fmla="*/ 95375 w 1252785"/>
                  <a:gd name="connsiteY8" fmla="*/ 504825 h 504825"/>
                  <a:gd name="connsiteX9" fmla="*/ 95375 w 1252785"/>
                  <a:gd name="connsiteY9" fmla="*/ 504825 h 504825"/>
                  <a:gd name="connsiteX0" fmla="*/ 47750 w 1252783"/>
                  <a:gd name="connsiteY0" fmla="*/ 0 h 504825"/>
                  <a:gd name="connsiteX1" fmla="*/ 1252745 w 1252783"/>
                  <a:gd name="connsiteY1" fmla="*/ 65202 h 504825"/>
                  <a:gd name="connsiteX2" fmla="*/ 125 w 1252783"/>
                  <a:gd name="connsiteY2" fmla="*/ 114300 h 504825"/>
                  <a:gd name="connsiteX3" fmla="*/ 1168203 w 1252783"/>
                  <a:gd name="connsiteY3" fmla="*/ 178712 h 504825"/>
                  <a:gd name="connsiteX4" fmla="*/ 47750 w 1252783"/>
                  <a:gd name="connsiteY4" fmla="*/ 238125 h 504825"/>
                  <a:gd name="connsiteX5" fmla="*/ 1189640 w 1252783"/>
                  <a:gd name="connsiteY5" fmla="*/ 300273 h 504825"/>
                  <a:gd name="connsiteX6" fmla="*/ 125156 w 1252783"/>
                  <a:gd name="connsiteY6" fmla="*/ 355950 h 504825"/>
                  <a:gd name="connsiteX7" fmla="*/ 1189640 w 1252783"/>
                  <a:gd name="connsiteY7" fmla="*/ 410836 h 504825"/>
                  <a:gd name="connsiteX8" fmla="*/ 95375 w 1252783"/>
                  <a:gd name="connsiteY8" fmla="*/ 504825 h 504825"/>
                  <a:gd name="connsiteX9" fmla="*/ 95375 w 1252783"/>
                  <a:gd name="connsiteY9" fmla="*/ 504825 h 504825"/>
                  <a:gd name="connsiteX0" fmla="*/ 47750 w 1252785"/>
                  <a:gd name="connsiteY0" fmla="*/ 0 h 504825"/>
                  <a:gd name="connsiteX1" fmla="*/ 1252745 w 1252785"/>
                  <a:gd name="connsiteY1" fmla="*/ 65202 h 504825"/>
                  <a:gd name="connsiteX2" fmla="*/ 125 w 1252785"/>
                  <a:gd name="connsiteY2" fmla="*/ 114300 h 504825"/>
                  <a:gd name="connsiteX3" fmla="*/ 1168203 w 1252785"/>
                  <a:gd name="connsiteY3" fmla="*/ 178712 h 504825"/>
                  <a:gd name="connsiteX4" fmla="*/ 47750 w 1252785"/>
                  <a:gd name="connsiteY4" fmla="*/ 238125 h 504825"/>
                  <a:gd name="connsiteX5" fmla="*/ 1189640 w 1252785"/>
                  <a:gd name="connsiteY5" fmla="*/ 300273 h 504825"/>
                  <a:gd name="connsiteX6" fmla="*/ 125156 w 1252785"/>
                  <a:gd name="connsiteY6" fmla="*/ 355950 h 504825"/>
                  <a:gd name="connsiteX7" fmla="*/ 1189640 w 1252785"/>
                  <a:gd name="connsiteY7" fmla="*/ 410836 h 504825"/>
                  <a:gd name="connsiteX8" fmla="*/ 95375 w 1252785"/>
                  <a:gd name="connsiteY8" fmla="*/ 504825 h 504825"/>
                  <a:gd name="connsiteX9" fmla="*/ 17969 w 1252785"/>
                  <a:gd name="connsiteY9" fmla="*/ 504825 h 504825"/>
                  <a:gd name="connsiteX0" fmla="*/ 47750 w 1252783"/>
                  <a:gd name="connsiteY0" fmla="*/ 0 h 504825"/>
                  <a:gd name="connsiteX1" fmla="*/ 1252745 w 1252783"/>
                  <a:gd name="connsiteY1" fmla="*/ 65202 h 504825"/>
                  <a:gd name="connsiteX2" fmla="*/ 125 w 1252783"/>
                  <a:gd name="connsiteY2" fmla="*/ 114300 h 504825"/>
                  <a:gd name="connsiteX3" fmla="*/ 1168203 w 1252783"/>
                  <a:gd name="connsiteY3" fmla="*/ 178712 h 504825"/>
                  <a:gd name="connsiteX4" fmla="*/ 47750 w 1252783"/>
                  <a:gd name="connsiteY4" fmla="*/ 238125 h 504825"/>
                  <a:gd name="connsiteX5" fmla="*/ 1189640 w 1252783"/>
                  <a:gd name="connsiteY5" fmla="*/ 300273 h 504825"/>
                  <a:gd name="connsiteX6" fmla="*/ 125156 w 1252783"/>
                  <a:gd name="connsiteY6" fmla="*/ 355950 h 504825"/>
                  <a:gd name="connsiteX7" fmla="*/ 1189640 w 1252783"/>
                  <a:gd name="connsiteY7" fmla="*/ 410836 h 504825"/>
                  <a:gd name="connsiteX8" fmla="*/ 95375 w 1252783"/>
                  <a:gd name="connsiteY8" fmla="*/ 504825 h 504825"/>
                  <a:gd name="connsiteX0" fmla="*/ 47750 w 1252785"/>
                  <a:gd name="connsiteY0" fmla="*/ 0 h 465039"/>
                  <a:gd name="connsiteX1" fmla="*/ 1252745 w 1252785"/>
                  <a:gd name="connsiteY1" fmla="*/ 65202 h 465039"/>
                  <a:gd name="connsiteX2" fmla="*/ 125 w 1252785"/>
                  <a:gd name="connsiteY2" fmla="*/ 114300 h 465039"/>
                  <a:gd name="connsiteX3" fmla="*/ 1168203 w 1252785"/>
                  <a:gd name="connsiteY3" fmla="*/ 178712 h 465039"/>
                  <a:gd name="connsiteX4" fmla="*/ 47750 w 1252785"/>
                  <a:gd name="connsiteY4" fmla="*/ 238125 h 465039"/>
                  <a:gd name="connsiteX5" fmla="*/ 1189640 w 1252785"/>
                  <a:gd name="connsiteY5" fmla="*/ 300273 h 465039"/>
                  <a:gd name="connsiteX6" fmla="*/ 125156 w 1252785"/>
                  <a:gd name="connsiteY6" fmla="*/ 355950 h 465039"/>
                  <a:gd name="connsiteX7" fmla="*/ 1189640 w 1252785"/>
                  <a:gd name="connsiteY7" fmla="*/ 410836 h 465039"/>
                  <a:gd name="connsiteX8" fmla="*/ 126337 w 1252785"/>
                  <a:gd name="connsiteY8" fmla="*/ 465039 h 465039"/>
                  <a:gd name="connsiteX0" fmla="*/ 47750 w 1252783"/>
                  <a:gd name="connsiteY0" fmla="*/ 0 h 465039"/>
                  <a:gd name="connsiteX1" fmla="*/ 1252745 w 1252783"/>
                  <a:gd name="connsiteY1" fmla="*/ 65202 h 465039"/>
                  <a:gd name="connsiteX2" fmla="*/ 125 w 1252783"/>
                  <a:gd name="connsiteY2" fmla="*/ 114300 h 465039"/>
                  <a:gd name="connsiteX3" fmla="*/ 1168203 w 1252783"/>
                  <a:gd name="connsiteY3" fmla="*/ 178712 h 465039"/>
                  <a:gd name="connsiteX4" fmla="*/ 47750 w 1252783"/>
                  <a:gd name="connsiteY4" fmla="*/ 238125 h 465039"/>
                  <a:gd name="connsiteX5" fmla="*/ 1189640 w 1252783"/>
                  <a:gd name="connsiteY5" fmla="*/ 300273 h 465039"/>
                  <a:gd name="connsiteX6" fmla="*/ 125156 w 1252783"/>
                  <a:gd name="connsiteY6" fmla="*/ 355950 h 465039"/>
                  <a:gd name="connsiteX7" fmla="*/ 1189640 w 1252783"/>
                  <a:gd name="connsiteY7" fmla="*/ 410836 h 465039"/>
                  <a:gd name="connsiteX8" fmla="*/ 126337 w 1252783"/>
                  <a:gd name="connsiteY8" fmla="*/ 465039 h 465039"/>
                  <a:gd name="connsiteX0" fmla="*/ 47750 w 1252785"/>
                  <a:gd name="connsiteY0" fmla="*/ 0 h 465039"/>
                  <a:gd name="connsiteX1" fmla="*/ 1252745 w 1252785"/>
                  <a:gd name="connsiteY1" fmla="*/ 65202 h 465039"/>
                  <a:gd name="connsiteX2" fmla="*/ 125 w 1252785"/>
                  <a:gd name="connsiteY2" fmla="*/ 114300 h 465039"/>
                  <a:gd name="connsiteX3" fmla="*/ 1168203 w 1252785"/>
                  <a:gd name="connsiteY3" fmla="*/ 178712 h 465039"/>
                  <a:gd name="connsiteX4" fmla="*/ 47750 w 1252785"/>
                  <a:gd name="connsiteY4" fmla="*/ 238125 h 465039"/>
                  <a:gd name="connsiteX5" fmla="*/ 1189640 w 1252785"/>
                  <a:gd name="connsiteY5" fmla="*/ 300273 h 465039"/>
                  <a:gd name="connsiteX6" fmla="*/ 125156 w 1252785"/>
                  <a:gd name="connsiteY6" fmla="*/ 355950 h 465039"/>
                  <a:gd name="connsiteX7" fmla="*/ 1189640 w 1252785"/>
                  <a:gd name="connsiteY7" fmla="*/ 410836 h 465039"/>
                  <a:gd name="connsiteX8" fmla="*/ 126337 w 1252785"/>
                  <a:gd name="connsiteY8" fmla="*/ 465039 h 465039"/>
                  <a:gd name="connsiteX0" fmla="*/ 47750 w 1252783"/>
                  <a:gd name="connsiteY0" fmla="*/ 0 h 465039"/>
                  <a:gd name="connsiteX1" fmla="*/ 1252745 w 1252783"/>
                  <a:gd name="connsiteY1" fmla="*/ 65202 h 465039"/>
                  <a:gd name="connsiteX2" fmla="*/ 125 w 1252783"/>
                  <a:gd name="connsiteY2" fmla="*/ 114300 h 465039"/>
                  <a:gd name="connsiteX3" fmla="*/ 1168203 w 1252783"/>
                  <a:gd name="connsiteY3" fmla="*/ 178712 h 465039"/>
                  <a:gd name="connsiteX4" fmla="*/ 47750 w 1252783"/>
                  <a:gd name="connsiteY4" fmla="*/ 238125 h 465039"/>
                  <a:gd name="connsiteX5" fmla="*/ 1189640 w 1252783"/>
                  <a:gd name="connsiteY5" fmla="*/ 300273 h 465039"/>
                  <a:gd name="connsiteX6" fmla="*/ 125156 w 1252783"/>
                  <a:gd name="connsiteY6" fmla="*/ 355950 h 465039"/>
                  <a:gd name="connsiteX7" fmla="*/ 1189640 w 1252783"/>
                  <a:gd name="connsiteY7" fmla="*/ 410836 h 465039"/>
                  <a:gd name="connsiteX8" fmla="*/ 126337 w 1252783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91 w 1205088"/>
                  <a:gd name="connsiteY0" fmla="*/ 0 h 465039"/>
                  <a:gd name="connsiteX1" fmla="*/ 1205086 w 1205088"/>
                  <a:gd name="connsiteY1" fmla="*/ 65202 h 465039"/>
                  <a:gd name="connsiteX2" fmla="*/ 14391 w 1205088"/>
                  <a:gd name="connsiteY2" fmla="*/ 121668 h 465039"/>
                  <a:gd name="connsiteX3" fmla="*/ 1120544 w 1205088"/>
                  <a:gd name="connsiteY3" fmla="*/ 178712 h 465039"/>
                  <a:gd name="connsiteX4" fmla="*/ 91 w 1205088"/>
                  <a:gd name="connsiteY4" fmla="*/ 238125 h 465039"/>
                  <a:gd name="connsiteX5" fmla="*/ 1141981 w 1205088"/>
                  <a:gd name="connsiteY5" fmla="*/ 300273 h 465039"/>
                  <a:gd name="connsiteX6" fmla="*/ 77497 w 1205088"/>
                  <a:gd name="connsiteY6" fmla="*/ 355950 h 465039"/>
                  <a:gd name="connsiteX7" fmla="*/ 1141981 w 1205088"/>
                  <a:gd name="connsiteY7" fmla="*/ 410836 h 465039"/>
                  <a:gd name="connsiteX8" fmla="*/ 78678 w 1205088"/>
                  <a:gd name="connsiteY8" fmla="*/ 465039 h 465039"/>
                  <a:gd name="connsiteX0" fmla="*/ 93 w 1205091"/>
                  <a:gd name="connsiteY0" fmla="*/ 0 h 465039"/>
                  <a:gd name="connsiteX1" fmla="*/ 1205088 w 1205091"/>
                  <a:gd name="connsiteY1" fmla="*/ 65202 h 465039"/>
                  <a:gd name="connsiteX2" fmla="*/ 14393 w 1205091"/>
                  <a:gd name="connsiteY2" fmla="*/ 121668 h 465039"/>
                  <a:gd name="connsiteX3" fmla="*/ 1120546 w 1205091"/>
                  <a:gd name="connsiteY3" fmla="*/ 178712 h 465039"/>
                  <a:gd name="connsiteX4" fmla="*/ 93 w 1205091"/>
                  <a:gd name="connsiteY4" fmla="*/ 238125 h 465039"/>
                  <a:gd name="connsiteX5" fmla="*/ 1141983 w 1205091"/>
                  <a:gd name="connsiteY5" fmla="*/ 300273 h 465039"/>
                  <a:gd name="connsiteX6" fmla="*/ 77499 w 1205091"/>
                  <a:gd name="connsiteY6" fmla="*/ 350056 h 465039"/>
                  <a:gd name="connsiteX7" fmla="*/ 1141983 w 1205091"/>
                  <a:gd name="connsiteY7" fmla="*/ 410836 h 465039"/>
                  <a:gd name="connsiteX8" fmla="*/ 78680 w 1205091"/>
                  <a:gd name="connsiteY8" fmla="*/ 465039 h 465039"/>
                  <a:gd name="connsiteX0" fmla="*/ 93 w 1205091"/>
                  <a:gd name="connsiteY0" fmla="*/ 0 h 465039"/>
                  <a:gd name="connsiteX1" fmla="*/ 1205088 w 1205091"/>
                  <a:gd name="connsiteY1" fmla="*/ 65202 h 465039"/>
                  <a:gd name="connsiteX2" fmla="*/ 14393 w 1205091"/>
                  <a:gd name="connsiteY2" fmla="*/ 121668 h 465039"/>
                  <a:gd name="connsiteX3" fmla="*/ 1120546 w 1205091"/>
                  <a:gd name="connsiteY3" fmla="*/ 178712 h 465039"/>
                  <a:gd name="connsiteX4" fmla="*/ 93 w 1205091"/>
                  <a:gd name="connsiteY4" fmla="*/ 238125 h 465039"/>
                  <a:gd name="connsiteX5" fmla="*/ 1141983 w 1205091"/>
                  <a:gd name="connsiteY5" fmla="*/ 300273 h 465039"/>
                  <a:gd name="connsiteX6" fmla="*/ 77499 w 1205091"/>
                  <a:gd name="connsiteY6" fmla="*/ 350056 h 465039"/>
                  <a:gd name="connsiteX7" fmla="*/ 1141983 w 1205091"/>
                  <a:gd name="connsiteY7" fmla="*/ 410836 h 465039"/>
                  <a:gd name="connsiteX8" fmla="*/ 78680 w 1205091"/>
                  <a:gd name="connsiteY8" fmla="*/ 465039 h 465039"/>
                  <a:gd name="connsiteX0" fmla="*/ 91 w 1205089"/>
                  <a:gd name="connsiteY0" fmla="*/ 0 h 465039"/>
                  <a:gd name="connsiteX1" fmla="*/ 1205086 w 1205089"/>
                  <a:gd name="connsiteY1" fmla="*/ 65202 h 465039"/>
                  <a:gd name="connsiteX2" fmla="*/ 14391 w 1205089"/>
                  <a:gd name="connsiteY2" fmla="*/ 121668 h 465039"/>
                  <a:gd name="connsiteX3" fmla="*/ 1120544 w 1205089"/>
                  <a:gd name="connsiteY3" fmla="*/ 178712 h 465039"/>
                  <a:gd name="connsiteX4" fmla="*/ 91 w 1205089"/>
                  <a:gd name="connsiteY4" fmla="*/ 238125 h 465039"/>
                  <a:gd name="connsiteX5" fmla="*/ 1141981 w 1205089"/>
                  <a:gd name="connsiteY5" fmla="*/ 300273 h 465039"/>
                  <a:gd name="connsiteX6" fmla="*/ 77497 w 1205089"/>
                  <a:gd name="connsiteY6" fmla="*/ 350056 h 465039"/>
                  <a:gd name="connsiteX7" fmla="*/ 1141981 w 1205089"/>
                  <a:gd name="connsiteY7" fmla="*/ 410836 h 465039"/>
                  <a:gd name="connsiteX8" fmla="*/ 78678 w 1205089"/>
                  <a:gd name="connsiteY8" fmla="*/ 465039 h 465039"/>
                  <a:gd name="connsiteX0" fmla="*/ 91 w 1205089"/>
                  <a:gd name="connsiteY0" fmla="*/ 0 h 465039"/>
                  <a:gd name="connsiteX1" fmla="*/ 1205086 w 1205089"/>
                  <a:gd name="connsiteY1" fmla="*/ 65202 h 465039"/>
                  <a:gd name="connsiteX2" fmla="*/ 14391 w 1205089"/>
                  <a:gd name="connsiteY2" fmla="*/ 121668 h 465039"/>
                  <a:gd name="connsiteX3" fmla="*/ 1120544 w 1205089"/>
                  <a:gd name="connsiteY3" fmla="*/ 178712 h 465039"/>
                  <a:gd name="connsiteX4" fmla="*/ 91 w 1205089"/>
                  <a:gd name="connsiteY4" fmla="*/ 238125 h 465039"/>
                  <a:gd name="connsiteX5" fmla="*/ 1141981 w 1205089"/>
                  <a:gd name="connsiteY5" fmla="*/ 300273 h 465039"/>
                  <a:gd name="connsiteX6" fmla="*/ 77497 w 1205089"/>
                  <a:gd name="connsiteY6" fmla="*/ 350056 h 465039"/>
                  <a:gd name="connsiteX7" fmla="*/ 1141981 w 1205089"/>
                  <a:gd name="connsiteY7" fmla="*/ 410836 h 465039"/>
                  <a:gd name="connsiteX8" fmla="*/ 78678 w 1205089"/>
                  <a:gd name="connsiteY8" fmla="*/ 465039 h 465039"/>
                  <a:gd name="connsiteX0" fmla="*/ 91 w 1205191"/>
                  <a:gd name="connsiteY0" fmla="*/ 0 h 465039"/>
                  <a:gd name="connsiteX1" fmla="*/ 1205086 w 1205191"/>
                  <a:gd name="connsiteY1" fmla="*/ 65202 h 465039"/>
                  <a:gd name="connsiteX2" fmla="*/ 14391 w 1205191"/>
                  <a:gd name="connsiteY2" fmla="*/ 121668 h 465039"/>
                  <a:gd name="connsiteX3" fmla="*/ 1120544 w 1205191"/>
                  <a:gd name="connsiteY3" fmla="*/ 178712 h 465039"/>
                  <a:gd name="connsiteX4" fmla="*/ 91 w 1205191"/>
                  <a:gd name="connsiteY4" fmla="*/ 238125 h 465039"/>
                  <a:gd name="connsiteX5" fmla="*/ 1141981 w 1205191"/>
                  <a:gd name="connsiteY5" fmla="*/ 300273 h 465039"/>
                  <a:gd name="connsiteX6" fmla="*/ 77497 w 1205191"/>
                  <a:gd name="connsiteY6" fmla="*/ 350056 h 465039"/>
                  <a:gd name="connsiteX7" fmla="*/ 1141981 w 1205191"/>
                  <a:gd name="connsiteY7" fmla="*/ 410836 h 465039"/>
                  <a:gd name="connsiteX8" fmla="*/ 78678 w 1205191"/>
                  <a:gd name="connsiteY8" fmla="*/ 465039 h 465039"/>
                  <a:gd name="connsiteX0" fmla="*/ 46534 w 1205103"/>
                  <a:gd name="connsiteY0" fmla="*/ 0 h 456198"/>
                  <a:gd name="connsiteX1" fmla="*/ 1205086 w 1205103"/>
                  <a:gd name="connsiteY1" fmla="*/ 56361 h 456198"/>
                  <a:gd name="connsiteX2" fmla="*/ 14391 w 1205103"/>
                  <a:gd name="connsiteY2" fmla="*/ 112827 h 456198"/>
                  <a:gd name="connsiteX3" fmla="*/ 1120544 w 1205103"/>
                  <a:gd name="connsiteY3" fmla="*/ 169871 h 456198"/>
                  <a:gd name="connsiteX4" fmla="*/ 91 w 1205103"/>
                  <a:gd name="connsiteY4" fmla="*/ 229284 h 456198"/>
                  <a:gd name="connsiteX5" fmla="*/ 1141981 w 1205103"/>
                  <a:gd name="connsiteY5" fmla="*/ 291432 h 456198"/>
                  <a:gd name="connsiteX6" fmla="*/ 77497 w 1205103"/>
                  <a:gd name="connsiteY6" fmla="*/ 341215 h 456198"/>
                  <a:gd name="connsiteX7" fmla="*/ 1141981 w 1205103"/>
                  <a:gd name="connsiteY7" fmla="*/ 401995 h 456198"/>
                  <a:gd name="connsiteX8" fmla="*/ 78678 w 1205103"/>
                  <a:gd name="connsiteY8" fmla="*/ 456198 h 456198"/>
                  <a:gd name="connsiteX0" fmla="*/ 46534 w 1205904"/>
                  <a:gd name="connsiteY0" fmla="*/ 0 h 456198"/>
                  <a:gd name="connsiteX1" fmla="*/ 1205086 w 1205904"/>
                  <a:gd name="connsiteY1" fmla="*/ 56361 h 456198"/>
                  <a:gd name="connsiteX2" fmla="*/ 14391 w 1205904"/>
                  <a:gd name="connsiteY2" fmla="*/ 112827 h 456198"/>
                  <a:gd name="connsiteX3" fmla="*/ 1120544 w 1205904"/>
                  <a:gd name="connsiteY3" fmla="*/ 169871 h 456198"/>
                  <a:gd name="connsiteX4" fmla="*/ 91 w 1205904"/>
                  <a:gd name="connsiteY4" fmla="*/ 229284 h 456198"/>
                  <a:gd name="connsiteX5" fmla="*/ 1141981 w 1205904"/>
                  <a:gd name="connsiteY5" fmla="*/ 291432 h 456198"/>
                  <a:gd name="connsiteX6" fmla="*/ 77497 w 1205904"/>
                  <a:gd name="connsiteY6" fmla="*/ 341215 h 456198"/>
                  <a:gd name="connsiteX7" fmla="*/ 1141981 w 1205904"/>
                  <a:gd name="connsiteY7" fmla="*/ 401995 h 456198"/>
                  <a:gd name="connsiteX8" fmla="*/ 78678 w 1205904"/>
                  <a:gd name="connsiteY8" fmla="*/ 456198 h 456198"/>
                  <a:gd name="connsiteX0" fmla="*/ 1205086 w 1205086"/>
                  <a:gd name="connsiteY0" fmla="*/ 0 h 399837"/>
                  <a:gd name="connsiteX1" fmla="*/ 14391 w 1205086"/>
                  <a:gd name="connsiteY1" fmla="*/ 56466 h 399837"/>
                  <a:gd name="connsiteX2" fmla="*/ 1120544 w 1205086"/>
                  <a:gd name="connsiteY2" fmla="*/ 113510 h 399837"/>
                  <a:gd name="connsiteX3" fmla="*/ 91 w 1205086"/>
                  <a:gd name="connsiteY3" fmla="*/ 172923 h 399837"/>
                  <a:gd name="connsiteX4" fmla="*/ 1141981 w 1205086"/>
                  <a:gd name="connsiteY4" fmla="*/ 235071 h 399837"/>
                  <a:gd name="connsiteX5" fmla="*/ 77497 w 1205086"/>
                  <a:gd name="connsiteY5" fmla="*/ 284854 h 399837"/>
                  <a:gd name="connsiteX6" fmla="*/ 1141981 w 1205086"/>
                  <a:gd name="connsiteY6" fmla="*/ 345634 h 399837"/>
                  <a:gd name="connsiteX7" fmla="*/ 78678 w 1205086"/>
                  <a:gd name="connsiteY7" fmla="*/ 399837 h 399837"/>
                  <a:gd name="connsiteX0" fmla="*/ 14391 w 1141985"/>
                  <a:gd name="connsiteY0" fmla="*/ 0 h 343371"/>
                  <a:gd name="connsiteX1" fmla="*/ 1120544 w 1141985"/>
                  <a:gd name="connsiteY1" fmla="*/ 57044 h 343371"/>
                  <a:gd name="connsiteX2" fmla="*/ 91 w 1141985"/>
                  <a:gd name="connsiteY2" fmla="*/ 116457 h 343371"/>
                  <a:gd name="connsiteX3" fmla="*/ 1141981 w 1141985"/>
                  <a:gd name="connsiteY3" fmla="*/ 178605 h 343371"/>
                  <a:gd name="connsiteX4" fmla="*/ 77497 w 1141985"/>
                  <a:gd name="connsiteY4" fmla="*/ 228388 h 343371"/>
                  <a:gd name="connsiteX5" fmla="*/ 1141981 w 1141985"/>
                  <a:gd name="connsiteY5" fmla="*/ 289168 h 343371"/>
                  <a:gd name="connsiteX6" fmla="*/ 78678 w 1141985"/>
                  <a:gd name="connsiteY6" fmla="*/ 343371 h 343371"/>
                  <a:gd name="connsiteX0" fmla="*/ 1120544 w 1141985"/>
                  <a:gd name="connsiteY0" fmla="*/ 0 h 286327"/>
                  <a:gd name="connsiteX1" fmla="*/ 91 w 1141985"/>
                  <a:gd name="connsiteY1" fmla="*/ 59413 h 286327"/>
                  <a:gd name="connsiteX2" fmla="*/ 1141981 w 1141985"/>
                  <a:gd name="connsiteY2" fmla="*/ 121561 h 286327"/>
                  <a:gd name="connsiteX3" fmla="*/ 77497 w 1141985"/>
                  <a:gd name="connsiteY3" fmla="*/ 171344 h 286327"/>
                  <a:gd name="connsiteX4" fmla="*/ 1141981 w 1141985"/>
                  <a:gd name="connsiteY4" fmla="*/ 232124 h 286327"/>
                  <a:gd name="connsiteX5" fmla="*/ 78678 w 1141985"/>
                  <a:gd name="connsiteY5" fmla="*/ 286327 h 286327"/>
                  <a:gd name="connsiteX0" fmla="*/ 4817881 w 4979423"/>
                  <a:gd name="connsiteY0" fmla="*/ 0 h 286327"/>
                  <a:gd name="connsiteX1" fmla="*/ 26 w 4979423"/>
                  <a:gd name="connsiteY1" fmla="*/ 26746 h 286327"/>
                  <a:gd name="connsiteX2" fmla="*/ 4839318 w 4979423"/>
                  <a:gd name="connsiteY2" fmla="*/ 121561 h 286327"/>
                  <a:gd name="connsiteX3" fmla="*/ 3774834 w 4979423"/>
                  <a:gd name="connsiteY3" fmla="*/ 171344 h 286327"/>
                  <a:gd name="connsiteX4" fmla="*/ 4839318 w 4979423"/>
                  <a:gd name="connsiteY4" fmla="*/ 232124 h 286327"/>
                  <a:gd name="connsiteX5" fmla="*/ 3776015 w 4979423"/>
                  <a:gd name="connsiteY5" fmla="*/ 286327 h 286327"/>
                  <a:gd name="connsiteX0" fmla="*/ 1850115 w 5053819"/>
                  <a:gd name="connsiteY0" fmla="*/ 0 h 344311"/>
                  <a:gd name="connsiteX1" fmla="*/ 74422 w 5053819"/>
                  <a:gd name="connsiteY1" fmla="*/ 84730 h 344311"/>
                  <a:gd name="connsiteX2" fmla="*/ 4913714 w 5053819"/>
                  <a:gd name="connsiteY2" fmla="*/ 179545 h 344311"/>
                  <a:gd name="connsiteX3" fmla="*/ 3849230 w 5053819"/>
                  <a:gd name="connsiteY3" fmla="*/ 229328 h 344311"/>
                  <a:gd name="connsiteX4" fmla="*/ 4913714 w 5053819"/>
                  <a:gd name="connsiteY4" fmla="*/ 290108 h 344311"/>
                  <a:gd name="connsiteX5" fmla="*/ 3850411 w 5053819"/>
                  <a:gd name="connsiteY5" fmla="*/ 344311 h 344311"/>
                  <a:gd name="connsiteX0" fmla="*/ 1719938 w 5064051"/>
                  <a:gd name="connsiteY0" fmla="*/ 0 h 331244"/>
                  <a:gd name="connsiteX1" fmla="*/ 84654 w 5064051"/>
                  <a:gd name="connsiteY1" fmla="*/ 71663 h 331244"/>
                  <a:gd name="connsiteX2" fmla="*/ 4923946 w 5064051"/>
                  <a:gd name="connsiteY2" fmla="*/ 166478 h 331244"/>
                  <a:gd name="connsiteX3" fmla="*/ 3859462 w 5064051"/>
                  <a:gd name="connsiteY3" fmla="*/ 216261 h 331244"/>
                  <a:gd name="connsiteX4" fmla="*/ 4923946 w 5064051"/>
                  <a:gd name="connsiteY4" fmla="*/ 277041 h 331244"/>
                  <a:gd name="connsiteX5" fmla="*/ 3860643 w 5064051"/>
                  <a:gd name="connsiteY5" fmla="*/ 331244 h 331244"/>
                  <a:gd name="connsiteX0" fmla="*/ 1701515 w 5045628"/>
                  <a:gd name="connsiteY0" fmla="*/ 0 h 331244"/>
                  <a:gd name="connsiteX1" fmla="*/ 66231 w 5045628"/>
                  <a:gd name="connsiteY1" fmla="*/ 71663 h 331244"/>
                  <a:gd name="connsiteX2" fmla="*/ 4905523 w 5045628"/>
                  <a:gd name="connsiteY2" fmla="*/ 166478 h 331244"/>
                  <a:gd name="connsiteX3" fmla="*/ 3841039 w 5045628"/>
                  <a:gd name="connsiteY3" fmla="*/ 216261 h 331244"/>
                  <a:gd name="connsiteX4" fmla="*/ 4905523 w 5045628"/>
                  <a:gd name="connsiteY4" fmla="*/ 277041 h 331244"/>
                  <a:gd name="connsiteX5" fmla="*/ 3842220 w 5045628"/>
                  <a:gd name="connsiteY5" fmla="*/ 331244 h 331244"/>
                  <a:gd name="connsiteX0" fmla="*/ 1701515 w 5045628"/>
                  <a:gd name="connsiteY0" fmla="*/ 0 h 331244"/>
                  <a:gd name="connsiteX1" fmla="*/ 66231 w 5045628"/>
                  <a:gd name="connsiteY1" fmla="*/ 71663 h 331244"/>
                  <a:gd name="connsiteX2" fmla="*/ 4905523 w 5045628"/>
                  <a:gd name="connsiteY2" fmla="*/ 166478 h 331244"/>
                  <a:gd name="connsiteX3" fmla="*/ 3841039 w 5045628"/>
                  <a:gd name="connsiteY3" fmla="*/ 216261 h 331244"/>
                  <a:gd name="connsiteX4" fmla="*/ 4905523 w 5045628"/>
                  <a:gd name="connsiteY4" fmla="*/ 277041 h 331244"/>
                  <a:gd name="connsiteX5" fmla="*/ 3842220 w 5045628"/>
                  <a:gd name="connsiteY5" fmla="*/ 331244 h 331244"/>
                  <a:gd name="connsiteX0" fmla="*/ 1701515 w 5045628"/>
                  <a:gd name="connsiteY0" fmla="*/ 0 h 331244"/>
                  <a:gd name="connsiteX1" fmla="*/ 66231 w 5045628"/>
                  <a:gd name="connsiteY1" fmla="*/ 71663 h 331244"/>
                  <a:gd name="connsiteX2" fmla="*/ 4905523 w 5045628"/>
                  <a:gd name="connsiteY2" fmla="*/ 166478 h 331244"/>
                  <a:gd name="connsiteX3" fmla="*/ 3841039 w 5045628"/>
                  <a:gd name="connsiteY3" fmla="*/ 216261 h 331244"/>
                  <a:gd name="connsiteX4" fmla="*/ 4905523 w 5045628"/>
                  <a:gd name="connsiteY4" fmla="*/ 277041 h 331244"/>
                  <a:gd name="connsiteX5" fmla="*/ 3842220 w 5045628"/>
                  <a:gd name="connsiteY5" fmla="*/ 331244 h 331244"/>
                  <a:gd name="connsiteX0" fmla="*/ 1635298 w 4839306"/>
                  <a:gd name="connsiteY0" fmla="*/ 0 h 331244"/>
                  <a:gd name="connsiteX1" fmla="*/ 14 w 4839306"/>
                  <a:gd name="connsiteY1" fmla="*/ 71663 h 331244"/>
                  <a:gd name="connsiteX2" fmla="*/ 1609932 w 4839306"/>
                  <a:gd name="connsiteY2" fmla="*/ 174645 h 331244"/>
                  <a:gd name="connsiteX3" fmla="*/ 3774822 w 4839306"/>
                  <a:gd name="connsiteY3" fmla="*/ 216261 h 331244"/>
                  <a:gd name="connsiteX4" fmla="*/ 4839306 w 4839306"/>
                  <a:gd name="connsiteY4" fmla="*/ 277041 h 331244"/>
                  <a:gd name="connsiteX5" fmla="*/ 3776003 w 4839306"/>
                  <a:gd name="connsiteY5" fmla="*/ 331244 h 331244"/>
                  <a:gd name="connsiteX0" fmla="*/ 1635298 w 4839306"/>
                  <a:gd name="connsiteY0" fmla="*/ 0 h 331244"/>
                  <a:gd name="connsiteX1" fmla="*/ 14 w 4839306"/>
                  <a:gd name="connsiteY1" fmla="*/ 71663 h 331244"/>
                  <a:gd name="connsiteX2" fmla="*/ 1609932 w 4839306"/>
                  <a:gd name="connsiteY2" fmla="*/ 174645 h 331244"/>
                  <a:gd name="connsiteX3" fmla="*/ 3634412 w 4839306"/>
                  <a:gd name="connsiteY3" fmla="*/ 227694 h 331244"/>
                  <a:gd name="connsiteX4" fmla="*/ 4839306 w 4839306"/>
                  <a:gd name="connsiteY4" fmla="*/ 277041 h 331244"/>
                  <a:gd name="connsiteX5" fmla="*/ 3776003 w 4839306"/>
                  <a:gd name="connsiteY5" fmla="*/ 331244 h 331244"/>
                  <a:gd name="connsiteX0" fmla="*/ 1635298 w 4628694"/>
                  <a:gd name="connsiteY0" fmla="*/ 0 h 331244"/>
                  <a:gd name="connsiteX1" fmla="*/ 14 w 4628694"/>
                  <a:gd name="connsiteY1" fmla="*/ 71663 h 331244"/>
                  <a:gd name="connsiteX2" fmla="*/ 1609932 w 4628694"/>
                  <a:gd name="connsiteY2" fmla="*/ 174645 h 331244"/>
                  <a:gd name="connsiteX3" fmla="*/ 3634412 w 4628694"/>
                  <a:gd name="connsiteY3" fmla="*/ 227694 h 331244"/>
                  <a:gd name="connsiteX4" fmla="*/ 4628694 w 4628694"/>
                  <a:gd name="connsiteY4" fmla="*/ 286841 h 331244"/>
                  <a:gd name="connsiteX5" fmla="*/ 3776003 w 4628694"/>
                  <a:gd name="connsiteY5" fmla="*/ 331244 h 331244"/>
                  <a:gd name="connsiteX0" fmla="*/ 1644341 w 4637737"/>
                  <a:gd name="connsiteY0" fmla="*/ 0 h 331244"/>
                  <a:gd name="connsiteX1" fmla="*/ 9057 w 4637737"/>
                  <a:gd name="connsiteY1" fmla="*/ 71663 h 331244"/>
                  <a:gd name="connsiteX2" fmla="*/ 1618975 w 4637737"/>
                  <a:gd name="connsiteY2" fmla="*/ 174645 h 331244"/>
                  <a:gd name="connsiteX3" fmla="*/ 3643455 w 4637737"/>
                  <a:gd name="connsiteY3" fmla="*/ 227694 h 331244"/>
                  <a:gd name="connsiteX4" fmla="*/ 4637737 w 4637737"/>
                  <a:gd name="connsiteY4" fmla="*/ 286841 h 331244"/>
                  <a:gd name="connsiteX5" fmla="*/ 3785046 w 4637737"/>
                  <a:gd name="connsiteY5" fmla="*/ 331244 h 331244"/>
                  <a:gd name="connsiteX0" fmla="*/ 1644341 w 4637737"/>
                  <a:gd name="connsiteY0" fmla="*/ 0 h 331244"/>
                  <a:gd name="connsiteX1" fmla="*/ 9057 w 4637737"/>
                  <a:gd name="connsiteY1" fmla="*/ 71663 h 331244"/>
                  <a:gd name="connsiteX2" fmla="*/ 1618975 w 4637737"/>
                  <a:gd name="connsiteY2" fmla="*/ 174645 h 331244"/>
                  <a:gd name="connsiteX3" fmla="*/ 3643455 w 4637737"/>
                  <a:gd name="connsiteY3" fmla="*/ 227694 h 331244"/>
                  <a:gd name="connsiteX4" fmla="*/ 4637737 w 4637737"/>
                  <a:gd name="connsiteY4" fmla="*/ 286841 h 331244"/>
                  <a:gd name="connsiteX5" fmla="*/ 3785046 w 4637737"/>
                  <a:gd name="connsiteY5" fmla="*/ 331244 h 331244"/>
                  <a:gd name="connsiteX0" fmla="*/ 1285770 w 4630188"/>
                  <a:gd name="connsiteY0" fmla="*/ 0 h 380245"/>
                  <a:gd name="connsiteX1" fmla="*/ 1508 w 4630188"/>
                  <a:gd name="connsiteY1" fmla="*/ 120664 h 380245"/>
                  <a:gd name="connsiteX2" fmla="*/ 1611426 w 4630188"/>
                  <a:gd name="connsiteY2" fmla="*/ 223646 h 380245"/>
                  <a:gd name="connsiteX3" fmla="*/ 3635906 w 4630188"/>
                  <a:gd name="connsiteY3" fmla="*/ 276695 h 380245"/>
                  <a:gd name="connsiteX4" fmla="*/ 4630188 w 4630188"/>
                  <a:gd name="connsiteY4" fmla="*/ 335842 h 380245"/>
                  <a:gd name="connsiteX5" fmla="*/ 3777497 w 4630188"/>
                  <a:gd name="connsiteY5" fmla="*/ 380245 h 380245"/>
                  <a:gd name="connsiteX0" fmla="*/ 1286088 w 4630506"/>
                  <a:gd name="connsiteY0" fmla="*/ 0 h 380245"/>
                  <a:gd name="connsiteX1" fmla="*/ 1826 w 4630506"/>
                  <a:gd name="connsiteY1" fmla="*/ 120664 h 380245"/>
                  <a:gd name="connsiteX2" fmla="*/ 1611744 w 4630506"/>
                  <a:gd name="connsiteY2" fmla="*/ 223646 h 380245"/>
                  <a:gd name="connsiteX3" fmla="*/ 3636224 w 4630506"/>
                  <a:gd name="connsiteY3" fmla="*/ 276695 h 380245"/>
                  <a:gd name="connsiteX4" fmla="*/ 4630506 w 4630506"/>
                  <a:gd name="connsiteY4" fmla="*/ 335842 h 380245"/>
                  <a:gd name="connsiteX5" fmla="*/ 3777815 w 4630506"/>
                  <a:gd name="connsiteY5" fmla="*/ 380245 h 380245"/>
                  <a:gd name="connsiteX0" fmla="*/ 1193861 w 4631885"/>
                  <a:gd name="connsiteY0" fmla="*/ 0 h 331244"/>
                  <a:gd name="connsiteX1" fmla="*/ 3205 w 4631885"/>
                  <a:gd name="connsiteY1" fmla="*/ 71663 h 331244"/>
                  <a:gd name="connsiteX2" fmla="*/ 1613123 w 4631885"/>
                  <a:gd name="connsiteY2" fmla="*/ 174645 h 331244"/>
                  <a:gd name="connsiteX3" fmla="*/ 3637603 w 4631885"/>
                  <a:gd name="connsiteY3" fmla="*/ 227694 h 331244"/>
                  <a:gd name="connsiteX4" fmla="*/ 4631885 w 4631885"/>
                  <a:gd name="connsiteY4" fmla="*/ 286841 h 331244"/>
                  <a:gd name="connsiteX5" fmla="*/ 3779194 w 4631885"/>
                  <a:gd name="connsiteY5" fmla="*/ 331244 h 331244"/>
                  <a:gd name="connsiteX0" fmla="*/ 1194387 w 4632411"/>
                  <a:gd name="connsiteY0" fmla="*/ 0 h 331244"/>
                  <a:gd name="connsiteX1" fmla="*/ 3731 w 4632411"/>
                  <a:gd name="connsiteY1" fmla="*/ 71663 h 331244"/>
                  <a:gd name="connsiteX2" fmla="*/ 1613649 w 4632411"/>
                  <a:gd name="connsiteY2" fmla="*/ 174645 h 331244"/>
                  <a:gd name="connsiteX3" fmla="*/ 3638129 w 4632411"/>
                  <a:gd name="connsiteY3" fmla="*/ 227694 h 331244"/>
                  <a:gd name="connsiteX4" fmla="*/ 4632411 w 4632411"/>
                  <a:gd name="connsiteY4" fmla="*/ 286841 h 331244"/>
                  <a:gd name="connsiteX5" fmla="*/ 3779720 w 4632411"/>
                  <a:gd name="connsiteY5" fmla="*/ 331244 h 331244"/>
                  <a:gd name="connsiteX0" fmla="*/ 1191060 w 4629084"/>
                  <a:gd name="connsiteY0" fmla="*/ 0 h 331244"/>
                  <a:gd name="connsiteX1" fmla="*/ 404 w 4629084"/>
                  <a:gd name="connsiteY1" fmla="*/ 71663 h 331244"/>
                  <a:gd name="connsiteX2" fmla="*/ 1610322 w 4629084"/>
                  <a:gd name="connsiteY2" fmla="*/ 174645 h 331244"/>
                  <a:gd name="connsiteX3" fmla="*/ 3634802 w 4629084"/>
                  <a:gd name="connsiteY3" fmla="*/ 227694 h 331244"/>
                  <a:gd name="connsiteX4" fmla="*/ 4629084 w 4629084"/>
                  <a:gd name="connsiteY4" fmla="*/ 286841 h 331244"/>
                  <a:gd name="connsiteX5" fmla="*/ 3776393 w 4629084"/>
                  <a:gd name="connsiteY5" fmla="*/ 331244 h 331244"/>
                  <a:gd name="connsiteX0" fmla="*/ 1425290 w 4629302"/>
                  <a:gd name="connsiteY0" fmla="*/ 0 h 327977"/>
                  <a:gd name="connsiteX1" fmla="*/ 622 w 4629302"/>
                  <a:gd name="connsiteY1" fmla="*/ 68396 h 327977"/>
                  <a:gd name="connsiteX2" fmla="*/ 1610540 w 4629302"/>
                  <a:gd name="connsiteY2" fmla="*/ 171378 h 327977"/>
                  <a:gd name="connsiteX3" fmla="*/ 3635020 w 4629302"/>
                  <a:gd name="connsiteY3" fmla="*/ 224427 h 327977"/>
                  <a:gd name="connsiteX4" fmla="*/ 4629302 w 4629302"/>
                  <a:gd name="connsiteY4" fmla="*/ 283574 h 327977"/>
                  <a:gd name="connsiteX5" fmla="*/ 3776611 w 4629302"/>
                  <a:gd name="connsiteY5" fmla="*/ 327977 h 327977"/>
                  <a:gd name="connsiteX0" fmla="*/ 1425290 w 4629302"/>
                  <a:gd name="connsiteY0" fmla="*/ 0 h 326644"/>
                  <a:gd name="connsiteX1" fmla="*/ 622 w 4629302"/>
                  <a:gd name="connsiteY1" fmla="*/ 68396 h 326644"/>
                  <a:gd name="connsiteX2" fmla="*/ 1610540 w 4629302"/>
                  <a:gd name="connsiteY2" fmla="*/ 171378 h 326644"/>
                  <a:gd name="connsiteX3" fmla="*/ 3635020 w 4629302"/>
                  <a:gd name="connsiteY3" fmla="*/ 224427 h 326644"/>
                  <a:gd name="connsiteX4" fmla="*/ 4629302 w 4629302"/>
                  <a:gd name="connsiteY4" fmla="*/ 283574 h 326644"/>
                  <a:gd name="connsiteX5" fmla="*/ 3572883 w 4629302"/>
                  <a:gd name="connsiteY5" fmla="*/ 326644 h 326644"/>
                  <a:gd name="connsiteX0" fmla="*/ 1425290 w 4629302"/>
                  <a:gd name="connsiteY0" fmla="*/ 0 h 326644"/>
                  <a:gd name="connsiteX1" fmla="*/ 622 w 4629302"/>
                  <a:gd name="connsiteY1" fmla="*/ 68396 h 326644"/>
                  <a:gd name="connsiteX2" fmla="*/ 1610540 w 4629302"/>
                  <a:gd name="connsiteY2" fmla="*/ 171378 h 326644"/>
                  <a:gd name="connsiteX3" fmla="*/ 3635020 w 4629302"/>
                  <a:gd name="connsiteY3" fmla="*/ 224427 h 326644"/>
                  <a:gd name="connsiteX4" fmla="*/ 4629302 w 4629302"/>
                  <a:gd name="connsiteY4" fmla="*/ 283574 h 326644"/>
                  <a:gd name="connsiteX5" fmla="*/ 3572883 w 4629302"/>
                  <a:gd name="connsiteY5" fmla="*/ 326644 h 326644"/>
                  <a:gd name="connsiteX0" fmla="*/ 1425290 w 4629302"/>
                  <a:gd name="connsiteY0" fmla="*/ 0 h 326644"/>
                  <a:gd name="connsiteX1" fmla="*/ 622 w 4629302"/>
                  <a:gd name="connsiteY1" fmla="*/ 68396 h 326644"/>
                  <a:gd name="connsiteX2" fmla="*/ 1610540 w 4629302"/>
                  <a:gd name="connsiteY2" fmla="*/ 171378 h 326644"/>
                  <a:gd name="connsiteX3" fmla="*/ 3635020 w 4629302"/>
                  <a:gd name="connsiteY3" fmla="*/ 224427 h 326644"/>
                  <a:gd name="connsiteX4" fmla="*/ 4629302 w 4629302"/>
                  <a:gd name="connsiteY4" fmla="*/ 283574 h 326644"/>
                  <a:gd name="connsiteX5" fmla="*/ 3572883 w 4629302"/>
                  <a:gd name="connsiteY5" fmla="*/ 326644 h 326644"/>
                  <a:gd name="connsiteX0" fmla="*/ 1435206 w 4639218"/>
                  <a:gd name="connsiteY0" fmla="*/ 0 h 326644"/>
                  <a:gd name="connsiteX1" fmla="*/ 10538 w 4639218"/>
                  <a:gd name="connsiteY1" fmla="*/ 68396 h 326644"/>
                  <a:gd name="connsiteX2" fmla="*/ 1620456 w 4639218"/>
                  <a:gd name="connsiteY2" fmla="*/ 171378 h 326644"/>
                  <a:gd name="connsiteX3" fmla="*/ 3644936 w 4639218"/>
                  <a:gd name="connsiteY3" fmla="*/ 224427 h 326644"/>
                  <a:gd name="connsiteX4" fmla="*/ 4639218 w 4639218"/>
                  <a:gd name="connsiteY4" fmla="*/ 283574 h 326644"/>
                  <a:gd name="connsiteX5" fmla="*/ 3582799 w 4639218"/>
                  <a:gd name="connsiteY5" fmla="*/ 326644 h 326644"/>
                  <a:gd name="connsiteX0" fmla="*/ 1425330 w 4629342"/>
                  <a:gd name="connsiteY0" fmla="*/ 5311 h 331955"/>
                  <a:gd name="connsiteX1" fmla="*/ 1412893 w 4629342"/>
                  <a:gd name="connsiteY1" fmla="*/ 4997 h 331955"/>
                  <a:gd name="connsiteX2" fmla="*/ 662 w 4629342"/>
                  <a:gd name="connsiteY2" fmla="*/ 73707 h 331955"/>
                  <a:gd name="connsiteX3" fmla="*/ 1610580 w 4629342"/>
                  <a:gd name="connsiteY3" fmla="*/ 176689 h 331955"/>
                  <a:gd name="connsiteX4" fmla="*/ 3635060 w 4629342"/>
                  <a:gd name="connsiteY4" fmla="*/ 229738 h 331955"/>
                  <a:gd name="connsiteX5" fmla="*/ 4629342 w 4629342"/>
                  <a:gd name="connsiteY5" fmla="*/ 288885 h 331955"/>
                  <a:gd name="connsiteX6" fmla="*/ 3572923 w 4629342"/>
                  <a:gd name="connsiteY6" fmla="*/ 331955 h 331955"/>
                  <a:gd name="connsiteX0" fmla="*/ 1429574 w 4633586"/>
                  <a:gd name="connsiteY0" fmla="*/ 0 h 326644"/>
                  <a:gd name="connsiteX1" fmla="*/ 1124276 w 4633586"/>
                  <a:gd name="connsiteY1" fmla="*/ 9462 h 326644"/>
                  <a:gd name="connsiteX2" fmla="*/ 4906 w 4633586"/>
                  <a:gd name="connsiteY2" fmla="*/ 68396 h 326644"/>
                  <a:gd name="connsiteX3" fmla="*/ 1614824 w 4633586"/>
                  <a:gd name="connsiteY3" fmla="*/ 171378 h 326644"/>
                  <a:gd name="connsiteX4" fmla="*/ 3639304 w 4633586"/>
                  <a:gd name="connsiteY4" fmla="*/ 224427 h 326644"/>
                  <a:gd name="connsiteX5" fmla="*/ 4633586 w 4633586"/>
                  <a:gd name="connsiteY5" fmla="*/ 283574 h 326644"/>
                  <a:gd name="connsiteX6" fmla="*/ 3577167 w 4633586"/>
                  <a:gd name="connsiteY6" fmla="*/ 326644 h 326644"/>
                  <a:gd name="connsiteX0" fmla="*/ 1862496 w 4633586"/>
                  <a:gd name="connsiteY0" fmla="*/ 7868 h 317182"/>
                  <a:gd name="connsiteX1" fmla="*/ 1124276 w 4633586"/>
                  <a:gd name="connsiteY1" fmla="*/ 0 h 317182"/>
                  <a:gd name="connsiteX2" fmla="*/ 4906 w 4633586"/>
                  <a:gd name="connsiteY2" fmla="*/ 58934 h 317182"/>
                  <a:gd name="connsiteX3" fmla="*/ 1614824 w 4633586"/>
                  <a:gd name="connsiteY3" fmla="*/ 161916 h 317182"/>
                  <a:gd name="connsiteX4" fmla="*/ 3639304 w 4633586"/>
                  <a:gd name="connsiteY4" fmla="*/ 214965 h 317182"/>
                  <a:gd name="connsiteX5" fmla="*/ 4633586 w 4633586"/>
                  <a:gd name="connsiteY5" fmla="*/ 274112 h 317182"/>
                  <a:gd name="connsiteX6" fmla="*/ 3577167 w 4633586"/>
                  <a:gd name="connsiteY6" fmla="*/ 317182 h 317182"/>
                  <a:gd name="connsiteX0" fmla="*/ 1862538 w 4633628"/>
                  <a:gd name="connsiteY0" fmla="*/ 8008 h 317322"/>
                  <a:gd name="connsiteX1" fmla="*/ 1124318 w 4633628"/>
                  <a:gd name="connsiteY1" fmla="*/ 140 h 317322"/>
                  <a:gd name="connsiteX2" fmla="*/ 4948 w 4633628"/>
                  <a:gd name="connsiteY2" fmla="*/ 59074 h 317322"/>
                  <a:gd name="connsiteX3" fmla="*/ 1614866 w 4633628"/>
                  <a:gd name="connsiteY3" fmla="*/ 162056 h 317322"/>
                  <a:gd name="connsiteX4" fmla="*/ 3639346 w 4633628"/>
                  <a:gd name="connsiteY4" fmla="*/ 215105 h 317322"/>
                  <a:gd name="connsiteX5" fmla="*/ 4633628 w 4633628"/>
                  <a:gd name="connsiteY5" fmla="*/ 274252 h 317322"/>
                  <a:gd name="connsiteX6" fmla="*/ 3577209 w 4633628"/>
                  <a:gd name="connsiteY6" fmla="*/ 317322 h 317322"/>
                  <a:gd name="connsiteX0" fmla="*/ 1862599 w 4633689"/>
                  <a:gd name="connsiteY0" fmla="*/ 7868 h 317182"/>
                  <a:gd name="connsiteX1" fmla="*/ 1124379 w 4633689"/>
                  <a:gd name="connsiteY1" fmla="*/ 0 h 317182"/>
                  <a:gd name="connsiteX2" fmla="*/ 5009 w 4633689"/>
                  <a:gd name="connsiteY2" fmla="*/ 58934 h 317182"/>
                  <a:gd name="connsiteX3" fmla="*/ 1614927 w 4633689"/>
                  <a:gd name="connsiteY3" fmla="*/ 161916 h 317182"/>
                  <a:gd name="connsiteX4" fmla="*/ 3639407 w 4633689"/>
                  <a:gd name="connsiteY4" fmla="*/ 214965 h 317182"/>
                  <a:gd name="connsiteX5" fmla="*/ 4633689 w 4633689"/>
                  <a:gd name="connsiteY5" fmla="*/ 274112 h 317182"/>
                  <a:gd name="connsiteX6" fmla="*/ 3577270 w 4633689"/>
                  <a:gd name="connsiteY6" fmla="*/ 317182 h 317182"/>
                  <a:gd name="connsiteX0" fmla="*/ 1870019 w 4641109"/>
                  <a:gd name="connsiteY0" fmla="*/ 9545 h 318859"/>
                  <a:gd name="connsiteX1" fmla="*/ 1131799 w 4641109"/>
                  <a:gd name="connsiteY1" fmla="*/ 1677 h 318859"/>
                  <a:gd name="connsiteX2" fmla="*/ 889873 w 4641109"/>
                  <a:gd name="connsiteY2" fmla="*/ 6120 h 318859"/>
                  <a:gd name="connsiteX3" fmla="*/ 12429 w 4641109"/>
                  <a:gd name="connsiteY3" fmla="*/ 60611 h 318859"/>
                  <a:gd name="connsiteX4" fmla="*/ 1622347 w 4641109"/>
                  <a:gd name="connsiteY4" fmla="*/ 163593 h 318859"/>
                  <a:gd name="connsiteX5" fmla="*/ 3646827 w 4641109"/>
                  <a:gd name="connsiteY5" fmla="*/ 216642 h 318859"/>
                  <a:gd name="connsiteX6" fmla="*/ 4641109 w 4641109"/>
                  <a:gd name="connsiteY6" fmla="*/ 275789 h 318859"/>
                  <a:gd name="connsiteX7" fmla="*/ 3584690 w 4641109"/>
                  <a:gd name="connsiteY7" fmla="*/ 318859 h 318859"/>
                  <a:gd name="connsiteX0" fmla="*/ 1870019 w 4641109"/>
                  <a:gd name="connsiteY0" fmla="*/ 3425 h 312739"/>
                  <a:gd name="connsiteX1" fmla="*/ 889873 w 4641109"/>
                  <a:gd name="connsiteY1" fmla="*/ 0 h 312739"/>
                  <a:gd name="connsiteX2" fmla="*/ 12429 w 4641109"/>
                  <a:gd name="connsiteY2" fmla="*/ 54491 h 312739"/>
                  <a:gd name="connsiteX3" fmla="*/ 1622347 w 4641109"/>
                  <a:gd name="connsiteY3" fmla="*/ 157473 h 312739"/>
                  <a:gd name="connsiteX4" fmla="*/ 3646827 w 4641109"/>
                  <a:gd name="connsiteY4" fmla="*/ 210522 h 312739"/>
                  <a:gd name="connsiteX5" fmla="*/ 4641109 w 4641109"/>
                  <a:gd name="connsiteY5" fmla="*/ 269669 h 312739"/>
                  <a:gd name="connsiteX6" fmla="*/ 3584690 w 4641109"/>
                  <a:gd name="connsiteY6" fmla="*/ 312739 h 312739"/>
                  <a:gd name="connsiteX0" fmla="*/ 1870019 w 4641109"/>
                  <a:gd name="connsiteY0" fmla="*/ 6529 h 315843"/>
                  <a:gd name="connsiteX1" fmla="*/ 889873 w 4641109"/>
                  <a:gd name="connsiteY1" fmla="*/ 3104 h 315843"/>
                  <a:gd name="connsiteX2" fmla="*/ 12429 w 4641109"/>
                  <a:gd name="connsiteY2" fmla="*/ 57595 h 315843"/>
                  <a:gd name="connsiteX3" fmla="*/ 1622347 w 4641109"/>
                  <a:gd name="connsiteY3" fmla="*/ 160577 h 315843"/>
                  <a:gd name="connsiteX4" fmla="*/ 3646827 w 4641109"/>
                  <a:gd name="connsiteY4" fmla="*/ 213626 h 315843"/>
                  <a:gd name="connsiteX5" fmla="*/ 4641109 w 4641109"/>
                  <a:gd name="connsiteY5" fmla="*/ 272773 h 315843"/>
                  <a:gd name="connsiteX6" fmla="*/ 3584690 w 4641109"/>
                  <a:gd name="connsiteY6" fmla="*/ 315843 h 315843"/>
                  <a:gd name="connsiteX0" fmla="*/ 1871761 w 4642851"/>
                  <a:gd name="connsiteY0" fmla="*/ 6529 h 315843"/>
                  <a:gd name="connsiteX1" fmla="*/ 891615 w 4642851"/>
                  <a:gd name="connsiteY1" fmla="*/ 3104 h 315843"/>
                  <a:gd name="connsiteX2" fmla="*/ 14171 w 4642851"/>
                  <a:gd name="connsiteY2" fmla="*/ 57595 h 315843"/>
                  <a:gd name="connsiteX3" fmla="*/ 1624089 w 4642851"/>
                  <a:gd name="connsiteY3" fmla="*/ 160577 h 315843"/>
                  <a:gd name="connsiteX4" fmla="*/ 3648569 w 4642851"/>
                  <a:gd name="connsiteY4" fmla="*/ 213626 h 315843"/>
                  <a:gd name="connsiteX5" fmla="*/ 4642851 w 4642851"/>
                  <a:gd name="connsiteY5" fmla="*/ 272773 h 315843"/>
                  <a:gd name="connsiteX6" fmla="*/ 3586432 w 4642851"/>
                  <a:gd name="connsiteY6" fmla="*/ 315843 h 315843"/>
                  <a:gd name="connsiteX0" fmla="*/ 1871761 w 4642851"/>
                  <a:gd name="connsiteY0" fmla="*/ 6659 h 315973"/>
                  <a:gd name="connsiteX1" fmla="*/ 891615 w 4642851"/>
                  <a:gd name="connsiteY1" fmla="*/ 3234 h 315973"/>
                  <a:gd name="connsiteX2" fmla="*/ 14171 w 4642851"/>
                  <a:gd name="connsiteY2" fmla="*/ 57725 h 315973"/>
                  <a:gd name="connsiteX3" fmla="*/ 1624089 w 4642851"/>
                  <a:gd name="connsiteY3" fmla="*/ 160707 h 315973"/>
                  <a:gd name="connsiteX4" fmla="*/ 3648569 w 4642851"/>
                  <a:gd name="connsiteY4" fmla="*/ 213756 h 315973"/>
                  <a:gd name="connsiteX5" fmla="*/ 4642851 w 4642851"/>
                  <a:gd name="connsiteY5" fmla="*/ 272903 h 315973"/>
                  <a:gd name="connsiteX6" fmla="*/ 3586432 w 4642851"/>
                  <a:gd name="connsiteY6" fmla="*/ 315973 h 315973"/>
                  <a:gd name="connsiteX0" fmla="*/ 1871337 w 4642427"/>
                  <a:gd name="connsiteY0" fmla="*/ 6659 h 315973"/>
                  <a:gd name="connsiteX1" fmla="*/ 891191 w 4642427"/>
                  <a:gd name="connsiteY1" fmla="*/ 3234 h 315973"/>
                  <a:gd name="connsiteX2" fmla="*/ 13747 w 4642427"/>
                  <a:gd name="connsiteY2" fmla="*/ 57725 h 315973"/>
                  <a:gd name="connsiteX3" fmla="*/ 1623665 w 4642427"/>
                  <a:gd name="connsiteY3" fmla="*/ 160707 h 315973"/>
                  <a:gd name="connsiteX4" fmla="*/ 3648145 w 4642427"/>
                  <a:gd name="connsiteY4" fmla="*/ 213756 h 315973"/>
                  <a:gd name="connsiteX5" fmla="*/ 4642427 w 4642427"/>
                  <a:gd name="connsiteY5" fmla="*/ 272903 h 315973"/>
                  <a:gd name="connsiteX6" fmla="*/ 3586008 w 4642427"/>
                  <a:gd name="connsiteY6" fmla="*/ 315973 h 315973"/>
                  <a:gd name="connsiteX0" fmla="*/ 1873477 w 4644567"/>
                  <a:gd name="connsiteY0" fmla="*/ 5510 h 314824"/>
                  <a:gd name="connsiteX1" fmla="*/ 893331 w 4644567"/>
                  <a:gd name="connsiteY1" fmla="*/ 2085 h 314824"/>
                  <a:gd name="connsiteX2" fmla="*/ 15887 w 4644567"/>
                  <a:gd name="connsiteY2" fmla="*/ 56576 h 314824"/>
                  <a:gd name="connsiteX3" fmla="*/ 1625805 w 4644567"/>
                  <a:gd name="connsiteY3" fmla="*/ 159558 h 314824"/>
                  <a:gd name="connsiteX4" fmla="*/ 3650285 w 4644567"/>
                  <a:gd name="connsiteY4" fmla="*/ 212607 h 314824"/>
                  <a:gd name="connsiteX5" fmla="*/ 4644567 w 4644567"/>
                  <a:gd name="connsiteY5" fmla="*/ 271754 h 314824"/>
                  <a:gd name="connsiteX6" fmla="*/ 3588148 w 4644567"/>
                  <a:gd name="connsiteY6" fmla="*/ 314824 h 314824"/>
                  <a:gd name="connsiteX0" fmla="*/ 1859133 w 4630223"/>
                  <a:gd name="connsiteY0" fmla="*/ 5510 h 314824"/>
                  <a:gd name="connsiteX1" fmla="*/ 878987 w 4630223"/>
                  <a:gd name="connsiteY1" fmla="*/ 2085 h 314824"/>
                  <a:gd name="connsiteX2" fmla="*/ 1543 w 4630223"/>
                  <a:gd name="connsiteY2" fmla="*/ 56576 h 314824"/>
                  <a:gd name="connsiteX3" fmla="*/ 1611461 w 4630223"/>
                  <a:gd name="connsiteY3" fmla="*/ 159558 h 314824"/>
                  <a:gd name="connsiteX4" fmla="*/ 3635941 w 4630223"/>
                  <a:gd name="connsiteY4" fmla="*/ 212607 h 314824"/>
                  <a:gd name="connsiteX5" fmla="*/ 4630223 w 4630223"/>
                  <a:gd name="connsiteY5" fmla="*/ 271754 h 314824"/>
                  <a:gd name="connsiteX6" fmla="*/ 3573804 w 4630223"/>
                  <a:gd name="connsiteY6" fmla="*/ 314824 h 314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630223" h="314824">
                    <a:moveTo>
                      <a:pt x="1859133" y="5510"/>
                    </a:moveTo>
                    <a:cubicBezTo>
                      <a:pt x="1532418" y="4368"/>
                      <a:pt x="1269276" y="-3738"/>
                      <a:pt x="878987" y="2085"/>
                    </a:cubicBezTo>
                    <a:cubicBezTo>
                      <a:pt x="488698" y="7908"/>
                      <a:pt x="44994" y="19222"/>
                      <a:pt x="1543" y="56576"/>
                    </a:cubicBezTo>
                    <a:cubicBezTo>
                      <a:pt x="-41908" y="93930"/>
                      <a:pt x="840198" y="137552"/>
                      <a:pt x="1611461" y="159558"/>
                    </a:cubicBezTo>
                    <a:lnTo>
                      <a:pt x="3635941" y="212607"/>
                    </a:lnTo>
                    <a:cubicBezTo>
                      <a:pt x="4164533" y="227751"/>
                      <a:pt x="4630026" y="239328"/>
                      <a:pt x="4630223" y="271754"/>
                    </a:cubicBezTo>
                    <a:cubicBezTo>
                      <a:pt x="4630420" y="304180"/>
                      <a:pt x="3573804" y="314824"/>
                      <a:pt x="3573804" y="314824"/>
                    </a:cubicBezTo>
                  </a:path>
                </a:pathLst>
              </a:custGeom>
              <a:noFill/>
              <a:ln w="76200" cap="flat" cmpd="sng" algn="ctr">
                <a:solidFill>
                  <a:schemeClr val="bg1">
                    <a:lumMod val="50000"/>
                    <a:lumOff val="50000"/>
                  </a:schemeClr>
                </a:solidFill>
                <a:prstDash val="solid"/>
              </a:ln>
              <a:effectLst/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txBody>
              <a:bodyPr rtlCol="0" anchor="ctr"/>
              <a:lstStyle/>
              <a:p>
                <a:pPr algn="ctr">
                  <a:defRPr/>
                </a:pPr>
                <a:endParaRPr lang="es-ES_tradnl" kern="0">
                  <a:solidFill>
                    <a:prstClr val="white"/>
                  </a:solidFill>
                  <a:latin typeface="Calibri"/>
                </a:endParaRPr>
              </a:p>
            </p:txBody>
          </p:sp>
          <p:sp>
            <p:nvSpPr>
              <p:cNvPr id="19" name="2 Estrella de 5 puntas"/>
              <p:cNvSpPr/>
              <p:nvPr/>
            </p:nvSpPr>
            <p:spPr>
              <a:xfrm>
                <a:off x="6578283" y="2694684"/>
                <a:ext cx="2952329" cy="2232249"/>
              </a:xfrm>
              <a:custGeom>
                <a:avLst/>
                <a:gdLst>
                  <a:gd name="connsiteX0" fmla="*/ 2 w 2160240"/>
                  <a:gd name="connsiteY0" fmla="*/ 825136 h 2160240"/>
                  <a:gd name="connsiteX1" fmla="*/ 825143 w 2160240"/>
                  <a:gd name="connsiteY1" fmla="*/ 825142 h 2160240"/>
                  <a:gd name="connsiteX2" fmla="*/ 1080120 w 2160240"/>
                  <a:gd name="connsiteY2" fmla="*/ 0 h 2160240"/>
                  <a:gd name="connsiteX3" fmla="*/ 1335097 w 2160240"/>
                  <a:gd name="connsiteY3" fmla="*/ 825142 h 2160240"/>
                  <a:gd name="connsiteX4" fmla="*/ 2160238 w 2160240"/>
                  <a:gd name="connsiteY4" fmla="*/ 825136 h 2160240"/>
                  <a:gd name="connsiteX5" fmla="*/ 1492682 w 2160240"/>
                  <a:gd name="connsiteY5" fmla="*/ 1335096 h 2160240"/>
                  <a:gd name="connsiteX6" fmla="*/ 1747669 w 2160240"/>
                  <a:gd name="connsiteY6" fmla="*/ 2160235 h 2160240"/>
                  <a:gd name="connsiteX7" fmla="*/ 1080120 w 2160240"/>
                  <a:gd name="connsiteY7" fmla="*/ 1650265 h 2160240"/>
                  <a:gd name="connsiteX8" fmla="*/ 412571 w 2160240"/>
                  <a:gd name="connsiteY8" fmla="*/ 2160235 h 2160240"/>
                  <a:gd name="connsiteX9" fmla="*/ 667558 w 2160240"/>
                  <a:gd name="connsiteY9" fmla="*/ 1335096 h 2160240"/>
                  <a:gd name="connsiteX10" fmla="*/ 2 w 2160240"/>
                  <a:gd name="connsiteY10" fmla="*/ 825136 h 2160240"/>
                  <a:gd name="connsiteX0" fmla="*/ 0 w 2160236"/>
                  <a:gd name="connsiteY0" fmla="*/ 825136 h 2160235"/>
                  <a:gd name="connsiteX1" fmla="*/ 825141 w 2160236"/>
                  <a:gd name="connsiteY1" fmla="*/ 825142 h 2160235"/>
                  <a:gd name="connsiteX2" fmla="*/ 1080118 w 2160236"/>
                  <a:gd name="connsiteY2" fmla="*/ 0 h 2160235"/>
                  <a:gd name="connsiteX3" fmla="*/ 1335095 w 2160236"/>
                  <a:gd name="connsiteY3" fmla="*/ 825142 h 2160235"/>
                  <a:gd name="connsiteX4" fmla="*/ 2160236 w 2160236"/>
                  <a:gd name="connsiteY4" fmla="*/ 825136 h 2160235"/>
                  <a:gd name="connsiteX5" fmla="*/ 1492680 w 2160236"/>
                  <a:gd name="connsiteY5" fmla="*/ 1335096 h 2160235"/>
                  <a:gd name="connsiteX6" fmla="*/ 1747667 w 2160236"/>
                  <a:gd name="connsiteY6" fmla="*/ 2160235 h 2160235"/>
                  <a:gd name="connsiteX7" fmla="*/ 412569 w 2160236"/>
                  <a:gd name="connsiteY7" fmla="*/ 2160235 h 2160235"/>
                  <a:gd name="connsiteX8" fmla="*/ 667556 w 2160236"/>
                  <a:gd name="connsiteY8" fmla="*/ 1335096 h 2160235"/>
                  <a:gd name="connsiteX9" fmla="*/ 0 w 2160236"/>
                  <a:gd name="connsiteY9" fmla="*/ 825136 h 2160235"/>
                  <a:gd name="connsiteX0" fmla="*/ 0 w 2160236"/>
                  <a:gd name="connsiteY0" fmla="*/ 825136 h 2160235"/>
                  <a:gd name="connsiteX1" fmla="*/ 825141 w 2160236"/>
                  <a:gd name="connsiteY1" fmla="*/ 825142 h 2160235"/>
                  <a:gd name="connsiteX2" fmla="*/ 1080118 w 2160236"/>
                  <a:gd name="connsiteY2" fmla="*/ 0 h 2160235"/>
                  <a:gd name="connsiteX3" fmla="*/ 1335095 w 2160236"/>
                  <a:gd name="connsiteY3" fmla="*/ 825142 h 2160235"/>
                  <a:gd name="connsiteX4" fmla="*/ 2160236 w 2160236"/>
                  <a:gd name="connsiteY4" fmla="*/ 825136 h 2160235"/>
                  <a:gd name="connsiteX5" fmla="*/ 1492680 w 2160236"/>
                  <a:gd name="connsiteY5" fmla="*/ 1335096 h 2160235"/>
                  <a:gd name="connsiteX6" fmla="*/ 1747667 w 2160236"/>
                  <a:gd name="connsiteY6" fmla="*/ 2160235 h 2160235"/>
                  <a:gd name="connsiteX7" fmla="*/ 412569 w 2160236"/>
                  <a:gd name="connsiteY7" fmla="*/ 2160235 h 2160235"/>
                  <a:gd name="connsiteX8" fmla="*/ 0 w 2160236"/>
                  <a:gd name="connsiteY8" fmla="*/ 825136 h 2160235"/>
                  <a:gd name="connsiteX0" fmla="*/ 0 w 2160236"/>
                  <a:gd name="connsiteY0" fmla="*/ 825136 h 2160235"/>
                  <a:gd name="connsiteX1" fmla="*/ 825141 w 2160236"/>
                  <a:gd name="connsiteY1" fmla="*/ 825142 h 2160235"/>
                  <a:gd name="connsiteX2" fmla="*/ 1080118 w 2160236"/>
                  <a:gd name="connsiteY2" fmla="*/ 0 h 2160235"/>
                  <a:gd name="connsiteX3" fmla="*/ 1335095 w 2160236"/>
                  <a:gd name="connsiteY3" fmla="*/ 825142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35095 w 2160236"/>
                  <a:gd name="connsiteY3" fmla="*/ 825142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1068711 w 2160236"/>
                  <a:gd name="connsiteY6" fmla="*/ 2152604 h 2160235"/>
                  <a:gd name="connsiteX7" fmla="*/ 412569 w 2160236"/>
                  <a:gd name="connsiteY7" fmla="*/ 2160235 h 2160235"/>
                  <a:gd name="connsiteX8" fmla="*/ 0 w 2160236"/>
                  <a:gd name="connsiteY8" fmla="*/ 825136 h 2160235"/>
                  <a:gd name="connsiteX0" fmla="*/ 0 w 2160236"/>
                  <a:gd name="connsiteY0" fmla="*/ 825136 h 2163893"/>
                  <a:gd name="connsiteX1" fmla="*/ 915453 w 2160236"/>
                  <a:gd name="connsiteY1" fmla="*/ 1254120 h 2163893"/>
                  <a:gd name="connsiteX2" fmla="*/ 1080118 w 2160236"/>
                  <a:gd name="connsiteY2" fmla="*/ 0 h 2163893"/>
                  <a:gd name="connsiteX3" fmla="*/ 1357672 w 2160236"/>
                  <a:gd name="connsiteY3" fmla="*/ 1321853 h 2163893"/>
                  <a:gd name="connsiteX4" fmla="*/ 2160236 w 2160236"/>
                  <a:gd name="connsiteY4" fmla="*/ 825136 h 2163893"/>
                  <a:gd name="connsiteX5" fmla="*/ 1747667 w 2160236"/>
                  <a:gd name="connsiteY5" fmla="*/ 2160235 h 2163893"/>
                  <a:gd name="connsiteX6" fmla="*/ 1746044 w 2160236"/>
                  <a:gd name="connsiteY6" fmla="*/ 2163893 h 2163893"/>
                  <a:gd name="connsiteX7" fmla="*/ 1068711 w 2160236"/>
                  <a:gd name="connsiteY7" fmla="*/ 2152604 h 2163893"/>
                  <a:gd name="connsiteX8" fmla="*/ 412569 w 2160236"/>
                  <a:gd name="connsiteY8" fmla="*/ 2160235 h 2163893"/>
                  <a:gd name="connsiteX9" fmla="*/ 0 w 2160236"/>
                  <a:gd name="connsiteY9" fmla="*/ 825136 h 2163893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1068711 w 2160236"/>
                  <a:gd name="connsiteY6" fmla="*/ 2152604 h 2160235"/>
                  <a:gd name="connsiteX7" fmla="*/ 412569 w 2160236"/>
                  <a:gd name="connsiteY7" fmla="*/ 2160235 h 2160235"/>
                  <a:gd name="connsiteX8" fmla="*/ 0 w 2160236"/>
                  <a:gd name="connsiteY8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068711 w 2160236"/>
                  <a:gd name="connsiteY5" fmla="*/ 2152604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068711 w 2160236"/>
                  <a:gd name="connsiteY5" fmla="*/ 2152604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2703"/>
                  <a:gd name="connsiteY0" fmla="*/ 825136 h 2160235"/>
                  <a:gd name="connsiteX1" fmla="*/ 915453 w 2162703"/>
                  <a:gd name="connsiteY1" fmla="*/ 1254120 h 2160235"/>
                  <a:gd name="connsiteX2" fmla="*/ 1080118 w 2162703"/>
                  <a:gd name="connsiteY2" fmla="*/ 0 h 2160235"/>
                  <a:gd name="connsiteX3" fmla="*/ 1357672 w 2162703"/>
                  <a:gd name="connsiteY3" fmla="*/ 1321853 h 2160235"/>
                  <a:gd name="connsiteX4" fmla="*/ 2160236 w 2162703"/>
                  <a:gd name="connsiteY4" fmla="*/ 825136 h 2160235"/>
                  <a:gd name="connsiteX5" fmla="*/ 1068711 w 2162703"/>
                  <a:gd name="connsiteY5" fmla="*/ 2152604 h 2160235"/>
                  <a:gd name="connsiteX6" fmla="*/ 412569 w 2162703"/>
                  <a:gd name="connsiteY6" fmla="*/ 2160235 h 2160235"/>
                  <a:gd name="connsiteX7" fmla="*/ 0 w 2162703"/>
                  <a:gd name="connsiteY7" fmla="*/ 825136 h 2160235"/>
                  <a:gd name="connsiteX0" fmla="*/ 0 w 2184028"/>
                  <a:gd name="connsiteY0" fmla="*/ 825136 h 2160235"/>
                  <a:gd name="connsiteX1" fmla="*/ 915453 w 2184028"/>
                  <a:gd name="connsiteY1" fmla="*/ 1254120 h 2160235"/>
                  <a:gd name="connsiteX2" fmla="*/ 1080118 w 2184028"/>
                  <a:gd name="connsiteY2" fmla="*/ 0 h 2160235"/>
                  <a:gd name="connsiteX3" fmla="*/ 1357672 w 2184028"/>
                  <a:gd name="connsiteY3" fmla="*/ 1321853 h 2160235"/>
                  <a:gd name="connsiteX4" fmla="*/ 2160236 w 2184028"/>
                  <a:gd name="connsiteY4" fmla="*/ 825136 h 2160235"/>
                  <a:gd name="connsiteX5" fmla="*/ 1068711 w 2184028"/>
                  <a:gd name="connsiteY5" fmla="*/ 2152604 h 2160235"/>
                  <a:gd name="connsiteX6" fmla="*/ 412569 w 2184028"/>
                  <a:gd name="connsiteY6" fmla="*/ 2160235 h 2160235"/>
                  <a:gd name="connsiteX7" fmla="*/ 0 w 2184028"/>
                  <a:gd name="connsiteY7" fmla="*/ 825136 h 2160235"/>
                  <a:gd name="connsiteX0" fmla="*/ 0 w 2182636"/>
                  <a:gd name="connsiteY0" fmla="*/ 825136 h 2160235"/>
                  <a:gd name="connsiteX1" fmla="*/ 915453 w 2182636"/>
                  <a:gd name="connsiteY1" fmla="*/ 1254120 h 2160235"/>
                  <a:gd name="connsiteX2" fmla="*/ 1080118 w 2182636"/>
                  <a:gd name="connsiteY2" fmla="*/ 0 h 2160235"/>
                  <a:gd name="connsiteX3" fmla="*/ 1357672 w 2182636"/>
                  <a:gd name="connsiteY3" fmla="*/ 1321853 h 2160235"/>
                  <a:gd name="connsiteX4" fmla="*/ 2160236 w 2182636"/>
                  <a:gd name="connsiteY4" fmla="*/ 825136 h 2160235"/>
                  <a:gd name="connsiteX5" fmla="*/ 1068711 w 2182636"/>
                  <a:gd name="connsiteY5" fmla="*/ 2152604 h 2160235"/>
                  <a:gd name="connsiteX6" fmla="*/ 412569 w 2182636"/>
                  <a:gd name="connsiteY6" fmla="*/ 2160235 h 2160235"/>
                  <a:gd name="connsiteX7" fmla="*/ 0 w 2182636"/>
                  <a:gd name="connsiteY7" fmla="*/ 825136 h 2160235"/>
                  <a:gd name="connsiteX0" fmla="*/ 0 w 2182636"/>
                  <a:gd name="connsiteY0" fmla="*/ 825136 h 2152604"/>
                  <a:gd name="connsiteX1" fmla="*/ 915453 w 2182636"/>
                  <a:gd name="connsiteY1" fmla="*/ 1254120 h 2152604"/>
                  <a:gd name="connsiteX2" fmla="*/ 1080118 w 2182636"/>
                  <a:gd name="connsiteY2" fmla="*/ 0 h 2152604"/>
                  <a:gd name="connsiteX3" fmla="*/ 1357672 w 2182636"/>
                  <a:gd name="connsiteY3" fmla="*/ 1321853 h 2152604"/>
                  <a:gd name="connsiteX4" fmla="*/ 2160236 w 2182636"/>
                  <a:gd name="connsiteY4" fmla="*/ 825136 h 2152604"/>
                  <a:gd name="connsiteX5" fmla="*/ 1068711 w 2182636"/>
                  <a:gd name="connsiteY5" fmla="*/ 2152604 h 2152604"/>
                  <a:gd name="connsiteX6" fmla="*/ 0 w 2182636"/>
                  <a:gd name="connsiteY6" fmla="*/ 825136 h 2152604"/>
                  <a:gd name="connsiteX0" fmla="*/ 70962 w 2253598"/>
                  <a:gd name="connsiteY0" fmla="*/ 825136 h 2152604"/>
                  <a:gd name="connsiteX1" fmla="*/ 986415 w 2253598"/>
                  <a:gd name="connsiteY1" fmla="*/ 1254120 h 2152604"/>
                  <a:gd name="connsiteX2" fmla="*/ 1151080 w 2253598"/>
                  <a:gd name="connsiteY2" fmla="*/ 0 h 2152604"/>
                  <a:gd name="connsiteX3" fmla="*/ 1428634 w 2253598"/>
                  <a:gd name="connsiteY3" fmla="*/ 1321853 h 2152604"/>
                  <a:gd name="connsiteX4" fmla="*/ 2231198 w 2253598"/>
                  <a:gd name="connsiteY4" fmla="*/ 825136 h 2152604"/>
                  <a:gd name="connsiteX5" fmla="*/ 1139673 w 2253598"/>
                  <a:gd name="connsiteY5" fmla="*/ 2152604 h 2152604"/>
                  <a:gd name="connsiteX6" fmla="*/ 70962 w 2253598"/>
                  <a:gd name="connsiteY6" fmla="*/ 825136 h 2152604"/>
                  <a:gd name="connsiteX0" fmla="*/ 107697 w 2290333"/>
                  <a:gd name="connsiteY0" fmla="*/ 825136 h 2152604"/>
                  <a:gd name="connsiteX1" fmla="*/ 1023150 w 2290333"/>
                  <a:gd name="connsiteY1" fmla="*/ 1254120 h 2152604"/>
                  <a:gd name="connsiteX2" fmla="*/ 1187815 w 2290333"/>
                  <a:gd name="connsiteY2" fmla="*/ 0 h 2152604"/>
                  <a:gd name="connsiteX3" fmla="*/ 1465369 w 2290333"/>
                  <a:gd name="connsiteY3" fmla="*/ 1321853 h 2152604"/>
                  <a:gd name="connsiteX4" fmla="*/ 2267933 w 2290333"/>
                  <a:gd name="connsiteY4" fmla="*/ 825136 h 2152604"/>
                  <a:gd name="connsiteX5" fmla="*/ 1176408 w 2290333"/>
                  <a:gd name="connsiteY5" fmla="*/ 2152604 h 2152604"/>
                  <a:gd name="connsiteX6" fmla="*/ 107697 w 2290333"/>
                  <a:gd name="connsiteY6" fmla="*/ 825136 h 2152604"/>
                  <a:gd name="connsiteX0" fmla="*/ 30136 w 2212772"/>
                  <a:gd name="connsiteY0" fmla="*/ 825136 h 2152604"/>
                  <a:gd name="connsiteX1" fmla="*/ 945589 w 2212772"/>
                  <a:gd name="connsiteY1" fmla="*/ 1254120 h 2152604"/>
                  <a:gd name="connsiteX2" fmla="*/ 1110254 w 2212772"/>
                  <a:gd name="connsiteY2" fmla="*/ 0 h 2152604"/>
                  <a:gd name="connsiteX3" fmla="*/ 1387808 w 2212772"/>
                  <a:gd name="connsiteY3" fmla="*/ 1321853 h 2152604"/>
                  <a:gd name="connsiteX4" fmla="*/ 2190372 w 2212772"/>
                  <a:gd name="connsiteY4" fmla="*/ 825136 h 2152604"/>
                  <a:gd name="connsiteX5" fmla="*/ 1098847 w 2212772"/>
                  <a:gd name="connsiteY5" fmla="*/ 2152604 h 2152604"/>
                  <a:gd name="connsiteX6" fmla="*/ 30136 w 2212772"/>
                  <a:gd name="connsiteY6" fmla="*/ 825136 h 2152604"/>
                  <a:gd name="connsiteX0" fmla="*/ 27594 w 2210230"/>
                  <a:gd name="connsiteY0" fmla="*/ 825136 h 2152604"/>
                  <a:gd name="connsiteX1" fmla="*/ 943047 w 2210230"/>
                  <a:gd name="connsiteY1" fmla="*/ 1254120 h 2152604"/>
                  <a:gd name="connsiteX2" fmla="*/ 1107712 w 2210230"/>
                  <a:gd name="connsiteY2" fmla="*/ 0 h 2152604"/>
                  <a:gd name="connsiteX3" fmla="*/ 1385266 w 2210230"/>
                  <a:gd name="connsiteY3" fmla="*/ 1321853 h 2152604"/>
                  <a:gd name="connsiteX4" fmla="*/ 2187830 w 2210230"/>
                  <a:gd name="connsiteY4" fmla="*/ 825136 h 2152604"/>
                  <a:gd name="connsiteX5" fmla="*/ 1096305 w 2210230"/>
                  <a:gd name="connsiteY5" fmla="*/ 2152604 h 2152604"/>
                  <a:gd name="connsiteX6" fmla="*/ 27594 w 2210230"/>
                  <a:gd name="connsiteY6" fmla="*/ 825136 h 2152604"/>
                  <a:gd name="connsiteX0" fmla="*/ 34125 w 2225475"/>
                  <a:gd name="connsiteY0" fmla="*/ 825136 h 2157276"/>
                  <a:gd name="connsiteX1" fmla="*/ 949578 w 2225475"/>
                  <a:gd name="connsiteY1" fmla="*/ 1254120 h 2157276"/>
                  <a:gd name="connsiteX2" fmla="*/ 1114243 w 2225475"/>
                  <a:gd name="connsiteY2" fmla="*/ 0 h 2157276"/>
                  <a:gd name="connsiteX3" fmla="*/ 1391797 w 2225475"/>
                  <a:gd name="connsiteY3" fmla="*/ 1321853 h 2157276"/>
                  <a:gd name="connsiteX4" fmla="*/ 2194361 w 2225475"/>
                  <a:gd name="connsiteY4" fmla="*/ 825136 h 2157276"/>
                  <a:gd name="connsiteX5" fmla="*/ 1102836 w 2225475"/>
                  <a:gd name="connsiteY5" fmla="*/ 2152604 h 2157276"/>
                  <a:gd name="connsiteX6" fmla="*/ 34125 w 2225475"/>
                  <a:gd name="connsiteY6" fmla="*/ 825136 h 2157276"/>
                  <a:gd name="connsiteX0" fmla="*/ 34125 w 2225475"/>
                  <a:gd name="connsiteY0" fmla="*/ 894500 h 2226640"/>
                  <a:gd name="connsiteX1" fmla="*/ 949578 w 2225475"/>
                  <a:gd name="connsiteY1" fmla="*/ 1323484 h 2226640"/>
                  <a:gd name="connsiteX2" fmla="*/ 1114243 w 2225475"/>
                  <a:gd name="connsiteY2" fmla="*/ 69364 h 2226640"/>
                  <a:gd name="connsiteX3" fmla="*/ 1391797 w 2225475"/>
                  <a:gd name="connsiteY3" fmla="*/ 1391217 h 2226640"/>
                  <a:gd name="connsiteX4" fmla="*/ 2194361 w 2225475"/>
                  <a:gd name="connsiteY4" fmla="*/ 894500 h 2226640"/>
                  <a:gd name="connsiteX5" fmla="*/ 1102836 w 2225475"/>
                  <a:gd name="connsiteY5" fmla="*/ 2221968 h 2226640"/>
                  <a:gd name="connsiteX6" fmla="*/ 34125 w 2225475"/>
                  <a:gd name="connsiteY6" fmla="*/ 894500 h 2226640"/>
                  <a:gd name="connsiteX0" fmla="*/ 34125 w 2225475"/>
                  <a:gd name="connsiteY0" fmla="*/ 827026 h 2159166"/>
                  <a:gd name="connsiteX1" fmla="*/ 949578 w 2225475"/>
                  <a:gd name="connsiteY1" fmla="*/ 1256010 h 2159166"/>
                  <a:gd name="connsiteX2" fmla="*/ 1114243 w 2225475"/>
                  <a:gd name="connsiteY2" fmla="*/ 1890 h 2159166"/>
                  <a:gd name="connsiteX3" fmla="*/ 1391797 w 2225475"/>
                  <a:gd name="connsiteY3" fmla="*/ 1323743 h 2159166"/>
                  <a:gd name="connsiteX4" fmla="*/ 2194361 w 2225475"/>
                  <a:gd name="connsiteY4" fmla="*/ 827026 h 2159166"/>
                  <a:gd name="connsiteX5" fmla="*/ 1102836 w 2225475"/>
                  <a:gd name="connsiteY5" fmla="*/ 2154494 h 2159166"/>
                  <a:gd name="connsiteX6" fmla="*/ 34125 w 2225475"/>
                  <a:gd name="connsiteY6" fmla="*/ 827026 h 2159166"/>
                  <a:gd name="connsiteX0" fmla="*/ 25322 w 2329807"/>
                  <a:gd name="connsiteY0" fmla="*/ 1113125 h 2156766"/>
                  <a:gd name="connsiteX1" fmla="*/ 1059295 w 2329807"/>
                  <a:gd name="connsiteY1" fmla="*/ 1256010 h 2156766"/>
                  <a:gd name="connsiteX2" fmla="*/ 1223960 w 2329807"/>
                  <a:gd name="connsiteY2" fmla="*/ 1890 h 2156766"/>
                  <a:gd name="connsiteX3" fmla="*/ 1501514 w 2329807"/>
                  <a:gd name="connsiteY3" fmla="*/ 1323743 h 2156766"/>
                  <a:gd name="connsiteX4" fmla="*/ 2304078 w 2329807"/>
                  <a:gd name="connsiteY4" fmla="*/ 827026 h 2156766"/>
                  <a:gd name="connsiteX5" fmla="*/ 1212553 w 2329807"/>
                  <a:gd name="connsiteY5" fmla="*/ 2154494 h 2156766"/>
                  <a:gd name="connsiteX6" fmla="*/ 25322 w 2329807"/>
                  <a:gd name="connsiteY6" fmla="*/ 1113125 h 2156766"/>
                  <a:gd name="connsiteX0" fmla="*/ 44462 w 2348947"/>
                  <a:gd name="connsiteY0" fmla="*/ 1113125 h 2157205"/>
                  <a:gd name="connsiteX1" fmla="*/ 1078435 w 2348947"/>
                  <a:gd name="connsiteY1" fmla="*/ 1256010 h 2157205"/>
                  <a:gd name="connsiteX2" fmla="*/ 1243100 w 2348947"/>
                  <a:gd name="connsiteY2" fmla="*/ 1890 h 2157205"/>
                  <a:gd name="connsiteX3" fmla="*/ 1520654 w 2348947"/>
                  <a:gd name="connsiteY3" fmla="*/ 1323743 h 2157205"/>
                  <a:gd name="connsiteX4" fmla="*/ 2323218 w 2348947"/>
                  <a:gd name="connsiteY4" fmla="*/ 827026 h 2157205"/>
                  <a:gd name="connsiteX5" fmla="*/ 1231693 w 2348947"/>
                  <a:gd name="connsiteY5" fmla="*/ 2154494 h 2157205"/>
                  <a:gd name="connsiteX6" fmla="*/ 44462 w 2348947"/>
                  <a:gd name="connsiteY6" fmla="*/ 1113125 h 2157205"/>
                  <a:gd name="connsiteX0" fmla="*/ 46203 w 2350688"/>
                  <a:gd name="connsiteY0" fmla="*/ 1113125 h 2156888"/>
                  <a:gd name="connsiteX1" fmla="*/ 1080176 w 2350688"/>
                  <a:gd name="connsiteY1" fmla="*/ 1256010 h 2156888"/>
                  <a:gd name="connsiteX2" fmla="*/ 1244841 w 2350688"/>
                  <a:gd name="connsiteY2" fmla="*/ 1890 h 2156888"/>
                  <a:gd name="connsiteX3" fmla="*/ 1522395 w 2350688"/>
                  <a:gd name="connsiteY3" fmla="*/ 1323743 h 2156888"/>
                  <a:gd name="connsiteX4" fmla="*/ 2324959 w 2350688"/>
                  <a:gd name="connsiteY4" fmla="*/ 827026 h 2156888"/>
                  <a:gd name="connsiteX5" fmla="*/ 1233434 w 2350688"/>
                  <a:gd name="connsiteY5" fmla="*/ 2154494 h 2156888"/>
                  <a:gd name="connsiteX6" fmla="*/ 46203 w 2350688"/>
                  <a:gd name="connsiteY6" fmla="*/ 1113125 h 2156888"/>
                  <a:gd name="connsiteX0" fmla="*/ 49773 w 2356804"/>
                  <a:gd name="connsiteY0" fmla="*/ 1113125 h 2165458"/>
                  <a:gd name="connsiteX1" fmla="*/ 1083746 w 2356804"/>
                  <a:gd name="connsiteY1" fmla="*/ 1256010 h 2165458"/>
                  <a:gd name="connsiteX2" fmla="*/ 1248411 w 2356804"/>
                  <a:gd name="connsiteY2" fmla="*/ 1890 h 2165458"/>
                  <a:gd name="connsiteX3" fmla="*/ 1525965 w 2356804"/>
                  <a:gd name="connsiteY3" fmla="*/ 1323743 h 2165458"/>
                  <a:gd name="connsiteX4" fmla="*/ 2328529 w 2356804"/>
                  <a:gd name="connsiteY4" fmla="*/ 827026 h 2165458"/>
                  <a:gd name="connsiteX5" fmla="*/ 1237004 w 2356804"/>
                  <a:gd name="connsiteY5" fmla="*/ 2154494 h 2165458"/>
                  <a:gd name="connsiteX6" fmla="*/ 49773 w 2356804"/>
                  <a:gd name="connsiteY6" fmla="*/ 1113125 h 2165458"/>
                  <a:gd name="connsiteX0" fmla="*/ 49773 w 2356804"/>
                  <a:gd name="connsiteY0" fmla="*/ 1113125 h 2160540"/>
                  <a:gd name="connsiteX1" fmla="*/ 1083746 w 2356804"/>
                  <a:gd name="connsiteY1" fmla="*/ 1256010 h 2160540"/>
                  <a:gd name="connsiteX2" fmla="*/ 1248411 w 2356804"/>
                  <a:gd name="connsiteY2" fmla="*/ 1890 h 2160540"/>
                  <a:gd name="connsiteX3" fmla="*/ 1525965 w 2356804"/>
                  <a:gd name="connsiteY3" fmla="*/ 1323743 h 2160540"/>
                  <a:gd name="connsiteX4" fmla="*/ 2328529 w 2356804"/>
                  <a:gd name="connsiteY4" fmla="*/ 827026 h 2160540"/>
                  <a:gd name="connsiteX5" fmla="*/ 1237004 w 2356804"/>
                  <a:gd name="connsiteY5" fmla="*/ 2154494 h 2160540"/>
                  <a:gd name="connsiteX6" fmla="*/ 49773 w 2356804"/>
                  <a:gd name="connsiteY6" fmla="*/ 1113125 h 2160540"/>
                  <a:gd name="connsiteX0" fmla="*/ 49773 w 2372534"/>
                  <a:gd name="connsiteY0" fmla="*/ 1113125 h 2160539"/>
                  <a:gd name="connsiteX1" fmla="*/ 1083746 w 2372534"/>
                  <a:gd name="connsiteY1" fmla="*/ 1256010 h 2160539"/>
                  <a:gd name="connsiteX2" fmla="*/ 1248411 w 2372534"/>
                  <a:gd name="connsiteY2" fmla="*/ 1890 h 2160539"/>
                  <a:gd name="connsiteX3" fmla="*/ 1525965 w 2372534"/>
                  <a:gd name="connsiteY3" fmla="*/ 1323743 h 2160539"/>
                  <a:gd name="connsiteX4" fmla="*/ 2328529 w 2372534"/>
                  <a:gd name="connsiteY4" fmla="*/ 827026 h 2160539"/>
                  <a:gd name="connsiteX5" fmla="*/ 1237004 w 2372534"/>
                  <a:gd name="connsiteY5" fmla="*/ 2154494 h 2160539"/>
                  <a:gd name="connsiteX6" fmla="*/ 49773 w 2372534"/>
                  <a:gd name="connsiteY6" fmla="*/ 1113125 h 2160539"/>
                  <a:gd name="connsiteX0" fmla="*/ 70859 w 2415991"/>
                  <a:gd name="connsiteY0" fmla="*/ 1113125 h 2193893"/>
                  <a:gd name="connsiteX1" fmla="*/ 1104832 w 2415991"/>
                  <a:gd name="connsiteY1" fmla="*/ 1256010 h 2193893"/>
                  <a:gd name="connsiteX2" fmla="*/ 1269497 w 2415991"/>
                  <a:gd name="connsiteY2" fmla="*/ 1890 h 2193893"/>
                  <a:gd name="connsiteX3" fmla="*/ 1547051 w 2415991"/>
                  <a:gd name="connsiteY3" fmla="*/ 1323743 h 2193893"/>
                  <a:gd name="connsiteX4" fmla="*/ 2349615 w 2415991"/>
                  <a:gd name="connsiteY4" fmla="*/ 827026 h 2193893"/>
                  <a:gd name="connsiteX5" fmla="*/ 1258090 w 2415991"/>
                  <a:gd name="connsiteY5" fmla="*/ 2154494 h 2193893"/>
                  <a:gd name="connsiteX6" fmla="*/ 70859 w 2415991"/>
                  <a:gd name="connsiteY6" fmla="*/ 1113125 h 2193893"/>
                  <a:gd name="connsiteX0" fmla="*/ 19112 w 2364244"/>
                  <a:gd name="connsiteY0" fmla="*/ 1113125 h 2194739"/>
                  <a:gd name="connsiteX1" fmla="*/ 1053085 w 2364244"/>
                  <a:gd name="connsiteY1" fmla="*/ 1256010 h 2194739"/>
                  <a:gd name="connsiteX2" fmla="*/ 1217750 w 2364244"/>
                  <a:gd name="connsiteY2" fmla="*/ 1890 h 2194739"/>
                  <a:gd name="connsiteX3" fmla="*/ 1495304 w 2364244"/>
                  <a:gd name="connsiteY3" fmla="*/ 1323743 h 2194739"/>
                  <a:gd name="connsiteX4" fmla="*/ 2297868 w 2364244"/>
                  <a:gd name="connsiteY4" fmla="*/ 827026 h 2194739"/>
                  <a:gd name="connsiteX5" fmla="*/ 1206343 w 2364244"/>
                  <a:gd name="connsiteY5" fmla="*/ 2154494 h 2194739"/>
                  <a:gd name="connsiteX6" fmla="*/ 19112 w 2364244"/>
                  <a:gd name="connsiteY6" fmla="*/ 1113125 h 2194739"/>
                  <a:gd name="connsiteX0" fmla="*/ 30031 w 2375163"/>
                  <a:gd name="connsiteY0" fmla="*/ 1113125 h 2194172"/>
                  <a:gd name="connsiteX1" fmla="*/ 1064004 w 2375163"/>
                  <a:gd name="connsiteY1" fmla="*/ 1256010 h 2194172"/>
                  <a:gd name="connsiteX2" fmla="*/ 1228669 w 2375163"/>
                  <a:gd name="connsiteY2" fmla="*/ 1890 h 2194172"/>
                  <a:gd name="connsiteX3" fmla="*/ 1506223 w 2375163"/>
                  <a:gd name="connsiteY3" fmla="*/ 1323743 h 2194172"/>
                  <a:gd name="connsiteX4" fmla="*/ 2308787 w 2375163"/>
                  <a:gd name="connsiteY4" fmla="*/ 827026 h 2194172"/>
                  <a:gd name="connsiteX5" fmla="*/ 1217262 w 2375163"/>
                  <a:gd name="connsiteY5" fmla="*/ 2154494 h 2194172"/>
                  <a:gd name="connsiteX6" fmla="*/ 30031 w 2375163"/>
                  <a:gd name="connsiteY6" fmla="*/ 1113125 h 2194172"/>
                  <a:gd name="connsiteX0" fmla="*/ 21289 w 2349179"/>
                  <a:gd name="connsiteY0" fmla="*/ 1113125 h 2161730"/>
                  <a:gd name="connsiteX1" fmla="*/ 1055262 w 2349179"/>
                  <a:gd name="connsiteY1" fmla="*/ 1256010 h 2161730"/>
                  <a:gd name="connsiteX2" fmla="*/ 1219927 w 2349179"/>
                  <a:gd name="connsiteY2" fmla="*/ 1890 h 2161730"/>
                  <a:gd name="connsiteX3" fmla="*/ 1497481 w 2349179"/>
                  <a:gd name="connsiteY3" fmla="*/ 1323743 h 2161730"/>
                  <a:gd name="connsiteX4" fmla="*/ 2300045 w 2349179"/>
                  <a:gd name="connsiteY4" fmla="*/ 827026 h 2161730"/>
                  <a:gd name="connsiteX5" fmla="*/ 1208520 w 2349179"/>
                  <a:gd name="connsiteY5" fmla="*/ 2154494 h 2161730"/>
                  <a:gd name="connsiteX6" fmla="*/ 21289 w 2349179"/>
                  <a:gd name="connsiteY6" fmla="*/ 1113125 h 2161730"/>
                  <a:gd name="connsiteX0" fmla="*/ 21289 w 2374511"/>
                  <a:gd name="connsiteY0" fmla="*/ 1113125 h 2161730"/>
                  <a:gd name="connsiteX1" fmla="*/ 1055262 w 2374511"/>
                  <a:gd name="connsiteY1" fmla="*/ 1256010 h 2161730"/>
                  <a:gd name="connsiteX2" fmla="*/ 1219927 w 2374511"/>
                  <a:gd name="connsiteY2" fmla="*/ 1890 h 2161730"/>
                  <a:gd name="connsiteX3" fmla="*/ 1497481 w 2374511"/>
                  <a:gd name="connsiteY3" fmla="*/ 1323743 h 2161730"/>
                  <a:gd name="connsiteX4" fmla="*/ 2300045 w 2374511"/>
                  <a:gd name="connsiteY4" fmla="*/ 827026 h 2161730"/>
                  <a:gd name="connsiteX5" fmla="*/ 1208520 w 2374511"/>
                  <a:gd name="connsiteY5" fmla="*/ 2154494 h 2161730"/>
                  <a:gd name="connsiteX6" fmla="*/ 21289 w 2374511"/>
                  <a:gd name="connsiteY6" fmla="*/ 1113125 h 2161730"/>
                  <a:gd name="connsiteX0" fmla="*/ 21289 w 2365804"/>
                  <a:gd name="connsiteY0" fmla="*/ 1113125 h 2161730"/>
                  <a:gd name="connsiteX1" fmla="*/ 1055262 w 2365804"/>
                  <a:gd name="connsiteY1" fmla="*/ 1256010 h 2161730"/>
                  <a:gd name="connsiteX2" fmla="*/ 1219927 w 2365804"/>
                  <a:gd name="connsiteY2" fmla="*/ 1890 h 2161730"/>
                  <a:gd name="connsiteX3" fmla="*/ 1497481 w 2365804"/>
                  <a:gd name="connsiteY3" fmla="*/ 1323743 h 2161730"/>
                  <a:gd name="connsiteX4" fmla="*/ 2300045 w 2365804"/>
                  <a:gd name="connsiteY4" fmla="*/ 827026 h 2161730"/>
                  <a:gd name="connsiteX5" fmla="*/ 1208520 w 2365804"/>
                  <a:gd name="connsiteY5" fmla="*/ 2154494 h 2161730"/>
                  <a:gd name="connsiteX6" fmla="*/ 21289 w 2365804"/>
                  <a:gd name="connsiteY6" fmla="*/ 1113125 h 2161730"/>
                  <a:gd name="connsiteX0" fmla="*/ 21289 w 2365804"/>
                  <a:gd name="connsiteY0" fmla="*/ 1113125 h 2161730"/>
                  <a:gd name="connsiteX1" fmla="*/ 1055262 w 2365804"/>
                  <a:gd name="connsiteY1" fmla="*/ 1256010 h 2161730"/>
                  <a:gd name="connsiteX2" fmla="*/ 1219927 w 2365804"/>
                  <a:gd name="connsiteY2" fmla="*/ 1890 h 2161730"/>
                  <a:gd name="connsiteX3" fmla="*/ 1497481 w 2365804"/>
                  <a:gd name="connsiteY3" fmla="*/ 1323743 h 2161730"/>
                  <a:gd name="connsiteX4" fmla="*/ 2300045 w 2365804"/>
                  <a:gd name="connsiteY4" fmla="*/ 827026 h 2161730"/>
                  <a:gd name="connsiteX5" fmla="*/ 1208520 w 2365804"/>
                  <a:gd name="connsiteY5" fmla="*/ 2154494 h 2161730"/>
                  <a:gd name="connsiteX6" fmla="*/ 21289 w 2365804"/>
                  <a:gd name="connsiteY6" fmla="*/ 1113125 h 2161730"/>
                  <a:gd name="connsiteX0" fmla="*/ 21289 w 2365804"/>
                  <a:gd name="connsiteY0" fmla="*/ 1112999 h 2161604"/>
                  <a:gd name="connsiteX1" fmla="*/ 1055262 w 2365804"/>
                  <a:gd name="connsiteY1" fmla="*/ 1255884 h 2161604"/>
                  <a:gd name="connsiteX2" fmla="*/ 1219927 w 2365804"/>
                  <a:gd name="connsiteY2" fmla="*/ 1764 h 2161604"/>
                  <a:gd name="connsiteX3" fmla="*/ 1497481 w 2365804"/>
                  <a:gd name="connsiteY3" fmla="*/ 1323617 h 2161604"/>
                  <a:gd name="connsiteX4" fmla="*/ 2300045 w 2365804"/>
                  <a:gd name="connsiteY4" fmla="*/ 826900 h 2161604"/>
                  <a:gd name="connsiteX5" fmla="*/ 1208520 w 2365804"/>
                  <a:gd name="connsiteY5" fmla="*/ 2154368 h 2161604"/>
                  <a:gd name="connsiteX6" fmla="*/ 21289 w 2365804"/>
                  <a:gd name="connsiteY6" fmla="*/ 1112999 h 2161604"/>
                  <a:gd name="connsiteX0" fmla="*/ 21289 w 2365804"/>
                  <a:gd name="connsiteY0" fmla="*/ 1112999 h 2161604"/>
                  <a:gd name="connsiteX1" fmla="*/ 1055262 w 2365804"/>
                  <a:gd name="connsiteY1" fmla="*/ 1255884 h 2161604"/>
                  <a:gd name="connsiteX2" fmla="*/ 1219927 w 2365804"/>
                  <a:gd name="connsiteY2" fmla="*/ 1764 h 2161604"/>
                  <a:gd name="connsiteX3" fmla="*/ 1497481 w 2365804"/>
                  <a:gd name="connsiteY3" fmla="*/ 1323617 h 2161604"/>
                  <a:gd name="connsiteX4" fmla="*/ 2300045 w 2365804"/>
                  <a:gd name="connsiteY4" fmla="*/ 826900 h 2161604"/>
                  <a:gd name="connsiteX5" fmla="*/ 1208520 w 2365804"/>
                  <a:gd name="connsiteY5" fmla="*/ 2154368 h 2161604"/>
                  <a:gd name="connsiteX6" fmla="*/ 21289 w 2365804"/>
                  <a:gd name="connsiteY6" fmla="*/ 1112999 h 2161604"/>
                  <a:gd name="connsiteX0" fmla="*/ 21289 w 2365804"/>
                  <a:gd name="connsiteY0" fmla="*/ 1112999 h 2161604"/>
                  <a:gd name="connsiteX1" fmla="*/ 1055262 w 2365804"/>
                  <a:gd name="connsiteY1" fmla="*/ 1255884 h 2161604"/>
                  <a:gd name="connsiteX2" fmla="*/ 1219927 w 2365804"/>
                  <a:gd name="connsiteY2" fmla="*/ 1764 h 2161604"/>
                  <a:gd name="connsiteX3" fmla="*/ 1497481 w 2365804"/>
                  <a:gd name="connsiteY3" fmla="*/ 1323617 h 2161604"/>
                  <a:gd name="connsiteX4" fmla="*/ 2300045 w 2365804"/>
                  <a:gd name="connsiteY4" fmla="*/ 826900 h 2161604"/>
                  <a:gd name="connsiteX5" fmla="*/ 1208520 w 2365804"/>
                  <a:gd name="connsiteY5" fmla="*/ 2154368 h 2161604"/>
                  <a:gd name="connsiteX6" fmla="*/ 21289 w 2365804"/>
                  <a:gd name="connsiteY6" fmla="*/ 1112999 h 2161604"/>
                  <a:gd name="connsiteX0" fmla="*/ 27541 w 2372056"/>
                  <a:gd name="connsiteY0" fmla="*/ 1112999 h 2161332"/>
                  <a:gd name="connsiteX1" fmla="*/ 1061514 w 2372056"/>
                  <a:gd name="connsiteY1" fmla="*/ 1255884 h 2161332"/>
                  <a:gd name="connsiteX2" fmla="*/ 1226179 w 2372056"/>
                  <a:gd name="connsiteY2" fmla="*/ 1764 h 2161332"/>
                  <a:gd name="connsiteX3" fmla="*/ 1503733 w 2372056"/>
                  <a:gd name="connsiteY3" fmla="*/ 1323617 h 2161332"/>
                  <a:gd name="connsiteX4" fmla="*/ 2306297 w 2372056"/>
                  <a:gd name="connsiteY4" fmla="*/ 826900 h 2161332"/>
                  <a:gd name="connsiteX5" fmla="*/ 1214772 w 2372056"/>
                  <a:gd name="connsiteY5" fmla="*/ 2154368 h 2161332"/>
                  <a:gd name="connsiteX6" fmla="*/ 27541 w 2372056"/>
                  <a:gd name="connsiteY6" fmla="*/ 1112999 h 2161332"/>
                  <a:gd name="connsiteX0" fmla="*/ 34274 w 2378789"/>
                  <a:gd name="connsiteY0" fmla="*/ 1112999 h 2161466"/>
                  <a:gd name="connsiteX1" fmla="*/ 1068247 w 2378789"/>
                  <a:gd name="connsiteY1" fmla="*/ 1255884 h 2161466"/>
                  <a:gd name="connsiteX2" fmla="*/ 1232912 w 2378789"/>
                  <a:gd name="connsiteY2" fmla="*/ 1764 h 2161466"/>
                  <a:gd name="connsiteX3" fmla="*/ 1510466 w 2378789"/>
                  <a:gd name="connsiteY3" fmla="*/ 1323617 h 2161466"/>
                  <a:gd name="connsiteX4" fmla="*/ 2313030 w 2378789"/>
                  <a:gd name="connsiteY4" fmla="*/ 826900 h 2161466"/>
                  <a:gd name="connsiteX5" fmla="*/ 1221505 w 2378789"/>
                  <a:gd name="connsiteY5" fmla="*/ 2154368 h 2161466"/>
                  <a:gd name="connsiteX6" fmla="*/ 34274 w 2378789"/>
                  <a:gd name="connsiteY6" fmla="*/ 1112999 h 2161466"/>
                  <a:gd name="connsiteX0" fmla="*/ 39600 w 2384115"/>
                  <a:gd name="connsiteY0" fmla="*/ 1112999 h 2161675"/>
                  <a:gd name="connsiteX1" fmla="*/ 1073573 w 2384115"/>
                  <a:gd name="connsiteY1" fmla="*/ 1255884 h 2161675"/>
                  <a:gd name="connsiteX2" fmla="*/ 1238238 w 2384115"/>
                  <a:gd name="connsiteY2" fmla="*/ 1764 h 2161675"/>
                  <a:gd name="connsiteX3" fmla="*/ 1515792 w 2384115"/>
                  <a:gd name="connsiteY3" fmla="*/ 1323617 h 2161675"/>
                  <a:gd name="connsiteX4" fmla="*/ 2318356 w 2384115"/>
                  <a:gd name="connsiteY4" fmla="*/ 826900 h 2161675"/>
                  <a:gd name="connsiteX5" fmla="*/ 1226831 w 2384115"/>
                  <a:gd name="connsiteY5" fmla="*/ 2154368 h 2161675"/>
                  <a:gd name="connsiteX6" fmla="*/ 39600 w 2384115"/>
                  <a:gd name="connsiteY6" fmla="*/ 1112999 h 2161675"/>
                  <a:gd name="connsiteX0" fmla="*/ 39600 w 2384115"/>
                  <a:gd name="connsiteY0" fmla="*/ 1120218 h 2168894"/>
                  <a:gd name="connsiteX1" fmla="*/ 1073573 w 2384115"/>
                  <a:gd name="connsiteY1" fmla="*/ 1263103 h 2168894"/>
                  <a:gd name="connsiteX2" fmla="*/ 1238238 w 2384115"/>
                  <a:gd name="connsiteY2" fmla="*/ 8983 h 2168894"/>
                  <a:gd name="connsiteX3" fmla="*/ 1515792 w 2384115"/>
                  <a:gd name="connsiteY3" fmla="*/ 1330836 h 2168894"/>
                  <a:gd name="connsiteX4" fmla="*/ 2318356 w 2384115"/>
                  <a:gd name="connsiteY4" fmla="*/ 834119 h 2168894"/>
                  <a:gd name="connsiteX5" fmla="*/ 1226831 w 2384115"/>
                  <a:gd name="connsiteY5" fmla="*/ 2161587 h 2168894"/>
                  <a:gd name="connsiteX6" fmla="*/ 39600 w 2384115"/>
                  <a:gd name="connsiteY6" fmla="*/ 1120218 h 2168894"/>
                  <a:gd name="connsiteX0" fmla="*/ 39600 w 2384115"/>
                  <a:gd name="connsiteY0" fmla="*/ 1166937 h 2215613"/>
                  <a:gd name="connsiteX1" fmla="*/ 1073573 w 2384115"/>
                  <a:gd name="connsiteY1" fmla="*/ 1309822 h 2215613"/>
                  <a:gd name="connsiteX2" fmla="*/ 1264576 w 2384115"/>
                  <a:gd name="connsiteY2" fmla="*/ 9308 h 2215613"/>
                  <a:gd name="connsiteX3" fmla="*/ 1515792 w 2384115"/>
                  <a:gd name="connsiteY3" fmla="*/ 1377555 h 2215613"/>
                  <a:gd name="connsiteX4" fmla="*/ 2318356 w 2384115"/>
                  <a:gd name="connsiteY4" fmla="*/ 880838 h 2215613"/>
                  <a:gd name="connsiteX5" fmla="*/ 1226831 w 2384115"/>
                  <a:gd name="connsiteY5" fmla="*/ 2208306 h 2215613"/>
                  <a:gd name="connsiteX6" fmla="*/ 39600 w 2384115"/>
                  <a:gd name="connsiteY6" fmla="*/ 1166937 h 2215613"/>
                  <a:gd name="connsiteX0" fmla="*/ 39600 w 2384115"/>
                  <a:gd name="connsiteY0" fmla="*/ 1167398 h 2216074"/>
                  <a:gd name="connsiteX1" fmla="*/ 1073573 w 2384115"/>
                  <a:gd name="connsiteY1" fmla="*/ 1310283 h 2216074"/>
                  <a:gd name="connsiteX2" fmla="*/ 1264576 w 2384115"/>
                  <a:gd name="connsiteY2" fmla="*/ 9769 h 2216074"/>
                  <a:gd name="connsiteX3" fmla="*/ 1515792 w 2384115"/>
                  <a:gd name="connsiteY3" fmla="*/ 1378016 h 2216074"/>
                  <a:gd name="connsiteX4" fmla="*/ 2318356 w 2384115"/>
                  <a:gd name="connsiteY4" fmla="*/ 881299 h 2216074"/>
                  <a:gd name="connsiteX5" fmla="*/ 1226831 w 2384115"/>
                  <a:gd name="connsiteY5" fmla="*/ 2208767 h 2216074"/>
                  <a:gd name="connsiteX6" fmla="*/ 39600 w 2384115"/>
                  <a:gd name="connsiteY6" fmla="*/ 1167398 h 2216074"/>
                  <a:gd name="connsiteX0" fmla="*/ 39600 w 2384115"/>
                  <a:gd name="connsiteY0" fmla="*/ 1158329 h 2207005"/>
                  <a:gd name="connsiteX1" fmla="*/ 1073573 w 2384115"/>
                  <a:gd name="connsiteY1" fmla="*/ 1301214 h 2207005"/>
                  <a:gd name="connsiteX2" fmla="*/ 1264576 w 2384115"/>
                  <a:gd name="connsiteY2" fmla="*/ 700 h 2207005"/>
                  <a:gd name="connsiteX3" fmla="*/ 1515792 w 2384115"/>
                  <a:gd name="connsiteY3" fmla="*/ 1368947 h 2207005"/>
                  <a:gd name="connsiteX4" fmla="*/ 2318356 w 2384115"/>
                  <a:gd name="connsiteY4" fmla="*/ 872230 h 2207005"/>
                  <a:gd name="connsiteX5" fmla="*/ 1226831 w 2384115"/>
                  <a:gd name="connsiteY5" fmla="*/ 2199698 h 2207005"/>
                  <a:gd name="connsiteX6" fmla="*/ 39600 w 2384115"/>
                  <a:gd name="connsiteY6" fmla="*/ 1158329 h 2207005"/>
                  <a:gd name="connsiteX0" fmla="*/ 39600 w 2384115"/>
                  <a:gd name="connsiteY0" fmla="*/ 1158329 h 2207005"/>
                  <a:gd name="connsiteX1" fmla="*/ 1073573 w 2384115"/>
                  <a:gd name="connsiteY1" fmla="*/ 1301214 h 2207005"/>
                  <a:gd name="connsiteX2" fmla="*/ 1264576 w 2384115"/>
                  <a:gd name="connsiteY2" fmla="*/ 700 h 2207005"/>
                  <a:gd name="connsiteX3" fmla="*/ 1515792 w 2384115"/>
                  <a:gd name="connsiteY3" fmla="*/ 1368947 h 2207005"/>
                  <a:gd name="connsiteX4" fmla="*/ 2318356 w 2384115"/>
                  <a:gd name="connsiteY4" fmla="*/ 872230 h 2207005"/>
                  <a:gd name="connsiteX5" fmla="*/ 1226831 w 2384115"/>
                  <a:gd name="connsiteY5" fmla="*/ 2199698 h 2207005"/>
                  <a:gd name="connsiteX6" fmla="*/ 39600 w 2384115"/>
                  <a:gd name="connsiteY6" fmla="*/ 1158329 h 2207005"/>
                  <a:gd name="connsiteX0" fmla="*/ 39600 w 2384115"/>
                  <a:gd name="connsiteY0" fmla="*/ 1158240 h 2206916"/>
                  <a:gd name="connsiteX1" fmla="*/ 1073573 w 2384115"/>
                  <a:gd name="connsiteY1" fmla="*/ 1301125 h 2206916"/>
                  <a:gd name="connsiteX2" fmla="*/ 1264576 w 2384115"/>
                  <a:gd name="connsiteY2" fmla="*/ 611 h 2206916"/>
                  <a:gd name="connsiteX3" fmla="*/ 1515792 w 2384115"/>
                  <a:gd name="connsiteY3" fmla="*/ 1368858 h 2206916"/>
                  <a:gd name="connsiteX4" fmla="*/ 2318356 w 2384115"/>
                  <a:gd name="connsiteY4" fmla="*/ 872141 h 2206916"/>
                  <a:gd name="connsiteX5" fmla="*/ 1226831 w 2384115"/>
                  <a:gd name="connsiteY5" fmla="*/ 2199609 h 2206916"/>
                  <a:gd name="connsiteX6" fmla="*/ 39600 w 2384115"/>
                  <a:gd name="connsiteY6" fmla="*/ 1158240 h 2206916"/>
                  <a:gd name="connsiteX0" fmla="*/ 39600 w 2384115"/>
                  <a:gd name="connsiteY0" fmla="*/ 1157646 h 2206322"/>
                  <a:gd name="connsiteX1" fmla="*/ 1073573 w 2384115"/>
                  <a:gd name="connsiteY1" fmla="*/ 1300531 h 2206322"/>
                  <a:gd name="connsiteX2" fmla="*/ 1264576 w 2384115"/>
                  <a:gd name="connsiteY2" fmla="*/ 17 h 2206322"/>
                  <a:gd name="connsiteX3" fmla="*/ 1515792 w 2384115"/>
                  <a:gd name="connsiteY3" fmla="*/ 1368264 h 2206322"/>
                  <a:gd name="connsiteX4" fmla="*/ 2318356 w 2384115"/>
                  <a:gd name="connsiteY4" fmla="*/ 871547 h 2206322"/>
                  <a:gd name="connsiteX5" fmla="*/ 1226831 w 2384115"/>
                  <a:gd name="connsiteY5" fmla="*/ 2199015 h 2206322"/>
                  <a:gd name="connsiteX6" fmla="*/ 39600 w 2384115"/>
                  <a:gd name="connsiteY6" fmla="*/ 1157646 h 2206322"/>
                  <a:gd name="connsiteX0" fmla="*/ 38887 w 2382278"/>
                  <a:gd name="connsiteY0" fmla="*/ 1157646 h 2200177"/>
                  <a:gd name="connsiteX1" fmla="*/ 1072860 w 2382278"/>
                  <a:gd name="connsiteY1" fmla="*/ 1300531 h 2200177"/>
                  <a:gd name="connsiteX2" fmla="*/ 1263863 w 2382278"/>
                  <a:gd name="connsiteY2" fmla="*/ 17 h 2200177"/>
                  <a:gd name="connsiteX3" fmla="*/ 1515079 w 2382278"/>
                  <a:gd name="connsiteY3" fmla="*/ 1368264 h 2200177"/>
                  <a:gd name="connsiteX4" fmla="*/ 2317643 w 2382278"/>
                  <a:gd name="connsiteY4" fmla="*/ 871547 h 2200177"/>
                  <a:gd name="connsiteX5" fmla="*/ 1226118 w 2382278"/>
                  <a:gd name="connsiteY5" fmla="*/ 2199015 h 2200177"/>
                  <a:gd name="connsiteX6" fmla="*/ 38887 w 2382278"/>
                  <a:gd name="connsiteY6" fmla="*/ 1157646 h 2200177"/>
                  <a:gd name="connsiteX0" fmla="*/ 38887 w 2365848"/>
                  <a:gd name="connsiteY0" fmla="*/ 1157646 h 2200177"/>
                  <a:gd name="connsiteX1" fmla="*/ 1072860 w 2365848"/>
                  <a:gd name="connsiteY1" fmla="*/ 1300531 h 2200177"/>
                  <a:gd name="connsiteX2" fmla="*/ 1263863 w 2365848"/>
                  <a:gd name="connsiteY2" fmla="*/ 17 h 2200177"/>
                  <a:gd name="connsiteX3" fmla="*/ 1515079 w 2365848"/>
                  <a:gd name="connsiteY3" fmla="*/ 1368264 h 2200177"/>
                  <a:gd name="connsiteX4" fmla="*/ 2317643 w 2365848"/>
                  <a:gd name="connsiteY4" fmla="*/ 871547 h 2200177"/>
                  <a:gd name="connsiteX5" fmla="*/ 1226118 w 2365848"/>
                  <a:gd name="connsiteY5" fmla="*/ 2199015 h 2200177"/>
                  <a:gd name="connsiteX6" fmla="*/ 38887 w 2365848"/>
                  <a:gd name="connsiteY6" fmla="*/ 1157646 h 2200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65848" h="2200177">
                    <a:moveTo>
                      <a:pt x="38887" y="1157646"/>
                    </a:moveTo>
                    <a:cubicBezTo>
                      <a:pt x="268727" y="728763"/>
                      <a:pt x="967464" y="1408413"/>
                      <a:pt x="1072860" y="1300531"/>
                    </a:cubicBezTo>
                    <a:cubicBezTo>
                      <a:pt x="1178256" y="1192649"/>
                      <a:pt x="612572" y="-5048"/>
                      <a:pt x="1263863" y="17"/>
                    </a:cubicBezTo>
                    <a:cubicBezTo>
                      <a:pt x="1915154" y="5082"/>
                      <a:pt x="1425047" y="1331261"/>
                      <a:pt x="1515079" y="1368264"/>
                    </a:cubicBezTo>
                    <a:cubicBezTo>
                      <a:pt x="1605111" y="1405267"/>
                      <a:pt x="2069476" y="596863"/>
                      <a:pt x="2317643" y="871547"/>
                    </a:cubicBezTo>
                    <a:cubicBezTo>
                      <a:pt x="2565810" y="1146231"/>
                      <a:pt x="1803444" y="2166796"/>
                      <a:pt x="1226118" y="2199015"/>
                    </a:cubicBezTo>
                    <a:cubicBezTo>
                      <a:pt x="648792" y="2231234"/>
                      <a:pt x="-190953" y="1586529"/>
                      <a:pt x="38887" y="1157646"/>
                    </a:cubicBezTo>
                    <a:close/>
                  </a:path>
                </a:pathLst>
              </a:custGeom>
              <a:noFill/>
              <a:ln w="76200">
                <a:solidFill>
                  <a:schemeClr val="bg1">
                    <a:lumMod val="50000"/>
                    <a:lumOff val="50000"/>
                  </a:schemeClr>
                </a:solidFill>
              </a:ln>
              <a:effectLst>
                <a:softEdge rad="0"/>
              </a:effectLst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</p:grpSp>
      </p:grpSp>
      <p:sp>
        <p:nvSpPr>
          <p:cNvPr id="28" name="27 Rectángulo"/>
          <p:cNvSpPr/>
          <p:nvPr/>
        </p:nvSpPr>
        <p:spPr>
          <a:xfrm>
            <a:off x="-21459" y="-16116"/>
            <a:ext cx="9144000" cy="5236046"/>
          </a:xfrm>
          <a:prstGeom prst="rect">
            <a:avLst/>
          </a:prstGeom>
          <a:gradFill>
            <a:gsLst>
              <a:gs pos="78000">
                <a:srgbClr val="C00000">
                  <a:alpha val="84000"/>
                </a:srgbClr>
              </a:gs>
              <a:gs pos="0">
                <a:schemeClr val="tx1">
                  <a:lumMod val="98000"/>
                </a:schemeClr>
              </a:gs>
              <a:gs pos="100000">
                <a:srgbClr val="C00000"/>
              </a:gs>
              <a:gs pos="66000">
                <a:schemeClr val="tx1"/>
              </a:gs>
              <a:gs pos="90000">
                <a:schemeClr val="tx1">
                  <a:alpha val="92000"/>
                </a:schemeClr>
              </a:gs>
              <a:gs pos="44000">
                <a:schemeClr val="tx1">
                  <a:alpha val="90000"/>
                </a:schemeClr>
              </a:gs>
              <a:gs pos="54000">
                <a:srgbClr val="C00000">
                  <a:alpha val="82000"/>
                </a:srgbClr>
              </a:gs>
              <a:gs pos="33000">
                <a:srgbClr val="C00000">
                  <a:alpha val="92000"/>
                </a:srgbClr>
              </a:gs>
              <a:gs pos="23000">
                <a:schemeClr val="tx1"/>
              </a:gs>
              <a:gs pos="12000">
                <a:srgbClr val="C00000"/>
              </a:gs>
            </a:gsLst>
            <a:path path="circle">
              <a:fillToRect l="100000" t="10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8290827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31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1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" dur="315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315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314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animBg="1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Diapositiva32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3 Rectángulo"/>
          <p:cNvSpPr/>
          <p:nvPr/>
        </p:nvSpPr>
        <p:spPr>
          <a:xfrm rot="16200000">
            <a:off x="-1204699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667">
                <a:srgbClr val="FF6600">
                  <a:lumMod val="28000"/>
                  <a:lumOff val="72000"/>
                </a:srgbClr>
              </a:gs>
              <a:gs pos="15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 prstMaterial="dkEdge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Rectángulo"/>
          <p:cNvSpPr/>
          <p:nvPr/>
        </p:nvSpPr>
        <p:spPr>
          <a:xfrm rot="16200000">
            <a:off x="-1348715" y="2248307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667">
                <a:srgbClr val="FF6600">
                  <a:lumMod val="28000"/>
                  <a:lumOff val="72000"/>
                </a:srgbClr>
              </a:gs>
              <a:gs pos="15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 prstMaterial="dkEdge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3 Rectángulo"/>
          <p:cNvSpPr/>
          <p:nvPr/>
        </p:nvSpPr>
        <p:spPr>
          <a:xfrm rot="16200000">
            <a:off x="-1492731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667">
                <a:srgbClr val="FF6600">
                  <a:lumMod val="28000"/>
                  <a:lumOff val="72000"/>
                </a:srgbClr>
              </a:gs>
              <a:gs pos="15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 prstMaterial="dkEdge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3 Rectángulo"/>
          <p:cNvSpPr/>
          <p:nvPr/>
        </p:nvSpPr>
        <p:spPr>
          <a:xfrm rot="16200000">
            <a:off x="-1636747" y="2251705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667">
                <a:srgbClr val="FF6600">
                  <a:lumMod val="28000"/>
                  <a:lumOff val="72000"/>
                </a:srgbClr>
              </a:gs>
              <a:gs pos="15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 prstMaterial="dkEdge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3 Rectángulo"/>
          <p:cNvSpPr/>
          <p:nvPr/>
        </p:nvSpPr>
        <p:spPr>
          <a:xfrm rot="16200000">
            <a:off x="-1780763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667">
                <a:srgbClr val="FF6600">
                  <a:lumMod val="28000"/>
                  <a:lumOff val="72000"/>
                </a:srgbClr>
              </a:gs>
              <a:gs pos="15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 prstMaterial="dkEdge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3 Rectángulo"/>
          <p:cNvSpPr/>
          <p:nvPr/>
        </p:nvSpPr>
        <p:spPr>
          <a:xfrm rot="16200000">
            <a:off x="-1924779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667">
                <a:srgbClr val="FF6600">
                  <a:lumMod val="28000"/>
                  <a:lumOff val="72000"/>
                </a:srgbClr>
              </a:gs>
              <a:gs pos="15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 prstMaterial="dkEdge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3 Rectángulo"/>
          <p:cNvSpPr/>
          <p:nvPr/>
        </p:nvSpPr>
        <p:spPr>
          <a:xfrm rot="16200000">
            <a:off x="-2068795" y="2248307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667">
                <a:srgbClr val="FF6600">
                  <a:lumMod val="28000"/>
                  <a:lumOff val="72000"/>
                </a:srgbClr>
              </a:gs>
              <a:gs pos="15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 prstMaterial="dkEdge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3 Rectángulo"/>
          <p:cNvSpPr/>
          <p:nvPr/>
        </p:nvSpPr>
        <p:spPr>
          <a:xfrm rot="16200000">
            <a:off x="-2230559" y="2230559"/>
            <a:ext cx="5144686" cy="683568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12522" y="-332867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667">
                <a:srgbClr val="FF6600">
                  <a:lumMod val="28000"/>
                  <a:lumOff val="72000"/>
                </a:srgbClr>
              </a:gs>
              <a:gs pos="15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 prstMaterial="dkEdge"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grpSp>
        <p:nvGrpSpPr>
          <p:cNvPr id="18" name="17 Grupo"/>
          <p:cNvGrpSpPr/>
          <p:nvPr/>
        </p:nvGrpSpPr>
        <p:grpSpPr>
          <a:xfrm>
            <a:off x="1187625" y="0"/>
            <a:ext cx="7956376" cy="5169384"/>
            <a:chOff x="1184324" y="-25884"/>
            <a:chExt cx="7938285" cy="5169384"/>
          </a:xfrm>
        </p:grpSpPr>
        <p:sp>
          <p:nvSpPr>
            <p:cNvPr id="19" name="2 Rectángulo"/>
            <p:cNvSpPr/>
            <p:nvPr/>
          </p:nvSpPr>
          <p:spPr>
            <a:xfrm>
              <a:off x="1184324" y="-25884"/>
              <a:ext cx="7938285" cy="5169384"/>
            </a:xfrm>
            <a:custGeom>
              <a:avLst/>
              <a:gdLst>
                <a:gd name="connsiteX0" fmla="*/ 0 w 7380312"/>
                <a:gd name="connsiteY0" fmla="*/ 0 h 5143500"/>
                <a:gd name="connsiteX1" fmla="*/ 7380312 w 7380312"/>
                <a:gd name="connsiteY1" fmla="*/ 0 h 5143500"/>
                <a:gd name="connsiteX2" fmla="*/ 7380312 w 7380312"/>
                <a:gd name="connsiteY2" fmla="*/ 5143500 h 5143500"/>
                <a:gd name="connsiteX3" fmla="*/ 0 w 7380312"/>
                <a:gd name="connsiteY3" fmla="*/ 5143500 h 5143500"/>
                <a:gd name="connsiteX4" fmla="*/ 0 w 7380312"/>
                <a:gd name="connsiteY4" fmla="*/ 0 h 5143500"/>
                <a:gd name="connsiteX0" fmla="*/ 541866 w 7922178"/>
                <a:gd name="connsiteY0" fmla="*/ 0 h 5143500"/>
                <a:gd name="connsiteX1" fmla="*/ 7922178 w 7922178"/>
                <a:gd name="connsiteY1" fmla="*/ 0 h 5143500"/>
                <a:gd name="connsiteX2" fmla="*/ 7922178 w 7922178"/>
                <a:gd name="connsiteY2" fmla="*/ 5143500 h 5143500"/>
                <a:gd name="connsiteX3" fmla="*/ 541866 w 7922178"/>
                <a:gd name="connsiteY3" fmla="*/ 5143500 h 5143500"/>
                <a:gd name="connsiteX4" fmla="*/ 541866 w 7922178"/>
                <a:gd name="connsiteY4" fmla="*/ 0 h 5143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22178" h="5143500">
                  <a:moveTo>
                    <a:pt x="541866" y="0"/>
                  </a:moveTo>
                  <a:lnTo>
                    <a:pt x="7922178" y="0"/>
                  </a:lnTo>
                  <a:lnTo>
                    <a:pt x="7922178" y="5143500"/>
                  </a:lnTo>
                  <a:lnTo>
                    <a:pt x="541866" y="5143500"/>
                  </a:lnTo>
                  <a:cubicBezTo>
                    <a:pt x="541866" y="3429000"/>
                    <a:pt x="-677334" y="4943122"/>
                    <a:pt x="541866" y="0"/>
                  </a:cubicBezTo>
                  <a:close/>
                </a:path>
              </a:pathLst>
            </a:custGeom>
            <a:gradFill>
              <a:gsLst>
                <a:gs pos="0">
                  <a:srgbClr val="DDEBCF">
                    <a:alpha val="67000"/>
                  </a:srgbClr>
                </a:gs>
                <a:gs pos="50000">
                  <a:schemeClr val="accent2">
                    <a:lumMod val="50000"/>
                    <a:alpha val="40000"/>
                  </a:schemeClr>
                </a:gs>
                <a:gs pos="100000">
                  <a:schemeClr val="tx2">
                    <a:lumMod val="16000"/>
                    <a:alpha val="14000"/>
                  </a:schemeClr>
                </a:gs>
              </a:gsLst>
              <a:lin ang="5400000" scaled="0"/>
            </a:gradFill>
            <a:ln>
              <a:solidFill>
                <a:schemeClr val="tx2">
                  <a:lumMod val="50000"/>
                </a:schemeClr>
              </a:solidFill>
            </a:ln>
            <a:scene3d>
              <a:camera prst="orthographicFront"/>
              <a:lightRig rig="flood" dir="t"/>
            </a:scene3d>
            <a:sp3d>
              <a:bevelT w="184150" prst="convex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grpSp>
          <p:nvGrpSpPr>
            <p:cNvPr id="20" name="19 Grupo"/>
            <p:cNvGrpSpPr/>
            <p:nvPr/>
          </p:nvGrpSpPr>
          <p:grpSpPr>
            <a:xfrm>
              <a:off x="1797537" y="535308"/>
              <a:ext cx="1552473" cy="4486963"/>
              <a:chOff x="1763688" y="555526"/>
              <a:chExt cx="1584176" cy="4464496"/>
            </a:xfrm>
            <a:gradFill>
              <a:gsLst>
                <a:gs pos="46252">
                  <a:srgbClr val="C00000"/>
                </a:gs>
                <a:gs pos="67000">
                  <a:srgbClr val="F31207">
                    <a:lumMod val="52000"/>
                  </a:srgbClr>
                </a:gs>
                <a:gs pos="29000">
                  <a:srgbClr val="FF0000"/>
                </a:gs>
              </a:gsLst>
              <a:lin ang="2700000" scaled="1"/>
            </a:gradFill>
            <a:scene3d>
              <a:camera prst="orthographicFront"/>
              <a:lightRig rig="flat" dir="t">
                <a:rot lat="0" lon="0" rev="13800000"/>
              </a:lightRig>
            </a:scene3d>
          </p:grpSpPr>
          <p:sp>
            <p:nvSpPr>
              <p:cNvPr id="25" name="CuadroTexto 6"/>
              <p:cNvSpPr txBox="1"/>
              <p:nvPr/>
            </p:nvSpPr>
            <p:spPr>
              <a:xfrm rot="10800000">
                <a:off x="2123728" y="3219822"/>
                <a:ext cx="936104" cy="1800200"/>
              </a:xfrm>
              <a:custGeom>
                <a:avLst/>
                <a:gdLst>
                  <a:gd name="connsiteX0" fmla="*/ 1424825 w 3432663"/>
                  <a:gd name="connsiteY0" fmla="*/ 0 h 3746571"/>
                  <a:gd name="connsiteX1" fmla="*/ 1883536 w 3432663"/>
                  <a:gd name="connsiteY1" fmla="*/ 64066 h 3746571"/>
                  <a:gd name="connsiteX2" fmla="*/ 2116736 w 3432663"/>
                  <a:gd name="connsiteY2" fmla="*/ 353644 h 3746571"/>
                  <a:gd name="connsiteX3" fmla="*/ 2051389 w 3432663"/>
                  <a:gd name="connsiteY3" fmla="*/ 500995 h 3746571"/>
                  <a:gd name="connsiteX4" fmla="*/ 1936070 w 3432663"/>
                  <a:gd name="connsiteY4" fmla="*/ 571468 h 3746571"/>
                  <a:gd name="connsiteX5" fmla="*/ 1863035 w 3432663"/>
                  <a:gd name="connsiteY5" fmla="*/ 576593 h 3746571"/>
                  <a:gd name="connsiteX6" fmla="*/ 1768218 w 3432663"/>
                  <a:gd name="connsiteY6" fmla="*/ 558654 h 3746571"/>
                  <a:gd name="connsiteX7" fmla="*/ 1740029 w 3432663"/>
                  <a:gd name="connsiteY7" fmla="*/ 533028 h 3746571"/>
                  <a:gd name="connsiteX8" fmla="*/ 1757967 w 3432663"/>
                  <a:gd name="connsiteY8" fmla="*/ 502276 h 3746571"/>
                  <a:gd name="connsiteX9" fmla="*/ 1809220 w 3432663"/>
                  <a:gd name="connsiteY9" fmla="*/ 426679 h 3746571"/>
                  <a:gd name="connsiteX10" fmla="*/ 1824596 w 3432663"/>
                  <a:gd name="connsiteY10" fmla="*/ 343393 h 3746571"/>
                  <a:gd name="connsiteX11" fmla="*/ 1686214 w 3432663"/>
                  <a:gd name="connsiteY11" fmla="*/ 153758 h 3746571"/>
                  <a:gd name="connsiteX12" fmla="*/ 1409449 w 3432663"/>
                  <a:gd name="connsiteY12" fmla="*/ 102506 h 3746571"/>
                  <a:gd name="connsiteX13" fmla="*/ 960988 w 3432663"/>
                  <a:gd name="connsiteY13" fmla="*/ 187072 h 3746571"/>
                  <a:gd name="connsiteX14" fmla="*/ 743164 w 3432663"/>
                  <a:gd name="connsiteY14" fmla="*/ 481775 h 3746571"/>
                  <a:gd name="connsiteX15" fmla="*/ 899485 w 3432663"/>
                  <a:gd name="connsiteY15" fmla="*/ 740602 h 3746571"/>
                  <a:gd name="connsiteX16" fmla="*/ 1283880 w 3432663"/>
                  <a:gd name="connsiteY16" fmla="*/ 943050 h 3746571"/>
                  <a:gd name="connsiteX17" fmla="*/ 1757967 w 3432663"/>
                  <a:gd name="connsiteY17" fmla="*/ 1153185 h 3746571"/>
                  <a:gd name="connsiteX18" fmla="*/ 2280745 w 3432663"/>
                  <a:gd name="connsiteY18" fmla="*/ 1458139 h 3746571"/>
                  <a:gd name="connsiteX19" fmla="*/ 2636951 w 3432663"/>
                  <a:gd name="connsiteY19" fmla="*/ 1875848 h 3746571"/>
                  <a:gd name="connsiteX20" fmla="*/ 3432663 w 3432663"/>
                  <a:gd name="connsiteY20" fmla="*/ 2904434 h 3746571"/>
                  <a:gd name="connsiteX21" fmla="*/ 2316622 w 3432663"/>
                  <a:gd name="connsiteY21" fmla="*/ 3410866 h 3746571"/>
                  <a:gd name="connsiteX22" fmla="*/ 1306944 w 3432663"/>
                  <a:gd name="connsiteY22" fmla="*/ 3746571 h 3746571"/>
                  <a:gd name="connsiteX23" fmla="*/ 407459 w 3432663"/>
                  <a:gd name="connsiteY23" fmla="*/ 3490308 h 3746571"/>
                  <a:gd name="connsiteX24" fmla="*/ 0 w 3432663"/>
                  <a:gd name="connsiteY24" fmla="*/ 2711267 h 3746571"/>
                  <a:gd name="connsiteX25" fmla="*/ 283171 w 3432663"/>
                  <a:gd name="connsiteY25" fmla="*/ 2118017 h 3746571"/>
                  <a:gd name="connsiteX26" fmla="*/ 963551 w 3432663"/>
                  <a:gd name="connsiteY26" fmla="*/ 1870723 h 3746571"/>
                  <a:gd name="connsiteX27" fmla="*/ 1591396 w 3432663"/>
                  <a:gd name="connsiteY27" fmla="*/ 2019356 h 3746571"/>
                  <a:gd name="connsiteX28" fmla="*/ 1860473 w 3432663"/>
                  <a:gd name="connsiteY28" fmla="*/ 2490881 h 3746571"/>
                  <a:gd name="connsiteX29" fmla="*/ 1679807 w 3432663"/>
                  <a:gd name="connsiteY29" fmla="*/ 2861181 h 3746571"/>
                  <a:gd name="connsiteX30" fmla="*/ 1260816 w 3432663"/>
                  <a:gd name="connsiteY30" fmla="*/ 3008533 h 3746571"/>
                  <a:gd name="connsiteX31" fmla="*/ 894360 w 3432663"/>
                  <a:gd name="connsiteY31" fmla="*/ 2926528 h 3746571"/>
                  <a:gd name="connsiteX32" fmla="*/ 717538 w 3432663"/>
                  <a:gd name="connsiteY32" fmla="*/ 2649764 h 3746571"/>
                  <a:gd name="connsiteX33" fmla="*/ 807230 w 3432663"/>
                  <a:gd name="connsiteY33" fmla="*/ 2470379 h 3746571"/>
                  <a:gd name="connsiteX34" fmla="*/ 930236 w 3432663"/>
                  <a:gd name="connsiteY34" fmla="*/ 2406314 h 3746571"/>
                  <a:gd name="connsiteX35" fmla="*/ 989177 w 3432663"/>
                  <a:gd name="connsiteY35" fmla="*/ 2398626 h 3746571"/>
                  <a:gd name="connsiteX36" fmla="*/ 1009678 w 3432663"/>
                  <a:gd name="connsiteY36" fmla="*/ 2414001 h 3746571"/>
                  <a:gd name="connsiteX37" fmla="*/ 999428 w 3432663"/>
                  <a:gd name="connsiteY37" fmla="*/ 2444753 h 3746571"/>
                  <a:gd name="connsiteX38" fmla="*/ 989177 w 3432663"/>
                  <a:gd name="connsiteY38" fmla="*/ 2475505 h 3746571"/>
                  <a:gd name="connsiteX39" fmla="*/ 973801 w 3432663"/>
                  <a:gd name="connsiteY39" fmla="*/ 2588261 h 3746571"/>
                  <a:gd name="connsiteX40" fmla="*/ 1054524 w 3432663"/>
                  <a:gd name="connsiteY40" fmla="*/ 2725362 h 3746571"/>
                  <a:gd name="connsiteX41" fmla="*/ 1230065 w 3432663"/>
                  <a:gd name="connsiteY41" fmla="*/ 2783021 h 3746571"/>
                  <a:gd name="connsiteX42" fmla="*/ 1494016 w 3432663"/>
                  <a:gd name="connsiteY42" fmla="*/ 2685641 h 3746571"/>
                  <a:gd name="connsiteX43" fmla="*/ 1599084 w 3432663"/>
                  <a:gd name="connsiteY43" fmla="*/ 2444753 h 3746571"/>
                  <a:gd name="connsiteX44" fmla="*/ 1386385 w 3432663"/>
                  <a:gd name="connsiteY44" fmla="*/ 2109048 h 3746571"/>
                  <a:gd name="connsiteX45" fmla="*/ 943050 w 3432663"/>
                  <a:gd name="connsiteY45" fmla="*/ 2003980 h 3746571"/>
                  <a:gd name="connsiteX46" fmla="*/ 371582 w 3432663"/>
                  <a:gd name="connsiteY46" fmla="*/ 2198740 h 3746571"/>
                  <a:gd name="connsiteX47" fmla="*/ 117881 w 3432663"/>
                  <a:gd name="connsiteY47" fmla="*/ 2711267 h 3746571"/>
                  <a:gd name="connsiteX48" fmla="*/ 499714 w 3432663"/>
                  <a:gd name="connsiteY48" fmla="*/ 3351926 h 3746571"/>
                  <a:gd name="connsiteX49" fmla="*/ 1312069 w 3432663"/>
                  <a:gd name="connsiteY49" fmla="*/ 3567187 h 3746571"/>
                  <a:gd name="connsiteX50" fmla="*/ 2134674 w 3432663"/>
                  <a:gd name="connsiteY50" fmla="*/ 3269921 h 3746571"/>
                  <a:gd name="connsiteX51" fmla="*/ 2490881 w 3432663"/>
                  <a:gd name="connsiteY51" fmla="*/ 2506256 h 3746571"/>
                  <a:gd name="connsiteX52" fmla="*/ 2372999 w 3432663"/>
                  <a:gd name="connsiteY52" fmla="*/ 2070608 h 3746571"/>
                  <a:gd name="connsiteX53" fmla="*/ 2057795 w 3432663"/>
                  <a:gd name="connsiteY53" fmla="*/ 1755405 h 3746571"/>
                  <a:gd name="connsiteX54" fmla="*/ 1614460 w 3432663"/>
                  <a:gd name="connsiteY54" fmla="*/ 1496578 h 3746571"/>
                  <a:gd name="connsiteX55" fmla="*/ 858483 w 3432663"/>
                  <a:gd name="connsiteY55" fmla="*/ 1135247 h 3746571"/>
                  <a:gd name="connsiteX56" fmla="*/ 476650 w 3432663"/>
                  <a:gd name="connsiteY56" fmla="*/ 609907 h 3746571"/>
                  <a:gd name="connsiteX57" fmla="*/ 781604 w 3432663"/>
                  <a:gd name="connsiteY57" fmla="*/ 143508 h 3746571"/>
                  <a:gd name="connsiteX58" fmla="*/ 1424825 w 3432663"/>
                  <a:gd name="connsiteY58" fmla="*/ 0 h 3746571"/>
                  <a:gd name="connsiteX0" fmla="*/ 1424825 w 3453135"/>
                  <a:gd name="connsiteY0" fmla="*/ 0 h 3746571"/>
                  <a:gd name="connsiteX1" fmla="*/ 1883536 w 3453135"/>
                  <a:gd name="connsiteY1" fmla="*/ 64066 h 3746571"/>
                  <a:gd name="connsiteX2" fmla="*/ 2116736 w 3453135"/>
                  <a:gd name="connsiteY2" fmla="*/ 353644 h 3746571"/>
                  <a:gd name="connsiteX3" fmla="*/ 2051389 w 3453135"/>
                  <a:gd name="connsiteY3" fmla="*/ 500995 h 3746571"/>
                  <a:gd name="connsiteX4" fmla="*/ 1936070 w 3453135"/>
                  <a:gd name="connsiteY4" fmla="*/ 571468 h 3746571"/>
                  <a:gd name="connsiteX5" fmla="*/ 1863035 w 3453135"/>
                  <a:gd name="connsiteY5" fmla="*/ 576593 h 3746571"/>
                  <a:gd name="connsiteX6" fmla="*/ 1768218 w 3453135"/>
                  <a:gd name="connsiteY6" fmla="*/ 558654 h 3746571"/>
                  <a:gd name="connsiteX7" fmla="*/ 1740029 w 3453135"/>
                  <a:gd name="connsiteY7" fmla="*/ 533028 h 3746571"/>
                  <a:gd name="connsiteX8" fmla="*/ 1757967 w 3453135"/>
                  <a:gd name="connsiteY8" fmla="*/ 502276 h 3746571"/>
                  <a:gd name="connsiteX9" fmla="*/ 1809220 w 3453135"/>
                  <a:gd name="connsiteY9" fmla="*/ 426679 h 3746571"/>
                  <a:gd name="connsiteX10" fmla="*/ 1824596 w 3453135"/>
                  <a:gd name="connsiteY10" fmla="*/ 343393 h 3746571"/>
                  <a:gd name="connsiteX11" fmla="*/ 1686214 w 3453135"/>
                  <a:gd name="connsiteY11" fmla="*/ 153758 h 3746571"/>
                  <a:gd name="connsiteX12" fmla="*/ 1409449 w 3453135"/>
                  <a:gd name="connsiteY12" fmla="*/ 102506 h 3746571"/>
                  <a:gd name="connsiteX13" fmla="*/ 960988 w 3453135"/>
                  <a:gd name="connsiteY13" fmla="*/ 187072 h 3746571"/>
                  <a:gd name="connsiteX14" fmla="*/ 743164 w 3453135"/>
                  <a:gd name="connsiteY14" fmla="*/ 481775 h 3746571"/>
                  <a:gd name="connsiteX15" fmla="*/ 899485 w 3453135"/>
                  <a:gd name="connsiteY15" fmla="*/ 740602 h 3746571"/>
                  <a:gd name="connsiteX16" fmla="*/ 1283880 w 3453135"/>
                  <a:gd name="connsiteY16" fmla="*/ 943050 h 3746571"/>
                  <a:gd name="connsiteX17" fmla="*/ 1757967 w 3453135"/>
                  <a:gd name="connsiteY17" fmla="*/ 1153185 h 3746571"/>
                  <a:gd name="connsiteX18" fmla="*/ 2280745 w 3453135"/>
                  <a:gd name="connsiteY18" fmla="*/ 1458139 h 3746571"/>
                  <a:gd name="connsiteX19" fmla="*/ 2983314 w 3453135"/>
                  <a:gd name="connsiteY19" fmla="*/ 1543339 h 3746571"/>
                  <a:gd name="connsiteX20" fmla="*/ 3432663 w 3453135"/>
                  <a:gd name="connsiteY20" fmla="*/ 2904434 h 3746571"/>
                  <a:gd name="connsiteX21" fmla="*/ 2316622 w 3453135"/>
                  <a:gd name="connsiteY21" fmla="*/ 3410866 h 3746571"/>
                  <a:gd name="connsiteX22" fmla="*/ 1306944 w 3453135"/>
                  <a:gd name="connsiteY22" fmla="*/ 3746571 h 3746571"/>
                  <a:gd name="connsiteX23" fmla="*/ 407459 w 3453135"/>
                  <a:gd name="connsiteY23" fmla="*/ 3490308 h 3746571"/>
                  <a:gd name="connsiteX24" fmla="*/ 0 w 3453135"/>
                  <a:gd name="connsiteY24" fmla="*/ 2711267 h 3746571"/>
                  <a:gd name="connsiteX25" fmla="*/ 283171 w 3453135"/>
                  <a:gd name="connsiteY25" fmla="*/ 2118017 h 3746571"/>
                  <a:gd name="connsiteX26" fmla="*/ 963551 w 3453135"/>
                  <a:gd name="connsiteY26" fmla="*/ 1870723 h 3746571"/>
                  <a:gd name="connsiteX27" fmla="*/ 1591396 w 3453135"/>
                  <a:gd name="connsiteY27" fmla="*/ 2019356 h 3746571"/>
                  <a:gd name="connsiteX28" fmla="*/ 1860473 w 3453135"/>
                  <a:gd name="connsiteY28" fmla="*/ 2490881 h 3746571"/>
                  <a:gd name="connsiteX29" fmla="*/ 1679807 w 3453135"/>
                  <a:gd name="connsiteY29" fmla="*/ 2861181 h 3746571"/>
                  <a:gd name="connsiteX30" fmla="*/ 1260816 w 3453135"/>
                  <a:gd name="connsiteY30" fmla="*/ 3008533 h 3746571"/>
                  <a:gd name="connsiteX31" fmla="*/ 894360 w 3453135"/>
                  <a:gd name="connsiteY31" fmla="*/ 2926528 h 3746571"/>
                  <a:gd name="connsiteX32" fmla="*/ 717538 w 3453135"/>
                  <a:gd name="connsiteY32" fmla="*/ 2649764 h 3746571"/>
                  <a:gd name="connsiteX33" fmla="*/ 807230 w 3453135"/>
                  <a:gd name="connsiteY33" fmla="*/ 2470379 h 3746571"/>
                  <a:gd name="connsiteX34" fmla="*/ 930236 w 3453135"/>
                  <a:gd name="connsiteY34" fmla="*/ 2406314 h 3746571"/>
                  <a:gd name="connsiteX35" fmla="*/ 989177 w 3453135"/>
                  <a:gd name="connsiteY35" fmla="*/ 2398626 h 3746571"/>
                  <a:gd name="connsiteX36" fmla="*/ 1009678 w 3453135"/>
                  <a:gd name="connsiteY36" fmla="*/ 2414001 h 3746571"/>
                  <a:gd name="connsiteX37" fmla="*/ 999428 w 3453135"/>
                  <a:gd name="connsiteY37" fmla="*/ 2444753 h 3746571"/>
                  <a:gd name="connsiteX38" fmla="*/ 989177 w 3453135"/>
                  <a:gd name="connsiteY38" fmla="*/ 2475505 h 3746571"/>
                  <a:gd name="connsiteX39" fmla="*/ 973801 w 3453135"/>
                  <a:gd name="connsiteY39" fmla="*/ 2588261 h 3746571"/>
                  <a:gd name="connsiteX40" fmla="*/ 1054524 w 3453135"/>
                  <a:gd name="connsiteY40" fmla="*/ 2725362 h 3746571"/>
                  <a:gd name="connsiteX41" fmla="*/ 1230065 w 3453135"/>
                  <a:gd name="connsiteY41" fmla="*/ 2783021 h 3746571"/>
                  <a:gd name="connsiteX42" fmla="*/ 1494016 w 3453135"/>
                  <a:gd name="connsiteY42" fmla="*/ 2685641 h 3746571"/>
                  <a:gd name="connsiteX43" fmla="*/ 1599084 w 3453135"/>
                  <a:gd name="connsiteY43" fmla="*/ 2444753 h 3746571"/>
                  <a:gd name="connsiteX44" fmla="*/ 1386385 w 3453135"/>
                  <a:gd name="connsiteY44" fmla="*/ 2109048 h 3746571"/>
                  <a:gd name="connsiteX45" fmla="*/ 943050 w 3453135"/>
                  <a:gd name="connsiteY45" fmla="*/ 2003980 h 3746571"/>
                  <a:gd name="connsiteX46" fmla="*/ 371582 w 3453135"/>
                  <a:gd name="connsiteY46" fmla="*/ 2198740 h 3746571"/>
                  <a:gd name="connsiteX47" fmla="*/ 117881 w 3453135"/>
                  <a:gd name="connsiteY47" fmla="*/ 2711267 h 3746571"/>
                  <a:gd name="connsiteX48" fmla="*/ 499714 w 3453135"/>
                  <a:gd name="connsiteY48" fmla="*/ 3351926 h 3746571"/>
                  <a:gd name="connsiteX49" fmla="*/ 1312069 w 3453135"/>
                  <a:gd name="connsiteY49" fmla="*/ 3567187 h 3746571"/>
                  <a:gd name="connsiteX50" fmla="*/ 2134674 w 3453135"/>
                  <a:gd name="connsiteY50" fmla="*/ 3269921 h 3746571"/>
                  <a:gd name="connsiteX51" fmla="*/ 2490881 w 3453135"/>
                  <a:gd name="connsiteY51" fmla="*/ 2506256 h 3746571"/>
                  <a:gd name="connsiteX52" fmla="*/ 2372999 w 3453135"/>
                  <a:gd name="connsiteY52" fmla="*/ 2070608 h 3746571"/>
                  <a:gd name="connsiteX53" fmla="*/ 2057795 w 3453135"/>
                  <a:gd name="connsiteY53" fmla="*/ 1755405 h 3746571"/>
                  <a:gd name="connsiteX54" fmla="*/ 1614460 w 3453135"/>
                  <a:gd name="connsiteY54" fmla="*/ 1496578 h 3746571"/>
                  <a:gd name="connsiteX55" fmla="*/ 858483 w 3453135"/>
                  <a:gd name="connsiteY55" fmla="*/ 1135247 h 3746571"/>
                  <a:gd name="connsiteX56" fmla="*/ 476650 w 3453135"/>
                  <a:gd name="connsiteY56" fmla="*/ 609907 h 3746571"/>
                  <a:gd name="connsiteX57" fmla="*/ 781604 w 3453135"/>
                  <a:gd name="connsiteY57" fmla="*/ 143508 h 3746571"/>
                  <a:gd name="connsiteX58" fmla="*/ 1424825 w 3453135"/>
                  <a:gd name="connsiteY58" fmla="*/ 0 h 3746571"/>
                  <a:gd name="connsiteX0" fmla="*/ 1424825 w 3452383"/>
                  <a:gd name="connsiteY0" fmla="*/ 0 h 3746571"/>
                  <a:gd name="connsiteX1" fmla="*/ 1883536 w 3452383"/>
                  <a:gd name="connsiteY1" fmla="*/ 64066 h 3746571"/>
                  <a:gd name="connsiteX2" fmla="*/ 2116736 w 3452383"/>
                  <a:gd name="connsiteY2" fmla="*/ 353644 h 3746571"/>
                  <a:gd name="connsiteX3" fmla="*/ 2051389 w 3452383"/>
                  <a:gd name="connsiteY3" fmla="*/ 500995 h 3746571"/>
                  <a:gd name="connsiteX4" fmla="*/ 1936070 w 3452383"/>
                  <a:gd name="connsiteY4" fmla="*/ 571468 h 3746571"/>
                  <a:gd name="connsiteX5" fmla="*/ 1863035 w 3452383"/>
                  <a:gd name="connsiteY5" fmla="*/ 576593 h 3746571"/>
                  <a:gd name="connsiteX6" fmla="*/ 1768218 w 3452383"/>
                  <a:gd name="connsiteY6" fmla="*/ 558654 h 3746571"/>
                  <a:gd name="connsiteX7" fmla="*/ 1740029 w 3452383"/>
                  <a:gd name="connsiteY7" fmla="*/ 533028 h 3746571"/>
                  <a:gd name="connsiteX8" fmla="*/ 1757967 w 3452383"/>
                  <a:gd name="connsiteY8" fmla="*/ 502276 h 3746571"/>
                  <a:gd name="connsiteX9" fmla="*/ 1809220 w 3452383"/>
                  <a:gd name="connsiteY9" fmla="*/ 426679 h 3746571"/>
                  <a:gd name="connsiteX10" fmla="*/ 1824596 w 3452383"/>
                  <a:gd name="connsiteY10" fmla="*/ 343393 h 3746571"/>
                  <a:gd name="connsiteX11" fmla="*/ 1686214 w 3452383"/>
                  <a:gd name="connsiteY11" fmla="*/ 153758 h 3746571"/>
                  <a:gd name="connsiteX12" fmla="*/ 1409449 w 3452383"/>
                  <a:gd name="connsiteY12" fmla="*/ 102506 h 3746571"/>
                  <a:gd name="connsiteX13" fmla="*/ 960988 w 3452383"/>
                  <a:gd name="connsiteY13" fmla="*/ 187072 h 3746571"/>
                  <a:gd name="connsiteX14" fmla="*/ 743164 w 3452383"/>
                  <a:gd name="connsiteY14" fmla="*/ 481775 h 3746571"/>
                  <a:gd name="connsiteX15" fmla="*/ 899485 w 3452383"/>
                  <a:gd name="connsiteY15" fmla="*/ 740602 h 3746571"/>
                  <a:gd name="connsiteX16" fmla="*/ 1283880 w 3452383"/>
                  <a:gd name="connsiteY16" fmla="*/ 943050 h 3746571"/>
                  <a:gd name="connsiteX17" fmla="*/ 1757967 w 3452383"/>
                  <a:gd name="connsiteY17" fmla="*/ 1153185 h 3746571"/>
                  <a:gd name="connsiteX18" fmla="*/ 2391581 w 3452383"/>
                  <a:gd name="connsiteY18" fmla="*/ 1111775 h 3746571"/>
                  <a:gd name="connsiteX19" fmla="*/ 2983314 w 3452383"/>
                  <a:gd name="connsiteY19" fmla="*/ 1543339 h 3746571"/>
                  <a:gd name="connsiteX20" fmla="*/ 3432663 w 3452383"/>
                  <a:gd name="connsiteY20" fmla="*/ 2904434 h 3746571"/>
                  <a:gd name="connsiteX21" fmla="*/ 2316622 w 3452383"/>
                  <a:gd name="connsiteY21" fmla="*/ 3410866 h 3746571"/>
                  <a:gd name="connsiteX22" fmla="*/ 1306944 w 3452383"/>
                  <a:gd name="connsiteY22" fmla="*/ 3746571 h 3746571"/>
                  <a:gd name="connsiteX23" fmla="*/ 407459 w 3452383"/>
                  <a:gd name="connsiteY23" fmla="*/ 3490308 h 3746571"/>
                  <a:gd name="connsiteX24" fmla="*/ 0 w 3452383"/>
                  <a:gd name="connsiteY24" fmla="*/ 2711267 h 3746571"/>
                  <a:gd name="connsiteX25" fmla="*/ 283171 w 3452383"/>
                  <a:gd name="connsiteY25" fmla="*/ 2118017 h 3746571"/>
                  <a:gd name="connsiteX26" fmla="*/ 963551 w 3452383"/>
                  <a:gd name="connsiteY26" fmla="*/ 1870723 h 3746571"/>
                  <a:gd name="connsiteX27" fmla="*/ 1591396 w 3452383"/>
                  <a:gd name="connsiteY27" fmla="*/ 2019356 h 3746571"/>
                  <a:gd name="connsiteX28" fmla="*/ 1860473 w 3452383"/>
                  <a:gd name="connsiteY28" fmla="*/ 2490881 h 3746571"/>
                  <a:gd name="connsiteX29" fmla="*/ 1679807 w 3452383"/>
                  <a:gd name="connsiteY29" fmla="*/ 2861181 h 3746571"/>
                  <a:gd name="connsiteX30" fmla="*/ 1260816 w 3452383"/>
                  <a:gd name="connsiteY30" fmla="*/ 3008533 h 3746571"/>
                  <a:gd name="connsiteX31" fmla="*/ 894360 w 3452383"/>
                  <a:gd name="connsiteY31" fmla="*/ 2926528 h 3746571"/>
                  <a:gd name="connsiteX32" fmla="*/ 717538 w 3452383"/>
                  <a:gd name="connsiteY32" fmla="*/ 2649764 h 3746571"/>
                  <a:gd name="connsiteX33" fmla="*/ 807230 w 3452383"/>
                  <a:gd name="connsiteY33" fmla="*/ 2470379 h 3746571"/>
                  <a:gd name="connsiteX34" fmla="*/ 930236 w 3452383"/>
                  <a:gd name="connsiteY34" fmla="*/ 2406314 h 3746571"/>
                  <a:gd name="connsiteX35" fmla="*/ 989177 w 3452383"/>
                  <a:gd name="connsiteY35" fmla="*/ 2398626 h 3746571"/>
                  <a:gd name="connsiteX36" fmla="*/ 1009678 w 3452383"/>
                  <a:gd name="connsiteY36" fmla="*/ 2414001 h 3746571"/>
                  <a:gd name="connsiteX37" fmla="*/ 999428 w 3452383"/>
                  <a:gd name="connsiteY37" fmla="*/ 2444753 h 3746571"/>
                  <a:gd name="connsiteX38" fmla="*/ 989177 w 3452383"/>
                  <a:gd name="connsiteY38" fmla="*/ 2475505 h 3746571"/>
                  <a:gd name="connsiteX39" fmla="*/ 973801 w 3452383"/>
                  <a:gd name="connsiteY39" fmla="*/ 2588261 h 3746571"/>
                  <a:gd name="connsiteX40" fmla="*/ 1054524 w 3452383"/>
                  <a:gd name="connsiteY40" fmla="*/ 2725362 h 3746571"/>
                  <a:gd name="connsiteX41" fmla="*/ 1230065 w 3452383"/>
                  <a:gd name="connsiteY41" fmla="*/ 2783021 h 3746571"/>
                  <a:gd name="connsiteX42" fmla="*/ 1494016 w 3452383"/>
                  <a:gd name="connsiteY42" fmla="*/ 2685641 h 3746571"/>
                  <a:gd name="connsiteX43" fmla="*/ 1599084 w 3452383"/>
                  <a:gd name="connsiteY43" fmla="*/ 2444753 h 3746571"/>
                  <a:gd name="connsiteX44" fmla="*/ 1386385 w 3452383"/>
                  <a:gd name="connsiteY44" fmla="*/ 2109048 h 3746571"/>
                  <a:gd name="connsiteX45" fmla="*/ 943050 w 3452383"/>
                  <a:gd name="connsiteY45" fmla="*/ 2003980 h 3746571"/>
                  <a:gd name="connsiteX46" fmla="*/ 371582 w 3452383"/>
                  <a:gd name="connsiteY46" fmla="*/ 2198740 h 3746571"/>
                  <a:gd name="connsiteX47" fmla="*/ 117881 w 3452383"/>
                  <a:gd name="connsiteY47" fmla="*/ 2711267 h 3746571"/>
                  <a:gd name="connsiteX48" fmla="*/ 499714 w 3452383"/>
                  <a:gd name="connsiteY48" fmla="*/ 3351926 h 3746571"/>
                  <a:gd name="connsiteX49" fmla="*/ 1312069 w 3452383"/>
                  <a:gd name="connsiteY49" fmla="*/ 3567187 h 3746571"/>
                  <a:gd name="connsiteX50" fmla="*/ 2134674 w 3452383"/>
                  <a:gd name="connsiteY50" fmla="*/ 3269921 h 3746571"/>
                  <a:gd name="connsiteX51" fmla="*/ 2490881 w 3452383"/>
                  <a:gd name="connsiteY51" fmla="*/ 2506256 h 3746571"/>
                  <a:gd name="connsiteX52" fmla="*/ 2372999 w 3452383"/>
                  <a:gd name="connsiteY52" fmla="*/ 2070608 h 3746571"/>
                  <a:gd name="connsiteX53" fmla="*/ 2057795 w 3452383"/>
                  <a:gd name="connsiteY53" fmla="*/ 1755405 h 3746571"/>
                  <a:gd name="connsiteX54" fmla="*/ 1614460 w 3452383"/>
                  <a:gd name="connsiteY54" fmla="*/ 1496578 h 3746571"/>
                  <a:gd name="connsiteX55" fmla="*/ 858483 w 3452383"/>
                  <a:gd name="connsiteY55" fmla="*/ 1135247 h 3746571"/>
                  <a:gd name="connsiteX56" fmla="*/ 476650 w 3452383"/>
                  <a:gd name="connsiteY56" fmla="*/ 609907 h 3746571"/>
                  <a:gd name="connsiteX57" fmla="*/ 781604 w 3452383"/>
                  <a:gd name="connsiteY57" fmla="*/ 143508 h 3746571"/>
                  <a:gd name="connsiteX58" fmla="*/ 1424825 w 3452383"/>
                  <a:gd name="connsiteY58" fmla="*/ 0 h 3746571"/>
                  <a:gd name="connsiteX0" fmla="*/ 1424825 w 3452383"/>
                  <a:gd name="connsiteY0" fmla="*/ 0 h 3746571"/>
                  <a:gd name="connsiteX1" fmla="*/ 1883536 w 3452383"/>
                  <a:gd name="connsiteY1" fmla="*/ 64066 h 3746571"/>
                  <a:gd name="connsiteX2" fmla="*/ 2116736 w 3452383"/>
                  <a:gd name="connsiteY2" fmla="*/ 353644 h 3746571"/>
                  <a:gd name="connsiteX3" fmla="*/ 2051389 w 3452383"/>
                  <a:gd name="connsiteY3" fmla="*/ 500995 h 3746571"/>
                  <a:gd name="connsiteX4" fmla="*/ 1936070 w 3452383"/>
                  <a:gd name="connsiteY4" fmla="*/ 571468 h 3746571"/>
                  <a:gd name="connsiteX5" fmla="*/ 1863035 w 3452383"/>
                  <a:gd name="connsiteY5" fmla="*/ 576593 h 3746571"/>
                  <a:gd name="connsiteX6" fmla="*/ 1768218 w 3452383"/>
                  <a:gd name="connsiteY6" fmla="*/ 558654 h 3746571"/>
                  <a:gd name="connsiteX7" fmla="*/ 1740029 w 3452383"/>
                  <a:gd name="connsiteY7" fmla="*/ 533028 h 3746571"/>
                  <a:gd name="connsiteX8" fmla="*/ 1757967 w 3452383"/>
                  <a:gd name="connsiteY8" fmla="*/ 502276 h 3746571"/>
                  <a:gd name="connsiteX9" fmla="*/ 1809220 w 3452383"/>
                  <a:gd name="connsiteY9" fmla="*/ 426679 h 3746571"/>
                  <a:gd name="connsiteX10" fmla="*/ 1824596 w 3452383"/>
                  <a:gd name="connsiteY10" fmla="*/ 343393 h 3746571"/>
                  <a:gd name="connsiteX11" fmla="*/ 1686214 w 3452383"/>
                  <a:gd name="connsiteY11" fmla="*/ 153758 h 3746571"/>
                  <a:gd name="connsiteX12" fmla="*/ 1409449 w 3452383"/>
                  <a:gd name="connsiteY12" fmla="*/ 102506 h 3746571"/>
                  <a:gd name="connsiteX13" fmla="*/ 960988 w 3452383"/>
                  <a:gd name="connsiteY13" fmla="*/ 187072 h 3746571"/>
                  <a:gd name="connsiteX14" fmla="*/ 743164 w 3452383"/>
                  <a:gd name="connsiteY14" fmla="*/ 481775 h 3746571"/>
                  <a:gd name="connsiteX15" fmla="*/ 899485 w 3452383"/>
                  <a:gd name="connsiteY15" fmla="*/ 740602 h 3746571"/>
                  <a:gd name="connsiteX16" fmla="*/ 1283880 w 3452383"/>
                  <a:gd name="connsiteY16" fmla="*/ 943050 h 3746571"/>
                  <a:gd name="connsiteX17" fmla="*/ 1730258 w 3452383"/>
                  <a:gd name="connsiteY17" fmla="*/ 1042349 h 3746571"/>
                  <a:gd name="connsiteX18" fmla="*/ 2391581 w 3452383"/>
                  <a:gd name="connsiteY18" fmla="*/ 1111775 h 3746571"/>
                  <a:gd name="connsiteX19" fmla="*/ 2983314 w 3452383"/>
                  <a:gd name="connsiteY19" fmla="*/ 1543339 h 3746571"/>
                  <a:gd name="connsiteX20" fmla="*/ 3432663 w 3452383"/>
                  <a:gd name="connsiteY20" fmla="*/ 2904434 h 3746571"/>
                  <a:gd name="connsiteX21" fmla="*/ 2316622 w 3452383"/>
                  <a:gd name="connsiteY21" fmla="*/ 3410866 h 3746571"/>
                  <a:gd name="connsiteX22" fmla="*/ 1306944 w 3452383"/>
                  <a:gd name="connsiteY22" fmla="*/ 3746571 h 3746571"/>
                  <a:gd name="connsiteX23" fmla="*/ 407459 w 3452383"/>
                  <a:gd name="connsiteY23" fmla="*/ 3490308 h 3746571"/>
                  <a:gd name="connsiteX24" fmla="*/ 0 w 3452383"/>
                  <a:gd name="connsiteY24" fmla="*/ 2711267 h 3746571"/>
                  <a:gd name="connsiteX25" fmla="*/ 283171 w 3452383"/>
                  <a:gd name="connsiteY25" fmla="*/ 2118017 h 3746571"/>
                  <a:gd name="connsiteX26" fmla="*/ 963551 w 3452383"/>
                  <a:gd name="connsiteY26" fmla="*/ 1870723 h 3746571"/>
                  <a:gd name="connsiteX27" fmla="*/ 1591396 w 3452383"/>
                  <a:gd name="connsiteY27" fmla="*/ 2019356 h 3746571"/>
                  <a:gd name="connsiteX28" fmla="*/ 1860473 w 3452383"/>
                  <a:gd name="connsiteY28" fmla="*/ 2490881 h 3746571"/>
                  <a:gd name="connsiteX29" fmla="*/ 1679807 w 3452383"/>
                  <a:gd name="connsiteY29" fmla="*/ 2861181 h 3746571"/>
                  <a:gd name="connsiteX30" fmla="*/ 1260816 w 3452383"/>
                  <a:gd name="connsiteY30" fmla="*/ 3008533 h 3746571"/>
                  <a:gd name="connsiteX31" fmla="*/ 894360 w 3452383"/>
                  <a:gd name="connsiteY31" fmla="*/ 2926528 h 3746571"/>
                  <a:gd name="connsiteX32" fmla="*/ 717538 w 3452383"/>
                  <a:gd name="connsiteY32" fmla="*/ 2649764 h 3746571"/>
                  <a:gd name="connsiteX33" fmla="*/ 807230 w 3452383"/>
                  <a:gd name="connsiteY33" fmla="*/ 2470379 h 3746571"/>
                  <a:gd name="connsiteX34" fmla="*/ 930236 w 3452383"/>
                  <a:gd name="connsiteY34" fmla="*/ 2406314 h 3746571"/>
                  <a:gd name="connsiteX35" fmla="*/ 989177 w 3452383"/>
                  <a:gd name="connsiteY35" fmla="*/ 2398626 h 3746571"/>
                  <a:gd name="connsiteX36" fmla="*/ 1009678 w 3452383"/>
                  <a:gd name="connsiteY36" fmla="*/ 2414001 h 3746571"/>
                  <a:gd name="connsiteX37" fmla="*/ 999428 w 3452383"/>
                  <a:gd name="connsiteY37" fmla="*/ 2444753 h 3746571"/>
                  <a:gd name="connsiteX38" fmla="*/ 989177 w 3452383"/>
                  <a:gd name="connsiteY38" fmla="*/ 2475505 h 3746571"/>
                  <a:gd name="connsiteX39" fmla="*/ 973801 w 3452383"/>
                  <a:gd name="connsiteY39" fmla="*/ 2588261 h 3746571"/>
                  <a:gd name="connsiteX40" fmla="*/ 1054524 w 3452383"/>
                  <a:gd name="connsiteY40" fmla="*/ 2725362 h 3746571"/>
                  <a:gd name="connsiteX41" fmla="*/ 1230065 w 3452383"/>
                  <a:gd name="connsiteY41" fmla="*/ 2783021 h 3746571"/>
                  <a:gd name="connsiteX42" fmla="*/ 1494016 w 3452383"/>
                  <a:gd name="connsiteY42" fmla="*/ 2685641 h 3746571"/>
                  <a:gd name="connsiteX43" fmla="*/ 1599084 w 3452383"/>
                  <a:gd name="connsiteY43" fmla="*/ 2444753 h 3746571"/>
                  <a:gd name="connsiteX44" fmla="*/ 1386385 w 3452383"/>
                  <a:gd name="connsiteY44" fmla="*/ 2109048 h 3746571"/>
                  <a:gd name="connsiteX45" fmla="*/ 943050 w 3452383"/>
                  <a:gd name="connsiteY45" fmla="*/ 2003980 h 3746571"/>
                  <a:gd name="connsiteX46" fmla="*/ 371582 w 3452383"/>
                  <a:gd name="connsiteY46" fmla="*/ 2198740 h 3746571"/>
                  <a:gd name="connsiteX47" fmla="*/ 117881 w 3452383"/>
                  <a:gd name="connsiteY47" fmla="*/ 2711267 h 3746571"/>
                  <a:gd name="connsiteX48" fmla="*/ 499714 w 3452383"/>
                  <a:gd name="connsiteY48" fmla="*/ 3351926 h 3746571"/>
                  <a:gd name="connsiteX49" fmla="*/ 1312069 w 3452383"/>
                  <a:gd name="connsiteY49" fmla="*/ 3567187 h 3746571"/>
                  <a:gd name="connsiteX50" fmla="*/ 2134674 w 3452383"/>
                  <a:gd name="connsiteY50" fmla="*/ 3269921 h 3746571"/>
                  <a:gd name="connsiteX51" fmla="*/ 2490881 w 3452383"/>
                  <a:gd name="connsiteY51" fmla="*/ 2506256 h 3746571"/>
                  <a:gd name="connsiteX52" fmla="*/ 2372999 w 3452383"/>
                  <a:gd name="connsiteY52" fmla="*/ 2070608 h 3746571"/>
                  <a:gd name="connsiteX53" fmla="*/ 2057795 w 3452383"/>
                  <a:gd name="connsiteY53" fmla="*/ 1755405 h 3746571"/>
                  <a:gd name="connsiteX54" fmla="*/ 1614460 w 3452383"/>
                  <a:gd name="connsiteY54" fmla="*/ 1496578 h 3746571"/>
                  <a:gd name="connsiteX55" fmla="*/ 858483 w 3452383"/>
                  <a:gd name="connsiteY55" fmla="*/ 1135247 h 3746571"/>
                  <a:gd name="connsiteX56" fmla="*/ 476650 w 3452383"/>
                  <a:gd name="connsiteY56" fmla="*/ 609907 h 3746571"/>
                  <a:gd name="connsiteX57" fmla="*/ 781604 w 3452383"/>
                  <a:gd name="connsiteY57" fmla="*/ 143508 h 3746571"/>
                  <a:gd name="connsiteX58" fmla="*/ 1424825 w 3452383"/>
                  <a:gd name="connsiteY58" fmla="*/ 0 h 3746571"/>
                  <a:gd name="connsiteX0" fmla="*/ 1424825 w 3451091"/>
                  <a:gd name="connsiteY0" fmla="*/ 0 h 3837621"/>
                  <a:gd name="connsiteX1" fmla="*/ 1883536 w 3451091"/>
                  <a:gd name="connsiteY1" fmla="*/ 64066 h 3837621"/>
                  <a:gd name="connsiteX2" fmla="*/ 2116736 w 3451091"/>
                  <a:gd name="connsiteY2" fmla="*/ 353644 h 3837621"/>
                  <a:gd name="connsiteX3" fmla="*/ 2051389 w 3451091"/>
                  <a:gd name="connsiteY3" fmla="*/ 500995 h 3837621"/>
                  <a:gd name="connsiteX4" fmla="*/ 1936070 w 3451091"/>
                  <a:gd name="connsiteY4" fmla="*/ 571468 h 3837621"/>
                  <a:gd name="connsiteX5" fmla="*/ 1863035 w 3451091"/>
                  <a:gd name="connsiteY5" fmla="*/ 576593 h 3837621"/>
                  <a:gd name="connsiteX6" fmla="*/ 1768218 w 3451091"/>
                  <a:gd name="connsiteY6" fmla="*/ 558654 h 3837621"/>
                  <a:gd name="connsiteX7" fmla="*/ 1740029 w 3451091"/>
                  <a:gd name="connsiteY7" fmla="*/ 533028 h 3837621"/>
                  <a:gd name="connsiteX8" fmla="*/ 1757967 w 3451091"/>
                  <a:gd name="connsiteY8" fmla="*/ 502276 h 3837621"/>
                  <a:gd name="connsiteX9" fmla="*/ 1809220 w 3451091"/>
                  <a:gd name="connsiteY9" fmla="*/ 426679 h 3837621"/>
                  <a:gd name="connsiteX10" fmla="*/ 1824596 w 3451091"/>
                  <a:gd name="connsiteY10" fmla="*/ 343393 h 3837621"/>
                  <a:gd name="connsiteX11" fmla="*/ 1686214 w 3451091"/>
                  <a:gd name="connsiteY11" fmla="*/ 153758 h 3837621"/>
                  <a:gd name="connsiteX12" fmla="*/ 1409449 w 3451091"/>
                  <a:gd name="connsiteY12" fmla="*/ 102506 h 3837621"/>
                  <a:gd name="connsiteX13" fmla="*/ 960988 w 3451091"/>
                  <a:gd name="connsiteY13" fmla="*/ 187072 h 3837621"/>
                  <a:gd name="connsiteX14" fmla="*/ 743164 w 3451091"/>
                  <a:gd name="connsiteY14" fmla="*/ 481775 h 3837621"/>
                  <a:gd name="connsiteX15" fmla="*/ 899485 w 3451091"/>
                  <a:gd name="connsiteY15" fmla="*/ 740602 h 3837621"/>
                  <a:gd name="connsiteX16" fmla="*/ 1283880 w 3451091"/>
                  <a:gd name="connsiteY16" fmla="*/ 943050 h 3837621"/>
                  <a:gd name="connsiteX17" fmla="*/ 1730258 w 3451091"/>
                  <a:gd name="connsiteY17" fmla="*/ 1042349 h 3837621"/>
                  <a:gd name="connsiteX18" fmla="*/ 2391581 w 3451091"/>
                  <a:gd name="connsiteY18" fmla="*/ 1111775 h 3837621"/>
                  <a:gd name="connsiteX19" fmla="*/ 2983314 w 3451091"/>
                  <a:gd name="connsiteY19" fmla="*/ 1543339 h 3837621"/>
                  <a:gd name="connsiteX20" fmla="*/ 3432663 w 3451091"/>
                  <a:gd name="connsiteY20" fmla="*/ 2904434 h 3837621"/>
                  <a:gd name="connsiteX21" fmla="*/ 2344331 w 3451091"/>
                  <a:gd name="connsiteY21" fmla="*/ 3771084 h 3837621"/>
                  <a:gd name="connsiteX22" fmla="*/ 1306944 w 3451091"/>
                  <a:gd name="connsiteY22" fmla="*/ 3746571 h 3837621"/>
                  <a:gd name="connsiteX23" fmla="*/ 407459 w 3451091"/>
                  <a:gd name="connsiteY23" fmla="*/ 3490308 h 3837621"/>
                  <a:gd name="connsiteX24" fmla="*/ 0 w 3451091"/>
                  <a:gd name="connsiteY24" fmla="*/ 2711267 h 3837621"/>
                  <a:gd name="connsiteX25" fmla="*/ 283171 w 3451091"/>
                  <a:gd name="connsiteY25" fmla="*/ 2118017 h 3837621"/>
                  <a:gd name="connsiteX26" fmla="*/ 963551 w 3451091"/>
                  <a:gd name="connsiteY26" fmla="*/ 1870723 h 3837621"/>
                  <a:gd name="connsiteX27" fmla="*/ 1591396 w 3451091"/>
                  <a:gd name="connsiteY27" fmla="*/ 2019356 h 3837621"/>
                  <a:gd name="connsiteX28" fmla="*/ 1860473 w 3451091"/>
                  <a:gd name="connsiteY28" fmla="*/ 2490881 h 3837621"/>
                  <a:gd name="connsiteX29" fmla="*/ 1679807 w 3451091"/>
                  <a:gd name="connsiteY29" fmla="*/ 2861181 h 3837621"/>
                  <a:gd name="connsiteX30" fmla="*/ 1260816 w 3451091"/>
                  <a:gd name="connsiteY30" fmla="*/ 3008533 h 3837621"/>
                  <a:gd name="connsiteX31" fmla="*/ 894360 w 3451091"/>
                  <a:gd name="connsiteY31" fmla="*/ 2926528 h 3837621"/>
                  <a:gd name="connsiteX32" fmla="*/ 717538 w 3451091"/>
                  <a:gd name="connsiteY32" fmla="*/ 2649764 h 3837621"/>
                  <a:gd name="connsiteX33" fmla="*/ 807230 w 3451091"/>
                  <a:gd name="connsiteY33" fmla="*/ 2470379 h 3837621"/>
                  <a:gd name="connsiteX34" fmla="*/ 930236 w 3451091"/>
                  <a:gd name="connsiteY34" fmla="*/ 2406314 h 3837621"/>
                  <a:gd name="connsiteX35" fmla="*/ 989177 w 3451091"/>
                  <a:gd name="connsiteY35" fmla="*/ 2398626 h 3837621"/>
                  <a:gd name="connsiteX36" fmla="*/ 1009678 w 3451091"/>
                  <a:gd name="connsiteY36" fmla="*/ 2414001 h 3837621"/>
                  <a:gd name="connsiteX37" fmla="*/ 999428 w 3451091"/>
                  <a:gd name="connsiteY37" fmla="*/ 2444753 h 3837621"/>
                  <a:gd name="connsiteX38" fmla="*/ 989177 w 3451091"/>
                  <a:gd name="connsiteY38" fmla="*/ 2475505 h 3837621"/>
                  <a:gd name="connsiteX39" fmla="*/ 973801 w 3451091"/>
                  <a:gd name="connsiteY39" fmla="*/ 2588261 h 3837621"/>
                  <a:gd name="connsiteX40" fmla="*/ 1054524 w 3451091"/>
                  <a:gd name="connsiteY40" fmla="*/ 2725362 h 3837621"/>
                  <a:gd name="connsiteX41" fmla="*/ 1230065 w 3451091"/>
                  <a:gd name="connsiteY41" fmla="*/ 2783021 h 3837621"/>
                  <a:gd name="connsiteX42" fmla="*/ 1494016 w 3451091"/>
                  <a:gd name="connsiteY42" fmla="*/ 2685641 h 3837621"/>
                  <a:gd name="connsiteX43" fmla="*/ 1599084 w 3451091"/>
                  <a:gd name="connsiteY43" fmla="*/ 2444753 h 3837621"/>
                  <a:gd name="connsiteX44" fmla="*/ 1386385 w 3451091"/>
                  <a:gd name="connsiteY44" fmla="*/ 2109048 h 3837621"/>
                  <a:gd name="connsiteX45" fmla="*/ 943050 w 3451091"/>
                  <a:gd name="connsiteY45" fmla="*/ 2003980 h 3837621"/>
                  <a:gd name="connsiteX46" fmla="*/ 371582 w 3451091"/>
                  <a:gd name="connsiteY46" fmla="*/ 2198740 h 3837621"/>
                  <a:gd name="connsiteX47" fmla="*/ 117881 w 3451091"/>
                  <a:gd name="connsiteY47" fmla="*/ 2711267 h 3837621"/>
                  <a:gd name="connsiteX48" fmla="*/ 499714 w 3451091"/>
                  <a:gd name="connsiteY48" fmla="*/ 3351926 h 3837621"/>
                  <a:gd name="connsiteX49" fmla="*/ 1312069 w 3451091"/>
                  <a:gd name="connsiteY49" fmla="*/ 3567187 h 3837621"/>
                  <a:gd name="connsiteX50" fmla="*/ 2134674 w 3451091"/>
                  <a:gd name="connsiteY50" fmla="*/ 3269921 h 3837621"/>
                  <a:gd name="connsiteX51" fmla="*/ 2490881 w 3451091"/>
                  <a:gd name="connsiteY51" fmla="*/ 2506256 h 3837621"/>
                  <a:gd name="connsiteX52" fmla="*/ 2372999 w 3451091"/>
                  <a:gd name="connsiteY52" fmla="*/ 2070608 h 3837621"/>
                  <a:gd name="connsiteX53" fmla="*/ 2057795 w 3451091"/>
                  <a:gd name="connsiteY53" fmla="*/ 1755405 h 3837621"/>
                  <a:gd name="connsiteX54" fmla="*/ 1614460 w 3451091"/>
                  <a:gd name="connsiteY54" fmla="*/ 1496578 h 3837621"/>
                  <a:gd name="connsiteX55" fmla="*/ 858483 w 3451091"/>
                  <a:gd name="connsiteY55" fmla="*/ 1135247 h 3837621"/>
                  <a:gd name="connsiteX56" fmla="*/ 476650 w 3451091"/>
                  <a:gd name="connsiteY56" fmla="*/ 609907 h 3837621"/>
                  <a:gd name="connsiteX57" fmla="*/ 781604 w 3451091"/>
                  <a:gd name="connsiteY57" fmla="*/ 143508 h 3837621"/>
                  <a:gd name="connsiteX58" fmla="*/ 1424825 w 3451091"/>
                  <a:gd name="connsiteY58" fmla="*/ 0 h 3837621"/>
                  <a:gd name="connsiteX0" fmla="*/ 1424825 w 3451091"/>
                  <a:gd name="connsiteY0" fmla="*/ 0 h 3982745"/>
                  <a:gd name="connsiteX1" fmla="*/ 1883536 w 3451091"/>
                  <a:gd name="connsiteY1" fmla="*/ 64066 h 3982745"/>
                  <a:gd name="connsiteX2" fmla="*/ 2116736 w 3451091"/>
                  <a:gd name="connsiteY2" fmla="*/ 353644 h 3982745"/>
                  <a:gd name="connsiteX3" fmla="*/ 2051389 w 3451091"/>
                  <a:gd name="connsiteY3" fmla="*/ 500995 h 3982745"/>
                  <a:gd name="connsiteX4" fmla="*/ 1936070 w 3451091"/>
                  <a:gd name="connsiteY4" fmla="*/ 571468 h 3982745"/>
                  <a:gd name="connsiteX5" fmla="*/ 1863035 w 3451091"/>
                  <a:gd name="connsiteY5" fmla="*/ 576593 h 3982745"/>
                  <a:gd name="connsiteX6" fmla="*/ 1768218 w 3451091"/>
                  <a:gd name="connsiteY6" fmla="*/ 558654 h 3982745"/>
                  <a:gd name="connsiteX7" fmla="*/ 1740029 w 3451091"/>
                  <a:gd name="connsiteY7" fmla="*/ 533028 h 3982745"/>
                  <a:gd name="connsiteX8" fmla="*/ 1757967 w 3451091"/>
                  <a:gd name="connsiteY8" fmla="*/ 502276 h 3982745"/>
                  <a:gd name="connsiteX9" fmla="*/ 1809220 w 3451091"/>
                  <a:gd name="connsiteY9" fmla="*/ 426679 h 3982745"/>
                  <a:gd name="connsiteX10" fmla="*/ 1824596 w 3451091"/>
                  <a:gd name="connsiteY10" fmla="*/ 343393 h 3982745"/>
                  <a:gd name="connsiteX11" fmla="*/ 1686214 w 3451091"/>
                  <a:gd name="connsiteY11" fmla="*/ 153758 h 3982745"/>
                  <a:gd name="connsiteX12" fmla="*/ 1409449 w 3451091"/>
                  <a:gd name="connsiteY12" fmla="*/ 102506 h 3982745"/>
                  <a:gd name="connsiteX13" fmla="*/ 960988 w 3451091"/>
                  <a:gd name="connsiteY13" fmla="*/ 187072 h 3982745"/>
                  <a:gd name="connsiteX14" fmla="*/ 743164 w 3451091"/>
                  <a:gd name="connsiteY14" fmla="*/ 481775 h 3982745"/>
                  <a:gd name="connsiteX15" fmla="*/ 899485 w 3451091"/>
                  <a:gd name="connsiteY15" fmla="*/ 740602 h 3982745"/>
                  <a:gd name="connsiteX16" fmla="*/ 1283880 w 3451091"/>
                  <a:gd name="connsiteY16" fmla="*/ 943050 h 3982745"/>
                  <a:gd name="connsiteX17" fmla="*/ 1730258 w 3451091"/>
                  <a:gd name="connsiteY17" fmla="*/ 1042349 h 3982745"/>
                  <a:gd name="connsiteX18" fmla="*/ 2391581 w 3451091"/>
                  <a:gd name="connsiteY18" fmla="*/ 1111775 h 3982745"/>
                  <a:gd name="connsiteX19" fmla="*/ 2983314 w 3451091"/>
                  <a:gd name="connsiteY19" fmla="*/ 1543339 h 3982745"/>
                  <a:gd name="connsiteX20" fmla="*/ 3432663 w 3451091"/>
                  <a:gd name="connsiteY20" fmla="*/ 2904434 h 3982745"/>
                  <a:gd name="connsiteX21" fmla="*/ 2344331 w 3451091"/>
                  <a:gd name="connsiteY21" fmla="*/ 3771084 h 3982745"/>
                  <a:gd name="connsiteX22" fmla="*/ 1251526 w 3451091"/>
                  <a:gd name="connsiteY22" fmla="*/ 3968244 h 3982745"/>
                  <a:gd name="connsiteX23" fmla="*/ 407459 w 3451091"/>
                  <a:gd name="connsiteY23" fmla="*/ 3490308 h 3982745"/>
                  <a:gd name="connsiteX24" fmla="*/ 0 w 3451091"/>
                  <a:gd name="connsiteY24" fmla="*/ 2711267 h 3982745"/>
                  <a:gd name="connsiteX25" fmla="*/ 283171 w 3451091"/>
                  <a:gd name="connsiteY25" fmla="*/ 2118017 h 3982745"/>
                  <a:gd name="connsiteX26" fmla="*/ 963551 w 3451091"/>
                  <a:gd name="connsiteY26" fmla="*/ 1870723 h 3982745"/>
                  <a:gd name="connsiteX27" fmla="*/ 1591396 w 3451091"/>
                  <a:gd name="connsiteY27" fmla="*/ 2019356 h 3982745"/>
                  <a:gd name="connsiteX28" fmla="*/ 1860473 w 3451091"/>
                  <a:gd name="connsiteY28" fmla="*/ 2490881 h 3982745"/>
                  <a:gd name="connsiteX29" fmla="*/ 1679807 w 3451091"/>
                  <a:gd name="connsiteY29" fmla="*/ 2861181 h 3982745"/>
                  <a:gd name="connsiteX30" fmla="*/ 1260816 w 3451091"/>
                  <a:gd name="connsiteY30" fmla="*/ 3008533 h 3982745"/>
                  <a:gd name="connsiteX31" fmla="*/ 894360 w 3451091"/>
                  <a:gd name="connsiteY31" fmla="*/ 2926528 h 3982745"/>
                  <a:gd name="connsiteX32" fmla="*/ 717538 w 3451091"/>
                  <a:gd name="connsiteY32" fmla="*/ 2649764 h 3982745"/>
                  <a:gd name="connsiteX33" fmla="*/ 807230 w 3451091"/>
                  <a:gd name="connsiteY33" fmla="*/ 2470379 h 3982745"/>
                  <a:gd name="connsiteX34" fmla="*/ 930236 w 3451091"/>
                  <a:gd name="connsiteY34" fmla="*/ 2406314 h 3982745"/>
                  <a:gd name="connsiteX35" fmla="*/ 989177 w 3451091"/>
                  <a:gd name="connsiteY35" fmla="*/ 2398626 h 3982745"/>
                  <a:gd name="connsiteX36" fmla="*/ 1009678 w 3451091"/>
                  <a:gd name="connsiteY36" fmla="*/ 2414001 h 3982745"/>
                  <a:gd name="connsiteX37" fmla="*/ 999428 w 3451091"/>
                  <a:gd name="connsiteY37" fmla="*/ 2444753 h 3982745"/>
                  <a:gd name="connsiteX38" fmla="*/ 989177 w 3451091"/>
                  <a:gd name="connsiteY38" fmla="*/ 2475505 h 3982745"/>
                  <a:gd name="connsiteX39" fmla="*/ 973801 w 3451091"/>
                  <a:gd name="connsiteY39" fmla="*/ 2588261 h 3982745"/>
                  <a:gd name="connsiteX40" fmla="*/ 1054524 w 3451091"/>
                  <a:gd name="connsiteY40" fmla="*/ 2725362 h 3982745"/>
                  <a:gd name="connsiteX41" fmla="*/ 1230065 w 3451091"/>
                  <a:gd name="connsiteY41" fmla="*/ 2783021 h 3982745"/>
                  <a:gd name="connsiteX42" fmla="*/ 1494016 w 3451091"/>
                  <a:gd name="connsiteY42" fmla="*/ 2685641 h 3982745"/>
                  <a:gd name="connsiteX43" fmla="*/ 1599084 w 3451091"/>
                  <a:gd name="connsiteY43" fmla="*/ 2444753 h 3982745"/>
                  <a:gd name="connsiteX44" fmla="*/ 1386385 w 3451091"/>
                  <a:gd name="connsiteY44" fmla="*/ 2109048 h 3982745"/>
                  <a:gd name="connsiteX45" fmla="*/ 943050 w 3451091"/>
                  <a:gd name="connsiteY45" fmla="*/ 2003980 h 3982745"/>
                  <a:gd name="connsiteX46" fmla="*/ 371582 w 3451091"/>
                  <a:gd name="connsiteY46" fmla="*/ 2198740 h 3982745"/>
                  <a:gd name="connsiteX47" fmla="*/ 117881 w 3451091"/>
                  <a:gd name="connsiteY47" fmla="*/ 2711267 h 3982745"/>
                  <a:gd name="connsiteX48" fmla="*/ 499714 w 3451091"/>
                  <a:gd name="connsiteY48" fmla="*/ 3351926 h 3982745"/>
                  <a:gd name="connsiteX49" fmla="*/ 1312069 w 3451091"/>
                  <a:gd name="connsiteY49" fmla="*/ 3567187 h 3982745"/>
                  <a:gd name="connsiteX50" fmla="*/ 2134674 w 3451091"/>
                  <a:gd name="connsiteY50" fmla="*/ 3269921 h 3982745"/>
                  <a:gd name="connsiteX51" fmla="*/ 2490881 w 3451091"/>
                  <a:gd name="connsiteY51" fmla="*/ 2506256 h 3982745"/>
                  <a:gd name="connsiteX52" fmla="*/ 2372999 w 3451091"/>
                  <a:gd name="connsiteY52" fmla="*/ 2070608 h 3982745"/>
                  <a:gd name="connsiteX53" fmla="*/ 2057795 w 3451091"/>
                  <a:gd name="connsiteY53" fmla="*/ 1755405 h 3982745"/>
                  <a:gd name="connsiteX54" fmla="*/ 1614460 w 3451091"/>
                  <a:gd name="connsiteY54" fmla="*/ 1496578 h 3982745"/>
                  <a:gd name="connsiteX55" fmla="*/ 858483 w 3451091"/>
                  <a:gd name="connsiteY55" fmla="*/ 1135247 h 3982745"/>
                  <a:gd name="connsiteX56" fmla="*/ 476650 w 3451091"/>
                  <a:gd name="connsiteY56" fmla="*/ 609907 h 3982745"/>
                  <a:gd name="connsiteX57" fmla="*/ 781604 w 3451091"/>
                  <a:gd name="connsiteY57" fmla="*/ 143508 h 3982745"/>
                  <a:gd name="connsiteX58" fmla="*/ 1424825 w 3451091"/>
                  <a:gd name="connsiteY58" fmla="*/ 0 h 3982745"/>
                  <a:gd name="connsiteX0" fmla="*/ 1424825 w 3451091"/>
                  <a:gd name="connsiteY0" fmla="*/ 0 h 3982745"/>
                  <a:gd name="connsiteX1" fmla="*/ 1883536 w 3451091"/>
                  <a:gd name="connsiteY1" fmla="*/ 64066 h 3982745"/>
                  <a:gd name="connsiteX2" fmla="*/ 2116736 w 3451091"/>
                  <a:gd name="connsiteY2" fmla="*/ 353644 h 3982745"/>
                  <a:gd name="connsiteX3" fmla="*/ 2051389 w 3451091"/>
                  <a:gd name="connsiteY3" fmla="*/ 500995 h 3982745"/>
                  <a:gd name="connsiteX4" fmla="*/ 1936070 w 3451091"/>
                  <a:gd name="connsiteY4" fmla="*/ 571468 h 3982745"/>
                  <a:gd name="connsiteX5" fmla="*/ 1863035 w 3451091"/>
                  <a:gd name="connsiteY5" fmla="*/ 576593 h 3982745"/>
                  <a:gd name="connsiteX6" fmla="*/ 1768218 w 3451091"/>
                  <a:gd name="connsiteY6" fmla="*/ 558654 h 3982745"/>
                  <a:gd name="connsiteX7" fmla="*/ 1740029 w 3451091"/>
                  <a:gd name="connsiteY7" fmla="*/ 533028 h 3982745"/>
                  <a:gd name="connsiteX8" fmla="*/ 1757967 w 3451091"/>
                  <a:gd name="connsiteY8" fmla="*/ 502276 h 3982745"/>
                  <a:gd name="connsiteX9" fmla="*/ 1809220 w 3451091"/>
                  <a:gd name="connsiteY9" fmla="*/ 426679 h 3982745"/>
                  <a:gd name="connsiteX10" fmla="*/ 1824596 w 3451091"/>
                  <a:gd name="connsiteY10" fmla="*/ 343393 h 3982745"/>
                  <a:gd name="connsiteX11" fmla="*/ 1686214 w 3451091"/>
                  <a:gd name="connsiteY11" fmla="*/ 153758 h 3982745"/>
                  <a:gd name="connsiteX12" fmla="*/ 1409449 w 3451091"/>
                  <a:gd name="connsiteY12" fmla="*/ 102506 h 3982745"/>
                  <a:gd name="connsiteX13" fmla="*/ 960988 w 3451091"/>
                  <a:gd name="connsiteY13" fmla="*/ 187072 h 3982745"/>
                  <a:gd name="connsiteX14" fmla="*/ 743164 w 3451091"/>
                  <a:gd name="connsiteY14" fmla="*/ 481775 h 3982745"/>
                  <a:gd name="connsiteX15" fmla="*/ 899485 w 3451091"/>
                  <a:gd name="connsiteY15" fmla="*/ 740602 h 3982745"/>
                  <a:gd name="connsiteX16" fmla="*/ 1283880 w 3451091"/>
                  <a:gd name="connsiteY16" fmla="*/ 943050 h 3982745"/>
                  <a:gd name="connsiteX17" fmla="*/ 1730258 w 3451091"/>
                  <a:gd name="connsiteY17" fmla="*/ 1042349 h 3982745"/>
                  <a:gd name="connsiteX18" fmla="*/ 2391581 w 3451091"/>
                  <a:gd name="connsiteY18" fmla="*/ 1111775 h 3982745"/>
                  <a:gd name="connsiteX19" fmla="*/ 2983314 w 3451091"/>
                  <a:gd name="connsiteY19" fmla="*/ 1543339 h 3982745"/>
                  <a:gd name="connsiteX20" fmla="*/ 3432663 w 3451091"/>
                  <a:gd name="connsiteY20" fmla="*/ 2904434 h 3982745"/>
                  <a:gd name="connsiteX21" fmla="*/ 2344331 w 3451091"/>
                  <a:gd name="connsiteY21" fmla="*/ 3771084 h 3982745"/>
                  <a:gd name="connsiteX22" fmla="*/ 1251526 w 3451091"/>
                  <a:gd name="connsiteY22" fmla="*/ 3968244 h 3982745"/>
                  <a:gd name="connsiteX23" fmla="*/ 407459 w 3451091"/>
                  <a:gd name="connsiteY23" fmla="*/ 3490308 h 3982745"/>
                  <a:gd name="connsiteX24" fmla="*/ 0 w 3451091"/>
                  <a:gd name="connsiteY24" fmla="*/ 2711267 h 3982745"/>
                  <a:gd name="connsiteX25" fmla="*/ 283171 w 3451091"/>
                  <a:gd name="connsiteY25" fmla="*/ 2118017 h 3982745"/>
                  <a:gd name="connsiteX26" fmla="*/ 963551 w 3451091"/>
                  <a:gd name="connsiteY26" fmla="*/ 1870723 h 3982745"/>
                  <a:gd name="connsiteX27" fmla="*/ 1591396 w 3451091"/>
                  <a:gd name="connsiteY27" fmla="*/ 2019356 h 3982745"/>
                  <a:gd name="connsiteX28" fmla="*/ 1860473 w 3451091"/>
                  <a:gd name="connsiteY28" fmla="*/ 2490881 h 3982745"/>
                  <a:gd name="connsiteX29" fmla="*/ 1679807 w 3451091"/>
                  <a:gd name="connsiteY29" fmla="*/ 2861181 h 3982745"/>
                  <a:gd name="connsiteX30" fmla="*/ 1260816 w 3451091"/>
                  <a:gd name="connsiteY30" fmla="*/ 3008533 h 3982745"/>
                  <a:gd name="connsiteX31" fmla="*/ 894360 w 3451091"/>
                  <a:gd name="connsiteY31" fmla="*/ 2926528 h 3982745"/>
                  <a:gd name="connsiteX32" fmla="*/ 717538 w 3451091"/>
                  <a:gd name="connsiteY32" fmla="*/ 2649764 h 3982745"/>
                  <a:gd name="connsiteX33" fmla="*/ 807230 w 3451091"/>
                  <a:gd name="connsiteY33" fmla="*/ 2470379 h 3982745"/>
                  <a:gd name="connsiteX34" fmla="*/ 930236 w 3451091"/>
                  <a:gd name="connsiteY34" fmla="*/ 2406314 h 3982745"/>
                  <a:gd name="connsiteX35" fmla="*/ 989177 w 3451091"/>
                  <a:gd name="connsiteY35" fmla="*/ 2398626 h 3982745"/>
                  <a:gd name="connsiteX36" fmla="*/ 1009678 w 3451091"/>
                  <a:gd name="connsiteY36" fmla="*/ 2414001 h 3982745"/>
                  <a:gd name="connsiteX37" fmla="*/ 999428 w 3451091"/>
                  <a:gd name="connsiteY37" fmla="*/ 2444753 h 3982745"/>
                  <a:gd name="connsiteX38" fmla="*/ 989177 w 3451091"/>
                  <a:gd name="connsiteY38" fmla="*/ 2475505 h 3982745"/>
                  <a:gd name="connsiteX39" fmla="*/ 973801 w 3451091"/>
                  <a:gd name="connsiteY39" fmla="*/ 2588261 h 3982745"/>
                  <a:gd name="connsiteX40" fmla="*/ 1054524 w 3451091"/>
                  <a:gd name="connsiteY40" fmla="*/ 2725362 h 3982745"/>
                  <a:gd name="connsiteX41" fmla="*/ 1230065 w 3451091"/>
                  <a:gd name="connsiteY41" fmla="*/ 2783021 h 3982745"/>
                  <a:gd name="connsiteX42" fmla="*/ 1494016 w 3451091"/>
                  <a:gd name="connsiteY42" fmla="*/ 2685641 h 3982745"/>
                  <a:gd name="connsiteX43" fmla="*/ 1599084 w 3451091"/>
                  <a:gd name="connsiteY43" fmla="*/ 2444753 h 3982745"/>
                  <a:gd name="connsiteX44" fmla="*/ 1386385 w 3451091"/>
                  <a:gd name="connsiteY44" fmla="*/ 2109048 h 3982745"/>
                  <a:gd name="connsiteX45" fmla="*/ 943050 w 3451091"/>
                  <a:gd name="connsiteY45" fmla="*/ 2003980 h 3982745"/>
                  <a:gd name="connsiteX46" fmla="*/ 371582 w 3451091"/>
                  <a:gd name="connsiteY46" fmla="*/ 2198740 h 3982745"/>
                  <a:gd name="connsiteX47" fmla="*/ 117881 w 3451091"/>
                  <a:gd name="connsiteY47" fmla="*/ 2711267 h 3982745"/>
                  <a:gd name="connsiteX48" fmla="*/ 499714 w 3451091"/>
                  <a:gd name="connsiteY48" fmla="*/ 3351926 h 3982745"/>
                  <a:gd name="connsiteX49" fmla="*/ 1312069 w 3451091"/>
                  <a:gd name="connsiteY49" fmla="*/ 3567187 h 3982745"/>
                  <a:gd name="connsiteX50" fmla="*/ 2134674 w 3451091"/>
                  <a:gd name="connsiteY50" fmla="*/ 3269921 h 3982745"/>
                  <a:gd name="connsiteX51" fmla="*/ 2490881 w 3451091"/>
                  <a:gd name="connsiteY51" fmla="*/ 2506256 h 3982745"/>
                  <a:gd name="connsiteX52" fmla="*/ 2372999 w 3451091"/>
                  <a:gd name="connsiteY52" fmla="*/ 2070608 h 3982745"/>
                  <a:gd name="connsiteX53" fmla="*/ 2057795 w 3451091"/>
                  <a:gd name="connsiteY53" fmla="*/ 1755405 h 3982745"/>
                  <a:gd name="connsiteX54" fmla="*/ 1614460 w 3451091"/>
                  <a:gd name="connsiteY54" fmla="*/ 1496578 h 3982745"/>
                  <a:gd name="connsiteX55" fmla="*/ 858483 w 3451091"/>
                  <a:gd name="connsiteY55" fmla="*/ 1135247 h 3982745"/>
                  <a:gd name="connsiteX56" fmla="*/ 476650 w 3451091"/>
                  <a:gd name="connsiteY56" fmla="*/ 609907 h 3982745"/>
                  <a:gd name="connsiteX57" fmla="*/ 781604 w 3451091"/>
                  <a:gd name="connsiteY57" fmla="*/ 143508 h 3982745"/>
                  <a:gd name="connsiteX58" fmla="*/ 1424825 w 3451091"/>
                  <a:gd name="connsiteY58" fmla="*/ 0 h 3982745"/>
                  <a:gd name="connsiteX0" fmla="*/ 1424825 w 3492000"/>
                  <a:gd name="connsiteY0" fmla="*/ 0 h 3982745"/>
                  <a:gd name="connsiteX1" fmla="*/ 1883536 w 3492000"/>
                  <a:gd name="connsiteY1" fmla="*/ 64066 h 3982745"/>
                  <a:gd name="connsiteX2" fmla="*/ 2116736 w 3492000"/>
                  <a:gd name="connsiteY2" fmla="*/ 353644 h 3982745"/>
                  <a:gd name="connsiteX3" fmla="*/ 2051389 w 3492000"/>
                  <a:gd name="connsiteY3" fmla="*/ 500995 h 3982745"/>
                  <a:gd name="connsiteX4" fmla="*/ 1936070 w 3492000"/>
                  <a:gd name="connsiteY4" fmla="*/ 571468 h 3982745"/>
                  <a:gd name="connsiteX5" fmla="*/ 1863035 w 3492000"/>
                  <a:gd name="connsiteY5" fmla="*/ 576593 h 3982745"/>
                  <a:gd name="connsiteX6" fmla="*/ 1768218 w 3492000"/>
                  <a:gd name="connsiteY6" fmla="*/ 558654 h 3982745"/>
                  <a:gd name="connsiteX7" fmla="*/ 1740029 w 3492000"/>
                  <a:gd name="connsiteY7" fmla="*/ 533028 h 3982745"/>
                  <a:gd name="connsiteX8" fmla="*/ 1757967 w 3492000"/>
                  <a:gd name="connsiteY8" fmla="*/ 502276 h 3982745"/>
                  <a:gd name="connsiteX9" fmla="*/ 1809220 w 3492000"/>
                  <a:gd name="connsiteY9" fmla="*/ 426679 h 3982745"/>
                  <a:gd name="connsiteX10" fmla="*/ 1824596 w 3492000"/>
                  <a:gd name="connsiteY10" fmla="*/ 343393 h 3982745"/>
                  <a:gd name="connsiteX11" fmla="*/ 1686214 w 3492000"/>
                  <a:gd name="connsiteY11" fmla="*/ 153758 h 3982745"/>
                  <a:gd name="connsiteX12" fmla="*/ 1409449 w 3492000"/>
                  <a:gd name="connsiteY12" fmla="*/ 102506 h 3982745"/>
                  <a:gd name="connsiteX13" fmla="*/ 960988 w 3492000"/>
                  <a:gd name="connsiteY13" fmla="*/ 187072 h 3982745"/>
                  <a:gd name="connsiteX14" fmla="*/ 743164 w 3492000"/>
                  <a:gd name="connsiteY14" fmla="*/ 481775 h 3982745"/>
                  <a:gd name="connsiteX15" fmla="*/ 899485 w 3492000"/>
                  <a:gd name="connsiteY15" fmla="*/ 740602 h 3982745"/>
                  <a:gd name="connsiteX16" fmla="*/ 1283880 w 3492000"/>
                  <a:gd name="connsiteY16" fmla="*/ 943050 h 3982745"/>
                  <a:gd name="connsiteX17" fmla="*/ 1730258 w 3492000"/>
                  <a:gd name="connsiteY17" fmla="*/ 1042349 h 3982745"/>
                  <a:gd name="connsiteX18" fmla="*/ 2391581 w 3492000"/>
                  <a:gd name="connsiteY18" fmla="*/ 1111775 h 3982745"/>
                  <a:gd name="connsiteX19" fmla="*/ 2983314 w 3492000"/>
                  <a:gd name="connsiteY19" fmla="*/ 1543339 h 3982745"/>
                  <a:gd name="connsiteX20" fmla="*/ 3432663 w 3492000"/>
                  <a:gd name="connsiteY20" fmla="*/ 2904434 h 3982745"/>
                  <a:gd name="connsiteX21" fmla="*/ 2344331 w 3492000"/>
                  <a:gd name="connsiteY21" fmla="*/ 3771084 h 3982745"/>
                  <a:gd name="connsiteX22" fmla="*/ 1251526 w 3492000"/>
                  <a:gd name="connsiteY22" fmla="*/ 3968244 h 3982745"/>
                  <a:gd name="connsiteX23" fmla="*/ 407459 w 3492000"/>
                  <a:gd name="connsiteY23" fmla="*/ 3490308 h 3982745"/>
                  <a:gd name="connsiteX24" fmla="*/ 0 w 3492000"/>
                  <a:gd name="connsiteY24" fmla="*/ 2711267 h 3982745"/>
                  <a:gd name="connsiteX25" fmla="*/ 283171 w 3492000"/>
                  <a:gd name="connsiteY25" fmla="*/ 2118017 h 3982745"/>
                  <a:gd name="connsiteX26" fmla="*/ 963551 w 3492000"/>
                  <a:gd name="connsiteY26" fmla="*/ 1870723 h 3982745"/>
                  <a:gd name="connsiteX27" fmla="*/ 1591396 w 3492000"/>
                  <a:gd name="connsiteY27" fmla="*/ 2019356 h 3982745"/>
                  <a:gd name="connsiteX28" fmla="*/ 1860473 w 3492000"/>
                  <a:gd name="connsiteY28" fmla="*/ 2490881 h 3982745"/>
                  <a:gd name="connsiteX29" fmla="*/ 1679807 w 3492000"/>
                  <a:gd name="connsiteY29" fmla="*/ 2861181 h 3982745"/>
                  <a:gd name="connsiteX30" fmla="*/ 1260816 w 3492000"/>
                  <a:gd name="connsiteY30" fmla="*/ 3008533 h 3982745"/>
                  <a:gd name="connsiteX31" fmla="*/ 894360 w 3492000"/>
                  <a:gd name="connsiteY31" fmla="*/ 2926528 h 3982745"/>
                  <a:gd name="connsiteX32" fmla="*/ 717538 w 3492000"/>
                  <a:gd name="connsiteY32" fmla="*/ 2649764 h 3982745"/>
                  <a:gd name="connsiteX33" fmla="*/ 807230 w 3492000"/>
                  <a:gd name="connsiteY33" fmla="*/ 2470379 h 3982745"/>
                  <a:gd name="connsiteX34" fmla="*/ 930236 w 3492000"/>
                  <a:gd name="connsiteY34" fmla="*/ 2406314 h 3982745"/>
                  <a:gd name="connsiteX35" fmla="*/ 989177 w 3492000"/>
                  <a:gd name="connsiteY35" fmla="*/ 2398626 h 3982745"/>
                  <a:gd name="connsiteX36" fmla="*/ 1009678 w 3492000"/>
                  <a:gd name="connsiteY36" fmla="*/ 2414001 h 3982745"/>
                  <a:gd name="connsiteX37" fmla="*/ 999428 w 3492000"/>
                  <a:gd name="connsiteY37" fmla="*/ 2444753 h 3982745"/>
                  <a:gd name="connsiteX38" fmla="*/ 989177 w 3492000"/>
                  <a:gd name="connsiteY38" fmla="*/ 2475505 h 3982745"/>
                  <a:gd name="connsiteX39" fmla="*/ 973801 w 3492000"/>
                  <a:gd name="connsiteY39" fmla="*/ 2588261 h 3982745"/>
                  <a:gd name="connsiteX40" fmla="*/ 1054524 w 3492000"/>
                  <a:gd name="connsiteY40" fmla="*/ 2725362 h 3982745"/>
                  <a:gd name="connsiteX41" fmla="*/ 1230065 w 3492000"/>
                  <a:gd name="connsiteY41" fmla="*/ 2783021 h 3982745"/>
                  <a:gd name="connsiteX42" fmla="*/ 1494016 w 3492000"/>
                  <a:gd name="connsiteY42" fmla="*/ 2685641 h 3982745"/>
                  <a:gd name="connsiteX43" fmla="*/ 1599084 w 3492000"/>
                  <a:gd name="connsiteY43" fmla="*/ 2444753 h 3982745"/>
                  <a:gd name="connsiteX44" fmla="*/ 1386385 w 3492000"/>
                  <a:gd name="connsiteY44" fmla="*/ 2109048 h 3982745"/>
                  <a:gd name="connsiteX45" fmla="*/ 943050 w 3492000"/>
                  <a:gd name="connsiteY45" fmla="*/ 2003980 h 3982745"/>
                  <a:gd name="connsiteX46" fmla="*/ 371582 w 3492000"/>
                  <a:gd name="connsiteY46" fmla="*/ 2198740 h 3982745"/>
                  <a:gd name="connsiteX47" fmla="*/ 117881 w 3492000"/>
                  <a:gd name="connsiteY47" fmla="*/ 2711267 h 3982745"/>
                  <a:gd name="connsiteX48" fmla="*/ 499714 w 3492000"/>
                  <a:gd name="connsiteY48" fmla="*/ 3351926 h 3982745"/>
                  <a:gd name="connsiteX49" fmla="*/ 1312069 w 3492000"/>
                  <a:gd name="connsiteY49" fmla="*/ 3567187 h 3982745"/>
                  <a:gd name="connsiteX50" fmla="*/ 2134674 w 3492000"/>
                  <a:gd name="connsiteY50" fmla="*/ 3269921 h 3982745"/>
                  <a:gd name="connsiteX51" fmla="*/ 2490881 w 3492000"/>
                  <a:gd name="connsiteY51" fmla="*/ 2506256 h 3982745"/>
                  <a:gd name="connsiteX52" fmla="*/ 2372999 w 3492000"/>
                  <a:gd name="connsiteY52" fmla="*/ 2070608 h 3982745"/>
                  <a:gd name="connsiteX53" fmla="*/ 2057795 w 3492000"/>
                  <a:gd name="connsiteY53" fmla="*/ 1755405 h 3982745"/>
                  <a:gd name="connsiteX54" fmla="*/ 1614460 w 3492000"/>
                  <a:gd name="connsiteY54" fmla="*/ 1496578 h 3982745"/>
                  <a:gd name="connsiteX55" fmla="*/ 858483 w 3492000"/>
                  <a:gd name="connsiteY55" fmla="*/ 1135247 h 3982745"/>
                  <a:gd name="connsiteX56" fmla="*/ 476650 w 3492000"/>
                  <a:gd name="connsiteY56" fmla="*/ 609907 h 3982745"/>
                  <a:gd name="connsiteX57" fmla="*/ 781604 w 3492000"/>
                  <a:gd name="connsiteY57" fmla="*/ 143508 h 3982745"/>
                  <a:gd name="connsiteX58" fmla="*/ 1424825 w 3492000"/>
                  <a:gd name="connsiteY58" fmla="*/ 0 h 3982745"/>
                  <a:gd name="connsiteX0" fmla="*/ 1424825 w 3492000"/>
                  <a:gd name="connsiteY0" fmla="*/ 0 h 3982745"/>
                  <a:gd name="connsiteX1" fmla="*/ 1883536 w 3492000"/>
                  <a:gd name="connsiteY1" fmla="*/ 64066 h 3982745"/>
                  <a:gd name="connsiteX2" fmla="*/ 2116736 w 3492000"/>
                  <a:gd name="connsiteY2" fmla="*/ 353644 h 3982745"/>
                  <a:gd name="connsiteX3" fmla="*/ 2051389 w 3492000"/>
                  <a:gd name="connsiteY3" fmla="*/ 500995 h 3982745"/>
                  <a:gd name="connsiteX4" fmla="*/ 1936070 w 3492000"/>
                  <a:gd name="connsiteY4" fmla="*/ 571468 h 3982745"/>
                  <a:gd name="connsiteX5" fmla="*/ 1863035 w 3492000"/>
                  <a:gd name="connsiteY5" fmla="*/ 576593 h 3982745"/>
                  <a:gd name="connsiteX6" fmla="*/ 1768218 w 3492000"/>
                  <a:gd name="connsiteY6" fmla="*/ 558654 h 3982745"/>
                  <a:gd name="connsiteX7" fmla="*/ 1740029 w 3492000"/>
                  <a:gd name="connsiteY7" fmla="*/ 533028 h 3982745"/>
                  <a:gd name="connsiteX8" fmla="*/ 1757967 w 3492000"/>
                  <a:gd name="connsiteY8" fmla="*/ 502276 h 3982745"/>
                  <a:gd name="connsiteX9" fmla="*/ 1809220 w 3492000"/>
                  <a:gd name="connsiteY9" fmla="*/ 426679 h 3982745"/>
                  <a:gd name="connsiteX10" fmla="*/ 1824596 w 3492000"/>
                  <a:gd name="connsiteY10" fmla="*/ 343393 h 3982745"/>
                  <a:gd name="connsiteX11" fmla="*/ 1686214 w 3492000"/>
                  <a:gd name="connsiteY11" fmla="*/ 153758 h 3982745"/>
                  <a:gd name="connsiteX12" fmla="*/ 1409449 w 3492000"/>
                  <a:gd name="connsiteY12" fmla="*/ 102506 h 3982745"/>
                  <a:gd name="connsiteX13" fmla="*/ 960988 w 3492000"/>
                  <a:gd name="connsiteY13" fmla="*/ 187072 h 3982745"/>
                  <a:gd name="connsiteX14" fmla="*/ 743164 w 3492000"/>
                  <a:gd name="connsiteY14" fmla="*/ 481775 h 3982745"/>
                  <a:gd name="connsiteX15" fmla="*/ 899485 w 3492000"/>
                  <a:gd name="connsiteY15" fmla="*/ 740602 h 3982745"/>
                  <a:gd name="connsiteX16" fmla="*/ 1283880 w 3492000"/>
                  <a:gd name="connsiteY16" fmla="*/ 943050 h 3982745"/>
                  <a:gd name="connsiteX17" fmla="*/ 1730258 w 3492000"/>
                  <a:gd name="connsiteY17" fmla="*/ 1042349 h 3982745"/>
                  <a:gd name="connsiteX18" fmla="*/ 2391581 w 3492000"/>
                  <a:gd name="connsiteY18" fmla="*/ 1111775 h 3982745"/>
                  <a:gd name="connsiteX19" fmla="*/ 2983314 w 3492000"/>
                  <a:gd name="connsiteY19" fmla="*/ 1543339 h 3982745"/>
                  <a:gd name="connsiteX20" fmla="*/ 3432663 w 3492000"/>
                  <a:gd name="connsiteY20" fmla="*/ 2904434 h 3982745"/>
                  <a:gd name="connsiteX21" fmla="*/ 2344331 w 3492000"/>
                  <a:gd name="connsiteY21" fmla="*/ 3771084 h 3982745"/>
                  <a:gd name="connsiteX22" fmla="*/ 1251526 w 3492000"/>
                  <a:gd name="connsiteY22" fmla="*/ 3968244 h 3982745"/>
                  <a:gd name="connsiteX23" fmla="*/ 407459 w 3492000"/>
                  <a:gd name="connsiteY23" fmla="*/ 3490308 h 3982745"/>
                  <a:gd name="connsiteX24" fmla="*/ 0 w 3492000"/>
                  <a:gd name="connsiteY24" fmla="*/ 2711267 h 3982745"/>
                  <a:gd name="connsiteX25" fmla="*/ 283171 w 3492000"/>
                  <a:gd name="connsiteY25" fmla="*/ 2118017 h 3982745"/>
                  <a:gd name="connsiteX26" fmla="*/ 963551 w 3492000"/>
                  <a:gd name="connsiteY26" fmla="*/ 1870723 h 3982745"/>
                  <a:gd name="connsiteX27" fmla="*/ 1591396 w 3492000"/>
                  <a:gd name="connsiteY27" fmla="*/ 2019356 h 3982745"/>
                  <a:gd name="connsiteX28" fmla="*/ 1860473 w 3492000"/>
                  <a:gd name="connsiteY28" fmla="*/ 2490881 h 3982745"/>
                  <a:gd name="connsiteX29" fmla="*/ 1679807 w 3492000"/>
                  <a:gd name="connsiteY29" fmla="*/ 2861181 h 3982745"/>
                  <a:gd name="connsiteX30" fmla="*/ 1260816 w 3492000"/>
                  <a:gd name="connsiteY30" fmla="*/ 3008533 h 3982745"/>
                  <a:gd name="connsiteX31" fmla="*/ 894360 w 3492000"/>
                  <a:gd name="connsiteY31" fmla="*/ 2926528 h 3982745"/>
                  <a:gd name="connsiteX32" fmla="*/ 717538 w 3492000"/>
                  <a:gd name="connsiteY32" fmla="*/ 2649764 h 3982745"/>
                  <a:gd name="connsiteX33" fmla="*/ 807230 w 3492000"/>
                  <a:gd name="connsiteY33" fmla="*/ 2470379 h 3982745"/>
                  <a:gd name="connsiteX34" fmla="*/ 930236 w 3492000"/>
                  <a:gd name="connsiteY34" fmla="*/ 2406314 h 3982745"/>
                  <a:gd name="connsiteX35" fmla="*/ 989177 w 3492000"/>
                  <a:gd name="connsiteY35" fmla="*/ 2398626 h 3982745"/>
                  <a:gd name="connsiteX36" fmla="*/ 1009678 w 3492000"/>
                  <a:gd name="connsiteY36" fmla="*/ 2414001 h 3982745"/>
                  <a:gd name="connsiteX37" fmla="*/ 999428 w 3492000"/>
                  <a:gd name="connsiteY37" fmla="*/ 2444753 h 3982745"/>
                  <a:gd name="connsiteX38" fmla="*/ 989177 w 3492000"/>
                  <a:gd name="connsiteY38" fmla="*/ 2475505 h 3982745"/>
                  <a:gd name="connsiteX39" fmla="*/ 973801 w 3492000"/>
                  <a:gd name="connsiteY39" fmla="*/ 2588261 h 3982745"/>
                  <a:gd name="connsiteX40" fmla="*/ 1054524 w 3492000"/>
                  <a:gd name="connsiteY40" fmla="*/ 2725362 h 3982745"/>
                  <a:gd name="connsiteX41" fmla="*/ 1230065 w 3492000"/>
                  <a:gd name="connsiteY41" fmla="*/ 2783021 h 3982745"/>
                  <a:gd name="connsiteX42" fmla="*/ 1494016 w 3492000"/>
                  <a:gd name="connsiteY42" fmla="*/ 2685641 h 3982745"/>
                  <a:gd name="connsiteX43" fmla="*/ 1599084 w 3492000"/>
                  <a:gd name="connsiteY43" fmla="*/ 2444753 h 3982745"/>
                  <a:gd name="connsiteX44" fmla="*/ 1386385 w 3492000"/>
                  <a:gd name="connsiteY44" fmla="*/ 2109048 h 3982745"/>
                  <a:gd name="connsiteX45" fmla="*/ 943050 w 3492000"/>
                  <a:gd name="connsiteY45" fmla="*/ 2003980 h 3982745"/>
                  <a:gd name="connsiteX46" fmla="*/ 371582 w 3492000"/>
                  <a:gd name="connsiteY46" fmla="*/ 2198740 h 3982745"/>
                  <a:gd name="connsiteX47" fmla="*/ 117881 w 3492000"/>
                  <a:gd name="connsiteY47" fmla="*/ 2711267 h 3982745"/>
                  <a:gd name="connsiteX48" fmla="*/ 499714 w 3492000"/>
                  <a:gd name="connsiteY48" fmla="*/ 3351926 h 3982745"/>
                  <a:gd name="connsiteX49" fmla="*/ 1312069 w 3492000"/>
                  <a:gd name="connsiteY49" fmla="*/ 3567187 h 3982745"/>
                  <a:gd name="connsiteX50" fmla="*/ 2134674 w 3492000"/>
                  <a:gd name="connsiteY50" fmla="*/ 3269921 h 3982745"/>
                  <a:gd name="connsiteX51" fmla="*/ 2490881 w 3492000"/>
                  <a:gd name="connsiteY51" fmla="*/ 2506256 h 3982745"/>
                  <a:gd name="connsiteX52" fmla="*/ 2372999 w 3492000"/>
                  <a:gd name="connsiteY52" fmla="*/ 2070608 h 3982745"/>
                  <a:gd name="connsiteX53" fmla="*/ 2057795 w 3492000"/>
                  <a:gd name="connsiteY53" fmla="*/ 1755405 h 3982745"/>
                  <a:gd name="connsiteX54" fmla="*/ 1614460 w 3492000"/>
                  <a:gd name="connsiteY54" fmla="*/ 1496578 h 3982745"/>
                  <a:gd name="connsiteX55" fmla="*/ 858483 w 3492000"/>
                  <a:gd name="connsiteY55" fmla="*/ 1135247 h 3982745"/>
                  <a:gd name="connsiteX56" fmla="*/ 476650 w 3492000"/>
                  <a:gd name="connsiteY56" fmla="*/ 609907 h 3982745"/>
                  <a:gd name="connsiteX57" fmla="*/ 781604 w 3492000"/>
                  <a:gd name="connsiteY57" fmla="*/ 143508 h 3982745"/>
                  <a:gd name="connsiteX58" fmla="*/ 1424825 w 3492000"/>
                  <a:gd name="connsiteY58" fmla="*/ 0 h 3982745"/>
                  <a:gd name="connsiteX0" fmla="*/ 1424825 w 3450454"/>
                  <a:gd name="connsiteY0" fmla="*/ 0 h 4000455"/>
                  <a:gd name="connsiteX1" fmla="*/ 1883536 w 3450454"/>
                  <a:gd name="connsiteY1" fmla="*/ 64066 h 4000455"/>
                  <a:gd name="connsiteX2" fmla="*/ 2116736 w 3450454"/>
                  <a:gd name="connsiteY2" fmla="*/ 353644 h 4000455"/>
                  <a:gd name="connsiteX3" fmla="*/ 2051389 w 3450454"/>
                  <a:gd name="connsiteY3" fmla="*/ 500995 h 4000455"/>
                  <a:gd name="connsiteX4" fmla="*/ 1936070 w 3450454"/>
                  <a:gd name="connsiteY4" fmla="*/ 571468 h 4000455"/>
                  <a:gd name="connsiteX5" fmla="*/ 1863035 w 3450454"/>
                  <a:gd name="connsiteY5" fmla="*/ 576593 h 4000455"/>
                  <a:gd name="connsiteX6" fmla="*/ 1768218 w 3450454"/>
                  <a:gd name="connsiteY6" fmla="*/ 558654 h 4000455"/>
                  <a:gd name="connsiteX7" fmla="*/ 1740029 w 3450454"/>
                  <a:gd name="connsiteY7" fmla="*/ 533028 h 4000455"/>
                  <a:gd name="connsiteX8" fmla="*/ 1757967 w 3450454"/>
                  <a:gd name="connsiteY8" fmla="*/ 502276 h 4000455"/>
                  <a:gd name="connsiteX9" fmla="*/ 1809220 w 3450454"/>
                  <a:gd name="connsiteY9" fmla="*/ 426679 h 4000455"/>
                  <a:gd name="connsiteX10" fmla="*/ 1824596 w 3450454"/>
                  <a:gd name="connsiteY10" fmla="*/ 343393 h 4000455"/>
                  <a:gd name="connsiteX11" fmla="*/ 1686214 w 3450454"/>
                  <a:gd name="connsiteY11" fmla="*/ 153758 h 4000455"/>
                  <a:gd name="connsiteX12" fmla="*/ 1409449 w 3450454"/>
                  <a:gd name="connsiteY12" fmla="*/ 102506 h 4000455"/>
                  <a:gd name="connsiteX13" fmla="*/ 960988 w 3450454"/>
                  <a:gd name="connsiteY13" fmla="*/ 187072 h 4000455"/>
                  <a:gd name="connsiteX14" fmla="*/ 743164 w 3450454"/>
                  <a:gd name="connsiteY14" fmla="*/ 481775 h 4000455"/>
                  <a:gd name="connsiteX15" fmla="*/ 899485 w 3450454"/>
                  <a:gd name="connsiteY15" fmla="*/ 740602 h 4000455"/>
                  <a:gd name="connsiteX16" fmla="*/ 1283880 w 3450454"/>
                  <a:gd name="connsiteY16" fmla="*/ 943050 h 4000455"/>
                  <a:gd name="connsiteX17" fmla="*/ 1730258 w 3450454"/>
                  <a:gd name="connsiteY17" fmla="*/ 1042349 h 4000455"/>
                  <a:gd name="connsiteX18" fmla="*/ 2391581 w 3450454"/>
                  <a:gd name="connsiteY18" fmla="*/ 1111775 h 4000455"/>
                  <a:gd name="connsiteX19" fmla="*/ 2983314 w 3450454"/>
                  <a:gd name="connsiteY19" fmla="*/ 1543339 h 4000455"/>
                  <a:gd name="connsiteX20" fmla="*/ 3432663 w 3450454"/>
                  <a:gd name="connsiteY20" fmla="*/ 2904434 h 4000455"/>
                  <a:gd name="connsiteX21" fmla="*/ 2358186 w 3450454"/>
                  <a:gd name="connsiteY21" fmla="*/ 3840356 h 4000455"/>
                  <a:gd name="connsiteX22" fmla="*/ 1251526 w 3450454"/>
                  <a:gd name="connsiteY22" fmla="*/ 3968244 h 4000455"/>
                  <a:gd name="connsiteX23" fmla="*/ 407459 w 3450454"/>
                  <a:gd name="connsiteY23" fmla="*/ 3490308 h 4000455"/>
                  <a:gd name="connsiteX24" fmla="*/ 0 w 3450454"/>
                  <a:gd name="connsiteY24" fmla="*/ 2711267 h 4000455"/>
                  <a:gd name="connsiteX25" fmla="*/ 283171 w 3450454"/>
                  <a:gd name="connsiteY25" fmla="*/ 2118017 h 4000455"/>
                  <a:gd name="connsiteX26" fmla="*/ 963551 w 3450454"/>
                  <a:gd name="connsiteY26" fmla="*/ 1870723 h 4000455"/>
                  <a:gd name="connsiteX27" fmla="*/ 1591396 w 3450454"/>
                  <a:gd name="connsiteY27" fmla="*/ 2019356 h 4000455"/>
                  <a:gd name="connsiteX28" fmla="*/ 1860473 w 3450454"/>
                  <a:gd name="connsiteY28" fmla="*/ 2490881 h 4000455"/>
                  <a:gd name="connsiteX29" fmla="*/ 1679807 w 3450454"/>
                  <a:gd name="connsiteY29" fmla="*/ 2861181 h 4000455"/>
                  <a:gd name="connsiteX30" fmla="*/ 1260816 w 3450454"/>
                  <a:gd name="connsiteY30" fmla="*/ 3008533 h 4000455"/>
                  <a:gd name="connsiteX31" fmla="*/ 894360 w 3450454"/>
                  <a:gd name="connsiteY31" fmla="*/ 2926528 h 4000455"/>
                  <a:gd name="connsiteX32" fmla="*/ 717538 w 3450454"/>
                  <a:gd name="connsiteY32" fmla="*/ 2649764 h 4000455"/>
                  <a:gd name="connsiteX33" fmla="*/ 807230 w 3450454"/>
                  <a:gd name="connsiteY33" fmla="*/ 2470379 h 4000455"/>
                  <a:gd name="connsiteX34" fmla="*/ 930236 w 3450454"/>
                  <a:gd name="connsiteY34" fmla="*/ 2406314 h 4000455"/>
                  <a:gd name="connsiteX35" fmla="*/ 989177 w 3450454"/>
                  <a:gd name="connsiteY35" fmla="*/ 2398626 h 4000455"/>
                  <a:gd name="connsiteX36" fmla="*/ 1009678 w 3450454"/>
                  <a:gd name="connsiteY36" fmla="*/ 2414001 h 4000455"/>
                  <a:gd name="connsiteX37" fmla="*/ 999428 w 3450454"/>
                  <a:gd name="connsiteY37" fmla="*/ 2444753 h 4000455"/>
                  <a:gd name="connsiteX38" fmla="*/ 989177 w 3450454"/>
                  <a:gd name="connsiteY38" fmla="*/ 2475505 h 4000455"/>
                  <a:gd name="connsiteX39" fmla="*/ 973801 w 3450454"/>
                  <a:gd name="connsiteY39" fmla="*/ 2588261 h 4000455"/>
                  <a:gd name="connsiteX40" fmla="*/ 1054524 w 3450454"/>
                  <a:gd name="connsiteY40" fmla="*/ 2725362 h 4000455"/>
                  <a:gd name="connsiteX41" fmla="*/ 1230065 w 3450454"/>
                  <a:gd name="connsiteY41" fmla="*/ 2783021 h 4000455"/>
                  <a:gd name="connsiteX42" fmla="*/ 1494016 w 3450454"/>
                  <a:gd name="connsiteY42" fmla="*/ 2685641 h 4000455"/>
                  <a:gd name="connsiteX43" fmla="*/ 1599084 w 3450454"/>
                  <a:gd name="connsiteY43" fmla="*/ 2444753 h 4000455"/>
                  <a:gd name="connsiteX44" fmla="*/ 1386385 w 3450454"/>
                  <a:gd name="connsiteY44" fmla="*/ 2109048 h 4000455"/>
                  <a:gd name="connsiteX45" fmla="*/ 943050 w 3450454"/>
                  <a:gd name="connsiteY45" fmla="*/ 2003980 h 4000455"/>
                  <a:gd name="connsiteX46" fmla="*/ 371582 w 3450454"/>
                  <a:gd name="connsiteY46" fmla="*/ 2198740 h 4000455"/>
                  <a:gd name="connsiteX47" fmla="*/ 117881 w 3450454"/>
                  <a:gd name="connsiteY47" fmla="*/ 2711267 h 4000455"/>
                  <a:gd name="connsiteX48" fmla="*/ 499714 w 3450454"/>
                  <a:gd name="connsiteY48" fmla="*/ 3351926 h 4000455"/>
                  <a:gd name="connsiteX49" fmla="*/ 1312069 w 3450454"/>
                  <a:gd name="connsiteY49" fmla="*/ 3567187 h 4000455"/>
                  <a:gd name="connsiteX50" fmla="*/ 2134674 w 3450454"/>
                  <a:gd name="connsiteY50" fmla="*/ 3269921 h 4000455"/>
                  <a:gd name="connsiteX51" fmla="*/ 2490881 w 3450454"/>
                  <a:gd name="connsiteY51" fmla="*/ 2506256 h 4000455"/>
                  <a:gd name="connsiteX52" fmla="*/ 2372999 w 3450454"/>
                  <a:gd name="connsiteY52" fmla="*/ 2070608 h 4000455"/>
                  <a:gd name="connsiteX53" fmla="*/ 2057795 w 3450454"/>
                  <a:gd name="connsiteY53" fmla="*/ 1755405 h 4000455"/>
                  <a:gd name="connsiteX54" fmla="*/ 1614460 w 3450454"/>
                  <a:gd name="connsiteY54" fmla="*/ 1496578 h 4000455"/>
                  <a:gd name="connsiteX55" fmla="*/ 858483 w 3450454"/>
                  <a:gd name="connsiteY55" fmla="*/ 1135247 h 4000455"/>
                  <a:gd name="connsiteX56" fmla="*/ 476650 w 3450454"/>
                  <a:gd name="connsiteY56" fmla="*/ 609907 h 4000455"/>
                  <a:gd name="connsiteX57" fmla="*/ 781604 w 3450454"/>
                  <a:gd name="connsiteY57" fmla="*/ 143508 h 4000455"/>
                  <a:gd name="connsiteX58" fmla="*/ 1424825 w 3450454"/>
                  <a:gd name="connsiteY58" fmla="*/ 0 h 4000455"/>
                  <a:gd name="connsiteX0" fmla="*/ 1424825 w 3397005"/>
                  <a:gd name="connsiteY0" fmla="*/ 0 h 4003842"/>
                  <a:gd name="connsiteX1" fmla="*/ 1883536 w 3397005"/>
                  <a:gd name="connsiteY1" fmla="*/ 64066 h 4003842"/>
                  <a:gd name="connsiteX2" fmla="*/ 2116736 w 3397005"/>
                  <a:gd name="connsiteY2" fmla="*/ 353644 h 4003842"/>
                  <a:gd name="connsiteX3" fmla="*/ 2051389 w 3397005"/>
                  <a:gd name="connsiteY3" fmla="*/ 500995 h 4003842"/>
                  <a:gd name="connsiteX4" fmla="*/ 1936070 w 3397005"/>
                  <a:gd name="connsiteY4" fmla="*/ 571468 h 4003842"/>
                  <a:gd name="connsiteX5" fmla="*/ 1863035 w 3397005"/>
                  <a:gd name="connsiteY5" fmla="*/ 576593 h 4003842"/>
                  <a:gd name="connsiteX6" fmla="*/ 1768218 w 3397005"/>
                  <a:gd name="connsiteY6" fmla="*/ 558654 h 4003842"/>
                  <a:gd name="connsiteX7" fmla="*/ 1740029 w 3397005"/>
                  <a:gd name="connsiteY7" fmla="*/ 533028 h 4003842"/>
                  <a:gd name="connsiteX8" fmla="*/ 1757967 w 3397005"/>
                  <a:gd name="connsiteY8" fmla="*/ 502276 h 4003842"/>
                  <a:gd name="connsiteX9" fmla="*/ 1809220 w 3397005"/>
                  <a:gd name="connsiteY9" fmla="*/ 426679 h 4003842"/>
                  <a:gd name="connsiteX10" fmla="*/ 1824596 w 3397005"/>
                  <a:gd name="connsiteY10" fmla="*/ 343393 h 4003842"/>
                  <a:gd name="connsiteX11" fmla="*/ 1686214 w 3397005"/>
                  <a:gd name="connsiteY11" fmla="*/ 153758 h 4003842"/>
                  <a:gd name="connsiteX12" fmla="*/ 1409449 w 3397005"/>
                  <a:gd name="connsiteY12" fmla="*/ 102506 h 4003842"/>
                  <a:gd name="connsiteX13" fmla="*/ 960988 w 3397005"/>
                  <a:gd name="connsiteY13" fmla="*/ 187072 h 4003842"/>
                  <a:gd name="connsiteX14" fmla="*/ 743164 w 3397005"/>
                  <a:gd name="connsiteY14" fmla="*/ 481775 h 4003842"/>
                  <a:gd name="connsiteX15" fmla="*/ 899485 w 3397005"/>
                  <a:gd name="connsiteY15" fmla="*/ 740602 h 4003842"/>
                  <a:gd name="connsiteX16" fmla="*/ 1283880 w 3397005"/>
                  <a:gd name="connsiteY16" fmla="*/ 943050 h 4003842"/>
                  <a:gd name="connsiteX17" fmla="*/ 1730258 w 3397005"/>
                  <a:gd name="connsiteY17" fmla="*/ 1042349 h 4003842"/>
                  <a:gd name="connsiteX18" fmla="*/ 2391581 w 3397005"/>
                  <a:gd name="connsiteY18" fmla="*/ 1111775 h 4003842"/>
                  <a:gd name="connsiteX19" fmla="*/ 2983314 w 3397005"/>
                  <a:gd name="connsiteY19" fmla="*/ 1543339 h 4003842"/>
                  <a:gd name="connsiteX20" fmla="*/ 3377245 w 3397005"/>
                  <a:gd name="connsiteY20" fmla="*/ 2821306 h 4003842"/>
                  <a:gd name="connsiteX21" fmla="*/ 2358186 w 3397005"/>
                  <a:gd name="connsiteY21" fmla="*/ 3840356 h 4003842"/>
                  <a:gd name="connsiteX22" fmla="*/ 1251526 w 3397005"/>
                  <a:gd name="connsiteY22" fmla="*/ 3968244 h 4003842"/>
                  <a:gd name="connsiteX23" fmla="*/ 407459 w 3397005"/>
                  <a:gd name="connsiteY23" fmla="*/ 3490308 h 4003842"/>
                  <a:gd name="connsiteX24" fmla="*/ 0 w 3397005"/>
                  <a:gd name="connsiteY24" fmla="*/ 2711267 h 4003842"/>
                  <a:gd name="connsiteX25" fmla="*/ 283171 w 3397005"/>
                  <a:gd name="connsiteY25" fmla="*/ 2118017 h 4003842"/>
                  <a:gd name="connsiteX26" fmla="*/ 963551 w 3397005"/>
                  <a:gd name="connsiteY26" fmla="*/ 1870723 h 4003842"/>
                  <a:gd name="connsiteX27" fmla="*/ 1591396 w 3397005"/>
                  <a:gd name="connsiteY27" fmla="*/ 2019356 h 4003842"/>
                  <a:gd name="connsiteX28" fmla="*/ 1860473 w 3397005"/>
                  <a:gd name="connsiteY28" fmla="*/ 2490881 h 4003842"/>
                  <a:gd name="connsiteX29" fmla="*/ 1679807 w 3397005"/>
                  <a:gd name="connsiteY29" fmla="*/ 2861181 h 4003842"/>
                  <a:gd name="connsiteX30" fmla="*/ 1260816 w 3397005"/>
                  <a:gd name="connsiteY30" fmla="*/ 3008533 h 4003842"/>
                  <a:gd name="connsiteX31" fmla="*/ 894360 w 3397005"/>
                  <a:gd name="connsiteY31" fmla="*/ 2926528 h 4003842"/>
                  <a:gd name="connsiteX32" fmla="*/ 717538 w 3397005"/>
                  <a:gd name="connsiteY32" fmla="*/ 2649764 h 4003842"/>
                  <a:gd name="connsiteX33" fmla="*/ 807230 w 3397005"/>
                  <a:gd name="connsiteY33" fmla="*/ 2470379 h 4003842"/>
                  <a:gd name="connsiteX34" fmla="*/ 930236 w 3397005"/>
                  <a:gd name="connsiteY34" fmla="*/ 2406314 h 4003842"/>
                  <a:gd name="connsiteX35" fmla="*/ 989177 w 3397005"/>
                  <a:gd name="connsiteY35" fmla="*/ 2398626 h 4003842"/>
                  <a:gd name="connsiteX36" fmla="*/ 1009678 w 3397005"/>
                  <a:gd name="connsiteY36" fmla="*/ 2414001 h 4003842"/>
                  <a:gd name="connsiteX37" fmla="*/ 999428 w 3397005"/>
                  <a:gd name="connsiteY37" fmla="*/ 2444753 h 4003842"/>
                  <a:gd name="connsiteX38" fmla="*/ 989177 w 3397005"/>
                  <a:gd name="connsiteY38" fmla="*/ 2475505 h 4003842"/>
                  <a:gd name="connsiteX39" fmla="*/ 973801 w 3397005"/>
                  <a:gd name="connsiteY39" fmla="*/ 2588261 h 4003842"/>
                  <a:gd name="connsiteX40" fmla="*/ 1054524 w 3397005"/>
                  <a:gd name="connsiteY40" fmla="*/ 2725362 h 4003842"/>
                  <a:gd name="connsiteX41" fmla="*/ 1230065 w 3397005"/>
                  <a:gd name="connsiteY41" fmla="*/ 2783021 h 4003842"/>
                  <a:gd name="connsiteX42" fmla="*/ 1494016 w 3397005"/>
                  <a:gd name="connsiteY42" fmla="*/ 2685641 h 4003842"/>
                  <a:gd name="connsiteX43" fmla="*/ 1599084 w 3397005"/>
                  <a:gd name="connsiteY43" fmla="*/ 2444753 h 4003842"/>
                  <a:gd name="connsiteX44" fmla="*/ 1386385 w 3397005"/>
                  <a:gd name="connsiteY44" fmla="*/ 2109048 h 4003842"/>
                  <a:gd name="connsiteX45" fmla="*/ 943050 w 3397005"/>
                  <a:gd name="connsiteY45" fmla="*/ 2003980 h 4003842"/>
                  <a:gd name="connsiteX46" fmla="*/ 371582 w 3397005"/>
                  <a:gd name="connsiteY46" fmla="*/ 2198740 h 4003842"/>
                  <a:gd name="connsiteX47" fmla="*/ 117881 w 3397005"/>
                  <a:gd name="connsiteY47" fmla="*/ 2711267 h 4003842"/>
                  <a:gd name="connsiteX48" fmla="*/ 499714 w 3397005"/>
                  <a:gd name="connsiteY48" fmla="*/ 3351926 h 4003842"/>
                  <a:gd name="connsiteX49" fmla="*/ 1312069 w 3397005"/>
                  <a:gd name="connsiteY49" fmla="*/ 3567187 h 4003842"/>
                  <a:gd name="connsiteX50" fmla="*/ 2134674 w 3397005"/>
                  <a:gd name="connsiteY50" fmla="*/ 3269921 h 4003842"/>
                  <a:gd name="connsiteX51" fmla="*/ 2490881 w 3397005"/>
                  <a:gd name="connsiteY51" fmla="*/ 2506256 h 4003842"/>
                  <a:gd name="connsiteX52" fmla="*/ 2372999 w 3397005"/>
                  <a:gd name="connsiteY52" fmla="*/ 2070608 h 4003842"/>
                  <a:gd name="connsiteX53" fmla="*/ 2057795 w 3397005"/>
                  <a:gd name="connsiteY53" fmla="*/ 1755405 h 4003842"/>
                  <a:gd name="connsiteX54" fmla="*/ 1614460 w 3397005"/>
                  <a:gd name="connsiteY54" fmla="*/ 1496578 h 4003842"/>
                  <a:gd name="connsiteX55" fmla="*/ 858483 w 3397005"/>
                  <a:gd name="connsiteY55" fmla="*/ 1135247 h 4003842"/>
                  <a:gd name="connsiteX56" fmla="*/ 476650 w 3397005"/>
                  <a:gd name="connsiteY56" fmla="*/ 609907 h 4003842"/>
                  <a:gd name="connsiteX57" fmla="*/ 781604 w 3397005"/>
                  <a:gd name="connsiteY57" fmla="*/ 143508 h 4003842"/>
                  <a:gd name="connsiteX58" fmla="*/ 1424825 w 3397005"/>
                  <a:gd name="connsiteY58" fmla="*/ 0 h 4003842"/>
                  <a:gd name="connsiteX0" fmla="*/ 1424825 w 3397005"/>
                  <a:gd name="connsiteY0" fmla="*/ 0 h 4003842"/>
                  <a:gd name="connsiteX1" fmla="*/ 1883536 w 3397005"/>
                  <a:gd name="connsiteY1" fmla="*/ 64066 h 4003842"/>
                  <a:gd name="connsiteX2" fmla="*/ 2116736 w 3397005"/>
                  <a:gd name="connsiteY2" fmla="*/ 353644 h 4003842"/>
                  <a:gd name="connsiteX3" fmla="*/ 2051389 w 3397005"/>
                  <a:gd name="connsiteY3" fmla="*/ 500995 h 4003842"/>
                  <a:gd name="connsiteX4" fmla="*/ 1936070 w 3397005"/>
                  <a:gd name="connsiteY4" fmla="*/ 571468 h 4003842"/>
                  <a:gd name="connsiteX5" fmla="*/ 1863035 w 3397005"/>
                  <a:gd name="connsiteY5" fmla="*/ 576593 h 4003842"/>
                  <a:gd name="connsiteX6" fmla="*/ 1768218 w 3397005"/>
                  <a:gd name="connsiteY6" fmla="*/ 558654 h 4003842"/>
                  <a:gd name="connsiteX7" fmla="*/ 1740029 w 3397005"/>
                  <a:gd name="connsiteY7" fmla="*/ 533028 h 4003842"/>
                  <a:gd name="connsiteX8" fmla="*/ 1757967 w 3397005"/>
                  <a:gd name="connsiteY8" fmla="*/ 502276 h 4003842"/>
                  <a:gd name="connsiteX9" fmla="*/ 1809220 w 3397005"/>
                  <a:gd name="connsiteY9" fmla="*/ 426679 h 4003842"/>
                  <a:gd name="connsiteX10" fmla="*/ 1824596 w 3397005"/>
                  <a:gd name="connsiteY10" fmla="*/ 343393 h 4003842"/>
                  <a:gd name="connsiteX11" fmla="*/ 1686214 w 3397005"/>
                  <a:gd name="connsiteY11" fmla="*/ 153758 h 4003842"/>
                  <a:gd name="connsiteX12" fmla="*/ 1409449 w 3397005"/>
                  <a:gd name="connsiteY12" fmla="*/ 102506 h 4003842"/>
                  <a:gd name="connsiteX13" fmla="*/ 960988 w 3397005"/>
                  <a:gd name="connsiteY13" fmla="*/ 187072 h 4003842"/>
                  <a:gd name="connsiteX14" fmla="*/ 743164 w 3397005"/>
                  <a:gd name="connsiteY14" fmla="*/ 481775 h 4003842"/>
                  <a:gd name="connsiteX15" fmla="*/ 899485 w 3397005"/>
                  <a:gd name="connsiteY15" fmla="*/ 740602 h 4003842"/>
                  <a:gd name="connsiteX16" fmla="*/ 1283880 w 3397005"/>
                  <a:gd name="connsiteY16" fmla="*/ 943050 h 4003842"/>
                  <a:gd name="connsiteX17" fmla="*/ 1730258 w 3397005"/>
                  <a:gd name="connsiteY17" fmla="*/ 1042349 h 4003842"/>
                  <a:gd name="connsiteX18" fmla="*/ 2391581 w 3397005"/>
                  <a:gd name="connsiteY18" fmla="*/ 1111775 h 4003842"/>
                  <a:gd name="connsiteX19" fmla="*/ 2983314 w 3397005"/>
                  <a:gd name="connsiteY19" fmla="*/ 1543339 h 4003842"/>
                  <a:gd name="connsiteX20" fmla="*/ 3377245 w 3397005"/>
                  <a:gd name="connsiteY20" fmla="*/ 2821306 h 4003842"/>
                  <a:gd name="connsiteX21" fmla="*/ 2358186 w 3397005"/>
                  <a:gd name="connsiteY21" fmla="*/ 3840356 h 4003842"/>
                  <a:gd name="connsiteX22" fmla="*/ 1251526 w 3397005"/>
                  <a:gd name="connsiteY22" fmla="*/ 3968244 h 4003842"/>
                  <a:gd name="connsiteX23" fmla="*/ 407459 w 3397005"/>
                  <a:gd name="connsiteY23" fmla="*/ 3490308 h 4003842"/>
                  <a:gd name="connsiteX24" fmla="*/ 0 w 3397005"/>
                  <a:gd name="connsiteY24" fmla="*/ 2711267 h 4003842"/>
                  <a:gd name="connsiteX25" fmla="*/ 283171 w 3397005"/>
                  <a:gd name="connsiteY25" fmla="*/ 2118017 h 4003842"/>
                  <a:gd name="connsiteX26" fmla="*/ 963551 w 3397005"/>
                  <a:gd name="connsiteY26" fmla="*/ 1870723 h 4003842"/>
                  <a:gd name="connsiteX27" fmla="*/ 1591396 w 3397005"/>
                  <a:gd name="connsiteY27" fmla="*/ 2019356 h 4003842"/>
                  <a:gd name="connsiteX28" fmla="*/ 1860473 w 3397005"/>
                  <a:gd name="connsiteY28" fmla="*/ 2490881 h 4003842"/>
                  <a:gd name="connsiteX29" fmla="*/ 1679807 w 3397005"/>
                  <a:gd name="connsiteY29" fmla="*/ 2861181 h 4003842"/>
                  <a:gd name="connsiteX30" fmla="*/ 1260816 w 3397005"/>
                  <a:gd name="connsiteY30" fmla="*/ 3008533 h 4003842"/>
                  <a:gd name="connsiteX31" fmla="*/ 894360 w 3397005"/>
                  <a:gd name="connsiteY31" fmla="*/ 2926528 h 4003842"/>
                  <a:gd name="connsiteX32" fmla="*/ 717538 w 3397005"/>
                  <a:gd name="connsiteY32" fmla="*/ 2649764 h 4003842"/>
                  <a:gd name="connsiteX33" fmla="*/ 807230 w 3397005"/>
                  <a:gd name="connsiteY33" fmla="*/ 2470379 h 4003842"/>
                  <a:gd name="connsiteX34" fmla="*/ 930236 w 3397005"/>
                  <a:gd name="connsiteY34" fmla="*/ 2406314 h 4003842"/>
                  <a:gd name="connsiteX35" fmla="*/ 989177 w 3397005"/>
                  <a:gd name="connsiteY35" fmla="*/ 2398626 h 4003842"/>
                  <a:gd name="connsiteX36" fmla="*/ 1009678 w 3397005"/>
                  <a:gd name="connsiteY36" fmla="*/ 2414001 h 4003842"/>
                  <a:gd name="connsiteX37" fmla="*/ 999428 w 3397005"/>
                  <a:gd name="connsiteY37" fmla="*/ 2444753 h 4003842"/>
                  <a:gd name="connsiteX38" fmla="*/ 989177 w 3397005"/>
                  <a:gd name="connsiteY38" fmla="*/ 2475505 h 4003842"/>
                  <a:gd name="connsiteX39" fmla="*/ 973801 w 3397005"/>
                  <a:gd name="connsiteY39" fmla="*/ 2588261 h 4003842"/>
                  <a:gd name="connsiteX40" fmla="*/ 1054524 w 3397005"/>
                  <a:gd name="connsiteY40" fmla="*/ 2725362 h 4003842"/>
                  <a:gd name="connsiteX41" fmla="*/ 1230065 w 3397005"/>
                  <a:gd name="connsiteY41" fmla="*/ 2783021 h 4003842"/>
                  <a:gd name="connsiteX42" fmla="*/ 1494016 w 3397005"/>
                  <a:gd name="connsiteY42" fmla="*/ 2685641 h 4003842"/>
                  <a:gd name="connsiteX43" fmla="*/ 1599084 w 3397005"/>
                  <a:gd name="connsiteY43" fmla="*/ 2444753 h 4003842"/>
                  <a:gd name="connsiteX44" fmla="*/ 1386385 w 3397005"/>
                  <a:gd name="connsiteY44" fmla="*/ 2109048 h 4003842"/>
                  <a:gd name="connsiteX45" fmla="*/ 943050 w 3397005"/>
                  <a:gd name="connsiteY45" fmla="*/ 2003980 h 4003842"/>
                  <a:gd name="connsiteX46" fmla="*/ 371582 w 3397005"/>
                  <a:gd name="connsiteY46" fmla="*/ 2198740 h 4003842"/>
                  <a:gd name="connsiteX47" fmla="*/ 117881 w 3397005"/>
                  <a:gd name="connsiteY47" fmla="*/ 2711267 h 4003842"/>
                  <a:gd name="connsiteX48" fmla="*/ 499714 w 3397005"/>
                  <a:gd name="connsiteY48" fmla="*/ 3351926 h 4003842"/>
                  <a:gd name="connsiteX49" fmla="*/ 1312069 w 3397005"/>
                  <a:gd name="connsiteY49" fmla="*/ 3567187 h 4003842"/>
                  <a:gd name="connsiteX50" fmla="*/ 2134674 w 3397005"/>
                  <a:gd name="connsiteY50" fmla="*/ 3269921 h 4003842"/>
                  <a:gd name="connsiteX51" fmla="*/ 2490881 w 3397005"/>
                  <a:gd name="connsiteY51" fmla="*/ 2506256 h 4003842"/>
                  <a:gd name="connsiteX52" fmla="*/ 2372999 w 3397005"/>
                  <a:gd name="connsiteY52" fmla="*/ 2070608 h 4003842"/>
                  <a:gd name="connsiteX53" fmla="*/ 2057795 w 3397005"/>
                  <a:gd name="connsiteY53" fmla="*/ 1755405 h 4003842"/>
                  <a:gd name="connsiteX54" fmla="*/ 1614460 w 3397005"/>
                  <a:gd name="connsiteY54" fmla="*/ 1496578 h 4003842"/>
                  <a:gd name="connsiteX55" fmla="*/ 858483 w 3397005"/>
                  <a:gd name="connsiteY55" fmla="*/ 1135247 h 4003842"/>
                  <a:gd name="connsiteX56" fmla="*/ 476650 w 3397005"/>
                  <a:gd name="connsiteY56" fmla="*/ 609907 h 4003842"/>
                  <a:gd name="connsiteX57" fmla="*/ 781604 w 3397005"/>
                  <a:gd name="connsiteY57" fmla="*/ 143508 h 4003842"/>
                  <a:gd name="connsiteX58" fmla="*/ 1424825 w 3397005"/>
                  <a:gd name="connsiteY58" fmla="*/ 0 h 4003842"/>
                  <a:gd name="connsiteX0" fmla="*/ 1424825 w 3397005"/>
                  <a:gd name="connsiteY0" fmla="*/ 0 h 4003842"/>
                  <a:gd name="connsiteX1" fmla="*/ 1883536 w 3397005"/>
                  <a:gd name="connsiteY1" fmla="*/ 64066 h 4003842"/>
                  <a:gd name="connsiteX2" fmla="*/ 2116736 w 3397005"/>
                  <a:gd name="connsiteY2" fmla="*/ 353644 h 4003842"/>
                  <a:gd name="connsiteX3" fmla="*/ 2051389 w 3397005"/>
                  <a:gd name="connsiteY3" fmla="*/ 500995 h 4003842"/>
                  <a:gd name="connsiteX4" fmla="*/ 1936070 w 3397005"/>
                  <a:gd name="connsiteY4" fmla="*/ 571468 h 4003842"/>
                  <a:gd name="connsiteX5" fmla="*/ 1863035 w 3397005"/>
                  <a:gd name="connsiteY5" fmla="*/ 576593 h 4003842"/>
                  <a:gd name="connsiteX6" fmla="*/ 1768218 w 3397005"/>
                  <a:gd name="connsiteY6" fmla="*/ 558654 h 4003842"/>
                  <a:gd name="connsiteX7" fmla="*/ 1740029 w 3397005"/>
                  <a:gd name="connsiteY7" fmla="*/ 533028 h 4003842"/>
                  <a:gd name="connsiteX8" fmla="*/ 1757967 w 3397005"/>
                  <a:gd name="connsiteY8" fmla="*/ 502276 h 4003842"/>
                  <a:gd name="connsiteX9" fmla="*/ 1809220 w 3397005"/>
                  <a:gd name="connsiteY9" fmla="*/ 426679 h 4003842"/>
                  <a:gd name="connsiteX10" fmla="*/ 1824596 w 3397005"/>
                  <a:gd name="connsiteY10" fmla="*/ 343393 h 4003842"/>
                  <a:gd name="connsiteX11" fmla="*/ 1686214 w 3397005"/>
                  <a:gd name="connsiteY11" fmla="*/ 153758 h 4003842"/>
                  <a:gd name="connsiteX12" fmla="*/ 1409449 w 3397005"/>
                  <a:gd name="connsiteY12" fmla="*/ 102506 h 4003842"/>
                  <a:gd name="connsiteX13" fmla="*/ 960988 w 3397005"/>
                  <a:gd name="connsiteY13" fmla="*/ 187072 h 4003842"/>
                  <a:gd name="connsiteX14" fmla="*/ 743164 w 3397005"/>
                  <a:gd name="connsiteY14" fmla="*/ 481775 h 4003842"/>
                  <a:gd name="connsiteX15" fmla="*/ 899485 w 3397005"/>
                  <a:gd name="connsiteY15" fmla="*/ 740602 h 4003842"/>
                  <a:gd name="connsiteX16" fmla="*/ 1283880 w 3397005"/>
                  <a:gd name="connsiteY16" fmla="*/ 943050 h 4003842"/>
                  <a:gd name="connsiteX17" fmla="*/ 1730258 w 3397005"/>
                  <a:gd name="connsiteY17" fmla="*/ 1042349 h 4003842"/>
                  <a:gd name="connsiteX18" fmla="*/ 2391581 w 3397005"/>
                  <a:gd name="connsiteY18" fmla="*/ 1111775 h 4003842"/>
                  <a:gd name="connsiteX19" fmla="*/ 2983314 w 3397005"/>
                  <a:gd name="connsiteY19" fmla="*/ 1543339 h 4003842"/>
                  <a:gd name="connsiteX20" fmla="*/ 3377245 w 3397005"/>
                  <a:gd name="connsiteY20" fmla="*/ 2821306 h 4003842"/>
                  <a:gd name="connsiteX21" fmla="*/ 2358186 w 3397005"/>
                  <a:gd name="connsiteY21" fmla="*/ 3840356 h 4003842"/>
                  <a:gd name="connsiteX22" fmla="*/ 1251526 w 3397005"/>
                  <a:gd name="connsiteY22" fmla="*/ 3968244 h 4003842"/>
                  <a:gd name="connsiteX23" fmla="*/ 407459 w 3397005"/>
                  <a:gd name="connsiteY23" fmla="*/ 3490308 h 4003842"/>
                  <a:gd name="connsiteX24" fmla="*/ 0 w 3397005"/>
                  <a:gd name="connsiteY24" fmla="*/ 2711267 h 4003842"/>
                  <a:gd name="connsiteX25" fmla="*/ 283171 w 3397005"/>
                  <a:gd name="connsiteY25" fmla="*/ 2118017 h 4003842"/>
                  <a:gd name="connsiteX26" fmla="*/ 963551 w 3397005"/>
                  <a:gd name="connsiteY26" fmla="*/ 1870723 h 4003842"/>
                  <a:gd name="connsiteX27" fmla="*/ 1591396 w 3397005"/>
                  <a:gd name="connsiteY27" fmla="*/ 2019356 h 4003842"/>
                  <a:gd name="connsiteX28" fmla="*/ 1860473 w 3397005"/>
                  <a:gd name="connsiteY28" fmla="*/ 2490881 h 4003842"/>
                  <a:gd name="connsiteX29" fmla="*/ 1679807 w 3397005"/>
                  <a:gd name="connsiteY29" fmla="*/ 2861181 h 4003842"/>
                  <a:gd name="connsiteX30" fmla="*/ 1260816 w 3397005"/>
                  <a:gd name="connsiteY30" fmla="*/ 3008533 h 4003842"/>
                  <a:gd name="connsiteX31" fmla="*/ 894360 w 3397005"/>
                  <a:gd name="connsiteY31" fmla="*/ 2926528 h 4003842"/>
                  <a:gd name="connsiteX32" fmla="*/ 717538 w 3397005"/>
                  <a:gd name="connsiteY32" fmla="*/ 2649764 h 4003842"/>
                  <a:gd name="connsiteX33" fmla="*/ 807230 w 3397005"/>
                  <a:gd name="connsiteY33" fmla="*/ 2470379 h 4003842"/>
                  <a:gd name="connsiteX34" fmla="*/ 930236 w 3397005"/>
                  <a:gd name="connsiteY34" fmla="*/ 2406314 h 4003842"/>
                  <a:gd name="connsiteX35" fmla="*/ 989177 w 3397005"/>
                  <a:gd name="connsiteY35" fmla="*/ 2398626 h 4003842"/>
                  <a:gd name="connsiteX36" fmla="*/ 1009678 w 3397005"/>
                  <a:gd name="connsiteY36" fmla="*/ 2414001 h 4003842"/>
                  <a:gd name="connsiteX37" fmla="*/ 999428 w 3397005"/>
                  <a:gd name="connsiteY37" fmla="*/ 2444753 h 4003842"/>
                  <a:gd name="connsiteX38" fmla="*/ 989177 w 3397005"/>
                  <a:gd name="connsiteY38" fmla="*/ 2475505 h 4003842"/>
                  <a:gd name="connsiteX39" fmla="*/ 973801 w 3397005"/>
                  <a:gd name="connsiteY39" fmla="*/ 2588261 h 4003842"/>
                  <a:gd name="connsiteX40" fmla="*/ 1054524 w 3397005"/>
                  <a:gd name="connsiteY40" fmla="*/ 2725362 h 4003842"/>
                  <a:gd name="connsiteX41" fmla="*/ 1230065 w 3397005"/>
                  <a:gd name="connsiteY41" fmla="*/ 2783021 h 4003842"/>
                  <a:gd name="connsiteX42" fmla="*/ 1494016 w 3397005"/>
                  <a:gd name="connsiteY42" fmla="*/ 2685641 h 4003842"/>
                  <a:gd name="connsiteX43" fmla="*/ 1599084 w 3397005"/>
                  <a:gd name="connsiteY43" fmla="*/ 2444753 h 4003842"/>
                  <a:gd name="connsiteX44" fmla="*/ 1386385 w 3397005"/>
                  <a:gd name="connsiteY44" fmla="*/ 2109048 h 4003842"/>
                  <a:gd name="connsiteX45" fmla="*/ 943050 w 3397005"/>
                  <a:gd name="connsiteY45" fmla="*/ 2003980 h 4003842"/>
                  <a:gd name="connsiteX46" fmla="*/ 371582 w 3397005"/>
                  <a:gd name="connsiteY46" fmla="*/ 2198740 h 4003842"/>
                  <a:gd name="connsiteX47" fmla="*/ 117881 w 3397005"/>
                  <a:gd name="connsiteY47" fmla="*/ 2711267 h 4003842"/>
                  <a:gd name="connsiteX48" fmla="*/ 499714 w 3397005"/>
                  <a:gd name="connsiteY48" fmla="*/ 3351926 h 4003842"/>
                  <a:gd name="connsiteX49" fmla="*/ 1312069 w 3397005"/>
                  <a:gd name="connsiteY49" fmla="*/ 3567187 h 4003842"/>
                  <a:gd name="connsiteX50" fmla="*/ 2134674 w 3397005"/>
                  <a:gd name="connsiteY50" fmla="*/ 3269921 h 4003842"/>
                  <a:gd name="connsiteX51" fmla="*/ 2490881 w 3397005"/>
                  <a:gd name="connsiteY51" fmla="*/ 2506256 h 4003842"/>
                  <a:gd name="connsiteX52" fmla="*/ 2372999 w 3397005"/>
                  <a:gd name="connsiteY52" fmla="*/ 2070608 h 4003842"/>
                  <a:gd name="connsiteX53" fmla="*/ 2057795 w 3397005"/>
                  <a:gd name="connsiteY53" fmla="*/ 1755405 h 4003842"/>
                  <a:gd name="connsiteX54" fmla="*/ 1614460 w 3397005"/>
                  <a:gd name="connsiteY54" fmla="*/ 1496578 h 4003842"/>
                  <a:gd name="connsiteX55" fmla="*/ 858483 w 3397005"/>
                  <a:gd name="connsiteY55" fmla="*/ 1135247 h 4003842"/>
                  <a:gd name="connsiteX56" fmla="*/ 476650 w 3397005"/>
                  <a:gd name="connsiteY56" fmla="*/ 609907 h 4003842"/>
                  <a:gd name="connsiteX57" fmla="*/ 781604 w 3397005"/>
                  <a:gd name="connsiteY57" fmla="*/ 143508 h 4003842"/>
                  <a:gd name="connsiteX58" fmla="*/ 1424825 w 3397005"/>
                  <a:gd name="connsiteY58" fmla="*/ 0 h 4003842"/>
                  <a:gd name="connsiteX0" fmla="*/ 1424825 w 3403366"/>
                  <a:gd name="connsiteY0" fmla="*/ 0 h 4003842"/>
                  <a:gd name="connsiteX1" fmla="*/ 1883536 w 3403366"/>
                  <a:gd name="connsiteY1" fmla="*/ 64066 h 4003842"/>
                  <a:gd name="connsiteX2" fmla="*/ 2116736 w 3403366"/>
                  <a:gd name="connsiteY2" fmla="*/ 353644 h 4003842"/>
                  <a:gd name="connsiteX3" fmla="*/ 2051389 w 3403366"/>
                  <a:gd name="connsiteY3" fmla="*/ 500995 h 4003842"/>
                  <a:gd name="connsiteX4" fmla="*/ 1936070 w 3403366"/>
                  <a:gd name="connsiteY4" fmla="*/ 571468 h 4003842"/>
                  <a:gd name="connsiteX5" fmla="*/ 1863035 w 3403366"/>
                  <a:gd name="connsiteY5" fmla="*/ 576593 h 4003842"/>
                  <a:gd name="connsiteX6" fmla="*/ 1768218 w 3403366"/>
                  <a:gd name="connsiteY6" fmla="*/ 558654 h 4003842"/>
                  <a:gd name="connsiteX7" fmla="*/ 1740029 w 3403366"/>
                  <a:gd name="connsiteY7" fmla="*/ 533028 h 4003842"/>
                  <a:gd name="connsiteX8" fmla="*/ 1757967 w 3403366"/>
                  <a:gd name="connsiteY8" fmla="*/ 502276 h 4003842"/>
                  <a:gd name="connsiteX9" fmla="*/ 1809220 w 3403366"/>
                  <a:gd name="connsiteY9" fmla="*/ 426679 h 4003842"/>
                  <a:gd name="connsiteX10" fmla="*/ 1824596 w 3403366"/>
                  <a:gd name="connsiteY10" fmla="*/ 343393 h 4003842"/>
                  <a:gd name="connsiteX11" fmla="*/ 1686214 w 3403366"/>
                  <a:gd name="connsiteY11" fmla="*/ 153758 h 4003842"/>
                  <a:gd name="connsiteX12" fmla="*/ 1409449 w 3403366"/>
                  <a:gd name="connsiteY12" fmla="*/ 102506 h 4003842"/>
                  <a:gd name="connsiteX13" fmla="*/ 960988 w 3403366"/>
                  <a:gd name="connsiteY13" fmla="*/ 187072 h 4003842"/>
                  <a:gd name="connsiteX14" fmla="*/ 743164 w 3403366"/>
                  <a:gd name="connsiteY14" fmla="*/ 481775 h 4003842"/>
                  <a:gd name="connsiteX15" fmla="*/ 899485 w 3403366"/>
                  <a:gd name="connsiteY15" fmla="*/ 740602 h 4003842"/>
                  <a:gd name="connsiteX16" fmla="*/ 1283880 w 3403366"/>
                  <a:gd name="connsiteY16" fmla="*/ 943050 h 4003842"/>
                  <a:gd name="connsiteX17" fmla="*/ 1730258 w 3403366"/>
                  <a:gd name="connsiteY17" fmla="*/ 1042349 h 4003842"/>
                  <a:gd name="connsiteX18" fmla="*/ 2391581 w 3403366"/>
                  <a:gd name="connsiteY18" fmla="*/ 1111775 h 4003842"/>
                  <a:gd name="connsiteX19" fmla="*/ 2983314 w 3403366"/>
                  <a:gd name="connsiteY19" fmla="*/ 1543339 h 4003842"/>
                  <a:gd name="connsiteX20" fmla="*/ 3377245 w 3403366"/>
                  <a:gd name="connsiteY20" fmla="*/ 2821306 h 4003842"/>
                  <a:gd name="connsiteX21" fmla="*/ 2358186 w 3403366"/>
                  <a:gd name="connsiteY21" fmla="*/ 3840356 h 4003842"/>
                  <a:gd name="connsiteX22" fmla="*/ 1251526 w 3403366"/>
                  <a:gd name="connsiteY22" fmla="*/ 3968244 h 4003842"/>
                  <a:gd name="connsiteX23" fmla="*/ 407459 w 3403366"/>
                  <a:gd name="connsiteY23" fmla="*/ 3490308 h 4003842"/>
                  <a:gd name="connsiteX24" fmla="*/ 0 w 3403366"/>
                  <a:gd name="connsiteY24" fmla="*/ 2711267 h 4003842"/>
                  <a:gd name="connsiteX25" fmla="*/ 283171 w 3403366"/>
                  <a:gd name="connsiteY25" fmla="*/ 2118017 h 4003842"/>
                  <a:gd name="connsiteX26" fmla="*/ 963551 w 3403366"/>
                  <a:gd name="connsiteY26" fmla="*/ 1870723 h 4003842"/>
                  <a:gd name="connsiteX27" fmla="*/ 1591396 w 3403366"/>
                  <a:gd name="connsiteY27" fmla="*/ 2019356 h 4003842"/>
                  <a:gd name="connsiteX28" fmla="*/ 1860473 w 3403366"/>
                  <a:gd name="connsiteY28" fmla="*/ 2490881 h 4003842"/>
                  <a:gd name="connsiteX29" fmla="*/ 1679807 w 3403366"/>
                  <a:gd name="connsiteY29" fmla="*/ 2861181 h 4003842"/>
                  <a:gd name="connsiteX30" fmla="*/ 1260816 w 3403366"/>
                  <a:gd name="connsiteY30" fmla="*/ 3008533 h 4003842"/>
                  <a:gd name="connsiteX31" fmla="*/ 894360 w 3403366"/>
                  <a:gd name="connsiteY31" fmla="*/ 2926528 h 4003842"/>
                  <a:gd name="connsiteX32" fmla="*/ 717538 w 3403366"/>
                  <a:gd name="connsiteY32" fmla="*/ 2649764 h 4003842"/>
                  <a:gd name="connsiteX33" fmla="*/ 807230 w 3403366"/>
                  <a:gd name="connsiteY33" fmla="*/ 2470379 h 4003842"/>
                  <a:gd name="connsiteX34" fmla="*/ 930236 w 3403366"/>
                  <a:gd name="connsiteY34" fmla="*/ 2406314 h 4003842"/>
                  <a:gd name="connsiteX35" fmla="*/ 989177 w 3403366"/>
                  <a:gd name="connsiteY35" fmla="*/ 2398626 h 4003842"/>
                  <a:gd name="connsiteX36" fmla="*/ 1009678 w 3403366"/>
                  <a:gd name="connsiteY36" fmla="*/ 2414001 h 4003842"/>
                  <a:gd name="connsiteX37" fmla="*/ 999428 w 3403366"/>
                  <a:gd name="connsiteY37" fmla="*/ 2444753 h 4003842"/>
                  <a:gd name="connsiteX38" fmla="*/ 989177 w 3403366"/>
                  <a:gd name="connsiteY38" fmla="*/ 2475505 h 4003842"/>
                  <a:gd name="connsiteX39" fmla="*/ 973801 w 3403366"/>
                  <a:gd name="connsiteY39" fmla="*/ 2588261 h 4003842"/>
                  <a:gd name="connsiteX40" fmla="*/ 1054524 w 3403366"/>
                  <a:gd name="connsiteY40" fmla="*/ 2725362 h 4003842"/>
                  <a:gd name="connsiteX41" fmla="*/ 1230065 w 3403366"/>
                  <a:gd name="connsiteY41" fmla="*/ 2783021 h 4003842"/>
                  <a:gd name="connsiteX42" fmla="*/ 1494016 w 3403366"/>
                  <a:gd name="connsiteY42" fmla="*/ 2685641 h 4003842"/>
                  <a:gd name="connsiteX43" fmla="*/ 1599084 w 3403366"/>
                  <a:gd name="connsiteY43" fmla="*/ 2444753 h 4003842"/>
                  <a:gd name="connsiteX44" fmla="*/ 1386385 w 3403366"/>
                  <a:gd name="connsiteY44" fmla="*/ 2109048 h 4003842"/>
                  <a:gd name="connsiteX45" fmla="*/ 943050 w 3403366"/>
                  <a:gd name="connsiteY45" fmla="*/ 2003980 h 4003842"/>
                  <a:gd name="connsiteX46" fmla="*/ 371582 w 3403366"/>
                  <a:gd name="connsiteY46" fmla="*/ 2198740 h 4003842"/>
                  <a:gd name="connsiteX47" fmla="*/ 117881 w 3403366"/>
                  <a:gd name="connsiteY47" fmla="*/ 2711267 h 4003842"/>
                  <a:gd name="connsiteX48" fmla="*/ 499714 w 3403366"/>
                  <a:gd name="connsiteY48" fmla="*/ 3351926 h 4003842"/>
                  <a:gd name="connsiteX49" fmla="*/ 1312069 w 3403366"/>
                  <a:gd name="connsiteY49" fmla="*/ 3567187 h 4003842"/>
                  <a:gd name="connsiteX50" fmla="*/ 2134674 w 3403366"/>
                  <a:gd name="connsiteY50" fmla="*/ 3269921 h 4003842"/>
                  <a:gd name="connsiteX51" fmla="*/ 2490881 w 3403366"/>
                  <a:gd name="connsiteY51" fmla="*/ 2506256 h 4003842"/>
                  <a:gd name="connsiteX52" fmla="*/ 2372999 w 3403366"/>
                  <a:gd name="connsiteY52" fmla="*/ 2070608 h 4003842"/>
                  <a:gd name="connsiteX53" fmla="*/ 2057795 w 3403366"/>
                  <a:gd name="connsiteY53" fmla="*/ 1755405 h 4003842"/>
                  <a:gd name="connsiteX54" fmla="*/ 1614460 w 3403366"/>
                  <a:gd name="connsiteY54" fmla="*/ 1496578 h 4003842"/>
                  <a:gd name="connsiteX55" fmla="*/ 858483 w 3403366"/>
                  <a:gd name="connsiteY55" fmla="*/ 1135247 h 4003842"/>
                  <a:gd name="connsiteX56" fmla="*/ 476650 w 3403366"/>
                  <a:gd name="connsiteY56" fmla="*/ 609907 h 4003842"/>
                  <a:gd name="connsiteX57" fmla="*/ 781604 w 3403366"/>
                  <a:gd name="connsiteY57" fmla="*/ 143508 h 4003842"/>
                  <a:gd name="connsiteX58" fmla="*/ 1424825 w 3403366"/>
                  <a:gd name="connsiteY58" fmla="*/ 0 h 4003842"/>
                  <a:gd name="connsiteX0" fmla="*/ 1424825 w 3405535"/>
                  <a:gd name="connsiteY0" fmla="*/ 0 h 4003842"/>
                  <a:gd name="connsiteX1" fmla="*/ 1883536 w 3405535"/>
                  <a:gd name="connsiteY1" fmla="*/ 64066 h 4003842"/>
                  <a:gd name="connsiteX2" fmla="*/ 2116736 w 3405535"/>
                  <a:gd name="connsiteY2" fmla="*/ 353644 h 4003842"/>
                  <a:gd name="connsiteX3" fmla="*/ 2051389 w 3405535"/>
                  <a:gd name="connsiteY3" fmla="*/ 500995 h 4003842"/>
                  <a:gd name="connsiteX4" fmla="*/ 1936070 w 3405535"/>
                  <a:gd name="connsiteY4" fmla="*/ 571468 h 4003842"/>
                  <a:gd name="connsiteX5" fmla="*/ 1863035 w 3405535"/>
                  <a:gd name="connsiteY5" fmla="*/ 576593 h 4003842"/>
                  <a:gd name="connsiteX6" fmla="*/ 1768218 w 3405535"/>
                  <a:gd name="connsiteY6" fmla="*/ 558654 h 4003842"/>
                  <a:gd name="connsiteX7" fmla="*/ 1740029 w 3405535"/>
                  <a:gd name="connsiteY7" fmla="*/ 533028 h 4003842"/>
                  <a:gd name="connsiteX8" fmla="*/ 1757967 w 3405535"/>
                  <a:gd name="connsiteY8" fmla="*/ 502276 h 4003842"/>
                  <a:gd name="connsiteX9" fmla="*/ 1809220 w 3405535"/>
                  <a:gd name="connsiteY9" fmla="*/ 426679 h 4003842"/>
                  <a:gd name="connsiteX10" fmla="*/ 1824596 w 3405535"/>
                  <a:gd name="connsiteY10" fmla="*/ 343393 h 4003842"/>
                  <a:gd name="connsiteX11" fmla="*/ 1686214 w 3405535"/>
                  <a:gd name="connsiteY11" fmla="*/ 153758 h 4003842"/>
                  <a:gd name="connsiteX12" fmla="*/ 1409449 w 3405535"/>
                  <a:gd name="connsiteY12" fmla="*/ 102506 h 4003842"/>
                  <a:gd name="connsiteX13" fmla="*/ 960988 w 3405535"/>
                  <a:gd name="connsiteY13" fmla="*/ 187072 h 4003842"/>
                  <a:gd name="connsiteX14" fmla="*/ 743164 w 3405535"/>
                  <a:gd name="connsiteY14" fmla="*/ 481775 h 4003842"/>
                  <a:gd name="connsiteX15" fmla="*/ 899485 w 3405535"/>
                  <a:gd name="connsiteY15" fmla="*/ 740602 h 4003842"/>
                  <a:gd name="connsiteX16" fmla="*/ 1283880 w 3405535"/>
                  <a:gd name="connsiteY16" fmla="*/ 943050 h 4003842"/>
                  <a:gd name="connsiteX17" fmla="*/ 1730258 w 3405535"/>
                  <a:gd name="connsiteY17" fmla="*/ 1042349 h 4003842"/>
                  <a:gd name="connsiteX18" fmla="*/ 2391581 w 3405535"/>
                  <a:gd name="connsiteY18" fmla="*/ 1111775 h 4003842"/>
                  <a:gd name="connsiteX19" fmla="*/ 2983314 w 3405535"/>
                  <a:gd name="connsiteY19" fmla="*/ 1543339 h 4003842"/>
                  <a:gd name="connsiteX20" fmla="*/ 3377245 w 3405535"/>
                  <a:gd name="connsiteY20" fmla="*/ 2821306 h 4003842"/>
                  <a:gd name="connsiteX21" fmla="*/ 2358186 w 3405535"/>
                  <a:gd name="connsiteY21" fmla="*/ 3840356 h 4003842"/>
                  <a:gd name="connsiteX22" fmla="*/ 1251526 w 3405535"/>
                  <a:gd name="connsiteY22" fmla="*/ 3968244 h 4003842"/>
                  <a:gd name="connsiteX23" fmla="*/ 407459 w 3405535"/>
                  <a:gd name="connsiteY23" fmla="*/ 3490308 h 4003842"/>
                  <a:gd name="connsiteX24" fmla="*/ 0 w 3405535"/>
                  <a:gd name="connsiteY24" fmla="*/ 2711267 h 4003842"/>
                  <a:gd name="connsiteX25" fmla="*/ 283171 w 3405535"/>
                  <a:gd name="connsiteY25" fmla="*/ 2118017 h 4003842"/>
                  <a:gd name="connsiteX26" fmla="*/ 963551 w 3405535"/>
                  <a:gd name="connsiteY26" fmla="*/ 1870723 h 4003842"/>
                  <a:gd name="connsiteX27" fmla="*/ 1591396 w 3405535"/>
                  <a:gd name="connsiteY27" fmla="*/ 2019356 h 4003842"/>
                  <a:gd name="connsiteX28" fmla="*/ 1860473 w 3405535"/>
                  <a:gd name="connsiteY28" fmla="*/ 2490881 h 4003842"/>
                  <a:gd name="connsiteX29" fmla="*/ 1679807 w 3405535"/>
                  <a:gd name="connsiteY29" fmla="*/ 2861181 h 4003842"/>
                  <a:gd name="connsiteX30" fmla="*/ 1260816 w 3405535"/>
                  <a:gd name="connsiteY30" fmla="*/ 3008533 h 4003842"/>
                  <a:gd name="connsiteX31" fmla="*/ 894360 w 3405535"/>
                  <a:gd name="connsiteY31" fmla="*/ 2926528 h 4003842"/>
                  <a:gd name="connsiteX32" fmla="*/ 717538 w 3405535"/>
                  <a:gd name="connsiteY32" fmla="*/ 2649764 h 4003842"/>
                  <a:gd name="connsiteX33" fmla="*/ 807230 w 3405535"/>
                  <a:gd name="connsiteY33" fmla="*/ 2470379 h 4003842"/>
                  <a:gd name="connsiteX34" fmla="*/ 930236 w 3405535"/>
                  <a:gd name="connsiteY34" fmla="*/ 2406314 h 4003842"/>
                  <a:gd name="connsiteX35" fmla="*/ 989177 w 3405535"/>
                  <a:gd name="connsiteY35" fmla="*/ 2398626 h 4003842"/>
                  <a:gd name="connsiteX36" fmla="*/ 1009678 w 3405535"/>
                  <a:gd name="connsiteY36" fmla="*/ 2414001 h 4003842"/>
                  <a:gd name="connsiteX37" fmla="*/ 999428 w 3405535"/>
                  <a:gd name="connsiteY37" fmla="*/ 2444753 h 4003842"/>
                  <a:gd name="connsiteX38" fmla="*/ 989177 w 3405535"/>
                  <a:gd name="connsiteY38" fmla="*/ 2475505 h 4003842"/>
                  <a:gd name="connsiteX39" fmla="*/ 973801 w 3405535"/>
                  <a:gd name="connsiteY39" fmla="*/ 2588261 h 4003842"/>
                  <a:gd name="connsiteX40" fmla="*/ 1054524 w 3405535"/>
                  <a:gd name="connsiteY40" fmla="*/ 2725362 h 4003842"/>
                  <a:gd name="connsiteX41" fmla="*/ 1230065 w 3405535"/>
                  <a:gd name="connsiteY41" fmla="*/ 2783021 h 4003842"/>
                  <a:gd name="connsiteX42" fmla="*/ 1494016 w 3405535"/>
                  <a:gd name="connsiteY42" fmla="*/ 2685641 h 4003842"/>
                  <a:gd name="connsiteX43" fmla="*/ 1599084 w 3405535"/>
                  <a:gd name="connsiteY43" fmla="*/ 2444753 h 4003842"/>
                  <a:gd name="connsiteX44" fmla="*/ 1386385 w 3405535"/>
                  <a:gd name="connsiteY44" fmla="*/ 2109048 h 4003842"/>
                  <a:gd name="connsiteX45" fmla="*/ 943050 w 3405535"/>
                  <a:gd name="connsiteY45" fmla="*/ 2003980 h 4003842"/>
                  <a:gd name="connsiteX46" fmla="*/ 371582 w 3405535"/>
                  <a:gd name="connsiteY46" fmla="*/ 2198740 h 4003842"/>
                  <a:gd name="connsiteX47" fmla="*/ 117881 w 3405535"/>
                  <a:gd name="connsiteY47" fmla="*/ 2711267 h 4003842"/>
                  <a:gd name="connsiteX48" fmla="*/ 499714 w 3405535"/>
                  <a:gd name="connsiteY48" fmla="*/ 3351926 h 4003842"/>
                  <a:gd name="connsiteX49" fmla="*/ 1312069 w 3405535"/>
                  <a:gd name="connsiteY49" fmla="*/ 3567187 h 4003842"/>
                  <a:gd name="connsiteX50" fmla="*/ 2134674 w 3405535"/>
                  <a:gd name="connsiteY50" fmla="*/ 3269921 h 4003842"/>
                  <a:gd name="connsiteX51" fmla="*/ 2490881 w 3405535"/>
                  <a:gd name="connsiteY51" fmla="*/ 2506256 h 4003842"/>
                  <a:gd name="connsiteX52" fmla="*/ 2372999 w 3405535"/>
                  <a:gd name="connsiteY52" fmla="*/ 2070608 h 4003842"/>
                  <a:gd name="connsiteX53" fmla="*/ 2057795 w 3405535"/>
                  <a:gd name="connsiteY53" fmla="*/ 1755405 h 4003842"/>
                  <a:gd name="connsiteX54" fmla="*/ 1614460 w 3405535"/>
                  <a:gd name="connsiteY54" fmla="*/ 1496578 h 4003842"/>
                  <a:gd name="connsiteX55" fmla="*/ 858483 w 3405535"/>
                  <a:gd name="connsiteY55" fmla="*/ 1135247 h 4003842"/>
                  <a:gd name="connsiteX56" fmla="*/ 476650 w 3405535"/>
                  <a:gd name="connsiteY56" fmla="*/ 609907 h 4003842"/>
                  <a:gd name="connsiteX57" fmla="*/ 781604 w 3405535"/>
                  <a:gd name="connsiteY57" fmla="*/ 143508 h 4003842"/>
                  <a:gd name="connsiteX58" fmla="*/ 1424825 w 3405535"/>
                  <a:gd name="connsiteY58" fmla="*/ 0 h 4003842"/>
                  <a:gd name="connsiteX0" fmla="*/ 1424825 w 3403321"/>
                  <a:gd name="connsiteY0" fmla="*/ 0 h 4003842"/>
                  <a:gd name="connsiteX1" fmla="*/ 1883536 w 3403321"/>
                  <a:gd name="connsiteY1" fmla="*/ 64066 h 4003842"/>
                  <a:gd name="connsiteX2" fmla="*/ 2116736 w 3403321"/>
                  <a:gd name="connsiteY2" fmla="*/ 353644 h 4003842"/>
                  <a:gd name="connsiteX3" fmla="*/ 2051389 w 3403321"/>
                  <a:gd name="connsiteY3" fmla="*/ 500995 h 4003842"/>
                  <a:gd name="connsiteX4" fmla="*/ 1936070 w 3403321"/>
                  <a:gd name="connsiteY4" fmla="*/ 571468 h 4003842"/>
                  <a:gd name="connsiteX5" fmla="*/ 1863035 w 3403321"/>
                  <a:gd name="connsiteY5" fmla="*/ 576593 h 4003842"/>
                  <a:gd name="connsiteX6" fmla="*/ 1768218 w 3403321"/>
                  <a:gd name="connsiteY6" fmla="*/ 558654 h 4003842"/>
                  <a:gd name="connsiteX7" fmla="*/ 1740029 w 3403321"/>
                  <a:gd name="connsiteY7" fmla="*/ 533028 h 4003842"/>
                  <a:gd name="connsiteX8" fmla="*/ 1757967 w 3403321"/>
                  <a:gd name="connsiteY8" fmla="*/ 502276 h 4003842"/>
                  <a:gd name="connsiteX9" fmla="*/ 1809220 w 3403321"/>
                  <a:gd name="connsiteY9" fmla="*/ 426679 h 4003842"/>
                  <a:gd name="connsiteX10" fmla="*/ 1824596 w 3403321"/>
                  <a:gd name="connsiteY10" fmla="*/ 343393 h 4003842"/>
                  <a:gd name="connsiteX11" fmla="*/ 1686214 w 3403321"/>
                  <a:gd name="connsiteY11" fmla="*/ 153758 h 4003842"/>
                  <a:gd name="connsiteX12" fmla="*/ 1409449 w 3403321"/>
                  <a:gd name="connsiteY12" fmla="*/ 102506 h 4003842"/>
                  <a:gd name="connsiteX13" fmla="*/ 960988 w 3403321"/>
                  <a:gd name="connsiteY13" fmla="*/ 187072 h 4003842"/>
                  <a:gd name="connsiteX14" fmla="*/ 743164 w 3403321"/>
                  <a:gd name="connsiteY14" fmla="*/ 481775 h 4003842"/>
                  <a:gd name="connsiteX15" fmla="*/ 899485 w 3403321"/>
                  <a:gd name="connsiteY15" fmla="*/ 740602 h 4003842"/>
                  <a:gd name="connsiteX16" fmla="*/ 1283880 w 3403321"/>
                  <a:gd name="connsiteY16" fmla="*/ 943050 h 4003842"/>
                  <a:gd name="connsiteX17" fmla="*/ 1730258 w 3403321"/>
                  <a:gd name="connsiteY17" fmla="*/ 1042349 h 4003842"/>
                  <a:gd name="connsiteX18" fmla="*/ 2983314 w 3403321"/>
                  <a:gd name="connsiteY18" fmla="*/ 1543339 h 4003842"/>
                  <a:gd name="connsiteX19" fmla="*/ 3377245 w 3403321"/>
                  <a:gd name="connsiteY19" fmla="*/ 2821306 h 4003842"/>
                  <a:gd name="connsiteX20" fmla="*/ 2358186 w 3403321"/>
                  <a:gd name="connsiteY20" fmla="*/ 3840356 h 4003842"/>
                  <a:gd name="connsiteX21" fmla="*/ 1251526 w 3403321"/>
                  <a:gd name="connsiteY21" fmla="*/ 3968244 h 4003842"/>
                  <a:gd name="connsiteX22" fmla="*/ 407459 w 3403321"/>
                  <a:gd name="connsiteY22" fmla="*/ 3490308 h 4003842"/>
                  <a:gd name="connsiteX23" fmla="*/ 0 w 3403321"/>
                  <a:gd name="connsiteY23" fmla="*/ 2711267 h 4003842"/>
                  <a:gd name="connsiteX24" fmla="*/ 283171 w 3403321"/>
                  <a:gd name="connsiteY24" fmla="*/ 2118017 h 4003842"/>
                  <a:gd name="connsiteX25" fmla="*/ 963551 w 3403321"/>
                  <a:gd name="connsiteY25" fmla="*/ 1870723 h 4003842"/>
                  <a:gd name="connsiteX26" fmla="*/ 1591396 w 3403321"/>
                  <a:gd name="connsiteY26" fmla="*/ 2019356 h 4003842"/>
                  <a:gd name="connsiteX27" fmla="*/ 1860473 w 3403321"/>
                  <a:gd name="connsiteY27" fmla="*/ 2490881 h 4003842"/>
                  <a:gd name="connsiteX28" fmla="*/ 1679807 w 3403321"/>
                  <a:gd name="connsiteY28" fmla="*/ 2861181 h 4003842"/>
                  <a:gd name="connsiteX29" fmla="*/ 1260816 w 3403321"/>
                  <a:gd name="connsiteY29" fmla="*/ 3008533 h 4003842"/>
                  <a:gd name="connsiteX30" fmla="*/ 894360 w 3403321"/>
                  <a:gd name="connsiteY30" fmla="*/ 2926528 h 4003842"/>
                  <a:gd name="connsiteX31" fmla="*/ 717538 w 3403321"/>
                  <a:gd name="connsiteY31" fmla="*/ 2649764 h 4003842"/>
                  <a:gd name="connsiteX32" fmla="*/ 807230 w 3403321"/>
                  <a:gd name="connsiteY32" fmla="*/ 2470379 h 4003842"/>
                  <a:gd name="connsiteX33" fmla="*/ 930236 w 3403321"/>
                  <a:gd name="connsiteY33" fmla="*/ 2406314 h 4003842"/>
                  <a:gd name="connsiteX34" fmla="*/ 989177 w 3403321"/>
                  <a:gd name="connsiteY34" fmla="*/ 2398626 h 4003842"/>
                  <a:gd name="connsiteX35" fmla="*/ 1009678 w 3403321"/>
                  <a:gd name="connsiteY35" fmla="*/ 2414001 h 4003842"/>
                  <a:gd name="connsiteX36" fmla="*/ 999428 w 3403321"/>
                  <a:gd name="connsiteY36" fmla="*/ 2444753 h 4003842"/>
                  <a:gd name="connsiteX37" fmla="*/ 989177 w 3403321"/>
                  <a:gd name="connsiteY37" fmla="*/ 2475505 h 4003842"/>
                  <a:gd name="connsiteX38" fmla="*/ 973801 w 3403321"/>
                  <a:gd name="connsiteY38" fmla="*/ 2588261 h 4003842"/>
                  <a:gd name="connsiteX39" fmla="*/ 1054524 w 3403321"/>
                  <a:gd name="connsiteY39" fmla="*/ 2725362 h 4003842"/>
                  <a:gd name="connsiteX40" fmla="*/ 1230065 w 3403321"/>
                  <a:gd name="connsiteY40" fmla="*/ 2783021 h 4003842"/>
                  <a:gd name="connsiteX41" fmla="*/ 1494016 w 3403321"/>
                  <a:gd name="connsiteY41" fmla="*/ 2685641 h 4003842"/>
                  <a:gd name="connsiteX42" fmla="*/ 1599084 w 3403321"/>
                  <a:gd name="connsiteY42" fmla="*/ 2444753 h 4003842"/>
                  <a:gd name="connsiteX43" fmla="*/ 1386385 w 3403321"/>
                  <a:gd name="connsiteY43" fmla="*/ 2109048 h 4003842"/>
                  <a:gd name="connsiteX44" fmla="*/ 943050 w 3403321"/>
                  <a:gd name="connsiteY44" fmla="*/ 2003980 h 4003842"/>
                  <a:gd name="connsiteX45" fmla="*/ 371582 w 3403321"/>
                  <a:gd name="connsiteY45" fmla="*/ 2198740 h 4003842"/>
                  <a:gd name="connsiteX46" fmla="*/ 117881 w 3403321"/>
                  <a:gd name="connsiteY46" fmla="*/ 2711267 h 4003842"/>
                  <a:gd name="connsiteX47" fmla="*/ 499714 w 3403321"/>
                  <a:gd name="connsiteY47" fmla="*/ 3351926 h 4003842"/>
                  <a:gd name="connsiteX48" fmla="*/ 1312069 w 3403321"/>
                  <a:gd name="connsiteY48" fmla="*/ 3567187 h 4003842"/>
                  <a:gd name="connsiteX49" fmla="*/ 2134674 w 3403321"/>
                  <a:gd name="connsiteY49" fmla="*/ 3269921 h 4003842"/>
                  <a:gd name="connsiteX50" fmla="*/ 2490881 w 3403321"/>
                  <a:gd name="connsiteY50" fmla="*/ 2506256 h 4003842"/>
                  <a:gd name="connsiteX51" fmla="*/ 2372999 w 3403321"/>
                  <a:gd name="connsiteY51" fmla="*/ 2070608 h 4003842"/>
                  <a:gd name="connsiteX52" fmla="*/ 2057795 w 3403321"/>
                  <a:gd name="connsiteY52" fmla="*/ 1755405 h 4003842"/>
                  <a:gd name="connsiteX53" fmla="*/ 1614460 w 3403321"/>
                  <a:gd name="connsiteY53" fmla="*/ 1496578 h 4003842"/>
                  <a:gd name="connsiteX54" fmla="*/ 858483 w 3403321"/>
                  <a:gd name="connsiteY54" fmla="*/ 1135247 h 4003842"/>
                  <a:gd name="connsiteX55" fmla="*/ 476650 w 3403321"/>
                  <a:gd name="connsiteY55" fmla="*/ 609907 h 4003842"/>
                  <a:gd name="connsiteX56" fmla="*/ 781604 w 3403321"/>
                  <a:gd name="connsiteY56" fmla="*/ 143508 h 4003842"/>
                  <a:gd name="connsiteX57" fmla="*/ 1424825 w 3403321"/>
                  <a:gd name="connsiteY57" fmla="*/ 0 h 4003842"/>
                  <a:gd name="connsiteX0" fmla="*/ 1424825 w 3409854"/>
                  <a:gd name="connsiteY0" fmla="*/ 0 h 4003842"/>
                  <a:gd name="connsiteX1" fmla="*/ 1883536 w 3409854"/>
                  <a:gd name="connsiteY1" fmla="*/ 64066 h 4003842"/>
                  <a:gd name="connsiteX2" fmla="*/ 2116736 w 3409854"/>
                  <a:gd name="connsiteY2" fmla="*/ 353644 h 4003842"/>
                  <a:gd name="connsiteX3" fmla="*/ 2051389 w 3409854"/>
                  <a:gd name="connsiteY3" fmla="*/ 500995 h 4003842"/>
                  <a:gd name="connsiteX4" fmla="*/ 1936070 w 3409854"/>
                  <a:gd name="connsiteY4" fmla="*/ 571468 h 4003842"/>
                  <a:gd name="connsiteX5" fmla="*/ 1863035 w 3409854"/>
                  <a:gd name="connsiteY5" fmla="*/ 576593 h 4003842"/>
                  <a:gd name="connsiteX6" fmla="*/ 1768218 w 3409854"/>
                  <a:gd name="connsiteY6" fmla="*/ 558654 h 4003842"/>
                  <a:gd name="connsiteX7" fmla="*/ 1740029 w 3409854"/>
                  <a:gd name="connsiteY7" fmla="*/ 533028 h 4003842"/>
                  <a:gd name="connsiteX8" fmla="*/ 1757967 w 3409854"/>
                  <a:gd name="connsiteY8" fmla="*/ 502276 h 4003842"/>
                  <a:gd name="connsiteX9" fmla="*/ 1809220 w 3409854"/>
                  <a:gd name="connsiteY9" fmla="*/ 426679 h 4003842"/>
                  <a:gd name="connsiteX10" fmla="*/ 1824596 w 3409854"/>
                  <a:gd name="connsiteY10" fmla="*/ 343393 h 4003842"/>
                  <a:gd name="connsiteX11" fmla="*/ 1686214 w 3409854"/>
                  <a:gd name="connsiteY11" fmla="*/ 153758 h 4003842"/>
                  <a:gd name="connsiteX12" fmla="*/ 1409449 w 3409854"/>
                  <a:gd name="connsiteY12" fmla="*/ 102506 h 4003842"/>
                  <a:gd name="connsiteX13" fmla="*/ 960988 w 3409854"/>
                  <a:gd name="connsiteY13" fmla="*/ 187072 h 4003842"/>
                  <a:gd name="connsiteX14" fmla="*/ 743164 w 3409854"/>
                  <a:gd name="connsiteY14" fmla="*/ 481775 h 4003842"/>
                  <a:gd name="connsiteX15" fmla="*/ 899485 w 3409854"/>
                  <a:gd name="connsiteY15" fmla="*/ 740602 h 4003842"/>
                  <a:gd name="connsiteX16" fmla="*/ 1283880 w 3409854"/>
                  <a:gd name="connsiteY16" fmla="*/ 943050 h 4003842"/>
                  <a:gd name="connsiteX17" fmla="*/ 2983314 w 3409854"/>
                  <a:gd name="connsiteY17" fmla="*/ 1543339 h 4003842"/>
                  <a:gd name="connsiteX18" fmla="*/ 3377245 w 3409854"/>
                  <a:gd name="connsiteY18" fmla="*/ 2821306 h 4003842"/>
                  <a:gd name="connsiteX19" fmla="*/ 2358186 w 3409854"/>
                  <a:gd name="connsiteY19" fmla="*/ 3840356 h 4003842"/>
                  <a:gd name="connsiteX20" fmla="*/ 1251526 w 3409854"/>
                  <a:gd name="connsiteY20" fmla="*/ 3968244 h 4003842"/>
                  <a:gd name="connsiteX21" fmla="*/ 407459 w 3409854"/>
                  <a:gd name="connsiteY21" fmla="*/ 3490308 h 4003842"/>
                  <a:gd name="connsiteX22" fmla="*/ 0 w 3409854"/>
                  <a:gd name="connsiteY22" fmla="*/ 2711267 h 4003842"/>
                  <a:gd name="connsiteX23" fmla="*/ 283171 w 3409854"/>
                  <a:gd name="connsiteY23" fmla="*/ 2118017 h 4003842"/>
                  <a:gd name="connsiteX24" fmla="*/ 963551 w 3409854"/>
                  <a:gd name="connsiteY24" fmla="*/ 1870723 h 4003842"/>
                  <a:gd name="connsiteX25" fmla="*/ 1591396 w 3409854"/>
                  <a:gd name="connsiteY25" fmla="*/ 2019356 h 4003842"/>
                  <a:gd name="connsiteX26" fmla="*/ 1860473 w 3409854"/>
                  <a:gd name="connsiteY26" fmla="*/ 2490881 h 4003842"/>
                  <a:gd name="connsiteX27" fmla="*/ 1679807 w 3409854"/>
                  <a:gd name="connsiteY27" fmla="*/ 2861181 h 4003842"/>
                  <a:gd name="connsiteX28" fmla="*/ 1260816 w 3409854"/>
                  <a:gd name="connsiteY28" fmla="*/ 3008533 h 4003842"/>
                  <a:gd name="connsiteX29" fmla="*/ 894360 w 3409854"/>
                  <a:gd name="connsiteY29" fmla="*/ 2926528 h 4003842"/>
                  <a:gd name="connsiteX30" fmla="*/ 717538 w 3409854"/>
                  <a:gd name="connsiteY30" fmla="*/ 2649764 h 4003842"/>
                  <a:gd name="connsiteX31" fmla="*/ 807230 w 3409854"/>
                  <a:gd name="connsiteY31" fmla="*/ 2470379 h 4003842"/>
                  <a:gd name="connsiteX32" fmla="*/ 930236 w 3409854"/>
                  <a:gd name="connsiteY32" fmla="*/ 2406314 h 4003842"/>
                  <a:gd name="connsiteX33" fmla="*/ 989177 w 3409854"/>
                  <a:gd name="connsiteY33" fmla="*/ 2398626 h 4003842"/>
                  <a:gd name="connsiteX34" fmla="*/ 1009678 w 3409854"/>
                  <a:gd name="connsiteY34" fmla="*/ 2414001 h 4003842"/>
                  <a:gd name="connsiteX35" fmla="*/ 999428 w 3409854"/>
                  <a:gd name="connsiteY35" fmla="*/ 2444753 h 4003842"/>
                  <a:gd name="connsiteX36" fmla="*/ 989177 w 3409854"/>
                  <a:gd name="connsiteY36" fmla="*/ 2475505 h 4003842"/>
                  <a:gd name="connsiteX37" fmla="*/ 973801 w 3409854"/>
                  <a:gd name="connsiteY37" fmla="*/ 2588261 h 4003842"/>
                  <a:gd name="connsiteX38" fmla="*/ 1054524 w 3409854"/>
                  <a:gd name="connsiteY38" fmla="*/ 2725362 h 4003842"/>
                  <a:gd name="connsiteX39" fmla="*/ 1230065 w 3409854"/>
                  <a:gd name="connsiteY39" fmla="*/ 2783021 h 4003842"/>
                  <a:gd name="connsiteX40" fmla="*/ 1494016 w 3409854"/>
                  <a:gd name="connsiteY40" fmla="*/ 2685641 h 4003842"/>
                  <a:gd name="connsiteX41" fmla="*/ 1599084 w 3409854"/>
                  <a:gd name="connsiteY41" fmla="*/ 2444753 h 4003842"/>
                  <a:gd name="connsiteX42" fmla="*/ 1386385 w 3409854"/>
                  <a:gd name="connsiteY42" fmla="*/ 2109048 h 4003842"/>
                  <a:gd name="connsiteX43" fmla="*/ 943050 w 3409854"/>
                  <a:gd name="connsiteY43" fmla="*/ 2003980 h 4003842"/>
                  <a:gd name="connsiteX44" fmla="*/ 371582 w 3409854"/>
                  <a:gd name="connsiteY44" fmla="*/ 2198740 h 4003842"/>
                  <a:gd name="connsiteX45" fmla="*/ 117881 w 3409854"/>
                  <a:gd name="connsiteY45" fmla="*/ 2711267 h 4003842"/>
                  <a:gd name="connsiteX46" fmla="*/ 499714 w 3409854"/>
                  <a:gd name="connsiteY46" fmla="*/ 3351926 h 4003842"/>
                  <a:gd name="connsiteX47" fmla="*/ 1312069 w 3409854"/>
                  <a:gd name="connsiteY47" fmla="*/ 3567187 h 4003842"/>
                  <a:gd name="connsiteX48" fmla="*/ 2134674 w 3409854"/>
                  <a:gd name="connsiteY48" fmla="*/ 3269921 h 4003842"/>
                  <a:gd name="connsiteX49" fmla="*/ 2490881 w 3409854"/>
                  <a:gd name="connsiteY49" fmla="*/ 2506256 h 4003842"/>
                  <a:gd name="connsiteX50" fmla="*/ 2372999 w 3409854"/>
                  <a:gd name="connsiteY50" fmla="*/ 2070608 h 4003842"/>
                  <a:gd name="connsiteX51" fmla="*/ 2057795 w 3409854"/>
                  <a:gd name="connsiteY51" fmla="*/ 1755405 h 4003842"/>
                  <a:gd name="connsiteX52" fmla="*/ 1614460 w 3409854"/>
                  <a:gd name="connsiteY52" fmla="*/ 1496578 h 4003842"/>
                  <a:gd name="connsiteX53" fmla="*/ 858483 w 3409854"/>
                  <a:gd name="connsiteY53" fmla="*/ 1135247 h 4003842"/>
                  <a:gd name="connsiteX54" fmla="*/ 476650 w 3409854"/>
                  <a:gd name="connsiteY54" fmla="*/ 609907 h 4003842"/>
                  <a:gd name="connsiteX55" fmla="*/ 781604 w 3409854"/>
                  <a:gd name="connsiteY55" fmla="*/ 143508 h 4003842"/>
                  <a:gd name="connsiteX56" fmla="*/ 1424825 w 3409854"/>
                  <a:gd name="connsiteY56" fmla="*/ 0 h 4003842"/>
                  <a:gd name="connsiteX0" fmla="*/ 1424825 w 3409854"/>
                  <a:gd name="connsiteY0" fmla="*/ 0 h 3990022"/>
                  <a:gd name="connsiteX1" fmla="*/ 1883536 w 3409854"/>
                  <a:gd name="connsiteY1" fmla="*/ 64066 h 3990022"/>
                  <a:gd name="connsiteX2" fmla="*/ 2116736 w 3409854"/>
                  <a:gd name="connsiteY2" fmla="*/ 353644 h 3990022"/>
                  <a:gd name="connsiteX3" fmla="*/ 2051389 w 3409854"/>
                  <a:gd name="connsiteY3" fmla="*/ 500995 h 3990022"/>
                  <a:gd name="connsiteX4" fmla="*/ 1936070 w 3409854"/>
                  <a:gd name="connsiteY4" fmla="*/ 571468 h 3990022"/>
                  <a:gd name="connsiteX5" fmla="*/ 1863035 w 3409854"/>
                  <a:gd name="connsiteY5" fmla="*/ 576593 h 3990022"/>
                  <a:gd name="connsiteX6" fmla="*/ 1768218 w 3409854"/>
                  <a:gd name="connsiteY6" fmla="*/ 558654 h 3990022"/>
                  <a:gd name="connsiteX7" fmla="*/ 1740029 w 3409854"/>
                  <a:gd name="connsiteY7" fmla="*/ 533028 h 3990022"/>
                  <a:gd name="connsiteX8" fmla="*/ 1757967 w 3409854"/>
                  <a:gd name="connsiteY8" fmla="*/ 502276 h 3990022"/>
                  <a:gd name="connsiteX9" fmla="*/ 1809220 w 3409854"/>
                  <a:gd name="connsiteY9" fmla="*/ 426679 h 3990022"/>
                  <a:gd name="connsiteX10" fmla="*/ 1824596 w 3409854"/>
                  <a:gd name="connsiteY10" fmla="*/ 343393 h 3990022"/>
                  <a:gd name="connsiteX11" fmla="*/ 1686214 w 3409854"/>
                  <a:gd name="connsiteY11" fmla="*/ 153758 h 3990022"/>
                  <a:gd name="connsiteX12" fmla="*/ 1409449 w 3409854"/>
                  <a:gd name="connsiteY12" fmla="*/ 102506 h 3990022"/>
                  <a:gd name="connsiteX13" fmla="*/ 960988 w 3409854"/>
                  <a:gd name="connsiteY13" fmla="*/ 187072 h 3990022"/>
                  <a:gd name="connsiteX14" fmla="*/ 743164 w 3409854"/>
                  <a:gd name="connsiteY14" fmla="*/ 481775 h 3990022"/>
                  <a:gd name="connsiteX15" fmla="*/ 899485 w 3409854"/>
                  <a:gd name="connsiteY15" fmla="*/ 740602 h 3990022"/>
                  <a:gd name="connsiteX16" fmla="*/ 1283880 w 3409854"/>
                  <a:gd name="connsiteY16" fmla="*/ 943050 h 3990022"/>
                  <a:gd name="connsiteX17" fmla="*/ 2983314 w 3409854"/>
                  <a:gd name="connsiteY17" fmla="*/ 1543339 h 3990022"/>
                  <a:gd name="connsiteX18" fmla="*/ 3377245 w 3409854"/>
                  <a:gd name="connsiteY18" fmla="*/ 2821306 h 3990022"/>
                  <a:gd name="connsiteX19" fmla="*/ 2358186 w 3409854"/>
                  <a:gd name="connsiteY19" fmla="*/ 3840356 h 3990022"/>
                  <a:gd name="connsiteX20" fmla="*/ 1251526 w 3409854"/>
                  <a:gd name="connsiteY20" fmla="*/ 3968244 h 3990022"/>
                  <a:gd name="connsiteX21" fmla="*/ 407459 w 3409854"/>
                  <a:gd name="connsiteY21" fmla="*/ 3490308 h 3990022"/>
                  <a:gd name="connsiteX22" fmla="*/ 0 w 3409854"/>
                  <a:gd name="connsiteY22" fmla="*/ 2711267 h 3990022"/>
                  <a:gd name="connsiteX23" fmla="*/ 283171 w 3409854"/>
                  <a:gd name="connsiteY23" fmla="*/ 2118017 h 3990022"/>
                  <a:gd name="connsiteX24" fmla="*/ 963551 w 3409854"/>
                  <a:gd name="connsiteY24" fmla="*/ 1870723 h 3990022"/>
                  <a:gd name="connsiteX25" fmla="*/ 1591396 w 3409854"/>
                  <a:gd name="connsiteY25" fmla="*/ 2019356 h 3990022"/>
                  <a:gd name="connsiteX26" fmla="*/ 1860473 w 3409854"/>
                  <a:gd name="connsiteY26" fmla="*/ 2490881 h 3990022"/>
                  <a:gd name="connsiteX27" fmla="*/ 1679807 w 3409854"/>
                  <a:gd name="connsiteY27" fmla="*/ 2861181 h 3990022"/>
                  <a:gd name="connsiteX28" fmla="*/ 1260816 w 3409854"/>
                  <a:gd name="connsiteY28" fmla="*/ 3008533 h 3990022"/>
                  <a:gd name="connsiteX29" fmla="*/ 894360 w 3409854"/>
                  <a:gd name="connsiteY29" fmla="*/ 2926528 h 3990022"/>
                  <a:gd name="connsiteX30" fmla="*/ 717538 w 3409854"/>
                  <a:gd name="connsiteY30" fmla="*/ 2649764 h 3990022"/>
                  <a:gd name="connsiteX31" fmla="*/ 807230 w 3409854"/>
                  <a:gd name="connsiteY31" fmla="*/ 2470379 h 3990022"/>
                  <a:gd name="connsiteX32" fmla="*/ 930236 w 3409854"/>
                  <a:gd name="connsiteY32" fmla="*/ 2406314 h 3990022"/>
                  <a:gd name="connsiteX33" fmla="*/ 989177 w 3409854"/>
                  <a:gd name="connsiteY33" fmla="*/ 2398626 h 3990022"/>
                  <a:gd name="connsiteX34" fmla="*/ 1009678 w 3409854"/>
                  <a:gd name="connsiteY34" fmla="*/ 2414001 h 3990022"/>
                  <a:gd name="connsiteX35" fmla="*/ 999428 w 3409854"/>
                  <a:gd name="connsiteY35" fmla="*/ 2444753 h 3990022"/>
                  <a:gd name="connsiteX36" fmla="*/ 989177 w 3409854"/>
                  <a:gd name="connsiteY36" fmla="*/ 2475505 h 3990022"/>
                  <a:gd name="connsiteX37" fmla="*/ 973801 w 3409854"/>
                  <a:gd name="connsiteY37" fmla="*/ 2588261 h 3990022"/>
                  <a:gd name="connsiteX38" fmla="*/ 1054524 w 3409854"/>
                  <a:gd name="connsiteY38" fmla="*/ 2725362 h 3990022"/>
                  <a:gd name="connsiteX39" fmla="*/ 1230065 w 3409854"/>
                  <a:gd name="connsiteY39" fmla="*/ 2783021 h 3990022"/>
                  <a:gd name="connsiteX40" fmla="*/ 1494016 w 3409854"/>
                  <a:gd name="connsiteY40" fmla="*/ 2685641 h 3990022"/>
                  <a:gd name="connsiteX41" fmla="*/ 1599084 w 3409854"/>
                  <a:gd name="connsiteY41" fmla="*/ 2444753 h 3990022"/>
                  <a:gd name="connsiteX42" fmla="*/ 1386385 w 3409854"/>
                  <a:gd name="connsiteY42" fmla="*/ 2109048 h 3990022"/>
                  <a:gd name="connsiteX43" fmla="*/ 943050 w 3409854"/>
                  <a:gd name="connsiteY43" fmla="*/ 2003980 h 3990022"/>
                  <a:gd name="connsiteX44" fmla="*/ 371582 w 3409854"/>
                  <a:gd name="connsiteY44" fmla="*/ 2198740 h 3990022"/>
                  <a:gd name="connsiteX45" fmla="*/ 117881 w 3409854"/>
                  <a:gd name="connsiteY45" fmla="*/ 2711267 h 3990022"/>
                  <a:gd name="connsiteX46" fmla="*/ 499714 w 3409854"/>
                  <a:gd name="connsiteY46" fmla="*/ 3351926 h 3990022"/>
                  <a:gd name="connsiteX47" fmla="*/ 1312069 w 3409854"/>
                  <a:gd name="connsiteY47" fmla="*/ 3567187 h 3990022"/>
                  <a:gd name="connsiteX48" fmla="*/ 2134674 w 3409854"/>
                  <a:gd name="connsiteY48" fmla="*/ 3269921 h 3990022"/>
                  <a:gd name="connsiteX49" fmla="*/ 2490881 w 3409854"/>
                  <a:gd name="connsiteY49" fmla="*/ 2506256 h 3990022"/>
                  <a:gd name="connsiteX50" fmla="*/ 2372999 w 3409854"/>
                  <a:gd name="connsiteY50" fmla="*/ 2070608 h 3990022"/>
                  <a:gd name="connsiteX51" fmla="*/ 2057795 w 3409854"/>
                  <a:gd name="connsiteY51" fmla="*/ 1755405 h 3990022"/>
                  <a:gd name="connsiteX52" fmla="*/ 1614460 w 3409854"/>
                  <a:gd name="connsiteY52" fmla="*/ 1496578 h 3990022"/>
                  <a:gd name="connsiteX53" fmla="*/ 858483 w 3409854"/>
                  <a:gd name="connsiteY53" fmla="*/ 1135247 h 3990022"/>
                  <a:gd name="connsiteX54" fmla="*/ 476650 w 3409854"/>
                  <a:gd name="connsiteY54" fmla="*/ 609907 h 3990022"/>
                  <a:gd name="connsiteX55" fmla="*/ 781604 w 3409854"/>
                  <a:gd name="connsiteY55" fmla="*/ 143508 h 3990022"/>
                  <a:gd name="connsiteX56" fmla="*/ 1424825 w 3409854"/>
                  <a:gd name="connsiteY56" fmla="*/ 0 h 3990022"/>
                  <a:gd name="connsiteX0" fmla="*/ 1425671 w 3410700"/>
                  <a:gd name="connsiteY0" fmla="*/ 0 h 3988066"/>
                  <a:gd name="connsiteX1" fmla="*/ 1884382 w 3410700"/>
                  <a:gd name="connsiteY1" fmla="*/ 64066 h 3988066"/>
                  <a:gd name="connsiteX2" fmla="*/ 2117582 w 3410700"/>
                  <a:gd name="connsiteY2" fmla="*/ 353644 h 3988066"/>
                  <a:gd name="connsiteX3" fmla="*/ 2052235 w 3410700"/>
                  <a:gd name="connsiteY3" fmla="*/ 500995 h 3988066"/>
                  <a:gd name="connsiteX4" fmla="*/ 1936916 w 3410700"/>
                  <a:gd name="connsiteY4" fmla="*/ 571468 h 3988066"/>
                  <a:gd name="connsiteX5" fmla="*/ 1863881 w 3410700"/>
                  <a:gd name="connsiteY5" fmla="*/ 576593 h 3988066"/>
                  <a:gd name="connsiteX6" fmla="*/ 1769064 w 3410700"/>
                  <a:gd name="connsiteY6" fmla="*/ 558654 h 3988066"/>
                  <a:gd name="connsiteX7" fmla="*/ 1740875 w 3410700"/>
                  <a:gd name="connsiteY7" fmla="*/ 533028 h 3988066"/>
                  <a:gd name="connsiteX8" fmla="*/ 1758813 w 3410700"/>
                  <a:gd name="connsiteY8" fmla="*/ 502276 h 3988066"/>
                  <a:gd name="connsiteX9" fmla="*/ 1810066 w 3410700"/>
                  <a:gd name="connsiteY9" fmla="*/ 426679 h 3988066"/>
                  <a:gd name="connsiteX10" fmla="*/ 1825442 w 3410700"/>
                  <a:gd name="connsiteY10" fmla="*/ 343393 h 3988066"/>
                  <a:gd name="connsiteX11" fmla="*/ 1687060 w 3410700"/>
                  <a:gd name="connsiteY11" fmla="*/ 153758 h 3988066"/>
                  <a:gd name="connsiteX12" fmla="*/ 1410295 w 3410700"/>
                  <a:gd name="connsiteY12" fmla="*/ 102506 h 3988066"/>
                  <a:gd name="connsiteX13" fmla="*/ 961834 w 3410700"/>
                  <a:gd name="connsiteY13" fmla="*/ 187072 h 3988066"/>
                  <a:gd name="connsiteX14" fmla="*/ 744010 w 3410700"/>
                  <a:gd name="connsiteY14" fmla="*/ 481775 h 3988066"/>
                  <a:gd name="connsiteX15" fmla="*/ 900331 w 3410700"/>
                  <a:gd name="connsiteY15" fmla="*/ 740602 h 3988066"/>
                  <a:gd name="connsiteX16" fmla="*/ 1284726 w 3410700"/>
                  <a:gd name="connsiteY16" fmla="*/ 943050 h 3988066"/>
                  <a:gd name="connsiteX17" fmla="*/ 2984160 w 3410700"/>
                  <a:gd name="connsiteY17" fmla="*/ 1543339 h 3988066"/>
                  <a:gd name="connsiteX18" fmla="*/ 3378091 w 3410700"/>
                  <a:gd name="connsiteY18" fmla="*/ 2821306 h 3988066"/>
                  <a:gd name="connsiteX19" fmla="*/ 2359032 w 3410700"/>
                  <a:gd name="connsiteY19" fmla="*/ 3840356 h 3988066"/>
                  <a:gd name="connsiteX20" fmla="*/ 1252372 w 3410700"/>
                  <a:gd name="connsiteY20" fmla="*/ 3968244 h 3988066"/>
                  <a:gd name="connsiteX21" fmla="*/ 352887 w 3410700"/>
                  <a:gd name="connsiteY21" fmla="*/ 3518017 h 3988066"/>
                  <a:gd name="connsiteX22" fmla="*/ 846 w 3410700"/>
                  <a:gd name="connsiteY22" fmla="*/ 2711267 h 3988066"/>
                  <a:gd name="connsiteX23" fmla="*/ 284017 w 3410700"/>
                  <a:gd name="connsiteY23" fmla="*/ 2118017 h 3988066"/>
                  <a:gd name="connsiteX24" fmla="*/ 964397 w 3410700"/>
                  <a:gd name="connsiteY24" fmla="*/ 1870723 h 3988066"/>
                  <a:gd name="connsiteX25" fmla="*/ 1592242 w 3410700"/>
                  <a:gd name="connsiteY25" fmla="*/ 2019356 h 3988066"/>
                  <a:gd name="connsiteX26" fmla="*/ 1861319 w 3410700"/>
                  <a:gd name="connsiteY26" fmla="*/ 2490881 h 3988066"/>
                  <a:gd name="connsiteX27" fmla="*/ 1680653 w 3410700"/>
                  <a:gd name="connsiteY27" fmla="*/ 2861181 h 3988066"/>
                  <a:gd name="connsiteX28" fmla="*/ 1261662 w 3410700"/>
                  <a:gd name="connsiteY28" fmla="*/ 3008533 h 3988066"/>
                  <a:gd name="connsiteX29" fmla="*/ 895206 w 3410700"/>
                  <a:gd name="connsiteY29" fmla="*/ 2926528 h 3988066"/>
                  <a:gd name="connsiteX30" fmla="*/ 718384 w 3410700"/>
                  <a:gd name="connsiteY30" fmla="*/ 2649764 h 3988066"/>
                  <a:gd name="connsiteX31" fmla="*/ 808076 w 3410700"/>
                  <a:gd name="connsiteY31" fmla="*/ 2470379 h 3988066"/>
                  <a:gd name="connsiteX32" fmla="*/ 931082 w 3410700"/>
                  <a:gd name="connsiteY32" fmla="*/ 2406314 h 3988066"/>
                  <a:gd name="connsiteX33" fmla="*/ 990023 w 3410700"/>
                  <a:gd name="connsiteY33" fmla="*/ 2398626 h 3988066"/>
                  <a:gd name="connsiteX34" fmla="*/ 1010524 w 3410700"/>
                  <a:gd name="connsiteY34" fmla="*/ 2414001 h 3988066"/>
                  <a:gd name="connsiteX35" fmla="*/ 1000274 w 3410700"/>
                  <a:gd name="connsiteY35" fmla="*/ 2444753 h 3988066"/>
                  <a:gd name="connsiteX36" fmla="*/ 990023 w 3410700"/>
                  <a:gd name="connsiteY36" fmla="*/ 2475505 h 3988066"/>
                  <a:gd name="connsiteX37" fmla="*/ 974647 w 3410700"/>
                  <a:gd name="connsiteY37" fmla="*/ 2588261 h 3988066"/>
                  <a:gd name="connsiteX38" fmla="*/ 1055370 w 3410700"/>
                  <a:gd name="connsiteY38" fmla="*/ 2725362 h 3988066"/>
                  <a:gd name="connsiteX39" fmla="*/ 1230911 w 3410700"/>
                  <a:gd name="connsiteY39" fmla="*/ 2783021 h 3988066"/>
                  <a:gd name="connsiteX40" fmla="*/ 1494862 w 3410700"/>
                  <a:gd name="connsiteY40" fmla="*/ 2685641 h 3988066"/>
                  <a:gd name="connsiteX41" fmla="*/ 1599930 w 3410700"/>
                  <a:gd name="connsiteY41" fmla="*/ 2444753 h 3988066"/>
                  <a:gd name="connsiteX42" fmla="*/ 1387231 w 3410700"/>
                  <a:gd name="connsiteY42" fmla="*/ 2109048 h 3988066"/>
                  <a:gd name="connsiteX43" fmla="*/ 943896 w 3410700"/>
                  <a:gd name="connsiteY43" fmla="*/ 2003980 h 3988066"/>
                  <a:gd name="connsiteX44" fmla="*/ 372428 w 3410700"/>
                  <a:gd name="connsiteY44" fmla="*/ 2198740 h 3988066"/>
                  <a:gd name="connsiteX45" fmla="*/ 118727 w 3410700"/>
                  <a:gd name="connsiteY45" fmla="*/ 2711267 h 3988066"/>
                  <a:gd name="connsiteX46" fmla="*/ 500560 w 3410700"/>
                  <a:gd name="connsiteY46" fmla="*/ 3351926 h 3988066"/>
                  <a:gd name="connsiteX47" fmla="*/ 1312915 w 3410700"/>
                  <a:gd name="connsiteY47" fmla="*/ 3567187 h 3988066"/>
                  <a:gd name="connsiteX48" fmla="*/ 2135520 w 3410700"/>
                  <a:gd name="connsiteY48" fmla="*/ 3269921 h 3988066"/>
                  <a:gd name="connsiteX49" fmla="*/ 2491727 w 3410700"/>
                  <a:gd name="connsiteY49" fmla="*/ 2506256 h 3988066"/>
                  <a:gd name="connsiteX50" fmla="*/ 2373845 w 3410700"/>
                  <a:gd name="connsiteY50" fmla="*/ 2070608 h 3988066"/>
                  <a:gd name="connsiteX51" fmla="*/ 2058641 w 3410700"/>
                  <a:gd name="connsiteY51" fmla="*/ 1755405 h 3988066"/>
                  <a:gd name="connsiteX52" fmla="*/ 1615306 w 3410700"/>
                  <a:gd name="connsiteY52" fmla="*/ 1496578 h 3988066"/>
                  <a:gd name="connsiteX53" fmla="*/ 859329 w 3410700"/>
                  <a:gd name="connsiteY53" fmla="*/ 1135247 h 3988066"/>
                  <a:gd name="connsiteX54" fmla="*/ 477496 w 3410700"/>
                  <a:gd name="connsiteY54" fmla="*/ 609907 h 3988066"/>
                  <a:gd name="connsiteX55" fmla="*/ 782450 w 3410700"/>
                  <a:gd name="connsiteY55" fmla="*/ 143508 h 3988066"/>
                  <a:gd name="connsiteX56" fmla="*/ 1425671 w 3410700"/>
                  <a:gd name="connsiteY56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2052235 w 3475899"/>
                  <a:gd name="connsiteY3" fmla="*/ 500995 h 3988066"/>
                  <a:gd name="connsiteX4" fmla="*/ 1936916 w 3475899"/>
                  <a:gd name="connsiteY4" fmla="*/ 571468 h 3988066"/>
                  <a:gd name="connsiteX5" fmla="*/ 1863881 w 3475899"/>
                  <a:gd name="connsiteY5" fmla="*/ 576593 h 3988066"/>
                  <a:gd name="connsiteX6" fmla="*/ 1769064 w 3475899"/>
                  <a:gd name="connsiteY6" fmla="*/ 558654 h 3988066"/>
                  <a:gd name="connsiteX7" fmla="*/ 1740875 w 3475899"/>
                  <a:gd name="connsiteY7" fmla="*/ 533028 h 3988066"/>
                  <a:gd name="connsiteX8" fmla="*/ 1758813 w 3475899"/>
                  <a:gd name="connsiteY8" fmla="*/ 502276 h 3988066"/>
                  <a:gd name="connsiteX9" fmla="*/ 1810066 w 3475899"/>
                  <a:gd name="connsiteY9" fmla="*/ 426679 h 3988066"/>
                  <a:gd name="connsiteX10" fmla="*/ 1825442 w 3475899"/>
                  <a:gd name="connsiteY10" fmla="*/ 343393 h 3988066"/>
                  <a:gd name="connsiteX11" fmla="*/ 1687060 w 3475899"/>
                  <a:gd name="connsiteY11" fmla="*/ 153758 h 3988066"/>
                  <a:gd name="connsiteX12" fmla="*/ 1410295 w 3475899"/>
                  <a:gd name="connsiteY12" fmla="*/ 102506 h 3988066"/>
                  <a:gd name="connsiteX13" fmla="*/ 961834 w 3475899"/>
                  <a:gd name="connsiteY13" fmla="*/ 187072 h 3988066"/>
                  <a:gd name="connsiteX14" fmla="*/ 744010 w 3475899"/>
                  <a:gd name="connsiteY14" fmla="*/ 481775 h 3988066"/>
                  <a:gd name="connsiteX15" fmla="*/ 900331 w 3475899"/>
                  <a:gd name="connsiteY15" fmla="*/ 740602 h 3988066"/>
                  <a:gd name="connsiteX16" fmla="*/ 1284726 w 3475899"/>
                  <a:gd name="connsiteY16" fmla="*/ 943050 h 3988066"/>
                  <a:gd name="connsiteX17" fmla="*/ 2984160 w 3475899"/>
                  <a:gd name="connsiteY17" fmla="*/ 1543339 h 3988066"/>
                  <a:gd name="connsiteX18" fmla="*/ 3378091 w 3475899"/>
                  <a:gd name="connsiteY18" fmla="*/ 2821306 h 3988066"/>
                  <a:gd name="connsiteX19" fmla="*/ 2359032 w 3475899"/>
                  <a:gd name="connsiteY19" fmla="*/ 3840356 h 3988066"/>
                  <a:gd name="connsiteX20" fmla="*/ 1252372 w 3475899"/>
                  <a:gd name="connsiteY20" fmla="*/ 3968244 h 3988066"/>
                  <a:gd name="connsiteX21" fmla="*/ 352887 w 3475899"/>
                  <a:gd name="connsiteY21" fmla="*/ 3518017 h 3988066"/>
                  <a:gd name="connsiteX22" fmla="*/ 846 w 3475899"/>
                  <a:gd name="connsiteY22" fmla="*/ 2711267 h 3988066"/>
                  <a:gd name="connsiteX23" fmla="*/ 284017 w 3475899"/>
                  <a:gd name="connsiteY23" fmla="*/ 2118017 h 3988066"/>
                  <a:gd name="connsiteX24" fmla="*/ 964397 w 3475899"/>
                  <a:gd name="connsiteY24" fmla="*/ 1870723 h 3988066"/>
                  <a:gd name="connsiteX25" fmla="*/ 1592242 w 3475899"/>
                  <a:gd name="connsiteY25" fmla="*/ 2019356 h 3988066"/>
                  <a:gd name="connsiteX26" fmla="*/ 1861319 w 3475899"/>
                  <a:gd name="connsiteY26" fmla="*/ 2490881 h 3988066"/>
                  <a:gd name="connsiteX27" fmla="*/ 1680653 w 3475899"/>
                  <a:gd name="connsiteY27" fmla="*/ 2861181 h 3988066"/>
                  <a:gd name="connsiteX28" fmla="*/ 1261662 w 3475899"/>
                  <a:gd name="connsiteY28" fmla="*/ 3008533 h 3988066"/>
                  <a:gd name="connsiteX29" fmla="*/ 895206 w 3475899"/>
                  <a:gd name="connsiteY29" fmla="*/ 2926528 h 3988066"/>
                  <a:gd name="connsiteX30" fmla="*/ 718384 w 3475899"/>
                  <a:gd name="connsiteY30" fmla="*/ 2649764 h 3988066"/>
                  <a:gd name="connsiteX31" fmla="*/ 808076 w 3475899"/>
                  <a:gd name="connsiteY31" fmla="*/ 2470379 h 3988066"/>
                  <a:gd name="connsiteX32" fmla="*/ 931082 w 3475899"/>
                  <a:gd name="connsiteY32" fmla="*/ 2406314 h 3988066"/>
                  <a:gd name="connsiteX33" fmla="*/ 990023 w 3475899"/>
                  <a:gd name="connsiteY33" fmla="*/ 2398626 h 3988066"/>
                  <a:gd name="connsiteX34" fmla="*/ 1010524 w 3475899"/>
                  <a:gd name="connsiteY34" fmla="*/ 2414001 h 3988066"/>
                  <a:gd name="connsiteX35" fmla="*/ 1000274 w 3475899"/>
                  <a:gd name="connsiteY35" fmla="*/ 2444753 h 3988066"/>
                  <a:gd name="connsiteX36" fmla="*/ 990023 w 3475899"/>
                  <a:gd name="connsiteY36" fmla="*/ 2475505 h 3988066"/>
                  <a:gd name="connsiteX37" fmla="*/ 974647 w 3475899"/>
                  <a:gd name="connsiteY37" fmla="*/ 2588261 h 3988066"/>
                  <a:gd name="connsiteX38" fmla="*/ 1055370 w 3475899"/>
                  <a:gd name="connsiteY38" fmla="*/ 2725362 h 3988066"/>
                  <a:gd name="connsiteX39" fmla="*/ 1230911 w 3475899"/>
                  <a:gd name="connsiteY39" fmla="*/ 2783021 h 3988066"/>
                  <a:gd name="connsiteX40" fmla="*/ 1494862 w 3475899"/>
                  <a:gd name="connsiteY40" fmla="*/ 2685641 h 3988066"/>
                  <a:gd name="connsiteX41" fmla="*/ 1599930 w 3475899"/>
                  <a:gd name="connsiteY41" fmla="*/ 2444753 h 3988066"/>
                  <a:gd name="connsiteX42" fmla="*/ 1387231 w 3475899"/>
                  <a:gd name="connsiteY42" fmla="*/ 2109048 h 3988066"/>
                  <a:gd name="connsiteX43" fmla="*/ 943896 w 3475899"/>
                  <a:gd name="connsiteY43" fmla="*/ 2003980 h 3988066"/>
                  <a:gd name="connsiteX44" fmla="*/ 372428 w 3475899"/>
                  <a:gd name="connsiteY44" fmla="*/ 2198740 h 3988066"/>
                  <a:gd name="connsiteX45" fmla="*/ 118727 w 3475899"/>
                  <a:gd name="connsiteY45" fmla="*/ 2711267 h 3988066"/>
                  <a:gd name="connsiteX46" fmla="*/ 500560 w 3475899"/>
                  <a:gd name="connsiteY46" fmla="*/ 3351926 h 3988066"/>
                  <a:gd name="connsiteX47" fmla="*/ 1312915 w 3475899"/>
                  <a:gd name="connsiteY47" fmla="*/ 3567187 h 3988066"/>
                  <a:gd name="connsiteX48" fmla="*/ 2135520 w 3475899"/>
                  <a:gd name="connsiteY48" fmla="*/ 3269921 h 3988066"/>
                  <a:gd name="connsiteX49" fmla="*/ 2491727 w 3475899"/>
                  <a:gd name="connsiteY49" fmla="*/ 2506256 h 3988066"/>
                  <a:gd name="connsiteX50" fmla="*/ 2373845 w 3475899"/>
                  <a:gd name="connsiteY50" fmla="*/ 2070608 h 3988066"/>
                  <a:gd name="connsiteX51" fmla="*/ 2058641 w 3475899"/>
                  <a:gd name="connsiteY51" fmla="*/ 1755405 h 3988066"/>
                  <a:gd name="connsiteX52" fmla="*/ 1615306 w 3475899"/>
                  <a:gd name="connsiteY52" fmla="*/ 1496578 h 3988066"/>
                  <a:gd name="connsiteX53" fmla="*/ 859329 w 3475899"/>
                  <a:gd name="connsiteY53" fmla="*/ 1135247 h 3988066"/>
                  <a:gd name="connsiteX54" fmla="*/ 477496 w 3475899"/>
                  <a:gd name="connsiteY54" fmla="*/ 609907 h 3988066"/>
                  <a:gd name="connsiteX55" fmla="*/ 782450 w 3475899"/>
                  <a:gd name="connsiteY55" fmla="*/ 143508 h 3988066"/>
                  <a:gd name="connsiteX56" fmla="*/ 1425671 w 3475899"/>
                  <a:gd name="connsiteY56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2052235 w 3475899"/>
                  <a:gd name="connsiteY3" fmla="*/ 500995 h 3988066"/>
                  <a:gd name="connsiteX4" fmla="*/ 1863881 w 3475899"/>
                  <a:gd name="connsiteY4" fmla="*/ 576593 h 3988066"/>
                  <a:gd name="connsiteX5" fmla="*/ 1769064 w 3475899"/>
                  <a:gd name="connsiteY5" fmla="*/ 558654 h 3988066"/>
                  <a:gd name="connsiteX6" fmla="*/ 1740875 w 3475899"/>
                  <a:gd name="connsiteY6" fmla="*/ 533028 h 3988066"/>
                  <a:gd name="connsiteX7" fmla="*/ 1758813 w 3475899"/>
                  <a:gd name="connsiteY7" fmla="*/ 502276 h 3988066"/>
                  <a:gd name="connsiteX8" fmla="*/ 1810066 w 3475899"/>
                  <a:gd name="connsiteY8" fmla="*/ 426679 h 3988066"/>
                  <a:gd name="connsiteX9" fmla="*/ 1825442 w 3475899"/>
                  <a:gd name="connsiteY9" fmla="*/ 343393 h 3988066"/>
                  <a:gd name="connsiteX10" fmla="*/ 1687060 w 3475899"/>
                  <a:gd name="connsiteY10" fmla="*/ 153758 h 3988066"/>
                  <a:gd name="connsiteX11" fmla="*/ 1410295 w 3475899"/>
                  <a:gd name="connsiteY11" fmla="*/ 102506 h 3988066"/>
                  <a:gd name="connsiteX12" fmla="*/ 961834 w 3475899"/>
                  <a:gd name="connsiteY12" fmla="*/ 187072 h 3988066"/>
                  <a:gd name="connsiteX13" fmla="*/ 744010 w 3475899"/>
                  <a:gd name="connsiteY13" fmla="*/ 481775 h 3988066"/>
                  <a:gd name="connsiteX14" fmla="*/ 900331 w 3475899"/>
                  <a:gd name="connsiteY14" fmla="*/ 740602 h 3988066"/>
                  <a:gd name="connsiteX15" fmla="*/ 1284726 w 3475899"/>
                  <a:gd name="connsiteY15" fmla="*/ 943050 h 3988066"/>
                  <a:gd name="connsiteX16" fmla="*/ 2984160 w 3475899"/>
                  <a:gd name="connsiteY16" fmla="*/ 1543339 h 3988066"/>
                  <a:gd name="connsiteX17" fmla="*/ 3378091 w 3475899"/>
                  <a:gd name="connsiteY17" fmla="*/ 2821306 h 3988066"/>
                  <a:gd name="connsiteX18" fmla="*/ 2359032 w 3475899"/>
                  <a:gd name="connsiteY18" fmla="*/ 3840356 h 3988066"/>
                  <a:gd name="connsiteX19" fmla="*/ 1252372 w 3475899"/>
                  <a:gd name="connsiteY19" fmla="*/ 3968244 h 3988066"/>
                  <a:gd name="connsiteX20" fmla="*/ 352887 w 3475899"/>
                  <a:gd name="connsiteY20" fmla="*/ 3518017 h 3988066"/>
                  <a:gd name="connsiteX21" fmla="*/ 846 w 3475899"/>
                  <a:gd name="connsiteY21" fmla="*/ 2711267 h 3988066"/>
                  <a:gd name="connsiteX22" fmla="*/ 284017 w 3475899"/>
                  <a:gd name="connsiteY22" fmla="*/ 2118017 h 3988066"/>
                  <a:gd name="connsiteX23" fmla="*/ 964397 w 3475899"/>
                  <a:gd name="connsiteY23" fmla="*/ 1870723 h 3988066"/>
                  <a:gd name="connsiteX24" fmla="*/ 1592242 w 3475899"/>
                  <a:gd name="connsiteY24" fmla="*/ 2019356 h 3988066"/>
                  <a:gd name="connsiteX25" fmla="*/ 1861319 w 3475899"/>
                  <a:gd name="connsiteY25" fmla="*/ 2490881 h 3988066"/>
                  <a:gd name="connsiteX26" fmla="*/ 1680653 w 3475899"/>
                  <a:gd name="connsiteY26" fmla="*/ 2861181 h 3988066"/>
                  <a:gd name="connsiteX27" fmla="*/ 1261662 w 3475899"/>
                  <a:gd name="connsiteY27" fmla="*/ 3008533 h 3988066"/>
                  <a:gd name="connsiteX28" fmla="*/ 895206 w 3475899"/>
                  <a:gd name="connsiteY28" fmla="*/ 2926528 h 3988066"/>
                  <a:gd name="connsiteX29" fmla="*/ 718384 w 3475899"/>
                  <a:gd name="connsiteY29" fmla="*/ 2649764 h 3988066"/>
                  <a:gd name="connsiteX30" fmla="*/ 808076 w 3475899"/>
                  <a:gd name="connsiteY30" fmla="*/ 2470379 h 3988066"/>
                  <a:gd name="connsiteX31" fmla="*/ 931082 w 3475899"/>
                  <a:gd name="connsiteY31" fmla="*/ 2406314 h 3988066"/>
                  <a:gd name="connsiteX32" fmla="*/ 990023 w 3475899"/>
                  <a:gd name="connsiteY32" fmla="*/ 2398626 h 3988066"/>
                  <a:gd name="connsiteX33" fmla="*/ 1010524 w 3475899"/>
                  <a:gd name="connsiteY33" fmla="*/ 2414001 h 3988066"/>
                  <a:gd name="connsiteX34" fmla="*/ 1000274 w 3475899"/>
                  <a:gd name="connsiteY34" fmla="*/ 2444753 h 3988066"/>
                  <a:gd name="connsiteX35" fmla="*/ 990023 w 3475899"/>
                  <a:gd name="connsiteY35" fmla="*/ 2475505 h 3988066"/>
                  <a:gd name="connsiteX36" fmla="*/ 974647 w 3475899"/>
                  <a:gd name="connsiteY36" fmla="*/ 2588261 h 3988066"/>
                  <a:gd name="connsiteX37" fmla="*/ 1055370 w 3475899"/>
                  <a:gd name="connsiteY37" fmla="*/ 2725362 h 3988066"/>
                  <a:gd name="connsiteX38" fmla="*/ 1230911 w 3475899"/>
                  <a:gd name="connsiteY38" fmla="*/ 2783021 h 3988066"/>
                  <a:gd name="connsiteX39" fmla="*/ 1494862 w 3475899"/>
                  <a:gd name="connsiteY39" fmla="*/ 2685641 h 3988066"/>
                  <a:gd name="connsiteX40" fmla="*/ 1599930 w 3475899"/>
                  <a:gd name="connsiteY40" fmla="*/ 2444753 h 3988066"/>
                  <a:gd name="connsiteX41" fmla="*/ 1387231 w 3475899"/>
                  <a:gd name="connsiteY41" fmla="*/ 2109048 h 3988066"/>
                  <a:gd name="connsiteX42" fmla="*/ 943896 w 3475899"/>
                  <a:gd name="connsiteY42" fmla="*/ 2003980 h 3988066"/>
                  <a:gd name="connsiteX43" fmla="*/ 372428 w 3475899"/>
                  <a:gd name="connsiteY43" fmla="*/ 2198740 h 3988066"/>
                  <a:gd name="connsiteX44" fmla="*/ 118727 w 3475899"/>
                  <a:gd name="connsiteY44" fmla="*/ 2711267 h 3988066"/>
                  <a:gd name="connsiteX45" fmla="*/ 500560 w 3475899"/>
                  <a:gd name="connsiteY45" fmla="*/ 3351926 h 3988066"/>
                  <a:gd name="connsiteX46" fmla="*/ 1312915 w 3475899"/>
                  <a:gd name="connsiteY46" fmla="*/ 3567187 h 3988066"/>
                  <a:gd name="connsiteX47" fmla="*/ 2135520 w 3475899"/>
                  <a:gd name="connsiteY47" fmla="*/ 3269921 h 3988066"/>
                  <a:gd name="connsiteX48" fmla="*/ 2491727 w 3475899"/>
                  <a:gd name="connsiteY48" fmla="*/ 2506256 h 3988066"/>
                  <a:gd name="connsiteX49" fmla="*/ 2373845 w 3475899"/>
                  <a:gd name="connsiteY49" fmla="*/ 2070608 h 3988066"/>
                  <a:gd name="connsiteX50" fmla="*/ 2058641 w 3475899"/>
                  <a:gd name="connsiteY50" fmla="*/ 1755405 h 3988066"/>
                  <a:gd name="connsiteX51" fmla="*/ 1615306 w 3475899"/>
                  <a:gd name="connsiteY51" fmla="*/ 1496578 h 3988066"/>
                  <a:gd name="connsiteX52" fmla="*/ 859329 w 3475899"/>
                  <a:gd name="connsiteY52" fmla="*/ 1135247 h 3988066"/>
                  <a:gd name="connsiteX53" fmla="*/ 477496 w 3475899"/>
                  <a:gd name="connsiteY53" fmla="*/ 609907 h 3988066"/>
                  <a:gd name="connsiteX54" fmla="*/ 782450 w 3475899"/>
                  <a:gd name="connsiteY54" fmla="*/ 143508 h 3988066"/>
                  <a:gd name="connsiteX55" fmla="*/ 1425671 w 3475899"/>
                  <a:gd name="connsiteY55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2052235 w 3475899"/>
                  <a:gd name="connsiteY3" fmla="*/ 500995 h 3988066"/>
                  <a:gd name="connsiteX4" fmla="*/ 1863881 w 3475899"/>
                  <a:gd name="connsiteY4" fmla="*/ 576593 h 3988066"/>
                  <a:gd name="connsiteX5" fmla="*/ 1769064 w 3475899"/>
                  <a:gd name="connsiteY5" fmla="*/ 558654 h 3988066"/>
                  <a:gd name="connsiteX6" fmla="*/ 1740875 w 3475899"/>
                  <a:gd name="connsiteY6" fmla="*/ 533028 h 3988066"/>
                  <a:gd name="connsiteX7" fmla="*/ 1758813 w 3475899"/>
                  <a:gd name="connsiteY7" fmla="*/ 502276 h 3988066"/>
                  <a:gd name="connsiteX8" fmla="*/ 1825442 w 3475899"/>
                  <a:gd name="connsiteY8" fmla="*/ 343393 h 3988066"/>
                  <a:gd name="connsiteX9" fmla="*/ 1687060 w 3475899"/>
                  <a:gd name="connsiteY9" fmla="*/ 153758 h 3988066"/>
                  <a:gd name="connsiteX10" fmla="*/ 1410295 w 3475899"/>
                  <a:gd name="connsiteY10" fmla="*/ 102506 h 3988066"/>
                  <a:gd name="connsiteX11" fmla="*/ 961834 w 3475899"/>
                  <a:gd name="connsiteY11" fmla="*/ 187072 h 3988066"/>
                  <a:gd name="connsiteX12" fmla="*/ 744010 w 3475899"/>
                  <a:gd name="connsiteY12" fmla="*/ 481775 h 3988066"/>
                  <a:gd name="connsiteX13" fmla="*/ 900331 w 3475899"/>
                  <a:gd name="connsiteY13" fmla="*/ 740602 h 3988066"/>
                  <a:gd name="connsiteX14" fmla="*/ 1284726 w 3475899"/>
                  <a:gd name="connsiteY14" fmla="*/ 943050 h 3988066"/>
                  <a:gd name="connsiteX15" fmla="*/ 2984160 w 3475899"/>
                  <a:gd name="connsiteY15" fmla="*/ 1543339 h 3988066"/>
                  <a:gd name="connsiteX16" fmla="*/ 3378091 w 3475899"/>
                  <a:gd name="connsiteY16" fmla="*/ 2821306 h 3988066"/>
                  <a:gd name="connsiteX17" fmla="*/ 2359032 w 3475899"/>
                  <a:gd name="connsiteY17" fmla="*/ 3840356 h 3988066"/>
                  <a:gd name="connsiteX18" fmla="*/ 1252372 w 3475899"/>
                  <a:gd name="connsiteY18" fmla="*/ 3968244 h 3988066"/>
                  <a:gd name="connsiteX19" fmla="*/ 352887 w 3475899"/>
                  <a:gd name="connsiteY19" fmla="*/ 3518017 h 3988066"/>
                  <a:gd name="connsiteX20" fmla="*/ 846 w 3475899"/>
                  <a:gd name="connsiteY20" fmla="*/ 2711267 h 3988066"/>
                  <a:gd name="connsiteX21" fmla="*/ 284017 w 3475899"/>
                  <a:gd name="connsiteY21" fmla="*/ 2118017 h 3988066"/>
                  <a:gd name="connsiteX22" fmla="*/ 964397 w 3475899"/>
                  <a:gd name="connsiteY22" fmla="*/ 1870723 h 3988066"/>
                  <a:gd name="connsiteX23" fmla="*/ 1592242 w 3475899"/>
                  <a:gd name="connsiteY23" fmla="*/ 2019356 h 3988066"/>
                  <a:gd name="connsiteX24" fmla="*/ 1861319 w 3475899"/>
                  <a:gd name="connsiteY24" fmla="*/ 2490881 h 3988066"/>
                  <a:gd name="connsiteX25" fmla="*/ 1680653 w 3475899"/>
                  <a:gd name="connsiteY25" fmla="*/ 2861181 h 3988066"/>
                  <a:gd name="connsiteX26" fmla="*/ 1261662 w 3475899"/>
                  <a:gd name="connsiteY26" fmla="*/ 3008533 h 3988066"/>
                  <a:gd name="connsiteX27" fmla="*/ 895206 w 3475899"/>
                  <a:gd name="connsiteY27" fmla="*/ 2926528 h 3988066"/>
                  <a:gd name="connsiteX28" fmla="*/ 718384 w 3475899"/>
                  <a:gd name="connsiteY28" fmla="*/ 2649764 h 3988066"/>
                  <a:gd name="connsiteX29" fmla="*/ 808076 w 3475899"/>
                  <a:gd name="connsiteY29" fmla="*/ 2470379 h 3988066"/>
                  <a:gd name="connsiteX30" fmla="*/ 931082 w 3475899"/>
                  <a:gd name="connsiteY30" fmla="*/ 2406314 h 3988066"/>
                  <a:gd name="connsiteX31" fmla="*/ 990023 w 3475899"/>
                  <a:gd name="connsiteY31" fmla="*/ 2398626 h 3988066"/>
                  <a:gd name="connsiteX32" fmla="*/ 1010524 w 3475899"/>
                  <a:gd name="connsiteY32" fmla="*/ 2414001 h 3988066"/>
                  <a:gd name="connsiteX33" fmla="*/ 1000274 w 3475899"/>
                  <a:gd name="connsiteY33" fmla="*/ 2444753 h 3988066"/>
                  <a:gd name="connsiteX34" fmla="*/ 990023 w 3475899"/>
                  <a:gd name="connsiteY34" fmla="*/ 2475505 h 3988066"/>
                  <a:gd name="connsiteX35" fmla="*/ 974647 w 3475899"/>
                  <a:gd name="connsiteY35" fmla="*/ 2588261 h 3988066"/>
                  <a:gd name="connsiteX36" fmla="*/ 1055370 w 3475899"/>
                  <a:gd name="connsiteY36" fmla="*/ 2725362 h 3988066"/>
                  <a:gd name="connsiteX37" fmla="*/ 1230911 w 3475899"/>
                  <a:gd name="connsiteY37" fmla="*/ 2783021 h 3988066"/>
                  <a:gd name="connsiteX38" fmla="*/ 1494862 w 3475899"/>
                  <a:gd name="connsiteY38" fmla="*/ 2685641 h 3988066"/>
                  <a:gd name="connsiteX39" fmla="*/ 1599930 w 3475899"/>
                  <a:gd name="connsiteY39" fmla="*/ 2444753 h 3988066"/>
                  <a:gd name="connsiteX40" fmla="*/ 1387231 w 3475899"/>
                  <a:gd name="connsiteY40" fmla="*/ 2109048 h 3988066"/>
                  <a:gd name="connsiteX41" fmla="*/ 943896 w 3475899"/>
                  <a:gd name="connsiteY41" fmla="*/ 2003980 h 3988066"/>
                  <a:gd name="connsiteX42" fmla="*/ 372428 w 3475899"/>
                  <a:gd name="connsiteY42" fmla="*/ 2198740 h 3988066"/>
                  <a:gd name="connsiteX43" fmla="*/ 118727 w 3475899"/>
                  <a:gd name="connsiteY43" fmla="*/ 2711267 h 3988066"/>
                  <a:gd name="connsiteX44" fmla="*/ 500560 w 3475899"/>
                  <a:gd name="connsiteY44" fmla="*/ 3351926 h 3988066"/>
                  <a:gd name="connsiteX45" fmla="*/ 1312915 w 3475899"/>
                  <a:gd name="connsiteY45" fmla="*/ 3567187 h 3988066"/>
                  <a:gd name="connsiteX46" fmla="*/ 2135520 w 3475899"/>
                  <a:gd name="connsiteY46" fmla="*/ 3269921 h 3988066"/>
                  <a:gd name="connsiteX47" fmla="*/ 2491727 w 3475899"/>
                  <a:gd name="connsiteY47" fmla="*/ 2506256 h 3988066"/>
                  <a:gd name="connsiteX48" fmla="*/ 2373845 w 3475899"/>
                  <a:gd name="connsiteY48" fmla="*/ 2070608 h 3988066"/>
                  <a:gd name="connsiteX49" fmla="*/ 2058641 w 3475899"/>
                  <a:gd name="connsiteY49" fmla="*/ 1755405 h 3988066"/>
                  <a:gd name="connsiteX50" fmla="*/ 1615306 w 3475899"/>
                  <a:gd name="connsiteY50" fmla="*/ 1496578 h 3988066"/>
                  <a:gd name="connsiteX51" fmla="*/ 859329 w 3475899"/>
                  <a:gd name="connsiteY51" fmla="*/ 1135247 h 3988066"/>
                  <a:gd name="connsiteX52" fmla="*/ 477496 w 3475899"/>
                  <a:gd name="connsiteY52" fmla="*/ 609907 h 3988066"/>
                  <a:gd name="connsiteX53" fmla="*/ 782450 w 3475899"/>
                  <a:gd name="connsiteY53" fmla="*/ 143508 h 3988066"/>
                  <a:gd name="connsiteX54" fmla="*/ 1425671 w 3475899"/>
                  <a:gd name="connsiteY54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769064 w 3475899"/>
                  <a:gd name="connsiteY4" fmla="*/ 558654 h 3988066"/>
                  <a:gd name="connsiteX5" fmla="*/ 1740875 w 3475899"/>
                  <a:gd name="connsiteY5" fmla="*/ 533028 h 3988066"/>
                  <a:gd name="connsiteX6" fmla="*/ 1758813 w 3475899"/>
                  <a:gd name="connsiteY6" fmla="*/ 502276 h 3988066"/>
                  <a:gd name="connsiteX7" fmla="*/ 1825442 w 3475899"/>
                  <a:gd name="connsiteY7" fmla="*/ 343393 h 3988066"/>
                  <a:gd name="connsiteX8" fmla="*/ 1687060 w 3475899"/>
                  <a:gd name="connsiteY8" fmla="*/ 153758 h 3988066"/>
                  <a:gd name="connsiteX9" fmla="*/ 1410295 w 3475899"/>
                  <a:gd name="connsiteY9" fmla="*/ 102506 h 3988066"/>
                  <a:gd name="connsiteX10" fmla="*/ 961834 w 3475899"/>
                  <a:gd name="connsiteY10" fmla="*/ 187072 h 3988066"/>
                  <a:gd name="connsiteX11" fmla="*/ 744010 w 3475899"/>
                  <a:gd name="connsiteY11" fmla="*/ 481775 h 3988066"/>
                  <a:gd name="connsiteX12" fmla="*/ 900331 w 3475899"/>
                  <a:gd name="connsiteY12" fmla="*/ 740602 h 3988066"/>
                  <a:gd name="connsiteX13" fmla="*/ 1284726 w 3475899"/>
                  <a:gd name="connsiteY13" fmla="*/ 943050 h 3988066"/>
                  <a:gd name="connsiteX14" fmla="*/ 2984160 w 3475899"/>
                  <a:gd name="connsiteY14" fmla="*/ 1543339 h 3988066"/>
                  <a:gd name="connsiteX15" fmla="*/ 3378091 w 3475899"/>
                  <a:gd name="connsiteY15" fmla="*/ 2821306 h 3988066"/>
                  <a:gd name="connsiteX16" fmla="*/ 2359032 w 3475899"/>
                  <a:gd name="connsiteY16" fmla="*/ 3840356 h 3988066"/>
                  <a:gd name="connsiteX17" fmla="*/ 1252372 w 3475899"/>
                  <a:gd name="connsiteY17" fmla="*/ 3968244 h 3988066"/>
                  <a:gd name="connsiteX18" fmla="*/ 352887 w 3475899"/>
                  <a:gd name="connsiteY18" fmla="*/ 3518017 h 3988066"/>
                  <a:gd name="connsiteX19" fmla="*/ 846 w 3475899"/>
                  <a:gd name="connsiteY19" fmla="*/ 2711267 h 3988066"/>
                  <a:gd name="connsiteX20" fmla="*/ 284017 w 3475899"/>
                  <a:gd name="connsiteY20" fmla="*/ 2118017 h 3988066"/>
                  <a:gd name="connsiteX21" fmla="*/ 964397 w 3475899"/>
                  <a:gd name="connsiteY21" fmla="*/ 1870723 h 3988066"/>
                  <a:gd name="connsiteX22" fmla="*/ 1592242 w 3475899"/>
                  <a:gd name="connsiteY22" fmla="*/ 2019356 h 3988066"/>
                  <a:gd name="connsiteX23" fmla="*/ 1861319 w 3475899"/>
                  <a:gd name="connsiteY23" fmla="*/ 2490881 h 3988066"/>
                  <a:gd name="connsiteX24" fmla="*/ 1680653 w 3475899"/>
                  <a:gd name="connsiteY24" fmla="*/ 2861181 h 3988066"/>
                  <a:gd name="connsiteX25" fmla="*/ 1261662 w 3475899"/>
                  <a:gd name="connsiteY25" fmla="*/ 3008533 h 3988066"/>
                  <a:gd name="connsiteX26" fmla="*/ 895206 w 3475899"/>
                  <a:gd name="connsiteY26" fmla="*/ 2926528 h 3988066"/>
                  <a:gd name="connsiteX27" fmla="*/ 718384 w 3475899"/>
                  <a:gd name="connsiteY27" fmla="*/ 2649764 h 3988066"/>
                  <a:gd name="connsiteX28" fmla="*/ 808076 w 3475899"/>
                  <a:gd name="connsiteY28" fmla="*/ 2470379 h 3988066"/>
                  <a:gd name="connsiteX29" fmla="*/ 931082 w 3475899"/>
                  <a:gd name="connsiteY29" fmla="*/ 2406314 h 3988066"/>
                  <a:gd name="connsiteX30" fmla="*/ 990023 w 3475899"/>
                  <a:gd name="connsiteY30" fmla="*/ 2398626 h 3988066"/>
                  <a:gd name="connsiteX31" fmla="*/ 1010524 w 3475899"/>
                  <a:gd name="connsiteY31" fmla="*/ 2414001 h 3988066"/>
                  <a:gd name="connsiteX32" fmla="*/ 1000274 w 3475899"/>
                  <a:gd name="connsiteY32" fmla="*/ 2444753 h 3988066"/>
                  <a:gd name="connsiteX33" fmla="*/ 990023 w 3475899"/>
                  <a:gd name="connsiteY33" fmla="*/ 2475505 h 3988066"/>
                  <a:gd name="connsiteX34" fmla="*/ 974647 w 3475899"/>
                  <a:gd name="connsiteY34" fmla="*/ 2588261 h 3988066"/>
                  <a:gd name="connsiteX35" fmla="*/ 1055370 w 3475899"/>
                  <a:gd name="connsiteY35" fmla="*/ 2725362 h 3988066"/>
                  <a:gd name="connsiteX36" fmla="*/ 1230911 w 3475899"/>
                  <a:gd name="connsiteY36" fmla="*/ 2783021 h 3988066"/>
                  <a:gd name="connsiteX37" fmla="*/ 1494862 w 3475899"/>
                  <a:gd name="connsiteY37" fmla="*/ 2685641 h 3988066"/>
                  <a:gd name="connsiteX38" fmla="*/ 1599930 w 3475899"/>
                  <a:gd name="connsiteY38" fmla="*/ 2444753 h 3988066"/>
                  <a:gd name="connsiteX39" fmla="*/ 1387231 w 3475899"/>
                  <a:gd name="connsiteY39" fmla="*/ 2109048 h 3988066"/>
                  <a:gd name="connsiteX40" fmla="*/ 943896 w 3475899"/>
                  <a:gd name="connsiteY40" fmla="*/ 2003980 h 3988066"/>
                  <a:gd name="connsiteX41" fmla="*/ 372428 w 3475899"/>
                  <a:gd name="connsiteY41" fmla="*/ 2198740 h 3988066"/>
                  <a:gd name="connsiteX42" fmla="*/ 118727 w 3475899"/>
                  <a:gd name="connsiteY42" fmla="*/ 2711267 h 3988066"/>
                  <a:gd name="connsiteX43" fmla="*/ 500560 w 3475899"/>
                  <a:gd name="connsiteY43" fmla="*/ 3351926 h 3988066"/>
                  <a:gd name="connsiteX44" fmla="*/ 1312915 w 3475899"/>
                  <a:gd name="connsiteY44" fmla="*/ 3567187 h 3988066"/>
                  <a:gd name="connsiteX45" fmla="*/ 2135520 w 3475899"/>
                  <a:gd name="connsiteY45" fmla="*/ 3269921 h 3988066"/>
                  <a:gd name="connsiteX46" fmla="*/ 2491727 w 3475899"/>
                  <a:gd name="connsiteY46" fmla="*/ 2506256 h 3988066"/>
                  <a:gd name="connsiteX47" fmla="*/ 2373845 w 3475899"/>
                  <a:gd name="connsiteY47" fmla="*/ 2070608 h 3988066"/>
                  <a:gd name="connsiteX48" fmla="*/ 2058641 w 3475899"/>
                  <a:gd name="connsiteY48" fmla="*/ 1755405 h 3988066"/>
                  <a:gd name="connsiteX49" fmla="*/ 1615306 w 3475899"/>
                  <a:gd name="connsiteY49" fmla="*/ 1496578 h 3988066"/>
                  <a:gd name="connsiteX50" fmla="*/ 859329 w 3475899"/>
                  <a:gd name="connsiteY50" fmla="*/ 1135247 h 3988066"/>
                  <a:gd name="connsiteX51" fmla="*/ 477496 w 3475899"/>
                  <a:gd name="connsiteY51" fmla="*/ 609907 h 3988066"/>
                  <a:gd name="connsiteX52" fmla="*/ 782450 w 3475899"/>
                  <a:gd name="connsiteY52" fmla="*/ 143508 h 3988066"/>
                  <a:gd name="connsiteX53" fmla="*/ 1425671 w 3475899"/>
                  <a:gd name="connsiteY53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769064 w 3475899"/>
                  <a:gd name="connsiteY4" fmla="*/ 558654 h 3988066"/>
                  <a:gd name="connsiteX5" fmla="*/ 1740875 w 3475899"/>
                  <a:gd name="connsiteY5" fmla="*/ 533028 h 3988066"/>
                  <a:gd name="connsiteX6" fmla="*/ 1825442 w 3475899"/>
                  <a:gd name="connsiteY6" fmla="*/ 343393 h 3988066"/>
                  <a:gd name="connsiteX7" fmla="*/ 1687060 w 3475899"/>
                  <a:gd name="connsiteY7" fmla="*/ 153758 h 3988066"/>
                  <a:gd name="connsiteX8" fmla="*/ 1410295 w 3475899"/>
                  <a:gd name="connsiteY8" fmla="*/ 102506 h 3988066"/>
                  <a:gd name="connsiteX9" fmla="*/ 961834 w 3475899"/>
                  <a:gd name="connsiteY9" fmla="*/ 187072 h 3988066"/>
                  <a:gd name="connsiteX10" fmla="*/ 744010 w 3475899"/>
                  <a:gd name="connsiteY10" fmla="*/ 481775 h 3988066"/>
                  <a:gd name="connsiteX11" fmla="*/ 900331 w 3475899"/>
                  <a:gd name="connsiteY11" fmla="*/ 740602 h 3988066"/>
                  <a:gd name="connsiteX12" fmla="*/ 1284726 w 3475899"/>
                  <a:gd name="connsiteY12" fmla="*/ 943050 h 3988066"/>
                  <a:gd name="connsiteX13" fmla="*/ 2984160 w 3475899"/>
                  <a:gd name="connsiteY13" fmla="*/ 1543339 h 3988066"/>
                  <a:gd name="connsiteX14" fmla="*/ 3378091 w 3475899"/>
                  <a:gd name="connsiteY14" fmla="*/ 2821306 h 3988066"/>
                  <a:gd name="connsiteX15" fmla="*/ 2359032 w 3475899"/>
                  <a:gd name="connsiteY15" fmla="*/ 3840356 h 3988066"/>
                  <a:gd name="connsiteX16" fmla="*/ 1252372 w 3475899"/>
                  <a:gd name="connsiteY16" fmla="*/ 3968244 h 3988066"/>
                  <a:gd name="connsiteX17" fmla="*/ 352887 w 3475899"/>
                  <a:gd name="connsiteY17" fmla="*/ 3518017 h 3988066"/>
                  <a:gd name="connsiteX18" fmla="*/ 846 w 3475899"/>
                  <a:gd name="connsiteY18" fmla="*/ 2711267 h 3988066"/>
                  <a:gd name="connsiteX19" fmla="*/ 284017 w 3475899"/>
                  <a:gd name="connsiteY19" fmla="*/ 2118017 h 3988066"/>
                  <a:gd name="connsiteX20" fmla="*/ 964397 w 3475899"/>
                  <a:gd name="connsiteY20" fmla="*/ 1870723 h 3988066"/>
                  <a:gd name="connsiteX21" fmla="*/ 1592242 w 3475899"/>
                  <a:gd name="connsiteY21" fmla="*/ 2019356 h 3988066"/>
                  <a:gd name="connsiteX22" fmla="*/ 1861319 w 3475899"/>
                  <a:gd name="connsiteY22" fmla="*/ 2490881 h 3988066"/>
                  <a:gd name="connsiteX23" fmla="*/ 1680653 w 3475899"/>
                  <a:gd name="connsiteY23" fmla="*/ 2861181 h 3988066"/>
                  <a:gd name="connsiteX24" fmla="*/ 1261662 w 3475899"/>
                  <a:gd name="connsiteY24" fmla="*/ 3008533 h 3988066"/>
                  <a:gd name="connsiteX25" fmla="*/ 895206 w 3475899"/>
                  <a:gd name="connsiteY25" fmla="*/ 2926528 h 3988066"/>
                  <a:gd name="connsiteX26" fmla="*/ 718384 w 3475899"/>
                  <a:gd name="connsiteY26" fmla="*/ 2649764 h 3988066"/>
                  <a:gd name="connsiteX27" fmla="*/ 808076 w 3475899"/>
                  <a:gd name="connsiteY27" fmla="*/ 2470379 h 3988066"/>
                  <a:gd name="connsiteX28" fmla="*/ 931082 w 3475899"/>
                  <a:gd name="connsiteY28" fmla="*/ 2406314 h 3988066"/>
                  <a:gd name="connsiteX29" fmla="*/ 990023 w 3475899"/>
                  <a:gd name="connsiteY29" fmla="*/ 2398626 h 3988066"/>
                  <a:gd name="connsiteX30" fmla="*/ 1010524 w 3475899"/>
                  <a:gd name="connsiteY30" fmla="*/ 2414001 h 3988066"/>
                  <a:gd name="connsiteX31" fmla="*/ 1000274 w 3475899"/>
                  <a:gd name="connsiteY31" fmla="*/ 2444753 h 3988066"/>
                  <a:gd name="connsiteX32" fmla="*/ 990023 w 3475899"/>
                  <a:gd name="connsiteY32" fmla="*/ 2475505 h 3988066"/>
                  <a:gd name="connsiteX33" fmla="*/ 974647 w 3475899"/>
                  <a:gd name="connsiteY33" fmla="*/ 2588261 h 3988066"/>
                  <a:gd name="connsiteX34" fmla="*/ 1055370 w 3475899"/>
                  <a:gd name="connsiteY34" fmla="*/ 2725362 h 3988066"/>
                  <a:gd name="connsiteX35" fmla="*/ 1230911 w 3475899"/>
                  <a:gd name="connsiteY35" fmla="*/ 2783021 h 3988066"/>
                  <a:gd name="connsiteX36" fmla="*/ 1494862 w 3475899"/>
                  <a:gd name="connsiteY36" fmla="*/ 2685641 h 3988066"/>
                  <a:gd name="connsiteX37" fmla="*/ 1599930 w 3475899"/>
                  <a:gd name="connsiteY37" fmla="*/ 2444753 h 3988066"/>
                  <a:gd name="connsiteX38" fmla="*/ 1387231 w 3475899"/>
                  <a:gd name="connsiteY38" fmla="*/ 2109048 h 3988066"/>
                  <a:gd name="connsiteX39" fmla="*/ 943896 w 3475899"/>
                  <a:gd name="connsiteY39" fmla="*/ 2003980 h 3988066"/>
                  <a:gd name="connsiteX40" fmla="*/ 372428 w 3475899"/>
                  <a:gd name="connsiteY40" fmla="*/ 2198740 h 3988066"/>
                  <a:gd name="connsiteX41" fmla="*/ 118727 w 3475899"/>
                  <a:gd name="connsiteY41" fmla="*/ 2711267 h 3988066"/>
                  <a:gd name="connsiteX42" fmla="*/ 500560 w 3475899"/>
                  <a:gd name="connsiteY42" fmla="*/ 3351926 h 3988066"/>
                  <a:gd name="connsiteX43" fmla="*/ 1312915 w 3475899"/>
                  <a:gd name="connsiteY43" fmla="*/ 3567187 h 3988066"/>
                  <a:gd name="connsiteX44" fmla="*/ 2135520 w 3475899"/>
                  <a:gd name="connsiteY44" fmla="*/ 3269921 h 3988066"/>
                  <a:gd name="connsiteX45" fmla="*/ 2491727 w 3475899"/>
                  <a:gd name="connsiteY45" fmla="*/ 2506256 h 3988066"/>
                  <a:gd name="connsiteX46" fmla="*/ 2373845 w 3475899"/>
                  <a:gd name="connsiteY46" fmla="*/ 2070608 h 3988066"/>
                  <a:gd name="connsiteX47" fmla="*/ 2058641 w 3475899"/>
                  <a:gd name="connsiteY47" fmla="*/ 1755405 h 3988066"/>
                  <a:gd name="connsiteX48" fmla="*/ 1615306 w 3475899"/>
                  <a:gd name="connsiteY48" fmla="*/ 1496578 h 3988066"/>
                  <a:gd name="connsiteX49" fmla="*/ 859329 w 3475899"/>
                  <a:gd name="connsiteY49" fmla="*/ 1135247 h 3988066"/>
                  <a:gd name="connsiteX50" fmla="*/ 477496 w 3475899"/>
                  <a:gd name="connsiteY50" fmla="*/ 609907 h 3988066"/>
                  <a:gd name="connsiteX51" fmla="*/ 782450 w 3475899"/>
                  <a:gd name="connsiteY51" fmla="*/ 143508 h 3988066"/>
                  <a:gd name="connsiteX52" fmla="*/ 1425671 w 3475899"/>
                  <a:gd name="connsiteY52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769064 w 3475899"/>
                  <a:gd name="connsiteY4" fmla="*/ 558654 h 3988066"/>
                  <a:gd name="connsiteX5" fmla="*/ 1825442 w 3475899"/>
                  <a:gd name="connsiteY5" fmla="*/ 343393 h 3988066"/>
                  <a:gd name="connsiteX6" fmla="*/ 1687060 w 3475899"/>
                  <a:gd name="connsiteY6" fmla="*/ 153758 h 3988066"/>
                  <a:gd name="connsiteX7" fmla="*/ 1410295 w 3475899"/>
                  <a:gd name="connsiteY7" fmla="*/ 102506 h 3988066"/>
                  <a:gd name="connsiteX8" fmla="*/ 961834 w 3475899"/>
                  <a:gd name="connsiteY8" fmla="*/ 187072 h 3988066"/>
                  <a:gd name="connsiteX9" fmla="*/ 744010 w 3475899"/>
                  <a:gd name="connsiteY9" fmla="*/ 481775 h 3988066"/>
                  <a:gd name="connsiteX10" fmla="*/ 900331 w 3475899"/>
                  <a:gd name="connsiteY10" fmla="*/ 740602 h 3988066"/>
                  <a:gd name="connsiteX11" fmla="*/ 1284726 w 3475899"/>
                  <a:gd name="connsiteY11" fmla="*/ 943050 h 3988066"/>
                  <a:gd name="connsiteX12" fmla="*/ 2984160 w 3475899"/>
                  <a:gd name="connsiteY12" fmla="*/ 1543339 h 3988066"/>
                  <a:gd name="connsiteX13" fmla="*/ 3378091 w 3475899"/>
                  <a:gd name="connsiteY13" fmla="*/ 2821306 h 3988066"/>
                  <a:gd name="connsiteX14" fmla="*/ 2359032 w 3475899"/>
                  <a:gd name="connsiteY14" fmla="*/ 3840356 h 3988066"/>
                  <a:gd name="connsiteX15" fmla="*/ 1252372 w 3475899"/>
                  <a:gd name="connsiteY15" fmla="*/ 3968244 h 3988066"/>
                  <a:gd name="connsiteX16" fmla="*/ 352887 w 3475899"/>
                  <a:gd name="connsiteY16" fmla="*/ 3518017 h 3988066"/>
                  <a:gd name="connsiteX17" fmla="*/ 846 w 3475899"/>
                  <a:gd name="connsiteY17" fmla="*/ 2711267 h 3988066"/>
                  <a:gd name="connsiteX18" fmla="*/ 284017 w 3475899"/>
                  <a:gd name="connsiteY18" fmla="*/ 2118017 h 3988066"/>
                  <a:gd name="connsiteX19" fmla="*/ 964397 w 3475899"/>
                  <a:gd name="connsiteY19" fmla="*/ 1870723 h 3988066"/>
                  <a:gd name="connsiteX20" fmla="*/ 1592242 w 3475899"/>
                  <a:gd name="connsiteY20" fmla="*/ 2019356 h 3988066"/>
                  <a:gd name="connsiteX21" fmla="*/ 1861319 w 3475899"/>
                  <a:gd name="connsiteY21" fmla="*/ 2490881 h 3988066"/>
                  <a:gd name="connsiteX22" fmla="*/ 1680653 w 3475899"/>
                  <a:gd name="connsiteY22" fmla="*/ 2861181 h 3988066"/>
                  <a:gd name="connsiteX23" fmla="*/ 1261662 w 3475899"/>
                  <a:gd name="connsiteY23" fmla="*/ 3008533 h 3988066"/>
                  <a:gd name="connsiteX24" fmla="*/ 895206 w 3475899"/>
                  <a:gd name="connsiteY24" fmla="*/ 2926528 h 3988066"/>
                  <a:gd name="connsiteX25" fmla="*/ 718384 w 3475899"/>
                  <a:gd name="connsiteY25" fmla="*/ 2649764 h 3988066"/>
                  <a:gd name="connsiteX26" fmla="*/ 808076 w 3475899"/>
                  <a:gd name="connsiteY26" fmla="*/ 2470379 h 3988066"/>
                  <a:gd name="connsiteX27" fmla="*/ 931082 w 3475899"/>
                  <a:gd name="connsiteY27" fmla="*/ 2406314 h 3988066"/>
                  <a:gd name="connsiteX28" fmla="*/ 990023 w 3475899"/>
                  <a:gd name="connsiteY28" fmla="*/ 2398626 h 3988066"/>
                  <a:gd name="connsiteX29" fmla="*/ 1010524 w 3475899"/>
                  <a:gd name="connsiteY29" fmla="*/ 2414001 h 3988066"/>
                  <a:gd name="connsiteX30" fmla="*/ 1000274 w 3475899"/>
                  <a:gd name="connsiteY30" fmla="*/ 2444753 h 3988066"/>
                  <a:gd name="connsiteX31" fmla="*/ 990023 w 3475899"/>
                  <a:gd name="connsiteY31" fmla="*/ 2475505 h 3988066"/>
                  <a:gd name="connsiteX32" fmla="*/ 974647 w 3475899"/>
                  <a:gd name="connsiteY32" fmla="*/ 2588261 h 3988066"/>
                  <a:gd name="connsiteX33" fmla="*/ 1055370 w 3475899"/>
                  <a:gd name="connsiteY33" fmla="*/ 2725362 h 3988066"/>
                  <a:gd name="connsiteX34" fmla="*/ 1230911 w 3475899"/>
                  <a:gd name="connsiteY34" fmla="*/ 2783021 h 3988066"/>
                  <a:gd name="connsiteX35" fmla="*/ 1494862 w 3475899"/>
                  <a:gd name="connsiteY35" fmla="*/ 2685641 h 3988066"/>
                  <a:gd name="connsiteX36" fmla="*/ 1599930 w 3475899"/>
                  <a:gd name="connsiteY36" fmla="*/ 2444753 h 3988066"/>
                  <a:gd name="connsiteX37" fmla="*/ 1387231 w 3475899"/>
                  <a:gd name="connsiteY37" fmla="*/ 2109048 h 3988066"/>
                  <a:gd name="connsiteX38" fmla="*/ 943896 w 3475899"/>
                  <a:gd name="connsiteY38" fmla="*/ 2003980 h 3988066"/>
                  <a:gd name="connsiteX39" fmla="*/ 372428 w 3475899"/>
                  <a:gd name="connsiteY39" fmla="*/ 2198740 h 3988066"/>
                  <a:gd name="connsiteX40" fmla="*/ 118727 w 3475899"/>
                  <a:gd name="connsiteY40" fmla="*/ 2711267 h 3988066"/>
                  <a:gd name="connsiteX41" fmla="*/ 500560 w 3475899"/>
                  <a:gd name="connsiteY41" fmla="*/ 3351926 h 3988066"/>
                  <a:gd name="connsiteX42" fmla="*/ 1312915 w 3475899"/>
                  <a:gd name="connsiteY42" fmla="*/ 3567187 h 3988066"/>
                  <a:gd name="connsiteX43" fmla="*/ 2135520 w 3475899"/>
                  <a:gd name="connsiteY43" fmla="*/ 3269921 h 3988066"/>
                  <a:gd name="connsiteX44" fmla="*/ 2491727 w 3475899"/>
                  <a:gd name="connsiteY44" fmla="*/ 2506256 h 3988066"/>
                  <a:gd name="connsiteX45" fmla="*/ 2373845 w 3475899"/>
                  <a:gd name="connsiteY45" fmla="*/ 2070608 h 3988066"/>
                  <a:gd name="connsiteX46" fmla="*/ 2058641 w 3475899"/>
                  <a:gd name="connsiteY46" fmla="*/ 1755405 h 3988066"/>
                  <a:gd name="connsiteX47" fmla="*/ 1615306 w 3475899"/>
                  <a:gd name="connsiteY47" fmla="*/ 1496578 h 3988066"/>
                  <a:gd name="connsiteX48" fmla="*/ 859329 w 3475899"/>
                  <a:gd name="connsiteY48" fmla="*/ 1135247 h 3988066"/>
                  <a:gd name="connsiteX49" fmla="*/ 477496 w 3475899"/>
                  <a:gd name="connsiteY49" fmla="*/ 609907 h 3988066"/>
                  <a:gd name="connsiteX50" fmla="*/ 782450 w 3475899"/>
                  <a:gd name="connsiteY50" fmla="*/ 143508 h 3988066"/>
                  <a:gd name="connsiteX51" fmla="*/ 1425671 w 3475899"/>
                  <a:gd name="connsiteY51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825442 w 3475899"/>
                  <a:gd name="connsiteY4" fmla="*/ 343393 h 3988066"/>
                  <a:gd name="connsiteX5" fmla="*/ 1687060 w 3475899"/>
                  <a:gd name="connsiteY5" fmla="*/ 153758 h 3988066"/>
                  <a:gd name="connsiteX6" fmla="*/ 1410295 w 3475899"/>
                  <a:gd name="connsiteY6" fmla="*/ 102506 h 3988066"/>
                  <a:gd name="connsiteX7" fmla="*/ 961834 w 3475899"/>
                  <a:gd name="connsiteY7" fmla="*/ 187072 h 3988066"/>
                  <a:gd name="connsiteX8" fmla="*/ 744010 w 3475899"/>
                  <a:gd name="connsiteY8" fmla="*/ 481775 h 3988066"/>
                  <a:gd name="connsiteX9" fmla="*/ 900331 w 3475899"/>
                  <a:gd name="connsiteY9" fmla="*/ 740602 h 3988066"/>
                  <a:gd name="connsiteX10" fmla="*/ 1284726 w 3475899"/>
                  <a:gd name="connsiteY10" fmla="*/ 943050 h 3988066"/>
                  <a:gd name="connsiteX11" fmla="*/ 2984160 w 3475899"/>
                  <a:gd name="connsiteY11" fmla="*/ 1543339 h 3988066"/>
                  <a:gd name="connsiteX12" fmla="*/ 3378091 w 3475899"/>
                  <a:gd name="connsiteY12" fmla="*/ 2821306 h 3988066"/>
                  <a:gd name="connsiteX13" fmla="*/ 2359032 w 3475899"/>
                  <a:gd name="connsiteY13" fmla="*/ 3840356 h 3988066"/>
                  <a:gd name="connsiteX14" fmla="*/ 1252372 w 3475899"/>
                  <a:gd name="connsiteY14" fmla="*/ 3968244 h 3988066"/>
                  <a:gd name="connsiteX15" fmla="*/ 352887 w 3475899"/>
                  <a:gd name="connsiteY15" fmla="*/ 3518017 h 3988066"/>
                  <a:gd name="connsiteX16" fmla="*/ 846 w 3475899"/>
                  <a:gd name="connsiteY16" fmla="*/ 2711267 h 3988066"/>
                  <a:gd name="connsiteX17" fmla="*/ 284017 w 3475899"/>
                  <a:gd name="connsiteY17" fmla="*/ 2118017 h 3988066"/>
                  <a:gd name="connsiteX18" fmla="*/ 964397 w 3475899"/>
                  <a:gd name="connsiteY18" fmla="*/ 1870723 h 3988066"/>
                  <a:gd name="connsiteX19" fmla="*/ 1592242 w 3475899"/>
                  <a:gd name="connsiteY19" fmla="*/ 2019356 h 3988066"/>
                  <a:gd name="connsiteX20" fmla="*/ 1861319 w 3475899"/>
                  <a:gd name="connsiteY20" fmla="*/ 2490881 h 3988066"/>
                  <a:gd name="connsiteX21" fmla="*/ 1680653 w 3475899"/>
                  <a:gd name="connsiteY21" fmla="*/ 2861181 h 3988066"/>
                  <a:gd name="connsiteX22" fmla="*/ 1261662 w 3475899"/>
                  <a:gd name="connsiteY22" fmla="*/ 3008533 h 3988066"/>
                  <a:gd name="connsiteX23" fmla="*/ 895206 w 3475899"/>
                  <a:gd name="connsiteY23" fmla="*/ 2926528 h 3988066"/>
                  <a:gd name="connsiteX24" fmla="*/ 718384 w 3475899"/>
                  <a:gd name="connsiteY24" fmla="*/ 2649764 h 3988066"/>
                  <a:gd name="connsiteX25" fmla="*/ 808076 w 3475899"/>
                  <a:gd name="connsiteY25" fmla="*/ 2470379 h 3988066"/>
                  <a:gd name="connsiteX26" fmla="*/ 931082 w 3475899"/>
                  <a:gd name="connsiteY26" fmla="*/ 2406314 h 3988066"/>
                  <a:gd name="connsiteX27" fmla="*/ 990023 w 3475899"/>
                  <a:gd name="connsiteY27" fmla="*/ 2398626 h 3988066"/>
                  <a:gd name="connsiteX28" fmla="*/ 1010524 w 3475899"/>
                  <a:gd name="connsiteY28" fmla="*/ 2414001 h 3988066"/>
                  <a:gd name="connsiteX29" fmla="*/ 1000274 w 3475899"/>
                  <a:gd name="connsiteY29" fmla="*/ 2444753 h 3988066"/>
                  <a:gd name="connsiteX30" fmla="*/ 990023 w 3475899"/>
                  <a:gd name="connsiteY30" fmla="*/ 2475505 h 3988066"/>
                  <a:gd name="connsiteX31" fmla="*/ 974647 w 3475899"/>
                  <a:gd name="connsiteY31" fmla="*/ 2588261 h 3988066"/>
                  <a:gd name="connsiteX32" fmla="*/ 1055370 w 3475899"/>
                  <a:gd name="connsiteY32" fmla="*/ 2725362 h 3988066"/>
                  <a:gd name="connsiteX33" fmla="*/ 1230911 w 3475899"/>
                  <a:gd name="connsiteY33" fmla="*/ 2783021 h 3988066"/>
                  <a:gd name="connsiteX34" fmla="*/ 1494862 w 3475899"/>
                  <a:gd name="connsiteY34" fmla="*/ 2685641 h 3988066"/>
                  <a:gd name="connsiteX35" fmla="*/ 1599930 w 3475899"/>
                  <a:gd name="connsiteY35" fmla="*/ 2444753 h 3988066"/>
                  <a:gd name="connsiteX36" fmla="*/ 1387231 w 3475899"/>
                  <a:gd name="connsiteY36" fmla="*/ 2109048 h 3988066"/>
                  <a:gd name="connsiteX37" fmla="*/ 943896 w 3475899"/>
                  <a:gd name="connsiteY37" fmla="*/ 2003980 h 3988066"/>
                  <a:gd name="connsiteX38" fmla="*/ 372428 w 3475899"/>
                  <a:gd name="connsiteY38" fmla="*/ 2198740 h 3988066"/>
                  <a:gd name="connsiteX39" fmla="*/ 118727 w 3475899"/>
                  <a:gd name="connsiteY39" fmla="*/ 2711267 h 3988066"/>
                  <a:gd name="connsiteX40" fmla="*/ 500560 w 3475899"/>
                  <a:gd name="connsiteY40" fmla="*/ 3351926 h 3988066"/>
                  <a:gd name="connsiteX41" fmla="*/ 1312915 w 3475899"/>
                  <a:gd name="connsiteY41" fmla="*/ 3567187 h 3988066"/>
                  <a:gd name="connsiteX42" fmla="*/ 2135520 w 3475899"/>
                  <a:gd name="connsiteY42" fmla="*/ 3269921 h 3988066"/>
                  <a:gd name="connsiteX43" fmla="*/ 2491727 w 3475899"/>
                  <a:gd name="connsiteY43" fmla="*/ 2506256 h 3988066"/>
                  <a:gd name="connsiteX44" fmla="*/ 2373845 w 3475899"/>
                  <a:gd name="connsiteY44" fmla="*/ 2070608 h 3988066"/>
                  <a:gd name="connsiteX45" fmla="*/ 2058641 w 3475899"/>
                  <a:gd name="connsiteY45" fmla="*/ 1755405 h 3988066"/>
                  <a:gd name="connsiteX46" fmla="*/ 1615306 w 3475899"/>
                  <a:gd name="connsiteY46" fmla="*/ 1496578 h 3988066"/>
                  <a:gd name="connsiteX47" fmla="*/ 859329 w 3475899"/>
                  <a:gd name="connsiteY47" fmla="*/ 1135247 h 3988066"/>
                  <a:gd name="connsiteX48" fmla="*/ 477496 w 3475899"/>
                  <a:gd name="connsiteY48" fmla="*/ 609907 h 3988066"/>
                  <a:gd name="connsiteX49" fmla="*/ 782450 w 3475899"/>
                  <a:gd name="connsiteY49" fmla="*/ 143508 h 3988066"/>
                  <a:gd name="connsiteX50" fmla="*/ 1425671 w 3475899"/>
                  <a:gd name="connsiteY50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25442 w 3475899"/>
                  <a:gd name="connsiteY3" fmla="*/ 343393 h 3988066"/>
                  <a:gd name="connsiteX4" fmla="*/ 1687060 w 3475899"/>
                  <a:gd name="connsiteY4" fmla="*/ 153758 h 3988066"/>
                  <a:gd name="connsiteX5" fmla="*/ 1410295 w 3475899"/>
                  <a:gd name="connsiteY5" fmla="*/ 102506 h 3988066"/>
                  <a:gd name="connsiteX6" fmla="*/ 961834 w 3475899"/>
                  <a:gd name="connsiteY6" fmla="*/ 187072 h 3988066"/>
                  <a:gd name="connsiteX7" fmla="*/ 744010 w 3475899"/>
                  <a:gd name="connsiteY7" fmla="*/ 481775 h 3988066"/>
                  <a:gd name="connsiteX8" fmla="*/ 900331 w 3475899"/>
                  <a:gd name="connsiteY8" fmla="*/ 740602 h 3988066"/>
                  <a:gd name="connsiteX9" fmla="*/ 1284726 w 3475899"/>
                  <a:gd name="connsiteY9" fmla="*/ 943050 h 3988066"/>
                  <a:gd name="connsiteX10" fmla="*/ 2984160 w 3475899"/>
                  <a:gd name="connsiteY10" fmla="*/ 1543339 h 3988066"/>
                  <a:gd name="connsiteX11" fmla="*/ 3378091 w 3475899"/>
                  <a:gd name="connsiteY11" fmla="*/ 2821306 h 3988066"/>
                  <a:gd name="connsiteX12" fmla="*/ 2359032 w 3475899"/>
                  <a:gd name="connsiteY12" fmla="*/ 3840356 h 3988066"/>
                  <a:gd name="connsiteX13" fmla="*/ 1252372 w 3475899"/>
                  <a:gd name="connsiteY13" fmla="*/ 3968244 h 3988066"/>
                  <a:gd name="connsiteX14" fmla="*/ 352887 w 3475899"/>
                  <a:gd name="connsiteY14" fmla="*/ 3518017 h 3988066"/>
                  <a:gd name="connsiteX15" fmla="*/ 846 w 3475899"/>
                  <a:gd name="connsiteY15" fmla="*/ 2711267 h 3988066"/>
                  <a:gd name="connsiteX16" fmla="*/ 284017 w 3475899"/>
                  <a:gd name="connsiteY16" fmla="*/ 2118017 h 3988066"/>
                  <a:gd name="connsiteX17" fmla="*/ 964397 w 3475899"/>
                  <a:gd name="connsiteY17" fmla="*/ 1870723 h 3988066"/>
                  <a:gd name="connsiteX18" fmla="*/ 1592242 w 3475899"/>
                  <a:gd name="connsiteY18" fmla="*/ 2019356 h 3988066"/>
                  <a:gd name="connsiteX19" fmla="*/ 1861319 w 3475899"/>
                  <a:gd name="connsiteY19" fmla="*/ 2490881 h 3988066"/>
                  <a:gd name="connsiteX20" fmla="*/ 1680653 w 3475899"/>
                  <a:gd name="connsiteY20" fmla="*/ 2861181 h 3988066"/>
                  <a:gd name="connsiteX21" fmla="*/ 1261662 w 3475899"/>
                  <a:gd name="connsiteY21" fmla="*/ 3008533 h 3988066"/>
                  <a:gd name="connsiteX22" fmla="*/ 895206 w 3475899"/>
                  <a:gd name="connsiteY22" fmla="*/ 2926528 h 3988066"/>
                  <a:gd name="connsiteX23" fmla="*/ 718384 w 3475899"/>
                  <a:gd name="connsiteY23" fmla="*/ 2649764 h 3988066"/>
                  <a:gd name="connsiteX24" fmla="*/ 808076 w 3475899"/>
                  <a:gd name="connsiteY24" fmla="*/ 2470379 h 3988066"/>
                  <a:gd name="connsiteX25" fmla="*/ 931082 w 3475899"/>
                  <a:gd name="connsiteY25" fmla="*/ 2406314 h 3988066"/>
                  <a:gd name="connsiteX26" fmla="*/ 990023 w 3475899"/>
                  <a:gd name="connsiteY26" fmla="*/ 2398626 h 3988066"/>
                  <a:gd name="connsiteX27" fmla="*/ 1010524 w 3475899"/>
                  <a:gd name="connsiteY27" fmla="*/ 2414001 h 3988066"/>
                  <a:gd name="connsiteX28" fmla="*/ 1000274 w 3475899"/>
                  <a:gd name="connsiteY28" fmla="*/ 2444753 h 3988066"/>
                  <a:gd name="connsiteX29" fmla="*/ 990023 w 3475899"/>
                  <a:gd name="connsiteY29" fmla="*/ 2475505 h 3988066"/>
                  <a:gd name="connsiteX30" fmla="*/ 974647 w 3475899"/>
                  <a:gd name="connsiteY30" fmla="*/ 2588261 h 3988066"/>
                  <a:gd name="connsiteX31" fmla="*/ 1055370 w 3475899"/>
                  <a:gd name="connsiteY31" fmla="*/ 2725362 h 3988066"/>
                  <a:gd name="connsiteX32" fmla="*/ 1230911 w 3475899"/>
                  <a:gd name="connsiteY32" fmla="*/ 2783021 h 3988066"/>
                  <a:gd name="connsiteX33" fmla="*/ 1494862 w 3475899"/>
                  <a:gd name="connsiteY33" fmla="*/ 2685641 h 3988066"/>
                  <a:gd name="connsiteX34" fmla="*/ 1599930 w 3475899"/>
                  <a:gd name="connsiteY34" fmla="*/ 2444753 h 3988066"/>
                  <a:gd name="connsiteX35" fmla="*/ 1387231 w 3475899"/>
                  <a:gd name="connsiteY35" fmla="*/ 2109048 h 3988066"/>
                  <a:gd name="connsiteX36" fmla="*/ 943896 w 3475899"/>
                  <a:gd name="connsiteY36" fmla="*/ 2003980 h 3988066"/>
                  <a:gd name="connsiteX37" fmla="*/ 372428 w 3475899"/>
                  <a:gd name="connsiteY37" fmla="*/ 2198740 h 3988066"/>
                  <a:gd name="connsiteX38" fmla="*/ 118727 w 3475899"/>
                  <a:gd name="connsiteY38" fmla="*/ 2711267 h 3988066"/>
                  <a:gd name="connsiteX39" fmla="*/ 500560 w 3475899"/>
                  <a:gd name="connsiteY39" fmla="*/ 3351926 h 3988066"/>
                  <a:gd name="connsiteX40" fmla="*/ 1312915 w 3475899"/>
                  <a:gd name="connsiteY40" fmla="*/ 3567187 h 3988066"/>
                  <a:gd name="connsiteX41" fmla="*/ 2135520 w 3475899"/>
                  <a:gd name="connsiteY41" fmla="*/ 3269921 h 3988066"/>
                  <a:gd name="connsiteX42" fmla="*/ 2491727 w 3475899"/>
                  <a:gd name="connsiteY42" fmla="*/ 2506256 h 3988066"/>
                  <a:gd name="connsiteX43" fmla="*/ 2373845 w 3475899"/>
                  <a:gd name="connsiteY43" fmla="*/ 2070608 h 3988066"/>
                  <a:gd name="connsiteX44" fmla="*/ 2058641 w 3475899"/>
                  <a:gd name="connsiteY44" fmla="*/ 1755405 h 3988066"/>
                  <a:gd name="connsiteX45" fmla="*/ 1615306 w 3475899"/>
                  <a:gd name="connsiteY45" fmla="*/ 1496578 h 3988066"/>
                  <a:gd name="connsiteX46" fmla="*/ 859329 w 3475899"/>
                  <a:gd name="connsiteY46" fmla="*/ 1135247 h 3988066"/>
                  <a:gd name="connsiteX47" fmla="*/ 477496 w 3475899"/>
                  <a:gd name="connsiteY47" fmla="*/ 609907 h 3988066"/>
                  <a:gd name="connsiteX48" fmla="*/ 782450 w 3475899"/>
                  <a:gd name="connsiteY48" fmla="*/ 143508 h 3988066"/>
                  <a:gd name="connsiteX49" fmla="*/ 1425671 w 3475899"/>
                  <a:gd name="connsiteY49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1825442 w 3475899"/>
                  <a:gd name="connsiteY2" fmla="*/ 343393 h 3988066"/>
                  <a:gd name="connsiteX3" fmla="*/ 1687060 w 3475899"/>
                  <a:gd name="connsiteY3" fmla="*/ 153758 h 3988066"/>
                  <a:gd name="connsiteX4" fmla="*/ 1410295 w 3475899"/>
                  <a:gd name="connsiteY4" fmla="*/ 102506 h 3988066"/>
                  <a:gd name="connsiteX5" fmla="*/ 961834 w 3475899"/>
                  <a:gd name="connsiteY5" fmla="*/ 187072 h 3988066"/>
                  <a:gd name="connsiteX6" fmla="*/ 744010 w 3475899"/>
                  <a:gd name="connsiteY6" fmla="*/ 481775 h 3988066"/>
                  <a:gd name="connsiteX7" fmla="*/ 900331 w 3475899"/>
                  <a:gd name="connsiteY7" fmla="*/ 740602 h 3988066"/>
                  <a:gd name="connsiteX8" fmla="*/ 1284726 w 3475899"/>
                  <a:gd name="connsiteY8" fmla="*/ 943050 h 3988066"/>
                  <a:gd name="connsiteX9" fmla="*/ 2984160 w 3475899"/>
                  <a:gd name="connsiteY9" fmla="*/ 1543339 h 3988066"/>
                  <a:gd name="connsiteX10" fmla="*/ 3378091 w 3475899"/>
                  <a:gd name="connsiteY10" fmla="*/ 2821306 h 3988066"/>
                  <a:gd name="connsiteX11" fmla="*/ 2359032 w 3475899"/>
                  <a:gd name="connsiteY11" fmla="*/ 3840356 h 3988066"/>
                  <a:gd name="connsiteX12" fmla="*/ 1252372 w 3475899"/>
                  <a:gd name="connsiteY12" fmla="*/ 3968244 h 3988066"/>
                  <a:gd name="connsiteX13" fmla="*/ 352887 w 3475899"/>
                  <a:gd name="connsiteY13" fmla="*/ 3518017 h 3988066"/>
                  <a:gd name="connsiteX14" fmla="*/ 846 w 3475899"/>
                  <a:gd name="connsiteY14" fmla="*/ 2711267 h 3988066"/>
                  <a:gd name="connsiteX15" fmla="*/ 284017 w 3475899"/>
                  <a:gd name="connsiteY15" fmla="*/ 2118017 h 3988066"/>
                  <a:gd name="connsiteX16" fmla="*/ 964397 w 3475899"/>
                  <a:gd name="connsiteY16" fmla="*/ 1870723 h 3988066"/>
                  <a:gd name="connsiteX17" fmla="*/ 1592242 w 3475899"/>
                  <a:gd name="connsiteY17" fmla="*/ 2019356 h 3988066"/>
                  <a:gd name="connsiteX18" fmla="*/ 1861319 w 3475899"/>
                  <a:gd name="connsiteY18" fmla="*/ 2490881 h 3988066"/>
                  <a:gd name="connsiteX19" fmla="*/ 1680653 w 3475899"/>
                  <a:gd name="connsiteY19" fmla="*/ 2861181 h 3988066"/>
                  <a:gd name="connsiteX20" fmla="*/ 1261662 w 3475899"/>
                  <a:gd name="connsiteY20" fmla="*/ 3008533 h 3988066"/>
                  <a:gd name="connsiteX21" fmla="*/ 895206 w 3475899"/>
                  <a:gd name="connsiteY21" fmla="*/ 2926528 h 3988066"/>
                  <a:gd name="connsiteX22" fmla="*/ 718384 w 3475899"/>
                  <a:gd name="connsiteY22" fmla="*/ 2649764 h 3988066"/>
                  <a:gd name="connsiteX23" fmla="*/ 808076 w 3475899"/>
                  <a:gd name="connsiteY23" fmla="*/ 2470379 h 3988066"/>
                  <a:gd name="connsiteX24" fmla="*/ 931082 w 3475899"/>
                  <a:gd name="connsiteY24" fmla="*/ 2406314 h 3988066"/>
                  <a:gd name="connsiteX25" fmla="*/ 990023 w 3475899"/>
                  <a:gd name="connsiteY25" fmla="*/ 2398626 h 3988066"/>
                  <a:gd name="connsiteX26" fmla="*/ 1010524 w 3475899"/>
                  <a:gd name="connsiteY26" fmla="*/ 2414001 h 3988066"/>
                  <a:gd name="connsiteX27" fmla="*/ 1000274 w 3475899"/>
                  <a:gd name="connsiteY27" fmla="*/ 2444753 h 3988066"/>
                  <a:gd name="connsiteX28" fmla="*/ 990023 w 3475899"/>
                  <a:gd name="connsiteY28" fmla="*/ 2475505 h 3988066"/>
                  <a:gd name="connsiteX29" fmla="*/ 974647 w 3475899"/>
                  <a:gd name="connsiteY29" fmla="*/ 2588261 h 3988066"/>
                  <a:gd name="connsiteX30" fmla="*/ 1055370 w 3475899"/>
                  <a:gd name="connsiteY30" fmla="*/ 2725362 h 3988066"/>
                  <a:gd name="connsiteX31" fmla="*/ 1230911 w 3475899"/>
                  <a:gd name="connsiteY31" fmla="*/ 2783021 h 3988066"/>
                  <a:gd name="connsiteX32" fmla="*/ 1494862 w 3475899"/>
                  <a:gd name="connsiteY32" fmla="*/ 2685641 h 3988066"/>
                  <a:gd name="connsiteX33" fmla="*/ 1599930 w 3475899"/>
                  <a:gd name="connsiteY33" fmla="*/ 2444753 h 3988066"/>
                  <a:gd name="connsiteX34" fmla="*/ 1387231 w 3475899"/>
                  <a:gd name="connsiteY34" fmla="*/ 2109048 h 3988066"/>
                  <a:gd name="connsiteX35" fmla="*/ 943896 w 3475899"/>
                  <a:gd name="connsiteY35" fmla="*/ 2003980 h 3988066"/>
                  <a:gd name="connsiteX36" fmla="*/ 372428 w 3475899"/>
                  <a:gd name="connsiteY36" fmla="*/ 2198740 h 3988066"/>
                  <a:gd name="connsiteX37" fmla="*/ 118727 w 3475899"/>
                  <a:gd name="connsiteY37" fmla="*/ 2711267 h 3988066"/>
                  <a:gd name="connsiteX38" fmla="*/ 500560 w 3475899"/>
                  <a:gd name="connsiteY38" fmla="*/ 3351926 h 3988066"/>
                  <a:gd name="connsiteX39" fmla="*/ 1312915 w 3475899"/>
                  <a:gd name="connsiteY39" fmla="*/ 3567187 h 3988066"/>
                  <a:gd name="connsiteX40" fmla="*/ 2135520 w 3475899"/>
                  <a:gd name="connsiteY40" fmla="*/ 3269921 h 3988066"/>
                  <a:gd name="connsiteX41" fmla="*/ 2491727 w 3475899"/>
                  <a:gd name="connsiteY41" fmla="*/ 2506256 h 3988066"/>
                  <a:gd name="connsiteX42" fmla="*/ 2373845 w 3475899"/>
                  <a:gd name="connsiteY42" fmla="*/ 2070608 h 3988066"/>
                  <a:gd name="connsiteX43" fmla="*/ 2058641 w 3475899"/>
                  <a:gd name="connsiteY43" fmla="*/ 1755405 h 3988066"/>
                  <a:gd name="connsiteX44" fmla="*/ 1615306 w 3475899"/>
                  <a:gd name="connsiteY44" fmla="*/ 1496578 h 3988066"/>
                  <a:gd name="connsiteX45" fmla="*/ 859329 w 3475899"/>
                  <a:gd name="connsiteY45" fmla="*/ 1135247 h 3988066"/>
                  <a:gd name="connsiteX46" fmla="*/ 477496 w 3475899"/>
                  <a:gd name="connsiteY46" fmla="*/ 609907 h 3988066"/>
                  <a:gd name="connsiteX47" fmla="*/ 782450 w 3475899"/>
                  <a:gd name="connsiteY47" fmla="*/ 143508 h 3988066"/>
                  <a:gd name="connsiteX48" fmla="*/ 1425671 w 3475899"/>
                  <a:gd name="connsiteY48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1687060 w 3475899"/>
                  <a:gd name="connsiteY2" fmla="*/ 153758 h 3988066"/>
                  <a:gd name="connsiteX3" fmla="*/ 1410295 w 3475899"/>
                  <a:gd name="connsiteY3" fmla="*/ 102506 h 3988066"/>
                  <a:gd name="connsiteX4" fmla="*/ 961834 w 3475899"/>
                  <a:gd name="connsiteY4" fmla="*/ 187072 h 3988066"/>
                  <a:gd name="connsiteX5" fmla="*/ 744010 w 3475899"/>
                  <a:gd name="connsiteY5" fmla="*/ 481775 h 3988066"/>
                  <a:gd name="connsiteX6" fmla="*/ 900331 w 3475899"/>
                  <a:gd name="connsiteY6" fmla="*/ 740602 h 3988066"/>
                  <a:gd name="connsiteX7" fmla="*/ 1284726 w 3475899"/>
                  <a:gd name="connsiteY7" fmla="*/ 943050 h 3988066"/>
                  <a:gd name="connsiteX8" fmla="*/ 2984160 w 3475899"/>
                  <a:gd name="connsiteY8" fmla="*/ 1543339 h 3988066"/>
                  <a:gd name="connsiteX9" fmla="*/ 3378091 w 3475899"/>
                  <a:gd name="connsiteY9" fmla="*/ 2821306 h 3988066"/>
                  <a:gd name="connsiteX10" fmla="*/ 2359032 w 3475899"/>
                  <a:gd name="connsiteY10" fmla="*/ 3840356 h 3988066"/>
                  <a:gd name="connsiteX11" fmla="*/ 1252372 w 3475899"/>
                  <a:gd name="connsiteY11" fmla="*/ 3968244 h 3988066"/>
                  <a:gd name="connsiteX12" fmla="*/ 352887 w 3475899"/>
                  <a:gd name="connsiteY12" fmla="*/ 3518017 h 3988066"/>
                  <a:gd name="connsiteX13" fmla="*/ 846 w 3475899"/>
                  <a:gd name="connsiteY13" fmla="*/ 2711267 h 3988066"/>
                  <a:gd name="connsiteX14" fmla="*/ 284017 w 3475899"/>
                  <a:gd name="connsiteY14" fmla="*/ 2118017 h 3988066"/>
                  <a:gd name="connsiteX15" fmla="*/ 964397 w 3475899"/>
                  <a:gd name="connsiteY15" fmla="*/ 1870723 h 3988066"/>
                  <a:gd name="connsiteX16" fmla="*/ 1592242 w 3475899"/>
                  <a:gd name="connsiteY16" fmla="*/ 2019356 h 3988066"/>
                  <a:gd name="connsiteX17" fmla="*/ 1861319 w 3475899"/>
                  <a:gd name="connsiteY17" fmla="*/ 2490881 h 3988066"/>
                  <a:gd name="connsiteX18" fmla="*/ 1680653 w 3475899"/>
                  <a:gd name="connsiteY18" fmla="*/ 2861181 h 3988066"/>
                  <a:gd name="connsiteX19" fmla="*/ 1261662 w 3475899"/>
                  <a:gd name="connsiteY19" fmla="*/ 3008533 h 3988066"/>
                  <a:gd name="connsiteX20" fmla="*/ 895206 w 3475899"/>
                  <a:gd name="connsiteY20" fmla="*/ 2926528 h 3988066"/>
                  <a:gd name="connsiteX21" fmla="*/ 718384 w 3475899"/>
                  <a:gd name="connsiteY21" fmla="*/ 2649764 h 3988066"/>
                  <a:gd name="connsiteX22" fmla="*/ 808076 w 3475899"/>
                  <a:gd name="connsiteY22" fmla="*/ 2470379 h 3988066"/>
                  <a:gd name="connsiteX23" fmla="*/ 931082 w 3475899"/>
                  <a:gd name="connsiteY23" fmla="*/ 2406314 h 3988066"/>
                  <a:gd name="connsiteX24" fmla="*/ 990023 w 3475899"/>
                  <a:gd name="connsiteY24" fmla="*/ 2398626 h 3988066"/>
                  <a:gd name="connsiteX25" fmla="*/ 1010524 w 3475899"/>
                  <a:gd name="connsiteY25" fmla="*/ 2414001 h 3988066"/>
                  <a:gd name="connsiteX26" fmla="*/ 1000274 w 3475899"/>
                  <a:gd name="connsiteY26" fmla="*/ 2444753 h 3988066"/>
                  <a:gd name="connsiteX27" fmla="*/ 990023 w 3475899"/>
                  <a:gd name="connsiteY27" fmla="*/ 2475505 h 3988066"/>
                  <a:gd name="connsiteX28" fmla="*/ 974647 w 3475899"/>
                  <a:gd name="connsiteY28" fmla="*/ 2588261 h 3988066"/>
                  <a:gd name="connsiteX29" fmla="*/ 1055370 w 3475899"/>
                  <a:gd name="connsiteY29" fmla="*/ 2725362 h 3988066"/>
                  <a:gd name="connsiteX30" fmla="*/ 1230911 w 3475899"/>
                  <a:gd name="connsiteY30" fmla="*/ 2783021 h 3988066"/>
                  <a:gd name="connsiteX31" fmla="*/ 1494862 w 3475899"/>
                  <a:gd name="connsiteY31" fmla="*/ 2685641 h 3988066"/>
                  <a:gd name="connsiteX32" fmla="*/ 1599930 w 3475899"/>
                  <a:gd name="connsiteY32" fmla="*/ 2444753 h 3988066"/>
                  <a:gd name="connsiteX33" fmla="*/ 1387231 w 3475899"/>
                  <a:gd name="connsiteY33" fmla="*/ 2109048 h 3988066"/>
                  <a:gd name="connsiteX34" fmla="*/ 943896 w 3475899"/>
                  <a:gd name="connsiteY34" fmla="*/ 2003980 h 3988066"/>
                  <a:gd name="connsiteX35" fmla="*/ 372428 w 3475899"/>
                  <a:gd name="connsiteY35" fmla="*/ 2198740 h 3988066"/>
                  <a:gd name="connsiteX36" fmla="*/ 118727 w 3475899"/>
                  <a:gd name="connsiteY36" fmla="*/ 2711267 h 3988066"/>
                  <a:gd name="connsiteX37" fmla="*/ 500560 w 3475899"/>
                  <a:gd name="connsiteY37" fmla="*/ 3351926 h 3988066"/>
                  <a:gd name="connsiteX38" fmla="*/ 1312915 w 3475899"/>
                  <a:gd name="connsiteY38" fmla="*/ 3567187 h 3988066"/>
                  <a:gd name="connsiteX39" fmla="*/ 2135520 w 3475899"/>
                  <a:gd name="connsiteY39" fmla="*/ 3269921 h 3988066"/>
                  <a:gd name="connsiteX40" fmla="*/ 2491727 w 3475899"/>
                  <a:gd name="connsiteY40" fmla="*/ 2506256 h 3988066"/>
                  <a:gd name="connsiteX41" fmla="*/ 2373845 w 3475899"/>
                  <a:gd name="connsiteY41" fmla="*/ 2070608 h 3988066"/>
                  <a:gd name="connsiteX42" fmla="*/ 2058641 w 3475899"/>
                  <a:gd name="connsiteY42" fmla="*/ 1755405 h 3988066"/>
                  <a:gd name="connsiteX43" fmla="*/ 1615306 w 3475899"/>
                  <a:gd name="connsiteY43" fmla="*/ 1496578 h 3988066"/>
                  <a:gd name="connsiteX44" fmla="*/ 859329 w 3475899"/>
                  <a:gd name="connsiteY44" fmla="*/ 1135247 h 3988066"/>
                  <a:gd name="connsiteX45" fmla="*/ 477496 w 3475899"/>
                  <a:gd name="connsiteY45" fmla="*/ 609907 h 3988066"/>
                  <a:gd name="connsiteX46" fmla="*/ 782450 w 3475899"/>
                  <a:gd name="connsiteY46" fmla="*/ 143508 h 3988066"/>
                  <a:gd name="connsiteX47" fmla="*/ 1425671 w 3475899"/>
                  <a:gd name="connsiteY47" fmla="*/ 0 h 3988066"/>
                  <a:gd name="connsiteX0" fmla="*/ 1425671 w 3475899"/>
                  <a:gd name="connsiteY0" fmla="*/ 0 h 3988066"/>
                  <a:gd name="connsiteX1" fmla="*/ 1687060 w 3475899"/>
                  <a:gd name="connsiteY1" fmla="*/ 153758 h 3988066"/>
                  <a:gd name="connsiteX2" fmla="*/ 1410295 w 3475899"/>
                  <a:gd name="connsiteY2" fmla="*/ 102506 h 3988066"/>
                  <a:gd name="connsiteX3" fmla="*/ 961834 w 3475899"/>
                  <a:gd name="connsiteY3" fmla="*/ 187072 h 3988066"/>
                  <a:gd name="connsiteX4" fmla="*/ 744010 w 3475899"/>
                  <a:gd name="connsiteY4" fmla="*/ 481775 h 3988066"/>
                  <a:gd name="connsiteX5" fmla="*/ 900331 w 3475899"/>
                  <a:gd name="connsiteY5" fmla="*/ 740602 h 3988066"/>
                  <a:gd name="connsiteX6" fmla="*/ 1284726 w 3475899"/>
                  <a:gd name="connsiteY6" fmla="*/ 943050 h 3988066"/>
                  <a:gd name="connsiteX7" fmla="*/ 2984160 w 3475899"/>
                  <a:gd name="connsiteY7" fmla="*/ 1543339 h 3988066"/>
                  <a:gd name="connsiteX8" fmla="*/ 3378091 w 3475899"/>
                  <a:gd name="connsiteY8" fmla="*/ 2821306 h 3988066"/>
                  <a:gd name="connsiteX9" fmla="*/ 2359032 w 3475899"/>
                  <a:gd name="connsiteY9" fmla="*/ 3840356 h 3988066"/>
                  <a:gd name="connsiteX10" fmla="*/ 1252372 w 3475899"/>
                  <a:gd name="connsiteY10" fmla="*/ 3968244 h 3988066"/>
                  <a:gd name="connsiteX11" fmla="*/ 352887 w 3475899"/>
                  <a:gd name="connsiteY11" fmla="*/ 3518017 h 3988066"/>
                  <a:gd name="connsiteX12" fmla="*/ 846 w 3475899"/>
                  <a:gd name="connsiteY12" fmla="*/ 2711267 h 3988066"/>
                  <a:gd name="connsiteX13" fmla="*/ 284017 w 3475899"/>
                  <a:gd name="connsiteY13" fmla="*/ 2118017 h 3988066"/>
                  <a:gd name="connsiteX14" fmla="*/ 964397 w 3475899"/>
                  <a:gd name="connsiteY14" fmla="*/ 1870723 h 3988066"/>
                  <a:gd name="connsiteX15" fmla="*/ 1592242 w 3475899"/>
                  <a:gd name="connsiteY15" fmla="*/ 2019356 h 3988066"/>
                  <a:gd name="connsiteX16" fmla="*/ 1861319 w 3475899"/>
                  <a:gd name="connsiteY16" fmla="*/ 2490881 h 3988066"/>
                  <a:gd name="connsiteX17" fmla="*/ 1680653 w 3475899"/>
                  <a:gd name="connsiteY17" fmla="*/ 2861181 h 3988066"/>
                  <a:gd name="connsiteX18" fmla="*/ 1261662 w 3475899"/>
                  <a:gd name="connsiteY18" fmla="*/ 3008533 h 3988066"/>
                  <a:gd name="connsiteX19" fmla="*/ 895206 w 3475899"/>
                  <a:gd name="connsiteY19" fmla="*/ 2926528 h 3988066"/>
                  <a:gd name="connsiteX20" fmla="*/ 718384 w 3475899"/>
                  <a:gd name="connsiteY20" fmla="*/ 2649764 h 3988066"/>
                  <a:gd name="connsiteX21" fmla="*/ 808076 w 3475899"/>
                  <a:gd name="connsiteY21" fmla="*/ 2470379 h 3988066"/>
                  <a:gd name="connsiteX22" fmla="*/ 931082 w 3475899"/>
                  <a:gd name="connsiteY22" fmla="*/ 2406314 h 3988066"/>
                  <a:gd name="connsiteX23" fmla="*/ 990023 w 3475899"/>
                  <a:gd name="connsiteY23" fmla="*/ 2398626 h 3988066"/>
                  <a:gd name="connsiteX24" fmla="*/ 1010524 w 3475899"/>
                  <a:gd name="connsiteY24" fmla="*/ 2414001 h 3988066"/>
                  <a:gd name="connsiteX25" fmla="*/ 1000274 w 3475899"/>
                  <a:gd name="connsiteY25" fmla="*/ 2444753 h 3988066"/>
                  <a:gd name="connsiteX26" fmla="*/ 990023 w 3475899"/>
                  <a:gd name="connsiteY26" fmla="*/ 2475505 h 3988066"/>
                  <a:gd name="connsiteX27" fmla="*/ 974647 w 3475899"/>
                  <a:gd name="connsiteY27" fmla="*/ 2588261 h 3988066"/>
                  <a:gd name="connsiteX28" fmla="*/ 1055370 w 3475899"/>
                  <a:gd name="connsiteY28" fmla="*/ 2725362 h 3988066"/>
                  <a:gd name="connsiteX29" fmla="*/ 1230911 w 3475899"/>
                  <a:gd name="connsiteY29" fmla="*/ 2783021 h 3988066"/>
                  <a:gd name="connsiteX30" fmla="*/ 1494862 w 3475899"/>
                  <a:gd name="connsiteY30" fmla="*/ 2685641 h 3988066"/>
                  <a:gd name="connsiteX31" fmla="*/ 1599930 w 3475899"/>
                  <a:gd name="connsiteY31" fmla="*/ 2444753 h 3988066"/>
                  <a:gd name="connsiteX32" fmla="*/ 1387231 w 3475899"/>
                  <a:gd name="connsiteY32" fmla="*/ 2109048 h 3988066"/>
                  <a:gd name="connsiteX33" fmla="*/ 943896 w 3475899"/>
                  <a:gd name="connsiteY33" fmla="*/ 2003980 h 3988066"/>
                  <a:gd name="connsiteX34" fmla="*/ 372428 w 3475899"/>
                  <a:gd name="connsiteY34" fmla="*/ 2198740 h 3988066"/>
                  <a:gd name="connsiteX35" fmla="*/ 118727 w 3475899"/>
                  <a:gd name="connsiteY35" fmla="*/ 2711267 h 3988066"/>
                  <a:gd name="connsiteX36" fmla="*/ 500560 w 3475899"/>
                  <a:gd name="connsiteY36" fmla="*/ 3351926 h 3988066"/>
                  <a:gd name="connsiteX37" fmla="*/ 1312915 w 3475899"/>
                  <a:gd name="connsiteY37" fmla="*/ 3567187 h 3988066"/>
                  <a:gd name="connsiteX38" fmla="*/ 2135520 w 3475899"/>
                  <a:gd name="connsiteY38" fmla="*/ 3269921 h 3988066"/>
                  <a:gd name="connsiteX39" fmla="*/ 2491727 w 3475899"/>
                  <a:gd name="connsiteY39" fmla="*/ 2506256 h 3988066"/>
                  <a:gd name="connsiteX40" fmla="*/ 2373845 w 3475899"/>
                  <a:gd name="connsiteY40" fmla="*/ 2070608 h 3988066"/>
                  <a:gd name="connsiteX41" fmla="*/ 2058641 w 3475899"/>
                  <a:gd name="connsiteY41" fmla="*/ 1755405 h 3988066"/>
                  <a:gd name="connsiteX42" fmla="*/ 1615306 w 3475899"/>
                  <a:gd name="connsiteY42" fmla="*/ 1496578 h 3988066"/>
                  <a:gd name="connsiteX43" fmla="*/ 859329 w 3475899"/>
                  <a:gd name="connsiteY43" fmla="*/ 1135247 h 3988066"/>
                  <a:gd name="connsiteX44" fmla="*/ 477496 w 3475899"/>
                  <a:gd name="connsiteY44" fmla="*/ 609907 h 3988066"/>
                  <a:gd name="connsiteX45" fmla="*/ 782450 w 3475899"/>
                  <a:gd name="connsiteY45" fmla="*/ 143508 h 3988066"/>
                  <a:gd name="connsiteX46" fmla="*/ 1425671 w 3475899"/>
                  <a:gd name="connsiteY46" fmla="*/ 0 h 3988066"/>
                  <a:gd name="connsiteX0" fmla="*/ 1425671 w 3475899"/>
                  <a:gd name="connsiteY0" fmla="*/ 421 h 3988487"/>
                  <a:gd name="connsiteX1" fmla="*/ 1410295 w 3475899"/>
                  <a:gd name="connsiteY1" fmla="*/ 102927 h 3988487"/>
                  <a:gd name="connsiteX2" fmla="*/ 961834 w 3475899"/>
                  <a:gd name="connsiteY2" fmla="*/ 187493 h 3988487"/>
                  <a:gd name="connsiteX3" fmla="*/ 744010 w 3475899"/>
                  <a:gd name="connsiteY3" fmla="*/ 482196 h 3988487"/>
                  <a:gd name="connsiteX4" fmla="*/ 900331 w 3475899"/>
                  <a:gd name="connsiteY4" fmla="*/ 741023 h 3988487"/>
                  <a:gd name="connsiteX5" fmla="*/ 1284726 w 3475899"/>
                  <a:gd name="connsiteY5" fmla="*/ 943471 h 3988487"/>
                  <a:gd name="connsiteX6" fmla="*/ 2984160 w 3475899"/>
                  <a:gd name="connsiteY6" fmla="*/ 1543760 h 3988487"/>
                  <a:gd name="connsiteX7" fmla="*/ 3378091 w 3475899"/>
                  <a:gd name="connsiteY7" fmla="*/ 2821727 h 3988487"/>
                  <a:gd name="connsiteX8" fmla="*/ 2359032 w 3475899"/>
                  <a:gd name="connsiteY8" fmla="*/ 3840777 h 3988487"/>
                  <a:gd name="connsiteX9" fmla="*/ 1252372 w 3475899"/>
                  <a:gd name="connsiteY9" fmla="*/ 3968665 h 3988487"/>
                  <a:gd name="connsiteX10" fmla="*/ 352887 w 3475899"/>
                  <a:gd name="connsiteY10" fmla="*/ 3518438 h 3988487"/>
                  <a:gd name="connsiteX11" fmla="*/ 846 w 3475899"/>
                  <a:gd name="connsiteY11" fmla="*/ 2711688 h 3988487"/>
                  <a:gd name="connsiteX12" fmla="*/ 284017 w 3475899"/>
                  <a:gd name="connsiteY12" fmla="*/ 2118438 h 3988487"/>
                  <a:gd name="connsiteX13" fmla="*/ 964397 w 3475899"/>
                  <a:gd name="connsiteY13" fmla="*/ 1871144 h 3988487"/>
                  <a:gd name="connsiteX14" fmla="*/ 1592242 w 3475899"/>
                  <a:gd name="connsiteY14" fmla="*/ 2019777 h 3988487"/>
                  <a:gd name="connsiteX15" fmla="*/ 1861319 w 3475899"/>
                  <a:gd name="connsiteY15" fmla="*/ 2491302 h 3988487"/>
                  <a:gd name="connsiteX16" fmla="*/ 1680653 w 3475899"/>
                  <a:gd name="connsiteY16" fmla="*/ 2861602 h 3988487"/>
                  <a:gd name="connsiteX17" fmla="*/ 1261662 w 3475899"/>
                  <a:gd name="connsiteY17" fmla="*/ 3008954 h 3988487"/>
                  <a:gd name="connsiteX18" fmla="*/ 895206 w 3475899"/>
                  <a:gd name="connsiteY18" fmla="*/ 2926949 h 3988487"/>
                  <a:gd name="connsiteX19" fmla="*/ 718384 w 3475899"/>
                  <a:gd name="connsiteY19" fmla="*/ 2650185 h 3988487"/>
                  <a:gd name="connsiteX20" fmla="*/ 808076 w 3475899"/>
                  <a:gd name="connsiteY20" fmla="*/ 2470800 h 3988487"/>
                  <a:gd name="connsiteX21" fmla="*/ 931082 w 3475899"/>
                  <a:gd name="connsiteY21" fmla="*/ 2406735 h 3988487"/>
                  <a:gd name="connsiteX22" fmla="*/ 990023 w 3475899"/>
                  <a:gd name="connsiteY22" fmla="*/ 2399047 h 3988487"/>
                  <a:gd name="connsiteX23" fmla="*/ 1010524 w 3475899"/>
                  <a:gd name="connsiteY23" fmla="*/ 2414422 h 3988487"/>
                  <a:gd name="connsiteX24" fmla="*/ 1000274 w 3475899"/>
                  <a:gd name="connsiteY24" fmla="*/ 2445174 h 3988487"/>
                  <a:gd name="connsiteX25" fmla="*/ 990023 w 3475899"/>
                  <a:gd name="connsiteY25" fmla="*/ 2475926 h 3988487"/>
                  <a:gd name="connsiteX26" fmla="*/ 974647 w 3475899"/>
                  <a:gd name="connsiteY26" fmla="*/ 2588682 h 3988487"/>
                  <a:gd name="connsiteX27" fmla="*/ 1055370 w 3475899"/>
                  <a:gd name="connsiteY27" fmla="*/ 2725783 h 3988487"/>
                  <a:gd name="connsiteX28" fmla="*/ 1230911 w 3475899"/>
                  <a:gd name="connsiteY28" fmla="*/ 2783442 h 3988487"/>
                  <a:gd name="connsiteX29" fmla="*/ 1494862 w 3475899"/>
                  <a:gd name="connsiteY29" fmla="*/ 2686062 h 3988487"/>
                  <a:gd name="connsiteX30" fmla="*/ 1599930 w 3475899"/>
                  <a:gd name="connsiteY30" fmla="*/ 2445174 h 3988487"/>
                  <a:gd name="connsiteX31" fmla="*/ 1387231 w 3475899"/>
                  <a:gd name="connsiteY31" fmla="*/ 2109469 h 3988487"/>
                  <a:gd name="connsiteX32" fmla="*/ 943896 w 3475899"/>
                  <a:gd name="connsiteY32" fmla="*/ 2004401 h 3988487"/>
                  <a:gd name="connsiteX33" fmla="*/ 372428 w 3475899"/>
                  <a:gd name="connsiteY33" fmla="*/ 2199161 h 3988487"/>
                  <a:gd name="connsiteX34" fmla="*/ 118727 w 3475899"/>
                  <a:gd name="connsiteY34" fmla="*/ 2711688 h 3988487"/>
                  <a:gd name="connsiteX35" fmla="*/ 500560 w 3475899"/>
                  <a:gd name="connsiteY35" fmla="*/ 3352347 h 3988487"/>
                  <a:gd name="connsiteX36" fmla="*/ 1312915 w 3475899"/>
                  <a:gd name="connsiteY36" fmla="*/ 3567608 h 3988487"/>
                  <a:gd name="connsiteX37" fmla="*/ 2135520 w 3475899"/>
                  <a:gd name="connsiteY37" fmla="*/ 3270342 h 3988487"/>
                  <a:gd name="connsiteX38" fmla="*/ 2491727 w 3475899"/>
                  <a:gd name="connsiteY38" fmla="*/ 2506677 h 3988487"/>
                  <a:gd name="connsiteX39" fmla="*/ 2373845 w 3475899"/>
                  <a:gd name="connsiteY39" fmla="*/ 2071029 h 3988487"/>
                  <a:gd name="connsiteX40" fmla="*/ 2058641 w 3475899"/>
                  <a:gd name="connsiteY40" fmla="*/ 1755826 h 3988487"/>
                  <a:gd name="connsiteX41" fmla="*/ 1615306 w 3475899"/>
                  <a:gd name="connsiteY41" fmla="*/ 1496999 h 3988487"/>
                  <a:gd name="connsiteX42" fmla="*/ 859329 w 3475899"/>
                  <a:gd name="connsiteY42" fmla="*/ 1135668 h 3988487"/>
                  <a:gd name="connsiteX43" fmla="*/ 477496 w 3475899"/>
                  <a:gd name="connsiteY43" fmla="*/ 610328 h 3988487"/>
                  <a:gd name="connsiteX44" fmla="*/ 782450 w 3475899"/>
                  <a:gd name="connsiteY44" fmla="*/ 143929 h 3988487"/>
                  <a:gd name="connsiteX45" fmla="*/ 1425671 w 3475899"/>
                  <a:gd name="connsiteY45" fmla="*/ 421 h 3988487"/>
                  <a:gd name="connsiteX0" fmla="*/ 1425671 w 3475899"/>
                  <a:gd name="connsiteY0" fmla="*/ 0 h 3988066"/>
                  <a:gd name="connsiteX1" fmla="*/ 961834 w 3475899"/>
                  <a:gd name="connsiteY1" fmla="*/ 187072 h 3988066"/>
                  <a:gd name="connsiteX2" fmla="*/ 744010 w 3475899"/>
                  <a:gd name="connsiteY2" fmla="*/ 481775 h 3988066"/>
                  <a:gd name="connsiteX3" fmla="*/ 900331 w 3475899"/>
                  <a:gd name="connsiteY3" fmla="*/ 740602 h 3988066"/>
                  <a:gd name="connsiteX4" fmla="*/ 1284726 w 3475899"/>
                  <a:gd name="connsiteY4" fmla="*/ 943050 h 3988066"/>
                  <a:gd name="connsiteX5" fmla="*/ 2984160 w 3475899"/>
                  <a:gd name="connsiteY5" fmla="*/ 1543339 h 3988066"/>
                  <a:gd name="connsiteX6" fmla="*/ 3378091 w 3475899"/>
                  <a:gd name="connsiteY6" fmla="*/ 2821306 h 3988066"/>
                  <a:gd name="connsiteX7" fmla="*/ 2359032 w 3475899"/>
                  <a:gd name="connsiteY7" fmla="*/ 3840356 h 3988066"/>
                  <a:gd name="connsiteX8" fmla="*/ 1252372 w 3475899"/>
                  <a:gd name="connsiteY8" fmla="*/ 3968244 h 3988066"/>
                  <a:gd name="connsiteX9" fmla="*/ 352887 w 3475899"/>
                  <a:gd name="connsiteY9" fmla="*/ 3518017 h 3988066"/>
                  <a:gd name="connsiteX10" fmla="*/ 846 w 3475899"/>
                  <a:gd name="connsiteY10" fmla="*/ 2711267 h 3988066"/>
                  <a:gd name="connsiteX11" fmla="*/ 284017 w 3475899"/>
                  <a:gd name="connsiteY11" fmla="*/ 2118017 h 3988066"/>
                  <a:gd name="connsiteX12" fmla="*/ 964397 w 3475899"/>
                  <a:gd name="connsiteY12" fmla="*/ 1870723 h 3988066"/>
                  <a:gd name="connsiteX13" fmla="*/ 1592242 w 3475899"/>
                  <a:gd name="connsiteY13" fmla="*/ 2019356 h 3988066"/>
                  <a:gd name="connsiteX14" fmla="*/ 1861319 w 3475899"/>
                  <a:gd name="connsiteY14" fmla="*/ 2490881 h 3988066"/>
                  <a:gd name="connsiteX15" fmla="*/ 1680653 w 3475899"/>
                  <a:gd name="connsiteY15" fmla="*/ 2861181 h 3988066"/>
                  <a:gd name="connsiteX16" fmla="*/ 1261662 w 3475899"/>
                  <a:gd name="connsiteY16" fmla="*/ 3008533 h 3988066"/>
                  <a:gd name="connsiteX17" fmla="*/ 895206 w 3475899"/>
                  <a:gd name="connsiteY17" fmla="*/ 2926528 h 3988066"/>
                  <a:gd name="connsiteX18" fmla="*/ 718384 w 3475899"/>
                  <a:gd name="connsiteY18" fmla="*/ 2649764 h 3988066"/>
                  <a:gd name="connsiteX19" fmla="*/ 808076 w 3475899"/>
                  <a:gd name="connsiteY19" fmla="*/ 2470379 h 3988066"/>
                  <a:gd name="connsiteX20" fmla="*/ 931082 w 3475899"/>
                  <a:gd name="connsiteY20" fmla="*/ 2406314 h 3988066"/>
                  <a:gd name="connsiteX21" fmla="*/ 990023 w 3475899"/>
                  <a:gd name="connsiteY21" fmla="*/ 2398626 h 3988066"/>
                  <a:gd name="connsiteX22" fmla="*/ 1010524 w 3475899"/>
                  <a:gd name="connsiteY22" fmla="*/ 2414001 h 3988066"/>
                  <a:gd name="connsiteX23" fmla="*/ 1000274 w 3475899"/>
                  <a:gd name="connsiteY23" fmla="*/ 2444753 h 3988066"/>
                  <a:gd name="connsiteX24" fmla="*/ 990023 w 3475899"/>
                  <a:gd name="connsiteY24" fmla="*/ 2475505 h 3988066"/>
                  <a:gd name="connsiteX25" fmla="*/ 974647 w 3475899"/>
                  <a:gd name="connsiteY25" fmla="*/ 2588261 h 3988066"/>
                  <a:gd name="connsiteX26" fmla="*/ 1055370 w 3475899"/>
                  <a:gd name="connsiteY26" fmla="*/ 2725362 h 3988066"/>
                  <a:gd name="connsiteX27" fmla="*/ 1230911 w 3475899"/>
                  <a:gd name="connsiteY27" fmla="*/ 2783021 h 3988066"/>
                  <a:gd name="connsiteX28" fmla="*/ 1494862 w 3475899"/>
                  <a:gd name="connsiteY28" fmla="*/ 2685641 h 3988066"/>
                  <a:gd name="connsiteX29" fmla="*/ 1599930 w 3475899"/>
                  <a:gd name="connsiteY29" fmla="*/ 2444753 h 3988066"/>
                  <a:gd name="connsiteX30" fmla="*/ 1387231 w 3475899"/>
                  <a:gd name="connsiteY30" fmla="*/ 2109048 h 3988066"/>
                  <a:gd name="connsiteX31" fmla="*/ 943896 w 3475899"/>
                  <a:gd name="connsiteY31" fmla="*/ 2003980 h 3988066"/>
                  <a:gd name="connsiteX32" fmla="*/ 372428 w 3475899"/>
                  <a:gd name="connsiteY32" fmla="*/ 2198740 h 3988066"/>
                  <a:gd name="connsiteX33" fmla="*/ 118727 w 3475899"/>
                  <a:gd name="connsiteY33" fmla="*/ 2711267 h 3988066"/>
                  <a:gd name="connsiteX34" fmla="*/ 500560 w 3475899"/>
                  <a:gd name="connsiteY34" fmla="*/ 3351926 h 3988066"/>
                  <a:gd name="connsiteX35" fmla="*/ 1312915 w 3475899"/>
                  <a:gd name="connsiteY35" fmla="*/ 3567187 h 3988066"/>
                  <a:gd name="connsiteX36" fmla="*/ 2135520 w 3475899"/>
                  <a:gd name="connsiteY36" fmla="*/ 3269921 h 3988066"/>
                  <a:gd name="connsiteX37" fmla="*/ 2491727 w 3475899"/>
                  <a:gd name="connsiteY37" fmla="*/ 2506256 h 3988066"/>
                  <a:gd name="connsiteX38" fmla="*/ 2373845 w 3475899"/>
                  <a:gd name="connsiteY38" fmla="*/ 2070608 h 3988066"/>
                  <a:gd name="connsiteX39" fmla="*/ 2058641 w 3475899"/>
                  <a:gd name="connsiteY39" fmla="*/ 1755405 h 3988066"/>
                  <a:gd name="connsiteX40" fmla="*/ 1615306 w 3475899"/>
                  <a:gd name="connsiteY40" fmla="*/ 1496578 h 3988066"/>
                  <a:gd name="connsiteX41" fmla="*/ 859329 w 3475899"/>
                  <a:gd name="connsiteY41" fmla="*/ 1135247 h 3988066"/>
                  <a:gd name="connsiteX42" fmla="*/ 477496 w 3475899"/>
                  <a:gd name="connsiteY42" fmla="*/ 609907 h 3988066"/>
                  <a:gd name="connsiteX43" fmla="*/ 782450 w 3475899"/>
                  <a:gd name="connsiteY43" fmla="*/ 143508 h 3988066"/>
                  <a:gd name="connsiteX44" fmla="*/ 1425671 w 3475899"/>
                  <a:gd name="connsiteY44" fmla="*/ 0 h 3988066"/>
                  <a:gd name="connsiteX0" fmla="*/ 782450 w 3475899"/>
                  <a:gd name="connsiteY0" fmla="*/ 32557 h 3877115"/>
                  <a:gd name="connsiteX1" fmla="*/ 961834 w 3475899"/>
                  <a:gd name="connsiteY1" fmla="*/ 76121 h 3877115"/>
                  <a:gd name="connsiteX2" fmla="*/ 744010 w 3475899"/>
                  <a:gd name="connsiteY2" fmla="*/ 370824 h 3877115"/>
                  <a:gd name="connsiteX3" fmla="*/ 900331 w 3475899"/>
                  <a:gd name="connsiteY3" fmla="*/ 629651 h 3877115"/>
                  <a:gd name="connsiteX4" fmla="*/ 1284726 w 3475899"/>
                  <a:gd name="connsiteY4" fmla="*/ 832099 h 3877115"/>
                  <a:gd name="connsiteX5" fmla="*/ 2984160 w 3475899"/>
                  <a:gd name="connsiteY5" fmla="*/ 1432388 h 3877115"/>
                  <a:gd name="connsiteX6" fmla="*/ 3378091 w 3475899"/>
                  <a:gd name="connsiteY6" fmla="*/ 2710355 h 3877115"/>
                  <a:gd name="connsiteX7" fmla="*/ 2359032 w 3475899"/>
                  <a:gd name="connsiteY7" fmla="*/ 3729405 h 3877115"/>
                  <a:gd name="connsiteX8" fmla="*/ 1252372 w 3475899"/>
                  <a:gd name="connsiteY8" fmla="*/ 3857293 h 3877115"/>
                  <a:gd name="connsiteX9" fmla="*/ 352887 w 3475899"/>
                  <a:gd name="connsiteY9" fmla="*/ 3407066 h 3877115"/>
                  <a:gd name="connsiteX10" fmla="*/ 846 w 3475899"/>
                  <a:gd name="connsiteY10" fmla="*/ 2600316 h 3877115"/>
                  <a:gd name="connsiteX11" fmla="*/ 284017 w 3475899"/>
                  <a:gd name="connsiteY11" fmla="*/ 2007066 h 3877115"/>
                  <a:gd name="connsiteX12" fmla="*/ 964397 w 3475899"/>
                  <a:gd name="connsiteY12" fmla="*/ 1759772 h 3877115"/>
                  <a:gd name="connsiteX13" fmla="*/ 1592242 w 3475899"/>
                  <a:gd name="connsiteY13" fmla="*/ 1908405 h 3877115"/>
                  <a:gd name="connsiteX14" fmla="*/ 1861319 w 3475899"/>
                  <a:gd name="connsiteY14" fmla="*/ 2379930 h 3877115"/>
                  <a:gd name="connsiteX15" fmla="*/ 1680653 w 3475899"/>
                  <a:gd name="connsiteY15" fmla="*/ 2750230 h 3877115"/>
                  <a:gd name="connsiteX16" fmla="*/ 1261662 w 3475899"/>
                  <a:gd name="connsiteY16" fmla="*/ 2897582 h 3877115"/>
                  <a:gd name="connsiteX17" fmla="*/ 895206 w 3475899"/>
                  <a:gd name="connsiteY17" fmla="*/ 2815577 h 3877115"/>
                  <a:gd name="connsiteX18" fmla="*/ 718384 w 3475899"/>
                  <a:gd name="connsiteY18" fmla="*/ 2538813 h 3877115"/>
                  <a:gd name="connsiteX19" fmla="*/ 808076 w 3475899"/>
                  <a:gd name="connsiteY19" fmla="*/ 2359428 h 3877115"/>
                  <a:gd name="connsiteX20" fmla="*/ 931082 w 3475899"/>
                  <a:gd name="connsiteY20" fmla="*/ 2295363 h 3877115"/>
                  <a:gd name="connsiteX21" fmla="*/ 990023 w 3475899"/>
                  <a:gd name="connsiteY21" fmla="*/ 2287675 h 3877115"/>
                  <a:gd name="connsiteX22" fmla="*/ 1010524 w 3475899"/>
                  <a:gd name="connsiteY22" fmla="*/ 2303050 h 3877115"/>
                  <a:gd name="connsiteX23" fmla="*/ 1000274 w 3475899"/>
                  <a:gd name="connsiteY23" fmla="*/ 2333802 h 3877115"/>
                  <a:gd name="connsiteX24" fmla="*/ 990023 w 3475899"/>
                  <a:gd name="connsiteY24" fmla="*/ 2364554 h 3877115"/>
                  <a:gd name="connsiteX25" fmla="*/ 974647 w 3475899"/>
                  <a:gd name="connsiteY25" fmla="*/ 2477310 h 3877115"/>
                  <a:gd name="connsiteX26" fmla="*/ 1055370 w 3475899"/>
                  <a:gd name="connsiteY26" fmla="*/ 2614411 h 3877115"/>
                  <a:gd name="connsiteX27" fmla="*/ 1230911 w 3475899"/>
                  <a:gd name="connsiteY27" fmla="*/ 2672070 h 3877115"/>
                  <a:gd name="connsiteX28" fmla="*/ 1494862 w 3475899"/>
                  <a:gd name="connsiteY28" fmla="*/ 2574690 h 3877115"/>
                  <a:gd name="connsiteX29" fmla="*/ 1599930 w 3475899"/>
                  <a:gd name="connsiteY29" fmla="*/ 2333802 h 3877115"/>
                  <a:gd name="connsiteX30" fmla="*/ 1387231 w 3475899"/>
                  <a:gd name="connsiteY30" fmla="*/ 1998097 h 3877115"/>
                  <a:gd name="connsiteX31" fmla="*/ 943896 w 3475899"/>
                  <a:gd name="connsiteY31" fmla="*/ 1893029 h 3877115"/>
                  <a:gd name="connsiteX32" fmla="*/ 372428 w 3475899"/>
                  <a:gd name="connsiteY32" fmla="*/ 2087789 h 3877115"/>
                  <a:gd name="connsiteX33" fmla="*/ 118727 w 3475899"/>
                  <a:gd name="connsiteY33" fmla="*/ 2600316 h 3877115"/>
                  <a:gd name="connsiteX34" fmla="*/ 500560 w 3475899"/>
                  <a:gd name="connsiteY34" fmla="*/ 3240975 h 3877115"/>
                  <a:gd name="connsiteX35" fmla="*/ 1312915 w 3475899"/>
                  <a:gd name="connsiteY35" fmla="*/ 3456236 h 3877115"/>
                  <a:gd name="connsiteX36" fmla="*/ 2135520 w 3475899"/>
                  <a:gd name="connsiteY36" fmla="*/ 3158970 h 3877115"/>
                  <a:gd name="connsiteX37" fmla="*/ 2491727 w 3475899"/>
                  <a:gd name="connsiteY37" fmla="*/ 2395305 h 3877115"/>
                  <a:gd name="connsiteX38" fmla="*/ 2373845 w 3475899"/>
                  <a:gd name="connsiteY38" fmla="*/ 1959657 h 3877115"/>
                  <a:gd name="connsiteX39" fmla="*/ 2058641 w 3475899"/>
                  <a:gd name="connsiteY39" fmla="*/ 1644454 h 3877115"/>
                  <a:gd name="connsiteX40" fmla="*/ 1615306 w 3475899"/>
                  <a:gd name="connsiteY40" fmla="*/ 1385627 h 3877115"/>
                  <a:gd name="connsiteX41" fmla="*/ 859329 w 3475899"/>
                  <a:gd name="connsiteY41" fmla="*/ 1024296 h 3877115"/>
                  <a:gd name="connsiteX42" fmla="*/ 477496 w 3475899"/>
                  <a:gd name="connsiteY42" fmla="*/ 498956 h 3877115"/>
                  <a:gd name="connsiteX43" fmla="*/ 782450 w 3475899"/>
                  <a:gd name="connsiteY43" fmla="*/ 32557 h 3877115"/>
                  <a:gd name="connsiteX0" fmla="*/ 477496 w 3475899"/>
                  <a:gd name="connsiteY0" fmla="*/ 424506 h 3802665"/>
                  <a:gd name="connsiteX1" fmla="*/ 961834 w 3475899"/>
                  <a:gd name="connsiteY1" fmla="*/ 1671 h 3802665"/>
                  <a:gd name="connsiteX2" fmla="*/ 744010 w 3475899"/>
                  <a:gd name="connsiteY2" fmla="*/ 296374 h 3802665"/>
                  <a:gd name="connsiteX3" fmla="*/ 900331 w 3475899"/>
                  <a:gd name="connsiteY3" fmla="*/ 555201 h 3802665"/>
                  <a:gd name="connsiteX4" fmla="*/ 1284726 w 3475899"/>
                  <a:gd name="connsiteY4" fmla="*/ 757649 h 3802665"/>
                  <a:gd name="connsiteX5" fmla="*/ 2984160 w 3475899"/>
                  <a:gd name="connsiteY5" fmla="*/ 1357938 h 3802665"/>
                  <a:gd name="connsiteX6" fmla="*/ 3378091 w 3475899"/>
                  <a:gd name="connsiteY6" fmla="*/ 2635905 h 3802665"/>
                  <a:gd name="connsiteX7" fmla="*/ 2359032 w 3475899"/>
                  <a:gd name="connsiteY7" fmla="*/ 3654955 h 3802665"/>
                  <a:gd name="connsiteX8" fmla="*/ 1252372 w 3475899"/>
                  <a:gd name="connsiteY8" fmla="*/ 3782843 h 3802665"/>
                  <a:gd name="connsiteX9" fmla="*/ 352887 w 3475899"/>
                  <a:gd name="connsiteY9" fmla="*/ 3332616 h 3802665"/>
                  <a:gd name="connsiteX10" fmla="*/ 846 w 3475899"/>
                  <a:gd name="connsiteY10" fmla="*/ 2525866 h 3802665"/>
                  <a:gd name="connsiteX11" fmla="*/ 284017 w 3475899"/>
                  <a:gd name="connsiteY11" fmla="*/ 1932616 h 3802665"/>
                  <a:gd name="connsiteX12" fmla="*/ 964397 w 3475899"/>
                  <a:gd name="connsiteY12" fmla="*/ 1685322 h 3802665"/>
                  <a:gd name="connsiteX13" fmla="*/ 1592242 w 3475899"/>
                  <a:gd name="connsiteY13" fmla="*/ 1833955 h 3802665"/>
                  <a:gd name="connsiteX14" fmla="*/ 1861319 w 3475899"/>
                  <a:gd name="connsiteY14" fmla="*/ 2305480 h 3802665"/>
                  <a:gd name="connsiteX15" fmla="*/ 1680653 w 3475899"/>
                  <a:gd name="connsiteY15" fmla="*/ 2675780 h 3802665"/>
                  <a:gd name="connsiteX16" fmla="*/ 1261662 w 3475899"/>
                  <a:gd name="connsiteY16" fmla="*/ 2823132 h 3802665"/>
                  <a:gd name="connsiteX17" fmla="*/ 895206 w 3475899"/>
                  <a:gd name="connsiteY17" fmla="*/ 2741127 h 3802665"/>
                  <a:gd name="connsiteX18" fmla="*/ 718384 w 3475899"/>
                  <a:gd name="connsiteY18" fmla="*/ 2464363 h 3802665"/>
                  <a:gd name="connsiteX19" fmla="*/ 808076 w 3475899"/>
                  <a:gd name="connsiteY19" fmla="*/ 2284978 h 3802665"/>
                  <a:gd name="connsiteX20" fmla="*/ 931082 w 3475899"/>
                  <a:gd name="connsiteY20" fmla="*/ 2220913 h 3802665"/>
                  <a:gd name="connsiteX21" fmla="*/ 990023 w 3475899"/>
                  <a:gd name="connsiteY21" fmla="*/ 2213225 h 3802665"/>
                  <a:gd name="connsiteX22" fmla="*/ 1010524 w 3475899"/>
                  <a:gd name="connsiteY22" fmla="*/ 2228600 h 3802665"/>
                  <a:gd name="connsiteX23" fmla="*/ 1000274 w 3475899"/>
                  <a:gd name="connsiteY23" fmla="*/ 2259352 h 3802665"/>
                  <a:gd name="connsiteX24" fmla="*/ 990023 w 3475899"/>
                  <a:gd name="connsiteY24" fmla="*/ 2290104 h 3802665"/>
                  <a:gd name="connsiteX25" fmla="*/ 974647 w 3475899"/>
                  <a:gd name="connsiteY25" fmla="*/ 2402860 h 3802665"/>
                  <a:gd name="connsiteX26" fmla="*/ 1055370 w 3475899"/>
                  <a:gd name="connsiteY26" fmla="*/ 2539961 h 3802665"/>
                  <a:gd name="connsiteX27" fmla="*/ 1230911 w 3475899"/>
                  <a:gd name="connsiteY27" fmla="*/ 2597620 h 3802665"/>
                  <a:gd name="connsiteX28" fmla="*/ 1494862 w 3475899"/>
                  <a:gd name="connsiteY28" fmla="*/ 2500240 h 3802665"/>
                  <a:gd name="connsiteX29" fmla="*/ 1599930 w 3475899"/>
                  <a:gd name="connsiteY29" fmla="*/ 2259352 h 3802665"/>
                  <a:gd name="connsiteX30" fmla="*/ 1387231 w 3475899"/>
                  <a:gd name="connsiteY30" fmla="*/ 1923647 h 3802665"/>
                  <a:gd name="connsiteX31" fmla="*/ 943896 w 3475899"/>
                  <a:gd name="connsiteY31" fmla="*/ 1818579 h 3802665"/>
                  <a:gd name="connsiteX32" fmla="*/ 372428 w 3475899"/>
                  <a:gd name="connsiteY32" fmla="*/ 2013339 h 3802665"/>
                  <a:gd name="connsiteX33" fmla="*/ 118727 w 3475899"/>
                  <a:gd name="connsiteY33" fmla="*/ 2525866 h 3802665"/>
                  <a:gd name="connsiteX34" fmla="*/ 500560 w 3475899"/>
                  <a:gd name="connsiteY34" fmla="*/ 3166525 h 3802665"/>
                  <a:gd name="connsiteX35" fmla="*/ 1312915 w 3475899"/>
                  <a:gd name="connsiteY35" fmla="*/ 3381786 h 3802665"/>
                  <a:gd name="connsiteX36" fmla="*/ 2135520 w 3475899"/>
                  <a:gd name="connsiteY36" fmla="*/ 3084520 h 3802665"/>
                  <a:gd name="connsiteX37" fmla="*/ 2491727 w 3475899"/>
                  <a:gd name="connsiteY37" fmla="*/ 2320855 h 3802665"/>
                  <a:gd name="connsiteX38" fmla="*/ 2373845 w 3475899"/>
                  <a:gd name="connsiteY38" fmla="*/ 1885207 h 3802665"/>
                  <a:gd name="connsiteX39" fmla="*/ 2058641 w 3475899"/>
                  <a:gd name="connsiteY39" fmla="*/ 1570004 h 3802665"/>
                  <a:gd name="connsiteX40" fmla="*/ 1615306 w 3475899"/>
                  <a:gd name="connsiteY40" fmla="*/ 1311177 h 3802665"/>
                  <a:gd name="connsiteX41" fmla="*/ 859329 w 3475899"/>
                  <a:gd name="connsiteY41" fmla="*/ 949846 h 3802665"/>
                  <a:gd name="connsiteX42" fmla="*/ 477496 w 3475899"/>
                  <a:gd name="connsiteY42" fmla="*/ 424506 h 380266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35520 w 3475899"/>
                  <a:gd name="connsiteY36" fmla="*/ 3980450 h 4698595"/>
                  <a:gd name="connsiteX37" fmla="*/ 2491727 w 3475899"/>
                  <a:gd name="connsiteY37" fmla="*/ 3216785 h 4698595"/>
                  <a:gd name="connsiteX38" fmla="*/ 2373845 w 3475899"/>
                  <a:gd name="connsiteY38" fmla="*/ 278113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35520 w 3475899"/>
                  <a:gd name="connsiteY36" fmla="*/ 3980450 h 4698595"/>
                  <a:gd name="connsiteX37" fmla="*/ 2705552 w 3475899"/>
                  <a:gd name="connsiteY37" fmla="*/ 3234379 h 4698595"/>
                  <a:gd name="connsiteX38" fmla="*/ 2373845 w 3475899"/>
                  <a:gd name="connsiteY38" fmla="*/ 278113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373845 w 3475899"/>
                  <a:gd name="connsiteY38" fmla="*/ 278113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769638 w 3475899"/>
                  <a:gd name="connsiteY39" fmla="*/ 2113659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11483"/>
                  <a:gd name="connsiteY0" fmla="*/ 1320436 h 4698595"/>
                  <a:gd name="connsiteX1" fmla="*/ 391637 w 3411483"/>
                  <a:gd name="connsiteY1" fmla="*/ 346 h 4698595"/>
                  <a:gd name="connsiteX2" fmla="*/ 744010 w 3411483"/>
                  <a:gd name="connsiteY2" fmla="*/ 1192304 h 4698595"/>
                  <a:gd name="connsiteX3" fmla="*/ 900331 w 3411483"/>
                  <a:gd name="connsiteY3" fmla="*/ 1451131 h 4698595"/>
                  <a:gd name="connsiteX4" fmla="*/ 1240632 w 3411483"/>
                  <a:gd name="connsiteY4" fmla="*/ 1733678 h 4698595"/>
                  <a:gd name="connsiteX5" fmla="*/ 2984160 w 3411483"/>
                  <a:gd name="connsiteY5" fmla="*/ 2253868 h 4698595"/>
                  <a:gd name="connsiteX6" fmla="*/ 3378091 w 3411483"/>
                  <a:gd name="connsiteY6" fmla="*/ 3531835 h 4698595"/>
                  <a:gd name="connsiteX7" fmla="*/ 2359032 w 3411483"/>
                  <a:gd name="connsiteY7" fmla="*/ 4550885 h 4698595"/>
                  <a:gd name="connsiteX8" fmla="*/ 1252372 w 3411483"/>
                  <a:gd name="connsiteY8" fmla="*/ 4678773 h 4698595"/>
                  <a:gd name="connsiteX9" fmla="*/ 352887 w 3411483"/>
                  <a:gd name="connsiteY9" fmla="*/ 4228546 h 4698595"/>
                  <a:gd name="connsiteX10" fmla="*/ 846 w 3411483"/>
                  <a:gd name="connsiteY10" fmla="*/ 3421796 h 4698595"/>
                  <a:gd name="connsiteX11" fmla="*/ 284017 w 3411483"/>
                  <a:gd name="connsiteY11" fmla="*/ 2828546 h 4698595"/>
                  <a:gd name="connsiteX12" fmla="*/ 964397 w 3411483"/>
                  <a:gd name="connsiteY12" fmla="*/ 2581252 h 4698595"/>
                  <a:gd name="connsiteX13" fmla="*/ 1592242 w 3411483"/>
                  <a:gd name="connsiteY13" fmla="*/ 2729885 h 4698595"/>
                  <a:gd name="connsiteX14" fmla="*/ 1861319 w 3411483"/>
                  <a:gd name="connsiteY14" fmla="*/ 3201410 h 4698595"/>
                  <a:gd name="connsiteX15" fmla="*/ 1680653 w 3411483"/>
                  <a:gd name="connsiteY15" fmla="*/ 3571710 h 4698595"/>
                  <a:gd name="connsiteX16" fmla="*/ 1261662 w 3411483"/>
                  <a:gd name="connsiteY16" fmla="*/ 3719062 h 4698595"/>
                  <a:gd name="connsiteX17" fmla="*/ 895206 w 3411483"/>
                  <a:gd name="connsiteY17" fmla="*/ 3637057 h 4698595"/>
                  <a:gd name="connsiteX18" fmla="*/ 718384 w 3411483"/>
                  <a:gd name="connsiteY18" fmla="*/ 3360293 h 4698595"/>
                  <a:gd name="connsiteX19" fmla="*/ 808076 w 3411483"/>
                  <a:gd name="connsiteY19" fmla="*/ 3180908 h 4698595"/>
                  <a:gd name="connsiteX20" fmla="*/ 931082 w 3411483"/>
                  <a:gd name="connsiteY20" fmla="*/ 3116843 h 4698595"/>
                  <a:gd name="connsiteX21" fmla="*/ 990023 w 3411483"/>
                  <a:gd name="connsiteY21" fmla="*/ 3109155 h 4698595"/>
                  <a:gd name="connsiteX22" fmla="*/ 1010524 w 3411483"/>
                  <a:gd name="connsiteY22" fmla="*/ 3124530 h 4698595"/>
                  <a:gd name="connsiteX23" fmla="*/ 1000274 w 3411483"/>
                  <a:gd name="connsiteY23" fmla="*/ 3155282 h 4698595"/>
                  <a:gd name="connsiteX24" fmla="*/ 990023 w 3411483"/>
                  <a:gd name="connsiteY24" fmla="*/ 3186034 h 4698595"/>
                  <a:gd name="connsiteX25" fmla="*/ 974647 w 3411483"/>
                  <a:gd name="connsiteY25" fmla="*/ 3298790 h 4698595"/>
                  <a:gd name="connsiteX26" fmla="*/ 1055370 w 3411483"/>
                  <a:gd name="connsiteY26" fmla="*/ 3435891 h 4698595"/>
                  <a:gd name="connsiteX27" fmla="*/ 1230911 w 3411483"/>
                  <a:gd name="connsiteY27" fmla="*/ 3493550 h 4698595"/>
                  <a:gd name="connsiteX28" fmla="*/ 1494862 w 3411483"/>
                  <a:gd name="connsiteY28" fmla="*/ 3396170 h 4698595"/>
                  <a:gd name="connsiteX29" fmla="*/ 1599930 w 3411483"/>
                  <a:gd name="connsiteY29" fmla="*/ 3155282 h 4698595"/>
                  <a:gd name="connsiteX30" fmla="*/ 1387231 w 3411483"/>
                  <a:gd name="connsiteY30" fmla="*/ 2819577 h 4698595"/>
                  <a:gd name="connsiteX31" fmla="*/ 943896 w 3411483"/>
                  <a:gd name="connsiteY31" fmla="*/ 2714509 h 4698595"/>
                  <a:gd name="connsiteX32" fmla="*/ 372428 w 3411483"/>
                  <a:gd name="connsiteY32" fmla="*/ 2909269 h 4698595"/>
                  <a:gd name="connsiteX33" fmla="*/ 118727 w 3411483"/>
                  <a:gd name="connsiteY33" fmla="*/ 3421796 h 4698595"/>
                  <a:gd name="connsiteX34" fmla="*/ 500560 w 3411483"/>
                  <a:gd name="connsiteY34" fmla="*/ 4062455 h 4698595"/>
                  <a:gd name="connsiteX35" fmla="*/ 1312915 w 3411483"/>
                  <a:gd name="connsiteY35" fmla="*/ 4277716 h 4698595"/>
                  <a:gd name="connsiteX36" fmla="*/ 2195013 w 3411483"/>
                  <a:gd name="connsiteY36" fmla="*/ 3993179 h 4698595"/>
                  <a:gd name="connsiteX37" fmla="*/ 2705552 w 3411483"/>
                  <a:gd name="connsiteY37" fmla="*/ 3234379 h 4698595"/>
                  <a:gd name="connsiteX38" fmla="*/ 2587666 w 3411483"/>
                  <a:gd name="connsiteY38" fmla="*/ 2728357 h 4698595"/>
                  <a:gd name="connsiteX39" fmla="*/ 1769638 w 3411483"/>
                  <a:gd name="connsiteY39" fmla="*/ 2113659 h 4698595"/>
                  <a:gd name="connsiteX40" fmla="*/ 859329 w 3411483"/>
                  <a:gd name="connsiteY40" fmla="*/ 1845776 h 4698595"/>
                  <a:gd name="connsiteX41" fmla="*/ 477496 w 3411483"/>
                  <a:gd name="connsiteY41" fmla="*/ 1320436 h 4698595"/>
                  <a:gd name="connsiteX0" fmla="*/ 477496 w 3411485"/>
                  <a:gd name="connsiteY0" fmla="*/ 760057 h 4138216"/>
                  <a:gd name="connsiteX1" fmla="*/ 810541 w 3411485"/>
                  <a:gd name="connsiteY1" fmla="*/ 659 h 4138216"/>
                  <a:gd name="connsiteX2" fmla="*/ 744010 w 3411485"/>
                  <a:gd name="connsiteY2" fmla="*/ 631925 h 4138216"/>
                  <a:gd name="connsiteX3" fmla="*/ 900331 w 3411485"/>
                  <a:gd name="connsiteY3" fmla="*/ 890752 h 4138216"/>
                  <a:gd name="connsiteX4" fmla="*/ 1240632 w 3411485"/>
                  <a:gd name="connsiteY4" fmla="*/ 1173299 h 4138216"/>
                  <a:gd name="connsiteX5" fmla="*/ 2984160 w 3411485"/>
                  <a:gd name="connsiteY5" fmla="*/ 1693489 h 4138216"/>
                  <a:gd name="connsiteX6" fmla="*/ 3378091 w 3411485"/>
                  <a:gd name="connsiteY6" fmla="*/ 2971456 h 4138216"/>
                  <a:gd name="connsiteX7" fmla="*/ 2359032 w 3411485"/>
                  <a:gd name="connsiteY7" fmla="*/ 3990506 h 4138216"/>
                  <a:gd name="connsiteX8" fmla="*/ 1252372 w 3411485"/>
                  <a:gd name="connsiteY8" fmla="*/ 4118394 h 4138216"/>
                  <a:gd name="connsiteX9" fmla="*/ 352887 w 3411485"/>
                  <a:gd name="connsiteY9" fmla="*/ 3668167 h 4138216"/>
                  <a:gd name="connsiteX10" fmla="*/ 846 w 3411485"/>
                  <a:gd name="connsiteY10" fmla="*/ 2861417 h 4138216"/>
                  <a:gd name="connsiteX11" fmla="*/ 284017 w 3411485"/>
                  <a:gd name="connsiteY11" fmla="*/ 2268167 h 4138216"/>
                  <a:gd name="connsiteX12" fmla="*/ 964397 w 3411485"/>
                  <a:gd name="connsiteY12" fmla="*/ 2020873 h 4138216"/>
                  <a:gd name="connsiteX13" fmla="*/ 1592242 w 3411485"/>
                  <a:gd name="connsiteY13" fmla="*/ 2169506 h 4138216"/>
                  <a:gd name="connsiteX14" fmla="*/ 1861319 w 3411485"/>
                  <a:gd name="connsiteY14" fmla="*/ 2641031 h 4138216"/>
                  <a:gd name="connsiteX15" fmla="*/ 1680653 w 3411485"/>
                  <a:gd name="connsiteY15" fmla="*/ 3011331 h 4138216"/>
                  <a:gd name="connsiteX16" fmla="*/ 1261662 w 3411485"/>
                  <a:gd name="connsiteY16" fmla="*/ 3158683 h 4138216"/>
                  <a:gd name="connsiteX17" fmla="*/ 895206 w 3411485"/>
                  <a:gd name="connsiteY17" fmla="*/ 3076678 h 4138216"/>
                  <a:gd name="connsiteX18" fmla="*/ 718384 w 3411485"/>
                  <a:gd name="connsiteY18" fmla="*/ 2799914 h 4138216"/>
                  <a:gd name="connsiteX19" fmla="*/ 808076 w 3411485"/>
                  <a:gd name="connsiteY19" fmla="*/ 2620529 h 4138216"/>
                  <a:gd name="connsiteX20" fmla="*/ 931082 w 3411485"/>
                  <a:gd name="connsiteY20" fmla="*/ 2556464 h 4138216"/>
                  <a:gd name="connsiteX21" fmla="*/ 990023 w 3411485"/>
                  <a:gd name="connsiteY21" fmla="*/ 2548776 h 4138216"/>
                  <a:gd name="connsiteX22" fmla="*/ 1010524 w 3411485"/>
                  <a:gd name="connsiteY22" fmla="*/ 2564151 h 4138216"/>
                  <a:gd name="connsiteX23" fmla="*/ 1000274 w 3411485"/>
                  <a:gd name="connsiteY23" fmla="*/ 2594903 h 4138216"/>
                  <a:gd name="connsiteX24" fmla="*/ 990023 w 3411485"/>
                  <a:gd name="connsiteY24" fmla="*/ 2625655 h 4138216"/>
                  <a:gd name="connsiteX25" fmla="*/ 974647 w 3411485"/>
                  <a:gd name="connsiteY25" fmla="*/ 2738411 h 4138216"/>
                  <a:gd name="connsiteX26" fmla="*/ 1055370 w 3411485"/>
                  <a:gd name="connsiteY26" fmla="*/ 2875512 h 4138216"/>
                  <a:gd name="connsiteX27" fmla="*/ 1230911 w 3411485"/>
                  <a:gd name="connsiteY27" fmla="*/ 2933171 h 4138216"/>
                  <a:gd name="connsiteX28" fmla="*/ 1494862 w 3411485"/>
                  <a:gd name="connsiteY28" fmla="*/ 2835791 h 4138216"/>
                  <a:gd name="connsiteX29" fmla="*/ 1599930 w 3411485"/>
                  <a:gd name="connsiteY29" fmla="*/ 2594903 h 4138216"/>
                  <a:gd name="connsiteX30" fmla="*/ 1387231 w 3411485"/>
                  <a:gd name="connsiteY30" fmla="*/ 2259198 h 4138216"/>
                  <a:gd name="connsiteX31" fmla="*/ 943896 w 3411485"/>
                  <a:gd name="connsiteY31" fmla="*/ 2154130 h 4138216"/>
                  <a:gd name="connsiteX32" fmla="*/ 372428 w 3411485"/>
                  <a:gd name="connsiteY32" fmla="*/ 2348890 h 4138216"/>
                  <a:gd name="connsiteX33" fmla="*/ 118727 w 3411485"/>
                  <a:gd name="connsiteY33" fmla="*/ 2861417 h 4138216"/>
                  <a:gd name="connsiteX34" fmla="*/ 500560 w 3411485"/>
                  <a:gd name="connsiteY34" fmla="*/ 3502076 h 4138216"/>
                  <a:gd name="connsiteX35" fmla="*/ 1312915 w 3411485"/>
                  <a:gd name="connsiteY35" fmla="*/ 3717337 h 4138216"/>
                  <a:gd name="connsiteX36" fmla="*/ 2195013 w 3411485"/>
                  <a:gd name="connsiteY36" fmla="*/ 3432800 h 4138216"/>
                  <a:gd name="connsiteX37" fmla="*/ 2705552 w 3411485"/>
                  <a:gd name="connsiteY37" fmla="*/ 2674000 h 4138216"/>
                  <a:gd name="connsiteX38" fmla="*/ 2587666 w 3411485"/>
                  <a:gd name="connsiteY38" fmla="*/ 2167978 h 4138216"/>
                  <a:gd name="connsiteX39" fmla="*/ 1769638 w 3411485"/>
                  <a:gd name="connsiteY39" fmla="*/ 1553280 h 4138216"/>
                  <a:gd name="connsiteX40" fmla="*/ 859329 w 3411485"/>
                  <a:gd name="connsiteY40" fmla="*/ 1285397 h 4138216"/>
                  <a:gd name="connsiteX41" fmla="*/ 477496 w 3411485"/>
                  <a:gd name="connsiteY41" fmla="*/ 760057 h 4138216"/>
                  <a:gd name="connsiteX0" fmla="*/ 477496 w 3415891"/>
                  <a:gd name="connsiteY0" fmla="*/ 760057 h 4122191"/>
                  <a:gd name="connsiteX1" fmla="*/ 810541 w 3415891"/>
                  <a:gd name="connsiteY1" fmla="*/ 659 h 4122191"/>
                  <a:gd name="connsiteX2" fmla="*/ 744010 w 3415891"/>
                  <a:gd name="connsiteY2" fmla="*/ 631925 h 4122191"/>
                  <a:gd name="connsiteX3" fmla="*/ 900331 w 3415891"/>
                  <a:gd name="connsiteY3" fmla="*/ 890752 h 4122191"/>
                  <a:gd name="connsiteX4" fmla="*/ 1240632 w 3415891"/>
                  <a:gd name="connsiteY4" fmla="*/ 1173299 h 4122191"/>
                  <a:gd name="connsiteX5" fmla="*/ 2984160 w 3415891"/>
                  <a:gd name="connsiteY5" fmla="*/ 1693489 h 4122191"/>
                  <a:gd name="connsiteX6" fmla="*/ 3378091 w 3415891"/>
                  <a:gd name="connsiteY6" fmla="*/ 2971456 h 4122191"/>
                  <a:gd name="connsiteX7" fmla="*/ 2292890 w 3415891"/>
                  <a:gd name="connsiteY7" fmla="*/ 3857009 h 4122191"/>
                  <a:gd name="connsiteX8" fmla="*/ 1252372 w 3415891"/>
                  <a:gd name="connsiteY8" fmla="*/ 4118394 h 4122191"/>
                  <a:gd name="connsiteX9" fmla="*/ 352887 w 3415891"/>
                  <a:gd name="connsiteY9" fmla="*/ 3668167 h 4122191"/>
                  <a:gd name="connsiteX10" fmla="*/ 846 w 3415891"/>
                  <a:gd name="connsiteY10" fmla="*/ 2861417 h 4122191"/>
                  <a:gd name="connsiteX11" fmla="*/ 284017 w 3415891"/>
                  <a:gd name="connsiteY11" fmla="*/ 2268167 h 4122191"/>
                  <a:gd name="connsiteX12" fmla="*/ 964397 w 3415891"/>
                  <a:gd name="connsiteY12" fmla="*/ 2020873 h 4122191"/>
                  <a:gd name="connsiteX13" fmla="*/ 1592242 w 3415891"/>
                  <a:gd name="connsiteY13" fmla="*/ 2169506 h 4122191"/>
                  <a:gd name="connsiteX14" fmla="*/ 1861319 w 3415891"/>
                  <a:gd name="connsiteY14" fmla="*/ 2641031 h 4122191"/>
                  <a:gd name="connsiteX15" fmla="*/ 1680653 w 3415891"/>
                  <a:gd name="connsiteY15" fmla="*/ 3011331 h 4122191"/>
                  <a:gd name="connsiteX16" fmla="*/ 1261662 w 3415891"/>
                  <a:gd name="connsiteY16" fmla="*/ 3158683 h 4122191"/>
                  <a:gd name="connsiteX17" fmla="*/ 895206 w 3415891"/>
                  <a:gd name="connsiteY17" fmla="*/ 3076678 h 4122191"/>
                  <a:gd name="connsiteX18" fmla="*/ 718384 w 3415891"/>
                  <a:gd name="connsiteY18" fmla="*/ 2799914 h 4122191"/>
                  <a:gd name="connsiteX19" fmla="*/ 808076 w 3415891"/>
                  <a:gd name="connsiteY19" fmla="*/ 2620529 h 4122191"/>
                  <a:gd name="connsiteX20" fmla="*/ 931082 w 3415891"/>
                  <a:gd name="connsiteY20" fmla="*/ 2556464 h 4122191"/>
                  <a:gd name="connsiteX21" fmla="*/ 990023 w 3415891"/>
                  <a:gd name="connsiteY21" fmla="*/ 2548776 h 4122191"/>
                  <a:gd name="connsiteX22" fmla="*/ 1010524 w 3415891"/>
                  <a:gd name="connsiteY22" fmla="*/ 2564151 h 4122191"/>
                  <a:gd name="connsiteX23" fmla="*/ 1000274 w 3415891"/>
                  <a:gd name="connsiteY23" fmla="*/ 2594903 h 4122191"/>
                  <a:gd name="connsiteX24" fmla="*/ 990023 w 3415891"/>
                  <a:gd name="connsiteY24" fmla="*/ 2625655 h 4122191"/>
                  <a:gd name="connsiteX25" fmla="*/ 974647 w 3415891"/>
                  <a:gd name="connsiteY25" fmla="*/ 2738411 h 4122191"/>
                  <a:gd name="connsiteX26" fmla="*/ 1055370 w 3415891"/>
                  <a:gd name="connsiteY26" fmla="*/ 2875512 h 4122191"/>
                  <a:gd name="connsiteX27" fmla="*/ 1230911 w 3415891"/>
                  <a:gd name="connsiteY27" fmla="*/ 2933171 h 4122191"/>
                  <a:gd name="connsiteX28" fmla="*/ 1494862 w 3415891"/>
                  <a:gd name="connsiteY28" fmla="*/ 2835791 h 4122191"/>
                  <a:gd name="connsiteX29" fmla="*/ 1599930 w 3415891"/>
                  <a:gd name="connsiteY29" fmla="*/ 2594903 h 4122191"/>
                  <a:gd name="connsiteX30" fmla="*/ 1387231 w 3415891"/>
                  <a:gd name="connsiteY30" fmla="*/ 2259198 h 4122191"/>
                  <a:gd name="connsiteX31" fmla="*/ 943896 w 3415891"/>
                  <a:gd name="connsiteY31" fmla="*/ 2154130 h 4122191"/>
                  <a:gd name="connsiteX32" fmla="*/ 372428 w 3415891"/>
                  <a:gd name="connsiteY32" fmla="*/ 2348890 h 4122191"/>
                  <a:gd name="connsiteX33" fmla="*/ 118727 w 3415891"/>
                  <a:gd name="connsiteY33" fmla="*/ 2861417 h 4122191"/>
                  <a:gd name="connsiteX34" fmla="*/ 500560 w 3415891"/>
                  <a:gd name="connsiteY34" fmla="*/ 3502076 h 4122191"/>
                  <a:gd name="connsiteX35" fmla="*/ 1312915 w 3415891"/>
                  <a:gd name="connsiteY35" fmla="*/ 3717337 h 4122191"/>
                  <a:gd name="connsiteX36" fmla="*/ 2195013 w 3415891"/>
                  <a:gd name="connsiteY36" fmla="*/ 3432800 h 4122191"/>
                  <a:gd name="connsiteX37" fmla="*/ 2705552 w 3415891"/>
                  <a:gd name="connsiteY37" fmla="*/ 2674000 h 4122191"/>
                  <a:gd name="connsiteX38" fmla="*/ 2587666 w 3415891"/>
                  <a:gd name="connsiteY38" fmla="*/ 2167978 h 4122191"/>
                  <a:gd name="connsiteX39" fmla="*/ 1769638 w 3415891"/>
                  <a:gd name="connsiteY39" fmla="*/ 1553280 h 4122191"/>
                  <a:gd name="connsiteX40" fmla="*/ 859329 w 3415891"/>
                  <a:gd name="connsiteY40" fmla="*/ 1285397 h 4122191"/>
                  <a:gd name="connsiteX41" fmla="*/ 477496 w 3415891"/>
                  <a:gd name="connsiteY41" fmla="*/ 760057 h 4122191"/>
                  <a:gd name="connsiteX0" fmla="*/ 477496 w 3415891"/>
                  <a:gd name="connsiteY0" fmla="*/ 760057 h 4122191"/>
                  <a:gd name="connsiteX1" fmla="*/ 810541 w 3415891"/>
                  <a:gd name="connsiteY1" fmla="*/ 659 h 4122191"/>
                  <a:gd name="connsiteX2" fmla="*/ 744010 w 3415891"/>
                  <a:gd name="connsiteY2" fmla="*/ 631925 h 4122191"/>
                  <a:gd name="connsiteX3" fmla="*/ 900331 w 3415891"/>
                  <a:gd name="connsiteY3" fmla="*/ 890752 h 4122191"/>
                  <a:gd name="connsiteX4" fmla="*/ 1240632 w 3415891"/>
                  <a:gd name="connsiteY4" fmla="*/ 1173299 h 4122191"/>
                  <a:gd name="connsiteX5" fmla="*/ 2984160 w 3415891"/>
                  <a:gd name="connsiteY5" fmla="*/ 1693489 h 4122191"/>
                  <a:gd name="connsiteX6" fmla="*/ 3378091 w 3415891"/>
                  <a:gd name="connsiteY6" fmla="*/ 2971456 h 4122191"/>
                  <a:gd name="connsiteX7" fmla="*/ 2292890 w 3415891"/>
                  <a:gd name="connsiteY7" fmla="*/ 3857009 h 4122191"/>
                  <a:gd name="connsiteX8" fmla="*/ 1252372 w 3415891"/>
                  <a:gd name="connsiteY8" fmla="*/ 4118394 h 4122191"/>
                  <a:gd name="connsiteX9" fmla="*/ 352887 w 3415891"/>
                  <a:gd name="connsiteY9" fmla="*/ 3668167 h 4122191"/>
                  <a:gd name="connsiteX10" fmla="*/ 846 w 3415891"/>
                  <a:gd name="connsiteY10" fmla="*/ 2861417 h 4122191"/>
                  <a:gd name="connsiteX11" fmla="*/ 284017 w 3415891"/>
                  <a:gd name="connsiteY11" fmla="*/ 2268167 h 4122191"/>
                  <a:gd name="connsiteX12" fmla="*/ 964397 w 3415891"/>
                  <a:gd name="connsiteY12" fmla="*/ 2020873 h 4122191"/>
                  <a:gd name="connsiteX13" fmla="*/ 1592242 w 3415891"/>
                  <a:gd name="connsiteY13" fmla="*/ 2169506 h 4122191"/>
                  <a:gd name="connsiteX14" fmla="*/ 1861319 w 3415891"/>
                  <a:gd name="connsiteY14" fmla="*/ 2641031 h 4122191"/>
                  <a:gd name="connsiteX15" fmla="*/ 1680653 w 3415891"/>
                  <a:gd name="connsiteY15" fmla="*/ 3011331 h 4122191"/>
                  <a:gd name="connsiteX16" fmla="*/ 1261662 w 3415891"/>
                  <a:gd name="connsiteY16" fmla="*/ 3158683 h 4122191"/>
                  <a:gd name="connsiteX17" fmla="*/ 895206 w 3415891"/>
                  <a:gd name="connsiteY17" fmla="*/ 3076678 h 4122191"/>
                  <a:gd name="connsiteX18" fmla="*/ 718384 w 3415891"/>
                  <a:gd name="connsiteY18" fmla="*/ 2799914 h 4122191"/>
                  <a:gd name="connsiteX19" fmla="*/ 808076 w 3415891"/>
                  <a:gd name="connsiteY19" fmla="*/ 2620529 h 4122191"/>
                  <a:gd name="connsiteX20" fmla="*/ 931082 w 3415891"/>
                  <a:gd name="connsiteY20" fmla="*/ 2556464 h 4122191"/>
                  <a:gd name="connsiteX21" fmla="*/ 990023 w 3415891"/>
                  <a:gd name="connsiteY21" fmla="*/ 2548776 h 4122191"/>
                  <a:gd name="connsiteX22" fmla="*/ 1010524 w 3415891"/>
                  <a:gd name="connsiteY22" fmla="*/ 2564151 h 4122191"/>
                  <a:gd name="connsiteX23" fmla="*/ 1000274 w 3415891"/>
                  <a:gd name="connsiteY23" fmla="*/ 2594903 h 4122191"/>
                  <a:gd name="connsiteX24" fmla="*/ 990023 w 3415891"/>
                  <a:gd name="connsiteY24" fmla="*/ 2625655 h 4122191"/>
                  <a:gd name="connsiteX25" fmla="*/ 974647 w 3415891"/>
                  <a:gd name="connsiteY25" fmla="*/ 2738411 h 4122191"/>
                  <a:gd name="connsiteX26" fmla="*/ 1055370 w 3415891"/>
                  <a:gd name="connsiteY26" fmla="*/ 2875512 h 4122191"/>
                  <a:gd name="connsiteX27" fmla="*/ 1230911 w 3415891"/>
                  <a:gd name="connsiteY27" fmla="*/ 2933171 h 4122191"/>
                  <a:gd name="connsiteX28" fmla="*/ 1494862 w 3415891"/>
                  <a:gd name="connsiteY28" fmla="*/ 2835791 h 4122191"/>
                  <a:gd name="connsiteX29" fmla="*/ 1599930 w 3415891"/>
                  <a:gd name="connsiteY29" fmla="*/ 2594903 h 4122191"/>
                  <a:gd name="connsiteX30" fmla="*/ 1387231 w 3415891"/>
                  <a:gd name="connsiteY30" fmla="*/ 2259198 h 4122191"/>
                  <a:gd name="connsiteX31" fmla="*/ 943896 w 3415891"/>
                  <a:gd name="connsiteY31" fmla="*/ 2154130 h 4122191"/>
                  <a:gd name="connsiteX32" fmla="*/ 372428 w 3415891"/>
                  <a:gd name="connsiteY32" fmla="*/ 2348890 h 4122191"/>
                  <a:gd name="connsiteX33" fmla="*/ 118727 w 3415891"/>
                  <a:gd name="connsiteY33" fmla="*/ 2861417 h 4122191"/>
                  <a:gd name="connsiteX34" fmla="*/ 500560 w 3415891"/>
                  <a:gd name="connsiteY34" fmla="*/ 3502076 h 4122191"/>
                  <a:gd name="connsiteX35" fmla="*/ 1312915 w 3415891"/>
                  <a:gd name="connsiteY35" fmla="*/ 3717337 h 4122191"/>
                  <a:gd name="connsiteX36" fmla="*/ 2195013 w 3415891"/>
                  <a:gd name="connsiteY36" fmla="*/ 3432800 h 4122191"/>
                  <a:gd name="connsiteX37" fmla="*/ 2705552 w 3415891"/>
                  <a:gd name="connsiteY37" fmla="*/ 2674000 h 4122191"/>
                  <a:gd name="connsiteX38" fmla="*/ 2587666 w 3415891"/>
                  <a:gd name="connsiteY38" fmla="*/ 2167978 h 4122191"/>
                  <a:gd name="connsiteX39" fmla="*/ 1769638 w 3415891"/>
                  <a:gd name="connsiteY39" fmla="*/ 1553280 h 4122191"/>
                  <a:gd name="connsiteX40" fmla="*/ 859329 w 3415891"/>
                  <a:gd name="connsiteY40" fmla="*/ 1285397 h 4122191"/>
                  <a:gd name="connsiteX41" fmla="*/ 477496 w 3415891"/>
                  <a:gd name="connsiteY41" fmla="*/ 760057 h 4122191"/>
                  <a:gd name="connsiteX0" fmla="*/ 477496 w 3415891"/>
                  <a:gd name="connsiteY0" fmla="*/ 760057 h 3958557"/>
                  <a:gd name="connsiteX1" fmla="*/ 810541 w 3415891"/>
                  <a:gd name="connsiteY1" fmla="*/ 659 h 3958557"/>
                  <a:gd name="connsiteX2" fmla="*/ 744010 w 3415891"/>
                  <a:gd name="connsiteY2" fmla="*/ 631925 h 3958557"/>
                  <a:gd name="connsiteX3" fmla="*/ 900331 w 3415891"/>
                  <a:gd name="connsiteY3" fmla="*/ 890752 h 3958557"/>
                  <a:gd name="connsiteX4" fmla="*/ 1240632 w 3415891"/>
                  <a:gd name="connsiteY4" fmla="*/ 1173299 h 3958557"/>
                  <a:gd name="connsiteX5" fmla="*/ 2984160 w 3415891"/>
                  <a:gd name="connsiteY5" fmla="*/ 1693489 h 3958557"/>
                  <a:gd name="connsiteX6" fmla="*/ 3378091 w 3415891"/>
                  <a:gd name="connsiteY6" fmla="*/ 2971456 h 3958557"/>
                  <a:gd name="connsiteX7" fmla="*/ 2292890 w 3415891"/>
                  <a:gd name="connsiteY7" fmla="*/ 3857009 h 3958557"/>
                  <a:gd name="connsiteX8" fmla="*/ 1075991 w 3415891"/>
                  <a:gd name="connsiteY8" fmla="*/ 3918147 h 3958557"/>
                  <a:gd name="connsiteX9" fmla="*/ 352887 w 3415891"/>
                  <a:gd name="connsiteY9" fmla="*/ 3668167 h 3958557"/>
                  <a:gd name="connsiteX10" fmla="*/ 846 w 3415891"/>
                  <a:gd name="connsiteY10" fmla="*/ 2861417 h 3958557"/>
                  <a:gd name="connsiteX11" fmla="*/ 284017 w 3415891"/>
                  <a:gd name="connsiteY11" fmla="*/ 2268167 h 3958557"/>
                  <a:gd name="connsiteX12" fmla="*/ 964397 w 3415891"/>
                  <a:gd name="connsiteY12" fmla="*/ 2020873 h 3958557"/>
                  <a:gd name="connsiteX13" fmla="*/ 1592242 w 3415891"/>
                  <a:gd name="connsiteY13" fmla="*/ 2169506 h 3958557"/>
                  <a:gd name="connsiteX14" fmla="*/ 1861319 w 3415891"/>
                  <a:gd name="connsiteY14" fmla="*/ 2641031 h 3958557"/>
                  <a:gd name="connsiteX15" fmla="*/ 1680653 w 3415891"/>
                  <a:gd name="connsiteY15" fmla="*/ 3011331 h 3958557"/>
                  <a:gd name="connsiteX16" fmla="*/ 1261662 w 3415891"/>
                  <a:gd name="connsiteY16" fmla="*/ 3158683 h 3958557"/>
                  <a:gd name="connsiteX17" fmla="*/ 895206 w 3415891"/>
                  <a:gd name="connsiteY17" fmla="*/ 3076678 h 3958557"/>
                  <a:gd name="connsiteX18" fmla="*/ 718384 w 3415891"/>
                  <a:gd name="connsiteY18" fmla="*/ 2799914 h 3958557"/>
                  <a:gd name="connsiteX19" fmla="*/ 808076 w 3415891"/>
                  <a:gd name="connsiteY19" fmla="*/ 2620529 h 3958557"/>
                  <a:gd name="connsiteX20" fmla="*/ 931082 w 3415891"/>
                  <a:gd name="connsiteY20" fmla="*/ 2556464 h 3958557"/>
                  <a:gd name="connsiteX21" fmla="*/ 990023 w 3415891"/>
                  <a:gd name="connsiteY21" fmla="*/ 2548776 h 3958557"/>
                  <a:gd name="connsiteX22" fmla="*/ 1010524 w 3415891"/>
                  <a:gd name="connsiteY22" fmla="*/ 2564151 h 3958557"/>
                  <a:gd name="connsiteX23" fmla="*/ 1000274 w 3415891"/>
                  <a:gd name="connsiteY23" fmla="*/ 2594903 h 3958557"/>
                  <a:gd name="connsiteX24" fmla="*/ 990023 w 3415891"/>
                  <a:gd name="connsiteY24" fmla="*/ 2625655 h 3958557"/>
                  <a:gd name="connsiteX25" fmla="*/ 974647 w 3415891"/>
                  <a:gd name="connsiteY25" fmla="*/ 2738411 h 3958557"/>
                  <a:gd name="connsiteX26" fmla="*/ 1055370 w 3415891"/>
                  <a:gd name="connsiteY26" fmla="*/ 2875512 h 3958557"/>
                  <a:gd name="connsiteX27" fmla="*/ 1230911 w 3415891"/>
                  <a:gd name="connsiteY27" fmla="*/ 2933171 h 3958557"/>
                  <a:gd name="connsiteX28" fmla="*/ 1494862 w 3415891"/>
                  <a:gd name="connsiteY28" fmla="*/ 2835791 h 3958557"/>
                  <a:gd name="connsiteX29" fmla="*/ 1599930 w 3415891"/>
                  <a:gd name="connsiteY29" fmla="*/ 2594903 h 3958557"/>
                  <a:gd name="connsiteX30" fmla="*/ 1387231 w 3415891"/>
                  <a:gd name="connsiteY30" fmla="*/ 2259198 h 3958557"/>
                  <a:gd name="connsiteX31" fmla="*/ 943896 w 3415891"/>
                  <a:gd name="connsiteY31" fmla="*/ 2154130 h 3958557"/>
                  <a:gd name="connsiteX32" fmla="*/ 372428 w 3415891"/>
                  <a:gd name="connsiteY32" fmla="*/ 2348890 h 3958557"/>
                  <a:gd name="connsiteX33" fmla="*/ 118727 w 3415891"/>
                  <a:gd name="connsiteY33" fmla="*/ 2861417 h 3958557"/>
                  <a:gd name="connsiteX34" fmla="*/ 500560 w 3415891"/>
                  <a:gd name="connsiteY34" fmla="*/ 3502076 h 3958557"/>
                  <a:gd name="connsiteX35" fmla="*/ 1312915 w 3415891"/>
                  <a:gd name="connsiteY35" fmla="*/ 3717337 h 3958557"/>
                  <a:gd name="connsiteX36" fmla="*/ 2195013 w 3415891"/>
                  <a:gd name="connsiteY36" fmla="*/ 3432800 h 3958557"/>
                  <a:gd name="connsiteX37" fmla="*/ 2705552 w 3415891"/>
                  <a:gd name="connsiteY37" fmla="*/ 2674000 h 3958557"/>
                  <a:gd name="connsiteX38" fmla="*/ 2587666 w 3415891"/>
                  <a:gd name="connsiteY38" fmla="*/ 2167978 h 3958557"/>
                  <a:gd name="connsiteX39" fmla="*/ 1769638 w 3415891"/>
                  <a:gd name="connsiteY39" fmla="*/ 1553280 h 3958557"/>
                  <a:gd name="connsiteX40" fmla="*/ 859329 w 3415891"/>
                  <a:gd name="connsiteY40" fmla="*/ 1285397 h 3958557"/>
                  <a:gd name="connsiteX41" fmla="*/ 477496 w 3415891"/>
                  <a:gd name="connsiteY41" fmla="*/ 760057 h 3958557"/>
                  <a:gd name="connsiteX0" fmla="*/ 565295 w 3503690"/>
                  <a:gd name="connsiteY0" fmla="*/ 760057 h 3958557"/>
                  <a:gd name="connsiteX1" fmla="*/ 898340 w 3503690"/>
                  <a:gd name="connsiteY1" fmla="*/ 659 h 3958557"/>
                  <a:gd name="connsiteX2" fmla="*/ 831809 w 3503690"/>
                  <a:gd name="connsiteY2" fmla="*/ 631925 h 3958557"/>
                  <a:gd name="connsiteX3" fmla="*/ 988130 w 3503690"/>
                  <a:gd name="connsiteY3" fmla="*/ 890752 h 3958557"/>
                  <a:gd name="connsiteX4" fmla="*/ 1328431 w 3503690"/>
                  <a:gd name="connsiteY4" fmla="*/ 1173299 h 3958557"/>
                  <a:gd name="connsiteX5" fmla="*/ 3071959 w 3503690"/>
                  <a:gd name="connsiteY5" fmla="*/ 1693489 h 3958557"/>
                  <a:gd name="connsiteX6" fmla="*/ 3465890 w 3503690"/>
                  <a:gd name="connsiteY6" fmla="*/ 2971456 h 3958557"/>
                  <a:gd name="connsiteX7" fmla="*/ 2380689 w 3503690"/>
                  <a:gd name="connsiteY7" fmla="*/ 3857009 h 3958557"/>
                  <a:gd name="connsiteX8" fmla="*/ 1163790 w 3503690"/>
                  <a:gd name="connsiteY8" fmla="*/ 3918147 h 3958557"/>
                  <a:gd name="connsiteX9" fmla="*/ 440686 w 3503690"/>
                  <a:gd name="connsiteY9" fmla="*/ 3668167 h 3958557"/>
                  <a:gd name="connsiteX10" fmla="*/ 454 w 3503690"/>
                  <a:gd name="connsiteY10" fmla="*/ 2861417 h 3958557"/>
                  <a:gd name="connsiteX11" fmla="*/ 371816 w 3503690"/>
                  <a:gd name="connsiteY11" fmla="*/ 2268167 h 3958557"/>
                  <a:gd name="connsiteX12" fmla="*/ 1052196 w 3503690"/>
                  <a:gd name="connsiteY12" fmla="*/ 2020873 h 3958557"/>
                  <a:gd name="connsiteX13" fmla="*/ 1680041 w 3503690"/>
                  <a:gd name="connsiteY13" fmla="*/ 2169506 h 3958557"/>
                  <a:gd name="connsiteX14" fmla="*/ 1949118 w 3503690"/>
                  <a:gd name="connsiteY14" fmla="*/ 2641031 h 3958557"/>
                  <a:gd name="connsiteX15" fmla="*/ 1768452 w 3503690"/>
                  <a:gd name="connsiteY15" fmla="*/ 3011331 h 3958557"/>
                  <a:gd name="connsiteX16" fmla="*/ 1349461 w 3503690"/>
                  <a:gd name="connsiteY16" fmla="*/ 3158683 h 3958557"/>
                  <a:gd name="connsiteX17" fmla="*/ 983005 w 3503690"/>
                  <a:gd name="connsiteY17" fmla="*/ 3076678 h 3958557"/>
                  <a:gd name="connsiteX18" fmla="*/ 806183 w 3503690"/>
                  <a:gd name="connsiteY18" fmla="*/ 2799914 h 3958557"/>
                  <a:gd name="connsiteX19" fmla="*/ 895875 w 3503690"/>
                  <a:gd name="connsiteY19" fmla="*/ 2620529 h 3958557"/>
                  <a:gd name="connsiteX20" fmla="*/ 1018881 w 3503690"/>
                  <a:gd name="connsiteY20" fmla="*/ 2556464 h 3958557"/>
                  <a:gd name="connsiteX21" fmla="*/ 1077822 w 3503690"/>
                  <a:gd name="connsiteY21" fmla="*/ 2548776 h 3958557"/>
                  <a:gd name="connsiteX22" fmla="*/ 1098323 w 3503690"/>
                  <a:gd name="connsiteY22" fmla="*/ 2564151 h 3958557"/>
                  <a:gd name="connsiteX23" fmla="*/ 1088073 w 3503690"/>
                  <a:gd name="connsiteY23" fmla="*/ 2594903 h 3958557"/>
                  <a:gd name="connsiteX24" fmla="*/ 1077822 w 3503690"/>
                  <a:gd name="connsiteY24" fmla="*/ 2625655 h 3958557"/>
                  <a:gd name="connsiteX25" fmla="*/ 1062446 w 3503690"/>
                  <a:gd name="connsiteY25" fmla="*/ 2738411 h 3958557"/>
                  <a:gd name="connsiteX26" fmla="*/ 1143169 w 3503690"/>
                  <a:gd name="connsiteY26" fmla="*/ 2875512 h 3958557"/>
                  <a:gd name="connsiteX27" fmla="*/ 1318710 w 3503690"/>
                  <a:gd name="connsiteY27" fmla="*/ 2933171 h 3958557"/>
                  <a:gd name="connsiteX28" fmla="*/ 1582661 w 3503690"/>
                  <a:gd name="connsiteY28" fmla="*/ 2835791 h 3958557"/>
                  <a:gd name="connsiteX29" fmla="*/ 1687729 w 3503690"/>
                  <a:gd name="connsiteY29" fmla="*/ 2594903 h 3958557"/>
                  <a:gd name="connsiteX30" fmla="*/ 1475030 w 3503690"/>
                  <a:gd name="connsiteY30" fmla="*/ 2259198 h 3958557"/>
                  <a:gd name="connsiteX31" fmla="*/ 1031695 w 3503690"/>
                  <a:gd name="connsiteY31" fmla="*/ 2154130 h 3958557"/>
                  <a:gd name="connsiteX32" fmla="*/ 460227 w 3503690"/>
                  <a:gd name="connsiteY32" fmla="*/ 2348890 h 3958557"/>
                  <a:gd name="connsiteX33" fmla="*/ 206526 w 3503690"/>
                  <a:gd name="connsiteY33" fmla="*/ 2861417 h 3958557"/>
                  <a:gd name="connsiteX34" fmla="*/ 588359 w 3503690"/>
                  <a:gd name="connsiteY34" fmla="*/ 3502076 h 3958557"/>
                  <a:gd name="connsiteX35" fmla="*/ 1400714 w 3503690"/>
                  <a:gd name="connsiteY35" fmla="*/ 3717337 h 3958557"/>
                  <a:gd name="connsiteX36" fmla="*/ 2282812 w 3503690"/>
                  <a:gd name="connsiteY36" fmla="*/ 3432800 h 3958557"/>
                  <a:gd name="connsiteX37" fmla="*/ 2793351 w 3503690"/>
                  <a:gd name="connsiteY37" fmla="*/ 2674000 h 3958557"/>
                  <a:gd name="connsiteX38" fmla="*/ 2675465 w 3503690"/>
                  <a:gd name="connsiteY38" fmla="*/ 2167978 h 3958557"/>
                  <a:gd name="connsiteX39" fmla="*/ 1857437 w 3503690"/>
                  <a:gd name="connsiteY39" fmla="*/ 1553280 h 3958557"/>
                  <a:gd name="connsiteX40" fmla="*/ 947128 w 3503690"/>
                  <a:gd name="connsiteY40" fmla="*/ 1285397 h 3958557"/>
                  <a:gd name="connsiteX41" fmla="*/ 565295 w 3503690"/>
                  <a:gd name="connsiteY41" fmla="*/ 760057 h 3958557"/>
                  <a:gd name="connsiteX0" fmla="*/ 565297 w 3505172"/>
                  <a:gd name="connsiteY0" fmla="*/ 760057 h 3929318"/>
                  <a:gd name="connsiteX1" fmla="*/ 898342 w 3505172"/>
                  <a:gd name="connsiteY1" fmla="*/ 659 h 3929318"/>
                  <a:gd name="connsiteX2" fmla="*/ 831811 w 3505172"/>
                  <a:gd name="connsiteY2" fmla="*/ 631925 h 3929318"/>
                  <a:gd name="connsiteX3" fmla="*/ 988132 w 3505172"/>
                  <a:gd name="connsiteY3" fmla="*/ 890752 h 3929318"/>
                  <a:gd name="connsiteX4" fmla="*/ 1328433 w 3505172"/>
                  <a:gd name="connsiteY4" fmla="*/ 1173299 h 3929318"/>
                  <a:gd name="connsiteX5" fmla="*/ 3071961 w 3505172"/>
                  <a:gd name="connsiteY5" fmla="*/ 1693489 h 3929318"/>
                  <a:gd name="connsiteX6" fmla="*/ 3465892 w 3505172"/>
                  <a:gd name="connsiteY6" fmla="*/ 2971456 h 3929318"/>
                  <a:gd name="connsiteX7" fmla="*/ 2358642 w 3505172"/>
                  <a:gd name="connsiteY7" fmla="*/ 3790260 h 3929318"/>
                  <a:gd name="connsiteX8" fmla="*/ 1163792 w 3505172"/>
                  <a:gd name="connsiteY8" fmla="*/ 3918147 h 3929318"/>
                  <a:gd name="connsiteX9" fmla="*/ 440688 w 3505172"/>
                  <a:gd name="connsiteY9" fmla="*/ 3668167 h 3929318"/>
                  <a:gd name="connsiteX10" fmla="*/ 456 w 3505172"/>
                  <a:gd name="connsiteY10" fmla="*/ 2861417 h 3929318"/>
                  <a:gd name="connsiteX11" fmla="*/ 371818 w 3505172"/>
                  <a:gd name="connsiteY11" fmla="*/ 2268167 h 3929318"/>
                  <a:gd name="connsiteX12" fmla="*/ 1052198 w 3505172"/>
                  <a:gd name="connsiteY12" fmla="*/ 2020873 h 3929318"/>
                  <a:gd name="connsiteX13" fmla="*/ 1680043 w 3505172"/>
                  <a:gd name="connsiteY13" fmla="*/ 2169506 h 3929318"/>
                  <a:gd name="connsiteX14" fmla="*/ 1949120 w 3505172"/>
                  <a:gd name="connsiteY14" fmla="*/ 2641031 h 3929318"/>
                  <a:gd name="connsiteX15" fmla="*/ 1768454 w 3505172"/>
                  <a:gd name="connsiteY15" fmla="*/ 3011331 h 3929318"/>
                  <a:gd name="connsiteX16" fmla="*/ 1349463 w 3505172"/>
                  <a:gd name="connsiteY16" fmla="*/ 3158683 h 3929318"/>
                  <a:gd name="connsiteX17" fmla="*/ 983007 w 3505172"/>
                  <a:gd name="connsiteY17" fmla="*/ 3076678 h 3929318"/>
                  <a:gd name="connsiteX18" fmla="*/ 806185 w 3505172"/>
                  <a:gd name="connsiteY18" fmla="*/ 2799914 h 3929318"/>
                  <a:gd name="connsiteX19" fmla="*/ 895877 w 3505172"/>
                  <a:gd name="connsiteY19" fmla="*/ 2620529 h 3929318"/>
                  <a:gd name="connsiteX20" fmla="*/ 1018883 w 3505172"/>
                  <a:gd name="connsiteY20" fmla="*/ 2556464 h 3929318"/>
                  <a:gd name="connsiteX21" fmla="*/ 1077824 w 3505172"/>
                  <a:gd name="connsiteY21" fmla="*/ 2548776 h 3929318"/>
                  <a:gd name="connsiteX22" fmla="*/ 1098325 w 3505172"/>
                  <a:gd name="connsiteY22" fmla="*/ 2564151 h 3929318"/>
                  <a:gd name="connsiteX23" fmla="*/ 1088075 w 3505172"/>
                  <a:gd name="connsiteY23" fmla="*/ 2594903 h 3929318"/>
                  <a:gd name="connsiteX24" fmla="*/ 1077824 w 3505172"/>
                  <a:gd name="connsiteY24" fmla="*/ 2625655 h 3929318"/>
                  <a:gd name="connsiteX25" fmla="*/ 1062448 w 3505172"/>
                  <a:gd name="connsiteY25" fmla="*/ 2738411 h 3929318"/>
                  <a:gd name="connsiteX26" fmla="*/ 1143171 w 3505172"/>
                  <a:gd name="connsiteY26" fmla="*/ 2875512 h 3929318"/>
                  <a:gd name="connsiteX27" fmla="*/ 1318712 w 3505172"/>
                  <a:gd name="connsiteY27" fmla="*/ 2933171 h 3929318"/>
                  <a:gd name="connsiteX28" fmla="*/ 1582663 w 3505172"/>
                  <a:gd name="connsiteY28" fmla="*/ 2835791 h 3929318"/>
                  <a:gd name="connsiteX29" fmla="*/ 1687731 w 3505172"/>
                  <a:gd name="connsiteY29" fmla="*/ 2594903 h 3929318"/>
                  <a:gd name="connsiteX30" fmla="*/ 1475032 w 3505172"/>
                  <a:gd name="connsiteY30" fmla="*/ 2259198 h 3929318"/>
                  <a:gd name="connsiteX31" fmla="*/ 1031697 w 3505172"/>
                  <a:gd name="connsiteY31" fmla="*/ 2154130 h 3929318"/>
                  <a:gd name="connsiteX32" fmla="*/ 460229 w 3505172"/>
                  <a:gd name="connsiteY32" fmla="*/ 2348890 h 3929318"/>
                  <a:gd name="connsiteX33" fmla="*/ 206528 w 3505172"/>
                  <a:gd name="connsiteY33" fmla="*/ 2861417 h 3929318"/>
                  <a:gd name="connsiteX34" fmla="*/ 588361 w 3505172"/>
                  <a:gd name="connsiteY34" fmla="*/ 3502076 h 3929318"/>
                  <a:gd name="connsiteX35" fmla="*/ 1400716 w 3505172"/>
                  <a:gd name="connsiteY35" fmla="*/ 3717337 h 3929318"/>
                  <a:gd name="connsiteX36" fmla="*/ 2282814 w 3505172"/>
                  <a:gd name="connsiteY36" fmla="*/ 3432800 h 3929318"/>
                  <a:gd name="connsiteX37" fmla="*/ 2793353 w 3505172"/>
                  <a:gd name="connsiteY37" fmla="*/ 2674000 h 3929318"/>
                  <a:gd name="connsiteX38" fmla="*/ 2675467 w 3505172"/>
                  <a:gd name="connsiteY38" fmla="*/ 2167978 h 3929318"/>
                  <a:gd name="connsiteX39" fmla="*/ 1857439 w 3505172"/>
                  <a:gd name="connsiteY39" fmla="*/ 1553280 h 3929318"/>
                  <a:gd name="connsiteX40" fmla="*/ 947130 w 3505172"/>
                  <a:gd name="connsiteY40" fmla="*/ 1285397 h 3929318"/>
                  <a:gd name="connsiteX41" fmla="*/ 565297 w 3505172"/>
                  <a:gd name="connsiteY41" fmla="*/ 760057 h 3929318"/>
                  <a:gd name="connsiteX0" fmla="*/ 565297 w 3359163"/>
                  <a:gd name="connsiteY0" fmla="*/ 760057 h 3930630"/>
                  <a:gd name="connsiteX1" fmla="*/ 898342 w 3359163"/>
                  <a:gd name="connsiteY1" fmla="*/ 659 h 3930630"/>
                  <a:gd name="connsiteX2" fmla="*/ 831811 w 3359163"/>
                  <a:gd name="connsiteY2" fmla="*/ 631925 h 3930630"/>
                  <a:gd name="connsiteX3" fmla="*/ 988132 w 3359163"/>
                  <a:gd name="connsiteY3" fmla="*/ 890752 h 3930630"/>
                  <a:gd name="connsiteX4" fmla="*/ 1328433 w 3359163"/>
                  <a:gd name="connsiteY4" fmla="*/ 1173299 h 3930630"/>
                  <a:gd name="connsiteX5" fmla="*/ 3071961 w 3359163"/>
                  <a:gd name="connsiteY5" fmla="*/ 1693489 h 3930630"/>
                  <a:gd name="connsiteX6" fmla="*/ 3289512 w 3359163"/>
                  <a:gd name="connsiteY6" fmla="*/ 2931407 h 3930630"/>
                  <a:gd name="connsiteX7" fmla="*/ 2358642 w 3359163"/>
                  <a:gd name="connsiteY7" fmla="*/ 3790260 h 3930630"/>
                  <a:gd name="connsiteX8" fmla="*/ 1163792 w 3359163"/>
                  <a:gd name="connsiteY8" fmla="*/ 3918147 h 3930630"/>
                  <a:gd name="connsiteX9" fmla="*/ 440688 w 3359163"/>
                  <a:gd name="connsiteY9" fmla="*/ 3668167 h 3930630"/>
                  <a:gd name="connsiteX10" fmla="*/ 456 w 3359163"/>
                  <a:gd name="connsiteY10" fmla="*/ 2861417 h 3930630"/>
                  <a:gd name="connsiteX11" fmla="*/ 371818 w 3359163"/>
                  <a:gd name="connsiteY11" fmla="*/ 2268167 h 3930630"/>
                  <a:gd name="connsiteX12" fmla="*/ 1052198 w 3359163"/>
                  <a:gd name="connsiteY12" fmla="*/ 2020873 h 3930630"/>
                  <a:gd name="connsiteX13" fmla="*/ 1680043 w 3359163"/>
                  <a:gd name="connsiteY13" fmla="*/ 2169506 h 3930630"/>
                  <a:gd name="connsiteX14" fmla="*/ 1949120 w 3359163"/>
                  <a:gd name="connsiteY14" fmla="*/ 2641031 h 3930630"/>
                  <a:gd name="connsiteX15" fmla="*/ 1768454 w 3359163"/>
                  <a:gd name="connsiteY15" fmla="*/ 3011331 h 3930630"/>
                  <a:gd name="connsiteX16" fmla="*/ 1349463 w 3359163"/>
                  <a:gd name="connsiteY16" fmla="*/ 3158683 h 3930630"/>
                  <a:gd name="connsiteX17" fmla="*/ 983007 w 3359163"/>
                  <a:gd name="connsiteY17" fmla="*/ 3076678 h 3930630"/>
                  <a:gd name="connsiteX18" fmla="*/ 806185 w 3359163"/>
                  <a:gd name="connsiteY18" fmla="*/ 2799914 h 3930630"/>
                  <a:gd name="connsiteX19" fmla="*/ 895877 w 3359163"/>
                  <a:gd name="connsiteY19" fmla="*/ 2620529 h 3930630"/>
                  <a:gd name="connsiteX20" fmla="*/ 1018883 w 3359163"/>
                  <a:gd name="connsiteY20" fmla="*/ 2556464 h 3930630"/>
                  <a:gd name="connsiteX21" fmla="*/ 1077824 w 3359163"/>
                  <a:gd name="connsiteY21" fmla="*/ 2548776 h 3930630"/>
                  <a:gd name="connsiteX22" fmla="*/ 1098325 w 3359163"/>
                  <a:gd name="connsiteY22" fmla="*/ 2564151 h 3930630"/>
                  <a:gd name="connsiteX23" fmla="*/ 1088075 w 3359163"/>
                  <a:gd name="connsiteY23" fmla="*/ 2594903 h 3930630"/>
                  <a:gd name="connsiteX24" fmla="*/ 1077824 w 3359163"/>
                  <a:gd name="connsiteY24" fmla="*/ 2625655 h 3930630"/>
                  <a:gd name="connsiteX25" fmla="*/ 1062448 w 3359163"/>
                  <a:gd name="connsiteY25" fmla="*/ 2738411 h 3930630"/>
                  <a:gd name="connsiteX26" fmla="*/ 1143171 w 3359163"/>
                  <a:gd name="connsiteY26" fmla="*/ 2875512 h 3930630"/>
                  <a:gd name="connsiteX27" fmla="*/ 1318712 w 3359163"/>
                  <a:gd name="connsiteY27" fmla="*/ 2933171 h 3930630"/>
                  <a:gd name="connsiteX28" fmla="*/ 1582663 w 3359163"/>
                  <a:gd name="connsiteY28" fmla="*/ 2835791 h 3930630"/>
                  <a:gd name="connsiteX29" fmla="*/ 1687731 w 3359163"/>
                  <a:gd name="connsiteY29" fmla="*/ 2594903 h 3930630"/>
                  <a:gd name="connsiteX30" fmla="*/ 1475032 w 3359163"/>
                  <a:gd name="connsiteY30" fmla="*/ 2259198 h 3930630"/>
                  <a:gd name="connsiteX31" fmla="*/ 1031697 w 3359163"/>
                  <a:gd name="connsiteY31" fmla="*/ 2154130 h 3930630"/>
                  <a:gd name="connsiteX32" fmla="*/ 460229 w 3359163"/>
                  <a:gd name="connsiteY32" fmla="*/ 2348890 h 3930630"/>
                  <a:gd name="connsiteX33" fmla="*/ 206528 w 3359163"/>
                  <a:gd name="connsiteY33" fmla="*/ 2861417 h 3930630"/>
                  <a:gd name="connsiteX34" fmla="*/ 588361 w 3359163"/>
                  <a:gd name="connsiteY34" fmla="*/ 3502076 h 3930630"/>
                  <a:gd name="connsiteX35" fmla="*/ 1400716 w 3359163"/>
                  <a:gd name="connsiteY35" fmla="*/ 3717337 h 3930630"/>
                  <a:gd name="connsiteX36" fmla="*/ 2282814 w 3359163"/>
                  <a:gd name="connsiteY36" fmla="*/ 3432800 h 3930630"/>
                  <a:gd name="connsiteX37" fmla="*/ 2793353 w 3359163"/>
                  <a:gd name="connsiteY37" fmla="*/ 2674000 h 3930630"/>
                  <a:gd name="connsiteX38" fmla="*/ 2675467 w 3359163"/>
                  <a:gd name="connsiteY38" fmla="*/ 2167978 h 3930630"/>
                  <a:gd name="connsiteX39" fmla="*/ 1857439 w 3359163"/>
                  <a:gd name="connsiteY39" fmla="*/ 1553280 h 3930630"/>
                  <a:gd name="connsiteX40" fmla="*/ 947130 w 3359163"/>
                  <a:gd name="connsiteY40" fmla="*/ 1285397 h 3930630"/>
                  <a:gd name="connsiteX41" fmla="*/ 565297 w 3359163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947130 w 3314397"/>
                  <a:gd name="connsiteY40" fmla="*/ 1285397 h 3930630"/>
                  <a:gd name="connsiteX41" fmla="*/ 565297 w 3314397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1035318 w 3314397"/>
                  <a:gd name="connsiteY40" fmla="*/ 1258698 h 3930630"/>
                  <a:gd name="connsiteX41" fmla="*/ 565297 w 3314397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1035318 w 3314397"/>
                  <a:gd name="connsiteY40" fmla="*/ 1258698 h 3930630"/>
                  <a:gd name="connsiteX41" fmla="*/ 565297 w 3314397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1035318 w 3314397"/>
                  <a:gd name="connsiteY40" fmla="*/ 1258698 h 3930630"/>
                  <a:gd name="connsiteX41" fmla="*/ 565297 w 3314397"/>
                  <a:gd name="connsiteY41" fmla="*/ 760057 h 3930630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2675467 w 3314397"/>
                  <a:gd name="connsiteY38" fmla="*/ 2168602 h 3931254"/>
                  <a:gd name="connsiteX39" fmla="*/ 1857439 w 3314397"/>
                  <a:gd name="connsiteY39" fmla="*/ 1553904 h 3931254"/>
                  <a:gd name="connsiteX40" fmla="*/ 1035318 w 3314397"/>
                  <a:gd name="connsiteY40" fmla="*/ 1259322 h 3931254"/>
                  <a:gd name="connsiteX41" fmla="*/ 587343 w 3314397"/>
                  <a:gd name="connsiteY41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2675467 w 3314397"/>
                  <a:gd name="connsiteY38" fmla="*/ 2168602 h 3931254"/>
                  <a:gd name="connsiteX39" fmla="*/ 1857439 w 3314397"/>
                  <a:gd name="connsiteY39" fmla="*/ 1553904 h 3931254"/>
                  <a:gd name="connsiteX40" fmla="*/ 1035318 w 3314397"/>
                  <a:gd name="connsiteY40" fmla="*/ 1259322 h 3931254"/>
                  <a:gd name="connsiteX41" fmla="*/ 587343 w 3314397"/>
                  <a:gd name="connsiteY41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857439 w 3314397"/>
                  <a:gd name="connsiteY37" fmla="*/ 1554027 h 3931377"/>
                  <a:gd name="connsiteX38" fmla="*/ 1035318 w 3314397"/>
                  <a:gd name="connsiteY38" fmla="*/ 1259445 h 3931377"/>
                  <a:gd name="connsiteX39" fmla="*/ 587343 w 3314397"/>
                  <a:gd name="connsiteY39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4170059"/>
                  <a:gd name="connsiteX1" fmla="*/ 898342 w 3314397"/>
                  <a:gd name="connsiteY1" fmla="*/ 1406 h 4170059"/>
                  <a:gd name="connsiteX2" fmla="*/ 831811 w 3314397"/>
                  <a:gd name="connsiteY2" fmla="*/ 632672 h 4170059"/>
                  <a:gd name="connsiteX3" fmla="*/ 1328433 w 3314397"/>
                  <a:gd name="connsiteY3" fmla="*/ 1174046 h 4170059"/>
                  <a:gd name="connsiteX4" fmla="*/ 2895583 w 3314397"/>
                  <a:gd name="connsiteY4" fmla="*/ 1827735 h 4170059"/>
                  <a:gd name="connsiteX5" fmla="*/ 3289512 w 3314397"/>
                  <a:gd name="connsiteY5" fmla="*/ 2932154 h 4170059"/>
                  <a:gd name="connsiteX6" fmla="*/ 2358642 w 3314397"/>
                  <a:gd name="connsiteY6" fmla="*/ 3791007 h 4170059"/>
                  <a:gd name="connsiteX7" fmla="*/ 1163792 w 3314397"/>
                  <a:gd name="connsiteY7" fmla="*/ 3918894 h 4170059"/>
                  <a:gd name="connsiteX8" fmla="*/ 440688 w 3314397"/>
                  <a:gd name="connsiteY8" fmla="*/ 3668914 h 4170059"/>
                  <a:gd name="connsiteX9" fmla="*/ 456 w 3314397"/>
                  <a:gd name="connsiteY9" fmla="*/ 2862164 h 4170059"/>
                  <a:gd name="connsiteX10" fmla="*/ 371818 w 3314397"/>
                  <a:gd name="connsiteY10" fmla="*/ 2268914 h 4170059"/>
                  <a:gd name="connsiteX11" fmla="*/ 1052198 w 3314397"/>
                  <a:gd name="connsiteY11" fmla="*/ 2021620 h 4170059"/>
                  <a:gd name="connsiteX12" fmla="*/ 1680043 w 3314397"/>
                  <a:gd name="connsiteY12" fmla="*/ 2170253 h 4170059"/>
                  <a:gd name="connsiteX13" fmla="*/ 1949120 w 3314397"/>
                  <a:gd name="connsiteY13" fmla="*/ 2641778 h 4170059"/>
                  <a:gd name="connsiteX14" fmla="*/ 1768454 w 3314397"/>
                  <a:gd name="connsiteY14" fmla="*/ 3012078 h 4170059"/>
                  <a:gd name="connsiteX15" fmla="*/ 1349463 w 3314397"/>
                  <a:gd name="connsiteY15" fmla="*/ 3159430 h 4170059"/>
                  <a:gd name="connsiteX16" fmla="*/ 983007 w 3314397"/>
                  <a:gd name="connsiteY16" fmla="*/ 3077425 h 4170059"/>
                  <a:gd name="connsiteX17" fmla="*/ 806185 w 3314397"/>
                  <a:gd name="connsiteY17" fmla="*/ 2800661 h 4170059"/>
                  <a:gd name="connsiteX18" fmla="*/ 895877 w 3314397"/>
                  <a:gd name="connsiteY18" fmla="*/ 2621276 h 4170059"/>
                  <a:gd name="connsiteX19" fmla="*/ 1018883 w 3314397"/>
                  <a:gd name="connsiteY19" fmla="*/ 2557211 h 4170059"/>
                  <a:gd name="connsiteX20" fmla="*/ 1077824 w 3314397"/>
                  <a:gd name="connsiteY20" fmla="*/ 2549523 h 4170059"/>
                  <a:gd name="connsiteX21" fmla="*/ 1098325 w 3314397"/>
                  <a:gd name="connsiteY21" fmla="*/ 2564898 h 4170059"/>
                  <a:gd name="connsiteX22" fmla="*/ 1088075 w 3314397"/>
                  <a:gd name="connsiteY22" fmla="*/ 2595650 h 4170059"/>
                  <a:gd name="connsiteX23" fmla="*/ 1077824 w 3314397"/>
                  <a:gd name="connsiteY23" fmla="*/ 2626402 h 4170059"/>
                  <a:gd name="connsiteX24" fmla="*/ 1062448 w 3314397"/>
                  <a:gd name="connsiteY24" fmla="*/ 2739158 h 4170059"/>
                  <a:gd name="connsiteX25" fmla="*/ 1143171 w 3314397"/>
                  <a:gd name="connsiteY25" fmla="*/ 2876259 h 4170059"/>
                  <a:gd name="connsiteX26" fmla="*/ 1318712 w 3314397"/>
                  <a:gd name="connsiteY26" fmla="*/ 2933918 h 4170059"/>
                  <a:gd name="connsiteX27" fmla="*/ 1582663 w 3314397"/>
                  <a:gd name="connsiteY27" fmla="*/ 2836538 h 4170059"/>
                  <a:gd name="connsiteX28" fmla="*/ 1687731 w 3314397"/>
                  <a:gd name="connsiteY28" fmla="*/ 2595650 h 4170059"/>
                  <a:gd name="connsiteX29" fmla="*/ 1475032 w 3314397"/>
                  <a:gd name="connsiteY29" fmla="*/ 2259945 h 4170059"/>
                  <a:gd name="connsiteX30" fmla="*/ 1031697 w 3314397"/>
                  <a:gd name="connsiteY30" fmla="*/ 2154877 h 4170059"/>
                  <a:gd name="connsiteX31" fmla="*/ 460229 w 3314397"/>
                  <a:gd name="connsiteY31" fmla="*/ 2349637 h 4170059"/>
                  <a:gd name="connsiteX32" fmla="*/ 206528 w 3314397"/>
                  <a:gd name="connsiteY32" fmla="*/ 2862164 h 4170059"/>
                  <a:gd name="connsiteX33" fmla="*/ 588361 w 3314397"/>
                  <a:gd name="connsiteY33" fmla="*/ 3502823 h 4170059"/>
                  <a:gd name="connsiteX34" fmla="*/ 1400716 w 3314397"/>
                  <a:gd name="connsiteY34" fmla="*/ 3718084 h 4170059"/>
                  <a:gd name="connsiteX35" fmla="*/ 2348956 w 3314397"/>
                  <a:gd name="connsiteY35" fmla="*/ 3433547 h 4170059"/>
                  <a:gd name="connsiteX36" fmla="*/ 1035318 w 3314397"/>
                  <a:gd name="connsiteY36" fmla="*/ 1259445 h 4170059"/>
                  <a:gd name="connsiteX37" fmla="*/ 587343 w 3314397"/>
                  <a:gd name="connsiteY37" fmla="*/ 814203 h 4170059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499154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99154 w 3314397"/>
                  <a:gd name="connsiteY37" fmla="*/ 773622 h 3930846"/>
                  <a:gd name="connsiteX0" fmla="*/ 499154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99154 w 3314397"/>
                  <a:gd name="connsiteY37" fmla="*/ 773622 h 3930846"/>
                  <a:gd name="connsiteX0" fmla="*/ 433011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33011 w 3314397"/>
                  <a:gd name="connsiteY37" fmla="*/ 773622 h 3930846"/>
                  <a:gd name="connsiteX0" fmla="*/ 433011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33011 w 3314397"/>
                  <a:gd name="connsiteY37" fmla="*/ 773622 h 3930846"/>
                  <a:gd name="connsiteX0" fmla="*/ 433011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33011 w 3314397"/>
                  <a:gd name="connsiteY37" fmla="*/ 773622 h 3930846"/>
                  <a:gd name="connsiteX0" fmla="*/ 433011 w 3298501"/>
                  <a:gd name="connsiteY0" fmla="*/ 773622 h 3930846"/>
                  <a:gd name="connsiteX1" fmla="*/ 898342 w 3298501"/>
                  <a:gd name="connsiteY1" fmla="*/ 875 h 3930846"/>
                  <a:gd name="connsiteX2" fmla="*/ 831811 w 3298501"/>
                  <a:gd name="connsiteY2" fmla="*/ 632141 h 3930846"/>
                  <a:gd name="connsiteX3" fmla="*/ 1328433 w 3298501"/>
                  <a:gd name="connsiteY3" fmla="*/ 1173515 h 3930846"/>
                  <a:gd name="connsiteX4" fmla="*/ 2741251 w 3298501"/>
                  <a:gd name="connsiteY4" fmla="*/ 1880604 h 3930846"/>
                  <a:gd name="connsiteX5" fmla="*/ 3289512 w 3298501"/>
                  <a:gd name="connsiteY5" fmla="*/ 2931623 h 3930846"/>
                  <a:gd name="connsiteX6" fmla="*/ 2358642 w 3298501"/>
                  <a:gd name="connsiteY6" fmla="*/ 3790476 h 3930846"/>
                  <a:gd name="connsiteX7" fmla="*/ 1163792 w 3298501"/>
                  <a:gd name="connsiteY7" fmla="*/ 3918363 h 3930846"/>
                  <a:gd name="connsiteX8" fmla="*/ 440688 w 3298501"/>
                  <a:gd name="connsiteY8" fmla="*/ 3668383 h 3930846"/>
                  <a:gd name="connsiteX9" fmla="*/ 456 w 3298501"/>
                  <a:gd name="connsiteY9" fmla="*/ 2861633 h 3930846"/>
                  <a:gd name="connsiteX10" fmla="*/ 371818 w 3298501"/>
                  <a:gd name="connsiteY10" fmla="*/ 2268383 h 3930846"/>
                  <a:gd name="connsiteX11" fmla="*/ 1052198 w 3298501"/>
                  <a:gd name="connsiteY11" fmla="*/ 2021089 h 3930846"/>
                  <a:gd name="connsiteX12" fmla="*/ 1680043 w 3298501"/>
                  <a:gd name="connsiteY12" fmla="*/ 2169722 h 3930846"/>
                  <a:gd name="connsiteX13" fmla="*/ 1949120 w 3298501"/>
                  <a:gd name="connsiteY13" fmla="*/ 2641247 h 3930846"/>
                  <a:gd name="connsiteX14" fmla="*/ 1768454 w 3298501"/>
                  <a:gd name="connsiteY14" fmla="*/ 3011547 h 3930846"/>
                  <a:gd name="connsiteX15" fmla="*/ 1349463 w 3298501"/>
                  <a:gd name="connsiteY15" fmla="*/ 3158899 h 3930846"/>
                  <a:gd name="connsiteX16" fmla="*/ 983007 w 3298501"/>
                  <a:gd name="connsiteY16" fmla="*/ 3076894 h 3930846"/>
                  <a:gd name="connsiteX17" fmla="*/ 806185 w 3298501"/>
                  <a:gd name="connsiteY17" fmla="*/ 2800130 h 3930846"/>
                  <a:gd name="connsiteX18" fmla="*/ 895877 w 3298501"/>
                  <a:gd name="connsiteY18" fmla="*/ 2620745 h 3930846"/>
                  <a:gd name="connsiteX19" fmla="*/ 1018883 w 3298501"/>
                  <a:gd name="connsiteY19" fmla="*/ 2556680 h 3930846"/>
                  <a:gd name="connsiteX20" fmla="*/ 1077824 w 3298501"/>
                  <a:gd name="connsiteY20" fmla="*/ 2548992 h 3930846"/>
                  <a:gd name="connsiteX21" fmla="*/ 1098325 w 3298501"/>
                  <a:gd name="connsiteY21" fmla="*/ 2564367 h 3930846"/>
                  <a:gd name="connsiteX22" fmla="*/ 1088075 w 3298501"/>
                  <a:gd name="connsiteY22" fmla="*/ 2595119 h 3930846"/>
                  <a:gd name="connsiteX23" fmla="*/ 1077824 w 3298501"/>
                  <a:gd name="connsiteY23" fmla="*/ 2625871 h 3930846"/>
                  <a:gd name="connsiteX24" fmla="*/ 1062448 w 3298501"/>
                  <a:gd name="connsiteY24" fmla="*/ 2738627 h 3930846"/>
                  <a:gd name="connsiteX25" fmla="*/ 1143171 w 3298501"/>
                  <a:gd name="connsiteY25" fmla="*/ 2875728 h 3930846"/>
                  <a:gd name="connsiteX26" fmla="*/ 1318712 w 3298501"/>
                  <a:gd name="connsiteY26" fmla="*/ 2933387 h 3930846"/>
                  <a:gd name="connsiteX27" fmla="*/ 1582663 w 3298501"/>
                  <a:gd name="connsiteY27" fmla="*/ 2836007 h 3930846"/>
                  <a:gd name="connsiteX28" fmla="*/ 1687731 w 3298501"/>
                  <a:gd name="connsiteY28" fmla="*/ 2595119 h 3930846"/>
                  <a:gd name="connsiteX29" fmla="*/ 1475032 w 3298501"/>
                  <a:gd name="connsiteY29" fmla="*/ 2259414 h 3930846"/>
                  <a:gd name="connsiteX30" fmla="*/ 1031697 w 3298501"/>
                  <a:gd name="connsiteY30" fmla="*/ 2154346 h 3930846"/>
                  <a:gd name="connsiteX31" fmla="*/ 460229 w 3298501"/>
                  <a:gd name="connsiteY31" fmla="*/ 2349106 h 3930846"/>
                  <a:gd name="connsiteX32" fmla="*/ 206528 w 3298501"/>
                  <a:gd name="connsiteY32" fmla="*/ 2861633 h 3930846"/>
                  <a:gd name="connsiteX33" fmla="*/ 588361 w 3298501"/>
                  <a:gd name="connsiteY33" fmla="*/ 3502292 h 3930846"/>
                  <a:gd name="connsiteX34" fmla="*/ 1400716 w 3298501"/>
                  <a:gd name="connsiteY34" fmla="*/ 3717553 h 3930846"/>
                  <a:gd name="connsiteX35" fmla="*/ 2348956 w 3298501"/>
                  <a:gd name="connsiteY35" fmla="*/ 3433016 h 3930846"/>
                  <a:gd name="connsiteX36" fmla="*/ 1035318 w 3298501"/>
                  <a:gd name="connsiteY36" fmla="*/ 1258914 h 3930846"/>
                  <a:gd name="connsiteX37" fmla="*/ 433011 w 3298501"/>
                  <a:gd name="connsiteY37" fmla="*/ 773622 h 3930846"/>
                  <a:gd name="connsiteX0" fmla="*/ 543248 w 3298501"/>
                  <a:gd name="connsiteY0" fmla="*/ 706252 h 3930225"/>
                  <a:gd name="connsiteX1" fmla="*/ 898342 w 3298501"/>
                  <a:gd name="connsiteY1" fmla="*/ 254 h 3930225"/>
                  <a:gd name="connsiteX2" fmla="*/ 831811 w 3298501"/>
                  <a:gd name="connsiteY2" fmla="*/ 631520 h 3930225"/>
                  <a:gd name="connsiteX3" fmla="*/ 1328433 w 3298501"/>
                  <a:gd name="connsiteY3" fmla="*/ 1172894 h 3930225"/>
                  <a:gd name="connsiteX4" fmla="*/ 2741251 w 3298501"/>
                  <a:gd name="connsiteY4" fmla="*/ 1879983 h 3930225"/>
                  <a:gd name="connsiteX5" fmla="*/ 3289512 w 3298501"/>
                  <a:gd name="connsiteY5" fmla="*/ 2931002 h 3930225"/>
                  <a:gd name="connsiteX6" fmla="*/ 2358642 w 3298501"/>
                  <a:gd name="connsiteY6" fmla="*/ 3789855 h 3930225"/>
                  <a:gd name="connsiteX7" fmla="*/ 1163792 w 3298501"/>
                  <a:gd name="connsiteY7" fmla="*/ 3917742 h 3930225"/>
                  <a:gd name="connsiteX8" fmla="*/ 440688 w 3298501"/>
                  <a:gd name="connsiteY8" fmla="*/ 3667762 h 3930225"/>
                  <a:gd name="connsiteX9" fmla="*/ 456 w 3298501"/>
                  <a:gd name="connsiteY9" fmla="*/ 2861012 h 3930225"/>
                  <a:gd name="connsiteX10" fmla="*/ 371818 w 3298501"/>
                  <a:gd name="connsiteY10" fmla="*/ 2267762 h 3930225"/>
                  <a:gd name="connsiteX11" fmla="*/ 1052198 w 3298501"/>
                  <a:gd name="connsiteY11" fmla="*/ 2020468 h 3930225"/>
                  <a:gd name="connsiteX12" fmla="*/ 1680043 w 3298501"/>
                  <a:gd name="connsiteY12" fmla="*/ 2169101 h 3930225"/>
                  <a:gd name="connsiteX13" fmla="*/ 1949120 w 3298501"/>
                  <a:gd name="connsiteY13" fmla="*/ 2640626 h 3930225"/>
                  <a:gd name="connsiteX14" fmla="*/ 1768454 w 3298501"/>
                  <a:gd name="connsiteY14" fmla="*/ 3010926 h 3930225"/>
                  <a:gd name="connsiteX15" fmla="*/ 1349463 w 3298501"/>
                  <a:gd name="connsiteY15" fmla="*/ 3158278 h 3930225"/>
                  <a:gd name="connsiteX16" fmla="*/ 983007 w 3298501"/>
                  <a:gd name="connsiteY16" fmla="*/ 3076273 h 3930225"/>
                  <a:gd name="connsiteX17" fmla="*/ 806185 w 3298501"/>
                  <a:gd name="connsiteY17" fmla="*/ 2799509 h 3930225"/>
                  <a:gd name="connsiteX18" fmla="*/ 895877 w 3298501"/>
                  <a:gd name="connsiteY18" fmla="*/ 2620124 h 3930225"/>
                  <a:gd name="connsiteX19" fmla="*/ 1018883 w 3298501"/>
                  <a:gd name="connsiteY19" fmla="*/ 2556059 h 3930225"/>
                  <a:gd name="connsiteX20" fmla="*/ 1077824 w 3298501"/>
                  <a:gd name="connsiteY20" fmla="*/ 2548371 h 3930225"/>
                  <a:gd name="connsiteX21" fmla="*/ 1098325 w 3298501"/>
                  <a:gd name="connsiteY21" fmla="*/ 2563746 h 3930225"/>
                  <a:gd name="connsiteX22" fmla="*/ 1088075 w 3298501"/>
                  <a:gd name="connsiteY22" fmla="*/ 2594498 h 3930225"/>
                  <a:gd name="connsiteX23" fmla="*/ 1077824 w 3298501"/>
                  <a:gd name="connsiteY23" fmla="*/ 2625250 h 3930225"/>
                  <a:gd name="connsiteX24" fmla="*/ 1062448 w 3298501"/>
                  <a:gd name="connsiteY24" fmla="*/ 2738006 h 3930225"/>
                  <a:gd name="connsiteX25" fmla="*/ 1143171 w 3298501"/>
                  <a:gd name="connsiteY25" fmla="*/ 2875107 h 3930225"/>
                  <a:gd name="connsiteX26" fmla="*/ 1318712 w 3298501"/>
                  <a:gd name="connsiteY26" fmla="*/ 2932766 h 3930225"/>
                  <a:gd name="connsiteX27" fmla="*/ 1582663 w 3298501"/>
                  <a:gd name="connsiteY27" fmla="*/ 2835386 h 3930225"/>
                  <a:gd name="connsiteX28" fmla="*/ 1687731 w 3298501"/>
                  <a:gd name="connsiteY28" fmla="*/ 2594498 h 3930225"/>
                  <a:gd name="connsiteX29" fmla="*/ 1475032 w 3298501"/>
                  <a:gd name="connsiteY29" fmla="*/ 2258793 h 3930225"/>
                  <a:gd name="connsiteX30" fmla="*/ 1031697 w 3298501"/>
                  <a:gd name="connsiteY30" fmla="*/ 2153725 h 3930225"/>
                  <a:gd name="connsiteX31" fmla="*/ 460229 w 3298501"/>
                  <a:gd name="connsiteY31" fmla="*/ 2348485 h 3930225"/>
                  <a:gd name="connsiteX32" fmla="*/ 206528 w 3298501"/>
                  <a:gd name="connsiteY32" fmla="*/ 2861012 h 3930225"/>
                  <a:gd name="connsiteX33" fmla="*/ 588361 w 3298501"/>
                  <a:gd name="connsiteY33" fmla="*/ 3501671 h 3930225"/>
                  <a:gd name="connsiteX34" fmla="*/ 1400716 w 3298501"/>
                  <a:gd name="connsiteY34" fmla="*/ 3716932 h 3930225"/>
                  <a:gd name="connsiteX35" fmla="*/ 2348956 w 3298501"/>
                  <a:gd name="connsiteY35" fmla="*/ 3432395 h 3930225"/>
                  <a:gd name="connsiteX36" fmla="*/ 1035318 w 3298501"/>
                  <a:gd name="connsiteY36" fmla="*/ 1258293 h 3930225"/>
                  <a:gd name="connsiteX37" fmla="*/ 543248 w 3298501"/>
                  <a:gd name="connsiteY37" fmla="*/ 706252 h 3930225"/>
                  <a:gd name="connsiteX0" fmla="*/ 543248 w 3212681"/>
                  <a:gd name="connsiteY0" fmla="*/ 706252 h 3930225"/>
                  <a:gd name="connsiteX1" fmla="*/ 898342 w 3212681"/>
                  <a:gd name="connsiteY1" fmla="*/ 254 h 3930225"/>
                  <a:gd name="connsiteX2" fmla="*/ 831811 w 3212681"/>
                  <a:gd name="connsiteY2" fmla="*/ 631520 h 3930225"/>
                  <a:gd name="connsiteX3" fmla="*/ 1328433 w 3212681"/>
                  <a:gd name="connsiteY3" fmla="*/ 1172894 h 3930225"/>
                  <a:gd name="connsiteX4" fmla="*/ 2741251 w 3212681"/>
                  <a:gd name="connsiteY4" fmla="*/ 1879983 h 3930225"/>
                  <a:gd name="connsiteX5" fmla="*/ 3201322 w 3212681"/>
                  <a:gd name="connsiteY5" fmla="*/ 2931002 h 3930225"/>
                  <a:gd name="connsiteX6" fmla="*/ 2358642 w 3212681"/>
                  <a:gd name="connsiteY6" fmla="*/ 3789855 h 3930225"/>
                  <a:gd name="connsiteX7" fmla="*/ 1163792 w 3212681"/>
                  <a:gd name="connsiteY7" fmla="*/ 3917742 h 3930225"/>
                  <a:gd name="connsiteX8" fmla="*/ 440688 w 3212681"/>
                  <a:gd name="connsiteY8" fmla="*/ 3667762 h 3930225"/>
                  <a:gd name="connsiteX9" fmla="*/ 456 w 3212681"/>
                  <a:gd name="connsiteY9" fmla="*/ 2861012 h 3930225"/>
                  <a:gd name="connsiteX10" fmla="*/ 371818 w 3212681"/>
                  <a:gd name="connsiteY10" fmla="*/ 2267762 h 3930225"/>
                  <a:gd name="connsiteX11" fmla="*/ 1052198 w 3212681"/>
                  <a:gd name="connsiteY11" fmla="*/ 2020468 h 3930225"/>
                  <a:gd name="connsiteX12" fmla="*/ 1680043 w 3212681"/>
                  <a:gd name="connsiteY12" fmla="*/ 2169101 h 3930225"/>
                  <a:gd name="connsiteX13" fmla="*/ 1949120 w 3212681"/>
                  <a:gd name="connsiteY13" fmla="*/ 2640626 h 3930225"/>
                  <a:gd name="connsiteX14" fmla="*/ 1768454 w 3212681"/>
                  <a:gd name="connsiteY14" fmla="*/ 3010926 h 3930225"/>
                  <a:gd name="connsiteX15" fmla="*/ 1349463 w 3212681"/>
                  <a:gd name="connsiteY15" fmla="*/ 3158278 h 3930225"/>
                  <a:gd name="connsiteX16" fmla="*/ 983007 w 3212681"/>
                  <a:gd name="connsiteY16" fmla="*/ 3076273 h 3930225"/>
                  <a:gd name="connsiteX17" fmla="*/ 806185 w 3212681"/>
                  <a:gd name="connsiteY17" fmla="*/ 2799509 h 3930225"/>
                  <a:gd name="connsiteX18" fmla="*/ 895877 w 3212681"/>
                  <a:gd name="connsiteY18" fmla="*/ 2620124 h 3930225"/>
                  <a:gd name="connsiteX19" fmla="*/ 1018883 w 3212681"/>
                  <a:gd name="connsiteY19" fmla="*/ 2556059 h 3930225"/>
                  <a:gd name="connsiteX20" fmla="*/ 1077824 w 3212681"/>
                  <a:gd name="connsiteY20" fmla="*/ 2548371 h 3930225"/>
                  <a:gd name="connsiteX21" fmla="*/ 1098325 w 3212681"/>
                  <a:gd name="connsiteY21" fmla="*/ 2563746 h 3930225"/>
                  <a:gd name="connsiteX22" fmla="*/ 1088075 w 3212681"/>
                  <a:gd name="connsiteY22" fmla="*/ 2594498 h 3930225"/>
                  <a:gd name="connsiteX23" fmla="*/ 1077824 w 3212681"/>
                  <a:gd name="connsiteY23" fmla="*/ 2625250 h 3930225"/>
                  <a:gd name="connsiteX24" fmla="*/ 1062448 w 3212681"/>
                  <a:gd name="connsiteY24" fmla="*/ 2738006 h 3930225"/>
                  <a:gd name="connsiteX25" fmla="*/ 1143171 w 3212681"/>
                  <a:gd name="connsiteY25" fmla="*/ 2875107 h 3930225"/>
                  <a:gd name="connsiteX26" fmla="*/ 1318712 w 3212681"/>
                  <a:gd name="connsiteY26" fmla="*/ 2932766 h 3930225"/>
                  <a:gd name="connsiteX27" fmla="*/ 1582663 w 3212681"/>
                  <a:gd name="connsiteY27" fmla="*/ 2835386 h 3930225"/>
                  <a:gd name="connsiteX28" fmla="*/ 1687731 w 3212681"/>
                  <a:gd name="connsiteY28" fmla="*/ 2594498 h 3930225"/>
                  <a:gd name="connsiteX29" fmla="*/ 1475032 w 3212681"/>
                  <a:gd name="connsiteY29" fmla="*/ 2258793 h 3930225"/>
                  <a:gd name="connsiteX30" fmla="*/ 1031697 w 3212681"/>
                  <a:gd name="connsiteY30" fmla="*/ 2153725 h 3930225"/>
                  <a:gd name="connsiteX31" fmla="*/ 460229 w 3212681"/>
                  <a:gd name="connsiteY31" fmla="*/ 2348485 h 3930225"/>
                  <a:gd name="connsiteX32" fmla="*/ 206528 w 3212681"/>
                  <a:gd name="connsiteY32" fmla="*/ 2861012 h 3930225"/>
                  <a:gd name="connsiteX33" fmla="*/ 588361 w 3212681"/>
                  <a:gd name="connsiteY33" fmla="*/ 3501671 h 3930225"/>
                  <a:gd name="connsiteX34" fmla="*/ 1400716 w 3212681"/>
                  <a:gd name="connsiteY34" fmla="*/ 3716932 h 3930225"/>
                  <a:gd name="connsiteX35" fmla="*/ 2348956 w 3212681"/>
                  <a:gd name="connsiteY35" fmla="*/ 3432395 h 3930225"/>
                  <a:gd name="connsiteX36" fmla="*/ 1035318 w 3212681"/>
                  <a:gd name="connsiteY36" fmla="*/ 1258293 h 3930225"/>
                  <a:gd name="connsiteX37" fmla="*/ 543248 w 3212681"/>
                  <a:gd name="connsiteY37" fmla="*/ 706252 h 3930225"/>
                  <a:gd name="connsiteX0" fmla="*/ 366867 w 3212681"/>
                  <a:gd name="connsiteY0" fmla="*/ 679406 h 3930078"/>
                  <a:gd name="connsiteX1" fmla="*/ 898342 w 3212681"/>
                  <a:gd name="connsiteY1" fmla="*/ 107 h 3930078"/>
                  <a:gd name="connsiteX2" fmla="*/ 831811 w 3212681"/>
                  <a:gd name="connsiteY2" fmla="*/ 631373 h 3930078"/>
                  <a:gd name="connsiteX3" fmla="*/ 1328433 w 3212681"/>
                  <a:gd name="connsiteY3" fmla="*/ 1172747 h 3930078"/>
                  <a:gd name="connsiteX4" fmla="*/ 2741251 w 3212681"/>
                  <a:gd name="connsiteY4" fmla="*/ 1879836 h 3930078"/>
                  <a:gd name="connsiteX5" fmla="*/ 3201322 w 3212681"/>
                  <a:gd name="connsiteY5" fmla="*/ 2930855 h 3930078"/>
                  <a:gd name="connsiteX6" fmla="*/ 2358642 w 3212681"/>
                  <a:gd name="connsiteY6" fmla="*/ 3789708 h 3930078"/>
                  <a:gd name="connsiteX7" fmla="*/ 1163792 w 3212681"/>
                  <a:gd name="connsiteY7" fmla="*/ 3917595 h 3930078"/>
                  <a:gd name="connsiteX8" fmla="*/ 440688 w 3212681"/>
                  <a:gd name="connsiteY8" fmla="*/ 3667615 h 3930078"/>
                  <a:gd name="connsiteX9" fmla="*/ 456 w 3212681"/>
                  <a:gd name="connsiteY9" fmla="*/ 2860865 h 3930078"/>
                  <a:gd name="connsiteX10" fmla="*/ 371818 w 3212681"/>
                  <a:gd name="connsiteY10" fmla="*/ 2267615 h 3930078"/>
                  <a:gd name="connsiteX11" fmla="*/ 1052198 w 3212681"/>
                  <a:gd name="connsiteY11" fmla="*/ 2020321 h 3930078"/>
                  <a:gd name="connsiteX12" fmla="*/ 1680043 w 3212681"/>
                  <a:gd name="connsiteY12" fmla="*/ 2168954 h 3930078"/>
                  <a:gd name="connsiteX13" fmla="*/ 1949120 w 3212681"/>
                  <a:gd name="connsiteY13" fmla="*/ 2640479 h 3930078"/>
                  <a:gd name="connsiteX14" fmla="*/ 1768454 w 3212681"/>
                  <a:gd name="connsiteY14" fmla="*/ 3010779 h 3930078"/>
                  <a:gd name="connsiteX15" fmla="*/ 1349463 w 3212681"/>
                  <a:gd name="connsiteY15" fmla="*/ 3158131 h 3930078"/>
                  <a:gd name="connsiteX16" fmla="*/ 983007 w 3212681"/>
                  <a:gd name="connsiteY16" fmla="*/ 3076126 h 3930078"/>
                  <a:gd name="connsiteX17" fmla="*/ 806185 w 3212681"/>
                  <a:gd name="connsiteY17" fmla="*/ 2799362 h 3930078"/>
                  <a:gd name="connsiteX18" fmla="*/ 895877 w 3212681"/>
                  <a:gd name="connsiteY18" fmla="*/ 2619977 h 3930078"/>
                  <a:gd name="connsiteX19" fmla="*/ 1018883 w 3212681"/>
                  <a:gd name="connsiteY19" fmla="*/ 2555912 h 3930078"/>
                  <a:gd name="connsiteX20" fmla="*/ 1077824 w 3212681"/>
                  <a:gd name="connsiteY20" fmla="*/ 2548224 h 3930078"/>
                  <a:gd name="connsiteX21" fmla="*/ 1098325 w 3212681"/>
                  <a:gd name="connsiteY21" fmla="*/ 2563599 h 3930078"/>
                  <a:gd name="connsiteX22" fmla="*/ 1088075 w 3212681"/>
                  <a:gd name="connsiteY22" fmla="*/ 2594351 h 3930078"/>
                  <a:gd name="connsiteX23" fmla="*/ 1077824 w 3212681"/>
                  <a:gd name="connsiteY23" fmla="*/ 2625103 h 3930078"/>
                  <a:gd name="connsiteX24" fmla="*/ 1062448 w 3212681"/>
                  <a:gd name="connsiteY24" fmla="*/ 2737859 h 3930078"/>
                  <a:gd name="connsiteX25" fmla="*/ 1143171 w 3212681"/>
                  <a:gd name="connsiteY25" fmla="*/ 2874960 h 3930078"/>
                  <a:gd name="connsiteX26" fmla="*/ 1318712 w 3212681"/>
                  <a:gd name="connsiteY26" fmla="*/ 2932619 h 3930078"/>
                  <a:gd name="connsiteX27" fmla="*/ 1582663 w 3212681"/>
                  <a:gd name="connsiteY27" fmla="*/ 2835239 h 3930078"/>
                  <a:gd name="connsiteX28" fmla="*/ 1687731 w 3212681"/>
                  <a:gd name="connsiteY28" fmla="*/ 2594351 h 3930078"/>
                  <a:gd name="connsiteX29" fmla="*/ 1475032 w 3212681"/>
                  <a:gd name="connsiteY29" fmla="*/ 2258646 h 3930078"/>
                  <a:gd name="connsiteX30" fmla="*/ 1031697 w 3212681"/>
                  <a:gd name="connsiteY30" fmla="*/ 2153578 h 3930078"/>
                  <a:gd name="connsiteX31" fmla="*/ 460229 w 3212681"/>
                  <a:gd name="connsiteY31" fmla="*/ 2348338 h 3930078"/>
                  <a:gd name="connsiteX32" fmla="*/ 206528 w 3212681"/>
                  <a:gd name="connsiteY32" fmla="*/ 2860865 h 3930078"/>
                  <a:gd name="connsiteX33" fmla="*/ 588361 w 3212681"/>
                  <a:gd name="connsiteY33" fmla="*/ 3501524 h 3930078"/>
                  <a:gd name="connsiteX34" fmla="*/ 1400716 w 3212681"/>
                  <a:gd name="connsiteY34" fmla="*/ 3716785 h 3930078"/>
                  <a:gd name="connsiteX35" fmla="*/ 2348956 w 3212681"/>
                  <a:gd name="connsiteY35" fmla="*/ 3432248 h 3930078"/>
                  <a:gd name="connsiteX36" fmla="*/ 1035318 w 3212681"/>
                  <a:gd name="connsiteY36" fmla="*/ 1258146 h 3930078"/>
                  <a:gd name="connsiteX37" fmla="*/ 366867 w 3212681"/>
                  <a:gd name="connsiteY37" fmla="*/ 679406 h 3930078"/>
                  <a:gd name="connsiteX0" fmla="*/ 366867 w 3212681"/>
                  <a:gd name="connsiteY0" fmla="*/ 679319 h 3929991"/>
                  <a:gd name="connsiteX1" fmla="*/ 898342 w 3212681"/>
                  <a:gd name="connsiteY1" fmla="*/ 20 h 3929991"/>
                  <a:gd name="connsiteX2" fmla="*/ 699527 w 3212681"/>
                  <a:gd name="connsiteY2" fmla="*/ 657986 h 3929991"/>
                  <a:gd name="connsiteX3" fmla="*/ 1328433 w 3212681"/>
                  <a:gd name="connsiteY3" fmla="*/ 1172660 h 3929991"/>
                  <a:gd name="connsiteX4" fmla="*/ 2741251 w 3212681"/>
                  <a:gd name="connsiteY4" fmla="*/ 1879749 h 3929991"/>
                  <a:gd name="connsiteX5" fmla="*/ 3201322 w 3212681"/>
                  <a:gd name="connsiteY5" fmla="*/ 2930768 h 3929991"/>
                  <a:gd name="connsiteX6" fmla="*/ 2358642 w 3212681"/>
                  <a:gd name="connsiteY6" fmla="*/ 3789621 h 3929991"/>
                  <a:gd name="connsiteX7" fmla="*/ 1163792 w 3212681"/>
                  <a:gd name="connsiteY7" fmla="*/ 3917508 h 3929991"/>
                  <a:gd name="connsiteX8" fmla="*/ 440688 w 3212681"/>
                  <a:gd name="connsiteY8" fmla="*/ 3667528 h 3929991"/>
                  <a:gd name="connsiteX9" fmla="*/ 456 w 3212681"/>
                  <a:gd name="connsiteY9" fmla="*/ 2860778 h 3929991"/>
                  <a:gd name="connsiteX10" fmla="*/ 371818 w 3212681"/>
                  <a:gd name="connsiteY10" fmla="*/ 2267528 h 3929991"/>
                  <a:gd name="connsiteX11" fmla="*/ 1052198 w 3212681"/>
                  <a:gd name="connsiteY11" fmla="*/ 2020234 h 3929991"/>
                  <a:gd name="connsiteX12" fmla="*/ 1680043 w 3212681"/>
                  <a:gd name="connsiteY12" fmla="*/ 2168867 h 3929991"/>
                  <a:gd name="connsiteX13" fmla="*/ 1949120 w 3212681"/>
                  <a:gd name="connsiteY13" fmla="*/ 2640392 h 3929991"/>
                  <a:gd name="connsiteX14" fmla="*/ 1768454 w 3212681"/>
                  <a:gd name="connsiteY14" fmla="*/ 3010692 h 3929991"/>
                  <a:gd name="connsiteX15" fmla="*/ 1349463 w 3212681"/>
                  <a:gd name="connsiteY15" fmla="*/ 3158044 h 3929991"/>
                  <a:gd name="connsiteX16" fmla="*/ 983007 w 3212681"/>
                  <a:gd name="connsiteY16" fmla="*/ 3076039 h 3929991"/>
                  <a:gd name="connsiteX17" fmla="*/ 806185 w 3212681"/>
                  <a:gd name="connsiteY17" fmla="*/ 2799275 h 3929991"/>
                  <a:gd name="connsiteX18" fmla="*/ 895877 w 3212681"/>
                  <a:gd name="connsiteY18" fmla="*/ 2619890 h 3929991"/>
                  <a:gd name="connsiteX19" fmla="*/ 1018883 w 3212681"/>
                  <a:gd name="connsiteY19" fmla="*/ 2555825 h 3929991"/>
                  <a:gd name="connsiteX20" fmla="*/ 1077824 w 3212681"/>
                  <a:gd name="connsiteY20" fmla="*/ 2548137 h 3929991"/>
                  <a:gd name="connsiteX21" fmla="*/ 1098325 w 3212681"/>
                  <a:gd name="connsiteY21" fmla="*/ 2563512 h 3929991"/>
                  <a:gd name="connsiteX22" fmla="*/ 1088075 w 3212681"/>
                  <a:gd name="connsiteY22" fmla="*/ 2594264 h 3929991"/>
                  <a:gd name="connsiteX23" fmla="*/ 1077824 w 3212681"/>
                  <a:gd name="connsiteY23" fmla="*/ 2625016 h 3929991"/>
                  <a:gd name="connsiteX24" fmla="*/ 1062448 w 3212681"/>
                  <a:gd name="connsiteY24" fmla="*/ 2737772 h 3929991"/>
                  <a:gd name="connsiteX25" fmla="*/ 1143171 w 3212681"/>
                  <a:gd name="connsiteY25" fmla="*/ 2874873 h 3929991"/>
                  <a:gd name="connsiteX26" fmla="*/ 1318712 w 3212681"/>
                  <a:gd name="connsiteY26" fmla="*/ 2932532 h 3929991"/>
                  <a:gd name="connsiteX27" fmla="*/ 1582663 w 3212681"/>
                  <a:gd name="connsiteY27" fmla="*/ 2835152 h 3929991"/>
                  <a:gd name="connsiteX28" fmla="*/ 1687731 w 3212681"/>
                  <a:gd name="connsiteY28" fmla="*/ 2594264 h 3929991"/>
                  <a:gd name="connsiteX29" fmla="*/ 1475032 w 3212681"/>
                  <a:gd name="connsiteY29" fmla="*/ 2258559 h 3929991"/>
                  <a:gd name="connsiteX30" fmla="*/ 1031697 w 3212681"/>
                  <a:gd name="connsiteY30" fmla="*/ 2153491 h 3929991"/>
                  <a:gd name="connsiteX31" fmla="*/ 460229 w 3212681"/>
                  <a:gd name="connsiteY31" fmla="*/ 2348251 h 3929991"/>
                  <a:gd name="connsiteX32" fmla="*/ 206528 w 3212681"/>
                  <a:gd name="connsiteY32" fmla="*/ 2860778 h 3929991"/>
                  <a:gd name="connsiteX33" fmla="*/ 588361 w 3212681"/>
                  <a:gd name="connsiteY33" fmla="*/ 3501437 h 3929991"/>
                  <a:gd name="connsiteX34" fmla="*/ 1400716 w 3212681"/>
                  <a:gd name="connsiteY34" fmla="*/ 3716698 h 3929991"/>
                  <a:gd name="connsiteX35" fmla="*/ 2348956 w 3212681"/>
                  <a:gd name="connsiteY35" fmla="*/ 3432161 h 3929991"/>
                  <a:gd name="connsiteX36" fmla="*/ 1035318 w 3212681"/>
                  <a:gd name="connsiteY36" fmla="*/ 1258059 h 3929991"/>
                  <a:gd name="connsiteX37" fmla="*/ 366867 w 3212681"/>
                  <a:gd name="connsiteY37" fmla="*/ 679319 h 3929991"/>
                  <a:gd name="connsiteX0" fmla="*/ 366867 w 3212681"/>
                  <a:gd name="connsiteY0" fmla="*/ 679320 h 3929991"/>
                  <a:gd name="connsiteX1" fmla="*/ 898342 w 3212681"/>
                  <a:gd name="connsiteY1" fmla="*/ 20 h 3929991"/>
                  <a:gd name="connsiteX2" fmla="*/ 699527 w 3212681"/>
                  <a:gd name="connsiteY2" fmla="*/ 657986 h 3929991"/>
                  <a:gd name="connsiteX3" fmla="*/ 1328433 w 3212681"/>
                  <a:gd name="connsiteY3" fmla="*/ 1172660 h 3929991"/>
                  <a:gd name="connsiteX4" fmla="*/ 2741251 w 3212681"/>
                  <a:gd name="connsiteY4" fmla="*/ 1879749 h 3929991"/>
                  <a:gd name="connsiteX5" fmla="*/ 3201322 w 3212681"/>
                  <a:gd name="connsiteY5" fmla="*/ 2930768 h 3929991"/>
                  <a:gd name="connsiteX6" fmla="*/ 2358642 w 3212681"/>
                  <a:gd name="connsiteY6" fmla="*/ 3789621 h 3929991"/>
                  <a:gd name="connsiteX7" fmla="*/ 1163792 w 3212681"/>
                  <a:gd name="connsiteY7" fmla="*/ 3917508 h 3929991"/>
                  <a:gd name="connsiteX8" fmla="*/ 440688 w 3212681"/>
                  <a:gd name="connsiteY8" fmla="*/ 3667528 h 3929991"/>
                  <a:gd name="connsiteX9" fmla="*/ 456 w 3212681"/>
                  <a:gd name="connsiteY9" fmla="*/ 2860778 h 3929991"/>
                  <a:gd name="connsiteX10" fmla="*/ 371818 w 3212681"/>
                  <a:gd name="connsiteY10" fmla="*/ 2267528 h 3929991"/>
                  <a:gd name="connsiteX11" fmla="*/ 1052198 w 3212681"/>
                  <a:gd name="connsiteY11" fmla="*/ 2020234 h 3929991"/>
                  <a:gd name="connsiteX12" fmla="*/ 1680043 w 3212681"/>
                  <a:gd name="connsiteY12" fmla="*/ 2168867 h 3929991"/>
                  <a:gd name="connsiteX13" fmla="*/ 1949120 w 3212681"/>
                  <a:gd name="connsiteY13" fmla="*/ 2640392 h 3929991"/>
                  <a:gd name="connsiteX14" fmla="*/ 1768454 w 3212681"/>
                  <a:gd name="connsiteY14" fmla="*/ 3010692 h 3929991"/>
                  <a:gd name="connsiteX15" fmla="*/ 1349463 w 3212681"/>
                  <a:gd name="connsiteY15" fmla="*/ 3158044 h 3929991"/>
                  <a:gd name="connsiteX16" fmla="*/ 983007 w 3212681"/>
                  <a:gd name="connsiteY16" fmla="*/ 3076039 h 3929991"/>
                  <a:gd name="connsiteX17" fmla="*/ 806185 w 3212681"/>
                  <a:gd name="connsiteY17" fmla="*/ 2799275 h 3929991"/>
                  <a:gd name="connsiteX18" fmla="*/ 895877 w 3212681"/>
                  <a:gd name="connsiteY18" fmla="*/ 2619890 h 3929991"/>
                  <a:gd name="connsiteX19" fmla="*/ 1018883 w 3212681"/>
                  <a:gd name="connsiteY19" fmla="*/ 2555825 h 3929991"/>
                  <a:gd name="connsiteX20" fmla="*/ 1077824 w 3212681"/>
                  <a:gd name="connsiteY20" fmla="*/ 2548137 h 3929991"/>
                  <a:gd name="connsiteX21" fmla="*/ 1098325 w 3212681"/>
                  <a:gd name="connsiteY21" fmla="*/ 2563512 h 3929991"/>
                  <a:gd name="connsiteX22" fmla="*/ 1088075 w 3212681"/>
                  <a:gd name="connsiteY22" fmla="*/ 2594264 h 3929991"/>
                  <a:gd name="connsiteX23" fmla="*/ 1077824 w 3212681"/>
                  <a:gd name="connsiteY23" fmla="*/ 2625016 h 3929991"/>
                  <a:gd name="connsiteX24" fmla="*/ 1062448 w 3212681"/>
                  <a:gd name="connsiteY24" fmla="*/ 2737772 h 3929991"/>
                  <a:gd name="connsiteX25" fmla="*/ 1143171 w 3212681"/>
                  <a:gd name="connsiteY25" fmla="*/ 2874873 h 3929991"/>
                  <a:gd name="connsiteX26" fmla="*/ 1318712 w 3212681"/>
                  <a:gd name="connsiteY26" fmla="*/ 2932532 h 3929991"/>
                  <a:gd name="connsiteX27" fmla="*/ 1582663 w 3212681"/>
                  <a:gd name="connsiteY27" fmla="*/ 2835152 h 3929991"/>
                  <a:gd name="connsiteX28" fmla="*/ 1687731 w 3212681"/>
                  <a:gd name="connsiteY28" fmla="*/ 2594264 h 3929991"/>
                  <a:gd name="connsiteX29" fmla="*/ 1475032 w 3212681"/>
                  <a:gd name="connsiteY29" fmla="*/ 2258559 h 3929991"/>
                  <a:gd name="connsiteX30" fmla="*/ 1031697 w 3212681"/>
                  <a:gd name="connsiteY30" fmla="*/ 2153491 h 3929991"/>
                  <a:gd name="connsiteX31" fmla="*/ 460229 w 3212681"/>
                  <a:gd name="connsiteY31" fmla="*/ 2348251 h 3929991"/>
                  <a:gd name="connsiteX32" fmla="*/ 206528 w 3212681"/>
                  <a:gd name="connsiteY32" fmla="*/ 2860778 h 3929991"/>
                  <a:gd name="connsiteX33" fmla="*/ 588361 w 3212681"/>
                  <a:gd name="connsiteY33" fmla="*/ 3501437 h 3929991"/>
                  <a:gd name="connsiteX34" fmla="*/ 1400716 w 3212681"/>
                  <a:gd name="connsiteY34" fmla="*/ 3716698 h 3929991"/>
                  <a:gd name="connsiteX35" fmla="*/ 2348956 w 3212681"/>
                  <a:gd name="connsiteY35" fmla="*/ 3432161 h 3929991"/>
                  <a:gd name="connsiteX36" fmla="*/ 1035318 w 3212681"/>
                  <a:gd name="connsiteY36" fmla="*/ 1258059 h 3929991"/>
                  <a:gd name="connsiteX37" fmla="*/ 366867 w 3212681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99527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11338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11338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11338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3208014" h="3929991">
                    <a:moveTo>
                      <a:pt x="366867" y="679320"/>
                    </a:moveTo>
                    <a:cubicBezTo>
                      <a:pt x="317808" y="427842"/>
                      <a:pt x="857597" y="3576"/>
                      <a:pt x="898342" y="20"/>
                    </a:cubicBezTo>
                    <a:cubicBezTo>
                      <a:pt x="939087" y="-3536"/>
                      <a:pt x="549678" y="459157"/>
                      <a:pt x="611338" y="657986"/>
                    </a:cubicBezTo>
                    <a:cubicBezTo>
                      <a:pt x="705067" y="960224"/>
                      <a:pt x="918328" y="991283"/>
                      <a:pt x="1328433" y="1172660"/>
                    </a:cubicBezTo>
                    <a:cubicBezTo>
                      <a:pt x="1738538" y="1354037"/>
                      <a:pt x="2362961" y="1613432"/>
                      <a:pt x="2675109" y="1906450"/>
                    </a:cubicBezTo>
                    <a:cubicBezTo>
                      <a:pt x="2987257" y="2199468"/>
                      <a:pt x="3254066" y="2616906"/>
                      <a:pt x="3201322" y="2930768"/>
                    </a:cubicBezTo>
                    <a:cubicBezTo>
                      <a:pt x="3148578" y="3244630"/>
                      <a:pt x="2698230" y="3625164"/>
                      <a:pt x="2358642" y="3789621"/>
                    </a:cubicBezTo>
                    <a:cubicBezTo>
                      <a:pt x="2019054" y="3954078"/>
                      <a:pt x="1483451" y="3937857"/>
                      <a:pt x="1163792" y="3917508"/>
                    </a:cubicBezTo>
                    <a:cubicBezTo>
                      <a:pt x="844133" y="3897159"/>
                      <a:pt x="810958" y="3870348"/>
                      <a:pt x="440688" y="3667528"/>
                    </a:cubicBezTo>
                    <a:cubicBezTo>
                      <a:pt x="70418" y="3464708"/>
                      <a:pt x="11934" y="3094111"/>
                      <a:pt x="456" y="2860778"/>
                    </a:cubicBezTo>
                    <a:cubicBezTo>
                      <a:pt x="-11022" y="2627445"/>
                      <a:pt x="196528" y="2407619"/>
                      <a:pt x="371818" y="2267528"/>
                    </a:cubicBezTo>
                    <a:cubicBezTo>
                      <a:pt x="547108" y="2127437"/>
                      <a:pt x="787392" y="2020234"/>
                      <a:pt x="1052198" y="2020234"/>
                    </a:cubicBezTo>
                    <a:cubicBezTo>
                      <a:pt x="1310169" y="2020234"/>
                      <a:pt x="1519451" y="2069778"/>
                      <a:pt x="1680043" y="2168867"/>
                    </a:cubicBezTo>
                    <a:cubicBezTo>
                      <a:pt x="1859427" y="2279914"/>
                      <a:pt x="1949120" y="2437089"/>
                      <a:pt x="1949120" y="2640392"/>
                    </a:cubicBezTo>
                    <a:cubicBezTo>
                      <a:pt x="1949120" y="2789024"/>
                      <a:pt x="1888898" y="2912458"/>
                      <a:pt x="1768454" y="3010692"/>
                    </a:cubicBezTo>
                    <a:cubicBezTo>
                      <a:pt x="1648010" y="3108927"/>
                      <a:pt x="1508347" y="3158044"/>
                      <a:pt x="1349463" y="3158044"/>
                    </a:cubicBezTo>
                    <a:cubicBezTo>
                      <a:pt x="1204247" y="3158044"/>
                      <a:pt x="1082095" y="3130709"/>
                      <a:pt x="983007" y="3076039"/>
                    </a:cubicBezTo>
                    <a:cubicBezTo>
                      <a:pt x="865125" y="3011120"/>
                      <a:pt x="806185" y="2918865"/>
                      <a:pt x="806185" y="2799275"/>
                    </a:cubicBezTo>
                    <a:cubicBezTo>
                      <a:pt x="806185" y="2727521"/>
                      <a:pt x="836082" y="2667726"/>
                      <a:pt x="895877" y="2619890"/>
                    </a:cubicBezTo>
                    <a:cubicBezTo>
                      <a:pt x="942004" y="2582305"/>
                      <a:pt x="983007" y="2560950"/>
                      <a:pt x="1018883" y="2555825"/>
                    </a:cubicBezTo>
                    <a:cubicBezTo>
                      <a:pt x="1054760" y="2550699"/>
                      <a:pt x="1074407" y="2548137"/>
                      <a:pt x="1077824" y="2548137"/>
                    </a:cubicBezTo>
                    <a:cubicBezTo>
                      <a:pt x="1091491" y="2548137"/>
                      <a:pt x="1098325" y="2553262"/>
                      <a:pt x="1098325" y="2563512"/>
                    </a:cubicBezTo>
                    <a:lnTo>
                      <a:pt x="1088075" y="2594264"/>
                    </a:lnTo>
                    <a:cubicBezTo>
                      <a:pt x="1086366" y="2597681"/>
                      <a:pt x="1082949" y="2607932"/>
                      <a:pt x="1077824" y="2625016"/>
                    </a:cubicBezTo>
                    <a:cubicBezTo>
                      <a:pt x="1067573" y="2659184"/>
                      <a:pt x="1062448" y="2696769"/>
                      <a:pt x="1062448" y="2737772"/>
                    </a:cubicBezTo>
                    <a:cubicBezTo>
                      <a:pt x="1062448" y="2790733"/>
                      <a:pt x="1089356" y="2836433"/>
                      <a:pt x="1143171" y="2874873"/>
                    </a:cubicBezTo>
                    <a:cubicBezTo>
                      <a:pt x="1196987" y="2913312"/>
                      <a:pt x="1255500" y="2932532"/>
                      <a:pt x="1318712" y="2932532"/>
                    </a:cubicBezTo>
                    <a:cubicBezTo>
                      <a:pt x="1424634" y="2932532"/>
                      <a:pt x="1512618" y="2900072"/>
                      <a:pt x="1582663" y="2835152"/>
                    </a:cubicBezTo>
                    <a:cubicBezTo>
                      <a:pt x="1652708" y="2770232"/>
                      <a:pt x="1687731" y="2689936"/>
                      <a:pt x="1687731" y="2594264"/>
                    </a:cubicBezTo>
                    <a:cubicBezTo>
                      <a:pt x="1687731" y="2450757"/>
                      <a:pt x="1616831" y="2338855"/>
                      <a:pt x="1475032" y="2258559"/>
                    </a:cubicBezTo>
                    <a:cubicBezTo>
                      <a:pt x="1352026" y="2188514"/>
                      <a:pt x="1204247" y="2153491"/>
                      <a:pt x="1031697" y="2153491"/>
                    </a:cubicBezTo>
                    <a:cubicBezTo>
                      <a:pt x="811310" y="2153491"/>
                      <a:pt x="620821" y="2218411"/>
                      <a:pt x="460229" y="2348251"/>
                    </a:cubicBezTo>
                    <a:cubicBezTo>
                      <a:pt x="291095" y="2484925"/>
                      <a:pt x="206528" y="2655767"/>
                      <a:pt x="206528" y="2860778"/>
                    </a:cubicBezTo>
                    <a:cubicBezTo>
                      <a:pt x="206528" y="3127292"/>
                      <a:pt x="333806" y="3340845"/>
                      <a:pt x="588361" y="3501437"/>
                    </a:cubicBezTo>
                    <a:cubicBezTo>
                      <a:pt x="815581" y="3644944"/>
                      <a:pt x="1107284" y="3728244"/>
                      <a:pt x="1400716" y="3716698"/>
                    </a:cubicBezTo>
                    <a:cubicBezTo>
                      <a:pt x="1694148" y="3705152"/>
                      <a:pt x="1880715" y="3668386"/>
                      <a:pt x="2348956" y="3432161"/>
                    </a:cubicBezTo>
                    <a:cubicBezTo>
                      <a:pt x="2817197" y="3195936"/>
                      <a:pt x="3445477" y="2041712"/>
                      <a:pt x="1035318" y="1258059"/>
                    </a:cubicBezTo>
                    <a:cubicBezTo>
                      <a:pt x="477146" y="968350"/>
                      <a:pt x="415926" y="930798"/>
                      <a:pt x="366867" y="679320"/>
                    </a:cubicBez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50800" dist="50800" dir="5400000" algn="ctr" rotWithShape="0">
                  <a:schemeClr val="tx2">
                    <a:lumMod val="10000"/>
                  </a:schemeClr>
                </a:outerShdw>
              </a:effectLst>
              <a:sp3d>
                <a:bevelT w="165100" prst="coolSlant"/>
              </a:sp3d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s-ES" sz="41300" dirty="0">
                  <a:latin typeface="Harrington" panose="04040505050A02020702" pitchFamily="82" charset="0"/>
                </a:endParaRPr>
              </a:p>
            </p:txBody>
          </p:sp>
          <p:sp>
            <p:nvSpPr>
              <p:cNvPr id="26" name="CuadroTexto 6"/>
              <p:cNvSpPr txBox="1"/>
              <p:nvPr/>
            </p:nvSpPr>
            <p:spPr>
              <a:xfrm rot="10800000">
                <a:off x="2699792" y="2283718"/>
                <a:ext cx="648072" cy="1232520"/>
              </a:xfrm>
              <a:custGeom>
                <a:avLst/>
                <a:gdLst>
                  <a:gd name="connsiteX0" fmla="*/ 1424825 w 3432663"/>
                  <a:gd name="connsiteY0" fmla="*/ 0 h 3746571"/>
                  <a:gd name="connsiteX1" fmla="*/ 1883536 w 3432663"/>
                  <a:gd name="connsiteY1" fmla="*/ 64066 h 3746571"/>
                  <a:gd name="connsiteX2" fmla="*/ 2116736 w 3432663"/>
                  <a:gd name="connsiteY2" fmla="*/ 353644 h 3746571"/>
                  <a:gd name="connsiteX3" fmla="*/ 2051389 w 3432663"/>
                  <a:gd name="connsiteY3" fmla="*/ 500995 h 3746571"/>
                  <a:gd name="connsiteX4" fmla="*/ 1936070 w 3432663"/>
                  <a:gd name="connsiteY4" fmla="*/ 571468 h 3746571"/>
                  <a:gd name="connsiteX5" fmla="*/ 1863035 w 3432663"/>
                  <a:gd name="connsiteY5" fmla="*/ 576593 h 3746571"/>
                  <a:gd name="connsiteX6" fmla="*/ 1768218 w 3432663"/>
                  <a:gd name="connsiteY6" fmla="*/ 558654 h 3746571"/>
                  <a:gd name="connsiteX7" fmla="*/ 1740029 w 3432663"/>
                  <a:gd name="connsiteY7" fmla="*/ 533028 h 3746571"/>
                  <a:gd name="connsiteX8" fmla="*/ 1757967 w 3432663"/>
                  <a:gd name="connsiteY8" fmla="*/ 502276 h 3746571"/>
                  <a:gd name="connsiteX9" fmla="*/ 1809220 w 3432663"/>
                  <a:gd name="connsiteY9" fmla="*/ 426679 h 3746571"/>
                  <a:gd name="connsiteX10" fmla="*/ 1824596 w 3432663"/>
                  <a:gd name="connsiteY10" fmla="*/ 343393 h 3746571"/>
                  <a:gd name="connsiteX11" fmla="*/ 1686214 w 3432663"/>
                  <a:gd name="connsiteY11" fmla="*/ 153758 h 3746571"/>
                  <a:gd name="connsiteX12" fmla="*/ 1409449 w 3432663"/>
                  <a:gd name="connsiteY12" fmla="*/ 102506 h 3746571"/>
                  <a:gd name="connsiteX13" fmla="*/ 960988 w 3432663"/>
                  <a:gd name="connsiteY13" fmla="*/ 187072 h 3746571"/>
                  <a:gd name="connsiteX14" fmla="*/ 743164 w 3432663"/>
                  <a:gd name="connsiteY14" fmla="*/ 481775 h 3746571"/>
                  <a:gd name="connsiteX15" fmla="*/ 899485 w 3432663"/>
                  <a:gd name="connsiteY15" fmla="*/ 740602 h 3746571"/>
                  <a:gd name="connsiteX16" fmla="*/ 1283880 w 3432663"/>
                  <a:gd name="connsiteY16" fmla="*/ 943050 h 3746571"/>
                  <a:gd name="connsiteX17" fmla="*/ 1757967 w 3432663"/>
                  <a:gd name="connsiteY17" fmla="*/ 1153185 h 3746571"/>
                  <a:gd name="connsiteX18" fmla="*/ 2280745 w 3432663"/>
                  <a:gd name="connsiteY18" fmla="*/ 1458139 h 3746571"/>
                  <a:gd name="connsiteX19" fmla="*/ 2636951 w 3432663"/>
                  <a:gd name="connsiteY19" fmla="*/ 1875848 h 3746571"/>
                  <a:gd name="connsiteX20" fmla="*/ 3432663 w 3432663"/>
                  <a:gd name="connsiteY20" fmla="*/ 2904434 h 3746571"/>
                  <a:gd name="connsiteX21" fmla="*/ 2316622 w 3432663"/>
                  <a:gd name="connsiteY21" fmla="*/ 3410866 h 3746571"/>
                  <a:gd name="connsiteX22" fmla="*/ 1306944 w 3432663"/>
                  <a:gd name="connsiteY22" fmla="*/ 3746571 h 3746571"/>
                  <a:gd name="connsiteX23" fmla="*/ 407459 w 3432663"/>
                  <a:gd name="connsiteY23" fmla="*/ 3490308 h 3746571"/>
                  <a:gd name="connsiteX24" fmla="*/ 0 w 3432663"/>
                  <a:gd name="connsiteY24" fmla="*/ 2711267 h 3746571"/>
                  <a:gd name="connsiteX25" fmla="*/ 283171 w 3432663"/>
                  <a:gd name="connsiteY25" fmla="*/ 2118017 h 3746571"/>
                  <a:gd name="connsiteX26" fmla="*/ 963551 w 3432663"/>
                  <a:gd name="connsiteY26" fmla="*/ 1870723 h 3746571"/>
                  <a:gd name="connsiteX27" fmla="*/ 1591396 w 3432663"/>
                  <a:gd name="connsiteY27" fmla="*/ 2019356 h 3746571"/>
                  <a:gd name="connsiteX28" fmla="*/ 1860473 w 3432663"/>
                  <a:gd name="connsiteY28" fmla="*/ 2490881 h 3746571"/>
                  <a:gd name="connsiteX29" fmla="*/ 1679807 w 3432663"/>
                  <a:gd name="connsiteY29" fmla="*/ 2861181 h 3746571"/>
                  <a:gd name="connsiteX30" fmla="*/ 1260816 w 3432663"/>
                  <a:gd name="connsiteY30" fmla="*/ 3008533 h 3746571"/>
                  <a:gd name="connsiteX31" fmla="*/ 894360 w 3432663"/>
                  <a:gd name="connsiteY31" fmla="*/ 2926528 h 3746571"/>
                  <a:gd name="connsiteX32" fmla="*/ 717538 w 3432663"/>
                  <a:gd name="connsiteY32" fmla="*/ 2649764 h 3746571"/>
                  <a:gd name="connsiteX33" fmla="*/ 807230 w 3432663"/>
                  <a:gd name="connsiteY33" fmla="*/ 2470379 h 3746571"/>
                  <a:gd name="connsiteX34" fmla="*/ 930236 w 3432663"/>
                  <a:gd name="connsiteY34" fmla="*/ 2406314 h 3746571"/>
                  <a:gd name="connsiteX35" fmla="*/ 989177 w 3432663"/>
                  <a:gd name="connsiteY35" fmla="*/ 2398626 h 3746571"/>
                  <a:gd name="connsiteX36" fmla="*/ 1009678 w 3432663"/>
                  <a:gd name="connsiteY36" fmla="*/ 2414001 h 3746571"/>
                  <a:gd name="connsiteX37" fmla="*/ 999428 w 3432663"/>
                  <a:gd name="connsiteY37" fmla="*/ 2444753 h 3746571"/>
                  <a:gd name="connsiteX38" fmla="*/ 989177 w 3432663"/>
                  <a:gd name="connsiteY38" fmla="*/ 2475505 h 3746571"/>
                  <a:gd name="connsiteX39" fmla="*/ 973801 w 3432663"/>
                  <a:gd name="connsiteY39" fmla="*/ 2588261 h 3746571"/>
                  <a:gd name="connsiteX40" fmla="*/ 1054524 w 3432663"/>
                  <a:gd name="connsiteY40" fmla="*/ 2725362 h 3746571"/>
                  <a:gd name="connsiteX41" fmla="*/ 1230065 w 3432663"/>
                  <a:gd name="connsiteY41" fmla="*/ 2783021 h 3746571"/>
                  <a:gd name="connsiteX42" fmla="*/ 1494016 w 3432663"/>
                  <a:gd name="connsiteY42" fmla="*/ 2685641 h 3746571"/>
                  <a:gd name="connsiteX43" fmla="*/ 1599084 w 3432663"/>
                  <a:gd name="connsiteY43" fmla="*/ 2444753 h 3746571"/>
                  <a:gd name="connsiteX44" fmla="*/ 1386385 w 3432663"/>
                  <a:gd name="connsiteY44" fmla="*/ 2109048 h 3746571"/>
                  <a:gd name="connsiteX45" fmla="*/ 943050 w 3432663"/>
                  <a:gd name="connsiteY45" fmla="*/ 2003980 h 3746571"/>
                  <a:gd name="connsiteX46" fmla="*/ 371582 w 3432663"/>
                  <a:gd name="connsiteY46" fmla="*/ 2198740 h 3746571"/>
                  <a:gd name="connsiteX47" fmla="*/ 117881 w 3432663"/>
                  <a:gd name="connsiteY47" fmla="*/ 2711267 h 3746571"/>
                  <a:gd name="connsiteX48" fmla="*/ 499714 w 3432663"/>
                  <a:gd name="connsiteY48" fmla="*/ 3351926 h 3746571"/>
                  <a:gd name="connsiteX49" fmla="*/ 1312069 w 3432663"/>
                  <a:gd name="connsiteY49" fmla="*/ 3567187 h 3746571"/>
                  <a:gd name="connsiteX50" fmla="*/ 2134674 w 3432663"/>
                  <a:gd name="connsiteY50" fmla="*/ 3269921 h 3746571"/>
                  <a:gd name="connsiteX51" fmla="*/ 2490881 w 3432663"/>
                  <a:gd name="connsiteY51" fmla="*/ 2506256 h 3746571"/>
                  <a:gd name="connsiteX52" fmla="*/ 2372999 w 3432663"/>
                  <a:gd name="connsiteY52" fmla="*/ 2070608 h 3746571"/>
                  <a:gd name="connsiteX53" fmla="*/ 2057795 w 3432663"/>
                  <a:gd name="connsiteY53" fmla="*/ 1755405 h 3746571"/>
                  <a:gd name="connsiteX54" fmla="*/ 1614460 w 3432663"/>
                  <a:gd name="connsiteY54" fmla="*/ 1496578 h 3746571"/>
                  <a:gd name="connsiteX55" fmla="*/ 858483 w 3432663"/>
                  <a:gd name="connsiteY55" fmla="*/ 1135247 h 3746571"/>
                  <a:gd name="connsiteX56" fmla="*/ 476650 w 3432663"/>
                  <a:gd name="connsiteY56" fmla="*/ 609907 h 3746571"/>
                  <a:gd name="connsiteX57" fmla="*/ 781604 w 3432663"/>
                  <a:gd name="connsiteY57" fmla="*/ 143508 h 3746571"/>
                  <a:gd name="connsiteX58" fmla="*/ 1424825 w 3432663"/>
                  <a:gd name="connsiteY58" fmla="*/ 0 h 3746571"/>
                  <a:gd name="connsiteX0" fmla="*/ 1424825 w 3453135"/>
                  <a:gd name="connsiteY0" fmla="*/ 0 h 3746571"/>
                  <a:gd name="connsiteX1" fmla="*/ 1883536 w 3453135"/>
                  <a:gd name="connsiteY1" fmla="*/ 64066 h 3746571"/>
                  <a:gd name="connsiteX2" fmla="*/ 2116736 w 3453135"/>
                  <a:gd name="connsiteY2" fmla="*/ 353644 h 3746571"/>
                  <a:gd name="connsiteX3" fmla="*/ 2051389 w 3453135"/>
                  <a:gd name="connsiteY3" fmla="*/ 500995 h 3746571"/>
                  <a:gd name="connsiteX4" fmla="*/ 1936070 w 3453135"/>
                  <a:gd name="connsiteY4" fmla="*/ 571468 h 3746571"/>
                  <a:gd name="connsiteX5" fmla="*/ 1863035 w 3453135"/>
                  <a:gd name="connsiteY5" fmla="*/ 576593 h 3746571"/>
                  <a:gd name="connsiteX6" fmla="*/ 1768218 w 3453135"/>
                  <a:gd name="connsiteY6" fmla="*/ 558654 h 3746571"/>
                  <a:gd name="connsiteX7" fmla="*/ 1740029 w 3453135"/>
                  <a:gd name="connsiteY7" fmla="*/ 533028 h 3746571"/>
                  <a:gd name="connsiteX8" fmla="*/ 1757967 w 3453135"/>
                  <a:gd name="connsiteY8" fmla="*/ 502276 h 3746571"/>
                  <a:gd name="connsiteX9" fmla="*/ 1809220 w 3453135"/>
                  <a:gd name="connsiteY9" fmla="*/ 426679 h 3746571"/>
                  <a:gd name="connsiteX10" fmla="*/ 1824596 w 3453135"/>
                  <a:gd name="connsiteY10" fmla="*/ 343393 h 3746571"/>
                  <a:gd name="connsiteX11" fmla="*/ 1686214 w 3453135"/>
                  <a:gd name="connsiteY11" fmla="*/ 153758 h 3746571"/>
                  <a:gd name="connsiteX12" fmla="*/ 1409449 w 3453135"/>
                  <a:gd name="connsiteY12" fmla="*/ 102506 h 3746571"/>
                  <a:gd name="connsiteX13" fmla="*/ 960988 w 3453135"/>
                  <a:gd name="connsiteY13" fmla="*/ 187072 h 3746571"/>
                  <a:gd name="connsiteX14" fmla="*/ 743164 w 3453135"/>
                  <a:gd name="connsiteY14" fmla="*/ 481775 h 3746571"/>
                  <a:gd name="connsiteX15" fmla="*/ 899485 w 3453135"/>
                  <a:gd name="connsiteY15" fmla="*/ 740602 h 3746571"/>
                  <a:gd name="connsiteX16" fmla="*/ 1283880 w 3453135"/>
                  <a:gd name="connsiteY16" fmla="*/ 943050 h 3746571"/>
                  <a:gd name="connsiteX17" fmla="*/ 1757967 w 3453135"/>
                  <a:gd name="connsiteY17" fmla="*/ 1153185 h 3746571"/>
                  <a:gd name="connsiteX18" fmla="*/ 2280745 w 3453135"/>
                  <a:gd name="connsiteY18" fmla="*/ 1458139 h 3746571"/>
                  <a:gd name="connsiteX19" fmla="*/ 2983314 w 3453135"/>
                  <a:gd name="connsiteY19" fmla="*/ 1543339 h 3746571"/>
                  <a:gd name="connsiteX20" fmla="*/ 3432663 w 3453135"/>
                  <a:gd name="connsiteY20" fmla="*/ 2904434 h 3746571"/>
                  <a:gd name="connsiteX21" fmla="*/ 2316622 w 3453135"/>
                  <a:gd name="connsiteY21" fmla="*/ 3410866 h 3746571"/>
                  <a:gd name="connsiteX22" fmla="*/ 1306944 w 3453135"/>
                  <a:gd name="connsiteY22" fmla="*/ 3746571 h 3746571"/>
                  <a:gd name="connsiteX23" fmla="*/ 407459 w 3453135"/>
                  <a:gd name="connsiteY23" fmla="*/ 3490308 h 3746571"/>
                  <a:gd name="connsiteX24" fmla="*/ 0 w 3453135"/>
                  <a:gd name="connsiteY24" fmla="*/ 2711267 h 3746571"/>
                  <a:gd name="connsiteX25" fmla="*/ 283171 w 3453135"/>
                  <a:gd name="connsiteY25" fmla="*/ 2118017 h 3746571"/>
                  <a:gd name="connsiteX26" fmla="*/ 963551 w 3453135"/>
                  <a:gd name="connsiteY26" fmla="*/ 1870723 h 3746571"/>
                  <a:gd name="connsiteX27" fmla="*/ 1591396 w 3453135"/>
                  <a:gd name="connsiteY27" fmla="*/ 2019356 h 3746571"/>
                  <a:gd name="connsiteX28" fmla="*/ 1860473 w 3453135"/>
                  <a:gd name="connsiteY28" fmla="*/ 2490881 h 3746571"/>
                  <a:gd name="connsiteX29" fmla="*/ 1679807 w 3453135"/>
                  <a:gd name="connsiteY29" fmla="*/ 2861181 h 3746571"/>
                  <a:gd name="connsiteX30" fmla="*/ 1260816 w 3453135"/>
                  <a:gd name="connsiteY30" fmla="*/ 3008533 h 3746571"/>
                  <a:gd name="connsiteX31" fmla="*/ 894360 w 3453135"/>
                  <a:gd name="connsiteY31" fmla="*/ 2926528 h 3746571"/>
                  <a:gd name="connsiteX32" fmla="*/ 717538 w 3453135"/>
                  <a:gd name="connsiteY32" fmla="*/ 2649764 h 3746571"/>
                  <a:gd name="connsiteX33" fmla="*/ 807230 w 3453135"/>
                  <a:gd name="connsiteY33" fmla="*/ 2470379 h 3746571"/>
                  <a:gd name="connsiteX34" fmla="*/ 930236 w 3453135"/>
                  <a:gd name="connsiteY34" fmla="*/ 2406314 h 3746571"/>
                  <a:gd name="connsiteX35" fmla="*/ 989177 w 3453135"/>
                  <a:gd name="connsiteY35" fmla="*/ 2398626 h 3746571"/>
                  <a:gd name="connsiteX36" fmla="*/ 1009678 w 3453135"/>
                  <a:gd name="connsiteY36" fmla="*/ 2414001 h 3746571"/>
                  <a:gd name="connsiteX37" fmla="*/ 999428 w 3453135"/>
                  <a:gd name="connsiteY37" fmla="*/ 2444753 h 3746571"/>
                  <a:gd name="connsiteX38" fmla="*/ 989177 w 3453135"/>
                  <a:gd name="connsiteY38" fmla="*/ 2475505 h 3746571"/>
                  <a:gd name="connsiteX39" fmla="*/ 973801 w 3453135"/>
                  <a:gd name="connsiteY39" fmla="*/ 2588261 h 3746571"/>
                  <a:gd name="connsiteX40" fmla="*/ 1054524 w 3453135"/>
                  <a:gd name="connsiteY40" fmla="*/ 2725362 h 3746571"/>
                  <a:gd name="connsiteX41" fmla="*/ 1230065 w 3453135"/>
                  <a:gd name="connsiteY41" fmla="*/ 2783021 h 3746571"/>
                  <a:gd name="connsiteX42" fmla="*/ 1494016 w 3453135"/>
                  <a:gd name="connsiteY42" fmla="*/ 2685641 h 3746571"/>
                  <a:gd name="connsiteX43" fmla="*/ 1599084 w 3453135"/>
                  <a:gd name="connsiteY43" fmla="*/ 2444753 h 3746571"/>
                  <a:gd name="connsiteX44" fmla="*/ 1386385 w 3453135"/>
                  <a:gd name="connsiteY44" fmla="*/ 2109048 h 3746571"/>
                  <a:gd name="connsiteX45" fmla="*/ 943050 w 3453135"/>
                  <a:gd name="connsiteY45" fmla="*/ 2003980 h 3746571"/>
                  <a:gd name="connsiteX46" fmla="*/ 371582 w 3453135"/>
                  <a:gd name="connsiteY46" fmla="*/ 2198740 h 3746571"/>
                  <a:gd name="connsiteX47" fmla="*/ 117881 w 3453135"/>
                  <a:gd name="connsiteY47" fmla="*/ 2711267 h 3746571"/>
                  <a:gd name="connsiteX48" fmla="*/ 499714 w 3453135"/>
                  <a:gd name="connsiteY48" fmla="*/ 3351926 h 3746571"/>
                  <a:gd name="connsiteX49" fmla="*/ 1312069 w 3453135"/>
                  <a:gd name="connsiteY49" fmla="*/ 3567187 h 3746571"/>
                  <a:gd name="connsiteX50" fmla="*/ 2134674 w 3453135"/>
                  <a:gd name="connsiteY50" fmla="*/ 3269921 h 3746571"/>
                  <a:gd name="connsiteX51" fmla="*/ 2490881 w 3453135"/>
                  <a:gd name="connsiteY51" fmla="*/ 2506256 h 3746571"/>
                  <a:gd name="connsiteX52" fmla="*/ 2372999 w 3453135"/>
                  <a:gd name="connsiteY52" fmla="*/ 2070608 h 3746571"/>
                  <a:gd name="connsiteX53" fmla="*/ 2057795 w 3453135"/>
                  <a:gd name="connsiteY53" fmla="*/ 1755405 h 3746571"/>
                  <a:gd name="connsiteX54" fmla="*/ 1614460 w 3453135"/>
                  <a:gd name="connsiteY54" fmla="*/ 1496578 h 3746571"/>
                  <a:gd name="connsiteX55" fmla="*/ 858483 w 3453135"/>
                  <a:gd name="connsiteY55" fmla="*/ 1135247 h 3746571"/>
                  <a:gd name="connsiteX56" fmla="*/ 476650 w 3453135"/>
                  <a:gd name="connsiteY56" fmla="*/ 609907 h 3746571"/>
                  <a:gd name="connsiteX57" fmla="*/ 781604 w 3453135"/>
                  <a:gd name="connsiteY57" fmla="*/ 143508 h 3746571"/>
                  <a:gd name="connsiteX58" fmla="*/ 1424825 w 3453135"/>
                  <a:gd name="connsiteY58" fmla="*/ 0 h 3746571"/>
                  <a:gd name="connsiteX0" fmla="*/ 1424825 w 3452383"/>
                  <a:gd name="connsiteY0" fmla="*/ 0 h 3746571"/>
                  <a:gd name="connsiteX1" fmla="*/ 1883536 w 3452383"/>
                  <a:gd name="connsiteY1" fmla="*/ 64066 h 3746571"/>
                  <a:gd name="connsiteX2" fmla="*/ 2116736 w 3452383"/>
                  <a:gd name="connsiteY2" fmla="*/ 353644 h 3746571"/>
                  <a:gd name="connsiteX3" fmla="*/ 2051389 w 3452383"/>
                  <a:gd name="connsiteY3" fmla="*/ 500995 h 3746571"/>
                  <a:gd name="connsiteX4" fmla="*/ 1936070 w 3452383"/>
                  <a:gd name="connsiteY4" fmla="*/ 571468 h 3746571"/>
                  <a:gd name="connsiteX5" fmla="*/ 1863035 w 3452383"/>
                  <a:gd name="connsiteY5" fmla="*/ 576593 h 3746571"/>
                  <a:gd name="connsiteX6" fmla="*/ 1768218 w 3452383"/>
                  <a:gd name="connsiteY6" fmla="*/ 558654 h 3746571"/>
                  <a:gd name="connsiteX7" fmla="*/ 1740029 w 3452383"/>
                  <a:gd name="connsiteY7" fmla="*/ 533028 h 3746571"/>
                  <a:gd name="connsiteX8" fmla="*/ 1757967 w 3452383"/>
                  <a:gd name="connsiteY8" fmla="*/ 502276 h 3746571"/>
                  <a:gd name="connsiteX9" fmla="*/ 1809220 w 3452383"/>
                  <a:gd name="connsiteY9" fmla="*/ 426679 h 3746571"/>
                  <a:gd name="connsiteX10" fmla="*/ 1824596 w 3452383"/>
                  <a:gd name="connsiteY10" fmla="*/ 343393 h 3746571"/>
                  <a:gd name="connsiteX11" fmla="*/ 1686214 w 3452383"/>
                  <a:gd name="connsiteY11" fmla="*/ 153758 h 3746571"/>
                  <a:gd name="connsiteX12" fmla="*/ 1409449 w 3452383"/>
                  <a:gd name="connsiteY12" fmla="*/ 102506 h 3746571"/>
                  <a:gd name="connsiteX13" fmla="*/ 960988 w 3452383"/>
                  <a:gd name="connsiteY13" fmla="*/ 187072 h 3746571"/>
                  <a:gd name="connsiteX14" fmla="*/ 743164 w 3452383"/>
                  <a:gd name="connsiteY14" fmla="*/ 481775 h 3746571"/>
                  <a:gd name="connsiteX15" fmla="*/ 899485 w 3452383"/>
                  <a:gd name="connsiteY15" fmla="*/ 740602 h 3746571"/>
                  <a:gd name="connsiteX16" fmla="*/ 1283880 w 3452383"/>
                  <a:gd name="connsiteY16" fmla="*/ 943050 h 3746571"/>
                  <a:gd name="connsiteX17" fmla="*/ 1757967 w 3452383"/>
                  <a:gd name="connsiteY17" fmla="*/ 1153185 h 3746571"/>
                  <a:gd name="connsiteX18" fmla="*/ 2391581 w 3452383"/>
                  <a:gd name="connsiteY18" fmla="*/ 1111775 h 3746571"/>
                  <a:gd name="connsiteX19" fmla="*/ 2983314 w 3452383"/>
                  <a:gd name="connsiteY19" fmla="*/ 1543339 h 3746571"/>
                  <a:gd name="connsiteX20" fmla="*/ 3432663 w 3452383"/>
                  <a:gd name="connsiteY20" fmla="*/ 2904434 h 3746571"/>
                  <a:gd name="connsiteX21" fmla="*/ 2316622 w 3452383"/>
                  <a:gd name="connsiteY21" fmla="*/ 3410866 h 3746571"/>
                  <a:gd name="connsiteX22" fmla="*/ 1306944 w 3452383"/>
                  <a:gd name="connsiteY22" fmla="*/ 3746571 h 3746571"/>
                  <a:gd name="connsiteX23" fmla="*/ 407459 w 3452383"/>
                  <a:gd name="connsiteY23" fmla="*/ 3490308 h 3746571"/>
                  <a:gd name="connsiteX24" fmla="*/ 0 w 3452383"/>
                  <a:gd name="connsiteY24" fmla="*/ 2711267 h 3746571"/>
                  <a:gd name="connsiteX25" fmla="*/ 283171 w 3452383"/>
                  <a:gd name="connsiteY25" fmla="*/ 2118017 h 3746571"/>
                  <a:gd name="connsiteX26" fmla="*/ 963551 w 3452383"/>
                  <a:gd name="connsiteY26" fmla="*/ 1870723 h 3746571"/>
                  <a:gd name="connsiteX27" fmla="*/ 1591396 w 3452383"/>
                  <a:gd name="connsiteY27" fmla="*/ 2019356 h 3746571"/>
                  <a:gd name="connsiteX28" fmla="*/ 1860473 w 3452383"/>
                  <a:gd name="connsiteY28" fmla="*/ 2490881 h 3746571"/>
                  <a:gd name="connsiteX29" fmla="*/ 1679807 w 3452383"/>
                  <a:gd name="connsiteY29" fmla="*/ 2861181 h 3746571"/>
                  <a:gd name="connsiteX30" fmla="*/ 1260816 w 3452383"/>
                  <a:gd name="connsiteY30" fmla="*/ 3008533 h 3746571"/>
                  <a:gd name="connsiteX31" fmla="*/ 894360 w 3452383"/>
                  <a:gd name="connsiteY31" fmla="*/ 2926528 h 3746571"/>
                  <a:gd name="connsiteX32" fmla="*/ 717538 w 3452383"/>
                  <a:gd name="connsiteY32" fmla="*/ 2649764 h 3746571"/>
                  <a:gd name="connsiteX33" fmla="*/ 807230 w 3452383"/>
                  <a:gd name="connsiteY33" fmla="*/ 2470379 h 3746571"/>
                  <a:gd name="connsiteX34" fmla="*/ 930236 w 3452383"/>
                  <a:gd name="connsiteY34" fmla="*/ 2406314 h 3746571"/>
                  <a:gd name="connsiteX35" fmla="*/ 989177 w 3452383"/>
                  <a:gd name="connsiteY35" fmla="*/ 2398626 h 3746571"/>
                  <a:gd name="connsiteX36" fmla="*/ 1009678 w 3452383"/>
                  <a:gd name="connsiteY36" fmla="*/ 2414001 h 3746571"/>
                  <a:gd name="connsiteX37" fmla="*/ 999428 w 3452383"/>
                  <a:gd name="connsiteY37" fmla="*/ 2444753 h 3746571"/>
                  <a:gd name="connsiteX38" fmla="*/ 989177 w 3452383"/>
                  <a:gd name="connsiteY38" fmla="*/ 2475505 h 3746571"/>
                  <a:gd name="connsiteX39" fmla="*/ 973801 w 3452383"/>
                  <a:gd name="connsiteY39" fmla="*/ 2588261 h 3746571"/>
                  <a:gd name="connsiteX40" fmla="*/ 1054524 w 3452383"/>
                  <a:gd name="connsiteY40" fmla="*/ 2725362 h 3746571"/>
                  <a:gd name="connsiteX41" fmla="*/ 1230065 w 3452383"/>
                  <a:gd name="connsiteY41" fmla="*/ 2783021 h 3746571"/>
                  <a:gd name="connsiteX42" fmla="*/ 1494016 w 3452383"/>
                  <a:gd name="connsiteY42" fmla="*/ 2685641 h 3746571"/>
                  <a:gd name="connsiteX43" fmla="*/ 1599084 w 3452383"/>
                  <a:gd name="connsiteY43" fmla="*/ 2444753 h 3746571"/>
                  <a:gd name="connsiteX44" fmla="*/ 1386385 w 3452383"/>
                  <a:gd name="connsiteY44" fmla="*/ 2109048 h 3746571"/>
                  <a:gd name="connsiteX45" fmla="*/ 943050 w 3452383"/>
                  <a:gd name="connsiteY45" fmla="*/ 2003980 h 3746571"/>
                  <a:gd name="connsiteX46" fmla="*/ 371582 w 3452383"/>
                  <a:gd name="connsiteY46" fmla="*/ 2198740 h 3746571"/>
                  <a:gd name="connsiteX47" fmla="*/ 117881 w 3452383"/>
                  <a:gd name="connsiteY47" fmla="*/ 2711267 h 3746571"/>
                  <a:gd name="connsiteX48" fmla="*/ 499714 w 3452383"/>
                  <a:gd name="connsiteY48" fmla="*/ 3351926 h 3746571"/>
                  <a:gd name="connsiteX49" fmla="*/ 1312069 w 3452383"/>
                  <a:gd name="connsiteY49" fmla="*/ 3567187 h 3746571"/>
                  <a:gd name="connsiteX50" fmla="*/ 2134674 w 3452383"/>
                  <a:gd name="connsiteY50" fmla="*/ 3269921 h 3746571"/>
                  <a:gd name="connsiteX51" fmla="*/ 2490881 w 3452383"/>
                  <a:gd name="connsiteY51" fmla="*/ 2506256 h 3746571"/>
                  <a:gd name="connsiteX52" fmla="*/ 2372999 w 3452383"/>
                  <a:gd name="connsiteY52" fmla="*/ 2070608 h 3746571"/>
                  <a:gd name="connsiteX53" fmla="*/ 2057795 w 3452383"/>
                  <a:gd name="connsiteY53" fmla="*/ 1755405 h 3746571"/>
                  <a:gd name="connsiteX54" fmla="*/ 1614460 w 3452383"/>
                  <a:gd name="connsiteY54" fmla="*/ 1496578 h 3746571"/>
                  <a:gd name="connsiteX55" fmla="*/ 858483 w 3452383"/>
                  <a:gd name="connsiteY55" fmla="*/ 1135247 h 3746571"/>
                  <a:gd name="connsiteX56" fmla="*/ 476650 w 3452383"/>
                  <a:gd name="connsiteY56" fmla="*/ 609907 h 3746571"/>
                  <a:gd name="connsiteX57" fmla="*/ 781604 w 3452383"/>
                  <a:gd name="connsiteY57" fmla="*/ 143508 h 3746571"/>
                  <a:gd name="connsiteX58" fmla="*/ 1424825 w 3452383"/>
                  <a:gd name="connsiteY58" fmla="*/ 0 h 3746571"/>
                  <a:gd name="connsiteX0" fmla="*/ 1424825 w 3452383"/>
                  <a:gd name="connsiteY0" fmla="*/ 0 h 3746571"/>
                  <a:gd name="connsiteX1" fmla="*/ 1883536 w 3452383"/>
                  <a:gd name="connsiteY1" fmla="*/ 64066 h 3746571"/>
                  <a:gd name="connsiteX2" fmla="*/ 2116736 w 3452383"/>
                  <a:gd name="connsiteY2" fmla="*/ 353644 h 3746571"/>
                  <a:gd name="connsiteX3" fmla="*/ 2051389 w 3452383"/>
                  <a:gd name="connsiteY3" fmla="*/ 500995 h 3746571"/>
                  <a:gd name="connsiteX4" fmla="*/ 1936070 w 3452383"/>
                  <a:gd name="connsiteY4" fmla="*/ 571468 h 3746571"/>
                  <a:gd name="connsiteX5" fmla="*/ 1863035 w 3452383"/>
                  <a:gd name="connsiteY5" fmla="*/ 576593 h 3746571"/>
                  <a:gd name="connsiteX6" fmla="*/ 1768218 w 3452383"/>
                  <a:gd name="connsiteY6" fmla="*/ 558654 h 3746571"/>
                  <a:gd name="connsiteX7" fmla="*/ 1740029 w 3452383"/>
                  <a:gd name="connsiteY7" fmla="*/ 533028 h 3746571"/>
                  <a:gd name="connsiteX8" fmla="*/ 1757967 w 3452383"/>
                  <a:gd name="connsiteY8" fmla="*/ 502276 h 3746571"/>
                  <a:gd name="connsiteX9" fmla="*/ 1809220 w 3452383"/>
                  <a:gd name="connsiteY9" fmla="*/ 426679 h 3746571"/>
                  <a:gd name="connsiteX10" fmla="*/ 1824596 w 3452383"/>
                  <a:gd name="connsiteY10" fmla="*/ 343393 h 3746571"/>
                  <a:gd name="connsiteX11" fmla="*/ 1686214 w 3452383"/>
                  <a:gd name="connsiteY11" fmla="*/ 153758 h 3746571"/>
                  <a:gd name="connsiteX12" fmla="*/ 1409449 w 3452383"/>
                  <a:gd name="connsiteY12" fmla="*/ 102506 h 3746571"/>
                  <a:gd name="connsiteX13" fmla="*/ 960988 w 3452383"/>
                  <a:gd name="connsiteY13" fmla="*/ 187072 h 3746571"/>
                  <a:gd name="connsiteX14" fmla="*/ 743164 w 3452383"/>
                  <a:gd name="connsiteY14" fmla="*/ 481775 h 3746571"/>
                  <a:gd name="connsiteX15" fmla="*/ 899485 w 3452383"/>
                  <a:gd name="connsiteY15" fmla="*/ 740602 h 3746571"/>
                  <a:gd name="connsiteX16" fmla="*/ 1283880 w 3452383"/>
                  <a:gd name="connsiteY16" fmla="*/ 943050 h 3746571"/>
                  <a:gd name="connsiteX17" fmla="*/ 1730258 w 3452383"/>
                  <a:gd name="connsiteY17" fmla="*/ 1042349 h 3746571"/>
                  <a:gd name="connsiteX18" fmla="*/ 2391581 w 3452383"/>
                  <a:gd name="connsiteY18" fmla="*/ 1111775 h 3746571"/>
                  <a:gd name="connsiteX19" fmla="*/ 2983314 w 3452383"/>
                  <a:gd name="connsiteY19" fmla="*/ 1543339 h 3746571"/>
                  <a:gd name="connsiteX20" fmla="*/ 3432663 w 3452383"/>
                  <a:gd name="connsiteY20" fmla="*/ 2904434 h 3746571"/>
                  <a:gd name="connsiteX21" fmla="*/ 2316622 w 3452383"/>
                  <a:gd name="connsiteY21" fmla="*/ 3410866 h 3746571"/>
                  <a:gd name="connsiteX22" fmla="*/ 1306944 w 3452383"/>
                  <a:gd name="connsiteY22" fmla="*/ 3746571 h 3746571"/>
                  <a:gd name="connsiteX23" fmla="*/ 407459 w 3452383"/>
                  <a:gd name="connsiteY23" fmla="*/ 3490308 h 3746571"/>
                  <a:gd name="connsiteX24" fmla="*/ 0 w 3452383"/>
                  <a:gd name="connsiteY24" fmla="*/ 2711267 h 3746571"/>
                  <a:gd name="connsiteX25" fmla="*/ 283171 w 3452383"/>
                  <a:gd name="connsiteY25" fmla="*/ 2118017 h 3746571"/>
                  <a:gd name="connsiteX26" fmla="*/ 963551 w 3452383"/>
                  <a:gd name="connsiteY26" fmla="*/ 1870723 h 3746571"/>
                  <a:gd name="connsiteX27" fmla="*/ 1591396 w 3452383"/>
                  <a:gd name="connsiteY27" fmla="*/ 2019356 h 3746571"/>
                  <a:gd name="connsiteX28" fmla="*/ 1860473 w 3452383"/>
                  <a:gd name="connsiteY28" fmla="*/ 2490881 h 3746571"/>
                  <a:gd name="connsiteX29" fmla="*/ 1679807 w 3452383"/>
                  <a:gd name="connsiteY29" fmla="*/ 2861181 h 3746571"/>
                  <a:gd name="connsiteX30" fmla="*/ 1260816 w 3452383"/>
                  <a:gd name="connsiteY30" fmla="*/ 3008533 h 3746571"/>
                  <a:gd name="connsiteX31" fmla="*/ 894360 w 3452383"/>
                  <a:gd name="connsiteY31" fmla="*/ 2926528 h 3746571"/>
                  <a:gd name="connsiteX32" fmla="*/ 717538 w 3452383"/>
                  <a:gd name="connsiteY32" fmla="*/ 2649764 h 3746571"/>
                  <a:gd name="connsiteX33" fmla="*/ 807230 w 3452383"/>
                  <a:gd name="connsiteY33" fmla="*/ 2470379 h 3746571"/>
                  <a:gd name="connsiteX34" fmla="*/ 930236 w 3452383"/>
                  <a:gd name="connsiteY34" fmla="*/ 2406314 h 3746571"/>
                  <a:gd name="connsiteX35" fmla="*/ 989177 w 3452383"/>
                  <a:gd name="connsiteY35" fmla="*/ 2398626 h 3746571"/>
                  <a:gd name="connsiteX36" fmla="*/ 1009678 w 3452383"/>
                  <a:gd name="connsiteY36" fmla="*/ 2414001 h 3746571"/>
                  <a:gd name="connsiteX37" fmla="*/ 999428 w 3452383"/>
                  <a:gd name="connsiteY37" fmla="*/ 2444753 h 3746571"/>
                  <a:gd name="connsiteX38" fmla="*/ 989177 w 3452383"/>
                  <a:gd name="connsiteY38" fmla="*/ 2475505 h 3746571"/>
                  <a:gd name="connsiteX39" fmla="*/ 973801 w 3452383"/>
                  <a:gd name="connsiteY39" fmla="*/ 2588261 h 3746571"/>
                  <a:gd name="connsiteX40" fmla="*/ 1054524 w 3452383"/>
                  <a:gd name="connsiteY40" fmla="*/ 2725362 h 3746571"/>
                  <a:gd name="connsiteX41" fmla="*/ 1230065 w 3452383"/>
                  <a:gd name="connsiteY41" fmla="*/ 2783021 h 3746571"/>
                  <a:gd name="connsiteX42" fmla="*/ 1494016 w 3452383"/>
                  <a:gd name="connsiteY42" fmla="*/ 2685641 h 3746571"/>
                  <a:gd name="connsiteX43" fmla="*/ 1599084 w 3452383"/>
                  <a:gd name="connsiteY43" fmla="*/ 2444753 h 3746571"/>
                  <a:gd name="connsiteX44" fmla="*/ 1386385 w 3452383"/>
                  <a:gd name="connsiteY44" fmla="*/ 2109048 h 3746571"/>
                  <a:gd name="connsiteX45" fmla="*/ 943050 w 3452383"/>
                  <a:gd name="connsiteY45" fmla="*/ 2003980 h 3746571"/>
                  <a:gd name="connsiteX46" fmla="*/ 371582 w 3452383"/>
                  <a:gd name="connsiteY46" fmla="*/ 2198740 h 3746571"/>
                  <a:gd name="connsiteX47" fmla="*/ 117881 w 3452383"/>
                  <a:gd name="connsiteY47" fmla="*/ 2711267 h 3746571"/>
                  <a:gd name="connsiteX48" fmla="*/ 499714 w 3452383"/>
                  <a:gd name="connsiteY48" fmla="*/ 3351926 h 3746571"/>
                  <a:gd name="connsiteX49" fmla="*/ 1312069 w 3452383"/>
                  <a:gd name="connsiteY49" fmla="*/ 3567187 h 3746571"/>
                  <a:gd name="connsiteX50" fmla="*/ 2134674 w 3452383"/>
                  <a:gd name="connsiteY50" fmla="*/ 3269921 h 3746571"/>
                  <a:gd name="connsiteX51" fmla="*/ 2490881 w 3452383"/>
                  <a:gd name="connsiteY51" fmla="*/ 2506256 h 3746571"/>
                  <a:gd name="connsiteX52" fmla="*/ 2372999 w 3452383"/>
                  <a:gd name="connsiteY52" fmla="*/ 2070608 h 3746571"/>
                  <a:gd name="connsiteX53" fmla="*/ 2057795 w 3452383"/>
                  <a:gd name="connsiteY53" fmla="*/ 1755405 h 3746571"/>
                  <a:gd name="connsiteX54" fmla="*/ 1614460 w 3452383"/>
                  <a:gd name="connsiteY54" fmla="*/ 1496578 h 3746571"/>
                  <a:gd name="connsiteX55" fmla="*/ 858483 w 3452383"/>
                  <a:gd name="connsiteY55" fmla="*/ 1135247 h 3746571"/>
                  <a:gd name="connsiteX56" fmla="*/ 476650 w 3452383"/>
                  <a:gd name="connsiteY56" fmla="*/ 609907 h 3746571"/>
                  <a:gd name="connsiteX57" fmla="*/ 781604 w 3452383"/>
                  <a:gd name="connsiteY57" fmla="*/ 143508 h 3746571"/>
                  <a:gd name="connsiteX58" fmla="*/ 1424825 w 3452383"/>
                  <a:gd name="connsiteY58" fmla="*/ 0 h 3746571"/>
                  <a:gd name="connsiteX0" fmla="*/ 1424825 w 3451091"/>
                  <a:gd name="connsiteY0" fmla="*/ 0 h 3837621"/>
                  <a:gd name="connsiteX1" fmla="*/ 1883536 w 3451091"/>
                  <a:gd name="connsiteY1" fmla="*/ 64066 h 3837621"/>
                  <a:gd name="connsiteX2" fmla="*/ 2116736 w 3451091"/>
                  <a:gd name="connsiteY2" fmla="*/ 353644 h 3837621"/>
                  <a:gd name="connsiteX3" fmla="*/ 2051389 w 3451091"/>
                  <a:gd name="connsiteY3" fmla="*/ 500995 h 3837621"/>
                  <a:gd name="connsiteX4" fmla="*/ 1936070 w 3451091"/>
                  <a:gd name="connsiteY4" fmla="*/ 571468 h 3837621"/>
                  <a:gd name="connsiteX5" fmla="*/ 1863035 w 3451091"/>
                  <a:gd name="connsiteY5" fmla="*/ 576593 h 3837621"/>
                  <a:gd name="connsiteX6" fmla="*/ 1768218 w 3451091"/>
                  <a:gd name="connsiteY6" fmla="*/ 558654 h 3837621"/>
                  <a:gd name="connsiteX7" fmla="*/ 1740029 w 3451091"/>
                  <a:gd name="connsiteY7" fmla="*/ 533028 h 3837621"/>
                  <a:gd name="connsiteX8" fmla="*/ 1757967 w 3451091"/>
                  <a:gd name="connsiteY8" fmla="*/ 502276 h 3837621"/>
                  <a:gd name="connsiteX9" fmla="*/ 1809220 w 3451091"/>
                  <a:gd name="connsiteY9" fmla="*/ 426679 h 3837621"/>
                  <a:gd name="connsiteX10" fmla="*/ 1824596 w 3451091"/>
                  <a:gd name="connsiteY10" fmla="*/ 343393 h 3837621"/>
                  <a:gd name="connsiteX11" fmla="*/ 1686214 w 3451091"/>
                  <a:gd name="connsiteY11" fmla="*/ 153758 h 3837621"/>
                  <a:gd name="connsiteX12" fmla="*/ 1409449 w 3451091"/>
                  <a:gd name="connsiteY12" fmla="*/ 102506 h 3837621"/>
                  <a:gd name="connsiteX13" fmla="*/ 960988 w 3451091"/>
                  <a:gd name="connsiteY13" fmla="*/ 187072 h 3837621"/>
                  <a:gd name="connsiteX14" fmla="*/ 743164 w 3451091"/>
                  <a:gd name="connsiteY14" fmla="*/ 481775 h 3837621"/>
                  <a:gd name="connsiteX15" fmla="*/ 899485 w 3451091"/>
                  <a:gd name="connsiteY15" fmla="*/ 740602 h 3837621"/>
                  <a:gd name="connsiteX16" fmla="*/ 1283880 w 3451091"/>
                  <a:gd name="connsiteY16" fmla="*/ 943050 h 3837621"/>
                  <a:gd name="connsiteX17" fmla="*/ 1730258 w 3451091"/>
                  <a:gd name="connsiteY17" fmla="*/ 1042349 h 3837621"/>
                  <a:gd name="connsiteX18" fmla="*/ 2391581 w 3451091"/>
                  <a:gd name="connsiteY18" fmla="*/ 1111775 h 3837621"/>
                  <a:gd name="connsiteX19" fmla="*/ 2983314 w 3451091"/>
                  <a:gd name="connsiteY19" fmla="*/ 1543339 h 3837621"/>
                  <a:gd name="connsiteX20" fmla="*/ 3432663 w 3451091"/>
                  <a:gd name="connsiteY20" fmla="*/ 2904434 h 3837621"/>
                  <a:gd name="connsiteX21" fmla="*/ 2344331 w 3451091"/>
                  <a:gd name="connsiteY21" fmla="*/ 3771084 h 3837621"/>
                  <a:gd name="connsiteX22" fmla="*/ 1306944 w 3451091"/>
                  <a:gd name="connsiteY22" fmla="*/ 3746571 h 3837621"/>
                  <a:gd name="connsiteX23" fmla="*/ 407459 w 3451091"/>
                  <a:gd name="connsiteY23" fmla="*/ 3490308 h 3837621"/>
                  <a:gd name="connsiteX24" fmla="*/ 0 w 3451091"/>
                  <a:gd name="connsiteY24" fmla="*/ 2711267 h 3837621"/>
                  <a:gd name="connsiteX25" fmla="*/ 283171 w 3451091"/>
                  <a:gd name="connsiteY25" fmla="*/ 2118017 h 3837621"/>
                  <a:gd name="connsiteX26" fmla="*/ 963551 w 3451091"/>
                  <a:gd name="connsiteY26" fmla="*/ 1870723 h 3837621"/>
                  <a:gd name="connsiteX27" fmla="*/ 1591396 w 3451091"/>
                  <a:gd name="connsiteY27" fmla="*/ 2019356 h 3837621"/>
                  <a:gd name="connsiteX28" fmla="*/ 1860473 w 3451091"/>
                  <a:gd name="connsiteY28" fmla="*/ 2490881 h 3837621"/>
                  <a:gd name="connsiteX29" fmla="*/ 1679807 w 3451091"/>
                  <a:gd name="connsiteY29" fmla="*/ 2861181 h 3837621"/>
                  <a:gd name="connsiteX30" fmla="*/ 1260816 w 3451091"/>
                  <a:gd name="connsiteY30" fmla="*/ 3008533 h 3837621"/>
                  <a:gd name="connsiteX31" fmla="*/ 894360 w 3451091"/>
                  <a:gd name="connsiteY31" fmla="*/ 2926528 h 3837621"/>
                  <a:gd name="connsiteX32" fmla="*/ 717538 w 3451091"/>
                  <a:gd name="connsiteY32" fmla="*/ 2649764 h 3837621"/>
                  <a:gd name="connsiteX33" fmla="*/ 807230 w 3451091"/>
                  <a:gd name="connsiteY33" fmla="*/ 2470379 h 3837621"/>
                  <a:gd name="connsiteX34" fmla="*/ 930236 w 3451091"/>
                  <a:gd name="connsiteY34" fmla="*/ 2406314 h 3837621"/>
                  <a:gd name="connsiteX35" fmla="*/ 989177 w 3451091"/>
                  <a:gd name="connsiteY35" fmla="*/ 2398626 h 3837621"/>
                  <a:gd name="connsiteX36" fmla="*/ 1009678 w 3451091"/>
                  <a:gd name="connsiteY36" fmla="*/ 2414001 h 3837621"/>
                  <a:gd name="connsiteX37" fmla="*/ 999428 w 3451091"/>
                  <a:gd name="connsiteY37" fmla="*/ 2444753 h 3837621"/>
                  <a:gd name="connsiteX38" fmla="*/ 989177 w 3451091"/>
                  <a:gd name="connsiteY38" fmla="*/ 2475505 h 3837621"/>
                  <a:gd name="connsiteX39" fmla="*/ 973801 w 3451091"/>
                  <a:gd name="connsiteY39" fmla="*/ 2588261 h 3837621"/>
                  <a:gd name="connsiteX40" fmla="*/ 1054524 w 3451091"/>
                  <a:gd name="connsiteY40" fmla="*/ 2725362 h 3837621"/>
                  <a:gd name="connsiteX41" fmla="*/ 1230065 w 3451091"/>
                  <a:gd name="connsiteY41" fmla="*/ 2783021 h 3837621"/>
                  <a:gd name="connsiteX42" fmla="*/ 1494016 w 3451091"/>
                  <a:gd name="connsiteY42" fmla="*/ 2685641 h 3837621"/>
                  <a:gd name="connsiteX43" fmla="*/ 1599084 w 3451091"/>
                  <a:gd name="connsiteY43" fmla="*/ 2444753 h 3837621"/>
                  <a:gd name="connsiteX44" fmla="*/ 1386385 w 3451091"/>
                  <a:gd name="connsiteY44" fmla="*/ 2109048 h 3837621"/>
                  <a:gd name="connsiteX45" fmla="*/ 943050 w 3451091"/>
                  <a:gd name="connsiteY45" fmla="*/ 2003980 h 3837621"/>
                  <a:gd name="connsiteX46" fmla="*/ 371582 w 3451091"/>
                  <a:gd name="connsiteY46" fmla="*/ 2198740 h 3837621"/>
                  <a:gd name="connsiteX47" fmla="*/ 117881 w 3451091"/>
                  <a:gd name="connsiteY47" fmla="*/ 2711267 h 3837621"/>
                  <a:gd name="connsiteX48" fmla="*/ 499714 w 3451091"/>
                  <a:gd name="connsiteY48" fmla="*/ 3351926 h 3837621"/>
                  <a:gd name="connsiteX49" fmla="*/ 1312069 w 3451091"/>
                  <a:gd name="connsiteY49" fmla="*/ 3567187 h 3837621"/>
                  <a:gd name="connsiteX50" fmla="*/ 2134674 w 3451091"/>
                  <a:gd name="connsiteY50" fmla="*/ 3269921 h 3837621"/>
                  <a:gd name="connsiteX51" fmla="*/ 2490881 w 3451091"/>
                  <a:gd name="connsiteY51" fmla="*/ 2506256 h 3837621"/>
                  <a:gd name="connsiteX52" fmla="*/ 2372999 w 3451091"/>
                  <a:gd name="connsiteY52" fmla="*/ 2070608 h 3837621"/>
                  <a:gd name="connsiteX53" fmla="*/ 2057795 w 3451091"/>
                  <a:gd name="connsiteY53" fmla="*/ 1755405 h 3837621"/>
                  <a:gd name="connsiteX54" fmla="*/ 1614460 w 3451091"/>
                  <a:gd name="connsiteY54" fmla="*/ 1496578 h 3837621"/>
                  <a:gd name="connsiteX55" fmla="*/ 858483 w 3451091"/>
                  <a:gd name="connsiteY55" fmla="*/ 1135247 h 3837621"/>
                  <a:gd name="connsiteX56" fmla="*/ 476650 w 3451091"/>
                  <a:gd name="connsiteY56" fmla="*/ 609907 h 3837621"/>
                  <a:gd name="connsiteX57" fmla="*/ 781604 w 3451091"/>
                  <a:gd name="connsiteY57" fmla="*/ 143508 h 3837621"/>
                  <a:gd name="connsiteX58" fmla="*/ 1424825 w 3451091"/>
                  <a:gd name="connsiteY58" fmla="*/ 0 h 3837621"/>
                  <a:gd name="connsiteX0" fmla="*/ 1424825 w 3451091"/>
                  <a:gd name="connsiteY0" fmla="*/ 0 h 3982745"/>
                  <a:gd name="connsiteX1" fmla="*/ 1883536 w 3451091"/>
                  <a:gd name="connsiteY1" fmla="*/ 64066 h 3982745"/>
                  <a:gd name="connsiteX2" fmla="*/ 2116736 w 3451091"/>
                  <a:gd name="connsiteY2" fmla="*/ 353644 h 3982745"/>
                  <a:gd name="connsiteX3" fmla="*/ 2051389 w 3451091"/>
                  <a:gd name="connsiteY3" fmla="*/ 500995 h 3982745"/>
                  <a:gd name="connsiteX4" fmla="*/ 1936070 w 3451091"/>
                  <a:gd name="connsiteY4" fmla="*/ 571468 h 3982745"/>
                  <a:gd name="connsiteX5" fmla="*/ 1863035 w 3451091"/>
                  <a:gd name="connsiteY5" fmla="*/ 576593 h 3982745"/>
                  <a:gd name="connsiteX6" fmla="*/ 1768218 w 3451091"/>
                  <a:gd name="connsiteY6" fmla="*/ 558654 h 3982745"/>
                  <a:gd name="connsiteX7" fmla="*/ 1740029 w 3451091"/>
                  <a:gd name="connsiteY7" fmla="*/ 533028 h 3982745"/>
                  <a:gd name="connsiteX8" fmla="*/ 1757967 w 3451091"/>
                  <a:gd name="connsiteY8" fmla="*/ 502276 h 3982745"/>
                  <a:gd name="connsiteX9" fmla="*/ 1809220 w 3451091"/>
                  <a:gd name="connsiteY9" fmla="*/ 426679 h 3982745"/>
                  <a:gd name="connsiteX10" fmla="*/ 1824596 w 3451091"/>
                  <a:gd name="connsiteY10" fmla="*/ 343393 h 3982745"/>
                  <a:gd name="connsiteX11" fmla="*/ 1686214 w 3451091"/>
                  <a:gd name="connsiteY11" fmla="*/ 153758 h 3982745"/>
                  <a:gd name="connsiteX12" fmla="*/ 1409449 w 3451091"/>
                  <a:gd name="connsiteY12" fmla="*/ 102506 h 3982745"/>
                  <a:gd name="connsiteX13" fmla="*/ 960988 w 3451091"/>
                  <a:gd name="connsiteY13" fmla="*/ 187072 h 3982745"/>
                  <a:gd name="connsiteX14" fmla="*/ 743164 w 3451091"/>
                  <a:gd name="connsiteY14" fmla="*/ 481775 h 3982745"/>
                  <a:gd name="connsiteX15" fmla="*/ 899485 w 3451091"/>
                  <a:gd name="connsiteY15" fmla="*/ 740602 h 3982745"/>
                  <a:gd name="connsiteX16" fmla="*/ 1283880 w 3451091"/>
                  <a:gd name="connsiteY16" fmla="*/ 943050 h 3982745"/>
                  <a:gd name="connsiteX17" fmla="*/ 1730258 w 3451091"/>
                  <a:gd name="connsiteY17" fmla="*/ 1042349 h 3982745"/>
                  <a:gd name="connsiteX18" fmla="*/ 2391581 w 3451091"/>
                  <a:gd name="connsiteY18" fmla="*/ 1111775 h 3982745"/>
                  <a:gd name="connsiteX19" fmla="*/ 2983314 w 3451091"/>
                  <a:gd name="connsiteY19" fmla="*/ 1543339 h 3982745"/>
                  <a:gd name="connsiteX20" fmla="*/ 3432663 w 3451091"/>
                  <a:gd name="connsiteY20" fmla="*/ 2904434 h 3982745"/>
                  <a:gd name="connsiteX21" fmla="*/ 2344331 w 3451091"/>
                  <a:gd name="connsiteY21" fmla="*/ 3771084 h 3982745"/>
                  <a:gd name="connsiteX22" fmla="*/ 1251526 w 3451091"/>
                  <a:gd name="connsiteY22" fmla="*/ 3968244 h 3982745"/>
                  <a:gd name="connsiteX23" fmla="*/ 407459 w 3451091"/>
                  <a:gd name="connsiteY23" fmla="*/ 3490308 h 3982745"/>
                  <a:gd name="connsiteX24" fmla="*/ 0 w 3451091"/>
                  <a:gd name="connsiteY24" fmla="*/ 2711267 h 3982745"/>
                  <a:gd name="connsiteX25" fmla="*/ 283171 w 3451091"/>
                  <a:gd name="connsiteY25" fmla="*/ 2118017 h 3982745"/>
                  <a:gd name="connsiteX26" fmla="*/ 963551 w 3451091"/>
                  <a:gd name="connsiteY26" fmla="*/ 1870723 h 3982745"/>
                  <a:gd name="connsiteX27" fmla="*/ 1591396 w 3451091"/>
                  <a:gd name="connsiteY27" fmla="*/ 2019356 h 3982745"/>
                  <a:gd name="connsiteX28" fmla="*/ 1860473 w 3451091"/>
                  <a:gd name="connsiteY28" fmla="*/ 2490881 h 3982745"/>
                  <a:gd name="connsiteX29" fmla="*/ 1679807 w 3451091"/>
                  <a:gd name="connsiteY29" fmla="*/ 2861181 h 3982745"/>
                  <a:gd name="connsiteX30" fmla="*/ 1260816 w 3451091"/>
                  <a:gd name="connsiteY30" fmla="*/ 3008533 h 3982745"/>
                  <a:gd name="connsiteX31" fmla="*/ 894360 w 3451091"/>
                  <a:gd name="connsiteY31" fmla="*/ 2926528 h 3982745"/>
                  <a:gd name="connsiteX32" fmla="*/ 717538 w 3451091"/>
                  <a:gd name="connsiteY32" fmla="*/ 2649764 h 3982745"/>
                  <a:gd name="connsiteX33" fmla="*/ 807230 w 3451091"/>
                  <a:gd name="connsiteY33" fmla="*/ 2470379 h 3982745"/>
                  <a:gd name="connsiteX34" fmla="*/ 930236 w 3451091"/>
                  <a:gd name="connsiteY34" fmla="*/ 2406314 h 3982745"/>
                  <a:gd name="connsiteX35" fmla="*/ 989177 w 3451091"/>
                  <a:gd name="connsiteY35" fmla="*/ 2398626 h 3982745"/>
                  <a:gd name="connsiteX36" fmla="*/ 1009678 w 3451091"/>
                  <a:gd name="connsiteY36" fmla="*/ 2414001 h 3982745"/>
                  <a:gd name="connsiteX37" fmla="*/ 999428 w 3451091"/>
                  <a:gd name="connsiteY37" fmla="*/ 2444753 h 3982745"/>
                  <a:gd name="connsiteX38" fmla="*/ 989177 w 3451091"/>
                  <a:gd name="connsiteY38" fmla="*/ 2475505 h 3982745"/>
                  <a:gd name="connsiteX39" fmla="*/ 973801 w 3451091"/>
                  <a:gd name="connsiteY39" fmla="*/ 2588261 h 3982745"/>
                  <a:gd name="connsiteX40" fmla="*/ 1054524 w 3451091"/>
                  <a:gd name="connsiteY40" fmla="*/ 2725362 h 3982745"/>
                  <a:gd name="connsiteX41" fmla="*/ 1230065 w 3451091"/>
                  <a:gd name="connsiteY41" fmla="*/ 2783021 h 3982745"/>
                  <a:gd name="connsiteX42" fmla="*/ 1494016 w 3451091"/>
                  <a:gd name="connsiteY42" fmla="*/ 2685641 h 3982745"/>
                  <a:gd name="connsiteX43" fmla="*/ 1599084 w 3451091"/>
                  <a:gd name="connsiteY43" fmla="*/ 2444753 h 3982745"/>
                  <a:gd name="connsiteX44" fmla="*/ 1386385 w 3451091"/>
                  <a:gd name="connsiteY44" fmla="*/ 2109048 h 3982745"/>
                  <a:gd name="connsiteX45" fmla="*/ 943050 w 3451091"/>
                  <a:gd name="connsiteY45" fmla="*/ 2003980 h 3982745"/>
                  <a:gd name="connsiteX46" fmla="*/ 371582 w 3451091"/>
                  <a:gd name="connsiteY46" fmla="*/ 2198740 h 3982745"/>
                  <a:gd name="connsiteX47" fmla="*/ 117881 w 3451091"/>
                  <a:gd name="connsiteY47" fmla="*/ 2711267 h 3982745"/>
                  <a:gd name="connsiteX48" fmla="*/ 499714 w 3451091"/>
                  <a:gd name="connsiteY48" fmla="*/ 3351926 h 3982745"/>
                  <a:gd name="connsiteX49" fmla="*/ 1312069 w 3451091"/>
                  <a:gd name="connsiteY49" fmla="*/ 3567187 h 3982745"/>
                  <a:gd name="connsiteX50" fmla="*/ 2134674 w 3451091"/>
                  <a:gd name="connsiteY50" fmla="*/ 3269921 h 3982745"/>
                  <a:gd name="connsiteX51" fmla="*/ 2490881 w 3451091"/>
                  <a:gd name="connsiteY51" fmla="*/ 2506256 h 3982745"/>
                  <a:gd name="connsiteX52" fmla="*/ 2372999 w 3451091"/>
                  <a:gd name="connsiteY52" fmla="*/ 2070608 h 3982745"/>
                  <a:gd name="connsiteX53" fmla="*/ 2057795 w 3451091"/>
                  <a:gd name="connsiteY53" fmla="*/ 1755405 h 3982745"/>
                  <a:gd name="connsiteX54" fmla="*/ 1614460 w 3451091"/>
                  <a:gd name="connsiteY54" fmla="*/ 1496578 h 3982745"/>
                  <a:gd name="connsiteX55" fmla="*/ 858483 w 3451091"/>
                  <a:gd name="connsiteY55" fmla="*/ 1135247 h 3982745"/>
                  <a:gd name="connsiteX56" fmla="*/ 476650 w 3451091"/>
                  <a:gd name="connsiteY56" fmla="*/ 609907 h 3982745"/>
                  <a:gd name="connsiteX57" fmla="*/ 781604 w 3451091"/>
                  <a:gd name="connsiteY57" fmla="*/ 143508 h 3982745"/>
                  <a:gd name="connsiteX58" fmla="*/ 1424825 w 3451091"/>
                  <a:gd name="connsiteY58" fmla="*/ 0 h 3982745"/>
                  <a:gd name="connsiteX0" fmla="*/ 1424825 w 3451091"/>
                  <a:gd name="connsiteY0" fmla="*/ 0 h 3982745"/>
                  <a:gd name="connsiteX1" fmla="*/ 1883536 w 3451091"/>
                  <a:gd name="connsiteY1" fmla="*/ 64066 h 3982745"/>
                  <a:gd name="connsiteX2" fmla="*/ 2116736 w 3451091"/>
                  <a:gd name="connsiteY2" fmla="*/ 353644 h 3982745"/>
                  <a:gd name="connsiteX3" fmla="*/ 2051389 w 3451091"/>
                  <a:gd name="connsiteY3" fmla="*/ 500995 h 3982745"/>
                  <a:gd name="connsiteX4" fmla="*/ 1936070 w 3451091"/>
                  <a:gd name="connsiteY4" fmla="*/ 571468 h 3982745"/>
                  <a:gd name="connsiteX5" fmla="*/ 1863035 w 3451091"/>
                  <a:gd name="connsiteY5" fmla="*/ 576593 h 3982745"/>
                  <a:gd name="connsiteX6" fmla="*/ 1768218 w 3451091"/>
                  <a:gd name="connsiteY6" fmla="*/ 558654 h 3982745"/>
                  <a:gd name="connsiteX7" fmla="*/ 1740029 w 3451091"/>
                  <a:gd name="connsiteY7" fmla="*/ 533028 h 3982745"/>
                  <a:gd name="connsiteX8" fmla="*/ 1757967 w 3451091"/>
                  <a:gd name="connsiteY8" fmla="*/ 502276 h 3982745"/>
                  <a:gd name="connsiteX9" fmla="*/ 1809220 w 3451091"/>
                  <a:gd name="connsiteY9" fmla="*/ 426679 h 3982745"/>
                  <a:gd name="connsiteX10" fmla="*/ 1824596 w 3451091"/>
                  <a:gd name="connsiteY10" fmla="*/ 343393 h 3982745"/>
                  <a:gd name="connsiteX11" fmla="*/ 1686214 w 3451091"/>
                  <a:gd name="connsiteY11" fmla="*/ 153758 h 3982745"/>
                  <a:gd name="connsiteX12" fmla="*/ 1409449 w 3451091"/>
                  <a:gd name="connsiteY12" fmla="*/ 102506 h 3982745"/>
                  <a:gd name="connsiteX13" fmla="*/ 960988 w 3451091"/>
                  <a:gd name="connsiteY13" fmla="*/ 187072 h 3982745"/>
                  <a:gd name="connsiteX14" fmla="*/ 743164 w 3451091"/>
                  <a:gd name="connsiteY14" fmla="*/ 481775 h 3982745"/>
                  <a:gd name="connsiteX15" fmla="*/ 899485 w 3451091"/>
                  <a:gd name="connsiteY15" fmla="*/ 740602 h 3982745"/>
                  <a:gd name="connsiteX16" fmla="*/ 1283880 w 3451091"/>
                  <a:gd name="connsiteY16" fmla="*/ 943050 h 3982745"/>
                  <a:gd name="connsiteX17" fmla="*/ 1730258 w 3451091"/>
                  <a:gd name="connsiteY17" fmla="*/ 1042349 h 3982745"/>
                  <a:gd name="connsiteX18" fmla="*/ 2391581 w 3451091"/>
                  <a:gd name="connsiteY18" fmla="*/ 1111775 h 3982745"/>
                  <a:gd name="connsiteX19" fmla="*/ 2983314 w 3451091"/>
                  <a:gd name="connsiteY19" fmla="*/ 1543339 h 3982745"/>
                  <a:gd name="connsiteX20" fmla="*/ 3432663 w 3451091"/>
                  <a:gd name="connsiteY20" fmla="*/ 2904434 h 3982745"/>
                  <a:gd name="connsiteX21" fmla="*/ 2344331 w 3451091"/>
                  <a:gd name="connsiteY21" fmla="*/ 3771084 h 3982745"/>
                  <a:gd name="connsiteX22" fmla="*/ 1251526 w 3451091"/>
                  <a:gd name="connsiteY22" fmla="*/ 3968244 h 3982745"/>
                  <a:gd name="connsiteX23" fmla="*/ 407459 w 3451091"/>
                  <a:gd name="connsiteY23" fmla="*/ 3490308 h 3982745"/>
                  <a:gd name="connsiteX24" fmla="*/ 0 w 3451091"/>
                  <a:gd name="connsiteY24" fmla="*/ 2711267 h 3982745"/>
                  <a:gd name="connsiteX25" fmla="*/ 283171 w 3451091"/>
                  <a:gd name="connsiteY25" fmla="*/ 2118017 h 3982745"/>
                  <a:gd name="connsiteX26" fmla="*/ 963551 w 3451091"/>
                  <a:gd name="connsiteY26" fmla="*/ 1870723 h 3982745"/>
                  <a:gd name="connsiteX27" fmla="*/ 1591396 w 3451091"/>
                  <a:gd name="connsiteY27" fmla="*/ 2019356 h 3982745"/>
                  <a:gd name="connsiteX28" fmla="*/ 1860473 w 3451091"/>
                  <a:gd name="connsiteY28" fmla="*/ 2490881 h 3982745"/>
                  <a:gd name="connsiteX29" fmla="*/ 1679807 w 3451091"/>
                  <a:gd name="connsiteY29" fmla="*/ 2861181 h 3982745"/>
                  <a:gd name="connsiteX30" fmla="*/ 1260816 w 3451091"/>
                  <a:gd name="connsiteY30" fmla="*/ 3008533 h 3982745"/>
                  <a:gd name="connsiteX31" fmla="*/ 894360 w 3451091"/>
                  <a:gd name="connsiteY31" fmla="*/ 2926528 h 3982745"/>
                  <a:gd name="connsiteX32" fmla="*/ 717538 w 3451091"/>
                  <a:gd name="connsiteY32" fmla="*/ 2649764 h 3982745"/>
                  <a:gd name="connsiteX33" fmla="*/ 807230 w 3451091"/>
                  <a:gd name="connsiteY33" fmla="*/ 2470379 h 3982745"/>
                  <a:gd name="connsiteX34" fmla="*/ 930236 w 3451091"/>
                  <a:gd name="connsiteY34" fmla="*/ 2406314 h 3982745"/>
                  <a:gd name="connsiteX35" fmla="*/ 989177 w 3451091"/>
                  <a:gd name="connsiteY35" fmla="*/ 2398626 h 3982745"/>
                  <a:gd name="connsiteX36" fmla="*/ 1009678 w 3451091"/>
                  <a:gd name="connsiteY36" fmla="*/ 2414001 h 3982745"/>
                  <a:gd name="connsiteX37" fmla="*/ 999428 w 3451091"/>
                  <a:gd name="connsiteY37" fmla="*/ 2444753 h 3982745"/>
                  <a:gd name="connsiteX38" fmla="*/ 989177 w 3451091"/>
                  <a:gd name="connsiteY38" fmla="*/ 2475505 h 3982745"/>
                  <a:gd name="connsiteX39" fmla="*/ 973801 w 3451091"/>
                  <a:gd name="connsiteY39" fmla="*/ 2588261 h 3982745"/>
                  <a:gd name="connsiteX40" fmla="*/ 1054524 w 3451091"/>
                  <a:gd name="connsiteY40" fmla="*/ 2725362 h 3982745"/>
                  <a:gd name="connsiteX41" fmla="*/ 1230065 w 3451091"/>
                  <a:gd name="connsiteY41" fmla="*/ 2783021 h 3982745"/>
                  <a:gd name="connsiteX42" fmla="*/ 1494016 w 3451091"/>
                  <a:gd name="connsiteY42" fmla="*/ 2685641 h 3982745"/>
                  <a:gd name="connsiteX43" fmla="*/ 1599084 w 3451091"/>
                  <a:gd name="connsiteY43" fmla="*/ 2444753 h 3982745"/>
                  <a:gd name="connsiteX44" fmla="*/ 1386385 w 3451091"/>
                  <a:gd name="connsiteY44" fmla="*/ 2109048 h 3982745"/>
                  <a:gd name="connsiteX45" fmla="*/ 943050 w 3451091"/>
                  <a:gd name="connsiteY45" fmla="*/ 2003980 h 3982745"/>
                  <a:gd name="connsiteX46" fmla="*/ 371582 w 3451091"/>
                  <a:gd name="connsiteY46" fmla="*/ 2198740 h 3982745"/>
                  <a:gd name="connsiteX47" fmla="*/ 117881 w 3451091"/>
                  <a:gd name="connsiteY47" fmla="*/ 2711267 h 3982745"/>
                  <a:gd name="connsiteX48" fmla="*/ 499714 w 3451091"/>
                  <a:gd name="connsiteY48" fmla="*/ 3351926 h 3982745"/>
                  <a:gd name="connsiteX49" fmla="*/ 1312069 w 3451091"/>
                  <a:gd name="connsiteY49" fmla="*/ 3567187 h 3982745"/>
                  <a:gd name="connsiteX50" fmla="*/ 2134674 w 3451091"/>
                  <a:gd name="connsiteY50" fmla="*/ 3269921 h 3982745"/>
                  <a:gd name="connsiteX51" fmla="*/ 2490881 w 3451091"/>
                  <a:gd name="connsiteY51" fmla="*/ 2506256 h 3982745"/>
                  <a:gd name="connsiteX52" fmla="*/ 2372999 w 3451091"/>
                  <a:gd name="connsiteY52" fmla="*/ 2070608 h 3982745"/>
                  <a:gd name="connsiteX53" fmla="*/ 2057795 w 3451091"/>
                  <a:gd name="connsiteY53" fmla="*/ 1755405 h 3982745"/>
                  <a:gd name="connsiteX54" fmla="*/ 1614460 w 3451091"/>
                  <a:gd name="connsiteY54" fmla="*/ 1496578 h 3982745"/>
                  <a:gd name="connsiteX55" fmla="*/ 858483 w 3451091"/>
                  <a:gd name="connsiteY55" fmla="*/ 1135247 h 3982745"/>
                  <a:gd name="connsiteX56" fmla="*/ 476650 w 3451091"/>
                  <a:gd name="connsiteY56" fmla="*/ 609907 h 3982745"/>
                  <a:gd name="connsiteX57" fmla="*/ 781604 w 3451091"/>
                  <a:gd name="connsiteY57" fmla="*/ 143508 h 3982745"/>
                  <a:gd name="connsiteX58" fmla="*/ 1424825 w 3451091"/>
                  <a:gd name="connsiteY58" fmla="*/ 0 h 3982745"/>
                  <a:gd name="connsiteX0" fmla="*/ 1424825 w 3492000"/>
                  <a:gd name="connsiteY0" fmla="*/ 0 h 3982745"/>
                  <a:gd name="connsiteX1" fmla="*/ 1883536 w 3492000"/>
                  <a:gd name="connsiteY1" fmla="*/ 64066 h 3982745"/>
                  <a:gd name="connsiteX2" fmla="*/ 2116736 w 3492000"/>
                  <a:gd name="connsiteY2" fmla="*/ 353644 h 3982745"/>
                  <a:gd name="connsiteX3" fmla="*/ 2051389 w 3492000"/>
                  <a:gd name="connsiteY3" fmla="*/ 500995 h 3982745"/>
                  <a:gd name="connsiteX4" fmla="*/ 1936070 w 3492000"/>
                  <a:gd name="connsiteY4" fmla="*/ 571468 h 3982745"/>
                  <a:gd name="connsiteX5" fmla="*/ 1863035 w 3492000"/>
                  <a:gd name="connsiteY5" fmla="*/ 576593 h 3982745"/>
                  <a:gd name="connsiteX6" fmla="*/ 1768218 w 3492000"/>
                  <a:gd name="connsiteY6" fmla="*/ 558654 h 3982745"/>
                  <a:gd name="connsiteX7" fmla="*/ 1740029 w 3492000"/>
                  <a:gd name="connsiteY7" fmla="*/ 533028 h 3982745"/>
                  <a:gd name="connsiteX8" fmla="*/ 1757967 w 3492000"/>
                  <a:gd name="connsiteY8" fmla="*/ 502276 h 3982745"/>
                  <a:gd name="connsiteX9" fmla="*/ 1809220 w 3492000"/>
                  <a:gd name="connsiteY9" fmla="*/ 426679 h 3982745"/>
                  <a:gd name="connsiteX10" fmla="*/ 1824596 w 3492000"/>
                  <a:gd name="connsiteY10" fmla="*/ 343393 h 3982745"/>
                  <a:gd name="connsiteX11" fmla="*/ 1686214 w 3492000"/>
                  <a:gd name="connsiteY11" fmla="*/ 153758 h 3982745"/>
                  <a:gd name="connsiteX12" fmla="*/ 1409449 w 3492000"/>
                  <a:gd name="connsiteY12" fmla="*/ 102506 h 3982745"/>
                  <a:gd name="connsiteX13" fmla="*/ 960988 w 3492000"/>
                  <a:gd name="connsiteY13" fmla="*/ 187072 h 3982745"/>
                  <a:gd name="connsiteX14" fmla="*/ 743164 w 3492000"/>
                  <a:gd name="connsiteY14" fmla="*/ 481775 h 3982745"/>
                  <a:gd name="connsiteX15" fmla="*/ 899485 w 3492000"/>
                  <a:gd name="connsiteY15" fmla="*/ 740602 h 3982745"/>
                  <a:gd name="connsiteX16" fmla="*/ 1283880 w 3492000"/>
                  <a:gd name="connsiteY16" fmla="*/ 943050 h 3982745"/>
                  <a:gd name="connsiteX17" fmla="*/ 1730258 w 3492000"/>
                  <a:gd name="connsiteY17" fmla="*/ 1042349 h 3982745"/>
                  <a:gd name="connsiteX18" fmla="*/ 2391581 w 3492000"/>
                  <a:gd name="connsiteY18" fmla="*/ 1111775 h 3982745"/>
                  <a:gd name="connsiteX19" fmla="*/ 2983314 w 3492000"/>
                  <a:gd name="connsiteY19" fmla="*/ 1543339 h 3982745"/>
                  <a:gd name="connsiteX20" fmla="*/ 3432663 w 3492000"/>
                  <a:gd name="connsiteY20" fmla="*/ 2904434 h 3982745"/>
                  <a:gd name="connsiteX21" fmla="*/ 2344331 w 3492000"/>
                  <a:gd name="connsiteY21" fmla="*/ 3771084 h 3982745"/>
                  <a:gd name="connsiteX22" fmla="*/ 1251526 w 3492000"/>
                  <a:gd name="connsiteY22" fmla="*/ 3968244 h 3982745"/>
                  <a:gd name="connsiteX23" fmla="*/ 407459 w 3492000"/>
                  <a:gd name="connsiteY23" fmla="*/ 3490308 h 3982745"/>
                  <a:gd name="connsiteX24" fmla="*/ 0 w 3492000"/>
                  <a:gd name="connsiteY24" fmla="*/ 2711267 h 3982745"/>
                  <a:gd name="connsiteX25" fmla="*/ 283171 w 3492000"/>
                  <a:gd name="connsiteY25" fmla="*/ 2118017 h 3982745"/>
                  <a:gd name="connsiteX26" fmla="*/ 963551 w 3492000"/>
                  <a:gd name="connsiteY26" fmla="*/ 1870723 h 3982745"/>
                  <a:gd name="connsiteX27" fmla="*/ 1591396 w 3492000"/>
                  <a:gd name="connsiteY27" fmla="*/ 2019356 h 3982745"/>
                  <a:gd name="connsiteX28" fmla="*/ 1860473 w 3492000"/>
                  <a:gd name="connsiteY28" fmla="*/ 2490881 h 3982745"/>
                  <a:gd name="connsiteX29" fmla="*/ 1679807 w 3492000"/>
                  <a:gd name="connsiteY29" fmla="*/ 2861181 h 3982745"/>
                  <a:gd name="connsiteX30" fmla="*/ 1260816 w 3492000"/>
                  <a:gd name="connsiteY30" fmla="*/ 3008533 h 3982745"/>
                  <a:gd name="connsiteX31" fmla="*/ 894360 w 3492000"/>
                  <a:gd name="connsiteY31" fmla="*/ 2926528 h 3982745"/>
                  <a:gd name="connsiteX32" fmla="*/ 717538 w 3492000"/>
                  <a:gd name="connsiteY32" fmla="*/ 2649764 h 3982745"/>
                  <a:gd name="connsiteX33" fmla="*/ 807230 w 3492000"/>
                  <a:gd name="connsiteY33" fmla="*/ 2470379 h 3982745"/>
                  <a:gd name="connsiteX34" fmla="*/ 930236 w 3492000"/>
                  <a:gd name="connsiteY34" fmla="*/ 2406314 h 3982745"/>
                  <a:gd name="connsiteX35" fmla="*/ 989177 w 3492000"/>
                  <a:gd name="connsiteY35" fmla="*/ 2398626 h 3982745"/>
                  <a:gd name="connsiteX36" fmla="*/ 1009678 w 3492000"/>
                  <a:gd name="connsiteY36" fmla="*/ 2414001 h 3982745"/>
                  <a:gd name="connsiteX37" fmla="*/ 999428 w 3492000"/>
                  <a:gd name="connsiteY37" fmla="*/ 2444753 h 3982745"/>
                  <a:gd name="connsiteX38" fmla="*/ 989177 w 3492000"/>
                  <a:gd name="connsiteY38" fmla="*/ 2475505 h 3982745"/>
                  <a:gd name="connsiteX39" fmla="*/ 973801 w 3492000"/>
                  <a:gd name="connsiteY39" fmla="*/ 2588261 h 3982745"/>
                  <a:gd name="connsiteX40" fmla="*/ 1054524 w 3492000"/>
                  <a:gd name="connsiteY40" fmla="*/ 2725362 h 3982745"/>
                  <a:gd name="connsiteX41" fmla="*/ 1230065 w 3492000"/>
                  <a:gd name="connsiteY41" fmla="*/ 2783021 h 3982745"/>
                  <a:gd name="connsiteX42" fmla="*/ 1494016 w 3492000"/>
                  <a:gd name="connsiteY42" fmla="*/ 2685641 h 3982745"/>
                  <a:gd name="connsiteX43" fmla="*/ 1599084 w 3492000"/>
                  <a:gd name="connsiteY43" fmla="*/ 2444753 h 3982745"/>
                  <a:gd name="connsiteX44" fmla="*/ 1386385 w 3492000"/>
                  <a:gd name="connsiteY44" fmla="*/ 2109048 h 3982745"/>
                  <a:gd name="connsiteX45" fmla="*/ 943050 w 3492000"/>
                  <a:gd name="connsiteY45" fmla="*/ 2003980 h 3982745"/>
                  <a:gd name="connsiteX46" fmla="*/ 371582 w 3492000"/>
                  <a:gd name="connsiteY46" fmla="*/ 2198740 h 3982745"/>
                  <a:gd name="connsiteX47" fmla="*/ 117881 w 3492000"/>
                  <a:gd name="connsiteY47" fmla="*/ 2711267 h 3982745"/>
                  <a:gd name="connsiteX48" fmla="*/ 499714 w 3492000"/>
                  <a:gd name="connsiteY48" fmla="*/ 3351926 h 3982745"/>
                  <a:gd name="connsiteX49" fmla="*/ 1312069 w 3492000"/>
                  <a:gd name="connsiteY49" fmla="*/ 3567187 h 3982745"/>
                  <a:gd name="connsiteX50" fmla="*/ 2134674 w 3492000"/>
                  <a:gd name="connsiteY50" fmla="*/ 3269921 h 3982745"/>
                  <a:gd name="connsiteX51" fmla="*/ 2490881 w 3492000"/>
                  <a:gd name="connsiteY51" fmla="*/ 2506256 h 3982745"/>
                  <a:gd name="connsiteX52" fmla="*/ 2372999 w 3492000"/>
                  <a:gd name="connsiteY52" fmla="*/ 2070608 h 3982745"/>
                  <a:gd name="connsiteX53" fmla="*/ 2057795 w 3492000"/>
                  <a:gd name="connsiteY53" fmla="*/ 1755405 h 3982745"/>
                  <a:gd name="connsiteX54" fmla="*/ 1614460 w 3492000"/>
                  <a:gd name="connsiteY54" fmla="*/ 1496578 h 3982745"/>
                  <a:gd name="connsiteX55" fmla="*/ 858483 w 3492000"/>
                  <a:gd name="connsiteY55" fmla="*/ 1135247 h 3982745"/>
                  <a:gd name="connsiteX56" fmla="*/ 476650 w 3492000"/>
                  <a:gd name="connsiteY56" fmla="*/ 609907 h 3982745"/>
                  <a:gd name="connsiteX57" fmla="*/ 781604 w 3492000"/>
                  <a:gd name="connsiteY57" fmla="*/ 143508 h 3982745"/>
                  <a:gd name="connsiteX58" fmla="*/ 1424825 w 3492000"/>
                  <a:gd name="connsiteY58" fmla="*/ 0 h 3982745"/>
                  <a:gd name="connsiteX0" fmla="*/ 1424825 w 3492000"/>
                  <a:gd name="connsiteY0" fmla="*/ 0 h 3982745"/>
                  <a:gd name="connsiteX1" fmla="*/ 1883536 w 3492000"/>
                  <a:gd name="connsiteY1" fmla="*/ 64066 h 3982745"/>
                  <a:gd name="connsiteX2" fmla="*/ 2116736 w 3492000"/>
                  <a:gd name="connsiteY2" fmla="*/ 353644 h 3982745"/>
                  <a:gd name="connsiteX3" fmla="*/ 2051389 w 3492000"/>
                  <a:gd name="connsiteY3" fmla="*/ 500995 h 3982745"/>
                  <a:gd name="connsiteX4" fmla="*/ 1936070 w 3492000"/>
                  <a:gd name="connsiteY4" fmla="*/ 571468 h 3982745"/>
                  <a:gd name="connsiteX5" fmla="*/ 1863035 w 3492000"/>
                  <a:gd name="connsiteY5" fmla="*/ 576593 h 3982745"/>
                  <a:gd name="connsiteX6" fmla="*/ 1768218 w 3492000"/>
                  <a:gd name="connsiteY6" fmla="*/ 558654 h 3982745"/>
                  <a:gd name="connsiteX7" fmla="*/ 1740029 w 3492000"/>
                  <a:gd name="connsiteY7" fmla="*/ 533028 h 3982745"/>
                  <a:gd name="connsiteX8" fmla="*/ 1757967 w 3492000"/>
                  <a:gd name="connsiteY8" fmla="*/ 502276 h 3982745"/>
                  <a:gd name="connsiteX9" fmla="*/ 1809220 w 3492000"/>
                  <a:gd name="connsiteY9" fmla="*/ 426679 h 3982745"/>
                  <a:gd name="connsiteX10" fmla="*/ 1824596 w 3492000"/>
                  <a:gd name="connsiteY10" fmla="*/ 343393 h 3982745"/>
                  <a:gd name="connsiteX11" fmla="*/ 1686214 w 3492000"/>
                  <a:gd name="connsiteY11" fmla="*/ 153758 h 3982745"/>
                  <a:gd name="connsiteX12" fmla="*/ 1409449 w 3492000"/>
                  <a:gd name="connsiteY12" fmla="*/ 102506 h 3982745"/>
                  <a:gd name="connsiteX13" fmla="*/ 960988 w 3492000"/>
                  <a:gd name="connsiteY13" fmla="*/ 187072 h 3982745"/>
                  <a:gd name="connsiteX14" fmla="*/ 743164 w 3492000"/>
                  <a:gd name="connsiteY14" fmla="*/ 481775 h 3982745"/>
                  <a:gd name="connsiteX15" fmla="*/ 899485 w 3492000"/>
                  <a:gd name="connsiteY15" fmla="*/ 740602 h 3982745"/>
                  <a:gd name="connsiteX16" fmla="*/ 1283880 w 3492000"/>
                  <a:gd name="connsiteY16" fmla="*/ 943050 h 3982745"/>
                  <a:gd name="connsiteX17" fmla="*/ 1730258 w 3492000"/>
                  <a:gd name="connsiteY17" fmla="*/ 1042349 h 3982745"/>
                  <a:gd name="connsiteX18" fmla="*/ 2391581 w 3492000"/>
                  <a:gd name="connsiteY18" fmla="*/ 1111775 h 3982745"/>
                  <a:gd name="connsiteX19" fmla="*/ 2983314 w 3492000"/>
                  <a:gd name="connsiteY19" fmla="*/ 1543339 h 3982745"/>
                  <a:gd name="connsiteX20" fmla="*/ 3432663 w 3492000"/>
                  <a:gd name="connsiteY20" fmla="*/ 2904434 h 3982745"/>
                  <a:gd name="connsiteX21" fmla="*/ 2344331 w 3492000"/>
                  <a:gd name="connsiteY21" fmla="*/ 3771084 h 3982745"/>
                  <a:gd name="connsiteX22" fmla="*/ 1251526 w 3492000"/>
                  <a:gd name="connsiteY22" fmla="*/ 3968244 h 3982745"/>
                  <a:gd name="connsiteX23" fmla="*/ 407459 w 3492000"/>
                  <a:gd name="connsiteY23" fmla="*/ 3490308 h 3982745"/>
                  <a:gd name="connsiteX24" fmla="*/ 0 w 3492000"/>
                  <a:gd name="connsiteY24" fmla="*/ 2711267 h 3982745"/>
                  <a:gd name="connsiteX25" fmla="*/ 283171 w 3492000"/>
                  <a:gd name="connsiteY25" fmla="*/ 2118017 h 3982745"/>
                  <a:gd name="connsiteX26" fmla="*/ 963551 w 3492000"/>
                  <a:gd name="connsiteY26" fmla="*/ 1870723 h 3982745"/>
                  <a:gd name="connsiteX27" fmla="*/ 1591396 w 3492000"/>
                  <a:gd name="connsiteY27" fmla="*/ 2019356 h 3982745"/>
                  <a:gd name="connsiteX28" fmla="*/ 1860473 w 3492000"/>
                  <a:gd name="connsiteY28" fmla="*/ 2490881 h 3982745"/>
                  <a:gd name="connsiteX29" fmla="*/ 1679807 w 3492000"/>
                  <a:gd name="connsiteY29" fmla="*/ 2861181 h 3982745"/>
                  <a:gd name="connsiteX30" fmla="*/ 1260816 w 3492000"/>
                  <a:gd name="connsiteY30" fmla="*/ 3008533 h 3982745"/>
                  <a:gd name="connsiteX31" fmla="*/ 894360 w 3492000"/>
                  <a:gd name="connsiteY31" fmla="*/ 2926528 h 3982745"/>
                  <a:gd name="connsiteX32" fmla="*/ 717538 w 3492000"/>
                  <a:gd name="connsiteY32" fmla="*/ 2649764 h 3982745"/>
                  <a:gd name="connsiteX33" fmla="*/ 807230 w 3492000"/>
                  <a:gd name="connsiteY33" fmla="*/ 2470379 h 3982745"/>
                  <a:gd name="connsiteX34" fmla="*/ 930236 w 3492000"/>
                  <a:gd name="connsiteY34" fmla="*/ 2406314 h 3982745"/>
                  <a:gd name="connsiteX35" fmla="*/ 989177 w 3492000"/>
                  <a:gd name="connsiteY35" fmla="*/ 2398626 h 3982745"/>
                  <a:gd name="connsiteX36" fmla="*/ 1009678 w 3492000"/>
                  <a:gd name="connsiteY36" fmla="*/ 2414001 h 3982745"/>
                  <a:gd name="connsiteX37" fmla="*/ 999428 w 3492000"/>
                  <a:gd name="connsiteY37" fmla="*/ 2444753 h 3982745"/>
                  <a:gd name="connsiteX38" fmla="*/ 989177 w 3492000"/>
                  <a:gd name="connsiteY38" fmla="*/ 2475505 h 3982745"/>
                  <a:gd name="connsiteX39" fmla="*/ 973801 w 3492000"/>
                  <a:gd name="connsiteY39" fmla="*/ 2588261 h 3982745"/>
                  <a:gd name="connsiteX40" fmla="*/ 1054524 w 3492000"/>
                  <a:gd name="connsiteY40" fmla="*/ 2725362 h 3982745"/>
                  <a:gd name="connsiteX41" fmla="*/ 1230065 w 3492000"/>
                  <a:gd name="connsiteY41" fmla="*/ 2783021 h 3982745"/>
                  <a:gd name="connsiteX42" fmla="*/ 1494016 w 3492000"/>
                  <a:gd name="connsiteY42" fmla="*/ 2685641 h 3982745"/>
                  <a:gd name="connsiteX43" fmla="*/ 1599084 w 3492000"/>
                  <a:gd name="connsiteY43" fmla="*/ 2444753 h 3982745"/>
                  <a:gd name="connsiteX44" fmla="*/ 1386385 w 3492000"/>
                  <a:gd name="connsiteY44" fmla="*/ 2109048 h 3982745"/>
                  <a:gd name="connsiteX45" fmla="*/ 943050 w 3492000"/>
                  <a:gd name="connsiteY45" fmla="*/ 2003980 h 3982745"/>
                  <a:gd name="connsiteX46" fmla="*/ 371582 w 3492000"/>
                  <a:gd name="connsiteY46" fmla="*/ 2198740 h 3982745"/>
                  <a:gd name="connsiteX47" fmla="*/ 117881 w 3492000"/>
                  <a:gd name="connsiteY47" fmla="*/ 2711267 h 3982745"/>
                  <a:gd name="connsiteX48" fmla="*/ 499714 w 3492000"/>
                  <a:gd name="connsiteY48" fmla="*/ 3351926 h 3982745"/>
                  <a:gd name="connsiteX49" fmla="*/ 1312069 w 3492000"/>
                  <a:gd name="connsiteY49" fmla="*/ 3567187 h 3982745"/>
                  <a:gd name="connsiteX50" fmla="*/ 2134674 w 3492000"/>
                  <a:gd name="connsiteY50" fmla="*/ 3269921 h 3982745"/>
                  <a:gd name="connsiteX51" fmla="*/ 2490881 w 3492000"/>
                  <a:gd name="connsiteY51" fmla="*/ 2506256 h 3982745"/>
                  <a:gd name="connsiteX52" fmla="*/ 2372999 w 3492000"/>
                  <a:gd name="connsiteY52" fmla="*/ 2070608 h 3982745"/>
                  <a:gd name="connsiteX53" fmla="*/ 2057795 w 3492000"/>
                  <a:gd name="connsiteY53" fmla="*/ 1755405 h 3982745"/>
                  <a:gd name="connsiteX54" fmla="*/ 1614460 w 3492000"/>
                  <a:gd name="connsiteY54" fmla="*/ 1496578 h 3982745"/>
                  <a:gd name="connsiteX55" fmla="*/ 858483 w 3492000"/>
                  <a:gd name="connsiteY55" fmla="*/ 1135247 h 3982745"/>
                  <a:gd name="connsiteX56" fmla="*/ 476650 w 3492000"/>
                  <a:gd name="connsiteY56" fmla="*/ 609907 h 3982745"/>
                  <a:gd name="connsiteX57" fmla="*/ 781604 w 3492000"/>
                  <a:gd name="connsiteY57" fmla="*/ 143508 h 3982745"/>
                  <a:gd name="connsiteX58" fmla="*/ 1424825 w 3492000"/>
                  <a:gd name="connsiteY58" fmla="*/ 0 h 3982745"/>
                  <a:gd name="connsiteX0" fmla="*/ 1424825 w 3450454"/>
                  <a:gd name="connsiteY0" fmla="*/ 0 h 4000455"/>
                  <a:gd name="connsiteX1" fmla="*/ 1883536 w 3450454"/>
                  <a:gd name="connsiteY1" fmla="*/ 64066 h 4000455"/>
                  <a:gd name="connsiteX2" fmla="*/ 2116736 w 3450454"/>
                  <a:gd name="connsiteY2" fmla="*/ 353644 h 4000455"/>
                  <a:gd name="connsiteX3" fmla="*/ 2051389 w 3450454"/>
                  <a:gd name="connsiteY3" fmla="*/ 500995 h 4000455"/>
                  <a:gd name="connsiteX4" fmla="*/ 1936070 w 3450454"/>
                  <a:gd name="connsiteY4" fmla="*/ 571468 h 4000455"/>
                  <a:gd name="connsiteX5" fmla="*/ 1863035 w 3450454"/>
                  <a:gd name="connsiteY5" fmla="*/ 576593 h 4000455"/>
                  <a:gd name="connsiteX6" fmla="*/ 1768218 w 3450454"/>
                  <a:gd name="connsiteY6" fmla="*/ 558654 h 4000455"/>
                  <a:gd name="connsiteX7" fmla="*/ 1740029 w 3450454"/>
                  <a:gd name="connsiteY7" fmla="*/ 533028 h 4000455"/>
                  <a:gd name="connsiteX8" fmla="*/ 1757967 w 3450454"/>
                  <a:gd name="connsiteY8" fmla="*/ 502276 h 4000455"/>
                  <a:gd name="connsiteX9" fmla="*/ 1809220 w 3450454"/>
                  <a:gd name="connsiteY9" fmla="*/ 426679 h 4000455"/>
                  <a:gd name="connsiteX10" fmla="*/ 1824596 w 3450454"/>
                  <a:gd name="connsiteY10" fmla="*/ 343393 h 4000455"/>
                  <a:gd name="connsiteX11" fmla="*/ 1686214 w 3450454"/>
                  <a:gd name="connsiteY11" fmla="*/ 153758 h 4000455"/>
                  <a:gd name="connsiteX12" fmla="*/ 1409449 w 3450454"/>
                  <a:gd name="connsiteY12" fmla="*/ 102506 h 4000455"/>
                  <a:gd name="connsiteX13" fmla="*/ 960988 w 3450454"/>
                  <a:gd name="connsiteY13" fmla="*/ 187072 h 4000455"/>
                  <a:gd name="connsiteX14" fmla="*/ 743164 w 3450454"/>
                  <a:gd name="connsiteY14" fmla="*/ 481775 h 4000455"/>
                  <a:gd name="connsiteX15" fmla="*/ 899485 w 3450454"/>
                  <a:gd name="connsiteY15" fmla="*/ 740602 h 4000455"/>
                  <a:gd name="connsiteX16" fmla="*/ 1283880 w 3450454"/>
                  <a:gd name="connsiteY16" fmla="*/ 943050 h 4000455"/>
                  <a:gd name="connsiteX17" fmla="*/ 1730258 w 3450454"/>
                  <a:gd name="connsiteY17" fmla="*/ 1042349 h 4000455"/>
                  <a:gd name="connsiteX18" fmla="*/ 2391581 w 3450454"/>
                  <a:gd name="connsiteY18" fmla="*/ 1111775 h 4000455"/>
                  <a:gd name="connsiteX19" fmla="*/ 2983314 w 3450454"/>
                  <a:gd name="connsiteY19" fmla="*/ 1543339 h 4000455"/>
                  <a:gd name="connsiteX20" fmla="*/ 3432663 w 3450454"/>
                  <a:gd name="connsiteY20" fmla="*/ 2904434 h 4000455"/>
                  <a:gd name="connsiteX21" fmla="*/ 2358186 w 3450454"/>
                  <a:gd name="connsiteY21" fmla="*/ 3840356 h 4000455"/>
                  <a:gd name="connsiteX22" fmla="*/ 1251526 w 3450454"/>
                  <a:gd name="connsiteY22" fmla="*/ 3968244 h 4000455"/>
                  <a:gd name="connsiteX23" fmla="*/ 407459 w 3450454"/>
                  <a:gd name="connsiteY23" fmla="*/ 3490308 h 4000455"/>
                  <a:gd name="connsiteX24" fmla="*/ 0 w 3450454"/>
                  <a:gd name="connsiteY24" fmla="*/ 2711267 h 4000455"/>
                  <a:gd name="connsiteX25" fmla="*/ 283171 w 3450454"/>
                  <a:gd name="connsiteY25" fmla="*/ 2118017 h 4000455"/>
                  <a:gd name="connsiteX26" fmla="*/ 963551 w 3450454"/>
                  <a:gd name="connsiteY26" fmla="*/ 1870723 h 4000455"/>
                  <a:gd name="connsiteX27" fmla="*/ 1591396 w 3450454"/>
                  <a:gd name="connsiteY27" fmla="*/ 2019356 h 4000455"/>
                  <a:gd name="connsiteX28" fmla="*/ 1860473 w 3450454"/>
                  <a:gd name="connsiteY28" fmla="*/ 2490881 h 4000455"/>
                  <a:gd name="connsiteX29" fmla="*/ 1679807 w 3450454"/>
                  <a:gd name="connsiteY29" fmla="*/ 2861181 h 4000455"/>
                  <a:gd name="connsiteX30" fmla="*/ 1260816 w 3450454"/>
                  <a:gd name="connsiteY30" fmla="*/ 3008533 h 4000455"/>
                  <a:gd name="connsiteX31" fmla="*/ 894360 w 3450454"/>
                  <a:gd name="connsiteY31" fmla="*/ 2926528 h 4000455"/>
                  <a:gd name="connsiteX32" fmla="*/ 717538 w 3450454"/>
                  <a:gd name="connsiteY32" fmla="*/ 2649764 h 4000455"/>
                  <a:gd name="connsiteX33" fmla="*/ 807230 w 3450454"/>
                  <a:gd name="connsiteY33" fmla="*/ 2470379 h 4000455"/>
                  <a:gd name="connsiteX34" fmla="*/ 930236 w 3450454"/>
                  <a:gd name="connsiteY34" fmla="*/ 2406314 h 4000455"/>
                  <a:gd name="connsiteX35" fmla="*/ 989177 w 3450454"/>
                  <a:gd name="connsiteY35" fmla="*/ 2398626 h 4000455"/>
                  <a:gd name="connsiteX36" fmla="*/ 1009678 w 3450454"/>
                  <a:gd name="connsiteY36" fmla="*/ 2414001 h 4000455"/>
                  <a:gd name="connsiteX37" fmla="*/ 999428 w 3450454"/>
                  <a:gd name="connsiteY37" fmla="*/ 2444753 h 4000455"/>
                  <a:gd name="connsiteX38" fmla="*/ 989177 w 3450454"/>
                  <a:gd name="connsiteY38" fmla="*/ 2475505 h 4000455"/>
                  <a:gd name="connsiteX39" fmla="*/ 973801 w 3450454"/>
                  <a:gd name="connsiteY39" fmla="*/ 2588261 h 4000455"/>
                  <a:gd name="connsiteX40" fmla="*/ 1054524 w 3450454"/>
                  <a:gd name="connsiteY40" fmla="*/ 2725362 h 4000455"/>
                  <a:gd name="connsiteX41" fmla="*/ 1230065 w 3450454"/>
                  <a:gd name="connsiteY41" fmla="*/ 2783021 h 4000455"/>
                  <a:gd name="connsiteX42" fmla="*/ 1494016 w 3450454"/>
                  <a:gd name="connsiteY42" fmla="*/ 2685641 h 4000455"/>
                  <a:gd name="connsiteX43" fmla="*/ 1599084 w 3450454"/>
                  <a:gd name="connsiteY43" fmla="*/ 2444753 h 4000455"/>
                  <a:gd name="connsiteX44" fmla="*/ 1386385 w 3450454"/>
                  <a:gd name="connsiteY44" fmla="*/ 2109048 h 4000455"/>
                  <a:gd name="connsiteX45" fmla="*/ 943050 w 3450454"/>
                  <a:gd name="connsiteY45" fmla="*/ 2003980 h 4000455"/>
                  <a:gd name="connsiteX46" fmla="*/ 371582 w 3450454"/>
                  <a:gd name="connsiteY46" fmla="*/ 2198740 h 4000455"/>
                  <a:gd name="connsiteX47" fmla="*/ 117881 w 3450454"/>
                  <a:gd name="connsiteY47" fmla="*/ 2711267 h 4000455"/>
                  <a:gd name="connsiteX48" fmla="*/ 499714 w 3450454"/>
                  <a:gd name="connsiteY48" fmla="*/ 3351926 h 4000455"/>
                  <a:gd name="connsiteX49" fmla="*/ 1312069 w 3450454"/>
                  <a:gd name="connsiteY49" fmla="*/ 3567187 h 4000455"/>
                  <a:gd name="connsiteX50" fmla="*/ 2134674 w 3450454"/>
                  <a:gd name="connsiteY50" fmla="*/ 3269921 h 4000455"/>
                  <a:gd name="connsiteX51" fmla="*/ 2490881 w 3450454"/>
                  <a:gd name="connsiteY51" fmla="*/ 2506256 h 4000455"/>
                  <a:gd name="connsiteX52" fmla="*/ 2372999 w 3450454"/>
                  <a:gd name="connsiteY52" fmla="*/ 2070608 h 4000455"/>
                  <a:gd name="connsiteX53" fmla="*/ 2057795 w 3450454"/>
                  <a:gd name="connsiteY53" fmla="*/ 1755405 h 4000455"/>
                  <a:gd name="connsiteX54" fmla="*/ 1614460 w 3450454"/>
                  <a:gd name="connsiteY54" fmla="*/ 1496578 h 4000455"/>
                  <a:gd name="connsiteX55" fmla="*/ 858483 w 3450454"/>
                  <a:gd name="connsiteY55" fmla="*/ 1135247 h 4000455"/>
                  <a:gd name="connsiteX56" fmla="*/ 476650 w 3450454"/>
                  <a:gd name="connsiteY56" fmla="*/ 609907 h 4000455"/>
                  <a:gd name="connsiteX57" fmla="*/ 781604 w 3450454"/>
                  <a:gd name="connsiteY57" fmla="*/ 143508 h 4000455"/>
                  <a:gd name="connsiteX58" fmla="*/ 1424825 w 3450454"/>
                  <a:gd name="connsiteY58" fmla="*/ 0 h 4000455"/>
                  <a:gd name="connsiteX0" fmla="*/ 1424825 w 3397005"/>
                  <a:gd name="connsiteY0" fmla="*/ 0 h 4003842"/>
                  <a:gd name="connsiteX1" fmla="*/ 1883536 w 3397005"/>
                  <a:gd name="connsiteY1" fmla="*/ 64066 h 4003842"/>
                  <a:gd name="connsiteX2" fmla="*/ 2116736 w 3397005"/>
                  <a:gd name="connsiteY2" fmla="*/ 353644 h 4003842"/>
                  <a:gd name="connsiteX3" fmla="*/ 2051389 w 3397005"/>
                  <a:gd name="connsiteY3" fmla="*/ 500995 h 4003842"/>
                  <a:gd name="connsiteX4" fmla="*/ 1936070 w 3397005"/>
                  <a:gd name="connsiteY4" fmla="*/ 571468 h 4003842"/>
                  <a:gd name="connsiteX5" fmla="*/ 1863035 w 3397005"/>
                  <a:gd name="connsiteY5" fmla="*/ 576593 h 4003842"/>
                  <a:gd name="connsiteX6" fmla="*/ 1768218 w 3397005"/>
                  <a:gd name="connsiteY6" fmla="*/ 558654 h 4003842"/>
                  <a:gd name="connsiteX7" fmla="*/ 1740029 w 3397005"/>
                  <a:gd name="connsiteY7" fmla="*/ 533028 h 4003842"/>
                  <a:gd name="connsiteX8" fmla="*/ 1757967 w 3397005"/>
                  <a:gd name="connsiteY8" fmla="*/ 502276 h 4003842"/>
                  <a:gd name="connsiteX9" fmla="*/ 1809220 w 3397005"/>
                  <a:gd name="connsiteY9" fmla="*/ 426679 h 4003842"/>
                  <a:gd name="connsiteX10" fmla="*/ 1824596 w 3397005"/>
                  <a:gd name="connsiteY10" fmla="*/ 343393 h 4003842"/>
                  <a:gd name="connsiteX11" fmla="*/ 1686214 w 3397005"/>
                  <a:gd name="connsiteY11" fmla="*/ 153758 h 4003842"/>
                  <a:gd name="connsiteX12" fmla="*/ 1409449 w 3397005"/>
                  <a:gd name="connsiteY12" fmla="*/ 102506 h 4003842"/>
                  <a:gd name="connsiteX13" fmla="*/ 960988 w 3397005"/>
                  <a:gd name="connsiteY13" fmla="*/ 187072 h 4003842"/>
                  <a:gd name="connsiteX14" fmla="*/ 743164 w 3397005"/>
                  <a:gd name="connsiteY14" fmla="*/ 481775 h 4003842"/>
                  <a:gd name="connsiteX15" fmla="*/ 899485 w 3397005"/>
                  <a:gd name="connsiteY15" fmla="*/ 740602 h 4003842"/>
                  <a:gd name="connsiteX16" fmla="*/ 1283880 w 3397005"/>
                  <a:gd name="connsiteY16" fmla="*/ 943050 h 4003842"/>
                  <a:gd name="connsiteX17" fmla="*/ 1730258 w 3397005"/>
                  <a:gd name="connsiteY17" fmla="*/ 1042349 h 4003842"/>
                  <a:gd name="connsiteX18" fmla="*/ 2391581 w 3397005"/>
                  <a:gd name="connsiteY18" fmla="*/ 1111775 h 4003842"/>
                  <a:gd name="connsiteX19" fmla="*/ 2983314 w 3397005"/>
                  <a:gd name="connsiteY19" fmla="*/ 1543339 h 4003842"/>
                  <a:gd name="connsiteX20" fmla="*/ 3377245 w 3397005"/>
                  <a:gd name="connsiteY20" fmla="*/ 2821306 h 4003842"/>
                  <a:gd name="connsiteX21" fmla="*/ 2358186 w 3397005"/>
                  <a:gd name="connsiteY21" fmla="*/ 3840356 h 4003842"/>
                  <a:gd name="connsiteX22" fmla="*/ 1251526 w 3397005"/>
                  <a:gd name="connsiteY22" fmla="*/ 3968244 h 4003842"/>
                  <a:gd name="connsiteX23" fmla="*/ 407459 w 3397005"/>
                  <a:gd name="connsiteY23" fmla="*/ 3490308 h 4003842"/>
                  <a:gd name="connsiteX24" fmla="*/ 0 w 3397005"/>
                  <a:gd name="connsiteY24" fmla="*/ 2711267 h 4003842"/>
                  <a:gd name="connsiteX25" fmla="*/ 283171 w 3397005"/>
                  <a:gd name="connsiteY25" fmla="*/ 2118017 h 4003842"/>
                  <a:gd name="connsiteX26" fmla="*/ 963551 w 3397005"/>
                  <a:gd name="connsiteY26" fmla="*/ 1870723 h 4003842"/>
                  <a:gd name="connsiteX27" fmla="*/ 1591396 w 3397005"/>
                  <a:gd name="connsiteY27" fmla="*/ 2019356 h 4003842"/>
                  <a:gd name="connsiteX28" fmla="*/ 1860473 w 3397005"/>
                  <a:gd name="connsiteY28" fmla="*/ 2490881 h 4003842"/>
                  <a:gd name="connsiteX29" fmla="*/ 1679807 w 3397005"/>
                  <a:gd name="connsiteY29" fmla="*/ 2861181 h 4003842"/>
                  <a:gd name="connsiteX30" fmla="*/ 1260816 w 3397005"/>
                  <a:gd name="connsiteY30" fmla="*/ 3008533 h 4003842"/>
                  <a:gd name="connsiteX31" fmla="*/ 894360 w 3397005"/>
                  <a:gd name="connsiteY31" fmla="*/ 2926528 h 4003842"/>
                  <a:gd name="connsiteX32" fmla="*/ 717538 w 3397005"/>
                  <a:gd name="connsiteY32" fmla="*/ 2649764 h 4003842"/>
                  <a:gd name="connsiteX33" fmla="*/ 807230 w 3397005"/>
                  <a:gd name="connsiteY33" fmla="*/ 2470379 h 4003842"/>
                  <a:gd name="connsiteX34" fmla="*/ 930236 w 3397005"/>
                  <a:gd name="connsiteY34" fmla="*/ 2406314 h 4003842"/>
                  <a:gd name="connsiteX35" fmla="*/ 989177 w 3397005"/>
                  <a:gd name="connsiteY35" fmla="*/ 2398626 h 4003842"/>
                  <a:gd name="connsiteX36" fmla="*/ 1009678 w 3397005"/>
                  <a:gd name="connsiteY36" fmla="*/ 2414001 h 4003842"/>
                  <a:gd name="connsiteX37" fmla="*/ 999428 w 3397005"/>
                  <a:gd name="connsiteY37" fmla="*/ 2444753 h 4003842"/>
                  <a:gd name="connsiteX38" fmla="*/ 989177 w 3397005"/>
                  <a:gd name="connsiteY38" fmla="*/ 2475505 h 4003842"/>
                  <a:gd name="connsiteX39" fmla="*/ 973801 w 3397005"/>
                  <a:gd name="connsiteY39" fmla="*/ 2588261 h 4003842"/>
                  <a:gd name="connsiteX40" fmla="*/ 1054524 w 3397005"/>
                  <a:gd name="connsiteY40" fmla="*/ 2725362 h 4003842"/>
                  <a:gd name="connsiteX41" fmla="*/ 1230065 w 3397005"/>
                  <a:gd name="connsiteY41" fmla="*/ 2783021 h 4003842"/>
                  <a:gd name="connsiteX42" fmla="*/ 1494016 w 3397005"/>
                  <a:gd name="connsiteY42" fmla="*/ 2685641 h 4003842"/>
                  <a:gd name="connsiteX43" fmla="*/ 1599084 w 3397005"/>
                  <a:gd name="connsiteY43" fmla="*/ 2444753 h 4003842"/>
                  <a:gd name="connsiteX44" fmla="*/ 1386385 w 3397005"/>
                  <a:gd name="connsiteY44" fmla="*/ 2109048 h 4003842"/>
                  <a:gd name="connsiteX45" fmla="*/ 943050 w 3397005"/>
                  <a:gd name="connsiteY45" fmla="*/ 2003980 h 4003842"/>
                  <a:gd name="connsiteX46" fmla="*/ 371582 w 3397005"/>
                  <a:gd name="connsiteY46" fmla="*/ 2198740 h 4003842"/>
                  <a:gd name="connsiteX47" fmla="*/ 117881 w 3397005"/>
                  <a:gd name="connsiteY47" fmla="*/ 2711267 h 4003842"/>
                  <a:gd name="connsiteX48" fmla="*/ 499714 w 3397005"/>
                  <a:gd name="connsiteY48" fmla="*/ 3351926 h 4003842"/>
                  <a:gd name="connsiteX49" fmla="*/ 1312069 w 3397005"/>
                  <a:gd name="connsiteY49" fmla="*/ 3567187 h 4003842"/>
                  <a:gd name="connsiteX50" fmla="*/ 2134674 w 3397005"/>
                  <a:gd name="connsiteY50" fmla="*/ 3269921 h 4003842"/>
                  <a:gd name="connsiteX51" fmla="*/ 2490881 w 3397005"/>
                  <a:gd name="connsiteY51" fmla="*/ 2506256 h 4003842"/>
                  <a:gd name="connsiteX52" fmla="*/ 2372999 w 3397005"/>
                  <a:gd name="connsiteY52" fmla="*/ 2070608 h 4003842"/>
                  <a:gd name="connsiteX53" fmla="*/ 2057795 w 3397005"/>
                  <a:gd name="connsiteY53" fmla="*/ 1755405 h 4003842"/>
                  <a:gd name="connsiteX54" fmla="*/ 1614460 w 3397005"/>
                  <a:gd name="connsiteY54" fmla="*/ 1496578 h 4003842"/>
                  <a:gd name="connsiteX55" fmla="*/ 858483 w 3397005"/>
                  <a:gd name="connsiteY55" fmla="*/ 1135247 h 4003842"/>
                  <a:gd name="connsiteX56" fmla="*/ 476650 w 3397005"/>
                  <a:gd name="connsiteY56" fmla="*/ 609907 h 4003842"/>
                  <a:gd name="connsiteX57" fmla="*/ 781604 w 3397005"/>
                  <a:gd name="connsiteY57" fmla="*/ 143508 h 4003842"/>
                  <a:gd name="connsiteX58" fmla="*/ 1424825 w 3397005"/>
                  <a:gd name="connsiteY58" fmla="*/ 0 h 4003842"/>
                  <a:gd name="connsiteX0" fmla="*/ 1424825 w 3397005"/>
                  <a:gd name="connsiteY0" fmla="*/ 0 h 4003842"/>
                  <a:gd name="connsiteX1" fmla="*/ 1883536 w 3397005"/>
                  <a:gd name="connsiteY1" fmla="*/ 64066 h 4003842"/>
                  <a:gd name="connsiteX2" fmla="*/ 2116736 w 3397005"/>
                  <a:gd name="connsiteY2" fmla="*/ 353644 h 4003842"/>
                  <a:gd name="connsiteX3" fmla="*/ 2051389 w 3397005"/>
                  <a:gd name="connsiteY3" fmla="*/ 500995 h 4003842"/>
                  <a:gd name="connsiteX4" fmla="*/ 1936070 w 3397005"/>
                  <a:gd name="connsiteY4" fmla="*/ 571468 h 4003842"/>
                  <a:gd name="connsiteX5" fmla="*/ 1863035 w 3397005"/>
                  <a:gd name="connsiteY5" fmla="*/ 576593 h 4003842"/>
                  <a:gd name="connsiteX6" fmla="*/ 1768218 w 3397005"/>
                  <a:gd name="connsiteY6" fmla="*/ 558654 h 4003842"/>
                  <a:gd name="connsiteX7" fmla="*/ 1740029 w 3397005"/>
                  <a:gd name="connsiteY7" fmla="*/ 533028 h 4003842"/>
                  <a:gd name="connsiteX8" fmla="*/ 1757967 w 3397005"/>
                  <a:gd name="connsiteY8" fmla="*/ 502276 h 4003842"/>
                  <a:gd name="connsiteX9" fmla="*/ 1809220 w 3397005"/>
                  <a:gd name="connsiteY9" fmla="*/ 426679 h 4003842"/>
                  <a:gd name="connsiteX10" fmla="*/ 1824596 w 3397005"/>
                  <a:gd name="connsiteY10" fmla="*/ 343393 h 4003842"/>
                  <a:gd name="connsiteX11" fmla="*/ 1686214 w 3397005"/>
                  <a:gd name="connsiteY11" fmla="*/ 153758 h 4003842"/>
                  <a:gd name="connsiteX12" fmla="*/ 1409449 w 3397005"/>
                  <a:gd name="connsiteY12" fmla="*/ 102506 h 4003842"/>
                  <a:gd name="connsiteX13" fmla="*/ 960988 w 3397005"/>
                  <a:gd name="connsiteY13" fmla="*/ 187072 h 4003842"/>
                  <a:gd name="connsiteX14" fmla="*/ 743164 w 3397005"/>
                  <a:gd name="connsiteY14" fmla="*/ 481775 h 4003842"/>
                  <a:gd name="connsiteX15" fmla="*/ 899485 w 3397005"/>
                  <a:gd name="connsiteY15" fmla="*/ 740602 h 4003842"/>
                  <a:gd name="connsiteX16" fmla="*/ 1283880 w 3397005"/>
                  <a:gd name="connsiteY16" fmla="*/ 943050 h 4003842"/>
                  <a:gd name="connsiteX17" fmla="*/ 1730258 w 3397005"/>
                  <a:gd name="connsiteY17" fmla="*/ 1042349 h 4003842"/>
                  <a:gd name="connsiteX18" fmla="*/ 2391581 w 3397005"/>
                  <a:gd name="connsiteY18" fmla="*/ 1111775 h 4003842"/>
                  <a:gd name="connsiteX19" fmla="*/ 2983314 w 3397005"/>
                  <a:gd name="connsiteY19" fmla="*/ 1543339 h 4003842"/>
                  <a:gd name="connsiteX20" fmla="*/ 3377245 w 3397005"/>
                  <a:gd name="connsiteY20" fmla="*/ 2821306 h 4003842"/>
                  <a:gd name="connsiteX21" fmla="*/ 2358186 w 3397005"/>
                  <a:gd name="connsiteY21" fmla="*/ 3840356 h 4003842"/>
                  <a:gd name="connsiteX22" fmla="*/ 1251526 w 3397005"/>
                  <a:gd name="connsiteY22" fmla="*/ 3968244 h 4003842"/>
                  <a:gd name="connsiteX23" fmla="*/ 407459 w 3397005"/>
                  <a:gd name="connsiteY23" fmla="*/ 3490308 h 4003842"/>
                  <a:gd name="connsiteX24" fmla="*/ 0 w 3397005"/>
                  <a:gd name="connsiteY24" fmla="*/ 2711267 h 4003842"/>
                  <a:gd name="connsiteX25" fmla="*/ 283171 w 3397005"/>
                  <a:gd name="connsiteY25" fmla="*/ 2118017 h 4003842"/>
                  <a:gd name="connsiteX26" fmla="*/ 963551 w 3397005"/>
                  <a:gd name="connsiteY26" fmla="*/ 1870723 h 4003842"/>
                  <a:gd name="connsiteX27" fmla="*/ 1591396 w 3397005"/>
                  <a:gd name="connsiteY27" fmla="*/ 2019356 h 4003842"/>
                  <a:gd name="connsiteX28" fmla="*/ 1860473 w 3397005"/>
                  <a:gd name="connsiteY28" fmla="*/ 2490881 h 4003842"/>
                  <a:gd name="connsiteX29" fmla="*/ 1679807 w 3397005"/>
                  <a:gd name="connsiteY29" fmla="*/ 2861181 h 4003842"/>
                  <a:gd name="connsiteX30" fmla="*/ 1260816 w 3397005"/>
                  <a:gd name="connsiteY30" fmla="*/ 3008533 h 4003842"/>
                  <a:gd name="connsiteX31" fmla="*/ 894360 w 3397005"/>
                  <a:gd name="connsiteY31" fmla="*/ 2926528 h 4003842"/>
                  <a:gd name="connsiteX32" fmla="*/ 717538 w 3397005"/>
                  <a:gd name="connsiteY32" fmla="*/ 2649764 h 4003842"/>
                  <a:gd name="connsiteX33" fmla="*/ 807230 w 3397005"/>
                  <a:gd name="connsiteY33" fmla="*/ 2470379 h 4003842"/>
                  <a:gd name="connsiteX34" fmla="*/ 930236 w 3397005"/>
                  <a:gd name="connsiteY34" fmla="*/ 2406314 h 4003842"/>
                  <a:gd name="connsiteX35" fmla="*/ 989177 w 3397005"/>
                  <a:gd name="connsiteY35" fmla="*/ 2398626 h 4003842"/>
                  <a:gd name="connsiteX36" fmla="*/ 1009678 w 3397005"/>
                  <a:gd name="connsiteY36" fmla="*/ 2414001 h 4003842"/>
                  <a:gd name="connsiteX37" fmla="*/ 999428 w 3397005"/>
                  <a:gd name="connsiteY37" fmla="*/ 2444753 h 4003842"/>
                  <a:gd name="connsiteX38" fmla="*/ 989177 w 3397005"/>
                  <a:gd name="connsiteY38" fmla="*/ 2475505 h 4003842"/>
                  <a:gd name="connsiteX39" fmla="*/ 973801 w 3397005"/>
                  <a:gd name="connsiteY39" fmla="*/ 2588261 h 4003842"/>
                  <a:gd name="connsiteX40" fmla="*/ 1054524 w 3397005"/>
                  <a:gd name="connsiteY40" fmla="*/ 2725362 h 4003842"/>
                  <a:gd name="connsiteX41" fmla="*/ 1230065 w 3397005"/>
                  <a:gd name="connsiteY41" fmla="*/ 2783021 h 4003842"/>
                  <a:gd name="connsiteX42" fmla="*/ 1494016 w 3397005"/>
                  <a:gd name="connsiteY42" fmla="*/ 2685641 h 4003842"/>
                  <a:gd name="connsiteX43" fmla="*/ 1599084 w 3397005"/>
                  <a:gd name="connsiteY43" fmla="*/ 2444753 h 4003842"/>
                  <a:gd name="connsiteX44" fmla="*/ 1386385 w 3397005"/>
                  <a:gd name="connsiteY44" fmla="*/ 2109048 h 4003842"/>
                  <a:gd name="connsiteX45" fmla="*/ 943050 w 3397005"/>
                  <a:gd name="connsiteY45" fmla="*/ 2003980 h 4003842"/>
                  <a:gd name="connsiteX46" fmla="*/ 371582 w 3397005"/>
                  <a:gd name="connsiteY46" fmla="*/ 2198740 h 4003842"/>
                  <a:gd name="connsiteX47" fmla="*/ 117881 w 3397005"/>
                  <a:gd name="connsiteY47" fmla="*/ 2711267 h 4003842"/>
                  <a:gd name="connsiteX48" fmla="*/ 499714 w 3397005"/>
                  <a:gd name="connsiteY48" fmla="*/ 3351926 h 4003842"/>
                  <a:gd name="connsiteX49" fmla="*/ 1312069 w 3397005"/>
                  <a:gd name="connsiteY49" fmla="*/ 3567187 h 4003842"/>
                  <a:gd name="connsiteX50" fmla="*/ 2134674 w 3397005"/>
                  <a:gd name="connsiteY50" fmla="*/ 3269921 h 4003842"/>
                  <a:gd name="connsiteX51" fmla="*/ 2490881 w 3397005"/>
                  <a:gd name="connsiteY51" fmla="*/ 2506256 h 4003842"/>
                  <a:gd name="connsiteX52" fmla="*/ 2372999 w 3397005"/>
                  <a:gd name="connsiteY52" fmla="*/ 2070608 h 4003842"/>
                  <a:gd name="connsiteX53" fmla="*/ 2057795 w 3397005"/>
                  <a:gd name="connsiteY53" fmla="*/ 1755405 h 4003842"/>
                  <a:gd name="connsiteX54" fmla="*/ 1614460 w 3397005"/>
                  <a:gd name="connsiteY54" fmla="*/ 1496578 h 4003842"/>
                  <a:gd name="connsiteX55" fmla="*/ 858483 w 3397005"/>
                  <a:gd name="connsiteY55" fmla="*/ 1135247 h 4003842"/>
                  <a:gd name="connsiteX56" fmla="*/ 476650 w 3397005"/>
                  <a:gd name="connsiteY56" fmla="*/ 609907 h 4003842"/>
                  <a:gd name="connsiteX57" fmla="*/ 781604 w 3397005"/>
                  <a:gd name="connsiteY57" fmla="*/ 143508 h 4003842"/>
                  <a:gd name="connsiteX58" fmla="*/ 1424825 w 3397005"/>
                  <a:gd name="connsiteY58" fmla="*/ 0 h 4003842"/>
                  <a:gd name="connsiteX0" fmla="*/ 1424825 w 3397005"/>
                  <a:gd name="connsiteY0" fmla="*/ 0 h 4003842"/>
                  <a:gd name="connsiteX1" fmla="*/ 1883536 w 3397005"/>
                  <a:gd name="connsiteY1" fmla="*/ 64066 h 4003842"/>
                  <a:gd name="connsiteX2" fmla="*/ 2116736 w 3397005"/>
                  <a:gd name="connsiteY2" fmla="*/ 353644 h 4003842"/>
                  <a:gd name="connsiteX3" fmla="*/ 2051389 w 3397005"/>
                  <a:gd name="connsiteY3" fmla="*/ 500995 h 4003842"/>
                  <a:gd name="connsiteX4" fmla="*/ 1936070 w 3397005"/>
                  <a:gd name="connsiteY4" fmla="*/ 571468 h 4003842"/>
                  <a:gd name="connsiteX5" fmla="*/ 1863035 w 3397005"/>
                  <a:gd name="connsiteY5" fmla="*/ 576593 h 4003842"/>
                  <a:gd name="connsiteX6" fmla="*/ 1768218 w 3397005"/>
                  <a:gd name="connsiteY6" fmla="*/ 558654 h 4003842"/>
                  <a:gd name="connsiteX7" fmla="*/ 1740029 w 3397005"/>
                  <a:gd name="connsiteY7" fmla="*/ 533028 h 4003842"/>
                  <a:gd name="connsiteX8" fmla="*/ 1757967 w 3397005"/>
                  <a:gd name="connsiteY8" fmla="*/ 502276 h 4003842"/>
                  <a:gd name="connsiteX9" fmla="*/ 1809220 w 3397005"/>
                  <a:gd name="connsiteY9" fmla="*/ 426679 h 4003842"/>
                  <a:gd name="connsiteX10" fmla="*/ 1824596 w 3397005"/>
                  <a:gd name="connsiteY10" fmla="*/ 343393 h 4003842"/>
                  <a:gd name="connsiteX11" fmla="*/ 1686214 w 3397005"/>
                  <a:gd name="connsiteY11" fmla="*/ 153758 h 4003842"/>
                  <a:gd name="connsiteX12" fmla="*/ 1409449 w 3397005"/>
                  <a:gd name="connsiteY12" fmla="*/ 102506 h 4003842"/>
                  <a:gd name="connsiteX13" fmla="*/ 960988 w 3397005"/>
                  <a:gd name="connsiteY13" fmla="*/ 187072 h 4003842"/>
                  <a:gd name="connsiteX14" fmla="*/ 743164 w 3397005"/>
                  <a:gd name="connsiteY14" fmla="*/ 481775 h 4003842"/>
                  <a:gd name="connsiteX15" fmla="*/ 899485 w 3397005"/>
                  <a:gd name="connsiteY15" fmla="*/ 740602 h 4003842"/>
                  <a:gd name="connsiteX16" fmla="*/ 1283880 w 3397005"/>
                  <a:gd name="connsiteY16" fmla="*/ 943050 h 4003842"/>
                  <a:gd name="connsiteX17" fmla="*/ 1730258 w 3397005"/>
                  <a:gd name="connsiteY17" fmla="*/ 1042349 h 4003842"/>
                  <a:gd name="connsiteX18" fmla="*/ 2391581 w 3397005"/>
                  <a:gd name="connsiteY18" fmla="*/ 1111775 h 4003842"/>
                  <a:gd name="connsiteX19" fmla="*/ 2983314 w 3397005"/>
                  <a:gd name="connsiteY19" fmla="*/ 1543339 h 4003842"/>
                  <a:gd name="connsiteX20" fmla="*/ 3377245 w 3397005"/>
                  <a:gd name="connsiteY20" fmla="*/ 2821306 h 4003842"/>
                  <a:gd name="connsiteX21" fmla="*/ 2358186 w 3397005"/>
                  <a:gd name="connsiteY21" fmla="*/ 3840356 h 4003842"/>
                  <a:gd name="connsiteX22" fmla="*/ 1251526 w 3397005"/>
                  <a:gd name="connsiteY22" fmla="*/ 3968244 h 4003842"/>
                  <a:gd name="connsiteX23" fmla="*/ 407459 w 3397005"/>
                  <a:gd name="connsiteY23" fmla="*/ 3490308 h 4003842"/>
                  <a:gd name="connsiteX24" fmla="*/ 0 w 3397005"/>
                  <a:gd name="connsiteY24" fmla="*/ 2711267 h 4003842"/>
                  <a:gd name="connsiteX25" fmla="*/ 283171 w 3397005"/>
                  <a:gd name="connsiteY25" fmla="*/ 2118017 h 4003842"/>
                  <a:gd name="connsiteX26" fmla="*/ 963551 w 3397005"/>
                  <a:gd name="connsiteY26" fmla="*/ 1870723 h 4003842"/>
                  <a:gd name="connsiteX27" fmla="*/ 1591396 w 3397005"/>
                  <a:gd name="connsiteY27" fmla="*/ 2019356 h 4003842"/>
                  <a:gd name="connsiteX28" fmla="*/ 1860473 w 3397005"/>
                  <a:gd name="connsiteY28" fmla="*/ 2490881 h 4003842"/>
                  <a:gd name="connsiteX29" fmla="*/ 1679807 w 3397005"/>
                  <a:gd name="connsiteY29" fmla="*/ 2861181 h 4003842"/>
                  <a:gd name="connsiteX30" fmla="*/ 1260816 w 3397005"/>
                  <a:gd name="connsiteY30" fmla="*/ 3008533 h 4003842"/>
                  <a:gd name="connsiteX31" fmla="*/ 894360 w 3397005"/>
                  <a:gd name="connsiteY31" fmla="*/ 2926528 h 4003842"/>
                  <a:gd name="connsiteX32" fmla="*/ 717538 w 3397005"/>
                  <a:gd name="connsiteY32" fmla="*/ 2649764 h 4003842"/>
                  <a:gd name="connsiteX33" fmla="*/ 807230 w 3397005"/>
                  <a:gd name="connsiteY33" fmla="*/ 2470379 h 4003842"/>
                  <a:gd name="connsiteX34" fmla="*/ 930236 w 3397005"/>
                  <a:gd name="connsiteY34" fmla="*/ 2406314 h 4003842"/>
                  <a:gd name="connsiteX35" fmla="*/ 989177 w 3397005"/>
                  <a:gd name="connsiteY35" fmla="*/ 2398626 h 4003842"/>
                  <a:gd name="connsiteX36" fmla="*/ 1009678 w 3397005"/>
                  <a:gd name="connsiteY36" fmla="*/ 2414001 h 4003842"/>
                  <a:gd name="connsiteX37" fmla="*/ 999428 w 3397005"/>
                  <a:gd name="connsiteY37" fmla="*/ 2444753 h 4003842"/>
                  <a:gd name="connsiteX38" fmla="*/ 989177 w 3397005"/>
                  <a:gd name="connsiteY38" fmla="*/ 2475505 h 4003842"/>
                  <a:gd name="connsiteX39" fmla="*/ 973801 w 3397005"/>
                  <a:gd name="connsiteY39" fmla="*/ 2588261 h 4003842"/>
                  <a:gd name="connsiteX40" fmla="*/ 1054524 w 3397005"/>
                  <a:gd name="connsiteY40" fmla="*/ 2725362 h 4003842"/>
                  <a:gd name="connsiteX41" fmla="*/ 1230065 w 3397005"/>
                  <a:gd name="connsiteY41" fmla="*/ 2783021 h 4003842"/>
                  <a:gd name="connsiteX42" fmla="*/ 1494016 w 3397005"/>
                  <a:gd name="connsiteY42" fmla="*/ 2685641 h 4003842"/>
                  <a:gd name="connsiteX43" fmla="*/ 1599084 w 3397005"/>
                  <a:gd name="connsiteY43" fmla="*/ 2444753 h 4003842"/>
                  <a:gd name="connsiteX44" fmla="*/ 1386385 w 3397005"/>
                  <a:gd name="connsiteY44" fmla="*/ 2109048 h 4003842"/>
                  <a:gd name="connsiteX45" fmla="*/ 943050 w 3397005"/>
                  <a:gd name="connsiteY45" fmla="*/ 2003980 h 4003842"/>
                  <a:gd name="connsiteX46" fmla="*/ 371582 w 3397005"/>
                  <a:gd name="connsiteY46" fmla="*/ 2198740 h 4003842"/>
                  <a:gd name="connsiteX47" fmla="*/ 117881 w 3397005"/>
                  <a:gd name="connsiteY47" fmla="*/ 2711267 h 4003842"/>
                  <a:gd name="connsiteX48" fmla="*/ 499714 w 3397005"/>
                  <a:gd name="connsiteY48" fmla="*/ 3351926 h 4003842"/>
                  <a:gd name="connsiteX49" fmla="*/ 1312069 w 3397005"/>
                  <a:gd name="connsiteY49" fmla="*/ 3567187 h 4003842"/>
                  <a:gd name="connsiteX50" fmla="*/ 2134674 w 3397005"/>
                  <a:gd name="connsiteY50" fmla="*/ 3269921 h 4003842"/>
                  <a:gd name="connsiteX51" fmla="*/ 2490881 w 3397005"/>
                  <a:gd name="connsiteY51" fmla="*/ 2506256 h 4003842"/>
                  <a:gd name="connsiteX52" fmla="*/ 2372999 w 3397005"/>
                  <a:gd name="connsiteY52" fmla="*/ 2070608 h 4003842"/>
                  <a:gd name="connsiteX53" fmla="*/ 2057795 w 3397005"/>
                  <a:gd name="connsiteY53" fmla="*/ 1755405 h 4003842"/>
                  <a:gd name="connsiteX54" fmla="*/ 1614460 w 3397005"/>
                  <a:gd name="connsiteY54" fmla="*/ 1496578 h 4003842"/>
                  <a:gd name="connsiteX55" fmla="*/ 858483 w 3397005"/>
                  <a:gd name="connsiteY55" fmla="*/ 1135247 h 4003842"/>
                  <a:gd name="connsiteX56" fmla="*/ 476650 w 3397005"/>
                  <a:gd name="connsiteY56" fmla="*/ 609907 h 4003842"/>
                  <a:gd name="connsiteX57" fmla="*/ 781604 w 3397005"/>
                  <a:gd name="connsiteY57" fmla="*/ 143508 h 4003842"/>
                  <a:gd name="connsiteX58" fmla="*/ 1424825 w 3397005"/>
                  <a:gd name="connsiteY58" fmla="*/ 0 h 4003842"/>
                  <a:gd name="connsiteX0" fmla="*/ 1424825 w 3403366"/>
                  <a:gd name="connsiteY0" fmla="*/ 0 h 4003842"/>
                  <a:gd name="connsiteX1" fmla="*/ 1883536 w 3403366"/>
                  <a:gd name="connsiteY1" fmla="*/ 64066 h 4003842"/>
                  <a:gd name="connsiteX2" fmla="*/ 2116736 w 3403366"/>
                  <a:gd name="connsiteY2" fmla="*/ 353644 h 4003842"/>
                  <a:gd name="connsiteX3" fmla="*/ 2051389 w 3403366"/>
                  <a:gd name="connsiteY3" fmla="*/ 500995 h 4003842"/>
                  <a:gd name="connsiteX4" fmla="*/ 1936070 w 3403366"/>
                  <a:gd name="connsiteY4" fmla="*/ 571468 h 4003842"/>
                  <a:gd name="connsiteX5" fmla="*/ 1863035 w 3403366"/>
                  <a:gd name="connsiteY5" fmla="*/ 576593 h 4003842"/>
                  <a:gd name="connsiteX6" fmla="*/ 1768218 w 3403366"/>
                  <a:gd name="connsiteY6" fmla="*/ 558654 h 4003842"/>
                  <a:gd name="connsiteX7" fmla="*/ 1740029 w 3403366"/>
                  <a:gd name="connsiteY7" fmla="*/ 533028 h 4003842"/>
                  <a:gd name="connsiteX8" fmla="*/ 1757967 w 3403366"/>
                  <a:gd name="connsiteY8" fmla="*/ 502276 h 4003842"/>
                  <a:gd name="connsiteX9" fmla="*/ 1809220 w 3403366"/>
                  <a:gd name="connsiteY9" fmla="*/ 426679 h 4003842"/>
                  <a:gd name="connsiteX10" fmla="*/ 1824596 w 3403366"/>
                  <a:gd name="connsiteY10" fmla="*/ 343393 h 4003842"/>
                  <a:gd name="connsiteX11" fmla="*/ 1686214 w 3403366"/>
                  <a:gd name="connsiteY11" fmla="*/ 153758 h 4003842"/>
                  <a:gd name="connsiteX12" fmla="*/ 1409449 w 3403366"/>
                  <a:gd name="connsiteY12" fmla="*/ 102506 h 4003842"/>
                  <a:gd name="connsiteX13" fmla="*/ 960988 w 3403366"/>
                  <a:gd name="connsiteY13" fmla="*/ 187072 h 4003842"/>
                  <a:gd name="connsiteX14" fmla="*/ 743164 w 3403366"/>
                  <a:gd name="connsiteY14" fmla="*/ 481775 h 4003842"/>
                  <a:gd name="connsiteX15" fmla="*/ 899485 w 3403366"/>
                  <a:gd name="connsiteY15" fmla="*/ 740602 h 4003842"/>
                  <a:gd name="connsiteX16" fmla="*/ 1283880 w 3403366"/>
                  <a:gd name="connsiteY16" fmla="*/ 943050 h 4003842"/>
                  <a:gd name="connsiteX17" fmla="*/ 1730258 w 3403366"/>
                  <a:gd name="connsiteY17" fmla="*/ 1042349 h 4003842"/>
                  <a:gd name="connsiteX18" fmla="*/ 2391581 w 3403366"/>
                  <a:gd name="connsiteY18" fmla="*/ 1111775 h 4003842"/>
                  <a:gd name="connsiteX19" fmla="*/ 2983314 w 3403366"/>
                  <a:gd name="connsiteY19" fmla="*/ 1543339 h 4003842"/>
                  <a:gd name="connsiteX20" fmla="*/ 3377245 w 3403366"/>
                  <a:gd name="connsiteY20" fmla="*/ 2821306 h 4003842"/>
                  <a:gd name="connsiteX21" fmla="*/ 2358186 w 3403366"/>
                  <a:gd name="connsiteY21" fmla="*/ 3840356 h 4003842"/>
                  <a:gd name="connsiteX22" fmla="*/ 1251526 w 3403366"/>
                  <a:gd name="connsiteY22" fmla="*/ 3968244 h 4003842"/>
                  <a:gd name="connsiteX23" fmla="*/ 407459 w 3403366"/>
                  <a:gd name="connsiteY23" fmla="*/ 3490308 h 4003842"/>
                  <a:gd name="connsiteX24" fmla="*/ 0 w 3403366"/>
                  <a:gd name="connsiteY24" fmla="*/ 2711267 h 4003842"/>
                  <a:gd name="connsiteX25" fmla="*/ 283171 w 3403366"/>
                  <a:gd name="connsiteY25" fmla="*/ 2118017 h 4003842"/>
                  <a:gd name="connsiteX26" fmla="*/ 963551 w 3403366"/>
                  <a:gd name="connsiteY26" fmla="*/ 1870723 h 4003842"/>
                  <a:gd name="connsiteX27" fmla="*/ 1591396 w 3403366"/>
                  <a:gd name="connsiteY27" fmla="*/ 2019356 h 4003842"/>
                  <a:gd name="connsiteX28" fmla="*/ 1860473 w 3403366"/>
                  <a:gd name="connsiteY28" fmla="*/ 2490881 h 4003842"/>
                  <a:gd name="connsiteX29" fmla="*/ 1679807 w 3403366"/>
                  <a:gd name="connsiteY29" fmla="*/ 2861181 h 4003842"/>
                  <a:gd name="connsiteX30" fmla="*/ 1260816 w 3403366"/>
                  <a:gd name="connsiteY30" fmla="*/ 3008533 h 4003842"/>
                  <a:gd name="connsiteX31" fmla="*/ 894360 w 3403366"/>
                  <a:gd name="connsiteY31" fmla="*/ 2926528 h 4003842"/>
                  <a:gd name="connsiteX32" fmla="*/ 717538 w 3403366"/>
                  <a:gd name="connsiteY32" fmla="*/ 2649764 h 4003842"/>
                  <a:gd name="connsiteX33" fmla="*/ 807230 w 3403366"/>
                  <a:gd name="connsiteY33" fmla="*/ 2470379 h 4003842"/>
                  <a:gd name="connsiteX34" fmla="*/ 930236 w 3403366"/>
                  <a:gd name="connsiteY34" fmla="*/ 2406314 h 4003842"/>
                  <a:gd name="connsiteX35" fmla="*/ 989177 w 3403366"/>
                  <a:gd name="connsiteY35" fmla="*/ 2398626 h 4003842"/>
                  <a:gd name="connsiteX36" fmla="*/ 1009678 w 3403366"/>
                  <a:gd name="connsiteY36" fmla="*/ 2414001 h 4003842"/>
                  <a:gd name="connsiteX37" fmla="*/ 999428 w 3403366"/>
                  <a:gd name="connsiteY37" fmla="*/ 2444753 h 4003842"/>
                  <a:gd name="connsiteX38" fmla="*/ 989177 w 3403366"/>
                  <a:gd name="connsiteY38" fmla="*/ 2475505 h 4003842"/>
                  <a:gd name="connsiteX39" fmla="*/ 973801 w 3403366"/>
                  <a:gd name="connsiteY39" fmla="*/ 2588261 h 4003842"/>
                  <a:gd name="connsiteX40" fmla="*/ 1054524 w 3403366"/>
                  <a:gd name="connsiteY40" fmla="*/ 2725362 h 4003842"/>
                  <a:gd name="connsiteX41" fmla="*/ 1230065 w 3403366"/>
                  <a:gd name="connsiteY41" fmla="*/ 2783021 h 4003842"/>
                  <a:gd name="connsiteX42" fmla="*/ 1494016 w 3403366"/>
                  <a:gd name="connsiteY42" fmla="*/ 2685641 h 4003842"/>
                  <a:gd name="connsiteX43" fmla="*/ 1599084 w 3403366"/>
                  <a:gd name="connsiteY43" fmla="*/ 2444753 h 4003842"/>
                  <a:gd name="connsiteX44" fmla="*/ 1386385 w 3403366"/>
                  <a:gd name="connsiteY44" fmla="*/ 2109048 h 4003842"/>
                  <a:gd name="connsiteX45" fmla="*/ 943050 w 3403366"/>
                  <a:gd name="connsiteY45" fmla="*/ 2003980 h 4003842"/>
                  <a:gd name="connsiteX46" fmla="*/ 371582 w 3403366"/>
                  <a:gd name="connsiteY46" fmla="*/ 2198740 h 4003842"/>
                  <a:gd name="connsiteX47" fmla="*/ 117881 w 3403366"/>
                  <a:gd name="connsiteY47" fmla="*/ 2711267 h 4003842"/>
                  <a:gd name="connsiteX48" fmla="*/ 499714 w 3403366"/>
                  <a:gd name="connsiteY48" fmla="*/ 3351926 h 4003842"/>
                  <a:gd name="connsiteX49" fmla="*/ 1312069 w 3403366"/>
                  <a:gd name="connsiteY49" fmla="*/ 3567187 h 4003842"/>
                  <a:gd name="connsiteX50" fmla="*/ 2134674 w 3403366"/>
                  <a:gd name="connsiteY50" fmla="*/ 3269921 h 4003842"/>
                  <a:gd name="connsiteX51" fmla="*/ 2490881 w 3403366"/>
                  <a:gd name="connsiteY51" fmla="*/ 2506256 h 4003842"/>
                  <a:gd name="connsiteX52" fmla="*/ 2372999 w 3403366"/>
                  <a:gd name="connsiteY52" fmla="*/ 2070608 h 4003842"/>
                  <a:gd name="connsiteX53" fmla="*/ 2057795 w 3403366"/>
                  <a:gd name="connsiteY53" fmla="*/ 1755405 h 4003842"/>
                  <a:gd name="connsiteX54" fmla="*/ 1614460 w 3403366"/>
                  <a:gd name="connsiteY54" fmla="*/ 1496578 h 4003842"/>
                  <a:gd name="connsiteX55" fmla="*/ 858483 w 3403366"/>
                  <a:gd name="connsiteY55" fmla="*/ 1135247 h 4003842"/>
                  <a:gd name="connsiteX56" fmla="*/ 476650 w 3403366"/>
                  <a:gd name="connsiteY56" fmla="*/ 609907 h 4003842"/>
                  <a:gd name="connsiteX57" fmla="*/ 781604 w 3403366"/>
                  <a:gd name="connsiteY57" fmla="*/ 143508 h 4003842"/>
                  <a:gd name="connsiteX58" fmla="*/ 1424825 w 3403366"/>
                  <a:gd name="connsiteY58" fmla="*/ 0 h 4003842"/>
                  <a:gd name="connsiteX0" fmla="*/ 1424825 w 3405535"/>
                  <a:gd name="connsiteY0" fmla="*/ 0 h 4003842"/>
                  <a:gd name="connsiteX1" fmla="*/ 1883536 w 3405535"/>
                  <a:gd name="connsiteY1" fmla="*/ 64066 h 4003842"/>
                  <a:gd name="connsiteX2" fmla="*/ 2116736 w 3405535"/>
                  <a:gd name="connsiteY2" fmla="*/ 353644 h 4003842"/>
                  <a:gd name="connsiteX3" fmla="*/ 2051389 w 3405535"/>
                  <a:gd name="connsiteY3" fmla="*/ 500995 h 4003842"/>
                  <a:gd name="connsiteX4" fmla="*/ 1936070 w 3405535"/>
                  <a:gd name="connsiteY4" fmla="*/ 571468 h 4003842"/>
                  <a:gd name="connsiteX5" fmla="*/ 1863035 w 3405535"/>
                  <a:gd name="connsiteY5" fmla="*/ 576593 h 4003842"/>
                  <a:gd name="connsiteX6" fmla="*/ 1768218 w 3405535"/>
                  <a:gd name="connsiteY6" fmla="*/ 558654 h 4003842"/>
                  <a:gd name="connsiteX7" fmla="*/ 1740029 w 3405535"/>
                  <a:gd name="connsiteY7" fmla="*/ 533028 h 4003842"/>
                  <a:gd name="connsiteX8" fmla="*/ 1757967 w 3405535"/>
                  <a:gd name="connsiteY8" fmla="*/ 502276 h 4003842"/>
                  <a:gd name="connsiteX9" fmla="*/ 1809220 w 3405535"/>
                  <a:gd name="connsiteY9" fmla="*/ 426679 h 4003842"/>
                  <a:gd name="connsiteX10" fmla="*/ 1824596 w 3405535"/>
                  <a:gd name="connsiteY10" fmla="*/ 343393 h 4003842"/>
                  <a:gd name="connsiteX11" fmla="*/ 1686214 w 3405535"/>
                  <a:gd name="connsiteY11" fmla="*/ 153758 h 4003842"/>
                  <a:gd name="connsiteX12" fmla="*/ 1409449 w 3405535"/>
                  <a:gd name="connsiteY12" fmla="*/ 102506 h 4003842"/>
                  <a:gd name="connsiteX13" fmla="*/ 960988 w 3405535"/>
                  <a:gd name="connsiteY13" fmla="*/ 187072 h 4003842"/>
                  <a:gd name="connsiteX14" fmla="*/ 743164 w 3405535"/>
                  <a:gd name="connsiteY14" fmla="*/ 481775 h 4003842"/>
                  <a:gd name="connsiteX15" fmla="*/ 899485 w 3405535"/>
                  <a:gd name="connsiteY15" fmla="*/ 740602 h 4003842"/>
                  <a:gd name="connsiteX16" fmla="*/ 1283880 w 3405535"/>
                  <a:gd name="connsiteY16" fmla="*/ 943050 h 4003842"/>
                  <a:gd name="connsiteX17" fmla="*/ 1730258 w 3405535"/>
                  <a:gd name="connsiteY17" fmla="*/ 1042349 h 4003842"/>
                  <a:gd name="connsiteX18" fmla="*/ 2391581 w 3405535"/>
                  <a:gd name="connsiteY18" fmla="*/ 1111775 h 4003842"/>
                  <a:gd name="connsiteX19" fmla="*/ 2983314 w 3405535"/>
                  <a:gd name="connsiteY19" fmla="*/ 1543339 h 4003842"/>
                  <a:gd name="connsiteX20" fmla="*/ 3377245 w 3405535"/>
                  <a:gd name="connsiteY20" fmla="*/ 2821306 h 4003842"/>
                  <a:gd name="connsiteX21" fmla="*/ 2358186 w 3405535"/>
                  <a:gd name="connsiteY21" fmla="*/ 3840356 h 4003842"/>
                  <a:gd name="connsiteX22" fmla="*/ 1251526 w 3405535"/>
                  <a:gd name="connsiteY22" fmla="*/ 3968244 h 4003842"/>
                  <a:gd name="connsiteX23" fmla="*/ 407459 w 3405535"/>
                  <a:gd name="connsiteY23" fmla="*/ 3490308 h 4003842"/>
                  <a:gd name="connsiteX24" fmla="*/ 0 w 3405535"/>
                  <a:gd name="connsiteY24" fmla="*/ 2711267 h 4003842"/>
                  <a:gd name="connsiteX25" fmla="*/ 283171 w 3405535"/>
                  <a:gd name="connsiteY25" fmla="*/ 2118017 h 4003842"/>
                  <a:gd name="connsiteX26" fmla="*/ 963551 w 3405535"/>
                  <a:gd name="connsiteY26" fmla="*/ 1870723 h 4003842"/>
                  <a:gd name="connsiteX27" fmla="*/ 1591396 w 3405535"/>
                  <a:gd name="connsiteY27" fmla="*/ 2019356 h 4003842"/>
                  <a:gd name="connsiteX28" fmla="*/ 1860473 w 3405535"/>
                  <a:gd name="connsiteY28" fmla="*/ 2490881 h 4003842"/>
                  <a:gd name="connsiteX29" fmla="*/ 1679807 w 3405535"/>
                  <a:gd name="connsiteY29" fmla="*/ 2861181 h 4003842"/>
                  <a:gd name="connsiteX30" fmla="*/ 1260816 w 3405535"/>
                  <a:gd name="connsiteY30" fmla="*/ 3008533 h 4003842"/>
                  <a:gd name="connsiteX31" fmla="*/ 894360 w 3405535"/>
                  <a:gd name="connsiteY31" fmla="*/ 2926528 h 4003842"/>
                  <a:gd name="connsiteX32" fmla="*/ 717538 w 3405535"/>
                  <a:gd name="connsiteY32" fmla="*/ 2649764 h 4003842"/>
                  <a:gd name="connsiteX33" fmla="*/ 807230 w 3405535"/>
                  <a:gd name="connsiteY33" fmla="*/ 2470379 h 4003842"/>
                  <a:gd name="connsiteX34" fmla="*/ 930236 w 3405535"/>
                  <a:gd name="connsiteY34" fmla="*/ 2406314 h 4003842"/>
                  <a:gd name="connsiteX35" fmla="*/ 989177 w 3405535"/>
                  <a:gd name="connsiteY35" fmla="*/ 2398626 h 4003842"/>
                  <a:gd name="connsiteX36" fmla="*/ 1009678 w 3405535"/>
                  <a:gd name="connsiteY36" fmla="*/ 2414001 h 4003842"/>
                  <a:gd name="connsiteX37" fmla="*/ 999428 w 3405535"/>
                  <a:gd name="connsiteY37" fmla="*/ 2444753 h 4003842"/>
                  <a:gd name="connsiteX38" fmla="*/ 989177 w 3405535"/>
                  <a:gd name="connsiteY38" fmla="*/ 2475505 h 4003842"/>
                  <a:gd name="connsiteX39" fmla="*/ 973801 w 3405535"/>
                  <a:gd name="connsiteY39" fmla="*/ 2588261 h 4003842"/>
                  <a:gd name="connsiteX40" fmla="*/ 1054524 w 3405535"/>
                  <a:gd name="connsiteY40" fmla="*/ 2725362 h 4003842"/>
                  <a:gd name="connsiteX41" fmla="*/ 1230065 w 3405535"/>
                  <a:gd name="connsiteY41" fmla="*/ 2783021 h 4003842"/>
                  <a:gd name="connsiteX42" fmla="*/ 1494016 w 3405535"/>
                  <a:gd name="connsiteY42" fmla="*/ 2685641 h 4003842"/>
                  <a:gd name="connsiteX43" fmla="*/ 1599084 w 3405535"/>
                  <a:gd name="connsiteY43" fmla="*/ 2444753 h 4003842"/>
                  <a:gd name="connsiteX44" fmla="*/ 1386385 w 3405535"/>
                  <a:gd name="connsiteY44" fmla="*/ 2109048 h 4003842"/>
                  <a:gd name="connsiteX45" fmla="*/ 943050 w 3405535"/>
                  <a:gd name="connsiteY45" fmla="*/ 2003980 h 4003842"/>
                  <a:gd name="connsiteX46" fmla="*/ 371582 w 3405535"/>
                  <a:gd name="connsiteY46" fmla="*/ 2198740 h 4003842"/>
                  <a:gd name="connsiteX47" fmla="*/ 117881 w 3405535"/>
                  <a:gd name="connsiteY47" fmla="*/ 2711267 h 4003842"/>
                  <a:gd name="connsiteX48" fmla="*/ 499714 w 3405535"/>
                  <a:gd name="connsiteY48" fmla="*/ 3351926 h 4003842"/>
                  <a:gd name="connsiteX49" fmla="*/ 1312069 w 3405535"/>
                  <a:gd name="connsiteY49" fmla="*/ 3567187 h 4003842"/>
                  <a:gd name="connsiteX50" fmla="*/ 2134674 w 3405535"/>
                  <a:gd name="connsiteY50" fmla="*/ 3269921 h 4003842"/>
                  <a:gd name="connsiteX51" fmla="*/ 2490881 w 3405535"/>
                  <a:gd name="connsiteY51" fmla="*/ 2506256 h 4003842"/>
                  <a:gd name="connsiteX52" fmla="*/ 2372999 w 3405535"/>
                  <a:gd name="connsiteY52" fmla="*/ 2070608 h 4003842"/>
                  <a:gd name="connsiteX53" fmla="*/ 2057795 w 3405535"/>
                  <a:gd name="connsiteY53" fmla="*/ 1755405 h 4003842"/>
                  <a:gd name="connsiteX54" fmla="*/ 1614460 w 3405535"/>
                  <a:gd name="connsiteY54" fmla="*/ 1496578 h 4003842"/>
                  <a:gd name="connsiteX55" fmla="*/ 858483 w 3405535"/>
                  <a:gd name="connsiteY55" fmla="*/ 1135247 h 4003842"/>
                  <a:gd name="connsiteX56" fmla="*/ 476650 w 3405535"/>
                  <a:gd name="connsiteY56" fmla="*/ 609907 h 4003842"/>
                  <a:gd name="connsiteX57" fmla="*/ 781604 w 3405535"/>
                  <a:gd name="connsiteY57" fmla="*/ 143508 h 4003842"/>
                  <a:gd name="connsiteX58" fmla="*/ 1424825 w 3405535"/>
                  <a:gd name="connsiteY58" fmla="*/ 0 h 4003842"/>
                  <a:gd name="connsiteX0" fmla="*/ 1424825 w 3403321"/>
                  <a:gd name="connsiteY0" fmla="*/ 0 h 4003842"/>
                  <a:gd name="connsiteX1" fmla="*/ 1883536 w 3403321"/>
                  <a:gd name="connsiteY1" fmla="*/ 64066 h 4003842"/>
                  <a:gd name="connsiteX2" fmla="*/ 2116736 w 3403321"/>
                  <a:gd name="connsiteY2" fmla="*/ 353644 h 4003842"/>
                  <a:gd name="connsiteX3" fmla="*/ 2051389 w 3403321"/>
                  <a:gd name="connsiteY3" fmla="*/ 500995 h 4003842"/>
                  <a:gd name="connsiteX4" fmla="*/ 1936070 w 3403321"/>
                  <a:gd name="connsiteY4" fmla="*/ 571468 h 4003842"/>
                  <a:gd name="connsiteX5" fmla="*/ 1863035 w 3403321"/>
                  <a:gd name="connsiteY5" fmla="*/ 576593 h 4003842"/>
                  <a:gd name="connsiteX6" fmla="*/ 1768218 w 3403321"/>
                  <a:gd name="connsiteY6" fmla="*/ 558654 h 4003842"/>
                  <a:gd name="connsiteX7" fmla="*/ 1740029 w 3403321"/>
                  <a:gd name="connsiteY7" fmla="*/ 533028 h 4003842"/>
                  <a:gd name="connsiteX8" fmla="*/ 1757967 w 3403321"/>
                  <a:gd name="connsiteY8" fmla="*/ 502276 h 4003842"/>
                  <a:gd name="connsiteX9" fmla="*/ 1809220 w 3403321"/>
                  <a:gd name="connsiteY9" fmla="*/ 426679 h 4003842"/>
                  <a:gd name="connsiteX10" fmla="*/ 1824596 w 3403321"/>
                  <a:gd name="connsiteY10" fmla="*/ 343393 h 4003842"/>
                  <a:gd name="connsiteX11" fmla="*/ 1686214 w 3403321"/>
                  <a:gd name="connsiteY11" fmla="*/ 153758 h 4003842"/>
                  <a:gd name="connsiteX12" fmla="*/ 1409449 w 3403321"/>
                  <a:gd name="connsiteY12" fmla="*/ 102506 h 4003842"/>
                  <a:gd name="connsiteX13" fmla="*/ 960988 w 3403321"/>
                  <a:gd name="connsiteY13" fmla="*/ 187072 h 4003842"/>
                  <a:gd name="connsiteX14" fmla="*/ 743164 w 3403321"/>
                  <a:gd name="connsiteY14" fmla="*/ 481775 h 4003842"/>
                  <a:gd name="connsiteX15" fmla="*/ 899485 w 3403321"/>
                  <a:gd name="connsiteY15" fmla="*/ 740602 h 4003842"/>
                  <a:gd name="connsiteX16" fmla="*/ 1283880 w 3403321"/>
                  <a:gd name="connsiteY16" fmla="*/ 943050 h 4003842"/>
                  <a:gd name="connsiteX17" fmla="*/ 1730258 w 3403321"/>
                  <a:gd name="connsiteY17" fmla="*/ 1042349 h 4003842"/>
                  <a:gd name="connsiteX18" fmla="*/ 2983314 w 3403321"/>
                  <a:gd name="connsiteY18" fmla="*/ 1543339 h 4003842"/>
                  <a:gd name="connsiteX19" fmla="*/ 3377245 w 3403321"/>
                  <a:gd name="connsiteY19" fmla="*/ 2821306 h 4003842"/>
                  <a:gd name="connsiteX20" fmla="*/ 2358186 w 3403321"/>
                  <a:gd name="connsiteY20" fmla="*/ 3840356 h 4003842"/>
                  <a:gd name="connsiteX21" fmla="*/ 1251526 w 3403321"/>
                  <a:gd name="connsiteY21" fmla="*/ 3968244 h 4003842"/>
                  <a:gd name="connsiteX22" fmla="*/ 407459 w 3403321"/>
                  <a:gd name="connsiteY22" fmla="*/ 3490308 h 4003842"/>
                  <a:gd name="connsiteX23" fmla="*/ 0 w 3403321"/>
                  <a:gd name="connsiteY23" fmla="*/ 2711267 h 4003842"/>
                  <a:gd name="connsiteX24" fmla="*/ 283171 w 3403321"/>
                  <a:gd name="connsiteY24" fmla="*/ 2118017 h 4003842"/>
                  <a:gd name="connsiteX25" fmla="*/ 963551 w 3403321"/>
                  <a:gd name="connsiteY25" fmla="*/ 1870723 h 4003842"/>
                  <a:gd name="connsiteX26" fmla="*/ 1591396 w 3403321"/>
                  <a:gd name="connsiteY26" fmla="*/ 2019356 h 4003842"/>
                  <a:gd name="connsiteX27" fmla="*/ 1860473 w 3403321"/>
                  <a:gd name="connsiteY27" fmla="*/ 2490881 h 4003842"/>
                  <a:gd name="connsiteX28" fmla="*/ 1679807 w 3403321"/>
                  <a:gd name="connsiteY28" fmla="*/ 2861181 h 4003842"/>
                  <a:gd name="connsiteX29" fmla="*/ 1260816 w 3403321"/>
                  <a:gd name="connsiteY29" fmla="*/ 3008533 h 4003842"/>
                  <a:gd name="connsiteX30" fmla="*/ 894360 w 3403321"/>
                  <a:gd name="connsiteY30" fmla="*/ 2926528 h 4003842"/>
                  <a:gd name="connsiteX31" fmla="*/ 717538 w 3403321"/>
                  <a:gd name="connsiteY31" fmla="*/ 2649764 h 4003842"/>
                  <a:gd name="connsiteX32" fmla="*/ 807230 w 3403321"/>
                  <a:gd name="connsiteY32" fmla="*/ 2470379 h 4003842"/>
                  <a:gd name="connsiteX33" fmla="*/ 930236 w 3403321"/>
                  <a:gd name="connsiteY33" fmla="*/ 2406314 h 4003842"/>
                  <a:gd name="connsiteX34" fmla="*/ 989177 w 3403321"/>
                  <a:gd name="connsiteY34" fmla="*/ 2398626 h 4003842"/>
                  <a:gd name="connsiteX35" fmla="*/ 1009678 w 3403321"/>
                  <a:gd name="connsiteY35" fmla="*/ 2414001 h 4003842"/>
                  <a:gd name="connsiteX36" fmla="*/ 999428 w 3403321"/>
                  <a:gd name="connsiteY36" fmla="*/ 2444753 h 4003842"/>
                  <a:gd name="connsiteX37" fmla="*/ 989177 w 3403321"/>
                  <a:gd name="connsiteY37" fmla="*/ 2475505 h 4003842"/>
                  <a:gd name="connsiteX38" fmla="*/ 973801 w 3403321"/>
                  <a:gd name="connsiteY38" fmla="*/ 2588261 h 4003842"/>
                  <a:gd name="connsiteX39" fmla="*/ 1054524 w 3403321"/>
                  <a:gd name="connsiteY39" fmla="*/ 2725362 h 4003842"/>
                  <a:gd name="connsiteX40" fmla="*/ 1230065 w 3403321"/>
                  <a:gd name="connsiteY40" fmla="*/ 2783021 h 4003842"/>
                  <a:gd name="connsiteX41" fmla="*/ 1494016 w 3403321"/>
                  <a:gd name="connsiteY41" fmla="*/ 2685641 h 4003842"/>
                  <a:gd name="connsiteX42" fmla="*/ 1599084 w 3403321"/>
                  <a:gd name="connsiteY42" fmla="*/ 2444753 h 4003842"/>
                  <a:gd name="connsiteX43" fmla="*/ 1386385 w 3403321"/>
                  <a:gd name="connsiteY43" fmla="*/ 2109048 h 4003842"/>
                  <a:gd name="connsiteX44" fmla="*/ 943050 w 3403321"/>
                  <a:gd name="connsiteY44" fmla="*/ 2003980 h 4003842"/>
                  <a:gd name="connsiteX45" fmla="*/ 371582 w 3403321"/>
                  <a:gd name="connsiteY45" fmla="*/ 2198740 h 4003842"/>
                  <a:gd name="connsiteX46" fmla="*/ 117881 w 3403321"/>
                  <a:gd name="connsiteY46" fmla="*/ 2711267 h 4003842"/>
                  <a:gd name="connsiteX47" fmla="*/ 499714 w 3403321"/>
                  <a:gd name="connsiteY47" fmla="*/ 3351926 h 4003842"/>
                  <a:gd name="connsiteX48" fmla="*/ 1312069 w 3403321"/>
                  <a:gd name="connsiteY48" fmla="*/ 3567187 h 4003842"/>
                  <a:gd name="connsiteX49" fmla="*/ 2134674 w 3403321"/>
                  <a:gd name="connsiteY49" fmla="*/ 3269921 h 4003842"/>
                  <a:gd name="connsiteX50" fmla="*/ 2490881 w 3403321"/>
                  <a:gd name="connsiteY50" fmla="*/ 2506256 h 4003842"/>
                  <a:gd name="connsiteX51" fmla="*/ 2372999 w 3403321"/>
                  <a:gd name="connsiteY51" fmla="*/ 2070608 h 4003842"/>
                  <a:gd name="connsiteX52" fmla="*/ 2057795 w 3403321"/>
                  <a:gd name="connsiteY52" fmla="*/ 1755405 h 4003842"/>
                  <a:gd name="connsiteX53" fmla="*/ 1614460 w 3403321"/>
                  <a:gd name="connsiteY53" fmla="*/ 1496578 h 4003842"/>
                  <a:gd name="connsiteX54" fmla="*/ 858483 w 3403321"/>
                  <a:gd name="connsiteY54" fmla="*/ 1135247 h 4003842"/>
                  <a:gd name="connsiteX55" fmla="*/ 476650 w 3403321"/>
                  <a:gd name="connsiteY55" fmla="*/ 609907 h 4003842"/>
                  <a:gd name="connsiteX56" fmla="*/ 781604 w 3403321"/>
                  <a:gd name="connsiteY56" fmla="*/ 143508 h 4003842"/>
                  <a:gd name="connsiteX57" fmla="*/ 1424825 w 3403321"/>
                  <a:gd name="connsiteY57" fmla="*/ 0 h 4003842"/>
                  <a:gd name="connsiteX0" fmla="*/ 1424825 w 3409854"/>
                  <a:gd name="connsiteY0" fmla="*/ 0 h 4003842"/>
                  <a:gd name="connsiteX1" fmla="*/ 1883536 w 3409854"/>
                  <a:gd name="connsiteY1" fmla="*/ 64066 h 4003842"/>
                  <a:gd name="connsiteX2" fmla="*/ 2116736 w 3409854"/>
                  <a:gd name="connsiteY2" fmla="*/ 353644 h 4003842"/>
                  <a:gd name="connsiteX3" fmla="*/ 2051389 w 3409854"/>
                  <a:gd name="connsiteY3" fmla="*/ 500995 h 4003842"/>
                  <a:gd name="connsiteX4" fmla="*/ 1936070 w 3409854"/>
                  <a:gd name="connsiteY4" fmla="*/ 571468 h 4003842"/>
                  <a:gd name="connsiteX5" fmla="*/ 1863035 w 3409854"/>
                  <a:gd name="connsiteY5" fmla="*/ 576593 h 4003842"/>
                  <a:gd name="connsiteX6" fmla="*/ 1768218 w 3409854"/>
                  <a:gd name="connsiteY6" fmla="*/ 558654 h 4003842"/>
                  <a:gd name="connsiteX7" fmla="*/ 1740029 w 3409854"/>
                  <a:gd name="connsiteY7" fmla="*/ 533028 h 4003842"/>
                  <a:gd name="connsiteX8" fmla="*/ 1757967 w 3409854"/>
                  <a:gd name="connsiteY8" fmla="*/ 502276 h 4003842"/>
                  <a:gd name="connsiteX9" fmla="*/ 1809220 w 3409854"/>
                  <a:gd name="connsiteY9" fmla="*/ 426679 h 4003842"/>
                  <a:gd name="connsiteX10" fmla="*/ 1824596 w 3409854"/>
                  <a:gd name="connsiteY10" fmla="*/ 343393 h 4003842"/>
                  <a:gd name="connsiteX11" fmla="*/ 1686214 w 3409854"/>
                  <a:gd name="connsiteY11" fmla="*/ 153758 h 4003842"/>
                  <a:gd name="connsiteX12" fmla="*/ 1409449 w 3409854"/>
                  <a:gd name="connsiteY12" fmla="*/ 102506 h 4003842"/>
                  <a:gd name="connsiteX13" fmla="*/ 960988 w 3409854"/>
                  <a:gd name="connsiteY13" fmla="*/ 187072 h 4003842"/>
                  <a:gd name="connsiteX14" fmla="*/ 743164 w 3409854"/>
                  <a:gd name="connsiteY14" fmla="*/ 481775 h 4003842"/>
                  <a:gd name="connsiteX15" fmla="*/ 899485 w 3409854"/>
                  <a:gd name="connsiteY15" fmla="*/ 740602 h 4003842"/>
                  <a:gd name="connsiteX16" fmla="*/ 1283880 w 3409854"/>
                  <a:gd name="connsiteY16" fmla="*/ 943050 h 4003842"/>
                  <a:gd name="connsiteX17" fmla="*/ 2983314 w 3409854"/>
                  <a:gd name="connsiteY17" fmla="*/ 1543339 h 4003842"/>
                  <a:gd name="connsiteX18" fmla="*/ 3377245 w 3409854"/>
                  <a:gd name="connsiteY18" fmla="*/ 2821306 h 4003842"/>
                  <a:gd name="connsiteX19" fmla="*/ 2358186 w 3409854"/>
                  <a:gd name="connsiteY19" fmla="*/ 3840356 h 4003842"/>
                  <a:gd name="connsiteX20" fmla="*/ 1251526 w 3409854"/>
                  <a:gd name="connsiteY20" fmla="*/ 3968244 h 4003842"/>
                  <a:gd name="connsiteX21" fmla="*/ 407459 w 3409854"/>
                  <a:gd name="connsiteY21" fmla="*/ 3490308 h 4003842"/>
                  <a:gd name="connsiteX22" fmla="*/ 0 w 3409854"/>
                  <a:gd name="connsiteY22" fmla="*/ 2711267 h 4003842"/>
                  <a:gd name="connsiteX23" fmla="*/ 283171 w 3409854"/>
                  <a:gd name="connsiteY23" fmla="*/ 2118017 h 4003842"/>
                  <a:gd name="connsiteX24" fmla="*/ 963551 w 3409854"/>
                  <a:gd name="connsiteY24" fmla="*/ 1870723 h 4003842"/>
                  <a:gd name="connsiteX25" fmla="*/ 1591396 w 3409854"/>
                  <a:gd name="connsiteY25" fmla="*/ 2019356 h 4003842"/>
                  <a:gd name="connsiteX26" fmla="*/ 1860473 w 3409854"/>
                  <a:gd name="connsiteY26" fmla="*/ 2490881 h 4003842"/>
                  <a:gd name="connsiteX27" fmla="*/ 1679807 w 3409854"/>
                  <a:gd name="connsiteY27" fmla="*/ 2861181 h 4003842"/>
                  <a:gd name="connsiteX28" fmla="*/ 1260816 w 3409854"/>
                  <a:gd name="connsiteY28" fmla="*/ 3008533 h 4003842"/>
                  <a:gd name="connsiteX29" fmla="*/ 894360 w 3409854"/>
                  <a:gd name="connsiteY29" fmla="*/ 2926528 h 4003842"/>
                  <a:gd name="connsiteX30" fmla="*/ 717538 w 3409854"/>
                  <a:gd name="connsiteY30" fmla="*/ 2649764 h 4003842"/>
                  <a:gd name="connsiteX31" fmla="*/ 807230 w 3409854"/>
                  <a:gd name="connsiteY31" fmla="*/ 2470379 h 4003842"/>
                  <a:gd name="connsiteX32" fmla="*/ 930236 w 3409854"/>
                  <a:gd name="connsiteY32" fmla="*/ 2406314 h 4003842"/>
                  <a:gd name="connsiteX33" fmla="*/ 989177 w 3409854"/>
                  <a:gd name="connsiteY33" fmla="*/ 2398626 h 4003842"/>
                  <a:gd name="connsiteX34" fmla="*/ 1009678 w 3409854"/>
                  <a:gd name="connsiteY34" fmla="*/ 2414001 h 4003842"/>
                  <a:gd name="connsiteX35" fmla="*/ 999428 w 3409854"/>
                  <a:gd name="connsiteY35" fmla="*/ 2444753 h 4003842"/>
                  <a:gd name="connsiteX36" fmla="*/ 989177 w 3409854"/>
                  <a:gd name="connsiteY36" fmla="*/ 2475505 h 4003842"/>
                  <a:gd name="connsiteX37" fmla="*/ 973801 w 3409854"/>
                  <a:gd name="connsiteY37" fmla="*/ 2588261 h 4003842"/>
                  <a:gd name="connsiteX38" fmla="*/ 1054524 w 3409854"/>
                  <a:gd name="connsiteY38" fmla="*/ 2725362 h 4003842"/>
                  <a:gd name="connsiteX39" fmla="*/ 1230065 w 3409854"/>
                  <a:gd name="connsiteY39" fmla="*/ 2783021 h 4003842"/>
                  <a:gd name="connsiteX40" fmla="*/ 1494016 w 3409854"/>
                  <a:gd name="connsiteY40" fmla="*/ 2685641 h 4003842"/>
                  <a:gd name="connsiteX41" fmla="*/ 1599084 w 3409854"/>
                  <a:gd name="connsiteY41" fmla="*/ 2444753 h 4003842"/>
                  <a:gd name="connsiteX42" fmla="*/ 1386385 w 3409854"/>
                  <a:gd name="connsiteY42" fmla="*/ 2109048 h 4003842"/>
                  <a:gd name="connsiteX43" fmla="*/ 943050 w 3409854"/>
                  <a:gd name="connsiteY43" fmla="*/ 2003980 h 4003842"/>
                  <a:gd name="connsiteX44" fmla="*/ 371582 w 3409854"/>
                  <a:gd name="connsiteY44" fmla="*/ 2198740 h 4003842"/>
                  <a:gd name="connsiteX45" fmla="*/ 117881 w 3409854"/>
                  <a:gd name="connsiteY45" fmla="*/ 2711267 h 4003842"/>
                  <a:gd name="connsiteX46" fmla="*/ 499714 w 3409854"/>
                  <a:gd name="connsiteY46" fmla="*/ 3351926 h 4003842"/>
                  <a:gd name="connsiteX47" fmla="*/ 1312069 w 3409854"/>
                  <a:gd name="connsiteY47" fmla="*/ 3567187 h 4003842"/>
                  <a:gd name="connsiteX48" fmla="*/ 2134674 w 3409854"/>
                  <a:gd name="connsiteY48" fmla="*/ 3269921 h 4003842"/>
                  <a:gd name="connsiteX49" fmla="*/ 2490881 w 3409854"/>
                  <a:gd name="connsiteY49" fmla="*/ 2506256 h 4003842"/>
                  <a:gd name="connsiteX50" fmla="*/ 2372999 w 3409854"/>
                  <a:gd name="connsiteY50" fmla="*/ 2070608 h 4003842"/>
                  <a:gd name="connsiteX51" fmla="*/ 2057795 w 3409854"/>
                  <a:gd name="connsiteY51" fmla="*/ 1755405 h 4003842"/>
                  <a:gd name="connsiteX52" fmla="*/ 1614460 w 3409854"/>
                  <a:gd name="connsiteY52" fmla="*/ 1496578 h 4003842"/>
                  <a:gd name="connsiteX53" fmla="*/ 858483 w 3409854"/>
                  <a:gd name="connsiteY53" fmla="*/ 1135247 h 4003842"/>
                  <a:gd name="connsiteX54" fmla="*/ 476650 w 3409854"/>
                  <a:gd name="connsiteY54" fmla="*/ 609907 h 4003842"/>
                  <a:gd name="connsiteX55" fmla="*/ 781604 w 3409854"/>
                  <a:gd name="connsiteY55" fmla="*/ 143508 h 4003842"/>
                  <a:gd name="connsiteX56" fmla="*/ 1424825 w 3409854"/>
                  <a:gd name="connsiteY56" fmla="*/ 0 h 4003842"/>
                  <a:gd name="connsiteX0" fmla="*/ 1424825 w 3409854"/>
                  <a:gd name="connsiteY0" fmla="*/ 0 h 3990022"/>
                  <a:gd name="connsiteX1" fmla="*/ 1883536 w 3409854"/>
                  <a:gd name="connsiteY1" fmla="*/ 64066 h 3990022"/>
                  <a:gd name="connsiteX2" fmla="*/ 2116736 w 3409854"/>
                  <a:gd name="connsiteY2" fmla="*/ 353644 h 3990022"/>
                  <a:gd name="connsiteX3" fmla="*/ 2051389 w 3409854"/>
                  <a:gd name="connsiteY3" fmla="*/ 500995 h 3990022"/>
                  <a:gd name="connsiteX4" fmla="*/ 1936070 w 3409854"/>
                  <a:gd name="connsiteY4" fmla="*/ 571468 h 3990022"/>
                  <a:gd name="connsiteX5" fmla="*/ 1863035 w 3409854"/>
                  <a:gd name="connsiteY5" fmla="*/ 576593 h 3990022"/>
                  <a:gd name="connsiteX6" fmla="*/ 1768218 w 3409854"/>
                  <a:gd name="connsiteY6" fmla="*/ 558654 h 3990022"/>
                  <a:gd name="connsiteX7" fmla="*/ 1740029 w 3409854"/>
                  <a:gd name="connsiteY7" fmla="*/ 533028 h 3990022"/>
                  <a:gd name="connsiteX8" fmla="*/ 1757967 w 3409854"/>
                  <a:gd name="connsiteY8" fmla="*/ 502276 h 3990022"/>
                  <a:gd name="connsiteX9" fmla="*/ 1809220 w 3409854"/>
                  <a:gd name="connsiteY9" fmla="*/ 426679 h 3990022"/>
                  <a:gd name="connsiteX10" fmla="*/ 1824596 w 3409854"/>
                  <a:gd name="connsiteY10" fmla="*/ 343393 h 3990022"/>
                  <a:gd name="connsiteX11" fmla="*/ 1686214 w 3409854"/>
                  <a:gd name="connsiteY11" fmla="*/ 153758 h 3990022"/>
                  <a:gd name="connsiteX12" fmla="*/ 1409449 w 3409854"/>
                  <a:gd name="connsiteY12" fmla="*/ 102506 h 3990022"/>
                  <a:gd name="connsiteX13" fmla="*/ 960988 w 3409854"/>
                  <a:gd name="connsiteY13" fmla="*/ 187072 h 3990022"/>
                  <a:gd name="connsiteX14" fmla="*/ 743164 w 3409854"/>
                  <a:gd name="connsiteY14" fmla="*/ 481775 h 3990022"/>
                  <a:gd name="connsiteX15" fmla="*/ 899485 w 3409854"/>
                  <a:gd name="connsiteY15" fmla="*/ 740602 h 3990022"/>
                  <a:gd name="connsiteX16" fmla="*/ 1283880 w 3409854"/>
                  <a:gd name="connsiteY16" fmla="*/ 943050 h 3990022"/>
                  <a:gd name="connsiteX17" fmla="*/ 2983314 w 3409854"/>
                  <a:gd name="connsiteY17" fmla="*/ 1543339 h 3990022"/>
                  <a:gd name="connsiteX18" fmla="*/ 3377245 w 3409854"/>
                  <a:gd name="connsiteY18" fmla="*/ 2821306 h 3990022"/>
                  <a:gd name="connsiteX19" fmla="*/ 2358186 w 3409854"/>
                  <a:gd name="connsiteY19" fmla="*/ 3840356 h 3990022"/>
                  <a:gd name="connsiteX20" fmla="*/ 1251526 w 3409854"/>
                  <a:gd name="connsiteY20" fmla="*/ 3968244 h 3990022"/>
                  <a:gd name="connsiteX21" fmla="*/ 407459 w 3409854"/>
                  <a:gd name="connsiteY21" fmla="*/ 3490308 h 3990022"/>
                  <a:gd name="connsiteX22" fmla="*/ 0 w 3409854"/>
                  <a:gd name="connsiteY22" fmla="*/ 2711267 h 3990022"/>
                  <a:gd name="connsiteX23" fmla="*/ 283171 w 3409854"/>
                  <a:gd name="connsiteY23" fmla="*/ 2118017 h 3990022"/>
                  <a:gd name="connsiteX24" fmla="*/ 963551 w 3409854"/>
                  <a:gd name="connsiteY24" fmla="*/ 1870723 h 3990022"/>
                  <a:gd name="connsiteX25" fmla="*/ 1591396 w 3409854"/>
                  <a:gd name="connsiteY25" fmla="*/ 2019356 h 3990022"/>
                  <a:gd name="connsiteX26" fmla="*/ 1860473 w 3409854"/>
                  <a:gd name="connsiteY26" fmla="*/ 2490881 h 3990022"/>
                  <a:gd name="connsiteX27" fmla="*/ 1679807 w 3409854"/>
                  <a:gd name="connsiteY27" fmla="*/ 2861181 h 3990022"/>
                  <a:gd name="connsiteX28" fmla="*/ 1260816 w 3409854"/>
                  <a:gd name="connsiteY28" fmla="*/ 3008533 h 3990022"/>
                  <a:gd name="connsiteX29" fmla="*/ 894360 w 3409854"/>
                  <a:gd name="connsiteY29" fmla="*/ 2926528 h 3990022"/>
                  <a:gd name="connsiteX30" fmla="*/ 717538 w 3409854"/>
                  <a:gd name="connsiteY30" fmla="*/ 2649764 h 3990022"/>
                  <a:gd name="connsiteX31" fmla="*/ 807230 w 3409854"/>
                  <a:gd name="connsiteY31" fmla="*/ 2470379 h 3990022"/>
                  <a:gd name="connsiteX32" fmla="*/ 930236 w 3409854"/>
                  <a:gd name="connsiteY32" fmla="*/ 2406314 h 3990022"/>
                  <a:gd name="connsiteX33" fmla="*/ 989177 w 3409854"/>
                  <a:gd name="connsiteY33" fmla="*/ 2398626 h 3990022"/>
                  <a:gd name="connsiteX34" fmla="*/ 1009678 w 3409854"/>
                  <a:gd name="connsiteY34" fmla="*/ 2414001 h 3990022"/>
                  <a:gd name="connsiteX35" fmla="*/ 999428 w 3409854"/>
                  <a:gd name="connsiteY35" fmla="*/ 2444753 h 3990022"/>
                  <a:gd name="connsiteX36" fmla="*/ 989177 w 3409854"/>
                  <a:gd name="connsiteY36" fmla="*/ 2475505 h 3990022"/>
                  <a:gd name="connsiteX37" fmla="*/ 973801 w 3409854"/>
                  <a:gd name="connsiteY37" fmla="*/ 2588261 h 3990022"/>
                  <a:gd name="connsiteX38" fmla="*/ 1054524 w 3409854"/>
                  <a:gd name="connsiteY38" fmla="*/ 2725362 h 3990022"/>
                  <a:gd name="connsiteX39" fmla="*/ 1230065 w 3409854"/>
                  <a:gd name="connsiteY39" fmla="*/ 2783021 h 3990022"/>
                  <a:gd name="connsiteX40" fmla="*/ 1494016 w 3409854"/>
                  <a:gd name="connsiteY40" fmla="*/ 2685641 h 3990022"/>
                  <a:gd name="connsiteX41" fmla="*/ 1599084 w 3409854"/>
                  <a:gd name="connsiteY41" fmla="*/ 2444753 h 3990022"/>
                  <a:gd name="connsiteX42" fmla="*/ 1386385 w 3409854"/>
                  <a:gd name="connsiteY42" fmla="*/ 2109048 h 3990022"/>
                  <a:gd name="connsiteX43" fmla="*/ 943050 w 3409854"/>
                  <a:gd name="connsiteY43" fmla="*/ 2003980 h 3990022"/>
                  <a:gd name="connsiteX44" fmla="*/ 371582 w 3409854"/>
                  <a:gd name="connsiteY44" fmla="*/ 2198740 h 3990022"/>
                  <a:gd name="connsiteX45" fmla="*/ 117881 w 3409854"/>
                  <a:gd name="connsiteY45" fmla="*/ 2711267 h 3990022"/>
                  <a:gd name="connsiteX46" fmla="*/ 499714 w 3409854"/>
                  <a:gd name="connsiteY46" fmla="*/ 3351926 h 3990022"/>
                  <a:gd name="connsiteX47" fmla="*/ 1312069 w 3409854"/>
                  <a:gd name="connsiteY47" fmla="*/ 3567187 h 3990022"/>
                  <a:gd name="connsiteX48" fmla="*/ 2134674 w 3409854"/>
                  <a:gd name="connsiteY48" fmla="*/ 3269921 h 3990022"/>
                  <a:gd name="connsiteX49" fmla="*/ 2490881 w 3409854"/>
                  <a:gd name="connsiteY49" fmla="*/ 2506256 h 3990022"/>
                  <a:gd name="connsiteX50" fmla="*/ 2372999 w 3409854"/>
                  <a:gd name="connsiteY50" fmla="*/ 2070608 h 3990022"/>
                  <a:gd name="connsiteX51" fmla="*/ 2057795 w 3409854"/>
                  <a:gd name="connsiteY51" fmla="*/ 1755405 h 3990022"/>
                  <a:gd name="connsiteX52" fmla="*/ 1614460 w 3409854"/>
                  <a:gd name="connsiteY52" fmla="*/ 1496578 h 3990022"/>
                  <a:gd name="connsiteX53" fmla="*/ 858483 w 3409854"/>
                  <a:gd name="connsiteY53" fmla="*/ 1135247 h 3990022"/>
                  <a:gd name="connsiteX54" fmla="*/ 476650 w 3409854"/>
                  <a:gd name="connsiteY54" fmla="*/ 609907 h 3990022"/>
                  <a:gd name="connsiteX55" fmla="*/ 781604 w 3409854"/>
                  <a:gd name="connsiteY55" fmla="*/ 143508 h 3990022"/>
                  <a:gd name="connsiteX56" fmla="*/ 1424825 w 3409854"/>
                  <a:gd name="connsiteY56" fmla="*/ 0 h 3990022"/>
                  <a:gd name="connsiteX0" fmla="*/ 1425671 w 3410700"/>
                  <a:gd name="connsiteY0" fmla="*/ 0 h 3988066"/>
                  <a:gd name="connsiteX1" fmla="*/ 1884382 w 3410700"/>
                  <a:gd name="connsiteY1" fmla="*/ 64066 h 3988066"/>
                  <a:gd name="connsiteX2" fmla="*/ 2117582 w 3410700"/>
                  <a:gd name="connsiteY2" fmla="*/ 353644 h 3988066"/>
                  <a:gd name="connsiteX3" fmla="*/ 2052235 w 3410700"/>
                  <a:gd name="connsiteY3" fmla="*/ 500995 h 3988066"/>
                  <a:gd name="connsiteX4" fmla="*/ 1936916 w 3410700"/>
                  <a:gd name="connsiteY4" fmla="*/ 571468 h 3988066"/>
                  <a:gd name="connsiteX5" fmla="*/ 1863881 w 3410700"/>
                  <a:gd name="connsiteY5" fmla="*/ 576593 h 3988066"/>
                  <a:gd name="connsiteX6" fmla="*/ 1769064 w 3410700"/>
                  <a:gd name="connsiteY6" fmla="*/ 558654 h 3988066"/>
                  <a:gd name="connsiteX7" fmla="*/ 1740875 w 3410700"/>
                  <a:gd name="connsiteY7" fmla="*/ 533028 h 3988066"/>
                  <a:gd name="connsiteX8" fmla="*/ 1758813 w 3410700"/>
                  <a:gd name="connsiteY8" fmla="*/ 502276 h 3988066"/>
                  <a:gd name="connsiteX9" fmla="*/ 1810066 w 3410700"/>
                  <a:gd name="connsiteY9" fmla="*/ 426679 h 3988066"/>
                  <a:gd name="connsiteX10" fmla="*/ 1825442 w 3410700"/>
                  <a:gd name="connsiteY10" fmla="*/ 343393 h 3988066"/>
                  <a:gd name="connsiteX11" fmla="*/ 1687060 w 3410700"/>
                  <a:gd name="connsiteY11" fmla="*/ 153758 h 3988066"/>
                  <a:gd name="connsiteX12" fmla="*/ 1410295 w 3410700"/>
                  <a:gd name="connsiteY12" fmla="*/ 102506 h 3988066"/>
                  <a:gd name="connsiteX13" fmla="*/ 961834 w 3410700"/>
                  <a:gd name="connsiteY13" fmla="*/ 187072 h 3988066"/>
                  <a:gd name="connsiteX14" fmla="*/ 744010 w 3410700"/>
                  <a:gd name="connsiteY14" fmla="*/ 481775 h 3988066"/>
                  <a:gd name="connsiteX15" fmla="*/ 900331 w 3410700"/>
                  <a:gd name="connsiteY15" fmla="*/ 740602 h 3988066"/>
                  <a:gd name="connsiteX16" fmla="*/ 1284726 w 3410700"/>
                  <a:gd name="connsiteY16" fmla="*/ 943050 h 3988066"/>
                  <a:gd name="connsiteX17" fmla="*/ 2984160 w 3410700"/>
                  <a:gd name="connsiteY17" fmla="*/ 1543339 h 3988066"/>
                  <a:gd name="connsiteX18" fmla="*/ 3378091 w 3410700"/>
                  <a:gd name="connsiteY18" fmla="*/ 2821306 h 3988066"/>
                  <a:gd name="connsiteX19" fmla="*/ 2359032 w 3410700"/>
                  <a:gd name="connsiteY19" fmla="*/ 3840356 h 3988066"/>
                  <a:gd name="connsiteX20" fmla="*/ 1252372 w 3410700"/>
                  <a:gd name="connsiteY20" fmla="*/ 3968244 h 3988066"/>
                  <a:gd name="connsiteX21" fmla="*/ 352887 w 3410700"/>
                  <a:gd name="connsiteY21" fmla="*/ 3518017 h 3988066"/>
                  <a:gd name="connsiteX22" fmla="*/ 846 w 3410700"/>
                  <a:gd name="connsiteY22" fmla="*/ 2711267 h 3988066"/>
                  <a:gd name="connsiteX23" fmla="*/ 284017 w 3410700"/>
                  <a:gd name="connsiteY23" fmla="*/ 2118017 h 3988066"/>
                  <a:gd name="connsiteX24" fmla="*/ 964397 w 3410700"/>
                  <a:gd name="connsiteY24" fmla="*/ 1870723 h 3988066"/>
                  <a:gd name="connsiteX25" fmla="*/ 1592242 w 3410700"/>
                  <a:gd name="connsiteY25" fmla="*/ 2019356 h 3988066"/>
                  <a:gd name="connsiteX26" fmla="*/ 1861319 w 3410700"/>
                  <a:gd name="connsiteY26" fmla="*/ 2490881 h 3988066"/>
                  <a:gd name="connsiteX27" fmla="*/ 1680653 w 3410700"/>
                  <a:gd name="connsiteY27" fmla="*/ 2861181 h 3988066"/>
                  <a:gd name="connsiteX28" fmla="*/ 1261662 w 3410700"/>
                  <a:gd name="connsiteY28" fmla="*/ 3008533 h 3988066"/>
                  <a:gd name="connsiteX29" fmla="*/ 895206 w 3410700"/>
                  <a:gd name="connsiteY29" fmla="*/ 2926528 h 3988066"/>
                  <a:gd name="connsiteX30" fmla="*/ 718384 w 3410700"/>
                  <a:gd name="connsiteY30" fmla="*/ 2649764 h 3988066"/>
                  <a:gd name="connsiteX31" fmla="*/ 808076 w 3410700"/>
                  <a:gd name="connsiteY31" fmla="*/ 2470379 h 3988066"/>
                  <a:gd name="connsiteX32" fmla="*/ 931082 w 3410700"/>
                  <a:gd name="connsiteY32" fmla="*/ 2406314 h 3988066"/>
                  <a:gd name="connsiteX33" fmla="*/ 990023 w 3410700"/>
                  <a:gd name="connsiteY33" fmla="*/ 2398626 h 3988066"/>
                  <a:gd name="connsiteX34" fmla="*/ 1010524 w 3410700"/>
                  <a:gd name="connsiteY34" fmla="*/ 2414001 h 3988066"/>
                  <a:gd name="connsiteX35" fmla="*/ 1000274 w 3410700"/>
                  <a:gd name="connsiteY35" fmla="*/ 2444753 h 3988066"/>
                  <a:gd name="connsiteX36" fmla="*/ 990023 w 3410700"/>
                  <a:gd name="connsiteY36" fmla="*/ 2475505 h 3988066"/>
                  <a:gd name="connsiteX37" fmla="*/ 974647 w 3410700"/>
                  <a:gd name="connsiteY37" fmla="*/ 2588261 h 3988066"/>
                  <a:gd name="connsiteX38" fmla="*/ 1055370 w 3410700"/>
                  <a:gd name="connsiteY38" fmla="*/ 2725362 h 3988066"/>
                  <a:gd name="connsiteX39" fmla="*/ 1230911 w 3410700"/>
                  <a:gd name="connsiteY39" fmla="*/ 2783021 h 3988066"/>
                  <a:gd name="connsiteX40" fmla="*/ 1494862 w 3410700"/>
                  <a:gd name="connsiteY40" fmla="*/ 2685641 h 3988066"/>
                  <a:gd name="connsiteX41" fmla="*/ 1599930 w 3410700"/>
                  <a:gd name="connsiteY41" fmla="*/ 2444753 h 3988066"/>
                  <a:gd name="connsiteX42" fmla="*/ 1387231 w 3410700"/>
                  <a:gd name="connsiteY42" fmla="*/ 2109048 h 3988066"/>
                  <a:gd name="connsiteX43" fmla="*/ 943896 w 3410700"/>
                  <a:gd name="connsiteY43" fmla="*/ 2003980 h 3988066"/>
                  <a:gd name="connsiteX44" fmla="*/ 372428 w 3410700"/>
                  <a:gd name="connsiteY44" fmla="*/ 2198740 h 3988066"/>
                  <a:gd name="connsiteX45" fmla="*/ 118727 w 3410700"/>
                  <a:gd name="connsiteY45" fmla="*/ 2711267 h 3988066"/>
                  <a:gd name="connsiteX46" fmla="*/ 500560 w 3410700"/>
                  <a:gd name="connsiteY46" fmla="*/ 3351926 h 3988066"/>
                  <a:gd name="connsiteX47" fmla="*/ 1312915 w 3410700"/>
                  <a:gd name="connsiteY47" fmla="*/ 3567187 h 3988066"/>
                  <a:gd name="connsiteX48" fmla="*/ 2135520 w 3410700"/>
                  <a:gd name="connsiteY48" fmla="*/ 3269921 h 3988066"/>
                  <a:gd name="connsiteX49" fmla="*/ 2491727 w 3410700"/>
                  <a:gd name="connsiteY49" fmla="*/ 2506256 h 3988066"/>
                  <a:gd name="connsiteX50" fmla="*/ 2373845 w 3410700"/>
                  <a:gd name="connsiteY50" fmla="*/ 2070608 h 3988066"/>
                  <a:gd name="connsiteX51" fmla="*/ 2058641 w 3410700"/>
                  <a:gd name="connsiteY51" fmla="*/ 1755405 h 3988066"/>
                  <a:gd name="connsiteX52" fmla="*/ 1615306 w 3410700"/>
                  <a:gd name="connsiteY52" fmla="*/ 1496578 h 3988066"/>
                  <a:gd name="connsiteX53" fmla="*/ 859329 w 3410700"/>
                  <a:gd name="connsiteY53" fmla="*/ 1135247 h 3988066"/>
                  <a:gd name="connsiteX54" fmla="*/ 477496 w 3410700"/>
                  <a:gd name="connsiteY54" fmla="*/ 609907 h 3988066"/>
                  <a:gd name="connsiteX55" fmla="*/ 782450 w 3410700"/>
                  <a:gd name="connsiteY55" fmla="*/ 143508 h 3988066"/>
                  <a:gd name="connsiteX56" fmla="*/ 1425671 w 3410700"/>
                  <a:gd name="connsiteY56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2052235 w 3475899"/>
                  <a:gd name="connsiteY3" fmla="*/ 500995 h 3988066"/>
                  <a:gd name="connsiteX4" fmla="*/ 1936916 w 3475899"/>
                  <a:gd name="connsiteY4" fmla="*/ 571468 h 3988066"/>
                  <a:gd name="connsiteX5" fmla="*/ 1863881 w 3475899"/>
                  <a:gd name="connsiteY5" fmla="*/ 576593 h 3988066"/>
                  <a:gd name="connsiteX6" fmla="*/ 1769064 w 3475899"/>
                  <a:gd name="connsiteY6" fmla="*/ 558654 h 3988066"/>
                  <a:gd name="connsiteX7" fmla="*/ 1740875 w 3475899"/>
                  <a:gd name="connsiteY7" fmla="*/ 533028 h 3988066"/>
                  <a:gd name="connsiteX8" fmla="*/ 1758813 w 3475899"/>
                  <a:gd name="connsiteY8" fmla="*/ 502276 h 3988066"/>
                  <a:gd name="connsiteX9" fmla="*/ 1810066 w 3475899"/>
                  <a:gd name="connsiteY9" fmla="*/ 426679 h 3988066"/>
                  <a:gd name="connsiteX10" fmla="*/ 1825442 w 3475899"/>
                  <a:gd name="connsiteY10" fmla="*/ 343393 h 3988066"/>
                  <a:gd name="connsiteX11" fmla="*/ 1687060 w 3475899"/>
                  <a:gd name="connsiteY11" fmla="*/ 153758 h 3988066"/>
                  <a:gd name="connsiteX12" fmla="*/ 1410295 w 3475899"/>
                  <a:gd name="connsiteY12" fmla="*/ 102506 h 3988066"/>
                  <a:gd name="connsiteX13" fmla="*/ 961834 w 3475899"/>
                  <a:gd name="connsiteY13" fmla="*/ 187072 h 3988066"/>
                  <a:gd name="connsiteX14" fmla="*/ 744010 w 3475899"/>
                  <a:gd name="connsiteY14" fmla="*/ 481775 h 3988066"/>
                  <a:gd name="connsiteX15" fmla="*/ 900331 w 3475899"/>
                  <a:gd name="connsiteY15" fmla="*/ 740602 h 3988066"/>
                  <a:gd name="connsiteX16" fmla="*/ 1284726 w 3475899"/>
                  <a:gd name="connsiteY16" fmla="*/ 943050 h 3988066"/>
                  <a:gd name="connsiteX17" fmla="*/ 2984160 w 3475899"/>
                  <a:gd name="connsiteY17" fmla="*/ 1543339 h 3988066"/>
                  <a:gd name="connsiteX18" fmla="*/ 3378091 w 3475899"/>
                  <a:gd name="connsiteY18" fmla="*/ 2821306 h 3988066"/>
                  <a:gd name="connsiteX19" fmla="*/ 2359032 w 3475899"/>
                  <a:gd name="connsiteY19" fmla="*/ 3840356 h 3988066"/>
                  <a:gd name="connsiteX20" fmla="*/ 1252372 w 3475899"/>
                  <a:gd name="connsiteY20" fmla="*/ 3968244 h 3988066"/>
                  <a:gd name="connsiteX21" fmla="*/ 352887 w 3475899"/>
                  <a:gd name="connsiteY21" fmla="*/ 3518017 h 3988066"/>
                  <a:gd name="connsiteX22" fmla="*/ 846 w 3475899"/>
                  <a:gd name="connsiteY22" fmla="*/ 2711267 h 3988066"/>
                  <a:gd name="connsiteX23" fmla="*/ 284017 w 3475899"/>
                  <a:gd name="connsiteY23" fmla="*/ 2118017 h 3988066"/>
                  <a:gd name="connsiteX24" fmla="*/ 964397 w 3475899"/>
                  <a:gd name="connsiteY24" fmla="*/ 1870723 h 3988066"/>
                  <a:gd name="connsiteX25" fmla="*/ 1592242 w 3475899"/>
                  <a:gd name="connsiteY25" fmla="*/ 2019356 h 3988066"/>
                  <a:gd name="connsiteX26" fmla="*/ 1861319 w 3475899"/>
                  <a:gd name="connsiteY26" fmla="*/ 2490881 h 3988066"/>
                  <a:gd name="connsiteX27" fmla="*/ 1680653 w 3475899"/>
                  <a:gd name="connsiteY27" fmla="*/ 2861181 h 3988066"/>
                  <a:gd name="connsiteX28" fmla="*/ 1261662 w 3475899"/>
                  <a:gd name="connsiteY28" fmla="*/ 3008533 h 3988066"/>
                  <a:gd name="connsiteX29" fmla="*/ 895206 w 3475899"/>
                  <a:gd name="connsiteY29" fmla="*/ 2926528 h 3988066"/>
                  <a:gd name="connsiteX30" fmla="*/ 718384 w 3475899"/>
                  <a:gd name="connsiteY30" fmla="*/ 2649764 h 3988066"/>
                  <a:gd name="connsiteX31" fmla="*/ 808076 w 3475899"/>
                  <a:gd name="connsiteY31" fmla="*/ 2470379 h 3988066"/>
                  <a:gd name="connsiteX32" fmla="*/ 931082 w 3475899"/>
                  <a:gd name="connsiteY32" fmla="*/ 2406314 h 3988066"/>
                  <a:gd name="connsiteX33" fmla="*/ 990023 w 3475899"/>
                  <a:gd name="connsiteY33" fmla="*/ 2398626 h 3988066"/>
                  <a:gd name="connsiteX34" fmla="*/ 1010524 w 3475899"/>
                  <a:gd name="connsiteY34" fmla="*/ 2414001 h 3988066"/>
                  <a:gd name="connsiteX35" fmla="*/ 1000274 w 3475899"/>
                  <a:gd name="connsiteY35" fmla="*/ 2444753 h 3988066"/>
                  <a:gd name="connsiteX36" fmla="*/ 990023 w 3475899"/>
                  <a:gd name="connsiteY36" fmla="*/ 2475505 h 3988066"/>
                  <a:gd name="connsiteX37" fmla="*/ 974647 w 3475899"/>
                  <a:gd name="connsiteY37" fmla="*/ 2588261 h 3988066"/>
                  <a:gd name="connsiteX38" fmla="*/ 1055370 w 3475899"/>
                  <a:gd name="connsiteY38" fmla="*/ 2725362 h 3988066"/>
                  <a:gd name="connsiteX39" fmla="*/ 1230911 w 3475899"/>
                  <a:gd name="connsiteY39" fmla="*/ 2783021 h 3988066"/>
                  <a:gd name="connsiteX40" fmla="*/ 1494862 w 3475899"/>
                  <a:gd name="connsiteY40" fmla="*/ 2685641 h 3988066"/>
                  <a:gd name="connsiteX41" fmla="*/ 1599930 w 3475899"/>
                  <a:gd name="connsiteY41" fmla="*/ 2444753 h 3988066"/>
                  <a:gd name="connsiteX42" fmla="*/ 1387231 w 3475899"/>
                  <a:gd name="connsiteY42" fmla="*/ 2109048 h 3988066"/>
                  <a:gd name="connsiteX43" fmla="*/ 943896 w 3475899"/>
                  <a:gd name="connsiteY43" fmla="*/ 2003980 h 3988066"/>
                  <a:gd name="connsiteX44" fmla="*/ 372428 w 3475899"/>
                  <a:gd name="connsiteY44" fmla="*/ 2198740 h 3988066"/>
                  <a:gd name="connsiteX45" fmla="*/ 118727 w 3475899"/>
                  <a:gd name="connsiteY45" fmla="*/ 2711267 h 3988066"/>
                  <a:gd name="connsiteX46" fmla="*/ 500560 w 3475899"/>
                  <a:gd name="connsiteY46" fmla="*/ 3351926 h 3988066"/>
                  <a:gd name="connsiteX47" fmla="*/ 1312915 w 3475899"/>
                  <a:gd name="connsiteY47" fmla="*/ 3567187 h 3988066"/>
                  <a:gd name="connsiteX48" fmla="*/ 2135520 w 3475899"/>
                  <a:gd name="connsiteY48" fmla="*/ 3269921 h 3988066"/>
                  <a:gd name="connsiteX49" fmla="*/ 2491727 w 3475899"/>
                  <a:gd name="connsiteY49" fmla="*/ 2506256 h 3988066"/>
                  <a:gd name="connsiteX50" fmla="*/ 2373845 w 3475899"/>
                  <a:gd name="connsiteY50" fmla="*/ 2070608 h 3988066"/>
                  <a:gd name="connsiteX51" fmla="*/ 2058641 w 3475899"/>
                  <a:gd name="connsiteY51" fmla="*/ 1755405 h 3988066"/>
                  <a:gd name="connsiteX52" fmla="*/ 1615306 w 3475899"/>
                  <a:gd name="connsiteY52" fmla="*/ 1496578 h 3988066"/>
                  <a:gd name="connsiteX53" fmla="*/ 859329 w 3475899"/>
                  <a:gd name="connsiteY53" fmla="*/ 1135247 h 3988066"/>
                  <a:gd name="connsiteX54" fmla="*/ 477496 w 3475899"/>
                  <a:gd name="connsiteY54" fmla="*/ 609907 h 3988066"/>
                  <a:gd name="connsiteX55" fmla="*/ 782450 w 3475899"/>
                  <a:gd name="connsiteY55" fmla="*/ 143508 h 3988066"/>
                  <a:gd name="connsiteX56" fmla="*/ 1425671 w 3475899"/>
                  <a:gd name="connsiteY56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2052235 w 3475899"/>
                  <a:gd name="connsiteY3" fmla="*/ 500995 h 3988066"/>
                  <a:gd name="connsiteX4" fmla="*/ 1863881 w 3475899"/>
                  <a:gd name="connsiteY4" fmla="*/ 576593 h 3988066"/>
                  <a:gd name="connsiteX5" fmla="*/ 1769064 w 3475899"/>
                  <a:gd name="connsiteY5" fmla="*/ 558654 h 3988066"/>
                  <a:gd name="connsiteX6" fmla="*/ 1740875 w 3475899"/>
                  <a:gd name="connsiteY6" fmla="*/ 533028 h 3988066"/>
                  <a:gd name="connsiteX7" fmla="*/ 1758813 w 3475899"/>
                  <a:gd name="connsiteY7" fmla="*/ 502276 h 3988066"/>
                  <a:gd name="connsiteX8" fmla="*/ 1810066 w 3475899"/>
                  <a:gd name="connsiteY8" fmla="*/ 426679 h 3988066"/>
                  <a:gd name="connsiteX9" fmla="*/ 1825442 w 3475899"/>
                  <a:gd name="connsiteY9" fmla="*/ 343393 h 3988066"/>
                  <a:gd name="connsiteX10" fmla="*/ 1687060 w 3475899"/>
                  <a:gd name="connsiteY10" fmla="*/ 153758 h 3988066"/>
                  <a:gd name="connsiteX11" fmla="*/ 1410295 w 3475899"/>
                  <a:gd name="connsiteY11" fmla="*/ 102506 h 3988066"/>
                  <a:gd name="connsiteX12" fmla="*/ 961834 w 3475899"/>
                  <a:gd name="connsiteY12" fmla="*/ 187072 h 3988066"/>
                  <a:gd name="connsiteX13" fmla="*/ 744010 w 3475899"/>
                  <a:gd name="connsiteY13" fmla="*/ 481775 h 3988066"/>
                  <a:gd name="connsiteX14" fmla="*/ 900331 w 3475899"/>
                  <a:gd name="connsiteY14" fmla="*/ 740602 h 3988066"/>
                  <a:gd name="connsiteX15" fmla="*/ 1284726 w 3475899"/>
                  <a:gd name="connsiteY15" fmla="*/ 943050 h 3988066"/>
                  <a:gd name="connsiteX16" fmla="*/ 2984160 w 3475899"/>
                  <a:gd name="connsiteY16" fmla="*/ 1543339 h 3988066"/>
                  <a:gd name="connsiteX17" fmla="*/ 3378091 w 3475899"/>
                  <a:gd name="connsiteY17" fmla="*/ 2821306 h 3988066"/>
                  <a:gd name="connsiteX18" fmla="*/ 2359032 w 3475899"/>
                  <a:gd name="connsiteY18" fmla="*/ 3840356 h 3988066"/>
                  <a:gd name="connsiteX19" fmla="*/ 1252372 w 3475899"/>
                  <a:gd name="connsiteY19" fmla="*/ 3968244 h 3988066"/>
                  <a:gd name="connsiteX20" fmla="*/ 352887 w 3475899"/>
                  <a:gd name="connsiteY20" fmla="*/ 3518017 h 3988066"/>
                  <a:gd name="connsiteX21" fmla="*/ 846 w 3475899"/>
                  <a:gd name="connsiteY21" fmla="*/ 2711267 h 3988066"/>
                  <a:gd name="connsiteX22" fmla="*/ 284017 w 3475899"/>
                  <a:gd name="connsiteY22" fmla="*/ 2118017 h 3988066"/>
                  <a:gd name="connsiteX23" fmla="*/ 964397 w 3475899"/>
                  <a:gd name="connsiteY23" fmla="*/ 1870723 h 3988066"/>
                  <a:gd name="connsiteX24" fmla="*/ 1592242 w 3475899"/>
                  <a:gd name="connsiteY24" fmla="*/ 2019356 h 3988066"/>
                  <a:gd name="connsiteX25" fmla="*/ 1861319 w 3475899"/>
                  <a:gd name="connsiteY25" fmla="*/ 2490881 h 3988066"/>
                  <a:gd name="connsiteX26" fmla="*/ 1680653 w 3475899"/>
                  <a:gd name="connsiteY26" fmla="*/ 2861181 h 3988066"/>
                  <a:gd name="connsiteX27" fmla="*/ 1261662 w 3475899"/>
                  <a:gd name="connsiteY27" fmla="*/ 3008533 h 3988066"/>
                  <a:gd name="connsiteX28" fmla="*/ 895206 w 3475899"/>
                  <a:gd name="connsiteY28" fmla="*/ 2926528 h 3988066"/>
                  <a:gd name="connsiteX29" fmla="*/ 718384 w 3475899"/>
                  <a:gd name="connsiteY29" fmla="*/ 2649764 h 3988066"/>
                  <a:gd name="connsiteX30" fmla="*/ 808076 w 3475899"/>
                  <a:gd name="connsiteY30" fmla="*/ 2470379 h 3988066"/>
                  <a:gd name="connsiteX31" fmla="*/ 931082 w 3475899"/>
                  <a:gd name="connsiteY31" fmla="*/ 2406314 h 3988066"/>
                  <a:gd name="connsiteX32" fmla="*/ 990023 w 3475899"/>
                  <a:gd name="connsiteY32" fmla="*/ 2398626 h 3988066"/>
                  <a:gd name="connsiteX33" fmla="*/ 1010524 w 3475899"/>
                  <a:gd name="connsiteY33" fmla="*/ 2414001 h 3988066"/>
                  <a:gd name="connsiteX34" fmla="*/ 1000274 w 3475899"/>
                  <a:gd name="connsiteY34" fmla="*/ 2444753 h 3988066"/>
                  <a:gd name="connsiteX35" fmla="*/ 990023 w 3475899"/>
                  <a:gd name="connsiteY35" fmla="*/ 2475505 h 3988066"/>
                  <a:gd name="connsiteX36" fmla="*/ 974647 w 3475899"/>
                  <a:gd name="connsiteY36" fmla="*/ 2588261 h 3988066"/>
                  <a:gd name="connsiteX37" fmla="*/ 1055370 w 3475899"/>
                  <a:gd name="connsiteY37" fmla="*/ 2725362 h 3988066"/>
                  <a:gd name="connsiteX38" fmla="*/ 1230911 w 3475899"/>
                  <a:gd name="connsiteY38" fmla="*/ 2783021 h 3988066"/>
                  <a:gd name="connsiteX39" fmla="*/ 1494862 w 3475899"/>
                  <a:gd name="connsiteY39" fmla="*/ 2685641 h 3988066"/>
                  <a:gd name="connsiteX40" fmla="*/ 1599930 w 3475899"/>
                  <a:gd name="connsiteY40" fmla="*/ 2444753 h 3988066"/>
                  <a:gd name="connsiteX41" fmla="*/ 1387231 w 3475899"/>
                  <a:gd name="connsiteY41" fmla="*/ 2109048 h 3988066"/>
                  <a:gd name="connsiteX42" fmla="*/ 943896 w 3475899"/>
                  <a:gd name="connsiteY42" fmla="*/ 2003980 h 3988066"/>
                  <a:gd name="connsiteX43" fmla="*/ 372428 w 3475899"/>
                  <a:gd name="connsiteY43" fmla="*/ 2198740 h 3988066"/>
                  <a:gd name="connsiteX44" fmla="*/ 118727 w 3475899"/>
                  <a:gd name="connsiteY44" fmla="*/ 2711267 h 3988066"/>
                  <a:gd name="connsiteX45" fmla="*/ 500560 w 3475899"/>
                  <a:gd name="connsiteY45" fmla="*/ 3351926 h 3988066"/>
                  <a:gd name="connsiteX46" fmla="*/ 1312915 w 3475899"/>
                  <a:gd name="connsiteY46" fmla="*/ 3567187 h 3988066"/>
                  <a:gd name="connsiteX47" fmla="*/ 2135520 w 3475899"/>
                  <a:gd name="connsiteY47" fmla="*/ 3269921 h 3988066"/>
                  <a:gd name="connsiteX48" fmla="*/ 2491727 w 3475899"/>
                  <a:gd name="connsiteY48" fmla="*/ 2506256 h 3988066"/>
                  <a:gd name="connsiteX49" fmla="*/ 2373845 w 3475899"/>
                  <a:gd name="connsiteY49" fmla="*/ 2070608 h 3988066"/>
                  <a:gd name="connsiteX50" fmla="*/ 2058641 w 3475899"/>
                  <a:gd name="connsiteY50" fmla="*/ 1755405 h 3988066"/>
                  <a:gd name="connsiteX51" fmla="*/ 1615306 w 3475899"/>
                  <a:gd name="connsiteY51" fmla="*/ 1496578 h 3988066"/>
                  <a:gd name="connsiteX52" fmla="*/ 859329 w 3475899"/>
                  <a:gd name="connsiteY52" fmla="*/ 1135247 h 3988066"/>
                  <a:gd name="connsiteX53" fmla="*/ 477496 w 3475899"/>
                  <a:gd name="connsiteY53" fmla="*/ 609907 h 3988066"/>
                  <a:gd name="connsiteX54" fmla="*/ 782450 w 3475899"/>
                  <a:gd name="connsiteY54" fmla="*/ 143508 h 3988066"/>
                  <a:gd name="connsiteX55" fmla="*/ 1425671 w 3475899"/>
                  <a:gd name="connsiteY55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2052235 w 3475899"/>
                  <a:gd name="connsiteY3" fmla="*/ 500995 h 3988066"/>
                  <a:gd name="connsiteX4" fmla="*/ 1863881 w 3475899"/>
                  <a:gd name="connsiteY4" fmla="*/ 576593 h 3988066"/>
                  <a:gd name="connsiteX5" fmla="*/ 1769064 w 3475899"/>
                  <a:gd name="connsiteY5" fmla="*/ 558654 h 3988066"/>
                  <a:gd name="connsiteX6" fmla="*/ 1740875 w 3475899"/>
                  <a:gd name="connsiteY6" fmla="*/ 533028 h 3988066"/>
                  <a:gd name="connsiteX7" fmla="*/ 1758813 w 3475899"/>
                  <a:gd name="connsiteY7" fmla="*/ 502276 h 3988066"/>
                  <a:gd name="connsiteX8" fmla="*/ 1825442 w 3475899"/>
                  <a:gd name="connsiteY8" fmla="*/ 343393 h 3988066"/>
                  <a:gd name="connsiteX9" fmla="*/ 1687060 w 3475899"/>
                  <a:gd name="connsiteY9" fmla="*/ 153758 h 3988066"/>
                  <a:gd name="connsiteX10" fmla="*/ 1410295 w 3475899"/>
                  <a:gd name="connsiteY10" fmla="*/ 102506 h 3988066"/>
                  <a:gd name="connsiteX11" fmla="*/ 961834 w 3475899"/>
                  <a:gd name="connsiteY11" fmla="*/ 187072 h 3988066"/>
                  <a:gd name="connsiteX12" fmla="*/ 744010 w 3475899"/>
                  <a:gd name="connsiteY12" fmla="*/ 481775 h 3988066"/>
                  <a:gd name="connsiteX13" fmla="*/ 900331 w 3475899"/>
                  <a:gd name="connsiteY13" fmla="*/ 740602 h 3988066"/>
                  <a:gd name="connsiteX14" fmla="*/ 1284726 w 3475899"/>
                  <a:gd name="connsiteY14" fmla="*/ 943050 h 3988066"/>
                  <a:gd name="connsiteX15" fmla="*/ 2984160 w 3475899"/>
                  <a:gd name="connsiteY15" fmla="*/ 1543339 h 3988066"/>
                  <a:gd name="connsiteX16" fmla="*/ 3378091 w 3475899"/>
                  <a:gd name="connsiteY16" fmla="*/ 2821306 h 3988066"/>
                  <a:gd name="connsiteX17" fmla="*/ 2359032 w 3475899"/>
                  <a:gd name="connsiteY17" fmla="*/ 3840356 h 3988066"/>
                  <a:gd name="connsiteX18" fmla="*/ 1252372 w 3475899"/>
                  <a:gd name="connsiteY18" fmla="*/ 3968244 h 3988066"/>
                  <a:gd name="connsiteX19" fmla="*/ 352887 w 3475899"/>
                  <a:gd name="connsiteY19" fmla="*/ 3518017 h 3988066"/>
                  <a:gd name="connsiteX20" fmla="*/ 846 w 3475899"/>
                  <a:gd name="connsiteY20" fmla="*/ 2711267 h 3988066"/>
                  <a:gd name="connsiteX21" fmla="*/ 284017 w 3475899"/>
                  <a:gd name="connsiteY21" fmla="*/ 2118017 h 3988066"/>
                  <a:gd name="connsiteX22" fmla="*/ 964397 w 3475899"/>
                  <a:gd name="connsiteY22" fmla="*/ 1870723 h 3988066"/>
                  <a:gd name="connsiteX23" fmla="*/ 1592242 w 3475899"/>
                  <a:gd name="connsiteY23" fmla="*/ 2019356 h 3988066"/>
                  <a:gd name="connsiteX24" fmla="*/ 1861319 w 3475899"/>
                  <a:gd name="connsiteY24" fmla="*/ 2490881 h 3988066"/>
                  <a:gd name="connsiteX25" fmla="*/ 1680653 w 3475899"/>
                  <a:gd name="connsiteY25" fmla="*/ 2861181 h 3988066"/>
                  <a:gd name="connsiteX26" fmla="*/ 1261662 w 3475899"/>
                  <a:gd name="connsiteY26" fmla="*/ 3008533 h 3988066"/>
                  <a:gd name="connsiteX27" fmla="*/ 895206 w 3475899"/>
                  <a:gd name="connsiteY27" fmla="*/ 2926528 h 3988066"/>
                  <a:gd name="connsiteX28" fmla="*/ 718384 w 3475899"/>
                  <a:gd name="connsiteY28" fmla="*/ 2649764 h 3988066"/>
                  <a:gd name="connsiteX29" fmla="*/ 808076 w 3475899"/>
                  <a:gd name="connsiteY29" fmla="*/ 2470379 h 3988066"/>
                  <a:gd name="connsiteX30" fmla="*/ 931082 w 3475899"/>
                  <a:gd name="connsiteY30" fmla="*/ 2406314 h 3988066"/>
                  <a:gd name="connsiteX31" fmla="*/ 990023 w 3475899"/>
                  <a:gd name="connsiteY31" fmla="*/ 2398626 h 3988066"/>
                  <a:gd name="connsiteX32" fmla="*/ 1010524 w 3475899"/>
                  <a:gd name="connsiteY32" fmla="*/ 2414001 h 3988066"/>
                  <a:gd name="connsiteX33" fmla="*/ 1000274 w 3475899"/>
                  <a:gd name="connsiteY33" fmla="*/ 2444753 h 3988066"/>
                  <a:gd name="connsiteX34" fmla="*/ 990023 w 3475899"/>
                  <a:gd name="connsiteY34" fmla="*/ 2475505 h 3988066"/>
                  <a:gd name="connsiteX35" fmla="*/ 974647 w 3475899"/>
                  <a:gd name="connsiteY35" fmla="*/ 2588261 h 3988066"/>
                  <a:gd name="connsiteX36" fmla="*/ 1055370 w 3475899"/>
                  <a:gd name="connsiteY36" fmla="*/ 2725362 h 3988066"/>
                  <a:gd name="connsiteX37" fmla="*/ 1230911 w 3475899"/>
                  <a:gd name="connsiteY37" fmla="*/ 2783021 h 3988066"/>
                  <a:gd name="connsiteX38" fmla="*/ 1494862 w 3475899"/>
                  <a:gd name="connsiteY38" fmla="*/ 2685641 h 3988066"/>
                  <a:gd name="connsiteX39" fmla="*/ 1599930 w 3475899"/>
                  <a:gd name="connsiteY39" fmla="*/ 2444753 h 3988066"/>
                  <a:gd name="connsiteX40" fmla="*/ 1387231 w 3475899"/>
                  <a:gd name="connsiteY40" fmla="*/ 2109048 h 3988066"/>
                  <a:gd name="connsiteX41" fmla="*/ 943896 w 3475899"/>
                  <a:gd name="connsiteY41" fmla="*/ 2003980 h 3988066"/>
                  <a:gd name="connsiteX42" fmla="*/ 372428 w 3475899"/>
                  <a:gd name="connsiteY42" fmla="*/ 2198740 h 3988066"/>
                  <a:gd name="connsiteX43" fmla="*/ 118727 w 3475899"/>
                  <a:gd name="connsiteY43" fmla="*/ 2711267 h 3988066"/>
                  <a:gd name="connsiteX44" fmla="*/ 500560 w 3475899"/>
                  <a:gd name="connsiteY44" fmla="*/ 3351926 h 3988066"/>
                  <a:gd name="connsiteX45" fmla="*/ 1312915 w 3475899"/>
                  <a:gd name="connsiteY45" fmla="*/ 3567187 h 3988066"/>
                  <a:gd name="connsiteX46" fmla="*/ 2135520 w 3475899"/>
                  <a:gd name="connsiteY46" fmla="*/ 3269921 h 3988066"/>
                  <a:gd name="connsiteX47" fmla="*/ 2491727 w 3475899"/>
                  <a:gd name="connsiteY47" fmla="*/ 2506256 h 3988066"/>
                  <a:gd name="connsiteX48" fmla="*/ 2373845 w 3475899"/>
                  <a:gd name="connsiteY48" fmla="*/ 2070608 h 3988066"/>
                  <a:gd name="connsiteX49" fmla="*/ 2058641 w 3475899"/>
                  <a:gd name="connsiteY49" fmla="*/ 1755405 h 3988066"/>
                  <a:gd name="connsiteX50" fmla="*/ 1615306 w 3475899"/>
                  <a:gd name="connsiteY50" fmla="*/ 1496578 h 3988066"/>
                  <a:gd name="connsiteX51" fmla="*/ 859329 w 3475899"/>
                  <a:gd name="connsiteY51" fmla="*/ 1135247 h 3988066"/>
                  <a:gd name="connsiteX52" fmla="*/ 477496 w 3475899"/>
                  <a:gd name="connsiteY52" fmla="*/ 609907 h 3988066"/>
                  <a:gd name="connsiteX53" fmla="*/ 782450 w 3475899"/>
                  <a:gd name="connsiteY53" fmla="*/ 143508 h 3988066"/>
                  <a:gd name="connsiteX54" fmla="*/ 1425671 w 3475899"/>
                  <a:gd name="connsiteY54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769064 w 3475899"/>
                  <a:gd name="connsiteY4" fmla="*/ 558654 h 3988066"/>
                  <a:gd name="connsiteX5" fmla="*/ 1740875 w 3475899"/>
                  <a:gd name="connsiteY5" fmla="*/ 533028 h 3988066"/>
                  <a:gd name="connsiteX6" fmla="*/ 1758813 w 3475899"/>
                  <a:gd name="connsiteY6" fmla="*/ 502276 h 3988066"/>
                  <a:gd name="connsiteX7" fmla="*/ 1825442 w 3475899"/>
                  <a:gd name="connsiteY7" fmla="*/ 343393 h 3988066"/>
                  <a:gd name="connsiteX8" fmla="*/ 1687060 w 3475899"/>
                  <a:gd name="connsiteY8" fmla="*/ 153758 h 3988066"/>
                  <a:gd name="connsiteX9" fmla="*/ 1410295 w 3475899"/>
                  <a:gd name="connsiteY9" fmla="*/ 102506 h 3988066"/>
                  <a:gd name="connsiteX10" fmla="*/ 961834 w 3475899"/>
                  <a:gd name="connsiteY10" fmla="*/ 187072 h 3988066"/>
                  <a:gd name="connsiteX11" fmla="*/ 744010 w 3475899"/>
                  <a:gd name="connsiteY11" fmla="*/ 481775 h 3988066"/>
                  <a:gd name="connsiteX12" fmla="*/ 900331 w 3475899"/>
                  <a:gd name="connsiteY12" fmla="*/ 740602 h 3988066"/>
                  <a:gd name="connsiteX13" fmla="*/ 1284726 w 3475899"/>
                  <a:gd name="connsiteY13" fmla="*/ 943050 h 3988066"/>
                  <a:gd name="connsiteX14" fmla="*/ 2984160 w 3475899"/>
                  <a:gd name="connsiteY14" fmla="*/ 1543339 h 3988066"/>
                  <a:gd name="connsiteX15" fmla="*/ 3378091 w 3475899"/>
                  <a:gd name="connsiteY15" fmla="*/ 2821306 h 3988066"/>
                  <a:gd name="connsiteX16" fmla="*/ 2359032 w 3475899"/>
                  <a:gd name="connsiteY16" fmla="*/ 3840356 h 3988066"/>
                  <a:gd name="connsiteX17" fmla="*/ 1252372 w 3475899"/>
                  <a:gd name="connsiteY17" fmla="*/ 3968244 h 3988066"/>
                  <a:gd name="connsiteX18" fmla="*/ 352887 w 3475899"/>
                  <a:gd name="connsiteY18" fmla="*/ 3518017 h 3988066"/>
                  <a:gd name="connsiteX19" fmla="*/ 846 w 3475899"/>
                  <a:gd name="connsiteY19" fmla="*/ 2711267 h 3988066"/>
                  <a:gd name="connsiteX20" fmla="*/ 284017 w 3475899"/>
                  <a:gd name="connsiteY20" fmla="*/ 2118017 h 3988066"/>
                  <a:gd name="connsiteX21" fmla="*/ 964397 w 3475899"/>
                  <a:gd name="connsiteY21" fmla="*/ 1870723 h 3988066"/>
                  <a:gd name="connsiteX22" fmla="*/ 1592242 w 3475899"/>
                  <a:gd name="connsiteY22" fmla="*/ 2019356 h 3988066"/>
                  <a:gd name="connsiteX23" fmla="*/ 1861319 w 3475899"/>
                  <a:gd name="connsiteY23" fmla="*/ 2490881 h 3988066"/>
                  <a:gd name="connsiteX24" fmla="*/ 1680653 w 3475899"/>
                  <a:gd name="connsiteY24" fmla="*/ 2861181 h 3988066"/>
                  <a:gd name="connsiteX25" fmla="*/ 1261662 w 3475899"/>
                  <a:gd name="connsiteY25" fmla="*/ 3008533 h 3988066"/>
                  <a:gd name="connsiteX26" fmla="*/ 895206 w 3475899"/>
                  <a:gd name="connsiteY26" fmla="*/ 2926528 h 3988066"/>
                  <a:gd name="connsiteX27" fmla="*/ 718384 w 3475899"/>
                  <a:gd name="connsiteY27" fmla="*/ 2649764 h 3988066"/>
                  <a:gd name="connsiteX28" fmla="*/ 808076 w 3475899"/>
                  <a:gd name="connsiteY28" fmla="*/ 2470379 h 3988066"/>
                  <a:gd name="connsiteX29" fmla="*/ 931082 w 3475899"/>
                  <a:gd name="connsiteY29" fmla="*/ 2406314 h 3988066"/>
                  <a:gd name="connsiteX30" fmla="*/ 990023 w 3475899"/>
                  <a:gd name="connsiteY30" fmla="*/ 2398626 h 3988066"/>
                  <a:gd name="connsiteX31" fmla="*/ 1010524 w 3475899"/>
                  <a:gd name="connsiteY31" fmla="*/ 2414001 h 3988066"/>
                  <a:gd name="connsiteX32" fmla="*/ 1000274 w 3475899"/>
                  <a:gd name="connsiteY32" fmla="*/ 2444753 h 3988066"/>
                  <a:gd name="connsiteX33" fmla="*/ 990023 w 3475899"/>
                  <a:gd name="connsiteY33" fmla="*/ 2475505 h 3988066"/>
                  <a:gd name="connsiteX34" fmla="*/ 974647 w 3475899"/>
                  <a:gd name="connsiteY34" fmla="*/ 2588261 h 3988066"/>
                  <a:gd name="connsiteX35" fmla="*/ 1055370 w 3475899"/>
                  <a:gd name="connsiteY35" fmla="*/ 2725362 h 3988066"/>
                  <a:gd name="connsiteX36" fmla="*/ 1230911 w 3475899"/>
                  <a:gd name="connsiteY36" fmla="*/ 2783021 h 3988066"/>
                  <a:gd name="connsiteX37" fmla="*/ 1494862 w 3475899"/>
                  <a:gd name="connsiteY37" fmla="*/ 2685641 h 3988066"/>
                  <a:gd name="connsiteX38" fmla="*/ 1599930 w 3475899"/>
                  <a:gd name="connsiteY38" fmla="*/ 2444753 h 3988066"/>
                  <a:gd name="connsiteX39" fmla="*/ 1387231 w 3475899"/>
                  <a:gd name="connsiteY39" fmla="*/ 2109048 h 3988066"/>
                  <a:gd name="connsiteX40" fmla="*/ 943896 w 3475899"/>
                  <a:gd name="connsiteY40" fmla="*/ 2003980 h 3988066"/>
                  <a:gd name="connsiteX41" fmla="*/ 372428 w 3475899"/>
                  <a:gd name="connsiteY41" fmla="*/ 2198740 h 3988066"/>
                  <a:gd name="connsiteX42" fmla="*/ 118727 w 3475899"/>
                  <a:gd name="connsiteY42" fmla="*/ 2711267 h 3988066"/>
                  <a:gd name="connsiteX43" fmla="*/ 500560 w 3475899"/>
                  <a:gd name="connsiteY43" fmla="*/ 3351926 h 3988066"/>
                  <a:gd name="connsiteX44" fmla="*/ 1312915 w 3475899"/>
                  <a:gd name="connsiteY44" fmla="*/ 3567187 h 3988066"/>
                  <a:gd name="connsiteX45" fmla="*/ 2135520 w 3475899"/>
                  <a:gd name="connsiteY45" fmla="*/ 3269921 h 3988066"/>
                  <a:gd name="connsiteX46" fmla="*/ 2491727 w 3475899"/>
                  <a:gd name="connsiteY46" fmla="*/ 2506256 h 3988066"/>
                  <a:gd name="connsiteX47" fmla="*/ 2373845 w 3475899"/>
                  <a:gd name="connsiteY47" fmla="*/ 2070608 h 3988066"/>
                  <a:gd name="connsiteX48" fmla="*/ 2058641 w 3475899"/>
                  <a:gd name="connsiteY48" fmla="*/ 1755405 h 3988066"/>
                  <a:gd name="connsiteX49" fmla="*/ 1615306 w 3475899"/>
                  <a:gd name="connsiteY49" fmla="*/ 1496578 h 3988066"/>
                  <a:gd name="connsiteX50" fmla="*/ 859329 w 3475899"/>
                  <a:gd name="connsiteY50" fmla="*/ 1135247 h 3988066"/>
                  <a:gd name="connsiteX51" fmla="*/ 477496 w 3475899"/>
                  <a:gd name="connsiteY51" fmla="*/ 609907 h 3988066"/>
                  <a:gd name="connsiteX52" fmla="*/ 782450 w 3475899"/>
                  <a:gd name="connsiteY52" fmla="*/ 143508 h 3988066"/>
                  <a:gd name="connsiteX53" fmla="*/ 1425671 w 3475899"/>
                  <a:gd name="connsiteY53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769064 w 3475899"/>
                  <a:gd name="connsiteY4" fmla="*/ 558654 h 3988066"/>
                  <a:gd name="connsiteX5" fmla="*/ 1740875 w 3475899"/>
                  <a:gd name="connsiteY5" fmla="*/ 533028 h 3988066"/>
                  <a:gd name="connsiteX6" fmla="*/ 1825442 w 3475899"/>
                  <a:gd name="connsiteY6" fmla="*/ 343393 h 3988066"/>
                  <a:gd name="connsiteX7" fmla="*/ 1687060 w 3475899"/>
                  <a:gd name="connsiteY7" fmla="*/ 153758 h 3988066"/>
                  <a:gd name="connsiteX8" fmla="*/ 1410295 w 3475899"/>
                  <a:gd name="connsiteY8" fmla="*/ 102506 h 3988066"/>
                  <a:gd name="connsiteX9" fmla="*/ 961834 w 3475899"/>
                  <a:gd name="connsiteY9" fmla="*/ 187072 h 3988066"/>
                  <a:gd name="connsiteX10" fmla="*/ 744010 w 3475899"/>
                  <a:gd name="connsiteY10" fmla="*/ 481775 h 3988066"/>
                  <a:gd name="connsiteX11" fmla="*/ 900331 w 3475899"/>
                  <a:gd name="connsiteY11" fmla="*/ 740602 h 3988066"/>
                  <a:gd name="connsiteX12" fmla="*/ 1284726 w 3475899"/>
                  <a:gd name="connsiteY12" fmla="*/ 943050 h 3988066"/>
                  <a:gd name="connsiteX13" fmla="*/ 2984160 w 3475899"/>
                  <a:gd name="connsiteY13" fmla="*/ 1543339 h 3988066"/>
                  <a:gd name="connsiteX14" fmla="*/ 3378091 w 3475899"/>
                  <a:gd name="connsiteY14" fmla="*/ 2821306 h 3988066"/>
                  <a:gd name="connsiteX15" fmla="*/ 2359032 w 3475899"/>
                  <a:gd name="connsiteY15" fmla="*/ 3840356 h 3988066"/>
                  <a:gd name="connsiteX16" fmla="*/ 1252372 w 3475899"/>
                  <a:gd name="connsiteY16" fmla="*/ 3968244 h 3988066"/>
                  <a:gd name="connsiteX17" fmla="*/ 352887 w 3475899"/>
                  <a:gd name="connsiteY17" fmla="*/ 3518017 h 3988066"/>
                  <a:gd name="connsiteX18" fmla="*/ 846 w 3475899"/>
                  <a:gd name="connsiteY18" fmla="*/ 2711267 h 3988066"/>
                  <a:gd name="connsiteX19" fmla="*/ 284017 w 3475899"/>
                  <a:gd name="connsiteY19" fmla="*/ 2118017 h 3988066"/>
                  <a:gd name="connsiteX20" fmla="*/ 964397 w 3475899"/>
                  <a:gd name="connsiteY20" fmla="*/ 1870723 h 3988066"/>
                  <a:gd name="connsiteX21" fmla="*/ 1592242 w 3475899"/>
                  <a:gd name="connsiteY21" fmla="*/ 2019356 h 3988066"/>
                  <a:gd name="connsiteX22" fmla="*/ 1861319 w 3475899"/>
                  <a:gd name="connsiteY22" fmla="*/ 2490881 h 3988066"/>
                  <a:gd name="connsiteX23" fmla="*/ 1680653 w 3475899"/>
                  <a:gd name="connsiteY23" fmla="*/ 2861181 h 3988066"/>
                  <a:gd name="connsiteX24" fmla="*/ 1261662 w 3475899"/>
                  <a:gd name="connsiteY24" fmla="*/ 3008533 h 3988066"/>
                  <a:gd name="connsiteX25" fmla="*/ 895206 w 3475899"/>
                  <a:gd name="connsiteY25" fmla="*/ 2926528 h 3988066"/>
                  <a:gd name="connsiteX26" fmla="*/ 718384 w 3475899"/>
                  <a:gd name="connsiteY26" fmla="*/ 2649764 h 3988066"/>
                  <a:gd name="connsiteX27" fmla="*/ 808076 w 3475899"/>
                  <a:gd name="connsiteY27" fmla="*/ 2470379 h 3988066"/>
                  <a:gd name="connsiteX28" fmla="*/ 931082 w 3475899"/>
                  <a:gd name="connsiteY28" fmla="*/ 2406314 h 3988066"/>
                  <a:gd name="connsiteX29" fmla="*/ 990023 w 3475899"/>
                  <a:gd name="connsiteY29" fmla="*/ 2398626 h 3988066"/>
                  <a:gd name="connsiteX30" fmla="*/ 1010524 w 3475899"/>
                  <a:gd name="connsiteY30" fmla="*/ 2414001 h 3988066"/>
                  <a:gd name="connsiteX31" fmla="*/ 1000274 w 3475899"/>
                  <a:gd name="connsiteY31" fmla="*/ 2444753 h 3988066"/>
                  <a:gd name="connsiteX32" fmla="*/ 990023 w 3475899"/>
                  <a:gd name="connsiteY32" fmla="*/ 2475505 h 3988066"/>
                  <a:gd name="connsiteX33" fmla="*/ 974647 w 3475899"/>
                  <a:gd name="connsiteY33" fmla="*/ 2588261 h 3988066"/>
                  <a:gd name="connsiteX34" fmla="*/ 1055370 w 3475899"/>
                  <a:gd name="connsiteY34" fmla="*/ 2725362 h 3988066"/>
                  <a:gd name="connsiteX35" fmla="*/ 1230911 w 3475899"/>
                  <a:gd name="connsiteY35" fmla="*/ 2783021 h 3988066"/>
                  <a:gd name="connsiteX36" fmla="*/ 1494862 w 3475899"/>
                  <a:gd name="connsiteY36" fmla="*/ 2685641 h 3988066"/>
                  <a:gd name="connsiteX37" fmla="*/ 1599930 w 3475899"/>
                  <a:gd name="connsiteY37" fmla="*/ 2444753 h 3988066"/>
                  <a:gd name="connsiteX38" fmla="*/ 1387231 w 3475899"/>
                  <a:gd name="connsiteY38" fmla="*/ 2109048 h 3988066"/>
                  <a:gd name="connsiteX39" fmla="*/ 943896 w 3475899"/>
                  <a:gd name="connsiteY39" fmla="*/ 2003980 h 3988066"/>
                  <a:gd name="connsiteX40" fmla="*/ 372428 w 3475899"/>
                  <a:gd name="connsiteY40" fmla="*/ 2198740 h 3988066"/>
                  <a:gd name="connsiteX41" fmla="*/ 118727 w 3475899"/>
                  <a:gd name="connsiteY41" fmla="*/ 2711267 h 3988066"/>
                  <a:gd name="connsiteX42" fmla="*/ 500560 w 3475899"/>
                  <a:gd name="connsiteY42" fmla="*/ 3351926 h 3988066"/>
                  <a:gd name="connsiteX43" fmla="*/ 1312915 w 3475899"/>
                  <a:gd name="connsiteY43" fmla="*/ 3567187 h 3988066"/>
                  <a:gd name="connsiteX44" fmla="*/ 2135520 w 3475899"/>
                  <a:gd name="connsiteY44" fmla="*/ 3269921 h 3988066"/>
                  <a:gd name="connsiteX45" fmla="*/ 2491727 w 3475899"/>
                  <a:gd name="connsiteY45" fmla="*/ 2506256 h 3988066"/>
                  <a:gd name="connsiteX46" fmla="*/ 2373845 w 3475899"/>
                  <a:gd name="connsiteY46" fmla="*/ 2070608 h 3988066"/>
                  <a:gd name="connsiteX47" fmla="*/ 2058641 w 3475899"/>
                  <a:gd name="connsiteY47" fmla="*/ 1755405 h 3988066"/>
                  <a:gd name="connsiteX48" fmla="*/ 1615306 w 3475899"/>
                  <a:gd name="connsiteY48" fmla="*/ 1496578 h 3988066"/>
                  <a:gd name="connsiteX49" fmla="*/ 859329 w 3475899"/>
                  <a:gd name="connsiteY49" fmla="*/ 1135247 h 3988066"/>
                  <a:gd name="connsiteX50" fmla="*/ 477496 w 3475899"/>
                  <a:gd name="connsiteY50" fmla="*/ 609907 h 3988066"/>
                  <a:gd name="connsiteX51" fmla="*/ 782450 w 3475899"/>
                  <a:gd name="connsiteY51" fmla="*/ 143508 h 3988066"/>
                  <a:gd name="connsiteX52" fmla="*/ 1425671 w 3475899"/>
                  <a:gd name="connsiteY52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769064 w 3475899"/>
                  <a:gd name="connsiteY4" fmla="*/ 558654 h 3988066"/>
                  <a:gd name="connsiteX5" fmla="*/ 1825442 w 3475899"/>
                  <a:gd name="connsiteY5" fmla="*/ 343393 h 3988066"/>
                  <a:gd name="connsiteX6" fmla="*/ 1687060 w 3475899"/>
                  <a:gd name="connsiteY6" fmla="*/ 153758 h 3988066"/>
                  <a:gd name="connsiteX7" fmla="*/ 1410295 w 3475899"/>
                  <a:gd name="connsiteY7" fmla="*/ 102506 h 3988066"/>
                  <a:gd name="connsiteX8" fmla="*/ 961834 w 3475899"/>
                  <a:gd name="connsiteY8" fmla="*/ 187072 h 3988066"/>
                  <a:gd name="connsiteX9" fmla="*/ 744010 w 3475899"/>
                  <a:gd name="connsiteY9" fmla="*/ 481775 h 3988066"/>
                  <a:gd name="connsiteX10" fmla="*/ 900331 w 3475899"/>
                  <a:gd name="connsiteY10" fmla="*/ 740602 h 3988066"/>
                  <a:gd name="connsiteX11" fmla="*/ 1284726 w 3475899"/>
                  <a:gd name="connsiteY11" fmla="*/ 943050 h 3988066"/>
                  <a:gd name="connsiteX12" fmla="*/ 2984160 w 3475899"/>
                  <a:gd name="connsiteY12" fmla="*/ 1543339 h 3988066"/>
                  <a:gd name="connsiteX13" fmla="*/ 3378091 w 3475899"/>
                  <a:gd name="connsiteY13" fmla="*/ 2821306 h 3988066"/>
                  <a:gd name="connsiteX14" fmla="*/ 2359032 w 3475899"/>
                  <a:gd name="connsiteY14" fmla="*/ 3840356 h 3988066"/>
                  <a:gd name="connsiteX15" fmla="*/ 1252372 w 3475899"/>
                  <a:gd name="connsiteY15" fmla="*/ 3968244 h 3988066"/>
                  <a:gd name="connsiteX16" fmla="*/ 352887 w 3475899"/>
                  <a:gd name="connsiteY16" fmla="*/ 3518017 h 3988066"/>
                  <a:gd name="connsiteX17" fmla="*/ 846 w 3475899"/>
                  <a:gd name="connsiteY17" fmla="*/ 2711267 h 3988066"/>
                  <a:gd name="connsiteX18" fmla="*/ 284017 w 3475899"/>
                  <a:gd name="connsiteY18" fmla="*/ 2118017 h 3988066"/>
                  <a:gd name="connsiteX19" fmla="*/ 964397 w 3475899"/>
                  <a:gd name="connsiteY19" fmla="*/ 1870723 h 3988066"/>
                  <a:gd name="connsiteX20" fmla="*/ 1592242 w 3475899"/>
                  <a:gd name="connsiteY20" fmla="*/ 2019356 h 3988066"/>
                  <a:gd name="connsiteX21" fmla="*/ 1861319 w 3475899"/>
                  <a:gd name="connsiteY21" fmla="*/ 2490881 h 3988066"/>
                  <a:gd name="connsiteX22" fmla="*/ 1680653 w 3475899"/>
                  <a:gd name="connsiteY22" fmla="*/ 2861181 h 3988066"/>
                  <a:gd name="connsiteX23" fmla="*/ 1261662 w 3475899"/>
                  <a:gd name="connsiteY23" fmla="*/ 3008533 h 3988066"/>
                  <a:gd name="connsiteX24" fmla="*/ 895206 w 3475899"/>
                  <a:gd name="connsiteY24" fmla="*/ 2926528 h 3988066"/>
                  <a:gd name="connsiteX25" fmla="*/ 718384 w 3475899"/>
                  <a:gd name="connsiteY25" fmla="*/ 2649764 h 3988066"/>
                  <a:gd name="connsiteX26" fmla="*/ 808076 w 3475899"/>
                  <a:gd name="connsiteY26" fmla="*/ 2470379 h 3988066"/>
                  <a:gd name="connsiteX27" fmla="*/ 931082 w 3475899"/>
                  <a:gd name="connsiteY27" fmla="*/ 2406314 h 3988066"/>
                  <a:gd name="connsiteX28" fmla="*/ 990023 w 3475899"/>
                  <a:gd name="connsiteY28" fmla="*/ 2398626 h 3988066"/>
                  <a:gd name="connsiteX29" fmla="*/ 1010524 w 3475899"/>
                  <a:gd name="connsiteY29" fmla="*/ 2414001 h 3988066"/>
                  <a:gd name="connsiteX30" fmla="*/ 1000274 w 3475899"/>
                  <a:gd name="connsiteY30" fmla="*/ 2444753 h 3988066"/>
                  <a:gd name="connsiteX31" fmla="*/ 990023 w 3475899"/>
                  <a:gd name="connsiteY31" fmla="*/ 2475505 h 3988066"/>
                  <a:gd name="connsiteX32" fmla="*/ 974647 w 3475899"/>
                  <a:gd name="connsiteY32" fmla="*/ 2588261 h 3988066"/>
                  <a:gd name="connsiteX33" fmla="*/ 1055370 w 3475899"/>
                  <a:gd name="connsiteY33" fmla="*/ 2725362 h 3988066"/>
                  <a:gd name="connsiteX34" fmla="*/ 1230911 w 3475899"/>
                  <a:gd name="connsiteY34" fmla="*/ 2783021 h 3988066"/>
                  <a:gd name="connsiteX35" fmla="*/ 1494862 w 3475899"/>
                  <a:gd name="connsiteY35" fmla="*/ 2685641 h 3988066"/>
                  <a:gd name="connsiteX36" fmla="*/ 1599930 w 3475899"/>
                  <a:gd name="connsiteY36" fmla="*/ 2444753 h 3988066"/>
                  <a:gd name="connsiteX37" fmla="*/ 1387231 w 3475899"/>
                  <a:gd name="connsiteY37" fmla="*/ 2109048 h 3988066"/>
                  <a:gd name="connsiteX38" fmla="*/ 943896 w 3475899"/>
                  <a:gd name="connsiteY38" fmla="*/ 2003980 h 3988066"/>
                  <a:gd name="connsiteX39" fmla="*/ 372428 w 3475899"/>
                  <a:gd name="connsiteY39" fmla="*/ 2198740 h 3988066"/>
                  <a:gd name="connsiteX40" fmla="*/ 118727 w 3475899"/>
                  <a:gd name="connsiteY40" fmla="*/ 2711267 h 3988066"/>
                  <a:gd name="connsiteX41" fmla="*/ 500560 w 3475899"/>
                  <a:gd name="connsiteY41" fmla="*/ 3351926 h 3988066"/>
                  <a:gd name="connsiteX42" fmla="*/ 1312915 w 3475899"/>
                  <a:gd name="connsiteY42" fmla="*/ 3567187 h 3988066"/>
                  <a:gd name="connsiteX43" fmla="*/ 2135520 w 3475899"/>
                  <a:gd name="connsiteY43" fmla="*/ 3269921 h 3988066"/>
                  <a:gd name="connsiteX44" fmla="*/ 2491727 w 3475899"/>
                  <a:gd name="connsiteY44" fmla="*/ 2506256 h 3988066"/>
                  <a:gd name="connsiteX45" fmla="*/ 2373845 w 3475899"/>
                  <a:gd name="connsiteY45" fmla="*/ 2070608 h 3988066"/>
                  <a:gd name="connsiteX46" fmla="*/ 2058641 w 3475899"/>
                  <a:gd name="connsiteY46" fmla="*/ 1755405 h 3988066"/>
                  <a:gd name="connsiteX47" fmla="*/ 1615306 w 3475899"/>
                  <a:gd name="connsiteY47" fmla="*/ 1496578 h 3988066"/>
                  <a:gd name="connsiteX48" fmla="*/ 859329 w 3475899"/>
                  <a:gd name="connsiteY48" fmla="*/ 1135247 h 3988066"/>
                  <a:gd name="connsiteX49" fmla="*/ 477496 w 3475899"/>
                  <a:gd name="connsiteY49" fmla="*/ 609907 h 3988066"/>
                  <a:gd name="connsiteX50" fmla="*/ 782450 w 3475899"/>
                  <a:gd name="connsiteY50" fmla="*/ 143508 h 3988066"/>
                  <a:gd name="connsiteX51" fmla="*/ 1425671 w 3475899"/>
                  <a:gd name="connsiteY51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825442 w 3475899"/>
                  <a:gd name="connsiteY4" fmla="*/ 343393 h 3988066"/>
                  <a:gd name="connsiteX5" fmla="*/ 1687060 w 3475899"/>
                  <a:gd name="connsiteY5" fmla="*/ 153758 h 3988066"/>
                  <a:gd name="connsiteX6" fmla="*/ 1410295 w 3475899"/>
                  <a:gd name="connsiteY6" fmla="*/ 102506 h 3988066"/>
                  <a:gd name="connsiteX7" fmla="*/ 961834 w 3475899"/>
                  <a:gd name="connsiteY7" fmla="*/ 187072 h 3988066"/>
                  <a:gd name="connsiteX8" fmla="*/ 744010 w 3475899"/>
                  <a:gd name="connsiteY8" fmla="*/ 481775 h 3988066"/>
                  <a:gd name="connsiteX9" fmla="*/ 900331 w 3475899"/>
                  <a:gd name="connsiteY9" fmla="*/ 740602 h 3988066"/>
                  <a:gd name="connsiteX10" fmla="*/ 1284726 w 3475899"/>
                  <a:gd name="connsiteY10" fmla="*/ 943050 h 3988066"/>
                  <a:gd name="connsiteX11" fmla="*/ 2984160 w 3475899"/>
                  <a:gd name="connsiteY11" fmla="*/ 1543339 h 3988066"/>
                  <a:gd name="connsiteX12" fmla="*/ 3378091 w 3475899"/>
                  <a:gd name="connsiteY12" fmla="*/ 2821306 h 3988066"/>
                  <a:gd name="connsiteX13" fmla="*/ 2359032 w 3475899"/>
                  <a:gd name="connsiteY13" fmla="*/ 3840356 h 3988066"/>
                  <a:gd name="connsiteX14" fmla="*/ 1252372 w 3475899"/>
                  <a:gd name="connsiteY14" fmla="*/ 3968244 h 3988066"/>
                  <a:gd name="connsiteX15" fmla="*/ 352887 w 3475899"/>
                  <a:gd name="connsiteY15" fmla="*/ 3518017 h 3988066"/>
                  <a:gd name="connsiteX16" fmla="*/ 846 w 3475899"/>
                  <a:gd name="connsiteY16" fmla="*/ 2711267 h 3988066"/>
                  <a:gd name="connsiteX17" fmla="*/ 284017 w 3475899"/>
                  <a:gd name="connsiteY17" fmla="*/ 2118017 h 3988066"/>
                  <a:gd name="connsiteX18" fmla="*/ 964397 w 3475899"/>
                  <a:gd name="connsiteY18" fmla="*/ 1870723 h 3988066"/>
                  <a:gd name="connsiteX19" fmla="*/ 1592242 w 3475899"/>
                  <a:gd name="connsiteY19" fmla="*/ 2019356 h 3988066"/>
                  <a:gd name="connsiteX20" fmla="*/ 1861319 w 3475899"/>
                  <a:gd name="connsiteY20" fmla="*/ 2490881 h 3988066"/>
                  <a:gd name="connsiteX21" fmla="*/ 1680653 w 3475899"/>
                  <a:gd name="connsiteY21" fmla="*/ 2861181 h 3988066"/>
                  <a:gd name="connsiteX22" fmla="*/ 1261662 w 3475899"/>
                  <a:gd name="connsiteY22" fmla="*/ 3008533 h 3988066"/>
                  <a:gd name="connsiteX23" fmla="*/ 895206 w 3475899"/>
                  <a:gd name="connsiteY23" fmla="*/ 2926528 h 3988066"/>
                  <a:gd name="connsiteX24" fmla="*/ 718384 w 3475899"/>
                  <a:gd name="connsiteY24" fmla="*/ 2649764 h 3988066"/>
                  <a:gd name="connsiteX25" fmla="*/ 808076 w 3475899"/>
                  <a:gd name="connsiteY25" fmla="*/ 2470379 h 3988066"/>
                  <a:gd name="connsiteX26" fmla="*/ 931082 w 3475899"/>
                  <a:gd name="connsiteY26" fmla="*/ 2406314 h 3988066"/>
                  <a:gd name="connsiteX27" fmla="*/ 990023 w 3475899"/>
                  <a:gd name="connsiteY27" fmla="*/ 2398626 h 3988066"/>
                  <a:gd name="connsiteX28" fmla="*/ 1010524 w 3475899"/>
                  <a:gd name="connsiteY28" fmla="*/ 2414001 h 3988066"/>
                  <a:gd name="connsiteX29" fmla="*/ 1000274 w 3475899"/>
                  <a:gd name="connsiteY29" fmla="*/ 2444753 h 3988066"/>
                  <a:gd name="connsiteX30" fmla="*/ 990023 w 3475899"/>
                  <a:gd name="connsiteY30" fmla="*/ 2475505 h 3988066"/>
                  <a:gd name="connsiteX31" fmla="*/ 974647 w 3475899"/>
                  <a:gd name="connsiteY31" fmla="*/ 2588261 h 3988066"/>
                  <a:gd name="connsiteX32" fmla="*/ 1055370 w 3475899"/>
                  <a:gd name="connsiteY32" fmla="*/ 2725362 h 3988066"/>
                  <a:gd name="connsiteX33" fmla="*/ 1230911 w 3475899"/>
                  <a:gd name="connsiteY33" fmla="*/ 2783021 h 3988066"/>
                  <a:gd name="connsiteX34" fmla="*/ 1494862 w 3475899"/>
                  <a:gd name="connsiteY34" fmla="*/ 2685641 h 3988066"/>
                  <a:gd name="connsiteX35" fmla="*/ 1599930 w 3475899"/>
                  <a:gd name="connsiteY35" fmla="*/ 2444753 h 3988066"/>
                  <a:gd name="connsiteX36" fmla="*/ 1387231 w 3475899"/>
                  <a:gd name="connsiteY36" fmla="*/ 2109048 h 3988066"/>
                  <a:gd name="connsiteX37" fmla="*/ 943896 w 3475899"/>
                  <a:gd name="connsiteY37" fmla="*/ 2003980 h 3988066"/>
                  <a:gd name="connsiteX38" fmla="*/ 372428 w 3475899"/>
                  <a:gd name="connsiteY38" fmla="*/ 2198740 h 3988066"/>
                  <a:gd name="connsiteX39" fmla="*/ 118727 w 3475899"/>
                  <a:gd name="connsiteY39" fmla="*/ 2711267 h 3988066"/>
                  <a:gd name="connsiteX40" fmla="*/ 500560 w 3475899"/>
                  <a:gd name="connsiteY40" fmla="*/ 3351926 h 3988066"/>
                  <a:gd name="connsiteX41" fmla="*/ 1312915 w 3475899"/>
                  <a:gd name="connsiteY41" fmla="*/ 3567187 h 3988066"/>
                  <a:gd name="connsiteX42" fmla="*/ 2135520 w 3475899"/>
                  <a:gd name="connsiteY42" fmla="*/ 3269921 h 3988066"/>
                  <a:gd name="connsiteX43" fmla="*/ 2491727 w 3475899"/>
                  <a:gd name="connsiteY43" fmla="*/ 2506256 h 3988066"/>
                  <a:gd name="connsiteX44" fmla="*/ 2373845 w 3475899"/>
                  <a:gd name="connsiteY44" fmla="*/ 2070608 h 3988066"/>
                  <a:gd name="connsiteX45" fmla="*/ 2058641 w 3475899"/>
                  <a:gd name="connsiteY45" fmla="*/ 1755405 h 3988066"/>
                  <a:gd name="connsiteX46" fmla="*/ 1615306 w 3475899"/>
                  <a:gd name="connsiteY46" fmla="*/ 1496578 h 3988066"/>
                  <a:gd name="connsiteX47" fmla="*/ 859329 w 3475899"/>
                  <a:gd name="connsiteY47" fmla="*/ 1135247 h 3988066"/>
                  <a:gd name="connsiteX48" fmla="*/ 477496 w 3475899"/>
                  <a:gd name="connsiteY48" fmla="*/ 609907 h 3988066"/>
                  <a:gd name="connsiteX49" fmla="*/ 782450 w 3475899"/>
                  <a:gd name="connsiteY49" fmla="*/ 143508 h 3988066"/>
                  <a:gd name="connsiteX50" fmla="*/ 1425671 w 3475899"/>
                  <a:gd name="connsiteY50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25442 w 3475899"/>
                  <a:gd name="connsiteY3" fmla="*/ 343393 h 3988066"/>
                  <a:gd name="connsiteX4" fmla="*/ 1687060 w 3475899"/>
                  <a:gd name="connsiteY4" fmla="*/ 153758 h 3988066"/>
                  <a:gd name="connsiteX5" fmla="*/ 1410295 w 3475899"/>
                  <a:gd name="connsiteY5" fmla="*/ 102506 h 3988066"/>
                  <a:gd name="connsiteX6" fmla="*/ 961834 w 3475899"/>
                  <a:gd name="connsiteY6" fmla="*/ 187072 h 3988066"/>
                  <a:gd name="connsiteX7" fmla="*/ 744010 w 3475899"/>
                  <a:gd name="connsiteY7" fmla="*/ 481775 h 3988066"/>
                  <a:gd name="connsiteX8" fmla="*/ 900331 w 3475899"/>
                  <a:gd name="connsiteY8" fmla="*/ 740602 h 3988066"/>
                  <a:gd name="connsiteX9" fmla="*/ 1284726 w 3475899"/>
                  <a:gd name="connsiteY9" fmla="*/ 943050 h 3988066"/>
                  <a:gd name="connsiteX10" fmla="*/ 2984160 w 3475899"/>
                  <a:gd name="connsiteY10" fmla="*/ 1543339 h 3988066"/>
                  <a:gd name="connsiteX11" fmla="*/ 3378091 w 3475899"/>
                  <a:gd name="connsiteY11" fmla="*/ 2821306 h 3988066"/>
                  <a:gd name="connsiteX12" fmla="*/ 2359032 w 3475899"/>
                  <a:gd name="connsiteY12" fmla="*/ 3840356 h 3988066"/>
                  <a:gd name="connsiteX13" fmla="*/ 1252372 w 3475899"/>
                  <a:gd name="connsiteY13" fmla="*/ 3968244 h 3988066"/>
                  <a:gd name="connsiteX14" fmla="*/ 352887 w 3475899"/>
                  <a:gd name="connsiteY14" fmla="*/ 3518017 h 3988066"/>
                  <a:gd name="connsiteX15" fmla="*/ 846 w 3475899"/>
                  <a:gd name="connsiteY15" fmla="*/ 2711267 h 3988066"/>
                  <a:gd name="connsiteX16" fmla="*/ 284017 w 3475899"/>
                  <a:gd name="connsiteY16" fmla="*/ 2118017 h 3988066"/>
                  <a:gd name="connsiteX17" fmla="*/ 964397 w 3475899"/>
                  <a:gd name="connsiteY17" fmla="*/ 1870723 h 3988066"/>
                  <a:gd name="connsiteX18" fmla="*/ 1592242 w 3475899"/>
                  <a:gd name="connsiteY18" fmla="*/ 2019356 h 3988066"/>
                  <a:gd name="connsiteX19" fmla="*/ 1861319 w 3475899"/>
                  <a:gd name="connsiteY19" fmla="*/ 2490881 h 3988066"/>
                  <a:gd name="connsiteX20" fmla="*/ 1680653 w 3475899"/>
                  <a:gd name="connsiteY20" fmla="*/ 2861181 h 3988066"/>
                  <a:gd name="connsiteX21" fmla="*/ 1261662 w 3475899"/>
                  <a:gd name="connsiteY21" fmla="*/ 3008533 h 3988066"/>
                  <a:gd name="connsiteX22" fmla="*/ 895206 w 3475899"/>
                  <a:gd name="connsiteY22" fmla="*/ 2926528 h 3988066"/>
                  <a:gd name="connsiteX23" fmla="*/ 718384 w 3475899"/>
                  <a:gd name="connsiteY23" fmla="*/ 2649764 h 3988066"/>
                  <a:gd name="connsiteX24" fmla="*/ 808076 w 3475899"/>
                  <a:gd name="connsiteY24" fmla="*/ 2470379 h 3988066"/>
                  <a:gd name="connsiteX25" fmla="*/ 931082 w 3475899"/>
                  <a:gd name="connsiteY25" fmla="*/ 2406314 h 3988066"/>
                  <a:gd name="connsiteX26" fmla="*/ 990023 w 3475899"/>
                  <a:gd name="connsiteY26" fmla="*/ 2398626 h 3988066"/>
                  <a:gd name="connsiteX27" fmla="*/ 1010524 w 3475899"/>
                  <a:gd name="connsiteY27" fmla="*/ 2414001 h 3988066"/>
                  <a:gd name="connsiteX28" fmla="*/ 1000274 w 3475899"/>
                  <a:gd name="connsiteY28" fmla="*/ 2444753 h 3988066"/>
                  <a:gd name="connsiteX29" fmla="*/ 990023 w 3475899"/>
                  <a:gd name="connsiteY29" fmla="*/ 2475505 h 3988066"/>
                  <a:gd name="connsiteX30" fmla="*/ 974647 w 3475899"/>
                  <a:gd name="connsiteY30" fmla="*/ 2588261 h 3988066"/>
                  <a:gd name="connsiteX31" fmla="*/ 1055370 w 3475899"/>
                  <a:gd name="connsiteY31" fmla="*/ 2725362 h 3988066"/>
                  <a:gd name="connsiteX32" fmla="*/ 1230911 w 3475899"/>
                  <a:gd name="connsiteY32" fmla="*/ 2783021 h 3988066"/>
                  <a:gd name="connsiteX33" fmla="*/ 1494862 w 3475899"/>
                  <a:gd name="connsiteY33" fmla="*/ 2685641 h 3988066"/>
                  <a:gd name="connsiteX34" fmla="*/ 1599930 w 3475899"/>
                  <a:gd name="connsiteY34" fmla="*/ 2444753 h 3988066"/>
                  <a:gd name="connsiteX35" fmla="*/ 1387231 w 3475899"/>
                  <a:gd name="connsiteY35" fmla="*/ 2109048 h 3988066"/>
                  <a:gd name="connsiteX36" fmla="*/ 943896 w 3475899"/>
                  <a:gd name="connsiteY36" fmla="*/ 2003980 h 3988066"/>
                  <a:gd name="connsiteX37" fmla="*/ 372428 w 3475899"/>
                  <a:gd name="connsiteY37" fmla="*/ 2198740 h 3988066"/>
                  <a:gd name="connsiteX38" fmla="*/ 118727 w 3475899"/>
                  <a:gd name="connsiteY38" fmla="*/ 2711267 h 3988066"/>
                  <a:gd name="connsiteX39" fmla="*/ 500560 w 3475899"/>
                  <a:gd name="connsiteY39" fmla="*/ 3351926 h 3988066"/>
                  <a:gd name="connsiteX40" fmla="*/ 1312915 w 3475899"/>
                  <a:gd name="connsiteY40" fmla="*/ 3567187 h 3988066"/>
                  <a:gd name="connsiteX41" fmla="*/ 2135520 w 3475899"/>
                  <a:gd name="connsiteY41" fmla="*/ 3269921 h 3988066"/>
                  <a:gd name="connsiteX42" fmla="*/ 2491727 w 3475899"/>
                  <a:gd name="connsiteY42" fmla="*/ 2506256 h 3988066"/>
                  <a:gd name="connsiteX43" fmla="*/ 2373845 w 3475899"/>
                  <a:gd name="connsiteY43" fmla="*/ 2070608 h 3988066"/>
                  <a:gd name="connsiteX44" fmla="*/ 2058641 w 3475899"/>
                  <a:gd name="connsiteY44" fmla="*/ 1755405 h 3988066"/>
                  <a:gd name="connsiteX45" fmla="*/ 1615306 w 3475899"/>
                  <a:gd name="connsiteY45" fmla="*/ 1496578 h 3988066"/>
                  <a:gd name="connsiteX46" fmla="*/ 859329 w 3475899"/>
                  <a:gd name="connsiteY46" fmla="*/ 1135247 h 3988066"/>
                  <a:gd name="connsiteX47" fmla="*/ 477496 w 3475899"/>
                  <a:gd name="connsiteY47" fmla="*/ 609907 h 3988066"/>
                  <a:gd name="connsiteX48" fmla="*/ 782450 w 3475899"/>
                  <a:gd name="connsiteY48" fmla="*/ 143508 h 3988066"/>
                  <a:gd name="connsiteX49" fmla="*/ 1425671 w 3475899"/>
                  <a:gd name="connsiteY49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1825442 w 3475899"/>
                  <a:gd name="connsiteY2" fmla="*/ 343393 h 3988066"/>
                  <a:gd name="connsiteX3" fmla="*/ 1687060 w 3475899"/>
                  <a:gd name="connsiteY3" fmla="*/ 153758 h 3988066"/>
                  <a:gd name="connsiteX4" fmla="*/ 1410295 w 3475899"/>
                  <a:gd name="connsiteY4" fmla="*/ 102506 h 3988066"/>
                  <a:gd name="connsiteX5" fmla="*/ 961834 w 3475899"/>
                  <a:gd name="connsiteY5" fmla="*/ 187072 h 3988066"/>
                  <a:gd name="connsiteX6" fmla="*/ 744010 w 3475899"/>
                  <a:gd name="connsiteY6" fmla="*/ 481775 h 3988066"/>
                  <a:gd name="connsiteX7" fmla="*/ 900331 w 3475899"/>
                  <a:gd name="connsiteY7" fmla="*/ 740602 h 3988066"/>
                  <a:gd name="connsiteX8" fmla="*/ 1284726 w 3475899"/>
                  <a:gd name="connsiteY8" fmla="*/ 943050 h 3988066"/>
                  <a:gd name="connsiteX9" fmla="*/ 2984160 w 3475899"/>
                  <a:gd name="connsiteY9" fmla="*/ 1543339 h 3988066"/>
                  <a:gd name="connsiteX10" fmla="*/ 3378091 w 3475899"/>
                  <a:gd name="connsiteY10" fmla="*/ 2821306 h 3988066"/>
                  <a:gd name="connsiteX11" fmla="*/ 2359032 w 3475899"/>
                  <a:gd name="connsiteY11" fmla="*/ 3840356 h 3988066"/>
                  <a:gd name="connsiteX12" fmla="*/ 1252372 w 3475899"/>
                  <a:gd name="connsiteY12" fmla="*/ 3968244 h 3988066"/>
                  <a:gd name="connsiteX13" fmla="*/ 352887 w 3475899"/>
                  <a:gd name="connsiteY13" fmla="*/ 3518017 h 3988066"/>
                  <a:gd name="connsiteX14" fmla="*/ 846 w 3475899"/>
                  <a:gd name="connsiteY14" fmla="*/ 2711267 h 3988066"/>
                  <a:gd name="connsiteX15" fmla="*/ 284017 w 3475899"/>
                  <a:gd name="connsiteY15" fmla="*/ 2118017 h 3988066"/>
                  <a:gd name="connsiteX16" fmla="*/ 964397 w 3475899"/>
                  <a:gd name="connsiteY16" fmla="*/ 1870723 h 3988066"/>
                  <a:gd name="connsiteX17" fmla="*/ 1592242 w 3475899"/>
                  <a:gd name="connsiteY17" fmla="*/ 2019356 h 3988066"/>
                  <a:gd name="connsiteX18" fmla="*/ 1861319 w 3475899"/>
                  <a:gd name="connsiteY18" fmla="*/ 2490881 h 3988066"/>
                  <a:gd name="connsiteX19" fmla="*/ 1680653 w 3475899"/>
                  <a:gd name="connsiteY19" fmla="*/ 2861181 h 3988066"/>
                  <a:gd name="connsiteX20" fmla="*/ 1261662 w 3475899"/>
                  <a:gd name="connsiteY20" fmla="*/ 3008533 h 3988066"/>
                  <a:gd name="connsiteX21" fmla="*/ 895206 w 3475899"/>
                  <a:gd name="connsiteY21" fmla="*/ 2926528 h 3988066"/>
                  <a:gd name="connsiteX22" fmla="*/ 718384 w 3475899"/>
                  <a:gd name="connsiteY22" fmla="*/ 2649764 h 3988066"/>
                  <a:gd name="connsiteX23" fmla="*/ 808076 w 3475899"/>
                  <a:gd name="connsiteY23" fmla="*/ 2470379 h 3988066"/>
                  <a:gd name="connsiteX24" fmla="*/ 931082 w 3475899"/>
                  <a:gd name="connsiteY24" fmla="*/ 2406314 h 3988066"/>
                  <a:gd name="connsiteX25" fmla="*/ 990023 w 3475899"/>
                  <a:gd name="connsiteY25" fmla="*/ 2398626 h 3988066"/>
                  <a:gd name="connsiteX26" fmla="*/ 1010524 w 3475899"/>
                  <a:gd name="connsiteY26" fmla="*/ 2414001 h 3988066"/>
                  <a:gd name="connsiteX27" fmla="*/ 1000274 w 3475899"/>
                  <a:gd name="connsiteY27" fmla="*/ 2444753 h 3988066"/>
                  <a:gd name="connsiteX28" fmla="*/ 990023 w 3475899"/>
                  <a:gd name="connsiteY28" fmla="*/ 2475505 h 3988066"/>
                  <a:gd name="connsiteX29" fmla="*/ 974647 w 3475899"/>
                  <a:gd name="connsiteY29" fmla="*/ 2588261 h 3988066"/>
                  <a:gd name="connsiteX30" fmla="*/ 1055370 w 3475899"/>
                  <a:gd name="connsiteY30" fmla="*/ 2725362 h 3988066"/>
                  <a:gd name="connsiteX31" fmla="*/ 1230911 w 3475899"/>
                  <a:gd name="connsiteY31" fmla="*/ 2783021 h 3988066"/>
                  <a:gd name="connsiteX32" fmla="*/ 1494862 w 3475899"/>
                  <a:gd name="connsiteY32" fmla="*/ 2685641 h 3988066"/>
                  <a:gd name="connsiteX33" fmla="*/ 1599930 w 3475899"/>
                  <a:gd name="connsiteY33" fmla="*/ 2444753 h 3988066"/>
                  <a:gd name="connsiteX34" fmla="*/ 1387231 w 3475899"/>
                  <a:gd name="connsiteY34" fmla="*/ 2109048 h 3988066"/>
                  <a:gd name="connsiteX35" fmla="*/ 943896 w 3475899"/>
                  <a:gd name="connsiteY35" fmla="*/ 2003980 h 3988066"/>
                  <a:gd name="connsiteX36" fmla="*/ 372428 w 3475899"/>
                  <a:gd name="connsiteY36" fmla="*/ 2198740 h 3988066"/>
                  <a:gd name="connsiteX37" fmla="*/ 118727 w 3475899"/>
                  <a:gd name="connsiteY37" fmla="*/ 2711267 h 3988066"/>
                  <a:gd name="connsiteX38" fmla="*/ 500560 w 3475899"/>
                  <a:gd name="connsiteY38" fmla="*/ 3351926 h 3988066"/>
                  <a:gd name="connsiteX39" fmla="*/ 1312915 w 3475899"/>
                  <a:gd name="connsiteY39" fmla="*/ 3567187 h 3988066"/>
                  <a:gd name="connsiteX40" fmla="*/ 2135520 w 3475899"/>
                  <a:gd name="connsiteY40" fmla="*/ 3269921 h 3988066"/>
                  <a:gd name="connsiteX41" fmla="*/ 2491727 w 3475899"/>
                  <a:gd name="connsiteY41" fmla="*/ 2506256 h 3988066"/>
                  <a:gd name="connsiteX42" fmla="*/ 2373845 w 3475899"/>
                  <a:gd name="connsiteY42" fmla="*/ 2070608 h 3988066"/>
                  <a:gd name="connsiteX43" fmla="*/ 2058641 w 3475899"/>
                  <a:gd name="connsiteY43" fmla="*/ 1755405 h 3988066"/>
                  <a:gd name="connsiteX44" fmla="*/ 1615306 w 3475899"/>
                  <a:gd name="connsiteY44" fmla="*/ 1496578 h 3988066"/>
                  <a:gd name="connsiteX45" fmla="*/ 859329 w 3475899"/>
                  <a:gd name="connsiteY45" fmla="*/ 1135247 h 3988066"/>
                  <a:gd name="connsiteX46" fmla="*/ 477496 w 3475899"/>
                  <a:gd name="connsiteY46" fmla="*/ 609907 h 3988066"/>
                  <a:gd name="connsiteX47" fmla="*/ 782450 w 3475899"/>
                  <a:gd name="connsiteY47" fmla="*/ 143508 h 3988066"/>
                  <a:gd name="connsiteX48" fmla="*/ 1425671 w 3475899"/>
                  <a:gd name="connsiteY48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1687060 w 3475899"/>
                  <a:gd name="connsiteY2" fmla="*/ 153758 h 3988066"/>
                  <a:gd name="connsiteX3" fmla="*/ 1410295 w 3475899"/>
                  <a:gd name="connsiteY3" fmla="*/ 102506 h 3988066"/>
                  <a:gd name="connsiteX4" fmla="*/ 961834 w 3475899"/>
                  <a:gd name="connsiteY4" fmla="*/ 187072 h 3988066"/>
                  <a:gd name="connsiteX5" fmla="*/ 744010 w 3475899"/>
                  <a:gd name="connsiteY5" fmla="*/ 481775 h 3988066"/>
                  <a:gd name="connsiteX6" fmla="*/ 900331 w 3475899"/>
                  <a:gd name="connsiteY6" fmla="*/ 740602 h 3988066"/>
                  <a:gd name="connsiteX7" fmla="*/ 1284726 w 3475899"/>
                  <a:gd name="connsiteY7" fmla="*/ 943050 h 3988066"/>
                  <a:gd name="connsiteX8" fmla="*/ 2984160 w 3475899"/>
                  <a:gd name="connsiteY8" fmla="*/ 1543339 h 3988066"/>
                  <a:gd name="connsiteX9" fmla="*/ 3378091 w 3475899"/>
                  <a:gd name="connsiteY9" fmla="*/ 2821306 h 3988066"/>
                  <a:gd name="connsiteX10" fmla="*/ 2359032 w 3475899"/>
                  <a:gd name="connsiteY10" fmla="*/ 3840356 h 3988066"/>
                  <a:gd name="connsiteX11" fmla="*/ 1252372 w 3475899"/>
                  <a:gd name="connsiteY11" fmla="*/ 3968244 h 3988066"/>
                  <a:gd name="connsiteX12" fmla="*/ 352887 w 3475899"/>
                  <a:gd name="connsiteY12" fmla="*/ 3518017 h 3988066"/>
                  <a:gd name="connsiteX13" fmla="*/ 846 w 3475899"/>
                  <a:gd name="connsiteY13" fmla="*/ 2711267 h 3988066"/>
                  <a:gd name="connsiteX14" fmla="*/ 284017 w 3475899"/>
                  <a:gd name="connsiteY14" fmla="*/ 2118017 h 3988066"/>
                  <a:gd name="connsiteX15" fmla="*/ 964397 w 3475899"/>
                  <a:gd name="connsiteY15" fmla="*/ 1870723 h 3988066"/>
                  <a:gd name="connsiteX16" fmla="*/ 1592242 w 3475899"/>
                  <a:gd name="connsiteY16" fmla="*/ 2019356 h 3988066"/>
                  <a:gd name="connsiteX17" fmla="*/ 1861319 w 3475899"/>
                  <a:gd name="connsiteY17" fmla="*/ 2490881 h 3988066"/>
                  <a:gd name="connsiteX18" fmla="*/ 1680653 w 3475899"/>
                  <a:gd name="connsiteY18" fmla="*/ 2861181 h 3988066"/>
                  <a:gd name="connsiteX19" fmla="*/ 1261662 w 3475899"/>
                  <a:gd name="connsiteY19" fmla="*/ 3008533 h 3988066"/>
                  <a:gd name="connsiteX20" fmla="*/ 895206 w 3475899"/>
                  <a:gd name="connsiteY20" fmla="*/ 2926528 h 3988066"/>
                  <a:gd name="connsiteX21" fmla="*/ 718384 w 3475899"/>
                  <a:gd name="connsiteY21" fmla="*/ 2649764 h 3988066"/>
                  <a:gd name="connsiteX22" fmla="*/ 808076 w 3475899"/>
                  <a:gd name="connsiteY22" fmla="*/ 2470379 h 3988066"/>
                  <a:gd name="connsiteX23" fmla="*/ 931082 w 3475899"/>
                  <a:gd name="connsiteY23" fmla="*/ 2406314 h 3988066"/>
                  <a:gd name="connsiteX24" fmla="*/ 990023 w 3475899"/>
                  <a:gd name="connsiteY24" fmla="*/ 2398626 h 3988066"/>
                  <a:gd name="connsiteX25" fmla="*/ 1010524 w 3475899"/>
                  <a:gd name="connsiteY25" fmla="*/ 2414001 h 3988066"/>
                  <a:gd name="connsiteX26" fmla="*/ 1000274 w 3475899"/>
                  <a:gd name="connsiteY26" fmla="*/ 2444753 h 3988066"/>
                  <a:gd name="connsiteX27" fmla="*/ 990023 w 3475899"/>
                  <a:gd name="connsiteY27" fmla="*/ 2475505 h 3988066"/>
                  <a:gd name="connsiteX28" fmla="*/ 974647 w 3475899"/>
                  <a:gd name="connsiteY28" fmla="*/ 2588261 h 3988066"/>
                  <a:gd name="connsiteX29" fmla="*/ 1055370 w 3475899"/>
                  <a:gd name="connsiteY29" fmla="*/ 2725362 h 3988066"/>
                  <a:gd name="connsiteX30" fmla="*/ 1230911 w 3475899"/>
                  <a:gd name="connsiteY30" fmla="*/ 2783021 h 3988066"/>
                  <a:gd name="connsiteX31" fmla="*/ 1494862 w 3475899"/>
                  <a:gd name="connsiteY31" fmla="*/ 2685641 h 3988066"/>
                  <a:gd name="connsiteX32" fmla="*/ 1599930 w 3475899"/>
                  <a:gd name="connsiteY32" fmla="*/ 2444753 h 3988066"/>
                  <a:gd name="connsiteX33" fmla="*/ 1387231 w 3475899"/>
                  <a:gd name="connsiteY33" fmla="*/ 2109048 h 3988066"/>
                  <a:gd name="connsiteX34" fmla="*/ 943896 w 3475899"/>
                  <a:gd name="connsiteY34" fmla="*/ 2003980 h 3988066"/>
                  <a:gd name="connsiteX35" fmla="*/ 372428 w 3475899"/>
                  <a:gd name="connsiteY35" fmla="*/ 2198740 h 3988066"/>
                  <a:gd name="connsiteX36" fmla="*/ 118727 w 3475899"/>
                  <a:gd name="connsiteY36" fmla="*/ 2711267 h 3988066"/>
                  <a:gd name="connsiteX37" fmla="*/ 500560 w 3475899"/>
                  <a:gd name="connsiteY37" fmla="*/ 3351926 h 3988066"/>
                  <a:gd name="connsiteX38" fmla="*/ 1312915 w 3475899"/>
                  <a:gd name="connsiteY38" fmla="*/ 3567187 h 3988066"/>
                  <a:gd name="connsiteX39" fmla="*/ 2135520 w 3475899"/>
                  <a:gd name="connsiteY39" fmla="*/ 3269921 h 3988066"/>
                  <a:gd name="connsiteX40" fmla="*/ 2491727 w 3475899"/>
                  <a:gd name="connsiteY40" fmla="*/ 2506256 h 3988066"/>
                  <a:gd name="connsiteX41" fmla="*/ 2373845 w 3475899"/>
                  <a:gd name="connsiteY41" fmla="*/ 2070608 h 3988066"/>
                  <a:gd name="connsiteX42" fmla="*/ 2058641 w 3475899"/>
                  <a:gd name="connsiteY42" fmla="*/ 1755405 h 3988066"/>
                  <a:gd name="connsiteX43" fmla="*/ 1615306 w 3475899"/>
                  <a:gd name="connsiteY43" fmla="*/ 1496578 h 3988066"/>
                  <a:gd name="connsiteX44" fmla="*/ 859329 w 3475899"/>
                  <a:gd name="connsiteY44" fmla="*/ 1135247 h 3988066"/>
                  <a:gd name="connsiteX45" fmla="*/ 477496 w 3475899"/>
                  <a:gd name="connsiteY45" fmla="*/ 609907 h 3988066"/>
                  <a:gd name="connsiteX46" fmla="*/ 782450 w 3475899"/>
                  <a:gd name="connsiteY46" fmla="*/ 143508 h 3988066"/>
                  <a:gd name="connsiteX47" fmla="*/ 1425671 w 3475899"/>
                  <a:gd name="connsiteY47" fmla="*/ 0 h 3988066"/>
                  <a:gd name="connsiteX0" fmla="*/ 1425671 w 3475899"/>
                  <a:gd name="connsiteY0" fmla="*/ 0 h 3988066"/>
                  <a:gd name="connsiteX1" fmla="*/ 1687060 w 3475899"/>
                  <a:gd name="connsiteY1" fmla="*/ 153758 h 3988066"/>
                  <a:gd name="connsiteX2" fmla="*/ 1410295 w 3475899"/>
                  <a:gd name="connsiteY2" fmla="*/ 102506 h 3988066"/>
                  <a:gd name="connsiteX3" fmla="*/ 961834 w 3475899"/>
                  <a:gd name="connsiteY3" fmla="*/ 187072 h 3988066"/>
                  <a:gd name="connsiteX4" fmla="*/ 744010 w 3475899"/>
                  <a:gd name="connsiteY4" fmla="*/ 481775 h 3988066"/>
                  <a:gd name="connsiteX5" fmla="*/ 900331 w 3475899"/>
                  <a:gd name="connsiteY5" fmla="*/ 740602 h 3988066"/>
                  <a:gd name="connsiteX6" fmla="*/ 1284726 w 3475899"/>
                  <a:gd name="connsiteY6" fmla="*/ 943050 h 3988066"/>
                  <a:gd name="connsiteX7" fmla="*/ 2984160 w 3475899"/>
                  <a:gd name="connsiteY7" fmla="*/ 1543339 h 3988066"/>
                  <a:gd name="connsiteX8" fmla="*/ 3378091 w 3475899"/>
                  <a:gd name="connsiteY8" fmla="*/ 2821306 h 3988066"/>
                  <a:gd name="connsiteX9" fmla="*/ 2359032 w 3475899"/>
                  <a:gd name="connsiteY9" fmla="*/ 3840356 h 3988066"/>
                  <a:gd name="connsiteX10" fmla="*/ 1252372 w 3475899"/>
                  <a:gd name="connsiteY10" fmla="*/ 3968244 h 3988066"/>
                  <a:gd name="connsiteX11" fmla="*/ 352887 w 3475899"/>
                  <a:gd name="connsiteY11" fmla="*/ 3518017 h 3988066"/>
                  <a:gd name="connsiteX12" fmla="*/ 846 w 3475899"/>
                  <a:gd name="connsiteY12" fmla="*/ 2711267 h 3988066"/>
                  <a:gd name="connsiteX13" fmla="*/ 284017 w 3475899"/>
                  <a:gd name="connsiteY13" fmla="*/ 2118017 h 3988066"/>
                  <a:gd name="connsiteX14" fmla="*/ 964397 w 3475899"/>
                  <a:gd name="connsiteY14" fmla="*/ 1870723 h 3988066"/>
                  <a:gd name="connsiteX15" fmla="*/ 1592242 w 3475899"/>
                  <a:gd name="connsiteY15" fmla="*/ 2019356 h 3988066"/>
                  <a:gd name="connsiteX16" fmla="*/ 1861319 w 3475899"/>
                  <a:gd name="connsiteY16" fmla="*/ 2490881 h 3988066"/>
                  <a:gd name="connsiteX17" fmla="*/ 1680653 w 3475899"/>
                  <a:gd name="connsiteY17" fmla="*/ 2861181 h 3988066"/>
                  <a:gd name="connsiteX18" fmla="*/ 1261662 w 3475899"/>
                  <a:gd name="connsiteY18" fmla="*/ 3008533 h 3988066"/>
                  <a:gd name="connsiteX19" fmla="*/ 895206 w 3475899"/>
                  <a:gd name="connsiteY19" fmla="*/ 2926528 h 3988066"/>
                  <a:gd name="connsiteX20" fmla="*/ 718384 w 3475899"/>
                  <a:gd name="connsiteY20" fmla="*/ 2649764 h 3988066"/>
                  <a:gd name="connsiteX21" fmla="*/ 808076 w 3475899"/>
                  <a:gd name="connsiteY21" fmla="*/ 2470379 h 3988066"/>
                  <a:gd name="connsiteX22" fmla="*/ 931082 w 3475899"/>
                  <a:gd name="connsiteY22" fmla="*/ 2406314 h 3988066"/>
                  <a:gd name="connsiteX23" fmla="*/ 990023 w 3475899"/>
                  <a:gd name="connsiteY23" fmla="*/ 2398626 h 3988066"/>
                  <a:gd name="connsiteX24" fmla="*/ 1010524 w 3475899"/>
                  <a:gd name="connsiteY24" fmla="*/ 2414001 h 3988066"/>
                  <a:gd name="connsiteX25" fmla="*/ 1000274 w 3475899"/>
                  <a:gd name="connsiteY25" fmla="*/ 2444753 h 3988066"/>
                  <a:gd name="connsiteX26" fmla="*/ 990023 w 3475899"/>
                  <a:gd name="connsiteY26" fmla="*/ 2475505 h 3988066"/>
                  <a:gd name="connsiteX27" fmla="*/ 974647 w 3475899"/>
                  <a:gd name="connsiteY27" fmla="*/ 2588261 h 3988066"/>
                  <a:gd name="connsiteX28" fmla="*/ 1055370 w 3475899"/>
                  <a:gd name="connsiteY28" fmla="*/ 2725362 h 3988066"/>
                  <a:gd name="connsiteX29" fmla="*/ 1230911 w 3475899"/>
                  <a:gd name="connsiteY29" fmla="*/ 2783021 h 3988066"/>
                  <a:gd name="connsiteX30" fmla="*/ 1494862 w 3475899"/>
                  <a:gd name="connsiteY30" fmla="*/ 2685641 h 3988066"/>
                  <a:gd name="connsiteX31" fmla="*/ 1599930 w 3475899"/>
                  <a:gd name="connsiteY31" fmla="*/ 2444753 h 3988066"/>
                  <a:gd name="connsiteX32" fmla="*/ 1387231 w 3475899"/>
                  <a:gd name="connsiteY32" fmla="*/ 2109048 h 3988066"/>
                  <a:gd name="connsiteX33" fmla="*/ 943896 w 3475899"/>
                  <a:gd name="connsiteY33" fmla="*/ 2003980 h 3988066"/>
                  <a:gd name="connsiteX34" fmla="*/ 372428 w 3475899"/>
                  <a:gd name="connsiteY34" fmla="*/ 2198740 h 3988066"/>
                  <a:gd name="connsiteX35" fmla="*/ 118727 w 3475899"/>
                  <a:gd name="connsiteY35" fmla="*/ 2711267 h 3988066"/>
                  <a:gd name="connsiteX36" fmla="*/ 500560 w 3475899"/>
                  <a:gd name="connsiteY36" fmla="*/ 3351926 h 3988066"/>
                  <a:gd name="connsiteX37" fmla="*/ 1312915 w 3475899"/>
                  <a:gd name="connsiteY37" fmla="*/ 3567187 h 3988066"/>
                  <a:gd name="connsiteX38" fmla="*/ 2135520 w 3475899"/>
                  <a:gd name="connsiteY38" fmla="*/ 3269921 h 3988066"/>
                  <a:gd name="connsiteX39" fmla="*/ 2491727 w 3475899"/>
                  <a:gd name="connsiteY39" fmla="*/ 2506256 h 3988066"/>
                  <a:gd name="connsiteX40" fmla="*/ 2373845 w 3475899"/>
                  <a:gd name="connsiteY40" fmla="*/ 2070608 h 3988066"/>
                  <a:gd name="connsiteX41" fmla="*/ 2058641 w 3475899"/>
                  <a:gd name="connsiteY41" fmla="*/ 1755405 h 3988066"/>
                  <a:gd name="connsiteX42" fmla="*/ 1615306 w 3475899"/>
                  <a:gd name="connsiteY42" fmla="*/ 1496578 h 3988066"/>
                  <a:gd name="connsiteX43" fmla="*/ 859329 w 3475899"/>
                  <a:gd name="connsiteY43" fmla="*/ 1135247 h 3988066"/>
                  <a:gd name="connsiteX44" fmla="*/ 477496 w 3475899"/>
                  <a:gd name="connsiteY44" fmla="*/ 609907 h 3988066"/>
                  <a:gd name="connsiteX45" fmla="*/ 782450 w 3475899"/>
                  <a:gd name="connsiteY45" fmla="*/ 143508 h 3988066"/>
                  <a:gd name="connsiteX46" fmla="*/ 1425671 w 3475899"/>
                  <a:gd name="connsiteY46" fmla="*/ 0 h 3988066"/>
                  <a:gd name="connsiteX0" fmla="*/ 1425671 w 3475899"/>
                  <a:gd name="connsiteY0" fmla="*/ 421 h 3988487"/>
                  <a:gd name="connsiteX1" fmla="*/ 1410295 w 3475899"/>
                  <a:gd name="connsiteY1" fmla="*/ 102927 h 3988487"/>
                  <a:gd name="connsiteX2" fmla="*/ 961834 w 3475899"/>
                  <a:gd name="connsiteY2" fmla="*/ 187493 h 3988487"/>
                  <a:gd name="connsiteX3" fmla="*/ 744010 w 3475899"/>
                  <a:gd name="connsiteY3" fmla="*/ 482196 h 3988487"/>
                  <a:gd name="connsiteX4" fmla="*/ 900331 w 3475899"/>
                  <a:gd name="connsiteY4" fmla="*/ 741023 h 3988487"/>
                  <a:gd name="connsiteX5" fmla="*/ 1284726 w 3475899"/>
                  <a:gd name="connsiteY5" fmla="*/ 943471 h 3988487"/>
                  <a:gd name="connsiteX6" fmla="*/ 2984160 w 3475899"/>
                  <a:gd name="connsiteY6" fmla="*/ 1543760 h 3988487"/>
                  <a:gd name="connsiteX7" fmla="*/ 3378091 w 3475899"/>
                  <a:gd name="connsiteY7" fmla="*/ 2821727 h 3988487"/>
                  <a:gd name="connsiteX8" fmla="*/ 2359032 w 3475899"/>
                  <a:gd name="connsiteY8" fmla="*/ 3840777 h 3988487"/>
                  <a:gd name="connsiteX9" fmla="*/ 1252372 w 3475899"/>
                  <a:gd name="connsiteY9" fmla="*/ 3968665 h 3988487"/>
                  <a:gd name="connsiteX10" fmla="*/ 352887 w 3475899"/>
                  <a:gd name="connsiteY10" fmla="*/ 3518438 h 3988487"/>
                  <a:gd name="connsiteX11" fmla="*/ 846 w 3475899"/>
                  <a:gd name="connsiteY11" fmla="*/ 2711688 h 3988487"/>
                  <a:gd name="connsiteX12" fmla="*/ 284017 w 3475899"/>
                  <a:gd name="connsiteY12" fmla="*/ 2118438 h 3988487"/>
                  <a:gd name="connsiteX13" fmla="*/ 964397 w 3475899"/>
                  <a:gd name="connsiteY13" fmla="*/ 1871144 h 3988487"/>
                  <a:gd name="connsiteX14" fmla="*/ 1592242 w 3475899"/>
                  <a:gd name="connsiteY14" fmla="*/ 2019777 h 3988487"/>
                  <a:gd name="connsiteX15" fmla="*/ 1861319 w 3475899"/>
                  <a:gd name="connsiteY15" fmla="*/ 2491302 h 3988487"/>
                  <a:gd name="connsiteX16" fmla="*/ 1680653 w 3475899"/>
                  <a:gd name="connsiteY16" fmla="*/ 2861602 h 3988487"/>
                  <a:gd name="connsiteX17" fmla="*/ 1261662 w 3475899"/>
                  <a:gd name="connsiteY17" fmla="*/ 3008954 h 3988487"/>
                  <a:gd name="connsiteX18" fmla="*/ 895206 w 3475899"/>
                  <a:gd name="connsiteY18" fmla="*/ 2926949 h 3988487"/>
                  <a:gd name="connsiteX19" fmla="*/ 718384 w 3475899"/>
                  <a:gd name="connsiteY19" fmla="*/ 2650185 h 3988487"/>
                  <a:gd name="connsiteX20" fmla="*/ 808076 w 3475899"/>
                  <a:gd name="connsiteY20" fmla="*/ 2470800 h 3988487"/>
                  <a:gd name="connsiteX21" fmla="*/ 931082 w 3475899"/>
                  <a:gd name="connsiteY21" fmla="*/ 2406735 h 3988487"/>
                  <a:gd name="connsiteX22" fmla="*/ 990023 w 3475899"/>
                  <a:gd name="connsiteY22" fmla="*/ 2399047 h 3988487"/>
                  <a:gd name="connsiteX23" fmla="*/ 1010524 w 3475899"/>
                  <a:gd name="connsiteY23" fmla="*/ 2414422 h 3988487"/>
                  <a:gd name="connsiteX24" fmla="*/ 1000274 w 3475899"/>
                  <a:gd name="connsiteY24" fmla="*/ 2445174 h 3988487"/>
                  <a:gd name="connsiteX25" fmla="*/ 990023 w 3475899"/>
                  <a:gd name="connsiteY25" fmla="*/ 2475926 h 3988487"/>
                  <a:gd name="connsiteX26" fmla="*/ 974647 w 3475899"/>
                  <a:gd name="connsiteY26" fmla="*/ 2588682 h 3988487"/>
                  <a:gd name="connsiteX27" fmla="*/ 1055370 w 3475899"/>
                  <a:gd name="connsiteY27" fmla="*/ 2725783 h 3988487"/>
                  <a:gd name="connsiteX28" fmla="*/ 1230911 w 3475899"/>
                  <a:gd name="connsiteY28" fmla="*/ 2783442 h 3988487"/>
                  <a:gd name="connsiteX29" fmla="*/ 1494862 w 3475899"/>
                  <a:gd name="connsiteY29" fmla="*/ 2686062 h 3988487"/>
                  <a:gd name="connsiteX30" fmla="*/ 1599930 w 3475899"/>
                  <a:gd name="connsiteY30" fmla="*/ 2445174 h 3988487"/>
                  <a:gd name="connsiteX31" fmla="*/ 1387231 w 3475899"/>
                  <a:gd name="connsiteY31" fmla="*/ 2109469 h 3988487"/>
                  <a:gd name="connsiteX32" fmla="*/ 943896 w 3475899"/>
                  <a:gd name="connsiteY32" fmla="*/ 2004401 h 3988487"/>
                  <a:gd name="connsiteX33" fmla="*/ 372428 w 3475899"/>
                  <a:gd name="connsiteY33" fmla="*/ 2199161 h 3988487"/>
                  <a:gd name="connsiteX34" fmla="*/ 118727 w 3475899"/>
                  <a:gd name="connsiteY34" fmla="*/ 2711688 h 3988487"/>
                  <a:gd name="connsiteX35" fmla="*/ 500560 w 3475899"/>
                  <a:gd name="connsiteY35" fmla="*/ 3352347 h 3988487"/>
                  <a:gd name="connsiteX36" fmla="*/ 1312915 w 3475899"/>
                  <a:gd name="connsiteY36" fmla="*/ 3567608 h 3988487"/>
                  <a:gd name="connsiteX37" fmla="*/ 2135520 w 3475899"/>
                  <a:gd name="connsiteY37" fmla="*/ 3270342 h 3988487"/>
                  <a:gd name="connsiteX38" fmla="*/ 2491727 w 3475899"/>
                  <a:gd name="connsiteY38" fmla="*/ 2506677 h 3988487"/>
                  <a:gd name="connsiteX39" fmla="*/ 2373845 w 3475899"/>
                  <a:gd name="connsiteY39" fmla="*/ 2071029 h 3988487"/>
                  <a:gd name="connsiteX40" fmla="*/ 2058641 w 3475899"/>
                  <a:gd name="connsiteY40" fmla="*/ 1755826 h 3988487"/>
                  <a:gd name="connsiteX41" fmla="*/ 1615306 w 3475899"/>
                  <a:gd name="connsiteY41" fmla="*/ 1496999 h 3988487"/>
                  <a:gd name="connsiteX42" fmla="*/ 859329 w 3475899"/>
                  <a:gd name="connsiteY42" fmla="*/ 1135668 h 3988487"/>
                  <a:gd name="connsiteX43" fmla="*/ 477496 w 3475899"/>
                  <a:gd name="connsiteY43" fmla="*/ 610328 h 3988487"/>
                  <a:gd name="connsiteX44" fmla="*/ 782450 w 3475899"/>
                  <a:gd name="connsiteY44" fmla="*/ 143929 h 3988487"/>
                  <a:gd name="connsiteX45" fmla="*/ 1425671 w 3475899"/>
                  <a:gd name="connsiteY45" fmla="*/ 421 h 3988487"/>
                  <a:gd name="connsiteX0" fmla="*/ 1425671 w 3475899"/>
                  <a:gd name="connsiteY0" fmla="*/ 0 h 3988066"/>
                  <a:gd name="connsiteX1" fmla="*/ 961834 w 3475899"/>
                  <a:gd name="connsiteY1" fmla="*/ 187072 h 3988066"/>
                  <a:gd name="connsiteX2" fmla="*/ 744010 w 3475899"/>
                  <a:gd name="connsiteY2" fmla="*/ 481775 h 3988066"/>
                  <a:gd name="connsiteX3" fmla="*/ 900331 w 3475899"/>
                  <a:gd name="connsiteY3" fmla="*/ 740602 h 3988066"/>
                  <a:gd name="connsiteX4" fmla="*/ 1284726 w 3475899"/>
                  <a:gd name="connsiteY4" fmla="*/ 943050 h 3988066"/>
                  <a:gd name="connsiteX5" fmla="*/ 2984160 w 3475899"/>
                  <a:gd name="connsiteY5" fmla="*/ 1543339 h 3988066"/>
                  <a:gd name="connsiteX6" fmla="*/ 3378091 w 3475899"/>
                  <a:gd name="connsiteY6" fmla="*/ 2821306 h 3988066"/>
                  <a:gd name="connsiteX7" fmla="*/ 2359032 w 3475899"/>
                  <a:gd name="connsiteY7" fmla="*/ 3840356 h 3988066"/>
                  <a:gd name="connsiteX8" fmla="*/ 1252372 w 3475899"/>
                  <a:gd name="connsiteY8" fmla="*/ 3968244 h 3988066"/>
                  <a:gd name="connsiteX9" fmla="*/ 352887 w 3475899"/>
                  <a:gd name="connsiteY9" fmla="*/ 3518017 h 3988066"/>
                  <a:gd name="connsiteX10" fmla="*/ 846 w 3475899"/>
                  <a:gd name="connsiteY10" fmla="*/ 2711267 h 3988066"/>
                  <a:gd name="connsiteX11" fmla="*/ 284017 w 3475899"/>
                  <a:gd name="connsiteY11" fmla="*/ 2118017 h 3988066"/>
                  <a:gd name="connsiteX12" fmla="*/ 964397 w 3475899"/>
                  <a:gd name="connsiteY12" fmla="*/ 1870723 h 3988066"/>
                  <a:gd name="connsiteX13" fmla="*/ 1592242 w 3475899"/>
                  <a:gd name="connsiteY13" fmla="*/ 2019356 h 3988066"/>
                  <a:gd name="connsiteX14" fmla="*/ 1861319 w 3475899"/>
                  <a:gd name="connsiteY14" fmla="*/ 2490881 h 3988066"/>
                  <a:gd name="connsiteX15" fmla="*/ 1680653 w 3475899"/>
                  <a:gd name="connsiteY15" fmla="*/ 2861181 h 3988066"/>
                  <a:gd name="connsiteX16" fmla="*/ 1261662 w 3475899"/>
                  <a:gd name="connsiteY16" fmla="*/ 3008533 h 3988066"/>
                  <a:gd name="connsiteX17" fmla="*/ 895206 w 3475899"/>
                  <a:gd name="connsiteY17" fmla="*/ 2926528 h 3988066"/>
                  <a:gd name="connsiteX18" fmla="*/ 718384 w 3475899"/>
                  <a:gd name="connsiteY18" fmla="*/ 2649764 h 3988066"/>
                  <a:gd name="connsiteX19" fmla="*/ 808076 w 3475899"/>
                  <a:gd name="connsiteY19" fmla="*/ 2470379 h 3988066"/>
                  <a:gd name="connsiteX20" fmla="*/ 931082 w 3475899"/>
                  <a:gd name="connsiteY20" fmla="*/ 2406314 h 3988066"/>
                  <a:gd name="connsiteX21" fmla="*/ 990023 w 3475899"/>
                  <a:gd name="connsiteY21" fmla="*/ 2398626 h 3988066"/>
                  <a:gd name="connsiteX22" fmla="*/ 1010524 w 3475899"/>
                  <a:gd name="connsiteY22" fmla="*/ 2414001 h 3988066"/>
                  <a:gd name="connsiteX23" fmla="*/ 1000274 w 3475899"/>
                  <a:gd name="connsiteY23" fmla="*/ 2444753 h 3988066"/>
                  <a:gd name="connsiteX24" fmla="*/ 990023 w 3475899"/>
                  <a:gd name="connsiteY24" fmla="*/ 2475505 h 3988066"/>
                  <a:gd name="connsiteX25" fmla="*/ 974647 w 3475899"/>
                  <a:gd name="connsiteY25" fmla="*/ 2588261 h 3988066"/>
                  <a:gd name="connsiteX26" fmla="*/ 1055370 w 3475899"/>
                  <a:gd name="connsiteY26" fmla="*/ 2725362 h 3988066"/>
                  <a:gd name="connsiteX27" fmla="*/ 1230911 w 3475899"/>
                  <a:gd name="connsiteY27" fmla="*/ 2783021 h 3988066"/>
                  <a:gd name="connsiteX28" fmla="*/ 1494862 w 3475899"/>
                  <a:gd name="connsiteY28" fmla="*/ 2685641 h 3988066"/>
                  <a:gd name="connsiteX29" fmla="*/ 1599930 w 3475899"/>
                  <a:gd name="connsiteY29" fmla="*/ 2444753 h 3988066"/>
                  <a:gd name="connsiteX30" fmla="*/ 1387231 w 3475899"/>
                  <a:gd name="connsiteY30" fmla="*/ 2109048 h 3988066"/>
                  <a:gd name="connsiteX31" fmla="*/ 943896 w 3475899"/>
                  <a:gd name="connsiteY31" fmla="*/ 2003980 h 3988066"/>
                  <a:gd name="connsiteX32" fmla="*/ 372428 w 3475899"/>
                  <a:gd name="connsiteY32" fmla="*/ 2198740 h 3988066"/>
                  <a:gd name="connsiteX33" fmla="*/ 118727 w 3475899"/>
                  <a:gd name="connsiteY33" fmla="*/ 2711267 h 3988066"/>
                  <a:gd name="connsiteX34" fmla="*/ 500560 w 3475899"/>
                  <a:gd name="connsiteY34" fmla="*/ 3351926 h 3988066"/>
                  <a:gd name="connsiteX35" fmla="*/ 1312915 w 3475899"/>
                  <a:gd name="connsiteY35" fmla="*/ 3567187 h 3988066"/>
                  <a:gd name="connsiteX36" fmla="*/ 2135520 w 3475899"/>
                  <a:gd name="connsiteY36" fmla="*/ 3269921 h 3988066"/>
                  <a:gd name="connsiteX37" fmla="*/ 2491727 w 3475899"/>
                  <a:gd name="connsiteY37" fmla="*/ 2506256 h 3988066"/>
                  <a:gd name="connsiteX38" fmla="*/ 2373845 w 3475899"/>
                  <a:gd name="connsiteY38" fmla="*/ 2070608 h 3988066"/>
                  <a:gd name="connsiteX39" fmla="*/ 2058641 w 3475899"/>
                  <a:gd name="connsiteY39" fmla="*/ 1755405 h 3988066"/>
                  <a:gd name="connsiteX40" fmla="*/ 1615306 w 3475899"/>
                  <a:gd name="connsiteY40" fmla="*/ 1496578 h 3988066"/>
                  <a:gd name="connsiteX41" fmla="*/ 859329 w 3475899"/>
                  <a:gd name="connsiteY41" fmla="*/ 1135247 h 3988066"/>
                  <a:gd name="connsiteX42" fmla="*/ 477496 w 3475899"/>
                  <a:gd name="connsiteY42" fmla="*/ 609907 h 3988066"/>
                  <a:gd name="connsiteX43" fmla="*/ 782450 w 3475899"/>
                  <a:gd name="connsiteY43" fmla="*/ 143508 h 3988066"/>
                  <a:gd name="connsiteX44" fmla="*/ 1425671 w 3475899"/>
                  <a:gd name="connsiteY44" fmla="*/ 0 h 3988066"/>
                  <a:gd name="connsiteX0" fmla="*/ 782450 w 3475899"/>
                  <a:gd name="connsiteY0" fmla="*/ 32557 h 3877115"/>
                  <a:gd name="connsiteX1" fmla="*/ 961834 w 3475899"/>
                  <a:gd name="connsiteY1" fmla="*/ 76121 h 3877115"/>
                  <a:gd name="connsiteX2" fmla="*/ 744010 w 3475899"/>
                  <a:gd name="connsiteY2" fmla="*/ 370824 h 3877115"/>
                  <a:gd name="connsiteX3" fmla="*/ 900331 w 3475899"/>
                  <a:gd name="connsiteY3" fmla="*/ 629651 h 3877115"/>
                  <a:gd name="connsiteX4" fmla="*/ 1284726 w 3475899"/>
                  <a:gd name="connsiteY4" fmla="*/ 832099 h 3877115"/>
                  <a:gd name="connsiteX5" fmla="*/ 2984160 w 3475899"/>
                  <a:gd name="connsiteY5" fmla="*/ 1432388 h 3877115"/>
                  <a:gd name="connsiteX6" fmla="*/ 3378091 w 3475899"/>
                  <a:gd name="connsiteY6" fmla="*/ 2710355 h 3877115"/>
                  <a:gd name="connsiteX7" fmla="*/ 2359032 w 3475899"/>
                  <a:gd name="connsiteY7" fmla="*/ 3729405 h 3877115"/>
                  <a:gd name="connsiteX8" fmla="*/ 1252372 w 3475899"/>
                  <a:gd name="connsiteY8" fmla="*/ 3857293 h 3877115"/>
                  <a:gd name="connsiteX9" fmla="*/ 352887 w 3475899"/>
                  <a:gd name="connsiteY9" fmla="*/ 3407066 h 3877115"/>
                  <a:gd name="connsiteX10" fmla="*/ 846 w 3475899"/>
                  <a:gd name="connsiteY10" fmla="*/ 2600316 h 3877115"/>
                  <a:gd name="connsiteX11" fmla="*/ 284017 w 3475899"/>
                  <a:gd name="connsiteY11" fmla="*/ 2007066 h 3877115"/>
                  <a:gd name="connsiteX12" fmla="*/ 964397 w 3475899"/>
                  <a:gd name="connsiteY12" fmla="*/ 1759772 h 3877115"/>
                  <a:gd name="connsiteX13" fmla="*/ 1592242 w 3475899"/>
                  <a:gd name="connsiteY13" fmla="*/ 1908405 h 3877115"/>
                  <a:gd name="connsiteX14" fmla="*/ 1861319 w 3475899"/>
                  <a:gd name="connsiteY14" fmla="*/ 2379930 h 3877115"/>
                  <a:gd name="connsiteX15" fmla="*/ 1680653 w 3475899"/>
                  <a:gd name="connsiteY15" fmla="*/ 2750230 h 3877115"/>
                  <a:gd name="connsiteX16" fmla="*/ 1261662 w 3475899"/>
                  <a:gd name="connsiteY16" fmla="*/ 2897582 h 3877115"/>
                  <a:gd name="connsiteX17" fmla="*/ 895206 w 3475899"/>
                  <a:gd name="connsiteY17" fmla="*/ 2815577 h 3877115"/>
                  <a:gd name="connsiteX18" fmla="*/ 718384 w 3475899"/>
                  <a:gd name="connsiteY18" fmla="*/ 2538813 h 3877115"/>
                  <a:gd name="connsiteX19" fmla="*/ 808076 w 3475899"/>
                  <a:gd name="connsiteY19" fmla="*/ 2359428 h 3877115"/>
                  <a:gd name="connsiteX20" fmla="*/ 931082 w 3475899"/>
                  <a:gd name="connsiteY20" fmla="*/ 2295363 h 3877115"/>
                  <a:gd name="connsiteX21" fmla="*/ 990023 w 3475899"/>
                  <a:gd name="connsiteY21" fmla="*/ 2287675 h 3877115"/>
                  <a:gd name="connsiteX22" fmla="*/ 1010524 w 3475899"/>
                  <a:gd name="connsiteY22" fmla="*/ 2303050 h 3877115"/>
                  <a:gd name="connsiteX23" fmla="*/ 1000274 w 3475899"/>
                  <a:gd name="connsiteY23" fmla="*/ 2333802 h 3877115"/>
                  <a:gd name="connsiteX24" fmla="*/ 990023 w 3475899"/>
                  <a:gd name="connsiteY24" fmla="*/ 2364554 h 3877115"/>
                  <a:gd name="connsiteX25" fmla="*/ 974647 w 3475899"/>
                  <a:gd name="connsiteY25" fmla="*/ 2477310 h 3877115"/>
                  <a:gd name="connsiteX26" fmla="*/ 1055370 w 3475899"/>
                  <a:gd name="connsiteY26" fmla="*/ 2614411 h 3877115"/>
                  <a:gd name="connsiteX27" fmla="*/ 1230911 w 3475899"/>
                  <a:gd name="connsiteY27" fmla="*/ 2672070 h 3877115"/>
                  <a:gd name="connsiteX28" fmla="*/ 1494862 w 3475899"/>
                  <a:gd name="connsiteY28" fmla="*/ 2574690 h 3877115"/>
                  <a:gd name="connsiteX29" fmla="*/ 1599930 w 3475899"/>
                  <a:gd name="connsiteY29" fmla="*/ 2333802 h 3877115"/>
                  <a:gd name="connsiteX30" fmla="*/ 1387231 w 3475899"/>
                  <a:gd name="connsiteY30" fmla="*/ 1998097 h 3877115"/>
                  <a:gd name="connsiteX31" fmla="*/ 943896 w 3475899"/>
                  <a:gd name="connsiteY31" fmla="*/ 1893029 h 3877115"/>
                  <a:gd name="connsiteX32" fmla="*/ 372428 w 3475899"/>
                  <a:gd name="connsiteY32" fmla="*/ 2087789 h 3877115"/>
                  <a:gd name="connsiteX33" fmla="*/ 118727 w 3475899"/>
                  <a:gd name="connsiteY33" fmla="*/ 2600316 h 3877115"/>
                  <a:gd name="connsiteX34" fmla="*/ 500560 w 3475899"/>
                  <a:gd name="connsiteY34" fmla="*/ 3240975 h 3877115"/>
                  <a:gd name="connsiteX35" fmla="*/ 1312915 w 3475899"/>
                  <a:gd name="connsiteY35" fmla="*/ 3456236 h 3877115"/>
                  <a:gd name="connsiteX36" fmla="*/ 2135520 w 3475899"/>
                  <a:gd name="connsiteY36" fmla="*/ 3158970 h 3877115"/>
                  <a:gd name="connsiteX37" fmla="*/ 2491727 w 3475899"/>
                  <a:gd name="connsiteY37" fmla="*/ 2395305 h 3877115"/>
                  <a:gd name="connsiteX38" fmla="*/ 2373845 w 3475899"/>
                  <a:gd name="connsiteY38" fmla="*/ 1959657 h 3877115"/>
                  <a:gd name="connsiteX39" fmla="*/ 2058641 w 3475899"/>
                  <a:gd name="connsiteY39" fmla="*/ 1644454 h 3877115"/>
                  <a:gd name="connsiteX40" fmla="*/ 1615306 w 3475899"/>
                  <a:gd name="connsiteY40" fmla="*/ 1385627 h 3877115"/>
                  <a:gd name="connsiteX41" fmla="*/ 859329 w 3475899"/>
                  <a:gd name="connsiteY41" fmla="*/ 1024296 h 3877115"/>
                  <a:gd name="connsiteX42" fmla="*/ 477496 w 3475899"/>
                  <a:gd name="connsiteY42" fmla="*/ 498956 h 3877115"/>
                  <a:gd name="connsiteX43" fmla="*/ 782450 w 3475899"/>
                  <a:gd name="connsiteY43" fmla="*/ 32557 h 3877115"/>
                  <a:gd name="connsiteX0" fmla="*/ 477496 w 3475899"/>
                  <a:gd name="connsiteY0" fmla="*/ 424506 h 3802665"/>
                  <a:gd name="connsiteX1" fmla="*/ 961834 w 3475899"/>
                  <a:gd name="connsiteY1" fmla="*/ 1671 h 3802665"/>
                  <a:gd name="connsiteX2" fmla="*/ 744010 w 3475899"/>
                  <a:gd name="connsiteY2" fmla="*/ 296374 h 3802665"/>
                  <a:gd name="connsiteX3" fmla="*/ 900331 w 3475899"/>
                  <a:gd name="connsiteY3" fmla="*/ 555201 h 3802665"/>
                  <a:gd name="connsiteX4" fmla="*/ 1284726 w 3475899"/>
                  <a:gd name="connsiteY4" fmla="*/ 757649 h 3802665"/>
                  <a:gd name="connsiteX5" fmla="*/ 2984160 w 3475899"/>
                  <a:gd name="connsiteY5" fmla="*/ 1357938 h 3802665"/>
                  <a:gd name="connsiteX6" fmla="*/ 3378091 w 3475899"/>
                  <a:gd name="connsiteY6" fmla="*/ 2635905 h 3802665"/>
                  <a:gd name="connsiteX7" fmla="*/ 2359032 w 3475899"/>
                  <a:gd name="connsiteY7" fmla="*/ 3654955 h 3802665"/>
                  <a:gd name="connsiteX8" fmla="*/ 1252372 w 3475899"/>
                  <a:gd name="connsiteY8" fmla="*/ 3782843 h 3802665"/>
                  <a:gd name="connsiteX9" fmla="*/ 352887 w 3475899"/>
                  <a:gd name="connsiteY9" fmla="*/ 3332616 h 3802665"/>
                  <a:gd name="connsiteX10" fmla="*/ 846 w 3475899"/>
                  <a:gd name="connsiteY10" fmla="*/ 2525866 h 3802665"/>
                  <a:gd name="connsiteX11" fmla="*/ 284017 w 3475899"/>
                  <a:gd name="connsiteY11" fmla="*/ 1932616 h 3802665"/>
                  <a:gd name="connsiteX12" fmla="*/ 964397 w 3475899"/>
                  <a:gd name="connsiteY12" fmla="*/ 1685322 h 3802665"/>
                  <a:gd name="connsiteX13" fmla="*/ 1592242 w 3475899"/>
                  <a:gd name="connsiteY13" fmla="*/ 1833955 h 3802665"/>
                  <a:gd name="connsiteX14" fmla="*/ 1861319 w 3475899"/>
                  <a:gd name="connsiteY14" fmla="*/ 2305480 h 3802665"/>
                  <a:gd name="connsiteX15" fmla="*/ 1680653 w 3475899"/>
                  <a:gd name="connsiteY15" fmla="*/ 2675780 h 3802665"/>
                  <a:gd name="connsiteX16" fmla="*/ 1261662 w 3475899"/>
                  <a:gd name="connsiteY16" fmla="*/ 2823132 h 3802665"/>
                  <a:gd name="connsiteX17" fmla="*/ 895206 w 3475899"/>
                  <a:gd name="connsiteY17" fmla="*/ 2741127 h 3802665"/>
                  <a:gd name="connsiteX18" fmla="*/ 718384 w 3475899"/>
                  <a:gd name="connsiteY18" fmla="*/ 2464363 h 3802665"/>
                  <a:gd name="connsiteX19" fmla="*/ 808076 w 3475899"/>
                  <a:gd name="connsiteY19" fmla="*/ 2284978 h 3802665"/>
                  <a:gd name="connsiteX20" fmla="*/ 931082 w 3475899"/>
                  <a:gd name="connsiteY20" fmla="*/ 2220913 h 3802665"/>
                  <a:gd name="connsiteX21" fmla="*/ 990023 w 3475899"/>
                  <a:gd name="connsiteY21" fmla="*/ 2213225 h 3802665"/>
                  <a:gd name="connsiteX22" fmla="*/ 1010524 w 3475899"/>
                  <a:gd name="connsiteY22" fmla="*/ 2228600 h 3802665"/>
                  <a:gd name="connsiteX23" fmla="*/ 1000274 w 3475899"/>
                  <a:gd name="connsiteY23" fmla="*/ 2259352 h 3802665"/>
                  <a:gd name="connsiteX24" fmla="*/ 990023 w 3475899"/>
                  <a:gd name="connsiteY24" fmla="*/ 2290104 h 3802665"/>
                  <a:gd name="connsiteX25" fmla="*/ 974647 w 3475899"/>
                  <a:gd name="connsiteY25" fmla="*/ 2402860 h 3802665"/>
                  <a:gd name="connsiteX26" fmla="*/ 1055370 w 3475899"/>
                  <a:gd name="connsiteY26" fmla="*/ 2539961 h 3802665"/>
                  <a:gd name="connsiteX27" fmla="*/ 1230911 w 3475899"/>
                  <a:gd name="connsiteY27" fmla="*/ 2597620 h 3802665"/>
                  <a:gd name="connsiteX28" fmla="*/ 1494862 w 3475899"/>
                  <a:gd name="connsiteY28" fmla="*/ 2500240 h 3802665"/>
                  <a:gd name="connsiteX29" fmla="*/ 1599930 w 3475899"/>
                  <a:gd name="connsiteY29" fmla="*/ 2259352 h 3802665"/>
                  <a:gd name="connsiteX30" fmla="*/ 1387231 w 3475899"/>
                  <a:gd name="connsiteY30" fmla="*/ 1923647 h 3802665"/>
                  <a:gd name="connsiteX31" fmla="*/ 943896 w 3475899"/>
                  <a:gd name="connsiteY31" fmla="*/ 1818579 h 3802665"/>
                  <a:gd name="connsiteX32" fmla="*/ 372428 w 3475899"/>
                  <a:gd name="connsiteY32" fmla="*/ 2013339 h 3802665"/>
                  <a:gd name="connsiteX33" fmla="*/ 118727 w 3475899"/>
                  <a:gd name="connsiteY33" fmla="*/ 2525866 h 3802665"/>
                  <a:gd name="connsiteX34" fmla="*/ 500560 w 3475899"/>
                  <a:gd name="connsiteY34" fmla="*/ 3166525 h 3802665"/>
                  <a:gd name="connsiteX35" fmla="*/ 1312915 w 3475899"/>
                  <a:gd name="connsiteY35" fmla="*/ 3381786 h 3802665"/>
                  <a:gd name="connsiteX36" fmla="*/ 2135520 w 3475899"/>
                  <a:gd name="connsiteY36" fmla="*/ 3084520 h 3802665"/>
                  <a:gd name="connsiteX37" fmla="*/ 2491727 w 3475899"/>
                  <a:gd name="connsiteY37" fmla="*/ 2320855 h 3802665"/>
                  <a:gd name="connsiteX38" fmla="*/ 2373845 w 3475899"/>
                  <a:gd name="connsiteY38" fmla="*/ 1885207 h 3802665"/>
                  <a:gd name="connsiteX39" fmla="*/ 2058641 w 3475899"/>
                  <a:gd name="connsiteY39" fmla="*/ 1570004 h 3802665"/>
                  <a:gd name="connsiteX40" fmla="*/ 1615306 w 3475899"/>
                  <a:gd name="connsiteY40" fmla="*/ 1311177 h 3802665"/>
                  <a:gd name="connsiteX41" fmla="*/ 859329 w 3475899"/>
                  <a:gd name="connsiteY41" fmla="*/ 949846 h 3802665"/>
                  <a:gd name="connsiteX42" fmla="*/ 477496 w 3475899"/>
                  <a:gd name="connsiteY42" fmla="*/ 424506 h 380266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35520 w 3475899"/>
                  <a:gd name="connsiteY36" fmla="*/ 3980450 h 4698595"/>
                  <a:gd name="connsiteX37" fmla="*/ 2491727 w 3475899"/>
                  <a:gd name="connsiteY37" fmla="*/ 3216785 h 4698595"/>
                  <a:gd name="connsiteX38" fmla="*/ 2373845 w 3475899"/>
                  <a:gd name="connsiteY38" fmla="*/ 278113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35520 w 3475899"/>
                  <a:gd name="connsiteY36" fmla="*/ 3980450 h 4698595"/>
                  <a:gd name="connsiteX37" fmla="*/ 2705552 w 3475899"/>
                  <a:gd name="connsiteY37" fmla="*/ 3234379 h 4698595"/>
                  <a:gd name="connsiteX38" fmla="*/ 2373845 w 3475899"/>
                  <a:gd name="connsiteY38" fmla="*/ 278113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373845 w 3475899"/>
                  <a:gd name="connsiteY38" fmla="*/ 278113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769638 w 3475899"/>
                  <a:gd name="connsiteY39" fmla="*/ 2113659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11483"/>
                  <a:gd name="connsiteY0" fmla="*/ 1320436 h 4698595"/>
                  <a:gd name="connsiteX1" fmla="*/ 391637 w 3411483"/>
                  <a:gd name="connsiteY1" fmla="*/ 346 h 4698595"/>
                  <a:gd name="connsiteX2" fmla="*/ 744010 w 3411483"/>
                  <a:gd name="connsiteY2" fmla="*/ 1192304 h 4698595"/>
                  <a:gd name="connsiteX3" fmla="*/ 900331 w 3411483"/>
                  <a:gd name="connsiteY3" fmla="*/ 1451131 h 4698595"/>
                  <a:gd name="connsiteX4" fmla="*/ 1240632 w 3411483"/>
                  <a:gd name="connsiteY4" fmla="*/ 1733678 h 4698595"/>
                  <a:gd name="connsiteX5" fmla="*/ 2984160 w 3411483"/>
                  <a:gd name="connsiteY5" fmla="*/ 2253868 h 4698595"/>
                  <a:gd name="connsiteX6" fmla="*/ 3378091 w 3411483"/>
                  <a:gd name="connsiteY6" fmla="*/ 3531835 h 4698595"/>
                  <a:gd name="connsiteX7" fmla="*/ 2359032 w 3411483"/>
                  <a:gd name="connsiteY7" fmla="*/ 4550885 h 4698595"/>
                  <a:gd name="connsiteX8" fmla="*/ 1252372 w 3411483"/>
                  <a:gd name="connsiteY8" fmla="*/ 4678773 h 4698595"/>
                  <a:gd name="connsiteX9" fmla="*/ 352887 w 3411483"/>
                  <a:gd name="connsiteY9" fmla="*/ 4228546 h 4698595"/>
                  <a:gd name="connsiteX10" fmla="*/ 846 w 3411483"/>
                  <a:gd name="connsiteY10" fmla="*/ 3421796 h 4698595"/>
                  <a:gd name="connsiteX11" fmla="*/ 284017 w 3411483"/>
                  <a:gd name="connsiteY11" fmla="*/ 2828546 h 4698595"/>
                  <a:gd name="connsiteX12" fmla="*/ 964397 w 3411483"/>
                  <a:gd name="connsiteY12" fmla="*/ 2581252 h 4698595"/>
                  <a:gd name="connsiteX13" fmla="*/ 1592242 w 3411483"/>
                  <a:gd name="connsiteY13" fmla="*/ 2729885 h 4698595"/>
                  <a:gd name="connsiteX14" fmla="*/ 1861319 w 3411483"/>
                  <a:gd name="connsiteY14" fmla="*/ 3201410 h 4698595"/>
                  <a:gd name="connsiteX15" fmla="*/ 1680653 w 3411483"/>
                  <a:gd name="connsiteY15" fmla="*/ 3571710 h 4698595"/>
                  <a:gd name="connsiteX16" fmla="*/ 1261662 w 3411483"/>
                  <a:gd name="connsiteY16" fmla="*/ 3719062 h 4698595"/>
                  <a:gd name="connsiteX17" fmla="*/ 895206 w 3411483"/>
                  <a:gd name="connsiteY17" fmla="*/ 3637057 h 4698595"/>
                  <a:gd name="connsiteX18" fmla="*/ 718384 w 3411483"/>
                  <a:gd name="connsiteY18" fmla="*/ 3360293 h 4698595"/>
                  <a:gd name="connsiteX19" fmla="*/ 808076 w 3411483"/>
                  <a:gd name="connsiteY19" fmla="*/ 3180908 h 4698595"/>
                  <a:gd name="connsiteX20" fmla="*/ 931082 w 3411483"/>
                  <a:gd name="connsiteY20" fmla="*/ 3116843 h 4698595"/>
                  <a:gd name="connsiteX21" fmla="*/ 990023 w 3411483"/>
                  <a:gd name="connsiteY21" fmla="*/ 3109155 h 4698595"/>
                  <a:gd name="connsiteX22" fmla="*/ 1010524 w 3411483"/>
                  <a:gd name="connsiteY22" fmla="*/ 3124530 h 4698595"/>
                  <a:gd name="connsiteX23" fmla="*/ 1000274 w 3411483"/>
                  <a:gd name="connsiteY23" fmla="*/ 3155282 h 4698595"/>
                  <a:gd name="connsiteX24" fmla="*/ 990023 w 3411483"/>
                  <a:gd name="connsiteY24" fmla="*/ 3186034 h 4698595"/>
                  <a:gd name="connsiteX25" fmla="*/ 974647 w 3411483"/>
                  <a:gd name="connsiteY25" fmla="*/ 3298790 h 4698595"/>
                  <a:gd name="connsiteX26" fmla="*/ 1055370 w 3411483"/>
                  <a:gd name="connsiteY26" fmla="*/ 3435891 h 4698595"/>
                  <a:gd name="connsiteX27" fmla="*/ 1230911 w 3411483"/>
                  <a:gd name="connsiteY27" fmla="*/ 3493550 h 4698595"/>
                  <a:gd name="connsiteX28" fmla="*/ 1494862 w 3411483"/>
                  <a:gd name="connsiteY28" fmla="*/ 3396170 h 4698595"/>
                  <a:gd name="connsiteX29" fmla="*/ 1599930 w 3411483"/>
                  <a:gd name="connsiteY29" fmla="*/ 3155282 h 4698595"/>
                  <a:gd name="connsiteX30" fmla="*/ 1387231 w 3411483"/>
                  <a:gd name="connsiteY30" fmla="*/ 2819577 h 4698595"/>
                  <a:gd name="connsiteX31" fmla="*/ 943896 w 3411483"/>
                  <a:gd name="connsiteY31" fmla="*/ 2714509 h 4698595"/>
                  <a:gd name="connsiteX32" fmla="*/ 372428 w 3411483"/>
                  <a:gd name="connsiteY32" fmla="*/ 2909269 h 4698595"/>
                  <a:gd name="connsiteX33" fmla="*/ 118727 w 3411483"/>
                  <a:gd name="connsiteY33" fmla="*/ 3421796 h 4698595"/>
                  <a:gd name="connsiteX34" fmla="*/ 500560 w 3411483"/>
                  <a:gd name="connsiteY34" fmla="*/ 4062455 h 4698595"/>
                  <a:gd name="connsiteX35" fmla="*/ 1312915 w 3411483"/>
                  <a:gd name="connsiteY35" fmla="*/ 4277716 h 4698595"/>
                  <a:gd name="connsiteX36" fmla="*/ 2195013 w 3411483"/>
                  <a:gd name="connsiteY36" fmla="*/ 3993179 h 4698595"/>
                  <a:gd name="connsiteX37" fmla="*/ 2705552 w 3411483"/>
                  <a:gd name="connsiteY37" fmla="*/ 3234379 h 4698595"/>
                  <a:gd name="connsiteX38" fmla="*/ 2587666 w 3411483"/>
                  <a:gd name="connsiteY38" fmla="*/ 2728357 h 4698595"/>
                  <a:gd name="connsiteX39" fmla="*/ 1769638 w 3411483"/>
                  <a:gd name="connsiteY39" fmla="*/ 2113659 h 4698595"/>
                  <a:gd name="connsiteX40" fmla="*/ 859329 w 3411483"/>
                  <a:gd name="connsiteY40" fmla="*/ 1845776 h 4698595"/>
                  <a:gd name="connsiteX41" fmla="*/ 477496 w 3411483"/>
                  <a:gd name="connsiteY41" fmla="*/ 1320436 h 4698595"/>
                  <a:gd name="connsiteX0" fmla="*/ 477496 w 3411485"/>
                  <a:gd name="connsiteY0" fmla="*/ 760057 h 4138216"/>
                  <a:gd name="connsiteX1" fmla="*/ 810541 w 3411485"/>
                  <a:gd name="connsiteY1" fmla="*/ 659 h 4138216"/>
                  <a:gd name="connsiteX2" fmla="*/ 744010 w 3411485"/>
                  <a:gd name="connsiteY2" fmla="*/ 631925 h 4138216"/>
                  <a:gd name="connsiteX3" fmla="*/ 900331 w 3411485"/>
                  <a:gd name="connsiteY3" fmla="*/ 890752 h 4138216"/>
                  <a:gd name="connsiteX4" fmla="*/ 1240632 w 3411485"/>
                  <a:gd name="connsiteY4" fmla="*/ 1173299 h 4138216"/>
                  <a:gd name="connsiteX5" fmla="*/ 2984160 w 3411485"/>
                  <a:gd name="connsiteY5" fmla="*/ 1693489 h 4138216"/>
                  <a:gd name="connsiteX6" fmla="*/ 3378091 w 3411485"/>
                  <a:gd name="connsiteY6" fmla="*/ 2971456 h 4138216"/>
                  <a:gd name="connsiteX7" fmla="*/ 2359032 w 3411485"/>
                  <a:gd name="connsiteY7" fmla="*/ 3990506 h 4138216"/>
                  <a:gd name="connsiteX8" fmla="*/ 1252372 w 3411485"/>
                  <a:gd name="connsiteY8" fmla="*/ 4118394 h 4138216"/>
                  <a:gd name="connsiteX9" fmla="*/ 352887 w 3411485"/>
                  <a:gd name="connsiteY9" fmla="*/ 3668167 h 4138216"/>
                  <a:gd name="connsiteX10" fmla="*/ 846 w 3411485"/>
                  <a:gd name="connsiteY10" fmla="*/ 2861417 h 4138216"/>
                  <a:gd name="connsiteX11" fmla="*/ 284017 w 3411485"/>
                  <a:gd name="connsiteY11" fmla="*/ 2268167 h 4138216"/>
                  <a:gd name="connsiteX12" fmla="*/ 964397 w 3411485"/>
                  <a:gd name="connsiteY12" fmla="*/ 2020873 h 4138216"/>
                  <a:gd name="connsiteX13" fmla="*/ 1592242 w 3411485"/>
                  <a:gd name="connsiteY13" fmla="*/ 2169506 h 4138216"/>
                  <a:gd name="connsiteX14" fmla="*/ 1861319 w 3411485"/>
                  <a:gd name="connsiteY14" fmla="*/ 2641031 h 4138216"/>
                  <a:gd name="connsiteX15" fmla="*/ 1680653 w 3411485"/>
                  <a:gd name="connsiteY15" fmla="*/ 3011331 h 4138216"/>
                  <a:gd name="connsiteX16" fmla="*/ 1261662 w 3411485"/>
                  <a:gd name="connsiteY16" fmla="*/ 3158683 h 4138216"/>
                  <a:gd name="connsiteX17" fmla="*/ 895206 w 3411485"/>
                  <a:gd name="connsiteY17" fmla="*/ 3076678 h 4138216"/>
                  <a:gd name="connsiteX18" fmla="*/ 718384 w 3411485"/>
                  <a:gd name="connsiteY18" fmla="*/ 2799914 h 4138216"/>
                  <a:gd name="connsiteX19" fmla="*/ 808076 w 3411485"/>
                  <a:gd name="connsiteY19" fmla="*/ 2620529 h 4138216"/>
                  <a:gd name="connsiteX20" fmla="*/ 931082 w 3411485"/>
                  <a:gd name="connsiteY20" fmla="*/ 2556464 h 4138216"/>
                  <a:gd name="connsiteX21" fmla="*/ 990023 w 3411485"/>
                  <a:gd name="connsiteY21" fmla="*/ 2548776 h 4138216"/>
                  <a:gd name="connsiteX22" fmla="*/ 1010524 w 3411485"/>
                  <a:gd name="connsiteY22" fmla="*/ 2564151 h 4138216"/>
                  <a:gd name="connsiteX23" fmla="*/ 1000274 w 3411485"/>
                  <a:gd name="connsiteY23" fmla="*/ 2594903 h 4138216"/>
                  <a:gd name="connsiteX24" fmla="*/ 990023 w 3411485"/>
                  <a:gd name="connsiteY24" fmla="*/ 2625655 h 4138216"/>
                  <a:gd name="connsiteX25" fmla="*/ 974647 w 3411485"/>
                  <a:gd name="connsiteY25" fmla="*/ 2738411 h 4138216"/>
                  <a:gd name="connsiteX26" fmla="*/ 1055370 w 3411485"/>
                  <a:gd name="connsiteY26" fmla="*/ 2875512 h 4138216"/>
                  <a:gd name="connsiteX27" fmla="*/ 1230911 w 3411485"/>
                  <a:gd name="connsiteY27" fmla="*/ 2933171 h 4138216"/>
                  <a:gd name="connsiteX28" fmla="*/ 1494862 w 3411485"/>
                  <a:gd name="connsiteY28" fmla="*/ 2835791 h 4138216"/>
                  <a:gd name="connsiteX29" fmla="*/ 1599930 w 3411485"/>
                  <a:gd name="connsiteY29" fmla="*/ 2594903 h 4138216"/>
                  <a:gd name="connsiteX30" fmla="*/ 1387231 w 3411485"/>
                  <a:gd name="connsiteY30" fmla="*/ 2259198 h 4138216"/>
                  <a:gd name="connsiteX31" fmla="*/ 943896 w 3411485"/>
                  <a:gd name="connsiteY31" fmla="*/ 2154130 h 4138216"/>
                  <a:gd name="connsiteX32" fmla="*/ 372428 w 3411485"/>
                  <a:gd name="connsiteY32" fmla="*/ 2348890 h 4138216"/>
                  <a:gd name="connsiteX33" fmla="*/ 118727 w 3411485"/>
                  <a:gd name="connsiteY33" fmla="*/ 2861417 h 4138216"/>
                  <a:gd name="connsiteX34" fmla="*/ 500560 w 3411485"/>
                  <a:gd name="connsiteY34" fmla="*/ 3502076 h 4138216"/>
                  <a:gd name="connsiteX35" fmla="*/ 1312915 w 3411485"/>
                  <a:gd name="connsiteY35" fmla="*/ 3717337 h 4138216"/>
                  <a:gd name="connsiteX36" fmla="*/ 2195013 w 3411485"/>
                  <a:gd name="connsiteY36" fmla="*/ 3432800 h 4138216"/>
                  <a:gd name="connsiteX37" fmla="*/ 2705552 w 3411485"/>
                  <a:gd name="connsiteY37" fmla="*/ 2674000 h 4138216"/>
                  <a:gd name="connsiteX38" fmla="*/ 2587666 w 3411485"/>
                  <a:gd name="connsiteY38" fmla="*/ 2167978 h 4138216"/>
                  <a:gd name="connsiteX39" fmla="*/ 1769638 w 3411485"/>
                  <a:gd name="connsiteY39" fmla="*/ 1553280 h 4138216"/>
                  <a:gd name="connsiteX40" fmla="*/ 859329 w 3411485"/>
                  <a:gd name="connsiteY40" fmla="*/ 1285397 h 4138216"/>
                  <a:gd name="connsiteX41" fmla="*/ 477496 w 3411485"/>
                  <a:gd name="connsiteY41" fmla="*/ 760057 h 4138216"/>
                  <a:gd name="connsiteX0" fmla="*/ 477496 w 3415891"/>
                  <a:gd name="connsiteY0" fmla="*/ 760057 h 4122191"/>
                  <a:gd name="connsiteX1" fmla="*/ 810541 w 3415891"/>
                  <a:gd name="connsiteY1" fmla="*/ 659 h 4122191"/>
                  <a:gd name="connsiteX2" fmla="*/ 744010 w 3415891"/>
                  <a:gd name="connsiteY2" fmla="*/ 631925 h 4122191"/>
                  <a:gd name="connsiteX3" fmla="*/ 900331 w 3415891"/>
                  <a:gd name="connsiteY3" fmla="*/ 890752 h 4122191"/>
                  <a:gd name="connsiteX4" fmla="*/ 1240632 w 3415891"/>
                  <a:gd name="connsiteY4" fmla="*/ 1173299 h 4122191"/>
                  <a:gd name="connsiteX5" fmla="*/ 2984160 w 3415891"/>
                  <a:gd name="connsiteY5" fmla="*/ 1693489 h 4122191"/>
                  <a:gd name="connsiteX6" fmla="*/ 3378091 w 3415891"/>
                  <a:gd name="connsiteY6" fmla="*/ 2971456 h 4122191"/>
                  <a:gd name="connsiteX7" fmla="*/ 2292890 w 3415891"/>
                  <a:gd name="connsiteY7" fmla="*/ 3857009 h 4122191"/>
                  <a:gd name="connsiteX8" fmla="*/ 1252372 w 3415891"/>
                  <a:gd name="connsiteY8" fmla="*/ 4118394 h 4122191"/>
                  <a:gd name="connsiteX9" fmla="*/ 352887 w 3415891"/>
                  <a:gd name="connsiteY9" fmla="*/ 3668167 h 4122191"/>
                  <a:gd name="connsiteX10" fmla="*/ 846 w 3415891"/>
                  <a:gd name="connsiteY10" fmla="*/ 2861417 h 4122191"/>
                  <a:gd name="connsiteX11" fmla="*/ 284017 w 3415891"/>
                  <a:gd name="connsiteY11" fmla="*/ 2268167 h 4122191"/>
                  <a:gd name="connsiteX12" fmla="*/ 964397 w 3415891"/>
                  <a:gd name="connsiteY12" fmla="*/ 2020873 h 4122191"/>
                  <a:gd name="connsiteX13" fmla="*/ 1592242 w 3415891"/>
                  <a:gd name="connsiteY13" fmla="*/ 2169506 h 4122191"/>
                  <a:gd name="connsiteX14" fmla="*/ 1861319 w 3415891"/>
                  <a:gd name="connsiteY14" fmla="*/ 2641031 h 4122191"/>
                  <a:gd name="connsiteX15" fmla="*/ 1680653 w 3415891"/>
                  <a:gd name="connsiteY15" fmla="*/ 3011331 h 4122191"/>
                  <a:gd name="connsiteX16" fmla="*/ 1261662 w 3415891"/>
                  <a:gd name="connsiteY16" fmla="*/ 3158683 h 4122191"/>
                  <a:gd name="connsiteX17" fmla="*/ 895206 w 3415891"/>
                  <a:gd name="connsiteY17" fmla="*/ 3076678 h 4122191"/>
                  <a:gd name="connsiteX18" fmla="*/ 718384 w 3415891"/>
                  <a:gd name="connsiteY18" fmla="*/ 2799914 h 4122191"/>
                  <a:gd name="connsiteX19" fmla="*/ 808076 w 3415891"/>
                  <a:gd name="connsiteY19" fmla="*/ 2620529 h 4122191"/>
                  <a:gd name="connsiteX20" fmla="*/ 931082 w 3415891"/>
                  <a:gd name="connsiteY20" fmla="*/ 2556464 h 4122191"/>
                  <a:gd name="connsiteX21" fmla="*/ 990023 w 3415891"/>
                  <a:gd name="connsiteY21" fmla="*/ 2548776 h 4122191"/>
                  <a:gd name="connsiteX22" fmla="*/ 1010524 w 3415891"/>
                  <a:gd name="connsiteY22" fmla="*/ 2564151 h 4122191"/>
                  <a:gd name="connsiteX23" fmla="*/ 1000274 w 3415891"/>
                  <a:gd name="connsiteY23" fmla="*/ 2594903 h 4122191"/>
                  <a:gd name="connsiteX24" fmla="*/ 990023 w 3415891"/>
                  <a:gd name="connsiteY24" fmla="*/ 2625655 h 4122191"/>
                  <a:gd name="connsiteX25" fmla="*/ 974647 w 3415891"/>
                  <a:gd name="connsiteY25" fmla="*/ 2738411 h 4122191"/>
                  <a:gd name="connsiteX26" fmla="*/ 1055370 w 3415891"/>
                  <a:gd name="connsiteY26" fmla="*/ 2875512 h 4122191"/>
                  <a:gd name="connsiteX27" fmla="*/ 1230911 w 3415891"/>
                  <a:gd name="connsiteY27" fmla="*/ 2933171 h 4122191"/>
                  <a:gd name="connsiteX28" fmla="*/ 1494862 w 3415891"/>
                  <a:gd name="connsiteY28" fmla="*/ 2835791 h 4122191"/>
                  <a:gd name="connsiteX29" fmla="*/ 1599930 w 3415891"/>
                  <a:gd name="connsiteY29" fmla="*/ 2594903 h 4122191"/>
                  <a:gd name="connsiteX30" fmla="*/ 1387231 w 3415891"/>
                  <a:gd name="connsiteY30" fmla="*/ 2259198 h 4122191"/>
                  <a:gd name="connsiteX31" fmla="*/ 943896 w 3415891"/>
                  <a:gd name="connsiteY31" fmla="*/ 2154130 h 4122191"/>
                  <a:gd name="connsiteX32" fmla="*/ 372428 w 3415891"/>
                  <a:gd name="connsiteY32" fmla="*/ 2348890 h 4122191"/>
                  <a:gd name="connsiteX33" fmla="*/ 118727 w 3415891"/>
                  <a:gd name="connsiteY33" fmla="*/ 2861417 h 4122191"/>
                  <a:gd name="connsiteX34" fmla="*/ 500560 w 3415891"/>
                  <a:gd name="connsiteY34" fmla="*/ 3502076 h 4122191"/>
                  <a:gd name="connsiteX35" fmla="*/ 1312915 w 3415891"/>
                  <a:gd name="connsiteY35" fmla="*/ 3717337 h 4122191"/>
                  <a:gd name="connsiteX36" fmla="*/ 2195013 w 3415891"/>
                  <a:gd name="connsiteY36" fmla="*/ 3432800 h 4122191"/>
                  <a:gd name="connsiteX37" fmla="*/ 2705552 w 3415891"/>
                  <a:gd name="connsiteY37" fmla="*/ 2674000 h 4122191"/>
                  <a:gd name="connsiteX38" fmla="*/ 2587666 w 3415891"/>
                  <a:gd name="connsiteY38" fmla="*/ 2167978 h 4122191"/>
                  <a:gd name="connsiteX39" fmla="*/ 1769638 w 3415891"/>
                  <a:gd name="connsiteY39" fmla="*/ 1553280 h 4122191"/>
                  <a:gd name="connsiteX40" fmla="*/ 859329 w 3415891"/>
                  <a:gd name="connsiteY40" fmla="*/ 1285397 h 4122191"/>
                  <a:gd name="connsiteX41" fmla="*/ 477496 w 3415891"/>
                  <a:gd name="connsiteY41" fmla="*/ 760057 h 4122191"/>
                  <a:gd name="connsiteX0" fmla="*/ 477496 w 3415891"/>
                  <a:gd name="connsiteY0" fmla="*/ 760057 h 4122191"/>
                  <a:gd name="connsiteX1" fmla="*/ 810541 w 3415891"/>
                  <a:gd name="connsiteY1" fmla="*/ 659 h 4122191"/>
                  <a:gd name="connsiteX2" fmla="*/ 744010 w 3415891"/>
                  <a:gd name="connsiteY2" fmla="*/ 631925 h 4122191"/>
                  <a:gd name="connsiteX3" fmla="*/ 900331 w 3415891"/>
                  <a:gd name="connsiteY3" fmla="*/ 890752 h 4122191"/>
                  <a:gd name="connsiteX4" fmla="*/ 1240632 w 3415891"/>
                  <a:gd name="connsiteY4" fmla="*/ 1173299 h 4122191"/>
                  <a:gd name="connsiteX5" fmla="*/ 2984160 w 3415891"/>
                  <a:gd name="connsiteY5" fmla="*/ 1693489 h 4122191"/>
                  <a:gd name="connsiteX6" fmla="*/ 3378091 w 3415891"/>
                  <a:gd name="connsiteY6" fmla="*/ 2971456 h 4122191"/>
                  <a:gd name="connsiteX7" fmla="*/ 2292890 w 3415891"/>
                  <a:gd name="connsiteY7" fmla="*/ 3857009 h 4122191"/>
                  <a:gd name="connsiteX8" fmla="*/ 1252372 w 3415891"/>
                  <a:gd name="connsiteY8" fmla="*/ 4118394 h 4122191"/>
                  <a:gd name="connsiteX9" fmla="*/ 352887 w 3415891"/>
                  <a:gd name="connsiteY9" fmla="*/ 3668167 h 4122191"/>
                  <a:gd name="connsiteX10" fmla="*/ 846 w 3415891"/>
                  <a:gd name="connsiteY10" fmla="*/ 2861417 h 4122191"/>
                  <a:gd name="connsiteX11" fmla="*/ 284017 w 3415891"/>
                  <a:gd name="connsiteY11" fmla="*/ 2268167 h 4122191"/>
                  <a:gd name="connsiteX12" fmla="*/ 964397 w 3415891"/>
                  <a:gd name="connsiteY12" fmla="*/ 2020873 h 4122191"/>
                  <a:gd name="connsiteX13" fmla="*/ 1592242 w 3415891"/>
                  <a:gd name="connsiteY13" fmla="*/ 2169506 h 4122191"/>
                  <a:gd name="connsiteX14" fmla="*/ 1861319 w 3415891"/>
                  <a:gd name="connsiteY14" fmla="*/ 2641031 h 4122191"/>
                  <a:gd name="connsiteX15" fmla="*/ 1680653 w 3415891"/>
                  <a:gd name="connsiteY15" fmla="*/ 3011331 h 4122191"/>
                  <a:gd name="connsiteX16" fmla="*/ 1261662 w 3415891"/>
                  <a:gd name="connsiteY16" fmla="*/ 3158683 h 4122191"/>
                  <a:gd name="connsiteX17" fmla="*/ 895206 w 3415891"/>
                  <a:gd name="connsiteY17" fmla="*/ 3076678 h 4122191"/>
                  <a:gd name="connsiteX18" fmla="*/ 718384 w 3415891"/>
                  <a:gd name="connsiteY18" fmla="*/ 2799914 h 4122191"/>
                  <a:gd name="connsiteX19" fmla="*/ 808076 w 3415891"/>
                  <a:gd name="connsiteY19" fmla="*/ 2620529 h 4122191"/>
                  <a:gd name="connsiteX20" fmla="*/ 931082 w 3415891"/>
                  <a:gd name="connsiteY20" fmla="*/ 2556464 h 4122191"/>
                  <a:gd name="connsiteX21" fmla="*/ 990023 w 3415891"/>
                  <a:gd name="connsiteY21" fmla="*/ 2548776 h 4122191"/>
                  <a:gd name="connsiteX22" fmla="*/ 1010524 w 3415891"/>
                  <a:gd name="connsiteY22" fmla="*/ 2564151 h 4122191"/>
                  <a:gd name="connsiteX23" fmla="*/ 1000274 w 3415891"/>
                  <a:gd name="connsiteY23" fmla="*/ 2594903 h 4122191"/>
                  <a:gd name="connsiteX24" fmla="*/ 990023 w 3415891"/>
                  <a:gd name="connsiteY24" fmla="*/ 2625655 h 4122191"/>
                  <a:gd name="connsiteX25" fmla="*/ 974647 w 3415891"/>
                  <a:gd name="connsiteY25" fmla="*/ 2738411 h 4122191"/>
                  <a:gd name="connsiteX26" fmla="*/ 1055370 w 3415891"/>
                  <a:gd name="connsiteY26" fmla="*/ 2875512 h 4122191"/>
                  <a:gd name="connsiteX27" fmla="*/ 1230911 w 3415891"/>
                  <a:gd name="connsiteY27" fmla="*/ 2933171 h 4122191"/>
                  <a:gd name="connsiteX28" fmla="*/ 1494862 w 3415891"/>
                  <a:gd name="connsiteY28" fmla="*/ 2835791 h 4122191"/>
                  <a:gd name="connsiteX29" fmla="*/ 1599930 w 3415891"/>
                  <a:gd name="connsiteY29" fmla="*/ 2594903 h 4122191"/>
                  <a:gd name="connsiteX30" fmla="*/ 1387231 w 3415891"/>
                  <a:gd name="connsiteY30" fmla="*/ 2259198 h 4122191"/>
                  <a:gd name="connsiteX31" fmla="*/ 943896 w 3415891"/>
                  <a:gd name="connsiteY31" fmla="*/ 2154130 h 4122191"/>
                  <a:gd name="connsiteX32" fmla="*/ 372428 w 3415891"/>
                  <a:gd name="connsiteY32" fmla="*/ 2348890 h 4122191"/>
                  <a:gd name="connsiteX33" fmla="*/ 118727 w 3415891"/>
                  <a:gd name="connsiteY33" fmla="*/ 2861417 h 4122191"/>
                  <a:gd name="connsiteX34" fmla="*/ 500560 w 3415891"/>
                  <a:gd name="connsiteY34" fmla="*/ 3502076 h 4122191"/>
                  <a:gd name="connsiteX35" fmla="*/ 1312915 w 3415891"/>
                  <a:gd name="connsiteY35" fmla="*/ 3717337 h 4122191"/>
                  <a:gd name="connsiteX36" fmla="*/ 2195013 w 3415891"/>
                  <a:gd name="connsiteY36" fmla="*/ 3432800 h 4122191"/>
                  <a:gd name="connsiteX37" fmla="*/ 2705552 w 3415891"/>
                  <a:gd name="connsiteY37" fmla="*/ 2674000 h 4122191"/>
                  <a:gd name="connsiteX38" fmla="*/ 2587666 w 3415891"/>
                  <a:gd name="connsiteY38" fmla="*/ 2167978 h 4122191"/>
                  <a:gd name="connsiteX39" fmla="*/ 1769638 w 3415891"/>
                  <a:gd name="connsiteY39" fmla="*/ 1553280 h 4122191"/>
                  <a:gd name="connsiteX40" fmla="*/ 859329 w 3415891"/>
                  <a:gd name="connsiteY40" fmla="*/ 1285397 h 4122191"/>
                  <a:gd name="connsiteX41" fmla="*/ 477496 w 3415891"/>
                  <a:gd name="connsiteY41" fmla="*/ 760057 h 4122191"/>
                  <a:gd name="connsiteX0" fmla="*/ 477496 w 3415891"/>
                  <a:gd name="connsiteY0" fmla="*/ 760057 h 3958557"/>
                  <a:gd name="connsiteX1" fmla="*/ 810541 w 3415891"/>
                  <a:gd name="connsiteY1" fmla="*/ 659 h 3958557"/>
                  <a:gd name="connsiteX2" fmla="*/ 744010 w 3415891"/>
                  <a:gd name="connsiteY2" fmla="*/ 631925 h 3958557"/>
                  <a:gd name="connsiteX3" fmla="*/ 900331 w 3415891"/>
                  <a:gd name="connsiteY3" fmla="*/ 890752 h 3958557"/>
                  <a:gd name="connsiteX4" fmla="*/ 1240632 w 3415891"/>
                  <a:gd name="connsiteY4" fmla="*/ 1173299 h 3958557"/>
                  <a:gd name="connsiteX5" fmla="*/ 2984160 w 3415891"/>
                  <a:gd name="connsiteY5" fmla="*/ 1693489 h 3958557"/>
                  <a:gd name="connsiteX6" fmla="*/ 3378091 w 3415891"/>
                  <a:gd name="connsiteY6" fmla="*/ 2971456 h 3958557"/>
                  <a:gd name="connsiteX7" fmla="*/ 2292890 w 3415891"/>
                  <a:gd name="connsiteY7" fmla="*/ 3857009 h 3958557"/>
                  <a:gd name="connsiteX8" fmla="*/ 1075991 w 3415891"/>
                  <a:gd name="connsiteY8" fmla="*/ 3918147 h 3958557"/>
                  <a:gd name="connsiteX9" fmla="*/ 352887 w 3415891"/>
                  <a:gd name="connsiteY9" fmla="*/ 3668167 h 3958557"/>
                  <a:gd name="connsiteX10" fmla="*/ 846 w 3415891"/>
                  <a:gd name="connsiteY10" fmla="*/ 2861417 h 3958557"/>
                  <a:gd name="connsiteX11" fmla="*/ 284017 w 3415891"/>
                  <a:gd name="connsiteY11" fmla="*/ 2268167 h 3958557"/>
                  <a:gd name="connsiteX12" fmla="*/ 964397 w 3415891"/>
                  <a:gd name="connsiteY12" fmla="*/ 2020873 h 3958557"/>
                  <a:gd name="connsiteX13" fmla="*/ 1592242 w 3415891"/>
                  <a:gd name="connsiteY13" fmla="*/ 2169506 h 3958557"/>
                  <a:gd name="connsiteX14" fmla="*/ 1861319 w 3415891"/>
                  <a:gd name="connsiteY14" fmla="*/ 2641031 h 3958557"/>
                  <a:gd name="connsiteX15" fmla="*/ 1680653 w 3415891"/>
                  <a:gd name="connsiteY15" fmla="*/ 3011331 h 3958557"/>
                  <a:gd name="connsiteX16" fmla="*/ 1261662 w 3415891"/>
                  <a:gd name="connsiteY16" fmla="*/ 3158683 h 3958557"/>
                  <a:gd name="connsiteX17" fmla="*/ 895206 w 3415891"/>
                  <a:gd name="connsiteY17" fmla="*/ 3076678 h 3958557"/>
                  <a:gd name="connsiteX18" fmla="*/ 718384 w 3415891"/>
                  <a:gd name="connsiteY18" fmla="*/ 2799914 h 3958557"/>
                  <a:gd name="connsiteX19" fmla="*/ 808076 w 3415891"/>
                  <a:gd name="connsiteY19" fmla="*/ 2620529 h 3958557"/>
                  <a:gd name="connsiteX20" fmla="*/ 931082 w 3415891"/>
                  <a:gd name="connsiteY20" fmla="*/ 2556464 h 3958557"/>
                  <a:gd name="connsiteX21" fmla="*/ 990023 w 3415891"/>
                  <a:gd name="connsiteY21" fmla="*/ 2548776 h 3958557"/>
                  <a:gd name="connsiteX22" fmla="*/ 1010524 w 3415891"/>
                  <a:gd name="connsiteY22" fmla="*/ 2564151 h 3958557"/>
                  <a:gd name="connsiteX23" fmla="*/ 1000274 w 3415891"/>
                  <a:gd name="connsiteY23" fmla="*/ 2594903 h 3958557"/>
                  <a:gd name="connsiteX24" fmla="*/ 990023 w 3415891"/>
                  <a:gd name="connsiteY24" fmla="*/ 2625655 h 3958557"/>
                  <a:gd name="connsiteX25" fmla="*/ 974647 w 3415891"/>
                  <a:gd name="connsiteY25" fmla="*/ 2738411 h 3958557"/>
                  <a:gd name="connsiteX26" fmla="*/ 1055370 w 3415891"/>
                  <a:gd name="connsiteY26" fmla="*/ 2875512 h 3958557"/>
                  <a:gd name="connsiteX27" fmla="*/ 1230911 w 3415891"/>
                  <a:gd name="connsiteY27" fmla="*/ 2933171 h 3958557"/>
                  <a:gd name="connsiteX28" fmla="*/ 1494862 w 3415891"/>
                  <a:gd name="connsiteY28" fmla="*/ 2835791 h 3958557"/>
                  <a:gd name="connsiteX29" fmla="*/ 1599930 w 3415891"/>
                  <a:gd name="connsiteY29" fmla="*/ 2594903 h 3958557"/>
                  <a:gd name="connsiteX30" fmla="*/ 1387231 w 3415891"/>
                  <a:gd name="connsiteY30" fmla="*/ 2259198 h 3958557"/>
                  <a:gd name="connsiteX31" fmla="*/ 943896 w 3415891"/>
                  <a:gd name="connsiteY31" fmla="*/ 2154130 h 3958557"/>
                  <a:gd name="connsiteX32" fmla="*/ 372428 w 3415891"/>
                  <a:gd name="connsiteY32" fmla="*/ 2348890 h 3958557"/>
                  <a:gd name="connsiteX33" fmla="*/ 118727 w 3415891"/>
                  <a:gd name="connsiteY33" fmla="*/ 2861417 h 3958557"/>
                  <a:gd name="connsiteX34" fmla="*/ 500560 w 3415891"/>
                  <a:gd name="connsiteY34" fmla="*/ 3502076 h 3958557"/>
                  <a:gd name="connsiteX35" fmla="*/ 1312915 w 3415891"/>
                  <a:gd name="connsiteY35" fmla="*/ 3717337 h 3958557"/>
                  <a:gd name="connsiteX36" fmla="*/ 2195013 w 3415891"/>
                  <a:gd name="connsiteY36" fmla="*/ 3432800 h 3958557"/>
                  <a:gd name="connsiteX37" fmla="*/ 2705552 w 3415891"/>
                  <a:gd name="connsiteY37" fmla="*/ 2674000 h 3958557"/>
                  <a:gd name="connsiteX38" fmla="*/ 2587666 w 3415891"/>
                  <a:gd name="connsiteY38" fmla="*/ 2167978 h 3958557"/>
                  <a:gd name="connsiteX39" fmla="*/ 1769638 w 3415891"/>
                  <a:gd name="connsiteY39" fmla="*/ 1553280 h 3958557"/>
                  <a:gd name="connsiteX40" fmla="*/ 859329 w 3415891"/>
                  <a:gd name="connsiteY40" fmla="*/ 1285397 h 3958557"/>
                  <a:gd name="connsiteX41" fmla="*/ 477496 w 3415891"/>
                  <a:gd name="connsiteY41" fmla="*/ 760057 h 3958557"/>
                  <a:gd name="connsiteX0" fmla="*/ 565295 w 3503690"/>
                  <a:gd name="connsiteY0" fmla="*/ 760057 h 3958557"/>
                  <a:gd name="connsiteX1" fmla="*/ 898340 w 3503690"/>
                  <a:gd name="connsiteY1" fmla="*/ 659 h 3958557"/>
                  <a:gd name="connsiteX2" fmla="*/ 831809 w 3503690"/>
                  <a:gd name="connsiteY2" fmla="*/ 631925 h 3958557"/>
                  <a:gd name="connsiteX3" fmla="*/ 988130 w 3503690"/>
                  <a:gd name="connsiteY3" fmla="*/ 890752 h 3958557"/>
                  <a:gd name="connsiteX4" fmla="*/ 1328431 w 3503690"/>
                  <a:gd name="connsiteY4" fmla="*/ 1173299 h 3958557"/>
                  <a:gd name="connsiteX5" fmla="*/ 3071959 w 3503690"/>
                  <a:gd name="connsiteY5" fmla="*/ 1693489 h 3958557"/>
                  <a:gd name="connsiteX6" fmla="*/ 3465890 w 3503690"/>
                  <a:gd name="connsiteY6" fmla="*/ 2971456 h 3958557"/>
                  <a:gd name="connsiteX7" fmla="*/ 2380689 w 3503690"/>
                  <a:gd name="connsiteY7" fmla="*/ 3857009 h 3958557"/>
                  <a:gd name="connsiteX8" fmla="*/ 1163790 w 3503690"/>
                  <a:gd name="connsiteY8" fmla="*/ 3918147 h 3958557"/>
                  <a:gd name="connsiteX9" fmla="*/ 440686 w 3503690"/>
                  <a:gd name="connsiteY9" fmla="*/ 3668167 h 3958557"/>
                  <a:gd name="connsiteX10" fmla="*/ 454 w 3503690"/>
                  <a:gd name="connsiteY10" fmla="*/ 2861417 h 3958557"/>
                  <a:gd name="connsiteX11" fmla="*/ 371816 w 3503690"/>
                  <a:gd name="connsiteY11" fmla="*/ 2268167 h 3958557"/>
                  <a:gd name="connsiteX12" fmla="*/ 1052196 w 3503690"/>
                  <a:gd name="connsiteY12" fmla="*/ 2020873 h 3958557"/>
                  <a:gd name="connsiteX13" fmla="*/ 1680041 w 3503690"/>
                  <a:gd name="connsiteY13" fmla="*/ 2169506 h 3958557"/>
                  <a:gd name="connsiteX14" fmla="*/ 1949118 w 3503690"/>
                  <a:gd name="connsiteY14" fmla="*/ 2641031 h 3958557"/>
                  <a:gd name="connsiteX15" fmla="*/ 1768452 w 3503690"/>
                  <a:gd name="connsiteY15" fmla="*/ 3011331 h 3958557"/>
                  <a:gd name="connsiteX16" fmla="*/ 1349461 w 3503690"/>
                  <a:gd name="connsiteY16" fmla="*/ 3158683 h 3958557"/>
                  <a:gd name="connsiteX17" fmla="*/ 983005 w 3503690"/>
                  <a:gd name="connsiteY17" fmla="*/ 3076678 h 3958557"/>
                  <a:gd name="connsiteX18" fmla="*/ 806183 w 3503690"/>
                  <a:gd name="connsiteY18" fmla="*/ 2799914 h 3958557"/>
                  <a:gd name="connsiteX19" fmla="*/ 895875 w 3503690"/>
                  <a:gd name="connsiteY19" fmla="*/ 2620529 h 3958557"/>
                  <a:gd name="connsiteX20" fmla="*/ 1018881 w 3503690"/>
                  <a:gd name="connsiteY20" fmla="*/ 2556464 h 3958557"/>
                  <a:gd name="connsiteX21" fmla="*/ 1077822 w 3503690"/>
                  <a:gd name="connsiteY21" fmla="*/ 2548776 h 3958557"/>
                  <a:gd name="connsiteX22" fmla="*/ 1098323 w 3503690"/>
                  <a:gd name="connsiteY22" fmla="*/ 2564151 h 3958557"/>
                  <a:gd name="connsiteX23" fmla="*/ 1088073 w 3503690"/>
                  <a:gd name="connsiteY23" fmla="*/ 2594903 h 3958557"/>
                  <a:gd name="connsiteX24" fmla="*/ 1077822 w 3503690"/>
                  <a:gd name="connsiteY24" fmla="*/ 2625655 h 3958557"/>
                  <a:gd name="connsiteX25" fmla="*/ 1062446 w 3503690"/>
                  <a:gd name="connsiteY25" fmla="*/ 2738411 h 3958557"/>
                  <a:gd name="connsiteX26" fmla="*/ 1143169 w 3503690"/>
                  <a:gd name="connsiteY26" fmla="*/ 2875512 h 3958557"/>
                  <a:gd name="connsiteX27" fmla="*/ 1318710 w 3503690"/>
                  <a:gd name="connsiteY27" fmla="*/ 2933171 h 3958557"/>
                  <a:gd name="connsiteX28" fmla="*/ 1582661 w 3503690"/>
                  <a:gd name="connsiteY28" fmla="*/ 2835791 h 3958557"/>
                  <a:gd name="connsiteX29" fmla="*/ 1687729 w 3503690"/>
                  <a:gd name="connsiteY29" fmla="*/ 2594903 h 3958557"/>
                  <a:gd name="connsiteX30" fmla="*/ 1475030 w 3503690"/>
                  <a:gd name="connsiteY30" fmla="*/ 2259198 h 3958557"/>
                  <a:gd name="connsiteX31" fmla="*/ 1031695 w 3503690"/>
                  <a:gd name="connsiteY31" fmla="*/ 2154130 h 3958557"/>
                  <a:gd name="connsiteX32" fmla="*/ 460227 w 3503690"/>
                  <a:gd name="connsiteY32" fmla="*/ 2348890 h 3958557"/>
                  <a:gd name="connsiteX33" fmla="*/ 206526 w 3503690"/>
                  <a:gd name="connsiteY33" fmla="*/ 2861417 h 3958557"/>
                  <a:gd name="connsiteX34" fmla="*/ 588359 w 3503690"/>
                  <a:gd name="connsiteY34" fmla="*/ 3502076 h 3958557"/>
                  <a:gd name="connsiteX35" fmla="*/ 1400714 w 3503690"/>
                  <a:gd name="connsiteY35" fmla="*/ 3717337 h 3958557"/>
                  <a:gd name="connsiteX36" fmla="*/ 2282812 w 3503690"/>
                  <a:gd name="connsiteY36" fmla="*/ 3432800 h 3958557"/>
                  <a:gd name="connsiteX37" fmla="*/ 2793351 w 3503690"/>
                  <a:gd name="connsiteY37" fmla="*/ 2674000 h 3958557"/>
                  <a:gd name="connsiteX38" fmla="*/ 2675465 w 3503690"/>
                  <a:gd name="connsiteY38" fmla="*/ 2167978 h 3958557"/>
                  <a:gd name="connsiteX39" fmla="*/ 1857437 w 3503690"/>
                  <a:gd name="connsiteY39" fmla="*/ 1553280 h 3958557"/>
                  <a:gd name="connsiteX40" fmla="*/ 947128 w 3503690"/>
                  <a:gd name="connsiteY40" fmla="*/ 1285397 h 3958557"/>
                  <a:gd name="connsiteX41" fmla="*/ 565295 w 3503690"/>
                  <a:gd name="connsiteY41" fmla="*/ 760057 h 3958557"/>
                  <a:gd name="connsiteX0" fmla="*/ 565297 w 3505172"/>
                  <a:gd name="connsiteY0" fmla="*/ 760057 h 3929318"/>
                  <a:gd name="connsiteX1" fmla="*/ 898342 w 3505172"/>
                  <a:gd name="connsiteY1" fmla="*/ 659 h 3929318"/>
                  <a:gd name="connsiteX2" fmla="*/ 831811 w 3505172"/>
                  <a:gd name="connsiteY2" fmla="*/ 631925 h 3929318"/>
                  <a:gd name="connsiteX3" fmla="*/ 988132 w 3505172"/>
                  <a:gd name="connsiteY3" fmla="*/ 890752 h 3929318"/>
                  <a:gd name="connsiteX4" fmla="*/ 1328433 w 3505172"/>
                  <a:gd name="connsiteY4" fmla="*/ 1173299 h 3929318"/>
                  <a:gd name="connsiteX5" fmla="*/ 3071961 w 3505172"/>
                  <a:gd name="connsiteY5" fmla="*/ 1693489 h 3929318"/>
                  <a:gd name="connsiteX6" fmla="*/ 3465892 w 3505172"/>
                  <a:gd name="connsiteY6" fmla="*/ 2971456 h 3929318"/>
                  <a:gd name="connsiteX7" fmla="*/ 2358642 w 3505172"/>
                  <a:gd name="connsiteY7" fmla="*/ 3790260 h 3929318"/>
                  <a:gd name="connsiteX8" fmla="*/ 1163792 w 3505172"/>
                  <a:gd name="connsiteY8" fmla="*/ 3918147 h 3929318"/>
                  <a:gd name="connsiteX9" fmla="*/ 440688 w 3505172"/>
                  <a:gd name="connsiteY9" fmla="*/ 3668167 h 3929318"/>
                  <a:gd name="connsiteX10" fmla="*/ 456 w 3505172"/>
                  <a:gd name="connsiteY10" fmla="*/ 2861417 h 3929318"/>
                  <a:gd name="connsiteX11" fmla="*/ 371818 w 3505172"/>
                  <a:gd name="connsiteY11" fmla="*/ 2268167 h 3929318"/>
                  <a:gd name="connsiteX12" fmla="*/ 1052198 w 3505172"/>
                  <a:gd name="connsiteY12" fmla="*/ 2020873 h 3929318"/>
                  <a:gd name="connsiteX13" fmla="*/ 1680043 w 3505172"/>
                  <a:gd name="connsiteY13" fmla="*/ 2169506 h 3929318"/>
                  <a:gd name="connsiteX14" fmla="*/ 1949120 w 3505172"/>
                  <a:gd name="connsiteY14" fmla="*/ 2641031 h 3929318"/>
                  <a:gd name="connsiteX15" fmla="*/ 1768454 w 3505172"/>
                  <a:gd name="connsiteY15" fmla="*/ 3011331 h 3929318"/>
                  <a:gd name="connsiteX16" fmla="*/ 1349463 w 3505172"/>
                  <a:gd name="connsiteY16" fmla="*/ 3158683 h 3929318"/>
                  <a:gd name="connsiteX17" fmla="*/ 983007 w 3505172"/>
                  <a:gd name="connsiteY17" fmla="*/ 3076678 h 3929318"/>
                  <a:gd name="connsiteX18" fmla="*/ 806185 w 3505172"/>
                  <a:gd name="connsiteY18" fmla="*/ 2799914 h 3929318"/>
                  <a:gd name="connsiteX19" fmla="*/ 895877 w 3505172"/>
                  <a:gd name="connsiteY19" fmla="*/ 2620529 h 3929318"/>
                  <a:gd name="connsiteX20" fmla="*/ 1018883 w 3505172"/>
                  <a:gd name="connsiteY20" fmla="*/ 2556464 h 3929318"/>
                  <a:gd name="connsiteX21" fmla="*/ 1077824 w 3505172"/>
                  <a:gd name="connsiteY21" fmla="*/ 2548776 h 3929318"/>
                  <a:gd name="connsiteX22" fmla="*/ 1098325 w 3505172"/>
                  <a:gd name="connsiteY22" fmla="*/ 2564151 h 3929318"/>
                  <a:gd name="connsiteX23" fmla="*/ 1088075 w 3505172"/>
                  <a:gd name="connsiteY23" fmla="*/ 2594903 h 3929318"/>
                  <a:gd name="connsiteX24" fmla="*/ 1077824 w 3505172"/>
                  <a:gd name="connsiteY24" fmla="*/ 2625655 h 3929318"/>
                  <a:gd name="connsiteX25" fmla="*/ 1062448 w 3505172"/>
                  <a:gd name="connsiteY25" fmla="*/ 2738411 h 3929318"/>
                  <a:gd name="connsiteX26" fmla="*/ 1143171 w 3505172"/>
                  <a:gd name="connsiteY26" fmla="*/ 2875512 h 3929318"/>
                  <a:gd name="connsiteX27" fmla="*/ 1318712 w 3505172"/>
                  <a:gd name="connsiteY27" fmla="*/ 2933171 h 3929318"/>
                  <a:gd name="connsiteX28" fmla="*/ 1582663 w 3505172"/>
                  <a:gd name="connsiteY28" fmla="*/ 2835791 h 3929318"/>
                  <a:gd name="connsiteX29" fmla="*/ 1687731 w 3505172"/>
                  <a:gd name="connsiteY29" fmla="*/ 2594903 h 3929318"/>
                  <a:gd name="connsiteX30" fmla="*/ 1475032 w 3505172"/>
                  <a:gd name="connsiteY30" fmla="*/ 2259198 h 3929318"/>
                  <a:gd name="connsiteX31" fmla="*/ 1031697 w 3505172"/>
                  <a:gd name="connsiteY31" fmla="*/ 2154130 h 3929318"/>
                  <a:gd name="connsiteX32" fmla="*/ 460229 w 3505172"/>
                  <a:gd name="connsiteY32" fmla="*/ 2348890 h 3929318"/>
                  <a:gd name="connsiteX33" fmla="*/ 206528 w 3505172"/>
                  <a:gd name="connsiteY33" fmla="*/ 2861417 h 3929318"/>
                  <a:gd name="connsiteX34" fmla="*/ 588361 w 3505172"/>
                  <a:gd name="connsiteY34" fmla="*/ 3502076 h 3929318"/>
                  <a:gd name="connsiteX35" fmla="*/ 1400716 w 3505172"/>
                  <a:gd name="connsiteY35" fmla="*/ 3717337 h 3929318"/>
                  <a:gd name="connsiteX36" fmla="*/ 2282814 w 3505172"/>
                  <a:gd name="connsiteY36" fmla="*/ 3432800 h 3929318"/>
                  <a:gd name="connsiteX37" fmla="*/ 2793353 w 3505172"/>
                  <a:gd name="connsiteY37" fmla="*/ 2674000 h 3929318"/>
                  <a:gd name="connsiteX38" fmla="*/ 2675467 w 3505172"/>
                  <a:gd name="connsiteY38" fmla="*/ 2167978 h 3929318"/>
                  <a:gd name="connsiteX39" fmla="*/ 1857439 w 3505172"/>
                  <a:gd name="connsiteY39" fmla="*/ 1553280 h 3929318"/>
                  <a:gd name="connsiteX40" fmla="*/ 947130 w 3505172"/>
                  <a:gd name="connsiteY40" fmla="*/ 1285397 h 3929318"/>
                  <a:gd name="connsiteX41" fmla="*/ 565297 w 3505172"/>
                  <a:gd name="connsiteY41" fmla="*/ 760057 h 3929318"/>
                  <a:gd name="connsiteX0" fmla="*/ 565297 w 3359163"/>
                  <a:gd name="connsiteY0" fmla="*/ 760057 h 3930630"/>
                  <a:gd name="connsiteX1" fmla="*/ 898342 w 3359163"/>
                  <a:gd name="connsiteY1" fmla="*/ 659 h 3930630"/>
                  <a:gd name="connsiteX2" fmla="*/ 831811 w 3359163"/>
                  <a:gd name="connsiteY2" fmla="*/ 631925 h 3930630"/>
                  <a:gd name="connsiteX3" fmla="*/ 988132 w 3359163"/>
                  <a:gd name="connsiteY3" fmla="*/ 890752 h 3930630"/>
                  <a:gd name="connsiteX4" fmla="*/ 1328433 w 3359163"/>
                  <a:gd name="connsiteY4" fmla="*/ 1173299 h 3930630"/>
                  <a:gd name="connsiteX5" fmla="*/ 3071961 w 3359163"/>
                  <a:gd name="connsiteY5" fmla="*/ 1693489 h 3930630"/>
                  <a:gd name="connsiteX6" fmla="*/ 3289512 w 3359163"/>
                  <a:gd name="connsiteY6" fmla="*/ 2931407 h 3930630"/>
                  <a:gd name="connsiteX7" fmla="*/ 2358642 w 3359163"/>
                  <a:gd name="connsiteY7" fmla="*/ 3790260 h 3930630"/>
                  <a:gd name="connsiteX8" fmla="*/ 1163792 w 3359163"/>
                  <a:gd name="connsiteY8" fmla="*/ 3918147 h 3930630"/>
                  <a:gd name="connsiteX9" fmla="*/ 440688 w 3359163"/>
                  <a:gd name="connsiteY9" fmla="*/ 3668167 h 3930630"/>
                  <a:gd name="connsiteX10" fmla="*/ 456 w 3359163"/>
                  <a:gd name="connsiteY10" fmla="*/ 2861417 h 3930630"/>
                  <a:gd name="connsiteX11" fmla="*/ 371818 w 3359163"/>
                  <a:gd name="connsiteY11" fmla="*/ 2268167 h 3930630"/>
                  <a:gd name="connsiteX12" fmla="*/ 1052198 w 3359163"/>
                  <a:gd name="connsiteY12" fmla="*/ 2020873 h 3930630"/>
                  <a:gd name="connsiteX13" fmla="*/ 1680043 w 3359163"/>
                  <a:gd name="connsiteY13" fmla="*/ 2169506 h 3930630"/>
                  <a:gd name="connsiteX14" fmla="*/ 1949120 w 3359163"/>
                  <a:gd name="connsiteY14" fmla="*/ 2641031 h 3930630"/>
                  <a:gd name="connsiteX15" fmla="*/ 1768454 w 3359163"/>
                  <a:gd name="connsiteY15" fmla="*/ 3011331 h 3930630"/>
                  <a:gd name="connsiteX16" fmla="*/ 1349463 w 3359163"/>
                  <a:gd name="connsiteY16" fmla="*/ 3158683 h 3930630"/>
                  <a:gd name="connsiteX17" fmla="*/ 983007 w 3359163"/>
                  <a:gd name="connsiteY17" fmla="*/ 3076678 h 3930630"/>
                  <a:gd name="connsiteX18" fmla="*/ 806185 w 3359163"/>
                  <a:gd name="connsiteY18" fmla="*/ 2799914 h 3930630"/>
                  <a:gd name="connsiteX19" fmla="*/ 895877 w 3359163"/>
                  <a:gd name="connsiteY19" fmla="*/ 2620529 h 3930630"/>
                  <a:gd name="connsiteX20" fmla="*/ 1018883 w 3359163"/>
                  <a:gd name="connsiteY20" fmla="*/ 2556464 h 3930630"/>
                  <a:gd name="connsiteX21" fmla="*/ 1077824 w 3359163"/>
                  <a:gd name="connsiteY21" fmla="*/ 2548776 h 3930630"/>
                  <a:gd name="connsiteX22" fmla="*/ 1098325 w 3359163"/>
                  <a:gd name="connsiteY22" fmla="*/ 2564151 h 3930630"/>
                  <a:gd name="connsiteX23" fmla="*/ 1088075 w 3359163"/>
                  <a:gd name="connsiteY23" fmla="*/ 2594903 h 3930630"/>
                  <a:gd name="connsiteX24" fmla="*/ 1077824 w 3359163"/>
                  <a:gd name="connsiteY24" fmla="*/ 2625655 h 3930630"/>
                  <a:gd name="connsiteX25" fmla="*/ 1062448 w 3359163"/>
                  <a:gd name="connsiteY25" fmla="*/ 2738411 h 3930630"/>
                  <a:gd name="connsiteX26" fmla="*/ 1143171 w 3359163"/>
                  <a:gd name="connsiteY26" fmla="*/ 2875512 h 3930630"/>
                  <a:gd name="connsiteX27" fmla="*/ 1318712 w 3359163"/>
                  <a:gd name="connsiteY27" fmla="*/ 2933171 h 3930630"/>
                  <a:gd name="connsiteX28" fmla="*/ 1582663 w 3359163"/>
                  <a:gd name="connsiteY28" fmla="*/ 2835791 h 3930630"/>
                  <a:gd name="connsiteX29" fmla="*/ 1687731 w 3359163"/>
                  <a:gd name="connsiteY29" fmla="*/ 2594903 h 3930630"/>
                  <a:gd name="connsiteX30" fmla="*/ 1475032 w 3359163"/>
                  <a:gd name="connsiteY30" fmla="*/ 2259198 h 3930630"/>
                  <a:gd name="connsiteX31" fmla="*/ 1031697 w 3359163"/>
                  <a:gd name="connsiteY31" fmla="*/ 2154130 h 3930630"/>
                  <a:gd name="connsiteX32" fmla="*/ 460229 w 3359163"/>
                  <a:gd name="connsiteY32" fmla="*/ 2348890 h 3930630"/>
                  <a:gd name="connsiteX33" fmla="*/ 206528 w 3359163"/>
                  <a:gd name="connsiteY33" fmla="*/ 2861417 h 3930630"/>
                  <a:gd name="connsiteX34" fmla="*/ 588361 w 3359163"/>
                  <a:gd name="connsiteY34" fmla="*/ 3502076 h 3930630"/>
                  <a:gd name="connsiteX35" fmla="*/ 1400716 w 3359163"/>
                  <a:gd name="connsiteY35" fmla="*/ 3717337 h 3930630"/>
                  <a:gd name="connsiteX36" fmla="*/ 2282814 w 3359163"/>
                  <a:gd name="connsiteY36" fmla="*/ 3432800 h 3930630"/>
                  <a:gd name="connsiteX37" fmla="*/ 2793353 w 3359163"/>
                  <a:gd name="connsiteY37" fmla="*/ 2674000 h 3930630"/>
                  <a:gd name="connsiteX38" fmla="*/ 2675467 w 3359163"/>
                  <a:gd name="connsiteY38" fmla="*/ 2167978 h 3930630"/>
                  <a:gd name="connsiteX39" fmla="*/ 1857439 w 3359163"/>
                  <a:gd name="connsiteY39" fmla="*/ 1553280 h 3930630"/>
                  <a:gd name="connsiteX40" fmla="*/ 947130 w 3359163"/>
                  <a:gd name="connsiteY40" fmla="*/ 1285397 h 3930630"/>
                  <a:gd name="connsiteX41" fmla="*/ 565297 w 3359163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947130 w 3314397"/>
                  <a:gd name="connsiteY40" fmla="*/ 1285397 h 3930630"/>
                  <a:gd name="connsiteX41" fmla="*/ 565297 w 3314397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1035318 w 3314397"/>
                  <a:gd name="connsiteY40" fmla="*/ 1258698 h 3930630"/>
                  <a:gd name="connsiteX41" fmla="*/ 565297 w 3314397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1035318 w 3314397"/>
                  <a:gd name="connsiteY40" fmla="*/ 1258698 h 3930630"/>
                  <a:gd name="connsiteX41" fmla="*/ 565297 w 3314397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1035318 w 3314397"/>
                  <a:gd name="connsiteY40" fmla="*/ 1258698 h 3930630"/>
                  <a:gd name="connsiteX41" fmla="*/ 565297 w 3314397"/>
                  <a:gd name="connsiteY41" fmla="*/ 760057 h 3930630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2675467 w 3314397"/>
                  <a:gd name="connsiteY38" fmla="*/ 2168602 h 3931254"/>
                  <a:gd name="connsiteX39" fmla="*/ 1857439 w 3314397"/>
                  <a:gd name="connsiteY39" fmla="*/ 1553904 h 3931254"/>
                  <a:gd name="connsiteX40" fmla="*/ 1035318 w 3314397"/>
                  <a:gd name="connsiteY40" fmla="*/ 1259322 h 3931254"/>
                  <a:gd name="connsiteX41" fmla="*/ 587343 w 3314397"/>
                  <a:gd name="connsiteY41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2675467 w 3314397"/>
                  <a:gd name="connsiteY38" fmla="*/ 2168602 h 3931254"/>
                  <a:gd name="connsiteX39" fmla="*/ 1857439 w 3314397"/>
                  <a:gd name="connsiteY39" fmla="*/ 1553904 h 3931254"/>
                  <a:gd name="connsiteX40" fmla="*/ 1035318 w 3314397"/>
                  <a:gd name="connsiteY40" fmla="*/ 1259322 h 3931254"/>
                  <a:gd name="connsiteX41" fmla="*/ 587343 w 3314397"/>
                  <a:gd name="connsiteY41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857439 w 3314397"/>
                  <a:gd name="connsiteY37" fmla="*/ 1554027 h 3931377"/>
                  <a:gd name="connsiteX38" fmla="*/ 1035318 w 3314397"/>
                  <a:gd name="connsiteY38" fmla="*/ 1259445 h 3931377"/>
                  <a:gd name="connsiteX39" fmla="*/ 587343 w 3314397"/>
                  <a:gd name="connsiteY39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4170059"/>
                  <a:gd name="connsiteX1" fmla="*/ 898342 w 3314397"/>
                  <a:gd name="connsiteY1" fmla="*/ 1406 h 4170059"/>
                  <a:gd name="connsiteX2" fmla="*/ 831811 w 3314397"/>
                  <a:gd name="connsiteY2" fmla="*/ 632672 h 4170059"/>
                  <a:gd name="connsiteX3" fmla="*/ 1328433 w 3314397"/>
                  <a:gd name="connsiteY3" fmla="*/ 1174046 h 4170059"/>
                  <a:gd name="connsiteX4" fmla="*/ 2895583 w 3314397"/>
                  <a:gd name="connsiteY4" fmla="*/ 1827735 h 4170059"/>
                  <a:gd name="connsiteX5" fmla="*/ 3289512 w 3314397"/>
                  <a:gd name="connsiteY5" fmla="*/ 2932154 h 4170059"/>
                  <a:gd name="connsiteX6" fmla="*/ 2358642 w 3314397"/>
                  <a:gd name="connsiteY6" fmla="*/ 3791007 h 4170059"/>
                  <a:gd name="connsiteX7" fmla="*/ 1163792 w 3314397"/>
                  <a:gd name="connsiteY7" fmla="*/ 3918894 h 4170059"/>
                  <a:gd name="connsiteX8" fmla="*/ 440688 w 3314397"/>
                  <a:gd name="connsiteY8" fmla="*/ 3668914 h 4170059"/>
                  <a:gd name="connsiteX9" fmla="*/ 456 w 3314397"/>
                  <a:gd name="connsiteY9" fmla="*/ 2862164 h 4170059"/>
                  <a:gd name="connsiteX10" fmla="*/ 371818 w 3314397"/>
                  <a:gd name="connsiteY10" fmla="*/ 2268914 h 4170059"/>
                  <a:gd name="connsiteX11" fmla="*/ 1052198 w 3314397"/>
                  <a:gd name="connsiteY11" fmla="*/ 2021620 h 4170059"/>
                  <a:gd name="connsiteX12" fmla="*/ 1680043 w 3314397"/>
                  <a:gd name="connsiteY12" fmla="*/ 2170253 h 4170059"/>
                  <a:gd name="connsiteX13" fmla="*/ 1949120 w 3314397"/>
                  <a:gd name="connsiteY13" fmla="*/ 2641778 h 4170059"/>
                  <a:gd name="connsiteX14" fmla="*/ 1768454 w 3314397"/>
                  <a:gd name="connsiteY14" fmla="*/ 3012078 h 4170059"/>
                  <a:gd name="connsiteX15" fmla="*/ 1349463 w 3314397"/>
                  <a:gd name="connsiteY15" fmla="*/ 3159430 h 4170059"/>
                  <a:gd name="connsiteX16" fmla="*/ 983007 w 3314397"/>
                  <a:gd name="connsiteY16" fmla="*/ 3077425 h 4170059"/>
                  <a:gd name="connsiteX17" fmla="*/ 806185 w 3314397"/>
                  <a:gd name="connsiteY17" fmla="*/ 2800661 h 4170059"/>
                  <a:gd name="connsiteX18" fmla="*/ 895877 w 3314397"/>
                  <a:gd name="connsiteY18" fmla="*/ 2621276 h 4170059"/>
                  <a:gd name="connsiteX19" fmla="*/ 1018883 w 3314397"/>
                  <a:gd name="connsiteY19" fmla="*/ 2557211 h 4170059"/>
                  <a:gd name="connsiteX20" fmla="*/ 1077824 w 3314397"/>
                  <a:gd name="connsiteY20" fmla="*/ 2549523 h 4170059"/>
                  <a:gd name="connsiteX21" fmla="*/ 1098325 w 3314397"/>
                  <a:gd name="connsiteY21" fmla="*/ 2564898 h 4170059"/>
                  <a:gd name="connsiteX22" fmla="*/ 1088075 w 3314397"/>
                  <a:gd name="connsiteY22" fmla="*/ 2595650 h 4170059"/>
                  <a:gd name="connsiteX23" fmla="*/ 1077824 w 3314397"/>
                  <a:gd name="connsiteY23" fmla="*/ 2626402 h 4170059"/>
                  <a:gd name="connsiteX24" fmla="*/ 1062448 w 3314397"/>
                  <a:gd name="connsiteY24" fmla="*/ 2739158 h 4170059"/>
                  <a:gd name="connsiteX25" fmla="*/ 1143171 w 3314397"/>
                  <a:gd name="connsiteY25" fmla="*/ 2876259 h 4170059"/>
                  <a:gd name="connsiteX26" fmla="*/ 1318712 w 3314397"/>
                  <a:gd name="connsiteY26" fmla="*/ 2933918 h 4170059"/>
                  <a:gd name="connsiteX27" fmla="*/ 1582663 w 3314397"/>
                  <a:gd name="connsiteY27" fmla="*/ 2836538 h 4170059"/>
                  <a:gd name="connsiteX28" fmla="*/ 1687731 w 3314397"/>
                  <a:gd name="connsiteY28" fmla="*/ 2595650 h 4170059"/>
                  <a:gd name="connsiteX29" fmla="*/ 1475032 w 3314397"/>
                  <a:gd name="connsiteY29" fmla="*/ 2259945 h 4170059"/>
                  <a:gd name="connsiteX30" fmla="*/ 1031697 w 3314397"/>
                  <a:gd name="connsiteY30" fmla="*/ 2154877 h 4170059"/>
                  <a:gd name="connsiteX31" fmla="*/ 460229 w 3314397"/>
                  <a:gd name="connsiteY31" fmla="*/ 2349637 h 4170059"/>
                  <a:gd name="connsiteX32" fmla="*/ 206528 w 3314397"/>
                  <a:gd name="connsiteY32" fmla="*/ 2862164 h 4170059"/>
                  <a:gd name="connsiteX33" fmla="*/ 588361 w 3314397"/>
                  <a:gd name="connsiteY33" fmla="*/ 3502823 h 4170059"/>
                  <a:gd name="connsiteX34" fmla="*/ 1400716 w 3314397"/>
                  <a:gd name="connsiteY34" fmla="*/ 3718084 h 4170059"/>
                  <a:gd name="connsiteX35" fmla="*/ 2348956 w 3314397"/>
                  <a:gd name="connsiteY35" fmla="*/ 3433547 h 4170059"/>
                  <a:gd name="connsiteX36" fmla="*/ 1035318 w 3314397"/>
                  <a:gd name="connsiteY36" fmla="*/ 1259445 h 4170059"/>
                  <a:gd name="connsiteX37" fmla="*/ 587343 w 3314397"/>
                  <a:gd name="connsiteY37" fmla="*/ 814203 h 4170059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499154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99154 w 3314397"/>
                  <a:gd name="connsiteY37" fmla="*/ 773622 h 3930846"/>
                  <a:gd name="connsiteX0" fmla="*/ 499154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99154 w 3314397"/>
                  <a:gd name="connsiteY37" fmla="*/ 773622 h 3930846"/>
                  <a:gd name="connsiteX0" fmla="*/ 433011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33011 w 3314397"/>
                  <a:gd name="connsiteY37" fmla="*/ 773622 h 3930846"/>
                  <a:gd name="connsiteX0" fmla="*/ 433011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33011 w 3314397"/>
                  <a:gd name="connsiteY37" fmla="*/ 773622 h 3930846"/>
                  <a:gd name="connsiteX0" fmla="*/ 433011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33011 w 3314397"/>
                  <a:gd name="connsiteY37" fmla="*/ 773622 h 3930846"/>
                  <a:gd name="connsiteX0" fmla="*/ 433011 w 3298501"/>
                  <a:gd name="connsiteY0" fmla="*/ 773622 h 3930846"/>
                  <a:gd name="connsiteX1" fmla="*/ 898342 w 3298501"/>
                  <a:gd name="connsiteY1" fmla="*/ 875 h 3930846"/>
                  <a:gd name="connsiteX2" fmla="*/ 831811 w 3298501"/>
                  <a:gd name="connsiteY2" fmla="*/ 632141 h 3930846"/>
                  <a:gd name="connsiteX3" fmla="*/ 1328433 w 3298501"/>
                  <a:gd name="connsiteY3" fmla="*/ 1173515 h 3930846"/>
                  <a:gd name="connsiteX4" fmla="*/ 2741251 w 3298501"/>
                  <a:gd name="connsiteY4" fmla="*/ 1880604 h 3930846"/>
                  <a:gd name="connsiteX5" fmla="*/ 3289512 w 3298501"/>
                  <a:gd name="connsiteY5" fmla="*/ 2931623 h 3930846"/>
                  <a:gd name="connsiteX6" fmla="*/ 2358642 w 3298501"/>
                  <a:gd name="connsiteY6" fmla="*/ 3790476 h 3930846"/>
                  <a:gd name="connsiteX7" fmla="*/ 1163792 w 3298501"/>
                  <a:gd name="connsiteY7" fmla="*/ 3918363 h 3930846"/>
                  <a:gd name="connsiteX8" fmla="*/ 440688 w 3298501"/>
                  <a:gd name="connsiteY8" fmla="*/ 3668383 h 3930846"/>
                  <a:gd name="connsiteX9" fmla="*/ 456 w 3298501"/>
                  <a:gd name="connsiteY9" fmla="*/ 2861633 h 3930846"/>
                  <a:gd name="connsiteX10" fmla="*/ 371818 w 3298501"/>
                  <a:gd name="connsiteY10" fmla="*/ 2268383 h 3930846"/>
                  <a:gd name="connsiteX11" fmla="*/ 1052198 w 3298501"/>
                  <a:gd name="connsiteY11" fmla="*/ 2021089 h 3930846"/>
                  <a:gd name="connsiteX12" fmla="*/ 1680043 w 3298501"/>
                  <a:gd name="connsiteY12" fmla="*/ 2169722 h 3930846"/>
                  <a:gd name="connsiteX13" fmla="*/ 1949120 w 3298501"/>
                  <a:gd name="connsiteY13" fmla="*/ 2641247 h 3930846"/>
                  <a:gd name="connsiteX14" fmla="*/ 1768454 w 3298501"/>
                  <a:gd name="connsiteY14" fmla="*/ 3011547 h 3930846"/>
                  <a:gd name="connsiteX15" fmla="*/ 1349463 w 3298501"/>
                  <a:gd name="connsiteY15" fmla="*/ 3158899 h 3930846"/>
                  <a:gd name="connsiteX16" fmla="*/ 983007 w 3298501"/>
                  <a:gd name="connsiteY16" fmla="*/ 3076894 h 3930846"/>
                  <a:gd name="connsiteX17" fmla="*/ 806185 w 3298501"/>
                  <a:gd name="connsiteY17" fmla="*/ 2800130 h 3930846"/>
                  <a:gd name="connsiteX18" fmla="*/ 895877 w 3298501"/>
                  <a:gd name="connsiteY18" fmla="*/ 2620745 h 3930846"/>
                  <a:gd name="connsiteX19" fmla="*/ 1018883 w 3298501"/>
                  <a:gd name="connsiteY19" fmla="*/ 2556680 h 3930846"/>
                  <a:gd name="connsiteX20" fmla="*/ 1077824 w 3298501"/>
                  <a:gd name="connsiteY20" fmla="*/ 2548992 h 3930846"/>
                  <a:gd name="connsiteX21" fmla="*/ 1098325 w 3298501"/>
                  <a:gd name="connsiteY21" fmla="*/ 2564367 h 3930846"/>
                  <a:gd name="connsiteX22" fmla="*/ 1088075 w 3298501"/>
                  <a:gd name="connsiteY22" fmla="*/ 2595119 h 3930846"/>
                  <a:gd name="connsiteX23" fmla="*/ 1077824 w 3298501"/>
                  <a:gd name="connsiteY23" fmla="*/ 2625871 h 3930846"/>
                  <a:gd name="connsiteX24" fmla="*/ 1062448 w 3298501"/>
                  <a:gd name="connsiteY24" fmla="*/ 2738627 h 3930846"/>
                  <a:gd name="connsiteX25" fmla="*/ 1143171 w 3298501"/>
                  <a:gd name="connsiteY25" fmla="*/ 2875728 h 3930846"/>
                  <a:gd name="connsiteX26" fmla="*/ 1318712 w 3298501"/>
                  <a:gd name="connsiteY26" fmla="*/ 2933387 h 3930846"/>
                  <a:gd name="connsiteX27" fmla="*/ 1582663 w 3298501"/>
                  <a:gd name="connsiteY27" fmla="*/ 2836007 h 3930846"/>
                  <a:gd name="connsiteX28" fmla="*/ 1687731 w 3298501"/>
                  <a:gd name="connsiteY28" fmla="*/ 2595119 h 3930846"/>
                  <a:gd name="connsiteX29" fmla="*/ 1475032 w 3298501"/>
                  <a:gd name="connsiteY29" fmla="*/ 2259414 h 3930846"/>
                  <a:gd name="connsiteX30" fmla="*/ 1031697 w 3298501"/>
                  <a:gd name="connsiteY30" fmla="*/ 2154346 h 3930846"/>
                  <a:gd name="connsiteX31" fmla="*/ 460229 w 3298501"/>
                  <a:gd name="connsiteY31" fmla="*/ 2349106 h 3930846"/>
                  <a:gd name="connsiteX32" fmla="*/ 206528 w 3298501"/>
                  <a:gd name="connsiteY32" fmla="*/ 2861633 h 3930846"/>
                  <a:gd name="connsiteX33" fmla="*/ 588361 w 3298501"/>
                  <a:gd name="connsiteY33" fmla="*/ 3502292 h 3930846"/>
                  <a:gd name="connsiteX34" fmla="*/ 1400716 w 3298501"/>
                  <a:gd name="connsiteY34" fmla="*/ 3717553 h 3930846"/>
                  <a:gd name="connsiteX35" fmla="*/ 2348956 w 3298501"/>
                  <a:gd name="connsiteY35" fmla="*/ 3433016 h 3930846"/>
                  <a:gd name="connsiteX36" fmla="*/ 1035318 w 3298501"/>
                  <a:gd name="connsiteY36" fmla="*/ 1258914 h 3930846"/>
                  <a:gd name="connsiteX37" fmla="*/ 433011 w 3298501"/>
                  <a:gd name="connsiteY37" fmla="*/ 773622 h 3930846"/>
                  <a:gd name="connsiteX0" fmla="*/ 543248 w 3298501"/>
                  <a:gd name="connsiteY0" fmla="*/ 706252 h 3930225"/>
                  <a:gd name="connsiteX1" fmla="*/ 898342 w 3298501"/>
                  <a:gd name="connsiteY1" fmla="*/ 254 h 3930225"/>
                  <a:gd name="connsiteX2" fmla="*/ 831811 w 3298501"/>
                  <a:gd name="connsiteY2" fmla="*/ 631520 h 3930225"/>
                  <a:gd name="connsiteX3" fmla="*/ 1328433 w 3298501"/>
                  <a:gd name="connsiteY3" fmla="*/ 1172894 h 3930225"/>
                  <a:gd name="connsiteX4" fmla="*/ 2741251 w 3298501"/>
                  <a:gd name="connsiteY4" fmla="*/ 1879983 h 3930225"/>
                  <a:gd name="connsiteX5" fmla="*/ 3289512 w 3298501"/>
                  <a:gd name="connsiteY5" fmla="*/ 2931002 h 3930225"/>
                  <a:gd name="connsiteX6" fmla="*/ 2358642 w 3298501"/>
                  <a:gd name="connsiteY6" fmla="*/ 3789855 h 3930225"/>
                  <a:gd name="connsiteX7" fmla="*/ 1163792 w 3298501"/>
                  <a:gd name="connsiteY7" fmla="*/ 3917742 h 3930225"/>
                  <a:gd name="connsiteX8" fmla="*/ 440688 w 3298501"/>
                  <a:gd name="connsiteY8" fmla="*/ 3667762 h 3930225"/>
                  <a:gd name="connsiteX9" fmla="*/ 456 w 3298501"/>
                  <a:gd name="connsiteY9" fmla="*/ 2861012 h 3930225"/>
                  <a:gd name="connsiteX10" fmla="*/ 371818 w 3298501"/>
                  <a:gd name="connsiteY10" fmla="*/ 2267762 h 3930225"/>
                  <a:gd name="connsiteX11" fmla="*/ 1052198 w 3298501"/>
                  <a:gd name="connsiteY11" fmla="*/ 2020468 h 3930225"/>
                  <a:gd name="connsiteX12" fmla="*/ 1680043 w 3298501"/>
                  <a:gd name="connsiteY12" fmla="*/ 2169101 h 3930225"/>
                  <a:gd name="connsiteX13" fmla="*/ 1949120 w 3298501"/>
                  <a:gd name="connsiteY13" fmla="*/ 2640626 h 3930225"/>
                  <a:gd name="connsiteX14" fmla="*/ 1768454 w 3298501"/>
                  <a:gd name="connsiteY14" fmla="*/ 3010926 h 3930225"/>
                  <a:gd name="connsiteX15" fmla="*/ 1349463 w 3298501"/>
                  <a:gd name="connsiteY15" fmla="*/ 3158278 h 3930225"/>
                  <a:gd name="connsiteX16" fmla="*/ 983007 w 3298501"/>
                  <a:gd name="connsiteY16" fmla="*/ 3076273 h 3930225"/>
                  <a:gd name="connsiteX17" fmla="*/ 806185 w 3298501"/>
                  <a:gd name="connsiteY17" fmla="*/ 2799509 h 3930225"/>
                  <a:gd name="connsiteX18" fmla="*/ 895877 w 3298501"/>
                  <a:gd name="connsiteY18" fmla="*/ 2620124 h 3930225"/>
                  <a:gd name="connsiteX19" fmla="*/ 1018883 w 3298501"/>
                  <a:gd name="connsiteY19" fmla="*/ 2556059 h 3930225"/>
                  <a:gd name="connsiteX20" fmla="*/ 1077824 w 3298501"/>
                  <a:gd name="connsiteY20" fmla="*/ 2548371 h 3930225"/>
                  <a:gd name="connsiteX21" fmla="*/ 1098325 w 3298501"/>
                  <a:gd name="connsiteY21" fmla="*/ 2563746 h 3930225"/>
                  <a:gd name="connsiteX22" fmla="*/ 1088075 w 3298501"/>
                  <a:gd name="connsiteY22" fmla="*/ 2594498 h 3930225"/>
                  <a:gd name="connsiteX23" fmla="*/ 1077824 w 3298501"/>
                  <a:gd name="connsiteY23" fmla="*/ 2625250 h 3930225"/>
                  <a:gd name="connsiteX24" fmla="*/ 1062448 w 3298501"/>
                  <a:gd name="connsiteY24" fmla="*/ 2738006 h 3930225"/>
                  <a:gd name="connsiteX25" fmla="*/ 1143171 w 3298501"/>
                  <a:gd name="connsiteY25" fmla="*/ 2875107 h 3930225"/>
                  <a:gd name="connsiteX26" fmla="*/ 1318712 w 3298501"/>
                  <a:gd name="connsiteY26" fmla="*/ 2932766 h 3930225"/>
                  <a:gd name="connsiteX27" fmla="*/ 1582663 w 3298501"/>
                  <a:gd name="connsiteY27" fmla="*/ 2835386 h 3930225"/>
                  <a:gd name="connsiteX28" fmla="*/ 1687731 w 3298501"/>
                  <a:gd name="connsiteY28" fmla="*/ 2594498 h 3930225"/>
                  <a:gd name="connsiteX29" fmla="*/ 1475032 w 3298501"/>
                  <a:gd name="connsiteY29" fmla="*/ 2258793 h 3930225"/>
                  <a:gd name="connsiteX30" fmla="*/ 1031697 w 3298501"/>
                  <a:gd name="connsiteY30" fmla="*/ 2153725 h 3930225"/>
                  <a:gd name="connsiteX31" fmla="*/ 460229 w 3298501"/>
                  <a:gd name="connsiteY31" fmla="*/ 2348485 h 3930225"/>
                  <a:gd name="connsiteX32" fmla="*/ 206528 w 3298501"/>
                  <a:gd name="connsiteY32" fmla="*/ 2861012 h 3930225"/>
                  <a:gd name="connsiteX33" fmla="*/ 588361 w 3298501"/>
                  <a:gd name="connsiteY33" fmla="*/ 3501671 h 3930225"/>
                  <a:gd name="connsiteX34" fmla="*/ 1400716 w 3298501"/>
                  <a:gd name="connsiteY34" fmla="*/ 3716932 h 3930225"/>
                  <a:gd name="connsiteX35" fmla="*/ 2348956 w 3298501"/>
                  <a:gd name="connsiteY35" fmla="*/ 3432395 h 3930225"/>
                  <a:gd name="connsiteX36" fmla="*/ 1035318 w 3298501"/>
                  <a:gd name="connsiteY36" fmla="*/ 1258293 h 3930225"/>
                  <a:gd name="connsiteX37" fmla="*/ 543248 w 3298501"/>
                  <a:gd name="connsiteY37" fmla="*/ 706252 h 3930225"/>
                  <a:gd name="connsiteX0" fmla="*/ 543248 w 3212681"/>
                  <a:gd name="connsiteY0" fmla="*/ 706252 h 3930225"/>
                  <a:gd name="connsiteX1" fmla="*/ 898342 w 3212681"/>
                  <a:gd name="connsiteY1" fmla="*/ 254 h 3930225"/>
                  <a:gd name="connsiteX2" fmla="*/ 831811 w 3212681"/>
                  <a:gd name="connsiteY2" fmla="*/ 631520 h 3930225"/>
                  <a:gd name="connsiteX3" fmla="*/ 1328433 w 3212681"/>
                  <a:gd name="connsiteY3" fmla="*/ 1172894 h 3930225"/>
                  <a:gd name="connsiteX4" fmla="*/ 2741251 w 3212681"/>
                  <a:gd name="connsiteY4" fmla="*/ 1879983 h 3930225"/>
                  <a:gd name="connsiteX5" fmla="*/ 3201322 w 3212681"/>
                  <a:gd name="connsiteY5" fmla="*/ 2931002 h 3930225"/>
                  <a:gd name="connsiteX6" fmla="*/ 2358642 w 3212681"/>
                  <a:gd name="connsiteY6" fmla="*/ 3789855 h 3930225"/>
                  <a:gd name="connsiteX7" fmla="*/ 1163792 w 3212681"/>
                  <a:gd name="connsiteY7" fmla="*/ 3917742 h 3930225"/>
                  <a:gd name="connsiteX8" fmla="*/ 440688 w 3212681"/>
                  <a:gd name="connsiteY8" fmla="*/ 3667762 h 3930225"/>
                  <a:gd name="connsiteX9" fmla="*/ 456 w 3212681"/>
                  <a:gd name="connsiteY9" fmla="*/ 2861012 h 3930225"/>
                  <a:gd name="connsiteX10" fmla="*/ 371818 w 3212681"/>
                  <a:gd name="connsiteY10" fmla="*/ 2267762 h 3930225"/>
                  <a:gd name="connsiteX11" fmla="*/ 1052198 w 3212681"/>
                  <a:gd name="connsiteY11" fmla="*/ 2020468 h 3930225"/>
                  <a:gd name="connsiteX12" fmla="*/ 1680043 w 3212681"/>
                  <a:gd name="connsiteY12" fmla="*/ 2169101 h 3930225"/>
                  <a:gd name="connsiteX13" fmla="*/ 1949120 w 3212681"/>
                  <a:gd name="connsiteY13" fmla="*/ 2640626 h 3930225"/>
                  <a:gd name="connsiteX14" fmla="*/ 1768454 w 3212681"/>
                  <a:gd name="connsiteY14" fmla="*/ 3010926 h 3930225"/>
                  <a:gd name="connsiteX15" fmla="*/ 1349463 w 3212681"/>
                  <a:gd name="connsiteY15" fmla="*/ 3158278 h 3930225"/>
                  <a:gd name="connsiteX16" fmla="*/ 983007 w 3212681"/>
                  <a:gd name="connsiteY16" fmla="*/ 3076273 h 3930225"/>
                  <a:gd name="connsiteX17" fmla="*/ 806185 w 3212681"/>
                  <a:gd name="connsiteY17" fmla="*/ 2799509 h 3930225"/>
                  <a:gd name="connsiteX18" fmla="*/ 895877 w 3212681"/>
                  <a:gd name="connsiteY18" fmla="*/ 2620124 h 3930225"/>
                  <a:gd name="connsiteX19" fmla="*/ 1018883 w 3212681"/>
                  <a:gd name="connsiteY19" fmla="*/ 2556059 h 3930225"/>
                  <a:gd name="connsiteX20" fmla="*/ 1077824 w 3212681"/>
                  <a:gd name="connsiteY20" fmla="*/ 2548371 h 3930225"/>
                  <a:gd name="connsiteX21" fmla="*/ 1098325 w 3212681"/>
                  <a:gd name="connsiteY21" fmla="*/ 2563746 h 3930225"/>
                  <a:gd name="connsiteX22" fmla="*/ 1088075 w 3212681"/>
                  <a:gd name="connsiteY22" fmla="*/ 2594498 h 3930225"/>
                  <a:gd name="connsiteX23" fmla="*/ 1077824 w 3212681"/>
                  <a:gd name="connsiteY23" fmla="*/ 2625250 h 3930225"/>
                  <a:gd name="connsiteX24" fmla="*/ 1062448 w 3212681"/>
                  <a:gd name="connsiteY24" fmla="*/ 2738006 h 3930225"/>
                  <a:gd name="connsiteX25" fmla="*/ 1143171 w 3212681"/>
                  <a:gd name="connsiteY25" fmla="*/ 2875107 h 3930225"/>
                  <a:gd name="connsiteX26" fmla="*/ 1318712 w 3212681"/>
                  <a:gd name="connsiteY26" fmla="*/ 2932766 h 3930225"/>
                  <a:gd name="connsiteX27" fmla="*/ 1582663 w 3212681"/>
                  <a:gd name="connsiteY27" fmla="*/ 2835386 h 3930225"/>
                  <a:gd name="connsiteX28" fmla="*/ 1687731 w 3212681"/>
                  <a:gd name="connsiteY28" fmla="*/ 2594498 h 3930225"/>
                  <a:gd name="connsiteX29" fmla="*/ 1475032 w 3212681"/>
                  <a:gd name="connsiteY29" fmla="*/ 2258793 h 3930225"/>
                  <a:gd name="connsiteX30" fmla="*/ 1031697 w 3212681"/>
                  <a:gd name="connsiteY30" fmla="*/ 2153725 h 3930225"/>
                  <a:gd name="connsiteX31" fmla="*/ 460229 w 3212681"/>
                  <a:gd name="connsiteY31" fmla="*/ 2348485 h 3930225"/>
                  <a:gd name="connsiteX32" fmla="*/ 206528 w 3212681"/>
                  <a:gd name="connsiteY32" fmla="*/ 2861012 h 3930225"/>
                  <a:gd name="connsiteX33" fmla="*/ 588361 w 3212681"/>
                  <a:gd name="connsiteY33" fmla="*/ 3501671 h 3930225"/>
                  <a:gd name="connsiteX34" fmla="*/ 1400716 w 3212681"/>
                  <a:gd name="connsiteY34" fmla="*/ 3716932 h 3930225"/>
                  <a:gd name="connsiteX35" fmla="*/ 2348956 w 3212681"/>
                  <a:gd name="connsiteY35" fmla="*/ 3432395 h 3930225"/>
                  <a:gd name="connsiteX36" fmla="*/ 1035318 w 3212681"/>
                  <a:gd name="connsiteY36" fmla="*/ 1258293 h 3930225"/>
                  <a:gd name="connsiteX37" fmla="*/ 543248 w 3212681"/>
                  <a:gd name="connsiteY37" fmla="*/ 706252 h 3930225"/>
                  <a:gd name="connsiteX0" fmla="*/ 366867 w 3212681"/>
                  <a:gd name="connsiteY0" fmla="*/ 679406 h 3930078"/>
                  <a:gd name="connsiteX1" fmla="*/ 898342 w 3212681"/>
                  <a:gd name="connsiteY1" fmla="*/ 107 h 3930078"/>
                  <a:gd name="connsiteX2" fmla="*/ 831811 w 3212681"/>
                  <a:gd name="connsiteY2" fmla="*/ 631373 h 3930078"/>
                  <a:gd name="connsiteX3" fmla="*/ 1328433 w 3212681"/>
                  <a:gd name="connsiteY3" fmla="*/ 1172747 h 3930078"/>
                  <a:gd name="connsiteX4" fmla="*/ 2741251 w 3212681"/>
                  <a:gd name="connsiteY4" fmla="*/ 1879836 h 3930078"/>
                  <a:gd name="connsiteX5" fmla="*/ 3201322 w 3212681"/>
                  <a:gd name="connsiteY5" fmla="*/ 2930855 h 3930078"/>
                  <a:gd name="connsiteX6" fmla="*/ 2358642 w 3212681"/>
                  <a:gd name="connsiteY6" fmla="*/ 3789708 h 3930078"/>
                  <a:gd name="connsiteX7" fmla="*/ 1163792 w 3212681"/>
                  <a:gd name="connsiteY7" fmla="*/ 3917595 h 3930078"/>
                  <a:gd name="connsiteX8" fmla="*/ 440688 w 3212681"/>
                  <a:gd name="connsiteY8" fmla="*/ 3667615 h 3930078"/>
                  <a:gd name="connsiteX9" fmla="*/ 456 w 3212681"/>
                  <a:gd name="connsiteY9" fmla="*/ 2860865 h 3930078"/>
                  <a:gd name="connsiteX10" fmla="*/ 371818 w 3212681"/>
                  <a:gd name="connsiteY10" fmla="*/ 2267615 h 3930078"/>
                  <a:gd name="connsiteX11" fmla="*/ 1052198 w 3212681"/>
                  <a:gd name="connsiteY11" fmla="*/ 2020321 h 3930078"/>
                  <a:gd name="connsiteX12" fmla="*/ 1680043 w 3212681"/>
                  <a:gd name="connsiteY12" fmla="*/ 2168954 h 3930078"/>
                  <a:gd name="connsiteX13" fmla="*/ 1949120 w 3212681"/>
                  <a:gd name="connsiteY13" fmla="*/ 2640479 h 3930078"/>
                  <a:gd name="connsiteX14" fmla="*/ 1768454 w 3212681"/>
                  <a:gd name="connsiteY14" fmla="*/ 3010779 h 3930078"/>
                  <a:gd name="connsiteX15" fmla="*/ 1349463 w 3212681"/>
                  <a:gd name="connsiteY15" fmla="*/ 3158131 h 3930078"/>
                  <a:gd name="connsiteX16" fmla="*/ 983007 w 3212681"/>
                  <a:gd name="connsiteY16" fmla="*/ 3076126 h 3930078"/>
                  <a:gd name="connsiteX17" fmla="*/ 806185 w 3212681"/>
                  <a:gd name="connsiteY17" fmla="*/ 2799362 h 3930078"/>
                  <a:gd name="connsiteX18" fmla="*/ 895877 w 3212681"/>
                  <a:gd name="connsiteY18" fmla="*/ 2619977 h 3930078"/>
                  <a:gd name="connsiteX19" fmla="*/ 1018883 w 3212681"/>
                  <a:gd name="connsiteY19" fmla="*/ 2555912 h 3930078"/>
                  <a:gd name="connsiteX20" fmla="*/ 1077824 w 3212681"/>
                  <a:gd name="connsiteY20" fmla="*/ 2548224 h 3930078"/>
                  <a:gd name="connsiteX21" fmla="*/ 1098325 w 3212681"/>
                  <a:gd name="connsiteY21" fmla="*/ 2563599 h 3930078"/>
                  <a:gd name="connsiteX22" fmla="*/ 1088075 w 3212681"/>
                  <a:gd name="connsiteY22" fmla="*/ 2594351 h 3930078"/>
                  <a:gd name="connsiteX23" fmla="*/ 1077824 w 3212681"/>
                  <a:gd name="connsiteY23" fmla="*/ 2625103 h 3930078"/>
                  <a:gd name="connsiteX24" fmla="*/ 1062448 w 3212681"/>
                  <a:gd name="connsiteY24" fmla="*/ 2737859 h 3930078"/>
                  <a:gd name="connsiteX25" fmla="*/ 1143171 w 3212681"/>
                  <a:gd name="connsiteY25" fmla="*/ 2874960 h 3930078"/>
                  <a:gd name="connsiteX26" fmla="*/ 1318712 w 3212681"/>
                  <a:gd name="connsiteY26" fmla="*/ 2932619 h 3930078"/>
                  <a:gd name="connsiteX27" fmla="*/ 1582663 w 3212681"/>
                  <a:gd name="connsiteY27" fmla="*/ 2835239 h 3930078"/>
                  <a:gd name="connsiteX28" fmla="*/ 1687731 w 3212681"/>
                  <a:gd name="connsiteY28" fmla="*/ 2594351 h 3930078"/>
                  <a:gd name="connsiteX29" fmla="*/ 1475032 w 3212681"/>
                  <a:gd name="connsiteY29" fmla="*/ 2258646 h 3930078"/>
                  <a:gd name="connsiteX30" fmla="*/ 1031697 w 3212681"/>
                  <a:gd name="connsiteY30" fmla="*/ 2153578 h 3930078"/>
                  <a:gd name="connsiteX31" fmla="*/ 460229 w 3212681"/>
                  <a:gd name="connsiteY31" fmla="*/ 2348338 h 3930078"/>
                  <a:gd name="connsiteX32" fmla="*/ 206528 w 3212681"/>
                  <a:gd name="connsiteY32" fmla="*/ 2860865 h 3930078"/>
                  <a:gd name="connsiteX33" fmla="*/ 588361 w 3212681"/>
                  <a:gd name="connsiteY33" fmla="*/ 3501524 h 3930078"/>
                  <a:gd name="connsiteX34" fmla="*/ 1400716 w 3212681"/>
                  <a:gd name="connsiteY34" fmla="*/ 3716785 h 3930078"/>
                  <a:gd name="connsiteX35" fmla="*/ 2348956 w 3212681"/>
                  <a:gd name="connsiteY35" fmla="*/ 3432248 h 3930078"/>
                  <a:gd name="connsiteX36" fmla="*/ 1035318 w 3212681"/>
                  <a:gd name="connsiteY36" fmla="*/ 1258146 h 3930078"/>
                  <a:gd name="connsiteX37" fmla="*/ 366867 w 3212681"/>
                  <a:gd name="connsiteY37" fmla="*/ 679406 h 3930078"/>
                  <a:gd name="connsiteX0" fmla="*/ 366867 w 3212681"/>
                  <a:gd name="connsiteY0" fmla="*/ 679319 h 3929991"/>
                  <a:gd name="connsiteX1" fmla="*/ 898342 w 3212681"/>
                  <a:gd name="connsiteY1" fmla="*/ 20 h 3929991"/>
                  <a:gd name="connsiteX2" fmla="*/ 699527 w 3212681"/>
                  <a:gd name="connsiteY2" fmla="*/ 657986 h 3929991"/>
                  <a:gd name="connsiteX3" fmla="*/ 1328433 w 3212681"/>
                  <a:gd name="connsiteY3" fmla="*/ 1172660 h 3929991"/>
                  <a:gd name="connsiteX4" fmla="*/ 2741251 w 3212681"/>
                  <a:gd name="connsiteY4" fmla="*/ 1879749 h 3929991"/>
                  <a:gd name="connsiteX5" fmla="*/ 3201322 w 3212681"/>
                  <a:gd name="connsiteY5" fmla="*/ 2930768 h 3929991"/>
                  <a:gd name="connsiteX6" fmla="*/ 2358642 w 3212681"/>
                  <a:gd name="connsiteY6" fmla="*/ 3789621 h 3929991"/>
                  <a:gd name="connsiteX7" fmla="*/ 1163792 w 3212681"/>
                  <a:gd name="connsiteY7" fmla="*/ 3917508 h 3929991"/>
                  <a:gd name="connsiteX8" fmla="*/ 440688 w 3212681"/>
                  <a:gd name="connsiteY8" fmla="*/ 3667528 h 3929991"/>
                  <a:gd name="connsiteX9" fmla="*/ 456 w 3212681"/>
                  <a:gd name="connsiteY9" fmla="*/ 2860778 h 3929991"/>
                  <a:gd name="connsiteX10" fmla="*/ 371818 w 3212681"/>
                  <a:gd name="connsiteY10" fmla="*/ 2267528 h 3929991"/>
                  <a:gd name="connsiteX11" fmla="*/ 1052198 w 3212681"/>
                  <a:gd name="connsiteY11" fmla="*/ 2020234 h 3929991"/>
                  <a:gd name="connsiteX12" fmla="*/ 1680043 w 3212681"/>
                  <a:gd name="connsiteY12" fmla="*/ 2168867 h 3929991"/>
                  <a:gd name="connsiteX13" fmla="*/ 1949120 w 3212681"/>
                  <a:gd name="connsiteY13" fmla="*/ 2640392 h 3929991"/>
                  <a:gd name="connsiteX14" fmla="*/ 1768454 w 3212681"/>
                  <a:gd name="connsiteY14" fmla="*/ 3010692 h 3929991"/>
                  <a:gd name="connsiteX15" fmla="*/ 1349463 w 3212681"/>
                  <a:gd name="connsiteY15" fmla="*/ 3158044 h 3929991"/>
                  <a:gd name="connsiteX16" fmla="*/ 983007 w 3212681"/>
                  <a:gd name="connsiteY16" fmla="*/ 3076039 h 3929991"/>
                  <a:gd name="connsiteX17" fmla="*/ 806185 w 3212681"/>
                  <a:gd name="connsiteY17" fmla="*/ 2799275 h 3929991"/>
                  <a:gd name="connsiteX18" fmla="*/ 895877 w 3212681"/>
                  <a:gd name="connsiteY18" fmla="*/ 2619890 h 3929991"/>
                  <a:gd name="connsiteX19" fmla="*/ 1018883 w 3212681"/>
                  <a:gd name="connsiteY19" fmla="*/ 2555825 h 3929991"/>
                  <a:gd name="connsiteX20" fmla="*/ 1077824 w 3212681"/>
                  <a:gd name="connsiteY20" fmla="*/ 2548137 h 3929991"/>
                  <a:gd name="connsiteX21" fmla="*/ 1098325 w 3212681"/>
                  <a:gd name="connsiteY21" fmla="*/ 2563512 h 3929991"/>
                  <a:gd name="connsiteX22" fmla="*/ 1088075 w 3212681"/>
                  <a:gd name="connsiteY22" fmla="*/ 2594264 h 3929991"/>
                  <a:gd name="connsiteX23" fmla="*/ 1077824 w 3212681"/>
                  <a:gd name="connsiteY23" fmla="*/ 2625016 h 3929991"/>
                  <a:gd name="connsiteX24" fmla="*/ 1062448 w 3212681"/>
                  <a:gd name="connsiteY24" fmla="*/ 2737772 h 3929991"/>
                  <a:gd name="connsiteX25" fmla="*/ 1143171 w 3212681"/>
                  <a:gd name="connsiteY25" fmla="*/ 2874873 h 3929991"/>
                  <a:gd name="connsiteX26" fmla="*/ 1318712 w 3212681"/>
                  <a:gd name="connsiteY26" fmla="*/ 2932532 h 3929991"/>
                  <a:gd name="connsiteX27" fmla="*/ 1582663 w 3212681"/>
                  <a:gd name="connsiteY27" fmla="*/ 2835152 h 3929991"/>
                  <a:gd name="connsiteX28" fmla="*/ 1687731 w 3212681"/>
                  <a:gd name="connsiteY28" fmla="*/ 2594264 h 3929991"/>
                  <a:gd name="connsiteX29" fmla="*/ 1475032 w 3212681"/>
                  <a:gd name="connsiteY29" fmla="*/ 2258559 h 3929991"/>
                  <a:gd name="connsiteX30" fmla="*/ 1031697 w 3212681"/>
                  <a:gd name="connsiteY30" fmla="*/ 2153491 h 3929991"/>
                  <a:gd name="connsiteX31" fmla="*/ 460229 w 3212681"/>
                  <a:gd name="connsiteY31" fmla="*/ 2348251 h 3929991"/>
                  <a:gd name="connsiteX32" fmla="*/ 206528 w 3212681"/>
                  <a:gd name="connsiteY32" fmla="*/ 2860778 h 3929991"/>
                  <a:gd name="connsiteX33" fmla="*/ 588361 w 3212681"/>
                  <a:gd name="connsiteY33" fmla="*/ 3501437 h 3929991"/>
                  <a:gd name="connsiteX34" fmla="*/ 1400716 w 3212681"/>
                  <a:gd name="connsiteY34" fmla="*/ 3716698 h 3929991"/>
                  <a:gd name="connsiteX35" fmla="*/ 2348956 w 3212681"/>
                  <a:gd name="connsiteY35" fmla="*/ 3432161 h 3929991"/>
                  <a:gd name="connsiteX36" fmla="*/ 1035318 w 3212681"/>
                  <a:gd name="connsiteY36" fmla="*/ 1258059 h 3929991"/>
                  <a:gd name="connsiteX37" fmla="*/ 366867 w 3212681"/>
                  <a:gd name="connsiteY37" fmla="*/ 679319 h 3929991"/>
                  <a:gd name="connsiteX0" fmla="*/ 366867 w 3212681"/>
                  <a:gd name="connsiteY0" fmla="*/ 679320 h 3929991"/>
                  <a:gd name="connsiteX1" fmla="*/ 898342 w 3212681"/>
                  <a:gd name="connsiteY1" fmla="*/ 20 h 3929991"/>
                  <a:gd name="connsiteX2" fmla="*/ 699527 w 3212681"/>
                  <a:gd name="connsiteY2" fmla="*/ 657986 h 3929991"/>
                  <a:gd name="connsiteX3" fmla="*/ 1328433 w 3212681"/>
                  <a:gd name="connsiteY3" fmla="*/ 1172660 h 3929991"/>
                  <a:gd name="connsiteX4" fmla="*/ 2741251 w 3212681"/>
                  <a:gd name="connsiteY4" fmla="*/ 1879749 h 3929991"/>
                  <a:gd name="connsiteX5" fmla="*/ 3201322 w 3212681"/>
                  <a:gd name="connsiteY5" fmla="*/ 2930768 h 3929991"/>
                  <a:gd name="connsiteX6" fmla="*/ 2358642 w 3212681"/>
                  <a:gd name="connsiteY6" fmla="*/ 3789621 h 3929991"/>
                  <a:gd name="connsiteX7" fmla="*/ 1163792 w 3212681"/>
                  <a:gd name="connsiteY7" fmla="*/ 3917508 h 3929991"/>
                  <a:gd name="connsiteX8" fmla="*/ 440688 w 3212681"/>
                  <a:gd name="connsiteY8" fmla="*/ 3667528 h 3929991"/>
                  <a:gd name="connsiteX9" fmla="*/ 456 w 3212681"/>
                  <a:gd name="connsiteY9" fmla="*/ 2860778 h 3929991"/>
                  <a:gd name="connsiteX10" fmla="*/ 371818 w 3212681"/>
                  <a:gd name="connsiteY10" fmla="*/ 2267528 h 3929991"/>
                  <a:gd name="connsiteX11" fmla="*/ 1052198 w 3212681"/>
                  <a:gd name="connsiteY11" fmla="*/ 2020234 h 3929991"/>
                  <a:gd name="connsiteX12" fmla="*/ 1680043 w 3212681"/>
                  <a:gd name="connsiteY12" fmla="*/ 2168867 h 3929991"/>
                  <a:gd name="connsiteX13" fmla="*/ 1949120 w 3212681"/>
                  <a:gd name="connsiteY13" fmla="*/ 2640392 h 3929991"/>
                  <a:gd name="connsiteX14" fmla="*/ 1768454 w 3212681"/>
                  <a:gd name="connsiteY14" fmla="*/ 3010692 h 3929991"/>
                  <a:gd name="connsiteX15" fmla="*/ 1349463 w 3212681"/>
                  <a:gd name="connsiteY15" fmla="*/ 3158044 h 3929991"/>
                  <a:gd name="connsiteX16" fmla="*/ 983007 w 3212681"/>
                  <a:gd name="connsiteY16" fmla="*/ 3076039 h 3929991"/>
                  <a:gd name="connsiteX17" fmla="*/ 806185 w 3212681"/>
                  <a:gd name="connsiteY17" fmla="*/ 2799275 h 3929991"/>
                  <a:gd name="connsiteX18" fmla="*/ 895877 w 3212681"/>
                  <a:gd name="connsiteY18" fmla="*/ 2619890 h 3929991"/>
                  <a:gd name="connsiteX19" fmla="*/ 1018883 w 3212681"/>
                  <a:gd name="connsiteY19" fmla="*/ 2555825 h 3929991"/>
                  <a:gd name="connsiteX20" fmla="*/ 1077824 w 3212681"/>
                  <a:gd name="connsiteY20" fmla="*/ 2548137 h 3929991"/>
                  <a:gd name="connsiteX21" fmla="*/ 1098325 w 3212681"/>
                  <a:gd name="connsiteY21" fmla="*/ 2563512 h 3929991"/>
                  <a:gd name="connsiteX22" fmla="*/ 1088075 w 3212681"/>
                  <a:gd name="connsiteY22" fmla="*/ 2594264 h 3929991"/>
                  <a:gd name="connsiteX23" fmla="*/ 1077824 w 3212681"/>
                  <a:gd name="connsiteY23" fmla="*/ 2625016 h 3929991"/>
                  <a:gd name="connsiteX24" fmla="*/ 1062448 w 3212681"/>
                  <a:gd name="connsiteY24" fmla="*/ 2737772 h 3929991"/>
                  <a:gd name="connsiteX25" fmla="*/ 1143171 w 3212681"/>
                  <a:gd name="connsiteY25" fmla="*/ 2874873 h 3929991"/>
                  <a:gd name="connsiteX26" fmla="*/ 1318712 w 3212681"/>
                  <a:gd name="connsiteY26" fmla="*/ 2932532 h 3929991"/>
                  <a:gd name="connsiteX27" fmla="*/ 1582663 w 3212681"/>
                  <a:gd name="connsiteY27" fmla="*/ 2835152 h 3929991"/>
                  <a:gd name="connsiteX28" fmla="*/ 1687731 w 3212681"/>
                  <a:gd name="connsiteY28" fmla="*/ 2594264 h 3929991"/>
                  <a:gd name="connsiteX29" fmla="*/ 1475032 w 3212681"/>
                  <a:gd name="connsiteY29" fmla="*/ 2258559 h 3929991"/>
                  <a:gd name="connsiteX30" fmla="*/ 1031697 w 3212681"/>
                  <a:gd name="connsiteY30" fmla="*/ 2153491 h 3929991"/>
                  <a:gd name="connsiteX31" fmla="*/ 460229 w 3212681"/>
                  <a:gd name="connsiteY31" fmla="*/ 2348251 h 3929991"/>
                  <a:gd name="connsiteX32" fmla="*/ 206528 w 3212681"/>
                  <a:gd name="connsiteY32" fmla="*/ 2860778 h 3929991"/>
                  <a:gd name="connsiteX33" fmla="*/ 588361 w 3212681"/>
                  <a:gd name="connsiteY33" fmla="*/ 3501437 h 3929991"/>
                  <a:gd name="connsiteX34" fmla="*/ 1400716 w 3212681"/>
                  <a:gd name="connsiteY34" fmla="*/ 3716698 h 3929991"/>
                  <a:gd name="connsiteX35" fmla="*/ 2348956 w 3212681"/>
                  <a:gd name="connsiteY35" fmla="*/ 3432161 h 3929991"/>
                  <a:gd name="connsiteX36" fmla="*/ 1035318 w 3212681"/>
                  <a:gd name="connsiteY36" fmla="*/ 1258059 h 3929991"/>
                  <a:gd name="connsiteX37" fmla="*/ 366867 w 3212681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99527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11338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11338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11338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3208014" h="3929991">
                    <a:moveTo>
                      <a:pt x="366867" y="679320"/>
                    </a:moveTo>
                    <a:cubicBezTo>
                      <a:pt x="317808" y="427842"/>
                      <a:pt x="857597" y="3576"/>
                      <a:pt x="898342" y="20"/>
                    </a:cubicBezTo>
                    <a:cubicBezTo>
                      <a:pt x="939087" y="-3536"/>
                      <a:pt x="549678" y="459157"/>
                      <a:pt x="611338" y="657986"/>
                    </a:cubicBezTo>
                    <a:cubicBezTo>
                      <a:pt x="705067" y="960224"/>
                      <a:pt x="918328" y="991283"/>
                      <a:pt x="1328433" y="1172660"/>
                    </a:cubicBezTo>
                    <a:cubicBezTo>
                      <a:pt x="1738538" y="1354037"/>
                      <a:pt x="2362961" y="1613432"/>
                      <a:pt x="2675109" y="1906450"/>
                    </a:cubicBezTo>
                    <a:cubicBezTo>
                      <a:pt x="2987257" y="2199468"/>
                      <a:pt x="3254066" y="2616906"/>
                      <a:pt x="3201322" y="2930768"/>
                    </a:cubicBezTo>
                    <a:cubicBezTo>
                      <a:pt x="3148578" y="3244630"/>
                      <a:pt x="2698230" y="3625164"/>
                      <a:pt x="2358642" y="3789621"/>
                    </a:cubicBezTo>
                    <a:cubicBezTo>
                      <a:pt x="2019054" y="3954078"/>
                      <a:pt x="1483451" y="3937857"/>
                      <a:pt x="1163792" y="3917508"/>
                    </a:cubicBezTo>
                    <a:cubicBezTo>
                      <a:pt x="844133" y="3897159"/>
                      <a:pt x="810958" y="3870348"/>
                      <a:pt x="440688" y="3667528"/>
                    </a:cubicBezTo>
                    <a:cubicBezTo>
                      <a:pt x="70418" y="3464708"/>
                      <a:pt x="11934" y="3094111"/>
                      <a:pt x="456" y="2860778"/>
                    </a:cubicBezTo>
                    <a:cubicBezTo>
                      <a:pt x="-11022" y="2627445"/>
                      <a:pt x="196528" y="2407619"/>
                      <a:pt x="371818" y="2267528"/>
                    </a:cubicBezTo>
                    <a:cubicBezTo>
                      <a:pt x="547108" y="2127437"/>
                      <a:pt x="787392" y="2020234"/>
                      <a:pt x="1052198" y="2020234"/>
                    </a:cubicBezTo>
                    <a:cubicBezTo>
                      <a:pt x="1310169" y="2020234"/>
                      <a:pt x="1519451" y="2069778"/>
                      <a:pt x="1680043" y="2168867"/>
                    </a:cubicBezTo>
                    <a:cubicBezTo>
                      <a:pt x="1859427" y="2279914"/>
                      <a:pt x="1949120" y="2437089"/>
                      <a:pt x="1949120" y="2640392"/>
                    </a:cubicBezTo>
                    <a:cubicBezTo>
                      <a:pt x="1949120" y="2789024"/>
                      <a:pt x="1888898" y="2912458"/>
                      <a:pt x="1768454" y="3010692"/>
                    </a:cubicBezTo>
                    <a:cubicBezTo>
                      <a:pt x="1648010" y="3108927"/>
                      <a:pt x="1508347" y="3158044"/>
                      <a:pt x="1349463" y="3158044"/>
                    </a:cubicBezTo>
                    <a:cubicBezTo>
                      <a:pt x="1204247" y="3158044"/>
                      <a:pt x="1082095" y="3130709"/>
                      <a:pt x="983007" y="3076039"/>
                    </a:cubicBezTo>
                    <a:cubicBezTo>
                      <a:pt x="865125" y="3011120"/>
                      <a:pt x="806185" y="2918865"/>
                      <a:pt x="806185" y="2799275"/>
                    </a:cubicBezTo>
                    <a:cubicBezTo>
                      <a:pt x="806185" y="2727521"/>
                      <a:pt x="836082" y="2667726"/>
                      <a:pt x="895877" y="2619890"/>
                    </a:cubicBezTo>
                    <a:cubicBezTo>
                      <a:pt x="942004" y="2582305"/>
                      <a:pt x="983007" y="2560950"/>
                      <a:pt x="1018883" y="2555825"/>
                    </a:cubicBezTo>
                    <a:cubicBezTo>
                      <a:pt x="1054760" y="2550699"/>
                      <a:pt x="1074407" y="2548137"/>
                      <a:pt x="1077824" y="2548137"/>
                    </a:cubicBezTo>
                    <a:cubicBezTo>
                      <a:pt x="1091491" y="2548137"/>
                      <a:pt x="1098325" y="2553262"/>
                      <a:pt x="1098325" y="2563512"/>
                    </a:cubicBezTo>
                    <a:lnTo>
                      <a:pt x="1088075" y="2594264"/>
                    </a:lnTo>
                    <a:cubicBezTo>
                      <a:pt x="1086366" y="2597681"/>
                      <a:pt x="1082949" y="2607932"/>
                      <a:pt x="1077824" y="2625016"/>
                    </a:cubicBezTo>
                    <a:cubicBezTo>
                      <a:pt x="1067573" y="2659184"/>
                      <a:pt x="1062448" y="2696769"/>
                      <a:pt x="1062448" y="2737772"/>
                    </a:cubicBezTo>
                    <a:cubicBezTo>
                      <a:pt x="1062448" y="2790733"/>
                      <a:pt x="1089356" y="2836433"/>
                      <a:pt x="1143171" y="2874873"/>
                    </a:cubicBezTo>
                    <a:cubicBezTo>
                      <a:pt x="1196987" y="2913312"/>
                      <a:pt x="1255500" y="2932532"/>
                      <a:pt x="1318712" y="2932532"/>
                    </a:cubicBezTo>
                    <a:cubicBezTo>
                      <a:pt x="1424634" y="2932532"/>
                      <a:pt x="1512618" y="2900072"/>
                      <a:pt x="1582663" y="2835152"/>
                    </a:cubicBezTo>
                    <a:cubicBezTo>
                      <a:pt x="1652708" y="2770232"/>
                      <a:pt x="1687731" y="2689936"/>
                      <a:pt x="1687731" y="2594264"/>
                    </a:cubicBezTo>
                    <a:cubicBezTo>
                      <a:pt x="1687731" y="2450757"/>
                      <a:pt x="1616831" y="2338855"/>
                      <a:pt x="1475032" y="2258559"/>
                    </a:cubicBezTo>
                    <a:cubicBezTo>
                      <a:pt x="1352026" y="2188514"/>
                      <a:pt x="1204247" y="2153491"/>
                      <a:pt x="1031697" y="2153491"/>
                    </a:cubicBezTo>
                    <a:cubicBezTo>
                      <a:pt x="811310" y="2153491"/>
                      <a:pt x="620821" y="2218411"/>
                      <a:pt x="460229" y="2348251"/>
                    </a:cubicBezTo>
                    <a:cubicBezTo>
                      <a:pt x="291095" y="2484925"/>
                      <a:pt x="206528" y="2655767"/>
                      <a:pt x="206528" y="2860778"/>
                    </a:cubicBezTo>
                    <a:cubicBezTo>
                      <a:pt x="206528" y="3127292"/>
                      <a:pt x="333806" y="3340845"/>
                      <a:pt x="588361" y="3501437"/>
                    </a:cubicBezTo>
                    <a:cubicBezTo>
                      <a:pt x="815581" y="3644944"/>
                      <a:pt x="1107284" y="3728244"/>
                      <a:pt x="1400716" y="3716698"/>
                    </a:cubicBezTo>
                    <a:cubicBezTo>
                      <a:pt x="1694148" y="3705152"/>
                      <a:pt x="1880715" y="3668386"/>
                      <a:pt x="2348956" y="3432161"/>
                    </a:cubicBezTo>
                    <a:cubicBezTo>
                      <a:pt x="2817197" y="3195936"/>
                      <a:pt x="3445477" y="2041712"/>
                      <a:pt x="1035318" y="1258059"/>
                    </a:cubicBezTo>
                    <a:cubicBezTo>
                      <a:pt x="477146" y="968350"/>
                      <a:pt x="415926" y="930798"/>
                      <a:pt x="366867" y="679320"/>
                    </a:cubicBez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50800" dist="50800" dir="5400000" algn="ctr" rotWithShape="0">
                  <a:schemeClr val="tx2">
                    <a:lumMod val="10000"/>
                  </a:schemeClr>
                </a:outerShdw>
              </a:effectLst>
              <a:sp3d>
                <a:bevelT w="165100" prst="coolSlant"/>
              </a:sp3d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s-ES" sz="41300" dirty="0">
                  <a:latin typeface="Harrington" panose="04040505050A02020702" pitchFamily="82" charset="0"/>
                </a:endParaRPr>
              </a:p>
            </p:txBody>
          </p:sp>
          <p:sp>
            <p:nvSpPr>
              <p:cNvPr id="27" name="CuadroTexto 6"/>
              <p:cNvSpPr txBox="1"/>
              <p:nvPr/>
            </p:nvSpPr>
            <p:spPr>
              <a:xfrm rot="10800000" flipH="1">
                <a:off x="1763688" y="1707654"/>
                <a:ext cx="936104" cy="1944216"/>
              </a:xfrm>
              <a:custGeom>
                <a:avLst/>
                <a:gdLst>
                  <a:gd name="connsiteX0" fmla="*/ 1424825 w 3432663"/>
                  <a:gd name="connsiteY0" fmla="*/ 0 h 3746571"/>
                  <a:gd name="connsiteX1" fmla="*/ 1883536 w 3432663"/>
                  <a:gd name="connsiteY1" fmla="*/ 64066 h 3746571"/>
                  <a:gd name="connsiteX2" fmla="*/ 2116736 w 3432663"/>
                  <a:gd name="connsiteY2" fmla="*/ 353644 h 3746571"/>
                  <a:gd name="connsiteX3" fmla="*/ 2051389 w 3432663"/>
                  <a:gd name="connsiteY3" fmla="*/ 500995 h 3746571"/>
                  <a:gd name="connsiteX4" fmla="*/ 1936070 w 3432663"/>
                  <a:gd name="connsiteY4" fmla="*/ 571468 h 3746571"/>
                  <a:gd name="connsiteX5" fmla="*/ 1863035 w 3432663"/>
                  <a:gd name="connsiteY5" fmla="*/ 576593 h 3746571"/>
                  <a:gd name="connsiteX6" fmla="*/ 1768218 w 3432663"/>
                  <a:gd name="connsiteY6" fmla="*/ 558654 h 3746571"/>
                  <a:gd name="connsiteX7" fmla="*/ 1740029 w 3432663"/>
                  <a:gd name="connsiteY7" fmla="*/ 533028 h 3746571"/>
                  <a:gd name="connsiteX8" fmla="*/ 1757967 w 3432663"/>
                  <a:gd name="connsiteY8" fmla="*/ 502276 h 3746571"/>
                  <a:gd name="connsiteX9" fmla="*/ 1809220 w 3432663"/>
                  <a:gd name="connsiteY9" fmla="*/ 426679 h 3746571"/>
                  <a:gd name="connsiteX10" fmla="*/ 1824596 w 3432663"/>
                  <a:gd name="connsiteY10" fmla="*/ 343393 h 3746571"/>
                  <a:gd name="connsiteX11" fmla="*/ 1686214 w 3432663"/>
                  <a:gd name="connsiteY11" fmla="*/ 153758 h 3746571"/>
                  <a:gd name="connsiteX12" fmla="*/ 1409449 w 3432663"/>
                  <a:gd name="connsiteY12" fmla="*/ 102506 h 3746571"/>
                  <a:gd name="connsiteX13" fmla="*/ 960988 w 3432663"/>
                  <a:gd name="connsiteY13" fmla="*/ 187072 h 3746571"/>
                  <a:gd name="connsiteX14" fmla="*/ 743164 w 3432663"/>
                  <a:gd name="connsiteY14" fmla="*/ 481775 h 3746571"/>
                  <a:gd name="connsiteX15" fmla="*/ 899485 w 3432663"/>
                  <a:gd name="connsiteY15" fmla="*/ 740602 h 3746571"/>
                  <a:gd name="connsiteX16" fmla="*/ 1283880 w 3432663"/>
                  <a:gd name="connsiteY16" fmla="*/ 943050 h 3746571"/>
                  <a:gd name="connsiteX17" fmla="*/ 1757967 w 3432663"/>
                  <a:gd name="connsiteY17" fmla="*/ 1153185 h 3746571"/>
                  <a:gd name="connsiteX18" fmla="*/ 2280745 w 3432663"/>
                  <a:gd name="connsiteY18" fmla="*/ 1458139 h 3746571"/>
                  <a:gd name="connsiteX19" fmla="*/ 2636951 w 3432663"/>
                  <a:gd name="connsiteY19" fmla="*/ 1875848 h 3746571"/>
                  <a:gd name="connsiteX20" fmla="*/ 3432663 w 3432663"/>
                  <a:gd name="connsiteY20" fmla="*/ 2904434 h 3746571"/>
                  <a:gd name="connsiteX21" fmla="*/ 2316622 w 3432663"/>
                  <a:gd name="connsiteY21" fmla="*/ 3410866 h 3746571"/>
                  <a:gd name="connsiteX22" fmla="*/ 1306944 w 3432663"/>
                  <a:gd name="connsiteY22" fmla="*/ 3746571 h 3746571"/>
                  <a:gd name="connsiteX23" fmla="*/ 407459 w 3432663"/>
                  <a:gd name="connsiteY23" fmla="*/ 3490308 h 3746571"/>
                  <a:gd name="connsiteX24" fmla="*/ 0 w 3432663"/>
                  <a:gd name="connsiteY24" fmla="*/ 2711267 h 3746571"/>
                  <a:gd name="connsiteX25" fmla="*/ 283171 w 3432663"/>
                  <a:gd name="connsiteY25" fmla="*/ 2118017 h 3746571"/>
                  <a:gd name="connsiteX26" fmla="*/ 963551 w 3432663"/>
                  <a:gd name="connsiteY26" fmla="*/ 1870723 h 3746571"/>
                  <a:gd name="connsiteX27" fmla="*/ 1591396 w 3432663"/>
                  <a:gd name="connsiteY27" fmla="*/ 2019356 h 3746571"/>
                  <a:gd name="connsiteX28" fmla="*/ 1860473 w 3432663"/>
                  <a:gd name="connsiteY28" fmla="*/ 2490881 h 3746571"/>
                  <a:gd name="connsiteX29" fmla="*/ 1679807 w 3432663"/>
                  <a:gd name="connsiteY29" fmla="*/ 2861181 h 3746571"/>
                  <a:gd name="connsiteX30" fmla="*/ 1260816 w 3432663"/>
                  <a:gd name="connsiteY30" fmla="*/ 3008533 h 3746571"/>
                  <a:gd name="connsiteX31" fmla="*/ 894360 w 3432663"/>
                  <a:gd name="connsiteY31" fmla="*/ 2926528 h 3746571"/>
                  <a:gd name="connsiteX32" fmla="*/ 717538 w 3432663"/>
                  <a:gd name="connsiteY32" fmla="*/ 2649764 h 3746571"/>
                  <a:gd name="connsiteX33" fmla="*/ 807230 w 3432663"/>
                  <a:gd name="connsiteY33" fmla="*/ 2470379 h 3746571"/>
                  <a:gd name="connsiteX34" fmla="*/ 930236 w 3432663"/>
                  <a:gd name="connsiteY34" fmla="*/ 2406314 h 3746571"/>
                  <a:gd name="connsiteX35" fmla="*/ 989177 w 3432663"/>
                  <a:gd name="connsiteY35" fmla="*/ 2398626 h 3746571"/>
                  <a:gd name="connsiteX36" fmla="*/ 1009678 w 3432663"/>
                  <a:gd name="connsiteY36" fmla="*/ 2414001 h 3746571"/>
                  <a:gd name="connsiteX37" fmla="*/ 999428 w 3432663"/>
                  <a:gd name="connsiteY37" fmla="*/ 2444753 h 3746571"/>
                  <a:gd name="connsiteX38" fmla="*/ 989177 w 3432663"/>
                  <a:gd name="connsiteY38" fmla="*/ 2475505 h 3746571"/>
                  <a:gd name="connsiteX39" fmla="*/ 973801 w 3432663"/>
                  <a:gd name="connsiteY39" fmla="*/ 2588261 h 3746571"/>
                  <a:gd name="connsiteX40" fmla="*/ 1054524 w 3432663"/>
                  <a:gd name="connsiteY40" fmla="*/ 2725362 h 3746571"/>
                  <a:gd name="connsiteX41" fmla="*/ 1230065 w 3432663"/>
                  <a:gd name="connsiteY41" fmla="*/ 2783021 h 3746571"/>
                  <a:gd name="connsiteX42" fmla="*/ 1494016 w 3432663"/>
                  <a:gd name="connsiteY42" fmla="*/ 2685641 h 3746571"/>
                  <a:gd name="connsiteX43" fmla="*/ 1599084 w 3432663"/>
                  <a:gd name="connsiteY43" fmla="*/ 2444753 h 3746571"/>
                  <a:gd name="connsiteX44" fmla="*/ 1386385 w 3432663"/>
                  <a:gd name="connsiteY44" fmla="*/ 2109048 h 3746571"/>
                  <a:gd name="connsiteX45" fmla="*/ 943050 w 3432663"/>
                  <a:gd name="connsiteY45" fmla="*/ 2003980 h 3746571"/>
                  <a:gd name="connsiteX46" fmla="*/ 371582 w 3432663"/>
                  <a:gd name="connsiteY46" fmla="*/ 2198740 h 3746571"/>
                  <a:gd name="connsiteX47" fmla="*/ 117881 w 3432663"/>
                  <a:gd name="connsiteY47" fmla="*/ 2711267 h 3746571"/>
                  <a:gd name="connsiteX48" fmla="*/ 499714 w 3432663"/>
                  <a:gd name="connsiteY48" fmla="*/ 3351926 h 3746571"/>
                  <a:gd name="connsiteX49" fmla="*/ 1312069 w 3432663"/>
                  <a:gd name="connsiteY49" fmla="*/ 3567187 h 3746571"/>
                  <a:gd name="connsiteX50" fmla="*/ 2134674 w 3432663"/>
                  <a:gd name="connsiteY50" fmla="*/ 3269921 h 3746571"/>
                  <a:gd name="connsiteX51" fmla="*/ 2490881 w 3432663"/>
                  <a:gd name="connsiteY51" fmla="*/ 2506256 h 3746571"/>
                  <a:gd name="connsiteX52" fmla="*/ 2372999 w 3432663"/>
                  <a:gd name="connsiteY52" fmla="*/ 2070608 h 3746571"/>
                  <a:gd name="connsiteX53" fmla="*/ 2057795 w 3432663"/>
                  <a:gd name="connsiteY53" fmla="*/ 1755405 h 3746571"/>
                  <a:gd name="connsiteX54" fmla="*/ 1614460 w 3432663"/>
                  <a:gd name="connsiteY54" fmla="*/ 1496578 h 3746571"/>
                  <a:gd name="connsiteX55" fmla="*/ 858483 w 3432663"/>
                  <a:gd name="connsiteY55" fmla="*/ 1135247 h 3746571"/>
                  <a:gd name="connsiteX56" fmla="*/ 476650 w 3432663"/>
                  <a:gd name="connsiteY56" fmla="*/ 609907 h 3746571"/>
                  <a:gd name="connsiteX57" fmla="*/ 781604 w 3432663"/>
                  <a:gd name="connsiteY57" fmla="*/ 143508 h 3746571"/>
                  <a:gd name="connsiteX58" fmla="*/ 1424825 w 3432663"/>
                  <a:gd name="connsiteY58" fmla="*/ 0 h 3746571"/>
                  <a:gd name="connsiteX0" fmla="*/ 1424825 w 3453135"/>
                  <a:gd name="connsiteY0" fmla="*/ 0 h 3746571"/>
                  <a:gd name="connsiteX1" fmla="*/ 1883536 w 3453135"/>
                  <a:gd name="connsiteY1" fmla="*/ 64066 h 3746571"/>
                  <a:gd name="connsiteX2" fmla="*/ 2116736 w 3453135"/>
                  <a:gd name="connsiteY2" fmla="*/ 353644 h 3746571"/>
                  <a:gd name="connsiteX3" fmla="*/ 2051389 w 3453135"/>
                  <a:gd name="connsiteY3" fmla="*/ 500995 h 3746571"/>
                  <a:gd name="connsiteX4" fmla="*/ 1936070 w 3453135"/>
                  <a:gd name="connsiteY4" fmla="*/ 571468 h 3746571"/>
                  <a:gd name="connsiteX5" fmla="*/ 1863035 w 3453135"/>
                  <a:gd name="connsiteY5" fmla="*/ 576593 h 3746571"/>
                  <a:gd name="connsiteX6" fmla="*/ 1768218 w 3453135"/>
                  <a:gd name="connsiteY6" fmla="*/ 558654 h 3746571"/>
                  <a:gd name="connsiteX7" fmla="*/ 1740029 w 3453135"/>
                  <a:gd name="connsiteY7" fmla="*/ 533028 h 3746571"/>
                  <a:gd name="connsiteX8" fmla="*/ 1757967 w 3453135"/>
                  <a:gd name="connsiteY8" fmla="*/ 502276 h 3746571"/>
                  <a:gd name="connsiteX9" fmla="*/ 1809220 w 3453135"/>
                  <a:gd name="connsiteY9" fmla="*/ 426679 h 3746571"/>
                  <a:gd name="connsiteX10" fmla="*/ 1824596 w 3453135"/>
                  <a:gd name="connsiteY10" fmla="*/ 343393 h 3746571"/>
                  <a:gd name="connsiteX11" fmla="*/ 1686214 w 3453135"/>
                  <a:gd name="connsiteY11" fmla="*/ 153758 h 3746571"/>
                  <a:gd name="connsiteX12" fmla="*/ 1409449 w 3453135"/>
                  <a:gd name="connsiteY12" fmla="*/ 102506 h 3746571"/>
                  <a:gd name="connsiteX13" fmla="*/ 960988 w 3453135"/>
                  <a:gd name="connsiteY13" fmla="*/ 187072 h 3746571"/>
                  <a:gd name="connsiteX14" fmla="*/ 743164 w 3453135"/>
                  <a:gd name="connsiteY14" fmla="*/ 481775 h 3746571"/>
                  <a:gd name="connsiteX15" fmla="*/ 899485 w 3453135"/>
                  <a:gd name="connsiteY15" fmla="*/ 740602 h 3746571"/>
                  <a:gd name="connsiteX16" fmla="*/ 1283880 w 3453135"/>
                  <a:gd name="connsiteY16" fmla="*/ 943050 h 3746571"/>
                  <a:gd name="connsiteX17" fmla="*/ 1757967 w 3453135"/>
                  <a:gd name="connsiteY17" fmla="*/ 1153185 h 3746571"/>
                  <a:gd name="connsiteX18" fmla="*/ 2280745 w 3453135"/>
                  <a:gd name="connsiteY18" fmla="*/ 1458139 h 3746571"/>
                  <a:gd name="connsiteX19" fmla="*/ 2983314 w 3453135"/>
                  <a:gd name="connsiteY19" fmla="*/ 1543339 h 3746571"/>
                  <a:gd name="connsiteX20" fmla="*/ 3432663 w 3453135"/>
                  <a:gd name="connsiteY20" fmla="*/ 2904434 h 3746571"/>
                  <a:gd name="connsiteX21" fmla="*/ 2316622 w 3453135"/>
                  <a:gd name="connsiteY21" fmla="*/ 3410866 h 3746571"/>
                  <a:gd name="connsiteX22" fmla="*/ 1306944 w 3453135"/>
                  <a:gd name="connsiteY22" fmla="*/ 3746571 h 3746571"/>
                  <a:gd name="connsiteX23" fmla="*/ 407459 w 3453135"/>
                  <a:gd name="connsiteY23" fmla="*/ 3490308 h 3746571"/>
                  <a:gd name="connsiteX24" fmla="*/ 0 w 3453135"/>
                  <a:gd name="connsiteY24" fmla="*/ 2711267 h 3746571"/>
                  <a:gd name="connsiteX25" fmla="*/ 283171 w 3453135"/>
                  <a:gd name="connsiteY25" fmla="*/ 2118017 h 3746571"/>
                  <a:gd name="connsiteX26" fmla="*/ 963551 w 3453135"/>
                  <a:gd name="connsiteY26" fmla="*/ 1870723 h 3746571"/>
                  <a:gd name="connsiteX27" fmla="*/ 1591396 w 3453135"/>
                  <a:gd name="connsiteY27" fmla="*/ 2019356 h 3746571"/>
                  <a:gd name="connsiteX28" fmla="*/ 1860473 w 3453135"/>
                  <a:gd name="connsiteY28" fmla="*/ 2490881 h 3746571"/>
                  <a:gd name="connsiteX29" fmla="*/ 1679807 w 3453135"/>
                  <a:gd name="connsiteY29" fmla="*/ 2861181 h 3746571"/>
                  <a:gd name="connsiteX30" fmla="*/ 1260816 w 3453135"/>
                  <a:gd name="connsiteY30" fmla="*/ 3008533 h 3746571"/>
                  <a:gd name="connsiteX31" fmla="*/ 894360 w 3453135"/>
                  <a:gd name="connsiteY31" fmla="*/ 2926528 h 3746571"/>
                  <a:gd name="connsiteX32" fmla="*/ 717538 w 3453135"/>
                  <a:gd name="connsiteY32" fmla="*/ 2649764 h 3746571"/>
                  <a:gd name="connsiteX33" fmla="*/ 807230 w 3453135"/>
                  <a:gd name="connsiteY33" fmla="*/ 2470379 h 3746571"/>
                  <a:gd name="connsiteX34" fmla="*/ 930236 w 3453135"/>
                  <a:gd name="connsiteY34" fmla="*/ 2406314 h 3746571"/>
                  <a:gd name="connsiteX35" fmla="*/ 989177 w 3453135"/>
                  <a:gd name="connsiteY35" fmla="*/ 2398626 h 3746571"/>
                  <a:gd name="connsiteX36" fmla="*/ 1009678 w 3453135"/>
                  <a:gd name="connsiteY36" fmla="*/ 2414001 h 3746571"/>
                  <a:gd name="connsiteX37" fmla="*/ 999428 w 3453135"/>
                  <a:gd name="connsiteY37" fmla="*/ 2444753 h 3746571"/>
                  <a:gd name="connsiteX38" fmla="*/ 989177 w 3453135"/>
                  <a:gd name="connsiteY38" fmla="*/ 2475505 h 3746571"/>
                  <a:gd name="connsiteX39" fmla="*/ 973801 w 3453135"/>
                  <a:gd name="connsiteY39" fmla="*/ 2588261 h 3746571"/>
                  <a:gd name="connsiteX40" fmla="*/ 1054524 w 3453135"/>
                  <a:gd name="connsiteY40" fmla="*/ 2725362 h 3746571"/>
                  <a:gd name="connsiteX41" fmla="*/ 1230065 w 3453135"/>
                  <a:gd name="connsiteY41" fmla="*/ 2783021 h 3746571"/>
                  <a:gd name="connsiteX42" fmla="*/ 1494016 w 3453135"/>
                  <a:gd name="connsiteY42" fmla="*/ 2685641 h 3746571"/>
                  <a:gd name="connsiteX43" fmla="*/ 1599084 w 3453135"/>
                  <a:gd name="connsiteY43" fmla="*/ 2444753 h 3746571"/>
                  <a:gd name="connsiteX44" fmla="*/ 1386385 w 3453135"/>
                  <a:gd name="connsiteY44" fmla="*/ 2109048 h 3746571"/>
                  <a:gd name="connsiteX45" fmla="*/ 943050 w 3453135"/>
                  <a:gd name="connsiteY45" fmla="*/ 2003980 h 3746571"/>
                  <a:gd name="connsiteX46" fmla="*/ 371582 w 3453135"/>
                  <a:gd name="connsiteY46" fmla="*/ 2198740 h 3746571"/>
                  <a:gd name="connsiteX47" fmla="*/ 117881 w 3453135"/>
                  <a:gd name="connsiteY47" fmla="*/ 2711267 h 3746571"/>
                  <a:gd name="connsiteX48" fmla="*/ 499714 w 3453135"/>
                  <a:gd name="connsiteY48" fmla="*/ 3351926 h 3746571"/>
                  <a:gd name="connsiteX49" fmla="*/ 1312069 w 3453135"/>
                  <a:gd name="connsiteY49" fmla="*/ 3567187 h 3746571"/>
                  <a:gd name="connsiteX50" fmla="*/ 2134674 w 3453135"/>
                  <a:gd name="connsiteY50" fmla="*/ 3269921 h 3746571"/>
                  <a:gd name="connsiteX51" fmla="*/ 2490881 w 3453135"/>
                  <a:gd name="connsiteY51" fmla="*/ 2506256 h 3746571"/>
                  <a:gd name="connsiteX52" fmla="*/ 2372999 w 3453135"/>
                  <a:gd name="connsiteY52" fmla="*/ 2070608 h 3746571"/>
                  <a:gd name="connsiteX53" fmla="*/ 2057795 w 3453135"/>
                  <a:gd name="connsiteY53" fmla="*/ 1755405 h 3746571"/>
                  <a:gd name="connsiteX54" fmla="*/ 1614460 w 3453135"/>
                  <a:gd name="connsiteY54" fmla="*/ 1496578 h 3746571"/>
                  <a:gd name="connsiteX55" fmla="*/ 858483 w 3453135"/>
                  <a:gd name="connsiteY55" fmla="*/ 1135247 h 3746571"/>
                  <a:gd name="connsiteX56" fmla="*/ 476650 w 3453135"/>
                  <a:gd name="connsiteY56" fmla="*/ 609907 h 3746571"/>
                  <a:gd name="connsiteX57" fmla="*/ 781604 w 3453135"/>
                  <a:gd name="connsiteY57" fmla="*/ 143508 h 3746571"/>
                  <a:gd name="connsiteX58" fmla="*/ 1424825 w 3453135"/>
                  <a:gd name="connsiteY58" fmla="*/ 0 h 3746571"/>
                  <a:gd name="connsiteX0" fmla="*/ 1424825 w 3452383"/>
                  <a:gd name="connsiteY0" fmla="*/ 0 h 3746571"/>
                  <a:gd name="connsiteX1" fmla="*/ 1883536 w 3452383"/>
                  <a:gd name="connsiteY1" fmla="*/ 64066 h 3746571"/>
                  <a:gd name="connsiteX2" fmla="*/ 2116736 w 3452383"/>
                  <a:gd name="connsiteY2" fmla="*/ 353644 h 3746571"/>
                  <a:gd name="connsiteX3" fmla="*/ 2051389 w 3452383"/>
                  <a:gd name="connsiteY3" fmla="*/ 500995 h 3746571"/>
                  <a:gd name="connsiteX4" fmla="*/ 1936070 w 3452383"/>
                  <a:gd name="connsiteY4" fmla="*/ 571468 h 3746571"/>
                  <a:gd name="connsiteX5" fmla="*/ 1863035 w 3452383"/>
                  <a:gd name="connsiteY5" fmla="*/ 576593 h 3746571"/>
                  <a:gd name="connsiteX6" fmla="*/ 1768218 w 3452383"/>
                  <a:gd name="connsiteY6" fmla="*/ 558654 h 3746571"/>
                  <a:gd name="connsiteX7" fmla="*/ 1740029 w 3452383"/>
                  <a:gd name="connsiteY7" fmla="*/ 533028 h 3746571"/>
                  <a:gd name="connsiteX8" fmla="*/ 1757967 w 3452383"/>
                  <a:gd name="connsiteY8" fmla="*/ 502276 h 3746571"/>
                  <a:gd name="connsiteX9" fmla="*/ 1809220 w 3452383"/>
                  <a:gd name="connsiteY9" fmla="*/ 426679 h 3746571"/>
                  <a:gd name="connsiteX10" fmla="*/ 1824596 w 3452383"/>
                  <a:gd name="connsiteY10" fmla="*/ 343393 h 3746571"/>
                  <a:gd name="connsiteX11" fmla="*/ 1686214 w 3452383"/>
                  <a:gd name="connsiteY11" fmla="*/ 153758 h 3746571"/>
                  <a:gd name="connsiteX12" fmla="*/ 1409449 w 3452383"/>
                  <a:gd name="connsiteY12" fmla="*/ 102506 h 3746571"/>
                  <a:gd name="connsiteX13" fmla="*/ 960988 w 3452383"/>
                  <a:gd name="connsiteY13" fmla="*/ 187072 h 3746571"/>
                  <a:gd name="connsiteX14" fmla="*/ 743164 w 3452383"/>
                  <a:gd name="connsiteY14" fmla="*/ 481775 h 3746571"/>
                  <a:gd name="connsiteX15" fmla="*/ 899485 w 3452383"/>
                  <a:gd name="connsiteY15" fmla="*/ 740602 h 3746571"/>
                  <a:gd name="connsiteX16" fmla="*/ 1283880 w 3452383"/>
                  <a:gd name="connsiteY16" fmla="*/ 943050 h 3746571"/>
                  <a:gd name="connsiteX17" fmla="*/ 1757967 w 3452383"/>
                  <a:gd name="connsiteY17" fmla="*/ 1153185 h 3746571"/>
                  <a:gd name="connsiteX18" fmla="*/ 2391581 w 3452383"/>
                  <a:gd name="connsiteY18" fmla="*/ 1111775 h 3746571"/>
                  <a:gd name="connsiteX19" fmla="*/ 2983314 w 3452383"/>
                  <a:gd name="connsiteY19" fmla="*/ 1543339 h 3746571"/>
                  <a:gd name="connsiteX20" fmla="*/ 3432663 w 3452383"/>
                  <a:gd name="connsiteY20" fmla="*/ 2904434 h 3746571"/>
                  <a:gd name="connsiteX21" fmla="*/ 2316622 w 3452383"/>
                  <a:gd name="connsiteY21" fmla="*/ 3410866 h 3746571"/>
                  <a:gd name="connsiteX22" fmla="*/ 1306944 w 3452383"/>
                  <a:gd name="connsiteY22" fmla="*/ 3746571 h 3746571"/>
                  <a:gd name="connsiteX23" fmla="*/ 407459 w 3452383"/>
                  <a:gd name="connsiteY23" fmla="*/ 3490308 h 3746571"/>
                  <a:gd name="connsiteX24" fmla="*/ 0 w 3452383"/>
                  <a:gd name="connsiteY24" fmla="*/ 2711267 h 3746571"/>
                  <a:gd name="connsiteX25" fmla="*/ 283171 w 3452383"/>
                  <a:gd name="connsiteY25" fmla="*/ 2118017 h 3746571"/>
                  <a:gd name="connsiteX26" fmla="*/ 963551 w 3452383"/>
                  <a:gd name="connsiteY26" fmla="*/ 1870723 h 3746571"/>
                  <a:gd name="connsiteX27" fmla="*/ 1591396 w 3452383"/>
                  <a:gd name="connsiteY27" fmla="*/ 2019356 h 3746571"/>
                  <a:gd name="connsiteX28" fmla="*/ 1860473 w 3452383"/>
                  <a:gd name="connsiteY28" fmla="*/ 2490881 h 3746571"/>
                  <a:gd name="connsiteX29" fmla="*/ 1679807 w 3452383"/>
                  <a:gd name="connsiteY29" fmla="*/ 2861181 h 3746571"/>
                  <a:gd name="connsiteX30" fmla="*/ 1260816 w 3452383"/>
                  <a:gd name="connsiteY30" fmla="*/ 3008533 h 3746571"/>
                  <a:gd name="connsiteX31" fmla="*/ 894360 w 3452383"/>
                  <a:gd name="connsiteY31" fmla="*/ 2926528 h 3746571"/>
                  <a:gd name="connsiteX32" fmla="*/ 717538 w 3452383"/>
                  <a:gd name="connsiteY32" fmla="*/ 2649764 h 3746571"/>
                  <a:gd name="connsiteX33" fmla="*/ 807230 w 3452383"/>
                  <a:gd name="connsiteY33" fmla="*/ 2470379 h 3746571"/>
                  <a:gd name="connsiteX34" fmla="*/ 930236 w 3452383"/>
                  <a:gd name="connsiteY34" fmla="*/ 2406314 h 3746571"/>
                  <a:gd name="connsiteX35" fmla="*/ 989177 w 3452383"/>
                  <a:gd name="connsiteY35" fmla="*/ 2398626 h 3746571"/>
                  <a:gd name="connsiteX36" fmla="*/ 1009678 w 3452383"/>
                  <a:gd name="connsiteY36" fmla="*/ 2414001 h 3746571"/>
                  <a:gd name="connsiteX37" fmla="*/ 999428 w 3452383"/>
                  <a:gd name="connsiteY37" fmla="*/ 2444753 h 3746571"/>
                  <a:gd name="connsiteX38" fmla="*/ 989177 w 3452383"/>
                  <a:gd name="connsiteY38" fmla="*/ 2475505 h 3746571"/>
                  <a:gd name="connsiteX39" fmla="*/ 973801 w 3452383"/>
                  <a:gd name="connsiteY39" fmla="*/ 2588261 h 3746571"/>
                  <a:gd name="connsiteX40" fmla="*/ 1054524 w 3452383"/>
                  <a:gd name="connsiteY40" fmla="*/ 2725362 h 3746571"/>
                  <a:gd name="connsiteX41" fmla="*/ 1230065 w 3452383"/>
                  <a:gd name="connsiteY41" fmla="*/ 2783021 h 3746571"/>
                  <a:gd name="connsiteX42" fmla="*/ 1494016 w 3452383"/>
                  <a:gd name="connsiteY42" fmla="*/ 2685641 h 3746571"/>
                  <a:gd name="connsiteX43" fmla="*/ 1599084 w 3452383"/>
                  <a:gd name="connsiteY43" fmla="*/ 2444753 h 3746571"/>
                  <a:gd name="connsiteX44" fmla="*/ 1386385 w 3452383"/>
                  <a:gd name="connsiteY44" fmla="*/ 2109048 h 3746571"/>
                  <a:gd name="connsiteX45" fmla="*/ 943050 w 3452383"/>
                  <a:gd name="connsiteY45" fmla="*/ 2003980 h 3746571"/>
                  <a:gd name="connsiteX46" fmla="*/ 371582 w 3452383"/>
                  <a:gd name="connsiteY46" fmla="*/ 2198740 h 3746571"/>
                  <a:gd name="connsiteX47" fmla="*/ 117881 w 3452383"/>
                  <a:gd name="connsiteY47" fmla="*/ 2711267 h 3746571"/>
                  <a:gd name="connsiteX48" fmla="*/ 499714 w 3452383"/>
                  <a:gd name="connsiteY48" fmla="*/ 3351926 h 3746571"/>
                  <a:gd name="connsiteX49" fmla="*/ 1312069 w 3452383"/>
                  <a:gd name="connsiteY49" fmla="*/ 3567187 h 3746571"/>
                  <a:gd name="connsiteX50" fmla="*/ 2134674 w 3452383"/>
                  <a:gd name="connsiteY50" fmla="*/ 3269921 h 3746571"/>
                  <a:gd name="connsiteX51" fmla="*/ 2490881 w 3452383"/>
                  <a:gd name="connsiteY51" fmla="*/ 2506256 h 3746571"/>
                  <a:gd name="connsiteX52" fmla="*/ 2372999 w 3452383"/>
                  <a:gd name="connsiteY52" fmla="*/ 2070608 h 3746571"/>
                  <a:gd name="connsiteX53" fmla="*/ 2057795 w 3452383"/>
                  <a:gd name="connsiteY53" fmla="*/ 1755405 h 3746571"/>
                  <a:gd name="connsiteX54" fmla="*/ 1614460 w 3452383"/>
                  <a:gd name="connsiteY54" fmla="*/ 1496578 h 3746571"/>
                  <a:gd name="connsiteX55" fmla="*/ 858483 w 3452383"/>
                  <a:gd name="connsiteY55" fmla="*/ 1135247 h 3746571"/>
                  <a:gd name="connsiteX56" fmla="*/ 476650 w 3452383"/>
                  <a:gd name="connsiteY56" fmla="*/ 609907 h 3746571"/>
                  <a:gd name="connsiteX57" fmla="*/ 781604 w 3452383"/>
                  <a:gd name="connsiteY57" fmla="*/ 143508 h 3746571"/>
                  <a:gd name="connsiteX58" fmla="*/ 1424825 w 3452383"/>
                  <a:gd name="connsiteY58" fmla="*/ 0 h 3746571"/>
                  <a:gd name="connsiteX0" fmla="*/ 1424825 w 3452383"/>
                  <a:gd name="connsiteY0" fmla="*/ 0 h 3746571"/>
                  <a:gd name="connsiteX1" fmla="*/ 1883536 w 3452383"/>
                  <a:gd name="connsiteY1" fmla="*/ 64066 h 3746571"/>
                  <a:gd name="connsiteX2" fmla="*/ 2116736 w 3452383"/>
                  <a:gd name="connsiteY2" fmla="*/ 353644 h 3746571"/>
                  <a:gd name="connsiteX3" fmla="*/ 2051389 w 3452383"/>
                  <a:gd name="connsiteY3" fmla="*/ 500995 h 3746571"/>
                  <a:gd name="connsiteX4" fmla="*/ 1936070 w 3452383"/>
                  <a:gd name="connsiteY4" fmla="*/ 571468 h 3746571"/>
                  <a:gd name="connsiteX5" fmla="*/ 1863035 w 3452383"/>
                  <a:gd name="connsiteY5" fmla="*/ 576593 h 3746571"/>
                  <a:gd name="connsiteX6" fmla="*/ 1768218 w 3452383"/>
                  <a:gd name="connsiteY6" fmla="*/ 558654 h 3746571"/>
                  <a:gd name="connsiteX7" fmla="*/ 1740029 w 3452383"/>
                  <a:gd name="connsiteY7" fmla="*/ 533028 h 3746571"/>
                  <a:gd name="connsiteX8" fmla="*/ 1757967 w 3452383"/>
                  <a:gd name="connsiteY8" fmla="*/ 502276 h 3746571"/>
                  <a:gd name="connsiteX9" fmla="*/ 1809220 w 3452383"/>
                  <a:gd name="connsiteY9" fmla="*/ 426679 h 3746571"/>
                  <a:gd name="connsiteX10" fmla="*/ 1824596 w 3452383"/>
                  <a:gd name="connsiteY10" fmla="*/ 343393 h 3746571"/>
                  <a:gd name="connsiteX11" fmla="*/ 1686214 w 3452383"/>
                  <a:gd name="connsiteY11" fmla="*/ 153758 h 3746571"/>
                  <a:gd name="connsiteX12" fmla="*/ 1409449 w 3452383"/>
                  <a:gd name="connsiteY12" fmla="*/ 102506 h 3746571"/>
                  <a:gd name="connsiteX13" fmla="*/ 960988 w 3452383"/>
                  <a:gd name="connsiteY13" fmla="*/ 187072 h 3746571"/>
                  <a:gd name="connsiteX14" fmla="*/ 743164 w 3452383"/>
                  <a:gd name="connsiteY14" fmla="*/ 481775 h 3746571"/>
                  <a:gd name="connsiteX15" fmla="*/ 899485 w 3452383"/>
                  <a:gd name="connsiteY15" fmla="*/ 740602 h 3746571"/>
                  <a:gd name="connsiteX16" fmla="*/ 1283880 w 3452383"/>
                  <a:gd name="connsiteY16" fmla="*/ 943050 h 3746571"/>
                  <a:gd name="connsiteX17" fmla="*/ 1730258 w 3452383"/>
                  <a:gd name="connsiteY17" fmla="*/ 1042349 h 3746571"/>
                  <a:gd name="connsiteX18" fmla="*/ 2391581 w 3452383"/>
                  <a:gd name="connsiteY18" fmla="*/ 1111775 h 3746571"/>
                  <a:gd name="connsiteX19" fmla="*/ 2983314 w 3452383"/>
                  <a:gd name="connsiteY19" fmla="*/ 1543339 h 3746571"/>
                  <a:gd name="connsiteX20" fmla="*/ 3432663 w 3452383"/>
                  <a:gd name="connsiteY20" fmla="*/ 2904434 h 3746571"/>
                  <a:gd name="connsiteX21" fmla="*/ 2316622 w 3452383"/>
                  <a:gd name="connsiteY21" fmla="*/ 3410866 h 3746571"/>
                  <a:gd name="connsiteX22" fmla="*/ 1306944 w 3452383"/>
                  <a:gd name="connsiteY22" fmla="*/ 3746571 h 3746571"/>
                  <a:gd name="connsiteX23" fmla="*/ 407459 w 3452383"/>
                  <a:gd name="connsiteY23" fmla="*/ 3490308 h 3746571"/>
                  <a:gd name="connsiteX24" fmla="*/ 0 w 3452383"/>
                  <a:gd name="connsiteY24" fmla="*/ 2711267 h 3746571"/>
                  <a:gd name="connsiteX25" fmla="*/ 283171 w 3452383"/>
                  <a:gd name="connsiteY25" fmla="*/ 2118017 h 3746571"/>
                  <a:gd name="connsiteX26" fmla="*/ 963551 w 3452383"/>
                  <a:gd name="connsiteY26" fmla="*/ 1870723 h 3746571"/>
                  <a:gd name="connsiteX27" fmla="*/ 1591396 w 3452383"/>
                  <a:gd name="connsiteY27" fmla="*/ 2019356 h 3746571"/>
                  <a:gd name="connsiteX28" fmla="*/ 1860473 w 3452383"/>
                  <a:gd name="connsiteY28" fmla="*/ 2490881 h 3746571"/>
                  <a:gd name="connsiteX29" fmla="*/ 1679807 w 3452383"/>
                  <a:gd name="connsiteY29" fmla="*/ 2861181 h 3746571"/>
                  <a:gd name="connsiteX30" fmla="*/ 1260816 w 3452383"/>
                  <a:gd name="connsiteY30" fmla="*/ 3008533 h 3746571"/>
                  <a:gd name="connsiteX31" fmla="*/ 894360 w 3452383"/>
                  <a:gd name="connsiteY31" fmla="*/ 2926528 h 3746571"/>
                  <a:gd name="connsiteX32" fmla="*/ 717538 w 3452383"/>
                  <a:gd name="connsiteY32" fmla="*/ 2649764 h 3746571"/>
                  <a:gd name="connsiteX33" fmla="*/ 807230 w 3452383"/>
                  <a:gd name="connsiteY33" fmla="*/ 2470379 h 3746571"/>
                  <a:gd name="connsiteX34" fmla="*/ 930236 w 3452383"/>
                  <a:gd name="connsiteY34" fmla="*/ 2406314 h 3746571"/>
                  <a:gd name="connsiteX35" fmla="*/ 989177 w 3452383"/>
                  <a:gd name="connsiteY35" fmla="*/ 2398626 h 3746571"/>
                  <a:gd name="connsiteX36" fmla="*/ 1009678 w 3452383"/>
                  <a:gd name="connsiteY36" fmla="*/ 2414001 h 3746571"/>
                  <a:gd name="connsiteX37" fmla="*/ 999428 w 3452383"/>
                  <a:gd name="connsiteY37" fmla="*/ 2444753 h 3746571"/>
                  <a:gd name="connsiteX38" fmla="*/ 989177 w 3452383"/>
                  <a:gd name="connsiteY38" fmla="*/ 2475505 h 3746571"/>
                  <a:gd name="connsiteX39" fmla="*/ 973801 w 3452383"/>
                  <a:gd name="connsiteY39" fmla="*/ 2588261 h 3746571"/>
                  <a:gd name="connsiteX40" fmla="*/ 1054524 w 3452383"/>
                  <a:gd name="connsiteY40" fmla="*/ 2725362 h 3746571"/>
                  <a:gd name="connsiteX41" fmla="*/ 1230065 w 3452383"/>
                  <a:gd name="connsiteY41" fmla="*/ 2783021 h 3746571"/>
                  <a:gd name="connsiteX42" fmla="*/ 1494016 w 3452383"/>
                  <a:gd name="connsiteY42" fmla="*/ 2685641 h 3746571"/>
                  <a:gd name="connsiteX43" fmla="*/ 1599084 w 3452383"/>
                  <a:gd name="connsiteY43" fmla="*/ 2444753 h 3746571"/>
                  <a:gd name="connsiteX44" fmla="*/ 1386385 w 3452383"/>
                  <a:gd name="connsiteY44" fmla="*/ 2109048 h 3746571"/>
                  <a:gd name="connsiteX45" fmla="*/ 943050 w 3452383"/>
                  <a:gd name="connsiteY45" fmla="*/ 2003980 h 3746571"/>
                  <a:gd name="connsiteX46" fmla="*/ 371582 w 3452383"/>
                  <a:gd name="connsiteY46" fmla="*/ 2198740 h 3746571"/>
                  <a:gd name="connsiteX47" fmla="*/ 117881 w 3452383"/>
                  <a:gd name="connsiteY47" fmla="*/ 2711267 h 3746571"/>
                  <a:gd name="connsiteX48" fmla="*/ 499714 w 3452383"/>
                  <a:gd name="connsiteY48" fmla="*/ 3351926 h 3746571"/>
                  <a:gd name="connsiteX49" fmla="*/ 1312069 w 3452383"/>
                  <a:gd name="connsiteY49" fmla="*/ 3567187 h 3746571"/>
                  <a:gd name="connsiteX50" fmla="*/ 2134674 w 3452383"/>
                  <a:gd name="connsiteY50" fmla="*/ 3269921 h 3746571"/>
                  <a:gd name="connsiteX51" fmla="*/ 2490881 w 3452383"/>
                  <a:gd name="connsiteY51" fmla="*/ 2506256 h 3746571"/>
                  <a:gd name="connsiteX52" fmla="*/ 2372999 w 3452383"/>
                  <a:gd name="connsiteY52" fmla="*/ 2070608 h 3746571"/>
                  <a:gd name="connsiteX53" fmla="*/ 2057795 w 3452383"/>
                  <a:gd name="connsiteY53" fmla="*/ 1755405 h 3746571"/>
                  <a:gd name="connsiteX54" fmla="*/ 1614460 w 3452383"/>
                  <a:gd name="connsiteY54" fmla="*/ 1496578 h 3746571"/>
                  <a:gd name="connsiteX55" fmla="*/ 858483 w 3452383"/>
                  <a:gd name="connsiteY55" fmla="*/ 1135247 h 3746571"/>
                  <a:gd name="connsiteX56" fmla="*/ 476650 w 3452383"/>
                  <a:gd name="connsiteY56" fmla="*/ 609907 h 3746571"/>
                  <a:gd name="connsiteX57" fmla="*/ 781604 w 3452383"/>
                  <a:gd name="connsiteY57" fmla="*/ 143508 h 3746571"/>
                  <a:gd name="connsiteX58" fmla="*/ 1424825 w 3452383"/>
                  <a:gd name="connsiteY58" fmla="*/ 0 h 3746571"/>
                  <a:gd name="connsiteX0" fmla="*/ 1424825 w 3451091"/>
                  <a:gd name="connsiteY0" fmla="*/ 0 h 3837621"/>
                  <a:gd name="connsiteX1" fmla="*/ 1883536 w 3451091"/>
                  <a:gd name="connsiteY1" fmla="*/ 64066 h 3837621"/>
                  <a:gd name="connsiteX2" fmla="*/ 2116736 w 3451091"/>
                  <a:gd name="connsiteY2" fmla="*/ 353644 h 3837621"/>
                  <a:gd name="connsiteX3" fmla="*/ 2051389 w 3451091"/>
                  <a:gd name="connsiteY3" fmla="*/ 500995 h 3837621"/>
                  <a:gd name="connsiteX4" fmla="*/ 1936070 w 3451091"/>
                  <a:gd name="connsiteY4" fmla="*/ 571468 h 3837621"/>
                  <a:gd name="connsiteX5" fmla="*/ 1863035 w 3451091"/>
                  <a:gd name="connsiteY5" fmla="*/ 576593 h 3837621"/>
                  <a:gd name="connsiteX6" fmla="*/ 1768218 w 3451091"/>
                  <a:gd name="connsiteY6" fmla="*/ 558654 h 3837621"/>
                  <a:gd name="connsiteX7" fmla="*/ 1740029 w 3451091"/>
                  <a:gd name="connsiteY7" fmla="*/ 533028 h 3837621"/>
                  <a:gd name="connsiteX8" fmla="*/ 1757967 w 3451091"/>
                  <a:gd name="connsiteY8" fmla="*/ 502276 h 3837621"/>
                  <a:gd name="connsiteX9" fmla="*/ 1809220 w 3451091"/>
                  <a:gd name="connsiteY9" fmla="*/ 426679 h 3837621"/>
                  <a:gd name="connsiteX10" fmla="*/ 1824596 w 3451091"/>
                  <a:gd name="connsiteY10" fmla="*/ 343393 h 3837621"/>
                  <a:gd name="connsiteX11" fmla="*/ 1686214 w 3451091"/>
                  <a:gd name="connsiteY11" fmla="*/ 153758 h 3837621"/>
                  <a:gd name="connsiteX12" fmla="*/ 1409449 w 3451091"/>
                  <a:gd name="connsiteY12" fmla="*/ 102506 h 3837621"/>
                  <a:gd name="connsiteX13" fmla="*/ 960988 w 3451091"/>
                  <a:gd name="connsiteY13" fmla="*/ 187072 h 3837621"/>
                  <a:gd name="connsiteX14" fmla="*/ 743164 w 3451091"/>
                  <a:gd name="connsiteY14" fmla="*/ 481775 h 3837621"/>
                  <a:gd name="connsiteX15" fmla="*/ 899485 w 3451091"/>
                  <a:gd name="connsiteY15" fmla="*/ 740602 h 3837621"/>
                  <a:gd name="connsiteX16" fmla="*/ 1283880 w 3451091"/>
                  <a:gd name="connsiteY16" fmla="*/ 943050 h 3837621"/>
                  <a:gd name="connsiteX17" fmla="*/ 1730258 w 3451091"/>
                  <a:gd name="connsiteY17" fmla="*/ 1042349 h 3837621"/>
                  <a:gd name="connsiteX18" fmla="*/ 2391581 w 3451091"/>
                  <a:gd name="connsiteY18" fmla="*/ 1111775 h 3837621"/>
                  <a:gd name="connsiteX19" fmla="*/ 2983314 w 3451091"/>
                  <a:gd name="connsiteY19" fmla="*/ 1543339 h 3837621"/>
                  <a:gd name="connsiteX20" fmla="*/ 3432663 w 3451091"/>
                  <a:gd name="connsiteY20" fmla="*/ 2904434 h 3837621"/>
                  <a:gd name="connsiteX21" fmla="*/ 2344331 w 3451091"/>
                  <a:gd name="connsiteY21" fmla="*/ 3771084 h 3837621"/>
                  <a:gd name="connsiteX22" fmla="*/ 1306944 w 3451091"/>
                  <a:gd name="connsiteY22" fmla="*/ 3746571 h 3837621"/>
                  <a:gd name="connsiteX23" fmla="*/ 407459 w 3451091"/>
                  <a:gd name="connsiteY23" fmla="*/ 3490308 h 3837621"/>
                  <a:gd name="connsiteX24" fmla="*/ 0 w 3451091"/>
                  <a:gd name="connsiteY24" fmla="*/ 2711267 h 3837621"/>
                  <a:gd name="connsiteX25" fmla="*/ 283171 w 3451091"/>
                  <a:gd name="connsiteY25" fmla="*/ 2118017 h 3837621"/>
                  <a:gd name="connsiteX26" fmla="*/ 963551 w 3451091"/>
                  <a:gd name="connsiteY26" fmla="*/ 1870723 h 3837621"/>
                  <a:gd name="connsiteX27" fmla="*/ 1591396 w 3451091"/>
                  <a:gd name="connsiteY27" fmla="*/ 2019356 h 3837621"/>
                  <a:gd name="connsiteX28" fmla="*/ 1860473 w 3451091"/>
                  <a:gd name="connsiteY28" fmla="*/ 2490881 h 3837621"/>
                  <a:gd name="connsiteX29" fmla="*/ 1679807 w 3451091"/>
                  <a:gd name="connsiteY29" fmla="*/ 2861181 h 3837621"/>
                  <a:gd name="connsiteX30" fmla="*/ 1260816 w 3451091"/>
                  <a:gd name="connsiteY30" fmla="*/ 3008533 h 3837621"/>
                  <a:gd name="connsiteX31" fmla="*/ 894360 w 3451091"/>
                  <a:gd name="connsiteY31" fmla="*/ 2926528 h 3837621"/>
                  <a:gd name="connsiteX32" fmla="*/ 717538 w 3451091"/>
                  <a:gd name="connsiteY32" fmla="*/ 2649764 h 3837621"/>
                  <a:gd name="connsiteX33" fmla="*/ 807230 w 3451091"/>
                  <a:gd name="connsiteY33" fmla="*/ 2470379 h 3837621"/>
                  <a:gd name="connsiteX34" fmla="*/ 930236 w 3451091"/>
                  <a:gd name="connsiteY34" fmla="*/ 2406314 h 3837621"/>
                  <a:gd name="connsiteX35" fmla="*/ 989177 w 3451091"/>
                  <a:gd name="connsiteY35" fmla="*/ 2398626 h 3837621"/>
                  <a:gd name="connsiteX36" fmla="*/ 1009678 w 3451091"/>
                  <a:gd name="connsiteY36" fmla="*/ 2414001 h 3837621"/>
                  <a:gd name="connsiteX37" fmla="*/ 999428 w 3451091"/>
                  <a:gd name="connsiteY37" fmla="*/ 2444753 h 3837621"/>
                  <a:gd name="connsiteX38" fmla="*/ 989177 w 3451091"/>
                  <a:gd name="connsiteY38" fmla="*/ 2475505 h 3837621"/>
                  <a:gd name="connsiteX39" fmla="*/ 973801 w 3451091"/>
                  <a:gd name="connsiteY39" fmla="*/ 2588261 h 3837621"/>
                  <a:gd name="connsiteX40" fmla="*/ 1054524 w 3451091"/>
                  <a:gd name="connsiteY40" fmla="*/ 2725362 h 3837621"/>
                  <a:gd name="connsiteX41" fmla="*/ 1230065 w 3451091"/>
                  <a:gd name="connsiteY41" fmla="*/ 2783021 h 3837621"/>
                  <a:gd name="connsiteX42" fmla="*/ 1494016 w 3451091"/>
                  <a:gd name="connsiteY42" fmla="*/ 2685641 h 3837621"/>
                  <a:gd name="connsiteX43" fmla="*/ 1599084 w 3451091"/>
                  <a:gd name="connsiteY43" fmla="*/ 2444753 h 3837621"/>
                  <a:gd name="connsiteX44" fmla="*/ 1386385 w 3451091"/>
                  <a:gd name="connsiteY44" fmla="*/ 2109048 h 3837621"/>
                  <a:gd name="connsiteX45" fmla="*/ 943050 w 3451091"/>
                  <a:gd name="connsiteY45" fmla="*/ 2003980 h 3837621"/>
                  <a:gd name="connsiteX46" fmla="*/ 371582 w 3451091"/>
                  <a:gd name="connsiteY46" fmla="*/ 2198740 h 3837621"/>
                  <a:gd name="connsiteX47" fmla="*/ 117881 w 3451091"/>
                  <a:gd name="connsiteY47" fmla="*/ 2711267 h 3837621"/>
                  <a:gd name="connsiteX48" fmla="*/ 499714 w 3451091"/>
                  <a:gd name="connsiteY48" fmla="*/ 3351926 h 3837621"/>
                  <a:gd name="connsiteX49" fmla="*/ 1312069 w 3451091"/>
                  <a:gd name="connsiteY49" fmla="*/ 3567187 h 3837621"/>
                  <a:gd name="connsiteX50" fmla="*/ 2134674 w 3451091"/>
                  <a:gd name="connsiteY50" fmla="*/ 3269921 h 3837621"/>
                  <a:gd name="connsiteX51" fmla="*/ 2490881 w 3451091"/>
                  <a:gd name="connsiteY51" fmla="*/ 2506256 h 3837621"/>
                  <a:gd name="connsiteX52" fmla="*/ 2372999 w 3451091"/>
                  <a:gd name="connsiteY52" fmla="*/ 2070608 h 3837621"/>
                  <a:gd name="connsiteX53" fmla="*/ 2057795 w 3451091"/>
                  <a:gd name="connsiteY53" fmla="*/ 1755405 h 3837621"/>
                  <a:gd name="connsiteX54" fmla="*/ 1614460 w 3451091"/>
                  <a:gd name="connsiteY54" fmla="*/ 1496578 h 3837621"/>
                  <a:gd name="connsiteX55" fmla="*/ 858483 w 3451091"/>
                  <a:gd name="connsiteY55" fmla="*/ 1135247 h 3837621"/>
                  <a:gd name="connsiteX56" fmla="*/ 476650 w 3451091"/>
                  <a:gd name="connsiteY56" fmla="*/ 609907 h 3837621"/>
                  <a:gd name="connsiteX57" fmla="*/ 781604 w 3451091"/>
                  <a:gd name="connsiteY57" fmla="*/ 143508 h 3837621"/>
                  <a:gd name="connsiteX58" fmla="*/ 1424825 w 3451091"/>
                  <a:gd name="connsiteY58" fmla="*/ 0 h 3837621"/>
                  <a:gd name="connsiteX0" fmla="*/ 1424825 w 3451091"/>
                  <a:gd name="connsiteY0" fmla="*/ 0 h 3982745"/>
                  <a:gd name="connsiteX1" fmla="*/ 1883536 w 3451091"/>
                  <a:gd name="connsiteY1" fmla="*/ 64066 h 3982745"/>
                  <a:gd name="connsiteX2" fmla="*/ 2116736 w 3451091"/>
                  <a:gd name="connsiteY2" fmla="*/ 353644 h 3982745"/>
                  <a:gd name="connsiteX3" fmla="*/ 2051389 w 3451091"/>
                  <a:gd name="connsiteY3" fmla="*/ 500995 h 3982745"/>
                  <a:gd name="connsiteX4" fmla="*/ 1936070 w 3451091"/>
                  <a:gd name="connsiteY4" fmla="*/ 571468 h 3982745"/>
                  <a:gd name="connsiteX5" fmla="*/ 1863035 w 3451091"/>
                  <a:gd name="connsiteY5" fmla="*/ 576593 h 3982745"/>
                  <a:gd name="connsiteX6" fmla="*/ 1768218 w 3451091"/>
                  <a:gd name="connsiteY6" fmla="*/ 558654 h 3982745"/>
                  <a:gd name="connsiteX7" fmla="*/ 1740029 w 3451091"/>
                  <a:gd name="connsiteY7" fmla="*/ 533028 h 3982745"/>
                  <a:gd name="connsiteX8" fmla="*/ 1757967 w 3451091"/>
                  <a:gd name="connsiteY8" fmla="*/ 502276 h 3982745"/>
                  <a:gd name="connsiteX9" fmla="*/ 1809220 w 3451091"/>
                  <a:gd name="connsiteY9" fmla="*/ 426679 h 3982745"/>
                  <a:gd name="connsiteX10" fmla="*/ 1824596 w 3451091"/>
                  <a:gd name="connsiteY10" fmla="*/ 343393 h 3982745"/>
                  <a:gd name="connsiteX11" fmla="*/ 1686214 w 3451091"/>
                  <a:gd name="connsiteY11" fmla="*/ 153758 h 3982745"/>
                  <a:gd name="connsiteX12" fmla="*/ 1409449 w 3451091"/>
                  <a:gd name="connsiteY12" fmla="*/ 102506 h 3982745"/>
                  <a:gd name="connsiteX13" fmla="*/ 960988 w 3451091"/>
                  <a:gd name="connsiteY13" fmla="*/ 187072 h 3982745"/>
                  <a:gd name="connsiteX14" fmla="*/ 743164 w 3451091"/>
                  <a:gd name="connsiteY14" fmla="*/ 481775 h 3982745"/>
                  <a:gd name="connsiteX15" fmla="*/ 899485 w 3451091"/>
                  <a:gd name="connsiteY15" fmla="*/ 740602 h 3982745"/>
                  <a:gd name="connsiteX16" fmla="*/ 1283880 w 3451091"/>
                  <a:gd name="connsiteY16" fmla="*/ 943050 h 3982745"/>
                  <a:gd name="connsiteX17" fmla="*/ 1730258 w 3451091"/>
                  <a:gd name="connsiteY17" fmla="*/ 1042349 h 3982745"/>
                  <a:gd name="connsiteX18" fmla="*/ 2391581 w 3451091"/>
                  <a:gd name="connsiteY18" fmla="*/ 1111775 h 3982745"/>
                  <a:gd name="connsiteX19" fmla="*/ 2983314 w 3451091"/>
                  <a:gd name="connsiteY19" fmla="*/ 1543339 h 3982745"/>
                  <a:gd name="connsiteX20" fmla="*/ 3432663 w 3451091"/>
                  <a:gd name="connsiteY20" fmla="*/ 2904434 h 3982745"/>
                  <a:gd name="connsiteX21" fmla="*/ 2344331 w 3451091"/>
                  <a:gd name="connsiteY21" fmla="*/ 3771084 h 3982745"/>
                  <a:gd name="connsiteX22" fmla="*/ 1251526 w 3451091"/>
                  <a:gd name="connsiteY22" fmla="*/ 3968244 h 3982745"/>
                  <a:gd name="connsiteX23" fmla="*/ 407459 w 3451091"/>
                  <a:gd name="connsiteY23" fmla="*/ 3490308 h 3982745"/>
                  <a:gd name="connsiteX24" fmla="*/ 0 w 3451091"/>
                  <a:gd name="connsiteY24" fmla="*/ 2711267 h 3982745"/>
                  <a:gd name="connsiteX25" fmla="*/ 283171 w 3451091"/>
                  <a:gd name="connsiteY25" fmla="*/ 2118017 h 3982745"/>
                  <a:gd name="connsiteX26" fmla="*/ 963551 w 3451091"/>
                  <a:gd name="connsiteY26" fmla="*/ 1870723 h 3982745"/>
                  <a:gd name="connsiteX27" fmla="*/ 1591396 w 3451091"/>
                  <a:gd name="connsiteY27" fmla="*/ 2019356 h 3982745"/>
                  <a:gd name="connsiteX28" fmla="*/ 1860473 w 3451091"/>
                  <a:gd name="connsiteY28" fmla="*/ 2490881 h 3982745"/>
                  <a:gd name="connsiteX29" fmla="*/ 1679807 w 3451091"/>
                  <a:gd name="connsiteY29" fmla="*/ 2861181 h 3982745"/>
                  <a:gd name="connsiteX30" fmla="*/ 1260816 w 3451091"/>
                  <a:gd name="connsiteY30" fmla="*/ 3008533 h 3982745"/>
                  <a:gd name="connsiteX31" fmla="*/ 894360 w 3451091"/>
                  <a:gd name="connsiteY31" fmla="*/ 2926528 h 3982745"/>
                  <a:gd name="connsiteX32" fmla="*/ 717538 w 3451091"/>
                  <a:gd name="connsiteY32" fmla="*/ 2649764 h 3982745"/>
                  <a:gd name="connsiteX33" fmla="*/ 807230 w 3451091"/>
                  <a:gd name="connsiteY33" fmla="*/ 2470379 h 3982745"/>
                  <a:gd name="connsiteX34" fmla="*/ 930236 w 3451091"/>
                  <a:gd name="connsiteY34" fmla="*/ 2406314 h 3982745"/>
                  <a:gd name="connsiteX35" fmla="*/ 989177 w 3451091"/>
                  <a:gd name="connsiteY35" fmla="*/ 2398626 h 3982745"/>
                  <a:gd name="connsiteX36" fmla="*/ 1009678 w 3451091"/>
                  <a:gd name="connsiteY36" fmla="*/ 2414001 h 3982745"/>
                  <a:gd name="connsiteX37" fmla="*/ 999428 w 3451091"/>
                  <a:gd name="connsiteY37" fmla="*/ 2444753 h 3982745"/>
                  <a:gd name="connsiteX38" fmla="*/ 989177 w 3451091"/>
                  <a:gd name="connsiteY38" fmla="*/ 2475505 h 3982745"/>
                  <a:gd name="connsiteX39" fmla="*/ 973801 w 3451091"/>
                  <a:gd name="connsiteY39" fmla="*/ 2588261 h 3982745"/>
                  <a:gd name="connsiteX40" fmla="*/ 1054524 w 3451091"/>
                  <a:gd name="connsiteY40" fmla="*/ 2725362 h 3982745"/>
                  <a:gd name="connsiteX41" fmla="*/ 1230065 w 3451091"/>
                  <a:gd name="connsiteY41" fmla="*/ 2783021 h 3982745"/>
                  <a:gd name="connsiteX42" fmla="*/ 1494016 w 3451091"/>
                  <a:gd name="connsiteY42" fmla="*/ 2685641 h 3982745"/>
                  <a:gd name="connsiteX43" fmla="*/ 1599084 w 3451091"/>
                  <a:gd name="connsiteY43" fmla="*/ 2444753 h 3982745"/>
                  <a:gd name="connsiteX44" fmla="*/ 1386385 w 3451091"/>
                  <a:gd name="connsiteY44" fmla="*/ 2109048 h 3982745"/>
                  <a:gd name="connsiteX45" fmla="*/ 943050 w 3451091"/>
                  <a:gd name="connsiteY45" fmla="*/ 2003980 h 3982745"/>
                  <a:gd name="connsiteX46" fmla="*/ 371582 w 3451091"/>
                  <a:gd name="connsiteY46" fmla="*/ 2198740 h 3982745"/>
                  <a:gd name="connsiteX47" fmla="*/ 117881 w 3451091"/>
                  <a:gd name="connsiteY47" fmla="*/ 2711267 h 3982745"/>
                  <a:gd name="connsiteX48" fmla="*/ 499714 w 3451091"/>
                  <a:gd name="connsiteY48" fmla="*/ 3351926 h 3982745"/>
                  <a:gd name="connsiteX49" fmla="*/ 1312069 w 3451091"/>
                  <a:gd name="connsiteY49" fmla="*/ 3567187 h 3982745"/>
                  <a:gd name="connsiteX50" fmla="*/ 2134674 w 3451091"/>
                  <a:gd name="connsiteY50" fmla="*/ 3269921 h 3982745"/>
                  <a:gd name="connsiteX51" fmla="*/ 2490881 w 3451091"/>
                  <a:gd name="connsiteY51" fmla="*/ 2506256 h 3982745"/>
                  <a:gd name="connsiteX52" fmla="*/ 2372999 w 3451091"/>
                  <a:gd name="connsiteY52" fmla="*/ 2070608 h 3982745"/>
                  <a:gd name="connsiteX53" fmla="*/ 2057795 w 3451091"/>
                  <a:gd name="connsiteY53" fmla="*/ 1755405 h 3982745"/>
                  <a:gd name="connsiteX54" fmla="*/ 1614460 w 3451091"/>
                  <a:gd name="connsiteY54" fmla="*/ 1496578 h 3982745"/>
                  <a:gd name="connsiteX55" fmla="*/ 858483 w 3451091"/>
                  <a:gd name="connsiteY55" fmla="*/ 1135247 h 3982745"/>
                  <a:gd name="connsiteX56" fmla="*/ 476650 w 3451091"/>
                  <a:gd name="connsiteY56" fmla="*/ 609907 h 3982745"/>
                  <a:gd name="connsiteX57" fmla="*/ 781604 w 3451091"/>
                  <a:gd name="connsiteY57" fmla="*/ 143508 h 3982745"/>
                  <a:gd name="connsiteX58" fmla="*/ 1424825 w 3451091"/>
                  <a:gd name="connsiteY58" fmla="*/ 0 h 3982745"/>
                  <a:gd name="connsiteX0" fmla="*/ 1424825 w 3451091"/>
                  <a:gd name="connsiteY0" fmla="*/ 0 h 3982745"/>
                  <a:gd name="connsiteX1" fmla="*/ 1883536 w 3451091"/>
                  <a:gd name="connsiteY1" fmla="*/ 64066 h 3982745"/>
                  <a:gd name="connsiteX2" fmla="*/ 2116736 w 3451091"/>
                  <a:gd name="connsiteY2" fmla="*/ 353644 h 3982745"/>
                  <a:gd name="connsiteX3" fmla="*/ 2051389 w 3451091"/>
                  <a:gd name="connsiteY3" fmla="*/ 500995 h 3982745"/>
                  <a:gd name="connsiteX4" fmla="*/ 1936070 w 3451091"/>
                  <a:gd name="connsiteY4" fmla="*/ 571468 h 3982745"/>
                  <a:gd name="connsiteX5" fmla="*/ 1863035 w 3451091"/>
                  <a:gd name="connsiteY5" fmla="*/ 576593 h 3982745"/>
                  <a:gd name="connsiteX6" fmla="*/ 1768218 w 3451091"/>
                  <a:gd name="connsiteY6" fmla="*/ 558654 h 3982745"/>
                  <a:gd name="connsiteX7" fmla="*/ 1740029 w 3451091"/>
                  <a:gd name="connsiteY7" fmla="*/ 533028 h 3982745"/>
                  <a:gd name="connsiteX8" fmla="*/ 1757967 w 3451091"/>
                  <a:gd name="connsiteY8" fmla="*/ 502276 h 3982745"/>
                  <a:gd name="connsiteX9" fmla="*/ 1809220 w 3451091"/>
                  <a:gd name="connsiteY9" fmla="*/ 426679 h 3982745"/>
                  <a:gd name="connsiteX10" fmla="*/ 1824596 w 3451091"/>
                  <a:gd name="connsiteY10" fmla="*/ 343393 h 3982745"/>
                  <a:gd name="connsiteX11" fmla="*/ 1686214 w 3451091"/>
                  <a:gd name="connsiteY11" fmla="*/ 153758 h 3982745"/>
                  <a:gd name="connsiteX12" fmla="*/ 1409449 w 3451091"/>
                  <a:gd name="connsiteY12" fmla="*/ 102506 h 3982745"/>
                  <a:gd name="connsiteX13" fmla="*/ 960988 w 3451091"/>
                  <a:gd name="connsiteY13" fmla="*/ 187072 h 3982745"/>
                  <a:gd name="connsiteX14" fmla="*/ 743164 w 3451091"/>
                  <a:gd name="connsiteY14" fmla="*/ 481775 h 3982745"/>
                  <a:gd name="connsiteX15" fmla="*/ 899485 w 3451091"/>
                  <a:gd name="connsiteY15" fmla="*/ 740602 h 3982745"/>
                  <a:gd name="connsiteX16" fmla="*/ 1283880 w 3451091"/>
                  <a:gd name="connsiteY16" fmla="*/ 943050 h 3982745"/>
                  <a:gd name="connsiteX17" fmla="*/ 1730258 w 3451091"/>
                  <a:gd name="connsiteY17" fmla="*/ 1042349 h 3982745"/>
                  <a:gd name="connsiteX18" fmla="*/ 2391581 w 3451091"/>
                  <a:gd name="connsiteY18" fmla="*/ 1111775 h 3982745"/>
                  <a:gd name="connsiteX19" fmla="*/ 2983314 w 3451091"/>
                  <a:gd name="connsiteY19" fmla="*/ 1543339 h 3982745"/>
                  <a:gd name="connsiteX20" fmla="*/ 3432663 w 3451091"/>
                  <a:gd name="connsiteY20" fmla="*/ 2904434 h 3982745"/>
                  <a:gd name="connsiteX21" fmla="*/ 2344331 w 3451091"/>
                  <a:gd name="connsiteY21" fmla="*/ 3771084 h 3982745"/>
                  <a:gd name="connsiteX22" fmla="*/ 1251526 w 3451091"/>
                  <a:gd name="connsiteY22" fmla="*/ 3968244 h 3982745"/>
                  <a:gd name="connsiteX23" fmla="*/ 407459 w 3451091"/>
                  <a:gd name="connsiteY23" fmla="*/ 3490308 h 3982745"/>
                  <a:gd name="connsiteX24" fmla="*/ 0 w 3451091"/>
                  <a:gd name="connsiteY24" fmla="*/ 2711267 h 3982745"/>
                  <a:gd name="connsiteX25" fmla="*/ 283171 w 3451091"/>
                  <a:gd name="connsiteY25" fmla="*/ 2118017 h 3982745"/>
                  <a:gd name="connsiteX26" fmla="*/ 963551 w 3451091"/>
                  <a:gd name="connsiteY26" fmla="*/ 1870723 h 3982745"/>
                  <a:gd name="connsiteX27" fmla="*/ 1591396 w 3451091"/>
                  <a:gd name="connsiteY27" fmla="*/ 2019356 h 3982745"/>
                  <a:gd name="connsiteX28" fmla="*/ 1860473 w 3451091"/>
                  <a:gd name="connsiteY28" fmla="*/ 2490881 h 3982745"/>
                  <a:gd name="connsiteX29" fmla="*/ 1679807 w 3451091"/>
                  <a:gd name="connsiteY29" fmla="*/ 2861181 h 3982745"/>
                  <a:gd name="connsiteX30" fmla="*/ 1260816 w 3451091"/>
                  <a:gd name="connsiteY30" fmla="*/ 3008533 h 3982745"/>
                  <a:gd name="connsiteX31" fmla="*/ 894360 w 3451091"/>
                  <a:gd name="connsiteY31" fmla="*/ 2926528 h 3982745"/>
                  <a:gd name="connsiteX32" fmla="*/ 717538 w 3451091"/>
                  <a:gd name="connsiteY32" fmla="*/ 2649764 h 3982745"/>
                  <a:gd name="connsiteX33" fmla="*/ 807230 w 3451091"/>
                  <a:gd name="connsiteY33" fmla="*/ 2470379 h 3982745"/>
                  <a:gd name="connsiteX34" fmla="*/ 930236 w 3451091"/>
                  <a:gd name="connsiteY34" fmla="*/ 2406314 h 3982745"/>
                  <a:gd name="connsiteX35" fmla="*/ 989177 w 3451091"/>
                  <a:gd name="connsiteY35" fmla="*/ 2398626 h 3982745"/>
                  <a:gd name="connsiteX36" fmla="*/ 1009678 w 3451091"/>
                  <a:gd name="connsiteY36" fmla="*/ 2414001 h 3982745"/>
                  <a:gd name="connsiteX37" fmla="*/ 999428 w 3451091"/>
                  <a:gd name="connsiteY37" fmla="*/ 2444753 h 3982745"/>
                  <a:gd name="connsiteX38" fmla="*/ 989177 w 3451091"/>
                  <a:gd name="connsiteY38" fmla="*/ 2475505 h 3982745"/>
                  <a:gd name="connsiteX39" fmla="*/ 973801 w 3451091"/>
                  <a:gd name="connsiteY39" fmla="*/ 2588261 h 3982745"/>
                  <a:gd name="connsiteX40" fmla="*/ 1054524 w 3451091"/>
                  <a:gd name="connsiteY40" fmla="*/ 2725362 h 3982745"/>
                  <a:gd name="connsiteX41" fmla="*/ 1230065 w 3451091"/>
                  <a:gd name="connsiteY41" fmla="*/ 2783021 h 3982745"/>
                  <a:gd name="connsiteX42" fmla="*/ 1494016 w 3451091"/>
                  <a:gd name="connsiteY42" fmla="*/ 2685641 h 3982745"/>
                  <a:gd name="connsiteX43" fmla="*/ 1599084 w 3451091"/>
                  <a:gd name="connsiteY43" fmla="*/ 2444753 h 3982745"/>
                  <a:gd name="connsiteX44" fmla="*/ 1386385 w 3451091"/>
                  <a:gd name="connsiteY44" fmla="*/ 2109048 h 3982745"/>
                  <a:gd name="connsiteX45" fmla="*/ 943050 w 3451091"/>
                  <a:gd name="connsiteY45" fmla="*/ 2003980 h 3982745"/>
                  <a:gd name="connsiteX46" fmla="*/ 371582 w 3451091"/>
                  <a:gd name="connsiteY46" fmla="*/ 2198740 h 3982745"/>
                  <a:gd name="connsiteX47" fmla="*/ 117881 w 3451091"/>
                  <a:gd name="connsiteY47" fmla="*/ 2711267 h 3982745"/>
                  <a:gd name="connsiteX48" fmla="*/ 499714 w 3451091"/>
                  <a:gd name="connsiteY48" fmla="*/ 3351926 h 3982745"/>
                  <a:gd name="connsiteX49" fmla="*/ 1312069 w 3451091"/>
                  <a:gd name="connsiteY49" fmla="*/ 3567187 h 3982745"/>
                  <a:gd name="connsiteX50" fmla="*/ 2134674 w 3451091"/>
                  <a:gd name="connsiteY50" fmla="*/ 3269921 h 3982745"/>
                  <a:gd name="connsiteX51" fmla="*/ 2490881 w 3451091"/>
                  <a:gd name="connsiteY51" fmla="*/ 2506256 h 3982745"/>
                  <a:gd name="connsiteX52" fmla="*/ 2372999 w 3451091"/>
                  <a:gd name="connsiteY52" fmla="*/ 2070608 h 3982745"/>
                  <a:gd name="connsiteX53" fmla="*/ 2057795 w 3451091"/>
                  <a:gd name="connsiteY53" fmla="*/ 1755405 h 3982745"/>
                  <a:gd name="connsiteX54" fmla="*/ 1614460 w 3451091"/>
                  <a:gd name="connsiteY54" fmla="*/ 1496578 h 3982745"/>
                  <a:gd name="connsiteX55" fmla="*/ 858483 w 3451091"/>
                  <a:gd name="connsiteY55" fmla="*/ 1135247 h 3982745"/>
                  <a:gd name="connsiteX56" fmla="*/ 476650 w 3451091"/>
                  <a:gd name="connsiteY56" fmla="*/ 609907 h 3982745"/>
                  <a:gd name="connsiteX57" fmla="*/ 781604 w 3451091"/>
                  <a:gd name="connsiteY57" fmla="*/ 143508 h 3982745"/>
                  <a:gd name="connsiteX58" fmla="*/ 1424825 w 3451091"/>
                  <a:gd name="connsiteY58" fmla="*/ 0 h 3982745"/>
                  <a:gd name="connsiteX0" fmla="*/ 1424825 w 3492000"/>
                  <a:gd name="connsiteY0" fmla="*/ 0 h 3982745"/>
                  <a:gd name="connsiteX1" fmla="*/ 1883536 w 3492000"/>
                  <a:gd name="connsiteY1" fmla="*/ 64066 h 3982745"/>
                  <a:gd name="connsiteX2" fmla="*/ 2116736 w 3492000"/>
                  <a:gd name="connsiteY2" fmla="*/ 353644 h 3982745"/>
                  <a:gd name="connsiteX3" fmla="*/ 2051389 w 3492000"/>
                  <a:gd name="connsiteY3" fmla="*/ 500995 h 3982745"/>
                  <a:gd name="connsiteX4" fmla="*/ 1936070 w 3492000"/>
                  <a:gd name="connsiteY4" fmla="*/ 571468 h 3982745"/>
                  <a:gd name="connsiteX5" fmla="*/ 1863035 w 3492000"/>
                  <a:gd name="connsiteY5" fmla="*/ 576593 h 3982745"/>
                  <a:gd name="connsiteX6" fmla="*/ 1768218 w 3492000"/>
                  <a:gd name="connsiteY6" fmla="*/ 558654 h 3982745"/>
                  <a:gd name="connsiteX7" fmla="*/ 1740029 w 3492000"/>
                  <a:gd name="connsiteY7" fmla="*/ 533028 h 3982745"/>
                  <a:gd name="connsiteX8" fmla="*/ 1757967 w 3492000"/>
                  <a:gd name="connsiteY8" fmla="*/ 502276 h 3982745"/>
                  <a:gd name="connsiteX9" fmla="*/ 1809220 w 3492000"/>
                  <a:gd name="connsiteY9" fmla="*/ 426679 h 3982745"/>
                  <a:gd name="connsiteX10" fmla="*/ 1824596 w 3492000"/>
                  <a:gd name="connsiteY10" fmla="*/ 343393 h 3982745"/>
                  <a:gd name="connsiteX11" fmla="*/ 1686214 w 3492000"/>
                  <a:gd name="connsiteY11" fmla="*/ 153758 h 3982745"/>
                  <a:gd name="connsiteX12" fmla="*/ 1409449 w 3492000"/>
                  <a:gd name="connsiteY12" fmla="*/ 102506 h 3982745"/>
                  <a:gd name="connsiteX13" fmla="*/ 960988 w 3492000"/>
                  <a:gd name="connsiteY13" fmla="*/ 187072 h 3982745"/>
                  <a:gd name="connsiteX14" fmla="*/ 743164 w 3492000"/>
                  <a:gd name="connsiteY14" fmla="*/ 481775 h 3982745"/>
                  <a:gd name="connsiteX15" fmla="*/ 899485 w 3492000"/>
                  <a:gd name="connsiteY15" fmla="*/ 740602 h 3982745"/>
                  <a:gd name="connsiteX16" fmla="*/ 1283880 w 3492000"/>
                  <a:gd name="connsiteY16" fmla="*/ 943050 h 3982745"/>
                  <a:gd name="connsiteX17" fmla="*/ 1730258 w 3492000"/>
                  <a:gd name="connsiteY17" fmla="*/ 1042349 h 3982745"/>
                  <a:gd name="connsiteX18" fmla="*/ 2391581 w 3492000"/>
                  <a:gd name="connsiteY18" fmla="*/ 1111775 h 3982745"/>
                  <a:gd name="connsiteX19" fmla="*/ 2983314 w 3492000"/>
                  <a:gd name="connsiteY19" fmla="*/ 1543339 h 3982745"/>
                  <a:gd name="connsiteX20" fmla="*/ 3432663 w 3492000"/>
                  <a:gd name="connsiteY20" fmla="*/ 2904434 h 3982745"/>
                  <a:gd name="connsiteX21" fmla="*/ 2344331 w 3492000"/>
                  <a:gd name="connsiteY21" fmla="*/ 3771084 h 3982745"/>
                  <a:gd name="connsiteX22" fmla="*/ 1251526 w 3492000"/>
                  <a:gd name="connsiteY22" fmla="*/ 3968244 h 3982745"/>
                  <a:gd name="connsiteX23" fmla="*/ 407459 w 3492000"/>
                  <a:gd name="connsiteY23" fmla="*/ 3490308 h 3982745"/>
                  <a:gd name="connsiteX24" fmla="*/ 0 w 3492000"/>
                  <a:gd name="connsiteY24" fmla="*/ 2711267 h 3982745"/>
                  <a:gd name="connsiteX25" fmla="*/ 283171 w 3492000"/>
                  <a:gd name="connsiteY25" fmla="*/ 2118017 h 3982745"/>
                  <a:gd name="connsiteX26" fmla="*/ 963551 w 3492000"/>
                  <a:gd name="connsiteY26" fmla="*/ 1870723 h 3982745"/>
                  <a:gd name="connsiteX27" fmla="*/ 1591396 w 3492000"/>
                  <a:gd name="connsiteY27" fmla="*/ 2019356 h 3982745"/>
                  <a:gd name="connsiteX28" fmla="*/ 1860473 w 3492000"/>
                  <a:gd name="connsiteY28" fmla="*/ 2490881 h 3982745"/>
                  <a:gd name="connsiteX29" fmla="*/ 1679807 w 3492000"/>
                  <a:gd name="connsiteY29" fmla="*/ 2861181 h 3982745"/>
                  <a:gd name="connsiteX30" fmla="*/ 1260816 w 3492000"/>
                  <a:gd name="connsiteY30" fmla="*/ 3008533 h 3982745"/>
                  <a:gd name="connsiteX31" fmla="*/ 894360 w 3492000"/>
                  <a:gd name="connsiteY31" fmla="*/ 2926528 h 3982745"/>
                  <a:gd name="connsiteX32" fmla="*/ 717538 w 3492000"/>
                  <a:gd name="connsiteY32" fmla="*/ 2649764 h 3982745"/>
                  <a:gd name="connsiteX33" fmla="*/ 807230 w 3492000"/>
                  <a:gd name="connsiteY33" fmla="*/ 2470379 h 3982745"/>
                  <a:gd name="connsiteX34" fmla="*/ 930236 w 3492000"/>
                  <a:gd name="connsiteY34" fmla="*/ 2406314 h 3982745"/>
                  <a:gd name="connsiteX35" fmla="*/ 989177 w 3492000"/>
                  <a:gd name="connsiteY35" fmla="*/ 2398626 h 3982745"/>
                  <a:gd name="connsiteX36" fmla="*/ 1009678 w 3492000"/>
                  <a:gd name="connsiteY36" fmla="*/ 2414001 h 3982745"/>
                  <a:gd name="connsiteX37" fmla="*/ 999428 w 3492000"/>
                  <a:gd name="connsiteY37" fmla="*/ 2444753 h 3982745"/>
                  <a:gd name="connsiteX38" fmla="*/ 989177 w 3492000"/>
                  <a:gd name="connsiteY38" fmla="*/ 2475505 h 3982745"/>
                  <a:gd name="connsiteX39" fmla="*/ 973801 w 3492000"/>
                  <a:gd name="connsiteY39" fmla="*/ 2588261 h 3982745"/>
                  <a:gd name="connsiteX40" fmla="*/ 1054524 w 3492000"/>
                  <a:gd name="connsiteY40" fmla="*/ 2725362 h 3982745"/>
                  <a:gd name="connsiteX41" fmla="*/ 1230065 w 3492000"/>
                  <a:gd name="connsiteY41" fmla="*/ 2783021 h 3982745"/>
                  <a:gd name="connsiteX42" fmla="*/ 1494016 w 3492000"/>
                  <a:gd name="connsiteY42" fmla="*/ 2685641 h 3982745"/>
                  <a:gd name="connsiteX43" fmla="*/ 1599084 w 3492000"/>
                  <a:gd name="connsiteY43" fmla="*/ 2444753 h 3982745"/>
                  <a:gd name="connsiteX44" fmla="*/ 1386385 w 3492000"/>
                  <a:gd name="connsiteY44" fmla="*/ 2109048 h 3982745"/>
                  <a:gd name="connsiteX45" fmla="*/ 943050 w 3492000"/>
                  <a:gd name="connsiteY45" fmla="*/ 2003980 h 3982745"/>
                  <a:gd name="connsiteX46" fmla="*/ 371582 w 3492000"/>
                  <a:gd name="connsiteY46" fmla="*/ 2198740 h 3982745"/>
                  <a:gd name="connsiteX47" fmla="*/ 117881 w 3492000"/>
                  <a:gd name="connsiteY47" fmla="*/ 2711267 h 3982745"/>
                  <a:gd name="connsiteX48" fmla="*/ 499714 w 3492000"/>
                  <a:gd name="connsiteY48" fmla="*/ 3351926 h 3982745"/>
                  <a:gd name="connsiteX49" fmla="*/ 1312069 w 3492000"/>
                  <a:gd name="connsiteY49" fmla="*/ 3567187 h 3982745"/>
                  <a:gd name="connsiteX50" fmla="*/ 2134674 w 3492000"/>
                  <a:gd name="connsiteY50" fmla="*/ 3269921 h 3982745"/>
                  <a:gd name="connsiteX51" fmla="*/ 2490881 w 3492000"/>
                  <a:gd name="connsiteY51" fmla="*/ 2506256 h 3982745"/>
                  <a:gd name="connsiteX52" fmla="*/ 2372999 w 3492000"/>
                  <a:gd name="connsiteY52" fmla="*/ 2070608 h 3982745"/>
                  <a:gd name="connsiteX53" fmla="*/ 2057795 w 3492000"/>
                  <a:gd name="connsiteY53" fmla="*/ 1755405 h 3982745"/>
                  <a:gd name="connsiteX54" fmla="*/ 1614460 w 3492000"/>
                  <a:gd name="connsiteY54" fmla="*/ 1496578 h 3982745"/>
                  <a:gd name="connsiteX55" fmla="*/ 858483 w 3492000"/>
                  <a:gd name="connsiteY55" fmla="*/ 1135247 h 3982745"/>
                  <a:gd name="connsiteX56" fmla="*/ 476650 w 3492000"/>
                  <a:gd name="connsiteY56" fmla="*/ 609907 h 3982745"/>
                  <a:gd name="connsiteX57" fmla="*/ 781604 w 3492000"/>
                  <a:gd name="connsiteY57" fmla="*/ 143508 h 3982745"/>
                  <a:gd name="connsiteX58" fmla="*/ 1424825 w 3492000"/>
                  <a:gd name="connsiteY58" fmla="*/ 0 h 3982745"/>
                  <a:gd name="connsiteX0" fmla="*/ 1424825 w 3492000"/>
                  <a:gd name="connsiteY0" fmla="*/ 0 h 3982745"/>
                  <a:gd name="connsiteX1" fmla="*/ 1883536 w 3492000"/>
                  <a:gd name="connsiteY1" fmla="*/ 64066 h 3982745"/>
                  <a:gd name="connsiteX2" fmla="*/ 2116736 w 3492000"/>
                  <a:gd name="connsiteY2" fmla="*/ 353644 h 3982745"/>
                  <a:gd name="connsiteX3" fmla="*/ 2051389 w 3492000"/>
                  <a:gd name="connsiteY3" fmla="*/ 500995 h 3982745"/>
                  <a:gd name="connsiteX4" fmla="*/ 1936070 w 3492000"/>
                  <a:gd name="connsiteY4" fmla="*/ 571468 h 3982745"/>
                  <a:gd name="connsiteX5" fmla="*/ 1863035 w 3492000"/>
                  <a:gd name="connsiteY5" fmla="*/ 576593 h 3982745"/>
                  <a:gd name="connsiteX6" fmla="*/ 1768218 w 3492000"/>
                  <a:gd name="connsiteY6" fmla="*/ 558654 h 3982745"/>
                  <a:gd name="connsiteX7" fmla="*/ 1740029 w 3492000"/>
                  <a:gd name="connsiteY7" fmla="*/ 533028 h 3982745"/>
                  <a:gd name="connsiteX8" fmla="*/ 1757967 w 3492000"/>
                  <a:gd name="connsiteY8" fmla="*/ 502276 h 3982745"/>
                  <a:gd name="connsiteX9" fmla="*/ 1809220 w 3492000"/>
                  <a:gd name="connsiteY9" fmla="*/ 426679 h 3982745"/>
                  <a:gd name="connsiteX10" fmla="*/ 1824596 w 3492000"/>
                  <a:gd name="connsiteY10" fmla="*/ 343393 h 3982745"/>
                  <a:gd name="connsiteX11" fmla="*/ 1686214 w 3492000"/>
                  <a:gd name="connsiteY11" fmla="*/ 153758 h 3982745"/>
                  <a:gd name="connsiteX12" fmla="*/ 1409449 w 3492000"/>
                  <a:gd name="connsiteY12" fmla="*/ 102506 h 3982745"/>
                  <a:gd name="connsiteX13" fmla="*/ 960988 w 3492000"/>
                  <a:gd name="connsiteY13" fmla="*/ 187072 h 3982745"/>
                  <a:gd name="connsiteX14" fmla="*/ 743164 w 3492000"/>
                  <a:gd name="connsiteY14" fmla="*/ 481775 h 3982745"/>
                  <a:gd name="connsiteX15" fmla="*/ 899485 w 3492000"/>
                  <a:gd name="connsiteY15" fmla="*/ 740602 h 3982745"/>
                  <a:gd name="connsiteX16" fmla="*/ 1283880 w 3492000"/>
                  <a:gd name="connsiteY16" fmla="*/ 943050 h 3982745"/>
                  <a:gd name="connsiteX17" fmla="*/ 1730258 w 3492000"/>
                  <a:gd name="connsiteY17" fmla="*/ 1042349 h 3982745"/>
                  <a:gd name="connsiteX18" fmla="*/ 2391581 w 3492000"/>
                  <a:gd name="connsiteY18" fmla="*/ 1111775 h 3982745"/>
                  <a:gd name="connsiteX19" fmla="*/ 2983314 w 3492000"/>
                  <a:gd name="connsiteY19" fmla="*/ 1543339 h 3982745"/>
                  <a:gd name="connsiteX20" fmla="*/ 3432663 w 3492000"/>
                  <a:gd name="connsiteY20" fmla="*/ 2904434 h 3982745"/>
                  <a:gd name="connsiteX21" fmla="*/ 2344331 w 3492000"/>
                  <a:gd name="connsiteY21" fmla="*/ 3771084 h 3982745"/>
                  <a:gd name="connsiteX22" fmla="*/ 1251526 w 3492000"/>
                  <a:gd name="connsiteY22" fmla="*/ 3968244 h 3982745"/>
                  <a:gd name="connsiteX23" fmla="*/ 407459 w 3492000"/>
                  <a:gd name="connsiteY23" fmla="*/ 3490308 h 3982745"/>
                  <a:gd name="connsiteX24" fmla="*/ 0 w 3492000"/>
                  <a:gd name="connsiteY24" fmla="*/ 2711267 h 3982745"/>
                  <a:gd name="connsiteX25" fmla="*/ 283171 w 3492000"/>
                  <a:gd name="connsiteY25" fmla="*/ 2118017 h 3982745"/>
                  <a:gd name="connsiteX26" fmla="*/ 963551 w 3492000"/>
                  <a:gd name="connsiteY26" fmla="*/ 1870723 h 3982745"/>
                  <a:gd name="connsiteX27" fmla="*/ 1591396 w 3492000"/>
                  <a:gd name="connsiteY27" fmla="*/ 2019356 h 3982745"/>
                  <a:gd name="connsiteX28" fmla="*/ 1860473 w 3492000"/>
                  <a:gd name="connsiteY28" fmla="*/ 2490881 h 3982745"/>
                  <a:gd name="connsiteX29" fmla="*/ 1679807 w 3492000"/>
                  <a:gd name="connsiteY29" fmla="*/ 2861181 h 3982745"/>
                  <a:gd name="connsiteX30" fmla="*/ 1260816 w 3492000"/>
                  <a:gd name="connsiteY30" fmla="*/ 3008533 h 3982745"/>
                  <a:gd name="connsiteX31" fmla="*/ 894360 w 3492000"/>
                  <a:gd name="connsiteY31" fmla="*/ 2926528 h 3982745"/>
                  <a:gd name="connsiteX32" fmla="*/ 717538 w 3492000"/>
                  <a:gd name="connsiteY32" fmla="*/ 2649764 h 3982745"/>
                  <a:gd name="connsiteX33" fmla="*/ 807230 w 3492000"/>
                  <a:gd name="connsiteY33" fmla="*/ 2470379 h 3982745"/>
                  <a:gd name="connsiteX34" fmla="*/ 930236 w 3492000"/>
                  <a:gd name="connsiteY34" fmla="*/ 2406314 h 3982745"/>
                  <a:gd name="connsiteX35" fmla="*/ 989177 w 3492000"/>
                  <a:gd name="connsiteY35" fmla="*/ 2398626 h 3982745"/>
                  <a:gd name="connsiteX36" fmla="*/ 1009678 w 3492000"/>
                  <a:gd name="connsiteY36" fmla="*/ 2414001 h 3982745"/>
                  <a:gd name="connsiteX37" fmla="*/ 999428 w 3492000"/>
                  <a:gd name="connsiteY37" fmla="*/ 2444753 h 3982745"/>
                  <a:gd name="connsiteX38" fmla="*/ 989177 w 3492000"/>
                  <a:gd name="connsiteY38" fmla="*/ 2475505 h 3982745"/>
                  <a:gd name="connsiteX39" fmla="*/ 973801 w 3492000"/>
                  <a:gd name="connsiteY39" fmla="*/ 2588261 h 3982745"/>
                  <a:gd name="connsiteX40" fmla="*/ 1054524 w 3492000"/>
                  <a:gd name="connsiteY40" fmla="*/ 2725362 h 3982745"/>
                  <a:gd name="connsiteX41" fmla="*/ 1230065 w 3492000"/>
                  <a:gd name="connsiteY41" fmla="*/ 2783021 h 3982745"/>
                  <a:gd name="connsiteX42" fmla="*/ 1494016 w 3492000"/>
                  <a:gd name="connsiteY42" fmla="*/ 2685641 h 3982745"/>
                  <a:gd name="connsiteX43" fmla="*/ 1599084 w 3492000"/>
                  <a:gd name="connsiteY43" fmla="*/ 2444753 h 3982745"/>
                  <a:gd name="connsiteX44" fmla="*/ 1386385 w 3492000"/>
                  <a:gd name="connsiteY44" fmla="*/ 2109048 h 3982745"/>
                  <a:gd name="connsiteX45" fmla="*/ 943050 w 3492000"/>
                  <a:gd name="connsiteY45" fmla="*/ 2003980 h 3982745"/>
                  <a:gd name="connsiteX46" fmla="*/ 371582 w 3492000"/>
                  <a:gd name="connsiteY46" fmla="*/ 2198740 h 3982745"/>
                  <a:gd name="connsiteX47" fmla="*/ 117881 w 3492000"/>
                  <a:gd name="connsiteY47" fmla="*/ 2711267 h 3982745"/>
                  <a:gd name="connsiteX48" fmla="*/ 499714 w 3492000"/>
                  <a:gd name="connsiteY48" fmla="*/ 3351926 h 3982745"/>
                  <a:gd name="connsiteX49" fmla="*/ 1312069 w 3492000"/>
                  <a:gd name="connsiteY49" fmla="*/ 3567187 h 3982745"/>
                  <a:gd name="connsiteX50" fmla="*/ 2134674 w 3492000"/>
                  <a:gd name="connsiteY50" fmla="*/ 3269921 h 3982745"/>
                  <a:gd name="connsiteX51" fmla="*/ 2490881 w 3492000"/>
                  <a:gd name="connsiteY51" fmla="*/ 2506256 h 3982745"/>
                  <a:gd name="connsiteX52" fmla="*/ 2372999 w 3492000"/>
                  <a:gd name="connsiteY52" fmla="*/ 2070608 h 3982745"/>
                  <a:gd name="connsiteX53" fmla="*/ 2057795 w 3492000"/>
                  <a:gd name="connsiteY53" fmla="*/ 1755405 h 3982745"/>
                  <a:gd name="connsiteX54" fmla="*/ 1614460 w 3492000"/>
                  <a:gd name="connsiteY54" fmla="*/ 1496578 h 3982745"/>
                  <a:gd name="connsiteX55" fmla="*/ 858483 w 3492000"/>
                  <a:gd name="connsiteY55" fmla="*/ 1135247 h 3982745"/>
                  <a:gd name="connsiteX56" fmla="*/ 476650 w 3492000"/>
                  <a:gd name="connsiteY56" fmla="*/ 609907 h 3982745"/>
                  <a:gd name="connsiteX57" fmla="*/ 781604 w 3492000"/>
                  <a:gd name="connsiteY57" fmla="*/ 143508 h 3982745"/>
                  <a:gd name="connsiteX58" fmla="*/ 1424825 w 3492000"/>
                  <a:gd name="connsiteY58" fmla="*/ 0 h 3982745"/>
                  <a:gd name="connsiteX0" fmla="*/ 1424825 w 3450454"/>
                  <a:gd name="connsiteY0" fmla="*/ 0 h 4000455"/>
                  <a:gd name="connsiteX1" fmla="*/ 1883536 w 3450454"/>
                  <a:gd name="connsiteY1" fmla="*/ 64066 h 4000455"/>
                  <a:gd name="connsiteX2" fmla="*/ 2116736 w 3450454"/>
                  <a:gd name="connsiteY2" fmla="*/ 353644 h 4000455"/>
                  <a:gd name="connsiteX3" fmla="*/ 2051389 w 3450454"/>
                  <a:gd name="connsiteY3" fmla="*/ 500995 h 4000455"/>
                  <a:gd name="connsiteX4" fmla="*/ 1936070 w 3450454"/>
                  <a:gd name="connsiteY4" fmla="*/ 571468 h 4000455"/>
                  <a:gd name="connsiteX5" fmla="*/ 1863035 w 3450454"/>
                  <a:gd name="connsiteY5" fmla="*/ 576593 h 4000455"/>
                  <a:gd name="connsiteX6" fmla="*/ 1768218 w 3450454"/>
                  <a:gd name="connsiteY6" fmla="*/ 558654 h 4000455"/>
                  <a:gd name="connsiteX7" fmla="*/ 1740029 w 3450454"/>
                  <a:gd name="connsiteY7" fmla="*/ 533028 h 4000455"/>
                  <a:gd name="connsiteX8" fmla="*/ 1757967 w 3450454"/>
                  <a:gd name="connsiteY8" fmla="*/ 502276 h 4000455"/>
                  <a:gd name="connsiteX9" fmla="*/ 1809220 w 3450454"/>
                  <a:gd name="connsiteY9" fmla="*/ 426679 h 4000455"/>
                  <a:gd name="connsiteX10" fmla="*/ 1824596 w 3450454"/>
                  <a:gd name="connsiteY10" fmla="*/ 343393 h 4000455"/>
                  <a:gd name="connsiteX11" fmla="*/ 1686214 w 3450454"/>
                  <a:gd name="connsiteY11" fmla="*/ 153758 h 4000455"/>
                  <a:gd name="connsiteX12" fmla="*/ 1409449 w 3450454"/>
                  <a:gd name="connsiteY12" fmla="*/ 102506 h 4000455"/>
                  <a:gd name="connsiteX13" fmla="*/ 960988 w 3450454"/>
                  <a:gd name="connsiteY13" fmla="*/ 187072 h 4000455"/>
                  <a:gd name="connsiteX14" fmla="*/ 743164 w 3450454"/>
                  <a:gd name="connsiteY14" fmla="*/ 481775 h 4000455"/>
                  <a:gd name="connsiteX15" fmla="*/ 899485 w 3450454"/>
                  <a:gd name="connsiteY15" fmla="*/ 740602 h 4000455"/>
                  <a:gd name="connsiteX16" fmla="*/ 1283880 w 3450454"/>
                  <a:gd name="connsiteY16" fmla="*/ 943050 h 4000455"/>
                  <a:gd name="connsiteX17" fmla="*/ 1730258 w 3450454"/>
                  <a:gd name="connsiteY17" fmla="*/ 1042349 h 4000455"/>
                  <a:gd name="connsiteX18" fmla="*/ 2391581 w 3450454"/>
                  <a:gd name="connsiteY18" fmla="*/ 1111775 h 4000455"/>
                  <a:gd name="connsiteX19" fmla="*/ 2983314 w 3450454"/>
                  <a:gd name="connsiteY19" fmla="*/ 1543339 h 4000455"/>
                  <a:gd name="connsiteX20" fmla="*/ 3432663 w 3450454"/>
                  <a:gd name="connsiteY20" fmla="*/ 2904434 h 4000455"/>
                  <a:gd name="connsiteX21" fmla="*/ 2358186 w 3450454"/>
                  <a:gd name="connsiteY21" fmla="*/ 3840356 h 4000455"/>
                  <a:gd name="connsiteX22" fmla="*/ 1251526 w 3450454"/>
                  <a:gd name="connsiteY22" fmla="*/ 3968244 h 4000455"/>
                  <a:gd name="connsiteX23" fmla="*/ 407459 w 3450454"/>
                  <a:gd name="connsiteY23" fmla="*/ 3490308 h 4000455"/>
                  <a:gd name="connsiteX24" fmla="*/ 0 w 3450454"/>
                  <a:gd name="connsiteY24" fmla="*/ 2711267 h 4000455"/>
                  <a:gd name="connsiteX25" fmla="*/ 283171 w 3450454"/>
                  <a:gd name="connsiteY25" fmla="*/ 2118017 h 4000455"/>
                  <a:gd name="connsiteX26" fmla="*/ 963551 w 3450454"/>
                  <a:gd name="connsiteY26" fmla="*/ 1870723 h 4000455"/>
                  <a:gd name="connsiteX27" fmla="*/ 1591396 w 3450454"/>
                  <a:gd name="connsiteY27" fmla="*/ 2019356 h 4000455"/>
                  <a:gd name="connsiteX28" fmla="*/ 1860473 w 3450454"/>
                  <a:gd name="connsiteY28" fmla="*/ 2490881 h 4000455"/>
                  <a:gd name="connsiteX29" fmla="*/ 1679807 w 3450454"/>
                  <a:gd name="connsiteY29" fmla="*/ 2861181 h 4000455"/>
                  <a:gd name="connsiteX30" fmla="*/ 1260816 w 3450454"/>
                  <a:gd name="connsiteY30" fmla="*/ 3008533 h 4000455"/>
                  <a:gd name="connsiteX31" fmla="*/ 894360 w 3450454"/>
                  <a:gd name="connsiteY31" fmla="*/ 2926528 h 4000455"/>
                  <a:gd name="connsiteX32" fmla="*/ 717538 w 3450454"/>
                  <a:gd name="connsiteY32" fmla="*/ 2649764 h 4000455"/>
                  <a:gd name="connsiteX33" fmla="*/ 807230 w 3450454"/>
                  <a:gd name="connsiteY33" fmla="*/ 2470379 h 4000455"/>
                  <a:gd name="connsiteX34" fmla="*/ 930236 w 3450454"/>
                  <a:gd name="connsiteY34" fmla="*/ 2406314 h 4000455"/>
                  <a:gd name="connsiteX35" fmla="*/ 989177 w 3450454"/>
                  <a:gd name="connsiteY35" fmla="*/ 2398626 h 4000455"/>
                  <a:gd name="connsiteX36" fmla="*/ 1009678 w 3450454"/>
                  <a:gd name="connsiteY36" fmla="*/ 2414001 h 4000455"/>
                  <a:gd name="connsiteX37" fmla="*/ 999428 w 3450454"/>
                  <a:gd name="connsiteY37" fmla="*/ 2444753 h 4000455"/>
                  <a:gd name="connsiteX38" fmla="*/ 989177 w 3450454"/>
                  <a:gd name="connsiteY38" fmla="*/ 2475505 h 4000455"/>
                  <a:gd name="connsiteX39" fmla="*/ 973801 w 3450454"/>
                  <a:gd name="connsiteY39" fmla="*/ 2588261 h 4000455"/>
                  <a:gd name="connsiteX40" fmla="*/ 1054524 w 3450454"/>
                  <a:gd name="connsiteY40" fmla="*/ 2725362 h 4000455"/>
                  <a:gd name="connsiteX41" fmla="*/ 1230065 w 3450454"/>
                  <a:gd name="connsiteY41" fmla="*/ 2783021 h 4000455"/>
                  <a:gd name="connsiteX42" fmla="*/ 1494016 w 3450454"/>
                  <a:gd name="connsiteY42" fmla="*/ 2685641 h 4000455"/>
                  <a:gd name="connsiteX43" fmla="*/ 1599084 w 3450454"/>
                  <a:gd name="connsiteY43" fmla="*/ 2444753 h 4000455"/>
                  <a:gd name="connsiteX44" fmla="*/ 1386385 w 3450454"/>
                  <a:gd name="connsiteY44" fmla="*/ 2109048 h 4000455"/>
                  <a:gd name="connsiteX45" fmla="*/ 943050 w 3450454"/>
                  <a:gd name="connsiteY45" fmla="*/ 2003980 h 4000455"/>
                  <a:gd name="connsiteX46" fmla="*/ 371582 w 3450454"/>
                  <a:gd name="connsiteY46" fmla="*/ 2198740 h 4000455"/>
                  <a:gd name="connsiteX47" fmla="*/ 117881 w 3450454"/>
                  <a:gd name="connsiteY47" fmla="*/ 2711267 h 4000455"/>
                  <a:gd name="connsiteX48" fmla="*/ 499714 w 3450454"/>
                  <a:gd name="connsiteY48" fmla="*/ 3351926 h 4000455"/>
                  <a:gd name="connsiteX49" fmla="*/ 1312069 w 3450454"/>
                  <a:gd name="connsiteY49" fmla="*/ 3567187 h 4000455"/>
                  <a:gd name="connsiteX50" fmla="*/ 2134674 w 3450454"/>
                  <a:gd name="connsiteY50" fmla="*/ 3269921 h 4000455"/>
                  <a:gd name="connsiteX51" fmla="*/ 2490881 w 3450454"/>
                  <a:gd name="connsiteY51" fmla="*/ 2506256 h 4000455"/>
                  <a:gd name="connsiteX52" fmla="*/ 2372999 w 3450454"/>
                  <a:gd name="connsiteY52" fmla="*/ 2070608 h 4000455"/>
                  <a:gd name="connsiteX53" fmla="*/ 2057795 w 3450454"/>
                  <a:gd name="connsiteY53" fmla="*/ 1755405 h 4000455"/>
                  <a:gd name="connsiteX54" fmla="*/ 1614460 w 3450454"/>
                  <a:gd name="connsiteY54" fmla="*/ 1496578 h 4000455"/>
                  <a:gd name="connsiteX55" fmla="*/ 858483 w 3450454"/>
                  <a:gd name="connsiteY55" fmla="*/ 1135247 h 4000455"/>
                  <a:gd name="connsiteX56" fmla="*/ 476650 w 3450454"/>
                  <a:gd name="connsiteY56" fmla="*/ 609907 h 4000455"/>
                  <a:gd name="connsiteX57" fmla="*/ 781604 w 3450454"/>
                  <a:gd name="connsiteY57" fmla="*/ 143508 h 4000455"/>
                  <a:gd name="connsiteX58" fmla="*/ 1424825 w 3450454"/>
                  <a:gd name="connsiteY58" fmla="*/ 0 h 4000455"/>
                  <a:gd name="connsiteX0" fmla="*/ 1424825 w 3397005"/>
                  <a:gd name="connsiteY0" fmla="*/ 0 h 4003842"/>
                  <a:gd name="connsiteX1" fmla="*/ 1883536 w 3397005"/>
                  <a:gd name="connsiteY1" fmla="*/ 64066 h 4003842"/>
                  <a:gd name="connsiteX2" fmla="*/ 2116736 w 3397005"/>
                  <a:gd name="connsiteY2" fmla="*/ 353644 h 4003842"/>
                  <a:gd name="connsiteX3" fmla="*/ 2051389 w 3397005"/>
                  <a:gd name="connsiteY3" fmla="*/ 500995 h 4003842"/>
                  <a:gd name="connsiteX4" fmla="*/ 1936070 w 3397005"/>
                  <a:gd name="connsiteY4" fmla="*/ 571468 h 4003842"/>
                  <a:gd name="connsiteX5" fmla="*/ 1863035 w 3397005"/>
                  <a:gd name="connsiteY5" fmla="*/ 576593 h 4003842"/>
                  <a:gd name="connsiteX6" fmla="*/ 1768218 w 3397005"/>
                  <a:gd name="connsiteY6" fmla="*/ 558654 h 4003842"/>
                  <a:gd name="connsiteX7" fmla="*/ 1740029 w 3397005"/>
                  <a:gd name="connsiteY7" fmla="*/ 533028 h 4003842"/>
                  <a:gd name="connsiteX8" fmla="*/ 1757967 w 3397005"/>
                  <a:gd name="connsiteY8" fmla="*/ 502276 h 4003842"/>
                  <a:gd name="connsiteX9" fmla="*/ 1809220 w 3397005"/>
                  <a:gd name="connsiteY9" fmla="*/ 426679 h 4003842"/>
                  <a:gd name="connsiteX10" fmla="*/ 1824596 w 3397005"/>
                  <a:gd name="connsiteY10" fmla="*/ 343393 h 4003842"/>
                  <a:gd name="connsiteX11" fmla="*/ 1686214 w 3397005"/>
                  <a:gd name="connsiteY11" fmla="*/ 153758 h 4003842"/>
                  <a:gd name="connsiteX12" fmla="*/ 1409449 w 3397005"/>
                  <a:gd name="connsiteY12" fmla="*/ 102506 h 4003842"/>
                  <a:gd name="connsiteX13" fmla="*/ 960988 w 3397005"/>
                  <a:gd name="connsiteY13" fmla="*/ 187072 h 4003842"/>
                  <a:gd name="connsiteX14" fmla="*/ 743164 w 3397005"/>
                  <a:gd name="connsiteY14" fmla="*/ 481775 h 4003842"/>
                  <a:gd name="connsiteX15" fmla="*/ 899485 w 3397005"/>
                  <a:gd name="connsiteY15" fmla="*/ 740602 h 4003842"/>
                  <a:gd name="connsiteX16" fmla="*/ 1283880 w 3397005"/>
                  <a:gd name="connsiteY16" fmla="*/ 943050 h 4003842"/>
                  <a:gd name="connsiteX17" fmla="*/ 1730258 w 3397005"/>
                  <a:gd name="connsiteY17" fmla="*/ 1042349 h 4003842"/>
                  <a:gd name="connsiteX18" fmla="*/ 2391581 w 3397005"/>
                  <a:gd name="connsiteY18" fmla="*/ 1111775 h 4003842"/>
                  <a:gd name="connsiteX19" fmla="*/ 2983314 w 3397005"/>
                  <a:gd name="connsiteY19" fmla="*/ 1543339 h 4003842"/>
                  <a:gd name="connsiteX20" fmla="*/ 3377245 w 3397005"/>
                  <a:gd name="connsiteY20" fmla="*/ 2821306 h 4003842"/>
                  <a:gd name="connsiteX21" fmla="*/ 2358186 w 3397005"/>
                  <a:gd name="connsiteY21" fmla="*/ 3840356 h 4003842"/>
                  <a:gd name="connsiteX22" fmla="*/ 1251526 w 3397005"/>
                  <a:gd name="connsiteY22" fmla="*/ 3968244 h 4003842"/>
                  <a:gd name="connsiteX23" fmla="*/ 407459 w 3397005"/>
                  <a:gd name="connsiteY23" fmla="*/ 3490308 h 4003842"/>
                  <a:gd name="connsiteX24" fmla="*/ 0 w 3397005"/>
                  <a:gd name="connsiteY24" fmla="*/ 2711267 h 4003842"/>
                  <a:gd name="connsiteX25" fmla="*/ 283171 w 3397005"/>
                  <a:gd name="connsiteY25" fmla="*/ 2118017 h 4003842"/>
                  <a:gd name="connsiteX26" fmla="*/ 963551 w 3397005"/>
                  <a:gd name="connsiteY26" fmla="*/ 1870723 h 4003842"/>
                  <a:gd name="connsiteX27" fmla="*/ 1591396 w 3397005"/>
                  <a:gd name="connsiteY27" fmla="*/ 2019356 h 4003842"/>
                  <a:gd name="connsiteX28" fmla="*/ 1860473 w 3397005"/>
                  <a:gd name="connsiteY28" fmla="*/ 2490881 h 4003842"/>
                  <a:gd name="connsiteX29" fmla="*/ 1679807 w 3397005"/>
                  <a:gd name="connsiteY29" fmla="*/ 2861181 h 4003842"/>
                  <a:gd name="connsiteX30" fmla="*/ 1260816 w 3397005"/>
                  <a:gd name="connsiteY30" fmla="*/ 3008533 h 4003842"/>
                  <a:gd name="connsiteX31" fmla="*/ 894360 w 3397005"/>
                  <a:gd name="connsiteY31" fmla="*/ 2926528 h 4003842"/>
                  <a:gd name="connsiteX32" fmla="*/ 717538 w 3397005"/>
                  <a:gd name="connsiteY32" fmla="*/ 2649764 h 4003842"/>
                  <a:gd name="connsiteX33" fmla="*/ 807230 w 3397005"/>
                  <a:gd name="connsiteY33" fmla="*/ 2470379 h 4003842"/>
                  <a:gd name="connsiteX34" fmla="*/ 930236 w 3397005"/>
                  <a:gd name="connsiteY34" fmla="*/ 2406314 h 4003842"/>
                  <a:gd name="connsiteX35" fmla="*/ 989177 w 3397005"/>
                  <a:gd name="connsiteY35" fmla="*/ 2398626 h 4003842"/>
                  <a:gd name="connsiteX36" fmla="*/ 1009678 w 3397005"/>
                  <a:gd name="connsiteY36" fmla="*/ 2414001 h 4003842"/>
                  <a:gd name="connsiteX37" fmla="*/ 999428 w 3397005"/>
                  <a:gd name="connsiteY37" fmla="*/ 2444753 h 4003842"/>
                  <a:gd name="connsiteX38" fmla="*/ 989177 w 3397005"/>
                  <a:gd name="connsiteY38" fmla="*/ 2475505 h 4003842"/>
                  <a:gd name="connsiteX39" fmla="*/ 973801 w 3397005"/>
                  <a:gd name="connsiteY39" fmla="*/ 2588261 h 4003842"/>
                  <a:gd name="connsiteX40" fmla="*/ 1054524 w 3397005"/>
                  <a:gd name="connsiteY40" fmla="*/ 2725362 h 4003842"/>
                  <a:gd name="connsiteX41" fmla="*/ 1230065 w 3397005"/>
                  <a:gd name="connsiteY41" fmla="*/ 2783021 h 4003842"/>
                  <a:gd name="connsiteX42" fmla="*/ 1494016 w 3397005"/>
                  <a:gd name="connsiteY42" fmla="*/ 2685641 h 4003842"/>
                  <a:gd name="connsiteX43" fmla="*/ 1599084 w 3397005"/>
                  <a:gd name="connsiteY43" fmla="*/ 2444753 h 4003842"/>
                  <a:gd name="connsiteX44" fmla="*/ 1386385 w 3397005"/>
                  <a:gd name="connsiteY44" fmla="*/ 2109048 h 4003842"/>
                  <a:gd name="connsiteX45" fmla="*/ 943050 w 3397005"/>
                  <a:gd name="connsiteY45" fmla="*/ 2003980 h 4003842"/>
                  <a:gd name="connsiteX46" fmla="*/ 371582 w 3397005"/>
                  <a:gd name="connsiteY46" fmla="*/ 2198740 h 4003842"/>
                  <a:gd name="connsiteX47" fmla="*/ 117881 w 3397005"/>
                  <a:gd name="connsiteY47" fmla="*/ 2711267 h 4003842"/>
                  <a:gd name="connsiteX48" fmla="*/ 499714 w 3397005"/>
                  <a:gd name="connsiteY48" fmla="*/ 3351926 h 4003842"/>
                  <a:gd name="connsiteX49" fmla="*/ 1312069 w 3397005"/>
                  <a:gd name="connsiteY49" fmla="*/ 3567187 h 4003842"/>
                  <a:gd name="connsiteX50" fmla="*/ 2134674 w 3397005"/>
                  <a:gd name="connsiteY50" fmla="*/ 3269921 h 4003842"/>
                  <a:gd name="connsiteX51" fmla="*/ 2490881 w 3397005"/>
                  <a:gd name="connsiteY51" fmla="*/ 2506256 h 4003842"/>
                  <a:gd name="connsiteX52" fmla="*/ 2372999 w 3397005"/>
                  <a:gd name="connsiteY52" fmla="*/ 2070608 h 4003842"/>
                  <a:gd name="connsiteX53" fmla="*/ 2057795 w 3397005"/>
                  <a:gd name="connsiteY53" fmla="*/ 1755405 h 4003842"/>
                  <a:gd name="connsiteX54" fmla="*/ 1614460 w 3397005"/>
                  <a:gd name="connsiteY54" fmla="*/ 1496578 h 4003842"/>
                  <a:gd name="connsiteX55" fmla="*/ 858483 w 3397005"/>
                  <a:gd name="connsiteY55" fmla="*/ 1135247 h 4003842"/>
                  <a:gd name="connsiteX56" fmla="*/ 476650 w 3397005"/>
                  <a:gd name="connsiteY56" fmla="*/ 609907 h 4003842"/>
                  <a:gd name="connsiteX57" fmla="*/ 781604 w 3397005"/>
                  <a:gd name="connsiteY57" fmla="*/ 143508 h 4003842"/>
                  <a:gd name="connsiteX58" fmla="*/ 1424825 w 3397005"/>
                  <a:gd name="connsiteY58" fmla="*/ 0 h 4003842"/>
                  <a:gd name="connsiteX0" fmla="*/ 1424825 w 3397005"/>
                  <a:gd name="connsiteY0" fmla="*/ 0 h 4003842"/>
                  <a:gd name="connsiteX1" fmla="*/ 1883536 w 3397005"/>
                  <a:gd name="connsiteY1" fmla="*/ 64066 h 4003842"/>
                  <a:gd name="connsiteX2" fmla="*/ 2116736 w 3397005"/>
                  <a:gd name="connsiteY2" fmla="*/ 353644 h 4003842"/>
                  <a:gd name="connsiteX3" fmla="*/ 2051389 w 3397005"/>
                  <a:gd name="connsiteY3" fmla="*/ 500995 h 4003842"/>
                  <a:gd name="connsiteX4" fmla="*/ 1936070 w 3397005"/>
                  <a:gd name="connsiteY4" fmla="*/ 571468 h 4003842"/>
                  <a:gd name="connsiteX5" fmla="*/ 1863035 w 3397005"/>
                  <a:gd name="connsiteY5" fmla="*/ 576593 h 4003842"/>
                  <a:gd name="connsiteX6" fmla="*/ 1768218 w 3397005"/>
                  <a:gd name="connsiteY6" fmla="*/ 558654 h 4003842"/>
                  <a:gd name="connsiteX7" fmla="*/ 1740029 w 3397005"/>
                  <a:gd name="connsiteY7" fmla="*/ 533028 h 4003842"/>
                  <a:gd name="connsiteX8" fmla="*/ 1757967 w 3397005"/>
                  <a:gd name="connsiteY8" fmla="*/ 502276 h 4003842"/>
                  <a:gd name="connsiteX9" fmla="*/ 1809220 w 3397005"/>
                  <a:gd name="connsiteY9" fmla="*/ 426679 h 4003842"/>
                  <a:gd name="connsiteX10" fmla="*/ 1824596 w 3397005"/>
                  <a:gd name="connsiteY10" fmla="*/ 343393 h 4003842"/>
                  <a:gd name="connsiteX11" fmla="*/ 1686214 w 3397005"/>
                  <a:gd name="connsiteY11" fmla="*/ 153758 h 4003842"/>
                  <a:gd name="connsiteX12" fmla="*/ 1409449 w 3397005"/>
                  <a:gd name="connsiteY12" fmla="*/ 102506 h 4003842"/>
                  <a:gd name="connsiteX13" fmla="*/ 960988 w 3397005"/>
                  <a:gd name="connsiteY13" fmla="*/ 187072 h 4003842"/>
                  <a:gd name="connsiteX14" fmla="*/ 743164 w 3397005"/>
                  <a:gd name="connsiteY14" fmla="*/ 481775 h 4003842"/>
                  <a:gd name="connsiteX15" fmla="*/ 899485 w 3397005"/>
                  <a:gd name="connsiteY15" fmla="*/ 740602 h 4003842"/>
                  <a:gd name="connsiteX16" fmla="*/ 1283880 w 3397005"/>
                  <a:gd name="connsiteY16" fmla="*/ 943050 h 4003842"/>
                  <a:gd name="connsiteX17" fmla="*/ 1730258 w 3397005"/>
                  <a:gd name="connsiteY17" fmla="*/ 1042349 h 4003842"/>
                  <a:gd name="connsiteX18" fmla="*/ 2391581 w 3397005"/>
                  <a:gd name="connsiteY18" fmla="*/ 1111775 h 4003842"/>
                  <a:gd name="connsiteX19" fmla="*/ 2983314 w 3397005"/>
                  <a:gd name="connsiteY19" fmla="*/ 1543339 h 4003842"/>
                  <a:gd name="connsiteX20" fmla="*/ 3377245 w 3397005"/>
                  <a:gd name="connsiteY20" fmla="*/ 2821306 h 4003842"/>
                  <a:gd name="connsiteX21" fmla="*/ 2358186 w 3397005"/>
                  <a:gd name="connsiteY21" fmla="*/ 3840356 h 4003842"/>
                  <a:gd name="connsiteX22" fmla="*/ 1251526 w 3397005"/>
                  <a:gd name="connsiteY22" fmla="*/ 3968244 h 4003842"/>
                  <a:gd name="connsiteX23" fmla="*/ 407459 w 3397005"/>
                  <a:gd name="connsiteY23" fmla="*/ 3490308 h 4003842"/>
                  <a:gd name="connsiteX24" fmla="*/ 0 w 3397005"/>
                  <a:gd name="connsiteY24" fmla="*/ 2711267 h 4003842"/>
                  <a:gd name="connsiteX25" fmla="*/ 283171 w 3397005"/>
                  <a:gd name="connsiteY25" fmla="*/ 2118017 h 4003842"/>
                  <a:gd name="connsiteX26" fmla="*/ 963551 w 3397005"/>
                  <a:gd name="connsiteY26" fmla="*/ 1870723 h 4003842"/>
                  <a:gd name="connsiteX27" fmla="*/ 1591396 w 3397005"/>
                  <a:gd name="connsiteY27" fmla="*/ 2019356 h 4003842"/>
                  <a:gd name="connsiteX28" fmla="*/ 1860473 w 3397005"/>
                  <a:gd name="connsiteY28" fmla="*/ 2490881 h 4003842"/>
                  <a:gd name="connsiteX29" fmla="*/ 1679807 w 3397005"/>
                  <a:gd name="connsiteY29" fmla="*/ 2861181 h 4003842"/>
                  <a:gd name="connsiteX30" fmla="*/ 1260816 w 3397005"/>
                  <a:gd name="connsiteY30" fmla="*/ 3008533 h 4003842"/>
                  <a:gd name="connsiteX31" fmla="*/ 894360 w 3397005"/>
                  <a:gd name="connsiteY31" fmla="*/ 2926528 h 4003842"/>
                  <a:gd name="connsiteX32" fmla="*/ 717538 w 3397005"/>
                  <a:gd name="connsiteY32" fmla="*/ 2649764 h 4003842"/>
                  <a:gd name="connsiteX33" fmla="*/ 807230 w 3397005"/>
                  <a:gd name="connsiteY33" fmla="*/ 2470379 h 4003842"/>
                  <a:gd name="connsiteX34" fmla="*/ 930236 w 3397005"/>
                  <a:gd name="connsiteY34" fmla="*/ 2406314 h 4003842"/>
                  <a:gd name="connsiteX35" fmla="*/ 989177 w 3397005"/>
                  <a:gd name="connsiteY35" fmla="*/ 2398626 h 4003842"/>
                  <a:gd name="connsiteX36" fmla="*/ 1009678 w 3397005"/>
                  <a:gd name="connsiteY36" fmla="*/ 2414001 h 4003842"/>
                  <a:gd name="connsiteX37" fmla="*/ 999428 w 3397005"/>
                  <a:gd name="connsiteY37" fmla="*/ 2444753 h 4003842"/>
                  <a:gd name="connsiteX38" fmla="*/ 989177 w 3397005"/>
                  <a:gd name="connsiteY38" fmla="*/ 2475505 h 4003842"/>
                  <a:gd name="connsiteX39" fmla="*/ 973801 w 3397005"/>
                  <a:gd name="connsiteY39" fmla="*/ 2588261 h 4003842"/>
                  <a:gd name="connsiteX40" fmla="*/ 1054524 w 3397005"/>
                  <a:gd name="connsiteY40" fmla="*/ 2725362 h 4003842"/>
                  <a:gd name="connsiteX41" fmla="*/ 1230065 w 3397005"/>
                  <a:gd name="connsiteY41" fmla="*/ 2783021 h 4003842"/>
                  <a:gd name="connsiteX42" fmla="*/ 1494016 w 3397005"/>
                  <a:gd name="connsiteY42" fmla="*/ 2685641 h 4003842"/>
                  <a:gd name="connsiteX43" fmla="*/ 1599084 w 3397005"/>
                  <a:gd name="connsiteY43" fmla="*/ 2444753 h 4003842"/>
                  <a:gd name="connsiteX44" fmla="*/ 1386385 w 3397005"/>
                  <a:gd name="connsiteY44" fmla="*/ 2109048 h 4003842"/>
                  <a:gd name="connsiteX45" fmla="*/ 943050 w 3397005"/>
                  <a:gd name="connsiteY45" fmla="*/ 2003980 h 4003842"/>
                  <a:gd name="connsiteX46" fmla="*/ 371582 w 3397005"/>
                  <a:gd name="connsiteY46" fmla="*/ 2198740 h 4003842"/>
                  <a:gd name="connsiteX47" fmla="*/ 117881 w 3397005"/>
                  <a:gd name="connsiteY47" fmla="*/ 2711267 h 4003842"/>
                  <a:gd name="connsiteX48" fmla="*/ 499714 w 3397005"/>
                  <a:gd name="connsiteY48" fmla="*/ 3351926 h 4003842"/>
                  <a:gd name="connsiteX49" fmla="*/ 1312069 w 3397005"/>
                  <a:gd name="connsiteY49" fmla="*/ 3567187 h 4003842"/>
                  <a:gd name="connsiteX50" fmla="*/ 2134674 w 3397005"/>
                  <a:gd name="connsiteY50" fmla="*/ 3269921 h 4003842"/>
                  <a:gd name="connsiteX51" fmla="*/ 2490881 w 3397005"/>
                  <a:gd name="connsiteY51" fmla="*/ 2506256 h 4003842"/>
                  <a:gd name="connsiteX52" fmla="*/ 2372999 w 3397005"/>
                  <a:gd name="connsiteY52" fmla="*/ 2070608 h 4003842"/>
                  <a:gd name="connsiteX53" fmla="*/ 2057795 w 3397005"/>
                  <a:gd name="connsiteY53" fmla="*/ 1755405 h 4003842"/>
                  <a:gd name="connsiteX54" fmla="*/ 1614460 w 3397005"/>
                  <a:gd name="connsiteY54" fmla="*/ 1496578 h 4003842"/>
                  <a:gd name="connsiteX55" fmla="*/ 858483 w 3397005"/>
                  <a:gd name="connsiteY55" fmla="*/ 1135247 h 4003842"/>
                  <a:gd name="connsiteX56" fmla="*/ 476650 w 3397005"/>
                  <a:gd name="connsiteY56" fmla="*/ 609907 h 4003842"/>
                  <a:gd name="connsiteX57" fmla="*/ 781604 w 3397005"/>
                  <a:gd name="connsiteY57" fmla="*/ 143508 h 4003842"/>
                  <a:gd name="connsiteX58" fmla="*/ 1424825 w 3397005"/>
                  <a:gd name="connsiteY58" fmla="*/ 0 h 4003842"/>
                  <a:gd name="connsiteX0" fmla="*/ 1424825 w 3397005"/>
                  <a:gd name="connsiteY0" fmla="*/ 0 h 4003842"/>
                  <a:gd name="connsiteX1" fmla="*/ 1883536 w 3397005"/>
                  <a:gd name="connsiteY1" fmla="*/ 64066 h 4003842"/>
                  <a:gd name="connsiteX2" fmla="*/ 2116736 w 3397005"/>
                  <a:gd name="connsiteY2" fmla="*/ 353644 h 4003842"/>
                  <a:gd name="connsiteX3" fmla="*/ 2051389 w 3397005"/>
                  <a:gd name="connsiteY3" fmla="*/ 500995 h 4003842"/>
                  <a:gd name="connsiteX4" fmla="*/ 1936070 w 3397005"/>
                  <a:gd name="connsiteY4" fmla="*/ 571468 h 4003842"/>
                  <a:gd name="connsiteX5" fmla="*/ 1863035 w 3397005"/>
                  <a:gd name="connsiteY5" fmla="*/ 576593 h 4003842"/>
                  <a:gd name="connsiteX6" fmla="*/ 1768218 w 3397005"/>
                  <a:gd name="connsiteY6" fmla="*/ 558654 h 4003842"/>
                  <a:gd name="connsiteX7" fmla="*/ 1740029 w 3397005"/>
                  <a:gd name="connsiteY7" fmla="*/ 533028 h 4003842"/>
                  <a:gd name="connsiteX8" fmla="*/ 1757967 w 3397005"/>
                  <a:gd name="connsiteY8" fmla="*/ 502276 h 4003842"/>
                  <a:gd name="connsiteX9" fmla="*/ 1809220 w 3397005"/>
                  <a:gd name="connsiteY9" fmla="*/ 426679 h 4003842"/>
                  <a:gd name="connsiteX10" fmla="*/ 1824596 w 3397005"/>
                  <a:gd name="connsiteY10" fmla="*/ 343393 h 4003842"/>
                  <a:gd name="connsiteX11" fmla="*/ 1686214 w 3397005"/>
                  <a:gd name="connsiteY11" fmla="*/ 153758 h 4003842"/>
                  <a:gd name="connsiteX12" fmla="*/ 1409449 w 3397005"/>
                  <a:gd name="connsiteY12" fmla="*/ 102506 h 4003842"/>
                  <a:gd name="connsiteX13" fmla="*/ 960988 w 3397005"/>
                  <a:gd name="connsiteY13" fmla="*/ 187072 h 4003842"/>
                  <a:gd name="connsiteX14" fmla="*/ 743164 w 3397005"/>
                  <a:gd name="connsiteY14" fmla="*/ 481775 h 4003842"/>
                  <a:gd name="connsiteX15" fmla="*/ 899485 w 3397005"/>
                  <a:gd name="connsiteY15" fmla="*/ 740602 h 4003842"/>
                  <a:gd name="connsiteX16" fmla="*/ 1283880 w 3397005"/>
                  <a:gd name="connsiteY16" fmla="*/ 943050 h 4003842"/>
                  <a:gd name="connsiteX17" fmla="*/ 1730258 w 3397005"/>
                  <a:gd name="connsiteY17" fmla="*/ 1042349 h 4003842"/>
                  <a:gd name="connsiteX18" fmla="*/ 2391581 w 3397005"/>
                  <a:gd name="connsiteY18" fmla="*/ 1111775 h 4003842"/>
                  <a:gd name="connsiteX19" fmla="*/ 2983314 w 3397005"/>
                  <a:gd name="connsiteY19" fmla="*/ 1543339 h 4003842"/>
                  <a:gd name="connsiteX20" fmla="*/ 3377245 w 3397005"/>
                  <a:gd name="connsiteY20" fmla="*/ 2821306 h 4003842"/>
                  <a:gd name="connsiteX21" fmla="*/ 2358186 w 3397005"/>
                  <a:gd name="connsiteY21" fmla="*/ 3840356 h 4003842"/>
                  <a:gd name="connsiteX22" fmla="*/ 1251526 w 3397005"/>
                  <a:gd name="connsiteY22" fmla="*/ 3968244 h 4003842"/>
                  <a:gd name="connsiteX23" fmla="*/ 407459 w 3397005"/>
                  <a:gd name="connsiteY23" fmla="*/ 3490308 h 4003842"/>
                  <a:gd name="connsiteX24" fmla="*/ 0 w 3397005"/>
                  <a:gd name="connsiteY24" fmla="*/ 2711267 h 4003842"/>
                  <a:gd name="connsiteX25" fmla="*/ 283171 w 3397005"/>
                  <a:gd name="connsiteY25" fmla="*/ 2118017 h 4003842"/>
                  <a:gd name="connsiteX26" fmla="*/ 963551 w 3397005"/>
                  <a:gd name="connsiteY26" fmla="*/ 1870723 h 4003842"/>
                  <a:gd name="connsiteX27" fmla="*/ 1591396 w 3397005"/>
                  <a:gd name="connsiteY27" fmla="*/ 2019356 h 4003842"/>
                  <a:gd name="connsiteX28" fmla="*/ 1860473 w 3397005"/>
                  <a:gd name="connsiteY28" fmla="*/ 2490881 h 4003842"/>
                  <a:gd name="connsiteX29" fmla="*/ 1679807 w 3397005"/>
                  <a:gd name="connsiteY29" fmla="*/ 2861181 h 4003842"/>
                  <a:gd name="connsiteX30" fmla="*/ 1260816 w 3397005"/>
                  <a:gd name="connsiteY30" fmla="*/ 3008533 h 4003842"/>
                  <a:gd name="connsiteX31" fmla="*/ 894360 w 3397005"/>
                  <a:gd name="connsiteY31" fmla="*/ 2926528 h 4003842"/>
                  <a:gd name="connsiteX32" fmla="*/ 717538 w 3397005"/>
                  <a:gd name="connsiteY32" fmla="*/ 2649764 h 4003842"/>
                  <a:gd name="connsiteX33" fmla="*/ 807230 w 3397005"/>
                  <a:gd name="connsiteY33" fmla="*/ 2470379 h 4003842"/>
                  <a:gd name="connsiteX34" fmla="*/ 930236 w 3397005"/>
                  <a:gd name="connsiteY34" fmla="*/ 2406314 h 4003842"/>
                  <a:gd name="connsiteX35" fmla="*/ 989177 w 3397005"/>
                  <a:gd name="connsiteY35" fmla="*/ 2398626 h 4003842"/>
                  <a:gd name="connsiteX36" fmla="*/ 1009678 w 3397005"/>
                  <a:gd name="connsiteY36" fmla="*/ 2414001 h 4003842"/>
                  <a:gd name="connsiteX37" fmla="*/ 999428 w 3397005"/>
                  <a:gd name="connsiteY37" fmla="*/ 2444753 h 4003842"/>
                  <a:gd name="connsiteX38" fmla="*/ 989177 w 3397005"/>
                  <a:gd name="connsiteY38" fmla="*/ 2475505 h 4003842"/>
                  <a:gd name="connsiteX39" fmla="*/ 973801 w 3397005"/>
                  <a:gd name="connsiteY39" fmla="*/ 2588261 h 4003842"/>
                  <a:gd name="connsiteX40" fmla="*/ 1054524 w 3397005"/>
                  <a:gd name="connsiteY40" fmla="*/ 2725362 h 4003842"/>
                  <a:gd name="connsiteX41" fmla="*/ 1230065 w 3397005"/>
                  <a:gd name="connsiteY41" fmla="*/ 2783021 h 4003842"/>
                  <a:gd name="connsiteX42" fmla="*/ 1494016 w 3397005"/>
                  <a:gd name="connsiteY42" fmla="*/ 2685641 h 4003842"/>
                  <a:gd name="connsiteX43" fmla="*/ 1599084 w 3397005"/>
                  <a:gd name="connsiteY43" fmla="*/ 2444753 h 4003842"/>
                  <a:gd name="connsiteX44" fmla="*/ 1386385 w 3397005"/>
                  <a:gd name="connsiteY44" fmla="*/ 2109048 h 4003842"/>
                  <a:gd name="connsiteX45" fmla="*/ 943050 w 3397005"/>
                  <a:gd name="connsiteY45" fmla="*/ 2003980 h 4003842"/>
                  <a:gd name="connsiteX46" fmla="*/ 371582 w 3397005"/>
                  <a:gd name="connsiteY46" fmla="*/ 2198740 h 4003842"/>
                  <a:gd name="connsiteX47" fmla="*/ 117881 w 3397005"/>
                  <a:gd name="connsiteY47" fmla="*/ 2711267 h 4003842"/>
                  <a:gd name="connsiteX48" fmla="*/ 499714 w 3397005"/>
                  <a:gd name="connsiteY48" fmla="*/ 3351926 h 4003842"/>
                  <a:gd name="connsiteX49" fmla="*/ 1312069 w 3397005"/>
                  <a:gd name="connsiteY49" fmla="*/ 3567187 h 4003842"/>
                  <a:gd name="connsiteX50" fmla="*/ 2134674 w 3397005"/>
                  <a:gd name="connsiteY50" fmla="*/ 3269921 h 4003842"/>
                  <a:gd name="connsiteX51" fmla="*/ 2490881 w 3397005"/>
                  <a:gd name="connsiteY51" fmla="*/ 2506256 h 4003842"/>
                  <a:gd name="connsiteX52" fmla="*/ 2372999 w 3397005"/>
                  <a:gd name="connsiteY52" fmla="*/ 2070608 h 4003842"/>
                  <a:gd name="connsiteX53" fmla="*/ 2057795 w 3397005"/>
                  <a:gd name="connsiteY53" fmla="*/ 1755405 h 4003842"/>
                  <a:gd name="connsiteX54" fmla="*/ 1614460 w 3397005"/>
                  <a:gd name="connsiteY54" fmla="*/ 1496578 h 4003842"/>
                  <a:gd name="connsiteX55" fmla="*/ 858483 w 3397005"/>
                  <a:gd name="connsiteY55" fmla="*/ 1135247 h 4003842"/>
                  <a:gd name="connsiteX56" fmla="*/ 476650 w 3397005"/>
                  <a:gd name="connsiteY56" fmla="*/ 609907 h 4003842"/>
                  <a:gd name="connsiteX57" fmla="*/ 781604 w 3397005"/>
                  <a:gd name="connsiteY57" fmla="*/ 143508 h 4003842"/>
                  <a:gd name="connsiteX58" fmla="*/ 1424825 w 3397005"/>
                  <a:gd name="connsiteY58" fmla="*/ 0 h 4003842"/>
                  <a:gd name="connsiteX0" fmla="*/ 1424825 w 3403366"/>
                  <a:gd name="connsiteY0" fmla="*/ 0 h 4003842"/>
                  <a:gd name="connsiteX1" fmla="*/ 1883536 w 3403366"/>
                  <a:gd name="connsiteY1" fmla="*/ 64066 h 4003842"/>
                  <a:gd name="connsiteX2" fmla="*/ 2116736 w 3403366"/>
                  <a:gd name="connsiteY2" fmla="*/ 353644 h 4003842"/>
                  <a:gd name="connsiteX3" fmla="*/ 2051389 w 3403366"/>
                  <a:gd name="connsiteY3" fmla="*/ 500995 h 4003842"/>
                  <a:gd name="connsiteX4" fmla="*/ 1936070 w 3403366"/>
                  <a:gd name="connsiteY4" fmla="*/ 571468 h 4003842"/>
                  <a:gd name="connsiteX5" fmla="*/ 1863035 w 3403366"/>
                  <a:gd name="connsiteY5" fmla="*/ 576593 h 4003842"/>
                  <a:gd name="connsiteX6" fmla="*/ 1768218 w 3403366"/>
                  <a:gd name="connsiteY6" fmla="*/ 558654 h 4003842"/>
                  <a:gd name="connsiteX7" fmla="*/ 1740029 w 3403366"/>
                  <a:gd name="connsiteY7" fmla="*/ 533028 h 4003842"/>
                  <a:gd name="connsiteX8" fmla="*/ 1757967 w 3403366"/>
                  <a:gd name="connsiteY8" fmla="*/ 502276 h 4003842"/>
                  <a:gd name="connsiteX9" fmla="*/ 1809220 w 3403366"/>
                  <a:gd name="connsiteY9" fmla="*/ 426679 h 4003842"/>
                  <a:gd name="connsiteX10" fmla="*/ 1824596 w 3403366"/>
                  <a:gd name="connsiteY10" fmla="*/ 343393 h 4003842"/>
                  <a:gd name="connsiteX11" fmla="*/ 1686214 w 3403366"/>
                  <a:gd name="connsiteY11" fmla="*/ 153758 h 4003842"/>
                  <a:gd name="connsiteX12" fmla="*/ 1409449 w 3403366"/>
                  <a:gd name="connsiteY12" fmla="*/ 102506 h 4003842"/>
                  <a:gd name="connsiteX13" fmla="*/ 960988 w 3403366"/>
                  <a:gd name="connsiteY13" fmla="*/ 187072 h 4003842"/>
                  <a:gd name="connsiteX14" fmla="*/ 743164 w 3403366"/>
                  <a:gd name="connsiteY14" fmla="*/ 481775 h 4003842"/>
                  <a:gd name="connsiteX15" fmla="*/ 899485 w 3403366"/>
                  <a:gd name="connsiteY15" fmla="*/ 740602 h 4003842"/>
                  <a:gd name="connsiteX16" fmla="*/ 1283880 w 3403366"/>
                  <a:gd name="connsiteY16" fmla="*/ 943050 h 4003842"/>
                  <a:gd name="connsiteX17" fmla="*/ 1730258 w 3403366"/>
                  <a:gd name="connsiteY17" fmla="*/ 1042349 h 4003842"/>
                  <a:gd name="connsiteX18" fmla="*/ 2391581 w 3403366"/>
                  <a:gd name="connsiteY18" fmla="*/ 1111775 h 4003842"/>
                  <a:gd name="connsiteX19" fmla="*/ 2983314 w 3403366"/>
                  <a:gd name="connsiteY19" fmla="*/ 1543339 h 4003842"/>
                  <a:gd name="connsiteX20" fmla="*/ 3377245 w 3403366"/>
                  <a:gd name="connsiteY20" fmla="*/ 2821306 h 4003842"/>
                  <a:gd name="connsiteX21" fmla="*/ 2358186 w 3403366"/>
                  <a:gd name="connsiteY21" fmla="*/ 3840356 h 4003842"/>
                  <a:gd name="connsiteX22" fmla="*/ 1251526 w 3403366"/>
                  <a:gd name="connsiteY22" fmla="*/ 3968244 h 4003842"/>
                  <a:gd name="connsiteX23" fmla="*/ 407459 w 3403366"/>
                  <a:gd name="connsiteY23" fmla="*/ 3490308 h 4003842"/>
                  <a:gd name="connsiteX24" fmla="*/ 0 w 3403366"/>
                  <a:gd name="connsiteY24" fmla="*/ 2711267 h 4003842"/>
                  <a:gd name="connsiteX25" fmla="*/ 283171 w 3403366"/>
                  <a:gd name="connsiteY25" fmla="*/ 2118017 h 4003842"/>
                  <a:gd name="connsiteX26" fmla="*/ 963551 w 3403366"/>
                  <a:gd name="connsiteY26" fmla="*/ 1870723 h 4003842"/>
                  <a:gd name="connsiteX27" fmla="*/ 1591396 w 3403366"/>
                  <a:gd name="connsiteY27" fmla="*/ 2019356 h 4003842"/>
                  <a:gd name="connsiteX28" fmla="*/ 1860473 w 3403366"/>
                  <a:gd name="connsiteY28" fmla="*/ 2490881 h 4003842"/>
                  <a:gd name="connsiteX29" fmla="*/ 1679807 w 3403366"/>
                  <a:gd name="connsiteY29" fmla="*/ 2861181 h 4003842"/>
                  <a:gd name="connsiteX30" fmla="*/ 1260816 w 3403366"/>
                  <a:gd name="connsiteY30" fmla="*/ 3008533 h 4003842"/>
                  <a:gd name="connsiteX31" fmla="*/ 894360 w 3403366"/>
                  <a:gd name="connsiteY31" fmla="*/ 2926528 h 4003842"/>
                  <a:gd name="connsiteX32" fmla="*/ 717538 w 3403366"/>
                  <a:gd name="connsiteY32" fmla="*/ 2649764 h 4003842"/>
                  <a:gd name="connsiteX33" fmla="*/ 807230 w 3403366"/>
                  <a:gd name="connsiteY33" fmla="*/ 2470379 h 4003842"/>
                  <a:gd name="connsiteX34" fmla="*/ 930236 w 3403366"/>
                  <a:gd name="connsiteY34" fmla="*/ 2406314 h 4003842"/>
                  <a:gd name="connsiteX35" fmla="*/ 989177 w 3403366"/>
                  <a:gd name="connsiteY35" fmla="*/ 2398626 h 4003842"/>
                  <a:gd name="connsiteX36" fmla="*/ 1009678 w 3403366"/>
                  <a:gd name="connsiteY36" fmla="*/ 2414001 h 4003842"/>
                  <a:gd name="connsiteX37" fmla="*/ 999428 w 3403366"/>
                  <a:gd name="connsiteY37" fmla="*/ 2444753 h 4003842"/>
                  <a:gd name="connsiteX38" fmla="*/ 989177 w 3403366"/>
                  <a:gd name="connsiteY38" fmla="*/ 2475505 h 4003842"/>
                  <a:gd name="connsiteX39" fmla="*/ 973801 w 3403366"/>
                  <a:gd name="connsiteY39" fmla="*/ 2588261 h 4003842"/>
                  <a:gd name="connsiteX40" fmla="*/ 1054524 w 3403366"/>
                  <a:gd name="connsiteY40" fmla="*/ 2725362 h 4003842"/>
                  <a:gd name="connsiteX41" fmla="*/ 1230065 w 3403366"/>
                  <a:gd name="connsiteY41" fmla="*/ 2783021 h 4003842"/>
                  <a:gd name="connsiteX42" fmla="*/ 1494016 w 3403366"/>
                  <a:gd name="connsiteY42" fmla="*/ 2685641 h 4003842"/>
                  <a:gd name="connsiteX43" fmla="*/ 1599084 w 3403366"/>
                  <a:gd name="connsiteY43" fmla="*/ 2444753 h 4003842"/>
                  <a:gd name="connsiteX44" fmla="*/ 1386385 w 3403366"/>
                  <a:gd name="connsiteY44" fmla="*/ 2109048 h 4003842"/>
                  <a:gd name="connsiteX45" fmla="*/ 943050 w 3403366"/>
                  <a:gd name="connsiteY45" fmla="*/ 2003980 h 4003842"/>
                  <a:gd name="connsiteX46" fmla="*/ 371582 w 3403366"/>
                  <a:gd name="connsiteY46" fmla="*/ 2198740 h 4003842"/>
                  <a:gd name="connsiteX47" fmla="*/ 117881 w 3403366"/>
                  <a:gd name="connsiteY47" fmla="*/ 2711267 h 4003842"/>
                  <a:gd name="connsiteX48" fmla="*/ 499714 w 3403366"/>
                  <a:gd name="connsiteY48" fmla="*/ 3351926 h 4003842"/>
                  <a:gd name="connsiteX49" fmla="*/ 1312069 w 3403366"/>
                  <a:gd name="connsiteY49" fmla="*/ 3567187 h 4003842"/>
                  <a:gd name="connsiteX50" fmla="*/ 2134674 w 3403366"/>
                  <a:gd name="connsiteY50" fmla="*/ 3269921 h 4003842"/>
                  <a:gd name="connsiteX51" fmla="*/ 2490881 w 3403366"/>
                  <a:gd name="connsiteY51" fmla="*/ 2506256 h 4003842"/>
                  <a:gd name="connsiteX52" fmla="*/ 2372999 w 3403366"/>
                  <a:gd name="connsiteY52" fmla="*/ 2070608 h 4003842"/>
                  <a:gd name="connsiteX53" fmla="*/ 2057795 w 3403366"/>
                  <a:gd name="connsiteY53" fmla="*/ 1755405 h 4003842"/>
                  <a:gd name="connsiteX54" fmla="*/ 1614460 w 3403366"/>
                  <a:gd name="connsiteY54" fmla="*/ 1496578 h 4003842"/>
                  <a:gd name="connsiteX55" fmla="*/ 858483 w 3403366"/>
                  <a:gd name="connsiteY55" fmla="*/ 1135247 h 4003842"/>
                  <a:gd name="connsiteX56" fmla="*/ 476650 w 3403366"/>
                  <a:gd name="connsiteY56" fmla="*/ 609907 h 4003842"/>
                  <a:gd name="connsiteX57" fmla="*/ 781604 w 3403366"/>
                  <a:gd name="connsiteY57" fmla="*/ 143508 h 4003842"/>
                  <a:gd name="connsiteX58" fmla="*/ 1424825 w 3403366"/>
                  <a:gd name="connsiteY58" fmla="*/ 0 h 4003842"/>
                  <a:gd name="connsiteX0" fmla="*/ 1424825 w 3405535"/>
                  <a:gd name="connsiteY0" fmla="*/ 0 h 4003842"/>
                  <a:gd name="connsiteX1" fmla="*/ 1883536 w 3405535"/>
                  <a:gd name="connsiteY1" fmla="*/ 64066 h 4003842"/>
                  <a:gd name="connsiteX2" fmla="*/ 2116736 w 3405535"/>
                  <a:gd name="connsiteY2" fmla="*/ 353644 h 4003842"/>
                  <a:gd name="connsiteX3" fmla="*/ 2051389 w 3405535"/>
                  <a:gd name="connsiteY3" fmla="*/ 500995 h 4003842"/>
                  <a:gd name="connsiteX4" fmla="*/ 1936070 w 3405535"/>
                  <a:gd name="connsiteY4" fmla="*/ 571468 h 4003842"/>
                  <a:gd name="connsiteX5" fmla="*/ 1863035 w 3405535"/>
                  <a:gd name="connsiteY5" fmla="*/ 576593 h 4003842"/>
                  <a:gd name="connsiteX6" fmla="*/ 1768218 w 3405535"/>
                  <a:gd name="connsiteY6" fmla="*/ 558654 h 4003842"/>
                  <a:gd name="connsiteX7" fmla="*/ 1740029 w 3405535"/>
                  <a:gd name="connsiteY7" fmla="*/ 533028 h 4003842"/>
                  <a:gd name="connsiteX8" fmla="*/ 1757967 w 3405535"/>
                  <a:gd name="connsiteY8" fmla="*/ 502276 h 4003842"/>
                  <a:gd name="connsiteX9" fmla="*/ 1809220 w 3405535"/>
                  <a:gd name="connsiteY9" fmla="*/ 426679 h 4003842"/>
                  <a:gd name="connsiteX10" fmla="*/ 1824596 w 3405535"/>
                  <a:gd name="connsiteY10" fmla="*/ 343393 h 4003842"/>
                  <a:gd name="connsiteX11" fmla="*/ 1686214 w 3405535"/>
                  <a:gd name="connsiteY11" fmla="*/ 153758 h 4003842"/>
                  <a:gd name="connsiteX12" fmla="*/ 1409449 w 3405535"/>
                  <a:gd name="connsiteY12" fmla="*/ 102506 h 4003842"/>
                  <a:gd name="connsiteX13" fmla="*/ 960988 w 3405535"/>
                  <a:gd name="connsiteY13" fmla="*/ 187072 h 4003842"/>
                  <a:gd name="connsiteX14" fmla="*/ 743164 w 3405535"/>
                  <a:gd name="connsiteY14" fmla="*/ 481775 h 4003842"/>
                  <a:gd name="connsiteX15" fmla="*/ 899485 w 3405535"/>
                  <a:gd name="connsiteY15" fmla="*/ 740602 h 4003842"/>
                  <a:gd name="connsiteX16" fmla="*/ 1283880 w 3405535"/>
                  <a:gd name="connsiteY16" fmla="*/ 943050 h 4003842"/>
                  <a:gd name="connsiteX17" fmla="*/ 1730258 w 3405535"/>
                  <a:gd name="connsiteY17" fmla="*/ 1042349 h 4003842"/>
                  <a:gd name="connsiteX18" fmla="*/ 2391581 w 3405535"/>
                  <a:gd name="connsiteY18" fmla="*/ 1111775 h 4003842"/>
                  <a:gd name="connsiteX19" fmla="*/ 2983314 w 3405535"/>
                  <a:gd name="connsiteY19" fmla="*/ 1543339 h 4003842"/>
                  <a:gd name="connsiteX20" fmla="*/ 3377245 w 3405535"/>
                  <a:gd name="connsiteY20" fmla="*/ 2821306 h 4003842"/>
                  <a:gd name="connsiteX21" fmla="*/ 2358186 w 3405535"/>
                  <a:gd name="connsiteY21" fmla="*/ 3840356 h 4003842"/>
                  <a:gd name="connsiteX22" fmla="*/ 1251526 w 3405535"/>
                  <a:gd name="connsiteY22" fmla="*/ 3968244 h 4003842"/>
                  <a:gd name="connsiteX23" fmla="*/ 407459 w 3405535"/>
                  <a:gd name="connsiteY23" fmla="*/ 3490308 h 4003842"/>
                  <a:gd name="connsiteX24" fmla="*/ 0 w 3405535"/>
                  <a:gd name="connsiteY24" fmla="*/ 2711267 h 4003842"/>
                  <a:gd name="connsiteX25" fmla="*/ 283171 w 3405535"/>
                  <a:gd name="connsiteY25" fmla="*/ 2118017 h 4003842"/>
                  <a:gd name="connsiteX26" fmla="*/ 963551 w 3405535"/>
                  <a:gd name="connsiteY26" fmla="*/ 1870723 h 4003842"/>
                  <a:gd name="connsiteX27" fmla="*/ 1591396 w 3405535"/>
                  <a:gd name="connsiteY27" fmla="*/ 2019356 h 4003842"/>
                  <a:gd name="connsiteX28" fmla="*/ 1860473 w 3405535"/>
                  <a:gd name="connsiteY28" fmla="*/ 2490881 h 4003842"/>
                  <a:gd name="connsiteX29" fmla="*/ 1679807 w 3405535"/>
                  <a:gd name="connsiteY29" fmla="*/ 2861181 h 4003842"/>
                  <a:gd name="connsiteX30" fmla="*/ 1260816 w 3405535"/>
                  <a:gd name="connsiteY30" fmla="*/ 3008533 h 4003842"/>
                  <a:gd name="connsiteX31" fmla="*/ 894360 w 3405535"/>
                  <a:gd name="connsiteY31" fmla="*/ 2926528 h 4003842"/>
                  <a:gd name="connsiteX32" fmla="*/ 717538 w 3405535"/>
                  <a:gd name="connsiteY32" fmla="*/ 2649764 h 4003842"/>
                  <a:gd name="connsiteX33" fmla="*/ 807230 w 3405535"/>
                  <a:gd name="connsiteY33" fmla="*/ 2470379 h 4003842"/>
                  <a:gd name="connsiteX34" fmla="*/ 930236 w 3405535"/>
                  <a:gd name="connsiteY34" fmla="*/ 2406314 h 4003842"/>
                  <a:gd name="connsiteX35" fmla="*/ 989177 w 3405535"/>
                  <a:gd name="connsiteY35" fmla="*/ 2398626 h 4003842"/>
                  <a:gd name="connsiteX36" fmla="*/ 1009678 w 3405535"/>
                  <a:gd name="connsiteY36" fmla="*/ 2414001 h 4003842"/>
                  <a:gd name="connsiteX37" fmla="*/ 999428 w 3405535"/>
                  <a:gd name="connsiteY37" fmla="*/ 2444753 h 4003842"/>
                  <a:gd name="connsiteX38" fmla="*/ 989177 w 3405535"/>
                  <a:gd name="connsiteY38" fmla="*/ 2475505 h 4003842"/>
                  <a:gd name="connsiteX39" fmla="*/ 973801 w 3405535"/>
                  <a:gd name="connsiteY39" fmla="*/ 2588261 h 4003842"/>
                  <a:gd name="connsiteX40" fmla="*/ 1054524 w 3405535"/>
                  <a:gd name="connsiteY40" fmla="*/ 2725362 h 4003842"/>
                  <a:gd name="connsiteX41" fmla="*/ 1230065 w 3405535"/>
                  <a:gd name="connsiteY41" fmla="*/ 2783021 h 4003842"/>
                  <a:gd name="connsiteX42" fmla="*/ 1494016 w 3405535"/>
                  <a:gd name="connsiteY42" fmla="*/ 2685641 h 4003842"/>
                  <a:gd name="connsiteX43" fmla="*/ 1599084 w 3405535"/>
                  <a:gd name="connsiteY43" fmla="*/ 2444753 h 4003842"/>
                  <a:gd name="connsiteX44" fmla="*/ 1386385 w 3405535"/>
                  <a:gd name="connsiteY44" fmla="*/ 2109048 h 4003842"/>
                  <a:gd name="connsiteX45" fmla="*/ 943050 w 3405535"/>
                  <a:gd name="connsiteY45" fmla="*/ 2003980 h 4003842"/>
                  <a:gd name="connsiteX46" fmla="*/ 371582 w 3405535"/>
                  <a:gd name="connsiteY46" fmla="*/ 2198740 h 4003842"/>
                  <a:gd name="connsiteX47" fmla="*/ 117881 w 3405535"/>
                  <a:gd name="connsiteY47" fmla="*/ 2711267 h 4003842"/>
                  <a:gd name="connsiteX48" fmla="*/ 499714 w 3405535"/>
                  <a:gd name="connsiteY48" fmla="*/ 3351926 h 4003842"/>
                  <a:gd name="connsiteX49" fmla="*/ 1312069 w 3405535"/>
                  <a:gd name="connsiteY49" fmla="*/ 3567187 h 4003842"/>
                  <a:gd name="connsiteX50" fmla="*/ 2134674 w 3405535"/>
                  <a:gd name="connsiteY50" fmla="*/ 3269921 h 4003842"/>
                  <a:gd name="connsiteX51" fmla="*/ 2490881 w 3405535"/>
                  <a:gd name="connsiteY51" fmla="*/ 2506256 h 4003842"/>
                  <a:gd name="connsiteX52" fmla="*/ 2372999 w 3405535"/>
                  <a:gd name="connsiteY52" fmla="*/ 2070608 h 4003842"/>
                  <a:gd name="connsiteX53" fmla="*/ 2057795 w 3405535"/>
                  <a:gd name="connsiteY53" fmla="*/ 1755405 h 4003842"/>
                  <a:gd name="connsiteX54" fmla="*/ 1614460 w 3405535"/>
                  <a:gd name="connsiteY54" fmla="*/ 1496578 h 4003842"/>
                  <a:gd name="connsiteX55" fmla="*/ 858483 w 3405535"/>
                  <a:gd name="connsiteY55" fmla="*/ 1135247 h 4003842"/>
                  <a:gd name="connsiteX56" fmla="*/ 476650 w 3405535"/>
                  <a:gd name="connsiteY56" fmla="*/ 609907 h 4003842"/>
                  <a:gd name="connsiteX57" fmla="*/ 781604 w 3405535"/>
                  <a:gd name="connsiteY57" fmla="*/ 143508 h 4003842"/>
                  <a:gd name="connsiteX58" fmla="*/ 1424825 w 3405535"/>
                  <a:gd name="connsiteY58" fmla="*/ 0 h 4003842"/>
                  <a:gd name="connsiteX0" fmla="*/ 1424825 w 3403321"/>
                  <a:gd name="connsiteY0" fmla="*/ 0 h 4003842"/>
                  <a:gd name="connsiteX1" fmla="*/ 1883536 w 3403321"/>
                  <a:gd name="connsiteY1" fmla="*/ 64066 h 4003842"/>
                  <a:gd name="connsiteX2" fmla="*/ 2116736 w 3403321"/>
                  <a:gd name="connsiteY2" fmla="*/ 353644 h 4003842"/>
                  <a:gd name="connsiteX3" fmla="*/ 2051389 w 3403321"/>
                  <a:gd name="connsiteY3" fmla="*/ 500995 h 4003842"/>
                  <a:gd name="connsiteX4" fmla="*/ 1936070 w 3403321"/>
                  <a:gd name="connsiteY4" fmla="*/ 571468 h 4003842"/>
                  <a:gd name="connsiteX5" fmla="*/ 1863035 w 3403321"/>
                  <a:gd name="connsiteY5" fmla="*/ 576593 h 4003842"/>
                  <a:gd name="connsiteX6" fmla="*/ 1768218 w 3403321"/>
                  <a:gd name="connsiteY6" fmla="*/ 558654 h 4003842"/>
                  <a:gd name="connsiteX7" fmla="*/ 1740029 w 3403321"/>
                  <a:gd name="connsiteY7" fmla="*/ 533028 h 4003842"/>
                  <a:gd name="connsiteX8" fmla="*/ 1757967 w 3403321"/>
                  <a:gd name="connsiteY8" fmla="*/ 502276 h 4003842"/>
                  <a:gd name="connsiteX9" fmla="*/ 1809220 w 3403321"/>
                  <a:gd name="connsiteY9" fmla="*/ 426679 h 4003842"/>
                  <a:gd name="connsiteX10" fmla="*/ 1824596 w 3403321"/>
                  <a:gd name="connsiteY10" fmla="*/ 343393 h 4003842"/>
                  <a:gd name="connsiteX11" fmla="*/ 1686214 w 3403321"/>
                  <a:gd name="connsiteY11" fmla="*/ 153758 h 4003842"/>
                  <a:gd name="connsiteX12" fmla="*/ 1409449 w 3403321"/>
                  <a:gd name="connsiteY12" fmla="*/ 102506 h 4003842"/>
                  <a:gd name="connsiteX13" fmla="*/ 960988 w 3403321"/>
                  <a:gd name="connsiteY13" fmla="*/ 187072 h 4003842"/>
                  <a:gd name="connsiteX14" fmla="*/ 743164 w 3403321"/>
                  <a:gd name="connsiteY14" fmla="*/ 481775 h 4003842"/>
                  <a:gd name="connsiteX15" fmla="*/ 899485 w 3403321"/>
                  <a:gd name="connsiteY15" fmla="*/ 740602 h 4003842"/>
                  <a:gd name="connsiteX16" fmla="*/ 1283880 w 3403321"/>
                  <a:gd name="connsiteY16" fmla="*/ 943050 h 4003842"/>
                  <a:gd name="connsiteX17" fmla="*/ 1730258 w 3403321"/>
                  <a:gd name="connsiteY17" fmla="*/ 1042349 h 4003842"/>
                  <a:gd name="connsiteX18" fmla="*/ 2983314 w 3403321"/>
                  <a:gd name="connsiteY18" fmla="*/ 1543339 h 4003842"/>
                  <a:gd name="connsiteX19" fmla="*/ 3377245 w 3403321"/>
                  <a:gd name="connsiteY19" fmla="*/ 2821306 h 4003842"/>
                  <a:gd name="connsiteX20" fmla="*/ 2358186 w 3403321"/>
                  <a:gd name="connsiteY20" fmla="*/ 3840356 h 4003842"/>
                  <a:gd name="connsiteX21" fmla="*/ 1251526 w 3403321"/>
                  <a:gd name="connsiteY21" fmla="*/ 3968244 h 4003842"/>
                  <a:gd name="connsiteX22" fmla="*/ 407459 w 3403321"/>
                  <a:gd name="connsiteY22" fmla="*/ 3490308 h 4003842"/>
                  <a:gd name="connsiteX23" fmla="*/ 0 w 3403321"/>
                  <a:gd name="connsiteY23" fmla="*/ 2711267 h 4003842"/>
                  <a:gd name="connsiteX24" fmla="*/ 283171 w 3403321"/>
                  <a:gd name="connsiteY24" fmla="*/ 2118017 h 4003842"/>
                  <a:gd name="connsiteX25" fmla="*/ 963551 w 3403321"/>
                  <a:gd name="connsiteY25" fmla="*/ 1870723 h 4003842"/>
                  <a:gd name="connsiteX26" fmla="*/ 1591396 w 3403321"/>
                  <a:gd name="connsiteY26" fmla="*/ 2019356 h 4003842"/>
                  <a:gd name="connsiteX27" fmla="*/ 1860473 w 3403321"/>
                  <a:gd name="connsiteY27" fmla="*/ 2490881 h 4003842"/>
                  <a:gd name="connsiteX28" fmla="*/ 1679807 w 3403321"/>
                  <a:gd name="connsiteY28" fmla="*/ 2861181 h 4003842"/>
                  <a:gd name="connsiteX29" fmla="*/ 1260816 w 3403321"/>
                  <a:gd name="connsiteY29" fmla="*/ 3008533 h 4003842"/>
                  <a:gd name="connsiteX30" fmla="*/ 894360 w 3403321"/>
                  <a:gd name="connsiteY30" fmla="*/ 2926528 h 4003842"/>
                  <a:gd name="connsiteX31" fmla="*/ 717538 w 3403321"/>
                  <a:gd name="connsiteY31" fmla="*/ 2649764 h 4003842"/>
                  <a:gd name="connsiteX32" fmla="*/ 807230 w 3403321"/>
                  <a:gd name="connsiteY32" fmla="*/ 2470379 h 4003842"/>
                  <a:gd name="connsiteX33" fmla="*/ 930236 w 3403321"/>
                  <a:gd name="connsiteY33" fmla="*/ 2406314 h 4003842"/>
                  <a:gd name="connsiteX34" fmla="*/ 989177 w 3403321"/>
                  <a:gd name="connsiteY34" fmla="*/ 2398626 h 4003842"/>
                  <a:gd name="connsiteX35" fmla="*/ 1009678 w 3403321"/>
                  <a:gd name="connsiteY35" fmla="*/ 2414001 h 4003842"/>
                  <a:gd name="connsiteX36" fmla="*/ 999428 w 3403321"/>
                  <a:gd name="connsiteY36" fmla="*/ 2444753 h 4003842"/>
                  <a:gd name="connsiteX37" fmla="*/ 989177 w 3403321"/>
                  <a:gd name="connsiteY37" fmla="*/ 2475505 h 4003842"/>
                  <a:gd name="connsiteX38" fmla="*/ 973801 w 3403321"/>
                  <a:gd name="connsiteY38" fmla="*/ 2588261 h 4003842"/>
                  <a:gd name="connsiteX39" fmla="*/ 1054524 w 3403321"/>
                  <a:gd name="connsiteY39" fmla="*/ 2725362 h 4003842"/>
                  <a:gd name="connsiteX40" fmla="*/ 1230065 w 3403321"/>
                  <a:gd name="connsiteY40" fmla="*/ 2783021 h 4003842"/>
                  <a:gd name="connsiteX41" fmla="*/ 1494016 w 3403321"/>
                  <a:gd name="connsiteY41" fmla="*/ 2685641 h 4003842"/>
                  <a:gd name="connsiteX42" fmla="*/ 1599084 w 3403321"/>
                  <a:gd name="connsiteY42" fmla="*/ 2444753 h 4003842"/>
                  <a:gd name="connsiteX43" fmla="*/ 1386385 w 3403321"/>
                  <a:gd name="connsiteY43" fmla="*/ 2109048 h 4003842"/>
                  <a:gd name="connsiteX44" fmla="*/ 943050 w 3403321"/>
                  <a:gd name="connsiteY44" fmla="*/ 2003980 h 4003842"/>
                  <a:gd name="connsiteX45" fmla="*/ 371582 w 3403321"/>
                  <a:gd name="connsiteY45" fmla="*/ 2198740 h 4003842"/>
                  <a:gd name="connsiteX46" fmla="*/ 117881 w 3403321"/>
                  <a:gd name="connsiteY46" fmla="*/ 2711267 h 4003842"/>
                  <a:gd name="connsiteX47" fmla="*/ 499714 w 3403321"/>
                  <a:gd name="connsiteY47" fmla="*/ 3351926 h 4003842"/>
                  <a:gd name="connsiteX48" fmla="*/ 1312069 w 3403321"/>
                  <a:gd name="connsiteY48" fmla="*/ 3567187 h 4003842"/>
                  <a:gd name="connsiteX49" fmla="*/ 2134674 w 3403321"/>
                  <a:gd name="connsiteY49" fmla="*/ 3269921 h 4003842"/>
                  <a:gd name="connsiteX50" fmla="*/ 2490881 w 3403321"/>
                  <a:gd name="connsiteY50" fmla="*/ 2506256 h 4003842"/>
                  <a:gd name="connsiteX51" fmla="*/ 2372999 w 3403321"/>
                  <a:gd name="connsiteY51" fmla="*/ 2070608 h 4003842"/>
                  <a:gd name="connsiteX52" fmla="*/ 2057795 w 3403321"/>
                  <a:gd name="connsiteY52" fmla="*/ 1755405 h 4003842"/>
                  <a:gd name="connsiteX53" fmla="*/ 1614460 w 3403321"/>
                  <a:gd name="connsiteY53" fmla="*/ 1496578 h 4003842"/>
                  <a:gd name="connsiteX54" fmla="*/ 858483 w 3403321"/>
                  <a:gd name="connsiteY54" fmla="*/ 1135247 h 4003842"/>
                  <a:gd name="connsiteX55" fmla="*/ 476650 w 3403321"/>
                  <a:gd name="connsiteY55" fmla="*/ 609907 h 4003842"/>
                  <a:gd name="connsiteX56" fmla="*/ 781604 w 3403321"/>
                  <a:gd name="connsiteY56" fmla="*/ 143508 h 4003842"/>
                  <a:gd name="connsiteX57" fmla="*/ 1424825 w 3403321"/>
                  <a:gd name="connsiteY57" fmla="*/ 0 h 4003842"/>
                  <a:gd name="connsiteX0" fmla="*/ 1424825 w 3409854"/>
                  <a:gd name="connsiteY0" fmla="*/ 0 h 4003842"/>
                  <a:gd name="connsiteX1" fmla="*/ 1883536 w 3409854"/>
                  <a:gd name="connsiteY1" fmla="*/ 64066 h 4003842"/>
                  <a:gd name="connsiteX2" fmla="*/ 2116736 w 3409854"/>
                  <a:gd name="connsiteY2" fmla="*/ 353644 h 4003842"/>
                  <a:gd name="connsiteX3" fmla="*/ 2051389 w 3409854"/>
                  <a:gd name="connsiteY3" fmla="*/ 500995 h 4003842"/>
                  <a:gd name="connsiteX4" fmla="*/ 1936070 w 3409854"/>
                  <a:gd name="connsiteY4" fmla="*/ 571468 h 4003842"/>
                  <a:gd name="connsiteX5" fmla="*/ 1863035 w 3409854"/>
                  <a:gd name="connsiteY5" fmla="*/ 576593 h 4003842"/>
                  <a:gd name="connsiteX6" fmla="*/ 1768218 w 3409854"/>
                  <a:gd name="connsiteY6" fmla="*/ 558654 h 4003842"/>
                  <a:gd name="connsiteX7" fmla="*/ 1740029 w 3409854"/>
                  <a:gd name="connsiteY7" fmla="*/ 533028 h 4003842"/>
                  <a:gd name="connsiteX8" fmla="*/ 1757967 w 3409854"/>
                  <a:gd name="connsiteY8" fmla="*/ 502276 h 4003842"/>
                  <a:gd name="connsiteX9" fmla="*/ 1809220 w 3409854"/>
                  <a:gd name="connsiteY9" fmla="*/ 426679 h 4003842"/>
                  <a:gd name="connsiteX10" fmla="*/ 1824596 w 3409854"/>
                  <a:gd name="connsiteY10" fmla="*/ 343393 h 4003842"/>
                  <a:gd name="connsiteX11" fmla="*/ 1686214 w 3409854"/>
                  <a:gd name="connsiteY11" fmla="*/ 153758 h 4003842"/>
                  <a:gd name="connsiteX12" fmla="*/ 1409449 w 3409854"/>
                  <a:gd name="connsiteY12" fmla="*/ 102506 h 4003842"/>
                  <a:gd name="connsiteX13" fmla="*/ 960988 w 3409854"/>
                  <a:gd name="connsiteY13" fmla="*/ 187072 h 4003842"/>
                  <a:gd name="connsiteX14" fmla="*/ 743164 w 3409854"/>
                  <a:gd name="connsiteY14" fmla="*/ 481775 h 4003842"/>
                  <a:gd name="connsiteX15" fmla="*/ 899485 w 3409854"/>
                  <a:gd name="connsiteY15" fmla="*/ 740602 h 4003842"/>
                  <a:gd name="connsiteX16" fmla="*/ 1283880 w 3409854"/>
                  <a:gd name="connsiteY16" fmla="*/ 943050 h 4003842"/>
                  <a:gd name="connsiteX17" fmla="*/ 2983314 w 3409854"/>
                  <a:gd name="connsiteY17" fmla="*/ 1543339 h 4003842"/>
                  <a:gd name="connsiteX18" fmla="*/ 3377245 w 3409854"/>
                  <a:gd name="connsiteY18" fmla="*/ 2821306 h 4003842"/>
                  <a:gd name="connsiteX19" fmla="*/ 2358186 w 3409854"/>
                  <a:gd name="connsiteY19" fmla="*/ 3840356 h 4003842"/>
                  <a:gd name="connsiteX20" fmla="*/ 1251526 w 3409854"/>
                  <a:gd name="connsiteY20" fmla="*/ 3968244 h 4003842"/>
                  <a:gd name="connsiteX21" fmla="*/ 407459 w 3409854"/>
                  <a:gd name="connsiteY21" fmla="*/ 3490308 h 4003842"/>
                  <a:gd name="connsiteX22" fmla="*/ 0 w 3409854"/>
                  <a:gd name="connsiteY22" fmla="*/ 2711267 h 4003842"/>
                  <a:gd name="connsiteX23" fmla="*/ 283171 w 3409854"/>
                  <a:gd name="connsiteY23" fmla="*/ 2118017 h 4003842"/>
                  <a:gd name="connsiteX24" fmla="*/ 963551 w 3409854"/>
                  <a:gd name="connsiteY24" fmla="*/ 1870723 h 4003842"/>
                  <a:gd name="connsiteX25" fmla="*/ 1591396 w 3409854"/>
                  <a:gd name="connsiteY25" fmla="*/ 2019356 h 4003842"/>
                  <a:gd name="connsiteX26" fmla="*/ 1860473 w 3409854"/>
                  <a:gd name="connsiteY26" fmla="*/ 2490881 h 4003842"/>
                  <a:gd name="connsiteX27" fmla="*/ 1679807 w 3409854"/>
                  <a:gd name="connsiteY27" fmla="*/ 2861181 h 4003842"/>
                  <a:gd name="connsiteX28" fmla="*/ 1260816 w 3409854"/>
                  <a:gd name="connsiteY28" fmla="*/ 3008533 h 4003842"/>
                  <a:gd name="connsiteX29" fmla="*/ 894360 w 3409854"/>
                  <a:gd name="connsiteY29" fmla="*/ 2926528 h 4003842"/>
                  <a:gd name="connsiteX30" fmla="*/ 717538 w 3409854"/>
                  <a:gd name="connsiteY30" fmla="*/ 2649764 h 4003842"/>
                  <a:gd name="connsiteX31" fmla="*/ 807230 w 3409854"/>
                  <a:gd name="connsiteY31" fmla="*/ 2470379 h 4003842"/>
                  <a:gd name="connsiteX32" fmla="*/ 930236 w 3409854"/>
                  <a:gd name="connsiteY32" fmla="*/ 2406314 h 4003842"/>
                  <a:gd name="connsiteX33" fmla="*/ 989177 w 3409854"/>
                  <a:gd name="connsiteY33" fmla="*/ 2398626 h 4003842"/>
                  <a:gd name="connsiteX34" fmla="*/ 1009678 w 3409854"/>
                  <a:gd name="connsiteY34" fmla="*/ 2414001 h 4003842"/>
                  <a:gd name="connsiteX35" fmla="*/ 999428 w 3409854"/>
                  <a:gd name="connsiteY35" fmla="*/ 2444753 h 4003842"/>
                  <a:gd name="connsiteX36" fmla="*/ 989177 w 3409854"/>
                  <a:gd name="connsiteY36" fmla="*/ 2475505 h 4003842"/>
                  <a:gd name="connsiteX37" fmla="*/ 973801 w 3409854"/>
                  <a:gd name="connsiteY37" fmla="*/ 2588261 h 4003842"/>
                  <a:gd name="connsiteX38" fmla="*/ 1054524 w 3409854"/>
                  <a:gd name="connsiteY38" fmla="*/ 2725362 h 4003842"/>
                  <a:gd name="connsiteX39" fmla="*/ 1230065 w 3409854"/>
                  <a:gd name="connsiteY39" fmla="*/ 2783021 h 4003842"/>
                  <a:gd name="connsiteX40" fmla="*/ 1494016 w 3409854"/>
                  <a:gd name="connsiteY40" fmla="*/ 2685641 h 4003842"/>
                  <a:gd name="connsiteX41" fmla="*/ 1599084 w 3409854"/>
                  <a:gd name="connsiteY41" fmla="*/ 2444753 h 4003842"/>
                  <a:gd name="connsiteX42" fmla="*/ 1386385 w 3409854"/>
                  <a:gd name="connsiteY42" fmla="*/ 2109048 h 4003842"/>
                  <a:gd name="connsiteX43" fmla="*/ 943050 w 3409854"/>
                  <a:gd name="connsiteY43" fmla="*/ 2003980 h 4003842"/>
                  <a:gd name="connsiteX44" fmla="*/ 371582 w 3409854"/>
                  <a:gd name="connsiteY44" fmla="*/ 2198740 h 4003842"/>
                  <a:gd name="connsiteX45" fmla="*/ 117881 w 3409854"/>
                  <a:gd name="connsiteY45" fmla="*/ 2711267 h 4003842"/>
                  <a:gd name="connsiteX46" fmla="*/ 499714 w 3409854"/>
                  <a:gd name="connsiteY46" fmla="*/ 3351926 h 4003842"/>
                  <a:gd name="connsiteX47" fmla="*/ 1312069 w 3409854"/>
                  <a:gd name="connsiteY47" fmla="*/ 3567187 h 4003842"/>
                  <a:gd name="connsiteX48" fmla="*/ 2134674 w 3409854"/>
                  <a:gd name="connsiteY48" fmla="*/ 3269921 h 4003842"/>
                  <a:gd name="connsiteX49" fmla="*/ 2490881 w 3409854"/>
                  <a:gd name="connsiteY49" fmla="*/ 2506256 h 4003842"/>
                  <a:gd name="connsiteX50" fmla="*/ 2372999 w 3409854"/>
                  <a:gd name="connsiteY50" fmla="*/ 2070608 h 4003842"/>
                  <a:gd name="connsiteX51" fmla="*/ 2057795 w 3409854"/>
                  <a:gd name="connsiteY51" fmla="*/ 1755405 h 4003842"/>
                  <a:gd name="connsiteX52" fmla="*/ 1614460 w 3409854"/>
                  <a:gd name="connsiteY52" fmla="*/ 1496578 h 4003842"/>
                  <a:gd name="connsiteX53" fmla="*/ 858483 w 3409854"/>
                  <a:gd name="connsiteY53" fmla="*/ 1135247 h 4003842"/>
                  <a:gd name="connsiteX54" fmla="*/ 476650 w 3409854"/>
                  <a:gd name="connsiteY54" fmla="*/ 609907 h 4003842"/>
                  <a:gd name="connsiteX55" fmla="*/ 781604 w 3409854"/>
                  <a:gd name="connsiteY55" fmla="*/ 143508 h 4003842"/>
                  <a:gd name="connsiteX56" fmla="*/ 1424825 w 3409854"/>
                  <a:gd name="connsiteY56" fmla="*/ 0 h 4003842"/>
                  <a:gd name="connsiteX0" fmla="*/ 1424825 w 3409854"/>
                  <a:gd name="connsiteY0" fmla="*/ 0 h 3990022"/>
                  <a:gd name="connsiteX1" fmla="*/ 1883536 w 3409854"/>
                  <a:gd name="connsiteY1" fmla="*/ 64066 h 3990022"/>
                  <a:gd name="connsiteX2" fmla="*/ 2116736 w 3409854"/>
                  <a:gd name="connsiteY2" fmla="*/ 353644 h 3990022"/>
                  <a:gd name="connsiteX3" fmla="*/ 2051389 w 3409854"/>
                  <a:gd name="connsiteY3" fmla="*/ 500995 h 3990022"/>
                  <a:gd name="connsiteX4" fmla="*/ 1936070 w 3409854"/>
                  <a:gd name="connsiteY4" fmla="*/ 571468 h 3990022"/>
                  <a:gd name="connsiteX5" fmla="*/ 1863035 w 3409854"/>
                  <a:gd name="connsiteY5" fmla="*/ 576593 h 3990022"/>
                  <a:gd name="connsiteX6" fmla="*/ 1768218 w 3409854"/>
                  <a:gd name="connsiteY6" fmla="*/ 558654 h 3990022"/>
                  <a:gd name="connsiteX7" fmla="*/ 1740029 w 3409854"/>
                  <a:gd name="connsiteY7" fmla="*/ 533028 h 3990022"/>
                  <a:gd name="connsiteX8" fmla="*/ 1757967 w 3409854"/>
                  <a:gd name="connsiteY8" fmla="*/ 502276 h 3990022"/>
                  <a:gd name="connsiteX9" fmla="*/ 1809220 w 3409854"/>
                  <a:gd name="connsiteY9" fmla="*/ 426679 h 3990022"/>
                  <a:gd name="connsiteX10" fmla="*/ 1824596 w 3409854"/>
                  <a:gd name="connsiteY10" fmla="*/ 343393 h 3990022"/>
                  <a:gd name="connsiteX11" fmla="*/ 1686214 w 3409854"/>
                  <a:gd name="connsiteY11" fmla="*/ 153758 h 3990022"/>
                  <a:gd name="connsiteX12" fmla="*/ 1409449 w 3409854"/>
                  <a:gd name="connsiteY12" fmla="*/ 102506 h 3990022"/>
                  <a:gd name="connsiteX13" fmla="*/ 960988 w 3409854"/>
                  <a:gd name="connsiteY13" fmla="*/ 187072 h 3990022"/>
                  <a:gd name="connsiteX14" fmla="*/ 743164 w 3409854"/>
                  <a:gd name="connsiteY14" fmla="*/ 481775 h 3990022"/>
                  <a:gd name="connsiteX15" fmla="*/ 899485 w 3409854"/>
                  <a:gd name="connsiteY15" fmla="*/ 740602 h 3990022"/>
                  <a:gd name="connsiteX16" fmla="*/ 1283880 w 3409854"/>
                  <a:gd name="connsiteY16" fmla="*/ 943050 h 3990022"/>
                  <a:gd name="connsiteX17" fmla="*/ 2983314 w 3409854"/>
                  <a:gd name="connsiteY17" fmla="*/ 1543339 h 3990022"/>
                  <a:gd name="connsiteX18" fmla="*/ 3377245 w 3409854"/>
                  <a:gd name="connsiteY18" fmla="*/ 2821306 h 3990022"/>
                  <a:gd name="connsiteX19" fmla="*/ 2358186 w 3409854"/>
                  <a:gd name="connsiteY19" fmla="*/ 3840356 h 3990022"/>
                  <a:gd name="connsiteX20" fmla="*/ 1251526 w 3409854"/>
                  <a:gd name="connsiteY20" fmla="*/ 3968244 h 3990022"/>
                  <a:gd name="connsiteX21" fmla="*/ 407459 w 3409854"/>
                  <a:gd name="connsiteY21" fmla="*/ 3490308 h 3990022"/>
                  <a:gd name="connsiteX22" fmla="*/ 0 w 3409854"/>
                  <a:gd name="connsiteY22" fmla="*/ 2711267 h 3990022"/>
                  <a:gd name="connsiteX23" fmla="*/ 283171 w 3409854"/>
                  <a:gd name="connsiteY23" fmla="*/ 2118017 h 3990022"/>
                  <a:gd name="connsiteX24" fmla="*/ 963551 w 3409854"/>
                  <a:gd name="connsiteY24" fmla="*/ 1870723 h 3990022"/>
                  <a:gd name="connsiteX25" fmla="*/ 1591396 w 3409854"/>
                  <a:gd name="connsiteY25" fmla="*/ 2019356 h 3990022"/>
                  <a:gd name="connsiteX26" fmla="*/ 1860473 w 3409854"/>
                  <a:gd name="connsiteY26" fmla="*/ 2490881 h 3990022"/>
                  <a:gd name="connsiteX27" fmla="*/ 1679807 w 3409854"/>
                  <a:gd name="connsiteY27" fmla="*/ 2861181 h 3990022"/>
                  <a:gd name="connsiteX28" fmla="*/ 1260816 w 3409854"/>
                  <a:gd name="connsiteY28" fmla="*/ 3008533 h 3990022"/>
                  <a:gd name="connsiteX29" fmla="*/ 894360 w 3409854"/>
                  <a:gd name="connsiteY29" fmla="*/ 2926528 h 3990022"/>
                  <a:gd name="connsiteX30" fmla="*/ 717538 w 3409854"/>
                  <a:gd name="connsiteY30" fmla="*/ 2649764 h 3990022"/>
                  <a:gd name="connsiteX31" fmla="*/ 807230 w 3409854"/>
                  <a:gd name="connsiteY31" fmla="*/ 2470379 h 3990022"/>
                  <a:gd name="connsiteX32" fmla="*/ 930236 w 3409854"/>
                  <a:gd name="connsiteY32" fmla="*/ 2406314 h 3990022"/>
                  <a:gd name="connsiteX33" fmla="*/ 989177 w 3409854"/>
                  <a:gd name="connsiteY33" fmla="*/ 2398626 h 3990022"/>
                  <a:gd name="connsiteX34" fmla="*/ 1009678 w 3409854"/>
                  <a:gd name="connsiteY34" fmla="*/ 2414001 h 3990022"/>
                  <a:gd name="connsiteX35" fmla="*/ 999428 w 3409854"/>
                  <a:gd name="connsiteY35" fmla="*/ 2444753 h 3990022"/>
                  <a:gd name="connsiteX36" fmla="*/ 989177 w 3409854"/>
                  <a:gd name="connsiteY36" fmla="*/ 2475505 h 3990022"/>
                  <a:gd name="connsiteX37" fmla="*/ 973801 w 3409854"/>
                  <a:gd name="connsiteY37" fmla="*/ 2588261 h 3990022"/>
                  <a:gd name="connsiteX38" fmla="*/ 1054524 w 3409854"/>
                  <a:gd name="connsiteY38" fmla="*/ 2725362 h 3990022"/>
                  <a:gd name="connsiteX39" fmla="*/ 1230065 w 3409854"/>
                  <a:gd name="connsiteY39" fmla="*/ 2783021 h 3990022"/>
                  <a:gd name="connsiteX40" fmla="*/ 1494016 w 3409854"/>
                  <a:gd name="connsiteY40" fmla="*/ 2685641 h 3990022"/>
                  <a:gd name="connsiteX41" fmla="*/ 1599084 w 3409854"/>
                  <a:gd name="connsiteY41" fmla="*/ 2444753 h 3990022"/>
                  <a:gd name="connsiteX42" fmla="*/ 1386385 w 3409854"/>
                  <a:gd name="connsiteY42" fmla="*/ 2109048 h 3990022"/>
                  <a:gd name="connsiteX43" fmla="*/ 943050 w 3409854"/>
                  <a:gd name="connsiteY43" fmla="*/ 2003980 h 3990022"/>
                  <a:gd name="connsiteX44" fmla="*/ 371582 w 3409854"/>
                  <a:gd name="connsiteY44" fmla="*/ 2198740 h 3990022"/>
                  <a:gd name="connsiteX45" fmla="*/ 117881 w 3409854"/>
                  <a:gd name="connsiteY45" fmla="*/ 2711267 h 3990022"/>
                  <a:gd name="connsiteX46" fmla="*/ 499714 w 3409854"/>
                  <a:gd name="connsiteY46" fmla="*/ 3351926 h 3990022"/>
                  <a:gd name="connsiteX47" fmla="*/ 1312069 w 3409854"/>
                  <a:gd name="connsiteY47" fmla="*/ 3567187 h 3990022"/>
                  <a:gd name="connsiteX48" fmla="*/ 2134674 w 3409854"/>
                  <a:gd name="connsiteY48" fmla="*/ 3269921 h 3990022"/>
                  <a:gd name="connsiteX49" fmla="*/ 2490881 w 3409854"/>
                  <a:gd name="connsiteY49" fmla="*/ 2506256 h 3990022"/>
                  <a:gd name="connsiteX50" fmla="*/ 2372999 w 3409854"/>
                  <a:gd name="connsiteY50" fmla="*/ 2070608 h 3990022"/>
                  <a:gd name="connsiteX51" fmla="*/ 2057795 w 3409854"/>
                  <a:gd name="connsiteY51" fmla="*/ 1755405 h 3990022"/>
                  <a:gd name="connsiteX52" fmla="*/ 1614460 w 3409854"/>
                  <a:gd name="connsiteY52" fmla="*/ 1496578 h 3990022"/>
                  <a:gd name="connsiteX53" fmla="*/ 858483 w 3409854"/>
                  <a:gd name="connsiteY53" fmla="*/ 1135247 h 3990022"/>
                  <a:gd name="connsiteX54" fmla="*/ 476650 w 3409854"/>
                  <a:gd name="connsiteY54" fmla="*/ 609907 h 3990022"/>
                  <a:gd name="connsiteX55" fmla="*/ 781604 w 3409854"/>
                  <a:gd name="connsiteY55" fmla="*/ 143508 h 3990022"/>
                  <a:gd name="connsiteX56" fmla="*/ 1424825 w 3409854"/>
                  <a:gd name="connsiteY56" fmla="*/ 0 h 3990022"/>
                  <a:gd name="connsiteX0" fmla="*/ 1425671 w 3410700"/>
                  <a:gd name="connsiteY0" fmla="*/ 0 h 3988066"/>
                  <a:gd name="connsiteX1" fmla="*/ 1884382 w 3410700"/>
                  <a:gd name="connsiteY1" fmla="*/ 64066 h 3988066"/>
                  <a:gd name="connsiteX2" fmla="*/ 2117582 w 3410700"/>
                  <a:gd name="connsiteY2" fmla="*/ 353644 h 3988066"/>
                  <a:gd name="connsiteX3" fmla="*/ 2052235 w 3410700"/>
                  <a:gd name="connsiteY3" fmla="*/ 500995 h 3988066"/>
                  <a:gd name="connsiteX4" fmla="*/ 1936916 w 3410700"/>
                  <a:gd name="connsiteY4" fmla="*/ 571468 h 3988066"/>
                  <a:gd name="connsiteX5" fmla="*/ 1863881 w 3410700"/>
                  <a:gd name="connsiteY5" fmla="*/ 576593 h 3988066"/>
                  <a:gd name="connsiteX6" fmla="*/ 1769064 w 3410700"/>
                  <a:gd name="connsiteY6" fmla="*/ 558654 h 3988066"/>
                  <a:gd name="connsiteX7" fmla="*/ 1740875 w 3410700"/>
                  <a:gd name="connsiteY7" fmla="*/ 533028 h 3988066"/>
                  <a:gd name="connsiteX8" fmla="*/ 1758813 w 3410700"/>
                  <a:gd name="connsiteY8" fmla="*/ 502276 h 3988066"/>
                  <a:gd name="connsiteX9" fmla="*/ 1810066 w 3410700"/>
                  <a:gd name="connsiteY9" fmla="*/ 426679 h 3988066"/>
                  <a:gd name="connsiteX10" fmla="*/ 1825442 w 3410700"/>
                  <a:gd name="connsiteY10" fmla="*/ 343393 h 3988066"/>
                  <a:gd name="connsiteX11" fmla="*/ 1687060 w 3410700"/>
                  <a:gd name="connsiteY11" fmla="*/ 153758 h 3988066"/>
                  <a:gd name="connsiteX12" fmla="*/ 1410295 w 3410700"/>
                  <a:gd name="connsiteY12" fmla="*/ 102506 h 3988066"/>
                  <a:gd name="connsiteX13" fmla="*/ 961834 w 3410700"/>
                  <a:gd name="connsiteY13" fmla="*/ 187072 h 3988066"/>
                  <a:gd name="connsiteX14" fmla="*/ 744010 w 3410700"/>
                  <a:gd name="connsiteY14" fmla="*/ 481775 h 3988066"/>
                  <a:gd name="connsiteX15" fmla="*/ 900331 w 3410700"/>
                  <a:gd name="connsiteY15" fmla="*/ 740602 h 3988066"/>
                  <a:gd name="connsiteX16" fmla="*/ 1284726 w 3410700"/>
                  <a:gd name="connsiteY16" fmla="*/ 943050 h 3988066"/>
                  <a:gd name="connsiteX17" fmla="*/ 2984160 w 3410700"/>
                  <a:gd name="connsiteY17" fmla="*/ 1543339 h 3988066"/>
                  <a:gd name="connsiteX18" fmla="*/ 3378091 w 3410700"/>
                  <a:gd name="connsiteY18" fmla="*/ 2821306 h 3988066"/>
                  <a:gd name="connsiteX19" fmla="*/ 2359032 w 3410700"/>
                  <a:gd name="connsiteY19" fmla="*/ 3840356 h 3988066"/>
                  <a:gd name="connsiteX20" fmla="*/ 1252372 w 3410700"/>
                  <a:gd name="connsiteY20" fmla="*/ 3968244 h 3988066"/>
                  <a:gd name="connsiteX21" fmla="*/ 352887 w 3410700"/>
                  <a:gd name="connsiteY21" fmla="*/ 3518017 h 3988066"/>
                  <a:gd name="connsiteX22" fmla="*/ 846 w 3410700"/>
                  <a:gd name="connsiteY22" fmla="*/ 2711267 h 3988066"/>
                  <a:gd name="connsiteX23" fmla="*/ 284017 w 3410700"/>
                  <a:gd name="connsiteY23" fmla="*/ 2118017 h 3988066"/>
                  <a:gd name="connsiteX24" fmla="*/ 964397 w 3410700"/>
                  <a:gd name="connsiteY24" fmla="*/ 1870723 h 3988066"/>
                  <a:gd name="connsiteX25" fmla="*/ 1592242 w 3410700"/>
                  <a:gd name="connsiteY25" fmla="*/ 2019356 h 3988066"/>
                  <a:gd name="connsiteX26" fmla="*/ 1861319 w 3410700"/>
                  <a:gd name="connsiteY26" fmla="*/ 2490881 h 3988066"/>
                  <a:gd name="connsiteX27" fmla="*/ 1680653 w 3410700"/>
                  <a:gd name="connsiteY27" fmla="*/ 2861181 h 3988066"/>
                  <a:gd name="connsiteX28" fmla="*/ 1261662 w 3410700"/>
                  <a:gd name="connsiteY28" fmla="*/ 3008533 h 3988066"/>
                  <a:gd name="connsiteX29" fmla="*/ 895206 w 3410700"/>
                  <a:gd name="connsiteY29" fmla="*/ 2926528 h 3988066"/>
                  <a:gd name="connsiteX30" fmla="*/ 718384 w 3410700"/>
                  <a:gd name="connsiteY30" fmla="*/ 2649764 h 3988066"/>
                  <a:gd name="connsiteX31" fmla="*/ 808076 w 3410700"/>
                  <a:gd name="connsiteY31" fmla="*/ 2470379 h 3988066"/>
                  <a:gd name="connsiteX32" fmla="*/ 931082 w 3410700"/>
                  <a:gd name="connsiteY32" fmla="*/ 2406314 h 3988066"/>
                  <a:gd name="connsiteX33" fmla="*/ 990023 w 3410700"/>
                  <a:gd name="connsiteY33" fmla="*/ 2398626 h 3988066"/>
                  <a:gd name="connsiteX34" fmla="*/ 1010524 w 3410700"/>
                  <a:gd name="connsiteY34" fmla="*/ 2414001 h 3988066"/>
                  <a:gd name="connsiteX35" fmla="*/ 1000274 w 3410700"/>
                  <a:gd name="connsiteY35" fmla="*/ 2444753 h 3988066"/>
                  <a:gd name="connsiteX36" fmla="*/ 990023 w 3410700"/>
                  <a:gd name="connsiteY36" fmla="*/ 2475505 h 3988066"/>
                  <a:gd name="connsiteX37" fmla="*/ 974647 w 3410700"/>
                  <a:gd name="connsiteY37" fmla="*/ 2588261 h 3988066"/>
                  <a:gd name="connsiteX38" fmla="*/ 1055370 w 3410700"/>
                  <a:gd name="connsiteY38" fmla="*/ 2725362 h 3988066"/>
                  <a:gd name="connsiteX39" fmla="*/ 1230911 w 3410700"/>
                  <a:gd name="connsiteY39" fmla="*/ 2783021 h 3988066"/>
                  <a:gd name="connsiteX40" fmla="*/ 1494862 w 3410700"/>
                  <a:gd name="connsiteY40" fmla="*/ 2685641 h 3988066"/>
                  <a:gd name="connsiteX41" fmla="*/ 1599930 w 3410700"/>
                  <a:gd name="connsiteY41" fmla="*/ 2444753 h 3988066"/>
                  <a:gd name="connsiteX42" fmla="*/ 1387231 w 3410700"/>
                  <a:gd name="connsiteY42" fmla="*/ 2109048 h 3988066"/>
                  <a:gd name="connsiteX43" fmla="*/ 943896 w 3410700"/>
                  <a:gd name="connsiteY43" fmla="*/ 2003980 h 3988066"/>
                  <a:gd name="connsiteX44" fmla="*/ 372428 w 3410700"/>
                  <a:gd name="connsiteY44" fmla="*/ 2198740 h 3988066"/>
                  <a:gd name="connsiteX45" fmla="*/ 118727 w 3410700"/>
                  <a:gd name="connsiteY45" fmla="*/ 2711267 h 3988066"/>
                  <a:gd name="connsiteX46" fmla="*/ 500560 w 3410700"/>
                  <a:gd name="connsiteY46" fmla="*/ 3351926 h 3988066"/>
                  <a:gd name="connsiteX47" fmla="*/ 1312915 w 3410700"/>
                  <a:gd name="connsiteY47" fmla="*/ 3567187 h 3988066"/>
                  <a:gd name="connsiteX48" fmla="*/ 2135520 w 3410700"/>
                  <a:gd name="connsiteY48" fmla="*/ 3269921 h 3988066"/>
                  <a:gd name="connsiteX49" fmla="*/ 2491727 w 3410700"/>
                  <a:gd name="connsiteY49" fmla="*/ 2506256 h 3988066"/>
                  <a:gd name="connsiteX50" fmla="*/ 2373845 w 3410700"/>
                  <a:gd name="connsiteY50" fmla="*/ 2070608 h 3988066"/>
                  <a:gd name="connsiteX51" fmla="*/ 2058641 w 3410700"/>
                  <a:gd name="connsiteY51" fmla="*/ 1755405 h 3988066"/>
                  <a:gd name="connsiteX52" fmla="*/ 1615306 w 3410700"/>
                  <a:gd name="connsiteY52" fmla="*/ 1496578 h 3988066"/>
                  <a:gd name="connsiteX53" fmla="*/ 859329 w 3410700"/>
                  <a:gd name="connsiteY53" fmla="*/ 1135247 h 3988066"/>
                  <a:gd name="connsiteX54" fmla="*/ 477496 w 3410700"/>
                  <a:gd name="connsiteY54" fmla="*/ 609907 h 3988066"/>
                  <a:gd name="connsiteX55" fmla="*/ 782450 w 3410700"/>
                  <a:gd name="connsiteY55" fmla="*/ 143508 h 3988066"/>
                  <a:gd name="connsiteX56" fmla="*/ 1425671 w 3410700"/>
                  <a:gd name="connsiteY56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2052235 w 3475899"/>
                  <a:gd name="connsiteY3" fmla="*/ 500995 h 3988066"/>
                  <a:gd name="connsiteX4" fmla="*/ 1936916 w 3475899"/>
                  <a:gd name="connsiteY4" fmla="*/ 571468 h 3988066"/>
                  <a:gd name="connsiteX5" fmla="*/ 1863881 w 3475899"/>
                  <a:gd name="connsiteY5" fmla="*/ 576593 h 3988066"/>
                  <a:gd name="connsiteX6" fmla="*/ 1769064 w 3475899"/>
                  <a:gd name="connsiteY6" fmla="*/ 558654 h 3988066"/>
                  <a:gd name="connsiteX7" fmla="*/ 1740875 w 3475899"/>
                  <a:gd name="connsiteY7" fmla="*/ 533028 h 3988066"/>
                  <a:gd name="connsiteX8" fmla="*/ 1758813 w 3475899"/>
                  <a:gd name="connsiteY8" fmla="*/ 502276 h 3988066"/>
                  <a:gd name="connsiteX9" fmla="*/ 1810066 w 3475899"/>
                  <a:gd name="connsiteY9" fmla="*/ 426679 h 3988066"/>
                  <a:gd name="connsiteX10" fmla="*/ 1825442 w 3475899"/>
                  <a:gd name="connsiteY10" fmla="*/ 343393 h 3988066"/>
                  <a:gd name="connsiteX11" fmla="*/ 1687060 w 3475899"/>
                  <a:gd name="connsiteY11" fmla="*/ 153758 h 3988066"/>
                  <a:gd name="connsiteX12" fmla="*/ 1410295 w 3475899"/>
                  <a:gd name="connsiteY12" fmla="*/ 102506 h 3988066"/>
                  <a:gd name="connsiteX13" fmla="*/ 961834 w 3475899"/>
                  <a:gd name="connsiteY13" fmla="*/ 187072 h 3988066"/>
                  <a:gd name="connsiteX14" fmla="*/ 744010 w 3475899"/>
                  <a:gd name="connsiteY14" fmla="*/ 481775 h 3988066"/>
                  <a:gd name="connsiteX15" fmla="*/ 900331 w 3475899"/>
                  <a:gd name="connsiteY15" fmla="*/ 740602 h 3988066"/>
                  <a:gd name="connsiteX16" fmla="*/ 1284726 w 3475899"/>
                  <a:gd name="connsiteY16" fmla="*/ 943050 h 3988066"/>
                  <a:gd name="connsiteX17" fmla="*/ 2984160 w 3475899"/>
                  <a:gd name="connsiteY17" fmla="*/ 1543339 h 3988066"/>
                  <a:gd name="connsiteX18" fmla="*/ 3378091 w 3475899"/>
                  <a:gd name="connsiteY18" fmla="*/ 2821306 h 3988066"/>
                  <a:gd name="connsiteX19" fmla="*/ 2359032 w 3475899"/>
                  <a:gd name="connsiteY19" fmla="*/ 3840356 h 3988066"/>
                  <a:gd name="connsiteX20" fmla="*/ 1252372 w 3475899"/>
                  <a:gd name="connsiteY20" fmla="*/ 3968244 h 3988066"/>
                  <a:gd name="connsiteX21" fmla="*/ 352887 w 3475899"/>
                  <a:gd name="connsiteY21" fmla="*/ 3518017 h 3988066"/>
                  <a:gd name="connsiteX22" fmla="*/ 846 w 3475899"/>
                  <a:gd name="connsiteY22" fmla="*/ 2711267 h 3988066"/>
                  <a:gd name="connsiteX23" fmla="*/ 284017 w 3475899"/>
                  <a:gd name="connsiteY23" fmla="*/ 2118017 h 3988066"/>
                  <a:gd name="connsiteX24" fmla="*/ 964397 w 3475899"/>
                  <a:gd name="connsiteY24" fmla="*/ 1870723 h 3988066"/>
                  <a:gd name="connsiteX25" fmla="*/ 1592242 w 3475899"/>
                  <a:gd name="connsiteY25" fmla="*/ 2019356 h 3988066"/>
                  <a:gd name="connsiteX26" fmla="*/ 1861319 w 3475899"/>
                  <a:gd name="connsiteY26" fmla="*/ 2490881 h 3988066"/>
                  <a:gd name="connsiteX27" fmla="*/ 1680653 w 3475899"/>
                  <a:gd name="connsiteY27" fmla="*/ 2861181 h 3988066"/>
                  <a:gd name="connsiteX28" fmla="*/ 1261662 w 3475899"/>
                  <a:gd name="connsiteY28" fmla="*/ 3008533 h 3988066"/>
                  <a:gd name="connsiteX29" fmla="*/ 895206 w 3475899"/>
                  <a:gd name="connsiteY29" fmla="*/ 2926528 h 3988066"/>
                  <a:gd name="connsiteX30" fmla="*/ 718384 w 3475899"/>
                  <a:gd name="connsiteY30" fmla="*/ 2649764 h 3988066"/>
                  <a:gd name="connsiteX31" fmla="*/ 808076 w 3475899"/>
                  <a:gd name="connsiteY31" fmla="*/ 2470379 h 3988066"/>
                  <a:gd name="connsiteX32" fmla="*/ 931082 w 3475899"/>
                  <a:gd name="connsiteY32" fmla="*/ 2406314 h 3988066"/>
                  <a:gd name="connsiteX33" fmla="*/ 990023 w 3475899"/>
                  <a:gd name="connsiteY33" fmla="*/ 2398626 h 3988066"/>
                  <a:gd name="connsiteX34" fmla="*/ 1010524 w 3475899"/>
                  <a:gd name="connsiteY34" fmla="*/ 2414001 h 3988066"/>
                  <a:gd name="connsiteX35" fmla="*/ 1000274 w 3475899"/>
                  <a:gd name="connsiteY35" fmla="*/ 2444753 h 3988066"/>
                  <a:gd name="connsiteX36" fmla="*/ 990023 w 3475899"/>
                  <a:gd name="connsiteY36" fmla="*/ 2475505 h 3988066"/>
                  <a:gd name="connsiteX37" fmla="*/ 974647 w 3475899"/>
                  <a:gd name="connsiteY37" fmla="*/ 2588261 h 3988066"/>
                  <a:gd name="connsiteX38" fmla="*/ 1055370 w 3475899"/>
                  <a:gd name="connsiteY38" fmla="*/ 2725362 h 3988066"/>
                  <a:gd name="connsiteX39" fmla="*/ 1230911 w 3475899"/>
                  <a:gd name="connsiteY39" fmla="*/ 2783021 h 3988066"/>
                  <a:gd name="connsiteX40" fmla="*/ 1494862 w 3475899"/>
                  <a:gd name="connsiteY40" fmla="*/ 2685641 h 3988066"/>
                  <a:gd name="connsiteX41" fmla="*/ 1599930 w 3475899"/>
                  <a:gd name="connsiteY41" fmla="*/ 2444753 h 3988066"/>
                  <a:gd name="connsiteX42" fmla="*/ 1387231 w 3475899"/>
                  <a:gd name="connsiteY42" fmla="*/ 2109048 h 3988066"/>
                  <a:gd name="connsiteX43" fmla="*/ 943896 w 3475899"/>
                  <a:gd name="connsiteY43" fmla="*/ 2003980 h 3988066"/>
                  <a:gd name="connsiteX44" fmla="*/ 372428 w 3475899"/>
                  <a:gd name="connsiteY44" fmla="*/ 2198740 h 3988066"/>
                  <a:gd name="connsiteX45" fmla="*/ 118727 w 3475899"/>
                  <a:gd name="connsiteY45" fmla="*/ 2711267 h 3988066"/>
                  <a:gd name="connsiteX46" fmla="*/ 500560 w 3475899"/>
                  <a:gd name="connsiteY46" fmla="*/ 3351926 h 3988066"/>
                  <a:gd name="connsiteX47" fmla="*/ 1312915 w 3475899"/>
                  <a:gd name="connsiteY47" fmla="*/ 3567187 h 3988066"/>
                  <a:gd name="connsiteX48" fmla="*/ 2135520 w 3475899"/>
                  <a:gd name="connsiteY48" fmla="*/ 3269921 h 3988066"/>
                  <a:gd name="connsiteX49" fmla="*/ 2491727 w 3475899"/>
                  <a:gd name="connsiteY49" fmla="*/ 2506256 h 3988066"/>
                  <a:gd name="connsiteX50" fmla="*/ 2373845 w 3475899"/>
                  <a:gd name="connsiteY50" fmla="*/ 2070608 h 3988066"/>
                  <a:gd name="connsiteX51" fmla="*/ 2058641 w 3475899"/>
                  <a:gd name="connsiteY51" fmla="*/ 1755405 h 3988066"/>
                  <a:gd name="connsiteX52" fmla="*/ 1615306 w 3475899"/>
                  <a:gd name="connsiteY52" fmla="*/ 1496578 h 3988066"/>
                  <a:gd name="connsiteX53" fmla="*/ 859329 w 3475899"/>
                  <a:gd name="connsiteY53" fmla="*/ 1135247 h 3988066"/>
                  <a:gd name="connsiteX54" fmla="*/ 477496 w 3475899"/>
                  <a:gd name="connsiteY54" fmla="*/ 609907 h 3988066"/>
                  <a:gd name="connsiteX55" fmla="*/ 782450 w 3475899"/>
                  <a:gd name="connsiteY55" fmla="*/ 143508 h 3988066"/>
                  <a:gd name="connsiteX56" fmla="*/ 1425671 w 3475899"/>
                  <a:gd name="connsiteY56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2052235 w 3475899"/>
                  <a:gd name="connsiteY3" fmla="*/ 500995 h 3988066"/>
                  <a:gd name="connsiteX4" fmla="*/ 1863881 w 3475899"/>
                  <a:gd name="connsiteY4" fmla="*/ 576593 h 3988066"/>
                  <a:gd name="connsiteX5" fmla="*/ 1769064 w 3475899"/>
                  <a:gd name="connsiteY5" fmla="*/ 558654 h 3988066"/>
                  <a:gd name="connsiteX6" fmla="*/ 1740875 w 3475899"/>
                  <a:gd name="connsiteY6" fmla="*/ 533028 h 3988066"/>
                  <a:gd name="connsiteX7" fmla="*/ 1758813 w 3475899"/>
                  <a:gd name="connsiteY7" fmla="*/ 502276 h 3988066"/>
                  <a:gd name="connsiteX8" fmla="*/ 1810066 w 3475899"/>
                  <a:gd name="connsiteY8" fmla="*/ 426679 h 3988066"/>
                  <a:gd name="connsiteX9" fmla="*/ 1825442 w 3475899"/>
                  <a:gd name="connsiteY9" fmla="*/ 343393 h 3988066"/>
                  <a:gd name="connsiteX10" fmla="*/ 1687060 w 3475899"/>
                  <a:gd name="connsiteY10" fmla="*/ 153758 h 3988066"/>
                  <a:gd name="connsiteX11" fmla="*/ 1410295 w 3475899"/>
                  <a:gd name="connsiteY11" fmla="*/ 102506 h 3988066"/>
                  <a:gd name="connsiteX12" fmla="*/ 961834 w 3475899"/>
                  <a:gd name="connsiteY12" fmla="*/ 187072 h 3988066"/>
                  <a:gd name="connsiteX13" fmla="*/ 744010 w 3475899"/>
                  <a:gd name="connsiteY13" fmla="*/ 481775 h 3988066"/>
                  <a:gd name="connsiteX14" fmla="*/ 900331 w 3475899"/>
                  <a:gd name="connsiteY14" fmla="*/ 740602 h 3988066"/>
                  <a:gd name="connsiteX15" fmla="*/ 1284726 w 3475899"/>
                  <a:gd name="connsiteY15" fmla="*/ 943050 h 3988066"/>
                  <a:gd name="connsiteX16" fmla="*/ 2984160 w 3475899"/>
                  <a:gd name="connsiteY16" fmla="*/ 1543339 h 3988066"/>
                  <a:gd name="connsiteX17" fmla="*/ 3378091 w 3475899"/>
                  <a:gd name="connsiteY17" fmla="*/ 2821306 h 3988066"/>
                  <a:gd name="connsiteX18" fmla="*/ 2359032 w 3475899"/>
                  <a:gd name="connsiteY18" fmla="*/ 3840356 h 3988066"/>
                  <a:gd name="connsiteX19" fmla="*/ 1252372 w 3475899"/>
                  <a:gd name="connsiteY19" fmla="*/ 3968244 h 3988066"/>
                  <a:gd name="connsiteX20" fmla="*/ 352887 w 3475899"/>
                  <a:gd name="connsiteY20" fmla="*/ 3518017 h 3988066"/>
                  <a:gd name="connsiteX21" fmla="*/ 846 w 3475899"/>
                  <a:gd name="connsiteY21" fmla="*/ 2711267 h 3988066"/>
                  <a:gd name="connsiteX22" fmla="*/ 284017 w 3475899"/>
                  <a:gd name="connsiteY22" fmla="*/ 2118017 h 3988066"/>
                  <a:gd name="connsiteX23" fmla="*/ 964397 w 3475899"/>
                  <a:gd name="connsiteY23" fmla="*/ 1870723 h 3988066"/>
                  <a:gd name="connsiteX24" fmla="*/ 1592242 w 3475899"/>
                  <a:gd name="connsiteY24" fmla="*/ 2019356 h 3988066"/>
                  <a:gd name="connsiteX25" fmla="*/ 1861319 w 3475899"/>
                  <a:gd name="connsiteY25" fmla="*/ 2490881 h 3988066"/>
                  <a:gd name="connsiteX26" fmla="*/ 1680653 w 3475899"/>
                  <a:gd name="connsiteY26" fmla="*/ 2861181 h 3988066"/>
                  <a:gd name="connsiteX27" fmla="*/ 1261662 w 3475899"/>
                  <a:gd name="connsiteY27" fmla="*/ 3008533 h 3988066"/>
                  <a:gd name="connsiteX28" fmla="*/ 895206 w 3475899"/>
                  <a:gd name="connsiteY28" fmla="*/ 2926528 h 3988066"/>
                  <a:gd name="connsiteX29" fmla="*/ 718384 w 3475899"/>
                  <a:gd name="connsiteY29" fmla="*/ 2649764 h 3988066"/>
                  <a:gd name="connsiteX30" fmla="*/ 808076 w 3475899"/>
                  <a:gd name="connsiteY30" fmla="*/ 2470379 h 3988066"/>
                  <a:gd name="connsiteX31" fmla="*/ 931082 w 3475899"/>
                  <a:gd name="connsiteY31" fmla="*/ 2406314 h 3988066"/>
                  <a:gd name="connsiteX32" fmla="*/ 990023 w 3475899"/>
                  <a:gd name="connsiteY32" fmla="*/ 2398626 h 3988066"/>
                  <a:gd name="connsiteX33" fmla="*/ 1010524 w 3475899"/>
                  <a:gd name="connsiteY33" fmla="*/ 2414001 h 3988066"/>
                  <a:gd name="connsiteX34" fmla="*/ 1000274 w 3475899"/>
                  <a:gd name="connsiteY34" fmla="*/ 2444753 h 3988066"/>
                  <a:gd name="connsiteX35" fmla="*/ 990023 w 3475899"/>
                  <a:gd name="connsiteY35" fmla="*/ 2475505 h 3988066"/>
                  <a:gd name="connsiteX36" fmla="*/ 974647 w 3475899"/>
                  <a:gd name="connsiteY36" fmla="*/ 2588261 h 3988066"/>
                  <a:gd name="connsiteX37" fmla="*/ 1055370 w 3475899"/>
                  <a:gd name="connsiteY37" fmla="*/ 2725362 h 3988066"/>
                  <a:gd name="connsiteX38" fmla="*/ 1230911 w 3475899"/>
                  <a:gd name="connsiteY38" fmla="*/ 2783021 h 3988066"/>
                  <a:gd name="connsiteX39" fmla="*/ 1494862 w 3475899"/>
                  <a:gd name="connsiteY39" fmla="*/ 2685641 h 3988066"/>
                  <a:gd name="connsiteX40" fmla="*/ 1599930 w 3475899"/>
                  <a:gd name="connsiteY40" fmla="*/ 2444753 h 3988066"/>
                  <a:gd name="connsiteX41" fmla="*/ 1387231 w 3475899"/>
                  <a:gd name="connsiteY41" fmla="*/ 2109048 h 3988066"/>
                  <a:gd name="connsiteX42" fmla="*/ 943896 w 3475899"/>
                  <a:gd name="connsiteY42" fmla="*/ 2003980 h 3988066"/>
                  <a:gd name="connsiteX43" fmla="*/ 372428 w 3475899"/>
                  <a:gd name="connsiteY43" fmla="*/ 2198740 h 3988066"/>
                  <a:gd name="connsiteX44" fmla="*/ 118727 w 3475899"/>
                  <a:gd name="connsiteY44" fmla="*/ 2711267 h 3988066"/>
                  <a:gd name="connsiteX45" fmla="*/ 500560 w 3475899"/>
                  <a:gd name="connsiteY45" fmla="*/ 3351926 h 3988066"/>
                  <a:gd name="connsiteX46" fmla="*/ 1312915 w 3475899"/>
                  <a:gd name="connsiteY46" fmla="*/ 3567187 h 3988066"/>
                  <a:gd name="connsiteX47" fmla="*/ 2135520 w 3475899"/>
                  <a:gd name="connsiteY47" fmla="*/ 3269921 h 3988066"/>
                  <a:gd name="connsiteX48" fmla="*/ 2491727 w 3475899"/>
                  <a:gd name="connsiteY48" fmla="*/ 2506256 h 3988066"/>
                  <a:gd name="connsiteX49" fmla="*/ 2373845 w 3475899"/>
                  <a:gd name="connsiteY49" fmla="*/ 2070608 h 3988066"/>
                  <a:gd name="connsiteX50" fmla="*/ 2058641 w 3475899"/>
                  <a:gd name="connsiteY50" fmla="*/ 1755405 h 3988066"/>
                  <a:gd name="connsiteX51" fmla="*/ 1615306 w 3475899"/>
                  <a:gd name="connsiteY51" fmla="*/ 1496578 h 3988066"/>
                  <a:gd name="connsiteX52" fmla="*/ 859329 w 3475899"/>
                  <a:gd name="connsiteY52" fmla="*/ 1135247 h 3988066"/>
                  <a:gd name="connsiteX53" fmla="*/ 477496 w 3475899"/>
                  <a:gd name="connsiteY53" fmla="*/ 609907 h 3988066"/>
                  <a:gd name="connsiteX54" fmla="*/ 782450 w 3475899"/>
                  <a:gd name="connsiteY54" fmla="*/ 143508 h 3988066"/>
                  <a:gd name="connsiteX55" fmla="*/ 1425671 w 3475899"/>
                  <a:gd name="connsiteY55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2052235 w 3475899"/>
                  <a:gd name="connsiteY3" fmla="*/ 500995 h 3988066"/>
                  <a:gd name="connsiteX4" fmla="*/ 1863881 w 3475899"/>
                  <a:gd name="connsiteY4" fmla="*/ 576593 h 3988066"/>
                  <a:gd name="connsiteX5" fmla="*/ 1769064 w 3475899"/>
                  <a:gd name="connsiteY5" fmla="*/ 558654 h 3988066"/>
                  <a:gd name="connsiteX6" fmla="*/ 1740875 w 3475899"/>
                  <a:gd name="connsiteY6" fmla="*/ 533028 h 3988066"/>
                  <a:gd name="connsiteX7" fmla="*/ 1758813 w 3475899"/>
                  <a:gd name="connsiteY7" fmla="*/ 502276 h 3988066"/>
                  <a:gd name="connsiteX8" fmla="*/ 1825442 w 3475899"/>
                  <a:gd name="connsiteY8" fmla="*/ 343393 h 3988066"/>
                  <a:gd name="connsiteX9" fmla="*/ 1687060 w 3475899"/>
                  <a:gd name="connsiteY9" fmla="*/ 153758 h 3988066"/>
                  <a:gd name="connsiteX10" fmla="*/ 1410295 w 3475899"/>
                  <a:gd name="connsiteY10" fmla="*/ 102506 h 3988066"/>
                  <a:gd name="connsiteX11" fmla="*/ 961834 w 3475899"/>
                  <a:gd name="connsiteY11" fmla="*/ 187072 h 3988066"/>
                  <a:gd name="connsiteX12" fmla="*/ 744010 w 3475899"/>
                  <a:gd name="connsiteY12" fmla="*/ 481775 h 3988066"/>
                  <a:gd name="connsiteX13" fmla="*/ 900331 w 3475899"/>
                  <a:gd name="connsiteY13" fmla="*/ 740602 h 3988066"/>
                  <a:gd name="connsiteX14" fmla="*/ 1284726 w 3475899"/>
                  <a:gd name="connsiteY14" fmla="*/ 943050 h 3988066"/>
                  <a:gd name="connsiteX15" fmla="*/ 2984160 w 3475899"/>
                  <a:gd name="connsiteY15" fmla="*/ 1543339 h 3988066"/>
                  <a:gd name="connsiteX16" fmla="*/ 3378091 w 3475899"/>
                  <a:gd name="connsiteY16" fmla="*/ 2821306 h 3988066"/>
                  <a:gd name="connsiteX17" fmla="*/ 2359032 w 3475899"/>
                  <a:gd name="connsiteY17" fmla="*/ 3840356 h 3988066"/>
                  <a:gd name="connsiteX18" fmla="*/ 1252372 w 3475899"/>
                  <a:gd name="connsiteY18" fmla="*/ 3968244 h 3988066"/>
                  <a:gd name="connsiteX19" fmla="*/ 352887 w 3475899"/>
                  <a:gd name="connsiteY19" fmla="*/ 3518017 h 3988066"/>
                  <a:gd name="connsiteX20" fmla="*/ 846 w 3475899"/>
                  <a:gd name="connsiteY20" fmla="*/ 2711267 h 3988066"/>
                  <a:gd name="connsiteX21" fmla="*/ 284017 w 3475899"/>
                  <a:gd name="connsiteY21" fmla="*/ 2118017 h 3988066"/>
                  <a:gd name="connsiteX22" fmla="*/ 964397 w 3475899"/>
                  <a:gd name="connsiteY22" fmla="*/ 1870723 h 3988066"/>
                  <a:gd name="connsiteX23" fmla="*/ 1592242 w 3475899"/>
                  <a:gd name="connsiteY23" fmla="*/ 2019356 h 3988066"/>
                  <a:gd name="connsiteX24" fmla="*/ 1861319 w 3475899"/>
                  <a:gd name="connsiteY24" fmla="*/ 2490881 h 3988066"/>
                  <a:gd name="connsiteX25" fmla="*/ 1680653 w 3475899"/>
                  <a:gd name="connsiteY25" fmla="*/ 2861181 h 3988066"/>
                  <a:gd name="connsiteX26" fmla="*/ 1261662 w 3475899"/>
                  <a:gd name="connsiteY26" fmla="*/ 3008533 h 3988066"/>
                  <a:gd name="connsiteX27" fmla="*/ 895206 w 3475899"/>
                  <a:gd name="connsiteY27" fmla="*/ 2926528 h 3988066"/>
                  <a:gd name="connsiteX28" fmla="*/ 718384 w 3475899"/>
                  <a:gd name="connsiteY28" fmla="*/ 2649764 h 3988066"/>
                  <a:gd name="connsiteX29" fmla="*/ 808076 w 3475899"/>
                  <a:gd name="connsiteY29" fmla="*/ 2470379 h 3988066"/>
                  <a:gd name="connsiteX30" fmla="*/ 931082 w 3475899"/>
                  <a:gd name="connsiteY30" fmla="*/ 2406314 h 3988066"/>
                  <a:gd name="connsiteX31" fmla="*/ 990023 w 3475899"/>
                  <a:gd name="connsiteY31" fmla="*/ 2398626 h 3988066"/>
                  <a:gd name="connsiteX32" fmla="*/ 1010524 w 3475899"/>
                  <a:gd name="connsiteY32" fmla="*/ 2414001 h 3988066"/>
                  <a:gd name="connsiteX33" fmla="*/ 1000274 w 3475899"/>
                  <a:gd name="connsiteY33" fmla="*/ 2444753 h 3988066"/>
                  <a:gd name="connsiteX34" fmla="*/ 990023 w 3475899"/>
                  <a:gd name="connsiteY34" fmla="*/ 2475505 h 3988066"/>
                  <a:gd name="connsiteX35" fmla="*/ 974647 w 3475899"/>
                  <a:gd name="connsiteY35" fmla="*/ 2588261 h 3988066"/>
                  <a:gd name="connsiteX36" fmla="*/ 1055370 w 3475899"/>
                  <a:gd name="connsiteY36" fmla="*/ 2725362 h 3988066"/>
                  <a:gd name="connsiteX37" fmla="*/ 1230911 w 3475899"/>
                  <a:gd name="connsiteY37" fmla="*/ 2783021 h 3988066"/>
                  <a:gd name="connsiteX38" fmla="*/ 1494862 w 3475899"/>
                  <a:gd name="connsiteY38" fmla="*/ 2685641 h 3988066"/>
                  <a:gd name="connsiteX39" fmla="*/ 1599930 w 3475899"/>
                  <a:gd name="connsiteY39" fmla="*/ 2444753 h 3988066"/>
                  <a:gd name="connsiteX40" fmla="*/ 1387231 w 3475899"/>
                  <a:gd name="connsiteY40" fmla="*/ 2109048 h 3988066"/>
                  <a:gd name="connsiteX41" fmla="*/ 943896 w 3475899"/>
                  <a:gd name="connsiteY41" fmla="*/ 2003980 h 3988066"/>
                  <a:gd name="connsiteX42" fmla="*/ 372428 w 3475899"/>
                  <a:gd name="connsiteY42" fmla="*/ 2198740 h 3988066"/>
                  <a:gd name="connsiteX43" fmla="*/ 118727 w 3475899"/>
                  <a:gd name="connsiteY43" fmla="*/ 2711267 h 3988066"/>
                  <a:gd name="connsiteX44" fmla="*/ 500560 w 3475899"/>
                  <a:gd name="connsiteY44" fmla="*/ 3351926 h 3988066"/>
                  <a:gd name="connsiteX45" fmla="*/ 1312915 w 3475899"/>
                  <a:gd name="connsiteY45" fmla="*/ 3567187 h 3988066"/>
                  <a:gd name="connsiteX46" fmla="*/ 2135520 w 3475899"/>
                  <a:gd name="connsiteY46" fmla="*/ 3269921 h 3988066"/>
                  <a:gd name="connsiteX47" fmla="*/ 2491727 w 3475899"/>
                  <a:gd name="connsiteY47" fmla="*/ 2506256 h 3988066"/>
                  <a:gd name="connsiteX48" fmla="*/ 2373845 w 3475899"/>
                  <a:gd name="connsiteY48" fmla="*/ 2070608 h 3988066"/>
                  <a:gd name="connsiteX49" fmla="*/ 2058641 w 3475899"/>
                  <a:gd name="connsiteY49" fmla="*/ 1755405 h 3988066"/>
                  <a:gd name="connsiteX50" fmla="*/ 1615306 w 3475899"/>
                  <a:gd name="connsiteY50" fmla="*/ 1496578 h 3988066"/>
                  <a:gd name="connsiteX51" fmla="*/ 859329 w 3475899"/>
                  <a:gd name="connsiteY51" fmla="*/ 1135247 h 3988066"/>
                  <a:gd name="connsiteX52" fmla="*/ 477496 w 3475899"/>
                  <a:gd name="connsiteY52" fmla="*/ 609907 h 3988066"/>
                  <a:gd name="connsiteX53" fmla="*/ 782450 w 3475899"/>
                  <a:gd name="connsiteY53" fmla="*/ 143508 h 3988066"/>
                  <a:gd name="connsiteX54" fmla="*/ 1425671 w 3475899"/>
                  <a:gd name="connsiteY54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769064 w 3475899"/>
                  <a:gd name="connsiteY4" fmla="*/ 558654 h 3988066"/>
                  <a:gd name="connsiteX5" fmla="*/ 1740875 w 3475899"/>
                  <a:gd name="connsiteY5" fmla="*/ 533028 h 3988066"/>
                  <a:gd name="connsiteX6" fmla="*/ 1758813 w 3475899"/>
                  <a:gd name="connsiteY6" fmla="*/ 502276 h 3988066"/>
                  <a:gd name="connsiteX7" fmla="*/ 1825442 w 3475899"/>
                  <a:gd name="connsiteY7" fmla="*/ 343393 h 3988066"/>
                  <a:gd name="connsiteX8" fmla="*/ 1687060 w 3475899"/>
                  <a:gd name="connsiteY8" fmla="*/ 153758 h 3988066"/>
                  <a:gd name="connsiteX9" fmla="*/ 1410295 w 3475899"/>
                  <a:gd name="connsiteY9" fmla="*/ 102506 h 3988066"/>
                  <a:gd name="connsiteX10" fmla="*/ 961834 w 3475899"/>
                  <a:gd name="connsiteY10" fmla="*/ 187072 h 3988066"/>
                  <a:gd name="connsiteX11" fmla="*/ 744010 w 3475899"/>
                  <a:gd name="connsiteY11" fmla="*/ 481775 h 3988066"/>
                  <a:gd name="connsiteX12" fmla="*/ 900331 w 3475899"/>
                  <a:gd name="connsiteY12" fmla="*/ 740602 h 3988066"/>
                  <a:gd name="connsiteX13" fmla="*/ 1284726 w 3475899"/>
                  <a:gd name="connsiteY13" fmla="*/ 943050 h 3988066"/>
                  <a:gd name="connsiteX14" fmla="*/ 2984160 w 3475899"/>
                  <a:gd name="connsiteY14" fmla="*/ 1543339 h 3988066"/>
                  <a:gd name="connsiteX15" fmla="*/ 3378091 w 3475899"/>
                  <a:gd name="connsiteY15" fmla="*/ 2821306 h 3988066"/>
                  <a:gd name="connsiteX16" fmla="*/ 2359032 w 3475899"/>
                  <a:gd name="connsiteY16" fmla="*/ 3840356 h 3988066"/>
                  <a:gd name="connsiteX17" fmla="*/ 1252372 w 3475899"/>
                  <a:gd name="connsiteY17" fmla="*/ 3968244 h 3988066"/>
                  <a:gd name="connsiteX18" fmla="*/ 352887 w 3475899"/>
                  <a:gd name="connsiteY18" fmla="*/ 3518017 h 3988066"/>
                  <a:gd name="connsiteX19" fmla="*/ 846 w 3475899"/>
                  <a:gd name="connsiteY19" fmla="*/ 2711267 h 3988066"/>
                  <a:gd name="connsiteX20" fmla="*/ 284017 w 3475899"/>
                  <a:gd name="connsiteY20" fmla="*/ 2118017 h 3988066"/>
                  <a:gd name="connsiteX21" fmla="*/ 964397 w 3475899"/>
                  <a:gd name="connsiteY21" fmla="*/ 1870723 h 3988066"/>
                  <a:gd name="connsiteX22" fmla="*/ 1592242 w 3475899"/>
                  <a:gd name="connsiteY22" fmla="*/ 2019356 h 3988066"/>
                  <a:gd name="connsiteX23" fmla="*/ 1861319 w 3475899"/>
                  <a:gd name="connsiteY23" fmla="*/ 2490881 h 3988066"/>
                  <a:gd name="connsiteX24" fmla="*/ 1680653 w 3475899"/>
                  <a:gd name="connsiteY24" fmla="*/ 2861181 h 3988066"/>
                  <a:gd name="connsiteX25" fmla="*/ 1261662 w 3475899"/>
                  <a:gd name="connsiteY25" fmla="*/ 3008533 h 3988066"/>
                  <a:gd name="connsiteX26" fmla="*/ 895206 w 3475899"/>
                  <a:gd name="connsiteY26" fmla="*/ 2926528 h 3988066"/>
                  <a:gd name="connsiteX27" fmla="*/ 718384 w 3475899"/>
                  <a:gd name="connsiteY27" fmla="*/ 2649764 h 3988066"/>
                  <a:gd name="connsiteX28" fmla="*/ 808076 w 3475899"/>
                  <a:gd name="connsiteY28" fmla="*/ 2470379 h 3988066"/>
                  <a:gd name="connsiteX29" fmla="*/ 931082 w 3475899"/>
                  <a:gd name="connsiteY29" fmla="*/ 2406314 h 3988066"/>
                  <a:gd name="connsiteX30" fmla="*/ 990023 w 3475899"/>
                  <a:gd name="connsiteY30" fmla="*/ 2398626 h 3988066"/>
                  <a:gd name="connsiteX31" fmla="*/ 1010524 w 3475899"/>
                  <a:gd name="connsiteY31" fmla="*/ 2414001 h 3988066"/>
                  <a:gd name="connsiteX32" fmla="*/ 1000274 w 3475899"/>
                  <a:gd name="connsiteY32" fmla="*/ 2444753 h 3988066"/>
                  <a:gd name="connsiteX33" fmla="*/ 990023 w 3475899"/>
                  <a:gd name="connsiteY33" fmla="*/ 2475505 h 3988066"/>
                  <a:gd name="connsiteX34" fmla="*/ 974647 w 3475899"/>
                  <a:gd name="connsiteY34" fmla="*/ 2588261 h 3988066"/>
                  <a:gd name="connsiteX35" fmla="*/ 1055370 w 3475899"/>
                  <a:gd name="connsiteY35" fmla="*/ 2725362 h 3988066"/>
                  <a:gd name="connsiteX36" fmla="*/ 1230911 w 3475899"/>
                  <a:gd name="connsiteY36" fmla="*/ 2783021 h 3988066"/>
                  <a:gd name="connsiteX37" fmla="*/ 1494862 w 3475899"/>
                  <a:gd name="connsiteY37" fmla="*/ 2685641 h 3988066"/>
                  <a:gd name="connsiteX38" fmla="*/ 1599930 w 3475899"/>
                  <a:gd name="connsiteY38" fmla="*/ 2444753 h 3988066"/>
                  <a:gd name="connsiteX39" fmla="*/ 1387231 w 3475899"/>
                  <a:gd name="connsiteY39" fmla="*/ 2109048 h 3988066"/>
                  <a:gd name="connsiteX40" fmla="*/ 943896 w 3475899"/>
                  <a:gd name="connsiteY40" fmla="*/ 2003980 h 3988066"/>
                  <a:gd name="connsiteX41" fmla="*/ 372428 w 3475899"/>
                  <a:gd name="connsiteY41" fmla="*/ 2198740 h 3988066"/>
                  <a:gd name="connsiteX42" fmla="*/ 118727 w 3475899"/>
                  <a:gd name="connsiteY42" fmla="*/ 2711267 h 3988066"/>
                  <a:gd name="connsiteX43" fmla="*/ 500560 w 3475899"/>
                  <a:gd name="connsiteY43" fmla="*/ 3351926 h 3988066"/>
                  <a:gd name="connsiteX44" fmla="*/ 1312915 w 3475899"/>
                  <a:gd name="connsiteY44" fmla="*/ 3567187 h 3988066"/>
                  <a:gd name="connsiteX45" fmla="*/ 2135520 w 3475899"/>
                  <a:gd name="connsiteY45" fmla="*/ 3269921 h 3988066"/>
                  <a:gd name="connsiteX46" fmla="*/ 2491727 w 3475899"/>
                  <a:gd name="connsiteY46" fmla="*/ 2506256 h 3988066"/>
                  <a:gd name="connsiteX47" fmla="*/ 2373845 w 3475899"/>
                  <a:gd name="connsiteY47" fmla="*/ 2070608 h 3988066"/>
                  <a:gd name="connsiteX48" fmla="*/ 2058641 w 3475899"/>
                  <a:gd name="connsiteY48" fmla="*/ 1755405 h 3988066"/>
                  <a:gd name="connsiteX49" fmla="*/ 1615306 w 3475899"/>
                  <a:gd name="connsiteY49" fmla="*/ 1496578 h 3988066"/>
                  <a:gd name="connsiteX50" fmla="*/ 859329 w 3475899"/>
                  <a:gd name="connsiteY50" fmla="*/ 1135247 h 3988066"/>
                  <a:gd name="connsiteX51" fmla="*/ 477496 w 3475899"/>
                  <a:gd name="connsiteY51" fmla="*/ 609907 h 3988066"/>
                  <a:gd name="connsiteX52" fmla="*/ 782450 w 3475899"/>
                  <a:gd name="connsiteY52" fmla="*/ 143508 h 3988066"/>
                  <a:gd name="connsiteX53" fmla="*/ 1425671 w 3475899"/>
                  <a:gd name="connsiteY53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769064 w 3475899"/>
                  <a:gd name="connsiteY4" fmla="*/ 558654 h 3988066"/>
                  <a:gd name="connsiteX5" fmla="*/ 1740875 w 3475899"/>
                  <a:gd name="connsiteY5" fmla="*/ 533028 h 3988066"/>
                  <a:gd name="connsiteX6" fmla="*/ 1825442 w 3475899"/>
                  <a:gd name="connsiteY6" fmla="*/ 343393 h 3988066"/>
                  <a:gd name="connsiteX7" fmla="*/ 1687060 w 3475899"/>
                  <a:gd name="connsiteY7" fmla="*/ 153758 h 3988066"/>
                  <a:gd name="connsiteX8" fmla="*/ 1410295 w 3475899"/>
                  <a:gd name="connsiteY8" fmla="*/ 102506 h 3988066"/>
                  <a:gd name="connsiteX9" fmla="*/ 961834 w 3475899"/>
                  <a:gd name="connsiteY9" fmla="*/ 187072 h 3988066"/>
                  <a:gd name="connsiteX10" fmla="*/ 744010 w 3475899"/>
                  <a:gd name="connsiteY10" fmla="*/ 481775 h 3988066"/>
                  <a:gd name="connsiteX11" fmla="*/ 900331 w 3475899"/>
                  <a:gd name="connsiteY11" fmla="*/ 740602 h 3988066"/>
                  <a:gd name="connsiteX12" fmla="*/ 1284726 w 3475899"/>
                  <a:gd name="connsiteY12" fmla="*/ 943050 h 3988066"/>
                  <a:gd name="connsiteX13" fmla="*/ 2984160 w 3475899"/>
                  <a:gd name="connsiteY13" fmla="*/ 1543339 h 3988066"/>
                  <a:gd name="connsiteX14" fmla="*/ 3378091 w 3475899"/>
                  <a:gd name="connsiteY14" fmla="*/ 2821306 h 3988066"/>
                  <a:gd name="connsiteX15" fmla="*/ 2359032 w 3475899"/>
                  <a:gd name="connsiteY15" fmla="*/ 3840356 h 3988066"/>
                  <a:gd name="connsiteX16" fmla="*/ 1252372 w 3475899"/>
                  <a:gd name="connsiteY16" fmla="*/ 3968244 h 3988066"/>
                  <a:gd name="connsiteX17" fmla="*/ 352887 w 3475899"/>
                  <a:gd name="connsiteY17" fmla="*/ 3518017 h 3988066"/>
                  <a:gd name="connsiteX18" fmla="*/ 846 w 3475899"/>
                  <a:gd name="connsiteY18" fmla="*/ 2711267 h 3988066"/>
                  <a:gd name="connsiteX19" fmla="*/ 284017 w 3475899"/>
                  <a:gd name="connsiteY19" fmla="*/ 2118017 h 3988066"/>
                  <a:gd name="connsiteX20" fmla="*/ 964397 w 3475899"/>
                  <a:gd name="connsiteY20" fmla="*/ 1870723 h 3988066"/>
                  <a:gd name="connsiteX21" fmla="*/ 1592242 w 3475899"/>
                  <a:gd name="connsiteY21" fmla="*/ 2019356 h 3988066"/>
                  <a:gd name="connsiteX22" fmla="*/ 1861319 w 3475899"/>
                  <a:gd name="connsiteY22" fmla="*/ 2490881 h 3988066"/>
                  <a:gd name="connsiteX23" fmla="*/ 1680653 w 3475899"/>
                  <a:gd name="connsiteY23" fmla="*/ 2861181 h 3988066"/>
                  <a:gd name="connsiteX24" fmla="*/ 1261662 w 3475899"/>
                  <a:gd name="connsiteY24" fmla="*/ 3008533 h 3988066"/>
                  <a:gd name="connsiteX25" fmla="*/ 895206 w 3475899"/>
                  <a:gd name="connsiteY25" fmla="*/ 2926528 h 3988066"/>
                  <a:gd name="connsiteX26" fmla="*/ 718384 w 3475899"/>
                  <a:gd name="connsiteY26" fmla="*/ 2649764 h 3988066"/>
                  <a:gd name="connsiteX27" fmla="*/ 808076 w 3475899"/>
                  <a:gd name="connsiteY27" fmla="*/ 2470379 h 3988066"/>
                  <a:gd name="connsiteX28" fmla="*/ 931082 w 3475899"/>
                  <a:gd name="connsiteY28" fmla="*/ 2406314 h 3988066"/>
                  <a:gd name="connsiteX29" fmla="*/ 990023 w 3475899"/>
                  <a:gd name="connsiteY29" fmla="*/ 2398626 h 3988066"/>
                  <a:gd name="connsiteX30" fmla="*/ 1010524 w 3475899"/>
                  <a:gd name="connsiteY30" fmla="*/ 2414001 h 3988066"/>
                  <a:gd name="connsiteX31" fmla="*/ 1000274 w 3475899"/>
                  <a:gd name="connsiteY31" fmla="*/ 2444753 h 3988066"/>
                  <a:gd name="connsiteX32" fmla="*/ 990023 w 3475899"/>
                  <a:gd name="connsiteY32" fmla="*/ 2475505 h 3988066"/>
                  <a:gd name="connsiteX33" fmla="*/ 974647 w 3475899"/>
                  <a:gd name="connsiteY33" fmla="*/ 2588261 h 3988066"/>
                  <a:gd name="connsiteX34" fmla="*/ 1055370 w 3475899"/>
                  <a:gd name="connsiteY34" fmla="*/ 2725362 h 3988066"/>
                  <a:gd name="connsiteX35" fmla="*/ 1230911 w 3475899"/>
                  <a:gd name="connsiteY35" fmla="*/ 2783021 h 3988066"/>
                  <a:gd name="connsiteX36" fmla="*/ 1494862 w 3475899"/>
                  <a:gd name="connsiteY36" fmla="*/ 2685641 h 3988066"/>
                  <a:gd name="connsiteX37" fmla="*/ 1599930 w 3475899"/>
                  <a:gd name="connsiteY37" fmla="*/ 2444753 h 3988066"/>
                  <a:gd name="connsiteX38" fmla="*/ 1387231 w 3475899"/>
                  <a:gd name="connsiteY38" fmla="*/ 2109048 h 3988066"/>
                  <a:gd name="connsiteX39" fmla="*/ 943896 w 3475899"/>
                  <a:gd name="connsiteY39" fmla="*/ 2003980 h 3988066"/>
                  <a:gd name="connsiteX40" fmla="*/ 372428 w 3475899"/>
                  <a:gd name="connsiteY40" fmla="*/ 2198740 h 3988066"/>
                  <a:gd name="connsiteX41" fmla="*/ 118727 w 3475899"/>
                  <a:gd name="connsiteY41" fmla="*/ 2711267 h 3988066"/>
                  <a:gd name="connsiteX42" fmla="*/ 500560 w 3475899"/>
                  <a:gd name="connsiteY42" fmla="*/ 3351926 h 3988066"/>
                  <a:gd name="connsiteX43" fmla="*/ 1312915 w 3475899"/>
                  <a:gd name="connsiteY43" fmla="*/ 3567187 h 3988066"/>
                  <a:gd name="connsiteX44" fmla="*/ 2135520 w 3475899"/>
                  <a:gd name="connsiteY44" fmla="*/ 3269921 h 3988066"/>
                  <a:gd name="connsiteX45" fmla="*/ 2491727 w 3475899"/>
                  <a:gd name="connsiteY45" fmla="*/ 2506256 h 3988066"/>
                  <a:gd name="connsiteX46" fmla="*/ 2373845 w 3475899"/>
                  <a:gd name="connsiteY46" fmla="*/ 2070608 h 3988066"/>
                  <a:gd name="connsiteX47" fmla="*/ 2058641 w 3475899"/>
                  <a:gd name="connsiteY47" fmla="*/ 1755405 h 3988066"/>
                  <a:gd name="connsiteX48" fmla="*/ 1615306 w 3475899"/>
                  <a:gd name="connsiteY48" fmla="*/ 1496578 h 3988066"/>
                  <a:gd name="connsiteX49" fmla="*/ 859329 w 3475899"/>
                  <a:gd name="connsiteY49" fmla="*/ 1135247 h 3988066"/>
                  <a:gd name="connsiteX50" fmla="*/ 477496 w 3475899"/>
                  <a:gd name="connsiteY50" fmla="*/ 609907 h 3988066"/>
                  <a:gd name="connsiteX51" fmla="*/ 782450 w 3475899"/>
                  <a:gd name="connsiteY51" fmla="*/ 143508 h 3988066"/>
                  <a:gd name="connsiteX52" fmla="*/ 1425671 w 3475899"/>
                  <a:gd name="connsiteY52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769064 w 3475899"/>
                  <a:gd name="connsiteY4" fmla="*/ 558654 h 3988066"/>
                  <a:gd name="connsiteX5" fmla="*/ 1825442 w 3475899"/>
                  <a:gd name="connsiteY5" fmla="*/ 343393 h 3988066"/>
                  <a:gd name="connsiteX6" fmla="*/ 1687060 w 3475899"/>
                  <a:gd name="connsiteY6" fmla="*/ 153758 h 3988066"/>
                  <a:gd name="connsiteX7" fmla="*/ 1410295 w 3475899"/>
                  <a:gd name="connsiteY7" fmla="*/ 102506 h 3988066"/>
                  <a:gd name="connsiteX8" fmla="*/ 961834 w 3475899"/>
                  <a:gd name="connsiteY8" fmla="*/ 187072 h 3988066"/>
                  <a:gd name="connsiteX9" fmla="*/ 744010 w 3475899"/>
                  <a:gd name="connsiteY9" fmla="*/ 481775 h 3988066"/>
                  <a:gd name="connsiteX10" fmla="*/ 900331 w 3475899"/>
                  <a:gd name="connsiteY10" fmla="*/ 740602 h 3988066"/>
                  <a:gd name="connsiteX11" fmla="*/ 1284726 w 3475899"/>
                  <a:gd name="connsiteY11" fmla="*/ 943050 h 3988066"/>
                  <a:gd name="connsiteX12" fmla="*/ 2984160 w 3475899"/>
                  <a:gd name="connsiteY12" fmla="*/ 1543339 h 3988066"/>
                  <a:gd name="connsiteX13" fmla="*/ 3378091 w 3475899"/>
                  <a:gd name="connsiteY13" fmla="*/ 2821306 h 3988066"/>
                  <a:gd name="connsiteX14" fmla="*/ 2359032 w 3475899"/>
                  <a:gd name="connsiteY14" fmla="*/ 3840356 h 3988066"/>
                  <a:gd name="connsiteX15" fmla="*/ 1252372 w 3475899"/>
                  <a:gd name="connsiteY15" fmla="*/ 3968244 h 3988066"/>
                  <a:gd name="connsiteX16" fmla="*/ 352887 w 3475899"/>
                  <a:gd name="connsiteY16" fmla="*/ 3518017 h 3988066"/>
                  <a:gd name="connsiteX17" fmla="*/ 846 w 3475899"/>
                  <a:gd name="connsiteY17" fmla="*/ 2711267 h 3988066"/>
                  <a:gd name="connsiteX18" fmla="*/ 284017 w 3475899"/>
                  <a:gd name="connsiteY18" fmla="*/ 2118017 h 3988066"/>
                  <a:gd name="connsiteX19" fmla="*/ 964397 w 3475899"/>
                  <a:gd name="connsiteY19" fmla="*/ 1870723 h 3988066"/>
                  <a:gd name="connsiteX20" fmla="*/ 1592242 w 3475899"/>
                  <a:gd name="connsiteY20" fmla="*/ 2019356 h 3988066"/>
                  <a:gd name="connsiteX21" fmla="*/ 1861319 w 3475899"/>
                  <a:gd name="connsiteY21" fmla="*/ 2490881 h 3988066"/>
                  <a:gd name="connsiteX22" fmla="*/ 1680653 w 3475899"/>
                  <a:gd name="connsiteY22" fmla="*/ 2861181 h 3988066"/>
                  <a:gd name="connsiteX23" fmla="*/ 1261662 w 3475899"/>
                  <a:gd name="connsiteY23" fmla="*/ 3008533 h 3988066"/>
                  <a:gd name="connsiteX24" fmla="*/ 895206 w 3475899"/>
                  <a:gd name="connsiteY24" fmla="*/ 2926528 h 3988066"/>
                  <a:gd name="connsiteX25" fmla="*/ 718384 w 3475899"/>
                  <a:gd name="connsiteY25" fmla="*/ 2649764 h 3988066"/>
                  <a:gd name="connsiteX26" fmla="*/ 808076 w 3475899"/>
                  <a:gd name="connsiteY26" fmla="*/ 2470379 h 3988066"/>
                  <a:gd name="connsiteX27" fmla="*/ 931082 w 3475899"/>
                  <a:gd name="connsiteY27" fmla="*/ 2406314 h 3988066"/>
                  <a:gd name="connsiteX28" fmla="*/ 990023 w 3475899"/>
                  <a:gd name="connsiteY28" fmla="*/ 2398626 h 3988066"/>
                  <a:gd name="connsiteX29" fmla="*/ 1010524 w 3475899"/>
                  <a:gd name="connsiteY29" fmla="*/ 2414001 h 3988066"/>
                  <a:gd name="connsiteX30" fmla="*/ 1000274 w 3475899"/>
                  <a:gd name="connsiteY30" fmla="*/ 2444753 h 3988066"/>
                  <a:gd name="connsiteX31" fmla="*/ 990023 w 3475899"/>
                  <a:gd name="connsiteY31" fmla="*/ 2475505 h 3988066"/>
                  <a:gd name="connsiteX32" fmla="*/ 974647 w 3475899"/>
                  <a:gd name="connsiteY32" fmla="*/ 2588261 h 3988066"/>
                  <a:gd name="connsiteX33" fmla="*/ 1055370 w 3475899"/>
                  <a:gd name="connsiteY33" fmla="*/ 2725362 h 3988066"/>
                  <a:gd name="connsiteX34" fmla="*/ 1230911 w 3475899"/>
                  <a:gd name="connsiteY34" fmla="*/ 2783021 h 3988066"/>
                  <a:gd name="connsiteX35" fmla="*/ 1494862 w 3475899"/>
                  <a:gd name="connsiteY35" fmla="*/ 2685641 h 3988066"/>
                  <a:gd name="connsiteX36" fmla="*/ 1599930 w 3475899"/>
                  <a:gd name="connsiteY36" fmla="*/ 2444753 h 3988066"/>
                  <a:gd name="connsiteX37" fmla="*/ 1387231 w 3475899"/>
                  <a:gd name="connsiteY37" fmla="*/ 2109048 h 3988066"/>
                  <a:gd name="connsiteX38" fmla="*/ 943896 w 3475899"/>
                  <a:gd name="connsiteY38" fmla="*/ 2003980 h 3988066"/>
                  <a:gd name="connsiteX39" fmla="*/ 372428 w 3475899"/>
                  <a:gd name="connsiteY39" fmla="*/ 2198740 h 3988066"/>
                  <a:gd name="connsiteX40" fmla="*/ 118727 w 3475899"/>
                  <a:gd name="connsiteY40" fmla="*/ 2711267 h 3988066"/>
                  <a:gd name="connsiteX41" fmla="*/ 500560 w 3475899"/>
                  <a:gd name="connsiteY41" fmla="*/ 3351926 h 3988066"/>
                  <a:gd name="connsiteX42" fmla="*/ 1312915 w 3475899"/>
                  <a:gd name="connsiteY42" fmla="*/ 3567187 h 3988066"/>
                  <a:gd name="connsiteX43" fmla="*/ 2135520 w 3475899"/>
                  <a:gd name="connsiteY43" fmla="*/ 3269921 h 3988066"/>
                  <a:gd name="connsiteX44" fmla="*/ 2491727 w 3475899"/>
                  <a:gd name="connsiteY44" fmla="*/ 2506256 h 3988066"/>
                  <a:gd name="connsiteX45" fmla="*/ 2373845 w 3475899"/>
                  <a:gd name="connsiteY45" fmla="*/ 2070608 h 3988066"/>
                  <a:gd name="connsiteX46" fmla="*/ 2058641 w 3475899"/>
                  <a:gd name="connsiteY46" fmla="*/ 1755405 h 3988066"/>
                  <a:gd name="connsiteX47" fmla="*/ 1615306 w 3475899"/>
                  <a:gd name="connsiteY47" fmla="*/ 1496578 h 3988066"/>
                  <a:gd name="connsiteX48" fmla="*/ 859329 w 3475899"/>
                  <a:gd name="connsiteY48" fmla="*/ 1135247 h 3988066"/>
                  <a:gd name="connsiteX49" fmla="*/ 477496 w 3475899"/>
                  <a:gd name="connsiteY49" fmla="*/ 609907 h 3988066"/>
                  <a:gd name="connsiteX50" fmla="*/ 782450 w 3475899"/>
                  <a:gd name="connsiteY50" fmla="*/ 143508 h 3988066"/>
                  <a:gd name="connsiteX51" fmla="*/ 1425671 w 3475899"/>
                  <a:gd name="connsiteY51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825442 w 3475899"/>
                  <a:gd name="connsiteY4" fmla="*/ 343393 h 3988066"/>
                  <a:gd name="connsiteX5" fmla="*/ 1687060 w 3475899"/>
                  <a:gd name="connsiteY5" fmla="*/ 153758 h 3988066"/>
                  <a:gd name="connsiteX6" fmla="*/ 1410295 w 3475899"/>
                  <a:gd name="connsiteY6" fmla="*/ 102506 h 3988066"/>
                  <a:gd name="connsiteX7" fmla="*/ 961834 w 3475899"/>
                  <a:gd name="connsiteY7" fmla="*/ 187072 h 3988066"/>
                  <a:gd name="connsiteX8" fmla="*/ 744010 w 3475899"/>
                  <a:gd name="connsiteY8" fmla="*/ 481775 h 3988066"/>
                  <a:gd name="connsiteX9" fmla="*/ 900331 w 3475899"/>
                  <a:gd name="connsiteY9" fmla="*/ 740602 h 3988066"/>
                  <a:gd name="connsiteX10" fmla="*/ 1284726 w 3475899"/>
                  <a:gd name="connsiteY10" fmla="*/ 943050 h 3988066"/>
                  <a:gd name="connsiteX11" fmla="*/ 2984160 w 3475899"/>
                  <a:gd name="connsiteY11" fmla="*/ 1543339 h 3988066"/>
                  <a:gd name="connsiteX12" fmla="*/ 3378091 w 3475899"/>
                  <a:gd name="connsiteY12" fmla="*/ 2821306 h 3988066"/>
                  <a:gd name="connsiteX13" fmla="*/ 2359032 w 3475899"/>
                  <a:gd name="connsiteY13" fmla="*/ 3840356 h 3988066"/>
                  <a:gd name="connsiteX14" fmla="*/ 1252372 w 3475899"/>
                  <a:gd name="connsiteY14" fmla="*/ 3968244 h 3988066"/>
                  <a:gd name="connsiteX15" fmla="*/ 352887 w 3475899"/>
                  <a:gd name="connsiteY15" fmla="*/ 3518017 h 3988066"/>
                  <a:gd name="connsiteX16" fmla="*/ 846 w 3475899"/>
                  <a:gd name="connsiteY16" fmla="*/ 2711267 h 3988066"/>
                  <a:gd name="connsiteX17" fmla="*/ 284017 w 3475899"/>
                  <a:gd name="connsiteY17" fmla="*/ 2118017 h 3988066"/>
                  <a:gd name="connsiteX18" fmla="*/ 964397 w 3475899"/>
                  <a:gd name="connsiteY18" fmla="*/ 1870723 h 3988066"/>
                  <a:gd name="connsiteX19" fmla="*/ 1592242 w 3475899"/>
                  <a:gd name="connsiteY19" fmla="*/ 2019356 h 3988066"/>
                  <a:gd name="connsiteX20" fmla="*/ 1861319 w 3475899"/>
                  <a:gd name="connsiteY20" fmla="*/ 2490881 h 3988066"/>
                  <a:gd name="connsiteX21" fmla="*/ 1680653 w 3475899"/>
                  <a:gd name="connsiteY21" fmla="*/ 2861181 h 3988066"/>
                  <a:gd name="connsiteX22" fmla="*/ 1261662 w 3475899"/>
                  <a:gd name="connsiteY22" fmla="*/ 3008533 h 3988066"/>
                  <a:gd name="connsiteX23" fmla="*/ 895206 w 3475899"/>
                  <a:gd name="connsiteY23" fmla="*/ 2926528 h 3988066"/>
                  <a:gd name="connsiteX24" fmla="*/ 718384 w 3475899"/>
                  <a:gd name="connsiteY24" fmla="*/ 2649764 h 3988066"/>
                  <a:gd name="connsiteX25" fmla="*/ 808076 w 3475899"/>
                  <a:gd name="connsiteY25" fmla="*/ 2470379 h 3988066"/>
                  <a:gd name="connsiteX26" fmla="*/ 931082 w 3475899"/>
                  <a:gd name="connsiteY26" fmla="*/ 2406314 h 3988066"/>
                  <a:gd name="connsiteX27" fmla="*/ 990023 w 3475899"/>
                  <a:gd name="connsiteY27" fmla="*/ 2398626 h 3988066"/>
                  <a:gd name="connsiteX28" fmla="*/ 1010524 w 3475899"/>
                  <a:gd name="connsiteY28" fmla="*/ 2414001 h 3988066"/>
                  <a:gd name="connsiteX29" fmla="*/ 1000274 w 3475899"/>
                  <a:gd name="connsiteY29" fmla="*/ 2444753 h 3988066"/>
                  <a:gd name="connsiteX30" fmla="*/ 990023 w 3475899"/>
                  <a:gd name="connsiteY30" fmla="*/ 2475505 h 3988066"/>
                  <a:gd name="connsiteX31" fmla="*/ 974647 w 3475899"/>
                  <a:gd name="connsiteY31" fmla="*/ 2588261 h 3988066"/>
                  <a:gd name="connsiteX32" fmla="*/ 1055370 w 3475899"/>
                  <a:gd name="connsiteY32" fmla="*/ 2725362 h 3988066"/>
                  <a:gd name="connsiteX33" fmla="*/ 1230911 w 3475899"/>
                  <a:gd name="connsiteY33" fmla="*/ 2783021 h 3988066"/>
                  <a:gd name="connsiteX34" fmla="*/ 1494862 w 3475899"/>
                  <a:gd name="connsiteY34" fmla="*/ 2685641 h 3988066"/>
                  <a:gd name="connsiteX35" fmla="*/ 1599930 w 3475899"/>
                  <a:gd name="connsiteY35" fmla="*/ 2444753 h 3988066"/>
                  <a:gd name="connsiteX36" fmla="*/ 1387231 w 3475899"/>
                  <a:gd name="connsiteY36" fmla="*/ 2109048 h 3988066"/>
                  <a:gd name="connsiteX37" fmla="*/ 943896 w 3475899"/>
                  <a:gd name="connsiteY37" fmla="*/ 2003980 h 3988066"/>
                  <a:gd name="connsiteX38" fmla="*/ 372428 w 3475899"/>
                  <a:gd name="connsiteY38" fmla="*/ 2198740 h 3988066"/>
                  <a:gd name="connsiteX39" fmla="*/ 118727 w 3475899"/>
                  <a:gd name="connsiteY39" fmla="*/ 2711267 h 3988066"/>
                  <a:gd name="connsiteX40" fmla="*/ 500560 w 3475899"/>
                  <a:gd name="connsiteY40" fmla="*/ 3351926 h 3988066"/>
                  <a:gd name="connsiteX41" fmla="*/ 1312915 w 3475899"/>
                  <a:gd name="connsiteY41" fmla="*/ 3567187 h 3988066"/>
                  <a:gd name="connsiteX42" fmla="*/ 2135520 w 3475899"/>
                  <a:gd name="connsiteY42" fmla="*/ 3269921 h 3988066"/>
                  <a:gd name="connsiteX43" fmla="*/ 2491727 w 3475899"/>
                  <a:gd name="connsiteY43" fmla="*/ 2506256 h 3988066"/>
                  <a:gd name="connsiteX44" fmla="*/ 2373845 w 3475899"/>
                  <a:gd name="connsiteY44" fmla="*/ 2070608 h 3988066"/>
                  <a:gd name="connsiteX45" fmla="*/ 2058641 w 3475899"/>
                  <a:gd name="connsiteY45" fmla="*/ 1755405 h 3988066"/>
                  <a:gd name="connsiteX46" fmla="*/ 1615306 w 3475899"/>
                  <a:gd name="connsiteY46" fmla="*/ 1496578 h 3988066"/>
                  <a:gd name="connsiteX47" fmla="*/ 859329 w 3475899"/>
                  <a:gd name="connsiteY47" fmla="*/ 1135247 h 3988066"/>
                  <a:gd name="connsiteX48" fmla="*/ 477496 w 3475899"/>
                  <a:gd name="connsiteY48" fmla="*/ 609907 h 3988066"/>
                  <a:gd name="connsiteX49" fmla="*/ 782450 w 3475899"/>
                  <a:gd name="connsiteY49" fmla="*/ 143508 h 3988066"/>
                  <a:gd name="connsiteX50" fmla="*/ 1425671 w 3475899"/>
                  <a:gd name="connsiteY50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25442 w 3475899"/>
                  <a:gd name="connsiteY3" fmla="*/ 343393 h 3988066"/>
                  <a:gd name="connsiteX4" fmla="*/ 1687060 w 3475899"/>
                  <a:gd name="connsiteY4" fmla="*/ 153758 h 3988066"/>
                  <a:gd name="connsiteX5" fmla="*/ 1410295 w 3475899"/>
                  <a:gd name="connsiteY5" fmla="*/ 102506 h 3988066"/>
                  <a:gd name="connsiteX6" fmla="*/ 961834 w 3475899"/>
                  <a:gd name="connsiteY6" fmla="*/ 187072 h 3988066"/>
                  <a:gd name="connsiteX7" fmla="*/ 744010 w 3475899"/>
                  <a:gd name="connsiteY7" fmla="*/ 481775 h 3988066"/>
                  <a:gd name="connsiteX8" fmla="*/ 900331 w 3475899"/>
                  <a:gd name="connsiteY8" fmla="*/ 740602 h 3988066"/>
                  <a:gd name="connsiteX9" fmla="*/ 1284726 w 3475899"/>
                  <a:gd name="connsiteY9" fmla="*/ 943050 h 3988066"/>
                  <a:gd name="connsiteX10" fmla="*/ 2984160 w 3475899"/>
                  <a:gd name="connsiteY10" fmla="*/ 1543339 h 3988066"/>
                  <a:gd name="connsiteX11" fmla="*/ 3378091 w 3475899"/>
                  <a:gd name="connsiteY11" fmla="*/ 2821306 h 3988066"/>
                  <a:gd name="connsiteX12" fmla="*/ 2359032 w 3475899"/>
                  <a:gd name="connsiteY12" fmla="*/ 3840356 h 3988066"/>
                  <a:gd name="connsiteX13" fmla="*/ 1252372 w 3475899"/>
                  <a:gd name="connsiteY13" fmla="*/ 3968244 h 3988066"/>
                  <a:gd name="connsiteX14" fmla="*/ 352887 w 3475899"/>
                  <a:gd name="connsiteY14" fmla="*/ 3518017 h 3988066"/>
                  <a:gd name="connsiteX15" fmla="*/ 846 w 3475899"/>
                  <a:gd name="connsiteY15" fmla="*/ 2711267 h 3988066"/>
                  <a:gd name="connsiteX16" fmla="*/ 284017 w 3475899"/>
                  <a:gd name="connsiteY16" fmla="*/ 2118017 h 3988066"/>
                  <a:gd name="connsiteX17" fmla="*/ 964397 w 3475899"/>
                  <a:gd name="connsiteY17" fmla="*/ 1870723 h 3988066"/>
                  <a:gd name="connsiteX18" fmla="*/ 1592242 w 3475899"/>
                  <a:gd name="connsiteY18" fmla="*/ 2019356 h 3988066"/>
                  <a:gd name="connsiteX19" fmla="*/ 1861319 w 3475899"/>
                  <a:gd name="connsiteY19" fmla="*/ 2490881 h 3988066"/>
                  <a:gd name="connsiteX20" fmla="*/ 1680653 w 3475899"/>
                  <a:gd name="connsiteY20" fmla="*/ 2861181 h 3988066"/>
                  <a:gd name="connsiteX21" fmla="*/ 1261662 w 3475899"/>
                  <a:gd name="connsiteY21" fmla="*/ 3008533 h 3988066"/>
                  <a:gd name="connsiteX22" fmla="*/ 895206 w 3475899"/>
                  <a:gd name="connsiteY22" fmla="*/ 2926528 h 3988066"/>
                  <a:gd name="connsiteX23" fmla="*/ 718384 w 3475899"/>
                  <a:gd name="connsiteY23" fmla="*/ 2649764 h 3988066"/>
                  <a:gd name="connsiteX24" fmla="*/ 808076 w 3475899"/>
                  <a:gd name="connsiteY24" fmla="*/ 2470379 h 3988066"/>
                  <a:gd name="connsiteX25" fmla="*/ 931082 w 3475899"/>
                  <a:gd name="connsiteY25" fmla="*/ 2406314 h 3988066"/>
                  <a:gd name="connsiteX26" fmla="*/ 990023 w 3475899"/>
                  <a:gd name="connsiteY26" fmla="*/ 2398626 h 3988066"/>
                  <a:gd name="connsiteX27" fmla="*/ 1010524 w 3475899"/>
                  <a:gd name="connsiteY27" fmla="*/ 2414001 h 3988066"/>
                  <a:gd name="connsiteX28" fmla="*/ 1000274 w 3475899"/>
                  <a:gd name="connsiteY28" fmla="*/ 2444753 h 3988066"/>
                  <a:gd name="connsiteX29" fmla="*/ 990023 w 3475899"/>
                  <a:gd name="connsiteY29" fmla="*/ 2475505 h 3988066"/>
                  <a:gd name="connsiteX30" fmla="*/ 974647 w 3475899"/>
                  <a:gd name="connsiteY30" fmla="*/ 2588261 h 3988066"/>
                  <a:gd name="connsiteX31" fmla="*/ 1055370 w 3475899"/>
                  <a:gd name="connsiteY31" fmla="*/ 2725362 h 3988066"/>
                  <a:gd name="connsiteX32" fmla="*/ 1230911 w 3475899"/>
                  <a:gd name="connsiteY32" fmla="*/ 2783021 h 3988066"/>
                  <a:gd name="connsiteX33" fmla="*/ 1494862 w 3475899"/>
                  <a:gd name="connsiteY33" fmla="*/ 2685641 h 3988066"/>
                  <a:gd name="connsiteX34" fmla="*/ 1599930 w 3475899"/>
                  <a:gd name="connsiteY34" fmla="*/ 2444753 h 3988066"/>
                  <a:gd name="connsiteX35" fmla="*/ 1387231 w 3475899"/>
                  <a:gd name="connsiteY35" fmla="*/ 2109048 h 3988066"/>
                  <a:gd name="connsiteX36" fmla="*/ 943896 w 3475899"/>
                  <a:gd name="connsiteY36" fmla="*/ 2003980 h 3988066"/>
                  <a:gd name="connsiteX37" fmla="*/ 372428 w 3475899"/>
                  <a:gd name="connsiteY37" fmla="*/ 2198740 h 3988066"/>
                  <a:gd name="connsiteX38" fmla="*/ 118727 w 3475899"/>
                  <a:gd name="connsiteY38" fmla="*/ 2711267 h 3988066"/>
                  <a:gd name="connsiteX39" fmla="*/ 500560 w 3475899"/>
                  <a:gd name="connsiteY39" fmla="*/ 3351926 h 3988066"/>
                  <a:gd name="connsiteX40" fmla="*/ 1312915 w 3475899"/>
                  <a:gd name="connsiteY40" fmla="*/ 3567187 h 3988066"/>
                  <a:gd name="connsiteX41" fmla="*/ 2135520 w 3475899"/>
                  <a:gd name="connsiteY41" fmla="*/ 3269921 h 3988066"/>
                  <a:gd name="connsiteX42" fmla="*/ 2491727 w 3475899"/>
                  <a:gd name="connsiteY42" fmla="*/ 2506256 h 3988066"/>
                  <a:gd name="connsiteX43" fmla="*/ 2373845 w 3475899"/>
                  <a:gd name="connsiteY43" fmla="*/ 2070608 h 3988066"/>
                  <a:gd name="connsiteX44" fmla="*/ 2058641 w 3475899"/>
                  <a:gd name="connsiteY44" fmla="*/ 1755405 h 3988066"/>
                  <a:gd name="connsiteX45" fmla="*/ 1615306 w 3475899"/>
                  <a:gd name="connsiteY45" fmla="*/ 1496578 h 3988066"/>
                  <a:gd name="connsiteX46" fmla="*/ 859329 w 3475899"/>
                  <a:gd name="connsiteY46" fmla="*/ 1135247 h 3988066"/>
                  <a:gd name="connsiteX47" fmla="*/ 477496 w 3475899"/>
                  <a:gd name="connsiteY47" fmla="*/ 609907 h 3988066"/>
                  <a:gd name="connsiteX48" fmla="*/ 782450 w 3475899"/>
                  <a:gd name="connsiteY48" fmla="*/ 143508 h 3988066"/>
                  <a:gd name="connsiteX49" fmla="*/ 1425671 w 3475899"/>
                  <a:gd name="connsiteY49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1825442 w 3475899"/>
                  <a:gd name="connsiteY2" fmla="*/ 343393 h 3988066"/>
                  <a:gd name="connsiteX3" fmla="*/ 1687060 w 3475899"/>
                  <a:gd name="connsiteY3" fmla="*/ 153758 h 3988066"/>
                  <a:gd name="connsiteX4" fmla="*/ 1410295 w 3475899"/>
                  <a:gd name="connsiteY4" fmla="*/ 102506 h 3988066"/>
                  <a:gd name="connsiteX5" fmla="*/ 961834 w 3475899"/>
                  <a:gd name="connsiteY5" fmla="*/ 187072 h 3988066"/>
                  <a:gd name="connsiteX6" fmla="*/ 744010 w 3475899"/>
                  <a:gd name="connsiteY6" fmla="*/ 481775 h 3988066"/>
                  <a:gd name="connsiteX7" fmla="*/ 900331 w 3475899"/>
                  <a:gd name="connsiteY7" fmla="*/ 740602 h 3988066"/>
                  <a:gd name="connsiteX8" fmla="*/ 1284726 w 3475899"/>
                  <a:gd name="connsiteY8" fmla="*/ 943050 h 3988066"/>
                  <a:gd name="connsiteX9" fmla="*/ 2984160 w 3475899"/>
                  <a:gd name="connsiteY9" fmla="*/ 1543339 h 3988066"/>
                  <a:gd name="connsiteX10" fmla="*/ 3378091 w 3475899"/>
                  <a:gd name="connsiteY10" fmla="*/ 2821306 h 3988066"/>
                  <a:gd name="connsiteX11" fmla="*/ 2359032 w 3475899"/>
                  <a:gd name="connsiteY11" fmla="*/ 3840356 h 3988066"/>
                  <a:gd name="connsiteX12" fmla="*/ 1252372 w 3475899"/>
                  <a:gd name="connsiteY12" fmla="*/ 3968244 h 3988066"/>
                  <a:gd name="connsiteX13" fmla="*/ 352887 w 3475899"/>
                  <a:gd name="connsiteY13" fmla="*/ 3518017 h 3988066"/>
                  <a:gd name="connsiteX14" fmla="*/ 846 w 3475899"/>
                  <a:gd name="connsiteY14" fmla="*/ 2711267 h 3988066"/>
                  <a:gd name="connsiteX15" fmla="*/ 284017 w 3475899"/>
                  <a:gd name="connsiteY15" fmla="*/ 2118017 h 3988066"/>
                  <a:gd name="connsiteX16" fmla="*/ 964397 w 3475899"/>
                  <a:gd name="connsiteY16" fmla="*/ 1870723 h 3988066"/>
                  <a:gd name="connsiteX17" fmla="*/ 1592242 w 3475899"/>
                  <a:gd name="connsiteY17" fmla="*/ 2019356 h 3988066"/>
                  <a:gd name="connsiteX18" fmla="*/ 1861319 w 3475899"/>
                  <a:gd name="connsiteY18" fmla="*/ 2490881 h 3988066"/>
                  <a:gd name="connsiteX19" fmla="*/ 1680653 w 3475899"/>
                  <a:gd name="connsiteY19" fmla="*/ 2861181 h 3988066"/>
                  <a:gd name="connsiteX20" fmla="*/ 1261662 w 3475899"/>
                  <a:gd name="connsiteY20" fmla="*/ 3008533 h 3988066"/>
                  <a:gd name="connsiteX21" fmla="*/ 895206 w 3475899"/>
                  <a:gd name="connsiteY21" fmla="*/ 2926528 h 3988066"/>
                  <a:gd name="connsiteX22" fmla="*/ 718384 w 3475899"/>
                  <a:gd name="connsiteY22" fmla="*/ 2649764 h 3988066"/>
                  <a:gd name="connsiteX23" fmla="*/ 808076 w 3475899"/>
                  <a:gd name="connsiteY23" fmla="*/ 2470379 h 3988066"/>
                  <a:gd name="connsiteX24" fmla="*/ 931082 w 3475899"/>
                  <a:gd name="connsiteY24" fmla="*/ 2406314 h 3988066"/>
                  <a:gd name="connsiteX25" fmla="*/ 990023 w 3475899"/>
                  <a:gd name="connsiteY25" fmla="*/ 2398626 h 3988066"/>
                  <a:gd name="connsiteX26" fmla="*/ 1010524 w 3475899"/>
                  <a:gd name="connsiteY26" fmla="*/ 2414001 h 3988066"/>
                  <a:gd name="connsiteX27" fmla="*/ 1000274 w 3475899"/>
                  <a:gd name="connsiteY27" fmla="*/ 2444753 h 3988066"/>
                  <a:gd name="connsiteX28" fmla="*/ 990023 w 3475899"/>
                  <a:gd name="connsiteY28" fmla="*/ 2475505 h 3988066"/>
                  <a:gd name="connsiteX29" fmla="*/ 974647 w 3475899"/>
                  <a:gd name="connsiteY29" fmla="*/ 2588261 h 3988066"/>
                  <a:gd name="connsiteX30" fmla="*/ 1055370 w 3475899"/>
                  <a:gd name="connsiteY30" fmla="*/ 2725362 h 3988066"/>
                  <a:gd name="connsiteX31" fmla="*/ 1230911 w 3475899"/>
                  <a:gd name="connsiteY31" fmla="*/ 2783021 h 3988066"/>
                  <a:gd name="connsiteX32" fmla="*/ 1494862 w 3475899"/>
                  <a:gd name="connsiteY32" fmla="*/ 2685641 h 3988066"/>
                  <a:gd name="connsiteX33" fmla="*/ 1599930 w 3475899"/>
                  <a:gd name="connsiteY33" fmla="*/ 2444753 h 3988066"/>
                  <a:gd name="connsiteX34" fmla="*/ 1387231 w 3475899"/>
                  <a:gd name="connsiteY34" fmla="*/ 2109048 h 3988066"/>
                  <a:gd name="connsiteX35" fmla="*/ 943896 w 3475899"/>
                  <a:gd name="connsiteY35" fmla="*/ 2003980 h 3988066"/>
                  <a:gd name="connsiteX36" fmla="*/ 372428 w 3475899"/>
                  <a:gd name="connsiteY36" fmla="*/ 2198740 h 3988066"/>
                  <a:gd name="connsiteX37" fmla="*/ 118727 w 3475899"/>
                  <a:gd name="connsiteY37" fmla="*/ 2711267 h 3988066"/>
                  <a:gd name="connsiteX38" fmla="*/ 500560 w 3475899"/>
                  <a:gd name="connsiteY38" fmla="*/ 3351926 h 3988066"/>
                  <a:gd name="connsiteX39" fmla="*/ 1312915 w 3475899"/>
                  <a:gd name="connsiteY39" fmla="*/ 3567187 h 3988066"/>
                  <a:gd name="connsiteX40" fmla="*/ 2135520 w 3475899"/>
                  <a:gd name="connsiteY40" fmla="*/ 3269921 h 3988066"/>
                  <a:gd name="connsiteX41" fmla="*/ 2491727 w 3475899"/>
                  <a:gd name="connsiteY41" fmla="*/ 2506256 h 3988066"/>
                  <a:gd name="connsiteX42" fmla="*/ 2373845 w 3475899"/>
                  <a:gd name="connsiteY42" fmla="*/ 2070608 h 3988066"/>
                  <a:gd name="connsiteX43" fmla="*/ 2058641 w 3475899"/>
                  <a:gd name="connsiteY43" fmla="*/ 1755405 h 3988066"/>
                  <a:gd name="connsiteX44" fmla="*/ 1615306 w 3475899"/>
                  <a:gd name="connsiteY44" fmla="*/ 1496578 h 3988066"/>
                  <a:gd name="connsiteX45" fmla="*/ 859329 w 3475899"/>
                  <a:gd name="connsiteY45" fmla="*/ 1135247 h 3988066"/>
                  <a:gd name="connsiteX46" fmla="*/ 477496 w 3475899"/>
                  <a:gd name="connsiteY46" fmla="*/ 609907 h 3988066"/>
                  <a:gd name="connsiteX47" fmla="*/ 782450 w 3475899"/>
                  <a:gd name="connsiteY47" fmla="*/ 143508 h 3988066"/>
                  <a:gd name="connsiteX48" fmla="*/ 1425671 w 3475899"/>
                  <a:gd name="connsiteY48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1687060 w 3475899"/>
                  <a:gd name="connsiteY2" fmla="*/ 153758 h 3988066"/>
                  <a:gd name="connsiteX3" fmla="*/ 1410295 w 3475899"/>
                  <a:gd name="connsiteY3" fmla="*/ 102506 h 3988066"/>
                  <a:gd name="connsiteX4" fmla="*/ 961834 w 3475899"/>
                  <a:gd name="connsiteY4" fmla="*/ 187072 h 3988066"/>
                  <a:gd name="connsiteX5" fmla="*/ 744010 w 3475899"/>
                  <a:gd name="connsiteY5" fmla="*/ 481775 h 3988066"/>
                  <a:gd name="connsiteX6" fmla="*/ 900331 w 3475899"/>
                  <a:gd name="connsiteY6" fmla="*/ 740602 h 3988066"/>
                  <a:gd name="connsiteX7" fmla="*/ 1284726 w 3475899"/>
                  <a:gd name="connsiteY7" fmla="*/ 943050 h 3988066"/>
                  <a:gd name="connsiteX8" fmla="*/ 2984160 w 3475899"/>
                  <a:gd name="connsiteY8" fmla="*/ 1543339 h 3988066"/>
                  <a:gd name="connsiteX9" fmla="*/ 3378091 w 3475899"/>
                  <a:gd name="connsiteY9" fmla="*/ 2821306 h 3988066"/>
                  <a:gd name="connsiteX10" fmla="*/ 2359032 w 3475899"/>
                  <a:gd name="connsiteY10" fmla="*/ 3840356 h 3988066"/>
                  <a:gd name="connsiteX11" fmla="*/ 1252372 w 3475899"/>
                  <a:gd name="connsiteY11" fmla="*/ 3968244 h 3988066"/>
                  <a:gd name="connsiteX12" fmla="*/ 352887 w 3475899"/>
                  <a:gd name="connsiteY12" fmla="*/ 3518017 h 3988066"/>
                  <a:gd name="connsiteX13" fmla="*/ 846 w 3475899"/>
                  <a:gd name="connsiteY13" fmla="*/ 2711267 h 3988066"/>
                  <a:gd name="connsiteX14" fmla="*/ 284017 w 3475899"/>
                  <a:gd name="connsiteY14" fmla="*/ 2118017 h 3988066"/>
                  <a:gd name="connsiteX15" fmla="*/ 964397 w 3475899"/>
                  <a:gd name="connsiteY15" fmla="*/ 1870723 h 3988066"/>
                  <a:gd name="connsiteX16" fmla="*/ 1592242 w 3475899"/>
                  <a:gd name="connsiteY16" fmla="*/ 2019356 h 3988066"/>
                  <a:gd name="connsiteX17" fmla="*/ 1861319 w 3475899"/>
                  <a:gd name="connsiteY17" fmla="*/ 2490881 h 3988066"/>
                  <a:gd name="connsiteX18" fmla="*/ 1680653 w 3475899"/>
                  <a:gd name="connsiteY18" fmla="*/ 2861181 h 3988066"/>
                  <a:gd name="connsiteX19" fmla="*/ 1261662 w 3475899"/>
                  <a:gd name="connsiteY19" fmla="*/ 3008533 h 3988066"/>
                  <a:gd name="connsiteX20" fmla="*/ 895206 w 3475899"/>
                  <a:gd name="connsiteY20" fmla="*/ 2926528 h 3988066"/>
                  <a:gd name="connsiteX21" fmla="*/ 718384 w 3475899"/>
                  <a:gd name="connsiteY21" fmla="*/ 2649764 h 3988066"/>
                  <a:gd name="connsiteX22" fmla="*/ 808076 w 3475899"/>
                  <a:gd name="connsiteY22" fmla="*/ 2470379 h 3988066"/>
                  <a:gd name="connsiteX23" fmla="*/ 931082 w 3475899"/>
                  <a:gd name="connsiteY23" fmla="*/ 2406314 h 3988066"/>
                  <a:gd name="connsiteX24" fmla="*/ 990023 w 3475899"/>
                  <a:gd name="connsiteY24" fmla="*/ 2398626 h 3988066"/>
                  <a:gd name="connsiteX25" fmla="*/ 1010524 w 3475899"/>
                  <a:gd name="connsiteY25" fmla="*/ 2414001 h 3988066"/>
                  <a:gd name="connsiteX26" fmla="*/ 1000274 w 3475899"/>
                  <a:gd name="connsiteY26" fmla="*/ 2444753 h 3988066"/>
                  <a:gd name="connsiteX27" fmla="*/ 990023 w 3475899"/>
                  <a:gd name="connsiteY27" fmla="*/ 2475505 h 3988066"/>
                  <a:gd name="connsiteX28" fmla="*/ 974647 w 3475899"/>
                  <a:gd name="connsiteY28" fmla="*/ 2588261 h 3988066"/>
                  <a:gd name="connsiteX29" fmla="*/ 1055370 w 3475899"/>
                  <a:gd name="connsiteY29" fmla="*/ 2725362 h 3988066"/>
                  <a:gd name="connsiteX30" fmla="*/ 1230911 w 3475899"/>
                  <a:gd name="connsiteY30" fmla="*/ 2783021 h 3988066"/>
                  <a:gd name="connsiteX31" fmla="*/ 1494862 w 3475899"/>
                  <a:gd name="connsiteY31" fmla="*/ 2685641 h 3988066"/>
                  <a:gd name="connsiteX32" fmla="*/ 1599930 w 3475899"/>
                  <a:gd name="connsiteY32" fmla="*/ 2444753 h 3988066"/>
                  <a:gd name="connsiteX33" fmla="*/ 1387231 w 3475899"/>
                  <a:gd name="connsiteY33" fmla="*/ 2109048 h 3988066"/>
                  <a:gd name="connsiteX34" fmla="*/ 943896 w 3475899"/>
                  <a:gd name="connsiteY34" fmla="*/ 2003980 h 3988066"/>
                  <a:gd name="connsiteX35" fmla="*/ 372428 w 3475899"/>
                  <a:gd name="connsiteY35" fmla="*/ 2198740 h 3988066"/>
                  <a:gd name="connsiteX36" fmla="*/ 118727 w 3475899"/>
                  <a:gd name="connsiteY36" fmla="*/ 2711267 h 3988066"/>
                  <a:gd name="connsiteX37" fmla="*/ 500560 w 3475899"/>
                  <a:gd name="connsiteY37" fmla="*/ 3351926 h 3988066"/>
                  <a:gd name="connsiteX38" fmla="*/ 1312915 w 3475899"/>
                  <a:gd name="connsiteY38" fmla="*/ 3567187 h 3988066"/>
                  <a:gd name="connsiteX39" fmla="*/ 2135520 w 3475899"/>
                  <a:gd name="connsiteY39" fmla="*/ 3269921 h 3988066"/>
                  <a:gd name="connsiteX40" fmla="*/ 2491727 w 3475899"/>
                  <a:gd name="connsiteY40" fmla="*/ 2506256 h 3988066"/>
                  <a:gd name="connsiteX41" fmla="*/ 2373845 w 3475899"/>
                  <a:gd name="connsiteY41" fmla="*/ 2070608 h 3988066"/>
                  <a:gd name="connsiteX42" fmla="*/ 2058641 w 3475899"/>
                  <a:gd name="connsiteY42" fmla="*/ 1755405 h 3988066"/>
                  <a:gd name="connsiteX43" fmla="*/ 1615306 w 3475899"/>
                  <a:gd name="connsiteY43" fmla="*/ 1496578 h 3988066"/>
                  <a:gd name="connsiteX44" fmla="*/ 859329 w 3475899"/>
                  <a:gd name="connsiteY44" fmla="*/ 1135247 h 3988066"/>
                  <a:gd name="connsiteX45" fmla="*/ 477496 w 3475899"/>
                  <a:gd name="connsiteY45" fmla="*/ 609907 h 3988066"/>
                  <a:gd name="connsiteX46" fmla="*/ 782450 w 3475899"/>
                  <a:gd name="connsiteY46" fmla="*/ 143508 h 3988066"/>
                  <a:gd name="connsiteX47" fmla="*/ 1425671 w 3475899"/>
                  <a:gd name="connsiteY47" fmla="*/ 0 h 3988066"/>
                  <a:gd name="connsiteX0" fmla="*/ 1425671 w 3475899"/>
                  <a:gd name="connsiteY0" fmla="*/ 0 h 3988066"/>
                  <a:gd name="connsiteX1" fmla="*/ 1687060 w 3475899"/>
                  <a:gd name="connsiteY1" fmla="*/ 153758 h 3988066"/>
                  <a:gd name="connsiteX2" fmla="*/ 1410295 w 3475899"/>
                  <a:gd name="connsiteY2" fmla="*/ 102506 h 3988066"/>
                  <a:gd name="connsiteX3" fmla="*/ 961834 w 3475899"/>
                  <a:gd name="connsiteY3" fmla="*/ 187072 h 3988066"/>
                  <a:gd name="connsiteX4" fmla="*/ 744010 w 3475899"/>
                  <a:gd name="connsiteY4" fmla="*/ 481775 h 3988066"/>
                  <a:gd name="connsiteX5" fmla="*/ 900331 w 3475899"/>
                  <a:gd name="connsiteY5" fmla="*/ 740602 h 3988066"/>
                  <a:gd name="connsiteX6" fmla="*/ 1284726 w 3475899"/>
                  <a:gd name="connsiteY6" fmla="*/ 943050 h 3988066"/>
                  <a:gd name="connsiteX7" fmla="*/ 2984160 w 3475899"/>
                  <a:gd name="connsiteY7" fmla="*/ 1543339 h 3988066"/>
                  <a:gd name="connsiteX8" fmla="*/ 3378091 w 3475899"/>
                  <a:gd name="connsiteY8" fmla="*/ 2821306 h 3988066"/>
                  <a:gd name="connsiteX9" fmla="*/ 2359032 w 3475899"/>
                  <a:gd name="connsiteY9" fmla="*/ 3840356 h 3988066"/>
                  <a:gd name="connsiteX10" fmla="*/ 1252372 w 3475899"/>
                  <a:gd name="connsiteY10" fmla="*/ 3968244 h 3988066"/>
                  <a:gd name="connsiteX11" fmla="*/ 352887 w 3475899"/>
                  <a:gd name="connsiteY11" fmla="*/ 3518017 h 3988066"/>
                  <a:gd name="connsiteX12" fmla="*/ 846 w 3475899"/>
                  <a:gd name="connsiteY12" fmla="*/ 2711267 h 3988066"/>
                  <a:gd name="connsiteX13" fmla="*/ 284017 w 3475899"/>
                  <a:gd name="connsiteY13" fmla="*/ 2118017 h 3988066"/>
                  <a:gd name="connsiteX14" fmla="*/ 964397 w 3475899"/>
                  <a:gd name="connsiteY14" fmla="*/ 1870723 h 3988066"/>
                  <a:gd name="connsiteX15" fmla="*/ 1592242 w 3475899"/>
                  <a:gd name="connsiteY15" fmla="*/ 2019356 h 3988066"/>
                  <a:gd name="connsiteX16" fmla="*/ 1861319 w 3475899"/>
                  <a:gd name="connsiteY16" fmla="*/ 2490881 h 3988066"/>
                  <a:gd name="connsiteX17" fmla="*/ 1680653 w 3475899"/>
                  <a:gd name="connsiteY17" fmla="*/ 2861181 h 3988066"/>
                  <a:gd name="connsiteX18" fmla="*/ 1261662 w 3475899"/>
                  <a:gd name="connsiteY18" fmla="*/ 3008533 h 3988066"/>
                  <a:gd name="connsiteX19" fmla="*/ 895206 w 3475899"/>
                  <a:gd name="connsiteY19" fmla="*/ 2926528 h 3988066"/>
                  <a:gd name="connsiteX20" fmla="*/ 718384 w 3475899"/>
                  <a:gd name="connsiteY20" fmla="*/ 2649764 h 3988066"/>
                  <a:gd name="connsiteX21" fmla="*/ 808076 w 3475899"/>
                  <a:gd name="connsiteY21" fmla="*/ 2470379 h 3988066"/>
                  <a:gd name="connsiteX22" fmla="*/ 931082 w 3475899"/>
                  <a:gd name="connsiteY22" fmla="*/ 2406314 h 3988066"/>
                  <a:gd name="connsiteX23" fmla="*/ 990023 w 3475899"/>
                  <a:gd name="connsiteY23" fmla="*/ 2398626 h 3988066"/>
                  <a:gd name="connsiteX24" fmla="*/ 1010524 w 3475899"/>
                  <a:gd name="connsiteY24" fmla="*/ 2414001 h 3988066"/>
                  <a:gd name="connsiteX25" fmla="*/ 1000274 w 3475899"/>
                  <a:gd name="connsiteY25" fmla="*/ 2444753 h 3988066"/>
                  <a:gd name="connsiteX26" fmla="*/ 990023 w 3475899"/>
                  <a:gd name="connsiteY26" fmla="*/ 2475505 h 3988066"/>
                  <a:gd name="connsiteX27" fmla="*/ 974647 w 3475899"/>
                  <a:gd name="connsiteY27" fmla="*/ 2588261 h 3988066"/>
                  <a:gd name="connsiteX28" fmla="*/ 1055370 w 3475899"/>
                  <a:gd name="connsiteY28" fmla="*/ 2725362 h 3988066"/>
                  <a:gd name="connsiteX29" fmla="*/ 1230911 w 3475899"/>
                  <a:gd name="connsiteY29" fmla="*/ 2783021 h 3988066"/>
                  <a:gd name="connsiteX30" fmla="*/ 1494862 w 3475899"/>
                  <a:gd name="connsiteY30" fmla="*/ 2685641 h 3988066"/>
                  <a:gd name="connsiteX31" fmla="*/ 1599930 w 3475899"/>
                  <a:gd name="connsiteY31" fmla="*/ 2444753 h 3988066"/>
                  <a:gd name="connsiteX32" fmla="*/ 1387231 w 3475899"/>
                  <a:gd name="connsiteY32" fmla="*/ 2109048 h 3988066"/>
                  <a:gd name="connsiteX33" fmla="*/ 943896 w 3475899"/>
                  <a:gd name="connsiteY33" fmla="*/ 2003980 h 3988066"/>
                  <a:gd name="connsiteX34" fmla="*/ 372428 w 3475899"/>
                  <a:gd name="connsiteY34" fmla="*/ 2198740 h 3988066"/>
                  <a:gd name="connsiteX35" fmla="*/ 118727 w 3475899"/>
                  <a:gd name="connsiteY35" fmla="*/ 2711267 h 3988066"/>
                  <a:gd name="connsiteX36" fmla="*/ 500560 w 3475899"/>
                  <a:gd name="connsiteY36" fmla="*/ 3351926 h 3988066"/>
                  <a:gd name="connsiteX37" fmla="*/ 1312915 w 3475899"/>
                  <a:gd name="connsiteY37" fmla="*/ 3567187 h 3988066"/>
                  <a:gd name="connsiteX38" fmla="*/ 2135520 w 3475899"/>
                  <a:gd name="connsiteY38" fmla="*/ 3269921 h 3988066"/>
                  <a:gd name="connsiteX39" fmla="*/ 2491727 w 3475899"/>
                  <a:gd name="connsiteY39" fmla="*/ 2506256 h 3988066"/>
                  <a:gd name="connsiteX40" fmla="*/ 2373845 w 3475899"/>
                  <a:gd name="connsiteY40" fmla="*/ 2070608 h 3988066"/>
                  <a:gd name="connsiteX41" fmla="*/ 2058641 w 3475899"/>
                  <a:gd name="connsiteY41" fmla="*/ 1755405 h 3988066"/>
                  <a:gd name="connsiteX42" fmla="*/ 1615306 w 3475899"/>
                  <a:gd name="connsiteY42" fmla="*/ 1496578 h 3988066"/>
                  <a:gd name="connsiteX43" fmla="*/ 859329 w 3475899"/>
                  <a:gd name="connsiteY43" fmla="*/ 1135247 h 3988066"/>
                  <a:gd name="connsiteX44" fmla="*/ 477496 w 3475899"/>
                  <a:gd name="connsiteY44" fmla="*/ 609907 h 3988066"/>
                  <a:gd name="connsiteX45" fmla="*/ 782450 w 3475899"/>
                  <a:gd name="connsiteY45" fmla="*/ 143508 h 3988066"/>
                  <a:gd name="connsiteX46" fmla="*/ 1425671 w 3475899"/>
                  <a:gd name="connsiteY46" fmla="*/ 0 h 3988066"/>
                  <a:gd name="connsiteX0" fmla="*/ 1425671 w 3475899"/>
                  <a:gd name="connsiteY0" fmla="*/ 421 h 3988487"/>
                  <a:gd name="connsiteX1" fmla="*/ 1410295 w 3475899"/>
                  <a:gd name="connsiteY1" fmla="*/ 102927 h 3988487"/>
                  <a:gd name="connsiteX2" fmla="*/ 961834 w 3475899"/>
                  <a:gd name="connsiteY2" fmla="*/ 187493 h 3988487"/>
                  <a:gd name="connsiteX3" fmla="*/ 744010 w 3475899"/>
                  <a:gd name="connsiteY3" fmla="*/ 482196 h 3988487"/>
                  <a:gd name="connsiteX4" fmla="*/ 900331 w 3475899"/>
                  <a:gd name="connsiteY4" fmla="*/ 741023 h 3988487"/>
                  <a:gd name="connsiteX5" fmla="*/ 1284726 w 3475899"/>
                  <a:gd name="connsiteY5" fmla="*/ 943471 h 3988487"/>
                  <a:gd name="connsiteX6" fmla="*/ 2984160 w 3475899"/>
                  <a:gd name="connsiteY6" fmla="*/ 1543760 h 3988487"/>
                  <a:gd name="connsiteX7" fmla="*/ 3378091 w 3475899"/>
                  <a:gd name="connsiteY7" fmla="*/ 2821727 h 3988487"/>
                  <a:gd name="connsiteX8" fmla="*/ 2359032 w 3475899"/>
                  <a:gd name="connsiteY8" fmla="*/ 3840777 h 3988487"/>
                  <a:gd name="connsiteX9" fmla="*/ 1252372 w 3475899"/>
                  <a:gd name="connsiteY9" fmla="*/ 3968665 h 3988487"/>
                  <a:gd name="connsiteX10" fmla="*/ 352887 w 3475899"/>
                  <a:gd name="connsiteY10" fmla="*/ 3518438 h 3988487"/>
                  <a:gd name="connsiteX11" fmla="*/ 846 w 3475899"/>
                  <a:gd name="connsiteY11" fmla="*/ 2711688 h 3988487"/>
                  <a:gd name="connsiteX12" fmla="*/ 284017 w 3475899"/>
                  <a:gd name="connsiteY12" fmla="*/ 2118438 h 3988487"/>
                  <a:gd name="connsiteX13" fmla="*/ 964397 w 3475899"/>
                  <a:gd name="connsiteY13" fmla="*/ 1871144 h 3988487"/>
                  <a:gd name="connsiteX14" fmla="*/ 1592242 w 3475899"/>
                  <a:gd name="connsiteY14" fmla="*/ 2019777 h 3988487"/>
                  <a:gd name="connsiteX15" fmla="*/ 1861319 w 3475899"/>
                  <a:gd name="connsiteY15" fmla="*/ 2491302 h 3988487"/>
                  <a:gd name="connsiteX16" fmla="*/ 1680653 w 3475899"/>
                  <a:gd name="connsiteY16" fmla="*/ 2861602 h 3988487"/>
                  <a:gd name="connsiteX17" fmla="*/ 1261662 w 3475899"/>
                  <a:gd name="connsiteY17" fmla="*/ 3008954 h 3988487"/>
                  <a:gd name="connsiteX18" fmla="*/ 895206 w 3475899"/>
                  <a:gd name="connsiteY18" fmla="*/ 2926949 h 3988487"/>
                  <a:gd name="connsiteX19" fmla="*/ 718384 w 3475899"/>
                  <a:gd name="connsiteY19" fmla="*/ 2650185 h 3988487"/>
                  <a:gd name="connsiteX20" fmla="*/ 808076 w 3475899"/>
                  <a:gd name="connsiteY20" fmla="*/ 2470800 h 3988487"/>
                  <a:gd name="connsiteX21" fmla="*/ 931082 w 3475899"/>
                  <a:gd name="connsiteY21" fmla="*/ 2406735 h 3988487"/>
                  <a:gd name="connsiteX22" fmla="*/ 990023 w 3475899"/>
                  <a:gd name="connsiteY22" fmla="*/ 2399047 h 3988487"/>
                  <a:gd name="connsiteX23" fmla="*/ 1010524 w 3475899"/>
                  <a:gd name="connsiteY23" fmla="*/ 2414422 h 3988487"/>
                  <a:gd name="connsiteX24" fmla="*/ 1000274 w 3475899"/>
                  <a:gd name="connsiteY24" fmla="*/ 2445174 h 3988487"/>
                  <a:gd name="connsiteX25" fmla="*/ 990023 w 3475899"/>
                  <a:gd name="connsiteY25" fmla="*/ 2475926 h 3988487"/>
                  <a:gd name="connsiteX26" fmla="*/ 974647 w 3475899"/>
                  <a:gd name="connsiteY26" fmla="*/ 2588682 h 3988487"/>
                  <a:gd name="connsiteX27" fmla="*/ 1055370 w 3475899"/>
                  <a:gd name="connsiteY27" fmla="*/ 2725783 h 3988487"/>
                  <a:gd name="connsiteX28" fmla="*/ 1230911 w 3475899"/>
                  <a:gd name="connsiteY28" fmla="*/ 2783442 h 3988487"/>
                  <a:gd name="connsiteX29" fmla="*/ 1494862 w 3475899"/>
                  <a:gd name="connsiteY29" fmla="*/ 2686062 h 3988487"/>
                  <a:gd name="connsiteX30" fmla="*/ 1599930 w 3475899"/>
                  <a:gd name="connsiteY30" fmla="*/ 2445174 h 3988487"/>
                  <a:gd name="connsiteX31" fmla="*/ 1387231 w 3475899"/>
                  <a:gd name="connsiteY31" fmla="*/ 2109469 h 3988487"/>
                  <a:gd name="connsiteX32" fmla="*/ 943896 w 3475899"/>
                  <a:gd name="connsiteY32" fmla="*/ 2004401 h 3988487"/>
                  <a:gd name="connsiteX33" fmla="*/ 372428 w 3475899"/>
                  <a:gd name="connsiteY33" fmla="*/ 2199161 h 3988487"/>
                  <a:gd name="connsiteX34" fmla="*/ 118727 w 3475899"/>
                  <a:gd name="connsiteY34" fmla="*/ 2711688 h 3988487"/>
                  <a:gd name="connsiteX35" fmla="*/ 500560 w 3475899"/>
                  <a:gd name="connsiteY35" fmla="*/ 3352347 h 3988487"/>
                  <a:gd name="connsiteX36" fmla="*/ 1312915 w 3475899"/>
                  <a:gd name="connsiteY36" fmla="*/ 3567608 h 3988487"/>
                  <a:gd name="connsiteX37" fmla="*/ 2135520 w 3475899"/>
                  <a:gd name="connsiteY37" fmla="*/ 3270342 h 3988487"/>
                  <a:gd name="connsiteX38" fmla="*/ 2491727 w 3475899"/>
                  <a:gd name="connsiteY38" fmla="*/ 2506677 h 3988487"/>
                  <a:gd name="connsiteX39" fmla="*/ 2373845 w 3475899"/>
                  <a:gd name="connsiteY39" fmla="*/ 2071029 h 3988487"/>
                  <a:gd name="connsiteX40" fmla="*/ 2058641 w 3475899"/>
                  <a:gd name="connsiteY40" fmla="*/ 1755826 h 3988487"/>
                  <a:gd name="connsiteX41" fmla="*/ 1615306 w 3475899"/>
                  <a:gd name="connsiteY41" fmla="*/ 1496999 h 3988487"/>
                  <a:gd name="connsiteX42" fmla="*/ 859329 w 3475899"/>
                  <a:gd name="connsiteY42" fmla="*/ 1135668 h 3988487"/>
                  <a:gd name="connsiteX43" fmla="*/ 477496 w 3475899"/>
                  <a:gd name="connsiteY43" fmla="*/ 610328 h 3988487"/>
                  <a:gd name="connsiteX44" fmla="*/ 782450 w 3475899"/>
                  <a:gd name="connsiteY44" fmla="*/ 143929 h 3988487"/>
                  <a:gd name="connsiteX45" fmla="*/ 1425671 w 3475899"/>
                  <a:gd name="connsiteY45" fmla="*/ 421 h 3988487"/>
                  <a:gd name="connsiteX0" fmla="*/ 1425671 w 3475899"/>
                  <a:gd name="connsiteY0" fmla="*/ 0 h 3988066"/>
                  <a:gd name="connsiteX1" fmla="*/ 961834 w 3475899"/>
                  <a:gd name="connsiteY1" fmla="*/ 187072 h 3988066"/>
                  <a:gd name="connsiteX2" fmla="*/ 744010 w 3475899"/>
                  <a:gd name="connsiteY2" fmla="*/ 481775 h 3988066"/>
                  <a:gd name="connsiteX3" fmla="*/ 900331 w 3475899"/>
                  <a:gd name="connsiteY3" fmla="*/ 740602 h 3988066"/>
                  <a:gd name="connsiteX4" fmla="*/ 1284726 w 3475899"/>
                  <a:gd name="connsiteY4" fmla="*/ 943050 h 3988066"/>
                  <a:gd name="connsiteX5" fmla="*/ 2984160 w 3475899"/>
                  <a:gd name="connsiteY5" fmla="*/ 1543339 h 3988066"/>
                  <a:gd name="connsiteX6" fmla="*/ 3378091 w 3475899"/>
                  <a:gd name="connsiteY6" fmla="*/ 2821306 h 3988066"/>
                  <a:gd name="connsiteX7" fmla="*/ 2359032 w 3475899"/>
                  <a:gd name="connsiteY7" fmla="*/ 3840356 h 3988066"/>
                  <a:gd name="connsiteX8" fmla="*/ 1252372 w 3475899"/>
                  <a:gd name="connsiteY8" fmla="*/ 3968244 h 3988066"/>
                  <a:gd name="connsiteX9" fmla="*/ 352887 w 3475899"/>
                  <a:gd name="connsiteY9" fmla="*/ 3518017 h 3988066"/>
                  <a:gd name="connsiteX10" fmla="*/ 846 w 3475899"/>
                  <a:gd name="connsiteY10" fmla="*/ 2711267 h 3988066"/>
                  <a:gd name="connsiteX11" fmla="*/ 284017 w 3475899"/>
                  <a:gd name="connsiteY11" fmla="*/ 2118017 h 3988066"/>
                  <a:gd name="connsiteX12" fmla="*/ 964397 w 3475899"/>
                  <a:gd name="connsiteY12" fmla="*/ 1870723 h 3988066"/>
                  <a:gd name="connsiteX13" fmla="*/ 1592242 w 3475899"/>
                  <a:gd name="connsiteY13" fmla="*/ 2019356 h 3988066"/>
                  <a:gd name="connsiteX14" fmla="*/ 1861319 w 3475899"/>
                  <a:gd name="connsiteY14" fmla="*/ 2490881 h 3988066"/>
                  <a:gd name="connsiteX15" fmla="*/ 1680653 w 3475899"/>
                  <a:gd name="connsiteY15" fmla="*/ 2861181 h 3988066"/>
                  <a:gd name="connsiteX16" fmla="*/ 1261662 w 3475899"/>
                  <a:gd name="connsiteY16" fmla="*/ 3008533 h 3988066"/>
                  <a:gd name="connsiteX17" fmla="*/ 895206 w 3475899"/>
                  <a:gd name="connsiteY17" fmla="*/ 2926528 h 3988066"/>
                  <a:gd name="connsiteX18" fmla="*/ 718384 w 3475899"/>
                  <a:gd name="connsiteY18" fmla="*/ 2649764 h 3988066"/>
                  <a:gd name="connsiteX19" fmla="*/ 808076 w 3475899"/>
                  <a:gd name="connsiteY19" fmla="*/ 2470379 h 3988066"/>
                  <a:gd name="connsiteX20" fmla="*/ 931082 w 3475899"/>
                  <a:gd name="connsiteY20" fmla="*/ 2406314 h 3988066"/>
                  <a:gd name="connsiteX21" fmla="*/ 990023 w 3475899"/>
                  <a:gd name="connsiteY21" fmla="*/ 2398626 h 3988066"/>
                  <a:gd name="connsiteX22" fmla="*/ 1010524 w 3475899"/>
                  <a:gd name="connsiteY22" fmla="*/ 2414001 h 3988066"/>
                  <a:gd name="connsiteX23" fmla="*/ 1000274 w 3475899"/>
                  <a:gd name="connsiteY23" fmla="*/ 2444753 h 3988066"/>
                  <a:gd name="connsiteX24" fmla="*/ 990023 w 3475899"/>
                  <a:gd name="connsiteY24" fmla="*/ 2475505 h 3988066"/>
                  <a:gd name="connsiteX25" fmla="*/ 974647 w 3475899"/>
                  <a:gd name="connsiteY25" fmla="*/ 2588261 h 3988066"/>
                  <a:gd name="connsiteX26" fmla="*/ 1055370 w 3475899"/>
                  <a:gd name="connsiteY26" fmla="*/ 2725362 h 3988066"/>
                  <a:gd name="connsiteX27" fmla="*/ 1230911 w 3475899"/>
                  <a:gd name="connsiteY27" fmla="*/ 2783021 h 3988066"/>
                  <a:gd name="connsiteX28" fmla="*/ 1494862 w 3475899"/>
                  <a:gd name="connsiteY28" fmla="*/ 2685641 h 3988066"/>
                  <a:gd name="connsiteX29" fmla="*/ 1599930 w 3475899"/>
                  <a:gd name="connsiteY29" fmla="*/ 2444753 h 3988066"/>
                  <a:gd name="connsiteX30" fmla="*/ 1387231 w 3475899"/>
                  <a:gd name="connsiteY30" fmla="*/ 2109048 h 3988066"/>
                  <a:gd name="connsiteX31" fmla="*/ 943896 w 3475899"/>
                  <a:gd name="connsiteY31" fmla="*/ 2003980 h 3988066"/>
                  <a:gd name="connsiteX32" fmla="*/ 372428 w 3475899"/>
                  <a:gd name="connsiteY32" fmla="*/ 2198740 h 3988066"/>
                  <a:gd name="connsiteX33" fmla="*/ 118727 w 3475899"/>
                  <a:gd name="connsiteY33" fmla="*/ 2711267 h 3988066"/>
                  <a:gd name="connsiteX34" fmla="*/ 500560 w 3475899"/>
                  <a:gd name="connsiteY34" fmla="*/ 3351926 h 3988066"/>
                  <a:gd name="connsiteX35" fmla="*/ 1312915 w 3475899"/>
                  <a:gd name="connsiteY35" fmla="*/ 3567187 h 3988066"/>
                  <a:gd name="connsiteX36" fmla="*/ 2135520 w 3475899"/>
                  <a:gd name="connsiteY36" fmla="*/ 3269921 h 3988066"/>
                  <a:gd name="connsiteX37" fmla="*/ 2491727 w 3475899"/>
                  <a:gd name="connsiteY37" fmla="*/ 2506256 h 3988066"/>
                  <a:gd name="connsiteX38" fmla="*/ 2373845 w 3475899"/>
                  <a:gd name="connsiteY38" fmla="*/ 2070608 h 3988066"/>
                  <a:gd name="connsiteX39" fmla="*/ 2058641 w 3475899"/>
                  <a:gd name="connsiteY39" fmla="*/ 1755405 h 3988066"/>
                  <a:gd name="connsiteX40" fmla="*/ 1615306 w 3475899"/>
                  <a:gd name="connsiteY40" fmla="*/ 1496578 h 3988066"/>
                  <a:gd name="connsiteX41" fmla="*/ 859329 w 3475899"/>
                  <a:gd name="connsiteY41" fmla="*/ 1135247 h 3988066"/>
                  <a:gd name="connsiteX42" fmla="*/ 477496 w 3475899"/>
                  <a:gd name="connsiteY42" fmla="*/ 609907 h 3988066"/>
                  <a:gd name="connsiteX43" fmla="*/ 782450 w 3475899"/>
                  <a:gd name="connsiteY43" fmla="*/ 143508 h 3988066"/>
                  <a:gd name="connsiteX44" fmla="*/ 1425671 w 3475899"/>
                  <a:gd name="connsiteY44" fmla="*/ 0 h 3988066"/>
                  <a:gd name="connsiteX0" fmla="*/ 782450 w 3475899"/>
                  <a:gd name="connsiteY0" fmla="*/ 32557 h 3877115"/>
                  <a:gd name="connsiteX1" fmla="*/ 961834 w 3475899"/>
                  <a:gd name="connsiteY1" fmla="*/ 76121 h 3877115"/>
                  <a:gd name="connsiteX2" fmla="*/ 744010 w 3475899"/>
                  <a:gd name="connsiteY2" fmla="*/ 370824 h 3877115"/>
                  <a:gd name="connsiteX3" fmla="*/ 900331 w 3475899"/>
                  <a:gd name="connsiteY3" fmla="*/ 629651 h 3877115"/>
                  <a:gd name="connsiteX4" fmla="*/ 1284726 w 3475899"/>
                  <a:gd name="connsiteY4" fmla="*/ 832099 h 3877115"/>
                  <a:gd name="connsiteX5" fmla="*/ 2984160 w 3475899"/>
                  <a:gd name="connsiteY5" fmla="*/ 1432388 h 3877115"/>
                  <a:gd name="connsiteX6" fmla="*/ 3378091 w 3475899"/>
                  <a:gd name="connsiteY6" fmla="*/ 2710355 h 3877115"/>
                  <a:gd name="connsiteX7" fmla="*/ 2359032 w 3475899"/>
                  <a:gd name="connsiteY7" fmla="*/ 3729405 h 3877115"/>
                  <a:gd name="connsiteX8" fmla="*/ 1252372 w 3475899"/>
                  <a:gd name="connsiteY8" fmla="*/ 3857293 h 3877115"/>
                  <a:gd name="connsiteX9" fmla="*/ 352887 w 3475899"/>
                  <a:gd name="connsiteY9" fmla="*/ 3407066 h 3877115"/>
                  <a:gd name="connsiteX10" fmla="*/ 846 w 3475899"/>
                  <a:gd name="connsiteY10" fmla="*/ 2600316 h 3877115"/>
                  <a:gd name="connsiteX11" fmla="*/ 284017 w 3475899"/>
                  <a:gd name="connsiteY11" fmla="*/ 2007066 h 3877115"/>
                  <a:gd name="connsiteX12" fmla="*/ 964397 w 3475899"/>
                  <a:gd name="connsiteY12" fmla="*/ 1759772 h 3877115"/>
                  <a:gd name="connsiteX13" fmla="*/ 1592242 w 3475899"/>
                  <a:gd name="connsiteY13" fmla="*/ 1908405 h 3877115"/>
                  <a:gd name="connsiteX14" fmla="*/ 1861319 w 3475899"/>
                  <a:gd name="connsiteY14" fmla="*/ 2379930 h 3877115"/>
                  <a:gd name="connsiteX15" fmla="*/ 1680653 w 3475899"/>
                  <a:gd name="connsiteY15" fmla="*/ 2750230 h 3877115"/>
                  <a:gd name="connsiteX16" fmla="*/ 1261662 w 3475899"/>
                  <a:gd name="connsiteY16" fmla="*/ 2897582 h 3877115"/>
                  <a:gd name="connsiteX17" fmla="*/ 895206 w 3475899"/>
                  <a:gd name="connsiteY17" fmla="*/ 2815577 h 3877115"/>
                  <a:gd name="connsiteX18" fmla="*/ 718384 w 3475899"/>
                  <a:gd name="connsiteY18" fmla="*/ 2538813 h 3877115"/>
                  <a:gd name="connsiteX19" fmla="*/ 808076 w 3475899"/>
                  <a:gd name="connsiteY19" fmla="*/ 2359428 h 3877115"/>
                  <a:gd name="connsiteX20" fmla="*/ 931082 w 3475899"/>
                  <a:gd name="connsiteY20" fmla="*/ 2295363 h 3877115"/>
                  <a:gd name="connsiteX21" fmla="*/ 990023 w 3475899"/>
                  <a:gd name="connsiteY21" fmla="*/ 2287675 h 3877115"/>
                  <a:gd name="connsiteX22" fmla="*/ 1010524 w 3475899"/>
                  <a:gd name="connsiteY22" fmla="*/ 2303050 h 3877115"/>
                  <a:gd name="connsiteX23" fmla="*/ 1000274 w 3475899"/>
                  <a:gd name="connsiteY23" fmla="*/ 2333802 h 3877115"/>
                  <a:gd name="connsiteX24" fmla="*/ 990023 w 3475899"/>
                  <a:gd name="connsiteY24" fmla="*/ 2364554 h 3877115"/>
                  <a:gd name="connsiteX25" fmla="*/ 974647 w 3475899"/>
                  <a:gd name="connsiteY25" fmla="*/ 2477310 h 3877115"/>
                  <a:gd name="connsiteX26" fmla="*/ 1055370 w 3475899"/>
                  <a:gd name="connsiteY26" fmla="*/ 2614411 h 3877115"/>
                  <a:gd name="connsiteX27" fmla="*/ 1230911 w 3475899"/>
                  <a:gd name="connsiteY27" fmla="*/ 2672070 h 3877115"/>
                  <a:gd name="connsiteX28" fmla="*/ 1494862 w 3475899"/>
                  <a:gd name="connsiteY28" fmla="*/ 2574690 h 3877115"/>
                  <a:gd name="connsiteX29" fmla="*/ 1599930 w 3475899"/>
                  <a:gd name="connsiteY29" fmla="*/ 2333802 h 3877115"/>
                  <a:gd name="connsiteX30" fmla="*/ 1387231 w 3475899"/>
                  <a:gd name="connsiteY30" fmla="*/ 1998097 h 3877115"/>
                  <a:gd name="connsiteX31" fmla="*/ 943896 w 3475899"/>
                  <a:gd name="connsiteY31" fmla="*/ 1893029 h 3877115"/>
                  <a:gd name="connsiteX32" fmla="*/ 372428 w 3475899"/>
                  <a:gd name="connsiteY32" fmla="*/ 2087789 h 3877115"/>
                  <a:gd name="connsiteX33" fmla="*/ 118727 w 3475899"/>
                  <a:gd name="connsiteY33" fmla="*/ 2600316 h 3877115"/>
                  <a:gd name="connsiteX34" fmla="*/ 500560 w 3475899"/>
                  <a:gd name="connsiteY34" fmla="*/ 3240975 h 3877115"/>
                  <a:gd name="connsiteX35" fmla="*/ 1312915 w 3475899"/>
                  <a:gd name="connsiteY35" fmla="*/ 3456236 h 3877115"/>
                  <a:gd name="connsiteX36" fmla="*/ 2135520 w 3475899"/>
                  <a:gd name="connsiteY36" fmla="*/ 3158970 h 3877115"/>
                  <a:gd name="connsiteX37" fmla="*/ 2491727 w 3475899"/>
                  <a:gd name="connsiteY37" fmla="*/ 2395305 h 3877115"/>
                  <a:gd name="connsiteX38" fmla="*/ 2373845 w 3475899"/>
                  <a:gd name="connsiteY38" fmla="*/ 1959657 h 3877115"/>
                  <a:gd name="connsiteX39" fmla="*/ 2058641 w 3475899"/>
                  <a:gd name="connsiteY39" fmla="*/ 1644454 h 3877115"/>
                  <a:gd name="connsiteX40" fmla="*/ 1615306 w 3475899"/>
                  <a:gd name="connsiteY40" fmla="*/ 1385627 h 3877115"/>
                  <a:gd name="connsiteX41" fmla="*/ 859329 w 3475899"/>
                  <a:gd name="connsiteY41" fmla="*/ 1024296 h 3877115"/>
                  <a:gd name="connsiteX42" fmla="*/ 477496 w 3475899"/>
                  <a:gd name="connsiteY42" fmla="*/ 498956 h 3877115"/>
                  <a:gd name="connsiteX43" fmla="*/ 782450 w 3475899"/>
                  <a:gd name="connsiteY43" fmla="*/ 32557 h 3877115"/>
                  <a:gd name="connsiteX0" fmla="*/ 477496 w 3475899"/>
                  <a:gd name="connsiteY0" fmla="*/ 424506 h 3802665"/>
                  <a:gd name="connsiteX1" fmla="*/ 961834 w 3475899"/>
                  <a:gd name="connsiteY1" fmla="*/ 1671 h 3802665"/>
                  <a:gd name="connsiteX2" fmla="*/ 744010 w 3475899"/>
                  <a:gd name="connsiteY2" fmla="*/ 296374 h 3802665"/>
                  <a:gd name="connsiteX3" fmla="*/ 900331 w 3475899"/>
                  <a:gd name="connsiteY3" fmla="*/ 555201 h 3802665"/>
                  <a:gd name="connsiteX4" fmla="*/ 1284726 w 3475899"/>
                  <a:gd name="connsiteY4" fmla="*/ 757649 h 3802665"/>
                  <a:gd name="connsiteX5" fmla="*/ 2984160 w 3475899"/>
                  <a:gd name="connsiteY5" fmla="*/ 1357938 h 3802665"/>
                  <a:gd name="connsiteX6" fmla="*/ 3378091 w 3475899"/>
                  <a:gd name="connsiteY6" fmla="*/ 2635905 h 3802665"/>
                  <a:gd name="connsiteX7" fmla="*/ 2359032 w 3475899"/>
                  <a:gd name="connsiteY7" fmla="*/ 3654955 h 3802665"/>
                  <a:gd name="connsiteX8" fmla="*/ 1252372 w 3475899"/>
                  <a:gd name="connsiteY8" fmla="*/ 3782843 h 3802665"/>
                  <a:gd name="connsiteX9" fmla="*/ 352887 w 3475899"/>
                  <a:gd name="connsiteY9" fmla="*/ 3332616 h 3802665"/>
                  <a:gd name="connsiteX10" fmla="*/ 846 w 3475899"/>
                  <a:gd name="connsiteY10" fmla="*/ 2525866 h 3802665"/>
                  <a:gd name="connsiteX11" fmla="*/ 284017 w 3475899"/>
                  <a:gd name="connsiteY11" fmla="*/ 1932616 h 3802665"/>
                  <a:gd name="connsiteX12" fmla="*/ 964397 w 3475899"/>
                  <a:gd name="connsiteY12" fmla="*/ 1685322 h 3802665"/>
                  <a:gd name="connsiteX13" fmla="*/ 1592242 w 3475899"/>
                  <a:gd name="connsiteY13" fmla="*/ 1833955 h 3802665"/>
                  <a:gd name="connsiteX14" fmla="*/ 1861319 w 3475899"/>
                  <a:gd name="connsiteY14" fmla="*/ 2305480 h 3802665"/>
                  <a:gd name="connsiteX15" fmla="*/ 1680653 w 3475899"/>
                  <a:gd name="connsiteY15" fmla="*/ 2675780 h 3802665"/>
                  <a:gd name="connsiteX16" fmla="*/ 1261662 w 3475899"/>
                  <a:gd name="connsiteY16" fmla="*/ 2823132 h 3802665"/>
                  <a:gd name="connsiteX17" fmla="*/ 895206 w 3475899"/>
                  <a:gd name="connsiteY17" fmla="*/ 2741127 h 3802665"/>
                  <a:gd name="connsiteX18" fmla="*/ 718384 w 3475899"/>
                  <a:gd name="connsiteY18" fmla="*/ 2464363 h 3802665"/>
                  <a:gd name="connsiteX19" fmla="*/ 808076 w 3475899"/>
                  <a:gd name="connsiteY19" fmla="*/ 2284978 h 3802665"/>
                  <a:gd name="connsiteX20" fmla="*/ 931082 w 3475899"/>
                  <a:gd name="connsiteY20" fmla="*/ 2220913 h 3802665"/>
                  <a:gd name="connsiteX21" fmla="*/ 990023 w 3475899"/>
                  <a:gd name="connsiteY21" fmla="*/ 2213225 h 3802665"/>
                  <a:gd name="connsiteX22" fmla="*/ 1010524 w 3475899"/>
                  <a:gd name="connsiteY22" fmla="*/ 2228600 h 3802665"/>
                  <a:gd name="connsiteX23" fmla="*/ 1000274 w 3475899"/>
                  <a:gd name="connsiteY23" fmla="*/ 2259352 h 3802665"/>
                  <a:gd name="connsiteX24" fmla="*/ 990023 w 3475899"/>
                  <a:gd name="connsiteY24" fmla="*/ 2290104 h 3802665"/>
                  <a:gd name="connsiteX25" fmla="*/ 974647 w 3475899"/>
                  <a:gd name="connsiteY25" fmla="*/ 2402860 h 3802665"/>
                  <a:gd name="connsiteX26" fmla="*/ 1055370 w 3475899"/>
                  <a:gd name="connsiteY26" fmla="*/ 2539961 h 3802665"/>
                  <a:gd name="connsiteX27" fmla="*/ 1230911 w 3475899"/>
                  <a:gd name="connsiteY27" fmla="*/ 2597620 h 3802665"/>
                  <a:gd name="connsiteX28" fmla="*/ 1494862 w 3475899"/>
                  <a:gd name="connsiteY28" fmla="*/ 2500240 h 3802665"/>
                  <a:gd name="connsiteX29" fmla="*/ 1599930 w 3475899"/>
                  <a:gd name="connsiteY29" fmla="*/ 2259352 h 3802665"/>
                  <a:gd name="connsiteX30" fmla="*/ 1387231 w 3475899"/>
                  <a:gd name="connsiteY30" fmla="*/ 1923647 h 3802665"/>
                  <a:gd name="connsiteX31" fmla="*/ 943896 w 3475899"/>
                  <a:gd name="connsiteY31" fmla="*/ 1818579 h 3802665"/>
                  <a:gd name="connsiteX32" fmla="*/ 372428 w 3475899"/>
                  <a:gd name="connsiteY32" fmla="*/ 2013339 h 3802665"/>
                  <a:gd name="connsiteX33" fmla="*/ 118727 w 3475899"/>
                  <a:gd name="connsiteY33" fmla="*/ 2525866 h 3802665"/>
                  <a:gd name="connsiteX34" fmla="*/ 500560 w 3475899"/>
                  <a:gd name="connsiteY34" fmla="*/ 3166525 h 3802665"/>
                  <a:gd name="connsiteX35" fmla="*/ 1312915 w 3475899"/>
                  <a:gd name="connsiteY35" fmla="*/ 3381786 h 3802665"/>
                  <a:gd name="connsiteX36" fmla="*/ 2135520 w 3475899"/>
                  <a:gd name="connsiteY36" fmla="*/ 3084520 h 3802665"/>
                  <a:gd name="connsiteX37" fmla="*/ 2491727 w 3475899"/>
                  <a:gd name="connsiteY37" fmla="*/ 2320855 h 3802665"/>
                  <a:gd name="connsiteX38" fmla="*/ 2373845 w 3475899"/>
                  <a:gd name="connsiteY38" fmla="*/ 1885207 h 3802665"/>
                  <a:gd name="connsiteX39" fmla="*/ 2058641 w 3475899"/>
                  <a:gd name="connsiteY39" fmla="*/ 1570004 h 3802665"/>
                  <a:gd name="connsiteX40" fmla="*/ 1615306 w 3475899"/>
                  <a:gd name="connsiteY40" fmla="*/ 1311177 h 3802665"/>
                  <a:gd name="connsiteX41" fmla="*/ 859329 w 3475899"/>
                  <a:gd name="connsiteY41" fmla="*/ 949846 h 3802665"/>
                  <a:gd name="connsiteX42" fmla="*/ 477496 w 3475899"/>
                  <a:gd name="connsiteY42" fmla="*/ 424506 h 380266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35520 w 3475899"/>
                  <a:gd name="connsiteY36" fmla="*/ 3980450 h 4698595"/>
                  <a:gd name="connsiteX37" fmla="*/ 2491727 w 3475899"/>
                  <a:gd name="connsiteY37" fmla="*/ 3216785 h 4698595"/>
                  <a:gd name="connsiteX38" fmla="*/ 2373845 w 3475899"/>
                  <a:gd name="connsiteY38" fmla="*/ 278113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35520 w 3475899"/>
                  <a:gd name="connsiteY36" fmla="*/ 3980450 h 4698595"/>
                  <a:gd name="connsiteX37" fmla="*/ 2705552 w 3475899"/>
                  <a:gd name="connsiteY37" fmla="*/ 3234379 h 4698595"/>
                  <a:gd name="connsiteX38" fmla="*/ 2373845 w 3475899"/>
                  <a:gd name="connsiteY38" fmla="*/ 278113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373845 w 3475899"/>
                  <a:gd name="connsiteY38" fmla="*/ 278113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769638 w 3475899"/>
                  <a:gd name="connsiteY39" fmla="*/ 2113659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11483"/>
                  <a:gd name="connsiteY0" fmla="*/ 1320436 h 4698595"/>
                  <a:gd name="connsiteX1" fmla="*/ 391637 w 3411483"/>
                  <a:gd name="connsiteY1" fmla="*/ 346 h 4698595"/>
                  <a:gd name="connsiteX2" fmla="*/ 744010 w 3411483"/>
                  <a:gd name="connsiteY2" fmla="*/ 1192304 h 4698595"/>
                  <a:gd name="connsiteX3" fmla="*/ 900331 w 3411483"/>
                  <a:gd name="connsiteY3" fmla="*/ 1451131 h 4698595"/>
                  <a:gd name="connsiteX4" fmla="*/ 1240632 w 3411483"/>
                  <a:gd name="connsiteY4" fmla="*/ 1733678 h 4698595"/>
                  <a:gd name="connsiteX5" fmla="*/ 2984160 w 3411483"/>
                  <a:gd name="connsiteY5" fmla="*/ 2253868 h 4698595"/>
                  <a:gd name="connsiteX6" fmla="*/ 3378091 w 3411483"/>
                  <a:gd name="connsiteY6" fmla="*/ 3531835 h 4698595"/>
                  <a:gd name="connsiteX7" fmla="*/ 2359032 w 3411483"/>
                  <a:gd name="connsiteY7" fmla="*/ 4550885 h 4698595"/>
                  <a:gd name="connsiteX8" fmla="*/ 1252372 w 3411483"/>
                  <a:gd name="connsiteY8" fmla="*/ 4678773 h 4698595"/>
                  <a:gd name="connsiteX9" fmla="*/ 352887 w 3411483"/>
                  <a:gd name="connsiteY9" fmla="*/ 4228546 h 4698595"/>
                  <a:gd name="connsiteX10" fmla="*/ 846 w 3411483"/>
                  <a:gd name="connsiteY10" fmla="*/ 3421796 h 4698595"/>
                  <a:gd name="connsiteX11" fmla="*/ 284017 w 3411483"/>
                  <a:gd name="connsiteY11" fmla="*/ 2828546 h 4698595"/>
                  <a:gd name="connsiteX12" fmla="*/ 964397 w 3411483"/>
                  <a:gd name="connsiteY12" fmla="*/ 2581252 h 4698595"/>
                  <a:gd name="connsiteX13" fmla="*/ 1592242 w 3411483"/>
                  <a:gd name="connsiteY13" fmla="*/ 2729885 h 4698595"/>
                  <a:gd name="connsiteX14" fmla="*/ 1861319 w 3411483"/>
                  <a:gd name="connsiteY14" fmla="*/ 3201410 h 4698595"/>
                  <a:gd name="connsiteX15" fmla="*/ 1680653 w 3411483"/>
                  <a:gd name="connsiteY15" fmla="*/ 3571710 h 4698595"/>
                  <a:gd name="connsiteX16" fmla="*/ 1261662 w 3411483"/>
                  <a:gd name="connsiteY16" fmla="*/ 3719062 h 4698595"/>
                  <a:gd name="connsiteX17" fmla="*/ 895206 w 3411483"/>
                  <a:gd name="connsiteY17" fmla="*/ 3637057 h 4698595"/>
                  <a:gd name="connsiteX18" fmla="*/ 718384 w 3411483"/>
                  <a:gd name="connsiteY18" fmla="*/ 3360293 h 4698595"/>
                  <a:gd name="connsiteX19" fmla="*/ 808076 w 3411483"/>
                  <a:gd name="connsiteY19" fmla="*/ 3180908 h 4698595"/>
                  <a:gd name="connsiteX20" fmla="*/ 931082 w 3411483"/>
                  <a:gd name="connsiteY20" fmla="*/ 3116843 h 4698595"/>
                  <a:gd name="connsiteX21" fmla="*/ 990023 w 3411483"/>
                  <a:gd name="connsiteY21" fmla="*/ 3109155 h 4698595"/>
                  <a:gd name="connsiteX22" fmla="*/ 1010524 w 3411483"/>
                  <a:gd name="connsiteY22" fmla="*/ 3124530 h 4698595"/>
                  <a:gd name="connsiteX23" fmla="*/ 1000274 w 3411483"/>
                  <a:gd name="connsiteY23" fmla="*/ 3155282 h 4698595"/>
                  <a:gd name="connsiteX24" fmla="*/ 990023 w 3411483"/>
                  <a:gd name="connsiteY24" fmla="*/ 3186034 h 4698595"/>
                  <a:gd name="connsiteX25" fmla="*/ 974647 w 3411483"/>
                  <a:gd name="connsiteY25" fmla="*/ 3298790 h 4698595"/>
                  <a:gd name="connsiteX26" fmla="*/ 1055370 w 3411483"/>
                  <a:gd name="connsiteY26" fmla="*/ 3435891 h 4698595"/>
                  <a:gd name="connsiteX27" fmla="*/ 1230911 w 3411483"/>
                  <a:gd name="connsiteY27" fmla="*/ 3493550 h 4698595"/>
                  <a:gd name="connsiteX28" fmla="*/ 1494862 w 3411483"/>
                  <a:gd name="connsiteY28" fmla="*/ 3396170 h 4698595"/>
                  <a:gd name="connsiteX29" fmla="*/ 1599930 w 3411483"/>
                  <a:gd name="connsiteY29" fmla="*/ 3155282 h 4698595"/>
                  <a:gd name="connsiteX30" fmla="*/ 1387231 w 3411483"/>
                  <a:gd name="connsiteY30" fmla="*/ 2819577 h 4698595"/>
                  <a:gd name="connsiteX31" fmla="*/ 943896 w 3411483"/>
                  <a:gd name="connsiteY31" fmla="*/ 2714509 h 4698595"/>
                  <a:gd name="connsiteX32" fmla="*/ 372428 w 3411483"/>
                  <a:gd name="connsiteY32" fmla="*/ 2909269 h 4698595"/>
                  <a:gd name="connsiteX33" fmla="*/ 118727 w 3411483"/>
                  <a:gd name="connsiteY33" fmla="*/ 3421796 h 4698595"/>
                  <a:gd name="connsiteX34" fmla="*/ 500560 w 3411483"/>
                  <a:gd name="connsiteY34" fmla="*/ 4062455 h 4698595"/>
                  <a:gd name="connsiteX35" fmla="*/ 1312915 w 3411483"/>
                  <a:gd name="connsiteY35" fmla="*/ 4277716 h 4698595"/>
                  <a:gd name="connsiteX36" fmla="*/ 2195013 w 3411483"/>
                  <a:gd name="connsiteY36" fmla="*/ 3993179 h 4698595"/>
                  <a:gd name="connsiteX37" fmla="*/ 2705552 w 3411483"/>
                  <a:gd name="connsiteY37" fmla="*/ 3234379 h 4698595"/>
                  <a:gd name="connsiteX38" fmla="*/ 2587666 w 3411483"/>
                  <a:gd name="connsiteY38" fmla="*/ 2728357 h 4698595"/>
                  <a:gd name="connsiteX39" fmla="*/ 1769638 w 3411483"/>
                  <a:gd name="connsiteY39" fmla="*/ 2113659 h 4698595"/>
                  <a:gd name="connsiteX40" fmla="*/ 859329 w 3411483"/>
                  <a:gd name="connsiteY40" fmla="*/ 1845776 h 4698595"/>
                  <a:gd name="connsiteX41" fmla="*/ 477496 w 3411483"/>
                  <a:gd name="connsiteY41" fmla="*/ 1320436 h 4698595"/>
                  <a:gd name="connsiteX0" fmla="*/ 477496 w 3411485"/>
                  <a:gd name="connsiteY0" fmla="*/ 760057 h 4138216"/>
                  <a:gd name="connsiteX1" fmla="*/ 810541 w 3411485"/>
                  <a:gd name="connsiteY1" fmla="*/ 659 h 4138216"/>
                  <a:gd name="connsiteX2" fmla="*/ 744010 w 3411485"/>
                  <a:gd name="connsiteY2" fmla="*/ 631925 h 4138216"/>
                  <a:gd name="connsiteX3" fmla="*/ 900331 w 3411485"/>
                  <a:gd name="connsiteY3" fmla="*/ 890752 h 4138216"/>
                  <a:gd name="connsiteX4" fmla="*/ 1240632 w 3411485"/>
                  <a:gd name="connsiteY4" fmla="*/ 1173299 h 4138216"/>
                  <a:gd name="connsiteX5" fmla="*/ 2984160 w 3411485"/>
                  <a:gd name="connsiteY5" fmla="*/ 1693489 h 4138216"/>
                  <a:gd name="connsiteX6" fmla="*/ 3378091 w 3411485"/>
                  <a:gd name="connsiteY6" fmla="*/ 2971456 h 4138216"/>
                  <a:gd name="connsiteX7" fmla="*/ 2359032 w 3411485"/>
                  <a:gd name="connsiteY7" fmla="*/ 3990506 h 4138216"/>
                  <a:gd name="connsiteX8" fmla="*/ 1252372 w 3411485"/>
                  <a:gd name="connsiteY8" fmla="*/ 4118394 h 4138216"/>
                  <a:gd name="connsiteX9" fmla="*/ 352887 w 3411485"/>
                  <a:gd name="connsiteY9" fmla="*/ 3668167 h 4138216"/>
                  <a:gd name="connsiteX10" fmla="*/ 846 w 3411485"/>
                  <a:gd name="connsiteY10" fmla="*/ 2861417 h 4138216"/>
                  <a:gd name="connsiteX11" fmla="*/ 284017 w 3411485"/>
                  <a:gd name="connsiteY11" fmla="*/ 2268167 h 4138216"/>
                  <a:gd name="connsiteX12" fmla="*/ 964397 w 3411485"/>
                  <a:gd name="connsiteY12" fmla="*/ 2020873 h 4138216"/>
                  <a:gd name="connsiteX13" fmla="*/ 1592242 w 3411485"/>
                  <a:gd name="connsiteY13" fmla="*/ 2169506 h 4138216"/>
                  <a:gd name="connsiteX14" fmla="*/ 1861319 w 3411485"/>
                  <a:gd name="connsiteY14" fmla="*/ 2641031 h 4138216"/>
                  <a:gd name="connsiteX15" fmla="*/ 1680653 w 3411485"/>
                  <a:gd name="connsiteY15" fmla="*/ 3011331 h 4138216"/>
                  <a:gd name="connsiteX16" fmla="*/ 1261662 w 3411485"/>
                  <a:gd name="connsiteY16" fmla="*/ 3158683 h 4138216"/>
                  <a:gd name="connsiteX17" fmla="*/ 895206 w 3411485"/>
                  <a:gd name="connsiteY17" fmla="*/ 3076678 h 4138216"/>
                  <a:gd name="connsiteX18" fmla="*/ 718384 w 3411485"/>
                  <a:gd name="connsiteY18" fmla="*/ 2799914 h 4138216"/>
                  <a:gd name="connsiteX19" fmla="*/ 808076 w 3411485"/>
                  <a:gd name="connsiteY19" fmla="*/ 2620529 h 4138216"/>
                  <a:gd name="connsiteX20" fmla="*/ 931082 w 3411485"/>
                  <a:gd name="connsiteY20" fmla="*/ 2556464 h 4138216"/>
                  <a:gd name="connsiteX21" fmla="*/ 990023 w 3411485"/>
                  <a:gd name="connsiteY21" fmla="*/ 2548776 h 4138216"/>
                  <a:gd name="connsiteX22" fmla="*/ 1010524 w 3411485"/>
                  <a:gd name="connsiteY22" fmla="*/ 2564151 h 4138216"/>
                  <a:gd name="connsiteX23" fmla="*/ 1000274 w 3411485"/>
                  <a:gd name="connsiteY23" fmla="*/ 2594903 h 4138216"/>
                  <a:gd name="connsiteX24" fmla="*/ 990023 w 3411485"/>
                  <a:gd name="connsiteY24" fmla="*/ 2625655 h 4138216"/>
                  <a:gd name="connsiteX25" fmla="*/ 974647 w 3411485"/>
                  <a:gd name="connsiteY25" fmla="*/ 2738411 h 4138216"/>
                  <a:gd name="connsiteX26" fmla="*/ 1055370 w 3411485"/>
                  <a:gd name="connsiteY26" fmla="*/ 2875512 h 4138216"/>
                  <a:gd name="connsiteX27" fmla="*/ 1230911 w 3411485"/>
                  <a:gd name="connsiteY27" fmla="*/ 2933171 h 4138216"/>
                  <a:gd name="connsiteX28" fmla="*/ 1494862 w 3411485"/>
                  <a:gd name="connsiteY28" fmla="*/ 2835791 h 4138216"/>
                  <a:gd name="connsiteX29" fmla="*/ 1599930 w 3411485"/>
                  <a:gd name="connsiteY29" fmla="*/ 2594903 h 4138216"/>
                  <a:gd name="connsiteX30" fmla="*/ 1387231 w 3411485"/>
                  <a:gd name="connsiteY30" fmla="*/ 2259198 h 4138216"/>
                  <a:gd name="connsiteX31" fmla="*/ 943896 w 3411485"/>
                  <a:gd name="connsiteY31" fmla="*/ 2154130 h 4138216"/>
                  <a:gd name="connsiteX32" fmla="*/ 372428 w 3411485"/>
                  <a:gd name="connsiteY32" fmla="*/ 2348890 h 4138216"/>
                  <a:gd name="connsiteX33" fmla="*/ 118727 w 3411485"/>
                  <a:gd name="connsiteY33" fmla="*/ 2861417 h 4138216"/>
                  <a:gd name="connsiteX34" fmla="*/ 500560 w 3411485"/>
                  <a:gd name="connsiteY34" fmla="*/ 3502076 h 4138216"/>
                  <a:gd name="connsiteX35" fmla="*/ 1312915 w 3411485"/>
                  <a:gd name="connsiteY35" fmla="*/ 3717337 h 4138216"/>
                  <a:gd name="connsiteX36" fmla="*/ 2195013 w 3411485"/>
                  <a:gd name="connsiteY36" fmla="*/ 3432800 h 4138216"/>
                  <a:gd name="connsiteX37" fmla="*/ 2705552 w 3411485"/>
                  <a:gd name="connsiteY37" fmla="*/ 2674000 h 4138216"/>
                  <a:gd name="connsiteX38" fmla="*/ 2587666 w 3411485"/>
                  <a:gd name="connsiteY38" fmla="*/ 2167978 h 4138216"/>
                  <a:gd name="connsiteX39" fmla="*/ 1769638 w 3411485"/>
                  <a:gd name="connsiteY39" fmla="*/ 1553280 h 4138216"/>
                  <a:gd name="connsiteX40" fmla="*/ 859329 w 3411485"/>
                  <a:gd name="connsiteY40" fmla="*/ 1285397 h 4138216"/>
                  <a:gd name="connsiteX41" fmla="*/ 477496 w 3411485"/>
                  <a:gd name="connsiteY41" fmla="*/ 760057 h 4138216"/>
                  <a:gd name="connsiteX0" fmla="*/ 477496 w 3415891"/>
                  <a:gd name="connsiteY0" fmla="*/ 760057 h 4122191"/>
                  <a:gd name="connsiteX1" fmla="*/ 810541 w 3415891"/>
                  <a:gd name="connsiteY1" fmla="*/ 659 h 4122191"/>
                  <a:gd name="connsiteX2" fmla="*/ 744010 w 3415891"/>
                  <a:gd name="connsiteY2" fmla="*/ 631925 h 4122191"/>
                  <a:gd name="connsiteX3" fmla="*/ 900331 w 3415891"/>
                  <a:gd name="connsiteY3" fmla="*/ 890752 h 4122191"/>
                  <a:gd name="connsiteX4" fmla="*/ 1240632 w 3415891"/>
                  <a:gd name="connsiteY4" fmla="*/ 1173299 h 4122191"/>
                  <a:gd name="connsiteX5" fmla="*/ 2984160 w 3415891"/>
                  <a:gd name="connsiteY5" fmla="*/ 1693489 h 4122191"/>
                  <a:gd name="connsiteX6" fmla="*/ 3378091 w 3415891"/>
                  <a:gd name="connsiteY6" fmla="*/ 2971456 h 4122191"/>
                  <a:gd name="connsiteX7" fmla="*/ 2292890 w 3415891"/>
                  <a:gd name="connsiteY7" fmla="*/ 3857009 h 4122191"/>
                  <a:gd name="connsiteX8" fmla="*/ 1252372 w 3415891"/>
                  <a:gd name="connsiteY8" fmla="*/ 4118394 h 4122191"/>
                  <a:gd name="connsiteX9" fmla="*/ 352887 w 3415891"/>
                  <a:gd name="connsiteY9" fmla="*/ 3668167 h 4122191"/>
                  <a:gd name="connsiteX10" fmla="*/ 846 w 3415891"/>
                  <a:gd name="connsiteY10" fmla="*/ 2861417 h 4122191"/>
                  <a:gd name="connsiteX11" fmla="*/ 284017 w 3415891"/>
                  <a:gd name="connsiteY11" fmla="*/ 2268167 h 4122191"/>
                  <a:gd name="connsiteX12" fmla="*/ 964397 w 3415891"/>
                  <a:gd name="connsiteY12" fmla="*/ 2020873 h 4122191"/>
                  <a:gd name="connsiteX13" fmla="*/ 1592242 w 3415891"/>
                  <a:gd name="connsiteY13" fmla="*/ 2169506 h 4122191"/>
                  <a:gd name="connsiteX14" fmla="*/ 1861319 w 3415891"/>
                  <a:gd name="connsiteY14" fmla="*/ 2641031 h 4122191"/>
                  <a:gd name="connsiteX15" fmla="*/ 1680653 w 3415891"/>
                  <a:gd name="connsiteY15" fmla="*/ 3011331 h 4122191"/>
                  <a:gd name="connsiteX16" fmla="*/ 1261662 w 3415891"/>
                  <a:gd name="connsiteY16" fmla="*/ 3158683 h 4122191"/>
                  <a:gd name="connsiteX17" fmla="*/ 895206 w 3415891"/>
                  <a:gd name="connsiteY17" fmla="*/ 3076678 h 4122191"/>
                  <a:gd name="connsiteX18" fmla="*/ 718384 w 3415891"/>
                  <a:gd name="connsiteY18" fmla="*/ 2799914 h 4122191"/>
                  <a:gd name="connsiteX19" fmla="*/ 808076 w 3415891"/>
                  <a:gd name="connsiteY19" fmla="*/ 2620529 h 4122191"/>
                  <a:gd name="connsiteX20" fmla="*/ 931082 w 3415891"/>
                  <a:gd name="connsiteY20" fmla="*/ 2556464 h 4122191"/>
                  <a:gd name="connsiteX21" fmla="*/ 990023 w 3415891"/>
                  <a:gd name="connsiteY21" fmla="*/ 2548776 h 4122191"/>
                  <a:gd name="connsiteX22" fmla="*/ 1010524 w 3415891"/>
                  <a:gd name="connsiteY22" fmla="*/ 2564151 h 4122191"/>
                  <a:gd name="connsiteX23" fmla="*/ 1000274 w 3415891"/>
                  <a:gd name="connsiteY23" fmla="*/ 2594903 h 4122191"/>
                  <a:gd name="connsiteX24" fmla="*/ 990023 w 3415891"/>
                  <a:gd name="connsiteY24" fmla="*/ 2625655 h 4122191"/>
                  <a:gd name="connsiteX25" fmla="*/ 974647 w 3415891"/>
                  <a:gd name="connsiteY25" fmla="*/ 2738411 h 4122191"/>
                  <a:gd name="connsiteX26" fmla="*/ 1055370 w 3415891"/>
                  <a:gd name="connsiteY26" fmla="*/ 2875512 h 4122191"/>
                  <a:gd name="connsiteX27" fmla="*/ 1230911 w 3415891"/>
                  <a:gd name="connsiteY27" fmla="*/ 2933171 h 4122191"/>
                  <a:gd name="connsiteX28" fmla="*/ 1494862 w 3415891"/>
                  <a:gd name="connsiteY28" fmla="*/ 2835791 h 4122191"/>
                  <a:gd name="connsiteX29" fmla="*/ 1599930 w 3415891"/>
                  <a:gd name="connsiteY29" fmla="*/ 2594903 h 4122191"/>
                  <a:gd name="connsiteX30" fmla="*/ 1387231 w 3415891"/>
                  <a:gd name="connsiteY30" fmla="*/ 2259198 h 4122191"/>
                  <a:gd name="connsiteX31" fmla="*/ 943896 w 3415891"/>
                  <a:gd name="connsiteY31" fmla="*/ 2154130 h 4122191"/>
                  <a:gd name="connsiteX32" fmla="*/ 372428 w 3415891"/>
                  <a:gd name="connsiteY32" fmla="*/ 2348890 h 4122191"/>
                  <a:gd name="connsiteX33" fmla="*/ 118727 w 3415891"/>
                  <a:gd name="connsiteY33" fmla="*/ 2861417 h 4122191"/>
                  <a:gd name="connsiteX34" fmla="*/ 500560 w 3415891"/>
                  <a:gd name="connsiteY34" fmla="*/ 3502076 h 4122191"/>
                  <a:gd name="connsiteX35" fmla="*/ 1312915 w 3415891"/>
                  <a:gd name="connsiteY35" fmla="*/ 3717337 h 4122191"/>
                  <a:gd name="connsiteX36" fmla="*/ 2195013 w 3415891"/>
                  <a:gd name="connsiteY36" fmla="*/ 3432800 h 4122191"/>
                  <a:gd name="connsiteX37" fmla="*/ 2705552 w 3415891"/>
                  <a:gd name="connsiteY37" fmla="*/ 2674000 h 4122191"/>
                  <a:gd name="connsiteX38" fmla="*/ 2587666 w 3415891"/>
                  <a:gd name="connsiteY38" fmla="*/ 2167978 h 4122191"/>
                  <a:gd name="connsiteX39" fmla="*/ 1769638 w 3415891"/>
                  <a:gd name="connsiteY39" fmla="*/ 1553280 h 4122191"/>
                  <a:gd name="connsiteX40" fmla="*/ 859329 w 3415891"/>
                  <a:gd name="connsiteY40" fmla="*/ 1285397 h 4122191"/>
                  <a:gd name="connsiteX41" fmla="*/ 477496 w 3415891"/>
                  <a:gd name="connsiteY41" fmla="*/ 760057 h 4122191"/>
                  <a:gd name="connsiteX0" fmla="*/ 477496 w 3415891"/>
                  <a:gd name="connsiteY0" fmla="*/ 760057 h 4122191"/>
                  <a:gd name="connsiteX1" fmla="*/ 810541 w 3415891"/>
                  <a:gd name="connsiteY1" fmla="*/ 659 h 4122191"/>
                  <a:gd name="connsiteX2" fmla="*/ 744010 w 3415891"/>
                  <a:gd name="connsiteY2" fmla="*/ 631925 h 4122191"/>
                  <a:gd name="connsiteX3" fmla="*/ 900331 w 3415891"/>
                  <a:gd name="connsiteY3" fmla="*/ 890752 h 4122191"/>
                  <a:gd name="connsiteX4" fmla="*/ 1240632 w 3415891"/>
                  <a:gd name="connsiteY4" fmla="*/ 1173299 h 4122191"/>
                  <a:gd name="connsiteX5" fmla="*/ 2984160 w 3415891"/>
                  <a:gd name="connsiteY5" fmla="*/ 1693489 h 4122191"/>
                  <a:gd name="connsiteX6" fmla="*/ 3378091 w 3415891"/>
                  <a:gd name="connsiteY6" fmla="*/ 2971456 h 4122191"/>
                  <a:gd name="connsiteX7" fmla="*/ 2292890 w 3415891"/>
                  <a:gd name="connsiteY7" fmla="*/ 3857009 h 4122191"/>
                  <a:gd name="connsiteX8" fmla="*/ 1252372 w 3415891"/>
                  <a:gd name="connsiteY8" fmla="*/ 4118394 h 4122191"/>
                  <a:gd name="connsiteX9" fmla="*/ 352887 w 3415891"/>
                  <a:gd name="connsiteY9" fmla="*/ 3668167 h 4122191"/>
                  <a:gd name="connsiteX10" fmla="*/ 846 w 3415891"/>
                  <a:gd name="connsiteY10" fmla="*/ 2861417 h 4122191"/>
                  <a:gd name="connsiteX11" fmla="*/ 284017 w 3415891"/>
                  <a:gd name="connsiteY11" fmla="*/ 2268167 h 4122191"/>
                  <a:gd name="connsiteX12" fmla="*/ 964397 w 3415891"/>
                  <a:gd name="connsiteY12" fmla="*/ 2020873 h 4122191"/>
                  <a:gd name="connsiteX13" fmla="*/ 1592242 w 3415891"/>
                  <a:gd name="connsiteY13" fmla="*/ 2169506 h 4122191"/>
                  <a:gd name="connsiteX14" fmla="*/ 1861319 w 3415891"/>
                  <a:gd name="connsiteY14" fmla="*/ 2641031 h 4122191"/>
                  <a:gd name="connsiteX15" fmla="*/ 1680653 w 3415891"/>
                  <a:gd name="connsiteY15" fmla="*/ 3011331 h 4122191"/>
                  <a:gd name="connsiteX16" fmla="*/ 1261662 w 3415891"/>
                  <a:gd name="connsiteY16" fmla="*/ 3158683 h 4122191"/>
                  <a:gd name="connsiteX17" fmla="*/ 895206 w 3415891"/>
                  <a:gd name="connsiteY17" fmla="*/ 3076678 h 4122191"/>
                  <a:gd name="connsiteX18" fmla="*/ 718384 w 3415891"/>
                  <a:gd name="connsiteY18" fmla="*/ 2799914 h 4122191"/>
                  <a:gd name="connsiteX19" fmla="*/ 808076 w 3415891"/>
                  <a:gd name="connsiteY19" fmla="*/ 2620529 h 4122191"/>
                  <a:gd name="connsiteX20" fmla="*/ 931082 w 3415891"/>
                  <a:gd name="connsiteY20" fmla="*/ 2556464 h 4122191"/>
                  <a:gd name="connsiteX21" fmla="*/ 990023 w 3415891"/>
                  <a:gd name="connsiteY21" fmla="*/ 2548776 h 4122191"/>
                  <a:gd name="connsiteX22" fmla="*/ 1010524 w 3415891"/>
                  <a:gd name="connsiteY22" fmla="*/ 2564151 h 4122191"/>
                  <a:gd name="connsiteX23" fmla="*/ 1000274 w 3415891"/>
                  <a:gd name="connsiteY23" fmla="*/ 2594903 h 4122191"/>
                  <a:gd name="connsiteX24" fmla="*/ 990023 w 3415891"/>
                  <a:gd name="connsiteY24" fmla="*/ 2625655 h 4122191"/>
                  <a:gd name="connsiteX25" fmla="*/ 974647 w 3415891"/>
                  <a:gd name="connsiteY25" fmla="*/ 2738411 h 4122191"/>
                  <a:gd name="connsiteX26" fmla="*/ 1055370 w 3415891"/>
                  <a:gd name="connsiteY26" fmla="*/ 2875512 h 4122191"/>
                  <a:gd name="connsiteX27" fmla="*/ 1230911 w 3415891"/>
                  <a:gd name="connsiteY27" fmla="*/ 2933171 h 4122191"/>
                  <a:gd name="connsiteX28" fmla="*/ 1494862 w 3415891"/>
                  <a:gd name="connsiteY28" fmla="*/ 2835791 h 4122191"/>
                  <a:gd name="connsiteX29" fmla="*/ 1599930 w 3415891"/>
                  <a:gd name="connsiteY29" fmla="*/ 2594903 h 4122191"/>
                  <a:gd name="connsiteX30" fmla="*/ 1387231 w 3415891"/>
                  <a:gd name="connsiteY30" fmla="*/ 2259198 h 4122191"/>
                  <a:gd name="connsiteX31" fmla="*/ 943896 w 3415891"/>
                  <a:gd name="connsiteY31" fmla="*/ 2154130 h 4122191"/>
                  <a:gd name="connsiteX32" fmla="*/ 372428 w 3415891"/>
                  <a:gd name="connsiteY32" fmla="*/ 2348890 h 4122191"/>
                  <a:gd name="connsiteX33" fmla="*/ 118727 w 3415891"/>
                  <a:gd name="connsiteY33" fmla="*/ 2861417 h 4122191"/>
                  <a:gd name="connsiteX34" fmla="*/ 500560 w 3415891"/>
                  <a:gd name="connsiteY34" fmla="*/ 3502076 h 4122191"/>
                  <a:gd name="connsiteX35" fmla="*/ 1312915 w 3415891"/>
                  <a:gd name="connsiteY35" fmla="*/ 3717337 h 4122191"/>
                  <a:gd name="connsiteX36" fmla="*/ 2195013 w 3415891"/>
                  <a:gd name="connsiteY36" fmla="*/ 3432800 h 4122191"/>
                  <a:gd name="connsiteX37" fmla="*/ 2705552 w 3415891"/>
                  <a:gd name="connsiteY37" fmla="*/ 2674000 h 4122191"/>
                  <a:gd name="connsiteX38" fmla="*/ 2587666 w 3415891"/>
                  <a:gd name="connsiteY38" fmla="*/ 2167978 h 4122191"/>
                  <a:gd name="connsiteX39" fmla="*/ 1769638 w 3415891"/>
                  <a:gd name="connsiteY39" fmla="*/ 1553280 h 4122191"/>
                  <a:gd name="connsiteX40" fmla="*/ 859329 w 3415891"/>
                  <a:gd name="connsiteY40" fmla="*/ 1285397 h 4122191"/>
                  <a:gd name="connsiteX41" fmla="*/ 477496 w 3415891"/>
                  <a:gd name="connsiteY41" fmla="*/ 760057 h 4122191"/>
                  <a:gd name="connsiteX0" fmla="*/ 477496 w 3415891"/>
                  <a:gd name="connsiteY0" fmla="*/ 760057 h 3958557"/>
                  <a:gd name="connsiteX1" fmla="*/ 810541 w 3415891"/>
                  <a:gd name="connsiteY1" fmla="*/ 659 h 3958557"/>
                  <a:gd name="connsiteX2" fmla="*/ 744010 w 3415891"/>
                  <a:gd name="connsiteY2" fmla="*/ 631925 h 3958557"/>
                  <a:gd name="connsiteX3" fmla="*/ 900331 w 3415891"/>
                  <a:gd name="connsiteY3" fmla="*/ 890752 h 3958557"/>
                  <a:gd name="connsiteX4" fmla="*/ 1240632 w 3415891"/>
                  <a:gd name="connsiteY4" fmla="*/ 1173299 h 3958557"/>
                  <a:gd name="connsiteX5" fmla="*/ 2984160 w 3415891"/>
                  <a:gd name="connsiteY5" fmla="*/ 1693489 h 3958557"/>
                  <a:gd name="connsiteX6" fmla="*/ 3378091 w 3415891"/>
                  <a:gd name="connsiteY6" fmla="*/ 2971456 h 3958557"/>
                  <a:gd name="connsiteX7" fmla="*/ 2292890 w 3415891"/>
                  <a:gd name="connsiteY7" fmla="*/ 3857009 h 3958557"/>
                  <a:gd name="connsiteX8" fmla="*/ 1075991 w 3415891"/>
                  <a:gd name="connsiteY8" fmla="*/ 3918147 h 3958557"/>
                  <a:gd name="connsiteX9" fmla="*/ 352887 w 3415891"/>
                  <a:gd name="connsiteY9" fmla="*/ 3668167 h 3958557"/>
                  <a:gd name="connsiteX10" fmla="*/ 846 w 3415891"/>
                  <a:gd name="connsiteY10" fmla="*/ 2861417 h 3958557"/>
                  <a:gd name="connsiteX11" fmla="*/ 284017 w 3415891"/>
                  <a:gd name="connsiteY11" fmla="*/ 2268167 h 3958557"/>
                  <a:gd name="connsiteX12" fmla="*/ 964397 w 3415891"/>
                  <a:gd name="connsiteY12" fmla="*/ 2020873 h 3958557"/>
                  <a:gd name="connsiteX13" fmla="*/ 1592242 w 3415891"/>
                  <a:gd name="connsiteY13" fmla="*/ 2169506 h 3958557"/>
                  <a:gd name="connsiteX14" fmla="*/ 1861319 w 3415891"/>
                  <a:gd name="connsiteY14" fmla="*/ 2641031 h 3958557"/>
                  <a:gd name="connsiteX15" fmla="*/ 1680653 w 3415891"/>
                  <a:gd name="connsiteY15" fmla="*/ 3011331 h 3958557"/>
                  <a:gd name="connsiteX16" fmla="*/ 1261662 w 3415891"/>
                  <a:gd name="connsiteY16" fmla="*/ 3158683 h 3958557"/>
                  <a:gd name="connsiteX17" fmla="*/ 895206 w 3415891"/>
                  <a:gd name="connsiteY17" fmla="*/ 3076678 h 3958557"/>
                  <a:gd name="connsiteX18" fmla="*/ 718384 w 3415891"/>
                  <a:gd name="connsiteY18" fmla="*/ 2799914 h 3958557"/>
                  <a:gd name="connsiteX19" fmla="*/ 808076 w 3415891"/>
                  <a:gd name="connsiteY19" fmla="*/ 2620529 h 3958557"/>
                  <a:gd name="connsiteX20" fmla="*/ 931082 w 3415891"/>
                  <a:gd name="connsiteY20" fmla="*/ 2556464 h 3958557"/>
                  <a:gd name="connsiteX21" fmla="*/ 990023 w 3415891"/>
                  <a:gd name="connsiteY21" fmla="*/ 2548776 h 3958557"/>
                  <a:gd name="connsiteX22" fmla="*/ 1010524 w 3415891"/>
                  <a:gd name="connsiteY22" fmla="*/ 2564151 h 3958557"/>
                  <a:gd name="connsiteX23" fmla="*/ 1000274 w 3415891"/>
                  <a:gd name="connsiteY23" fmla="*/ 2594903 h 3958557"/>
                  <a:gd name="connsiteX24" fmla="*/ 990023 w 3415891"/>
                  <a:gd name="connsiteY24" fmla="*/ 2625655 h 3958557"/>
                  <a:gd name="connsiteX25" fmla="*/ 974647 w 3415891"/>
                  <a:gd name="connsiteY25" fmla="*/ 2738411 h 3958557"/>
                  <a:gd name="connsiteX26" fmla="*/ 1055370 w 3415891"/>
                  <a:gd name="connsiteY26" fmla="*/ 2875512 h 3958557"/>
                  <a:gd name="connsiteX27" fmla="*/ 1230911 w 3415891"/>
                  <a:gd name="connsiteY27" fmla="*/ 2933171 h 3958557"/>
                  <a:gd name="connsiteX28" fmla="*/ 1494862 w 3415891"/>
                  <a:gd name="connsiteY28" fmla="*/ 2835791 h 3958557"/>
                  <a:gd name="connsiteX29" fmla="*/ 1599930 w 3415891"/>
                  <a:gd name="connsiteY29" fmla="*/ 2594903 h 3958557"/>
                  <a:gd name="connsiteX30" fmla="*/ 1387231 w 3415891"/>
                  <a:gd name="connsiteY30" fmla="*/ 2259198 h 3958557"/>
                  <a:gd name="connsiteX31" fmla="*/ 943896 w 3415891"/>
                  <a:gd name="connsiteY31" fmla="*/ 2154130 h 3958557"/>
                  <a:gd name="connsiteX32" fmla="*/ 372428 w 3415891"/>
                  <a:gd name="connsiteY32" fmla="*/ 2348890 h 3958557"/>
                  <a:gd name="connsiteX33" fmla="*/ 118727 w 3415891"/>
                  <a:gd name="connsiteY33" fmla="*/ 2861417 h 3958557"/>
                  <a:gd name="connsiteX34" fmla="*/ 500560 w 3415891"/>
                  <a:gd name="connsiteY34" fmla="*/ 3502076 h 3958557"/>
                  <a:gd name="connsiteX35" fmla="*/ 1312915 w 3415891"/>
                  <a:gd name="connsiteY35" fmla="*/ 3717337 h 3958557"/>
                  <a:gd name="connsiteX36" fmla="*/ 2195013 w 3415891"/>
                  <a:gd name="connsiteY36" fmla="*/ 3432800 h 3958557"/>
                  <a:gd name="connsiteX37" fmla="*/ 2705552 w 3415891"/>
                  <a:gd name="connsiteY37" fmla="*/ 2674000 h 3958557"/>
                  <a:gd name="connsiteX38" fmla="*/ 2587666 w 3415891"/>
                  <a:gd name="connsiteY38" fmla="*/ 2167978 h 3958557"/>
                  <a:gd name="connsiteX39" fmla="*/ 1769638 w 3415891"/>
                  <a:gd name="connsiteY39" fmla="*/ 1553280 h 3958557"/>
                  <a:gd name="connsiteX40" fmla="*/ 859329 w 3415891"/>
                  <a:gd name="connsiteY40" fmla="*/ 1285397 h 3958557"/>
                  <a:gd name="connsiteX41" fmla="*/ 477496 w 3415891"/>
                  <a:gd name="connsiteY41" fmla="*/ 760057 h 3958557"/>
                  <a:gd name="connsiteX0" fmla="*/ 565295 w 3503690"/>
                  <a:gd name="connsiteY0" fmla="*/ 760057 h 3958557"/>
                  <a:gd name="connsiteX1" fmla="*/ 898340 w 3503690"/>
                  <a:gd name="connsiteY1" fmla="*/ 659 h 3958557"/>
                  <a:gd name="connsiteX2" fmla="*/ 831809 w 3503690"/>
                  <a:gd name="connsiteY2" fmla="*/ 631925 h 3958557"/>
                  <a:gd name="connsiteX3" fmla="*/ 988130 w 3503690"/>
                  <a:gd name="connsiteY3" fmla="*/ 890752 h 3958557"/>
                  <a:gd name="connsiteX4" fmla="*/ 1328431 w 3503690"/>
                  <a:gd name="connsiteY4" fmla="*/ 1173299 h 3958557"/>
                  <a:gd name="connsiteX5" fmla="*/ 3071959 w 3503690"/>
                  <a:gd name="connsiteY5" fmla="*/ 1693489 h 3958557"/>
                  <a:gd name="connsiteX6" fmla="*/ 3465890 w 3503690"/>
                  <a:gd name="connsiteY6" fmla="*/ 2971456 h 3958557"/>
                  <a:gd name="connsiteX7" fmla="*/ 2380689 w 3503690"/>
                  <a:gd name="connsiteY7" fmla="*/ 3857009 h 3958557"/>
                  <a:gd name="connsiteX8" fmla="*/ 1163790 w 3503690"/>
                  <a:gd name="connsiteY8" fmla="*/ 3918147 h 3958557"/>
                  <a:gd name="connsiteX9" fmla="*/ 440686 w 3503690"/>
                  <a:gd name="connsiteY9" fmla="*/ 3668167 h 3958557"/>
                  <a:gd name="connsiteX10" fmla="*/ 454 w 3503690"/>
                  <a:gd name="connsiteY10" fmla="*/ 2861417 h 3958557"/>
                  <a:gd name="connsiteX11" fmla="*/ 371816 w 3503690"/>
                  <a:gd name="connsiteY11" fmla="*/ 2268167 h 3958557"/>
                  <a:gd name="connsiteX12" fmla="*/ 1052196 w 3503690"/>
                  <a:gd name="connsiteY12" fmla="*/ 2020873 h 3958557"/>
                  <a:gd name="connsiteX13" fmla="*/ 1680041 w 3503690"/>
                  <a:gd name="connsiteY13" fmla="*/ 2169506 h 3958557"/>
                  <a:gd name="connsiteX14" fmla="*/ 1949118 w 3503690"/>
                  <a:gd name="connsiteY14" fmla="*/ 2641031 h 3958557"/>
                  <a:gd name="connsiteX15" fmla="*/ 1768452 w 3503690"/>
                  <a:gd name="connsiteY15" fmla="*/ 3011331 h 3958557"/>
                  <a:gd name="connsiteX16" fmla="*/ 1349461 w 3503690"/>
                  <a:gd name="connsiteY16" fmla="*/ 3158683 h 3958557"/>
                  <a:gd name="connsiteX17" fmla="*/ 983005 w 3503690"/>
                  <a:gd name="connsiteY17" fmla="*/ 3076678 h 3958557"/>
                  <a:gd name="connsiteX18" fmla="*/ 806183 w 3503690"/>
                  <a:gd name="connsiteY18" fmla="*/ 2799914 h 3958557"/>
                  <a:gd name="connsiteX19" fmla="*/ 895875 w 3503690"/>
                  <a:gd name="connsiteY19" fmla="*/ 2620529 h 3958557"/>
                  <a:gd name="connsiteX20" fmla="*/ 1018881 w 3503690"/>
                  <a:gd name="connsiteY20" fmla="*/ 2556464 h 3958557"/>
                  <a:gd name="connsiteX21" fmla="*/ 1077822 w 3503690"/>
                  <a:gd name="connsiteY21" fmla="*/ 2548776 h 3958557"/>
                  <a:gd name="connsiteX22" fmla="*/ 1098323 w 3503690"/>
                  <a:gd name="connsiteY22" fmla="*/ 2564151 h 3958557"/>
                  <a:gd name="connsiteX23" fmla="*/ 1088073 w 3503690"/>
                  <a:gd name="connsiteY23" fmla="*/ 2594903 h 3958557"/>
                  <a:gd name="connsiteX24" fmla="*/ 1077822 w 3503690"/>
                  <a:gd name="connsiteY24" fmla="*/ 2625655 h 3958557"/>
                  <a:gd name="connsiteX25" fmla="*/ 1062446 w 3503690"/>
                  <a:gd name="connsiteY25" fmla="*/ 2738411 h 3958557"/>
                  <a:gd name="connsiteX26" fmla="*/ 1143169 w 3503690"/>
                  <a:gd name="connsiteY26" fmla="*/ 2875512 h 3958557"/>
                  <a:gd name="connsiteX27" fmla="*/ 1318710 w 3503690"/>
                  <a:gd name="connsiteY27" fmla="*/ 2933171 h 3958557"/>
                  <a:gd name="connsiteX28" fmla="*/ 1582661 w 3503690"/>
                  <a:gd name="connsiteY28" fmla="*/ 2835791 h 3958557"/>
                  <a:gd name="connsiteX29" fmla="*/ 1687729 w 3503690"/>
                  <a:gd name="connsiteY29" fmla="*/ 2594903 h 3958557"/>
                  <a:gd name="connsiteX30" fmla="*/ 1475030 w 3503690"/>
                  <a:gd name="connsiteY30" fmla="*/ 2259198 h 3958557"/>
                  <a:gd name="connsiteX31" fmla="*/ 1031695 w 3503690"/>
                  <a:gd name="connsiteY31" fmla="*/ 2154130 h 3958557"/>
                  <a:gd name="connsiteX32" fmla="*/ 460227 w 3503690"/>
                  <a:gd name="connsiteY32" fmla="*/ 2348890 h 3958557"/>
                  <a:gd name="connsiteX33" fmla="*/ 206526 w 3503690"/>
                  <a:gd name="connsiteY33" fmla="*/ 2861417 h 3958557"/>
                  <a:gd name="connsiteX34" fmla="*/ 588359 w 3503690"/>
                  <a:gd name="connsiteY34" fmla="*/ 3502076 h 3958557"/>
                  <a:gd name="connsiteX35" fmla="*/ 1400714 w 3503690"/>
                  <a:gd name="connsiteY35" fmla="*/ 3717337 h 3958557"/>
                  <a:gd name="connsiteX36" fmla="*/ 2282812 w 3503690"/>
                  <a:gd name="connsiteY36" fmla="*/ 3432800 h 3958557"/>
                  <a:gd name="connsiteX37" fmla="*/ 2793351 w 3503690"/>
                  <a:gd name="connsiteY37" fmla="*/ 2674000 h 3958557"/>
                  <a:gd name="connsiteX38" fmla="*/ 2675465 w 3503690"/>
                  <a:gd name="connsiteY38" fmla="*/ 2167978 h 3958557"/>
                  <a:gd name="connsiteX39" fmla="*/ 1857437 w 3503690"/>
                  <a:gd name="connsiteY39" fmla="*/ 1553280 h 3958557"/>
                  <a:gd name="connsiteX40" fmla="*/ 947128 w 3503690"/>
                  <a:gd name="connsiteY40" fmla="*/ 1285397 h 3958557"/>
                  <a:gd name="connsiteX41" fmla="*/ 565295 w 3503690"/>
                  <a:gd name="connsiteY41" fmla="*/ 760057 h 3958557"/>
                  <a:gd name="connsiteX0" fmla="*/ 565297 w 3505172"/>
                  <a:gd name="connsiteY0" fmla="*/ 760057 h 3929318"/>
                  <a:gd name="connsiteX1" fmla="*/ 898342 w 3505172"/>
                  <a:gd name="connsiteY1" fmla="*/ 659 h 3929318"/>
                  <a:gd name="connsiteX2" fmla="*/ 831811 w 3505172"/>
                  <a:gd name="connsiteY2" fmla="*/ 631925 h 3929318"/>
                  <a:gd name="connsiteX3" fmla="*/ 988132 w 3505172"/>
                  <a:gd name="connsiteY3" fmla="*/ 890752 h 3929318"/>
                  <a:gd name="connsiteX4" fmla="*/ 1328433 w 3505172"/>
                  <a:gd name="connsiteY4" fmla="*/ 1173299 h 3929318"/>
                  <a:gd name="connsiteX5" fmla="*/ 3071961 w 3505172"/>
                  <a:gd name="connsiteY5" fmla="*/ 1693489 h 3929318"/>
                  <a:gd name="connsiteX6" fmla="*/ 3465892 w 3505172"/>
                  <a:gd name="connsiteY6" fmla="*/ 2971456 h 3929318"/>
                  <a:gd name="connsiteX7" fmla="*/ 2358642 w 3505172"/>
                  <a:gd name="connsiteY7" fmla="*/ 3790260 h 3929318"/>
                  <a:gd name="connsiteX8" fmla="*/ 1163792 w 3505172"/>
                  <a:gd name="connsiteY8" fmla="*/ 3918147 h 3929318"/>
                  <a:gd name="connsiteX9" fmla="*/ 440688 w 3505172"/>
                  <a:gd name="connsiteY9" fmla="*/ 3668167 h 3929318"/>
                  <a:gd name="connsiteX10" fmla="*/ 456 w 3505172"/>
                  <a:gd name="connsiteY10" fmla="*/ 2861417 h 3929318"/>
                  <a:gd name="connsiteX11" fmla="*/ 371818 w 3505172"/>
                  <a:gd name="connsiteY11" fmla="*/ 2268167 h 3929318"/>
                  <a:gd name="connsiteX12" fmla="*/ 1052198 w 3505172"/>
                  <a:gd name="connsiteY12" fmla="*/ 2020873 h 3929318"/>
                  <a:gd name="connsiteX13" fmla="*/ 1680043 w 3505172"/>
                  <a:gd name="connsiteY13" fmla="*/ 2169506 h 3929318"/>
                  <a:gd name="connsiteX14" fmla="*/ 1949120 w 3505172"/>
                  <a:gd name="connsiteY14" fmla="*/ 2641031 h 3929318"/>
                  <a:gd name="connsiteX15" fmla="*/ 1768454 w 3505172"/>
                  <a:gd name="connsiteY15" fmla="*/ 3011331 h 3929318"/>
                  <a:gd name="connsiteX16" fmla="*/ 1349463 w 3505172"/>
                  <a:gd name="connsiteY16" fmla="*/ 3158683 h 3929318"/>
                  <a:gd name="connsiteX17" fmla="*/ 983007 w 3505172"/>
                  <a:gd name="connsiteY17" fmla="*/ 3076678 h 3929318"/>
                  <a:gd name="connsiteX18" fmla="*/ 806185 w 3505172"/>
                  <a:gd name="connsiteY18" fmla="*/ 2799914 h 3929318"/>
                  <a:gd name="connsiteX19" fmla="*/ 895877 w 3505172"/>
                  <a:gd name="connsiteY19" fmla="*/ 2620529 h 3929318"/>
                  <a:gd name="connsiteX20" fmla="*/ 1018883 w 3505172"/>
                  <a:gd name="connsiteY20" fmla="*/ 2556464 h 3929318"/>
                  <a:gd name="connsiteX21" fmla="*/ 1077824 w 3505172"/>
                  <a:gd name="connsiteY21" fmla="*/ 2548776 h 3929318"/>
                  <a:gd name="connsiteX22" fmla="*/ 1098325 w 3505172"/>
                  <a:gd name="connsiteY22" fmla="*/ 2564151 h 3929318"/>
                  <a:gd name="connsiteX23" fmla="*/ 1088075 w 3505172"/>
                  <a:gd name="connsiteY23" fmla="*/ 2594903 h 3929318"/>
                  <a:gd name="connsiteX24" fmla="*/ 1077824 w 3505172"/>
                  <a:gd name="connsiteY24" fmla="*/ 2625655 h 3929318"/>
                  <a:gd name="connsiteX25" fmla="*/ 1062448 w 3505172"/>
                  <a:gd name="connsiteY25" fmla="*/ 2738411 h 3929318"/>
                  <a:gd name="connsiteX26" fmla="*/ 1143171 w 3505172"/>
                  <a:gd name="connsiteY26" fmla="*/ 2875512 h 3929318"/>
                  <a:gd name="connsiteX27" fmla="*/ 1318712 w 3505172"/>
                  <a:gd name="connsiteY27" fmla="*/ 2933171 h 3929318"/>
                  <a:gd name="connsiteX28" fmla="*/ 1582663 w 3505172"/>
                  <a:gd name="connsiteY28" fmla="*/ 2835791 h 3929318"/>
                  <a:gd name="connsiteX29" fmla="*/ 1687731 w 3505172"/>
                  <a:gd name="connsiteY29" fmla="*/ 2594903 h 3929318"/>
                  <a:gd name="connsiteX30" fmla="*/ 1475032 w 3505172"/>
                  <a:gd name="connsiteY30" fmla="*/ 2259198 h 3929318"/>
                  <a:gd name="connsiteX31" fmla="*/ 1031697 w 3505172"/>
                  <a:gd name="connsiteY31" fmla="*/ 2154130 h 3929318"/>
                  <a:gd name="connsiteX32" fmla="*/ 460229 w 3505172"/>
                  <a:gd name="connsiteY32" fmla="*/ 2348890 h 3929318"/>
                  <a:gd name="connsiteX33" fmla="*/ 206528 w 3505172"/>
                  <a:gd name="connsiteY33" fmla="*/ 2861417 h 3929318"/>
                  <a:gd name="connsiteX34" fmla="*/ 588361 w 3505172"/>
                  <a:gd name="connsiteY34" fmla="*/ 3502076 h 3929318"/>
                  <a:gd name="connsiteX35" fmla="*/ 1400716 w 3505172"/>
                  <a:gd name="connsiteY35" fmla="*/ 3717337 h 3929318"/>
                  <a:gd name="connsiteX36" fmla="*/ 2282814 w 3505172"/>
                  <a:gd name="connsiteY36" fmla="*/ 3432800 h 3929318"/>
                  <a:gd name="connsiteX37" fmla="*/ 2793353 w 3505172"/>
                  <a:gd name="connsiteY37" fmla="*/ 2674000 h 3929318"/>
                  <a:gd name="connsiteX38" fmla="*/ 2675467 w 3505172"/>
                  <a:gd name="connsiteY38" fmla="*/ 2167978 h 3929318"/>
                  <a:gd name="connsiteX39" fmla="*/ 1857439 w 3505172"/>
                  <a:gd name="connsiteY39" fmla="*/ 1553280 h 3929318"/>
                  <a:gd name="connsiteX40" fmla="*/ 947130 w 3505172"/>
                  <a:gd name="connsiteY40" fmla="*/ 1285397 h 3929318"/>
                  <a:gd name="connsiteX41" fmla="*/ 565297 w 3505172"/>
                  <a:gd name="connsiteY41" fmla="*/ 760057 h 3929318"/>
                  <a:gd name="connsiteX0" fmla="*/ 565297 w 3359163"/>
                  <a:gd name="connsiteY0" fmla="*/ 760057 h 3930630"/>
                  <a:gd name="connsiteX1" fmla="*/ 898342 w 3359163"/>
                  <a:gd name="connsiteY1" fmla="*/ 659 h 3930630"/>
                  <a:gd name="connsiteX2" fmla="*/ 831811 w 3359163"/>
                  <a:gd name="connsiteY2" fmla="*/ 631925 h 3930630"/>
                  <a:gd name="connsiteX3" fmla="*/ 988132 w 3359163"/>
                  <a:gd name="connsiteY3" fmla="*/ 890752 h 3930630"/>
                  <a:gd name="connsiteX4" fmla="*/ 1328433 w 3359163"/>
                  <a:gd name="connsiteY4" fmla="*/ 1173299 h 3930630"/>
                  <a:gd name="connsiteX5" fmla="*/ 3071961 w 3359163"/>
                  <a:gd name="connsiteY5" fmla="*/ 1693489 h 3930630"/>
                  <a:gd name="connsiteX6" fmla="*/ 3289512 w 3359163"/>
                  <a:gd name="connsiteY6" fmla="*/ 2931407 h 3930630"/>
                  <a:gd name="connsiteX7" fmla="*/ 2358642 w 3359163"/>
                  <a:gd name="connsiteY7" fmla="*/ 3790260 h 3930630"/>
                  <a:gd name="connsiteX8" fmla="*/ 1163792 w 3359163"/>
                  <a:gd name="connsiteY8" fmla="*/ 3918147 h 3930630"/>
                  <a:gd name="connsiteX9" fmla="*/ 440688 w 3359163"/>
                  <a:gd name="connsiteY9" fmla="*/ 3668167 h 3930630"/>
                  <a:gd name="connsiteX10" fmla="*/ 456 w 3359163"/>
                  <a:gd name="connsiteY10" fmla="*/ 2861417 h 3930630"/>
                  <a:gd name="connsiteX11" fmla="*/ 371818 w 3359163"/>
                  <a:gd name="connsiteY11" fmla="*/ 2268167 h 3930630"/>
                  <a:gd name="connsiteX12" fmla="*/ 1052198 w 3359163"/>
                  <a:gd name="connsiteY12" fmla="*/ 2020873 h 3930630"/>
                  <a:gd name="connsiteX13" fmla="*/ 1680043 w 3359163"/>
                  <a:gd name="connsiteY13" fmla="*/ 2169506 h 3930630"/>
                  <a:gd name="connsiteX14" fmla="*/ 1949120 w 3359163"/>
                  <a:gd name="connsiteY14" fmla="*/ 2641031 h 3930630"/>
                  <a:gd name="connsiteX15" fmla="*/ 1768454 w 3359163"/>
                  <a:gd name="connsiteY15" fmla="*/ 3011331 h 3930630"/>
                  <a:gd name="connsiteX16" fmla="*/ 1349463 w 3359163"/>
                  <a:gd name="connsiteY16" fmla="*/ 3158683 h 3930630"/>
                  <a:gd name="connsiteX17" fmla="*/ 983007 w 3359163"/>
                  <a:gd name="connsiteY17" fmla="*/ 3076678 h 3930630"/>
                  <a:gd name="connsiteX18" fmla="*/ 806185 w 3359163"/>
                  <a:gd name="connsiteY18" fmla="*/ 2799914 h 3930630"/>
                  <a:gd name="connsiteX19" fmla="*/ 895877 w 3359163"/>
                  <a:gd name="connsiteY19" fmla="*/ 2620529 h 3930630"/>
                  <a:gd name="connsiteX20" fmla="*/ 1018883 w 3359163"/>
                  <a:gd name="connsiteY20" fmla="*/ 2556464 h 3930630"/>
                  <a:gd name="connsiteX21" fmla="*/ 1077824 w 3359163"/>
                  <a:gd name="connsiteY21" fmla="*/ 2548776 h 3930630"/>
                  <a:gd name="connsiteX22" fmla="*/ 1098325 w 3359163"/>
                  <a:gd name="connsiteY22" fmla="*/ 2564151 h 3930630"/>
                  <a:gd name="connsiteX23" fmla="*/ 1088075 w 3359163"/>
                  <a:gd name="connsiteY23" fmla="*/ 2594903 h 3930630"/>
                  <a:gd name="connsiteX24" fmla="*/ 1077824 w 3359163"/>
                  <a:gd name="connsiteY24" fmla="*/ 2625655 h 3930630"/>
                  <a:gd name="connsiteX25" fmla="*/ 1062448 w 3359163"/>
                  <a:gd name="connsiteY25" fmla="*/ 2738411 h 3930630"/>
                  <a:gd name="connsiteX26" fmla="*/ 1143171 w 3359163"/>
                  <a:gd name="connsiteY26" fmla="*/ 2875512 h 3930630"/>
                  <a:gd name="connsiteX27" fmla="*/ 1318712 w 3359163"/>
                  <a:gd name="connsiteY27" fmla="*/ 2933171 h 3930630"/>
                  <a:gd name="connsiteX28" fmla="*/ 1582663 w 3359163"/>
                  <a:gd name="connsiteY28" fmla="*/ 2835791 h 3930630"/>
                  <a:gd name="connsiteX29" fmla="*/ 1687731 w 3359163"/>
                  <a:gd name="connsiteY29" fmla="*/ 2594903 h 3930630"/>
                  <a:gd name="connsiteX30" fmla="*/ 1475032 w 3359163"/>
                  <a:gd name="connsiteY30" fmla="*/ 2259198 h 3930630"/>
                  <a:gd name="connsiteX31" fmla="*/ 1031697 w 3359163"/>
                  <a:gd name="connsiteY31" fmla="*/ 2154130 h 3930630"/>
                  <a:gd name="connsiteX32" fmla="*/ 460229 w 3359163"/>
                  <a:gd name="connsiteY32" fmla="*/ 2348890 h 3930630"/>
                  <a:gd name="connsiteX33" fmla="*/ 206528 w 3359163"/>
                  <a:gd name="connsiteY33" fmla="*/ 2861417 h 3930630"/>
                  <a:gd name="connsiteX34" fmla="*/ 588361 w 3359163"/>
                  <a:gd name="connsiteY34" fmla="*/ 3502076 h 3930630"/>
                  <a:gd name="connsiteX35" fmla="*/ 1400716 w 3359163"/>
                  <a:gd name="connsiteY35" fmla="*/ 3717337 h 3930630"/>
                  <a:gd name="connsiteX36" fmla="*/ 2282814 w 3359163"/>
                  <a:gd name="connsiteY36" fmla="*/ 3432800 h 3930630"/>
                  <a:gd name="connsiteX37" fmla="*/ 2793353 w 3359163"/>
                  <a:gd name="connsiteY37" fmla="*/ 2674000 h 3930630"/>
                  <a:gd name="connsiteX38" fmla="*/ 2675467 w 3359163"/>
                  <a:gd name="connsiteY38" fmla="*/ 2167978 h 3930630"/>
                  <a:gd name="connsiteX39" fmla="*/ 1857439 w 3359163"/>
                  <a:gd name="connsiteY39" fmla="*/ 1553280 h 3930630"/>
                  <a:gd name="connsiteX40" fmla="*/ 947130 w 3359163"/>
                  <a:gd name="connsiteY40" fmla="*/ 1285397 h 3930630"/>
                  <a:gd name="connsiteX41" fmla="*/ 565297 w 3359163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947130 w 3314397"/>
                  <a:gd name="connsiteY40" fmla="*/ 1285397 h 3930630"/>
                  <a:gd name="connsiteX41" fmla="*/ 565297 w 3314397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1035318 w 3314397"/>
                  <a:gd name="connsiteY40" fmla="*/ 1258698 h 3930630"/>
                  <a:gd name="connsiteX41" fmla="*/ 565297 w 3314397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1035318 w 3314397"/>
                  <a:gd name="connsiteY40" fmla="*/ 1258698 h 3930630"/>
                  <a:gd name="connsiteX41" fmla="*/ 565297 w 3314397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1035318 w 3314397"/>
                  <a:gd name="connsiteY40" fmla="*/ 1258698 h 3930630"/>
                  <a:gd name="connsiteX41" fmla="*/ 565297 w 3314397"/>
                  <a:gd name="connsiteY41" fmla="*/ 760057 h 3930630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2675467 w 3314397"/>
                  <a:gd name="connsiteY38" fmla="*/ 2168602 h 3931254"/>
                  <a:gd name="connsiteX39" fmla="*/ 1857439 w 3314397"/>
                  <a:gd name="connsiteY39" fmla="*/ 1553904 h 3931254"/>
                  <a:gd name="connsiteX40" fmla="*/ 1035318 w 3314397"/>
                  <a:gd name="connsiteY40" fmla="*/ 1259322 h 3931254"/>
                  <a:gd name="connsiteX41" fmla="*/ 587343 w 3314397"/>
                  <a:gd name="connsiteY41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2675467 w 3314397"/>
                  <a:gd name="connsiteY38" fmla="*/ 2168602 h 3931254"/>
                  <a:gd name="connsiteX39" fmla="*/ 1857439 w 3314397"/>
                  <a:gd name="connsiteY39" fmla="*/ 1553904 h 3931254"/>
                  <a:gd name="connsiteX40" fmla="*/ 1035318 w 3314397"/>
                  <a:gd name="connsiteY40" fmla="*/ 1259322 h 3931254"/>
                  <a:gd name="connsiteX41" fmla="*/ 587343 w 3314397"/>
                  <a:gd name="connsiteY41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857439 w 3314397"/>
                  <a:gd name="connsiteY37" fmla="*/ 1554027 h 3931377"/>
                  <a:gd name="connsiteX38" fmla="*/ 1035318 w 3314397"/>
                  <a:gd name="connsiteY38" fmla="*/ 1259445 h 3931377"/>
                  <a:gd name="connsiteX39" fmla="*/ 587343 w 3314397"/>
                  <a:gd name="connsiteY39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4170059"/>
                  <a:gd name="connsiteX1" fmla="*/ 898342 w 3314397"/>
                  <a:gd name="connsiteY1" fmla="*/ 1406 h 4170059"/>
                  <a:gd name="connsiteX2" fmla="*/ 831811 w 3314397"/>
                  <a:gd name="connsiteY2" fmla="*/ 632672 h 4170059"/>
                  <a:gd name="connsiteX3" fmla="*/ 1328433 w 3314397"/>
                  <a:gd name="connsiteY3" fmla="*/ 1174046 h 4170059"/>
                  <a:gd name="connsiteX4" fmla="*/ 2895583 w 3314397"/>
                  <a:gd name="connsiteY4" fmla="*/ 1827735 h 4170059"/>
                  <a:gd name="connsiteX5" fmla="*/ 3289512 w 3314397"/>
                  <a:gd name="connsiteY5" fmla="*/ 2932154 h 4170059"/>
                  <a:gd name="connsiteX6" fmla="*/ 2358642 w 3314397"/>
                  <a:gd name="connsiteY6" fmla="*/ 3791007 h 4170059"/>
                  <a:gd name="connsiteX7" fmla="*/ 1163792 w 3314397"/>
                  <a:gd name="connsiteY7" fmla="*/ 3918894 h 4170059"/>
                  <a:gd name="connsiteX8" fmla="*/ 440688 w 3314397"/>
                  <a:gd name="connsiteY8" fmla="*/ 3668914 h 4170059"/>
                  <a:gd name="connsiteX9" fmla="*/ 456 w 3314397"/>
                  <a:gd name="connsiteY9" fmla="*/ 2862164 h 4170059"/>
                  <a:gd name="connsiteX10" fmla="*/ 371818 w 3314397"/>
                  <a:gd name="connsiteY10" fmla="*/ 2268914 h 4170059"/>
                  <a:gd name="connsiteX11" fmla="*/ 1052198 w 3314397"/>
                  <a:gd name="connsiteY11" fmla="*/ 2021620 h 4170059"/>
                  <a:gd name="connsiteX12" fmla="*/ 1680043 w 3314397"/>
                  <a:gd name="connsiteY12" fmla="*/ 2170253 h 4170059"/>
                  <a:gd name="connsiteX13" fmla="*/ 1949120 w 3314397"/>
                  <a:gd name="connsiteY13" fmla="*/ 2641778 h 4170059"/>
                  <a:gd name="connsiteX14" fmla="*/ 1768454 w 3314397"/>
                  <a:gd name="connsiteY14" fmla="*/ 3012078 h 4170059"/>
                  <a:gd name="connsiteX15" fmla="*/ 1349463 w 3314397"/>
                  <a:gd name="connsiteY15" fmla="*/ 3159430 h 4170059"/>
                  <a:gd name="connsiteX16" fmla="*/ 983007 w 3314397"/>
                  <a:gd name="connsiteY16" fmla="*/ 3077425 h 4170059"/>
                  <a:gd name="connsiteX17" fmla="*/ 806185 w 3314397"/>
                  <a:gd name="connsiteY17" fmla="*/ 2800661 h 4170059"/>
                  <a:gd name="connsiteX18" fmla="*/ 895877 w 3314397"/>
                  <a:gd name="connsiteY18" fmla="*/ 2621276 h 4170059"/>
                  <a:gd name="connsiteX19" fmla="*/ 1018883 w 3314397"/>
                  <a:gd name="connsiteY19" fmla="*/ 2557211 h 4170059"/>
                  <a:gd name="connsiteX20" fmla="*/ 1077824 w 3314397"/>
                  <a:gd name="connsiteY20" fmla="*/ 2549523 h 4170059"/>
                  <a:gd name="connsiteX21" fmla="*/ 1098325 w 3314397"/>
                  <a:gd name="connsiteY21" fmla="*/ 2564898 h 4170059"/>
                  <a:gd name="connsiteX22" fmla="*/ 1088075 w 3314397"/>
                  <a:gd name="connsiteY22" fmla="*/ 2595650 h 4170059"/>
                  <a:gd name="connsiteX23" fmla="*/ 1077824 w 3314397"/>
                  <a:gd name="connsiteY23" fmla="*/ 2626402 h 4170059"/>
                  <a:gd name="connsiteX24" fmla="*/ 1062448 w 3314397"/>
                  <a:gd name="connsiteY24" fmla="*/ 2739158 h 4170059"/>
                  <a:gd name="connsiteX25" fmla="*/ 1143171 w 3314397"/>
                  <a:gd name="connsiteY25" fmla="*/ 2876259 h 4170059"/>
                  <a:gd name="connsiteX26" fmla="*/ 1318712 w 3314397"/>
                  <a:gd name="connsiteY26" fmla="*/ 2933918 h 4170059"/>
                  <a:gd name="connsiteX27" fmla="*/ 1582663 w 3314397"/>
                  <a:gd name="connsiteY27" fmla="*/ 2836538 h 4170059"/>
                  <a:gd name="connsiteX28" fmla="*/ 1687731 w 3314397"/>
                  <a:gd name="connsiteY28" fmla="*/ 2595650 h 4170059"/>
                  <a:gd name="connsiteX29" fmla="*/ 1475032 w 3314397"/>
                  <a:gd name="connsiteY29" fmla="*/ 2259945 h 4170059"/>
                  <a:gd name="connsiteX30" fmla="*/ 1031697 w 3314397"/>
                  <a:gd name="connsiteY30" fmla="*/ 2154877 h 4170059"/>
                  <a:gd name="connsiteX31" fmla="*/ 460229 w 3314397"/>
                  <a:gd name="connsiteY31" fmla="*/ 2349637 h 4170059"/>
                  <a:gd name="connsiteX32" fmla="*/ 206528 w 3314397"/>
                  <a:gd name="connsiteY32" fmla="*/ 2862164 h 4170059"/>
                  <a:gd name="connsiteX33" fmla="*/ 588361 w 3314397"/>
                  <a:gd name="connsiteY33" fmla="*/ 3502823 h 4170059"/>
                  <a:gd name="connsiteX34" fmla="*/ 1400716 w 3314397"/>
                  <a:gd name="connsiteY34" fmla="*/ 3718084 h 4170059"/>
                  <a:gd name="connsiteX35" fmla="*/ 2348956 w 3314397"/>
                  <a:gd name="connsiteY35" fmla="*/ 3433547 h 4170059"/>
                  <a:gd name="connsiteX36" fmla="*/ 1035318 w 3314397"/>
                  <a:gd name="connsiteY36" fmla="*/ 1259445 h 4170059"/>
                  <a:gd name="connsiteX37" fmla="*/ 587343 w 3314397"/>
                  <a:gd name="connsiteY37" fmla="*/ 814203 h 4170059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499154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99154 w 3314397"/>
                  <a:gd name="connsiteY37" fmla="*/ 773622 h 3930846"/>
                  <a:gd name="connsiteX0" fmla="*/ 499154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99154 w 3314397"/>
                  <a:gd name="connsiteY37" fmla="*/ 773622 h 3930846"/>
                  <a:gd name="connsiteX0" fmla="*/ 433011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33011 w 3314397"/>
                  <a:gd name="connsiteY37" fmla="*/ 773622 h 3930846"/>
                  <a:gd name="connsiteX0" fmla="*/ 433011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33011 w 3314397"/>
                  <a:gd name="connsiteY37" fmla="*/ 773622 h 3930846"/>
                  <a:gd name="connsiteX0" fmla="*/ 433011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33011 w 3314397"/>
                  <a:gd name="connsiteY37" fmla="*/ 773622 h 3930846"/>
                  <a:gd name="connsiteX0" fmla="*/ 433011 w 3298501"/>
                  <a:gd name="connsiteY0" fmla="*/ 773622 h 3930846"/>
                  <a:gd name="connsiteX1" fmla="*/ 898342 w 3298501"/>
                  <a:gd name="connsiteY1" fmla="*/ 875 h 3930846"/>
                  <a:gd name="connsiteX2" fmla="*/ 831811 w 3298501"/>
                  <a:gd name="connsiteY2" fmla="*/ 632141 h 3930846"/>
                  <a:gd name="connsiteX3" fmla="*/ 1328433 w 3298501"/>
                  <a:gd name="connsiteY3" fmla="*/ 1173515 h 3930846"/>
                  <a:gd name="connsiteX4" fmla="*/ 2741251 w 3298501"/>
                  <a:gd name="connsiteY4" fmla="*/ 1880604 h 3930846"/>
                  <a:gd name="connsiteX5" fmla="*/ 3289512 w 3298501"/>
                  <a:gd name="connsiteY5" fmla="*/ 2931623 h 3930846"/>
                  <a:gd name="connsiteX6" fmla="*/ 2358642 w 3298501"/>
                  <a:gd name="connsiteY6" fmla="*/ 3790476 h 3930846"/>
                  <a:gd name="connsiteX7" fmla="*/ 1163792 w 3298501"/>
                  <a:gd name="connsiteY7" fmla="*/ 3918363 h 3930846"/>
                  <a:gd name="connsiteX8" fmla="*/ 440688 w 3298501"/>
                  <a:gd name="connsiteY8" fmla="*/ 3668383 h 3930846"/>
                  <a:gd name="connsiteX9" fmla="*/ 456 w 3298501"/>
                  <a:gd name="connsiteY9" fmla="*/ 2861633 h 3930846"/>
                  <a:gd name="connsiteX10" fmla="*/ 371818 w 3298501"/>
                  <a:gd name="connsiteY10" fmla="*/ 2268383 h 3930846"/>
                  <a:gd name="connsiteX11" fmla="*/ 1052198 w 3298501"/>
                  <a:gd name="connsiteY11" fmla="*/ 2021089 h 3930846"/>
                  <a:gd name="connsiteX12" fmla="*/ 1680043 w 3298501"/>
                  <a:gd name="connsiteY12" fmla="*/ 2169722 h 3930846"/>
                  <a:gd name="connsiteX13" fmla="*/ 1949120 w 3298501"/>
                  <a:gd name="connsiteY13" fmla="*/ 2641247 h 3930846"/>
                  <a:gd name="connsiteX14" fmla="*/ 1768454 w 3298501"/>
                  <a:gd name="connsiteY14" fmla="*/ 3011547 h 3930846"/>
                  <a:gd name="connsiteX15" fmla="*/ 1349463 w 3298501"/>
                  <a:gd name="connsiteY15" fmla="*/ 3158899 h 3930846"/>
                  <a:gd name="connsiteX16" fmla="*/ 983007 w 3298501"/>
                  <a:gd name="connsiteY16" fmla="*/ 3076894 h 3930846"/>
                  <a:gd name="connsiteX17" fmla="*/ 806185 w 3298501"/>
                  <a:gd name="connsiteY17" fmla="*/ 2800130 h 3930846"/>
                  <a:gd name="connsiteX18" fmla="*/ 895877 w 3298501"/>
                  <a:gd name="connsiteY18" fmla="*/ 2620745 h 3930846"/>
                  <a:gd name="connsiteX19" fmla="*/ 1018883 w 3298501"/>
                  <a:gd name="connsiteY19" fmla="*/ 2556680 h 3930846"/>
                  <a:gd name="connsiteX20" fmla="*/ 1077824 w 3298501"/>
                  <a:gd name="connsiteY20" fmla="*/ 2548992 h 3930846"/>
                  <a:gd name="connsiteX21" fmla="*/ 1098325 w 3298501"/>
                  <a:gd name="connsiteY21" fmla="*/ 2564367 h 3930846"/>
                  <a:gd name="connsiteX22" fmla="*/ 1088075 w 3298501"/>
                  <a:gd name="connsiteY22" fmla="*/ 2595119 h 3930846"/>
                  <a:gd name="connsiteX23" fmla="*/ 1077824 w 3298501"/>
                  <a:gd name="connsiteY23" fmla="*/ 2625871 h 3930846"/>
                  <a:gd name="connsiteX24" fmla="*/ 1062448 w 3298501"/>
                  <a:gd name="connsiteY24" fmla="*/ 2738627 h 3930846"/>
                  <a:gd name="connsiteX25" fmla="*/ 1143171 w 3298501"/>
                  <a:gd name="connsiteY25" fmla="*/ 2875728 h 3930846"/>
                  <a:gd name="connsiteX26" fmla="*/ 1318712 w 3298501"/>
                  <a:gd name="connsiteY26" fmla="*/ 2933387 h 3930846"/>
                  <a:gd name="connsiteX27" fmla="*/ 1582663 w 3298501"/>
                  <a:gd name="connsiteY27" fmla="*/ 2836007 h 3930846"/>
                  <a:gd name="connsiteX28" fmla="*/ 1687731 w 3298501"/>
                  <a:gd name="connsiteY28" fmla="*/ 2595119 h 3930846"/>
                  <a:gd name="connsiteX29" fmla="*/ 1475032 w 3298501"/>
                  <a:gd name="connsiteY29" fmla="*/ 2259414 h 3930846"/>
                  <a:gd name="connsiteX30" fmla="*/ 1031697 w 3298501"/>
                  <a:gd name="connsiteY30" fmla="*/ 2154346 h 3930846"/>
                  <a:gd name="connsiteX31" fmla="*/ 460229 w 3298501"/>
                  <a:gd name="connsiteY31" fmla="*/ 2349106 h 3930846"/>
                  <a:gd name="connsiteX32" fmla="*/ 206528 w 3298501"/>
                  <a:gd name="connsiteY32" fmla="*/ 2861633 h 3930846"/>
                  <a:gd name="connsiteX33" fmla="*/ 588361 w 3298501"/>
                  <a:gd name="connsiteY33" fmla="*/ 3502292 h 3930846"/>
                  <a:gd name="connsiteX34" fmla="*/ 1400716 w 3298501"/>
                  <a:gd name="connsiteY34" fmla="*/ 3717553 h 3930846"/>
                  <a:gd name="connsiteX35" fmla="*/ 2348956 w 3298501"/>
                  <a:gd name="connsiteY35" fmla="*/ 3433016 h 3930846"/>
                  <a:gd name="connsiteX36" fmla="*/ 1035318 w 3298501"/>
                  <a:gd name="connsiteY36" fmla="*/ 1258914 h 3930846"/>
                  <a:gd name="connsiteX37" fmla="*/ 433011 w 3298501"/>
                  <a:gd name="connsiteY37" fmla="*/ 773622 h 3930846"/>
                  <a:gd name="connsiteX0" fmla="*/ 543248 w 3298501"/>
                  <a:gd name="connsiteY0" fmla="*/ 706252 h 3930225"/>
                  <a:gd name="connsiteX1" fmla="*/ 898342 w 3298501"/>
                  <a:gd name="connsiteY1" fmla="*/ 254 h 3930225"/>
                  <a:gd name="connsiteX2" fmla="*/ 831811 w 3298501"/>
                  <a:gd name="connsiteY2" fmla="*/ 631520 h 3930225"/>
                  <a:gd name="connsiteX3" fmla="*/ 1328433 w 3298501"/>
                  <a:gd name="connsiteY3" fmla="*/ 1172894 h 3930225"/>
                  <a:gd name="connsiteX4" fmla="*/ 2741251 w 3298501"/>
                  <a:gd name="connsiteY4" fmla="*/ 1879983 h 3930225"/>
                  <a:gd name="connsiteX5" fmla="*/ 3289512 w 3298501"/>
                  <a:gd name="connsiteY5" fmla="*/ 2931002 h 3930225"/>
                  <a:gd name="connsiteX6" fmla="*/ 2358642 w 3298501"/>
                  <a:gd name="connsiteY6" fmla="*/ 3789855 h 3930225"/>
                  <a:gd name="connsiteX7" fmla="*/ 1163792 w 3298501"/>
                  <a:gd name="connsiteY7" fmla="*/ 3917742 h 3930225"/>
                  <a:gd name="connsiteX8" fmla="*/ 440688 w 3298501"/>
                  <a:gd name="connsiteY8" fmla="*/ 3667762 h 3930225"/>
                  <a:gd name="connsiteX9" fmla="*/ 456 w 3298501"/>
                  <a:gd name="connsiteY9" fmla="*/ 2861012 h 3930225"/>
                  <a:gd name="connsiteX10" fmla="*/ 371818 w 3298501"/>
                  <a:gd name="connsiteY10" fmla="*/ 2267762 h 3930225"/>
                  <a:gd name="connsiteX11" fmla="*/ 1052198 w 3298501"/>
                  <a:gd name="connsiteY11" fmla="*/ 2020468 h 3930225"/>
                  <a:gd name="connsiteX12" fmla="*/ 1680043 w 3298501"/>
                  <a:gd name="connsiteY12" fmla="*/ 2169101 h 3930225"/>
                  <a:gd name="connsiteX13" fmla="*/ 1949120 w 3298501"/>
                  <a:gd name="connsiteY13" fmla="*/ 2640626 h 3930225"/>
                  <a:gd name="connsiteX14" fmla="*/ 1768454 w 3298501"/>
                  <a:gd name="connsiteY14" fmla="*/ 3010926 h 3930225"/>
                  <a:gd name="connsiteX15" fmla="*/ 1349463 w 3298501"/>
                  <a:gd name="connsiteY15" fmla="*/ 3158278 h 3930225"/>
                  <a:gd name="connsiteX16" fmla="*/ 983007 w 3298501"/>
                  <a:gd name="connsiteY16" fmla="*/ 3076273 h 3930225"/>
                  <a:gd name="connsiteX17" fmla="*/ 806185 w 3298501"/>
                  <a:gd name="connsiteY17" fmla="*/ 2799509 h 3930225"/>
                  <a:gd name="connsiteX18" fmla="*/ 895877 w 3298501"/>
                  <a:gd name="connsiteY18" fmla="*/ 2620124 h 3930225"/>
                  <a:gd name="connsiteX19" fmla="*/ 1018883 w 3298501"/>
                  <a:gd name="connsiteY19" fmla="*/ 2556059 h 3930225"/>
                  <a:gd name="connsiteX20" fmla="*/ 1077824 w 3298501"/>
                  <a:gd name="connsiteY20" fmla="*/ 2548371 h 3930225"/>
                  <a:gd name="connsiteX21" fmla="*/ 1098325 w 3298501"/>
                  <a:gd name="connsiteY21" fmla="*/ 2563746 h 3930225"/>
                  <a:gd name="connsiteX22" fmla="*/ 1088075 w 3298501"/>
                  <a:gd name="connsiteY22" fmla="*/ 2594498 h 3930225"/>
                  <a:gd name="connsiteX23" fmla="*/ 1077824 w 3298501"/>
                  <a:gd name="connsiteY23" fmla="*/ 2625250 h 3930225"/>
                  <a:gd name="connsiteX24" fmla="*/ 1062448 w 3298501"/>
                  <a:gd name="connsiteY24" fmla="*/ 2738006 h 3930225"/>
                  <a:gd name="connsiteX25" fmla="*/ 1143171 w 3298501"/>
                  <a:gd name="connsiteY25" fmla="*/ 2875107 h 3930225"/>
                  <a:gd name="connsiteX26" fmla="*/ 1318712 w 3298501"/>
                  <a:gd name="connsiteY26" fmla="*/ 2932766 h 3930225"/>
                  <a:gd name="connsiteX27" fmla="*/ 1582663 w 3298501"/>
                  <a:gd name="connsiteY27" fmla="*/ 2835386 h 3930225"/>
                  <a:gd name="connsiteX28" fmla="*/ 1687731 w 3298501"/>
                  <a:gd name="connsiteY28" fmla="*/ 2594498 h 3930225"/>
                  <a:gd name="connsiteX29" fmla="*/ 1475032 w 3298501"/>
                  <a:gd name="connsiteY29" fmla="*/ 2258793 h 3930225"/>
                  <a:gd name="connsiteX30" fmla="*/ 1031697 w 3298501"/>
                  <a:gd name="connsiteY30" fmla="*/ 2153725 h 3930225"/>
                  <a:gd name="connsiteX31" fmla="*/ 460229 w 3298501"/>
                  <a:gd name="connsiteY31" fmla="*/ 2348485 h 3930225"/>
                  <a:gd name="connsiteX32" fmla="*/ 206528 w 3298501"/>
                  <a:gd name="connsiteY32" fmla="*/ 2861012 h 3930225"/>
                  <a:gd name="connsiteX33" fmla="*/ 588361 w 3298501"/>
                  <a:gd name="connsiteY33" fmla="*/ 3501671 h 3930225"/>
                  <a:gd name="connsiteX34" fmla="*/ 1400716 w 3298501"/>
                  <a:gd name="connsiteY34" fmla="*/ 3716932 h 3930225"/>
                  <a:gd name="connsiteX35" fmla="*/ 2348956 w 3298501"/>
                  <a:gd name="connsiteY35" fmla="*/ 3432395 h 3930225"/>
                  <a:gd name="connsiteX36" fmla="*/ 1035318 w 3298501"/>
                  <a:gd name="connsiteY36" fmla="*/ 1258293 h 3930225"/>
                  <a:gd name="connsiteX37" fmla="*/ 543248 w 3298501"/>
                  <a:gd name="connsiteY37" fmla="*/ 706252 h 3930225"/>
                  <a:gd name="connsiteX0" fmla="*/ 543248 w 3212681"/>
                  <a:gd name="connsiteY0" fmla="*/ 706252 h 3930225"/>
                  <a:gd name="connsiteX1" fmla="*/ 898342 w 3212681"/>
                  <a:gd name="connsiteY1" fmla="*/ 254 h 3930225"/>
                  <a:gd name="connsiteX2" fmla="*/ 831811 w 3212681"/>
                  <a:gd name="connsiteY2" fmla="*/ 631520 h 3930225"/>
                  <a:gd name="connsiteX3" fmla="*/ 1328433 w 3212681"/>
                  <a:gd name="connsiteY3" fmla="*/ 1172894 h 3930225"/>
                  <a:gd name="connsiteX4" fmla="*/ 2741251 w 3212681"/>
                  <a:gd name="connsiteY4" fmla="*/ 1879983 h 3930225"/>
                  <a:gd name="connsiteX5" fmla="*/ 3201322 w 3212681"/>
                  <a:gd name="connsiteY5" fmla="*/ 2931002 h 3930225"/>
                  <a:gd name="connsiteX6" fmla="*/ 2358642 w 3212681"/>
                  <a:gd name="connsiteY6" fmla="*/ 3789855 h 3930225"/>
                  <a:gd name="connsiteX7" fmla="*/ 1163792 w 3212681"/>
                  <a:gd name="connsiteY7" fmla="*/ 3917742 h 3930225"/>
                  <a:gd name="connsiteX8" fmla="*/ 440688 w 3212681"/>
                  <a:gd name="connsiteY8" fmla="*/ 3667762 h 3930225"/>
                  <a:gd name="connsiteX9" fmla="*/ 456 w 3212681"/>
                  <a:gd name="connsiteY9" fmla="*/ 2861012 h 3930225"/>
                  <a:gd name="connsiteX10" fmla="*/ 371818 w 3212681"/>
                  <a:gd name="connsiteY10" fmla="*/ 2267762 h 3930225"/>
                  <a:gd name="connsiteX11" fmla="*/ 1052198 w 3212681"/>
                  <a:gd name="connsiteY11" fmla="*/ 2020468 h 3930225"/>
                  <a:gd name="connsiteX12" fmla="*/ 1680043 w 3212681"/>
                  <a:gd name="connsiteY12" fmla="*/ 2169101 h 3930225"/>
                  <a:gd name="connsiteX13" fmla="*/ 1949120 w 3212681"/>
                  <a:gd name="connsiteY13" fmla="*/ 2640626 h 3930225"/>
                  <a:gd name="connsiteX14" fmla="*/ 1768454 w 3212681"/>
                  <a:gd name="connsiteY14" fmla="*/ 3010926 h 3930225"/>
                  <a:gd name="connsiteX15" fmla="*/ 1349463 w 3212681"/>
                  <a:gd name="connsiteY15" fmla="*/ 3158278 h 3930225"/>
                  <a:gd name="connsiteX16" fmla="*/ 983007 w 3212681"/>
                  <a:gd name="connsiteY16" fmla="*/ 3076273 h 3930225"/>
                  <a:gd name="connsiteX17" fmla="*/ 806185 w 3212681"/>
                  <a:gd name="connsiteY17" fmla="*/ 2799509 h 3930225"/>
                  <a:gd name="connsiteX18" fmla="*/ 895877 w 3212681"/>
                  <a:gd name="connsiteY18" fmla="*/ 2620124 h 3930225"/>
                  <a:gd name="connsiteX19" fmla="*/ 1018883 w 3212681"/>
                  <a:gd name="connsiteY19" fmla="*/ 2556059 h 3930225"/>
                  <a:gd name="connsiteX20" fmla="*/ 1077824 w 3212681"/>
                  <a:gd name="connsiteY20" fmla="*/ 2548371 h 3930225"/>
                  <a:gd name="connsiteX21" fmla="*/ 1098325 w 3212681"/>
                  <a:gd name="connsiteY21" fmla="*/ 2563746 h 3930225"/>
                  <a:gd name="connsiteX22" fmla="*/ 1088075 w 3212681"/>
                  <a:gd name="connsiteY22" fmla="*/ 2594498 h 3930225"/>
                  <a:gd name="connsiteX23" fmla="*/ 1077824 w 3212681"/>
                  <a:gd name="connsiteY23" fmla="*/ 2625250 h 3930225"/>
                  <a:gd name="connsiteX24" fmla="*/ 1062448 w 3212681"/>
                  <a:gd name="connsiteY24" fmla="*/ 2738006 h 3930225"/>
                  <a:gd name="connsiteX25" fmla="*/ 1143171 w 3212681"/>
                  <a:gd name="connsiteY25" fmla="*/ 2875107 h 3930225"/>
                  <a:gd name="connsiteX26" fmla="*/ 1318712 w 3212681"/>
                  <a:gd name="connsiteY26" fmla="*/ 2932766 h 3930225"/>
                  <a:gd name="connsiteX27" fmla="*/ 1582663 w 3212681"/>
                  <a:gd name="connsiteY27" fmla="*/ 2835386 h 3930225"/>
                  <a:gd name="connsiteX28" fmla="*/ 1687731 w 3212681"/>
                  <a:gd name="connsiteY28" fmla="*/ 2594498 h 3930225"/>
                  <a:gd name="connsiteX29" fmla="*/ 1475032 w 3212681"/>
                  <a:gd name="connsiteY29" fmla="*/ 2258793 h 3930225"/>
                  <a:gd name="connsiteX30" fmla="*/ 1031697 w 3212681"/>
                  <a:gd name="connsiteY30" fmla="*/ 2153725 h 3930225"/>
                  <a:gd name="connsiteX31" fmla="*/ 460229 w 3212681"/>
                  <a:gd name="connsiteY31" fmla="*/ 2348485 h 3930225"/>
                  <a:gd name="connsiteX32" fmla="*/ 206528 w 3212681"/>
                  <a:gd name="connsiteY32" fmla="*/ 2861012 h 3930225"/>
                  <a:gd name="connsiteX33" fmla="*/ 588361 w 3212681"/>
                  <a:gd name="connsiteY33" fmla="*/ 3501671 h 3930225"/>
                  <a:gd name="connsiteX34" fmla="*/ 1400716 w 3212681"/>
                  <a:gd name="connsiteY34" fmla="*/ 3716932 h 3930225"/>
                  <a:gd name="connsiteX35" fmla="*/ 2348956 w 3212681"/>
                  <a:gd name="connsiteY35" fmla="*/ 3432395 h 3930225"/>
                  <a:gd name="connsiteX36" fmla="*/ 1035318 w 3212681"/>
                  <a:gd name="connsiteY36" fmla="*/ 1258293 h 3930225"/>
                  <a:gd name="connsiteX37" fmla="*/ 543248 w 3212681"/>
                  <a:gd name="connsiteY37" fmla="*/ 706252 h 3930225"/>
                  <a:gd name="connsiteX0" fmla="*/ 366867 w 3212681"/>
                  <a:gd name="connsiteY0" fmla="*/ 679406 h 3930078"/>
                  <a:gd name="connsiteX1" fmla="*/ 898342 w 3212681"/>
                  <a:gd name="connsiteY1" fmla="*/ 107 h 3930078"/>
                  <a:gd name="connsiteX2" fmla="*/ 831811 w 3212681"/>
                  <a:gd name="connsiteY2" fmla="*/ 631373 h 3930078"/>
                  <a:gd name="connsiteX3" fmla="*/ 1328433 w 3212681"/>
                  <a:gd name="connsiteY3" fmla="*/ 1172747 h 3930078"/>
                  <a:gd name="connsiteX4" fmla="*/ 2741251 w 3212681"/>
                  <a:gd name="connsiteY4" fmla="*/ 1879836 h 3930078"/>
                  <a:gd name="connsiteX5" fmla="*/ 3201322 w 3212681"/>
                  <a:gd name="connsiteY5" fmla="*/ 2930855 h 3930078"/>
                  <a:gd name="connsiteX6" fmla="*/ 2358642 w 3212681"/>
                  <a:gd name="connsiteY6" fmla="*/ 3789708 h 3930078"/>
                  <a:gd name="connsiteX7" fmla="*/ 1163792 w 3212681"/>
                  <a:gd name="connsiteY7" fmla="*/ 3917595 h 3930078"/>
                  <a:gd name="connsiteX8" fmla="*/ 440688 w 3212681"/>
                  <a:gd name="connsiteY8" fmla="*/ 3667615 h 3930078"/>
                  <a:gd name="connsiteX9" fmla="*/ 456 w 3212681"/>
                  <a:gd name="connsiteY9" fmla="*/ 2860865 h 3930078"/>
                  <a:gd name="connsiteX10" fmla="*/ 371818 w 3212681"/>
                  <a:gd name="connsiteY10" fmla="*/ 2267615 h 3930078"/>
                  <a:gd name="connsiteX11" fmla="*/ 1052198 w 3212681"/>
                  <a:gd name="connsiteY11" fmla="*/ 2020321 h 3930078"/>
                  <a:gd name="connsiteX12" fmla="*/ 1680043 w 3212681"/>
                  <a:gd name="connsiteY12" fmla="*/ 2168954 h 3930078"/>
                  <a:gd name="connsiteX13" fmla="*/ 1949120 w 3212681"/>
                  <a:gd name="connsiteY13" fmla="*/ 2640479 h 3930078"/>
                  <a:gd name="connsiteX14" fmla="*/ 1768454 w 3212681"/>
                  <a:gd name="connsiteY14" fmla="*/ 3010779 h 3930078"/>
                  <a:gd name="connsiteX15" fmla="*/ 1349463 w 3212681"/>
                  <a:gd name="connsiteY15" fmla="*/ 3158131 h 3930078"/>
                  <a:gd name="connsiteX16" fmla="*/ 983007 w 3212681"/>
                  <a:gd name="connsiteY16" fmla="*/ 3076126 h 3930078"/>
                  <a:gd name="connsiteX17" fmla="*/ 806185 w 3212681"/>
                  <a:gd name="connsiteY17" fmla="*/ 2799362 h 3930078"/>
                  <a:gd name="connsiteX18" fmla="*/ 895877 w 3212681"/>
                  <a:gd name="connsiteY18" fmla="*/ 2619977 h 3930078"/>
                  <a:gd name="connsiteX19" fmla="*/ 1018883 w 3212681"/>
                  <a:gd name="connsiteY19" fmla="*/ 2555912 h 3930078"/>
                  <a:gd name="connsiteX20" fmla="*/ 1077824 w 3212681"/>
                  <a:gd name="connsiteY20" fmla="*/ 2548224 h 3930078"/>
                  <a:gd name="connsiteX21" fmla="*/ 1098325 w 3212681"/>
                  <a:gd name="connsiteY21" fmla="*/ 2563599 h 3930078"/>
                  <a:gd name="connsiteX22" fmla="*/ 1088075 w 3212681"/>
                  <a:gd name="connsiteY22" fmla="*/ 2594351 h 3930078"/>
                  <a:gd name="connsiteX23" fmla="*/ 1077824 w 3212681"/>
                  <a:gd name="connsiteY23" fmla="*/ 2625103 h 3930078"/>
                  <a:gd name="connsiteX24" fmla="*/ 1062448 w 3212681"/>
                  <a:gd name="connsiteY24" fmla="*/ 2737859 h 3930078"/>
                  <a:gd name="connsiteX25" fmla="*/ 1143171 w 3212681"/>
                  <a:gd name="connsiteY25" fmla="*/ 2874960 h 3930078"/>
                  <a:gd name="connsiteX26" fmla="*/ 1318712 w 3212681"/>
                  <a:gd name="connsiteY26" fmla="*/ 2932619 h 3930078"/>
                  <a:gd name="connsiteX27" fmla="*/ 1582663 w 3212681"/>
                  <a:gd name="connsiteY27" fmla="*/ 2835239 h 3930078"/>
                  <a:gd name="connsiteX28" fmla="*/ 1687731 w 3212681"/>
                  <a:gd name="connsiteY28" fmla="*/ 2594351 h 3930078"/>
                  <a:gd name="connsiteX29" fmla="*/ 1475032 w 3212681"/>
                  <a:gd name="connsiteY29" fmla="*/ 2258646 h 3930078"/>
                  <a:gd name="connsiteX30" fmla="*/ 1031697 w 3212681"/>
                  <a:gd name="connsiteY30" fmla="*/ 2153578 h 3930078"/>
                  <a:gd name="connsiteX31" fmla="*/ 460229 w 3212681"/>
                  <a:gd name="connsiteY31" fmla="*/ 2348338 h 3930078"/>
                  <a:gd name="connsiteX32" fmla="*/ 206528 w 3212681"/>
                  <a:gd name="connsiteY32" fmla="*/ 2860865 h 3930078"/>
                  <a:gd name="connsiteX33" fmla="*/ 588361 w 3212681"/>
                  <a:gd name="connsiteY33" fmla="*/ 3501524 h 3930078"/>
                  <a:gd name="connsiteX34" fmla="*/ 1400716 w 3212681"/>
                  <a:gd name="connsiteY34" fmla="*/ 3716785 h 3930078"/>
                  <a:gd name="connsiteX35" fmla="*/ 2348956 w 3212681"/>
                  <a:gd name="connsiteY35" fmla="*/ 3432248 h 3930078"/>
                  <a:gd name="connsiteX36" fmla="*/ 1035318 w 3212681"/>
                  <a:gd name="connsiteY36" fmla="*/ 1258146 h 3930078"/>
                  <a:gd name="connsiteX37" fmla="*/ 366867 w 3212681"/>
                  <a:gd name="connsiteY37" fmla="*/ 679406 h 3930078"/>
                  <a:gd name="connsiteX0" fmla="*/ 366867 w 3212681"/>
                  <a:gd name="connsiteY0" fmla="*/ 679319 h 3929991"/>
                  <a:gd name="connsiteX1" fmla="*/ 898342 w 3212681"/>
                  <a:gd name="connsiteY1" fmla="*/ 20 h 3929991"/>
                  <a:gd name="connsiteX2" fmla="*/ 699527 w 3212681"/>
                  <a:gd name="connsiteY2" fmla="*/ 657986 h 3929991"/>
                  <a:gd name="connsiteX3" fmla="*/ 1328433 w 3212681"/>
                  <a:gd name="connsiteY3" fmla="*/ 1172660 h 3929991"/>
                  <a:gd name="connsiteX4" fmla="*/ 2741251 w 3212681"/>
                  <a:gd name="connsiteY4" fmla="*/ 1879749 h 3929991"/>
                  <a:gd name="connsiteX5" fmla="*/ 3201322 w 3212681"/>
                  <a:gd name="connsiteY5" fmla="*/ 2930768 h 3929991"/>
                  <a:gd name="connsiteX6" fmla="*/ 2358642 w 3212681"/>
                  <a:gd name="connsiteY6" fmla="*/ 3789621 h 3929991"/>
                  <a:gd name="connsiteX7" fmla="*/ 1163792 w 3212681"/>
                  <a:gd name="connsiteY7" fmla="*/ 3917508 h 3929991"/>
                  <a:gd name="connsiteX8" fmla="*/ 440688 w 3212681"/>
                  <a:gd name="connsiteY8" fmla="*/ 3667528 h 3929991"/>
                  <a:gd name="connsiteX9" fmla="*/ 456 w 3212681"/>
                  <a:gd name="connsiteY9" fmla="*/ 2860778 h 3929991"/>
                  <a:gd name="connsiteX10" fmla="*/ 371818 w 3212681"/>
                  <a:gd name="connsiteY10" fmla="*/ 2267528 h 3929991"/>
                  <a:gd name="connsiteX11" fmla="*/ 1052198 w 3212681"/>
                  <a:gd name="connsiteY11" fmla="*/ 2020234 h 3929991"/>
                  <a:gd name="connsiteX12" fmla="*/ 1680043 w 3212681"/>
                  <a:gd name="connsiteY12" fmla="*/ 2168867 h 3929991"/>
                  <a:gd name="connsiteX13" fmla="*/ 1949120 w 3212681"/>
                  <a:gd name="connsiteY13" fmla="*/ 2640392 h 3929991"/>
                  <a:gd name="connsiteX14" fmla="*/ 1768454 w 3212681"/>
                  <a:gd name="connsiteY14" fmla="*/ 3010692 h 3929991"/>
                  <a:gd name="connsiteX15" fmla="*/ 1349463 w 3212681"/>
                  <a:gd name="connsiteY15" fmla="*/ 3158044 h 3929991"/>
                  <a:gd name="connsiteX16" fmla="*/ 983007 w 3212681"/>
                  <a:gd name="connsiteY16" fmla="*/ 3076039 h 3929991"/>
                  <a:gd name="connsiteX17" fmla="*/ 806185 w 3212681"/>
                  <a:gd name="connsiteY17" fmla="*/ 2799275 h 3929991"/>
                  <a:gd name="connsiteX18" fmla="*/ 895877 w 3212681"/>
                  <a:gd name="connsiteY18" fmla="*/ 2619890 h 3929991"/>
                  <a:gd name="connsiteX19" fmla="*/ 1018883 w 3212681"/>
                  <a:gd name="connsiteY19" fmla="*/ 2555825 h 3929991"/>
                  <a:gd name="connsiteX20" fmla="*/ 1077824 w 3212681"/>
                  <a:gd name="connsiteY20" fmla="*/ 2548137 h 3929991"/>
                  <a:gd name="connsiteX21" fmla="*/ 1098325 w 3212681"/>
                  <a:gd name="connsiteY21" fmla="*/ 2563512 h 3929991"/>
                  <a:gd name="connsiteX22" fmla="*/ 1088075 w 3212681"/>
                  <a:gd name="connsiteY22" fmla="*/ 2594264 h 3929991"/>
                  <a:gd name="connsiteX23" fmla="*/ 1077824 w 3212681"/>
                  <a:gd name="connsiteY23" fmla="*/ 2625016 h 3929991"/>
                  <a:gd name="connsiteX24" fmla="*/ 1062448 w 3212681"/>
                  <a:gd name="connsiteY24" fmla="*/ 2737772 h 3929991"/>
                  <a:gd name="connsiteX25" fmla="*/ 1143171 w 3212681"/>
                  <a:gd name="connsiteY25" fmla="*/ 2874873 h 3929991"/>
                  <a:gd name="connsiteX26" fmla="*/ 1318712 w 3212681"/>
                  <a:gd name="connsiteY26" fmla="*/ 2932532 h 3929991"/>
                  <a:gd name="connsiteX27" fmla="*/ 1582663 w 3212681"/>
                  <a:gd name="connsiteY27" fmla="*/ 2835152 h 3929991"/>
                  <a:gd name="connsiteX28" fmla="*/ 1687731 w 3212681"/>
                  <a:gd name="connsiteY28" fmla="*/ 2594264 h 3929991"/>
                  <a:gd name="connsiteX29" fmla="*/ 1475032 w 3212681"/>
                  <a:gd name="connsiteY29" fmla="*/ 2258559 h 3929991"/>
                  <a:gd name="connsiteX30" fmla="*/ 1031697 w 3212681"/>
                  <a:gd name="connsiteY30" fmla="*/ 2153491 h 3929991"/>
                  <a:gd name="connsiteX31" fmla="*/ 460229 w 3212681"/>
                  <a:gd name="connsiteY31" fmla="*/ 2348251 h 3929991"/>
                  <a:gd name="connsiteX32" fmla="*/ 206528 w 3212681"/>
                  <a:gd name="connsiteY32" fmla="*/ 2860778 h 3929991"/>
                  <a:gd name="connsiteX33" fmla="*/ 588361 w 3212681"/>
                  <a:gd name="connsiteY33" fmla="*/ 3501437 h 3929991"/>
                  <a:gd name="connsiteX34" fmla="*/ 1400716 w 3212681"/>
                  <a:gd name="connsiteY34" fmla="*/ 3716698 h 3929991"/>
                  <a:gd name="connsiteX35" fmla="*/ 2348956 w 3212681"/>
                  <a:gd name="connsiteY35" fmla="*/ 3432161 h 3929991"/>
                  <a:gd name="connsiteX36" fmla="*/ 1035318 w 3212681"/>
                  <a:gd name="connsiteY36" fmla="*/ 1258059 h 3929991"/>
                  <a:gd name="connsiteX37" fmla="*/ 366867 w 3212681"/>
                  <a:gd name="connsiteY37" fmla="*/ 679319 h 3929991"/>
                  <a:gd name="connsiteX0" fmla="*/ 366867 w 3212681"/>
                  <a:gd name="connsiteY0" fmla="*/ 679320 h 3929991"/>
                  <a:gd name="connsiteX1" fmla="*/ 898342 w 3212681"/>
                  <a:gd name="connsiteY1" fmla="*/ 20 h 3929991"/>
                  <a:gd name="connsiteX2" fmla="*/ 699527 w 3212681"/>
                  <a:gd name="connsiteY2" fmla="*/ 657986 h 3929991"/>
                  <a:gd name="connsiteX3" fmla="*/ 1328433 w 3212681"/>
                  <a:gd name="connsiteY3" fmla="*/ 1172660 h 3929991"/>
                  <a:gd name="connsiteX4" fmla="*/ 2741251 w 3212681"/>
                  <a:gd name="connsiteY4" fmla="*/ 1879749 h 3929991"/>
                  <a:gd name="connsiteX5" fmla="*/ 3201322 w 3212681"/>
                  <a:gd name="connsiteY5" fmla="*/ 2930768 h 3929991"/>
                  <a:gd name="connsiteX6" fmla="*/ 2358642 w 3212681"/>
                  <a:gd name="connsiteY6" fmla="*/ 3789621 h 3929991"/>
                  <a:gd name="connsiteX7" fmla="*/ 1163792 w 3212681"/>
                  <a:gd name="connsiteY7" fmla="*/ 3917508 h 3929991"/>
                  <a:gd name="connsiteX8" fmla="*/ 440688 w 3212681"/>
                  <a:gd name="connsiteY8" fmla="*/ 3667528 h 3929991"/>
                  <a:gd name="connsiteX9" fmla="*/ 456 w 3212681"/>
                  <a:gd name="connsiteY9" fmla="*/ 2860778 h 3929991"/>
                  <a:gd name="connsiteX10" fmla="*/ 371818 w 3212681"/>
                  <a:gd name="connsiteY10" fmla="*/ 2267528 h 3929991"/>
                  <a:gd name="connsiteX11" fmla="*/ 1052198 w 3212681"/>
                  <a:gd name="connsiteY11" fmla="*/ 2020234 h 3929991"/>
                  <a:gd name="connsiteX12" fmla="*/ 1680043 w 3212681"/>
                  <a:gd name="connsiteY12" fmla="*/ 2168867 h 3929991"/>
                  <a:gd name="connsiteX13" fmla="*/ 1949120 w 3212681"/>
                  <a:gd name="connsiteY13" fmla="*/ 2640392 h 3929991"/>
                  <a:gd name="connsiteX14" fmla="*/ 1768454 w 3212681"/>
                  <a:gd name="connsiteY14" fmla="*/ 3010692 h 3929991"/>
                  <a:gd name="connsiteX15" fmla="*/ 1349463 w 3212681"/>
                  <a:gd name="connsiteY15" fmla="*/ 3158044 h 3929991"/>
                  <a:gd name="connsiteX16" fmla="*/ 983007 w 3212681"/>
                  <a:gd name="connsiteY16" fmla="*/ 3076039 h 3929991"/>
                  <a:gd name="connsiteX17" fmla="*/ 806185 w 3212681"/>
                  <a:gd name="connsiteY17" fmla="*/ 2799275 h 3929991"/>
                  <a:gd name="connsiteX18" fmla="*/ 895877 w 3212681"/>
                  <a:gd name="connsiteY18" fmla="*/ 2619890 h 3929991"/>
                  <a:gd name="connsiteX19" fmla="*/ 1018883 w 3212681"/>
                  <a:gd name="connsiteY19" fmla="*/ 2555825 h 3929991"/>
                  <a:gd name="connsiteX20" fmla="*/ 1077824 w 3212681"/>
                  <a:gd name="connsiteY20" fmla="*/ 2548137 h 3929991"/>
                  <a:gd name="connsiteX21" fmla="*/ 1098325 w 3212681"/>
                  <a:gd name="connsiteY21" fmla="*/ 2563512 h 3929991"/>
                  <a:gd name="connsiteX22" fmla="*/ 1088075 w 3212681"/>
                  <a:gd name="connsiteY22" fmla="*/ 2594264 h 3929991"/>
                  <a:gd name="connsiteX23" fmla="*/ 1077824 w 3212681"/>
                  <a:gd name="connsiteY23" fmla="*/ 2625016 h 3929991"/>
                  <a:gd name="connsiteX24" fmla="*/ 1062448 w 3212681"/>
                  <a:gd name="connsiteY24" fmla="*/ 2737772 h 3929991"/>
                  <a:gd name="connsiteX25" fmla="*/ 1143171 w 3212681"/>
                  <a:gd name="connsiteY25" fmla="*/ 2874873 h 3929991"/>
                  <a:gd name="connsiteX26" fmla="*/ 1318712 w 3212681"/>
                  <a:gd name="connsiteY26" fmla="*/ 2932532 h 3929991"/>
                  <a:gd name="connsiteX27" fmla="*/ 1582663 w 3212681"/>
                  <a:gd name="connsiteY27" fmla="*/ 2835152 h 3929991"/>
                  <a:gd name="connsiteX28" fmla="*/ 1687731 w 3212681"/>
                  <a:gd name="connsiteY28" fmla="*/ 2594264 h 3929991"/>
                  <a:gd name="connsiteX29" fmla="*/ 1475032 w 3212681"/>
                  <a:gd name="connsiteY29" fmla="*/ 2258559 h 3929991"/>
                  <a:gd name="connsiteX30" fmla="*/ 1031697 w 3212681"/>
                  <a:gd name="connsiteY30" fmla="*/ 2153491 h 3929991"/>
                  <a:gd name="connsiteX31" fmla="*/ 460229 w 3212681"/>
                  <a:gd name="connsiteY31" fmla="*/ 2348251 h 3929991"/>
                  <a:gd name="connsiteX32" fmla="*/ 206528 w 3212681"/>
                  <a:gd name="connsiteY32" fmla="*/ 2860778 h 3929991"/>
                  <a:gd name="connsiteX33" fmla="*/ 588361 w 3212681"/>
                  <a:gd name="connsiteY33" fmla="*/ 3501437 h 3929991"/>
                  <a:gd name="connsiteX34" fmla="*/ 1400716 w 3212681"/>
                  <a:gd name="connsiteY34" fmla="*/ 3716698 h 3929991"/>
                  <a:gd name="connsiteX35" fmla="*/ 2348956 w 3212681"/>
                  <a:gd name="connsiteY35" fmla="*/ 3432161 h 3929991"/>
                  <a:gd name="connsiteX36" fmla="*/ 1035318 w 3212681"/>
                  <a:gd name="connsiteY36" fmla="*/ 1258059 h 3929991"/>
                  <a:gd name="connsiteX37" fmla="*/ 366867 w 3212681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99527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11338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11338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11338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3208014" h="3929991">
                    <a:moveTo>
                      <a:pt x="366867" y="679320"/>
                    </a:moveTo>
                    <a:cubicBezTo>
                      <a:pt x="317808" y="427842"/>
                      <a:pt x="857597" y="3576"/>
                      <a:pt x="898342" y="20"/>
                    </a:cubicBezTo>
                    <a:cubicBezTo>
                      <a:pt x="939087" y="-3536"/>
                      <a:pt x="549678" y="459157"/>
                      <a:pt x="611338" y="657986"/>
                    </a:cubicBezTo>
                    <a:cubicBezTo>
                      <a:pt x="705067" y="960224"/>
                      <a:pt x="918328" y="991283"/>
                      <a:pt x="1328433" y="1172660"/>
                    </a:cubicBezTo>
                    <a:cubicBezTo>
                      <a:pt x="1738538" y="1354037"/>
                      <a:pt x="2362961" y="1613432"/>
                      <a:pt x="2675109" y="1906450"/>
                    </a:cubicBezTo>
                    <a:cubicBezTo>
                      <a:pt x="2987257" y="2199468"/>
                      <a:pt x="3254066" y="2616906"/>
                      <a:pt x="3201322" y="2930768"/>
                    </a:cubicBezTo>
                    <a:cubicBezTo>
                      <a:pt x="3148578" y="3244630"/>
                      <a:pt x="2698230" y="3625164"/>
                      <a:pt x="2358642" y="3789621"/>
                    </a:cubicBezTo>
                    <a:cubicBezTo>
                      <a:pt x="2019054" y="3954078"/>
                      <a:pt x="1483451" y="3937857"/>
                      <a:pt x="1163792" y="3917508"/>
                    </a:cubicBezTo>
                    <a:cubicBezTo>
                      <a:pt x="844133" y="3897159"/>
                      <a:pt x="810958" y="3870348"/>
                      <a:pt x="440688" y="3667528"/>
                    </a:cubicBezTo>
                    <a:cubicBezTo>
                      <a:pt x="70418" y="3464708"/>
                      <a:pt x="11934" y="3094111"/>
                      <a:pt x="456" y="2860778"/>
                    </a:cubicBezTo>
                    <a:cubicBezTo>
                      <a:pt x="-11022" y="2627445"/>
                      <a:pt x="196528" y="2407619"/>
                      <a:pt x="371818" y="2267528"/>
                    </a:cubicBezTo>
                    <a:cubicBezTo>
                      <a:pt x="547108" y="2127437"/>
                      <a:pt x="787392" y="2020234"/>
                      <a:pt x="1052198" y="2020234"/>
                    </a:cubicBezTo>
                    <a:cubicBezTo>
                      <a:pt x="1310169" y="2020234"/>
                      <a:pt x="1519451" y="2069778"/>
                      <a:pt x="1680043" y="2168867"/>
                    </a:cubicBezTo>
                    <a:cubicBezTo>
                      <a:pt x="1859427" y="2279914"/>
                      <a:pt x="1949120" y="2437089"/>
                      <a:pt x="1949120" y="2640392"/>
                    </a:cubicBezTo>
                    <a:cubicBezTo>
                      <a:pt x="1949120" y="2789024"/>
                      <a:pt x="1888898" y="2912458"/>
                      <a:pt x="1768454" y="3010692"/>
                    </a:cubicBezTo>
                    <a:cubicBezTo>
                      <a:pt x="1648010" y="3108927"/>
                      <a:pt x="1508347" y="3158044"/>
                      <a:pt x="1349463" y="3158044"/>
                    </a:cubicBezTo>
                    <a:cubicBezTo>
                      <a:pt x="1204247" y="3158044"/>
                      <a:pt x="1082095" y="3130709"/>
                      <a:pt x="983007" y="3076039"/>
                    </a:cubicBezTo>
                    <a:cubicBezTo>
                      <a:pt x="865125" y="3011120"/>
                      <a:pt x="806185" y="2918865"/>
                      <a:pt x="806185" y="2799275"/>
                    </a:cubicBezTo>
                    <a:cubicBezTo>
                      <a:pt x="806185" y="2727521"/>
                      <a:pt x="836082" y="2667726"/>
                      <a:pt x="895877" y="2619890"/>
                    </a:cubicBezTo>
                    <a:cubicBezTo>
                      <a:pt x="942004" y="2582305"/>
                      <a:pt x="983007" y="2560950"/>
                      <a:pt x="1018883" y="2555825"/>
                    </a:cubicBezTo>
                    <a:cubicBezTo>
                      <a:pt x="1054760" y="2550699"/>
                      <a:pt x="1074407" y="2548137"/>
                      <a:pt x="1077824" y="2548137"/>
                    </a:cubicBezTo>
                    <a:cubicBezTo>
                      <a:pt x="1091491" y="2548137"/>
                      <a:pt x="1098325" y="2553262"/>
                      <a:pt x="1098325" y="2563512"/>
                    </a:cubicBezTo>
                    <a:lnTo>
                      <a:pt x="1088075" y="2594264"/>
                    </a:lnTo>
                    <a:cubicBezTo>
                      <a:pt x="1086366" y="2597681"/>
                      <a:pt x="1082949" y="2607932"/>
                      <a:pt x="1077824" y="2625016"/>
                    </a:cubicBezTo>
                    <a:cubicBezTo>
                      <a:pt x="1067573" y="2659184"/>
                      <a:pt x="1062448" y="2696769"/>
                      <a:pt x="1062448" y="2737772"/>
                    </a:cubicBezTo>
                    <a:cubicBezTo>
                      <a:pt x="1062448" y="2790733"/>
                      <a:pt x="1089356" y="2836433"/>
                      <a:pt x="1143171" y="2874873"/>
                    </a:cubicBezTo>
                    <a:cubicBezTo>
                      <a:pt x="1196987" y="2913312"/>
                      <a:pt x="1255500" y="2932532"/>
                      <a:pt x="1318712" y="2932532"/>
                    </a:cubicBezTo>
                    <a:cubicBezTo>
                      <a:pt x="1424634" y="2932532"/>
                      <a:pt x="1512618" y="2900072"/>
                      <a:pt x="1582663" y="2835152"/>
                    </a:cubicBezTo>
                    <a:cubicBezTo>
                      <a:pt x="1652708" y="2770232"/>
                      <a:pt x="1687731" y="2689936"/>
                      <a:pt x="1687731" y="2594264"/>
                    </a:cubicBezTo>
                    <a:cubicBezTo>
                      <a:pt x="1687731" y="2450757"/>
                      <a:pt x="1616831" y="2338855"/>
                      <a:pt x="1475032" y="2258559"/>
                    </a:cubicBezTo>
                    <a:cubicBezTo>
                      <a:pt x="1352026" y="2188514"/>
                      <a:pt x="1204247" y="2153491"/>
                      <a:pt x="1031697" y="2153491"/>
                    </a:cubicBezTo>
                    <a:cubicBezTo>
                      <a:pt x="811310" y="2153491"/>
                      <a:pt x="620821" y="2218411"/>
                      <a:pt x="460229" y="2348251"/>
                    </a:cubicBezTo>
                    <a:cubicBezTo>
                      <a:pt x="291095" y="2484925"/>
                      <a:pt x="206528" y="2655767"/>
                      <a:pt x="206528" y="2860778"/>
                    </a:cubicBezTo>
                    <a:cubicBezTo>
                      <a:pt x="206528" y="3127292"/>
                      <a:pt x="333806" y="3340845"/>
                      <a:pt x="588361" y="3501437"/>
                    </a:cubicBezTo>
                    <a:cubicBezTo>
                      <a:pt x="815581" y="3644944"/>
                      <a:pt x="1107284" y="3728244"/>
                      <a:pt x="1400716" y="3716698"/>
                    </a:cubicBezTo>
                    <a:cubicBezTo>
                      <a:pt x="1694148" y="3705152"/>
                      <a:pt x="1880715" y="3668386"/>
                      <a:pt x="2348956" y="3432161"/>
                    </a:cubicBezTo>
                    <a:cubicBezTo>
                      <a:pt x="2817197" y="3195936"/>
                      <a:pt x="3445477" y="2041712"/>
                      <a:pt x="1035318" y="1258059"/>
                    </a:cubicBezTo>
                    <a:cubicBezTo>
                      <a:pt x="477146" y="968350"/>
                      <a:pt x="415926" y="930798"/>
                      <a:pt x="366867" y="679320"/>
                    </a:cubicBez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50800" dist="50800" dir="5400000" algn="ctr" rotWithShape="0">
                  <a:schemeClr val="tx2">
                    <a:lumMod val="10000"/>
                  </a:schemeClr>
                </a:outerShdw>
              </a:effectLst>
              <a:sp3d>
                <a:bevelT w="165100" prst="coolSlant"/>
              </a:sp3d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s-ES" sz="41300" dirty="0">
                  <a:latin typeface="Harrington" panose="04040505050A02020702" pitchFamily="82" charset="0"/>
                </a:endParaRPr>
              </a:p>
            </p:txBody>
          </p:sp>
          <p:sp>
            <p:nvSpPr>
              <p:cNvPr id="28" name="CuadroTexto 6"/>
              <p:cNvSpPr txBox="1"/>
              <p:nvPr/>
            </p:nvSpPr>
            <p:spPr>
              <a:xfrm rot="10800000">
                <a:off x="2195736" y="555526"/>
                <a:ext cx="792088" cy="1584176"/>
              </a:xfrm>
              <a:custGeom>
                <a:avLst/>
                <a:gdLst>
                  <a:gd name="connsiteX0" fmla="*/ 1424825 w 3432663"/>
                  <a:gd name="connsiteY0" fmla="*/ 0 h 3746571"/>
                  <a:gd name="connsiteX1" fmla="*/ 1883536 w 3432663"/>
                  <a:gd name="connsiteY1" fmla="*/ 64066 h 3746571"/>
                  <a:gd name="connsiteX2" fmla="*/ 2116736 w 3432663"/>
                  <a:gd name="connsiteY2" fmla="*/ 353644 h 3746571"/>
                  <a:gd name="connsiteX3" fmla="*/ 2051389 w 3432663"/>
                  <a:gd name="connsiteY3" fmla="*/ 500995 h 3746571"/>
                  <a:gd name="connsiteX4" fmla="*/ 1936070 w 3432663"/>
                  <a:gd name="connsiteY4" fmla="*/ 571468 h 3746571"/>
                  <a:gd name="connsiteX5" fmla="*/ 1863035 w 3432663"/>
                  <a:gd name="connsiteY5" fmla="*/ 576593 h 3746571"/>
                  <a:gd name="connsiteX6" fmla="*/ 1768218 w 3432663"/>
                  <a:gd name="connsiteY6" fmla="*/ 558654 h 3746571"/>
                  <a:gd name="connsiteX7" fmla="*/ 1740029 w 3432663"/>
                  <a:gd name="connsiteY7" fmla="*/ 533028 h 3746571"/>
                  <a:gd name="connsiteX8" fmla="*/ 1757967 w 3432663"/>
                  <a:gd name="connsiteY8" fmla="*/ 502276 h 3746571"/>
                  <a:gd name="connsiteX9" fmla="*/ 1809220 w 3432663"/>
                  <a:gd name="connsiteY9" fmla="*/ 426679 h 3746571"/>
                  <a:gd name="connsiteX10" fmla="*/ 1824596 w 3432663"/>
                  <a:gd name="connsiteY10" fmla="*/ 343393 h 3746571"/>
                  <a:gd name="connsiteX11" fmla="*/ 1686214 w 3432663"/>
                  <a:gd name="connsiteY11" fmla="*/ 153758 h 3746571"/>
                  <a:gd name="connsiteX12" fmla="*/ 1409449 w 3432663"/>
                  <a:gd name="connsiteY12" fmla="*/ 102506 h 3746571"/>
                  <a:gd name="connsiteX13" fmla="*/ 960988 w 3432663"/>
                  <a:gd name="connsiteY13" fmla="*/ 187072 h 3746571"/>
                  <a:gd name="connsiteX14" fmla="*/ 743164 w 3432663"/>
                  <a:gd name="connsiteY14" fmla="*/ 481775 h 3746571"/>
                  <a:gd name="connsiteX15" fmla="*/ 899485 w 3432663"/>
                  <a:gd name="connsiteY15" fmla="*/ 740602 h 3746571"/>
                  <a:gd name="connsiteX16" fmla="*/ 1283880 w 3432663"/>
                  <a:gd name="connsiteY16" fmla="*/ 943050 h 3746571"/>
                  <a:gd name="connsiteX17" fmla="*/ 1757967 w 3432663"/>
                  <a:gd name="connsiteY17" fmla="*/ 1153185 h 3746571"/>
                  <a:gd name="connsiteX18" fmla="*/ 2280745 w 3432663"/>
                  <a:gd name="connsiteY18" fmla="*/ 1458139 h 3746571"/>
                  <a:gd name="connsiteX19" fmla="*/ 2636951 w 3432663"/>
                  <a:gd name="connsiteY19" fmla="*/ 1875848 h 3746571"/>
                  <a:gd name="connsiteX20" fmla="*/ 3432663 w 3432663"/>
                  <a:gd name="connsiteY20" fmla="*/ 2904434 h 3746571"/>
                  <a:gd name="connsiteX21" fmla="*/ 2316622 w 3432663"/>
                  <a:gd name="connsiteY21" fmla="*/ 3410866 h 3746571"/>
                  <a:gd name="connsiteX22" fmla="*/ 1306944 w 3432663"/>
                  <a:gd name="connsiteY22" fmla="*/ 3746571 h 3746571"/>
                  <a:gd name="connsiteX23" fmla="*/ 407459 w 3432663"/>
                  <a:gd name="connsiteY23" fmla="*/ 3490308 h 3746571"/>
                  <a:gd name="connsiteX24" fmla="*/ 0 w 3432663"/>
                  <a:gd name="connsiteY24" fmla="*/ 2711267 h 3746571"/>
                  <a:gd name="connsiteX25" fmla="*/ 283171 w 3432663"/>
                  <a:gd name="connsiteY25" fmla="*/ 2118017 h 3746571"/>
                  <a:gd name="connsiteX26" fmla="*/ 963551 w 3432663"/>
                  <a:gd name="connsiteY26" fmla="*/ 1870723 h 3746571"/>
                  <a:gd name="connsiteX27" fmla="*/ 1591396 w 3432663"/>
                  <a:gd name="connsiteY27" fmla="*/ 2019356 h 3746571"/>
                  <a:gd name="connsiteX28" fmla="*/ 1860473 w 3432663"/>
                  <a:gd name="connsiteY28" fmla="*/ 2490881 h 3746571"/>
                  <a:gd name="connsiteX29" fmla="*/ 1679807 w 3432663"/>
                  <a:gd name="connsiteY29" fmla="*/ 2861181 h 3746571"/>
                  <a:gd name="connsiteX30" fmla="*/ 1260816 w 3432663"/>
                  <a:gd name="connsiteY30" fmla="*/ 3008533 h 3746571"/>
                  <a:gd name="connsiteX31" fmla="*/ 894360 w 3432663"/>
                  <a:gd name="connsiteY31" fmla="*/ 2926528 h 3746571"/>
                  <a:gd name="connsiteX32" fmla="*/ 717538 w 3432663"/>
                  <a:gd name="connsiteY32" fmla="*/ 2649764 h 3746571"/>
                  <a:gd name="connsiteX33" fmla="*/ 807230 w 3432663"/>
                  <a:gd name="connsiteY33" fmla="*/ 2470379 h 3746571"/>
                  <a:gd name="connsiteX34" fmla="*/ 930236 w 3432663"/>
                  <a:gd name="connsiteY34" fmla="*/ 2406314 h 3746571"/>
                  <a:gd name="connsiteX35" fmla="*/ 989177 w 3432663"/>
                  <a:gd name="connsiteY35" fmla="*/ 2398626 h 3746571"/>
                  <a:gd name="connsiteX36" fmla="*/ 1009678 w 3432663"/>
                  <a:gd name="connsiteY36" fmla="*/ 2414001 h 3746571"/>
                  <a:gd name="connsiteX37" fmla="*/ 999428 w 3432663"/>
                  <a:gd name="connsiteY37" fmla="*/ 2444753 h 3746571"/>
                  <a:gd name="connsiteX38" fmla="*/ 989177 w 3432663"/>
                  <a:gd name="connsiteY38" fmla="*/ 2475505 h 3746571"/>
                  <a:gd name="connsiteX39" fmla="*/ 973801 w 3432663"/>
                  <a:gd name="connsiteY39" fmla="*/ 2588261 h 3746571"/>
                  <a:gd name="connsiteX40" fmla="*/ 1054524 w 3432663"/>
                  <a:gd name="connsiteY40" fmla="*/ 2725362 h 3746571"/>
                  <a:gd name="connsiteX41" fmla="*/ 1230065 w 3432663"/>
                  <a:gd name="connsiteY41" fmla="*/ 2783021 h 3746571"/>
                  <a:gd name="connsiteX42" fmla="*/ 1494016 w 3432663"/>
                  <a:gd name="connsiteY42" fmla="*/ 2685641 h 3746571"/>
                  <a:gd name="connsiteX43" fmla="*/ 1599084 w 3432663"/>
                  <a:gd name="connsiteY43" fmla="*/ 2444753 h 3746571"/>
                  <a:gd name="connsiteX44" fmla="*/ 1386385 w 3432663"/>
                  <a:gd name="connsiteY44" fmla="*/ 2109048 h 3746571"/>
                  <a:gd name="connsiteX45" fmla="*/ 943050 w 3432663"/>
                  <a:gd name="connsiteY45" fmla="*/ 2003980 h 3746571"/>
                  <a:gd name="connsiteX46" fmla="*/ 371582 w 3432663"/>
                  <a:gd name="connsiteY46" fmla="*/ 2198740 h 3746571"/>
                  <a:gd name="connsiteX47" fmla="*/ 117881 w 3432663"/>
                  <a:gd name="connsiteY47" fmla="*/ 2711267 h 3746571"/>
                  <a:gd name="connsiteX48" fmla="*/ 499714 w 3432663"/>
                  <a:gd name="connsiteY48" fmla="*/ 3351926 h 3746571"/>
                  <a:gd name="connsiteX49" fmla="*/ 1312069 w 3432663"/>
                  <a:gd name="connsiteY49" fmla="*/ 3567187 h 3746571"/>
                  <a:gd name="connsiteX50" fmla="*/ 2134674 w 3432663"/>
                  <a:gd name="connsiteY50" fmla="*/ 3269921 h 3746571"/>
                  <a:gd name="connsiteX51" fmla="*/ 2490881 w 3432663"/>
                  <a:gd name="connsiteY51" fmla="*/ 2506256 h 3746571"/>
                  <a:gd name="connsiteX52" fmla="*/ 2372999 w 3432663"/>
                  <a:gd name="connsiteY52" fmla="*/ 2070608 h 3746571"/>
                  <a:gd name="connsiteX53" fmla="*/ 2057795 w 3432663"/>
                  <a:gd name="connsiteY53" fmla="*/ 1755405 h 3746571"/>
                  <a:gd name="connsiteX54" fmla="*/ 1614460 w 3432663"/>
                  <a:gd name="connsiteY54" fmla="*/ 1496578 h 3746571"/>
                  <a:gd name="connsiteX55" fmla="*/ 858483 w 3432663"/>
                  <a:gd name="connsiteY55" fmla="*/ 1135247 h 3746571"/>
                  <a:gd name="connsiteX56" fmla="*/ 476650 w 3432663"/>
                  <a:gd name="connsiteY56" fmla="*/ 609907 h 3746571"/>
                  <a:gd name="connsiteX57" fmla="*/ 781604 w 3432663"/>
                  <a:gd name="connsiteY57" fmla="*/ 143508 h 3746571"/>
                  <a:gd name="connsiteX58" fmla="*/ 1424825 w 3432663"/>
                  <a:gd name="connsiteY58" fmla="*/ 0 h 3746571"/>
                  <a:gd name="connsiteX0" fmla="*/ 1424825 w 3453135"/>
                  <a:gd name="connsiteY0" fmla="*/ 0 h 3746571"/>
                  <a:gd name="connsiteX1" fmla="*/ 1883536 w 3453135"/>
                  <a:gd name="connsiteY1" fmla="*/ 64066 h 3746571"/>
                  <a:gd name="connsiteX2" fmla="*/ 2116736 w 3453135"/>
                  <a:gd name="connsiteY2" fmla="*/ 353644 h 3746571"/>
                  <a:gd name="connsiteX3" fmla="*/ 2051389 w 3453135"/>
                  <a:gd name="connsiteY3" fmla="*/ 500995 h 3746571"/>
                  <a:gd name="connsiteX4" fmla="*/ 1936070 w 3453135"/>
                  <a:gd name="connsiteY4" fmla="*/ 571468 h 3746571"/>
                  <a:gd name="connsiteX5" fmla="*/ 1863035 w 3453135"/>
                  <a:gd name="connsiteY5" fmla="*/ 576593 h 3746571"/>
                  <a:gd name="connsiteX6" fmla="*/ 1768218 w 3453135"/>
                  <a:gd name="connsiteY6" fmla="*/ 558654 h 3746571"/>
                  <a:gd name="connsiteX7" fmla="*/ 1740029 w 3453135"/>
                  <a:gd name="connsiteY7" fmla="*/ 533028 h 3746571"/>
                  <a:gd name="connsiteX8" fmla="*/ 1757967 w 3453135"/>
                  <a:gd name="connsiteY8" fmla="*/ 502276 h 3746571"/>
                  <a:gd name="connsiteX9" fmla="*/ 1809220 w 3453135"/>
                  <a:gd name="connsiteY9" fmla="*/ 426679 h 3746571"/>
                  <a:gd name="connsiteX10" fmla="*/ 1824596 w 3453135"/>
                  <a:gd name="connsiteY10" fmla="*/ 343393 h 3746571"/>
                  <a:gd name="connsiteX11" fmla="*/ 1686214 w 3453135"/>
                  <a:gd name="connsiteY11" fmla="*/ 153758 h 3746571"/>
                  <a:gd name="connsiteX12" fmla="*/ 1409449 w 3453135"/>
                  <a:gd name="connsiteY12" fmla="*/ 102506 h 3746571"/>
                  <a:gd name="connsiteX13" fmla="*/ 960988 w 3453135"/>
                  <a:gd name="connsiteY13" fmla="*/ 187072 h 3746571"/>
                  <a:gd name="connsiteX14" fmla="*/ 743164 w 3453135"/>
                  <a:gd name="connsiteY14" fmla="*/ 481775 h 3746571"/>
                  <a:gd name="connsiteX15" fmla="*/ 899485 w 3453135"/>
                  <a:gd name="connsiteY15" fmla="*/ 740602 h 3746571"/>
                  <a:gd name="connsiteX16" fmla="*/ 1283880 w 3453135"/>
                  <a:gd name="connsiteY16" fmla="*/ 943050 h 3746571"/>
                  <a:gd name="connsiteX17" fmla="*/ 1757967 w 3453135"/>
                  <a:gd name="connsiteY17" fmla="*/ 1153185 h 3746571"/>
                  <a:gd name="connsiteX18" fmla="*/ 2280745 w 3453135"/>
                  <a:gd name="connsiteY18" fmla="*/ 1458139 h 3746571"/>
                  <a:gd name="connsiteX19" fmla="*/ 2983314 w 3453135"/>
                  <a:gd name="connsiteY19" fmla="*/ 1543339 h 3746571"/>
                  <a:gd name="connsiteX20" fmla="*/ 3432663 w 3453135"/>
                  <a:gd name="connsiteY20" fmla="*/ 2904434 h 3746571"/>
                  <a:gd name="connsiteX21" fmla="*/ 2316622 w 3453135"/>
                  <a:gd name="connsiteY21" fmla="*/ 3410866 h 3746571"/>
                  <a:gd name="connsiteX22" fmla="*/ 1306944 w 3453135"/>
                  <a:gd name="connsiteY22" fmla="*/ 3746571 h 3746571"/>
                  <a:gd name="connsiteX23" fmla="*/ 407459 w 3453135"/>
                  <a:gd name="connsiteY23" fmla="*/ 3490308 h 3746571"/>
                  <a:gd name="connsiteX24" fmla="*/ 0 w 3453135"/>
                  <a:gd name="connsiteY24" fmla="*/ 2711267 h 3746571"/>
                  <a:gd name="connsiteX25" fmla="*/ 283171 w 3453135"/>
                  <a:gd name="connsiteY25" fmla="*/ 2118017 h 3746571"/>
                  <a:gd name="connsiteX26" fmla="*/ 963551 w 3453135"/>
                  <a:gd name="connsiteY26" fmla="*/ 1870723 h 3746571"/>
                  <a:gd name="connsiteX27" fmla="*/ 1591396 w 3453135"/>
                  <a:gd name="connsiteY27" fmla="*/ 2019356 h 3746571"/>
                  <a:gd name="connsiteX28" fmla="*/ 1860473 w 3453135"/>
                  <a:gd name="connsiteY28" fmla="*/ 2490881 h 3746571"/>
                  <a:gd name="connsiteX29" fmla="*/ 1679807 w 3453135"/>
                  <a:gd name="connsiteY29" fmla="*/ 2861181 h 3746571"/>
                  <a:gd name="connsiteX30" fmla="*/ 1260816 w 3453135"/>
                  <a:gd name="connsiteY30" fmla="*/ 3008533 h 3746571"/>
                  <a:gd name="connsiteX31" fmla="*/ 894360 w 3453135"/>
                  <a:gd name="connsiteY31" fmla="*/ 2926528 h 3746571"/>
                  <a:gd name="connsiteX32" fmla="*/ 717538 w 3453135"/>
                  <a:gd name="connsiteY32" fmla="*/ 2649764 h 3746571"/>
                  <a:gd name="connsiteX33" fmla="*/ 807230 w 3453135"/>
                  <a:gd name="connsiteY33" fmla="*/ 2470379 h 3746571"/>
                  <a:gd name="connsiteX34" fmla="*/ 930236 w 3453135"/>
                  <a:gd name="connsiteY34" fmla="*/ 2406314 h 3746571"/>
                  <a:gd name="connsiteX35" fmla="*/ 989177 w 3453135"/>
                  <a:gd name="connsiteY35" fmla="*/ 2398626 h 3746571"/>
                  <a:gd name="connsiteX36" fmla="*/ 1009678 w 3453135"/>
                  <a:gd name="connsiteY36" fmla="*/ 2414001 h 3746571"/>
                  <a:gd name="connsiteX37" fmla="*/ 999428 w 3453135"/>
                  <a:gd name="connsiteY37" fmla="*/ 2444753 h 3746571"/>
                  <a:gd name="connsiteX38" fmla="*/ 989177 w 3453135"/>
                  <a:gd name="connsiteY38" fmla="*/ 2475505 h 3746571"/>
                  <a:gd name="connsiteX39" fmla="*/ 973801 w 3453135"/>
                  <a:gd name="connsiteY39" fmla="*/ 2588261 h 3746571"/>
                  <a:gd name="connsiteX40" fmla="*/ 1054524 w 3453135"/>
                  <a:gd name="connsiteY40" fmla="*/ 2725362 h 3746571"/>
                  <a:gd name="connsiteX41" fmla="*/ 1230065 w 3453135"/>
                  <a:gd name="connsiteY41" fmla="*/ 2783021 h 3746571"/>
                  <a:gd name="connsiteX42" fmla="*/ 1494016 w 3453135"/>
                  <a:gd name="connsiteY42" fmla="*/ 2685641 h 3746571"/>
                  <a:gd name="connsiteX43" fmla="*/ 1599084 w 3453135"/>
                  <a:gd name="connsiteY43" fmla="*/ 2444753 h 3746571"/>
                  <a:gd name="connsiteX44" fmla="*/ 1386385 w 3453135"/>
                  <a:gd name="connsiteY44" fmla="*/ 2109048 h 3746571"/>
                  <a:gd name="connsiteX45" fmla="*/ 943050 w 3453135"/>
                  <a:gd name="connsiteY45" fmla="*/ 2003980 h 3746571"/>
                  <a:gd name="connsiteX46" fmla="*/ 371582 w 3453135"/>
                  <a:gd name="connsiteY46" fmla="*/ 2198740 h 3746571"/>
                  <a:gd name="connsiteX47" fmla="*/ 117881 w 3453135"/>
                  <a:gd name="connsiteY47" fmla="*/ 2711267 h 3746571"/>
                  <a:gd name="connsiteX48" fmla="*/ 499714 w 3453135"/>
                  <a:gd name="connsiteY48" fmla="*/ 3351926 h 3746571"/>
                  <a:gd name="connsiteX49" fmla="*/ 1312069 w 3453135"/>
                  <a:gd name="connsiteY49" fmla="*/ 3567187 h 3746571"/>
                  <a:gd name="connsiteX50" fmla="*/ 2134674 w 3453135"/>
                  <a:gd name="connsiteY50" fmla="*/ 3269921 h 3746571"/>
                  <a:gd name="connsiteX51" fmla="*/ 2490881 w 3453135"/>
                  <a:gd name="connsiteY51" fmla="*/ 2506256 h 3746571"/>
                  <a:gd name="connsiteX52" fmla="*/ 2372999 w 3453135"/>
                  <a:gd name="connsiteY52" fmla="*/ 2070608 h 3746571"/>
                  <a:gd name="connsiteX53" fmla="*/ 2057795 w 3453135"/>
                  <a:gd name="connsiteY53" fmla="*/ 1755405 h 3746571"/>
                  <a:gd name="connsiteX54" fmla="*/ 1614460 w 3453135"/>
                  <a:gd name="connsiteY54" fmla="*/ 1496578 h 3746571"/>
                  <a:gd name="connsiteX55" fmla="*/ 858483 w 3453135"/>
                  <a:gd name="connsiteY55" fmla="*/ 1135247 h 3746571"/>
                  <a:gd name="connsiteX56" fmla="*/ 476650 w 3453135"/>
                  <a:gd name="connsiteY56" fmla="*/ 609907 h 3746571"/>
                  <a:gd name="connsiteX57" fmla="*/ 781604 w 3453135"/>
                  <a:gd name="connsiteY57" fmla="*/ 143508 h 3746571"/>
                  <a:gd name="connsiteX58" fmla="*/ 1424825 w 3453135"/>
                  <a:gd name="connsiteY58" fmla="*/ 0 h 3746571"/>
                  <a:gd name="connsiteX0" fmla="*/ 1424825 w 3452383"/>
                  <a:gd name="connsiteY0" fmla="*/ 0 h 3746571"/>
                  <a:gd name="connsiteX1" fmla="*/ 1883536 w 3452383"/>
                  <a:gd name="connsiteY1" fmla="*/ 64066 h 3746571"/>
                  <a:gd name="connsiteX2" fmla="*/ 2116736 w 3452383"/>
                  <a:gd name="connsiteY2" fmla="*/ 353644 h 3746571"/>
                  <a:gd name="connsiteX3" fmla="*/ 2051389 w 3452383"/>
                  <a:gd name="connsiteY3" fmla="*/ 500995 h 3746571"/>
                  <a:gd name="connsiteX4" fmla="*/ 1936070 w 3452383"/>
                  <a:gd name="connsiteY4" fmla="*/ 571468 h 3746571"/>
                  <a:gd name="connsiteX5" fmla="*/ 1863035 w 3452383"/>
                  <a:gd name="connsiteY5" fmla="*/ 576593 h 3746571"/>
                  <a:gd name="connsiteX6" fmla="*/ 1768218 w 3452383"/>
                  <a:gd name="connsiteY6" fmla="*/ 558654 h 3746571"/>
                  <a:gd name="connsiteX7" fmla="*/ 1740029 w 3452383"/>
                  <a:gd name="connsiteY7" fmla="*/ 533028 h 3746571"/>
                  <a:gd name="connsiteX8" fmla="*/ 1757967 w 3452383"/>
                  <a:gd name="connsiteY8" fmla="*/ 502276 h 3746571"/>
                  <a:gd name="connsiteX9" fmla="*/ 1809220 w 3452383"/>
                  <a:gd name="connsiteY9" fmla="*/ 426679 h 3746571"/>
                  <a:gd name="connsiteX10" fmla="*/ 1824596 w 3452383"/>
                  <a:gd name="connsiteY10" fmla="*/ 343393 h 3746571"/>
                  <a:gd name="connsiteX11" fmla="*/ 1686214 w 3452383"/>
                  <a:gd name="connsiteY11" fmla="*/ 153758 h 3746571"/>
                  <a:gd name="connsiteX12" fmla="*/ 1409449 w 3452383"/>
                  <a:gd name="connsiteY12" fmla="*/ 102506 h 3746571"/>
                  <a:gd name="connsiteX13" fmla="*/ 960988 w 3452383"/>
                  <a:gd name="connsiteY13" fmla="*/ 187072 h 3746571"/>
                  <a:gd name="connsiteX14" fmla="*/ 743164 w 3452383"/>
                  <a:gd name="connsiteY14" fmla="*/ 481775 h 3746571"/>
                  <a:gd name="connsiteX15" fmla="*/ 899485 w 3452383"/>
                  <a:gd name="connsiteY15" fmla="*/ 740602 h 3746571"/>
                  <a:gd name="connsiteX16" fmla="*/ 1283880 w 3452383"/>
                  <a:gd name="connsiteY16" fmla="*/ 943050 h 3746571"/>
                  <a:gd name="connsiteX17" fmla="*/ 1757967 w 3452383"/>
                  <a:gd name="connsiteY17" fmla="*/ 1153185 h 3746571"/>
                  <a:gd name="connsiteX18" fmla="*/ 2391581 w 3452383"/>
                  <a:gd name="connsiteY18" fmla="*/ 1111775 h 3746571"/>
                  <a:gd name="connsiteX19" fmla="*/ 2983314 w 3452383"/>
                  <a:gd name="connsiteY19" fmla="*/ 1543339 h 3746571"/>
                  <a:gd name="connsiteX20" fmla="*/ 3432663 w 3452383"/>
                  <a:gd name="connsiteY20" fmla="*/ 2904434 h 3746571"/>
                  <a:gd name="connsiteX21" fmla="*/ 2316622 w 3452383"/>
                  <a:gd name="connsiteY21" fmla="*/ 3410866 h 3746571"/>
                  <a:gd name="connsiteX22" fmla="*/ 1306944 w 3452383"/>
                  <a:gd name="connsiteY22" fmla="*/ 3746571 h 3746571"/>
                  <a:gd name="connsiteX23" fmla="*/ 407459 w 3452383"/>
                  <a:gd name="connsiteY23" fmla="*/ 3490308 h 3746571"/>
                  <a:gd name="connsiteX24" fmla="*/ 0 w 3452383"/>
                  <a:gd name="connsiteY24" fmla="*/ 2711267 h 3746571"/>
                  <a:gd name="connsiteX25" fmla="*/ 283171 w 3452383"/>
                  <a:gd name="connsiteY25" fmla="*/ 2118017 h 3746571"/>
                  <a:gd name="connsiteX26" fmla="*/ 963551 w 3452383"/>
                  <a:gd name="connsiteY26" fmla="*/ 1870723 h 3746571"/>
                  <a:gd name="connsiteX27" fmla="*/ 1591396 w 3452383"/>
                  <a:gd name="connsiteY27" fmla="*/ 2019356 h 3746571"/>
                  <a:gd name="connsiteX28" fmla="*/ 1860473 w 3452383"/>
                  <a:gd name="connsiteY28" fmla="*/ 2490881 h 3746571"/>
                  <a:gd name="connsiteX29" fmla="*/ 1679807 w 3452383"/>
                  <a:gd name="connsiteY29" fmla="*/ 2861181 h 3746571"/>
                  <a:gd name="connsiteX30" fmla="*/ 1260816 w 3452383"/>
                  <a:gd name="connsiteY30" fmla="*/ 3008533 h 3746571"/>
                  <a:gd name="connsiteX31" fmla="*/ 894360 w 3452383"/>
                  <a:gd name="connsiteY31" fmla="*/ 2926528 h 3746571"/>
                  <a:gd name="connsiteX32" fmla="*/ 717538 w 3452383"/>
                  <a:gd name="connsiteY32" fmla="*/ 2649764 h 3746571"/>
                  <a:gd name="connsiteX33" fmla="*/ 807230 w 3452383"/>
                  <a:gd name="connsiteY33" fmla="*/ 2470379 h 3746571"/>
                  <a:gd name="connsiteX34" fmla="*/ 930236 w 3452383"/>
                  <a:gd name="connsiteY34" fmla="*/ 2406314 h 3746571"/>
                  <a:gd name="connsiteX35" fmla="*/ 989177 w 3452383"/>
                  <a:gd name="connsiteY35" fmla="*/ 2398626 h 3746571"/>
                  <a:gd name="connsiteX36" fmla="*/ 1009678 w 3452383"/>
                  <a:gd name="connsiteY36" fmla="*/ 2414001 h 3746571"/>
                  <a:gd name="connsiteX37" fmla="*/ 999428 w 3452383"/>
                  <a:gd name="connsiteY37" fmla="*/ 2444753 h 3746571"/>
                  <a:gd name="connsiteX38" fmla="*/ 989177 w 3452383"/>
                  <a:gd name="connsiteY38" fmla="*/ 2475505 h 3746571"/>
                  <a:gd name="connsiteX39" fmla="*/ 973801 w 3452383"/>
                  <a:gd name="connsiteY39" fmla="*/ 2588261 h 3746571"/>
                  <a:gd name="connsiteX40" fmla="*/ 1054524 w 3452383"/>
                  <a:gd name="connsiteY40" fmla="*/ 2725362 h 3746571"/>
                  <a:gd name="connsiteX41" fmla="*/ 1230065 w 3452383"/>
                  <a:gd name="connsiteY41" fmla="*/ 2783021 h 3746571"/>
                  <a:gd name="connsiteX42" fmla="*/ 1494016 w 3452383"/>
                  <a:gd name="connsiteY42" fmla="*/ 2685641 h 3746571"/>
                  <a:gd name="connsiteX43" fmla="*/ 1599084 w 3452383"/>
                  <a:gd name="connsiteY43" fmla="*/ 2444753 h 3746571"/>
                  <a:gd name="connsiteX44" fmla="*/ 1386385 w 3452383"/>
                  <a:gd name="connsiteY44" fmla="*/ 2109048 h 3746571"/>
                  <a:gd name="connsiteX45" fmla="*/ 943050 w 3452383"/>
                  <a:gd name="connsiteY45" fmla="*/ 2003980 h 3746571"/>
                  <a:gd name="connsiteX46" fmla="*/ 371582 w 3452383"/>
                  <a:gd name="connsiteY46" fmla="*/ 2198740 h 3746571"/>
                  <a:gd name="connsiteX47" fmla="*/ 117881 w 3452383"/>
                  <a:gd name="connsiteY47" fmla="*/ 2711267 h 3746571"/>
                  <a:gd name="connsiteX48" fmla="*/ 499714 w 3452383"/>
                  <a:gd name="connsiteY48" fmla="*/ 3351926 h 3746571"/>
                  <a:gd name="connsiteX49" fmla="*/ 1312069 w 3452383"/>
                  <a:gd name="connsiteY49" fmla="*/ 3567187 h 3746571"/>
                  <a:gd name="connsiteX50" fmla="*/ 2134674 w 3452383"/>
                  <a:gd name="connsiteY50" fmla="*/ 3269921 h 3746571"/>
                  <a:gd name="connsiteX51" fmla="*/ 2490881 w 3452383"/>
                  <a:gd name="connsiteY51" fmla="*/ 2506256 h 3746571"/>
                  <a:gd name="connsiteX52" fmla="*/ 2372999 w 3452383"/>
                  <a:gd name="connsiteY52" fmla="*/ 2070608 h 3746571"/>
                  <a:gd name="connsiteX53" fmla="*/ 2057795 w 3452383"/>
                  <a:gd name="connsiteY53" fmla="*/ 1755405 h 3746571"/>
                  <a:gd name="connsiteX54" fmla="*/ 1614460 w 3452383"/>
                  <a:gd name="connsiteY54" fmla="*/ 1496578 h 3746571"/>
                  <a:gd name="connsiteX55" fmla="*/ 858483 w 3452383"/>
                  <a:gd name="connsiteY55" fmla="*/ 1135247 h 3746571"/>
                  <a:gd name="connsiteX56" fmla="*/ 476650 w 3452383"/>
                  <a:gd name="connsiteY56" fmla="*/ 609907 h 3746571"/>
                  <a:gd name="connsiteX57" fmla="*/ 781604 w 3452383"/>
                  <a:gd name="connsiteY57" fmla="*/ 143508 h 3746571"/>
                  <a:gd name="connsiteX58" fmla="*/ 1424825 w 3452383"/>
                  <a:gd name="connsiteY58" fmla="*/ 0 h 3746571"/>
                  <a:gd name="connsiteX0" fmla="*/ 1424825 w 3452383"/>
                  <a:gd name="connsiteY0" fmla="*/ 0 h 3746571"/>
                  <a:gd name="connsiteX1" fmla="*/ 1883536 w 3452383"/>
                  <a:gd name="connsiteY1" fmla="*/ 64066 h 3746571"/>
                  <a:gd name="connsiteX2" fmla="*/ 2116736 w 3452383"/>
                  <a:gd name="connsiteY2" fmla="*/ 353644 h 3746571"/>
                  <a:gd name="connsiteX3" fmla="*/ 2051389 w 3452383"/>
                  <a:gd name="connsiteY3" fmla="*/ 500995 h 3746571"/>
                  <a:gd name="connsiteX4" fmla="*/ 1936070 w 3452383"/>
                  <a:gd name="connsiteY4" fmla="*/ 571468 h 3746571"/>
                  <a:gd name="connsiteX5" fmla="*/ 1863035 w 3452383"/>
                  <a:gd name="connsiteY5" fmla="*/ 576593 h 3746571"/>
                  <a:gd name="connsiteX6" fmla="*/ 1768218 w 3452383"/>
                  <a:gd name="connsiteY6" fmla="*/ 558654 h 3746571"/>
                  <a:gd name="connsiteX7" fmla="*/ 1740029 w 3452383"/>
                  <a:gd name="connsiteY7" fmla="*/ 533028 h 3746571"/>
                  <a:gd name="connsiteX8" fmla="*/ 1757967 w 3452383"/>
                  <a:gd name="connsiteY8" fmla="*/ 502276 h 3746571"/>
                  <a:gd name="connsiteX9" fmla="*/ 1809220 w 3452383"/>
                  <a:gd name="connsiteY9" fmla="*/ 426679 h 3746571"/>
                  <a:gd name="connsiteX10" fmla="*/ 1824596 w 3452383"/>
                  <a:gd name="connsiteY10" fmla="*/ 343393 h 3746571"/>
                  <a:gd name="connsiteX11" fmla="*/ 1686214 w 3452383"/>
                  <a:gd name="connsiteY11" fmla="*/ 153758 h 3746571"/>
                  <a:gd name="connsiteX12" fmla="*/ 1409449 w 3452383"/>
                  <a:gd name="connsiteY12" fmla="*/ 102506 h 3746571"/>
                  <a:gd name="connsiteX13" fmla="*/ 960988 w 3452383"/>
                  <a:gd name="connsiteY13" fmla="*/ 187072 h 3746571"/>
                  <a:gd name="connsiteX14" fmla="*/ 743164 w 3452383"/>
                  <a:gd name="connsiteY14" fmla="*/ 481775 h 3746571"/>
                  <a:gd name="connsiteX15" fmla="*/ 899485 w 3452383"/>
                  <a:gd name="connsiteY15" fmla="*/ 740602 h 3746571"/>
                  <a:gd name="connsiteX16" fmla="*/ 1283880 w 3452383"/>
                  <a:gd name="connsiteY16" fmla="*/ 943050 h 3746571"/>
                  <a:gd name="connsiteX17" fmla="*/ 1730258 w 3452383"/>
                  <a:gd name="connsiteY17" fmla="*/ 1042349 h 3746571"/>
                  <a:gd name="connsiteX18" fmla="*/ 2391581 w 3452383"/>
                  <a:gd name="connsiteY18" fmla="*/ 1111775 h 3746571"/>
                  <a:gd name="connsiteX19" fmla="*/ 2983314 w 3452383"/>
                  <a:gd name="connsiteY19" fmla="*/ 1543339 h 3746571"/>
                  <a:gd name="connsiteX20" fmla="*/ 3432663 w 3452383"/>
                  <a:gd name="connsiteY20" fmla="*/ 2904434 h 3746571"/>
                  <a:gd name="connsiteX21" fmla="*/ 2316622 w 3452383"/>
                  <a:gd name="connsiteY21" fmla="*/ 3410866 h 3746571"/>
                  <a:gd name="connsiteX22" fmla="*/ 1306944 w 3452383"/>
                  <a:gd name="connsiteY22" fmla="*/ 3746571 h 3746571"/>
                  <a:gd name="connsiteX23" fmla="*/ 407459 w 3452383"/>
                  <a:gd name="connsiteY23" fmla="*/ 3490308 h 3746571"/>
                  <a:gd name="connsiteX24" fmla="*/ 0 w 3452383"/>
                  <a:gd name="connsiteY24" fmla="*/ 2711267 h 3746571"/>
                  <a:gd name="connsiteX25" fmla="*/ 283171 w 3452383"/>
                  <a:gd name="connsiteY25" fmla="*/ 2118017 h 3746571"/>
                  <a:gd name="connsiteX26" fmla="*/ 963551 w 3452383"/>
                  <a:gd name="connsiteY26" fmla="*/ 1870723 h 3746571"/>
                  <a:gd name="connsiteX27" fmla="*/ 1591396 w 3452383"/>
                  <a:gd name="connsiteY27" fmla="*/ 2019356 h 3746571"/>
                  <a:gd name="connsiteX28" fmla="*/ 1860473 w 3452383"/>
                  <a:gd name="connsiteY28" fmla="*/ 2490881 h 3746571"/>
                  <a:gd name="connsiteX29" fmla="*/ 1679807 w 3452383"/>
                  <a:gd name="connsiteY29" fmla="*/ 2861181 h 3746571"/>
                  <a:gd name="connsiteX30" fmla="*/ 1260816 w 3452383"/>
                  <a:gd name="connsiteY30" fmla="*/ 3008533 h 3746571"/>
                  <a:gd name="connsiteX31" fmla="*/ 894360 w 3452383"/>
                  <a:gd name="connsiteY31" fmla="*/ 2926528 h 3746571"/>
                  <a:gd name="connsiteX32" fmla="*/ 717538 w 3452383"/>
                  <a:gd name="connsiteY32" fmla="*/ 2649764 h 3746571"/>
                  <a:gd name="connsiteX33" fmla="*/ 807230 w 3452383"/>
                  <a:gd name="connsiteY33" fmla="*/ 2470379 h 3746571"/>
                  <a:gd name="connsiteX34" fmla="*/ 930236 w 3452383"/>
                  <a:gd name="connsiteY34" fmla="*/ 2406314 h 3746571"/>
                  <a:gd name="connsiteX35" fmla="*/ 989177 w 3452383"/>
                  <a:gd name="connsiteY35" fmla="*/ 2398626 h 3746571"/>
                  <a:gd name="connsiteX36" fmla="*/ 1009678 w 3452383"/>
                  <a:gd name="connsiteY36" fmla="*/ 2414001 h 3746571"/>
                  <a:gd name="connsiteX37" fmla="*/ 999428 w 3452383"/>
                  <a:gd name="connsiteY37" fmla="*/ 2444753 h 3746571"/>
                  <a:gd name="connsiteX38" fmla="*/ 989177 w 3452383"/>
                  <a:gd name="connsiteY38" fmla="*/ 2475505 h 3746571"/>
                  <a:gd name="connsiteX39" fmla="*/ 973801 w 3452383"/>
                  <a:gd name="connsiteY39" fmla="*/ 2588261 h 3746571"/>
                  <a:gd name="connsiteX40" fmla="*/ 1054524 w 3452383"/>
                  <a:gd name="connsiteY40" fmla="*/ 2725362 h 3746571"/>
                  <a:gd name="connsiteX41" fmla="*/ 1230065 w 3452383"/>
                  <a:gd name="connsiteY41" fmla="*/ 2783021 h 3746571"/>
                  <a:gd name="connsiteX42" fmla="*/ 1494016 w 3452383"/>
                  <a:gd name="connsiteY42" fmla="*/ 2685641 h 3746571"/>
                  <a:gd name="connsiteX43" fmla="*/ 1599084 w 3452383"/>
                  <a:gd name="connsiteY43" fmla="*/ 2444753 h 3746571"/>
                  <a:gd name="connsiteX44" fmla="*/ 1386385 w 3452383"/>
                  <a:gd name="connsiteY44" fmla="*/ 2109048 h 3746571"/>
                  <a:gd name="connsiteX45" fmla="*/ 943050 w 3452383"/>
                  <a:gd name="connsiteY45" fmla="*/ 2003980 h 3746571"/>
                  <a:gd name="connsiteX46" fmla="*/ 371582 w 3452383"/>
                  <a:gd name="connsiteY46" fmla="*/ 2198740 h 3746571"/>
                  <a:gd name="connsiteX47" fmla="*/ 117881 w 3452383"/>
                  <a:gd name="connsiteY47" fmla="*/ 2711267 h 3746571"/>
                  <a:gd name="connsiteX48" fmla="*/ 499714 w 3452383"/>
                  <a:gd name="connsiteY48" fmla="*/ 3351926 h 3746571"/>
                  <a:gd name="connsiteX49" fmla="*/ 1312069 w 3452383"/>
                  <a:gd name="connsiteY49" fmla="*/ 3567187 h 3746571"/>
                  <a:gd name="connsiteX50" fmla="*/ 2134674 w 3452383"/>
                  <a:gd name="connsiteY50" fmla="*/ 3269921 h 3746571"/>
                  <a:gd name="connsiteX51" fmla="*/ 2490881 w 3452383"/>
                  <a:gd name="connsiteY51" fmla="*/ 2506256 h 3746571"/>
                  <a:gd name="connsiteX52" fmla="*/ 2372999 w 3452383"/>
                  <a:gd name="connsiteY52" fmla="*/ 2070608 h 3746571"/>
                  <a:gd name="connsiteX53" fmla="*/ 2057795 w 3452383"/>
                  <a:gd name="connsiteY53" fmla="*/ 1755405 h 3746571"/>
                  <a:gd name="connsiteX54" fmla="*/ 1614460 w 3452383"/>
                  <a:gd name="connsiteY54" fmla="*/ 1496578 h 3746571"/>
                  <a:gd name="connsiteX55" fmla="*/ 858483 w 3452383"/>
                  <a:gd name="connsiteY55" fmla="*/ 1135247 h 3746571"/>
                  <a:gd name="connsiteX56" fmla="*/ 476650 w 3452383"/>
                  <a:gd name="connsiteY56" fmla="*/ 609907 h 3746571"/>
                  <a:gd name="connsiteX57" fmla="*/ 781604 w 3452383"/>
                  <a:gd name="connsiteY57" fmla="*/ 143508 h 3746571"/>
                  <a:gd name="connsiteX58" fmla="*/ 1424825 w 3452383"/>
                  <a:gd name="connsiteY58" fmla="*/ 0 h 3746571"/>
                  <a:gd name="connsiteX0" fmla="*/ 1424825 w 3451091"/>
                  <a:gd name="connsiteY0" fmla="*/ 0 h 3837621"/>
                  <a:gd name="connsiteX1" fmla="*/ 1883536 w 3451091"/>
                  <a:gd name="connsiteY1" fmla="*/ 64066 h 3837621"/>
                  <a:gd name="connsiteX2" fmla="*/ 2116736 w 3451091"/>
                  <a:gd name="connsiteY2" fmla="*/ 353644 h 3837621"/>
                  <a:gd name="connsiteX3" fmla="*/ 2051389 w 3451091"/>
                  <a:gd name="connsiteY3" fmla="*/ 500995 h 3837621"/>
                  <a:gd name="connsiteX4" fmla="*/ 1936070 w 3451091"/>
                  <a:gd name="connsiteY4" fmla="*/ 571468 h 3837621"/>
                  <a:gd name="connsiteX5" fmla="*/ 1863035 w 3451091"/>
                  <a:gd name="connsiteY5" fmla="*/ 576593 h 3837621"/>
                  <a:gd name="connsiteX6" fmla="*/ 1768218 w 3451091"/>
                  <a:gd name="connsiteY6" fmla="*/ 558654 h 3837621"/>
                  <a:gd name="connsiteX7" fmla="*/ 1740029 w 3451091"/>
                  <a:gd name="connsiteY7" fmla="*/ 533028 h 3837621"/>
                  <a:gd name="connsiteX8" fmla="*/ 1757967 w 3451091"/>
                  <a:gd name="connsiteY8" fmla="*/ 502276 h 3837621"/>
                  <a:gd name="connsiteX9" fmla="*/ 1809220 w 3451091"/>
                  <a:gd name="connsiteY9" fmla="*/ 426679 h 3837621"/>
                  <a:gd name="connsiteX10" fmla="*/ 1824596 w 3451091"/>
                  <a:gd name="connsiteY10" fmla="*/ 343393 h 3837621"/>
                  <a:gd name="connsiteX11" fmla="*/ 1686214 w 3451091"/>
                  <a:gd name="connsiteY11" fmla="*/ 153758 h 3837621"/>
                  <a:gd name="connsiteX12" fmla="*/ 1409449 w 3451091"/>
                  <a:gd name="connsiteY12" fmla="*/ 102506 h 3837621"/>
                  <a:gd name="connsiteX13" fmla="*/ 960988 w 3451091"/>
                  <a:gd name="connsiteY13" fmla="*/ 187072 h 3837621"/>
                  <a:gd name="connsiteX14" fmla="*/ 743164 w 3451091"/>
                  <a:gd name="connsiteY14" fmla="*/ 481775 h 3837621"/>
                  <a:gd name="connsiteX15" fmla="*/ 899485 w 3451091"/>
                  <a:gd name="connsiteY15" fmla="*/ 740602 h 3837621"/>
                  <a:gd name="connsiteX16" fmla="*/ 1283880 w 3451091"/>
                  <a:gd name="connsiteY16" fmla="*/ 943050 h 3837621"/>
                  <a:gd name="connsiteX17" fmla="*/ 1730258 w 3451091"/>
                  <a:gd name="connsiteY17" fmla="*/ 1042349 h 3837621"/>
                  <a:gd name="connsiteX18" fmla="*/ 2391581 w 3451091"/>
                  <a:gd name="connsiteY18" fmla="*/ 1111775 h 3837621"/>
                  <a:gd name="connsiteX19" fmla="*/ 2983314 w 3451091"/>
                  <a:gd name="connsiteY19" fmla="*/ 1543339 h 3837621"/>
                  <a:gd name="connsiteX20" fmla="*/ 3432663 w 3451091"/>
                  <a:gd name="connsiteY20" fmla="*/ 2904434 h 3837621"/>
                  <a:gd name="connsiteX21" fmla="*/ 2344331 w 3451091"/>
                  <a:gd name="connsiteY21" fmla="*/ 3771084 h 3837621"/>
                  <a:gd name="connsiteX22" fmla="*/ 1306944 w 3451091"/>
                  <a:gd name="connsiteY22" fmla="*/ 3746571 h 3837621"/>
                  <a:gd name="connsiteX23" fmla="*/ 407459 w 3451091"/>
                  <a:gd name="connsiteY23" fmla="*/ 3490308 h 3837621"/>
                  <a:gd name="connsiteX24" fmla="*/ 0 w 3451091"/>
                  <a:gd name="connsiteY24" fmla="*/ 2711267 h 3837621"/>
                  <a:gd name="connsiteX25" fmla="*/ 283171 w 3451091"/>
                  <a:gd name="connsiteY25" fmla="*/ 2118017 h 3837621"/>
                  <a:gd name="connsiteX26" fmla="*/ 963551 w 3451091"/>
                  <a:gd name="connsiteY26" fmla="*/ 1870723 h 3837621"/>
                  <a:gd name="connsiteX27" fmla="*/ 1591396 w 3451091"/>
                  <a:gd name="connsiteY27" fmla="*/ 2019356 h 3837621"/>
                  <a:gd name="connsiteX28" fmla="*/ 1860473 w 3451091"/>
                  <a:gd name="connsiteY28" fmla="*/ 2490881 h 3837621"/>
                  <a:gd name="connsiteX29" fmla="*/ 1679807 w 3451091"/>
                  <a:gd name="connsiteY29" fmla="*/ 2861181 h 3837621"/>
                  <a:gd name="connsiteX30" fmla="*/ 1260816 w 3451091"/>
                  <a:gd name="connsiteY30" fmla="*/ 3008533 h 3837621"/>
                  <a:gd name="connsiteX31" fmla="*/ 894360 w 3451091"/>
                  <a:gd name="connsiteY31" fmla="*/ 2926528 h 3837621"/>
                  <a:gd name="connsiteX32" fmla="*/ 717538 w 3451091"/>
                  <a:gd name="connsiteY32" fmla="*/ 2649764 h 3837621"/>
                  <a:gd name="connsiteX33" fmla="*/ 807230 w 3451091"/>
                  <a:gd name="connsiteY33" fmla="*/ 2470379 h 3837621"/>
                  <a:gd name="connsiteX34" fmla="*/ 930236 w 3451091"/>
                  <a:gd name="connsiteY34" fmla="*/ 2406314 h 3837621"/>
                  <a:gd name="connsiteX35" fmla="*/ 989177 w 3451091"/>
                  <a:gd name="connsiteY35" fmla="*/ 2398626 h 3837621"/>
                  <a:gd name="connsiteX36" fmla="*/ 1009678 w 3451091"/>
                  <a:gd name="connsiteY36" fmla="*/ 2414001 h 3837621"/>
                  <a:gd name="connsiteX37" fmla="*/ 999428 w 3451091"/>
                  <a:gd name="connsiteY37" fmla="*/ 2444753 h 3837621"/>
                  <a:gd name="connsiteX38" fmla="*/ 989177 w 3451091"/>
                  <a:gd name="connsiteY38" fmla="*/ 2475505 h 3837621"/>
                  <a:gd name="connsiteX39" fmla="*/ 973801 w 3451091"/>
                  <a:gd name="connsiteY39" fmla="*/ 2588261 h 3837621"/>
                  <a:gd name="connsiteX40" fmla="*/ 1054524 w 3451091"/>
                  <a:gd name="connsiteY40" fmla="*/ 2725362 h 3837621"/>
                  <a:gd name="connsiteX41" fmla="*/ 1230065 w 3451091"/>
                  <a:gd name="connsiteY41" fmla="*/ 2783021 h 3837621"/>
                  <a:gd name="connsiteX42" fmla="*/ 1494016 w 3451091"/>
                  <a:gd name="connsiteY42" fmla="*/ 2685641 h 3837621"/>
                  <a:gd name="connsiteX43" fmla="*/ 1599084 w 3451091"/>
                  <a:gd name="connsiteY43" fmla="*/ 2444753 h 3837621"/>
                  <a:gd name="connsiteX44" fmla="*/ 1386385 w 3451091"/>
                  <a:gd name="connsiteY44" fmla="*/ 2109048 h 3837621"/>
                  <a:gd name="connsiteX45" fmla="*/ 943050 w 3451091"/>
                  <a:gd name="connsiteY45" fmla="*/ 2003980 h 3837621"/>
                  <a:gd name="connsiteX46" fmla="*/ 371582 w 3451091"/>
                  <a:gd name="connsiteY46" fmla="*/ 2198740 h 3837621"/>
                  <a:gd name="connsiteX47" fmla="*/ 117881 w 3451091"/>
                  <a:gd name="connsiteY47" fmla="*/ 2711267 h 3837621"/>
                  <a:gd name="connsiteX48" fmla="*/ 499714 w 3451091"/>
                  <a:gd name="connsiteY48" fmla="*/ 3351926 h 3837621"/>
                  <a:gd name="connsiteX49" fmla="*/ 1312069 w 3451091"/>
                  <a:gd name="connsiteY49" fmla="*/ 3567187 h 3837621"/>
                  <a:gd name="connsiteX50" fmla="*/ 2134674 w 3451091"/>
                  <a:gd name="connsiteY50" fmla="*/ 3269921 h 3837621"/>
                  <a:gd name="connsiteX51" fmla="*/ 2490881 w 3451091"/>
                  <a:gd name="connsiteY51" fmla="*/ 2506256 h 3837621"/>
                  <a:gd name="connsiteX52" fmla="*/ 2372999 w 3451091"/>
                  <a:gd name="connsiteY52" fmla="*/ 2070608 h 3837621"/>
                  <a:gd name="connsiteX53" fmla="*/ 2057795 w 3451091"/>
                  <a:gd name="connsiteY53" fmla="*/ 1755405 h 3837621"/>
                  <a:gd name="connsiteX54" fmla="*/ 1614460 w 3451091"/>
                  <a:gd name="connsiteY54" fmla="*/ 1496578 h 3837621"/>
                  <a:gd name="connsiteX55" fmla="*/ 858483 w 3451091"/>
                  <a:gd name="connsiteY55" fmla="*/ 1135247 h 3837621"/>
                  <a:gd name="connsiteX56" fmla="*/ 476650 w 3451091"/>
                  <a:gd name="connsiteY56" fmla="*/ 609907 h 3837621"/>
                  <a:gd name="connsiteX57" fmla="*/ 781604 w 3451091"/>
                  <a:gd name="connsiteY57" fmla="*/ 143508 h 3837621"/>
                  <a:gd name="connsiteX58" fmla="*/ 1424825 w 3451091"/>
                  <a:gd name="connsiteY58" fmla="*/ 0 h 3837621"/>
                  <a:gd name="connsiteX0" fmla="*/ 1424825 w 3451091"/>
                  <a:gd name="connsiteY0" fmla="*/ 0 h 3982745"/>
                  <a:gd name="connsiteX1" fmla="*/ 1883536 w 3451091"/>
                  <a:gd name="connsiteY1" fmla="*/ 64066 h 3982745"/>
                  <a:gd name="connsiteX2" fmla="*/ 2116736 w 3451091"/>
                  <a:gd name="connsiteY2" fmla="*/ 353644 h 3982745"/>
                  <a:gd name="connsiteX3" fmla="*/ 2051389 w 3451091"/>
                  <a:gd name="connsiteY3" fmla="*/ 500995 h 3982745"/>
                  <a:gd name="connsiteX4" fmla="*/ 1936070 w 3451091"/>
                  <a:gd name="connsiteY4" fmla="*/ 571468 h 3982745"/>
                  <a:gd name="connsiteX5" fmla="*/ 1863035 w 3451091"/>
                  <a:gd name="connsiteY5" fmla="*/ 576593 h 3982745"/>
                  <a:gd name="connsiteX6" fmla="*/ 1768218 w 3451091"/>
                  <a:gd name="connsiteY6" fmla="*/ 558654 h 3982745"/>
                  <a:gd name="connsiteX7" fmla="*/ 1740029 w 3451091"/>
                  <a:gd name="connsiteY7" fmla="*/ 533028 h 3982745"/>
                  <a:gd name="connsiteX8" fmla="*/ 1757967 w 3451091"/>
                  <a:gd name="connsiteY8" fmla="*/ 502276 h 3982745"/>
                  <a:gd name="connsiteX9" fmla="*/ 1809220 w 3451091"/>
                  <a:gd name="connsiteY9" fmla="*/ 426679 h 3982745"/>
                  <a:gd name="connsiteX10" fmla="*/ 1824596 w 3451091"/>
                  <a:gd name="connsiteY10" fmla="*/ 343393 h 3982745"/>
                  <a:gd name="connsiteX11" fmla="*/ 1686214 w 3451091"/>
                  <a:gd name="connsiteY11" fmla="*/ 153758 h 3982745"/>
                  <a:gd name="connsiteX12" fmla="*/ 1409449 w 3451091"/>
                  <a:gd name="connsiteY12" fmla="*/ 102506 h 3982745"/>
                  <a:gd name="connsiteX13" fmla="*/ 960988 w 3451091"/>
                  <a:gd name="connsiteY13" fmla="*/ 187072 h 3982745"/>
                  <a:gd name="connsiteX14" fmla="*/ 743164 w 3451091"/>
                  <a:gd name="connsiteY14" fmla="*/ 481775 h 3982745"/>
                  <a:gd name="connsiteX15" fmla="*/ 899485 w 3451091"/>
                  <a:gd name="connsiteY15" fmla="*/ 740602 h 3982745"/>
                  <a:gd name="connsiteX16" fmla="*/ 1283880 w 3451091"/>
                  <a:gd name="connsiteY16" fmla="*/ 943050 h 3982745"/>
                  <a:gd name="connsiteX17" fmla="*/ 1730258 w 3451091"/>
                  <a:gd name="connsiteY17" fmla="*/ 1042349 h 3982745"/>
                  <a:gd name="connsiteX18" fmla="*/ 2391581 w 3451091"/>
                  <a:gd name="connsiteY18" fmla="*/ 1111775 h 3982745"/>
                  <a:gd name="connsiteX19" fmla="*/ 2983314 w 3451091"/>
                  <a:gd name="connsiteY19" fmla="*/ 1543339 h 3982745"/>
                  <a:gd name="connsiteX20" fmla="*/ 3432663 w 3451091"/>
                  <a:gd name="connsiteY20" fmla="*/ 2904434 h 3982745"/>
                  <a:gd name="connsiteX21" fmla="*/ 2344331 w 3451091"/>
                  <a:gd name="connsiteY21" fmla="*/ 3771084 h 3982745"/>
                  <a:gd name="connsiteX22" fmla="*/ 1251526 w 3451091"/>
                  <a:gd name="connsiteY22" fmla="*/ 3968244 h 3982745"/>
                  <a:gd name="connsiteX23" fmla="*/ 407459 w 3451091"/>
                  <a:gd name="connsiteY23" fmla="*/ 3490308 h 3982745"/>
                  <a:gd name="connsiteX24" fmla="*/ 0 w 3451091"/>
                  <a:gd name="connsiteY24" fmla="*/ 2711267 h 3982745"/>
                  <a:gd name="connsiteX25" fmla="*/ 283171 w 3451091"/>
                  <a:gd name="connsiteY25" fmla="*/ 2118017 h 3982745"/>
                  <a:gd name="connsiteX26" fmla="*/ 963551 w 3451091"/>
                  <a:gd name="connsiteY26" fmla="*/ 1870723 h 3982745"/>
                  <a:gd name="connsiteX27" fmla="*/ 1591396 w 3451091"/>
                  <a:gd name="connsiteY27" fmla="*/ 2019356 h 3982745"/>
                  <a:gd name="connsiteX28" fmla="*/ 1860473 w 3451091"/>
                  <a:gd name="connsiteY28" fmla="*/ 2490881 h 3982745"/>
                  <a:gd name="connsiteX29" fmla="*/ 1679807 w 3451091"/>
                  <a:gd name="connsiteY29" fmla="*/ 2861181 h 3982745"/>
                  <a:gd name="connsiteX30" fmla="*/ 1260816 w 3451091"/>
                  <a:gd name="connsiteY30" fmla="*/ 3008533 h 3982745"/>
                  <a:gd name="connsiteX31" fmla="*/ 894360 w 3451091"/>
                  <a:gd name="connsiteY31" fmla="*/ 2926528 h 3982745"/>
                  <a:gd name="connsiteX32" fmla="*/ 717538 w 3451091"/>
                  <a:gd name="connsiteY32" fmla="*/ 2649764 h 3982745"/>
                  <a:gd name="connsiteX33" fmla="*/ 807230 w 3451091"/>
                  <a:gd name="connsiteY33" fmla="*/ 2470379 h 3982745"/>
                  <a:gd name="connsiteX34" fmla="*/ 930236 w 3451091"/>
                  <a:gd name="connsiteY34" fmla="*/ 2406314 h 3982745"/>
                  <a:gd name="connsiteX35" fmla="*/ 989177 w 3451091"/>
                  <a:gd name="connsiteY35" fmla="*/ 2398626 h 3982745"/>
                  <a:gd name="connsiteX36" fmla="*/ 1009678 w 3451091"/>
                  <a:gd name="connsiteY36" fmla="*/ 2414001 h 3982745"/>
                  <a:gd name="connsiteX37" fmla="*/ 999428 w 3451091"/>
                  <a:gd name="connsiteY37" fmla="*/ 2444753 h 3982745"/>
                  <a:gd name="connsiteX38" fmla="*/ 989177 w 3451091"/>
                  <a:gd name="connsiteY38" fmla="*/ 2475505 h 3982745"/>
                  <a:gd name="connsiteX39" fmla="*/ 973801 w 3451091"/>
                  <a:gd name="connsiteY39" fmla="*/ 2588261 h 3982745"/>
                  <a:gd name="connsiteX40" fmla="*/ 1054524 w 3451091"/>
                  <a:gd name="connsiteY40" fmla="*/ 2725362 h 3982745"/>
                  <a:gd name="connsiteX41" fmla="*/ 1230065 w 3451091"/>
                  <a:gd name="connsiteY41" fmla="*/ 2783021 h 3982745"/>
                  <a:gd name="connsiteX42" fmla="*/ 1494016 w 3451091"/>
                  <a:gd name="connsiteY42" fmla="*/ 2685641 h 3982745"/>
                  <a:gd name="connsiteX43" fmla="*/ 1599084 w 3451091"/>
                  <a:gd name="connsiteY43" fmla="*/ 2444753 h 3982745"/>
                  <a:gd name="connsiteX44" fmla="*/ 1386385 w 3451091"/>
                  <a:gd name="connsiteY44" fmla="*/ 2109048 h 3982745"/>
                  <a:gd name="connsiteX45" fmla="*/ 943050 w 3451091"/>
                  <a:gd name="connsiteY45" fmla="*/ 2003980 h 3982745"/>
                  <a:gd name="connsiteX46" fmla="*/ 371582 w 3451091"/>
                  <a:gd name="connsiteY46" fmla="*/ 2198740 h 3982745"/>
                  <a:gd name="connsiteX47" fmla="*/ 117881 w 3451091"/>
                  <a:gd name="connsiteY47" fmla="*/ 2711267 h 3982745"/>
                  <a:gd name="connsiteX48" fmla="*/ 499714 w 3451091"/>
                  <a:gd name="connsiteY48" fmla="*/ 3351926 h 3982745"/>
                  <a:gd name="connsiteX49" fmla="*/ 1312069 w 3451091"/>
                  <a:gd name="connsiteY49" fmla="*/ 3567187 h 3982745"/>
                  <a:gd name="connsiteX50" fmla="*/ 2134674 w 3451091"/>
                  <a:gd name="connsiteY50" fmla="*/ 3269921 h 3982745"/>
                  <a:gd name="connsiteX51" fmla="*/ 2490881 w 3451091"/>
                  <a:gd name="connsiteY51" fmla="*/ 2506256 h 3982745"/>
                  <a:gd name="connsiteX52" fmla="*/ 2372999 w 3451091"/>
                  <a:gd name="connsiteY52" fmla="*/ 2070608 h 3982745"/>
                  <a:gd name="connsiteX53" fmla="*/ 2057795 w 3451091"/>
                  <a:gd name="connsiteY53" fmla="*/ 1755405 h 3982745"/>
                  <a:gd name="connsiteX54" fmla="*/ 1614460 w 3451091"/>
                  <a:gd name="connsiteY54" fmla="*/ 1496578 h 3982745"/>
                  <a:gd name="connsiteX55" fmla="*/ 858483 w 3451091"/>
                  <a:gd name="connsiteY55" fmla="*/ 1135247 h 3982745"/>
                  <a:gd name="connsiteX56" fmla="*/ 476650 w 3451091"/>
                  <a:gd name="connsiteY56" fmla="*/ 609907 h 3982745"/>
                  <a:gd name="connsiteX57" fmla="*/ 781604 w 3451091"/>
                  <a:gd name="connsiteY57" fmla="*/ 143508 h 3982745"/>
                  <a:gd name="connsiteX58" fmla="*/ 1424825 w 3451091"/>
                  <a:gd name="connsiteY58" fmla="*/ 0 h 3982745"/>
                  <a:gd name="connsiteX0" fmla="*/ 1424825 w 3451091"/>
                  <a:gd name="connsiteY0" fmla="*/ 0 h 3982745"/>
                  <a:gd name="connsiteX1" fmla="*/ 1883536 w 3451091"/>
                  <a:gd name="connsiteY1" fmla="*/ 64066 h 3982745"/>
                  <a:gd name="connsiteX2" fmla="*/ 2116736 w 3451091"/>
                  <a:gd name="connsiteY2" fmla="*/ 353644 h 3982745"/>
                  <a:gd name="connsiteX3" fmla="*/ 2051389 w 3451091"/>
                  <a:gd name="connsiteY3" fmla="*/ 500995 h 3982745"/>
                  <a:gd name="connsiteX4" fmla="*/ 1936070 w 3451091"/>
                  <a:gd name="connsiteY4" fmla="*/ 571468 h 3982745"/>
                  <a:gd name="connsiteX5" fmla="*/ 1863035 w 3451091"/>
                  <a:gd name="connsiteY5" fmla="*/ 576593 h 3982745"/>
                  <a:gd name="connsiteX6" fmla="*/ 1768218 w 3451091"/>
                  <a:gd name="connsiteY6" fmla="*/ 558654 h 3982745"/>
                  <a:gd name="connsiteX7" fmla="*/ 1740029 w 3451091"/>
                  <a:gd name="connsiteY7" fmla="*/ 533028 h 3982745"/>
                  <a:gd name="connsiteX8" fmla="*/ 1757967 w 3451091"/>
                  <a:gd name="connsiteY8" fmla="*/ 502276 h 3982745"/>
                  <a:gd name="connsiteX9" fmla="*/ 1809220 w 3451091"/>
                  <a:gd name="connsiteY9" fmla="*/ 426679 h 3982745"/>
                  <a:gd name="connsiteX10" fmla="*/ 1824596 w 3451091"/>
                  <a:gd name="connsiteY10" fmla="*/ 343393 h 3982745"/>
                  <a:gd name="connsiteX11" fmla="*/ 1686214 w 3451091"/>
                  <a:gd name="connsiteY11" fmla="*/ 153758 h 3982745"/>
                  <a:gd name="connsiteX12" fmla="*/ 1409449 w 3451091"/>
                  <a:gd name="connsiteY12" fmla="*/ 102506 h 3982745"/>
                  <a:gd name="connsiteX13" fmla="*/ 960988 w 3451091"/>
                  <a:gd name="connsiteY13" fmla="*/ 187072 h 3982745"/>
                  <a:gd name="connsiteX14" fmla="*/ 743164 w 3451091"/>
                  <a:gd name="connsiteY14" fmla="*/ 481775 h 3982745"/>
                  <a:gd name="connsiteX15" fmla="*/ 899485 w 3451091"/>
                  <a:gd name="connsiteY15" fmla="*/ 740602 h 3982745"/>
                  <a:gd name="connsiteX16" fmla="*/ 1283880 w 3451091"/>
                  <a:gd name="connsiteY16" fmla="*/ 943050 h 3982745"/>
                  <a:gd name="connsiteX17" fmla="*/ 1730258 w 3451091"/>
                  <a:gd name="connsiteY17" fmla="*/ 1042349 h 3982745"/>
                  <a:gd name="connsiteX18" fmla="*/ 2391581 w 3451091"/>
                  <a:gd name="connsiteY18" fmla="*/ 1111775 h 3982745"/>
                  <a:gd name="connsiteX19" fmla="*/ 2983314 w 3451091"/>
                  <a:gd name="connsiteY19" fmla="*/ 1543339 h 3982745"/>
                  <a:gd name="connsiteX20" fmla="*/ 3432663 w 3451091"/>
                  <a:gd name="connsiteY20" fmla="*/ 2904434 h 3982745"/>
                  <a:gd name="connsiteX21" fmla="*/ 2344331 w 3451091"/>
                  <a:gd name="connsiteY21" fmla="*/ 3771084 h 3982745"/>
                  <a:gd name="connsiteX22" fmla="*/ 1251526 w 3451091"/>
                  <a:gd name="connsiteY22" fmla="*/ 3968244 h 3982745"/>
                  <a:gd name="connsiteX23" fmla="*/ 407459 w 3451091"/>
                  <a:gd name="connsiteY23" fmla="*/ 3490308 h 3982745"/>
                  <a:gd name="connsiteX24" fmla="*/ 0 w 3451091"/>
                  <a:gd name="connsiteY24" fmla="*/ 2711267 h 3982745"/>
                  <a:gd name="connsiteX25" fmla="*/ 283171 w 3451091"/>
                  <a:gd name="connsiteY25" fmla="*/ 2118017 h 3982745"/>
                  <a:gd name="connsiteX26" fmla="*/ 963551 w 3451091"/>
                  <a:gd name="connsiteY26" fmla="*/ 1870723 h 3982745"/>
                  <a:gd name="connsiteX27" fmla="*/ 1591396 w 3451091"/>
                  <a:gd name="connsiteY27" fmla="*/ 2019356 h 3982745"/>
                  <a:gd name="connsiteX28" fmla="*/ 1860473 w 3451091"/>
                  <a:gd name="connsiteY28" fmla="*/ 2490881 h 3982745"/>
                  <a:gd name="connsiteX29" fmla="*/ 1679807 w 3451091"/>
                  <a:gd name="connsiteY29" fmla="*/ 2861181 h 3982745"/>
                  <a:gd name="connsiteX30" fmla="*/ 1260816 w 3451091"/>
                  <a:gd name="connsiteY30" fmla="*/ 3008533 h 3982745"/>
                  <a:gd name="connsiteX31" fmla="*/ 894360 w 3451091"/>
                  <a:gd name="connsiteY31" fmla="*/ 2926528 h 3982745"/>
                  <a:gd name="connsiteX32" fmla="*/ 717538 w 3451091"/>
                  <a:gd name="connsiteY32" fmla="*/ 2649764 h 3982745"/>
                  <a:gd name="connsiteX33" fmla="*/ 807230 w 3451091"/>
                  <a:gd name="connsiteY33" fmla="*/ 2470379 h 3982745"/>
                  <a:gd name="connsiteX34" fmla="*/ 930236 w 3451091"/>
                  <a:gd name="connsiteY34" fmla="*/ 2406314 h 3982745"/>
                  <a:gd name="connsiteX35" fmla="*/ 989177 w 3451091"/>
                  <a:gd name="connsiteY35" fmla="*/ 2398626 h 3982745"/>
                  <a:gd name="connsiteX36" fmla="*/ 1009678 w 3451091"/>
                  <a:gd name="connsiteY36" fmla="*/ 2414001 h 3982745"/>
                  <a:gd name="connsiteX37" fmla="*/ 999428 w 3451091"/>
                  <a:gd name="connsiteY37" fmla="*/ 2444753 h 3982745"/>
                  <a:gd name="connsiteX38" fmla="*/ 989177 w 3451091"/>
                  <a:gd name="connsiteY38" fmla="*/ 2475505 h 3982745"/>
                  <a:gd name="connsiteX39" fmla="*/ 973801 w 3451091"/>
                  <a:gd name="connsiteY39" fmla="*/ 2588261 h 3982745"/>
                  <a:gd name="connsiteX40" fmla="*/ 1054524 w 3451091"/>
                  <a:gd name="connsiteY40" fmla="*/ 2725362 h 3982745"/>
                  <a:gd name="connsiteX41" fmla="*/ 1230065 w 3451091"/>
                  <a:gd name="connsiteY41" fmla="*/ 2783021 h 3982745"/>
                  <a:gd name="connsiteX42" fmla="*/ 1494016 w 3451091"/>
                  <a:gd name="connsiteY42" fmla="*/ 2685641 h 3982745"/>
                  <a:gd name="connsiteX43" fmla="*/ 1599084 w 3451091"/>
                  <a:gd name="connsiteY43" fmla="*/ 2444753 h 3982745"/>
                  <a:gd name="connsiteX44" fmla="*/ 1386385 w 3451091"/>
                  <a:gd name="connsiteY44" fmla="*/ 2109048 h 3982745"/>
                  <a:gd name="connsiteX45" fmla="*/ 943050 w 3451091"/>
                  <a:gd name="connsiteY45" fmla="*/ 2003980 h 3982745"/>
                  <a:gd name="connsiteX46" fmla="*/ 371582 w 3451091"/>
                  <a:gd name="connsiteY46" fmla="*/ 2198740 h 3982745"/>
                  <a:gd name="connsiteX47" fmla="*/ 117881 w 3451091"/>
                  <a:gd name="connsiteY47" fmla="*/ 2711267 h 3982745"/>
                  <a:gd name="connsiteX48" fmla="*/ 499714 w 3451091"/>
                  <a:gd name="connsiteY48" fmla="*/ 3351926 h 3982745"/>
                  <a:gd name="connsiteX49" fmla="*/ 1312069 w 3451091"/>
                  <a:gd name="connsiteY49" fmla="*/ 3567187 h 3982745"/>
                  <a:gd name="connsiteX50" fmla="*/ 2134674 w 3451091"/>
                  <a:gd name="connsiteY50" fmla="*/ 3269921 h 3982745"/>
                  <a:gd name="connsiteX51" fmla="*/ 2490881 w 3451091"/>
                  <a:gd name="connsiteY51" fmla="*/ 2506256 h 3982745"/>
                  <a:gd name="connsiteX52" fmla="*/ 2372999 w 3451091"/>
                  <a:gd name="connsiteY52" fmla="*/ 2070608 h 3982745"/>
                  <a:gd name="connsiteX53" fmla="*/ 2057795 w 3451091"/>
                  <a:gd name="connsiteY53" fmla="*/ 1755405 h 3982745"/>
                  <a:gd name="connsiteX54" fmla="*/ 1614460 w 3451091"/>
                  <a:gd name="connsiteY54" fmla="*/ 1496578 h 3982745"/>
                  <a:gd name="connsiteX55" fmla="*/ 858483 w 3451091"/>
                  <a:gd name="connsiteY55" fmla="*/ 1135247 h 3982745"/>
                  <a:gd name="connsiteX56" fmla="*/ 476650 w 3451091"/>
                  <a:gd name="connsiteY56" fmla="*/ 609907 h 3982745"/>
                  <a:gd name="connsiteX57" fmla="*/ 781604 w 3451091"/>
                  <a:gd name="connsiteY57" fmla="*/ 143508 h 3982745"/>
                  <a:gd name="connsiteX58" fmla="*/ 1424825 w 3451091"/>
                  <a:gd name="connsiteY58" fmla="*/ 0 h 3982745"/>
                  <a:gd name="connsiteX0" fmla="*/ 1424825 w 3492000"/>
                  <a:gd name="connsiteY0" fmla="*/ 0 h 3982745"/>
                  <a:gd name="connsiteX1" fmla="*/ 1883536 w 3492000"/>
                  <a:gd name="connsiteY1" fmla="*/ 64066 h 3982745"/>
                  <a:gd name="connsiteX2" fmla="*/ 2116736 w 3492000"/>
                  <a:gd name="connsiteY2" fmla="*/ 353644 h 3982745"/>
                  <a:gd name="connsiteX3" fmla="*/ 2051389 w 3492000"/>
                  <a:gd name="connsiteY3" fmla="*/ 500995 h 3982745"/>
                  <a:gd name="connsiteX4" fmla="*/ 1936070 w 3492000"/>
                  <a:gd name="connsiteY4" fmla="*/ 571468 h 3982745"/>
                  <a:gd name="connsiteX5" fmla="*/ 1863035 w 3492000"/>
                  <a:gd name="connsiteY5" fmla="*/ 576593 h 3982745"/>
                  <a:gd name="connsiteX6" fmla="*/ 1768218 w 3492000"/>
                  <a:gd name="connsiteY6" fmla="*/ 558654 h 3982745"/>
                  <a:gd name="connsiteX7" fmla="*/ 1740029 w 3492000"/>
                  <a:gd name="connsiteY7" fmla="*/ 533028 h 3982745"/>
                  <a:gd name="connsiteX8" fmla="*/ 1757967 w 3492000"/>
                  <a:gd name="connsiteY8" fmla="*/ 502276 h 3982745"/>
                  <a:gd name="connsiteX9" fmla="*/ 1809220 w 3492000"/>
                  <a:gd name="connsiteY9" fmla="*/ 426679 h 3982745"/>
                  <a:gd name="connsiteX10" fmla="*/ 1824596 w 3492000"/>
                  <a:gd name="connsiteY10" fmla="*/ 343393 h 3982745"/>
                  <a:gd name="connsiteX11" fmla="*/ 1686214 w 3492000"/>
                  <a:gd name="connsiteY11" fmla="*/ 153758 h 3982745"/>
                  <a:gd name="connsiteX12" fmla="*/ 1409449 w 3492000"/>
                  <a:gd name="connsiteY12" fmla="*/ 102506 h 3982745"/>
                  <a:gd name="connsiteX13" fmla="*/ 960988 w 3492000"/>
                  <a:gd name="connsiteY13" fmla="*/ 187072 h 3982745"/>
                  <a:gd name="connsiteX14" fmla="*/ 743164 w 3492000"/>
                  <a:gd name="connsiteY14" fmla="*/ 481775 h 3982745"/>
                  <a:gd name="connsiteX15" fmla="*/ 899485 w 3492000"/>
                  <a:gd name="connsiteY15" fmla="*/ 740602 h 3982745"/>
                  <a:gd name="connsiteX16" fmla="*/ 1283880 w 3492000"/>
                  <a:gd name="connsiteY16" fmla="*/ 943050 h 3982745"/>
                  <a:gd name="connsiteX17" fmla="*/ 1730258 w 3492000"/>
                  <a:gd name="connsiteY17" fmla="*/ 1042349 h 3982745"/>
                  <a:gd name="connsiteX18" fmla="*/ 2391581 w 3492000"/>
                  <a:gd name="connsiteY18" fmla="*/ 1111775 h 3982745"/>
                  <a:gd name="connsiteX19" fmla="*/ 2983314 w 3492000"/>
                  <a:gd name="connsiteY19" fmla="*/ 1543339 h 3982745"/>
                  <a:gd name="connsiteX20" fmla="*/ 3432663 w 3492000"/>
                  <a:gd name="connsiteY20" fmla="*/ 2904434 h 3982745"/>
                  <a:gd name="connsiteX21" fmla="*/ 2344331 w 3492000"/>
                  <a:gd name="connsiteY21" fmla="*/ 3771084 h 3982745"/>
                  <a:gd name="connsiteX22" fmla="*/ 1251526 w 3492000"/>
                  <a:gd name="connsiteY22" fmla="*/ 3968244 h 3982745"/>
                  <a:gd name="connsiteX23" fmla="*/ 407459 w 3492000"/>
                  <a:gd name="connsiteY23" fmla="*/ 3490308 h 3982745"/>
                  <a:gd name="connsiteX24" fmla="*/ 0 w 3492000"/>
                  <a:gd name="connsiteY24" fmla="*/ 2711267 h 3982745"/>
                  <a:gd name="connsiteX25" fmla="*/ 283171 w 3492000"/>
                  <a:gd name="connsiteY25" fmla="*/ 2118017 h 3982745"/>
                  <a:gd name="connsiteX26" fmla="*/ 963551 w 3492000"/>
                  <a:gd name="connsiteY26" fmla="*/ 1870723 h 3982745"/>
                  <a:gd name="connsiteX27" fmla="*/ 1591396 w 3492000"/>
                  <a:gd name="connsiteY27" fmla="*/ 2019356 h 3982745"/>
                  <a:gd name="connsiteX28" fmla="*/ 1860473 w 3492000"/>
                  <a:gd name="connsiteY28" fmla="*/ 2490881 h 3982745"/>
                  <a:gd name="connsiteX29" fmla="*/ 1679807 w 3492000"/>
                  <a:gd name="connsiteY29" fmla="*/ 2861181 h 3982745"/>
                  <a:gd name="connsiteX30" fmla="*/ 1260816 w 3492000"/>
                  <a:gd name="connsiteY30" fmla="*/ 3008533 h 3982745"/>
                  <a:gd name="connsiteX31" fmla="*/ 894360 w 3492000"/>
                  <a:gd name="connsiteY31" fmla="*/ 2926528 h 3982745"/>
                  <a:gd name="connsiteX32" fmla="*/ 717538 w 3492000"/>
                  <a:gd name="connsiteY32" fmla="*/ 2649764 h 3982745"/>
                  <a:gd name="connsiteX33" fmla="*/ 807230 w 3492000"/>
                  <a:gd name="connsiteY33" fmla="*/ 2470379 h 3982745"/>
                  <a:gd name="connsiteX34" fmla="*/ 930236 w 3492000"/>
                  <a:gd name="connsiteY34" fmla="*/ 2406314 h 3982745"/>
                  <a:gd name="connsiteX35" fmla="*/ 989177 w 3492000"/>
                  <a:gd name="connsiteY35" fmla="*/ 2398626 h 3982745"/>
                  <a:gd name="connsiteX36" fmla="*/ 1009678 w 3492000"/>
                  <a:gd name="connsiteY36" fmla="*/ 2414001 h 3982745"/>
                  <a:gd name="connsiteX37" fmla="*/ 999428 w 3492000"/>
                  <a:gd name="connsiteY37" fmla="*/ 2444753 h 3982745"/>
                  <a:gd name="connsiteX38" fmla="*/ 989177 w 3492000"/>
                  <a:gd name="connsiteY38" fmla="*/ 2475505 h 3982745"/>
                  <a:gd name="connsiteX39" fmla="*/ 973801 w 3492000"/>
                  <a:gd name="connsiteY39" fmla="*/ 2588261 h 3982745"/>
                  <a:gd name="connsiteX40" fmla="*/ 1054524 w 3492000"/>
                  <a:gd name="connsiteY40" fmla="*/ 2725362 h 3982745"/>
                  <a:gd name="connsiteX41" fmla="*/ 1230065 w 3492000"/>
                  <a:gd name="connsiteY41" fmla="*/ 2783021 h 3982745"/>
                  <a:gd name="connsiteX42" fmla="*/ 1494016 w 3492000"/>
                  <a:gd name="connsiteY42" fmla="*/ 2685641 h 3982745"/>
                  <a:gd name="connsiteX43" fmla="*/ 1599084 w 3492000"/>
                  <a:gd name="connsiteY43" fmla="*/ 2444753 h 3982745"/>
                  <a:gd name="connsiteX44" fmla="*/ 1386385 w 3492000"/>
                  <a:gd name="connsiteY44" fmla="*/ 2109048 h 3982745"/>
                  <a:gd name="connsiteX45" fmla="*/ 943050 w 3492000"/>
                  <a:gd name="connsiteY45" fmla="*/ 2003980 h 3982745"/>
                  <a:gd name="connsiteX46" fmla="*/ 371582 w 3492000"/>
                  <a:gd name="connsiteY46" fmla="*/ 2198740 h 3982745"/>
                  <a:gd name="connsiteX47" fmla="*/ 117881 w 3492000"/>
                  <a:gd name="connsiteY47" fmla="*/ 2711267 h 3982745"/>
                  <a:gd name="connsiteX48" fmla="*/ 499714 w 3492000"/>
                  <a:gd name="connsiteY48" fmla="*/ 3351926 h 3982745"/>
                  <a:gd name="connsiteX49" fmla="*/ 1312069 w 3492000"/>
                  <a:gd name="connsiteY49" fmla="*/ 3567187 h 3982745"/>
                  <a:gd name="connsiteX50" fmla="*/ 2134674 w 3492000"/>
                  <a:gd name="connsiteY50" fmla="*/ 3269921 h 3982745"/>
                  <a:gd name="connsiteX51" fmla="*/ 2490881 w 3492000"/>
                  <a:gd name="connsiteY51" fmla="*/ 2506256 h 3982745"/>
                  <a:gd name="connsiteX52" fmla="*/ 2372999 w 3492000"/>
                  <a:gd name="connsiteY52" fmla="*/ 2070608 h 3982745"/>
                  <a:gd name="connsiteX53" fmla="*/ 2057795 w 3492000"/>
                  <a:gd name="connsiteY53" fmla="*/ 1755405 h 3982745"/>
                  <a:gd name="connsiteX54" fmla="*/ 1614460 w 3492000"/>
                  <a:gd name="connsiteY54" fmla="*/ 1496578 h 3982745"/>
                  <a:gd name="connsiteX55" fmla="*/ 858483 w 3492000"/>
                  <a:gd name="connsiteY55" fmla="*/ 1135247 h 3982745"/>
                  <a:gd name="connsiteX56" fmla="*/ 476650 w 3492000"/>
                  <a:gd name="connsiteY56" fmla="*/ 609907 h 3982745"/>
                  <a:gd name="connsiteX57" fmla="*/ 781604 w 3492000"/>
                  <a:gd name="connsiteY57" fmla="*/ 143508 h 3982745"/>
                  <a:gd name="connsiteX58" fmla="*/ 1424825 w 3492000"/>
                  <a:gd name="connsiteY58" fmla="*/ 0 h 3982745"/>
                  <a:gd name="connsiteX0" fmla="*/ 1424825 w 3492000"/>
                  <a:gd name="connsiteY0" fmla="*/ 0 h 3982745"/>
                  <a:gd name="connsiteX1" fmla="*/ 1883536 w 3492000"/>
                  <a:gd name="connsiteY1" fmla="*/ 64066 h 3982745"/>
                  <a:gd name="connsiteX2" fmla="*/ 2116736 w 3492000"/>
                  <a:gd name="connsiteY2" fmla="*/ 353644 h 3982745"/>
                  <a:gd name="connsiteX3" fmla="*/ 2051389 w 3492000"/>
                  <a:gd name="connsiteY3" fmla="*/ 500995 h 3982745"/>
                  <a:gd name="connsiteX4" fmla="*/ 1936070 w 3492000"/>
                  <a:gd name="connsiteY4" fmla="*/ 571468 h 3982745"/>
                  <a:gd name="connsiteX5" fmla="*/ 1863035 w 3492000"/>
                  <a:gd name="connsiteY5" fmla="*/ 576593 h 3982745"/>
                  <a:gd name="connsiteX6" fmla="*/ 1768218 w 3492000"/>
                  <a:gd name="connsiteY6" fmla="*/ 558654 h 3982745"/>
                  <a:gd name="connsiteX7" fmla="*/ 1740029 w 3492000"/>
                  <a:gd name="connsiteY7" fmla="*/ 533028 h 3982745"/>
                  <a:gd name="connsiteX8" fmla="*/ 1757967 w 3492000"/>
                  <a:gd name="connsiteY8" fmla="*/ 502276 h 3982745"/>
                  <a:gd name="connsiteX9" fmla="*/ 1809220 w 3492000"/>
                  <a:gd name="connsiteY9" fmla="*/ 426679 h 3982745"/>
                  <a:gd name="connsiteX10" fmla="*/ 1824596 w 3492000"/>
                  <a:gd name="connsiteY10" fmla="*/ 343393 h 3982745"/>
                  <a:gd name="connsiteX11" fmla="*/ 1686214 w 3492000"/>
                  <a:gd name="connsiteY11" fmla="*/ 153758 h 3982745"/>
                  <a:gd name="connsiteX12" fmla="*/ 1409449 w 3492000"/>
                  <a:gd name="connsiteY12" fmla="*/ 102506 h 3982745"/>
                  <a:gd name="connsiteX13" fmla="*/ 960988 w 3492000"/>
                  <a:gd name="connsiteY13" fmla="*/ 187072 h 3982745"/>
                  <a:gd name="connsiteX14" fmla="*/ 743164 w 3492000"/>
                  <a:gd name="connsiteY14" fmla="*/ 481775 h 3982745"/>
                  <a:gd name="connsiteX15" fmla="*/ 899485 w 3492000"/>
                  <a:gd name="connsiteY15" fmla="*/ 740602 h 3982745"/>
                  <a:gd name="connsiteX16" fmla="*/ 1283880 w 3492000"/>
                  <a:gd name="connsiteY16" fmla="*/ 943050 h 3982745"/>
                  <a:gd name="connsiteX17" fmla="*/ 1730258 w 3492000"/>
                  <a:gd name="connsiteY17" fmla="*/ 1042349 h 3982745"/>
                  <a:gd name="connsiteX18" fmla="*/ 2391581 w 3492000"/>
                  <a:gd name="connsiteY18" fmla="*/ 1111775 h 3982745"/>
                  <a:gd name="connsiteX19" fmla="*/ 2983314 w 3492000"/>
                  <a:gd name="connsiteY19" fmla="*/ 1543339 h 3982745"/>
                  <a:gd name="connsiteX20" fmla="*/ 3432663 w 3492000"/>
                  <a:gd name="connsiteY20" fmla="*/ 2904434 h 3982745"/>
                  <a:gd name="connsiteX21" fmla="*/ 2344331 w 3492000"/>
                  <a:gd name="connsiteY21" fmla="*/ 3771084 h 3982745"/>
                  <a:gd name="connsiteX22" fmla="*/ 1251526 w 3492000"/>
                  <a:gd name="connsiteY22" fmla="*/ 3968244 h 3982745"/>
                  <a:gd name="connsiteX23" fmla="*/ 407459 w 3492000"/>
                  <a:gd name="connsiteY23" fmla="*/ 3490308 h 3982745"/>
                  <a:gd name="connsiteX24" fmla="*/ 0 w 3492000"/>
                  <a:gd name="connsiteY24" fmla="*/ 2711267 h 3982745"/>
                  <a:gd name="connsiteX25" fmla="*/ 283171 w 3492000"/>
                  <a:gd name="connsiteY25" fmla="*/ 2118017 h 3982745"/>
                  <a:gd name="connsiteX26" fmla="*/ 963551 w 3492000"/>
                  <a:gd name="connsiteY26" fmla="*/ 1870723 h 3982745"/>
                  <a:gd name="connsiteX27" fmla="*/ 1591396 w 3492000"/>
                  <a:gd name="connsiteY27" fmla="*/ 2019356 h 3982745"/>
                  <a:gd name="connsiteX28" fmla="*/ 1860473 w 3492000"/>
                  <a:gd name="connsiteY28" fmla="*/ 2490881 h 3982745"/>
                  <a:gd name="connsiteX29" fmla="*/ 1679807 w 3492000"/>
                  <a:gd name="connsiteY29" fmla="*/ 2861181 h 3982745"/>
                  <a:gd name="connsiteX30" fmla="*/ 1260816 w 3492000"/>
                  <a:gd name="connsiteY30" fmla="*/ 3008533 h 3982745"/>
                  <a:gd name="connsiteX31" fmla="*/ 894360 w 3492000"/>
                  <a:gd name="connsiteY31" fmla="*/ 2926528 h 3982745"/>
                  <a:gd name="connsiteX32" fmla="*/ 717538 w 3492000"/>
                  <a:gd name="connsiteY32" fmla="*/ 2649764 h 3982745"/>
                  <a:gd name="connsiteX33" fmla="*/ 807230 w 3492000"/>
                  <a:gd name="connsiteY33" fmla="*/ 2470379 h 3982745"/>
                  <a:gd name="connsiteX34" fmla="*/ 930236 w 3492000"/>
                  <a:gd name="connsiteY34" fmla="*/ 2406314 h 3982745"/>
                  <a:gd name="connsiteX35" fmla="*/ 989177 w 3492000"/>
                  <a:gd name="connsiteY35" fmla="*/ 2398626 h 3982745"/>
                  <a:gd name="connsiteX36" fmla="*/ 1009678 w 3492000"/>
                  <a:gd name="connsiteY36" fmla="*/ 2414001 h 3982745"/>
                  <a:gd name="connsiteX37" fmla="*/ 999428 w 3492000"/>
                  <a:gd name="connsiteY37" fmla="*/ 2444753 h 3982745"/>
                  <a:gd name="connsiteX38" fmla="*/ 989177 w 3492000"/>
                  <a:gd name="connsiteY38" fmla="*/ 2475505 h 3982745"/>
                  <a:gd name="connsiteX39" fmla="*/ 973801 w 3492000"/>
                  <a:gd name="connsiteY39" fmla="*/ 2588261 h 3982745"/>
                  <a:gd name="connsiteX40" fmla="*/ 1054524 w 3492000"/>
                  <a:gd name="connsiteY40" fmla="*/ 2725362 h 3982745"/>
                  <a:gd name="connsiteX41" fmla="*/ 1230065 w 3492000"/>
                  <a:gd name="connsiteY41" fmla="*/ 2783021 h 3982745"/>
                  <a:gd name="connsiteX42" fmla="*/ 1494016 w 3492000"/>
                  <a:gd name="connsiteY42" fmla="*/ 2685641 h 3982745"/>
                  <a:gd name="connsiteX43" fmla="*/ 1599084 w 3492000"/>
                  <a:gd name="connsiteY43" fmla="*/ 2444753 h 3982745"/>
                  <a:gd name="connsiteX44" fmla="*/ 1386385 w 3492000"/>
                  <a:gd name="connsiteY44" fmla="*/ 2109048 h 3982745"/>
                  <a:gd name="connsiteX45" fmla="*/ 943050 w 3492000"/>
                  <a:gd name="connsiteY45" fmla="*/ 2003980 h 3982745"/>
                  <a:gd name="connsiteX46" fmla="*/ 371582 w 3492000"/>
                  <a:gd name="connsiteY46" fmla="*/ 2198740 h 3982745"/>
                  <a:gd name="connsiteX47" fmla="*/ 117881 w 3492000"/>
                  <a:gd name="connsiteY47" fmla="*/ 2711267 h 3982745"/>
                  <a:gd name="connsiteX48" fmla="*/ 499714 w 3492000"/>
                  <a:gd name="connsiteY48" fmla="*/ 3351926 h 3982745"/>
                  <a:gd name="connsiteX49" fmla="*/ 1312069 w 3492000"/>
                  <a:gd name="connsiteY49" fmla="*/ 3567187 h 3982745"/>
                  <a:gd name="connsiteX50" fmla="*/ 2134674 w 3492000"/>
                  <a:gd name="connsiteY50" fmla="*/ 3269921 h 3982745"/>
                  <a:gd name="connsiteX51" fmla="*/ 2490881 w 3492000"/>
                  <a:gd name="connsiteY51" fmla="*/ 2506256 h 3982745"/>
                  <a:gd name="connsiteX52" fmla="*/ 2372999 w 3492000"/>
                  <a:gd name="connsiteY52" fmla="*/ 2070608 h 3982745"/>
                  <a:gd name="connsiteX53" fmla="*/ 2057795 w 3492000"/>
                  <a:gd name="connsiteY53" fmla="*/ 1755405 h 3982745"/>
                  <a:gd name="connsiteX54" fmla="*/ 1614460 w 3492000"/>
                  <a:gd name="connsiteY54" fmla="*/ 1496578 h 3982745"/>
                  <a:gd name="connsiteX55" fmla="*/ 858483 w 3492000"/>
                  <a:gd name="connsiteY55" fmla="*/ 1135247 h 3982745"/>
                  <a:gd name="connsiteX56" fmla="*/ 476650 w 3492000"/>
                  <a:gd name="connsiteY56" fmla="*/ 609907 h 3982745"/>
                  <a:gd name="connsiteX57" fmla="*/ 781604 w 3492000"/>
                  <a:gd name="connsiteY57" fmla="*/ 143508 h 3982745"/>
                  <a:gd name="connsiteX58" fmla="*/ 1424825 w 3492000"/>
                  <a:gd name="connsiteY58" fmla="*/ 0 h 3982745"/>
                  <a:gd name="connsiteX0" fmla="*/ 1424825 w 3450454"/>
                  <a:gd name="connsiteY0" fmla="*/ 0 h 4000455"/>
                  <a:gd name="connsiteX1" fmla="*/ 1883536 w 3450454"/>
                  <a:gd name="connsiteY1" fmla="*/ 64066 h 4000455"/>
                  <a:gd name="connsiteX2" fmla="*/ 2116736 w 3450454"/>
                  <a:gd name="connsiteY2" fmla="*/ 353644 h 4000455"/>
                  <a:gd name="connsiteX3" fmla="*/ 2051389 w 3450454"/>
                  <a:gd name="connsiteY3" fmla="*/ 500995 h 4000455"/>
                  <a:gd name="connsiteX4" fmla="*/ 1936070 w 3450454"/>
                  <a:gd name="connsiteY4" fmla="*/ 571468 h 4000455"/>
                  <a:gd name="connsiteX5" fmla="*/ 1863035 w 3450454"/>
                  <a:gd name="connsiteY5" fmla="*/ 576593 h 4000455"/>
                  <a:gd name="connsiteX6" fmla="*/ 1768218 w 3450454"/>
                  <a:gd name="connsiteY6" fmla="*/ 558654 h 4000455"/>
                  <a:gd name="connsiteX7" fmla="*/ 1740029 w 3450454"/>
                  <a:gd name="connsiteY7" fmla="*/ 533028 h 4000455"/>
                  <a:gd name="connsiteX8" fmla="*/ 1757967 w 3450454"/>
                  <a:gd name="connsiteY8" fmla="*/ 502276 h 4000455"/>
                  <a:gd name="connsiteX9" fmla="*/ 1809220 w 3450454"/>
                  <a:gd name="connsiteY9" fmla="*/ 426679 h 4000455"/>
                  <a:gd name="connsiteX10" fmla="*/ 1824596 w 3450454"/>
                  <a:gd name="connsiteY10" fmla="*/ 343393 h 4000455"/>
                  <a:gd name="connsiteX11" fmla="*/ 1686214 w 3450454"/>
                  <a:gd name="connsiteY11" fmla="*/ 153758 h 4000455"/>
                  <a:gd name="connsiteX12" fmla="*/ 1409449 w 3450454"/>
                  <a:gd name="connsiteY12" fmla="*/ 102506 h 4000455"/>
                  <a:gd name="connsiteX13" fmla="*/ 960988 w 3450454"/>
                  <a:gd name="connsiteY13" fmla="*/ 187072 h 4000455"/>
                  <a:gd name="connsiteX14" fmla="*/ 743164 w 3450454"/>
                  <a:gd name="connsiteY14" fmla="*/ 481775 h 4000455"/>
                  <a:gd name="connsiteX15" fmla="*/ 899485 w 3450454"/>
                  <a:gd name="connsiteY15" fmla="*/ 740602 h 4000455"/>
                  <a:gd name="connsiteX16" fmla="*/ 1283880 w 3450454"/>
                  <a:gd name="connsiteY16" fmla="*/ 943050 h 4000455"/>
                  <a:gd name="connsiteX17" fmla="*/ 1730258 w 3450454"/>
                  <a:gd name="connsiteY17" fmla="*/ 1042349 h 4000455"/>
                  <a:gd name="connsiteX18" fmla="*/ 2391581 w 3450454"/>
                  <a:gd name="connsiteY18" fmla="*/ 1111775 h 4000455"/>
                  <a:gd name="connsiteX19" fmla="*/ 2983314 w 3450454"/>
                  <a:gd name="connsiteY19" fmla="*/ 1543339 h 4000455"/>
                  <a:gd name="connsiteX20" fmla="*/ 3432663 w 3450454"/>
                  <a:gd name="connsiteY20" fmla="*/ 2904434 h 4000455"/>
                  <a:gd name="connsiteX21" fmla="*/ 2358186 w 3450454"/>
                  <a:gd name="connsiteY21" fmla="*/ 3840356 h 4000455"/>
                  <a:gd name="connsiteX22" fmla="*/ 1251526 w 3450454"/>
                  <a:gd name="connsiteY22" fmla="*/ 3968244 h 4000455"/>
                  <a:gd name="connsiteX23" fmla="*/ 407459 w 3450454"/>
                  <a:gd name="connsiteY23" fmla="*/ 3490308 h 4000455"/>
                  <a:gd name="connsiteX24" fmla="*/ 0 w 3450454"/>
                  <a:gd name="connsiteY24" fmla="*/ 2711267 h 4000455"/>
                  <a:gd name="connsiteX25" fmla="*/ 283171 w 3450454"/>
                  <a:gd name="connsiteY25" fmla="*/ 2118017 h 4000455"/>
                  <a:gd name="connsiteX26" fmla="*/ 963551 w 3450454"/>
                  <a:gd name="connsiteY26" fmla="*/ 1870723 h 4000455"/>
                  <a:gd name="connsiteX27" fmla="*/ 1591396 w 3450454"/>
                  <a:gd name="connsiteY27" fmla="*/ 2019356 h 4000455"/>
                  <a:gd name="connsiteX28" fmla="*/ 1860473 w 3450454"/>
                  <a:gd name="connsiteY28" fmla="*/ 2490881 h 4000455"/>
                  <a:gd name="connsiteX29" fmla="*/ 1679807 w 3450454"/>
                  <a:gd name="connsiteY29" fmla="*/ 2861181 h 4000455"/>
                  <a:gd name="connsiteX30" fmla="*/ 1260816 w 3450454"/>
                  <a:gd name="connsiteY30" fmla="*/ 3008533 h 4000455"/>
                  <a:gd name="connsiteX31" fmla="*/ 894360 w 3450454"/>
                  <a:gd name="connsiteY31" fmla="*/ 2926528 h 4000455"/>
                  <a:gd name="connsiteX32" fmla="*/ 717538 w 3450454"/>
                  <a:gd name="connsiteY32" fmla="*/ 2649764 h 4000455"/>
                  <a:gd name="connsiteX33" fmla="*/ 807230 w 3450454"/>
                  <a:gd name="connsiteY33" fmla="*/ 2470379 h 4000455"/>
                  <a:gd name="connsiteX34" fmla="*/ 930236 w 3450454"/>
                  <a:gd name="connsiteY34" fmla="*/ 2406314 h 4000455"/>
                  <a:gd name="connsiteX35" fmla="*/ 989177 w 3450454"/>
                  <a:gd name="connsiteY35" fmla="*/ 2398626 h 4000455"/>
                  <a:gd name="connsiteX36" fmla="*/ 1009678 w 3450454"/>
                  <a:gd name="connsiteY36" fmla="*/ 2414001 h 4000455"/>
                  <a:gd name="connsiteX37" fmla="*/ 999428 w 3450454"/>
                  <a:gd name="connsiteY37" fmla="*/ 2444753 h 4000455"/>
                  <a:gd name="connsiteX38" fmla="*/ 989177 w 3450454"/>
                  <a:gd name="connsiteY38" fmla="*/ 2475505 h 4000455"/>
                  <a:gd name="connsiteX39" fmla="*/ 973801 w 3450454"/>
                  <a:gd name="connsiteY39" fmla="*/ 2588261 h 4000455"/>
                  <a:gd name="connsiteX40" fmla="*/ 1054524 w 3450454"/>
                  <a:gd name="connsiteY40" fmla="*/ 2725362 h 4000455"/>
                  <a:gd name="connsiteX41" fmla="*/ 1230065 w 3450454"/>
                  <a:gd name="connsiteY41" fmla="*/ 2783021 h 4000455"/>
                  <a:gd name="connsiteX42" fmla="*/ 1494016 w 3450454"/>
                  <a:gd name="connsiteY42" fmla="*/ 2685641 h 4000455"/>
                  <a:gd name="connsiteX43" fmla="*/ 1599084 w 3450454"/>
                  <a:gd name="connsiteY43" fmla="*/ 2444753 h 4000455"/>
                  <a:gd name="connsiteX44" fmla="*/ 1386385 w 3450454"/>
                  <a:gd name="connsiteY44" fmla="*/ 2109048 h 4000455"/>
                  <a:gd name="connsiteX45" fmla="*/ 943050 w 3450454"/>
                  <a:gd name="connsiteY45" fmla="*/ 2003980 h 4000455"/>
                  <a:gd name="connsiteX46" fmla="*/ 371582 w 3450454"/>
                  <a:gd name="connsiteY46" fmla="*/ 2198740 h 4000455"/>
                  <a:gd name="connsiteX47" fmla="*/ 117881 w 3450454"/>
                  <a:gd name="connsiteY47" fmla="*/ 2711267 h 4000455"/>
                  <a:gd name="connsiteX48" fmla="*/ 499714 w 3450454"/>
                  <a:gd name="connsiteY48" fmla="*/ 3351926 h 4000455"/>
                  <a:gd name="connsiteX49" fmla="*/ 1312069 w 3450454"/>
                  <a:gd name="connsiteY49" fmla="*/ 3567187 h 4000455"/>
                  <a:gd name="connsiteX50" fmla="*/ 2134674 w 3450454"/>
                  <a:gd name="connsiteY50" fmla="*/ 3269921 h 4000455"/>
                  <a:gd name="connsiteX51" fmla="*/ 2490881 w 3450454"/>
                  <a:gd name="connsiteY51" fmla="*/ 2506256 h 4000455"/>
                  <a:gd name="connsiteX52" fmla="*/ 2372999 w 3450454"/>
                  <a:gd name="connsiteY52" fmla="*/ 2070608 h 4000455"/>
                  <a:gd name="connsiteX53" fmla="*/ 2057795 w 3450454"/>
                  <a:gd name="connsiteY53" fmla="*/ 1755405 h 4000455"/>
                  <a:gd name="connsiteX54" fmla="*/ 1614460 w 3450454"/>
                  <a:gd name="connsiteY54" fmla="*/ 1496578 h 4000455"/>
                  <a:gd name="connsiteX55" fmla="*/ 858483 w 3450454"/>
                  <a:gd name="connsiteY55" fmla="*/ 1135247 h 4000455"/>
                  <a:gd name="connsiteX56" fmla="*/ 476650 w 3450454"/>
                  <a:gd name="connsiteY56" fmla="*/ 609907 h 4000455"/>
                  <a:gd name="connsiteX57" fmla="*/ 781604 w 3450454"/>
                  <a:gd name="connsiteY57" fmla="*/ 143508 h 4000455"/>
                  <a:gd name="connsiteX58" fmla="*/ 1424825 w 3450454"/>
                  <a:gd name="connsiteY58" fmla="*/ 0 h 4000455"/>
                  <a:gd name="connsiteX0" fmla="*/ 1424825 w 3397005"/>
                  <a:gd name="connsiteY0" fmla="*/ 0 h 4003842"/>
                  <a:gd name="connsiteX1" fmla="*/ 1883536 w 3397005"/>
                  <a:gd name="connsiteY1" fmla="*/ 64066 h 4003842"/>
                  <a:gd name="connsiteX2" fmla="*/ 2116736 w 3397005"/>
                  <a:gd name="connsiteY2" fmla="*/ 353644 h 4003842"/>
                  <a:gd name="connsiteX3" fmla="*/ 2051389 w 3397005"/>
                  <a:gd name="connsiteY3" fmla="*/ 500995 h 4003842"/>
                  <a:gd name="connsiteX4" fmla="*/ 1936070 w 3397005"/>
                  <a:gd name="connsiteY4" fmla="*/ 571468 h 4003842"/>
                  <a:gd name="connsiteX5" fmla="*/ 1863035 w 3397005"/>
                  <a:gd name="connsiteY5" fmla="*/ 576593 h 4003842"/>
                  <a:gd name="connsiteX6" fmla="*/ 1768218 w 3397005"/>
                  <a:gd name="connsiteY6" fmla="*/ 558654 h 4003842"/>
                  <a:gd name="connsiteX7" fmla="*/ 1740029 w 3397005"/>
                  <a:gd name="connsiteY7" fmla="*/ 533028 h 4003842"/>
                  <a:gd name="connsiteX8" fmla="*/ 1757967 w 3397005"/>
                  <a:gd name="connsiteY8" fmla="*/ 502276 h 4003842"/>
                  <a:gd name="connsiteX9" fmla="*/ 1809220 w 3397005"/>
                  <a:gd name="connsiteY9" fmla="*/ 426679 h 4003842"/>
                  <a:gd name="connsiteX10" fmla="*/ 1824596 w 3397005"/>
                  <a:gd name="connsiteY10" fmla="*/ 343393 h 4003842"/>
                  <a:gd name="connsiteX11" fmla="*/ 1686214 w 3397005"/>
                  <a:gd name="connsiteY11" fmla="*/ 153758 h 4003842"/>
                  <a:gd name="connsiteX12" fmla="*/ 1409449 w 3397005"/>
                  <a:gd name="connsiteY12" fmla="*/ 102506 h 4003842"/>
                  <a:gd name="connsiteX13" fmla="*/ 960988 w 3397005"/>
                  <a:gd name="connsiteY13" fmla="*/ 187072 h 4003842"/>
                  <a:gd name="connsiteX14" fmla="*/ 743164 w 3397005"/>
                  <a:gd name="connsiteY14" fmla="*/ 481775 h 4003842"/>
                  <a:gd name="connsiteX15" fmla="*/ 899485 w 3397005"/>
                  <a:gd name="connsiteY15" fmla="*/ 740602 h 4003842"/>
                  <a:gd name="connsiteX16" fmla="*/ 1283880 w 3397005"/>
                  <a:gd name="connsiteY16" fmla="*/ 943050 h 4003842"/>
                  <a:gd name="connsiteX17" fmla="*/ 1730258 w 3397005"/>
                  <a:gd name="connsiteY17" fmla="*/ 1042349 h 4003842"/>
                  <a:gd name="connsiteX18" fmla="*/ 2391581 w 3397005"/>
                  <a:gd name="connsiteY18" fmla="*/ 1111775 h 4003842"/>
                  <a:gd name="connsiteX19" fmla="*/ 2983314 w 3397005"/>
                  <a:gd name="connsiteY19" fmla="*/ 1543339 h 4003842"/>
                  <a:gd name="connsiteX20" fmla="*/ 3377245 w 3397005"/>
                  <a:gd name="connsiteY20" fmla="*/ 2821306 h 4003842"/>
                  <a:gd name="connsiteX21" fmla="*/ 2358186 w 3397005"/>
                  <a:gd name="connsiteY21" fmla="*/ 3840356 h 4003842"/>
                  <a:gd name="connsiteX22" fmla="*/ 1251526 w 3397005"/>
                  <a:gd name="connsiteY22" fmla="*/ 3968244 h 4003842"/>
                  <a:gd name="connsiteX23" fmla="*/ 407459 w 3397005"/>
                  <a:gd name="connsiteY23" fmla="*/ 3490308 h 4003842"/>
                  <a:gd name="connsiteX24" fmla="*/ 0 w 3397005"/>
                  <a:gd name="connsiteY24" fmla="*/ 2711267 h 4003842"/>
                  <a:gd name="connsiteX25" fmla="*/ 283171 w 3397005"/>
                  <a:gd name="connsiteY25" fmla="*/ 2118017 h 4003842"/>
                  <a:gd name="connsiteX26" fmla="*/ 963551 w 3397005"/>
                  <a:gd name="connsiteY26" fmla="*/ 1870723 h 4003842"/>
                  <a:gd name="connsiteX27" fmla="*/ 1591396 w 3397005"/>
                  <a:gd name="connsiteY27" fmla="*/ 2019356 h 4003842"/>
                  <a:gd name="connsiteX28" fmla="*/ 1860473 w 3397005"/>
                  <a:gd name="connsiteY28" fmla="*/ 2490881 h 4003842"/>
                  <a:gd name="connsiteX29" fmla="*/ 1679807 w 3397005"/>
                  <a:gd name="connsiteY29" fmla="*/ 2861181 h 4003842"/>
                  <a:gd name="connsiteX30" fmla="*/ 1260816 w 3397005"/>
                  <a:gd name="connsiteY30" fmla="*/ 3008533 h 4003842"/>
                  <a:gd name="connsiteX31" fmla="*/ 894360 w 3397005"/>
                  <a:gd name="connsiteY31" fmla="*/ 2926528 h 4003842"/>
                  <a:gd name="connsiteX32" fmla="*/ 717538 w 3397005"/>
                  <a:gd name="connsiteY32" fmla="*/ 2649764 h 4003842"/>
                  <a:gd name="connsiteX33" fmla="*/ 807230 w 3397005"/>
                  <a:gd name="connsiteY33" fmla="*/ 2470379 h 4003842"/>
                  <a:gd name="connsiteX34" fmla="*/ 930236 w 3397005"/>
                  <a:gd name="connsiteY34" fmla="*/ 2406314 h 4003842"/>
                  <a:gd name="connsiteX35" fmla="*/ 989177 w 3397005"/>
                  <a:gd name="connsiteY35" fmla="*/ 2398626 h 4003842"/>
                  <a:gd name="connsiteX36" fmla="*/ 1009678 w 3397005"/>
                  <a:gd name="connsiteY36" fmla="*/ 2414001 h 4003842"/>
                  <a:gd name="connsiteX37" fmla="*/ 999428 w 3397005"/>
                  <a:gd name="connsiteY37" fmla="*/ 2444753 h 4003842"/>
                  <a:gd name="connsiteX38" fmla="*/ 989177 w 3397005"/>
                  <a:gd name="connsiteY38" fmla="*/ 2475505 h 4003842"/>
                  <a:gd name="connsiteX39" fmla="*/ 973801 w 3397005"/>
                  <a:gd name="connsiteY39" fmla="*/ 2588261 h 4003842"/>
                  <a:gd name="connsiteX40" fmla="*/ 1054524 w 3397005"/>
                  <a:gd name="connsiteY40" fmla="*/ 2725362 h 4003842"/>
                  <a:gd name="connsiteX41" fmla="*/ 1230065 w 3397005"/>
                  <a:gd name="connsiteY41" fmla="*/ 2783021 h 4003842"/>
                  <a:gd name="connsiteX42" fmla="*/ 1494016 w 3397005"/>
                  <a:gd name="connsiteY42" fmla="*/ 2685641 h 4003842"/>
                  <a:gd name="connsiteX43" fmla="*/ 1599084 w 3397005"/>
                  <a:gd name="connsiteY43" fmla="*/ 2444753 h 4003842"/>
                  <a:gd name="connsiteX44" fmla="*/ 1386385 w 3397005"/>
                  <a:gd name="connsiteY44" fmla="*/ 2109048 h 4003842"/>
                  <a:gd name="connsiteX45" fmla="*/ 943050 w 3397005"/>
                  <a:gd name="connsiteY45" fmla="*/ 2003980 h 4003842"/>
                  <a:gd name="connsiteX46" fmla="*/ 371582 w 3397005"/>
                  <a:gd name="connsiteY46" fmla="*/ 2198740 h 4003842"/>
                  <a:gd name="connsiteX47" fmla="*/ 117881 w 3397005"/>
                  <a:gd name="connsiteY47" fmla="*/ 2711267 h 4003842"/>
                  <a:gd name="connsiteX48" fmla="*/ 499714 w 3397005"/>
                  <a:gd name="connsiteY48" fmla="*/ 3351926 h 4003842"/>
                  <a:gd name="connsiteX49" fmla="*/ 1312069 w 3397005"/>
                  <a:gd name="connsiteY49" fmla="*/ 3567187 h 4003842"/>
                  <a:gd name="connsiteX50" fmla="*/ 2134674 w 3397005"/>
                  <a:gd name="connsiteY50" fmla="*/ 3269921 h 4003842"/>
                  <a:gd name="connsiteX51" fmla="*/ 2490881 w 3397005"/>
                  <a:gd name="connsiteY51" fmla="*/ 2506256 h 4003842"/>
                  <a:gd name="connsiteX52" fmla="*/ 2372999 w 3397005"/>
                  <a:gd name="connsiteY52" fmla="*/ 2070608 h 4003842"/>
                  <a:gd name="connsiteX53" fmla="*/ 2057795 w 3397005"/>
                  <a:gd name="connsiteY53" fmla="*/ 1755405 h 4003842"/>
                  <a:gd name="connsiteX54" fmla="*/ 1614460 w 3397005"/>
                  <a:gd name="connsiteY54" fmla="*/ 1496578 h 4003842"/>
                  <a:gd name="connsiteX55" fmla="*/ 858483 w 3397005"/>
                  <a:gd name="connsiteY55" fmla="*/ 1135247 h 4003842"/>
                  <a:gd name="connsiteX56" fmla="*/ 476650 w 3397005"/>
                  <a:gd name="connsiteY56" fmla="*/ 609907 h 4003842"/>
                  <a:gd name="connsiteX57" fmla="*/ 781604 w 3397005"/>
                  <a:gd name="connsiteY57" fmla="*/ 143508 h 4003842"/>
                  <a:gd name="connsiteX58" fmla="*/ 1424825 w 3397005"/>
                  <a:gd name="connsiteY58" fmla="*/ 0 h 4003842"/>
                  <a:gd name="connsiteX0" fmla="*/ 1424825 w 3397005"/>
                  <a:gd name="connsiteY0" fmla="*/ 0 h 4003842"/>
                  <a:gd name="connsiteX1" fmla="*/ 1883536 w 3397005"/>
                  <a:gd name="connsiteY1" fmla="*/ 64066 h 4003842"/>
                  <a:gd name="connsiteX2" fmla="*/ 2116736 w 3397005"/>
                  <a:gd name="connsiteY2" fmla="*/ 353644 h 4003842"/>
                  <a:gd name="connsiteX3" fmla="*/ 2051389 w 3397005"/>
                  <a:gd name="connsiteY3" fmla="*/ 500995 h 4003842"/>
                  <a:gd name="connsiteX4" fmla="*/ 1936070 w 3397005"/>
                  <a:gd name="connsiteY4" fmla="*/ 571468 h 4003842"/>
                  <a:gd name="connsiteX5" fmla="*/ 1863035 w 3397005"/>
                  <a:gd name="connsiteY5" fmla="*/ 576593 h 4003842"/>
                  <a:gd name="connsiteX6" fmla="*/ 1768218 w 3397005"/>
                  <a:gd name="connsiteY6" fmla="*/ 558654 h 4003842"/>
                  <a:gd name="connsiteX7" fmla="*/ 1740029 w 3397005"/>
                  <a:gd name="connsiteY7" fmla="*/ 533028 h 4003842"/>
                  <a:gd name="connsiteX8" fmla="*/ 1757967 w 3397005"/>
                  <a:gd name="connsiteY8" fmla="*/ 502276 h 4003842"/>
                  <a:gd name="connsiteX9" fmla="*/ 1809220 w 3397005"/>
                  <a:gd name="connsiteY9" fmla="*/ 426679 h 4003842"/>
                  <a:gd name="connsiteX10" fmla="*/ 1824596 w 3397005"/>
                  <a:gd name="connsiteY10" fmla="*/ 343393 h 4003842"/>
                  <a:gd name="connsiteX11" fmla="*/ 1686214 w 3397005"/>
                  <a:gd name="connsiteY11" fmla="*/ 153758 h 4003842"/>
                  <a:gd name="connsiteX12" fmla="*/ 1409449 w 3397005"/>
                  <a:gd name="connsiteY12" fmla="*/ 102506 h 4003842"/>
                  <a:gd name="connsiteX13" fmla="*/ 960988 w 3397005"/>
                  <a:gd name="connsiteY13" fmla="*/ 187072 h 4003842"/>
                  <a:gd name="connsiteX14" fmla="*/ 743164 w 3397005"/>
                  <a:gd name="connsiteY14" fmla="*/ 481775 h 4003842"/>
                  <a:gd name="connsiteX15" fmla="*/ 899485 w 3397005"/>
                  <a:gd name="connsiteY15" fmla="*/ 740602 h 4003842"/>
                  <a:gd name="connsiteX16" fmla="*/ 1283880 w 3397005"/>
                  <a:gd name="connsiteY16" fmla="*/ 943050 h 4003842"/>
                  <a:gd name="connsiteX17" fmla="*/ 1730258 w 3397005"/>
                  <a:gd name="connsiteY17" fmla="*/ 1042349 h 4003842"/>
                  <a:gd name="connsiteX18" fmla="*/ 2391581 w 3397005"/>
                  <a:gd name="connsiteY18" fmla="*/ 1111775 h 4003842"/>
                  <a:gd name="connsiteX19" fmla="*/ 2983314 w 3397005"/>
                  <a:gd name="connsiteY19" fmla="*/ 1543339 h 4003842"/>
                  <a:gd name="connsiteX20" fmla="*/ 3377245 w 3397005"/>
                  <a:gd name="connsiteY20" fmla="*/ 2821306 h 4003842"/>
                  <a:gd name="connsiteX21" fmla="*/ 2358186 w 3397005"/>
                  <a:gd name="connsiteY21" fmla="*/ 3840356 h 4003842"/>
                  <a:gd name="connsiteX22" fmla="*/ 1251526 w 3397005"/>
                  <a:gd name="connsiteY22" fmla="*/ 3968244 h 4003842"/>
                  <a:gd name="connsiteX23" fmla="*/ 407459 w 3397005"/>
                  <a:gd name="connsiteY23" fmla="*/ 3490308 h 4003842"/>
                  <a:gd name="connsiteX24" fmla="*/ 0 w 3397005"/>
                  <a:gd name="connsiteY24" fmla="*/ 2711267 h 4003842"/>
                  <a:gd name="connsiteX25" fmla="*/ 283171 w 3397005"/>
                  <a:gd name="connsiteY25" fmla="*/ 2118017 h 4003842"/>
                  <a:gd name="connsiteX26" fmla="*/ 963551 w 3397005"/>
                  <a:gd name="connsiteY26" fmla="*/ 1870723 h 4003842"/>
                  <a:gd name="connsiteX27" fmla="*/ 1591396 w 3397005"/>
                  <a:gd name="connsiteY27" fmla="*/ 2019356 h 4003842"/>
                  <a:gd name="connsiteX28" fmla="*/ 1860473 w 3397005"/>
                  <a:gd name="connsiteY28" fmla="*/ 2490881 h 4003842"/>
                  <a:gd name="connsiteX29" fmla="*/ 1679807 w 3397005"/>
                  <a:gd name="connsiteY29" fmla="*/ 2861181 h 4003842"/>
                  <a:gd name="connsiteX30" fmla="*/ 1260816 w 3397005"/>
                  <a:gd name="connsiteY30" fmla="*/ 3008533 h 4003842"/>
                  <a:gd name="connsiteX31" fmla="*/ 894360 w 3397005"/>
                  <a:gd name="connsiteY31" fmla="*/ 2926528 h 4003842"/>
                  <a:gd name="connsiteX32" fmla="*/ 717538 w 3397005"/>
                  <a:gd name="connsiteY32" fmla="*/ 2649764 h 4003842"/>
                  <a:gd name="connsiteX33" fmla="*/ 807230 w 3397005"/>
                  <a:gd name="connsiteY33" fmla="*/ 2470379 h 4003842"/>
                  <a:gd name="connsiteX34" fmla="*/ 930236 w 3397005"/>
                  <a:gd name="connsiteY34" fmla="*/ 2406314 h 4003842"/>
                  <a:gd name="connsiteX35" fmla="*/ 989177 w 3397005"/>
                  <a:gd name="connsiteY35" fmla="*/ 2398626 h 4003842"/>
                  <a:gd name="connsiteX36" fmla="*/ 1009678 w 3397005"/>
                  <a:gd name="connsiteY36" fmla="*/ 2414001 h 4003842"/>
                  <a:gd name="connsiteX37" fmla="*/ 999428 w 3397005"/>
                  <a:gd name="connsiteY37" fmla="*/ 2444753 h 4003842"/>
                  <a:gd name="connsiteX38" fmla="*/ 989177 w 3397005"/>
                  <a:gd name="connsiteY38" fmla="*/ 2475505 h 4003842"/>
                  <a:gd name="connsiteX39" fmla="*/ 973801 w 3397005"/>
                  <a:gd name="connsiteY39" fmla="*/ 2588261 h 4003842"/>
                  <a:gd name="connsiteX40" fmla="*/ 1054524 w 3397005"/>
                  <a:gd name="connsiteY40" fmla="*/ 2725362 h 4003842"/>
                  <a:gd name="connsiteX41" fmla="*/ 1230065 w 3397005"/>
                  <a:gd name="connsiteY41" fmla="*/ 2783021 h 4003842"/>
                  <a:gd name="connsiteX42" fmla="*/ 1494016 w 3397005"/>
                  <a:gd name="connsiteY42" fmla="*/ 2685641 h 4003842"/>
                  <a:gd name="connsiteX43" fmla="*/ 1599084 w 3397005"/>
                  <a:gd name="connsiteY43" fmla="*/ 2444753 h 4003842"/>
                  <a:gd name="connsiteX44" fmla="*/ 1386385 w 3397005"/>
                  <a:gd name="connsiteY44" fmla="*/ 2109048 h 4003842"/>
                  <a:gd name="connsiteX45" fmla="*/ 943050 w 3397005"/>
                  <a:gd name="connsiteY45" fmla="*/ 2003980 h 4003842"/>
                  <a:gd name="connsiteX46" fmla="*/ 371582 w 3397005"/>
                  <a:gd name="connsiteY46" fmla="*/ 2198740 h 4003842"/>
                  <a:gd name="connsiteX47" fmla="*/ 117881 w 3397005"/>
                  <a:gd name="connsiteY47" fmla="*/ 2711267 h 4003842"/>
                  <a:gd name="connsiteX48" fmla="*/ 499714 w 3397005"/>
                  <a:gd name="connsiteY48" fmla="*/ 3351926 h 4003842"/>
                  <a:gd name="connsiteX49" fmla="*/ 1312069 w 3397005"/>
                  <a:gd name="connsiteY49" fmla="*/ 3567187 h 4003842"/>
                  <a:gd name="connsiteX50" fmla="*/ 2134674 w 3397005"/>
                  <a:gd name="connsiteY50" fmla="*/ 3269921 h 4003842"/>
                  <a:gd name="connsiteX51" fmla="*/ 2490881 w 3397005"/>
                  <a:gd name="connsiteY51" fmla="*/ 2506256 h 4003842"/>
                  <a:gd name="connsiteX52" fmla="*/ 2372999 w 3397005"/>
                  <a:gd name="connsiteY52" fmla="*/ 2070608 h 4003842"/>
                  <a:gd name="connsiteX53" fmla="*/ 2057795 w 3397005"/>
                  <a:gd name="connsiteY53" fmla="*/ 1755405 h 4003842"/>
                  <a:gd name="connsiteX54" fmla="*/ 1614460 w 3397005"/>
                  <a:gd name="connsiteY54" fmla="*/ 1496578 h 4003842"/>
                  <a:gd name="connsiteX55" fmla="*/ 858483 w 3397005"/>
                  <a:gd name="connsiteY55" fmla="*/ 1135247 h 4003842"/>
                  <a:gd name="connsiteX56" fmla="*/ 476650 w 3397005"/>
                  <a:gd name="connsiteY56" fmla="*/ 609907 h 4003842"/>
                  <a:gd name="connsiteX57" fmla="*/ 781604 w 3397005"/>
                  <a:gd name="connsiteY57" fmla="*/ 143508 h 4003842"/>
                  <a:gd name="connsiteX58" fmla="*/ 1424825 w 3397005"/>
                  <a:gd name="connsiteY58" fmla="*/ 0 h 4003842"/>
                  <a:gd name="connsiteX0" fmla="*/ 1424825 w 3397005"/>
                  <a:gd name="connsiteY0" fmla="*/ 0 h 4003842"/>
                  <a:gd name="connsiteX1" fmla="*/ 1883536 w 3397005"/>
                  <a:gd name="connsiteY1" fmla="*/ 64066 h 4003842"/>
                  <a:gd name="connsiteX2" fmla="*/ 2116736 w 3397005"/>
                  <a:gd name="connsiteY2" fmla="*/ 353644 h 4003842"/>
                  <a:gd name="connsiteX3" fmla="*/ 2051389 w 3397005"/>
                  <a:gd name="connsiteY3" fmla="*/ 500995 h 4003842"/>
                  <a:gd name="connsiteX4" fmla="*/ 1936070 w 3397005"/>
                  <a:gd name="connsiteY4" fmla="*/ 571468 h 4003842"/>
                  <a:gd name="connsiteX5" fmla="*/ 1863035 w 3397005"/>
                  <a:gd name="connsiteY5" fmla="*/ 576593 h 4003842"/>
                  <a:gd name="connsiteX6" fmla="*/ 1768218 w 3397005"/>
                  <a:gd name="connsiteY6" fmla="*/ 558654 h 4003842"/>
                  <a:gd name="connsiteX7" fmla="*/ 1740029 w 3397005"/>
                  <a:gd name="connsiteY7" fmla="*/ 533028 h 4003842"/>
                  <a:gd name="connsiteX8" fmla="*/ 1757967 w 3397005"/>
                  <a:gd name="connsiteY8" fmla="*/ 502276 h 4003842"/>
                  <a:gd name="connsiteX9" fmla="*/ 1809220 w 3397005"/>
                  <a:gd name="connsiteY9" fmla="*/ 426679 h 4003842"/>
                  <a:gd name="connsiteX10" fmla="*/ 1824596 w 3397005"/>
                  <a:gd name="connsiteY10" fmla="*/ 343393 h 4003842"/>
                  <a:gd name="connsiteX11" fmla="*/ 1686214 w 3397005"/>
                  <a:gd name="connsiteY11" fmla="*/ 153758 h 4003842"/>
                  <a:gd name="connsiteX12" fmla="*/ 1409449 w 3397005"/>
                  <a:gd name="connsiteY12" fmla="*/ 102506 h 4003842"/>
                  <a:gd name="connsiteX13" fmla="*/ 960988 w 3397005"/>
                  <a:gd name="connsiteY13" fmla="*/ 187072 h 4003842"/>
                  <a:gd name="connsiteX14" fmla="*/ 743164 w 3397005"/>
                  <a:gd name="connsiteY14" fmla="*/ 481775 h 4003842"/>
                  <a:gd name="connsiteX15" fmla="*/ 899485 w 3397005"/>
                  <a:gd name="connsiteY15" fmla="*/ 740602 h 4003842"/>
                  <a:gd name="connsiteX16" fmla="*/ 1283880 w 3397005"/>
                  <a:gd name="connsiteY16" fmla="*/ 943050 h 4003842"/>
                  <a:gd name="connsiteX17" fmla="*/ 1730258 w 3397005"/>
                  <a:gd name="connsiteY17" fmla="*/ 1042349 h 4003842"/>
                  <a:gd name="connsiteX18" fmla="*/ 2391581 w 3397005"/>
                  <a:gd name="connsiteY18" fmla="*/ 1111775 h 4003842"/>
                  <a:gd name="connsiteX19" fmla="*/ 2983314 w 3397005"/>
                  <a:gd name="connsiteY19" fmla="*/ 1543339 h 4003842"/>
                  <a:gd name="connsiteX20" fmla="*/ 3377245 w 3397005"/>
                  <a:gd name="connsiteY20" fmla="*/ 2821306 h 4003842"/>
                  <a:gd name="connsiteX21" fmla="*/ 2358186 w 3397005"/>
                  <a:gd name="connsiteY21" fmla="*/ 3840356 h 4003842"/>
                  <a:gd name="connsiteX22" fmla="*/ 1251526 w 3397005"/>
                  <a:gd name="connsiteY22" fmla="*/ 3968244 h 4003842"/>
                  <a:gd name="connsiteX23" fmla="*/ 407459 w 3397005"/>
                  <a:gd name="connsiteY23" fmla="*/ 3490308 h 4003842"/>
                  <a:gd name="connsiteX24" fmla="*/ 0 w 3397005"/>
                  <a:gd name="connsiteY24" fmla="*/ 2711267 h 4003842"/>
                  <a:gd name="connsiteX25" fmla="*/ 283171 w 3397005"/>
                  <a:gd name="connsiteY25" fmla="*/ 2118017 h 4003842"/>
                  <a:gd name="connsiteX26" fmla="*/ 963551 w 3397005"/>
                  <a:gd name="connsiteY26" fmla="*/ 1870723 h 4003842"/>
                  <a:gd name="connsiteX27" fmla="*/ 1591396 w 3397005"/>
                  <a:gd name="connsiteY27" fmla="*/ 2019356 h 4003842"/>
                  <a:gd name="connsiteX28" fmla="*/ 1860473 w 3397005"/>
                  <a:gd name="connsiteY28" fmla="*/ 2490881 h 4003842"/>
                  <a:gd name="connsiteX29" fmla="*/ 1679807 w 3397005"/>
                  <a:gd name="connsiteY29" fmla="*/ 2861181 h 4003842"/>
                  <a:gd name="connsiteX30" fmla="*/ 1260816 w 3397005"/>
                  <a:gd name="connsiteY30" fmla="*/ 3008533 h 4003842"/>
                  <a:gd name="connsiteX31" fmla="*/ 894360 w 3397005"/>
                  <a:gd name="connsiteY31" fmla="*/ 2926528 h 4003842"/>
                  <a:gd name="connsiteX32" fmla="*/ 717538 w 3397005"/>
                  <a:gd name="connsiteY32" fmla="*/ 2649764 h 4003842"/>
                  <a:gd name="connsiteX33" fmla="*/ 807230 w 3397005"/>
                  <a:gd name="connsiteY33" fmla="*/ 2470379 h 4003842"/>
                  <a:gd name="connsiteX34" fmla="*/ 930236 w 3397005"/>
                  <a:gd name="connsiteY34" fmla="*/ 2406314 h 4003842"/>
                  <a:gd name="connsiteX35" fmla="*/ 989177 w 3397005"/>
                  <a:gd name="connsiteY35" fmla="*/ 2398626 h 4003842"/>
                  <a:gd name="connsiteX36" fmla="*/ 1009678 w 3397005"/>
                  <a:gd name="connsiteY36" fmla="*/ 2414001 h 4003842"/>
                  <a:gd name="connsiteX37" fmla="*/ 999428 w 3397005"/>
                  <a:gd name="connsiteY37" fmla="*/ 2444753 h 4003842"/>
                  <a:gd name="connsiteX38" fmla="*/ 989177 w 3397005"/>
                  <a:gd name="connsiteY38" fmla="*/ 2475505 h 4003842"/>
                  <a:gd name="connsiteX39" fmla="*/ 973801 w 3397005"/>
                  <a:gd name="connsiteY39" fmla="*/ 2588261 h 4003842"/>
                  <a:gd name="connsiteX40" fmla="*/ 1054524 w 3397005"/>
                  <a:gd name="connsiteY40" fmla="*/ 2725362 h 4003842"/>
                  <a:gd name="connsiteX41" fmla="*/ 1230065 w 3397005"/>
                  <a:gd name="connsiteY41" fmla="*/ 2783021 h 4003842"/>
                  <a:gd name="connsiteX42" fmla="*/ 1494016 w 3397005"/>
                  <a:gd name="connsiteY42" fmla="*/ 2685641 h 4003842"/>
                  <a:gd name="connsiteX43" fmla="*/ 1599084 w 3397005"/>
                  <a:gd name="connsiteY43" fmla="*/ 2444753 h 4003842"/>
                  <a:gd name="connsiteX44" fmla="*/ 1386385 w 3397005"/>
                  <a:gd name="connsiteY44" fmla="*/ 2109048 h 4003842"/>
                  <a:gd name="connsiteX45" fmla="*/ 943050 w 3397005"/>
                  <a:gd name="connsiteY45" fmla="*/ 2003980 h 4003842"/>
                  <a:gd name="connsiteX46" fmla="*/ 371582 w 3397005"/>
                  <a:gd name="connsiteY46" fmla="*/ 2198740 h 4003842"/>
                  <a:gd name="connsiteX47" fmla="*/ 117881 w 3397005"/>
                  <a:gd name="connsiteY47" fmla="*/ 2711267 h 4003842"/>
                  <a:gd name="connsiteX48" fmla="*/ 499714 w 3397005"/>
                  <a:gd name="connsiteY48" fmla="*/ 3351926 h 4003842"/>
                  <a:gd name="connsiteX49" fmla="*/ 1312069 w 3397005"/>
                  <a:gd name="connsiteY49" fmla="*/ 3567187 h 4003842"/>
                  <a:gd name="connsiteX50" fmla="*/ 2134674 w 3397005"/>
                  <a:gd name="connsiteY50" fmla="*/ 3269921 h 4003842"/>
                  <a:gd name="connsiteX51" fmla="*/ 2490881 w 3397005"/>
                  <a:gd name="connsiteY51" fmla="*/ 2506256 h 4003842"/>
                  <a:gd name="connsiteX52" fmla="*/ 2372999 w 3397005"/>
                  <a:gd name="connsiteY52" fmla="*/ 2070608 h 4003842"/>
                  <a:gd name="connsiteX53" fmla="*/ 2057795 w 3397005"/>
                  <a:gd name="connsiteY53" fmla="*/ 1755405 h 4003842"/>
                  <a:gd name="connsiteX54" fmla="*/ 1614460 w 3397005"/>
                  <a:gd name="connsiteY54" fmla="*/ 1496578 h 4003842"/>
                  <a:gd name="connsiteX55" fmla="*/ 858483 w 3397005"/>
                  <a:gd name="connsiteY55" fmla="*/ 1135247 h 4003842"/>
                  <a:gd name="connsiteX56" fmla="*/ 476650 w 3397005"/>
                  <a:gd name="connsiteY56" fmla="*/ 609907 h 4003842"/>
                  <a:gd name="connsiteX57" fmla="*/ 781604 w 3397005"/>
                  <a:gd name="connsiteY57" fmla="*/ 143508 h 4003842"/>
                  <a:gd name="connsiteX58" fmla="*/ 1424825 w 3397005"/>
                  <a:gd name="connsiteY58" fmla="*/ 0 h 4003842"/>
                  <a:gd name="connsiteX0" fmla="*/ 1424825 w 3403366"/>
                  <a:gd name="connsiteY0" fmla="*/ 0 h 4003842"/>
                  <a:gd name="connsiteX1" fmla="*/ 1883536 w 3403366"/>
                  <a:gd name="connsiteY1" fmla="*/ 64066 h 4003842"/>
                  <a:gd name="connsiteX2" fmla="*/ 2116736 w 3403366"/>
                  <a:gd name="connsiteY2" fmla="*/ 353644 h 4003842"/>
                  <a:gd name="connsiteX3" fmla="*/ 2051389 w 3403366"/>
                  <a:gd name="connsiteY3" fmla="*/ 500995 h 4003842"/>
                  <a:gd name="connsiteX4" fmla="*/ 1936070 w 3403366"/>
                  <a:gd name="connsiteY4" fmla="*/ 571468 h 4003842"/>
                  <a:gd name="connsiteX5" fmla="*/ 1863035 w 3403366"/>
                  <a:gd name="connsiteY5" fmla="*/ 576593 h 4003842"/>
                  <a:gd name="connsiteX6" fmla="*/ 1768218 w 3403366"/>
                  <a:gd name="connsiteY6" fmla="*/ 558654 h 4003842"/>
                  <a:gd name="connsiteX7" fmla="*/ 1740029 w 3403366"/>
                  <a:gd name="connsiteY7" fmla="*/ 533028 h 4003842"/>
                  <a:gd name="connsiteX8" fmla="*/ 1757967 w 3403366"/>
                  <a:gd name="connsiteY8" fmla="*/ 502276 h 4003842"/>
                  <a:gd name="connsiteX9" fmla="*/ 1809220 w 3403366"/>
                  <a:gd name="connsiteY9" fmla="*/ 426679 h 4003842"/>
                  <a:gd name="connsiteX10" fmla="*/ 1824596 w 3403366"/>
                  <a:gd name="connsiteY10" fmla="*/ 343393 h 4003842"/>
                  <a:gd name="connsiteX11" fmla="*/ 1686214 w 3403366"/>
                  <a:gd name="connsiteY11" fmla="*/ 153758 h 4003842"/>
                  <a:gd name="connsiteX12" fmla="*/ 1409449 w 3403366"/>
                  <a:gd name="connsiteY12" fmla="*/ 102506 h 4003842"/>
                  <a:gd name="connsiteX13" fmla="*/ 960988 w 3403366"/>
                  <a:gd name="connsiteY13" fmla="*/ 187072 h 4003842"/>
                  <a:gd name="connsiteX14" fmla="*/ 743164 w 3403366"/>
                  <a:gd name="connsiteY14" fmla="*/ 481775 h 4003842"/>
                  <a:gd name="connsiteX15" fmla="*/ 899485 w 3403366"/>
                  <a:gd name="connsiteY15" fmla="*/ 740602 h 4003842"/>
                  <a:gd name="connsiteX16" fmla="*/ 1283880 w 3403366"/>
                  <a:gd name="connsiteY16" fmla="*/ 943050 h 4003842"/>
                  <a:gd name="connsiteX17" fmla="*/ 1730258 w 3403366"/>
                  <a:gd name="connsiteY17" fmla="*/ 1042349 h 4003842"/>
                  <a:gd name="connsiteX18" fmla="*/ 2391581 w 3403366"/>
                  <a:gd name="connsiteY18" fmla="*/ 1111775 h 4003842"/>
                  <a:gd name="connsiteX19" fmla="*/ 2983314 w 3403366"/>
                  <a:gd name="connsiteY19" fmla="*/ 1543339 h 4003842"/>
                  <a:gd name="connsiteX20" fmla="*/ 3377245 w 3403366"/>
                  <a:gd name="connsiteY20" fmla="*/ 2821306 h 4003842"/>
                  <a:gd name="connsiteX21" fmla="*/ 2358186 w 3403366"/>
                  <a:gd name="connsiteY21" fmla="*/ 3840356 h 4003842"/>
                  <a:gd name="connsiteX22" fmla="*/ 1251526 w 3403366"/>
                  <a:gd name="connsiteY22" fmla="*/ 3968244 h 4003842"/>
                  <a:gd name="connsiteX23" fmla="*/ 407459 w 3403366"/>
                  <a:gd name="connsiteY23" fmla="*/ 3490308 h 4003842"/>
                  <a:gd name="connsiteX24" fmla="*/ 0 w 3403366"/>
                  <a:gd name="connsiteY24" fmla="*/ 2711267 h 4003842"/>
                  <a:gd name="connsiteX25" fmla="*/ 283171 w 3403366"/>
                  <a:gd name="connsiteY25" fmla="*/ 2118017 h 4003842"/>
                  <a:gd name="connsiteX26" fmla="*/ 963551 w 3403366"/>
                  <a:gd name="connsiteY26" fmla="*/ 1870723 h 4003842"/>
                  <a:gd name="connsiteX27" fmla="*/ 1591396 w 3403366"/>
                  <a:gd name="connsiteY27" fmla="*/ 2019356 h 4003842"/>
                  <a:gd name="connsiteX28" fmla="*/ 1860473 w 3403366"/>
                  <a:gd name="connsiteY28" fmla="*/ 2490881 h 4003842"/>
                  <a:gd name="connsiteX29" fmla="*/ 1679807 w 3403366"/>
                  <a:gd name="connsiteY29" fmla="*/ 2861181 h 4003842"/>
                  <a:gd name="connsiteX30" fmla="*/ 1260816 w 3403366"/>
                  <a:gd name="connsiteY30" fmla="*/ 3008533 h 4003842"/>
                  <a:gd name="connsiteX31" fmla="*/ 894360 w 3403366"/>
                  <a:gd name="connsiteY31" fmla="*/ 2926528 h 4003842"/>
                  <a:gd name="connsiteX32" fmla="*/ 717538 w 3403366"/>
                  <a:gd name="connsiteY32" fmla="*/ 2649764 h 4003842"/>
                  <a:gd name="connsiteX33" fmla="*/ 807230 w 3403366"/>
                  <a:gd name="connsiteY33" fmla="*/ 2470379 h 4003842"/>
                  <a:gd name="connsiteX34" fmla="*/ 930236 w 3403366"/>
                  <a:gd name="connsiteY34" fmla="*/ 2406314 h 4003842"/>
                  <a:gd name="connsiteX35" fmla="*/ 989177 w 3403366"/>
                  <a:gd name="connsiteY35" fmla="*/ 2398626 h 4003842"/>
                  <a:gd name="connsiteX36" fmla="*/ 1009678 w 3403366"/>
                  <a:gd name="connsiteY36" fmla="*/ 2414001 h 4003842"/>
                  <a:gd name="connsiteX37" fmla="*/ 999428 w 3403366"/>
                  <a:gd name="connsiteY37" fmla="*/ 2444753 h 4003842"/>
                  <a:gd name="connsiteX38" fmla="*/ 989177 w 3403366"/>
                  <a:gd name="connsiteY38" fmla="*/ 2475505 h 4003842"/>
                  <a:gd name="connsiteX39" fmla="*/ 973801 w 3403366"/>
                  <a:gd name="connsiteY39" fmla="*/ 2588261 h 4003842"/>
                  <a:gd name="connsiteX40" fmla="*/ 1054524 w 3403366"/>
                  <a:gd name="connsiteY40" fmla="*/ 2725362 h 4003842"/>
                  <a:gd name="connsiteX41" fmla="*/ 1230065 w 3403366"/>
                  <a:gd name="connsiteY41" fmla="*/ 2783021 h 4003842"/>
                  <a:gd name="connsiteX42" fmla="*/ 1494016 w 3403366"/>
                  <a:gd name="connsiteY42" fmla="*/ 2685641 h 4003842"/>
                  <a:gd name="connsiteX43" fmla="*/ 1599084 w 3403366"/>
                  <a:gd name="connsiteY43" fmla="*/ 2444753 h 4003842"/>
                  <a:gd name="connsiteX44" fmla="*/ 1386385 w 3403366"/>
                  <a:gd name="connsiteY44" fmla="*/ 2109048 h 4003842"/>
                  <a:gd name="connsiteX45" fmla="*/ 943050 w 3403366"/>
                  <a:gd name="connsiteY45" fmla="*/ 2003980 h 4003842"/>
                  <a:gd name="connsiteX46" fmla="*/ 371582 w 3403366"/>
                  <a:gd name="connsiteY46" fmla="*/ 2198740 h 4003842"/>
                  <a:gd name="connsiteX47" fmla="*/ 117881 w 3403366"/>
                  <a:gd name="connsiteY47" fmla="*/ 2711267 h 4003842"/>
                  <a:gd name="connsiteX48" fmla="*/ 499714 w 3403366"/>
                  <a:gd name="connsiteY48" fmla="*/ 3351926 h 4003842"/>
                  <a:gd name="connsiteX49" fmla="*/ 1312069 w 3403366"/>
                  <a:gd name="connsiteY49" fmla="*/ 3567187 h 4003842"/>
                  <a:gd name="connsiteX50" fmla="*/ 2134674 w 3403366"/>
                  <a:gd name="connsiteY50" fmla="*/ 3269921 h 4003842"/>
                  <a:gd name="connsiteX51" fmla="*/ 2490881 w 3403366"/>
                  <a:gd name="connsiteY51" fmla="*/ 2506256 h 4003842"/>
                  <a:gd name="connsiteX52" fmla="*/ 2372999 w 3403366"/>
                  <a:gd name="connsiteY52" fmla="*/ 2070608 h 4003842"/>
                  <a:gd name="connsiteX53" fmla="*/ 2057795 w 3403366"/>
                  <a:gd name="connsiteY53" fmla="*/ 1755405 h 4003842"/>
                  <a:gd name="connsiteX54" fmla="*/ 1614460 w 3403366"/>
                  <a:gd name="connsiteY54" fmla="*/ 1496578 h 4003842"/>
                  <a:gd name="connsiteX55" fmla="*/ 858483 w 3403366"/>
                  <a:gd name="connsiteY55" fmla="*/ 1135247 h 4003842"/>
                  <a:gd name="connsiteX56" fmla="*/ 476650 w 3403366"/>
                  <a:gd name="connsiteY56" fmla="*/ 609907 h 4003842"/>
                  <a:gd name="connsiteX57" fmla="*/ 781604 w 3403366"/>
                  <a:gd name="connsiteY57" fmla="*/ 143508 h 4003842"/>
                  <a:gd name="connsiteX58" fmla="*/ 1424825 w 3403366"/>
                  <a:gd name="connsiteY58" fmla="*/ 0 h 4003842"/>
                  <a:gd name="connsiteX0" fmla="*/ 1424825 w 3405535"/>
                  <a:gd name="connsiteY0" fmla="*/ 0 h 4003842"/>
                  <a:gd name="connsiteX1" fmla="*/ 1883536 w 3405535"/>
                  <a:gd name="connsiteY1" fmla="*/ 64066 h 4003842"/>
                  <a:gd name="connsiteX2" fmla="*/ 2116736 w 3405535"/>
                  <a:gd name="connsiteY2" fmla="*/ 353644 h 4003842"/>
                  <a:gd name="connsiteX3" fmla="*/ 2051389 w 3405535"/>
                  <a:gd name="connsiteY3" fmla="*/ 500995 h 4003842"/>
                  <a:gd name="connsiteX4" fmla="*/ 1936070 w 3405535"/>
                  <a:gd name="connsiteY4" fmla="*/ 571468 h 4003842"/>
                  <a:gd name="connsiteX5" fmla="*/ 1863035 w 3405535"/>
                  <a:gd name="connsiteY5" fmla="*/ 576593 h 4003842"/>
                  <a:gd name="connsiteX6" fmla="*/ 1768218 w 3405535"/>
                  <a:gd name="connsiteY6" fmla="*/ 558654 h 4003842"/>
                  <a:gd name="connsiteX7" fmla="*/ 1740029 w 3405535"/>
                  <a:gd name="connsiteY7" fmla="*/ 533028 h 4003842"/>
                  <a:gd name="connsiteX8" fmla="*/ 1757967 w 3405535"/>
                  <a:gd name="connsiteY8" fmla="*/ 502276 h 4003842"/>
                  <a:gd name="connsiteX9" fmla="*/ 1809220 w 3405535"/>
                  <a:gd name="connsiteY9" fmla="*/ 426679 h 4003842"/>
                  <a:gd name="connsiteX10" fmla="*/ 1824596 w 3405535"/>
                  <a:gd name="connsiteY10" fmla="*/ 343393 h 4003842"/>
                  <a:gd name="connsiteX11" fmla="*/ 1686214 w 3405535"/>
                  <a:gd name="connsiteY11" fmla="*/ 153758 h 4003842"/>
                  <a:gd name="connsiteX12" fmla="*/ 1409449 w 3405535"/>
                  <a:gd name="connsiteY12" fmla="*/ 102506 h 4003842"/>
                  <a:gd name="connsiteX13" fmla="*/ 960988 w 3405535"/>
                  <a:gd name="connsiteY13" fmla="*/ 187072 h 4003842"/>
                  <a:gd name="connsiteX14" fmla="*/ 743164 w 3405535"/>
                  <a:gd name="connsiteY14" fmla="*/ 481775 h 4003842"/>
                  <a:gd name="connsiteX15" fmla="*/ 899485 w 3405535"/>
                  <a:gd name="connsiteY15" fmla="*/ 740602 h 4003842"/>
                  <a:gd name="connsiteX16" fmla="*/ 1283880 w 3405535"/>
                  <a:gd name="connsiteY16" fmla="*/ 943050 h 4003842"/>
                  <a:gd name="connsiteX17" fmla="*/ 1730258 w 3405535"/>
                  <a:gd name="connsiteY17" fmla="*/ 1042349 h 4003842"/>
                  <a:gd name="connsiteX18" fmla="*/ 2391581 w 3405535"/>
                  <a:gd name="connsiteY18" fmla="*/ 1111775 h 4003842"/>
                  <a:gd name="connsiteX19" fmla="*/ 2983314 w 3405535"/>
                  <a:gd name="connsiteY19" fmla="*/ 1543339 h 4003842"/>
                  <a:gd name="connsiteX20" fmla="*/ 3377245 w 3405535"/>
                  <a:gd name="connsiteY20" fmla="*/ 2821306 h 4003842"/>
                  <a:gd name="connsiteX21" fmla="*/ 2358186 w 3405535"/>
                  <a:gd name="connsiteY21" fmla="*/ 3840356 h 4003842"/>
                  <a:gd name="connsiteX22" fmla="*/ 1251526 w 3405535"/>
                  <a:gd name="connsiteY22" fmla="*/ 3968244 h 4003842"/>
                  <a:gd name="connsiteX23" fmla="*/ 407459 w 3405535"/>
                  <a:gd name="connsiteY23" fmla="*/ 3490308 h 4003842"/>
                  <a:gd name="connsiteX24" fmla="*/ 0 w 3405535"/>
                  <a:gd name="connsiteY24" fmla="*/ 2711267 h 4003842"/>
                  <a:gd name="connsiteX25" fmla="*/ 283171 w 3405535"/>
                  <a:gd name="connsiteY25" fmla="*/ 2118017 h 4003842"/>
                  <a:gd name="connsiteX26" fmla="*/ 963551 w 3405535"/>
                  <a:gd name="connsiteY26" fmla="*/ 1870723 h 4003842"/>
                  <a:gd name="connsiteX27" fmla="*/ 1591396 w 3405535"/>
                  <a:gd name="connsiteY27" fmla="*/ 2019356 h 4003842"/>
                  <a:gd name="connsiteX28" fmla="*/ 1860473 w 3405535"/>
                  <a:gd name="connsiteY28" fmla="*/ 2490881 h 4003842"/>
                  <a:gd name="connsiteX29" fmla="*/ 1679807 w 3405535"/>
                  <a:gd name="connsiteY29" fmla="*/ 2861181 h 4003842"/>
                  <a:gd name="connsiteX30" fmla="*/ 1260816 w 3405535"/>
                  <a:gd name="connsiteY30" fmla="*/ 3008533 h 4003842"/>
                  <a:gd name="connsiteX31" fmla="*/ 894360 w 3405535"/>
                  <a:gd name="connsiteY31" fmla="*/ 2926528 h 4003842"/>
                  <a:gd name="connsiteX32" fmla="*/ 717538 w 3405535"/>
                  <a:gd name="connsiteY32" fmla="*/ 2649764 h 4003842"/>
                  <a:gd name="connsiteX33" fmla="*/ 807230 w 3405535"/>
                  <a:gd name="connsiteY33" fmla="*/ 2470379 h 4003842"/>
                  <a:gd name="connsiteX34" fmla="*/ 930236 w 3405535"/>
                  <a:gd name="connsiteY34" fmla="*/ 2406314 h 4003842"/>
                  <a:gd name="connsiteX35" fmla="*/ 989177 w 3405535"/>
                  <a:gd name="connsiteY35" fmla="*/ 2398626 h 4003842"/>
                  <a:gd name="connsiteX36" fmla="*/ 1009678 w 3405535"/>
                  <a:gd name="connsiteY36" fmla="*/ 2414001 h 4003842"/>
                  <a:gd name="connsiteX37" fmla="*/ 999428 w 3405535"/>
                  <a:gd name="connsiteY37" fmla="*/ 2444753 h 4003842"/>
                  <a:gd name="connsiteX38" fmla="*/ 989177 w 3405535"/>
                  <a:gd name="connsiteY38" fmla="*/ 2475505 h 4003842"/>
                  <a:gd name="connsiteX39" fmla="*/ 973801 w 3405535"/>
                  <a:gd name="connsiteY39" fmla="*/ 2588261 h 4003842"/>
                  <a:gd name="connsiteX40" fmla="*/ 1054524 w 3405535"/>
                  <a:gd name="connsiteY40" fmla="*/ 2725362 h 4003842"/>
                  <a:gd name="connsiteX41" fmla="*/ 1230065 w 3405535"/>
                  <a:gd name="connsiteY41" fmla="*/ 2783021 h 4003842"/>
                  <a:gd name="connsiteX42" fmla="*/ 1494016 w 3405535"/>
                  <a:gd name="connsiteY42" fmla="*/ 2685641 h 4003842"/>
                  <a:gd name="connsiteX43" fmla="*/ 1599084 w 3405535"/>
                  <a:gd name="connsiteY43" fmla="*/ 2444753 h 4003842"/>
                  <a:gd name="connsiteX44" fmla="*/ 1386385 w 3405535"/>
                  <a:gd name="connsiteY44" fmla="*/ 2109048 h 4003842"/>
                  <a:gd name="connsiteX45" fmla="*/ 943050 w 3405535"/>
                  <a:gd name="connsiteY45" fmla="*/ 2003980 h 4003842"/>
                  <a:gd name="connsiteX46" fmla="*/ 371582 w 3405535"/>
                  <a:gd name="connsiteY46" fmla="*/ 2198740 h 4003842"/>
                  <a:gd name="connsiteX47" fmla="*/ 117881 w 3405535"/>
                  <a:gd name="connsiteY47" fmla="*/ 2711267 h 4003842"/>
                  <a:gd name="connsiteX48" fmla="*/ 499714 w 3405535"/>
                  <a:gd name="connsiteY48" fmla="*/ 3351926 h 4003842"/>
                  <a:gd name="connsiteX49" fmla="*/ 1312069 w 3405535"/>
                  <a:gd name="connsiteY49" fmla="*/ 3567187 h 4003842"/>
                  <a:gd name="connsiteX50" fmla="*/ 2134674 w 3405535"/>
                  <a:gd name="connsiteY50" fmla="*/ 3269921 h 4003842"/>
                  <a:gd name="connsiteX51" fmla="*/ 2490881 w 3405535"/>
                  <a:gd name="connsiteY51" fmla="*/ 2506256 h 4003842"/>
                  <a:gd name="connsiteX52" fmla="*/ 2372999 w 3405535"/>
                  <a:gd name="connsiteY52" fmla="*/ 2070608 h 4003842"/>
                  <a:gd name="connsiteX53" fmla="*/ 2057795 w 3405535"/>
                  <a:gd name="connsiteY53" fmla="*/ 1755405 h 4003842"/>
                  <a:gd name="connsiteX54" fmla="*/ 1614460 w 3405535"/>
                  <a:gd name="connsiteY54" fmla="*/ 1496578 h 4003842"/>
                  <a:gd name="connsiteX55" fmla="*/ 858483 w 3405535"/>
                  <a:gd name="connsiteY55" fmla="*/ 1135247 h 4003842"/>
                  <a:gd name="connsiteX56" fmla="*/ 476650 w 3405535"/>
                  <a:gd name="connsiteY56" fmla="*/ 609907 h 4003842"/>
                  <a:gd name="connsiteX57" fmla="*/ 781604 w 3405535"/>
                  <a:gd name="connsiteY57" fmla="*/ 143508 h 4003842"/>
                  <a:gd name="connsiteX58" fmla="*/ 1424825 w 3405535"/>
                  <a:gd name="connsiteY58" fmla="*/ 0 h 4003842"/>
                  <a:gd name="connsiteX0" fmla="*/ 1424825 w 3403321"/>
                  <a:gd name="connsiteY0" fmla="*/ 0 h 4003842"/>
                  <a:gd name="connsiteX1" fmla="*/ 1883536 w 3403321"/>
                  <a:gd name="connsiteY1" fmla="*/ 64066 h 4003842"/>
                  <a:gd name="connsiteX2" fmla="*/ 2116736 w 3403321"/>
                  <a:gd name="connsiteY2" fmla="*/ 353644 h 4003842"/>
                  <a:gd name="connsiteX3" fmla="*/ 2051389 w 3403321"/>
                  <a:gd name="connsiteY3" fmla="*/ 500995 h 4003842"/>
                  <a:gd name="connsiteX4" fmla="*/ 1936070 w 3403321"/>
                  <a:gd name="connsiteY4" fmla="*/ 571468 h 4003842"/>
                  <a:gd name="connsiteX5" fmla="*/ 1863035 w 3403321"/>
                  <a:gd name="connsiteY5" fmla="*/ 576593 h 4003842"/>
                  <a:gd name="connsiteX6" fmla="*/ 1768218 w 3403321"/>
                  <a:gd name="connsiteY6" fmla="*/ 558654 h 4003842"/>
                  <a:gd name="connsiteX7" fmla="*/ 1740029 w 3403321"/>
                  <a:gd name="connsiteY7" fmla="*/ 533028 h 4003842"/>
                  <a:gd name="connsiteX8" fmla="*/ 1757967 w 3403321"/>
                  <a:gd name="connsiteY8" fmla="*/ 502276 h 4003842"/>
                  <a:gd name="connsiteX9" fmla="*/ 1809220 w 3403321"/>
                  <a:gd name="connsiteY9" fmla="*/ 426679 h 4003842"/>
                  <a:gd name="connsiteX10" fmla="*/ 1824596 w 3403321"/>
                  <a:gd name="connsiteY10" fmla="*/ 343393 h 4003842"/>
                  <a:gd name="connsiteX11" fmla="*/ 1686214 w 3403321"/>
                  <a:gd name="connsiteY11" fmla="*/ 153758 h 4003842"/>
                  <a:gd name="connsiteX12" fmla="*/ 1409449 w 3403321"/>
                  <a:gd name="connsiteY12" fmla="*/ 102506 h 4003842"/>
                  <a:gd name="connsiteX13" fmla="*/ 960988 w 3403321"/>
                  <a:gd name="connsiteY13" fmla="*/ 187072 h 4003842"/>
                  <a:gd name="connsiteX14" fmla="*/ 743164 w 3403321"/>
                  <a:gd name="connsiteY14" fmla="*/ 481775 h 4003842"/>
                  <a:gd name="connsiteX15" fmla="*/ 899485 w 3403321"/>
                  <a:gd name="connsiteY15" fmla="*/ 740602 h 4003842"/>
                  <a:gd name="connsiteX16" fmla="*/ 1283880 w 3403321"/>
                  <a:gd name="connsiteY16" fmla="*/ 943050 h 4003842"/>
                  <a:gd name="connsiteX17" fmla="*/ 1730258 w 3403321"/>
                  <a:gd name="connsiteY17" fmla="*/ 1042349 h 4003842"/>
                  <a:gd name="connsiteX18" fmla="*/ 2983314 w 3403321"/>
                  <a:gd name="connsiteY18" fmla="*/ 1543339 h 4003842"/>
                  <a:gd name="connsiteX19" fmla="*/ 3377245 w 3403321"/>
                  <a:gd name="connsiteY19" fmla="*/ 2821306 h 4003842"/>
                  <a:gd name="connsiteX20" fmla="*/ 2358186 w 3403321"/>
                  <a:gd name="connsiteY20" fmla="*/ 3840356 h 4003842"/>
                  <a:gd name="connsiteX21" fmla="*/ 1251526 w 3403321"/>
                  <a:gd name="connsiteY21" fmla="*/ 3968244 h 4003842"/>
                  <a:gd name="connsiteX22" fmla="*/ 407459 w 3403321"/>
                  <a:gd name="connsiteY22" fmla="*/ 3490308 h 4003842"/>
                  <a:gd name="connsiteX23" fmla="*/ 0 w 3403321"/>
                  <a:gd name="connsiteY23" fmla="*/ 2711267 h 4003842"/>
                  <a:gd name="connsiteX24" fmla="*/ 283171 w 3403321"/>
                  <a:gd name="connsiteY24" fmla="*/ 2118017 h 4003842"/>
                  <a:gd name="connsiteX25" fmla="*/ 963551 w 3403321"/>
                  <a:gd name="connsiteY25" fmla="*/ 1870723 h 4003842"/>
                  <a:gd name="connsiteX26" fmla="*/ 1591396 w 3403321"/>
                  <a:gd name="connsiteY26" fmla="*/ 2019356 h 4003842"/>
                  <a:gd name="connsiteX27" fmla="*/ 1860473 w 3403321"/>
                  <a:gd name="connsiteY27" fmla="*/ 2490881 h 4003842"/>
                  <a:gd name="connsiteX28" fmla="*/ 1679807 w 3403321"/>
                  <a:gd name="connsiteY28" fmla="*/ 2861181 h 4003842"/>
                  <a:gd name="connsiteX29" fmla="*/ 1260816 w 3403321"/>
                  <a:gd name="connsiteY29" fmla="*/ 3008533 h 4003842"/>
                  <a:gd name="connsiteX30" fmla="*/ 894360 w 3403321"/>
                  <a:gd name="connsiteY30" fmla="*/ 2926528 h 4003842"/>
                  <a:gd name="connsiteX31" fmla="*/ 717538 w 3403321"/>
                  <a:gd name="connsiteY31" fmla="*/ 2649764 h 4003842"/>
                  <a:gd name="connsiteX32" fmla="*/ 807230 w 3403321"/>
                  <a:gd name="connsiteY32" fmla="*/ 2470379 h 4003842"/>
                  <a:gd name="connsiteX33" fmla="*/ 930236 w 3403321"/>
                  <a:gd name="connsiteY33" fmla="*/ 2406314 h 4003842"/>
                  <a:gd name="connsiteX34" fmla="*/ 989177 w 3403321"/>
                  <a:gd name="connsiteY34" fmla="*/ 2398626 h 4003842"/>
                  <a:gd name="connsiteX35" fmla="*/ 1009678 w 3403321"/>
                  <a:gd name="connsiteY35" fmla="*/ 2414001 h 4003842"/>
                  <a:gd name="connsiteX36" fmla="*/ 999428 w 3403321"/>
                  <a:gd name="connsiteY36" fmla="*/ 2444753 h 4003842"/>
                  <a:gd name="connsiteX37" fmla="*/ 989177 w 3403321"/>
                  <a:gd name="connsiteY37" fmla="*/ 2475505 h 4003842"/>
                  <a:gd name="connsiteX38" fmla="*/ 973801 w 3403321"/>
                  <a:gd name="connsiteY38" fmla="*/ 2588261 h 4003842"/>
                  <a:gd name="connsiteX39" fmla="*/ 1054524 w 3403321"/>
                  <a:gd name="connsiteY39" fmla="*/ 2725362 h 4003842"/>
                  <a:gd name="connsiteX40" fmla="*/ 1230065 w 3403321"/>
                  <a:gd name="connsiteY40" fmla="*/ 2783021 h 4003842"/>
                  <a:gd name="connsiteX41" fmla="*/ 1494016 w 3403321"/>
                  <a:gd name="connsiteY41" fmla="*/ 2685641 h 4003842"/>
                  <a:gd name="connsiteX42" fmla="*/ 1599084 w 3403321"/>
                  <a:gd name="connsiteY42" fmla="*/ 2444753 h 4003842"/>
                  <a:gd name="connsiteX43" fmla="*/ 1386385 w 3403321"/>
                  <a:gd name="connsiteY43" fmla="*/ 2109048 h 4003842"/>
                  <a:gd name="connsiteX44" fmla="*/ 943050 w 3403321"/>
                  <a:gd name="connsiteY44" fmla="*/ 2003980 h 4003842"/>
                  <a:gd name="connsiteX45" fmla="*/ 371582 w 3403321"/>
                  <a:gd name="connsiteY45" fmla="*/ 2198740 h 4003842"/>
                  <a:gd name="connsiteX46" fmla="*/ 117881 w 3403321"/>
                  <a:gd name="connsiteY46" fmla="*/ 2711267 h 4003842"/>
                  <a:gd name="connsiteX47" fmla="*/ 499714 w 3403321"/>
                  <a:gd name="connsiteY47" fmla="*/ 3351926 h 4003842"/>
                  <a:gd name="connsiteX48" fmla="*/ 1312069 w 3403321"/>
                  <a:gd name="connsiteY48" fmla="*/ 3567187 h 4003842"/>
                  <a:gd name="connsiteX49" fmla="*/ 2134674 w 3403321"/>
                  <a:gd name="connsiteY49" fmla="*/ 3269921 h 4003842"/>
                  <a:gd name="connsiteX50" fmla="*/ 2490881 w 3403321"/>
                  <a:gd name="connsiteY50" fmla="*/ 2506256 h 4003842"/>
                  <a:gd name="connsiteX51" fmla="*/ 2372999 w 3403321"/>
                  <a:gd name="connsiteY51" fmla="*/ 2070608 h 4003842"/>
                  <a:gd name="connsiteX52" fmla="*/ 2057795 w 3403321"/>
                  <a:gd name="connsiteY52" fmla="*/ 1755405 h 4003842"/>
                  <a:gd name="connsiteX53" fmla="*/ 1614460 w 3403321"/>
                  <a:gd name="connsiteY53" fmla="*/ 1496578 h 4003842"/>
                  <a:gd name="connsiteX54" fmla="*/ 858483 w 3403321"/>
                  <a:gd name="connsiteY54" fmla="*/ 1135247 h 4003842"/>
                  <a:gd name="connsiteX55" fmla="*/ 476650 w 3403321"/>
                  <a:gd name="connsiteY55" fmla="*/ 609907 h 4003842"/>
                  <a:gd name="connsiteX56" fmla="*/ 781604 w 3403321"/>
                  <a:gd name="connsiteY56" fmla="*/ 143508 h 4003842"/>
                  <a:gd name="connsiteX57" fmla="*/ 1424825 w 3403321"/>
                  <a:gd name="connsiteY57" fmla="*/ 0 h 4003842"/>
                  <a:gd name="connsiteX0" fmla="*/ 1424825 w 3409854"/>
                  <a:gd name="connsiteY0" fmla="*/ 0 h 4003842"/>
                  <a:gd name="connsiteX1" fmla="*/ 1883536 w 3409854"/>
                  <a:gd name="connsiteY1" fmla="*/ 64066 h 4003842"/>
                  <a:gd name="connsiteX2" fmla="*/ 2116736 w 3409854"/>
                  <a:gd name="connsiteY2" fmla="*/ 353644 h 4003842"/>
                  <a:gd name="connsiteX3" fmla="*/ 2051389 w 3409854"/>
                  <a:gd name="connsiteY3" fmla="*/ 500995 h 4003842"/>
                  <a:gd name="connsiteX4" fmla="*/ 1936070 w 3409854"/>
                  <a:gd name="connsiteY4" fmla="*/ 571468 h 4003842"/>
                  <a:gd name="connsiteX5" fmla="*/ 1863035 w 3409854"/>
                  <a:gd name="connsiteY5" fmla="*/ 576593 h 4003842"/>
                  <a:gd name="connsiteX6" fmla="*/ 1768218 w 3409854"/>
                  <a:gd name="connsiteY6" fmla="*/ 558654 h 4003842"/>
                  <a:gd name="connsiteX7" fmla="*/ 1740029 w 3409854"/>
                  <a:gd name="connsiteY7" fmla="*/ 533028 h 4003842"/>
                  <a:gd name="connsiteX8" fmla="*/ 1757967 w 3409854"/>
                  <a:gd name="connsiteY8" fmla="*/ 502276 h 4003842"/>
                  <a:gd name="connsiteX9" fmla="*/ 1809220 w 3409854"/>
                  <a:gd name="connsiteY9" fmla="*/ 426679 h 4003842"/>
                  <a:gd name="connsiteX10" fmla="*/ 1824596 w 3409854"/>
                  <a:gd name="connsiteY10" fmla="*/ 343393 h 4003842"/>
                  <a:gd name="connsiteX11" fmla="*/ 1686214 w 3409854"/>
                  <a:gd name="connsiteY11" fmla="*/ 153758 h 4003842"/>
                  <a:gd name="connsiteX12" fmla="*/ 1409449 w 3409854"/>
                  <a:gd name="connsiteY12" fmla="*/ 102506 h 4003842"/>
                  <a:gd name="connsiteX13" fmla="*/ 960988 w 3409854"/>
                  <a:gd name="connsiteY13" fmla="*/ 187072 h 4003842"/>
                  <a:gd name="connsiteX14" fmla="*/ 743164 w 3409854"/>
                  <a:gd name="connsiteY14" fmla="*/ 481775 h 4003842"/>
                  <a:gd name="connsiteX15" fmla="*/ 899485 w 3409854"/>
                  <a:gd name="connsiteY15" fmla="*/ 740602 h 4003842"/>
                  <a:gd name="connsiteX16" fmla="*/ 1283880 w 3409854"/>
                  <a:gd name="connsiteY16" fmla="*/ 943050 h 4003842"/>
                  <a:gd name="connsiteX17" fmla="*/ 2983314 w 3409854"/>
                  <a:gd name="connsiteY17" fmla="*/ 1543339 h 4003842"/>
                  <a:gd name="connsiteX18" fmla="*/ 3377245 w 3409854"/>
                  <a:gd name="connsiteY18" fmla="*/ 2821306 h 4003842"/>
                  <a:gd name="connsiteX19" fmla="*/ 2358186 w 3409854"/>
                  <a:gd name="connsiteY19" fmla="*/ 3840356 h 4003842"/>
                  <a:gd name="connsiteX20" fmla="*/ 1251526 w 3409854"/>
                  <a:gd name="connsiteY20" fmla="*/ 3968244 h 4003842"/>
                  <a:gd name="connsiteX21" fmla="*/ 407459 w 3409854"/>
                  <a:gd name="connsiteY21" fmla="*/ 3490308 h 4003842"/>
                  <a:gd name="connsiteX22" fmla="*/ 0 w 3409854"/>
                  <a:gd name="connsiteY22" fmla="*/ 2711267 h 4003842"/>
                  <a:gd name="connsiteX23" fmla="*/ 283171 w 3409854"/>
                  <a:gd name="connsiteY23" fmla="*/ 2118017 h 4003842"/>
                  <a:gd name="connsiteX24" fmla="*/ 963551 w 3409854"/>
                  <a:gd name="connsiteY24" fmla="*/ 1870723 h 4003842"/>
                  <a:gd name="connsiteX25" fmla="*/ 1591396 w 3409854"/>
                  <a:gd name="connsiteY25" fmla="*/ 2019356 h 4003842"/>
                  <a:gd name="connsiteX26" fmla="*/ 1860473 w 3409854"/>
                  <a:gd name="connsiteY26" fmla="*/ 2490881 h 4003842"/>
                  <a:gd name="connsiteX27" fmla="*/ 1679807 w 3409854"/>
                  <a:gd name="connsiteY27" fmla="*/ 2861181 h 4003842"/>
                  <a:gd name="connsiteX28" fmla="*/ 1260816 w 3409854"/>
                  <a:gd name="connsiteY28" fmla="*/ 3008533 h 4003842"/>
                  <a:gd name="connsiteX29" fmla="*/ 894360 w 3409854"/>
                  <a:gd name="connsiteY29" fmla="*/ 2926528 h 4003842"/>
                  <a:gd name="connsiteX30" fmla="*/ 717538 w 3409854"/>
                  <a:gd name="connsiteY30" fmla="*/ 2649764 h 4003842"/>
                  <a:gd name="connsiteX31" fmla="*/ 807230 w 3409854"/>
                  <a:gd name="connsiteY31" fmla="*/ 2470379 h 4003842"/>
                  <a:gd name="connsiteX32" fmla="*/ 930236 w 3409854"/>
                  <a:gd name="connsiteY32" fmla="*/ 2406314 h 4003842"/>
                  <a:gd name="connsiteX33" fmla="*/ 989177 w 3409854"/>
                  <a:gd name="connsiteY33" fmla="*/ 2398626 h 4003842"/>
                  <a:gd name="connsiteX34" fmla="*/ 1009678 w 3409854"/>
                  <a:gd name="connsiteY34" fmla="*/ 2414001 h 4003842"/>
                  <a:gd name="connsiteX35" fmla="*/ 999428 w 3409854"/>
                  <a:gd name="connsiteY35" fmla="*/ 2444753 h 4003842"/>
                  <a:gd name="connsiteX36" fmla="*/ 989177 w 3409854"/>
                  <a:gd name="connsiteY36" fmla="*/ 2475505 h 4003842"/>
                  <a:gd name="connsiteX37" fmla="*/ 973801 w 3409854"/>
                  <a:gd name="connsiteY37" fmla="*/ 2588261 h 4003842"/>
                  <a:gd name="connsiteX38" fmla="*/ 1054524 w 3409854"/>
                  <a:gd name="connsiteY38" fmla="*/ 2725362 h 4003842"/>
                  <a:gd name="connsiteX39" fmla="*/ 1230065 w 3409854"/>
                  <a:gd name="connsiteY39" fmla="*/ 2783021 h 4003842"/>
                  <a:gd name="connsiteX40" fmla="*/ 1494016 w 3409854"/>
                  <a:gd name="connsiteY40" fmla="*/ 2685641 h 4003842"/>
                  <a:gd name="connsiteX41" fmla="*/ 1599084 w 3409854"/>
                  <a:gd name="connsiteY41" fmla="*/ 2444753 h 4003842"/>
                  <a:gd name="connsiteX42" fmla="*/ 1386385 w 3409854"/>
                  <a:gd name="connsiteY42" fmla="*/ 2109048 h 4003842"/>
                  <a:gd name="connsiteX43" fmla="*/ 943050 w 3409854"/>
                  <a:gd name="connsiteY43" fmla="*/ 2003980 h 4003842"/>
                  <a:gd name="connsiteX44" fmla="*/ 371582 w 3409854"/>
                  <a:gd name="connsiteY44" fmla="*/ 2198740 h 4003842"/>
                  <a:gd name="connsiteX45" fmla="*/ 117881 w 3409854"/>
                  <a:gd name="connsiteY45" fmla="*/ 2711267 h 4003842"/>
                  <a:gd name="connsiteX46" fmla="*/ 499714 w 3409854"/>
                  <a:gd name="connsiteY46" fmla="*/ 3351926 h 4003842"/>
                  <a:gd name="connsiteX47" fmla="*/ 1312069 w 3409854"/>
                  <a:gd name="connsiteY47" fmla="*/ 3567187 h 4003842"/>
                  <a:gd name="connsiteX48" fmla="*/ 2134674 w 3409854"/>
                  <a:gd name="connsiteY48" fmla="*/ 3269921 h 4003842"/>
                  <a:gd name="connsiteX49" fmla="*/ 2490881 w 3409854"/>
                  <a:gd name="connsiteY49" fmla="*/ 2506256 h 4003842"/>
                  <a:gd name="connsiteX50" fmla="*/ 2372999 w 3409854"/>
                  <a:gd name="connsiteY50" fmla="*/ 2070608 h 4003842"/>
                  <a:gd name="connsiteX51" fmla="*/ 2057795 w 3409854"/>
                  <a:gd name="connsiteY51" fmla="*/ 1755405 h 4003842"/>
                  <a:gd name="connsiteX52" fmla="*/ 1614460 w 3409854"/>
                  <a:gd name="connsiteY52" fmla="*/ 1496578 h 4003842"/>
                  <a:gd name="connsiteX53" fmla="*/ 858483 w 3409854"/>
                  <a:gd name="connsiteY53" fmla="*/ 1135247 h 4003842"/>
                  <a:gd name="connsiteX54" fmla="*/ 476650 w 3409854"/>
                  <a:gd name="connsiteY54" fmla="*/ 609907 h 4003842"/>
                  <a:gd name="connsiteX55" fmla="*/ 781604 w 3409854"/>
                  <a:gd name="connsiteY55" fmla="*/ 143508 h 4003842"/>
                  <a:gd name="connsiteX56" fmla="*/ 1424825 w 3409854"/>
                  <a:gd name="connsiteY56" fmla="*/ 0 h 4003842"/>
                  <a:gd name="connsiteX0" fmla="*/ 1424825 w 3409854"/>
                  <a:gd name="connsiteY0" fmla="*/ 0 h 3990022"/>
                  <a:gd name="connsiteX1" fmla="*/ 1883536 w 3409854"/>
                  <a:gd name="connsiteY1" fmla="*/ 64066 h 3990022"/>
                  <a:gd name="connsiteX2" fmla="*/ 2116736 w 3409854"/>
                  <a:gd name="connsiteY2" fmla="*/ 353644 h 3990022"/>
                  <a:gd name="connsiteX3" fmla="*/ 2051389 w 3409854"/>
                  <a:gd name="connsiteY3" fmla="*/ 500995 h 3990022"/>
                  <a:gd name="connsiteX4" fmla="*/ 1936070 w 3409854"/>
                  <a:gd name="connsiteY4" fmla="*/ 571468 h 3990022"/>
                  <a:gd name="connsiteX5" fmla="*/ 1863035 w 3409854"/>
                  <a:gd name="connsiteY5" fmla="*/ 576593 h 3990022"/>
                  <a:gd name="connsiteX6" fmla="*/ 1768218 w 3409854"/>
                  <a:gd name="connsiteY6" fmla="*/ 558654 h 3990022"/>
                  <a:gd name="connsiteX7" fmla="*/ 1740029 w 3409854"/>
                  <a:gd name="connsiteY7" fmla="*/ 533028 h 3990022"/>
                  <a:gd name="connsiteX8" fmla="*/ 1757967 w 3409854"/>
                  <a:gd name="connsiteY8" fmla="*/ 502276 h 3990022"/>
                  <a:gd name="connsiteX9" fmla="*/ 1809220 w 3409854"/>
                  <a:gd name="connsiteY9" fmla="*/ 426679 h 3990022"/>
                  <a:gd name="connsiteX10" fmla="*/ 1824596 w 3409854"/>
                  <a:gd name="connsiteY10" fmla="*/ 343393 h 3990022"/>
                  <a:gd name="connsiteX11" fmla="*/ 1686214 w 3409854"/>
                  <a:gd name="connsiteY11" fmla="*/ 153758 h 3990022"/>
                  <a:gd name="connsiteX12" fmla="*/ 1409449 w 3409854"/>
                  <a:gd name="connsiteY12" fmla="*/ 102506 h 3990022"/>
                  <a:gd name="connsiteX13" fmla="*/ 960988 w 3409854"/>
                  <a:gd name="connsiteY13" fmla="*/ 187072 h 3990022"/>
                  <a:gd name="connsiteX14" fmla="*/ 743164 w 3409854"/>
                  <a:gd name="connsiteY14" fmla="*/ 481775 h 3990022"/>
                  <a:gd name="connsiteX15" fmla="*/ 899485 w 3409854"/>
                  <a:gd name="connsiteY15" fmla="*/ 740602 h 3990022"/>
                  <a:gd name="connsiteX16" fmla="*/ 1283880 w 3409854"/>
                  <a:gd name="connsiteY16" fmla="*/ 943050 h 3990022"/>
                  <a:gd name="connsiteX17" fmla="*/ 2983314 w 3409854"/>
                  <a:gd name="connsiteY17" fmla="*/ 1543339 h 3990022"/>
                  <a:gd name="connsiteX18" fmla="*/ 3377245 w 3409854"/>
                  <a:gd name="connsiteY18" fmla="*/ 2821306 h 3990022"/>
                  <a:gd name="connsiteX19" fmla="*/ 2358186 w 3409854"/>
                  <a:gd name="connsiteY19" fmla="*/ 3840356 h 3990022"/>
                  <a:gd name="connsiteX20" fmla="*/ 1251526 w 3409854"/>
                  <a:gd name="connsiteY20" fmla="*/ 3968244 h 3990022"/>
                  <a:gd name="connsiteX21" fmla="*/ 407459 w 3409854"/>
                  <a:gd name="connsiteY21" fmla="*/ 3490308 h 3990022"/>
                  <a:gd name="connsiteX22" fmla="*/ 0 w 3409854"/>
                  <a:gd name="connsiteY22" fmla="*/ 2711267 h 3990022"/>
                  <a:gd name="connsiteX23" fmla="*/ 283171 w 3409854"/>
                  <a:gd name="connsiteY23" fmla="*/ 2118017 h 3990022"/>
                  <a:gd name="connsiteX24" fmla="*/ 963551 w 3409854"/>
                  <a:gd name="connsiteY24" fmla="*/ 1870723 h 3990022"/>
                  <a:gd name="connsiteX25" fmla="*/ 1591396 w 3409854"/>
                  <a:gd name="connsiteY25" fmla="*/ 2019356 h 3990022"/>
                  <a:gd name="connsiteX26" fmla="*/ 1860473 w 3409854"/>
                  <a:gd name="connsiteY26" fmla="*/ 2490881 h 3990022"/>
                  <a:gd name="connsiteX27" fmla="*/ 1679807 w 3409854"/>
                  <a:gd name="connsiteY27" fmla="*/ 2861181 h 3990022"/>
                  <a:gd name="connsiteX28" fmla="*/ 1260816 w 3409854"/>
                  <a:gd name="connsiteY28" fmla="*/ 3008533 h 3990022"/>
                  <a:gd name="connsiteX29" fmla="*/ 894360 w 3409854"/>
                  <a:gd name="connsiteY29" fmla="*/ 2926528 h 3990022"/>
                  <a:gd name="connsiteX30" fmla="*/ 717538 w 3409854"/>
                  <a:gd name="connsiteY30" fmla="*/ 2649764 h 3990022"/>
                  <a:gd name="connsiteX31" fmla="*/ 807230 w 3409854"/>
                  <a:gd name="connsiteY31" fmla="*/ 2470379 h 3990022"/>
                  <a:gd name="connsiteX32" fmla="*/ 930236 w 3409854"/>
                  <a:gd name="connsiteY32" fmla="*/ 2406314 h 3990022"/>
                  <a:gd name="connsiteX33" fmla="*/ 989177 w 3409854"/>
                  <a:gd name="connsiteY33" fmla="*/ 2398626 h 3990022"/>
                  <a:gd name="connsiteX34" fmla="*/ 1009678 w 3409854"/>
                  <a:gd name="connsiteY34" fmla="*/ 2414001 h 3990022"/>
                  <a:gd name="connsiteX35" fmla="*/ 999428 w 3409854"/>
                  <a:gd name="connsiteY35" fmla="*/ 2444753 h 3990022"/>
                  <a:gd name="connsiteX36" fmla="*/ 989177 w 3409854"/>
                  <a:gd name="connsiteY36" fmla="*/ 2475505 h 3990022"/>
                  <a:gd name="connsiteX37" fmla="*/ 973801 w 3409854"/>
                  <a:gd name="connsiteY37" fmla="*/ 2588261 h 3990022"/>
                  <a:gd name="connsiteX38" fmla="*/ 1054524 w 3409854"/>
                  <a:gd name="connsiteY38" fmla="*/ 2725362 h 3990022"/>
                  <a:gd name="connsiteX39" fmla="*/ 1230065 w 3409854"/>
                  <a:gd name="connsiteY39" fmla="*/ 2783021 h 3990022"/>
                  <a:gd name="connsiteX40" fmla="*/ 1494016 w 3409854"/>
                  <a:gd name="connsiteY40" fmla="*/ 2685641 h 3990022"/>
                  <a:gd name="connsiteX41" fmla="*/ 1599084 w 3409854"/>
                  <a:gd name="connsiteY41" fmla="*/ 2444753 h 3990022"/>
                  <a:gd name="connsiteX42" fmla="*/ 1386385 w 3409854"/>
                  <a:gd name="connsiteY42" fmla="*/ 2109048 h 3990022"/>
                  <a:gd name="connsiteX43" fmla="*/ 943050 w 3409854"/>
                  <a:gd name="connsiteY43" fmla="*/ 2003980 h 3990022"/>
                  <a:gd name="connsiteX44" fmla="*/ 371582 w 3409854"/>
                  <a:gd name="connsiteY44" fmla="*/ 2198740 h 3990022"/>
                  <a:gd name="connsiteX45" fmla="*/ 117881 w 3409854"/>
                  <a:gd name="connsiteY45" fmla="*/ 2711267 h 3990022"/>
                  <a:gd name="connsiteX46" fmla="*/ 499714 w 3409854"/>
                  <a:gd name="connsiteY46" fmla="*/ 3351926 h 3990022"/>
                  <a:gd name="connsiteX47" fmla="*/ 1312069 w 3409854"/>
                  <a:gd name="connsiteY47" fmla="*/ 3567187 h 3990022"/>
                  <a:gd name="connsiteX48" fmla="*/ 2134674 w 3409854"/>
                  <a:gd name="connsiteY48" fmla="*/ 3269921 h 3990022"/>
                  <a:gd name="connsiteX49" fmla="*/ 2490881 w 3409854"/>
                  <a:gd name="connsiteY49" fmla="*/ 2506256 h 3990022"/>
                  <a:gd name="connsiteX50" fmla="*/ 2372999 w 3409854"/>
                  <a:gd name="connsiteY50" fmla="*/ 2070608 h 3990022"/>
                  <a:gd name="connsiteX51" fmla="*/ 2057795 w 3409854"/>
                  <a:gd name="connsiteY51" fmla="*/ 1755405 h 3990022"/>
                  <a:gd name="connsiteX52" fmla="*/ 1614460 w 3409854"/>
                  <a:gd name="connsiteY52" fmla="*/ 1496578 h 3990022"/>
                  <a:gd name="connsiteX53" fmla="*/ 858483 w 3409854"/>
                  <a:gd name="connsiteY53" fmla="*/ 1135247 h 3990022"/>
                  <a:gd name="connsiteX54" fmla="*/ 476650 w 3409854"/>
                  <a:gd name="connsiteY54" fmla="*/ 609907 h 3990022"/>
                  <a:gd name="connsiteX55" fmla="*/ 781604 w 3409854"/>
                  <a:gd name="connsiteY55" fmla="*/ 143508 h 3990022"/>
                  <a:gd name="connsiteX56" fmla="*/ 1424825 w 3409854"/>
                  <a:gd name="connsiteY56" fmla="*/ 0 h 3990022"/>
                  <a:gd name="connsiteX0" fmla="*/ 1425671 w 3410700"/>
                  <a:gd name="connsiteY0" fmla="*/ 0 h 3988066"/>
                  <a:gd name="connsiteX1" fmla="*/ 1884382 w 3410700"/>
                  <a:gd name="connsiteY1" fmla="*/ 64066 h 3988066"/>
                  <a:gd name="connsiteX2" fmla="*/ 2117582 w 3410700"/>
                  <a:gd name="connsiteY2" fmla="*/ 353644 h 3988066"/>
                  <a:gd name="connsiteX3" fmla="*/ 2052235 w 3410700"/>
                  <a:gd name="connsiteY3" fmla="*/ 500995 h 3988066"/>
                  <a:gd name="connsiteX4" fmla="*/ 1936916 w 3410700"/>
                  <a:gd name="connsiteY4" fmla="*/ 571468 h 3988066"/>
                  <a:gd name="connsiteX5" fmla="*/ 1863881 w 3410700"/>
                  <a:gd name="connsiteY5" fmla="*/ 576593 h 3988066"/>
                  <a:gd name="connsiteX6" fmla="*/ 1769064 w 3410700"/>
                  <a:gd name="connsiteY6" fmla="*/ 558654 h 3988066"/>
                  <a:gd name="connsiteX7" fmla="*/ 1740875 w 3410700"/>
                  <a:gd name="connsiteY7" fmla="*/ 533028 h 3988066"/>
                  <a:gd name="connsiteX8" fmla="*/ 1758813 w 3410700"/>
                  <a:gd name="connsiteY8" fmla="*/ 502276 h 3988066"/>
                  <a:gd name="connsiteX9" fmla="*/ 1810066 w 3410700"/>
                  <a:gd name="connsiteY9" fmla="*/ 426679 h 3988066"/>
                  <a:gd name="connsiteX10" fmla="*/ 1825442 w 3410700"/>
                  <a:gd name="connsiteY10" fmla="*/ 343393 h 3988066"/>
                  <a:gd name="connsiteX11" fmla="*/ 1687060 w 3410700"/>
                  <a:gd name="connsiteY11" fmla="*/ 153758 h 3988066"/>
                  <a:gd name="connsiteX12" fmla="*/ 1410295 w 3410700"/>
                  <a:gd name="connsiteY12" fmla="*/ 102506 h 3988066"/>
                  <a:gd name="connsiteX13" fmla="*/ 961834 w 3410700"/>
                  <a:gd name="connsiteY13" fmla="*/ 187072 h 3988066"/>
                  <a:gd name="connsiteX14" fmla="*/ 744010 w 3410700"/>
                  <a:gd name="connsiteY14" fmla="*/ 481775 h 3988066"/>
                  <a:gd name="connsiteX15" fmla="*/ 900331 w 3410700"/>
                  <a:gd name="connsiteY15" fmla="*/ 740602 h 3988066"/>
                  <a:gd name="connsiteX16" fmla="*/ 1284726 w 3410700"/>
                  <a:gd name="connsiteY16" fmla="*/ 943050 h 3988066"/>
                  <a:gd name="connsiteX17" fmla="*/ 2984160 w 3410700"/>
                  <a:gd name="connsiteY17" fmla="*/ 1543339 h 3988066"/>
                  <a:gd name="connsiteX18" fmla="*/ 3378091 w 3410700"/>
                  <a:gd name="connsiteY18" fmla="*/ 2821306 h 3988066"/>
                  <a:gd name="connsiteX19" fmla="*/ 2359032 w 3410700"/>
                  <a:gd name="connsiteY19" fmla="*/ 3840356 h 3988066"/>
                  <a:gd name="connsiteX20" fmla="*/ 1252372 w 3410700"/>
                  <a:gd name="connsiteY20" fmla="*/ 3968244 h 3988066"/>
                  <a:gd name="connsiteX21" fmla="*/ 352887 w 3410700"/>
                  <a:gd name="connsiteY21" fmla="*/ 3518017 h 3988066"/>
                  <a:gd name="connsiteX22" fmla="*/ 846 w 3410700"/>
                  <a:gd name="connsiteY22" fmla="*/ 2711267 h 3988066"/>
                  <a:gd name="connsiteX23" fmla="*/ 284017 w 3410700"/>
                  <a:gd name="connsiteY23" fmla="*/ 2118017 h 3988066"/>
                  <a:gd name="connsiteX24" fmla="*/ 964397 w 3410700"/>
                  <a:gd name="connsiteY24" fmla="*/ 1870723 h 3988066"/>
                  <a:gd name="connsiteX25" fmla="*/ 1592242 w 3410700"/>
                  <a:gd name="connsiteY25" fmla="*/ 2019356 h 3988066"/>
                  <a:gd name="connsiteX26" fmla="*/ 1861319 w 3410700"/>
                  <a:gd name="connsiteY26" fmla="*/ 2490881 h 3988066"/>
                  <a:gd name="connsiteX27" fmla="*/ 1680653 w 3410700"/>
                  <a:gd name="connsiteY27" fmla="*/ 2861181 h 3988066"/>
                  <a:gd name="connsiteX28" fmla="*/ 1261662 w 3410700"/>
                  <a:gd name="connsiteY28" fmla="*/ 3008533 h 3988066"/>
                  <a:gd name="connsiteX29" fmla="*/ 895206 w 3410700"/>
                  <a:gd name="connsiteY29" fmla="*/ 2926528 h 3988066"/>
                  <a:gd name="connsiteX30" fmla="*/ 718384 w 3410700"/>
                  <a:gd name="connsiteY30" fmla="*/ 2649764 h 3988066"/>
                  <a:gd name="connsiteX31" fmla="*/ 808076 w 3410700"/>
                  <a:gd name="connsiteY31" fmla="*/ 2470379 h 3988066"/>
                  <a:gd name="connsiteX32" fmla="*/ 931082 w 3410700"/>
                  <a:gd name="connsiteY32" fmla="*/ 2406314 h 3988066"/>
                  <a:gd name="connsiteX33" fmla="*/ 990023 w 3410700"/>
                  <a:gd name="connsiteY33" fmla="*/ 2398626 h 3988066"/>
                  <a:gd name="connsiteX34" fmla="*/ 1010524 w 3410700"/>
                  <a:gd name="connsiteY34" fmla="*/ 2414001 h 3988066"/>
                  <a:gd name="connsiteX35" fmla="*/ 1000274 w 3410700"/>
                  <a:gd name="connsiteY35" fmla="*/ 2444753 h 3988066"/>
                  <a:gd name="connsiteX36" fmla="*/ 990023 w 3410700"/>
                  <a:gd name="connsiteY36" fmla="*/ 2475505 h 3988066"/>
                  <a:gd name="connsiteX37" fmla="*/ 974647 w 3410700"/>
                  <a:gd name="connsiteY37" fmla="*/ 2588261 h 3988066"/>
                  <a:gd name="connsiteX38" fmla="*/ 1055370 w 3410700"/>
                  <a:gd name="connsiteY38" fmla="*/ 2725362 h 3988066"/>
                  <a:gd name="connsiteX39" fmla="*/ 1230911 w 3410700"/>
                  <a:gd name="connsiteY39" fmla="*/ 2783021 h 3988066"/>
                  <a:gd name="connsiteX40" fmla="*/ 1494862 w 3410700"/>
                  <a:gd name="connsiteY40" fmla="*/ 2685641 h 3988066"/>
                  <a:gd name="connsiteX41" fmla="*/ 1599930 w 3410700"/>
                  <a:gd name="connsiteY41" fmla="*/ 2444753 h 3988066"/>
                  <a:gd name="connsiteX42" fmla="*/ 1387231 w 3410700"/>
                  <a:gd name="connsiteY42" fmla="*/ 2109048 h 3988066"/>
                  <a:gd name="connsiteX43" fmla="*/ 943896 w 3410700"/>
                  <a:gd name="connsiteY43" fmla="*/ 2003980 h 3988066"/>
                  <a:gd name="connsiteX44" fmla="*/ 372428 w 3410700"/>
                  <a:gd name="connsiteY44" fmla="*/ 2198740 h 3988066"/>
                  <a:gd name="connsiteX45" fmla="*/ 118727 w 3410700"/>
                  <a:gd name="connsiteY45" fmla="*/ 2711267 h 3988066"/>
                  <a:gd name="connsiteX46" fmla="*/ 500560 w 3410700"/>
                  <a:gd name="connsiteY46" fmla="*/ 3351926 h 3988066"/>
                  <a:gd name="connsiteX47" fmla="*/ 1312915 w 3410700"/>
                  <a:gd name="connsiteY47" fmla="*/ 3567187 h 3988066"/>
                  <a:gd name="connsiteX48" fmla="*/ 2135520 w 3410700"/>
                  <a:gd name="connsiteY48" fmla="*/ 3269921 h 3988066"/>
                  <a:gd name="connsiteX49" fmla="*/ 2491727 w 3410700"/>
                  <a:gd name="connsiteY49" fmla="*/ 2506256 h 3988066"/>
                  <a:gd name="connsiteX50" fmla="*/ 2373845 w 3410700"/>
                  <a:gd name="connsiteY50" fmla="*/ 2070608 h 3988066"/>
                  <a:gd name="connsiteX51" fmla="*/ 2058641 w 3410700"/>
                  <a:gd name="connsiteY51" fmla="*/ 1755405 h 3988066"/>
                  <a:gd name="connsiteX52" fmla="*/ 1615306 w 3410700"/>
                  <a:gd name="connsiteY52" fmla="*/ 1496578 h 3988066"/>
                  <a:gd name="connsiteX53" fmla="*/ 859329 w 3410700"/>
                  <a:gd name="connsiteY53" fmla="*/ 1135247 h 3988066"/>
                  <a:gd name="connsiteX54" fmla="*/ 477496 w 3410700"/>
                  <a:gd name="connsiteY54" fmla="*/ 609907 h 3988066"/>
                  <a:gd name="connsiteX55" fmla="*/ 782450 w 3410700"/>
                  <a:gd name="connsiteY55" fmla="*/ 143508 h 3988066"/>
                  <a:gd name="connsiteX56" fmla="*/ 1425671 w 3410700"/>
                  <a:gd name="connsiteY56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2052235 w 3475899"/>
                  <a:gd name="connsiteY3" fmla="*/ 500995 h 3988066"/>
                  <a:gd name="connsiteX4" fmla="*/ 1936916 w 3475899"/>
                  <a:gd name="connsiteY4" fmla="*/ 571468 h 3988066"/>
                  <a:gd name="connsiteX5" fmla="*/ 1863881 w 3475899"/>
                  <a:gd name="connsiteY5" fmla="*/ 576593 h 3988066"/>
                  <a:gd name="connsiteX6" fmla="*/ 1769064 w 3475899"/>
                  <a:gd name="connsiteY6" fmla="*/ 558654 h 3988066"/>
                  <a:gd name="connsiteX7" fmla="*/ 1740875 w 3475899"/>
                  <a:gd name="connsiteY7" fmla="*/ 533028 h 3988066"/>
                  <a:gd name="connsiteX8" fmla="*/ 1758813 w 3475899"/>
                  <a:gd name="connsiteY8" fmla="*/ 502276 h 3988066"/>
                  <a:gd name="connsiteX9" fmla="*/ 1810066 w 3475899"/>
                  <a:gd name="connsiteY9" fmla="*/ 426679 h 3988066"/>
                  <a:gd name="connsiteX10" fmla="*/ 1825442 w 3475899"/>
                  <a:gd name="connsiteY10" fmla="*/ 343393 h 3988066"/>
                  <a:gd name="connsiteX11" fmla="*/ 1687060 w 3475899"/>
                  <a:gd name="connsiteY11" fmla="*/ 153758 h 3988066"/>
                  <a:gd name="connsiteX12" fmla="*/ 1410295 w 3475899"/>
                  <a:gd name="connsiteY12" fmla="*/ 102506 h 3988066"/>
                  <a:gd name="connsiteX13" fmla="*/ 961834 w 3475899"/>
                  <a:gd name="connsiteY13" fmla="*/ 187072 h 3988066"/>
                  <a:gd name="connsiteX14" fmla="*/ 744010 w 3475899"/>
                  <a:gd name="connsiteY14" fmla="*/ 481775 h 3988066"/>
                  <a:gd name="connsiteX15" fmla="*/ 900331 w 3475899"/>
                  <a:gd name="connsiteY15" fmla="*/ 740602 h 3988066"/>
                  <a:gd name="connsiteX16" fmla="*/ 1284726 w 3475899"/>
                  <a:gd name="connsiteY16" fmla="*/ 943050 h 3988066"/>
                  <a:gd name="connsiteX17" fmla="*/ 2984160 w 3475899"/>
                  <a:gd name="connsiteY17" fmla="*/ 1543339 h 3988066"/>
                  <a:gd name="connsiteX18" fmla="*/ 3378091 w 3475899"/>
                  <a:gd name="connsiteY18" fmla="*/ 2821306 h 3988066"/>
                  <a:gd name="connsiteX19" fmla="*/ 2359032 w 3475899"/>
                  <a:gd name="connsiteY19" fmla="*/ 3840356 h 3988066"/>
                  <a:gd name="connsiteX20" fmla="*/ 1252372 w 3475899"/>
                  <a:gd name="connsiteY20" fmla="*/ 3968244 h 3988066"/>
                  <a:gd name="connsiteX21" fmla="*/ 352887 w 3475899"/>
                  <a:gd name="connsiteY21" fmla="*/ 3518017 h 3988066"/>
                  <a:gd name="connsiteX22" fmla="*/ 846 w 3475899"/>
                  <a:gd name="connsiteY22" fmla="*/ 2711267 h 3988066"/>
                  <a:gd name="connsiteX23" fmla="*/ 284017 w 3475899"/>
                  <a:gd name="connsiteY23" fmla="*/ 2118017 h 3988066"/>
                  <a:gd name="connsiteX24" fmla="*/ 964397 w 3475899"/>
                  <a:gd name="connsiteY24" fmla="*/ 1870723 h 3988066"/>
                  <a:gd name="connsiteX25" fmla="*/ 1592242 w 3475899"/>
                  <a:gd name="connsiteY25" fmla="*/ 2019356 h 3988066"/>
                  <a:gd name="connsiteX26" fmla="*/ 1861319 w 3475899"/>
                  <a:gd name="connsiteY26" fmla="*/ 2490881 h 3988066"/>
                  <a:gd name="connsiteX27" fmla="*/ 1680653 w 3475899"/>
                  <a:gd name="connsiteY27" fmla="*/ 2861181 h 3988066"/>
                  <a:gd name="connsiteX28" fmla="*/ 1261662 w 3475899"/>
                  <a:gd name="connsiteY28" fmla="*/ 3008533 h 3988066"/>
                  <a:gd name="connsiteX29" fmla="*/ 895206 w 3475899"/>
                  <a:gd name="connsiteY29" fmla="*/ 2926528 h 3988066"/>
                  <a:gd name="connsiteX30" fmla="*/ 718384 w 3475899"/>
                  <a:gd name="connsiteY30" fmla="*/ 2649764 h 3988066"/>
                  <a:gd name="connsiteX31" fmla="*/ 808076 w 3475899"/>
                  <a:gd name="connsiteY31" fmla="*/ 2470379 h 3988066"/>
                  <a:gd name="connsiteX32" fmla="*/ 931082 w 3475899"/>
                  <a:gd name="connsiteY32" fmla="*/ 2406314 h 3988066"/>
                  <a:gd name="connsiteX33" fmla="*/ 990023 w 3475899"/>
                  <a:gd name="connsiteY33" fmla="*/ 2398626 h 3988066"/>
                  <a:gd name="connsiteX34" fmla="*/ 1010524 w 3475899"/>
                  <a:gd name="connsiteY34" fmla="*/ 2414001 h 3988066"/>
                  <a:gd name="connsiteX35" fmla="*/ 1000274 w 3475899"/>
                  <a:gd name="connsiteY35" fmla="*/ 2444753 h 3988066"/>
                  <a:gd name="connsiteX36" fmla="*/ 990023 w 3475899"/>
                  <a:gd name="connsiteY36" fmla="*/ 2475505 h 3988066"/>
                  <a:gd name="connsiteX37" fmla="*/ 974647 w 3475899"/>
                  <a:gd name="connsiteY37" fmla="*/ 2588261 h 3988066"/>
                  <a:gd name="connsiteX38" fmla="*/ 1055370 w 3475899"/>
                  <a:gd name="connsiteY38" fmla="*/ 2725362 h 3988066"/>
                  <a:gd name="connsiteX39" fmla="*/ 1230911 w 3475899"/>
                  <a:gd name="connsiteY39" fmla="*/ 2783021 h 3988066"/>
                  <a:gd name="connsiteX40" fmla="*/ 1494862 w 3475899"/>
                  <a:gd name="connsiteY40" fmla="*/ 2685641 h 3988066"/>
                  <a:gd name="connsiteX41" fmla="*/ 1599930 w 3475899"/>
                  <a:gd name="connsiteY41" fmla="*/ 2444753 h 3988066"/>
                  <a:gd name="connsiteX42" fmla="*/ 1387231 w 3475899"/>
                  <a:gd name="connsiteY42" fmla="*/ 2109048 h 3988066"/>
                  <a:gd name="connsiteX43" fmla="*/ 943896 w 3475899"/>
                  <a:gd name="connsiteY43" fmla="*/ 2003980 h 3988066"/>
                  <a:gd name="connsiteX44" fmla="*/ 372428 w 3475899"/>
                  <a:gd name="connsiteY44" fmla="*/ 2198740 h 3988066"/>
                  <a:gd name="connsiteX45" fmla="*/ 118727 w 3475899"/>
                  <a:gd name="connsiteY45" fmla="*/ 2711267 h 3988066"/>
                  <a:gd name="connsiteX46" fmla="*/ 500560 w 3475899"/>
                  <a:gd name="connsiteY46" fmla="*/ 3351926 h 3988066"/>
                  <a:gd name="connsiteX47" fmla="*/ 1312915 w 3475899"/>
                  <a:gd name="connsiteY47" fmla="*/ 3567187 h 3988066"/>
                  <a:gd name="connsiteX48" fmla="*/ 2135520 w 3475899"/>
                  <a:gd name="connsiteY48" fmla="*/ 3269921 h 3988066"/>
                  <a:gd name="connsiteX49" fmla="*/ 2491727 w 3475899"/>
                  <a:gd name="connsiteY49" fmla="*/ 2506256 h 3988066"/>
                  <a:gd name="connsiteX50" fmla="*/ 2373845 w 3475899"/>
                  <a:gd name="connsiteY50" fmla="*/ 2070608 h 3988066"/>
                  <a:gd name="connsiteX51" fmla="*/ 2058641 w 3475899"/>
                  <a:gd name="connsiteY51" fmla="*/ 1755405 h 3988066"/>
                  <a:gd name="connsiteX52" fmla="*/ 1615306 w 3475899"/>
                  <a:gd name="connsiteY52" fmla="*/ 1496578 h 3988066"/>
                  <a:gd name="connsiteX53" fmla="*/ 859329 w 3475899"/>
                  <a:gd name="connsiteY53" fmla="*/ 1135247 h 3988066"/>
                  <a:gd name="connsiteX54" fmla="*/ 477496 w 3475899"/>
                  <a:gd name="connsiteY54" fmla="*/ 609907 h 3988066"/>
                  <a:gd name="connsiteX55" fmla="*/ 782450 w 3475899"/>
                  <a:gd name="connsiteY55" fmla="*/ 143508 h 3988066"/>
                  <a:gd name="connsiteX56" fmla="*/ 1425671 w 3475899"/>
                  <a:gd name="connsiteY56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2052235 w 3475899"/>
                  <a:gd name="connsiteY3" fmla="*/ 500995 h 3988066"/>
                  <a:gd name="connsiteX4" fmla="*/ 1863881 w 3475899"/>
                  <a:gd name="connsiteY4" fmla="*/ 576593 h 3988066"/>
                  <a:gd name="connsiteX5" fmla="*/ 1769064 w 3475899"/>
                  <a:gd name="connsiteY5" fmla="*/ 558654 h 3988066"/>
                  <a:gd name="connsiteX6" fmla="*/ 1740875 w 3475899"/>
                  <a:gd name="connsiteY6" fmla="*/ 533028 h 3988066"/>
                  <a:gd name="connsiteX7" fmla="*/ 1758813 w 3475899"/>
                  <a:gd name="connsiteY7" fmla="*/ 502276 h 3988066"/>
                  <a:gd name="connsiteX8" fmla="*/ 1810066 w 3475899"/>
                  <a:gd name="connsiteY8" fmla="*/ 426679 h 3988066"/>
                  <a:gd name="connsiteX9" fmla="*/ 1825442 w 3475899"/>
                  <a:gd name="connsiteY9" fmla="*/ 343393 h 3988066"/>
                  <a:gd name="connsiteX10" fmla="*/ 1687060 w 3475899"/>
                  <a:gd name="connsiteY10" fmla="*/ 153758 h 3988066"/>
                  <a:gd name="connsiteX11" fmla="*/ 1410295 w 3475899"/>
                  <a:gd name="connsiteY11" fmla="*/ 102506 h 3988066"/>
                  <a:gd name="connsiteX12" fmla="*/ 961834 w 3475899"/>
                  <a:gd name="connsiteY12" fmla="*/ 187072 h 3988066"/>
                  <a:gd name="connsiteX13" fmla="*/ 744010 w 3475899"/>
                  <a:gd name="connsiteY13" fmla="*/ 481775 h 3988066"/>
                  <a:gd name="connsiteX14" fmla="*/ 900331 w 3475899"/>
                  <a:gd name="connsiteY14" fmla="*/ 740602 h 3988066"/>
                  <a:gd name="connsiteX15" fmla="*/ 1284726 w 3475899"/>
                  <a:gd name="connsiteY15" fmla="*/ 943050 h 3988066"/>
                  <a:gd name="connsiteX16" fmla="*/ 2984160 w 3475899"/>
                  <a:gd name="connsiteY16" fmla="*/ 1543339 h 3988066"/>
                  <a:gd name="connsiteX17" fmla="*/ 3378091 w 3475899"/>
                  <a:gd name="connsiteY17" fmla="*/ 2821306 h 3988066"/>
                  <a:gd name="connsiteX18" fmla="*/ 2359032 w 3475899"/>
                  <a:gd name="connsiteY18" fmla="*/ 3840356 h 3988066"/>
                  <a:gd name="connsiteX19" fmla="*/ 1252372 w 3475899"/>
                  <a:gd name="connsiteY19" fmla="*/ 3968244 h 3988066"/>
                  <a:gd name="connsiteX20" fmla="*/ 352887 w 3475899"/>
                  <a:gd name="connsiteY20" fmla="*/ 3518017 h 3988066"/>
                  <a:gd name="connsiteX21" fmla="*/ 846 w 3475899"/>
                  <a:gd name="connsiteY21" fmla="*/ 2711267 h 3988066"/>
                  <a:gd name="connsiteX22" fmla="*/ 284017 w 3475899"/>
                  <a:gd name="connsiteY22" fmla="*/ 2118017 h 3988066"/>
                  <a:gd name="connsiteX23" fmla="*/ 964397 w 3475899"/>
                  <a:gd name="connsiteY23" fmla="*/ 1870723 h 3988066"/>
                  <a:gd name="connsiteX24" fmla="*/ 1592242 w 3475899"/>
                  <a:gd name="connsiteY24" fmla="*/ 2019356 h 3988066"/>
                  <a:gd name="connsiteX25" fmla="*/ 1861319 w 3475899"/>
                  <a:gd name="connsiteY25" fmla="*/ 2490881 h 3988066"/>
                  <a:gd name="connsiteX26" fmla="*/ 1680653 w 3475899"/>
                  <a:gd name="connsiteY26" fmla="*/ 2861181 h 3988066"/>
                  <a:gd name="connsiteX27" fmla="*/ 1261662 w 3475899"/>
                  <a:gd name="connsiteY27" fmla="*/ 3008533 h 3988066"/>
                  <a:gd name="connsiteX28" fmla="*/ 895206 w 3475899"/>
                  <a:gd name="connsiteY28" fmla="*/ 2926528 h 3988066"/>
                  <a:gd name="connsiteX29" fmla="*/ 718384 w 3475899"/>
                  <a:gd name="connsiteY29" fmla="*/ 2649764 h 3988066"/>
                  <a:gd name="connsiteX30" fmla="*/ 808076 w 3475899"/>
                  <a:gd name="connsiteY30" fmla="*/ 2470379 h 3988066"/>
                  <a:gd name="connsiteX31" fmla="*/ 931082 w 3475899"/>
                  <a:gd name="connsiteY31" fmla="*/ 2406314 h 3988066"/>
                  <a:gd name="connsiteX32" fmla="*/ 990023 w 3475899"/>
                  <a:gd name="connsiteY32" fmla="*/ 2398626 h 3988066"/>
                  <a:gd name="connsiteX33" fmla="*/ 1010524 w 3475899"/>
                  <a:gd name="connsiteY33" fmla="*/ 2414001 h 3988066"/>
                  <a:gd name="connsiteX34" fmla="*/ 1000274 w 3475899"/>
                  <a:gd name="connsiteY34" fmla="*/ 2444753 h 3988066"/>
                  <a:gd name="connsiteX35" fmla="*/ 990023 w 3475899"/>
                  <a:gd name="connsiteY35" fmla="*/ 2475505 h 3988066"/>
                  <a:gd name="connsiteX36" fmla="*/ 974647 w 3475899"/>
                  <a:gd name="connsiteY36" fmla="*/ 2588261 h 3988066"/>
                  <a:gd name="connsiteX37" fmla="*/ 1055370 w 3475899"/>
                  <a:gd name="connsiteY37" fmla="*/ 2725362 h 3988066"/>
                  <a:gd name="connsiteX38" fmla="*/ 1230911 w 3475899"/>
                  <a:gd name="connsiteY38" fmla="*/ 2783021 h 3988066"/>
                  <a:gd name="connsiteX39" fmla="*/ 1494862 w 3475899"/>
                  <a:gd name="connsiteY39" fmla="*/ 2685641 h 3988066"/>
                  <a:gd name="connsiteX40" fmla="*/ 1599930 w 3475899"/>
                  <a:gd name="connsiteY40" fmla="*/ 2444753 h 3988066"/>
                  <a:gd name="connsiteX41" fmla="*/ 1387231 w 3475899"/>
                  <a:gd name="connsiteY41" fmla="*/ 2109048 h 3988066"/>
                  <a:gd name="connsiteX42" fmla="*/ 943896 w 3475899"/>
                  <a:gd name="connsiteY42" fmla="*/ 2003980 h 3988066"/>
                  <a:gd name="connsiteX43" fmla="*/ 372428 w 3475899"/>
                  <a:gd name="connsiteY43" fmla="*/ 2198740 h 3988066"/>
                  <a:gd name="connsiteX44" fmla="*/ 118727 w 3475899"/>
                  <a:gd name="connsiteY44" fmla="*/ 2711267 h 3988066"/>
                  <a:gd name="connsiteX45" fmla="*/ 500560 w 3475899"/>
                  <a:gd name="connsiteY45" fmla="*/ 3351926 h 3988066"/>
                  <a:gd name="connsiteX46" fmla="*/ 1312915 w 3475899"/>
                  <a:gd name="connsiteY46" fmla="*/ 3567187 h 3988066"/>
                  <a:gd name="connsiteX47" fmla="*/ 2135520 w 3475899"/>
                  <a:gd name="connsiteY47" fmla="*/ 3269921 h 3988066"/>
                  <a:gd name="connsiteX48" fmla="*/ 2491727 w 3475899"/>
                  <a:gd name="connsiteY48" fmla="*/ 2506256 h 3988066"/>
                  <a:gd name="connsiteX49" fmla="*/ 2373845 w 3475899"/>
                  <a:gd name="connsiteY49" fmla="*/ 2070608 h 3988066"/>
                  <a:gd name="connsiteX50" fmla="*/ 2058641 w 3475899"/>
                  <a:gd name="connsiteY50" fmla="*/ 1755405 h 3988066"/>
                  <a:gd name="connsiteX51" fmla="*/ 1615306 w 3475899"/>
                  <a:gd name="connsiteY51" fmla="*/ 1496578 h 3988066"/>
                  <a:gd name="connsiteX52" fmla="*/ 859329 w 3475899"/>
                  <a:gd name="connsiteY52" fmla="*/ 1135247 h 3988066"/>
                  <a:gd name="connsiteX53" fmla="*/ 477496 w 3475899"/>
                  <a:gd name="connsiteY53" fmla="*/ 609907 h 3988066"/>
                  <a:gd name="connsiteX54" fmla="*/ 782450 w 3475899"/>
                  <a:gd name="connsiteY54" fmla="*/ 143508 h 3988066"/>
                  <a:gd name="connsiteX55" fmla="*/ 1425671 w 3475899"/>
                  <a:gd name="connsiteY55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2052235 w 3475899"/>
                  <a:gd name="connsiteY3" fmla="*/ 500995 h 3988066"/>
                  <a:gd name="connsiteX4" fmla="*/ 1863881 w 3475899"/>
                  <a:gd name="connsiteY4" fmla="*/ 576593 h 3988066"/>
                  <a:gd name="connsiteX5" fmla="*/ 1769064 w 3475899"/>
                  <a:gd name="connsiteY5" fmla="*/ 558654 h 3988066"/>
                  <a:gd name="connsiteX6" fmla="*/ 1740875 w 3475899"/>
                  <a:gd name="connsiteY6" fmla="*/ 533028 h 3988066"/>
                  <a:gd name="connsiteX7" fmla="*/ 1758813 w 3475899"/>
                  <a:gd name="connsiteY7" fmla="*/ 502276 h 3988066"/>
                  <a:gd name="connsiteX8" fmla="*/ 1825442 w 3475899"/>
                  <a:gd name="connsiteY8" fmla="*/ 343393 h 3988066"/>
                  <a:gd name="connsiteX9" fmla="*/ 1687060 w 3475899"/>
                  <a:gd name="connsiteY9" fmla="*/ 153758 h 3988066"/>
                  <a:gd name="connsiteX10" fmla="*/ 1410295 w 3475899"/>
                  <a:gd name="connsiteY10" fmla="*/ 102506 h 3988066"/>
                  <a:gd name="connsiteX11" fmla="*/ 961834 w 3475899"/>
                  <a:gd name="connsiteY11" fmla="*/ 187072 h 3988066"/>
                  <a:gd name="connsiteX12" fmla="*/ 744010 w 3475899"/>
                  <a:gd name="connsiteY12" fmla="*/ 481775 h 3988066"/>
                  <a:gd name="connsiteX13" fmla="*/ 900331 w 3475899"/>
                  <a:gd name="connsiteY13" fmla="*/ 740602 h 3988066"/>
                  <a:gd name="connsiteX14" fmla="*/ 1284726 w 3475899"/>
                  <a:gd name="connsiteY14" fmla="*/ 943050 h 3988066"/>
                  <a:gd name="connsiteX15" fmla="*/ 2984160 w 3475899"/>
                  <a:gd name="connsiteY15" fmla="*/ 1543339 h 3988066"/>
                  <a:gd name="connsiteX16" fmla="*/ 3378091 w 3475899"/>
                  <a:gd name="connsiteY16" fmla="*/ 2821306 h 3988066"/>
                  <a:gd name="connsiteX17" fmla="*/ 2359032 w 3475899"/>
                  <a:gd name="connsiteY17" fmla="*/ 3840356 h 3988066"/>
                  <a:gd name="connsiteX18" fmla="*/ 1252372 w 3475899"/>
                  <a:gd name="connsiteY18" fmla="*/ 3968244 h 3988066"/>
                  <a:gd name="connsiteX19" fmla="*/ 352887 w 3475899"/>
                  <a:gd name="connsiteY19" fmla="*/ 3518017 h 3988066"/>
                  <a:gd name="connsiteX20" fmla="*/ 846 w 3475899"/>
                  <a:gd name="connsiteY20" fmla="*/ 2711267 h 3988066"/>
                  <a:gd name="connsiteX21" fmla="*/ 284017 w 3475899"/>
                  <a:gd name="connsiteY21" fmla="*/ 2118017 h 3988066"/>
                  <a:gd name="connsiteX22" fmla="*/ 964397 w 3475899"/>
                  <a:gd name="connsiteY22" fmla="*/ 1870723 h 3988066"/>
                  <a:gd name="connsiteX23" fmla="*/ 1592242 w 3475899"/>
                  <a:gd name="connsiteY23" fmla="*/ 2019356 h 3988066"/>
                  <a:gd name="connsiteX24" fmla="*/ 1861319 w 3475899"/>
                  <a:gd name="connsiteY24" fmla="*/ 2490881 h 3988066"/>
                  <a:gd name="connsiteX25" fmla="*/ 1680653 w 3475899"/>
                  <a:gd name="connsiteY25" fmla="*/ 2861181 h 3988066"/>
                  <a:gd name="connsiteX26" fmla="*/ 1261662 w 3475899"/>
                  <a:gd name="connsiteY26" fmla="*/ 3008533 h 3988066"/>
                  <a:gd name="connsiteX27" fmla="*/ 895206 w 3475899"/>
                  <a:gd name="connsiteY27" fmla="*/ 2926528 h 3988066"/>
                  <a:gd name="connsiteX28" fmla="*/ 718384 w 3475899"/>
                  <a:gd name="connsiteY28" fmla="*/ 2649764 h 3988066"/>
                  <a:gd name="connsiteX29" fmla="*/ 808076 w 3475899"/>
                  <a:gd name="connsiteY29" fmla="*/ 2470379 h 3988066"/>
                  <a:gd name="connsiteX30" fmla="*/ 931082 w 3475899"/>
                  <a:gd name="connsiteY30" fmla="*/ 2406314 h 3988066"/>
                  <a:gd name="connsiteX31" fmla="*/ 990023 w 3475899"/>
                  <a:gd name="connsiteY31" fmla="*/ 2398626 h 3988066"/>
                  <a:gd name="connsiteX32" fmla="*/ 1010524 w 3475899"/>
                  <a:gd name="connsiteY32" fmla="*/ 2414001 h 3988066"/>
                  <a:gd name="connsiteX33" fmla="*/ 1000274 w 3475899"/>
                  <a:gd name="connsiteY33" fmla="*/ 2444753 h 3988066"/>
                  <a:gd name="connsiteX34" fmla="*/ 990023 w 3475899"/>
                  <a:gd name="connsiteY34" fmla="*/ 2475505 h 3988066"/>
                  <a:gd name="connsiteX35" fmla="*/ 974647 w 3475899"/>
                  <a:gd name="connsiteY35" fmla="*/ 2588261 h 3988066"/>
                  <a:gd name="connsiteX36" fmla="*/ 1055370 w 3475899"/>
                  <a:gd name="connsiteY36" fmla="*/ 2725362 h 3988066"/>
                  <a:gd name="connsiteX37" fmla="*/ 1230911 w 3475899"/>
                  <a:gd name="connsiteY37" fmla="*/ 2783021 h 3988066"/>
                  <a:gd name="connsiteX38" fmla="*/ 1494862 w 3475899"/>
                  <a:gd name="connsiteY38" fmla="*/ 2685641 h 3988066"/>
                  <a:gd name="connsiteX39" fmla="*/ 1599930 w 3475899"/>
                  <a:gd name="connsiteY39" fmla="*/ 2444753 h 3988066"/>
                  <a:gd name="connsiteX40" fmla="*/ 1387231 w 3475899"/>
                  <a:gd name="connsiteY40" fmla="*/ 2109048 h 3988066"/>
                  <a:gd name="connsiteX41" fmla="*/ 943896 w 3475899"/>
                  <a:gd name="connsiteY41" fmla="*/ 2003980 h 3988066"/>
                  <a:gd name="connsiteX42" fmla="*/ 372428 w 3475899"/>
                  <a:gd name="connsiteY42" fmla="*/ 2198740 h 3988066"/>
                  <a:gd name="connsiteX43" fmla="*/ 118727 w 3475899"/>
                  <a:gd name="connsiteY43" fmla="*/ 2711267 h 3988066"/>
                  <a:gd name="connsiteX44" fmla="*/ 500560 w 3475899"/>
                  <a:gd name="connsiteY44" fmla="*/ 3351926 h 3988066"/>
                  <a:gd name="connsiteX45" fmla="*/ 1312915 w 3475899"/>
                  <a:gd name="connsiteY45" fmla="*/ 3567187 h 3988066"/>
                  <a:gd name="connsiteX46" fmla="*/ 2135520 w 3475899"/>
                  <a:gd name="connsiteY46" fmla="*/ 3269921 h 3988066"/>
                  <a:gd name="connsiteX47" fmla="*/ 2491727 w 3475899"/>
                  <a:gd name="connsiteY47" fmla="*/ 2506256 h 3988066"/>
                  <a:gd name="connsiteX48" fmla="*/ 2373845 w 3475899"/>
                  <a:gd name="connsiteY48" fmla="*/ 2070608 h 3988066"/>
                  <a:gd name="connsiteX49" fmla="*/ 2058641 w 3475899"/>
                  <a:gd name="connsiteY49" fmla="*/ 1755405 h 3988066"/>
                  <a:gd name="connsiteX50" fmla="*/ 1615306 w 3475899"/>
                  <a:gd name="connsiteY50" fmla="*/ 1496578 h 3988066"/>
                  <a:gd name="connsiteX51" fmla="*/ 859329 w 3475899"/>
                  <a:gd name="connsiteY51" fmla="*/ 1135247 h 3988066"/>
                  <a:gd name="connsiteX52" fmla="*/ 477496 w 3475899"/>
                  <a:gd name="connsiteY52" fmla="*/ 609907 h 3988066"/>
                  <a:gd name="connsiteX53" fmla="*/ 782450 w 3475899"/>
                  <a:gd name="connsiteY53" fmla="*/ 143508 h 3988066"/>
                  <a:gd name="connsiteX54" fmla="*/ 1425671 w 3475899"/>
                  <a:gd name="connsiteY54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769064 w 3475899"/>
                  <a:gd name="connsiteY4" fmla="*/ 558654 h 3988066"/>
                  <a:gd name="connsiteX5" fmla="*/ 1740875 w 3475899"/>
                  <a:gd name="connsiteY5" fmla="*/ 533028 h 3988066"/>
                  <a:gd name="connsiteX6" fmla="*/ 1758813 w 3475899"/>
                  <a:gd name="connsiteY6" fmla="*/ 502276 h 3988066"/>
                  <a:gd name="connsiteX7" fmla="*/ 1825442 w 3475899"/>
                  <a:gd name="connsiteY7" fmla="*/ 343393 h 3988066"/>
                  <a:gd name="connsiteX8" fmla="*/ 1687060 w 3475899"/>
                  <a:gd name="connsiteY8" fmla="*/ 153758 h 3988066"/>
                  <a:gd name="connsiteX9" fmla="*/ 1410295 w 3475899"/>
                  <a:gd name="connsiteY9" fmla="*/ 102506 h 3988066"/>
                  <a:gd name="connsiteX10" fmla="*/ 961834 w 3475899"/>
                  <a:gd name="connsiteY10" fmla="*/ 187072 h 3988066"/>
                  <a:gd name="connsiteX11" fmla="*/ 744010 w 3475899"/>
                  <a:gd name="connsiteY11" fmla="*/ 481775 h 3988066"/>
                  <a:gd name="connsiteX12" fmla="*/ 900331 w 3475899"/>
                  <a:gd name="connsiteY12" fmla="*/ 740602 h 3988066"/>
                  <a:gd name="connsiteX13" fmla="*/ 1284726 w 3475899"/>
                  <a:gd name="connsiteY13" fmla="*/ 943050 h 3988066"/>
                  <a:gd name="connsiteX14" fmla="*/ 2984160 w 3475899"/>
                  <a:gd name="connsiteY14" fmla="*/ 1543339 h 3988066"/>
                  <a:gd name="connsiteX15" fmla="*/ 3378091 w 3475899"/>
                  <a:gd name="connsiteY15" fmla="*/ 2821306 h 3988066"/>
                  <a:gd name="connsiteX16" fmla="*/ 2359032 w 3475899"/>
                  <a:gd name="connsiteY16" fmla="*/ 3840356 h 3988066"/>
                  <a:gd name="connsiteX17" fmla="*/ 1252372 w 3475899"/>
                  <a:gd name="connsiteY17" fmla="*/ 3968244 h 3988066"/>
                  <a:gd name="connsiteX18" fmla="*/ 352887 w 3475899"/>
                  <a:gd name="connsiteY18" fmla="*/ 3518017 h 3988066"/>
                  <a:gd name="connsiteX19" fmla="*/ 846 w 3475899"/>
                  <a:gd name="connsiteY19" fmla="*/ 2711267 h 3988066"/>
                  <a:gd name="connsiteX20" fmla="*/ 284017 w 3475899"/>
                  <a:gd name="connsiteY20" fmla="*/ 2118017 h 3988066"/>
                  <a:gd name="connsiteX21" fmla="*/ 964397 w 3475899"/>
                  <a:gd name="connsiteY21" fmla="*/ 1870723 h 3988066"/>
                  <a:gd name="connsiteX22" fmla="*/ 1592242 w 3475899"/>
                  <a:gd name="connsiteY22" fmla="*/ 2019356 h 3988066"/>
                  <a:gd name="connsiteX23" fmla="*/ 1861319 w 3475899"/>
                  <a:gd name="connsiteY23" fmla="*/ 2490881 h 3988066"/>
                  <a:gd name="connsiteX24" fmla="*/ 1680653 w 3475899"/>
                  <a:gd name="connsiteY24" fmla="*/ 2861181 h 3988066"/>
                  <a:gd name="connsiteX25" fmla="*/ 1261662 w 3475899"/>
                  <a:gd name="connsiteY25" fmla="*/ 3008533 h 3988066"/>
                  <a:gd name="connsiteX26" fmla="*/ 895206 w 3475899"/>
                  <a:gd name="connsiteY26" fmla="*/ 2926528 h 3988066"/>
                  <a:gd name="connsiteX27" fmla="*/ 718384 w 3475899"/>
                  <a:gd name="connsiteY27" fmla="*/ 2649764 h 3988066"/>
                  <a:gd name="connsiteX28" fmla="*/ 808076 w 3475899"/>
                  <a:gd name="connsiteY28" fmla="*/ 2470379 h 3988066"/>
                  <a:gd name="connsiteX29" fmla="*/ 931082 w 3475899"/>
                  <a:gd name="connsiteY29" fmla="*/ 2406314 h 3988066"/>
                  <a:gd name="connsiteX30" fmla="*/ 990023 w 3475899"/>
                  <a:gd name="connsiteY30" fmla="*/ 2398626 h 3988066"/>
                  <a:gd name="connsiteX31" fmla="*/ 1010524 w 3475899"/>
                  <a:gd name="connsiteY31" fmla="*/ 2414001 h 3988066"/>
                  <a:gd name="connsiteX32" fmla="*/ 1000274 w 3475899"/>
                  <a:gd name="connsiteY32" fmla="*/ 2444753 h 3988066"/>
                  <a:gd name="connsiteX33" fmla="*/ 990023 w 3475899"/>
                  <a:gd name="connsiteY33" fmla="*/ 2475505 h 3988066"/>
                  <a:gd name="connsiteX34" fmla="*/ 974647 w 3475899"/>
                  <a:gd name="connsiteY34" fmla="*/ 2588261 h 3988066"/>
                  <a:gd name="connsiteX35" fmla="*/ 1055370 w 3475899"/>
                  <a:gd name="connsiteY35" fmla="*/ 2725362 h 3988066"/>
                  <a:gd name="connsiteX36" fmla="*/ 1230911 w 3475899"/>
                  <a:gd name="connsiteY36" fmla="*/ 2783021 h 3988066"/>
                  <a:gd name="connsiteX37" fmla="*/ 1494862 w 3475899"/>
                  <a:gd name="connsiteY37" fmla="*/ 2685641 h 3988066"/>
                  <a:gd name="connsiteX38" fmla="*/ 1599930 w 3475899"/>
                  <a:gd name="connsiteY38" fmla="*/ 2444753 h 3988066"/>
                  <a:gd name="connsiteX39" fmla="*/ 1387231 w 3475899"/>
                  <a:gd name="connsiteY39" fmla="*/ 2109048 h 3988066"/>
                  <a:gd name="connsiteX40" fmla="*/ 943896 w 3475899"/>
                  <a:gd name="connsiteY40" fmla="*/ 2003980 h 3988066"/>
                  <a:gd name="connsiteX41" fmla="*/ 372428 w 3475899"/>
                  <a:gd name="connsiteY41" fmla="*/ 2198740 h 3988066"/>
                  <a:gd name="connsiteX42" fmla="*/ 118727 w 3475899"/>
                  <a:gd name="connsiteY42" fmla="*/ 2711267 h 3988066"/>
                  <a:gd name="connsiteX43" fmla="*/ 500560 w 3475899"/>
                  <a:gd name="connsiteY43" fmla="*/ 3351926 h 3988066"/>
                  <a:gd name="connsiteX44" fmla="*/ 1312915 w 3475899"/>
                  <a:gd name="connsiteY44" fmla="*/ 3567187 h 3988066"/>
                  <a:gd name="connsiteX45" fmla="*/ 2135520 w 3475899"/>
                  <a:gd name="connsiteY45" fmla="*/ 3269921 h 3988066"/>
                  <a:gd name="connsiteX46" fmla="*/ 2491727 w 3475899"/>
                  <a:gd name="connsiteY46" fmla="*/ 2506256 h 3988066"/>
                  <a:gd name="connsiteX47" fmla="*/ 2373845 w 3475899"/>
                  <a:gd name="connsiteY47" fmla="*/ 2070608 h 3988066"/>
                  <a:gd name="connsiteX48" fmla="*/ 2058641 w 3475899"/>
                  <a:gd name="connsiteY48" fmla="*/ 1755405 h 3988066"/>
                  <a:gd name="connsiteX49" fmla="*/ 1615306 w 3475899"/>
                  <a:gd name="connsiteY49" fmla="*/ 1496578 h 3988066"/>
                  <a:gd name="connsiteX50" fmla="*/ 859329 w 3475899"/>
                  <a:gd name="connsiteY50" fmla="*/ 1135247 h 3988066"/>
                  <a:gd name="connsiteX51" fmla="*/ 477496 w 3475899"/>
                  <a:gd name="connsiteY51" fmla="*/ 609907 h 3988066"/>
                  <a:gd name="connsiteX52" fmla="*/ 782450 w 3475899"/>
                  <a:gd name="connsiteY52" fmla="*/ 143508 h 3988066"/>
                  <a:gd name="connsiteX53" fmla="*/ 1425671 w 3475899"/>
                  <a:gd name="connsiteY53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769064 w 3475899"/>
                  <a:gd name="connsiteY4" fmla="*/ 558654 h 3988066"/>
                  <a:gd name="connsiteX5" fmla="*/ 1740875 w 3475899"/>
                  <a:gd name="connsiteY5" fmla="*/ 533028 h 3988066"/>
                  <a:gd name="connsiteX6" fmla="*/ 1825442 w 3475899"/>
                  <a:gd name="connsiteY6" fmla="*/ 343393 h 3988066"/>
                  <a:gd name="connsiteX7" fmla="*/ 1687060 w 3475899"/>
                  <a:gd name="connsiteY7" fmla="*/ 153758 h 3988066"/>
                  <a:gd name="connsiteX8" fmla="*/ 1410295 w 3475899"/>
                  <a:gd name="connsiteY8" fmla="*/ 102506 h 3988066"/>
                  <a:gd name="connsiteX9" fmla="*/ 961834 w 3475899"/>
                  <a:gd name="connsiteY9" fmla="*/ 187072 h 3988066"/>
                  <a:gd name="connsiteX10" fmla="*/ 744010 w 3475899"/>
                  <a:gd name="connsiteY10" fmla="*/ 481775 h 3988066"/>
                  <a:gd name="connsiteX11" fmla="*/ 900331 w 3475899"/>
                  <a:gd name="connsiteY11" fmla="*/ 740602 h 3988066"/>
                  <a:gd name="connsiteX12" fmla="*/ 1284726 w 3475899"/>
                  <a:gd name="connsiteY12" fmla="*/ 943050 h 3988066"/>
                  <a:gd name="connsiteX13" fmla="*/ 2984160 w 3475899"/>
                  <a:gd name="connsiteY13" fmla="*/ 1543339 h 3988066"/>
                  <a:gd name="connsiteX14" fmla="*/ 3378091 w 3475899"/>
                  <a:gd name="connsiteY14" fmla="*/ 2821306 h 3988066"/>
                  <a:gd name="connsiteX15" fmla="*/ 2359032 w 3475899"/>
                  <a:gd name="connsiteY15" fmla="*/ 3840356 h 3988066"/>
                  <a:gd name="connsiteX16" fmla="*/ 1252372 w 3475899"/>
                  <a:gd name="connsiteY16" fmla="*/ 3968244 h 3988066"/>
                  <a:gd name="connsiteX17" fmla="*/ 352887 w 3475899"/>
                  <a:gd name="connsiteY17" fmla="*/ 3518017 h 3988066"/>
                  <a:gd name="connsiteX18" fmla="*/ 846 w 3475899"/>
                  <a:gd name="connsiteY18" fmla="*/ 2711267 h 3988066"/>
                  <a:gd name="connsiteX19" fmla="*/ 284017 w 3475899"/>
                  <a:gd name="connsiteY19" fmla="*/ 2118017 h 3988066"/>
                  <a:gd name="connsiteX20" fmla="*/ 964397 w 3475899"/>
                  <a:gd name="connsiteY20" fmla="*/ 1870723 h 3988066"/>
                  <a:gd name="connsiteX21" fmla="*/ 1592242 w 3475899"/>
                  <a:gd name="connsiteY21" fmla="*/ 2019356 h 3988066"/>
                  <a:gd name="connsiteX22" fmla="*/ 1861319 w 3475899"/>
                  <a:gd name="connsiteY22" fmla="*/ 2490881 h 3988066"/>
                  <a:gd name="connsiteX23" fmla="*/ 1680653 w 3475899"/>
                  <a:gd name="connsiteY23" fmla="*/ 2861181 h 3988066"/>
                  <a:gd name="connsiteX24" fmla="*/ 1261662 w 3475899"/>
                  <a:gd name="connsiteY24" fmla="*/ 3008533 h 3988066"/>
                  <a:gd name="connsiteX25" fmla="*/ 895206 w 3475899"/>
                  <a:gd name="connsiteY25" fmla="*/ 2926528 h 3988066"/>
                  <a:gd name="connsiteX26" fmla="*/ 718384 w 3475899"/>
                  <a:gd name="connsiteY26" fmla="*/ 2649764 h 3988066"/>
                  <a:gd name="connsiteX27" fmla="*/ 808076 w 3475899"/>
                  <a:gd name="connsiteY27" fmla="*/ 2470379 h 3988066"/>
                  <a:gd name="connsiteX28" fmla="*/ 931082 w 3475899"/>
                  <a:gd name="connsiteY28" fmla="*/ 2406314 h 3988066"/>
                  <a:gd name="connsiteX29" fmla="*/ 990023 w 3475899"/>
                  <a:gd name="connsiteY29" fmla="*/ 2398626 h 3988066"/>
                  <a:gd name="connsiteX30" fmla="*/ 1010524 w 3475899"/>
                  <a:gd name="connsiteY30" fmla="*/ 2414001 h 3988066"/>
                  <a:gd name="connsiteX31" fmla="*/ 1000274 w 3475899"/>
                  <a:gd name="connsiteY31" fmla="*/ 2444753 h 3988066"/>
                  <a:gd name="connsiteX32" fmla="*/ 990023 w 3475899"/>
                  <a:gd name="connsiteY32" fmla="*/ 2475505 h 3988066"/>
                  <a:gd name="connsiteX33" fmla="*/ 974647 w 3475899"/>
                  <a:gd name="connsiteY33" fmla="*/ 2588261 h 3988066"/>
                  <a:gd name="connsiteX34" fmla="*/ 1055370 w 3475899"/>
                  <a:gd name="connsiteY34" fmla="*/ 2725362 h 3988066"/>
                  <a:gd name="connsiteX35" fmla="*/ 1230911 w 3475899"/>
                  <a:gd name="connsiteY35" fmla="*/ 2783021 h 3988066"/>
                  <a:gd name="connsiteX36" fmla="*/ 1494862 w 3475899"/>
                  <a:gd name="connsiteY36" fmla="*/ 2685641 h 3988066"/>
                  <a:gd name="connsiteX37" fmla="*/ 1599930 w 3475899"/>
                  <a:gd name="connsiteY37" fmla="*/ 2444753 h 3988066"/>
                  <a:gd name="connsiteX38" fmla="*/ 1387231 w 3475899"/>
                  <a:gd name="connsiteY38" fmla="*/ 2109048 h 3988066"/>
                  <a:gd name="connsiteX39" fmla="*/ 943896 w 3475899"/>
                  <a:gd name="connsiteY39" fmla="*/ 2003980 h 3988066"/>
                  <a:gd name="connsiteX40" fmla="*/ 372428 w 3475899"/>
                  <a:gd name="connsiteY40" fmla="*/ 2198740 h 3988066"/>
                  <a:gd name="connsiteX41" fmla="*/ 118727 w 3475899"/>
                  <a:gd name="connsiteY41" fmla="*/ 2711267 h 3988066"/>
                  <a:gd name="connsiteX42" fmla="*/ 500560 w 3475899"/>
                  <a:gd name="connsiteY42" fmla="*/ 3351926 h 3988066"/>
                  <a:gd name="connsiteX43" fmla="*/ 1312915 w 3475899"/>
                  <a:gd name="connsiteY43" fmla="*/ 3567187 h 3988066"/>
                  <a:gd name="connsiteX44" fmla="*/ 2135520 w 3475899"/>
                  <a:gd name="connsiteY44" fmla="*/ 3269921 h 3988066"/>
                  <a:gd name="connsiteX45" fmla="*/ 2491727 w 3475899"/>
                  <a:gd name="connsiteY45" fmla="*/ 2506256 h 3988066"/>
                  <a:gd name="connsiteX46" fmla="*/ 2373845 w 3475899"/>
                  <a:gd name="connsiteY46" fmla="*/ 2070608 h 3988066"/>
                  <a:gd name="connsiteX47" fmla="*/ 2058641 w 3475899"/>
                  <a:gd name="connsiteY47" fmla="*/ 1755405 h 3988066"/>
                  <a:gd name="connsiteX48" fmla="*/ 1615306 w 3475899"/>
                  <a:gd name="connsiteY48" fmla="*/ 1496578 h 3988066"/>
                  <a:gd name="connsiteX49" fmla="*/ 859329 w 3475899"/>
                  <a:gd name="connsiteY49" fmla="*/ 1135247 h 3988066"/>
                  <a:gd name="connsiteX50" fmla="*/ 477496 w 3475899"/>
                  <a:gd name="connsiteY50" fmla="*/ 609907 h 3988066"/>
                  <a:gd name="connsiteX51" fmla="*/ 782450 w 3475899"/>
                  <a:gd name="connsiteY51" fmla="*/ 143508 h 3988066"/>
                  <a:gd name="connsiteX52" fmla="*/ 1425671 w 3475899"/>
                  <a:gd name="connsiteY52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769064 w 3475899"/>
                  <a:gd name="connsiteY4" fmla="*/ 558654 h 3988066"/>
                  <a:gd name="connsiteX5" fmla="*/ 1825442 w 3475899"/>
                  <a:gd name="connsiteY5" fmla="*/ 343393 h 3988066"/>
                  <a:gd name="connsiteX6" fmla="*/ 1687060 w 3475899"/>
                  <a:gd name="connsiteY6" fmla="*/ 153758 h 3988066"/>
                  <a:gd name="connsiteX7" fmla="*/ 1410295 w 3475899"/>
                  <a:gd name="connsiteY7" fmla="*/ 102506 h 3988066"/>
                  <a:gd name="connsiteX8" fmla="*/ 961834 w 3475899"/>
                  <a:gd name="connsiteY8" fmla="*/ 187072 h 3988066"/>
                  <a:gd name="connsiteX9" fmla="*/ 744010 w 3475899"/>
                  <a:gd name="connsiteY9" fmla="*/ 481775 h 3988066"/>
                  <a:gd name="connsiteX10" fmla="*/ 900331 w 3475899"/>
                  <a:gd name="connsiteY10" fmla="*/ 740602 h 3988066"/>
                  <a:gd name="connsiteX11" fmla="*/ 1284726 w 3475899"/>
                  <a:gd name="connsiteY11" fmla="*/ 943050 h 3988066"/>
                  <a:gd name="connsiteX12" fmla="*/ 2984160 w 3475899"/>
                  <a:gd name="connsiteY12" fmla="*/ 1543339 h 3988066"/>
                  <a:gd name="connsiteX13" fmla="*/ 3378091 w 3475899"/>
                  <a:gd name="connsiteY13" fmla="*/ 2821306 h 3988066"/>
                  <a:gd name="connsiteX14" fmla="*/ 2359032 w 3475899"/>
                  <a:gd name="connsiteY14" fmla="*/ 3840356 h 3988066"/>
                  <a:gd name="connsiteX15" fmla="*/ 1252372 w 3475899"/>
                  <a:gd name="connsiteY15" fmla="*/ 3968244 h 3988066"/>
                  <a:gd name="connsiteX16" fmla="*/ 352887 w 3475899"/>
                  <a:gd name="connsiteY16" fmla="*/ 3518017 h 3988066"/>
                  <a:gd name="connsiteX17" fmla="*/ 846 w 3475899"/>
                  <a:gd name="connsiteY17" fmla="*/ 2711267 h 3988066"/>
                  <a:gd name="connsiteX18" fmla="*/ 284017 w 3475899"/>
                  <a:gd name="connsiteY18" fmla="*/ 2118017 h 3988066"/>
                  <a:gd name="connsiteX19" fmla="*/ 964397 w 3475899"/>
                  <a:gd name="connsiteY19" fmla="*/ 1870723 h 3988066"/>
                  <a:gd name="connsiteX20" fmla="*/ 1592242 w 3475899"/>
                  <a:gd name="connsiteY20" fmla="*/ 2019356 h 3988066"/>
                  <a:gd name="connsiteX21" fmla="*/ 1861319 w 3475899"/>
                  <a:gd name="connsiteY21" fmla="*/ 2490881 h 3988066"/>
                  <a:gd name="connsiteX22" fmla="*/ 1680653 w 3475899"/>
                  <a:gd name="connsiteY22" fmla="*/ 2861181 h 3988066"/>
                  <a:gd name="connsiteX23" fmla="*/ 1261662 w 3475899"/>
                  <a:gd name="connsiteY23" fmla="*/ 3008533 h 3988066"/>
                  <a:gd name="connsiteX24" fmla="*/ 895206 w 3475899"/>
                  <a:gd name="connsiteY24" fmla="*/ 2926528 h 3988066"/>
                  <a:gd name="connsiteX25" fmla="*/ 718384 w 3475899"/>
                  <a:gd name="connsiteY25" fmla="*/ 2649764 h 3988066"/>
                  <a:gd name="connsiteX26" fmla="*/ 808076 w 3475899"/>
                  <a:gd name="connsiteY26" fmla="*/ 2470379 h 3988066"/>
                  <a:gd name="connsiteX27" fmla="*/ 931082 w 3475899"/>
                  <a:gd name="connsiteY27" fmla="*/ 2406314 h 3988066"/>
                  <a:gd name="connsiteX28" fmla="*/ 990023 w 3475899"/>
                  <a:gd name="connsiteY28" fmla="*/ 2398626 h 3988066"/>
                  <a:gd name="connsiteX29" fmla="*/ 1010524 w 3475899"/>
                  <a:gd name="connsiteY29" fmla="*/ 2414001 h 3988066"/>
                  <a:gd name="connsiteX30" fmla="*/ 1000274 w 3475899"/>
                  <a:gd name="connsiteY30" fmla="*/ 2444753 h 3988066"/>
                  <a:gd name="connsiteX31" fmla="*/ 990023 w 3475899"/>
                  <a:gd name="connsiteY31" fmla="*/ 2475505 h 3988066"/>
                  <a:gd name="connsiteX32" fmla="*/ 974647 w 3475899"/>
                  <a:gd name="connsiteY32" fmla="*/ 2588261 h 3988066"/>
                  <a:gd name="connsiteX33" fmla="*/ 1055370 w 3475899"/>
                  <a:gd name="connsiteY33" fmla="*/ 2725362 h 3988066"/>
                  <a:gd name="connsiteX34" fmla="*/ 1230911 w 3475899"/>
                  <a:gd name="connsiteY34" fmla="*/ 2783021 h 3988066"/>
                  <a:gd name="connsiteX35" fmla="*/ 1494862 w 3475899"/>
                  <a:gd name="connsiteY35" fmla="*/ 2685641 h 3988066"/>
                  <a:gd name="connsiteX36" fmla="*/ 1599930 w 3475899"/>
                  <a:gd name="connsiteY36" fmla="*/ 2444753 h 3988066"/>
                  <a:gd name="connsiteX37" fmla="*/ 1387231 w 3475899"/>
                  <a:gd name="connsiteY37" fmla="*/ 2109048 h 3988066"/>
                  <a:gd name="connsiteX38" fmla="*/ 943896 w 3475899"/>
                  <a:gd name="connsiteY38" fmla="*/ 2003980 h 3988066"/>
                  <a:gd name="connsiteX39" fmla="*/ 372428 w 3475899"/>
                  <a:gd name="connsiteY39" fmla="*/ 2198740 h 3988066"/>
                  <a:gd name="connsiteX40" fmla="*/ 118727 w 3475899"/>
                  <a:gd name="connsiteY40" fmla="*/ 2711267 h 3988066"/>
                  <a:gd name="connsiteX41" fmla="*/ 500560 w 3475899"/>
                  <a:gd name="connsiteY41" fmla="*/ 3351926 h 3988066"/>
                  <a:gd name="connsiteX42" fmla="*/ 1312915 w 3475899"/>
                  <a:gd name="connsiteY42" fmla="*/ 3567187 h 3988066"/>
                  <a:gd name="connsiteX43" fmla="*/ 2135520 w 3475899"/>
                  <a:gd name="connsiteY43" fmla="*/ 3269921 h 3988066"/>
                  <a:gd name="connsiteX44" fmla="*/ 2491727 w 3475899"/>
                  <a:gd name="connsiteY44" fmla="*/ 2506256 h 3988066"/>
                  <a:gd name="connsiteX45" fmla="*/ 2373845 w 3475899"/>
                  <a:gd name="connsiteY45" fmla="*/ 2070608 h 3988066"/>
                  <a:gd name="connsiteX46" fmla="*/ 2058641 w 3475899"/>
                  <a:gd name="connsiteY46" fmla="*/ 1755405 h 3988066"/>
                  <a:gd name="connsiteX47" fmla="*/ 1615306 w 3475899"/>
                  <a:gd name="connsiteY47" fmla="*/ 1496578 h 3988066"/>
                  <a:gd name="connsiteX48" fmla="*/ 859329 w 3475899"/>
                  <a:gd name="connsiteY48" fmla="*/ 1135247 h 3988066"/>
                  <a:gd name="connsiteX49" fmla="*/ 477496 w 3475899"/>
                  <a:gd name="connsiteY49" fmla="*/ 609907 h 3988066"/>
                  <a:gd name="connsiteX50" fmla="*/ 782450 w 3475899"/>
                  <a:gd name="connsiteY50" fmla="*/ 143508 h 3988066"/>
                  <a:gd name="connsiteX51" fmla="*/ 1425671 w 3475899"/>
                  <a:gd name="connsiteY51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825442 w 3475899"/>
                  <a:gd name="connsiteY4" fmla="*/ 343393 h 3988066"/>
                  <a:gd name="connsiteX5" fmla="*/ 1687060 w 3475899"/>
                  <a:gd name="connsiteY5" fmla="*/ 153758 h 3988066"/>
                  <a:gd name="connsiteX6" fmla="*/ 1410295 w 3475899"/>
                  <a:gd name="connsiteY6" fmla="*/ 102506 h 3988066"/>
                  <a:gd name="connsiteX7" fmla="*/ 961834 w 3475899"/>
                  <a:gd name="connsiteY7" fmla="*/ 187072 h 3988066"/>
                  <a:gd name="connsiteX8" fmla="*/ 744010 w 3475899"/>
                  <a:gd name="connsiteY8" fmla="*/ 481775 h 3988066"/>
                  <a:gd name="connsiteX9" fmla="*/ 900331 w 3475899"/>
                  <a:gd name="connsiteY9" fmla="*/ 740602 h 3988066"/>
                  <a:gd name="connsiteX10" fmla="*/ 1284726 w 3475899"/>
                  <a:gd name="connsiteY10" fmla="*/ 943050 h 3988066"/>
                  <a:gd name="connsiteX11" fmla="*/ 2984160 w 3475899"/>
                  <a:gd name="connsiteY11" fmla="*/ 1543339 h 3988066"/>
                  <a:gd name="connsiteX12" fmla="*/ 3378091 w 3475899"/>
                  <a:gd name="connsiteY12" fmla="*/ 2821306 h 3988066"/>
                  <a:gd name="connsiteX13" fmla="*/ 2359032 w 3475899"/>
                  <a:gd name="connsiteY13" fmla="*/ 3840356 h 3988066"/>
                  <a:gd name="connsiteX14" fmla="*/ 1252372 w 3475899"/>
                  <a:gd name="connsiteY14" fmla="*/ 3968244 h 3988066"/>
                  <a:gd name="connsiteX15" fmla="*/ 352887 w 3475899"/>
                  <a:gd name="connsiteY15" fmla="*/ 3518017 h 3988066"/>
                  <a:gd name="connsiteX16" fmla="*/ 846 w 3475899"/>
                  <a:gd name="connsiteY16" fmla="*/ 2711267 h 3988066"/>
                  <a:gd name="connsiteX17" fmla="*/ 284017 w 3475899"/>
                  <a:gd name="connsiteY17" fmla="*/ 2118017 h 3988066"/>
                  <a:gd name="connsiteX18" fmla="*/ 964397 w 3475899"/>
                  <a:gd name="connsiteY18" fmla="*/ 1870723 h 3988066"/>
                  <a:gd name="connsiteX19" fmla="*/ 1592242 w 3475899"/>
                  <a:gd name="connsiteY19" fmla="*/ 2019356 h 3988066"/>
                  <a:gd name="connsiteX20" fmla="*/ 1861319 w 3475899"/>
                  <a:gd name="connsiteY20" fmla="*/ 2490881 h 3988066"/>
                  <a:gd name="connsiteX21" fmla="*/ 1680653 w 3475899"/>
                  <a:gd name="connsiteY21" fmla="*/ 2861181 h 3988066"/>
                  <a:gd name="connsiteX22" fmla="*/ 1261662 w 3475899"/>
                  <a:gd name="connsiteY22" fmla="*/ 3008533 h 3988066"/>
                  <a:gd name="connsiteX23" fmla="*/ 895206 w 3475899"/>
                  <a:gd name="connsiteY23" fmla="*/ 2926528 h 3988066"/>
                  <a:gd name="connsiteX24" fmla="*/ 718384 w 3475899"/>
                  <a:gd name="connsiteY24" fmla="*/ 2649764 h 3988066"/>
                  <a:gd name="connsiteX25" fmla="*/ 808076 w 3475899"/>
                  <a:gd name="connsiteY25" fmla="*/ 2470379 h 3988066"/>
                  <a:gd name="connsiteX26" fmla="*/ 931082 w 3475899"/>
                  <a:gd name="connsiteY26" fmla="*/ 2406314 h 3988066"/>
                  <a:gd name="connsiteX27" fmla="*/ 990023 w 3475899"/>
                  <a:gd name="connsiteY27" fmla="*/ 2398626 h 3988066"/>
                  <a:gd name="connsiteX28" fmla="*/ 1010524 w 3475899"/>
                  <a:gd name="connsiteY28" fmla="*/ 2414001 h 3988066"/>
                  <a:gd name="connsiteX29" fmla="*/ 1000274 w 3475899"/>
                  <a:gd name="connsiteY29" fmla="*/ 2444753 h 3988066"/>
                  <a:gd name="connsiteX30" fmla="*/ 990023 w 3475899"/>
                  <a:gd name="connsiteY30" fmla="*/ 2475505 h 3988066"/>
                  <a:gd name="connsiteX31" fmla="*/ 974647 w 3475899"/>
                  <a:gd name="connsiteY31" fmla="*/ 2588261 h 3988066"/>
                  <a:gd name="connsiteX32" fmla="*/ 1055370 w 3475899"/>
                  <a:gd name="connsiteY32" fmla="*/ 2725362 h 3988066"/>
                  <a:gd name="connsiteX33" fmla="*/ 1230911 w 3475899"/>
                  <a:gd name="connsiteY33" fmla="*/ 2783021 h 3988066"/>
                  <a:gd name="connsiteX34" fmla="*/ 1494862 w 3475899"/>
                  <a:gd name="connsiteY34" fmla="*/ 2685641 h 3988066"/>
                  <a:gd name="connsiteX35" fmla="*/ 1599930 w 3475899"/>
                  <a:gd name="connsiteY35" fmla="*/ 2444753 h 3988066"/>
                  <a:gd name="connsiteX36" fmla="*/ 1387231 w 3475899"/>
                  <a:gd name="connsiteY36" fmla="*/ 2109048 h 3988066"/>
                  <a:gd name="connsiteX37" fmla="*/ 943896 w 3475899"/>
                  <a:gd name="connsiteY37" fmla="*/ 2003980 h 3988066"/>
                  <a:gd name="connsiteX38" fmla="*/ 372428 w 3475899"/>
                  <a:gd name="connsiteY38" fmla="*/ 2198740 h 3988066"/>
                  <a:gd name="connsiteX39" fmla="*/ 118727 w 3475899"/>
                  <a:gd name="connsiteY39" fmla="*/ 2711267 h 3988066"/>
                  <a:gd name="connsiteX40" fmla="*/ 500560 w 3475899"/>
                  <a:gd name="connsiteY40" fmla="*/ 3351926 h 3988066"/>
                  <a:gd name="connsiteX41" fmla="*/ 1312915 w 3475899"/>
                  <a:gd name="connsiteY41" fmla="*/ 3567187 h 3988066"/>
                  <a:gd name="connsiteX42" fmla="*/ 2135520 w 3475899"/>
                  <a:gd name="connsiteY42" fmla="*/ 3269921 h 3988066"/>
                  <a:gd name="connsiteX43" fmla="*/ 2491727 w 3475899"/>
                  <a:gd name="connsiteY43" fmla="*/ 2506256 h 3988066"/>
                  <a:gd name="connsiteX44" fmla="*/ 2373845 w 3475899"/>
                  <a:gd name="connsiteY44" fmla="*/ 2070608 h 3988066"/>
                  <a:gd name="connsiteX45" fmla="*/ 2058641 w 3475899"/>
                  <a:gd name="connsiteY45" fmla="*/ 1755405 h 3988066"/>
                  <a:gd name="connsiteX46" fmla="*/ 1615306 w 3475899"/>
                  <a:gd name="connsiteY46" fmla="*/ 1496578 h 3988066"/>
                  <a:gd name="connsiteX47" fmla="*/ 859329 w 3475899"/>
                  <a:gd name="connsiteY47" fmla="*/ 1135247 h 3988066"/>
                  <a:gd name="connsiteX48" fmla="*/ 477496 w 3475899"/>
                  <a:gd name="connsiteY48" fmla="*/ 609907 h 3988066"/>
                  <a:gd name="connsiteX49" fmla="*/ 782450 w 3475899"/>
                  <a:gd name="connsiteY49" fmla="*/ 143508 h 3988066"/>
                  <a:gd name="connsiteX50" fmla="*/ 1425671 w 3475899"/>
                  <a:gd name="connsiteY50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25442 w 3475899"/>
                  <a:gd name="connsiteY3" fmla="*/ 343393 h 3988066"/>
                  <a:gd name="connsiteX4" fmla="*/ 1687060 w 3475899"/>
                  <a:gd name="connsiteY4" fmla="*/ 153758 h 3988066"/>
                  <a:gd name="connsiteX5" fmla="*/ 1410295 w 3475899"/>
                  <a:gd name="connsiteY5" fmla="*/ 102506 h 3988066"/>
                  <a:gd name="connsiteX6" fmla="*/ 961834 w 3475899"/>
                  <a:gd name="connsiteY6" fmla="*/ 187072 h 3988066"/>
                  <a:gd name="connsiteX7" fmla="*/ 744010 w 3475899"/>
                  <a:gd name="connsiteY7" fmla="*/ 481775 h 3988066"/>
                  <a:gd name="connsiteX8" fmla="*/ 900331 w 3475899"/>
                  <a:gd name="connsiteY8" fmla="*/ 740602 h 3988066"/>
                  <a:gd name="connsiteX9" fmla="*/ 1284726 w 3475899"/>
                  <a:gd name="connsiteY9" fmla="*/ 943050 h 3988066"/>
                  <a:gd name="connsiteX10" fmla="*/ 2984160 w 3475899"/>
                  <a:gd name="connsiteY10" fmla="*/ 1543339 h 3988066"/>
                  <a:gd name="connsiteX11" fmla="*/ 3378091 w 3475899"/>
                  <a:gd name="connsiteY11" fmla="*/ 2821306 h 3988066"/>
                  <a:gd name="connsiteX12" fmla="*/ 2359032 w 3475899"/>
                  <a:gd name="connsiteY12" fmla="*/ 3840356 h 3988066"/>
                  <a:gd name="connsiteX13" fmla="*/ 1252372 w 3475899"/>
                  <a:gd name="connsiteY13" fmla="*/ 3968244 h 3988066"/>
                  <a:gd name="connsiteX14" fmla="*/ 352887 w 3475899"/>
                  <a:gd name="connsiteY14" fmla="*/ 3518017 h 3988066"/>
                  <a:gd name="connsiteX15" fmla="*/ 846 w 3475899"/>
                  <a:gd name="connsiteY15" fmla="*/ 2711267 h 3988066"/>
                  <a:gd name="connsiteX16" fmla="*/ 284017 w 3475899"/>
                  <a:gd name="connsiteY16" fmla="*/ 2118017 h 3988066"/>
                  <a:gd name="connsiteX17" fmla="*/ 964397 w 3475899"/>
                  <a:gd name="connsiteY17" fmla="*/ 1870723 h 3988066"/>
                  <a:gd name="connsiteX18" fmla="*/ 1592242 w 3475899"/>
                  <a:gd name="connsiteY18" fmla="*/ 2019356 h 3988066"/>
                  <a:gd name="connsiteX19" fmla="*/ 1861319 w 3475899"/>
                  <a:gd name="connsiteY19" fmla="*/ 2490881 h 3988066"/>
                  <a:gd name="connsiteX20" fmla="*/ 1680653 w 3475899"/>
                  <a:gd name="connsiteY20" fmla="*/ 2861181 h 3988066"/>
                  <a:gd name="connsiteX21" fmla="*/ 1261662 w 3475899"/>
                  <a:gd name="connsiteY21" fmla="*/ 3008533 h 3988066"/>
                  <a:gd name="connsiteX22" fmla="*/ 895206 w 3475899"/>
                  <a:gd name="connsiteY22" fmla="*/ 2926528 h 3988066"/>
                  <a:gd name="connsiteX23" fmla="*/ 718384 w 3475899"/>
                  <a:gd name="connsiteY23" fmla="*/ 2649764 h 3988066"/>
                  <a:gd name="connsiteX24" fmla="*/ 808076 w 3475899"/>
                  <a:gd name="connsiteY24" fmla="*/ 2470379 h 3988066"/>
                  <a:gd name="connsiteX25" fmla="*/ 931082 w 3475899"/>
                  <a:gd name="connsiteY25" fmla="*/ 2406314 h 3988066"/>
                  <a:gd name="connsiteX26" fmla="*/ 990023 w 3475899"/>
                  <a:gd name="connsiteY26" fmla="*/ 2398626 h 3988066"/>
                  <a:gd name="connsiteX27" fmla="*/ 1010524 w 3475899"/>
                  <a:gd name="connsiteY27" fmla="*/ 2414001 h 3988066"/>
                  <a:gd name="connsiteX28" fmla="*/ 1000274 w 3475899"/>
                  <a:gd name="connsiteY28" fmla="*/ 2444753 h 3988066"/>
                  <a:gd name="connsiteX29" fmla="*/ 990023 w 3475899"/>
                  <a:gd name="connsiteY29" fmla="*/ 2475505 h 3988066"/>
                  <a:gd name="connsiteX30" fmla="*/ 974647 w 3475899"/>
                  <a:gd name="connsiteY30" fmla="*/ 2588261 h 3988066"/>
                  <a:gd name="connsiteX31" fmla="*/ 1055370 w 3475899"/>
                  <a:gd name="connsiteY31" fmla="*/ 2725362 h 3988066"/>
                  <a:gd name="connsiteX32" fmla="*/ 1230911 w 3475899"/>
                  <a:gd name="connsiteY32" fmla="*/ 2783021 h 3988066"/>
                  <a:gd name="connsiteX33" fmla="*/ 1494862 w 3475899"/>
                  <a:gd name="connsiteY33" fmla="*/ 2685641 h 3988066"/>
                  <a:gd name="connsiteX34" fmla="*/ 1599930 w 3475899"/>
                  <a:gd name="connsiteY34" fmla="*/ 2444753 h 3988066"/>
                  <a:gd name="connsiteX35" fmla="*/ 1387231 w 3475899"/>
                  <a:gd name="connsiteY35" fmla="*/ 2109048 h 3988066"/>
                  <a:gd name="connsiteX36" fmla="*/ 943896 w 3475899"/>
                  <a:gd name="connsiteY36" fmla="*/ 2003980 h 3988066"/>
                  <a:gd name="connsiteX37" fmla="*/ 372428 w 3475899"/>
                  <a:gd name="connsiteY37" fmla="*/ 2198740 h 3988066"/>
                  <a:gd name="connsiteX38" fmla="*/ 118727 w 3475899"/>
                  <a:gd name="connsiteY38" fmla="*/ 2711267 h 3988066"/>
                  <a:gd name="connsiteX39" fmla="*/ 500560 w 3475899"/>
                  <a:gd name="connsiteY39" fmla="*/ 3351926 h 3988066"/>
                  <a:gd name="connsiteX40" fmla="*/ 1312915 w 3475899"/>
                  <a:gd name="connsiteY40" fmla="*/ 3567187 h 3988066"/>
                  <a:gd name="connsiteX41" fmla="*/ 2135520 w 3475899"/>
                  <a:gd name="connsiteY41" fmla="*/ 3269921 h 3988066"/>
                  <a:gd name="connsiteX42" fmla="*/ 2491727 w 3475899"/>
                  <a:gd name="connsiteY42" fmla="*/ 2506256 h 3988066"/>
                  <a:gd name="connsiteX43" fmla="*/ 2373845 w 3475899"/>
                  <a:gd name="connsiteY43" fmla="*/ 2070608 h 3988066"/>
                  <a:gd name="connsiteX44" fmla="*/ 2058641 w 3475899"/>
                  <a:gd name="connsiteY44" fmla="*/ 1755405 h 3988066"/>
                  <a:gd name="connsiteX45" fmla="*/ 1615306 w 3475899"/>
                  <a:gd name="connsiteY45" fmla="*/ 1496578 h 3988066"/>
                  <a:gd name="connsiteX46" fmla="*/ 859329 w 3475899"/>
                  <a:gd name="connsiteY46" fmla="*/ 1135247 h 3988066"/>
                  <a:gd name="connsiteX47" fmla="*/ 477496 w 3475899"/>
                  <a:gd name="connsiteY47" fmla="*/ 609907 h 3988066"/>
                  <a:gd name="connsiteX48" fmla="*/ 782450 w 3475899"/>
                  <a:gd name="connsiteY48" fmla="*/ 143508 h 3988066"/>
                  <a:gd name="connsiteX49" fmla="*/ 1425671 w 3475899"/>
                  <a:gd name="connsiteY49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1825442 w 3475899"/>
                  <a:gd name="connsiteY2" fmla="*/ 343393 h 3988066"/>
                  <a:gd name="connsiteX3" fmla="*/ 1687060 w 3475899"/>
                  <a:gd name="connsiteY3" fmla="*/ 153758 h 3988066"/>
                  <a:gd name="connsiteX4" fmla="*/ 1410295 w 3475899"/>
                  <a:gd name="connsiteY4" fmla="*/ 102506 h 3988066"/>
                  <a:gd name="connsiteX5" fmla="*/ 961834 w 3475899"/>
                  <a:gd name="connsiteY5" fmla="*/ 187072 h 3988066"/>
                  <a:gd name="connsiteX6" fmla="*/ 744010 w 3475899"/>
                  <a:gd name="connsiteY6" fmla="*/ 481775 h 3988066"/>
                  <a:gd name="connsiteX7" fmla="*/ 900331 w 3475899"/>
                  <a:gd name="connsiteY7" fmla="*/ 740602 h 3988066"/>
                  <a:gd name="connsiteX8" fmla="*/ 1284726 w 3475899"/>
                  <a:gd name="connsiteY8" fmla="*/ 943050 h 3988066"/>
                  <a:gd name="connsiteX9" fmla="*/ 2984160 w 3475899"/>
                  <a:gd name="connsiteY9" fmla="*/ 1543339 h 3988066"/>
                  <a:gd name="connsiteX10" fmla="*/ 3378091 w 3475899"/>
                  <a:gd name="connsiteY10" fmla="*/ 2821306 h 3988066"/>
                  <a:gd name="connsiteX11" fmla="*/ 2359032 w 3475899"/>
                  <a:gd name="connsiteY11" fmla="*/ 3840356 h 3988066"/>
                  <a:gd name="connsiteX12" fmla="*/ 1252372 w 3475899"/>
                  <a:gd name="connsiteY12" fmla="*/ 3968244 h 3988066"/>
                  <a:gd name="connsiteX13" fmla="*/ 352887 w 3475899"/>
                  <a:gd name="connsiteY13" fmla="*/ 3518017 h 3988066"/>
                  <a:gd name="connsiteX14" fmla="*/ 846 w 3475899"/>
                  <a:gd name="connsiteY14" fmla="*/ 2711267 h 3988066"/>
                  <a:gd name="connsiteX15" fmla="*/ 284017 w 3475899"/>
                  <a:gd name="connsiteY15" fmla="*/ 2118017 h 3988066"/>
                  <a:gd name="connsiteX16" fmla="*/ 964397 w 3475899"/>
                  <a:gd name="connsiteY16" fmla="*/ 1870723 h 3988066"/>
                  <a:gd name="connsiteX17" fmla="*/ 1592242 w 3475899"/>
                  <a:gd name="connsiteY17" fmla="*/ 2019356 h 3988066"/>
                  <a:gd name="connsiteX18" fmla="*/ 1861319 w 3475899"/>
                  <a:gd name="connsiteY18" fmla="*/ 2490881 h 3988066"/>
                  <a:gd name="connsiteX19" fmla="*/ 1680653 w 3475899"/>
                  <a:gd name="connsiteY19" fmla="*/ 2861181 h 3988066"/>
                  <a:gd name="connsiteX20" fmla="*/ 1261662 w 3475899"/>
                  <a:gd name="connsiteY20" fmla="*/ 3008533 h 3988066"/>
                  <a:gd name="connsiteX21" fmla="*/ 895206 w 3475899"/>
                  <a:gd name="connsiteY21" fmla="*/ 2926528 h 3988066"/>
                  <a:gd name="connsiteX22" fmla="*/ 718384 w 3475899"/>
                  <a:gd name="connsiteY22" fmla="*/ 2649764 h 3988066"/>
                  <a:gd name="connsiteX23" fmla="*/ 808076 w 3475899"/>
                  <a:gd name="connsiteY23" fmla="*/ 2470379 h 3988066"/>
                  <a:gd name="connsiteX24" fmla="*/ 931082 w 3475899"/>
                  <a:gd name="connsiteY24" fmla="*/ 2406314 h 3988066"/>
                  <a:gd name="connsiteX25" fmla="*/ 990023 w 3475899"/>
                  <a:gd name="connsiteY25" fmla="*/ 2398626 h 3988066"/>
                  <a:gd name="connsiteX26" fmla="*/ 1010524 w 3475899"/>
                  <a:gd name="connsiteY26" fmla="*/ 2414001 h 3988066"/>
                  <a:gd name="connsiteX27" fmla="*/ 1000274 w 3475899"/>
                  <a:gd name="connsiteY27" fmla="*/ 2444753 h 3988066"/>
                  <a:gd name="connsiteX28" fmla="*/ 990023 w 3475899"/>
                  <a:gd name="connsiteY28" fmla="*/ 2475505 h 3988066"/>
                  <a:gd name="connsiteX29" fmla="*/ 974647 w 3475899"/>
                  <a:gd name="connsiteY29" fmla="*/ 2588261 h 3988066"/>
                  <a:gd name="connsiteX30" fmla="*/ 1055370 w 3475899"/>
                  <a:gd name="connsiteY30" fmla="*/ 2725362 h 3988066"/>
                  <a:gd name="connsiteX31" fmla="*/ 1230911 w 3475899"/>
                  <a:gd name="connsiteY31" fmla="*/ 2783021 h 3988066"/>
                  <a:gd name="connsiteX32" fmla="*/ 1494862 w 3475899"/>
                  <a:gd name="connsiteY32" fmla="*/ 2685641 h 3988066"/>
                  <a:gd name="connsiteX33" fmla="*/ 1599930 w 3475899"/>
                  <a:gd name="connsiteY33" fmla="*/ 2444753 h 3988066"/>
                  <a:gd name="connsiteX34" fmla="*/ 1387231 w 3475899"/>
                  <a:gd name="connsiteY34" fmla="*/ 2109048 h 3988066"/>
                  <a:gd name="connsiteX35" fmla="*/ 943896 w 3475899"/>
                  <a:gd name="connsiteY35" fmla="*/ 2003980 h 3988066"/>
                  <a:gd name="connsiteX36" fmla="*/ 372428 w 3475899"/>
                  <a:gd name="connsiteY36" fmla="*/ 2198740 h 3988066"/>
                  <a:gd name="connsiteX37" fmla="*/ 118727 w 3475899"/>
                  <a:gd name="connsiteY37" fmla="*/ 2711267 h 3988066"/>
                  <a:gd name="connsiteX38" fmla="*/ 500560 w 3475899"/>
                  <a:gd name="connsiteY38" fmla="*/ 3351926 h 3988066"/>
                  <a:gd name="connsiteX39" fmla="*/ 1312915 w 3475899"/>
                  <a:gd name="connsiteY39" fmla="*/ 3567187 h 3988066"/>
                  <a:gd name="connsiteX40" fmla="*/ 2135520 w 3475899"/>
                  <a:gd name="connsiteY40" fmla="*/ 3269921 h 3988066"/>
                  <a:gd name="connsiteX41" fmla="*/ 2491727 w 3475899"/>
                  <a:gd name="connsiteY41" fmla="*/ 2506256 h 3988066"/>
                  <a:gd name="connsiteX42" fmla="*/ 2373845 w 3475899"/>
                  <a:gd name="connsiteY42" fmla="*/ 2070608 h 3988066"/>
                  <a:gd name="connsiteX43" fmla="*/ 2058641 w 3475899"/>
                  <a:gd name="connsiteY43" fmla="*/ 1755405 h 3988066"/>
                  <a:gd name="connsiteX44" fmla="*/ 1615306 w 3475899"/>
                  <a:gd name="connsiteY44" fmla="*/ 1496578 h 3988066"/>
                  <a:gd name="connsiteX45" fmla="*/ 859329 w 3475899"/>
                  <a:gd name="connsiteY45" fmla="*/ 1135247 h 3988066"/>
                  <a:gd name="connsiteX46" fmla="*/ 477496 w 3475899"/>
                  <a:gd name="connsiteY46" fmla="*/ 609907 h 3988066"/>
                  <a:gd name="connsiteX47" fmla="*/ 782450 w 3475899"/>
                  <a:gd name="connsiteY47" fmla="*/ 143508 h 3988066"/>
                  <a:gd name="connsiteX48" fmla="*/ 1425671 w 3475899"/>
                  <a:gd name="connsiteY48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1687060 w 3475899"/>
                  <a:gd name="connsiteY2" fmla="*/ 153758 h 3988066"/>
                  <a:gd name="connsiteX3" fmla="*/ 1410295 w 3475899"/>
                  <a:gd name="connsiteY3" fmla="*/ 102506 h 3988066"/>
                  <a:gd name="connsiteX4" fmla="*/ 961834 w 3475899"/>
                  <a:gd name="connsiteY4" fmla="*/ 187072 h 3988066"/>
                  <a:gd name="connsiteX5" fmla="*/ 744010 w 3475899"/>
                  <a:gd name="connsiteY5" fmla="*/ 481775 h 3988066"/>
                  <a:gd name="connsiteX6" fmla="*/ 900331 w 3475899"/>
                  <a:gd name="connsiteY6" fmla="*/ 740602 h 3988066"/>
                  <a:gd name="connsiteX7" fmla="*/ 1284726 w 3475899"/>
                  <a:gd name="connsiteY7" fmla="*/ 943050 h 3988066"/>
                  <a:gd name="connsiteX8" fmla="*/ 2984160 w 3475899"/>
                  <a:gd name="connsiteY8" fmla="*/ 1543339 h 3988066"/>
                  <a:gd name="connsiteX9" fmla="*/ 3378091 w 3475899"/>
                  <a:gd name="connsiteY9" fmla="*/ 2821306 h 3988066"/>
                  <a:gd name="connsiteX10" fmla="*/ 2359032 w 3475899"/>
                  <a:gd name="connsiteY10" fmla="*/ 3840356 h 3988066"/>
                  <a:gd name="connsiteX11" fmla="*/ 1252372 w 3475899"/>
                  <a:gd name="connsiteY11" fmla="*/ 3968244 h 3988066"/>
                  <a:gd name="connsiteX12" fmla="*/ 352887 w 3475899"/>
                  <a:gd name="connsiteY12" fmla="*/ 3518017 h 3988066"/>
                  <a:gd name="connsiteX13" fmla="*/ 846 w 3475899"/>
                  <a:gd name="connsiteY13" fmla="*/ 2711267 h 3988066"/>
                  <a:gd name="connsiteX14" fmla="*/ 284017 w 3475899"/>
                  <a:gd name="connsiteY14" fmla="*/ 2118017 h 3988066"/>
                  <a:gd name="connsiteX15" fmla="*/ 964397 w 3475899"/>
                  <a:gd name="connsiteY15" fmla="*/ 1870723 h 3988066"/>
                  <a:gd name="connsiteX16" fmla="*/ 1592242 w 3475899"/>
                  <a:gd name="connsiteY16" fmla="*/ 2019356 h 3988066"/>
                  <a:gd name="connsiteX17" fmla="*/ 1861319 w 3475899"/>
                  <a:gd name="connsiteY17" fmla="*/ 2490881 h 3988066"/>
                  <a:gd name="connsiteX18" fmla="*/ 1680653 w 3475899"/>
                  <a:gd name="connsiteY18" fmla="*/ 2861181 h 3988066"/>
                  <a:gd name="connsiteX19" fmla="*/ 1261662 w 3475899"/>
                  <a:gd name="connsiteY19" fmla="*/ 3008533 h 3988066"/>
                  <a:gd name="connsiteX20" fmla="*/ 895206 w 3475899"/>
                  <a:gd name="connsiteY20" fmla="*/ 2926528 h 3988066"/>
                  <a:gd name="connsiteX21" fmla="*/ 718384 w 3475899"/>
                  <a:gd name="connsiteY21" fmla="*/ 2649764 h 3988066"/>
                  <a:gd name="connsiteX22" fmla="*/ 808076 w 3475899"/>
                  <a:gd name="connsiteY22" fmla="*/ 2470379 h 3988066"/>
                  <a:gd name="connsiteX23" fmla="*/ 931082 w 3475899"/>
                  <a:gd name="connsiteY23" fmla="*/ 2406314 h 3988066"/>
                  <a:gd name="connsiteX24" fmla="*/ 990023 w 3475899"/>
                  <a:gd name="connsiteY24" fmla="*/ 2398626 h 3988066"/>
                  <a:gd name="connsiteX25" fmla="*/ 1010524 w 3475899"/>
                  <a:gd name="connsiteY25" fmla="*/ 2414001 h 3988066"/>
                  <a:gd name="connsiteX26" fmla="*/ 1000274 w 3475899"/>
                  <a:gd name="connsiteY26" fmla="*/ 2444753 h 3988066"/>
                  <a:gd name="connsiteX27" fmla="*/ 990023 w 3475899"/>
                  <a:gd name="connsiteY27" fmla="*/ 2475505 h 3988066"/>
                  <a:gd name="connsiteX28" fmla="*/ 974647 w 3475899"/>
                  <a:gd name="connsiteY28" fmla="*/ 2588261 h 3988066"/>
                  <a:gd name="connsiteX29" fmla="*/ 1055370 w 3475899"/>
                  <a:gd name="connsiteY29" fmla="*/ 2725362 h 3988066"/>
                  <a:gd name="connsiteX30" fmla="*/ 1230911 w 3475899"/>
                  <a:gd name="connsiteY30" fmla="*/ 2783021 h 3988066"/>
                  <a:gd name="connsiteX31" fmla="*/ 1494862 w 3475899"/>
                  <a:gd name="connsiteY31" fmla="*/ 2685641 h 3988066"/>
                  <a:gd name="connsiteX32" fmla="*/ 1599930 w 3475899"/>
                  <a:gd name="connsiteY32" fmla="*/ 2444753 h 3988066"/>
                  <a:gd name="connsiteX33" fmla="*/ 1387231 w 3475899"/>
                  <a:gd name="connsiteY33" fmla="*/ 2109048 h 3988066"/>
                  <a:gd name="connsiteX34" fmla="*/ 943896 w 3475899"/>
                  <a:gd name="connsiteY34" fmla="*/ 2003980 h 3988066"/>
                  <a:gd name="connsiteX35" fmla="*/ 372428 w 3475899"/>
                  <a:gd name="connsiteY35" fmla="*/ 2198740 h 3988066"/>
                  <a:gd name="connsiteX36" fmla="*/ 118727 w 3475899"/>
                  <a:gd name="connsiteY36" fmla="*/ 2711267 h 3988066"/>
                  <a:gd name="connsiteX37" fmla="*/ 500560 w 3475899"/>
                  <a:gd name="connsiteY37" fmla="*/ 3351926 h 3988066"/>
                  <a:gd name="connsiteX38" fmla="*/ 1312915 w 3475899"/>
                  <a:gd name="connsiteY38" fmla="*/ 3567187 h 3988066"/>
                  <a:gd name="connsiteX39" fmla="*/ 2135520 w 3475899"/>
                  <a:gd name="connsiteY39" fmla="*/ 3269921 h 3988066"/>
                  <a:gd name="connsiteX40" fmla="*/ 2491727 w 3475899"/>
                  <a:gd name="connsiteY40" fmla="*/ 2506256 h 3988066"/>
                  <a:gd name="connsiteX41" fmla="*/ 2373845 w 3475899"/>
                  <a:gd name="connsiteY41" fmla="*/ 2070608 h 3988066"/>
                  <a:gd name="connsiteX42" fmla="*/ 2058641 w 3475899"/>
                  <a:gd name="connsiteY42" fmla="*/ 1755405 h 3988066"/>
                  <a:gd name="connsiteX43" fmla="*/ 1615306 w 3475899"/>
                  <a:gd name="connsiteY43" fmla="*/ 1496578 h 3988066"/>
                  <a:gd name="connsiteX44" fmla="*/ 859329 w 3475899"/>
                  <a:gd name="connsiteY44" fmla="*/ 1135247 h 3988066"/>
                  <a:gd name="connsiteX45" fmla="*/ 477496 w 3475899"/>
                  <a:gd name="connsiteY45" fmla="*/ 609907 h 3988066"/>
                  <a:gd name="connsiteX46" fmla="*/ 782450 w 3475899"/>
                  <a:gd name="connsiteY46" fmla="*/ 143508 h 3988066"/>
                  <a:gd name="connsiteX47" fmla="*/ 1425671 w 3475899"/>
                  <a:gd name="connsiteY47" fmla="*/ 0 h 3988066"/>
                  <a:gd name="connsiteX0" fmla="*/ 1425671 w 3475899"/>
                  <a:gd name="connsiteY0" fmla="*/ 0 h 3988066"/>
                  <a:gd name="connsiteX1" fmla="*/ 1687060 w 3475899"/>
                  <a:gd name="connsiteY1" fmla="*/ 153758 h 3988066"/>
                  <a:gd name="connsiteX2" fmla="*/ 1410295 w 3475899"/>
                  <a:gd name="connsiteY2" fmla="*/ 102506 h 3988066"/>
                  <a:gd name="connsiteX3" fmla="*/ 961834 w 3475899"/>
                  <a:gd name="connsiteY3" fmla="*/ 187072 h 3988066"/>
                  <a:gd name="connsiteX4" fmla="*/ 744010 w 3475899"/>
                  <a:gd name="connsiteY4" fmla="*/ 481775 h 3988066"/>
                  <a:gd name="connsiteX5" fmla="*/ 900331 w 3475899"/>
                  <a:gd name="connsiteY5" fmla="*/ 740602 h 3988066"/>
                  <a:gd name="connsiteX6" fmla="*/ 1284726 w 3475899"/>
                  <a:gd name="connsiteY6" fmla="*/ 943050 h 3988066"/>
                  <a:gd name="connsiteX7" fmla="*/ 2984160 w 3475899"/>
                  <a:gd name="connsiteY7" fmla="*/ 1543339 h 3988066"/>
                  <a:gd name="connsiteX8" fmla="*/ 3378091 w 3475899"/>
                  <a:gd name="connsiteY8" fmla="*/ 2821306 h 3988066"/>
                  <a:gd name="connsiteX9" fmla="*/ 2359032 w 3475899"/>
                  <a:gd name="connsiteY9" fmla="*/ 3840356 h 3988066"/>
                  <a:gd name="connsiteX10" fmla="*/ 1252372 w 3475899"/>
                  <a:gd name="connsiteY10" fmla="*/ 3968244 h 3988066"/>
                  <a:gd name="connsiteX11" fmla="*/ 352887 w 3475899"/>
                  <a:gd name="connsiteY11" fmla="*/ 3518017 h 3988066"/>
                  <a:gd name="connsiteX12" fmla="*/ 846 w 3475899"/>
                  <a:gd name="connsiteY12" fmla="*/ 2711267 h 3988066"/>
                  <a:gd name="connsiteX13" fmla="*/ 284017 w 3475899"/>
                  <a:gd name="connsiteY13" fmla="*/ 2118017 h 3988066"/>
                  <a:gd name="connsiteX14" fmla="*/ 964397 w 3475899"/>
                  <a:gd name="connsiteY14" fmla="*/ 1870723 h 3988066"/>
                  <a:gd name="connsiteX15" fmla="*/ 1592242 w 3475899"/>
                  <a:gd name="connsiteY15" fmla="*/ 2019356 h 3988066"/>
                  <a:gd name="connsiteX16" fmla="*/ 1861319 w 3475899"/>
                  <a:gd name="connsiteY16" fmla="*/ 2490881 h 3988066"/>
                  <a:gd name="connsiteX17" fmla="*/ 1680653 w 3475899"/>
                  <a:gd name="connsiteY17" fmla="*/ 2861181 h 3988066"/>
                  <a:gd name="connsiteX18" fmla="*/ 1261662 w 3475899"/>
                  <a:gd name="connsiteY18" fmla="*/ 3008533 h 3988066"/>
                  <a:gd name="connsiteX19" fmla="*/ 895206 w 3475899"/>
                  <a:gd name="connsiteY19" fmla="*/ 2926528 h 3988066"/>
                  <a:gd name="connsiteX20" fmla="*/ 718384 w 3475899"/>
                  <a:gd name="connsiteY20" fmla="*/ 2649764 h 3988066"/>
                  <a:gd name="connsiteX21" fmla="*/ 808076 w 3475899"/>
                  <a:gd name="connsiteY21" fmla="*/ 2470379 h 3988066"/>
                  <a:gd name="connsiteX22" fmla="*/ 931082 w 3475899"/>
                  <a:gd name="connsiteY22" fmla="*/ 2406314 h 3988066"/>
                  <a:gd name="connsiteX23" fmla="*/ 990023 w 3475899"/>
                  <a:gd name="connsiteY23" fmla="*/ 2398626 h 3988066"/>
                  <a:gd name="connsiteX24" fmla="*/ 1010524 w 3475899"/>
                  <a:gd name="connsiteY24" fmla="*/ 2414001 h 3988066"/>
                  <a:gd name="connsiteX25" fmla="*/ 1000274 w 3475899"/>
                  <a:gd name="connsiteY25" fmla="*/ 2444753 h 3988066"/>
                  <a:gd name="connsiteX26" fmla="*/ 990023 w 3475899"/>
                  <a:gd name="connsiteY26" fmla="*/ 2475505 h 3988066"/>
                  <a:gd name="connsiteX27" fmla="*/ 974647 w 3475899"/>
                  <a:gd name="connsiteY27" fmla="*/ 2588261 h 3988066"/>
                  <a:gd name="connsiteX28" fmla="*/ 1055370 w 3475899"/>
                  <a:gd name="connsiteY28" fmla="*/ 2725362 h 3988066"/>
                  <a:gd name="connsiteX29" fmla="*/ 1230911 w 3475899"/>
                  <a:gd name="connsiteY29" fmla="*/ 2783021 h 3988066"/>
                  <a:gd name="connsiteX30" fmla="*/ 1494862 w 3475899"/>
                  <a:gd name="connsiteY30" fmla="*/ 2685641 h 3988066"/>
                  <a:gd name="connsiteX31" fmla="*/ 1599930 w 3475899"/>
                  <a:gd name="connsiteY31" fmla="*/ 2444753 h 3988066"/>
                  <a:gd name="connsiteX32" fmla="*/ 1387231 w 3475899"/>
                  <a:gd name="connsiteY32" fmla="*/ 2109048 h 3988066"/>
                  <a:gd name="connsiteX33" fmla="*/ 943896 w 3475899"/>
                  <a:gd name="connsiteY33" fmla="*/ 2003980 h 3988066"/>
                  <a:gd name="connsiteX34" fmla="*/ 372428 w 3475899"/>
                  <a:gd name="connsiteY34" fmla="*/ 2198740 h 3988066"/>
                  <a:gd name="connsiteX35" fmla="*/ 118727 w 3475899"/>
                  <a:gd name="connsiteY35" fmla="*/ 2711267 h 3988066"/>
                  <a:gd name="connsiteX36" fmla="*/ 500560 w 3475899"/>
                  <a:gd name="connsiteY36" fmla="*/ 3351926 h 3988066"/>
                  <a:gd name="connsiteX37" fmla="*/ 1312915 w 3475899"/>
                  <a:gd name="connsiteY37" fmla="*/ 3567187 h 3988066"/>
                  <a:gd name="connsiteX38" fmla="*/ 2135520 w 3475899"/>
                  <a:gd name="connsiteY38" fmla="*/ 3269921 h 3988066"/>
                  <a:gd name="connsiteX39" fmla="*/ 2491727 w 3475899"/>
                  <a:gd name="connsiteY39" fmla="*/ 2506256 h 3988066"/>
                  <a:gd name="connsiteX40" fmla="*/ 2373845 w 3475899"/>
                  <a:gd name="connsiteY40" fmla="*/ 2070608 h 3988066"/>
                  <a:gd name="connsiteX41" fmla="*/ 2058641 w 3475899"/>
                  <a:gd name="connsiteY41" fmla="*/ 1755405 h 3988066"/>
                  <a:gd name="connsiteX42" fmla="*/ 1615306 w 3475899"/>
                  <a:gd name="connsiteY42" fmla="*/ 1496578 h 3988066"/>
                  <a:gd name="connsiteX43" fmla="*/ 859329 w 3475899"/>
                  <a:gd name="connsiteY43" fmla="*/ 1135247 h 3988066"/>
                  <a:gd name="connsiteX44" fmla="*/ 477496 w 3475899"/>
                  <a:gd name="connsiteY44" fmla="*/ 609907 h 3988066"/>
                  <a:gd name="connsiteX45" fmla="*/ 782450 w 3475899"/>
                  <a:gd name="connsiteY45" fmla="*/ 143508 h 3988066"/>
                  <a:gd name="connsiteX46" fmla="*/ 1425671 w 3475899"/>
                  <a:gd name="connsiteY46" fmla="*/ 0 h 3988066"/>
                  <a:gd name="connsiteX0" fmla="*/ 1425671 w 3475899"/>
                  <a:gd name="connsiteY0" fmla="*/ 421 h 3988487"/>
                  <a:gd name="connsiteX1" fmla="*/ 1410295 w 3475899"/>
                  <a:gd name="connsiteY1" fmla="*/ 102927 h 3988487"/>
                  <a:gd name="connsiteX2" fmla="*/ 961834 w 3475899"/>
                  <a:gd name="connsiteY2" fmla="*/ 187493 h 3988487"/>
                  <a:gd name="connsiteX3" fmla="*/ 744010 w 3475899"/>
                  <a:gd name="connsiteY3" fmla="*/ 482196 h 3988487"/>
                  <a:gd name="connsiteX4" fmla="*/ 900331 w 3475899"/>
                  <a:gd name="connsiteY4" fmla="*/ 741023 h 3988487"/>
                  <a:gd name="connsiteX5" fmla="*/ 1284726 w 3475899"/>
                  <a:gd name="connsiteY5" fmla="*/ 943471 h 3988487"/>
                  <a:gd name="connsiteX6" fmla="*/ 2984160 w 3475899"/>
                  <a:gd name="connsiteY6" fmla="*/ 1543760 h 3988487"/>
                  <a:gd name="connsiteX7" fmla="*/ 3378091 w 3475899"/>
                  <a:gd name="connsiteY7" fmla="*/ 2821727 h 3988487"/>
                  <a:gd name="connsiteX8" fmla="*/ 2359032 w 3475899"/>
                  <a:gd name="connsiteY8" fmla="*/ 3840777 h 3988487"/>
                  <a:gd name="connsiteX9" fmla="*/ 1252372 w 3475899"/>
                  <a:gd name="connsiteY9" fmla="*/ 3968665 h 3988487"/>
                  <a:gd name="connsiteX10" fmla="*/ 352887 w 3475899"/>
                  <a:gd name="connsiteY10" fmla="*/ 3518438 h 3988487"/>
                  <a:gd name="connsiteX11" fmla="*/ 846 w 3475899"/>
                  <a:gd name="connsiteY11" fmla="*/ 2711688 h 3988487"/>
                  <a:gd name="connsiteX12" fmla="*/ 284017 w 3475899"/>
                  <a:gd name="connsiteY12" fmla="*/ 2118438 h 3988487"/>
                  <a:gd name="connsiteX13" fmla="*/ 964397 w 3475899"/>
                  <a:gd name="connsiteY13" fmla="*/ 1871144 h 3988487"/>
                  <a:gd name="connsiteX14" fmla="*/ 1592242 w 3475899"/>
                  <a:gd name="connsiteY14" fmla="*/ 2019777 h 3988487"/>
                  <a:gd name="connsiteX15" fmla="*/ 1861319 w 3475899"/>
                  <a:gd name="connsiteY15" fmla="*/ 2491302 h 3988487"/>
                  <a:gd name="connsiteX16" fmla="*/ 1680653 w 3475899"/>
                  <a:gd name="connsiteY16" fmla="*/ 2861602 h 3988487"/>
                  <a:gd name="connsiteX17" fmla="*/ 1261662 w 3475899"/>
                  <a:gd name="connsiteY17" fmla="*/ 3008954 h 3988487"/>
                  <a:gd name="connsiteX18" fmla="*/ 895206 w 3475899"/>
                  <a:gd name="connsiteY18" fmla="*/ 2926949 h 3988487"/>
                  <a:gd name="connsiteX19" fmla="*/ 718384 w 3475899"/>
                  <a:gd name="connsiteY19" fmla="*/ 2650185 h 3988487"/>
                  <a:gd name="connsiteX20" fmla="*/ 808076 w 3475899"/>
                  <a:gd name="connsiteY20" fmla="*/ 2470800 h 3988487"/>
                  <a:gd name="connsiteX21" fmla="*/ 931082 w 3475899"/>
                  <a:gd name="connsiteY21" fmla="*/ 2406735 h 3988487"/>
                  <a:gd name="connsiteX22" fmla="*/ 990023 w 3475899"/>
                  <a:gd name="connsiteY22" fmla="*/ 2399047 h 3988487"/>
                  <a:gd name="connsiteX23" fmla="*/ 1010524 w 3475899"/>
                  <a:gd name="connsiteY23" fmla="*/ 2414422 h 3988487"/>
                  <a:gd name="connsiteX24" fmla="*/ 1000274 w 3475899"/>
                  <a:gd name="connsiteY24" fmla="*/ 2445174 h 3988487"/>
                  <a:gd name="connsiteX25" fmla="*/ 990023 w 3475899"/>
                  <a:gd name="connsiteY25" fmla="*/ 2475926 h 3988487"/>
                  <a:gd name="connsiteX26" fmla="*/ 974647 w 3475899"/>
                  <a:gd name="connsiteY26" fmla="*/ 2588682 h 3988487"/>
                  <a:gd name="connsiteX27" fmla="*/ 1055370 w 3475899"/>
                  <a:gd name="connsiteY27" fmla="*/ 2725783 h 3988487"/>
                  <a:gd name="connsiteX28" fmla="*/ 1230911 w 3475899"/>
                  <a:gd name="connsiteY28" fmla="*/ 2783442 h 3988487"/>
                  <a:gd name="connsiteX29" fmla="*/ 1494862 w 3475899"/>
                  <a:gd name="connsiteY29" fmla="*/ 2686062 h 3988487"/>
                  <a:gd name="connsiteX30" fmla="*/ 1599930 w 3475899"/>
                  <a:gd name="connsiteY30" fmla="*/ 2445174 h 3988487"/>
                  <a:gd name="connsiteX31" fmla="*/ 1387231 w 3475899"/>
                  <a:gd name="connsiteY31" fmla="*/ 2109469 h 3988487"/>
                  <a:gd name="connsiteX32" fmla="*/ 943896 w 3475899"/>
                  <a:gd name="connsiteY32" fmla="*/ 2004401 h 3988487"/>
                  <a:gd name="connsiteX33" fmla="*/ 372428 w 3475899"/>
                  <a:gd name="connsiteY33" fmla="*/ 2199161 h 3988487"/>
                  <a:gd name="connsiteX34" fmla="*/ 118727 w 3475899"/>
                  <a:gd name="connsiteY34" fmla="*/ 2711688 h 3988487"/>
                  <a:gd name="connsiteX35" fmla="*/ 500560 w 3475899"/>
                  <a:gd name="connsiteY35" fmla="*/ 3352347 h 3988487"/>
                  <a:gd name="connsiteX36" fmla="*/ 1312915 w 3475899"/>
                  <a:gd name="connsiteY36" fmla="*/ 3567608 h 3988487"/>
                  <a:gd name="connsiteX37" fmla="*/ 2135520 w 3475899"/>
                  <a:gd name="connsiteY37" fmla="*/ 3270342 h 3988487"/>
                  <a:gd name="connsiteX38" fmla="*/ 2491727 w 3475899"/>
                  <a:gd name="connsiteY38" fmla="*/ 2506677 h 3988487"/>
                  <a:gd name="connsiteX39" fmla="*/ 2373845 w 3475899"/>
                  <a:gd name="connsiteY39" fmla="*/ 2071029 h 3988487"/>
                  <a:gd name="connsiteX40" fmla="*/ 2058641 w 3475899"/>
                  <a:gd name="connsiteY40" fmla="*/ 1755826 h 3988487"/>
                  <a:gd name="connsiteX41" fmla="*/ 1615306 w 3475899"/>
                  <a:gd name="connsiteY41" fmla="*/ 1496999 h 3988487"/>
                  <a:gd name="connsiteX42" fmla="*/ 859329 w 3475899"/>
                  <a:gd name="connsiteY42" fmla="*/ 1135668 h 3988487"/>
                  <a:gd name="connsiteX43" fmla="*/ 477496 w 3475899"/>
                  <a:gd name="connsiteY43" fmla="*/ 610328 h 3988487"/>
                  <a:gd name="connsiteX44" fmla="*/ 782450 w 3475899"/>
                  <a:gd name="connsiteY44" fmla="*/ 143929 h 3988487"/>
                  <a:gd name="connsiteX45" fmla="*/ 1425671 w 3475899"/>
                  <a:gd name="connsiteY45" fmla="*/ 421 h 3988487"/>
                  <a:gd name="connsiteX0" fmla="*/ 1425671 w 3475899"/>
                  <a:gd name="connsiteY0" fmla="*/ 0 h 3988066"/>
                  <a:gd name="connsiteX1" fmla="*/ 961834 w 3475899"/>
                  <a:gd name="connsiteY1" fmla="*/ 187072 h 3988066"/>
                  <a:gd name="connsiteX2" fmla="*/ 744010 w 3475899"/>
                  <a:gd name="connsiteY2" fmla="*/ 481775 h 3988066"/>
                  <a:gd name="connsiteX3" fmla="*/ 900331 w 3475899"/>
                  <a:gd name="connsiteY3" fmla="*/ 740602 h 3988066"/>
                  <a:gd name="connsiteX4" fmla="*/ 1284726 w 3475899"/>
                  <a:gd name="connsiteY4" fmla="*/ 943050 h 3988066"/>
                  <a:gd name="connsiteX5" fmla="*/ 2984160 w 3475899"/>
                  <a:gd name="connsiteY5" fmla="*/ 1543339 h 3988066"/>
                  <a:gd name="connsiteX6" fmla="*/ 3378091 w 3475899"/>
                  <a:gd name="connsiteY6" fmla="*/ 2821306 h 3988066"/>
                  <a:gd name="connsiteX7" fmla="*/ 2359032 w 3475899"/>
                  <a:gd name="connsiteY7" fmla="*/ 3840356 h 3988066"/>
                  <a:gd name="connsiteX8" fmla="*/ 1252372 w 3475899"/>
                  <a:gd name="connsiteY8" fmla="*/ 3968244 h 3988066"/>
                  <a:gd name="connsiteX9" fmla="*/ 352887 w 3475899"/>
                  <a:gd name="connsiteY9" fmla="*/ 3518017 h 3988066"/>
                  <a:gd name="connsiteX10" fmla="*/ 846 w 3475899"/>
                  <a:gd name="connsiteY10" fmla="*/ 2711267 h 3988066"/>
                  <a:gd name="connsiteX11" fmla="*/ 284017 w 3475899"/>
                  <a:gd name="connsiteY11" fmla="*/ 2118017 h 3988066"/>
                  <a:gd name="connsiteX12" fmla="*/ 964397 w 3475899"/>
                  <a:gd name="connsiteY12" fmla="*/ 1870723 h 3988066"/>
                  <a:gd name="connsiteX13" fmla="*/ 1592242 w 3475899"/>
                  <a:gd name="connsiteY13" fmla="*/ 2019356 h 3988066"/>
                  <a:gd name="connsiteX14" fmla="*/ 1861319 w 3475899"/>
                  <a:gd name="connsiteY14" fmla="*/ 2490881 h 3988066"/>
                  <a:gd name="connsiteX15" fmla="*/ 1680653 w 3475899"/>
                  <a:gd name="connsiteY15" fmla="*/ 2861181 h 3988066"/>
                  <a:gd name="connsiteX16" fmla="*/ 1261662 w 3475899"/>
                  <a:gd name="connsiteY16" fmla="*/ 3008533 h 3988066"/>
                  <a:gd name="connsiteX17" fmla="*/ 895206 w 3475899"/>
                  <a:gd name="connsiteY17" fmla="*/ 2926528 h 3988066"/>
                  <a:gd name="connsiteX18" fmla="*/ 718384 w 3475899"/>
                  <a:gd name="connsiteY18" fmla="*/ 2649764 h 3988066"/>
                  <a:gd name="connsiteX19" fmla="*/ 808076 w 3475899"/>
                  <a:gd name="connsiteY19" fmla="*/ 2470379 h 3988066"/>
                  <a:gd name="connsiteX20" fmla="*/ 931082 w 3475899"/>
                  <a:gd name="connsiteY20" fmla="*/ 2406314 h 3988066"/>
                  <a:gd name="connsiteX21" fmla="*/ 990023 w 3475899"/>
                  <a:gd name="connsiteY21" fmla="*/ 2398626 h 3988066"/>
                  <a:gd name="connsiteX22" fmla="*/ 1010524 w 3475899"/>
                  <a:gd name="connsiteY22" fmla="*/ 2414001 h 3988066"/>
                  <a:gd name="connsiteX23" fmla="*/ 1000274 w 3475899"/>
                  <a:gd name="connsiteY23" fmla="*/ 2444753 h 3988066"/>
                  <a:gd name="connsiteX24" fmla="*/ 990023 w 3475899"/>
                  <a:gd name="connsiteY24" fmla="*/ 2475505 h 3988066"/>
                  <a:gd name="connsiteX25" fmla="*/ 974647 w 3475899"/>
                  <a:gd name="connsiteY25" fmla="*/ 2588261 h 3988066"/>
                  <a:gd name="connsiteX26" fmla="*/ 1055370 w 3475899"/>
                  <a:gd name="connsiteY26" fmla="*/ 2725362 h 3988066"/>
                  <a:gd name="connsiteX27" fmla="*/ 1230911 w 3475899"/>
                  <a:gd name="connsiteY27" fmla="*/ 2783021 h 3988066"/>
                  <a:gd name="connsiteX28" fmla="*/ 1494862 w 3475899"/>
                  <a:gd name="connsiteY28" fmla="*/ 2685641 h 3988066"/>
                  <a:gd name="connsiteX29" fmla="*/ 1599930 w 3475899"/>
                  <a:gd name="connsiteY29" fmla="*/ 2444753 h 3988066"/>
                  <a:gd name="connsiteX30" fmla="*/ 1387231 w 3475899"/>
                  <a:gd name="connsiteY30" fmla="*/ 2109048 h 3988066"/>
                  <a:gd name="connsiteX31" fmla="*/ 943896 w 3475899"/>
                  <a:gd name="connsiteY31" fmla="*/ 2003980 h 3988066"/>
                  <a:gd name="connsiteX32" fmla="*/ 372428 w 3475899"/>
                  <a:gd name="connsiteY32" fmla="*/ 2198740 h 3988066"/>
                  <a:gd name="connsiteX33" fmla="*/ 118727 w 3475899"/>
                  <a:gd name="connsiteY33" fmla="*/ 2711267 h 3988066"/>
                  <a:gd name="connsiteX34" fmla="*/ 500560 w 3475899"/>
                  <a:gd name="connsiteY34" fmla="*/ 3351926 h 3988066"/>
                  <a:gd name="connsiteX35" fmla="*/ 1312915 w 3475899"/>
                  <a:gd name="connsiteY35" fmla="*/ 3567187 h 3988066"/>
                  <a:gd name="connsiteX36" fmla="*/ 2135520 w 3475899"/>
                  <a:gd name="connsiteY36" fmla="*/ 3269921 h 3988066"/>
                  <a:gd name="connsiteX37" fmla="*/ 2491727 w 3475899"/>
                  <a:gd name="connsiteY37" fmla="*/ 2506256 h 3988066"/>
                  <a:gd name="connsiteX38" fmla="*/ 2373845 w 3475899"/>
                  <a:gd name="connsiteY38" fmla="*/ 2070608 h 3988066"/>
                  <a:gd name="connsiteX39" fmla="*/ 2058641 w 3475899"/>
                  <a:gd name="connsiteY39" fmla="*/ 1755405 h 3988066"/>
                  <a:gd name="connsiteX40" fmla="*/ 1615306 w 3475899"/>
                  <a:gd name="connsiteY40" fmla="*/ 1496578 h 3988066"/>
                  <a:gd name="connsiteX41" fmla="*/ 859329 w 3475899"/>
                  <a:gd name="connsiteY41" fmla="*/ 1135247 h 3988066"/>
                  <a:gd name="connsiteX42" fmla="*/ 477496 w 3475899"/>
                  <a:gd name="connsiteY42" fmla="*/ 609907 h 3988066"/>
                  <a:gd name="connsiteX43" fmla="*/ 782450 w 3475899"/>
                  <a:gd name="connsiteY43" fmla="*/ 143508 h 3988066"/>
                  <a:gd name="connsiteX44" fmla="*/ 1425671 w 3475899"/>
                  <a:gd name="connsiteY44" fmla="*/ 0 h 3988066"/>
                  <a:gd name="connsiteX0" fmla="*/ 782450 w 3475899"/>
                  <a:gd name="connsiteY0" fmla="*/ 32557 h 3877115"/>
                  <a:gd name="connsiteX1" fmla="*/ 961834 w 3475899"/>
                  <a:gd name="connsiteY1" fmla="*/ 76121 h 3877115"/>
                  <a:gd name="connsiteX2" fmla="*/ 744010 w 3475899"/>
                  <a:gd name="connsiteY2" fmla="*/ 370824 h 3877115"/>
                  <a:gd name="connsiteX3" fmla="*/ 900331 w 3475899"/>
                  <a:gd name="connsiteY3" fmla="*/ 629651 h 3877115"/>
                  <a:gd name="connsiteX4" fmla="*/ 1284726 w 3475899"/>
                  <a:gd name="connsiteY4" fmla="*/ 832099 h 3877115"/>
                  <a:gd name="connsiteX5" fmla="*/ 2984160 w 3475899"/>
                  <a:gd name="connsiteY5" fmla="*/ 1432388 h 3877115"/>
                  <a:gd name="connsiteX6" fmla="*/ 3378091 w 3475899"/>
                  <a:gd name="connsiteY6" fmla="*/ 2710355 h 3877115"/>
                  <a:gd name="connsiteX7" fmla="*/ 2359032 w 3475899"/>
                  <a:gd name="connsiteY7" fmla="*/ 3729405 h 3877115"/>
                  <a:gd name="connsiteX8" fmla="*/ 1252372 w 3475899"/>
                  <a:gd name="connsiteY8" fmla="*/ 3857293 h 3877115"/>
                  <a:gd name="connsiteX9" fmla="*/ 352887 w 3475899"/>
                  <a:gd name="connsiteY9" fmla="*/ 3407066 h 3877115"/>
                  <a:gd name="connsiteX10" fmla="*/ 846 w 3475899"/>
                  <a:gd name="connsiteY10" fmla="*/ 2600316 h 3877115"/>
                  <a:gd name="connsiteX11" fmla="*/ 284017 w 3475899"/>
                  <a:gd name="connsiteY11" fmla="*/ 2007066 h 3877115"/>
                  <a:gd name="connsiteX12" fmla="*/ 964397 w 3475899"/>
                  <a:gd name="connsiteY12" fmla="*/ 1759772 h 3877115"/>
                  <a:gd name="connsiteX13" fmla="*/ 1592242 w 3475899"/>
                  <a:gd name="connsiteY13" fmla="*/ 1908405 h 3877115"/>
                  <a:gd name="connsiteX14" fmla="*/ 1861319 w 3475899"/>
                  <a:gd name="connsiteY14" fmla="*/ 2379930 h 3877115"/>
                  <a:gd name="connsiteX15" fmla="*/ 1680653 w 3475899"/>
                  <a:gd name="connsiteY15" fmla="*/ 2750230 h 3877115"/>
                  <a:gd name="connsiteX16" fmla="*/ 1261662 w 3475899"/>
                  <a:gd name="connsiteY16" fmla="*/ 2897582 h 3877115"/>
                  <a:gd name="connsiteX17" fmla="*/ 895206 w 3475899"/>
                  <a:gd name="connsiteY17" fmla="*/ 2815577 h 3877115"/>
                  <a:gd name="connsiteX18" fmla="*/ 718384 w 3475899"/>
                  <a:gd name="connsiteY18" fmla="*/ 2538813 h 3877115"/>
                  <a:gd name="connsiteX19" fmla="*/ 808076 w 3475899"/>
                  <a:gd name="connsiteY19" fmla="*/ 2359428 h 3877115"/>
                  <a:gd name="connsiteX20" fmla="*/ 931082 w 3475899"/>
                  <a:gd name="connsiteY20" fmla="*/ 2295363 h 3877115"/>
                  <a:gd name="connsiteX21" fmla="*/ 990023 w 3475899"/>
                  <a:gd name="connsiteY21" fmla="*/ 2287675 h 3877115"/>
                  <a:gd name="connsiteX22" fmla="*/ 1010524 w 3475899"/>
                  <a:gd name="connsiteY22" fmla="*/ 2303050 h 3877115"/>
                  <a:gd name="connsiteX23" fmla="*/ 1000274 w 3475899"/>
                  <a:gd name="connsiteY23" fmla="*/ 2333802 h 3877115"/>
                  <a:gd name="connsiteX24" fmla="*/ 990023 w 3475899"/>
                  <a:gd name="connsiteY24" fmla="*/ 2364554 h 3877115"/>
                  <a:gd name="connsiteX25" fmla="*/ 974647 w 3475899"/>
                  <a:gd name="connsiteY25" fmla="*/ 2477310 h 3877115"/>
                  <a:gd name="connsiteX26" fmla="*/ 1055370 w 3475899"/>
                  <a:gd name="connsiteY26" fmla="*/ 2614411 h 3877115"/>
                  <a:gd name="connsiteX27" fmla="*/ 1230911 w 3475899"/>
                  <a:gd name="connsiteY27" fmla="*/ 2672070 h 3877115"/>
                  <a:gd name="connsiteX28" fmla="*/ 1494862 w 3475899"/>
                  <a:gd name="connsiteY28" fmla="*/ 2574690 h 3877115"/>
                  <a:gd name="connsiteX29" fmla="*/ 1599930 w 3475899"/>
                  <a:gd name="connsiteY29" fmla="*/ 2333802 h 3877115"/>
                  <a:gd name="connsiteX30" fmla="*/ 1387231 w 3475899"/>
                  <a:gd name="connsiteY30" fmla="*/ 1998097 h 3877115"/>
                  <a:gd name="connsiteX31" fmla="*/ 943896 w 3475899"/>
                  <a:gd name="connsiteY31" fmla="*/ 1893029 h 3877115"/>
                  <a:gd name="connsiteX32" fmla="*/ 372428 w 3475899"/>
                  <a:gd name="connsiteY32" fmla="*/ 2087789 h 3877115"/>
                  <a:gd name="connsiteX33" fmla="*/ 118727 w 3475899"/>
                  <a:gd name="connsiteY33" fmla="*/ 2600316 h 3877115"/>
                  <a:gd name="connsiteX34" fmla="*/ 500560 w 3475899"/>
                  <a:gd name="connsiteY34" fmla="*/ 3240975 h 3877115"/>
                  <a:gd name="connsiteX35" fmla="*/ 1312915 w 3475899"/>
                  <a:gd name="connsiteY35" fmla="*/ 3456236 h 3877115"/>
                  <a:gd name="connsiteX36" fmla="*/ 2135520 w 3475899"/>
                  <a:gd name="connsiteY36" fmla="*/ 3158970 h 3877115"/>
                  <a:gd name="connsiteX37" fmla="*/ 2491727 w 3475899"/>
                  <a:gd name="connsiteY37" fmla="*/ 2395305 h 3877115"/>
                  <a:gd name="connsiteX38" fmla="*/ 2373845 w 3475899"/>
                  <a:gd name="connsiteY38" fmla="*/ 1959657 h 3877115"/>
                  <a:gd name="connsiteX39" fmla="*/ 2058641 w 3475899"/>
                  <a:gd name="connsiteY39" fmla="*/ 1644454 h 3877115"/>
                  <a:gd name="connsiteX40" fmla="*/ 1615306 w 3475899"/>
                  <a:gd name="connsiteY40" fmla="*/ 1385627 h 3877115"/>
                  <a:gd name="connsiteX41" fmla="*/ 859329 w 3475899"/>
                  <a:gd name="connsiteY41" fmla="*/ 1024296 h 3877115"/>
                  <a:gd name="connsiteX42" fmla="*/ 477496 w 3475899"/>
                  <a:gd name="connsiteY42" fmla="*/ 498956 h 3877115"/>
                  <a:gd name="connsiteX43" fmla="*/ 782450 w 3475899"/>
                  <a:gd name="connsiteY43" fmla="*/ 32557 h 3877115"/>
                  <a:gd name="connsiteX0" fmla="*/ 477496 w 3475899"/>
                  <a:gd name="connsiteY0" fmla="*/ 424506 h 3802665"/>
                  <a:gd name="connsiteX1" fmla="*/ 961834 w 3475899"/>
                  <a:gd name="connsiteY1" fmla="*/ 1671 h 3802665"/>
                  <a:gd name="connsiteX2" fmla="*/ 744010 w 3475899"/>
                  <a:gd name="connsiteY2" fmla="*/ 296374 h 3802665"/>
                  <a:gd name="connsiteX3" fmla="*/ 900331 w 3475899"/>
                  <a:gd name="connsiteY3" fmla="*/ 555201 h 3802665"/>
                  <a:gd name="connsiteX4" fmla="*/ 1284726 w 3475899"/>
                  <a:gd name="connsiteY4" fmla="*/ 757649 h 3802665"/>
                  <a:gd name="connsiteX5" fmla="*/ 2984160 w 3475899"/>
                  <a:gd name="connsiteY5" fmla="*/ 1357938 h 3802665"/>
                  <a:gd name="connsiteX6" fmla="*/ 3378091 w 3475899"/>
                  <a:gd name="connsiteY6" fmla="*/ 2635905 h 3802665"/>
                  <a:gd name="connsiteX7" fmla="*/ 2359032 w 3475899"/>
                  <a:gd name="connsiteY7" fmla="*/ 3654955 h 3802665"/>
                  <a:gd name="connsiteX8" fmla="*/ 1252372 w 3475899"/>
                  <a:gd name="connsiteY8" fmla="*/ 3782843 h 3802665"/>
                  <a:gd name="connsiteX9" fmla="*/ 352887 w 3475899"/>
                  <a:gd name="connsiteY9" fmla="*/ 3332616 h 3802665"/>
                  <a:gd name="connsiteX10" fmla="*/ 846 w 3475899"/>
                  <a:gd name="connsiteY10" fmla="*/ 2525866 h 3802665"/>
                  <a:gd name="connsiteX11" fmla="*/ 284017 w 3475899"/>
                  <a:gd name="connsiteY11" fmla="*/ 1932616 h 3802665"/>
                  <a:gd name="connsiteX12" fmla="*/ 964397 w 3475899"/>
                  <a:gd name="connsiteY12" fmla="*/ 1685322 h 3802665"/>
                  <a:gd name="connsiteX13" fmla="*/ 1592242 w 3475899"/>
                  <a:gd name="connsiteY13" fmla="*/ 1833955 h 3802665"/>
                  <a:gd name="connsiteX14" fmla="*/ 1861319 w 3475899"/>
                  <a:gd name="connsiteY14" fmla="*/ 2305480 h 3802665"/>
                  <a:gd name="connsiteX15" fmla="*/ 1680653 w 3475899"/>
                  <a:gd name="connsiteY15" fmla="*/ 2675780 h 3802665"/>
                  <a:gd name="connsiteX16" fmla="*/ 1261662 w 3475899"/>
                  <a:gd name="connsiteY16" fmla="*/ 2823132 h 3802665"/>
                  <a:gd name="connsiteX17" fmla="*/ 895206 w 3475899"/>
                  <a:gd name="connsiteY17" fmla="*/ 2741127 h 3802665"/>
                  <a:gd name="connsiteX18" fmla="*/ 718384 w 3475899"/>
                  <a:gd name="connsiteY18" fmla="*/ 2464363 h 3802665"/>
                  <a:gd name="connsiteX19" fmla="*/ 808076 w 3475899"/>
                  <a:gd name="connsiteY19" fmla="*/ 2284978 h 3802665"/>
                  <a:gd name="connsiteX20" fmla="*/ 931082 w 3475899"/>
                  <a:gd name="connsiteY20" fmla="*/ 2220913 h 3802665"/>
                  <a:gd name="connsiteX21" fmla="*/ 990023 w 3475899"/>
                  <a:gd name="connsiteY21" fmla="*/ 2213225 h 3802665"/>
                  <a:gd name="connsiteX22" fmla="*/ 1010524 w 3475899"/>
                  <a:gd name="connsiteY22" fmla="*/ 2228600 h 3802665"/>
                  <a:gd name="connsiteX23" fmla="*/ 1000274 w 3475899"/>
                  <a:gd name="connsiteY23" fmla="*/ 2259352 h 3802665"/>
                  <a:gd name="connsiteX24" fmla="*/ 990023 w 3475899"/>
                  <a:gd name="connsiteY24" fmla="*/ 2290104 h 3802665"/>
                  <a:gd name="connsiteX25" fmla="*/ 974647 w 3475899"/>
                  <a:gd name="connsiteY25" fmla="*/ 2402860 h 3802665"/>
                  <a:gd name="connsiteX26" fmla="*/ 1055370 w 3475899"/>
                  <a:gd name="connsiteY26" fmla="*/ 2539961 h 3802665"/>
                  <a:gd name="connsiteX27" fmla="*/ 1230911 w 3475899"/>
                  <a:gd name="connsiteY27" fmla="*/ 2597620 h 3802665"/>
                  <a:gd name="connsiteX28" fmla="*/ 1494862 w 3475899"/>
                  <a:gd name="connsiteY28" fmla="*/ 2500240 h 3802665"/>
                  <a:gd name="connsiteX29" fmla="*/ 1599930 w 3475899"/>
                  <a:gd name="connsiteY29" fmla="*/ 2259352 h 3802665"/>
                  <a:gd name="connsiteX30" fmla="*/ 1387231 w 3475899"/>
                  <a:gd name="connsiteY30" fmla="*/ 1923647 h 3802665"/>
                  <a:gd name="connsiteX31" fmla="*/ 943896 w 3475899"/>
                  <a:gd name="connsiteY31" fmla="*/ 1818579 h 3802665"/>
                  <a:gd name="connsiteX32" fmla="*/ 372428 w 3475899"/>
                  <a:gd name="connsiteY32" fmla="*/ 2013339 h 3802665"/>
                  <a:gd name="connsiteX33" fmla="*/ 118727 w 3475899"/>
                  <a:gd name="connsiteY33" fmla="*/ 2525866 h 3802665"/>
                  <a:gd name="connsiteX34" fmla="*/ 500560 w 3475899"/>
                  <a:gd name="connsiteY34" fmla="*/ 3166525 h 3802665"/>
                  <a:gd name="connsiteX35" fmla="*/ 1312915 w 3475899"/>
                  <a:gd name="connsiteY35" fmla="*/ 3381786 h 3802665"/>
                  <a:gd name="connsiteX36" fmla="*/ 2135520 w 3475899"/>
                  <a:gd name="connsiteY36" fmla="*/ 3084520 h 3802665"/>
                  <a:gd name="connsiteX37" fmla="*/ 2491727 w 3475899"/>
                  <a:gd name="connsiteY37" fmla="*/ 2320855 h 3802665"/>
                  <a:gd name="connsiteX38" fmla="*/ 2373845 w 3475899"/>
                  <a:gd name="connsiteY38" fmla="*/ 1885207 h 3802665"/>
                  <a:gd name="connsiteX39" fmla="*/ 2058641 w 3475899"/>
                  <a:gd name="connsiteY39" fmla="*/ 1570004 h 3802665"/>
                  <a:gd name="connsiteX40" fmla="*/ 1615306 w 3475899"/>
                  <a:gd name="connsiteY40" fmla="*/ 1311177 h 3802665"/>
                  <a:gd name="connsiteX41" fmla="*/ 859329 w 3475899"/>
                  <a:gd name="connsiteY41" fmla="*/ 949846 h 3802665"/>
                  <a:gd name="connsiteX42" fmla="*/ 477496 w 3475899"/>
                  <a:gd name="connsiteY42" fmla="*/ 424506 h 380266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35520 w 3475899"/>
                  <a:gd name="connsiteY36" fmla="*/ 3980450 h 4698595"/>
                  <a:gd name="connsiteX37" fmla="*/ 2491727 w 3475899"/>
                  <a:gd name="connsiteY37" fmla="*/ 3216785 h 4698595"/>
                  <a:gd name="connsiteX38" fmla="*/ 2373845 w 3475899"/>
                  <a:gd name="connsiteY38" fmla="*/ 278113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35520 w 3475899"/>
                  <a:gd name="connsiteY36" fmla="*/ 3980450 h 4698595"/>
                  <a:gd name="connsiteX37" fmla="*/ 2705552 w 3475899"/>
                  <a:gd name="connsiteY37" fmla="*/ 3234379 h 4698595"/>
                  <a:gd name="connsiteX38" fmla="*/ 2373845 w 3475899"/>
                  <a:gd name="connsiteY38" fmla="*/ 278113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373845 w 3475899"/>
                  <a:gd name="connsiteY38" fmla="*/ 278113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769638 w 3475899"/>
                  <a:gd name="connsiteY39" fmla="*/ 2113659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11483"/>
                  <a:gd name="connsiteY0" fmla="*/ 1320436 h 4698595"/>
                  <a:gd name="connsiteX1" fmla="*/ 391637 w 3411483"/>
                  <a:gd name="connsiteY1" fmla="*/ 346 h 4698595"/>
                  <a:gd name="connsiteX2" fmla="*/ 744010 w 3411483"/>
                  <a:gd name="connsiteY2" fmla="*/ 1192304 h 4698595"/>
                  <a:gd name="connsiteX3" fmla="*/ 900331 w 3411483"/>
                  <a:gd name="connsiteY3" fmla="*/ 1451131 h 4698595"/>
                  <a:gd name="connsiteX4" fmla="*/ 1240632 w 3411483"/>
                  <a:gd name="connsiteY4" fmla="*/ 1733678 h 4698595"/>
                  <a:gd name="connsiteX5" fmla="*/ 2984160 w 3411483"/>
                  <a:gd name="connsiteY5" fmla="*/ 2253868 h 4698595"/>
                  <a:gd name="connsiteX6" fmla="*/ 3378091 w 3411483"/>
                  <a:gd name="connsiteY6" fmla="*/ 3531835 h 4698595"/>
                  <a:gd name="connsiteX7" fmla="*/ 2359032 w 3411483"/>
                  <a:gd name="connsiteY7" fmla="*/ 4550885 h 4698595"/>
                  <a:gd name="connsiteX8" fmla="*/ 1252372 w 3411483"/>
                  <a:gd name="connsiteY8" fmla="*/ 4678773 h 4698595"/>
                  <a:gd name="connsiteX9" fmla="*/ 352887 w 3411483"/>
                  <a:gd name="connsiteY9" fmla="*/ 4228546 h 4698595"/>
                  <a:gd name="connsiteX10" fmla="*/ 846 w 3411483"/>
                  <a:gd name="connsiteY10" fmla="*/ 3421796 h 4698595"/>
                  <a:gd name="connsiteX11" fmla="*/ 284017 w 3411483"/>
                  <a:gd name="connsiteY11" fmla="*/ 2828546 h 4698595"/>
                  <a:gd name="connsiteX12" fmla="*/ 964397 w 3411483"/>
                  <a:gd name="connsiteY12" fmla="*/ 2581252 h 4698595"/>
                  <a:gd name="connsiteX13" fmla="*/ 1592242 w 3411483"/>
                  <a:gd name="connsiteY13" fmla="*/ 2729885 h 4698595"/>
                  <a:gd name="connsiteX14" fmla="*/ 1861319 w 3411483"/>
                  <a:gd name="connsiteY14" fmla="*/ 3201410 h 4698595"/>
                  <a:gd name="connsiteX15" fmla="*/ 1680653 w 3411483"/>
                  <a:gd name="connsiteY15" fmla="*/ 3571710 h 4698595"/>
                  <a:gd name="connsiteX16" fmla="*/ 1261662 w 3411483"/>
                  <a:gd name="connsiteY16" fmla="*/ 3719062 h 4698595"/>
                  <a:gd name="connsiteX17" fmla="*/ 895206 w 3411483"/>
                  <a:gd name="connsiteY17" fmla="*/ 3637057 h 4698595"/>
                  <a:gd name="connsiteX18" fmla="*/ 718384 w 3411483"/>
                  <a:gd name="connsiteY18" fmla="*/ 3360293 h 4698595"/>
                  <a:gd name="connsiteX19" fmla="*/ 808076 w 3411483"/>
                  <a:gd name="connsiteY19" fmla="*/ 3180908 h 4698595"/>
                  <a:gd name="connsiteX20" fmla="*/ 931082 w 3411483"/>
                  <a:gd name="connsiteY20" fmla="*/ 3116843 h 4698595"/>
                  <a:gd name="connsiteX21" fmla="*/ 990023 w 3411483"/>
                  <a:gd name="connsiteY21" fmla="*/ 3109155 h 4698595"/>
                  <a:gd name="connsiteX22" fmla="*/ 1010524 w 3411483"/>
                  <a:gd name="connsiteY22" fmla="*/ 3124530 h 4698595"/>
                  <a:gd name="connsiteX23" fmla="*/ 1000274 w 3411483"/>
                  <a:gd name="connsiteY23" fmla="*/ 3155282 h 4698595"/>
                  <a:gd name="connsiteX24" fmla="*/ 990023 w 3411483"/>
                  <a:gd name="connsiteY24" fmla="*/ 3186034 h 4698595"/>
                  <a:gd name="connsiteX25" fmla="*/ 974647 w 3411483"/>
                  <a:gd name="connsiteY25" fmla="*/ 3298790 h 4698595"/>
                  <a:gd name="connsiteX26" fmla="*/ 1055370 w 3411483"/>
                  <a:gd name="connsiteY26" fmla="*/ 3435891 h 4698595"/>
                  <a:gd name="connsiteX27" fmla="*/ 1230911 w 3411483"/>
                  <a:gd name="connsiteY27" fmla="*/ 3493550 h 4698595"/>
                  <a:gd name="connsiteX28" fmla="*/ 1494862 w 3411483"/>
                  <a:gd name="connsiteY28" fmla="*/ 3396170 h 4698595"/>
                  <a:gd name="connsiteX29" fmla="*/ 1599930 w 3411483"/>
                  <a:gd name="connsiteY29" fmla="*/ 3155282 h 4698595"/>
                  <a:gd name="connsiteX30" fmla="*/ 1387231 w 3411483"/>
                  <a:gd name="connsiteY30" fmla="*/ 2819577 h 4698595"/>
                  <a:gd name="connsiteX31" fmla="*/ 943896 w 3411483"/>
                  <a:gd name="connsiteY31" fmla="*/ 2714509 h 4698595"/>
                  <a:gd name="connsiteX32" fmla="*/ 372428 w 3411483"/>
                  <a:gd name="connsiteY32" fmla="*/ 2909269 h 4698595"/>
                  <a:gd name="connsiteX33" fmla="*/ 118727 w 3411483"/>
                  <a:gd name="connsiteY33" fmla="*/ 3421796 h 4698595"/>
                  <a:gd name="connsiteX34" fmla="*/ 500560 w 3411483"/>
                  <a:gd name="connsiteY34" fmla="*/ 4062455 h 4698595"/>
                  <a:gd name="connsiteX35" fmla="*/ 1312915 w 3411483"/>
                  <a:gd name="connsiteY35" fmla="*/ 4277716 h 4698595"/>
                  <a:gd name="connsiteX36" fmla="*/ 2195013 w 3411483"/>
                  <a:gd name="connsiteY36" fmla="*/ 3993179 h 4698595"/>
                  <a:gd name="connsiteX37" fmla="*/ 2705552 w 3411483"/>
                  <a:gd name="connsiteY37" fmla="*/ 3234379 h 4698595"/>
                  <a:gd name="connsiteX38" fmla="*/ 2587666 w 3411483"/>
                  <a:gd name="connsiteY38" fmla="*/ 2728357 h 4698595"/>
                  <a:gd name="connsiteX39" fmla="*/ 1769638 w 3411483"/>
                  <a:gd name="connsiteY39" fmla="*/ 2113659 h 4698595"/>
                  <a:gd name="connsiteX40" fmla="*/ 859329 w 3411483"/>
                  <a:gd name="connsiteY40" fmla="*/ 1845776 h 4698595"/>
                  <a:gd name="connsiteX41" fmla="*/ 477496 w 3411483"/>
                  <a:gd name="connsiteY41" fmla="*/ 1320436 h 4698595"/>
                  <a:gd name="connsiteX0" fmla="*/ 477496 w 3411485"/>
                  <a:gd name="connsiteY0" fmla="*/ 760057 h 4138216"/>
                  <a:gd name="connsiteX1" fmla="*/ 810541 w 3411485"/>
                  <a:gd name="connsiteY1" fmla="*/ 659 h 4138216"/>
                  <a:gd name="connsiteX2" fmla="*/ 744010 w 3411485"/>
                  <a:gd name="connsiteY2" fmla="*/ 631925 h 4138216"/>
                  <a:gd name="connsiteX3" fmla="*/ 900331 w 3411485"/>
                  <a:gd name="connsiteY3" fmla="*/ 890752 h 4138216"/>
                  <a:gd name="connsiteX4" fmla="*/ 1240632 w 3411485"/>
                  <a:gd name="connsiteY4" fmla="*/ 1173299 h 4138216"/>
                  <a:gd name="connsiteX5" fmla="*/ 2984160 w 3411485"/>
                  <a:gd name="connsiteY5" fmla="*/ 1693489 h 4138216"/>
                  <a:gd name="connsiteX6" fmla="*/ 3378091 w 3411485"/>
                  <a:gd name="connsiteY6" fmla="*/ 2971456 h 4138216"/>
                  <a:gd name="connsiteX7" fmla="*/ 2359032 w 3411485"/>
                  <a:gd name="connsiteY7" fmla="*/ 3990506 h 4138216"/>
                  <a:gd name="connsiteX8" fmla="*/ 1252372 w 3411485"/>
                  <a:gd name="connsiteY8" fmla="*/ 4118394 h 4138216"/>
                  <a:gd name="connsiteX9" fmla="*/ 352887 w 3411485"/>
                  <a:gd name="connsiteY9" fmla="*/ 3668167 h 4138216"/>
                  <a:gd name="connsiteX10" fmla="*/ 846 w 3411485"/>
                  <a:gd name="connsiteY10" fmla="*/ 2861417 h 4138216"/>
                  <a:gd name="connsiteX11" fmla="*/ 284017 w 3411485"/>
                  <a:gd name="connsiteY11" fmla="*/ 2268167 h 4138216"/>
                  <a:gd name="connsiteX12" fmla="*/ 964397 w 3411485"/>
                  <a:gd name="connsiteY12" fmla="*/ 2020873 h 4138216"/>
                  <a:gd name="connsiteX13" fmla="*/ 1592242 w 3411485"/>
                  <a:gd name="connsiteY13" fmla="*/ 2169506 h 4138216"/>
                  <a:gd name="connsiteX14" fmla="*/ 1861319 w 3411485"/>
                  <a:gd name="connsiteY14" fmla="*/ 2641031 h 4138216"/>
                  <a:gd name="connsiteX15" fmla="*/ 1680653 w 3411485"/>
                  <a:gd name="connsiteY15" fmla="*/ 3011331 h 4138216"/>
                  <a:gd name="connsiteX16" fmla="*/ 1261662 w 3411485"/>
                  <a:gd name="connsiteY16" fmla="*/ 3158683 h 4138216"/>
                  <a:gd name="connsiteX17" fmla="*/ 895206 w 3411485"/>
                  <a:gd name="connsiteY17" fmla="*/ 3076678 h 4138216"/>
                  <a:gd name="connsiteX18" fmla="*/ 718384 w 3411485"/>
                  <a:gd name="connsiteY18" fmla="*/ 2799914 h 4138216"/>
                  <a:gd name="connsiteX19" fmla="*/ 808076 w 3411485"/>
                  <a:gd name="connsiteY19" fmla="*/ 2620529 h 4138216"/>
                  <a:gd name="connsiteX20" fmla="*/ 931082 w 3411485"/>
                  <a:gd name="connsiteY20" fmla="*/ 2556464 h 4138216"/>
                  <a:gd name="connsiteX21" fmla="*/ 990023 w 3411485"/>
                  <a:gd name="connsiteY21" fmla="*/ 2548776 h 4138216"/>
                  <a:gd name="connsiteX22" fmla="*/ 1010524 w 3411485"/>
                  <a:gd name="connsiteY22" fmla="*/ 2564151 h 4138216"/>
                  <a:gd name="connsiteX23" fmla="*/ 1000274 w 3411485"/>
                  <a:gd name="connsiteY23" fmla="*/ 2594903 h 4138216"/>
                  <a:gd name="connsiteX24" fmla="*/ 990023 w 3411485"/>
                  <a:gd name="connsiteY24" fmla="*/ 2625655 h 4138216"/>
                  <a:gd name="connsiteX25" fmla="*/ 974647 w 3411485"/>
                  <a:gd name="connsiteY25" fmla="*/ 2738411 h 4138216"/>
                  <a:gd name="connsiteX26" fmla="*/ 1055370 w 3411485"/>
                  <a:gd name="connsiteY26" fmla="*/ 2875512 h 4138216"/>
                  <a:gd name="connsiteX27" fmla="*/ 1230911 w 3411485"/>
                  <a:gd name="connsiteY27" fmla="*/ 2933171 h 4138216"/>
                  <a:gd name="connsiteX28" fmla="*/ 1494862 w 3411485"/>
                  <a:gd name="connsiteY28" fmla="*/ 2835791 h 4138216"/>
                  <a:gd name="connsiteX29" fmla="*/ 1599930 w 3411485"/>
                  <a:gd name="connsiteY29" fmla="*/ 2594903 h 4138216"/>
                  <a:gd name="connsiteX30" fmla="*/ 1387231 w 3411485"/>
                  <a:gd name="connsiteY30" fmla="*/ 2259198 h 4138216"/>
                  <a:gd name="connsiteX31" fmla="*/ 943896 w 3411485"/>
                  <a:gd name="connsiteY31" fmla="*/ 2154130 h 4138216"/>
                  <a:gd name="connsiteX32" fmla="*/ 372428 w 3411485"/>
                  <a:gd name="connsiteY32" fmla="*/ 2348890 h 4138216"/>
                  <a:gd name="connsiteX33" fmla="*/ 118727 w 3411485"/>
                  <a:gd name="connsiteY33" fmla="*/ 2861417 h 4138216"/>
                  <a:gd name="connsiteX34" fmla="*/ 500560 w 3411485"/>
                  <a:gd name="connsiteY34" fmla="*/ 3502076 h 4138216"/>
                  <a:gd name="connsiteX35" fmla="*/ 1312915 w 3411485"/>
                  <a:gd name="connsiteY35" fmla="*/ 3717337 h 4138216"/>
                  <a:gd name="connsiteX36" fmla="*/ 2195013 w 3411485"/>
                  <a:gd name="connsiteY36" fmla="*/ 3432800 h 4138216"/>
                  <a:gd name="connsiteX37" fmla="*/ 2705552 w 3411485"/>
                  <a:gd name="connsiteY37" fmla="*/ 2674000 h 4138216"/>
                  <a:gd name="connsiteX38" fmla="*/ 2587666 w 3411485"/>
                  <a:gd name="connsiteY38" fmla="*/ 2167978 h 4138216"/>
                  <a:gd name="connsiteX39" fmla="*/ 1769638 w 3411485"/>
                  <a:gd name="connsiteY39" fmla="*/ 1553280 h 4138216"/>
                  <a:gd name="connsiteX40" fmla="*/ 859329 w 3411485"/>
                  <a:gd name="connsiteY40" fmla="*/ 1285397 h 4138216"/>
                  <a:gd name="connsiteX41" fmla="*/ 477496 w 3411485"/>
                  <a:gd name="connsiteY41" fmla="*/ 760057 h 4138216"/>
                  <a:gd name="connsiteX0" fmla="*/ 477496 w 3415891"/>
                  <a:gd name="connsiteY0" fmla="*/ 760057 h 4122191"/>
                  <a:gd name="connsiteX1" fmla="*/ 810541 w 3415891"/>
                  <a:gd name="connsiteY1" fmla="*/ 659 h 4122191"/>
                  <a:gd name="connsiteX2" fmla="*/ 744010 w 3415891"/>
                  <a:gd name="connsiteY2" fmla="*/ 631925 h 4122191"/>
                  <a:gd name="connsiteX3" fmla="*/ 900331 w 3415891"/>
                  <a:gd name="connsiteY3" fmla="*/ 890752 h 4122191"/>
                  <a:gd name="connsiteX4" fmla="*/ 1240632 w 3415891"/>
                  <a:gd name="connsiteY4" fmla="*/ 1173299 h 4122191"/>
                  <a:gd name="connsiteX5" fmla="*/ 2984160 w 3415891"/>
                  <a:gd name="connsiteY5" fmla="*/ 1693489 h 4122191"/>
                  <a:gd name="connsiteX6" fmla="*/ 3378091 w 3415891"/>
                  <a:gd name="connsiteY6" fmla="*/ 2971456 h 4122191"/>
                  <a:gd name="connsiteX7" fmla="*/ 2292890 w 3415891"/>
                  <a:gd name="connsiteY7" fmla="*/ 3857009 h 4122191"/>
                  <a:gd name="connsiteX8" fmla="*/ 1252372 w 3415891"/>
                  <a:gd name="connsiteY8" fmla="*/ 4118394 h 4122191"/>
                  <a:gd name="connsiteX9" fmla="*/ 352887 w 3415891"/>
                  <a:gd name="connsiteY9" fmla="*/ 3668167 h 4122191"/>
                  <a:gd name="connsiteX10" fmla="*/ 846 w 3415891"/>
                  <a:gd name="connsiteY10" fmla="*/ 2861417 h 4122191"/>
                  <a:gd name="connsiteX11" fmla="*/ 284017 w 3415891"/>
                  <a:gd name="connsiteY11" fmla="*/ 2268167 h 4122191"/>
                  <a:gd name="connsiteX12" fmla="*/ 964397 w 3415891"/>
                  <a:gd name="connsiteY12" fmla="*/ 2020873 h 4122191"/>
                  <a:gd name="connsiteX13" fmla="*/ 1592242 w 3415891"/>
                  <a:gd name="connsiteY13" fmla="*/ 2169506 h 4122191"/>
                  <a:gd name="connsiteX14" fmla="*/ 1861319 w 3415891"/>
                  <a:gd name="connsiteY14" fmla="*/ 2641031 h 4122191"/>
                  <a:gd name="connsiteX15" fmla="*/ 1680653 w 3415891"/>
                  <a:gd name="connsiteY15" fmla="*/ 3011331 h 4122191"/>
                  <a:gd name="connsiteX16" fmla="*/ 1261662 w 3415891"/>
                  <a:gd name="connsiteY16" fmla="*/ 3158683 h 4122191"/>
                  <a:gd name="connsiteX17" fmla="*/ 895206 w 3415891"/>
                  <a:gd name="connsiteY17" fmla="*/ 3076678 h 4122191"/>
                  <a:gd name="connsiteX18" fmla="*/ 718384 w 3415891"/>
                  <a:gd name="connsiteY18" fmla="*/ 2799914 h 4122191"/>
                  <a:gd name="connsiteX19" fmla="*/ 808076 w 3415891"/>
                  <a:gd name="connsiteY19" fmla="*/ 2620529 h 4122191"/>
                  <a:gd name="connsiteX20" fmla="*/ 931082 w 3415891"/>
                  <a:gd name="connsiteY20" fmla="*/ 2556464 h 4122191"/>
                  <a:gd name="connsiteX21" fmla="*/ 990023 w 3415891"/>
                  <a:gd name="connsiteY21" fmla="*/ 2548776 h 4122191"/>
                  <a:gd name="connsiteX22" fmla="*/ 1010524 w 3415891"/>
                  <a:gd name="connsiteY22" fmla="*/ 2564151 h 4122191"/>
                  <a:gd name="connsiteX23" fmla="*/ 1000274 w 3415891"/>
                  <a:gd name="connsiteY23" fmla="*/ 2594903 h 4122191"/>
                  <a:gd name="connsiteX24" fmla="*/ 990023 w 3415891"/>
                  <a:gd name="connsiteY24" fmla="*/ 2625655 h 4122191"/>
                  <a:gd name="connsiteX25" fmla="*/ 974647 w 3415891"/>
                  <a:gd name="connsiteY25" fmla="*/ 2738411 h 4122191"/>
                  <a:gd name="connsiteX26" fmla="*/ 1055370 w 3415891"/>
                  <a:gd name="connsiteY26" fmla="*/ 2875512 h 4122191"/>
                  <a:gd name="connsiteX27" fmla="*/ 1230911 w 3415891"/>
                  <a:gd name="connsiteY27" fmla="*/ 2933171 h 4122191"/>
                  <a:gd name="connsiteX28" fmla="*/ 1494862 w 3415891"/>
                  <a:gd name="connsiteY28" fmla="*/ 2835791 h 4122191"/>
                  <a:gd name="connsiteX29" fmla="*/ 1599930 w 3415891"/>
                  <a:gd name="connsiteY29" fmla="*/ 2594903 h 4122191"/>
                  <a:gd name="connsiteX30" fmla="*/ 1387231 w 3415891"/>
                  <a:gd name="connsiteY30" fmla="*/ 2259198 h 4122191"/>
                  <a:gd name="connsiteX31" fmla="*/ 943896 w 3415891"/>
                  <a:gd name="connsiteY31" fmla="*/ 2154130 h 4122191"/>
                  <a:gd name="connsiteX32" fmla="*/ 372428 w 3415891"/>
                  <a:gd name="connsiteY32" fmla="*/ 2348890 h 4122191"/>
                  <a:gd name="connsiteX33" fmla="*/ 118727 w 3415891"/>
                  <a:gd name="connsiteY33" fmla="*/ 2861417 h 4122191"/>
                  <a:gd name="connsiteX34" fmla="*/ 500560 w 3415891"/>
                  <a:gd name="connsiteY34" fmla="*/ 3502076 h 4122191"/>
                  <a:gd name="connsiteX35" fmla="*/ 1312915 w 3415891"/>
                  <a:gd name="connsiteY35" fmla="*/ 3717337 h 4122191"/>
                  <a:gd name="connsiteX36" fmla="*/ 2195013 w 3415891"/>
                  <a:gd name="connsiteY36" fmla="*/ 3432800 h 4122191"/>
                  <a:gd name="connsiteX37" fmla="*/ 2705552 w 3415891"/>
                  <a:gd name="connsiteY37" fmla="*/ 2674000 h 4122191"/>
                  <a:gd name="connsiteX38" fmla="*/ 2587666 w 3415891"/>
                  <a:gd name="connsiteY38" fmla="*/ 2167978 h 4122191"/>
                  <a:gd name="connsiteX39" fmla="*/ 1769638 w 3415891"/>
                  <a:gd name="connsiteY39" fmla="*/ 1553280 h 4122191"/>
                  <a:gd name="connsiteX40" fmla="*/ 859329 w 3415891"/>
                  <a:gd name="connsiteY40" fmla="*/ 1285397 h 4122191"/>
                  <a:gd name="connsiteX41" fmla="*/ 477496 w 3415891"/>
                  <a:gd name="connsiteY41" fmla="*/ 760057 h 4122191"/>
                  <a:gd name="connsiteX0" fmla="*/ 477496 w 3415891"/>
                  <a:gd name="connsiteY0" fmla="*/ 760057 h 4122191"/>
                  <a:gd name="connsiteX1" fmla="*/ 810541 w 3415891"/>
                  <a:gd name="connsiteY1" fmla="*/ 659 h 4122191"/>
                  <a:gd name="connsiteX2" fmla="*/ 744010 w 3415891"/>
                  <a:gd name="connsiteY2" fmla="*/ 631925 h 4122191"/>
                  <a:gd name="connsiteX3" fmla="*/ 900331 w 3415891"/>
                  <a:gd name="connsiteY3" fmla="*/ 890752 h 4122191"/>
                  <a:gd name="connsiteX4" fmla="*/ 1240632 w 3415891"/>
                  <a:gd name="connsiteY4" fmla="*/ 1173299 h 4122191"/>
                  <a:gd name="connsiteX5" fmla="*/ 2984160 w 3415891"/>
                  <a:gd name="connsiteY5" fmla="*/ 1693489 h 4122191"/>
                  <a:gd name="connsiteX6" fmla="*/ 3378091 w 3415891"/>
                  <a:gd name="connsiteY6" fmla="*/ 2971456 h 4122191"/>
                  <a:gd name="connsiteX7" fmla="*/ 2292890 w 3415891"/>
                  <a:gd name="connsiteY7" fmla="*/ 3857009 h 4122191"/>
                  <a:gd name="connsiteX8" fmla="*/ 1252372 w 3415891"/>
                  <a:gd name="connsiteY8" fmla="*/ 4118394 h 4122191"/>
                  <a:gd name="connsiteX9" fmla="*/ 352887 w 3415891"/>
                  <a:gd name="connsiteY9" fmla="*/ 3668167 h 4122191"/>
                  <a:gd name="connsiteX10" fmla="*/ 846 w 3415891"/>
                  <a:gd name="connsiteY10" fmla="*/ 2861417 h 4122191"/>
                  <a:gd name="connsiteX11" fmla="*/ 284017 w 3415891"/>
                  <a:gd name="connsiteY11" fmla="*/ 2268167 h 4122191"/>
                  <a:gd name="connsiteX12" fmla="*/ 964397 w 3415891"/>
                  <a:gd name="connsiteY12" fmla="*/ 2020873 h 4122191"/>
                  <a:gd name="connsiteX13" fmla="*/ 1592242 w 3415891"/>
                  <a:gd name="connsiteY13" fmla="*/ 2169506 h 4122191"/>
                  <a:gd name="connsiteX14" fmla="*/ 1861319 w 3415891"/>
                  <a:gd name="connsiteY14" fmla="*/ 2641031 h 4122191"/>
                  <a:gd name="connsiteX15" fmla="*/ 1680653 w 3415891"/>
                  <a:gd name="connsiteY15" fmla="*/ 3011331 h 4122191"/>
                  <a:gd name="connsiteX16" fmla="*/ 1261662 w 3415891"/>
                  <a:gd name="connsiteY16" fmla="*/ 3158683 h 4122191"/>
                  <a:gd name="connsiteX17" fmla="*/ 895206 w 3415891"/>
                  <a:gd name="connsiteY17" fmla="*/ 3076678 h 4122191"/>
                  <a:gd name="connsiteX18" fmla="*/ 718384 w 3415891"/>
                  <a:gd name="connsiteY18" fmla="*/ 2799914 h 4122191"/>
                  <a:gd name="connsiteX19" fmla="*/ 808076 w 3415891"/>
                  <a:gd name="connsiteY19" fmla="*/ 2620529 h 4122191"/>
                  <a:gd name="connsiteX20" fmla="*/ 931082 w 3415891"/>
                  <a:gd name="connsiteY20" fmla="*/ 2556464 h 4122191"/>
                  <a:gd name="connsiteX21" fmla="*/ 990023 w 3415891"/>
                  <a:gd name="connsiteY21" fmla="*/ 2548776 h 4122191"/>
                  <a:gd name="connsiteX22" fmla="*/ 1010524 w 3415891"/>
                  <a:gd name="connsiteY22" fmla="*/ 2564151 h 4122191"/>
                  <a:gd name="connsiteX23" fmla="*/ 1000274 w 3415891"/>
                  <a:gd name="connsiteY23" fmla="*/ 2594903 h 4122191"/>
                  <a:gd name="connsiteX24" fmla="*/ 990023 w 3415891"/>
                  <a:gd name="connsiteY24" fmla="*/ 2625655 h 4122191"/>
                  <a:gd name="connsiteX25" fmla="*/ 974647 w 3415891"/>
                  <a:gd name="connsiteY25" fmla="*/ 2738411 h 4122191"/>
                  <a:gd name="connsiteX26" fmla="*/ 1055370 w 3415891"/>
                  <a:gd name="connsiteY26" fmla="*/ 2875512 h 4122191"/>
                  <a:gd name="connsiteX27" fmla="*/ 1230911 w 3415891"/>
                  <a:gd name="connsiteY27" fmla="*/ 2933171 h 4122191"/>
                  <a:gd name="connsiteX28" fmla="*/ 1494862 w 3415891"/>
                  <a:gd name="connsiteY28" fmla="*/ 2835791 h 4122191"/>
                  <a:gd name="connsiteX29" fmla="*/ 1599930 w 3415891"/>
                  <a:gd name="connsiteY29" fmla="*/ 2594903 h 4122191"/>
                  <a:gd name="connsiteX30" fmla="*/ 1387231 w 3415891"/>
                  <a:gd name="connsiteY30" fmla="*/ 2259198 h 4122191"/>
                  <a:gd name="connsiteX31" fmla="*/ 943896 w 3415891"/>
                  <a:gd name="connsiteY31" fmla="*/ 2154130 h 4122191"/>
                  <a:gd name="connsiteX32" fmla="*/ 372428 w 3415891"/>
                  <a:gd name="connsiteY32" fmla="*/ 2348890 h 4122191"/>
                  <a:gd name="connsiteX33" fmla="*/ 118727 w 3415891"/>
                  <a:gd name="connsiteY33" fmla="*/ 2861417 h 4122191"/>
                  <a:gd name="connsiteX34" fmla="*/ 500560 w 3415891"/>
                  <a:gd name="connsiteY34" fmla="*/ 3502076 h 4122191"/>
                  <a:gd name="connsiteX35" fmla="*/ 1312915 w 3415891"/>
                  <a:gd name="connsiteY35" fmla="*/ 3717337 h 4122191"/>
                  <a:gd name="connsiteX36" fmla="*/ 2195013 w 3415891"/>
                  <a:gd name="connsiteY36" fmla="*/ 3432800 h 4122191"/>
                  <a:gd name="connsiteX37" fmla="*/ 2705552 w 3415891"/>
                  <a:gd name="connsiteY37" fmla="*/ 2674000 h 4122191"/>
                  <a:gd name="connsiteX38" fmla="*/ 2587666 w 3415891"/>
                  <a:gd name="connsiteY38" fmla="*/ 2167978 h 4122191"/>
                  <a:gd name="connsiteX39" fmla="*/ 1769638 w 3415891"/>
                  <a:gd name="connsiteY39" fmla="*/ 1553280 h 4122191"/>
                  <a:gd name="connsiteX40" fmla="*/ 859329 w 3415891"/>
                  <a:gd name="connsiteY40" fmla="*/ 1285397 h 4122191"/>
                  <a:gd name="connsiteX41" fmla="*/ 477496 w 3415891"/>
                  <a:gd name="connsiteY41" fmla="*/ 760057 h 4122191"/>
                  <a:gd name="connsiteX0" fmla="*/ 477496 w 3415891"/>
                  <a:gd name="connsiteY0" fmla="*/ 760057 h 3958557"/>
                  <a:gd name="connsiteX1" fmla="*/ 810541 w 3415891"/>
                  <a:gd name="connsiteY1" fmla="*/ 659 h 3958557"/>
                  <a:gd name="connsiteX2" fmla="*/ 744010 w 3415891"/>
                  <a:gd name="connsiteY2" fmla="*/ 631925 h 3958557"/>
                  <a:gd name="connsiteX3" fmla="*/ 900331 w 3415891"/>
                  <a:gd name="connsiteY3" fmla="*/ 890752 h 3958557"/>
                  <a:gd name="connsiteX4" fmla="*/ 1240632 w 3415891"/>
                  <a:gd name="connsiteY4" fmla="*/ 1173299 h 3958557"/>
                  <a:gd name="connsiteX5" fmla="*/ 2984160 w 3415891"/>
                  <a:gd name="connsiteY5" fmla="*/ 1693489 h 3958557"/>
                  <a:gd name="connsiteX6" fmla="*/ 3378091 w 3415891"/>
                  <a:gd name="connsiteY6" fmla="*/ 2971456 h 3958557"/>
                  <a:gd name="connsiteX7" fmla="*/ 2292890 w 3415891"/>
                  <a:gd name="connsiteY7" fmla="*/ 3857009 h 3958557"/>
                  <a:gd name="connsiteX8" fmla="*/ 1075991 w 3415891"/>
                  <a:gd name="connsiteY8" fmla="*/ 3918147 h 3958557"/>
                  <a:gd name="connsiteX9" fmla="*/ 352887 w 3415891"/>
                  <a:gd name="connsiteY9" fmla="*/ 3668167 h 3958557"/>
                  <a:gd name="connsiteX10" fmla="*/ 846 w 3415891"/>
                  <a:gd name="connsiteY10" fmla="*/ 2861417 h 3958557"/>
                  <a:gd name="connsiteX11" fmla="*/ 284017 w 3415891"/>
                  <a:gd name="connsiteY11" fmla="*/ 2268167 h 3958557"/>
                  <a:gd name="connsiteX12" fmla="*/ 964397 w 3415891"/>
                  <a:gd name="connsiteY12" fmla="*/ 2020873 h 3958557"/>
                  <a:gd name="connsiteX13" fmla="*/ 1592242 w 3415891"/>
                  <a:gd name="connsiteY13" fmla="*/ 2169506 h 3958557"/>
                  <a:gd name="connsiteX14" fmla="*/ 1861319 w 3415891"/>
                  <a:gd name="connsiteY14" fmla="*/ 2641031 h 3958557"/>
                  <a:gd name="connsiteX15" fmla="*/ 1680653 w 3415891"/>
                  <a:gd name="connsiteY15" fmla="*/ 3011331 h 3958557"/>
                  <a:gd name="connsiteX16" fmla="*/ 1261662 w 3415891"/>
                  <a:gd name="connsiteY16" fmla="*/ 3158683 h 3958557"/>
                  <a:gd name="connsiteX17" fmla="*/ 895206 w 3415891"/>
                  <a:gd name="connsiteY17" fmla="*/ 3076678 h 3958557"/>
                  <a:gd name="connsiteX18" fmla="*/ 718384 w 3415891"/>
                  <a:gd name="connsiteY18" fmla="*/ 2799914 h 3958557"/>
                  <a:gd name="connsiteX19" fmla="*/ 808076 w 3415891"/>
                  <a:gd name="connsiteY19" fmla="*/ 2620529 h 3958557"/>
                  <a:gd name="connsiteX20" fmla="*/ 931082 w 3415891"/>
                  <a:gd name="connsiteY20" fmla="*/ 2556464 h 3958557"/>
                  <a:gd name="connsiteX21" fmla="*/ 990023 w 3415891"/>
                  <a:gd name="connsiteY21" fmla="*/ 2548776 h 3958557"/>
                  <a:gd name="connsiteX22" fmla="*/ 1010524 w 3415891"/>
                  <a:gd name="connsiteY22" fmla="*/ 2564151 h 3958557"/>
                  <a:gd name="connsiteX23" fmla="*/ 1000274 w 3415891"/>
                  <a:gd name="connsiteY23" fmla="*/ 2594903 h 3958557"/>
                  <a:gd name="connsiteX24" fmla="*/ 990023 w 3415891"/>
                  <a:gd name="connsiteY24" fmla="*/ 2625655 h 3958557"/>
                  <a:gd name="connsiteX25" fmla="*/ 974647 w 3415891"/>
                  <a:gd name="connsiteY25" fmla="*/ 2738411 h 3958557"/>
                  <a:gd name="connsiteX26" fmla="*/ 1055370 w 3415891"/>
                  <a:gd name="connsiteY26" fmla="*/ 2875512 h 3958557"/>
                  <a:gd name="connsiteX27" fmla="*/ 1230911 w 3415891"/>
                  <a:gd name="connsiteY27" fmla="*/ 2933171 h 3958557"/>
                  <a:gd name="connsiteX28" fmla="*/ 1494862 w 3415891"/>
                  <a:gd name="connsiteY28" fmla="*/ 2835791 h 3958557"/>
                  <a:gd name="connsiteX29" fmla="*/ 1599930 w 3415891"/>
                  <a:gd name="connsiteY29" fmla="*/ 2594903 h 3958557"/>
                  <a:gd name="connsiteX30" fmla="*/ 1387231 w 3415891"/>
                  <a:gd name="connsiteY30" fmla="*/ 2259198 h 3958557"/>
                  <a:gd name="connsiteX31" fmla="*/ 943896 w 3415891"/>
                  <a:gd name="connsiteY31" fmla="*/ 2154130 h 3958557"/>
                  <a:gd name="connsiteX32" fmla="*/ 372428 w 3415891"/>
                  <a:gd name="connsiteY32" fmla="*/ 2348890 h 3958557"/>
                  <a:gd name="connsiteX33" fmla="*/ 118727 w 3415891"/>
                  <a:gd name="connsiteY33" fmla="*/ 2861417 h 3958557"/>
                  <a:gd name="connsiteX34" fmla="*/ 500560 w 3415891"/>
                  <a:gd name="connsiteY34" fmla="*/ 3502076 h 3958557"/>
                  <a:gd name="connsiteX35" fmla="*/ 1312915 w 3415891"/>
                  <a:gd name="connsiteY35" fmla="*/ 3717337 h 3958557"/>
                  <a:gd name="connsiteX36" fmla="*/ 2195013 w 3415891"/>
                  <a:gd name="connsiteY36" fmla="*/ 3432800 h 3958557"/>
                  <a:gd name="connsiteX37" fmla="*/ 2705552 w 3415891"/>
                  <a:gd name="connsiteY37" fmla="*/ 2674000 h 3958557"/>
                  <a:gd name="connsiteX38" fmla="*/ 2587666 w 3415891"/>
                  <a:gd name="connsiteY38" fmla="*/ 2167978 h 3958557"/>
                  <a:gd name="connsiteX39" fmla="*/ 1769638 w 3415891"/>
                  <a:gd name="connsiteY39" fmla="*/ 1553280 h 3958557"/>
                  <a:gd name="connsiteX40" fmla="*/ 859329 w 3415891"/>
                  <a:gd name="connsiteY40" fmla="*/ 1285397 h 3958557"/>
                  <a:gd name="connsiteX41" fmla="*/ 477496 w 3415891"/>
                  <a:gd name="connsiteY41" fmla="*/ 760057 h 3958557"/>
                  <a:gd name="connsiteX0" fmla="*/ 565295 w 3503690"/>
                  <a:gd name="connsiteY0" fmla="*/ 760057 h 3958557"/>
                  <a:gd name="connsiteX1" fmla="*/ 898340 w 3503690"/>
                  <a:gd name="connsiteY1" fmla="*/ 659 h 3958557"/>
                  <a:gd name="connsiteX2" fmla="*/ 831809 w 3503690"/>
                  <a:gd name="connsiteY2" fmla="*/ 631925 h 3958557"/>
                  <a:gd name="connsiteX3" fmla="*/ 988130 w 3503690"/>
                  <a:gd name="connsiteY3" fmla="*/ 890752 h 3958557"/>
                  <a:gd name="connsiteX4" fmla="*/ 1328431 w 3503690"/>
                  <a:gd name="connsiteY4" fmla="*/ 1173299 h 3958557"/>
                  <a:gd name="connsiteX5" fmla="*/ 3071959 w 3503690"/>
                  <a:gd name="connsiteY5" fmla="*/ 1693489 h 3958557"/>
                  <a:gd name="connsiteX6" fmla="*/ 3465890 w 3503690"/>
                  <a:gd name="connsiteY6" fmla="*/ 2971456 h 3958557"/>
                  <a:gd name="connsiteX7" fmla="*/ 2380689 w 3503690"/>
                  <a:gd name="connsiteY7" fmla="*/ 3857009 h 3958557"/>
                  <a:gd name="connsiteX8" fmla="*/ 1163790 w 3503690"/>
                  <a:gd name="connsiteY8" fmla="*/ 3918147 h 3958557"/>
                  <a:gd name="connsiteX9" fmla="*/ 440686 w 3503690"/>
                  <a:gd name="connsiteY9" fmla="*/ 3668167 h 3958557"/>
                  <a:gd name="connsiteX10" fmla="*/ 454 w 3503690"/>
                  <a:gd name="connsiteY10" fmla="*/ 2861417 h 3958557"/>
                  <a:gd name="connsiteX11" fmla="*/ 371816 w 3503690"/>
                  <a:gd name="connsiteY11" fmla="*/ 2268167 h 3958557"/>
                  <a:gd name="connsiteX12" fmla="*/ 1052196 w 3503690"/>
                  <a:gd name="connsiteY12" fmla="*/ 2020873 h 3958557"/>
                  <a:gd name="connsiteX13" fmla="*/ 1680041 w 3503690"/>
                  <a:gd name="connsiteY13" fmla="*/ 2169506 h 3958557"/>
                  <a:gd name="connsiteX14" fmla="*/ 1949118 w 3503690"/>
                  <a:gd name="connsiteY14" fmla="*/ 2641031 h 3958557"/>
                  <a:gd name="connsiteX15" fmla="*/ 1768452 w 3503690"/>
                  <a:gd name="connsiteY15" fmla="*/ 3011331 h 3958557"/>
                  <a:gd name="connsiteX16" fmla="*/ 1349461 w 3503690"/>
                  <a:gd name="connsiteY16" fmla="*/ 3158683 h 3958557"/>
                  <a:gd name="connsiteX17" fmla="*/ 983005 w 3503690"/>
                  <a:gd name="connsiteY17" fmla="*/ 3076678 h 3958557"/>
                  <a:gd name="connsiteX18" fmla="*/ 806183 w 3503690"/>
                  <a:gd name="connsiteY18" fmla="*/ 2799914 h 3958557"/>
                  <a:gd name="connsiteX19" fmla="*/ 895875 w 3503690"/>
                  <a:gd name="connsiteY19" fmla="*/ 2620529 h 3958557"/>
                  <a:gd name="connsiteX20" fmla="*/ 1018881 w 3503690"/>
                  <a:gd name="connsiteY20" fmla="*/ 2556464 h 3958557"/>
                  <a:gd name="connsiteX21" fmla="*/ 1077822 w 3503690"/>
                  <a:gd name="connsiteY21" fmla="*/ 2548776 h 3958557"/>
                  <a:gd name="connsiteX22" fmla="*/ 1098323 w 3503690"/>
                  <a:gd name="connsiteY22" fmla="*/ 2564151 h 3958557"/>
                  <a:gd name="connsiteX23" fmla="*/ 1088073 w 3503690"/>
                  <a:gd name="connsiteY23" fmla="*/ 2594903 h 3958557"/>
                  <a:gd name="connsiteX24" fmla="*/ 1077822 w 3503690"/>
                  <a:gd name="connsiteY24" fmla="*/ 2625655 h 3958557"/>
                  <a:gd name="connsiteX25" fmla="*/ 1062446 w 3503690"/>
                  <a:gd name="connsiteY25" fmla="*/ 2738411 h 3958557"/>
                  <a:gd name="connsiteX26" fmla="*/ 1143169 w 3503690"/>
                  <a:gd name="connsiteY26" fmla="*/ 2875512 h 3958557"/>
                  <a:gd name="connsiteX27" fmla="*/ 1318710 w 3503690"/>
                  <a:gd name="connsiteY27" fmla="*/ 2933171 h 3958557"/>
                  <a:gd name="connsiteX28" fmla="*/ 1582661 w 3503690"/>
                  <a:gd name="connsiteY28" fmla="*/ 2835791 h 3958557"/>
                  <a:gd name="connsiteX29" fmla="*/ 1687729 w 3503690"/>
                  <a:gd name="connsiteY29" fmla="*/ 2594903 h 3958557"/>
                  <a:gd name="connsiteX30" fmla="*/ 1475030 w 3503690"/>
                  <a:gd name="connsiteY30" fmla="*/ 2259198 h 3958557"/>
                  <a:gd name="connsiteX31" fmla="*/ 1031695 w 3503690"/>
                  <a:gd name="connsiteY31" fmla="*/ 2154130 h 3958557"/>
                  <a:gd name="connsiteX32" fmla="*/ 460227 w 3503690"/>
                  <a:gd name="connsiteY32" fmla="*/ 2348890 h 3958557"/>
                  <a:gd name="connsiteX33" fmla="*/ 206526 w 3503690"/>
                  <a:gd name="connsiteY33" fmla="*/ 2861417 h 3958557"/>
                  <a:gd name="connsiteX34" fmla="*/ 588359 w 3503690"/>
                  <a:gd name="connsiteY34" fmla="*/ 3502076 h 3958557"/>
                  <a:gd name="connsiteX35" fmla="*/ 1400714 w 3503690"/>
                  <a:gd name="connsiteY35" fmla="*/ 3717337 h 3958557"/>
                  <a:gd name="connsiteX36" fmla="*/ 2282812 w 3503690"/>
                  <a:gd name="connsiteY36" fmla="*/ 3432800 h 3958557"/>
                  <a:gd name="connsiteX37" fmla="*/ 2793351 w 3503690"/>
                  <a:gd name="connsiteY37" fmla="*/ 2674000 h 3958557"/>
                  <a:gd name="connsiteX38" fmla="*/ 2675465 w 3503690"/>
                  <a:gd name="connsiteY38" fmla="*/ 2167978 h 3958557"/>
                  <a:gd name="connsiteX39" fmla="*/ 1857437 w 3503690"/>
                  <a:gd name="connsiteY39" fmla="*/ 1553280 h 3958557"/>
                  <a:gd name="connsiteX40" fmla="*/ 947128 w 3503690"/>
                  <a:gd name="connsiteY40" fmla="*/ 1285397 h 3958557"/>
                  <a:gd name="connsiteX41" fmla="*/ 565295 w 3503690"/>
                  <a:gd name="connsiteY41" fmla="*/ 760057 h 3958557"/>
                  <a:gd name="connsiteX0" fmla="*/ 565297 w 3505172"/>
                  <a:gd name="connsiteY0" fmla="*/ 760057 h 3929318"/>
                  <a:gd name="connsiteX1" fmla="*/ 898342 w 3505172"/>
                  <a:gd name="connsiteY1" fmla="*/ 659 h 3929318"/>
                  <a:gd name="connsiteX2" fmla="*/ 831811 w 3505172"/>
                  <a:gd name="connsiteY2" fmla="*/ 631925 h 3929318"/>
                  <a:gd name="connsiteX3" fmla="*/ 988132 w 3505172"/>
                  <a:gd name="connsiteY3" fmla="*/ 890752 h 3929318"/>
                  <a:gd name="connsiteX4" fmla="*/ 1328433 w 3505172"/>
                  <a:gd name="connsiteY4" fmla="*/ 1173299 h 3929318"/>
                  <a:gd name="connsiteX5" fmla="*/ 3071961 w 3505172"/>
                  <a:gd name="connsiteY5" fmla="*/ 1693489 h 3929318"/>
                  <a:gd name="connsiteX6" fmla="*/ 3465892 w 3505172"/>
                  <a:gd name="connsiteY6" fmla="*/ 2971456 h 3929318"/>
                  <a:gd name="connsiteX7" fmla="*/ 2358642 w 3505172"/>
                  <a:gd name="connsiteY7" fmla="*/ 3790260 h 3929318"/>
                  <a:gd name="connsiteX8" fmla="*/ 1163792 w 3505172"/>
                  <a:gd name="connsiteY8" fmla="*/ 3918147 h 3929318"/>
                  <a:gd name="connsiteX9" fmla="*/ 440688 w 3505172"/>
                  <a:gd name="connsiteY9" fmla="*/ 3668167 h 3929318"/>
                  <a:gd name="connsiteX10" fmla="*/ 456 w 3505172"/>
                  <a:gd name="connsiteY10" fmla="*/ 2861417 h 3929318"/>
                  <a:gd name="connsiteX11" fmla="*/ 371818 w 3505172"/>
                  <a:gd name="connsiteY11" fmla="*/ 2268167 h 3929318"/>
                  <a:gd name="connsiteX12" fmla="*/ 1052198 w 3505172"/>
                  <a:gd name="connsiteY12" fmla="*/ 2020873 h 3929318"/>
                  <a:gd name="connsiteX13" fmla="*/ 1680043 w 3505172"/>
                  <a:gd name="connsiteY13" fmla="*/ 2169506 h 3929318"/>
                  <a:gd name="connsiteX14" fmla="*/ 1949120 w 3505172"/>
                  <a:gd name="connsiteY14" fmla="*/ 2641031 h 3929318"/>
                  <a:gd name="connsiteX15" fmla="*/ 1768454 w 3505172"/>
                  <a:gd name="connsiteY15" fmla="*/ 3011331 h 3929318"/>
                  <a:gd name="connsiteX16" fmla="*/ 1349463 w 3505172"/>
                  <a:gd name="connsiteY16" fmla="*/ 3158683 h 3929318"/>
                  <a:gd name="connsiteX17" fmla="*/ 983007 w 3505172"/>
                  <a:gd name="connsiteY17" fmla="*/ 3076678 h 3929318"/>
                  <a:gd name="connsiteX18" fmla="*/ 806185 w 3505172"/>
                  <a:gd name="connsiteY18" fmla="*/ 2799914 h 3929318"/>
                  <a:gd name="connsiteX19" fmla="*/ 895877 w 3505172"/>
                  <a:gd name="connsiteY19" fmla="*/ 2620529 h 3929318"/>
                  <a:gd name="connsiteX20" fmla="*/ 1018883 w 3505172"/>
                  <a:gd name="connsiteY20" fmla="*/ 2556464 h 3929318"/>
                  <a:gd name="connsiteX21" fmla="*/ 1077824 w 3505172"/>
                  <a:gd name="connsiteY21" fmla="*/ 2548776 h 3929318"/>
                  <a:gd name="connsiteX22" fmla="*/ 1098325 w 3505172"/>
                  <a:gd name="connsiteY22" fmla="*/ 2564151 h 3929318"/>
                  <a:gd name="connsiteX23" fmla="*/ 1088075 w 3505172"/>
                  <a:gd name="connsiteY23" fmla="*/ 2594903 h 3929318"/>
                  <a:gd name="connsiteX24" fmla="*/ 1077824 w 3505172"/>
                  <a:gd name="connsiteY24" fmla="*/ 2625655 h 3929318"/>
                  <a:gd name="connsiteX25" fmla="*/ 1062448 w 3505172"/>
                  <a:gd name="connsiteY25" fmla="*/ 2738411 h 3929318"/>
                  <a:gd name="connsiteX26" fmla="*/ 1143171 w 3505172"/>
                  <a:gd name="connsiteY26" fmla="*/ 2875512 h 3929318"/>
                  <a:gd name="connsiteX27" fmla="*/ 1318712 w 3505172"/>
                  <a:gd name="connsiteY27" fmla="*/ 2933171 h 3929318"/>
                  <a:gd name="connsiteX28" fmla="*/ 1582663 w 3505172"/>
                  <a:gd name="connsiteY28" fmla="*/ 2835791 h 3929318"/>
                  <a:gd name="connsiteX29" fmla="*/ 1687731 w 3505172"/>
                  <a:gd name="connsiteY29" fmla="*/ 2594903 h 3929318"/>
                  <a:gd name="connsiteX30" fmla="*/ 1475032 w 3505172"/>
                  <a:gd name="connsiteY30" fmla="*/ 2259198 h 3929318"/>
                  <a:gd name="connsiteX31" fmla="*/ 1031697 w 3505172"/>
                  <a:gd name="connsiteY31" fmla="*/ 2154130 h 3929318"/>
                  <a:gd name="connsiteX32" fmla="*/ 460229 w 3505172"/>
                  <a:gd name="connsiteY32" fmla="*/ 2348890 h 3929318"/>
                  <a:gd name="connsiteX33" fmla="*/ 206528 w 3505172"/>
                  <a:gd name="connsiteY33" fmla="*/ 2861417 h 3929318"/>
                  <a:gd name="connsiteX34" fmla="*/ 588361 w 3505172"/>
                  <a:gd name="connsiteY34" fmla="*/ 3502076 h 3929318"/>
                  <a:gd name="connsiteX35" fmla="*/ 1400716 w 3505172"/>
                  <a:gd name="connsiteY35" fmla="*/ 3717337 h 3929318"/>
                  <a:gd name="connsiteX36" fmla="*/ 2282814 w 3505172"/>
                  <a:gd name="connsiteY36" fmla="*/ 3432800 h 3929318"/>
                  <a:gd name="connsiteX37" fmla="*/ 2793353 w 3505172"/>
                  <a:gd name="connsiteY37" fmla="*/ 2674000 h 3929318"/>
                  <a:gd name="connsiteX38" fmla="*/ 2675467 w 3505172"/>
                  <a:gd name="connsiteY38" fmla="*/ 2167978 h 3929318"/>
                  <a:gd name="connsiteX39" fmla="*/ 1857439 w 3505172"/>
                  <a:gd name="connsiteY39" fmla="*/ 1553280 h 3929318"/>
                  <a:gd name="connsiteX40" fmla="*/ 947130 w 3505172"/>
                  <a:gd name="connsiteY40" fmla="*/ 1285397 h 3929318"/>
                  <a:gd name="connsiteX41" fmla="*/ 565297 w 3505172"/>
                  <a:gd name="connsiteY41" fmla="*/ 760057 h 3929318"/>
                  <a:gd name="connsiteX0" fmla="*/ 565297 w 3359163"/>
                  <a:gd name="connsiteY0" fmla="*/ 760057 h 3930630"/>
                  <a:gd name="connsiteX1" fmla="*/ 898342 w 3359163"/>
                  <a:gd name="connsiteY1" fmla="*/ 659 h 3930630"/>
                  <a:gd name="connsiteX2" fmla="*/ 831811 w 3359163"/>
                  <a:gd name="connsiteY2" fmla="*/ 631925 h 3930630"/>
                  <a:gd name="connsiteX3" fmla="*/ 988132 w 3359163"/>
                  <a:gd name="connsiteY3" fmla="*/ 890752 h 3930630"/>
                  <a:gd name="connsiteX4" fmla="*/ 1328433 w 3359163"/>
                  <a:gd name="connsiteY4" fmla="*/ 1173299 h 3930630"/>
                  <a:gd name="connsiteX5" fmla="*/ 3071961 w 3359163"/>
                  <a:gd name="connsiteY5" fmla="*/ 1693489 h 3930630"/>
                  <a:gd name="connsiteX6" fmla="*/ 3289512 w 3359163"/>
                  <a:gd name="connsiteY6" fmla="*/ 2931407 h 3930630"/>
                  <a:gd name="connsiteX7" fmla="*/ 2358642 w 3359163"/>
                  <a:gd name="connsiteY7" fmla="*/ 3790260 h 3930630"/>
                  <a:gd name="connsiteX8" fmla="*/ 1163792 w 3359163"/>
                  <a:gd name="connsiteY8" fmla="*/ 3918147 h 3930630"/>
                  <a:gd name="connsiteX9" fmla="*/ 440688 w 3359163"/>
                  <a:gd name="connsiteY9" fmla="*/ 3668167 h 3930630"/>
                  <a:gd name="connsiteX10" fmla="*/ 456 w 3359163"/>
                  <a:gd name="connsiteY10" fmla="*/ 2861417 h 3930630"/>
                  <a:gd name="connsiteX11" fmla="*/ 371818 w 3359163"/>
                  <a:gd name="connsiteY11" fmla="*/ 2268167 h 3930630"/>
                  <a:gd name="connsiteX12" fmla="*/ 1052198 w 3359163"/>
                  <a:gd name="connsiteY12" fmla="*/ 2020873 h 3930630"/>
                  <a:gd name="connsiteX13" fmla="*/ 1680043 w 3359163"/>
                  <a:gd name="connsiteY13" fmla="*/ 2169506 h 3930630"/>
                  <a:gd name="connsiteX14" fmla="*/ 1949120 w 3359163"/>
                  <a:gd name="connsiteY14" fmla="*/ 2641031 h 3930630"/>
                  <a:gd name="connsiteX15" fmla="*/ 1768454 w 3359163"/>
                  <a:gd name="connsiteY15" fmla="*/ 3011331 h 3930630"/>
                  <a:gd name="connsiteX16" fmla="*/ 1349463 w 3359163"/>
                  <a:gd name="connsiteY16" fmla="*/ 3158683 h 3930630"/>
                  <a:gd name="connsiteX17" fmla="*/ 983007 w 3359163"/>
                  <a:gd name="connsiteY17" fmla="*/ 3076678 h 3930630"/>
                  <a:gd name="connsiteX18" fmla="*/ 806185 w 3359163"/>
                  <a:gd name="connsiteY18" fmla="*/ 2799914 h 3930630"/>
                  <a:gd name="connsiteX19" fmla="*/ 895877 w 3359163"/>
                  <a:gd name="connsiteY19" fmla="*/ 2620529 h 3930630"/>
                  <a:gd name="connsiteX20" fmla="*/ 1018883 w 3359163"/>
                  <a:gd name="connsiteY20" fmla="*/ 2556464 h 3930630"/>
                  <a:gd name="connsiteX21" fmla="*/ 1077824 w 3359163"/>
                  <a:gd name="connsiteY21" fmla="*/ 2548776 h 3930630"/>
                  <a:gd name="connsiteX22" fmla="*/ 1098325 w 3359163"/>
                  <a:gd name="connsiteY22" fmla="*/ 2564151 h 3930630"/>
                  <a:gd name="connsiteX23" fmla="*/ 1088075 w 3359163"/>
                  <a:gd name="connsiteY23" fmla="*/ 2594903 h 3930630"/>
                  <a:gd name="connsiteX24" fmla="*/ 1077824 w 3359163"/>
                  <a:gd name="connsiteY24" fmla="*/ 2625655 h 3930630"/>
                  <a:gd name="connsiteX25" fmla="*/ 1062448 w 3359163"/>
                  <a:gd name="connsiteY25" fmla="*/ 2738411 h 3930630"/>
                  <a:gd name="connsiteX26" fmla="*/ 1143171 w 3359163"/>
                  <a:gd name="connsiteY26" fmla="*/ 2875512 h 3930630"/>
                  <a:gd name="connsiteX27" fmla="*/ 1318712 w 3359163"/>
                  <a:gd name="connsiteY27" fmla="*/ 2933171 h 3930630"/>
                  <a:gd name="connsiteX28" fmla="*/ 1582663 w 3359163"/>
                  <a:gd name="connsiteY28" fmla="*/ 2835791 h 3930630"/>
                  <a:gd name="connsiteX29" fmla="*/ 1687731 w 3359163"/>
                  <a:gd name="connsiteY29" fmla="*/ 2594903 h 3930630"/>
                  <a:gd name="connsiteX30" fmla="*/ 1475032 w 3359163"/>
                  <a:gd name="connsiteY30" fmla="*/ 2259198 h 3930630"/>
                  <a:gd name="connsiteX31" fmla="*/ 1031697 w 3359163"/>
                  <a:gd name="connsiteY31" fmla="*/ 2154130 h 3930630"/>
                  <a:gd name="connsiteX32" fmla="*/ 460229 w 3359163"/>
                  <a:gd name="connsiteY32" fmla="*/ 2348890 h 3930630"/>
                  <a:gd name="connsiteX33" fmla="*/ 206528 w 3359163"/>
                  <a:gd name="connsiteY33" fmla="*/ 2861417 h 3930630"/>
                  <a:gd name="connsiteX34" fmla="*/ 588361 w 3359163"/>
                  <a:gd name="connsiteY34" fmla="*/ 3502076 h 3930630"/>
                  <a:gd name="connsiteX35" fmla="*/ 1400716 w 3359163"/>
                  <a:gd name="connsiteY35" fmla="*/ 3717337 h 3930630"/>
                  <a:gd name="connsiteX36" fmla="*/ 2282814 w 3359163"/>
                  <a:gd name="connsiteY36" fmla="*/ 3432800 h 3930630"/>
                  <a:gd name="connsiteX37" fmla="*/ 2793353 w 3359163"/>
                  <a:gd name="connsiteY37" fmla="*/ 2674000 h 3930630"/>
                  <a:gd name="connsiteX38" fmla="*/ 2675467 w 3359163"/>
                  <a:gd name="connsiteY38" fmla="*/ 2167978 h 3930630"/>
                  <a:gd name="connsiteX39" fmla="*/ 1857439 w 3359163"/>
                  <a:gd name="connsiteY39" fmla="*/ 1553280 h 3930630"/>
                  <a:gd name="connsiteX40" fmla="*/ 947130 w 3359163"/>
                  <a:gd name="connsiteY40" fmla="*/ 1285397 h 3930630"/>
                  <a:gd name="connsiteX41" fmla="*/ 565297 w 3359163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947130 w 3314397"/>
                  <a:gd name="connsiteY40" fmla="*/ 1285397 h 3930630"/>
                  <a:gd name="connsiteX41" fmla="*/ 565297 w 3314397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1035318 w 3314397"/>
                  <a:gd name="connsiteY40" fmla="*/ 1258698 h 3930630"/>
                  <a:gd name="connsiteX41" fmla="*/ 565297 w 3314397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1035318 w 3314397"/>
                  <a:gd name="connsiteY40" fmla="*/ 1258698 h 3930630"/>
                  <a:gd name="connsiteX41" fmla="*/ 565297 w 3314397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1035318 w 3314397"/>
                  <a:gd name="connsiteY40" fmla="*/ 1258698 h 3930630"/>
                  <a:gd name="connsiteX41" fmla="*/ 565297 w 3314397"/>
                  <a:gd name="connsiteY41" fmla="*/ 760057 h 3930630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2675467 w 3314397"/>
                  <a:gd name="connsiteY38" fmla="*/ 2168602 h 3931254"/>
                  <a:gd name="connsiteX39" fmla="*/ 1857439 w 3314397"/>
                  <a:gd name="connsiteY39" fmla="*/ 1553904 h 3931254"/>
                  <a:gd name="connsiteX40" fmla="*/ 1035318 w 3314397"/>
                  <a:gd name="connsiteY40" fmla="*/ 1259322 h 3931254"/>
                  <a:gd name="connsiteX41" fmla="*/ 587343 w 3314397"/>
                  <a:gd name="connsiteY41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2675467 w 3314397"/>
                  <a:gd name="connsiteY38" fmla="*/ 2168602 h 3931254"/>
                  <a:gd name="connsiteX39" fmla="*/ 1857439 w 3314397"/>
                  <a:gd name="connsiteY39" fmla="*/ 1553904 h 3931254"/>
                  <a:gd name="connsiteX40" fmla="*/ 1035318 w 3314397"/>
                  <a:gd name="connsiteY40" fmla="*/ 1259322 h 3931254"/>
                  <a:gd name="connsiteX41" fmla="*/ 587343 w 3314397"/>
                  <a:gd name="connsiteY41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857439 w 3314397"/>
                  <a:gd name="connsiteY37" fmla="*/ 1554027 h 3931377"/>
                  <a:gd name="connsiteX38" fmla="*/ 1035318 w 3314397"/>
                  <a:gd name="connsiteY38" fmla="*/ 1259445 h 3931377"/>
                  <a:gd name="connsiteX39" fmla="*/ 587343 w 3314397"/>
                  <a:gd name="connsiteY39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4170059"/>
                  <a:gd name="connsiteX1" fmla="*/ 898342 w 3314397"/>
                  <a:gd name="connsiteY1" fmla="*/ 1406 h 4170059"/>
                  <a:gd name="connsiteX2" fmla="*/ 831811 w 3314397"/>
                  <a:gd name="connsiteY2" fmla="*/ 632672 h 4170059"/>
                  <a:gd name="connsiteX3" fmla="*/ 1328433 w 3314397"/>
                  <a:gd name="connsiteY3" fmla="*/ 1174046 h 4170059"/>
                  <a:gd name="connsiteX4" fmla="*/ 2895583 w 3314397"/>
                  <a:gd name="connsiteY4" fmla="*/ 1827735 h 4170059"/>
                  <a:gd name="connsiteX5" fmla="*/ 3289512 w 3314397"/>
                  <a:gd name="connsiteY5" fmla="*/ 2932154 h 4170059"/>
                  <a:gd name="connsiteX6" fmla="*/ 2358642 w 3314397"/>
                  <a:gd name="connsiteY6" fmla="*/ 3791007 h 4170059"/>
                  <a:gd name="connsiteX7" fmla="*/ 1163792 w 3314397"/>
                  <a:gd name="connsiteY7" fmla="*/ 3918894 h 4170059"/>
                  <a:gd name="connsiteX8" fmla="*/ 440688 w 3314397"/>
                  <a:gd name="connsiteY8" fmla="*/ 3668914 h 4170059"/>
                  <a:gd name="connsiteX9" fmla="*/ 456 w 3314397"/>
                  <a:gd name="connsiteY9" fmla="*/ 2862164 h 4170059"/>
                  <a:gd name="connsiteX10" fmla="*/ 371818 w 3314397"/>
                  <a:gd name="connsiteY10" fmla="*/ 2268914 h 4170059"/>
                  <a:gd name="connsiteX11" fmla="*/ 1052198 w 3314397"/>
                  <a:gd name="connsiteY11" fmla="*/ 2021620 h 4170059"/>
                  <a:gd name="connsiteX12" fmla="*/ 1680043 w 3314397"/>
                  <a:gd name="connsiteY12" fmla="*/ 2170253 h 4170059"/>
                  <a:gd name="connsiteX13" fmla="*/ 1949120 w 3314397"/>
                  <a:gd name="connsiteY13" fmla="*/ 2641778 h 4170059"/>
                  <a:gd name="connsiteX14" fmla="*/ 1768454 w 3314397"/>
                  <a:gd name="connsiteY14" fmla="*/ 3012078 h 4170059"/>
                  <a:gd name="connsiteX15" fmla="*/ 1349463 w 3314397"/>
                  <a:gd name="connsiteY15" fmla="*/ 3159430 h 4170059"/>
                  <a:gd name="connsiteX16" fmla="*/ 983007 w 3314397"/>
                  <a:gd name="connsiteY16" fmla="*/ 3077425 h 4170059"/>
                  <a:gd name="connsiteX17" fmla="*/ 806185 w 3314397"/>
                  <a:gd name="connsiteY17" fmla="*/ 2800661 h 4170059"/>
                  <a:gd name="connsiteX18" fmla="*/ 895877 w 3314397"/>
                  <a:gd name="connsiteY18" fmla="*/ 2621276 h 4170059"/>
                  <a:gd name="connsiteX19" fmla="*/ 1018883 w 3314397"/>
                  <a:gd name="connsiteY19" fmla="*/ 2557211 h 4170059"/>
                  <a:gd name="connsiteX20" fmla="*/ 1077824 w 3314397"/>
                  <a:gd name="connsiteY20" fmla="*/ 2549523 h 4170059"/>
                  <a:gd name="connsiteX21" fmla="*/ 1098325 w 3314397"/>
                  <a:gd name="connsiteY21" fmla="*/ 2564898 h 4170059"/>
                  <a:gd name="connsiteX22" fmla="*/ 1088075 w 3314397"/>
                  <a:gd name="connsiteY22" fmla="*/ 2595650 h 4170059"/>
                  <a:gd name="connsiteX23" fmla="*/ 1077824 w 3314397"/>
                  <a:gd name="connsiteY23" fmla="*/ 2626402 h 4170059"/>
                  <a:gd name="connsiteX24" fmla="*/ 1062448 w 3314397"/>
                  <a:gd name="connsiteY24" fmla="*/ 2739158 h 4170059"/>
                  <a:gd name="connsiteX25" fmla="*/ 1143171 w 3314397"/>
                  <a:gd name="connsiteY25" fmla="*/ 2876259 h 4170059"/>
                  <a:gd name="connsiteX26" fmla="*/ 1318712 w 3314397"/>
                  <a:gd name="connsiteY26" fmla="*/ 2933918 h 4170059"/>
                  <a:gd name="connsiteX27" fmla="*/ 1582663 w 3314397"/>
                  <a:gd name="connsiteY27" fmla="*/ 2836538 h 4170059"/>
                  <a:gd name="connsiteX28" fmla="*/ 1687731 w 3314397"/>
                  <a:gd name="connsiteY28" fmla="*/ 2595650 h 4170059"/>
                  <a:gd name="connsiteX29" fmla="*/ 1475032 w 3314397"/>
                  <a:gd name="connsiteY29" fmla="*/ 2259945 h 4170059"/>
                  <a:gd name="connsiteX30" fmla="*/ 1031697 w 3314397"/>
                  <a:gd name="connsiteY30" fmla="*/ 2154877 h 4170059"/>
                  <a:gd name="connsiteX31" fmla="*/ 460229 w 3314397"/>
                  <a:gd name="connsiteY31" fmla="*/ 2349637 h 4170059"/>
                  <a:gd name="connsiteX32" fmla="*/ 206528 w 3314397"/>
                  <a:gd name="connsiteY32" fmla="*/ 2862164 h 4170059"/>
                  <a:gd name="connsiteX33" fmla="*/ 588361 w 3314397"/>
                  <a:gd name="connsiteY33" fmla="*/ 3502823 h 4170059"/>
                  <a:gd name="connsiteX34" fmla="*/ 1400716 w 3314397"/>
                  <a:gd name="connsiteY34" fmla="*/ 3718084 h 4170059"/>
                  <a:gd name="connsiteX35" fmla="*/ 2348956 w 3314397"/>
                  <a:gd name="connsiteY35" fmla="*/ 3433547 h 4170059"/>
                  <a:gd name="connsiteX36" fmla="*/ 1035318 w 3314397"/>
                  <a:gd name="connsiteY36" fmla="*/ 1259445 h 4170059"/>
                  <a:gd name="connsiteX37" fmla="*/ 587343 w 3314397"/>
                  <a:gd name="connsiteY37" fmla="*/ 814203 h 4170059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499154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99154 w 3314397"/>
                  <a:gd name="connsiteY37" fmla="*/ 773622 h 3930846"/>
                  <a:gd name="connsiteX0" fmla="*/ 499154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99154 w 3314397"/>
                  <a:gd name="connsiteY37" fmla="*/ 773622 h 3930846"/>
                  <a:gd name="connsiteX0" fmla="*/ 433011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33011 w 3314397"/>
                  <a:gd name="connsiteY37" fmla="*/ 773622 h 3930846"/>
                  <a:gd name="connsiteX0" fmla="*/ 433011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33011 w 3314397"/>
                  <a:gd name="connsiteY37" fmla="*/ 773622 h 3930846"/>
                  <a:gd name="connsiteX0" fmla="*/ 433011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33011 w 3314397"/>
                  <a:gd name="connsiteY37" fmla="*/ 773622 h 3930846"/>
                  <a:gd name="connsiteX0" fmla="*/ 433011 w 3298501"/>
                  <a:gd name="connsiteY0" fmla="*/ 773622 h 3930846"/>
                  <a:gd name="connsiteX1" fmla="*/ 898342 w 3298501"/>
                  <a:gd name="connsiteY1" fmla="*/ 875 h 3930846"/>
                  <a:gd name="connsiteX2" fmla="*/ 831811 w 3298501"/>
                  <a:gd name="connsiteY2" fmla="*/ 632141 h 3930846"/>
                  <a:gd name="connsiteX3" fmla="*/ 1328433 w 3298501"/>
                  <a:gd name="connsiteY3" fmla="*/ 1173515 h 3930846"/>
                  <a:gd name="connsiteX4" fmla="*/ 2741251 w 3298501"/>
                  <a:gd name="connsiteY4" fmla="*/ 1880604 h 3930846"/>
                  <a:gd name="connsiteX5" fmla="*/ 3289512 w 3298501"/>
                  <a:gd name="connsiteY5" fmla="*/ 2931623 h 3930846"/>
                  <a:gd name="connsiteX6" fmla="*/ 2358642 w 3298501"/>
                  <a:gd name="connsiteY6" fmla="*/ 3790476 h 3930846"/>
                  <a:gd name="connsiteX7" fmla="*/ 1163792 w 3298501"/>
                  <a:gd name="connsiteY7" fmla="*/ 3918363 h 3930846"/>
                  <a:gd name="connsiteX8" fmla="*/ 440688 w 3298501"/>
                  <a:gd name="connsiteY8" fmla="*/ 3668383 h 3930846"/>
                  <a:gd name="connsiteX9" fmla="*/ 456 w 3298501"/>
                  <a:gd name="connsiteY9" fmla="*/ 2861633 h 3930846"/>
                  <a:gd name="connsiteX10" fmla="*/ 371818 w 3298501"/>
                  <a:gd name="connsiteY10" fmla="*/ 2268383 h 3930846"/>
                  <a:gd name="connsiteX11" fmla="*/ 1052198 w 3298501"/>
                  <a:gd name="connsiteY11" fmla="*/ 2021089 h 3930846"/>
                  <a:gd name="connsiteX12" fmla="*/ 1680043 w 3298501"/>
                  <a:gd name="connsiteY12" fmla="*/ 2169722 h 3930846"/>
                  <a:gd name="connsiteX13" fmla="*/ 1949120 w 3298501"/>
                  <a:gd name="connsiteY13" fmla="*/ 2641247 h 3930846"/>
                  <a:gd name="connsiteX14" fmla="*/ 1768454 w 3298501"/>
                  <a:gd name="connsiteY14" fmla="*/ 3011547 h 3930846"/>
                  <a:gd name="connsiteX15" fmla="*/ 1349463 w 3298501"/>
                  <a:gd name="connsiteY15" fmla="*/ 3158899 h 3930846"/>
                  <a:gd name="connsiteX16" fmla="*/ 983007 w 3298501"/>
                  <a:gd name="connsiteY16" fmla="*/ 3076894 h 3930846"/>
                  <a:gd name="connsiteX17" fmla="*/ 806185 w 3298501"/>
                  <a:gd name="connsiteY17" fmla="*/ 2800130 h 3930846"/>
                  <a:gd name="connsiteX18" fmla="*/ 895877 w 3298501"/>
                  <a:gd name="connsiteY18" fmla="*/ 2620745 h 3930846"/>
                  <a:gd name="connsiteX19" fmla="*/ 1018883 w 3298501"/>
                  <a:gd name="connsiteY19" fmla="*/ 2556680 h 3930846"/>
                  <a:gd name="connsiteX20" fmla="*/ 1077824 w 3298501"/>
                  <a:gd name="connsiteY20" fmla="*/ 2548992 h 3930846"/>
                  <a:gd name="connsiteX21" fmla="*/ 1098325 w 3298501"/>
                  <a:gd name="connsiteY21" fmla="*/ 2564367 h 3930846"/>
                  <a:gd name="connsiteX22" fmla="*/ 1088075 w 3298501"/>
                  <a:gd name="connsiteY22" fmla="*/ 2595119 h 3930846"/>
                  <a:gd name="connsiteX23" fmla="*/ 1077824 w 3298501"/>
                  <a:gd name="connsiteY23" fmla="*/ 2625871 h 3930846"/>
                  <a:gd name="connsiteX24" fmla="*/ 1062448 w 3298501"/>
                  <a:gd name="connsiteY24" fmla="*/ 2738627 h 3930846"/>
                  <a:gd name="connsiteX25" fmla="*/ 1143171 w 3298501"/>
                  <a:gd name="connsiteY25" fmla="*/ 2875728 h 3930846"/>
                  <a:gd name="connsiteX26" fmla="*/ 1318712 w 3298501"/>
                  <a:gd name="connsiteY26" fmla="*/ 2933387 h 3930846"/>
                  <a:gd name="connsiteX27" fmla="*/ 1582663 w 3298501"/>
                  <a:gd name="connsiteY27" fmla="*/ 2836007 h 3930846"/>
                  <a:gd name="connsiteX28" fmla="*/ 1687731 w 3298501"/>
                  <a:gd name="connsiteY28" fmla="*/ 2595119 h 3930846"/>
                  <a:gd name="connsiteX29" fmla="*/ 1475032 w 3298501"/>
                  <a:gd name="connsiteY29" fmla="*/ 2259414 h 3930846"/>
                  <a:gd name="connsiteX30" fmla="*/ 1031697 w 3298501"/>
                  <a:gd name="connsiteY30" fmla="*/ 2154346 h 3930846"/>
                  <a:gd name="connsiteX31" fmla="*/ 460229 w 3298501"/>
                  <a:gd name="connsiteY31" fmla="*/ 2349106 h 3930846"/>
                  <a:gd name="connsiteX32" fmla="*/ 206528 w 3298501"/>
                  <a:gd name="connsiteY32" fmla="*/ 2861633 h 3930846"/>
                  <a:gd name="connsiteX33" fmla="*/ 588361 w 3298501"/>
                  <a:gd name="connsiteY33" fmla="*/ 3502292 h 3930846"/>
                  <a:gd name="connsiteX34" fmla="*/ 1400716 w 3298501"/>
                  <a:gd name="connsiteY34" fmla="*/ 3717553 h 3930846"/>
                  <a:gd name="connsiteX35" fmla="*/ 2348956 w 3298501"/>
                  <a:gd name="connsiteY35" fmla="*/ 3433016 h 3930846"/>
                  <a:gd name="connsiteX36" fmla="*/ 1035318 w 3298501"/>
                  <a:gd name="connsiteY36" fmla="*/ 1258914 h 3930846"/>
                  <a:gd name="connsiteX37" fmla="*/ 433011 w 3298501"/>
                  <a:gd name="connsiteY37" fmla="*/ 773622 h 3930846"/>
                  <a:gd name="connsiteX0" fmla="*/ 543248 w 3298501"/>
                  <a:gd name="connsiteY0" fmla="*/ 706252 h 3930225"/>
                  <a:gd name="connsiteX1" fmla="*/ 898342 w 3298501"/>
                  <a:gd name="connsiteY1" fmla="*/ 254 h 3930225"/>
                  <a:gd name="connsiteX2" fmla="*/ 831811 w 3298501"/>
                  <a:gd name="connsiteY2" fmla="*/ 631520 h 3930225"/>
                  <a:gd name="connsiteX3" fmla="*/ 1328433 w 3298501"/>
                  <a:gd name="connsiteY3" fmla="*/ 1172894 h 3930225"/>
                  <a:gd name="connsiteX4" fmla="*/ 2741251 w 3298501"/>
                  <a:gd name="connsiteY4" fmla="*/ 1879983 h 3930225"/>
                  <a:gd name="connsiteX5" fmla="*/ 3289512 w 3298501"/>
                  <a:gd name="connsiteY5" fmla="*/ 2931002 h 3930225"/>
                  <a:gd name="connsiteX6" fmla="*/ 2358642 w 3298501"/>
                  <a:gd name="connsiteY6" fmla="*/ 3789855 h 3930225"/>
                  <a:gd name="connsiteX7" fmla="*/ 1163792 w 3298501"/>
                  <a:gd name="connsiteY7" fmla="*/ 3917742 h 3930225"/>
                  <a:gd name="connsiteX8" fmla="*/ 440688 w 3298501"/>
                  <a:gd name="connsiteY8" fmla="*/ 3667762 h 3930225"/>
                  <a:gd name="connsiteX9" fmla="*/ 456 w 3298501"/>
                  <a:gd name="connsiteY9" fmla="*/ 2861012 h 3930225"/>
                  <a:gd name="connsiteX10" fmla="*/ 371818 w 3298501"/>
                  <a:gd name="connsiteY10" fmla="*/ 2267762 h 3930225"/>
                  <a:gd name="connsiteX11" fmla="*/ 1052198 w 3298501"/>
                  <a:gd name="connsiteY11" fmla="*/ 2020468 h 3930225"/>
                  <a:gd name="connsiteX12" fmla="*/ 1680043 w 3298501"/>
                  <a:gd name="connsiteY12" fmla="*/ 2169101 h 3930225"/>
                  <a:gd name="connsiteX13" fmla="*/ 1949120 w 3298501"/>
                  <a:gd name="connsiteY13" fmla="*/ 2640626 h 3930225"/>
                  <a:gd name="connsiteX14" fmla="*/ 1768454 w 3298501"/>
                  <a:gd name="connsiteY14" fmla="*/ 3010926 h 3930225"/>
                  <a:gd name="connsiteX15" fmla="*/ 1349463 w 3298501"/>
                  <a:gd name="connsiteY15" fmla="*/ 3158278 h 3930225"/>
                  <a:gd name="connsiteX16" fmla="*/ 983007 w 3298501"/>
                  <a:gd name="connsiteY16" fmla="*/ 3076273 h 3930225"/>
                  <a:gd name="connsiteX17" fmla="*/ 806185 w 3298501"/>
                  <a:gd name="connsiteY17" fmla="*/ 2799509 h 3930225"/>
                  <a:gd name="connsiteX18" fmla="*/ 895877 w 3298501"/>
                  <a:gd name="connsiteY18" fmla="*/ 2620124 h 3930225"/>
                  <a:gd name="connsiteX19" fmla="*/ 1018883 w 3298501"/>
                  <a:gd name="connsiteY19" fmla="*/ 2556059 h 3930225"/>
                  <a:gd name="connsiteX20" fmla="*/ 1077824 w 3298501"/>
                  <a:gd name="connsiteY20" fmla="*/ 2548371 h 3930225"/>
                  <a:gd name="connsiteX21" fmla="*/ 1098325 w 3298501"/>
                  <a:gd name="connsiteY21" fmla="*/ 2563746 h 3930225"/>
                  <a:gd name="connsiteX22" fmla="*/ 1088075 w 3298501"/>
                  <a:gd name="connsiteY22" fmla="*/ 2594498 h 3930225"/>
                  <a:gd name="connsiteX23" fmla="*/ 1077824 w 3298501"/>
                  <a:gd name="connsiteY23" fmla="*/ 2625250 h 3930225"/>
                  <a:gd name="connsiteX24" fmla="*/ 1062448 w 3298501"/>
                  <a:gd name="connsiteY24" fmla="*/ 2738006 h 3930225"/>
                  <a:gd name="connsiteX25" fmla="*/ 1143171 w 3298501"/>
                  <a:gd name="connsiteY25" fmla="*/ 2875107 h 3930225"/>
                  <a:gd name="connsiteX26" fmla="*/ 1318712 w 3298501"/>
                  <a:gd name="connsiteY26" fmla="*/ 2932766 h 3930225"/>
                  <a:gd name="connsiteX27" fmla="*/ 1582663 w 3298501"/>
                  <a:gd name="connsiteY27" fmla="*/ 2835386 h 3930225"/>
                  <a:gd name="connsiteX28" fmla="*/ 1687731 w 3298501"/>
                  <a:gd name="connsiteY28" fmla="*/ 2594498 h 3930225"/>
                  <a:gd name="connsiteX29" fmla="*/ 1475032 w 3298501"/>
                  <a:gd name="connsiteY29" fmla="*/ 2258793 h 3930225"/>
                  <a:gd name="connsiteX30" fmla="*/ 1031697 w 3298501"/>
                  <a:gd name="connsiteY30" fmla="*/ 2153725 h 3930225"/>
                  <a:gd name="connsiteX31" fmla="*/ 460229 w 3298501"/>
                  <a:gd name="connsiteY31" fmla="*/ 2348485 h 3930225"/>
                  <a:gd name="connsiteX32" fmla="*/ 206528 w 3298501"/>
                  <a:gd name="connsiteY32" fmla="*/ 2861012 h 3930225"/>
                  <a:gd name="connsiteX33" fmla="*/ 588361 w 3298501"/>
                  <a:gd name="connsiteY33" fmla="*/ 3501671 h 3930225"/>
                  <a:gd name="connsiteX34" fmla="*/ 1400716 w 3298501"/>
                  <a:gd name="connsiteY34" fmla="*/ 3716932 h 3930225"/>
                  <a:gd name="connsiteX35" fmla="*/ 2348956 w 3298501"/>
                  <a:gd name="connsiteY35" fmla="*/ 3432395 h 3930225"/>
                  <a:gd name="connsiteX36" fmla="*/ 1035318 w 3298501"/>
                  <a:gd name="connsiteY36" fmla="*/ 1258293 h 3930225"/>
                  <a:gd name="connsiteX37" fmla="*/ 543248 w 3298501"/>
                  <a:gd name="connsiteY37" fmla="*/ 706252 h 3930225"/>
                  <a:gd name="connsiteX0" fmla="*/ 543248 w 3212681"/>
                  <a:gd name="connsiteY0" fmla="*/ 706252 h 3930225"/>
                  <a:gd name="connsiteX1" fmla="*/ 898342 w 3212681"/>
                  <a:gd name="connsiteY1" fmla="*/ 254 h 3930225"/>
                  <a:gd name="connsiteX2" fmla="*/ 831811 w 3212681"/>
                  <a:gd name="connsiteY2" fmla="*/ 631520 h 3930225"/>
                  <a:gd name="connsiteX3" fmla="*/ 1328433 w 3212681"/>
                  <a:gd name="connsiteY3" fmla="*/ 1172894 h 3930225"/>
                  <a:gd name="connsiteX4" fmla="*/ 2741251 w 3212681"/>
                  <a:gd name="connsiteY4" fmla="*/ 1879983 h 3930225"/>
                  <a:gd name="connsiteX5" fmla="*/ 3201322 w 3212681"/>
                  <a:gd name="connsiteY5" fmla="*/ 2931002 h 3930225"/>
                  <a:gd name="connsiteX6" fmla="*/ 2358642 w 3212681"/>
                  <a:gd name="connsiteY6" fmla="*/ 3789855 h 3930225"/>
                  <a:gd name="connsiteX7" fmla="*/ 1163792 w 3212681"/>
                  <a:gd name="connsiteY7" fmla="*/ 3917742 h 3930225"/>
                  <a:gd name="connsiteX8" fmla="*/ 440688 w 3212681"/>
                  <a:gd name="connsiteY8" fmla="*/ 3667762 h 3930225"/>
                  <a:gd name="connsiteX9" fmla="*/ 456 w 3212681"/>
                  <a:gd name="connsiteY9" fmla="*/ 2861012 h 3930225"/>
                  <a:gd name="connsiteX10" fmla="*/ 371818 w 3212681"/>
                  <a:gd name="connsiteY10" fmla="*/ 2267762 h 3930225"/>
                  <a:gd name="connsiteX11" fmla="*/ 1052198 w 3212681"/>
                  <a:gd name="connsiteY11" fmla="*/ 2020468 h 3930225"/>
                  <a:gd name="connsiteX12" fmla="*/ 1680043 w 3212681"/>
                  <a:gd name="connsiteY12" fmla="*/ 2169101 h 3930225"/>
                  <a:gd name="connsiteX13" fmla="*/ 1949120 w 3212681"/>
                  <a:gd name="connsiteY13" fmla="*/ 2640626 h 3930225"/>
                  <a:gd name="connsiteX14" fmla="*/ 1768454 w 3212681"/>
                  <a:gd name="connsiteY14" fmla="*/ 3010926 h 3930225"/>
                  <a:gd name="connsiteX15" fmla="*/ 1349463 w 3212681"/>
                  <a:gd name="connsiteY15" fmla="*/ 3158278 h 3930225"/>
                  <a:gd name="connsiteX16" fmla="*/ 983007 w 3212681"/>
                  <a:gd name="connsiteY16" fmla="*/ 3076273 h 3930225"/>
                  <a:gd name="connsiteX17" fmla="*/ 806185 w 3212681"/>
                  <a:gd name="connsiteY17" fmla="*/ 2799509 h 3930225"/>
                  <a:gd name="connsiteX18" fmla="*/ 895877 w 3212681"/>
                  <a:gd name="connsiteY18" fmla="*/ 2620124 h 3930225"/>
                  <a:gd name="connsiteX19" fmla="*/ 1018883 w 3212681"/>
                  <a:gd name="connsiteY19" fmla="*/ 2556059 h 3930225"/>
                  <a:gd name="connsiteX20" fmla="*/ 1077824 w 3212681"/>
                  <a:gd name="connsiteY20" fmla="*/ 2548371 h 3930225"/>
                  <a:gd name="connsiteX21" fmla="*/ 1098325 w 3212681"/>
                  <a:gd name="connsiteY21" fmla="*/ 2563746 h 3930225"/>
                  <a:gd name="connsiteX22" fmla="*/ 1088075 w 3212681"/>
                  <a:gd name="connsiteY22" fmla="*/ 2594498 h 3930225"/>
                  <a:gd name="connsiteX23" fmla="*/ 1077824 w 3212681"/>
                  <a:gd name="connsiteY23" fmla="*/ 2625250 h 3930225"/>
                  <a:gd name="connsiteX24" fmla="*/ 1062448 w 3212681"/>
                  <a:gd name="connsiteY24" fmla="*/ 2738006 h 3930225"/>
                  <a:gd name="connsiteX25" fmla="*/ 1143171 w 3212681"/>
                  <a:gd name="connsiteY25" fmla="*/ 2875107 h 3930225"/>
                  <a:gd name="connsiteX26" fmla="*/ 1318712 w 3212681"/>
                  <a:gd name="connsiteY26" fmla="*/ 2932766 h 3930225"/>
                  <a:gd name="connsiteX27" fmla="*/ 1582663 w 3212681"/>
                  <a:gd name="connsiteY27" fmla="*/ 2835386 h 3930225"/>
                  <a:gd name="connsiteX28" fmla="*/ 1687731 w 3212681"/>
                  <a:gd name="connsiteY28" fmla="*/ 2594498 h 3930225"/>
                  <a:gd name="connsiteX29" fmla="*/ 1475032 w 3212681"/>
                  <a:gd name="connsiteY29" fmla="*/ 2258793 h 3930225"/>
                  <a:gd name="connsiteX30" fmla="*/ 1031697 w 3212681"/>
                  <a:gd name="connsiteY30" fmla="*/ 2153725 h 3930225"/>
                  <a:gd name="connsiteX31" fmla="*/ 460229 w 3212681"/>
                  <a:gd name="connsiteY31" fmla="*/ 2348485 h 3930225"/>
                  <a:gd name="connsiteX32" fmla="*/ 206528 w 3212681"/>
                  <a:gd name="connsiteY32" fmla="*/ 2861012 h 3930225"/>
                  <a:gd name="connsiteX33" fmla="*/ 588361 w 3212681"/>
                  <a:gd name="connsiteY33" fmla="*/ 3501671 h 3930225"/>
                  <a:gd name="connsiteX34" fmla="*/ 1400716 w 3212681"/>
                  <a:gd name="connsiteY34" fmla="*/ 3716932 h 3930225"/>
                  <a:gd name="connsiteX35" fmla="*/ 2348956 w 3212681"/>
                  <a:gd name="connsiteY35" fmla="*/ 3432395 h 3930225"/>
                  <a:gd name="connsiteX36" fmla="*/ 1035318 w 3212681"/>
                  <a:gd name="connsiteY36" fmla="*/ 1258293 h 3930225"/>
                  <a:gd name="connsiteX37" fmla="*/ 543248 w 3212681"/>
                  <a:gd name="connsiteY37" fmla="*/ 706252 h 3930225"/>
                  <a:gd name="connsiteX0" fmla="*/ 366867 w 3212681"/>
                  <a:gd name="connsiteY0" fmla="*/ 679406 h 3930078"/>
                  <a:gd name="connsiteX1" fmla="*/ 898342 w 3212681"/>
                  <a:gd name="connsiteY1" fmla="*/ 107 h 3930078"/>
                  <a:gd name="connsiteX2" fmla="*/ 831811 w 3212681"/>
                  <a:gd name="connsiteY2" fmla="*/ 631373 h 3930078"/>
                  <a:gd name="connsiteX3" fmla="*/ 1328433 w 3212681"/>
                  <a:gd name="connsiteY3" fmla="*/ 1172747 h 3930078"/>
                  <a:gd name="connsiteX4" fmla="*/ 2741251 w 3212681"/>
                  <a:gd name="connsiteY4" fmla="*/ 1879836 h 3930078"/>
                  <a:gd name="connsiteX5" fmla="*/ 3201322 w 3212681"/>
                  <a:gd name="connsiteY5" fmla="*/ 2930855 h 3930078"/>
                  <a:gd name="connsiteX6" fmla="*/ 2358642 w 3212681"/>
                  <a:gd name="connsiteY6" fmla="*/ 3789708 h 3930078"/>
                  <a:gd name="connsiteX7" fmla="*/ 1163792 w 3212681"/>
                  <a:gd name="connsiteY7" fmla="*/ 3917595 h 3930078"/>
                  <a:gd name="connsiteX8" fmla="*/ 440688 w 3212681"/>
                  <a:gd name="connsiteY8" fmla="*/ 3667615 h 3930078"/>
                  <a:gd name="connsiteX9" fmla="*/ 456 w 3212681"/>
                  <a:gd name="connsiteY9" fmla="*/ 2860865 h 3930078"/>
                  <a:gd name="connsiteX10" fmla="*/ 371818 w 3212681"/>
                  <a:gd name="connsiteY10" fmla="*/ 2267615 h 3930078"/>
                  <a:gd name="connsiteX11" fmla="*/ 1052198 w 3212681"/>
                  <a:gd name="connsiteY11" fmla="*/ 2020321 h 3930078"/>
                  <a:gd name="connsiteX12" fmla="*/ 1680043 w 3212681"/>
                  <a:gd name="connsiteY12" fmla="*/ 2168954 h 3930078"/>
                  <a:gd name="connsiteX13" fmla="*/ 1949120 w 3212681"/>
                  <a:gd name="connsiteY13" fmla="*/ 2640479 h 3930078"/>
                  <a:gd name="connsiteX14" fmla="*/ 1768454 w 3212681"/>
                  <a:gd name="connsiteY14" fmla="*/ 3010779 h 3930078"/>
                  <a:gd name="connsiteX15" fmla="*/ 1349463 w 3212681"/>
                  <a:gd name="connsiteY15" fmla="*/ 3158131 h 3930078"/>
                  <a:gd name="connsiteX16" fmla="*/ 983007 w 3212681"/>
                  <a:gd name="connsiteY16" fmla="*/ 3076126 h 3930078"/>
                  <a:gd name="connsiteX17" fmla="*/ 806185 w 3212681"/>
                  <a:gd name="connsiteY17" fmla="*/ 2799362 h 3930078"/>
                  <a:gd name="connsiteX18" fmla="*/ 895877 w 3212681"/>
                  <a:gd name="connsiteY18" fmla="*/ 2619977 h 3930078"/>
                  <a:gd name="connsiteX19" fmla="*/ 1018883 w 3212681"/>
                  <a:gd name="connsiteY19" fmla="*/ 2555912 h 3930078"/>
                  <a:gd name="connsiteX20" fmla="*/ 1077824 w 3212681"/>
                  <a:gd name="connsiteY20" fmla="*/ 2548224 h 3930078"/>
                  <a:gd name="connsiteX21" fmla="*/ 1098325 w 3212681"/>
                  <a:gd name="connsiteY21" fmla="*/ 2563599 h 3930078"/>
                  <a:gd name="connsiteX22" fmla="*/ 1088075 w 3212681"/>
                  <a:gd name="connsiteY22" fmla="*/ 2594351 h 3930078"/>
                  <a:gd name="connsiteX23" fmla="*/ 1077824 w 3212681"/>
                  <a:gd name="connsiteY23" fmla="*/ 2625103 h 3930078"/>
                  <a:gd name="connsiteX24" fmla="*/ 1062448 w 3212681"/>
                  <a:gd name="connsiteY24" fmla="*/ 2737859 h 3930078"/>
                  <a:gd name="connsiteX25" fmla="*/ 1143171 w 3212681"/>
                  <a:gd name="connsiteY25" fmla="*/ 2874960 h 3930078"/>
                  <a:gd name="connsiteX26" fmla="*/ 1318712 w 3212681"/>
                  <a:gd name="connsiteY26" fmla="*/ 2932619 h 3930078"/>
                  <a:gd name="connsiteX27" fmla="*/ 1582663 w 3212681"/>
                  <a:gd name="connsiteY27" fmla="*/ 2835239 h 3930078"/>
                  <a:gd name="connsiteX28" fmla="*/ 1687731 w 3212681"/>
                  <a:gd name="connsiteY28" fmla="*/ 2594351 h 3930078"/>
                  <a:gd name="connsiteX29" fmla="*/ 1475032 w 3212681"/>
                  <a:gd name="connsiteY29" fmla="*/ 2258646 h 3930078"/>
                  <a:gd name="connsiteX30" fmla="*/ 1031697 w 3212681"/>
                  <a:gd name="connsiteY30" fmla="*/ 2153578 h 3930078"/>
                  <a:gd name="connsiteX31" fmla="*/ 460229 w 3212681"/>
                  <a:gd name="connsiteY31" fmla="*/ 2348338 h 3930078"/>
                  <a:gd name="connsiteX32" fmla="*/ 206528 w 3212681"/>
                  <a:gd name="connsiteY32" fmla="*/ 2860865 h 3930078"/>
                  <a:gd name="connsiteX33" fmla="*/ 588361 w 3212681"/>
                  <a:gd name="connsiteY33" fmla="*/ 3501524 h 3930078"/>
                  <a:gd name="connsiteX34" fmla="*/ 1400716 w 3212681"/>
                  <a:gd name="connsiteY34" fmla="*/ 3716785 h 3930078"/>
                  <a:gd name="connsiteX35" fmla="*/ 2348956 w 3212681"/>
                  <a:gd name="connsiteY35" fmla="*/ 3432248 h 3930078"/>
                  <a:gd name="connsiteX36" fmla="*/ 1035318 w 3212681"/>
                  <a:gd name="connsiteY36" fmla="*/ 1258146 h 3930078"/>
                  <a:gd name="connsiteX37" fmla="*/ 366867 w 3212681"/>
                  <a:gd name="connsiteY37" fmla="*/ 679406 h 3930078"/>
                  <a:gd name="connsiteX0" fmla="*/ 366867 w 3212681"/>
                  <a:gd name="connsiteY0" fmla="*/ 679319 h 3929991"/>
                  <a:gd name="connsiteX1" fmla="*/ 898342 w 3212681"/>
                  <a:gd name="connsiteY1" fmla="*/ 20 h 3929991"/>
                  <a:gd name="connsiteX2" fmla="*/ 699527 w 3212681"/>
                  <a:gd name="connsiteY2" fmla="*/ 657986 h 3929991"/>
                  <a:gd name="connsiteX3" fmla="*/ 1328433 w 3212681"/>
                  <a:gd name="connsiteY3" fmla="*/ 1172660 h 3929991"/>
                  <a:gd name="connsiteX4" fmla="*/ 2741251 w 3212681"/>
                  <a:gd name="connsiteY4" fmla="*/ 1879749 h 3929991"/>
                  <a:gd name="connsiteX5" fmla="*/ 3201322 w 3212681"/>
                  <a:gd name="connsiteY5" fmla="*/ 2930768 h 3929991"/>
                  <a:gd name="connsiteX6" fmla="*/ 2358642 w 3212681"/>
                  <a:gd name="connsiteY6" fmla="*/ 3789621 h 3929991"/>
                  <a:gd name="connsiteX7" fmla="*/ 1163792 w 3212681"/>
                  <a:gd name="connsiteY7" fmla="*/ 3917508 h 3929991"/>
                  <a:gd name="connsiteX8" fmla="*/ 440688 w 3212681"/>
                  <a:gd name="connsiteY8" fmla="*/ 3667528 h 3929991"/>
                  <a:gd name="connsiteX9" fmla="*/ 456 w 3212681"/>
                  <a:gd name="connsiteY9" fmla="*/ 2860778 h 3929991"/>
                  <a:gd name="connsiteX10" fmla="*/ 371818 w 3212681"/>
                  <a:gd name="connsiteY10" fmla="*/ 2267528 h 3929991"/>
                  <a:gd name="connsiteX11" fmla="*/ 1052198 w 3212681"/>
                  <a:gd name="connsiteY11" fmla="*/ 2020234 h 3929991"/>
                  <a:gd name="connsiteX12" fmla="*/ 1680043 w 3212681"/>
                  <a:gd name="connsiteY12" fmla="*/ 2168867 h 3929991"/>
                  <a:gd name="connsiteX13" fmla="*/ 1949120 w 3212681"/>
                  <a:gd name="connsiteY13" fmla="*/ 2640392 h 3929991"/>
                  <a:gd name="connsiteX14" fmla="*/ 1768454 w 3212681"/>
                  <a:gd name="connsiteY14" fmla="*/ 3010692 h 3929991"/>
                  <a:gd name="connsiteX15" fmla="*/ 1349463 w 3212681"/>
                  <a:gd name="connsiteY15" fmla="*/ 3158044 h 3929991"/>
                  <a:gd name="connsiteX16" fmla="*/ 983007 w 3212681"/>
                  <a:gd name="connsiteY16" fmla="*/ 3076039 h 3929991"/>
                  <a:gd name="connsiteX17" fmla="*/ 806185 w 3212681"/>
                  <a:gd name="connsiteY17" fmla="*/ 2799275 h 3929991"/>
                  <a:gd name="connsiteX18" fmla="*/ 895877 w 3212681"/>
                  <a:gd name="connsiteY18" fmla="*/ 2619890 h 3929991"/>
                  <a:gd name="connsiteX19" fmla="*/ 1018883 w 3212681"/>
                  <a:gd name="connsiteY19" fmla="*/ 2555825 h 3929991"/>
                  <a:gd name="connsiteX20" fmla="*/ 1077824 w 3212681"/>
                  <a:gd name="connsiteY20" fmla="*/ 2548137 h 3929991"/>
                  <a:gd name="connsiteX21" fmla="*/ 1098325 w 3212681"/>
                  <a:gd name="connsiteY21" fmla="*/ 2563512 h 3929991"/>
                  <a:gd name="connsiteX22" fmla="*/ 1088075 w 3212681"/>
                  <a:gd name="connsiteY22" fmla="*/ 2594264 h 3929991"/>
                  <a:gd name="connsiteX23" fmla="*/ 1077824 w 3212681"/>
                  <a:gd name="connsiteY23" fmla="*/ 2625016 h 3929991"/>
                  <a:gd name="connsiteX24" fmla="*/ 1062448 w 3212681"/>
                  <a:gd name="connsiteY24" fmla="*/ 2737772 h 3929991"/>
                  <a:gd name="connsiteX25" fmla="*/ 1143171 w 3212681"/>
                  <a:gd name="connsiteY25" fmla="*/ 2874873 h 3929991"/>
                  <a:gd name="connsiteX26" fmla="*/ 1318712 w 3212681"/>
                  <a:gd name="connsiteY26" fmla="*/ 2932532 h 3929991"/>
                  <a:gd name="connsiteX27" fmla="*/ 1582663 w 3212681"/>
                  <a:gd name="connsiteY27" fmla="*/ 2835152 h 3929991"/>
                  <a:gd name="connsiteX28" fmla="*/ 1687731 w 3212681"/>
                  <a:gd name="connsiteY28" fmla="*/ 2594264 h 3929991"/>
                  <a:gd name="connsiteX29" fmla="*/ 1475032 w 3212681"/>
                  <a:gd name="connsiteY29" fmla="*/ 2258559 h 3929991"/>
                  <a:gd name="connsiteX30" fmla="*/ 1031697 w 3212681"/>
                  <a:gd name="connsiteY30" fmla="*/ 2153491 h 3929991"/>
                  <a:gd name="connsiteX31" fmla="*/ 460229 w 3212681"/>
                  <a:gd name="connsiteY31" fmla="*/ 2348251 h 3929991"/>
                  <a:gd name="connsiteX32" fmla="*/ 206528 w 3212681"/>
                  <a:gd name="connsiteY32" fmla="*/ 2860778 h 3929991"/>
                  <a:gd name="connsiteX33" fmla="*/ 588361 w 3212681"/>
                  <a:gd name="connsiteY33" fmla="*/ 3501437 h 3929991"/>
                  <a:gd name="connsiteX34" fmla="*/ 1400716 w 3212681"/>
                  <a:gd name="connsiteY34" fmla="*/ 3716698 h 3929991"/>
                  <a:gd name="connsiteX35" fmla="*/ 2348956 w 3212681"/>
                  <a:gd name="connsiteY35" fmla="*/ 3432161 h 3929991"/>
                  <a:gd name="connsiteX36" fmla="*/ 1035318 w 3212681"/>
                  <a:gd name="connsiteY36" fmla="*/ 1258059 h 3929991"/>
                  <a:gd name="connsiteX37" fmla="*/ 366867 w 3212681"/>
                  <a:gd name="connsiteY37" fmla="*/ 679319 h 3929991"/>
                  <a:gd name="connsiteX0" fmla="*/ 366867 w 3212681"/>
                  <a:gd name="connsiteY0" fmla="*/ 679320 h 3929991"/>
                  <a:gd name="connsiteX1" fmla="*/ 898342 w 3212681"/>
                  <a:gd name="connsiteY1" fmla="*/ 20 h 3929991"/>
                  <a:gd name="connsiteX2" fmla="*/ 699527 w 3212681"/>
                  <a:gd name="connsiteY2" fmla="*/ 657986 h 3929991"/>
                  <a:gd name="connsiteX3" fmla="*/ 1328433 w 3212681"/>
                  <a:gd name="connsiteY3" fmla="*/ 1172660 h 3929991"/>
                  <a:gd name="connsiteX4" fmla="*/ 2741251 w 3212681"/>
                  <a:gd name="connsiteY4" fmla="*/ 1879749 h 3929991"/>
                  <a:gd name="connsiteX5" fmla="*/ 3201322 w 3212681"/>
                  <a:gd name="connsiteY5" fmla="*/ 2930768 h 3929991"/>
                  <a:gd name="connsiteX6" fmla="*/ 2358642 w 3212681"/>
                  <a:gd name="connsiteY6" fmla="*/ 3789621 h 3929991"/>
                  <a:gd name="connsiteX7" fmla="*/ 1163792 w 3212681"/>
                  <a:gd name="connsiteY7" fmla="*/ 3917508 h 3929991"/>
                  <a:gd name="connsiteX8" fmla="*/ 440688 w 3212681"/>
                  <a:gd name="connsiteY8" fmla="*/ 3667528 h 3929991"/>
                  <a:gd name="connsiteX9" fmla="*/ 456 w 3212681"/>
                  <a:gd name="connsiteY9" fmla="*/ 2860778 h 3929991"/>
                  <a:gd name="connsiteX10" fmla="*/ 371818 w 3212681"/>
                  <a:gd name="connsiteY10" fmla="*/ 2267528 h 3929991"/>
                  <a:gd name="connsiteX11" fmla="*/ 1052198 w 3212681"/>
                  <a:gd name="connsiteY11" fmla="*/ 2020234 h 3929991"/>
                  <a:gd name="connsiteX12" fmla="*/ 1680043 w 3212681"/>
                  <a:gd name="connsiteY12" fmla="*/ 2168867 h 3929991"/>
                  <a:gd name="connsiteX13" fmla="*/ 1949120 w 3212681"/>
                  <a:gd name="connsiteY13" fmla="*/ 2640392 h 3929991"/>
                  <a:gd name="connsiteX14" fmla="*/ 1768454 w 3212681"/>
                  <a:gd name="connsiteY14" fmla="*/ 3010692 h 3929991"/>
                  <a:gd name="connsiteX15" fmla="*/ 1349463 w 3212681"/>
                  <a:gd name="connsiteY15" fmla="*/ 3158044 h 3929991"/>
                  <a:gd name="connsiteX16" fmla="*/ 983007 w 3212681"/>
                  <a:gd name="connsiteY16" fmla="*/ 3076039 h 3929991"/>
                  <a:gd name="connsiteX17" fmla="*/ 806185 w 3212681"/>
                  <a:gd name="connsiteY17" fmla="*/ 2799275 h 3929991"/>
                  <a:gd name="connsiteX18" fmla="*/ 895877 w 3212681"/>
                  <a:gd name="connsiteY18" fmla="*/ 2619890 h 3929991"/>
                  <a:gd name="connsiteX19" fmla="*/ 1018883 w 3212681"/>
                  <a:gd name="connsiteY19" fmla="*/ 2555825 h 3929991"/>
                  <a:gd name="connsiteX20" fmla="*/ 1077824 w 3212681"/>
                  <a:gd name="connsiteY20" fmla="*/ 2548137 h 3929991"/>
                  <a:gd name="connsiteX21" fmla="*/ 1098325 w 3212681"/>
                  <a:gd name="connsiteY21" fmla="*/ 2563512 h 3929991"/>
                  <a:gd name="connsiteX22" fmla="*/ 1088075 w 3212681"/>
                  <a:gd name="connsiteY22" fmla="*/ 2594264 h 3929991"/>
                  <a:gd name="connsiteX23" fmla="*/ 1077824 w 3212681"/>
                  <a:gd name="connsiteY23" fmla="*/ 2625016 h 3929991"/>
                  <a:gd name="connsiteX24" fmla="*/ 1062448 w 3212681"/>
                  <a:gd name="connsiteY24" fmla="*/ 2737772 h 3929991"/>
                  <a:gd name="connsiteX25" fmla="*/ 1143171 w 3212681"/>
                  <a:gd name="connsiteY25" fmla="*/ 2874873 h 3929991"/>
                  <a:gd name="connsiteX26" fmla="*/ 1318712 w 3212681"/>
                  <a:gd name="connsiteY26" fmla="*/ 2932532 h 3929991"/>
                  <a:gd name="connsiteX27" fmla="*/ 1582663 w 3212681"/>
                  <a:gd name="connsiteY27" fmla="*/ 2835152 h 3929991"/>
                  <a:gd name="connsiteX28" fmla="*/ 1687731 w 3212681"/>
                  <a:gd name="connsiteY28" fmla="*/ 2594264 h 3929991"/>
                  <a:gd name="connsiteX29" fmla="*/ 1475032 w 3212681"/>
                  <a:gd name="connsiteY29" fmla="*/ 2258559 h 3929991"/>
                  <a:gd name="connsiteX30" fmla="*/ 1031697 w 3212681"/>
                  <a:gd name="connsiteY30" fmla="*/ 2153491 h 3929991"/>
                  <a:gd name="connsiteX31" fmla="*/ 460229 w 3212681"/>
                  <a:gd name="connsiteY31" fmla="*/ 2348251 h 3929991"/>
                  <a:gd name="connsiteX32" fmla="*/ 206528 w 3212681"/>
                  <a:gd name="connsiteY32" fmla="*/ 2860778 h 3929991"/>
                  <a:gd name="connsiteX33" fmla="*/ 588361 w 3212681"/>
                  <a:gd name="connsiteY33" fmla="*/ 3501437 h 3929991"/>
                  <a:gd name="connsiteX34" fmla="*/ 1400716 w 3212681"/>
                  <a:gd name="connsiteY34" fmla="*/ 3716698 h 3929991"/>
                  <a:gd name="connsiteX35" fmla="*/ 2348956 w 3212681"/>
                  <a:gd name="connsiteY35" fmla="*/ 3432161 h 3929991"/>
                  <a:gd name="connsiteX36" fmla="*/ 1035318 w 3212681"/>
                  <a:gd name="connsiteY36" fmla="*/ 1258059 h 3929991"/>
                  <a:gd name="connsiteX37" fmla="*/ 366867 w 3212681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99527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11338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11338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11338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3208014" h="3929991">
                    <a:moveTo>
                      <a:pt x="366867" y="679320"/>
                    </a:moveTo>
                    <a:cubicBezTo>
                      <a:pt x="317808" y="427842"/>
                      <a:pt x="857597" y="3576"/>
                      <a:pt x="898342" y="20"/>
                    </a:cubicBezTo>
                    <a:cubicBezTo>
                      <a:pt x="939087" y="-3536"/>
                      <a:pt x="549678" y="459157"/>
                      <a:pt x="611338" y="657986"/>
                    </a:cubicBezTo>
                    <a:cubicBezTo>
                      <a:pt x="705067" y="960224"/>
                      <a:pt x="918328" y="991283"/>
                      <a:pt x="1328433" y="1172660"/>
                    </a:cubicBezTo>
                    <a:cubicBezTo>
                      <a:pt x="1738538" y="1354037"/>
                      <a:pt x="2362961" y="1613432"/>
                      <a:pt x="2675109" y="1906450"/>
                    </a:cubicBezTo>
                    <a:cubicBezTo>
                      <a:pt x="2987257" y="2199468"/>
                      <a:pt x="3254066" y="2616906"/>
                      <a:pt x="3201322" y="2930768"/>
                    </a:cubicBezTo>
                    <a:cubicBezTo>
                      <a:pt x="3148578" y="3244630"/>
                      <a:pt x="2698230" y="3625164"/>
                      <a:pt x="2358642" y="3789621"/>
                    </a:cubicBezTo>
                    <a:cubicBezTo>
                      <a:pt x="2019054" y="3954078"/>
                      <a:pt x="1483451" y="3937857"/>
                      <a:pt x="1163792" y="3917508"/>
                    </a:cubicBezTo>
                    <a:cubicBezTo>
                      <a:pt x="844133" y="3897159"/>
                      <a:pt x="810958" y="3870348"/>
                      <a:pt x="440688" y="3667528"/>
                    </a:cubicBezTo>
                    <a:cubicBezTo>
                      <a:pt x="70418" y="3464708"/>
                      <a:pt x="11934" y="3094111"/>
                      <a:pt x="456" y="2860778"/>
                    </a:cubicBezTo>
                    <a:cubicBezTo>
                      <a:pt x="-11022" y="2627445"/>
                      <a:pt x="196528" y="2407619"/>
                      <a:pt x="371818" y="2267528"/>
                    </a:cubicBezTo>
                    <a:cubicBezTo>
                      <a:pt x="547108" y="2127437"/>
                      <a:pt x="787392" y="2020234"/>
                      <a:pt x="1052198" y="2020234"/>
                    </a:cubicBezTo>
                    <a:cubicBezTo>
                      <a:pt x="1310169" y="2020234"/>
                      <a:pt x="1519451" y="2069778"/>
                      <a:pt x="1680043" y="2168867"/>
                    </a:cubicBezTo>
                    <a:cubicBezTo>
                      <a:pt x="1859427" y="2279914"/>
                      <a:pt x="1949120" y="2437089"/>
                      <a:pt x="1949120" y="2640392"/>
                    </a:cubicBezTo>
                    <a:cubicBezTo>
                      <a:pt x="1949120" y="2789024"/>
                      <a:pt x="1888898" y="2912458"/>
                      <a:pt x="1768454" y="3010692"/>
                    </a:cubicBezTo>
                    <a:cubicBezTo>
                      <a:pt x="1648010" y="3108927"/>
                      <a:pt x="1508347" y="3158044"/>
                      <a:pt x="1349463" y="3158044"/>
                    </a:cubicBezTo>
                    <a:cubicBezTo>
                      <a:pt x="1204247" y="3158044"/>
                      <a:pt x="1082095" y="3130709"/>
                      <a:pt x="983007" y="3076039"/>
                    </a:cubicBezTo>
                    <a:cubicBezTo>
                      <a:pt x="865125" y="3011120"/>
                      <a:pt x="806185" y="2918865"/>
                      <a:pt x="806185" y="2799275"/>
                    </a:cubicBezTo>
                    <a:cubicBezTo>
                      <a:pt x="806185" y="2727521"/>
                      <a:pt x="836082" y="2667726"/>
                      <a:pt x="895877" y="2619890"/>
                    </a:cubicBezTo>
                    <a:cubicBezTo>
                      <a:pt x="942004" y="2582305"/>
                      <a:pt x="983007" y="2560950"/>
                      <a:pt x="1018883" y="2555825"/>
                    </a:cubicBezTo>
                    <a:cubicBezTo>
                      <a:pt x="1054760" y="2550699"/>
                      <a:pt x="1074407" y="2548137"/>
                      <a:pt x="1077824" y="2548137"/>
                    </a:cubicBezTo>
                    <a:cubicBezTo>
                      <a:pt x="1091491" y="2548137"/>
                      <a:pt x="1098325" y="2553262"/>
                      <a:pt x="1098325" y="2563512"/>
                    </a:cubicBezTo>
                    <a:lnTo>
                      <a:pt x="1088075" y="2594264"/>
                    </a:lnTo>
                    <a:cubicBezTo>
                      <a:pt x="1086366" y="2597681"/>
                      <a:pt x="1082949" y="2607932"/>
                      <a:pt x="1077824" y="2625016"/>
                    </a:cubicBezTo>
                    <a:cubicBezTo>
                      <a:pt x="1067573" y="2659184"/>
                      <a:pt x="1062448" y="2696769"/>
                      <a:pt x="1062448" y="2737772"/>
                    </a:cubicBezTo>
                    <a:cubicBezTo>
                      <a:pt x="1062448" y="2790733"/>
                      <a:pt x="1089356" y="2836433"/>
                      <a:pt x="1143171" y="2874873"/>
                    </a:cubicBezTo>
                    <a:cubicBezTo>
                      <a:pt x="1196987" y="2913312"/>
                      <a:pt x="1255500" y="2932532"/>
                      <a:pt x="1318712" y="2932532"/>
                    </a:cubicBezTo>
                    <a:cubicBezTo>
                      <a:pt x="1424634" y="2932532"/>
                      <a:pt x="1512618" y="2900072"/>
                      <a:pt x="1582663" y="2835152"/>
                    </a:cubicBezTo>
                    <a:cubicBezTo>
                      <a:pt x="1652708" y="2770232"/>
                      <a:pt x="1687731" y="2689936"/>
                      <a:pt x="1687731" y="2594264"/>
                    </a:cubicBezTo>
                    <a:cubicBezTo>
                      <a:pt x="1687731" y="2450757"/>
                      <a:pt x="1616831" y="2338855"/>
                      <a:pt x="1475032" y="2258559"/>
                    </a:cubicBezTo>
                    <a:cubicBezTo>
                      <a:pt x="1352026" y="2188514"/>
                      <a:pt x="1204247" y="2153491"/>
                      <a:pt x="1031697" y="2153491"/>
                    </a:cubicBezTo>
                    <a:cubicBezTo>
                      <a:pt x="811310" y="2153491"/>
                      <a:pt x="620821" y="2218411"/>
                      <a:pt x="460229" y="2348251"/>
                    </a:cubicBezTo>
                    <a:cubicBezTo>
                      <a:pt x="291095" y="2484925"/>
                      <a:pt x="206528" y="2655767"/>
                      <a:pt x="206528" y="2860778"/>
                    </a:cubicBezTo>
                    <a:cubicBezTo>
                      <a:pt x="206528" y="3127292"/>
                      <a:pt x="333806" y="3340845"/>
                      <a:pt x="588361" y="3501437"/>
                    </a:cubicBezTo>
                    <a:cubicBezTo>
                      <a:pt x="815581" y="3644944"/>
                      <a:pt x="1107284" y="3728244"/>
                      <a:pt x="1400716" y="3716698"/>
                    </a:cubicBezTo>
                    <a:cubicBezTo>
                      <a:pt x="1694148" y="3705152"/>
                      <a:pt x="1880715" y="3668386"/>
                      <a:pt x="2348956" y="3432161"/>
                    </a:cubicBezTo>
                    <a:cubicBezTo>
                      <a:pt x="2817197" y="3195936"/>
                      <a:pt x="3445477" y="2041712"/>
                      <a:pt x="1035318" y="1258059"/>
                    </a:cubicBezTo>
                    <a:cubicBezTo>
                      <a:pt x="477146" y="968350"/>
                      <a:pt x="415926" y="930798"/>
                      <a:pt x="366867" y="679320"/>
                    </a:cubicBez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50800" dist="50800" dir="5400000" algn="ctr" rotWithShape="0">
                  <a:schemeClr val="tx2">
                    <a:lumMod val="10000"/>
                  </a:schemeClr>
                </a:outerShdw>
              </a:effectLst>
              <a:sp3d>
                <a:bevelT w="165100" prst="coolSlant"/>
              </a:sp3d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s-ES" sz="41300" dirty="0">
                  <a:latin typeface="Harrington" panose="04040505050A02020702" pitchFamily="82" charset="0"/>
                </a:endParaRPr>
              </a:p>
            </p:txBody>
          </p:sp>
        </p:grpSp>
        <p:sp>
          <p:nvSpPr>
            <p:cNvPr id="21" name="20 Elipse"/>
            <p:cNvSpPr/>
            <p:nvPr/>
          </p:nvSpPr>
          <p:spPr>
            <a:xfrm>
              <a:off x="2696762" y="3799764"/>
              <a:ext cx="146363" cy="126123"/>
            </a:xfrm>
            <a:prstGeom prst="ellipse">
              <a:avLst/>
            </a:prstGeom>
            <a:solidFill>
              <a:schemeClr val="tx1">
                <a:lumMod val="65000"/>
              </a:schemeClr>
            </a:solidFill>
            <a:ln>
              <a:noFill/>
            </a:ln>
            <a:scene3d>
              <a:camera prst="orthographicFront"/>
              <a:lightRig rig="sunrise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2" name="21 Elipse"/>
            <p:cNvSpPr/>
            <p:nvPr/>
          </p:nvSpPr>
          <p:spPr>
            <a:xfrm>
              <a:off x="2640757" y="1014536"/>
              <a:ext cx="146363" cy="126123"/>
            </a:xfrm>
            <a:prstGeom prst="ellipse">
              <a:avLst/>
            </a:prstGeom>
            <a:solidFill>
              <a:schemeClr val="tx1">
                <a:lumMod val="65000"/>
              </a:schemeClr>
            </a:solidFill>
            <a:ln>
              <a:noFill/>
            </a:ln>
            <a:scene3d>
              <a:camera prst="orthographicFront"/>
              <a:lightRig rig="sunrise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3" name="22 Elipse"/>
            <p:cNvSpPr/>
            <p:nvPr/>
          </p:nvSpPr>
          <p:spPr>
            <a:xfrm>
              <a:off x="2088277" y="2314116"/>
              <a:ext cx="146363" cy="126123"/>
            </a:xfrm>
            <a:prstGeom prst="ellipse">
              <a:avLst/>
            </a:prstGeom>
            <a:solidFill>
              <a:schemeClr val="tx1">
                <a:lumMod val="65000"/>
              </a:schemeClr>
            </a:solidFill>
            <a:ln>
              <a:noFill/>
            </a:ln>
            <a:scene3d>
              <a:camera prst="orthographicFront"/>
              <a:lightRig rig="sunrise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24" name="23 Elipse"/>
            <p:cNvSpPr/>
            <p:nvPr/>
          </p:nvSpPr>
          <p:spPr>
            <a:xfrm>
              <a:off x="3088013" y="2643078"/>
              <a:ext cx="146363" cy="126123"/>
            </a:xfrm>
            <a:prstGeom prst="ellipse">
              <a:avLst/>
            </a:prstGeom>
            <a:solidFill>
              <a:schemeClr val="tx1">
                <a:lumMod val="65000"/>
              </a:schemeClr>
            </a:solidFill>
            <a:ln>
              <a:noFill/>
            </a:ln>
            <a:scene3d>
              <a:camera prst="orthographicFront"/>
              <a:lightRig rig="sunrise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sp>
        <p:nvSpPr>
          <p:cNvPr id="29" name="28 Rectángulo"/>
          <p:cNvSpPr/>
          <p:nvPr/>
        </p:nvSpPr>
        <p:spPr>
          <a:xfrm>
            <a:off x="-21459" y="-16116"/>
            <a:ext cx="9144000" cy="5236046"/>
          </a:xfrm>
          <a:prstGeom prst="rect">
            <a:avLst/>
          </a:prstGeom>
          <a:gradFill>
            <a:gsLst>
              <a:gs pos="78000">
                <a:srgbClr val="C00000">
                  <a:alpha val="84000"/>
                </a:srgbClr>
              </a:gs>
              <a:gs pos="0">
                <a:schemeClr val="tx1">
                  <a:lumMod val="98000"/>
                </a:schemeClr>
              </a:gs>
              <a:gs pos="100000">
                <a:srgbClr val="C00000"/>
              </a:gs>
              <a:gs pos="66000">
                <a:schemeClr val="tx1"/>
              </a:gs>
              <a:gs pos="90000">
                <a:schemeClr val="tx1">
                  <a:alpha val="92000"/>
                </a:schemeClr>
              </a:gs>
              <a:gs pos="44000">
                <a:schemeClr val="tx1">
                  <a:alpha val="90000"/>
                </a:schemeClr>
              </a:gs>
              <a:gs pos="54000">
                <a:srgbClr val="C00000">
                  <a:alpha val="82000"/>
                </a:srgbClr>
              </a:gs>
              <a:gs pos="33000">
                <a:srgbClr val="C00000">
                  <a:alpha val="92000"/>
                </a:srgbClr>
              </a:gs>
              <a:gs pos="23000">
                <a:schemeClr val="tx1"/>
              </a:gs>
              <a:gs pos="12000">
                <a:srgbClr val="C00000"/>
              </a:gs>
            </a:gsLst>
            <a:path path="circle">
              <a:fillToRect l="100000" t="10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3187888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31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1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" dur="315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315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314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animBg="1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Diapositiva33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2 Rectángulo"/>
          <p:cNvSpPr/>
          <p:nvPr/>
        </p:nvSpPr>
        <p:spPr>
          <a:xfrm>
            <a:off x="1043608" y="843558"/>
            <a:ext cx="5040560" cy="3600986"/>
          </a:xfrm>
          <a:prstGeom prst="rect">
            <a:avLst/>
          </a:prstGeom>
        </p:spPr>
        <p:txBody>
          <a:bodyPr wrap="square">
            <a:spAutoFit/>
            <a:scene3d>
              <a:camera prst="obliqueBottomLeft"/>
              <a:lightRig rig="threePt" dir="t"/>
            </a:scene3d>
            <a:sp3d extrusionH="31750">
              <a:extrusionClr>
                <a:srgbClr val="FF6600"/>
              </a:extrusionClr>
            </a:sp3d>
          </a:bodyPr>
          <a:lstStyle/>
          <a:p>
            <a:pPr algn="ctr"/>
            <a:r>
              <a:rPr lang="es-ES" sz="1600" dirty="0" smtClean="0">
                <a:solidFill>
                  <a:schemeClr val="bg1"/>
                </a:solidFill>
                <a:latin typeface="Hobo Std" pitchFamily="34" charset="0"/>
              </a:rPr>
              <a:t>Diferentes </a:t>
            </a:r>
            <a:r>
              <a:rPr lang="es-ES" sz="1600" dirty="0">
                <a:solidFill>
                  <a:schemeClr val="bg1"/>
                </a:solidFill>
                <a:latin typeface="Hobo Std" pitchFamily="34" charset="0"/>
              </a:rPr>
              <a:t>formas de combinar las semillas </a:t>
            </a:r>
            <a:endParaRPr lang="es-ES" sz="1600" dirty="0" smtClean="0">
              <a:solidFill>
                <a:schemeClr val="bg1"/>
              </a:solidFill>
              <a:latin typeface="Hobo Std" pitchFamily="34" charset="0"/>
            </a:endParaRPr>
          </a:p>
          <a:p>
            <a:pPr algn="ctr"/>
            <a:r>
              <a:rPr lang="es-ES" sz="1600" dirty="0" smtClean="0">
                <a:solidFill>
                  <a:schemeClr val="bg1"/>
                </a:solidFill>
                <a:latin typeface="Hobo Std" pitchFamily="34" charset="0"/>
              </a:rPr>
              <a:t>de amapola</a:t>
            </a:r>
          </a:p>
          <a:p>
            <a:pPr algn="ctr"/>
            <a:endParaRPr lang="es-ES" sz="1400" dirty="0">
              <a:solidFill>
                <a:schemeClr val="bg1"/>
              </a:solidFill>
              <a:latin typeface="Hobo Std" pitchFamily="34" charset="0"/>
            </a:endParaRPr>
          </a:p>
          <a:p>
            <a:pPr algn="ctr"/>
            <a:r>
              <a:rPr lang="es-ES" sz="1400" dirty="0">
                <a:solidFill>
                  <a:schemeClr val="bg1"/>
                </a:solidFill>
                <a:latin typeface="Hobo Std" pitchFamily="34" charset="0"/>
              </a:rPr>
              <a:t> Añadir a los cereales del desayuno.</a:t>
            </a:r>
          </a:p>
          <a:p>
            <a:pPr algn="ctr"/>
            <a:r>
              <a:rPr lang="es-ES" sz="1400" dirty="0">
                <a:solidFill>
                  <a:schemeClr val="bg1"/>
                </a:solidFill>
                <a:latin typeface="Hobo Std" pitchFamily="34" charset="0"/>
              </a:rPr>
              <a:t>    Espolvorear sobre ensaladas, comidas o incorporarlas a la vinagreta (pueden tostarse previamente).</a:t>
            </a:r>
          </a:p>
          <a:p>
            <a:pPr algn="ctr"/>
            <a:r>
              <a:rPr lang="es-ES" sz="1400" dirty="0">
                <a:solidFill>
                  <a:schemeClr val="bg1"/>
                </a:solidFill>
                <a:latin typeface="Hobo Std" pitchFamily="34" charset="0"/>
              </a:rPr>
              <a:t>    Mezclarlas con mantequilla derretida, miel o azúcar y crear una pasta para rellenar bollos, galletas o pastas.</a:t>
            </a:r>
          </a:p>
          <a:p>
            <a:pPr algn="ctr"/>
            <a:r>
              <a:rPr lang="es-ES" sz="1400" dirty="0">
                <a:solidFill>
                  <a:schemeClr val="bg1"/>
                </a:solidFill>
                <a:latin typeface="Hobo Std" pitchFamily="34" charset="0"/>
              </a:rPr>
              <a:t>    Adicionar a sopas o caldos.</a:t>
            </a:r>
          </a:p>
          <a:p>
            <a:pPr algn="ctr"/>
            <a:r>
              <a:rPr lang="es-ES" sz="1400" dirty="0">
                <a:solidFill>
                  <a:schemeClr val="bg1"/>
                </a:solidFill>
                <a:latin typeface="Hobo Std" pitchFamily="34" charset="0"/>
              </a:rPr>
              <a:t>    Añadir a yogures o zumos frutales.</a:t>
            </a:r>
          </a:p>
          <a:p>
            <a:pPr algn="ctr"/>
            <a:r>
              <a:rPr lang="es-ES" sz="1400" dirty="0">
                <a:solidFill>
                  <a:schemeClr val="bg1"/>
                </a:solidFill>
                <a:latin typeface="Hobo Std" pitchFamily="34" charset="0"/>
              </a:rPr>
              <a:t>    Beberlas en infusiones.</a:t>
            </a:r>
          </a:p>
          <a:p>
            <a:pPr algn="ctr"/>
            <a:r>
              <a:rPr lang="es-ES" sz="1400" dirty="0">
                <a:solidFill>
                  <a:schemeClr val="bg1"/>
                </a:solidFill>
                <a:latin typeface="Hobo Std" pitchFamily="34" charset="0"/>
              </a:rPr>
              <a:t>    Espolvorear una pizca sobre un pan, tostada o galleta con mermelada o miel.</a:t>
            </a:r>
          </a:p>
          <a:p>
            <a:pPr algn="ctr"/>
            <a:r>
              <a:rPr lang="es-ES" sz="1400" dirty="0">
                <a:solidFill>
                  <a:schemeClr val="bg1"/>
                </a:solidFill>
                <a:latin typeface="Hobo Std" pitchFamily="34" charset="0"/>
              </a:rPr>
              <a:t>    Ingerirlas solas, acompañando una cucharada con </a:t>
            </a:r>
            <a:endParaRPr lang="es-ES" sz="1400" dirty="0" smtClean="0">
              <a:solidFill>
                <a:schemeClr val="bg1"/>
              </a:solidFill>
              <a:latin typeface="Hobo Std" pitchFamily="34" charset="0"/>
            </a:endParaRPr>
          </a:p>
          <a:p>
            <a:pPr algn="ctr"/>
            <a:r>
              <a:rPr lang="es-ES" sz="1400" dirty="0" smtClean="0">
                <a:solidFill>
                  <a:schemeClr val="bg1"/>
                </a:solidFill>
                <a:latin typeface="Hobo Std" pitchFamily="34" charset="0"/>
              </a:rPr>
              <a:t>uno </a:t>
            </a:r>
            <a:r>
              <a:rPr lang="es-ES" sz="1400" dirty="0">
                <a:solidFill>
                  <a:schemeClr val="bg1"/>
                </a:solidFill>
                <a:latin typeface="Hobo Std" pitchFamily="34" charset="0"/>
              </a:rPr>
              <a:t>o dos vasos de agua. </a:t>
            </a:r>
          </a:p>
          <a:p>
            <a:pPr algn="ctr"/>
            <a:r>
              <a:rPr lang="es-ES" sz="1400" dirty="0" smtClean="0">
                <a:solidFill>
                  <a:schemeClr val="bg1"/>
                </a:solidFill>
                <a:latin typeface="Hobo Std" pitchFamily="34" charset="0"/>
              </a:rPr>
              <a:t> </a:t>
            </a:r>
            <a:endParaRPr lang="es-ES" sz="1600" dirty="0">
              <a:solidFill>
                <a:schemeClr val="bg1"/>
              </a:solidFill>
              <a:latin typeface="Hobo Std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684673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Diapositiva5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3 Rectángulo"/>
          <p:cNvSpPr/>
          <p:nvPr/>
        </p:nvSpPr>
        <p:spPr>
          <a:xfrm rot="16200000">
            <a:off x="-1492731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250">
                <a:srgbClr val="FF6600">
                  <a:lumMod val="49000"/>
                  <a:lumOff val="51000"/>
                </a:srgbClr>
              </a:gs>
              <a:gs pos="14000">
                <a:srgbClr val="FF6600"/>
              </a:gs>
              <a:gs pos="65000">
                <a:srgbClr val="C00000">
                  <a:shade val="67500"/>
                  <a:satMod val="115000"/>
                </a:srgbClr>
              </a:gs>
              <a:gs pos="99000">
                <a:srgbClr val="C00000">
                  <a:shade val="100000"/>
                  <a:satMod val="115000"/>
                  <a:lumMod val="42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Rectángulo"/>
          <p:cNvSpPr/>
          <p:nvPr/>
        </p:nvSpPr>
        <p:spPr>
          <a:xfrm rot="16200000">
            <a:off x="-1636747" y="2251705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250">
                <a:srgbClr val="FF6600">
                  <a:lumMod val="49000"/>
                  <a:lumOff val="51000"/>
                </a:srgbClr>
              </a:gs>
              <a:gs pos="14000">
                <a:srgbClr val="FF6600"/>
              </a:gs>
              <a:gs pos="65000">
                <a:srgbClr val="C00000">
                  <a:shade val="67500"/>
                  <a:satMod val="115000"/>
                </a:srgbClr>
              </a:gs>
              <a:gs pos="99000">
                <a:srgbClr val="C00000">
                  <a:shade val="100000"/>
                  <a:satMod val="115000"/>
                  <a:lumMod val="42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3 Rectángulo"/>
          <p:cNvSpPr/>
          <p:nvPr/>
        </p:nvSpPr>
        <p:spPr>
          <a:xfrm rot="16200000">
            <a:off x="-1780763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250">
                <a:srgbClr val="FF6600">
                  <a:lumMod val="49000"/>
                  <a:lumOff val="51000"/>
                </a:srgbClr>
              </a:gs>
              <a:gs pos="14000">
                <a:srgbClr val="FF6600"/>
              </a:gs>
              <a:gs pos="65000">
                <a:srgbClr val="C00000">
                  <a:shade val="67500"/>
                  <a:satMod val="115000"/>
                </a:srgbClr>
              </a:gs>
              <a:gs pos="99000">
                <a:srgbClr val="C00000">
                  <a:shade val="100000"/>
                  <a:satMod val="115000"/>
                  <a:lumMod val="42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3 Rectángulo"/>
          <p:cNvSpPr/>
          <p:nvPr/>
        </p:nvSpPr>
        <p:spPr>
          <a:xfrm rot="16200000">
            <a:off x="-1924779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250">
                <a:srgbClr val="FF6600">
                  <a:lumMod val="49000"/>
                  <a:lumOff val="51000"/>
                </a:srgbClr>
              </a:gs>
              <a:gs pos="14000">
                <a:srgbClr val="FF6600"/>
              </a:gs>
              <a:gs pos="65000">
                <a:srgbClr val="C00000">
                  <a:shade val="67500"/>
                  <a:satMod val="115000"/>
                </a:srgbClr>
              </a:gs>
              <a:gs pos="99000">
                <a:srgbClr val="C00000">
                  <a:shade val="100000"/>
                  <a:satMod val="115000"/>
                  <a:lumMod val="42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3 Rectángulo"/>
          <p:cNvSpPr/>
          <p:nvPr/>
        </p:nvSpPr>
        <p:spPr>
          <a:xfrm rot="16200000">
            <a:off x="-2068795" y="2248307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250">
                <a:srgbClr val="FF6600">
                  <a:lumMod val="49000"/>
                  <a:lumOff val="51000"/>
                </a:srgbClr>
              </a:gs>
              <a:gs pos="14000">
                <a:srgbClr val="FF6600"/>
              </a:gs>
              <a:gs pos="65000">
                <a:srgbClr val="C00000">
                  <a:shade val="67500"/>
                  <a:satMod val="115000"/>
                </a:srgbClr>
              </a:gs>
              <a:gs pos="99000">
                <a:srgbClr val="C00000">
                  <a:shade val="100000"/>
                  <a:satMod val="115000"/>
                  <a:lumMod val="42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3 Rectángulo"/>
          <p:cNvSpPr/>
          <p:nvPr/>
        </p:nvSpPr>
        <p:spPr>
          <a:xfrm rot="16200000">
            <a:off x="-2230559" y="2230559"/>
            <a:ext cx="5144686" cy="683568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12522" y="-332867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250">
                <a:srgbClr val="FF6600">
                  <a:lumMod val="49000"/>
                  <a:lumOff val="51000"/>
                </a:srgbClr>
              </a:gs>
              <a:gs pos="14000">
                <a:srgbClr val="FF6600"/>
              </a:gs>
              <a:gs pos="65000">
                <a:srgbClr val="C00000">
                  <a:shade val="67500"/>
                  <a:satMod val="115000"/>
                </a:srgbClr>
              </a:gs>
              <a:gs pos="99000">
                <a:srgbClr val="C00000">
                  <a:shade val="100000"/>
                  <a:satMod val="115000"/>
                  <a:lumMod val="42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grpSp>
        <p:nvGrpSpPr>
          <p:cNvPr id="20" name="19 Grupo"/>
          <p:cNvGrpSpPr/>
          <p:nvPr/>
        </p:nvGrpSpPr>
        <p:grpSpPr>
          <a:xfrm>
            <a:off x="890067" y="-32624"/>
            <a:ext cx="8253933" cy="5200650"/>
            <a:chOff x="1979712" y="-1604714"/>
            <a:chExt cx="8253933" cy="5200650"/>
          </a:xfrm>
        </p:grpSpPr>
        <p:sp>
          <p:nvSpPr>
            <p:cNvPr id="10" name="2 Rectángulo"/>
            <p:cNvSpPr/>
            <p:nvPr/>
          </p:nvSpPr>
          <p:spPr>
            <a:xfrm>
              <a:off x="1979712" y="-1604714"/>
              <a:ext cx="8253933" cy="5200650"/>
            </a:xfrm>
            <a:custGeom>
              <a:avLst/>
              <a:gdLst>
                <a:gd name="connsiteX0" fmla="*/ 0 w 7380312"/>
                <a:gd name="connsiteY0" fmla="*/ 0 h 5143500"/>
                <a:gd name="connsiteX1" fmla="*/ 7380312 w 7380312"/>
                <a:gd name="connsiteY1" fmla="*/ 0 h 5143500"/>
                <a:gd name="connsiteX2" fmla="*/ 7380312 w 7380312"/>
                <a:gd name="connsiteY2" fmla="*/ 5143500 h 5143500"/>
                <a:gd name="connsiteX3" fmla="*/ 0 w 7380312"/>
                <a:gd name="connsiteY3" fmla="*/ 5143500 h 5143500"/>
                <a:gd name="connsiteX4" fmla="*/ 0 w 7380312"/>
                <a:gd name="connsiteY4" fmla="*/ 0 h 5143500"/>
                <a:gd name="connsiteX0" fmla="*/ 541866 w 7922178"/>
                <a:gd name="connsiteY0" fmla="*/ 0 h 5143500"/>
                <a:gd name="connsiteX1" fmla="*/ 7922178 w 7922178"/>
                <a:gd name="connsiteY1" fmla="*/ 0 h 5143500"/>
                <a:gd name="connsiteX2" fmla="*/ 7922178 w 7922178"/>
                <a:gd name="connsiteY2" fmla="*/ 5143500 h 5143500"/>
                <a:gd name="connsiteX3" fmla="*/ 541866 w 7922178"/>
                <a:gd name="connsiteY3" fmla="*/ 5143500 h 5143500"/>
                <a:gd name="connsiteX4" fmla="*/ 541866 w 7922178"/>
                <a:gd name="connsiteY4" fmla="*/ 0 h 5143500"/>
                <a:gd name="connsiteX0" fmla="*/ 531876 w 7912188"/>
                <a:gd name="connsiteY0" fmla="*/ 0 h 5143500"/>
                <a:gd name="connsiteX1" fmla="*/ 7912188 w 7912188"/>
                <a:gd name="connsiteY1" fmla="*/ 0 h 5143500"/>
                <a:gd name="connsiteX2" fmla="*/ 7912188 w 7912188"/>
                <a:gd name="connsiteY2" fmla="*/ 5143500 h 5143500"/>
                <a:gd name="connsiteX3" fmla="*/ 531876 w 7912188"/>
                <a:gd name="connsiteY3" fmla="*/ 5143500 h 5143500"/>
                <a:gd name="connsiteX4" fmla="*/ 531876 w 7912188"/>
                <a:gd name="connsiteY4" fmla="*/ 0 h 5143500"/>
                <a:gd name="connsiteX0" fmla="*/ 561849 w 7942161"/>
                <a:gd name="connsiteY0" fmla="*/ 0 h 5143500"/>
                <a:gd name="connsiteX1" fmla="*/ 7942161 w 7942161"/>
                <a:gd name="connsiteY1" fmla="*/ 0 h 5143500"/>
                <a:gd name="connsiteX2" fmla="*/ 7942161 w 7942161"/>
                <a:gd name="connsiteY2" fmla="*/ 5143500 h 5143500"/>
                <a:gd name="connsiteX3" fmla="*/ 561849 w 7942161"/>
                <a:gd name="connsiteY3" fmla="*/ 5143500 h 5143500"/>
                <a:gd name="connsiteX4" fmla="*/ 561849 w 7942161"/>
                <a:gd name="connsiteY4" fmla="*/ 0 h 5143500"/>
                <a:gd name="connsiteX0" fmla="*/ 573748 w 7954060"/>
                <a:gd name="connsiteY0" fmla="*/ 0 h 5188656"/>
                <a:gd name="connsiteX1" fmla="*/ 7954060 w 7954060"/>
                <a:gd name="connsiteY1" fmla="*/ 0 h 5188656"/>
                <a:gd name="connsiteX2" fmla="*/ 7954060 w 7954060"/>
                <a:gd name="connsiteY2" fmla="*/ 5143500 h 5188656"/>
                <a:gd name="connsiteX3" fmla="*/ 528786 w 7954060"/>
                <a:gd name="connsiteY3" fmla="*/ 5188656 h 5188656"/>
                <a:gd name="connsiteX4" fmla="*/ 573748 w 7954060"/>
                <a:gd name="connsiteY4" fmla="*/ 0 h 5188656"/>
                <a:gd name="connsiteX0" fmla="*/ 568605 w 7948917"/>
                <a:gd name="connsiteY0" fmla="*/ 0 h 5188656"/>
                <a:gd name="connsiteX1" fmla="*/ 7948917 w 7948917"/>
                <a:gd name="connsiteY1" fmla="*/ 0 h 5188656"/>
                <a:gd name="connsiteX2" fmla="*/ 7948917 w 7948917"/>
                <a:gd name="connsiteY2" fmla="*/ 5143500 h 5188656"/>
                <a:gd name="connsiteX3" fmla="*/ 523643 w 7948917"/>
                <a:gd name="connsiteY3" fmla="*/ 5188656 h 5188656"/>
                <a:gd name="connsiteX4" fmla="*/ 568605 w 7948917"/>
                <a:gd name="connsiteY4" fmla="*/ 0 h 5188656"/>
                <a:gd name="connsiteX0" fmla="*/ 558199 w 7938511"/>
                <a:gd name="connsiteY0" fmla="*/ 0 h 5178146"/>
                <a:gd name="connsiteX1" fmla="*/ 7938511 w 7938511"/>
                <a:gd name="connsiteY1" fmla="*/ 0 h 5178146"/>
                <a:gd name="connsiteX2" fmla="*/ 7938511 w 7938511"/>
                <a:gd name="connsiteY2" fmla="*/ 5143500 h 5178146"/>
                <a:gd name="connsiteX3" fmla="*/ 553076 w 7938511"/>
                <a:gd name="connsiteY3" fmla="*/ 5178146 h 5178146"/>
                <a:gd name="connsiteX4" fmla="*/ 558199 w 7938511"/>
                <a:gd name="connsiteY4" fmla="*/ 0 h 5178146"/>
                <a:gd name="connsiteX0" fmla="*/ 591131 w 7850092"/>
                <a:gd name="connsiteY0" fmla="*/ 0 h 5187671"/>
                <a:gd name="connsiteX1" fmla="*/ 7850092 w 7850092"/>
                <a:gd name="connsiteY1" fmla="*/ 9525 h 5187671"/>
                <a:gd name="connsiteX2" fmla="*/ 7850092 w 7850092"/>
                <a:gd name="connsiteY2" fmla="*/ 5153025 h 5187671"/>
                <a:gd name="connsiteX3" fmla="*/ 464657 w 7850092"/>
                <a:gd name="connsiteY3" fmla="*/ 5187671 h 5187671"/>
                <a:gd name="connsiteX4" fmla="*/ 591131 w 7850092"/>
                <a:gd name="connsiteY4" fmla="*/ 0 h 5187671"/>
                <a:gd name="connsiteX0" fmla="*/ 619172 w 7784787"/>
                <a:gd name="connsiteY0" fmla="*/ 114300 h 5178146"/>
                <a:gd name="connsiteX1" fmla="*/ 7784787 w 7784787"/>
                <a:gd name="connsiteY1" fmla="*/ 0 h 5178146"/>
                <a:gd name="connsiteX2" fmla="*/ 7784787 w 7784787"/>
                <a:gd name="connsiteY2" fmla="*/ 5143500 h 5178146"/>
                <a:gd name="connsiteX3" fmla="*/ 399352 w 7784787"/>
                <a:gd name="connsiteY3" fmla="*/ 5178146 h 5178146"/>
                <a:gd name="connsiteX4" fmla="*/ 619172 w 7784787"/>
                <a:gd name="connsiteY4" fmla="*/ 114300 h 5178146"/>
                <a:gd name="connsiteX0" fmla="*/ 580598 w 7876898"/>
                <a:gd name="connsiteY0" fmla="*/ 38100 h 5178146"/>
                <a:gd name="connsiteX1" fmla="*/ 7876898 w 7876898"/>
                <a:gd name="connsiteY1" fmla="*/ 0 h 5178146"/>
                <a:gd name="connsiteX2" fmla="*/ 7876898 w 7876898"/>
                <a:gd name="connsiteY2" fmla="*/ 5143500 h 5178146"/>
                <a:gd name="connsiteX3" fmla="*/ 491463 w 7876898"/>
                <a:gd name="connsiteY3" fmla="*/ 5178146 h 5178146"/>
                <a:gd name="connsiteX4" fmla="*/ 580598 w 7876898"/>
                <a:gd name="connsiteY4" fmla="*/ 38100 h 5178146"/>
                <a:gd name="connsiteX0" fmla="*/ 510166 w 7806466"/>
                <a:gd name="connsiteY0" fmla="*/ 38100 h 5178146"/>
                <a:gd name="connsiteX1" fmla="*/ 7806466 w 7806466"/>
                <a:gd name="connsiteY1" fmla="*/ 0 h 5178146"/>
                <a:gd name="connsiteX2" fmla="*/ 7806466 w 7806466"/>
                <a:gd name="connsiteY2" fmla="*/ 5143500 h 5178146"/>
                <a:gd name="connsiteX3" fmla="*/ 421031 w 7806466"/>
                <a:gd name="connsiteY3" fmla="*/ 5178146 h 5178146"/>
                <a:gd name="connsiteX4" fmla="*/ 510166 w 7806466"/>
                <a:gd name="connsiteY4" fmla="*/ 38100 h 5178146"/>
                <a:gd name="connsiteX0" fmla="*/ 452186 w 7748486"/>
                <a:gd name="connsiteY0" fmla="*/ 38100 h 5178146"/>
                <a:gd name="connsiteX1" fmla="*/ 7748486 w 7748486"/>
                <a:gd name="connsiteY1" fmla="*/ 0 h 5178146"/>
                <a:gd name="connsiteX2" fmla="*/ 7748486 w 7748486"/>
                <a:gd name="connsiteY2" fmla="*/ 5143500 h 5178146"/>
                <a:gd name="connsiteX3" fmla="*/ 363051 w 7748486"/>
                <a:gd name="connsiteY3" fmla="*/ 5178146 h 5178146"/>
                <a:gd name="connsiteX4" fmla="*/ 452186 w 7748486"/>
                <a:gd name="connsiteY4" fmla="*/ 38100 h 5178146"/>
                <a:gd name="connsiteX0" fmla="*/ 535020 w 7831320"/>
                <a:gd name="connsiteY0" fmla="*/ 38100 h 5178146"/>
                <a:gd name="connsiteX1" fmla="*/ 7831320 w 7831320"/>
                <a:gd name="connsiteY1" fmla="*/ 0 h 5178146"/>
                <a:gd name="connsiteX2" fmla="*/ 7831320 w 7831320"/>
                <a:gd name="connsiteY2" fmla="*/ 5143500 h 5178146"/>
                <a:gd name="connsiteX3" fmla="*/ 445885 w 7831320"/>
                <a:gd name="connsiteY3" fmla="*/ 5178146 h 5178146"/>
                <a:gd name="connsiteX4" fmla="*/ 535020 w 7831320"/>
                <a:gd name="connsiteY4" fmla="*/ 38100 h 5178146"/>
                <a:gd name="connsiteX0" fmla="*/ 535020 w 7840368"/>
                <a:gd name="connsiteY0" fmla="*/ 38100 h 5200650"/>
                <a:gd name="connsiteX1" fmla="*/ 7831320 w 7840368"/>
                <a:gd name="connsiteY1" fmla="*/ 0 h 5200650"/>
                <a:gd name="connsiteX2" fmla="*/ 7840368 w 7840368"/>
                <a:gd name="connsiteY2" fmla="*/ 5200650 h 5200650"/>
                <a:gd name="connsiteX3" fmla="*/ 445885 w 7840368"/>
                <a:gd name="connsiteY3" fmla="*/ 5178146 h 5200650"/>
                <a:gd name="connsiteX4" fmla="*/ 535020 w 7840368"/>
                <a:gd name="connsiteY4" fmla="*/ 38100 h 520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40368" h="5200650">
                  <a:moveTo>
                    <a:pt x="535020" y="38100"/>
                  </a:moveTo>
                  <a:lnTo>
                    <a:pt x="7831320" y="0"/>
                  </a:lnTo>
                  <a:lnTo>
                    <a:pt x="7840368" y="5200650"/>
                  </a:lnTo>
                  <a:lnTo>
                    <a:pt x="445885" y="5178146"/>
                  </a:lnTo>
                  <a:cubicBezTo>
                    <a:pt x="468366" y="3441068"/>
                    <a:pt x="-626461" y="4687711"/>
                    <a:pt x="535020" y="38100"/>
                  </a:cubicBezTo>
                  <a:close/>
                </a:path>
              </a:pathLst>
            </a:custGeom>
            <a:gradFill>
              <a:gsLst>
                <a:gs pos="78000">
                  <a:srgbClr val="FF0000">
                    <a:alpha val="51000"/>
                  </a:srgbClr>
                </a:gs>
                <a:gs pos="0">
                  <a:schemeClr val="tx1">
                    <a:alpha val="46000"/>
                  </a:schemeClr>
                </a:gs>
                <a:gs pos="98000">
                  <a:srgbClr val="FF0000">
                    <a:alpha val="59000"/>
                  </a:srgbClr>
                </a:gs>
                <a:gs pos="66000">
                  <a:schemeClr val="tx1">
                    <a:alpha val="71000"/>
                  </a:schemeClr>
                </a:gs>
                <a:gs pos="90000">
                  <a:schemeClr val="tx1">
                    <a:alpha val="44000"/>
                  </a:schemeClr>
                </a:gs>
                <a:gs pos="44000">
                  <a:schemeClr val="tx1">
                    <a:alpha val="60000"/>
                  </a:schemeClr>
                </a:gs>
                <a:gs pos="54000">
                  <a:srgbClr val="FF0000">
                    <a:alpha val="58000"/>
                  </a:srgbClr>
                </a:gs>
                <a:gs pos="33000">
                  <a:srgbClr val="FF0000">
                    <a:alpha val="48000"/>
                  </a:srgbClr>
                </a:gs>
                <a:gs pos="23000">
                  <a:schemeClr val="tx1">
                    <a:alpha val="53000"/>
                  </a:schemeClr>
                </a:gs>
                <a:gs pos="11000">
                  <a:srgbClr val="FF0000">
                    <a:alpha val="46000"/>
                  </a:srgbClr>
                </a:gs>
              </a:gsLst>
              <a:path path="circle">
                <a:fillToRect l="100000" t="100000"/>
              </a:path>
            </a:gradFill>
            <a:ln>
              <a:noFill/>
            </a:ln>
            <a:scene3d>
              <a:camera prst="orthographicFront"/>
              <a:lightRig rig="flat" dir="t">
                <a:rot lat="0" lon="0" rev="1200000"/>
              </a:lightRig>
            </a:scene3d>
            <a:sp3d>
              <a:bevelT w="26035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grpSp>
          <p:nvGrpSpPr>
            <p:cNvPr id="11" name="10 Grupo"/>
            <p:cNvGrpSpPr/>
            <p:nvPr/>
          </p:nvGrpSpPr>
          <p:grpSpPr>
            <a:xfrm>
              <a:off x="2433709" y="-1430566"/>
              <a:ext cx="972056" cy="4871288"/>
              <a:chOff x="1619664" y="-92546"/>
              <a:chExt cx="972056" cy="5089405"/>
            </a:xfrm>
          </p:grpSpPr>
          <p:sp>
            <p:nvSpPr>
              <p:cNvPr id="12" name="11 Elipse"/>
              <p:cNvSpPr/>
              <p:nvPr/>
            </p:nvSpPr>
            <p:spPr>
              <a:xfrm>
                <a:off x="2087664" y="-92546"/>
                <a:ext cx="504056" cy="504056"/>
              </a:xfrm>
              <a:prstGeom prst="ellipse">
                <a:avLst/>
              </a:prstGeom>
              <a:gradFill flip="none" rotWithShape="1">
                <a:gsLst>
                  <a:gs pos="30000">
                    <a:srgbClr val="FDD903"/>
                  </a:gs>
                  <a:gs pos="54000">
                    <a:schemeClr val="accent3">
                      <a:lumMod val="75000"/>
                    </a:schemeClr>
                  </a:gs>
                  <a:gs pos="100000">
                    <a:schemeClr val="tx2">
                      <a:lumMod val="90000"/>
                      <a:alpha val="46000"/>
                    </a:schemeClr>
                  </a:gs>
                </a:gsLst>
                <a:path path="circle">
                  <a:fillToRect r="100000" b="100000"/>
                </a:path>
                <a:tileRect l="-100000" t="-100000"/>
              </a:gradFill>
              <a:ln>
                <a:noFill/>
              </a:ln>
              <a:effectLst>
                <a:outerShdw blurRad="50800" dist="50800" dir="5400000" algn="ctr" rotWithShape="0">
                  <a:schemeClr val="accent3">
                    <a:lumMod val="50000"/>
                  </a:schemeClr>
                </a:outerShdw>
              </a:effectLst>
              <a:scene3d>
                <a:camera prst="orthographicFront"/>
                <a:lightRig rig="threePt" dir="t"/>
              </a:scene3d>
              <a:sp3d prstMaterial="flat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3" name="12 Elipse"/>
              <p:cNvSpPr/>
              <p:nvPr/>
            </p:nvSpPr>
            <p:spPr>
              <a:xfrm>
                <a:off x="1871664" y="756358"/>
                <a:ext cx="432048" cy="432048"/>
              </a:xfrm>
              <a:prstGeom prst="ellipse">
                <a:avLst/>
              </a:prstGeom>
              <a:gradFill flip="none" rotWithShape="1">
                <a:gsLst>
                  <a:gs pos="30000">
                    <a:srgbClr val="FDD903"/>
                  </a:gs>
                  <a:gs pos="54000">
                    <a:srgbClr val="FF0000"/>
                  </a:gs>
                  <a:gs pos="100000">
                    <a:schemeClr val="tx2">
                      <a:lumMod val="90000"/>
                      <a:alpha val="46000"/>
                    </a:schemeClr>
                  </a:gs>
                </a:gsLst>
                <a:path path="circle">
                  <a:fillToRect r="100000" b="100000"/>
                </a:path>
                <a:tileRect l="-100000" t="-100000"/>
              </a:gradFill>
              <a:ln>
                <a:noFill/>
              </a:ln>
              <a:effectLst>
                <a:outerShdw blurRad="50800" dist="50800" dir="5400000" algn="ctr" rotWithShape="0">
                  <a:schemeClr val="accent3">
                    <a:lumMod val="50000"/>
                  </a:schemeClr>
                </a:outerShdw>
              </a:effectLst>
              <a:scene3d>
                <a:camera prst="orthographicFront"/>
                <a:lightRig rig="threePt" dir="t"/>
              </a:scene3d>
              <a:sp3d prstMaterial="flat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4" name="13 Elipse"/>
              <p:cNvSpPr/>
              <p:nvPr/>
            </p:nvSpPr>
            <p:spPr>
              <a:xfrm>
                <a:off x="1727664" y="1546208"/>
                <a:ext cx="360040" cy="360040"/>
              </a:xfrm>
              <a:prstGeom prst="ellipse">
                <a:avLst/>
              </a:prstGeom>
              <a:gradFill flip="none" rotWithShape="1">
                <a:gsLst>
                  <a:gs pos="30000">
                    <a:srgbClr val="FDD903"/>
                  </a:gs>
                  <a:gs pos="54000">
                    <a:schemeClr val="accent3">
                      <a:lumMod val="75000"/>
                    </a:schemeClr>
                  </a:gs>
                  <a:gs pos="100000">
                    <a:schemeClr val="tx2">
                      <a:lumMod val="90000"/>
                      <a:alpha val="46000"/>
                    </a:schemeClr>
                  </a:gs>
                </a:gsLst>
                <a:path path="circle">
                  <a:fillToRect r="100000" b="100000"/>
                </a:path>
                <a:tileRect l="-100000" t="-100000"/>
              </a:gradFill>
              <a:ln>
                <a:noFill/>
              </a:ln>
              <a:effectLst>
                <a:outerShdw blurRad="50800" dist="50800" dir="5400000" algn="ctr" rotWithShape="0">
                  <a:schemeClr val="accent3">
                    <a:lumMod val="50000"/>
                  </a:schemeClr>
                </a:outerShdw>
              </a:effectLst>
              <a:scene3d>
                <a:camera prst="orthographicFront"/>
                <a:lightRig rig="threePt" dir="t"/>
              </a:scene3d>
              <a:sp3d prstMaterial="flat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5" name="14 Elipse"/>
              <p:cNvSpPr/>
              <p:nvPr/>
            </p:nvSpPr>
            <p:spPr>
              <a:xfrm>
                <a:off x="1619664" y="2975462"/>
                <a:ext cx="252000" cy="252000"/>
              </a:xfrm>
              <a:prstGeom prst="ellipse">
                <a:avLst/>
              </a:prstGeom>
              <a:gradFill flip="none" rotWithShape="1">
                <a:gsLst>
                  <a:gs pos="30000">
                    <a:srgbClr val="FDD903"/>
                  </a:gs>
                  <a:gs pos="54000">
                    <a:schemeClr val="accent3">
                      <a:lumMod val="75000"/>
                    </a:schemeClr>
                  </a:gs>
                  <a:gs pos="100000">
                    <a:schemeClr val="tx2">
                      <a:lumMod val="90000"/>
                      <a:alpha val="46000"/>
                    </a:schemeClr>
                  </a:gs>
                </a:gsLst>
                <a:path path="circle">
                  <a:fillToRect r="100000" b="100000"/>
                </a:path>
                <a:tileRect l="-100000" t="-100000"/>
              </a:gradFill>
              <a:ln>
                <a:noFill/>
              </a:ln>
              <a:effectLst>
                <a:outerShdw blurRad="50800" dist="50800" dir="5400000" algn="ctr" rotWithShape="0">
                  <a:schemeClr val="accent3">
                    <a:lumMod val="50000"/>
                  </a:schemeClr>
                </a:outerShdw>
              </a:effectLst>
              <a:scene3d>
                <a:camera prst="orthographicFront"/>
                <a:lightRig rig="threePt" dir="t"/>
              </a:scene3d>
              <a:sp3d prstMaterial="flat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6" name="15 Elipse"/>
              <p:cNvSpPr/>
              <p:nvPr/>
            </p:nvSpPr>
            <p:spPr>
              <a:xfrm>
                <a:off x="2015664" y="4179044"/>
                <a:ext cx="216024" cy="216024"/>
              </a:xfrm>
              <a:prstGeom prst="ellipse">
                <a:avLst/>
              </a:prstGeom>
              <a:gradFill flip="none" rotWithShape="1">
                <a:gsLst>
                  <a:gs pos="30000">
                    <a:srgbClr val="FDD903"/>
                  </a:gs>
                  <a:gs pos="54000">
                    <a:schemeClr val="accent3">
                      <a:lumMod val="75000"/>
                    </a:schemeClr>
                  </a:gs>
                  <a:gs pos="100000">
                    <a:schemeClr val="tx2">
                      <a:lumMod val="90000"/>
                      <a:alpha val="46000"/>
                    </a:schemeClr>
                  </a:gs>
                </a:gsLst>
                <a:path path="circle">
                  <a:fillToRect r="100000" b="100000"/>
                </a:path>
                <a:tileRect l="-100000" t="-100000"/>
              </a:gradFill>
              <a:ln>
                <a:noFill/>
              </a:ln>
              <a:effectLst>
                <a:outerShdw blurRad="50800" dist="50800" dir="5400000" algn="ctr" rotWithShape="0">
                  <a:schemeClr val="accent3">
                    <a:lumMod val="50000"/>
                  </a:schemeClr>
                </a:outerShdw>
              </a:effectLst>
              <a:scene3d>
                <a:camera prst="orthographicFront"/>
                <a:lightRig rig="threePt" dir="t"/>
              </a:scene3d>
              <a:sp3d prstMaterial="flat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7" name="16 Elipse"/>
              <p:cNvSpPr/>
              <p:nvPr/>
            </p:nvSpPr>
            <p:spPr>
              <a:xfrm>
                <a:off x="1619664" y="2298447"/>
                <a:ext cx="288032" cy="288032"/>
              </a:xfrm>
              <a:prstGeom prst="ellipse">
                <a:avLst/>
              </a:prstGeom>
              <a:gradFill flip="none" rotWithShape="1">
                <a:gsLst>
                  <a:gs pos="30000">
                    <a:srgbClr val="FDD903"/>
                  </a:gs>
                  <a:gs pos="54000">
                    <a:srgbClr val="FF0000"/>
                  </a:gs>
                  <a:gs pos="100000">
                    <a:schemeClr val="tx2">
                      <a:lumMod val="90000"/>
                      <a:alpha val="46000"/>
                    </a:schemeClr>
                  </a:gs>
                </a:gsLst>
                <a:path path="circle">
                  <a:fillToRect r="100000" b="100000"/>
                </a:path>
                <a:tileRect l="-100000" t="-100000"/>
              </a:gradFill>
              <a:ln>
                <a:noFill/>
              </a:ln>
              <a:effectLst>
                <a:outerShdw blurRad="50800" dist="50800" dir="5400000" algn="ctr" rotWithShape="0">
                  <a:schemeClr val="accent3">
                    <a:lumMod val="50000"/>
                  </a:schemeClr>
                </a:outerShdw>
              </a:effectLst>
              <a:scene3d>
                <a:camera prst="orthographicFront"/>
                <a:lightRig rig="threePt" dir="t"/>
              </a:scene3d>
              <a:sp3d prstMaterial="flat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8" name="17 Elipse"/>
              <p:cNvSpPr/>
              <p:nvPr/>
            </p:nvSpPr>
            <p:spPr>
              <a:xfrm>
                <a:off x="1763664" y="3614865"/>
                <a:ext cx="216024" cy="216024"/>
              </a:xfrm>
              <a:prstGeom prst="ellipse">
                <a:avLst/>
              </a:prstGeom>
              <a:gradFill flip="none" rotWithShape="1">
                <a:gsLst>
                  <a:gs pos="30000">
                    <a:srgbClr val="FDD903"/>
                  </a:gs>
                  <a:gs pos="54000">
                    <a:srgbClr val="FF0000"/>
                  </a:gs>
                  <a:gs pos="100000">
                    <a:schemeClr val="tx2">
                      <a:lumMod val="90000"/>
                      <a:alpha val="46000"/>
                    </a:schemeClr>
                  </a:gs>
                </a:gsLst>
                <a:path path="circle">
                  <a:fillToRect r="100000" b="100000"/>
                </a:path>
                <a:tileRect l="-100000" t="-100000"/>
              </a:gradFill>
              <a:ln>
                <a:noFill/>
              </a:ln>
              <a:effectLst>
                <a:outerShdw blurRad="50800" dist="50800" dir="5400000" algn="ctr" rotWithShape="0">
                  <a:schemeClr val="accent3">
                    <a:lumMod val="50000"/>
                  </a:schemeClr>
                </a:outerShdw>
              </a:effectLst>
              <a:scene3d>
                <a:camera prst="orthographicFront"/>
                <a:lightRig rig="threePt" dir="t"/>
              </a:scene3d>
              <a:sp3d prstMaterial="flat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9" name="18 Elipse"/>
              <p:cNvSpPr/>
              <p:nvPr/>
            </p:nvSpPr>
            <p:spPr>
              <a:xfrm>
                <a:off x="2087664" y="4780835"/>
                <a:ext cx="216024" cy="216024"/>
              </a:xfrm>
              <a:prstGeom prst="ellipse">
                <a:avLst/>
              </a:prstGeom>
              <a:gradFill flip="none" rotWithShape="1">
                <a:gsLst>
                  <a:gs pos="30000">
                    <a:srgbClr val="FDD903"/>
                  </a:gs>
                  <a:gs pos="54000">
                    <a:srgbClr val="FF0000"/>
                  </a:gs>
                  <a:gs pos="100000">
                    <a:schemeClr val="tx2">
                      <a:lumMod val="90000"/>
                      <a:alpha val="46000"/>
                    </a:schemeClr>
                  </a:gs>
                </a:gsLst>
                <a:path path="circle">
                  <a:fillToRect r="100000" b="100000"/>
                </a:path>
                <a:tileRect l="-100000" t="-100000"/>
              </a:gradFill>
              <a:ln>
                <a:noFill/>
              </a:ln>
              <a:effectLst>
                <a:outerShdw blurRad="50800" dist="50800" dir="5400000" algn="ctr" rotWithShape="0">
                  <a:schemeClr val="accent3">
                    <a:lumMod val="50000"/>
                  </a:schemeClr>
                </a:outerShdw>
              </a:effectLst>
              <a:scene3d>
                <a:camera prst="orthographicFront"/>
                <a:lightRig rig="threePt" dir="t"/>
              </a:scene3d>
              <a:sp3d prstMaterial="flat"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</p:grpSp>
      </p:grpSp>
      <p:sp>
        <p:nvSpPr>
          <p:cNvPr id="21" name="20 Rectángulo"/>
          <p:cNvSpPr/>
          <p:nvPr/>
        </p:nvSpPr>
        <p:spPr>
          <a:xfrm>
            <a:off x="-21459" y="-16116"/>
            <a:ext cx="9144000" cy="5236046"/>
          </a:xfrm>
          <a:prstGeom prst="rect">
            <a:avLst/>
          </a:prstGeom>
          <a:gradFill>
            <a:gsLst>
              <a:gs pos="78000">
                <a:srgbClr val="C00000">
                  <a:alpha val="84000"/>
                </a:srgbClr>
              </a:gs>
              <a:gs pos="0">
                <a:schemeClr val="tx1">
                  <a:lumMod val="98000"/>
                </a:schemeClr>
              </a:gs>
              <a:gs pos="100000">
                <a:srgbClr val="C00000"/>
              </a:gs>
              <a:gs pos="66000">
                <a:schemeClr val="tx1"/>
              </a:gs>
              <a:gs pos="90000">
                <a:schemeClr val="tx1">
                  <a:alpha val="92000"/>
                </a:schemeClr>
              </a:gs>
              <a:gs pos="44000">
                <a:schemeClr val="tx1">
                  <a:alpha val="90000"/>
                </a:schemeClr>
              </a:gs>
              <a:gs pos="54000">
                <a:srgbClr val="C00000">
                  <a:alpha val="82000"/>
                </a:srgbClr>
              </a:gs>
              <a:gs pos="33000">
                <a:srgbClr val="C00000">
                  <a:alpha val="92000"/>
                </a:srgbClr>
              </a:gs>
              <a:gs pos="23000">
                <a:schemeClr val="tx1"/>
              </a:gs>
              <a:gs pos="12000">
                <a:srgbClr val="C00000"/>
              </a:gs>
            </a:gsLst>
            <a:path path="circle">
              <a:fillToRect l="100000" t="10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2718770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31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1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" dur="315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315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314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 animBg="1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Diapositiva3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3 Rectángulo"/>
          <p:cNvSpPr/>
          <p:nvPr/>
        </p:nvSpPr>
        <p:spPr>
          <a:xfrm rot="16200000">
            <a:off x="-1492731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250">
                <a:srgbClr val="FF6600">
                  <a:lumMod val="49000"/>
                  <a:lumOff val="51000"/>
                </a:srgbClr>
              </a:gs>
              <a:gs pos="14000">
                <a:srgbClr val="FF6600"/>
              </a:gs>
              <a:gs pos="65000">
                <a:srgbClr val="C00000">
                  <a:shade val="67500"/>
                  <a:satMod val="115000"/>
                </a:srgbClr>
              </a:gs>
              <a:gs pos="99000">
                <a:srgbClr val="C00000">
                  <a:shade val="100000"/>
                  <a:satMod val="115000"/>
                  <a:lumMod val="42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Rectángulo"/>
          <p:cNvSpPr/>
          <p:nvPr/>
        </p:nvSpPr>
        <p:spPr>
          <a:xfrm rot="16200000">
            <a:off x="-1636747" y="2251705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250">
                <a:srgbClr val="FF6600">
                  <a:lumMod val="49000"/>
                  <a:lumOff val="51000"/>
                </a:srgbClr>
              </a:gs>
              <a:gs pos="14000">
                <a:srgbClr val="FF6600"/>
              </a:gs>
              <a:gs pos="65000">
                <a:srgbClr val="C00000">
                  <a:shade val="67500"/>
                  <a:satMod val="115000"/>
                </a:srgbClr>
              </a:gs>
              <a:gs pos="99000">
                <a:srgbClr val="C00000">
                  <a:shade val="100000"/>
                  <a:satMod val="115000"/>
                  <a:lumMod val="42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3 Rectángulo"/>
          <p:cNvSpPr/>
          <p:nvPr/>
        </p:nvSpPr>
        <p:spPr>
          <a:xfrm rot="16200000">
            <a:off x="-1780763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250">
                <a:srgbClr val="FF6600">
                  <a:lumMod val="49000"/>
                  <a:lumOff val="51000"/>
                </a:srgbClr>
              </a:gs>
              <a:gs pos="14000">
                <a:srgbClr val="FF6600"/>
              </a:gs>
              <a:gs pos="65000">
                <a:srgbClr val="C00000">
                  <a:shade val="67500"/>
                  <a:satMod val="115000"/>
                </a:srgbClr>
              </a:gs>
              <a:gs pos="99000">
                <a:srgbClr val="C00000">
                  <a:shade val="100000"/>
                  <a:satMod val="115000"/>
                  <a:lumMod val="42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3 Rectángulo"/>
          <p:cNvSpPr/>
          <p:nvPr/>
        </p:nvSpPr>
        <p:spPr>
          <a:xfrm rot="16200000">
            <a:off x="-1924779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250">
                <a:srgbClr val="FF6600">
                  <a:lumMod val="49000"/>
                  <a:lumOff val="51000"/>
                </a:srgbClr>
              </a:gs>
              <a:gs pos="14000">
                <a:srgbClr val="FF6600"/>
              </a:gs>
              <a:gs pos="65000">
                <a:srgbClr val="C00000">
                  <a:shade val="67500"/>
                  <a:satMod val="115000"/>
                </a:srgbClr>
              </a:gs>
              <a:gs pos="99000">
                <a:srgbClr val="C00000">
                  <a:shade val="100000"/>
                  <a:satMod val="115000"/>
                  <a:lumMod val="42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3 Rectángulo"/>
          <p:cNvSpPr/>
          <p:nvPr/>
        </p:nvSpPr>
        <p:spPr>
          <a:xfrm rot="16200000">
            <a:off x="-2068795" y="2248307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250">
                <a:srgbClr val="FF6600">
                  <a:lumMod val="49000"/>
                  <a:lumOff val="51000"/>
                </a:srgbClr>
              </a:gs>
              <a:gs pos="14000">
                <a:srgbClr val="FF6600"/>
              </a:gs>
              <a:gs pos="65000">
                <a:srgbClr val="C00000">
                  <a:shade val="67500"/>
                  <a:satMod val="115000"/>
                </a:srgbClr>
              </a:gs>
              <a:gs pos="99000">
                <a:srgbClr val="C00000">
                  <a:shade val="100000"/>
                  <a:satMod val="115000"/>
                  <a:lumMod val="42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3 Rectángulo"/>
          <p:cNvSpPr/>
          <p:nvPr/>
        </p:nvSpPr>
        <p:spPr>
          <a:xfrm rot="16200000">
            <a:off x="-2230559" y="2230559"/>
            <a:ext cx="5144686" cy="683568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12522" y="-332867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250">
                <a:srgbClr val="FF6600">
                  <a:lumMod val="49000"/>
                  <a:lumOff val="51000"/>
                </a:srgbClr>
              </a:gs>
              <a:gs pos="14000">
                <a:srgbClr val="FF6600"/>
              </a:gs>
              <a:gs pos="65000">
                <a:srgbClr val="C00000">
                  <a:shade val="67500"/>
                  <a:satMod val="115000"/>
                </a:srgbClr>
              </a:gs>
              <a:gs pos="99000">
                <a:srgbClr val="C00000">
                  <a:shade val="100000"/>
                  <a:satMod val="115000"/>
                  <a:lumMod val="42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grpSp>
        <p:nvGrpSpPr>
          <p:cNvPr id="9" name="8 Grupo"/>
          <p:cNvGrpSpPr/>
          <p:nvPr/>
        </p:nvGrpSpPr>
        <p:grpSpPr>
          <a:xfrm>
            <a:off x="899593" y="-9704"/>
            <a:ext cx="8325090" cy="5245750"/>
            <a:chOff x="1659407" y="30645"/>
            <a:chExt cx="7484593" cy="5175774"/>
          </a:xfrm>
        </p:grpSpPr>
        <p:sp>
          <p:nvSpPr>
            <p:cNvPr id="10" name="2 Rectángulo"/>
            <p:cNvSpPr/>
            <p:nvPr/>
          </p:nvSpPr>
          <p:spPr>
            <a:xfrm>
              <a:off x="1659407" y="30645"/>
              <a:ext cx="7484593" cy="5175774"/>
            </a:xfrm>
            <a:custGeom>
              <a:avLst/>
              <a:gdLst>
                <a:gd name="connsiteX0" fmla="*/ 0 w 7380312"/>
                <a:gd name="connsiteY0" fmla="*/ 0 h 5143500"/>
                <a:gd name="connsiteX1" fmla="*/ 7380312 w 7380312"/>
                <a:gd name="connsiteY1" fmla="*/ 0 h 5143500"/>
                <a:gd name="connsiteX2" fmla="*/ 7380312 w 7380312"/>
                <a:gd name="connsiteY2" fmla="*/ 5143500 h 5143500"/>
                <a:gd name="connsiteX3" fmla="*/ 0 w 7380312"/>
                <a:gd name="connsiteY3" fmla="*/ 5143500 h 5143500"/>
                <a:gd name="connsiteX4" fmla="*/ 0 w 7380312"/>
                <a:gd name="connsiteY4" fmla="*/ 0 h 5143500"/>
                <a:gd name="connsiteX0" fmla="*/ 541866 w 7922178"/>
                <a:gd name="connsiteY0" fmla="*/ 0 h 5143500"/>
                <a:gd name="connsiteX1" fmla="*/ 7922178 w 7922178"/>
                <a:gd name="connsiteY1" fmla="*/ 0 h 5143500"/>
                <a:gd name="connsiteX2" fmla="*/ 7922178 w 7922178"/>
                <a:gd name="connsiteY2" fmla="*/ 5143500 h 5143500"/>
                <a:gd name="connsiteX3" fmla="*/ 541866 w 7922178"/>
                <a:gd name="connsiteY3" fmla="*/ 5143500 h 5143500"/>
                <a:gd name="connsiteX4" fmla="*/ 541866 w 7922178"/>
                <a:gd name="connsiteY4" fmla="*/ 0 h 5143500"/>
                <a:gd name="connsiteX0" fmla="*/ 533112 w 7947732"/>
                <a:gd name="connsiteY0" fmla="*/ 0 h 5165016"/>
                <a:gd name="connsiteX1" fmla="*/ 7947732 w 7947732"/>
                <a:gd name="connsiteY1" fmla="*/ 21516 h 5165016"/>
                <a:gd name="connsiteX2" fmla="*/ 7947732 w 7947732"/>
                <a:gd name="connsiteY2" fmla="*/ 5165016 h 5165016"/>
                <a:gd name="connsiteX3" fmla="*/ 567420 w 7947732"/>
                <a:gd name="connsiteY3" fmla="*/ 5165016 h 5165016"/>
                <a:gd name="connsiteX4" fmla="*/ 533112 w 7947732"/>
                <a:gd name="connsiteY4" fmla="*/ 0 h 5165016"/>
                <a:gd name="connsiteX0" fmla="*/ 541866 w 7956486"/>
                <a:gd name="connsiteY0" fmla="*/ 0 h 5175774"/>
                <a:gd name="connsiteX1" fmla="*/ 7956486 w 7956486"/>
                <a:gd name="connsiteY1" fmla="*/ 21516 h 5175774"/>
                <a:gd name="connsiteX2" fmla="*/ 7956486 w 7956486"/>
                <a:gd name="connsiteY2" fmla="*/ 5165016 h 5175774"/>
                <a:gd name="connsiteX3" fmla="*/ 541867 w 7956486"/>
                <a:gd name="connsiteY3" fmla="*/ 5175774 h 5175774"/>
                <a:gd name="connsiteX4" fmla="*/ 541866 w 7956486"/>
                <a:gd name="connsiteY4" fmla="*/ 0 h 5175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56486" h="5175774">
                  <a:moveTo>
                    <a:pt x="541866" y="0"/>
                  </a:moveTo>
                  <a:lnTo>
                    <a:pt x="7956486" y="21516"/>
                  </a:lnTo>
                  <a:lnTo>
                    <a:pt x="7956486" y="5165016"/>
                  </a:lnTo>
                  <a:lnTo>
                    <a:pt x="541867" y="5175774"/>
                  </a:lnTo>
                  <a:cubicBezTo>
                    <a:pt x="541867" y="3461274"/>
                    <a:pt x="-677334" y="4943122"/>
                    <a:pt x="541866" y="0"/>
                  </a:cubicBezTo>
                  <a:close/>
                </a:path>
              </a:pathLst>
            </a:custGeom>
            <a:gradFill>
              <a:gsLst>
                <a:gs pos="78000">
                  <a:srgbClr val="FF0000">
                    <a:alpha val="51000"/>
                  </a:srgbClr>
                </a:gs>
                <a:gs pos="0">
                  <a:schemeClr val="tx1">
                    <a:alpha val="46000"/>
                  </a:schemeClr>
                </a:gs>
                <a:gs pos="98000">
                  <a:srgbClr val="FF0000">
                    <a:alpha val="59000"/>
                  </a:srgbClr>
                </a:gs>
                <a:gs pos="66000">
                  <a:schemeClr val="tx1">
                    <a:alpha val="71000"/>
                  </a:schemeClr>
                </a:gs>
                <a:gs pos="90000">
                  <a:schemeClr val="tx1">
                    <a:alpha val="44000"/>
                  </a:schemeClr>
                </a:gs>
                <a:gs pos="44000">
                  <a:schemeClr val="tx1">
                    <a:alpha val="60000"/>
                  </a:schemeClr>
                </a:gs>
                <a:gs pos="54000">
                  <a:srgbClr val="FF0000">
                    <a:alpha val="58000"/>
                  </a:srgbClr>
                </a:gs>
                <a:gs pos="33000">
                  <a:srgbClr val="FF0000">
                    <a:alpha val="48000"/>
                  </a:srgbClr>
                </a:gs>
                <a:gs pos="23000">
                  <a:schemeClr val="tx1">
                    <a:alpha val="53000"/>
                  </a:schemeClr>
                </a:gs>
                <a:gs pos="11000">
                  <a:srgbClr val="FF0000">
                    <a:alpha val="46000"/>
                  </a:srgbClr>
                </a:gs>
              </a:gsLst>
              <a:path path="circle">
                <a:fillToRect l="100000" t="100000"/>
              </a:path>
            </a:gradFill>
            <a:ln>
              <a:noFill/>
            </a:ln>
            <a:scene3d>
              <a:camera prst="orthographicFront"/>
              <a:lightRig rig="flood" dir="t"/>
            </a:scene3d>
            <a:sp3d>
              <a:bevelT w="127000" prst="convex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grpSp>
          <p:nvGrpSpPr>
            <p:cNvPr id="11" name="10 Grupo"/>
            <p:cNvGrpSpPr/>
            <p:nvPr/>
          </p:nvGrpSpPr>
          <p:grpSpPr>
            <a:xfrm>
              <a:off x="2010172" y="99495"/>
              <a:ext cx="2054447" cy="2976793"/>
              <a:chOff x="2010172" y="99495"/>
              <a:chExt cx="2054447" cy="2976793"/>
            </a:xfrm>
          </p:grpSpPr>
          <p:sp>
            <p:nvSpPr>
              <p:cNvPr id="20" name="3 Elipse"/>
              <p:cNvSpPr/>
              <p:nvPr/>
            </p:nvSpPr>
            <p:spPr>
              <a:xfrm rot="9602192">
                <a:off x="2762835" y="492797"/>
                <a:ext cx="716764" cy="370303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670"/>
                  <a:gd name="connsiteX1" fmla="*/ 1224136 w 2507594"/>
                  <a:gd name="connsiteY1" fmla="*/ 21622 h 936670"/>
                  <a:gd name="connsiteX2" fmla="*/ 2507594 w 2507594"/>
                  <a:gd name="connsiteY2" fmla="*/ 676900 h 936670"/>
                  <a:gd name="connsiteX3" fmla="*/ 1224136 w 2507594"/>
                  <a:gd name="connsiteY3" fmla="*/ 936022 h 936670"/>
                  <a:gd name="connsiteX4" fmla="*/ 0 w 2507594"/>
                  <a:gd name="connsiteY4" fmla="*/ 478822 h 936670"/>
                  <a:gd name="connsiteX0" fmla="*/ 0 w 2507594"/>
                  <a:gd name="connsiteY0" fmla="*/ 477455 h 935303"/>
                  <a:gd name="connsiteX1" fmla="*/ 1224136 w 2507594"/>
                  <a:gd name="connsiteY1" fmla="*/ 20255 h 935303"/>
                  <a:gd name="connsiteX2" fmla="*/ 2507594 w 2507594"/>
                  <a:gd name="connsiteY2" fmla="*/ 675533 h 935303"/>
                  <a:gd name="connsiteX3" fmla="*/ 1224136 w 2507594"/>
                  <a:gd name="connsiteY3" fmla="*/ 934655 h 935303"/>
                  <a:gd name="connsiteX4" fmla="*/ 0 w 2507594"/>
                  <a:gd name="connsiteY4" fmla="*/ 477455 h 935303"/>
                  <a:gd name="connsiteX0" fmla="*/ 0 w 2507594"/>
                  <a:gd name="connsiteY0" fmla="*/ 477455 h 935641"/>
                  <a:gd name="connsiteX1" fmla="*/ 1224136 w 2507594"/>
                  <a:gd name="connsiteY1" fmla="*/ 20255 h 935641"/>
                  <a:gd name="connsiteX2" fmla="*/ 2507594 w 2507594"/>
                  <a:gd name="connsiteY2" fmla="*/ 675533 h 935641"/>
                  <a:gd name="connsiteX3" fmla="*/ 1224136 w 2507594"/>
                  <a:gd name="connsiteY3" fmla="*/ 934655 h 935641"/>
                  <a:gd name="connsiteX4" fmla="*/ 0 w 2507594"/>
                  <a:gd name="connsiteY4" fmla="*/ 477455 h 935641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21317"/>
                  <a:gd name="connsiteX1" fmla="*/ 1244591 w 2528049"/>
                  <a:gd name="connsiteY1" fmla="*/ 3909 h 921317"/>
                  <a:gd name="connsiteX2" fmla="*/ 2528049 w 2528049"/>
                  <a:gd name="connsiteY2" fmla="*/ 659187 h 921317"/>
                  <a:gd name="connsiteX3" fmla="*/ 1244591 w 2528049"/>
                  <a:gd name="connsiteY3" fmla="*/ 918309 h 921317"/>
                  <a:gd name="connsiteX4" fmla="*/ 0 w 2528049"/>
                  <a:gd name="connsiteY4" fmla="*/ 432522 h 921317"/>
                  <a:gd name="connsiteX0" fmla="*/ 0 w 2528049"/>
                  <a:gd name="connsiteY0" fmla="*/ 336397 h 825192"/>
                  <a:gd name="connsiteX1" fmla="*/ 1289237 w 2528049"/>
                  <a:gd name="connsiteY1" fmla="*/ 5982 h 825192"/>
                  <a:gd name="connsiteX2" fmla="*/ 2528049 w 2528049"/>
                  <a:gd name="connsiteY2" fmla="*/ 563062 h 825192"/>
                  <a:gd name="connsiteX3" fmla="*/ 1244591 w 2528049"/>
                  <a:gd name="connsiteY3" fmla="*/ 822184 h 825192"/>
                  <a:gd name="connsiteX4" fmla="*/ 0 w 2528049"/>
                  <a:gd name="connsiteY4" fmla="*/ 336397 h 825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28049" h="825192">
                    <a:moveTo>
                      <a:pt x="0" y="336397"/>
                    </a:moveTo>
                    <a:cubicBezTo>
                      <a:pt x="154363" y="113063"/>
                      <a:pt x="867896" y="-31795"/>
                      <a:pt x="1289237" y="5982"/>
                    </a:cubicBezTo>
                    <a:cubicBezTo>
                      <a:pt x="1710578" y="43759"/>
                      <a:pt x="2107920" y="248774"/>
                      <a:pt x="2528049" y="563062"/>
                    </a:cubicBezTo>
                    <a:cubicBezTo>
                      <a:pt x="1561847" y="859940"/>
                      <a:pt x="1699823" y="825892"/>
                      <a:pt x="1244591" y="822184"/>
                    </a:cubicBezTo>
                    <a:cubicBezTo>
                      <a:pt x="789359" y="818476"/>
                      <a:pt x="357946" y="691155"/>
                      <a:pt x="0" y="336397"/>
                    </a:cubicBezTo>
                    <a:close/>
                  </a:path>
                </a:pathLst>
              </a:custGeom>
              <a:gradFill>
                <a:gsLst>
                  <a:gs pos="50000">
                    <a:srgbClr val="00B050"/>
                  </a:gs>
                  <a:gs pos="100000">
                    <a:srgbClr val="5DF85B"/>
                  </a:gs>
                  <a:gs pos="0">
                    <a:srgbClr val="00FF00"/>
                  </a:gs>
                </a:gsLst>
                <a:lin ang="2700000" scaled="1"/>
              </a:gradFill>
              <a:ln w="76200">
                <a:noFill/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1" name="3 Elipse"/>
              <p:cNvSpPr/>
              <p:nvPr/>
            </p:nvSpPr>
            <p:spPr>
              <a:xfrm rot="3123413">
                <a:off x="3508611" y="880686"/>
                <a:ext cx="684402" cy="416216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07594" h="936832">
                    <a:moveTo>
                      <a:pt x="0" y="478822"/>
                    </a:moveTo>
                    <a:cubicBezTo>
                      <a:pt x="0" y="226317"/>
                      <a:pt x="622230" y="-85342"/>
                      <a:pt x="1224136" y="21622"/>
                    </a:cubicBezTo>
                    <a:cubicBezTo>
                      <a:pt x="1826042" y="128586"/>
                      <a:pt x="2087465" y="362612"/>
                      <a:pt x="2507594" y="676900"/>
                    </a:cubicBezTo>
                    <a:cubicBezTo>
                      <a:pt x="1541392" y="973778"/>
                      <a:pt x="1527238" y="920113"/>
                      <a:pt x="1224136" y="936022"/>
                    </a:cubicBezTo>
                    <a:cubicBezTo>
                      <a:pt x="921034" y="951931"/>
                      <a:pt x="0" y="731327"/>
                      <a:pt x="0" y="478822"/>
                    </a:cubicBezTo>
                    <a:close/>
                  </a:path>
                </a:pathLst>
              </a:custGeom>
              <a:gradFill>
                <a:gsLst>
                  <a:gs pos="0">
                    <a:srgbClr val="DDEBCF"/>
                  </a:gs>
                  <a:gs pos="50000">
                    <a:srgbClr val="9CB86E"/>
                  </a:gs>
                  <a:gs pos="100000">
                    <a:srgbClr val="156B13"/>
                  </a:gs>
                </a:gsLst>
                <a:lin ang="2700000" scaled="0"/>
              </a:gradFill>
              <a:ln w="76200">
                <a:noFill/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2" name="3 Elipse"/>
              <p:cNvSpPr/>
              <p:nvPr/>
            </p:nvSpPr>
            <p:spPr>
              <a:xfrm rot="3123413">
                <a:off x="3514309" y="899183"/>
                <a:ext cx="684403" cy="416216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07594" h="936832">
                    <a:moveTo>
                      <a:pt x="0" y="478822"/>
                    </a:moveTo>
                    <a:cubicBezTo>
                      <a:pt x="0" y="226317"/>
                      <a:pt x="622230" y="-85342"/>
                      <a:pt x="1224136" y="21622"/>
                    </a:cubicBezTo>
                    <a:cubicBezTo>
                      <a:pt x="1826042" y="128586"/>
                      <a:pt x="2087465" y="362612"/>
                      <a:pt x="2507594" y="676900"/>
                    </a:cubicBezTo>
                    <a:cubicBezTo>
                      <a:pt x="1541392" y="973778"/>
                      <a:pt x="1527238" y="920113"/>
                      <a:pt x="1224136" y="936022"/>
                    </a:cubicBezTo>
                    <a:cubicBezTo>
                      <a:pt x="921034" y="951931"/>
                      <a:pt x="0" y="731327"/>
                      <a:pt x="0" y="478822"/>
                    </a:cubicBezTo>
                    <a:close/>
                  </a:path>
                </a:pathLst>
              </a:custGeom>
              <a:noFill/>
              <a:ln w="76200">
                <a:solidFill>
                  <a:schemeClr val="bg1">
                    <a:lumMod val="50000"/>
                    <a:lumOff val="50000"/>
                  </a:schemeClr>
                </a:solidFill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3" name="3 Elipse"/>
              <p:cNvSpPr/>
              <p:nvPr/>
            </p:nvSpPr>
            <p:spPr>
              <a:xfrm rot="9602192">
                <a:off x="2727703" y="496632"/>
                <a:ext cx="770413" cy="370303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670"/>
                  <a:gd name="connsiteX1" fmla="*/ 1224136 w 2507594"/>
                  <a:gd name="connsiteY1" fmla="*/ 21622 h 936670"/>
                  <a:gd name="connsiteX2" fmla="*/ 2507594 w 2507594"/>
                  <a:gd name="connsiteY2" fmla="*/ 676900 h 936670"/>
                  <a:gd name="connsiteX3" fmla="*/ 1224136 w 2507594"/>
                  <a:gd name="connsiteY3" fmla="*/ 936022 h 936670"/>
                  <a:gd name="connsiteX4" fmla="*/ 0 w 2507594"/>
                  <a:gd name="connsiteY4" fmla="*/ 478822 h 936670"/>
                  <a:gd name="connsiteX0" fmla="*/ 0 w 2507594"/>
                  <a:gd name="connsiteY0" fmla="*/ 477455 h 935303"/>
                  <a:gd name="connsiteX1" fmla="*/ 1224136 w 2507594"/>
                  <a:gd name="connsiteY1" fmla="*/ 20255 h 935303"/>
                  <a:gd name="connsiteX2" fmla="*/ 2507594 w 2507594"/>
                  <a:gd name="connsiteY2" fmla="*/ 675533 h 935303"/>
                  <a:gd name="connsiteX3" fmla="*/ 1224136 w 2507594"/>
                  <a:gd name="connsiteY3" fmla="*/ 934655 h 935303"/>
                  <a:gd name="connsiteX4" fmla="*/ 0 w 2507594"/>
                  <a:gd name="connsiteY4" fmla="*/ 477455 h 935303"/>
                  <a:gd name="connsiteX0" fmla="*/ 0 w 2507594"/>
                  <a:gd name="connsiteY0" fmla="*/ 477455 h 935641"/>
                  <a:gd name="connsiteX1" fmla="*/ 1224136 w 2507594"/>
                  <a:gd name="connsiteY1" fmla="*/ 20255 h 935641"/>
                  <a:gd name="connsiteX2" fmla="*/ 2507594 w 2507594"/>
                  <a:gd name="connsiteY2" fmla="*/ 675533 h 935641"/>
                  <a:gd name="connsiteX3" fmla="*/ 1224136 w 2507594"/>
                  <a:gd name="connsiteY3" fmla="*/ 934655 h 935641"/>
                  <a:gd name="connsiteX4" fmla="*/ 0 w 2507594"/>
                  <a:gd name="connsiteY4" fmla="*/ 477455 h 935641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21317"/>
                  <a:gd name="connsiteX1" fmla="*/ 1244591 w 2528049"/>
                  <a:gd name="connsiteY1" fmla="*/ 3909 h 921317"/>
                  <a:gd name="connsiteX2" fmla="*/ 2528049 w 2528049"/>
                  <a:gd name="connsiteY2" fmla="*/ 659187 h 921317"/>
                  <a:gd name="connsiteX3" fmla="*/ 1244591 w 2528049"/>
                  <a:gd name="connsiteY3" fmla="*/ 918309 h 921317"/>
                  <a:gd name="connsiteX4" fmla="*/ 0 w 2528049"/>
                  <a:gd name="connsiteY4" fmla="*/ 432522 h 921317"/>
                  <a:gd name="connsiteX0" fmla="*/ 0 w 2528049"/>
                  <a:gd name="connsiteY0" fmla="*/ 336397 h 825192"/>
                  <a:gd name="connsiteX1" fmla="*/ 1289237 w 2528049"/>
                  <a:gd name="connsiteY1" fmla="*/ 5982 h 825192"/>
                  <a:gd name="connsiteX2" fmla="*/ 2528049 w 2528049"/>
                  <a:gd name="connsiteY2" fmla="*/ 563062 h 825192"/>
                  <a:gd name="connsiteX3" fmla="*/ 1244591 w 2528049"/>
                  <a:gd name="connsiteY3" fmla="*/ 822184 h 825192"/>
                  <a:gd name="connsiteX4" fmla="*/ 0 w 2528049"/>
                  <a:gd name="connsiteY4" fmla="*/ 336397 h 825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28049" h="825192">
                    <a:moveTo>
                      <a:pt x="0" y="336397"/>
                    </a:moveTo>
                    <a:cubicBezTo>
                      <a:pt x="154363" y="113063"/>
                      <a:pt x="867896" y="-31795"/>
                      <a:pt x="1289237" y="5982"/>
                    </a:cubicBezTo>
                    <a:cubicBezTo>
                      <a:pt x="1710578" y="43759"/>
                      <a:pt x="2107920" y="248774"/>
                      <a:pt x="2528049" y="563062"/>
                    </a:cubicBezTo>
                    <a:cubicBezTo>
                      <a:pt x="1561847" y="859940"/>
                      <a:pt x="1699823" y="825892"/>
                      <a:pt x="1244591" y="822184"/>
                    </a:cubicBezTo>
                    <a:cubicBezTo>
                      <a:pt x="789359" y="818476"/>
                      <a:pt x="357946" y="691155"/>
                      <a:pt x="0" y="336397"/>
                    </a:cubicBezTo>
                    <a:close/>
                  </a:path>
                </a:pathLst>
              </a:custGeom>
              <a:gradFill>
                <a:gsLst>
                  <a:gs pos="0">
                    <a:srgbClr val="DDEBCF"/>
                  </a:gs>
                  <a:gs pos="50000">
                    <a:srgbClr val="9CB86E"/>
                  </a:gs>
                  <a:gs pos="100000">
                    <a:srgbClr val="156B13"/>
                  </a:gs>
                </a:gsLst>
                <a:lin ang="2700000" scaled="0"/>
              </a:gradFill>
              <a:ln w="76200">
                <a:solidFill>
                  <a:schemeClr val="bg1">
                    <a:lumMod val="50000"/>
                    <a:lumOff val="50000"/>
                  </a:schemeClr>
                </a:solidFill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4" name="14 Forma libre"/>
              <p:cNvSpPr/>
              <p:nvPr/>
            </p:nvSpPr>
            <p:spPr>
              <a:xfrm rot="11403168" flipH="1">
                <a:off x="2753391" y="99495"/>
                <a:ext cx="777721" cy="2139402"/>
              </a:xfrm>
              <a:custGeom>
                <a:avLst/>
                <a:gdLst>
                  <a:gd name="connsiteX0" fmla="*/ 752513 w 819249"/>
                  <a:gd name="connsiteY0" fmla="*/ 0 h 571500"/>
                  <a:gd name="connsiteX1" fmla="*/ 47663 w 819249"/>
                  <a:gd name="connsiteY1" fmla="*/ 66675 h 571500"/>
                  <a:gd name="connsiteX2" fmla="*/ 819188 w 819249"/>
                  <a:gd name="connsiteY2" fmla="*/ 133350 h 571500"/>
                  <a:gd name="connsiteX3" fmla="*/ 38 w 819249"/>
                  <a:gd name="connsiteY3" fmla="*/ 180975 h 571500"/>
                  <a:gd name="connsiteX4" fmla="*/ 781088 w 819249"/>
                  <a:gd name="connsiteY4" fmla="*/ 257175 h 571500"/>
                  <a:gd name="connsiteX5" fmla="*/ 47663 w 819249"/>
                  <a:gd name="connsiteY5" fmla="*/ 304800 h 571500"/>
                  <a:gd name="connsiteX6" fmla="*/ 771563 w 819249"/>
                  <a:gd name="connsiteY6" fmla="*/ 390525 h 571500"/>
                  <a:gd name="connsiteX7" fmla="*/ 47663 w 819249"/>
                  <a:gd name="connsiteY7" fmla="*/ 447675 h 571500"/>
                  <a:gd name="connsiteX8" fmla="*/ 771563 w 819249"/>
                  <a:gd name="connsiteY8" fmla="*/ 514350 h 571500"/>
                  <a:gd name="connsiteX9" fmla="*/ 95288 w 819249"/>
                  <a:gd name="connsiteY9" fmla="*/ 571500 h 571500"/>
                  <a:gd name="connsiteX10" fmla="*/ 95288 w 819249"/>
                  <a:gd name="connsiteY10" fmla="*/ 571500 h 571500"/>
                  <a:gd name="connsiteX0" fmla="*/ 752513 w 819249"/>
                  <a:gd name="connsiteY0" fmla="*/ 0 h 571500"/>
                  <a:gd name="connsiteX1" fmla="*/ 47663 w 819249"/>
                  <a:gd name="connsiteY1" fmla="*/ 66675 h 571500"/>
                  <a:gd name="connsiteX2" fmla="*/ 819188 w 819249"/>
                  <a:gd name="connsiteY2" fmla="*/ 133350 h 571500"/>
                  <a:gd name="connsiteX3" fmla="*/ 38 w 819249"/>
                  <a:gd name="connsiteY3" fmla="*/ 180975 h 571500"/>
                  <a:gd name="connsiteX4" fmla="*/ 781088 w 819249"/>
                  <a:gd name="connsiteY4" fmla="*/ 257175 h 571500"/>
                  <a:gd name="connsiteX5" fmla="*/ 47663 w 819249"/>
                  <a:gd name="connsiteY5" fmla="*/ 304800 h 571500"/>
                  <a:gd name="connsiteX6" fmla="*/ 771563 w 819249"/>
                  <a:gd name="connsiteY6" fmla="*/ 390525 h 571500"/>
                  <a:gd name="connsiteX7" fmla="*/ 47663 w 819249"/>
                  <a:gd name="connsiteY7" fmla="*/ 447675 h 571500"/>
                  <a:gd name="connsiteX8" fmla="*/ 771563 w 819249"/>
                  <a:gd name="connsiteY8" fmla="*/ 514350 h 571500"/>
                  <a:gd name="connsiteX9" fmla="*/ 95288 w 819249"/>
                  <a:gd name="connsiteY9" fmla="*/ 571500 h 571500"/>
                  <a:gd name="connsiteX10" fmla="*/ 95288 w 819249"/>
                  <a:gd name="connsiteY10" fmla="*/ 571500 h 571500"/>
                  <a:gd name="connsiteX0" fmla="*/ 47663 w 819249"/>
                  <a:gd name="connsiteY0" fmla="*/ 0 h 504825"/>
                  <a:gd name="connsiteX1" fmla="*/ 819188 w 819249"/>
                  <a:gd name="connsiteY1" fmla="*/ 66675 h 504825"/>
                  <a:gd name="connsiteX2" fmla="*/ 38 w 819249"/>
                  <a:gd name="connsiteY2" fmla="*/ 114300 h 504825"/>
                  <a:gd name="connsiteX3" fmla="*/ 781088 w 819249"/>
                  <a:gd name="connsiteY3" fmla="*/ 190500 h 504825"/>
                  <a:gd name="connsiteX4" fmla="*/ 47663 w 819249"/>
                  <a:gd name="connsiteY4" fmla="*/ 238125 h 504825"/>
                  <a:gd name="connsiteX5" fmla="*/ 771563 w 819249"/>
                  <a:gd name="connsiteY5" fmla="*/ 323850 h 504825"/>
                  <a:gd name="connsiteX6" fmla="*/ 47663 w 819249"/>
                  <a:gd name="connsiteY6" fmla="*/ 381000 h 504825"/>
                  <a:gd name="connsiteX7" fmla="*/ 771563 w 819249"/>
                  <a:gd name="connsiteY7" fmla="*/ 447675 h 504825"/>
                  <a:gd name="connsiteX8" fmla="*/ 95288 w 819249"/>
                  <a:gd name="connsiteY8" fmla="*/ 504825 h 504825"/>
                  <a:gd name="connsiteX9" fmla="*/ 95288 w 819249"/>
                  <a:gd name="connsiteY9" fmla="*/ 504825 h 504825"/>
                  <a:gd name="connsiteX0" fmla="*/ 50416 w 1170913"/>
                  <a:gd name="connsiteY0" fmla="*/ 0 h 504825"/>
                  <a:gd name="connsiteX1" fmla="*/ 821941 w 1170913"/>
                  <a:gd name="connsiteY1" fmla="*/ 66675 h 504825"/>
                  <a:gd name="connsiteX2" fmla="*/ 2791 w 1170913"/>
                  <a:gd name="connsiteY2" fmla="*/ 114300 h 504825"/>
                  <a:gd name="connsiteX3" fmla="*/ 1170869 w 1170913"/>
                  <a:gd name="connsiteY3" fmla="*/ 178712 h 504825"/>
                  <a:gd name="connsiteX4" fmla="*/ 50416 w 1170913"/>
                  <a:gd name="connsiteY4" fmla="*/ 238125 h 504825"/>
                  <a:gd name="connsiteX5" fmla="*/ 774316 w 1170913"/>
                  <a:gd name="connsiteY5" fmla="*/ 323850 h 504825"/>
                  <a:gd name="connsiteX6" fmla="*/ 50416 w 1170913"/>
                  <a:gd name="connsiteY6" fmla="*/ 381000 h 504825"/>
                  <a:gd name="connsiteX7" fmla="*/ 774316 w 1170913"/>
                  <a:gd name="connsiteY7" fmla="*/ 447675 h 504825"/>
                  <a:gd name="connsiteX8" fmla="*/ 98041 w 1170913"/>
                  <a:gd name="connsiteY8" fmla="*/ 504825 h 504825"/>
                  <a:gd name="connsiteX9" fmla="*/ 98041 w 1170913"/>
                  <a:gd name="connsiteY9" fmla="*/ 504825 h 504825"/>
                  <a:gd name="connsiteX0" fmla="*/ 47750 w 1252785"/>
                  <a:gd name="connsiteY0" fmla="*/ 0 h 504825"/>
                  <a:gd name="connsiteX1" fmla="*/ 1252745 w 1252785"/>
                  <a:gd name="connsiteY1" fmla="*/ 65202 h 504825"/>
                  <a:gd name="connsiteX2" fmla="*/ 125 w 1252785"/>
                  <a:gd name="connsiteY2" fmla="*/ 114300 h 504825"/>
                  <a:gd name="connsiteX3" fmla="*/ 1168203 w 1252785"/>
                  <a:gd name="connsiteY3" fmla="*/ 178712 h 504825"/>
                  <a:gd name="connsiteX4" fmla="*/ 47750 w 1252785"/>
                  <a:gd name="connsiteY4" fmla="*/ 238125 h 504825"/>
                  <a:gd name="connsiteX5" fmla="*/ 771650 w 1252785"/>
                  <a:gd name="connsiteY5" fmla="*/ 323850 h 504825"/>
                  <a:gd name="connsiteX6" fmla="*/ 47750 w 1252785"/>
                  <a:gd name="connsiteY6" fmla="*/ 381000 h 504825"/>
                  <a:gd name="connsiteX7" fmla="*/ 771650 w 1252785"/>
                  <a:gd name="connsiteY7" fmla="*/ 447675 h 504825"/>
                  <a:gd name="connsiteX8" fmla="*/ 95375 w 1252785"/>
                  <a:gd name="connsiteY8" fmla="*/ 504825 h 504825"/>
                  <a:gd name="connsiteX9" fmla="*/ 95375 w 1252785"/>
                  <a:gd name="connsiteY9" fmla="*/ 504825 h 504825"/>
                  <a:gd name="connsiteX0" fmla="*/ 47750 w 1252783"/>
                  <a:gd name="connsiteY0" fmla="*/ 0 h 504825"/>
                  <a:gd name="connsiteX1" fmla="*/ 1252745 w 1252783"/>
                  <a:gd name="connsiteY1" fmla="*/ 65202 h 504825"/>
                  <a:gd name="connsiteX2" fmla="*/ 125 w 1252783"/>
                  <a:gd name="connsiteY2" fmla="*/ 114300 h 504825"/>
                  <a:gd name="connsiteX3" fmla="*/ 1168203 w 1252783"/>
                  <a:gd name="connsiteY3" fmla="*/ 178712 h 504825"/>
                  <a:gd name="connsiteX4" fmla="*/ 47750 w 1252783"/>
                  <a:gd name="connsiteY4" fmla="*/ 238125 h 504825"/>
                  <a:gd name="connsiteX5" fmla="*/ 1189640 w 1252783"/>
                  <a:gd name="connsiteY5" fmla="*/ 300273 h 504825"/>
                  <a:gd name="connsiteX6" fmla="*/ 47750 w 1252783"/>
                  <a:gd name="connsiteY6" fmla="*/ 381000 h 504825"/>
                  <a:gd name="connsiteX7" fmla="*/ 771650 w 1252783"/>
                  <a:gd name="connsiteY7" fmla="*/ 447675 h 504825"/>
                  <a:gd name="connsiteX8" fmla="*/ 95375 w 1252783"/>
                  <a:gd name="connsiteY8" fmla="*/ 504825 h 504825"/>
                  <a:gd name="connsiteX9" fmla="*/ 95375 w 1252783"/>
                  <a:gd name="connsiteY9" fmla="*/ 504825 h 504825"/>
                  <a:gd name="connsiteX0" fmla="*/ 47750 w 1252785"/>
                  <a:gd name="connsiteY0" fmla="*/ 0 h 504825"/>
                  <a:gd name="connsiteX1" fmla="*/ 1252745 w 1252785"/>
                  <a:gd name="connsiteY1" fmla="*/ 65202 h 504825"/>
                  <a:gd name="connsiteX2" fmla="*/ 125 w 1252785"/>
                  <a:gd name="connsiteY2" fmla="*/ 114300 h 504825"/>
                  <a:gd name="connsiteX3" fmla="*/ 1168203 w 1252785"/>
                  <a:gd name="connsiteY3" fmla="*/ 178712 h 504825"/>
                  <a:gd name="connsiteX4" fmla="*/ 47750 w 1252785"/>
                  <a:gd name="connsiteY4" fmla="*/ 238125 h 504825"/>
                  <a:gd name="connsiteX5" fmla="*/ 1189640 w 1252785"/>
                  <a:gd name="connsiteY5" fmla="*/ 300273 h 504825"/>
                  <a:gd name="connsiteX6" fmla="*/ 125156 w 1252785"/>
                  <a:gd name="connsiteY6" fmla="*/ 355950 h 504825"/>
                  <a:gd name="connsiteX7" fmla="*/ 771650 w 1252785"/>
                  <a:gd name="connsiteY7" fmla="*/ 447675 h 504825"/>
                  <a:gd name="connsiteX8" fmla="*/ 95375 w 1252785"/>
                  <a:gd name="connsiteY8" fmla="*/ 504825 h 504825"/>
                  <a:gd name="connsiteX9" fmla="*/ 95375 w 1252785"/>
                  <a:gd name="connsiteY9" fmla="*/ 504825 h 504825"/>
                  <a:gd name="connsiteX0" fmla="*/ 47750 w 1252783"/>
                  <a:gd name="connsiteY0" fmla="*/ 0 h 504825"/>
                  <a:gd name="connsiteX1" fmla="*/ 1252745 w 1252783"/>
                  <a:gd name="connsiteY1" fmla="*/ 65202 h 504825"/>
                  <a:gd name="connsiteX2" fmla="*/ 125 w 1252783"/>
                  <a:gd name="connsiteY2" fmla="*/ 114300 h 504825"/>
                  <a:gd name="connsiteX3" fmla="*/ 1168203 w 1252783"/>
                  <a:gd name="connsiteY3" fmla="*/ 178712 h 504825"/>
                  <a:gd name="connsiteX4" fmla="*/ 47750 w 1252783"/>
                  <a:gd name="connsiteY4" fmla="*/ 238125 h 504825"/>
                  <a:gd name="connsiteX5" fmla="*/ 1189640 w 1252783"/>
                  <a:gd name="connsiteY5" fmla="*/ 300273 h 504825"/>
                  <a:gd name="connsiteX6" fmla="*/ 125156 w 1252783"/>
                  <a:gd name="connsiteY6" fmla="*/ 355950 h 504825"/>
                  <a:gd name="connsiteX7" fmla="*/ 1189640 w 1252783"/>
                  <a:gd name="connsiteY7" fmla="*/ 410836 h 504825"/>
                  <a:gd name="connsiteX8" fmla="*/ 95375 w 1252783"/>
                  <a:gd name="connsiteY8" fmla="*/ 504825 h 504825"/>
                  <a:gd name="connsiteX9" fmla="*/ 95375 w 1252783"/>
                  <a:gd name="connsiteY9" fmla="*/ 504825 h 504825"/>
                  <a:gd name="connsiteX0" fmla="*/ 47750 w 1252785"/>
                  <a:gd name="connsiteY0" fmla="*/ 0 h 504825"/>
                  <a:gd name="connsiteX1" fmla="*/ 1252745 w 1252785"/>
                  <a:gd name="connsiteY1" fmla="*/ 65202 h 504825"/>
                  <a:gd name="connsiteX2" fmla="*/ 125 w 1252785"/>
                  <a:gd name="connsiteY2" fmla="*/ 114300 h 504825"/>
                  <a:gd name="connsiteX3" fmla="*/ 1168203 w 1252785"/>
                  <a:gd name="connsiteY3" fmla="*/ 178712 h 504825"/>
                  <a:gd name="connsiteX4" fmla="*/ 47750 w 1252785"/>
                  <a:gd name="connsiteY4" fmla="*/ 238125 h 504825"/>
                  <a:gd name="connsiteX5" fmla="*/ 1189640 w 1252785"/>
                  <a:gd name="connsiteY5" fmla="*/ 300273 h 504825"/>
                  <a:gd name="connsiteX6" fmla="*/ 125156 w 1252785"/>
                  <a:gd name="connsiteY6" fmla="*/ 355950 h 504825"/>
                  <a:gd name="connsiteX7" fmla="*/ 1189640 w 1252785"/>
                  <a:gd name="connsiteY7" fmla="*/ 410836 h 504825"/>
                  <a:gd name="connsiteX8" fmla="*/ 95375 w 1252785"/>
                  <a:gd name="connsiteY8" fmla="*/ 504825 h 504825"/>
                  <a:gd name="connsiteX9" fmla="*/ 17969 w 1252785"/>
                  <a:gd name="connsiteY9" fmla="*/ 504825 h 504825"/>
                  <a:gd name="connsiteX0" fmla="*/ 47750 w 1252783"/>
                  <a:gd name="connsiteY0" fmla="*/ 0 h 504825"/>
                  <a:gd name="connsiteX1" fmla="*/ 1252745 w 1252783"/>
                  <a:gd name="connsiteY1" fmla="*/ 65202 h 504825"/>
                  <a:gd name="connsiteX2" fmla="*/ 125 w 1252783"/>
                  <a:gd name="connsiteY2" fmla="*/ 114300 h 504825"/>
                  <a:gd name="connsiteX3" fmla="*/ 1168203 w 1252783"/>
                  <a:gd name="connsiteY3" fmla="*/ 178712 h 504825"/>
                  <a:gd name="connsiteX4" fmla="*/ 47750 w 1252783"/>
                  <a:gd name="connsiteY4" fmla="*/ 238125 h 504825"/>
                  <a:gd name="connsiteX5" fmla="*/ 1189640 w 1252783"/>
                  <a:gd name="connsiteY5" fmla="*/ 300273 h 504825"/>
                  <a:gd name="connsiteX6" fmla="*/ 125156 w 1252783"/>
                  <a:gd name="connsiteY6" fmla="*/ 355950 h 504825"/>
                  <a:gd name="connsiteX7" fmla="*/ 1189640 w 1252783"/>
                  <a:gd name="connsiteY7" fmla="*/ 410836 h 504825"/>
                  <a:gd name="connsiteX8" fmla="*/ 95375 w 1252783"/>
                  <a:gd name="connsiteY8" fmla="*/ 504825 h 504825"/>
                  <a:gd name="connsiteX0" fmla="*/ 47750 w 1252785"/>
                  <a:gd name="connsiteY0" fmla="*/ 0 h 465039"/>
                  <a:gd name="connsiteX1" fmla="*/ 1252745 w 1252785"/>
                  <a:gd name="connsiteY1" fmla="*/ 65202 h 465039"/>
                  <a:gd name="connsiteX2" fmla="*/ 125 w 1252785"/>
                  <a:gd name="connsiteY2" fmla="*/ 114300 h 465039"/>
                  <a:gd name="connsiteX3" fmla="*/ 1168203 w 1252785"/>
                  <a:gd name="connsiteY3" fmla="*/ 178712 h 465039"/>
                  <a:gd name="connsiteX4" fmla="*/ 47750 w 1252785"/>
                  <a:gd name="connsiteY4" fmla="*/ 238125 h 465039"/>
                  <a:gd name="connsiteX5" fmla="*/ 1189640 w 1252785"/>
                  <a:gd name="connsiteY5" fmla="*/ 300273 h 465039"/>
                  <a:gd name="connsiteX6" fmla="*/ 125156 w 1252785"/>
                  <a:gd name="connsiteY6" fmla="*/ 355950 h 465039"/>
                  <a:gd name="connsiteX7" fmla="*/ 1189640 w 1252785"/>
                  <a:gd name="connsiteY7" fmla="*/ 410836 h 465039"/>
                  <a:gd name="connsiteX8" fmla="*/ 126337 w 1252785"/>
                  <a:gd name="connsiteY8" fmla="*/ 465039 h 465039"/>
                  <a:gd name="connsiteX0" fmla="*/ 47750 w 1252783"/>
                  <a:gd name="connsiteY0" fmla="*/ 0 h 465039"/>
                  <a:gd name="connsiteX1" fmla="*/ 1252745 w 1252783"/>
                  <a:gd name="connsiteY1" fmla="*/ 65202 h 465039"/>
                  <a:gd name="connsiteX2" fmla="*/ 125 w 1252783"/>
                  <a:gd name="connsiteY2" fmla="*/ 114300 h 465039"/>
                  <a:gd name="connsiteX3" fmla="*/ 1168203 w 1252783"/>
                  <a:gd name="connsiteY3" fmla="*/ 178712 h 465039"/>
                  <a:gd name="connsiteX4" fmla="*/ 47750 w 1252783"/>
                  <a:gd name="connsiteY4" fmla="*/ 238125 h 465039"/>
                  <a:gd name="connsiteX5" fmla="*/ 1189640 w 1252783"/>
                  <a:gd name="connsiteY5" fmla="*/ 300273 h 465039"/>
                  <a:gd name="connsiteX6" fmla="*/ 125156 w 1252783"/>
                  <a:gd name="connsiteY6" fmla="*/ 355950 h 465039"/>
                  <a:gd name="connsiteX7" fmla="*/ 1189640 w 1252783"/>
                  <a:gd name="connsiteY7" fmla="*/ 410836 h 465039"/>
                  <a:gd name="connsiteX8" fmla="*/ 126337 w 1252783"/>
                  <a:gd name="connsiteY8" fmla="*/ 465039 h 465039"/>
                  <a:gd name="connsiteX0" fmla="*/ 47750 w 1252785"/>
                  <a:gd name="connsiteY0" fmla="*/ 0 h 465039"/>
                  <a:gd name="connsiteX1" fmla="*/ 1252745 w 1252785"/>
                  <a:gd name="connsiteY1" fmla="*/ 65202 h 465039"/>
                  <a:gd name="connsiteX2" fmla="*/ 125 w 1252785"/>
                  <a:gd name="connsiteY2" fmla="*/ 114300 h 465039"/>
                  <a:gd name="connsiteX3" fmla="*/ 1168203 w 1252785"/>
                  <a:gd name="connsiteY3" fmla="*/ 178712 h 465039"/>
                  <a:gd name="connsiteX4" fmla="*/ 47750 w 1252785"/>
                  <a:gd name="connsiteY4" fmla="*/ 238125 h 465039"/>
                  <a:gd name="connsiteX5" fmla="*/ 1189640 w 1252785"/>
                  <a:gd name="connsiteY5" fmla="*/ 300273 h 465039"/>
                  <a:gd name="connsiteX6" fmla="*/ 125156 w 1252785"/>
                  <a:gd name="connsiteY6" fmla="*/ 355950 h 465039"/>
                  <a:gd name="connsiteX7" fmla="*/ 1189640 w 1252785"/>
                  <a:gd name="connsiteY7" fmla="*/ 410836 h 465039"/>
                  <a:gd name="connsiteX8" fmla="*/ 126337 w 1252785"/>
                  <a:gd name="connsiteY8" fmla="*/ 465039 h 465039"/>
                  <a:gd name="connsiteX0" fmla="*/ 47750 w 1252783"/>
                  <a:gd name="connsiteY0" fmla="*/ 0 h 465039"/>
                  <a:gd name="connsiteX1" fmla="*/ 1252745 w 1252783"/>
                  <a:gd name="connsiteY1" fmla="*/ 65202 h 465039"/>
                  <a:gd name="connsiteX2" fmla="*/ 125 w 1252783"/>
                  <a:gd name="connsiteY2" fmla="*/ 114300 h 465039"/>
                  <a:gd name="connsiteX3" fmla="*/ 1168203 w 1252783"/>
                  <a:gd name="connsiteY3" fmla="*/ 178712 h 465039"/>
                  <a:gd name="connsiteX4" fmla="*/ 47750 w 1252783"/>
                  <a:gd name="connsiteY4" fmla="*/ 238125 h 465039"/>
                  <a:gd name="connsiteX5" fmla="*/ 1189640 w 1252783"/>
                  <a:gd name="connsiteY5" fmla="*/ 300273 h 465039"/>
                  <a:gd name="connsiteX6" fmla="*/ 125156 w 1252783"/>
                  <a:gd name="connsiteY6" fmla="*/ 355950 h 465039"/>
                  <a:gd name="connsiteX7" fmla="*/ 1189640 w 1252783"/>
                  <a:gd name="connsiteY7" fmla="*/ 410836 h 465039"/>
                  <a:gd name="connsiteX8" fmla="*/ 126337 w 1252783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91 w 1205088"/>
                  <a:gd name="connsiteY0" fmla="*/ 0 h 465039"/>
                  <a:gd name="connsiteX1" fmla="*/ 1205086 w 1205088"/>
                  <a:gd name="connsiteY1" fmla="*/ 65202 h 465039"/>
                  <a:gd name="connsiteX2" fmla="*/ 14391 w 1205088"/>
                  <a:gd name="connsiteY2" fmla="*/ 121668 h 465039"/>
                  <a:gd name="connsiteX3" fmla="*/ 1120544 w 1205088"/>
                  <a:gd name="connsiteY3" fmla="*/ 178712 h 465039"/>
                  <a:gd name="connsiteX4" fmla="*/ 91 w 1205088"/>
                  <a:gd name="connsiteY4" fmla="*/ 238125 h 465039"/>
                  <a:gd name="connsiteX5" fmla="*/ 1141981 w 1205088"/>
                  <a:gd name="connsiteY5" fmla="*/ 300273 h 465039"/>
                  <a:gd name="connsiteX6" fmla="*/ 77497 w 1205088"/>
                  <a:gd name="connsiteY6" fmla="*/ 355950 h 465039"/>
                  <a:gd name="connsiteX7" fmla="*/ 1141981 w 1205088"/>
                  <a:gd name="connsiteY7" fmla="*/ 410836 h 465039"/>
                  <a:gd name="connsiteX8" fmla="*/ 78678 w 1205088"/>
                  <a:gd name="connsiteY8" fmla="*/ 465039 h 465039"/>
                  <a:gd name="connsiteX0" fmla="*/ 93 w 1205091"/>
                  <a:gd name="connsiteY0" fmla="*/ 0 h 465039"/>
                  <a:gd name="connsiteX1" fmla="*/ 1205088 w 1205091"/>
                  <a:gd name="connsiteY1" fmla="*/ 65202 h 465039"/>
                  <a:gd name="connsiteX2" fmla="*/ 14393 w 1205091"/>
                  <a:gd name="connsiteY2" fmla="*/ 121668 h 465039"/>
                  <a:gd name="connsiteX3" fmla="*/ 1120546 w 1205091"/>
                  <a:gd name="connsiteY3" fmla="*/ 178712 h 465039"/>
                  <a:gd name="connsiteX4" fmla="*/ 93 w 1205091"/>
                  <a:gd name="connsiteY4" fmla="*/ 238125 h 465039"/>
                  <a:gd name="connsiteX5" fmla="*/ 1141983 w 1205091"/>
                  <a:gd name="connsiteY5" fmla="*/ 300273 h 465039"/>
                  <a:gd name="connsiteX6" fmla="*/ 77499 w 1205091"/>
                  <a:gd name="connsiteY6" fmla="*/ 350056 h 465039"/>
                  <a:gd name="connsiteX7" fmla="*/ 1141983 w 1205091"/>
                  <a:gd name="connsiteY7" fmla="*/ 410836 h 465039"/>
                  <a:gd name="connsiteX8" fmla="*/ 78680 w 1205091"/>
                  <a:gd name="connsiteY8" fmla="*/ 465039 h 465039"/>
                  <a:gd name="connsiteX0" fmla="*/ 93 w 1205091"/>
                  <a:gd name="connsiteY0" fmla="*/ 0 h 465039"/>
                  <a:gd name="connsiteX1" fmla="*/ 1205088 w 1205091"/>
                  <a:gd name="connsiteY1" fmla="*/ 65202 h 465039"/>
                  <a:gd name="connsiteX2" fmla="*/ 14393 w 1205091"/>
                  <a:gd name="connsiteY2" fmla="*/ 121668 h 465039"/>
                  <a:gd name="connsiteX3" fmla="*/ 1120546 w 1205091"/>
                  <a:gd name="connsiteY3" fmla="*/ 178712 h 465039"/>
                  <a:gd name="connsiteX4" fmla="*/ 93 w 1205091"/>
                  <a:gd name="connsiteY4" fmla="*/ 238125 h 465039"/>
                  <a:gd name="connsiteX5" fmla="*/ 1141983 w 1205091"/>
                  <a:gd name="connsiteY5" fmla="*/ 300273 h 465039"/>
                  <a:gd name="connsiteX6" fmla="*/ 77499 w 1205091"/>
                  <a:gd name="connsiteY6" fmla="*/ 350056 h 465039"/>
                  <a:gd name="connsiteX7" fmla="*/ 1141983 w 1205091"/>
                  <a:gd name="connsiteY7" fmla="*/ 410836 h 465039"/>
                  <a:gd name="connsiteX8" fmla="*/ 78680 w 1205091"/>
                  <a:gd name="connsiteY8" fmla="*/ 465039 h 465039"/>
                  <a:gd name="connsiteX0" fmla="*/ 91 w 1205089"/>
                  <a:gd name="connsiteY0" fmla="*/ 0 h 465039"/>
                  <a:gd name="connsiteX1" fmla="*/ 1205086 w 1205089"/>
                  <a:gd name="connsiteY1" fmla="*/ 65202 h 465039"/>
                  <a:gd name="connsiteX2" fmla="*/ 14391 w 1205089"/>
                  <a:gd name="connsiteY2" fmla="*/ 121668 h 465039"/>
                  <a:gd name="connsiteX3" fmla="*/ 1120544 w 1205089"/>
                  <a:gd name="connsiteY3" fmla="*/ 178712 h 465039"/>
                  <a:gd name="connsiteX4" fmla="*/ 91 w 1205089"/>
                  <a:gd name="connsiteY4" fmla="*/ 238125 h 465039"/>
                  <a:gd name="connsiteX5" fmla="*/ 1141981 w 1205089"/>
                  <a:gd name="connsiteY5" fmla="*/ 300273 h 465039"/>
                  <a:gd name="connsiteX6" fmla="*/ 77497 w 1205089"/>
                  <a:gd name="connsiteY6" fmla="*/ 350056 h 465039"/>
                  <a:gd name="connsiteX7" fmla="*/ 1141981 w 1205089"/>
                  <a:gd name="connsiteY7" fmla="*/ 410836 h 465039"/>
                  <a:gd name="connsiteX8" fmla="*/ 78678 w 1205089"/>
                  <a:gd name="connsiteY8" fmla="*/ 465039 h 465039"/>
                  <a:gd name="connsiteX0" fmla="*/ 91 w 1205089"/>
                  <a:gd name="connsiteY0" fmla="*/ 0 h 465039"/>
                  <a:gd name="connsiteX1" fmla="*/ 1205086 w 1205089"/>
                  <a:gd name="connsiteY1" fmla="*/ 65202 h 465039"/>
                  <a:gd name="connsiteX2" fmla="*/ 14391 w 1205089"/>
                  <a:gd name="connsiteY2" fmla="*/ 121668 h 465039"/>
                  <a:gd name="connsiteX3" fmla="*/ 1120544 w 1205089"/>
                  <a:gd name="connsiteY3" fmla="*/ 178712 h 465039"/>
                  <a:gd name="connsiteX4" fmla="*/ 91 w 1205089"/>
                  <a:gd name="connsiteY4" fmla="*/ 238125 h 465039"/>
                  <a:gd name="connsiteX5" fmla="*/ 1141981 w 1205089"/>
                  <a:gd name="connsiteY5" fmla="*/ 300273 h 465039"/>
                  <a:gd name="connsiteX6" fmla="*/ 77497 w 1205089"/>
                  <a:gd name="connsiteY6" fmla="*/ 350056 h 465039"/>
                  <a:gd name="connsiteX7" fmla="*/ 1141981 w 1205089"/>
                  <a:gd name="connsiteY7" fmla="*/ 410836 h 465039"/>
                  <a:gd name="connsiteX8" fmla="*/ 78678 w 1205089"/>
                  <a:gd name="connsiteY8" fmla="*/ 465039 h 465039"/>
                  <a:gd name="connsiteX0" fmla="*/ 91 w 1205191"/>
                  <a:gd name="connsiteY0" fmla="*/ 0 h 465039"/>
                  <a:gd name="connsiteX1" fmla="*/ 1205086 w 1205191"/>
                  <a:gd name="connsiteY1" fmla="*/ 65202 h 465039"/>
                  <a:gd name="connsiteX2" fmla="*/ 14391 w 1205191"/>
                  <a:gd name="connsiteY2" fmla="*/ 121668 h 465039"/>
                  <a:gd name="connsiteX3" fmla="*/ 1120544 w 1205191"/>
                  <a:gd name="connsiteY3" fmla="*/ 178712 h 465039"/>
                  <a:gd name="connsiteX4" fmla="*/ 91 w 1205191"/>
                  <a:gd name="connsiteY4" fmla="*/ 238125 h 465039"/>
                  <a:gd name="connsiteX5" fmla="*/ 1141981 w 1205191"/>
                  <a:gd name="connsiteY5" fmla="*/ 300273 h 465039"/>
                  <a:gd name="connsiteX6" fmla="*/ 77497 w 1205191"/>
                  <a:gd name="connsiteY6" fmla="*/ 350056 h 465039"/>
                  <a:gd name="connsiteX7" fmla="*/ 1141981 w 1205191"/>
                  <a:gd name="connsiteY7" fmla="*/ 410836 h 465039"/>
                  <a:gd name="connsiteX8" fmla="*/ 78678 w 1205191"/>
                  <a:gd name="connsiteY8" fmla="*/ 465039 h 465039"/>
                  <a:gd name="connsiteX0" fmla="*/ 46534 w 1205103"/>
                  <a:gd name="connsiteY0" fmla="*/ 0 h 456198"/>
                  <a:gd name="connsiteX1" fmla="*/ 1205086 w 1205103"/>
                  <a:gd name="connsiteY1" fmla="*/ 56361 h 456198"/>
                  <a:gd name="connsiteX2" fmla="*/ 14391 w 1205103"/>
                  <a:gd name="connsiteY2" fmla="*/ 112827 h 456198"/>
                  <a:gd name="connsiteX3" fmla="*/ 1120544 w 1205103"/>
                  <a:gd name="connsiteY3" fmla="*/ 169871 h 456198"/>
                  <a:gd name="connsiteX4" fmla="*/ 91 w 1205103"/>
                  <a:gd name="connsiteY4" fmla="*/ 229284 h 456198"/>
                  <a:gd name="connsiteX5" fmla="*/ 1141981 w 1205103"/>
                  <a:gd name="connsiteY5" fmla="*/ 291432 h 456198"/>
                  <a:gd name="connsiteX6" fmla="*/ 77497 w 1205103"/>
                  <a:gd name="connsiteY6" fmla="*/ 341215 h 456198"/>
                  <a:gd name="connsiteX7" fmla="*/ 1141981 w 1205103"/>
                  <a:gd name="connsiteY7" fmla="*/ 401995 h 456198"/>
                  <a:gd name="connsiteX8" fmla="*/ 78678 w 1205103"/>
                  <a:gd name="connsiteY8" fmla="*/ 456198 h 456198"/>
                  <a:gd name="connsiteX0" fmla="*/ 46534 w 1205904"/>
                  <a:gd name="connsiteY0" fmla="*/ 0 h 456198"/>
                  <a:gd name="connsiteX1" fmla="*/ 1205086 w 1205904"/>
                  <a:gd name="connsiteY1" fmla="*/ 56361 h 456198"/>
                  <a:gd name="connsiteX2" fmla="*/ 14391 w 1205904"/>
                  <a:gd name="connsiteY2" fmla="*/ 112827 h 456198"/>
                  <a:gd name="connsiteX3" fmla="*/ 1120544 w 1205904"/>
                  <a:gd name="connsiteY3" fmla="*/ 169871 h 456198"/>
                  <a:gd name="connsiteX4" fmla="*/ 91 w 1205904"/>
                  <a:gd name="connsiteY4" fmla="*/ 229284 h 456198"/>
                  <a:gd name="connsiteX5" fmla="*/ 1141981 w 1205904"/>
                  <a:gd name="connsiteY5" fmla="*/ 291432 h 456198"/>
                  <a:gd name="connsiteX6" fmla="*/ 77497 w 1205904"/>
                  <a:gd name="connsiteY6" fmla="*/ 341215 h 456198"/>
                  <a:gd name="connsiteX7" fmla="*/ 1141981 w 1205904"/>
                  <a:gd name="connsiteY7" fmla="*/ 401995 h 456198"/>
                  <a:gd name="connsiteX8" fmla="*/ 78678 w 1205904"/>
                  <a:gd name="connsiteY8" fmla="*/ 456198 h 456198"/>
                  <a:gd name="connsiteX0" fmla="*/ 1205086 w 1205086"/>
                  <a:gd name="connsiteY0" fmla="*/ 0 h 399837"/>
                  <a:gd name="connsiteX1" fmla="*/ 14391 w 1205086"/>
                  <a:gd name="connsiteY1" fmla="*/ 56466 h 399837"/>
                  <a:gd name="connsiteX2" fmla="*/ 1120544 w 1205086"/>
                  <a:gd name="connsiteY2" fmla="*/ 113510 h 399837"/>
                  <a:gd name="connsiteX3" fmla="*/ 91 w 1205086"/>
                  <a:gd name="connsiteY3" fmla="*/ 172923 h 399837"/>
                  <a:gd name="connsiteX4" fmla="*/ 1141981 w 1205086"/>
                  <a:gd name="connsiteY4" fmla="*/ 235071 h 399837"/>
                  <a:gd name="connsiteX5" fmla="*/ 77497 w 1205086"/>
                  <a:gd name="connsiteY5" fmla="*/ 284854 h 399837"/>
                  <a:gd name="connsiteX6" fmla="*/ 1141981 w 1205086"/>
                  <a:gd name="connsiteY6" fmla="*/ 345634 h 399837"/>
                  <a:gd name="connsiteX7" fmla="*/ 78678 w 1205086"/>
                  <a:gd name="connsiteY7" fmla="*/ 399837 h 399837"/>
                  <a:gd name="connsiteX0" fmla="*/ 14391 w 1141985"/>
                  <a:gd name="connsiteY0" fmla="*/ 0 h 343371"/>
                  <a:gd name="connsiteX1" fmla="*/ 1120544 w 1141985"/>
                  <a:gd name="connsiteY1" fmla="*/ 57044 h 343371"/>
                  <a:gd name="connsiteX2" fmla="*/ 91 w 1141985"/>
                  <a:gd name="connsiteY2" fmla="*/ 116457 h 343371"/>
                  <a:gd name="connsiteX3" fmla="*/ 1141981 w 1141985"/>
                  <a:gd name="connsiteY3" fmla="*/ 178605 h 343371"/>
                  <a:gd name="connsiteX4" fmla="*/ 77497 w 1141985"/>
                  <a:gd name="connsiteY4" fmla="*/ 228388 h 343371"/>
                  <a:gd name="connsiteX5" fmla="*/ 1141981 w 1141985"/>
                  <a:gd name="connsiteY5" fmla="*/ 289168 h 343371"/>
                  <a:gd name="connsiteX6" fmla="*/ 78678 w 1141985"/>
                  <a:gd name="connsiteY6" fmla="*/ 343371 h 343371"/>
                  <a:gd name="connsiteX0" fmla="*/ 1120544 w 1141985"/>
                  <a:gd name="connsiteY0" fmla="*/ 0 h 286327"/>
                  <a:gd name="connsiteX1" fmla="*/ 91 w 1141985"/>
                  <a:gd name="connsiteY1" fmla="*/ 59413 h 286327"/>
                  <a:gd name="connsiteX2" fmla="*/ 1141981 w 1141985"/>
                  <a:gd name="connsiteY2" fmla="*/ 121561 h 286327"/>
                  <a:gd name="connsiteX3" fmla="*/ 77497 w 1141985"/>
                  <a:gd name="connsiteY3" fmla="*/ 171344 h 286327"/>
                  <a:gd name="connsiteX4" fmla="*/ 1141981 w 1141985"/>
                  <a:gd name="connsiteY4" fmla="*/ 232124 h 286327"/>
                  <a:gd name="connsiteX5" fmla="*/ 78678 w 1141985"/>
                  <a:gd name="connsiteY5" fmla="*/ 286327 h 286327"/>
                  <a:gd name="connsiteX0" fmla="*/ 4817881 w 4979423"/>
                  <a:gd name="connsiteY0" fmla="*/ 0 h 286327"/>
                  <a:gd name="connsiteX1" fmla="*/ 26 w 4979423"/>
                  <a:gd name="connsiteY1" fmla="*/ 26746 h 286327"/>
                  <a:gd name="connsiteX2" fmla="*/ 4839318 w 4979423"/>
                  <a:gd name="connsiteY2" fmla="*/ 121561 h 286327"/>
                  <a:gd name="connsiteX3" fmla="*/ 3774834 w 4979423"/>
                  <a:gd name="connsiteY3" fmla="*/ 171344 h 286327"/>
                  <a:gd name="connsiteX4" fmla="*/ 4839318 w 4979423"/>
                  <a:gd name="connsiteY4" fmla="*/ 232124 h 286327"/>
                  <a:gd name="connsiteX5" fmla="*/ 3776015 w 4979423"/>
                  <a:gd name="connsiteY5" fmla="*/ 286327 h 286327"/>
                  <a:gd name="connsiteX0" fmla="*/ 1850115 w 5053819"/>
                  <a:gd name="connsiteY0" fmla="*/ 0 h 344311"/>
                  <a:gd name="connsiteX1" fmla="*/ 74422 w 5053819"/>
                  <a:gd name="connsiteY1" fmla="*/ 84730 h 344311"/>
                  <a:gd name="connsiteX2" fmla="*/ 4913714 w 5053819"/>
                  <a:gd name="connsiteY2" fmla="*/ 179545 h 344311"/>
                  <a:gd name="connsiteX3" fmla="*/ 3849230 w 5053819"/>
                  <a:gd name="connsiteY3" fmla="*/ 229328 h 344311"/>
                  <a:gd name="connsiteX4" fmla="*/ 4913714 w 5053819"/>
                  <a:gd name="connsiteY4" fmla="*/ 290108 h 344311"/>
                  <a:gd name="connsiteX5" fmla="*/ 3850411 w 5053819"/>
                  <a:gd name="connsiteY5" fmla="*/ 344311 h 344311"/>
                  <a:gd name="connsiteX0" fmla="*/ 1719938 w 5064051"/>
                  <a:gd name="connsiteY0" fmla="*/ 0 h 331244"/>
                  <a:gd name="connsiteX1" fmla="*/ 84654 w 5064051"/>
                  <a:gd name="connsiteY1" fmla="*/ 71663 h 331244"/>
                  <a:gd name="connsiteX2" fmla="*/ 4923946 w 5064051"/>
                  <a:gd name="connsiteY2" fmla="*/ 166478 h 331244"/>
                  <a:gd name="connsiteX3" fmla="*/ 3859462 w 5064051"/>
                  <a:gd name="connsiteY3" fmla="*/ 216261 h 331244"/>
                  <a:gd name="connsiteX4" fmla="*/ 4923946 w 5064051"/>
                  <a:gd name="connsiteY4" fmla="*/ 277041 h 331244"/>
                  <a:gd name="connsiteX5" fmla="*/ 3860643 w 5064051"/>
                  <a:gd name="connsiteY5" fmla="*/ 331244 h 331244"/>
                  <a:gd name="connsiteX0" fmla="*/ 1701515 w 5045628"/>
                  <a:gd name="connsiteY0" fmla="*/ 0 h 331244"/>
                  <a:gd name="connsiteX1" fmla="*/ 66231 w 5045628"/>
                  <a:gd name="connsiteY1" fmla="*/ 71663 h 331244"/>
                  <a:gd name="connsiteX2" fmla="*/ 4905523 w 5045628"/>
                  <a:gd name="connsiteY2" fmla="*/ 166478 h 331244"/>
                  <a:gd name="connsiteX3" fmla="*/ 3841039 w 5045628"/>
                  <a:gd name="connsiteY3" fmla="*/ 216261 h 331244"/>
                  <a:gd name="connsiteX4" fmla="*/ 4905523 w 5045628"/>
                  <a:gd name="connsiteY4" fmla="*/ 277041 h 331244"/>
                  <a:gd name="connsiteX5" fmla="*/ 3842220 w 5045628"/>
                  <a:gd name="connsiteY5" fmla="*/ 331244 h 331244"/>
                  <a:gd name="connsiteX0" fmla="*/ 1701515 w 5045628"/>
                  <a:gd name="connsiteY0" fmla="*/ 0 h 331244"/>
                  <a:gd name="connsiteX1" fmla="*/ 66231 w 5045628"/>
                  <a:gd name="connsiteY1" fmla="*/ 71663 h 331244"/>
                  <a:gd name="connsiteX2" fmla="*/ 4905523 w 5045628"/>
                  <a:gd name="connsiteY2" fmla="*/ 166478 h 331244"/>
                  <a:gd name="connsiteX3" fmla="*/ 3841039 w 5045628"/>
                  <a:gd name="connsiteY3" fmla="*/ 216261 h 331244"/>
                  <a:gd name="connsiteX4" fmla="*/ 4905523 w 5045628"/>
                  <a:gd name="connsiteY4" fmla="*/ 277041 h 331244"/>
                  <a:gd name="connsiteX5" fmla="*/ 3842220 w 5045628"/>
                  <a:gd name="connsiteY5" fmla="*/ 331244 h 331244"/>
                  <a:gd name="connsiteX0" fmla="*/ 1701515 w 5045628"/>
                  <a:gd name="connsiteY0" fmla="*/ 0 h 331244"/>
                  <a:gd name="connsiteX1" fmla="*/ 66231 w 5045628"/>
                  <a:gd name="connsiteY1" fmla="*/ 71663 h 331244"/>
                  <a:gd name="connsiteX2" fmla="*/ 4905523 w 5045628"/>
                  <a:gd name="connsiteY2" fmla="*/ 166478 h 331244"/>
                  <a:gd name="connsiteX3" fmla="*/ 3841039 w 5045628"/>
                  <a:gd name="connsiteY3" fmla="*/ 216261 h 331244"/>
                  <a:gd name="connsiteX4" fmla="*/ 4905523 w 5045628"/>
                  <a:gd name="connsiteY4" fmla="*/ 277041 h 331244"/>
                  <a:gd name="connsiteX5" fmla="*/ 3842220 w 5045628"/>
                  <a:gd name="connsiteY5" fmla="*/ 331244 h 331244"/>
                  <a:gd name="connsiteX0" fmla="*/ 1635298 w 4839306"/>
                  <a:gd name="connsiteY0" fmla="*/ 0 h 331244"/>
                  <a:gd name="connsiteX1" fmla="*/ 14 w 4839306"/>
                  <a:gd name="connsiteY1" fmla="*/ 71663 h 331244"/>
                  <a:gd name="connsiteX2" fmla="*/ 1609932 w 4839306"/>
                  <a:gd name="connsiteY2" fmla="*/ 174645 h 331244"/>
                  <a:gd name="connsiteX3" fmla="*/ 3774822 w 4839306"/>
                  <a:gd name="connsiteY3" fmla="*/ 216261 h 331244"/>
                  <a:gd name="connsiteX4" fmla="*/ 4839306 w 4839306"/>
                  <a:gd name="connsiteY4" fmla="*/ 277041 h 331244"/>
                  <a:gd name="connsiteX5" fmla="*/ 3776003 w 4839306"/>
                  <a:gd name="connsiteY5" fmla="*/ 331244 h 331244"/>
                  <a:gd name="connsiteX0" fmla="*/ 1635298 w 4839306"/>
                  <a:gd name="connsiteY0" fmla="*/ 0 h 331244"/>
                  <a:gd name="connsiteX1" fmla="*/ 14 w 4839306"/>
                  <a:gd name="connsiteY1" fmla="*/ 71663 h 331244"/>
                  <a:gd name="connsiteX2" fmla="*/ 1609932 w 4839306"/>
                  <a:gd name="connsiteY2" fmla="*/ 174645 h 331244"/>
                  <a:gd name="connsiteX3" fmla="*/ 3634412 w 4839306"/>
                  <a:gd name="connsiteY3" fmla="*/ 227694 h 331244"/>
                  <a:gd name="connsiteX4" fmla="*/ 4839306 w 4839306"/>
                  <a:gd name="connsiteY4" fmla="*/ 277041 h 331244"/>
                  <a:gd name="connsiteX5" fmla="*/ 3776003 w 4839306"/>
                  <a:gd name="connsiteY5" fmla="*/ 331244 h 331244"/>
                  <a:gd name="connsiteX0" fmla="*/ 1635298 w 4628694"/>
                  <a:gd name="connsiteY0" fmla="*/ 0 h 331244"/>
                  <a:gd name="connsiteX1" fmla="*/ 14 w 4628694"/>
                  <a:gd name="connsiteY1" fmla="*/ 71663 h 331244"/>
                  <a:gd name="connsiteX2" fmla="*/ 1609932 w 4628694"/>
                  <a:gd name="connsiteY2" fmla="*/ 174645 h 331244"/>
                  <a:gd name="connsiteX3" fmla="*/ 3634412 w 4628694"/>
                  <a:gd name="connsiteY3" fmla="*/ 227694 h 331244"/>
                  <a:gd name="connsiteX4" fmla="*/ 4628694 w 4628694"/>
                  <a:gd name="connsiteY4" fmla="*/ 286841 h 331244"/>
                  <a:gd name="connsiteX5" fmla="*/ 3776003 w 4628694"/>
                  <a:gd name="connsiteY5" fmla="*/ 331244 h 331244"/>
                  <a:gd name="connsiteX0" fmla="*/ 1644341 w 4637737"/>
                  <a:gd name="connsiteY0" fmla="*/ 0 h 331244"/>
                  <a:gd name="connsiteX1" fmla="*/ 9057 w 4637737"/>
                  <a:gd name="connsiteY1" fmla="*/ 71663 h 331244"/>
                  <a:gd name="connsiteX2" fmla="*/ 1618975 w 4637737"/>
                  <a:gd name="connsiteY2" fmla="*/ 174645 h 331244"/>
                  <a:gd name="connsiteX3" fmla="*/ 3643455 w 4637737"/>
                  <a:gd name="connsiteY3" fmla="*/ 227694 h 331244"/>
                  <a:gd name="connsiteX4" fmla="*/ 4637737 w 4637737"/>
                  <a:gd name="connsiteY4" fmla="*/ 286841 h 331244"/>
                  <a:gd name="connsiteX5" fmla="*/ 3785046 w 4637737"/>
                  <a:gd name="connsiteY5" fmla="*/ 331244 h 331244"/>
                  <a:gd name="connsiteX0" fmla="*/ 1644341 w 4637737"/>
                  <a:gd name="connsiteY0" fmla="*/ 0 h 331244"/>
                  <a:gd name="connsiteX1" fmla="*/ 9057 w 4637737"/>
                  <a:gd name="connsiteY1" fmla="*/ 71663 h 331244"/>
                  <a:gd name="connsiteX2" fmla="*/ 1618975 w 4637737"/>
                  <a:gd name="connsiteY2" fmla="*/ 174645 h 331244"/>
                  <a:gd name="connsiteX3" fmla="*/ 3643455 w 4637737"/>
                  <a:gd name="connsiteY3" fmla="*/ 227694 h 331244"/>
                  <a:gd name="connsiteX4" fmla="*/ 4637737 w 4637737"/>
                  <a:gd name="connsiteY4" fmla="*/ 286841 h 331244"/>
                  <a:gd name="connsiteX5" fmla="*/ 3785046 w 4637737"/>
                  <a:gd name="connsiteY5" fmla="*/ 331244 h 331244"/>
                  <a:gd name="connsiteX0" fmla="*/ 1285770 w 4630188"/>
                  <a:gd name="connsiteY0" fmla="*/ 0 h 380245"/>
                  <a:gd name="connsiteX1" fmla="*/ 1508 w 4630188"/>
                  <a:gd name="connsiteY1" fmla="*/ 120664 h 380245"/>
                  <a:gd name="connsiteX2" fmla="*/ 1611426 w 4630188"/>
                  <a:gd name="connsiteY2" fmla="*/ 223646 h 380245"/>
                  <a:gd name="connsiteX3" fmla="*/ 3635906 w 4630188"/>
                  <a:gd name="connsiteY3" fmla="*/ 276695 h 380245"/>
                  <a:gd name="connsiteX4" fmla="*/ 4630188 w 4630188"/>
                  <a:gd name="connsiteY4" fmla="*/ 335842 h 380245"/>
                  <a:gd name="connsiteX5" fmla="*/ 3777497 w 4630188"/>
                  <a:gd name="connsiteY5" fmla="*/ 380245 h 380245"/>
                  <a:gd name="connsiteX0" fmla="*/ 1286088 w 4630506"/>
                  <a:gd name="connsiteY0" fmla="*/ 0 h 380245"/>
                  <a:gd name="connsiteX1" fmla="*/ 1826 w 4630506"/>
                  <a:gd name="connsiteY1" fmla="*/ 120664 h 380245"/>
                  <a:gd name="connsiteX2" fmla="*/ 1611744 w 4630506"/>
                  <a:gd name="connsiteY2" fmla="*/ 223646 h 380245"/>
                  <a:gd name="connsiteX3" fmla="*/ 3636224 w 4630506"/>
                  <a:gd name="connsiteY3" fmla="*/ 276695 h 380245"/>
                  <a:gd name="connsiteX4" fmla="*/ 4630506 w 4630506"/>
                  <a:gd name="connsiteY4" fmla="*/ 335842 h 380245"/>
                  <a:gd name="connsiteX5" fmla="*/ 3777815 w 4630506"/>
                  <a:gd name="connsiteY5" fmla="*/ 380245 h 380245"/>
                  <a:gd name="connsiteX0" fmla="*/ 1193861 w 4631885"/>
                  <a:gd name="connsiteY0" fmla="*/ 0 h 331244"/>
                  <a:gd name="connsiteX1" fmla="*/ 3205 w 4631885"/>
                  <a:gd name="connsiteY1" fmla="*/ 71663 h 331244"/>
                  <a:gd name="connsiteX2" fmla="*/ 1613123 w 4631885"/>
                  <a:gd name="connsiteY2" fmla="*/ 174645 h 331244"/>
                  <a:gd name="connsiteX3" fmla="*/ 3637603 w 4631885"/>
                  <a:gd name="connsiteY3" fmla="*/ 227694 h 331244"/>
                  <a:gd name="connsiteX4" fmla="*/ 4631885 w 4631885"/>
                  <a:gd name="connsiteY4" fmla="*/ 286841 h 331244"/>
                  <a:gd name="connsiteX5" fmla="*/ 3779194 w 4631885"/>
                  <a:gd name="connsiteY5" fmla="*/ 331244 h 331244"/>
                  <a:gd name="connsiteX0" fmla="*/ 1194387 w 4632411"/>
                  <a:gd name="connsiteY0" fmla="*/ 0 h 331244"/>
                  <a:gd name="connsiteX1" fmla="*/ 3731 w 4632411"/>
                  <a:gd name="connsiteY1" fmla="*/ 71663 h 331244"/>
                  <a:gd name="connsiteX2" fmla="*/ 1613649 w 4632411"/>
                  <a:gd name="connsiteY2" fmla="*/ 174645 h 331244"/>
                  <a:gd name="connsiteX3" fmla="*/ 3638129 w 4632411"/>
                  <a:gd name="connsiteY3" fmla="*/ 227694 h 331244"/>
                  <a:gd name="connsiteX4" fmla="*/ 4632411 w 4632411"/>
                  <a:gd name="connsiteY4" fmla="*/ 286841 h 331244"/>
                  <a:gd name="connsiteX5" fmla="*/ 3779720 w 4632411"/>
                  <a:gd name="connsiteY5" fmla="*/ 331244 h 331244"/>
                  <a:gd name="connsiteX0" fmla="*/ 1191060 w 4629084"/>
                  <a:gd name="connsiteY0" fmla="*/ 0 h 331244"/>
                  <a:gd name="connsiteX1" fmla="*/ 404 w 4629084"/>
                  <a:gd name="connsiteY1" fmla="*/ 71663 h 331244"/>
                  <a:gd name="connsiteX2" fmla="*/ 1610322 w 4629084"/>
                  <a:gd name="connsiteY2" fmla="*/ 174645 h 331244"/>
                  <a:gd name="connsiteX3" fmla="*/ 3634802 w 4629084"/>
                  <a:gd name="connsiteY3" fmla="*/ 227694 h 331244"/>
                  <a:gd name="connsiteX4" fmla="*/ 4629084 w 4629084"/>
                  <a:gd name="connsiteY4" fmla="*/ 286841 h 331244"/>
                  <a:gd name="connsiteX5" fmla="*/ 3776393 w 4629084"/>
                  <a:gd name="connsiteY5" fmla="*/ 331244 h 331244"/>
                  <a:gd name="connsiteX0" fmla="*/ 1425290 w 4629302"/>
                  <a:gd name="connsiteY0" fmla="*/ 0 h 327977"/>
                  <a:gd name="connsiteX1" fmla="*/ 622 w 4629302"/>
                  <a:gd name="connsiteY1" fmla="*/ 68396 h 327977"/>
                  <a:gd name="connsiteX2" fmla="*/ 1610540 w 4629302"/>
                  <a:gd name="connsiteY2" fmla="*/ 171378 h 327977"/>
                  <a:gd name="connsiteX3" fmla="*/ 3635020 w 4629302"/>
                  <a:gd name="connsiteY3" fmla="*/ 224427 h 327977"/>
                  <a:gd name="connsiteX4" fmla="*/ 4629302 w 4629302"/>
                  <a:gd name="connsiteY4" fmla="*/ 283574 h 327977"/>
                  <a:gd name="connsiteX5" fmla="*/ 3776611 w 4629302"/>
                  <a:gd name="connsiteY5" fmla="*/ 327977 h 327977"/>
                  <a:gd name="connsiteX0" fmla="*/ 1425290 w 4629302"/>
                  <a:gd name="connsiteY0" fmla="*/ 0 h 326644"/>
                  <a:gd name="connsiteX1" fmla="*/ 622 w 4629302"/>
                  <a:gd name="connsiteY1" fmla="*/ 68396 h 326644"/>
                  <a:gd name="connsiteX2" fmla="*/ 1610540 w 4629302"/>
                  <a:gd name="connsiteY2" fmla="*/ 171378 h 326644"/>
                  <a:gd name="connsiteX3" fmla="*/ 3635020 w 4629302"/>
                  <a:gd name="connsiteY3" fmla="*/ 224427 h 326644"/>
                  <a:gd name="connsiteX4" fmla="*/ 4629302 w 4629302"/>
                  <a:gd name="connsiteY4" fmla="*/ 283574 h 326644"/>
                  <a:gd name="connsiteX5" fmla="*/ 3572883 w 4629302"/>
                  <a:gd name="connsiteY5" fmla="*/ 326644 h 326644"/>
                  <a:gd name="connsiteX0" fmla="*/ 1425290 w 4629302"/>
                  <a:gd name="connsiteY0" fmla="*/ 0 h 326644"/>
                  <a:gd name="connsiteX1" fmla="*/ 622 w 4629302"/>
                  <a:gd name="connsiteY1" fmla="*/ 68396 h 326644"/>
                  <a:gd name="connsiteX2" fmla="*/ 1610540 w 4629302"/>
                  <a:gd name="connsiteY2" fmla="*/ 171378 h 326644"/>
                  <a:gd name="connsiteX3" fmla="*/ 3635020 w 4629302"/>
                  <a:gd name="connsiteY3" fmla="*/ 224427 h 326644"/>
                  <a:gd name="connsiteX4" fmla="*/ 4629302 w 4629302"/>
                  <a:gd name="connsiteY4" fmla="*/ 283574 h 326644"/>
                  <a:gd name="connsiteX5" fmla="*/ 3572883 w 4629302"/>
                  <a:gd name="connsiteY5" fmla="*/ 326644 h 326644"/>
                  <a:gd name="connsiteX0" fmla="*/ 1425290 w 4629302"/>
                  <a:gd name="connsiteY0" fmla="*/ 0 h 326644"/>
                  <a:gd name="connsiteX1" fmla="*/ 622 w 4629302"/>
                  <a:gd name="connsiteY1" fmla="*/ 68396 h 326644"/>
                  <a:gd name="connsiteX2" fmla="*/ 1610540 w 4629302"/>
                  <a:gd name="connsiteY2" fmla="*/ 171378 h 326644"/>
                  <a:gd name="connsiteX3" fmla="*/ 3635020 w 4629302"/>
                  <a:gd name="connsiteY3" fmla="*/ 224427 h 326644"/>
                  <a:gd name="connsiteX4" fmla="*/ 4629302 w 4629302"/>
                  <a:gd name="connsiteY4" fmla="*/ 283574 h 326644"/>
                  <a:gd name="connsiteX5" fmla="*/ 3572883 w 4629302"/>
                  <a:gd name="connsiteY5" fmla="*/ 326644 h 326644"/>
                  <a:gd name="connsiteX0" fmla="*/ 1435206 w 4639218"/>
                  <a:gd name="connsiteY0" fmla="*/ 0 h 326644"/>
                  <a:gd name="connsiteX1" fmla="*/ 10538 w 4639218"/>
                  <a:gd name="connsiteY1" fmla="*/ 68396 h 326644"/>
                  <a:gd name="connsiteX2" fmla="*/ 1620456 w 4639218"/>
                  <a:gd name="connsiteY2" fmla="*/ 171378 h 326644"/>
                  <a:gd name="connsiteX3" fmla="*/ 3644936 w 4639218"/>
                  <a:gd name="connsiteY3" fmla="*/ 224427 h 326644"/>
                  <a:gd name="connsiteX4" fmla="*/ 4639218 w 4639218"/>
                  <a:gd name="connsiteY4" fmla="*/ 283574 h 326644"/>
                  <a:gd name="connsiteX5" fmla="*/ 3582799 w 4639218"/>
                  <a:gd name="connsiteY5" fmla="*/ 326644 h 326644"/>
                  <a:gd name="connsiteX0" fmla="*/ 1425330 w 4629342"/>
                  <a:gd name="connsiteY0" fmla="*/ 5311 h 331955"/>
                  <a:gd name="connsiteX1" fmla="*/ 1412893 w 4629342"/>
                  <a:gd name="connsiteY1" fmla="*/ 4997 h 331955"/>
                  <a:gd name="connsiteX2" fmla="*/ 662 w 4629342"/>
                  <a:gd name="connsiteY2" fmla="*/ 73707 h 331955"/>
                  <a:gd name="connsiteX3" fmla="*/ 1610580 w 4629342"/>
                  <a:gd name="connsiteY3" fmla="*/ 176689 h 331955"/>
                  <a:gd name="connsiteX4" fmla="*/ 3635060 w 4629342"/>
                  <a:gd name="connsiteY4" fmla="*/ 229738 h 331955"/>
                  <a:gd name="connsiteX5" fmla="*/ 4629342 w 4629342"/>
                  <a:gd name="connsiteY5" fmla="*/ 288885 h 331955"/>
                  <a:gd name="connsiteX6" fmla="*/ 3572923 w 4629342"/>
                  <a:gd name="connsiteY6" fmla="*/ 331955 h 331955"/>
                  <a:gd name="connsiteX0" fmla="*/ 1429574 w 4633586"/>
                  <a:gd name="connsiteY0" fmla="*/ 0 h 326644"/>
                  <a:gd name="connsiteX1" fmla="*/ 1124276 w 4633586"/>
                  <a:gd name="connsiteY1" fmla="*/ 9462 h 326644"/>
                  <a:gd name="connsiteX2" fmla="*/ 4906 w 4633586"/>
                  <a:gd name="connsiteY2" fmla="*/ 68396 h 326644"/>
                  <a:gd name="connsiteX3" fmla="*/ 1614824 w 4633586"/>
                  <a:gd name="connsiteY3" fmla="*/ 171378 h 326644"/>
                  <a:gd name="connsiteX4" fmla="*/ 3639304 w 4633586"/>
                  <a:gd name="connsiteY4" fmla="*/ 224427 h 326644"/>
                  <a:gd name="connsiteX5" fmla="*/ 4633586 w 4633586"/>
                  <a:gd name="connsiteY5" fmla="*/ 283574 h 326644"/>
                  <a:gd name="connsiteX6" fmla="*/ 3577167 w 4633586"/>
                  <a:gd name="connsiteY6" fmla="*/ 326644 h 326644"/>
                  <a:gd name="connsiteX0" fmla="*/ 1862496 w 4633586"/>
                  <a:gd name="connsiteY0" fmla="*/ 7868 h 317182"/>
                  <a:gd name="connsiteX1" fmla="*/ 1124276 w 4633586"/>
                  <a:gd name="connsiteY1" fmla="*/ 0 h 317182"/>
                  <a:gd name="connsiteX2" fmla="*/ 4906 w 4633586"/>
                  <a:gd name="connsiteY2" fmla="*/ 58934 h 317182"/>
                  <a:gd name="connsiteX3" fmla="*/ 1614824 w 4633586"/>
                  <a:gd name="connsiteY3" fmla="*/ 161916 h 317182"/>
                  <a:gd name="connsiteX4" fmla="*/ 3639304 w 4633586"/>
                  <a:gd name="connsiteY4" fmla="*/ 214965 h 317182"/>
                  <a:gd name="connsiteX5" fmla="*/ 4633586 w 4633586"/>
                  <a:gd name="connsiteY5" fmla="*/ 274112 h 317182"/>
                  <a:gd name="connsiteX6" fmla="*/ 3577167 w 4633586"/>
                  <a:gd name="connsiteY6" fmla="*/ 317182 h 317182"/>
                  <a:gd name="connsiteX0" fmla="*/ 1862538 w 4633628"/>
                  <a:gd name="connsiteY0" fmla="*/ 8008 h 317322"/>
                  <a:gd name="connsiteX1" fmla="*/ 1124318 w 4633628"/>
                  <a:gd name="connsiteY1" fmla="*/ 140 h 317322"/>
                  <a:gd name="connsiteX2" fmla="*/ 4948 w 4633628"/>
                  <a:gd name="connsiteY2" fmla="*/ 59074 h 317322"/>
                  <a:gd name="connsiteX3" fmla="*/ 1614866 w 4633628"/>
                  <a:gd name="connsiteY3" fmla="*/ 162056 h 317322"/>
                  <a:gd name="connsiteX4" fmla="*/ 3639346 w 4633628"/>
                  <a:gd name="connsiteY4" fmla="*/ 215105 h 317322"/>
                  <a:gd name="connsiteX5" fmla="*/ 4633628 w 4633628"/>
                  <a:gd name="connsiteY5" fmla="*/ 274252 h 317322"/>
                  <a:gd name="connsiteX6" fmla="*/ 3577209 w 4633628"/>
                  <a:gd name="connsiteY6" fmla="*/ 317322 h 317322"/>
                  <a:gd name="connsiteX0" fmla="*/ 1862599 w 4633689"/>
                  <a:gd name="connsiteY0" fmla="*/ 7868 h 317182"/>
                  <a:gd name="connsiteX1" fmla="*/ 1124379 w 4633689"/>
                  <a:gd name="connsiteY1" fmla="*/ 0 h 317182"/>
                  <a:gd name="connsiteX2" fmla="*/ 5009 w 4633689"/>
                  <a:gd name="connsiteY2" fmla="*/ 58934 h 317182"/>
                  <a:gd name="connsiteX3" fmla="*/ 1614927 w 4633689"/>
                  <a:gd name="connsiteY3" fmla="*/ 161916 h 317182"/>
                  <a:gd name="connsiteX4" fmla="*/ 3639407 w 4633689"/>
                  <a:gd name="connsiteY4" fmla="*/ 214965 h 317182"/>
                  <a:gd name="connsiteX5" fmla="*/ 4633689 w 4633689"/>
                  <a:gd name="connsiteY5" fmla="*/ 274112 h 317182"/>
                  <a:gd name="connsiteX6" fmla="*/ 3577270 w 4633689"/>
                  <a:gd name="connsiteY6" fmla="*/ 317182 h 317182"/>
                  <a:gd name="connsiteX0" fmla="*/ 1870019 w 4641109"/>
                  <a:gd name="connsiteY0" fmla="*/ 9545 h 318859"/>
                  <a:gd name="connsiteX1" fmla="*/ 1131799 w 4641109"/>
                  <a:gd name="connsiteY1" fmla="*/ 1677 h 318859"/>
                  <a:gd name="connsiteX2" fmla="*/ 889873 w 4641109"/>
                  <a:gd name="connsiteY2" fmla="*/ 6120 h 318859"/>
                  <a:gd name="connsiteX3" fmla="*/ 12429 w 4641109"/>
                  <a:gd name="connsiteY3" fmla="*/ 60611 h 318859"/>
                  <a:gd name="connsiteX4" fmla="*/ 1622347 w 4641109"/>
                  <a:gd name="connsiteY4" fmla="*/ 163593 h 318859"/>
                  <a:gd name="connsiteX5" fmla="*/ 3646827 w 4641109"/>
                  <a:gd name="connsiteY5" fmla="*/ 216642 h 318859"/>
                  <a:gd name="connsiteX6" fmla="*/ 4641109 w 4641109"/>
                  <a:gd name="connsiteY6" fmla="*/ 275789 h 318859"/>
                  <a:gd name="connsiteX7" fmla="*/ 3584690 w 4641109"/>
                  <a:gd name="connsiteY7" fmla="*/ 318859 h 318859"/>
                  <a:gd name="connsiteX0" fmla="*/ 1870019 w 4641109"/>
                  <a:gd name="connsiteY0" fmla="*/ 3425 h 312739"/>
                  <a:gd name="connsiteX1" fmla="*/ 889873 w 4641109"/>
                  <a:gd name="connsiteY1" fmla="*/ 0 h 312739"/>
                  <a:gd name="connsiteX2" fmla="*/ 12429 w 4641109"/>
                  <a:gd name="connsiteY2" fmla="*/ 54491 h 312739"/>
                  <a:gd name="connsiteX3" fmla="*/ 1622347 w 4641109"/>
                  <a:gd name="connsiteY3" fmla="*/ 157473 h 312739"/>
                  <a:gd name="connsiteX4" fmla="*/ 3646827 w 4641109"/>
                  <a:gd name="connsiteY4" fmla="*/ 210522 h 312739"/>
                  <a:gd name="connsiteX5" fmla="*/ 4641109 w 4641109"/>
                  <a:gd name="connsiteY5" fmla="*/ 269669 h 312739"/>
                  <a:gd name="connsiteX6" fmla="*/ 3584690 w 4641109"/>
                  <a:gd name="connsiteY6" fmla="*/ 312739 h 312739"/>
                  <a:gd name="connsiteX0" fmla="*/ 1870019 w 4641109"/>
                  <a:gd name="connsiteY0" fmla="*/ 6529 h 315843"/>
                  <a:gd name="connsiteX1" fmla="*/ 889873 w 4641109"/>
                  <a:gd name="connsiteY1" fmla="*/ 3104 h 315843"/>
                  <a:gd name="connsiteX2" fmla="*/ 12429 w 4641109"/>
                  <a:gd name="connsiteY2" fmla="*/ 57595 h 315843"/>
                  <a:gd name="connsiteX3" fmla="*/ 1622347 w 4641109"/>
                  <a:gd name="connsiteY3" fmla="*/ 160577 h 315843"/>
                  <a:gd name="connsiteX4" fmla="*/ 3646827 w 4641109"/>
                  <a:gd name="connsiteY4" fmla="*/ 213626 h 315843"/>
                  <a:gd name="connsiteX5" fmla="*/ 4641109 w 4641109"/>
                  <a:gd name="connsiteY5" fmla="*/ 272773 h 315843"/>
                  <a:gd name="connsiteX6" fmla="*/ 3584690 w 4641109"/>
                  <a:gd name="connsiteY6" fmla="*/ 315843 h 315843"/>
                  <a:gd name="connsiteX0" fmla="*/ 1871761 w 4642851"/>
                  <a:gd name="connsiteY0" fmla="*/ 6529 h 315843"/>
                  <a:gd name="connsiteX1" fmla="*/ 891615 w 4642851"/>
                  <a:gd name="connsiteY1" fmla="*/ 3104 h 315843"/>
                  <a:gd name="connsiteX2" fmla="*/ 14171 w 4642851"/>
                  <a:gd name="connsiteY2" fmla="*/ 57595 h 315843"/>
                  <a:gd name="connsiteX3" fmla="*/ 1624089 w 4642851"/>
                  <a:gd name="connsiteY3" fmla="*/ 160577 h 315843"/>
                  <a:gd name="connsiteX4" fmla="*/ 3648569 w 4642851"/>
                  <a:gd name="connsiteY4" fmla="*/ 213626 h 315843"/>
                  <a:gd name="connsiteX5" fmla="*/ 4642851 w 4642851"/>
                  <a:gd name="connsiteY5" fmla="*/ 272773 h 315843"/>
                  <a:gd name="connsiteX6" fmla="*/ 3586432 w 4642851"/>
                  <a:gd name="connsiteY6" fmla="*/ 315843 h 315843"/>
                  <a:gd name="connsiteX0" fmla="*/ 1871761 w 4642851"/>
                  <a:gd name="connsiteY0" fmla="*/ 6659 h 315973"/>
                  <a:gd name="connsiteX1" fmla="*/ 891615 w 4642851"/>
                  <a:gd name="connsiteY1" fmla="*/ 3234 h 315973"/>
                  <a:gd name="connsiteX2" fmla="*/ 14171 w 4642851"/>
                  <a:gd name="connsiteY2" fmla="*/ 57725 h 315973"/>
                  <a:gd name="connsiteX3" fmla="*/ 1624089 w 4642851"/>
                  <a:gd name="connsiteY3" fmla="*/ 160707 h 315973"/>
                  <a:gd name="connsiteX4" fmla="*/ 3648569 w 4642851"/>
                  <a:gd name="connsiteY4" fmla="*/ 213756 h 315973"/>
                  <a:gd name="connsiteX5" fmla="*/ 4642851 w 4642851"/>
                  <a:gd name="connsiteY5" fmla="*/ 272903 h 315973"/>
                  <a:gd name="connsiteX6" fmla="*/ 3586432 w 4642851"/>
                  <a:gd name="connsiteY6" fmla="*/ 315973 h 315973"/>
                  <a:gd name="connsiteX0" fmla="*/ 1871337 w 4642427"/>
                  <a:gd name="connsiteY0" fmla="*/ 6659 h 315973"/>
                  <a:gd name="connsiteX1" fmla="*/ 891191 w 4642427"/>
                  <a:gd name="connsiteY1" fmla="*/ 3234 h 315973"/>
                  <a:gd name="connsiteX2" fmla="*/ 13747 w 4642427"/>
                  <a:gd name="connsiteY2" fmla="*/ 57725 h 315973"/>
                  <a:gd name="connsiteX3" fmla="*/ 1623665 w 4642427"/>
                  <a:gd name="connsiteY3" fmla="*/ 160707 h 315973"/>
                  <a:gd name="connsiteX4" fmla="*/ 3648145 w 4642427"/>
                  <a:gd name="connsiteY4" fmla="*/ 213756 h 315973"/>
                  <a:gd name="connsiteX5" fmla="*/ 4642427 w 4642427"/>
                  <a:gd name="connsiteY5" fmla="*/ 272903 h 315973"/>
                  <a:gd name="connsiteX6" fmla="*/ 3586008 w 4642427"/>
                  <a:gd name="connsiteY6" fmla="*/ 315973 h 315973"/>
                  <a:gd name="connsiteX0" fmla="*/ 1873477 w 4644567"/>
                  <a:gd name="connsiteY0" fmla="*/ 5510 h 314824"/>
                  <a:gd name="connsiteX1" fmla="*/ 893331 w 4644567"/>
                  <a:gd name="connsiteY1" fmla="*/ 2085 h 314824"/>
                  <a:gd name="connsiteX2" fmla="*/ 15887 w 4644567"/>
                  <a:gd name="connsiteY2" fmla="*/ 56576 h 314824"/>
                  <a:gd name="connsiteX3" fmla="*/ 1625805 w 4644567"/>
                  <a:gd name="connsiteY3" fmla="*/ 159558 h 314824"/>
                  <a:gd name="connsiteX4" fmla="*/ 3650285 w 4644567"/>
                  <a:gd name="connsiteY4" fmla="*/ 212607 h 314824"/>
                  <a:gd name="connsiteX5" fmla="*/ 4644567 w 4644567"/>
                  <a:gd name="connsiteY5" fmla="*/ 271754 h 314824"/>
                  <a:gd name="connsiteX6" fmla="*/ 3588148 w 4644567"/>
                  <a:gd name="connsiteY6" fmla="*/ 314824 h 314824"/>
                  <a:gd name="connsiteX0" fmla="*/ 1859133 w 4630223"/>
                  <a:gd name="connsiteY0" fmla="*/ 5510 h 314824"/>
                  <a:gd name="connsiteX1" fmla="*/ 878987 w 4630223"/>
                  <a:gd name="connsiteY1" fmla="*/ 2085 h 314824"/>
                  <a:gd name="connsiteX2" fmla="*/ 1543 w 4630223"/>
                  <a:gd name="connsiteY2" fmla="*/ 56576 h 314824"/>
                  <a:gd name="connsiteX3" fmla="*/ 1611461 w 4630223"/>
                  <a:gd name="connsiteY3" fmla="*/ 159558 h 314824"/>
                  <a:gd name="connsiteX4" fmla="*/ 3635941 w 4630223"/>
                  <a:gd name="connsiteY4" fmla="*/ 212607 h 314824"/>
                  <a:gd name="connsiteX5" fmla="*/ 4630223 w 4630223"/>
                  <a:gd name="connsiteY5" fmla="*/ 271754 h 314824"/>
                  <a:gd name="connsiteX6" fmla="*/ 3573804 w 4630223"/>
                  <a:gd name="connsiteY6" fmla="*/ 314824 h 314824"/>
                  <a:gd name="connsiteX0" fmla="*/ 878987 w 4630223"/>
                  <a:gd name="connsiteY0" fmla="*/ 0 h 312739"/>
                  <a:gd name="connsiteX1" fmla="*/ 1543 w 4630223"/>
                  <a:gd name="connsiteY1" fmla="*/ 54491 h 312739"/>
                  <a:gd name="connsiteX2" fmla="*/ 1611461 w 4630223"/>
                  <a:gd name="connsiteY2" fmla="*/ 157473 h 312739"/>
                  <a:gd name="connsiteX3" fmla="*/ 3635941 w 4630223"/>
                  <a:gd name="connsiteY3" fmla="*/ 210522 h 312739"/>
                  <a:gd name="connsiteX4" fmla="*/ 4630223 w 4630223"/>
                  <a:gd name="connsiteY4" fmla="*/ 269669 h 312739"/>
                  <a:gd name="connsiteX5" fmla="*/ 3573804 w 4630223"/>
                  <a:gd name="connsiteY5" fmla="*/ 312739 h 3127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630223" h="312739">
                    <a:moveTo>
                      <a:pt x="878987" y="0"/>
                    </a:moveTo>
                    <a:cubicBezTo>
                      <a:pt x="488698" y="5823"/>
                      <a:pt x="44994" y="17137"/>
                      <a:pt x="1543" y="54491"/>
                    </a:cubicBezTo>
                    <a:cubicBezTo>
                      <a:pt x="-41908" y="91845"/>
                      <a:pt x="840198" y="135467"/>
                      <a:pt x="1611461" y="157473"/>
                    </a:cubicBezTo>
                    <a:lnTo>
                      <a:pt x="3635941" y="210522"/>
                    </a:lnTo>
                    <a:cubicBezTo>
                      <a:pt x="4164533" y="225666"/>
                      <a:pt x="4630026" y="237243"/>
                      <a:pt x="4630223" y="269669"/>
                    </a:cubicBezTo>
                    <a:cubicBezTo>
                      <a:pt x="4630420" y="302095"/>
                      <a:pt x="3573804" y="312739"/>
                      <a:pt x="3573804" y="312739"/>
                    </a:cubicBezTo>
                  </a:path>
                </a:pathLst>
              </a:custGeom>
              <a:noFill/>
              <a:ln w="76200" cap="flat" cmpd="sng" algn="ctr">
                <a:solidFill>
                  <a:schemeClr val="bg1">
                    <a:lumMod val="50000"/>
                    <a:lumOff val="50000"/>
                  </a:schemeClr>
                </a:solidFill>
                <a:prstDash val="solid"/>
              </a:ln>
              <a:effectLst/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txBody>
              <a:bodyPr rtlCol="0" anchor="ctr"/>
              <a:lstStyle/>
              <a:p>
                <a:pPr algn="ctr">
                  <a:defRPr/>
                </a:pPr>
                <a:endParaRPr lang="es-ES_tradnl" kern="0">
                  <a:solidFill>
                    <a:prstClr val="white"/>
                  </a:solidFill>
                  <a:latin typeface="Calibri"/>
                </a:endParaRPr>
              </a:p>
            </p:txBody>
          </p:sp>
          <p:sp>
            <p:nvSpPr>
              <p:cNvPr id="25" name="19 Estrella de 6 puntas"/>
              <p:cNvSpPr/>
              <p:nvPr/>
            </p:nvSpPr>
            <p:spPr>
              <a:xfrm rot="15661148">
                <a:off x="1956946" y="1710371"/>
                <a:ext cx="1415637" cy="1309185"/>
              </a:xfrm>
              <a:custGeom>
                <a:avLst/>
                <a:gdLst>
                  <a:gd name="connsiteX0" fmla="*/ 0 w 1800200"/>
                  <a:gd name="connsiteY0" fmla="*/ 504056 h 2016224"/>
                  <a:gd name="connsiteX1" fmla="*/ 710970 w 1800200"/>
                  <a:gd name="connsiteY1" fmla="*/ 690374 h 2016224"/>
                  <a:gd name="connsiteX2" fmla="*/ 900100 w 1800200"/>
                  <a:gd name="connsiteY2" fmla="*/ 0 h 2016224"/>
                  <a:gd name="connsiteX3" fmla="*/ 1089230 w 1800200"/>
                  <a:gd name="connsiteY3" fmla="*/ 690374 h 2016224"/>
                  <a:gd name="connsiteX4" fmla="*/ 1800200 w 1800200"/>
                  <a:gd name="connsiteY4" fmla="*/ 504056 h 2016224"/>
                  <a:gd name="connsiteX5" fmla="*/ 1278359 w 1800200"/>
                  <a:gd name="connsiteY5" fmla="*/ 1008112 h 2016224"/>
                  <a:gd name="connsiteX6" fmla="*/ 1800200 w 1800200"/>
                  <a:gd name="connsiteY6" fmla="*/ 1512168 h 2016224"/>
                  <a:gd name="connsiteX7" fmla="*/ 1089230 w 1800200"/>
                  <a:gd name="connsiteY7" fmla="*/ 1325850 h 2016224"/>
                  <a:gd name="connsiteX8" fmla="*/ 900100 w 1800200"/>
                  <a:gd name="connsiteY8" fmla="*/ 2016224 h 2016224"/>
                  <a:gd name="connsiteX9" fmla="*/ 710970 w 1800200"/>
                  <a:gd name="connsiteY9" fmla="*/ 1325850 h 2016224"/>
                  <a:gd name="connsiteX10" fmla="*/ 0 w 1800200"/>
                  <a:gd name="connsiteY10" fmla="*/ 1512168 h 2016224"/>
                  <a:gd name="connsiteX11" fmla="*/ 521841 w 1800200"/>
                  <a:gd name="connsiteY11" fmla="*/ 1008112 h 2016224"/>
                  <a:gd name="connsiteX12" fmla="*/ 0 w 1800200"/>
                  <a:gd name="connsiteY12" fmla="*/ 504056 h 2016224"/>
                  <a:gd name="connsiteX0" fmla="*/ 0 w 1800200"/>
                  <a:gd name="connsiteY0" fmla="*/ 504056 h 2016224"/>
                  <a:gd name="connsiteX1" fmla="*/ 710970 w 1800200"/>
                  <a:gd name="connsiteY1" fmla="*/ 690374 h 2016224"/>
                  <a:gd name="connsiteX2" fmla="*/ 900100 w 1800200"/>
                  <a:gd name="connsiteY2" fmla="*/ 0 h 2016224"/>
                  <a:gd name="connsiteX3" fmla="*/ 1089230 w 1800200"/>
                  <a:gd name="connsiteY3" fmla="*/ 690374 h 2016224"/>
                  <a:gd name="connsiteX4" fmla="*/ 1800200 w 1800200"/>
                  <a:gd name="connsiteY4" fmla="*/ 504056 h 2016224"/>
                  <a:gd name="connsiteX5" fmla="*/ 1278359 w 1800200"/>
                  <a:gd name="connsiteY5" fmla="*/ 1008112 h 2016224"/>
                  <a:gd name="connsiteX6" fmla="*/ 1800200 w 1800200"/>
                  <a:gd name="connsiteY6" fmla="*/ 1512168 h 2016224"/>
                  <a:gd name="connsiteX7" fmla="*/ 1089230 w 1800200"/>
                  <a:gd name="connsiteY7" fmla="*/ 1325850 h 2016224"/>
                  <a:gd name="connsiteX8" fmla="*/ 900100 w 1800200"/>
                  <a:gd name="connsiteY8" fmla="*/ 2016224 h 2016224"/>
                  <a:gd name="connsiteX9" fmla="*/ 710970 w 1800200"/>
                  <a:gd name="connsiteY9" fmla="*/ 1325850 h 2016224"/>
                  <a:gd name="connsiteX10" fmla="*/ 0 w 1800200"/>
                  <a:gd name="connsiteY10" fmla="*/ 1512168 h 2016224"/>
                  <a:gd name="connsiteX11" fmla="*/ 521841 w 1800200"/>
                  <a:gd name="connsiteY11" fmla="*/ 1008112 h 2016224"/>
                  <a:gd name="connsiteX12" fmla="*/ 0 w 1800200"/>
                  <a:gd name="connsiteY12" fmla="*/ 504056 h 2016224"/>
                  <a:gd name="connsiteX0" fmla="*/ 0 w 1800200"/>
                  <a:gd name="connsiteY0" fmla="*/ 504056 h 2016224"/>
                  <a:gd name="connsiteX1" fmla="*/ 710970 w 1800200"/>
                  <a:gd name="connsiteY1" fmla="*/ 690374 h 2016224"/>
                  <a:gd name="connsiteX2" fmla="*/ 900100 w 1800200"/>
                  <a:gd name="connsiteY2" fmla="*/ 0 h 2016224"/>
                  <a:gd name="connsiteX3" fmla="*/ 1089230 w 1800200"/>
                  <a:gd name="connsiteY3" fmla="*/ 690374 h 2016224"/>
                  <a:gd name="connsiteX4" fmla="*/ 1800200 w 1800200"/>
                  <a:gd name="connsiteY4" fmla="*/ 504056 h 2016224"/>
                  <a:gd name="connsiteX5" fmla="*/ 1278359 w 1800200"/>
                  <a:gd name="connsiteY5" fmla="*/ 1008112 h 2016224"/>
                  <a:gd name="connsiteX6" fmla="*/ 1800200 w 1800200"/>
                  <a:gd name="connsiteY6" fmla="*/ 1512168 h 2016224"/>
                  <a:gd name="connsiteX7" fmla="*/ 1089230 w 1800200"/>
                  <a:gd name="connsiteY7" fmla="*/ 1325850 h 2016224"/>
                  <a:gd name="connsiteX8" fmla="*/ 900100 w 1800200"/>
                  <a:gd name="connsiteY8" fmla="*/ 2016224 h 2016224"/>
                  <a:gd name="connsiteX9" fmla="*/ 710970 w 1800200"/>
                  <a:gd name="connsiteY9" fmla="*/ 1325850 h 2016224"/>
                  <a:gd name="connsiteX10" fmla="*/ 0 w 1800200"/>
                  <a:gd name="connsiteY10" fmla="*/ 1512168 h 2016224"/>
                  <a:gd name="connsiteX11" fmla="*/ 521841 w 1800200"/>
                  <a:gd name="connsiteY11" fmla="*/ 1008112 h 2016224"/>
                  <a:gd name="connsiteX12" fmla="*/ 0 w 1800200"/>
                  <a:gd name="connsiteY12" fmla="*/ 504056 h 2016224"/>
                  <a:gd name="connsiteX0" fmla="*/ 0 w 1800200"/>
                  <a:gd name="connsiteY0" fmla="*/ 504056 h 2016224"/>
                  <a:gd name="connsiteX1" fmla="*/ 710970 w 1800200"/>
                  <a:gd name="connsiteY1" fmla="*/ 690374 h 2016224"/>
                  <a:gd name="connsiteX2" fmla="*/ 900100 w 1800200"/>
                  <a:gd name="connsiteY2" fmla="*/ 0 h 2016224"/>
                  <a:gd name="connsiteX3" fmla="*/ 1089230 w 1800200"/>
                  <a:gd name="connsiteY3" fmla="*/ 690374 h 2016224"/>
                  <a:gd name="connsiteX4" fmla="*/ 1800200 w 1800200"/>
                  <a:gd name="connsiteY4" fmla="*/ 504056 h 2016224"/>
                  <a:gd name="connsiteX5" fmla="*/ 1278359 w 1800200"/>
                  <a:gd name="connsiteY5" fmla="*/ 1008112 h 2016224"/>
                  <a:gd name="connsiteX6" fmla="*/ 1800200 w 1800200"/>
                  <a:gd name="connsiteY6" fmla="*/ 1512168 h 2016224"/>
                  <a:gd name="connsiteX7" fmla="*/ 1089230 w 1800200"/>
                  <a:gd name="connsiteY7" fmla="*/ 1325850 h 2016224"/>
                  <a:gd name="connsiteX8" fmla="*/ 900100 w 1800200"/>
                  <a:gd name="connsiteY8" fmla="*/ 2016224 h 2016224"/>
                  <a:gd name="connsiteX9" fmla="*/ 710970 w 1800200"/>
                  <a:gd name="connsiteY9" fmla="*/ 1325850 h 2016224"/>
                  <a:gd name="connsiteX10" fmla="*/ 0 w 1800200"/>
                  <a:gd name="connsiteY10" fmla="*/ 1512168 h 2016224"/>
                  <a:gd name="connsiteX11" fmla="*/ 521841 w 1800200"/>
                  <a:gd name="connsiteY11" fmla="*/ 1008112 h 2016224"/>
                  <a:gd name="connsiteX12" fmla="*/ 0 w 1800200"/>
                  <a:gd name="connsiteY12" fmla="*/ 504056 h 2016224"/>
                  <a:gd name="connsiteX0" fmla="*/ 0 w 1815990"/>
                  <a:gd name="connsiteY0" fmla="*/ 504056 h 2016224"/>
                  <a:gd name="connsiteX1" fmla="*/ 710970 w 1815990"/>
                  <a:gd name="connsiteY1" fmla="*/ 690374 h 2016224"/>
                  <a:gd name="connsiteX2" fmla="*/ 900100 w 1815990"/>
                  <a:gd name="connsiteY2" fmla="*/ 0 h 2016224"/>
                  <a:gd name="connsiteX3" fmla="*/ 1089230 w 1815990"/>
                  <a:gd name="connsiteY3" fmla="*/ 690374 h 2016224"/>
                  <a:gd name="connsiteX4" fmla="*/ 1800200 w 1815990"/>
                  <a:gd name="connsiteY4" fmla="*/ 504056 h 2016224"/>
                  <a:gd name="connsiteX5" fmla="*/ 1278359 w 1815990"/>
                  <a:gd name="connsiteY5" fmla="*/ 1008112 h 2016224"/>
                  <a:gd name="connsiteX6" fmla="*/ 1800200 w 1815990"/>
                  <a:gd name="connsiteY6" fmla="*/ 1512168 h 2016224"/>
                  <a:gd name="connsiteX7" fmla="*/ 1089230 w 1815990"/>
                  <a:gd name="connsiteY7" fmla="*/ 1325850 h 2016224"/>
                  <a:gd name="connsiteX8" fmla="*/ 900100 w 1815990"/>
                  <a:gd name="connsiteY8" fmla="*/ 2016224 h 2016224"/>
                  <a:gd name="connsiteX9" fmla="*/ 710970 w 1815990"/>
                  <a:gd name="connsiteY9" fmla="*/ 1325850 h 2016224"/>
                  <a:gd name="connsiteX10" fmla="*/ 0 w 1815990"/>
                  <a:gd name="connsiteY10" fmla="*/ 1512168 h 2016224"/>
                  <a:gd name="connsiteX11" fmla="*/ 521841 w 1815990"/>
                  <a:gd name="connsiteY11" fmla="*/ 1008112 h 2016224"/>
                  <a:gd name="connsiteX12" fmla="*/ 0 w 1815990"/>
                  <a:gd name="connsiteY12" fmla="*/ 504056 h 2016224"/>
                  <a:gd name="connsiteX0" fmla="*/ 0 w 1815990"/>
                  <a:gd name="connsiteY0" fmla="*/ 504056 h 2016224"/>
                  <a:gd name="connsiteX1" fmla="*/ 710970 w 1815990"/>
                  <a:gd name="connsiteY1" fmla="*/ 690374 h 2016224"/>
                  <a:gd name="connsiteX2" fmla="*/ 900100 w 1815990"/>
                  <a:gd name="connsiteY2" fmla="*/ 0 h 2016224"/>
                  <a:gd name="connsiteX3" fmla="*/ 1089230 w 1815990"/>
                  <a:gd name="connsiteY3" fmla="*/ 690374 h 2016224"/>
                  <a:gd name="connsiteX4" fmla="*/ 1800200 w 1815990"/>
                  <a:gd name="connsiteY4" fmla="*/ 504056 h 2016224"/>
                  <a:gd name="connsiteX5" fmla="*/ 1278359 w 1815990"/>
                  <a:gd name="connsiteY5" fmla="*/ 1008112 h 2016224"/>
                  <a:gd name="connsiteX6" fmla="*/ 1800200 w 1815990"/>
                  <a:gd name="connsiteY6" fmla="*/ 1512168 h 2016224"/>
                  <a:gd name="connsiteX7" fmla="*/ 1089230 w 1815990"/>
                  <a:gd name="connsiteY7" fmla="*/ 1325850 h 2016224"/>
                  <a:gd name="connsiteX8" fmla="*/ 900100 w 1815990"/>
                  <a:gd name="connsiteY8" fmla="*/ 2016224 h 2016224"/>
                  <a:gd name="connsiteX9" fmla="*/ 710970 w 1815990"/>
                  <a:gd name="connsiteY9" fmla="*/ 1325850 h 2016224"/>
                  <a:gd name="connsiteX10" fmla="*/ 0 w 1815990"/>
                  <a:gd name="connsiteY10" fmla="*/ 1512168 h 2016224"/>
                  <a:gd name="connsiteX11" fmla="*/ 521841 w 1815990"/>
                  <a:gd name="connsiteY11" fmla="*/ 1008112 h 2016224"/>
                  <a:gd name="connsiteX12" fmla="*/ 0 w 1815990"/>
                  <a:gd name="connsiteY12" fmla="*/ 504056 h 2016224"/>
                  <a:gd name="connsiteX0" fmla="*/ 0 w 1815990"/>
                  <a:gd name="connsiteY0" fmla="*/ 504056 h 2016224"/>
                  <a:gd name="connsiteX1" fmla="*/ 710970 w 1815990"/>
                  <a:gd name="connsiteY1" fmla="*/ 690374 h 2016224"/>
                  <a:gd name="connsiteX2" fmla="*/ 900100 w 1815990"/>
                  <a:gd name="connsiteY2" fmla="*/ 0 h 2016224"/>
                  <a:gd name="connsiteX3" fmla="*/ 1089230 w 1815990"/>
                  <a:gd name="connsiteY3" fmla="*/ 690374 h 2016224"/>
                  <a:gd name="connsiteX4" fmla="*/ 1800200 w 1815990"/>
                  <a:gd name="connsiteY4" fmla="*/ 504056 h 2016224"/>
                  <a:gd name="connsiteX5" fmla="*/ 1278359 w 1815990"/>
                  <a:gd name="connsiteY5" fmla="*/ 1008112 h 2016224"/>
                  <a:gd name="connsiteX6" fmla="*/ 1800200 w 1815990"/>
                  <a:gd name="connsiteY6" fmla="*/ 1512168 h 2016224"/>
                  <a:gd name="connsiteX7" fmla="*/ 1089230 w 1815990"/>
                  <a:gd name="connsiteY7" fmla="*/ 1325850 h 2016224"/>
                  <a:gd name="connsiteX8" fmla="*/ 900100 w 1815990"/>
                  <a:gd name="connsiteY8" fmla="*/ 2016224 h 2016224"/>
                  <a:gd name="connsiteX9" fmla="*/ 710970 w 1815990"/>
                  <a:gd name="connsiteY9" fmla="*/ 1325850 h 2016224"/>
                  <a:gd name="connsiteX10" fmla="*/ 0 w 1815990"/>
                  <a:gd name="connsiteY10" fmla="*/ 1512168 h 2016224"/>
                  <a:gd name="connsiteX11" fmla="*/ 521841 w 1815990"/>
                  <a:gd name="connsiteY11" fmla="*/ 1008112 h 2016224"/>
                  <a:gd name="connsiteX12" fmla="*/ 0 w 1815990"/>
                  <a:gd name="connsiteY12" fmla="*/ 504056 h 2016224"/>
                  <a:gd name="connsiteX0" fmla="*/ 0 w 1815990"/>
                  <a:gd name="connsiteY0" fmla="*/ 504056 h 2016224"/>
                  <a:gd name="connsiteX1" fmla="*/ 710970 w 1815990"/>
                  <a:gd name="connsiteY1" fmla="*/ 690374 h 2016224"/>
                  <a:gd name="connsiteX2" fmla="*/ 900100 w 1815990"/>
                  <a:gd name="connsiteY2" fmla="*/ 0 h 2016224"/>
                  <a:gd name="connsiteX3" fmla="*/ 1089230 w 1815990"/>
                  <a:gd name="connsiteY3" fmla="*/ 690374 h 2016224"/>
                  <a:gd name="connsiteX4" fmla="*/ 1800200 w 1815990"/>
                  <a:gd name="connsiteY4" fmla="*/ 504056 h 2016224"/>
                  <a:gd name="connsiteX5" fmla="*/ 1278359 w 1815990"/>
                  <a:gd name="connsiteY5" fmla="*/ 1008112 h 2016224"/>
                  <a:gd name="connsiteX6" fmla="*/ 1800200 w 1815990"/>
                  <a:gd name="connsiteY6" fmla="*/ 1512168 h 2016224"/>
                  <a:gd name="connsiteX7" fmla="*/ 1089230 w 1815990"/>
                  <a:gd name="connsiteY7" fmla="*/ 1325850 h 2016224"/>
                  <a:gd name="connsiteX8" fmla="*/ 900100 w 1815990"/>
                  <a:gd name="connsiteY8" fmla="*/ 2016224 h 2016224"/>
                  <a:gd name="connsiteX9" fmla="*/ 710970 w 1815990"/>
                  <a:gd name="connsiteY9" fmla="*/ 1325850 h 2016224"/>
                  <a:gd name="connsiteX10" fmla="*/ 0 w 1815990"/>
                  <a:gd name="connsiteY10" fmla="*/ 1512168 h 2016224"/>
                  <a:gd name="connsiteX11" fmla="*/ 521841 w 1815990"/>
                  <a:gd name="connsiteY11" fmla="*/ 1008112 h 2016224"/>
                  <a:gd name="connsiteX12" fmla="*/ 0 w 1815990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3034 w 1819024"/>
                  <a:gd name="connsiteY0" fmla="*/ 504056 h 2016224"/>
                  <a:gd name="connsiteX1" fmla="*/ 714004 w 1819024"/>
                  <a:gd name="connsiteY1" fmla="*/ 690374 h 2016224"/>
                  <a:gd name="connsiteX2" fmla="*/ 903134 w 1819024"/>
                  <a:gd name="connsiteY2" fmla="*/ 0 h 2016224"/>
                  <a:gd name="connsiteX3" fmla="*/ 1092264 w 1819024"/>
                  <a:gd name="connsiteY3" fmla="*/ 690374 h 2016224"/>
                  <a:gd name="connsiteX4" fmla="*/ 1803234 w 1819024"/>
                  <a:gd name="connsiteY4" fmla="*/ 504056 h 2016224"/>
                  <a:gd name="connsiteX5" fmla="*/ 1281393 w 1819024"/>
                  <a:gd name="connsiteY5" fmla="*/ 1008112 h 2016224"/>
                  <a:gd name="connsiteX6" fmla="*/ 1803234 w 1819024"/>
                  <a:gd name="connsiteY6" fmla="*/ 1512168 h 2016224"/>
                  <a:gd name="connsiteX7" fmla="*/ 1092264 w 1819024"/>
                  <a:gd name="connsiteY7" fmla="*/ 1325850 h 2016224"/>
                  <a:gd name="connsiteX8" fmla="*/ 903134 w 1819024"/>
                  <a:gd name="connsiteY8" fmla="*/ 2016224 h 2016224"/>
                  <a:gd name="connsiteX9" fmla="*/ 714004 w 1819024"/>
                  <a:gd name="connsiteY9" fmla="*/ 1325850 h 2016224"/>
                  <a:gd name="connsiteX10" fmla="*/ 3034 w 1819024"/>
                  <a:gd name="connsiteY10" fmla="*/ 1512168 h 2016224"/>
                  <a:gd name="connsiteX11" fmla="*/ 524875 w 1819024"/>
                  <a:gd name="connsiteY11" fmla="*/ 1008112 h 2016224"/>
                  <a:gd name="connsiteX12" fmla="*/ 3034 w 1819024"/>
                  <a:gd name="connsiteY12" fmla="*/ 504056 h 2016224"/>
                  <a:gd name="connsiteX0" fmla="*/ 3034 w 1819024"/>
                  <a:gd name="connsiteY0" fmla="*/ 504056 h 2016224"/>
                  <a:gd name="connsiteX1" fmla="*/ 714004 w 1819024"/>
                  <a:gd name="connsiteY1" fmla="*/ 690374 h 2016224"/>
                  <a:gd name="connsiteX2" fmla="*/ 903134 w 1819024"/>
                  <a:gd name="connsiteY2" fmla="*/ 0 h 2016224"/>
                  <a:gd name="connsiteX3" fmla="*/ 1092264 w 1819024"/>
                  <a:gd name="connsiteY3" fmla="*/ 690374 h 2016224"/>
                  <a:gd name="connsiteX4" fmla="*/ 1803234 w 1819024"/>
                  <a:gd name="connsiteY4" fmla="*/ 504056 h 2016224"/>
                  <a:gd name="connsiteX5" fmla="*/ 1281393 w 1819024"/>
                  <a:gd name="connsiteY5" fmla="*/ 1008112 h 2016224"/>
                  <a:gd name="connsiteX6" fmla="*/ 1803234 w 1819024"/>
                  <a:gd name="connsiteY6" fmla="*/ 1512168 h 2016224"/>
                  <a:gd name="connsiteX7" fmla="*/ 1092264 w 1819024"/>
                  <a:gd name="connsiteY7" fmla="*/ 1325850 h 2016224"/>
                  <a:gd name="connsiteX8" fmla="*/ 903134 w 1819024"/>
                  <a:gd name="connsiteY8" fmla="*/ 2016224 h 2016224"/>
                  <a:gd name="connsiteX9" fmla="*/ 714004 w 1819024"/>
                  <a:gd name="connsiteY9" fmla="*/ 1325850 h 2016224"/>
                  <a:gd name="connsiteX10" fmla="*/ 3034 w 1819024"/>
                  <a:gd name="connsiteY10" fmla="*/ 1512168 h 2016224"/>
                  <a:gd name="connsiteX11" fmla="*/ 524875 w 1819024"/>
                  <a:gd name="connsiteY11" fmla="*/ 1008112 h 2016224"/>
                  <a:gd name="connsiteX12" fmla="*/ 3034 w 1819024"/>
                  <a:gd name="connsiteY12" fmla="*/ 504056 h 2016224"/>
                  <a:gd name="connsiteX0" fmla="*/ 3034 w 1819024"/>
                  <a:gd name="connsiteY0" fmla="*/ 504056 h 2016224"/>
                  <a:gd name="connsiteX1" fmla="*/ 714004 w 1819024"/>
                  <a:gd name="connsiteY1" fmla="*/ 690374 h 2016224"/>
                  <a:gd name="connsiteX2" fmla="*/ 903134 w 1819024"/>
                  <a:gd name="connsiteY2" fmla="*/ 0 h 2016224"/>
                  <a:gd name="connsiteX3" fmla="*/ 1092264 w 1819024"/>
                  <a:gd name="connsiteY3" fmla="*/ 690374 h 2016224"/>
                  <a:gd name="connsiteX4" fmla="*/ 1803234 w 1819024"/>
                  <a:gd name="connsiteY4" fmla="*/ 504056 h 2016224"/>
                  <a:gd name="connsiteX5" fmla="*/ 1281393 w 1819024"/>
                  <a:gd name="connsiteY5" fmla="*/ 1008112 h 2016224"/>
                  <a:gd name="connsiteX6" fmla="*/ 1803234 w 1819024"/>
                  <a:gd name="connsiteY6" fmla="*/ 1512168 h 2016224"/>
                  <a:gd name="connsiteX7" fmla="*/ 1092264 w 1819024"/>
                  <a:gd name="connsiteY7" fmla="*/ 1325850 h 2016224"/>
                  <a:gd name="connsiteX8" fmla="*/ 903134 w 1819024"/>
                  <a:gd name="connsiteY8" fmla="*/ 2016224 h 2016224"/>
                  <a:gd name="connsiteX9" fmla="*/ 714004 w 1819024"/>
                  <a:gd name="connsiteY9" fmla="*/ 1325850 h 2016224"/>
                  <a:gd name="connsiteX10" fmla="*/ 3034 w 1819024"/>
                  <a:gd name="connsiteY10" fmla="*/ 1512168 h 2016224"/>
                  <a:gd name="connsiteX11" fmla="*/ 524875 w 1819024"/>
                  <a:gd name="connsiteY11" fmla="*/ 1008112 h 2016224"/>
                  <a:gd name="connsiteX12" fmla="*/ 3034 w 1819024"/>
                  <a:gd name="connsiteY12" fmla="*/ 504056 h 2016224"/>
                  <a:gd name="connsiteX0" fmla="*/ 8515 w 1824505"/>
                  <a:gd name="connsiteY0" fmla="*/ 504056 h 2016224"/>
                  <a:gd name="connsiteX1" fmla="*/ 719485 w 1824505"/>
                  <a:gd name="connsiteY1" fmla="*/ 690374 h 2016224"/>
                  <a:gd name="connsiteX2" fmla="*/ 908615 w 1824505"/>
                  <a:gd name="connsiteY2" fmla="*/ 0 h 2016224"/>
                  <a:gd name="connsiteX3" fmla="*/ 1097745 w 1824505"/>
                  <a:gd name="connsiteY3" fmla="*/ 690374 h 2016224"/>
                  <a:gd name="connsiteX4" fmla="*/ 1808715 w 1824505"/>
                  <a:gd name="connsiteY4" fmla="*/ 504056 h 2016224"/>
                  <a:gd name="connsiteX5" fmla="*/ 1286874 w 1824505"/>
                  <a:gd name="connsiteY5" fmla="*/ 1008112 h 2016224"/>
                  <a:gd name="connsiteX6" fmla="*/ 1808715 w 1824505"/>
                  <a:gd name="connsiteY6" fmla="*/ 1512168 h 2016224"/>
                  <a:gd name="connsiteX7" fmla="*/ 1097745 w 1824505"/>
                  <a:gd name="connsiteY7" fmla="*/ 1325850 h 2016224"/>
                  <a:gd name="connsiteX8" fmla="*/ 908615 w 1824505"/>
                  <a:gd name="connsiteY8" fmla="*/ 2016224 h 2016224"/>
                  <a:gd name="connsiteX9" fmla="*/ 719485 w 1824505"/>
                  <a:gd name="connsiteY9" fmla="*/ 1325850 h 2016224"/>
                  <a:gd name="connsiteX10" fmla="*/ 8515 w 1824505"/>
                  <a:gd name="connsiteY10" fmla="*/ 1512168 h 2016224"/>
                  <a:gd name="connsiteX11" fmla="*/ 530356 w 1824505"/>
                  <a:gd name="connsiteY11" fmla="*/ 1008112 h 2016224"/>
                  <a:gd name="connsiteX12" fmla="*/ 8515 w 1824505"/>
                  <a:gd name="connsiteY12" fmla="*/ 504056 h 2016224"/>
                  <a:gd name="connsiteX0" fmla="*/ 8515 w 1824505"/>
                  <a:gd name="connsiteY0" fmla="*/ 504056 h 2016224"/>
                  <a:gd name="connsiteX1" fmla="*/ 719485 w 1824505"/>
                  <a:gd name="connsiteY1" fmla="*/ 690374 h 2016224"/>
                  <a:gd name="connsiteX2" fmla="*/ 908615 w 1824505"/>
                  <a:gd name="connsiteY2" fmla="*/ 0 h 2016224"/>
                  <a:gd name="connsiteX3" fmla="*/ 1097745 w 1824505"/>
                  <a:gd name="connsiteY3" fmla="*/ 690374 h 2016224"/>
                  <a:gd name="connsiteX4" fmla="*/ 1808715 w 1824505"/>
                  <a:gd name="connsiteY4" fmla="*/ 504056 h 2016224"/>
                  <a:gd name="connsiteX5" fmla="*/ 1286874 w 1824505"/>
                  <a:gd name="connsiteY5" fmla="*/ 1008112 h 2016224"/>
                  <a:gd name="connsiteX6" fmla="*/ 1808715 w 1824505"/>
                  <a:gd name="connsiteY6" fmla="*/ 1512168 h 2016224"/>
                  <a:gd name="connsiteX7" fmla="*/ 1097745 w 1824505"/>
                  <a:gd name="connsiteY7" fmla="*/ 1325850 h 2016224"/>
                  <a:gd name="connsiteX8" fmla="*/ 908615 w 1824505"/>
                  <a:gd name="connsiteY8" fmla="*/ 2016224 h 2016224"/>
                  <a:gd name="connsiteX9" fmla="*/ 719485 w 1824505"/>
                  <a:gd name="connsiteY9" fmla="*/ 1325850 h 2016224"/>
                  <a:gd name="connsiteX10" fmla="*/ 8515 w 1824505"/>
                  <a:gd name="connsiteY10" fmla="*/ 1512168 h 2016224"/>
                  <a:gd name="connsiteX11" fmla="*/ 530356 w 1824505"/>
                  <a:gd name="connsiteY11" fmla="*/ 1008112 h 2016224"/>
                  <a:gd name="connsiteX12" fmla="*/ 8515 w 1824505"/>
                  <a:gd name="connsiteY12" fmla="*/ 504056 h 2016224"/>
                  <a:gd name="connsiteX0" fmla="*/ 8515 w 1836152"/>
                  <a:gd name="connsiteY0" fmla="*/ 504056 h 2016224"/>
                  <a:gd name="connsiteX1" fmla="*/ 719485 w 1836152"/>
                  <a:gd name="connsiteY1" fmla="*/ 690374 h 2016224"/>
                  <a:gd name="connsiteX2" fmla="*/ 908615 w 1836152"/>
                  <a:gd name="connsiteY2" fmla="*/ 0 h 2016224"/>
                  <a:gd name="connsiteX3" fmla="*/ 1097745 w 1836152"/>
                  <a:gd name="connsiteY3" fmla="*/ 690374 h 2016224"/>
                  <a:gd name="connsiteX4" fmla="*/ 1808715 w 1836152"/>
                  <a:gd name="connsiteY4" fmla="*/ 504056 h 2016224"/>
                  <a:gd name="connsiteX5" fmla="*/ 1286874 w 1836152"/>
                  <a:gd name="connsiteY5" fmla="*/ 1008112 h 2016224"/>
                  <a:gd name="connsiteX6" fmla="*/ 1808715 w 1836152"/>
                  <a:gd name="connsiteY6" fmla="*/ 1512168 h 2016224"/>
                  <a:gd name="connsiteX7" fmla="*/ 1097745 w 1836152"/>
                  <a:gd name="connsiteY7" fmla="*/ 1325850 h 2016224"/>
                  <a:gd name="connsiteX8" fmla="*/ 908615 w 1836152"/>
                  <a:gd name="connsiteY8" fmla="*/ 2016224 h 2016224"/>
                  <a:gd name="connsiteX9" fmla="*/ 719485 w 1836152"/>
                  <a:gd name="connsiteY9" fmla="*/ 1325850 h 2016224"/>
                  <a:gd name="connsiteX10" fmla="*/ 8515 w 1836152"/>
                  <a:gd name="connsiteY10" fmla="*/ 1512168 h 2016224"/>
                  <a:gd name="connsiteX11" fmla="*/ 530356 w 1836152"/>
                  <a:gd name="connsiteY11" fmla="*/ 1008112 h 2016224"/>
                  <a:gd name="connsiteX12" fmla="*/ 8515 w 1836152"/>
                  <a:gd name="connsiteY12" fmla="*/ 504056 h 2016224"/>
                  <a:gd name="connsiteX0" fmla="*/ 8515 w 1836152"/>
                  <a:gd name="connsiteY0" fmla="*/ 504056 h 2016224"/>
                  <a:gd name="connsiteX1" fmla="*/ 719485 w 1836152"/>
                  <a:gd name="connsiteY1" fmla="*/ 690374 h 2016224"/>
                  <a:gd name="connsiteX2" fmla="*/ 908615 w 1836152"/>
                  <a:gd name="connsiteY2" fmla="*/ 0 h 2016224"/>
                  <a:gd name="connsiteX3" fmla="*/ 1097745 w 1836152"/>
                  <a:gd name="connsiteY3" fmla="*/ 690374 h 2016224"/>
                  <a:gd name="connsiteX4" fmla="*/ 1808715 w 1836152"/>
                  <a:gd name="connsiteY4" fmla="*/ 504056 h 2016224"/>
                  <a:gd name="connsiteX5" fmla="*/ 1286874 w 1836152"/>
                  <a:gd name="connsiteY5" fmla="*/ 1008112 h 2016224"/>
                  <a:gd name="connsiteX6" fmla="*/ 1808715 w 1836152"/>
                  <a:gd name="connsiteY6" fmla="*/ 1512168 h 2016224"/>
                  <a:gd name="connsiteX7" fmla="*/ 1097745 w 1836152"/>
                  <a:gd name="connsiteY7" fmla="*/ 1325850 h 2016224"/>
                  <a:gd name="connsiteX8" fmla="*/ 908615 w 1836152"/>
                  <a:gd name="connsiteY8" fmla="*/ 2016224 h 2016224"/>
                  <a:gd name="connsiteX9" fmla="*/ 719485 w 1836152"/>
                  <a:gd name="connsiteY9" fmla="*/ 1325850 h 2016224"/>
                  <a:gd name="connsiteX10" fmla="*/ 8515 w 1836152"/>
                  <a:gd name="connsiteY10" fmla="*/ 1512168 h 2016224"/>
                  <a:gd name="connsiteX11" fmla="*/ 530356 w 1836152"/>
                  <a:gd name="connsiteY11" fmla="*/ 1008112 h 2016224"/>
                  <a:gd name="connsiteX12" fmla="*/ 8515 w 1836152"/>
                  <a:gd name="connsiteY12" fmla="*/ 504056 h 2016224"/>
                  <a:gd name="connsiteX0" fmla="*/ 8515 w 1836152"/>
                  <a:gd name="connsiteY0" fmla="*/ 504056 h 2016224"/>
                  <a:gd name="connsiteX1" fmla="*/ 719485 w 1836152"/>
                  <a:gd name="connsiteY1" fmla="*/ 690374 h 2016224"/>
                  <a:gd name="connsiteX2" fmla="*/ 908615 w 1836152"/>
                  <a:gd name="connsiteY2" fmla="*/ 0 h 2016224"/>
                  <a:gd name="connsiteX3" fmla="*/ 1043957 w 1836152"/>
                  <a:gd name="connsiteY3" fmla="*/ 830223 h 2016224"/>
                  <a:gd name="connsiteX4" fmla="*/ 1808715 w 1836152"/>
                  <a:gd name="connsiteY4" fmla="*/ 504056 h 2016224"/>
                  <a:gd name="connsiteX5" fmla="*/ 1286874 w 1836152"/>
                  <a:gd name="connsiteY5" fmla="*/ 1008112 h 2016224"/>
                  <a:gd name="connsiteX6" fmla="*/ 1808715 w 1836152"/>
                  <a:gd name="connsiteY6" fmla="*/ 1512168 h 2016224"/>
                  <a:gd name="connsiteX7" fmla="*/ 1097745 w 1836152"/>
                  <a:gd name="connsiteY7" fmla="*/ 1325850 h 2016224"/>
                  <a:gd name="connsiteX8" fmla="*/ 908615 w 1836152"/>
                  <a:gd name="connsiteY8" fmla="*/ 2016224 h 2016224"/>
                  <a:gd name="connsiteX9" fmla="*/ 719485 w 1836152"/>
                  <a:gd name="connsiteY9" fmla="*/ 1325850 h 2016224"/>
                  <a:gd name="connsiteX10" fmla="*/ 8515 w 1836152"/>
                  <a:gd name="connsiteY10" fmla="*/ 1512168 h 2016224"/>
                  <a:gd name="connsiteX11" fmla="*/ 530356 w 1836152"/>
                  <a:gd name="connsiteY11" fmla="*/ 1008112 h 2016224"/>
                  <a:gd name="connsiteX12" fmla="*/ 8515 w 1836152"/>
                  <a:gd name="connsiteY12" fmla="*/ 504056 h 2016224"/>
                  <a:gd name="connsiteX0" fmla="*/ 8515 w 1836152"/>
                  <a:gd name="connsiteY0" fmla="*/ 504056 h 2016224"/>
                  <a:gd name="connsiteX1" fmla="*/ 816303 w 1836152"/>
                  <a:gd name="connsiteY1" fmla="*/ 840981 h 2016224"/>
                  <a:gd name="connsiteX2" fmla="*/ 908615 w 1836152"/>
                  <a:gd name="connsiteY2" fmla="*/ 0 h 2016224"/>
                  <a:gd name="connsiteX3" fmla="*/ 1043957 w 1836152"/>
                  <a:gd name="connsiteY3" fmla="*/ 830223 h 2016224"/>
                  <a:gd name="connsiteX4" fmla="*/ 1808715 w 1836152"/>
                  <a:gd name="connsiteY4" fmla="*/ 504056 h 2016224"/>
                  <a:gd name="connsiteX5" fmla="*/ 1286874 w 1836152"/>
                  <a:gd name="connsiteY5" fmla="*/ 1008112 h 2016224"/>
                  <a:gd name="connsiteX6" fmla="*/ 1808715 w 1836152"/>
                  <a:gd name="connsiteY6" fmla="*/ 1512168 h 2016224"/>
                  <a:gd name="connsiteX7" fmla="*/ 1097745 w 1836152"/>
                  <a:gd name="connsiteY7" fmla="*/ 1325850 h 2016224"/>
                  <a:gd name="connsiteX8" fmla="*/ 908615 w 1836152"/>
                  <a:gd name="connsiteY8" fmla="*/ 2016224 h 2016224"/>
                  <a:gd name="connsiteX9" fmla="*/ 719485 w 1836152"/>
                  <a:gd name="connsiteY9" fmla="*/ 1325850 h 2016224"/>
                  <a:gd name="connsiteX10" fmla="*/ 8515 w 1836152"/>
                  <a:gd name="connsiteY10" fmla="*/ 1512168 h 2016224"/>
                  <a:gd name="connsiteX11" fmla="*/ 530356 w 1836152"/>
                  <a:gd name="connsiteY11" fmla="*/ 1008112 h 2016224"/>
                  <a:gd name="connsiteX12" fmla="*/ 8515 w 1836152"/>
                  <a:gd name="connsiteY12" fmla="*/ 504056 h 2016224"/>
                  <a:gd name="connsiteX0" fmla="*/ 6165 w 1833802"/>
                  <a:gd name="connsiteY0" fmla="*/ 504056 h 2016224"/>
                  <a:gd name="connsiteX1" fmla="*/ 813953 w 1833802"/>
                  <a:gd name="connsiteY1" fmla="*/ 840981 h 2016224"/>
                  <a:gd name="connsiteX2" fmla="*/ 906265 w 1833802"/>
                  <a:gd name="connsiteY2" fmla="*/ 0 h 2016224"/>
                  <a:gd name="connsiteX3" fmla="*/ 1041607 w 1833802"/>
                  <a:gd name="connsiteY3" fmla="*/ 830223 h 2016224"/>
                  <a:gd name="connsiteX4" fmla="*/ 1806365 w 1833802"/>
                  <a:gd name="connsiteY4" fmla="*/ 504056 h 2016224"/>
                  <a:gd name="connsiteX5" fmla="*/ 1284524 w 1833802"/>
                  <a:gd name="connsiteY5" fmla="*/ 1008112 h 2016224"/>
                  <a:gd name="connsiteX6" fmla="*/ 1806365 w 1833802"/>
                  <a:gd name="connsiteY6" fmla="*/ 1512168 h 2016224"/>
                  <a:gd name="connsiteX7" fmla="*/ 1095395 w 1833802"/>
                  <a:gd name="connsiteY7" fmla="*/ 1325850 h 2016224"/>
                  <a:gd name="connsiteX8" fmla="*/ 906265 w 1833802"/>
                  <a:gd name="connsiteY8" fmla="*/ 2016224 h 2016224"/>
                  <a:gd name="connsiteX9" fmla="*/ 717135 w 1833802"/>
                  <a:gd name="connsiteY9" fmla="*/ 1325850 h 2016224"/>
                  <a:gd name="connsiteX10" fmla="*/ 6165 w 1833802"/>
                  <a:gd name="connsiteY10" fmla="*/ 1512168 h 2016224"/>
                  <a:gd name="connsiteX11" fmla="*/ 710886 w 1833802"/>
                  <a:gd name="connsiteY11" fmla="*/ 1018870 h 2016224"/>
                  <a:gd name="connsiteX12" fmla="*/ 6165 w 1833802"/>
                  <a:gd name="connsiteY12" fmla="*/ 504056 h 2016224"/>
                  <a:gd name="connsiteX0" fmla="*/ 6165 w 1833802"/>
                  <a:gd name="connsiteY0" fmla="*/ 504056 h 2016224"/>
                  <a:gd name="connsiteX1" fmla="*/ 813953 w 1833802"/>
                  <a:gd name="connsiteY1" fmla="*/ 840981 h 2016224"/>
                  <a:gd name="connsiteX2" fmla="*/ 906265 w 1833802"/>
                  <a:gd name="connsiteY2" fmla="*/ 0 h 2016224"/>
                  <a:gd name="connsiteX3" fmla="*/ 1041607 w 1833802"/>
                  <a:gd name="connsiteY3" fmla="*/ 830223 h 2016224"/>
                  <a:gd name="connsiteX4" fmla="*/ 1806365 w 1833802"/>
                  <a:gd name="connsiteY4" fmla="*/ 504056 h 2016224"/>
                  <a:gd name="connsiteX5" fmla="*/ 1284524 w 1833802"/>
                  <a:gd name="connsiteY5" fmla="*/ 1008112 h 2016224"/>
                  <a:gd name="connsiteX6" fmla="*/ 1806365 w 1833802"/>
                  <a:gd name="connsiteY6" fmla="*/ 1512168 h 2016224"/>
                  <a:gd name="connsiteX7" fmla="*/ 1095395 w 1833802"/>
                  <a:gd name="connsiteY7" fmla="*/ 1325850 h 2016224"/>
                  <a:gd name="connsiteX8" fmla="*/ 906265 w 1833802"/>
                  <a:gd name="connsiteY8" fmla="*/ 2016224 h 2016224"/>
                  <a:gd name="connsiteX9" fmla="*/ 803196 w 1833802"/>
                  <a:gd name="connsiteY9" fmla="*/ 1207516 h 2016224"/>
                  <a:gd name="connsiteX10" fmla="*/ 6165 w 1833802"/>
                  <a:gd name="connsiteY10" fmla="*/ 1512168 h 2016224"/>
                  <a:gd name="connsiteX11" fmla="*/ 710886 w 1833802"/>
                  <a:gd name="connsiteY11" fmla="*/ 1018870 h 2016224"/>
                  <a:gd name="connsiteX12" fmla="*/ 6165 w 1833802"/>
                  <a:gd name="connsiteY12" fmla="*/ 504056 h 2016224"/>
                  <a:gd name="connsiteX0" fmla="*/ 6165 w 1833802"/>
                  <a:gd name="connsiteY0" fmla="*/ 504056 h 2016224"/>
                  <a:gd name="connsiteX1" fmla="*/ 813953 w 1833802"/>
                  <a:gd name="connsiteY1" fmla="*/ 840981 h 2016224"/>
                  <a:gd name="connsiteX2" fmla="*/ 906265 w 1833802"/>
                  <a:gd name="connsiteY2" fmla="*/ 0 h 2016224"/>
                  <a:gd name="connsiteX3" fmla="*/ 1041607 w 1833802"/>
                  <a:gd name="connsiteY3" fmla="*/ 830223 h 2016224"/>
                  <a:gd name="connsiteX4" fmla="*/ 1806365 w 1833802"/>
                  <a:gd name="connsiteY4" fmla="*/ 504056 h 2016224"/>
                  <a:gd name="connsiteX5" fmla="*/ 1284524 w 1833802"/>
                  <a:gd name="connsiteY5" fmla="*/ 1008112 h 2016224"/>
                  <a:gd name="connsiteX6" fmla="*/ 1806365 w 1833802"/>
                  <a:gd name="connsiteY6" fmla="*/ 1512168 h 2016224"/>
                  <a:gd name="connsiteX7" fmla="*/ 1041606 w 1833802"/>
                  <a:gd name="connsiteY7" fmla="*/ 1164485 h 2016224"/>
                  <a:gd name="connsiteX8" fmla="*/ 906265 w 1833802"/>
                  <a:gd name="connsiteY8" fmla="*/ 2016224 h 2016224"/>
                  <a:gd name="connsiteX9" fmla="*/ 803196 w 1833802"/>
                  <a:gd name="connsiteY9" fmla="*/ 1207516 h 2016224"/>
                  <a:gd name="connsiteX10" fmla="*/ 6165 w 1833802"/>
                  <a:gd name="connsiteY10" fmla="*/ 1512168 h 2016224"/>
                  <a:gd name="connsiteX11" fmla="*/ 710886 w 1833802"/>
                  <a:gd name="connsiteY11" fmla="*/ 1018870 h 2016224"/>
                  <a:gd name="connsiteX12" fmla="*/ 6165 w 1833802"/>
                  <a:gd name="connsiteY12" fmla="*/ 504056 h 2016224"/>
                  <a:gd name="connsiteX0" fmla="*/ 6165 w 1833802"/>
                  <a:gd name="connsiteY0" fmla="*/ 504056 h 2016224"/>
                  <a:gd name="connsiteX1" fmla="*/ 813953 w 1833802"/>
                  <a:gd name="connsiteY1" fmla="*/ 840981 h 2016224"/>
                  <a:gd name="connsiteX2" fmla="*/ 906265 w 1833802"/>
                  <a:gd name="connsiteY2" fmla="*/ 0 h 2016224"/>
                  <a:gd name="connsiteX3" fmla="*/ 1041607 w 1833802"/>
                  <a:gd name="connsiteY3" fmla="*/ 830223 h 2016224"/>
                  <a:gd name="connsiteX4" fmla="*/ 1806365 w 1833802"/>
                  <a:gd name="connsiteY4" fmla="*/ 504056 h 2016224"/>
                  <a:gd name="connsiteX5" fmla="*/ 1284524 w 1833802"/>
                  <a:gd name="connsiteY5" fmla="*/ 1008112 h 2016224"/>
                  <a:gd name="connsiteX6" fmla="*/ 1806365 w 1833802"/>
                  <a:gd name="connsiteY6" fmla="*/ 1512168 h 2016224"/>
                  <a:gd name="connsiteX7" fmla="*/ 1041606 w 1833802"/>
                  <a:gd name="connsiteY7" fmla="*/ 1164485 h 2016224"/>
                  <a:gd name="connsiteX8" fmla="*/ 906265 w 1833802"/>
                  <a:gd name="connsiteY8" fmla="*/ 2016224 h 2016224"/>
                  <a:gd name="connsiteX9" fmla="*/ 803196 w 1833802"/>
                  <a:gd name="connsiteY9" fmla="*/ 1207516 h 2016224"/>
                  <a:gd name="connsiteX10" fmla="*/ 6165 w 1833802"/>
                  <a:gd name="connsiteY10" fmla="*/ 1512168 h 2016224"/>
                  <a:gd name="connsiteX11" fmla="*/ 710886 w 1833802"/>
                  <a:gd name="connsiteY11" fmla="*/ 1018870 h 2016224"/>
                  <a:gd name="connsiteX12" fmla="*/ 6165 w 1833802"/>
                  <a:gd name="connsiteY12" fmla="*/ 504056 h 2016224"/>
                  <a:gd name="connsiteX0" fmla="*/ 7880 w 1835517"/>
                  <a:gd name="connsiteY0" fmla="*/ 504056 h 2016224"/>
                  <a:gd name="connsiteX1" fmla="*/ 815668 w 1835517"/>
                  <a:gd name="connsiteY1" fmla="*/ 840981 h 2016224"/>
                  <a:gd name="connsiteX2" fmla="*/ 907980 w 1835517"/>
                  <a:gd name="connsiteY2" fmla="*/ 0 h 2016224"/>
                  <a:gd name="connsiteX3" fmla="*/ 1043322 w 1835517"/>
                  <a:gd name="connsiteY3" fmla="*/ 830223 h 2016224"/>
                  <a:gd name="connsiteX4" fmla="*/ 1808080 w 1835517"/>
                  <a:gd name="connsiteY4" fmla="*/ 504056 h 2016224"/>
                  <a:gd name="connsiteX5" fmla="*/ 1286239 w 1835517"/>
                  <a:gd name="connsiteY5" fmla="*/ 1008112 h 2016224"/>
                  <a:gd name="connsiteX6" fmla="*/ 1808080 w 1835517"/>
                  <a:gd name="connsiteY6" fmla="*/ 1512168 h 2016224"/>
                  <a:gd name="connsiteX7" fmla="*/ 1043321 w 1835517"/>
                  <a:gd name="connsiteY7" fmla="*/ 1164485 h 2016224"/>
                  <a:gd name="connsiteX8" fmla="*/ 907980 w 1835517"/>
                  <a:gd name="connsiteY8" fmla="*/ 2016224 h 2016224"/>
                  <a:gd name="connsiteX9" fmla="*/ 804911 w 1835517"/>
                  <a:gd name="connsiteY9" fmla="*/ 1207516 h 2016224"/>
                  <a:gd name="connsiteX10" fmla="*/ 7880 w 1835517"/>
                  <a:gd name="connsiteY10" fmla="*/ 1512168 h 2016224"/>
                  <a:gd name="connsiteX11" fmla="*/ 712601 w 1835517"/>
                  <a:gd name="connsiteY11" fmla="*/ 1018870 h 2016224"/>
                  <a:gd name="connsiteX12" fmla="*/ 7880 w 1835517"/>
                  <a:gd name="connsiteY12" fmla="*/ 504056 h 2016224"/>
                  <a:gd name="connsiteX0" fmla="*/ 7880 w 1835517"/>
                  <a:gd name="connsiteY0" fmla="*/ 504056 h 2016224"/>
                  <a:gd name="connsiteX1" fmla="*/ 815668 w 1835517"/>
                  <a:gd name="connsiteY1" fmla="*/ 840981 h 2016224"/>
                  <a:gd name="connsiteX2" fmla="*/ 907980 w 1835517"/>
                  <a:gd name="connsiteY2" fmla="*/ 0 h 2016224"/>
                  <a:gd name="connsiteX3" fmla="*/ 1043322 w 1835517"/>
                  <a:gd name="connsiteY3" fmla="*/ 830223 h 2016224"/>
                  <a:gd name="connsiteX4" fmla="*/ 1808080 w 1835517"/>
                  <a:gd name="connsiteY4" fmla="*/ 504056 h 2016224"/>
                  <a:gd name="connsiteX5" fmla="*/ 1286239 w 1835517"/>
                  <a:gd name="connsiteY5" fmla="*/ 1008112 h 2016224"/>
                  <a:gd name="connsiteX6" fmla="*/ 1808080 w 1835517"/>
                  <a:gd name="connsiteY6" fmla="*/ 1512168 h 2016224"/>
                  <a:gd name="connsiteX7" fmla="*/ 1043321 w 1835517"/>
                  <a:gd name="connsiteY7" fmla="*/ 1164485 h 2016224"/>
                  <a:gd name="connsiteX8" fmla="*/ 907980 w 1835517"/>
                  <a:gd name="connsiteY8" fmla="*/ 2016224 h 2016224"/>
                  <a:gd name="connsiteX9" fmla="*/ 804911 w 1835517"/>
                  <a:gd name="connsiteY9" fmla="*/ 1207516 h 2016224"/>
                  <a:gd name="connsiteX10" fmla="*/ 7880 w 1835517"/>
                  <a:gd name="connsiteY10" fmla="*/ 1512168 h 2016224"/>
                  <a:gd name="connsiteX11" fmla="*/ 712601 w 1835517"/>
                  <a:gd name="connsiteY11" fmla="*/ 1018870 h 2016224"/>
                  <a:gd name="connsiteX12" fmla="*/ 7880 w 1835517"/>
                  <a:gd name="connsiteY12" fmla="*/ 504056 h 2016224"/>
                  <a:gd name="connsiteX0" fmla="*/ 7880 w 1835517"/>
                  <a:gd name="connsiteY0" fmla="*/ 504056 h 2016224"/>
                  <a:gd name="connsiteX1" fmla="*/ 815668 w 1835517"/>
                  <a:gd name="connsiteY1" fmla="*/ 840981 h 2016224"/>
                  <a:gd name="connsiteX2" fmla="*/ 907980 w 1835517"/>
                  <a:gd name="connsiteY2" fmla="*/ 0 h 2016224"/>
                  <a:gd name="connsiteX3" fmla="*/ 1043322 w 1835517"/>
                  <a:gd name="connsiteY3" fmla="*/ 830223 h 2016224"/>
                  <a:gd name="connsiteX4" fmla="*/ 1808080 w 1835517"/>
                  <a:gd name="connsiteY4" fmla="*/ 504056 h 2016224"/>
                  <a:gd name="connsiteX5" fmla="*/ 1286239 w 1835517"/>
                  <a:gd name="connsiteY5" fmla="*/ 1008112 h 2016224"/>
                  <a:gd name="connsiteX6" fmla="*/ 1808080 w 1835517"/>
                  <a:gd name="connsiteY6" fmla="*/ 1512168 h 2016224"/>
                  <a:gd name="connsiteX7" fmla="*/ 1043321 w 1835517"/>
                  <a:gd name="connsiteY7" fmla="*/ 1164485 h 2016224"/>
                  <a:gd name="connsiteX8" fmla="*/ 907980 w 1835517"/>
                  <a:gd name="connsiteY8" fmla="*/ 2016224 h 2016224"/>
                  <a:gd name="connsiteX9" fmla="*/ 804911 w 1835517"/>
                  <a:gd name="connsiteY9" fmla="*/ 1207516 h 2016224"/>
                  <a:gd name="connsiteX10" fmla="*/ 7880 w 1835517"/>
                  <a:gd name="connsiteY10" fmla="*/ 1512168 h 2016224"/>
                  <a:gd name="connsiteX11" fmla="*/ 712601 w 1835517"/>
                  <a:gd name="connsiteY11" fmla="*/ 1018870 h 2016224"/>
                  <a:gd name="connsiteX12" fmla="*/ 7880 w 1835517"/>
                  <a:gd name="connsiteY12" fmla="*/ 504056 h 2016224"/>
                  <a:gd name="connsiteX0" fmla="*/ 7880 w 1835517"/>
                  <a:gd name="connsiteY0" fmla="*/ 504056 h 2016224"/>
                  <a:gd name="connsiteX1" fmla="*/ 815668 w 1835517"/>
                  <a:gd name="connsiteY1" fmla="*/ 840981 h 2016224"/>
                  <a:gd name="connsiteX2" fmla="*/ 907980 w 1835517"/>
                  <a:gd name="connsiteY2" fmla="*/ 0 h 2016224"/>
                  <a:gd name="connsiteX3" fmla="*/ 1043322 w 1835517"/>
                  <a:gd name="connsiteY3" fmla="*/ 830223 h 2016224"/>
                  <a:gd name="connsiteX4" fmla="*/ 1808080 w 1835517"/>
                  <a:gd name="connsiteY4" fmla="*/ 504056 h 2016224"/>
                  <a:gd name="connsiteX5" fmla="*/ 1286239 w 1835517"/>
                  <a:gd name="connsiteY5" fmla="*/ 1008112 h 2016224"/>
                  <a:gd name="connsiteX6" fmla="*/ 1808080 w 1835517"/>
                  <a:gd name="connsiteY6" fmla="*/ 1512168 h 2016224"/>
                  <a:gd name="connsiteX7" fmla="*/ 1043321 w 1835517"/>
                  <a:gd name="connsiteY7" fmla="*/ 1164485 h 2016224"/>
                  <a:gd name="connsiteX8" fmla="*/ 907980 w 1835517"/>
                  <a:gd name="connsiteY8" fmla="*/ 2016224 h 2016224"/>
                  <a:gd name="connsiteX9" fmla="*/ 804911 w 1835517"/>
                  <a:gd name="connsiteY9" fmla="*/ 1207516 h 2016224"/>
                  <a:gd name="connsiteX10" fmla="*/ 7880 w 1835517"/>
                  <a:gd name="connsiteY10" fmla="*/ 1512168 h 2016224"/>
                  <a:gd name="connsiteX11" fmla="*/ 712601 w 1835517"/>
                  <a:gd name="connsiteY11" fmla="*/ 1018870 h 2016224"/>
                  <a:gd name="connsiteX12" fmla="*/ 7880 w 1835517"/>
                  <a:gd name="connsiteY12" fmla="*/ 504056 h 2016224"/>
                  <a:gd name="connsiteX0" fmla="*/ 7880 w 1838696"/>
                  <a:gd name="connsiteY0" fmla="*/ 504056 h 2016224"/>
                  <a:gd name="connsiteX1" fmla="*/ 815668 w 1838696"/>
                  <a:gd name="connsiteY1" fmla="*/ 840981 h 2016224"/>
                  <a:gd name="connsiteX2" fmla="*/ 907980 w 1838696"/>
                  <a:gd name="connsiteY2" fmla="*/ 0 h 2016224"/>
                  <a:gd name="connsiteX3" fmla="*/ 1043322 w 1838696"/>
                  <a:gd name="connsiteY3" fmla="*/ 830223 h 2016224"/>
                  <a:gd name="connsiteX4" fmla="*/ 1808080 w 1838696"/>
                  <a:gd name="connsiteY4" fmla="*/ 504056 h 2016224"/>
                  <a:gd name="connsiteX5" fmla="*/ 1286239 w 1838696"/>
                  <a:gd name="connsiteY5" fmla="*/ 1008112 h 2016224"/>
                  <a:gd name="connsiteX6" fmla="*/ 1808080 w 1838696"/>
                  <a:gd name="connsiteY6" fmla="*/ 1512168 h 2016224"/>
                  <a:gd name="connsiteX7" fmla="*/ 1043321 w 1838696"/>
                  <a:gd name="connsiteY7" fmla="*/ 1164485 h 2016224"/>
                  <a:gd name="connsiteX8" fmla="*/ 907980 w 1838696"/>
                  <a:gd name="connsiteY8" fmla="*/ 2016224 h 2016224"/>
                  <a:gd name="connsiteX9" fmla="*/ 804911 w 1838696"/>
                  <a:gd name="connsiteY9" fmla="*/ 1207516 h 2016224"/>
                  <a:gd name="connsiteX10" fmla="*/ 7880 w 1838696"/>
                  <a:gd name="connsiteY10" fmla="*/ 1512168 h 2016224"/>
                  <a:gd name="connsiteX11" fmla="*/ 712601 w 1838696"/>
                  <a:gd name="connsiteY11" fmla="*/ 1018870 h 2016224"/>
                  <a:gd name="connsiteX12" fmla="*/ 7880 w 1838696"/>
                  <a:gd name="connsiteY12" fmla="*/ 504056 h 2016224"/>
                  <a:gd name="connsiteX0" fmla="*/ 7880 w 1838696"/>
                  <a:gd name="connsiteY0" fmla="*/ 504056 h 2016224"/>
                  <a:gd name="connsiteX1" fmla="*/ 815668 w 1838696"/>
                  <a:gd name="connsiteY1" fmla="*/ 840981 h 2016224"/>
                  <a:gd name="connsiteX2" fmla="*/ 907980 w 1838696"/>
                  <a:gd name="connsiteY2" fmla="*/ 0 h 2016224"/>
                  <a:gd name="connsiteX3" fmla="*/ 1043322 w 1838696"/>
                  <a:gd name="connsiteY3" fmla="*/ 830223 h 2016224"/>
                  <a:gd name="connsiteX4" fmla="*/ 1808080 w 1838696"/>
                  <a:gd name="connsiteY4" fmla="*/ 504056 h 2016224"/>
                  <a:gd name="connsiteX5" fmla="*/ 1286239 w 1838696"/>
                  <a:gd name="connsiteY5" fmla="*/ 1008112 h 2016224"/>
                  <a:gd name="connsiteX6" fmla="*/ 1808080 w 1838696"/>
                  <a:gd name="connsiteY6" fmla="*/ 1512168 h 2016224"/>
                  <a:gd name="connsiteX7" fmla="*/ 1043321 w 1838696"/>
                  <a:gd name="connsiteY7" fmla="*/ 1164485 h 2016224"/>
                  <a:gd name="connsiteX8" fmla="*/ 907980 w 1838696"/>
                  <a:gd name="connsiteY8" fmla="*/ 2016224 h 2016224"/>
                  <a:gd name="connsiteX9" fmla="*/ 804911 w 1838696"/>
                  <a:gd name="connsiteY9" fmla="*/ 1207516 h 2016224"/>
                  <a:gd name="connsiteX10" fmla="*/ 7880 w 1838696"/>
                  <a:gd name="connsiteY10" fmla="*/ 1512168 h 2016224"/>
                  <a:gd name="connsiteX11" fmla="*/ 712601 w 1838696"/>
                  <a:gd name="connsiteY11" fmla="*/ 1018870 h 2016224"/>
                  <a:gd name="connsiteX12" fmla="*/ 7880 w 1838696"/>
                  <a:gd name="connsiteY12" fmla="*/ 504056 h 2016224"/>
                  <a:gd name="connsiteX0" fmla="*/ 7880 w 1835864"/>
                  <a:gd name="connsiteY0" fmla="*/ 504056 h 2016224"/>
                  <a:gd name="connsiteX1" fmla="*/ 815668 w 1835864"/>
                  <a:gd name="connsiteY1" fmla="*/ 840981 h 2016224"/>
                  <a:gd name="connsiteX2" fmla="*/ 907980 w 1835864"/>
                  <a:gd name="connsiteY2" fmla="*/ 0 h 2016224"/>
                  <a:gd name="connsiteX3" fmla="*/ 1043322 w 1835864"/>
                  <a:gd name="connsiteY3" fmla="*/ 830223 h 2016224"/>
                  <a:gd name="connsiteX4" fmla="*/ 1808080 w 1835864"/>
                  <a:gd name="connsiteY4" fmla="*/ 504056 h 2016224"/>
                  <a:gd name="connsiteX5" fmla="*/ 1221693 w 1835864"/>
                  <a:gd name="connsiteY5" fmla="*/ 1008112 h 2016224"/>
                  <a:gd name="connsiteX6" fmla="*/ 1808080 w 1835864"/>
                  <a:gd name="connsiteY6" fmla="*/ 1512168 h 2016224"/>
                  <a:gd name="connsiteX7" fmla="*/ 1043321 w 1835864"/>
                  <a:gd name="connsiteY7" fmla="*/ 1164485 h 2016224"/>
                  <a:gd name="connsiteX8" fmla="*/ 907980 w 1835864"/>
                  <a:gd name="connsiteY8" fmla="*/ 2016224 h 2016224"/>
                  <a:gd name="connsiteX9" fmla="*/ 804911 w 1835864"/>
                  <a:gd name="connsiteY9" fmla="*/ 1207516 h 2016224"/>
                  <a:gd name="connsiteX10" fmla="*/ 7880 w 1835864"/>
                  <a:gd name="connsiteY10" fmla="*/ 1512168 h 2016224"/>
                  <a:gd name="connsiteX11" fmla="*/ 712601 w 1835864"/>
                  <a:gd name="connsiteY11" fmla="*/ 1018870 h 2016224"/>
                  <a:gd name="connsiteX12" fmla="*/ 7880 w 1835864"/>
                  <a:gd name="connsiteY12" fmla="*/ 504056 h 2016224"/>
                  <a:gd name="connsiteX0" fmla="*/ 7880 w 1835864"/>
                  <a:gd name="connsiteY0" fmla="*/ 504056 h 2016224"/>
                  <a:gd name="connsiteX1" fmla="*/ 815668 w 1835864"/>
                  <a:gd name="connsiteY1" fmla="*/ 840981 h 2016224"/>
                  <a:gd name="connsiteX2" fmla="*/ 907980 w 1835864"/>
                  <a:gd name="connsiteY2" fmla="*/ 0 h 2016224"/>
                  <a:gd name="connsiteX3" fmla="*/ 1043322 w 1835864"/>
                  <a:gd name="connsiteY3" fmla="*/ 830223 h 2016224"/>
                  <a:gd name="connsiteX4" fmla="*/ 1808080 w 1835864"/>
                  <a:gd name="connsiteY4" fmla="*/ 504056 h 2016224"/>
                  <a:gd name="connsiteX5" fmla="*/ 1221693 w 1835864"/>
                  <a:gd name="connsiteY5" fmla="*/ 1008112 h 2016224"/>
                  <a:gd name="connsiteX6" fmla="*/ 1808080 w 1835864"/>
                  <a:gd name="connsiteY6" fmla="*/ 1512168 h 2016224"/>
                  <a:gd name="connsiteX7" fmla="*/ 1043321 w 1835864"/>
                  <a:gd name="connsiteY7" fmla="*/ 1164485 h 2016224"/>
                  <a:gd name="connsiteX8" fmla="*/ 907980 w 1835864"/>
                  <a:gd name="connsiteY8" fmla="*/ 2016224 h 2016224"/>
                  <a:gd name="connsiteX9" fmla="*/ 804911 w 1835864"/>
                  <a:gd name="connsiteY9" fmla="*/ 1207516 h 2016224"/>
                  <a:gd name="connsiteX10" fmla="*/ 7880 w 1835864"/>
                  <a:gd name="connsiteY10" fmla="*/ 1512168 h 2016224"/>
                  <a:gd name="connsiteX11" fmla="*/ 712601 w 1835864"/>
                  <a:gd name="connsiteY11" fmla="*/ 1018870 h 2016224"/>
                  <a:gd name="connsiteX12" fmla="*/ 7880 w 1835864"/>
                  <a:gd name="connsiteY12" fmla="*/ 504056 h 2016224"/>
                  <a:gd name="connsiteX0" fmla="*/ 7880 w 1835864"/>
                  <a:gd name="connsiteY0" fmla="*/ 504056 h 2016224"/>
                  <a:gd name="connsiteX1" fmla="*/ 815668 w 1835864"/>
                  <a:gd name="connsiteY1" fmla="*/ 840981 h 2016224"/>
                  <a:gd name="connsiteX2" fmla="*/ 907980 w 1835864"/>
                  <a:gd name="connsiteY2" fmla="*/ 0 h 2016224"/>
                  <a:gd name="connsiteX3" fmla="*/ 1043322 w 1835864"/>
                  <a:gd name="connsiteY3" fmla="*/ 830223 h 2016224"/>
                  <a:gd name="connsiteX4" fmla="*/ 1808080 w 1835864"/>
                  <a:gd name="connsiteY4" fmla="*/ 504056 h 2016224"/>
                  <a:gd name="connsiteX5" fmla="*/ 1221693 w 1835864"/>
                  <a:gd name="connsiteY5" fmla="*/ 1008112 h 2016224"/>
                  <a:gd name="connsiteX6" fmla="*/ 1808080 w 1835864"/>
                  <a:gd name="connsiteY6" fmla="*/ 1512168 h 2016224"/>
                  <a:gd name="connsiteX7" fmla="*/ 1043321 w 1835864"/>
                  <a:gd name="connsiteY7" fmla="*/ 1164485 h 2016224"/>
                  <a:gd name="connsiteX8" fmla="*/ 907980 w 1835864"/>
                  <a:gd name="connsiteY8" fmla="*/ 2016224 h 2016224"/>
                  <a:gd name="connsiteX9" fmla="*/ 804911 w 1835864"/>
                  <a:gd name="connsiteY9" fmla="*/ 1207516 h 2016224"/>
                  <a:gd name="connsiteX10" fmla="*/ 7880 w 1835864"/>
                  <a:gd name="connsiteY10" fmla="*/ 1512168 h 2016224"/>
                  <a:gd name="connsiteX11" fmla="*/ 712601 w 1835864"/>
                  <a:gd name="connsiteY11" fmla="*/ 1018870 h 2016224"/>
                  <a:gd name="connsiteX12" fmla="*/ 7880 w 1835864"/>
                  <a:gd name="connsiteY12" fmla="*/ 504056 h 2016224"/>
                  <a:gd name="connsiteX0" fmla="*/ 7880 w 1862324"/>
                  <a:gd name="connsiteY0" fmla="*/ 504056 h 2016224"/>
                  <a:gd name="connsiteX1" fmla="*/ 815668 w 1862324"/>
                  <a:gd name="connsiteY1" fmla="*/ 840981 h 2016224"/>
                  <a:gd name="connsiteX2" fmla="*/ 907980 w 1862324"/>
                  <a:gd name="connsiteY2" fmla="*/ 0 h 2016224"/>
                  <a:gd name="connsiteX3" fmla="*/ 1043322 w 1862324"/>
                  <a:gd name="connsiteY3" fmla="*/ 830223 h 2016224"/>
                  <a:gd name="connsiteX4" fmla="*/ 1808080 w 1862324"/>
                  <a:gd name="connsiteY4" fmla="*/ 504056 h 2016224"/>
                  <a:gd name="connsiteX5" fmla="*/ 1221693 w 1862324"/>
                  <a:gd name="connsiteY5" fmla="*/ 1008112 h 2016224"/>
                  <a:gd name="connsiteX6" fmla="*/ 1808080 w 1862324"/>
                  <a:gd name="connsiteY6" fmla="*/ 1512168 h 2016224"/>
                  <a:gd name="connsiteX7" fmla="*/ 1043321 w 1862324"/>
                  <a:gd name="connsiteY7" fmla="*/ 1164485 h 2016224"/>
                  <a:gd name="connsiteX8" fmla="*/ 907980 w 1862324"/>
                  <a:gd name="connsiteY8" fmla="*/ 2016224 h 2016224"/>
                  <a:gd name="connsiteX9" fmla="*/ 804911 w 1862324"/>
                  <a:gd name="connsiteY9" fmla="*/ 1207516 h 2016224"/>
                  <a:gd name="connsiteX10" fmla="*/ 7880 w 1862324"/>
                  <a:gd name="connsiteY10" fmla="*/ 1512168 h 2016224"/>
                  <a:gd name="connsiteX11" fmla="*/ 712601 w 1862324"/>
                  <a:gd name="connsiteY11" fmla="*/ 1018870 h 2016224"/>
                  <a:gd name="connsiteX12" fmla="*/ 7880 w 1862324"/>
                  <a:gd name="connsiteY12" fmla="*/ 504056 h 2016224"/>
                  <a:gd name="connsiteX0" fmla="*/ 7880 w 1859085"/>
                  <a:gd name="connsiteY0" fmla="*/ 504056 h 2016224"/>
                  <a:gd name="connsiteX1" fmla="*/ 815668 w 1859085"/>
                  <a:gd name="connsiteY1" fmla="*/ 840981 h 2016224"/>
                  <a:gd name="connsiteX2" fmla="*/ 907980 w 1859085"/>
                  <a:gd name="connsiteY2" fmla="*/ 0 h 2016224"/>
                  <a:gd name="connsiteX3" fmla="*/ 1043322 w 1859085"/>
                  <a:gd name="connsiteY3" fmla="*/ 830223 h 2016224"/>
                  <a:gd name="connsiteX4" fmla="*/ 1808080 w 1859085"/>
                  <a:gd name="connsiteY4" fmla="*/ 504056 h 2016224"/>
                  <a:gd name="connsiteX5" fmla="*/ 1167905 w 1859085"/>
                  <a:gd name="connsiteY5" fmla="*/ 997355 h 2016224"/>
                  <a:gd name="connsiteX6" fmla="*/ 1808080 w 1859085"/>
                  <a:gd name="connsiteY6" fmla="*/ 1512168 h 2016224"/>
                  <a:gd name="connsiteX7" fmla="*/ 1043321 w 1859085"/>
                  <a:gd name="connsiteY7" fmla="*/ 1164485 h 2016224"/>
                  <a:gd name="connsiteX8" fmla="*/ 907980 w 1859085"/>
                  <a:gd name="connsiteY8" fmla="*/ 2016224 h 2016224"/>
                  <a:gd name="connsiteX9" fmla="*/ 804911 w 1859085"/>
                  <a:gd name="connsiteY9" fmla="*/ 1207516 h 2016224"/>
                  <a:gd name="connsiteX10" fmla="*/ 7880 w 1859085"/>
                  <a:gd name="connsiteY10" fmla="*/ 1512168 h 2016224"/>
                  <a:gd name="connsiteX11" fmla="*/ 712601 w 1859085"/>
                  <a:gd name="connsiteY11" fmla="*/ 1018870 h 2016224"/>
                  <a:gd name="connsiteX12" fmla="*/ 7880 w 1859085"/>
                  <a:gd name="connsiteY12" fmla="*/ 504056 h 2016224"/>
                  <a:gd name="connsiteX0" fmla="*/ 7880 w 1859085"/>
                  <a:gd name="connsiteY0" fmla="*/ 504056 h 2016224"/>
                  <a:gd name="connsiteX1" fmla="*/ 815668 w 1859085"/>
                  <a:gd name="connsiteY1" fmla="*/ 840981 h 2016224"/>
                  <a:gd name="connsiteX2" fmla="*/ 907980 w 1859085"/>
                  <a:gd name="connsiteY2" fmla="*/ 0 h 2016224"/>
                  <a:gd name="connsiteX3" fmla="*/ 1043322 w 1859085"/>
                  <a:gd name="connsiteY3" fmla="*/ 830223 h 2016224"/>
                  <a:gd name="connsiteX4" fmla="*/ 1808080 w 1859085"/>
                  <a:gd name="connsiteY4" fmla="*/ 504056 h 2016224"/>
                  <a:gd name="connsiteX5" fmla="*/ 1167905 w 1859085"/>
                  <a:gd name="connsiteY5" fmla="*/ 997355 h 2016224"/>
                  <a:gd name="connsiteX6" fmla="*/ 1808080 w 1859085"/>
                  <a:gd name="connsiteY6" fmla="*/ 1512168 h 2016224"/>
                  <a:gd name="connsiteX7" fmla="*/ 1043321 w 1859085"/>
                  <a:gd name="connsiteY7" fmla="*/ 1164485 h 2016224"/>
                  <a:gd name="connsiteX8" fmla="*/ 907980 w 1859085"/>
                  <a:gd name="connsiteY8" fmla="*/ 2016224 h 2016224"/>
                  <a:gd name="connsiteX9" fmla="*/ 837183 w 1859085"/>
                  <a:gd name="connsiteY9" fmla="*/ 1175243 h 2016224"/>
                  <a:gd name="connsiteX10" fmla="*/ 7880 w 1859085"/>
                  <a:gd name="connsiteY10" fmla="*/ 1512168 h 2016224"/>
                  <a:gd name="connsiteX11" fmla="*/ 712601 w 1859085"/>
                  <a:gd name="connsiteY11" fmla="*/ 1018870 h 2016224"/>
                  <a:gd name="connsiteX12" fmla="*/ 7880 w 1859085"/>
                  <a:gd name="connsiteY12" fmla="*/ 504056 h 2016224"/>
                  <a:gd name="connsiteX0" fmla="*/ 7880 w 1859085"/>
                  <a:gd name="connsiteY0" fmla="*/ 504056 h 2034129"/>
                  <a:gd name="connsiteX1" fmla="*/ 815668 w 1859085"/>
                  <a:gd name="connsiteY1" fmla="*/ 840981 h 2034129"/>
                  <a:gd name="connsiteX2" fmla="*/ 907980 w 1859085"/>
                  <a:gd name="connsiteY2" fmla="*/ 0 h 2034129"/>
                  <a:gd name="connsiteX3" fmla="*/ 1043322 w 1859085"/>
                  <a:gd name="connsiteY3" fmla="*/ 830223 h 2034129"/>
                  <a:gd name="connsiteX4" fmla="*/ 1808080 w 1859085"/>
                  <a:gd name="connsiteY4" fmla="*/ 504056 h 2034129"/>
                  <a:gd name="connsiteX5" fmla="*/ 1167905 w 1859085"/>
                  <a:gd name="connsiteY5" fmla="*/ 997355 h 2034129"/>
                  <a:gd name="connsiteX6" fmla="*/ 1808080 w 1859085"/>
                  <a:gd name="connsiteY6" fmla="*/ 1512168 h 2034129"/>
                  <a:gd name="connsiteX7" fmla="*/ 1043321 w 1859085"/>
                  <a:gd name="connsiteY7" fmla="*/ 1164485 h 2034129"/>
                  <a:gd name="connsiteX8" fmla="*/ 907980 w 1859085"/>
                  <a:gd name="connsiteY8" fmla="*/ 2016224 h 2034129"/>
                  <a:gd name="connsiteX9" fmla="*/ 837183 w 1859085"/>
                  <a:gd name="connsiteY9" fmla="*/ 1175243 h 2034129"/>
                  <a:gd name="connsiteX10" fmla="*/ 7880 w 1859085"/>
                  <a:gd name="connsiteY10" fmla="*/ 1512168 h 2034129"/>
                  <a:gd name="connsiteX11" fmla="*/ 712601 w 1859085"/>
                  <a:gd name="connsiteY11" fmla="*/ 1018870 h 2034129"/>
                  <a:gd name="connsiteX12" fmla="*/ 7880 w 1859085"/>
                  <a:gd name="connsiteY12" fmla="*/ 504056 h 2034129"/>
                  <a:gd name="connsiteX0" fmla="*/ 7880 w 1881190"/>
                  <a:gd name="connsiteY0" fmla="*/ 504056 h 2034129"/>
                  <a:gd name="connsiteX1" fmla="*/ 815668 w 1881190"/>
                  <a:gd name="connsiteY1" fmla="*/ 840981 h 2034129"/>
                  <a:gd name="connsiteX2" fmla="*/ 907980 w 1881190"/>
                  <a:gd name="connsiteY2" fmla="*/ 0 h 2034129"/>
                  <a:gd name="connsiteX3" fmla="*/ 1043322 w 1881190"/>
                  <a:gd name="connsiteY3" fmla="*/ 830223 h 2034129"/>
                  <a:gd name="connsiteX4" fmla="*/ 1808080 w 1881190"/>
                  <a:gd name="connsiteY4" fmla="*/ 504056 h 2034129"/>
                  <a:gd name="connsiteX5" fmla="*/ 1167905 w 1881190"/>
                  <a:gd name="connsiteY5" fmla="*/ 997355 h 2034129"/>
                  <a:gd name="connsiteX6" fmla="*/ 1808080 w 1881190"/>
                  <a:gd name="connsiteY6" fmla="*/ 1512168 h 2034129"/>
                  <a:gd name="connsiteX7" fmla="*/ 1043321 w 1881190"/>
                  <a:gd name="connsiteY7" fmla="*/ 1164485 h 2034129"/>
                  <a:gd name="connsiteX8" fmla="*/ 907980 w 1881190"/>
                  <a:gd name="connsiteY8" fmla="*/ 2016224 h 2034129"/>
                  <a:gd name="connsiteX9" fmla="*/ 837183 w 1881190"/>
                  <a:gd name="connsiteY9" fmla="*/ 1175243 h 2034129"/>
                  <a:gd name="connsiteX10" fmla="*/ 7880 w 1881190"/>
                  <a:gd name="connsiteY10" fmla="*/ 1512168 h 2034129"/>
                  <a:gd name="connsiteX11" fmla="*/ 712601 w 1881190"/>
                  <a:gd name="connsiteY11" fmla="*/ 1018870 h 2034129"/>
                  <a:gd name="connsiteX12" fmla="*/ 7880 w 1881190"/>
                  <a:gd name="connsiteY12" fmla="*/ 504056 h 2034129"/>
                  <a:gd name="connsiteX0" fmla="*/ 7880 w 1881190"/>
                  <a:gd name="connsiteY0" fmla="*/ 504056 h 2034129"/>
                  <a:gd name="connsiteX1" fmla="*/ 815668 w 1881190"/>
                  <a:gd name="connsiteY1" fmla="*/ 840981 h 2034129"/>
                  <a:gd name="connsiteX2" fmla="*/ 907980 w 1881190"/>
                  <a:gd name="connsiteY2" fmla="*/ 0 h 2034129"/>
                  <a:gd name="connsiteX3" fmla="*/ 1043322 w 1881190"/>
                  <a:gd name="connsiteY3" fmla="*/ 830223 h 2034129"/>
                  <a:gd name="connsiteX4" fmla="*/ 1808080 w 1881190"/>
                  <a:gd name="connsiteY4" fmla="*/ 504056 h 2034129"/>
                  <a:gd name="connsiteX5" fmla="*/ 1167905 w 1881190"/>
                  <a:gd name="connsiteY5" fmla="*/ 997355 h 2034129"/>
                  <a:gd name="connsiteX6" fmla="*/ 1808080 w 1881190"/>
                  <a:gd name="connsiteY6" fmla="*/ 1512168 h 2034129"/>
                  <a:gd name="connsiteX7" fmla="*/ 1043321 w 1881190"/>
                  <a:gd name="connsiteY7" fmla="*/ 1164485 h 2034129"/>
                  <a:gd name="connsiteX8" fmla="*/ 907980 w 1881190"/>
                  <a:gd name="connsiteY8" fmla="*/ 2016224 h 2034129"/>
                  <a:gd name="connsiteX9" fmla="*/ 837183 w 1881190"/>
                  <a:gd name="connsiteY9" fmla="*/ 1175243 h 2034129"/>
                  <a:gd name="connsiteX10" fmla="*/ 7880 w 1881190"/>
                  <a:gd name="connsiteY10" fmla="*/ 1512168 h 2034129"/>
                  <a:gd name="connsiteX11" fmla="*/ 712601 w 1881190"/>
                  <a:gd name="connsiteY11" fmla="*/ 1018870 h 2034129"/>
                  <a:gd name="connsiteX12" fmla="*/ 7880 w 1881190"/>
                  <a:gd name="connsiteY12" fmla="*/ 504056 h 2034129"/>
                  <a:gd name="connsiteX0" fmla="*/ 7880 w 1881190"/>
                  <a:gd name="connsiteY0" fmla="*/ 512031 h 2042104"/>
                  <a:gd name="connsiteX1" fmla="*/ 815668 w 1881190"/>
                  <a:gd name="connsiteY1" fmla="*/ 848956 h 2042104"/>
                  <a:gd name="connsiteX2" fmla="*/ 907980 w 1881190"/>
                  <a:gd name="connsiteY2" fmla="*/ 7975 h 2042104"/>
                  <a:gd name="connsiteX3" fmla="*/ 1043322 w 1881190"/>
                  <a:gd name="connsiteY3" fmla="*/ 838198 h 2042104"/>
                  <a:gd name="connsiteX4" fmla="*/ 1808080 w 1881190"/>
                  <a:gd name="connsiteY4" fmla="*/ 512031 h 2042104"/>
                  <a:gd name="connsiteX5" fmla="*/ 1167905 w 1881190"/>
                  <a:gd name="connsiteY5" fmla="*/ 1005330 h 2042104"/>
                  <a:gd name="connsiteX6" fmla="*/ 1808080 w 1881190"/>
                  <a:gd name="connsiteY6" fmla="*/ 1520143 h 2042104"/>
                  <a:gd name="connsiteX7" fmla="*/ 1043321 w 1881190"/>
                  <a:gd name="connsiteY7" fmla="*/ 1172460 h 2042104"/>
                  <a:gd name="connsiteX8" fmla="*/ 907980 w 1881190"/>
                  <a:gd name="connsiteY8" fmla="*/ 2024199 h 2042104"/>
                  <a:gd name="connsiteX9" fmla="*/ 837183 w 1881190"/>
                  <a:gd name="connsiteY9" fmla="*/ 1183218 h 2042104"/>
                  <a:gd name="connsiteX10" fmla="*/ 7880 w 1881190"/>
                  <a:gd name="connsiteY10" fmla="*/ 1520143 h 2042104"/>
                  <a:gd name="connsiteX11" fmla="*/ 712601 w 1881190"/>
                  <a:gd name="connsiteY11" fmla="*/ 1026845 h 2042104"/>
                  <a:gd name="connsiteX12" fmla="*/ 7880 w 1881190"/>
                  <a:gd name="connsiteY12" fmla="*/ 512031 h 2042104"/>
                  <a:gd name="connsiteX0" fmla="*/ 98340 w 1971650"/>
                  <a:gd name="connsiteY0" fmla="*/ 512031 h 2042104"/>
                  <a:gd name="connsiteX1" fmla="*/ 906128 w 1971650"/>
                  <a:gd name="connsiteY1" fmla="*/ 848956 h 2042104"/>
                  <a:gd name="connsiteX2" fmla="*/ 998440 w 1971650"/>
                  <a:gd name="connsiteY2" fmla="*/ 7975 h 2042104"/>
                  <a:gd name="connsiteX3" fmla="*/ 1133782 w 1971650"/>
                  <a:gd name="connsiteY3" fmla="*/ 838198 h 2042104"/>
                  <a:gd name="connsiteX4" fmla="*/ 1898540 w 1971650"/>
                  <a:gd name="connsiteY4" fmla="*/ 512031 h 2042104"/>
                  <a:gd name="connsiteX5" fmla="*/ 1258365 w 1971650"/>
                  <a:gd name="connsiteY5" fmla="*/ 1005330 h 2042104"/>
                  <a:gd name="connsiteX6" fmla="*/ 1898540 w 1971650"/>
                  <a:gd name="connsiteY6" fmla="*/ 1520143 h 2042104"/>
                  <a:gd name="connsiteX7" fmla="*/ 1133781 w 1971650"/>
                  <a:gd name="connsiteY7" fmla="*/ 1172460 h 2042104"/>
                  <a:gd name="connsiteX8" fmla="*/ 998440 w 1971650"/>
                  <a:gd name="connsiteY8" fmla="*/ 2024199 h 2042104"/>
                  <a:gd name="connsiteX9" fmla="*/ 927643 w 1971650"/>
                  <a:gd name="connsiteY9" fmla="*/ 1183218 h 2042104"/>
                  <a:gd name="connsiteX10" fmla="*/ 98340 w 1971650"/>
                  <a:gd name="connsiteY10" fmla="*/ 1520143 h 2042104"/>
                  <a:gd name="connsiteX11" fmla="*/ 803061 w 1971650"/>
                  <a:gd name="connsiteY11" fmla="*/ 1026845 h 2042104"/>
                  <a:gd name="connsiteX12" fmla="*/ 98340 w 1971650"/>
                  <a:gd name="connsiteY12" fmla="*/ 512031 h 2042104"/>
                  <a:gd name="connsiteX0" fmla="*/ 98340 w 1971650"/>
                  <a:gd name="connsiteY0" fmla="*/ 512031 h 2042104"/>
                  <a:gd name="connsiteX1" fmla="*/ 906128 w 1971650"/>
                  <a:gd name="connsiteY1" fmla="*/ 848956 h 2042104"/>
                  <a:gd name="connsiteX2" fmla="*/ 998440 w 1971650"/>
                  <a:gd name="connsiteY2" fmla="*/ 7975 h 2042104"/>
                  <a:gd name="connsiteX3" fmla="*/ 1133782 w 1971650"/>
                  <a:gd name="connsiteY3" fmla="*/ 838198 h 2042104"/>
                  <a:gd name="connsiteX4" fmla="*/ 1898540 w 1971650"/>
                  <a:gd name="connsiteY4" fmla="*/ 512031 h 2042104"/>
                  <a:gd name="connsiteX5" fmla="*/ 1258365 w 1971650"/>
                  <a:gd name="connsiteY5" fmla="*/ 1005330 h 2042104"/>
                  <a:gd name="connsiteX6" fmla="*/ 1898540 w 1971650"/>
                  <a:gd name="connsiteY6" fmla="*/ 1520143 h 2042104"/>
                  <a:gd name="connsiteX7" fmla="*/ 1133781 w 1971650"/>
                  <a:gd name="connsiteY7" fmla="*/ 1172460 h 2042104"/>
                  <a:gd name="connsiteX8" fmla="*/ 998440 w 1971650"/>
                  <a:gd name="connsiteY8" fmla="*/ 2024199 h 2042104"/>
                  <a:gd name="connsiteX9" fmla="*/ 927643 w 1971650"/>
                  <a:gd name="connsiteY9" fmla="*/ 1183218 h 2042104"/>
                  <a:gd name="connsiteX10" fmla="*/ 98340 w 1971650"/>
                  <a:gd name="connsiteY10" fmla="*/ 1520143 h 2042104"/>
                  <a:gd name="connsiteX11" fmla="*/ 803061 w 1971650"/>
                  <a:gd name="connsiteY11" fmla="*/ 1026845 h 2042104"/>
                  <a:gd name="connsiteX12" fmla="*/ 98340 w 1971650"/>
                  <a:gd name="connsiteY12" fmla="*/ 512031 h 2042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971650" h="2042104">
                    <a:moveTo>
                      <a:pt x="98340" y="512031"/>
                    </a:moveTo>
                    <a:cubicBezTo>
                      <a:pt x="496695" y="251408"/>
                      <a:pt x="669138" y="786850"/>
                      <a:pt x="906128" y="848956"/>
                    </a:cubicBezTo>
                    <a:cubicBezTo>
                      <a:pt x="969171" y="618831"/>
                      <a:pt x="569638" y="-82301"/>
                      <a:pt x="998440" y="7975"/>
                    </a:cubicBezTo>
                    <a:cubicBezTo>
                      <a:pt x="1427242" y="98251"/>
                      <a:pt x="1070739" y="608073"/>
                      <a:pt x="1133782" y="838198"/>
                    </a:cubicBezTo>
                    <a:cubicBezTo>
                      <a:pt x="1370772" y="776092"/>
                      <a:pt x="1792788" y="64313"/>
                      <a:pt x="1898540" y="512031"/>
                    </a:cubicBezTo>
                    <a:cubicBezTo>
                      <a:pt x="2004292" y="959749"/>
                      <a:pt x="1432312" y="837311"/>
                      <a:pt x="1258365" y="1005330"/>
                    </a:cubicBezTo>
                    <a:cubicBezTo>
                      <a:pt x="1432312" y="1173349"/>
                      <a:pt x="2210833" y="1281036"/>
                      <a:pt x="1898540" y="1520143"/>
                    </a:cubicBezTo>
                    <a:cubicBezTo>
                      <a:pt x="1586247" y="1759250"/>
                      <a:pt x="1370771" y="1234566"/>
                      <a:pt x="1133781" y="1172460"/>
                    </a:cubicBezTo>
                    <a:cubicBezTo>
                      <a:pt x="1070738" y="1402585"/>
                      <a:pt x="1448759" y="2168263"/>
                      <a:pt x="998440" y="2024199"/>
                    </a:cubicBezTo>
                    <a:cubicBezTo>
                      <a:pt x="548121" y="1880135"/>
                      <a:pt x="990686" y="1413343"/>
                      <a:pt x="927643" y="1183218"/>
                    </a:cubicBezTo>
                    <a:cubicBezTo>
                      <a:pt x="690653" y="1245324"/>
                      <a:pt x="171819" y="2021649"/>
                      <a:pt x="98340" y="1520143"/>
                    </a:cubicBezTo>
                    <a:cubicBezTo>
                      <a:pt x="24861" y="1018637"/>
                      <a:pt x="629114" y="1194864"/>
                      <a:pt x="803061" y="1026845"/>
                    </a:cubicBezTo>
                    <a:cubicBezTo>
                      <a:pt x="629114" y="858826"/>
                      <a:pt x="-300015" y="772654"/>
                      <a:pt x="98340" y="512031"/>
                    </a:cubicBezTo>
                    <a:close/>
                  </a:path>
                </a:pathLst>
              </a:custGeom>
              <a:gradFill>
                <a:gsLst>
                  <a:gs pos="46252">
                    <a:srgbClr val="FF0000"/>
                  </a:gs>
                  <a:gs pos="89000">
                    <a:srgbClr val="F31207">
                      <a:lumMod val="52000"/>
                    </a:srgbClr>
                  </a:gs>
                  <a:gs pos="0">
                    <a:srgbClr val="FF0000"/>
                  </a:gs>
                </a:gsLst>
                <a:lin ang="2700000" scaled="1"/>
              </a:gradFill>
              <a:ln w="57150">
                <a:noFill/>
              </a:ln>
              <a:scene3d>
                <a:camera prst="orthographicFront"/>
                <a:lightRig rig="morning" dir="t"/>
              </a:scene3d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6" name="19 Estrella de 6 puntas"/>
              <p:cNvSpPr/>
              <p:nvPr/>
            </p:nvSpPr>
            <p:spPr>
              <a:xfrm rot="15661148">
                <a:off x="1960206" y="1713877"/>
                <a:ext cx="1415637" cy="1309185"/>
              </a:xfrm>
              <a:custGeom>
                <a:avLst/>
                <a:gdLst>
                  <a:gd name="connsiteX0" fmla="*/ 0 w 1800200"/>
                  <a:gd name="connsiteY0" fmla="*/ 504056 h 2016224"/>
                  <a:gd name="connsiteX1" fmla="*/ 710970 w 1800200"/>
                  <a:gd name="connsiteY1" fmla="*/ 690374 h 2016224"/>
                  <a:gd name="connsiteX2" fmla="*/ 900100 w 1800200"/>
                  <a:gd name="connsiteY2" fmla="*/ 0 h 2016224"/>
                  <a:gd name="connsiteX3" fmla="*/ 1089230 w 1800200"/>
                  <a:gd name="connsiteY3" fmla="*/ 690374 h 2016224"/>
                  <a:gd name="connsiteX4" fmla="*/ 1800200 w 1800200"/>
                  <a:gd name="connsiteY4" fmla="*/ 504056 h 2016224"/>
                  <a:gd name="connsiteX5" fmla="*/ 1278359 w 1800200"/>
                  <a:gd name="connsiteY5" fmla="*/ 1008112 h 2016224"/>
                  <a:gd name="connsiteX6" fmla="*/ 1800200 w 1800200"/>
                  <a:gd name="connsiteY6" fmla="*/ 1512168 h 2016224"/>
                  <a:gd name="connsiteX7" fmla="*/ 1089230 w 1800200"/>
                  <a:gd name="connsiteY7" fmla="*/ 1325850 h 2016224"/>
                  <a:gd name="connsiteX8" fmla="*/ 900100 w 1800200"/>
                  <a:gd name="connsiteY8" fmla="*/ 2016224 h 2016224"/>
                  <a:gd name="connsiteX9" fmla="*/ 710970 w 1800200"/>
                  <a:gd name="connsiteY9" fmla="*/ 1325850 h 2016224"/>
                  <a:gd name="connsiteX10" fmla="*/ 0 w 1800200"/>
                  <a:gd name="connsiteY10" fmla="*/ 1512168 h 2016224"/>
                  <a:gd name="connsiteX11" fmla="*/ 521841 w 1800200"/>
                  <a:gd name="connsiteY11" fmla="*/ 1008112 h 2016224"/>
                  <a:gd name="connsiteX12" fmla="*/ 0 w 1800200"/>
                  <a:gd name="connsiteY12" fmla="*/ 504056 h 2016224"/>
                  <a:gd name="connsiteX0" fmla="*/ 0 w 1800200"/>
                  <a:gd name="connsiteY0" fmla="*/ 504056 h 2016224"/>
                  <a:gd name="connsiteX1" fmla="*/ 710970 w 1800200"/>
                  <a:gd name="connsiteY1" fmla="*/ 690374 h 2016224"/>
                  <a:gd name="connsiteX2" fmla="*/ 900100 w 1800200"/>
                  <a:gd name="connsiteY2" fmla="*/ 0 h 2016224"/>
                  <a:gd name="connsiteX3" fmla="*/ 1089230 w 1800200"/>
                  <a:gd name="connsiteY3" fmla="*/ 690374 h 2016224"/>
                  <a:gd name="connsiteX4" fmla="*/ 1800200 w 1800200"/>
                  <a:gd name="connsiteY4" fmla="*/ 504056 h 2016224"/>
                  <a:gd name="connsiteX5" fmla="*/ 1278359 w 1800200"/>
                  <a:gd name="connsiteY5" fmla="*/ 1008112 h 2016224"/>
                  <a:gd name="connsiteX6" fmla="*/ 1800200 w 1800200"/>
                  <a:gd name="connsiteY6" fmla="*/ 1512168 h 2016224"/>
                  <a:gd name="connsiteX7" fmla="*/ 1089230 w 1800200"/>
                  <a:gd name="connsiteY7" fmla="*/ 1325850 h 2016224"/>
                  <a:gd name="connsiteX8" fmla="*/ 900100 w 1800200"/>
                  <a:gd name="connsiteY8" fmla="*/ 2016224 h 2016224"/>
                  <a:gd name="connsiteX9" fmla="*/ 710970 w 1800200"/>
                  <a:gd name="connsiteY9" fmla="*/ 1325850 h 2016224"/>
                  <a:gd name="connsiteX10" fmla="*/ 0 w 1800200"/>
                  <a:gd name="connsiteY10" fmla="*/ 1512168 h 2016224"/>
                  <a:gd name="connsiteX11" fmla="*/ 521841 w 1800200"/>
                  <a:gd name="connsiteY11" fmla="*/ 1008112 h 2016224"/>
                  <a:gd name="connsiteX12" fmla="*/ 0 w 1800200"/>
                  <a:gd name="connsiteY12" fmla="*/ 504056 h 2016224"/>
                  <a:gd name="connsiteX0" fmla="*/ 0 w 1800200"/>
                  <a:gd name="connsiteY0" fmla="*/ 504056 h 2016224"/>
                  <a:gd name="connsiteX1" fmla="*/ 710970 w 1800200"/>
                  <a:gd name="connsiteY1" fmla="*/ 690374 h 2016224"/>
                  <a:gd name="connsiteX2" fmla="*/ 900100 w 1800200"/>
                  <a:gd name="connsiteY2" fmla="*/ 0 h 2016224"/>
                  <a:gd name="connsiteX3" fmla="*/ 1089230 w 1800200"/>
                  <a:gd name="connsiteY3" fmla="*/ 690374 h 2016224"/>
                  <a:gd name="connsiteX4" fmla="*/ 1800200 w 1800200"/>
                  <a:gd name="connsiteY4" fmla="*/ 504056 h 2016224"/>
                  <a:gd name="connsiteX5" fmla="*/ 1278359 w 1800200"/>
                  <a:gd name="connsiteY5" fmla="*/ 1008112 h 2016224"/>
                  <a:gd name="connsiteX6" fmla="*/ 1800200 w 1800200"/>
                  <a:gd name="connsiteY6" fmla="*/ 1512168 h 2016224"/>
                  <a:gd name="connsiteX7" fmla="*/ 1089230 w 1800200"/>
                  <a:gd name="connsiteY7" fmla="*/ 1325850 h 2016224"/>
                  <a:gd name="connsiteX8" fmla="*/ 900100 w 1800200"/>
                  <a:gd name="connsiteY8" fmla="*/ 2016224 h 2016224"/>
                  <a:gd name="connsiteX9" fmla="*/ 710970 w 1800200"/>
                  <a:gd name="connsiteY9" fmla="*/ 1325850 h 2016224"/>
                  <a:gd name="connsiteX10" fmla="*/ 0 w 1800200"/>
                  <a:gd name="connsiteY10" fmla="*/ 1512168 h 2016224"/>
                  <a:gd name="connsiteX11" fmla="*/ 521841 w 1800200"/>
                  <a:gd name="connsiteY11" fmla="*/ 1008112 h 2016224"/>
                  <a:gd name="connsiteX12" fmla="*/ 0 w 1800200"/>
                  <a:gd name="connsiteY12" fmla="*/ 504056 h 2016224"/>
                  <a:gd name="connsiteX0" fmla="*/ 0 w 1800200"/>
                  <a:gd name="connsiteY0" fmla="*/ 504056 h 2016224"/>
                  <a:gd name="connsiteX1" fmla="*/ 710970 w 1800200"/>
                  <a:gd name="connsiteY1" fmla="*/ 690374 h 2016224"/>
                  <a:gd name="connsiteX2" fmla="*/ 900100 w 1800200"/>
                  <a:gd name="connsiteY2" fmla="*/ 0 h 2016224"/>
                  <a:gd name="connsiteX3" fmla="*/ 1089230 w 1800200"/>
                  <a:gd name="connsiteY3" fmla="*/ 690374 h 2016224"/>
                  <a:gd name="connsiteX4" fmla="*/ 1800200 w 1800200"/>
                  <a:gd name="connsiteY4" fmla="*/ 504056 h 2016224"/>
                  <a:gd name="connsiteX5" fmla="*/ 1278359 w 1800200"/>
                  <a:gd name="connsiteY5" fmla="*/ 1008112 h 2016224"/>
                  <a:gd name="connsiteX6" fmla="*/ 1800200 w 1800200"/>
                  <a:gd name="connsiteY6" fmla="*/ 1512168 h 2016224"/>
                  <a:gd name="connsiteX7" fmla="*/ 1089230 w 1800200"/>
                  <a:gd name="connsiteY7" fmla="*/ 1325850 h 2016224"/>
                  <a:gd name="connsiteX8" fmla="*/ 900100 w 1800200"/>
                  <a:gd name="connsiteY8" fmla="*/ 2016224 h 2016224"/>
                  <a:gd name="connsiteX9" fmla="*/ 710970 w 1800200"/>
                  <a:gd name="connsiteY9" fmla="*/ 1325850 h 2016224"/>
                  <a:gd name="connsiteX10" fmla="*/ 0 w 1800200"/>
                  <a:gd name="connsiteY10" fmla="*/ 1512168 h 2016224"/>
                  <a:gd name="connsiteX11" fmla="*/ 521841 w 1800200"/>
                  <a:gd name="connsiteY11" fmla="*/ 1008112 h 2016224"/>
                  <a:gd name="connsiteX12" fmla="*/ 0 w 1800200"/>
                  <a:gd name="connsiteY12" fmla="*/ 504056 h 2016224"/>
                  <a:gd name="connsiteX0" fmla="*/ 0 w 1815990"/>
                  <a:gd name="connsiteY0" fmla="*/ 504056 h 2016224"/>
                  <a:gd name="connsiteX1" fmla="*/ 710970 w 1815990"/>
                  <a:gd name="connsiteY1" fmla="*/ 690374 h 2016224"/>
                  <a:gd name="connsiteX2" fmla="*/ 900100 w 1815990"/>
                  <a:gd name="connsiteY2" fmla="*/ 0 h 2016224"/>
                  <a:gd name="connsiteX3" fmla="*/ 1089230 w 1815990"/>
                  <a:gd name="connsiteY3" fmla="*/ 690374 h 2016224"/>
                  <a:gd name="connsiteX4" fmla="*/ 1800200 w 1815990"/>
                  <a:gd name="connsiteY4" fmla="*/ 504056 h 2016224"/>
                  <a:gd name="connsiteX5" fmla="*/ 1278359 w 1815990"/>
                  <a:gd name="connsiteY5" fmla="*/ 1008112 h 2016224"/>
                  <a:gd name="connsiteX6" fmla="*/ 1800200 w 1815990"/>
                  <a:gd name="connsiteY6" fmla="*/ 1512168 h 2016224"/>
                  <a:gd name="connsiteX7" fmla="*/ 1089230 w 1815990"/>
                  <a:gd name="connsiteY7" fmla="*/ 1325850 h 2016224"/>
                  <a:gd name="connsiteX8" fmla="*/ 900100 w 1815990"/>
                  <a:gd name="connsiteY8" fmla="*/ 2016224 h 2016224"/>
                  <a:gd name="connsiteX9" fmla="*/ 710970 w 1815990"/>
                  <a:gd name="connsiteY9" fmla="*/ 1325850 h 2016224"/>
                  <a:gd name="connsiteX10" fmla="*/ 0 w 1815990"/>
                  <a:gd name="connsiteY10" fmla="*/ 1512168 h 2016224"/>
                  <a:gd name="connsiteX11" fmla="*/ 521841 w 1815990"/>
                  <a:gd name="connsiteY11" fmla="*/ 1008112 h 2016224"/>
                  <a:gd name="connsiteX12" fmla="*/ 0 w 1815990"/>
                  <a:gd name="connsiteY12" fmla="*/ 504056 h 2016224"/>
                  <a:gd name="connsiteX0" fmla="*/ 0 w 1815990"/>
                  <a:gd name="connsiteY0" fmla="*/ 504056 h 2016224"/>
                  <a:gd name="connsiteX1" fmla="*/ 710970 w 1815990"/>
                  <a:gd name="connsiteY1" fmla="*/ 690374 h 2016224"/>
                  <a:gd name="connsiteX2" fmla="*/ 900100 w 1815990"/>
                  <a:gd name="connsiteY2" fmla="*/ 0 h 2016224"/>
                  <a:gd name="connsiteX3" fmla="*/ 1089230 w 1815990"/>
                  <a:gd name="connsiteY3" fmla="*/ 690374 h 2016224"/>
                  <a:gd name="connsiteX4" fmla="*/ 1800200 w 1815990"/>
                  <a:gd name="connsiteY4" fmla="*/ 504056 h 2016224"/>
                  <a:gd name="connsiteX5" fmla="*/ 1278359 w 1815990"/>
                  <a:gd name="connsiteY5" fmla="*/ 1008112 h 2016224"/>
                  <a:gd name="connsiteX6" fmla="*/ 1800200 w 1815990"/>
                  <a:gd name="connsiteY6" fmla="*/ 1512168 h 2016224"/>
                  <a:gd name="connsiteX7" fmla="*/ 1089230 w 1815990"/>
                  <a:gd name="connsiteY7" fmla="*/ 1325850 h 2016224"/>
                  <a:gd name="connsiteX8" fmla="*/ 900100 w 1815990"/>
                  <a:gd name="connsiteY8" fmla="*/ 2016224 h 2016224"/>
                  <a:gd name="connsiteX9" fmla="*/ 710970 w 1815990"/>
                  <a:gd name="connsiteY9" fmla="*/ 1325850 h 2016224"/>
                  <a:gd name="connsiteX10" fmla="*/ 0 w 1815990"/>
                  <a:gd name="connsiteY10" fmla="*/ 1512168 h 2016224"/>
                  <a:gd name="connsiteX11" fmla="*/ 521841 w 1815990"/>
                  <a:gd name="connsiteY11" fmla="*/ 1008112 h 2016224"/>
                  <a:gd name="connsiteX12" fmla="*/ 0 w 1815990"/>
                  <a:gd name="connsiteY12" fmla="*/ 504056 h 2016224"/>
                  <a:gd name="connsiteX0" fmla="*/ 0 w 1815990"/>
                  <a:gd name="connsiteY0" fmla="*/ 504056 h 2016224"/>
                  <a:gd name="connsiteX1" fmla="*/ 710970 w 1815990"/>
                  <a:gd name="connsiteY1" fmla="*/ 690374 h 2016224"/>
                  <a:gd name="connsiteX2" fmla="*/ 900100 w 1815990"/>
                  <a:gd name="connsiteY2" fmla="*/ 0 h 2016224"/>
                  <a:gd name="connsiteX3" fmla="*/ 1089230 w 1815990"/>
                  <a:gd name="connsiteY3" fmla="*/ 690374 h 2016224"/>
                  <a:gd name="connsiteX4" fmla="*/ 1800200 w 1815990"/>
                  <a:gd name="connsiteY4" fmla="*/ 504056 h 2016224"/>
                  <a:gd name="connsiteX5" fmla="*/ 1278359 w 1815990"/>
                  <a:gd name="connsiteY5" fmla="*/ 1008112 h 2016224"/>
                  <a:gd name="connsiteX6" fmla="*/ 1800200 w 1815990"/>
                  <a:gd name="connsiteY6" fmla="*/ 1512168 h 2016224"/>
                  <a:gd name="connsiteX7" fmla="*/ 1089230 w 1815990"/>
                  <a:gd name="connsiteY7" fmla="*/ 1325850 h 2016224"/>
                  <a:gd name="connsiteX8" fmla="*/ 900100 w 1815990"/>
                  <a:gd name="connsiteY8" fmla="*/ 2016224 h 2016224"/>
                  <a:gd name="connsiteX9" fmla="*/ 710970 w 1815990"/>
                  <a:gd name="connsiteY9" fmla="*/ 1325850 h 2016224"/>
                  <a:gd name="connsiteX10" fmla="*/ 0 w 1815990"/>
                  <a:gd name="connsiteY10" fmla="*/ 1512168 h 2016224"/>
                  <a:gd name="connsiteX11" fmla="*/ 521841 w 1815990"/>
                  <a:gd name="connsiteY11" fmla="*/ 1008112 h 2016224"/>
                  <a:gd name="connsiteX12" fmla="*/ 0 w 1815990"/>
                  <a:gd name="connsiteY12" fmla="*/ 504056 h 2016224"/>
                  <a:gd name="connsiteX0" fmla="*/ 0 w 1815990"/>
                  <a:gd name="connsiteY0" fmla="*/ 504056 h 2016224"/>
                  <a:gd name="connsiteX1" fmla="*/ 710970 w 1815990"/>
                  <a:gd name="connsiteY1" fmla="*/ 690374 h 2016224"/>
                  <a:gd name="connsiteX2" fmla="*/ 900100 w 1815990"/>
                  <a:gd name="connsiteY2" fmla="*/ 0 h 2016224"/>
                  <a:gd name="connsiteX3" fmla="*/ 1089230 w 1815990"/>
                  <a:gd name="connsiteY3" fmla="*/ 690374 h 2016224"/>
                  <a:gd name="connsiteX4" fmla="*/ 1800200 w 1815990"/>
                  <a:gd name="connsiteY4" fmla="*/ 504056 h 2016224"/>
                  <a:gd name="connsiteX5" fmla="*/ 1278359 w 1815990"/>
                  <a:gd name="connsiteY5" fmla="*/ 1008112 h 2016224"/>
                  <a:gd name="connsiteX6" fmla="*/ 1800200 w 1815990"/>
                  <a:gd name="connsiteY6" fmla="*/ 1512168 h 2016224"/>
                  <a:gd name="connsiteX7" fmla="*/ 1089230 w 1815990"/>
                  <a:gd name="connsiteY7" fmla="*/ 1325850 h 2016224"/>
                  <a:gd name="connsiteX8" fmla="*/ 900100 w 1815990"/>
                  <a:gd name="connsiteY8" fmla="*/ 2016224 h 2016224"/>
                  <a:gd name="connsiteX9" fmla="*/ 710970 w 1815990"/>
                  <a:gd name="connsiteY9" fmla="*/ 1325850 h 2016224"/>
                  <a:gd name="connsiteX10" fmla="*/ 0 w 1815990"/>
                  <a:gd name="connsiteY10" fmla="*/ 1512168 h 2016224"/>
                  <a:gd name="connsiteX11" fmla="*/ 521841 w 1815990"/>
                  <a:gd name="connsiteY11" fmla="*/ 1008112 h 2016224"/>
                  <a:gd name="connsiteX12" fmla="*/ 0 w 1815990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3034 w 1819024"/>
                  <a:gd name="connsiteY0" fmla="*/ 504056 h 2016224"/>
                  <a:gd name="connsiteX1" fmla="*/ 714004 w 1819024"/>
                  <a:gd name="connsiteY1" fmla="*/ 690374 h 2016224"/>
                  <a:gd name="connsiteX2" fmla="*/ 903134 w 1819024"/>
                  <a:gd name="connsiteY2" fmla="*/ 0 h 2016224"/>
                  <a:gd name="connsiteX3" fmla="*/ 1092264 w 1819024"/>
                  <a:gd name="connsiteY3" fmla="*/ 690374 h 2016224"/>
                  <a:gd name="connsiteX4" fmla="*/ 1803234 w 1819024"/>
                  <a:gd name="connsiteY4" fmla="*/ 504056 h 2016224"/>
                  <a:gd name="connsiteX5" fmla="*/ 1281393 w 1819024"/>
                  <a:gd name="connsiteY5" fmla="*/ 1008112 h 2016224"/>
                  <a:gd name="connsiteX6" fmla="*/ 1803234 w 1819024"/>
                  <a:gd name="connsiteY6" fmla="*/ 1512168 h 2016224"/>
                  <a:gd name="connsiteX7" fmla="*/ 1092264 w 1819024"/>
                  <a:gd name="connsiteY7" fmla="*/ 1325850 h 2016224"/>
                  <a:gd name="connsiteX8" fmla="*/ 903134 w 1819024"/>
                  <a:gd name="connsiteY8" fmla="*/ 2016224 h 2016224"/>
                  <a:gd name="connsiteX9" fmla="*/ 714004 w 1819024"/>
                  <a:gd name="connsiteY9" fmla="*/ 1325850 h 2016224"/>
                  <a:gd name="connsiteX10" fmla="*/ 3034 w 1819024"/>
                  <a:gd name="connsiteY10" fmla="*/ 1512168 h 2016224"/>
                  <a:gd name="connsiteX11" fmla="*/ 524875 w 1819024"/>
                  <a:gd name="connsiteY11" fmla="*/ 1008112 h 2016224"/>
                  <a:gd name="connsiteX12" fmla="*/ 3034 w 1819024"/>
                  <a:gd name="connsiteY12" fmla="*/ 504056 h 2016224"/>
                  <a:gd name="connsiteX0" fmla="*/ 3034 w 1819024"/>
                  <a:gd name="connsiteY0" fmla="*/ 504056 h 2016224"/>
                  <a:gd name="connsiteX1" fmla="*/ 714004 w 1819024"/>
                  <a:gd name="connsiteY1" fmla="*/ 690374 h 2016224"/>
                  <a:gd name="connsiteX2" fmla="*/ 903134 w 1819024"/>
                  <a:gd name="connsiteY2" fmla="*/ 0 h 2016224"/>
                  <a:gd name="connsiteX3" fmla="*/ 1092264 w 1819024"/>
                  <a:gd name="connsiteY3" fmla="*/ 690374 h 2016224"/>
                  <a:gd name="connsiteX4" fmla="*/ 1803234 w 1819024"/>
                  <a:gd name="connsiteY4" fmla="*/ 504056 h 2016224"/>
                  <a:gd name="connsiteX5" fmla="*/ 1281393 w 1819024"/>
                  <a:gd name="connsiteY5" fmla="*/ 1008112 h 2016224"/>
                  <a:gd name="connsiteX6" fmla="*/ 1803234 w 1819024"/>
                  <a:gd name="connsiteY6" fmla="*/ 1512168 h 2016224"/>
                  <a:gd name="connsiteX7" fmla="*/ 1092264 w 1819024"/>
                  <a:gd name="connsiteY7" fmla="*/ 1325850 h 2016224"/>
                  <a:gd name="connsiteX8" fmla="*/ 903134 w 1819024"/>
                  <a:gd name="connsiteY8" fmla="*/ 2016224 h 2016224"/>
                  <a:gd name="connsiteX9" fmla="*/ 714004 w 1819024"/>
                  <a:gd name="connsiteY9" fmla="*/ 1325850 h 2016224"/>
                  <a:gd name="connsiteX10" fmla="*/ 3034 w 1819024"/>
                  <a:gd name="connsiteY10" fmla="*/ 1512168 h 2016224"/>
                  <a:gd name="connsiteX11" fmla="*/ 524875 w 1819024"/>
                  <a:gd name="connsiteY11" fmla="*/ 1008112 h 2016224"/>
                  <a:gd name="connsiteX12" fmla="*/ 3034 w 1819024"/>
                  <a:gd name="connsiteY12" fmla="*/ 504056 h 2016224"/>
                  <a:gd name="connsiteX0" fmla="*/ 3034 w 1819024"/>
                  <a:gd name="connsiteY0" fmla="*/ 504056 h 2016224"/>
                  <a:gd name="connsiteX1" fmla="*/ 714004 w 1819024"/>
                  <a:gd name="connsiteY1" fmla="*/ 690374 h 2016224"/>
                  <a:gd name="connsiteX2" fmla="*/ 903134 w 1819024"/>
                  <a:gd name="connsiteY2" fmla="*/ 0 h 2016224"/>
                  <a:gd name="connsiteX3" fmla="*/ 1092264 w 1819024"/>
                  <a:gd name="connsiteY3" fmla="*/ 690374 h 2016224"/>
                  <a:gd name="connsiteX4" fmla="*/ 1803234 w 1819024"/>
                  <a:gd name="connsiteY4" fmla="*/ 504056 h 2016224"/>
                  <a:gd name="connsiteX5" fmla="*/ 1281393 w 1819024"/>
                  <a:gd name="connsiteY5" fmla="*/ 1008112 h 2016224"/>
                  <a:gd name="connsiteX6" fmla="*/ 1803234 w 1819024"/>
                  <a:gd name="connsiteY6" fmla="*/ 1512168 h 2016224"/>
                  <a:gd name="connsiteX7" fmla="*/ 1092264 w 1819024"/>
                  <a:gd name="connsiteY7" fmla="*/ 1325850 h 2016224"/>
                  <a:gd name="connsiteX8" fmla="*/ 903134 w 1819024"/>
                  <a:gd name="connsiteY8" fmla="*/ 2016224 h 2016224"/>
                  <a:gd name="connsiteX9" fmla="*/ 714004 w 1819024"/>
                  <a:gd name="connsiteY9" fmla="*/ 1325850 h 2016224"/>
                  <a:gd name="connsiteX10" fmla="*/ 3034 w 1819024"/>
                  <a:gd name="connsiteY10" fmla="*/ 1512168 h 2016224"/>
                  <a:gd name="connsiteX11" fmla="*/ 524875 w 1819024"/>
                  <a:gd name="connsiteY11" fmla="*/ 1008112 h 2016224"/>
                  <a:gd name="connsiteX12" fmla="*/ 3034 w 1819024"/>
                  <a:gd name="connsiteY12" fmla="*/ 504056 h 2016224"/>
                  <a:gd name="connsiteX0" fmla="*/ 8515 w 1824505"/>
                  <a:gd name="connsiteY0" fmla="*/ 504056 h 2016224"/>
                  <a:gd name="connsiteX1" fmla="*/ 719485 w 1824505"/>
                  <a:gd name="connsiteY1" fmla="*/ 690374 h 2016224"/>
                  <a:gd name="connsiteX2" fmla="*/ 908615 w 1824505"/>
                  <a:gd name="connsiteY2" fmla="*/ 0 h 2016224"/>
                  <a:gd name="connsiteX3" fmla="*/ 1097745 w 1824505"/>
                  <a:gd name="connsiteY3" fmla="*/ 690374 h 2016224"/>
                  <a:gd name="connsiteX4" fmla="*/ 1808715 w 1824505"/>
                  <a:gd name="connsiteY4" fmla="*/ 504056 h 2016224"/>
                  <a:gd name="connsiteX5" fmla="*/ 1286874 w 1824505"/>
                  <a:gd name="connsiteY5" fmla="*/ 1008112 h 2016224"/>
                  <a:gd name="connsiteX6" fmla="*/ 1808715 w 1824505"/>
                  <a:gd name="connsiteY6" fmla="*/ 1512168 h 2016224"/>
                  <a:gd name="connsiteX7" fmla="*/ 1097745 w 1824505"/>
                  <a:gd name="connsiteY7" fmla="*/ 1325850 h 2016224"/>
                  <a:gd name="connsiteX8" fmla="*/ 908615 w 1824505"/>
                  <a:gd name="connsiteY8" fmla="*/ 2016224 h 2016224"/>
                  <a:gd name="connsiteX9" fmla="*/ 719485 w 1824505"/>
                  <a:gd name="connsiteY9" fmla="*/ 1325850 h 2016224"/>
                  <a:gd name="connsiteX10" fmla="*/ 8515 w 1824505"/>
                  <a:gd name="connsiteY10" fmla="*/ 1512168 h 2016224"/>
                  <a:gd name="connsiteX11" fmla="*/ 530356 w 1824505"/>
                  <a:gd name="connsiteY11" fmla="*/ 1008112 h 2016224"/>
                  <a:gd name="connsiteX12" fmla="*/ 8515 w 1824505"/>
                  <a:gd name="connsiteY12" fmla="*/ 504056 h 2016224"/>
                  <a:gd name="connsiteX0" fmla="*/ 8515 w 1824505"/>
                  <a:gd name="connsiteY0" fmla="*/ 504056 h 2016224"/>
                  <a:gd name="connsiteX1" fmla="*/ 719485 w 1824505"/>
                  <a:gd name="connsiteY1" fmla="*/ 690374 h 2016224"/>
                  <a:gd name="connsiteX2" fmla="*/ 908615 w 1824505"/>
                  <a:gd name="connsiteY2" fmla="*/ 0 h 2016224"/>
                  <a:gd name="connsiteX3" fmla="*/ 1097745 w 1824505"/>
                  <a:gd name="connsiteY3" fmla="*/ 690374 h 2016224"/>
                  <a:gd name="connsiteX4" fmla="*/ 1808715 w 1824505"/>
                  <a:gd name="connsiteY4" fmla="*/ 504056 h 2016224"/>
                  <a:gd name="connsiteX5" fmla="*/ 1286874 w 1824505"/>
                  <a:gd name="connsiteY5" fmla="*/ 1008112 h 2016224"/>
                  <a:gd name="connsiteX6" fmla="*/ 1808715 w 1824505"/>
                  <a:gd name="connsiteY6" fmla="*/ 1512168 h 2016224"/>
                  <a:gd name="connsiteX7" fmla="*/ 1097745 w 1824505"/>
                  <a:gd name="connsiteY7" fmla="*/ 1325850 h 2016224"/>
                  <a:gd name="connsiteX8" fmla="*/ 908615 w 1824505"/>
                  <a:gd name="connsiteY8" fmla="*/ 2016224 h 2016224"/>
                  <a:gd name="connsiteX9" fmla="*/ 719485 w 1824505"/>
                  <a:gd name="connsiteY9" fmla="*/ 1325850 h 2016224"/>
                  <a:gd name="connsiteX10" fmla="*/ 8515 w 1824505"/>
                  <a:gd name="connsiteY10" fmla="*/ 1512168 h 2016224"/>
                  <a:gd name="connsiteX11" fmla="*/ 530356 w 1824505"/>
                  <a:gd name="connsiteY11" fmla="*/ 1008112 h 2016224"/>
                  <a:gd name="connsiteX12" fmla="*/ 8515 w 1824505"/>
                  <a:gd name="connsiteY12" fmla="*/ 504056 h 2016224"/>
                  <a:gd name="connsiteX0" fmla="*/ 8515 w 1836152"/>
                  <a:gd name="connsiteY0" fmla="*/ 504056 h 2016224"/>
                  <a:gd name="connsiteX1" fmla="*/ 719485 w 1836152"/>
                  <a:gd name="connsiteY1" fmla="*/ 690374 h 2016224"/>
                  <a:gd name="connsiteX2" fmla="*/ 908615 w 1836152"/>
                  <a:gd name="connsiteY2" fmla="*/ 0 h 2016224"/>
                  <a:gd name="connsiteX3" fmla="*/ 1097745 w 1836152"/>
                  <a:gd name="connsiteY3" fmla="*/ 690374 h 2016224"/>
                  <a:gd name="connsiteX4" fmla="*/ 1808715 w 1836152"/>
                  <a:gd name="connsiteY4" fmla="*/ 504056 h 2016224"/>
                  <a:gd name="connsiteX5" fmla="*/ 1286874 w 1836152"/>
                  <a:gd name="connsiteY5" fmla="*/ 1008112 h 2016224"/>
                  <a:gd name="connsiteX6" fmla="*/ 1808715 w 1836152"/>
                  <a:gd name="connsiteY6" fmla="*/ 1512168 h 2016224"/>
                  <a:gd name="connsiteX7" fmla="*/ 1097745 w 1836152"/>
                  <a:gd name="connsiteY7" fmla="*/ 1325850 h 2016224"/>
                  <a:gd name="connsiteX8" fmla="*/ 908615 w 1836152"/>
                  <a:gd name="connsiteY8" fmla="*/ 2016224 h 2016224"/>
                  <a:gd name="connsiteX9" fmla="*/ 719485 w 1836152"/>
                  <a:gd name="connsiteY9" fmla="*/ 1325850 h 2016224"/>
                  <a:gd name="connsiteX10" fmla="*/ 8515 w 1836152"/>
                  <a:gd name="connsiteY10" fmla="*/ 1512168 h 2016224"/>
                  <a:gd name="connsiteX11" fmla="*/ 530356 w 1836152"/>
                  <a:gd name="connsiteY11" fmla="*/ 1008112 h 2016224"/>
                  <a:gd name="connsiteX12" fmla="*/ 8515 w 1836152"/>
                  <a:gd name="connsiteY12" fmla="*/ 504056 h 2016224"/>
                  <a:gd name="connsiteX0" fmla="*/ 8515 w 1836152"/>
                  <a:gd name="connsiteY0" fmla="*/ 504056 h 2016224"/>
                  <a:gd name="connsiteX1" fmla="*/ 719485 w 1836152"/>
                  <a:gd name="connsiteY1" fmla="*/ 690374 h 2016224"/>
                  <a:gd name="connsiteX2" fmla="*/ 908615 w 1836152"/>
                  <a:gd name="connsiteY2" fmla="*/ 0 h 2016224"/>
                  <a:gd name="connsiteX3" fmla="*/ 1097745 w 1836152"/>
                  <a:gd name="connsiteY3" fmla="*/ 690374 h 2016224"/>
                  <a:gd name="connsiteX4" fmla="*/ 1808715 w 1836152"/>
                  <a:gd name="connsiteY4" fmla="*/ 504056 h 2016224"/>
                  <a:gd name="connsiteX5" fmla="*/ 1286874 w 1836152"/>
                  <a:gd name="connsiteY5" fmla="*/ 1008112 h 2016224"/>
                  <a:gd name="connsiteX6" fmla="*/ 1808715 w 1836152"/>
                  <a:gd name="connsiteY6" fmla="*/ 1512168 h 2016224"/>
                  <a:gd name="connsiteX7" fmla="*/ 1097745 w 1836152"/>
                  <a:gd name="connsiteY7" fmla="*/ 1325850 h 2016224"/>
                  <a:gd name="connsiteX8" fmla="*/ 908615 w 1836152"/>
                  <a:gd name="connsiteY8" fmla="*/ 2016224 h 2016224"/>
                  <a:gd name="connsiteX9" fmla="*/ 719485 w 1836152"/>
                  <a:gd name="connsiteY9" fmla="*/ 1325850 h 2016224"/>
                  <a:gd name="connsiteX10" fmla="*/ 8515 w 1836152"/>
                  <a:gd name="connsiteY10" fmla="*/ 1512168 h 2016224"/>
                  <a:gd name="connsiteX11" fmla="*/ 530356 w 1836152"/>
                  <a:gd name="connsiteY11" fmla="*/ 1008112 h 2016224"/>
                  <a:gd name="connsiteX12" fmla="*/ 8515 w 1836152"/>
                  <a:gd name="connsiteY12" fmla="*/ 504056 h 2016224"/>
                  <a:gd name="connsiteX0" fmla="*/ 8515 w 1836152"/>
                  <a:gd name="connsiteY0" fmla="*/ 504056 h 2016224"/>
                  <a:gd name="connsiteX1" fmla="*/ 719485 w 1836152"/>
                  <a:gd name="connsiteY1" fmla="*/ 690374 h 2016224"/>
                  <a:gd name="connsiteX2" fmla="*/ 908615 w 1836152"/>
                  <a:gd name="connsiteY2" fmla="*/ 0 h 2016224"/>
                  <a:gd name="connsiteX3" fmla="*/ 1043957 w 1836152"/>
                  <a:gd name="connsiteY3" fmla="*/ 830223 h 2016224"/>
                  <a:gd name="connsiteX4" fmla="*/ 1808715 w 1836152"/>
                  <a:gd name="connsiteY4" fmla="*/ 504056 h 2016224"/>
                  <a:gd name="connsiteX5" fmla="*/ 1286874 w 1836152"/>
                  <a:gd name="connsiteY5" fmla="*/ 1008112 h 2016224"/>
                  <a:gd name="connsiteX6" fmla="*/ 1808715 w 1836152"/>
                  <a:gd name="connsiteY6" fmla="*/ 1512168 h 2016224"/>
                  <a:gd name="connsiteX7" fmla="*/ 1097745 w 1836152"/>
                  <a:gd name="connsiteY7" fmla="*/ 1325850 h 2016224"/>
                  <a:gd name="connsiteX8" fmla="*/ 908615 w 1836152"/>
                  <a:gd name="connsiteY8" fmla="*/ 2016224 h 2016224"/>
                  <a:gd name="connsiteX9" fmla="*/ 719485 w 1836152"/>
                  <a:gd name="connsiteY9" fmla="*/ 1325850 h 2016224"/>
                  <a:gd name="connsiteX10" fmla="*/ 8515 w 1836152"/>
                  <a:gd name="connsiteY10" fmla="*/ 1512168 h 2016224"/>
                  <a:gd name="connsiteX11" fmla="*/ 530356 w 1836152"/>
                  <a:gd name="connsiteY11" fmla="*/ 1008112 h 2016224"/>
                  <a:gd name="connsiteX12" fmla="*/ 8515 w 1836152"/>
                  <a:gd name="connsiteY12" fmla="*/ 504056 h 2016224"/>
                  <a:gd name="connsiteX0" fmla="*/ 8515 w 1836152"/>
                  <a:gd name="connsiteY0" fmla="*/ 504056 h 2016224"/>
                  <a:gd name="connsiteX1" fmla="*/ 816303 w 1836152"/>
                  <a:gd name="connsiteY1" fmla="*/ 840981 h 2016224"/>
                  <a:gd name="connsiteX2" fmla="*/ 908615 w 1836152"/>
                  <a:gd name="connsiteY2" fmla="*/ 0 h 2016224"/>
                  <a:gd name="connsiteX3" fmla="*/ 1043957 w 1836152"/>
                  <a:gd name="connsiteY3" fmla="*/ 830223 h 2016224"/>
                  <a:gd name="connsiteX4" fmla="*/ 1808715 w 1836152"/>
                  <a:gd name="connsiteY4" fmla="*/ 504056 h 2016224"/>
                  <a:gd name="connsiteX5" fmla="*/ 1286874 w 1836152"/>
                  <a:gd name="connsiteY5" fmla="*/ 1008112 h 2016224"/>
                  <a:gd name="connsiteX6" fmla="*/ 1808715 w 1836152"/>
                  <a:gd name="connsiteY6" fmla="*/ 1512168 h 2016224"/>
                  <a:gd name="connsiteX7" fmla="*/ 1097745 w 1836152"/>
                  <a:gd name="connsiteY7" fmla="*/ 1325850 h 2016224"/>
                  <a:gd name="connsiteX8" fmla="*/ 908615 w 1836152"/>
                  <a:gd name="connsiteY8" fmla="*/ 2016224 h 2016224"/>
                  <a:gd name="connsiteX9" fmla="*/ 719485 w 1836152"/>
                  <a:gd name="connsiteY9" fmla="*/ 1325850 h 2016224"/>
                  <a:gd name="connsiteX10" fmla="*/ 8515 w 1836152"/>
                  <a:gd name="connsiteY10" fmla="*/ 1512168 h 2016224"/>
                  <a:gd name="connsiteX11" fmla="*/ 530356 w 1836152"/>
                  <a:gd name="connsiteY11" fmla="*/ 1008112 h 2016224"/>
                  <a:gd name="connsiteX12" fmla="*/ 8515 w 1836152"/>
                  <a:gd name="connsiteY12" fmla="*/ 504056 h 2016224"/>
                  <a:gd name="connsiteX0" fmla="*/ 6165 w 1833802"/>
                  <a:gd name="connsiteY0" fmla="*/ 504056 h 2016224"/>
                  <a:gd name="connsiteX1" fmla="*/ 813953 w 1833802"/>
                  <a:gd name="connsiteY1" fmla="*/ 840981 h 2016224"/>
                  <a:gd name="connsiteX2" fmla="*/ 906265 w 1833802"/>
                  <a:gd name="connsiteY2" fmla="*/ 0 h 2016224"/>
                  <a:gd name="connsiteX3" fmla="*/ 1041607 w 1833802"/>
                  <a:gd name="connsiteY3" fmla="*/ 830223 h 2016224"/>
                  <a:gd name="connsiteX4" fmla="*/ 1806365 w 1833802"/>
                  <a:gd name="connsiteY4" fmla="*/ 504056 h 2016224"/>
                  <a:gd name="connsiteX5" fmla="*/ 1284524 w 1833802"/>
                  <a:gd name="connsiteY5" fmla="*/ 1008112 h 2016224"/>
                  <a:gd name="connsiteX6" fmla="*/ 1806365 w 1833802"/>
                  <a:gd name="connsiteY6" fmla="*/ 1512168 h 2016224"/>
                  <a:gd name="connsiteX7" fmla="*/ 1095395 w 1833802"/>
                  <a:gd name="connsiteY7" fmla="*/ 1325850 h 2016224"/>
                  <a:gd name="connsiteX8" fmla="*/ 906265 w 1833802"/>
                  <a:gd name="connsiteY8" fmla="*/ 2016224 h 2016224"/>
                  <a:gd name="connsiteX9" fmla="*/ 717135 w 1833802"/>
                  <a:gd name="connsiteY9" fmla="*/ 1325850 h 2016224"/>
                  <a:gd name="connsiteX10" fmla="*/ 6165 w 1833802"/>
                  <a:gd name="connsiteY10" fmla="*/ 1512168 h 2016224"/>
                  <a:gd name="connsiteX11" fmla="*/ 710886 w 1833802"/>
                  <a:gd name="connsiteY11" fmla="*/ 1018870 h 2016224"/>
                  <a:gd name="connsiteX12" fmla="*/ 6165 w 1833802"/>
                  <a:gd name="connsiteY12" fmla="*/ 504056 h 2016224"/>
                  <a:gd name="connsiteX0" fmla="*/ 6165 w 1833802"/>
                  <a:gd name="connsiteY0" fmla="*/ 504056 h 2016224"/>
                  <a:gd name="connsiteX1" fmla="*/ 813953 w 1833802"/>
                  <a:gd name="connsiteY1" fmla="*/ 840981 h 2016224"/>
                  <a:gd name="connsiteX2" fmla="*/ 906265 w 1833802"/>
                  <a:gd name="connsiteY2" fmla="*/ 0 h 2016224"/>
                  <a:gd name="connsiteX3" fmla="*/ 1041607 w 1833802"/>
                  <a:gd name="connsiteY3" fmla="*/ 830223 h 2016224"/>
                  <a:gd name="connsiteX4" fmla="*/ 1806365 w 1833802"/>
                  <a:gd name="connsiteY4" fmla="*/ 504056 h 2016224"/>
                  <a:gd name="connsiteX5" fmla="*/ 1284524 w 1833802"/>
                  <a:gd name="connsiteY5" fmla="*/ 1008112 h 2016224"/>
                  <a:gd name="connsiteX6" fmla="*/ 1806365 w 1833802"/>
                  <a:gd name="connsiteY6" fmla="*/ 1512168 h 2016224"/>
                  <a:gd name="connsiteX7" fmla="*/ 1095395 w 1833802"/>
                  <a:gd name="connsiteY7" fmla="*/ 1325850 h 2016224"/>
                  <a:gd name="connsiteX8" fmla="*/ 906265 w 1833802"/>
                  <a:gd name="connsiteY8" fmla="*/ 2016224 h 2016224"/>
                  <a:gd name="connsiteX9" fmla="*/ 803196 w 1833802"/>
                  <a:gd name="connsiteY9" fmla="*/ 1207516 h 2016224"/>
                  <a:gd name="connsiteX10" fmla="*/ 6165 w 1833802"/>
                  <a:gd name="connsiteY10" fmla="*/ 1512168 h 2016224"/>
                  <a:gd name="connsiteX11" fmla="*/ 710886 w 1833802"/>
                  <a:gd name="connsiteY11" fmla="*/ 1018870 h 2016224"/>
                  <a:gd name="connsiteX12" fmla="*/ 6165 w 1833802"/>
                  <a:gd name="connsiteY12" fmla="*/ 504056 h 2016224"/>
                  <a:gd name="connsiteX0" fmla="*/ 6165 w 1833802"/>
                  <a:gd name="connsiteY0" fmla="*/ 504056 h 2016224"/>
                  <a:gd name="connsiteX1" fmla="*/ 813953 w 1833802"/>
                  <a:gd name="connsiteY1" fmla="*/ 840981 h 2016224"/>
                  <a:gd name="connsiteX2" fmla="*/ 906265 w 1833802"/>
                  <a:gd name="connsiteY2" fmla="*/ 0 h 2016224"/>
                  <a:gd name="connsiteX3" fmla="*/ 1041607 w 1833802"/>
                  <a:gd name="connsiteY3" fmla="*/ 830223 h 2016224"/>
                  <a:gd name="connsiteX4" fmla="*/ 1806365 w 1833802"/>
                  <a:gd name="connsiteY4" fmla="*/ 504056 h 2016224"/>
                  <a:gd name="connsiteX5" fmla="*/ 1284524 w 1833802"/>
                  <a:gd name="connsiteY5" fmla="*/ 1008112 h 2016224"/>
                  <a:gd name="connsiteX6" fmla="*/ 1806365 w 1833802"/>
                  <a:gd name="connsiteY6" fmla="*/ 1512168 h 2016224"/>
                  <a:gd name="connsiteX7" fmla="*/ 1041606 w 1833802"/>
                  <a:gd name="connsiteY7" fmla="*/ 1164485 h 2016224"/>
                  <a:gd name="connsiteX8" fmla="*/ 906265 w 1833802"/>
                  <a:gd name="connsiteY8" fmla="*/ 2016224 h 2016224"/>
                  <a:gd name="connsiteX9" fmla="*/ 803196 w 1833802"/>
                  <a:gd name="connsiteY9" fmla="*/ 1207516 h 2016224"/>
                  <a:gd name="connsiteX10" fmla="*/ 6165 w 1833802"/>
                  <a:gd name="connsiteY10" fmla="*/ 1512168 h 2016224"/>
                  <a:gd name="connsiteX11" fmla="*/ 710886 w 1833802"/>
                  <a:gd name="connsiteY11" fmla="*/ 1018870 h 2016224"/>
                  <a:gd name="connsiteX12" fmla="*/ 6165 w 1833802"/>
                  <a:gd name="connsiteY12" fmla="*/ 504056 h 2016224"/>
                  <a:gd name="connsiteX0" fmla="*/ 6165 w 1833802"/>
                  <a:gd name="connsiteY0" fmla="*/ 504056 h 2016224"/>
                  <a:gd name="connsiteX1" fmla="*/ 813953 w 1833802"/>
                  <a:gd name="connsiteY1" fmla="*/ 840981 h 2016224"/>
                  <a:gd name="connsiteX2" fmla="*/ 906265 w 1833802"/>
                  <a:gd name="connsiteY2" fmla="*/ 0 h 2016224"/>
                  <a:gd name="connsiteX3" fmla="*/ 1041607 w 1833802"/>
                  <a:gd name="connsiteY3" fmla="*/ 830223 h 2016224"/>
                  <a:gd name="connsiteX4" fmla="*/ 1806365 w 1833802"/>
                  <a:gd name="connsiteY4" fmla="*/ 504056 h 2016224"/>
                  <a:gd name="connsiteX5" fmla="*/ 1284524 w 1833802"/>
                  <a:gd name="connsiteY5" fmla="*/ 1008112 h 2016224"/>
                  <a:gd name="connsiteX6" fmla="*/ 1806365 w 1833802"/>
                  <a:gd name="connsiteY6" fmla="*/ 1512168 h 2016224"/>
                  <a:gd name="connsiteX7" fmla="*/ 1041606 w 1833802"/>
                  <a:gd name="connsiteY7" fmla="*/ 1164485 h 2016224"/>
                  <a:gd name="connsiteX8" fmla="*/ 906265 w 1833802"/>
                  <a:gd name="connsiteY8" fmla="*/ 2016224 h 2016224"/>
                  <a:gd name="connsiteX9" fmla="*/ 803196 w 1833802"/>
                  <a:gd name="connsiteY9" fmla="*/ 1207516 h 2016224"/>
                  <a:gd name="connsiteX10" fmla="*/ 6165 w 1833802"/>
                  <a:gd name="connsiteY10" fmla="*/ 1512168 h 2016224"/>
                  <a:gd name="connsiteX11" fmla="*/ 710886 w 1833802"/>
                  <a:gd name="connsiteY11" fmla="*/ 1018870 h 2016224"/>
                  <a:gd name="connsiteX12" fmla="*/ 6165 w 1833802"/>
                  <a:gd name="connsiteY12" fmla="*/ 504056 h 2016224"/>
                  <a:gd name="connsiteX0" fmla="*/ 7880 w 1835517"/>
                  <a:gd name="connsiteY0" fmla="*/ 504056 h 2016224"/>
                  <a:gd name="connsiteX1" fmla="*/ 815668 w 1835517"/>
                  <a:gd name="connsiteY1" fmla="*/ 840981 h 2016224"/>
                  <a:gd name="connsiteX2" fmla="*/ 907980 w 1835517"/>
                  <a:gd name="connsiteY2" fmla="*/ 0 h 2016224"/>
                  <a:gd name="connsiteX3" fmla="*/ 1043322 w 1835517"/>
                  <a:gd name="connsiteY3" fmla="*/ 830223 h 2016224"/>
                  <a:gd name="connsiteX4" fmla="*/ 1808080 w 1835517"/>
                  <a:gd name="connsiteY4" fmla="*/ 504056 h 2016224"/>
                  <a:gd name="connsiteX5" fmla="*/ 1286239 w 1835517"/>
                  <a:gd name="connsiteY5" fmla="*/ 1008112 h 2016224"/>
                  <a:gd name="connsiteX6" fmla="*/ 1808080 w 1835517"/>
                  <a:gd name="connsiteY6" fmla="*/ 1512168 h 2016224"/>
                  <a:gd name="connsiteX7" fmla="*/ 1043321 w 1835517"/>
                  <a:gd name="connsiteY7" fmla="*/ 1164485 h 2016224"/>
                  <a:gd name="connsiteX8" fmla="*/ 907980 w 1835517"/>
                  <a:gd name="connsiteY8" fmla="*/ 2016224 h 2016224"/>
                  <a:gd name="connsiteX9" fmla="*/ 804911 w 1835517"/>
                  <a:gd name="connsiteY9" fmla="*/ 1207516 h 2016224"/>
                  <a:gd name="connsiteX10" fmla="*/ 7880 w 1835517"/>
                  <a:gd name="connsiteY10" fmla="*/ 1512168 h 2016224"/>
                  <a:gd name="connsiteX11" fmla="*/ 712601 w 1835517"/>
                  <a:gd name="connsiteY11" fmla="*/ 1018870 h 2016224"/>
                  <a:gd name="connsiteX12" fmla="*/ 7880 w 1835517"/>
                  <a:gd name="connsiteY12" fmla="*/ 504056 h 2016224"/>
                  <a:gd name="connsiteX0" fmla="*/ 7880 w 1835517"/>
                  <a:gd name="connsiteY0" fmla="*/ 504056 h 2016224"/>
                  <a:gd name="connsiteX1" fmla="*/ 815668 w 1835517"/>
                  <a:gd name="connsiteY1" fmla="*/ 840981 h 2016224"/>
                  <a:gd name="connsiteX2" fmla="*/ 907980 w 1835517"/>
                  <a:gd name="connsiteY2" fmla="*/ 0 h 2016224"/>
                  <a:gd name="connsiteX3" fmla="*/ 1043322 w 1835517"/>
                  <a:gd name="connsiteY3" fmla="*/ 830223 h 2016224"/>
                  <a:gd name="connsiteX4" fmla="*/ 1808080 w 1835517"/>
                  <a:gd name="connsiteY4" fmla="*/ 504056 h 2016224"/>
                  <a:gd name="connsiteX5" fmla="*/ 1286239 w 1835517"/>
                  <a:gd name="connsiteY5" fmla="*/ 1008112 h 2016224"/>
                  <a:gd name="connsiteX6" fmla="*/ 1808080 w 1835517"/>
                  <a:gd name="connsiteY6" fmla="*/ 1512168 h 2016224"/>
                  <a:gd name="connsiteX7" fmla="*/ 1043321 w 1835517"/>
                  <a:gd name="connsiteY7" fmla="*/ 1164485 h 2016224"/>
                  <a:gd name="connsiteX8" fmla="*/ 907980 w 1835517"/>
                  <a:gd name="connsiteY8" fmla="*/ 2016224 h 2016224"/>
                  <a:gd name="connsiteX9" fmla="*/ 804911 w 1835517"/>
                  <a:gd name="connsiteY9" fmla="*/ 1207516 h 2016224"/>
                  <a:gd name="connsiteX10" fmla="*/ 7880 w 1835517"/>
                  <a:gd name="connsiteY10" fmla="*/ 1512168 h 2016224"/>
                  <a:gd name="connsiteX11" fmla="*/ 712601 w 1835517"/>
                  <a:gd name="connsiteY11" fmla="*/ 1018870 h 2016224"/>
                  <a:gd name="connsiteX12" fmla="*/ 7880 w 1835517"/>
                  <a:gd name="connsiteY12" fmla="*/ 504056 h 2016224"/>
                  <a:gd name="connsiteX0" fmla="*/ 7880 w 1835517"/>
                  <a:gd name="connsiteY0" fmla="*/ 504056 h 2016224"/>
                  <a:gd name="connsiteX1" fmla="*/ 815668 w 1835517"/>
                  <a:gd name="connsiteY1" fmla="*/ 840981 h 2016224"/>
                  <a:gd name="connsiteX2" fmla="*/ 907980 w 1835517"/>
                  <a:gd name="connsiteY2" fmla="*/ 0 h 2016224"/>
                  <a:gd name="connsiteX3" fmla="*/ 1043322 w 1835517"/>
                  <a:gd name="connsiteY3" fmla="*/ 830223 h 2016224"/>
                  <a:gd name="connsiteX4" fmla="*/ 1808080 w 1835517"/>
                  <a:gd name="connsiteY4" fmla="*/ 504056 h 2016224"/>
                  <a:gd name="connsiteX5" fmla="*/ 1286239 w 1835517"/>
                  <a:gd name="connsiteY5" fmla="*/ 1008112 h 2016224"/>
                  <a:gd name="connsiteX6" fmla="*/ 1808080 w 1835517"/>
                  <a:gd name="connsiteY6" fmla="*/ 1512168 h 2016224"/>
                  <a:gd name="connsiteX7" fmla="*/ 1043321 w 1835517"/>
                  <a:gd name="connsiteY7" fmla="*/ 1164485 h 2016224"/>
                  <a:gd name="connsiteX8" fmla="*/ 907980 w 1835517"/>
                  <a:gd name="connsiteY8" fmla="*/ 2016224 h 2016224"/>
                  <a:gd name="connsiteX9" fmla="*/ 804911 w 1835517"/>
                  <a:gd name="connsiteY9" fmla="*/ 1207516 h 2016224"/>
                  <a:gd name="connsiteX10" fmla="*/ 7880 w 1835517"/>
                  <a:gd name="connsiteY10" fmla="*/ 1512168 h 2016224"/>
                  <a:gd name="connsiteX11" fmla="*/ 712601 w 1835517"/>
                  <a:gd name="connsiteY11" fmla="*/ 1018870 h 2016224"/>
                  <a:gd name="connsiteX12" fmla="*/ 7880 w 1835517"/>
                  <a:gd name="connsiteY12" fmla="*/ 504056 h 2016224"/>
                  <a:gd name="connsiteX0" fmla="*/ 7880 w 1835517"/>
                  <a:gd name="connsiteY0" fmla="*/ 504056 h 2016224"/>
                  <a:gd name="connsiteX1" fmla="*/ 815668 w 1835517"/>
                  <a:gd name="connsiteY1" fmla="*/ 840981 h 2016224"/>
                  <a:gd name="connsiteX2" fmla="*/ 907980 w 1835517"/>
                  <a:gd name="connsiteY2" fmla="*/ 0 h 2016224"/>
                  <a:gd name="connsiteX3" fmla="*/ 1043322 w 1835517"/>
                  <a:gd name="connsiteY3" fmla="*/ 830223 h 2016224"/>
                  <a:gd name="connsiteX4" fmla="*/ 1808080 w 1835517"/>
                  <a:gd name="connsiteY4" fmla="*/ 504056 h 2016224"/>
                  <a:gd name="connsiteX5" fmla="*/ 1286239 w 1835517"/>
                  <a:gd name="connsiteY5" fmla="*/ 1008112 h 2016224"/>
                  <a:gd name="connsiteX6" fmla="*/ 1808080 w 1835517"/>
                  <a:gd name="connsiteY6" fmla="*/ 1512168 h 2016224"/>
                  <a:gd name="connsiteX7" fmla="*/ 1043321 w 1835517"/>
                  <a:gd name="connsiteY7" fmla="*/ 1164485 h 2016224"/>
                  <a:gd name="connsiteX8" fmla="*/ 907980 w 1835517"/>
                  <a:gd name="connsiteY8" fmla="*/ 2016224 h 2016224"/>
                  <a:gd name="connsiteX9" fmla="*/ 804911 w 1835517"/>
                  <a:gd name="connsiteY9" fmla="*/ 1207516 h 2016224"/>
                  <a:gd name="connsiteX10" fmla="*/ 7880 w 1835517"/>
                  <a:gd name="connsiteY10" fmla="*/ 1512168 h 2016224"/>
                  <a:gd name="connsiteX11" fmla="*/ 712601 w 1835517"/>
                  <a:gd name="connsiteY11" fmla="*/ 1018870 h 2016224"/>
                  <a:gd name="connsiteX12" fmla="*/ 7880 w 1835517"/>
                  <a:gd name="connsiteY12" fmla="*/ 504056 h 2016224"/>
                  <a:gd name="connsiteX0" fmla="*/ 7880 w 1838696"/>
                  <a:gd name="connsiteY0" fmla="*/ 504056 h 2016224"/>
                  <a:gd name="connsiteX1" fmla="*/ 815668 w 1838696"/>
                  <a:gd name="connsiteY1" fmla="*/ 840981 h 2016224"/>
                  <a:gd name="connsiteX2" fmla="*/ 907980 w 1838696"/>
                  <a:gd name="connsiteY2" fmla="*/ 0 h 2016224"/>
                  <a:gd name="connsiteX3" fmla="*/ 1043322 w 1838696"/>
                  <a:gd name="connsiteY3" fmla="*/ 830223 h 2016224"/>
                  <a:gd name="connsiteX4" fmla="*/ 1808080 w 1838696"/>
                  <a:gd name="connsiteY4" fmla="*/ 504056 h 2016224"/>
                  <a:gd name="connsiteX5" fmla="*/ 1286239 w 1838696"/>
                  <a:gd name="connsiteY5" fmla="*/ 1008112 h 2016224"/>
                  <a:gd name="connsiteX6" fmla="*/ 1808080 w 1838696"/>
                  <a:gd name="connsiteY6" fmla="*/ 1512168 h 2016224"/>
                  <a:gd name="connsiteX7" fmla="*/ 1043321 w 1838696"/>
                  <a:gd name="connsiteY7" fmla="*/ 1164485 h 2016224"/>
                  <a:gd name="connsiteX8" fmla="*/ 907980 w 1838696"/>
                  <a:gd name="connsiteY8" fmla="*/ 2016224 h 2016224"/>
                  <a:gd name="connsiteX9" fmla="*/ 804911 w 1838696"/>
                  <a:gd name="connsiteY9" fmla="*/ 1207516 h 2016224"/>
                  <a:gd name="connsiteX10" fmla="*/ 7880 w 1838696"/>
                  <a:gd name="connsiteY10" fmla="*/ 1512168 h 2016224"/>
                  <a:gd name="connsiteX11" fmla="*/ 712601 w 1838696"/>
                  <a:gd name="connsiteY11" fmla="*/ 1018870 h 2016224"/>
                  <a:gd name="connsiteX12" fmla="*/ 7880 w 1838696"/>
                  <a:gd name="connsiteY12" fmla="*/ 504056 h 2016224"/>
                  <a:gd name="connsiteX0" fmla="*/ 7880 w 1838696"/>
                  <a:gd name="connsiteY0" fmla="*/ 504056 h 2016224"/>
                  <a:gd name="connsiteX1" fmla="*/ 815668 w 1838696"/>
                  <a:gd name="connsiteY1" fmla="*/ 840981 h 2016224"/>
                  <a:gd name="connsiteX2" fmla="*/ 907980 w 1838696"/>
                  <a:gd name="connsiteY2" fmla="*/ 0 h 2016224"/>
                  <a:gd name="connsiteX3" fmla="*/ 1043322 w 1838696"/>
                  <a:gd name="connsiteY3" fmla="*/ 830223 h 2016224"/>
                  <a:gd name="connsiteX4" fmla="*/ 1808080 w 1838696"/>
                  <a:gd name="connsiteY4" fmla="*/ 504056 h 2016224"/>
                  <a:gd name="connsiteX5" fmla="*/ 1286239 w 1838696"/>
                  <a:gd name="connsiteY5" fmla="*/ 1008112 h 2016224"/>
                  <a:gd name="connsiteX6" fmla="*/ 1808080 w 1838696"/>
                  <a:gd name="connsiteY6" fmla="*/ 1512168 h 2016224"/>
                  <a:gd name="connsiteX7" fmla="*/ 1043321 w 1838696"/>
                  <a:gd name="connsiteY7" fmla="*/ 1164485 h 2016224"/>
                  <a:gd name="connsiteX8" fmla="*/ 907980 w 1838696"/>
                  <a:gd name="connsiteY8" fmla="*/ 2016224 h 2016224"/>
                  <a:gd name="connsiteX9" fmla="*/ 804911 w 1838696"/>
                  <a:gd name="connsiteY9" fmla="*/ 1207516 h 2016224"/>
                  <a:gd name="connsiteX10" fmla="*/ 7880 w 1838696"/>
                  <a:gd name="connsiteY10" fmla="*/ 1512168 h 2016224"/>
                  <a:gd name="connsiteX11" fmla="*/ 712601 w 1838696"/>
                  <a:gd name="connsiteY11" fmla="*/ 1018870 h 2016224"/>
                  <a:gd name="connsiteX12" fmla="*/ 7880 w 1838696"/>
                  <a:gd name="connsiteY12" fmla="*/ 504056 h 2016224"/>
                  <a:gd name="connsiteX0" fmla="*/ 7880 w 1835864"/>
                  <a:gd name="connsiteY0" fmla="*/ 504056 h 2016224"/>
                  <a:gd name="connsiteX1" fmla="*/ 815668 w 1835864"/>
                  <a:gd name="connsiteY1" fmla="*/ 840981 h 2016224"/>
                  <a:gd name="connsiteX2" fmla="*/ 907980 w 1835864"/>
                  <a:gd name="connsiteY2" fmla="*/ 0 h 2016224"/>
                  <a:gd name="connsiteX3" fmla="*/ 1043322 w 1835864"/>
                  <a:gd name="connsiteY3" fmla="*/ 830223 h 2016224"/>
                  <a:gd name="connsiteX4" fmla="*/ 1808080 w 1835864"/>
                  <a:gd name="connsiteY4" fmla="*/ 504056 h 2016224"/>
                  <a:gd name="connsiteX5" fmla="*/ 1221693 w 1835864"/>
                  <a:gd name="connsiteY5" fmla="*/ 1008112 h 2016224"/>
                  <a:gd name="connsiteX6" fmla="*/ 1808080 w 1835864"/>
                  <a:gd name="connsiteY6" fmla="*/ 1512168 h 2016224"/>
                  <a:gd name="connsiteX7" fmla="*/ 1043321 w 1835864"/>
                  <a:gd name="connsiteY7" fmla="*/ 1164485 h 2016224"/>
                  <a:gd name="connsiteX8" fmla="*/ 907980 w 1835864"/>
                  <a:gd name="connsiteY8" fmla="*/ 2016224 h 2016224"/>
                  <a:gd name="connsiteX9" fmla="*/ 804911 w 1835864"/>
                  <a:gd name="connsiteY9" fmla="*/ 1207516 h 2016224"/>
                  <a:gd name="connsiteX10" fmla="*/ 7880 w 1835864"/>
                  <a:gd name="connsiteY10" fmla="*/ 1512168 h 2016224"/>
                  <a:gd name="connsiteX11" fmla="*/ 712601 w 1835864"/>
                  <a:gd name="connsiteY11" fmla="*/ 1018870 h 2016224"/>
                  <a:gd name="connsiteX12" fmla="*/ 7880 w 1835864"/>
                  <a:gd name="connsiteY12" fmla="*/ 504056 h 2016224"/>
                  <a:gd name="connsiteX0" fmla="*/ 7880 w 1835864"/>
                  <a:gd name="connsiteY0" fmla="*/ 504056 h 2016224"/>
                  <a:gd name="connsiteX1" fmla="*/ 815668 w 1835864"/>
                  <a:gd name="connsiteY1" fmla="*/ 840981 h 2016224"/>
                  <a:gd name="connsiteX2" fmla="*/ 907980 w 1835864"/>
                  <a:gd name="connsiteY2" fmla="*/ 0 h 2016224"/>
                  <a:gd name="connsiteX3" fmla="*/ 1043322 w 1835864"/>
                  <a:gd name="connsiteY3" fmla="*/ 830223 h 2016224"/>
                  <a:gd name="connsiteX4" fmla="*/ 1808080 w 1835864"/>
                  <a:gd name="connsiteY4" fmla="*/ 504056 h 2016224"/>
                  <a:gd name="connsiteX5" fmla="*/ 1221693 w 1835864"/>
                  <a:gd name="connsiteY5" fmla="*/ 1008112 h 2016224"/>
                  <a:gd name="connsiteX6" fmla="*/ 1808080 w 1835864"/>
                  <a:gd name="connsiteY6" fmla="*/ 1512168 h 2016224"/>
                  <a:gd name="connsiteX7" fmla="*/ 1043321 w 1835864"/>
                  <a:gd name="connsiteY7" fmla="*/ 1164485 h 2016224"/>
                  <a:gd name="connsiteX8" fmla="*/ 907980 w 1835864"/>
                  <a:gd name="connsiteY8" fmla="*/ 2016224 h 2016224"/>
                  <a:gd name="connsiteX9" fmla="*/ 804911 w 1835864"/>
                  <a:gd name="connsiteY9" fmla="*/ 1207516 h 2016224"/>
                  <a:gd name="connsiteX10" fmla="*/ 7880 w 1835864"/>
                  <a:gd name="connsiteY10" fmla="*/ 1512168 h 2016224"/>
                  <a:gd name="connsiteX11" fmla="*/ 712601 w 1835864"/>
                  <a:gd name="connsiteY11" fmla="*/ 1018870 h 2016224"/>
                  <a:gd name="connsiteX12" fmla="*/ 7880 w 1835864"/>
                  <a:gd name="connsiteY12" fmla="*/ 504056 h 2016224"/>
                  <a:gd name="connsiteX0" fmla="*/ 7880 w 1835864"/>
                  <a:gd name="connsiteY0" fmla="*/ 504056 h 2016224"/>
                  <a:gd name="connsiteX1" fmla="*/ 815668 w 1835864"/>
                  <a:gd name="connsiteY1" fmla="*/ 840981 h 2016224"/>
                  <a:gd name="connsiteX2" fmla="*/ 907980 w 1835864"/>
                  <a:gd name="connsiteY2" fmla="*/ 0 h 2016224"/>
                  <a:gd name="connsiteX3" fmla="*/ 1043322 w 1835864"/>
                  <a:gd name="connsiteY3" fmla="*/ 830223 h 2016224"/>
                  <a:gd name="connsiteX4" fmla="*/ 1808080 w 1835864"/>
                  <a:gd name="connsiteY4" fmla="*/ 504056 h 2016224"/>
                  <a:gd name="connsiteX5" fmla="*/ 1221693 w 1835864"/>
                  <a:gd name="connsiteY5" fmla="*/ 1008112 h 2016224"/>
                  <a:gd name="connsiteX6" fmla="*/ 1808080 w 1835864"/>
                  <a:gd name="connsiteY6" fmla="*/ 1512168 h 2016224"/>
                  <a:gd name="connsiteX7" fmla="*/ 1043321 w 1835864"/>
                  <a:gd name="connsiteY7" fmla="*/ 1164485 h 2016224"/>
                  <a:gd name="connsiteX8" fmla="*/ 907980 w 1835864"/>
                  <a:gd name="connsiteY8" fmla="*/ 2016224 h 2016224"/>
                  <a:gd name="connsiteX9" fmla="*/ 804911 w 1835864"/>
                  <a:gd name="connsiteY9" fmla="*/ 1207516 h 2016224"/>
                  <a:gd name="connsiteX10" fmla="*/ 7880 w 1835864"/>
                  <a:gd name="connsiteY10" fmla="*/ 1512168 h 2016224"/>
                  <a:gd name="connsiteX11" fmla="*/ 712601 w 1835864"/>
                  <a:gd name="connsiteY11" fmla="*/ 1018870 h 2016224"/>
                  <a:gd name="connsiteX12" fmla="*/ 7880 w 1835864"/>
                  <a:gd name="connsiteY12" fmla="*/ 504056 h 2016224"/>
                  <a:gd name="connsiteX0" fmla="*/ 7880 w 1862324"/>
                  <a:gd name="connsiteY0" fmla="*/ 504056 h 2016224"/>
                  <a:gd name="connsiteX1" fmla="*/ 815668 w 1862324"/>
                  <a:gd name="connsiteY1" fmla="*/ 840981 h 2016224"/>
                  <a:gd name="connsiteX2" fmla="*/ 907980 w 1862324"/>
                  <a:gd name="connsiteY2" fmla="*/ 0 h 2016224"/>
                  <a:gd name="connsiteX3" fmla="*/ 1043322 w 1862324"/>
                  <a:gd name="connsiteY3" fmla="*/ 830223 h 2016224"/>
                  <a:gd name="connsiteX4" fmla="*/ 1808080 w 1862324"/>
                  <a:gd name="connsiteY4" fmla="*/ 504056 h 2016224"/>
                  <a:gd name="connsiteX5" fmla="*/ 1221693 w 1862324"/>
                  <a:gd name="connsiteY5" fmla="*/ 1008112 h 2016224"/>
                  <a:gd name="connsiteX6" fmla="*/ 1808080 w 1862324"/>
                  <a:gd name="connsiteY6" fmla="*/ 1512168 h 2016224"/>
                  <a:gd name="connsiteX7" fmla="*/ 1043321 w 1862324"/>
                  <a:gd name="connsiteY7" fmla="*/ 1164485 h 2016224"/>
                  <a:gd name="connsiteX8" fmla="*/ 907980 w 1862324"/>
                  <a:gd name="connsiteY8" fmla="*/ 2016224 h 2016224"/>
                  <a:gd name="connsiteX9" fmla="*/ 804911 w 1862324"/>
                  <a:gd name="connsiteY9" fmla="*/ 1207516 h 2016224"/>
                  <a:gd name="connsiteX10" fmla="*/ 7880 w 1862324"/>
                  <a:gd name="connsiteY10" fmla="*/ 1512168 h 2016224"/>
                  <a:gd name="connsiteX11" fmla="*/ 712601 w 1862324"/>
                  <a:gd name="connsiteY11" fmla="*/ 1018870 h 2016224"/>
                  <a:gd name="connsiteX12" fmla="*/ 7880 w 1862324"/>
                  <a:gd name="connsiteY12" fmla="*/ 504056 h 2016224"/>
                  <a:gd name="connsiteX0" fmla="*/ 7880 w 1859085"/>
                  <a:gd name="connsiteY0" fmla="*/ 504056 h 2016224"/>
                  <a:gd name="connsiteX1" fmla="*/ 815668 w 1859085"/>
                  <a:gd name="connsiteY1" fmla="*/ 840981 h 2016224"/>
                  <a:gd name="connsiteX2" fmla="*/ 907980 w 1859085"/>
                  <a:gd name="connsiteY2" fmla="*/ 0 h 2016224"/>
                  <a:gd name="connsiteX3" fmla="*/ 1043322 w 1859085"/>
                  <a:gd name="connsiteY3" fmla="*/ 830223 h 2016224"/>
                  <a:gd name="connsiteX4" fmla="*/ 1808080 w 1859085"/>
                  <a:gd name="connsiteY4" fmla="*/ 504056 h 2016224"/>
                  <a:gd name="connsiteX5" fmla="*/ 1167905 w 1859085"/>
                  <a:gd name="connsiteY5" fmla="*/ 997355 h 2016224"/>
                  <a:gd name="connsiteX6" fmla="*/ 1808080 w 1859085"/>
                  <a:gd name="connsiteY6" fmla="*/ 1512168 h 2016224"/>
                  <a:gd name="connsiteX7" fmla="*/ 1043321 w 1859085"/>
                  <a:gd name="connsiteY7" fmla="*/ 1164485 h 2016224"/>
                  <a:gd name="connsiteX8" fmla="*/ 907980 w 1859085"/>
                  <a:gd name="connsiteY8" fmla="*/ 2016224 h 2016224"/>
                  <a:gd name="connsiteX9" fmla="*/ 804911 w 1859085"/>
                  <a:gd name="connsiteY9" fmla="*/ 1207516 h 2016224"/>
                  <a:gd name="connsiteX10" fmla="*/ 7880 w 1859085"/>
                  <a:gd name="connsiteY10" fmla="*/ 1512168 h 2016224"/>
                  <a:gd name="connsiteX11" fmla="*/ 712601 w 1859085"/>
                  <a:gd name="connsiteY11" fmla="*/ 1018870 h 2016224"/>
                  <a:gd name="connsiteX12" fmla="*/ 7880 w 1859085"/>
                  <a:gd name="connsiteY12" fmla="*/ 504056 h 2016224"/>
                  <a:gd name="connsiteX0" fmla="*/ 7880 w 1859085"/>
                  <a:gd name="connsiteY0" fmla="*/ 504056 h 2016224"/>
                  <a:gd name="connsiteX1" fmla="*/ 815668 w 1859085"/>
                  <a:gd name="connsiteY1" fmla="*/ 840981 h 2016224"/>
                  <a:gd name="connsiteX2" fmla="*/ 907980 w 1859085"/>
                  <a:gd name="connsiteY2" fmla="*/ 0 h 2016224"/>
                  <a:gd name="connsiteX3" fmla="*/ 1043322 w 1859085"/>
                  <a:gd name="connsiteY3" fmla="*/ 830223 h 2016224"/>
                  <a:gd name="connsiteX4" fmla="*/ 1808080 w 1859085"/>
                  <a:gd name="connsiteY4" fmla="*/ 504056 h 2016224"/>
                  <a:gd name="connsiteX5" fmla="*/ 1167905 w 1859085"/>
                  <a:gd name="connsiteY5" fmla="*/ 997355 h 2016224"/>
                  <a:gd name="connsiteX6" fmla="*/ 1808080 w 1859085"/>
                  <a:gd name="connsiteY6" fmla="*/ 1512168 h 2016224"/>
                  <a:gd name="connsiteX7" fmla="*/ 1043321 w 1859085"/>
                  <a:gd name="connsiteY7" fmla="*/ 1164485 h 2016224"/>
                  <a:gd name="connsiteX8" fmla="*/ 907980 w 1859085"/>
                  <a:gd name="connsiteY8" fmla="*/ 2016224 h 2016224"/>
                  <a:gd name="connsiteX9" fmla="*/ 837183 w 1859085"/>
                  <a:gd name="connsiteY9" fmla="*/ 1175243 h 2016224"/>
                  <a:gd name="connsiteX10" fmla="*/ 7880 w 1859085"/>
                  <a:gd name="connsiteY10" fmla="*/ 1512168 h 2016224"/>
                  <a:gd name="connsiteX11" fmla="*/ 712601 w 1859085"/>
                  <a:gd name="connsiteY11" fmla="*/ 1018870 h 2016224"/>
                  <a:gd name="connsiteX12" fmla="*/ 7880 w 1859085"/>
                  <a:gd name="connsiteY12" fmla="*/ 504056 h 2016224"/>
                  <a:gd name="connsiteX0" fmla="*/ 7880 w 1859085"/>
                  <a:gd name="connsiteY0" fmla="*/ 504056 h 2034129"/>
                  <a:gd name="connsiteX1" fmla="*/ 815668 w 1859085"/>
                  <a:gd name="connsiteY1" fmla="*/ 840981 h 2034129"/>
                  <a:gd name="connsiteX2" fmla="*/ 907980 w 1859085"/>
                  <a:gd name="connsiteY2" fmla="*/ 0 h 2034129"/>
                  <a:gd name="connsiteX3" fmla="*/ 1043322 w 1859085"/>
                  <a:gd name="connsiteY3" fmla="*/ 830223 h 2034129"/>
                  <a:gd name="connsiteX4" fmla="*/ 1808080 w 1859085"/>
                  <a:gd name="connsiteY4" fmla="*/ 504056 h 2034129"/>
                  <a:gd name="connsiteX5" fmla="*/ 1167905 w 1859085"/>
                  <a:gd name="connsiteY5" fmla="*/ 997355 h 2034129"/>
                  <a:gd name="connsiteX6" fmla="*/ 1808080 w 1859085"/>
                  <a:gd name="connsiteY6" fmla="*/ 1512168 h 2034129"/>
                  <a:gd name="connsiteX7" fmla="*/ 1043321 w 1859085"/>
                  <a:gd name="connsiteY7" fmla="*/ 1164485 h 2034129"/>
                  <a:gd name="connsiteX8" fmla="*/ 907980 w 1859085"/>
                  <a:gd name="connsiteY8" fmla="*/ 2016224 h 2034129"/>
                  <a:gd name="connsiteX9" fmla="*/ 837183 w 1859085"/>
                  <a:gd name="connsiteY9" fmla="*/ 1175243 h 2034129"/>
                  <a:gd name="connsiteX10" fmla="*/ 7880 w 1859085"/>
                  <a:gd name="connsiteY10" fmla="*/ 1512168 h 2034129"/>
                  <a:gd name="connsiteX11" fmla="*/ 712601 w 1859085"/>
                  <a:gd name="connsiteY11" fmla="*/ 1018870 h 2034129"/>
                  <a:gd name="connsiteX12" fmla="*/ 7880 w 1859085"/>
                  <a:gd name="connsiteY12" fmla="*/ 504056 h 2034129"/>
                  <a:gd name="connsiteX0" fmla="*/ 7880 w 1881190"/>
                  <a:gd name="connsiteY0" fmla="*/ 504056 h 2034129"/>
                  <a:gd name="connsiteX1" fmla="*/ 815668 w 1881190"/>
                  <a:gd name="connsiteY1" fmla="*/ 840981 h 2034129"/>
                  <a:gd name="connsiteX2" fmla="*/ 907980 w 1881190"/>
                  <a:gd name="connsiteY2" fmla="*/ 0 h 2034129"/>
                  <a:gd name="connsiteX3" fmla="*/ 1043322 w 1881190"/>
                  <a:gd name="connsiteY3" fmla="*/ 830223 h 2034129"/>
                  <a:gd name="connsiteX4" fmla="*/ 1808080 w 1881190"/>
                  <a:gd name="connsiteY4" fmla="*/ 504056 h 2034129"/>
                  <a:gd name="connsiteX5" fmla="*/ 1167905 w 1881190"/>
                  <a:gd name="connsiteY5" fmla="*/ 997355 h 2034129"/>
                  <a:gd name="connsiteX6" fmla="*/ 1808080 w 1881190"/>
                  <a:gd name="connsiteY6" fmla="*/ 1512168 h 2034129"/>
                  <a:gd name="connsiteX7" fmla="*/ 1043321 w 1881190"/>
                  <a:gd name="connsiteY7" fmla="*/ 1164485 h 2034129"/>
                  <a:gd name="connsiteX8" fmla="*/ 907980 w 1881190"/>
                  <a:gd name="connsiteY8" fmla="*/ 2016224 h 2034129"/>
                  <a:gd name="connsiteX9" fmla="*/ 837183 w 1881190"/>
                  <a:gd name="connsiteY9" fmla="*/ 1175243 h 2034129"/>
                  <a:gd name="connsiteX10" fmla="*/ 7880 w 1881190"/>
                  <a:gd name="connsiteY10" fmla="*/ 1512168 h 2034129"/>
                  <a:gd name="connsiteX11" fmla="*/ 712601 w 1881190"/>
                  <a:gd name="connsiteY11" fmla="*/ 1018870 h 2034129"/>
                  <a:gd name="connsiteX12" fmla="*/ 7880 w 1881190"/>
                  <a:gd name="connsiteY12" fmla="*/ 504056 h 2034129"/>
                  <a:gd name="connsiteX0" fmla="*/ 7880 w 1881190"/>
                  <a:gd name="connsiteY0" fmla="*/ 504056 h 2034129"/>
                  <a:gd name="connsiteX1" fmla="*/ 815668 w 1881190"/>
                  <a:gd name="connsiteY1" fmla="*/ 840981 h 2034129"/>
                  <a:gd name="connsiteX2" fmla="*/ 907980 w 1881190"/>
                  <a:gd name="connsiteY2" fmla="*/ 0 h 2034129"/>
                  <a:gd name="connsiteX3" fmla="*/ 1043322 w 1881190"/>
                  <a:gd name="connsiteY3" fmla="*/ 830223 h 2034129"/>
                  <a:gd name="connsiteX4" fmla="*/ 1808080 w 1881190"/>
                  <a:gd name="connsiteY4" fmla="*/ 504056 h 2034129"/>
                  <a:gd name="connsiteX5" fmla="*/ 1167905 w 1881190"/>
                  <a:gd name="connsiteY5" fmla="*/ 997355 h 2034129"/>
                  <a:gd name="connsiteX6" fmla="*/ 1808080 w 1881190"/>
                  <a:gd name="connsiteY6" fmla="*/ 1512168 h 2034129"/>
                  <a:gd name="connsiteX7" fmla="*/ 1043321 w 1881190"/>
                  <a:gd name="connsiteY7" fmla="*/ 1164485 h 2034129"/>
                  <a:gd name="connsiteX8" fmla="*/ 907980 w 1881190"/>
                  <a:gd name="connsiteY8" fmla="*/ 2016224 h 2034129"/>
                  <a:gd name="connsiteX9" fmla="*/ 837183 w 1881190"/>
                  <a:gd name="connsiteY9" fmla="*/ 1175243 h 2034129"/>
                  <a:gd name="connsiteX10" fmla="*/ 7880 w 1881190"/>
                  <a:gd name="connsiteY10" fmla="*/ 1512168 h 2034129"/>
                  <a:gd name="connsiteX11" fmla="*/ 712601 w 1881190"/>
                  <a:gd name="connsiteY11" fmla="*/ 1018870 h 2034129"/>
                  <a:gd name="connsiteX12" fmla="*/ 7880 w 1881190"/>
                  <a:gd name="connsiteY12" fmla="*/ 504056 h 2034129"/>
                  <a:gd name="connsiteX0" fmla="*/ 7880 w 1881190"/>
                  <a:gd name="connsiteY0" fmla="*/ 512031 h 2042104"/>
                  <a:gd name="connsiteX1" fmla="*/ 815668 w 1881190"/>
                  <a:gd name="connsiteY1" fmla="*/ 848956 h 2042104"/>
                  <a:gd name="connsiteX2" fmla="*/ 907980 w 1881190"/>
                  <a:gd name="connsiteY2" fmla="*/ 7975 h 2042104"/>
                  <a:gd name="connsiteX3" fmla="*/ 1043322 w 1881190"/>
                  <a:gd name="connsiteY3" fmla="*/ 838198 h 2042104"/>
                  <a:gd name="connsiteX4" fmla="*/ 1808080 w 1881190"/>
                  <a:gd name="connsiteY4" fmla="*/ 512031 h 2042104"/>
                  <a:gd name="connsiteX5" fmla="*/ 1167905 w 1881190"/>
                  <a:gd name="connsiteY5" fmla="*/ 1005330 h 2042104"/>
                  <a:gd name="connsiteX6" fmla="*/ 1808080 w 1881190"/>
                  <a:gd name="connsiteY6" fmla="*/ 1520143 h 2042104"/>
                  <a:gd name="connsiteX7" fmla="*/ 1043321 w 1881190"/>
                  <a:gd name="connsiteY7" fmla="*/ 1172460 h 2042104"/>
                  <a:gd name="connsiteX8" fmla="*/ 907980 w 1881190"/>
                  <a:gd name="connsiteY8" fmla="*/ 2024199 h 2042104"/>
                  <a:gd name="connsiteX9" fmla="*/ 837183 w 1881190"/>
                  <a:gd name="connsiteY9" fmla="*/ 1183218 h 2042104"/>
                  <a:gd name="connsiteX10" fmla="*/ 7880 w 1881190"/>
                  <a:gd name="connsiteY10" fmla="*/ 1520143 h 2042104"/>
                  <a:gd name="connsiteX11" fmla="*/ 712601 w 1881190"/>
                  <a:gd name="connsiteY11" fmla="*/ 1026845 h 2042104"/>
                  <a:gd name="connsiteX12" fmla="*/ 7880 w 1881190"/>
                  <a:gd name="connsiteY12" fmla="*/ 512031 h 2042104"/>
                  <a:gd name="connsiteX0" fmla="*/ 98340 w 1971650"/>
                  <a:gd name="connsiteY0" fmla="*/ 512031 h 2042104"/>
                  <a:gd name="connsiteX1" fmla="*/ 906128 w 1971650"/>
                  <a:gd name="connsiteY1" fmla="*/ 848956 h 2042104"/>
                  <a:gd name="connsiteX2" fmla="*/ 998440 w 1971650"/>
                  <a:gd name="connsiteY2" fmla="*/ 7975 h 2042104"/>
                  <a:gd name="connsiteX3" fmla="*/ 1133782 w 1971650"/>
                  <a:gd name="connsiteY3" fmla="*/ 838198 h 2042104"/>
                  <a:gd name="connsiteX4" fmla="*/ 1898540 w 1971650"/>
                  <a:gd name="connsiteY4" fmla="*/ 512031 h 2042104"/>
                  <a:gd name="connsiteX5" fmla="*/ 1258365 w 1971650"/>
                  <a:gd name="connsiteY5" fmla="*/ 1005330 h 2042104"/>
                  <a:gd name="connsiteX6" fmla="*/ 1898540 w 1971650"/>
                  <a:gd name="connsiteY6" fmla="*/ 1520143 h 2042104"/>
                  <a:gd name="connsiteX7" fmla="*/ 1133781 w 1971650"/>
                  <a:gd name="connsiteY7" fmla="*/ 1172460 h 2042104"/>
                  <a:gd name="connsiteX8" fmla="*/ 998440 w 1971650"/>
                  <a:gd name="connsiteY8" fmla="*/ 2024199 h 2042104"/>
                  <a:gd name="connsiteX9" fmla="*/ 927643 w 1971650"/>
                  <a:gd name="connsiteY9" fmla="*/ 1183218 h 2042104"/>
                  <a:gd name="connsiteX10" fmla="*/ 98340 w 1971650"/>
                  <a:gd name="connsiteY10" fmla="*/ 1520143 h 2042104"/>
                  <a:gd name="connsiteX11" fmla="*/ 803061 w 1971650"/>
                  <a:gd name="connsiteY11" fmla="*/ 1026845 h 2042104"/>
                  <a:gd name="connsiteX12" fmla="*/ 98340 w 1971650"/>
                  <a:gd name="connsiteY12" fmla="*/ 512031 h 2042104"/>
                  <a:gd name="connsiteX0" fmla="*/ 98340 w 1971650"/>
                  <a:gd name="connsiteY0" fmla="*/ 512031 h 2042104"/>
                  <a:gd name="connsiteX1" fmla="*/ 906128 w 1971650"/>
                  <a:gd name="connsiteY1" fmla="*/ 848956 h 2042104"/>
                  <a:gd name="connsiteX2" fmla="*/ 998440 w 1971650"/>
                  <a:gd name="connsiteY2" fmla="*/ 7975 h 2042104"/>
                  <a:gd name="connsiteX3" fmla="*/ 1133782 w 1971650"/>
                  <a:gd name="connsiteY3" fmla="*/ 838198 h 2042104"/>
                  <a:gd name="connsiteX4" fmla="*/ 1898540 w 1971650"/>
                  <a:gd name="connsiteY4" fmla="*/ 512031 h 2042104"/>
                  <a:gd name="connsiteX5" fmla="*/ 1258365 w 1971650"/>
                  <a:gd name="connsiteY5" fmla="*/ 1005330 h 2042104"/>
                  <a:gd name="connsiteX6" fmla="*/ 1898540 w 1971650"/>
                  <a:gd name="connsiteY6" fmla="*/ 1520143 h 2042104"/>
                  <a:gd name="connsiteX7" fmla="*/ 1133781 w 1971650"/>
                  <a:gd name="connsiteY7" fmla="*/ 1172460 h 2042104"/>
                  <a:gd name="connsiteX8" fmla="*/ 998440 w 1971650"/>
                  <a:gd name="connsiteY8" fmla="*/ 2024199 h 2042104"/>
                  <a:gd name="connsiteX9" fmla="*/ 927643 w 1971650"/>
                  <a:gd name="connsiteY9" fmla="*/ 1183218 h 2042104"/>
                  <a:gd name="connsiteX10" fmla="*/ 98340 w 1971650"/>
                  <a:gd name="connsiteY10" fmla="*/ 1520143 h 2042104"/>
                  <a:gd name="connsiteX11" fmla="*/ 803061 w 1971650"/>
                  <a:gd name="connsiteY11" fmla="*/ 1026845 h 2042104"/>
                  <a:gd name="connsiteX12" fmla="*/ 98340 w 1971650"/>
                  <a:gd name="connsiteY12" fmla="*/ 512031 h 2042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971650" h="2042104">
                    <a:moveTo>
                      <a:pt x="98340" y="512031"/>
                    </a:moveTo>
                    <a:cubicBezTo>
                      <a:pt x="496695" y="251408"/>
                      <a:pt x="669138" y="786850"/>
                      <a:pt x="906128" y="848956"/>
                    </a:cubicBezTo>
                    <a:cubicBezTo>
                      <a:pt x="969171" y="618831"/>
                      <a:pt x="569638" y="-82301"/>
                      <a:pt x="998440" y="7975"/>
                    </a:cubicBezTo>
                    <a:cubicBezTo>
                      <a:pt x="1427242" y="98251"/>
                      <a:pt x="1070739" y="608073"/>
                      <a:pt x="1133782" y="838198"/>
                    </a:cubicBezTo>
                    <a:cubicBezTo>
                      <a:pt x="1370772" y="776092"/>
                      <a:pt x="1792788" y="64313"/>
                      <a:pt x="1898540" y="512031"/>
                    </a:cubicBezTo>
                    <a:cubicBezTo>
                      <a:pt x="2004292" y="959749"/>
                      <a:pt x="1432312" y="837311"/>
                      <a:pt x="1258365" y="1005330"/>
                    </a:cubicBezTo>
                    <a:cubicBezTo>
                      <a:pt x="1432312" y="1173349"/>
                      <a:pt x="2210833" y="1281036"/>
                      <a:pt x="1898540" y="1520143"/>
                    </a:cubicBezTo>
                    <a:cubicBezTo>
                      <a:pt x="1586247" y="1759250"/>
                      <a:pt x="1370771" y="1234566"/>
                      <a:pt x="1133781" y="1172460"/>
                    </a:cubicBezTo>
                    <a:cubicBezTo>
                      <a:pt x="1070738" y="1402585"/>
                      <a:pt x="1448759" y="2168263"/>
                      <a:pt x="998440" y="2024199"/>
                    </a:cubicBezTo>
                    <a:cubicBezTo>
                      <a:pt x="548121" y="1880135"/>
                      <a:pt x="990686" y="1413343"/>
                      <a:pt x="927643" y="1183218"/>
                    </a:cubicBezTo>
                    <a:cubicBezTo>
                      <a:pt x="690653" y="1245324"/>
                      <a:pt x="171819" y="2021649"/>
                      <a:pt x="98340" y="1520143"/>
                    </a:cubicBezTo>
                    <a:cubicBezTo>
                      <a:pt x="24861" y="1018637"/>
                      <a:pt x="629114" y="1194864"/>
                      <a:pt x="803061" y="1026845"/>
                    </a:cubicBezTo>
                    <a:cubicBezTo>
                      <a:pt x="629114" y="858826"/>
                      <a:pt x="-300015" y="772654"/>
                      <a:pt x="98340" y="512031"/>
                    </a:cubicBezTo>
                    <a:close/>
                  </a:path>
                </a:pathLst>
              </a:custGeom>
              <a:noFill/>
              <a:ln w="57150">
                <a:solidFill>
                  <a:schemeClr val="bg1">
                    <a:lumMod val="50000"/>
                    <a:lumOff val="50000"/>
                  </a:schemeClr>
                </a:solidFill>
              </a:ln>
              <a:scene3d>
                <a:camera prst="orthographicFront"/>
                <a:lightRig rig="morning" dir="t"/>
              </a:scene3d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</p:grpSp>
        <p:grpSp>
          <p:nvGrpSpPr>
            <p:cNvPr id="12" name="11 Grupo"/>
            <p:cNvGrpSpPr/>
            <p:nvPr/>
          </p:nvGrpSpPr>
          <p:grpSpPr>
            <a:xfrm rot="18253392" flipH="1" flipV="1">
              <a:off x="2160000" y="3348000"/>
              <a:ext cx="1348877" cy="1601128"/>
              <a:chOff x="2010172" y="99495"/>
              <a:chExt cx="2054447" cy="2976793"/>
            </a:xfrm>
          </p:grpSpPr>
          <p:sp>
            <p:nvSpPr>
              <p:cNvPr id="13" name="3 Elipse"/>
              <p:cNvSpPr/>
              <p:nvPr/>
            </p:nvSpPr>
            <p:spPr>
              <a:xfrm rot="9602192">
                <a:off x="2762835" y="492797"/>
                <a:ext cx="716764" cy="370303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670"/>
                  <a:gd name="connsiteX1" fmla="*/ 1224136 w 2507594"/>
                  <a:gd name="connsiteY1" fmla="*/ 21622 h 936670"/>
                  <a:gd name="connsiteX2" fmla="*/ 2507594 w 2507594"/>
                  <a:gd name="connsiteY2" fmla="*/ 676900 h 936670"/>
                  <a:gd name="connsiteX3" fmla="*/ 1224136 w 2507594"/>
                  <a:gd name="connsiteY3" fmla="*/ 936022 h 936670"/>
                  <a:gd name="connsiteX4" fmla="*/ 0 w 2507594"/>
                  <a:gd name="connsiteY4" fmla="*/ 478822 h 936670"/>
                  <a:gd name="connsiteX0" fmla="*/ 0 w 2507594"/>
                  <a:gd name="connsiteY0" fmla="*/ 477455 h 935303"/>
                  <a:gd name="connsiteX1" fmla="*/ 1224136 w 2507594"/>
                  <a:gd name="connsiteY1" fmla="*/ 20255 h 935303"/>
                  <a:gd name="connsiteX2" fmla="*/ 2507594 w 2507594"/>
                  <a:gd name="connsiteY2" fmla="*/ 675533 h 935303"/>
                  <a:gd name="connsiteX3" fmla="*/ 1224136 w 2507594"/>
                  <a:gd name="connsiteY3" fmla="*/ 934655 h 935303"/>
                  <a:gd name="connsiteX4" fmla="*/ 0 w 2507594"/>
                  <a:gd name="connsiteY4" fmla="*/ 477455 h 935303"/>
                  <a:gd name="connsiteX0" fmla="*/ 0 w 2507594"/>
                  <a:gd name="connsiteY0" fmla="*/ 477455 h 935641"/>
                  <a:gd name="connsiteX1" fmla="*/ 1224136 w 2507594"/>
                  <a:gd name="connsiteY1" fmla="*/ 20255 h 935641"/>
                  <a:gd name="connsiteX2" fmla="*/ 2507594 w 2507594"/>
                  <a:gd name="connsiteY2" fmla="*/ 675533 h 935641"/>
                  <a:gd name="connsiteX3" fmla="*/ 1224136 w 2507594"/>
                  <a:gd name="connsiteY3" fmla="*/ 934655 h 935641"/>
                  <a:gd name="connsiteX4" fmla="*/ 0 w 2507594"/>
                  <a:gd name="connsiteY4" fmla="*/ 477455 h 935641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21317"/>
                  <a:gd name="connsiteX1" fmla="*/ 1244591 w 2528049"/>
                  <a:gd name="connsiteY1" fmla="*/ 3909 h 921317"/>
                  <a:gd name="connsiteX2" fmla="*/ 2528049 w 2528049"/>
                  <a:gd name="connsiteY2" fmla="*/ 659187 h 921317"/>
                  <a:gd name="connsiteX3" fmla="*/ 1244591 w 2528049"/>
                  <a:gd name="connsiteY3" fmla="*/ 918309 h 921317"/>
                  <a:gd name="connsiteX4" fmla="*/ 0 w 2528049"/>
                  <a:gd name="connsiteY4" fmla="*/ 432522 h 921317"/>
                  <a:gd name="connsiteX0" fmla="*/ 0 w 2528049"/>
                  <a:gd name="connsiteY0" fmla="*/ 336397 h 825192"/>
                  <a:gd name="connsiteX1" fmla="*/ 1289237 w 2528049"/>
                  <a:gd name="connsiteY1" fmla="*/ 5982 h 825192"/>
                  <a:gd name="connsiteX2" fmla="*/ 2528049 w 2528049"/>
                  <a:gd name="connsiteY2" fmla="*/ 563062 h 825192"/>
                  <a:gd name="connsiteX3" fmla="*/ 1244591 w 2528049"/>
                  <a:gd name="connsiteY3" fmla="*/ 822184 h 825192"/>
                  <a:gd name="connsiteX4" fmla="*/ 0 w 2528049"/>
                  <a:gd name="connsiteY4" fmla="*/ 336397 h 825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28049" h="825192">
                    <a:moveTo>
                      <a:pt x="0" y="336397"/>
                    </a:moveTo>
                    <a:cubicBezTo>
                      <a:pt x="154363" y="113063"/>
                      <a:pt x="867896" y="-31795"/>
                      <a:pt x="1289237" y="5982"/>
                    </a:cubicBezTo>
                    <a:cubicBezTo>
                      <a:pt x="1710578" y="43759"/>
                      <a:pt x="2107920" y="248774"/>
                      <a:pt x="2528049" y="563062"/>
                    </a:cubicBezTo>
                    <a:cubicBezTo>
                      <a:pt x="1561847" y="859940"/>
                      <a:pt x="1699823" y="825892"/>
                      <a:pt x="1244591" y="822184"/>
                    </a:cubicBezTo>
                    <a:cubicBezTo>
                      <a:pt x="789359" y="818476"/>
                      <a:pt x="357946" y="691155"/>
                      <a:pt x="0" y="336397"/>
                    </a:cubicBezTo>
                    <a:close/>
                  </a:path>
                </a:pathLst>
              </a:custGeom>
              <a:gradFill>
                <a:gsLst>
                  <a:gs pos="50000">
                    <a:srgbClr val="00B050"/>
                  </a:gs>
                  <a:gs pos="100000">
                    <a:srgbClr val="5DF85B"/>
                  </a:gs>
                  <a:gs pos="0">
                    <a:srgbClr val="00FF00"/>
                  </a:gs>
                </a:gsLst>
                <a:lin ang="2700000" scaled="1"/>
              </a:gradFill>
              <a:ln w="76200">
                <a:noFill/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4" name="3 Elipse"/>
              <p:cNvSpPr/>
              <p:nvPr/>
            </p:nvSpPr>
            <p:spPr>
              <a:xfrm rot="3123413">
                <a:off x="3508611" y="880686"/>
                <a:ext cx="684402" cy="416216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07594" h="936832">
                    <a:moveTo>
                      <a:pt x="0" y="478822"/>
                    </a:moveTo>
                    <a:cubicBezTo>
                      <a:pt x="0" y="226317"/>
                      <a:pt x="622230" y="-85342"/>
                      <a:pt x="1224136" y="21622"/>
                    </a:cubicBezTo>
                    <a:cubicBezTo>
                      <a:pt x="1826042" y="128586"/>
                      <a:pt x="2087465" y="362612"/>
                      <a:pt x="2507594" y="676900"/>
                    </a:cubicBezTo>
                    <a:cubicBezTo>
                      <a:pt x="1541392" y="973778"/>
                      <a:pt x="1527238" y="920113"/>
                      <a:pt x="1224136" y="936022"/>
                    </a:cubicBezTo>
                    <a:cubicBezTo>
                      <a:pt x="921034" y="951931"/>
                      <a:pt x="0" y="731327"/>
                      <a:pt x="0" y="478822"/>
                    </a:cubicBezTo>
                    <a:close/>
                  </a:path>
                </a:pathLst>
              </a:custGeom>
              <a:gradFill>
                <a:gsLst>
                  <a:gs pos="0">
                    <a:srgbClr val="DDEBCF"/>
                  </a:gs>
                  <a:gs pos="50000">
                    <a:srgbClr val="9CB86E"/>
                  </a:gs>
                  <a:gs pos="100000">
                    <a:srgbClr val="156B13"/>
                  </a:gs>
                </a:gsLst>
                <a:lin ang="2700000" scaled="0"/>
              </a:gradFill>
              <a:ln w="76200">
                <a:noFill/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5" name="3 Elipse"/>
              <p:cNvSpPr/>
              <p:nvPr/>
            </p:nvSpPr>
            <p:spPr>
              <a:xfrm rot="3123413">
                <a:off x="3514309" y="899183"/>
                <a:ext cx="684403" cy="416216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07594" h="936832">
                    <a:moveTo>
                      <a:pt x="0" y="478822"/>
                    </a:moveTo>
                    <a:cubicBezTo>
                      <a:pt x="0" y="226317"/>
                      <a:pt x="622230" y="-85342"/>
                      <a:pt x="1224136" y="21622"/>
                    </a:cubicBezTo>
                    <a:cubicBezTo>
                      <a:pt x="1826042" y="128586"/>
                      <a:pt x="2087465" y="362612"/>
                      <a:pt x="2507594" y="676900"/>
                    </a:cubicBezTo>
                    <a:cubicBezTo>
                      <a:pt x="1541392" y="973778"/>
                      <a:pt x="1527238" y="920113"/>
                      <a:pt x="1224136" y="936022"/>
                    </a:cubicBezTo>
                    <a:cubicBezTo>
                      <a:pt x="921034" y="951931"/>
                      <a:pt x="0" y="731327"/>
                      <a:pt x="0" y="478822"/>
                    </a:cubicBezTo>
                    <a:close/>
                  </a:path>
                </a:pathLst>
              </a:custGeom>
              <a:noFill/>
              <a:ln w="76200">
                <a:solidFill>
                  <a:schemeClr val="bg1">
                    <a:lumMod val="50000"/>
                    <a:lumOff val="50000"/>
                  </a:schemeClr>
                </a:solidFill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6" name="3 Elipse"/>
              <p:cNvSpPr/>
              <p:nvPr/>
            </p:nvSpPr>
            <p:spPr>
              <a:xfrm rot="9602192">
                <a:off x="2727703" y="496632"/>
                <a:ext cx="770413" cy="370303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670"/>
                  <a:gd name="connsiteX1" fmla="*/ 1224136 w 2507594"/>
                  <a:gd name="connsiteY1" fmla="*/ 21622 h 936670"/>
                  <a:gd name="connsiteX2" fmla="*/ 2507594 w 2507594"/>
                  <a:gd name="connsiteY2" fmla="*/ 676900 h 936670"/>
                  <a:gd name="connsiteX3" fmla="*/ 1224136 w 2507594"/>
                  <a:gd name="connsiteY3" fmla="*/ 936022 h 936670"/>
                  <a:gd name="connsiteX4" fmla="*/ 0 w 2507594"/>
                  <a:gd name="connsiteY4" fmla="*/ 478822 h 936670"/>
                  <a:gd name="connsiteX0" fmla="*/ 0 w 2507594"/>
                  <a:gd name="connsiteY0" fmla="*/ 477455 h 935303"/>
                  <a:gd name="connsiteX1" fmla="*/ 1224136 w 2507594"/>
                  <a:gd name="connsiteY1" fmla="*/ 20255 h 935303"/>
                  <a:gd name="connsiteX2" fmla="*/ 2507594 w 2507594"/>
                  <a:gd name="connsiteY2" fmla="*/ 675533 h 935303"/>
                  <a:gd name="connsiteX3" fmla="*/ 1224136 w 2507594"/>
                  <a:gd name="connsiteY3" fmla="*/ 934655 h 935303"/>
                  <a:gd name="connsiteX4" fmla="*/ 0 w 2507594"/>
                  <a:gd name="connsiteY4" fmla="*/ 477455 h 935303"/>
                  <a:gd name="connsiteX0" fmla="*/ 0 w 2507594"/>
                  <a:gd name="connsiteY0" fmla="*/ 477455 h 935641"/>
                  <a:gd name="connsiteX1" fmla="*/ 1224136 w 2507594"/>
                  <a:gd name="connsiteY1" fmla="*/ 20255 h 935641"/>
                  <a:gd name="connsiteX2" fmla="*/ 2507594 w 2507594"/>
                  <a:gd name="connsiteY2" fmla="*/ 675533 h 935641"/>
                  <a:gd name="connsiteX3" fmla="*/ 1224136 w 2507594"/>
                  <a:gd name="connsiteY3" fmla="*/ 934655 h 935641"/>
                  <a:gd name="connsiteX4" fmla="*/ 0 w 2507594"/>
                  <a:gd name="connsiteY4" fmla="*/ 477455 h 935641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21317"/>
                  <a:gd name="connsiteX1" fmla="*/ 1244591 w 2528049"/>
                  <a:gd name="connsiteY1" fmla="*/ 3909 h 921317"/>
                  <a:gd name="connsiteX2" fmla="*/ 2528049 w 2528049"/>
                  <a:gd name="connsiteY2" fmla="*/ 659187 h 921317"/>
                  <a:gd name="connsiteX3" fmla="*/ 1244591 w 2528049"/>
                  <a:gd name="connsiteY3" fmla="*/ 918309 h 921317"/>
                  <a:gd name="connsiteX4" fmla="*/ 0 w 2528049"/>
                  <a:gd name="connsiteY4" fmla="*/ 432522 h 921317"/>
                  <a:gd name="connsiteX0" fmla="*/ 0 w 2528049"/>
                  <a:gd name="connsiteY0" fmla="*/ 336397 h 825192"/>
                  <a:gd name="connsiteX1" fmla="*/ 1289237 w 2528049"/>
                  <a:gd name="connsiteY1" fmla="*/ 5982 h 825192"/>
                  <a:gd name="connsiteX2" fmla="*/ 2528049 w 2528049"/>
                  <a:gd name="connsiteY2" fmla="*/ 563062 h 825192"/>
                  <a:gd name="connsiteX3" fmla="*/ 1244591 w 2528049"/>
                  <a:gd name="connsiteY3" fmla="*/ 822184 h 825192"/>
                  <a:gd name="connsiteX4" fmla="*/ 0 w 2528049"/>
                  <a:gd name="connsiteY4" fmla="*/ 336397 h 825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28049" h="825192">
                    <a:moveTo>
                      <a:pt x="0" y="336397"/>
                    </a:moveTo>
                    <a:cubicBezTo>
                      <a:pt x="154363" y="113063"/>
                      <a:pt x="867896" y="-31795"/>
                      <a:pt x="1289237" y="5982"/>
                    </a:cubicBezTo>
                    <a:cubicBezTo>
                      <a:pt x="1710578" y="43759"/>
                      <a:pt x="2107920" y="248774"/>
                      <a:pt x="2528049" y="563062"/>
                    </a:cubicBezTo>
                    <a:cubicBezTo>
                      <a:pt x="1561847" y="859940"/>
                      <a:pt x="1699823" y="825892"/>
                      <a:pt x="1244591" y="822184"/>
                    </a:cubicBezTo>
                    <a:cubicBezTo>
                      <a:pt x="789359" y="818476"/>
                      <a:pt x="357946" y="691155"/>
                      <a:pt x="0" y="336397"/>
                    </a:cubicBezTo>
                    <a:close/>
                  </a:path>
                </a:pathLst>
              </a:custGeom>
              <a:gradFill>
                <a:gsLst>
                  <a:gs pos="0">
                    <a:srgbClr val="DDEBCF"/>
                  </a:gs>
                  <a:gs pos="50000">
                    <a:srgbClr val="9CB86E"/>
                  </a:gs>
                  <a:gs pos="100000">
                    <a:srgbClr val="156B13"/>
                  </a:gs>
                </a:gsLst>
                <a:lin ang="2700000" scaled="0"/>
              </a:gradFill>
              <a:ln w="76200">
                <a:solidFill>
                  <a:schemeClr val="bg1">
                    <a:lumMod val="50000"/>
                    <a:lumOff val="50000"/>
                  </a:schemeClr>
                </a:solidFill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7" name="14 Forma libre"/>
              <p:cNvSpPr/>
              <p:nvPr/>
            </p:nvSpPr>
            <p:spPr>
              <a:xfrm rot="11403168" flipH="1">
                <a:off x="2753391" y="99495"/>
                <a:ext cx="777721" cy="2139402"/>
              </a:xfrm>
              <a:custGeom>
                <a:avLst/>
                <a:gdLst>
                  <a:gd name="connsiteX0" fmla="*/ 752513 w 819249"/>
                  <a:gd name="connsiteY0" fmla="*/ 0 h 571500"/>
                  <a:gd name="connsiteX1" fmla="*/ 47663 w 819249"/>
                  <a:gd name="connsiteY1" fmla="*/ 66675 h 571500"/>
                  <a:gd name="connsiteX2" fmla="*/ 819188 w 819249"/>
                  <a:gd name="connsiteY2" fmla="*/ 133350 h 571500"/>
                  <a:gd name="connsiteX3" fmla="*/ 38 w 819249"/>
                  <a:gd name="connsiteY3" fmla="*/ 180975 h 571500"/>
                  <a:gd name="connsiteX4" fmla="*/ 781088 w 819249"/>
                  <a:gd name="connsiteY4" fmla="*/ 257175 h 571500"/>
                  <a:gd name="connsiteX5" fmla="*/ 47663 w 819249"/>
                  <a:gd name="connsiteY5" fmla="*/ 304800 h 571500"/>
                  <a:gd name="connsiteX6" fmla="*/ 771563 w 819249"/>
                  <a:gd name="connsiteY6" fmla="*/ 390525 h 571500"/>
                  <a:gd name="connsiteX7" fmla="*/ 47663 w 819249"/>
                  <a:gd name="connsiteY7" fmla="*/ 447675 h 571500"/>
                  <a:gd name="connsiteX8" fmla="*/ 771563 w 819249"/>
                  <a:gd name="connsiteY8" fmla="*/ 514350 h 571500"/>
                  <a:gd name="connsiteX9" fmla="*/ 95288 w 819249"/>
                  <a:gd name="connsiteY9" fmla="*/ 571500 h 571500"/>
                  <a:gd name="connsiteX10" fmla="*/ 95288 w 819249"/>
                  <a:gd name="connsiteY10" fmla="*/ 571500 h 571500"/>
                  <a:gd name="connsiteX0" fmla="*/ 752513 w 819249"/>
                  <a:gd name="connsiteY0" fmla="*/ 0 h 571500"/>
                  <a:gd name="connsiteX1" fmla="*/ 47663 w 819249"/>
                  <a:gd name="connsiteY1" fmla="*/ 66675 h 571500"/>
                  <a:gd name="connsiteX2" fmla="*/ 819188 w 819249"/>
                  <a:gd name="connsiteY2" fmla="*/ 133350 h 571500"/>
                  <a:gd name="connsiteX3" fmla="*/ 38 w 819249"/>
                  <a:gd name="connsiteY3" fmla="*/ 180975 h 571500"/>
                  <a:gd name="connsiteX4" fmla="*/ 781088 w 819249"/>
                  <a:gd name="connsiteY4" fmla="*/ 257175 h 571500"/>
                  <a:gd name="connsiteX5" fmla="*/ 47663 w 819249"/>
                  <a:gd name="connsiteY5" fmla="*/ 304800 h 571500"/>
                  <a:gd name="connsiteX6" fmla="*/ 771563 w 819249"/>
                  <a:gd name="connsiteY6" fmla="*/ 390525 h 571500"/>
                  <a:gd name="connsiteX7" fmla="*/ 47663 w 819249"/>
                  <a:gd name="connsiteY7" fmla="*/ 447675 h 571500"/>
                  <a:gd name="connsiteX8" fmla="*/ 771563 w 819249"/>
                  <a:gd name="connsiteY8" fmla="*/ 514350 h 571500"/>
                  <a:gd name="connsiteX9" fmla="*/ 95288 w 819249"/>
                  <a:gd name="connsiteY9" fmla="*/ 571500 h 571500"/>
                  <a:gd name="connsiteX10" fmla="*/ 95288 w 819249"/>
                  <a:gd name="connsiteY10" fmla="*/ 571500 h 571500"/>
                  <a:gd name="connsiteX0" fmla="*/ 47663 w 819249"/>
                  <a:gd name="connsiteY0" fmla="*/ 0 h 504825"/>
                  <a:gd name="connsiteX1" fmla="*/ 819188 w 819249"/>
                  <a:gd name="connsiteY1" fmla="*/ 66675 h 504825"/>
                  <a:gd name="connsiteX2" fmla="*/ 38 w 819249"/>
                  <a:gd name="connsiteY2" fmla="*/ 114300 h 504825"/>
                  <a:gd name="connsiteX3" fmla="*/ 781088 w 819249"/>
                  <a:gd name="connsiteY3" fmla="*/ 190500 h 504825"/>
                  <a:gd name="connsiteX4" fmla="*/ 47663 w 819249"/>
                  <a:gd name="connsiteY4" fmla="*/ 238125 h 504825"/>
                  <a:gd name="connsiteX5" fmla="*/ 771563 w 819249"/>
                  <a:gd name="connsiteY5" fmla="*/ 323850 h 504825"/>
                  <a:gd name="connsiteX6" fmla="*/ 47663 w 819249"/>
                  <a:gd name="connsiteY6" fmla="*/ 381000 h 504825"/>
                  <a:gd name="connsiteX7" fmla="*/ 771563 w 819249"/>
                  <a:gd name="connsiteY7" fmla="*/ 447675 h 504825"/>
                  <a:gd name="connsiteX8" fmla="*/ 95288 w 819249"/>
                  <a:gd name="connsiteY8" fmla="*/ 504825 h 504825"/>
                  <a:gd name="connsiteX9" fmla="*/ 95288 w 819249"/>
                  <a:gd name="connsiteY9" fmla="*/ 504825 h 504825"/>
                  <a:gd name="connsiteX0" fmla="*/ 50416 w 1170913"/>
                  <a:gd name="connsiteY0" fmla="*/ 0 h 504825"/>
                  <a:gd name="connsiteX1" fmla="*/ 821941 w 1170913"/>
                  <a:gd name="connsiteY1" fmla="*/ 66675 h 504825"/>
                  <a:gd name="connsiteX2" fmla="*/ 2791 w 1170913"/>
                  <a:gd name="connsiteY2" fmla="*/ 114300 h 504825"/>
                  <a:gd name="connsiteX3" fmla="*/ 1170869 w 1170913"/>
                  <a:gd name="connsiteY3" fmla="*/ 178712 h 504825"/>
                  <a:gd name="connsiteX4" fmla="*/ 50416 w 1170913"/>
                  <a:gd name="connsiteY4" fmla="*/ 238125 h 504825"/>
                  <a:gd name="connsiteX5" fmla="*/ 774316 w 1170913"/>
                  <a:gd name="connsiteY5" fmla="*/ 323850 h 504825"/>
                  <a:gd name="connsiteX6" fmla="*/ 50416 w 1170913"/>
                  <a:gd name="connsiteY6" fmla="*/ 381000 h 504825"/>
                  <a:gd name="connsiteX7" fmla="*/ 774316 w 1170913"/>
                  <a:gd name="connsiteY7" fmla="*/ 447675 h 504825"/>
                  <a:gd name="connsiteX8" fmla="*/ 98041 w 1170913"/>
                  <a:gd name="connsiteY8" fmla="*/ 504825 h 504825"/>
                  <a:gd name="connsiteX9" fmla="*/ 98041 w 1170913"/>
                  <a:gd name="connsiteY9" fmla="*/ 504825 h 504825"/>
                  <a:gd name="connsiteX0" fmla="*/ 47750 w 1252785"/>
                  <a:gd name="connsiteY0" fmla="*/ 0 h 504825"/>
                  <a:gd name="connsiteX1" fmla="*/ 1252745 w 1252785"/>
                  <a:gd name="connsiteY1" fmla="*/ 65202 h 504825"/>
                  <a:gd name="connsiteX2" fmla="*/ 125 w 1252785"/>
                  <a:gd name="connsiteY2" fmla="*/ 114300 h 504825"/>
                  <a:gd name="connsiteX3" fmla="*/ 1168203 w 1252785"/>
                  <a:gd name="connsiteY3" fmla="*/ 178712 h 504825"/>
                  <a:gd name="connsiteX4" fmla="*/ 47750 w 1252785"/>
                  <a:gd name="connsiteY4" fmla="*/ 238125 h 504825"/>
                  <a:gd name="connsiteX5" fmla="*/ 771650 w 1252785"/>
                  <a:gd name="connsiteY5" fmla="*/ 323850 h 504825"/>
                  <a:gd name="connsiteX6" fmla="*/ 47750 w 1252785"/>
                  <a:gd name="connsiteY6" fmla="*/ 381000 h 504825"/>
                  <a:gd name="connsiteX7" fmla="*/ 771650 w 1252785"/>
                  <a:gd name="connsiteY7" fmla="*/ 447675 h 504825"/>
                  <a:gd name="connsiteX8" fmla="*/ 95375 w 1252785"/>
                  <a:gd name="connsiteY8" fmla="*/ 504825 h 504825"/>
                  <a:gd name="connsiteX9" fmla="*/ 95375 w 1252785"/>
                  <a:gd name="connsiteY9" fmla="*/ 504825 h 504825"/>
                  <a:gd name="connsiteX0" fmla="*/ 47750 w 1252783"/>
                  <a:gd name="connsiteY0" fmla="*/ 0 h 504825"/>
                  <a:gd name="connsiteX1" fmla="*/ 1252745 w 1252783"/>
                  <a:gd name="connsiteY1" fmla="*/ 65202 h 504825"/>
                  <a:gd name="connsiteX2" fmla="*/ 125 w 1252783"/>
                  <a:gd name="connsiteY2" fmla="*/ 114300 h 504825"/>
                  <a:gd name="connsiteX3" fmla="*/ 1168203 w 1252783"/>
                  <a:gd name="connsiteY3" fmla="*/ 178712 h 504825"/>
                  <a:gd name="connsiteX4" fmla="*/ 47750 w 1252783"/>
                  <a:gd name="connsiteY4" fmla="*/ 238125 h 504825"/>
                  <a:gd name="connsiteX5" fmla="*/ 1189640 w 1252783"/>
                  <a:gd name="connsiteY5" fmla="*/ 300273 h 504825"/>
                  <a:gd name="connsiteX6" fmla="*/ 47750 w 1252783"/>
                  <a:gd name="connsiteY6" fmla="*/ 381000 h 504825"/>
                  <a:gd name="connsiteX7" fmla="*/ 771650 w 1252783"/>
                  <a:gd name="connsiteY7" fmla="*/ 447675 h 504825"/>
                  <a:gd name="connsiteX8" fmla="*/ 95375 w 1252783"/>
                  <a:gd name="connsiteY8" fmla="*/ 504825 h 504825"/>
                  <a:gd name="connsiteX9" fmla="*/ 95375 w 1252783"/>
                  <a:gd name="connsiteY9" fmla="*/ 504825 h 504825"/>
                  <a:gd name="connsiteX0" fmla="*/ 47750 w 1252785"/>
                  <a:gd name="connsiteY0" fmla="*/ 0 h 504825"/>
                  <a:gd name="connsiteX1" fmla="*/ 1252745 w 1252785"/>
                  <a:gd name="connsiteY1" fmla="*/ 65202 h 504825"/>
                  <a:gd name="connsiteX2" fmla="*/ 125 w 1252785"/>
                  <a:gd name="connsiteY2" fmla="*/ 114300 h 504825"/>
                  <a:gd name="connsiteX3" fmla="*/ 1168203 w 1252785"/>
                  <a:gd name="connsiteY3" fmla="*/ 178712 h 504825"/>
                  <a:gd name="connsiteX4" fmla="*/ 47750 w 1252785"/>
                  <a:gd name="connsiteY4" fmla="*/ 238125 h 504825"/>
                  <a:gd name="connsiteX5" fmla="*/ 1189640 w 1252785"/>
                  <a:gd name="connsiteY5" fmla="*/ 300273 h 504825"/>
                  <a:gd name="connsiteX6" fmla="*/ 125156 w 1252785"/>
                  <a:gd name="connsiteY6" fmla="*/ 355950 h 504825"/>
                  <a:gd name="connsiteX7" fmla="*/ 771650 w 1252785"/>
                  <a:gd name="connsiteY7" fmla="*/ 447675 h 504825"/>
                  <a:gd name="connsiteX8" fmla="*/ 95375 w 1252785"/>
                  <a:gd name="connsiteY8" fmla="*/ 504825 h 504825"/>
                  <a:gd name="connsiteX9" fmla="*/ 95375 w 1252785"/>
                  <a:gd name="connsiteY9" fmla="*/ 504825 h 504825"/>
                  <a:gd name="connsiteX0" fmla="*/ 47750 w 1252783"/>
                  <a:gd name="connsiteY0" fmla="*/ 0 h 504825"/>
                  <a:gd name="connsiteX1" fmla="*/ 1252745 w 1252783"/>
                  <a:gd name="connsiteY1" fmla="*/ 65202 h 504825"/>
                  <a:gd name="connsiteX2" fmla="*/ 125 w 1252783"/>
                  <a:gd name="connsiteY2" fmla="*/ 114300 h 504825"/>
                  <a:gd name="connsiteX3" fmla="*/ 1168203 w 1252783"/>
                  <a:gd name="connsiteY3" fmla="*/ 178712 h 504825"/>
                  <a:gd name="connsiteX4" fmla="*/ 47750 w 1252783"/>
                  <a:gd name="connsiteY4" fmla="*/ 238125 h 504825"/>
                  <a:gd name="connsiteX5" fmla="*/ 1189640 w 1252783"/>
                  <a:gd name="connsiteY5" fmla="*/ 300273 h 504825"/>
                  <a:gd name="connsiteX6" fmla="*/ 125156 w 1252783"/>
                  <a:gd name="connsiteY6" fmla="*/ 355950 h 504825"/>
                  <a:gd name="connsiteX7" fmla="*/ 1189640 w 1252783"/>
                  <a:gd name="connsiteY7" fmla="*/ 410836 h 504825"/>
                  <a:gd name="connsiteX8" fmla="*/ 95375 w 1252783"/>
                  <a:gd name="connsiteY8" fmla="*/ 504825 h 504825"/>
                  <a:gd name="connsiteX9" fmla="*/ 95375 w 1252783"/>
                  <a:gd name="connsiteY9" fmla="*/ 504825 h 504825"/>
                  <a:gd name="connsiteX0" fmla="*/ 47750 w 1252785"/>
                  <a:gd name="connsiteY0" fmla="*/ 0 h 504825"/>
                  <a:gd name="connsiteX1" fmla="*/ 1252745 w 1252785"/>
                  <a:gd name="connsiteY1" fmla="*/ 65202 h 504825"/>
                  <a:gd name="connsiteX2" fmla="*/ 125 w 1252785"/>
                  <a:gd name="connsiteY2" fmla="*/ 114300 h 504825"/>
                  <a:gd name="connsiteX3" fmla="*/ 1168203 w 1252785"/>
                  <a:gd name="connsiteY3" fmla="*/ 178712 h 504825"/>
                  <a:gd name="connsiteX4" fmla="*/ 47750 w 1252785"/>
                  <a:gd name="connsiteY4" fmla="*/ 238125 h 504825"/>
                  <a:gd name="connsiteX5" fmla="*/ 1189640 w 1252785"/>
                  <a:gd name="connsiteY5" fmla="*/ 300273 h 504825"/>
                  <a:gd name="connsiteX6" fmla="*/ 125156 w 1252785"/>
                  <a:gd name="connsiteY6" fmla="*/ 355950 h 504825"/>
                  <a:gd name="connsiteX7" fmla="*/ 1189640 w 1252785"/>
                  <a:gd name="connsiteY7" fmla="*/ 410836 h 504825"/>
                  <a:gd name="connsiteX8" fmla="*/ 95375 w 1252785"/>
                  <a:gd name="connsiteY8" fmla="*/ 504825 h 504825"/>
                  <a:gd name="connsiteX9" fmla="*/ 17969 w 1252785"/>
                  <a:gd name="connsiteY9" fmla="*/ 504825 h 504825"/>
                  <a:gd name="connsiteX0" fmla="*/ 47750 w 1252783"/>
                  <a:gd name="connsiteY0" fmla="*/ 0 h 504825"/>
                  <a:gd name="connsiteX1" fmla="*/ 1252745 w 1252783"/>
                  <a:gd name="connsiteY1" fmla="*/ 65202 h 504825"/>
                  <a:gd name="connsiteX2" fmla="*/ 125 w 1252783"/>
                  <a:gd name="connsiteY2" fmla="*/ 114300 h 504825"/>
                  <a:gd name="connsiteX3" fmla="*/ 1168203 w 1252783"/>
                  <a:gd name="connsiteY3" fmla="*/ 178712 h 504825"/>
                  <a:gd name="connsiteX4" fmla="*/ 47750 w 1252783"/>
                  <a:gd name="connsiteY4" fmla="*/ 238125 h 504825"/>
                  <a:gd name="connsiteX5" fmla="*/ 1189640 w 1252783"/>
                  <a:gd name="connsiteY5" fmla="*/ 300273 h 504825"/>
                  <a:gd name="connsiteX6" fmla="*/ 125156 w 1252783"/>
                  <a:gd name="connsiteY6" fmla="*/ 355950 h 504825"/>
                  <a:gd name="connsiteX7" fmla="*/ 1189640 w 1252783"/>
                  <a:gd name="connsiteY7" fmla="*/ 410836 h 504825"/>
                  <a:gd name="connsiteX8" fmla="*/ 95375 w 1252783"/>
                  <a:gd name="connsiteY8" fmla="*/ 504825 h 504825"/>
                  <a:gd name="connsiteX0" fmla="*/ 47750 w 1252785"/>
                  <a:gd name="connsiteY0" fmla="*/ 0 h 465039"/>
                  <a:gd name="connsiteX1" fmla="*/ 1252745 w 1252785"/>
                  <a:gd name="connsiteY1" fmla="*/ 65202 h 465039"/>
                  <a:gd name="connsiteX2" fmla="*/ 125 w 1252785"/>
                  <a:gd name="connsiteY2" fmla="*/ 114300 h 465039"/>
                  <a:gd name="connsiteX3" fmla="*/ 1168203 w 1252785"/>
                  <a:gd name="connsiteY3" fmla="*/ 178712 h 465039"/>
                  <a:gd name="connsiteX4" fmla="*/ 47750 w 1252785"/>
                  <a:gd name="connsiteY4" fmla="*/ 238125 h 465039"/>
                  <a:gd name="connsiteX5" fmla="*/ 1189640 w 1252785"/>
                  <a:gd name="connsiteY5" fmla="*/ 300273 h 465039"/>
                  <a:gd name="connsiteX6" fmla="*/ 125156 w 1252785"/>
                  <a:gd name="connsiteY6" fmla="*/ 355950 h 465039"/>
                  <a:gd name="connsiteX7" fmla="*/ 1189640 w 1252785"/>
                  <a:gd name="connsiteY7" fmla="*/ 410836 h 465039"/>
                  <a:gd name="connsiteX8" fmla="*/ 126337 w 1252785"/>
                  <a:gd name="connsiteY8" fmla="*/ 465039 h 465039"/>
                  <a:gd name="connsiteX0" fmla="*/ 47750 w 1252783"/>
                  <a:gd name="connsiteY0" fmla="*/ 0 h 465039"/>
                  <a:gd name="connsiteX1" fmla="*/ 1252745 w 1252783"/>
                  <a:gd name="connsiteY1" fmla="*/ 65202 h 465039"/>
                  <a:gd name="connsiteX2" fmla="*/ 125 w 1252783"/>
                  <a:gd name="connsiteY2" fmla="*/ 114300 h 465039"/>
                  <a:gd name="connsiteX3" fmla="*/ 1168203 w 1252783"/>
                  <a:gd name="connsiteY3" fmla="*/ 178712 h 465039"/>
                  <a:gd name="connsiteX4" fmla="*/ 47750 w 1252783"/>
                  <a:gd name="connsiteY4" fmla="*/ 238125 h 465039"/>
                  <a:gd name="connsiteX5" fmla="*/ 1189640 w 1252783"/>
                  <a:gd name="connsiteY5" fmla="*/ 300273 h 465039"/>
                  <a:gd name="connsiteX6" fmla="*/ 125156 w 1252783"/>
                  <a:gd name="connsiteY6" fmla="*/ 355950 h 465039"/>
                  <a:gd name="connsiteX7" fmla="*/ 1189640 w 1252783"/>
                  <a:gd name="connsiteY7" fmla="*/ 410836 h 465039"/>
                  <a:gd name="connsiteX8" fmla="*/ 126337 w 1252783"/>
                  <a:gd name="connsiteY8" fmla="*/ 465039 h 465039"/>
                  <a:gd name="connsiteX0" fmla="*/ 47750 w 1252785"/>
                  <a:gd name="connsiteY0" fmla="*/ 0 h 465039"/>
                  <a:gd name="connsiteX1" fmla="*/ 1252745 w 1252785"/>
                  <a:gd name="connsiteY1" fmla="*/ 65202 h 465039"/>
                  <a:gd name="connsiteX2" fmla="*/ 125 w 1252785"/>
                  <a:gd name="connsiteY2" fmla="*/ 114300 h 465039"/>
                  <a:gd name="connsiteX3" fmla="*/ 1168203 w 1252785"/>
                  <a:gd name="connsiteY3" fmla="*/ 178712 h 465039"/>
                  <a:gd name="connsiteX4" fmla="*/ 47750 w 1252785"/>
                  <a:gd name="connsiteY4" fmla="*/ 238125 h 465039"/>
                  <a:gd name="connsiteX5" fmla="*/ 1189640 w 1252785"/>
                  <a:gd name="connsiteY5" fmla="*/ 300273 h 465039"/>
                  <a:gd name="connsiteX6" fmla="*/ 125156 w 1252785"/>
                  <a:gd name="connsiteY6" fmla="*/ 355950 h 465039"/>
                  <a:gd name="connsiteX7" fmla="*/ 1189640 w 1252785"/>
                  <a:gd name="connsiteY7" fmla="*/ 410836 h 465039"/>
                  <a:gd name="connsiteX8" fmla="*/ 126337 w 1252785"/>
                  <a:gd name="connsiteY8" fmla="*/ 465039 h 465039"/>
                  <a:gd name="connsiteX0" fmla="*/ 47750 w 1252783"/>
                  <a:gd name="connsiteY0" fmla="*/ 0 h 465039"/>
                  <a:gd name="connsiteX1" fmla="*/ 1252745 w 1252783"/>
                  <a:gd name="connsiteY1" fmla="*/ 65202 h 465039"/>
                  <a:gd name="connsiteX2" fmla="*/ 125 w 1252783"/>
                  <a:gd name="connsiteY2" fmla="*/ 114300 h 465039"/>
                  <a:gd name="connsiteX3" fmla="*/ 1168203 w 1252783"/>
                  <a:gd name="connsiteY3" fmla="*/ 178712 h 465039"/>
                  <a:gd name="connsiteX4" fmla="*/ 47750 w 1252783"/>
                  <a:gd name="connsiteY4" fmla="*/ 238125 h 465039"/>
                  <a:gd name="connsiteX5" fmla="*/ 1189640 w 1252783"/>
                  <a:gd name="connsiteY5" fmla="*/ 300273 h 465039"/>
                  <a:gd name="connsiteX6" fmla="*/ 125156 w 1252783"/>
                  <a:gd name="connsiteY6" fmla="*/ 355950 h 465039"/>
                  <a:gd name="connsiteX7" fmla="*/ 1189640 w 1252783"/>
                  <a:gd name="connsiteY7" fmla="*/ 410836 h 465039"/>
                  <a:gd name="connsiteX8" fmla="*/ 126337 w 1252783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91 w 1205088"/>
                  <a:gd name="connsiteY0" fmla="*/ 0 h 465039"/>
                  <a:gd name="connsiteX1" fmla="*/ 1205086 w 1205088"/>
                  <a:gd name="connsiteY1" fmla="*/ 65202 h 465039"/>
                  <a:gd name="connsiteX2" fmla="*/ 14391 w 1205088"/>
                  <a:gd name="connsiteY2" fmla="*/ 121668 h 465039"/>
                  <a:gd name="connsiteX3" fmla="*/ 1120544 w 1205088"/>
                  <a:gd name="connsiteY3" fmla="*/ 178712 h 465039"/>
                  <a:gd name="connsiteX4" fmla="*/ 91 w 1205088"/>
                  <a:gd name="connsiteY4" fmla="*/ 238125 h 465039"/>
                  <a:gd name="connsiteX5" fmla="*/ 1141981 w 1205088"/>
                  <a:gd name="connsiteY5" fmla="*/ 300273 h 465039"/>
                  <a:gd name="connsiteX6" fmla="*/ 77497 w 1205088"/>
                  <a:gd name="connsiteY6" fmla="*/ 355950 h 465039"/>
                  <a:gd name="connsiteX7" fmla="*/ 1141981 w 1205088"/>
                  <a:gd name="connsiteY7" fmla="*/ 410836 h 465039"/>
                  <a:gd name="connsiteX8" fmla="*/ 78678 w 1205088"/>
                  <a:gd name="connsiteY8" fmla="*/ 465039 h 465039"/>
                  <a:gd name="connsiteX0" fmla="*/ 93 w 1205091"/>
                  <a:gd name="connsiteY0" fmla="*/ 0 h 465039"/>
                  <a:gd name="connsiteX1" fmla="*/ 1205088 w 1205091"/>
                  <a:gd name="connsiteY1" fmla="*/ 65202 h 465039"/>
                  <a:gd name="connsiteX2" fmla="*/ 14393 w 1205091"/>
                  <a:gd name="connsiteY2" fmla="*/ 121668 h 465039"/>
                  <a:gd name="connsiteX3" fmla="*/ 1120546 w 1205091"/>
                  <a:gd name="connsiteY3" fmla="*/ 178712 h 465039"/>
                  <a:gd name="connsiteX4" fmla="*/ 93 w 1205091"/>
                  <a:gd name="connsiteY4" fmla="*/ 238125 h 465039"/>
                  <a:gd name="connsiteX5" fmla="*/ 1141983 w 1205091"/>
                  <a:gd name="connsiteY5" fmla="*/ 300273 h 465039"/>
                  <a:gd name="connsiteX6" fmla="*/ 77499 w 1205091"/>
                  <a:gd name="connsiteY6" fmla="*/ 350056 h 465039"/>
                  <a:gd name="connsiteX7" fmla="*/ 1141983 w 1205091"/>
                  <a:gd name="connsiteY7" fmla="*/ 410836 h 465039"/>
                  <a:gd name="connsiteX8" fmla="*/ 78680 w 1205091"/>
                  <a:gd name="connsiteY8" fmla="*/ 465039 h 465039"/>
                  <a:gd name="connsiteX0" fmla="*/ 93 w 1205091"/>
                  <a:gd name="connsiteY0" fmla="*/ 0 h 465039"/>
                  <a:gd name="connsiteX1" fmla="*/ 1205088 w 1205091"/>
                  <a:gd name="connsiteY1" fmla="*/ 65202 h 465039"/>
                  <a:gd name="connsiteX2" fmla="*/ 14393 w 1205091"/>
                  <a:gd name="connsiteY2" fmla="*/ 121668 h 465039"/>
                  <a:gd name="connsiteX3" fmla="*/ 1120546 w 1205091"/>
                  <a:gd name="connsiteY3" fmla="*/ 178712 h 465039"/>
                  <a:gd name="connsiteX4" fmla="*/ 93 w 1205091"/>
                  <a:gd name="connsiteY4" fmla="*/ 238125 h 465039"/>
                  <a:gd name="connsiteX5" fmla="*/ 1141983 w 1205091"/>
                  <a:gd name="connsiteY5" fmla="*/ 300273 h 465039"/>
                  <a:gd name="connsiteX6" fmla="*/ 77499 w 1205091"/>
                  <a:gd name="connsiteY6" fmla="*/ 350056 h 465039"/>
                  <a:gd name="connsiteX7" fmla="*/ 1141983 w 1205091"/>
                  <a:gd name="connsiteY7" fmla="*/ 410836 h 465039"/>
                  <a:gd name="connsiteX8" fmla="*/ 78680 w 1205091"/>
                  <a:gd name="connsiteY8" fmla="*/ 465039 h 465039"/>
                  <a:gd name="connsiteX0" fmla="*/ 91 w 1205089"/>
                  <a:gd name="connsiteY0" fmla="*/ 0 h 465039"/>
                  <a:gd name="connsiteX1" fmla="*/ 1205086 w 1205089"/>
                  <a:gd name="connsiteY1" fmla="*/ 65202 h 465039"/>
                  <a:gd name="connsiteX2" fmla="*/ 14391 w 1205089"/>
                  <a:gd name="connsiteY2" fmla="*/ 121668 h 465039"/>
                  <a:gd name="connsiteX3" fmla="*/ 1120544 w 1205089"/>
                  <a:gd name="connsiteY3" fmla="*/ 178712 h 465039"/>
                  <a:gd name="connsiteX4" fmla="*/ 91 w 1205089"/>
                  <a:gd name="connsiteY4" fmla="*/ 238125 h 465039"/>
                  <a:gd name="connsiteX5" fmla="*/ 1141981 w 1205089"/>
                  <a:gd name="connsiteY5" fmla="*/ 300273 h 465039"/>
                  <a:gd name="connsiteX6" fmla="*/ 77497 w 1205089"/>
                  <a:gd name="connsiteY6" fmla="*/ 350056 h 465039"/>
                  <a:gd name="connsiteX7" fmla="*/ 1141981 w 1205089"/>
                  <a:gd name="connsiteY7" fmla="*/ 410836 h 465039"/>
                  <a:gd name="connsiteX8" fmla="*/ 78678 w 1205089"/>
                  <a:gd name="connsiteY8" fmla="*/ 465039 h 465039"/>
                  <a:gd name="connsiteX0" fmla="*/ 91 w 1205089"/>
                  <a:gd name="connsiteY0" fmla="*/ 0 h 465039"/>
                  <a:gd name="connsiteX1" fmla="*/ 1205086 w 1205089"/>
                  <a:gd name="connsiteY1" fmla="*/ 65202 h 465039"/>
                  <a:gd name="connsiteX2" fmla="*/ 14391 w 1205089"/>
                  <a:gd name="connsiteY2" fmla="*/ 121668 h 465039"/>
                  <a:gd name="connsiteX3" fmla="*/ 1120544 w 1205089"/>
                  <a:gd name="connsiteY3" fmla="*/ 178712 h 465039"/>
                  <a:gd name="connsiteX4" fmla="*/ 91 w 1205089"/>
                  <a:gd name="connsiteY4" fmla="*/ 238125 h 465039"/>
                  <a:gd name="connsiteX5" fmla="*/ 1141981 w 1205089"/>
                  <a:gd name="connsiteY5" fmla="*/ 300273 h 465039"/>
                  <a:gd name="connsiteX6" fmla="*/ 77497 w 1205089"/>
                  <a:gd name="connsiteY6" fmla="*/ 350056 h 465039"/>
                  <a:gd name="connsiteX7" fmla="*/ 1141981 w 1205089"/>
                  <a:gd name="connsiteY7" fmla="*/ 410836 h 465039"/>
                  <a:gd name="connsiteX8" fmla="*/ 78678 w 1205089"/>
                  <a:gd name="connsiteY8" fmla="*/ 465039 h 465039"/>
                  <a:gd name="connsiteX0" fmla="*/ 91 w 1205191"/>
                  <a:gd name="connsiteY0" fmla="*/ 0 h 465039"/>
                  <a:gd name="connsiteX1" fmla="*/ 1205086 w 1205191"/>
                  <a:gd name="connsiteY1" fmla="*/ 65202 h 465039"/>
                  <a:gd name="connsiteX2" fmla="*/ 14391 w 1205191"/>
                  <a:gd name="connsiteY2" fmla="*/ 121668 h 465039"/>
                  <a:gd name="connsiteX3" fmla="*/ 1120544 w 1205191"/>
                  <a:gd name="connsiteY3" fmla="*/ 178712 h 465039"/>
                  <a:gd name="connsiteX4" fmla="*/ 91 w 1205191"/>
                  <a:gd name="connsiteY4" fmla="*/ 238125 h 465039"/>
                  <a:gd name="connsiteX5" fmla="*/ 1141981 w 1205191"/>
                  <a:gd name="connsiteY5" fmla="*/ 300273 h 465039"/>
                  <a:gd name="connsiteX6" fmla="*/ 77497 w 1205191"/>
                  <a:gd name="connsiteY6" fmla="*/ 350056 h 465039"/>
                  <a:gd name="connsiteX7" fmla="*/ 1141981 w 1205191"/>
                  <a:gd name="connsiteY7" fmla="*/ 410836 h 465039"/>
                  <a:gd name="connsiteX8" fmla="*/ 78678 w 1205191"/>
                  <a:gd name="connsiteY8" fmla="*/ 465039 h 465039"/>
                  <a:gd name="connsiteX0" fmla="*/ 46534 w 1205103"/>
                  <a:gd name="connsiteY0" fmla="*/ 0 h 456198"/>
                  <a:gd name="connsiteX1" fmla="*/ 1205086 w 1205103"/>
                  <a:gd name="connsiteY1" fmla="*/ 56361 h 456198"/>
                  <a:gd name="connsiteX2" fmla="*/ 14391 w 1205103"/>
                  <a:gd name="connsiteY2" fmla="*/ 112827 h 456198"/>
                  <a:gd name="connsiteX3" fmla="*/ 1120544 w 1205103"/>
                  <a:gd name="connsiteY3" fmla="*/ 169871 h 456198"/>
                  <a:gd name="connsiteX4" fmla="*/ 91 w 1205103"/>
                  <a:gd name="connsiteY4" fmla="*/ 229284 h 456198"/>
                  <a:gd name="connsiteX5" fmla="*/ 1141981 w 1205103"/>
                  <a:gd name="connsiteY5" fmla="*/ 291432 h 456198"/>
                  <a:gd name="connsiteX6" fmla="*/ 77497 w 1205103"/>
                  <a:gd name="connsiteY6" fmla="*/ 341215 h 456198"/>
                  <a:gd name="connsiteX7" fmla="*/ 1141981 w 1205103"/>
                  <a:gd name="connsiteY7" fmla="*/ 401995 h 456198"/>
                  <a:gd name="connsiteX8" fmla="*/ 78678 w 1205103"/>
                  <a:gd name="connsiteY8" fmla="*/ 456198 h 456198"/>
                  <a:gd name="connsiteX0" fmla="*/ 46534 w 1205904"/>
                  <a:gd name="connsiteY0" fmla="*/ 0 h 456198"/>
                  <a:gd name="connsiteX1" fmla="*/ 1205086 w 1205904"/>
                  <a:gd name="connsiteY1" fmla="*/ 56361 h 456198"/>
                  <a:gd name="connsiteX2" fmla="*/ 14391 w 1205904"/>
                  <a:gd name="connsiteY2" fmla="*/ 112827 h 456198"/>
                  <a:gd name="connsiteX3" fmla="*/ 1120544 w 1205904"/>
                  <a:gd name="connsiteY3" fmla="*/ 169871 h 456198"/>
                  <a:gd name="connsiteX4" fmla="*/ 91 w 1205904"/>
                  <a:gd name="connsiteY4" fmla="*/ 229284 h 456198"/>
                  <a:gd name="connsiteX5" fmla="*/ 1141981 w 1205904"/>
                  <a:gd name="connsiteY5" fmla="*/ 291432 h 456198"/>
                  <a:gd name="connsiteX6" fmla="*/ 77497 w 1205904"/>
                  <a:gd name="connsiteY6" fmla="*/ 341215 h 456198"/>
                  <a:gd name="connsiteX7" fmla="*/ 1141981 w 1205904"/>
                  <a:gd name="connsiteY7" fmla="*/ 401995 h 456198"/>
                  <a:gd name="connsiteX8" fmla="*/ 78678 w 1205904"/>
                  <a:gd name="connsiteY8" fmla="*/ 456198 h 456198"/>
                  <a:gd name="connsiteX0" fmla="*/ 1205086 w 1205086"/>
                  <a:gd name="connsiteY0" fmla="*/ 0 h 399837"/>
                  <a:gd name="connsiteX1" fmla="*/ 14391 w 1205086"/>
                  <a:gd name="connsiteY1" fmla="*/ 56466 h 399837"/>
                  <a:gd name="connsiteX2" fmla="*/ 1120544 w 1205086"/>
                  <a:gd name="connsiteY2" fmla="*/ 113510 h 399837"/>
                  <a:gd name="connsiteX3" fmla="*/ 91 w 1205086"/>
                  <a:gd name="connsiteY3" fmla="*/ 172923 h 399837"/>
                  <a:gd name="connsiteX4" fmla="*/ 1141981 w 1205086"/>
                  <a:gd name="connsiteY4" fmla="*/ 235071 h 399837"/>
                  <a:gd name="connsiteX5" fmla="*/ 77497 w 1205086"/>
                  <a:gd name="connsiteY5" fmla="*/ 284854 h 399837"/>
                  <a:gd name="connsiteX6" fmla="*/ 1141981 w 1205086"/>
                  <a:gd name="connsiteY6" fmla="*/ 345634 h 399837"/>
                  <a:gd name="connsiteX7" fmla="*/ 78678 w 1205086"/>
                  <a:gd name="connsiteY7" fmla="*/ 399837 h 399837"/>
                  <a:gd name="connsiteX0" fmla="*/ 14391 w 1141985"/>
                  <a:gd name="connsiteY0" fmla="*/ 0 h 343371"/>
                  <a:gd name="connsiteX1" fmla="*/ 1120544 w 1141985"/>
                  <a:gd name="connsiteY1" fmla="*/ 57044 h 343371"/>
                  <a:gd name="connsiteX2" fmla="*/ 91 w 1141985"/>
                  <a:gd name="connsiteY2" fmla="*/ 116457 h 343371"/>
                  <a:gd name="connsiteX3" fmla="*/ 1141981 w 1141985"/>
                  <a:gd name="connsiteY3" fmla="*/ 178605 h 343371"/>
                  <a:gd name="connsiteX4" fmla="*/ 77497 w 1141985"/>
                  <a:gd name="connsiteY4" fmla="*/ 228388 h 343371"/>
                  <a:gd name="connsiteX5" fmla="*/ 1141981 w 1141985"/>
                  <a:gd name="connsiteY5" fmla="*/ 289168 h 343371"/>
                  <a:gd name="connsiteX6" fmla="*/ 78678 w 1141985"/>
                  <a:gd name="connsiteY6" fmla="*/ 343371 h 343371"/>
                  <a:gd name="connsiteX0" fmla="*/ 1120544 w 1141985"/>
                  <a:gd name="connsiteY0" fmla="*/ 0 h 286327"/>
                  <a:gd name="connsiteX1" fmla="*/ 91 w 1141985"/>
                  <a:gd name="connsiteY1" fmla="*/ 59413 h 286327"/>
                  <a:gd name="connsiteX2" fmla="*/ 1141981 w 1141985"/>
                  <a:gd name="connsiteY2" fmla="*/ 121561 h 286327"/>
                  <a:gd name="connsiteX3" fmla="*/ 77497 w 1141985"/>
                  <a:gd name="connsiteY3" fmla="*/ 171344 h 286327"/>
                  <a:gd name="connsiteX4" fmla="*/ 1141981 w 1141985"/>
                  <a:gd name="connsiteY4" fmla="*/ 232124 h 286327"/>
                  <a:gd name="connsiteX5" fmla="*/ 78678 w 1141985"/>
                  <a:gd name="connsiteY5" fmla="*/ 286327 h 286327"/>
                  <a:gd name="connsiteX0" fmla="*/ 4817881 w 4979423"/>
                  <a:gd name="connsiteY0" fmla="*/ 0 h 286327"/>
                  <a:gd name="connsiteX1" fmla="*/ 26 w 4979423"/>
                  <a:gd name="connsiteY1" fmla="*/ 26746 h 286327"/>
                  <a:gd name="connsiteX2" fmla="*/ 4839318 w 4979423"/>
                  <a:gd name="connsiteY2" fmla="*/ 121561 h 286327"/>
                  <a:gd name="connsiteX3" fmla="*/ 3774834 w 4979423"/>
                  <a:gd name="connsiteY3" fmla="*/ 171344 h 286327"/>
                  <a:gd name="connsiteX4" fmla="*/ 4839318 w 4979423"/>
                  <a:gd name="connsiteY4" fmla="*/ 232124 h 286327"/>
                  <a:gd name="connsiteX5" fmla="*/ 3776015 w 4979423"/>
                  <a:gd name="connsiteY5" fmla="*/ 286327 h 286327"/>
                  <a:gd name="connsiteX0" fmla="*/ 1850115 w 5053819"/>
                  <a:gd name="connsiteY0" fmla="*/ 0 h 344311"/>
                  <a:gd name="connsiteX1" fmla="*/ 74422 w 5053819"/>
                  <a:gd name="connsiteY1" fmla="*/ 84730 h 344311"/>
                  <a:gd name="connsiteX2" fmla="*/ 4913714 w 5053819"/>
                  <a:gd name="connsiteY2" fmla="*/ 179545 h 344311"/>
                  <a:gd name="connsiteX3" fmla="*/ 3849230 w 5053819"/>
                  <a:gd name="connsiteY3" fmla="*/ 229328 h 344311"/>
                  <a:gd name="connsiteX4" fmla="*/ 4913714 w 5053819"/>
                  <a:gd name="connsiteY4" fmla="*/ 290108 h 344311"/>
                  <a:gd name="connsiteX5" fmla="*/ 3850411 w 5053819"/>
                  <a:gd name="connsiteY5" fmla="*/ 344311 h 344311"/>
                  <a:gd name="connsiteX0" fmla="*/ 1719938 w 5064051"/>
                  <a:gd name="connsiteY0" fmla="*/ 0 h 331244"/>
                  <a:gd name="connsiteX1" fmla="*/ 84654 w 5064051"/>
                  <a:gd name="connsiteY1" fmla="*/ 71663 h 331244"/>
                  <a:gd name="connsiteX2" fmla="*/ 4923946 w 5064051"/>
                  <a:gd name="connsiteY2" fmla="*/ 166478 h 331244"/>
                  <a:gd name="connsiteX3" fmla="*/ 3859462 w 5064051"/>
                  <a:gd name="connsiteY3" fmla="*/ 216261 h 331244"/>
                  <a:gd name="connsiteX4" fmla="*/ 4923946 w 5064051"/>
                  <a:gd name="connsiteY4" fmla="*/ 277041 h 331244"/>
                  <a:gd name="connsiteX5" fmla="*/ 3860643 w 5064051"/>
                  <a:gd name="connsiteY5" fmla="*/ 331244 h 331244"/>
                  <a:gd name="connsiteX0" fmla="*/ 1701515 w 5045628"/>
                  <a:gd name="connsiteY0" fmla="*/ 0 h 331244"/>
                  <a:gd name="connsiteX1" fmla="*/ 66231 w 5045628"/>
                  <a:gd name="connsiteY1" fmla="*/ 71663 h 331244"/>
                  <a:gd name="connsiteX2" fmla="*/ 4905523 w 5045628"/>
                  <a:gd name="connsiteY2" fmla="*/ 166478 h 331244"/>
                  <a:gd name="connsiteX3" fmla="*/ 3841039 w 5045628"/>
                  <a:gd name="connsiteY3" fmla="*/ 216261 h 331244"/>
                  <a:gd name="connsiteX4" fmla="*/ 4905523 w 5045628"/>
                  <a:gd name="connsiteY4" fmla="*/ 277041 h 331244"/>
                  <a:gd name="connsiteX5" fmla="*/ 3842220 w 5045628"/>
                  <a:gd name="connsiteY5" fmla="*/ 331244 h 331244"/>
                  <a:gd name="connsiteX0" fmla="*/ 1701515 w 5045628"/>
                  <a:gd name="connsiteY0" fmla="*/ 0 h 331244"/>
                  <a:gd name="connsiteX1" fmla="*/ 66231 w 5045628"/>
                  <a:gd name="connsiteY1" fmla="*/ 71663 h 331244"/>
                  <a:gd name="connsiteX2" fmla="*/ 4905523 w 5045628"/>
                  <a:gd name="connsiteY2" fmla="*/ 166478 h 331244"/>
                  <a:gd name="connsiteX3" fmla="*/ 3841039 w 5045628"/>
                  <a:gd name="connsiteY3" fmla="*/ 216261 h 331244"/>
                  <a:gd name="connsiteX4" fmla="*/ 4905523 w 5045628"/>
                  <a:gd name="connsiteY4" fmla="*/ 277041 h 331244"/>
                  <a:gd name="connsiteX5" fmla="*/ 3842220 w 5045628"/>
                  <a:gd name="connsiteY5" fmla="*/ 331244 h 331244"/>
                  <a:gd name="connsiteX0" fmla="*/ 1701515 w 5045628"/>
                  <a:gd name="connsiteY0" fmla="*/ 0 h 331244"/>
                  <a:gd name="connsiteX1" fmla="*/ 66231 w 5045628"/>
                  <a:gd name="connsiteY1" fmla="*/ 71663 h 331244"/>
                  <a:gd name="connsiteX2" fmla="*/ 4905523 w 5045628"/>
                  <a:gd name="connsiteY2" fmla="*/ 166478 h 331244"/>
                  <a:gd name="connsiteX3" fmla="*/ 3841039 w 5045628"/>
                  <a:gd name="connsiteY3" fmla="*/ 216261 h 331244"/>
                  <a:gd name="connsiteX4" fmla="*/ 4905523 w 5045628"/>
                  <a:gd name="connsiteY4" fmla="*/ 277041 h 331244"/>
                  <a:gd name="connsiteX5" fmla="*/ 3842220 w 5045628"/>
                  <a:gd name="connsiteY5" fmla="*/ 331244 h 331244"/>
                  <a:gd name="connsiteX0" fmla="*/ 1635298 w 4839306"/>
                  <a:gd name="connsiteY0" fmla="*/ 0 h 331244"/>
                  <a:gd name="connsiteX1" fmla="*/ 14 w 4839306"/>
                  <a:gd name="connsiteY1" fmla="*/ 71663 h 331244"/>
                  <a:gd name="connsiteX2" fmla="*/ 1609932 w 4839306"/>
                  <a:gd name="connsiteY2" fmla="*/ 174645 h 331244"/>
                  <a:gd name="connsiteX3" fmla="*/ 3774822 w 4839306"/>
                  <a:gd name="connsiteY3" fmla="*/ 216261 h 331244"/>
                  <a:gd name="connsiteX4" fmla="*/ 4839306 w 4839306"/>
                  <a:gd name="connsiteY4" fmla="*/ 277041 h 331244"/>
                  <a:gd name="connsiteX5" fmla="*/ 3776003 w 4839306"/>
                  <a:gd name="connsiteY5" fmla="*/ 331244 h 331244"/>
                  <a:gd name="connsiteX0" fmla="*/ 1635298 w 4839306"/>
                  <a:gd name="connsiteY0" fmla="*/ 0 h 331244"/>
                  <a:gd name="connsiteX1" fmla="*/ 14 w 4839306"/>
                  <a:gd name="connsiteY1" fmla="*/ 71663 h 331244"/>
                  <a:gd name="connsiteX2" fmla="*/ 1609932 w 4839306"/>
                  <a:gd name="connsiteY2" fmla="*/ 174645 h 331244"/>
                  <a:gd name="connsiteX3" fmla="*/ 3634412 w 4839306"/>
                  <a:gd name="connsiteY3" fmla="*/ 227694 h 331244"/>
                  <a:gd name="connsiteX4" fmla="*/ 4839306 w 4839306"/>
                  <a:gd name="connsiteY4" fmla="*/ 277041 h 331244"/>
                  <a:gd name="connsiteX5" fmla="*/ 3776003 w 4839306"/>
                  <a:gd name="connsiteY5" fmla="*/ 331244 h 331244"/>
                  <a:gd name="connsiteX0" fmla="*/ 1635298 w 4628694"/>
                  <a:gd name="connsiteY0" fmla="*/ 0 h 331244"/>
                  <a:gd name="connsiteX1" fmla="*/ 14 w 4628694"/>
                  <a:gd name="connsiteY1" fmla="*/ 71663 h 331244"/>
                  <a:gd name="connsiteX2" fmla="*/ 1609932 w 4628694"/>
                  <a:gd name="connsiteY2" fmla="*/ 174645 h 331244"/>
                  <a:gd name="connsiteX3" fmla="*/ 3634412 w 4628694"/>
                  <a:gd name="connsiteY3" fmla="*/ 227694 h 331244"/>
                  <a:gd name="connsiteX4" fmla="*/ 4628694 w 4628694"/>
                  <a:gd name="connsiteY4" fmla="*/ 286841 h 331244"/>
                  <a:gd name="connsiteX5" fmla="*/ 3776003 w 4628694"/>
                  <a:gd name="connsiteY5" fmla="*/ 331244 h 331244"/>
                  <a:gd name="connsiteX0" fmla="*/ 1644341 w 4637737"/>
                  <a:gd name="connsiteY0" fmla="*/ 0 h 331244"/>
                  <a:gd name="connsiteX1" fmla="*/ 9057 w 4637737"/>
                  <a:gd name="connsiteY1" fmla="*/ 71663 h 331244"/>
                  <a:gd name="connsiteX2" fmla="*/ 1618975 w 4637737"/>
                  <a:gd name="connsiteY2" fmla="*/ 174645 h 331244"/>
                  <a:gd name="connsiteX3" fmla="*/ 3643455 w 4637737"/>
                  <a:gd name="connsiteY3" fmla="*/ 227694 h 331244"/>
                  <a:gd name="connsiteX4" fmla="*/ 4637737 w 4637737"/>
                  <a:gd name="connsiteY4" fmla="*/ 286841 h 331244"/>
                  <a:gd name="connsiteX5" fmla="*/ 3785046 w 4637737"/>
                  <a:gd name="connsiteY5" fmla="*/ 331244 h 331244"/>
                  <a:gd name="connsiteX0" fmla="*/ 1644341 w 4637737"/>
                  <a:gd name="connsiteY0" fmla="*/ 0 h 331244"/>
                  <a:gd name="connsiteX1" fmla="*/ 9057 w 4637737"/>
                  <a:gd name="connsiteY1" fmla="*/ 71663 h 331244"/>
                  <a:gd name="connsiteX2" fmla="*/ 1618975 w 4637737"/>
                  <a:gd name="connsiteY2" fmla="*/ 174645 h 331244"/>
                  <a:gd name="connsiteX3" fmla="*/ 3643455 w 4637737"/>
                  <a:gd name="connsiteY3" fmla="*/ 227694 h 331244"/>
                  <a:gd name="connsiteX4" fmla="*/ 4637737 w 4637737"/>
                  <a:gd name="connsiteY4" fmla="*/ 286841 h 331244"/>
                  <a:gd name="connsiteX5" fmla="*/ 3785046 w 4637737"/>
                  <a:gd name="connsiteY5" fmla="*/ 331244 h 331244"/>
                  <a:gd name="connsiteX0" fmla="*/ 1285770 w 4630188"/>
                  <a:gd name="connsiteY0" fmla="*/ 0 h 380245"/>
                  <a:gd name="connsiteX1" fmla="*/ 1508 w 4630188"/>
                  <a:gd name="connsiteY1" fmla="*/ 120664 h 380245"/>
                  <a:gd name="connsiteX2" fmla="*/ 1611426 w 4630188"/>
                  <a:gd name="connsiteY2" fmla="*/ 223646 h 380245"/>
                  <a:gd name="connsiteX3" fmla="*/ 3635906 w 4630188"/>
                  <a:gd name="connsiteY3" fmla="*/ 276695 h 380245"/>
                  <a:gd name="connsiteX4" fmla="*/ 4630188 w 4630188"/>
                  <a:gd name="connsiteY4" fmla="*/ 335842 h 380245"/>
                  <a:gd name="connsiteX5" fmla="*/ 3777497 w 4630188"/>
                  <a:gd name="connsiteY5" fmla="*/ 380245 h 380245"/>
                  <a:gd name="connsiteX0" fmla="*/ 1286088 w 4630506"/>
                  <a:gd name="connsiteY0" fmla="*/ 0 h 380245"/>
                  <a:gd name="connsiteX1" fmla="*/ 1826 w 4630506"/>
                  <a:gd name="connsiteY1" fmla="*/ 120664 h 380245"/>
                  <a:gd name="connsiteX2" fmla="*/ 1611744 w 4630506"/>
                  <a:gd name="connsiteY2" fmla="*/ 223646 h 380245"/>
                  <a:gd name="connsiteX3" fmla="*/ 3636224 w 4630506"/>
                  <a:gd name="connsiteY3" fmla="*/ 276695 h 380245"/>
                  <a:gd name="connsiteX4" fmla="*/ 4630506 w 4630506"/>
                  <a:gd name="connsiteY4" fmla="*/ 335842 h 380245"/>
                  <a:gd name="connsiteX5" fmla="*/ 3777815 w 4630506"/>
                  <a:gd name="connsiteY5" fmla="*/ 380245 h 380245"/>
                  <a:gd name="connsiteX0" fmla="*/ 1193861 w 4631885"/>
                  <a:gd name="connsiteY0" fmla="*/ 0 h 331244"/>
                  <a:gd name="connsiteX1" fmla="*/ 3205 w 4631885"/>
                  <a:gd name="connsiteY1" fmla="*/ 71663 h 331244"/>
                  <a:gd name="connsiteX2" fmla="*/ 1613123 w 4631885"/>
                  <a:gd name="connsiteY2" fmla="*/ 174645 h 331244"/>
                  <a:gd name="connsiteX3" fmla="*/ 3637603 w 4631885"/>
                  <a:gd name="connsiteY3" fmla="*/ 227694 h 331244"/>
                  <a:gd name="connsiteX4" fmla="*/ 4631885 w 4631885"/>
                  <a:gd name="connsiteY4" fmla="*/ 286841 h 331244"/>
                  <a:gd name="connsiteX5" fmla="*/ 3779194 w 4631885"/>
                  <a:gd name="connsiteY5" fmla="*/ 331244 h 331244"/>
                  <a:gd name="connsiteX0" fmla="*/ 1194387 w 4632411"/>
                  <a:gd name="connsiteY0" fmla="*/ 0 h 331244"/>
                  <a:gd name="connsiteX1" fmla="*/ 3731 w 4632411"/>
                  <a:gd name="connsiteY1" fmla="*/ 71663 h 331244"/>
                  <a:gd name="connsiteX2" fmla="*/ 1613649 w 4632411"/>
                  <a:gd name="connsiteY2" fmla="*/ 174645 h 331244"/>
                  <a:gd name="connsiteX3" fmla="*/ 3638129 w 4632411"/>
                  <a:gd name="connsiteY3" fmla="*/ 227694 h 331244"/>
                  <a:gd name="connsiteX4" fmla="*/ 4632411 w 4632411"/>
                  <a:gd name="connsiteY4" fmla="*/ 286841 h 331244"/>
                  <a:gd name="connsiteX5" fmla="*/ 3779720 w 4632411"/>
                  <a:gd name="connsiteY5" fmla="*/ 331244 h 331244"/>
                  <a:gd name="connsiteX0" fmla="*/ 1191060 w 4629084"/>
                  <a:gd name="connsiteY0" fmla="*/ 0 h 331244"/>
                  <a:gd name="connsiteX1" fmla="*/ 404 w 4629084"/>
                  <a:gd name="connsiteY1" fmla="*/ 71663 h 331244"/>
                  <a:gd name="connsiteX2" fmla="*/ 1610322 w 4629084"/>
                  <a:gd name="connsiteY2" fmla="*/ 174645 h 331244"/>
                  <a:gd name="connsiteX3" fmla="*/ 3634802 w 4629084"/>
                  <a:gd name="connsiteY3" fmla="*/ 227694 h 331244"/>
                  <a:gd name="connsiteX4" fmla="*/ 4629084 w 4629084"/>
                  <a:gd name="connsiteY4" fmla="*/ 286841 h 331244"/>
                  <a:gd name="connsiteX5" fmla="*/ 3776393 w 4629084"/>
                  <a:gd name="connsiteY5" fmla="*/ 331244 h 331244"/>
                  <a:gd name="connsiteX0" fmla="*/ 1425290 w 4629302"/>
                  <a:gd name="connsiteY0" fmla="*/ 0 h 327977"/>
                  <a:gd name="connsiteX1" fmla="*/ 622 w 4629302"/>
                  <a:gd name="connsiteY1" fmla="*/ 68396 h 327977"/>
                  <a:gd name="connsiteX2" fmla="*/ 1610540 w 4629302"/>
                  <a:gd name="connsiteY2" fmla="*/ 171378 h 327977"/>
                  <a:gd name="connsiteX3" fmla="*/ 3635020 w 4629302"/>
                  <a:gd name="connsiteY3" fmla="*/ 224427 h 327977"/>
                  <a:gd name="connsiteX4" fmla="*/ 4629302 w 4629302"/>
                  <a:gd name="connsiteY4" fmla="*/ 283574 h 327977"/>
                  <a:gd name="connsiteX5" fmla="*/ 3776611 w 4629302"/>
                  <a:gd name="connsiteY5" fmla="*/ 327977 h 327977"/>
                  <a:gd name="connsiteX0" fmla="*/ 1425290 w 4629302"/>
                  <a:gd name="connsiteY0" fmla="*/ 0 h 326644"/>
                  <a:gd name="connsiteX1" fmla="*/ 622 w 4629302"/>
                  <a:gd name="connsiteY1" fmla="*/ 68396 h 326644"/>
                  <a:gd name="connsiteX2" fmla="*/ 1610540 w 4629302"/>
                  <a:gd name="connsiteY2" fmla="*/ 171378 h 326644"/>
                  <a:gd name="connsiteX3" fmla="*/ 3635020 w 4629302"/>
                  <a:gd name="connsiteY3" fmla="*/ 224427 h 326644"/>
                  <a:gd name="connsiteX4" fmla="*/ 4629302 w 4629302"/>
                  <a:gd name="connsiteY4" fmla="*/ 283574 h 326644"/>
                  <a:gd name="connsiteX5" fmla="*/ 3572883 w 4629302"/>
                  <a:gd name="connsiteY5" fmla="*/ 326644 h 326644"/>
                  <a:gd name="connsiteX0" fmla="*/ 1425290 w 4629302"/>
                  <a:gd name="connsiteY0" fmla="*/ 0 h 326644"/>
                  <a:gd name="connsiteX1" fmla="*/ 622 w 4629302"/>
                  <a:gd name="connsiteY1" fmla="*/ 68396 h 326644"/>
                  <a:gd name="connsiteX2" fmla="*/ 1610540 w 4629302"/>
                  <a:gd name="connsiteY2" fmla="*/ 171378 h 326644"/>
                  <a:gd name="connsiteX3" fmla="*/ 3635020 w 4629302"/>
                  <a:gd name="connsiteY3" fmla="*/ 224427 h 326644"/>
                  <a:gd name="connsiteX4" fmla="*/ 4629302 w 4629302"/>
                  <a:gd name="connsiteY4" fmla="*/ 283574 h 326644"/>
                  <a:gd name="connsiteX5" fmla="*/ 3572883 w 4629302"/>
                  <a:gd name="connsiteY5" fmla="*/ 326644 h 326644"/>
                  <a:gd name="connsiteX0" fmla="*/ 1425290 w 4629302"/>
                  <a:gd name="connsiteY0" fmla="*/ 0 h 326644"/>
                  <a:gd name="connsiteX1" fmla="*/ 622 w 4629302"/>
                  <a:gd name="connsiteY1" fmla="*/ 68396 h 326644"/>
                  <a:gd name="connsiteX2" fmla="*/ 1610540 w 4629302"/>
                  <a:gd name="connsiteY2" fmla="*/ 171378 h 326644"/>
                  <a:gd name="connsiteX3" fmla="*/ 3635020 w 4629302"/>
                  <a:gd name="connsiteY3" fmla="*/ 224427 h 326644"/>
                  <a:gd name="connsiteX4" fmla="*/ 4629302 w 4629302"/>
                  <a:gd name="connsiteY4" fmla="*/ 283574 h 326644"/>
                  <a:gd name="connsiteX5" fmla="*/ 3572883 w 4629302"/>
                  <a:gd name="connsiteY5" fmla="*/ 326644 h 326644"/>
                  <a:gd name="connsiteX0" fmla="*/ 1435206 w 4639218"/>
                  <a:gd name="connsiteY0" fmla="*/ 0 h 326644"/>
                  <a:gd name="connsiteX1" fmla="*/ 10538 w 4639218"/>
                  <a:gd name="connsiteY1" fmla="*/ 68396 h 326644"/>
                  <a:gd name="connsiteX2" fmla="*/ 1620456 w 4639218"/>
                  <a:gd name="connsiteY2" fmla="*/ 171378 h 326644"/>
                  <a:gd name="connsiteX3" fmla="*/ 3644936 w 4639218"/>
                  <a:gd name="connsiteY3" fmla="*/ 224427 h 326644"/>
                  <a:gd name="connsiteX4" fmla="*/ 4639218 w 4639218"/>
                  <a:gd name="connsiteY4" fmla="*/ 283574 h 326644"/>
                  <a:gd name="connsiteX5" fmla="*/ 3582799 w 4639218"/>
                  <a:gd name="connsiteY5" fmla="*/ 326644 h 326644"/>
                  <a:gd name="connsiteX0" fmla="*/ 1425330 w 4629342"/>
                  <a:gd name="connsiteY0" fmla="*/ 5311 h 331955"/>
                  <a:gd name="connsiteX1" fmla="*/ 1412893 w 4629342"/>
                  <a:gd name="connsiteY1" fmla="*/ 4997 h 331955"/>
                  <a:gd name="connsiteX2" fmla="*/ 662 w 4629342"/>
                  <a:gd name="connsiteY2" fmla="*/ 73707 h 331955"/>
                  <a:gd name="connsiteX3" fmla="*/ 1610580 w 4629342"/>
                  <a:gd name="connsiteY3" fmla="*/ 176689 h 331955"/>
                  <a:gd name="connsiteX4" fmla="*/ 3635060 w 4629342"/>
                  <a:gd name="connsiteY4" fmla="*/ 229738 h 331955"/>
                  <a:gd name="connsiteX5" fmla="*/ 4629342 w 4629342"/>
                  <a:gd name="connsiteY5" fmla="*/ 288885 h 331955"/>
                  <a:gd name="connsiteX6" fmla="*/ 3572923 w 4629342"/>
                  <a:gd name="connsiteY6" fmla="*/ 331955 h 331955"/>
                  <a:gd name="connsiteX0" fmla="*/ 1429574 w 4633586"/>
                  <a:gd name="connsiteY0" fmla="*/ 0 h 326644"/>
                  <a:gd name="connsiteX1" fmla="*/ 1124276 w 4633586"/>
                  <a:gd name="connsiteY1" fmla="*/ 9462 h 326644"/>
                  <a:gd name="connsiteX2" fmla="*/ 4906 w 4633586"/>
                  <a:gd name="connsiteY2" fmla="*/ 68396 h 326644"/>
                  <a:gd name="connsiteX3" fmla="*/ 1614824 w 4633586"/>
                  <a:gd name="connsiteY3" fmla="*/ 171378 h 326644"/>
                  <a:gd name="connsiteX4" fmla="*/ 3639304 w 4633586"/>
                  <a:gd name="connsiteY4" fmla="*/ 224427 h 326644"/>
                  <a:gd name="connsiteX5" fmla="*/ 4633586 w 4633586"/>
                  <a:gd name="connsiteY5" fmla="*/ 283574 h 326644"/>
                  <a:gd name="connsiteX6" fmla="*/ 3577167 w 4633586"/>
                  <a:gd name="connsiteY6" fmla="*/ 326644 h 326644"/>
                  <a:gd name="connsiteX0" fmla="*/ 1862496 w 4633586"/>
                  <a:gd name="connsiteY0" fmla="*/ 7868 h 317182"/>
                  <a:gd name="connsiteX1" fmla="*/ 1124276 w 4633586"/>
                  <a:gd name="connsiteY1" fmla="*/ 0 h 317182"/>
                  <a:gd name="connsiteX2" fmla="*/ 4906 w 4633586"/>
                  <a:gd name="connsiteY2" fmla="*/ 58934 h 317182"/>
                  <a:gd name="connsiteX3" fmla="*/ 1614824 w 4633586"/>
                  <a:gd name="connsiteY3" fmla="*/ 161916 h 317182"/>
                  <a:gd name="connsiteX4" fmla="*/ 3639304 w 4633586"/>
                  <a:gd name="connsiteY4" fmla="*/ 214965 h 317182"/>
                  <a:gd name="connsiteX5" fmla="*/ 4633586 w 4633586"/>
                  <a:gd name="connsiteY5" fmla="*/ 274112 h 317182"/>
                  <a:gd name="connsiteX6" fmla="*/ 3577167 w 4633586"/>
                  <a:gd name="connsiteY6" fmla="*/ 317182 h 317182"/>
                  <a:gd name="connsiteX0" fmla="*/ 1862538 w 4633628"/>
                  <a:gd name="connsiteY0" fmla="*/ 8008 h 317322"/>
                  <a:gd name="connsiteX1" fmla="*/ 1124318 w 4633628"/>
                  <a:gd name="connsiteY1" fmla="*/ 140 h 317322"/>
                  <a:gd name="connsiteX2" fmla="*/ 4948 w 4633628"/>
                  <a:gd name="connsiteY2" fmla="*/ 59074 h 317322"/>
                  <a:gd name="connsiteX3" fmla="*/ 1614866 w 4633628"/>
                  <a:gd name="connsiteY3" fmla="*/ 162056 h 317322"/>
                  <a:gd name="connsiteX4" fmla="*/ 3639346 w 4633628"/>
                  <a:gd name="connsiteY4" fmla="*/ 215105 h 317322"/>
                  <a:gd name="connsiteX5" fmla="*/ 4633628 w 4633628"/>
                  <a:gd name="connsiteY5" fmla="*/ 274252 h 317322"/>
                  <a:gd name="connsiteX6" fmla="*/ 3577209 w 4633628"/>
                  <a:gd name="connsiteY6" fmla="*/ 317322 h 317322"/>
                  <a:gd name="connsiteX0" fmla="*/ 1862599 w 4633689"/>
                  <a:gd name="connsiteY0" fmla="*/ 7868 h 317182"/>
                  <a:gd name="connsiteX1" fmla="*/ 1124379 w 4633689"/>
                  <a:gd name="connsiteY1" fmla="*/ 0 h 317182"/>
                  <a:gd name="connsiteX2" fmla="*/ 5009 w 4633689"/>
                  <a:gd name="connsiteY2" fmla="*/ 58934 h 317182"/>
                  <a:gd name="connsiteX3" fmla="*/ 1614927 w 4633689"/>
                  <a:gd name="connsiteY3" fmla="*/ 161916 h 317182"/>
                  <a:gd name="connsiteX4" fmla="*/ 3639407 w 4633689"/>
                  <a:gd name="connsiteY4" fmla="*/ 214965 h 317182"/>
                  <a:gd name="connsiteX5" fmla="*/ 4633689 w 4633689"/>
                  <a:gd name="connsiteY5" fmla="*/ 274112 h 317182"/>
                  <a:gd name="connsiteX6" fmla="*/ 3577270 w 4633689"/>
                  <a:gd name="connsiteY6" fmla="*/ 317182 h 317182"/>
                  <a:gd name="connsiteX0" fmla="*/ 1870019 w 4641109"/>
                  <a:gd name="connsiteY0" fmla="*/ 9545 h 318859"/>
                  <a:gd name="connsiteX1" fmla="*/ 1131799 w 4641109"/>
                  <a:gd name="connsiteY1" fmla="*/ 1677 h 318859"/>
                  <a:gd name="connsiteX2" fmla="*/ 889873 w 4641109"/>
                  <a:gd name="connsiteY2" fmla="*/ 6120 h 318859"/>
                  <a:gd name="connsiteX3" fmla="*/ 12429 w 4641109"/>
                  <a:gd name="connsiteY3" fmla="*/ 60611 h 318859"/>
                  <a:gd name="connsiteX4" fmla="*/ 1622347 w 4641109"/>
                  <a:gd name="connsiteY4" fmla="*/ 163593 h 318859"/>
                  <a:gd name="connsiteX5" fmla="*/ 3646827 w 4641109"/>
                  <a:gd name="connsiteY5" fmla="*/ 216642 h 318859"/>
                  <a:gd name="connsiteX6" fmla="*/ 4641109 w 4641109"/>
                  <a:gd name="connsiteY6" fmla="*/ 275789 h 318859"/>
                  <a:gd name="connsiteX7" fmla="*/ 3584690 w 4641109"/>
                  <a:gd name="connsiteY7" fmla="*/ 318859 h 318859"/>
                  <a:gd name="connsiteX0" fmla="*/ 1870019 w 4641109"/>
                  <a:gd name="connsiteY0" fmla="*/ 3425 h 312739"/>
                  <a:gd name="connsiteX1" fmla="*/ 889873 w 4641109"/>
                  <a:gd name="connsiteY1" fmla="*/ 0 h 312739"/>
                  <a:gd name="connsiteX2" fmla="*/ 12429 w 4641109"/>
                  <a:gd name="connsiteY2" fmla="*/ 54491 h 312739"/>
                  <a:gd name="connsiteX3" fmla="*/ 1622347 w 4641109"/>
                  <a:gd name="connsiteY3" fmla="*/ 157473 h 312739"/>
                  <a:gd name="connsiteX4" fmla="*/ 3646827 w 4641109"/>
                  <a:gd name="connsiteY4" fmla="*/ 210522 h 312739"/>
                  <a:gd name="connsiteX5" fmla="*/ 4641109 w 4641109"/>
                  <a:gd name="connsiteY5" fmla="*/ 269669 h 312739"/>
                  <a:gd name="connsiteX6" fmla="*/ 3584690 w 4641109"/>
                  <a:gd name="connsiteY6" fmla="*/ 312739 h 312739"/>
                  <a:gd name="connsiteX0" fmla="*/ 1870019 w 4641109"/>
                  <a:gd name="connsiteY0" fmla="*/ 6529 h 315843"/>
                  <a:gd name="connsiteX1" fmla="*/ 889873 w 4641109"/>
                  <a:gd name="connsiteY1" fmla="*/ 3104 h 315843"/>
                  <a:gd name="connsiteX2" fmla="*/ 12429 w 4641109"/>
                  <a:gd name="connsiteY2" fmla="*/ 57595 h 315843"/>
                  <a:gd name="connsiteX3" fmla="*/ 1622347 w 4641109"/>
                  <a:gd name="connsiteY3" fmla="*/ 160577 h 315843"/>
                  <a:gd name="connsiteX4" fmla="*/ 3646827 w 4641109"/>
                  <a:gd name="connsiteY4" fmla="*/ 213626 h 315843"/>
                  <a:gd name="connsiteX5" fmla="*/ 4641109 w 4641109"/>
                  <a:gd name="connsiteY5" fmla="*/ 272773 h 315843"/>
                  <a:gd name="connsiteX6" fmla="*/ 3584690 w 4641109"/>
                  <a:gd name="connsiteY6" fmla="*/ 315843 h 315843"/>
                  <a:gd name="connsiteX0" fmla="*/ 1871761 w 4642851"/>
                  <a:gd name="connsiteY0" fmla="*/ 6529 h 315843"/>
                  <a:gd name="connsiteX1" fmla="*/ 891615 w 4642851"/>
                  <a:gd name="connsiteY1" fmla="*/ 3104 h 315843"/>
                  <a:gd name="connsiteX2" fmla="*/ 14171 w 4642851"/>
                  <a:gd name="connsiteY2" fmla="*/ 57595 h 315843"/>
                  <a:gd name="connsiteX3" fmla="*/ 1624089 w 4642851"/>
                  <a:gd name="connsiteY3" fmla="*/ 160577 h 315843"/>
                  <a:gd name="connsiteX4" fmla="*/ 3648569 w 4642851"/>
                  <a:gd name="connsiteY4" fmla="*/ 213626 h 315843"/>
                  <a:gd name="connsiteX5" fmla="*/ 4642851 w 4642851"/>
                  <a:gd name="connsiteY5" fmla="*/ 272773 h 315843"/>
                  <a:gd name="connsiteX6" fmla="*/ 3586432 w 4642851"/>
                  <a:gd name="connsiteY6" fmla="*/ 315843 h 315843"/>
                  <a:gd name="connsiteX0" fmla="*/ 1871761 w 4642851"/>
                  <a:gd name="connsiteY0" fmla="*/ 6659 h 315973"/>
                  <a:gd name="connsiteX1" fmla="*/ 891615 w 4642851"/>
                  <a:gd name="connsiteY1" fmla="*/ 3234 h 315973"/>
                  <a:gd name="connsiteX2" fmla="*/ 14171 w 4642851"/>
                  <a:gd name="connsiteY2" fmla="*/ 57725 h 315973"/>
                  <a:gd name="connsiteX3" fmla="*/ 1624089 w 4642851"/>
                  <a:gd name="connsiteY3" fmla="*/ 160707 h 315973"/>
                  <a:gd name="connsiteX4" fmla="*/ 3648569 w 4642851"/>
                  <a:gd name="connsiteY4" fmla="*/ 213756 h 315973"/>
                  <a:gd name="connsiteX5" fmla="*/ 4642851 w 4642851"/>
                  <a:gd name="connsiteY5" fmla="*/ 272903 h 315973"/>
                  <a:gd name="connsiteX6" fmla="*/ 3586432 w 4642851"/>
                  <a:gd name="connsiteY6" fmla="*/ 315973 h 315973"/>
                  <a:gd name="connsiteX0" fmla="*/ 1871337 w 4642427"/>
                  <a:gd name="connsiteY0" fmla="*/ 6659 h 315973"/>
                  <a:gd name="connsiteX1" fmla="*/ 891191 w 4642427"/>
                  <a:gd name="connsiteY1" fmla="*/ 3234 h 315973"/>
                  <a:gd name="connsiteX2" fmla="*/ 13747 w 4642427"/>
                  <a:gd name="connsiteY2" fmla="*/ 57725 h 315973"/>
                  <a:gd name="connsiteX3" fmla="*/ 1623665 w 4642427"/>
                  <a:gd name="connsiteY3" fmla="*/ 160707 h 315973"/>
                  <a:gd name="connsiteX4" fmla="*/ 3648145 w 4642427"/>
                  <a:gd name="connsiteY4" fmla="*/ 213756 h 315973"/>
                  <a:gd name="connsiteX5" fmla="*/ 4642427 w 4642427"/>
                  <a:gd name="connsiteY5" fmla="*/ 272903 h 315973"/>
                  <a:gd name="connsiteX6" fmla="*/ 3586008 w 4642427"/>
                  <a:gd name="connsiteY6" fmla="*/ 315973 h 315973"/>
                  <a:gd name="connsiteX0" fmla="*/ 1873477 w 4644567"/>
                  <a:gd name="connsiteY0" fmla="*/ 5510 h 314824"/>
                  <a:gd name="connsiteX1" fmla="*/ 893331 w 4644567"/>
                  <a:gd name="connsiteY1" fmla="*/ 2085 h 314824"/>
                  <a:gd name="connsiteX2" fmla="*/ 15887 w 4644567"/>
                  <a:gd name="connsiteY2" fmla="*/ 56576 h 314824"/>
                  <a:gd name="connsiteX3" fmla="*/ 1625805 w 4644567"/>
                  <a:gd name="connsiteY3" fmla="*/ 159558 h 314824"/>
                  <a:gd name="connsiteX4" fmla="*/ 3650285 w 4644567"/>
                  <a:gd name="connsiteY4" fmla="*/ 212607 h 314824"/>
                  <a:gd name="connsiteX5" fmla="*/ 4644567 w 4644567"/>
                  <a:gd name="connsiteY5" fmla="*/ 271754 h 314824"/>
                  <a:gd name="connsiteX6" fmla="*/ 3588148 w 4644567"/>
                  <a:gd name="connsiteY6" fmla="*/ 314824 h 314824"/>
                  <a:gd name="connsiteX0" fmla="*/ 1859133 w 4630223"/>
                  <a:gd name="connsiteY0" fmla="*/ 5510 h 314824"/>
                  <a:gd name="connsiteX1" fmla="*/ 878987 w 4630223"/>
                  <a:gd name="connsiteY1" fmla="*/ 2085 h 314824"/>
                  <a:gd name="connsiteX2" fmla="*/ 1543 w 4630223"/>
                  <a:gd name="connsiteY2" fmla="*/ 56576 h 314824"/>
                  <a:gd name="connsiteX3" fmla="*/ 1611461 w 4630223"/>
                  <a:gd name="connsiteY3" fmla="*/ 159558 h 314824"/>
                  <a:gd name="connsiteX4" fmla="*/ 3635941 w 4630223"/>
                  <a:gd name="connsiteY4" fmla="*/ 212607 h 314824"/>
                  <a:gd name="connsiteX5" fmla="*/ 4630223 w 4630223"/>
                  <a:gd name="connsiteY5" fmla="*/ 271754 h 314824"/>
                  <a:gd name="connsiteX6" fmla="*/ 3573804 w 4630223"/>
                  <a:gd name="connsiteY6" fmla="*/ 314824 h 314824"/>
                  <a:gd name="connsiteX0" fmla="*/ 878987 w 4630223"/>
                  <a:gd name="connsiteY0" fmla="*/ 0 h 312739"/>
                  <a:gd name="connsiteX1" fmla="*/ 1543 w 4630223"/>
                  <a:gd name="connsiteY1" fmla="*/ 54491 h 312739"/>
                  <a:gd name="connsiteX2" fmla="*/ 1611461 w 4630223"/>
                  <a:gd name="connsiteY2" fmla="*/ 157473 h 312739"/>
                  <a:gd name="connsiteX3" fmla="*/ 3635941 w 4630223"/>
                  <a:gd name="connsiteY3" fmla="*/ 210522 h 312739"/>
                  <a:gd name="connsiteX4" fmla="*/ 4630223 w 4630223"/>
                  <a:gd name="connsiteY4" fmla="*/ 269669 h 312739"/>
                  <a:gd name="connsiteX5" fmla="*/ 3573804 w 4630223"/>
                  <a:gd name="connsiteY5" fmla="*/ 312739 h 3127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630223" h="312739">
                    <a:moveTo>
                      <a:pt x="878987" y="0"/>
                    </a:moveTo>
                    <a:cubicBezTo>
                      <a:pt x="488698" y="5823"/>
                      <a:pt x="44994" y="17137"/>
                      <a:pt x="1543" y="54491"/>
                    </a:cubicBezTo>
                    <a:cubicBezTo>
                      <a:pt x="-41908" y="91845"/>
                      <a:pt x="840198" y="135467"/>
                      <a:pt x="1611461" y="157473"/>
                    </a:cubicBezTo>
                    <a:lnTo>
                      <a:pt x="3635941" y="210522"/>
                    </a:lnTo>
                    <a:cubicBezTo>
                      <a:pt x="4164533" y="225666"/>
                      <a:pt x="4630026" y="237243"/>
                      <a:pt x="4630223" y="269669"/>
                    </a:cubicBezTo>
                    <a:cubicBezTo>
                      <a:pt x="4630420" y="302095"/>
                      <a:pt x="3573804" y="312739"/>
                      <a:pt x="3573804" y="312739"/>
                    </a:cubicBezTo>
                  </a:path>
                </a:pathLst>
              </a:custGeom>
              <a:noFill/>
              <a:ln w="76200" cap="flat" cmpd="sng" algn="ctr">
                <a:solidFill>
                  <a:schemeClr val="bg1">
                    <a:lumMod val="50000"/>
                    <a:lumOff val="50000"/>
                  </a:schemeClr>
                </a:solidFill>
                <a:prstDash val="solid"/>
              </a:ln>
              <a:effectLst/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txBody>
              <a:bodyPr rtlCol="0" anchor="ctr"/>
              <a:lstStyle/>
              <a:p>
                <a:pPr algn="ctr">
                  <a:defRPr/>
                </a:pPr>
                <a:endParaRPr lang="es-ES_tradnl" kern="0">
                  <a:solidFill>
                    <a:prstClr val="white"/>
                  </a:solidFill>
                  <a:latin typeface="Calibri"/>
                </a:endParaRPr>
              </a:p>
            </p:txBody>
          </p:sp>
          <p:sp>
            <p:nvSpPr>
              <p:cNvPr id="18" name="19 Estrella de 6 puntas"/>
              <p:cNvSpPr/>
              <p:nvPr/>
            </p:nvSpPr>
            <p:spPr>
              <a:xfrm rot="15661148">
                <a:off x="1956946" y="1710371"/>
                <a:ext cx="1415637" cy="1309185"/>
              </a:xfrm>
              <a:custGeom>
                <a:avLst/>
                <a:gdLst>
                  <a:gd name="connsiteX0" fmla="*/ 0 w 1800200"/>
                  <a:gd name="connsiteY0" fmla="*/ 504056 h 2016224"/>
                  <a:gd name="connsiteX1" fmla="*/ 710970 w 1800200"/>
                  <a:gd name="connsiteY1" fmla="*/ 690374 h 2016224"/>
                  <a:gd name="connsiteX2" fmla="*/ 900100 w 1800200"/>
                  <a:gd name="connsiteY2" fmla="*/ 0 h 2016224"/>
                  <a:gd name="connsiteX3" fmla="*/ 1089230 w 1800200"/>
                  <a:gd name="connsiteY3" fmla="*/ 690374 h 2016224"/>
                  <a:gd name="connsiteX4" fmla="*/ 1800200 w 1800200"/>
                  <a:gd name="connsiteY4" fmla="*/ 504056 h 2016224"/>
                  <a:gd name="connsiteX5" fmla="*/ 1278359 w 1800200"/>
                  <a:gd name="connsiteY5" fmla="*/ 1008112 h 2016224"/>
                  <a:gd name="connsiteX6" fmla="*/ 1800200 w 1800200"/>
                  <a:gd name="connsiteY6" fmla="*/ 1512168 h 2016224"/>
                  <a:gd name="connsiteX7" fmla="*/ 1089230 w 1800200"/>
                  <a:gd name="connsiteY7" fmla="*/ 1325850 h 2016224"/>
                  <a:gd name="connsiteX8" fmla="*/ 900100 w 1800200"/>
                  <a:gd name="connsiteY8" fmla="*/ 2016224 h 2016224"/>
                  <a:gd name="connsiteX9" fmla="*/ 710970 w 1800200"/>
                  <a:gd name="connsiteY9" fmla="*/ 1325850 h 2016224"/>
                  <a:gd name="connsiteX10" fmla="*/ 0 w 1800200"/>
                  <a:gd name="connsiteY10" fmla="*/ 1512168 h 2016224"/>
                  <a:gd name="connsiteX11" fmla="*/ 521841 w 1800200"/>
                  <a:gd name="connsiteY11" fmla="*/ 1008112 h 2016224"/>
                  <a:gd name="connsiteX12" fmla="*/ 0 w 1800200"/>
                  <a:gd name="connsiteY12" fmla="*/ 504056 h 2016224"/>
                  <a:gd name="connsiteX0" fmla="*/ 0 w 1800200"/>
                  <a:gd name="connsiteY0" fmla="*/ 504056 h 2016224"/>
                  <a:gd name="connsiteX1" fmla="*/ 710970 w 1800200"/>
                  <a:gd name="connsiteY1" fmla="*/ 690374 h 2016224"/>
                  <a:gd name="connsiteX2" fmla="*/ 900100 w 1800200"/>
                  <a:gd name="connsiteY2" fmla="*/ 0 h 2016224"/>
                  <a:gd name="connsiteX3" fmla="*/ 1089230 w 1800200"/>
                  <a:gd name="connsiteY3" fmla="*/ 690374 h 2016224"/>
                  <a:gd name="connsiteX4" fmla="*/ 1800200 w 1800200"/>
                  <a:gd name="connsiteY4" fmla="*/ 504056 h 2016224"/>
                  <a:gd name="connsiteX5" fmla="*/ 1278359 w 1800200"/>
                  <a:gd name="connsiteY5" fmla="*/ 1008112 h 2016224"/>
                  <a:gd name="connsiteX6" fmla="*/ 1800200 w 1800200"/>
                  <a:gd name="connsiteY6" fmla="*/ 1512168 h 2016224"/>
                  <a:gd name="connsiteX7" fmla="*/ 1089230 w 1800200"/>
                  <a:gd name="connsiteY7" fmla="*/ 1325850 h 2016224"/>
                  <a:gd name="connsiteX8" fmla="*/ 900100 w 1800200"/>
                  <a:gd name="connsiteY8" fmla="*/ 2016224 h 2016224"/>
                  <a:gd name="connsiteX9" fmla="*/ 710970 w 1800200"/>
                  <a:gd name="connsiteY9" fmla="*/ 1325850 h 2016224"/>
                  <a:gd name="connsiteX10" fmla="*/ 0 w 1800200"/>
                  <a:gd name="connsiteY10" fmla="*/ 1512168 h 2016224"/>
                  <a:gd name="connsiteX11" fmla="*/ 521841 w 1800200"/>
                  <a:gd name="connsiteY11" fmla="*/ 1008112 h 2016224"/>
                  <a:gd name="connsiteX12" fmla="*/ 0 w 1800200"/>
                  <a:gd name="connsiteY12" fmla="*/ 504056 h 2016224"/>
                  <a:gd name="connsiteX0" fmla="*/ 0 w 1800200"/>
                  <a:gd name="connsiteY0" fmla="*/ 504056 h 2016224"/>
                  <a:gd name="connsiteX1" fmla="*/ 710970 w 1800200"/>
                  <a:gd name="connsiteY1" fmla="*/ 690374 h 2016224"/>
                  <a:gd name="connsiteX2" fmla="*/ 900100 w 1800200"/>
                  <a:gd name="connsiteY2" fmla="*/ 0 h 2016224"/>
                  <a:gd name="connsiteX3" fmla="*/ 1089230 w 1800200"/>
                  <a:gd name="connsiteY3" fmla="*/ 690374 h 2016224"/>
                  <a:gd name="connsiteX4" fmla="*/ 1800200 w 1800200"/>
                  <a:gd name="connsiteY4" fmla="*/ 504056 h 2016224"/>
                  <a:gd name="connsiteX5" fmla="*/ 1278359 w 1800200"/>
                  <a:gd name="connsiteY5" fmla="*/ 1008112 h 2016224"/>
                  <a:gd name="connsiteX6" fmla="*/ 1800200 w 1800200"/>
                  <a:gd name="connsiteY6" fmla="*/ 1512168 h 2016224"/>
                  <a:gd name="connsiteX7" fmla="*/ 1089230 w 1800200"/>
                  <a:gd name="connsiteY7" fmla="*/ 1325850 h 2016224"/>
                  <a:gd name="connsiteX8" fmla="*/ 900100 w 1800200"/>
                  <a:gd name="connsiteY8" fmla="*/ 2016224 h 2016224"/>
                  <a:gd name="connsiteX9" fmla="*/ 710970 w 1800200"/>
                  <a:gd name="connsiteY9" fmla="*/ 1325850 h 2016224"/>
                  <a:gd name="connsiteX10" fmla="*/ 0 w 1800200"/>
                  <a:gd name="connsiteY10" fmla="*/ 1512168 h 2016224"/>
                  <a:gd name="connsiteX11" fmla="*/ 521841 w 1800200"/>
                  <a:gd name="connsiteY11" fmla="*/ 1008112 h 2016224"/>
                  <a:gd name="connsiteX12" fmla="*/ 0 w 1800200"/>
                  <a:gd name="connsiteY12" fmla="*/ 504056 h 2016224"/>
                  <a:gd name="connsiteX0" fmla="*/ 0 w 1800200"/>
                  <a:gd name="connsiteY0" fmla="*/ 504056 h 2016224"/>
                  <a:gd name="connsiteX1" fmla="*/ 710970 w 1800200"/>
                  <a:gd name="connsiteY1" fmla="*/ 690374 h 2016224"/>
                  <a:gd name="connsiteX2" fmla="*/ 900100 w 1800200"/>
                  <a:gd name="connsiteY2" fmla="*/ 0 h 2016224"/>
                  <a:gd name="connsiteX3" fmla="*/ 1089230 w 1800200"/>
                  <a:gd name="connsiteY3" fmla="*/ 690374 h 2016224"/>
                  <a:gd name="connsiteX4" fmla="*/ 1800200 w 1800200"/>
                  <a:gd name="connsiteY4" fmla="*/ 504056 h 2016224"/>
                  <a:gd name="connsiteX5" fmla="*/ 1278359 w 1800200"/>
                  <a:gd name="connsiteY5" fmla="*/ 1008112 h 2016224"/>
                  <a:gd name="connsiteX6" fmla="*/ 1800200 w 1800200"/>
                  <a:gd name="connsiteY6" fmla="*/ 1512168 h 2016224"/>
                  <a:gd name="connsiteX7" fmla="*/ 1089230 w 1800200"/>
                  <a:gd name="connsiteY7" fmla="*/ 1325850 h 2016224"/>
                  <a:gd name="connsiteX8" fmla="*/ 900100 w 1800200"/>
                  <a:gd name="connsiteY8" fmla="*/ 2016224 h 2016224"/>
                  <a:gd name="connsiteX9" fmla="*/ 710970 w 1800200"/>
                  <a:gd name="connsiteY9" fmla="*/ 1325850 h 2016224"/>
                  <a:gd name="connsiteX10" fmla="*/ 0 w 1800200"/>
                  <a:gd name="connsiteY10" fmla="*/ 1512168 h 2016224"/>
                  <a:gd name="connsiteX11" fmla="*/ 521841 w 1800200"/>
                  <a:gd name="connsiteY11" fmla="*/ 1008112 h 2016224"/>
                  <a:gd name="connsiteX12" fmla="*/ 0 w 1800200"/>
                  <a:gd name="connsiteY12" fmla="*/ 504056 h 2016224"/>
                  <a:gd name="connsiteX0" fmla="*/ 0 w 1815990"/>
                  <a:gd name="connsiteY0" fmla="*/ 504056 h 2016224"/>
                  <a:gd name="connsiteX1" fmla="*/ 710970 w 1815990"/>
                  <a:gd name="connsiteY1" fmla="*/ 690374 h 2016224"/>
                  <a:gd name="connsiteX2" fmla="*/ 900100 w 1815990"/>
                  <a:gd name="connsiteY2" fmla="*/ 0 h 2016224"/>
                  <a:gd name="connsiteX3" fmla="*/ 1089230 w 1815990"/>
                  <a:gd name="connsiteY3" fmla="*/ 690374 h 2016224"/>
                  <a:gd name="connsiteX4" fmla="*/ 1800200 w 1815990"/>
                  <a:gd name="connsiteY4" fmla="*/ 504056 h 2016224"/>
                  <a:gd name="connsiteX5" fmla="*/ 1278359 w 1815990"/>
                  <a:gd name="connsiteY5" fmla="*/ 1008112 h 2016224"/>
                  <a:gd name="connsiteX6" fmla="*/ 1800200 w 1815990"/>
                  <a:gd name="connsiteY6" fmla="*/ 1512168 h 2016224"/>
                  <a:gd name="connsiteX7" fmla="*/ 1089230 w 1815990"/>
                  <a:gd name="connsiteY7" fmla="*/ 1325850 h 2016224"/>
                  <a:gd name="connsiteX8" fmla="*/ 900100 w 1815990"/>
                  <a:gd name="connsiteY8" fmla="*/ 2016224 h 2016224"/>
                  <a:gd name="connsiteX9" fmla="*/ 710970 w 1815990"/>
                  <a:gd name="connsiteY9" fmla="*/ 1325850 h 2016224"/>
                  <a:gd name="connsiteX10" fmla="*/ 0 w 1815990"/>
                  <a:gd name="connsiteY10" fmla="*/ 1512168 h 2016224"/>
                  <a:gd name="connsiteX11" fmla="*/ 521841 w 1815990"/>
                  <a:gd name="connsiteY11" fmla="*/ 1008112 h 2016224"/>
                  <a:gd name="connsiteX12" fmla="*/ 0 w 1815990"/>
                  <a:gd name="connsiteY12" fmla="*/ 504056 h 2016224"/>
                  <a:gd name="connsiteX0" fmla="*/ 0 w 1815990"/>
                  <a:gd name="connsiteY0" fmla="*/ 504056 h 2016224"/>
                  <a:gd name="connsiteX1" fmla="*/ 710970 w 1815990"/>
                  <a:gd name="connsiteY1" fmla="*/ 690374 h 2016224"/>
                  <a:gd name="connsiteX2" fmla="*/ 900100 w 1815990"/>
                  <a:gd name="connsiteY2" fmla="*/ 0 h 2016224"/>
                  <a:gd name="connsiteX3" fmla="*/ 1089230 w 1815990"/>
                  <a:gd name="connsiteY3" fmla="*/ 690374 h 2016224"/>
                  <a:gd name="connsiteX4" fmla="*/ 1800200 w 1815990"/>
                  <a:gd name="connsiteY4" fmla="*/ 504056 h 2016224"/>
                  <a:gd name="connsiteX5" fmla="*/ 1278359 w 1815990"/>
                  <a:gd name="connsiteY5" fmla="*/ 1008112 h 2016224"/>
                  <a:gd name="connsiteX6" fmla="*/ 1800200 w 1815990"/>
                  <a:gd name="connsiteY6" fmla="*/ 1512168 h 2016224"/>
                  <a:gd name="connsiteX7" fmla="*/ 1089230 w 1815990"/>
                  <a:gd name="connsiteY7" fmla="*/ 1325850 h 2016224"/>
                  <a:gd name="connsiteX8" fmla="*/ 900100 w 1815990"/>
                  <a:gd name="connsiteY8" fmla="*/ 2016224 h 2016224"/>
                  <a:gd name="connsiteX9" fmla="*/ 710970 w 1815990"/>
                  <a:gd name="connsiteY9" fmla="*/ 1325850 h 2016224"/>
                  <a:gd name="connsiteX10" fmla="*/ 0 w 1815990"/>
                  <a:gd name="connsiteY10" fmla="*/ 1512168 h 2016224"/>
                  <a:gd name="connsiteX11" fmla="*/ 521841 w 1815990"/>
                  <a:gd name="connsiteY11" fmla="*/ 1008112 h 2016224"/>
                  <a:gd name="connsiteX12" fmla="*/ 0 w 1815990"/>
                  <a:gd name="connsiteY12" fmla="*/ 504056 h 2016224"/>
                  <a:gd name="connsiteX0" fmla="*/ 0 w 1815990"/>
                  <a:gd name="connsiteY0" fmla="*/ 504056 h 2016224"/>
                  <a:gd name="connsiteX1" fmla="*/ 710970 w 1815990"/>
                  <a:gd name="connsiteY1" fmla="*/ 690374 h 2016224"/>
                  <a:gd name="connsiteX2" fmla="*/ 900100 w 1815990"/>
                  <a:gd name="connsiteY2" fmla="*/ 0 h 2016224"/>
                  <a:gd name="connsiteX3" fmla="*/ 1089230 w 1815990"/>
                  <a:gd name="connsiteY3" fmla="*/ 690374 h 2016224"/>
                  <a:gd name="connsiteX4" fmla="*/ 1800200 w 1815990"/>
                  <a:gd name="connsiteY4" fmla="*/ 504056 h 2016224"/>
                  <a:gd name="connsiteX5" fmla="*/ 1278359 w 1815990"/>
                  <a:gd name="connsiteY5" fmla="*/ 1008112 h 2016224"/>
                  <a:gd name="connsiteX6" fmla="*/ 1800200 w 1815990"/>
                  <a:gd name="connsiteY6" fmla="*/ 1512168 h 2016224"/>
                  <a:gd name="connsiteX7" fmla="*/ 1089230 w 1815990"/>
                  <a:gd name="connsiteY7" fmla="*/ 1325850 h 2016224"/>
                  <a:gd name="connsiteX8" fmla="*/ 900100 w 1815990"/>
                  <a:gd name="connsiteY8" fmla="*/ 2016224 h 2016224"/>
                  <a:gd name="connsiteX9" fmla="*/ 710970 w 1815990"/>
                  <a:gd name="connsiteY9" fmla="*/ 1325850 h 2016224"/>
                  <a:gd name="connsiteX10" fmla="*/ 0 w 1815990"/>
                  <a:gd name="connsiteY10" fmla="*/ 1512168 h 2016224"/>
                  <a:gd name="connsiteX11" fmla="*/ 521841 w 1815990"/>
                  <a:gd name="connsiteY11" fmla="*/ 1008112 h 2016224"/>
                  <a:gd name="connsiteX12" fmla="*/ 0 w 1815990"/>
                  <a:gd name="connsiteY12" fmla="*/ 504056 h 2016224"/>
                  <a:gd name="connsiteX0" fmla="*/ 0 w 1815990"/>
                  <a:gd name="connsiteY0" fmla="*/ 504056 h 2016224"/>
                  <a:gd name="connsiteX1" fmla="*/ 710970 w 1815990"/>
                  <a:gd name="connsiteY1" fmla="*/ 690374 h 2016224"/>
                  <a:gd name="connsiteX2" fmla="*/ 900100 w 1815990"/>
                  <a:gd name="connsiteY2" fmla="*/ 0 h 2016224"/>
                  <a:gd name="connsiteX3" fmla="*/ 1089230 w 1815990"/>
                  <a:gd name="connsiteY3" fmla="*/ 690374 h 2016224"/>
                  <a:gd name="connsiteX4" fmla="*/ 1800200 w 1815990"/>
                  <a:gd name="connsiteY4" fmla="*/ 504056 h 2016224"/>
                  <a:gd name="connsiteX5" fmla="*/ 1278359 w 1815990"/>
                  <a:gd name="connsiteY5" fmla="*/ 1008112 h 2016224"/>
                  <a:gd name="connsiteX6" fmla="*/ 1800200 w 1815990"/>
                  <a:gd name="connsiteY6" fmla="*/ 1512168 h 2016224"/>
                  <a:gd name="connsiteX7" fmla="*/ 1089230 w 1815990"/>
                  <a:gd name="connsiteY7" fmla="*/ 1325850 h 2016224"/>
                  <a:gd name="connsiteX8" fmla="*/ 900100 w 1815990"/>
                  <a:gd name="connsiteY8" fmla="*/ 2016224 h 2016224"/>
                  <a:gd name="connsiteX9" fmla="*/ 710970 w 1815990"/>
                  <a:gd name="connsiteY9" fmla="*/ 1325850 h 2016224"/>
                  <a:gd name="connsiteX10" fmla="*/ 0 w 1815990"/>
                  <a:gd name="connsiteY10" fmla="*/ 1512168 h 2016224"/>
                  <a:gd name="connsiteX11" fmla="*/ 521841 w 1815990"/>
                  <a:gd name="connsiteY11" fmla="*/ 1008112 h 2016224"/>
                  <a:gd name="connsiteX12" fmla="*/ 0 w 1815990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3034 w 1819024"/>
                  <a:gd name="connsiteY0" fmla="*/ 504056 h 2016224"/>
                  <a:gd name="connsiteX1" fmla="*/ 714004 w 1819024"/>
                  <a:gd name="connsiteY1" fmla="*/ 690374 h 2016224"/>
                  <a:gd name="connsiteX2" fmla="*/ 903134 w 1819024"/>
                  <a:gd name="connsiteY2" fmla="*/ 0 h 2016224"/>
                  <a:gd name="connsiteX3" fmla="*/ 1092264 w 1819024"/>
                  <a:gd name="connsiteY3" fmla="*/ 690374 h 2016224"/>
                  <a:gd name="connsiteX4" fmla="*/ 1803234 w 1819024"/>
                  <a:gd name="connsiteY4" fmla="*/ 504056 h 2016224"/>
                  <a:gd name="connsiteX5" fmla="*/ 1281393 w 1819024"/>
                  <a:gd name="connsiteY5" fmla="*/ 1008112 h 2016224"/>
                  <a:gd name="connsiteX6" fmla="*/ 1803234 w 1819024"/>
                  <a:gd name="connsiteY6" fmla="*/ 1512168 h 2016224"/>
                  <a:gd name="connsiteX7" fmla="*/ 1092264 w 1819024"/>
                  <a:gd name="connsiteY7" fmla="*/ 1325850 h 2016224"/>
                  <a:gd name="connsiteX8" fmla="*/ 903134 w 1819024"/>
                  <a:gd name="connsiteY8" fmla="*/ 2016224 h 2016224"/>
                  <a:gd name="connsiteX9" fmla="*/ 714004 w 1819024"/>
                  <a:gd name="connsiteY9" fmla="*/ 1325850 h 2016224"/>
                  <a:gd name="connsiteX10" fmla="*/ 3034 w 1819024"/>
                  <a:gd name="connsiteY10" fmla="*/ 1512168 h 2016224"/>
                  <a:gd name="connsiteX11" fmla="*/ 524875 w 1819024"/>
                  <a:gd name="connsiteY11" fmla="*/ 1008112 h 2016224"/>
                  <a:gd name="connsiteX12" fmla="*/ 3034 w 1819024"/>
                  <a:gd name="connsiteY12" fmla="*/ 504056 h 2016224"/>
                  <a:gd name="connsiteX0" fmla="*/ 3034 w 1819024"/>
                  <a:gd name="connsiteY0" fmla="*/ 504056 h 2016224"/>
                  <a:gd name="connsiteX1" fmla="*/ 714004 w 1819024"/>
                  <a:gd name="connsiteY1" fmla="*/ 690374 h 2016224"/>
                  <a:gd name="connsiteX2" fmla="*/ 903134 w 1819024"/>
                  <a:gd name="connsiteY2" fmla="*/ 0 h 2016224"/>
                  <a:gd name="connsiteX3" fmla="*/ 1092264 w 1819024"/>
                  <a:gd name="connsiteY3" fmla="*/ 690374 h 2016224"/>
                  <a:gd name="connsiteX4" fmla="*/ 1803234 w 1819024"/>
                  <a:gd name="connsiteY4" fmla="*/ 504056 h 2016224"/>
                  <a:gd name="connsiteX5" fmla="*/ 1281393 w 1819024"/>
                  <a:gd name="connsiteY5" fmla="*/ 1008112 h 2016224"/>
                  <a:gd name="connsiteX6" fmla="*/ 1803234 w 1819024"/>
                  <a:gd name="connsiteY6" fmla="*/ 1512168 h 2016224"/>
                  <a:gd name="connsiteX7" fmla="*/ 1092264 w 1819024"/>
                  <a:gd name="connsiteY7" fmla="*/ 1325850 h 2016224"/>
                  <a:gd name="connsiteX8" fmla="*/ 903134 w 1819024"/>
                  <a:gd name="connsiteY8" fmla="*/ 2016224 h 2016224"/>
                  <a:gd name="connsiteX9" fmla="*/ 714004 w 1819024"/>
                  <a:gd name="connsiteY9" fmla="*/ 1325850 h 2016224"/>
                  <a:gd name="connsiteX10" fmla="*/ 3034 w 1819024"/>
                  <a:gd name="connsiteY10" fmla="*/ 1512168 h 2016224"/>
                  <a:gd name="connsiteX11" fmla="*/ 524875 w 1819024"/>
                  <a:gd name="connsiteY11" fmla="*/ 1008112 h 2016224"/>
                  <a:gd name="connsiteX12" fmla="*/ 3034 w 1819024"/>
                  <a:gd name="connsiteY12" fmla="*/ 504056 h 2016224"/>
                  <a:gd name="connsiteX0" fmla="*/ 3034 w 1819024"/>
                  <a:gd name="connsiteY0" fmla="*/ 504056 h 2016224"/>
                  <a:gd name="connsiteX1" fmla="*/ 714004 w 1819024"/>
                  <a:gd name="connsiteY1" fmla="*/ 690374 h 2016224"/>
                  <a:gd name="connsiteX2" fmla="*/ 903134 w 1819024"/>
                  <a:gd name="connsiteY2" fmla="*/ 0 h 2016224"/>
                  <a:gd name="connsiteX3" fmla="*/ 1092264 w 1819024"/>
                  <a:gd name="connsiteY3" fmla="*/ 690374 h 2016224"/>
                  <a:gd name="connsiteX4" fmla="*/ 1803234 w 1819024"/>
                  <a:gd name="connsiteY4" fmla="*/ 504056 h 2016224"/>
                  <a:gd name="connsiteX5" fmla="*/ 1281393 w 1819024"/>
                  <a:gd name="connsiteY5" fmla="*/ 1008112 h 2016224"/>
                  <a:gd name="connsiteX6" fmla="*/ 1803234 w 1819024"/>
                  <a:gd name="connsiteY6" fmla="*/ 1512168 h 2016224"/>
                  <a:gd name="connsiteX7" fmla="*/ 1092264 w 1819024"/>
                  <a:gd name="connsiteY7" fmla="*/ 1325850 h 2016224"/>
                  <a:gd name="connsiteX8" fmla="*/ 903134 w 1819024"/>
                  <a:gd name="connsiteY8" fmla="*/ 2016224 h 2016224"/>
                  <a:gd name="connsiteX9" fmla="*/ 714004 w 1819024"/>
                  <a:gd name="connsiteY9" fmla="*/ 1325850 h 2016224"/>
                  <a:gd name="connsiteX10" fmla="*/ 3034 w 1819024"/>
                  <a:gd name="connsiteY10" fmla="*/ 1512168 h 2016224"/>
                  <a:gd name="connsiteX11" fmla="*/ 524875 w 1819024"/>
                  <a:gd name="connsiteY11" fmla="*/ 1008112 h 2016224"/>
                  <a:gd name="connsiteX12" fmla="*/ 3034 w 1819024"/>
                  <a:gd name="connsiteY12" fmla="*/ 504056 h 2016224"/>
                  <a:gd name="connsiteX0" fmla="*/ 8515 w 1824505"/>
                  <a:gd name="connsiteY0" fmla="*/ 504056 h 2016224"/>
                  <a:gd name="connsiteX1" fmla="*/ 719485 w 1824505"/>
                  <a:gd name="connsiteY1" fmla="*/ 690374 h 2016224"/>
                  <a:gd name="connsiteX2" fmla="*/ 908615 w 1824505"/>
                  <a:gd name="connsiteY2" fmla="*/ 0 h 2016224"/>
                  <a:gd name="connsiteX3" fmla="*/ 1097745 w 1824505"/>
                  <a:gd name="connsiteY3" fmla="*/ 690374 h 2016224"/>
                  <a:gd name="connsiteX4" fmla="*/ 1808715 w 1824505"/>
                  <a:gd name="connsiteY4" fmla="*/ 504056 h 2016224"/>
                  <a:gd name="connsiteX5" fmla="*/ 1286874 w 1824505"/>
                  <a:gd name="connsiteY5" fmla="*/ 1008112 h 2016224"/>
                  <a:gd name="connsiteX6" fmla="*/ 1808715 w 1824505"/>
                  <a:gd name="connsiteY6" fmla="*/ 1512168 h 2016224"/>
                  <a:gd name="connsiteX7" fmla="*/ 1097745 w 1824505"/>
                  <a:gd name="connsiteY7" fmla="*/ 1325850 h 2016224"/>
                  <a:gd name="connsiteX8" fmla="*/ 908615 w 1824505"/>
                  <a:gd name="connsiteY8" fmla="*/ 2016224 h 2016224"/>
                  <a:gd name="connsiteX9" fmla="*/ 719485 w 1824505"/>
                  <a:gd name="connsiteY9" fmla="*/ 1325850 h 2016224"/>
                  <a:gd name="connsiteX10" fmla="*/ 8515 w 1824505"/>
                  <a:gd name="connsiteY10" fmla="*/ 1512168 h 2016224"/>
                  <a:gd name="connsiteX11" fmla="*/ 530356 w 1824505"/>
                  <a:gd name="connsiteY11" fmla="*/ 1008112 h 2016224"/>
                  <a:gd name="connsiteX12" fmla="*/ 8515 w 1824505"/>
                  <a:gd name="connsiteY12" fmla="*/ 504056 h 2016224"/>
                  <a:gd name="connsiteX0" fmla="*/ 8515 w 1824505"/>
                  <a:gd name="connsiteY0" fmla="*/ 504056 h 2016224"/>
                  <a:gd name="connsiteX1" fmla="*/ 719485 w 1824505"/>
                  <a:gd name="connsiteY1" fmla="*/ 690374 h 2016224"/>
                  <a:gd name="connsiteX2" fmla="*/ 908615 w 1824505"/>
                  <a:gd name="connsiteY2" fmla="*/ 0 h 2016224"/>
                  <a:gd name="connsiteX3" fmla="*/ 1097745 w 1824505"/>
                  <a:gd name="connsiteY3" fmla="*/ 690374 h 2016224"/>
                  <a:gd name="connsiteX4" fmla="*/ 1808715 w 1824505"/>
                  <a:gd name="connsiteY4" fmla="*/ 504056 h 2016224"/>
                  <a:gd name="connsiteX5" fmla="*/ 1286874 w 1824505"/>
                  <a:gd name="connsiteY5" fmla="*/ 1008112 h 2016224"/>
                  <a:gd name="connsiteX6" fmla="*/ 1808715 w 1824505"/>
                  <a:gd name="connsiteY6" fmla="*/ 1512168 h 2016224"/>
                  <a:gd name="connsiteX7" fmla="*/ 1097745 w 1824505"/>
                  <a:gd name="connsiteY7" fmla="*/ 1325850 h 2016224"/>
                  <a:gd name="connsiteX8" fmla="*/ 908615 w 1824505"/>
                  <a:gd name="connsiteY8" fmla="*/ 2016224 h 2016224"/>
                  <a:gd name="connsiteX9" fmla="*/ 719485 w 1824505"/>
                  <a:gd name="connsiteY9" fmla="*/ 1325850 h 2016224"/>
                  <a:gd name="connsiteX10" fmla="*/ 8515 w 1824505"/>
                  <a:gd name="connsiteY10" fmla="*/ 1512168 h 2016224"/>
                  <a:gd name="connsiteX11" fmla="*/ 530356 w 1824505"/>
                  <a:gd name="connsiteY11" fmla="*/ 1008112 h 2016224"/>
                  <a:gd name="connsiteX12" fmla="*/ 8515 w 1824505"/>
                  <a:gd name="connsiteY12" fmla="*/ 504056 h 2016224"/>
                  <a:gd name="connsiteX0" fmla="*/ 8515 w 1836152"/>
                  <a:gd name="connsiteY0" fmla="*/ 504056 h 2016224"/>
                  <a:gd name="connsiteX1" fmla="*/ 719485 w 1836152"/>
                  <a:gd name="connsiteY1" fmla="*/ 690374 h 2016224"/>
                  <a:gd name="connsiteX2" fmla="*/ 908615 w 1836152"/>
                  <a:gd name="connsiteY2" fmla="*/ 0 h 2016224"/>
                  <a:gd name="connsiteX3" fmla="*/ 1097745 w 1836152"/>
                  <a:gd name="connsiteY3" fmla="*/ 690374 h 2016224"/>
                  <a:gd name="connsiteX4" fmla="*/ 1808715 w 1836152"/>
                  <a:gd name="connsiteY4" fmla="*/ 504056 h 2016224"/>
                  <a:gd name="connsiteX5" fmla="*/ 1286874 w 1836152"/>
                  <a:gd name="connsiteY5" fmla="*/ 1008112 h 2016224"/>
                  <a:gd name="connsiteX6" fmla="*/ 1808715 w 1836152"/>
                  <a:gd name="connsiteY6" fmla="*/ 1512168 h 2016224"/>
                  <a:gd name="connsiteX7" fmla="*/ 1097745 w 1836152"/>
                  <a:gd name="connsiteY7" fmla="*/ 1325850 h 2016224"/>
                  <a:gd name="connsiteX8" fmla="*/ 908615 w 1836152"/>
                  <a:gd name="connsiteY8" fmla="*/ 2016224 h 2016224"/>
                  <a:gd name="connsiteX9" fmla="*/ 719485 w 1836152"/>
                  <a:gd name="connsiteY9" fmla="*/ 1325850 h 2016224"/>
                  <a:gd name="connsiteX10" fmla="*/ 8515 w 1836152"/>
                  <a:gd name="connsiteY10" fmla="*/ 1512168 h 2016224"/>
                  <a:gd name="connsiteX11" fmla="*/ 530356 w 1836152"/>
                  <a:gd name="connsiteY11" fmla="*/ 1008112 h 2016224"/>
                  <a:gd name="connsiteX12" fmla="*/ 8515 w 1836152"/>
                  <a:gd name="connsiteY12" fmla="*/ 504056 h 2016224"/>
                  <a:gd name="connsiteX0" fmla="*/ 8515 w 1836152"/>
                  <a:gd name="connsiteY0" fmla="*/ 504056 h 2016224"/>
                  <a:gd name="connsiteX1" fmla="*/ 719485 w 1836152"/>
                  <a:gd name="connsiteY1" fmla="*/ 690374 h 2016224"/>
                  <a:gd name="connsiteX2" fmla="*/ 908615 w 1836152"/>
                  <a:gd name="connsiteY2" fmla="*/ 0 h 2016224"/>
                  <a:gd name="connsiteX3" fmla="*/ 1097745 w 1836152"/>
                  <a:gd name="connsiteY3" fmla="*/ 690374 h 2016224"/>
                  <a:gd name="connsiteX4" fmla="*/ 1808715 w 1836152"/>
                  <a:gd name="connsiteY4" fmla="*/ 504056 h 2016224"/>
                  <a:gd name="connsiteX5" fmla="*/ 1286874 w 1836152"/>
                  <a:gd name="connsiteY5" fmla="*/ 1008112 h 2016224"/>
                  <a:gd name="connsiteX6" fmla="*/ 1808715 w 1836152"/>
                  <a:gd name="connsiteY6" fmla="*/ 1512168 h 2016224"/>
                  <a:gd name="connsiteX7" fmla="*/ 1097745 w 1836152"/>
                  <a:gd name="connsiteY7" fmla="*/ 1325850 h 2016224"/>
                  <a:gd name="connsiteX8" fmla="*/ 908615 w 1836152"/>
                  <a:gd name="connsiteY8" fmla="*/ 2016224 h 2016224"/>
                  <a:gd name="connsiteX9" fmla="*/ 719485 w 1836152"/>
                  <a:gd name="connsiteY9" fmla="*/ 1325850 h 2016224"/>
                  <a:gd name="connsiteX10" fmla="*/ 8515 w 1836152"/>
                  <a:gd name="connsiteY10" fmla="*/ 1512168 h 2016224"/>
                  <a:gd name="connsiteX11" fmla="*/ 530356 w 1836152"/>
                  <a:gd name="connsiteY11" fmla="*/ 1008112 h 2016224"/>
                  <a:gd name="connsiteX12" fmla="*/ 8515 w 1836152"/>
                  <a:gd name="connsiteY12" fmla="*/ 504056 h 2016224"/>
                  <a:gd name="connsiteX0" fmla="*/ 8515 w 1836152"/>
                  <a:gd name="connsiteY0" fmla="*/ 504056 h 2016224"/>
                  <a:gd name="connsiteX1" fmla="*/ 719485 w 1836152"/>
                  <a:gd name="connsiteY1" fmla="*/ 690374 h 2016224"/>
                  <a:gd name="connsiteX2" fmla="*/ 908615 w 1836152"/>
                  <a:gd name="connsiteY2" fmla="*/ 0 h 2016224"/>
                  <a:gd name="connsiteX3" fmla="*/ 1043957 w 1836152"/>
                  <a:gd name="connsiteY3" fmla="*/ 830223 h 2016224"/>
                  <a:gd name="connsiteX4" fmla="*/ 1808715 w 1836152"/>
                  <a:gd name="connsiteY4" fmla="*/ 504056 h 2016224"/>
                  <a:gd name="connsiteX5" fmla="*/ 1286874 w 1836152"/>
                  <a:gd name="connsiteY5" fmla="*/ 1008112 h 2016224"/>
                  <a:gd name="connsiteX6" fmla="*/ 1808715 w 1836152"/>
                  <a:gd name="connsiteY6" fmla="*/ 1512168 h 2016224"/>
                  <a:gd name="connsiteX7" fmla="*/ 1097745 w 1836152"/>
                  <a:gd name="connsiteY7" fmla="*/ 1325850 h 2016224"/>
                  <a:gd name="connsiteX8" fmla="*/ 908615 w 1836152"/>
                  <a:gd name="connsiteY8" fmla="*/ 2016224 h 2016224"/>
                  <a:gd name="connsiteX9" fmla="*/ 719485 w 1836152"/>
                  <a:gd name="connsiteY9" fmla="*/ 1325850 h 2016224"/>
                  <a:gd name="connsiteX10" fmla="*/ 8515 w 1836152"/>
                  <a:gd name="connsiteY10" fmla="*/ 1512168 h 2016224"/>
                  <a:gd name="connsiteX11" fmla="*/ 530356 w 1836152"/>
                  <a:gd name="connsiteY11" fmla="*/ 1008112 h 2016224"/>
                  <a:gd name="connsiteX12" fmla="*/ 8515 w 1836152"/>
                  <a:gd name="connsiteY12" fmla="*/ 504056 h 2016224"/>
                  <a:gd name="connsiteX0" fmla="*/ 8515 w 1836152"/>
                  <a:gd name="connsiteY0" fmla="*/ 504056 h 2016224"/>
                  <a:gd name="connsiteX1" fmla="*/ 816303 w 1836152"/>
                  <a:gd name="connsiteY1" fmla="*/ 840981 h 2016224"/>
                  <a:gd name="connsiteX2" fmla="*/ 908615 w 1836152"/>
                  <a:gd name="connsiteY2" fmla="*/ 0 h 2016224"/>
                  <a:gd name="connsiteX3" fmla="*/ 1043957 w 1836152"/>
                  <a:gd name="connsiteY3" fmla="*/ 830223 h 2016224"/>
                  <a:gd name="connsiteX4" fmla="*/ 1808715 w 1836152"/>
                  <a:gd name="connsiteY4" fmla="*/ 504056 h 2016224"/>
                  <a:gd name="connsiteX5" fmla="*/ 1286874 w 1836152"/>
                  <a:gd name="connsiteY5" fmla="*/ 1008112 h 2016224"/>
                  <a:gd name="connsiteX6" fmla="*/ 1808715 w 1836152"/>
                  <a:gd name="connsiteY6" fmla="*/ 1512168 h 2016224"/>
                  <a:gd name="connsiteX7" fmla="*/ 1097745 w 1836152"/>
                  <a:gd name="connsiteY7" fmla="*/ 1325850 h 2016224"/>
                  <a:gd name="connsiteX8" fmla="*/ 908615 w 1836152"/>
                  <a:gd name="connsiteY8" fmla="*/ 2016224 h 2016224"/>
                  <a:gd name="connsiteX9" fmla="*/ 719485 w 1836152"/>
                  <a:gd name="connsiteY9" fmla="*/ 1325850 h 2016224"/>
                  <a:gd name="connsiteX10" fmla="*/ 8515 w 1836152"/>
                  <a:gd name="connsiteY10" fmla="*/ 1512168 h 2016224"/>
                  <a:gd name="connsiteX11" fmla="*/ 530356 w 1836152"/>
                  <a:gd name="connsiteY11" fmla="*/ 1008112 h 2016224"/>
                  <a:gd name="connsiteX12" fmla="*/ 8515 w 1836152"/>
                  <a:gd name="connsiteY12" fmla="*/ 504056 h 2016224"/>
                  <a:gd name="connsiteX0" fmla="*/ 6165 w 1833802"/>
                  <a:gd name="connsiteY0" fmla="*/ 504056 h 2016224"/>
                  <a:gd name="connsiteX1" fmla="*/ 813953 w 1833802"/>
                  <a:gd name="connsiteY1" fmla="*/ 840981 h 2016224"/>
                  <a:gd name="connsiteX2" fmla="*/ 906265 w 1833802"/>
                  <a:gd name="connsiteY2" fmla="*/ 0 h 2016224"/>
                  <a:gd name="connsiteX3" fmla="*/ 1041607 w 1833802"/>
                  <a:gd name="connsiteY3" fmla="*/ 830223 h 2016224"/>
                  <a:gd name="connsiteX4" fmla="*/ 1806365 w 1833802"/>
                  <a:gd name="connsiteY4" fmla="*/ 504056 h 2016224"/>
                  <a:gd name="connsiteX5" fmla="*/ 1284524 w 1833802"/>
                  <a:gd name="connsiteY5" fmla="*/ 1008112 h 2016224"/>
                  <a:gd name="connsiteX6" fmla="*/ 1806365 w 1833802"/>
                  <a:gd name="connsiteY6" fmla="*/ 1512168 h 2016224"/>
                  <a:gd name="connsiteX7" fmla="*/ 1095395 w 1833802"/>
                  <a:gd name="connsiteY7" fmla="*/ 1325850 h 2016224"/>
                  <a:gd name="connsiteX8" fmla="*/ 906265 w 1833802"/>
                  <a:gd name="connsiteY8" fmla="*/ 2016224 h 2016224"/>
                  <a:gd name="connsiteX9" fmla="*/ 717135 w 1833802"/>
                  <a:gd name="connsiteY9" fmla="*/ 1325850 h 2016224"/>
                  <a:gd name="connsiteX10" fmla="*/ 6165 w 1833802"/>
                  <a:gd name="connsiteY10" fmla="*/ 1512168 h 2016224"/>
                  <a:gd name="connsiteX11" fmla="*/ 710886 w 1833802"/>
                  <a:gd name="connsiteY11" fmla="*/ 1018870 h 2016224"/>
                  <a:gd name="connsiteX12" fmla="*/ 6165 w 1833802"/>
                  <a:gd name="connsiteY12" fmla="*/ 504056 h 2016224"/>
                  <a:gd name="connsiteX0" fmla="*/ 6165 w 1833802"/>
                  <a:gd name="connsiteY0" fmla="*/ 504056 h 2016224"/>
                  <a:gd name="connsiteX1" fmla="*/ 813953 w 1833802"/>
                  <a:gd name="connsiteY1" fmla="*/ 840981 h 2016224"/>
                  <a:gd name="connsiteX2" fmla="*/ 906265 w 1833802"/>
                  <a:gd name="connsiteY2" fmla="*/ 0 h 2016224"/>
                  <a:gd name="connsiteX3" fmla="*/ 1041607 w 1833802"/>
                  <a:gd name="connsiteY3" fmla="*/ 830223 h 2016224"/>
                  <a:gd name="connsiteX4" fmla="*/ 1806365 w 1833802"/>
                  <a:gd name="connsiteY4" fmla="*/ 504056 h 2016224"/>
                  <a:gd name="connsiteX5" fmla="*/ 1284524 w 1833802"/>
                  <a:gd name="connsiteY5" fmla="*/ 1008112 h 2016224"/>
                  <a:gd name="connsiteX6" fmla="*/ 1806365 w 1833802"/>
                  <a:gd name="connsiteY6" fmla="*/ 1512168 h 2016224"/>
                  <a:gd name="connsiteX7" fmla="*/ 1095395 w 1833802"/>
                  <a:gd name="connsiteY7" fmla="*/ 1325850 h 2016224"/>
                  <a:gd name="connsiteX8" fmla="*/ 906265 w 1833802"/>
                  <a:gd name="connsiteY8" fmla="*/ 2016224 h 2016224"/>
                  <a:gd name="connsiteX9" fmla="*/ 803196 w 1833802"/>
                  <a:gd name="connsiteY9" fmla="*/ 1207516 h 2016224"/>
                  <a:gd name="connsiteX10" fmla="*/ 6165 w 1833802"/>
                  <a:gd name="connsiteY10" fmla="*/ 1512168 h 2016224"/>
                  <a:gd name="connsiteX11" fmla="*/ 710886 w 1833802"/>
                  <a:gd name="connsiteY11" fmla="*/ 1018870 h 2016224"/>
                  <a:gd name="connsiteX12" fmla="*/ 6165 w 1833802"/>
                  <a:gd name="connsiteY12" fmla="*/ 504056 h 2016224"/>
                  <a:gd name="connsiteX0" fmla="*/ 6165 w 1833802"/>
                  <a:gd name="connsiteY0" fmla="*/ 504056 h 2016224"/>
                  <a:gd name="connsiteX1" fmla="*/ 813953 w 1833802"/>
                  <a:gd name="connsiteY1" fmla="*/ 840981 h 2016224"/>
                  <a:gd name="connsiteX2" fmla="*/ 906265 w 1833802"/>
                  <a:gd name="connsiteY2" fmla="*/ 0 h 2016224"/>
                  <a:gd name="connsiteX3" fmla="*/ 1041607 w 1833802"/>
                  <a:gd name="connsiteY3" fmla="*/ 830223 h 2016224"/>
                  <a:gd name="connsiteX4" fmla="*/ 1806365 w 1833802"/>
                  <a:gd name="connsiteY4" fmla="*/ 504056 h 2016224"/>
                  <a:gd name="connsiteX5" fmla="*/ 1284524 w 1833802"/>
                  <a:gd name="connsiteY5" fmla="*/ 1008112 h 2016224"/>
                  <a:gd name="connsiteX6" fmla="*/ 1806365 w 1833802"/>
                  <a:gd name="connsiteY6" fmla="*/ 1512168 h 2016224"/>
                  <a:gd name="connsiteX7" fmla="*/ 1041606 w 1833802"/>
                  <a:gd name="connsiteY7" fmla="*/ 1164485 h 2016224"/>
                  <a:gd name="connsiteX8" fmla="*/ 906265 w 1833802"/>
                  <a:gd name="connsiteY8" fmla="*/ 2016224 h 2016224"/>
                  <a:gd name="connsiteX9" fmla="*/ 803196 w 1833802"/>
                  <a:gd name="connsiteY9" fmla="*/ 1207516 h 2016224"/>
                  <a:gd name="connsiteX10" fmla="*/ 6165 w 1833802"/>
                  <a:gd name="connsiteY10" fmla="*/ 1512168 h 2016224"/>
                  <a:gd name="connsiteX11" fmla="*/ 710886 w 1833802"/>
                  <a:gd name="connsiteY11" fmla="*/ 1018870 h 2016224"/>
                  <a:gd name="connsiteX12" fmla="*/ 6165 w 1833802"/>
                  <a:gd name="connsiteY12" fmla="*/ 504056 h 2016224"/>
                  <a:gd name="connsiteX0" fmla="*/ 6165 w 1833802"/>
                  <a:gd name="connsiteY0" fmla="*/ 504056 h 2016224"/>
                  <a:gd name="connsiteX1" fmla="*/ 813953 w 1833802"/>
                  <a:gd name="connsiteY1" fmla="*/ 840981 h 2016224"/>
                  <a:gd name="connsiteX2" fmla="*/ 906265 w 1833802"/>
                  <a:gd name="connsiteY2" fmla="*/ 0 h 2016224"/>
                  <a:gd name="connsiteX3" fmla="*/ 1041607 w 1833802"/>
                  <a:gd name="connsiteY3" fmla="*/ 830223 h 2016224"/>
                  <a:gd name="connsiteX4" fmla="*/ 1806365 w 1833802"/>
                  <a:gd name="connsiteY4" fmla="*/ 504056 h 2016224"/>
                  <a:gd name="connsiteX5" fmla="*/ 1284524 w 1833802"/>
                  <a:gd name="connsiteY5" fmla="*/ 1008112 h 2016224"/>
                  <a:gd name="connsiteX6" fmla="*/ 1806365 w 1833802"/>
                  <a:gd name="connsiteY6" fmla="*/ 1512168 h 2016224"/>
                  <a:gd name="connsiteX7" fmla="*/ 1041606 w 1833802"/>
                  <a:gd name="connsiteY7" fmla="*/ 1164485 h 2016224"/>
                  <a:gd name="connsiteX8" fmla="*/ 906265 w 1833802"/>
                  <a:gd name="connsiteY8" fmla="*/ 2016224 h 2016224"/>
                  <a:gd name="connsiteX9" fmla="*/ 803196 w 1833802"/>
                  <a:gd name="connsiteY9" fmla="*/ 1207516 h 2016224"/>
                  <a:gd name="connsiteX10" fmla="*/ 6165 w 1833802"/>
                  <a:gd name="connsiteY10" fmla="*/ 1512168 h 2016224"/>
                  <a:gd name="connsiteX11" fmla="*/ 710886 w 1833802"/>
                  <a:gd name="connsiteY11" fmla="*/ 1018870 h 2016224"/>
                  <a:gd name="connsiteX12" fmla="*/ 6165 w 1833802"/>
                  <a:gd name="connsiteY12" fmla="*/ 504056 h 2016224"/>
                  <a:gd name="connsiteX0" fmla="*/ 7880 w 1835517"/>
                  <a:gd name="connsiteY0" fmla="*/ 504056 h 2016224"/>
                  <a:gd name="connsiteX1" fmla="*/ 815668 w 1835517"/>
                  <a:gd name="connsiteY1" fmla="*/ 840981 h 2016224"/>
                  <a:gd name="connsiteX2" fmla="*/ 907980 w 1835517"/>
                  <a:gd name="connsiteY2" fmla="*/ 0 h 2016224"/>
                  <a:gd name="connsiteX3" fmla="*/ 1043322 w 1835517"/>
                  <a:gd name="connsiteY3" fmla="*/ 830223 h 2016224"/>
                  <a:gd name="connsiteX4" fmla="*/ 1808080 w 1835517"/>
                  <a:gd name="connsiteY4" fmla="*/ 504056 h 2016224"/>
                  <a:gd name="connsiteX5" fmla="*/ 1286239 w 1835517"/>
                  <a:gd name="connsiteY5" fmla="*/ 1008112 h 2016224"/>
                  <a:gd name="connsiteX6" fmla="*/ 1808080 w 1835517"/>
                  <a:gd name="connsiteY6" fmla="*/ 1512168 h 2016224"/>
                  <a:gd name="connsiteX7" fmla="*/ 1043321 w 1835517"/>
                  <a:gd name="connsiteY7" fmla="*/ 1164485 h 2016224"/>
                  <a:gd name="connsiteX8" fmla="*/ 907980 w 1835517"/>
                  <a:gd name="connsiteY8" fmla="*/ 2016224 h 2016224"/>
                  <a:gd name="connsiteX9" fmla="*/ 804911 w 1835517"/>
                  <a:gd name="connsiteY9" fmla="*/ 1207516 h 2016224"/>
                  <a:gd name="connsiteX10" fmla="*/ 7880 w 1835517"/>
                  <a:gd name="connsiteY10" fmla="*/ 1512168 h 2016224"/>
                  <a:gd name="connsiteX11" fmla="*/ 712601 w 1835517"/>
                  <a:gd name="connsiteY11" fmla="*/ 1018870 h 2016224"/>
                  <a:gd name="connsiteX12" fmla="*/ 7880 w 1835517"/>
                  <a:gd name="connsiteY12" fmla="*/ 504056 h 2016224"/>
                  <a:gd name="connsiteX0" fmla="*/ 7880 w 1835517"/>
                  <a:gd name="connsiteY0" fmla="*/ 504056 h 2016224"/>
                  <a:gd name="connsiteX1" fmla="*/ 815668 w 1835517"/>
                  <a:gd name="connsiteY1" fmla="*/ 840981 h 2016224"/>
                  <a:gd name="connsiteX2" fmla="*/ 907980 w 1835517"/>
                  <a:gd name="connsiteY2" fmla="*/ 0 h 2016224"/>
                  <a:gd name="connsiteX3" fmla="*/ 1043322 w 1835517"/>
                  <a:gd name="connsiteY3" fmla="*/ 830223 h 2016224"/>
                  <a:gd name="connsiteX4" fmla="*/ 1808080 w 1835517"/>
                  <a:gd name="connsiteY4" fmla="*/ 504056 h 2016224"/>
                  <a:gd name="connsiteX5" fmla="*/ 1286239 w 1835517"/>
                  <a:gd name="connsiteY5" fmla="*/ 1008112 h 2016224"/>
                  <a:gd name="connsiteX6" fmla="*/ 1808080 w 1835517"/>
                  <a:gd name="connsiteY6" fmla="*/ 1512168 h 2016224"/>
                  <a:gd name="connsiteX7" fmla="*/ 1043321 w 1835517"/>
                  <a:gd name="connsiteY7" fmla="*/ 1164485 h 2016224"/>
                  <a:gd name="connsiteX8" fmla="*/ 907980 w 1835517"/>
                  <a:gd name="connsiteY8" fmla="*/ 2016224 h 2016224"/>
                  <a:gd name="connsiteX9" fmla="*/ 804911 w 1835517"/>
                  <a:gd name="connsiteY9" fmla="*/ 1207516 h 2016224"/>
                  <a:gd name="connsiteX10" fmla="*/ 7880 w 1835517"/>
                  <a:gd name="connsiteY10" fmla="*/ 1512168 h 2016224"/>
                  <a:gd name="connsiteX11" fmla="*/ 712601 w 1835517"/>
                  <a:gd name="connsiteY11" fmla="*/ 1018870 h 2016224"/>
                  <a:gd name="connsiteX12" fmla="*/ 7880 w 1835517"/>
                  <a:gd name="connsiteY12" fmla="*/ 504056 h 2016224"/>
                  <a:gd name="connsiteX0" fmla="*/ 7880 w 1835517"/>
                  <a:gd name="connsiteY0" fmla="*/ 504056 h 2016224"/>
                  <a:gd name="connsiteX1" fmla="*/ 815668 w 1835517"/>
                  <a:gd name="connsiteY1" fmla="*/ 840981 h 2016224"/>
                  <a:gd name="connsiteX2" fmla="*/ 907980 w 1835517"/>
                  <a:gd name="connsiteY2" fmla="*/ 0 h 2016224"/>
                  <a:gd name="connsiteX3" fmla="*/ 1043322 w 1835517"/>
                  <a:gd name="connsiteY3" fmla="*/ 830223 h 2016224"/>
                  <a:gd name="connsiteX4" fmla="*/ 1808080 w 1835517"/>
                  <a:gd name="connsiteY4" fmla="*/ 504056 h 2016224"/>
                  <a:gd name="connsiteX5" fmla="*/ 1286239 w 1835517"/>
                  <a:gd name="connsiteY5" fmla="*/ 1008112 h 2016224"/>
                  <a:gd name="connsiteX6" fmla="*/ 1808080 w 1835517"/>
                  <a:gd name="connsiteY6" fmla="*/ 1512168 h 2016224"/>
                  <a:gd name="connsiteX7" fmla="*/ 1043321 w 1835517"/>
                  <a:gd name="connsiteY7" fmla="*/ 1164485 h 2016224"/>
                  <a:gd name="connsiteX8" fmla="*/ 907980 w 1835517"/>
                  <a:gd name="connsiteY8" fmla="*/ 2016224 h 2016224"/>
                  <a:gd name="connsiteX9" fmla="*/ 804911 w 1835517"/>
                  <a:gd name="connsiteY9" fmla="*/ 1207516 h 2016224"/>
                  <a:gd name="connsiteX10" fmla="*/ 7880 w 1835517"/>
                  <a:gd name="connsiteY10" fmla="*/ 1512168 h 2016224"/>
                  <a:gd name="connsiteX11" fmla="*/ 712601 w 1835517"/>
                  <a:gd name="connsiteY11" fmla="*/ 1018870 h 2016224"/>
                  <a:gd name="connsiteX12" fmla="*/ 7880 w 1835517"/>
                  <a:gd name="connsiteY12" fmla="*/ 504056 h 2016224"/>
                  <a:gd name="connsiteX0" fmla="*/ 7880 w 1835517"/>
                  <a:gd name="connsiteY0" fmla="*/ 504056 h 2016224"/>
                  <a:gd name="connsiteX1" fmla="*/ 815668 w 1835517"/>
                  <a:gd name="connsiteY1" fmla="*/ 840981 h 2016224"/>
                  <a:gd name="connsiteX2" fmla="*/ 907980 w 1835517"/>
                  <a:gd name="connsiteY2" fmla="*/ 0 h 2016224"/>
                  <a:gd name="connsiteX3" fmla="*/ 1043322 w 1835517"/>
                  <a:gd name="connsiteY3" fmla="*/ 830223 h 2016224"/>
                  <a:gd name="connsiteX4" fmla="*/ 1808080 w 1835517"/>
                  <a:gd name="connsiteY4" fmla="*/ 504056 h 2016224"/>
                  <a:gd name="connsiteX5" fmla="*/ 1286239 w 1835517"/>
                  <a:gd name="connsiteY5" fmla="*/ 1008112 h 2016224"/>
                  <a:gd name="connsiteX6" fmla="*/ 1808080 w 1835517"/>
                  <a:gd name="connsiteY6" fmla="*/ 1512168 h 2016224"/>
                  <a:gd name="connsiteX7" fmla="*/ 1043321 w 1835517"/>
                  <a:gd name="connsiteY7" fmla="*/ 1164485 h 2016224"/>
                  <a:gd name="connsiteX8" fmla="*/ 907980 w 1835517"/>
                  <a:gd name="connsiteY8" fmla="*/ 2016224 h 2016224"/>
                  <a:gd name="connsiteX9" fmla="*/ 804911 w 1835517"/>
                  <a:gd name="connsiteY9" fmla="*/ 1207516 h 2016224"/>
                  <a:gd name="connsiteX10" fmla="*/ 7880 w 1835517"/>
                  <a:gd name="connsiteY10" fmla="*/ 1512168 h 2016224"/>
                  <a:gd name="connsiteX11" fmla="*/ 712601 w 1835517"/>
                  <a:gd name="connsiteY11" fmla="*/ 1018870 h 2016224"/>
                  <a:gd name="connsiteX12" fmla="*/ 7880 w 1835517"/>
                  <a:gd name="connsiteY12" fmla="*/ 504056 h 2016224"/>
                  <a:gd name="connsiteX0" fmla="*/ 7880 w 1838696"/>
                  <a:gd name="connsiteY0" fmla="*/ 504056 h 2016224"/>
                  <a:gd name="connsiteX1" fmla="*/ 815668 w 1838696"/>
                  <a:gd name="connsiteY1" fmla="*/ 840981 h 2016224"/>
                  <a:gd name="connsiteX2" fmla="*/ 907980 w 1838696"/>
                  <a:gd name="connsiteY2" fmla="*/ 0 h 2016224"/>
                  <a:gd name="connsiteX3" fmla="*/ 1043322 w 1838696"/>
                  <a:gd name="connsiteY3" fmla="*/ 830223 h 2016224"/>
                  <a:gd name="connsiteX4" fmla="*/ 1808080 w 1838696"/>
                  <a:gd name="connsiteY4" fmla="*/ 504056 h 2016224"/>
                  <a:gd name="connsiteX5" fmla="*/ 1286239 w 1838696"/>
                  <a:gd name="connsiteY5" fmla="*/ 1008112 h 2016224"/>
                  <a:gd name="connsiteX6" fmla="*/ 1808080 w 1838696"/>
                  <a:gd name="connsiteY6" fmla="*/ 1512168 h 2016224"/>
                  <a:gd name="connsiteX7" fmla="*/ 1043321 w 1838696"/>
                  <a:gd name="connsiteY7" fmla="*/ 1164485 h 2016224"/>
                  <a:gd name="connsiteX8" fmla="*/ 907980 w 1838696"/>
                  <a:gd name="connsiteY8" fmla="*/ 2016224 h 2016224"/>
                  <a:gd name="connsiteX9" fmla="*/ 804911 w 1838696"/>
                  <a:gd name="connsiteY9" fmla="*/ 1207516 h 2016224"/>
                  <a:gd name="connsiteX10" fmla="*/ 7880 w 1838696"/>
                  <a:gd name="connsiteY10" fmla="*/ 1512168 h 2016224"/>
                  <a:gd name="connsiteX11" fmla="*/ 712601 w 1838696"/>
                  <a:gd name="connsiteY11" fmla="*/ 1018870 h 2016224"/>
                  <a:gd name="connsiteX12" fmla="*/ 7880 w 1838696"/>
                  <a:gd name="connsiteY12" fmla="*/ 504056 h 2016224"/>
                  <a:gd name="connsiteX0" fmla="*/ 7880 w 1838696"/>
                  <a:gd name="connsiteY0" fmla="*/ 504056 h 2016224"/>
                  <a:gd name="connsiteX1" fmla="*/ 815668 w 1838696"/>
                  <a:gd name="connsiteY1" fmla="*/ 840981 h 2016224"/>
                  <a:gd name="connsiteX2" fmla="*/ 907980 w 1838696"/>
                  <a:gd name="connsiteY2" fmla="*/ 0 h 2016224"/>
                  <a:gd name="connsiteX3" fmla="*/ 1043322 w 1838696"/>
                  <a:gd name="connsiteY3" fmla="*/ 830223 h 2016224"/>
                  <a:gd name="connsiteX4" fmla="*/ 1808080 w 1838696"/>
                  <a:gd name="connsiteY4" fmla="*/ 504056 h 2016224"/>
                  <a:gd name="connsiteX5" fmla="*/ 1286239 w 1838696"/>
                  <a:gd name="connsiteY5" fmla="*/ 1008112 h 2016224"/>
                  <a:gd name="connsiteX6" fmla="*/ 1808080 w 1838696"/>
                  <a:gd name="connsiteY6" fmla="*/ 1512168 h 2016224"/>
                  <a:gd name="connsiteX7" fmla="*/ 1043321 w 1838696"/>
                  <a:gd name="connsiteY7" fmla="*/ 1164485 h 2016224"/>
                  <a:gd name="connsiteX8" fmla="*/ 907980 w 1838696"/>
                  <a:gd name="connsiteY8" fmla="*/ 2016224 h 2016224"/>
                  <a:gd name="connsiteX9" fmla="*/ 804911 w 1838696"/>
                  <a:gd name="connsiteY9" fmla="*/ 1207516 h 2016224"/>
                  <a:gd name="connsiteX10" fmla="*/ 7880 w 1838696"/>
                  <a:gd name="connsiteY10" fmla="*/ 1512168 h 2016224"/>
                  <a:gd name="connsiteX11" fmla="*/ 712601 w 1838696"/>
                  <a:gd name="connsiteY11" fmla="*/ 1018870 h 2016224"/>
                  <a:gd name="connsiteX12" fmla="*/ 7880 w 1838696"/>
                  <a:gd name="connsiteY12" fmla="*/ 504056 h 2016224"/>
                  <a:gd name="connsiteX0" fmla="*/ 7880 w 1835864"/>
                  <a:gd name="connsiteY0" fmla="*/ 504056 h 2016224"/>
                  <a:gd name="connsiteX1" fmla="*/ 815668 w 1835864"/>
                  <a:gd name="connsiteY1" fmla="*/ 840981 h 2016224"/>
                  <a:gd name="connsiteX2" fmla="*/ 907980 w 1835864"/>
                  <a:gd name="connsiteY2" fmla="*/ 0 h 2016224"/>
                  <a:gd name="connsiteX3" fmla="*/ 1043322 w 1835864"/>
                  <a:gd name="connsiteY3" fmla="*/ 830223 h 2016224"/>
                  <a:gd name="connsiteX4" fmla="*/ 1808080 w 1835864"/>
                  <a:gd name="connsiteY4" fmla="*/ 504056 h 2016224"/>
                  <a:gd name="connsiteX5" fmla="*/ 1221693 w 1835864"/>
                  <a:gd name="connsiteY5" fmla="*/ 1008112 h 2016224"/>
                  <a:gd name="connsiteX6" fmla="*/ 1808080 w 1835864"/>
                  <a:gd name="connsiteY6" fmla="*/ 1512168 h 2016224"/>
                  <a:gd name="connsiteX7" fmla="*/ 1043321 w 1835864"/>
                  <a:gd name="connsiteY7" fmla="*/ 1164485 h 2016224"/>
                  <a:gd name="connsiteX8" fmla="*/ 907980 w 1835864"/>
                  <a:gd name="connsiteY8" fmla="*/ 2016224 h 2016224"/>
                  <a:gd name="connsiteX9" fmla="*/ 804911 w 1835864"/>
                  <a:gd name="connsiteY9" fmla="*/ 1207516 h 2016224"/>
                  <a:gd name="connsiteX10" fmla="*/ 7880 w 1835864"/>
                  <a:gd name="connsiteY10" fmla="*/ 1512168 h 2016224"/>
                  <a:gd name="connsiteX11" fmla="*/ 712601 w 1835864"/>
                  <a:gd name="connsiteY11" fmla="*/ 1018870 h 2016224"/>
                  <a:gd name="connsiteX12" fmla="*/ 7880 w 1835864"/>
                  <a:gd name="connsiteY12" fmla="*/ 504056 h 2016224"/>
                  <a:gd name="connsiteX0" fmla="*/ 7880 w 1835864"/>
                  <a:gd name="connsiteY0" fmla="*/ 504056 h 2016224"/>
                  <a:gd name="connsiteX1" fmla="*/ 815668 w 1835864"/>
                  <a:gd name="connsiteY1" fmla="*/ 840981 h 2016224"/>
                  <a:gd name="connsiteX2" fmla="*/ 907980 w 1835864"/>
                  <a:gd name="connsiteY2" fmla="*/ 0 h 2016224"/>
                  <a:gd name="connsiteX3" fmla="*/ 1043322 w 1835864"/>
                  <a:gd name="connsiteY3" fmla="*/ 830223 h 2016224"/>
                  <a:gd name="connsiteX4" fmla="*/ 1808080 w 1835864"/>
                  <a:gd name="connsiteY4" fmla="*/ 504056 h 2016224"/>
                  <a:gd name="connsiteX5" fmla="*/ 1221693 w 1835864"/>
                  <a:gd name="connsiteY5" fmla="*/ 1008112 h 2016224"/>
                  <a:gd name="connsiteX6" fmla="*/ 1808080 w 1835864"/>
                  <a:gd name="connsiteY6" fmla="*/ 1512168 h 2016224"/>
                  <a:gd name="connsiteX7" fmla="*/ 1043321 w 1835864"/>
                  <a:gd name="connsiteY7" fmla="*/ 1164485 h 2016224"/>
                  <a:gd name="connsiteX8" fmla="*/ 907980 w 1835864"/>
                  <a:gd name="connsiteY8" fmla="*/ 2016224 h 2016224"/>
                  <a:gd name="connsiteX9" fmla="*/ 804911 w 1835864"/>
                  <a:gd name="connsiteY9" fmla="*/ 1207516 h 2016224"/>
                  <a:gd name="connsiteX10" fmla="*/ 7880 w 1835864"/>
                  <a:gd name="connsiteY10" fmla="*/ 1512168 h 2016224"/>
                  <a:gd name="connsiteX11" fmla="*/ 712601 w 1835864"/>
                  <a:gd name="connsiteY11" fmla="*/ 1018870 h 2016224"/>
                  <a:gd name="connsiteX12" fmla="*/ 7880 w 1835864"/>
                  <a:gd name="connsiteY12" fmla="*/ 504056 h 2016224"/>
                  <a:gd name="connsiteX0" fmla="*/ 7880 w 1835864"/>
                  <a:gd name="connsiteY0" fmla="*/ 504056 h 2016224"/>
                  <a:gd name="connsiteX1" fmla="*/ 815668 w 1835864"/>
                  <a:gd name="connsiteY1" fmla="*/ 840981 h 2016224"/>
                  <a:gd name="connsiteX2" fmla="*/ 907980 w 1835864"/>
                  <a:gd name="connsiteY2" fmla="*/ 0 h 2016224"/>
                  <a:gd name="connsiteX3" fmla="*/ 1043322 w 1835864"/>
                  <a:gd name="connsiteY3" fmla="*/ 830223 h 2016224"/>
                  <a:gd name="connsiteX4" fmla="*/ 1808080 w 1835864"/>
                  <a:gd name="connsiteY4" fmla="*/ 504056 h 2016224"/>
                  <a:gd name="connsiteX5" fmla="*/ 1221693 w 1835864"/>
                  <a:gd name="connsiteY5" fmla="*/ 1008112 h 2016224"/>
                  <a:gd name="connsiteX6" fmla="*/ 1808080 w 1835864"/>
                  <a:gd name="connsiteY6" fmla="*/ 1512168 h 2016224"/>
                  <a:gd name="connsiteX7" fmla="*/ 1043321 w 1835864"/>
                  <a:gd name="connsiteY7" fmla="*/ 1164485 h 2016224"/>
                  <a:gd name="connsiteX8" fmla="*/ 907980 w 1835864"/>
                  <a:gd name="connsiteY8" fmla="*/ 2016224 h 2016224"/>
                  <a:gd name="connsiteX9" fmla="*/ 804911 w 1835864"/>
                  <a:gd name="connsiteY9" fmla="*/ 1207516 h 2016224"/>
                  <a:gd name="connsiteX10" fmla="*/ 7880 w 1835864"/>
                  <a:gd name="connsiteY10" fmla="*/ 1512168 h 2016224"/>
                  <a:gd name="connsiteX11" fmla="*/ 712601 w 1835864"/>
                  <a:gd name="connsiteY11" fmla="*/ 1018870 h 2016224"/>
                  <a:gd name="connsiteX12" fmla="*/ 7880 w 1835864"/>
                  <a:gd name="connsiteY12" fmla="*/ 504056 h 2016224"/>
                  <a:gd name="connsiteX0" fmla="*/ 7880 w 1862324"/>
                  <a:gd name="connsiteY0" fmla="*/ 504056 h 2016224"/>
                  <a:gd name="connsiteX1" fmla="*/ 815668 w 1862324"/>
                  <a:gd name="connsiteY1" fmla="*/ 840981 h 2016224"/>
                  <a:gd name="connsiteX2" fmla="*/ 907980 w 1862324"/>
                  <a:gd name="connsiteY2" fmla="*/ 0 h 2016224"/>
                  <a:gd name="connsiteX3" fmla="*/ 1043322 w 1862324"/>
                  <a:gd name="connsiteY3" fmla="*/ 830223 h 2016224"/>
                  <a:gd name="connsiteX4" fmla="*/ 1808080 w 1862324"/>
                  <a:gd name="connsiteY4" fmla="*/ 504056 h 2016224"/>
                  <a:gd name="connsiteX5" fmla="*/ 1221693 w 1862324"/>
                  <a:gd name="connsiteY5" fmla="*/ 1008112 h 2016224"/>
                  <a:gd name="connsiteX6" fmla="*/ 1808080 w 1862324"/>
                  <a:gd name="connsiteY6" fmla="*/ 1512168 h 2016224"/>
                  <a:gd name="connsiteX7" fmla="*/ 1043321 w 1862324"/>
                  <a:gd name="connsiteY7" fmla="*/ 1164485 h 2016224"/>
                  <a:gd name="connsiteX8" fmla="*/ 907980 w 1862324"/>
                  <a:gd name="connsiteY8" fmla="*/ 2016224 h 2016224"/>
                  <a:gd name="connsiteX9" fmla="*/ 804911 w 1862324"/>
                  <a:gd name="connsiteY9" fmla="*/ 1207516 h 2016224"/>
                  <a:gd name="connsiteX10" fmla="*/ 7880 w 1862324"/>
                  <a:gd name="connsiteY10" fmla="*/ 1512168 h 2016224"/>
                  <a:gd name="connsiteX11" fmla="*/ 712601 w 1862324"/>
                  <a:gd name="connsiteY11" fmla="*/ 1018870 h 2016224"/>
                  <a:gd name="connsiteX12" fmla="*/ 7880 w 1862324"/>
                  <a:gd name="connsiteY12" fmla="*/ 504056 h 2016224"/>
                  <a:gd name="connsiteX0" fmla="*/ 7880 w 1859085"/>
                  <a:gd name="connsiteY0" fmla="*/ 504056 h 2016224"/>
                  <a:gd name="connsiteX1" fmla="*/ 815668 w 1859085"/>
                  <a:gd name="connsiteY1" fmla="*/ 840981 h 2016224"/>
                  <a:gd name="connsiteX2" fmla="*/ 907980 w 1859085"/>
                  <a:gd name="connsiteY2" fmla="*/ 0 h 2016224"/>
                  <a:gd name="connsiteX3" fmla="*/ 1043322 w 1859085"/>
                  <a:gd name="connsiteY3" fmla="*/ 830223 h 2016224"/>
                  <a:gd name="connsiteX4" fmla="*/ 1808080 w 1859085"/>
                  <a:gd name="connsiteY4" fmla="*/ 504056 h 2016224"/>
                  <a:gd name="connsiteX5" fmla="*/ 1167905 w 1859085"/>
                  <a:gd name="connsiteY5" fmla="*/ 997355 h 2016224"/>
                  <a:gd name="connsiteX6" fmla="*/ 1808080 w 1859085"/>
                  <a:gd name="connsiteY6" fmla="*/ 1512168 h 2016224"/>
                  <a:gd name="connsiteX7" fmla="*/ 1043321 w 1859085"/>
                  <a:gd name="connsiteY7" fmla="*/ 1164485 h 2016224"/>
                  <a:gd name="connsiteX8" fmla="*/ 907980 w 1859085"/>
                  <a:gd name="connsiteY8" fmla="*/ 2016224 h 2016224"/>
                  <a:gd name="connsiteX9" fmla="*/ 804911 w 1859085"/>
                  <a:gd name="connsiteY9" fmla="*/ 1207516 h 2016224"/>
                  <a:gd name="connsiteX10" fmla="*/ 7880 w 1859085"/>
                  <a:gd name="connsiteY10" fmla="*/ 1512168 h 2016224"/>
                  <a:gd name="connsiteX11" fmla="*/ 712601 w 1859085"/>
                  <a:gd name="connsiteY11" fmla="*/ 1018870 h 2016224"/>
                  <a:gd name="connsiteX12" fmla="*/ 7880 w 1859085"/>
                  <a:gd name="connsiteY12" fmla="*/ 504056 h 2016224"/>
                  <a:gd name="connsiteX0" fmla="*/ 7880 w 1859085"/>
                  <a:gd name="connsiteY0" fmla="*/ 504056 h 2016224"/>
                  <a:gd name="connsiteX1" fmla="*/ 815668 w 1859085"/>
                  <a:gd name="connsiteY1" fmla="*/ 840981 h 2016224"/>
                  <a:gd name="connsiteX2" fmla="*/ 907980 w 1859085"/>
                  <a:gd name="connsiteY2" fmla="*/ 0 h 2016224"/>
                  <a:gd name="connsiteX3" fmla="*/ 1043322 w 1859085"/>
                  <a:gd name="connsiteY3" fmla="*/ 830223 h 2016224"/>
                  <a:gd name="connsiteX4" fmla="*/ 1808080 w 1859085"/>
                  <a:gd name="connsiteY4" fmla="*/ 504056 h 2016224"/>
                  <a:gd name="connsiteX5" fmla="*/ 1167905 w 1859085"/>
                  <a:gd name="connsiteY5" fmla="*/ 997355 h 2016224"/>
                  <a:gd name="connsiteX6" fmla="*/ 1808080 w 1859085"/>
                  <a:gd name="connsiteY6" fmla="*/ 1512168 h 2016224"/>
                  <a:gd name="connsiteX7" fmla="*/ 1043321 w 1859085"/>
                  <a:gd name="connsiteY7" fmla="*/ 1164485 h 2016224"/>
                  <a:gd name="connsiteX8" fmla="*/ 907980 w 1859085"/>
                  <a:gd name="connsiteY8" fmla="*/ 2016224 h 2016224"/>
                  <a:gd name="connsiteX9" fmla="*/ 837183 w 1859085"/>
                  <a:gd name="connsiteY9" fmla="*/ 1175243 h 2016224"/>
                  <a:gd name="connsiteX10" fmla="*/ 7880 w 1859085"/>
                  <a:gd name="connsiteY10" fmla="*/ 1512168 h 2016224"/>
                  <a:gd name="connsiteX11" fmla="*/ 712601 w 1859085"/>
                  <a:gd name="connsiteY11" fmla="*/ 1018870 h 2016224"/>
                  <a:gd name="connsiteX12" fmla="*/ 7880 w 1859085"/>
                  <a:gd name="connsiteY12" fmla="*/ 504056 h 2016224"/>
                  <a:gd name="connsiteX0" fmla="*/ 7880 w 1859085"/>
                  <a:gd name="connsiteY0" fmla="*/ 504056 h 2034129"/>
                  <a:gd name="connsiteX1" fmla="*/ 815668 w 1859085"/>
                  <a:gd name="connsiteY1" fmla="*/ 840981 h 2034129"/>
                  <a:gd name="connsiteX2" fmla="*/ 907980 w 1859085"/>
                  <a:gd name="connsiteY2" fmla="*/ 0 h 2034129"/>
                  <a:gd name="connsiteX3" fmla="*/ 1043322 w 1859085"/>
                  <a:gd name="connsiteY3" fmla="*/ 830223 h 2034129"/>
                  <a:gd name="connsiteX4" fmla="*/ 1808080 w 1859085"/>
                  <a:gd name="connsiteY4" fmla="*/ 504056 h 2034129"/>
                  <a:gd name="connsiteX5" fmla="*/ 1167905 w 1859085"/>
                  <a:gd name="connsiteY5" fmla="*/ 997355 h 2034129"/>
                  <a:gd name="connsiteX6" fmla="*/ 1808080 w 1859085"/>
                  <a:gd name="connsiteY6" fmla="*/ 1512168 h 2034129"/>
                  <a:gd name="connsiteX7" fmla="*/ 1043321 w 1859085"/>
                  <a:gd name="connsiteY7" fmla="*/ 1164485 h 2034129"/>
                  <a:gd name="connsiteX8" fmla="*/ 907980 w 1859085"/>
                  <a:gd name="connsiteY8" fmla="*/ 2016224 h 2034129"/>
                  <a:gd name="connsiteX9" fmla="*/ 837183 w 1859085"/>
                  <a:gd name="connsiteY9" fmla="*/ 1175243 h 2034129"/>
                  <a:gd name="connsiteX10" fmla="*/ 7880 w 1859085"/>
                  <a:gd name="connsiteY10" fmla="*/ 1512168 h 2034129"/>
                  <a:gd name="connsiteX11" fmla="*/ 712601 w 1859085"/>
                  <a:gd name="connsiteY11" fmla="*/ 1018870 h 2034129"/>
                  <a:gd name="connsiteX12" fmla="*/ 7880 w 1859085"/>
                  <a:gd name="connsiteY12" fmla="*/ 504056 h 2034129"/>
                  <a:gd name="connsiteX0" fmla="*/ 7880 w 1881190"/>
                  <a:gd name="connsiteY0" fmla="*/ 504056 h 2034129"/>
                  <a:gd name="connsiteX1" fmla="*/ 815668 w 1881190"/>
                  <a:gd name="connsiteY1" fmla="*/ 840981 h 2034129"/>
                  <a:gd name="connsiteX2" fmla="*/ 907980 w 1881190"/>
                  <a:gd name="connsiteY2" fmla="*/ 0 h 2034129"/>
                  <a:gd name="connsiteX3" fmla="*/ 1043322 w 1881190"/>
                  <a:gd name="connsiteY3" fmla="*/ 830223 h 2034129"/>
                  <a:gd name="connsiteX4" fmla="*/ 1808080 w 1881190"/>
                  <a:gd name="connsiteY4" fmla="*/ 504056 h 2034129"/>
                  <a:gd name="connsiteX5" fmla="*/ 1167905 w 1881190"/>
                  <a:gd name="connsiteY5" fmla="*/ 997355 h 2034129"/>
                  <a:gd name="connsiteX6" fmla="*/ 1808080 w 1881190"/>
                  <a:gd name="connsiteY6" fmla="*/ 1512168 h 2034129"/>
                  <a:gd name="connsiteX7" fmla="*/ 1043321 w 1881190"/>
                  <a:gd name="connsiteY7" fmla="*/ 1164485 h 2034129"/>
                  <a:gd name="connsiteX8" fmla="*/ 907980 w 1881190"/>
                  <a:gd name="connsiteY8" fmla="*/ 2016224 h 2034129"/>
                  <a:gd name="connsiteX9" fmla="*/ 837183 w 1881190"/>
                  <a:gd name="connsiteY9" fmla="*/ 1175243 h 2034129"/>
                  <a:gd name="connsiteX10" fmla="*/ 7880 w 1881190"/>
                  <a:gd name="connsiteY10" fmla="*/ 1512168 h 2034129"/>
                  <a:gd name="connsiteX11" fmla="*/ 712601 w 1881190"/>
                  <a:gd name="connsiteY11" fmla="*/ 1018870 h 2034129"/>
                  <a:gd name="connsiteX12" fmla="*/ 7880 w 1881190"/>
                  <a:gd name="connsiteY12" fmla="*/ 504056 h 2034129"/>
                  <a:gd name="connsiteX0" fmla="*/ 7880 w 1881190"/>
                  <a:gd name="connsiteY0" fmla="*/ 504056 h 2034129"/>
                  <a:gd name="connsiteX1" fmla="*/ 815668 w 1881190"/>
                  <a:gd name="connsiteY1" fmla="*/ 840981 h 2034129"/>
                  <a:gd name="connsiteX2" fmla="*/ 907980 w 1881190"/>
                  <a:gd name="connsiteY2" fmla="*/ 0 h 2034129"/>
                  <a:gd name="connsiteX3" fmla="*/ 1043322 w 1881190"/>
                  <a:gd name="connsiteY3" fmla="*/ 830223 h 2034129"/>
                  <a:gd name="connsiteX4" fmla="*/ 1808080 w 1881190"/>
                  <a:gd name="connsiteY4" fmla="*/ 504056 h 2034129"/>
                  <a:gd name="connsiteX5" fmla="*/ 1167905 w 1881190"/>
                  <a:gd name="connsiteY5" fmla="*/ 997355 h 2034129"/>
                  <a:gd name="connsiteX6" fmla="*/ 1808080 w 1881190"/>
                  <a:gd name="connsiteY6" fmla="*/ 1512168 h 2034129"/>
                  <a:gd name="connsiteX7" fmla="*/ 1043321 w 1881190"/>
                  <a:gd name="connsiteY7" fmla="*/ 1164485 h 2034129"/>
                  <a:gd name="connsiteX8" fmla="*/ 907980 w 1881190"/>
                  <a:gd name="connsiteY8" fmla="*/ 2016224 h 2034129"/>
                  <a:gd name="connsiteX9" fmla="*/ 837183 w 1881190"/>
                  <a:gd name="connsiteY9" fmla="*/ 1175243 h 2034129"/>
                  <a:gd name="connsiteX10" fmla="*/ 7880 w 1881190"/>
                  <a:gd name="connsiteY10" fmla="*/ 1512168 h 2034129"/>
                  <a:gd name="connsiteX11" fmla="*/ 712601 w 1881190"/>
                  <a:gd name="connsiteY11" fmla="*/ 1018870 h 2034129"/>
                  <a:gd name="connsiteX12" fmla="*/ 7880 w 1881190"/>
                  <a:gd name="connsiteY12" fmla="*/ 504056 h 2034129"/>
                  <a:gd name="connsiteX0" fmla="*/ 7880 w 1881190"/>
                  <a:gd name="connsiteY0" fmla="*/ 512031 h 2042104"/>
                  <a:gd name="connsiteX1" fmla="*/ 815668 w 1881190"/>
                  <a:gd name="connsiteY1" fmla="*/ 848956 h 2042104"/>
                  <a:gd name="connsiteX2" fmla="*/ 907980 w 1881190"/>
                  <a:gd name="connsiteY2" fmla="*/ 7975 h 2042104"/>
                  <a:gd name="connsiteX3" fmla="*/ 1043322 w 1881190"/>
                  <a:gd name="connsiteY3" fmla="*/ 838198 h 2042104"/>
                  <a:gd name="connsiteX4" fmla="*/ 1808080 w 1881190"/>
                  <a:gd name="connsiteY4" fmla="*/ 512031 h 2042104"/>
                  <a:gd name="connsiteX5" fmla="*/ 1167905 w 1881190"/>
                  <a:gd name="connsiteY5" fmla="*/ 1005330 h 2042104"/>
                  <a:gd name="connsiteX6" fmla="*/ 1808080 w 1881190"/>
                  <a:gd name="connsiteY6" fmla="*/ 1520143 h 2042104"/>
                  <a:gd name="connsiteX7" fmla="*/ 1043321 w 1881190"/>
                  <a:gd name="connsiteY7" fmla="*/ 1172460 h 2042104"/>
                  <a:gd name="connsiteX8" fmla="*/ 907980 w 1881190"/>
                  <a:gd name="connsiteY8" fmla="*/ 2024199 h 2042104"/>
                  <a:gd name="connsiteX9" fmla="*/ 837183 w 1881190"/>
                  <a:gd name="connsiteY9" fmla="*/ 1183218 h 2042104"/>
                  <a:gd name="connsiteX10" fmla="*/ 7880 w 1881190"/>
                  <a:gd name="connsiteY10" fmla="*/ 1520143 h 2042104"/>
                  <a:gd name="connsiteX11" fmla="*/ 712601 w 1881190"/>
                  <a:gd name="connsiteY11" fmla="*/ 1026845 h 2042104"/>
                  <a:gd name="connsiteX12" fmla="*/ 7880 w 1881190"/>
                  <a:gd name="connsiteY12" fmla="*/ 512031 h 2042104"/>
                  <a:gd name="connsiteX0" fmla="*/ 98340 w 1971650"/>
                  <a:gd name="connsiteY0" fmla="*/ 512031 h 2042104"/>
                  <a:gd name="connsiteX1" fmla="*/ 906128 w 1971650"/>
                  <a:gd name="connsiteY1" fmla="*/ 848956 h 2042104"/>
                  <a:gd name="connsiteX2" fmla="*/ 998440 w 1971650"/>
                  <a:gd name="connsiteY2" fmla="*/ 7975 h 2042104"/>
                  <a:gd name="connsiteX3" fmla="*/ 1133782 w 1971650"/>
                  <a:gd name="connsiteY3" fmla="*/ 838198 h 2042104"/>
                  <a:gd name="connsiteX4" fmla="*/ 1898540 w 1971650"/>
                  <a:gd name="connsiteY4" fmla="*/ 512031 h 2042104"/>
                  <a:gd name="connsiteX5" fmla="*/ 1258365 w 1971650"/>
                  <a:gd name="connsiteY5" fmla="*/ 1005330 h 2042104"/>
                  <a:gd name="connsiteX6" fmla="*/ 1898540 w 1971650"/>
                  <a:gd name="connsiteY6" fmla="*/ 1520143 h 2042104"/>
                  <a:gd name="connsiteX7" fmla="*/ 1133781 w 1971650"/>
                  <a:gd name="connsiteY7" fmla="*/ 1172460 h 2042104"/>
                  <a:gd name="connsiteX8" fmla="*/ 998440 w 1971650"/>
                  <a:gd name="connsiteY8" fmla="*/ 2024199 h 2042104"/>
                  <a:gd name="connsiteX9" fmla="*/ 927643 w 1971650"/>
                  <a:gd name="connsiteY9" fmla="*/ 1183218 h 2042104"/>
                  <a:gd name="connsiteX10" fmla="*/ 98340 w 1971650"/>
                  <a:gd name="connsiteY10" fmla="*/ 1520143 h 2042104"/>
                  <a:gd name="connsiteX11" fmla="*/ 803061 w 1971650"/>
                  <a:gd name="connsiteY11" fmla="*/ 1026845 h 2042104"/>
                  <a:gd name="connsiteX12" fmla="*/ 98340 w 1971650"/>
                  <a:gd name="connsiteY12" fmla="*/ 512031 h 2042104"/>
                  <a:gd name="connsiteX0" fmla="*/ 98340 w 1971650"/>
                  <a:gd name="connsiteY0" fmla="*/ 512031 h 2042104"/>
                  <a:gd name="connsiteX1" fmla="*/ 906128 w 1971650"/>
                  <a:gd name="connsiteY1" fmla="*/ 848956 h 2042104"/>
                  <a:gd name="connsiteX2" fmla="*/ 998440 w 1971650"/>
                  <a:gd name="connsiteY2" fmla="*/ 7975 h 2042104"/>
                  <a:gd name="connsiteX3" fmla="*/ 1133782 w 1971650"/>
                  <a:gd name="connsiteY3" fmla="*/ 838198 h 2042104"/>
                  <a:gd name="connsiteX4" fmla="*/ 1898540 w 1971650"/>
                  <a:gd name="connsiteY4" fmla="*/ 512031 h 2042104"/>
                  <a:gd name="connsiteX5" fmla="*/ 1258365 w 1971650"/>
                  <a:gd name="connsiteY5" fmla="*/ 1005330 h 2042104"/>
                  <a:gd name="connsiteX6" fmla="*/ 1898540 w 1971650"/>
                  <a:gd name="connsiteY6" fmla="*/ 1520143 h 2042104"/>
                  <a:gd name="connsiteX7" fmla="*/ 1133781 w 1971650"/>
                  <a:gd name="connsiteY7" fmla="*/ 1172460 h 2042104"/>
                  <a:gd name="connsiteX8" fmla="*/ 998440 w 1971650"/>
                  <a:gd name="connsiteY8" fmla="*/ 2024199 h 2042104"/>
                  <a:gd name="connsiteX9" fmla="*/ 927643 w 1971650"/>
                  <a:gd name="connsiteY9" fmla="*/ 1183218 h 2042104"/>
                  <a:gd name="connsiteX10" fmla="*/ 98340 w 1971650"/>
                  <a:gd name="connsiteY10" fmla="*/ 1520143 h 2042104"/>
                  <a:gd name="connsiteX11" fmla="*/ 803061 w 1971650"/>
                  <a:gd name="connsiteY11" fmla="*/ 1026845 h 2042104"/>
                  <a:gd name="connsiteX12" fmla="*/ 98340 w 1971650"/>
                  <a:gd name="connsiteY12" fmla="*/ 512031 h 2042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971650" h="2042104">
                    <a:moveTo>
                      <a:pt x="98340" y="512031"/>
                    </a:moveTo>
                    <a:cubicBezTo>
                      <a:pt x="496695" y="251408"/>
                      <a:pt x="669138" y="786850"/>
                      <a:pt x="906128" y="848956"/>
                    </a:cubicBezTo>
                    <a:cubicBezTo>
                      <a:pt x="969171" y="618831"/>
                      <a:pt x="569638" y="-82301"/>
                      <a:pt x="998440" y="7975"/>
                    </a:cubicBezTo>
                    <a:cubicBezTo>
                      <a:pt x="1427242" y="98251"/>
                      <a:pt x="1070739" y="608073"/>
                      <a:pt x="1133782" y="838198"/>
                    </a:cubicBezTo>
                    <a:cubicBezTo>
                      <a:pt x="1370772" y="776092"/>
                      <a:pt x="1792788" y="64313"/>
                      <a:pt x="1898540" y="512031"/>
                    </a:cubicBezTo>
                    <a:cubicBezTo>
                      <a:pt x="2004292" y="959749"/>
                      <a:pt x="1432312" y="837311"/>
                      <a:pt x="1258365" y="1005330"/>
                    </a:cubicBezTo>
                    <a:cubicBezTo>
                      <a:pt x="1432312" y="1173349"/>
                      <a:pt x="2210833" y="1281036"/>
                      <a:pt x="1898540" y="1520143"/>
                    </a:cubicBezTo>
                    <a:cubicBezTo>
                      <a:pt x="1586247" y="1759250"/>
                      <a:pt x="1370771" y="1234566"/>
                      <a:pt x="1133781" y="1172460"/>
                    </a:cubicBezTo>
                    <a:cubicBezTo>
                      <a:pt x="1070738" y="1402585"/>
                      <a:pt x="1448759" y="2168263"/>
                      <a:pt x="998440" y="2024199"/>
                    </a:cubicBezTo>
                    <a:cubicBezTo>
                      <a:pt x="548121" y="1880135"/>
                      <a:pt x="990686" y="1413343"/>
                      <a:pt x="927643" y="1183218"/>
                    </a:cubicBezTo>
                    <a:cubicBezTo>
                      <a:pt x="690653" y="1245324"/>
                      <a:pt x="171819" y="2021649"/>
                      <a:pt x="98340" y="1520143"/>
                    </a:cubicBezTo>
                    <a:cubicBezTo>
                      <a:pt x="24861" y="1018637"/>
                      <a:pt x="629114" y="1194864"/>
                      <a:pt x="803061" y="1026845"/>
                    </a:cubicBezTo>
                    <a:cubicBezTo>
                      <a:pt x="629114" y="858826"/>
                      <a:pt x="-300015" y="772654"/>
                      <a:pt x="98340" y="512031"/>
                    </a:cubicBezTo>
                    <a:close/>
                  </a:path>
                </a:pathLst>
              </a:custGeom>
              <a:gradFill>
                <a:gsLst>
                  <a:gs pos="46252">
                    <a:srgbClr val="FF0000"/>
                  </a:gs>
                  <a:gs pos="89000">
                    <a:srgbClr val="F31207">
                      <a:lumMod val="52000"/>
                    </a:srgbClr>
                  </a:gs>
                  <a:gs pos="0">
                    <a:srgbClr val="FF0000"/>
                  </a:gs>
                </a:gsLst>
                <a:lin ang="2700000" scaled="1"/>
              </a:gradFill>
              <a:ln w="57150">
                <a:noFill/>
              </a:ln>
              <a:scene3d>
                <a:camera prst="orthographicFront"/>
                <a:lightRig rig="morning" dir="t"/>
              </a:scene3d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9" name="19 Estrella de 6 puntas"/>
              <p:cNvSpPr/>
              <p:nvPr/>
            </p:nvSpPr>
            <p:spPr>
              <a:xfrm rot="15661148">
                <a:off x="1960206" y="1713877"/>
                <a:ext cx="1415637" cy="1309185"/>
              </a:xfrm>
              <a:custGeom>
                <a:avLst/>
                <a:gdLst>
                  <a:gd name="connsiteX0" fmla="*/ 0 w 1800200"/>
                  <a:gd name="connsiteY0" fmla="*/ 504056 h 2016224"/>
                  <a:gd name="connsiteX1" fmla="*/ 710970 w 1800200"/>
                  <a:gd name="connsiteY1" fmla="*/ 690374 h 2016224"/>
                  <a:gd name="connsiteX2" fmla="*/ 900100 w 1800200"/>
                  <a:gd name="connsiteY2" fmla="*/ 0 h 2016224"/>
                  <a:gd name="connsiteX3" fmla="*/ 1089230 w 1800200"/>
                  <a:gd name="connsiteY3" fmla="*/ 690374 h 2016224"/>
                  <a:gd name="connsiteX4" fmla="*/ 1800200 w 1800200"/>
                  <a:gd name="connsiteY4" fmla="*/ 504056 h 2016224"/>
                  <a:gd name="connsiteX5" fmla="*/ 1278359 w 1800200"/>
                  <a:gd name="connsiteY5" fmla="*/ 1008112 h 2016224"/>
                  <a:gd name="connsiteX6" fmla="*/ 1800200 w 1800200"/>
                  <a:gd name="connsiteY6" fmla="*/ 1512168 h 2016224"/>
                  <a:gd name="connsiteX7" fmla="*/ 1089230 w 1800200"/>
                  <a:gd name="connsiteY7" fmla="*/ 1325850 h 2016224"/>
                  <a:gd name="connsiteX8" fmla="*/ 900100 w 1800200"/>
                  <a:gd name="connsiteY8" fmla="*/ 2016224 h 2016224"/>
                  <a:gd name="connsiteX9" fmla="*/ 710970 w 1800200"/>
                  <a:gd name="connsiteY9" fmla="*/ 1325850 h 2016224"/>
                  <a:gd name="connsiteX10" fmla="*/ 0 w 1800200"/>
                  <a:gd name="connsiteY10" fmla="*/ 1512168 h 2016224"/>
                  <a:gd name="connsiteX11" fmla="*/ 521841 w 1800200"/>
                  <a:gd name="connsiteY11" fmla="*/ 1008112 h 2016224"/>
                  <a:gd name="connsiteX12" fmla="*/ 0 w 1800200"/>
                  <a:gd name="connsiteY12" fmla="*/ 504056 h 2016224"/>
                  <a:gd name="connsiteX0" fmla="*/ 0 w 1800200"/>
                  <a:gd name="connsiteY0" fmla="*/ 504056 h 2016224"/>
                  <a:gd name="connsiteX1" fmla="*/ 710970 w 1800200"/>
                  <a:gd name="connsiteY1" fmla="*/ 690374 h 2016224"/>
                  <a:gd name="connsiteX2" fmla="*/ 900100 w 1800200"/>
                  <a:gd name="connsiteY2" fmla="*/ 0 h 2016224"/>
                  <a:gd name="connsiteX3" fmla="*/ 1089230 w 1800200"/>
                  <a:gd name="connsiteY3" fmla="*/ 690374 h 2016224"/>
                  <a:gd name="connsiteX4" fmla="*/ 1800200 w 1800200"/>
                  <a:gd name="connsiteY4" fmla="*/ 504056 h 2016224"/>
                  <a:gd name="connsiteX5" fmla="*/ 1278359 w 1800200"/>
                  <a:gd name="connsiteY5" fmla="*/ 1008112 h 2016224"/>
                  <a:gd name="connsiteX6" fmla="*/ 1800200 w 1800200"/>
                  <a:gd name="connsiteY6" fmla="*/ 1512168 h 2016224"/>
                  <a:gd name="connsiteX7" fmla="*/ 1089230 w 1800200"/>
                  <a:gd name="connsiteY7" fmla="*/ 1325850 h 2016224"/>
                  <a:gd name="connsiteX8" fmla="*/ 900100 w 1800200"/>
                  <a:gd name="connsiteY8" fmla="*/ 2016224 h 2016224"/>
                  <a:gd name="connsiteX9" fmla="*/ 710970 w 1800200"/>
                  <a:gd name="connsiteY9" fmla="*/ 1325850 h 2016224"/>
                  <a:gd name="connsiteX10" fmla="*/ 0 w 1800200"/>
                  <a:gd name="connsiteY10" fmla="*/ 1512168 h 2016224"/>
                  <a:gd name="connsiteX11" fmla="*/ 521841 w 1800200"/>
                  <a:gd name="connsiteY11" fmla="*/ 1008112 h 2016224"/>
                  <a:gd name="connsiteX12" fmla="*/ 0 w 1800200"/>
                  <a:gd name="connsiteY12" fmla="*/ 504056 h 2016224"/>
                  <a:gd name="connsiteX0" fmla="*/ 0 w 1800200"/>
                  <a:gd name="connsiteY0" fmla="*/ 504056 h 2016224"/>
                  <a:gd name="connsiteX1" fmla="*/ 710970 w 1800200"/>
                  <a:gd name="connsiteY1" fmla="*/ 690374 h 2016224"/>
                  <a:gd name="connsiteX2" fmla="*/ 900100 w 1800200"/>
                  <a:gd name="connsiteY2" fmla="*/ 0 h 2016224"/>
                  <a:gd name="connsiteX3" fmla="*/ 1089230 w 1800200"/>
                  <a:gd name="connsiteY3" fmla="*/ 690374 h 2016224"/>
                  <a:gd name="connsiteX4" fmla="*/ 1800200 w 1800200"/>
                  <a:gd name="connsiteY4" fmla="*/ 504056 h 2016224"/>
                  <a:gd name="connsiteX5" fmla="*/ 1278359 w 1800200"/>
                  <a:gd name="connsiteY5" fmla="*/ 1008112 h 2016224"/>
                  <a:gd name="connsiteX6" fmla="*/ 1800200 w 1800200"/>
                  <a:gd name="connsiteY6" fmla="*/ 1512168 h 2016224"/>
                  <a:gd name="connsiteX7" fmla="*/ 1089230 w 1800200"/>
                  <a:gd name="connsiteY7" fmla="*/ 1325850 h 2016224"/>
                  <a:gd name="connsiteX8" fmla="*/ 900100 w 1800200"/>
                  <a:gd name="connsiteY8" fmla="*/ 2016224 h 2016224"/>
                  <a:gd name="connsiteX9" fmla="*/ 710970 w 1800200"/>
                  <a:gd name="connsiteY9" fmla="*/ 1325850 h 2016224"/>
                  <a:gd name="connsiteX10" fmla="*/ 0 w 1800200"/>
                  <a:gd name="connsiteY10" fmla="*/ 1512168 h 2016224"/>
                  <a:gd name="connsiteX11" fmla="*/ 521841 w 1800200"/>
                  <a:gd name="connsiteY11" fmla="*/ 1008112 h 2016224"/>
                  <a:gd name="connsiteX12" fmla="*/ 0 w 1800200"/>
                  <a:gd name="connsiteY12" fmla="*/ 504056 h 2016224"/>
                  <a:gd name="connsiteX0" fmla="*/ 0 w 1800200"/>
                  <a:gd name="connsiteY0" fmla="*/ 504056 h 2016224"/>
                  <a:gd name="connsiteX1" fmla="*/ 710970 w 1800200"/>
                  <a:gd name="connsiteY1" fmla="*/ 690374 h 2016224"/>
                  <a:gd name="connsiteX2" fmla="*/ 900100 w 1800200"/>
                  <a:gd name="connsiteY2" fmla="*/ 0 h 2016224"/>
                  <a:gd name="connsiteX3" fmla="*/ 1089230 w 1800200"/>
                  <a:gd name="connsiteY3" fmla="*/ 690374 h 2016224"/>
                  <a:gd name="connsiteX4" fmla="*/ 1800200 w 1800200"/>
                  <a:gd name="connsiteY4" fmla="*/ 504056 h 2016224"/>
                  <a:gd name="connsiteX5" fmla="*/ 1278359 w 1800200"/>
                  <a:gd name="connsiteY5" fmla="*/ 1008112 h 2016224"/>
                  <a:gd name="connsiteX6" fmla="*/ 1800200 w 1800200"/>
                  <a:gd name="connsiteY6" fmla="*/ 1512168 h 2016224"/>
                  <a:gd name="connsiteX7" fmla="*/ 1089230 w 1800200"/>
                  <a:gd name="connsiteY7" fmla="*/ 1325850 h 2016224"/>
                  <a:gd name="connsiteX8" fmla="*/ 900100 w 1800200"/>
                  <a:gd name="connsiteY8" fmla="*/ 2016224 h 2016224"/>
                  <a:gd name="connsiteX9" fmla="*/ 710970 w 1800200"/>
                  <a:gd name="connsiteY9" fmla="*/ 1325850 h 2016224"/>
                  <a:gd name="connsiteX10" fmla="*/ 0 w 1800200"/>
                  <a:gd name="connsiteY10" fmla="*/ 1512168 h 2016224"/>
                  <a:gd name="connsiteX11" fmla="*/ 521841 w 1800200"/>
                  <a:gd name="connsiteY11" fmla="*/ 1008112 h 2016224"/>
                  <a:gd name="connsiteX12" fmla="*/ 0 w 1800200"/>
                  <a:gd name="connsiteY12" fmla="*/ 504056 h 2016224"/>
                  <a:gd name="connsiteX0" fmla="*/ 0 w 1815990"/>
                  <a:gd name="connsiteY0" fmla="*/ 504056 h 2016224"/>
                  <a:gd name="connsiteX1" fmla="*/ 710970 w 1815990"/>
                  <a:gd name="connsiteY1" fmla="*/ 690374 h 2016224"/>
                  <a:gd name="connsiteX2" fmla="*/ 900100 w 1815990"/>
                  <a:gd name="connsiteY2" fmla="*/ 0 h 2016224"/>
                  <a:gd name="connsiteX3" fmla="*/ 1089230 w 1815990"/>
                  <a:gd name="connsiteY3" fmla="*/ 690374 h 2016224"/>
                  <a:gd name="connsiteX4" fmla="*/ 1800200 w 1815990"/>
                  <a:gd name="connsiteY4" fmla="*/ 504056 h 2016224"/>
                  <a:gd name="connsiteX5" fmla="*/ 1278359 w 1815990"/>
                  <a:gd name="connsiteY5" fmla="*/ 1008112 h 2016224"/>
                  <a:gd name="connsiteX6" fmla="*/ 1800200 w 1815990"/>
                  <a:gd name="connsiteY6" fmla="*/ 1512168 h 2016224"/>
                  <a:gd name="connsiteX7" fmla="*/ 1089230 w 1815990"/>
                  <a:gd name="connsiteY7" fmla="*/ 1325850 h 2016224"/>
                  <a:gd name="connsiteX8" fmla="*/ 900100 w 1815990"/>
                  <a:gd name="connsiteY8" fmla="*/ 2016224 h 2016224"/>
                  <a:gd name="connsiteX9" fmla="*/ 710970 w 1815990"/>
                  <a:gd name="connsiteY9" fmla="*/ 1325850 h 2016224"/>
                  <a:gd name="connsiteX10" fmla="*/ 0 w 1815990"/>
                  <a:gd name="connsiteY10" fmla="*/ 1512168 h 2016224"/>
                  <a:gd name="connsiteX11" fmla="*/ 521841 w 1815990"/>
                  <a:gd name="connsiteY11" fmla="*/ 1008112 h 2016224"/>
                  <a:gd name="connsiteX12" fmla="*/ 0 w 1815990"/>
                  <a:gd name="connsiteY12" fmla="*/ 504056 h 2016224"/>
                  <a:gd name="connsiteX0" fmla="*/ 0 w 1815990"/>
                  <a:gd name="connsiteY0" fmla="*/ 504056 h 2016224"/>
                  <a:gd name="connsiteX1" fmla="*/ 710970 w 1815990"/>
                  <a:gd name="connsiteY1" fmla="*/ 690374 h 2016224"/>
                  <a:gd name="connsiteX2" fmla="*/ 900100 w 1815990"/>
                  <a:gd name="connsiteY2" fmla="*/ 0 h 2016224"/>
                  <a:gd name="connsiteX3" fmla="*/ 1089230 w 1815990"/>
                  <a:gd name="connsiteY3" fmla="*/ 690374 h 2016224"/>
                  <a:gd name="connsiteX4" fmla="*/ 1800200 w 1815990"/>
                  <a:gd name="connsiteY4" fmla="*/ 504056 h 2016224"/>
                  <a:gd name="connsiteX5" fmla="*/ 1278359 w 1815990"/>
                  <a:gd name="connsiteY5" fmla="*/ 1008112 h 2016224"/>
                  <a:gd name="connsiteX6" fmla="*/ 1800200 w 1815990"/>
                  <a:gd name="connsiteY6" fmla="*/ 1512168 h 2016224"/>
                  <a:gd name="connsiteX7" fmla="*/ 1089230 w 1815990"/>
                  <a:gd name="connsiteY7" fmla="*/ 1325850 h 2016224"/>
                  <a:gd name="connsiteX8" fmla="*/ 900100 w 1815990"/>
                  <a:gd name="connsiteY8" fmla="*/ 2016224 h 2016224"/>
                  <a:gd name="connsiteX9" fmla="*/ 710970 w 1815990"/>
                  <a:gd name="connsiteY9" fmla="*/ 1325850 h 2016224"/>
                  <a:gd name="connsiteX10" fmla="*/ 0 w 1815990"/>
                  <a:gd name="connsiteY10" fmla="*/ 1512168 h 2016224"/>
                  <a:gd name="connsiteX11" fmla="*/ 521841 w 1815990"/>
                  <a:gd name="connsiteY11" fmla="*/ 1008112 h 2016224"/>
                  <a:gd name="connsiteX12" fmla="*/ 0 w 1815990"/>
                  <a:gd name="connsiteY12" fmla="*/ 504056 h 2016224"/>
                  <a:gd name="connsiteX0" fmla="*/ 0 w 1815990"/>
                  <a:gd name="connsiteY0" fmla="*/ 504056 h 2016224"/>
                  <a:gd name="connsiteX1" fmla="*/ 710970 w 1815990"/>
                  <a:gd name="connsiteY1" fmla="*/ 690374 h 2016224"/>
                  <a:gd name="connsiteX2" fmla="*/ 900100 w 1815990"/>
                  <a:gd name="connsiteY2" fmla="*/ 0 h 2016224"/>
                  <a:gd name="connsiteX3" fmla="*/ 1089230 w 1815990"/>
                  <a:gd name="connsiteY3" fmla="*/ 690374 h 2016224"/>
                  <a:gd name="connsiteX4" fmla="*/ 1800200 w 1815990"/>
                  <a:gd name="connsiteY4" fmla="*/ 504056 h 2016224"/>
                  <a:gd name="connsiteX5" fmla="*/ 1278359 w 1815990"/>
                  <a:gd name="connsiteY5" fmla="*/ 1008112 h 2016224"/>
                  <a:gd name="connsiteX6" fmla="*/ 1800200 w 1815990"/>
                  <a:gd name="connsiteY6" fmla="*/ 1512168 h 2016224"/>
                  <a:gd name="connsiteX7" fmla="*/ 1089230 w 1815990"/>
                  <a:gd name="connsiteY7" fmla="*/ 1325850 h 2016224"/>
                  <a:gd name="connsiteX8" fmla="*/ 900100 w 1815990"/>
                  <a:gd name="connsiteY8" fmla="*/ 2016224 h 2016224"/>
                  <a:gd name="connsiteX9" fmla="*/ 710970 w 1815990"/>
                  <a:gd name="connsiteY9" fmla="*/ 1325850 h 2016224"/>
                  <a:gd name="connsiteX10" fmla="*/ 0 w 1815990"/>
                  <a:gd name="connsiteY10" fmla="*/ 1512168 h 2016224"/>
                  <a:gd name="connsiteX11" fmla="*/ 521841 w 1815990"/>
                  <a:gd name="connsiteY11" fmla="*/ 1008112 h 2016224"/>
                  <a:gd name="connsiteX12" fmla="*/ 0 w 1815990"/>
                  <a:gd name="connsiteY12" fmla="*/ 504056 h 2016224"/>
                  <a:gd name="connsiteX0" fmla="*/ 0 w 1815990"/>
                  <a:gd name="connsiteY0" fmla="*/ 504056 h 2016224"/>
                  <a:gd name="connsiteX1" fmla="*/ 710970 w 1815990"/>
                  <a:gd name="connsiteY1" fmla="*/ 690374 h 2016224"/>
                  <a:gd name="connsiteX2" fmla="*/ 900100 w 1815990"/>
                  <a:gd name="connsiteY2" fmla="*/ 0 h 2016224"/>
                  <a:gd name="connsiteX3" fmla="*/ 1089230 w 1815990"/>
                  <a:gd name="connsiteY3" fmla="*/ 690374 h 2016224"/>
                  <a:gd name="connsiteX4" fmla="*/ 1800200 w 1815990"/>
                  <a:gd name="connsiteY4" fmla="*/ 504056 h 2016224"/>
                  <a:gd name="connsiteX5" fmla="*/ 1278359 w 1815990"/>
                  <a:gd name="connsiteY5" fmla="*/ 1008112 h 2016224"/>
                  <a:gd name="connsiteX6" fmla="*/ 1800200 w 1815990"/>
                  <a:gd name="connsiteY6" fmla="*/ 1512168 h 2016224"/>
                  <a:gd name="connsiteX7" fmla="*/ 1089230 w 1815990"/>
                  <a:gd name="connsiteY7" fmla="*/ 1325850 h 2016224"/>
                  <a:gd name="connsiteX8" fmla="*/ 900100 w 1815990"/>
                  <a:gd name="connsiteY8" fmla="*/ 2016224 h 2016224"/>
                  <a:gd name="connsiteX9" fmla="*/ 710970 w 1815990"/>
                  <a:gd name="connsiteY9" fmla="*/ 1325850 h 2016224"/>
                  <a:gd name="connsiteX10" fmla="*/ 0 w 1815990"/>
                  <a:gd name="connsiteY10" fmla="*/ 1512168 h 2016224"/>
                  <a:gd name="connsiteX11" fmla="*/ 521841 w 1815990"/>
                  <a:gd name="connsiteY11" fmla="*/ 1008112 h 2016224"/>
                  <a:gd name="connsiteX12" fmla="*/ 0 w 1815990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164 w 1816154"/>
                  <a:gd name="connsiteY0" fmla="*/ 504056 h 2016224"/>
                  <a:gd name="connsiteX1" fmla="*/ 711134 w 1816154"/>
                  <a:gd name="connsiteY1" fmla="*/ 690374 h 2016224"/>
                  <a:gd name="connsiteX2" fmla="*/ 900264 w 1816154"/>
                  <a:gd name="connsiteY2" fmla="*/ 0 h 2016224"/>
                  <a:gd name="connsiteX3" fmla="*/ 1089394 w 1816154"/>
                  <a:gd name="connsiteY3" fmla="*/ 690374 h 2016224"/>
                  <a:gd name="connsiteX4" fmla="*/ 1800364 w 1816154"/>
                  <a:gd name="connsiteY4" fmla="*/ 504056 h 2016224"/>
                  <a:gd name="connsiteX5" fmla="*/ 1278523 w 1816154"/>
                  <a:gd name="connsiteY5" fmla="*/ 1008112 h 2016224"/>
                  <a:gd name="connsiteX6" fmla="*/ 1800364 w 1816154"/>
                  <a:gd name="connsiteY6" fmla="*/ 1512168 h 2016224"/>
                  <a:gd name="connsiteX7" fmla="*/ 1089394 w 1816154"/>
                  <a:gd name="connsiteY7" fmla="*/ 1325850 h 2016224"/>
                  <a:gd name="connsiteX8" fmla="*/ 900264 w 1816154"/>
                  <a:gd name="connsiteY8" fmla="*/ 2016224 h 2016224"/>
                  <a:gd name="connsiteX9" fmla="*/ 711134 w 1816154"/>
                  <a:gd name="connsiteY9" fmla="*/ 1325850 h 2016224"/>
                  <a:gd name="connsiteX10" fmla="*/ 164 w 1816154"/>
                  <a:gd name="connsiteY10" fmla="*/ 1512168 h 2016224"/>
                  <a:gd name="connsiteX11" fmla="*/ 522005 w 1816154"/>
                  <a:gd name="connsiteY11" fmla="*/ 1008112 h 2016224"/>
                  <a:gd name="connsiteX12" fmla="*/ 164 w 1816154"/>
                  <a:gd name="connsiteY12" fmla="*/ 504056 h 2016224"/>
                  <a:gd name="connsiteX0" fmla="*/ 3034 w 1819024"/>
                  <a:gd name="connsiteY0" fmla="*/ 504056 h 2016224"/>
                  <a:gd name="connsiteX1" fmla="*/ 714004 w 1819024"/>
                  <a:gd name="connsiteY1" fmla="*/ 690374 h 2016224"/>
                  <a:gd name="connsiteX2" fmla="*/ 903134 w 1819024"/>
                  <a:gd name="connsiteY2" fmla="*/ 0 h 2016224"/>
                  <a:gd name="connsiteX3" fmla="*/ 1092264 w 1819024"/>
                  <a:gd name="connsiteY3" fmla="*/ 690374 h 2016224"/>
                  <a:gd name="connsiteX4" fmla="*/ 1803234 w 1819024"/>
                  <a:gd name="connsiteY4" fmla="*/ 504056 h 2016224"/>
                  <a:gd name="connsiteX5" fmla="*/ 1281393 w 1819024"/>
                  <a:gd name="connsiteY5" fmla="*/ 1008112 h 2016224"/>
                  <a:gd name="connsiteX6" fmla="*/ 1803234 w 1819024"/>
                  <a:gd name="connsiteY6" fmla="*/ 1512168 h 2016224"/>
                  <a:gd name="connsiteX7" fmla="*/ 1092264 w 1819024"/>
                  <a:gd name="connsiteY7" fmla="*/ 1325850 h 2016224"/>
                  <a:gd name="connsiteX8" fmla="*/ 903134 w 1819024"/>
                  <a:gd name="connsiteY8" fmla="*/ 2016224 h 2016224"/>
                  <a:gd name="connsiteX9" fmla="*/ 714004 w 1819024"/>
                  <a:gd name="connsiteY9" fmla="*/ 1325850 h 2016224"/>
                  <a:gd name="connsiteX10" fmla="*/ 3034 w 1819024"/>
                  <a:gd name="connsiteY10" fmla="*/ 1512168 h 2016224"/>
                  <a:gd name="connsiteX11" fmla="*/ 524875 w 1819024"/>
                  <a:gd name="connsiteY11" fmla="*/ 1008112 h 2016224"/>
                  <a:gd name="connsiteX12" fmla="*/ 3034 w 1819024"/>
                  <a:gd name="connsiteY12" fmla="*/ 504056 h 2016224"/>
                  <a:gd name="connsiteX0" fmla="*/ 3034 w 1819024"/>
                  <a:gd name="connsiteY0" fmla="*/ 504056 h 2016224"/>
                  <a:gd name="connsiteX1" fmla="*/ 714004 w 1819024"/>
                  <a:gd name="connsiteY1" fmla="*/ 690374 h 2016224"/>
                  <a:gd name="connsiteX2" fmla="*/ 903134 w 1819024"/>
                  <a:gd name="connsiteY2" fmla="*/ 0 h 2016224"/>
                  <a:gd name="connsiteX3" fmla="*/ 1092264 w 1819024"/>
                  <a:gd name="connsiteY3" fmla="*/ 690374 h 2016224"/>
                  <a:gd name="connsiteX4" fmla="*/ 1803234 w 1819024"/>
                  <a:gd name="connsiteY4" fmla="*/ 504056 h 2016224"/>
                  <a:gd name="connsiteX5" fmla="*/ 1281393 w 1819024"/>
                  <a:gd name="connsiteY5" fmla="*/ 1008112 h 2016224"/>
                  <a:gd name="connsiteX6" fmla="*/ 1803234 w 1819024"/>
                  <a:gd name="connsiteY6" fmla="*/ 1512168 h 2016224"/>
                  <a:gd name="connsiteX7" fmla="*/ 1092264 w 1819024"/>
                  <a:gd name="connsiteY7" fmla="*/ 1325850 h 2016224"/>
                  <a:gd name="connsiteX8" fmla="*/ 903134 w 1819024"/>
                  <a:gd name="connsiteY8" fmla="*/ 2016224 h 2016224"/>
                  <a:gd name="connsiteX9" fmla="*/ 714004 w 1819024"/>
                  <a:gd name="connsiteY9" fmla="*/ 1325850 h 2016224"/>
                  <a:gd name="connsiteX10" fmla="*/ 3034 w 1819024"/>
                  <a:gd name="connsiteY10" fmla="*/ 1512168 h 2016224"/>
                  <a:gd name="connsiteX11" fmla="*/ 524875 w 1819024"/>
                  <a:gd name="connsiteY11" fmla="*/ 1008112 h 2016224"/>
                  <a:gd name="connsiteX12" fmla="*/ 3034 w 1819024"/>
                  <a:gd name="connsiteY12" fmla="*/ 504056 h 2016224"/>
                  <a:gd name="connsiteX0" fmla="*/ 3034 w 1819024"/>
                  <a:gd name="connsiteY0" fmla="*/ 504056 h 2016224"/>
                  <a:gd name="connsiteX1" fmla="*/ 714004 w 1819024"/>
                  <a:gd name="connsiteY1" fmla="*/ 690374 h 2016224"/>
                  <a:gd name="connsiteX2" fmla="*/ 903134 w 1819024"/>
                  <a:gd name="connsiteY2" fmla="*/ 0 h 2016224"/>
                  <a:gd name="connsiteX3" fmla="*/ 1092264 w 1819024"/>
                  <a:gd name="connsiteY3" fmla="*/ 690374 h 2016224"/>
                  <a:gd name="connsiteX4" fmla="*/ 1803234 w 1819024"/>
                  <a:gd name="connsiteY4" fmla="*/ 504056 h 2016224"/>
                  <a:gd name="connsiteX5" fmla="*/ 1281393 w 1819024"/>
                  <a:gd name="connsiteY5" fmla="*/ 1008112 h 2016224"/>
                  <a:gd name="connsiteX6" fmla="*/ 1803234 w 1819024"/>
                  <a:gd name="connsiteY6" fmla="*/ 1512168 h 2016224"/>
                  <a:gd name="connsiteX7" fmla="*/ 1092264 w 1819024"/>
                  <a:gd name="connsiteY7" fmla="*/ 1325850 h 2016224"/>
                  <a:gd name="connsiteX8" fmla="*/ 903134 w 1819024"/>
                  <a:gd name="connsiteY8" fmla="*/ 2016224 h 2016224"/>
                  <a:gd name="connsiteX9" fmla="*/ 714004 w 1819024"/>
                  <a:gd name="connsiteY9" fmla="*/ 1325850 h 2016224"/>
                  <a:gd name="connsiteX10" fmla="*/ 3034 w 1819024"/>
                  <a:gd name="connsiteY10" fmla="*/ 1512168 h 2016224"/>
                  <a:gd name="connsiteX11" fmla="*/ 524875 w 1819024"/>
                  <a:gd name="connsiteY11" fmla="*/ 1008112 h 2016224"/>
                  <a:gd name="connsiteX12" fmla="*/ 3034 w 1819024"/>
                  <a:gd name="connsiteY12" fmla="*/ 504056 h 2016224"/>
                  <a:gd name="connsiteX0" fmla="*/ 8515 w 1824505"/>
                  <a:gd name="connsiteY0" fmla="*/ 504056 h 2016224"/>
                  <a:gd name="connsiteX1" fmla="*/ 719485 w 1824505"/>
                  <a:gd name="connsiteY1" fmla="*/ 690374 h 2016224"/>
                  <a:gd name="connsiteX2" fmla="*/ 908615 w 1824505"/>
                  <a:gd name="connsiteY2" fmla="*/ 0 h 2016224"/>
                  <a:gd name="connsiteX3" fmla="*/ 1097745 w 1824505"/>
                  <a:gd name="connsiteY3" fmla="*/ 690374 h 2016224"/>
                  <a:gd name="connsiteX4" fmla="*/ 1808715 w 1824505"/>
                  <a:gd name="connsiteY4" fmla="*/ 504056 h 2016224"/>
                  <a:gd name="connsiteX5" fmla="*/ 1286874 w 1824505"/>
                  <a:gd name="connsiteY5" fmla="*/ 1008112 h 2016224"/>
                  <a:gd name="connsiteX6" fmla="*/ 1808715 w 1824505"/>
                  <a:gd name="connsiteY6" fmla="*/ 1512168 h 2016224"/>
                  <a:gd name="connsiteX7" fmla="*/ 1097745 w 1824505"/>
                  <a:gd name="connsiteY7" fmla="*/ 1325850 h 2016224"/>
                  <a:gd name="connsiteX8" fmla="*/ 908615 w 1824505"/>
                  <a:gd name="connsiteY8" fmla="*/ 2016224 h 2016224"/>
                  <a:gd name="connsiteX9" fmla="*/ 719485 w 1824505"/>
                  <a:gd name="connsiteY9" fmla="*/ 1325850 h 2016224"/>
                  <a:gd name="connsiteX10" fmla="*/ 8515 w 1824505"/>
                  <a:gd name="connsiteY10" fmla="*/ 1512168 h 2016224"/>
                  <a:gd name="connsiteX11" fmla="*/ 530356 w 1824505"/>
                  <a:gd name="connsiteY11" fmla="*/ 1008112 h 2016224"/>
                  <a:gd name="connsiteX12" fmla="*/ 8515 w 1824505"/>
                  <a:gd name="connsiteY12" fmla="*/ 504056 h 2016224"/>
                  <a:gd name="connsiteX0" fmla="*/ 8515 w 1824505"/>
                  <a:gd name="connsiteY0" fmla="*/ 504056 h 2016224"/>
                  <a:gd name="connsiteX1" fmla="*/ 719485 w 1824505"/>
                  <a:gd name="connsiteY1" fmla="*/ 690374 h 2016224"/>
                  <a:gd name="connsiteX2" fmla="*/ 908615 w 1824505"/>
                  <a:gd name="connsiteY2" fmla="*/ 0 h 2016224"/>
                  <a:gd name="connsiteX3" fmla="*/ 1097745 w 1824505"/>
                  <a:gd name="connsiteY3" fmla="*/ 690374 h 2016224"/>
                  <a:gd name="connsiteX4" fmla="*/ 1808715 w 1824505"/>
                  <a:gd name="connsiteY4" fmla="*/ 504056 h 2016224"/>
                  <a:gd name="connsiteX5" fmla="*/ 1286874 w 1824505"/>
                  <a:gd name="connsiteY5" fmla="*/ 1008112 h 2016224"/>
                  <a:gd name="connsiteX6" fmla="*/ 1808715 w 1824505"/>
                  <a:gd name="connsiteY6" fmla="*/ 1512168 h 2016224"/>
                  <a:gd name="connsiteX7" fmla="*/ 1097745 w 1824505"/>
                  <a:gd name="connsiteY7" fmla="*/ 1325850 h 2016224"/>
                  <a:gd name="connsiteX8" fmla="*/ 908615 w 1824505"/>
                  <a:gd name="connsiteY8" fmla="*/ 2016224 h 2016224"/>
                  <a:gd name="connsiteX9" fmla="*/ 719485 w 1824505"/>
                  <a:gd name="connsiteY9" fmla="*/ 1325850 h 2016224"/>
                  <a:gd name="connsiteX10" fmla="*/ 8515 w 1824505"/>
                  <a:gd name="connsiteY10" fmla="*/ 1512168 h 2016224"/>
                  <a:gd name="connsiteX11" fmla="*/ 530356 w 1824505"/>
                  <a:gd name="connsiteY11" fmla="*/ 1008112 h 2016224"/>
                  <a:gd name="connsiteX12" fmla="*/ 8515 w 1824505"/>
                  <a:gd name="connsiteY12" fmla="*/ 504056 h 2016224"/>
                  <a:gd name="connsiteX0" fmla="*/ 8515 w 1836152"/>
                  <a:gd name="connsiteY0" fmla="*/ 504056 h 2016224"/>
                  <a:gd name="connsiteX1" fmla="*/ 719485 w 1836152"/>
                  <a:gd name="connsiteY1" fmla="*/ 690374 h 2016224"/>
                  <a:gd name="connsiteX2" fmla="*/ 908615 w 1836152"/>
                  <a:gd name="connsiteY2" fmla="*/ 0 h 2016224"/>
                  <a:gd name="connsiteX3" fmla="*/ 1097745 w 1836152"/>
                  <a:gd name="connsiteY3" fmla="*/ 690374 h 2016224"/>
                  <a:gd name="connsiteX4" fmla="*/ 1808715 w 1836152"/>
                  <a:gd name="connsiteY4" fmla="*/ 504056 h 2016224"/>
                  <a:gd name="connsiteX5" fmla="*/ 1286874 w 1836152"/>
                  <a:gd name="connsiteY5" fmla="*/ 1008112 h 2016224"/>
                  <a:gd name="connsiteX6" fmla="*/ 1808715 w 1836152"/>
                  <a:gd name="connsiteY6" fmla="*/ 1512168 h 2016224"/>
                  <a:gd name="connsiteX7" fmla="*/ 1097745 w 1836152"/>
                  <a:gd name="connsiteY7" fmla="*/ 1325850 h 2016224"/>
                  <a:gd name="connsiteX8" fmla="*/ 908615 w 1836152"/>
                  <a:gd name="connsiteY8" fmla="*/ 2016224 h 2016224"/>
                  <a:gd name="connsiteX9" fmla="*/ 719485 w 1836152"/>
                  <a:gd name="connsiteY9" fmla="*/ 1325850 h 2016224"/>
                  <a:gd name="connsiteX10" fmla="*/ 8515 w 1836152"/>
                  <a:gd name="connsiteY10" fmla="*/ 1512168 h 2016224"/>
                  <a:gd name="connsiteX11" fmla="*/ 530356 w 1836152"/>
                  <a:gd name="connsiteY11" fmla="*/ 1008112 h 2016224"/>
                  <a:gd name="connsiteX12" fmla="*/ 8515 w 1836152"/>
                  <a:gd name="connsiteY12" fmla="*/ 504056 h 2016224"/>
                  <a:gd name="connsiteX0" fmla="*/ 8515 w 1836152"/>
                  <a:gd name="connsiteY0" fmla="*/ 504056 h 2016224"/>
                  <a:gd name="connsiteX1" fmla="*/ 719485 w 1836152"/>
                  <a:gd name="connsiteY1" fmla="*/ 690374 h 2016224"/>
                  <a:gd name="connsiteX2" fmla="*/ 908615 w 1836152"/>
                  <a:gd name="connsiteY2" fmla="*/ 0 h 2016224"/>
                  <a:gd name="connsiteX3" fmla="*/ 1097745 w 1836152"/>
                  <a:gd name="connsiteY3" fmla="*/ 690374 h 2016224"/>
                  <a:gd name="connsiteX4" fmla="*/ 1808715 w 1836152"/>
                  <a:gd name="connsiteY4" fmla="*/ 504056 h 2016224"/>
                  <a:gd name="connsiteX5" fmla="*/ 1286874 w 1836152"/>
                  <a:gd name="connsiteY5" fmla="*/ 1008112 h 2016224"/>
                  <a:gd name="connsiteX6" fmla="*/ 1808715 w 1836152"/>
                  <a:gd name="connsiteY6" fmla="*/ 1512168 h 2016224"/>
                  <a:gd name="connsiteX7" fmla="*/ 1097745 w 1836152"/>
                  <a:gd name="connsiteY7" fmla="*/ 1325850 h 2016224"/>
                  <a:gd name="connsiteX8" fmla="*/ 908615 w 1836152"/>
                  <a:gd name="connsiteY8" fmla="*/ 2016224 h 2016224"/>
                  <a:gd name="connsiteX9" fmla="*/ 719485 w 1836152"/>
                  <a:gd name="connsiteY9" fmla="*/ 1325850 h 2016224"/>
                  <a:gd name="connsiteX10" fmla="*/ 8515 w 1836152"/>
                  <a:gd name="connsiteY10" fmla="*/ 1512168 h 2016224"/>
                  <a:gd name="connsiteX11" fmla="*/ 530356 w 1836152"/>
                  <a:gd name="connsiteY11" fmla="*/ 1008112 h 2016224"/>
                  <a:gd name="connsiteX12" fmla="*/ 8515 w 1836152"/>
                  <a:gd name="connsiteY12" fmla="*/ 504056 h 2016224"/>
                  <a:gd name="connsiteX0" fmla="*/ 8515 w 1836152"/>
                  <a:gd name="connsiteY0" fmla="*/ 504056 h 2016224"/>
                  <a:gd name="connsiteX1" fmla="*/ 719485 w 1836152"/>
                  <a:gd name="connsiteY1" fmla="*/ 690374 h 2016224"/>
                  <a:gd name="connsiteX2" fmla="*/ 908615 w 1836152"/>
                  <a:gd name="connsiteY2" fmla="*/ 0 h 2016224"/>
                  <a:gd name="connsiteX3" fmla="*/ 1043957 w 1836152"/>
                  <a:gd name="connsiteY3" fmla="*/ 830223 h 2016224"/>
                  <a:gd name="connsiteX4" fmla="*/ 1808715 w 1836152"/>
                  <a:gd name="connsiteY4" fmla="*/ 504056 h 2016224"/>
                  <a:gd name="connsiteX5" fmla="*/ 1286874 w 1836152"/>
                  <a:gd name="connsiteY5" fmla="*/ 1008112 h 2016224"/>
                  <a:gd name="connsiteX6" fmla="*/ 1808715 w 1836152"/>
                  <a:gd name="connsiteY6" fmla="*/ 1512168 h 2016224"/>
                  <a:gd name="connsiteX7" fmla="*/ 1097745 w 1836152"/>
                  <a:gd name="connsiteY7" fmla="*/ 1325850 h 2016224"/>
                  <a:gd name="connsiteX8" fmla="*/ 908615 w 1836152"/>
                  <a:gd name="connsiteY8" fmla="*/ 2016224 h 2016224"/>
                  <a:gd name="connsiteX9" fmla="*/ 719485 w 1836152"/>
                  <a:gd name="connsiteY9" fmla="*/ 1325850 h 2016224"/>
                  <a:gd name="connsiteX10" fmla="*/ 8515 w 1836152"/>
                  <a:gd name="connsiteY10" fmla="*/ 1512168 h 2016224"/>
                  <a:gd name="connsiteX11" fmla="*/ 530356 w 1836152"/>
                  <a:gd name="connsiteY11" fmla="*/ 1008112 h 2016224"/>
                  <a:gd name="connsiteX12" fmla="*/ 8515 w 1836152"/>
                  <a:gd name="connsiteY12" fmla="*/ 504056 h 2016224"/>
                  <a:gd name="connsiteX0" fmla="*/ 8515 w 1836152"/>
                  <a:gd name="connsiteY0" fmla="*/ 504056 h 2016224"/>
                  <a:gd name="connsiteX1" fmla="*/ 816303 w 1836152"/>
                  <a:gd name="connsiteY1" fmla="*/ 840981 h 2016224"/>
                  <a:gd name="connsiteX2" fmla="*/ 908615 w 1836152"/>
                  <a:gd name="connsiteY2" fmla="*/ 0 h 2016224"/>
                  <a:gd name="connsiteX3" fmla="*/ 1043957 w 1836152"/>
                  <a:gd name="connsiteY3" fmla="*/ 830223 h 2016224"/>
                  <a:gd name="connsiteX4" fmla="*/ 1808715 w 1836152"/>
                  <a:gd name="connsiteY4" fmla="*/ 504056 h 2016224"/>
                  <a:gd name="connsiteX5" fmla="*/ 1286874 w 1836152"/>
                  <a:gd name="connsiteY5" fmla="*/ 1008112 h 2016224"/>
                  <a:gd name="connsiteX6" fmla="*/ 1808715 w 1836152"/>
                  <a:gd name="connsiteY6" fmla="*/ 1512168 h 2016224"/>
                  <a:gd name="connsiteX7" fmla="*/ 1097745 w 1836152"/>
                  <a:gd name="connsiteY7" fmla="*/ 1325850 h 2016224"/>
                  <a:gd name="connsiteX8" fmla="*/ 908615 w 1836152"/>
                  <a:gd name="connsiteY8" fmla="*/ 2016224 h 2016224"/>
                  <a:gd name="connsiteX9" fmla="*/ 719485 w 1836152"/>
                  <a:gd name="connsiteY9" fmla="*/ 1325850 h 2016224"/>
                  <a:gd name="connsiteX10" fmla="*/ 8515 w 1836152"/>
                  <a:gd name="connsiteY10" fmla="*/ 1512168 h 2016224"/>
                  <a:gd name="connsiteX11" fmla="*/ 530356 w 1836152"/>
                  <a:gd name="connsiteY11" fmla="*/ 1008112 h 2016224"/>
                  <a:gd name="connsiteX12" fmla="*/ 8515 w 1836152"/>
                  <a:gd name="connsiteY12" fmla="*/ 504056 h 2016224"/>
                  <a:gd name="connsiteX0" fmla="*/ 6165 w 1833802"/>
                  <a:gd name="connsiteY0" fmla="*/ 504056 h 2016224"/>
                  <a:gd name="connsiteX1" fmla="*/ 813953 w 1833802"/>
                  <a:gd name="connsiteY1" fmla="*/ 840981 h 2016224"/>
                  <a:gd name="connsiteX2" fmla="*/ 906265 w 1833802"/>
                  <a:gd name="connsiteY2" fmla="*/ 0 h 2016224"/>
                  <a:gd name="connsiteX3" fmla="*/ 1041607 w 1833802"/>
                  <a:gd name="connsiteY3" fmla="*/ 830223 h 2016224"/>
                  <a:gd name="connsiteX4" fmla="*/ 1806365 w 1833802"/>
                  <a:gd name="connsiteY4" fmla="*/ 504056 h 2016224"/>
                  <a:gd name="connsiteX5" fmla="*/ 1284524 w 1833802"/>
                  <a:gd name="connsiteY5" fmla="*/ 1008112 h 2016224"/>
                  <a:gd name="connsiteX6" fmla="*/ 1806365 w 1833802"/>
                  <a:gd name="connsiteY6" fmla="*/ 1512168 h 2016224"/>
                  <a:gd name="connsiteX7" fmla="*/ 1095395 w 1833802"/>
                  <a:gd name="connsiteY7" fmla="*/ 1325850 h 2016224"/>
                  <a:gd name="connsiteX8" fmla="*/ 906265 w 1833802"/>
                  <a:gd name="connsiteY8" fmla="*/ 2016224 h 2016224"/>
                  <a:gd name="connsiteX9" fmla="*/ 717135 w 1833802"/>
                  <a:gd name="connsiteY9" fmla="*/ 1325850 h 2016224"/>
                  <a:gd name="connsiteX10" fmla="*/ 6165 w 1833802"/>
                  <a:gd name="connsiteY10" fmla="*/ 1512168 h 2016224"/>
                  <a:gd name="connsiteX11" fmla="*/ 710886 w 1833802"/>
                  <a:gd name="connsiteY11" fmla="*/ 1018870 h 2016224"/>
                  <a:gd name="connsiteX12" fmla="*/ 6165 w 1833802"/>
                  <a:gd name="connsiteY12" fmla="*/ 504056 h 2016224"/>
                  <a:gd name="connsiteX0" fmla="*/ 6165 w 1833802"/>
                  <a:gd name="connsiteY0" fmla="*/ 504056 h 2016224"/>
                  <a:gd name="connsiteX1" fmla="*/ 813953 w 1833802"/>
                  <a:gd name="connsiteY1" fmla="*/ 840981 h 2016224"/>
                  <a:gd name="connsiteX2" fmla="*/ 906265 w 1833802"/>
                  <a:gd name="connsiteY2" fmla="*/ 0 h 2016224"/>
                  <a:gd name="connsiteX3" fmla="*/ 1041607 w 1833802"/>
                  <a:gd name="connsiteY3" fmla="*/ 830223 h 2016224"/>
                  <a:gd name="connsiteX4" fmla="*/ 1806365 w 1833802"/>
                  <a:gd name="connsiteY4" fmla="*/ 504056 h 2016224"/>
                  <a:gd name="connsiteX5" fmla="*/ 1284524 w 1833802"/>
                  <a:gd name="connsiteY5" fmla="*/ 1008112 h 2016224"/>
                  <a:gd name="connsiteX6" fmla="*/ 1806365 w 1833802"/>
                  <a:gd name="connsiteY6" fmla="*/ 1512168 h 2016224"/>
                  <a:gd name="connsiteX7" fmla="*/ 1095395 w 1833802"/>
                  <a:gd name="connsiteY7" fmla="*/ 1325850 h 2016224"/>
                  <a:gd name="connsiteX8" fmla="*/ 906265 w 1833802"/>
                  <a:gd name="connsiteY8" fmla="*/ 2016224 h 2016224"/>
                  <a:gd name="connsiteX9" fmla="*/ 803196 w 1833802"/>
                  <a:gd name="connsiteY9" fmla="*/ 1207516 h 2016224"/>
                  <a:gd name="connsiteX10" fmla="*/ 6165 w 1833802"/>
                  <a:gd name="connsiteY10" fmla="*/ 1512168 h 2016224"/>
                  <a:gd name="connsiteX11" fmla="*/ 710886 w 1833802"/>
                  <a:gd name="connsiteY11" fmla="*/ 1018870 h 2016224"/>
                  <a:gd name="connsiteX12" fmla="*/ 6165 w 1833802"/>
                  <a:gd name="connsiteY12" fmla="*/ 504056 h 2016224"/>
                  <a:gd name="connsiteX0" fmla="*/ 6165 w 1833802"/>
                  <a:gd name="connsiteY0" fmla="*/ 504056 h 2016224"/>
                  <a:gd name="connsiteX1" fmla="*/ 813953 w 1833802"/>
                  <a:gd name="connsiteY1" fmla="*/ 840981 h 2016224"/>
                  <a:gd name="connsiteX2" fmla="*/ 906265 w 1833802"/>
                  <a:gd name="connsiteY2" fmla="*/ 0 h 2016224"/>
                  <a:gd name="connsiteX3" fmla="*/ 1041607 w 1833802"/>
                  <a:gd name="connsiteY3" fmla="*/ 830223 h 2016224"/>
                  <a:gd name="connsiteX4" fmla="*/ 1806365 w 1833802"/>
                  <a:gd name="connsiteY4" fmla="*/ 504056 h 2016224"/>
                  <a:gd name="connsiteX5" fmla="*/ 1284524 w 1833802"/>
                  <a:gd name="connsiteY5" fmla="*/ 1008112 h 2016224"/>
                  <a:gd name="connsiteX6" fmla="*/ 1806365 w 1833802"/>
                  <a:gd name="connsiteY6" fmla="*/ 1512168 h 2016224"/>
                  <a:gd name="connsiteX7" fmla="*/ 1041606 w 1833802"/>
                  <a:gd name="connsiteY7" fmla="*/ 1164485 h 2016224"/>
                  <a:gd name="connsiteX8" fmla="*/ 906265 w 1833802"/>
                  <a:gd name="connsiteY8" fmla="*/ 2016224 h 2016224"/>
                  <a:gd name="connsiteX9" fmla="*/ 803196 w 1833802"/>
                  <a:gd name="connsiteY9" fmla="*/ 1207516 h 2016224"/>
                  <a:gd name="connsiteX10" fmla="*/ 6165 w 1833802"/>
                  <a:gd name="connsiteY10" fmla="*/ 1512168 h 2016224"/>
                  <a:gd name="connsiteX11" fmla="*/ 710886 w 1833802"/>
                  <a:gd name="connsiteY11" fmla="*/ 1018870 h 2016224"/>
                  <a:gd name="connsiteX12" fmla="*/ 6165 w 1833802"/>
                  <a:gd name="connsiteY12" fmla="*/ 504056 h 2016224"/>
                  <a:gd name="connsiteX0" fmla="*/ 6165 w 1833802"/>
                  <a:gd name="connsiteY0" fmla="*/ 504056 h 2016224"/>
                  <a:gd name="connsiteX1" fmla="*/ 813953 w 1833802"/>
                  <a:gd name="connsiteY1" fmla="*/ 840981 h 2016224"/>
                  <a:gd name="connsiteX2" fmla="*/ 906265 w 1833802"/>
                  <a:gd name="connsiteY2" fmla="*/ 0 h 2016224"/>
                  <a:gd name="connsiteX3" fmla="*/ 1041607 w 1833802"/>
                  <a:gd name="connsiteY3" fmla="*/ 830223 h 2016224"/>
                  <a:gd name="connsiteX4" fmla="*/ 1806365 w 1833802"/>
                  <a:gd name="connsiteY4" fmla="*/ 504056 h 2016224"/>
                  <a:gd name="connsiteX5" fmla="*/ 1284524 w 1833802"/>
                  <a:gd name="connsiteY5" fmla="*/ 1008112 h 2016224"/>
                  <a:gd name="connsiteX6" fmla="*/ 1806365 w 1833802"/>
                  <a:gd name="connsiteY6" fmla="*/ 1512168 h 2016224"/>
                  <a:gd name="connsiteX7" fmla="*/ 1041606 w 1833802"/>
                  <a:gd name="connsiteY7" fmla="*/ 1164485 h 2016224"/>
                  <a:gd name="connsiteX8" fmla="*/ 906265 w 1833802"/>
                  <a:gd name="connsiteY8" fmla="*/ 2016224 h 2016224"/>
                  <a:gd name="connsiteX9" fmla="*/ 803196 w 1833802"/>
                  <a:gd name="connsiteY9" fmla="*/ 1207516 h 2016224"/>
                  <a:gd name="connsiteX10" fmla="*/ 6165 w 1833802"/>
                  <a:gd name="connsiteY10" fmla="*/ 1512168 h 2016224"/>
                  <a:gd name="connsiteX11" fmla="*/ 710886 w 1833802"/>
                  <a:gd name="connsiteY11" fmla="*/ 1018870 h 2016224"/>
                  <a:gd name="connsiteX12" fmla="*/ 6165 w 1833802"/>
                  <a:gd name="connsiteY12" fmla="*/ 504056 h 2016224"/>
                  <a:gd name="connsiteX0" fmla="*/ 7880 w 1835517"/>
                  <a:gd name="connsiteY0" fmla="*/ 504056 h 2016224"/>
                  <a:gd name="connsiteX1" fmla="*/ 815668 w 1835517"/>
                  <a:gd name="connsiteY1" fmla="*/ 840981 h 2016224"/>
                  <a:gd name="connsiteX2" fmla="*/ 907980 w 1835517"/>
                  <a:gd name="connsiteY2" fmla="*/ 0 h 2016224"/>
                  <a:gd name="connsiteX3" fmla="*/ 1043322 w 1835517"/>
                  <a:gd name="connsiteY3" fmla="*/ 830223 h 2016224"/>
                  <a:gd name="connsiteX4" fmla="*/ 1808080 w 1835517"/>
                  <a:gd name="connsiteY4" fmla="*/ 504056 h 2016224"/>
                  <a:gd name="connsiteX5" fmla="*/ 1286239 w 1835517"/>
                  <a:gd name="connsiteY5" fmla="*/ 1008112 h 2016224"/>
                  <a:gd name="connsiteX6" fmla="*/ 1808080 w 1835517"/>
                  <a:gd name="connsiteY6" fmla="*/ 1512168 h 2016224"/>
                  <a:gd name="connsiteX7" fmla="*/ 1043321 w 1835517"/>
                  <a:gd name="connsiteY7" fmla="*/ 1164485 h 2016224"/>
                  <a:gd name="connsiteX8" fmla="*/ 907980 w 1835517"/>
                  <a:gd name="connsiteY8" fmla="*/ 2016224 h 2016224"/>
                  <a:gd name="connsiteX9" fmla="*/ 804911 w 1835517"/>
                  <a:gd name="connsiteY9" fmla="*/ 1207516 h 2016224"/>
                  <a:gd name="connsiteX10" fmla="*/ 7880 w 1835517"/>
                  <a:gd name="connsiteY10" fmla="*/ 1512168 h 2016224"/>
                  <a:gd name="connsiteX11" fmla="*/ 712601 w 1835517"/>
                  <a:gd name="connsiteY11" fmla="*/ 1018870 h 2016224"/>
                  <a:gd name="connsiteX12" fmla="*/ 7880 w 1835517"/>
                  <a:gd name="connsiteY12" fmla="*/ 504056 h 2016224"/>
                  <a:gd name="connsiteX0" fmla="*/ 7880 w 1835517"/>
                  <a:gd name="connsiteY0" fmla="*/ 504056 h 2016224"/>
                  <a:gd name="connsiteX1" fmla="*/ 815668 w 1835517"/>
                  <a:gd name="connsiteY1" fmla="*/ 840981 h 2016224"/>
                  <a:gd name="connsiteX2" fmla="*/ 907980 w 1835517"/>
                  <a:gd name="connsiteY2" fmla="*/ 0 h 2016224"/>
                  <a:gd name="connsiteX3" fmla="*/ 1043322 w 1835517"/>
                  <a:gd name="connsiteY3" fmla="*/ 830223 h 2016224"/>
                  <a:gd name="connsiteX4" fmla="*/ 1808080 w 1835517"/>
                  <a:gd name="connsiteY4" fmla="*/ 504056 h 2016224"/>
                  <a:gd name="connsiteX5" fmla="*/ 1286239 w 1835517"/>
                  <a:gd name="connsiteY5" fmla="*/ 1008112 h 2016224"/>
                  <a:gd name="connsiteX6" fmla="*/ 1808080 w 1835517"/>
                  <a:gd name="connsiteY6" fmla="*/ 1512168 h 2016224"/>
                  <a:gd name="connsiteX7" fmla="*/ 1043321 w 1835517"/>
                  <a:gd name="connsiteY7" fmla="*/ 1164485 h 2016224"/>
                  <a:gd name="connsiteX8" fmla="*/ 907980 w 1835517"/>
                  <a:gd name="connsiteY8" fmla="*/ 2016224 h 2016224"/>
                  <a:gd name="connsiteX9" fmla="*/ 804911 w 1835517"/>
                  <a:gd name="connsiteY9" fmla="*/ 1207516 h 2016224"/>
                  <a:gd name="connsiteX10" fmla="*/ 7880 w 1835517"/>
                  <a:gd name="connsiteY10" fmla="*/ 1512168 h 2016224"/>
                  <a:gd name="connsiteX11" fmla="*/ 712601 w 1835517"/>
                  <a:gd name="connsiteY11" fmla="*/ 1018870 h 2016224"/>
                  <a:gd name="connsiteX12" fmla="*/ 7880 w 1835517"/>
                  <a:gd name="connsiteY12" fmla="*/ 504056 h 2016224"/>
                  <a:gd name="connsiteX0" fmla="*/ 7880 w 1835517"/>
                  <a:gd name="connsiteY0" fmla="*/ 504056 h 2016224"/>
                  <a:gd name="connsiteX1" fmla="*/ 815668 w 1835517"/>
                  <a:gd name="connsiteY1" fmla="*/ 840981 h 2016224"/>
                  <a:gd name="connsiteX2" fmla="*/ 907980 w 1835517"/>
                  <a:gd name="connsiteY2" fmla="*/ 0 h 2016224"/>
                  <a:gd name="connsiteX3" fmla="*/ 1043322 w 1835517"/>
                  <a:gd name="connsiteY3" fmla="*/ 830223 h 2016224"/>
                  <a:gd name="connsiteX4" fmla="*/ 1808080 w 1835517"/>
                  <a:gd name="connsiteY4" fmla="*/ 504056 h 2016224"/>
                  <a:gd name="connsiteX5" fmla="*/ 1286239 w 1835517"/>
                  <a:gd name="connsiteY5" fmla="*/ 1008112 h 2016224"/>
                  <a:gd name="connsiteX6" fmla="*/ 1808080 w 1835517"/>
                  <a:gd name="connsiteY6" fmla="*/ 1512168 h 2016224"/>
                  <a:gd name="connsiteX7" fmla="*/ 1043321 w 1835517"/>
                  <a:gd name="connsiteY7" fmla="*/ 1164485 h 2016224"/>
                  <a:gd name="connsiteX8" fmla="*/ 907980 w 1835517"/>
                  <a:gd name="connsiteY8" fmla="*/ 2016224 h 2016224"/>
                  <a:gd name="connsiteX9" fmla="*/ 804911 w 1835517"/>
                  <a:gd name="connsiteY9" fmla="*/ 1207516 h 2016224"/>
                  <a:gd name="connsiteX10" fmla="*/ 7880 w 1835517"/>
                  <a:gd name="connsiteY10" fmla="*/ 1512168 h 2016224"/>
                  <a:gd name="connsiteX11" fmla="*/ 712601 w 1835517"/>
                  <a:gd name="connsiteY11" fmla="*/ 1018870 h 2016224"/>
                  <a:gd name="connsiteX12" fmla="*/ 7880 w 1835517"/>
                  <a:gd name="connsiteY12" fmla="*/ 504056 h 2016224"/>
                  <a:gd name="connsiteX0" fmla="*/ 7880 w 1835517"/>
                  <a:gd name="connsiteY0" fmla="*/ 504056 h 2016224"/>
                  <a:gd name="connsiteX1" fmla="*/ 815668 w 1835517"/>
                  <a:gd name="connsiteY1" fmla="*/ 840981 h 2016224"/>
                  <a:gd name="connsiteX2" fmla="*/ 907980 w 1835517"/>
                  <a:gd name="connsiteY2" fmla="*/ 0 h 2016224"/>
                  <a:gd name="connsiteX3" fmla="*/ 1043322 w 1835517"/>
                  <a:gd name="connsiteY3" fmla="*/ 830223 h 2016224"/>
                  <a:gd name="connsiteX4" fmla="*/ 1808080 w 1835517"/>
                  <a:gd name="connsiteY4" fmla="*/ 504056 h 2016224"/>
                  <a:gd name="connsiteX5" fmla="*/ 1286239 w 1835517"/>
                  <a:gd name="connsiteY5" fmla="*/ 1008112 h 2016224"/>
                  <a:gd name="connsiteX6" fmla="*/ 1808080 w 1835517"/>
                  <a:gd name="connsiteY6" fmla="*/ 1512168 h 2016224"/>
                  <a:gd name="connsiteX7" fmla="*/ 1043321 w 1835517"/>
                  <a:gd name="connsiteY7" fmla="*/ 1164485 h 2016224"/>
                  <a:gd name="connsiteX8" fmla="*/ 907980 w 1835517"/>
                  <a:gd name="connsiteY8" fmla="*/ 2016224 h 2016224"/>
                  <a:gd name="connsiteX9" fmla="*/ 804911 w 1835517"/>
                  <a:gd name="connsiteY9" fmla="*/ 1207516 h 2016224"/>
                  <a:gd name="connsiteX10" fmla="*/ 7880 w 1835517"/>
                  <a:gd name="connsiteY10" fmla="*/ 1512168 h 2016224"/>
                  <a:gd name="connsiteX11" fmla="*/ 712601 w 1835517"/>
                  <a:gd name="connsiteY11" fmla="*/ 1018870 h 2016224"/>
                  <a:gd name="connsiteX12" fmla="*/ 7880 w 1835517"/>
                  <a:gd name="connsiteY12" fmla="*/ 504056 h 2016224"/>
                  <a:gd name="connsiteX0" fmla="*/ 7880 w 1838696"/>
                  <a:gd name="connsiteY0" fmla="*/ 504056 h 2016224"/>
                  <a:gd name="connsiteX1" fmla="*/ 815668 w 1838696"/>
                  <a:gd name="connsiteY1" fmla="*/ 840981 h 2016224"/>
                  <a:gd name="connsiteX2" fmla="*/ 907980 w 1838696"/>
                  <a:gd name="connsiteY2" fmla="*/ 0 h 2016224"/>
                  <a:gd name="connsiteX3" fmla="*/ 1043322 w 1838696"/>
                  <a:gd name="connsiteY3" fmla="*/ 830223 h 2016224"/>
                  <a:gd name="connsiteX4" fmla="*/ 1808080 w 1838696"/>
                  <a:gd name="connsiteY4" fmla="*/ 504056 h 2016224"/>
                  <a:gd name="connsiteX5" fmla="*/ 1286239 w 1838696"/>
                  <a:gd name="connsiteY5" fmla="*/ 1008112 h 2016224"/>
                  <a:gd name="connsiteX6" fmla="*/ 1808080 w 1838696"/>
                  <a:gd name="connsiteY6" fmla="*/ 1512168 h 2016224"/>
                  <a:gd name="connsiteX7" fmla="*/ 1043321 w 1838696"/>
                  <a:gd name="connsiteY7" fmla="*/ 1164485 h 2016224"/>
                  <a:gd name="connsiteX8" fmla="*/ 907980 w 1838696"/>
                  <a:gd name="connsiteY8" fmla="*/ 2016224 h 2016224"/>
                  <a:gd name="connsiteX9" fmla="*/ 804911 w 1838696"/>
                  <a:gd name="connsiteY9" fmla="*/ 1207516 h 2016224"/>
                  <a:gd name="connsiteX10" fmla="*/ 7880 w 1838696"/>
                  <a:gd name="connsiteY10" fmla="*/ 1512168 h 2016224"/>
                  <a:gd name="connsiteX11" fmla="*/ 712601 w 1838696"/>
                  <a:gd name="connsiteY11" fmla="*/ 1018870 h 2016224"/>
                  <a:gd name="connsiteX12" fmla="*/ 7880 w 1838696"/>
                  <a:gd name="connsiteY12" fmla="*/ 504056 h 2016224"/>
                  <a:gd name="connsiteX0" fmla="*/ 7880 w 1838696"/>
                  <a:gd name="connsiteY0" fmla="*/ 504056 h 2016224"/>
                  <a:gd name="connsiteX1" fmla="*/ 815668 w 1838696"/>
                  <a:gd name="connsiteY1" fmla="*/ 840981 h 2016224"/>
                  <a:gd name="connsiteX2" fmla="*/ 907980 w 1838696"/>
                  <a:gd name="connsiteY2" fmla="*/ 0 h 2016224"/>
                  <a:gd name="connsiteX3" fmla="*/ 1043322 w 1838696"/>
                  <a:gd name="connsiteY3" fmla="*/ 830223 h 2016224"/>
                  <a:gd name="connsiteX4" fmla="*/ 1808080 w 1838696"/>
                  <a:gd name="connsiteY4" fmla="*/ 504056 h 2016224"/>
                  <a:gd name="connsiteX5" fmla="*/ 1286239 w 1838696"/>
                  <a:gd name="connsiteY5" fmla="*/ 1008112 h 2016224"/>
                  <a:gd name="connsiteX6" fmla="*/ 1808080 w 1838696"/>
                  <a:gd name="connsiteY6" fmla="*/ 1512168 h 2016224"/>
                  <a:gd name="connsiteX7" fmla="*/ 1043321 w 1838696"/>
                  <a:gd name="connsiteY7" fmla="*/ 1164485 h 2016224"/>
                  <a:gd name="connsiteX8" fmla="*/ 907980 w 1838696"/>
                  <a:gd name="connsiteY8" fmla="*/ 2016224 h 2016224"/>
                  <a:gd name="connsiteX9" fmla="*/ 804911 w 1838696"/>
                  <a:gd name="connsiteY9" fmla="*/ 1207516 h 2016224"/>
                  <a:gd name="connsiteX10" fmla="*/ 7880 w 1838696"/>
                  <a:gd name="connsiteY10" fmla="*/ 1512168 h 2016224"/>
                  <a:gd name="connsiteX11" fmla="*/ 712601 w 1838696"/>
                  <a:gd name="connsiteY11" fmla="*/ 1018870 h 2016224"/>
                  <a:gd name="connsiteX12" fmla="*/ 7880 w 1838696"/>
                  <a:gd name="connsiteY12" fmla="*/ 504056 h 2016224"/>
                  <a:gd name="connsiteX0" fmla="*/ 7880 w 1835864"/>
                  <a:gd name="connsiteY0" fmla="*/ 504056 h 2016224"/>
                  <a:gd name="connsiteX1" fmla="*/ 815668 w 1835864"/>
                  <a:gd name="connsiteY1" fmla="*/ 840981 h 2016224"/>
                  <a:gd name="connsiteX2" fmla="*/ 907980 w 1835864"/>
                  <a:gd name="connsiteY2" fmla="*/ 0 h 2016224"/>
                  <a:gd name="connsiteX3" fmla="*/ 1043322 w 1835864"/>
                  <a:gd name="connsiteY3" fmla="*/ 830223 h 2016224"/>
                  <a:gd name="connsiteX4" fmla="*/ 1808080 w 1835864"/>
                  <a:gd name="connsiteY4" fmla="*/ 504056 h 2016224"/>
                  <a:gd name="connsiteX5" fmla="*/ 1221693 w 1835864"/>
                  <a:gd name="connsiteY5" fmla="*/ 1008112 h 2016224"/>
                  <a:gd name="connsiteX6" fmla="*/ 1808080 w 1835864"/>
                  <a:gd name="connsiteY6" fmla="*/ 1512168 h 2016224"/>
                  <a:gd name="connsiteX7" fmla="*/ 1043321 w 1835864"/>
                  <a:gd name="connsiteY7" fmla="*/ 1164485 h 2016224"/>
                  <a:gd name="connsiteX8" fmla="*/ 907980 w 1835864"/>
                  <a:gd name="connsiteY8" fmla="*/ 2016224 h 2016224"/>
                  <a:gd name="connsiteX9" fmla="*/ 804911 w 1835864"/>
                  <a:gd name="connsiteY9" fmla="*/ 1207516 h 2016224"/>
                  <a:gd name="connsiteX10" fmla="*/ 7880 w 1835864"/>
                  <a:gd name="connsiteY10" fmla="*/ 1512168 h 2016224"/>
                  <a:gd name="connsiteX11" fmla="*/ 712601 w 1835864"/>
                  <a:gd name="connsiteY11" fmla="*/ 1018870 h 2016224"/>
                  <a:gd name="connsiteX12" fmla="*/ 7880 w 1835864"/>
                  <a:gd name="connsiteY12" fmla="*/ 504056 h 2016224"/>
                  <a:gd name="connsiteX0" fmla="*/ 7880 w 1835864"/>
                  <a:gd name="connsiteY0" fmla="*/ 504056 h 2016224"/>
                  <a:gd name="connsiteX1" fmla="*/ 815668 w 1835864"/>
                  <a:gd name="connsiteY1" fmla="*/ 840981 h 2016224"/>
                  <a:gd name="connsiteX2" fmla="*/ 907980 w 1835864"/>
                  <a:gd name="connsiteY2" fmla="*/ 0 h 2016224"/>
                  <a:gd name="connsiteX3" fmla="*/ 1043322 w 1835864"/>
                  <a:gd name="connsiteY3" fmla="*/ 830223 h 2016224"/>
                  <a:gd name="connsiteX4" fmla="*/ 1808080 w 1835864"/>
                  <a:gd name="connsiteY4" fmla="*/ 504056 h 2016224"/>
                  <a:gd name="connsiteX5" fmla="*/ 1221693 w 1835864"/>
                  <a:gd name="connsiteY5" fmla="*/ 1008112 h 2016224"/>
                  <a:gd name="connsiteX6" fmla="*/ 1808080 w 1835864"/>
                  <a:gd name="connsiteY6" fmla="*/ 1512168 h 2016224"/>
                  <a:gd name="connsiteX7" fmla="*/ 1043321 w 1835864"/>
                  <a:gd name="connsiteY7" fmla="*/ 1164485 h 2016224"/>
                  <a:gd name="connsiteX8" fmla="*/ 907980 w 1835864"/>
                  <a:gd name="connsiteY8" fmla="*/ 2016224 h 2016224"/>
                  <a:gd name="connsiteX9" fmla="*/ 804911 w 1835864"/>
                  <a:gd name="connsiteY9" fmla="*/ 1207516 h 2016224"/>
                  <a:gd name="connsiteX10" fmla="*/ 7880 w 1835864"/>
                  <a:gd name="connsiteY10" fmla="*/ 1512168 h 2016224"/>
                  <a:gd name="connsiteX11" fmla="*/ 712601 w 1835864"/>
                  <a:gd name="connsiteY11" fmla="*/ 1018870 h 2016224"/>
                  <a:gd name="connsiteX12" fmla="*/ 7880 w 1835864"/>
                  <a:gd name="connsiteY12" fmla="*/ 504056 h 2016224"/>
                  <a:gd name="connsiteX0" fmla="*/ 7880 w 1835864"/>
                  <a:gd name="connsiteY0" fmla="*/ 504056 h 2016224"/>
                  <a:gd name="connsiteX1" fmla="*/ 815668 w 1835864"/>
                  <a:gd name="connsiteY1" fmla="*/ 840981 h 2016224"/>
                  <a:gd name="connsiteX2" fmla="*/ 907980 w 1835864"/>
                  <a:gd name="connsiteY2" fmla="*/ 0 h 2016224"/>
                  <a:gd name="connsiteX3" fmla="*/ 1043322 w 1835864"/>
                  <a:gd name="connsiteY3" fmla="*/ 830223 h 2016224"/>
                  <a:gd name="connsiteX4" fmla="*/ 1808080 w 1835864"/>
                  <a:gd name="connsiteY4" fmla="*/ 504056 h 2016224"/>
                  <a:gd name="connsiteX5" fmla="*/ 1221693 w 1835864"/>
                  <a:gd name="connsiteY5" fmla="*/ 1008112 h 2016224"/>
                  <a:gd name="connsiteX6" fmla="*/ 1808080 w 1835864"/>
                  <a:gd name="connsiteY6" fmla="*/ 1512168 h 2016224"/>
                  <a:gd name="connsiteX7" fmla="*/ 1043321 w 1835864"/>
                  <a:gd name="connsiteY7" fmla="*/ 1164485 h 2016224"/>
                  <a:gd name="connsiteX8" fmla="*/ 907980 w 1835864"/>
                  <a:gd name="connsiteY8" fmla="*/ 2016224 h 2016224"/>
                  <a:gd name="connsiteX9" fmla="*/ 804911 w 1835864"/>
                  <a:gd name="connsiteY9" fmla="*/ 1207516 h 2016224"/>
                  <a:gd name="connsiteX10" fmla="*/ 7880 w 1835864"/>
                  <a:gd name="connsiteY10" fmla="*/ 1512168 h 2016224"/>
                  <a:gd name="connsiteX11" fmla="*/ 712601 w 1835864"/>
                  <a:gd name="connsiteY11" fmla="*/ 1018870 h 2016224"/>
                  <a:gd name="connsiteX12" fmla="*/ 7880 w 1835864"/>
                  <a:gd name="connsiteY12" fmla="*/ 504056 h 2016224"/>
                  <a:gd name="connsiteX0" fmla="*/ 7880 w 1862324"/>
                  <a:gd name="connsiteY0" fmla="*/ 504056 h 2016224"/>
                  <a:gd name="connsiteX1" fmla="*/ 815668 w 1862324"/>
                  <a:gd name="connsiteY1" fmla="*/ 840981 h 2016224"/>
                  <a:gd name="connsiteX2" fmla="*/ 907980 w 1862324"/>
                  <a:gd name="connsiteY2" fmla="*/ 0 h 2016224"/>
                  <a:gd name="connsiteX3" fmla="*/ 1043322 w 1862324"/>
                  <a:gd name="connsiteY3" fmla="*/ 830223 h 2016224"/>
                  <a:gd name="connsiteX4" fmla="*/ 1808080 w 1862324"/>
                  <a:gd name="connsiteY4" fmla="*/ 504056 h 2016224"/>
                  <a:gd name="connsiteX5" fmla="*/ 1221693 w 1862324"/>
                  <a:gd name="connsiteY5" fmla="*/ 1008112 h 2016224"/>
                  <a:gd name="connsiteX6" fmla="*/ 1808080 w 1862324"/>
                  <a:gd name="connsiteY6" fmla="*/ 1512168 h 2016224"/>
                  <a:gd name="connsiteX7" fmla="*/ 1043321 w 1862324"/>
                  <a:gd name="connsiteY7" fmla="*/ 1164485 h 2016224"/>
                  <a:gd name="connsiteX8" fmla="*/ 907980 w 1862324"/>
                  <a:gd name="connsiteY8" fmla="*/ 2016224 h 2016224"/>
                  <a:gd name="connsiteX9" fmla="*/ 804911 w 1862324"/>
                  <a:gd name="connsiteY9" fmla="*/ 1207516 h 2016224"/>
                  <a:gd name="connsiteX10" fmla="*/ 7880 w 1862324"/>
                  <a:gd name="connsiteY10" fmla="*/ 1512168 h 2016224"/>
                  <a:gd name="connsiteX11" fmla="*/ 712601 w 1862324"/>
                  <a:gd name="connsiteY11" fmla="*/ 1018870 h 2016224"/>
                  <a:gd name="connsiteX12" fmla="*/ 7880 w 1862324"/>
                  <a:gd name="connsiteY12" fmla="*/ 504056 h 2016224"/>
                  <a:gd name="connsiteX0" fmla="*/ 7880 w 1859085"/>
                  <a:gd name="connsiteY0" fmla="*/ 504056 h 2016224"/>
                  <a:gd name="connsiteX1" fmla="*/ 815668 w 1859085"/>
                  <a:gd name="connsiteY1" fmla="*/ 840981 h 2016224"/>
                  <a:gd name="connsiteX2" fmla="*/ 907980 w 1859085"/>
                  <a:gd name="connsiteY2" fmla="*/ 0 h 2016224"/>
                  <a:gd name="connsiteX3" fmla="*/ 1043322 w 1859085"/>
                  <a:gd name="connsiteY3" fmla="*/ 830223 h 2016224"/>
                  <a:gd name="connsiteX4" fmla="*/ 1808080 w 1859085"/>
                  <a:gd name="connsiteY4" fmla="*/ 504056 h 2016224"/>
                  <a:gd name="connsiteX5" fmla="*/ 1167905 w 1859085"/>
                  <a:gd name="connsiteY5" fmla="*/ 997355 h 2016224"/>
                  <a:gd name="connsiteX6" fmla="*/ 1808080 w 1859085"/>
                  <a:gd name="connsiteY6" fmla="*/ 1512168 h 2016224"/>
                  <a:gd name="connsiteX7" fmla="*/ 1043321 w 1859085"/>
                  <a:gd name="connsiteY7" fmla="*/ 1164485 h 2016224"/>
                  <a:gd name="connsiteX8" fmla="*/ 907980 w 1859085"/>
                  <a:gd name="connsiteY8" fmla="*/ 2016224 h 2016224"/>
                  <a:gd name="connsiteX9" fmla="*/ 804911 w 1859085"/>
                  <a:gd name="connsiteY9" fmla="*/ 1207516 h 2016224"/>
                  <a:gd name="connsiteX10" fmla="*/ 7880 w 1859085"/>
                  <a:gd name="connsiteY10" fmla="*/ 1512168 h 2016224"/>
                  <a:gd name="connsiteX11" fmla="*/ 712601 w 1859085"/>
                  <a:gd name="connsiteY11" fmla="*/ 1018870 h 2016224"/>
                  <a:gd name="connsiteX12" fmla="*/ 7880 w 1859085"/>
                  <a:gd name="connsiteY12" fmla="*/ 504056 h 2016224"/>
                  <a:gd name="connsiteX0" fmla="*/ 7880 w 1859085"/>
                  <a:gd name="connsiteY0" fmla="*/ 504056 h 2016224"/>
                  <a:gd name="connsiteX1" fmla="*/ 815668 w 1859085"/>
                  <a:gd name="connsiteY1" fmla="*/ 840981 h 2016224"/>
                  <a:gd name="connsiteX2" fmla="*/ 907980 w 1859085"/>
                  <a:gd name="connsiteY2" fmla="*/ 0 h 2016224"/>
                  <a:gd name="connsiteX3" fmla="*/ 1043322 w 1859085"/>
                  <a:gd name="connsiteY3" fmla="*/ 830223 h 2016224"/>
                  <a:gd name="connsiteX4" fmla="*/ 1808080 w 1859085"/>
                  <a:gd name="connsiteY4" fmla="*/ 504056 h 2016224"/>
                  <a:gd name="connsiteX5" fmla="*/ 1167905 w 1859085"/>
                  <a:gd name="connsiteY5" fmla="*/ 997355 h 2016224"/>
                  <a:gd name="connsiteX6" fmla="*/ 1808080 w 1859085"/>
                  <a:gd name="connsiteY6" fmla="*/ 1512168 h 2016224"/>
                  <a:gd name="connsiteX7" fmla="*/ 1043321 w 1859085"/>
                  <a:gd name="connsiteY7" fmla="*/ 1164485 h 2016224"/>
                  <a:gd name="connsiteX8" fmla="*/ 907980 w 1859085"/>
                  <a:gd name="connsiteY8" fmla="*/ 2016224 h 2016224"/>
                  <a:gd name="connsiteX9" fmla="*/ 837183 w 1859085"/>
                  <a:gd name="connsiteY9" fmla="*/ 1175243 h 2016224"/>
                  <a:gd name="connsiteX10" fmla="*/ 7880 w 1859085"/>
                  <a:gd name="connsiteY10" fmla="*/ 1512168 h 2016224"/>
                  <a:gd name="connsiteX11" fmla="*/ 712601 w 1859085"/>
                  <a:gd name="connsiteY11" fmla="*/ 1018870 h 2016224"/>
                  <a:gd name="connsiteX12" fmla="*/ 7880 w 1859085"/>
                  <a:gd name="connsiteY12" fmla="*/ 504056 h 2016224"/>
                  <a:gd name="connsiteX0" fmla="*/ 7880 w 1859085"/>
                  <a:gd name="connsiteY0" fmla="*/ 504056 h 2034129"/>
                  <a:gd name="connsiteX1" fmla="*/ 815668 w 1859085"/>
                  <a:gd name="connsiteY1" fmla="*/ 840981 h 2034129"/>
                  <a:gd name="connsiteX2" fmla="*/ 907980 w 1859085"/>
                  <a:gd name="connsiteY2" fmla="*/ 0 h 2034129"/>
                  <a:gd name="connsiteX3" fmla="*/ 1043322 w 1859085"/>
                  <a:gd name="connsiteY3" fmla="*/ 830223 h 2034129"/>
                  <a:gd name="connsiteX4" fmla="*/ 1808080 w 1859085"/>
                  <a:gd name="connsiteY4" fmla="*/ 504056 h 2034129"/>
                  <a:gd name="connsiteX5" fmla="*/ 1167905 w 1859085"/>
                  <a:gd name="connsiteY5" fmla="*/ 997355 h 2034129"/>
                  <a:gd name="connsiteX6" fmla="*/ 1808080 w 1859085"/>
                  <a:gd name="connsiteY6" fmla="*/ 1512168 h 2034129"/>
                  <a:gd name="connsiteX7" fmla="*/ 1043321 w 1859085"/>
                  <a:gd name="connsiteY7" fmla="*/ 1164485 h 2034129"/>
                  <a:gd name="connsiteX8" fmla="*/ 907980 w 1859085"/>
                  <a:gd name="connsiteY8" fmla="*/ 2016224 h 2034129"/>
                  <a:gd name="connsiteX9" fmla="*/ 837183 w 1859085"/>
                  <a:gd name="connsiteY9" fmla="*/ 1175243 h 2034129"/>
                  <a:gd name="connsiteX10" fmla="*/ 7880 w 1859085"/>
                  <a:gd name="connsiteY10" fmla="*/ 1512168 h 2034129"/>
                  <a:gd name="connsiteX11" fmla="*/ 712601 w 1859085"/>
                  <a:gd name="connsiteY11" fmla="*/ 1018870 h 2034129"/>
                  <a:gd name="connsiteX12" fmla="*/ 7880 w 1859085"/>
                  <a:gd name="connsiteY12" fmla="*/ 504056 h 2034129"/>
                  <a:gd name="connsiteX0" fmla="*/ 7880 w 1881190"/>
                  <a:gd name="connsiteY0" fmla="*/ 504056 h 2034129"/>
                  <a:gd name="connsiteX1" fmla="*/ 815668 w 1881190"/>
                  <a:gd name="connsiteY1" fmla="*/ 840981 h 2034129"/>
                  <a:gd name="connsiteX2" fmla="*/ 907980 w 1881190"/>
                  <a:gd name="connsiteY2" fmla="*/ 0 h 2034129"/>
                  <a:gd name="connsiteX3" fmla="*/ 1043322 w 1881190"/>
                  <a:gd name="connsiteY3" fmla="*/ 830223 h 2034129"/>
                  <a:gd name="connsiteX4" fmla="*/ 1808080 w 1881190"/>
                  <a:gd name="connsiteY4" fmla="*/ 504056 h 2034129"/>
                  <a:gd name="connsiteX5" fmla="*/ 1167905 w 1881190"/>
                  <a:gd name="connsiteY5" fmla="*/ 997355 h 2034129"/>
                  <a:gd name="connsiteX6" fmla="*/ 1808080 w 1881190"/>
                  <a:gd name="connsiteY6" fmla="*/ 1512168 h 2034129"/>
                  <a:gd name="connsiteX7" fmla="*/ 1043321 w 1881190"/>
                  <a:gd name="connsiteY7" fmla="*/ 1164485 h 2034129"/>
                  <a:gd name="connsiteX8" fmla="*/ 907980 w 1881190"/>
                  <a:gd name="connsiteY8" fmla="*/ 2016224 h 2034129"/>
                  <a:gd name="connsiteX9" fmla="*/ 837183 w 1881190"/>
                  <a:gd name="connsiteY9" fmla="*/ 1175243 h 2034129"/>
                  <a:gd name="connsiteX10" fmla="*/ 7880 w 1881190"/>
                  <a:gd name="connsiteY10" fmla="*/ 1512168 h 2034129"/>
                  <a:gd name="connsiteX11" fmla="*/ 712601 w 1881190"/>
                  <a:gd name="connsiteY11" fmla="*/ 1018870 h 2034129"/>
                  <a:gd name="connsiteX12" fmla="*/ 7880 w 1881190"/>
                  <a:gd name="connsiteY12" fmla="*/ 504056 h 2034129"/>
                  <a:gd name="connsiteX0" fmla="*/ 7880 w 1881190"/>
                  <a:gd name="connsiteY0" fmla="*/ 504056 h 2034129"/>
                  <a:gd name="connsiteX1" fmla="*/ 815668 w 1881190"/>
                  <a:gd name="connsiteY1" fmla="*/ 840981 h 2034129"/>
                  <a:gd name="connsiteX2" fmla="*/ 907980 w 1881190"/>
                  <a:gd name="connsiteY2" fmla="*/ 0 h 2034129"/>
                  <a:gd name="connsiteX3" fmla="*/ 1043322 w 1881190"/>
                  <a:gd name="connsiteY3" fmla="*/ 830223 h 2034129"/>
                  <a:gd name="connsiteX4" fmla="*/ 1808080 w 1881190"/>
                  <a:gd name="connsiteY4" fmla="*/ 504056 h 2034129"/>
                  <a:gd name="connsiteX5" fmla="*/ 1167905 w 1881190"/>
                  <a:gd name="connsiteY5" fmla="*/ 997355 h 2034129"/>
                  <a:gd name="connsiteX6" fmla="*/ 1808080 w 1881190"/>
                  <a:gd name="connsiteY6" fmla="*/ 1512168 h 2034129"/>
                  <a:gd name="connsiteX7" fmla="*/ 1043321 w 1881190"/>
                  <a:gd name="connsiteY7" fmla="*/ 1164485 h 2034129"/>
                  <a:gd name="connsiteX8" fmla="*/ 907980 w 1881190"/>
                  <a:gd name="connsiteY8" fmla="*/ 2016224 h 2034129"/>
                  <a:gd name="connsiteX9" fmla="*/ 837183 w 1881190"/>
                  <a:gd name="connsiteY9" fmla="*/ 1175243 h 2034129"/>
                  <a:gd name="connsiteX10" fmla="*/ 7880 w 1881190"/>
                  <a:gd name="connsiteY10" fmla="*/ 1512168 h 2034129"/>
                  <a:gd name="connsiteX11" fmla="*/ 712601 w 1881190"/>
                  <a:gd name="connsiteY11" fmla="*/ 1018870 h 2034129"/>
                  <a:gd name="connsiteX12" fmla="*/ 7880 w 1881190"/>
                  <a:gd name="connsiteY12" fmla="*/ 504056 h 2034129"/>
                  <a:gd name="connsiteX0" fmla="*/ 7880 w 1881190"/>
                  <a:gd name="connsiteY0" fmla="*/ 512031 h 2042104"/>
                  <a:gd name="connsiteX1" fmla="*/ 815668 w 1881190"/>
                  <a:gd name="connsiteY1" fmla="*/ 848956 h 2042104"/>
                  <a:gd name="connsiteX2" fmla="*/ 907980 w 1881190"/>
                  <a:gd name="connsiteY2" fmla="*/ 7975 h 2042104"/>
                  <a:gd name="connsiteX3" fmla="*/ 1043322 w 1881190"/>
                  <a:gd name="connsiteY3" fmla="*/ 838198 h 2042104"/>
                  <a:gd name="connsiteX4" fmla="*/ 1808080 w 1881190"/>
                  <a:gd name="connsiteY4" fmla="*/ 512031 h 2042104"/>
                  <a:gd name="connsiteX5" fmla="*/ 1167905 w 1881190"/>
                  <a:gd name="connsiteY5" fmla="*/ 1005330 h 2042104"/>
                  <a:gd name="connsiteX6" fmla="*/ 1808080 w 1881190"/>
                  <a:gd name="connsiteY6" fmla="*/ 1520143 h 2042104"/>
                  <a:gd name="connsiteX7" fmla="*/ 1043321 w 1881190"/>
                  <a:gd name="connsiteY7" fmla="*/ 1172460 h 2042104"/>
                  <a:gd name="connsiteX8" fmla="*/ 907980 w 1881190"/>
                  <a:gd name="connsiteY8" fmla="*/ 2024199 h 2042104"/>
                  <a:gd name="connsiteX9" fmla="*/ 837183 w 1881190"/>
                  <a:gd name="connsiteY9" fmla="*/ 1183218 h 2042104"/>
                  <a:gd name="connsiteX10" fmla="*/ 7880 w 1881190"/>
                  <a:gd name="connsiteY10" fmla="*/ 1520143 h 2042104"/>
                  <a:gd name="connsiteX11" fmla="*/ 712601 w 1881190"/>
                  <a:gd name="connsiteY11" fmla="*/ 1026845 h 2042104"/>
                  <a:gd name="connsiteX12" fmla="*/ 7880 w 1881190"/>
                  <a:gd name="connsiteY12" fmla="*/ 512031 h 2042104"/>
                  <a:gd name="connsiteX0" fmla="*/ 98340 w 1971650"/>
                  <a:gd name="connsiteY0" fmla="*/ 512031 h 2042104"/>
                  <a:gd name="connsiteX1" fmla="*/ 906128 w 1971650"/>
                  <a:gd name="connsiteY1" fmla="*/ 848956 h 2042104"/>
                  <a:gd name="connsiteX2" fmla="*/ 998440 w 1971650"/>
                  <a:gd name="connsiteY2" fmla="*/ 7975 h 2042104"/>
                  <a:gd name="connsiteX3" fmla="*/ 1133782 w 1971650"/>
                  <a:gd name="connsiteY3" fmla="*/ 838198 h 2042104"/>
                  <a:gd name="connsiteX4" fmla="*/ 1898540 w 1971650"/>
                  <a:gd name="connsiteY4" fmla="*/ 512031 h 2042104"/>
                  <a:gd name="connsiteX5" fmla="*/ 1258365 w 1971650"/>
                  <a:gd name="connsiteY5" fmla="*/ 1005330 h 2042104"/>
                  <a:gd name="connsiteX6" fmla="*/ 1898540 w 1971650"/>
                  <a:gd name="connsiteY6" fmla="*/ 1520143 h 2042104"/>
                  <a:gd name="connsiteX7" fmla="*/ 1133781 w 1971650"/>
                  <a:gd name="connsiteY7" fmla="*/ 1172460 h 2042104"/>
                  <a:gd name="connsiteX8" fmla="*/ 998440 w 1971650"/>
                  <a:gd name="connsiteY8" fmla="*/ 2024199 h 2042104"/>
                  <a:gd name="connsiteX9" fmla="*/ 927643 w 1971650"/>
                  <a:gd name="connsiteY9" fmla="*/ 1183218 h 2042104"/>
                  <a:gd name="connsiteX10" fmla="*/ 98340 w 1971650"/>
                  <a:gd name="connsiteY10" fmla="*/ 1520143 h 2042104"/>
                  <a:gd name="connsiteX11" fmla="*/ 803061 w 1971650"/>
                  <a:gd name="connsiteY11" fmla="*/ 1026845 h 2042104"/>
                  <a:gd name="connsiteX12" fmla="*/ 98340 w 1971650"/>
                  <a:gd name="connsiteY12" fmla="*/ 512031 h 2042104"/>
                  <a:gd name="connsiteX0" fmla="*/ 98340 w 1971650"/>
                  <a:gd name="connsiteY0" fmla="*/ 512031 h 2042104"/>
                  <a:gd name="connsiteX1" fmla="*/ 906128 w 1971650"/>
                  <a:gd name="connsiteY1" fmla="*/ 848956 h 2042104"/>
                  <a:gd name="connsiteX2" fmla="*/ 998440 w 1971650"/>
                  <a:gd name="connsiteY2" fmla="*/ 7975 h 2042104"/>
                  <a:gd name="connsiteX3" fmla="*/ 1133782 w 1971650"/>
                  <a:gd name="connsiteY3" fmla="*/ 838198 h 2042104"/>
                  <a:gd name="connsiteX4" fmla="*/ 1898540 w 1971650"/>
                  <a:gd name="connsiteY4" fmla="*/ 512031 h 2042104"/>
                  <a:gd name="connsiteX5" fmla="*/ 1258365 w 1971650"/>
                  <a:gd name="connsiteY5" fmla="*/ 1005330 h 2042104"/>
                  <a:gd name="connsiteX6" fmla="*/ 1898540 w 1971650"/>
                  <a:gd name="connsiteY6" fmla="*/ 1520143 h 2042104"/>
                  <a:gd name="connsiteX7" fmla="*/ 1133781 w 1971650"/>
                  <a:gd name="connsiteY7" fmla="*/ 1172460 h 2042104"/>
                  <a:gd name="connsiteX8" fmla="*/ 998440 w 1971650"/>
                  <a:gd name="connsiteY8" fmla="*/ 2024199 h 2042104"/>
                  <a:gd name="connsiteX9" fmla="*/ 927643 w 1971650"/>
                  <a:gd name="connsiteY9" fmla="*/ 1183218 h 2042104"/>
                  <a:gd name="connsiteX10" fmla="*/ 98340 w 1971650"/>
                  <a:gd name="connsiteY10" fmla="*/ 1520143 h 2042104"/>
                  <a:gd name="connsiteX11" fmla="*/ 803061 w 1971650"/>
                  <a:gd name="connsiteY11" fmla="*/ 1026845 h 2042104"/>
                  <a:gd name="connsiteX12" fmla="*/ 98340 w 1971650"/>
                  <a:gd name="connsiteY12" fmla="*/ 512031 h 2042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971650" h="2042104">
                    <a:moveTo>
                      <a:pt x="98340" y="512031"/>
                    </a:moveTo>
                    <a:cubicBezTo>
                      <a:pt x="496695" y="251408"/>
                      <a:pt x="669138" y="786850"/>
                      <a:pt x="906128" y="848956"/>
                    </a:cubicBezTo>
                    <a:cubicBezTo>
                      <a:pt x="969171" y="618831"/>
                      <a:pt x="569638" y="-82301"/>
                      <a:pt x="998440" y="7975"/>
                    </a:cubicBezTo>
                    <a:cubicBezTo>
                      <a:pt x="1427242" y="98251"/>
                      <a:pt x="1070739" y="608073"/>
                      <a:pt x="1133782" y="838198"/>
                    </a:cubicBezTo>
                    <a:cubicBezTo>
                      <a:pt x="1370772" y="776092"/>
                      <a:pt x="1792788" y="64313"/>
                      <a:pt x="1898540" y="512031"/>
                    </a:cubicBezTo>
                    <a:cubicBezTo>
                      <a:pt x="2004292" y="959749"/>
                      <a:pt x="1432312" y="837311"/>
                      <a:pt x="1258365" y="1005330"/>
                    </a:cubicBezTo>
                    <a:cubicBezTo>
                      <a:pt x="1432312" y="1173349"/>
                      <a:pt x="2210833" y="1281036"/>
                      <a:pt x="1898540" y="1520143"/>
                    </a:cubicBezTo>
                    <a:cubicBezTo>
                      <a:pt x="1586247" y="1759250"/>
                      <a:pt x="1370771" y="1234566"/>
                      <a:pt x="1133781" y="1172460"/>
                    </a:cubicBezTo>
                    <a:cubicBezTo>
                      <a:pt x="1070738" y="1402585"/>
                      <a:pt x="1448759" y="2168263"/>
                      <a:pt x="998440" y="2024199"/>
                    </a:cubicBezTo>
                    <a:cubicBezTo>
                      <a:pt x="548121" y="1880135"/>
                      <a:pt x="990686" y="1413343"/>
                      <a:pt x="927643" y="1183218"/>
                    </a:cubicBezTo>
                    <a:cubicBezTo>
                      <a:pt x="690653" y="1245324"/>
                      <a:pt x="171819" y="2021649"/>
                      <a:pt x="98340" y="1520143"/>
                    </a:cubicBezTo>
                    <a:cubicBezTo>
                      <a:pt x="24861" y="1018637"/>
                      <a:pt x="629114" y="1194864"/>
                      <a:pt x="803061" y="1026845"/>
                    </a:cubicBezTo>
                    <a:cubicBezTo>
                      <a:pt x="629114" y="858826"/>
                      <a:pt x="-300015" y="772654"/>
                      <a:pt x="98340" y="512031"/>
                    </a:cubicBezTo>
                    <a:close/>
                  </a:path>
                </a:pathLst>
              </a:custGeom>
              <a:noFill/>
              <a:ln w="57150">
                <a:solidFill>
                  <a:schemeClr val="bg1">
                    <a:lumMod val="50000"/>
                    <a:lumOff val="50000"/>
                  </a:schemeClr>
                </a:solidFill>
              </a:ln>
              <a:scene3d>
                <a:camera prst="orthographicFront"/>
                <a:lightRig rig="morning" dir="t"/>
              </a:scene3d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</p:grpSp>
      </p:grpSp>
      <p:sp>
        <p:nvSpPr>
          <p:cNvPr id="27" name="26 Rectángulo"/>
          <p:cNvSpPr/>
          <p:nvPr/>
        </p:nvSpPr>
        <p:spPr>
          <a:xfrm>
            <a:off x="-21459" y="-16116"/>
            <a:ext cx="9144000" cy="5236046"/>
          </a:xfrm>
          <a:prstGeom prst="rect">
            <a:avLst/>
          </a:prstGeom>
          <a:gradFill>
            <a:gsLst>
              <a:gs pos="78000">
                <a:srgbClr val="C00000">
                  <a:alpha val="84000"/>
                </a:srgbClr>
              </a:gs>
              <a:gs pos="0">
                <a:schemeClr val="tx1">
                  <a:lumMod val="98000"/>
                </a:schemeClr>
              </a:gs>
              <a:gs pos="100000">
                <a:srgbClr val="C00000"/>
              </a:gs>
              <a:gs pos="66000">
                <a:schemeClr val="tx1"/>
              </a:gs>
              <a:gs pos="90000">
                <a:schemeClr val="tx1">
                  <a:alpha val="92000"/>
                </a:schemeClr>
              </a:gs>
              <a:gs pos="44000">
                <a:schemeClr val="tx1">
                  <a:alpha val="90000"/>
                </a:schemeClr>
              </a:gs>
              <a:gs pos="54000">
                <a:srgbClr val="C00000">
                  <a:alpha val="82000"/>
                </a:srgbClr>
              </a:gs>
              <a:gs pos="33000">
                <a:srgbClr val="C00000">
                  <a:alpha val="92000"/>
                </a:srgbClr>
              </a:gs>
              <a:gs pos="23000">
                <a:schemeClr val="tx1"/>
              </a:gs>
              <a:gs pos="12000">
                <a:srgbClr val="C00000"/>
              </a:gs>
            </a:gsLst>
            <a:path path="circle">
              <a:fillToRect l="100000" t="10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9770114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31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1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" dur="315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315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314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 animBg="1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Diapositiva11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6371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0" name="3 Rectángulo"/>
          <p:cNvSpPr/>
          <p:nvPr/>
        </p:nvSpPr>
        <p:spPr>
          <a:xfrm rot="16200000">
            <a:off x="-1492731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250">
                <a:srgbClr val="FF6600">
                  <a:lumMod val="49000"/>
                  <a:lumOff val="51000"/>
                </a:srgbClr>
              </a:gs>
              <a:gs pos="14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3 Rectángulo"/>
          <p:cNvSpPr/>
          <p:nvPr/>
        </p:nvSpPr>
        <p:spPr>
          <a:xfrm rot="16200000">
            <a:off x="-1636747" y="2251705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250">
                <a:srgbClr val="FF6600">
                  <a:lumMod val="49000"/>
                  <a:lumOff val="51000"/>
                </a:srgbClr>
              </a:gs>
              <a:gs pos="14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3 Rectángulo"/>
          <p:cNvSpPr/>
          <p:nvPr/>
        </p:nvSpPr>
        <p:spPr>
          <a:xfrm rot="16200000">
            <a:off x="-1780763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250">
                <a:srgbClr val="FF6600">
                  <a:lumMod val="49000"/>
                  <a:lumOff val="51000"/>
                </a:srgbClr>
              </a:gs>
              <a:gs pos="14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3 Rectángulo"/>
          <p:cNvSpPr/>
          <p:nvPr/>
        </p:nvSpPr>
        <p:spPr>
          <a:xfrm rot="16200000">
            <a:off x="-1924779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250">
                <a:srgbClr val="FF6600">
                  <a:lumMod val="49000"/>
                  <a:lumOff val="51000"/>
                </a:srgbClr>
              </a:gs>
              <a:gs pos="14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3 Rectángulo"/>
          <p:cNvSpPr/>
          <p:nvPr/>
        </p:nvSpPr>
        <p:spPr>
          <a:xfrm rot="16200000">
            <a:off x="-2068795" y="2248307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250">
                <a:srgbClr val="FF6600">
                  <a:lumMod val="49000"/>
                  <a:lumOff val="51000"/>
                </a:srgbClr>
              </a:gs>
              <a:gs pos="14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3 Rectángulo"/>
          <p:cNvSpPr/>
          <p:nvPr/>
        </p:nvSpPr>
        <p:spPr>
          <a:xfrm rot="16200000">
            <a:off x="-2230559" y="2230559"/>
            <a:ext cx="5144686" cy="683568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12522" y="-332867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250">
                <a:srgbClr val="FF6600">
                  <a:lumMod val="49000"/>
                  <a:lumOff val="51000"/>
                </a:srgbClr>
              </a:gs>
              <a:gs pos="14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grpSp>
        <p:nvGrpSpPr>
          <p:cNvPr id="9" name="8 Grupo"/>
          <p:cNvGrpSpPr/>
          <p:nvPr/>
        </p:nvGrpSpPr>
        <p:grpSpPr>
          <a:xfrm>
            <a:off x="899592" y="-13606"/>
            <a:ext cx="8244408" cy="5143500"/>
            <a:chOff x="1158985" y="0"/>
            <a:chExt cx="7974652" cy="5143500"/>
          </a:xfrm>
        </p:grpSpPr>
        <p:grpSp>
          <p:nvGrpSpPr>
            <p:cNvPr id="16" name="15 Grupo"/>
            <p:cNvGrpSpPr/>
            <p:nvPr/>
          </p:nvGrpSpPr>
          <p:grpSpPr>
            <a:xfrm>
              <a:off x="1158985" y="0"/>
              <a:ext cx="7974652" cy="5143500"/>
              <a:chOff x="1172059" y="-11751"/>
              <a:chExt cx="7974652" cy="5143500"/>
            </a:xfrm>
          </p:grpSpPr>
          <p:sp>
            <p:nvSpPr>
              <p:cNvPr id="20" name="Forma libre 5"/>
              <p:cNvSpPr/>
              <p:nvPr/>
            </p:nvSpPr>
            <p:spPr>
              <a:xfrm>
                <a:off x="1172059" y="-11751"/>
                <a:ext cx="7974652" cy="5143500"/>
              </a:xfrm>
              <a:custGeom>
                <a:avLst/>
                <a:gdLst>
                  <a:gd name="connsiteX0" fmla="*/ 755392 w 7832149"/>
                  <a:gd name="connsiteY0" fmla="*/ 0 h 5143500"/>
                  <a:gd name="connsiteX1" fmla="*/ 7832149 w 7832149"/>
                  <a:gd name="connsiteY1" fmla="*/ 0 h 5143500"/>
                  <a:gd name="connsiteX2" fmla="*/ 7832149 w 7832149"/>
                  <a:gd name="connsiteY2" fmla="*/ 5143500 h 5143500"/>
                  <a:gd name="connsiteX3" fmla="*/ 755392 w 7832149"/>
                  <a:gd name="connsiteY3" fmla="*/ 5143500 h 5143500"/>
                  <a:gd name="connsiteX4" fmla="*/ 755392 w 7832149"/>
                  <a:gd name="connsiteY4" fmla="*/ 0 h 5143500"/>
                  <a:gd name="connsiteX5" fmla="*/ 560165 w 7832149"/>
                  <a:gd name="connsiteY5" fmla="*/ 2391730 h 5143500"/>
                  <a:gd name="connsiteX6" fmla="*/ 416149 w 7832149"/>
                  <a:gd name="connsiteY6" fmla="*/ 2535746 h 5143500"/>
                  <a:gd name="connsiteX7" fmla="*/ 560165 w 7832149"/>
                  <a:gd name="connsiteY7" fmla="*/ 2679762 h 5143500"/>
                  <a:gd name="connsiteX8" fmla="*/ 704181 w 7832149"/>
                  <a:gd name="connsiteY8" fmla="*/ 2535746 h 5143500"/>
                  <a:gd name="connsiteX9" fmla="*/ 560165 w 7832149"/>
                  <a:gd name="connsiteY9" fmla="*/ 2391730 h 5143500"/>
                  <a:gd name="connsiteX10" fmla="*/ 488165 w 7832149"/>
                  <a:gd name="connsiteY10" fmla="*/ 2931790 h 5143500"/>
                  <a:gd name="connsiteX11" fmla="*/ 344149 w 7832149"/>
                  <a:gd name="connsiteY11" fmla="*/ 3075806 h 5143500"/>
                  <a:gd name="connsiteX12" fmla="*/ 488165 w 7832149"/>
                  <a:gd name="connsiteY12" fmla="*/ 3219822 h 5143500"/>
                  <a:gd name="connsiteX13" fmla="*/ 632181 w 7832149"/>
                  <a:gd name="connsiteY13" fmla="*/ 3075806 h 5143500"/>
                  <a:gd name="connsiteX14" fmla="*/ 488165 w 7832149"/>
                  <a:gd name="connsiteY14" fmla="*/ 2931790 h 5143500"/>
                  <a:gd name="connsiteX15" fmla="*/ 595853 w 7832149"/>
                  <a:gd name="connsiteY15" fmla="*/ 3435846 h 5143500"/>
                  <a:gd name="connsiteX16" fmla="*/ 451837 w 7832149"/>
                  <a:gd name="connsiteY16" fmla="*/ 3579862 h 5143500"/>
                  <a:gd name="connsiteX17" fmla="*/ 595853 w 7832149"/>
                  <a:gd name="connsiteY17" fmla="*/ 3723878 h 5143500"/>
                  <a:gd name="connsiteX18" fmla="*/ 739869 w 7832149"/>
                  <a:gd name="connsiteY18" fmla="*/ 3579862 h 5143500"/>
                  <a:gd name="connsiteX19" fmla="*/ 595853 w 7832149"/>
                  <a:gd name="connsiteY19" fmla="*/ 3435846 h 5143500"/>
                  <a:gd name="connsiteX0" fmla="*/ 677875 w 8087141"/>
                  <a:gd name="connsiteY0" fmla="*/ 11875 h 5143500"/>
                  <a:gd name="connsiteX1" fmla="*/ 8087141 w 8087141"/>
                  <a:gd name="connsiteY1" fmla="*/ 0 h 5143500"/>
                  <a:gd name="connsiteX2" fmla="*/ 8087141 w 8087141"/>
                  <a:gd name="connsiteY2" fmla="*/ 5143500 h 5143500"/>
                  <a:gd name="connsiteX3" fmla="*/ 1010384 w 8087141"/>
                  <a:gd name="connsiteY3" fmla="*/ 5143500 h 5143500"/>
                  <a:gd name="connsiteX4" fmla="*/ 677875 w 8087141"/>
                  <a:gd name="connsiteY4" fmla="*/ 11875 h 5143500"/>
                  <a:gd name="connsiteX5" fmla="*/ 815157 w 8087141"/>
                  <a:gd name="connsiteY5" fmla="*/ 2391730 h 5143500"/>
                  <a:gd name="connsiteX6" fmla="*/ 671141 w 8087141"/>
                  <a:gd name="connsiteY6" fmla="*/ 2535746 h 5143500"/>
                  <a:gd name="connsiteX7" fmla="*/ 815157 w 8087141"/>
                  <a:gd name="connsiteY7" fmla="*/ 2679762 h 5143500"/>
                  <a:gd name="connsiteX8" fmla="*/ 959173 w 8087141"/>
                  <a:gd name="connsiteY8" fmla="*/ 2535746 h 5143500"/>
                  <a:gd name="connsiteX9" fmla="*/ 815157 w 8087141"/>
                  <a:gd name="connsiteY9" fmla="*/ 2391730 h 5143500"/>
                  <a:gd name="connsiteX10" fmla="*/ 743157 w 8087141"/>
                  <a:gd name="connsiteY10" fmla="*/ 2931790 h 5143500"/>
                  <a:gd name="connsiteX11" fmla="*/ 599141 w 8087141"/>
                  <a:gd name="connsiteY11" fmla="*/ 3075806 h 5143500"/>
                  <a:gd name="connsiteX12" fmla="*/ 743157 w 8087141"/>
                  <a:gd name="connsiteY12" fmla="*/ 3219822 h 5143500"/>
                  <a:gd name="connsiteX13" fmla="*/ 887173 w 8087141"/>
                  <a:gd name="connsiteY13" fmla="*/ 3075806 h 5143500"/>
                  <a:gd name="connsiteX14" fmla="*/ 743157 w 8087141"/>
                  <a:gd name="connsiteY14" fmla="*/ 2931790 h 5143500"/>
                  <a:gd name="connsiteX15" fmla="*/ 850845 w 8087141"/>
                  <a:gd name="connsiteY15" fmla="*/ 3435846 h 5143500"/>
                  <a:gd name="connsiteX16" fmla="*/ 706829 w 8087141"/>
                  <a:gd name="connsiteY16" fmla="*/ 3579862 h 5143500"/>
                  <a:gd name="connsiteX17" fmla="*/ 850845 w 8087141"/>
                  <a:gd name="connsiteY17" fmla="*/ 3723878 h 5143500"/>
                  <a:gd name="connsiteX18" fmla="*/ 994861 w 8087141"/>
                  <a:gd name="connsiteY18" fmla="*/ 3579862 h 5143500"/>
                  <a:gd name="connsiteX19" fmla="*/ 850845 w 8087141"/>
                  <a:gd name="connsiteY19" fmla="*/ 3435846 h 5143500"/>
                  <a:gd name="connsiteX0" fmla="*/ 490417 w 7899683"/>
                  <a:gd name="connsiteY0" fmla="*/ 11875 h 5143500"/>
                  <a:gd name="connsiteX1" fmla="*/ 7899683 w 7899683"/>
                  <a:gd name="connsiteY1" fmla="*/ 0 h 5143500"/>
                  <a:gd name="connsiteX2" fmla="*/ 7899683 w 7899683"/>
                  <a:gd name="connsiteY2" fmla="*/ 5143500 h 5143500"/>
                  <a:gd name="connsiteX3" fmla="*/ 822926 w 7899683"/>
                  <a:gd name="connsiteY3" fmla="*/ 5143500 h 5143500"/>
                  <a:gd name="connsiteX4" fmla="*/ 490417 w 7899683"/>
                  <a:gd name="connsiteY4" fmla="*/ 11875 h 5143500"/>
                  <a:gd name="connsiteX5" fmla="*/ 627699 w 7899683"/>
                  <a:gd name="connsiteY5" fmla="*/ 2391730 h 5143500"/>
                  <a:gd name="connsiteX6" fmla="*/ 483683 w 7899683"/>
                  <a:gd name="connsiteY6" fmla="*/ 2535746 h 5143500"/>
                  <a:gd name="connsiteX7" fmla="*/ 627699 w 7899683"/>
                  <a:gd name="connsiteY7" fmla="*/ 2679762 h 5143500"/>
                  <a:gd name="connsiteX8" fmla="*/ 771715 w 7899683"/>
                  <a:gd name="connsiteY8" fmla="*/ 2535746 h 5143500"/>
                  <a:gd name="connsiteX9" fmla="*/ 627699 w 7899683"/>
                  <a:gd name="connsiteY9" fmla="*/ 2391730 h 5143500"/>
                  <a:gd name="connsiteX10" fmla="*/ 555699 w 7899683"/>
                  <a:gd name="connsiteY10" fmla="*/ 2931790 h 5143500"/>
                  <a:gd name="connsiteX11" fmla="*/ 411683 w 7899683"/>
                  <a:gd name="connsiteY11" fmla="*/ 3075806 h 5143500"/>
                  <a:gd name="connsiteX12" fmla="*/ 555699 w 7899683"/>
                  <a:gd name="connsiteY12" fmla="*/ 3219822 h 5143500"/>
                  <a:gd name="connsiteX13" fmla="*/ 699715 w 7899683"/>
                  <a:gd name="connsiteY13" fmla="*/ 3075806 h 5143500"/>
                  <a:gd name="connsiteX14" fmla="*/ 555699 w 7899683"/>
                  <a:gd name="connsiteY14" fmla="*/ 2931790 h 5143500"/>
                  <a:gd name="connsiteX15" fmla="*/ 663387 w 7899683"/>
                  <a:gd name="connsiteY15" fmla="*/ 3435846 h 5143500"/>
                  <a:gd name="connsiteX16" fmla="*/ 519371 w 7899683"/>
                  <a:gd name="connsiteY16" fmla="*/ 3579862 h 5143500"/>
                  <a:gd name="connsiteX17" fmla="*/ 663387 w 7899683"/>
                  <a:gd name="connsiteY17" fmla="*/ 3723878 h 5143500"/>
                  <a:gd name="connsiteX18" fmla="*/ 807403 w 7899683"/>
                  <a:gd name="connsiteY18" fmla="*/ 3579862 h 5143500"/>
                  <a:gd name="connsiteX19" fmla="*/ 663387 w 7899683"/>
                  <a:gd name="connsiteY19" fmla="*/ 3435846 h 5143500"/>
                  <a:gd name="connsiteX0" fmla="*/ 565386 w 7974652"/>
                  <a:gd name="connsiteY0" fmla="*/ 11875 h 5143500"/>
                  <a:gd name="connsiteX1" fmla="*/ 7974652 w 7974652"/>
                  <a:gd name="connsiteY1" fmla="*/ 0 h 5143500"/>
                  <a:gd name="connsiteX2" fmla="*/ 7974652 w 7974652"/>
                  <a:gd name="connsiteY2" fmla="*/ 5143500 h 5143500"/>
                  <a:gd name="connsiteX3" fmla="*/ 565386 w 7974652"/>
                  <a:gd name="connsiteY3" fmla="*/ 5143500 h 5143500"/>
                  <a:gd name="connsiteX4" fmla="*/ 565386 w 7974652"/>
                  <a:gd name="connsiteY4" fmla="*/ 11875 h 5143500"/>
                  <a:gd name="connsiteX5" fmla="*/ 702668 w 7974652"/>
                  <a:gd name="connsiteY5" fmla="*/ 2391730 h 5143500"/>
                  <a:gd name="connsiteX6" fmla="*/ 558652 w 7974652"/>
                  <a:gd name="connsiteY6" fmla="*/ 2535746 h 5143500"/>
                  <a:gd name="connsiteX7" fmla="*/ 702668 w 7974652"/>
                  <a:gd name="connsiteY7" fmla="*/ 2679762 h 5143500"/>
                  <a:gd name="connsiteX8" fmla="*/ 846684 w 7974652"/>
                  <a:gd name="connsiteY8" fmla="*/ 2535746 h 5143500"/>
                  <a:gd name="connsiteX9" fmla="*/ 702668 w 7974652"/>
                  <a:gd name="connsiteY9" fmla="*/ 2391730 h 5143500"/>
                  <a:gd name="connsiteX10" fmla="*/ 630668 w 7974652"/>
                  <a:gd name="connsiteY10" fmla="*/ 2931790 h 5143500"/>
                  <a:gd name="connsiteX11" fmla="*/ 486652 w 7974652"/>
                  <a:gd name="connsiteY11" fmla="*/ 3075806 h 5143500"/>
                  <a:gd name="connsiteX12" fmla="*/ 630668 w 7974652"/>
                  <a:gd name="connsiteY12" fmla="*/ 3219822 h 5143500"/>
                  <a:gd name="connsiteX13" fmla="*/ 774684 w 7974652"/>
                  <a:gd name="connsiteY13" fmla="*/ 3075806 h 5143500"/>
                  <a:gd name="connsiteX14" fmla="*/ 630668 w 7974652"/>
                  <a:gd name="connsiteY14" fmla="*/ 2931790 h 5143500"/>
                  <a:gd name="connsiteX15" fmla="*/ 738356 w 7974652"/>
                  <a:gd name="connsiteY15" fmla="*/ 3435846 h 5143500"/>
                  <a:gd name="connsiteX16" fmla="*/ 594340 w 7974652"/>
                  <a:gd name="connsiteY16" fmla="*/ 3579862 h 5143500"/>
                  <a:gd name="connsiteX17" fmla="*/ 738356 w 7974652"/>
                  <a:gd name="connsiteY17" fmla="*/ 3723878 h 5143500"/>
                  <a:gd name="connsiteX18" fmla="*/ 882372 w 7974652"/>
                  <a:gd name="connsiteY18" fmla="*/ 3579862 h 5143500"/>
                  <a:gd name="connsiteX19" fmla="*/ 738356 w 7974652"/>
                  <a:gd name="connsiteY19" fmla="*/ 3435846 h 5143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7974652" h="5143500">
                    <a:moveTo>
                      <a:pt x="565386" y="11875"/>
                    </a:moveTo>
                    <a:lnTo>
                      <a:pt x="7974652" y="0"/>
                    </a:lnTo>
                    <a:lnTo>
                      <a:pt x="7974652" y="5143500"/>
                    </a:lnTo>
                    <a:lnTo>
                      <a:pt x="565386" y="5143500"/>
                    </a:lnTo>
                    <a:cubicBezTo>
                      <a:pt x="565386" y="3429000"/>
                      <a:pt x="-706734" y="4767925"/>
                      <a:pt x="565386" y="11875"/>
                    </a:cubicBezTo>
                    <a:close/>
                    <a:moveTo>
                      <a:pt x="702668" y="2391730"/>
                    </a:moveTo>
                    <a:cubicBezTo>
                      <a:pt x="623130" y="2391730"/>
                      <a:pt x="558652" y="2456208"/>
                      <a:pt x="558652" y="2535746"/>
                    </a:cubicBezTo>
                    <a:cubicBezTo>
                      <a:pt x="558652" y="2615284"/>
                      <a:pt x="623130" y="2679762"/>
                      <a:pt x="702668" y="2679762"/>
                    </a:cubicBezTo>
                    <a:cubicBezTo>
                      <a:pt x="782206" y="2679762"/>
                      <a:pt x="846684" y="2615284"/>
                      <a:pt x="846684" y="2535746"/>
                    </a:cubicBezTo>
                    <a:cubicBezTo>
                      <a:pt x="846684" y="2456208"/>
                      <a:pt x="782206" y="2391730"/>
                      <a:pt x="702668" y="2391730"/>
                    </a:cubicBezTo>
                    <a:close/>
                    <a:moveTo>
                      <a:pt x="630668" y="2931790"/>
                    </a:moveTo>
                    <a:cubicBezTo>
                      <a:pt x="551130" y="2931790"/>
                      <a:pt x="486652" y="2996268"/>
                      <a:pt x="486652" y="3075806"/>
                    </a:cubicBezTo>
                    <a:cubicBezTo>
                      <a:pt x="486652" y="3155344"/>
                      <a:pt x="551130" y="3219822"/>
                      <a:pt x="630668" y="3219822"/>
                    </a:cubicBezTo>
                    <a:cubicBezTo>
                      <a:pt x="710206" y="3219822"/>
                      <a:pt x="774684" y="3155344"/>
                      <a:pt x="774684" y="3075806"/>
                    </a:cubicBezTo>
                    <a:cubicBezTo>
                      <a:pt x="774684" y="2996268"/>
                      <a:pt x="710206" y="2931790"/>
                      <a:pt x="630668" y="2931790"/>
                    </a:cubicBezTo>
                    <a:close/>
                    <a:moveTo>
                      <a:pt x="738356" y="3435846"/>
                    </a:moveTo>
                    <a:cubicBezTo>
                      <a:pt x="658818" y="3435846"/>
                      <a:pt x="594340" y="3500324"/>
                      <a:pt x="594340" y="3579862"/>
                    </a:cubicBezTo>
                    <a:cubicBezTo>
                      <a:pt x="594340" y="3659400"/>
                      <a:pt x="658818" y="3723878"/>
                      <a:pt x="738356" y="3723878"/>
                    </a:cubicBezTo>
                    <a:cubicBezTo>
                      <a:pt x="817894" y="3723878"/>
                      <a:pt x="882372" y="3659400"/>
                      <a:pt x="882372" y="3579862"/>
                    </a:cubicBezTo>
                    <a:cubicBezTo>
                      <a:pt x="882372" y="3500324"/>
                      <a:pt x="817894" y="3435846"/>
                      <a:pt x="738356" y="3435846"/>
                    </a:cubicBezTo>
                    <a:close/>
                  </a:path>
                </a:pathLst>
              </a:custGeom>
              <a:gradFill>
                <a:gsLst>
                  <a:gs pos="78000">
                    <a:srgbClr val="C00000">
                      <a:alpha val="47000"/>
                    </a:srgbClr>
                  </a:gs>
                  <a:gs pos="0">
                    <a:schemeClr val="tx1">
                      <a:alpha val="46000"/>
                    </a:schemeClr>
                  </a:gs>
                  <a:gs pos="100000">
                    <a:srgbClr val="C00000">
                      <a:alpha val="48000"/>
                    </a:srgbClr>
                  </a:gs>
                  <a:gs pos="66000">
                    <a:schemeClr val="tx1">
                      <a:alpha val="71000"/>
                    </a:schemeClr>
                  </a:gs>
                  <a:gs pos="90000">
                    <a:schemeClr val="tx1">
                      <a:alpha val="44000"/>
                    </a:schemeClr>
                  </a:gs>
                  <a:gs pos="44000">
                    <a:schemeClr val="tx1">
                      <a:alpha val="60000"/>
                    </a:schemeClr>
                  </a:gs>
                  <a:gs pos="54000">
                    <a:srgbClr val="C00000">
                      <a:alpha val="45000"/>
                    </a:srgbClr>
                  </a:gs>
                  <a:gs pos="33000">
                    <a:srgbClr val="C00000">
                      <a:alpha val="55000"/>
                    </a:srgbClr>
                  </a:gs>
                  <a:gs pos="23000">
                    <a:schemeClr val="tx1">
                      <a:alpha val="53000"/>
                    </a:schemeClr>
                  </a:gs>
                  <a:gs pos="12000">
                    <a:srgbClr val="C00000">
                      <a:alpha val="53000"/>
                    </a:srgbClr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  <a:scene3d>
                <a:camera prst="orthographicFront"/>
                <a:lightRig rig="flood" dir="t">
                  <a:rot lat="0" lon="0" rev="1800000"/>
                </a:lightRig>
              </a:scene3d>
              <a:sp3d>
                <a:bevelT w="1524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1" name="Forma libre 8"/>
              <p:cNvSpPr/>
              <p:nvPr/>
            </p:nvSpPr>
            <p:spPr>
              <a:xfrm>
                <a:off x="1728000" y="2391730"/>
                <a:ext cx="288032" cy="288032"/>
              </a:xfrm>
              <a:custGeom>
                <a:avLst/>
                <a:gdLst>
                  <a:gd name="connsiteX0" fmla="*/ 144016 w 288032"/>
                  <a:gd name="connsiteY0" fmla="*/ 0 h 288032"/>
                  <a:gd name="connsiteX1" fmla="*/ 288032 w 288032"/>
                  <a:gd name="connsiteY1" fmla="*/ 144016 h 288032"/>
                  <a:gd name="connsiteX2" fmla="*/ 144016 w 288032"/>
                  <a:gd name="connsiteY2" fmla="*/ 288032 h 288032"/>
                  <a:gd name="connsiteX3" fmla="*/ 0 w 288032"/>
                  <a:gd name="connsiteY3" fmla="*/ 144016 h 288032"/>
                  <a:gd name="connsiteX4" fmla="*/ 144016 w 288032"/>
                  <a:gd name="connsiteY4" fmla="*/ 0 h 288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8032" h="288032">
                    <a:moveTo>
                      <a:pt x="144016" y="0"/>
                    </a:moveTo>
                    <a:cubicBezTo>
                      <a:pt x="223554" y="0"/>
                      <a:pt x="288032" y="64478"/>
                      <a:pt x="288032" y="144016"/>
                    </a:cubicBezTo>
                    <a:cubicBezTo>
                      <a:pt x="288032" y="223554"/>
                      <a:pt x="223554" y="288032"/>
                      <a:pt x="144016" y="288032"/>
                    </a:cubicBezTo>
                    <a:cubicBezTo>
                      <a:pt x="64478" y="288032"/>
                      <a:pt x="0" y="223554"/>
                      <a:pt x="0" y="144016"/>
                    </a:cubicBezTo>
                    <a:cubicBezTo>
                      <a:pt x="0" y="64478"/>
                      <a:pt x="64478" y="0"/>
                      <a:pt x="144016" y="0"/>
                    </a:cubicBez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morning" dir="t"/>
              </a:scene3d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2" name="Forma libre 7"/>
              <p:cNvSpPr/>
              <p:nvPr/>
            </p:nvSpPr>
            <p:spPr>
              <a:xfrm>
                <a:off x="1656000" y="2931790"/>
                <a:ext cx="288032" cy="288032"/>
              </a:xfrm>
              <a:custGeom>
                <a:avLst/>
                <a:gdLst>
                  <a:gd name="connsiteX0" fmla="*/ 144016 w 288032"/>
                  <a:gd name="connsiteY0" fmla="*/ 0 h 288032"/>
                  <a:gd name="connsiteX1" fmla="*/ 288032 w 288032"/>
                  <a:gd name="connsiteY1" fmla="*/ 144016 h 288032"/>
                  <a:gd name="connsiteX2" fmla="*/ 144016 w 288032"/>
                  <a:gd name="connsiteY2" fmla="*/ 288032 h 288032"/>
                  <a:gd name="connsiteX3" fmla="*/ 0 w 288032"/>
                  <a:gd name="connsiteY3" fmla="*/ 144016 h 288032"/>
                  <a:gd name="connsiteX4" fmla="*/ 144016 w 288032"/>
                  <a:gd name="connsiteY4" fmla="*/ 0 h 288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8032" h="288032">
                    <a:moveTo>
                      <a:pt x="144016" y="0"/>
                    </a:moveTo>
                    <a:cubicBezTo>
                      <a:pt x="223554" y="0"/>
                      <a:pt x="288032" y="64478"/>
                      <a:pt x="288032" y="144016"/>
                    </a:cubicBezTo>
                    <a:cubicBezTo>
                      <a:pt x="288032" y="223554"/>
                      <a:pt x="223554" y="288032"/>
                      <a:pt x="144016" y="288032"/>
                    </a:cubicBezTo>
                    <a:cubicBezTo>
                      <a:pt x="64478" y="288032"/>
                      <a:pt x="0" y="223554"/>
                      <a:pt x="0" y="144016"/>
                    </a:cubicBezTo>
                    <a:cubicBezTo>
                      <a:pt x="0" y="64478"/>
                      <a:pt x="64478" y="0"/>
                      <a:pt x="144016" y="0"/>
                    </a:cubicBez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morning" dir="t"/>
              </a:scene3d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3" name="Forma libre 6"/>
              <p:cNvSpPr/>
              <p:nvPr/>
            </p:nvSpPr>
            <p:spPr>
              <a:xfrm>
                <a:off x="1763688" y="3435846"/>
                <a:ext cx="288032" cy="288032"/>
              </a:xfrm>
              <a:custGeom>
                <a:avLst/>
                <a:gdLst>
                  <a:gd name="connsiteX0" fmla="*/ 144016 w 288032"/>
                  <a:gd name="connsiteY0" fmla="*/ 0 h 288032"/>
                  <a:gd name="connsiteX1" fmla="*/ 288032 w 288032"/>
                  <a:gd name="connsiteY1" fmla="*/ 144016 h 288032"/>
                  <a:gd name="connsiteX2" fmla="*/ 144016 w 288032"/>
                  <a:gd name="connsiteY2" fmla="*/ 288032 h 288032"/>
                  <a:gd name="connsiteX3" fmla="*/ 0 w 288032"/>
                  <a:gd name="connsiteY3" fmla="*/ 144016 h 288032"/>
                  <a:gd name="connsiteX4" fmla="*/ 144016 w 288032"/>
                  <a:gd name="connsiteY4" fmla="*/ 0 h 288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8032" h="288032">
                    <a:moveTo>
                      <a:pt x="144016" y="0"/>
                    </a:moveTo>
                    <a:cubicBezTo>
                      <a:pt x="223554" y="0"/>
                      <a:pt x="288032" y="64478"/>
                      <a:pt x="288032" y="144016"/>
                    </a:cubicBezTo>
                    <a:cubicBezTo>
                      <a:pt x="288032" y="223554"/>
                      <a:pt x="223554" y="288032"/>
                      <a:pt x="144016" y="288032"/>
                    </a:cubicBezTo>
                    <a:cubicBezTo>
                      <a:pt x="64478" y="288032"/>
                      <a:pt x="0" y="223554"/>
                      <a:pt x="0" y="144016"/>
                    </a:cubicBezTo>
                    <a:cubicBezTo>
                      <a:pt x="0" y="64478"/>
                      <a:pt x="64478" y="0"/>
                      <a:pt x="144016" y="0"/>
                    </a:cubicBez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morning" dir="t"/>
              </a:scene3d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</p:grpSp>
        <p:sp>
          <p:nvSpPr>
            <p:cNvPr id="17" name="Forma libre 10"/>
            <p:cNvSpPr/>
            <p:nvPr/>
          </p:nvSpPr>
          <p:spPr>
            <a:xfrm rot="8456201">
              <a:off x="1692000" y="1620000"/>
              <a:ext cx="1867326" cy="316518"/>
            </a:xfrm>
            <a:custGeom>
              <a:avLst/>
              <a:gdLst>
                <a:gd name="connsiteX0" fmla="*/ 0 w 7815514"/>
                <a:gd name="connsiteY0" fmla="*/ 4482655 h 5254192"/>
                <a:gd name="connsiteX1" fmla="*/ 36266 w 7815514"/>
                <a:gd name="connsiteY1" fmla="*/ 4108279 h 5254192"/>
                <a:gd name="connsiteX2" fmla="*/ 1253803 w 7815514"/>
                <a:gd name="connsiteY2" fmla="*/ 982771 h 5254192"/>
                <a:gd name="connsiteX3" fmla="*/ 2013503 w 7815514"/>
                <a:gd name="connsiteY3" fmla="*/ 1943573 h 5254192"/>
                <a:gd name="connsiteX4" fmla="*/ 2112368 w 7815514"/>
                <a:gd name="connsiteY4" fmla="*/ 2249663 h 5254192"/>
                <a:gd name="connsiteX5" fmla="*/ 2121215 w 7815514"/>
                <a:gd name="connsiteY5" fmla="*/ 2193904 h 5254192"/>
                <a:gd name="connsiteX6" fmla="*/ 2140771 w 7815514"/>
                <a:gd name="connsiteY6" fmla="*/ 2308119 h 5254192"/>
                <a:gd name="connsiteX7" fmla="*/ 3042806 w 7815514"/>
                <a:gd name="connsiteY7" fmla="*/ 4165933 h 5254192"/>
                <a:gd name="connsiteX8" fmla="*/ 3910455 w 7815514"/>
                <a:gd name="connsiteY8" fmla="*/ 2482005 h 5254192"/>
                <a:gd name="connsiteX9" fmla="*/ 3910971 w 7815514"/>
                <a:gd name="connsiteY9" fmla="*/ 2479360 h 5254192"/>
                <a:gd name="connsiteX10" fmla="*/ 3914031 w 7815514"/>
                <a:gd name="connsiteY10" fmla="*/ 2459353 h 5254192"/>
                <a:gd name="connsiteX11" fmla="*/ 3968966 w 7815514"/>
                <a:gd name="connsiteY11" fmla="*/ 2149185 h 5254192"/>
                <a:gd name="connsiteX12" fmla="*/ 3996151 w 7815514"/>
                <a:gd name="connsiteY12" fmla="*/ 2015764 h 5254192"/>
                <a:gd name="connsiteX13" fmla="*/ 4032019 w 7815514"/>
                <a:gd name="connsiteY13" fmla="*/ 1754308 h 5254192"/>
                <a:gd name="connsiteX14" fmla="*/ 4016245 w 7815514"/>
                <a:gd name="connsiteY14" fmla="*/ 1917144 h 5254192"/>
                <a:gd name="connsiteX15" fmla="*/ 4028776 w 7815514"/>
                <a:gd name="connsiteY15" fmla="*/ 1855645 h 5254192"/>
                <a:gd name="connsiteX16" fmla="*/ 5037298 w 7815514"/>
                <a:gd name="connsiteY16" fmla="*/ 0 h 5254192"/>
                <a:gd name="connsiteX17" fmla="*/ 5796998 w 7815514"/>
                <a:gd name="connsiteY17" fmla="*/ 960801 h 5254192"/>
                <a:gd name="connsiteX18" fmla="*/ 5895863 w 7815514"/>
                <a:gd name="connsiteY18" fmla="*/ 1266892 h 5254192"/>
                <a:gd name="connsiteX19" fmla="*/ 5904710 w 7815514"/>
                <a:gd name="connsiteY19" fmla="*/ 1211133 h 5254192"/>
                <a:gd name="connsiteX20" fmla="*/ 5924266 w 7815514"/>
                <a:gd name="connsiteY20" fmla="*/ 1325348 h 5254192"/>
                <a:gd name="connsiteX21" fmla="*/ 6826301 w 7815514"/>
                <a:gd name="connsiteY21" fmla="*/ 3183162 h 5254192"/>
                <a:gd name="connsiteX22" fmla="*/ 7779604 w 7815514"/>
                <a:gd name="connsiteY22" fmla="*/ 1033299 h 5254192"/>
                <a:gd name="connsiteX23" fmla="*/ 7815514 w 7815514"/>
                <a:gd name="connsiteY23" fmla="*/ 771537 h 5254192"/>
                <a:gd name="connsiteX24" fmla="*/ 7779248 w 7815514"/>
                <a:gd name="connsiteY24" fmla="*/ 1145914 h 5254192"/>
                <a:gd name="connsiteX25" fmla="*/ 6561711 w 7815514"/>
                <a:gd name="connsiteY25" fmla="*/ 4271421 h 5254192"/>
                <a:gd name="connsiteX26" fmla="*/ 5802011 w 7815514"/>
                <a:gd name="connsiteY26" fmla="*/ 3310620 h 5254192"/>
                <a:gd name="connsiteX27" fmla="*/ 5703147 w 7815514"/>
                <a:gd name="connsiteY27" fmla="*/ 3004529 h 5254192"/>
                <a:gd name="connsiteX28" fmla="*/ 5694299 w 7815514"/>
                <a:gd name="connsiteY28" fmla="*/ 3060288 h 5254192"/>
                <a:gd name="connsiteX29" fmla="*/ 5674743 w 7815514"/>
                <a:gd name="connsiteY29" fmla="*/ 2946074 h 5254192"/>
                <a:gd name="connsiteX30" fmla="*/ 4772708 w 7815514"/>
                <a:gd name="connsiteY30" fmla="*/ 1088260 h 5254192"/>
                <a:gd name="connsiteX31" fmla="*/ 3905060 w 7815514"/>
                <a:gd name="connsiteY31" fmla="*/ 2772187 h 5254192"/>
                <a:gd name="connsiteX32" fmla="*/ 3904544 w 7815514"/>
                <a:gd name="connsiteY32" fmla="*/ 2774831 h 5254192"/>
                <a:gd name="connsiteX33" fmla="*/ 3901484 w 7815514"/>
                <a:gd name="connsiteY33" fmla="*/ 2794839 h 5254192"/>
                <a:gd name="connsiteX34" fmla="*/ 3846548 w 7815514"/>
                <a:gd name="connsiteY34" fmla="*/ 3105007 h 5254192"/>
                <a:gd name="connsiteX35" fmla="*/ 3819364 w 7815514"/>
                <a:gd name="connsiteY35" fmla="*/ 3238426 h 5254192"/>
                <a:gd name="connsiteX36" fmla="*/ 3783495 w 7815514"/>
                <a:gd name="connsiteY36" fmla="*/ 3499884 h 5254192"/>
                <a:gd name="connsiteX37" fmla="*/ 3799269 w 7815514"/>
                <a:gd name="connsiteY37" fmla="*/ 3337047 h 5254192"/>
                <a:gd name="connsiteX38" fmla="*/ 3786739 w 7815514"/>
                <a:gd name="connsiteY38" fmla="*/ 3398547 h 5254192"/>
                <a:gd name="connsiteX39" fmla="*/ 2778216 w 7815514"/>
                <a:gd name="connsiteY39" fmla="*/ 5254192 h 5254192"/>
                <a:gd name="connsiteX40" fmla="*/ 2018516 w 7815514"/>
                <a:gd name="connsiteY40" fmla="*/ 4293391 h 5254192"/>
                <a:gd name="connsiteX41" fmla="*/ 1919652 w 7815514"/>
                <a:gd name="connsiteY41" fmla="*/ 3987300 h 5254192"/>
                <a:gd name="connsiteX42" fmla="*/ 1910804 w 7815514"/>
                <a:gd name="connsiteY42" fmla="*/ 4043059 h 5254192"/>
                <a:gd name="connsiteX43" fmla="*/ 1891248 w 7815514"/>
                <a:gd name="connsiteY43" fmla="*/ 3928845 h 5254192"/>
                <a:gd name="connsiteX44" fmla="*/ 989213 w 7815514"/>
                <a:gd name="connsiteY44" fmla="*/ 2071031 h 5254192"/>
                <a:gd name="connsiteX45" fmla="*/ 35910 w 7815514"/>
                <a:gd name="connsiteY45" fmla="*/ 4220894 h 525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815514" h="5254192">
                  <a:moveTo>
                    <a:pt x="0" y="4482655"/>
                  </a:moveTo>
                  <a:lnTo>
                    <a:pt x="36266" y="4108279"/>
                  </a:lnTo>
                  <a:cubicBezTo>
                    <a:pt x="258604" y="2255830"/>
                    <a:pt x="720296" y="982771"/>
                    <a:pt x="1253803" y="982771"/>
                  </a:cubicBezTo>
                  <a:cubicBezTo>
                    <a:pt x="1535213" y="982771"/>
                    <a:pt x="1796642" y="1336971"/>
                    <a:pt x="2013503" y="1943573"/>
                  </a:cubicBezTo>
                  <a:lnTo>
                    <a:pt x="2112368" y="2249663"/>
                  </a:lnTo>
                  <a:lnTo>
                    <a:pt x="2121215" y="2193904"/>
                  </a:lnTo>
                  <a:lnTo>
                    <a:pt x="2140771" y="2308119"/>
                  </a:lnTo>
                  <a:cubicBezTo>
                    <a:pt x="2355178" y="3442733"/>
                    <a:pt x="2679654" y="4165933"/>
                    <a:pt x="3042806" y="4165933"/>
                  </a:cubicBezTo>
                  <a:cubicBezTo>
                    <a:pt x="3387044" y="4165933"/>
                    <a:pt x="3696530" y="3516101"/>
                    <a:pt x="3910455" y="2482005"/>
                  </a:cubicBezTo>
                  <a:lnTo>
                    <a:pt x="3910971" y="2479360"/>
                  </a:lnTo>
                  <a:lnTo>
                    <a:pt x="3914031" y="2459353"/>
                  </a:lnTo>
                  <a:cubicBezTo>
                    <a:pt x="3931503" y="2353305"/>
                    <a:pt x="3949829" y="2249860"/>
                    <a:pt x="3968966" y="2149185"/>
                  </a:cubicBezTo>
                  <a:lnTo>
                    <a:pt x="3996151" y="2015764"/>
                  </a:lnTo>
                  <a:lnTo>
                    <a:pt x="4032019" y="1754308"/>
                  </a:lnTo>
                  <a:lnTo>
                    <a:pt x="4016245" y="1917144"/>
                  </a:lnTo>
                  <a:lnTo>
                    <a:pt x="4028776" y="1855645"/>
                  </a:lnTo>
                  <a:cubicBezTo>
                    <a:pt x="4277434" y="716095"/>
                    <a:pt x="4637168" y="0"/>
                    <a:pt x="5037298" y="0"/>
                  </a:cubicBezTo>
                  <a:cubicBezTo>
                    <a:pt x="5318708" y="0"/>
                    <a:pt x="5580137" y="354199"/>
                    <a:pt x="5796998" y="960801"/>
                  </a:cubicBezTo>
                  <a:lnTo>
                    <a:pt x="5895863" y="1266892"/>
                  </a:lnTo>
                  <a:lnTo>
                    <a:pt x="5904710" y="1211133"/>
                  </a:lnTo>
                  <a:lnTo>
                    <a:pt x="5924266" y="1325348"/>
                  </a:lnTo>
                  <a:cubicBezTo>
                    <a:pt x="6138673" y="2459962"/>
                    <a:pt x="6463149" y="3183162"/>
                    <a:pt x="6826301" y="3183162"/>
                  </a:cubicBezTo>
                  <a:cubicBezTo>
                    <a:pt x="7219716" y="3183162"/>
                    <a:pt x="7567740" y="2334402"/>
                    <a:pt x="7779604" y="1033299"/>
                  </a:cubicBezTo>
                  <a:lnTo>
                    <a:pt x="7815514" y="771537"/>
                  </a:lnTo>
                  <a:lnTo>
                    <a:pt x="7779248" y="1145914"/>
                  </a:lnTo>
                  <a:cubicBezTo>
                    <a:pt x="7556910" y="2998363"/>
                    <a:pt x="7095218" y="4271421"/>
                    <a:pt x="6561711" y="4271421"/>
                  </a:cubicBezTo>
                  <a:cubicBezTo>
                    <a:pt x="6280301" y="4271421"/>
                    <a:pt x="6018872" y="3917222"/>
                    <a:pt x="5802011" y="3310620"/>
                  </a:cubicBezTo>
                  <a:lnTo>
                    <a:pt x="5703147" y="3004529"/>
                  </a:lnTo>
                  <a:lnTo>
                    <a:pt x="5694299" y="3060288"/>
                  </a:lnTo>
                  <a:lnTo>
                    <a:pt x="5674743" y="2946074"/>
                  </a:lnTo>
                  <a:cubicBezTo>
                    <a:pt x="5460336" y="1811460"/>
                    <a:pt x="5135860" y="1088260"/>
                    <a:pt x="4772708" y="1088260"/>
                  </a:cubicBezTo>
                  <a:cubicBezTo>
                    <a:pt x="4428470" y="1088260"/>
                    <a:pt x="4118984" y="1738091"/>
                    <a:pt x="3905060" y="2772187"/>
                  </a:cubicBezTo>
                  <a:lnTo>
                    <a:pt x="3904544" y="2774831"/>
                  </a:lnTo>
                  <a:lnTo>
                    <a:pt x="3901484" y="2794839"/>
                  </a:lnTo>
                  <a:cubicBezTo>
                    <a:pt x="3884012" y="2900887"/>
                    <a:pt x="3865686" y="3004333"/>
                    <a:pt x="3846548" y="3105007"/>
                  </a:cubicBezTo>
                  <a:lnTo>
                    <a:pt x="3819364" y="3238426"/>
                  </a:lnTo>
                  <a:lnTo>
                    <a:pt x="3783495" y="3499884"/>
                  </a:lnTo>
                  <a:lnTo>
                    <a:pt x="3799269" y="3337047"/>
                  </a:lnTo>
                  <a:lnTo>
                    <a:pt x="3786739" y="3398547"/>
                  </a:lnTo>
                  <a:cubicBezTo>
                    <a:pt x="3538081" y="4538097"/>
                    <a:pt x="3178347" y="5254192"/>
                    <a:pt x="2778216" y="5254192"/>
                  </a:cubicBezTo>
                  <a:cubicBezTo>
                    <a:pt x="2496806" y="5254192"/>
                    <a:pt x="2235377" y="4899993"/>
                    <a:pt x="2018516" y="4293391"/>
                  </a:cubicBezTo>
                  <a:lnTo>
                    <a:pt x="1919652" y="3987300"/>
                  </a:lnTo>
                  <a:lnTo>
                    <a:pt x="1910804" y="4043059"/>
                  </a:lnTo>
                  <a:lnTo>
                    <a:pt x="1891248" y="3928845"/>
                  </a:lnTo>
                  <a:cubicBezTo>
                    <a:pt x="1676841" y="2794231"/>
                    <a:pt x="1352365" y="2071031"/>
                    <a:pt x="989213" y="2071031"/>
                  </a:cubicBezTo>
                  <a:cubicBezTo>
                    <a:pt x="595798" y="2071031"/>
                    <a:pt x="247774" y="2919790"/>
                    <a:pt x="35910" y="4220894"/>
                  </a:cubicBezTo>
                  <a:close/>
                </a:path>
              </a:pathLst>
            </a:custGeom>
            <a:gradFill>
              <a:gsLst>
                <a:gs pos="72000">
                  <a:srgbClr val="0000FF"/>
                </a:gs>
                <a:gs pos="0">
                  <a:schemeClr val="accent1">
                    <a:lumMod val="20000"/>
                    <a:lumOff val="80000"/>
                  </a:schemeClr>
                </a:gs>
              </a:gsLst>
              <a:lin ang="2700000" scaled="1"/>
            </a:gradFill>
            <a:ln>
              <a:noFill/>
            </a:ln>
            <a:scene3d>
              <a:camera prst="orthographicFront"/>
              <a:lightRig rig="sunrise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s-ES" sz="1350"/>
            </a:p>
          </p:txBody>
        </p:sp>
        <p:sp>
          <p:nvSpPr>
            <p:cNvPr id="18" name="Forma libre 10"/>
            <p:cNvSpPr/>
            <p:nvPr/>
          </p:nvSpPr>
          <p:spPr>
            <a:xfrm rot="8544993">
              <a:off x="1666445" y="2172258"/>
              <a:ext cx="1867326" cy="316518"/>
            </a:xfrm>
            <a:custGeom>
              <a:avLst/>
              <a:gdLst>
                <a:gd name="connsiteX0" fmla="*/ 0 w 7815514"/>
                <a:gd name="connsiteY0" fmla="*/ 4482655 h 5254192"/>
                <a:gd name="connsiteX1" fmla="*/ 36266 w 7815514"/>
                <a:gd name="connsiteY1" fmla="*/ 4108279 h 5254192"/>
                <a:gd name="connsiteX2" fmla="*/ 1253803 w 7815514"/>
                <a:gd name="connsiteY2" fmla="*/ 982771 h 5254192"/>
                <a:gd name="connsiteX3" fmla="*/ 2013503 w 7815514"/>
                <a:gd name="connsiteY3" fmla="*/ 1943573 h 5254192"/>
                <a:gd name="connsiteX4" fmla="*/ 2112368 w 7815514"/>
                <a:gd name="connsiteY4" fmla="*/ 2249663 h 5254192"/>
                <a:gd name="connsiteX5" fmla="*/ 2121215 w 7815514"/>
                <a:gd name="connsiteY5" fmla="*/ 2193904 h 5254192"/>
                <a:gd name="connsiteX6" fmla="*/ 2140771 w 7815514"/>
                <a:gd name="connsiteY6" fmla="*/ 2308119 h 5254192"/>
                <a:gd name="connsiteX7" fmla="*/ 3042806 w 7815514"/>
                <a:gd name="connsiteY7" fmla="*/ 4165933 h 5254192"/>
                <a:gd name="connsiteX8" fmla="*/ 3910455 w 7815514"/>
                <a:gd name="connsiteY8" fmla="*/ 2482005 h 5254192"/>
                <a:gd name="connsiteX9" fmla="*/ 3910971 w 7815514"/>
                <a:gd name="connsiteY9" fmla="*/ 2479360 h 5254192"/>
                <a:gd name="connsiteX10" fmla="*/ 3914031 w 7815514"/>
                <a:gd name="connsiteY10" fmla="*/ 2459353 h 5254192"/>
                <a:gd name="connsiteX11" fmla="*/ 3968966 w 7815514"/>
                <a:gd name="connsiteY11" fmla="*/ 2149185 h 5254192"/>
                <a:gd name="connsiteX12" fmla="*/ 3996151 w 7815514"/>
                <a:gd name="connsiteY12" fmla="*/ 2015764 h 5254192"/>
                <a:gd name="connsiteX13" fmla="*/ 4032019 w 7815514"/>
                <a:gd name="connsiteY13" fmla="*/ 1754308 h 5254192"/>
                <a:gd name="connsiteX14" fmla="*/ 4016245 w 7815514"/>
                <a:gd name="connsiteY14" fmla="*/ 1917144 h 5254192"/>
                <a:gd name="connsiteX15" fmla="*/ 4028776 w 7815514"/>
                <a:gd name="connsiteY15" fmla="*/ 1855645 h 5254192"/>
                <a:gd name="connsiteX16" fmla="*/ 5037298 w 7815514"/>
                <a:gd name="connsiteY16" fmla="*/ 0 h 5254192"/>
                <a:gd name="connsiteX17" fmla="*/ 5796998 w 7815514"/>
                <a:gd name="connsiteY17" fmla="*/ 960801 h 5254192"/>
                <a:gd name="connsiteX18" fmla="*/ 5895863 w 7815514"/>
                <a:gd name="connsiteY18" fmla="*/ 1266892 h 5254192"/>
                <a:gd name="connsiteX19" fmla="*/ 5904710 w 7815514"/>
                <a:gd name="connsiteY19" fmla="*/ 1211133 h 5254192"/>
                <a:gd name="connsiteX20" fmla="*/ 5924266 w 7815514"/>
                <a:gd name="connsiteY20" fmla="*/ 1325348 h 5254192"/>
                <a:gd name="connsiteX21" fmla="*/ 6826301 w 7815514"/>
                <a:gd name="connsiteY21" fmla="*/ 3183162 h 5254192"/>
                <a:gd name="connsiteX22" fmla="*/ 7779604 w 7815514"/>
                <a:gd name="connsiteY22" fmla="*/ 1033299 h 5254192"/>
                <a:gd name="connsiteX23" fmla="*/ 7815514 w 7815514"/>
                <a:gd name="connsiteY23" fmla="*/ 771537 h 5254192"/>
                <a:gd name="connsiteX24" fmla="*/ 7779248 w 7815514"/>
                <a:gd name="connsiteY24" fmla="*/ 1145914 h 5254192"/>
                <a:gd name="connsiteX25" fmla="*/ 6561711 w 7815514"/>
                <a:gd name="connsiteY25" fmla="*/ 4271421 h 5254192"/>
                <a:gd name="connsiteX26" fmla="*/ 5802011 w 7815514"/>
                <a:gd name="connsiteY26" fmla="*/ 3310620 h 5254192"/>
                <a:gd name="connsiteX27" fmla="*/ 5703147 w 7815514"/>
                <a:gd name="connsiteY27" fmla="*/ 3004529 h 5254192"/>
                <a:gd name="connsiteX28" fmla="*/ 5694299 w 7815514"/>
                <a:gd name="connsiteY28" fmla="*/ 3060288 h 5254192"/>
                <a:gd name="connsiteX29" fmla="*/ 5674743 w 7815514"/>
                <a:gd name="connsiteY29" fmla="*/ 2946074 h 5254192"/>
                <a:gd name="connsiteX30" fmla="*/ 4772708 w 7815514"/>
                <a:gd name="connsiteY30" fmla="*/ 1088260 h 5254192"/>
                <a:gd name="connsiteX31" fmla="*/ 3905060 w 7815514"/>
                <a:gd name="connsiteY31" fmla="*/ 2772187 h 5254192"/>
                <a:gd name="connsiteX32" fmla="*/ 3904544 w 7815514"/>
                <a:gd name="connsiteY32" fmla="*/ 2774831 h 5254192"/>
                <a:gd name="connsiteX33" fmla="*/ 3901484 w 7815514"/>
                <a:gd name="connsiteY33" fmla="*/ 2794839 h 5254192"/>
                <a:gd name="connsiteX34" fmla="*/ 3846548 w 7815514"/>
                <a:gd name="connsiteY34" fmla="*/ 3105007 h 5254192"/>
                <a:gd name="connsiteX35" fmla="*/ 3819364 w 7815514"/>
                <a:gd name="connsiteY35" fmla="*/ 3238426 h 5254192"/>
                <a:gd name="connsiteX36" fmla="*/ 3783495 w 7815514"/>
                <a:gd name="connsiteY36" fmla="*/ 3499884 h 5254192"/>
                <a:gd name="connsiteX37" fmla="*/ 3799269 w 7815514"/>
                <a:gd name="connsiteY37" fmla="*/ 3337047 h 5254192"/>
                <a:gd name="connsiteX38" fmla="*/ 3786739 w 7815514"/>
                <a:gd name="connsiteY38" fmla="*/ 3398547 h 5254192"/>
                <a:gd name="connsiteX39" fmla="*/ 2778216 w 7815514"/>
                <a:gd name="connsiteY39" fmla="*/ 5254192 h 5254192"/>
                <a:gd name="connsiteX40" fmla="*/ 2018516 w 7815514"/>
                <a:gd name="connsiteY40" fmla="*/ 4293391 h 5254192"/>
                <a:gd name="connsiteX41" fmla="*/ 1919652 w 7815514"/>
                <a:gd name="connsiteY41" fmla="*/ 3987300 h 5254192"/>
                <a:gd name="connsiteX42" fmla="*/ 1910804 w 7815514"/>
                <a:gd name="connsiteY42" fmla="*/ 4043059 h 5254192"/>
                <a:gd name="connsiteX43" fmla="*/ 1891248 w 7815514"/>
                <a:gd name="connsiteY43" fmla="*/ 3928845 h 5254192"/>
                <a:gd name="connsiteX44" fmla="*/ 989213 w 7815514"/>
                <a:gd name="connsiteY44" fmla="*/ 2071031 h 5254192"/>
                <a:gd name="connsiteX45" fmla="*/ 35910 w 7815514"/>
                <a:gd name="connsiteY45" fmla="*/ 4220894 h 525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815514" h="5254192">
                  <a:moveTo>
                    <a:pt x="0" y="4482655"/>
                  </a:moveTo>
                  <a:lnTo>
                    <a:pt x="36266" y="4108279"/>
                  </a:lnTo>
                  <a:cubicBezTo>
                    <a:pt x="258604" y="2255830"/>
                    <a:pt x="720296" y="982771"/>
                    <a:pt x="1253803" y="982771"/>
                  </a:cubicBezTo>
                  <a:cubicBezTo>
                    <a:pt x="1535213" y="982771"/>
                    <a:pt x="1796642" y="1336971"/>
                    <a:pt x="2013503" y="1943573"/>
                  </a:cubicBezTo>
                  <a:lnTo>
                    <a:pt x="2112368" y="2249663"/>
                  </a:lnTo>
                  <a:lnTo>
                    <a:pt x="2121215" y="2193904"/>
                  </a:lnTo>
                  <a:lnTo>
                    <a:pt x="2140771" y="2308119"/>
                  </a:lnTo>
                  <a:cubicBezTo>
                    <a:pt x="2355178" y="3442733"/>
                    <a:pt x="2679654" y="4165933"/>
                    <a:pt x="3042806" y="4165933"/>
                  </a:cubicBezTo>
                  <a:cubicBezTo>
                    <a:pt x="3387044" y="4165933"/>
                    <a:pt x="3696530" y="3516101"/>
                    <a:pt x="3910455" y="2482005"/>
                  </a:cubicBezTo>
                  <a:lnTo>
                    <a:pt x="3910971" y="2479360"/>
                  </a:lnTo>
                  <a:lnTo>
                    <a:pt x="3914031" y="2459353"/>
                  </a:lnTo>
                  <a:cubicBezTo>
                    <a:pt x="3931503" y="2353305"/>
                    <a:pt x="3949829" y="2249860"/>
                    <a:pt x="3968966" y="2149185"/>
                  </a:cubicBezTo>
                  <a:lnTo>
                    <a:pt x="3996151" y="2015764"/>
                  </a:lnTo>
                  <a:lnTo>
                    <a:pt x="4032019" y="1754308"/>
                  </a:lnTo>
                  <a:lnTo>
                    <a:pt x="4016245" y="1917144"/>
                  </a:lnTo>
                  <a:lnTo>
                    <a:pt x="4028776" y="1855645"/>
                  </a:lnTo>
                  <a:cubicBezTo>
                    <a:pt x="4277434" y="716095"/>
                    <a:pt x="4637168" y="0"/>
                    <a:pt x="5037298" y="0"/>
                  </a:cubicBezTo>
                  <a:cubicBezTo>
                    <a:pt x="5318708" y="0"/>
                    <a:pt x="5580137" y="354199"/>
                    <a:pt x="5796998" y="960801"/>
                  </a:cubicBezTo>
                  <a:lnTo>
                    <a:pt x="5895863" y="1266892"/>
                  </a:lnTo>
                  <a:lnTo>
                    <a:pt x="5904710" y="1211133"/>
                  </a:lnTo>
                  <a:lnTo>
                    <a:pt x="5924266" y="1325348"/>
                  </a:lnTo>
                  <a:cubicBezTo>
                    <a:pt x="6138673" y="2459962"/>
                    <a:pt x="6463149" y="3183162"/>
                    <a:pt x="6826301" y="3183162"/>
                  </a:cubicBezTo>
                  <a:cubicBezTo>
                    <a:pt x="7219716" y="3183162"/>
                    <a:pt x="7567740" y="2334402"/>
                    <a:pt x="7779604" y="1033299"/>
                  </a:cubicBezTo>
                  <a:lnTo>
                    <a:pt x="7815514" y="771537"/>
                  </a:lnTo>
                  <a:lnTo>
                    <a:pt x="7779248" y="1145914"/>
                  </a:lnTo>
                  <a:cubicBezTo>
                    <a:pt x="7556910" y="2998363"/>
                    <a:pt x="7095218" y="4271421"/>
                    <a:pt x="6561711" y="4271421"/>
                  </a:cubicBezTo>
                  <a:cubicBezTo>
                    <a:pt x="6280301" y="4271421"/>
                    <a:pt x="6018872" y="3917222"/>
                    <a:pt x="5802011" y="3310620"/>
                  </a:cubicBezTo>
                  <a:lnTo>
                    <a:pt x="5703147" y="3004529"/>
                  </a:lnTo>
                  <a:lnTo>
                    <a:pt x="5694299" y="3060288"/>
                  </a:lnTo>
                  <a:lnTo>
                    <a:pt x="5674743" y="2946074"/>
                  </a:lnTo>
                  <a:cubicBezTo>
                    <a:pt x="5460336" y="1811460"/>
                    <a:pt x="5135860" y="1088260"/>
                    <a:pt x="4772708" y="1088260"/>
                  </a:cubicBezTo>
                  <a:cubicBezTo>
                    <a:pt x="4428470" y="1088260"/>
                    <a:pt x="4118984" y="1738091"/>
                    <a:pt x="3905060" y="2772187"/>
                  </a:cubicBezTo>
                  <a:lnTo>
                    <a:pt x="3904544" y="2774831"/>
                  </a:lnTo>
                  <a:lnTo>
                    <a:pt x="3901484" y="2794839"/>
                  </a:lnTo>
                  <a:cubicBezTo>
                    <a:pt x="3884012" y="2900887"/>
                    <a:pt x="3865686" y="3004333"/>
                    <a:pt x="3846548" y="3105007"/>
                  </a:cubicBezTo>
                  <a:lnTo>
                    <a:pt x="3819364" y="3238426"/>
                  </a:lnTo>
                  <a:lnTo>
                    <a:pt x="3783495" y="3499884"/>
                  </a:lnTo>
                  <a:lnTo>
                    <a:pt x="3799269" y="3337047"/>
                  </a:lnTo>
                  <a:lnTo>
                    <a:pt x="3786739" y="3398547"/>
                  </a:lnTo>
                  <a:cubicBezTo>
                    <a:pt x="3538081" y="4538097"/>
                    <a:pt x="3178347" y="5254192"/>
                    <a:pt x="2778216" y="5254192"/>
                  </a:cubicBezTo>
                  <a:cubicBezTo>
                    <a:pt x="2496806" y="5254192"/>
                    <a:pt x="2235377" y="4899993"/>
                    <a:pt x="2018516" y="4293391"/>
                  </a:cubicBezTo>
                  <a:lnTo>
                    <a:pt x="1919652" y="3987300"/>
                  </a:lnTo>
                  <a:lnTo>
                    <a:pt x="1910804" y="4043059"/>
                  </a:lnTo>
                  <a:lnTo>
                    <a:pt x="1891248" y="3928845"/>
                  </a:lnTo>
                  <a:cubicBezTo>
                    <a:pt x="1676841" y="2794231"/>
                    <a:pt x="1352365" y="2071031"/>
                    <a:pt x="989213" y="2071031"/>
                  </a:cubicBezTo>
                  <a:cubicBezTo>
                    <a:pt x="595798" y="2071031"/>
                    <a:pt x="247774" y="2919790"/>
                    <a:pt x="35910" y="4220894"/>
                  </a:cubicBezTo>
                  <a:close/>
                </a:path>
              </a:pathLst>
            </a:custGeom>
            <a:gradFill>
              <a:gsLst>
                <a:gs pos="72000">
                  <a:srgbClr val="0000FF"/>
                </a:gs>
                <a:gs pos="0">
                  <a:schemeClr val="accent1">
                    <a:lumMod val="20000"/>
                    <a:lumOff val="80000"/>
                  </a:schemeClr>
                </a:gs>
              </a:gsLst>
              <a:lin ang="2700000" scaled="1"/>
            </a:gradFill>
            <a:ln>
              <a:noFill/>
            </a:ln>
            <a:scene3d>
              <a:camera prst="orthographicFront"/>
              <a:lightRig rig="sunrise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s-ES" sz="1350"/>
            </a:p>
          </p:txBody>
        </p:sp>
        <p:sp>
          <p:nvSpPr>
            <p:cNvPr id="19" name="Forma libre 10"/>
            <p:cNvSpPr/>
            <p:nvPr/>
          </p:nvSpPr>
          <p:spPr>
            <a:xfrm rot="8518072">
              <a:off x="1728000" y="2700000"/>
              <a:ext cx="1867326" cy="316518"/>
            </a:xfrm>
            <a:custGeom>
              <a:avLst/>
              <a:gdLst>
                <a:gd name="connsiteX0" fmla="*/ 0 w 7815514"/>
                <a:gd name="connsiteY0" fmla="*/ 4482655 h 5254192"/>
                <a:gd name="connsiteX1" fmla="*/ 36266 w 7815514"/>
                <a:gd name="connsiteY1" fmla="*/ 4108279 h 5254192"/>
                <a:gd name="connsiteX2" fmla="*/ 1253803 w 7815514"/>
                <a:gd name="connsiteY2" fmla="*/ 982771 h 5254192"/>
                <a:gd name="connsiteX3" fmla="*/ 2013503 w 7815514"/>
                <a:gd name="connsiteY3" fmla="*/ 1943573 h 5254192"/>
                <a:gd name="connsiteX4" fmla="*/ 2112368 w 7815514"/>
                <a:gd name="connsiteY4" fmla="*/ 2249663 h 5254192"/>
                <a:gd name="connsiteX5" fmla="*/ 2121215 w 7815514"/>
                <a:gd name="connsiteY5" fmla="*/ 2193904 h 5254192"/>
                <a:gd name="connsiteX6" fmla="*/ 2140771 w 7815514"/>
                <a:gd name="connsiteY6" fmla="*/ 2308119 h 5254192"/>
                <a:gd name="connsiteX7" fmla="*/ 3042806 w 7815514"/>
                <a:gd name="connsiteY7" fmla="*/ 4165933 h 5254192"/>
                <a:gd name="connsiteX8" fmla="*/ 3910455 w 7815514"/>
                <a:gd name="connsiteY8" fmla="*/ 2482005 h 5254192"/>
                <a:gd name="connsiteX9" fmla="*/ 3910971 w 7815514"/>
                <a:gd name="connsiteY9" fmla="*/ 2479360 h 5254192"/>
                <a:gd name="connsiteX10" fmla="*/ 3914031 w 7815514"/>
                <a:gd name="connsiteY10" fmla="*/ 2459353 h 5254192"/>
                <a:gd name="connsiteX11" fmla="*/ 3968966 w 7815514"/>
                <a:gd name="connsiteY11" fmla="*/ 2149185 h 5254192"/>
                <a:gd name="connsiteX12" fmla="*/ 3996151 w 7815514"/>
                <a:gd name="connsiteY12" fmla="*/ 2015764 h 5254192"/>
                <a:gd name="connsiteX13" fmla="*/ 4032019 w 7815514"/>
                <a:gd name="connsiteY13" fmla="*/ 1754308 h 5254192"/>
                <a:gd name="connsiteX14" fmla="*/ 4016245 w 7815514"/>
                <a:gd name="connsiteY14" fmla="*/ 1917144 h 5254192"/>
                <a:gd name="connsiteX15" fmla="*/ 4028776 w 7815514"/>
                <a:gd name="connsiteY15" fmla="*/ 1855645 h 5254192"/>
                <a:gd name="connsiteX16" fmla="*/ 5037298 w 7815514"/>
                <a:gd name="connsiteY16" fmla="*/ 0 h 5254192"/>
                <a:gd name="connsiteX17" fmla="*/ 5796998 w 7815514"/>
                <a:gd name="connsiteY17" fmla="*/ 960801 h 5254192"/>
                <a:gd name="connsiteX18" fmla="*/ 5895863 w 7815514"/>
                <a:gd name="connsiteY18" fmla="*/ 1266892 h 5254192"/>
                <a:gd name="connsiteX19" fmla="*/ 5904710 w 7815514"/>
                <a:gd name="connsiteY19" fmla="*/ 1211133 h 5254192"/>
                <a:gd name="connsiteX20" fmla="*/ 5924266 w 7815514"/>
                <a:gd name="connsiteY20" fmla="*/ 1325348 h 5254192"/>
                <a:gd name="connsiteX21" fmla="*/ 6826301 w 7815514"/>
                <a:gd name="connsiteY21" fmla="*/ 3183162 h 5254192"/>
                <a:gd name="connsiteX22" fmla="*/ 7779604 w 7815514"/>
                <a:gd name="connsiteY22" fmla="*/ 1033299 h 5254192"/>
                <a:gd name="connsiteX23" fmla="*/ 7815514 w 7815514"/>
                <a:gd name="connsiteY23" fmla="*/ 771537 h 5254192"/>
                <a:gd name="connsiteX24" fmla="*/ 7779248 w 7815514"/>
                <a:gd name="connsiteY24" fmla="*/ 1145914 h 5254192"/>
                <a:gd name="connsiteX25" fmla="*/ 6561711 w 7815514"/>
                <a:gd name="connsiteY25" fmla="*/ 4271421 h 5254192"/>
                <a:gd name="connsiteX26" fmla="*/ 5802011 w 7815514"/>
                <a:gd name="connsiteY26" fmla="*/ 3310620 h 5254192"/>
                <a:gd name="connsiteX27" fmla="*/ 5703147 w 7815514"/>
                <a:gd name="connsiteY27" fmla="*/ 3004529 h 5254192"/>
                <a:gd name="connsiteX28" fmla="*/ 5694299 w 7815514"/>
                <a:gd name="connsiteY28" fmla="*/ 3060288 h 5254192"/>
                <a:gd name="connsiteX29" fmla="*/ 5674743 w 7815514"/>
                <a:gd name="connsiteY29" fmla="*/ 2946074 h 5254192"/>
                <a:gd name="connsiteX30" fmla="*/ 4772708 w 7815514"/>
                <a:gd name="connsiteY30" fmla="*/ 1088260 h 5254192"/>
                <a:gd name="connsiteX31" fmla="*/ 3905060 w 7815514"/>
                <a:gd name="connsiteY31" fmla="*/ 2772187 h 5254192"/>
                <a:gd name="connsiteX32" fmla="*/ 3904544 w 7815514"/>
                <a:gd name="connsiteY32" fmla="*/ 2774831 h 5254192"/>
                <a:gd name="connsiteX33" fmla="*/ 3901484 w 7815514"/>
                <a:gd name="connsiteY33" fmla="*/ 2794839 h 5254192"/>
                <a:gd name="connsiteX34" fmla="*/ 3846548 w 7815514"/>
                <a:gd name="connsiteY34" fmla="*/ 3105007 h 5254192"/>
                <a:gd name="connsiteX35" fmla="*/ 3819364 w 7815514"/>
                <a:gd name="connsiteY35" fmla="*/ 3238426 h 5254192"/>
                <a:gd name="connsiteX36" fmla="*/ 3783495 w 7815514"/>
                <a:gd name="connsiteY36" fmla="*/ 3499884 h 5254192"/>
                <a:gd name="connsiteX37" fmla="*/ 3799269 w 7815514"/>
                <a:gd name="connsiteY37" fmla="*/ 3337047 h 5254192"/>
                <a:gd name="connsiteX38" fmla="*/ 3786739 w 7815514"/>
                <a:gd name="connsiteY38" fmla="*/ 3398547 h 5254192"/>
                <a:gd name="connsiteX39" fmla="*/ 2778216 w 7815514"/>
                <a:gd name="connsiteY39" fmla="*/ 5254192 h 5254192"/>
                <a:gd name="connsiteX40" fmla="*/ 2018516 w 7815514"/>
                <a:gd name="connsiteY40" fmla="*/ 4293391 h 5254192"/>
                <a:gd name="connsiteX41" fmla="*/ 1919652 w 7815514"/>
                <a:gd name="connsiteY41" fmla="*/ 3987300 h 5254192"/>
                <a:gd name="connsiteX42" fmla="*/ 1910804 w 7815514"/>
                <a:gd name="connsiteY42" fmla="*/ 4043059 h 5254192"/>
                <a:gd name="connsiteX43" fmla="*/ 1891248 w 7815514"/>
                <a:gd name="connsiteY43" fmla="*/ 3928845 h 5254192"/>
                <a:gd name="connsiteX44" fmla="*/ 989213 w 7815514"/>
                <a:gd name="connsiteY44" fmla="*/ 2071031 h 5254192"/>
                <a:gd name="connsiteX45" fmla="*/ 35910 w 7815514"/>
                <a:gd name="connsiteY45" fmla="*/ 4220894 h 525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815514" h="5254192">
                  <a:moveTo>
                    <a:pt x="0" y="4482655"/>
                  </a:moveTo>
                  <a:lnTo>
                    <a:pt x="36266" y="4108279"/>
                  </a:lnTo>
                  <a:cubicBezTo>
                    <a:pt x="258604" y="2255830"/>
                    <a:pt x="720296" y="982771"/>
                    <a:pt x="1253803" y="982771"/>
                  </a:cubicBezTo>
                  <a:cubicBezTo>
                    <a:pt x="1535213" y="982771"/>
                    <a:pt x="1796642" y="1336971"/>
                    <a:pt x="2013503" y="1943573"/>
                  </a:cubicBezTo>
                  <a:lnTo>
                    <a:pt x="2112368" y="2249663"/>
                  </a:lnTo>
                  <a:lnTo>
                    <a:pt x="2121215" y="2193904"/>
                  </a:lnTo>
                  <a:lnTo>
                    <a:pt x="2140771" y="2308119"/>
                  </a:lnTo>
                  <a:cubicBezTo>
                    <a:pt x="2355178" y="3442733"/>
                    <a:pt x="2679654" y="4165933"/>
                    <a:pt x="3042806" y="4165933"/>
                  </a:cubicBezTo>
                  <a:cubicBezTo>
                    <a:pt x="3387044" y="4165933"/>
                    <a:pt x="3696530" y="3516101"/>
                    <a:pt x="3910455" y="2482005"/>
                  </a:cubicBezTo>
                  <a:lnTo>
                    <a:pt x="3910971" y="2479360"/>
                  </a:lnTo>
                  <a:lnTo>
                    <a:pt x="3914031" y="2459353"/>
                  </a:lnTo>
                  <a:cubicBezTo>
                    <a:pt x="3931503" y="2353305"/>
                    <a:pt x="3949829" y="2249860"/>
                    <a:pt x="3968966" y="2149185"/>
                  </a:cubicBezTo>
                  <a:lnTo>
                    <a:pt x="3996151" y="2015764"/>
                  </a:lnTo>
                  <a:lnTo>
                    <a:pt x="4032019" y="1754308"/>
                  </a:lnTo>
                  <a:lnTo>
                    <a:pt x="4016245" y="1917144"/>
                  </a:lnTo>
                  <a:lnTo>
                    <a:pt x="4028776" y="1855645"/>
                  </a:lnTo>
                  <a:cubicBezTo>
                    <a:pt x="4277434" y="716095"/>
                    <a:pt x="4637168" y="0"/>
                    <a:pt x="5037298" y="0"/>
                  </a:cubicBezTo>
                  <a:cubicBezTo>
                    <a:pt x="5318708" y="0"/>
                    <a:pt x="5580137" y="354199"/>
                    <a:pt x="5796998" y="960801"/>
                  </a:cubicBezTo>
                  <a:lnTo>
                    <a:pt x="5895863" y="1266892"/>
                  </a:lnTo>
                  <a:lnTo>
                    <a:pt x="5904710" y="1211133"/>
                  </a:lnTo>
                  <a:lnTo>
                    <a:pt x="5924266" y="1325348"/>
                  </a:lnTo>
                  <a:cubicBezTo>
                    <a:pt x="6138673" y="2459962"/>
                    <a:pt x="6463149" y="3183162"/>
                    <a:pt x="6826301" y="3183162"/>
                  </a:cubicBezTo>
                  <a:cubicBezTo>
                    <a:pt x="7219716" y="3183162"/>
                    <a:pt x="7567740" y="2334402"/>
                    <a:pt x="7779604" y="1033299"/>
                  </a:cubicBezTo>
                  <a:lnTo>
                    <a:pt x="7815514" y="771537"/>
                  </a:lnTo>
                  <a:lnTo>
                    <a:pt x="7779248" y="1145914"/>
                  </a:lnTo>
                  <a:cubicBezTo>
                    <a:pt x="7556910" y="2998363"/>
                    <a:pt x="7095218" y="4271421"/>
                    <a:pt x="6561711" y="4271421"/>
                  </a:cubicBezTo>
                  <a:cubicBezTo>
                    <a:pt x="6280301" y="4271421"/>
                    <a:pt x="6018872" y="3917222"/>
                    <a:pt x="5802011" y="3310620"/>
                  </a:cubicBezTo>
                  <a:lnTo>
                    <a:pt x="5703147" y="3004529"/>
                  </a:lnTo>
                  <a:lnTo>
                    <a:pt x="5694299" y="3060288"/>
                  </a:lnTo>
                  <a:lnTo>
                    <a:pt x="5674743" y="2946074"/>
                  </a:lnTo>
                  <a:cubicBezTo>
                    <a:pt x="5460336" y="1811460"/>
                    <a:pt x="5135860" y="1088260"/>
                    <a:pt x="4772708" y="1088260"/>
                  </a:cubicBezTo>
                  <a:cubicBezTo>
                    <a:pt x="4428470" y="1088260"/>
                    <a:pt x="4118984" y="1738091"/>
                    <a:pt x="3905060" y="2772187"/>
                  </a:cubicBezTo>
                  <a:lnTo>
                    <a:pt x="3904544" y="2774831"/>
                  </a:lnTo>
                  <a:lnTo>
                    <a:pt x="3901484" y="2794839"/>
                  </a:lnTo>
                  <a:cubicBezTo>
                    <a:pt x="3884012" y="2900887"/>
                    <a:pt x="3865686" y="3004333"/>
                    <a:pt x="3846548" y="3105007"/>
                  </a:cubicBezTo>
                  <a:lnTo>
                    <a:pt x="3819364" y="3238426"/>
                  </a:lnTo>
                  <a:lnTo>
                    <a:pt x="3783495" y="3499884"/>
                  </a:lnTo>
                  <a:lnTo>
                    <a:pt x="3799269" y="3337047"/>
                  </a:lnTo>
                  <a:lnTo>
                    <a:pt x="3786739" y="3398547"/>
                  </a:lnTo>
                  <a:cubicBezTo>
                    <a:pt x="3538081" y="4538097"/>
                    <a:pt x="3178347" y="5254192"/>
                    <a:pt x="2778216" y="5254192"/>
                  </a:cubicBezTo>
                  <a:cubicBezTo>
                    <a:pt x="2496806" y="5254192"/>
                    <a:pt x="2235377" y="4899993"/>
                    <a:pt x="2018516" y="4293391"/>
                  </a:cubicBezTo>
                  <a:lnTo>
                    <a:pt x="1919652" y="3987300"/>
                  </a:lnTo>
                  <a:lnTo>
                    <a:pt x="1910804" y="4043059"/>
                  </a:lnTo>
                  <a:lnTo>
                    <a:pt x="1891248" y="3928845"/>
                  </a:lnTo>
                  <a:cubicBezTo>
                    <a:pt x="1676841" y="2794231"/>
                    <a:pt x="1352365" y="2071031"/>
                    <a:pt x="989213" y="2071031"/>
                  </a:cubicBezTo>
                  <a:cubicBezTo>
                    <a:pt x="595798" y="2071031"/>
                    <a:pt x="247774" y="2919790"/>
                    <a:pt x="35910" y="4220894"/>
                  </a:cubicBezTo>
                  <a:close/>
                </a:path>
              </a:pathLst>
            </a:custGeom>
            <a:gradFill>
              <a:gsLst>
                <a:gs pos="72000">
                  <a:srgbClr val="0000FF"/>
                </a:gs>
                <a:gs pos="0">
                  <a:schemeClr val="accent1">
                    <a:lumMod val="20000"/>
                    <a:lumOff val="80000"/>
                  </a:schemeClr>
                </a:gs>
              </a:gsLst>
              <a:lin ang="2700000" scaled="1"/>
            </a:gradFill>
            <a:ln>
              <a:noFill/>
            </a:ln>
            <a:effectLst/>
            <a:scene3d>
              <a:camera prst="orthographicFront"/>
              <a:lightRig rig="sunrise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s-ES" sz="1350"/>
            </a:p>
          </p:txBody>
        </p:sp>
      </p:grpSp>
      <p:sp>
        <p:nvSpPr>
          <p:cNvPr id="24" name="23 Rectángulo"/>
          <p:cNvSpPr/>
          <p:nvPr/>
        </p:nvSpPr>
        <p:spPr>
          <a:xfrm>
            <a:off x="-21459" y="-16116"/>
            <a:ext cx="9144000" cy="5236046"/>
          </a:xfrm>
          <a:prstGeom prst="rect">
            <a:avLst/>
          </a:prstGeom>
          <a:gradFill>
            <a:gsLst>
              <a:gs pos="78000">
                <a:srgbClr val="C00000">
                  <a:alpha val="84000"/>
                </a:srgbClr>
              </a:gs>
              <a:gs pos="0">
                <a:schemeClr val="tx1">
                  <a:lumMod val="98000"/>
                </a:schemeClr>
              </a:gs>
              <a:gs pos="100000">
                <a:srgbClr val="C00000"/>
              </a:gs>
              <a:gs pos="66000">
                <a:schemeClr val="tx1"/>
              </a:gs>
              <a:gs pos="90000">
                <a:schemeClr val="tx1">
                  <a:alpha val="92000"/>
                </a:schemeClr>
              </a:gs>
              <a:gs pos="44000">
                <a:schemeClr val="tx1">
                  <a:alpha val="90000"/>
                </a:schemeClr>
              </a:gs>
              <a:gs pos="54000">
                <a:srgbClr val="C00000">
                  <a:alpha val="82000"/>
                </a:srgbClr>
              </a:gs>
              <a:gs pos="33000">
                <a:srgbClr val="C00000">
                  <a:alpha val="92000"/>
                </a:srgbClr>
              </a:gs>
              <a:gs pos="23000">
                <a:schemeClr val="tx1"/>
              </a:gs>
              <a:gs pos="12000">
                <a:srgbClr val="C00000"/>
              </a:gs>
            </a:gsLst>
            <a:path path="circle">
              <a:fillToRect l="100000" t="10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1116455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31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1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" dur="315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315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314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 animBg="1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Diapositiva20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0534" y="9690"/>
            <a:ext cx="9144000" cy="5226356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3 Rectángulo"/>
          <p:cNvSpPr/>
          <p:nvPr/>
        </p:nvSpPr>
        <p:spPr>
          <a:xfrm rot="16200000">
            <a:off x="-1492731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250">
                <a:srgbClr val="FF6600">
                  <a:lumMod val="26000"/>
                  <a:lumOff val="74000"/>
                </a:srgbClr>
              </a:gs>
              <a:gs pos="11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Rectángulo"/>
          <p:cNvSpPr/>
          <p:nvPr/>
        </p:nvSpPr>
        <p:spPr>
          <a:xfrm rot="16200000">
            <a:off x="-1636747" y="2251705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250">
                <a:srgbClr val="FF6600">
                  <a:lumMod val="26000"/>
                  <a:lumOff val="74000"/>
                </a:srgbClr>
              </a:gs>
              <a:gs pos="11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3 Rectángulo"/>
          <p:cNvSpPr/>
          <p:nvPr/>
        </p:nvSpPr>
        <p:spPr>
          <a:xfrm rot="16200000">
            <a:off x="-1780763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250">
                <a:srgbClr val="FF6600">
                  <a:lumMod val="26000"/>
                  <a:lumOff val="74000"/>
                </a:srgbClr>
              </a:gs>
              <a:gs pos="11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3 Rectángulo"/>
          <p:cNvSpPr/>
          <p:nvPr/>
        </p:nvSpPr>
        <p:spPr>
          <a:xfrm rot="16200000">
            <a:off x="-1924779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250">
                <a:srgbClr val="FF6600">
                  <a:lumMod val="26000"/>
                  <a:lumOff val="74000"/>
                </a:srgbClr>
              </a:gs>
              <a:gs pos="11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3 Rectángulo"/>
          <p:cNvSpPr/>
          <p:nvPr/>
        </p:nvSpPr>
        <p:spPr>
          <a:xfrm rot="16200000">
            <a:off x="-2068795" y="2248307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250">
                <a:srgbClr val="FF6600">
                  <a:lumMod val="26000"/>
                  <a:lumOff val="74000"/>
                </a:srgbClr>
              </a:gs>
              <a:gs pos="11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3 Rectángulo"/>
          <p:cNvSpPr/>
          <p:nvPr/>
        </p:nvSpPr>
        <p:spPr>
          <a:xfrm rot="16200000">
            <a:off x="-2230559" y="2230559"/>
            <a:ext cx="5144686" cy="683568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12522" y="-332867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250">
                <a:srgbClr val="FF6600">
                  <a:lumMod val="26000"/>
                  <a:lumOff val="74000"/>
                </a:srgbClr>
              </a:gs>
              <a:gs pos="11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grpSp>
        <p:nvGrpSpPr>
          <p:cNvPr id="9" name="8 Grupo"/>
          <p:cNvGrpSpPr/>
          <p:nvPr/>
        </p:nvGrpSpPr>
        <p:grpSpPr>
          <a:xfrm>
            <a:off x="935374" y="36000"/>
            <a:ext cx="8223017" cy="5169384"/>
            <a:chOff x="1184324" y="-25884"/>
            <a:chExt cx="7938285" cy="5169384"/>
          </a:xfrm>
        </p:grpSpPr>
        <p:sp>
          <p:nvSpPr>
            <p:cNvPr id="10" name="2 Rectángulo"/>
            <p:cNvSpPr/>
            <p:nvPr/>
          </p:nvSpPr>
          <p:spPr>
            <a:xfrm>
              <a:off x="1184324" y="-25884"/>
              <a:ext cx="7938285" cy="5169384"/>
            </a:xfrm>
            <a:custGeom>
              <a:avLst/>
              <a:gdLst>
                <a:gd name="connsiteX0" fmla="*/ 0 w 7380312"/>
                <a:gd name="connsiteY0" fmla="*/ 0 h 5143500"/>
                <a:gd name="connsiteX1" fmla="*/ 7380312 w 7380312"/>
                <a:gd name="connsiteY1" fmla="*/ 0 h 5143500"/>
                <a:gd name="connsiteX2" fmla="*/ 7380312 w 7380312"/>
                <a:gd name="connsiteY2" fmla="*/ 5143500 h 5143500"/>
                <a:gd name="connsiteX3" fmla="*/ 0 w 7380312"/>
                <a:gd name="connsiteY3" fmla="*/ 5143500 h 5143500"/>
                <a:gd name="connsiteX4" fmla="*/ 0 w 7380312"/>
                <a:gd name="connsiteY4" fmla="*/ 0 h 5143500"/>
                <a:gd name="connsiteX0" fmla="*/ 541866 w 7922178"/>
                <a:gd name="connsiteY0" fmla="*/ 0 h 5143500"/>
                <a:gd name="connsiteX1" fmla="*/ 7922178 w 7922178"/>
                <a:gd name="connsiteY1" fmla="*/ 0 h 5143500"/>
                <a:gd name="connsiteX2" fmla="*/ 7922178 w 7922178"/>
                <a:gd name="connsiteY2" fmla="*/ 5143500 h 5143500"/>
                <a:gd name="connsiteX3" fmla="*/ 541866 w 7922178"/>
                <a:gd name="connsiteY3" fmla="*/ 5143500 h 5143500"/>
                <a:gd name="connsiteX4" fmla="*/ 541866 w 7922178"/>
                <a:gd name="connsiteY4" fmla="*/ 0 h 5143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22178" h="5143500">
                  <a:moveTo>
                    <a:pt x="541866" y="0"/>
                  </a:moveTo>
                  <a:lnTo>
                    <a:pt x="7922178" y="0"/>
                  </a:lnTo>
                  <a:lnTo>
                    <a:pt x="7922178" y="5143500"/>
                  </a:lnTo>
                  <a:lnTo>
                    <a:pt x="541866" y="5143500"/>
                  </a:lnTo>
                  <a:cubicBezTo>
                    <a:pt x="541866" y="3429000"/>
                    <a:pt x="-677334" y="4943122"/>
                    <a:pt x="541866" y="0"/>
                  </a:cubicBezTo>
                  <a:close/>
                </a:path>
              </a:pathLst>
            </a:custGeom>
            <a:gradFill>
              <a:gsLst>
                <a:gs pos="78000">
                  <a:srgbClr val="FF0000">
                    <a:alpha val="51000"/>
                  </a:srgbClr>
                </a:gs>
                <a:gs pos="0">
                  <a:schemeClr val="tx1">
                    <a:alpha val="46000"/>
                  </a:schemeClr>
                </a:gs>
                <a:gs pos="98000">
                  <a:srgbClr val="FF0000">
                    <a:alpha val="59000"/>
                  </a:srgbClr>
                </a:gs>
                <a:gs pos="66000">
                  <a:schemeClr val="tx1">
                    <a:alpha val="71000"/>
                  </a:schemeClr>
                </a:gs>
                <a:gs pos="90000">
                  <a:schemeClr val="tx1">
                    <a:alpha val="44000"/>
                  </a:schemeClr>
                </a:gs>
                <a:gs pos="44000">
                  <a:schemeClr val="tx1">
                    <a:alpha val="60000"/>
                  </a:schemeClr>
                </a:gs>
                <a:gs pos="54000">
                  <a:srgbClr val="FF0000">
                    <a:alpha val="58000"/>
                  </a:srgbClr>
                </a:gs>
                <a:gs pos="33000">
                  <a:srgbClr val="FF0000">
                    <a:alpha val="48000"/>
                  </a:srgbClr>
                </a:gs>
                <a:gs pos="23000">
                  <a:schemeClr val="tx1">
                    <a:alpha val="53000"/>
                  </a:schemeClr>
                </a:gs>
                <a:gs pos="11000">
                  <a:srgbClr val="FF0000">
                    <a:alpha val="46000"/>
                  </a:srgbClr>
                </a:gs>
              </a:gsLst>
              <a:path path="circle">
                <a:fillToRect l="100000" t="100000"/>
              </a:path>
            </a:gradFill>
            <a:ln>
              <a:solidFill>
                <a:schemeClr val="tx2">
                  <a:lumMod val="50000"/>
                </a:schemeClr>
              </a:solidFill>
            </a:ln>
            <a:scene3d>
              <a:camera prst="orthographicFront"/>
              <a:lightRig rig="flood" dir="t">
                <a:rot lat="0" lon="0" rev="16800000"/>
              </a:lightRig>
            </a:scene3d>
            <a:sp3d>
              <a:bevelT w="184150" prst="convex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grpSp>
          <p:nvGrpSpPr>
            <p:cNvPr id="11" name="10 Grupo"/>
            <p:cNvGrpSpPr/>
            <p:nvPr/>
          </p:nvGrpSpPr>
          <p:grpSpPr>
            <a:xfrm>
              <a:off x="1797537" y="535308"/>
              <a:ext cx="1552473" cy="4486963"/>
              <a:chOff x="1763688" y="555526"/>
              <a:chExt cx="1584176" cy="4464496"/>
            </a:xfrm>
            <a:gradFill>
              <a:gsLst>
                <a:gs pos="46252">
                  <a:srgbClr val="C00000"/>
                </a:gs>
                <a:gs pos="67000">
                  <a:srgbClr val="F31207">
                    <a:lumMod val="52000"/>
                  </a:srgbClr>
                </a:gs>
                <a:gs pos="29000">
                  <a:srgbClr val="FF0000"/>
                </a:gs>
              </a:gsLst>
              <a:lin ang="2700000" scaled="1"/>
            </a:gradFill>
            <a:scene3d>
              <a:camera prst="orthographicFront"/>
              <a:lightRig rig="flat" dir="t">
                <a:rot lat="0" lon="0" rev="13800000"/>
              </a:lightRig>
            </a:scene3d>
          </p:grpSpPr>
          <p:sp>
            <p:nvSpPr>
              <p:cNvPr id="16" name="CuadroTexto 6"/>
              <p:cNvSpPr txBox="1"/>
              <p:nvPr/>
            </p:nvSpPr>
            <p:spPr>
              <a:xfrm rot="10800000">
                <a:off x="2123728" y="3219822"/>
                <a:ext cx="936104" cy="1800200"/>
              </a:xfrm>
              <a:custGeom>
                <a:avLst/>
                <a:gdLst>
                  <a:gd name="connsiteX0" fmla="*/ 1424825 w 3432663"/>
                  <a:gd name="connsiteY0" fmla="*/ 0 h 3746571"/>
                  <a:gd name="connsiteX1" fmla="*/ 1883536 w 3432663"/>
                  <a:gd name="connsiteY1" fmla="*/ 64066 h 3746571"/>
                  <a:gd name="connsiteX2" fmla="*/ 2116736 w 3432663"/>
                  <a:gd name="connsiteY2" fmla="*/ 353644 h 3746571"/>
                  <a:gd name="connsiteX3" fmla="*/ 2051389 w 3432663"/>
                  <a:gd name="connsiteY3" fmla="*/ 500995 h 3746571"/>
                  <a:gd name="connsiteX4" fmla="*/ 1936070 w 3432663"/>
                  <a:gd name="connsiteY4" fmla="*/ 571468 h 3746571"/>
                  <a:gd name="connsiteX5" fmla="*/ 1863035 w 3432663"/>
                  <a:gd name="connsiteY5" fmla="*/ 576593 h 3746571"/>
                  <a:gd name="connsiteX6" fmla="*/ 1768218 w 3432663"/>
                  <a:gd name="connsiteY6" fmla="*/ 558654 h 3746571"/>
                  <a:gd name="connsiteX7" fmla="*/ 1740029 w 3432663"/>
                  <a:gd name="connsiteY7" fmla="*/ 533028 h 3746571"/>
                  <a:gd name="connsiteX8" fmla="*/ 1757967 w 3432663"/>
                  <a:gd name="connsiteY8" fmla="*/ 502276 h 3746571"/>
                  <a:gd name="connsiteX9" fmla="*/ 1809220 w 3432663"/>
                  <a:gd name="connsiteY9" fmla="*/ 426679 h 3746571"/>
                  <a:gd name="connsiteX10" fmla="*/ 1824596 w 3432663"/>
                  <a:gd name="connsiteY10" fmla="*/ 343393 h 3746571"/>
                  <a:gd name="connsiteX11" fmla="*/ 1686214 w 3432663"/>
                  <a:gd name="connsiteY11" fmla="*/ 153758 h 3746571"/>
                  <a:gd name="connsiteX12" fmla="*/ 1409449 w 3432663"/>
                  <a:gd name="connsiteY12" fmla="*/ 102506 h 3746571"/>
                  <a:gd name="connsiteX13" fmla="*/ 960988 w 3432663"/>
                  <a:gd name="connsiteY13" fmla="*/ 187072 h 3746571"/>
                  <a:gd name="connsiteX14" fmla="*/ 743164 w 3432663"/>
                  <a:gd name="connsiteY14" fmla="*/ 481775 h 3746571"/>
                  <a:gd name="connsiteX15" fmla="*/ 899485 w 3432663"/>
                  <a:gd name="connsiteY15" fmla="*/ 740602 h 3746571"/>
                  <a:gd name="connsiteX16" fmla="*/ 1283880 w 3432663"/>
                  <a:gd name="connsiteY16" fmla="*/ 943050 h 3746571"/>
                  <a:gd name="connsiteX17" fmla="*/ 1757967 w 3432663"/>
                  <a:gd name="connsiteY17" fmla="*/ 1153185 h 3746571"/>
                  <a:gd name="connsiteX18" fmla="*/ 2280745 w 3432663"/>
                  <a:gd name="connsiteY18" fmla="*/ 1458139 h 3746571"/>
                  <a:gd name="connsiteX19" fmla="*/ 2636951 w 3432663"/>
                  <a:gd name="connsiteY19" fmla="*/ 1875848 h 3746571"/>
                  <a:gd name="connsiteX20" fmla="*/ 3432663 w 3432663"/>
                  <a:gd name="connsiteY20" fmla="*/ 2904434 h 3746571"/>
                  <a:gd name="connsiteX21" fmla="*/ 2316622 w 3432663"/>
                  <a:gd name="connsiteY21" fmla="*/ 3410866 h 3746571"/>
                  <a:gd name="connsiteX22" fmla="*/ 1306944 w 3432663"/>
                  <a:gd name="connsiteY22" fmla="*/ 3746571 h 3746571"/>
                  <a:gd name="connsiteX23" fmla="*/ 407459 w 3432663"/>
                  <a:gd name="connsiteY23" fmla="*/ 3490308 h 3746571"/>
                  <a:gd name="connsiteX24" fmla="*/ 0 w 3432663"/>
                  <a:gd name="connsiteY24" fmla="*/ 2711267 h 3746571"/>
                  <a:gd name="connsiteX25" fmla="*/ 283171 w 3432663"/>
                  <a:gd name="connsiteY25" fmla="*/ 2118017 h 3746571"/>
                  <a:gd name="connsiteX26" fmla="*/ 963551 w 3432663"/>
                  <a:gd name="connsiteY26" fmla="*/ 1870723 h 3746571"/>
                  <a:gd name="connsiteX27" fmla="*/ 1591396 w 3432663"/>
                  <a:gd name="connsiteY27" fmla="*/ 2019356 h 3746571"/>
                  <a:gd name="connsiteX28" fmla="*/ 1860473 w 3432663"/>
                  <a:gd name="connsiteY28" fmla="*/ 2490881 h 3746571"/>
                  <a:gd name="connsiteX29" fmla="*/ 1679807 w 3432663"/>
                  <a:gd name="connsiteY29" fmla="*/ 2861181 h 3746571"/>
                  <a:gd name="connsiteX30" fmla="*/ 1260816 w 3432663"/>
                  <a:gd name="connsiteY30" fmla="*/ 3008533 h 3746571"/>
                  <a:gd name="connsiteX31" fmla="*/ 894360 w 3432663"/>
                  <a:gd name="connsiteY31" fmla="*/ 2926528 h 3746571"/>
                  <a:gd name="connsiteX32" fmla="*/ 717538 w 3432663"/>
                  <a:gd name="connsiteY32" fmla="*/ 2649764 h 3746571"/>
                  <a:gd name="connsiteX33" fmla="*/ 807230 w 3432663"/>
                  <a:gd name="connsiteY33" fmla="*/ 2470379 h 3746571"/>
                  <a:gd name="connsiteX34" fmla="*/ 930236 w 3432663"/>
                  <a:gd name="connsiteY34" fmla="*/ 2406314 h 3746571"/>
                  <a:gd name="connsiteX35" fmla="*/ 989177 w 3432663"/>
                  <a:gd name="connsiteY35" fmla="*/ 2398626 h 3746571"/>
                  <a:gd name="connsiteX36" fmla="*/ 1009678 w 3432663"/>
                  <a:gd name="connsiteY36" fmla="*/ 2414001 h 3746571"/>
                  <a:gd name="connsiteX37" fmla="*/ 999428 w 3432663"/>
                  <a:gd name="connsiteY37" fmla="*/ 2444753 h 3746571"/>
                  <a:gd name="connsiteX38" fmla="*/ 989177 w 3432663"/>
                  <a:gd name="connsiteY38" fmla="*/ 2475505 h 3746571"/>
                  <a:gd name="connsiteX39" fmla="*/ 973801 w 3432663"/>
                  <a:gd name="connsiteY39" fmla="*/ 2588261 h 3746571"/>
                  <a:gd name="connsiteX40" fmla="*/ 1054524 w 3432663"/>
                  <a:gd name="connsiteY40" fmla="*/ 2725362 h 3746571"/>
                  <a:gd name="connsiteX41" fmla="*/ 1230065 w 3432663"/>
                  <a:gd name="connsiteY41" fmla="*/ 2783021 h 3746571"/>
                  <a:gd name="connsiteX42" fmla="*/ 1494016 w 3432663"/>
                  <a:gd name="connsiteY42" fmla="*/ 2685641 h 3746571"/>
                  <a:gd name="connsiteX43" fmla="*/ 1599084 w 3432663"/>
                  <a:gd name="connsiteY43" fmla="*/ 2444753 h 3746571"/>
                  <a:gd name="connsiteX44" fmla="*/ 1386385 w 3432663"/>
                  <a:gd name="connsiteY44" fmla="*/ 2109048 h 3746571"/>
                  <a:gd name="connsiteX45" fmla="*/ 943050 w 3432663"/>
                  <a:gd name="connsiteY45" fmla="*/ 2003980 h 3746571"/>
                  <a:gd name="connsiteX46" fmla="*/ 371582 w 3432663"/>
                  <a:gd name="connsiteY46" fmla="*/ 2198740 h 3746571"/>
                  <a:gd name="connsiteX47" fmla="*/ 117881 w 3432663"/>
                  <a:gd name="connsiteY47" fmla="*/ 2711267 h 3746571"/>
                  <a:gd name="connsiteX48" fmla="*/ 499714 w 3432663"/>
                  <a:gd name="connsiteY48" fmla="*/ 3351926 h 3746571"/>
                  <a:gd name="connsiteX49" fmla="*/ 1312069 w 3432663"/>
                  <a:gd name="connsiteY49" fmla="*/ 3567187 h 3746571"/>
                  <a:gd name="connsiteX50" fmla="*/ 2134674 w 3432663"/>
                  <a:gd name="connsiteY50" fmla="*/ 3269921 h 3746571"/>
                  <a:gd name="connsiteX51" fmla="*/ 2490881 w 3432663"/>
                  <a:gd name="connsiteY51" fmla="*/ 2506256 h 3746571"/>
                  <a:gd name="connsiteX52" fmla="*/ 2372999 w 3432663"/>
                  <a:gd name="connsiteY52" fmla="*/ 2070608 h 3746571"/>
                  <a:gd name="connsiteX53" fmla="*/ 2057795 w 3432663"/>
                  <a:gd name="connsiteY53" fmla="*/ 1755405 h 3746571"/>
                  <a:gd name="connsiteX54" fmla="*/ 1614460 w 3432663"/>
                  <a:gd name="connsiteY54" fmla="*/ 1496578 h 3746571"/>
                  <a:gd name="connsiteX55" fmla="*/ 858483 w 3432663"/>
                  <a:gd name="connsiteY55" fmla="*/ 1135247 h 3746571"/>
                  <a:gd name="connsiteX56" fmla="*/ 476650 w 3432663"/>
                  <a:gd name="connsiteY56" fmla="*/ 609907 h 3746571"/>
                  <a:gd name="connsiteX57" fmla="*/ 781604 w 3432663"/>
                  <a:gd name="connsiteY57" fmla="*/ 143508 h 3746571"/>
                  <a:gd name="connsiteX58" fmla="*/ 1424825 w 3432663"/>
                  <a:gd name="connsiteY58" fmla="*/ 0 h 3746571"/>
                  <a:gd name="connsiteX0" fmla="*/ 1424825 w 3453135"/>
                  <a:gd name="connsiteY0" fmla="*/ 0 h 3746571"/>
                  <a:gd name="connsiteX1" fmla="*/ 1883536 w 3453135"/>
                  <a:gd name="connsiteY1" fmla="*/ 64066 h 3746571"/>
                  <a:gd name="connsiteX2" fmla="*/ 2116736 w 3453135"/>
                  <a:gd name="connsiteY2" fmla="*/ 353644 h 3746571"/>
                  <a:gd name="connsiteX3" fmla="*/ 2051389 w 3453135"/>
                  <a:gd name="connsiteY3" fmla="*/ 500995 h 3746571"/>
                  <a:gd name="connsiteX4" fmla="*/ 1936070 w 3453135"/>
                  <a:gd name="connsiteY4" fmla="*/ 571468 h 3746571"/>
                  <a:gd name="connsiteX5" fmla="*/ 1863035 w 3453135"/>
                  <a:gd name="connsiteY5" fmla="*/ 576593 h 3746571"/>
                  <a:gd name="connsiteX6" fmla="*/ 1768218 w 3453135"/>
                  <a:gd name="connsiteY6" fmla="*/ 558654 h 3746571"/>
                  <a:gd name="connsiteX7" fmla="*/ 1740029 w 3453135"/>
                  <a:gd name="connsiteY7" fmla="*/ 533028 h 3746571"/>
                  <a:gd name="connsiteX8" fmla="*/ 1757967 w 3453135"/>
                  <a:gd name="connsiteY8" fmla="*/ 502276 h 3746571"/>
                  <a:gd name="connsiteX9" fmla="*/ 1809220 w 3453135"/>
                  <a:gd name="connsiteY9" fmla="*/ 426679 h 3746571"/>
                  <a:gd name="connsiteX10" fmla="*/ 1824596 w 3453135"/>
                  <a:gd name="connsiteY10" fmla="*/ 343393 h 3746571"/>
                  <a:gd name="connsiteX11" fmla="*/ 1686214 w 3453135"/>
                  <a:gd name="connsiteY11" fmla="*/ 153758 h 3746571"/>
                  <a:gd name="connsiteX12" fmla="*/ 1409449 w 3453135"/>
                  <a:gd name="connsiteY12" fmla="*/ 102506 h 3746571"/>
                  <a:gd name="connsiteX13" fmla="*/ 960988 w 3453135"/>
                  <a:gd name="connsiteY13" fmla="*/ 187072 h 3746571"/>
                  <a:gd name="connsiteX14" fmla="*/ 743164 w 3453135"/>
                  <a:gd name="connsiteY14" fmla="*/ 481775 h 3746571"/>
                  <a:gd name="connsiteX15" fmla="*/ 899485 w 3453135"/>
                  <a:gd name="connsiteY15" fmla="*/ 740602 h 3746571"/>
                  <a:gd name="connsiteX16" fmla="*/ 1283880 w 3453135"/>
                  <a:gd name="connsiteY16" fmla="*/ 943050 h 3746571"/>
                  <a:gd name="connsiteX17" fmla="*/ 1757967 w 3453135"/>
                  <a:gd name="connsiteY17" fmla="*/ 1153185 h 3746571"/>
                  <a:gd name="connsiteX18" fmla="*/ 2280745 w 3453135"/>
                  <a:gd name="connsiteY18" fmla="*/ 1458139 h 3746571"/>
                  <a:gd name="connsiteX19" fmla="*/ 2983314 w 3453135"/>
                  <a:gd name="connsiteY19" fmla="*/ 1543339 h 3746571"/>
                  <a:gd name="connsiteX20" fmla="*/ 3432663 w 3453135"/>
                  <a:gd name="connsiteY20" fmla="*/ 2904434 h 3746571"/>
                  <a:gd name="connsiteX21" fmla="*/ 2316622 w 3453135"/>
                  <a:gd name="connsiteY21" fmla="*/ 3410866 h 3746571"/>
                  <a:gd name="connsiteX22" fmla="*/ 1306944 w 3453135"/>
                  <a:gd name="connsiteY22" fmla="*/ 3746571 h 3746571"/>
                  <a:gd name="connsiteX23" fmla="*/ 407459 w 3453135"/>
                  <a:gd name="connsiteY23" fmla="*/ 3490308 h 3746571"/>
                  <a:gd name="connsiteX24" fmla="*/ 0 w 3453135"/>
                  <a:gd name="connsiteY24" fmla="*/ 2711267 h 3746571"/>
                  <a:gd name="connsiteX25" fmla="*/ 283171 w 3453135"/>
                  <a:gd name="connsiteY25" fmla="*/ 2118017 h 3746571"/>
                  <a:gd name="connsiteX26" fmla="*/ 963551 w 3453135"/>
                  <a:gd name="connsiteY26" fmla="*/ 1870723 h 3746571"/>
                  <a:gd name="connsiteX27" fmla="*/ 1591396 w 3453135"/>
                  <a:gd name="connsiteY27" fmla="*/ 2019356 h 3746571"/>
                  <a:gd name="connsiteX28" fmla="*/ 1860473 w 3453135"/>
                  <a:gd name="connsiteY28" fmla="*/ 2490881 h 3746571"/>
                  <a:gd name="connsiteX29" fmla="*/ 1679807 w 3453135"/>
                  <a:gd name="connsiteY29" fmla="*/ 2861181 h 3746571"/>
                  <a:gd name="connsiteX30" fmla="*/ 1260816 w 3453135"/>
                  <a:gd name="connsiteY30" fmla="*/ 3008533 h 3746571"/>
                  <a:gd name="connsiteX31" fmla="*/ 894360 w 3453135"/>
                  <a:gd name="connsiteY31" fmla="*/ 2926528 h 3746571"/>
                  <a:gd name="connsiteX32" fmla="*/ 717538 w 3453135"/>
                  <a:gd name="connsiteY32" fmla="*/ 2649764 h 3746571"/>
                  <a:gd name="connsiteX33" fmla="*/ 807230 w 3453135"/>
                  <a:gd name="connsiteY33" fmla="*/ 2470379 h 3746571"/>
                  <a:gd name="connsiteX34" fmla="*/ 930236 w 3453135"/>
                  <a:gd name="connsiteY34" fmla="*/ 2406314 h 3746571"/>
                  <a:gd name="connsiteX35" fmla="*/ 989177 w 3453135"/>
                  <a:gd name="connsiteY35" fmla="*/ 2398626 h 3746571"/>
                  <a:gd name="connsiteX36" fmla="*/ 1009678 w 3453135"/>
                  <a:gd name="connsiteY36" fmla="*/ 2414001 h 3746571"/>
                  <a:gd name="connsiteX37" fmla="*/ 999428 w 3453135"/>
                  <a:gd name="connsiteY37" fmla="*/ 2444753 h 3746571"/>
                  <a:gd name="connsiteX38" fmla="*/ 989177 w 3453135"/>
                  <a:gd name="connsiteY38" fmla="*/ 2475505 h 3746571"/>
                  <a:gd name="connsiteX39" fmla="*/ 973801 w 3453135"/>
                  <a:gd name="connsiteY39" fmla="*/ 2588261 h 3746571"/>
                  <a:gd name="connsiteX40" fmla="*/ 1054524 w 3453135"/>
                  <a:gd name="connsiteY40" fmla="*/ 2725362 h 3746571"/>
                  <a:gd name="connsiteX41" fmla="*/ 1230065 w 3453135"/>
                  <a:gd name="connsiteY41" fmla="*/ 2783021 h 3746571"/>
                  <a:gd name="connsiteX42" fmla="*/ 1494016 w 3453135"/>
                  <a:gd name="connsiteY42" fmla="*/ 2685641 h 3746571"/>
                  <a:gd name="connsiteX43" fmla="*/ 1599084 w 3453135"/>
                  <a:gd name="connsiteY43" fmla="*/ 2444753 h 3746571"/>
                  <a:gd name="connsiteX44" fmla="*/ 1386385 w 3453135"/>
                  <a:gd name="connsiteY44" fmla="*/ 2109048 h 3746571"/>
                  <a:gd name="connsiteX45" fmla="*/ 943050 w 3453135"/>
                  <a:gd name="connsiteY45" fmla="*/ 2003980 h 3746571"/>
                  <a:gd name="connsiteX46" fmla="*/ 371582 w 3453135"/>
                  <a:gd name="connsiteY46" fmla="*/ 2198740 h 3746571"/>
                  <a:gd name="connsiteX47" fmla="*/ 117881 w 3453135"/>
                  <a:gd name="connsiteY47" fmla="*/ 2711267 h 3746571"/>
                  <a:gd name="connsiteX48" fmla="*/ 499714 w 3453135"/>
                  <a:gd name="connsiteY48" fmla="*/ 3351926 h 3746571"/>
                  <a:gd name="connsiteX49" fmla="*/ 1312069 w 3453135"/>
                  <a:gd name="connsiteY49" fmla="*/ 3567187 h 3746571"/>
                  <a:gd name="connsiteX50" fmla="*/ 2134674 w 3453135"/>
                  <a:gd name="connsiteY50" fmla="*/ 3269921 h 3746571"/>
                  <a:gd name="connsiteX51" fmla="*/ 2490881 w 3453135"/>
                  <a:gd name="connsiteY51" fmla="*/ 2506256 h 3746571"/>
                  <a:gd name="connsiteX52" fmla="*/ 2372999 w 3453135"/>
                  <a:gd name="connsiteY52" fmla="*/ 2070608 h 3746571"/>
                  <a:gd name="connsiteX53" fmla="*/ 2057795 w 3453135"/>
                  <a:gd name="connsiteY53" fmla="*/ 1755405 h 3746571"/>
                  <a:gd name="connsiteX54" fmla="*/ 1614460 w 3453135"/>
                  <a:gd name="connsiteY54" fmla="*/ 1496578 h 3746571"/>
                  <a:gd name="connsiteX55" fmla="*/ 858483 w 3453135"/>
                  <a:gd name="connsiteY55" fmla="*/ 1135247 h 3746571"/>
                  <a:gd name="connsiteX56" fmla="*/ 476650 w 3453135"/>
                  <a:gd name="connsiteY56" fmla="*/ 609907 h 3746571"/>
                  <a:gd name="connsiteX57" fmla="*/ 781604 w 3453135"/>
                  <a:gd name="connsiteY57" fmla="*/ 143508 h 3746571"/>
                  <a:gd name="connsiteX58" fmla="*/ 1424825 w 3453135"/>
                  <a:gd name="connsiteY58" fmla="*/ 0 h 3746571"/>
                  <a:gd name="connsiteX0" fmla="*/ 1424825 w 3452383"/>
                  <a:gd name="connsiteY0" fmla="*/ 0 h 3746571"/>
                  <a:gd name="connsiteX1" fmla="*/ 1883536 w 3452383"/>
                  <a:gd name="connsiteY1" fmla="*/ 64066 h 3746571"/>
                  <a:gd name="connsiteX2" fmla="*/ 2116736 w 3452383"/>
                  <a:gd name="connsiteY2" fmla="*/ 353644 h 3746571"/>
                  <a:gd name="connsiteX3" fmla="*/ 2051389 w 3452383"/>
                  <a:gd name="connsiteY3" fmla="*/ 500995 h 3746571"/>
                  <a:gd name="connsiteX4" fmla="*/ 1936070 w 3452383"/>
                  <a:gd name="connsiteY4" fmla="*/ 571468 h 3746571"/>
                  <a:gd name="connsiteX5" fmla="*/ 1863035 w 3452383"/>
                  <a:gd name="connsiteY5" fmla="*/ 576593 h 3746571"/>
                  <a:gd name="connsiteX6" fmla="*/ 1768218 w 3452383"/>
                  <a:gd name="connsiteY6" fmla="*/ 558654 h 3746571"/>
                  <a:gd name="connsiteX7" fmla="*/ 1740029 w 3452383"/>
                  <a:gd name="connsiteY7" fmla="*/ 533028 h 3746571"/>
                  <a:gd name="connsiteX8" fmla="*/ 1757967 w 3452383"/>
                  <a:gd name="connsiteY8" fmla="*/ 502276 h 3746571"/>
                  <a:gd name="connsiteX9" fmla="*/ 1809220 w 3452383"/>
                  <a:gd name="connsiteY9" fmla="*/ 426679 h 3746571"/>
                  <a:gd name="connsiteX10" fmla="*/ 1824596 w 3452383"/>
                  <a:gd name="connsiteY10" fmla="*/ 343393 h 3746571"/>
                  <a:gd name="connsiteX11" fmla="*/ 1686214 w 3452383"/>
                  <a:gd name="connsiteY11" fmla="*/ 153758 h 3746571"/>
                  <a:gd name="connsiteX12" fmla="*/ 1409449 w 3452383"/>
                  <a:gd name="connsiteY12" fmla="*/ 102506 h 3746571"/>
                  <a:gd name="connsiteX13" fmla="*/ 960988 w 3452383"/>
                  <a:gd name="connsiteY13" fmla="*/ 187072 h 3746571"/>
                  <a:gd name="connsiteX14" fmla="*/ 743164 w 3452383"/>
                  <a:gd name="connsiteY14" fmla="*/ 481775 h 3746571"/>
                  <a:gd name="connsiteX15" fmla="*/ 899485 w 3452383"/>
                  <a:gd name="connsiteY15" fmla="*/ 740602 h 3746571"/>
                  <a:gd name="connsiteX16" fmla="*/ 1283880 w 3452383"/>
                  <a:gd name="connsiteY16" fmla="*/ 943050 h 3746571"/>
                  <a:gd name="connsiteX17" fmla="*/ 1757967 w 3452383"/>
                  <a:gd name="connsiteY17" fmla="*/ 1153185 h 3746571"/>
                  <a:gd name="connsiteX18" fmla="*/ 2391581 w 3452383"/>
                  <a:gd name="connsiteY18" fmla="*/ 1111775 h 3746571"/>
                  <a:gd name="connsiteX19" fmla="*/ 2983314 w 3452383"/>
                  <a:gd name="connsiteY19" fmla="*/ 1543339 h 3746571"/>
                  <a:gd name="connsiteX20" fmla="*/ 3432663 w 3452383"/>
                  <a:gd name="connsiteY20" fmla="*/ 2904434 h 3746571"/>
                  <a:gd name="connsiteX21" fmla="*/ 2316622 w 3452383"/>
                  <a:gd name="connsiteY21" fmla="*/ 3410866 h 3746571"/>
                  <a:gd name="connsiteX22" fmla="*/ 1306944 w 3452383"/>
                  <a:gd name="connsiteY22" fmla="*/ 3746571 h 3746571"/>
                  <a:gd name="connsiteX23" fmla="*/ 407459 w 3452383"/>
                  <a:gd name="connsiteY23" fmla="*/ 3490308 h 3746571"/>
                  <a:gd name="connsiteX24" fmla="*/ 0 w 3452383"/>
                  <a:gd name="connsiteY24" fmla="*/ 2711267 h 3746571"/>
                  <a:gd name="connsiteX25" fmla="*/ 283171 w 3452383"/>
                  <a:gd name="connsiteY25" fmla="*/ 2118017 h 3746571"/>
                  <a:gd name="connsiteX26" fmla="*/ 963551 w 3452383"/>
                  <a:gd name="connsiteY26" fmla="*/ 1870723 h 3746571"/>
                  <a:gd name="connsiteX27" fmla="*/ 1591396 w 3452383"/>
                  <a:gd name="connsiteY27" fmla="*/ 2019356 h 3746571"/>
                  <a:gd name="connsiteX28" fmla="*/ 1860473 w 3452383"/>
                  <a:gd name="connsiteY28" fmla="*/ 2490881 h 3746571"/>
                  <a:gd name="connsiteX29" fmla="*/ 1679807 w 3452383"/>
                  <a:gd name="connsiteY29" fmla="*/ 2861181 h 3746571"/>
                  <a:gd name="connsiteX30" fmla="*/ 1260816 w 3452383"/>
                  <a:gd name="connsiteY30" fmla="*/ 3008533 h 3746571"/>
                  <a:gd name="connsiteX31" fmla="*/ 894360 w 3452383"/>
                  <a:gd name="connsiteY31" fmla="*/ 2926528 h 3746571"/>
                  <a:gd name="connsiteX32" fmla="*/ 717538 w 3452383"/>
                  <a:gd name="connsiteY32" fmla="*/ 2649764 h 3746571"/>
                  <a:gd name="connsiteX33" fmla="*/ 807230 w 3452383"/>
                  <a:gd name="connsiteY33" fmla="*/ 2470379 h 3746571"/>
                  <a:gd name="connsiteX34" fmla="*/ 930236 w 3452383"/>
                  <a:gd name="connsiteY34" fmla="*/ 2406314 h 3746571"/>
                  <a:gd name="connsiteX35" fmla="*/ 989177 w 3452383"/>
                  <a:gd name="connsiteY35" fmla="*/ 2398626 h 3746571"/>
                  <a:gd name="connsiteX36" fmla="*/ 1009678 w 3452383"/>
                  <a:gd name="connsiteY36" fmla="*/ 2414001 h 3746571"/>
                  <a:gd name="connsiteX37" fmla="*/ 999428 w 3452383"/>
                  <a:gd name="connsiteY37" fmla="*/ 2444753 h 3746571"/>
                  <a:gd name="connsiteX38" fmla="*/ 989177 w 3452383"/>
                  <a:gd name="connsiteY38" fmla="*/ 2475505 h 3746571"/>
                  <a:gd name="connsiteX39" fmla="*/ 973801 w 3452383"/>
                  <a:gd name="connsiteY39" fmla="*/ 2588261 h 3746571"/>
                  <a:gd name="connsiteX40" fmla="*/ 1054524 w 3452383"/>
                  <a:gd name="connsiteY40" fmla="*/ 2725362 h 3746571"/>
                  <a:gd name="connsiteX41" fmla="*/ 1230065 w 3452383"/>
                  <a:gd name="connsiteY41" fmla="*/ 2783021 h 3746571"/>
                  <a:gd name="connsiteX42" fmla="*/ 1494016 w 3452383"/>
                  <a:gd name="connsiteY42" fmla="*/ 2685641 h 3746571"/>
                  <a:gd name="connsiteX43" fmla="*/ 1599084 w 3452383"/>
                  <a:gd name="connsiteY43" fmla="*/ 2444753 h 3746571"/>
                  <a:gd name="connsiteX44" fmla="*/ 1386385 w 3452383"/>
                  <a:gd name="connsiteY44" fmla="*/ 2109048 h 3746571"/>
                  <a:gd name="connsiteX45" fmla="*/ 943050 w 3452383"/>
                  <a:gd name="connsiteY45" fmla="*/ 2003980 h 3746571"/>
                  <a:gd name="connsiteX46" fmla="*/ 371582 w 3452383"/>
                  <a:gd name="connsiteY46" fmla="*/ 2198740 h 3746571"/>
                  <a:gd name="connsiteX47" fmla="*/ 117881 w 3452383"/>
                  <a:gd name="connsiteY47" fmla="*/ 2711267 h 3746571"/>
                  <a:gd name="connsiteX48" fmla="*/ 499714 w 3452383"/>
                  <a:gd name="connsiteY48" fmla="*/ 3351926 h 3746571"/>
                  <a:gd name="connsiteX49" fmla="*/ 1312069 w 3452383"/>
                  <a:gd name="connsiteY49" fmla="*/ 3567187 h 3746571"/>
                  <a:gd name="connsiteX50" fmla="*/ 2134674 w 3452383"/>
                  <a:gd name="connsiteY50" fmla="*/ 3269921 h 3746571"/>
                  <a:gd name="connsiteX51" fmla="*/ 2490881 w 3452383"/>
                  <a:gd name="connsiteY51" fmla="*/ 2506256 h 3746571"/>
                  <a:gd name="connsiteX52" fmla="*/ 2372999 w 3452383"/>
                  <a:gd name="connsiteY52" fmla="*/ 2070608 h 3746571"/>
                  <a:gd name="connsiteX53" fmla="*/ 2057795 w 3452383"/>
                  <a:gd name="connsiteY53" fmla="*/ 1755405 h 3746571"/>
                  <a:gd name="connsiteX54" fmla="*/ 1614460 w 3452383"/>
                  <a:gd name="connsiteY54" fmla="*/ 1496578 h 3746571"/>
                  <a:gd name="connsiteX55" fmla="*/ 858483 w 3452383"/>
                  <a:gd name="connsiteY55" fmla="*/ 1135247 h 3746571"/>
                  <a:gd name="connsiteX56" fmla="*/ 476650 w 3452383"/>
                  <a:gd name="connsiteY56" fmla="*/ 609907 h 3746571"/>
                  <a:gd name="connsiteX57" fmla="*/ 781604 w 3452383"/>
                  <a:gd name="connsiteY57" fmla="*/ 143508 h 3746571"/>
                  <a:gd name="connsiteX58" fmla="*/ 1424825 w 3452383"/>
                  <a:gd name="connsiteY58" fmla="*/ 0 h 3746571"/>
                  <a:gd name="connsiteX0" fmla="*/ 1424825 w 3452383"/>
                  <a:gd name="connsiteY0" fmla="*/ 0 h 3746571"/>
                  <a:gd name="connsiteX1" fmla="*/ 1883536 w 3452383"/>
                  <a:gd name="connsiteY1" fmla="*/ 64066 h 3746571"/>
                  <a:gd name="connsiteX2" fmla="*/ 2116736 w 3452383"/>
                  <a:gd name="connsiteY2" fmla="*/ 353644 h 3746571"/>
                  <a:gd name="connsiteX3" fmla="*/ 2051389 w 3452383"/>
                  <a:gd name="connsiteY3" fmla="*/ 500995 h 3746571"/>
                  <a:gd name="connsiteX4" fmla="*/ 1936070 w 3452383"/>
                  <a:gd name="connsiteY4" fmla="*/ 571468 h 3746571"/>
                  <a:gd name="connsiteX5" fmla="*/ 1863035 w 3452383"/>
                  <a:gd name="connsiteY5" fmla="*/ 576593 h 3746571"/>
                  <a:gd name="connsiteX6" fmla="*/ 1768218 w 3452383"/>
                  <a:gd name="connsiteY6" fmla="*/ 558654 h 3746571"/>
                  <a:gd name="connsiteX7" fmla="*/ 1740029 w 3452383"/>
                  <a:gd name="connsiteY7" fmla="*/ 533028 h 3746571"/>
                  <a:gd name="connsiteX8" fmla="*/ 1757967 w 3452383"/>
                  <a:gd name="connsiteY8" fmla="*/ 502276 h 3746571"/>
                  <a:gd name="connsiteX9" fmla="*/ 1809220 w 3452383"/>
                  <a:gd name="connsiteY9" fmla="*/ 426679 h 3746571"/>
                  <a:gd name="connsiteX10" fmla="*/ 1824596 w 3452383"/>
                  <a:gd name="connsiteY10" fmla="*/ 343393 h 3746571"/>
                  <a:gd name="connsiteX11" fmla="*/ 1686214 w 3452383"/>
                  <a:gd name="connsiteY11" fmla="*/ 153758 h 3746571"/>
                  <a:gd name="connsiteX12" fmla="*/ 1409449 w 3452383"/>
                  <a:gd name="connsiteY12" fmla="*/ 102506 h 3746571"/>
                  <a:gd name="connsiteX13" fmla="*/ 960988 w 3452383"/>
                  <a:gd name="connsiteY13" fmla="*/ 187072 h 3746571"/>
                  <a:gd name="connsiteX14" fmla="*/ 743164 w 3452383"/>
                  <a:gd name="connsiteY14" fmla="*/ 481775 h 3746571"/>
                  <a:gd name="connsiteX15" fmla="*/ 899485 w 3452383"/>
                  <a:gd name="connsiteY15" fmla="*/ 740602 h 3746571"/>
                  <a:gd name="connsiteX16" fmla="*/ 1283880 w 3452383"/>
                  <a:gd name="connsiteY16" fmla="*/ 943050 h 3746571"/>
                  <a:gd name="connsiteX17" fmla="*/ 1730258 w 3452383"/>
                  <a:gd name="connsiteY17" fmla="*/ 1042349 h 3746571"/>
                  <a:gd name="connsiteX18" fmla="*/ 2391581 w 3452383"/>
                  <a:gd name="connsiteY18" fmla="*/ 1111775 h 3746571"/>
                  <a:gd name="connsiteX19" fmla="*/ 2983314 w 3452383"/>
                  <a:gd name="connsiteY19" fmla="*/ 1543339 h 3746571"/>
                  <a:gd name="connsiteX20" fmla="*/ 3432663 w 3452383"/>
                  <a:gd name="connsiteY20" fmla="*/ 2904434 h 3746571"/>
                  <a:gd name="connsiteX21" fmla="*/ 2316622 w 3452383"/>
                  <a:gd name="connsiteY21" fmla="*/ 3410866 h 3746571"/>
                  <a:gd name="connsiteX22" fmla="*/ 1306944 w 3452383"/>
                  <a:gd name="connsiteY22" fmla="*/ 3746571 h 3746571"/>
                  <a:gd name="connsiteX23" fmla="*/ 407459 w 3452383"/>
                  <a:gd name="connsiteY23" fmla="*/ 3490308 h 3746571"/>
                  <a:gd name="connsiteX24" fmla="*/ 0 w 3452383"/>
                  <a:gd name="connsiteY24" fmla="*/ 2711267 h 3746571"/>
                  <a:gd name="connsiteX25" fmla="*/ 283171 w 3452383"/>
                  <a:gd name="connsiteY25" fmla="*/ 2118017 h 3746571"/>
                  <a:gd name="connsiteX26" fmla="*/ 963551 w 3452383"/>
                  <a:gd name="connsiteY26" fmla="*/ 1870723 h 3746571"/>
                  <a:gd name="connsiteX27" fmla="*/ 1591396 w 3452383"/>
                  <a:gd name="connsiteY27" fmla="*/ 2019356 h 3746571"/>
                  <a:gd name="connsiteX28" fmla="*/ 1860473 w 3452383"/>
                  <a:gd name="connsiteY28" fmla="*/ 2490881 h 3746571"/>
                  <a:gd name="connsiteX29" fmla="*/ 1679807 w 3452383"/>
                  <a:gd name="connsiteY29" fmla="*/ 2861181 h 3746571"/>
                  <a:gd name="connsiteX30" fmla="*/ 1260816 w 3452383"/>
                  <a:gd name="connsiteY30" fmla="*/ 3008533 h 3746571"/>
                  <a:gd name="connsiteX31" fmla="*/ 894360 w 3452383"/>
                  <a:gd name="connsiteY31" fmla="*/ 2926528 h 3746571"/>
                  <a:gd name="connsiteX32" fmla="*/ 717538 w 3452383"/>
                  <a:gd name="connsiteY32" fmla="*/ 2649764 h 3746571"/>
                  <a:gd name="connsiteX33" fmla="*/ 807230 w 3452383"/>
                  <a:gd name="connsiteY33" fmla="*/ 2470379 h 3746571"/>
                  <a:gd name="connsiteX34" fmla="*/ 930236 w 3452383"/>
                  <a:gd name="connsiteY34" fmla="*/ 2406314 h 3746571"/>
                  <a:gd name="connsiteX35" fmla="*/ 989177 w 3452383"/>
                  <a:gd name="connsiteY35" fmla="*/ 2398626 h 3746571"/>
                  <a:gd name="connsiteX36" fmla="*/ 1009678 w 3452383"/>
                  <a:gd name="connsiteY36" fmla="*/ 2414001 h 3746571"/>
                  <a:gd name="connsiteX37" fmla="*/ 999428 w 3452383"/>
                  <a:gd name="connsiteY37" fmla="*/ 2444753 h 3746571"/>
                  <a:gd name="connsiteX38" fmla="*/ 989177 w 3452383"/>
                  <a:gd name="connsiteY38" fmla="*/ 2475505 h 3746571"/>
                  <a:gd name="connsiteX39" fmla="*/ 973801 w 3452383"/>
                  <a:gd name="connsiteY39" fmla="*/ 2588261 h 3746571"/>
                  <a:gd name="connsiteX40" fmla="*/ 1054524 w 3452383"/>
                  <a:gd name="connsiteY40" fmla="*/ 2725362 h 3746571"/>
                  <a:gd name="connsiteX41" fmla="*/ 1230065 w 3452383"/>
                  <a:gd name="connsiteY41" fmla="*/ 2783021 h 3746571"/>
                  <a:gd name="connsiteX42" fmla="*/ 1494016 w 3452383"/>
                  <a:gd name="connsiteY42" fmla="*/ 2685641 h 3746571"/>
                  <a:gd name="connsiteX43" fmla="*/ 1599084 w 3452383"/>
                  <a:gd name="connsiteY43" fmla="*/ 2444753 h 3746571"/>
                  <a:gd name="connsiteX44" fmla="*/ 1386385 w 3452383"/>
                  <a:gd name="connsiteY44" fmla="*/ 2109048 h 3746571"/>
                  <a:gd name="connsiteX45" fmla="*/ 943050 w 3452383"/>
                  <a:gd name="connsiteY45" fmla="*/ 2003980 h 3746571"/>
                  <a:gd name="connsiteX46" fmla="*/ 371582 w 3452383"/>
                  <a:gd name="connsiteY46" fmla="*/ 2198740 h 3746571"/>
                  <a:gd name="connsiteX47" fmla="*/ 117881 w 3452383"/>
                  <a:gd name="connsiteY47" fmla="*/ 2711267 h 3746571"/>
                  <a:gd name="connsiteX48" fmla="*/ 499714 w 3452383"/>
                  <a:gd name="connsiteY48" fmla="*/ 3351926 h 3746571"/>
                  <a:gd name="connsiteX49" fmla="*/ 1312069 w 3452383"/>
                  <a:gd name="connsiteY49" fmla="*/ 3567187 h 3746571"/>
                  <a:gd name="connsiteX50" fmla="*/ 2134674 w 3452383"/>
                  <a:gd name="connsiteY50" fmla="*/ 3269921 h 3746571"/>
                  <a:gd name="connsiteX51" fmla="*/ 2490881 w 3452383"/>
                  <a:gd name="connsiteY51" fmla="*/ 2506256 h 3746571"/>
                  <a:gd name="connsiteX52" fmla="*/ 2372999 w 3452383"/>
                  <a:gd name="connsiteY52" fmla="*/ 2070608 h 3746571"/>
                  <a:gd name="connsiteX53" fmla="*/ 2057795 w 3452383"/>
                  <a:gd name="connsiteY53" fmla="*/ 1755405 h 3746571"/>
                  <a:gd name="connsiteX54" fmla="*/ 1614460 w 3452383"/>
                  <a:gd name="connsiteY54" fmla="*/ 1496578 h 3746571"/>
                  <a:gd name="connsiteX55" fmla="*/ 858483 w 3452383"/>
                  <a:gd name="connsiteY55" fmla="*/ 1135247 h 3746571"/>
                  <a:gd name="connsiteX56" fmla="*/ 476650 w 3452383"/>
                  <a:gd name="connsiteY56" fmla="*/ 609907 h 3746571"/>
                  <a:gd name="connsiteX57" fmla="*/ 781604 w 3452383"/>
                  <a:gd name="connsiteY57" fmla="*/ 143508 h 3746571"/>
                  <a:gd name="connsiteX58" fmla="*/ 1424825 w 3452383"/>
                  <a:gd name="connsiteY58" fmla="*/ 0 h 3746571"/>
                  <a:gd name="connsiteX0" fmla="*/ 1424825 w 3451091"/>
                  <a:gd name="connsiteY0" fmla="*/ 0 h 3837621"/>
                  <a:gd name="connsiteX1" fmla="*/ 1883536 w 3451091"/>
                  <a:gd name="connsiteY1" fmla="*/ 64066 h 3837621"/>
                  <a:gd name="connsiteX2" fmla="*/ 2116736 w 3451091"/>
                  <a:gd name="connsiteY2" fmla="*/ 353644 h 3837621"/>
                  <a:gd name="connsiteX3" fmla="*/ 2051389 w 3451091"/>
                  <a:gd name="connsiteY3" fmla="*/ 500995 h 3837621"/>
                  <a:gd name="connsiteX4" fmla="*/ 1936070 w 3451091"/>
                  <a:gd name="connsiteY4" fmla="*/ 571468 h 3837621"/>
                  <a:gd name="connsiteX5" fmla="*/ 1863035 w 3451091"/>
                  <a:gd name="connsiteY5" fmla="*/ 576593 h 3837621"/>
                  <a:gd name="connsiteX6" fmla="*/ 1768218 w 3451091"/>
                  <a:gd name="connsiteY6" fmla="*/ 558654 h 3837621"/>
                  <a:gd name="connsiteX7" fmla="*/ 1740029 w 3451091"/>
                  <a:gd name="connsiteY7" fmla="*/ 533028 h 3837621"/>
                  <a:gd name="connsiteX8" fmla="*/ 1757967 w 3451091"/>
                  <a:gd name="connsiteY8" fmla="*/ 502276 h 3837621"/>
                  <a:gd name="connsiteX9" fmla="*/ 1809220 w 3451091"/>
                  <a:gd name="connsiteY9" fmla="*/ 426679 h 3837621"/>
                  <a:gd name="connsiteX10" fmla="*/ 1824596 w 3451091"/>
                  <a:gd name="connsiteY10" fmla="*/ 343393 h 3837621"/>
                  <a:gd name="connsiteX11" fmla="*/ 1686214 w 3451091"/>
                  <a:gd name="connsiteY11" fmla="*/ 153758 h 3837621"/>
                  <a:gd name="connsiteX12" fmla="*/ 1409449 w 3451091"/>
                  <a:gd name="connsiteY12" fmla="*/ 102506 h 3837621"/>
                  <a:gd name="connsiteX13" fmla="*/ 960988 w 3451091"/>
                  <a:gd name="connsiteY13" fmla="*/ 187072 h 3837621"/>
                  <a:gd name="connsiteX14" fmla="*/ 743164 w 3451091"/>
                  <a:gd name="connsiteY14" fmla="*/ 481775 h 3837621"/>
                  <a:gd name="connsiteX15" fmla="*/ 899485 w 3451091"/>
                  <a:gd name="connsiteY15" fmla="*/ 740602 h 3837621"/>
                  <a:gd name="connsiteX16" fmla="*/ 1283880 w 3451091"/>
                  <a:gd name="connsiteY16" fmla="*/ 943050 h 3837621"/>
                  <a:gd name="connsiteX17" fmla="*/ 1730258 w 3451091"/>
                  <a:gd name="connsiteY17" fmla="*/ 1042349 h 3837621"/>
                  <a:gd name="connsiteX18" fmla="*/ 2391581 w 3451091"/>
                  <a:gd name="connsiteY18" fmla="*/ 1111775 h 3837621"/>
                  <a:gd name="connsiteX19" fmla="*/ 2983314 w 3451091"/>
                  <a:gd name="connsiteY19" fmla="*/ 1543339 h 3837621"/>
                  <a:gd name="connsiteX20" fmla="*/ 3432663 w 3451091"/>
                  <a:gd name="connsiteY20" fmla="*/ 2904434 h 3837621"/>
                  <a:gd name="connsiteX21" fmla="*/ 2344331 w 3451091"/>
                  <a:gd name="connsiteY21" fmla="*/ 3771084 h 3837621"/>
                  <a:gd name="connsiteX22" fmla="*/ 1306944 w 3451091"/>
                  <a:gd name="connsiteY22" fmla="*/ 3746571 h 3837621"/>
                  <a:gd name="connsiteX23" fmla="*/ 407459 w 3451091"/>
                  <a:gd name="connsiteY23" fmla="*/ 3490308 h 3837621"/>
                  <a:gd name="connsiteX24" fmla="*/ 0 w 3451091"/>
                  <a:gd name="connsiteY24" fmla="*/ 2711267 h 3837621"/>
                  <a:gd name="connsiteX25" fmla="*/ 283171 w 3451091"/>
                  <a:gd name="connsiteY25" fmla="*/ 2118017 h 3837621"/>
                  <a:gd name="connsiteX26" fmla="*/ 963551 w 3451091"/>
                  <a:gd name="connsiteY26" fmla="*/ 1870723 h 3837621"/>
                  <a:gd name="connsiteX27" fmla="*/ 1591396 w 3451091"/>
                  <a:gd name="connsiteY27" fmla="*/ 2019356 h 3837621"/>
                  <a:gd name="connsiteX28" fmla="*/ 1860473 w 3451091"/>
                  <a:gd name="connsiteY28" fmla="*/ 2490881 h 3837621"/>
                  <a:gd name="connsiteX29" fmla="*/ 1679807 w 3451091"/>
                  <a:gd name="connsiteY29" fmla="*/ 2861181 h 3837621"/>
                  <a:gd name="connsiteX30" fmla="*/ 1260816 w 3451091"/>
                  <a:gd name="connsiteY30" fmla="*/ 3008533 h 3837621"/>
                  <a:gd name="connsiteX31" fmla="*/ 894360 w 3451091"/>
                  <a:gd name="connsiteY31" fmla="*/ 2926528 h 3837621"/>
                  <a:gd name="connsiteX32" fmla="*/ 717538 w 3451091"/>
                  <a:gd name="connsiteY32" fmla="*/ 2649764 h 3837621"/>
                  <a:gd name="connsiteX33" fmla="*/ 807230 w 3451091"/>
                  <a:gd name="connsiteY33" fmla="*/ 2470379 h 3837621"/>
                  <a:gd name="connsiteX34" fmla="*/ 930236 w 3451091"/>
                  <a:gd name="connsiteY34" fmla="*/ 2406314 h 3837621"/>
                  <a:gd name="connsiteX35" fmla="*/ 989177 w 3451091"/>
                  <a:gd name="connsiteY35" fmla="*/ 2398626 h 3837621"/>
                  <a:gd name="connsiteX36" fmla="*/ 1009678 w 3451091"/>
                  <a:gd name="connsiteY36" fmla="*/ 2414001 h 3837621"/>
                  <a:gd name="connsiteX37" fmla="*/ 999428 w 3451091"/>
                  <a:gd name="connsiteY37" fmla="*/ 2444753 h 3837621"/>
                  <a:gd name="connsiteX38" fmla="*/ 989177 w 3451091"/>
                  <a:gd name="connsiteY38" fmla="*/ 2475505 h 3837621"/>
                  <a:gd name="connsiteX39" fmla="*/ 973801 w 3451091"/>
                  <a:gd name="connsiteY39" fmla="*/ 2588261 h 3837621"/>
                  <a:gd name="connsiteX40" fmla="*/ 1054524 w 3451091"/>
                  <a:gd name="connsiteY40" fmla="*/ 2725362 h 3837621"/>
                  <a:gd name="connsiteX41" fmla="*/ 1230065 w 3451091"/>
                  <a:gd name="connsiteY41" fmla="*/ 2783021 h 3837621"/>
                  <a:gd name="connsiteX42" fmla="*/ 1494016 w 3451091"/>
                  <a:gd name="connsiteY42" fmla="*/ 2685641 h 3837621"/>
                  <a:gd name="connsiteX43" fmla="*/ 1599084 w 3451091"/>
                  <a:gd name="connsiteY43" fmla="*/ 2444753 h 3837621"/>
                  <a:gd name="connsiteX44" fmla="*/ 1386385 w 3451091"/>
                  <a:gd name="connsiteY44" fmla="*/ 2109048 h 3837621"/>
                  <a:gd name="connsiteX45" fmla="*/ 943050 w 3451091"/>
                  <a:gd name="connsiteY45" fmla="*/ 2003980 h 3837621"/>
                  <a:gd name="connsiteX46" fmla="*/ 371582 w 3451091"/>
                  <a:gd name="connsiteY46" fmla="*/ 2198740 h 3837621"/>
                  <a:gd name="connsiteX47" fmla="*/ 117881 w 3451091"/>
                  <a:gd name="connsiteY47" fmla="*/ 2711267 h 3837621"/>
                  <a:gd name="connsiteX48" fmla="*/ 499714 w 3451091"/>
                  <a:gd name="connsiteY48" fmla="*/ 3351926 h 3837621"/>
                  <a:gd name="connsiteX49" fmla="*/ 1312069 w 3451091"/>
                  <a:gd name="connsiteY49" fmla="*/ 3567187 h 3837621"/>
                  <a:gd name="connsiteX50" fmla="*/ 2134674 w 3451091"/>
                  <a:gd name="connsiteY50" fmla="*/ 3269921 h 3837621"/>
                  <a:gd name="connsiteX51" fmla="*/ 2490881 w 3451091"/>
                  <a:gd name="connsiteY51" fmla="*/ 2506256 h 3837621"/>
                  <a:gd name="connsiteX52" fmla="*/ 2372999 w 3451091"/>
                  <a:gd name="connsiteY52" fmla="*/ 2070608 h 3837621"/>
                  <a:gd name="connsiteX53" fmla="*/ 2057795 w 3451091"/>
                  <a:gd name="connsiteY53" fmla="*/ 1755405 h 3837621"/>
                  <a:gd name="connsiteX54" fmla="*/ 1614460 w 3451091"/>
                  <a:gd name="connsiteY54" fmla="*/ 1496578 h 3837621"/>
                  <a:gd name="connsiteX55" fmla="*/ 858483 w 3451091"/>
                  <a:gd name="connsiteY55" fmla="*/ 1135247 h 3837621"/>
                  <a:gd name="connsiteX56" fmla="*/ 476650 w 3451091"/>
                  <a:gd name="connsiteY56" fmla="*/ 609907 h 3837621"/>
                  <a:gd name="connsiteX57" fmla="*/ 781604 w 3451091"/>
                  <a:gd name="connsiteY57" fmla="*/ 143508 h 3837621"/>
                  <a:gd name="connsiteX58" fmla="*/ 1424825 w 3451091"/>
                  <a:gd name="connsiteY58" fmla="*/ 0 h 3837621"/>
                  <a:gd name="connsiteX0" fmla="*/ 1424825 w 3451091"/>
                  <a:gd name="connsiteY0" fmla="*/ 0 h 3982745"/>
                  <a:gd name="connsiteX1" fmla="*/ 1883536 w 3451091"/>
                  <a:gd name="connsiteY1" fmla="*/ 64066 h 3982745"/>
                  <a:gd name="connsiteX2" fmla="*/ 2116736 w 3451091"/>
                  <a:gd name="connsiteY2" fmla="*/ 353644 h 3982745"/>
                  <a:gd name="connsiteX3" fmla="*/ 2051389 w 3451091"/>
                  <a:gd name="connsiteY3" fmla="*/ 500995 h 3982745"/>
                  <a:gd name="connsiteX4" fmla="*/ 1936070 w 3451091"/>
                  <a:gd name="connsiteY4" fmla="*/ 571468 h 3982745"/>
                  <a:gd name="connsiteX5" fmla="*/ 1863035 w 3451091"/>
                  <a:gd name="connsiteY5" fmla="*/ 576593 h 3982745"/>
                  <a:gd name="connsiteX6" fmla="*/ 1768218 w 3451091"/>
                  <a:gd name="connsiteY6" fmla="*/ 558654 h 3982745"/>
                  <a:gd name="connsiteX7" fmla="*/ 1740029 w 3451091"/>
                  <a:gd name="connsiteY7" fmla="*/ 533028 h 3982745"/>
                  <a:gd name="connsiteX8" fmla="*/ 1757967 w 3451091"/>
                  <a:gd name="connsiteY8" fmla="*/ 502276 h 3982745"/>
                  <a:gd name="connsiteX9" fmla="*/ 1809220 w 3451091"/>
                  <a:gd name="connsiteY9" fmla="*/ 426679 h 3982745"/>
                  <a:gd name="connsiteX10" fmla="*/ 1824596 w 3451091"/>
                  <a:gd name="connsiteY10" fmla="*/ 343393 h 3982745"/>
                  <a:gd name="connsiteX11" fmla="*/ 1686214 w 3451091"/>
                  <a:gd name="connsiteY11" fmla="*/ 153758 h 3982745"/>
                  <a:gd name="connsiteX12" fmla="*/ 1409449 w 3451091"/>
                  <a:gd name="connsiteY12" fmla="*/ 102506 h 3982745"/>
                  <a:gd name="connsiteX13" fmla="*/ 960988 w 3451091"/>
                  <a:gd name="connsiteY13" fmla="*/ 187072 h 3982745"/>
                  <a:gd name="connsiteX14" fmla="*/ 743164 w 3451091"/>
                  <a:gd name="connsiteY14" fmla="*/ 481775 h 3982745"/>
                  <a:gd name="connsiteX15" fmla="*/ 899485 w 3451091"/>
                  <a:gd name="connsiteY15" fmla="*/ 740602 h 3982745"/>
                  <a:gd name="connsiteX16" fmla="*/ 1283880 w 3451091"/>
                  <a:gd name="connsiteY16" fmla="*/ 943050 h 3982745"/>
                  <a:gd name="connsiteX17" fmla="*/ 1730258 w 3451091"/>
                  <a:gd name="connsiteY17" fmla="*/ 1042349 h 3982745"/>
                  <a:gd name="connsiteX18" fmla="*/ 2391581 w 3451091"/>
                  <a:gd name="connsiteY18" fmla="*/ 1111775 h 3982745"/>
                  <a:gd name="connsiteX19" fmla="*/ 2983314 w 3451091"/>
                  <a:gd name="connsiteY19" fmla="*/ 1543339 h 3982745"/>
                  <a:gd name="connsiteX20" fmla="*/ 3432663 w 3451091"/>
                  <a:gd name="connsiteY20" fmla="*/ 2904434 h 3982745"/>
                  <a:gd name="connsiteX21" fmla="*/ 2344331 w 3451091"/>
                  <a:gd name="connsiteY21" fmla="*/ 3771084 h 3982745"/>
                  <a:gd name="connsiteX22" fmla="*/ 1251526 w 3451091"/>
                  <a:gd name="connsiteY22" fmla="*/ 3968244 h 3982745"/>
                  <a:gd name="connsiteX23" fmla="*/ 407459 w 3451091"/>
                  <a:gd name="connsiteY23" fmla="*/ 3490308 h 3982745"/>
                  <a:gd name="connsiteX24" fmla="*/ 0 w 3451091"/>
                  <a:gd name="connsiteY24" fmla="*/ 2711267 h 3982745"/>
                  <a:gd name="connsiteX25" fmla="*/ 283171 w 3451091"/>
                  <a:gd name="connsiteY25" fmla="*/ 2118017 h 3982745"/>
                  <a:gd name="connsiteX26" fmla="*/ 963551 w 3451091"/>
                  <a:gd name="connsiteY26" fmla="*/ 1870723 h 3982745"/>
                  <a:gd name="connsiteX27" fmla="*/ 1591396 w 3451091"/>
                  <a:gd name="connsiteY27" fmla="*/ 2019356 h 3982745"/>
                  <a:gd name="connsiteX28" fmla="*/ 1860473 w 3451091"/>
                  <a:gd name="connsiteY28" fmla="*/ 2490881 h 3982745"/>
                  <a:gd name="connsiteX29" fmla="*/ 1679807 w 3451091"/>
                  <a:gd name="connsiteY29" fmla="*/ 2861181 h 3982745"/>
                  <a:gd name="connsiteX30" fmla="*/ 1260816 w 3451091"/>
                  <a:gd name="connsiteY30" fmla="*/ 3008533 h 3982745"/>
                  <a:gd name="connsiteX31" fmla="*/ 894360 w 3451091"/>
                  <a:gd name="connsiteY31" fmla="*/ 2926528 h 3982745"/>
                  <a:gd name="connsiteX32" fmla="*/ 717538 w 3451091"/>
                  <a:gd name="connsiteY32" fmla="*/ 2649764 h 3982745"/>
                  <a:gd name="connsiteX33" fmla="*/ 807230 w 3451091"/>
                  <a:gd name="connsiteY33" fmla="*/ 2470379 h 3982745"/>
                  <a:gd name="connsiteX34" fmla="*/ 930236 w 3451091"/>
                  <a:gd name="connsiteY34" fmla="*/ 2406314 h 3982745"/>
                  <a:gd name="connsiteX35" fmla="*/ 989177 w 3451091"/>
                  <a:gd name="connsiteY35" fmla="*/ 2398626 h 3982745"/>
                  <a:gd name="connsiteX36" fmla="*/ 1009678 w 3451091"/>
                  <a:gd name="connsiteY36" fmla="*/ 2414001 h 3982745"/>
                  <a:gd name="connsiteX37" fmla="*/ 999428 w 3451091"/>
                  <a:gd name="connsiteY37" fmla="*/ 2444753 h 3982745"/>
                  <a:gd name="connsiteX38" fmla="*/ 989177 w 3451091"/>
                  <a:gd name="connsiteY38" fmla="*/ 2475505 h 3982745"/>
                  <a:gd name="connsiteX39" fmla="*/ 973801 w 3451091"/>
                  <a:gd name="connsiteY39" fmla="*/ 2588261 h 3982745"/>
                  <a:gd name="connsiteX40" fmla="*/ 1054524 w 3451091"/>
                  <a:gd name="connsiteY40" fmla="*/ 2725362 h 3982745"/>
                  <a:gd name="connsiteX41" fmla="*/ 1230065 w 3451091"/>
                  <a:gd name="connsiteY41" fmla="*/ 2783021 h 3982745"/>
                  <a:gd name="connsiteX42" fmla="*/ 1494016 w 3451091"/>
                  <a:gd name="connsiteY42" fmla="*/ 2685641 h 3982745"/>
                  <a:gd name="connsiteX43" fmla="*/ 1599084 w 3451091"/>
                  <a:gd name="connsiteY43" fmla="*/ 2444753 h 3982745"/>
                  <a:gd name="connsiteX44" fmla="*/ 1386385 w 3451091"/>
                  <a:gd name="connsiteY44" fmla="*/ 2109048 h 3982745"/>
                  <a:gd name="connsiteX45" fmla="*/ 943050 w 3451091"/>
                  <a:gd name="connsiteY45" fmla="*/ 2003980 h 3982745"/>
                  <a:gd name="connsiteX46" fmla="*/ 371582 w 3451091"/>
                  <a:gd name="connsiteY46" fmla="*/ 2198740 h 3982745"/>
                  <a:gd name="connsiteX47" fmla="*/ 117881 w 3451091"/>
                  <a:gd name="connsiteY47" fmla="*/ 2711267 h 3982745"/>
                  <a:gd name="connsiteX48" fmla="*/ 499714 w 3451091"/>
                  <a:gd name="connsiteY48" fmla="*/ 3351926 h 3982745"/>
                  <a:gd name="connsiteX49" fmla="*/ 1312069 w 3451091"/>
                  <a:gd name="connsiteY49" fmla="*/ 3567187 h 3982745"/>
                  <a:gd name="connsiteX50" fmla="*/ 2134674 w 3451091"/>
                  <a:gd name="connsiteY50" fmla="*/ 3269921 h 3982745"/>
                  <a:gd name="connsiteX51" fmla="*/ 2490881 w 3451091"/>
                  <a:gd name="connsiteY51" fmla="*/ 2506256 h 3982745"/>
                  <a:gd name="connsiteX52" fmla="*/ 2372999 w 3451091"/>
                  <a:gd name="connsiteY52" fmla="*/ 2070608 h 3982745"/>
                  <a:gd name="connsiteX53" fmla="*/ 2057795 w 3451091"/>
                  <a:gd name="connsiteY53" fmla="*/ 1755405 h 3982745"/>
                  <a:gd name="connsiteX54" fmla="*/ 1614460 w 3451091"/>
                  <a:gd name="connsiteY54" fmla="*/ 1496578 h 3982745"/>
                  <a:gd name="connsiteX55" fmla="*/ 858483 w 3451091"/>
                  <a:gd name="connsiteY55" fmla="*/ 1135247 h 3982745"/>
                  <a:gd name="connsiteX56" fmla="*/ 476650 w 3451091"/>
                  <a:gd name="connsiteY56" fmla="*/ 609907 h 3982745"/>
                  <a:gd name="connsiteX57" fmla="*/ 781604 w 3451091"/>
                  <a:gd name="connsiteY57" fmla="*/ 143508 h 3982745"/>
                  <a:gd name="connsiteX58" fmla="*/ 1424825 w 3451091"/>
                  <a:gd name="connsiteY58" fmla="*/ 0 h 3982745"/>
                  <a:gd name="connsiteX0" fmla="*/ 1424825 w 3451091"/>
                  <a:gd name="connsiteY0" fmla="*/ 0 h 3982745"/>
                  <a:gd name="connsiteX1" fmla="*/ 1883536 w 3451091"/>
                  <a:gd name="connsiteY1" fmla="*/ 64066 h 3982745"/>
                  <a:gd name="connsiteX2" fmla="*/ 2116736 w 3451091"/>
                  <a:gd name="connsiteY2" fmla="*/ 353644 h 3982745"/>
                  <a:gd name="connsiteX3" fmla="*/ 2051389 w 3451091"/>
                  <a:gd name="connsiteY3" fmla="*/ 500995 h 3982745"/>
                  <a:gd name="connsiteX4" fmla="*/ 1936070 w 3451091"/>
                  <a:gd name="connsiteY4" fmla="*/ 571468 h 3982745"/>
                  <a:gd name="connsiteX5" fmla="*/ 1863035 w 3451091"/>
                  <a:gd name="connsiteY5" fmla="*/ 576593 h 3982745"/>
                  <a:gd name="connsiteX6" fmla="*/ 1768218 w 3451091"/>
                  <a:gd name="connsiteY6" fmla="*/ 558654 h 3982745"/>
                  <a:gd name="connsiteX7" fmla="*/ 1740029 w 3451091"/>
                  <a:gd name="connsiteY7" fmla="*/ 533028 h 3982745"/>
                  <a:gd name="connsiteX8" fmla="*/ 1757967 w 3451091"/>
                  <a:gd name="connsiteY8" fmla="*/ 502276 h 3982745"/>
                  <a:gd name="connsiteX9" fmla="*/ 1809220 w 3451091"/>
                  <a:gd name="connsiteY9" fmla="*/ 426679 h 3982745"/>
                  <a:gd name="connsiteX10" fmla="*/ 1824596 w 3451091"/>
                  <a:gd name="connsiteY10" fmla="*/ 343393 h 3982745"/>
                  <a:gd name="connsiteX11" fmla="*/ 1686214 w 3451091"/>
                  <a:gd name="connsiteY11" fmla="*/ 153758 h 3982745"/>
                  <a:gd name="connsiteX12" fmla="*/ 1409449 w 3451091"/>
                  <a:gd name="connsiteY12" fmla="*/ 102506 h 3982745"/>
                  <a:gd name="connsiteX13" fmla="*/ 960988 w 3451091"/>
                  <a:gd name="connsiteY13" fmla="*/ 187072 h 3982745"/>
                  <a:gd name="connsiteX14" fmla="*/ 743164 w 3451091"/>
                  <a:gd name="connsiteY14" fmla="*/ 481775 h 3982745"/>
                  <a:gd name="connsiteX15" fmla="*/ 899485 w 3451091"/>
                  <a:gd name="connsiteY15" fmla="*/ 740602 h 3982745"/>
                  <a:gd name="connsiteX16" fmla="*/ 1283880 w 3451091"/>
                  <a:gd name="connsiteY16" fmla="*/ 943050 h 3982745"/>
                  <a:gd name="connsiteX17" fmla="*/ 1730258 w 3451091"/>
                  <a:gd name="connsiteY17" fmla="*/ 1042349 h 3982745"/>
                  <a:gd name="connsiteX18" fmla="*/ 2391581 w 3451091"/>
                  <a:gd name="connsiteY18" fmla="*/ 1111775 h 3982745"/>
                  <a:gd name="connsiteX19" fmla="*/ 2983314 w 3451091"/>
                  <a:gd name="connsiteY19" fmla="*/ 1543339 h 3982745"/>
                  <a:gd name="connsiteX20" fmla="*/ 3432663 w 3451091"/>
                  <a:gd name="connsiteY20" fmla="*/ 2904434 h 3982745"/>
                  <a:gd name="connsiteX21" fmla="*/ 2344331 w 3451091"/>
                  <a:gd name="connsiteY21" fmla="*/ 3771084 h 3982745"/>
                  <a:gd name="connsiteX22" fmla="*/ 1251526 w 3451091"/>
                  <a:gd name="connsiteY22" fmla="*/ 3968244 h 3982745"/>
                  <a:gd name="connsiteX23" fmla="*/ 407459 w 3451091"/>
                  <a:gd name="connsiteY23" fmla="*/ 3490308 h 3982745"/>
                  <a:gd name="connsiteX24" fmla="*/ 0 w 3451091"/>
                  <a:gd name="connsiteY24" fmla="*/ 2711267 h 3982745"/>
                  <a:gd name="connsiteX25" fmla="*/ 283171 w 3451091"/>
                  <a:gd name="connsiteY25" fmla="*/ 2118017 h 3982745"/>
                  <a:gd name="connsiteX26" fmla="*/ 963551 w 3451091"/>
                  <a:gd name="connsiteY26" fmla="*/ 1870723 h 3982745"/>
                  <a:gd name="connsiteX27" fmla="*/ 1591396 w 3451091"/>
                  <a:gd name="connsiteY27" fmla="*/ 2019356 h 3982745"/>
                  <a:gd name="connsiteX28" fmla="*/ 1860473 w 3451091"/>
                  <a:gd name="connsiteY28" fmla="*/ 2490881 h 3982745"/>
                  <a:gd name="connsiteX29" fmla="*/ 1679807 w 3451091"/>
                  <a:gd name="connsiteY29" fmla="*/ 2861181 h 3982745"/>
                  <a:gd name="connsiteX30" fmla="*/ 1260816 w 3451091"/>
                  <a:gd name="connsiteY30" fmla="*/ 3008533 h 3982745"/>
                  <a:gd name="connsiteX31" fmla="*/ 894360 w 3451091"/>
                  <a:gd name="connsiteY31" fmla="*/ 2926528 h 3982745"/>
                  <a:gd name="connsiteX32" fmla="*/ 717538 w 3451091"/>
                  <a:gd name="connsiteY32" fmla="*/ 2649764 h 3982745"/>
                  <a:gd name="connsiteX33" fmla="*/ 807230 w 3451091"/>
                  <a:gd name="connsiteY33" fmla="*/ 2470379 h 3982745"/>
                  <a:gd name="connsiteX34" fmla="*/ 930236 w 3451091"/>
                  <a:gd name="connsiteY34" fmla="*/ 2406314 h 3982745"/>
                  <a:gd name="connsiteX35" fmla="*/ 989177 w 3451091"/>
                  <a:gd name="connsiteY35" fmla="*/ 2398626 h 3982745"/>
                  <a:gd name="connsiteX36" fmla="*/ 1009678 w 3451091"/>
                  <a:gd name="connsiteY36" fmla="*/ 2414001 h 3982745"/>
                  <a:gd name="connsiteX37" fmla="*/ 999428 w 3451091"/>
                  <a:gd name="connsiteY37" fmla="*/ 2444753 h 3982745"/>
                  <a:gd name="connsiteX38" fmla="*/ 989177 w 3451091"/>
                  <a:gd name="connsiteY38" fmla="*/ 2475505 h 3982745"/>
                  <a:gd name="connsiteX39" fmla="*/ 973801 w 3451091"/>
                  <a:gd name="connsiteY39" fmla="*/ 2588261 h 3982745"/>
                  <a:gd name="connsiteX40" fmla="*/ 1054524 w 3451091"/>
                  <a:gd name="connsiteY40" fmla="*/ 2725362 h 3982745"/>
                  <a:gd name="connsiteX41" fmla="*/ 1230065 w 3451091"/>
                  <a:gd name="connsiteY41" fmla="*/ 2783021 h 3982745"/>
                  <a:gd name="connsiteX42" fmla="*/ 1494016 w 3451091"/>
                  <a:gd name="connsiteY42" fmla="*/ 2685641 h 3982745"/>
                  <a:gd name="connsiteX43" fmla="*/ 1599084 w 3451091"/>
                  <a:gd name="connsiteY43" fmla="*/ 2444753 h 3982745"/>
                  <a:gd name="connsiteX44" fmla="*/ 1386385 w 3451091"/>
                  <a:gd name="connsiteY44" fmla="*/ 2109048 h 3982745"/>
                  <a:gd name="connsiteX45" fmla="*/ 943050 w 3451091"/>
                  <a:gd name="connsiteY45" fmla="*/ 2003980 h 3982745"/>
                  <a:gd name="connsiteX46" fmla="*/ 371582 w 3451091"/>
                  <a:gd name="connsiteY46" fmla="*/ 2198740 h 3982745"/>
                  <a:gd name="connsiteX47" fmla="*/ 117881 w 3451091"/>
                  <a:gd name="connsiteY47" fmla="*/ 2711267 h 3982745"/>
                  <a:gd name="connsiteX48" fmla="*/ 499714 w 3451091"/>
                  <a:gd name="connsiteY48" fmla="*/ 3351926 h 3982745"/>
                  <a:gd name="connsiteX49" fmla="*/ 1312069 w 3451091"/>
                  <a:gd name="connsiteY49" fmla="*/ 3567187 h 3982745"/>
                  <a:gd name="connsiteX50" fmla="*/ 2134674 w 3451091"/>
                  <a:gd name="connsiteY50" fmla="*/ 3269921 h 3982745"/>
                  <a:gd name="connsiteX51" fmla="*/ 2490881 w 3451091"/>
                  <a:gd name="connsiteY51" fmla="*/ 2506256 h 3982745"/>
                  <a:gd name="connsiteX52" fmla="*/ 2372999 w 3451091"/>
                  <a:gd name="connsiteY52" fmla="*/ 2070608 h 3982745"/>
                  <a:gd name="connsiteX53" fmla="*/ 2057795 w 3451091"/>
                  <a:gd name="connsiteY53" fmla="*/ 1755405 h 3982745"/>
                  <a:gd name="connsiteX54" fmla="*/ 1614460 w 3451091"/>
                  <a:gd name="connsiteY54" fmla="*/ 1496578 h 3982745"/>
                  <a:gd name="connsiteX55" fmla="*/ 858483 w 3451091"/>
                  <a:gd name="connsiteY55" fmla="*/ 1135247 h 3982745"/>
                  <a:gd name="connsiteX56" fmla="*/ 476650 w 3451091"/>
                  <a:gd name="connsiteY56" fmla="*/ 609907 h 3982745"/>
                  <a:gd name="connsiteX57" fmla="*/ 781604 w 3451091"/>
                  <a:gd name="connsiteY57" fmla="*/ 143508 h 3982745"/>
                  <a:gd name="connsiteX58" fmla="*/ 1424825 w 3451091"/>
                  <a:gd name="connsiteY58" fmla="*/ 0 h 3982745"/>
                  <a:gd name="connsiteX0" fmla="*/ 1424825 w 3492000"/>
                  <a:gd name="connsiteY0" fmla="*/ 0 h 3982745"/>
                  <a:gd name="connsiteX1" fmla="*/ 1883536 w 3492000"/>
                  <a:gd name="connsiteY1" fmla="*/ 64066 h 3982745"/>
                  <a:gd name="connsiteX2" fmla="*/ 2116736 w 3492000"/>
                  <a:gd name="connsiteY2" fmla="*/ 353644 h 3982745"/>
                  <a:gd name="connsiteX3" fmla="*/ 2051389 w 3492000"/>
                  <a:gd name="connsiteY3" fmla="*/ 500995 h 3982745"/>
                  <a:gd name="connsiteX4" fmla="*/ 1936070 w 3492000"/>
                  <a:gd name="connsiteY4" fmla="*/ 571468 h 3982745"/>
                  <a:gd name="connsiteX5" fmla="*/ 1863035 w 3492000"/>
                  <a:gd name="connsiteY5" fmla="*/ 576593 h 3982745"/>
                  <a:gd name="connsiteX6" fmla="*/ 1768218 w 3492000"/>
                  <a:gd name="connsiteY6" fmla="*/ 558654 h 3982745"/>
                  <a:gd name="connsiteX7" fmla="*/ 1740029 w 3492000"/>
                  <a:gd name="connsiteY7" fmla="*/ 533028 h 3982745"/>
                  <a:gd name="connsiteX8" fmla="*/ 1757967 w 3492000"/>
                  <a:gd name="connsiteY8" fmla="*/ 502276 h 3982745"/>
                  <a:gd name="connsiteX9" fmla="*/ 1809220 w 3492000"/>
                  <a:gd name="connsiteY9" fmla="*/ 426679 h 3982745"/>
                  <a:gd name="connsiteX10" fmla="*/ 1824596 w 3492000"/>
                  <a:gd name="connsiteY10" fmla="*/ 343393 h 3982745"/>
                  <a:gd name="connsiteX11" fmla="*/ 1686214 w 3492000"/>
                  <a:gd name="connsiteY11" fmla="*/ 153758 h 3982745"/>
                  <a:gd name="connsiteX12" fmla="*/ 1409449 w 3492000"/>
                  <a:gd name="connsiteY12" fmla="*/ 102506 h 3982745"/>
                  <a:gd name="connsiteX13" fmla="*/ 960988 w 3492000"/>
                  <a:gd name="connsiteY13" fmla="*/ 187072 h 3982745"/>
                  <a:gd name="connsiteX14" fmla="*/ 743164 w 3492000"/>
                  <a:gd name="connsiteY14" fmla="*/ 481775 h 3982745"/>
                  <a:gd name="connsiteX15" fmla="*/ 899485 w 3492000"/>
                  <a:gd name="connsiteY15" fmla="*/ 740602 h 3982745"/>
                  <a:gd name="connsiteX16" fmla="*/ 1283880 w 3492000"/>
                  <a:gd name="connsiteY16" fmla="*/ 943050 h 3982745"/>
                  <a:gd name="connsiteX17" fmla="*/ 1730258 w 3492000"/>
                  <a:gd name="connsiteY17" fmla="*/ 1042349 h 3982745"/>
                  <a:gd name="connsiteX18" fmla="*/ 2391581 w 3492000"/>
                  <a:gd name="connsiteY18" fmla="*/ 1111775 h 3982745"/>
                  <a:gd name="connsiteX19" fmla="*/ 2983314 w 3492000"/>
                  <a:gd name="connsiteY19" fmla="*/ 1543339 h 3982745"/>
                  <a:gd name="connsiteX20" fmla="*/ 3432663 w 3492000"/>
                  <a:gd name="connsiteY20" fmla="*/ 2904434 h 3982745"/>
                  <a:gd name="connsiteX21" fmla="*/ 2344331 w 3492000"/>
                  <a:gd name="connsiteY21" fmla="*/ 3771084 h 3982745"/>
                  <a:gd name="connsiteX22" fmla="*/ 1251526 w 3492000"/>
                  <a:gd name="connsiteY22" fmla="*/ 3968244 h 3982745"/>
                  <a:gd name="connsiteX23" fmla="*/ 407459 w 3492000"/>
                  <a:gd name="connsiteY23" fmla="*/ 3490308 h 3982745"/>
                  <a:gd name="connsiteX24" fmla="*/ 0 w 3492000"/>
                  <a:gd name="connsiteY24" fmla="*/ 2711267 h 3982745"/>
                  <a:gd name="connsiteX25" fmla="*/ 283171 w 3492000"/>
                  <a:gd name="connsiteY25" fmla="*/ 2118017 h 3982745"/>
                  <a:gd name="connsiteX26" fmla="*/ 963551 w 3492000"/>
                  <a:gd name="connsiteY26" fmla="*/ 1870723 h 3982745"/>
                  <a:gd name="connsiteX27" fmla="*/ 1591396 w 3492000"/>
                  <a:gd name="connsiteY27" fmla="*/ 2019356 h 3982745"/>
                  <a:gd name="connsiteX28" fmla="*/ 1860473 w 3492000"/>
                  <a:gd name="connsiteY28" fmla="*/ 2490881 h 3982745"/>
                  <a:gd name="connsiteX29" fmla="*/ 1679807 w 3492000"/>
                  <a:gd name="connsiteY29" fmla="*/ 2861181 h 3982745"/>
                  <a:gd name="connsiteX30" fmla="*/ 1260816 w 3492000"/>
                  <a:gd name="connsiteY30" fmla="*/ 3008533 h 3982745"/>
                  <a:gd name="connsiteX31" fmla="*/ 894360 w 3492000"/>
                  <a:gd name="connsiteY31" fmla="*/ 2926528 h 3982745"/>
                  <a:gd name="connsiteX32" fmla="*/ 717538 w 3492000"/>
                  <a:gd name="connsiteY32" fmla="*/ 2649764 h 3982745"/>
                  <a:gd name="connsiteX33" fmla="*/ 807230 w 3492000"/>
                  <a:gd name="connsiteY33" fmla="*/ 2470379 h 3982745"/>
                  <a:gd name="connsiteX34" fmla="*/ 930236 w 3492000"/>
                  <a:gd name="connsiteY34" fmla="*/ 2406314 h 3982745"/>
                  <a:gd name="connsiteX35" fmla="*/ 989177 w 3492000"/>
                  <a:gd name="connsiteY35" fmla="*/ 2398626 h 3982745"/>
                  <a:gd name="connsiteX36" fmla="*/ 1009678 w 3492000"/>
                  <a:gd name="connsiteY36" fmla="*/ 2414001 h 3982745"/>
                  <a:gd name="connsiteX37" fmla="*/ 999428 w 3492000"/>
                  <a:gd name="connsiteY37" fmla="*/ 2444753 h 3982745"/>
                  <a:gd name="connsiteX38" fmla="*/ 989177 w 3492000"/>
                  <a:gd name="connsiteY38" fmla="*/ 2475505 h 3982745"/>
                  <a:gd name="connsiteX39" fmla="*/ 973801 w 3492000"/>
                  <a:gd name="connsiteY39" fmla="*/ 2588261 h 3982745"/>
                  <a:gd name="connsiteX40" fmla="*/ 1054524 w 3492000"/>
                  <a:gd name="connsiteY40" fmla="*/ 2725362 h 3982745"/>
                  <a:gd name="connsiteX41" fmla="*/ 1230065 w 3492000"/>
                  <a:gd name="connsiteY41" fmla="*/ 2783021 h 3982745"/>
                  <a:gd name="connsiteX42" fmla="*/ 1494016 w 3492000"/>
                  <a:gd name="connsiteY42" fmla="*/ 2685641 h 3982745"/>
                  <a:gd name="connsiteX43" fmla="*/ 1599084 w 3492000"/>
                  <a:gd name="connsiteY43" fmla="*/ 2444753 h 3982745"/>
                  <a:gd name="connsiteX44" fmla="*/ 1386385 w 3492000"/>
                  <a:gd name="connsiteY44" fmla="*/ 2109048 h 3982745"/>
                  <a:gd name="connsiteX45" fmla="*/ 943050 w 3492000"/>
                  <a:gd name="connsiteY45" fmla="*/ 2003980 h 3982745"/>
                  <a:gd name="connsiteX46" fmla="*/ 371582 w 3492000"/>
                  <a:gd name="connsiteY46" fmla="*/ 2198740 h 3982745"/>
                  <a:gd name="connsiteX47" fmla="*/ 117881 w 3492000"/>
                  <a:gd name="connsiteY47" fmla="*/ 2711267 h 3982745"/>
                  <a:gd name="connsiteX48" fmla="*/ 499714 w 3492000"/>
                  <a:gd name="connsiteY48" fmla="*/ 3351926 h 3982745"/>
                  <a:gd name="connsiteX49" fmla="*/ 1312069 w 3492000"/>
                  <a:gd name="connsiteY49" fmla="*/ 3567187 h 3982745"/>
                  <a:gd name="connsiteX50" fmla="*/ 2134674 w 3492000"/>
                  <a:gd name="connsiteY50" fmla="*/ 3269921 h 3982745"/>
                  <a:gd name="connsiteX51" fmla="*/ 2490881 w 3492000"/>
                  <a:gd name="connsiteY51" fmla="*/ 2506256 h 3982745"/>
                  <a:gd name="connsiteX52" fmla="*/ 2372999 w 3492000"/>
                  <a:gd name="connsiteY52" fmla="*/ 2070608 h 3982745"/>
                  <a:gd name="connsiteX53" fmla="*/ 2057795 w 3492000"/>
                  <a:gd name="connsiteY53" fmla="*/ 1755405 h 3982745"/>
                  <a:gd name="connsiteX54" fmla="*/ 1614460 w 3492000"/>
                  <a:gd name="connsiteY54" fmla="*/ 1496578 h 3982745"/>
                  <a:gd name="connsiteX55" fmla="*/ 858483 w 3492000"/>
                  <a:gd name="connsiteY55" fmla="*/ 1135247 h 3982745"/>
                  <a:gd name="connsiteX56" fmla="*/ 476650 w 3492000"/>
                  <a:gd name="connsiteY56" fmla="*/ 609907 h 3982745"/>
                  <a:gd name="connsiteX57" fmla="*/ 781604 w 3492000"/>
                  <a:gd name="connsiteY57" fmla="*/ 143508 h 3982745"/>
                  <a:gd name="connsiteX58" fmla="*/ 1424825 w 3492000"/>
                  <a:gd name="connsiteY58" fmla="*/ 0 h 3982745"/>
                  <a:gd name="connsiteX0" fmla="*/ 1424825 w 3492000"/>
                  <a:gd name="connsiteY0" fmla="*/ 0 h 3982745"/>
                  <a:gd name="connsiteX1" fmla="*/ 1883536 w 3492000"/>
                  <a:gd name="connsiteY1" fmla="*/ 64066 h 3982745"/>
                  <a:gd name="connsiteX2" fmla="*/ 2116736 w 3492000"/>
                  <a:gd name="connsiteY2" fmla="*/ 353644 h 3982745"/>
                  <a:gd name="connsiteX3" fmla="*/ 2051389 w 3492000"/>
                  <a:gd name="connsiteY3" fmla="*/ 500995 h 3982745"/>
                  <a:gd name="connsiteX4" fmla="*/ 1936070 w 3492000"/>
                  <a:gd name="connsiteY4" fmla="*/ 571468 h 3982745"/>
                  <a:gd name="connsiteX5" fmla="*/ 1863035 w 3492000"/>
                  <a:gd name="connsiteY5" fmla="*/ 576593 h 3982745"/>
                  <a:gd name="connsiteX6" fmla="*/ 1768218 w 3492000"/>
                  <a:gd name="connsiteY6" fmla="*/ 558654 h 3982745"/>
                  <a:gd name="connsiteX7" fmla="*/ 1740029 w 3492000"/>
                  <a:gd name="connsiteY7" fmla="*/ 533028 h 3982745"/>
                  <a:gd name="connsiteX8" fmla="*/ 1757967 w 3492000"/>
                  <a:gd name="connsiteY8" fmla="*/ 502276 h 3982745"/>
                  <a:gd name="connsiteX9" fmla="*/ 1809220 w 3492000"/>
                  <a:gd name="connsiteY9" fmla="*/ 426679 h 3982745"/>
                  <a:gd name="connsiteX10" fmla="*/ 1824596 w 3492000"/>
                  <a:gd name="connsiteY10" fmla="*/ 343393 h 3982745"/>
                  <a:gd name="connsiteX11" fmla="*/ 1686214 w 3492000"/>
                  <a:gd name="connsiteY11" fmla="*/ 153758 h 3982745"/>
                  <a:gd name="connsiteX12" fmla="*/ 1409449 w 3492000"/>
                  <a:gd name="connsiteY12" fmla="*/ 102506 h 3982745"/>
                  <a:gd name="connsiteX13" fmla="*/ 960988 w 3492000"/>
                  <a:gd name="connsiteY13" fmla="*/ 187072 h 3982745"/>
                  <a:gd name="connsiteX14" fmla="*/ 743164 w 3492000"/>
                  <a:gd name="connsiteY14" fmla="*/ 481775 h 3982745"/>
                  <a:gd name="connsiteX15" fmla="*/ 899485 w 3492000"/>
                  <a:gd name="connsiteY15" fmla="*/ 740602 h 3982745"/>
                  <a:gd name="connsiteX16" fmla="*/ 1283880 w 3492000"/>
                  <a:gd name="connsiteY16" fmla="*/ 943050 h 3982745"/>
                  <a:gd name="connsiteX17" fmla="*/ 1730258 w 3492000"/>
                  <a:gd name="connsiteY17" fmla="*/ 1042349 h 3982745"/>
                  <a:gd name="connsiteX18" fmla="*/ 2391581 w 3492000"/>
                  <a:gd name="connsiteY18" fmla="*/ 1111775 h 3982745"/>
                  <a:gd name="connsiteX19" fmla="*/ 2983314 w 3492000"/>
                  <a:gd name="connsiteY19" fmla="*/ 1543339 h 3982745"/>
                  <a:gd name="connsiteX20" fmla="*/ 3432663 w 3492000"/>
                  <a:gd name="connsiteY20" fmla="*/ 2904434 h 3982745"/>
                  <a:gd name="connsiteX21" fmla="*/ 2344331 w 3492000"/>
                  <a:gd name="connsiteY21" fmla="*/ 3771084 h 3982745"/>
                  <a:gd name="connsiteX22" fmla="*/ 1251526 w 3492000"/>
                  <a:gd name="connsiteY22" fmla="*/ 3968244 h 3982745"/>
                  <a:gd name="connsiteX23" fmla="*/ 407459 w 3492000"/>
                  <a:gd name="connsiteY23" fmla="*/ 3490308 h 3982745"/>
                  <a:gd name="connsiteX24" fmla="*/ 0 w 3492000"/>
                  <a:gd name="connsiteY24" fmla="*/ 2711267 h 3982745"/>
                  <a:gd name="connsiteX25" fmla="*/ 283171 w 3492000"/>
                  <a:gd name="connsiteY25" fmla="*/ 2118017 h 3982745"/>
                  <a:gd name="connsiteX26" fmla="*/ 963551 w 3492000"/>
                  <a:gd name="connsiteY26" fmla="*/ 1870723 h 3982745"/>
                  <a:gd name="connsiteX27" fmla="*/ 1591396 w 3492000"/>
                  <a:gd name="connsiteY27" fmla="*/ 2019356 h 3982745"/>
                  <a:gd name="connsiteX28" fmla="*/ 1860473 w 3492000"/>
                  <a:gd name="connsiteY28" fmla="*/ 2490881 h 3982745"/>
                  <a:gd name="connsiteX29" fmla="*/ 1679807 w 3492000"/>
                  <a:gd name="connsiteY29" fmla="*/ 2861181 h 3982745"/>
                  <a:gd name="connsiteX30" fmla="*/ 1260816 w 3492000"/>
                  <a:gd name="connsiteY30" fmla="*/ 3008533 h 3982745"/>
                  <a:gd name="connsiteX31" fmla="*/ 894360 w 3492000"/>
                  <a:gd name="connsiteY31" fmla="*/ 2926528 h 3982745"/>
                  <a:gd name="connsiteX32" fmla="*/ 717538 w 3492000"/>
                  <a:gd name="connsiteY32" fmla="*/ 2649764 h 3982745"/>
                  <a:gd name="connsiteX33" fmla="*/ 807230 w 3492000"/>
                  <a:gd name="connsiteY33" fmla="*/ 2470379 h 3982745"/>
                  <a:gd name="connsiteX34" fmla="*/ 930236 w 3492000"/>
                  <a:gd name="connsiteY34" fmla="*/ 2406314 h 3982745"/>
                  <a:gd name="connsiteX35" fmla="*/ 989177 w 3492000"/>
                  <a:gd name="connsiteY35" fmla="*/ 2398626 h 3982745"/>
                  <a:gd name="connsiteX36" fmla="*/ 1009678 w 3492000"/>
                  <a:gd name="connsiteY36" fmla="*/ 2414001 h 3982745"/>
                  <a:gd name="connsiteX37" fmla="*/ 999428 w 3492000"/>
                  <a:gd name="connsiteY37" fmla="*/ 2444753 h 3982745"/>
                  <a:gd name="connsiteX38" fmla="*/ 989177 w 3492000"/>
                  <a:gd name="connsiteY38" fmla="*/ 2475505 h 3982745"/>
                  <a:gd name="connsiteX39" fmla="*/ 973801 w 3492000"/>
                  <a:gd name="connsiteY39" fmla="*/ 2588261 h 3982745"/>
                  <a:gd name="connsiteX40" fmla="*/ 1054524 w 3492000"/>
                  <a:gd name="connsiteY40" fmla="*/ 2725362 h 3982745"/>
                  <a:gd name="connsiteX41" fmla="*/ 1230065 w 3492000"/>
                  <a:gd name="connsiteY41" fmla="*/ 2783021 h 3982745"/>
                  <a:gd name="connsiteX42" fmla="*/ 1494016 w 3492000"/>
                  <a:gd name="connsiteY42" fmla="*/ 2685641 h 3982745"/>
                  <a:gd name="connsiteX43" fmla="*/ 1599084 w 3492000"/>
                  <a:gd name="connsiteY43" fmla="*/ 2444753 h 3982745"/>
                  <a:gd name="connsiteX44" fmla="*/ 1386385 w 3492000"/>
                  <a:gd name="connsiteY44" fmla="*/ 2109048 h 3982745"/>
                  <a:gd name="connsiteX45" fmla="*/ 943050 w 3492000"/>
                  <a:gd name="connsiteY45" fmla="*/ 2003980 h 3982745"/>
                  <a:gd name="connsiteX46" fmla="*/ 371582 w 3492000"/>
                  <a:gd name="connsiteY46" fmla="*/ 2198740 h 3982745"/>
                  <a:gd name="connsiteX47" fmla="*/ 117881 w 3492000"/>
                  <a:gd name="connsiteY47" fmla="*/ 2711267 h 3982745"/>
                  <a:gd name="connsiteX48" fmla="*/ 499714 w 3492000"/>
                  <a:gd name="connsiteY48" fmla="*/ 3351926 h 3982745"/>
                  <a:gd name="connsiteX49" fmla="*/ 1312069 w 3492000"/>
                  <a:gd name="connsiteY49" fmla="*/ 3567187 h 3982745"/>
                  <a:gd name="connsiteX50" fmla="*/ 2134674 w 3492000"/>
                  <a:gd name="connsiteY50" fmla="*/ 3269921 h 3982745"/>
                  <a:gd name="connsiteX51" fmla="*/ 2490881 w 3492000"/>
                  <a:gd name="connsiteY51" fmla="*/ 2506256 h 3982745"/>
                  <a:gd name="connsiteX52" fmla="*/ 2372999 w 3492000"/>
                  <a:gd name="connsiteY52" fmla="*/ 2070608 h 3982745"/>
                  <a:gd name="connsiteX53" fmla="*/ 2057795 w 3492000"/>
                  <a:gd name="connsiteY53" fmla="*/ 1755405 h 3982745"/>
                  <a:gd name="connsiteX54" fmla="*/ 1614460 w 3492000"/>
                  <a:gd name="connsiteY54" fmla="*/ 1496578 h 3982745"/>
                  <a:gd name="connsiteX55" fmla="*/ 858483 w 3492000"/>
                  <a:gd name="connsiteY55" fmla="*/ 1135247 h 3982745"/>
                  <a:gd name="connsiteX56" fmla="*/ 476650 w 3492000"/>
                  <a:gd name="connsiteY56" fmla="*/ 609907 h 3982745"/>
                  <a:gd name="connsiteX57" fmla="*/ 781604 w 3492000"/>
                  <a:gd name="connsiteY57" fmla="*/ 143508 h 3982745"/>
                  <a:gd name="connsiteX58" fmla="*/ 1424825 w 3492000"/>
                  <a:gd name="connsiteY58" fmla="*/ 0 h 3982745"/>
                  <a:gd name="connsiteX0" fmla="*/ 1424825 w 3450454"/>
                  <a:gd name="connsiteY0" fmla="*/ 0 h 4000455"/>
                  <a:gd name="connsiteX1" fmla="*/ 1883536 w 3450454"/>
                  <a:gd name="connsiteY1" fmla="*/ 64066 h 4000455"/>
                  <a:gd name="connsiteX2" fmla="*/ 2116736 w 3450454"/>
                  <a:gd name="connsiteY2" fmla="*/ 353644 h 4000455"/>
                  <a:gd name="connsiteX3" fmla="*/ 2051389 w 3450454"/>
                  <a:gd name="connsiteY3" fmla="*/ 500995 h 4000455"/>
                  <a:gd name="connsiteX4" fmla="*/ 1936070 w 3450454"/>
                  <a:gd name="connsiteY4" fmla="*/ 571468 h 4000455"/>
                  <a:gd name="connsiteX5" fmla="*/ 1863035 w 3450454"/>
                  <a:gd name="connsiteY5" fmla="*/ 576593 h 4000455"/>
                  <a:gd name="connsiteX6" fmla="*/ 1768218 w 3450454"/>
                  <a:gd name="connsiteY6" fmla="*/ 558654 h 4000455"/>
                  <a:gd name="connsiteX7" fmla="*/ 1740029 w 3450454"/>
                  <a:gd name="connsiteY7" fmla="*/ 533028 h 4000455"/>
                  <a:gd name="connsiteX8" fmla="*/ 1757967 w 3450454"/>
                  <a:gd name="connsiteY8" fmla="*/ 502276 h 4000455"/>
                  <a:gd name="connsiteX9" fmla="*/ 1809220 w 3450454"/>
                  <a:gd name="connsiteY9" fmla="*/ 426679 h 4000455"/>
                  <a:gd name="connsiteX10" fmla="*/ 1824596 w 3450454"/>
                  <a:gd name="connsiteY10" fmla="*/ 343393 h 4000455"/>
                  <a:gd name="connsiteX11" fmla="*/ 1686214 w 3450454"/>
                  <a:gd name="connsiteY11" fmla="*/ 153758 h 4000455"/>
                  <a:gd name="connsiteX12" fmla="*/ 1409449 w 3450454"/>
                  <a:gd name="connsiteY12" fmla="*/ 102506 h 4000455"/>
                  <a:gd name="connsiteX13" fmla="*/ 960988 w 3450454"/>
                  <a:gd name="connsiteY13" fmla="*/ 187072 h 4000455"/>
                  <a:gd name="connsiteX14" fmla="*/ 743164 w 3450454"/>
                  <a:gd name="connsiteY14" fmla="*/ 481775 h 4000455"/>
                  <a:gd name="connsiteX15" fmla="*/ 899485 w 3450454"/>
                  <a:gd name="connsiteY15" fmla="*/ 740602 h 4000455"/>
                  <a:gd name="connsiteX16" fmla="*/ 1283880 w 3450454"/>
                  <a:gd name="connsiteY16" fmla="*/ 943050 h 4000455"/>
                  <a:gd name="connsiteX17" fmla="*/ 1730258 w 3450454"/>
                  <a:gd name="connsiteY17" fmla="*/ 1042349 h 4000455"/>
                  <a:gd name="connsiteX18" fmla="*/ 2391581 w 3450454"/>
                  <a:gd name="connsiteY18" fmla="*/ 1111775 h 4000455"/>
                  <a:gd name="connsiteX19" fmla="*/ 2983314 w 3450454"/>
                  <a:gd name="connsiteY19" fmla="*/ 1543339 h 4000455"/>
                  <a:gd name="connsiteX20" fmla="*/ 3432663 w 3450454"/>
                  <a:gd name="connsiteY20" fmla="*/ 2904434 h 4000455"/>
                  <a:gd name="connsiteX21" fmla="*/ 2358186 w 3450454"/>
                  <a:gd name="connsiteY21" fmla="*/ 3840356 h 4000455"/>
                  <a:gd name="connsiteX22" fmla="*/ 1251526 w 3450454"/>
                  <a:gd name="connsiteY22" fmla="*/ 3968244 h 4000455"/>
                  <a:gd name="connsiteX23" fmla="*/ 407459 w 3450454"/>
                  <a:gd name="connsiteY23" fmla="*/ 3490308 h 4000455"/>
                  <a:gd name="connsiteX24" fmla="*/ 0 w 3450454"/>
                  <a:gd name="connsiteY24" fmla="*/ 2711267 h 4000455"/>
                  <a:gd name="connsiteX25" fmla="*/ 283171 w 3450454"/>
                  <a:gd name="connsiteY25" fmla="*/ 2118017 h 4000455"/>
                  <a:gd name="connsiteX26" fmla="*/ 963551 w 3450454"/>
                  <a:gd name="connsiteY26" fmla="*/ 1870723 h 4000455"/>
                  <a:gd name="connsiteX27" fmla="*/ 1591396 w 3450454"/>
                  <a:gd name="connsiteY27" fmla="*/ 2019356 h 4000455"/>
                  <a:gd name="connsiteX28" fmla="*/ 1860473 w 3450454"/>
                  <a:gd name="connsiteY28" fmla="*/ 2490881 h 4000455"/>
                  <a:gd name="connsiteX29" fmla="*/ 1679807 w 3450454"/>
                  <a:gd name="connsiteY29" fmla="*/ 2861181 h 4000455"/>
                  <a:gd name="connsiteX30" fmla="*/ 1260816 w 3450454"/>
                  <a:gd name="connsiteY30" fmla="*/ 3008533 h 4000455"/>
                  <a:gd name="connsiteX31" fmla="*/ 894360 w 3450454"/>
                  <a:gd name="connsiteY31" fmla="*/ 2926528 h 4000455"/>
                  <a:gd name="connsiteX32" fmla="*/ 717538 w 3450454"/>
                  <a:gd name="connsiteY32" fmla="*/ 2649764 h 4000455"/>
                  <a:gd name="connsiteX33" fmla="*/ 807230 w 3450454"/>
                  <a:gd name="connsiteY33" fmla="*/ 2470379 h 4000455"/>
                  <a:gd name="connsiteX34" fmla="*/ 930236 w 3450454"/>
                  <a:gd name="connsiteY34" fmla="*/ 2406314 h 4000455"/>
                  <a:gd name="connsiteX35" fmla="*/ 989177 w 3450454"/>
                  <a:gd name="connsiteY35" fmla="*/ 2398626 h 4000455"/>
                  <a:gd name="connsiteX36" fmla="*/ 1009678 w 3450454"/>
                  <a:gd name="connsiteY36" fmla="*/ 2414001 h 4000455"/>
                  <a:gd name="connsiteX37" fmla="*/ 999428 w 3450454"/>
                  <a:gd name="connsiteY37" fmla="*/ 2444753 h 4000455"/>
                  <a:gd name="connsiteX38" fmla="*/ 989177 w 3450454"/>
                  <a:gd name="connsiteY38" fmla="*/ 2475505 h 4000455"/>
                  <a:gd name="connsiteX39" fmla="*/ 973801 w 3450454"/>
                  <a:gd name="connsiteY39" fmla="*/ 2588261 h 4000455"/>
                  <a:gd name="connsiteX40" fmla="*/ 1054524 w 3450454"/>
                  <a:gd name="connsiteY40" fmla="*/ 2725362 h 4000455"/>
                  <a:gd name="connsiteX41" fmla="*/ 1230065 w 3450454"/>
                  <a:gd name="connsiteY41" fmla="*/ 2783021 h 4000455"/>
                  <a:gd name="connsiteX42" fmla="*/ 1494016 w 3450454"/>
                  <a:gd name="connsiteY42" fmla="*/ 2685641 h 4000455"/>
                  <a:gd name="connsiteX43" fmla="*/ 1599084 w 3450454"/>
                  <a:gd name="connsiteY43" fmla="*/ 2444753 h 4000455"/>
                  <a:gd name="connsiteX44" fmla="*/ 1386385 w 3450454"/>
                  <a:gd name="connsiteY44" fmla="*/ 2109048 h 4000455"/>
                  <a:gd name="connsiteX45" fmla="*/ 943050 w 3450454"/>
                  <a:gd name="connsiteY45" fmla="*/ 2003980 h 4000455"/>
                  <a:gd name="connsiteX46" fmla="*/ 371582 w 3450454"/>
                  <a:gd name="connsiteY46" fmla="*/ 2198740 h 4000455"/>
                  <a:gd name="connsiteX47" fmla="*/ 117881 w 3450454"/>
                  <a:gd name="connsiteY47" fmla="*/ 2711267 h 4000455"/>
                  <a:gd name="connsiteX48" fmla="*/ 499714 w 3450454"/>
                  <a:gd name="connsiteY48" fmla="*/ 3351926 h 4000455"/>
                  <a:gd name="connsiteX49" fmla="*/ 1312069 w 3450454"/>
                  <a:gd name="connsiteY49" fmla="*/ 3567187 h 4000455"/>
                  <a:gd name="connsiteX50" fmla="*/ 2134674 w 3450454"/>
                  <a:gd name="connsiteY50" fmla="*/ 3269921 h 4000455"/>
                  <a:gd name="connsiteX51" fmla="*/ 2490881 w 3450454"/>
                  <a:gd name="connsiteY51" fmla="*/ 2506256 h 4000455"/>
                  <a:gd name="connsiteX52" fmla="*/ 2372999 w 3450454"/>
                  <a:gd name="connsiteY52" fmla="*/ 2070608 h 4000455"/>
                  <a:gd name="connsiteX53" fmla="*/ 2057795 w 3450454"/>
                  <a:gd name="connsiteY53" fmla="*/ 1755405 h 4000455"/>
                  <a:gd name="connsiteX54" fmla="*/ 1614460 w 3450454"/>
                  <a:gd name="connsiteY54" fmla="*/ 1496578 h 4000455"/>
                  <a:gd name="connsiteX55" fmla="*/ 858483 w 3450454"/>
                  <a:gd name="connsiteY55" fmla="*/ 1135247 h 4000455"/>
                  <a:gd name="connsiteX56" fmla="*/ 476650 w 3450454"/>
                  <a:gd name="connsiteY56" fmla="*/ 609907 h 4000455"/>
                  <a:gd name="connsiteX57" fmla="*/ 781604 w 3450454"/>
                  <a:gd name="connsiteY57" fmla="*/ 143508 h 4000455"/>
                  <a:gd name="connsiteX58" fmla="*/ 1424825 w 3450454"/>
                  <a:gd name="connsiteY58" fmla="*/ 0 h 4000455"/>
                  <a:gd name="connsiteX0" fmla="*/ 1424825 w 3397005"/>
                  <a:gd name="connsiteY0" fmla="*/ 0 h 4003842"/>
                  <a:gd name="connsiteX1" fmla="*/ 1883536 w 3397005"/>
                  <a:gd name="connsiteY1" fmla="*/ 64066 h 4003842"/>
                  <a:gd name="connsiteX2" fmla="*/ 2116736 w 3397005"/>
                  <a:gd name="connsiteY2" fmla="*/ 353644 h 4003842"/>
                  <a:gd name="connsiteX3" fmla="*/ 2051389 w 3397005"/>
                  <a:gd name="connsiteY3" fmla="*/ 500995 h 4003842"/>
                  <a:gd name="connsiteX4" fmla="*/ 1936070 w 3397005"/>
                  <a:gd name="connsiteY4" fmla="*/ 571468 h 4003842"/>
                  <a:gd name="connsiteX5" fmla="*/ 1863035 w 3397005"/>
                  <a:gd name="connsiteY5" fmla="*/ 576593 h 4003842"/>
                  <a:gd name="connsiteX6" fmla="*/ 1768218 w 3397005"/>
                  <a:gd name="connsiteY6" fmla="*/ 558654 h 4003842"/>
                  <a:gd name="connsiteX7" fmla="*/ 1740029 w 3397005"/>
                  <a:gd name="connsiteY7" fmla="*/ 533028 h 4003842"/>
                  <a:gd name="connsiteX8" fmla="*/ 1757967 w 3397005"/>
                  <a:gd name="connsiteY8" fmla="*/ 502276 h 4003842"/>
                  <a:gd name="connsiteX9" fmla="*/ 1809220 w 3397005"/>
                  <a:gd name="connsiteY9" fmla="*/ 426679 h 4003842"/>
                  <a:gd name="connsiteX10" fmla="*/ 1824596 w 3397005"/>
                  <a:gd name="connsiteY10" fmla="*/ 343393 h 4003842"/>
                  <a:gd name="connsiteX11" fmla="*/ 1686214 w 3397005"/>
                  <a:gd name="connsiteY11" fmla="*/ 153758 h 4003842"/>
                  <a:gd name="connsiteX12" fmla="*/ 1409449 w 3397005"/>
                  <a:gd name="connsiteY12" fmla="*/ 102506 h 4003842"/>
                  <a:gd name="connsiteX13" fmla="*/ 960988 w 3397005"/>
                  <a:gd name="connsiteY13" fmla="*/ 187072 h 4003842"/>
                  <a:gd name="connsiteX14" fmla="*/ 743164 w 3397005"/>
                  <a:gd name="connsiteY14" fmla="*/ 481775 h 4003842"/>
                  <a:gd name="connsiteX15" fmla="*/ 899485 w 3397005"/>
                  <a:gd name="connsiteY15" fmla="*/ 740602 h 4003842"/>
                  <a:gd name="connsiteX16" fmla="*/ 1283880 w 3397005"/>
                  <a:gd name="connsiteY16" fmla="*/ 943050 h 4003842"/>
                  <a:gd name="connsiteX17" fmla="*/ 1730258 w 3397005"/>
                  <a:gd name="connsiteY17" fmla="*/ 1042349 h 4003842"/>
                  <a:gd name="connsiteX18" fmla="*/ 2391581 w 3397005"/>
                  <a:gd name="connsiteY18" fmla="*/ 1111775 h 4003842"/>
                  <a:gd name="connsiteX19" fmla="*/ 2983314 w 3397005"/>
                  <a:gd name="connsiteY19" fmla="*/ 1543339 h 4003842"/>
                  <a:gd name="connsiteX20" fmla="*/ 3377245 w 3397005"/>
                  <a:gd name="connsiteY20" fmla="*/ 2821306 h 4003842"/>
                  <a:gd name="connsiteX21" fmla="*/ 2358186 w 3397005"/>
                  <a:gd name="connsiteY21" fmla="*/ 3840356 h 4003842"/>
                  <a:gd name="connsiteX22" fmla="*/ 1251526 w 3397005"/>
                  <a:gd name="connsiteY22" fmla="*/ 3968244 h 4003842"/>
                  <a:gd name="connsiteX23" fmla="*/ 407459 w 3397005"/>
                  <a:gd name="connsiteY23" fmla="*/ 3490308 h 4003842"/>
                  <a:gd name="connsiteX24" fmla="*/ 0 w 3397005"/>
                  <a:gd name="connsiteY24" fmla="*/ 2711267 h 4003842"/>
                  <a:gd name="connsiteX25" fmla="*/ 283171 w 3397005"/>
                  <a:gd name="connsiteY25" fmla="*/ 2118017 h 4003842"/>
                  <a:gd name="connsiteX26" fmla="*/ 963551 w 3397005"/>
                  <a:gd name="connsiteY26" fmla="*/ 1870723 h 4003842"/>
                  <a:gd name="connsiteX27" fmla="*/ 1591396 w 3397005"/>
                  <a:gd name="connsiteY27" fmla="*/ 2019356 h 4003842"/>
                  <a:gd name="connsiteX28" fmla="*/ 1860473 w 3397005"/>
                  <a:gd name="connsiteY28" fmla="*/ 2490881 h 4003842"/>
                  <a:gd name="connsiteX29" fmla="*/ 1679807 w 3397005"/>
                  <a:gd name="connsiteY29" fmla="*/ 2861181 h 4003842"/>
                  <a:gd name="connsiteX30" fmla="*/ 1260816 w 3397005"/>
                  <a:gd name="connsiteY30" fmla="*/ 3008533 h 4003842"/>
                  <a:gd name="connsiteX31" fmla="*/ 894360 w 3397005"/>
                  <a:gd name="connsiteY31" fmla="*/ 2926528 h 4003842"/>
                  <a:gd name="connsiteX32" fmla="*/ 717538 w 3397005"/>
                  <a:gd name="connsiteY32" fmla="*/ 2649764 h 4003842"/>
                  <a:gd name="connsiteX33" fmla="*/ 807230 w 3397005"/>
                  <a:gd name="connsiteY33" fmla="*/ 2470379 h 4003842"/>
                  <a:gd name="connsiteX34" fmla="*/ 930236 w 3397005"/>
                  <a:gd name="connsiteY34" fmla="*/ 2406314 h 4003842"/>
                  <a:gd name="connsiteX35" fmla="*/ 989177 w 3397005"/>
                  <a:gd name="connsiteY35" fmla="*/ 2398626 h 4003842"/>
                  <a:gd name="connsiteX36" fmla="*/ 1009678 w 3397005"/>
                  <a:gd name="connsiteY36" fmla="*/ 2414001 h 4003842"/>
                  <a:gd name="connsiteX37" fmla="*/ 999428 w 3397005"/>
                  <a:gd name="connsiteY37" fmla="*/ 2444753 h 4003842"/>
                  <a:gd name="connsiteX38" fmla="*/ 989177 w 3397005"/>
                  <a:gd name="connsiteY38" fmla="*/ 2475505 h 4003842"/>
                  <a:gd name="connsiteX39" fmla="*/ 973801 w 3397005"/>
                  <a:gd name="connsiteY39" fmla="*/ 2588261 h 4003842"/>
                  <a:gd name="connsiteX40" fmla="*/ 1054524 w 3397005"/>
                  <a:gd name="connsiteY40" fmla="*/ 2725362 h 4003842"/>
                  <a:gd name="connsiteX41" fmla="*/ 1230065 w 3397005"/>
                  <a:gd name="connsiteY41" fmla="*/ 2783021 h 4003842"/>
                  <a:gd name="connsiteX42" fmla="*/ 1494016 w 3397005"/>
                  <a:gd name="connsiteY42" fmla="*/ 2685641 h 4003842"/>
                  <a:gd name="connsiteX43" fmla="*/ 1599084 w 3397005"/>
                  <a:gd name="connsiteY43" fmla="*/ 2444753 h 4003842"/>
                  <a:gd name="connsiteX44" fmla="*/ 1386385 w 3397005"/>
                  <a:gd name="connsiteY44" fmla="*/ 2109048 h 4003842"/>
                  <a:gd name="connsiteX45" fmla="*/ 943050 w 3397005"/>
                  <a:gd name="connsiteY45" fmla="*/ 2003980 h 4003842"/>
                  <a:gd name="connsiteX46" fmla="*/ 371582 w 3397005"/>
                  <a:gd name="connsiteY46" fmla="*/ 2198740 h 4003842"/>
                  <a:gd name="connsiteX47" fmla="*/ 117881 w 3397005"/>
                  <a:gd name="connsiteY47" fmla="*/ 2711267 h 4003842"/>
                  <a:gd name="connsiteX48" fmla="*/ 499714 w 3397005"/>
                  <a:gd name="connsiteY48" fmla="*/ 3351926 h 4003842"/>
                  <a:gd name="connsiteX49" fmla="*/ 1312069 w 3397005"/>
                  <a:gd name="connsiteY49" fmla="*/ 3567187 h 4003842"/>
                  <a:gd name="connsiteX50" fmla="*/ 2134674 w 3397005"/>
                  <a:gd name="connsiteY50" fmla="*/ 3269921 h 4003842"/>
                  <a:gd name="connsiteX51" fmla="*/ 2490881 w 3397005"/>
                  <a:gd name="connsiteY51" fmla="*/ 2506256 h 4003842"/>
                  <a:gd name="connsiteX52" fmla="*/ 2372999 w 3397005"/>
                  <a:gd name="connsiteY52" fmla="*/ 2070608 h 4003842"/>
                  <a:gd name="connsiteX53" fmla="*/ 2057795 w 3397005"/>
                  <a:gd name="connsiteY53" fmla="*/ 1755405 h 4003842"/>
                  <a:gd name="connsiteX54" fmla="*/ 1614460 w 3397005"/>
                  <a:gd name="connsiteY54" fmla="*/ 1496578 h 4003842"/>
                  <a:gd name="connsiteX55" fmla="*/ 858483 w 3397005"/>
                  <a:gd name="connsiteY55" fmla="*/ 1135247 h 4003842"/>
                  <a:gd name="connsiteX56" fmla="*/ 476650 w 3397005"/>
                  <a:gd name="connsiteY56" fmla="*/ 609907 h 4003842"/>
                  <a:gd name="connsiteX57" fmla="*/ 781604 w 3397005"/>
                  <a:gd name="connsiteY57" fmla="*/ 143508 h 4003842"/>
                  <a:gd name="connsiteX58" fmla="*/ 1424825 w 3397005"/>
                  <a:gd name="connsiteY58" fmla="*/ 0 h 4003842"/>
                  <a:gd name="connsiteX0" fmla="*/ 1424825 w 3397005"/>
                  <a:gd name="connsiteY0" fmla="*/ 0 h 4003842"/>
                  <a:gd name="connsiteX1" fmla="*/ 1883536 w 3397005"/>
                  <a:gd name="connsiteY1" fmla="*/ 64066 h 4003842"/>
                  <a:gd name="connsiteX2" fmla="*/ 2116736 w 3397005"/>
                  <a:gd name="connsiteY2" fmla="*/ 353644 h 4003842"/>
                  <a:gd name="connsiteX3" fmla="*/ 2051389 w 3397005"/>
                  <a:gd name="connsiteY3" fmla="*/ 500995 h 4003842"/>
                  <a:gd name="connsiteX4" fmla="*/ 1936070 w 3397005"/>
                  <a:gd name="connsiteY4" fmla="*/ 571468 h 4003842"/>
                  <a:gd name="connsiteX5" fmla="*/ 1863035 w 3397005"/>
                  <a:gd name="connsiteY5" fmla="*/ 576593 h 4003842"/>
                  <a:gd name="connsiteX6" fmla="*/ 1768218 w 3397005"/>
                  <a:gd name="connsiteY6" fmla="*/ 558654 h 4003842"/>
                  <a:gd name="connsiteX7" fmla="*/ 1740029 w 3397005"/>
                  <a:gd name="connsiteY7" fmla="*/ 533028 h 4003842"/>
                  <a:gd name="connsiteX8" fmla="*/ 1757967 w 3397005"/>
                  <a:gd name="connsiteY8" fmla="*/ 502276 h 4003842"/>
                  <a:gd name="connsiteX9" fmla="*/ 1809220 w 3397005"/>
                  <a:gd name="connsiteY9" fmla="*/ 426679 h 4003842"/>
                  <a:gd name="connsiteX10" fmla="*/ 1824596 w 3397005"/>
                  <a:gd name="connsiteY10" fmla="*/ 343393 h 4003842"/>
                  <a:gd name="connsiteX11" fmla="*/ 1686214 w 3397005"/>
                  <a:gd name="connsiteY11" fmla="*/ 153758 h 4003842"/>
                  <a:gd name="connsiteX12" fmla="*/ 1409449 w 3397005"/>
                  <a:gd name="connsiteY12" fmla="*/ 102506 h 4003842"/>
                  <a:gd name="connsiteX13" fmla="*/ 960988 w 3397005"/>
                  <a:gd name="connsiteY13" fmla="*/ 187072 h 4003842"/>
                  <a:gd name="connsiteX14" fmla="*/ 743164 w 3397005"/>
                  <a:gd name="connsiteY14" fmla="*/ 481775 h 4003842"/>
                  <a:gd name="connsiteX15" fmla="*/ 899485 w 3397005"/>
                  <a:gd name="connsiteY15" fmla="*/ 740602 h 4003842"/>
                  <a:gd name="connsiteX16" fmla="*/ 1283880 w 3397005"/>
                  <a:gd name="connsiteY16" fmla="*/ 943050 h 4003842"/>
                  <a:gd name="connsiteX17" fmla="*/ 1730258 w 3397005"/>
                  <a:gd name="connsiteY17" fmla="*/ 1042349 h 4003842"/>
                  <a:gd name="connsiteX18" fmla="*/ 2391581 w 3397005"/>
                  <a:gd name="connsiteY18" fmla="*/ 1111775 h 4003842"/>
                  <a:gd name="connsiteX19" fmla="*/ 2983314 w 3397005"/>
                  <a:gd name="connsiteY19" fmla="*/ 1543339 h 4003842"/>
                  <a:gd name="connsiteX20" fmla="*/ 3377245 w 3397005"/>
                  <a:gd name="connsiteY20" fmla="*/ 2821306 h 4003842"/>
                  <a:gd name="connsiteX21" fmla="*/ 2358186 w 3397005"/>
                  <a:gd name="connsiteY21" fmla="*/ 3840356 h 4003842"/>
                  <a:gd name="connsiteX22" fmla="*/ 1251526 w 3397005"/>
                  <a:gd name="connsiteY22" fmla="*/ 3968244 h 4003842"/>
                  <a:gd name="connsiteX23" fmla="*/ 407459 w 3397005"/>
                  <a:gd name="connsiteY23" fmla="*/ 3490308 h 4003842"/>
                  <a:gd name="connsiteX24" fmla="*/ 0 w 3397005"/>
                  <a:gd name="connsiteY24" fmla="*/ 2711267 h 4003842"/>
                  <a:gd name="connsiteX25" fmla="*/ 283171 w 3397005"/>
                  <a:gd name="connsiteY25" fmla="*/ 2118017 h 4003842"/>
                  <a:gd name="connsiteX26" fmla="*/ 963551 w 3397005"/>
                  <a:gd name="connsiteY26" fmla="*/ 1870723 h 4003842"/>
                  <a:gd name="connsiteX27" fmla="*/ 1591396 w 3397005"/>
                  <a:gd name="connsiteY27" fmla="*/ 2019356 h 4003842"/>
                  <a:gd name="connsiteX28" fmla="*/ 1860473 w 3397005"/>
                  <a:gd name="connsiteY28" fmla="*/ 2490881 h 4003842"/>
                  <a:gd name="connsiteX29" fmla="*/ 1679807 w 3397005"/>
                  <a:gd name="connsiteY29" fmla="*/ 2861181 h 4003842"/>
                  <a:gd name="connsiteX30" fmla="*/ 1260816 w 3397005"/>
                  <a:gd name="connsiteY30" fmla="*/ 3008533 h 4003842"/>
                  <a:gd name="connsiteX31" fmla="*/ 894360 w 3397005"/>
                  <a:gd name="connsiteY31" fmla="*/ 2926528 h 4003842"/>
                  <a:gd name="connsiteX32" fmla="*/ 717538 w 3397005"/>
                  <a:gd name="connsiteY32" fmla="*/ 2649764 h 4003842"/>
                  <a:gd name="connsiteX33" fmla="*/ 807230 w 3397005"/>
                  <a:gd name="connsiteY33" fmla="*/ 2470379 h 4003842"/>
                  <a:gd name="connsiteX34" fmla="*/ 930236 w 3397005"/>
                  <a:gd name="connsiteY34" fmla="*/ 2406314 h 4003842"/>
                  <a:gd name="connsiteX35" fmla="*/ 989177 w 3397005"/>
                  <a:gd name="connsiteY35" fmla="*/ 2398626 h 4003842"/>
                  <a:gd name="connsiteX36" fmla="*/ 1009678 w 3397005"/>
                  <a:gd name="connsiteY36" fmla="*/ 2414001 h 4003842"/>
                  <a:gd name="connsiteX37" fmla="*/ 999428 w 3397005"/>
                  <a:gd name="connsiteY37" fmla="*/ 2444753 h 4003842"/>
                  <a:gd name="connsiteX38" fmla="*/ 989177 w 3397005"/>
                  <a:gd name="connsiteY38" fmla="*/ 2475505 h 4003842"/>
                  <a:gd name="connsiteX39" fmla="*/ 973801 w 3397005"/>
                  <a:gd name="connsiteY39" fmla="*/ 2588261 h 4003842"/>
                  <a:gd name="connsiteX40" fmla="*/ 1054524 w 3397005"/>
                  <a:gd name="connsiteY40" fmla="*/ 2725362 h 4003842"/>
                  <a:gd name="connsiteX41" fmla="*/ 1230065 w 3397005"/>
                  <a:gd name="connsiteY41" fmla="*/ 2783021 h 4003842"/>
                  <a:gd name="connsiteX42" fmla="*/ 1494016 w 3397005"/>
                  <a:gd name="connsiteY42" fmla="*/ 2685641 h 4003842"/>
                  <a:gd name="connsiteX43" fmla="*/ 1599084 w 3397005"/>
                  <a:gd name="connsiteY43" fmla="*/ 2444753 h 4003842"/>
                  <a:gd name="connsiteX44" fmla="*/ 1386385 w 3397005"/>
                  <a:gd name="connsiteY44" fmla="*/ 2109048 h 4003842"/>
                  <a:gd name="connsiteX45" fmla="*/ 943050 w 3397005"/>
                  <a:gd name="connsiteY45" fmla="*/ 2003980 h 4003842"/>
                  <a:gd name="connsiteX46" fmla="*/ 371582 w 3397005"/>
                  <a:gd name="connsiteY46" fmla="*/ 2198740 h 4003842"/>
                  <a:gd name="connsiteX47" fmla="*/ 117881 w 3397005"/>
                  <a:gd name="connsiteY47" fmla="*/ 2711267 h 4003842"/>
                  <a:gd name="connsiteX48" fmla="*/ 499714 w 3397005"/>
                  <a:gd name="connsiteY48" fmla="*/ 3351926 h 4003842"/>
                  <a:gd name="connsiteX49" fmla="*/ 1312069 w 3397005"/>
                  <a:gd name="connsiteY49" fmla="*/ 3567187 h 4003842"/>
                  <a:gd name="connsiteX50" fmla="*/ 2134674 w 3397005"/>
                  <a:gd name="connsiteY50" fmla="*/ 3269921 h 4003842"/>
                  <a:gd name="connsiteX51" fmla="*/ 2490881 w 3397005"/>
                  <a:gd name="connsiteY51" fmla="*/ 2506256 h 4003842"/>
                  <a:gd name="connsiteX52" fmla="*/ 2372999 w 3397005"/>
                  <a:gd name="connsiteY52" fmla="*/ 2070608 h 4003842"/>
                  <a:gd name="connsiteX53" fmla="*/ 2057795 w 3397005"/>
                  <a:gd name="connsiteY53" fmla="*/ 1755405 h 4003842"/>
                  <a:gd name="connsiteX54" fmla="*/ 1614460 w 3397005"/>
                  <a:gd name="connsiteY54" fmla="*/ 1496578 h 4003842"/>
                  <a:gd name="connsiteX55" fmla="*/ 858483 w 3397005"/>
                  <a:gd name="connsiteY55" fmla="*/ 1135247 h 4003842"/>
                  <a:gd name="connsiteX56" fmla="*/ 476650 w 3397005"/>
                  <a:gd name="connsiteY56" fmla="*/ 609907 h 4003842"/>
                  <a:gd name="connsiteX57" fmla="*/ 781604 w 3397005"/>
                  <a:gd name="connsiteY57" fmla="*/ 143508 h 4003842"/>
                  <a:gd name="connsiteX58" fmla="*/ 1424825 w 3397005"/>
                  <a:gd name="connsiteY58" fmla="*/ 0 h 4003842"/>
                  <a:gd name="connsiteX0" fmla="*/ 1424825 w 3397005"/>
                  <a:gd name="connsiteY0" fmla="*/ 0 h 4003842"/>
                  <a:gd name="connsiteX1" fmla="*/ 1883536 w 3397005"/>
                  <a:gd name="connsiteY1" fmla="*/ 64066 h 4003842"/>
                  <a:gd name="connsiteX2" fmla="*/ 2116736 w 3397005"/>
                  <a:gd name="connsiteY2" fmla="*/ 353644 h 4003842"/>
                  <a:gd name="connsiteX3" fmla="*/ 2051389 w 3397005"/>
                  <a:gd name="connsiteY3" fmla="*/ 500995 h 4003842"/>
                  <a:gd name="connsiteX4" fmla="*/ 1936070 w 3397005"/>
                  <a:gd name="connsiteY4" fmla="*/ 571468 h 4003842"/>
                  <a:gd name="connsiteX5" fmla="*/ 1863035 w 3397005"/>
                  <a:gd name="connsiteY5" fmla="*/ 576593 h 4003842"/>
                  <a:gd name="connsiteX6" fmla="*/ 1768218 w 3397005"/>
                  <a:gd name="connsiteY6" fmla="*/ 558654 h 4003842"/>
                  <a:gd name="connsiteX7" fmla="*/ 1740029 w 3397005"/>
                  <a:gd name="connsiteY7" fmla="*/ 533028 h 4003842"/>
                  <a:gd name="connsiteX8" fmla="*/ 1757967 w 3397005"/>
                  <a:gd name="connsiteY8" fmla="*/ 502276 h 4003842"/>
                  <a:gd name="connsiteX9" fmla="*/ 1809220 w 3397005"/>
                  <a:gd name="connsiteY9" fmla="*/ 426679 h 4003842"/>
                  <a:gd name="connsiteX10" fmla="*/ 1824596 w 3397005"/>
                  <a:gd name="connsiteY10" fmla="*/ 343393 h 4003842"/>
                  <a:gd name="connsiteX11" fmla="*/ 1686214 w 3397005"/>
                  <a:gd name="connsiteY11" fmla="*/ 153758 h 4003842"/>
                  <a:gd name="connsiteX12" fmla="*/ 1409449 w 3397005"/>
                  <a:gd name="connsiteY12" fmla="*/ 102506 h 4003842"/>
                  <a:gd name="connsiteX13" fmla="*/ 960988 w 3397005"/>
                  <a:gd name="connsiteY13" fmla="*/ 187072 h 4003842"/>
                  <a:gd name="connsiteX14" fmla="*/ 743164 w 3397005"/>
                  <a:gd name="connsiteY14" fmla="*/ 481775 h 4003842"/>
                  <a:gd name="connsiteX15" fmla="*/ 899485 w 3397005"/>
                  <a:gd name="connsiteY15" fmla="*/ 740602 h 4003842"/>
                  <a:gd name="connsiteX16" fmla="*/ 1283880 w 3397005"/>
                  <a:gd name="connsiteY16" fmla="*/ 943050 h 4003842"/>
                  <a:gd name="connsiteX17" fmla="*/ 1730258 w 3397005"/>
                  <a:gd name="connsiteY17" fmla="*/ 1042349 h 4003842"/>
                  <a:gd name="connsiteX18" fmla="*/ 2391581 w 3397005"/>
                  <a:gd name="connsiteY18" fmla="*/ 1111775 h 4003842"/>
                  <a:gd name="connsiteX19" fmla="*/ 2983314 w 3397005"/>
                  <a:gd name="connsiteY19" fmla="*/ 1543339 h 4003842"/>
                  <a:gd name="connsiteX20" fmla="*/ 3377245 w 3397005"/>
                  <a:gd name="connsiteY20" fmla="*/ 2821306 h 4003842"/>
                  <a:gd name="connsiteX21" fmla="*/ 2358186 w 3397005"/>
                  <a:gd name="connsiteY21" fmla="*/ 3840356 h 4003842"/>
                  <a:gd name="connsiteX22" fmla="*/ 1251526 w 3397005"/>
                  <a:gd name="connsiteY22" fmla="*/ 3968244 h 4003842"/>
                  <a:gd name="connsiteX23" fmla="*/ 407459 w 3397005"/>
                  <a:gd name="connsiteY23" fmla="*/ 3490308 h 4003842"/>
                  <a:gd name="connsiteX24" fmla="*/ 0 w 3397005"/>
                  <a:gd name="connsiteY24" fmla="*/ 2711267 h 4003842"/>
                  <a:gd name="connsiteX25" fmla="*/ 283171 w 3397005"/>
                  <a:gd name="connsiteY25" fmla="*/ 2118017 h 4003842"/>
                  <a:gd name="connsiteX26" fmla="*/ 963551 w 3397005"/>
                  <a:gd name="connsiteY26" fmla="*/ 1870723 h 4003842"/>
                  <a:gd name="connsiteX27" fmla="*/ 1591396 w 3397005"/>
                  <a:gd name="connsiteY27" fmla="*/ 2019356 h 4003842"/>
                  <a:gd name="connsiteX28" fmla="*/ 1860473 w 3397005"/>
                  <a:gd name="connsiteY28" fmla="*/ 2490881 h 4003842"/>
                  <a:gd name="connsiteX29" fmla="*/ 1679807 w 3397005"/>
                  <a:gd name="connsiteY29" fmla="*/ 2861181 h 4003842"/>
                  <a:gd name="connsiteX30" fmla="*/ 1260816 w 3397005"/>
                  <a:gd name="connsiteY30" fmla="*/ 3008533 h 4003842"/>
                  <a:gd name="connsiteX31" fmla="*/ 894360 w 3397005"/>
                  <a:gd name="connsiteY31" fmla="*/ 2926528 h 4003842"/>
                  <a:gd name="connsiteX32" fmla="*/ 717538 w 3397005"/>
                  <a:gd name="connsiteY32" fmla="*/ 2649764 h 4003842"/>
                  <a:gd name="connsiteX33" fmla="*/ 807230 w 3397005"/>
                  <a:gd name="connsiteY33" fmla="*/ 2470379 h 4003842"/>
                  <a:gd name="connsiteX34" fmla="*/ 930236 w 3397005"/>
                  <a:gd name="connsiteY34" fmla="*/ 2406314 h 4003842"/>
                  <a:gd name="connsiteX35" fmla="*/ 989177 w 3397005"/>
                  <a:gd name="connsiteY35" fmla="*/ 2398626 h 4003842"/>
                  <a:gd name="connsiteX36" fmla="*/ 1009678 w 3397005"/>
                  <a:gd name="connsiteY36" fmla="*/ 2414001 h 4003842"/>
                  <a:gd name="connsiteX37" fmla="*/ 999428 w 3397005"/>
                  <a:gd name="connsiteY37" fmla="*/ 2444753 h 4003842"/>
                  <a:gd name="connsiteX38" fmla="*/ 989177 w 3397005"/>
                  <a:gd name="connsiteY38" fmla="*/ 2475505 h 4003842"/>
                  <a:gd name="connsiteX39" fmla="*/ 973801 w 3397005"/>
                  <a:gd name="connsiteY39" fmla="*/ 2588261 h 4003842"/>
                  <a:gd name="connsiteX40" fmla="*/ 1054524 w 3397005"/>
                  <a:gd name="connsiteY40" fmla="*/ 2725362 h 4003842"/>
                  <a:gd name="connsiteX41" fmla="*/ 1230065 w 3397005"/>
                  <a:gd name="connsiteY41" fmla="*/ 2783021 h 4003842"/>
                  <a:gd name="connsiteX42" fmla="*/ 1494016 w 3397005"/>
                  <a:gd name="connsiteY42" fmla="*/ 2685641 h 4003842"/>
                  <a:gd name="connsiteX43" fmla="*/ 1599084 w 3397005"/>
                  <a:gd name="connsiteY43" fmla="*/ 2444753 h 4003842"/>
                  <a:gd name="connsiteX44" fmla="*/ 1386385 w 3397005"/>
                  <a:gd name="connsiteY44" fmla="*/ 2109048 h 4003842"/>
                  <a:gd name="connsiteX45" fmla="*/ 943050 w 3397005"/>
                  <a:gd name="connsiteY45" fmla="*/ 2003980 h 4003842"/>
                  <a:gd name="connsiteX46" fmla="*/ 371582 w 3397005"/>
                  <a:gd name="connsiteY46" fmla="*/ 2198740 h 4003842"/>
                  <a:gd name="connsiteX47" fmla="*/ 117881 w 3397005"/>
                  <a:gd name="connsiteY47" fmla="*/ 2711267 h 4003842"/>
                  <a:gd name="connsiteX48" fmla="*/ 499714 w 3397005"/>
                  <a:gd name="connsiteY48" fmla="*/ 3351926 h 4003842"/>
                  <a:gd name="connsiteX49" fmla="*/ 1312069 w 3397005"/>
                  <a:gd name="connsiteY49" fmla="*/ 3567187 h 4003842"/>
                  <a:gd name="connsiteX50" fmla="*/ 2134674 w 3397005"/>
                  <a:gd name="connsiteY50" fmla="*/ 3269921 h 4003842"/>
                  <a:gd name="connsiteX51" fmla="*/ 2490881 w 3397005"/>
                  <a:gd name="connsiteY51" fmla="*/ 2506256 h 4003842"/>
                  <a:gd name="connsiteX52" fmla="*/ 2372999 w 3397005"/>
                  <a:gd name="connsiteY52" fmla="*/ 2070608 h 4003842"/>
                  <a:gd name="connsiteX53" fmla="*/ 2057795 w 3397005"/>
                  <a:gd name="connsiteY53" fmla="*/ 1755405 h 4003842"/>
                  <a:gd name="connsiteX54" fmla="*/ 1614460 w 3397005"/>
                  <a:gd name="connsiteY54" fmla="*/ 1496578 h 4003842"/>
                  <a:gd name="connsiteX55" fmla="*/ 858483 w 3397005"/>
                  <a:gd name="connsiteY55" fmla="*/ 1135247 h 4003842"/>
                  <a:gd name="connsiteX56" fmla="*/ 476650 w 3397005"/>
                  <a:gd name="connsiteY56" fmla="*/ 609907 h 4003842"/>
                  <a:gd name="connsiteX57" fmla="*/ 781604 w 3397005"/>
                  <a:gd name="connsiteY57" fmla="*/ 143508 h 4003842"/>
                  <a:gd name="connsiteX58" fmla="*/ 1424825 w 3397005"/>
                  <a:gd name="connsiteY58" fmla="*/ 0 h 4003842"/>
                  <a:gd name="connsiteX0" fmla="*/ 1424825 w 3403366"/>
                  <a:gd name="connsiteY0" fmla="*/ 0 h 4003842"/>
                  <a:gd name="connsiteX1" fmla="*/ 1883536 w 3403366"/>
                  <a:gd name="connsiteY1" fmla="*/ 64066 h 4003842"/>
                  <a:gd name="connsiteX2" fmla="*/ 2116736 w 3403366"/>
                  <a:gd name="connsiteY2" fmla="*/ 353644 h 4003842"/>
                  <a:gd name="connsiteX3" fmla="*/ 2051389 w 3403366"/>
                  <a:gd name="connsiteY3" fmla="*/ 500995 h 4003842"/>
                  <a:gd name="connsiteX4" fmla="*/ 1936070 w 3403366"/>
                  <a:gd name="connsiteY4" fmla="*/ 571468 h 4003842"/>
                  <a:gd name="connsiteX5" fmla="*/ 1863035 w 3403366"/>
                  <a:gd name="connsiteY5" fmla="*/ 576593 h 4003842"/>
                  <a:gd name="connsiteX6" fmla="*/ 1768218 w 3403366"/>
                  <a:gd name="connsiteY6" fmla="*/ 558654 h 4003842"/>
                  <a:gd name="connsiteX7" fmla="*/ 1740029 w 3403366"/>
                  <a:gd name="connsiteY7" fmla="*/ 533028 h 4003842"/>
                  <a:gd name="connsiteX8" fmla="*/ 1757967 w 3403366"/>
                  <a:gd name="connsiteY8" fmla="*/ 502276 h 4003842"/>
                  <a:gd name="connsiteX9" fmla="*/ 1809220 w 3403366"/>
                  <a:gd name="connsiteY9" fmla="*/ 426679 h 4003842"/>
                  <a:gd name="connsiteX10" fmla="*/ 1824596 w 3403366"/>
                  <a:gd name="connsiteY10" fmla="*/ 343393 h 4003842"/>
                  <a:gd name="connsiteX11" fmla="*/ 1686214 w 3403366"/>
                  <a:gd name="connsiteY11" fmla="*/ 153758 h 4003842"/>
                  <a:gd name="connsiteX12" fmla="*/ 1409449 w 3403366"/>
                  <a:gd name="connsiteY12" fmla="*/ 102506 h 4003842"/>
                  <a:gd name="connsiteX13" fmla="*/ 960988 w 3403366"/>
                  <a:gd name="connsiteY13" fmla="*/ 187072 h 4003842"/>
                  <a:gd name="connsiteX14" fmla="*/ 743164 w 3403366"/>
                  <a:gd name="connsiteY14" fmla="*/ 481775 h 4003842"/>
                  <a:gd name="connsiteX15" fmla="*/ 899485 w 3403366"/>
                  <a:gd name="connsiteY15" fmla="*/ 740602 h 4003842"/>
                  <a:gd name="connsiteX16" fmla="*/ 1283880 w 3403366"/>
                  <a:gd name="connsiteY16" fmla="*/ 943050 h 4003842"/>
                  <a:gd name="connsiteX17" fmla="*/ 1730258 w 3403366"/>
                  <a:gd name="connsiteY17" fmla="*/ 1042349 h 4003842"/>
                  <a:gd name="connsiteX18" fmla="*/ 2391581 w 3403366"/>
                  <a:gd name="connsiteY18" fmla="*/ 1111775 h 4003842"/>
                  <a:gd name="connsiteX19" fmla="*/ 2983314 w 3403366"/>
                  <a:gd name="connsiteY19" fmla="*/ 1543339 h 4003842"/>
                  <a:gd name="connsiteX20" fmla="*/ 3377245 w 3403366"/>
                  <a:gd name="connsiteY20" fmla="*/ 2821306 h 4003842"/>
                  <a:gd name="connsiteX21" fmla="*/ 2358186 w 3403366"/>
                  <a:gd name="connsiteY21" fmla="*/ 3840356 h 4003842"/>
                  <a:gd name="connsiteX22" fmla="*/ 1251526 w 3403366"/>
                  <a:gd name="connsiteY22" fmla="*/ 3968244 h 4003842"/>
                  <a:gd name="connsiteX23" fmla="*/ 407459 w 3403366"/>
                  <a:gd name="connsiteY23" fmla="*/ 3490308 h 4003842"/>
                  <a:gd name="connsiteX24" fmla="*/ 0 w 3403366"/>
                  <a:gd name="connsiteY24" fmla="*/ 2711267 h 4003842"/>
                  <a:gd name="connsiteX25" fmla="*/ 283171 w 3403366"/>
                  <a:gd name="connsiteY25" fmla="*/ 2118017 h 4003842"/>
                  <a:gd name="connsiteX26" fmla="*/ 963551 w 3403366"/>
                  <a:gd name="connsiteY26" fmla="*/ 1870723 h 4003842"/>
                  <a:gd name="connsiteX27" fmla="*/ 1591396 w 3403366"/>
                  <a:gd name="connsiteY27" fmla="*/ 2019356 h 4003842"/>
                  <a:gd name="connsiteX28" fmla="*/ 1860473 w 3403366"/>
                  <a:gd name="connsiteY28" fmla="*/ 2490881 h 4003842"/>
                  <a:gd name="connsiteX29" fmla="*/ 1679807 w 3403366"/>
                  <a:gd name="connsiteY29" fmla="*/ 2861181 h 4003842"/>
                  <a:gd name="connsiteX30" fmla="*/ 1260816 w 3403366"/>
                  <a:gd name="connsiteY30" fmla="*/ 3008533 h 4003842"/>
                  <a:gd name="connsiteX31" fmla="*/ 894360 w 3403366"/>
                  <a:gd name="connsiteY31" fmla="*/ 2926528 h 4003842"/>
                  <a:gd name="connsiteX32" fmla="*/ 717538 w 3403366"/>
                  <a:gd name="connsiteY32" fmla="*/ 2649764 h 4003842"/>
                  <a:gd name="connsiteX33" fmla="*/ 807230 w 3403366"/>
                  <a:gd name="connsiteY33" fmla="*/ 2470379 h 4003842"/>
                  <a:gd name="connsiteX34" fmla="*/ 930236 w 3403366"/>
                  <a:gd name="connsiteY34" fmla="*/ 2406314 h 4003842"/>
                  <a:gd name="connsiteX35" fmla="*/ 989177 w 3403366"/>
                  <a:gd name="connsiteY35" fmla="*/ 2398626 h 4003842"/>
                  <a:gd name="connsiteX36" fmla="*/ 1009678 w 3403366"/>
                  <a:gd name="connsiteY36" fmla="*/ 2414001 h 4003842"/>
                  <a:gd name="connsiteX37" fmla="*/ 999428 w 3403366"/>
                  <a:gd name="connsiteY37" fmla="*/ 2444753 h 4003842"/>
                  <a:gd name="connsiteX38" fmla="*/ 989177 w 3403366"/>
                  <a:gd name="connsiteY38" fmla="*/ 2475505 h 4003842"/>
                  <a:gd name="connsiteX39" fmla="*/ 973801 w 3403366"/>
                  <a:gd name="connsiteY39" fmla="*/ 2588261 h 4003842"/>
                  <a:gd name="connsiteX40" fmla="*/ 1054524 w 3403366"/>
                  <a:gd name="connsiteY40" fmla="*/ 2725362 h 4003842"/>
                  <a:gd name="connsiteX41" fmla="*/ 1230065 w 3403366"/>
                  <a:gd name="connsiteY41" fmla="*/ 2783021 h 4003842"/>
                  <a:gd name="connsiteX42" fmla="*/ 1494016 w 3403366"/>
                  <a:gd name="connsiteY42" fmla="*/ 2685641 h 4003842"/>
                  <a:gd name="connsiteX43" fmla="*/ 1599084 w 3403366"/>
                  <a:gd name="connsiteY43" fmla="*/ 2444753 h 4003842"/>
                  <a:gd name="connsiteX44" fmla="*/ 1386385 w 3403366"/>
                  <a:gd name="connsiteY44" fmla="*/ 2109048 h 4003842"/>
                  <a:gd name="connsiteX45" fmla="*/ 943050 w 3403366"/>
                  <a:gd name="connsiteY45" fmla="*/ 2003980 h 4003842"/>
                  <a:gd name="connsiteX46" fmla="*/ 371582 w 3403366"/>
                  <a:gd name="connsiteY46" fmla="*/ 2198740 h 4003842"/>
                  <a:gd name="connsiteX47" fmla="*/ 117881 w 3403366"/>
                  <a:gd name="connsiteY47" fmla="*/ 2711267 h 4003842"/>
                  <a:gd name="connsiteX48" fmla="*/ 499714 w 3403366"/>
                  <a:gd name="connsiteY48" fmla="*/ 3351926 h 4003842"/>
                  <a:gd name="connsiteX49" fmla="*/ 1312069 w 3403366"/>
                  <a:gd name="connsiteY49" fmla="*/ 3567187 h 4003842"/>
                  <a:gd name="connsiteX50" fmla="*/ 2134674 w 3403366"/>
                  <a:gd name="connsiteY50" fmla="*/ 3269921 h 4003842"/>
                  <a:gd name="connsiteX51" fmla="*/ 2490881 w 3403366"/>
                  <a:gd name="connsiteY51" fmla="*/ 2506256 h 4003842"/>
                  <a:gd name="connsiteX52" fmla="*/ 2372999 w 3403366"/>
                  <a:gd name="connsiteY52" fmla="*/ 2070608 h 4003842"/>
                  <a:gd name="connsiteX53" fmla="*/ 2057795 w 3403366"/>
                  <a:gd name="connsiteY53" fmla="*/ 1755405 h 4003842"/>
                  <a:gd name="connsiteX54" fmla="*/ 1614460 w 3403366"/>
                  <a:gd name="connsiteY54" fmla="*/ 1496578 h 4003842"/>
                  <a:gd name="connsiteX55" fmla="*/ 858483 w 3403366"/>
                  <a:gd name="connsiteY55" fmla="*/ 1135247 h 4003842"/>
                  <a:gd name="connsiteX56" fmla="*/ 476650 w 3403366"/>
                  <a:gd name="connsiteY56" fmla="*/ 609907 h 4003842"/>
                  <a:gd name="connsiteX57" fmla="*/ 781604 w 3403366"/>
                  <a:gd name="connsiteY57" fmla="*/ 143508 h 4003842"/>
                  <a:gd name="connsiteX58" fmla="*/ 1424825 w 3403366"/>
                  <a:gd name="connsiteY58" fmla="*/ 0 h 4003842"/>
                  <a:gd name="connsiteX0" fmla="*/ 1424825 w 3405535"/>
                  <a:gd name="connsiteY0" fmla="*/ 0 h 4003842"/>
                  <a:gd name="connsiteX1" fmla="*/ 1883536 w 3405535"/>
                  <a:gd name="connsiteY1" fmla="*/ 64066 h 4003842"/>
                  <a:gd name="connsiteX2" fmla="*/ 2116736 w 3405535"/>
                  <a:gd name="connsiteY2" fmla="*/ 353644 h 4003842"/>
                  <a:gd name="connsiteX3" fmla="*/ 2051389 w 3405535"/>
                  <a:gd name="connsiteY3" fmla="*/ 500995 h 4003842"/>
                  <a:gd name="connsiteX4" fmla="*/ 1936070 w 3405535"/>
                  <a:gd name="connsiteY4" fmla="*/ 571468 h 4003842"/>
                  <a:gd name="connsiteX5" fmla="*/ 1863035 w 3405535"/>
                  <a:gd name="connsiteY5" fmla="*/ 576593 h 4003842"/>
                  <a:gd name="connsiteX6" fmla="*/ 1768218 w 3405535"/>
                  <a:gd name="connsiteY6" fmla="*/ 558654 h 4003842"/>
                  <a:gd name="connsiteX7" fmla="*/ 1740029 w 3405535"/>
                  <a:gd name="connsiteY7" fmla="*/ 533028 h 4003842"/>
                  <a:gd name="connsiteX8" fmla="*/ 1757967 w 3405535"/>
                  <a:gd name="connsiteY8" fmla="*/ 502276 h 4003842"/>
                  <a:gd name="connsiteX9" fmla="*/ 1809220 w 3405535"/>
                  <a:gd name="connsiteY9" fmla="*/ 426679 h 4003842"/>
                  <a:gd name="connsiteX10" fmla="*/ 1824596 w 3405535"/>
                  <a:gd name="connsiteY10" fmla="*/ 343393 h 4003842"/>
                  <a:gd name="connsiteX11" fmla="*/ 1686214 w 3405535"/>
                  <a:gd name="connsiteY11" fmla="*/ 153758 h 4003842"/>
                  <a:gd name="connsiteX12" fmla="*/ 1409449 w 3405535"/>
                  <a:gd name="connsiteY12" fmla="*/ 102506 h 4003842"/>
                  <a:gd name="connsiteX13" fmla="*/ 960988 w 3405535"/>
                  <a:gd name="connsiteY13" fmla="*/ 187072 h 4003842"/>
                  <a:gd name="connsiteX14" fmla="*/ 743164 w 3405535"/>
                  <a:gd name="connsiteY14" fmla="*/ 481775 h 4003842"/>
                  <a:gd name="connsiteX15" fmla="*/ 899485 w 3405535"/>
                  <a:gd name="connsiteY15" fmla="*/ 740602 h 4003842"/>
                  <a:gd name="connsiteX16" fmla="*/ 1283880 w 3405535"/>
                  <a:gd name="connsiteY16" fmla="*/ 943050 h 4003842"/>
                  <a:gd name="connsiteX17" fmla="*/ 1730258 w 3405535"/>
                  <a:gd name="connsiteY17" fmla="*/ 1042349 h 4003842"/>
                  <a:gd name="connsiteX18" fmla="*/ 2391581 w 3405535"/>
                  <a:gd name="connsiteY18" fmla="*/ 1111775 h 4003842"/>
                  <a:gd name="connsiteX19" fmla="*/ 2983314 w 3405535"/>
                  <a:gd name="connsiteY19" fmla="*/ 1543339 h 4003842"/>
                  <a:gd name="connsiteX20" fmla="*/ 3377245 w 3405535"/>
                  <a:gd name="connsiteY20" fmla="*/ 2821306 h 4003842"/>
                  <a:gd name="connsiteX21" fmla="*/ 2358186 w 3405535"/>
                  <a:gd name="connsiteY21" fmla="*/ 3840356 h 4003842"/>
                  <a:gd name="connsiteX22" fmla="*/ 1251526 w 3405535"/>
                  <a:gd name="connsiteY22" fmla="*/ 3968244 h 4003842"/>
                  <a:gd name="connsiteX23" fmla="*/ 407459 w 3405535"/>
                  <a:gd name="connsiteY23" fmla="*/ 3490308 h 4003842"/>
                  <a:gd name="connsiteX24" fmla="*/ 0 w 3405535"/>
                  <a:gd name="connsiteY24" fmla="*/ 2711267 h 4003842"/>
                  <a:gd name="connsiteX25" fmla="*/ 283171 w 3405535"/>
                  <a:gd name="connsiteY25" fmla="*/ 2118017 h 4003842"/>
                  <a:gd name="connsiteX26" fmla="*/ 963551 w 3405535"/>
                  <a:gd name="connsiteY26" fmla="*/ 1870723 h 4003842"/>
                  <a:gd name="connsiteX27" fmla="*/ 1591396 w 3405535"/>
                  <a:gd name="connsiteY27" fmla="*/ 2019356 h 4003842"/>
                  <a:gd name="connsiteX28" fmla="*/ 1860473 w 3405535"/>
                  <a:gd name="connsiteY28" fmla="*/ 2490881 h 4003842"/>
                  <a:gd name="connsiteX29" fmla="*/ 1679807 w 3405535"/>
                  <a:gd name="connsiteY29" fmla="*/ 2861181 h 4003842"/>
                  <a:gd name="connsiteX30" fmla="*/ 1260816 w 3405535"/>
                  <a:gd name="connsiteY30" fmla="*/ 3008533 h 4003842"/>
                  <a:gd name="connsiteX31" fmla="*/ 894360 w 3405535"/>
                  <a:gd name="connsiteY31" fmla="*/ 2926528 h 4003842"/>
                  <a:gd name="connsiteX32" fmla="*/ 717538 w 3405535"/>
                  <a:gd name="connsiteY32" fmla="*/ 2649764 h 4003842"/>
                  <a:gd name="connsiteX33" fmla="*/ 807230 w 3405535"/>
                  <a:gd name="connsiteY33" fmla="*/ 2470379 h 4003842"/>
                  <a:gd name="connsiteX34" fmla="*/ 930236 w 3405535"/>
                  <a:gd name="connsiteY34" fmla="*/ 2406314 h 4003842"/>
                  <a:gd name="connsiteX35" fmla="*/ 989177 w 3405535"/>
                  <a:gd name="connsiteY35" fmla="*/ 2398626 h 4003842"/>
                  <a:gd name="connsiteX36" fmla="*/ 1009678 w 3405535"/>
                  <a:gd name="connsiteY36" fmla="*/ 2414001 h 4003842"/>
                  <a:gd name="connsiteX37" fmla="*/ 999428 w 3405535"/>
                  <a:gd name="connsiteY37" fmla="*/ 2444753 h 4003842"/>
                  <a:gd name="connsiteX38" fmla="*/ 989177 w 3405535"/>
                  <a:gd name="connsiteY38" fmla="*/ 2475505 h 4003842"/>
                  <a:gd name="connsiteX39" fmla="*/ 973801 w 3405535"/>
                  <a:gd name="connsiteY39" fmla="*/ 2588261 h 4003842"/>
                  <a:gd name="connsiteX40" fmla="*/ 1054524 w 3405535"/>
                  <a:gd name="connsiteY40" fmla="*/ 2725362 h 4003842"/>
                  <a:gd name="connsiteX41" fmla="*/ 1230065 w 3405535"/>
                  <a:gd name="connsiteY41" fmla="*/ 2783021 h 4003842"/>
                  <a:gd name="connsiteX42" fmla="*/ 1494016 w 3405535"/>
                  <a:gd name="connsiteY42" fmla="*/ 2685641 h 4003842"/>
                  <a:gd name="connsiteX43" fmla="*/ 1599084 w 3405535"/>
                  <a:gd name="connsiteY43" fmla="*/ 2444753 h 4003842"/>
                  <a:gd name="connsiteX44" fmla="*/ 1386385 w 3405535"/>
                  <a:gd name="connsiteY44" fmla="*/ 2109048 h 4003842"/>
                  <a:gd name="connsiteX45" fmla="*/ 943050 w 3405535"/>
                  <a:gd name="connsiteY45" fmla="*/ 2003980 h 4003842"/>
                  <a:gd name="connsiteX46" fmla="*/ 371582 w 3405535"/>
                  <a:gd name="connsiteY46" fmla="*/ 2198740 h 4003842"/>
                  <a:gd name="connsiteX47" fmla="*/ 117881 w 3405535"/>
                  <a:gd name="connsiteY47" fmla="*/ 2711267 h 4003842"/>
                  <a:gd name="connsiteX48" fmla="*/ 499714 w 3405535"/>
                  <a:gd name="connsiteY48" fmla="*/ 3351926 h 4003842"/>
                  <a:gd name="connsiteX49" fmla="*/ 1312069 w 3405535"/>
                  <a:gd name="connsiteY49" fmla="*/ 3567187 h 4003842"/>
                  <a:gd name="connsiteX50" fmla="*/ 2134674 w 3405535"/>
                  <a:gd name="connsiteY50" fmla="*/ 3269921 h 4003842"/>
                  <a:gd name="connsiteX51" fmla="*/ 2490881 w 3405535"/>
                  <a:gd name="connsiteY51" fmla="*/ 2506256 h 4003842"/>
                  <a:gd name="connsiteX52" fmla="*/ 2372999 w 3405535"/>
                  <a:gd name="connsiteY52" fmla="*/ 2070608 h 4003842"/>
                  <a:gd name="connsiteX53" fmla="*/ 2057795 w 3405535"/>
                  <a:gd name="connsiteY53" fmla="*/ 1755405 h 4003842"/>
                  <a:gd name="connsiteX54" fmla="*/ 1614460 w 3405535"/>
                  <a:gd name="connsiteY54" fmla="*/ 1496578 h 4003842"/>
                  <a:gd name="connsiteX55" fmla="*/ 858483 w 3405535"/>
                  <a:gd name="connsiteY55" fmla="*/ 1135247 h 4003842"/>
                  <a:gd name="connsiteX56" fmla="*/ 476650 w 3405535"/>
                  <a:gd name="connsiteY56" fmla="*/ 609907 h 4003842"/>
                  <a:gd name="connsiteX57" fmla="*/ 781604 w 3405535"/>
                  <a:gd name="connsiteY57" fmla="*/ 143508 h 4003842"/>
                  <a:gd name="connsiteX58" fmla="*/ 1424825 w 3405535"/>
                  <a:gd name="connsiteY58" fmla="*/ 0 h 4003842"/>
                  <a:gd name="connsiteX0" fmla="*/ 1424825 w 3403321"/>
                  <a:gd name="connsiteY0" fmla="*/ 0 h 4003842"/>
                  <a:gd name="connsiteX1" fmla="*/ 1883536 w 3403321"/>
                  <a:gd name="connsiteY1" fmla="*/ 64066 h 4003842"/>
                  <a:gd name="connsiteX2" fmla="*/ 2116736 w 3403321"/>
                  <a:gd name="connsiteY2" fmla="*/ 353644 h 4003842"/>
                  <a:gd name="connsiteX3" fmla="*/ 2051389 w 3403321"/>
                  <a:gd name="connsiteY3" fmla="*/ 500995 h 4003842"/>
                  <a:gd name="connsiteX4" fmla="*/ 1936070 w 3403321"/>
                  <a:gd name="connsiteY4" fmla="*/ 571468 h 4003842"/>
                  <a:gd name="connsiteX5" fmla="*/ 1863035 w 3403321"/>
                  <a:gd name="connsiteY5" fmla="*/ 576593 h 4003842"/>
                  <a:gd name="connsiteX6" fmla="*/ 1768218 w 3403321"/>
                  <a:gd name="connsiteY6" fmla="*/ 558654 h 4003842"/>
                  <a:gd name="connsiteX7" fmla="*/ 1740029 w 3403321"/>
                  <a:gd name="connsiteY7" fmla="*/ 533028 h 4003842"/>
                  <a:gd name="connsiteX8" fmla="*/ 1757967 w 3403321"/>
                  <a:gd name="connsiteY8" fmla="*/ 502276 h 4003842"/>
                  <a:gd name="connsiteX9" fmla="*/ 1809220 w 3403321"/>
                  <a:gd name="connsiteY9" fmla="*/ 426679 h 4003842"/>
                  <a:gd name="connsiteX10" fmla="*/ 1824596 w 3403321"/>
                  <a:gd name="connsiteY10" fmla="*/ 343393 h 4003842"/>
                  <a:gd name="connsiteX11" fmla="*/ 1686214 w 3403321"/>
                  <a:gd name="connsiteY11" fmla="*/ 153758 h 4003842"/>
                  <a:gd name="connsiteX12" fmla="*/ 1409449 w 3403321"/>
                  <a:gd name="connsiteY12" fmla="*/ 102506 h 4003842"/>
                  <a:gd name="connsiteX13" fmla="*/ 960988 w 3403321"/>
                  <a:gd name="connsiteY13" fmla="*/ 187072 h 4003842"/>
                  <a:gd name="connsiteX14" fmla="*/ 743164 w 3403321"/>
                  <a:gd name="connsiteY14" fmla="*/ 481775 h 4003842"/>
                  <a:gd name="connsiteX15" fmla="*/ 899485 w 3403321"/>
                  <a:gd name="connsiteY15" fmla="*/ 740602 h 4003842"/>
                  <a:gd name="connsiteX16" fmla="*/ 1283880 w 3403321"/>
                  <a:gd name="connsiteY16" fmla="*/ 943050 h 4003842"/>
                  <a:gd name="connsiteX17" fmla="*/ 1730258 w 3403321"/>
                  <a:gd name="connsiteY17" fmla="*/ 1042349 h 4003842"/>
                  <a:gd name="connsiteX18" fmla="*/ 2983314 w 3403321"/>
                  <a:gd name="connsiteY18" fmla="*/ 1543339 h 4003842"/>
                  <a:gd name="connsiteX19" fmla="*/ 3377245 w 3403321"/>
                  <a:gd name="connsiteY19" fmla="*/ 2821306 h 4003842"/>
                  <a:gd name="connsiteX20" fmla="*/ 2358186 w 3403321"/>
                  <a:gd name="connsiteY20" fmla="*/ 3840356 h 4003842"/>
                  <a:gd name="connsiteX21" fmla="*/ 1251526 w 3403321"/>
                  <a:gd name="connsiteY21" fmla="*/ 3968244 h 4003842"/>
                  <a:gd name="connsiteX22" fmla="*/ 407459 w 3403321"/>
                  <a:gd name="connsiteY22" fmla="*/ 3490308 h 4003842"/>
                  <a:gd name="connsiteX23" fmla="*/ 0 w 3403321"/>
                  <a:gd name="connsiteY23" fmla="*/ 2711267 h 4003842"/>
                  <a:gd name="connsiteX24" fmla="*/ 283171 w 3403321"/>
                  <a:gd name="connsiteY24" fmla="*/ 2118017 h 4003842"/>
                  <a:gd name="connsiteX25" fmla="*/ 963551 w 3403321"/>
                  <a:gd name="connsiteY25" fmla="*/ 1870723 h 4003842"/>
                  <a:gd name="connsiteX26" fmla="*/ 1591396 w 3403321"/>
                  <a:gd name="connsiteY26" fmla="*/ 2019356 h 4003842"/>
                  <a:gd name="connsiteX27" fmla="*/ 1860473 w 3403321"/>
                  <a:gd name="connsiteY27" fmla="*/ 2490881 h 4003842"/>
                  <a:gd name="connsiteX28" fmla="*/ 1679807 w 3403321"/>
                  <a:gd name="connsiteY28" fmla="*/ 2861181 h 4003842"/>
                  <a:gd name="connsiteX29" fmla="*/ 1260816 w 3403321"/>
                  <a:gd name="connsiteY29" fmla="*/ 3008533 h 4003842"/>
                  <a:gd name="connsiteX30" fmla="*/ 894360 w 3403321"/>
                  <a:gd name="connsiteY30" fmla="*/ 2926528 h 4003842"/>
                  <a:gd name="connsiteX31" fmla="*/ 717538 w 3403321"/>
                  <a:gd name="connsiteY31" fmla="*/ 2649764 h 4003842"/>
                  <a:gd name="connsiteX32" fmla="*/ 807230 w 3403321"/>
                  <a:gd name="connsiteY32" fmla="*/ 2470379 h 4003842"/>
                  <a:gd name="connsiteX33" fmla="*/ 930236 w 3403321"/>
                  <a:gd name="connsiteY33" fmla="*/ 2406314 h 4003842"/>
                  <a:gd name="connsiteX34" fmla="*/ 989177 w 3403321"/>
                  <a:gd name="connsiteY34" fmla="*/ 2398626 h 4003842"/>
                  <a:gd name="connsiteX35" fmla="*/ 1009678 w 3403321"/>
                  <a:gd name="connsiteY35" fmla="*/ 2414001 h 4003842"/>
                  <a:gd name="connsiteX36" fmla="*/ 999428 w 3403321"/>
                  <a:gd name="connsiteY36" fmla="*/ 2444753 h 4003842"/>
                  <a:gd name="connsiteX37" fmla="*/ 989177 w 3403321"/>
                  <a:gd name="connsiteY37" fmla="*/ 2475505 h 4003842"/>
                  <a:gd name="connsiteX38" fmla="*/ 973801 w 3403321"/>
                  <a:gd name="connsiteY38" fmla="*/ 2588261 h 4003842"/>
                  <a:gd name="connsiteX39" fmla="*/ 1054524 w 3403321"/>
                  <a:gd name="connsiteY39" fmla="*/ 2725362 h 4003842"/>
                  <a:gd name="connsiteX40" fmla="*/ 1230065 w 3403321"/>
                  <a:gd name="connsiteY40" fmla="*/ 2783021 h 4003842"/>
                  <a:gd name="connsiteX41" fmla="*/ 1494016 w 3403321"/>
                  <a:gd name="connsiteY41" fmla="*/ 2685641 h 4003842"/>
                  <a:gd name="connsiteX42" fmla="*/ 1599084 w 3403321"/>
                  <a:gd name="connsiteY42" fmla="*/ 2444753 h 4003842"/>
                  <a:gd name="connsiteX43" fmla="*/ 1386385 w 3403321"/>
                  <a:gd name="connsiteY43" fmla="*/ 2109048 h 4003842"/>
                  <a:gd name="connsiteX44" fmla="*/ 943050 w 3403321"/>
                  <a:gd name="connsiteY44" fmla="*/ 2003980 h 4003842"/>
                  <a:gd name="connsiteX45" fmla="*/ 371582 w 3403321"/>
                  <a:gd name="connsiteY45" fmla="*/ 2198740 h 4003842"/>
                  <a:gd name="connsiteX46" fmla="*/ 117881 w 3403321"/>
                  <a:gd name="connsiteY46" fmla="*/ 2711267 h 4003842"/>
                  <a:gd name="connsiteX47" fmla="*/ 499714 w 3403321"/>
                  <a:gd name="connsiteY47" fmla="*/ 3351926 h 4003842"/>
                  <a:gd name="connsiteX48" fmla="*/ 1312069 w 3403321"/>
                  <a:gd name="connsiteY48" fmla="*/ 3567187 h 4003842"/>
                  <a:gd name="connsiteX49" fmla="*/ 2134674 w 3403321"/>
                  <a:gd name="connsiteY49" fmla="*/ 3269921 h 4003842"/>
                  <a:gd name="connsiteX50" fmla="*/ 2490881 w 3403321"/>
                  <a:gd name="connsiteY50" fmla="*/ 2506256 h 4003842"/>
                  <a:gd name="connsiteX51" fmla="*/ 2372999 w 3403321"/>
                  <a:gd name="connsiteY51" fmla="*/ 2070608 h 4003842"/>
                  <a:gd name="connsiteX52" fmla="*/ 2057795 w 3403321"/>
                  <a:gd name="connsiteY52" fmla="*/ 1755405 h 4003842"/>
                  <a:gd name="connsiteX53" fmla="*/ 1614460 w 3403321"/>
                  <a:gd name="connsiteY53" fmla="*/ 1496578 h 4003842"/>
                  <a:gd name="connsiteX54" fmla="*/ 858483 w 3403321"/>
                  <a:gd name="connsiteY54" fmla="*/ 1135247 h 4003842"/>
                  <a:gd name="connsiteX55" fmla="*/ 476650 w 3403321"/>
                  <a:gd name="connsiteY55" fmla="*/ 609907 h 4003842"/>
                  <a:gd name="connsiteX56" fmla="*/ 781604 w 3403321"/>
                  <a:gd name="connsiteY56" fmla="*/ 143508 h 4003842"/>
                  <a:gd name="connsiteX57" fmla="*/ 1424825 w 3403321"/>
                  <a:gd name="connsiteY57" fmla="*/ 0 h 4003842"/>
                  <a:gd name="connsiteX0" fmla="*/ 1424825 w 3409854"/>
                  <a:gd name="connsiteY0" fmla="*/ 0 h 4003842"/>
                  <a:gd name="connsiteX1" fmla="*/ 1883536 w 3409854"/>
                  <a:gd name="connsiteY1" fmla="*/ 64066 h 4003842"/>
                  <a:gd name="connsiteX2" fmla="*/ 2116736 w 3409854"/>
                  <a:gd name="connsiteY2" fmla="*/ 353644 h 4003842"/>
                  <a:gd name="connsiteX3" fmla="*/ 2051389 w 3409854"/>
                  <a:gd name="connsiteY3" fmla="*/ 500995 h 4003842"/>
                  <a:gd name="connsiteX4" fmla="*/ 1936070 w 3409854"/>
                  <a:gd name="connsiteY4" fmla="*/ 571468 h 4003842"/>
                  <a:gd name="connsiteX5" fmla="*/ 1863035 w 3409854"/>
                  <a:gd name="connsiteY5" fmla="*/ 576593 h 4003842"/>
                  <a:gd name="connsiteX6" fmla="*/ 1768218 w 3409854"/>
                  <a:gd name="connsiteY6" fmla="*/ 558654 h 4003842"/>
                  <a:gd name="connsiteX7" fmla="*/ 1740029 w 3409854"/>
                  <a:gd name="connsiteY7" fmla="*/ 533028 h 4003842"/>
                  <a:gd name="connsiteX8" fmla="*/ 1757967 w 3409854"/>
                  <a:gd name="connsiteY8" fmla="*/ 502276 h 4003842"/>
                  <a:gd name="connsiteX9" fmla="*/ 1809220 w 3409854"/>
                  <a:gd name="connsiteY9" fmla="*/ 426679 h 4003842"/>
                  <a:gd name="connsiteX10" fmla="*/ 1824596 w 3409854"/>
                  <a:gd name="connsiteY10" fmla="*/ 343393 h 4003842"/>
                  <a:gd name="connsiteX11" fmla="*/ 1686214 w 3409854"/>
                  <a:gd name="connsiteY11" fmla="*/ 153758 h 4003842"/>
                  <a:gd name="connsiteX12" fmla="*/ 1409449 w 3409854"/>
                  <a:gd name="connsiteY12" fmla="*/ 102506 h 4003842"/>
                  <a:gd name="connsiteX13" fmla="*/ 960988 w 3409854"/>
                  <a:gd name="connsiteY13" fmla="*/ 187072 h 4003842"/>
                  <a:gd name="connsiteX14" fmla="*/ 743164 w 3409854"/>
                  <a:gd name="connsiteY14" fmla="*/ 481775 h 4003842"/>
                  <a:gd name="connsiteX15" fmla="*/ 899485 w 3409854"/>
                  <a:gd name="connsiteY15" fmla="*/ 740602 h 4003842"/>
                  <a:gd name="connsiteX16" fmla="*/ 1283880 w 3409854"/>
                  <a:gd name="connsiteY16" fmla="*/ 943050 h 4003842"/>
                  <a:gd name="connsiteX17" fmla="*/ 2983314 w 3409854"/>
                  <a:gd name="connsiteY17" fmla="*/ 1543339 h 4003842"/>
                  <a:gd name="connsiteX18" fmla="*/ 3377245 w 3409854"/>
                  <a:gd name="connsiteY18" fmla="*/ 2821306 h 4003842"/>
                  <a:gd name="connsiteX19" fmla="*/ 2358186 w 3409854"/>
                  <a:gd name="connsiteY19" fmla="*/ 3840356 h 4003842"/>
                  <a:gd name="connsiteX20" fmla="*/ 1251526 w 3409854"/>
                  <a:gd name="connsiteY20" fmla="*/ 3968244 h 4003842"/>
                  <a:gd name="connsiteX21" fmla="*/ 407459 w 3409854"/>
                  <a:gd name="connsiteY21" fmla="*/ 3490308 h 4003842"/>
                  <a:gd name="connsiteX22" fmla="*/ 0 w 3409854"/>
                  <a:gd name="connsiteY22" fmla="*/ 2711267 h 4003842"/>
                  <a:gd name="connsiteX23" fmla="*/ 283171 w 3409854"/>
                  <a:gd name="connsiteY23" fmla="*/ 2118017 h 4003842"/>
                  <a:gd name="connsiteX24" fmla="*/ 963551 w 3409854"/>
                  <a:gd name="connsiteY24" fmla="*/ 1870723 h 4003842"/>
                  <a:gd name="connsiteX25" fmla="*/ 1591396 w 3409854"/>
                  <a:gd name="connsiteY25" fmla="*/ 2019356 h 4003842"/>
                  <a:gd name="connsiteX26" fmla="*/ 1860473 w 3409854"/>
                  <a:gd name="connsiteY26" fmla="*/ 2490881 h 4003842"/>
                  <a:gd name="connsiteX27" fmla="*/ 1679807 w 3409854"/>
                  <a:gd name="connsiteY27" fmla="*/ 2861181 h 4003842"/>
                  <a:gd name="connsiteX28" fmla="*/ 1260816 w 3409854"/>
                  <a:gd name="connsiteY28" fmla="*/ 3008533 h 4003842"/>
                  <a:gd name="connsiteX29" fmla="*/ 894360 w 3409854"/>
                  <a:gd name="connsiteY29" fmla="*/ 2926528 h 4003842"/>
                  <a:gd name="connsiteX30" fmla="*/ 717538 w 3409854"/>
                  <a:gd name="connsiteY30" fmla="*/ 2649764 h 4003842"/>
                  <a:gd name="connsiteX31" fmla="*/ 807230 w 3409854"/>
                  <a:gd name="connsiteY31" fmla="*/ 2470379 h 4003842"/>
                  <a:gd name="connsiteX32" fmla="*/ 930236 w 3409854"/>
                  <a:gd name="connsiteY32" fmla="*/ 2406314 h 4003842"/>
                  <a:gd name="connsiteX33" fmla="*/ 989177 w 3409854"/>
                  <a:gd name="connsiteY33" fmla="*/ 2398626 h 4003842"/>
                  <a:gd name="connsiteX34" fmla="*/ 1009678 w 3409854"/>
                  <a:gd name="connsiteY34" fmla="*/ 2414001 h 4003842"/>
                  <a:gd name="connsiteX35" fmla="*/ 999428 w 3409854"/>
                  <a:gd name="connsiteY35" fmla="*/ 2444753 h 4003842"/>
                  <a:gd name="connsiteX36" fmla="*/ 989177 w 3409854"/>
                  <a:gd name="connsiteY36" fmla="*/ 2475505 h 4003842"/>
                  <a:gd name="connsiteX37" fmla="*/ 973801 w 3409854"/>
                  <a:gd name="connsiteY37" fmla="*/ 2588261 h 4003842"/>
                  <a:gd name="connsiteX38" fmla="*/ 1054524 w 3409854"/>
                  <a:gd name="connsiteY38" fmla="*/ 2725362 h 4003842"/>
                  <a:gd name="connsiteX39" fmla="*/ 1230065 w 3409854"/>
                  <a:gd name="connsiteY39" fmla="*/ 2783021 h 4003842"/>
                  <a:gd name="connsiteX40" fmla="*/ 1494016 w 3409854"/>
                  <a:gd name="connsiteY40" fmla="*/ 2685641 h 4003842"/>
                  <a:gd name="connsiteX41" fmla="*/ 1599084 w 3409854"/>
                  <a:gd name="connsiteY41" fmla="*/ 2444753 h 4003842"/>
                  <a:gd name="connsiteX42" fmla="*/ 1386385 w 3409854"/>
                  <a:gd name="connsiteY42" fmla="*/ 2109048 h 4003842"/>
                  <a:gd name="connsiteX43" fmla="*/ 943050 w 3409854"/>
                  <a:gd name="connsiteY43" fmla="*/ 2003980 h 4003842"/>
                  <a:gd name="connsiteX44" fmla="*/ 371582 w 3409854"/>
                  <a:gd name="connsiteY44" fmla="*/ 2198740 h 4003842"/>
                  <a:gd name="connsiteX45" fmla="*/ 117881 w 3409854"/>
                  <a:gd name="connsiteY45" fmla="*/ 2711267 h 4003842"/>
                  <a:gd name="connsiteX46" fmla="*/ 499714 w 3409854"/>
                  <a:gd name="connsiteY46" fmla="*/ 3351926 h 4003842"/>
                  <a:gd name="connsiteX47" fmla="*/ 1312069 w 3409854"/>
                  <a:gd name="connsiteY47" fmla="*/ 3567187 h 4003842"/>
                  <a:gd name="connsiteX48" fmla="*/ 2134674 w 3409854"/>
                  <a:gd name="connsiteY48" fmla="*/ 3269921 h 4003842"/>
                  <a:gd name="connsiteX49" fmla="*/ 2490881 w 3409854"/>
                  <a:gd name="connsiteY49" fmla="*/ 2506256 h 4003842"/>
                  <a:gd name="connsiteX50" fmla="*/ 2372999 w 3409854"/>
                  <a:gd name="connsiteY50" fmla="*/ 2070608 h 4003842"/>
                  <a:gd name="connsiteX51" fmla="*/ 2057795 w 3409854"/>
                  <a:gd name="connsiteY51" fmla="*/ 1755405 h 4003842"/>
                  <a:gd name="connsiteX52" fmla="*/ 1614460 w 3409854"/>
                  <a:gd name="connsiteY52" fmla="*/ 1496578 h 4003842"/>
                  <a:gd name="connsiteX53" fmla="*/ 858483 w 3409854"/>
                  <a:gd name="connsiteY53" fmla="*/ 1135247 h 4003842"/>
                  <a:gd name="connsiteX54" fmla="*/ 476650 w 3409854"/>
                  <a:gd name="connsiteY54" fmla="*/ 609907 h 4003842"/>
                  <a:gd name="connsiteX55" fmla="*/ 781604 w 3409854"/>
                  <a:gd name="connsiteY55" fmla="*/ 143508 h 4003842"/>
                  <a:gd name="connsiteX56" fmla="*/ 1424825 w 3409854"/>
                  <a:gd name="connsiteY56" fmla="*/ 0 h 4003842"/>
                  <a:gd name="connsiteX0" fmla="*/ 1424825 w 3409854"/>
                  <a:gd name="connsiteY0" fmla="*/ 0 h 3990022"/>
                  <a:gd name="connsiteX1" fmla="*/ 1883536 w 3409854"/>
                  <a:gd name="connsiteY1" fmla="*/ 64066 h 3990022"/>
                  <a:gd name="connsiteX2" fmla="*/ 2116736 w 3409854"/>
                  <a:gd name="connsiteY2" fmla="*/ 353644 h 3990022"/>
                  <a:gd name="connsiteX3" fmla="*/ 2051389 w 3409854"/>
                  <a:gd name="connsiteY3" fmla="*/ 500995 h 3990022"/>
                  <a:gd name="connsiteX4" fmla="*/ 1936070 w 3409854"/>
                  <a:gd name="connsiteY4" fmla="*/ 571468 h 3990022"/>
                  <a:gd name="connsiteX5" fmla="*/ 1863035 w 3409854"/>
                  <a:gd name="connsiteY5" fmla="*/ 576593 h 3990022"/>
                  <a:gd name="connsiteX6" fmla="*/ 1768218 w 3409854"/>
                  <a:gd name="connsiteY6" fmla="*/ 558654 h 3990022"/>
                  <a:gd name="connsiteX7" fmla="*/ 1740029 w 3409854"/>
                  <a:gd name="connsiteY7" fmla="*/ 533028 h 3990022"/>
                  <a:gd name="connsiteX8" fmla="*/ 1757967 w 3409854"/>
                  <a:gd name="connsiteY8" fmla="*/ 502276 h 3990022"/>
                  <a:gd name="connsiteX9" fmla="*/ 1809220 w 3409854"/>
                  <a:gd name="connsiteY9" fmla="*/ 426679 h 3990022"/>
                  <a:gd name="connsiteX10" fmla="*/ 1824596 w 3409854"/>
                  <a:gd name="connsiteY10" fmla="*/ 343393 h 3990022"/>
                  <a:gd name="connsiteX11" fmla="*/ 1686214 w 3409854"/>
                  <a:gd name="connsiteY11" fmla="*/ 153758 h 3990022"/>
                  <a:gd name="connsiteX12" fmla="*/ 1409449 w 3409854"/>
                  <a:gd name="connsiteY12" fmla="*/ 102506 h 3990022"/>
                  <a:gd name="connsiteX13" fmla="*/ 960988 w 3409854"/>
                  <a:gd name="connsiteY13" fmla="*/ 187072 h 3990022"/>
                  <a:gd name="connsiteX14" fmla="*/ 743164 w 3409854"/>
                  <a:gd name="connsiteY14" fmla="*/ 481775 h 3990022"/>
                  <a:gd name="connsiteX15" fmla="*/ 899485 w 3409854"/>
                  <a:gd name="connsiteY15" fmla="*/ 740602 h 3990022"/>
                  <a:gd name="connsiteX16" fmla="*/ 1283880 w 3409854"/>
                  <a:gd name="connsiteY16" fmla="*/ 943050 h 3990022"/>
                  <a:gd name="connsiteX17" fmla="*/ 2983314 w 3409854"/>
                  <a:gd name="connsiteY17" fmla="*/ 1543339 h 3990022"/>
                  <a:gd name="connsiteX18" fmla="*/ 3377245 w 3409854"/>
                  <a:gd name="connsiteY18" fmla="*/ 2821306 h 3990022"/>
                  <a:gd name="connsiteX19" fmla="*/ 2358186 w 3409854"/>
                  <a:gd name="connsiteY19" fmla="*/ 3840356 h 3990022"/>
                  <a:gd name="connsiteX20" fmla="*/ 1251526 w 3409854"/>
                  <a:gd name="connsiteY20" fmla="*/ 3968244 h 3990022"/>
                  <a:gd name="connsiteX21" fmla="*/ 407459 w 3409854"/>
                  <a:gd name="connsiteY21" fmla="*/ 3490308 h 3990022"/>
                  <a:gd name="connsiteX22" fmla="*/ 0 w 3409854"/>
                  <a:gd name="connsiteY22" fmla="*/ 2711267 h 3990022"/>
                  <a:gd name="connsiteX23" fmla="*/ 283171 w 3409854"/>
                  <a:gd name="connsiteY23" fmla="*/ 2118017 h 3990022"/>
                  <a:gd name="connsiteX24" fmla="*/ 963551 w 3409854"/>
                  <a:gd name="connsiteY24" fmla="*/ 1870723 h 3990022"/>
                  <a:gd name="connsiteX25" fmla="*/ 1591396 w 3409854"/>
                  <a:gd name="connsiteY25" fmla="*/ 2019356 h 3990022"/>
                  <a:gd name="connsiteX26" fmla="*/ 1860473 w 3409854"/>
                  <a:gd name="connsiteY26" fmla="*/ 2490881 h 3990022"/>
                  <a:gd name="connsiteX27" fmla="*/ 1679807 w 3409854"/>
                  <a:gd name="connsiteY27" fmla="*/ 2861181 h 3990022"/>
                  <a:gd name="connsiteX28" fmla="*/ 1260816 w 3409854"/>
                  <a:gd name="connsiteY28" fmla="*/ 3008533 h 3990022"/>
                  <a:gd name="connsiteX29" fmla="*/ 894360 w 3409854"/>
                  <a:gd name="connsiteY29" fmla="*/ 2926528 h 3990022"/>
                  <a:gd name="connsiteX30" fmla="*/ 717538 w 3409854"/>
                  <a:gd name="connsiteY30" fmla="*/ 2649764 h 3990022"/>
                  <a:gd name="connsiteX31" fmla="*/ 807230 w 3409854"/>
                  <a:gd name="connsiteY31" fmla="*/ 2470379 h 3990022"/>
                  <a:gd name="connsiteX32" fmla="*/ 930236 w 3409854"/>
                  <a:gd name="connsiteY32" fmla="*/ 2406314 h 3990022"/>
                  <a:gd name="connsiteX33" fmla="*/ 989177 w 3409854"/>
                  <a:gd name="connsiteY33" fmla="*/ 2398626 h 3990022"/>
                  <a:gd name="connsiteX34" fmla="*/ 1009678 w 3409854"/>
                  <a:gd name="connsiteY34" fmla="*/ 2414001 h 3990022"/>
                  <a:gd name="connsiteX35" fmla="*/ 999428 w 3409854"/>
                  <a:gd name="connsiteY35" fmla="*/ 2444753 h 3990022"/>
                  <a:gd name="connsiteX36" fmla="*/ 989177 w 3409854"/>
                  <a:gd name="connsiteY36" fmla="*/ 2475505 h 3990022"/>
                  <a:gd name="connsiteX37" fmla="*/ 973801 w 3409854"/>
                  <a:gd name="connsiteY37" fmla="*/ 2588261 h 3990022"/>
                  <a:gd name="connsiteX38" fmla="*/ 1054524 w 3409854"/>
                  <a:gd name="connsiteY38" fmla="*/ 2725362 h 3990022"/>
                  <a:gd name="connsiteX39" fmla="*/ 1230065 w 3409854"/>
                  <a:gd name="connsiteY39" fmla="*/ 2783021 h 3990022"/>
                  <a:gd name="connsiteX40" fmla="*/ 1494016 w 3409854"/>
                  <a:gd name="connsiteY40" fmla="*/ 2685641 h 3990022"/>
                  <a:gd name="connsiteX41" fmla="*/ 1599084 w 3409854"/>
                  <a:gd name="connsiteY41" fmla="*/ 2444753 h 3990022"/>
                  <a:gd name="connsiteX42" fmla="*/ 1386385 w 3409854"/>
                  <a:gd name="connsiteY42" fmla="*/ 2109048 h 3990022"/>
                  <a:gd name="connsiteX43" fmla="*/ 943050 w 3409854"/>
                  <a:gd name="connsiteY43" fmla="*/ 2003980 h 3990022"/>
                  <a:gd name="connsiteX44" fmla="*/ 371582 w 3409854"/>
                  <a:gd name="connsiteY44" fmla="*/ 2198740 h 3990022"/>
                  <a:gd name="connsiteX45" fmla="*/ 117881 w 3409854"/>
                  <a:gd name="connsiteY45" fmla="*/ 2711267 h 3990022"/>
                  <a:gd name="connsiteX46" fmla="*/ 499714 w 3409854"/>
                  <a:gd name="connsiteY46" fmla="*/ 3351926 h 3990022"/>
                  <a:gd name="connsiteX47" fmla="*/ 1312069 w 3409854"/>
                  <a:gd name="connsiteY47" fmla="*/ 3567187 h 3990022"/>
                  <a:gd name="connsiteX48" fmla="*/ 2134674 w 3409854"/>
                  <a:gd name="connsiteY48" fmla="*/ 3269921 h 3990022"/>
                  <a:gd name="connsiteX49" fmla="*/ 2490881 w 3409854"/>
                  <a:gd name="connsiteY49" fmla="*/ 2506256 h 3990022"/>
                  <a:gd name="connsiteX50" fmla="*/ 2372999 w 3409854"/>
                  <a:gd name="connsiteY50" fmla="*/ 2070608 h 3990022"/>
                  <a:gd name="connsiteX51" fmla="*/ 2057795 w 3409854"/>
                  <a:gd name="connsiteY51" fmla="*/ 1755405 h 3990022"/>
                  <a:gd name="connsiteX52" fmla="*/ 1614460 w 3409854"/>
                  <a:gd name="connsiteY52" fmla="*/ 1496578 h 3990022"/>
                  <a:gd name="connsiteX53" fmla="*/ 858483 w 3409854"/>
                  <a:gd name="connsiteY53" fmla="*/ 1135247 h 3990022"/>
                  <a:gd name="connsiteX54" fmla="*/ 476650 w 3409854"/>
                  <a:gd name="connsiteY54" fmla="*/ 609907 h 3990022"/>
                  <a:gd name="connsiteX55" fmla="*/ 781604 w 3409854"/>
                  <a:gd name="connsiteY55" fmla="*/ 143508 h 3990022"/>
                  <a:gd name="connsiteX56" fmla="*/ 1424825 w 3409854"/>
                  <a:gd name="connsiteY56" fmla="*/ 0 h 3990022"/>
                  <a:gd name="connsiteX0" fmla="*/ 1425671 w 3410700"/>
                  <a:gd name="connsiteY0" fmla="*/ 0 h 3988066"/>
                  <a:gd name="connsiteX1" fmla="*/ 1884382 w 3410700"/>
                  <a:gd name="connsiteY1" fmla="*/ 64066 h 3988066"/>
                  <a:gd name="connsiteX2" fmla="*/ 2117582 w 3410700"/>
                  <a:gd name="connsiteY2" fmla="*/ 353644 h 3988066"/>
                  <a:gd name="connsiteX3" fmla="*/ 2052235 w 3410700"/>
                  <a:gd name="connsiteY3" fmla="*/ 500995 h 3988066"/>
                  <a:gd name="connsiteX4" fmla="*/ 1936916 w 3410700"/>
                  <a:gd name="connsiteY4" fmla="*/ 571468 h 3988066"/>
                  <a:gd name="connsiteX5" fmla="*/ 1863881 w 3410700"/>
                  <a:gd name="connsiteY5" fmla="*/ 576593 h 3988066"/>
                  <a:gd name="connsiteX6" fmla="*/ 1769064 w 3410700"/>
                  <a:gd name="connsiteY6" fmla="*/ 558654 h 3988066"/>
                  <a:gd name="connsiteX7" fmla="*/ 1740875 w 3410700"/>
                  <a:gd name="connsiteY7" fmla="*/ 533028 h 3988066"/>
                  <a:gd name="connsiteX8" fmla="*/ 1758813 w 3410700"/>
                  <a:gd name="connsiteY8" fmla="*/ 502276 h 3988066"/>
                  <a:gd name="connsiteX9" fmla="*/ 1810066 w 3410700"/>
                  <a:gd name="connsiteY9" fmla="*/ 426679 h 3988066"/>
                  <a:gd name="connsiteX10" fmla="*/ 1825442 w 3410700"/>
                  <a:gd name="connsiteY10" fmla="*/ 343393 h 3988066"/>
                  <a:gd name="connsiteX11" fmla="*/ 1687060 w 3410700"/>
                  <a:gd name="connsiteY11" fmla="*/ 153758 h 3988066"/>
                  <a:gd name="connsiteX12" fmla="*/ 1410295 w 3410700"/>
                  <a:gd name="connsiteY12" fmla="*/ 102506 h 3988066"/>
                  <a:gd name="connsiteX13" fmla="*/ 961834 w 3410700"/>
                  <a:gd name="connsiteY13" fmla="*/ 187072 h 3988066"/>
                  <a:gd name="connsiteX14" fmla="*/ 744010 w 3410700"/>
                  <a:gd name="connsiteY14" fmla="*/ 481775 h 3988066"/>
                  <a:gd name="connsiteX15" fmla="*/ 900331 w 3410700"/>
                  <a:gd name="connsiteY15" fmla="*/ 740602 h 3988066"/>
                  <a:gd name="connsiteX16" fmla="*/ 1284726 w 3410700"/>
                  <a:gd name="connsiteY16" fmla="*/ 943050 h 3988066"/>
                  <a:gd name="connsiteX17" fmla="*/ 2984160 w 3410700"/>
                  <a:gd name="connsiteY17" fmla="*/ 1543339 h 3988066"/>
                  <a:gd name="connsiteX18" fmla="*/ 3378091 w 3410700"/>
                  <a:gd name="connsiteY18" fmla="*/ 2821306 h 3988066"/>
                  <a:gd name="connsiteX19" fmla="*/ 2359032 w 3410700"/>
                  <a:gd name="connsiteY19" fmla="*/ 3840356 h 3988066"/>
                  <a:gd name="connsiteX20" fmla="*/ 1252372 w 3410700"/>
                  <a:gd name="connsiteY20" fmla="*/ 3968244 h 3988066"/>
                  <a:gd name="connsiteX21" fmla="*/ 352887 w 3410700"/>
                  <a:gd name="connsiteY21" fmla="*/ 3518017 h 3988066"/>
                  <a:gd name="connsiteX22" fmla="*/ 846 w 3410700"/>
                  <a:gd name="connsiteY22" fmla="*/ 2711267 h 3988066"/>
                  <a:gd name="connsiteX23" fmla="*/ 284017 w 3410700"/>
                  <a:gd name="connsiteY23" fmla="*/ 2118017 h 3988066"/>
                  <a:gd name="connsiteX24" fmla="*/ 964397 w 3410700"/>
                  <a:gd name="connsiteY24" fmla="*/ 1870723 h 3988066"/>
                  <a:gd name="connsiteX25" fmla="*/ 1592242 w 3410700"/>
                  <a:gd name="connsiteY25" fmla="*/ 2019356 h 3988066"/>
                  <a:gd name="connsiteX26" fmla="*/ 1861319 w 3410700"/>
                  <a:gd name="connsiteY26" fmla="*/ 2490881 h 3988066"/>
                  <a:gd name="connsiteX27" fmla="*/ 1680653 w 3410700"/>
                  <a:gd name="connsiteY27" fmla="*/ 2861181 h 3988066"/>
                  <a:gd name="connsiteX28" fmla="*/ 1261662 w 3410700"/>
                  <a:gd name="connsiteY28" fmla="*/ 3008533 h 3988066"/>
                  <a:gd name="connsiteX29" fmla="*/ 895206 w 3410700"/>
                  <a:gd name="connsiteY29" fmla="*/ 2926528 h 3988066"/>
                  <a:gd name="connsiteX30" fmla="*/ 718384 w 3410700"/>
                  <a:gd name="connsiteY30" fmla="*/ 2649764 h 3988066"/>
                  <a:gd name="connsiteX31" fmla="*/ 808076 w 3410700"/>
                  <a:gd name="connsiteY31" fmla="*/ 2470379 h 3988066"/>
                  <a:gd name="connsiteX32" fmla="*/ 931082 w 3410700"/>
                  <a:gd name="connsiteY32" fmla="*/ 2406314 h 3988066"/>
                  <a:gd name="connsiteX33" fmla="*/ 990023 w 3410700"/>
                  <a:gd name="connsiteY33" fmla="*/ 2398626 h 3988066"/>
                  <a:gd name="connsiteX34" fmla="*/ 1010524 w 3410700"/>
                  <a:gd name="connsiteY34" fmla="*/ 2414001 h 3988066"/>
                  <a:gd name="connsiteX35" fmla="*/ 1000274 w 3410700"/>
                  <a:gd name="connsiteY35" fmla="*/ 2444753 h 3988066"/>
                  <a:gd name="connsiteX36" fmla="*/ 990023 w 3410700"/>
                  <a:gd name="connsiteY36" fmla="*/ 2475505 h 3988066"/>
                  <a:gd name="connsiteX37" fmla="*/ 974647 w 3410700"/>
                  <a:gd name="connsiteY37" fmla="*/ 2588261 h 3988066"/>
                  <a:gd name="connsiteX38" fmla="*/ 1055370 w 3410700"/>
                  <a:gd name="connsiteY38" fmla="*/ 2725362 h 3988066"/>
                  <a:gd name="connsiteX39" fmla="*/ 1230911 w 3410700"/>
                  <a:gd name="connsiteY39" fmla="*/ 2783021 h 3988066"/>
                  <a:gd name="connsiteX40" fmla="*/ 1494862 w 3410700"/>
                  <a:gd name="connsiteY40" fmla="*/ 2685641 h 3988066"/>
                  <a:gd name="connsiteX41" fmla="*/ 1599930 w 3410700"/>
                  <a:gd name="connsiteY41" fmla="*/ 2444753 h 3988066"/>
                  <a:gd name="connsiteX42" fmla="*/ 1387231 w 3410700"/>
                  <a:gd name="connsiteY42" fmla="*/ 2109048 h 3988066"/>
                  <a:gd name="connsiteX43" fmla="*/ 943896 w 3410700"/>
                  <a:gd name="connsiteY43" fmla="*/ 2003980 h 3988066"/>
                  <a:gd name="connsiteX44" fmla="*/ 372428 w 3410700"/>
                  <a:gd name="connsiteY44" fmla="*/ 2198740 h 3988066"/>
                  <a:gd name="connsiteX45" fmla="*/ 118727 w 3410700"/>
                  <a:gd name="connsiteY45" fmla="*/ 2711267 h 3988066"/>
                  <a:gd name="connsiteX46" fmla="*/ 500560 w 3410700"/>
                  <a:gd name="connsiteY46" fmla="*/ 3351926 h 3988066"/>
                  <a:gd name="connsiteX47" fmla="*/ 1312915 w 3410700"/>
                  <a:gd name="connsiteY47" fmla="*/ 3567187 h 3988066"/>
                  <a:gd name="connsiteX48" fmla="*/ 2135520 w 3410700"/>
                  <a:gd name="connsiteY48" fmla="*/ 3269921 h 3988066"/>
                  <a:gd name="connsiteX49" fmla="*/ 2491727 w 3410700"/>
                  <a:gd name="connsiteY49" fmla="*/ 2506256 h 3988066"/>
                  <a:gd name="connsiteX50" fmla="*/ 2373845 w 3410700"/>
                  <a:gd name="connsiteY50" fmla="*/ 2070608 h 3988066"/>
                  <a:gd name="connsiteX51" fmla="*/ 2058641 w 3410700"/>
                  <a:gd name="connsiteY51" fmla="*/ 1755405 h 3988066"/>
                  <a:gd name="connsiteX52" fmla="*/ 1615306 w 3410700"/>
                  <a:gd name="connsiteY52" fmla="*/ 1496578 h 3988066"/>
                  <a:gd name="connsiteX53" fmla="*/ 859329 w 3410700"/>
                  <a:gd name="connsiteY53" fmla="*/ 1135247 h 3988066"/>
                  <a:gd name="connsiteX54" fmla="*/ 477496 w 3410700"/>
                  <a:gd name="connsiteY54" fmla="*/ 609907 h 3988066"/>
                  <a:gd name="connsiteX55" fmla="*/ 782450 w 3410700"/>
                  <a:gd name="connsiteY55" fmla="*/ 143508 h 3988066"/>
                  <a:gd name="connsiteX56" fmla="*/ 1425671 w 3410700"/>
                  <a:gd name="connsiteY56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2052235 w 3475899"/>
                  <a:gd name="connsiteY3" fmla="*/ 500995 h 3988066"/>
                  <a:gd name="connsiteX4" fmla="*/ 1936916 w 3475899"/>
                  <a:gd name="connsiteY4" fmla="*/ 571468 h 3988066"/>
                  <a:gd name="connsiteX5" fmla="*/ 1863881 w 3475899"/>
                  <a:gd name="connsiteY5" fmla="*/ 576593 h 3988066"/>
                  <a:gd name="connsiteX6" fmla="*/ 1769064 w 3475899"/>
                  <a:gd name="connsiteY6" fmla="*/ 558654 h 3988066"/>
                  <a:gd name="connsiteX7" fmla="*/ 1740875 w 3475899"/>
                  <a:gd name="connsiteY7" fmla="*/ 533028 h 3988066"/>
                  <a:gd name="connsiteX8" fmla="*/ 1758813 w 3475899"/>
                  <a:gd name="connsiteY8" fmla="*/ 502276 h 3988066"/>
                  <a:gd name="connsiteX9" fmla="*/ 1810066 w 3475899"/>
                  <a:gd name="connsiteY9" fmla="*/ 426679 h 3988066"/>
                  <a:gd name="connsiteX10" fmla="*/ 1825442 w 3475899"/>
                  <a:gd name="connsiteY10" fmla="*/ 343393 h 3988066"/>
                  <a:gd name="connsiteX11" fmla="*/ 1687060 w 3475899"/>
                  <a:gd name="connsiteY11" fmla="*/ 153758 h 3988066"/>
                  <a:gd name="connsiteX12" fmla="*/ 1410295 w 3475899"/>
                  <a:gd name="connsiteY12" fmla="*/ 102506 h 3988066"/>
                  <a:gd name="connsiteX13" fmla="*/ 961834 w 3475899"/>
                  <a:gd name="connsiteY13" fmla="*/ 187072 h 3988066"/>
                  <a:gd name="connsiteX14" fmla="*/ 744010 w 3475899"/>
                  <a:gd name="connsiteY14" fmla="*/ 481775 h 3988066"/>
                  <a:gd name="connsiteX15" fmla="*/ 900331 w 3475899"/>
                  <a:gd name="connsiteY15" fmla="*/ 740602 h 3988066"/>
                  <a:gd name="connsiteX16" fmla="*/ 1284726 w 3475899"/>
                  <a:gd name="connsiteY16" fmla="*/ 943050 h 3988066"/>
                  <a:gd name="connsiteX17" fmla="*/ 2984160 w 3475899"/>
                  <a:gd name="connsiteY17" fmla="*/ 1543339 h 3988066"/>
                  <a:gd name="connsiteX18" fmla="*/ 3378091 w 3475899"/>
                  <a:gd name="connsiteY18" fmla="*/ 2821306 h 3988066"/>
                  <a:gd name="connsiteX19" fmla="*/ 2359032 w 3475899"/>
                  <a:gd name="connsiteY19" fmla="*/ 3840356 h 3988066"/>
                  <a:gd name="connsiteX20" fmla="*/ 1252372 w 3475899"/>
                  <a:gd name="connsiteY20" fmla="*/ 3968244 h 3988066"/>
                  <a:gd name="connsiteX21" fmla="*/ 352887 w 3475899"/>
                  <a:gd name="connsiteY21" fmla="*/ 3518017 h 3988066"/>
                  <a:gd name="connsiteX22" fmla="*/ 846 w 3475899"/>
                  <a:gd name="connsiteY22" fmla="*/ 2711267 h 3988066"/>
                  <a:gd name="connsiteX23" fmla="*/ 284017 w 3475899"/>
                  <a:gd name="connsiteY23" fmla="*/ 2118017 h 3988066"/>
                  <a:gd name="connsiteX24" fmla="*/ 964397 w 3475899"/>
                  <a:gd name="connsiteY24" fmla="*/ 1870723 h 3988066"/>
                  <a:gd name="connsiteX25" fmla="*/ 1592242 w 3475899"/>
                  <a:gd name="connsiteY25" fmla="*/ 2019356 h 3988066"/>
                  <a:gd name="connsiteX26" fmla="*/ 1861319 w 3475899"/>
                  <a:gd name="connsiteY26" fmla="*/ 2490881 h 3988066"/>
                  <a:gd name="connsiteX27" fmla="*/ 1680653 w 3475899"/>
                  <a:gd name="connsiteY27" fmla="*/ 2861181 h 3988066"/>
                  <a:gd name="connsiteX28" fmla="*/ 1261662 w 3475899"/>
                  <a:gd name="connsiteY28" fmla="*/ 3008533 h 3988066"/>
                  <a:gd name="connsiteX29" fmla="*/ 895206 w 3475899"/>
                  <a:gd name="connsiteY29" fmla="*/ 2926528 h 3988066"/>
                  <a:gd name="connsiteX30" fmla="*/ 718384 w 3475899"/>
                  <a:gd name="connsiteY30" fmla="*/ 2649764 h 3988066"/>
                  <a:gd name="connsiteX31" fmla="*/ 808076 w 3475899"/>
                  <a:gd name="connsiteY31" fmla="*/ 2470379 h 3988066"/>
                  <a:gd name="connsiteX32" fmla="*/ 931082 w 3475899"/>
                  <a:gd name="connsiteY32" fmla="*/ 2406314 h 3988066"/>
                  <a:gd name="connsiteX33" fmla="*/ 990023 w 3475899"/>
                  <a:gd name="connsiteY33" fmla="*/ 2398626 h 3988066"/>
                  <a:gd name="connsiteX34" fmla="*/ 1010524 w 3475899"/>
                  <a:gd name="connsiteY34" fmla="*/ 2414001 h 3988066"/>
                  <a:gd name="connsiteX35" fmla="*/ 1000274 w 3475899"/>
                  <a:gd name="connsiteY35" fmla="*/ 2444753 h 3988066"/>
                  <a:gd name="connsiteX36" fmla="*/ 990023 w 3475899"/>
                  <a:gd name="connsiteY36" fmla="*/ 2475505 h 3988066"/>
                  <a:gd name="connsiteX37" fmla="*/ 974647 w 3475899"/>
                  <a:gd name="connsiteY37" fmla="*/ 2588261 h 3988066"/>
                  <a:gd name="connsiteX38" fmla="*/ 1055370 w 3475899"/>
                  <a:gd name="connsiteY38" fmla="*/ 2725362 h 3988066"/>
                  <a:gd name="connsiteX39" fmla="*/ 1230911 w 3475899"/>
                  <a:gd name="connsiteY39" fmla="*/ 2783021 h 3988066"/>
                  <a:gd name="connsiteX40" fmla="*/ 1494862 w 3475899"/>
                  <a:gd name="connsiteY40" fmla="*/ 2685641 h 3988066"/>
                  <a:gd name="connsiteX41" fmla="*/ 1599930 w 3475899"/>
                  <a:gd name="connsiteY41" fmla="*/ 2444753 h 3988066"/>
                  <a:gd name="connsiteX42" fmla="*/ 1387231 w 3475899"/>
                  <a:gd name="connsiteY42" fmla="*/ 2109048 h 3988066"/>
                  <a:gd name="connsiteX43" fmla="*/ 943896 w 3475899"/>
                  <a:gd name="connsiteY43" fmla="*/ 2003980 h 3988066"/>
                  <a:gd name="connsiteX44" fmla="*/ 372428 w 3475899"/>
                  <a:gd name="connsiteY44" fmla="*/ 2198740 h 3988066"/>
                  <a:gd name="connsiteX45" fmla="*/ 118727 w 3475899"/>
                  <a:gd name="connsiteY45" fmla="*/ 2711267 h 3988066"/>
                  <a:gd name="connsiteX46" fmla="*/ 500560 w 3475899"/>
                  <a:gd name="connsiteY46" fmla="*/ 3351926 h 3988066"/>
                  <a:gd name="connsiteX47" fmla="*/ 1312915 w 3475899"/>
                  <a:gd name="connsiteY47" fmla="*/ 3567187 h 3988066"/>
                  <a:gd name="connsiteX48" fmla="*/ 2135520 w 3475899"/>
                  <a:gd name="connsiteY48" fmla="*/ 3269921 h 3988066"/>
                  <a:gd name="connsiteX49" fmla="*/ 2491727 w 3475899"/>
                  <a:gd name="connsiteY49" fmla="*/ 2506256 h 3988066"/>
                  <a:gd name="connsiteX50" fmla="*/ 2373845 w 3475899"/>
                  <a:gd name="connsiteY50" fmla="*/ 2070608 h 3988066"/>
                  <a:gd name="connsiteX51" fmla="*/ 2058641 w 3475899"/>
                  <a:gd name="connsiteY51" fmla="*/ 1755405 h 3988066"/>
                  <a:gd name="connsiteX52" fmla="*/ 1615306 w 3475899"/>
                  <a:gd name="connsiteY52" fmla="*/ 1496578 h 3988066"/>
                  <a:gd name="connsiteX53" fmla="*/ 859329 w 3475899"/>
                  <a:gd name="connsiteY53" fmla="*/ 1135247 h 3988066"/>
                  <a:gd name="connsiteX54" fmla="*/ 477496 w 3475899"/>
                  <a:gd name="connsiteY54" fmla="*/ 609907 h 3988066"/>
                  <a:gd name="connsiteX55" fmla="*/ 782450 w 3475899"/>
                  <a:gd name="connsiteY55" fmla="*/ 143508 h 3988066"/>
                  <a:gd name="connsiteX56" fmla="*/ 1425671 w 3475899"/>
                  <a:gd name="connsiteY56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2052235 w 3475899"/>
                  <a:gd name="connsiteY3" fmla="*/ 500995 h 3988066"/>
                  <a:gd name="connsiteX4" fmla="*/ 1863881 w 3475899"/>
                  <a:gd name="connsiteY4" fmla="*/ 576593 h 3988066"/>
                  <a:gd name="connsiteX5" fmla="*/ 1769064 w 3475899"/>
                  <a:gd name="connsiteY5" fmla="*/ 558654 h 3988066"/>
                  <a:gd name="connsiteX6" fmla="*/ 1740875 w 3475899"/>
                  <a:gd name="connsiteY6" fmla="*/ 533028 h 3988066"/>
                  <a:gd name="connsiteX7" fmla="*/ 1758813 w 3475899"/>
                  <a:gd name="connsiteY7" fmla="*/ 502276 h 3988066"/>
                  <a:gd name="connsiteX8" fmla="*/ 1810066 w 3475899"/>
                  <a:gd name="connsiteY8" fmla="*/ 426679 h 3988066"/>
                  <a:gd name="connsiteX9" fmla="*/ 1825442 w 3475899"/>
                  <a:gd name="connsiteY9" fmla="*/ 343393 h 3988066"/>
                  <a:gd name="connsiteX10" fmla="*/ 1687060 w 3475899"/>
                  <a:gd name="connsiteY10" fmla="*/ 153758 h 3988066"/>
                  <a:gd name="connsiteX11" fmla="*/ 1410295 w 3475899"/>
                  <a:gd name="connsiteY11" fmla="*/ 102506 h 3988066"/>
                  <a:gd name="connsiteX12" fmla="*/ 961834 w 3475899"/>
                  <a:gd name="connsiteY12" fmla="*/ 187072 h 3988066"/>
                  <a:gd name="connsiteX13" fmla="*/ 744010 w 3475899"/>
                  <a:gd name="connsiteY13" fmla="*/ 481775 h 3988066"/>
                  <a:gd name="connsiteX14" fmla="*/ 900331 w 3475899"/>
                  <a:gd name="connsiteY14" fmla="*/ 740602 h 3988066"/>
                  <a:gd name="connsiteX15" fmla="*/ 1284726 w 3475899"/>
                  <a:gd name="connsiteY15" fmla="*/ 943050 h 3988066"/>
                  <a:gd name="connsiteX16" fmla="*/ 2984160 w 3475899"/>
                  <a:gd name="connsiteY16" fmla="*/ 1543339 h 3988066"/>
                  <a:gd name="connsiteX17" fmla="*/ 3378091 w 3475899"/>
                  <a:gd name="connsiteY17" fmla="*/ 2821306 h 3988066"/>
                  <a:gd name="connsiteX18" fmla="*/ 2359032 w 3475899"/>
                  <a:gd name="connsiteY18" fmla="*/ 3840356 h 3988066"/>
                  <a:gd name="connsiteX19" fmla="*/ 1252372 w 3475899"/>
                  <a:gd name="connsiteY19" fmla="*/ 3968244 h 3988066"/>
                  <a:gd name="connsiteX20" fmla="*/ 352887 w 3475899"/>
                  <a:gd name="connsiteY20" fmla="*/ 3518017 h 3988066"/>
                  <a:gd name="connsiteX21" fmla="*/ 846 w 3475899"/>
                  <a:gd name="connsiteY21" fmla="*/ 2711267 h 3988066"/>
                  <a:gd name="connsiteX22" fmla="*/ 284017 w 3475899"/>
                  <a:gd name="connsiteY22" fmla="*/ 2118017 h 3988066"/>
                  <a:gd name="connsiteX23" fmla="*/ 964397 w 3475899"/>
                  <a:gd name="connsiteY23" fmla="*/ 1870723 h 3988066"/>
                  <a:gd name="connsiteX24" fmla="*/ 1592242 w 3475899"/>
                  <a:gd name="connsiteY24" fmla="*/ 2019356 h 3988066"/>
                  <a:gd name="connsiteX25" fmla="*/ 1861319 w 3475899"/>
                  <a:gd name="connsiteY25" fmla="*/ 2490881 h 3988066"/>
                  <a:gd name="connsiteX26" fmla="*/ 1680653 w 3475899"/>
                  <a:gd name="connsiteY26" fmla="*/ 2861181 h 3988066"/>
                  <a:gd name="connsiteX27" fmla="*/ 1261662 w 3475899"/>
                  <a:gd name="connsiteY27" fmla="*/ 3008533 h 3988066"/>
                  <a:gd name="connsiteX28" fmla="*/ 895206 w 3475899"/>
                  <a:gd name="connsiteY28" fmla="*/ 2926528 h 3988066"/>
                  <a:gd name="connsiteX29" fmla="*/ 718384 w 3475899"/>
                  <a:gd name="connsiteY29" fmla="*/ 2649764 h 3988066"/>
                  <a:gd name="connsiteX30" fmla="*/ 808076 w 3475899"/>
                  <a:gd name="connsiteY30" fmla="*/ 2470379 h 3988066"/>
                  <a:gd name="connsiteX31" fmla="*/ 931082 w 3475899"/>
                  <a:gd name="connsiteY31" fmla="*/ 2406314 h 3988066"/>
                  <a:gd name="connsiteX32" fmla="*/ 990023 w 3475899"/>
                  <a:gd name="connsiteY32" fmla="*/ 2398626 h 3988066"/>
                  <a:gd name="connsiteX33" fmla="*/ 1010524 w 3475899"/>
                  <a:gd name="connsiteY33" fmla="*/ 2414001 h 3988066"/>
                  <a:gd name="connsiteX34" fmla="*/ 1000274 w 3475899"/>
                  <a:gd name="connsiteY34" fmla="*/ 2444753 h 3988066"/>
                  <a:gd name="connsiteX35" fmla="*/ 990023 w 3475899"/>
                  <a:gd name="connsiteY35" fmla="*/ 2475505 h 3988066"/>
                  <a:gd name="connsiteX36" fmla="*/ 974647 w 3475899"/>
                  <a:gd name="connsiteY36" fmla="*/ 2588261 h 3988066"/>
                  <a:gd name="connsiteX37" fmla="*/ 1055370 w 3475899"/>
                  <a:gd name="connsiteY37" fmla="*/ 2725362 h 3988066"/>
                  <a:gd name="connsiteX38" fmla="*/ 1230911 w 3475899"/>
                  <a:gd name="connsiteY38" fmla="*/ 2783021 h 3988066"/>
                  <a:gd name="connsiteX39" fmla="*/ 1494862 w 3475899"/>
                  <a:gd name="connsiteY39" fmla="*/ 2685641 h 3988066"/>
                  <a:gd name="connsiteX40" fmla="*/ 1599930 w 3475899"/>
                  <a:gd name="connsiteY40" fmla="*/ 2444753 h 3988066"/>
                  <a:gd name="connsiteX41" fmla="*/ 1387231 w 3475899"/>
                  <a:gd name="connsiteY41" fmla="*/ 2109048 h 3988066"/>
                  <a:gd name="connsiteX42" fmla="*/ 943896 w 3475899"/>
                  <a:gd name="connsiteY42" fmla="*/ 2003980 h 3988066"/>
                  <a:gd name="connsiteX43" fmla="*/ 372428 w 3475899"/>
                  <a:gd name="connsiteY43" fmla="*/ 2198740 h 3988066"/>
                  <a:gd name="connsiteX44" fmla="*/ 118727 w 3475899"/>
                  <a:gd name="connsiteY44" fmla="*/ 2711267 h 3988066"/>
                  <a:gd name="connsiteX45" fmla="*/ 500560 w 3475899"/>
                  <a:gd name="connsiteY45" fmla="*/ 3351926 h 3988066"/>
                  <a:gd name="connsiteX46" fmla="*/ 1312915 w 3475899"/>
                  <a:gd name="connsiteY46" fmla="*/ 3567187 h 3988066"/>
                  <a:gd name="connsiteX47" fmla="*/ 2135520 w 3475899"/>
                  <a:gd name="connsiteY47" fmla="*/ 3269921 h 3988066"/>
                  <a:gd name="connsiteX48" fmla="*/ 2491727 w 3475899"/>
                  <a:gd name="connsiteY48" fmla="*/ 2506256 h 3988066"/>
                  <a:gd name="connsiteX49" fmla="*/ 2373845 w 3475899"/>
                  <a:gd name="connsiteY49" fmla="*/ 2070608 h 3988066"/>
                  <a:gd name="connsiteX50" fmla="*/ 2058641 w 3475899"/>
                  <a:gd name="connsiteY50" fmla="*/ 1755405 h 3988066"/>
                  <a:gd name="connsiteX51" fmla="*/ 1615306 w 3475899"/>
                  <a:gd name="connsiteY51" fmla="*/ 1496578 h 3988066"/>
                  <a:gd name="connsiteX52" fmla="*/ 859329 w 3475899"/>
                  <a:gd name="connsiteY52" fmla="*/ 1135247 h 3988066"/>
                  <a:gd name="connsiteX53" fmla="*/ 477496 w 3475899"/>
                  <a:gd name="connsiteY53" fmla="*/ 609907 h 3988066"/>
                  <a:gd name="connsiteX54" fmla="*/ 782450 w 3475899"/>
                  <a:gd name="connsiteY54" fmla="*/ 143508 h 3988066"/>
                  <a:gd name="connsiteX55" fmla="*/ 1425671 w 3475899"/>
                  <a:gd name="connsiteY55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2052235 w 3475899"/>
                  <a:gd name="connsiteY3" fmla="*/ 500995 h 3988066"/>
                  <a:gd name="connsiteX4" fmla="*/ 1863881 w 3475899"/>
                  <a:gd name="connsiteY4" fmla="*/ 576593 h 3988066"/>
                  <a:gd name="connsiteX5" fmla="*/ 1769064 w 3475899"/>
                  <a:gd name="connsiteY5" fmla="*/ 558654 h 3988066"/>
                  <a:gd name="connsiteX6" fmla="*/ 1740875 w 3475899"/>
                  <a:gd name="connsiteY6" fmla="*/ 533028 h 3988066"/>
                  <a:gd name="connsiteX7" fmla="*/ 1758813 w 3475899"/>
                  <a:gd name="connsiteY7" fmla="*/ 502276 h 3988066"/>
                  <a:gd name="connsiteX8" fmla="*/ 1825442 w 3475899"/>
                  <a:gd name="connsiteY8" fmla="*/ 343393 h 3988066"/>
                  <a:gd name="connsiteX9" fmla="*/ 1687060 w 3475899"/>
                  <a:gd name="connsiteY9" fmla="*/ 153758 h 3988066"/>
                  <a:gd name="connsiteX10" fmla="*/ 1410295 w 3475899"/>
                  <a:gd name="connsiteY10" fmla="*/ 102506 h 3988066"/>
                  <a:gd name="connsiteX11" fmla="*/ 961834 w 3475899"/>
                  <a:gd name="connsiteY11" fmla="*/ 187072 h 3988066"/>
                  <a:gd name="connsiteX12" fmla="*/ 744010 w 3475899"/>
                  <a:gd name="connsiteY12" fmla="*/ 481775 h 3988066"/>
                  <a:gd name="connsiteX13" fmla="*/ 900331 w 3475899"/>
                  <a:gd name="connsiteY13" fmla="*/ 740602 h 3988066"/>
                  <a:gd name="connsiteX14" fmla="*/ 1284726 w 3475899"/>
                  <a:gd name="connsiteY14" fmla="*/ 943050 h 3988066"/>
                  <a:gd name="connsiteX15" fmla="*/ 2984160 w 3475899"/>
                  <a:gd name="connsiteY15" fmla="*/ 1543339 h 3988066"/>
                  <a:gd name="connsiteX16" fmla="*/ 3378091 w 3475899"/>
                  <a:gd name="connsiteY16" fmla="*/ 2821306 h 3988066"/>
                  <a:gd name="connsiteX17" fmla="*/ 2359032 w 3475899"/>
                  <a:gd name="connsiteY17" fmla="*/ 3840356 h 3988066"/>
                  <a:gd name="connsiteX18" fmla="*/ 1252372 w 3475899"/>
                  <a:gd name="connsiteY18" fmla="*/ 3968244 h 3988066"/>
                  <a:gd name="connsiteX19" fmla="*/ 352887 w 3475899"/>
                  <a:gd name="connsiteY19" fmla="*/ 3518017 h 3988066"/>
                  <a:gd name="connsiteX20" fmla="*/ 846 w 3475899"/>
                  <a:gd name="connsiteY20" fmla="*/ 2711267 h 3988066"/>
                  <a:gd name="connsiteX21" fmla="*/ 284017 w 3475899"/>
                  <a:gd name="connsiteY21" fmla="*/ 2118017 h 3988066"/>
                  <a:gd name="connsiteX22" fmla="*/ 964397 w 3475899"/>
                  <a:gd name="connsiteY22" fmla="*/ 1870723 h 3988066"/>
                  <a:gd name="connsiteX23" fmla="*/ 1592242 w 3475899"/>
                  <a:gd name="connsiteY23" fmla="*/ 2019356 h 3988066"/>
                  <a:gd name="connsiteX24" fmla="*/ 1861319 w 3475899"/>
                  <a:gd name="connsiteY24" fmla="*/ 2490881 h 3988066"/>
                  <a:gd name="connsiteX25" fmla="*/ 1680653 w 3475899"/>
                  <a:gd name="connsiteY25" fmla="*/ 2861181 h 3988066"/>
                  <a:gd name="connsiteX26" fmla="*/ 1261662 w 3475899"/>
                  <a:gd name="connsiteY26" fmla="*/ 3008533 h 3988066"/>
                  <a:gd name="connsiteX27" fmla="*/ 895206 w 3475899"/>
                  <a:gd name="connsiteY27" fmla="*/ 2926528 h 3988066"/>
                  <a:gd name="connsiteX28" fmla="*/ 718384 w 3475899"/>
                  <a:gd name="connsiteY28" fmla="*/ 2649764 h 3988066"/>
                  <a:gd name="connsiteX29" fmla="*/ 808076 w 3475899"/>
                  <a:gd name="connsiteY29" fmla="*/ 2470379 h 3988066"/>
                  <a:gd name="connsiteX30" fmla="*/ 931082 w 3475899"/>
                  <a:gd name="connsiteY30" fmla="*/ 2406314 h 3988066"/>
                  <a:gd name="connsiteX31" fmla="*/ 990023 w 3475899"/>
                  <a:gd name="connsiteY31" fmla="*/ 2398626 h 3988066"/>
                  <a:gd name="connsiteX32" fmla="*/ 1010524 w 3475899"/>
                  <a:gd name="connsiteY32" fmla="*/ 2414001 h 3988066"/>
                  <a:gd name="connsiteX33" fmla="*/ 1000274 w 3475899"/>
                  <a:gd name="connsiteY33" fmla="*/ 2444753 h 3988066"/>
                  <a:gd name="connsiteX34" fmla="*/ 990023 w 3475899"/>
                  <a:gd name="connsiteY34" fmla="*/ 2475505 h 3988066"/>
                  <a:gd name="connsiteX35" fmla="*/ 974647 w 3475899"/>
                  <a:gd name="connsiteY35" fmla="*/ 2588261 h 3988066"/>
                  <a:gd name="connsiteX36" fmla="*/ 1055370 w 3475899"/>
                  <a:gd name="connsiteY36" fmla="*/ 2725362 h 3988066"/>
                  <a:gd name="connsiteX37" fmla="*/ 1230911 w 3475899"/>
                  <a:gd name="connsiteY37" fmla="*/ 2783021 h 3988066"/>
                  <a:gd name="connsiteX38" fmla="*/ 1494862 w 3475899"/>
                  <a:gd name="connsiteY38" fmla="*/ 2685641 h 3988066"/>
                  <a:gd name="connsiteX39" fmla="*/ 1599930 w 3475899"/>
                  <a:gd name="connsiteY39" fmla="*/ 2444753 h 3988066"/>
                  <a:gd name="connsiteX40" fmla="*/ 1387231 w 3475899"/>
                  <a:gd name="connsiteY40" fmla="*/ 2109048 h 3988066"/>
                  <a:gd name="connsiteX41" fmla="*/ 943896 w 3475899"/>
                  <a:gd name="connsiteY41" fmla="*/ 2003980 h 3988066"/>
                  <a:gd name="connsiteX42" fmla="*/ 372428 w 3475899"/>
                  <a:gd name="connsiteY42" fmla="*/ 2198740 h 3988066"/>
                  <a:gd name="connsiteX43" fmla="*/ 118727 w 3475899"/>
                  <a:gd name="connsiteY43" fmla="*/ 2711267 h 3988066"/>
                  <a:gd name="connsiteX44" fmla="*/ 500560 w 3475899"/>
                  <a:gd name="connsiteY44" fmla="*/ 3351926 h 3988066"/>
                  <a:gd name="connsiteX45" fmla="*/ 1312915 w 3475899"/>
                  <a:gd name="connsiteY45" fmla="*/ 3567187 h 3988066"/>
                  <a:gd name="connsiteX46" fmla="*/ 2135520 w 3475899"/>
                  <a:gd name="connsiteY46" fmla="*/ 3269921 h 3988066"/>
                  <a:gd name="connsiteX47" fmla="*/ 2491727 w 3475899"/>
                  <a:gd name="connsiteY47" fmla="*/ 2506256 h 3988066"/>
                  <a:gd name="connsiteX48" fmla="*/ 2373845 w 3475899"/>
                  <a:gd name="connsiteY48" fmla="*/ 2070608 h 3988066"/>
                  <a:gd name="connsiteX49" fmla="*/ 2058641 w 3475899"/>
                  <a:gd name="connsiteY49" fmla="*/ 1755405 h 3988066"/>
                  <a:gd name="connsiteX50" fmla="*/ 1615306 w 3475899"/>
                  <a:gd name="connsiteY50" fmla="*/ 1496578 h 3988066"/>
                  <a:gd name="connsiteX51" fmla="*/ 859329 w 3475899"/>
                  <a:gd name="connsiteY51" fmla="*/ 1135247 h 3988066"/>
                  <a:gd name="connsiteX52" fmla="*/ 477496 w 3475899"/>
                  <a:gd name="connsiteY52" fmla="*/ 609907 h 3988066"/>
                  <a:gd name="connsiteX53" fmla="*/ 782450 w 3475899"/>
                  <a:gd name="connsiteY53" fmla="*/ 143508 h 3988066"/>
                  <a:gd name="connsiteX54" fmla="*/ 1425671 w 3475899"/>
                  <a:gd name="connsiteY54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769064 w 3475899"/>
                  <a:gd name="connsiteY4" fmla="*/ 558654 h 3988066"/>
                  <a:gd name="connsiteX5" fmla="*/ 1740875 w 3475899"/>
                  <a:gd name="connsiteY5" fmla="*/ 533028 h 3988066"/>
                  <a:gd name="connsiteX6" fmla="*/ 1758813 w 3475899"/>
                  <a:gd name="connsiteY6" fmla="*/ 502276 h 3988066"/>
                  <a:gd name="connsiteX7" fmla="*/ 1825442 w 3475899"/>
                  <a:gd name="connsiteY7" fmla="*/ 343393 h 3988066"/>
                  <a:gd name="connsiteX8" fmla="*/ 1687060 w 3475899"/>
                  <a:gd name="connsiteY8" fmla="*/ 153758 h 3988066"/>
                  <a:gd name="connsiteX9" fmla="*/ 1410295 w 3475899"/>
                  <a:gd name="connsiteY9" fmla="*/ 102506 h 3988066"/>
                  <a:gd name="connsiteX10" fmla="*/ 961834 w 3475899"/>
                  <a:gd name="connsiteY10" fmla="*/ 187072 h 3988066"/>
                  <a:gd name="connsiteX11" fmla="*/ 744010 w 3475899"/>
                  <a:gd name="connsiteY11" fmla="*/ 481775 h 3988066"/>
                  <a:gd name="connsiteX12" fmla="*/ 900331 w 3475899"/>
                  <a:gd name="connsiteY12" fmla="*/ 740602 h 3988066"/>
                  <a:gd name="connsiteX13" fmla="*/ 1284726 w 3475899"/>
                  <a:gd name="connsiteY13" fmla="*/ 943050 h 3988066"/>
                  <a:gd name="connsiteX14" fmla="*/ 2984160 w 3475899"/>
                  <a:gd name="connsiteY14" fmla="*/ 1543339 h 3988066"/>
                  <a:gd name="connsiteX15" fmla="*/ 3378091 w 3475899"/>
                  <a:gd name="connsiteY15" fmla="*/ 2821306 h 3988066"/>
                  <a:gd name="connsiteX16" fmla="*/ 2359032 w 3475899"/>
                  <a:gd name="connsiteY16" fmla="*/ 3840356 h 3988066"/>
                  <a:gd name="connsiteX17" fmla="*/ 1252372 w 3475899"/>
                  <a:gd name="connsiteY17" fmla="*/ 3968244 h 3988066"/>
                  <a:gd name="connsiteX18" fmla="*/ 352887 w 3475899"/>
                  <a:gd name="connsiteY18" fmla="*/ 3518017 h 3988066"/>
                  <a:gd name="connsiteX19" fmla="*/ 846 w 3475899"/>
                  <a:gd name="connsiteY19" fmla="*/ 2711267 h 3988066"/>
                  <a:gd name="connsiteX20" fmla="*/ 284017 w 3475899"/>
                  <a:gd name="connsiteY20" fmla="*/ 2118017 h 3988066"/>
                  <a:gd name="connsiteX21" fmla="*/ 964397 w 3475899"/>
                  <a:gd name="connsiteY21" fmla="*/ 1870723 h 3988066"/>
                  <a:gd name="connsiteX22" fmla="*/ 1592242 w 3475899"/>
                  <a:gd name="connsiteY22" fmla="*/ 2019356 h 3988066"/>
                  <a:gd name="connsiteX23" fmla="*/ 1861319 w 3475899"/>
                  <a:gd name="connsiteY23" fmla="*/ 2490881 h 3988066"/>
                  <a:gd name="connsiteX24" fmla="*/ 1680653 w 3475899"/>
                  <a:gd name="connsiteY24" fmla="*/ 2861181 h 3988066"/>
                  <a:gd name="connsiteX25" fmla="*/ 1261662 w 3475899"/>
                  <a:gd name="connsiteY25" fmla="*/ 3008533 h 3988066"/>
                  <a:gd name="connsiteX26" fmla="*/ 895206 w 3475899"/>
                  <a:gd name="connsiteY26" fmla="*/ 2926528 h 3988066"/>
                  <a:gd name="connsiteX27" fmla="*/ 718384 w 3475899"/>
                  <a:gd name="connsiteY27" fmla="*/ 2649764 h 3988066"/>
                  <a:gd name="connsiteX28" fmla="*/ 808076 w 3475899"/>
                  <a:gd name="connsiteY28" fmla="*/ 2470379 h 3988066"/>
                  <a:gd name="connsiteX29" fmla="*/ 931082 w 3475899"/>
                  <a:gd name="connsiteY29" fmla="*/ 2406314 h 3988066"/>
                  <a:gd name="connsiteX30" fmla="*/ 990023 w 3475899"/>
                  <a:gd name="connsiteY30" fmla="*/ 2398626 h 3988066"/>
                  <a:gd name="connsiteX31" fmla="*/ 1010524 w 3475899"/>
                  <a:gd name="connsiteY31" fmla="*/ 2414001 h 3988066"/>
                  <a:gd name="connsiteX32" fmla="*/ 1000274 w 3475899"/>
                  <a:gd name="connsiteY32" fmla="*/ 2444753 h 3988066"/>
                  <a:gd name="connsiteX33" fmla="*/ 990023 w 3475899"/>
                  <a:gd name="connsiteY33" fmla="*/ 2475505 h 3988066"/>
                  <a:gd name="connsiteX34" fmla="*/ 974647 w 3475899"/>
                  <a:gd name="connsiteY34" fmla="*/ 2588261 h 3988066"/>
                  <a:gd name="connsiteX35" fmla="*/ 1055370 w 3475899"/>
                  <a:gd name="connsiteY35" fmla="*/ 2725362 h 3988066"/>
                  <a:gd name="connsiteX36" fmla="*/ 1230911 w 3475899"/>
                  <a:gd name="connsiteY36" fmla="*/ 2783021 h 3988066"/>
                  <a:gd name="connsiteX37" fmla="*/ 1494862 w 3475899"/>
                  <a:gd name="connsiteY37" fmla="*/ 2685641 h 3988066"/>
                  <a:gd name="connsiteX38" fmla="*/ 1599930 w 3475899"/>
                  <a:gd name="connsiteY38" fmla="*/ 2444753 h 3988066"/>
                  <a:gd name="connsiteX39" fmla="*/ 1387231 w 3475899"/>
                  <a:gd name="connsiteY39" fmla="*/ 2109048 h 3988066"/>
                  <a:gd name="connsiteX40" fmla="*/ 943896 w 3475899"/>
                  <a:gd name="connsiteY40" fmla="*/ 2003980 h 3988066"/>
                  <a:gd name="connsiteX41" fmla="*/ 372428 w 3475899"/>
                  <a:gd name="connsiteY41" fmla="*/ 2198740 h 3988066"/>
                  <a:gd name="connsiteX42" fmla="*/ 118727 w 3475899"/>
                  <a:gd name="connsiteY42" fmla="*/ 2711267 h 3988066"/>
                  <a:gd name="connsiteX43" fmla="*/ 500560 w 3475899"/>
                  <a:gd name="connsiteY43" fmla="*/ 3351926 h 3988066"/>
                  <a:gd name="connsiteX44" fmla="*/ 1312915 w 3475899"/>
                  <a:gd name="connsiteY44" fmla="*/ 3567187 h 3988066"/>
                  <a:gd name="connsiteX45" fmla="*/ 2135520 w 3475899"/>
                  <a:gd name="connsiteY45" fmla="*/ 3269921 h 3988066"/>
                  <a:gd name="connsiteX46" fmla="*/ 2491727 w 3475899"/>
                  <a:gd name="connsiteY46" fmla="*/ 2506256 h 3988066"/>
                  <a:gd name="connsiteX47" fmla="*/ 2373845 w 3475899"/>
                  <a:gd name="connsiteY47" fmla="*/ 2070608 h 3988066"/>
                  <a:gd name="connsiteX48" fmla="*/ 2058641 w 3475899"/>
                  <a:gd name="connsiteY48" fmla="*/ 1755405 h 3988066"/>
                  <a:gd name="connsiteX49" fmla="*/ 1615306 w 3475899"/>
                  <a:gd name="connsiteY49" fmla="*/ 1496578 h 3988066"/>
                  <a:gd name="connsiteX50" fmla="*/ 859329 w 3475899"/>
                  <a:gd name="connsiteY50" fmla="*/ 1135247 h 3988066"/>
                  <a:gd name="connsiteX51" fmla="*/ 477496 w 3475899"/>
                  <a:gd name="connsiteY51" fmla="*/ 609907 h 3988066"/>
                  <a:gd name="connsiteX52" fmla="*/ 782450 w 3475899"/>
                  <a:gd name="connsiteY52" fmla="*/ 143508 h 3988066"/>
                  <a:gd name="connsiteX53" fmla="*/ 1425671 w 3475899"/>
                  <a:gd name="connsiteY53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769064 w 3475899"/>
                  <a:gd name="connsiteY4" fmla="*/ 558654 h 3988066"/>
                  <a:gd name="connsiteX5" fmla="*/ 1740875 w 3475899"/>
                  <a:gd name="connsiteY5" fmla="*/ 533028 h 3988066"/>
                  <a:gd name="connsiteX6" fmla="*/ 1825442 w 3475899"/>
                  <a:gd name="connsiteY6" fmla="*/ 343393 h 3988066"/>
                  <a:gd name="connsiteX7" fmla="*/ 1687060 w 3475899"/>
                  <a:gd name="connsiteY7" fmla="*/ 153758 h 3988066"/>
                  <a:gd name="connsiteX8" fmla="*/ 1410295 w 3475899"/>
                  <a:gd name="connsiteY8" fmla="*/ 102506 h 3988066"/>
                  <a:gd name="connsiteX9" fmla="*/ 961834 w 3475899"/>
                  <a:gd name="connsiteY9" fmla="*/ 187072 h 3988066"/>
                  <a:gd name="connsiteX10" fmla="*/ 744010 w 3475899"/>
                  <a:gd name="connsiteY10" fmla="*/ 481775 h 3988066"/>
                  <a:gd name="connsiteX11" fmla="*/ 900331 w 3475899"/>
                  <a:gd name="connsiteY11" fmla="*/ 740602 h 3988066"/>
                  <a:gd name="connsiteX12" fmla="*/ 1284726 w 3475899"/>
                  <a:gd name="connsiteY12" fmla="*/ 943050 h 3988066"/>
                  <a:gd name="connsiteX13" fmla="*/ 2984160 w 3475899"/>
                  <a:gd name="connsiteY13" fmla="*/ 1543339 h 3988066"/>
                  <a:gd name="connsiteX14" fmla="*/ 3378091 w 3475899"/>
                  <a:gd name="connsiteY14" fmla="*/ 2821306 h 3988066"/>
                  <a:gd name="connsiteX15" fmla="*/ 2359032 w 3475899"/>
                  <a:gd name="connsiteY15" fmla="*/ 3840356 h 3988066"/>
                  <a:gd name="connsiteX16" fmla="*/ 1252372 w 3475899"/>
                  <a:gd name="connsiteY16" fmla="*/ 3968244 h 3988066"/>
                  <a:gd name="connsiteX17" fmla="*/ 352887 w 3475899"/>
                  <a:gd name="connsiteY17" fmla="*/ 3518017 h 3988066"/>
                  <a:gd name="connsiteX18" fmla="*/ 846 w 3475899"/>
                  <a:gd name="connsiteY18" fmla="*/ 2711267 h 3988066"/>
                  <a:gd name="connsiteX19" fmla="*/ 284017 w 3475899"/>
                  <a:gd name="connsiteY19" fmla="*/ 2118017 h 3988066"/>
                  <a:gd name="connsiteX20" fmla="*/ 964397 w 3475899"/>
                  <a:gd name="connsiteY20" fmla="*/ 1870723 h 3988066"/>
                  <a:gd name="connsiteX21" fmla="*/ 1592242 w 3475899"/>
                  <a:gd name="connsiteY21" fmla="*/ 2019356 h 3988066"/>
                  <a:gd name="connsiteX22" fmla="*/ 1861319 w 3475899"/>
                  <a:gd name="connsiteY22" fmla="*/ 2490881 h 3988066"/>
                  <a:gd name="connsiteX23" fmla="*/ 1680653 w 3475899"/>
                  <a:gd name="connsiteY23" fmla="*/ 2861181 h 3988066"/>
                  <a:gd name="connsiteX24" fmla="*/ 1261662 w 3475899"/>
                  <a:gd name="connsiteY24" fmla="*/ 3008533 h 3988066"/>
                  <a:gd name="connsiteX25" fmla="*/ 895206 w 3475899"/>
                  <a:gd name="connsiteY25" fmla="*/ 2926528 h 3988066"/>
                  <a:gd name="connsiteX26" fmla="*/ 718384 w 3475899"/>
                  <a:gd name="connsiteY26" fmla="*/ 2649764 h 3988066"/>
                  <a:gd name="connsiteX27" fmla="*/ 808076 w 3475899"/>
                  <a:gd name="connsiteY27" fmla="*/ 2470379 h 3988066"/>
                  <a:gd name="connsiteX28" fmla="*/ 931082 w 3475899"/>
                  <a:gd name="connsiteY28" fmla="*/ 2406314 h 3988066"/>
                  <a:gd name="connsiteX29" fmla="*/ 990023 w 3475899"/>
                  <a:gd name="connsiteY29" fmla="*/ 2398626 h 3988066"/>
                  <a:gd name="connsiteX30" fmla="*/ 1010524 w 3475899"/>
                  <a:gd name="connsiteY30" fmla="*/ 2414001 h 3988066"/>
                  <a:gd name="connsiteX31" fmla="*/ 1000274 w 3475899"/>
                  <a:gd name="connsiteY31" fmla="*/ 2444753 h 3988066"/>
                  <a:gd name="connsiteX32" fmla="*/ 990023 w 3475899"/>
                  <a:gd name="connsiteY32" fmla="*/ 2475505 h 3988066"/>
                  <a:gd name="connsiteX33" fmla="*/ 974647 w 3475899"/>
                  <a:gd name="connsiteY33" fmla="*/ 2588261 h 3988066"/>
                  <a:gd name="connsiteX34" fmla="*/ 1055370 w 3475899"/>
                  <a:gd name="connsiteY34" fmla="*/ 2725362 h 3988066"/>
                  <a:gd name="connsiteX35" fmla="*/ 1230911 w 3475899"/>
                  <a:gd name="connsiteY35" fmla="*/ 2783021 h 3988066"/>
                  <a:gd name="connsiteX36" fmla="*/ 1494862 w 3475899"/>
                  <a:gd name="connsiteY36" fmla="*/ 2685641 h 3988066"/>
                  <a:gd name="connsiteX37" fmla="*/ 1599930 w 3475899"/>
                  <a:gd name="connsiteY37" fmla="*/ 2444753 h 3988066"/>
                  <a:gd name="connsiteX38" fmla="*/ 1387231 w 3475899"/>
                  <a:gd name="connsiteY38" fmla="*/ 2109048 h 3988066"/>
                  <a:gd name="connsiteX39" fmla="*/ 943896 w 3475899"/>
                  <a:gd name="connsiteY39" fmla="*/ 2003980 h 3988066"/>
                  <a:gd name="connsiteX40" fmla="*/ 372428 w 3475899"/>
                  <a:gd name="connsiteY40" fmla="*/ 2198740 h 3988066"/>
                  <a:gd name="connsiteX41" fmla="*/ 118727 w 3475899"/>
                  <a:gd name="connsiteY41" fmla="*/ 2711267 h 3988066"/>
                  <a:gd name="connsiteX42" fmla="*/ 500560 w 3475899"/>
                  <a:gd name="connsiteY42" fmla="*/ 3351926 h 3988066"/>
                  <a:gd name="connsiteX43" fmla="*/ 1312915 w 3475899"/>
                  <a:gd name="connsiteY43" fmla="*/ 3567187 h 3988066"/>
                  <a:gd name="connsiteX44" fmla="*/ 2135520 w 3475899"/>
                  <a:gd name="connsiteY44" fmla="*/ 3269921 h 3988066"/>
                  <a:gd name="connsiteX45" fmla="*/ 2491727 w 3475899"/>
                  <a:gd name="connsiteY45" fmla="*/ 2506256 h 3988066"/>
                  <a:gd name="connsiteX46" fmla="*/ 2373845 w 3475899"/>
                  <a:gd name="connsiteY46" fmla="*/ 2070608 h 3988066"/>
                  <a:gd name="connsiteX47" fmla="*/ 2058641 w 3475899"/>
                  <a:gd name="connsiteY47" fmla="*/ 1755405 h 3988066"/>
                  <a:gd name="connsiteX48" fmla="*/ 1615306 w 3475899"/>
                  <a:gd name="connsiteY48" fmla="*/ 1496578 h 3988066"/>
                  <a:gd name="connsiteX49" fmla="*/ 859329 w 3475899"/>
                  <a:gd name="connsiteY49" fmla="*/ 1135247 h 3988066"/>
                  <a:gd name="connsiteX50" fmla="*/ 477496 w 3475899"/>
                  <a:gd name="connsiteY50" fmla="*/ 609907 h 3988066"/>
                  <a:gd name="connsiteX51" fmla="*/ 782450 w 3475899"/>
                  <a:gd name="connsiteY51" fmla="*/ 143508 h 3988066"/>
                  <a:gd name="connsiteX52" fmla="*/ 1425671 w 3475899"/>
                  <a:gd name="connsiteY52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769064 w 3475899"/>
                  <a:gd name="connsiteY4" fmla="*/ 558654 h 3988066"/>
                  <a:gd name="connsiteX5" fmla="*/ 1825442 w 3475899"/>
                  <a:gd name="connsiteY5" fmla="*/ 343393 h 3988066"/>
                  <a:gd name="connsiteX6" fmla="*/ 1687060 w 3475899"/>
                  <a:gd name="connsiteY6" fmla="*/ 153758 h 3988066"/>
                  <a:gd name="connsiteX7" fmla="*/ 1410295 w 3475899"/>
                  <a:gd name="connsiteY7" fmla="*/ 102506 h 3988066"/>
                  <a:gd name="connsiteX8" fmla="*/ 961834 w 3475899"/>
                  <a:gd name="connsiteY8" fmla="*/ 187072 h 3988066"/>
                  <a:gd name="connsiteX9" fmla="*/ 744010 w 3475899"/>
                  <a:gd name="connsiteY9" fmla="*/ 481775 h 3988066"/>
                  <a:gd name="connsiteX10" fmla="*/ 900331 w 3475899"/>
                  <a:gd name="connsiteY10" fmla="*/ 740602 h 3988066"/>
                  <a:gd name="connsiteX11" fmla="*/ 1284726 w 3475899"/>
                  <a:gd name="connsiteY11" fmla="*/ 943050 h 3988066"/>
                  <a:gd name="connsiteX12" fmla="*/ 2984160 w 3475899"/>
                  <a:gd name="connsiteY12" fmla="*/ 1543339 h 3988066"/>
                  <a:gd name="connsiteX13" fmla="*/ 3378091 w 3475899"/>
                  <a:gd name="connsiteY13" fmla="*/ 2821306 h 3988066"/>
                  <a:gd name="connsiteX14" fmla="*/ 2359032 w 3475899"/>
                  <a:gd name="connsiteY14" fmla="*/ 3840356 h 3988066"/>
                  <a:gd name="connsiteX15" fmla="*/ 1252372 w 3475899"/>
                  <a:gd name="connsiteY15" fmla="*/ 3968244 h 3988066"/>
                  <a:gd name="connsiteX16" fmla="*/ 352887 w 3475899"/>
                  <a:gd name="connsiteY16" fmla="*/ 3518017 h 3988066"/>
                  <a:gd name="connsiteX17" fmla="*/ 846 w 3475899"/>
                  <a:gd name="connsiteY17" fmla="*/ 2711267 h 3988066"/>
                  <a:gd name="connsiteX18" fmla="*/ 284017 w 3475899"/>
                  <a:gd name="connsiteY18" fmla="*/ 2118017 h 3988066"/>
                  <a:gd name="connsiteX19" fmla="*/ 964397 w 3475899"/>
                  <a:gd name="connsiteY19" fmla="*/ 1870723 h 3988066"/>
                  <a:gd name="connsiteX20" fmla="*/ 1592242 w 3475899"/>
                  <a:gd name="connsiteY20" fmla="*/ 2019356 h 3988066"/>
                  <a:gd name="connsiteX21" fmla="*/ 1861319 w 3475899"/>
                  <a:gd name="connsiteY21" fmla="*/ 2490881 h 3988066"/>
                  <a:gd name="connsiteX22" fmla="*/ 1680653 w 3475899"/>
                  <a:gd name="connsiteY22" fmla="*/ 2861181 h 3988066"/>
                  <a:gd name="connsiteX23" fmla="*/ 1261662 w 3475899"/>
                  <a:gd name="connsiteY23" fmla="*/ 3008533 h 3988066"/>
                  <a:gd name="connsiteX24" fmla="*/ 895206 w 3475899"/>
                  <a:gd name="connsiteY24" fmla="*/ 2926528 h 3988066"/>
                  <a:gd name="connsiteX25" fmla="*/ 718384 w 3475899"/>
                  <a:gd name="connsiteY25" fmla="*/ 2649764 h 3988066"/>
                  <a:gd name="connsiteX26" fmla="*/ 808076 w 3475899"/>
                  <a:gd name="connsiteY26" fmla="*/ 2470379 h 3988066"/>
                  <a:gd name="connsiteX27" fmla="*/ 931082 w 3475899"/>
                  <a:gd name="connsiteY27" fmla="*/ 2406314 h 3988066"/>
                  <a:gd name="connsiteX28" fmla="*/ 990023 w 3475899"/>
                  <a:gd name="connsiteY28" fmla="*/ 2398626 h 3988066"/>
                  <a:gd name="connsiteX29" fmla="*/ 1010524 w 3475899"/>
                  <a:gd name="connsiteY29" fmla="*/ 2414001 h 3988066"/>
                  <a:gd name="connsiteX30" fmla="*/ 1000274 w 3475899"/>
                  <a:gd name="connsiteY30" fmla="*/ 2444753 h 3988066"/>
                  <a:gd name="connsiteX31" fmla="*/ 990023 w 3475899"/>
                  <a:gd name="connsiteY31" fmla="*/ 2475505 h 3988066"/>
                  <a:gd name="connsiteX32" fmla="*/ 974647 w 3475899"/>
                  <a:gd name="connsiteY32" fmla="*/ 2588261 h 3988066"/>
                  <a:gd name="connsiteX33" fmla="*/ 1055370 w 3475899"/>
                  <a:gd name="connsiteY33" fmla="*/ 2725362 h 3988066"/>
                  <a:gd name="connsiteX34" fmla="*/ 1230911 w 3475899"/>
                  <a:gd name="connsiteY34" fmla="*/ 2783021 h 3988066"/>
                  <a:gd name="connsiteX35" fmla="*/ 1494862 w 3475899"/>
                  <a:gd name="connsiteY35" fmla="*/ 2685641 h 3988066"/>
                  <a:gd name="connsiteX36" fmla="*/ 1599930 w 3475899"/>
                  <a:gd name="connsiteY36" fmla="*/ 2444753 h 3988066"/>
                  <a:gd name="connsiteX37" fmla="*/ 1387231 w 3475899"/>
                  <a:gd name="connsiteY37" fmla="*/ 2109048 h 3988066"/>
                  <a:gd name="connsiteX38" fmla="*/ 943896 w 3475899"/>
                  <a:gd name="connsiteY38" fmla="*/ 2003980 h 3988066"/>
                  <a:gd name="connsiteX39" fmla="*/ 372428 w 3475899"/>
                  <a:gd name="connsiteY39" fmla="*/ 2198740 h 3988066"/>
                  <a:gd name="connsiteX40" fmla="*/ 118727 w 3475899"/>
                  <a:gd name="connsiteY40" fmla="*/ 2711267 h 3988066"/>
                  <a:gd name="connsiteX41" fmla="*/ 500560 w 3475899"/>
                  <a:gd name="connsiteY41" fmla="*/ 3351926 h 3988066"/>
                  <a:gd name="connsiteX42" fmla="*/ 1312915 w 3475899"/>
                  <a:gd name="connsiteY42" fmla="*/ 3567187 h 3988066"/>
                  <a:gd name="connsiteX43" fmla="*/ 2135520 w 3475899"/>
                  <a:gd name="connsiteY43" fmla="*/ 3269921 h 3988066"/>
                  <a:gd name="connsiteX44" fmla="*/ 2491727 w 3475899"/>
                  <a:gd name="connsiteY44" fmla="*/ 2506256 h 3988066"/>
                  <a:gd name="connsiteX45" fmla="*/ 2373845 w 3475899"/>
                  <a:gd name="connsiteY45" fmla="*/ 2070608 h 3988066"/>
                  <a:gd name="connsiteX46" fmla="*/ 2058641 w 3475899"/>
                  <a:gd name="connsiteY46" fmla="*/ 1755405 h 3988066"/>
                  <a:gd name="connsiteX47" fmla="*/ 1615306 w 3475899"/>
                  <a:gd name="connsiteY47" fmla="*/ 1496578 h 3988066"/>
                  <a:gd name="connsiteX48" fmla="*/ 859329 w 3475899"/>
                  <a:gd name="connsiteY48" fmla="*/ 1135247 h 3988066"/>
                  <a:gd name="connsiteX49" fmla="*/ 477496 w 3475899"/>
                  <a:gd name="connsiteY49" fmla="*/ 609907 h 3988066"/>
                  <a:gd name="connsiteX50" fmla="*/ 782450 w 3475899"/>
                  <a:gd name="connsiteY50" fmla="*/ 143508 h 3988066"/>
                  <a:gd name="connsiteX51" fmla="*/ 1425671 w 3475899"/>
                  <a:gd name="connsiteY51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825442 w 3475899"/>
                  <a:gd name="connsiteY4" fmla="*/ 343393 h 3988066"/>
                  <a:gd name="connsiteX5" fmla="*/ 1687060 w 3475899"/>
                  <a:gd name="connsiteY5" fmla="*/ 153758 h 3988066"/>
                  <a:gd name="connsiteX6" fmla="*/ 1410295 w 3475899"/>
                  <a:gd name="connsiteY6" fmla="*/ 102506 h 3988066"/>
                  <a:gd name="connsiteX7" fmla="*/ 961834 w 3475899"/>
                  <a:gd name="connsiteY7" fmla="*/ 187072 h 3988066"/>
                  <a:gd name="connsiteX8" fmla="*/ 744010 w 3475899"/>
                  <a:gd name="connsiteY8" fmla="*/ 481775 h 3988066"/>
                  <a:gd name="connsiteX9" fmla="*/ 900331 w 3475899"/>
                  <a:gd name="connsiteY9" fmla="*/ 740602 h 3988066"/>
                  <a:gd name="connsiteX10" fmla="*/ 1284726 w 3475899"/>
                  <a:gd name="connsiteY10" fmla="*/ 943050 h 3988066"/>
                  <a:gd name="connsiteX11" fmla="*/ 2984160 w 3475899"/>
                  <a:gd name="connsiteY11" fmla="*/ 1543339 h 3988066"/>
                  <a:gd name="connsiteX12" fmla="*/ 3378091 w 3475899"/>
                  <a:gd name="connsiteY12" fmla="*/ 2821306 h 3988066"/>
                  <a:gd name="connsiteX13" fmla="*/ 2359032 w 3475899"/>
                  <a:gd name="connsiteY13" fmla="*/ 3840356 h 3988066"/>
                  <a:gd name="connsiteX14" fmla="*/ 1252372 w 3475899"/>
                  <a:gd name="connsiteY14" fmla="*/ 3968244 h 3988066"/>
                  <a:gd name="connsiteX15" fmla="*/ 352887 w 3475899"/>
                  <a:gd name="connsiteY15" fmla="*/ 3518017 h 3988066"/>
                  <a:gd name="connsiteX16" fmla="*/ 846 w 3475899"/>
                  <a:gd name="connsiteY16" fmla="*/ 2711267 h 3988066"/>
                  <a:gd name="connsiteX17" fmla="*/ 284017 w 3475899"/>
                  <a:gd name="connsiteY17" fmla="*/ 2118017 h 3988066"/>
                  <a:gd name="connsiteX18" fmla="*/ 964397 w 3475899"/>
                  <a:gd name="connsiteY18" fmla="*/ 1870723 h 3988066"/>
                  <a:gd name="connsiteX19" fmla="*/ 1592242 w 3475899"/>
                  <a:gd name="connsiteY19" fmla="*/ 2019356 h 3988066"/>
                  <a:gd name="connsiteX20" fmla="*/ 1861319 w 3475899"/>
                  <a:gd name="connsiteY20" fmla="*/ 2490881 h 3988066"/>
                  <a:gd name="connsiteX21" fmla="*/ 1680653 w 3475899"/>
                  <a:gd name="connsiteY21" fmla="*/ 2861181 h 3988066"/>
                  <a:gd name="connsiteX22" fmla="*/ 1261662 w 3475899"/>
                  <a:gd name="connsiteY22" fmla="*/ 3008533 h 3988066"/>
                  <a:gd name="connsiteX23" fmla="*/ 895206 w 3475899"/>
                  <a:gd name="connsiteY23" fmla="*/ 2926528 h 3988066"/>
                  <a:gd name="connsiteX24" fmla="*/ 718384 w 3475899"/>
                  <a:gd name="connsiteY24" fmla="*/ 2649764 h 3988066"/>
                  <a:gd name="connsiteX25" fmla="*/ 808076 w 3475899"/>
                  <a:gd name="connsiteY25" fmla="*/ 2470379 h 3988066"/>
                  <a:gd name="connsiteX26" fmla="*/ 931082 w 3475899"/>
                  <a:gd name="connsiteY26" fmla="*/ 2406314 h 3988066"/>
                  <a:gd name="connsiteX27" fmla="*/ 990023 w 3475899"/>
                  <a:gd name="connsiteY27" fmla="*/ 2398626 h 3988066"/>
                  <a:gd name="connsiteX28" fmla="*/ 1010524 w 3475899"/>
                  <a:gd name="connsiteY28" fmla="*/ 2414001 h 3988066"/>
                  <a:gd name="connsiteX29" fmla="*/ 1000274 w 3475899"/>
                  <a:gd name="connsiteY29" fmla="*/ 2444753 h 3988066"/>
                  <a:gd name="connsiteX30" fmla="*/ 990023 w 3475899"/>
                  <a:gd name="connsiteY30" fmla="*/ 2475505 h 3988066"/>
                  <a:gd name="connsiteX31" fmla="*/ 974647 w 3475899"/>
                  <a:gd name="connsiteY31" fmla="*/ 2588261 h 3988066"/>
                  <a:gd name="connsiteX32" fmla="*/ 1055370 w 3475899"/>
                  <a:gd name="connsiteY32" fmla="*/ 2725362 h 3988066"/>
                  <a:gd name="connsiteX33" fmla="*/ 1230911 w 3475899"/>
                  <a:gd name="connsiteY33" fmla="*/ 2783021 h 3988066"/>
                  <a:gd name="connsiteX34" fmla="*/ 1494862 w 3475899"/>
                  <a:gd name="connsiteY34" fmla="*/ 2685641 h 3988066"/>
                  <a:gd name="connsiteX35" fmla="*/ 1599930 w 3475899"/>
                  <a:gd name="connsiteY35" fmla="*/ 2444753 h 3988066"/>
                  <a:gd name="connsiteX36" fmla="*/ 1387231 w 3475899"/>
                  <a:gd name="connsiteY36" fmla="*/ 2109048 h 3988066"/>
                  <a:gd name="connsiteX37" fmla="*/ 943896 w 3475899"/>
                  <a:gd name="connsiteY37" fmla="*/ 2003980 h 3988066"/>
                  <a:gd name="connsiteX38" fmla="*/ 372428 w 3475899"/>
                  <a:gd name="connsiteY38" fmla="*/ 2198740 h 3988066"/>
                  <a:gd name="connsiteX39" fmla="*/ 118727 w 3475899"/>
                  <a:gd name="connsiteY39" fmla="*/ 2711267 h 3988066"/>
                  <a:gd name="connsiteX40" fmla="*/ 500560 w 3475899"/>
                  <a:gd name="connsiteY40" fmla="*/ 3351926 h 3988066"/>
                  <a:gd name="connsiteX41" fmla="*/ 1312915 w 3475899"/>
                  <a:gd name="connsiteY41" fmla="*/ 3567187 h 3988066"/>
                  <a:gd name="connsiteX42" fmla="*/ 2135520 w 3475899"/>
                  <a:gd name="connsiteY42" fmla="*/ 3269921 h 3988066"/>
                  <a:gd name="connsiteX43" fmla="*/ 2491727 w 3475899"/>
                  <a:gd name="connsiteY43" fmla="*/ 2506256 h 3988066"/>
                  <a:gd name="connsiteX44" fmla="*/ 2373845 w 3475899"/>
                  <a:gd name="connsiteY44" fmla="*/ 2070608 h 3988066"/>
                  <a:gd name="connsiteX45" fmla="*/ 2058641 w 3475899"/>
                  <a:gd name="connsiteY45" fmla="*/ 1755405 h 3988066"/>
                  <a:gd name="connsiteX46" fmla="*/ 1615306 w 3475899"/>
                  <a:gd name="connsiteY46" fmla="*/ 1496578 h 3988066"/>
                  <a:gd name="connsiteX47" fmla="*/ 859329 w 3475899"/>
                  <a:gd name="connsiteY47" fmla="*/ 1135247 h 3988066"/>
                  <a:gd name="connsiteX48" fmla="*/ 477496 w 3475899"/>
                  <a:gd name="connsiteY48" fmla="*/ 609907 h 3988066"/>
                  <a:gd name="connsiteX49" fmla="*/ 782450 w 3475899"/>
                  <a:gd name="connsiteY49" fmla="*/ 143508 h 3988066"/>
                  <a:gd name="connsiteX50" fmla="*/ 1425671 w 3475899"/>
                  <a:gd name="connsiteY50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25442 w 3475899"/>
                  <a:gd name="connsiteY3" fmla="*/ 343393 h 3988066"/>
                  <a:gd name="connsiteX4" fmla="*/ 1687060 w 3475899"/>
                  <a:gd name="connsiteY4" fmla="*/ 153758 h 3988066"/>
                  <a:gd name="connsiteX5" fmla="*/ 1410295 w 3475899"/>
                  <a:gd name="connsiteY5" fmla="*/ 102506 h 3988066"/>
                  <a:gd name="connsiteX6" fmla="*/ 961834 w 3475899"/>
                  <a:gd name="connsiteY6" fmla="*/ 187072 h 3988066"/>
                  <a:gd name="connsiteX7" fmla="*/ 744010 w 3475899"/>
                  <a:gd name="connsiteY7" fmla="*/ 481775 h 3988066"/>
                  <a:gd name="connsiteX8" fmla="*/ 900331 w 3475899"/>
                  <a:gd name="connsiteY8" fmla="*/ 740602 h 3988066"/>
                  <a:gd name="connsiteX9" fmla="*/ 1284726 w 3475899"/>
                  <a:gd name="connsiteY9" fmla="*/ 943050 h 3988066"/>
                  <a:gd name="connsiteX10" fmla="*/ 2984160 w 3475899"/>
                  <a:gd name="connsiteY10" fmla="*/ 1543339 h 3988066"/>
                  <a:gd name="connsiteX11" fmla="*/ 3378091 w 3475899"/>
                  <a:gd name="connsiteY11" fmla="*/ 2821306 h 3988066"/>
                  <a:gd name="connsiteX12" fmla="*/ 2359032 w 3475899"/>
                  <a:gd name="connsiteY12" fmla="*/ 3840356 h 3988066"/>
                  <a:gd name="connsiteX13" fmla="*/ 1252372 w 3475899"/>
                  <a:gd name="connsiteY13" fmla="*/ 3968244 h 3988066"/>
                  <a:gd name="connsiteX14" fmla="*/ 352887 w 3475899"/>
                  <a:gd name="connsiteY14" fmla="*/ 3518017 h 3988066"/>
                  <a:gd name="connsiteX15" fmla="*/ 846 w 3475899"/>
                  <a:gd name="connsiteY15" fmla="*/ 2711267 h 3988066"/>
                  <a:gd name="connsiteX16" fmla="*/ 284017 w 3475899"/>
                  <a:gd name="connsiteY16" fmla="*/ 2118017 h 3988066"/>
                  <a:gd name="connsiteX17" fmla="*/ 964397 w 3475899"/>
                  <a:gd name="connsiteY17" fmla="*/ 1870723 h 3988066"/>
                  <a:gd name="connsiteX18" fmla="*/ 1592242 w 3475899"/>
                  <a:gd name="connsiteY18" fmla="*/ 2019356 h 3988066"/>
                  <a:gd name="connsiteX19" fmla="*/ 1861319 w 3475899"/>
                  <a:gd name="connsiteY19" fmla="*/ 2490881 h 3988066"/>
                  <a:gd name="connsiteX20" fmla="*/ 1680653 w 3475899"/>
                  <a:gd name="connsiteY20" fmla="*/ 2861181 h 3988066"/>
                  <a:gd name="connsiteX21" fmla="*/ 1261662 w 3475899"/>
                  <a:gd name="connsiteY21" fmla="*/ 3008533 h 3988066"/>
                  <a:gd name="connsiteX22" fmla="*/ 895206 w 3475899"/>
                  <a:gd name="connsiteY22" fmla="*/ 2926528 h 3988066"/>
                  <a:gd name="connsiteX23" fmla="*/ 718384 w 3475899"/>
                  <a:gd name="connsiteY23" fmla="*/ 2649764 h 3988066"/>
                  <a:gd name="connsiteX24" fmla="*/ 808076 w 3475899"/>
                  <a:gd name="connsiteY24" fmla="*/ 2470379 h 3988066"/>
                  <a:gd name="connsiteX25" fmla="*/ 931082 w 3475899"/>
                  <a:gd name="connsiteY25" fmla="*/ 2406314 h 3988066"/>
                  <a:gd name="connsiteX26" fmla="*/ 990023 w 3475899"/>
                  <a:gd name="connsiteY26" fmla="*/ 2398626 h 3988066"/>
                  <a:gd name="connsiteX27" fmla="*/ 1010524 w 3475899"/>
                  <a:gd name="connsiteY27" fmla="*/ 2414001 h 3988066"/>
                  <a:gd name="connsiteX28" fmla="*/ 1000274 w 3475899"/>
                  <a:gd name="connsiteY28" fmla="*/ 2444753 h 3988066"/>
                  <a:gd name="connsiteX29" fmla="*/ 990023 w 3475899"/>
                  <a:gd name="connsiteY29" fmla="*/ 2475505 h 3988066"/>
                  <a:gd name="connsiteX30" fmla="*/ 974647 w 3475899"/>
                  <a:gd name="connsiteY30" fmla="*/ 2588261 h 3988066"/>
                  <a:gd name="connsiteX31" fmla="*/ 1055370 w 3475899"/>
                  <a:gd name="connsiteY31" fmla="*/ 2725362 h 3988066"/>
                  <a:gd name="connsiteX32" fmla="*/ 1230911 w 3475899"/>
                  <a:gd name="connsiteY32" fmla="*/ 2783021 h 3988066"/>
                  <a:gd name="connsiteX33" fmla="*/ 1494862 w 3475899"/>
                  <a:gd name="connsiteY33" fmla="*/ 2685641 h 3988066"/>
                  <a:gd name="connsiteX34" fmla="*/ 1599930 w 3475899"/>
                  <a:gd name="connsiteY34" fmla="*/ 2444753 h 3988066"/>
                  <a:gd name="connsiteX35" fmla="*/ 1387231 w 3475899"/>
                  <a:gd name="connsiteY35" fmla="*/ 2109048 h 3988066"/>
                  <a:gd name="connsiteX36" fmla="*/ 943896 w 3475899"/>
                  <a:gd name="connsiteY36" fmla="*/ 2003980 h 3988066"/>
                  <a:gd name="connsiteX37" fmla="*/ 372428 w 3475899"/>
                  <a:gd name="connsiteY37" fmla="*/ 2198740 h 3988066"/>
                  <a:gd name="connsiteX38" fmla="*/ 118727 w 3475899"/>
                  <a:gd name="connsiteY38" fmla="*/ 2711267 h 3988066"/>
                  <a:gd name="connsiteX39" fmla="*/ 500560 w 3475899"/>
                  <a:gd name="connsiteY39" fmla="*/ 3351926 h 3988066"/>
                  <a:gd name="connsiteX40" fmla="*/ 1312915 w 3475899"/>
                  <a:gd name="connsiteY40" fmla="*/ 3567187 h 3988066"/>
                  <a:gd name="connsiteX41" fmla="*/ 2135520 w 3475899"/>
                  <a:gd name="connsiteY41" fmla="*/ 3269921 h 3988066"/>
                  <a:gd name="connsiteX42" fmla="*/ 2491727 w 3475899"/>
                  <a:gd name="connsiteY42" fmla="*/ 2506256 h 3988066"/>
                  <a:gd name="connsiteX43" fmla="*/ 2373845 w 3475899"/>
                  <a:gd name="connsiteY43" fmla="*/ 2070608 h 3988066"/>
                  <a:gd name="connsiteX44" fmla="*/ 2058641 w 3475899"/>
                  <a:gd name="connsiteY44" fmla="*/ 1755405 h 3988066"/>
                  <a:gd name="connsiteX45" fmla="*/ 1615306 w 3475899"/>
                  <a:gd name="connsiteY45" fmla="*/ 1496578 h 3988066"/>
                  <a:gd name="connsiteX46" fmla="*/ 859329 w 3475899"/>
                  <a:gd name="connsiteY46" fmla="*/ 1135247 h 3988066"/>
                  <a:gd name="connsiteX47" fmla="*/ 477496 w 3475899"/>
                  <a:gd name="connsiteY47" fmla="*/ 609907 h 3988066"/>
                  <a:gd name="connsiteX48" fmla="*/ 782450 w 3475899"/>
                  <a:gd name="connsiteY48" fmla="*/ 143508 h 3988066"/>
                  <a:gd name="connsiteX49" fmla="*/ 1425671 w 3475899"/>
                  <a:gd name="connsiteY49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1825442 w 3475899"/>
                  <a:gd name="connsiteY2" fmla="*/ 343393 h 3988066"/>
                  <a:gd name="connsiteX3" fmla="*/ 1687060 w 3475899"/>
                  <a:gd name="connsiteY3" fmla="*/ 153758 h 3988066"/>
                  <a:gd name="connsiteX4" fmla="*/ 1410295 w 3475899"/>
                  <a:gd name="connsiteY4" fmla="*/ 102506 h 3988066"/>
                  <a:gd name="connsiteX5" fmla="*/ 961834 w 3475899"/>
                  <a:gd name="connsiteY5" fmla="*/ 187072 h 3988066"/>
                  <a:gd name="connsiteX6" fmla="*/ 744010 w 3475899"/>
                  <a:gd name="connsiteY6" fmla="*/ 481775 h 3988066"/>
                  <a:gd name="connsiteX7" fmla="*/ 900331 w 3475899"/>
                  <a:gd name="connsiteY7" fmla="*/ 740602 h 3988066"/>
                  <a:gd name="connsiteX8" fmla="*/ 1284726 w 3475899"/>
                  <a:gd name="connsiteY8" fmla="*/ 943050 h 3988066"/>
                  <a:gd name="connsiteX9" fmla="*/ 2984160 w 3475899"/>
                  <a:gd name="connsiteY9" fmla="*/ 1543339 h 3988066"/>
                  <a:gd name="connsiteX10" fmla="*/ 3378091 w 3475899"/>
                  <a:gd name="connsiteY10" fmla="*/ 2821306 h 3988066"/>
                  <a:gd name="connsiteX11" fmla="*/ 2359032 w 3475899"/>
                  <a:gd name="connsiteY11" fmla="*/ 3840356 h 3988066"/>
                  <a:gd name="connsiteX12" fmla="*/ 1252372 w 3475899"/>
                  <a:gd name="connsiteY12" fmla="*/ 3968244 h 3988066"/>
                  <a:gd name="connsiteX13" fmla="*/ 352887 w 3475899"/>
                  <a:gd name="connsiteY13" fmla="*/ 3518017 h 3988066"/>
                  <a:gd name="connsiteX14" fmla="*/ 846 w 3475899"/>
                  <a:gd name="connsiteY14" fmla="*/ 2711267 h 3988066"/>
                  <a:gd name="connsiteX15" fmla="*/ 284017 w 3475899"/>
                  <a:gd name="connsiteY15" fmla="*/ 2118017 h 3988066"/>
                  <a:gd name="connsiteX16" fmla="*/ 964397 w 3475899"/>
                  <a:gd name="connsiteY16" fmla="*/ 1870723 h 3988066"/>
                  <a:gd name="connsiteX17" fmla="*/ 1592242 w 3475899"/>
                  <a:gd name="connsiteY17" fmla="*/ 2019356 h 3988066"/>
                  <a:gd name="connsiteX18" fmla="*/ 1861319 w 3475899"/>
                  <a:gd name="connsiteY18" fmla="*/ 2490881 h 3988066"/>
                  <a:gd name="connsiteX19" fmla="*/ 1680653 w 3475899"/>
                  <a:gd name="connsiteY19" fmla="*/ 2861181 h 3988066"/>
                  <a:gd name="connsiteX20" fmla="*/ 1261662 w 3475899"/>
                  <a:gd name="connsiteY20" fmla="*/ 3008533 h 3988066"/>
                  <a:gd name="connsiteX21" fmla="*/ 895206 w 3475899"/>
                  <a:gd name="connsiteY21" fmla="*/ 2926528 h 3988066"/>
                  <a:gd name="connsiteX22" fmla="*/ 718384 w 3475899"/>
                  <a:gd name="connsiteY22" fmla="*/ 2649764 h 3988066"/>
                  <a:gd name="connsiteX23" fmla="*/ 808076 w 3475899"/>
                  <a:gd name="connsiteY23" fmla="*/ 2470379 h 3988066"/>
                  <a:gd name="connsiteX24" fmla="*/ 931082 w 3475899"/>
                  <a:gd name="connsiteY24" fmla="*/ 2406314 h 3988066"/>
                  <a:gd name="connsiteX25" fmla="*/ 990023 w 3475899"/>
                  <a:gd name="connsiteY25" fmla="*/ 2398626 h 3988066"/>
                  <a:gd name="connsiteX26" fmla="*/ 1010524 w 3475899"/>
                  <a:gd name="connsiteY26" fmla="*/ 2414001 h 3988066"/>
                  <a:gd name="connsiteX27" fmla="*/ 1000274 w 3475899"/>
                  <a:gd name="connsiteY27" fmla="*/ 2444753 h 3988066"/>
                  <a:gd name="connsiteX28" fmla="*/ 990023 w 3475899"/>
                  <a:gd name="connsiteY28" fmla="*/ 2475505 h 3988066"/>
                  <a:gd name="connsiteX29" fmla="*/ 974647 w 3475899"/>
                  <a:gd name="connsiteY29" fmla="*/ 2588261 h 3988066"/>
                  <a:gd name="connsiteX30" fmla="*/ 1055370 w 3475899"/>
                  <a:gd name="connsiteY30" fmla="*/ 2725362 h 3988066"/>
                  <a:gd name="connsiteX31" fmla="*/ 1230911 w 3475899"/>
                  <a:gd name="connsiteY31" fmla="*/ 2783021 h 3988066"/>
                  <a:gd name="connsiteX32" fmla="*/ 1494862 w 3475899"/>
                  <a:gd name="connsiteY32" fmla="*/ 2685641 h 3988066"/>
                  <a:gd name="connsiteX33" fmla="*/ 1599930 w 3475899"/>
                  <a:gd name="connsiteY33" fmla="*/ 2444753 h 3988066"/>
                  <a:gd name="connsiteX34" fmla="*/ 1387231 w 3475899"/>
                  <a:gd name="connsiteY34" fmla="*/ 2109048 h 3988066"/>
                  <a:gd name="connsiteX35" fmla="*/ 943896 w 3475899"/>
                  <a:gd name="connsiteY35" fmla="*/ 2003980 h 3988066"/>
                  <a:gd name="connsiteX36" fmla="*/ 372428 w 3475899"/>
                  <a:gd name="connsiteY36" fmla="*/ 2198740 h 3988066"/>
                  <a:gd name="connsiteX37" fmla="*/ 118727 w 3475899"/>
                  <a:gd name="connsiteY37" fmla="*/ 2711267 h 3988066"/>
                  <a:gd name="connsiteX38" fmla="*/ 500560 w 3475899"/>
                  <a:gd name="connsiteY38" fmla="*/ 3351926 h 3988066"/>
                  <a:gd name="connsiteX39" fmla="*/ 1312915 w 3475899"/>
                  <a:gd name="connsiteY39" fmla="*/ 3567187 h 3988066"/>
                  <a:gd name="connsiteX40" fmla="*/ 2135520 w 3475899"/>
                  <a:gd name="connsiteY40" fmla="*/ 3269921 h 3988066"/>
                  <a:gd name="connsiteX41" fmla="*/ 2491727 w 3475899"/>
                  <a:gd name="connsiteY41" fmla="*/ 2506256 h 3988066"/>
                  <a:gd name="connsiteX42" fmla="*/ 2373845 w 3475899"/>
                  <a:gd name="connsiteY42" fmla="*/ 2070608 h 3988066"/>
                  <a:gd name="connsiteX43" fmla="*/ 2058641 w 3475899"/>
                  <a:gd name="connsiteY43" fmla="*/ 1755405 h 3988066"/>
                  <a:gd name="connsiteX44" fmla="*/ 1615306 w 3475899"/>
                  <a:gd name="connsiteY44" fmla="*/ 1496578 h 3988066"/>
                  <a:gd name="connsiteX45" fmla="*/ 859329 w 3475899"/>
                  <a:gd name="connsiteY45" fmla="*/ 1135247 h 3988066"/>
                  <a:gd name="connsiteX46" fmla="*/ 477496 w 3475899"/>
                  <a:gd name="connsiteY46" fmla="*/ 609907 h 3988066"/>
                  <a:gd name="connsiteX47" fmla="*/ 782450 w 3475899"/>
                  <a:gd name="connsiteY47" fmla="*/ 143508 h 3988066"/>
                  <a:gd name="connsiteX48" fmla="*/ 1425671 w 3475899"/>
                  <a:gd name="connsiteY48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1687060 w 3475899"/>
                  <a:gd name="connsiteY2" fmla="*/ 153758 h 3988066"/>
                  <a:gd name="connsiteX3" fmla="*/ 1410295 w 3475899"/>
                  <a:gd name="connsiteY3" fmla="*/ 102506 h 3988066"/>
                  <a:gd name="connsiteX4" fmla="*/ 961834 w 3475899"/>
                  <a:gd name="connsiteY4" fmla="*/ 187072 h 3988066"/>
                  <a:gd name="connsiteX5" fmla="*/ 744010 w 3475899"/>
                  <a:gd name="connsiteY5" fmla="*/ 481775 h 3988066"/>
                  <a:gd name="connsiteX6" fmla="*/ 900331 w 3475899"/>
                  <a:gd name="connsiteY6" fmla="*/ 740602 h 3988066"/>
                  <a:gd name="connsiteX7" fmla="*/ 1284726 w 3475899"/>
                  <a:gd name="connsiteY7" fmla="*/ 943050 h 3988066"/>
                  <a:gd name="connsiteX8" fmla="*/ 2984160 w 3475899"/>
                  <a:gd name="connsiteY8" fmla="*/ 1543339 h 3988066"/>
                  <a:gd name="connsiteX9" fmla="*/ 3378091 w 3475899"/>
                  <a:gd name="connsiteY9" fmla="*/ 2821306 h 3988066"/>
                  <a:gd name="connsiteX10" fmla="*/ 2359032 w 3475899"/>
                  <a:gd name="connsiteY10" fmla="*/ 3840356 h 3988066"/>
                  <a:gd name="connsiteX11" fmla="*/ 1252372 w 3475899"/>
                  <a:gd name="connsiteY11" fmla="*/ 3968244 h 3988066"/>
                  <a:gd name="connsiteX12" fmla="*/ 352887 w 3475899"/>
                  <a:gd name="connsiteY12" fmla="*/ 3518017 h 3988066"/>
                  <a:gd name="connsiteX13" fmla="*/ 846 w 3475899"/>
                  <a:gd name="connsiteY13" fmla="*/ 2711267 h 3988066"/>
                  <a:gd name="connsiteX14" fmla="*/ 284017 w 3475899"/>
                  <a:gd name="connsiteY14" fmla="*/ 2118017 h 3988066"/>
                  <a:gd name="connsiteX15" fmla="*/ 964397 w 3475899"/>
                  <a:gd name="connsiteY15" fmla="*/ 1870723 h 3988066"/>
                  <a:gd name="connsiteX16" fmla="*/ 1592242 w 3475899"/>
                  <a:gd name="connsiteY16" fmla="*/ 2019356 h 3988066"/>
                  <a:gd name="connsiteX17" fmla="*/ 1861319 w 3475899"/>
                  <a:gd name="connsiteY17" fmla="*/ 2490881 h 3988066"/>
                  <a:gd name="connsiteX18" fmla="*/ 1680653 w 3475899"/>
                  <a:gd name="connsiteY18" fmla="*/ 2861181 h 3988066"/>
                  <a:gd name="connsiteX19" fmla="*/ 1261662 w 3475899"/>
                  <a:gd name="connsiteY19" fmla="*/ 3008533 h 3988066"/>
                  <a:gd name="connsiteX20" fmla="*/ 895206 w 3475899"/>
                  <a:gd name="connsiteY20" fmla="*/ 2926528 h 3988066"/>
                  <a:gd name="connsiteX21" fmla="*/ 718384 w 3475899"/>
                  <a:gd name="connsiteY21" fmla="*/ 2649764 h 3988066"/>
                  <a:gd name="connsiteX22" fmla="*/ 808076 w 3475899"/>
                  <a:gd name="connsiteY22" fmla="*/ 2470379 h 3988066"/>
                  <a:gd name="connsiteX23" fmla="*/ 931082 w 3475899"/>
                  <a:gd name="connsiteY23" fmla="*/ 2406314 h 3988066"/>
                  <a:gd name="connsiteX24" fmla="*/ 990023 w 3475899"/>
                  <a:gd name="connsiteY24" fmla="*/ 2398626 h 3988066"/>
                  <a:gd name="connsiteX25" fmla="*/ 1010524 w 3475899"/>
                  <a:gd name="connsiteY25" fmla="*/ 2414001 h 3988066"/>
                  <a:gd name="connsiteX26" fmla="*/ 1000274 w 3475899"/>
                  <a:gd name="connsiteY26" fmla="*/ 2444753 h 3988066"/>
                  <a:gd name="connsiteX27" fmla="*/ 990023 w 3475899"/>
                  <a:gd name="connsiteY27" fmla="*/ 2475505 h 3988066"/>
                  <a:gd name="connsiteX28" fmla="*/ 974647 w 3475899"/>
                  <a:gd name="connsiteY28" fmla="*/ 2588261 h 3988066"/>
                  <a:gd name="connsiteX29" fmla="*/ 1055370 w 3475899"/>
                  <a:gd name="connsiteY29" fmla="*/ 2725362 h 3988066"/>
                  <a:gd name="connsiteX30" fmla="*/ 1230911 w 3475899"/>
                  <a:gd name="connsiteY30" fmla="*/ 2783021 h 3988066"/>
                  <a:gd name="connsiteX31" fmla="*/ 1494862 w 3475899"/>
                  <a:gd name="connsiteY31" fmla="*/ 2685641 h 3988066"/>
                  <a:gd name="connsiteX32" fmla="*/ 1599930 w 3475899"/>
                  <a:gd name="connsiteY32" fmla="*/ 2444753 h 3988066"/>
                  <a:gd name="connsiteX33" fmla="*/ 1387231 w 3475899"/>
                  <a:gd name="connsiteY33" fmla="*/ 2109048 h 3988066"/>
                  <a:gd name="connsiteX34" fmla="*/ 943896 w 3475899"/>
                  <a:gd name="connsiteY34" fmla="*/ 2003980 h 3988066"/>
                  <a:gd name="connsiteX35" fmla="*/ 372428 w 3475899"/>
                  <a:gd name="connsiteY35" fmla="*/ 2198740 h 3988066"/>
                  <a:gd name="connsiteX36" fmla="*/ 118727 w 3475899"/>
                  <a:gd name="connsiteY36" fmla="*/ 2711267 h 3988066"/>
                  <a:gd name="connsiteX37" fmla="*/ 500560 w 3475899"/>
                  <a:gd name="connsiteY37" fmla="*/ 3351926 h 3988066"/>
                  <a:gd name="connsiteX38" fmla="*/ 1312915 w 3475899"/>
                  <a:gd name="connsiteY38" fmla="*/ 3567187 h 3988066"/>
                  <a:gd name="connsiteX39" fmla="*/ 2135520 w 3475899"/>
                  <a:gd name="connsiteY39" fmla="*/ 3269921 h 3988066"/>
                  <a:gd name="connsiteX40" fmla="*/ 2491727 w 3475899"/>
                  <a:gd name="connsiteY40" fmla="*/ 2506256 h 3988066"/>
                  <a:gd name="connsiteX41" fmla="*/ 2373845 w 3475899"/>
                  <a:gd name="connsiteY41" fmla="*/ 2070608 h 3988066"/>
                  <a:gd name="connsiteX42" fmla="*/ 2058641 w 3475899"/>
                  <a:gd name="connsiteY42" fmla="*/ 1755405 h 3988066"/>
                  <a:gd name="connsiteX43" fmla="*/ 1615306 w 3475899"/>
                  <a:gd name="connsiteY43" fmla="*/ 1496578 h 3988066"/>
                  <a:gd name="connsiteX44" fmla="*/ 859329 w 3475899"/>
                  <a:gd name="connsiteY44" fmla="*/ 1135247 h 3988066"/>
                  <a:gd name="connsiteX45" fmla="*/ 477496 w 3475899"/>
                  <a:gd name="connsiteY45" fmla="*/ 609907 h 3988066"/>
                  <a:gd name="connsiteX46" fmla="*/ 782450 w 3475899"/>
                  <a:gd name="connsiteY46" fmla="*/ 143508 h 3988066"/>
                  <a:gd name="connsiteX47" fmla="*/ 1425671 w 3475899"/>
                  <a:gd name="connsiteY47" fmla="*/ 0 h 3988066"/>
                  <a:gd name="connsiteX0" fmla="*/ 1425671 w 3475899"/>
                  <a:gd name="connsiteY0" fmla="*/ 0 h 3988066"/>
                  <a:gd name="connsiteX1" fmla="*/ 1687060 w 3475899"/>
                  <a:gd name="connsiteY1" fmla="*/ 153758 h 3988066"/>
                  <a:gd name="connsiteX2" fmla="*/ 1410295 w 3475899"/>
                  <a:gd name="connsiteY2" fmla="*/ 102506 h 3988066"/>
                  <a:gd name="connsiteX3" fmla="*/ 961834 w 3475899"/>
                  <a:gd name="connsiteY3" fmla="*/ 187072 h 3988066"/>
                  <a:gd name="connsiteX4" fmla="*/ 744010 w 3475899"/>
                  <a:gd name="connsiteY4" fmla="*/ 481775 h 3988066"/>
                  <a:gd name="connsiteX5" fmla="*/ 900331 w 3475899"/>
                  <a:gd name="connsiteY5" fmla="*/ 740602 h 3988066"/>
                  <a:gd name="connsiteX6" fmla="*/ 1284726 w 3475899"/>
                  <a:gd name="connsiteY6" fmla="*/ 943050 h 3988066"/>
                  <a:gd name="connsiteX7" fmla="*/ 2984160 w 3475899"/>
                  <a:gd name="connsiteY7" fmla="*/ 1543339 h 3988066"/>
                  <a:gd name="connsiteX8" fmla="*/ 3378091 w 3475899"/>
                  <a:gd name="connsiteY8" fmla="*/ 2821306 h 3988066"/>
                  <a:gd name="connsiteX9" fmla="*/ 2359032 w 3475899"/>
                  <a:gd name="connsiteY9" fmla="*/ 3840356 h 3988066"/>
                  <a:gd name="connsiteX10" fmla="*/ 1252372 w 3475899"/>
                  <a:gd name="connsiteY10" fmla="*/ 3968244 h 3988066"/>
                  <a:gd name="connsiteX11" fmla="*/ 352887 w 3475899"/>
                  <a:gd name="connsiteY11" fmla="*/ 3518017 h 3988066"/>
                  <a:gd name="connsiteX12" fmla="*/ 846 w 3475899"/>
                  <a:gd name="connsiteY12" fmla="*/ 2711267 h 3988066"/>
                  <a:gd name="connsiteX13" fmla="*/ 284017 w 3475899"/>
                  <a:gd name="connsiteY13" fmla="*/ 2118017 h 3988066"/>
                  <a:gd name="connsiteX14" fmla="*/ 964397 w 3475899"/>
                  <a:gd name="connsiteY14" fmla="*/ 1870723 h 3988066"/>
                  <a:gd name="connsiteX15" fmla="*/ 1592242 w 3475899"/>
                  <a:gd name="connsiteY15" fmla="*/ 2019356 h 3988066"/>
                  <a:gd name="connsiteX16" fmla="*/ 1861319 w 3475899"/>
                  <a:gd name="connsiteY16" fmla="*/ 2490881 h 3988066"/>
                  <a:gd name="connsiteX17" fmla="*/ 1680653 w 3475899"/>
                  <a:gd name="connsiteY17" fmla="*/ 2861181 h 3988066"/>
                  <a:gd name="connsiteX18" fmla="*/ 1261662 w 3475899"/>
                  <a:gd name="connsiteY18" fmla="*/ 3008533 h 3988066"/>
                  <a:gd name="connsiteX19" fmla="*/ 895206 w 3475899"/>
                  <a:gd name="connsiteY19" fmla="*/ 2926528 h 3988066"/>
                  <a:gd name="connsiteX20" fmla="*/ 718384 w 3475899"/>
                  <a:gd name="connsiteY20" fmla="*/ 2649764 h 3988066"/>
                  <a:gd name="connsiteX21" fmla="*/ 808076 w 3475899"/>
                  <a:gd name="connsiteY21" fmla="*/ 2470379 h 3988066"/>
                  <a:gd name="connsiteX22" fmla="*/ 931082 w 3475899"/>
                  <a:gd name="connsiteY22" fmla="*/ 2406314 h 3988066"/>
                  <a:gd name="connsiteX23" fmla="*/ 990023 w 3475899"/>
                  <a:gd name="connsiteY23" fmla="*/ 2398626 h 3988066"/>
                  <a:gd name="connsiteX24" fmla="*/ 1010524 w 3475899"/>
                  <a:gd name="connsiteY24" fmla="*/ 2414001 h 3988066"/>
                  <a:gd name="connsiteX25" fmla="*/ 1000274 w 3475899"/>
                  <a:gd name="connsiteY25" fmla="*/ 2444753 h 3988066"/>
                  <a:gd name="connsiteX26" fmla="*/ 990023 w 3475899"/>
                  <a:gd name="connsiteY26" fmla="*/ 2475505 h 3988066"/>
                  <a:gd name="connsiteX27" fmla="*/ 974647 w 3475899"/>
                  <a:gd name="connsiteY27" fmla="*/ 2588261 h 3988066"/>
                  <a:gd name="connsiteX28" fmla="*/ 1055370 w 3475899"/>
                  <a:gd name="connsiteY28" fmla="*/ 2725362 h 3988066"/>
                  <a:gd name="connsiteX29" fmla="*/ 1230911 w 3475899"/>
                  <a:gd name="connsiteY29" fmla="*/ 2783021 h 3988066"/>
                  <a:gd name="connsiteX30" fmla="*/ 1494862 w 3475899"/>
                  <a:gd name="connsiteY30" fmla="*/ 2685641 h 3988066"/>
                  <a:gd name="connsiteX31" fmla="*/ 1599930 w 3475899"/>
                  <a:gd name="connsiteY31" fmla="*/ 2444753 h 3988066"/>
                  <a:gd name="connsiteX32" fmla="*/ 1387231 w 3475899"/>
                  <a:gd name="connsiteY32" fmla="*/ 2109048 h 3988066"/>
                  <a:gd name="connsiteX33" fmla="*/ 943896 w 3475899"/>
                  <a:gd name="connsiteY33" fmla="*/ 2003980 h 3988066"/>
                  <a:gd name="connsiteX34" fmla="*/ 372428 w 3475899"/>
                  <a:gd name="connsiteY34" fmla="*/ 2198740 h 3988066"/>
                  <a:gd name="connsiteX35" fmla="*/ 118727 w 3475899"/>
                  <a:gd name="connsiteY35" fmla="*/ 2711267 h 3988066"/>
                  <a:gd name="connsiteX36" fmla="*/ 500560 w 3475899"/>
                  <a:gd name="connsiteY36" fmla="*/ 3351926 h 3988066"/>
                  <a:gd name="connsiteX37" fmla="*/ 1312915 w 3475899"/>
                  <a:gd name="connsiteY37" fmla="*/ 3567187 h 3988066"/>
                  <a:gd name="connsiteX38" fmla="*/ 2135520 w 3475899"/>
                  <a:gd name="connsiteY38" fmla="*/ 3269921 h 3988066"/>
                  <a:gd name="connsiteX39" fmla="*/ 2491727 w 3475899"/>
                  <a:gd name="connsiteY39" fmla="*/ 2506256 h 3988066"/>
                  <a:gd name="connsiteX40" fmla="*/ 2373845 w 3475899"/>
                  <a:gd name="connsiteY40" fmla="*/ 2070608 h 3988066"/>
                  <a:gd name="connsiteX41" fmla="*/ 2058641 w 3475899"/>
                  <a:gd name="connsiteY41" fmla="*/ 1755405 h 3988066"/>
                  <a:gd name="connsiteX42" fmla="*/ 1615306 w 3475899"/>
                  <a:gd name="connsiteY42" fmla="*/ 1496578 h 3988066"/>
                  <a:gd name="connsiteX43" fmla="*/ 859329 w 3475899"/>
                  <a:gd name="connsiteY43" fmla="*/ 1135247 h 3988066"/>
                  <a:gd name="connsiteX44" fmla="*/ 477496 w 3475899"/>
                  <a:gd name="connsiteY44" fmla="*/ 609907 h 3988066"/>
                  <a:gd name="connsiteX45" fmla="*/ 782450 w 3475899"/>
                  <a:gd name="connsiteY45" fmla="*/ 143508 h 3988066"/>
                  <a:gd name="connsiteX46" fmla="*/ 1425671 w 3475899"/>
                  <a:gd name="connsiteY46" fmla="*/ 0 h 3988066"/>
                  <a:gd name="connsiteX0" fmla="*/ 1425671 w 3475899"/>
                  <a:gd name="connsiteY0" fmla="*/ 421 h 3988487"/>
                  <a:gd name="connsiteX1" fmla="*/ 1410295 w 3475899"/>
                  <a:gd name="connsiteY1" fmla="*/ 102927 h 3988487"/>
                  <a:gd name="connsiteX2" fmla="*/ 961834 w 3475899"/>
                  <a:gd name="connsiteY2" fmla="*/ 187493 h 3988487"/>
                  <a:gd name="connsiteX3" fmla="*/ 744010 w 3475899"/>
                  <a:gd name="connsiteY3" fmla="*/ 482196 h 3988487"/>
                  <a:gd name="connsiteX4" fmla="*/ 900331 w 3475899"/>
                  <a:gd name="connsiteY4" fmla="*/ 741023 h 3988487"/>
                  <a:gd name="connsiteX5" fmla="*/ 1284726 w 3475899"/>
                  <a:gd name="connsiteY5" fmla="*/ 943471 h 3988487"/>
                  <a:gd name="connsiteX6" fmla="*/ 2984160 w 3475899"/>
                  <a:gd name="connsiteY6" fmla="*/ 1543760 h 3988487"/>
                  <a:gd name="connsiteX7" fmla="*/ 3378091 w 3475899"/>
                  <a:gd name="connsiteY7" fmla="*/ 2821727 h 3988487"/>
                  <a:gd name="connsiteX8" fmla="*/ 2359032 w 3475899"/>
                  <a:gd name="connsiteY8" fmla="*/ 3840777 h 3988487"/>
                  <a:gd name="connsiteX9" fmla="*/ 1252372 w 3475899"/>
                  <a:gd name="connsiteY9" fmla="*/ 3968665 h 3988487"/>
                  <a:gd name="connsiteX10" fmla="*/ 352887 w 3475899"/>
                  <a:gd name="connsiteY10" fmla="*/ 3518438 h 3988487"/>
                  <a:gd name="connsiteX11" fmla="*/ 846 w 3475899"/>
                  <a:gd name="connsiteY11" fmla="*/ 2711688 h 3988487"/>
                  <a:gd name="connsiteX12" fmla="*/ 284017 w 3475899"/>
                  <a:gd name="connsiteY12" fmla="*/ 2118438 h 3988487"/>
                  <a:gd name="connsiteX13" fmla="*/ 964397 w 3475899"/>
                  <a:gd name="connsiteY13" fmla="*/ 1871144 h 3988487"/>
                  <a:gd name="connsiteX14" fmla="*/ 1592242 w 3475899"/>
                  <a:gd name="connsiteY14" fmla="*/ 2019777 h 3988487"/>
                  <a:gd name="connsiteX15" fmla="*/ 1861319 w 3475899"/>
                  <a:gd name="connsiteY15" fmla="*/ 2491302 h 3988487"/>
                  <a:gd name="connsiteX16" fmla="*/ 1680653 w 3475899"/>
                  <a:gd name="connsiteY16" fmla="*/ 2861602 h 3988487"/>
                  <a:gd name="connsiteX17" fmla="*/ 1261662 w 3475899"/>
                  <a:gd name="connsiteY17" fmla="*/ 3008954 h 3988487"/>
                  <a:gd name="connsiteX18" fmla="*/ 895206 w 3475899"/>
                  <a:gd name="connsiteY18" fmla="*/ 2926949 h 3988487"/>
                  <a:gd name="connsiteX19" fmla="*/ 718384 w 3475899"/>
                  <a:gd name="connsiteY19" fmla="*/ 2650185 h 3988487"/>
                  <a:gd name="connsiteX20" fmla="*/ 808076 w 3475899"/>
                  <a:gd name="connsiteY20" fmla="*/ 2470800 h 3988487"/>
                  <a:gd name="connsiteX21" fmla="*/ 931082 w 3475899"/>
                  <a:gd name="connsiteY21" fmla="*/ 2406735 h 3988487"/>
                  <a:gd name="connsiteX22" fmla="*/ 990023 w 3475899"/>
                  <a:gd name="connsiteY22" fmla="*/ 2399047 h 3988487"/>
                  <a:gd name="connsiteX23" fmla="*/ 1010524 w 3475899"/>
                  <a:gd name="connsiteY23" fmla="*/ 2414422 h 3988487"/>
                  <a:gd name="connsiteX24" fmla="*/ 1000274 w 3475899"/>
                  <a:gd name="connsiteY24" fmla="*/ 2445174 h 3988487"/>
                  <a:gd name="connsiteX25" fmla="*/ 990023 w 3475899"/>
                  <a:gd name="connsiteY25" fmla="*/ 2475926 h 3988487"/>
                  <a:gd name="connsiteX26" fmla="*/ 974647 w 3475899"/>
                  <a:gd name="connsiteY26" fmla="*/ 2588682 h 3988487"/>
                  <a:gd name="connsiteX27" fmla="*/ 1055370 w 3475899"/>
                  <a:gd name="connsiteY27" fmla="*/ 2725783 h 3988487"/>
                  <a:gd name="connsiteX28" fmla="*/ 1230911 w 3475899"/>
                  <a:gd name="connsiteY28" fmla="*/ 2783442 h 3988487"/>
                  <a:gd name="connsiteX29" fmla="*/ 1494862 w 3475899"/>
                  <a:gd name="connsiteY29" fmla="*/ 2686062 h 3988487"/>
                  <a:gd name="connsiteX30" fmla="*/ 1599930 w 3475899"/>
                  <a:gd name="connsiteY30" fmla="*/ 2445174 h 3988487"/>
                  <a:gd name="connsiteX31" fmla="*/ 1387231 w 3475899"/>
                  <a:gd name="connsiteY31" fmla="*/ 2109469 h 3988487"/>
                  <a:gd name="connsiteX32" fmla="*/ 943896 w 3475899"/>
                  <a:gd name="connsiteY32" fmla="*/ 2004401 h 3988487"/>
                  <a:gd name="connsiteX33" fmla="*/ 372428 w 3475899"/>
                  <a:gd name="connsiteY33" fmla="*/ 2199161 h 3988487"/>
                  <a:gd name="connsiteX34" fmla="*/ 118727 w 3475899"/>
                  <a:gd name="connsiteY34" fmla="*/ 2711688 h 3988487"/>
                  <a:gd name="connsiteX35" fmla="*/ 500560 w 3475899"/>
                  <a:gd name="connsiteY35" fmla="*/ 3352347 h 3988487"/>
                  <a:gd name="connsiteX36" fmla="*/ 1312915 w 3475899"/>
                  <a:gd name="connsiteY36" fmla="*/ 3567608 h 3988487"/>
                  <a:gd name="connsiteX37" fmla="*/ 2135520 w 3475899"/>
                  <a:gd name="connsiteY37" fmla="*/ 3270342 h 3988487"/>
                  <a:gd name="connsiteX38" fmla="*/ 2491727 w 3475899"/>
                  <a:gd name="connsiteY38" fmla="*/ 2506677 h 3988487"/>
                  <a:gd name="connsiteX39" fmla="*/ 2373845 w 3475899"/>
                  <a:gd name="connsiteY39" fmla="*/ 2071029 h 3988487"/>
                  <a:gd name="connsiteX40" fmla="*/ 2058641 w 3475899"/>
                  <a:gd name="connsiteY40" fmla="*/ 1755826 h 3988487"/>
                  <a:gd name="connsiteX41" fmla="*/ 1615306 w 3475899"/>
                  <a:gd name="connsiteY41" fmla="*/ 1496999 h 3988487"/>
                  <a:gd name="connsiteX42" fmla="*/ 859329 w 3475899"/>
                  <a:gd name="connsiteY42" fmla="*/ 1135668 h 3988487"/>
                  <a:gd name="connsiteX43" fmla="*/ 477496 w 3475899"/>
                  <a:gd name="connsiteY43" fmla="*/ 610328 h 3988487"/>
                  <a:gd name="connsiteX44" fmla="*/ 782450 w 3475899"/>
                  <a:gd name="connsiteY44" fmla="*/ 143929 h 3988487"/>
                  <a:gd name="connsiteX45" fmla="*/ 1425671 w 3475899"/>
                  <a:gd name="connsiteY45" fmla="*/ 421 h 3988487"/>
                  <a:gd name="connsiteX0" fmla="*/ 1425671 w 3475899"/>
                  <a:gd name="connsiteY0" fmla="*/ 0 h 3988066"/>
                  <a:gd name="connsiteX1" fmla="*/ 961834 w 3475899"/>
                  <a:gd name="connsiteY1" fmla="*/ 187072 h 3988066"/>
                  <a:gd name="connsiteX2" fmla="*/ 744010 w 3475899"/>
                  <a:gd name="connsiteY2" fmla="*/ 481775 h 3988066"/>
                  <a:gd name="connsiteX3" fmla="*/ 900331 w 3475899"/>
                  <a:gd name="connsiteY3" fmla="*/ 740602 h 3988066"/>
                  <a:gd name="connsiteX4" fmla="*/ 1284726 w 3475899"/>
                  <a:gd name="connsiteY4" fmla="*/ 943050 h 3988066"/>
                  <a:gd name="connsiteX5" fmla="*/ 2984160 w 3475899"/>
                  <a:gd name="connsiteY5" fmla="*/ 1543339 h 3988066"/>
                  <a:gd name="connsiteX6" fmla="*/ 3378091 w 3475899"/>
                  <a:gd name="connsiteY6" fmla="*/ 2821306 h 3988066"/>
                  <a:gd name="connsiteX7" fmla="*/ 2359032 w 3475899"/>
                  <a:gd name="connsiteY7" fmla="*/ 3840356 h 3988066"/>
                  <a:gd name="connsiteX8" fmla="*/ 1252372 w 3475899"/>
                  <a:gd name="connsiteY8" fmla="*/ 3968244 h 3988066"/>
                  <a:gd name="connsiteX9" fmla="*/ 352887 w 3475899"/>
                  <a:gd name="connsiteY9" fmla="*/ 3518017 h 3988066"/>
                  <a:gd name="connsiteX10" fmla="*/ 846 w 3475899"/>
                  <a:gd name="connsiteY10" fmla="*/ 2711267 h 3988066"/>
                  <a:gd name="connsiteX11" fmla="*/ 284017 w 3475899"/>
                  <a:gd name="connsiteY11" fmla="*/ 2118017 h 3988066"/>
                  <a:gd name="connsiteX12" fmla="*/ 964397 w 3475899"/>
                  <a:gd name="connsiteY12" fmla="*/ 1870723 h 3988066"/>
                  <a:gd name="connsiteX13" fmla="*/ 1592242 w 3475899"/>
                  <a:gd name="connsiteY13" fmla="*/ 2019356 h 3988066"/>
                  <a:gd name="connsiteX14" fmla="*/ 1861319 w 3475899"/>
                  <a:gd name="connsiteY14" fmla="*/ 2490881 h 3988066"/>
                  <a:gd name="connsiteX15" fmla="*/ 1680653 w 3475899"/>
                  <a:gd name="connsiteY15" fmla="*/ 2861181 h 3988066"/>
                  <a:gd name="connsiteX16" fmla="*/ 1261662 w 3475899"/>
                  <a:gd name="connsiteY16" fmla="*/ 3008533 h 3988066"/>
                  <a:gd name="connsiteX17" fmla="*/ 895206 w 3475899"/>
                  <a:gd name="connsiteY17" fmla="*/ 2926528 h 3988066"/>
                  <a:gd name="connsiteX18" fmla="*/ 718384 w 3475899"/>
                  <a:gd name="connsiteY18" fmla="*/ 2649764 h 3988066"/>
                  <a:gd name="connsiteX19" fmla="*/ 808076 w 3475899"/>
                  <a:gd name="connsiteY19" fmla="*/ 2470379 h 3988066"/>
                  <a:gd name="connsiteX20" fmla="*/ 931082 w 3475899"/>
                  <a:gd name="connsiteY20" fmla="*/ 2406314 h 3988066"/>
                  <a:gd name="connsiteX21" fmla="*/ 990023 w 3475899"/>
                  <a:gd name="connsiteY21" fmla="*/ 2398626 h 3988066"/>
                  <a:gd name="connsiteX22" fmla="*/ 1010524 w 3475899"/>
                  <a:gd name="connsiteY22" fmla="*/ 2414001 h 3988066"/>
                  <a:gd name="connsiteX23" fmla="*/ 1000274 w 3475899"/>
                  <a:gd name="connsiteY23" fmla="*/ 2444753 h 3988066"/>
                  <a:gd name="connsiteX24" fmla="*/ 990023 w 3475899"/>
                  <a:gd name="connsiteY24" fmla="*/ 2475505 h 3988066"/>
                  <a:gd name="connsiteX25" fmla="*/ 974647 w 3475899"/>
                  <a:gd name="connsiteY25" fmla="*/ 2588261 h 3988066"/>
                  <a:gd name="connsiteX26" fmla="*/ 1055370 w 3475899"/>
                  <a:gd name="connsiteY26" fmla="*/ 2725362 h 3988066"/>
                  <a:gd name="connsiteX27" fmla="*/ 1230911 w 3475899"/>
                  <a:gd name="connsiteY27" fmla="*/ 2783021 h 3988066"/>
                  <a:gd name="connsiteX28" fmla="*/ 1494862 w 3475899"/>
                  <a:gd name="connsiteY28" fmla="*/ 2685641 h 3988066"/>
                  <a:gd name="connsiteX29" fmla="*/ 1599930 w 3475899"/>
                  <a:gd name="connsiteY29" fmla="*/ 2444753 h 3988066"/>
                  <a:gd name="connsiteX30" fmla="*/ 1387231 w 3475899"/>
                  <a:gd name="connsiteY30" fmla="*/ 2109048 h 3988066"/>
                  <a:gd name="connsiteX31" fmla="*/ 943896 w 3475899"/>
                  <a:gd name="connsiteY31" fmla="*/ 2003980 h 3988066"/>
                  <a:gd name="connsiteX32" fmla="*/ 372428 w 3475899"/>
                  <a:gd name="connsiteY32" fmla="*/ 2198740 h 3988066"/>
                  <a:gd name="connsiteX33" fmla="*/ 118727 w 3475899"/>
                  <a:gd name="connsiteY33" fmla="*/ 2711267 h 3988066"/>
                  <a:gd name="connsiteX34" fmla="*/ 500560 w 3475899"/>
                  <a:gd name="connsiteY34" fmla="*/ 3351926 h 3988066"/>
                  <a:gd name="connsiteX35" fmla="*/ 1312915 w 3475899"/>
                  <a:gd name="connsiteY35" fmla="*/ 3567187 h 3988066"/>
                  <a:gd name="connsiteX36" fmla="*/ 2135520 w 3475899"/>
                  <a:gd name="connsiteY36" fmla="*/ 3269921 h 3988066"/>
                  <a:gd name="connsiteX37" fmla="*/ 2491727 w 3475899"/>
                  <a:gd name="connsiteY37" fmla="*/ 2506256 h 3988066"/>
                  <a:gd name="connsiteX38" fmla="*/ 2373845 w 3475899"/>
                  <a:gd name="connsiteY38" fmla="*/ 2070608 h 3988066"/>
                  <a:gd name="connsiteX39" fmla="*/ 2058641 w 3475899"/>
                  <a:gd name="connsiteY39" fmla="*/ 1755405 h 3988066"/>
                  <a:gd name="connsiteX40" fmla="*/ 1615306 w 3475899"/>
                  <a:gd name="connsiteY40" fmla="*/ 1496578 h 3988066"/>
                  <a:gd name="connsiteX41" fmla="*/ 859329 w 3475899"/>
                  <a:gd name="connsiteY41" fmla="*/ 1135247 h 3988066"/>
                  <a:gd name="connsiteX42" fmla="*/ 477496 w 3475899"/>
                  <a:gd name="connsiteY42" fmla="*/ 609907 h 3988066"/>
                  <a:gd name="connsiteX43" fmla="*/ 782450 w 3475899"/>
                  <a:gd name="connsiteY43" fmla="*/ 143508 h 3988066"/>
                  <a:gd name="connsiteX44" fmla="*/ 1425671 w 3475899"/>
                  <a:gd name="connsiteY44" fmla="*/ 0 h 3988066"/>
                  <a:gd name="connsiteX0" fmla="*/ 782450 w 3475899"/>
                  <a:gd name="connsiteY0" fmla="*/ 32557 h 3877115"/>
                  <a:gd name="connsiteX1" fmla="*/ 961834 w 3475899"/>
                  <a:gd name="connsiteY1" fmla="*/ 76121 h 3877115"/>
                  <a:gd name="connsiteX2" fmla="*/ 744010 w 3475899"/>
                  <a:gd name="connsiteY2" fmla="*/ 370824 h 3877115"/>
                  <a:gd name="connsiteX3" fmla="*/ 900331 w 3475899"/>
                  <a:gd name="connsiteY3" fmla="*/ 629651 h 3877115"/>
                  <a:gd name="connsiteX4" fmla="*/ 1284726 w 3475899"/>
                  <a:gd name="connsiteY4" fmla="*/ 832099 h 3877115"/>
                  <a:gd name="connsiteX5" fmla="*/ 2984160 w 3475899"/>
                  <a:gd name="connsiteY5" fmla="*/ 1432388 h 3877115"/>
                  <a:gd name="connsiteX6" fmla="*/ 3378091 w 3475899"/>
                  <a:gd name="connsiteY6" fmla="*/ 2710355 h 3877115"/>
                  <a:gd name="connsiteX7" fmla="*/ 2359032 w 3475899"/>
                  <a:gd name="connsiteY7" fmla="*/ 3729405 h 3877115"/>
                  <a:gd name="connsiteX8" fmla="*/ 1252372 w 3475899"/>
                  <a:gd name="connsiteY8" fmla="*/ 3857293 h 3877115"/>
                  <a:gd name="connsiteX9" fmla="*/ 352887 w 3475899"/>
                  <a:gd name="connsiteY9" fmla="*/ 3407066 h 3877115"/>
                  <a:gd name="connsiteX10" fmla="*/ 846 w 3475899"/>
                  <a:gd name="connsiteY10" fmla="*/ 2600316 h 3877115"/>
                  <a:gd name="connsiteX11" fmla="*/ 284017 w 3475899"/>
                  <a:gd name="connsiteY11" fmla="*/ 2007066 h 3877115"/>
                  <a:gd name="connsiteX12" fmla="*/ 964397 w 3475899"/>
                  <a:gd name="connsiteY12" fmla="*/ 1759772 h 3877115"/>
                  <a:gd name="connsiteX13" fmla="*/ 1592242 w 3475899"/>
                  <a:gd name="connsiteY13" fmla="*/ 1908405 h 3877115"/>
                  <a:gd name="connsiteX14" fmla="*/ 1861319 w 3475899"/>
                  <a:gd name="connsiteY14" fmla="*/ 2379930 h 3877115"/>
                  <a:gd name="connsiteX15" fmla="*/ 1680653 w 3475899"/>
                  <a:gd name="connsiteY15" fmla="*/ 2750230 h 3877115"/>
                  <a:gd name="connsiteX16" fmla="*/ 1261662 w 3475899"/>
                  <a:gd name="connsiteY16" fmla="*/ 2897582 h 3877115"/>
                  <a:gd name="connsiteX17" fmla="*/ 895206 w 3475899"/>
                  <a:gd name="connsiteY17" fmla="*/ 2815577 h 3877115"/>
                  <a:gd name="connsiteX18" fmla="*/ 718384 w 3475899"/>
                  <a:gd name="connsiteY18" fmla="*/ 2538813 h 3877115"/>
                  <a:gd name="connsiteX19" fmla="*/ 808076 w 3475899"/>
                  <a:gd name="connsiteY19" fmla="*/ 2359428 h 3877115"/>
                  <a:gd name="connsiteX20" fmla="*/ 931082 w 3475899"/>
                  <a:gd name="connsiteY20" fmla="*/ 2295363 h 3877115"/>
                  <a:gd name="connsiteX21" fmla="*/ 990023 w 3475899"/>
                  <a:gd name="connsiteY21" fmla="*/ 2287675 h 3877115"/>
                  <a:gd name="connsiteX22" fmla="*/ 1010524 w 3475899"/>
                  <a:gd name="connsiteY22" fmla="*/ 2303050 h 3877115"/>
                  <a:gd name="connsiteX23" fmla="*/ 1000274 w 3475899"/>
                  <a:gd name="connsiteY23" fmla="*/ 2333802 h 3877115"/>
                  <a:gd name="connsiteX24" fmla="*/ 990023 w 3475899"/>
                  <a:gd name="connsiteY24" fmla="*/ 2364554 h 3877115"/>
                  <a:gd name="connsiteX25" fmla="*/ 974647 w 3475899"/>
                  <a:gd name="connsiteY25" fmla="*/ 2477310 h 3877115"/>
                  <a:gd name="connsiteX26" fmla="*/ 1055370 w 3475899"/>
                  <a:gd name="connsiteY26" fmla="*/ 2614411 h 3877115"/>
                  <a:gd name="connsiteX27" fmla="*/ 1230911 w 3475899"/>
                  <a:gd name="connsiteY27" fmla="*/ 2672070 h 3877115"/>
                  <a:gd name="connsiteX28" fmla="*/ 1494862 w 3475899"/>
                  <a:gd name="connsiteY28" fmla="*/ 2574690 h 3877115"/>
                  <a:gd name="connsiteX29" fmla="*/ 1599930 w 3475899"/>
                  <a:gd name="connsiteY29" fmla="*/ 2333802 h 3877115"/>
                  <a:gd name="connsiteX30" fmla="*/ 1387231 w 3475899"/>
                  <a:gd name="connsiteY30" fmla="*/ 1998097 h 3877115"/>
                  <a:gd name="connsiteX31" fmla="*/ 943896 w 3475899"/>
                  <a:gd name="connsiteY31" fmla="*/ 1893029 h 3877115"/>
                  <a:gd name="connsiteX32" fmla="*/ 372428 w 3475899"/>
                  <a:gd name="connsiteY32" fmla="*/ 2087789 h 3877115"/>
                  <a:gd name="connsiteX33" fmla="*/ 118727 w 3475899"/>
                  <a:gd name="connsiteY33" fmla="*/ 2600316 h 3877115"/>
                  <a:gd name="connsiteX34" fmla="*/ 500560 w 3475899"/>
                  <a:gd name="connsiteY34" fmla="*/ 3240975 h 3877115"/>
                  <a:gd name="connsiteX35" fmla="*/ 1312915 w 3475899"/>
                  <a:gd name="connsiteY35" fmla="*/ 3456236 h 3877115"/>
                  <a:gd name="connsiteX36" fmla="*/ 2135520 w 3475899"/>
                  <a:gd name="connsiteY36" fmla="*/ 3158970 h 3877115"/>
                  <a:gd name="connsiteX37" fmla="*/ 2491727 w 3475899"/>
                  <a:gd name="connsiteY37" fmla="*/ 2395305 h 3877115"/>
                  <a:gd name="connsiteX38" fmla="*/ 2373845 w 3475899"/>
                  <a:gd name="connsiteY38" fmla="*/ 1959657 h 3877115"/>
                  <a:gd name="connsiteX39" fmla="*/ 2058641 w 3475899"/>
                  <a:gd name="connsiteY39" fmla="*/ 1644454 h 3877115"/>
                  <a:gd name="connsiteX40" fmla="*/ 1615306 w 3475899"/>
                  <a:gd name="connsiteY40" fmla="*/ 1385627 h 3877115"/>
                  <a:gd name="connsiteX41" fmla="*/ 859329 w 3475899"/>
                  <a:gd name="connsiteY41" fmla="*/ 1024296 h 3877115"/>
                  <a:gd name="connsiteX42" fmla="*/ 477496 w 3475899"/>
                  <a:gd name="connsiteY42" fmla="*/ 498956 h 3877115"/>
                  <a:gd name="connsiteX43" fmla="*/ 782450 w 3475899"/>
                  <a:gd name="connsiteY43" fmla="*/ 32557 h 3877115"/>
                  <a:gd name="connsiteX0" fmla="*/ 477496 w 3475899"/>
                  <a:gd name="connsiteY0" fmla="*/ 424506 h 3802665"/>
                  <a:gd name="connsiteX1" fmla="*/ 961834 w 3475899"/>
                  <a:gd name="connsiteY1" fmla="*/ 1671 h 3802665"/>
                  <a:gd name="connsiteX2" fmla="*/ 744010 w 3475899"/>
                  <a:gd name="connsiteY2" fmla="*/ 296374 h 3802665"/>
                  <a:gd name="connsiteX3" fmla="*/ 900331 w 3475899"/>
                  <a:gd name="connsiteY3" fmla="*/ 555201 h 3802665"/>
                  <a:gd name="connsiteX4" fmla="*/ 1284726 w 3475899"/>
                  <a:gd name="connsiteY4" fmla="*/ 757649 h 3802665"/>
                  <a:gd name="connsiteX5" fmla="*/ 2984160 w 3475899"/>
                  <a:gd name="connsiteY5" fmla="*/ 1357938 h 3802665"/>
                  <a:gd name="connsiteX6" fmla="*/ 3378091 w 3475899"/>
                  <a:gd name="connsiteY6" fmla="*/ 2635905 h 3802665"/>
                  <a:gd name="connsiteX7" fmla="*/ 2359032 w 3475899"/>
                  <a:gd name="connsiteY7" fmla="*/ 3654955 h 3802665"/>
                  <a:gd name="connsiteX8" fmla="*/ 1252372 w 3475899"/>
                  <a:gd name="connsiteY8" fmla="*/ 3782843 h 3802665"/>
                  <a:gd name="connsiteX9" fmla="*/ 352887 w 3475899"/>
                  <a:gd name="connsiteY9" fmla="*/ 3332616 h 3802665"/>
                  <a:gd name="connsiteX10" fmla="*/ 846 w 3475899"/>
                  <a:gd name="connsiteY10" fmla="*/ 2525866 h 3802665"/>
                  <a:gd name="connsiteX11" fmla="*/ 284017 w 3475899"/>
                  <a:gd name="connsiteY11" fmla="*/ 1932616 h 3802665"/>
                  <a:gd name="connsiteX12" fmla="*/ 964397 w 3475899"/>
                  <a:gd name="connsiteY12" fmla="*/ 1685322 h 3802665"/>
                  <a:gd name="connsiteX13" fmla="*/ 1592242 w 3475899"/>
                  <a:gd name="connsiteY13" fmla="*/ 1833955 h 3802665"/>
                  <a:gd name="connsiteX14" fmla="*/ 1861319 w 3475899"/>
                  <a:gd name="connsiteY14" fmla="*/ 2305480 h 3802665"/>
                  <a:gd name="connsiteX15" fmla="*/ 1680653 w 3475899"/>
                  <a:gd name="connsiteY15" fmla="*/ 2675780 h 3802665"/>
                  <a:gd name="connsiteX16" fmla="*/ 1261662 w 3475899"/>
                  <a:gd name="connsiteY16" fmla="*/ 2823132 h 3802665"/>
                  <a:gd name="connsiteX17" fmla="*/ 895206 w 3475899"/>
                  <a:gd name="connsiteY17" fmla="*/ 2741127 h 3802665"/>
                  <a:gd name="connsiteX18" fmla="*/ 718384 w 3475899"/>
                  <a:gd name="connsiteY18" fmla="*/ 2464363 h 3802665"/>
                  <a:gd name="connsiteX19" fmla="*/ 808076 w 3475899"/>
                  <a:gd name="connsiteY19" fmla="*/ 2284978 h 3802665"/>
                  <a:gd name="connsiteX20" fmla="*/ 931082 w 3475899"/>
                  <a:gd name="connsiteY20" fmla="*/ 2220913 h 3802665"/>
                  <a:gd name="connsiteX21" fmla="*/ 990023 w 3475899"/>
                  <a:gd name="connsiteY21" fmla="*/ 2213225 h 3802665"/>
                  <a:gd name="connsiteX22" fmla="*/ 1010524 w 3475899"/>
                  <a:gd name="connsiteY22" fmla="*/ 2228600 h 3802665"/>
                  <a:gd name="connsiteX23" fmla="*/ 1000274 w 3475899"/>
                  <a:gd name="connsiteY23" fmla="*/ 2259352 h 3802665"/>
                  <a:gd name="connsiteX24" fmla="*/ 990023 w 3475899"/>
                  <a:gd name="connsiteY24" fmla="*/ 2290104 h 3802665"/>
                  <a:gd name="connsiteX25" fmla="*/ 974647 w 3475899"/>
                  <a:gd name="connsiteY25" fmla="*/ 2402860 h 3802665"/>
                  <a:gd name="connsiteX26" fmla="*/ 1055370 w 3475899"/>
                  <a:gd name="connsiteY26" fmla="*/ 2539961 h 3802665"/>
                  <a:gd name="connsiteX27" fmla="*/ 1230911 w 3475899"/>
                  <a:gd name="connsiteY27" fmla="*/ 2597620 h 3802665"/>
                  <a:gd name="connsiteX28" fmla="*/ 1494862 w 3475899"/>
                  <a:gd name="connsiteY28" fmla="*/ 2500240 h 3802665"/>
                  <a:gd name="connsiteX29" fmla="*/ 1599930 w 3475899"/>
                  <a:gd name="connsiteY29" fmla="*/ 2259352 h 3802665"/>
                  <a:gd name="connsiteX30" fmla="*/ 1387231 w 3475899"/>
                  <a:gd name="connsiteY30" fmla="*/ 1923647 h 3802665"/>
                  <a:gd name="connsiteX31" fmla="*/ 943896 w 3475899"/>
                  <a:gd name="connsiteY31" fmla="*/ 1818579 h 3802665"/>
                  <a:gd name="connsiteX32" fmla="*/ 372428 w 3475899"/>
                  <a:gd name="connsiteY32" fmla="*/ 2013339 h 3802665"/>
                  <a:gd name="connsiteX33" fmla="*/ 118727 w 3475899"/>
                  <a:gd name="connsiteY33" fmla="*/ 2525866 h 3802665"/>
                  <a:gd name="connsiteX34" fmla="*/ 500560 w 3475899"/>
                  <a:gd name="connsiteY34" fmla="*/ 3166525 h 3802665"/>
                  <a:gd name="connsiteX35" fmla="*/ 1312915 w 3475899"/>
                  <a:gd name="connsiteY35" fmla="*/ 3381786 h 3802665"/>
                  <a:gd name="connsiteX36" fmla="*/ 2135520 w 3475899"/>
                  <a:gd name="connsiteY36" fmla="*/ 3084520 h 3802665"/>
                  <a:gd name="connsiteX37" fmla="*/ 2491727 w 3475899"/>
                  <a:gd name="connsiteY37" fmla="*/ 2320855 h 3802665"/>
                  <a:gd name="connsiteX38" fmla="*/ 2373845 w 3475899"/>
                  <a:gd name="connsiteY38" fmla="*/ 1885207 h 3802665"/>
                  <a:gd name="connsiteX39" fmla="*/ 2058641 w 3475899"/>
                  <a:gd name="connsiteY39" fmla="*/ 1570004 h 3802665"/>
                  <a:gd name="connsiteX40" fmla="*/ 1615306 w 3475899"/>
                  <a:gd name="connsiteY40" fmla="*/ 1311177 h 3802665"/>
                  <a:gd name="connsiteX41" fmla="*/ 859329 w 3475899"/>
                  <a:gd name="connsiteY41" fmla="*/ 949846 h 3802665"/>
                  <a:gd name="connsiteX42" fmla="*/ 477496 w 3475899"/>
                  <a:gd name="connsiteY42" fmla="*/ 424506 h 380266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35520 w 3475899"/>
                  <a:gd name="connsiteY36" fmla="*/ 3980450 h 4698595"/>
                  <a:gd name="connsiteX37" fmla="*/ 2491727 w 3475899"/>
                  <a:gd name="connsiteY37" fmla="*/ 3216785 h 4698595"/>
                  <a:gd name="connsiteX38" fmla="*/ 2373845 w 3475899"/>
                  <a:gd name="connsiteY38" fmla="*/ 278113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35520 w 3475899"/>
                  <a:gd name="connsiteY36" fmla="*/ 3980450 h 4698595"/>
                  <a:gd name="connsiteX37" fmla="*/ 2705552 w 3475899"/>
                  <a:gd name="connsiteY37" fmla="*/ 3234379 h 4698595"/>
                  <a:gd name="connsiteX38" fmla="*/ 2373845 w 3475899"/>
                  <a:gd name="connsiteY38" fmla="*/ 278113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373845 w 3475899"/>
                  <a:gd name="connsiteY38" fmla="*/ 278113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769638 w 3475899"/>
                  <a:gd name="connsiteY39" fmla="*/ 2113659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11483"/>
                  <a:gd name="connsiteY0" fmla="*/ 1320436 h 4698595"/>
                  <a:gd name="connsiteX1" fmla="*/ 391637 w 3411483"/>
                  <a:gd name="connsiteY1" fmla="*/ 346 h 4698595"/>
                  <a:gd name="connsiteX2" fmla="*/ 744010 w 3411483"/>
                  <a:gd name="connsiteY2" fmla="*/ 1192304 h 4698595"/>
                  <a:gd name="connsiteX3" fmla="*/ 900331 w 3411483"/>
                  <a:gd name="connsiteY3" fmla="*/ 1451131 h 4698595"/>
                  <a:gd name="connsiteX4" fmla="*/ 1240632 w 3411483"/>
                  <a:gd name="connsiteY4" fmla="*/ 1733678 h 4698595"/>
                  <a:gd name="connsiteX5" fmla="*/ 2984160 w 3411483"/>
                  <a:gd name="connsiteY5" fmla="*/ 2253868 h 4698595"/>
                  <a:gd name="connsiteX6" fmla="*/ 3378091 w 3411483"/>
                  <a:gd name="connsiteY6" fmla="*/ 3531835 h 4698595"/>
                  <a:gd name="connsiteX7" fmla="*/ 2359032 w 3411483"/>
                  <a:gd name="connsiteY7" fmla="*/ 4550885 h 4698595"/>
                  <a:gd name="connsiteX8" fmla="*/ 1252372 w 3411483"/>
                  <a:gd name="connsiteY8" fmla="*/ 4678773 h 4698595"/>
                  <a:gd name="connsiteX9" fmla="*/ 352887 w 3411483"/>
                  <a:gd name="connsiteY9" fmla="*/ 4228546 h 4698595"/>
                  <a:gd name="connsiteX10" fmla="*/ 846 w 3411483"/>
                  <a:gd name="connsiteY10" fmla="*/ 3421796 h 4698595"/>
                  <a:gd name="connsiteX11" fmla="*/ 284017 w 3411483"/>
                  <a:gd name="connsiteY11" fmla="*/ 2828546 h 4698595"/>
                  <a:gd name="connsiteX12" fmla="*/ 964397 w 3411483"/>
                  <a:gd name="connsiteY12" fmla="*/ 2581252 h 4698595"/>
                  <a:gd name="connsiteX13" fmla="*/ 1592242 w 3411483"/>
                  <a:gd name="connsiteY13" fmla="*/ 2729885 h 4698595"/>
                  <a:gd name="connsiteX14" fmla="*/ 1861319 w 3411483"/>
                  <a:gd name="connsiteY14" fmla="*/ 3201410 h 4698595"/>
                  <a:gd name="connsiteX15" fmla="*/ 1680653 w 3411483"/>
                  <a:gd name="connsiteY15" fmla="*/ 3571710 h 4698595"/>
                  <a:gd name="connsiteX16" fmla="*/ 1261662 w 3411483"/>
                  <a:gd name="connsiteY16" fmla="*/ 3719062 h 4698595"/>
                  <a:gd name="connsiteX17" fmla="*/ 895206 w 3411483"/>
                  <a:gd name="connsiteY17" fmla="*/ 3637057 h 4698595"/>
                  <a:gd name="connsiteX18" fmla="*/ 718384 w 3411483"/>
                  <a:gd name="connsiteY18" fmla="*/ 3360293 h 4698595"/>
                  <a:gd name="connsiteX19" fmla="*/ 808076 w 3411483"/>
                  <a:gd name="connsiteY19" fmla="*/ 3180908 h 4698595"/>
                  <a:gd name="connsiteX20" fmla="*/ 931082 w 3411483"/>
                  <a:gd name="connsiteY20" fmla="*/ 3116843 h 4698595"/>
                  <a:gd name="connsiteX21" fmla="*/ 990023 w 3411483"/>
                  <a:gd name="connsiteY21" fmla="*/ 3109155 h 4698595"/>
                  <a:gd name="connsiteX22" fmla="*/ 1010524 w 3411483"/>
                  <a:gd name="connsiteY22" fmla="*/ 3124530 h 4698595"/>
                  <a:gd name="connsiteX23" fmla="*/ 1000274 w 3411483"/>
                  <a:gd name="connsiteY23" fmla="*/ 3155282 h 4698595"/>
                  <a:gd name="connsiteX24" fmla="*/ 990023 w 3411483"/>
                  <a:gd name="connsiteY24" fmla="*/ 3186034 h 4698595"/>
                  <a:gd name="connsiteX25" fmla="*/ 974647 w 3411483"/>
                  <a:gd name="connsiteY25" fmla="*/ 3298790 h 4698595"/>
                  <a:gd name="connsiteX26" fmla="*/ 1055370 w 3411483"/>
                  <a:gd name="connsiteY26" fmla="*/ 3435891 h 4698595"/>
                  <a:gd name="connsiteX27" fmla="*/ 1230911 w 3411483"/>
                  <a:gd name="connsiteY27" fmla="*/ 3493550 h 4698595"/>
                  <a:gd name="connsiteX28" fmla="*/ 1494862 w 3411483"/>
                  <a:gd name="connsiteY28" fmla="*/ 3396170 h 4698595"/>
                  <a:gd name="connsiteX29" fmla="*/ 1599930 w 3411483"/>
                  <a:gd name="connsiteY29" fmla="*/ 3155282 h 4698595"/>
                  <a:gd name="connsiteX30" fmla="*/ 1387231 w 3411483"/>
                  <a:gd name="connsiteY30" fmla="*/ 2819577 h 4698595"/>
                  <a:gd name="connsiteX31" fmla="*/ 943896 w 3411483"/>
                  <a:gd name="connsiteY31" fmla="*/ 2714509 h 4698595"/>
                  <a:gd name="connsiteX32" fmla="*/ 372428 w 3411483"/>
                  <a:gd name="connsiteY32" fmla="*/ 2909269 h 4698595"/>
                  <a:gd name="connsiteX33" fmla="*/ 118727 w 3411483"/>
                  <a:gd name="connsiteY33" fmla="*/ 3421796 h 4698595"/>
                  <a:gd name="connsiteX34" fmla="*/ 500560 w 3411483"/>
                  <a:gd name="connsiteY34" fmla="*/ 4062455 h 4698595"/>
                  <a:gd name="connsiteX35" fmla="*/ 1312915 w 3411483"/>
                  <a:gd name="connsiteY35" fmla="*/ 4277716 h 4698595"/>
                  <a:gd name="connsiteX36" fmla="*/ 2195013 w 3411483"/>
                  <a:gd name="connsiteY36" fmla="*/ 3993179 h 4698595"/>
                  <a:gd name="connsiteX37" fmla="*/ 2705552 w 3411483"/>
                  <a:gd name="connsiteY37" fmla="*/ 3234379 h 4698595"/>
                  <a:gd name="connsiteX38" fmla="*/ 2587666 w 3411483"/>
                  <a:gd name="connsiteY38" fmla="*/ 2728357 h 4698595"/>
                  <a:gd name="connsiteX39" fmla="*/ 1769638 w 3411483"/>
                  <a:gd name="connsiteY39" fmla="*/ 2113659 h 4698595"/>
                  <a:gd name="connsiteX40" fmla="*/ 859329 w 3411483"/>
                  <a:gd name="connsiteY40" fmla="*/ 1845776 h 4698595"/>
                  <a:gd name="connsiteX41" fmla="*/ 477496 w 3411483"/>
                  <a:gd name="connsiteY41" fmla="*/ 1320436 h 4698595"/>
                  <a:gd name="connsiteX0" fmla="*/ 477496 w 3411485"/>
                  <a:gd name="connsiteY0" fmla="*/ 760057 h 4138216"/>
                  <a:gd name="connsiteX1" fmla="*/ 810541 w 3411485"/>
                  <a:gd name="connsiteY1" fmla="*/ 659 h 4138216"/>
                  <a:gd name="connsiteX2" fmla="*/ 744010 w 3411485"/>
                  <a:gd name="connsiteY2" fmla="*/ 631925 h 4138216"/>
                  <a:gd name="connsiteX3" fmla="*/ 900331 w 3411485"/>
                  <a:gd name="connsiteY3" fmla="*/ 890752 h 4138216"/>
                  <a:gd name="connsiteX4" fmla="*/ 1240632 w 3411485"/>
                  <a:gd name="connsiteY4" fmla="*/ 1173299 h 4138216"/>
                  <a:gd name="connsiteX5" fmla="*/ 2984160 w 3411485"/>
                  <a:gd name="connsiteY5" fmla="*/ 1693489 h 4138216"/>
                  <a:gd name="connsiteX6" fmla="*/ 3378091 w 3411485"/>
                  <a:gd name="connsiteY6" fmla="*/ 2971456 h 4138216"/>
                  <a:gd name="connsiteX7" fmla="*/ 2359032 w 3411485"/>
                  <a:gd name="connsiteY7" fmla="*/ 3990506 h 4138216"/>
                  <a:gd name="connsiteX8" fmla="*/ 1252372 w 3411485"/>
                  <a:gd name="connsiteY8" fmla="*/ 4118394 h 4138216"/>
                  <a:gd name="connsiteX9" fmla="*/ 352887 w 3411485"/>
                  <a:gd name="connsiteY9" fmla="*/ 3668167 h 4138216"/>
                  <a:gd name="connsiteX10" fmla="*/ 846 w 3411485"/>
                  <a:gd name="connsiteY10" fmla="*/ 2861417 h 4138216"/>
                  <a:gd name="connsiteX11" fmla="*/ 284017 w 3411485"/>
                  <a:gd name="connsiteY11" fmla="*/ 2268167 h 4138216"/>
                  <a:gd name="connsiteX12" fmla="*/ 964397 w 3411485"/>
                  <a:gd name="connsiteY12" fmla="*/ 2020873 h 4138216"/>
                  <a:gd name="connsiteX13" fmla="*/ 1592242 w 3411485"/>
                  <a:gd name="connsiteY13" fmla="*/ 2169506 h 4138216"/>
                  <a:gd name="connsiteX14" fmla="*/ 1861319 w 3411485"/>
                  <a:gd name="connsiteY14" fmla="*/ 2641031 h 4138216"/>
                  <a:gd name="connsiteX15" fmla="*/ 1680653 w 3411485"/>
                  <a:gd name="connsiteY15" fmla="*/ 3011331 h 4138216"/>
                  <a:gd name="connsiteX16" fmla="*/ 1261662 w 3411485"/>
                  <a:gd name="connsiteY16" fmla="*/ 3158683 h 4138216"/>
                  <a:gd name="connsiteX17" fmla="*/ 895206 w 3411485"/>
                  <a:gd name="connsiteY17" fmla="*/ 3076678 h 4138216"/>
                  <a:gd name="connsiteX18" fmla="*/ 718384 w 3411485"/>
                  <a:gd name="connsiteY18" fmla="*/ 2799914 h 4138216"/>
                  <a:gd name="connsiteX19" fmla="*/ 808076 w 3411485"/>
                  <a:gd name="connsiteY19" fmla="*/ 2620529 h 4138216"/>
                  <a:gd name="connsiteX20" fmla="*/ 931082 w 3411485"/>
                  <a:gd name="connsiteY20" fmla="*/ 2556464 h 4138216"/>
                  <a:gd name="connsiteX21" fmla="*/ 990023 w 3411485"/>
                  <a:gd name="connsiteY21" fmla="*/ 2548776 h 4138216"/>
                  <a:gd name="connsiteX22" fmla="*/ 1010524 w 3411485"/>
                  <a:gd name="connsiteY22" fmla="*/ 2564151 h 4138216"/>
                  <a:gd name="connsiteX23" fmla="*/ 1000274 w 3411485"/>
                  <a:gd name="connsiteY23" fmla="*/ 2594903 h 4138216"/>
                  <a:gd name="connsiteX24" fmla="*/ 990023 w 3411485"/>
                  <a:gd name="connsiteY24" fmla="*/ 2625655 h 4138216"/>
                  <a:gd name="connsiteX25" fmla="*/ 974647 w 3411485"/>
                  <a:gd name="connsiteY25" fmla="*/ 2738411 h 4138216"/>
                  <a:gd name="connsiteX26" fmla="*/ 1055370 w 3411485"/>
                  <a:gd name="connsiteY26" fmla="*/ 2875512 h 4138216"/>
                  <a:gd name="connsiteX27" fmla="*/ 1230911 w 3411485"/>
                  <a:gd name="connsiteY27" fmla="*/ 2933171 h 4138216"/>
                  <a:gd name="connsiteX28" fmla="*/ 1494862 w 3411485"/>
                  <a:gd name="connsiteY28" fmla="*/ 2835791 h 4138216"/>
                  <a:gd name="connsiteX29" fmla="*/ 1599930 w 3411485"/>
                  <a:gd name="connsiteY29" fmla="*/ 2594903 h 4138216"/>
                  <a:gd name="connsiteX30" fmla="*/ 1387231 w 3411485"/>
                  <a:gd name="connsiteY30" fmla="*/ 2259198 h 4138216"/>
                  <a:gd name="connsiteX31" fmla="*/ 943896 w 3411485"/>
                  <a:gd name="connsiteY31" fmla="*/ 2154130 h 4138216"/>
                  <a:gd name="connsiteX32" fmla="*/ 372428 w 3411485"/>
                  <a:gd name="connsiteY32" fmla="*/ 2348890 h 4138216"/>
                  <a:gd name="connsiteX33" fmla="*/ 118727 w 3411485"/>
                  <a:gd name="connsiteY33" fmla="*/ 2861417 h 4138216"/>
                  <a:gd name="connsiteX34" fmla="*/ 500560 w 3411485"/>
                  <a:gd name="connsiteY34" fmla="*/ 3502076 h 4138216"/>
                  <a:gd name="connsiteX35" fmla="*/ 1312915 w 3411485"/>
                  <a:gd name="connsiteY35" fmla="*/ 3717337 h 4138216"/>
                  <a:gd name="connsiteX36" fmla="*/ 2195013 w 3411485"/>
                  <a:gd name="connsiteY36" fmla="*/ 3432800 h 4138216"/>
                  <a:gd name="connsiteX37" fmla="*/ 2705552 w 3411485"/>
                  <a:gd name="connsiteY37" fmla="*/ 2674000 h 4138216"/>
                  <a:gd name="connsiteX38" fmla="*/ 2587666 w 3411485"/>
                  <a:gd name="connsiteY38" fmla="*/ 2167978 h 4138216"/>
                  <a:gd name="connsiteX39" fmla="*/ 1769638 w 3411485"/>
                  <a:gd name="connsiteY39" fmla="*/ 1553280 h 4138216"/>
                  <a:gd name="connsiteX40" fmla="*/ 859329 w 3411485"/>
                  <a:gd name="connsiteY40" fmla="*/ 1285397 h 4138216"/>
                  <a:gd name="connsiteX41" fmla="*/ 477496 w 3411485"/>
                  <a:gd name="connsiteY41" fmla="*/ 760057 h 4138216"/>
                  <a:gd name="connsiteX0" fmla="*/ 477496 w 3415891"/>
                  <a:gd name="connsiteY0" fmla="*/ 760057 h 4122191"/>
                  <a:gd name="connsiteX1" fmla="*/ 810541 w 3415891"/>
                  <a:gd name="connsiteY1" fmla="*/ 659 h 4122191"/>
                  <a:gd name="connsiteX2" fmla="*/ 744010 w 3415891"/>
                  <a:gd name="connsiteY2" fmla="*/ 631925 h 4122191"/>
                  <a:gd name="connsiteX3" fmla="*/ 900331 w 3415891"/>
                  <a:gd name="connsiteY3" fmla="*/ 890752 h 4122191"/>
                  <a:gd name="connsiteX4" fmla="*/ 1240632 w 3415891"/>
                  <a:gd name="connsiteY4" fmla="*/ 1173299 h 4122191"/>
                  <a:gd name="connsiteX5" fmla="*/ 2984160 w 3415891"/>
                  <a:gd name="connsiteY5" fmla="*/ 1693489 h 4122191"/>
                  <a:gd name="connsiteX6" fmla="*/ 3378091 w 3415891"/>
                  <a:gd name="connsiteY6" fmla="*/ 2971456 h 4122191"/>
                  <a:gd name="connsiteX7" fmla="*/ 2292890 w 3415891"/>
                  <a:gd name="connsiteY7" fmla="*/ 3857009 h 4122191"/>
                  <a:gd name="connsiteX8" fmla="*/ 1252372 w 3415891"/>
                  <a:gd name="connsiteY8" fmla="*/ 4118394 h 4122191"/>
                  <a:gd name="connsiteX9" fmla="*/ 352887 w 3415891"/>
                  <a:gd name="connsiteY9" fmla="*/ 3668167 h 4122191"/>
                  <a:gd name="connsiteX10" fmla="*/ 846 w 3415891"/>
                  <a:gd name="connsiteY10" fmla="*/ 2861417 h 4122191"/>
                  <a:gd name="connsiteX11" fmla="*/ 284017 w 3415891"/>
                  <a:gd name="connsiteY11" fmla="*/ 2268167 h 4122191"/>
                  <a:gd name="connsiteX12" fmla="*/ 964397 w 3415891"/>
                  <a:gd name="connsiteY12" fmla="*/ 2020873 h 4122191"/>
                  <a:gd name="connsiteX13" fmla="*/ 1592242 w 3415891"/>
                  <a:gd name="connsiteY13" fmla="*/ 2169506 h 4122191"/>
                  <a:gd name="connsiteX14" fmla="*/ 1861319 w 3415891"/>
                  <a:gd name="connsiteY14" fmla="*/ 2641031 h 4122191"/>
                  <a:gd name="connsiteX15" fmla="*/ 1680653 w 3415891"/>
                  <a:gd name="connsiteY15" fmla="*/ 3011331 h 4122191"/>
                  <a:gd name="connsiteX16" fmla="*/ 1261662 w 3415891"/>
                  <a:gd name="connsiteY16" fmla="*/ 3158683 h 4122191"/>
                  <a:gd name="connsiteX17" fmla="*/ 895206 w 3415891"/>
                  <a:gd name="connsiteY17" fmla="*/ 3076678 h 4122191"/>
                  <a:gd name="connsiteX18" fmla="*/ 718384 w 3415891"/>
                  <a:gd name="connsiteY18" fmla="*/ 2799914 h 4122191"/>
                  <a:gd name="connsiteX19" fmla="*/ 808076 w 3415891"/>
                  <a:gd name="connsiteY19" fmla="*/ 2620529 h 4122191"/>
                  <a:gd name="connsiteX20" fmla="*/ 931082 w 3415891"/>
                  <a:gd name="connsiteY20" fmla="*/ 2556464 h 4122191"/>
                  <a:gd name="connsiteX21" fmla="*/ 990023 w 3415891"/>
                  <a:gd name="connsiteY21" fmla="*/ 2548776 h 4122191"/>
                  <a:gd name="connsiteX22" fmla="*/ 1010524 w 3415891"/>
                  <a:gd name="connsiteY22" fmla="*/ 2564151 h 4122191"/>
                  <a:gd name="connsiteX23" fmla="*/ 1000274 w 3415891"/>
                  <a:gd name="connsiteY23" fmla="*/ 2594903 h 4122191"/>
                  <a:gd name="connsiteX24" fmla="*/ 990023 w 3415891"/>
                  <a:gd name="connsiteY24" fmla="*/ 2625655 h 4122191"/>
                  <a:gd name="connsiteX25" fmla="*/ 974647 w 3415891"/>
                  <a:gd name="connsiteY25" fmla="*/ 2738411 h 4122191"/>
                  <a:gd name="connsiteX26" fmla="*/ 1055370 w 3415891"/>
                  <a:gd name="connsiteY26" fmla="*/ 2875512 h 4122191"/>
                  <a:gd name="connsiteX27" fmla="*/ 1230911 w 3415891"/>
                  <a:gd name="connsiteY27" fmla="*/ 2933171 h 4122191"/>
                  <a:gd name="connsiteX28" fmla="*/ 1494862 w 3415891"/>
                  <a:gd name="connsiteY28" fmla="*/ 2835791 h 4122191"/>
                  <a:gd name="connsiteX29" fmla="*/ 1599930 w 3415891"/>
                  <a:gd name="connsiteY29" fmla="*/ 2594903 h 4122191"/>
                  <a:gd name="connsiteX30" fmla="*/ 1387231 w 3415891"/>
                  <a:gd name="connsiteY30" fmla="*/ 2259198 h 4122191"/>
                  <a:gd name="connsiteX31" fmla="*/ 943896 w 3415891"/>
                  <a:gd name="connsiteY31" fmla="*/ 2154130 h 4122191"/>
                  <a:gd name="connsiteX32" fmla="*/ 372428 w 3415891"/>
                  <a:gd name="connsiteY32" fmla="*/ 2348890 h 4122191"/>
                  <a:gd name="connsiteX33" fmla="*/ 118727 w 3415891"/>
                  <a:gd name="connsiteY33" fmla="*/ 2861417 h 4122191"/>
                  <a:gd name="connsiteX34" fmla="*/ 500560 w 3415891"/>
                  <a:gd name="connsiteY34" fmla="*/ 3502076 h 4122191"/>
                  <a:gd name="connsiteX35" fmla="*/ 1312915 w 3415891"/>
                  <a:gd name="connsiteY35" fmla="*/ 3717337 h 4122191"/>
                  <a:gd name="connsiteX36" fmla="*/ 2195013 w 3415891"/>
                  <a:gd name="connsiteY36" fmla="*/ 3432800 h 4122191"/>
                  <a:gd name="connsiteX37" fmla="*/ 2705552 w 3415891"/>
                  <a:gd name="connsiteY37" fmla="*/ 2674000 h 4122191"/>
                  <a:gd name="connsiteX38" fmla="*/ 2587666 w 3415891"/>
                  <a:gd name="connsiteY38" fmla="*/ 2167978 h 4122191"/>
                  <a:gd name="connsiteX39" fmla="*/ 1769638 w 3415891"/>
                  <a:gd name="connsiteY39" fmla="*/ 1553280 h 4122191"/>
                  <a:gd name="connsiteX40" fmla="*/ 859329 w 3415891"/>
                  <a:gd name="connsiteY40" fmla="*/ 1285397 h 4122191"/>
                  <a:gd name="connsiteX41" fmla="*/ 477496 w 3415891"/>
                  <a:gd name="connsiteY41" fmla="*/ 760057 h 4122191"/>
                  <a:gd name="connsiteX0" fmla="*/ 477496 w 3415891"/>
                  <a:gd name="connsiteY0" fmla="*/ 760057 h 4122191"/>
                  <a:gd name="connsiteX1" fmla="*/ 810541 w 3415891"/>
                  <a:gd name="connsiteY1" fmla="*/ 659 h 4122191"/>
                  <a:gd name="connsiteX2" fmla="*/ 744010 w 3415891"/>
                  <a:gd name="connsiteY2" fmla="*/ 631925 h 4122191"/>
                  <a:gd name="connsiteX3" fmla="*/ 900331 w 3415891"/>
                  <a:gd name="connsiteY3" fmla="*/ 890752 h 4122191"/>
                  <a:gd name="connsiteX4" fmla="*/ 1240632 w 3415891"/>
                  <a:gd name="connsiteY4" fmla="*/ 1173299 h 4122191"/>
                  <a:gd name="connsiteX5" fmla="*/ 2984160 w 3415891"/>
                  <a:gd name="connsiteY5" fmla="*/ 1693489 h 4122191"/>
                  <a:gd name="connsiteX6" fmla="*/ 3378091 w 3415891"/>
                  <a:gd name="connsiteY6" fmla="*/ 2971456 h 4122191"/>
                  <a:gd name="connsiteX7" fmla="*/ 2292890 w 3415891"/>
                  <a:gd name="connsiteY7" fmla="*/ 3857009 h 4122191"/>
                  <a:gd name="connsiteX8" fmla="*/ 1252372 w 3415891"/>
                  <a:gd name="connsiteY8" fmla="*/ 4118394 h 4122191"/>
                  <a:gd name="connsiteX9" fmla="*/ 352887 w 3415891"/>
                  <a:gd name="connsiteY9" fmla="*/ 3668167 h 4122191"/>
                  <a:gd name="connsiteX10" fmla="*/ 846 w 3415891"/>
                  <a:gd name="connsiteY10" fmla="*/ 2861417 h 4122191"/>
                  <a:gd name="connsiteX11" fmla="*/ 284017 w 3415891"/>
                  <a:gd name="connsiteY11" fmla="*/ 2268167 h 4122191"/>
                  <a:gd name="connsiteX12" fmla="*/ 964397 w 3415891"/>
                  <a:gd name="connsiteY12" fmla="*/ 2020873 h 4122191"/>
                  <a:gd name="connsiteX13" fmla="*/ 1592242 w 3415891"/>
                  <a:gd name="connsiteY13" fmla="*/ 2169506 h 4122191"/>
                  <a:gd name="connsiteX14" fmla="*/ 1861319 w 3415891"/>
                  <a:gd name="connsiteY14" fmla="*/ 2641031 h 4122191"/>
                  <a:gd name="connsiteX15" fmla="*/ 1680653 w 3415891"/>
                  <a:gd name="connsiteY15" fmla="*/ 3011331 h 4122191"/>
                  <a:gd name="connsiteX16" fmla="*/ 1261662 w 3415891"/>
                  <a:gd name="connsiteY16" fmla="*/ 3158683 h 4122191"/>
                  <a:gd name="connsiteX17" fmla="*/ 895206 w 3415891"/>
                  <a:gd name="connsiteY17" fmla="*/ 3076678 h 4122191"/>
                  <a:gd name="connsiteX18" fmla="*/ 718384 w 3415891"/>
                  <a:gd name="connsiteY18" fmla="*/ 2799914 h 4122191"/>
                  <a:gd name="connsiteX19" fmla="*/ 808076 w 3415891"/>
                  <a:gd name="connsiteY19" fmla="*/ 2620529 h 4122191"/>
                  <a:gd name="connsiteX20" fmla="*/ 931082 w 3415891"/>
                  <a:gd name="connsiteY20" fmla="*/ 2556464 h 4122191"/>
                  <a:gd name="connsiteX21" fmla="*/ 990023 w 3415891"/>
                  <a:gd name="connsiteY21" fmla="*/ 2548776 h 4122191"/>
                  <a:gd name="connsiteX22" fmla="*/ 1010524 w 3415891"/>
                  <a:gd name="connsiteY22" fmla="*/ 2564151 h 4122191"/>
                  <a:gd name="connsiteX23" fmla="*/ 1000274 w 3415891"/>
                  <a:gd name="connsiteY23" fmla="*/ 2594903 h 4122191"/>
                  <a:gd name="connsiteX24" fmla="*/ 990023 w 3415891"/>
                  <a:gd name="connsiteY24" fmla="*/ 2625655 h 4122191"/>
                  <a:gd name="connsiteX25" fmla="*/ 974647 w 3415891"/>
                  <a:gd name="connsiteY25" fmla="*/ 2738411 h 4122191"/>
                  <a:gd name="connsiteX26" fmla="*/ 1055370 w 3415891"/>
                  <a:gd name="connsiteY26" fmla="*/ 2875512 h 4122191"/>
                  <a:gd name="connsiteX27" fmla="*/ 1230911 w 3415891"/>
                  <a:gd name="connsiteY27" fmla="*/ 2933171 h 4122191"/>
                  <a:gd name="connsiteX28" fmla="*/ 1494862 w 3415891"/>
                  <a:gd name="connsiteY28" fmla="*/ 2835791 h 4122191"/>
                  <a:gd name="connsiteX29" fmla="*/ 1599930 w 3415891"/>
                  <a:gd name="connsiteY29" fmla="*/ 2594903 h 4122191"/>
                  <a:gd name="connsiteX30" fmla="*/ 1387231 w 3415891"/>
                  <a:gd name="connsiteY30" fmla="*/ 2259198 h 4122191"/>
                  <a:gd name="connsiteX31" fmla="*/ 943896 w 3415891"/>
                  <a:gd name="connsiteY31" fmla="*/ 2154130 h 4122191"/>
                  <a:gd name="connsiteX32" fmla="*/ 372428 w 3415891"/>
                  <a:gd name="connsiteY32" fmla="*/ 2348890 h 4122191"/>
                  <a:gd name="connsiteX33" fmla="*/ 118727 w 3415891"/>
                  <a:gd name="connsiteY33" fmla="*/ 2861417 h 4122191"/>
                  <a:gd name="connsiteX34" fmla="*/ 500560 w 3415891"/>
                  <a:gd name="connsiteY34" fmla="*/ 3502076 h 4122191"/>
                  <a:gd name="connsiteX35" fmla="*/ 1312915 w 3415891"/>
                  <a:gd name="connsiteY35" fmla="*/ 3717337 h 4122191"/>
                  <a:gd name="connsiteX36" fmla="*/ 2195013 w 3415891"/>
                  <a:gd name="connsiteY36" fmla="*/ 3432800 h 4122191"/>
                  <a:gd name="connsiteX37" fmla="*/ 2705552 w 3415891"/>
                  <a:gd name="connsiteY37" fmla="*/ 2674000 h 4122191"/>
                  <a:gd name="connsiteX38" fmla="*/ 2587666 w 3415891"/>
                  <a:gd name="connsiteY38" fmla="*/ 2167978 h 4122191"/>
                  <a:gd name="connsiteX39" fmla="*/ 1769638 w 3415891"/>
                  <a:gd name="connsiteY39" fmla="*/ 1553280 h 4122191"/>
                  <a:gd name="connsiteX40" fmla="*/ 859329 w 3415891"/>
                  <a:gd name="connsiteY40" fmla="*/ 1285397 h 4122191"/>
                  <a:gd name="connsiteX41" fmla="*/ 477496 w 3415891"/>
                  <a:gd name="connsiteY41" fmla="*/ 760057 h 4122191"/>
                  <a:gd name="connsiteX0" fmla="*/ 477496 w 3415891"/>
                  <a:gd name="connsiteY0" fmla="*/ 760057 h 3958557"/>
                  <a:gd name="connsiteX1" fmla="*/ 810541 w 3415891"/>
                  <a:gd name="connsiteY1" fmla="*/ 659 h 3958557"/>
                  <a:gd name="connsiteX2" fmla="*/ 744010 w 3415891"/>
                  <a:gd name="connsiteY2" fmla="*/ 631925 h 3958557"/>
                  <a:gd name="connsiteX3" fmla="*/ 900331 w 3415891"/>
                  <a:gd name="connsiteY3" fmla="*/ 890752 h 3958557"/>
                  <a:gd name="connsiteX4" fmla="*/ 1240632 w 3415891"/>
                  <a:gd name="connsiteY4" fmla="*/ 1173299 h 3958557"/>
                  <a:gd name="connsiteX5" fmla="*/ 2984160 w 3415891"/>
                  <a:gd name="connsiteY5" fmla="*/ 1693489 h 3958557"/>
                  <a:gd name="connsiteX6" fmla="*/ 3378091 w 3415891"/>
                  <a:gd name="connsiteY6" fmla="*/ 2971456 h 3958557"/>
                  <a:gd name="connsiteX7" fmla="*/ 2292890 w 3415891"/>
                  <a:gd name="connsiteY7" fmla="*/ 3857009 h 3958557"/>
                  <a:gd name="connsiteX8" fmla="*/ 1075991 w 3415891"/>
                  <a:gd name="connsiteY8" fmla="*/ 3918147 h 3958557"/>
                  <a:gd name="connsiteX9" fmla="*/ 352887 w 3415891"/>
                  <a:gd name="connsiteY9" fmla="*/ 3668167 h 3958557"/>
                  <a:gd name="connsiteX10" fmla="*/ 846 w 3415891"/>
                  <a:gd name="connsiteY10" fmla="*/ 2861417 h 3958557"/>
                  <a:gd name="connsiteX11" fmla="*/ 284017 w 3415891"/>
                  <a:gd name="connsiteY11" fmla="*/ 2268167 h 3958557"/>
                  <a:gd name="connsiteX12" fmla="*/ 964397 w 3415891"/>
                  <a:gd name="connsiteY12" fmla="*/ 2020873 h 3958557"/>
                  <a:gd name="connsiteX13" fmla="*/ 1592242 w 3415891"/>
                  <a:gd name="connsiteY13" fmla="*/ 2169506 h 3958557"/>
                  <a:gd name="connsiteX14" fmla="*/ 1861319 w 3415891"/>
                  <a:gd name="connsiteY14" fmla="*/ 2641031 h 3958557"/>
                  <a:gd name="connsiteX15" fmla="*/ 1680653 w 3415891"/>
                  <a:gd name="connsiteY15" fmla="*/ 3011331 h 3958557"/>
                  <a:gd name="connsiteX16" fmla="*/ 1261662 w 3415891"/>
                  <a:gd name="connsiteY16" fmla="*/ 3158683 h 3958557"/>
                  <a:gd name="connsiteX17" fmla="*/ 895206 w 3415891"/>
                  <a:gd name="connsiteY17" fmla="*/ 3076678 h 3958557"/>
                  <a:gd name="connsiteX18" fmla="*/ 718384 w 3415891"/>
                  <a:gd name="connsiteY18" fmla="*/ 2799914 h 3958557"/>
                  <a:gd name="connsiteX19" fmla="*/ 808076 w 3415891"/>
                  <a:gd name="connsiteY19" fmla="*/ 2620529 h 3958557"/>
                  <a:gd name="connsiteX20" fmla="*/ 931082 w 3415891"/>
                  <a:gd name="connsiteY20" fmla="*/ 2556464 h 3958557"/>
                  <a:gd name="connsiteX21" fmla="*/ 990023 w 3415891"/>
                  <a:gd name="connsiteY21" fmla="*/ 2548776 h 3958557"/>
                  <a:gd name="connsiteX22" fmla="*/ 1010524 w 3415891"/>
                  <a:gd name="connsiteY22" fmla="*/ 2564151 h 3958557"/>
                  <a:gd name="connsiteX23" fmla="*/ 1000274 w 3415891"/>
                  <a:gd name="connsiteY23" fmla="*/ 2594903 h 3958557"/>
                  <a:gd name="connsiteX24" fmla="*/ 990023 w 3415891"/>
                  <a:gd name="connsiteY24" fmla="*/ 2625655 h 3958557"/>
                  <a:gd name="connsiteX25" fmla="*/ 974647 w 3415891"/>
                  <a:gd name="connsiteY25" fmla="*/ 2738411 h 3958557"/>
                  <a:gd name="connsiteX26" fmla="*/ 1055370 w 3415891"/>
                  <a:gd name="connsiteY26" fmla="*/ 2875512 h 3958557"/>
                  <a:gd name="connsiteX27" fmla="*/ 1230911 w 3415891"/>
                  <a:gd name="connsiteY27" fmla="*/ 2933171 h 3958557"/>
                  <a:gd name="connsiteX28" fmla="*/ 1494862 w 3415891"/>
                  <a:gd name="connsiteY28" fmla="*/ 2835791 h 3958557"/>
                  <a:gd name="connsiteX29" fmla="*/ 1599930 w 3415891"/>
                  <a:gd name="connsiteY29" fmla="*/ 2594903 h 3958557"/>
                  <a:gd name="connsiteX30" fmla="*/ 1387231 w 3415891"/>
                  <a:gd name="connsiteY30" fmla="*/ 2259198 h 3958557"/>
                  <a:gd name="connsiteX31" fmla="*/ 943896 w 3415891"/>
                  <a:gd name="connsiteY31" fmla="*/ 2154130 h 3958557"/>
                  <a:gd name="connsiteX32" fmla="*/ 372428 w 3415891"/>
                  <a:gd name="connsiteY32" fmla="*/ 2348890 h 3958557"/>
                  <a:gd name="connsiteX33" fmla="*/ 118727 w 3415891"/>
                  <a:gd name="connsiteY33" fmla="*/ 2861417 h 3958557"/>
                  <a:gd name="connsiteX34" fmla="*/ 500560 w 3415891"/>
                  <a:gd name="connsiteY34" fmla="*/ 3502076 h 3958557"/>
                  <a:gd name="connsiteX35" fmla="*/ 1312915 w 3415891"/>
                  <a:gd name="connsiteY35" fmla="*/ 3717337 h 3958557"/>
                  <a:gd name="connsiteX36" fmla="*/ 2195013 w 3415891"/>
                  <a:gd name="connsiteY36" fmla="*/ 3432800 h 3958557"/>
                  <a:gd name="connsiteX37" fmla="*/ 2705552 w 3415891"/>
                  <a:gd name="connsiteY37" fmla="*/ 2674000 h 3958557"/>
                  <a:gd name="connsiteX38" fmla="*/ 2587666 w 3415891"/>
                  <a:gd name="connsiteY38" fmla="*/ 2167978 h 3958557"/>
                  <a:gd name="connsiteX39" fmla="*/ 1769638 w 3415891"/>
                  <a:gd name="connsiteY39" fmla="*/ 1553280 h 3958557"/>
                  <a:gd name="connsiteX40" fmla="*/ 859329 w 3415891"/>
                  <a:gd name="connsiteY40" fmla="*/ 1285397 h 3958557"/>
                  <a:gd name="connsiteX41" fmla="*/ 477496 w 3415891"/>
                  <a:gd name="connsiteY41" fmla="*/ 760057 h 3958557"/>
                  <a:gd name="connsiteX0" fmla="*/ 565295 w 3503690"/>
                  <a:gd name="connsiteY0" fmla="*/ 760057 h 3958557"/>
                  <a:gd name="connsiteX1" fmla="*/ 898340 w 3503690"/>
                  <a:gd name="connsiteY1" fmla="*/ 659 h 3958557"/>
                  <a:gd name="connsiteX2" fmla="*/ 831809 w 3503690"/>
                  <a:gd name="connsiteY2" fmla="*/ 631925 h 3958557"/>
                  <a:gd name="connsiteX3" fmla="*/ 988130 w 3503690"/>
                  <a:gd name="connsiteY3" fmla="*/ 890752 h 3958557"/>
                  <a:gd name="connsiteX4" fmla="*/ 1328431 w 3503690"/>
                  <a:gd name="connsiteY4" fmla="*/ 1173299 h 3958557"/>
                  <a:gd name="connsiteX5" fmla="*/ 3071959 w 3503690"/>
                  <a:gd name="connsiteY5" fmla="*/ 1693489 h 3958557"/>
                  <a:gd name="connsiteX6" fmla="*/ 3465890 w 3503690"/>
                  <a:gd name="connsiteY6" fmla="*/ 2971456 h 3958557"/>
                  <a:gd name="connsiteX7" fmla="*/ 2380689 w 3503690"/>
                  <a:gd name="connsiteY7" fmla="*/ 3857009 h 3958557"/>
                  <a:gd name="connsiteX8" fmla="*/ 1163790 w 3503690"/>
                  <a:gd name="connsiteY8" fmla="*/ 3918147 h 3958557"/>
                  <a:gd name="connsiteX9" fmla="*/ 440686 w 3503690"/>
                  <a:gd name="connsiteY9" fmla="*/ 3668167 h 3958557"/>
                  <a:gd name="connsiteX10" fmla="*/ 454 w 3503690"/>
                  <a:gd name="connsiteY10" fmla="*/ 2861417 h 3958557"/>
                  <a:gd name="connsiteX11" fmla="*/ 371816 w 3503690"/>
                  <a:gd name="connsiteY11" fmla="*/ 2268167 h 3958557"/>
                  <a:gd name="connsiteX12" fmla="*/ 1052196 w 3503690"/>
                  <a:gd name="connsiteY12" fmla="*/ 2020873 h 3958557"/>
                  <a:gd name="connsiteX13" fmla="*/ 1680041 w 3503690"/>
                  <a:gd name="connsiteY13" fmla="*/ 2169506 h 3958557"/>
                  <a:gd name="connsiteX14" fmla="*/ 1949118 w 3503690"/>
                  <a:gd name="connsiteY14" fmla="*/ 2641031 h 3958557"/>
                  <a:gd name="connsiteX15" fmla="*/ 1768452 w 3503690"/>
                  <a:gd name="connsiteY15" fmla="*/ 3011331 h 3958557"/>
                  <a:gd name="connsiteX16" fmla="*/ 1349461 w 3503690"/>
                  <a:gd name="connsiteY16" fmla="*/ 3158683 h 3958557"/>
                  <a:gd name="connsiteX17" fmla="*/ 983005 w 3503690"/>
                  <a:gd name="connsiteY17" fmla="*/ 3076678 h 3958557"/>
                  <a:gd name="connsiteX18" fmla="*/ 806183 w 3503690"/>
                  <a:gd name="connsiteY18" fmla="*/ 2799914 h 3958557"/>
                  <a:gd name="connsiteX19" fmla="*/ 895875 w 3503690"/>
                  <a:gd name="connsiteY19" fmla="*/ 2620529 h 3958557"/>
                  <a:gd name="connsiteX20" fmla="*/ 1018881 w 3503690"/>
                  <a:gd name="connsiteY20" fmla="*/ 2556464 h 3958557"/>
                  <a:gd name="connsiteX21" fmla="*/ 1077822 w 3503690"/>
                  <a:gd name="connsiteY21" fmla="*/ 2548776 h 3958557"/>
                  <a:gd name="connsiteX22" fmla="*/ 1098323 w 3503690"/>
                  <a:gd name="connsiteY22" fmla="*/ 2564151 h 3958557"/>
                  <a:gd name="connsiteX23" fmla="*/ 1088073 w 3503690"/>
                  <a:gd name="connsiteY23" fmla="*/ 2594903 h 3958557"/>
                  <a:gd name="connsiteX24" fmla="*/ 1077822 w 3503690"/>
                  <a:gd name="connsiteY24" fmla="*/ 2625655 h 3958557"/>
                  <a:gd name="connsiteX25" fmla="*/ 1062446 w 3503690"/>
                  <a:gd name="connsiteY25" fmla="*/ 2738411 h 3958557"/>
                  <a:gd name="connsiteX26" fmla="*/ 1143169 w 3503690"/>
                  <a:gd name="connsiteY26" fmla="*/ 2875512 h 3958557"/>
                  <a:gd name="connsiteX27" fmla="*/ 1318710 w 3503690"/>
                  <a:gd name="connsiteY27" fmla="*/ 2933171 h 3958557"/>
                  <a:gd name="connsiteX28" fmla="*/ 1582661 w 3503690"/>
                  <a:gd name="connsiteY28" fmla="*/ 2835791 h 3958557"/>
                  <a:gd name="connsiteX29" fmla="*/ 1687729 w 3503690"/>
                  <a:gd name="connsiteY29" fmla="*/ 2594903 h 3958557"/>
                  <a:gd name="connsiteX30" fmla="*/ 1475030 w 3503690"/>
                  <a:gd name="connsiteY30" fmla="*/ 2259198 h 3958557"/>
                  <a:gd name="connsiteX31" fmla="*/ 1031695 w 3503690"/>
                  <a:gd name="connsiteY31" fmla="*/ 2154130 h 3958557"/>
                  <a:gd name="connsiteX32" fmla="*/ 460227 w 3503690"/>
                  <a:gd name="connsiteY32" fmla="*/ 2348890 h 3958557"/>
                  <a:gd name="connsiteX33" fmla="*/ 206526 w 3503690"/>
                  <a:gd name="connsiteY33" fmla="*/ 2861417 h 3958557"/>
                  <a:gd name="connsiteX34" fmla="*/ 588359 w 3503690"/>
                  <a:gd name="connsiteY34" fmla="*/ 3502076 h 3958557"/>
                  <a:gd name="connsiteX35" fmla="*/ 1400714 w 3503690"/>
                  <a:gd name="connsiteY35" fmla="*/ 3717337 h 3958557"/>
                  <a:gd name="connsiteX36" fmla="*/ 2282812 w 3503690"/>
                  <a:gd name="connsiteY36" fmla="*/ 3432800 h 3958557"/>
                  <a:gd name="connsiteX37" fmla="*/ 2793351 w 3503690"/>
                  <a:gd name="connsiteY37" fmla="*/ 2674000 h 3958557"/>
                  <a:gd name="connsiteX38" fmla="*/ 2675465 w 3503690"/>
                  <a:gd name="connsiteY38" fmla="*/ 2167978 h 3958557"/>
                  <a:gd name="connsiteX39" fmla="*/ 1857437 w 3503690"/>
                  <a:gd name="connsiteY39" fmla="*/ 1553280 h 3958557"/>
                  <a:gd name="connsiteX40" fmla="*/ 947128 w 3503690"/>
                  <a:gd name="connsiteY40" fmla="*/ 1285397 h 3958557"/>
                  <a:gd name="connsiteX41" fmla="*/ 565295 w 3503690"/>
                  <a:gd name="connsiteY41" fmla="*/ 760057 h 3958557"/>
                  <a:gd name="connsiteX0" fmla="*/ 565297 w 3505172"/>
                  <a:gd name="connsiteY0" fmla="*/ 760057 h 3929318"/>
                  <a:gd name="connsiteX1" fmla="*/ 898342 w 3505172"/>
                  <a:gd name="connsiteY1" fmla="*/ 659 h 3929318"/>
                  <a:gd name="connsiteX2" fmla="*/ 831811 w 3505172"/>
                  <a:gd name="connsiteY2" fmla="*/ 631925 h 3929318"/>
                  <a:gd name="connsiteX3" fmla="*/ 988132 w 3505172"/>
                  <a:gd name="connsiteY3" fmla="*/ 890752 h 3929318"/>
                  <a:gd name="connsiteX4" fmla="*/ 1328433 w 3505172"/>
                  <a:gd name="connsiteY4" fmla="*/ 1173299 h 3929318"/>
                  <a:gd name="connsiteX5" fmla="*/ 3071961 w 3505172"/>
                  <a:gd name="connsiteY5" fmla="*/ 1693489 h 3929318"/>
                  <a:gd name="connsiteX6" fmla="*/ 3465892 w 3505172"/>
                  <a:gd name="connsiteY6" fmla="*/ 2971456 h 3929318"/>
                  <a:gd name="connsiteX7" fmla="*/ 2358642 w 3505172"/>
                  <a:gd name="connsiteY7" fmla="*/ 3790260 h 3929318"/>
                  <a:gd name="connsiteX8" fmla="*/ 1163792 w 3505172"/>
                  <a:gd name="connsiteY8" fmla="*/ 3918147 h 3929318"/>
                  <a:gd name="connsiteX9" fmla="*/ 440688 w 3505172"/>
                  <a:gd name="connsiteY9" fmla="*/ 3668167 h 3929318"/>
                  <a:gd name="connsiteX10" fmla="*/ 456 w 3505172"/>
                  <a:gd name="connsiteY10" fmla="*/ 2861417 h 3929318"/>
                  <a:gd name="connsiteX11" fmla="*/ 371818 w 3505172"/>
                  <a:gd name="connsiteY11" fmla="*/ 2268167 h 3929318"/>
                  <a:gd name="connsiteX12" fmla="*/ 1052198 w 3505172"/>
                  <a:gd name="connsiteY12" fmla="*/ 2020873 h 3929318"/>
                  <a:gd name="connsiteX13" fmla="*/ 1680043 w 3505172"/>
                  <a:gd name="connsiteY13" fmla="*/ 2169506 h 3929318"/>
                  <a:gd name="connsiteX14" fmla="*/ 1949120 w 3505172"/>
                  <a:gd name="connsiteY14" fmla="*/ 2641031 h 3929318"/>
                  <a:gd name="connsiteX15" fmla="*/ 1768454 w 3505172"/>
                  <a:gd name="connsiteY15" fmla="*/ 3011331 h 3929318"/>
                  <a:gd name="connsiteX16" fmla="*/ 1349463 w 3505172"/>
                  <a:gd name="connsiteY16" fmla="*/ 3158683 h 3929318"/>
                  <a:gd name="connsiteX17" fmla="*/ 983007 w 3505172"/>
                  <a:gd name="connsiteY17" fmla="*/ 3076678 h 3929318"/>
                  <a:gd name="connsiteX18" fmla="*/ 806185 w 3505172"/>
                  <a:gd name="connsiteY18" fmla="*/ 2799914 h 3929318"/>
                  <a:gd name="connsiteX19" fmla="*/ 895877 w 3505172"/>
                  <a:gd name="connsiteY19" fmla="*/ 2620529 h 3929318"/>
                  <a:gd name="connsiteX20" fmla="*/ 1018883 w 3505172"/>
                  <a:gd name="connsiteY20" fmla="*/ 2556464 h 3929318"/>
                  <a:gd name="connsiteX21" fmla="*/ 1077824 w 3505172"/>
                  <a:gd name="connsiteY21" fmla="*/ 2548776 h 3929318"/>
                  <a:gd name="connsiteX22" fmla="*/ 1098325 w 3505172"/>
                  <a:gd name="connsiteY22" fmla="*/ 2564151 h 3929318"/>
                  <a:gd name="connsiteX23" fmla="*/ 1088075 w 3505172"/>
                  <a:gd name="connsiteY23" fmla="*/ 2594903 h 3929318"/>
                  <a:gd name="connsiteX24" fmla="*/ 1077824 w 3505172"/>
                  <a:gd name="connsiteY24" fmla="*/ 2625655 h 3929318"/>
                  <a:gd name="connsiteX25" fmla="*/ 1062448 w 3505172"/>
                  <a:gd name="connsiteY25" fmla="*/ 2738411 h 3929318"/>
                  <a:gd name="connsiteX26" fmla="*/ 1143171 w 3505172"/>
                  <a:gd name="connsiteY26" fmla="*/ 2875512 h 3929318"/>
                  <a:gd name="connsiteX27" fmla="*/ 1318712 w 3505172"/>
                  <a:gd name="connsiteY27" fmla="*/ 2933171 h 3929318"/>
                  <a:gd name="connsiteX28" fmla="*/ 1582663 w 3505172"/>
                  <a:gd name="connsiteY28" fmla="*/ 2835791 h 3929318"/>
                  <a:gd name="connsiteX29" fmla="*/ 1687731 w 3505172"/>
                  <a:gd name="connsiteY29" fmla="*/ 2594903 h 3929318"/>
                  <a:gd name="connsiteX30" fmla="*/ 1475032 w 3505172"/>
                  <a:gd name="connsiteY30" fmla="*/ 2259198 h 3929318"/>
                  <a:gd name="connsiteX31" fmla="*/ 1031697 w 3505172"/>
                  <a:gd name="connsiteY31" fmla="*/ 2154130 h 3929318"/>
                  <a:gd name="connsiteX32" fmla="*/ 460229 w 3505172"/>
                  <a:gd name="connsiteY32" fmla="*/ 2348890 h 3929318"/>
                  <a:gd name="connsiteX33" fmla="*/ 206528 w 3505172"/>
                  <a:gd name="connsiteY33" fmla="*/ 2861417 h 3929318"/>
                  <a:gd name="connsiteX34" fmla="*/ 588361 w 3505172"/>
                  <a:gd name="connsiteY34" fmla="*/ 3502076 h 3929318"/>
                  <a:gd name="connsiteX35" fmla="*/ 1400716 w 3505172"/>
                  <a:gd name="connsiteY35" fmla="*/ 3717337 h 3929318"/>
                  <a:gd name="connsiteX36" fmla="*/ 2282814 w 3505172"/>
                  <a:gd name="connsiteY36" fmla="*/ 3432800 h 3929318"/>
                  <a:gd name="connsiteX37" fmla="*/ 2793353 w 3505172"/>
                  <a:gd name="connsiteY37" fmla="*/ 2674000 h 3929318"/>
                  <a:gd name="connsiteX38" fmla="*/ 2675467 w 3505172"/>
                  <a:gd name="connsiteY38" fmla="*/ 2167978 h 3929318"/>
                  <a:gd name="connsiteX39" fmla="*/ 1857439 w 3505172"/>
                  <a:gd name="connsiteY39" fmla="*/ 1553280 h 3929318"/>
                  <a:gd name="connsiteX40" fmla="*/ 947130 w 3505172"/>
                  <a:gd name="connsiteY40" fmla="*/ 1285397 h 3929318"/>
                  <a:gd name="connsiteX41" fmla="*/ 565297 w 3505172"/>
                  <a:gd name="connsiteY41" fmla="*/ 760057 h 3929318"/>
                  <a:gd name="connsiteX0" fmla="*/ 565297 w 3359163"/>
                  <a:gd name="connsiteY0" fmla="*/ 760057 h 3930630"/>
                  <a:gd name="connsiteX1" fmla="*/ 898342 w 3359163"/>
                  <a:gd name="connsiteY1" fmla="*/ 659 h 3930630"/>
                  <a:gd name="connsiteX2" fmla="*/ 831811 w 3359163"/>
                  <a:gd name="connsiteY2" fmla="*/ 631925 h 3930630"/>
                  <a:gd name="connsiteX3" fmla="*/ 988132 w 3359163"/>
                  <a:gd name="connsiteY3" fmla="*/ 890752 h 3930630"/>
                  <a:gd name="connsiteX4" fmla="*/ 1328433 w 3359163"/>
                  <a:gd name="connsiteY4" fmla="*/ 1173299 h 3930630"/>
                  <a:gd name="connsiteX5" fmla="*/ 3071961 w 3359163"/>
                  <a:gd name="connsiteY5" fmla="*/ 1693489 h 3930630"/>
                  <a:gd name="connsiteX6" fmla="*/ 3289512 w 3359163"/>
                  <a:gd name="connsiteY6" fmla="*/ 2931407 h 3930630"/>
                  <a:gd name="connsiteX7" fmla="*/ 2358642 w 3359163"/>
                  <a:gd name="connsiteY7" fmla="*/ 3790260 h 3930630"/>
                  <a:gd name="connsiteX8" fmla="*/ 1163792 w 3359163"/>
                  <a:gd name="connsiteY8" fmla="*/ 3918147 h 3930630"/>
                  <a:gd name="connsiteX9" fmla="*/ 440688 w 3359163"/>
                  <a:gd name="connsiteY9" fmla="*/ 3668167 h 3930630"/>
                  <a:gd name="connsiteX10" fmla="*/ 456 w 3359163"/>
                  <a:gd name="connsiteY10" fmla="*/ 2861417 h 3930630"/>
                  <a:gd name="connsiteX11" fmla="*/ 371818 w 3359163"/>
                  <a:gd name="connsiteY11" fmla="*/ 2268167 h 3930630"/>
                  <a:gd name="connsiteX12" fmla="*/ 1052198 w 3359163"/>
                  <a:gd name="connsiteY12" fmla="*/ 2020873 h 3930630"/>
                  <a:gd name="connsiteX13" fmla="*/ 1680043 w 3359163"/>
                  <a:gd name="connsiteY13" fmla="*/ 2169506 h 3930630"/>
                  <a:gd name="connsiteX14" fmla="*/ 1949120 w 3359163"/>
                  <a:gd name="connsiteY14" fmla="*/ 2641031 h 3930630"/>
                  <a:gd name="connsiteX15" fmla="*/ 1768454 w 3359163"/>
                  <a:gd name="connsiteY15" fmla="*/ 3011331 h 3930630"/>
                  <a:gd name="connsiteX16" fmla="*/ 1349463 w 3359163"/>
                  <a:gd name="connsiteY16" fmla="*/ 3158683 h 3930630"/>
                  <a:gd name="connsiteX17" fmla="*/ 983007 w 3359163"/>
                  <a:gd name="connsiteY17" fmla="*/ 3076678 h 3930630"/>
                  <a:gd name="connsiteX18" fmla="*/ 806185 w 3359163"/>
                  <a:gd name="connsiteY18" fmla="*/ 2799914 h 3930630"/>
                  <a:gd name="connsiteX19" fmla="*/ 895877 w 3359163"/>
                  <a:gd name="connsiteY19" fmla="*/ 2620529 h 3930630"/>
                  <a:gd name="connsiteX20" fmla="*/ 1018883 w 3359163"/>
                  <a:gd name="connsiteY20" fmla="*/ 2556464 h 3930630"/>
                  <a:gd name="connsiteX21" fmla="*/ 1077824 w 3359163"/>
                  <a:gd name="connsiteY21" fmla="*/ 2548776 h 3930630"/>
                  <a:gd name="connsiteX22" fmla="*/ 1098325 w 3359163"/>
                  <a:gd name="connsiteY22" fmla="*/ 2564151 h 3930630"/>
                  <a:gd name="connsiteX23" fmla="*/ 1088075 w 3359163"/>
                  <a:gd name="connsiteY23" fmla="*/ 2594903 h 3930630"/>
                  <a:gd name="connsiteX24" fmla="*/ 1077824 w 3359163"/>
                  <a:gd name="connsiteY24" fmla="*/ 2625655 h 3930630"/>
                  <a:gd name="connsiteX25" fmla="*/ 1062448 w 3359163"/>
                  <a:gd name="connsiteY25" fmla="*/ 2738411 h 3930630"/>
                  <a:gd name="connsiteX26" fmla="*/ 1143171 w 3359163"/>
                  <a:gd name="connsiteY26" fmla="*/ 2875512 h 3930630"/>
                  <a:gd name="connsiteX27" fmla="*/ 1318712 w 3359163"/>
                  <a:gd name="connsiteY27" fmla="*/ 2933171 h 3930630"/>
                  <a:gd name="connsiteX28" fmla="*/ 1582663 w 3359163"/>
                  <a:gd name="connsiteY28" fmla="*/ 2835791 h 3930630"/>
                  <a:gd name="connsiteX29" fmla="*/ 1687731 w 3359163"/>
                  <a:gd name="connsiteY29" fmla="*/ 2594903 h 3930630"/>
                  <a:gd name="connsiteX30" fmla="*/ 1475032 w 3359163"/>
                  <a:gd name="connsiteY30" fmla="*/ 2259198 h 3930630"/>
                  <a:gd name="connsiteX31" fmla="*/ 1031697 w 3359163"/>
                  <a:gd name="connsiteY31" fmla="*/ 2154130 h 3930630"/>
                  <a:gd name="connsiteX32" fmla="*/ 460229 w 3359163"/>
                  <a:gd name="connsiteY32" fmla="*/ 2348890 h 3930630"/>
                  <a:gd name="connsiteX33" fmla="*/ 206528 w 3359163"/>
                  <a:gd name="connsiteY33" fmla="*/ 2861417 h 3930630"/>
                  <a:gd name="connsiteX34" fmla="*/ 588361 w 3359163"/>
                  <a:gd name="connsiteY34" fmla="*/ 3502076 h 3930630"/>
                  <a:gd name="connsiteX35" fmla="*/ 1400716 w 3359163"/>
                  <a:gd name="connsiteY35" fmla="*/ 3717337 h 3930630"/>
                  <a:gd name="connsiteX36" fmla="*/ 2282814 w 3359163"/>
                  <a:gd name="connsiteY36" fmla="*/ 3432800 h 3930630"/>
                  <a:gd name="connsiteX37" fmla="*/ 2793353 w 3359163"/>
                  <a:gd name="connsiteY37" fmla="*/ 2674000 h 3930630"/>
                  <a:gd name="connsiteX38" fmla="*/ 2675467 w 3359163"/>
                  <a:gd name="connsiteY38" fmla="*/ 2167978 h 3930630"/>
                  <a:gd name="connsiteX39" fmla="*/ 1857439 w 3359163"/>
                  <a:gd name="connsiteY39" fmla="*/ 1553280 h 3930630"/>
                  <a:gd name="connsiteX40" fmla="*/ 947130 w 3359163"/>
                  <a:gd name="connsiteY40" fmla="*/ 1285397 h 3930630"/>
                  <a:gd name="connsiteX41" fmla="*/ 565297 w 3359163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947130 w 3314397"/>
                  <a:gd name="connsiteY40" fmla="*/ 1285397 h 3930630"/>
                  <a:gd name="connsiteX41" fmla="*/ 565297 w 3314397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1035318 w 3314397"/>
                  <a:gd name="connsiteY40" fmla="*/ 1258698 h 3930630"/>
                  <a:gd name="connsiteX41" fmla="*/ 565297 w 3314397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1035318 w 3314397"/>
                  <a:gd name="connsiteY40" fmla="*/ 1258698 h 3930630"/>
                  <a:gd name="connsiteX41" fmla="*/ 565297 w 3314397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1035318 w 3314397"/>
                  <a:gd name="connsiteY40" fmla="*/ 1258698 h 3930630"/>
                  <a:gd name="connsiteX41" fmla="*/ 565297 w 3314397"/>
                  <a:gd name="connsiteY41" fmla="*/ 760057 h 3930630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2675467 w 3314397"/>
                  <a:gd name="connsiteY38" fmla="*/ 2168602 h 3931254"/>
                  <a:gd name="connsiteX39" fmla="*/ 1857439 w 3314397"/>
                  <a:gd name="connsiteY39" fmla="*/ 1553904 h 3931254"/>
                  <a:gd name="connsiteX40" fmla="*/ 1035318 w 3314397"/>
                  <a:gd name="connsiteY40" fmla="*/ 1259322 h 3931254"/>
                  <a:gd name="connsiteX41" fmla="*/ 587343 w 3314397"/>
                  <a:gd name="connsiteY41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2675467 w 3314397"/>
                  <a:gd name="connsiteY38" fmla="*/ 2168602 h 3931254"/>
                  <a:gd name="connsiteX39" fmla="*/ 1857439 w 3314397"/>
                  <a:gd name="connsiteY39" fmla="*/ 1553904 h 3931254"/>
                  <a:gd name="connsiteX40" fmla="*/ 1035318 w 3314397"/>
                  <a:gd name="connsiteY40" fmla="*/ 1259322 h 3931254"/>
                  <a:gd name="connsiteX41" fmla="*/ 587343 w 3314397"/>
                  <a:gd name="connsiteY41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857439 w 3314397"/>
                  <a:gd name="connsiteY37" fmla="*/ 1554027 h 3931377"/>
                  <a:gd name="connsiteX38" fmla="*/ 1035318 w 3314397"/>
                  <a:gd name="connsiteY38" fmla="*/ 1259445 h 3931377"/>
                  <a:gd name="connsiteX39" fmla="*/ 587343 w 3314397"/>
                  <a:gd name="connsiteY39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4170059"/>
                  <a:gd name="connsiteX1" fmla="*/ 898342 w 3314397"/>
                  <a:gd name="connsiteY1" fmla="*/ 1406 h 4170059"/>
                  <a:gd name="connsiteX2" fmla="*/ 831811 w 3314397"/>
                  <a:gd name="connsiteY2" fmla="*/ 632672 h 4170059"/>
                  <a:gd name="connsiteX3" fmla="*/ 1328433 w 3314397"/>
                  <a:gd name="connsiteY3" fmla="*/ 1174046 h 4170059"/>
                  <a:gd name="connsiteX4" fmla="*/ 2895583 w 3314397"/>
                  <a:gd name="connsiteY4" fmla="*/ 1827735 h 4170059"/>
                  <a:gd name="connsiteX5" fmla="*/ 3289512 w 3314397"/>
                  <a:gd name="connsiteY5" fmla="*/ 2932154 h 4170059"/>
                  <a:gd name="connsiteX6" fmla="*/ 2358642 w 3314397"/>
                  <a:gd name="connsiteY6" fmla="*/ 3791007 h 4170059"/>
                  <a:gd name="connsiteX7" fmla="*/ 1163792 w 3314397"/>
                  <a:gd name="connsiteY7" fmla="*/ 3918894 h 4170059"/>
                  <a:gd name="connsiteX8" fmla="*/ 440688 w 3314397"/>
                  <a:gd name="connsiteY8" fmla="*/ 3668914 h 4170059"/>
                  <a:gd name="connsiteX9" fmla="*/ 456 w 3314397"/>
                  <a:gd name="connsiteY9" fmla="*/ 2862164 h 4170059"/>
                  <a:gd name="connsiteX10" fmla="*/ 371818 w 3314397"/>
                  <a:gd name="connsiteY10" fmla="*/ 2268914 h 4170059"/>
                  <a:gd name="connsiteX11" fmla="*/ 1052198 w 3314397"/>
                  <a:gd name="connsiteY11" fmla="*/ 2021620 h 4170059"/>
                  <a:gd name="connsiteX12" fmla="*/ 1680043 w 3314397"/>
                  <a:gd name="connsiteY12" fmla="*/ 2170253 h 4170059"/>
                  <a:gd name="connsiteX13" fmla="*/ 1949120 w 3314397"/>
                  <a:gd name="connsiteY13" fmla="*/ 2641778 h 4170059"/>
                  <a:gd name="connsiteX14" fmla="*/ 1768454 w 3314397"/>
                  <a:gd name="connsiteY14" fmla="*/ 3012078 h 4170059"/>
                  <a:gd name="connsiteX15" fmla="*/ 1349463 w 3314397"/>
                  <a:gd name="connsiteY15" fmla="*/ 3159430 h 4170059"/>
                  <a:gd name="connsiteX16" fmla="*/ 983007 w 3314397"/>
                  <a:gd name="connsiteY16" fmla="*/ 3077425 h 4170059"/>
                  <a:gd name="connsiteX17" fmla="*/ 806185 w 3314397"/>
                  <a:gd name="connsiteY17" fmla="*/ 2800661 h 4170059"/>
                  <a:gd name="connsiteX18" fmla="*/ 895877 w 3314397"/>
                  <a:gd name="connsiteY18" fmla="*/ 2621276 h 4170059"/>
                  <a:gd name="connsiteX19" fmla="*/ 1018883 w 3314397"/>
                  <a:gd name="connsiteY19" fmla="*/ 2557211 h 4170059"/>
                  <a:gd name="connsiteX20" fmla="*/ 1077824 w 3314397"/>
                  <a:gd name="connsiteY20" fmla="*/ 2549523 h 4170059"/>
                  <a:gd name="connsiteX21" fmla="*/ 1098325 w 3314397"/>
                  <a:gd name="connsiteY21" fmla="*/ 2564898 h 4170059"/>
                  <a:gd name="connsiteX22" fmla="*/ 1088075 w 3314397"/>
                  <a:gd name="connsiteY22" fmla="*/ 2595650 h 4170059"/>
                  <a:gd name="connsiteX23" fmla="*/ 1077824 w 3314397"/>
                  <a:gd name="connsiteY23" fmla="*/ 2626402 h 4170059"/>
                  <a:gd name="connsiteX24" fmla="*/ 1062448 w 3314397"/>
                  <a:gd name="connsiteY24" fmla="*/ 2739158 h 4170059"/>
                  <a:gd name="connsiteX25" fmla="*/ 1143171 w 3314397"/>
                  <a:gd name="connsiteY25" fmla="*/ 2876259 h 4170059"/>
                  <a:gd name="connsiteX26" fmla="*/ 1318712 w 3314397"/>
                  <a:gd name="connsiteY26" fmla="*/ 2933918 h 4170059"/>
                  <a:gd name="connsiteX27" fmla="*/ 1582663 w 3314397"/>
                  <a:gd name="connsiteY27" fmla="*/ 2836538 h 4170059"/>
                  <a:gd name="connsiteX28" fmla="*/ 1687731 w 3314397"/>
                  <a:gd name="connsiteY28" fmla="*/ 2595650 h 4170059"/>
                  <a:gd name="connsiteX29" fmla="*/ 1475032 w 3314397"/>
                  <a:gd name="connsiteY29" fmla="*/ 2259945 h 4170059"/>
                  <a:gd name="connsiteX30" fmla="*/ 1031697 w 3314397"/>
                  <a:gd name="connsiteY30" fmla="*/ 2154877 h 4170059"/>
                  <a:gd name="connsiteX31" fmla="*/ 460229 w 3314397"/>
                  <a:gd name="connsiteY31" fmla="*/ 2349637 h 4170059"/>
                  <a:gd name="connsiteX32" fmla="*/ 206528 w 3314397"/>
                  <a:gd name="connsiteY32" fmla="*/ 2862164 h 4170059"/>
                  <a:gd name="connsiteX33" fmla="*/ 588361 w 3314397"/>
                  <a:gd name="connsiteY33" fmla="*/ 3502823 h 4170059"/>
                  <a:gd name="connsiteX34" fmla="*/ 1400716 w 3314397"/>
                  <a:gd name="connsiteY34" fmla="*/ 3718084 h 4170059"/>
                  <a:gd name="connsiteX35" fmla="*/ 2348956 w 3314397"/>
                  <a:gd name="connsiteY35" fmla="*/ 3433547 h 4170059"/>
                  <a:gd name="connsiteX36" fmla="*/ 1035318 w 3314397"/>
                  <a:gd name="connsiteY36" fmla="*/ 1259445 h 4170059"/>
                  <a:gd name="connsiteX37" fmla="*/ 587343 w 3314397"/>
                  <a:gd name="connsiteY37" fmla="*/ 814203 h 4170059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499154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99154 w 3314397"/>
                  <a:gd name="connsiteY37" fmla="*/ 773622 h 3930846"/>
                  <a:gd name="connsiteX0" fmla="*/ 499154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99154 w 3314397"/>
                  <a:gd name="connsiteY37" fmla="*/ 773622 h 3930846"/>
                  <a:gd name="connsiteX0" fmla="*/ 433011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33011 w 3314397"/>
                  <a:gd name="connsiteY37" fmla="*/ 773622 h 3930846"/>
                  <a:gd name="connsiteX0" fmla="*/ 433011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33011 w 3314397"/>
                  <a:gd name="connsiteY37" fmla="*/ 773622 h 3930846"/>
                  <a:gd name="connsiteX0" fmla="*/ 433011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33011 w 3314397"/>
                  <a:gd name="connsiteY37" fmla="*/ 773622 h 3930846"/>
                  <a:gd name="connsiteX0" fmla="*/ 433011 w 3298501"/>
                  <a:gd name="connsiteY0" fmla="*/ 773622 h 3930846"/>
                  <a:gd name="connsiteX1" fmla="*/ 898342 w 3298501"/>
                  <a:gd name="connsiteY1" fmla="*/ 875 h 3930846"/>
                  <a:gd name="connsiteX2" fmla="*/ 831811 w 3298501"/>
                  <a:gd name="connsiteY2" fmla="*/ 632141 h 3930846"/>
                  <a:gd name="connsiteX3" fmla="*/ 1328433 w 3298501"/>
                  <a:gd name="connsiteY3" fmla="*/ 1173515 h 3930846"/>
                  <a:gd name="connsiteX4" fmla="*/ 2741251 w 3298501"/>
                  <a:gd name="connsiteY4" fmla="*/ 1880604 h 3930846"/>
                  <a:gd name="connsiteX5" fmla="*/ 3289512 w 3298501"/>
                  <a:gd name="connsiteY5" fmla="*/ 2931623 h 3930846"/>
                  <a:gd name="connsiteX6" fmla="*/ 2358642 w 3298501"/>
                  <a:gd name="connsiteY6" fmla="*/ 3790476 h 3930846"/>
                  <a:gd name="connsiteX7" fmla="*/ 1163792 w 3298501"/>
                  <a:gd name="connsiteY7" fmla="*/ 3918363 h 3930846"/>
                  <a:gd name="connsiteX8" fmla="*/ 440688 w 3298501"/>
                  <a:gd name="connsiteY8" fmla="*/ 3668383 h 3930846"/>
                  <a:gd name="connsiteX9" fmla="*/ 456 w 3298501"/>
                  <a:gd name="connsiteY9" fmla="*/ 2861633 h 3930846"/>
                  <a:gd name="connsiteX10" fmla="*/ 371818 w 3298501"/>
                  <a:gd name="connsiteY10" fmla="*/ 2268383 h 3930846"/>
                  <a:gd name="connsiteX11" fmla="*/ 1052198 w 3298501"/>
                  <a:gd name="connsiteY11" fmla="*/ 2021089 h 3930846"/>
                  <a:gd name="connsiteX12" fmla="*/ 1680043 w 3298501"/>
                  <a:gd name="connsiteY12" fmla="*/ 2169722 h 3930846"/>
                  <a:gd name="connsiteX13" fmla="*/ 1949120 w 3298501"/>
                  <a:gd name="connsiteY13" fmla="*/ 2641247 h 3930846"/>
                  <a:gd name="connsiteX14" fmla="*/ 1768454 w 3298501"/>
                  <a:gd name="connsiteY14" fmla="*/ 3011547 h 3930846"/>
                  <a:gd name="connsiteX15" fmla="*/ 1349463 w 3298501"/>
                  <a:gd name="connsiteY15" fmla="*/ 3158899 h 3930846"/>
                  <a:gd name="connsiteX16" fmla="*/ 983007 w 3298501"/>
                  <a:gd name="connsiteY16" fmla="*/ 3076894 h 3930846"/>
                  <a:gd name="connsiteX17" fmla="*/ 806185 w 3298501"/>
                  <a:gd name="connsiteY17" fmla="*/ 2800130 h 3930846"/>
                  <a:gd name="connsiteX18" fmla="*/ 895877 w 3298501"/>
                  <a:gd name="connsiteY18" fmla="*/ 2620745 h 3930846"/>
                  <a:gd name="connsiteX19" fmla="*/ 1018883 w 3298501"/>
                  <a:gd name="connsiteY19" fmla="*/ 2556680 h 3930846"/>
                  <a:gd name="connsiteX20" fmla="*/ 1077824 w 3298501"/>
                  <a:gd name="connsiteY20" fmla="*/ 2548992 h 3930846"/>
                  <a:gd name="connsiteX21" fmla="*/ 1098325 w 3298501"/>
                  <a:gd name="connsiteY21" fmla="*/ 2564367 h 3930846"/>
                  <a:gd name="connsiteX22" fmla="*/ 1088075 w 3298501"/>
                  <a:gd name="connsiteY22" fmla="*/ 2595119 h 3930846"/>
                  <a:gd name="connsiteX23" fmla="*/ 1077824 w 3298501"/>
                  <a:gd name="connsiteY23" fmla="*/ 2625871 h 3930846"/>
                  <a:gd name="connsiteX24" fmla="*/ 1062448 w 3298501"/>
                  <a:gd name="connsiteY24" fmla="*/ 2738627 h 3930846"/>
                  <a:gd name="connsiteX25" fmla="*/ 1143171 w 3298501"/>
                  <a:gd name="connsiteY25" fmla="*/ 2875728 h 3930846"/>
                  <a:gd name="connsiteX26" fmla="*/ 1318712 w 3298501"/>
                  <a:gd name="connsiteY26" fmla="*/ 2933387 h 3930846"/>
                  <a:gd name="connsiteX27" fmla="*/ 1582663 w 3298501"/>
                  <a:gd name="connsiteY27" fmla="*/ 2836007 h 3930846"/>
                  <a:gd name="connsiteX28" fmla="*/ 1687731 w 3298501"/>
                  <a:gd name="connsiteY28" fmla="*/ 2595119 h 3930846"/>
                  <a:gd name="connsiteX29" fmla="*/ 1475032 w 3298501"/>
                  <a:gd name="connsiteY29" fmla="*/ 2259414 h 3930846"/>
                  <a:gd name="connsiteX30" fmla="*/ 1031697 w 3298501"/>
                  <a:gd name="connsiteY30" fmla="*/ 2154346 h 3930846"/>
                  <a:gd name="connsiteX31" fmla="*/ 460229 w 3298501"/>
                  <a:gd name="connsiteY31" fmla="*/ 2349106 h 3930846"/>
                  <a:gd name="connsiteX32" fmla="*/ 206528 w 3298501"/>
                  <a:gd name="connsiteY32" fmla="*/ 2861633 h 3930846"/>
                  <a:gd name="connsiteX33" fmla="*/ 588361 w 3298501"/>
                  <a:gd name="connsiteY33" fmla="*/ 3502292 h 3930846"/>
                  <a:gd name="connsiteX34" fmla="*/ 1400716 w 3298501"/>
                  <a:gd name="connsiteY34" fmla="*/ 3717553 h 3930846"/>
                  <a:gd name="connsiteX35" fmla="*/ 2348956 w 3298501"/>
                  <a:gd name="connsiteY35" fmla="*/ 3433016 h 3930846"/>
                  <a:gd name="connsiteX36" fmla="*/ 1035318 w 3298501"/>
                  <a:gd name="connsiteY36" fmla="*/ 1258914 h 3930846"/>
                  <a:gd name="connsiteX37" fmla="*/ 433011 w 3298501"/>
                  <a:gd name="connsiteY37" fmla="*/ 773622 h 3930846"/>
                  <a:gd name="connsiteX0" fmla="*/ 543248 w 3298501"/>
                  <a:gd name="connsiteY0" fmla="*/ 706252 h 3930225"/>
                  <a:gd name="connsiteX1" fmla="*/ 898342 w 3298501"/>
                  <a:gd name="connsiteY1" fmla="*/ 254 h 3930225"/>
                  <a:gd name="connsiteX2" fmla="*/ 831811 w 3298501"/>
                  <a:gd name="connsiteY2" fmla="*/ 631520 h 3930225"/>
                  <a:gd name="connsiteX3" fmla="*/ 1328433 w 3298501"/>
                  <a:gd name="connsiteY3" fmla="*/ 1172894 h 3930225"/>
                  <a:gd name="connsiteX4" fmla="*/ 2741251 w 3298501"/>
                  <a:gd name="connsiteY4" fmla="*/ 1879983 h 3930225"/>
                  <a:gd name="connsiteX5" fmla="*/ 3289512 w 3298501"/>
                  <a:gd name="connsiteY5" fmla="*/ 2931002 h 3930225"/>
                  <a:gd name="connsiteX6" fmla="*/ 2358642 w 3298501"/>
                  <a:gd name="connsiteY6" fmla="*/ 3789855 h 3930225"/>
                  <a:gd name="connsiteX7" fmla="*/ 1163792 w 3298501"/>
                  <a:gd name="connsiteY7" fmla="*/ 3917742 h 3930225"/>
                  <a:gd name="connsiteX8" fmla="*/ 440688 w 3298501"/>
                  <a:gd name="connsiteY8" fmla="*/ 3667762 h 3930225"/>
                  <a:gd name="connsiteX9" fmla="*/ 456 w 3298501"/>
                  <a:gd name="connsiteY9" fmla="*/ 2861012 h 3930225"/>
                  <a:gd name="connsiteX10" fmla="*/ 371818 w 3298501"/>
                  <a:gd name="connsiteY10" fmla="*/ 2267762 h 3930225"/>
                  <a:gd name="connsiteX11" fmla="*/ 1052198 w 3298501"/>
                  <a:gd name="connsiteY11" fmla="*/ 2020468 h 3930225"/>
                  <a:gd name="connsiteX12" fmla="*/ 1680043 w 3298501"/>
                  <a:gd name="connsiteY12" fmla="*/ 2169101 h 3930225"/>
                  <a:gd name="connsiteX13" fmla="*/ 1949120 w 3298501"/>
                  <a:gd name="connsiteY13" fmla="*/ 2640626 h 3930225"/>
                  <a:gd name="connsiteX14" fmla="*/ 1768454 w 3298501"/>
                  <a:gd name="connsiteY14" fmla="*/ 3010926 h 3930225"/>
                  <a:gd name="connsiteX15" fmla="*/ 1349463 w 3298501"/>
                  <a:gd name="connsiteY15" fmla="*/ 3158278 h 3930225"/>
                  <a:gd name="connsiteX16" fmla="*/ 983007 w 3298501"/>
                  <a:gd name="connsiteY16" fmla="*/ 3076273 h 3930225"/>
                  <a:gd name="connsiteX17" fmla="*/ 806185 w 3298501"/>
                  <a:gd name="connsiteY17" fmla="*/ 2799509 h 3930225"/>
                  <a:gd name="connsiteX18" fmla="*/ 895877 w 3298501"/>
                  <a:gd name="connsiteY18" fmla="*/ 2620124 h 3930225"/>
                  <a:gd name="connsiteX19" fmla="*/ 1018883 w 3298501"/>
                  <a:gd name="connsiteY19" fmla="*/ 2556059 h 3930225"/>
                  <a:gd name="connsiteX20" fmla="*/ 1077824 w 3298501"/>
                  <a:gd name="connsiteY20" fmla="*/ 2548371 h 3930225"/>
                  <a:gd name="connsiteX21" fmla="*/ 1098325 w 3298501"/>
                  <a:gd name="connsiteY21" fmla="*/ 2563746 h 3930225"/>
                  <a:gd name="connsiteX22" fmla="*/ 1088075 w 3298501"/>
                  <a:gd name="connsiteY22" fmla="*/ 2594498 h 3930225"/>
                  <a:gd name="connsiteX23" fmla="*/ 1077824 w 3298501"/>
                  <a:gd name="connsiteY23" fmla="*/ 2625250 h 3930225"/>
                  <a:gd name="connsiteX24" fmla="*/ 1062448 w 3298501"/>
                  <a:gd name="connsiteY24" fmla="*/ 2738006 h 3930225"/>
                  <a:gd name="connsiteX25" fmla="*/ 1143171 w 3298501"/>
                  <a:gd name="connsiteY25" fmla="*/ 2875107 h 3930225"/>
                  <a:gd name="connsiteX26" fmla="*/ 1318712 w 3298501"/>
                  <a:gd name="connsiteY26" fmla="*/ 2932766 h 3930225"/>
                  <a:gd name="connsiteX27" fmla="*/ 1582663 w 3298501"/>
                  <a:gd name="connsiteY27" fmla="*/ 2835386 h 3930225"/>
                  <a:gd name="connsiteX28" fmla="*/ 1687731 w 3298501"/>
                  <a:gd name="connsiteY28" fmla="*/ 2594498 h 3930225"/>
                  <a:gd name="connsiteX29" fmla="*/ 1475032 w 3298501"/>
                  <a:gd name="connsiteY29" fmla="*/ 2258793 h 3930225"/>
                  <a:gd name="connsiteX30" fmla="*/ 1031697 w 3298501"/>
                  <a:gd name="connsiteY30" fmla="*/ 2153725 h 3930225"/>
                  <a:gd name="connsiteX31" fmla="*/ 460229 w 3298501"/>
                  <a:gd name="connsiteY31" fmla="*/ 2348485 h 3930225"/>
                  <a:gd name="connsiteX32" fmla="*/ 206528 w 3298501"/>
                  <a:gd name="connsiteY32" fmla="*/ 2861012 h 3930225"/>
                  <a:gd name="connsiteX33" fmla="*/ 588361 w 3298501"/>
                  <a:gd name="connsiteY33" fmla="*/ 3501671 h 3930225"/>
                  <a:gd name="connsiteX34" fmla="*/ 1400716 w 3298501"/>
                  <a:gd name="connsiteY34" fmla="*/ 3716932 h 3930225"/>
                  <a:gd name="connsiteX35" fmla="*/ 2348956 w 3298501"/>
                  <a:gd name="connsiteY35" fmla="*/ 3432395 h 3930225"/>
                  <a:gd name="connsiteX36" fmla="*/ 1035318 w 3298501"/>
                  <a:gd name="connsiteY36" fmla="*/ 1258293 h 3930225"/>
                  <a:gd name="connsiteX37" fmla="*/ 543248 w 3298501"/>
                  <a:gd name="connsiteY37" fmla="*/ 706252 h 3930225"/>
                  <a:gd name="connsiteX0" fmla="*/ 543248 w 3212681"/>
                  <a:gd name="connsiteY0" fmla="*/ 706252 h 3930225"/>
                  <a:gd name="connsiteX1" fmla="*/ 898342 w 3212681"/>
                  <a:gd name="connsiteY1" fmla="*/ 254 h 3930225"/>
                  <a:gd name="connsiteX2" fmla="*/ 831811 w 3212681"/>
                  <a:gd name="connsiteY2" fmla="*/ 631520 h 3930225"/>
                  <a:gd name="connsiteX3" fmla="*/ 1328433 w 3212681"/>
                  <a:gd name="connsiteY3" fmla="*/ 1172894 h 3930225"/>
                  <a:gd name="connsiteX4" fmla="*/ 2741251 w 3212681"/>
                  <a:gd name="connsiteY4" fmla="*/ 1879983 h 3930225"/>
                  <a:gd name="connsiteX5" fmla="*/ 3201322 w 3212681"/>
                  <a:gd name="connsiteY5" fmla="*/ 2931002 h 3930225"/>
                  <a:gd name="connsiteX6" fmla="*/ 2358642 w 3212681"/>
                  <a:gd name="connsiteY6" fmla="*/ 3789855 h 3930225"/>
                  <a:gd name="connsiteX7" fmla="*/ 1163792 w 3212681"/>
                  <a:gd name="connsiteY7" fmla="*/ 3917742 h 3930225"/>
                  <a:gd name="connsiteX8" fmla="*/ 440688 w 3212681"/>
                  <a:gd name="connsiteY8" fmla="*/ 3667762 h 3930225"/>
                  <a:gd name="connsiteX9" fmla="*/ 456 w 3212681"/>
                  <a:gd name="connsiteY9" fmla="*/ 2861012 h 3930225"/>
                  <a:gd name="connsiteX10" fmla="*/ 371818 w 3212681"/>
                  <a:gd name="connsiteY10" fmla="*/ 2267762 h 3930225"/>
                  <a:gd name="connsiteX11" fmla="*/ 1052198 w 3212681"/>
                  <a:gd name="connsiteY11" fmla="*/ 2020468 h 3930225"/>
                  <a:gd name="connsiteX12" fmla="*/ 1680043 w 3212681"/>
                  <a:gd name="connsiteY12" fmla="*/ 2169101 h 3930225"/>
                  <a:gd name="connsiteX13" fmla="*/ 1949120 w 3212681"/>
                  <a:gd name="connsiteY13" fmla="*/ 2640626 h 3930225"/>
                  <a:gd name="connsiteX14" fmla="*/ 1768454 w 3212681"/>
                  <a:gd name="connsiteY14" fmla="*/ 3010926 h 3930225"/>
                  <a:gd name="connsiteX15" fmla="*/ 1349463 w 3212681"/>
                  <a:gd name="connsiteY15" fmla="*/ 3158278 h 3930225"/>
                  <a:gd name="connsiteX16" fmla="*/ 983007 w 3212681"/>
                  <a:gd name="connsiteY16" fmla="*/ 3076273 h 3930225"/>
                  <a:gd name="connsiteX17" fmla="*/ 806185 w 3212681"/>
                  <a:gd name="connsiteY17" fmla="*/ 2799509 h 3930225"/>
                  <a:gd name="connsiteX18" fmla="*/ 895877 w 3212681"/>
                  <a:gd name="connsiteY18" fmla="*/ 2620124 h 3930225"/>
                  <a:gd name="connsiteX19" fmla="*/ 1018883 w 3212681"/>
                  <a:gd name="connsiteY19" fmla="*/ 2556059 h 3930225"/>
                  <a:gd name="connsiteX20" fmla="*/ 1077824 w 3212681"/>
                  <a:gd name="connsiteY20" fmla="*/ 2548371 h 3930225"/>
                  <a:gd name="connsiteX21" fmla="*/ 1098325 w 3212681"/>
                  <a:gd name="connsiteY21" fmla="*/ 2563746 h 3930225"/>
                  <a:gd name="connsiteX22" fmla="*/ 1088075 w 3212681"/>
                  <a:gd name="connsiteY22" fmla="*/ 2594498 h 3930225"/>
                  <a:gd name="connsiteX23" fmla="*/ 1077824 w 3212681"/>
                  <a:gd name="connsiteY23" fmla="*/ 2625250 h 3930225"/>
                  <a:gd name="connsiteX24" fmla="*/ 1062448 w 3212681"/>
                  <a:gd name="connsiteY24" fmla="*/ 2738006 h 3930225"/>
                  <a:gd name="connsiteX25" fmla="*/ 1143171 w 3212681"/>
                  <a:gd name="connsiteY25" fmla="*/ 2875107 h 3930225"/>
                  <a:gd name="connsiteX26" fmla="*/ 1318712 w 3212681"/>
                  <a:gd name="connsiteY26" fmla="*/ 2932766 h 3930225"/>
                  <a:gd name="connsiteX27" fmla="*/ 1582663 w 3212681"/>
                  <a:gd name="connsiteY27" fmla="*/ 2835386 h 3930225"/>
                  <a:gd name="connsiteX28" fmla="*/ 1687731 w 3212681"/>
                  <a:gd name="connsiteY28" fmla="*/ 2594498 h 3930225"/>
                  <a:gd name="connsiteX29" fmla="*/ 1475032 w 3212681"/>
                  <a:gd name="connsiteY29" fmla="*/ 2258793 h 3930225"/>
                  <a:gd name="connsiteX30" fmla="*/ 1031697 w 3212681"/>
                  <a:gd name="connsiteY30" fmla="*/ 2153725 h 3930225"/>
                  <a:gd name="connsiteX31" fmla="*/ 460229 w 3212681"/>
                  <a:gd name="connsiteY31" fmla="*/ 2348485 h 3930225"/>
                  <a:gd name="connsiteX32" fmla="*/ 206528 w 3212681"/>
                  <a:gd name="connsiteY32" fmla="*/ 2861012 h 3930225"/>
                  <a:gd name="connsiteX33" fmla="*/ 588361 w 3212681"/>
                  <a:gd name="connsiteY33" fmla="*/ 3501671 h 3930225"/>
                  <a:gd name="connsiteX34" fmla="*/ 1400716 w 3212681"/>
                  <a:gd name="connsiteY34" fmla="*/ 3716932 h 3930225"/>
                  <a:gd name="connsiteX35" fmla="*/ 2348956 w 3212681"/>
                  <a:gd name="connsiteY35" fmla="*/ 3432395 h 3930225"/>
                  <a:gd name="connsiteX36" fmla="*/ 1035318 w 3212681"/>
                  <a:gd name="connsiteY36" fmla="*/ 1258293 h 3930225"/>
                  <a:gd name="connsiteX37" fmla="*/ 543248 w 3212681"/>
                  <a:gd name="connsiteY37" fmla="*/ 706252 h 3930225"/>
                  <a:gd name="connsiteX0" fmla="*/ 366867 w 3212681"/>
                  <a:gd name="connsiteY0" fmla="*/ 679406 h 3930078"/>
                  <a:gd name="connsiteX1" fmla="*/ 898342 w 3212681"/>
                  <a:gd name="connsiteY1" fmla="*/ 107 h 3930078"/>
                  <a:gd name="connsiteX2" fmla="*/ 831811 w 3212681"/>
                  <a:gd name="connsiteY2" fmla="*/ 631373 h 3930078"/>
                  <a:gd name="connsiteX3" fmla="*/ 1328433 w 3212681"/>
                  <a:gd name="connsiteY3" fmla="*/ 1172747 h 3930078"/>
                  <a:gd name="connsiteX4" fmla="*/ 2741251 w 3212681"/>
                  <a:gd name="connsiteY4" fmla="*/ 1879836 h 3930078"/>
                  <a:gd name="connsiteX5" fmla="*/ 3201322 w 3212681"/>
                  <a:gd name="connsiteY5" fmla="*/ 2930855 h 3930078"/>
                  <a:gd name="connsiteX6" fmla="*/ 2358642 w 3212681"/>
                  <a:gd name="connsiteY6" fmla="*/ 3789708 h 3930078"/>
                  <a:gd name="connsiteX7" fmla="*/ 1163792 w 3212681"/>
                  <a:gd name="connsiteY7" fmla="*/ 3917595 h 3930078"/>
                  <a:gd name="connsiteX8" fmla="*/ 440688 w 3212681"/>
                  <a:gd name="connsiteY8" fmla="*/ 3667615 h 3930078"/>
                  <a:gd name="connsiteX9" fmla="*/ 456 w 3212681"/>
                  <a:gd name="connsiteY9" fmla="*/ 2860865 h 3930078"/>
                  <a:gd name="connsiteX10" fmla="*/ 371818 w 3212681"/>
                  <a:gd name="connsiteY10" fmla="*/ 2267615 h 3930078"/>
                  <a:gd name="connsiteX11" fmla="*/ 1052198 w 3212681"/>
                  <a:gd name="connsiteY11" fmla="*/ 2020321 h 3930078"/>
                  <a:gd name="connsiteX12" fmla="*/ 1680043 w 3212681"/>
                  <a:gd name="connsiteY12" fmla="*/ 2168954 h 3930078"/>
                  <a:gd name="connsiteX13" fmla="*/ 1949120 w 3212681"/>
                  <a:gd name="connsiteY13" fmla="*/ 2640479 h 3930078"/>
                  <a:gd name="connsiteX14" fmla="*/ 1768454 w 3212681"/>
                  <a:gd name="connsiteY14" fmla="*/ 3010779 h 3930078"/>
                  <a:gd name="connsiteX15" fmla="*/ 1349463 w 3212681"/>
                  <a:gd name="connsiteY15" fmla="*/ 3158131 h 3930078"/>
                  <a:gd name="connsiteX16" fmla="*/ 983007 w 3212681"/>
                  <a:gd name="connsiteY16" fmla="*/ 3076126 h 3930078"/>
                  <a:gd name="connsiteX17" fmla="*/ 806185 w 3212681"/>
                  <a:gd name="connsiteY17" fmla="*/ 2799362 h 3930078"/>
                  <a:gd name="connsiteX18" fmla="*/ 895877 w 3212681"/>
                  <a:gd name="connsiteY18" fmla="*/ 2619977 h 3930078"/>
                  <a:gd name="connsiteX19" fmla="*/ 1018883 w 3212681"/>
                  <a:gd name="connsiteY19" fmla="*/ 2555912 h 3930078"/>
                  <a:gd name="connsiteX20" fmla="*/ 1077824 w 3212681"/>
                  <a:gd name="connsiteY20" fmla="*/ 2548224 h 3930078"/>
                  <a:gd name="connsiteX21" fmla="*/ 1098325 w 3212681"/>
                  <a:gd name="connsiteY21" fmla="*/ 2563599 h 3930078"/>
                  <a:gd name="connsiteX22" fmla="*/ 1088075 w 3212681"/>
                  <a:gd name="connsiteY22" fmla="*/ 2594351 h 3930078"/>
                  <a:gd name="connsiteX23" fmla="*/ 1077824 w 3212681"/>
                  <a:gd name="connsiteY23" fmla="*/ 2625103 h 3930078"/>
                  <a:gd name="connsiteX24" fmla="*/ 1062448 w 3212681"/>
                  <a:gd name="connsiteY24" fmla="*/ 2737859 h 3930078"/>
                  <a:gd name="connsiteX25" fmla="*/ 1143171 w 3212681"/>
                  <a:gd name="connsiteY25" fmla="*/ 2874960 h 3930078"/>
                  <a:gd name="connsiteX26" fmla="*/ 1318712 w 3212681"/>
                  <a:gd name="connsiteY26" fmla="*/ 2932619 h 3930078"/>
                  <a:gd name="connsiteX27" fmla="*/ 1582663 w 3212681"/>
                  <a:gd name="connsiteY27" fmla="*/ 2835239 h 3930078"/>
                  <a:gd name="connsiteX28" fmla="*/ 1687731 w 3212681"/>
                  <a:gd name="connsiteY28" fmla="*/ 2594351 h 3930078"/>
                  <a:gd name="connsiteX29" fmla="*/ 1475032 w 3212681"/>
                  <a:gd name="connsiteY29" fmla="*/ 2258646 h 3930078"/>
                  <a:gd name="connsiteX30" fmla="*/ 1031697 w 3212681"/>
                  <a:gd name="connsiteY30" fmla="*/ 2153578 h 3930078"/>
                  <a:gd name="connsiteX31" fmla="*/ 460229 w 3212681"/>
                  <a:gd name="connsiteY31" fmla="*/ 2348338 h 3930078"/>
                  <a:gd name="connsiteX32" fmla="*/ 206528 w 3212681"/>
                  <a:gd name="connsiteY32" fmla="*/ 2860865 h 3930078"/>
                  <a:gd name="connsiteX33" fmla="*/ 588361 w 3212681"/>
                  <a:gd name="connsiteY33" fmla="*/ 3501524 h 3930078"/>
                  <a:gd name="connsiteX34" fmla="*/ 1400716 w 3212681"/>
                  <a:gd name="connsiteY34" fmla="*/ 3716785 h 3930078"/>
                  <a:gd name="connsiteX35" fmla="*/ 2348956 w 3212681"/>
                  <a:gd name="connsiteY35" fmla="*/ 3432248 h 3930078"/>
                  <a:gd name="connsiteX36" fmla="*/ 1035318 w 3212681"/>
                  <a:gd name="connsiteY36" fmla="*/ 1258146 h 3930078"/>
                  <a:gd name="connsiteX37" fmla="*/ 366867 w 3212681"/>
                  <a:gd name="connsiteY37" fmla="*/ 679406 h 3930078"/>
                  <a:gd name="connsiteX0" fmla="*/ 366867 w 3212681"/>
                  <a:gd name="connsiteY0" fmla="*/ 679319 h 3929991"/>
                  <a:gd name="connsiteX1" fmla="*/ 898342 w 3212681"/>
                  <a:gd name="connsiteY1" fmla="*/ 20 h 3929991"/>
                  <a:gd name="connsiteX2" fmla="*/ 699527 w 3212681"/>
                  <a:gd name="connsiteY2" fmla="*/ 657986 h 3929991"/>
                  <a:gd name="connsiteX3" fmla="*/ 1328433 w 3212681"/>
                  <a:gd name="connsiteY3" fmla="*/ 1172660 h 3929991"/>
                  <a:gd name="connsiteX4" fmla="*/ 2741251 w 3212681"/>
                  <a:gd name="connsiteY4" fmla="*/ 1879749 h 3929991"/>
                  <a:gd name="connsiteX5" fmla="*/ 3201322 w 3212681"/>
                  <a:gd name="connsiteY5" fmla="*/ 2930768 h 3929991"/>
                  <a:gd name="connsiteX6" fmla="*/ 2358642 w 3212681"/>
                  <a:gd name="connsiteY6" fmla="*/ 3789621 h 3929991"/>
                  <a:gd name="connsiteX7" fmla="*/ 1163792 w 3212681"/>
                  <a:gd name="connsiteY7" fmla="*/ 3917508 h 3929991"/>
                  <a:gd name="connsiteX8" fmla="*/ 440688 w 3212681"/>
                  <a:gd name="connsiteY8" fmla="*/ 3667528 h 3929991"/>
                  <a:gd name="connsiteX9" fmla="*/ 456 w 3212681"/>
                  <a:gd name="connsiteY9" fmla="*/ 2860778 h 3929991"/>
                  <a:gd name="connsiteX10" fmla="*/ 371818 w 3212681"/>
                  <a:gd name="connsiteY10" fmla="*/ 2267528 h 3929991"/>
                  <a:gd name="connsiteX11" fmla="*/ 1052198 w 3212681"/>
                  <a:gd name="connsiteY11" fmla="*/ 2020234 h 3929991"/>
                  <a:gd name="connsiteX12" fmla="*/ 1680043 w 3212681"/>
                  <a:gd name="connsiteY12" fmla="*/ 2168867 h 3929991"/>
                  <a:gd name="connsiteX13" fmla="*/ 1949120 w 3212681"/>
                  <a:gd name="connsiteY13" fmla="*/ 2640392 h 3929991"/>
                  <a:gd name="connsiteX14" fmla="*/ 1768454 w 3212681"/>
                  <a:gd name="connsiteY14" fmla="*/ 3010692 h 3929991"/>
                  <a:gd name="connsiteX15" fmla="*/ 1349463 w 3212681"/>
                  <a:gd name="connsiteY15" fmla="*/ 3158044 h 3929991"/>
                  <a:gd name="connsiteX16" fmla="*/ 983007 w 3212681"/>
                  <a:gd name="connsiteY16" fmla="*/ 3076039 h 3929991"/>
                  <a:gd name="connsiteX17" fmla="*/ 806185 w 3212681"/>
                  <a:gd name="connsiteY17" fmla="*/ 2799275 h 3929991"/>
                  <a:gd name="connsiteX18" fmla="*/ 895877 w 3212681"/>
                  <a:gd name="connsiteY18" fmla="*/ 2619890 h 3929991"/>
                  <a:gd name="connsiteX19" fmla="*/ 1018883 w 3212681"/>
                  <a:gd name="connsiteY19" fmla="*/ 2555825 h 3929991"/>
                  <a:gd name="connsiteX20" fmla="*/ 1077824 w 3212681"/>
                  <a:gd name="connsiteY20" fmla="*/ 2548137 h 3929991"/>
                  <a:gd name="connsiteX21" fmla="*/ 1098325 w 3212681"/>
                  <a:gd name="connsiteY21" fmla="*/ 2563512 h 3929991"/>
                  <a:gd name="connsiteX22" fmla="*/ 1088075 w 3212681"/>
                  <a:gd name="connsiteY22" fmla="*/ 2594264 h 3929991"/>
                  <a:gd name="connsiteX23" fmla="*/ 1077824 w 3212681"/>
                  <a:gd name="connsiteY23" fmla="*/ 2625016 h 3929991"/>
                  <a:gd name="connsiteX24" fmla="*/ 1062448 w 3212681"/>
                  <a:gd name="connsiteY24" fmla="*/ 2737772 h 3929991"/>
                  <a:gd name="connsiteX25" fmla="*/ 1143171 w 3212681"/>
                  <a:gd name="connsiteY25" fmla="*/ 2874873 h 3929991"/>
                  <a:gd name="connsiteX26" fmla="*/ 1318712 w 3212681"/>
                  <a:gd name="connsiteY26" fmla="*/ 2932532 h 3929991"/>
                  <a:gd name="connsiteX27" fmla="*/ 1582663 w 3212681"/>
                  <a:gd name="connsiteY27" fmla="*/ 2835152 h 3929991"/>
                  <a:gd name="connsiteX28" fmla="*/ 1687731 w 3212681"/>
                  <a:gd name="connsiteY28" fmla="*/ 2594264 h 3929991"/>
                  <a:gd name="connsiteX29" fmla="*/ 1475032 w 3212681"/>
                  <a:gd name="connsiteY29" fmla="*/ 2258559 h 3929991"/>
                  <a:gd name="connsiteX30" fmla="*/ 1031697 w 3212681"/>
                  <a:gd name="connsiteY30" fmla="*/ 2153491 h 3929991"/>
                  <a:gd name="connsiteX31" fmla="*/ 460229 w 3212681"/>
                  <a:gd name="connsiteY31" fmla="*/ 2348251 h 3929991"/>
                  <a:gd name="connsiteX32" fmla="*/ 206528 w 3212681"/>
                  <a:gd name="connsiteY32" fmla="*/ 2860778 h 3929991"/>
                  <a:gd name="connsiteX33" fmla="*/ 588361 w 3212681"/>
                  <a:gd name="connsiteY33" fmla="*/ 3501437 h 3929991"/>
                  <a:gd name="connsiteX34" fmla="*/ 1400716 w 3212681"/>
                  <a:gd name="connsiteY34" fmla="*/ 3716698 h 3929991"/>
                  <a:gd name="connsiteX35" fmla="*/ 2348956 w 3212681"/>
                  <a:gd name="connsiteY35" fmla="*/ 3432161 h 3929991"/>
                  <a:gd name="connsiteX36" fmla="*/ 1035318 w 3212681"/>
                  <a:gd name="connsiteY36" fmla="*/ 1258059 h 3929991"/>
                  <a:gd name="connsiteX37" fmla="*/ 366867 w 3212681"/>
                  <a:gd name="connsiteY37" fmla="*/ 679319 h 3929991"/>
                  <a:gd name="connsiteX0" fmla="*/ 366867 w 3212681"/>
                  <a:gd name="connsiteY0" fmla="*/ 679320 h 3929991"/>
                  <a:gd name="connsiteX1" fmla="*/ 898342 w 3212681"/>
                  <a:gd name="connsiteY1" fmla="*/ 20 h 3929991"/>
                  <a:gd name="connsiteX2" fmla="*/ 699527 w 3212681"/>
                  <a:gd name="connsiteY2" fmla="*/ 657986 h 3929991"/>
                  <a:gd name="connsiteX3" fmla="*/ 1328433 w 3212681"/>
                  <a:gd name="connsiteY3" fmla="*/ 1172660 h 3929991"/>
                  <a:gd name="connsiteX4" fmla="*/ 2741251 w 3212681"/>
                  <a:gd name="connsiteY4" fmla="*/ 1879749 h 3929991"/>
                  <a:gd name="connsiteX5" fmla="*/ 3201322 w 3212681"/>
                  <a:gd name="connsiteY5" fmla="*/ 2930768 h 3929991"/>
                  <a:gd name="connsiteX6" fmla="*/ 2358642 w 3212681"/>
                  <a:gd name="connsiteY6" fmla="*/ 3789621 h 3929991"/>
                  <a:gd name="connsiteX7" fmla="*/ 1163792 w 3212681"/>
                  <a:gd name="connsiteY7" fmla="*/ 3917508 h 3929991"/>
                  <a:gd name="connsiteX8" fmla="*/ 440688 w 3212681"/>
                  <a:gd name="connsiteY8" fmla="*/ 3667528 h 3929991"/>
                  <a:gd name="connsiteX9" fmla="*/ 456 w 3212681"/>
                  <a:gd name="connsiteY9" fmla="*/ 2860778 h 3929991"/>
                  <a:gd name="connsiteX10" fmla="*/ 371818 w 3212681"/>
                  <a:gd name="connsiteY10" fmla="*/ 2267528 h 3929991"/>
                  <a:gd name="connsiteX11" fmla="*/ 1052198 w 3212681"/>
                  <a:gd name="connsiteY11" fmla="*/ 2020234 h 3929991"/>
                  <a:gd name="connsiteX12" fmla="*/ 1680043 w 3212681"/>
                  <a:gd name="connsiteY12" fmla="*/ 2168867 h 3929991"/>
                  <a:gd name="connsiteX13" fmla="*/ 1949120 w 3212681"/>
                  <a:gd name="connsiteY13" fmla="*/ 2640392 h 3929991"/>
                  <a:gd name="connsiteX14" fmla="*/ 1768454 w 3212681"/>
                  <a:gd name="connsiteY14" fmla="*/ 3010692 h 3929991"/>
                  <a:gd name="connsiteX15" fmla="*/ 1349463 w 3212681"/>
                  <a:gd name="connsiteY15" fmla="*/ 3158044 h 3929991"/>
                  <a:gd name="connsiteX16" fmla="*/ 983007 w 3212681"/>
                  <a:gd name="connsiteY16" fmla="*/ 3076039 h 3929991"/>
                  <a:gd name="connsiteX17" fmla="*/ 806185 w 3212681"/>
                  <a:gd name="connsiteY17" fmla="*/ 2799275 h 3929991"/>
                  <a:gd name="connsiteX18" fmla="*/ 895877 w 3212681"/>
                  <a:gd name="connsiteY18" fmla="*/ 2619890 h 3929991"/>
                  <a:gd name="connsiteX19" fmla="*/ 1018883 w 3212681"/>
                  <a:gd name="connsiteY19" fmla="*/ 2555825 h 3929991"/>
                  <a:gd name="connsiteX20" fmla="*/ 1077824 w 3212681"/>
                  <a:gd name="connsiteY20" fmla="*/ 2548137 h 3929991"/>
                  <a:gd name="connsiteX21" fmla="*/ 1098325 w 3212681"/>
                  <a:gd name="connsiteY21" fmla="*/ 2563512 h 3929991"/>
                  <a:gd name="connsiteX22" fmla="*/ 1088075 w 3212681"/>
                  <a:gd name="connsiteY22" fmla="*/ 2594264 h 3929991"/>
                  <a:gd name="connsiteX23" fmla="*/ 1077824 w 3212681"/>
                  <a:gd name="connsiteY23" fmla="*/ 2625016 h 3929991"/>
                  <a:gd name="connsiteX24" fmla="*/ 1062448 w 3212681"/>
                  <a:gd name="connsiteY24" fmla="*/ 2737772 h 3929991"/>
                  <a:gd name="connsiteX25" fmla="*/ 1143171 w 3212681"/>
                  <a:gd name="connsiteY25" fmla="*/ 2874873 h 3929991"/>
                  <a:gd name="connsiteX26" fmla="*/ 1318712 w 3212681"/>
                  <a:gd name="connsiteY26" fmla="*/ 2932532 h 3929991"/>
                  <a:gd name="connsiteX27" fmla="*/ 1582663 w 3212681"/>
                  <a:gd name="connsiteY27" fmla="*/ 2835152 h 3929991"/>
                  <a:gd name="connsiteX28" fmla="*/ 1687731 w 3212681"/>
                  <a:gd name="connsiteY28" fmla="*/ 2594264 h 3929991"/>
                  <a:gd name="connsiteX29" fmla="*/ 1475032 w 3212681"/>
                  <a:gd name="connsiteY29" fmla="*/ 2258559 h 3929991"/>
                  <a:gd name="connsiteX30" fmla="*/ 1031697 w 3212681"/>
                  <a:gd name="connsiteY30" fmla="*/ 2153491 h 3929991"/>
                  <a:gd name="connsiteX31" fmla="*/ 460229 w 3212681"/>
                  <a:gd name="connsiteY31" fmla="*/ 2348251 h 3929991"/>
                  <a:gd name="connsiteX32" fmla="*/ 206528 w 3212681"/>
                  <a:gd name="connsiteY32" fmla="*/ 2860778 h 3929991"/>
                  <a:gd name="connsiteX33" fmla="*/ 588361 w 3212681"/>
                  <a:gd name="connsiteY33" fmla="*/ 3501437 h 3929991"/>
                  <a:gd name="connsiteX34" fmla="*/ 1400716 w 3212681"/>
                  <a:gd name="connsiteY34" fmla="*/ 3716698 h 3929991"/>
                  <a:gd name="connsiteX35" fmla="*/ 2348956 w 3212681"/>
                  <a:gd name="connsiteY35" fmla="*/ 3432161 h 3929991"/>
                  <a:gd name="connsiteX36" fmla="*/ 1035318 w 3212681"/>
                  <a:gd name="connsiteY36" fmla="*/ 1258059 h 3929991"/>
                  <a:gd name="connsiteX37" fmla="*/ 366867 w 3212681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99527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11338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11338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11338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3208014" h="3929991">
                    <a:moveTo>
                      <a:pt x="366867" y="679320"/>
                    </a:moveTo>
                    <a:cubicBezTo>
                      <a:pt x="317808" y="427842"/>
                      <a:pt x="857597" y="3576"/>
                      <a:pt x="898342" y="20"/>
                    </a:cubicBezTo>
                    <a:cubicBezTo>
                      <a:pt x="939087" y="-3536"/>
                      <a:pt x="549678" y="459157"/>
                      <a:pt x="611338" y="657986"/>
                    </a:cubicBezTo>
                    <a:cubicBezTo>
                      <a:pt x="705067" y="960224"/>
                      <a:pt x="918328" y="991283"/>
                      <a:pt x="1328433" y="1172660"/>
                    </a:cubicBezTo>
                    <a:cubicBezTo>
                      <a:pt x="1738538" y="1354037"/>
                      <a:pt x="2362961" y="1613432"/>
                      <a:pt x="2675109" y="1906450"/>
                    </a:cubicBezTo>
                    <a:cubicBezTo>
                      <a:pt x="2987257" y="2199468"/>
                      <a:pt x="3254066" y="2616906"/>
                      <a:pt x="3201322" y="2930768"/>
                    </a:cubicBezTo>
                    <a:cubicBezTo>
                      <a:pt x="3148578" y="3244630"/>
                      <a:pt x="2698230" y="3625164"/>
                      <a:pt x="2358642" y="3789621"/>
                    </a:cubicBezTo>
                    <a:cubicBezTo>
                      <a:pt x="2019054" y="3954078"/>
                      <a:pt x="1483451" y="3937857"/>
                      <a:pt x="1163792" y="3917508"/>
                    </a:cubicBezTo>
                    <a:cubicBezTo>
                      <a:pt x="844133" y="3897159"/>
                      <a:pt x="810958" y="3870348"/>
                      <a:pt x="440688" y="3667528"/>
                    </a:cubicBezTo>
                    <a:cubicBezTo>
                      <a:pt x="70418" y="3464708"/>
                      <a:pt x="11934" y="3094111"/>
                      <a:pt x="456" y="2860778"/>
                    </a:cubicBezTo>
                    <a:cubicBezTo>
                      <a:pt x="-11022" y="2627445"/>
                      <a:pt x="196528" y="2407619"/>
                      <a:pt x="371818" y="2267528"/>
                    </a:cubicBezTo>
                    <a:cubicBezTo>
                      <a:pt x="547108" y="2127437"/>
                      <a:pt x="787392" y="2020234"/>
                      <a:pt x="1052198" y="2020234"/>
                    </a:cubicBezTo>
                    <a:cubicBezTo>
                      <a:pt x="1310169" y="2020234"/>
                      <a:pt x="1519451" y="2069778"/>
                      <a:pt x="1680043" y="2168867"/>
                    </a:cubicBezTo>
                    <a:cubicBezTo>
                      <a:pt x="1859427" y="2279914"/>
                      <a:pt x="1949120" y="2437089"/>
                      <a:pt x="1949120" y="2640392"/>
                    </a:cubicBezTo>
                    <a:cubicBezTo>
                      <a:pt x="1949120" y="2789024"/>
                      <a:pt x="1888898" y="2912458"/>
                      <a:pt x="1768454" y="3010692"/>
                    </a:cubicBezTo>
                    <a:cubicBezTo>
                      <a:pt x="1648010" y="3108927"/>
                      <a:pt x="1508347" y="3158044"/>
                      <a:pt x="1349463" y="3158044"/>
                    </a:cubicBezTo>
                    <a:cubicBezTo>
                      <a:pt x="1204247" y="3158044"/>
                      <a:pt x="1082095" y="3130709"/>
                      <a:pt x="983007" y="3076039"/>
                    </a:cubicBezTo>
                    <a:cubicBezTo>
                      <a:pt x="865125" y="3011120"/>
                      <a:pt x="806185" y="2918865"/>
                      <a:pt x="806185" y="2799275"/>
                    </a:cubicBezTo>
                    <a:cubicBezTo>
                      <a:pt x="806185" y="2727521"/>
                      <a:pt x="836082" y="2667726"/>
                      <a:pt x="895877" y="2619890"/>
                    </a:cubicBezTo>
                    <a:cubicBezTo>
                      <a:pt x="942004" y="2582305"/>
                      <a:pt x="983007" y="2560950"/>
                      <a:pt x="1018883" y="2555825"/>
                    </a:cubicBezTo>
                    <a:cubicBezTo>
                      <a:pt x="1054760" y="2550699"/>
                      <a:pt x="1074407" y="2548137"/>
                      <a:pt x="1077824" y="2548137"/>
                    </a:cubicBezTo>
                    <a:cubicBezTo>
                      <a:pt x="1091491" y="2548137"/>
                      <a:pt x="1098325" y="2553262"/>
                      <a:pt x="1098325" y="2563512"/>
                    </a:cubicBezTo>
                    <a:lnTo>
                      <a:pt x="1088075" y="2594264"/>
                    </a:lnTo>
                    <a:cubicBezTo>
                      <a:pt x="1086366" y="2597681"/>
                      <a:pt x="1082949" y="2607932"/>
                      <a:pt x="1077824" y="2625016"/>
                    </a:cubicBezTo>
                    <a:cubicBezTo>
                      <a:pt x="1067573" y="2659184"/>
                      <a:pt x="1062448" y="2696769"/>
                      <a:pt x="1062448" y="2737772"/>
                    </a:cubicBezTo>
                    <a:cubicBezTo>
                      <a:pt x="1062448" y="2790733"/>
                      <a:pt x="1089356" y="2836433"/>
                      <a:pt x="1143171" y="2874873"/>
                    </a:cubicBezTo>
                    <a:cubicBezTo>
                      <a:pt x="1196987" y="2913312"/>
                      <a:pt x="1255500" y="2932532"/>
                      <a:pt x="1318712" y="2932532"/>
                    </a:cubicBezTo>
                    <a:cubicBezTo>
                      <a:pt x="1424634" y="2932532"/>
                      <a:pt x="1512618" y="2900072"/>
                      <a:pt x="1582663" y="2835152"/>
                    </a:cubicBezTo>
                    <a:cubicBezTo>
                      <a:pt x="1652708" y="2770232"/>
                      <a:pt x="1687731" y="2689936"/>
                      <a:pt x="1687731" y="2594264"/>
                    </a:cubicBezTo>
                    <a:cubicBezTo>
                      <a:pt x="1687731" y="2450757"/>
                      <a:pt x="1616831" y="2338855"/>
                      <a:pt x="1475032" y="2258559"/>
                    </a:cubicBezTo>
                    <a:cubicBezTo>
                      <a:pt x="1352026" y="2188514"/>
                      <a:pt x="1204247" y="2153491"/>
                      <a:pt x="1031697" y="2153491"/>
                    </a:cubicBezTo>
                    <a:cubicBezTo>
                      <a:pt x="811310" y="2153491"/>
                      <a:pt x="620821" y="2218411"/>
                      <a:pt x="460229" y="2348251"/>
                    </a:cubicBezTo>
                    <a:cubicBezTo>
                      <a:pt x="291095" y="2484925"/>
                      <a:pt x="206528" y="2655767"/>
                      <a:pt x="206528" y="2860778"/>
                    </a:cubicBezTo>
                    <a:cubicBezTo>
                      <a:pt x="206528" y="3127292"/>
                      <a:pt x="333806" y="3340845"/>
                      <a:pt x="588361" y="3501437"/>
                    </a:cubicBezTo>
                    <a:cubicBezTo>
                      <a:pt x="815581" y="3644944"/>
                      <a:pt x="1107284" y="3728244"/>
                      <a:pt x="1400716" y="3716698"/>
                    </a:cubicBezTo>
                    <a:cubicBezTo>
                      <a:pt x="1694148" y="3705152"/>
                      <a:pt x="1880715" y="3668386"/>
                      <a:pt x="2348956" y="3432161"/>
                    </a:cubicBezTo>
                    <a:cubicBezTo>
                      <a:pt x="2817197" y="3195936"/>
                      <a:pt x="3445477" y="2041712"/>
                      <a:pt x="1035318" y="1258059"/>
                    </a:cubicBezTo>
                    <a:cubicBezTo>
                      <a:pt x="477146" y="968350"/>
                      <a:pt x="415926" y="930798"/>
                      <a:pt x="366867" y="679320"/>
                    </a:cubicBezTo>
                    <a:close/>
                  </a:path>
                </a:pathLst>
              </a:custGeom>
              <a:grpFill/>
              <a:ln>
                <a:noFill/>
              </a:ln>
              <a:effectLst>
                <a:outerShdw dist="50800" dir="5400000" algn="ctr" rotWithShape="0">
                  <a:srgbClr val="FF0000"/>
                </a:outerShdw>
              </a:effectLst>
              <a:sp3d>
                <a:bevelT w="165100" prst="coolSlant"/>
              </a:sp3d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s-ES" sz="41300" dirty="0">
                  <a:latin typeface="Harrington" panose="04040505050A02020702" pitchFamily="82" charset="0"/>
                </a:endParaRPr>
              </a:p>
            </p:txBody>
          </p:sp>
          <p:sp>
            <p:nvSpPr>
              <p:cNvPr id="17" name="CuadroTexto 6"/>
              <p:cNvSpPr txBox="1"/>
              <p:nvPr/>
            </p:nvSpPr>
            <p:spPr>
              <a:xfrm rot="10800000">
                <a:off x="2699792" y="2283718"/>
                <a:ext cx="648072" cy="1232520"/>
              </a:xfrm>
              <a:custGeom>
                <a:avLst/>
                <a:gdLst>
                  <a:gd name="connsiteX0" fmla="*/ 1424825 w 3432663"/>
                  <a:gd name="connsiteY0" fmla="*/ 0 h 3746571"/>
                  <a:gd name="connsiteX1" fmla="*/ 1883536 w 3432663"/>
                  <a:gd name="connsiteY1" fmla="*/ 64066 h 3746571"/>
                  <a:gd name="connsiteX2" fmla="*/ 2116736 w 3432663"/>
                  <a:gd name="connsiteY2" fmla="*/ 353644 h 3746571"/>
                  <a:gd name="connsiteX3" fmla="*/ 2051389 w 3432663"/>
                  <a:gd name="connsiteY3" fmla="*/ 500995 h 3746571"/>
                  <a:gd name="connsiteX4" fmla="*/ 1936070 w 3432663"/>
                  <a:gd name="connsiteY4" fmla="*/ 571468 h 3746571"/>
                  <a:gd name="connsiteX5" fmla="*/ 1863035 w 3432663"/>
                  <a:gd name="connsiteY5" fmla="*/ 576593 h 3746571"/>
                  <a:gd name="connsiteX6" fmla="*/ 1768218 w 3432663"/>
                  <a:gd name="connsiteY6" fmla="*/ 558654 h 3746571"/>
                  <a:gd name="connsiteX7" fmla="*/ 1740029 w 3432663"/>
                  <a:gd name="connsiteY7" fmla="*/ 533028 h 3746571"/>
                  <a:gd name="connsiteX8" fmla="*/ 1757967 w 3432663"/>
                  <a:gd name="connsiteY8" fmla="*/ 502276 h 3746571"/>
                  <a:gd name="connsiteX9" fmla="*/ 1809220 w 3432663"/>
                  <a:gd name="connsiteY9" fmla="*/ 426679 h 3746571"/>
                  <a:gd name="connsiteX10" fmla="*/ 1824596 w 3432663"/>
                  <a:gd name="connsiteY10" fmla="*/ 343393 h 3746571"/>
                  <a:gd name="connsiteX11" fmla="*/ 1686214 w 3432663"/>
                  <a:gd name="connsiteY11" fmla="*/ 153758 h 3746571"/>
                  <a:gd name="connsiteX12" fmla="*/ 1409449 w 3432663"/>
                  <a:gd name="connsiteY12" fmla="*/ 102506 h 3746571"/>
                  <a:gd name="connsiteX13" fmla="*/ 960988 w 3432663"/>
                  <a:gd name="connsiteY13" fmla="*/ 187072 h 3746571"/>
                  <a:gd name="connsiteX14" fmla="*/ 743164 w 3432663"/>
                  <a:gd name="connsiteY14" fmla="*/ 481775 h 3746571"/>
                  <a:gd name="connsiteX15" fmla="*/ 899485 w 3432663"/>
                  <a:gd name="connsiteY15" fmla="*/ 740602 h 3746571"/>
                  <a:gd name="connsiteX16" fmla="*/ 1283880 w 3432663"/>
                  <a:gd name="connsiteY16" fmla="*/ 943050 h 3746571"/>
                  <a:gd name="connsiteX17" fmla="*/ 1757967 w 3432663"/>
                  <a:gd name="connsiteY17" fmla="*/ 1153185 h 3746571"/>
                  <a:gd name="connsiteX18" fmla="*/ 2280745 w 3432663"/>
                  <a:gd name="connsiteY18" fmla="*/ 1458139 h 3746571"/>
                  <a:gd name="connsiteX19" fmla="*/ 2636951 w 3432663"/>
                  <a:gd name="connsiteY19" fmla="*/ 1875848 h 3746571"/>
                  <a:gd name="connsiteX20" fmla="*/ 3432663 w 3432663"/>
                  <a:gd name="connsiteY20" fmla="*/ 2904434 h 3746571"/>
                  <a:gd name="connsiteX21" fmla="*/ 2316622 w 3432663"/>
                  <a:gd name="connsiteY21" fmla="*/ 3410866 h 3746571"/>
                  <a:gd name="connsiteX22" fmla="*/ 1306944 w 3432663"/>
                  <a:gd name="connsiteY22" fmla="*/ 3746571 h 3746571"/>
                  <a:gd name="connsiteX23" fmla="*/ 407459 w 3432663"/>
                  <a:gd name="connsiteY23" fmla="*/ 3490308 h 3746571"/>
                  <a:gd name="connsiteX24" fmla="*/ 0 w 3432663"/>
                  <a:gd name="connsiteY24" fmla="*/ 2711267 h 3746571"/>
                  <a:gd name="connsiteX25" fmla="*/ 283171 w 3432663"/>
                  <a:gd name="connsiteY25" fmla="*/ 2118017 h 3746571"/>
                  <a:gd name="connsiteX26" fmla="*/ 963551 w 3432663"/>
                  <a:gd name="connsiteY26" fmla="*/ 1870723 h 3746571"/>
                  <a:gd name="connsiteX27" fmla="*/ 1591396 w 3432663"/>
                  <a:gd name="connsiteY27" fmla="*/ 2019356 h 3746571"/>
                  <a:gd name="connsiteX28" fmla="*/ 1860473 w 3432663"/>
                  <a:gd name="connsiteY28" fmla="*/ 2490881 h 3746571"/>
                  <a:gd name="connsiteX29" fmla="*/ 1679807 w 3432663"/>
                  <a:gd name="connsiteY29" fmla="*/ 2861181 h 3746571"/>
                  <a:gd name="connsiteX30" fmla="*/ 1260816 w 3432663"/>
                  <a:gd name="connsiteY30" fmla="*/ 3008533 h 3746571"/>
                  <a:gd name="connsiteX31" fmla="*/ 894360 w 3432663"/>
                  <a:gd name="connsiteY31" fmla="*/ 2926528 h 3746571"/>
                  <a:gd name="connsiteX32" fmla="*/ 717538 w 3432663"/>
                  <a:gd name="connsiteY32" fmla="*/ 2649764 h 3746571"/>
                  <a:gd name="connsiteX33" fmla="*/ 807230 w 3432663"/>
                  <a:gd name="connsiteY33" fmla="*/ 2470379 h 3746571"/>
                  <a:gd name="connsiteX34" fmla="*/ 930236 w 3432663"/>
                  <a:gd name="connsiteY34" fmla="*/ 2406314 h 3746571"/>
                  <a:gd name="connsiteX35" fmla="*/ 989177 w 3432663"/>
                  <a:gd name="connsiteY35" fmla="*/ 2398626 h 3746571"/>
                  <a:gd name="connsiteX36" fmla="*/ 1009678 w 3432663"/>
                  <a:gd name="connsiteY36" fmla="*/ 2414001 h 3746571"/>
                  <a:gd name="connsiteX37" fmla="*/ 999428 w 3432663"/>
                  <a:gd name="connsiteY37" fmla="*/ 2444753 h 3746571"/>
                  <a:gd name="connsiteX38" fmla="*/ 989177 w 3432663"/>
                  <a:gd name="connsiteY38" fmla="*/ 2475505 h 3746571"/>
                  <a:gd name="connsiteX39" fmla="*/ 973801 w 3432663"/>
                  <a:gd name="connsiteY39" fmla="*/ 2588261 h 3746571"/>
                  <a:gd name="connsiteX40" fmla="*/ 1054524 w 3432663"/>
                  <a:gd name="connsiteY40" fmla="*/ 2725362 h 3746571"/>
                  <a:gd name="connsiteX41" fmla="*/ 1230065 w 3432663"/>
                  <a:gd name="connsiteY41" fmla="*/ 2783021 h 3746571"/>
                  <a:gd name="connsiteX42" fmla="*/ 1494016 w 3432663"/>
                  <a:gd name="connsiteY42" fmla="*/ 2685641 h 3746571"/>
                  <a:gd name="connsiteX43" fmla="*/ 1599084 w 3432663"/>
                  <a:gd name="connsiteY43" fmla="*/ 2444753 h 3746571"/>
                  <a:gd name="connsiteX44" fmla="*/ 1386385 w 3432663"/>
                  <a:gd name="connsiteY44" fmla="*/ 2109048 h 3746571"/>
                  <a:gd name="connsiteX45" fmla="*/ 943050 w 3432663"/>
                  <a:gd name="connsiteY45" fmla="*/ 2003980 h 3746571"/>
                  <a:gd name="connsiteX46" fmla="*/ 371582 w 3432663"/>
                  <a:gd name="connsiteY46" fmla="*/ 2198740 h 3746571"/>
                  <a:gd name="connsiteX47" fmla="*/ 117881 w 3432663"/>
                  <a:gd name="connsiteY47" fmla="*/ 2711267 h 3746571"/>
                  <a:gd name="connsiteX48" fmla="*/ 499714 w 3432663"/>
                  <a:gd name="connsiteY48" fmla="*/ 3351926 h 3746571"/>
                  <a:gd name="connsiteX49" fmla="*/ 1312069 w 3432663"/>
                  <a:gd name="connsiteY49" fmla="*/ 3567187 h 3746571"/>
                  <a:gd name="connsiteX50" fmla="*/ 2134674 w 3432663"/>
                  <a:gd name="connsiteY50" fmla="*/ 3269921 h 3746571"/>
                  <a:gd name="connsiteX51" fmla="*/ 2490881 w 3432663"/>
                  <a:gd name="connsiteY51" fmla="*/ 2506256 h 3746571"/>
                  <a:gd name="connsiteX52" fmla="*/ 2372999 w 3432663"/>
                  <a:gd name="connsiteY52" fmla="*/ 2070608 h 3746571"/>
                  <a:gd name="connsiteX53" fmla="*/ 2057795 w 3432663"/>
                  <a:gd name="connsiteY53" fmla="*/ 1755405 h 3746571"/>
                  <a:gd name="connsiteX54" fmla="*/ 1614460 w 3432663"/>
                  <a:gd name="connsiteY54" fmla="*/ 1496578 h 3746571"/>
                  <a:gd name="connsiteX55" fmla="*/ 858483 w 3432663"/>
                  <a:gd name="connsiteY55" fmla="*/ 1135247 h 3746571"/>
                  <a:gd name="connsiteX56" fmla="*/ 476650 w 3432663"/>
                  <a:gd name="connsiteY56" fmla="*/ 609907 h 3746571"/>
                  <a:gd name="connsiteX57" fmla="*/ 781604 w 3432663"/>
                  <a:gd name="connsiteY57" fmla="*/ 143508 h 3746571"/>
                  <a:gd name="connsiteX58" fmla="*/ 1424825 w 3432663"/>
                  <a:gd name="connsiteY58" fmla="*/ 0 h 3746571"/>
                  <a:gd name="connsiteX0" fmla="*/ 1424825 w 3453135"/>
                  <a:gd name="connsiteY0" fmla="*/ 0 h 3746571"/>
                  <a:gd name="connsiteX1" fmla="*/ 1883536 w 3453135"/>
                  <a:gd name="connsiteY1" fmla="*/ 64066 h 3746571"/>
                  <a:gd name="connsiteX2" fmla="*/ 2116736 w 3453135"/>
                  <a:gd name="connsiteY2" fmla="*/ 353644 h 3746571"/>
                  <a:gd name="connsiteX3" fmla="*/ 2051389 w 3453135"/>
                  <a:gd name="connsiteY3" fmla="*/ 500995 h 3746571"/>
                  <a:gd name="connsiteX4" fmla="*/ 1936070 w 3453135"/>
                  <a:gd name="connsiteY4" fmla="*/ 571468 h 3746571"/>
                  <a:gd name="connsiteX5" fmla="*/ 1863035 w 3453135"/>
                  <a:gd name="connsiteY5" fmla="*/ 576593 h 3746571"/>
                  <a:gd name="connsiteX6" fmla="*/ 1768218 w 3453135"/>
                  <a:gd name="connsiteY6" fmla="*/ 558654 h 3746571"/>
                  <a:gd name="connsiteX7" fmla="*/ 1740029 w 3453135"/>
                  <a:gd name="connsiteY7" fmla="*/ 533028 h 3746571"/>
                  <a:gd name="connsiteX8" fmla="*/ 1757967 w 3453135"/>
                  <a:gd name="connsiteY8" fmla="*/ 502276 h 3746571"/>
                  <a:gd name="connsiteX9" fmla="*/ 1809220 w 3453135"/>
                  <a:gd name="connsiteY9" fmla="*/ 426679 h 3746571"/>
                  <a:gd name="connsiteX10" fmla="*/ 1824596 w 3453135"/>
                  <a:gd name="connsiteY10" fmla="*/ 343393 h 3746571"/>
                  <a:gd name="connsiteX11" fmla="*/ 1686214 w 3453135"/>
                  <a:gd name="connsiteY11" fmla="*/ 153758 h 3746571"/>
                  <a:gd name="connsiteX12" fmla="*/ 1409449 w 3453135"/>
                  <a:gd name="connsiteY12" fmla="*/ 102506 h 3746571"/>
                  <a:gd name="connsiteX13" fmla="*/ 960988 w 3453135"/>
                  <a:gd name="connsiteY13" fmla="*/ 187072 h 3746571"/>
                  <a:gd name="connsiteX14" fmla="*/ 743164 w 3453135"/>
                  <a:gd name="connsiteY14" fmla="*/ 481775 h 3746571"/>
                  <a:gd name="connsiteX15" fmla="*/ 899485 w 3453135"/>
                  <a:gd name="connsiteY15" fmla="*/ 740602 h 3746571"/>
                  <a:gd name="connsiteX16" fmla="*/ 1283880 w 3453135"/>
                  <a:gd name="connsiteY16" fmla="*/ 943050 h 3746571"/>
                  <a:gd name="connsiteX17" fmla="*/ 1757967 w 3453135"/>
                  <a:gd name="connsiteY17" fmla="*/ 1153185 h 3746571"/>
                  <a:gd name="connsiteX18" fmla="*/ 2280745 w 3453135"/>
                  <a:gd name="connsiteY18" fmla="*/ 1458139 h 3746571"/>
                  <a:gd name="connsiteX19" fmla="*/ 2983314 w 3453135"/>
                  <a:gd name="connsiteY19" fmla="*/ 1543339 h 3746571"/>
                  <a:gd name="connsiteX20" fmla="*/ 3432663 w 3453135"/>
                  <a:gd name="connsiteY20" fmla="*/ 2904434 h 3746571"/>
                  <a:gd name="connsiteX21" fmla="*/ 2316622 w 3453135"/>
                  <a:gd name="connsiteY21" fmla="*/ 3410866 h 3746571"/>
                  <a:gd name="connsiteX22" fmla="*/ 1306944 w 3453135"/>
                  <a:gd name="connsiteY22" fmla="*/ 3746571 h 3746571"/>
                  <a:gd name="connsiteX23" fmla="*/ 407459 w 3453135"/>
                  <a:gd name="connsiteY23" fmla="*/ 3490308 h 3746571"/>
                  <a:gd name="connsiteX24" fmla="*/ 0 w 3453135"/>
                  <a:gd name="connsiteY24" fmla="*/ 2711267 h 3746571"/>
                  <a:gd name="connsiteX25" fmla="*/ 283171 w 3453135"/>
                  <a:gd name="connsiteY25" fmla="*/ 2118017 h 3746571"/>
                  <a:gd name="connsiteX26" fmla="*/ 963551 w 3453135"/>
                  <a:gd name="connsiteY26" fmla="*/ 1870723 h 3746571"/>
                  <a:gd name="connsiteX27" fmla="*/ 1591396 w 3453135"/>
                  <a:gd name="connsiteY27" fmla="*/ 2019356 h 3746571"/>
                  <a:gd name="connsiteX28" fmla="*/ 1860473 w 3453135"/>
                  <a:gd name="connsiteY28" fmla="*/ 2490881 h 3746571"/>
                  <a:gd name="connsiteX29" fmla="*/ 1679807 w 3453135"/>
                  <a:gd name="connsiteY29" fmla="*/ 2861181 h 3746571"/>
                  <a:gd name="connsiteX30" fmla="*/ 1260816 w 3453135"/>
                  <a:gd name="connsiteY30" fmla="*/ 3008533 h 3746571"/>
                  <a:gd name="connsiteX31" fmla="*/ 894360 w 3453135"/>
                  <a:gd name="connsiteY31" fmla="*/ 2926528 h 3746571"/>
                  <a:gd name="connsiteX32" fmla="*/ 717538 w 3453135"/>
                  <a:gd name="connsiteY32" fmla="*/ 2649764 h 3746571"/>
                  <a:gd name="connsiteX33" fmla="*/ 807230 w 3453135"/>
                  <a:gd name="connsiteY33" fmla="*/ 2470379 h 3746571"/>
                  <a:gd name="connsiteX34" fmla="*/ 930236 w 3453135"/>
                  <a:gd name="connsiteY34" fmla="*/ 2406314 h 3746571"/>
                  <a:gd name="connsiteX35" fmla="*/ 989177 w 3453135"/>
                  <a:gd name="connsiteY35" fmla="*/ 2398626 h 3746571"/>
                  <a:gd name="connsiteX36" fmla="*/ 1009678 w 3453135"/>
                  <a:gd name="connsiteY36" fmla="*/ 2414001 h 3746571"/>
                  <a:gd name="connsiteX37" fmla="*/ 999428 w 3453135"/>
                  <a:gd name="connsiteY37" fmla="*/ 2444753 h 3746571"/>
                  <a:gd name="connsiteX38" fmla="*/ 989177 w 3453135"/>
                  <a:gd name="connsiteY38" fmla="*/ 2475505 h 3746571"/>
                  <a:gd name="connsiteX39" fmla="*/ 973801 w 3453135"/>
                  <a:gd name="connsiteY39" fmla="*/ 2588261 h 3746571"/>
                  <a:gd name="connsiteX40" fmla="*/ 1054524 w 3453135"/>
                  <a:gd name="connsiteY40" fmla="*/ 2725362 h 3746571"/>
                  <a:gd name="connsiteX41" fmla="*/ 1230065 w 3453135"/>
                  <a:gd name="connsiteY41" fmla="*/ 2783021 h 3746571"/>
                  <a:gd name="connsiteX42" fmla="*/ 1494016 w 3453135"/>
                  <a:gd name="connsiteY42" fmla="*/ 2685641 h 3746571"/>
                  <a:gd name="connsiteX43" fmla="*/ 1599084 w 3453135"/>
                  <a:gd name="connsiteY43" fmla="*/ 2444753 h 3746571"/>
                  <a:gd name="connsiteX44" fmla="*/ 1386385 w 3453135"/>
                  <a:gd name="connsiteY44" fmla="*/ 2109048 h 3746571"/>
                  <a:gd name="connsiteX45" fmla="*/ 943050 w 3453135"/>
                  <a:gd name="connsiteY45" fmla="*/ 2003980 h 3746571"/>
                  <a:gd name="connsiteX46" fmla="*/ 371582 w 3453135"/>
                  <a:gd name="connsiteY46" fmla="*/ 2198740 h 3746571"/>
                  <a:gd name="connsiteX47" fmla="*/ 117881 w 3453135"/>
                  <a:gd name="connsiteY47" fmla="*/ 2711267 h 3746571"/>
                  <a:gd name="connsiteX48" fmla="*/ 499714 w 3453135"/>
                  <a:gd name="connsiteY48" fmla="*/ 3351926 h 3746571"/>
                  <a:gd name="connsiteX49" fmla="*/ 1312069 w 3453135"/>
                  <a:gd name="connsiteY49" fmla="*/ 3567187 h 3746571"/>
                  <a:gd name="connsiteX50" fmla="*/ 2134674 w 3453135"/>
                  <a:gd name="connsiteY50" fmla="*/ 3269921 h 3746571"/>
                  <a:gd name="connsiteX51" fmla="*/ 2490881 w 3453135"/>
                  <a:gd name="connsiteY51" fmla="*/ 2506256 h 3746571"/>
                  <a:gd name="connsiteX52" fmla="*/ 2372999 w 3453135"/>
                  <a:gd name="connsiteY52" fmla="*/ 2070608 h 3746571"/>
                  <a:gd name="connsiteX53" fmla="*/ 2057795 w 3453135"/>
                  <a:gd name="connsiteY53" fmla="*/ 1755405 h 3746571"/>
                  <a:gd name="connsiteX54" fmla="*/ 1614460 w 3453135"/>
                  <a:gd name="connsiteY54" fmla="*/ 1496578 h 3746571"/>
                  <a:gd name="connsiteX55" fmla="*/ 858483 w 3453135"/>
                  <a:gd name="connsiteY55" fmla="*/ 1135247 h 3746571"/>
                  <a:gd name="connsiteX56" fmla="*/ 476650 w 3453135"/>
                  <a:gd name="connsiteY56" fmla="*/ 609907 h 3746571"/>
                  <a:gd name="connsiteX57" fmla="*/ 781604 w 3453135"/>
                  <a:gd name="connsiteY57" fmla="*/ 143508 h 3746571"/>
                  <a:gd name="connsiteX58" fmla="*/ 1424825 w 3453135"/>
                  <a:gd name="connsiteY58" fmla="*/ 0 h 3746571"/>
                  <a:gd name="connsiteX0" fmla="*/ 1424825 w 3452383"/>
                  <a:gd name="connsiteY0" fmla="*/ 0 h 3746571"/>
                  <a:gd name="connsiteX1" fmla="*/ 1883536 w 3452383"/>
                  <a:gd name="connsiteY1" fmla="*/ 64066 h 3746571"/>
                  <a:gd name="connsiteX2" fmla="*/ 2116736 w 3452383"/>
                  <a:gd name="connsiteY2" fmla="*/ 353644 h 3746571"/>
                  <a:gd name="connsiteX3" fmla="*/ 2051389 w 3452383"/>
                  <a:gd name="connsiteY3" fmla="*/ 500995 h 3746571"/>
                  <a:gd name="connsiteX4" fmla="*/ 1936070 w 3452383"/>
                  <a:gd name="connsiteY4" fmla="*/ 571468 h 3746571"/>
                  <a:gd name="connsiteX5" fmla="*/ 1863035 w 3452383"/>
                  <a:gd name="connsiteY5" fmla="*/ 576593 h 3746571"/>
                  <a:gd name="connsiteX6" fmla="*/ 1768218 w 3452383"/>
                  <a:gd name="connsiteY6" fmla="*/ 558654 h 3746571"/>
                  <a:gd name="connsiteX7" fmla="*/ 1740029 w 3452383"/>
                  <a:gd name="connsiteY7" fmla="*/ 533028 h 3746571"/>
                  <a:gd name="connsiteX8" fmla="*/ 1757967 w 3452383"/>
                  <a:gd name="connsiteY8" fmla="*/ 502276 h 3746571"/>
                  <a:gd name="connsiteX9" fmla="*/ 1809220 w 3452383"/>
                  <a:gd name="connsiteY9" fmla="*/ 426679 h 3746571"/>
                  <a:gd name="connsiteX10" fmla="*/ 1824596 w 3452383"/>
                  <a:gd name="connsiteY10" fmla="*/ 343393 h 3746571"/>
                  <a:gd name="connsiteX11" fmla="*/ 1686214 w 3452383"/>
                  <a:gd name="connsiteY11" fmla="*/ 153758 h 3746571"/>
                  <a:gd name="connsiteX12" fmla="*/ 1409449 w 3452383"/>
                  <a:gd name="connsiteY12" fmla="*/ 102506 h 3746571"/>
                  <a:gd name="connsiteX13" fmla="*/ 960988 w 3452383"/>
                  <a:gd name="connsiteY13" fmla="*/ 187072 h 3746571"/>
                  <a:gd name="connsiteX14" fmla="*/ 743164 w 3452383"/>
                  <a:gd name="connsiteY14" fmla="*/ 481775 h 3746571"/>
                  <a:gd name="connsiteX15" fmla="*/ 899485 w 3452383"/>
                  <a:gd name="connsiteY15" fmla="*/ 740602 h 3746571"/>
                  <a:gd name="connsiteX16" fmla="*/ 1283880 w 3452383"/>
                  <a:gd name="connsiteY16" fmla="*/ 943050 h 3746571"/>
                  <a:gd name="connsiteX17" fmla="*/ 1757967 w 3452383"/>
                  <a:gd name="connsiteY17" fmla="*/ 1153185 h 3746571"/>
                  <a:gd name="connsiteX18" fmla="*/ 2391581 w 3452383"/>
                  <a:gd name="connsiteY18" fmla="*/ 1111775 h 3746571"/>
                  <a:gd name="connsiteX19" fmla="*/ 2983314 w 3452383"/>
                  <a:gd name="connsiteY19" fmla="*/ 1543339 h 3746571"/>
                  <a:gd name="connsiteX20" fmla="*/ 3432663 w 3452383"/>
                  <a:gd name="connsiteY20" fmla="*/ 2904434 h 3746571"/>
                  <a:gd name="connsiteX21" fmla="*/ 2316622 w 3452383"/>
                  <a:gd name="connsiteY21" fmla="*/ 3410866 h 3746571"/>
                  <a:gd name="connsiteX22" fmla="*/ 1306944 w 3452383"/>
                  <a:gd name="connsiteY22" fmla="*/ 3746571 h 3746571"/>
                  <a:gd name="connsiteX23" fmla="*/ 407459 w 3452383"/>
                  <a:gd name="connsiteY23" fmla="*/ 3490308 h 3746571"/>
                  <a:gd name="connsiteX24" fmla="*/ 0 w 3452383"/>
                  <a:gd name="connsiteY24" fmla="*/ 2711267 h 3746571"/>
                  <a:gd name="connsiteX25" fmla="*/ 283171 w 3452383"/>
                  <a:gd name="connsiteY25" fmla="*/ 2118017 h 3746571"/>
                  <a:gd name="connsiteX26" fmla="*/ 963551 w 3452383"/>
                  <a:gd name="connsiteY26" fmla="*/ 1870723 h 3746571"/>
                  <a:gd name="connsiteX27" fmla="*/ 1591396 w 3452383"/>
                  <a:gd name="connsiteY27" fmla="*/ 2019356 h 3746571"/>
                  <a:gd name="connsiteX28" fmla="*/ 1860473 w 3452383"/>
                  <a:gd name="connsiteY28" fmla="*/ 2490881 h 3746571"/>
                  <a:gd name="connsiteX29" fmla="*/ 1679807 w 3452383"/>
                  <a:gd name="connsiteY29" fmla="*/ 2861181 h 3746571"/>
                  <a:gd name="connsiteX30" fmla="*/ 1260816 w 3452383"/>
                  <a:gd name="connsiteY30" fmla="*/ 3008533 h 3746571"/>
                  <a:gd name="connsiteX31" fmla="*/ 894360 w 3452383"/>
                  <a:gd name="connsiteY31" fmla="*/ 2926528 h 3746571"/>
                  <a:gd name="connsiteX32" fmla="*/ 717538 w 3452383"/>
                  <a:gd name="connsiteY32" fmla="*/ 2649764 h 3746571"/>
                  <a:gd name="connsiteX33" fmla="*/ 807230 w 3452383"/>
                  <a:gd name="connsiteY33" fmla="*/ 2470379 h 3746571"/>
                  <a:gd name="connsiteX34" fmla="*/ 930236 w 3452383"/>
                  <a:gd name="connsiteY34" fmla="*/ 2406314 h 3746571"/>
                  <a:gd name="connsiteX35" fmla="*/ 989177 w 3452383"/>
                  <a:gd name="connsiteY35" fmla="*/ 2398626 h 3746571"/>
                  <a:gd name="connsiteX36" fmla="*/ 1009678 w 3452383"/>
                  <a:gd name="connsiteY36" fmla="*/ 2414001 h 3746571"/>
                  <a:gd name="connsiteX37" fmla="*/ 999428 w 3452383"/>
                  <a:gd name="connsiteY37" fmla="*/ 2444753 h 3746571"/>
                  <a:gd name="connsiteX38" fmla="*/ 989177 w 3452383"/>
                  <a:gd name="connsiteY38" fmla="*/ 2475505 h 3746571"/>
                  <a:gd name="connsiteX39" fmla="*/ 973801 w 3452383"/>
                  <a:gd name="connsiteY39" fmla="*/ 2588261 h 3746571"/>
                  <a:gd name="connsiteX40" fmla="*/ 1054524 w 3452383"/>
                  <a:gd name="connsiteY40" fmla="*/ 2725362 h 3746571"/>
                  <a:gd name="connsiteX41" fmla="*/ 1230065 w 3452383"/>
                  <a:gd name="connsiteY41" fmla="*/ 2783021 h 3746571"/>
                  <a:gd name="connsiteX42" fmla="*/ 1494016 w 3452383"/>
                  <a:gd name="connsiteY42" fmla="*/ 2685641 h 3746571"/>
                  <a:gd name="connsiteX43" fmla="*/ 1599084 w 3452383"/>
                  <a:gd name="connsiteY43" fmla="*/ 2444753 h 3746571"/>
                  <a:gd name="connsiteX44" fmla="*/ 1386385 w 3452383"/>
                  <a:gd name="connsiteY44" fmla="*/ 2109048 h 3746571"/>
                  <a:gd name="connsiteX45" fmla="*/ 943050 w 3452383"/>
                  <a:gd name="connsiteY45" fmla="*/ 2003980 h 3746571"/>
                  <a:gd name="connsiteX46" fmla="*/ 371582 w 3452383"/>
                  <a:gd name="connsiteY46" fmla="*/ 2198740 h 3746571"/>
                  <a:gd name="connsiteX47" fmla="*/ 117881 w 3452383"/>
                  <a:gd name="connsiteY47" fmla="*/ 2711267 h 3746571"/>
                  <a:gd name="connsiteX48" fmla="*/ 499714 w 3452383"/>
                  <a:gd name="connsiteY48" fmla="*/ 3351926 h 3746571"/>
                  <a:gd name="connsiteX49" fmla="*/ 1312069 w 3452383"/>
                  <a:gd name="connsiteY49" fmla="*/ 3567187 h 3746571"/>
                  <a:gd name="connsiteX50" fmla="*/ 2134674 w 3452383"/>
                  <a:gd name="connsiteY50" fmla="*/ 3269921 h 3746571"/>
                  <a:gd name="connsiteX51" fmla="*/ 2490881 w 3452383"/>
                  <a:gd name="connsiteY51" fmla="*/ 2506256 h 3746571"/>
                  <a:gd name="connsiteX52" fmla="*/ 2372999 w 3452383"/>
                  <a:gd name="connsiteY52" fmla="*/ 2070608 h 3746571"/>
                  <a:gd name="connsiteX53" fmla="*/ 2057795 w 3452383"/>
                  <a:gd name="connsiteY53" fmla="*/ 1755405 h 3746571"/>
                  <a:gd name="connsiteX54" fmla="*/ 1614460 w 3452383"/>
                  <a:gd name="connsiteY54" fmla="*/ 1496578 h 3746571"/>
                  <a:gd name="connsiteX55" fmla="*/ 858483 w 3452383"/>
                  <a:gd name="connsiteY55" fmla="*/ 1135247 h 3746571"/>
                  <a:gd name="connsiteX56" fmla="*/ 476650 w 3452383"/>
                  <a:gd name="connsiteY56" fmla="*/ 609907 h 3746571"/>
                  <a:gd name="connsiteX57" fmla="*/ 781604 w 3452383"/>
                  <a:gd name="connsiteY57" fmla="*/ 143508 h 3746571"/>
                  <a:gd name="connsiteX58" fmla="*/ 1424825 w 3452383"/>
                  <a:gd name="connsiteY58" fmla="*/ 0 h 3746571"/>
                  <a:gd name="connsiteX0" fmla="*/ 1424825 w 3452383"/>
                  <a:gd name="connsiteY0" fmla="*/ 0 h 3746571"/>
                  <a:gd name="connsiteX1" fmla="*/ 1883536 w 3452383"/>
                  <a:gd name="connsiteY1" fmla="*/ 64066 h 3746571"/>
                  <a:gd name="connsiteX2" fmla="*/ 2116736 w 3452383"/>
                  <a:gd name="connsiteY2" fmla="*/ 353644 h 3746571"/>
                  <a:gd name="connsiteX3" fmla="*/ 2051389 w 3452383"/>
                  <a:gd name="connsiteY3" fmla="*/ 500995 h 3746571"/>
                  <a:gd name="connsiteX4" fmla="*/ 1936070 w 3452383"/>
                  <a:gd name="connsiteY4" fmla="*/ 571468 h 3746571"/>
                  <a:gd name="connsiteX5" fmla="*/ 1863035 w 3452383"/>
                  <a:gd name="connsiteY5" fmla="*/ 576593 h 3746571"/>
                  <a:gd name="connsiteX6" fmla="*/ 1768218 w 3452383"/>
                  <a:gd name="connsiteY6" fmla="*/ 558654 h 3746571"/>
                  <a:gd name="connsiteX7" fmla="*/ 1740029 w 3452383"/>
                  <a:gd name="connsiteY7" fmla="*/ 533028 h 3746571"/>
                  <a:gd name="connsiteX8" fmla="*/ 1757967 w 3452383"/>
                  <a:gd name="connsiteY8" fmla="*/ 502276 h 3746571"/>
                  <a:gd name="connsiteX9" fmla="*/ 1809220 w 3452383"/>
                  <a:gd name="connsiteY9" fmla="*/ 426679 h 3746571"/>
                  <a:gd name="connsiteX10" fmla="*/ 1824596 w 3452383"/>
                  <a:gd name="connsiteY10" fmla="*/ 343393 h 3746571"/>
                  <a:gd name="connsiteX11" fmla="*/ 1686214 w 3452383"/>
                  <a:gd name="connsiteY11" fmla="*/ 153758 h 3746571"/>
                  <a:gd name="connsiteX12" fmla="*/ 1409449 w 3452383"/>
                  <a:gd name="connsiteY12" fmla="*/ 102506 h 3746571"/>
                  <a:gd name="connsiteX13" fmla="*/ 960988 w 3452383"/>
                  <a:gd name="connsiteY13" fmla="*/ 187072 h 3746571"/>
                  <a:gd name="connsiteX14" fmla="*/ 743164 w 3452383"/>
                  <a:gd name="connsiteY14" fmla="*/ 481775 h 3746571"/>
                  <a:gd name="connsiteX15" fmla="*/ 899485 w 3452383"/>
                  <a:gd name="connsiteY15" fmla="*/ 740602 h 3746571"/>
                  <a:gd name="connsiteX16" fmla="*/ 1283880 w 3452383"/>
                  <a:gd name="connsiteY16" fmla="*/ 943050 h 3746571"/>
                  <a:gd name="connsiteX17" fmla="*/ 1730258 w 3452383"/>
                  <a:gd name="connsiteY17" fmla="*/ 1042349 h 3746571"/>
                  <a:gd name="connsiteX18" fmla="*/ 2391581 w 3452383"/>
                  <a:gd name="connsiteY18" fmla="*/ 1111775 h 3746571"/>
                  <a:gd name="connsiteX19" fmla="*/ 2983314 w 3452383"/>
                  <a:gd name="connsiteY19" fmla="*/ 1543339 h 3746571"/>
                  <a:gd name="connsiteX20" fmla="*/ 3432663 w 3452383"/>
                  <a:gd name="connsiteY20" fmla="*/ 2904434 h 3746571"/>
                  <a:gd name="connsiteX21" fmla="*/ 2316622 w 3452383"/>
                  <a:gd name="connsiteY21" fmla="*/ 3410866 h 3746571"/>
                  <a:gd name="connsiteX22" fmla="*/ 1306944 w 3452383"/>
                  <a:gd name="connsiteY22" fmla="*/ 3746571 h 3746571"/>
                  <a:gd name="connsiteX23" fmla="*/ 407459 w 3452383"/>
                  <a:gd name="connsiteY23" fmla="*/ 3490308 h 3746571"/>
                  <a:gd name="connsiteX24" fmla="*/ 0 w 3452383"/>
                  <a:gd name="connsiteY24" fmla="*/ 2711267 h 3746571"/>
                  <a:gd name="connsiteX25" fmla="*/ 283171 w 3452383"/>
                  <a:gd name="connsiteY25" fmla="*/ 2118017 h 3746571"/>
                  <a:gd name="connsiteX26" fmla="*/ 963551 w 3452383"/>
                  <a:gd name="connsiteY26" fmla="*/ 1870723 h 3746571"/>
                  <a:gd name="connsiteX27" fmla="*/ 1591396 w 3452383"/>
                  <a:gd name="connsiteY27" fmla="*/ 2019356 h 3746571"/>
                  <a:gd name="connsiteX28" fmla="*/ 1860473 w 3452383"/>
                  <a:gd name="connsiteY28" fmla="*/ 2490881 h 3746571"/>
                  <a:gd name="connsiteX29" fmla="*/ 1679807 w 3452383"/>
                  <a:gd name="connsiteY29" fmla="*/ 2861181 h 3746571"/>
                  <a:gd name="connsiteX30" fmla="*/ 1260816 w 3452383"/>
                  <a:gd name="connsiteY30" fmla="*/ 3008533 h 3746571"/>
                  <a:gd name="connsiteX31" fmla="*/ 894360 w 3452383"/>
                  <a:gd name="connsiteY31" fmla="*/ 2926528 h 3746571"/>
                  <a:gd name="connsiteX32" fmla="*/ 717538 w 3452383"/>
                  <a:gd name="connsiteY32" fmla="*/ 2649764 h 3746571"/>
                  <a:gd name="connsiteX33" fmla="*/ 807230 w 3452383"/>
                  <a:gd name="connsiteY33" fmla="*/ 2470379 h 3746571"/>
                  <a:gd name="connsiteX34" fmla="*/ 930236 w 3452383"/>
                  <a:gd name="connsiteY34" fmla="*/ 2406314 h 3746571"/>
                  <a:gd name="connsiteX35" fmla="*/ 989177 w 3452383"/>
                  <a:gd name="connsiteY35" fmla="*/ 2398626 h 3746571"/>
                  <a:gd name="connsiteX36" fmla="*/ 1009678 w 3452383"/>
                  <a:gd name="connsiteY36" fmla="*/ 2414001 h 3746571"/>
                  <a:gd name="connsiteX37" fmla="*/ 999428 w 3452383"/>
                  <a:gd name="connsiteY37" fmla="*/ 2444753 h 3746571"/>
                  <a:gd name="connsiteX38" fmla="*/ 989177 w 3452383"/>
                  <a:gd name="connsiteY38" fmla="*/ 2475505 h 3746571"/>
                  <a:gd name="connsiteX39" fmla="*/ 973801 w 3452383"/>
                  <a:gd name="connsiteY39" fmla="*/ 2588261 h 3746571"/>
                  <a:gd name="connsiteX40" fmla="*/ 1054524 w 3452383"/>
                  <a:gd name="connsiteY40" fmla="*/ 2725362 h 3746571"/>
                  <a:gd name="connsiteX41" fmla="*/ 1230065 w 3452383"/>
                  <a:gd name="connsiteY41" fmla="*/ 2783021 h 3746571"/>
                  <a:gd name="connsiteX42" fmla="*/ 1494016 w 3452383"/>
                  <a:gd name="connsiteY42" fmla="*/ 2685641 h 3746571"/>
                  <a:gd name="connsiteX43" fmla="*/ 1599084 w 3452383"/>
                  <a:gd name="connsiteY43" fmla="*/ 2444753 h 3746571"/>
                  <a:gd name="connsiteX44" fmla="*/ 1386385 w 3452383"/>
                  <a:gd name="connsiteY44" fmla="*/ 2109048 h 3746571"/>
                  <a:gd name="connsiteX45" fmla="*/ 943050 w 3452383"/>
                  <a:gd name="connsiteY45" fmla="*/ 2003980 h 3746571"/>
                  <a:gd name="connsiteX46" fmla="*/ 371582 w 3452383"/>
                  <a:gd name="connsiteY46" fmla="*/ 2198740 h 3746571"/>
                  <a:gd name="connsiteX47" fmla="*/ 117881 w 3452383"/>
                  <a:gd name="connsiteY47" fmla="*/ 2711267 h 3746571"/>
                  <a:gd name="connsiteX48" fmla="*/ 499714 w 3452383"/>
                  <a:gd name="connsiteY48" fmla="*/ 3351926 h 3746571"/>
                  <a:gd name="connsiteX49" fmla="*/ 1312069 w 3452383"/>
                  <a:gd name="connsiteY49" fmla="*/ 3567187 h 3746571"/>
                  <a:gd name="connsiteX50" fmla="*/ 2134674 w 3452383"/>
                  <a:gd name="connsiteY50" fmla="*/ 3269921 h 3746571"/>
                  <a:gd name="connsiteX51" fmla="*/ 2490881 w 3452383"/>
                  <a:gd name="connsiteY51" fmla="*/ 2506256 h 3746571"/>
                  <a:gd name="connsiteX52" fmla="*/ 2372999 w 3452383"/>
                  <a:gd name="connsiteY52" fmla="*/ 2070608 h 3746571"/>
                  <a:gd name="connsiteX53" fmla="*/ 2057795 w 3452383"/>
                  <a:gd name="connsiteY53" fmla="*/ 1755405 h 3746571"/>
                  <a:gd name="connsiteX54" fmla="*/ 1614460 w 3452383"/>
                  <a:gd name="connsiteY54" fmla="*/ 1496578 h 3746571"/>
                  <a:gd name="connsiteX55" fmla="*/ 858483 w 3452383"/>
                  <a:gd name="connsiteY55" fmla="*/ 1135247 h 3746571"/>
                  <a:gd name="connsiteX56" fmla="*/ 476650 w 3452383"/>
                  <a:gd name="connsiteY56" fmla="*/ 609907 h 3746571"/>
                  <a:gd name="connsiteX57" fmla="*/ 781604 w 3452383"/>
                  <a:gd name="connsiteY57" fmla="*/ 143508 h 3746571"/>
                  <a:gd name="connsiteX58" fmla="*/ 1424825 w 3452383"/>
                  <a:gd name="connsiteY58" fmla="*/ 0 h 3746571"/>
                  <a:gd name="connsiteX0" fmla="*/ 1424825 w 3451091"/>
                  <a:gd name="connsiteY0" fmla="*/ 0 h 3837621"/>
                  <a:gd name="connsiteX1" fmla="*/ 1883536 w 3451091"/>
                  <a:gd name="connsiteY1" fmla="*/ 64066 h 3837621"/>
                  <a:gd name="connsiteX2" fmla="*/ 2116736 w 3451091"/>
                  <a:gd name="connsiteY2" fmla="*/ 353644 h 3837621"/>
                  <a:gd name="connsiteX3" fmla="*/ 2051389 w 3451091"/>
                  <a:gd name="connsiteY3" fmla="*/ 500995 h 3837621"/>
                  <a:gd name="connsiteX4" fmla="*/ 1936070 w 3451091"/>
                  <a:gd name="connsiteY4" fmla="*/ 571468 h 3837621"/>
                  <a:gd name="connsiteX5" fmla="*/ 1863035 w 3451091"/>
                  <a:gd name="connsiteY5" fmla="*/ 576593 h 3837621"/>
                  <a:gd name="connsiteX6" fmla="*/ 1768218 w 3451091"/>
                  <a:gd name="connsiteY6" fmla="*/ 558654 h 3837621"/>
                  <a:gd name="connsiteX7" fmla="*/ 1740029 w 3451091"/>
                  <a:gd name="connsiteY7" fmla="*/ 533028 h 3837621"/>
                  <a:gd name="connsiteX8" fmla="*/ 1757967 w 3451091"/>
                  <a:gd name="connsiteY8" fmla="*/ 502276 h 3837621"/>
                  <a:gd name="connsiteX9" fmla="*/ 1809220 w 3451091"/>
                  <a:gd name="connsiteY9" fmla="*/ 426679 h 3837621"/>
                  <a:gd name="connsiteX10" fmla="*/ 1824596 w 3451091"/>
                  <a:gd name="connsiteY10" fmla="*/ 343393 h 3837621"/>
                  <a:gd name="connsiteX11" fmla="*/ 1686214 w 3451091"/>
                  <a:gd name="connsiteY11" fmla="*/ 153758 h 3837621"/>
                  <a:gd name="connsiteX12" fmla="*/ 1409449 w 3451091"/>
                  <a:gd name="connsiteY12" fmla="*/ 102506 h 3837621"/>
                  <a:gd name="connsiteX13" fmla="*/ 960988 w 3451091"/>
                  <a:gd name="connsiteY13" fmla="*/ 187072 h 3837621"/>
                  <a:gd name="connsiteX14" fmla="*/ 743164 w 3451091"/>
                  <a:gd name="connsiteY14" fmla="*/ 481775 h 3837621"/>
                  <a:gd name="connsiteX15" fmla="*/ 899485 w 3451091"/>
                  <a:gd name="connsiteY15" fmla="*/ 740602 h 3837621"/>
                  <a:gd name="connsiteX16" fmla="*/ 1283880 w 3451091"/>
                  <a:gd name="connsiteY16" fmla="*/ 943050 h 3837621"/>
                  <a:gd name="connsiteX17" fmla="*/ 1730258 w 3451091"/>
                  <a:gd name="connsiteY17" fmla="*/ 1042349 h 3837621"/>
                  <a:gd name="connsiteX18" fmla="*/ 2391581 w 3451091"/>
                  <a:gd name="connsiteY18" fmla="*/ 1111775 h 3837621"/>
                  <a:gd name="connsiteX19" fmla="*/ 2983314 w 3451091"/>
                  <a:gd name="connsiteY19" fmla="*/ 1543339 h 3837621"/>
                  <a:gd name="connsiteX20" fmla="*/ 3432663 w 3451091"/>
                  <a:gd name="connsiteY20" fmla="*/ 2904434 h 3837621"/>
                  <a:gd name="connsiteX21" fmla="*/ 2344331 w 3451091"/>
                  <a:gd name="connsiteY21" fmla="*/ 3771084 h 3837621"/>
                  <a:gd name="connsiteX22" fmla="*/ 1306944 w 3451091"/>
                  <a:gd name="connsiteY22" fmla="*/ 3746571 h 3837621"/>
                  <a:gd name="connsiteX23" fmla="*/ 407459 w 3451091"/>
                  <a:gd name="connsiteY23" fmla="*/ 3490308 h 3837621"/>
                  <a:gd name="connsiteX24" fmla="*/ 0 w 3451091"/>
                  <a:gd name="connsiteY24" fmla="*/ 2711267 h 3837621"/>
                  <a:gd name="connsiteX25" fmla="*/ 283171 w 3451091"/>
                  <a:gd name="connsiteY25" fmla="*/ 2118017 h 3837621"/>
                  <a:gd name="connsiteX26" fmla="*/ 963551 w 3451091"/>
                  <a:gd name="connsiteY26" fmla="*/ 1870723 h 3837621"/>
                  <a:gd name="connsiteX27" fmla="*/ 1591396 w 3451091"/>
                  <a:gd name="connsiteY27" fmla="*/ 2019356 h 3837621"/>
                  <a:gd name="connsiteX28" fmla="*/ 1860473 w 3451091"/>
                  <a:gd name="connsiteY28" fmla="*/ 2490881 h 3837621"/>
                  <a:gd name="connsiteX29" fmla="*/ 1679807 w 3451091"/>
                  <a:gd name="connsiteY29" fmla="*/ 2861181 h 3837621"/>
                  <a:gd name="connsiteX30" fmla="*/ 1260816 w 3451091"/>
                  <a:gd name="connsiteY30" fmla="*/ 3008533 h 3837621"/>
                  <a:gd name="connsiteX31" fmla="*/ 894360 w 3451091"/>
                  <a:gd name="connsiteY31" fmla="*/ 2926528 h 3837621"/>
                  <a:gd name="connsiteX32" fmla="*/ 717538 w 3451091"/>
                  <a:gd name="connsiteY32" fmla="*/ 2649764 h 3837621"/>
                  <a:gd name="connsiteX33" fmla="*/ 807230 w 3451091"/>
                  <a:gd name="connsiteY33" fmla="*/ 2470379 h 3837621"/>
                  <a:gd name="connsiteX34" fmla="*/ 930236 w 3451091"/>
                  <a:gd name="connsiteY34" fmla="*/ 2406314 h 3837621"/>
                  <a:gd name="connsiteX35" fmla="*/ 989177 w 3451091"/>
                  <a:gd name="connsiteY35" fmla="*/ 2398626 h 3837621"/>
                  <a:gd name="connsiteX36" fmla="*/ 1009678 w 3451091"/>
                  <a:gd name="connsiteY36" fmla="*/ 2414001 h 3837621"/>
                  <a:gd name="connsiteX37" fmla="*/ 999428 w 3451091"/>
                  <a:gd name="connsiteY37" fmla="*/ 2444753 h 3837621"/>
                  <a:gd name="connsiteX38" fmla="*/ 989177 w 3451091"/>
                  <a:gd name="connsiteY38" fmla="*/ 2475505 h 3837621"/>
                  <a:gd name="connsiteX39" fmla="*/ 973801 w 3451091"/>
                  <a:gd name="connsiteY39" fmla="*/ 2588261 h 3837621"/>
                  <a:gd name="connsiteX40" fmla="*/ 1054524 w 3451091"/>
                  <a:gd name="connsiteY40" fmla="*/ 2725362 h 3837621"/>
                  <a:gd name="connsiteX41" fmla="*/ 1230065 w 3451091"/>
                  <a:gd name="connsiteY41" fmla="*/ 2783021 h 3837621"/>
                  <a:gd name="connsiteX42" fmla="*/ 1494016 w 3451091"/>
                  <a:gd name="connsiteY42" fmla="*/ 2685641 h 3837621"/>
                  <a:gd name="connsiteX43" fmla="*/ 1599084 w 3451091"/>
                  <a:gd name="connsiteY43" fmla="*/ 2444753 h 3837621"/>
                  <a:gd name="connsiteX44" fmla="*/ 1386385 w 3451091"/>
                  <a:gd name="connsiteY44" fmla="*/ 2109048 h 3837621"/>
                  <a:gd name="connsiteX45" fmla="*/ 943050 w 3451091"/>
                  <a:gd name="connsiteY45" fmla="*/ 2003980 h 3837621"/>
                  <a:gd name="connsiteX46" fmla="*/ 371582 w 3451091"/>
                  <a:gd name="connsiteY46" fmla="*/ 2198740 h 3837621"/>
                  <a:gd name="connsiteX47" fmla="*/ 117881 w 3451091"/>
                  <a:gd name="connsiteY47" fmla="*/ 2711267 h 3837621"/>
                  <a:gd name="connsiteX48" fmla="*/ 499714 w 3451091"/>
                  <a:gd name="connsiteY48" fmla="*/ 3351926 h 3837621"/>
                  <a:gd name="connsiteX49" fmla="*/ 1312069 w 3451091"/>
                  <a:gd name="connsiteY49" fmla="*/ 3567187 h 3837621"/>
                  <a:gd name="connsiteX50" fmla="*/ 2134674 w 3451091"/>
                  <a:gd name="connsiteY50" fmla="*/ 3269921 h 3837621"/>
                  <a:gd name="connsiteX51" fmla="*/ 2490881 w 3451091"/>
                  <a:gd name="connsiteY51" fmla="*/ 2506256 h 3837621"/>
                  <a:gd name="connsiteX52" fmla="*/ 2372999 w 3451091"/>
                  <a:gd name="connsiteY52" fmla="*/ 2070608 h 3837621"/>
                  <a:gd name="connsiteX53" fmla="*/ 2057795 w 3451091"/>
                  <a:gd name="connsiteY53" fmla="*/ 1755405 h 3837621"/>
                  <a:gd name="connsiteX54" fmla="*/ 1614460 w 3451091"/>
                  <a:gd name="connsiteY54" fmla="*/ 1496578 h 3837621"/>
                  <a:gd name="connsiteX55" fmla="*/ 858483 w 3451091"/>
                  <a:gd name="connsiteY55" fmla="*/ 1135247 h 3837621"/>
                  <a:gd name="connsiteX56" fmla="*/ 476650 w 3451091"/>
                  <a:gd name="connsiteY56" fmla="*/ 609907 h 3837621"/>
                  <a:gd name="connsiteX57" fmla="*/ 781604 w 3451091"/>
                  <a:gd name="connsiteY57" fmla="*/ 143508 h 3837621"/>
                  <a:gd name="connsiteX58" fmla="*/ 1424825 w 3451091"/>
                  <a:gd name="connsiteY58" fmla="*/ 0 h 3837621"/>
                  <a:gd name="connsiteX0" fmla="*/ 1424825 w 3451091"/>
                  <a:gd name="connsiteY0" fmla="*/ 0 h 3982745"/>
                  <a:gd name="connsiteX1" fmla="*/ 1883536 w 3451091"/>
                  <a:gd name="connsiteY1" fmla="*/ 64066 h 3982745"/>
                  <a:gd name="connsiteX2" fmla="*/ 2116736 w 3451091"/>
                  <a:gd name="connsiteY2" fmla="*/ 353644 h 3982745"/>
                  <a:gd name="connsiteX3" fmla="*/ 2051389 w 3451091"/>
                  <a:gd name="connsiteY3" fmla="*/ 500995 h 3982745"/>
                  <a:gd name="connsiteX4" fmla="*/ 1936070 w 3451091"/>
                  <a:gd name="connsiteY4" fmla="*/ 571468 h 3982745"/>
                  <a:gd name="connsiteX5" fmla="*/ 1863035 w 3451091"/>
                  <a:gd name="connsiteY5" fmla="*/ 576593 h 3982745"/>
                  <a:gd name="connsiteX6" fmla="*/ 1768218 w 3451091"/>
                  <a:gd name="connsiteY6" fmla="*/ 558654 h 3982745"/>
                  <a:gd name="connsiteX7" fmla="*/ 1740029 w 3451091"/>
                  <a:gd name="connsiteY7" fmla="*/ 533028 h 3982745"/>
                  <a:gd name="connsiteX8" fmla="*/ 1757967 w 3451091"/>
                  <a:gd name="connsiteY8" fmla="*/ 502276 h 3982745"/>
                  <a:gd name="connsiteX9" fmla="*/ 1809220 w 3451091"/>
                  <a:gd name="connsiteY9" fmla="*/ 426679 h 3982745"/>
                  <a:gd name="connsiteX10" fmla="*/ 1824596 w 3451091"/>
                  <a:gd name="connsiteY10" fmla="*/ 343393 h 3982745"/>
                  <a:gd name="connsiteX11" fmla="*/ 1686214 w 3451091"/>
                  <a:gd name="connsiteY11" fmla="*/ 153758 h 3982745"/>
                  <a:gd name="connsiteX12" fmla="*/ 1409449 w 3451091"/>
                  <a:gd name="connsiteY12" fmla="*/ 102506 h 3982745"/>
                  <a:gd name="connsiteX13" fmla="*/ 960988 w 3451091"/>
                  <a:gd name="connsiteY13" fmla="*/ 187072 h 3982745"/>
                  <a:gd name="connsiteX14" fmla="*/ 743164 w 3451091"/>
                  <a:gd name="connsiteY14" fmla="*/ 481775 h 3982745"/>
                  <a:gd name="connsiteX15" fmla="*/ 899485 w 3451091"/>
                  <a:gd name="connsiteY15" fmla="*/ 740602 h 3982745"/>
                  <a:gd name="connsiteX16" fmla="*/ 1283880 w 3451091"/>
                  <a:gd name="connsiteY16" fmla="*/ 943050 h 3982745"/>
                  <a:gd name="connsiteX17" fmla="*/ 1730258 w 3451091"/>
                  <a:gd name="connsiteY17" fmla="*/ 1042349 h 3982745"/>
                  <a:gd name="connsiteX18" fmla="*/ 2391581 w 3451091"/>
                  <a:gd name="connsiteY18" fmla="*/ 1111775 h 3982745"/>
                  <a:gd name="connsiteX19" fmla="*/ 2983314 w 3451091"/>
                  <a:gd name="connsiteY19" fmla="*/ 1543339 h 3982745"/>
                  <a:gd name="connsiteX20" fmla="*/ 3432663 w 3451091"/>
                  <a:gd name="connsiteY20" fmla="*/ 2904434 h 3982745"/>
                  <a:gd name="connsiteX21" fmla="*/ 2344331 w 3451091"/>
                  <a:gd name="connsiteY21" fmla="*/ 3771084 h 3982745"/>
                  <a:gd name="connsiteX22" fmla="*/ 1251526 w 3451091"/>
                  <a:gd name="connsiteY22" fmla="*/ 3968244 h 3982745"/>
                  <a:gd name="connsiteX23" fmla="*/ 407459 w 3451091"/>
                  <a:gd name="connsiteY23" fmla="*/ 3490308 h 3982745"/>
                  <a:gd name="connsiteX24" fmla="*/ 0 w 3451091"/>
                  <a:gd name="connsiteY24" fmla="*/ 2711267 h 3982745"/>
                  <a:gd name="connsiteX25" fmla="*/ 283171 w 3451091"/>
                  <a:gd name="connsiteY25" fmla="*/ 2118017 h 3982745"/>
                  <a:gd name="connsiteX26" fmla="*/ 963551 w 3451091"/>
                  <a:gd name="connsiteY26" fmla="*/ 1870723 h 3982745"/>
                  <a:gd name="connsiteX27" fmla="*/ 1591396 w 3451091"/>
                  <a:gd name="connsiteY27" fmla="*/ 2019356 h 3982745"/>
                  <a:gd name="connsiteX28" fmla="*/ 1860473 w 3451091"/>
                  <a:gd name="connsiteY28" fmla="*/ 2490881 h 3982745"/>
                  <a:gd name="connsiteX29" fmla="*/ 1679807 w 3451091"/>
                  <a:gd name="connsiteY29" fmla="*/ 2861181 h 3982745"/>
                  <a:gd name="connsiteX30" fmla="*/ 1260816 w 3451091"/>
                  <a:gd name="connsiteY30" fmla="*/ 3008533 h 3982745"/>
                  <a:gd name="connsiteX31" fmla="*/ 894360 w 3451091"/>
                  <a:gd name="connsiteY31" fmla="*/ 2926528 h 3982745"/>
                  <a:gd name="connsiteX32" fmla="*/ 717538 w 3451091"/>
                  <a:gd name="connsiteY32" fmla="*/ 2649764 h 3982745"/>
                  <a:gd name="connsiteX33" fmla="*/ 807230 w 3451091"/>
                  <a:gd name="connsiteY33" fmla="*/ 2470379 h 3982745"/>
                  <a:gd name="connsiteX34" fmla="*/ 930236 w 3451091"/>
                  <a:gd name="connsiteY34" fmla="*/ 2406314 h 3982745"/>
                  <a:gd name="connsiteX35" fmla="*/ 989177 w 3451091"/>
                  <a:gd name="connsiteY35" fmla="*/ 2398626 h 3982745"/>
                  <a:gd name="connsiteX36" fmla="*/ 1009678 w 3451091"/>
                  <a:gd name="connsiteY36" fmla="*/ 2414001 h 3982745"/>
                  <a:gd name="connsiteX37" fmla="*/ 999428 w 3451091"/>
                  <a:gd name="connsiteY37" fmla="*/ 2444753 h 3982745"/>
                  <a:gd name="connsiteX38" fmla="*/ 989177 w 3451091"/>
                  <a:gd name="connsiteY38" fmla="*/ 2475505 h 3982745"/>
                  <a:gd name="connsiteX39" fmla="*/ 973801 w 3451091"/>
                  <a:gd name="connsiteY39" fmla="*/ 2588261 h 3982745"/>
                  <a:gd name="connsiteX40" fmla="*/ 1054524 w 3451091"/>
                  <a:gd name="connsiteY40" fmla="*/ 2725362 h 3982745"/>
                  <a:gd name="connsiteX41" fmla="*/ 1230065 w 3451091"/>
                  <a:gd name="connsiteY41" fmla="*/ 2783021 h 3982745"/>
                  <a:gd name="connsiteX42" fmla="*/ 1494016 w 3451091"/>
                  <a:gd name="connsiteY42" fmla="*/ 2685641 h 3982745"/>
                  <a:gd name="connsiteX43" fmla="*/ 1599084 w 3451091"/>
                  <a:gd name="connsiteY43" fmla="*/ 2444753 h 3982745"/>
                  <a:gd name="connsiteX44" fmla="*/ 1386385 w 3451091"/>
                  <a:gd name="connsiteY44" fmla="*/ 2109048 h 3982745"/>
                  <a:gd name="connsiteX45" fmla="*/ 943050 w 3451091"/>
                  <a:gd name="connsiteY45" fmla="*/ 2003980 h 3982745"/>
                  <a:gd name="connsiteX46" fmla="*/ 371582 w 3451091"/>
                  <a:gd name="connsiteY46" fmla="*/ 2198740 h 3982745"/>
                  <a:gd name="connsiteX47" fmla="*/ 117881 w 3451091"/>
                  <a:gd name="connsiteY47" fmla="*/ 2711267 h 3982745"/>
                  <a:gd name="connsiteX48" fmla="*/ 499714 w 3451091"/>
                  <a:gd name="connsiteY48" fmla="*/ 3351926 h 3982745"/>
                  <a:gd name="connsiteX49" fmla="*/ 1312069 w 3451091"/>
                  <a:gd name="connsiteY49" fmla="*/ 3567187 h 3982745"/>
                  <a:gd name="connsiteX50" fmla="*/ 2134674 w 3451091"/>
                  <a:gd name="connsiteY50" fmla="*/ 3269921 h 3982745"/>
                  <a:gd name="connsiteX51" fmla="*/ 2490881 w 3451091"/>
                  <a:gd name="connsiteY51" fmla="*/ 2506256 h 3982745"/>
                  <a:gd name="connsiteX52" fmla="*/ 2372999 w 3451091"/>
                  <a:gd name="connsiteY52" fmla="*/ 2070608 h 3982745"/>
                  <a:gd name="connsiteX53" fmla="*/ 2057795 w 3451091"/>
                  <a:gd name="connsiteY53" fmla="*/ 1755405 h 3982745"/>
                  <a:gd name="connsiteX54" fmla="*/ 1614460 w 3451091"/>
                  <a:gd name="connsiteY54" fmla="*/ 1496578 h 3982745"/>
                  <a:gd name="connsiteX55" fmla="*/ 858483 w 3451091"/>
                  <a:gd name="connsiteY55" fmla="*/ 1135247 h 3982745"/>
                  <a:gd name="connsiteX56" fmla="*/ 476650 w 3451091"/>
                  <a:gd name="connsiteY56" fmla="*/ 609907 h 3982745"/>
                  <a:gd name="connsiteX57" fmla="*/ 781604 w 3451091"/>
                  <a:gd name="connsiteY57" fmla="*/ 143508 h 3982745"/>
                  <a:gd name="connsiteX58" fmla="*/ 1424825 w 3451091"/>
                  <a:gd name="connsiteY58" fmla="*/ 0 h 3982745"/>
                  <a:gd name="connsiteX0" fmla="*/ 1424825 w 3451091"/>
                  <a:gd name="connsiteY0" fmla="*/ 0 h 3982745"/>
                  <a:gd name="connsiteX1" fmla="*/ 1883536 w 3451091"/>
                  <a:gd name="connsiteY1" fmla="*/ 64066 h 3982745"/>
                  <a:gd name="connsiteX2" fmla="*/ 2116736 w 3451091"/>
                  <a:gd name="connsiteY2" fmla="*/ 353644 h 3982745"/>
                  <a:gd name="connsiteX3" fmla="*/ 2051389 w 3451091"/>
                  <a:gd name="connsiteY3" fmla="*/ 500995 h 3982745"/>
                  <a:gd name="connsiteX4" fmla="*/ 1936070 w 3451091"/>
                  <a:gd name="connsiteY4" fmla="*/ 571468 h 3982745"/>
                  <a:gd name="connsiteX5" fmla="*/ 1863035 w 3451091"/>
                  <a:gd name="connsiteY5" fmla="*/ 576593 h 3982745"/>
                  <a:gd name="connsiteX6" fmla="*/ 1768218 w 3451091"/>
                  <a:gd name="connsiteY6" fmla="*/ 558654 h 3982745"/>
                  <a:gd name="connsiteX7" fmla="*/ 1740029 w 3451091"/>
                  <a:gd name="connsiteY7" fmla="*/ 533028 h 3982745"/>
                  <a:gd name="connsiteX8" fmla="*/ 1757967 w 3451091"/>
                  <a:gd name="connsiteY8" fmla="*/ 502276 h 3982745"/>
                  <a:gd name="connsiteX9" fmla="*/ 1809220 w 3451091"/>
                  <a:gd name="connsiteY9" fmla="*/ 426679 h 3982745"/>
                  <a:gd name="connsiteX10" fmla="*/ 1824596 w 3451091"/>
                  <a:gd name="connsiteY10" fmla="*/ 343393 h 3982745"/>
                  <a:gd name="connsiteX11" fmla="*/ 1686214 w 3451091"/>
                  <a:gd name="connsiteY11" fmla="*/ 153758 h 3982745"/>
                  <a:gd name="connsiteX12" fmla="*/ 1409449 w 3451091"/>
                  <a:gd name="connsiteY12" fmla="*/ 102506 h 3982745"/>
                  <a:gd name="connsiteX13" fmla="*/ 960988 w 3451091"/>
                  <a:gd name="connsiteY13" fmla="*/ 187072 h 3982745"/>
                  <a:gd name="connsiteX14" fmla="*/ 743164 w 3451091"/>
                  <a:gd name="connsiteY14" fmla="*/ 481775 h 3982745"/>
                  <a:gd name="connsiteX15" fmla="*/ 899485 w 3451091"/>
                  <a:gd name="connsiteY15" fmla="*/ 740602 h 3982745"/>
                  <a:gd name="connsiteX16" fmla="*/ 1283880 w 3451091"/>
                  <a:gd name="connsiteY16" fmla="*/ 943050 h 3982745"/>
                  <a:gd name="connsiteX17" fmla="*/ 1730258 w 3451091"/>
                  <a:gd name="connsiteY17" fmla="*/ 1042349 h 3982745"/>
                  <a:gd name="connsiteX18" fmla="*/ 2391581 w 3451091"/>
                  <a:gd name="connsiteY18" fmla="*/ 1111775 h 3982745"/>
                  <a:gd name="connsiteX19" fmla="*/ 2983314 w 3451091"/>
                  <a:gd name="connsiteY19" fmla="*/ 1543339 h 3982745"/>
                  <a:gd name="connsiteX20" fmla="*/ 3432663 w 3451091"/>
                  <a:gd name="connsiteY20" fmla="*/ 2904434 h 3982745"/>
                  <a:gd name="connsiteX21" fmla="*/ 2344331 w 3451091"/>
                  <a:gd name="connsiteY21" fmla="*/ 3771084 h 3982745"/>
                  <a:gd name="connsiteX22" fmla="*/ 1251526 w 3451091"/>
                  <a:gd name="connsiteY22" fmla="*/ 3968244 h 3982745"/>
                  <a:gd name="connsiteX23" fmla="*/ 407459 w 3451091"/>
                  <a:gd name="connsiteY23" fmla="*/ 3490308 h 3982745"/>
                  <a:gd name="connsiteX24" fmla="*/ 0 w 3451091"/>
                  <a:gd name="connsiteY24" fmla="*/ 2711267 h 3982745"/>
                  <a:gd name="connsiteX25" fmla="*/ 283171 w 3451091"/>
                  <a:gd name="connsiteY25" fmla="*/ 2118017 h 3982745"/>
                  <a:gd name="connsiteX26" fmla="*/ 963551 w 3451091"/>
                  <a:gd name="connsiteY26" fmla="*/ 1870723 h 3982745"/>
                  <a:gd name="connsiteX27" fmla="*/ 1591396 w 3451091"/>
                  <a:gd name="connsiteY27" fmla="*/ 2019356 h 3982745"/>
                  <a:gd name="connsiteX28" fmla="*/ 1860473 w 3451091"/>
                  <a:gd name="connsiteY28" fmla="*/ 2490881 h 3982745"/>
                  <a:gd name="connsiteX29" fmla="*/ 1679807 w 3451091"/>
                  <a:gd name="connsiteY29" fmla="*/ 2861181 h 3982745"/>
                  <a:gd name="connsiteX30" fmla="*/ 1260816 w 3451091"/>
                  <a:gd name="connsiteY30" fmla="*/ 3008533 h 3982745"/>
                  <a:gd name="connsiteX31" fmla="*/ 894360 w 3451091"/>
                  <a:gd name="connsiteY31" fmla="*/ 2926528 h 3982745"/>
                  <a:gd name="connsiteX32" fmla="*/ 717538 w 3451091"/>
                  <a:gd name="connsiteY32" fmla="*/ 2649764 h 3982745"/>
                  <a:gd name="connsiteX33" fmla="*/ 807230 w 3451091"/>
                  <a:gd name="connsiteY33" fmla="*/ 2470379 h 3982745"/>
                  <a:gd name="connsiteX34" fmla="*/ 930236 w 3451091"/>
                  <a:gd name="connsiteY34" fmla="*/ 2406314 h 3982745"/>
                  <a:gd name="connsiteX35" fmla="*/ 989177 w 3451091"/>
                  <a:gd name="connsiteY35" fmla="*/ 2398626 h 3982745"/>
                  <a:gd name="connsiteX36" fmla="*/ 1009678 w 3451091"/>
                  <a:gd name="connsiteY36" fmla="*/ 2414001 h 3982745"/>
                  <a:gd name="connsiteX37" fmla="*/ 999428 w 3451091"/>
                  <a:gd name="connsiteY37" fmla="*/ 2444753 h 3982745"/>
                  <a:gd name="connsiteX38" fmla="*/ 989177 w 3451091"/>
                  <a:gd name="connsiteY38" fmla="*/ 2475505 h 3982745"/>
                  <a:gd name="connsiteX39" fmla="*/ 973801 w 3451091"/>
                  <a:gd name="connsiteY39" fmla="*/ 2588261 h 3982745"/>
                  <a:gd name="connsiteX40" fmla="*/ 1054524 w 3451091"/>
                  <a:gd name="connsiteY40" fmla="*/ 2725362 h 3982745"/>
                  <a:gd name="connsiteX41" fmla="*/ 1230065 w 3451091"/>
                  <a:gd name="connsiteY41" fmla="*/ 2783021 h 3982745"/>
                  <a:gd name="connsiteX42" fmla="*/ 1494016 w 3451091"/>
                  <a:gd name="connsiteY42" fmla="*/ 2685641 h 3982745"/>
                  <a:gd name="connsiteX43" fmla="*/ 1599084 w 3451091"/>
                  <a:gd name="connsiteY43" fmla="*/ 2444753 h 3982745"/>
                  <a:gd name="connsiteX44" fmla="*/ 1386385 w 3451091"/>
                  <a:gd name="connsiteY44" fmla="*/ 2109048 h 3982745"/>
                  <a:gd name="connsiteX45" fmla="*/ 943050 w 3451091"/>
                  <a:gd name="connsiteY45" fmla="*/ 2003980 h 3982745"/>
                  <a:gd name="connsiteX46" fmla="*/ 371582 w 3451091"/>
                  <a:gd name="connsiteY46" fmla="*/ 2198740 h 3982745"/>
                  <a:gd name="connsiteX47" fmla="*/ 117881 w 3451091"/>
                  <a:gd name="connsiteY47" fmla="*/ 2711267 h 3982745"/>
                  <a:gd name="connsiteX48" fmla="*/ 499714 w 3451091"/>
                  <a:gd name="connsiteY48" fmla="*/ 3351926 h 3982745"/>
                  <a:gd name="connsiteX49" fmla="*/ 1312069 w 3451091"/>
                  <a:gd name="connsiteY49" fmla="*/ 3567187 h 3982745"/>
                  <a:gd name="connsiteX50" fmla="*/ 2134674 w 3451091"/>
                  <a:gd name="connsiteY50" fmla="*/ 3269921 h 3982745"/>
                  <a:gd name="connsiteX51" fmla="*/ 2490881 w 3451091"/>
                  <a:gd name="connsiteY51" fmla="*/ 2506256 h 3982745"/>
                  <a:gd name="connsiteX52" fmla="*/ 2372999 w 3451091"/>
                  <a:gd name="connsiteY52" fmla="*/ 2070608 h 3982745"/>
                  <a:gd name="connsiteX53" fmla="*/ 2057795 w 3451091"/>
                  <a:gd name="connsiteY53" fmla="*/ 1755405 h 3982745"/>
                  <a:gd name="connsiteX54" fmla="*/ 1614460 w 3451091"/>
                  <a:gd name="connsiteY54" fmla="*/ 1496578 h 3982745"/>
                  <a:gd name="connsiteX55" fmla="*/ 858483 w 3451091"/>
                  <a:gd name="connsiteY55" fmla="*/ 1135247 h 3982745"/>
                  <a:gd name="connsiteX56" fmla="*/ 476650 w 3451091"/>
                  <a:gd name="connsiteY56" fmla="*/ 609907 h 3982745"/>
                  <a:gd name="connsiteX57" fmla="*/ 781604 w 3451091"/>
                  <a:gd name="connsiteY57" fmla="*/ 143508 h 3982745"/>
                  <a:gd name="connsiteX58" fmla="*/ 1424825 w 3451091"/>
                  <a:gd name="connsiteY58" fmla="*/ 0 h 3982745"/>
                  <a:gd name="connsiteX0" fmla="*/ 1424825 w 3492000"/>
                  <a:gd name="connsiteY0" fmla="*/ 0 h 3982745"/>
                  <a:gd name="connsiteX1" fmla="*/ 1883536 w 3492000"/>
                  <a:gd name="connsiteY1" fmla="*/ 64066 h 3982745"/>
                  <a:gd name="connsiteX2" fmla="*/ 2116736 w 3492000"/>
                  <a:gd name="connsiteY2" fmla="*/ 353644 h 3982745"/>
                  <a:gd name="connsiteX3" fmla="*/ 2051389 w 3492000"/>
                  <a:gd name="connsiteY3" fmla="*/ 500995 h 3982745"/>
                  <a:gd name="connsiteX4" fmla="*/ 1936070 w 3492000"/>
                  <a:gd name="connsiteY4" fmla="*/ 571468 h 3982745"/>
                  <a:gd name="connsiteX5" fmla="*/ 1863035 w 3492000"/>
                  <a:gd name="connsiteY5" fmla="*/ 576593 h 3982745"/>
                  <a:gd name="connsiteX6" fmla="*/ 1768218 w 3492000"/>
                  <a:gd name="connsiteY6" fmla="*/ 558654 h 3982745"/>
                  <a:gd name="connsiteX7" fmla="*/ 1740029 w 3492000"/>
                  <a:gd name="connsiteY7" fmla="*/ 533028 h 3982745"/>
                  <a:gd name="connsiteX8" fmla="*/ 1757967 w 3492000"/>
                  <a:gd name="connsiteY8" fmla="*/ 502276 h 3982745"/>
                  <a:gd name="connsiteX9" fmla="*/ 1809220 w 3492000"/>
                  <a:gd name="connsiteY9" fmla="*/ 426679 h 3982745"/>
                  <a:gd name="connsiteX10" fmla="*/ 1824596 w 3492000"/>
                  <a:gd name="connsiteY10" fmla="*/ 343393 h 3982745"/>
                  <a:gd name="connsiteX11" fmla="*/ 1686214 w 3492000"/>
                  <a:gd name="connsiteY11" fmla="*/ 153758 h 3982745"/>
                  <a:gd name="connsiteX12" fmla="*/ 1409449 w 3492000"/>
                  <a:gd name="connsiteY12" fmla="*/ 102506 h 3982745"/>
                  <a:gd name="connsiteX13" fmla="*/ 960988 w 3492000"/>
                  <a:gd name="connsiteY13" fmla="*/ 187072 h 3982745"/>
                  <a:gd name="connsiteX14" fmla="*/ 743164 w 3492000"/>
                  <a:gd name="connsiteY14" fmla="*/ 481775 h 3982745"/>
                  <a:gd name="connsiteX15" fmla="*/ 899485 w 3492000"/>
                  <a:gd name="connsiteY15" fmla="*/ 740602 h 3982745"/>
                  <a:gd name="connsiteX16" fmla="*/ 1283880 w 3492000"/>
                  <a:gd name="connsiteY16" fmla="*/ 943050 h 3982745"/>
                  <a:gd name="connsiteX17" fmla="*/ 1730258 w 3492000"/>
                  <a:gd name="connsiteY17" fmla="*/ 1042349 h 3982745"/>
                  <a:gd name="connsiteX18" fmla="*/ 2391581 w 3492000"/>
                  <a:gd name="connsiteY18" fmla="*/ 1111775 h 3982745"/>
                  <a:gd name="connsiteX19" fmla="*/ 2983314 w 3492000"/>
                  <a:gd name="connsiteY19" fmla="*/ 1543339 h 3982745"/>
                  <a:gd name="connsiteX20" fmla="*/ 3432663 w 3492000"/>
                  <a:gd name="connsiteY20" fmla="*/ 2904434 h 3982745"/>
                  <a:gd name="connsiteX21" fmla="*/ 2344331 w 3492000"/>
                  <a:gd name="connsiteY21" fmla="*/ 3771084 h 3982745"/>
                  <a:gd name="connsiteX22" fmla="*/ 1251526 w 3492000"/>
                  <a:gd name="connsiteY22" fmla="*/ 3968244 h 3982745"/>
                  <a:gd name="connsiteX23" fmla="*/ 407459 w 3492000"/>
                  <a:gd name="connsiteY23" fmla="*/ 3490308 h 3982745"/>
                  <a:gd name="connsiteX24" fmla="*/ 0 w 3492000"/>
                  <a:gd name="connsiteY24" fmla="*/ 2711267 h 3982745"/>
                  <a:gd name="connsiteX25" fmla="*/ 283171 w 3492000"/>
                  <a:gd name="connsiteY25" fmla="*/ 2118017 h 3982745"/>
                  <a:gd name="connsiteX26" fmla="*/ 963551 w 3492000"/>
                  <a:gd name="connsiteY26" fmla="*/ 1870723 h 3982745"/>
                  <a:gd name="connsiteX27" fmla="*/ 1591396 w 3492000"/>
                  <a:gd name="connsiteY27" fmla="*/ 2019356 h 3982745"/>
                  <a:gd name="connsiteX28" fmla="*/ 1860473 w 3492000"/>
                  <a:gd name="connsiteY28" fmla="*/ 2490881 h 3982745"/>
                  <a:gd name="connsiteX29" fmla="*/ 1679807 w 3492000"/>
                  <a:gd name="connsiteY29" fmla="*/ 2861181 h 3982745"/>
                  <a:gd name="connsiteX30" fmla="*/ 1260816 w 3492000"/>
                  <a:gd name="connsiteY30" fmla="*/ 3008533 h 3982745"/>
                  <a:gd name="connsiteX31" fmla="*/ 894360 w 3492000"/>
                  <a:gd name="connsiteY31" fmla="*/ 2926528 h 3982745"/>
                  <a:gd name="connsiteX32" fmla="*/ 717538 w 3492000"/>
                  <a:gd name="connsiteY32" fmla="*/ 2649764 h 3982745"/>
                  <a:gd name="connsiteX33" fmla="*/ 807230 w 3492000"/>
                  <a:gd name="connsiteY33" fmla="*/ 2470379 h 3982745"/>
                  <a:gd name="connsiteX34" fmla="*/ 930236 w 3492000"/>
                  <a:gd name="connsiteY34" fmla="*/ 2406314 h 3982745"/>
                  <a:gd name="connsiteX35" fmla="*/ 989177 w 3492000"/>
                  <a:gd name="connsiteY35" fmla="*/ 2398626 h 3982745"/>
                  <a:gd name="connsiteX36" fmla="*/ 1009678 w 3492000"/>
                  <a:gd name="connsiteY36" fmla="*/ 2414001 h 3982745"/>
                  <a:gd name="connsiteX37" fmla="*/ 999428 w 3492000"/>
                  <a:gd name="connsiteY37" fmla="*/ 2444753 h 3982745"/>
                  <a:gd name="connsiteX38" fmla="*/ 989177 w 3492000"/>
                  <a:gd name="connsiteY38" fmla="*/ 2475505 h 3982745"/>
                  <a:gd name="connsiteX39" fmla="*/ 973801 w 3492000"/>
                  <a:gd name="connsiteY39" fmla="*/ 2588261 h 3982745"/>
                  <a:gd name="connsiteX40" fmla="*/ 1054524 w 3492000"/>
                  <a:gd name="connsiteY40" fmla="*/ 2725362 h 3982745"/>
                  <a:gd name="connsiteX41" fmla="*/ 1230065 w 3492000"/>
                  <a:gd name="connsiteY41" fmla="*/ 2783021 h 3982745"/>
                  <a:gd name="connsiteX42" fmla="*/ 1494016 w 3492000"/>
                  <a:gd name="connsiteY42" fmla="*/ 2685641 h 3982745"/>
                  <a:gd name="connsiteX43" fmla="*/ 1599084 w 3492000"/>
                  <a:gd name="connsiteY43" fmla="*/ 2444753 h 3982745"/>
                  <a:gd name="connsiteX44" fmla="*/ 1386385 w 3492000"/>
                  <a:gd name="connsiteY44" fmla="*/ 2109048 h 3982745"/>
                  <a:gd name="connsiteX45" fmla="*/ 943050 w 3492000"/>
                  <a:gd name="connsiteY45" fmla="*/ 2003980 h 3982745"/>
                  <a:gd name="connsiteX46" fmla="*/ 371582 w 3492000"/>
                  <a:gd name="connsiteY46" fmla="*/ 2198740 h 3982745"/>
                  <a:gd name="connsiteX47" fmla="*/ 117881 w 3492000"/>
                  <a:gd name="connsiteY47" fmla="*/ 2711267 h 3982745"/>
                  <a:gd name="connsiteX48" fmla="*/ 499714 w 3492000"/>
                  <a:gd name="connsiteY48" fmla="*/ 3351926 h 3982745"/>
                  <a:gd name="connsiteX49" fmla="*/ 1312069 w 3492000"/>
                  <a:gd name="connsiteY49" fmla="*/ 3567187 h 3982745"/>
                  <a:gd name="connsiteX50" fmla="*/ 2134674 w 3492000"/>
                  <a:gd name="connsiteY50" fmla="*/ 3269921 h 3982745"/>
                  <a:gd name="connsiteX51" fmla="*/ 2490881 w 3492000"/>
                  <a:gd name="connsiteY51" fmla="*/ 2506256 h 3982745"/>
                  <a:gd name="connsiteX52" fmla="*/ 2372999 w 3492000"/>
                  <a:gd name="connsiteY52" fmla="*/ 2070608 h 3982745"/>
                  <a:gd name="connsiteX53" fmla="*/ 2057795 w 3492000"/>
                  <a:gd name="connsiteY53" fmla="*/ 1755405 h 3982745"/>
                  <a:gd name="connsiteX54" fmla="*/ 1614460 w 3492000"/>
                  <a:gd name="connsiteY54" fmla="*/ 1496578 h 3982745"/>
                  <a:gd name="connsiteX55" fmla="*/ 858483 w 3492000"/>
                  <a:gd name="connsiteY55" fmla="*/ 1135247 h 3982745"/>
                  <a:gd name="connsiteX56" fmla="*/ 476650 w 3492000"/>
                  <a:gd name="connsiteY56" fmla="*/ 609907 h 3982745"/>
                  <a:gd name="connsiteX57" fmla="*/ 781604 w 3492000"/>
                  <a:gd name="connsiteY57" fmla="*/ 143508 h 3982745"/>
                  <a:gd name="connsiteX58" fmla="*/ 1424825 w 3492000"/>
                  <a:gd name="connsiteY58" fmla="*/ 0 h 3982745"/>
                  <a:gd name="connsiteX0" fmla="*/ 1424825 w 3492000"/>
                  <a:gd name="connsiteY0" fmla="*/ 0 h 3982745"/>
                  <a:gd name="connsiteX1" fmla="*/ 1883536 w 3492000"/>
                  <a:gd name="connsiteY1" fmla="*/ 64066 h 3982745"/>
                  <a:gd name="connsiteX2" fmla="*/ 2116736 w 3492000"/>
                  <a:gd name="connsiteY2" fmla="*/ 353644 h 3982745"/>
                  <a:gd name="connsiteX3" fmla="*/ 2051389 w 3492000"/>
                  <a:gd name="connsiteY3" fmla="*/ 500995 h 3982745"/>
                  <a:gd name="connsiteX4" fmla="*/ 1936070 w 3492000"/>
                  <a:gd name="connsiteY4" fmla="*/ 571468 h 3982745"/>
                  <a:gd name="connsiteX5" fmla="*/ 1863035 w 3492000"/>
                  <a:gd name="connsiteY5" fmla="*/ 576593 h 3982745"/>
                  <a:gd name="connsiteX6" fmla="*/ 1768218 w 3492000"/>
                  <a:gd name="connsiteY6" fmla="*/ 558654 h 3982745"/>
                  <a:gd name="connsiteX7" fmla="*/ 1740029 w 3492000"/>
                  <a:gd name="connsiteY7" fmla="*/ 533028 h 3982745"/>
                  <a:gd name="connsiteX8" fmla="*/ 1757967 w 3492000"/>
                  <a:gd name="connsiteY8" fmla="*/ 502276 h 3982745"/>
                  <a:gd name="connsiteX9" fmla="*/ 1809220 w 3492000"/>
                  <a:gd name="connsiteY9" fmla="*/ 426679 h 3982745"/>
                  <a:gd name="connsiteX10" fmla="*/ 1824596 w 3492000"/>
                  <a:gd name="connsiteY10" fmla="*/ 343393 h 3982745"/>
                  <a:gd name="connsiteX11" fmla="*/ 1686214 w 3492000"/>
                  <a:gd name="connsiteY11" fmla="*/ 153758 h 3982745"/>
                  <a:gd name="connsiteX12" fmla="*/ 1409449 w 3492000"/>
                  <a:gd name="connsiteY12" fmla="*/ 102506 h 3982745"/>
                  <a:gd name="connsiteX13" fmla="*/ 960988 w 3492000"/>
                  <a:gd name="connsiteY13" fmla="*/ 187072 h 3982745"/>
                  <a:gd name="connsiteX14" fmla="*/ 743164 w 3492000"/>
                  <a:gd name="connsiteY14" fmla="*/ 481775 h 3982745"/>
                  <a:gd name="connsiteX15" fmla="*/ 899485 w 3492000"/>
                  <a:gd name="connsiteY15" fmla="*/ 740602 h 3982745"/>
                  <a:gd name="connsiteX16" fmla="*/ 1283880 w 3492000"/>
                  <a:gd name="connsiteY16" fmla="*/ 943050 h 3982745"/>
                  <a:gd name="connsiteX17" fmla="*/ 1730258 w 3492000"/>
                  <a:gd name="connsiteY17" fmla="*/ 1042349 h 3982745"/>
                  <a:gd name="connsiteX18" fmla="*/ 2391581 w 3492000"/>
                  <a:gd name="connsiteY18" fmla="*/ 1111775 h 3982745"/>
                  <a:gd name="connsiteX19" fmla="*/ 2983314 w 3492000"/>
                  <a:gd name="connsiteY19" fmla="*/ 1543339 h 3982745"/>
                  <a:gd name="connsiteX20" fmla="*/ 3432663 w 3492000"/>
                  <a:gd name="connsiteY20" fmla="*/ 2904434 h 3982745"/>
                  <a:gd name="connsiteX21" fmla="*/ 2344331 w 3492000"/>
                  <a:gd name="connsiteY21" fmla="*/ 3771084 h 3982745"/>
                  <a:gd name="connsiteX22" fmla="*/ 1251526 w 3492000"/>
                  <a:gd name="connsiteY22" fmla="*/ 3968244 h 3982745"/>
                  <a:gd name="connsiteX23" fmla="*/ 407459 w 3492000"/>
                  <a:gd name="connsiteY23" fmla="*/ 3490308 h 3982745"/>
                  <a:gd name="connsiteX24" fmla="*/ 0 w 3492000"/>
                  <a:gd name="connsiteY24" fmla="*/ 2711267 h 3982745"/>
                  <a:gd name="connsiteX25" fmla="*/ 283171 w 3492000"/>
                  <a:gd name="connsiteY25" fmla="*/ 2118017 h 3982745"/>
                  <a:gd name="connsiteX26" fmla="*/ 963551 w 3492000"/>
                  <a:gd name="connsiteY26" fmla="*/ 1870723 h 3982745"/>
                  <a:gd name="connsiteX27" fmla="*/ 1591396 w 3492000"/>
                  <a:gd name="connsiteY27" fmla="*/ 2019356 h 3982745"/>
                  <a:gd name="connsiteX28" fmla="*/ 1860473 w 3492000"/>
                  <a:gd name="connsiteY28" fmla="*/ 2490881 h 3982745"/>
                  <a:gd name="connsiteX29" fmla="*/ 1679807 w 3492000"/>
                  <a:gd name="connsiteY29" fmla="*/ 2861181 h 3982745"/>
                  <a:gd name="connsiteX30" fmla="*/ 1260816 w 3492000"/>
                  <a:gd name="connsiteY30" fmla="*/ 3008533 h 3982745"/>
                  <a:gd name="connsiteX31" fmla="*/ 894360 w 3492000"/>
                  <a:gd name="connsiteY31" fmla="*/ 2926528 h 3982745"/>
                  <a:gd name="connsiteX32" fmla="*/ 717538 w 3492000"/>
                  <a:gd name="connsiteY32" fmla="*/ 2649764 h 3982745"/>
                  <a:gd name="connsiteX33" fmla="*/ 807230 w 3492000"/>
                  <a:gd name="connsiteY33" fmla="*/ 2470379 h 3982745"/>
                  <a:gd name="connsiteX34" fmla="*/ 930236 w 3492000"/>
                  <a:gd name="connsiteY34" fmla="*/ 2406314 h 3982745"/>
                  <a:gd name="connsiteX35" fmla="*/ 989177 w 3492000"/>
                  <a:gd name="connsiteY35" fmla="*/ 2398626 h 3982745"/>
                  <a:gd name="connsiteX36" fmla="*/ 1009678 w 3492000"/>
                  <a:gd name="connsiteY36" fmla="*/ 2414001 h 3982745"/>
                  <a:gd name="connsiteX37" fmla="*/ 999428 w 3492000"/>
                  <a:gd name="connsiteY37" fmla="*/ 2444753 h 3982745"/>
                  <a:gd name="connsiteX38" fmla="*/ 989177 w 3492000"/>
                  <a:gd name="connsiteY38" fmla="*/ 2475505 h 3982745"/>
                  <a:gd name="connsiteX39" fmla="*/ 973801 w 3492000"/>
                  <a:gd name="connsiteY39" fmla="*/ 2588261 h 3982745"/>
                  <a:gd name="connsiteX40" fmla="*/ 1054524 w 3492000"/>
                  <a:gd name="connsiteY40" fmla="*/ 2725362 h 3982745"/>
                  <a:gd name="connsiteX41" fmla="*/ 1230065 w 3492000"/>
                  <a:gd name="connsiteY41" fmla="*/ 2783021 h 3982745"/>
                  <a:gd name="connsiteX42" fmla="*/ 1494016 w 3492000"/>
                  <a:gd name="connsiteY42" fmla="*/ 2685641 h 3982745"/>
                  <a:gd name="connsiteX43" fmla="*/ 1599084 w 3492000"/>
                  <a:gd name="connsiteY43" fmla="*/ 2444753 h 3982745"/>
                  <a:gd name="connsiteX44" fmla="*/ 1386385 w 3492000"/>
                  <a:gd name="connsiteY44" fmla="*/ 2109048 h 3982745"/>
                  <a:gd name="connsiteX45" fmla="*/ 943050 w 3492000"/>
                  <a:gd name="connsiteY45" fmla="*/ 2003980 h 3982745"/>
                  <a:gd name="connsiteX46" fmla="*/ 371582 w 3492000"/>
                  <a:gd name="connsiteY46" fmla="*/ 2198740 h 3982745"/>
                  <a:gd name="connsiteX47" fmla="*/ 117881 w 3492000"/>
                  <a:gd name="connsiteY47" fmla="*/ 2711267 h 3982745"/>
                  <a:gd name="connsiteX48" fmla="*/ 499714 w 3492000"/>
                  <a:gd name="connsiteY48" fmla="*/ 3351926 h 3982745"/>
                  <a:gd name="connsiteX49" fmla="*/ 1312069 w 3492000"/>
                  <a:gd name="connsiteY49" fmla="*/ 3567187 h 3982745"/>
                  <a:gd name="connsiteX50" fmla="*/ 2134674 w 3492000"/>
                  <a:gd name="connsiteY50" fmla="*/ 3269921 h 3982745"/>
                  <a:gd name="connsiteX51" fmla="*/ 2490881 w 3492000"/>
                  <a:gd name="connsiteY51" fmla="*/ 2506256 h 3982745"/>
                  <a:gd name="connsiteX52" fmla="*/ 2372999 w 3492000"/>
                  <a:gd name="connsiteY52" fmla="*/ 2070608 h 3982745"/>
                  <a:gd name="connsiteX53" fmla="*/ 2057795 w 3492000"/>
                  <a:gd name="connsiteY53" fmla="*/ 1755405 h 3982745"/>
                  <a:gd name="connsiteX54" fmla="*/ 1614460 w 3492000"/>
                  <a:gd name="connsiteY54" fmla="*/ 1496578 h 3982745"/>
                  <a:gd name="connsiteX55" fmla="*/ 858483 w 3492000"/>
                  <a:gd name="connsiteY55" fmla="*/ 1135247 h 3982745"/>
                  <a:gd name="connsiteX56" fmla="*/ 476650 w 3492000"/>
                  <a:gd name="connsiteY56" fmla="*/ 609907 h 3982745"/>
                  <a:gd name="connsiteX57" fmla="*/ 781604 w 3492000"/>
                  <a:gd name="connsiteY57" fmla="*/ 143508 h 3982745"/>
                  <a:gd name="connsiteX58" fmla="*/ 1424825 w 3492000"/>
                  <a:gd name="connsiteY58" fmla="*/ 0 h 3982745"/>
                  <a:gd name="connsiteX0" fmla="*/ 1424825 w 3450454"/>
                  <a:gd name="connsiteY0" fmla="*/ 0 h 4000455"/>
                  <a:gd name="connsiteX1" fmla="*/ 1883536 w 3450454"/>
                  <a:gd name="connsiteY1" fmla="*/ 64066 h 4000455"/>
                  <a:gd name="connsiteX2" fmla="*/ 2116736 w 3450454"/>
                  <a:gd name="connsiteY2" fmla="*/ 353644 h 4000455"/>
                  <a:gd name="connsiteX3" fmla="*/ 2051389 w 3450454"/>
                  <a:gd name="connsiteY3" fmla="*/ 500995 h 4000455"/>
                  <a:gd name="connsiteX4" fmla="*/ 1936070 w 3450454"/>
                  <a:gd name="connsiteY4" fmla="*/ 571468 h 4000455"/>
                  <a:gd name="connsiteX5" fmla="*/ 1863035 w 3450454"/>
                  <a:gd name="connsiteY5" fmla="*/ 576593 h 4000455"/>
                  <a:gd name="connsiteX6" fmla="*/ 1768218 w 3450454"/>
                  <a:gd name="connsiteY6" fmla="*/ 558654 h 4000455"/>
                  <a:gd name="connsiteX7" fmla="*/ 1740029 w 3450454"/>
                  <a:gd name="connsiteY7" fmla="*/ 533028 h 4000455"/>
                  <a:gd name="connsiteX8" fmla="*/ 1757967 w 3450454"/>
                  <a:gd name="connsiteY8" fmla="*/ 502276 h 4000455"/>
                  <a:gd name="connsiteX9" fmla="*/ 1809220 w 3450454"/>
                  <a:gd name="connsiteY9" fmla="*/ 426679 h 4000455"/>
                  <a:gd name="connsiteX10" fmla="*/ 1824596 w 3450454"/>
                  <a:gd name="connsiteY10" fmla="*/ 343393 h 4000455"/>
                  <a:gd name="connsiteX11" fmla="*/ 1686214 w 3450454"/>
                  <a:gd name="connsiteY11" fmla="*/ 153758 h 4000455"/>
                  <a:gd name="connsiteX12" fmla="*/ 1409449 w 3450454"/>
                  <a:gd name="connsiteY12" fmla="*/ 102506 h 4000455"/>
                  <a:gd name="connsiteX13" fmla="*/ 960988 w 3450454"/>
                  <a:gd name="connsiteY13" fmla="*/ 187072 h 4000455"/>
                  <a:gd name="connsiteX14" fmla="*/ 743164 w 3450454"/>
                  <a:gd name="connsiteY14" fmla="*/ 481775 h 4000455"/>
                  <a:gd name="connsiteX15" fmla="*/ 899485 w 3450454"/>
                  <a:gd name="connsiteY15" fmla="*/ 740602 h 4000455"/>
                  <a:gd name="connsiteX16" fmla="*/ 1283880 w 3450454"/>
                  <a:gd name="connsiteY16" fmla="*/ 943050 h 4000455"/>
                  <a:gd name="connsiteX17" fmla="*/ 1730258 w 3450454"/>
                  <a:gd name="connsiteY17" fmla="*/ 1042349 h 4000455"/>
                  <a:gd name="connsiteX18" fmla="*/ 2391581 w 3450454"/>
                  <a:gd name="connsiteY18" fmla="*/ 1111775 h 4000455"/>
                  <a:gd name="connsiteX19" fmla="*/ 2983314 w 3450454"/>
                  <a:gd name="connsiteY19" fmla="*/ 1543339 h 4000455"/>
                  <a:gd name="connsiteX20" fmla="*/ 3432663 w 3450454"/>
                  <a:gd name="connsiteY20" fmla="*/ 2904434 h 4000455"/>
                  <a:gd name="connsiteX21" fmla="*/ 2358186 w 3450454"/>
                  <a:gd name="connsiteY21" fmla="*/ 3840356 h 4000455"/>
                  <a:gd name="connsiteX22" fmla="*/ 1251526 w 3450454"/>
                  <a:gd name="connsiteY22" fmla="*/ 3968244 h 4000455"/>
                  <a:gd name="connsiteX23" fmla="*/ 407459 w 3450454"/>
                  <a:gd name="connsiteY23" fmla="*/ 3490308 h 4000455"/>
                  <a:gd name="connsiteX24" fmla="*/ 0 w 3450454"/>
                  <a:gd name="connsiteY24" fmla="*/ 2711267 h 4000455"/>
                  <a:gd name="connsiteX25" fmla="*/ 283171 w 3450454"/>
                  <a:gd name="connsiteY25" fmla="*/ 2118017 h 4000455"/>
                  <a:gd name="connsiteX26" fmla="*/ 963551 w 3450454"/>
                  <a:gd name="connsiteY26" fmla="*/ 1870723 h 4000455"/>
                  <a:gd name="connsiteX27" fmla="*/ 1591396 w 3450454"/>
                  <a:gd name="connsiteY27" fmla="*/ 2019356 h 4000455"/>
                  <a:gd name="connsiteX28" fmla="*/ 1860473 w 3450454"/>
                  <a:gd name="connsiteY28" fmla="*/ 2490881 h 4000455"/>
                  <a:gd name="connsiteX29" fmla="*/ 1679807 w 3450454"/>
                  <a:gd name="connsiteY29" fmla="*/ 2861181 h 4000455"/>
                  <a:gd name="connsiteX30" fmla="*/ 1260816 w 3450454"/>
                  <a:gd name="connsiteY30" fmla="*/ 3008533 h 4000455"/>
                  <a:gd name="connsiteX31" fmla="*/ 894360 w 3450454"/>
                  <a:gd name="connsiteY31" fmla="*/ 2926528 h 4000455"/>
                  <a:gd name="connsiteX32" fmla="*/ 717538 w 3450454"/>
                  <a:gd name="connsiteY32" fmla="*/ 2649764 h 4000455"/>
                  <a:gd name="connsiteX33" fmla="*/ 807230 w 3450454"/>
                  <a:gd name="connsiteY33" fmla="*/ 2470379 h 4000455"/>
                  <a:gd name="connsiteX34" fmla="*/ 930236 w 3450454"/>
                  <a:gd name="connsiteY34" fmla="*/ 2406314 h 4000455"/>
                  <a:gd name="connsiteX35" fmla="*/ 989177 w 3450454"/>
                  <a:gd name="connsiteY35" fmla="*/ 2398626 h 4000455"/>
                  <a:gd name="connsiteX36" fmla="*/ 1009678 w 3450454"/>
                  <a:gd name="connsiteY36" fmla="*/ 2414001 h 4000455"/>
                  <a:gd name="connsiteX37" fmla="*/ 999428 w 3450454"/>
                  <a:gd name="connsiteY37" fmla="*/ 2444753 h 4000455"/>
                  <a:gd name="connsiteX38" fmla="*/ 989177 w 3450454"/>
                  <a:gd name="connsiteY38" fmla="*/ 2475505 h 4000455"/>
                  <a:gd name="connsiteX39" fmla="*/ 973801 w 3450454"/>
                  <a:gd name="connsiteY39" fmla="*/ 2588261 h 4000455"/>
                  <a:gd name="connsiteX40" fmla="*/ 1054524 w 3450454"/>
                  <a:gd name="connsiteY40" fmla="*/ 2725362 h 4000455"/>
                  <a:gd name="connsiteX41" fmla="*/ 1230065 w 3450454"/>
                  <a:gd name="connsiteY41" fmla="*/ 2783021 h 4000455"/>
                  <a:gd name="connsiteX42" fmla="*/ 1494016 w 3450454"/>
                  <a:gd name="connsiteY42" fmla="*/ 2685641 h 4000455"/>
                  <a:gd name="connsiteX43" fmla="*/ 1599084 w 3450454"/>
                  <a:gd name="connsiteY43" fmla="*/ 2444753 h 4000455"/>
                  <a:gd name="connsiteX44" fmla="*/ 1386385 w 3450454"/>
                  <a:gd name="connsiteY44" fmla="*/ 2109048 h 4000455"/>
                  <a:gd name="connsiteX45" fmla="*/ 943050 w 3450454"/>
                  <a:gd name="connsiteY45" fmla="*/ 2003980 h 4000455"/>
                  <a:gd name="connsiteX46" fmla="*/ 371582 w 3450454"/>
                  <a:gd name="connsiteY46" fmla="*/ 2198740 h 4000455"/>
                  <a:gd name="connsiteX47" fmla="*/ 117881 w 3450454"/>
                  <a:gd name="connsiteY47" fmla="*/ 2711267 h 4000455"/>
                  <a:gd name="connsiteX48" fmla="*/ 499714 w 3450454"/>
                  <a:gd name="connsiteY48" fmla="*/ 3351926 h 4000455"/>
                  <a:gd name="connsiteX49" fmla="*/ 1312069 w 3450454"/>
                  <a:gd name="connsiteY49" fmla="*/ 3567187 h 4000455"/>
                  <a:gd name="connsiteX50" fmla="*/ 2134674 w 3450454"/>
                  <a:gd name="connsiteY50" fmla="*/ 3269921 h 4000455"/>
                  <a:gd name="connsiteX51" fmla="*/ 2490881 w 3450454"/>
                  <a:gd name="connsiteY51" fmla="*/ 2506256 h 4000455"/>
                  <a:gd name="connsiteX52" fmla="*/ 2372999 w 3450454"/>
                  <a:gd name="connsiteY52" fmla="*/ 2070608 h 4000455"/>
                  <a:gd name="connsiteX53" fmla="*/ 2057795 w 3450454"/>
                  <a:gd name="connsiteY53" fmla="*/ 1755405 h 4000455"/>
                  <a:gd name="connsiteX54" fmla="*/ 1614460 w 3450454"/>
                  <a:gd name="connsiteY54" fmla="*/ 1496578 h 4000455"/>
                  <a:gd name="connsiteX55" fmla="*/ 858483 w 3450454"/>
                  <a:gd name="connsiteY55" fmla="*/ 1135247 h 4000455"/>
                  <a:gd name="connsiteX56" fmla="*/ 476650 w 3450454"/>
                  <a:gd name="connsiteY56" fmla="*/ 609907 h 4000455"/>
                  <a:gd name="connsiteX57" fmla="*/ 781604 w 3450454"/>
                  <a:gd name="connsiteY57" fmla="*/ 143508 h 4000455"/>
                  <a:gd name="connsiteX58" fmla="*/ 1424825 w 3450454"/>
                  <a:gd name="connsiteY58" fmla="*/ 0 h 4000455"/>
                  <a:gd name="connsiteX0" fmla="*/ 1424825 w 3397005"/>
                  <a:gd name="connsiteY0" fmla="*/ 0 h 4003842"/>
                  <a:gd name="connsiteX1" fmla="*/ 1883536 w 3397005"/>
                  <a:gd name="connsiteY1" fmla="*/ 64066 h 4003842"/>
                  <a:gd name="connsiteX2" fmla="*/ 2116736 w 3397005"/>
                  <a:gd name="connsiteY2" fmla="*/ 353644 h 4003842"/>
                  <a:gd name="connsiteX3" fmla="*/ 2051389 w 3397005"/>
                  <a:gd name="connsiteY3" fmla="*/ 500995 h 4003842"/>
                  <a:gd name="connsiteX4" fmla="*/ 1936070 w 3397005"/>
                  <a:gd name="connsiteY4" fmla="*/ 571468 h 4003842"/>
                  <a:gd name="connsiteX5" fmla="*/ 1863035 w 3397005"/>
                  <a:gd name="connsiteY5" fmla="*/ 576593 h 4003842"/>
                  <a:gd name="connsiteX6" fmla="*/ 1768218 w 3397005"/>
                  <a:gd name="connsiteY6" fmla="*/ 558654 h 4003842"/>
                  <a:gd name="connsiteX7" fmla="*/ 1740029 w 3397005"/>
                  <a:gd name="connsiteY7" fmla="*/ 533028 h 4003842"/>
                  <a:gd name="connsiteX8" fmla="*/ 1757967 w 3397005"/>
                  <a:gd name="connsiteY8" fmla="*/ 502276 h 4003842"/>
                  <a:gd name="connsiteX9" fmla="*/ 1809220 w 3397005"/>
                  <a:gd name="connsiteY9" fmla="*/ 426679 h 4003842"/>
                  <a:gd name="connsiteX10" fmla="*/ 1824596 w 3397005"/>
                  <a:gd name="connsiteY10" fmla="*/ 343393 h 4003842"/>
                  <a:gd name="connsiteX11" fmla="*/ 1686214 w 3397005"/>
                  <a:gd name="connsiteY11" fmla="*/ 153758 h 4003842"/>
                  <a:gd name="connsiteX12" fmla="*/ 1409449 w 3397005"/>
                  <a:gd name="connsiteY12" fmla="*/ 102506 h 4003842"/>
                  <a:gd name="connsiteX13" fmla="*/ 960988 w 3397005"/>
                  <a:gd name="connsiteY13" fmla="*/ 187072 h 4003842"/>
                  <a:gd name="connsiteX14" fmla="*/ 743164 w 3397005"/>
                  <a:gd name="connsiteY14" fmla="*/ 481775 h 4003842"/>
                  <a:gd name="connsiteX15" fmla="*/ 899485 w 3397005"/>
                  <a:gd name="connsiteY15" fmla="*/ 740602 h 4003842"/>
                  <a:gd name="connsiteX16" fmla="*/ 1283880 w 3397005"/>
                  <a:gd name="connsiteY16" fmla="*/ 943050 h 4003842"/>
                  <a:gd name="connsiteX17" fmla="*/ 1730258 w 3397005"/>
                  <a:gd name="connsiteY17" fmla="*/ 1042349 h 4003842"/>
                  <a:gd name="connsiteX18" fmla="*/ 2391581 w 3397005"/>
                  <a:gd name="connsiteY18" fmla="*/ 1111775 h 4003842"/>
                  <a:gd name="connsiteX19" fmla="*/ 2983314 w 3397005"/>
                  <a:gd name="connsiteY19" fmla="*/ 1543339 h 4003842"/>
                  <a:gd name="connsiteX20" fmla="*/ 3377245 w 3397005"/>
                  <a:gd name="connsiteY20" fmla="*/ 2821306 h 4003842"/>
                  <a:gd name="connsiteX21" fmla="*/ 2358186 w 3397005"/>
                  <a:gd name="connsiteY21" fmla="*/ 3840356 h 4003842"/>
                  <a:gd name="connsiteX22" fmla="*/ 1251526 w 3397005"/>
                  <a:gd name="connsiteY22" fmla="*/ 3968244 h 4003842"/>
                  <a:gd name="connsiteX23" fmla="*/ 407459 w 3397005"/>
                  <a:gd name="connsiteY23" fmla="*/ 3490308 h 4003842"/>
                  <a:gd name="connsiteX24" fmla="*/ 0 w 3397005"/>
                  <a:gd name="connsiteY24" fmla="*/ 2711267 h 4003842"/>
                  <a:gd name="connsiteX25" fmla="*/ 283171 w 3397005"/>
                  <a:gd name="connsiteY25" fmla="*/ 2118017 h 4003842"/>
                  <a:gd name="connsiteX26" fmla="*/ 963551 w 3397005"/>
                  <a:gd name="connsiteY26" fmla="*/ 1870723 h 4003842"/>
                  <a:gd name="connsiteX27" fmla="*/ 1591396 w 3397005"/>
                  <a:gd name="connsiteY27" fmla="*/ 2019356 h 4003842"/>
                  <a:gd name="connsiteX28" fmla="*/ 1860473 w 3397005"/>
                  <a:gd name="connsiteY28" fmla="*/ 2490881 h 4003842"/>
                  <a:gd name="connsiteX29" fmla="*/ 1679807 w 3397005"/>
                  <a:gd name="connsiteY29" fmla="*/ 2861181 h 4003842"/>
                  <a:gd name="connsiteX30" fmla="*/ 1260816 w 3397005"/>
                  <a:gd name="connsiteY30" fmla="*/ 3008533 h 4003842"/>
                  <a:gd name="connsiteX31" fmla="*/ 894360 w 3397005"/>
                  <a:gd name="connsiteY31" fmla="*/ 2926528 h 4003842"/>
                  <a:gd name="connsiteX32" fmla="*/ 717538 w 3397005"/>
                  <a:gd name="connsiteY32" fmla="*/ 2649764 h 4003842"/>
                  <a:gd name="connsiteX33" fmla="*/ 807230 w 3397005"/>
                  <a:gd name="connsiteY33" fmla="*/ 2470379 h 4003842"/>
                  <a:gd name="connsiteX34" fmla="*/ 930236 w 3397005"/>
                  <a:gd name="connsiteY34" fmla="*/ 2406314 h 4003842"/>
                  <a:gd name="connsiteX35" fmla="*/ 989177 w 3397005"/>
                  <a:gd name="connsiteY35" fmla="*/ 2398626 h 4003842"/>
                  <a:gd name="connsiteX36" fmla="*/ 1009678 w 3397005"/>
                  <a:gd name="connsiteY36" fmla="*/ 2414001 h 4003842"/>
                  <a:gd name="connsiteX37" fmla="*/ 999428 w 3397005"/>
                  <a:gd name="connsiteY37" fmla="*/ 2444753 h 4003842"/>
                  <a:gd name="connsiteX38" fmla="*/ 989177 w 3397005"/>
                  <a:gd name="connsiteY38" fmla="*/ 2475505 h 4003842"/>
                  <a:gd name="connsiteX39" fmla="*/ 973801 w 3397005"/>
                  <a:gd name="connsiteY39" fmla="*/ 2588261 h 4003842"/>
                  <a:gd name="connsiteX40" fmla="*/ 1054524 w 3397005"/>
                  <a:gd name="connsiteY40" fmla="*/ 2725362 h 4003842"/>
                  <a:gd name="connsiteX41" fmla="*/ 1230065 w 3397005"/>
                  <a:gd name="connsiteY41" fmla="*/ 2783021 h 4003842"/>
                  <a:gd name="connsiteX42" fmla="*/ 1494016 w 3397005"/>
                  <a:gd name="connsiteY42" fmla="*/ 2685641 h 4003842"/>
                  <a:gd name="connsiteX43" fmla="*/ 1599084 w 3397005"/>
                  <a:gd name="connsiteY43" fmla="*/ 2444753 h 4003842"/>
                  <a:gd name="connsiteX44" fmla="*/ 1386385 w 3397005"/>
                  <a:gd name="connsiteY44" fmla="*/ 2109048 h 4003842"/>
                  <a:gd name="connsiteX45" fmla="*/ 943050 w 3397005"/>
                  <a:gd name="connsiteY45" fmla="*/ 2003980 h 4003842"/>
                  <a:gd name="connsiteX46" fmla="*/ 371582 w 3397005"/>
                  <a:gd name="connsiteY46" fmla="*/ 2198740 h 4003842"/>
                  <a:gd name="connsiteX47" fmla="*/ 117881 w 3397005"/>
                  <a:gd name="connsiteY47" fmla="*/ 2711267 h 4003842"/>
                  <a:gd name="connsiteX48" fmla="*/ 499714 w 3397005"/>
                  <a:gd name="connsiteY48" fmla="*/ 3351926 h 4003842"/>
                  <a:gd name="connsiteX49" fmla="*/ 1312069 w 3397005"/>
                  <a:gd name="connsiteY49" fmla="*/ 3567187 h 4003842"/>
                  <a:gd name="connsiteX50" fmla="*/ 2134674 w 3397005"/>
                  <a:gd name="connsiteY50" fmla="*/ 3269921 h 4003842"/>
                  <a:gd name="connsiteX51" fmla="*/ 2490881 w 3397005"/>
                  <a:gd name="connsiteY51" fmla="*/ 2506256 h 4003842"/>
                  <a:gd name="connsiteX52" fmla="*/ 2372999 w 3397005"/>
                  <a:gd name="connsiteY52" fmla="*/ 2070608 h 4003842"/>
                  <a:gd name="connsiteX53" fmla="*/ 2057795 w 3397005"/>
                  <a:gd name="connsiteY53" fmla="*/ 1755405 h 4003842"/>
                  <a:gd name="connsiteX54" fmla="*/ 1614460 w 3397005"/>
                  <a:gd name="connsiteY54" fmla="*/ 1496578 h 4003842"/>
                  <a:gd name="connsiteX55" fmla="*/ 858483 w 3397005"/>
                  <a:gd name="connsiteY55" fmla="*/ 1135247 h 4003842"/>
                  <a:gd name="connsiteX56" fmla="*/ 476650 w 3397005"/>
                  <a:gd name="connsiteY56" fmla="*/ 609907 h 4003842"/>
                  <a:gd name="connsiteX57" fmla="*/ 781604 w 3397005"/>
                  <a:gd name="connsiteY57" fmla="*/ 143508 h 4003842"/>
                  <a:gd name="connsiteX58" fmla="*/ 1424825 w 3397005"/>
                  <a:gd name="connsiteY58" fmla="*/ 0 h 4003842"/>
                  <a:gd name="connsiteX0" fmla="*/ 1424825 w 3397005"/>
                  <a:gd name="connsiteY0" fmla="*/ 0 h 4003842"/>
                  <a:gd name="connsiteX1" fmla="*/ 1883536 w 3397005"/>
                  <a:gd name="connsiteY1" fmla="*/ 64066 h 4003842"/>
                  <a:gd name="connsiteX2" fmla="*/ 2116736 w 3397005"/>
                  <a:gd name="connsiteY2" fmla="*/ 353644 h 4003842"/>
                  <a:gd name="connsiteX3" fmla="*/ 2051389 w 3397005"/>
                  <a:gd name="connsiteY3" fmla="*/ 500995 h 4003842"/>
                  <a:gd name="connsiteX4" fmla="*/ 1936070 w 3397005"/>
                  <a:gd name="connsiteY4" fmla="*/ 571468 h 4003842"/>
                  <a:gd name="connsiteX5" fmla="*/ 1863035 w 3397005"/>
                  <a:gd name="connsiteY5" fmla="*/ 576593 h 4003842"/>
                  <a:gd name="connsiteX6" fmla="*/ 1768218 w 3397005"/>
                  <a:gd name="connsiteY6" fmla="*/ 558654 h 4003842"/>
                  <a:gd name="connsiteX7" fmla="*/ 1740029 w 3397005"/>
                  <a:gd name="connsiteY7" fmla="*/ 533028 h 4003842"/>
                  <a:gd name="connsiteX8" fmla="*/ 1757967 w 3397005"/>
                  <a:gd name="connsiteY8" fmla="*/ 502276 h 4003842"/>
                  <a:gd name="connsiteX9" fmla="*/ 1809220 w 3397005"/>
                  <a:gd name="connsiteY9" fmla="*/ 426679 h 4003842"/>
                  <a:gd name="connsiteX10" fmla="*/ 1824596 w 3397005"/>
                  <a:gd name="connsiteY10" fmla="*/ 343393 h 4003842"/>
                  <a:gd name="connsiteX11" fmla="*/ 1686214 w 3397005"/>
                  <a:gd name="connsiteY11" fmla="*/ 153758 h 4003842"/>
                  <a:gd name="connsiteX12" fmla="*/ 1409449 w 3397005"/>
                  <a:gd name="connsiteY12" fmla="*/ 102506 h 4003842"/>
                  <a:gd name="connsiteX13" fmla="*/ 960988 w 3397005"/>
                  <a:gd name="connsiteY13" fmla="*/ 187072 h 4003842"/>
                  <a:gd name="connsiteX14" fmla="*/ 743164 w 3397005"/>
                  <a:gd name="connsiteY14" fmla="*/ 481775 h 4003842"/>
                  <a:gd name="connsiteX15" fmla="*/ 899485 w 3397005"/>
                  <a:gd name="connsiteY15" fmla="*/ 740602 h 4003842"/>
                  <a:gd name="connsiteX16" fmla="*/ 1283880 w 3397005"/>
                  <a:gd name="connsiteY16" fmla="*/ 943050 h 4003842"/>
                  <a:gd name="connsiteX17" fmla="*/ 1730258 w 3397005"/>
                  <a:gd name="connsiteY17" fmla="*/ 1042349 h 4003842"/>
                  <a:gd name="connsiteX18" fmla="*/ 2391581 w 3397005"/>
                  <a:gd name="connsiteY18" fmla="*/ 1111775 h 4003842"/>
                  <a:gd name="connsiteX19" fmla="*/ 2983314 w 3397005"/>
                  <a:gd name="connsiteY19" fmla="*/ 1543339 h 4003842"/>
                  <a:gd name="connsiteX20" fmla="*/ 3377245 w 3397005"/>
                  <a:gd name="connsiteY20" fmla="*/ 2821306 h 4003842"/>
                  <a:gd name="connsiteX21" fmla="*/ 2358186 w 3397005"/>
                  <a:gd name="connsiteY21" fmla="*/ 3840356 h 4003842"/>
                  <a:gd name="connsiteX22" fmla="*/ 1251526 w 3397005"/>
                  <a:gd name="connsiteY22" fmla="*/ 3968244 h 4003842"/>
                  <a:gd name="connsiteX23" fmla="*/ 407459 w 3397005"/>
                  <a:gd name="connsiteY23" fmla="*/ 3490308 h 4003842"/>
                  <a:gd name="connsiteX24" fmla="*/ 0 w 3397005"/>
                  <a:gd name="connsiteY24" fmla="*/ 2711267 h 4003842"/>
                  <a:gd name="connsiteX25" fmla="*/ 283171 w 3397005"/>
                  <a:gd name="connsiteY25" fmla="*/ 2118017 h 4003842"/>
                  <a:gd name="connsiteX26" fmla="*/ 963551 w 3397005"/>
                  <a:gd name="connsiteY26" fmla="*/ 1870723 h 4003842"/>
                  <a:gd name="connsiteX27" fmla="*/ 1591396 w 3397005"/>
                  <a:gd name="connsiteY27" fmla="*/ 2019356 h 4003842"/>
                  <a:gd name="connsiteX28" fmla="*/ 1860473 w 3397005"/>
                  <a:gd name="connsiteY28" fmla="*/ 2490881 h 4003842"/>
                  <a:gd name="connsiteX29" fmla="*/ 1679807 w 3397005"/>
                  <a:gd name="connsiteY29" fmla="*/ 2861181 h 4003842"/>
                  <a:gd name="connsiteX30" fmla="*/ 1260816 w 3397005"/>
                  <a:gd name="connsiteY30" fmla="*/ 3008533 h 4003842"/>
                  <a:gd name="connsiteX31" fmla="*/ 894360 w 3397005"/>
                  <a:gd name="connsiteY31" fmla="*/ 2926528 h 4003842"/>
                  <a:gd name="connsiteX32" fmla="*/ 717538 w 3397005"/>
                  <a:gd name="connsiteY32" fmla="*/ 2649764 h 4003842"/>
                  <a:gd name="connsiteX33" fmla="*/ 807230 w 3397005"/>
                  <a:gd name="connsiteY33" fmla="*/ 2470379 h 4003842"/>
                  <a:gd name="connsiteX34" fmla="*/ 930236 w 3397005"/>
                  <a:gd name="connsiteY34" fmla="*/ 2406314 h 4003842"/>
                  <a:gd name="connsiteX35" fmla="*/ 989177 w 3397005"/>
                  <a:gd name="connsiteY35" fmla="*/ 2398626 h 4003842"/>
                  <a:gd name="connsiteX36" fmla="*/ 1009678 w 3397005"/>
                  <a:gd name="connsiteY36" fmla="*/ 2414001 h 4003842"/>
                  <a:gd name="connsiteX37" fmla="*/ 999428 w 3397005"/>
                  <a:gd name="connsiteY37" fmla="*/ 2444753 h 4003842"/>
                  <a:gd name="connsiteX38" fmla="*/ 989177 w 3397005"/>
                  <a:gd name="connsiteY38" fmla="*/ 2475505 h 4003842"/>
                  <a:gd name="connsiteX39" fmla="*/ 973801 w 3397005"/>
                  <a:gd name="connsiteY39" fmla="*/ 2588261 h 4003842"/>
                  <a:gd name="connsiteX40" fmla="*/ 1054524 w 3397005"/>
                  <a:gd name="connsiteY40" fmla="*/ 2725362 h 4003842"/>
                  <a:gd name="connsiteX41" fmla="*/ 1230065 w 3397005"/>
                  <a:gd name="connsiteY41" fmla="*/ 2783021 h 4003842"/>
                  <a:gd name="connsiteX42" fmla="*/ 1494016 w 3397005"/>
                  <a:gd name="connsiteY42" fmla="*/ 2685641 h 4003842"/>
                  <a:gd name="connsiteX43" fmla="*/ 1599084 w 3397005"/>
                  <a:gd name="connsiteY43" fmla="*/ 2444753 h 4003842"/>
                  <a:gd name="connsiteX44" fmla="*/ 1386385 w 3397005"/>
                  <a:gd name="connsiteY44" fmla="*/ 2109048 h 4003842"/>
                  <a:gd name="connsiteX45" fmla="*/ 943050 w 3397005"/>
                  <a:gd name="connsiteY45" fmla="*/ 2003980 h 4003842"/>
                  <a:gd name="connsiteX46" fmla="*/ 371582 w 3397005"/>
                  <a:gd name="connsiteY46" fmla="*/ 2198740 h 4003842"/>
                  <a:gd name="connsiteX47" fmla="*/ 117881 w 3397005"/>
                  <a:gd name="connsiteY47" fmla="*/ 2711267 h 4003842"/>
                  <a:gd name="connsiteX48" fmla="*/ 499714 w 3397005"/>
                  <a:gd name="connsiteY48" fmla="*/ 3351926 h 4003842"/>
                  <a:gd name="connsiteX49" fmla="*/ 1312069 w 3397005"/>
                  <a:gd name="connsiteY49" fmla="*/ 3567187 h 4003842"/>
                  <a:gd name="connsiteX50" fmla="*/ 2134674 w 3397005"/>
                  <a:gd name="connsiteY50" fmla="*/ 3269921 h 4003842"/>
                  <a:gd name="connsiteX51" fmla="*/ 2490881 w 3397005"/>
                  <a:gd name="connsiteY51" fmla="*/ 2506256 h 4003842"/>
                  <a:gd name="connsiteX52" fmla="*/ 2372999 w 3397005"/>
                  <a:gd name="connsiteY52" fmla="*/ 2070608 h 4003842"/>
                  <a:gd name="connsiteX53" fmla="*/ 2057795 w 3397005"/>
                  <a:gd name="connsiteY53" fmla="*/ 1755405 h 4003842"/>
                  <a:gd name="connsiteX54" fmla="*/ 1614460 w 3397005"/>
                  <a:gd name="connsiteY54" fmla="*/ 1496578 h 4003842"/>
                  <a:gd name="connsiteX55" fmla="*/ 858483 w 3397005"/>
                  <a:gd name="connsiteY55" fmla="*/ 1135247 h 4003842"/>
                  <a:gd name="connsiteX56" fmla="*/ 476650 w 3397005"/>
                  <a:gd name="connsiteY56" fmla="*/ 609907 h 4003842"/>
                  <a:gd name="connsiteX57" fmla="*/ 781604 w 3397005"/>
                  <a:gd name="connsiteY57" fmla="*/ 143508 h 4003842"/>
                  <a:gd name="connsiteX58" fmla="*/ 1424825 w 3397005"/>
                  <a:gd name="connsiteY58" fmla="*/ 0 h 4003842"/>
                  <a:gd name="connsiteX0" fmla="*/ 1424825 w 3397005"/>
                  <a:gd name="connsiteY0" fmla="*/ 0 h 4003842"/>
                  <a:gd name="connsiteX1" fmla="*/ 1883536 w 3397005"/>
                  <a:gd name="connsiteY1" fmla="*/ 64066 h 4003842"/>
                  <a:gd name="connsiteX2" fmla="*/ 2116736 w 3397005"/>
                  <a:gd name="connsiteY2" fmla="*/ 353644 h 4003842"/>
                  <a:gd name="connsiteX3" fmla="*/ 2051389 w 3397005"/>
                  <a:gd name="connsiteY3" fmla="*/ 500995 h 4003842"/>
                  <a:gd name="connsiteX4" fmla="*/ 1936070 w 3397005"/>
                  <a:gd name="connsiteY4" fmla="*/ 571468 h 4003842"/>
                  <a:gd name="connsiteX5" fmla="*/ 1863035 w 3397005"/>
                  <a:gd name="connsiteY5" fmla="*/ 576593 h 4003842"/>
                  <a:gd name="connsiteX6" fmla="*/ 1768218 w 3397005"/>
                  <a:gd name="connsiteY6" fmla="*/ 558654 h 4003842"/>
                  <a:gd name="connsiteX7" fmla="*/ 1740029 w 3397005"/>
                  <a:gd name="connsiteY7" fmla="*/ 533028 h 4003842"/>
                  <a:gd name="connsiteX8" fmla="*/ 1757967 w 3397005"/>
                  <a:gd name="connsiteY8" fmla="*/ 502276 h 4003842"/>
                  <a:gd name="connsiteX9" fmla="*/ 1809220 w 3397005"/>
                  <a:gd name="connsiteY9" fmla="*/ 426679 h 4003842"/>
                  <a:gd name="connsiteX10" fmla="*/ 1824596 w 3397005"/>
                  <a:gd name="connsiteY10" fmla="*/ 343393 h 4003842"/>
                  <a:gd name="connsiteX11" fmla="*/ 1686214 w 3397005"/>
                  <a:gd name="connsiteY11" fmla="*/ 153758 h 4003842"/>
                  <a:gd name="connsiteX12" fmla="*/ 1409449 w 3397005"/>
                  <a:gd name="connsiteY12" fmla="*/ 102506 h 4003842"/>
                  <a:gd name="connsiteX13" fmla="*/ 960988 w 3397005"/>
                  <a:gd name="connsiteY13" fmla="*/ 187072 h 4003842"/>
                  <a:gd name="connsiteX14" fmla="*/ 743164 w 3397005"/>
                  <a:gd name="connsiteY14" fmla="*/ 481775 h 4003842"/>
                  <a:gd name="connsiteX15" fmla="*/ 899485 w 3397005"/>
                  <a:gd name="connsiteY15" fmla="*/ 740602 h 4003842"/>
                  <a:gd name="connsiteX16" fmla="*/ 1283880 w 3397005"/>
                  <a:gd name="connsiteY16" fmla="*/ 943050 h 4003842"/>
                  <a:gd name="connsiteX17" fmla="*/ 1730258 w 3397005"/>
                  <a:gd name="connsiteY17" fmla="*/ 1042349 h 4003842"/>
                  <a:gd name="connsiteX18" fmla="*/ 2391581 w 3397005"/>
                  <a:gd name="connsiteY18" fmla="*/ 1111775 h 4003842"/>
                  <a:gd name="connsiteX19" fmla="*/ 2983314 w 3397005"/>
                  <a:gd name="connsiteY19" fmla="*/ 1543339 h 4003842"/>
                  <a:gd name="connsiteX20" fmla="*/ 3377245 w 3397005"/>
                  <a:gd name="connsiteY20" fmla="*/ 2821306 h 4003842"/>
                  <a:gd name="connsiteX21" fmla="*/ 2358186 w 3397005"/>
                  <a:gd name="connsiteY21" fmla="*/ 3840356 h 4003842"/>
                  <a:gd name="connsiteX22" fmla="*/ 1251526 w 3397005"/>
                  <a:gd name="connsiteY22" fmla="*/ 3968244 h 4003842"/>
                  <a:gd name="connsiteX23" fmla="*/ 407459 w 3397005"/>
                  <a:gd name="connsiteY23" fmla="*/ 3490308 h 4003842"/>
                  <a:gd name="connsiteX24" fmla="*/ 0 w 3397005"/>
                  <a:gd name="connsiteY24" fmla="*/ 2711267 h 4003842"/>
                  <a:gd name="connsiteX25" fmla="*/ 283171 w 3397005"/>
                  <a:gd name="connsiteY25" fmla="*/ 2118017 h 4003842"/>
                  <a:gd name="connsiteX26" fmla="*/ 963551 w 3397005"/>
                  <a:gd name="connsiteY26" fmla="*/ 1870723 h 4003842"/>
                  <a:gd name="connsiteX27" fmla="*/ 1591396 w 3397005"/>
                  <a:gd name="connsiteY27" fmla="*/ 2019356 h 4003842"/>
                  <a:gd name="connsiteX28" fmla="*/ 1860473 w 3397005"/>
                  <a:gd name="connsiteY28" fmla="*/ 2490881 h 4003842"/>
                  <a:gd name="connsiteX29" fmla="*/ 1679807 w 3397005"/>
                  <a:gd name="connsiteY29" fmla="*/ 2861181 h 4003842"/>
                  <a:gd name="connsiteX30" fmla="*/ 1260816 w 3397005"/>
                  <a:gd name="connsiteY30" fmla="*/ 3008533 h 4003842"/>
                  <a:gd name="connsiteX31" fmla="*/ 894360 w 3397005"/>
                  <a:gd name="connsiteY31" fmla="*/ 2926528 h 4003842"/>
                  <a:gd name="connsiteX32" fmla="*/ 717538 w 3397005"/>
                  <a:gd name="connsiteY32" fmla="*/ 2649764 h 4003842"/>
                  <a:gd name="connsiteX33" fmla="*/ 807230 w 3397005"/>
                  <a:gd name="connsiteY33" fmla="*/ 2470379 h 4003842"/>
                  <a:gd name="connsiteX34" fmla="*/ 930236 w 3397005"/>
                  <a:gd name="connsiteY34" fmla="*/ 2406314 h 4003842"/>
                  <a:gd name="connsiteX35" fmla="*/ 989177 w 3397005"/>
                  <a:gd name="connsiteY35" fmla="*/ 2398626 h 4003842"/>
                  <a:gd name="connsiteX36" fmla="*/ 1009678 w 3397005"/>
                  <a:gd name="connsiteY36" fmla="*/ 2414001 h 4003842"/>
                  <a:gd name="connsiteX37" fmla="*/ 999428 w 3397005"/>
                  <a:gd name="connsiteY37" fmla="*/ 2444753 h 4003842"/>
                  <a:gd name="connsiteX38" fmla="*/ 989177 w 3397005"/>
                  <a:gd name="connsiteY38" fmla="*/ 2475505 h 4003842"/>
                  <a:gd name="connsiteX39" fmla="*/ 973801 w 3397005"/>
                  <a:gd name="connsiteY39" fmla="*/ 2588261 h 4003842"/>
                  <a:gd name="connsiteX40" fmla="*/ 1054524 w 3397005"/>
                  <a:gd name="connsiteY40" fmla="*/ 2725362 h 4003842"/>
                  <a:gd name="connsiteX41" fmla="*/ 1230065 w 3397005"/>
                  <a:gd name="connsiteY41" fmla="*/ 2783021 h 4003842"/>
                  <a:gd name="connsiteX42" fmla="*/ 1494016 w 3397005"/>
                  <a:gd name="connsiteY42" fmla="*/ 2685641 h 4003842"/>
                  <a:gd name="connsiteX43" fmla="*/ 1599084 w 3397005"/>
                  <a:gd name="connsiteY43" fmla="*/ 2444753 h 4003842"/>
                  <a:gd name="connsiteX44" fmla="*/ 1386385 w 3397005"/>
                  <a:gd name="connsiteY44" fmla="*/ 2109048 h 4003842"/>
                  <a:gd name="connsiteX45" fmla="*/ 943050 w 3397005"/>
                  <a:gd name="connsiteY45" fmla="*/ 2003980 h 4003842"/>
                  <a:gd name="connsiteX46" fmla="*/ 371582 w 3397005"/>
                  <a:gd name="connsiteY46" fmla="*/ 2198740 h 4003842"/>
                  <a:gd name="connsiteX47" fmla="*/ 117881 w 3397005"/>
                  <a:gd name="connsiteY47" fmla="*/ 2711267 h 4003842"/>
                  <a:gd name="connsiteX48" fmla="*/ 499714 w 3397005"/>
                  <a:gd name="connsiteY48" fmla="*/ 3351926 h 4003842"/>
                  <a:gd name="connsiteX49" fmla="*/ 1312069 w 3397005"/>
                  <a:gd name="connsiteY49" fmla="*/ 3567187 h 4003842"/>
                  <a:gd name="connsiteX50" fmla="*/ 2134674 w 3397005"/>
                  <a:gd name="connsiteY50" fmla="*/ 3269921 h 4003842"/>
                  <a:gd name="connsiteX51" fmla="*/ 2490881 w 3397005"/>
                  <a:gd name="connsiteY51" fmla="*/ 2506256 h 4003842"/>
                  <a:gd name="connsiteX52" fmla="*/ 2372999 w 3397005"/>
                  <a:gd name="connsiteY52" fmla="*/ 2070608 h 4003842"/>
                  <a:gd name="connsiteX53" fmla="*/ 2057795 w 3397005"/>
                  <a:gd name="connsiteY53" fmla="*/ 1755405 h 4003842"/>
                  <a:gd name="connsiteX54" fmla="*/ 1614460 w 3397005"/>
                  <a:gd name="connsiteY54" fmla="*/ 1496578 h 4003842"/>
                  <a:gd name="connsiteX55" fmla="*/ 858483 w 3397005"/>
                  <a:gd name="connsiteY55" fmla="*/ 1135247 h 4003842"/>
                  <a:gd name="connsiteX56" fmla="*/ 476650 w 3397005"/>
                  <a:gd name="connsiteY56" fmla="*/ 609907 h 4003842"/>
                  <a:gd name="connsiteX57" fmla="*/ 781604 w 3397005"/>
                  <a:gd name="connsiteY57" fmla="*/ 143508 h 4003842"/>
                  <a:gd name="connsiteX58" fmla="*/ 1424825 w 3397005"/>
                  <a:gd name="connsiteY58" fmla="*/ 0 h 4003842"/>
                  <a:gd name="connsiteX0" fmla="*/ 1424825 w 3403366"/>
                  <a:gd name="connsiteY0" fmla="*/ 0 h 4003842"/>
                  <a:gd name="connsiteX1" fmla="*/ 1883536 w 3403366"/>
                  <a:gd name="connsiteY1" fmla="*/ 64066 h 4003842"/>
                  <a:gd name="connsiteX2" fmla="*/ 2116736 w 3403366"/>
                  <a:gd name="connsiteY2" fmla="*/ 353644 h 4003842"/>
                  <a:gd name="connsiteX3" fmla="*/ 2051389 w 3403366"/>
                  <a:gd name="connsiteY3" fmla="*/ 500995 h 4003842"/>
                  <a:gd name="connsiteX4" fmla="*/ 1936070 w 3403366"/>
                  <a:gd name="connsiteY4" fmla="*/ 571468 h 4003842"/>
                  <a:gd name="connsiteX5" fmla="*/ 1863035 w 3403366"/>
                  <a:gd name="connsiteY5" fmla="*/ 576593 h 4003842"/>
                  <a:gd name="connsiteX6" fmla="*/ 1768218 w 3403366"/>
                  <a:gd name="connsiteY6" fmla="*/ 558654 h 4003842"/>
                  <a:gd name="connsiteX7" fmla="*/ 1740029 w 3403366"/>
                  <a:gd name="connsiteY7" fmla="*/ 533028 h 4003842"/>
                  <a:gd name="connsiteX8" fmla="*/ 1757967 w 3403366"/>
                  <a:gd name="connsiteY8" fmla="*/ 502276 h 4003842"/>
                  <a:gd name="connsiteX9" fmla="*/ 1809220 w 3403366"/>
                  <a:gd name="connsiteY9" fmla="*/ 426679 h 4003842"/>
                  <a:gd name="connsiteX10" fmla="*/ 1824596 w 3403366"/>
                  <a:gd name="connsiteY10" fmla="*/ 343393 h 4003842"/>
                  <a:gd name="connsiteX11" fmla="*/ 1686214 w 3403366"/>
                  <a:gd name="connsiteY11" fmla="*/ 153758 h 4003842"/>
                  <a:gd name="connsiteX12" fmla="*/ 1409449 w 3403366"/>
                  <a:gd name="connsiteY12" fmla="*/ 102506 h 4003842"/>
                  <a:gd name="connsiteX13" fmla="*/ 960988 w 3403366"/>
                  <a:gd name="connsiteY13" fmla="*/ 187072 h 4003842"/>
                  <a:gd name="connsiteX14" fmla="*/ 743164 w 3403366"/>
                  <a:gd name="connsiteY14" fmla="*/ 481775 h 4003842"/>
                  <a:gd name="connsiteX15" fmla="*/ 899485 w 3403366"/>
                  <a:gd name="connsiteY15" fmla="*/ 740602 h 4003842"/>
                  <a:gd name="connsiteX16" fmla="*/ 1283880 w 3403366"/>
                  <a:gd name="connsiteY16" fmla="*/ 943050 h 4003842"/>
                  <a:gd name="connsiteX17" fmla="*/ 1730258 w 3403366"/>
                  <a:gd name="connsiteY17" fmla="*/ 1042349 h 4003842"/>
                  <a:gd name="connsiteX18" fmla="*/ 2391581 w 3403366"/>
                  <a:gd name="connsiteY18" fmla="*/ 1111775 h 4003842"/>
                  <a:gd name="connsiteX19" fmla="*/ 2983314 w 3403366"/>
                  <a:gd name="connsiteY19" fmla="*/ 1543339 h 4003842"/>
                  <a:gd name="connsiteX20" fmla="*/ 3377245 w 3403366"/>
                  <a:gd name="connsiteY20" fmla="*/ 2821306 h 4003842"/>
                  <a:gd name="connsiteX21" fmla="*/ 2358186 w 3403366"/>
                  <a:gd name="connsiteY21" fmla="*/ 3840356 h 4003842"/>
                  <a:gd name="connsiteX22" fmla="*/ 1251526 w 3403366"/>
                  <a:gd name="connsiteY22" fmla="*/ 3968244 h 4003842"/>
                  <a:gd name="connsiteX23" fmla="*/ 407459 w 3403366"/>
                  <a:gd name="connsiteY23" fmla="*/ 3490308 h 4003842"/>
                  <a:gd name="connsiteX24" fmla="*/ 0 w 3403366"/>
                  <a:gd name="connsiteY24" fmla="*/ 2711267 h 4003842"/>
                  <a:gd name="connsiteX25" fmla="*/ 283171 w 3403366"/>
                  <a:gd name="connsiteY25" fmla="*/ 2118017 h 4003842"/>
                  <a:gd name="connsiteX26" fmla="*/ 963551 w 3403366"/>
                  <a:gd name="connsiteY26" fmla="*/ 1870723 h 4003842"/>
                  <a:gd name="connsiteX27" fmla="*/ 1591396 w 3403366"/>
                  <a:gd name="connsiteY27" fmla="*/ 2019356 h 4003842"/>
                  <a:gd name="connsiteX28" fmla="*/ 1860473 w 3403366"/>
                  <a:gd name="connsiteY28" fmla="*/ 2490881 h 4003842"/>
                  <a:gd name="connsiteX29" fmla="*/ 1679807 w 3403366"/>
                  <a:gd name="connsiteY29" fmla="*/ 2861181 h 4003842"/>
                  <a:gd name="connsiteX30" fmla="*/ 1260816 w 3403366"/>
                  <a:gd name="connsiteY30" fmla="*/ 3008533 h 4003842"/>
                  <a:gd name="connsiteX31" fmla="*/ 894360 w 3403366"/>
                  <a:gd name="connsiteY31" fmla="*/ 2926528 h 4003842"/>
                  <a:gd name="connsiteX32" fmla="*/ 717538 w 3403366"/>
                  <a:gd name="connsiteY32" fmla="*/ 2649764 h 4003842"/>
                  <a:gd name="connsiteX33" fmla="*/ 807230 w 3403366"/>
                  <a:gd name="connsiteY33" fmla="*/ 2470379 h 4003842"/>
                  <a:gd name="connsiteX34" fmla="*/ 930236 w 3403366"/>
                  <a:gd name="connsiteY34" fmla="*/ 2406314 h 4003842"/>
                  <a:gd name="connsiteX35" fmla="*/ 989177 w 3403366"/>
                  <a:gd name="connsiteY35" fmla="*/ 2398626 h 4003842"/>
                  <a:gd name="connsiteX36" fmla="*/ 1009678 w 3403366"/>
                  <a:gd name="connsiteY36" fmla="*/ 2414001 h 4003842"/>
                  <a:gd name="connsiteX37" fmla="*/ 999428 w 3403366"/>
                  <a:gd name="connsiteY37" fmla="*/ 2444753 h 4003842"/>
                  <a:gd name="connsiteX38" fmla="*/ 989177 w 3403366"/>
                  <a:gd name="connsiteY38" fmla="*/ 2475505 h 4003842"/>
                  <a:gd name="connsiteX39" fmla="*/ 973801 w 3403366"/>
                  <a:gd name="connsiteY39" fmla="*/ 2588261 h 4003842"/>
                  <a:gd name="connsiteX40" fmla="*/ 1054524 w 3403366"/>
                  <a:gd name="connsiteY40" fmla="*/ 2725362 h 4003842"/>
                  <a:gd name="connsiteX41" fmla="*/ 1230065 w 3403366"/>
                  <a:gd name="connsiteY41" fmla="*/ 2783021 h 4003842"/>
                  <a:gd name="connsiteX42" fmla="*/ 1494016 w 3403366"/>
                  <a:gd name="connsiteY42" fmla="*/ 2685641 h 4003842"/>
                  <a:gd name="connsiteX43" fmla="*/ 1599084 w 3403366"/>
                  <a:gd name="connsiteY43" fmla="*/ 2444753 h 4003842"/>
                  <a:gd name="connsiteX44" fmla="*/ 1386385 w 3403366"/>
                  <a:gd name="connsiteY44" fmla="*/ 2109048 h 4003842"/>
                  <a:gd name="connsiteX45" fmla="*/ 943050 w 3403366"/>
                  <a:gd name="connsiteY45" fmla="*/ 2003980 h 4003842"/>
                  <a:gd name="connsiteX46" fmla="*/ 371582 w 3403366"/>
                  <a:gd name="connsiteY46" fmla="*/ 2198740 h 4003842"/>
                  <a:gd name="connsiteX47" fmla="*/ 117881 w 3403366"/>
                  <a:gd name="connsiteY47" fmla="*/ 2711267 h 4003842"/>
                  <a:gd name="connsiteX48" fmla="*/ 499714 w 3403366"/>
                  <a:gd name="connsiteY48" fmla="*/ 3351926 h 4003842"/>
                  <a:gd name="connsiteX49" fmla="*/ 1312069 w 3403366"/>
                  <a:gd name="connsiteY49" fmla="*/ 3567187 h 4003842"/>
                  <a:gd name="connsiteX50" fmla="*/ 2134674 w 3403366"/>
                  <a:gd name="connsiteY50" fmla="*/ 3269921 h 4003842"/>
                  <a:gd name="connsiteX51" fmla="*/ 2490881 w 3403366"/>
                  <a:gd name="connsiteY51" fmla="*/ 2506256 h 4003842"/>
                  <a:gd name="connsiteX52" fmla="*/ 2372999 w 3403366"/>
                  <a:gd name="connsiteY52" fmla="*/ 2070608 h 4003842"/>
                  <a:gd name="connsiteX53" fmla="*/ 2057795 w 3403366"/>
                  <a:gd name="connsiteY53" fmla="*/ 1755405 h 4003842"/>
                  <a:gd name="connsiteX54" fmla="*/ 1614460 w 3403366"/>
                  <a:gd name="connsiteY54" fmla="*/ 1496578 h 4003842"/>
                  <a:gd name="connsiteX55" fmla="*/ 858483 w 3403366"/>
                  <a:gd name="connsiteY55" fmla="*/ 1135247 h 4003842"/>
                  <a:gd name="connsiteX56" fmla="*/ 476650 w 3403366"/>
                  <a:gd name="connsiteY56" fmla="*/ 609907 h 4003842"/>
                  <a:gd name="connsiteX57" fmla="*/ 781604 w 3403366"/>
                  <a:gd name="connsiteY57" fmla="*/ 143508 h 4003842"/>
                  <a:gd name="connsiteX58" fmla="*/ 1424825 w 3403366"/>
                  <a:gd name="connsiteY58" fmla="*/ 0 h 4003842"/>
                  <a:gd name="connsiteX0" fmla="*/ 1424825 w 3405535"/>
                  <a:gd name="connsiteY0" fmla="*/ 0 h 4003842"/>
                  <a:gd name="connsiteX1" fmla="*/ 1883536 w 3405535"/>
                  <a:gd name="connsiteY1" fmla="*/ 64066 h 4003842"/>
                  <a:gd name="connsiteX2" fmla="*/ 2116736 w 3405535"/>
                  <a:gd name="connsiteY2" fmla="*/ 353644 h 4003842"/>
                  <a:gd name="connsiteX3" fmla="*/ 2051389 w 3405535"/>
                  <a:gd name="connsiteY3" fmla="*/ 500995 h 4003842"/>
                  <a:gd name="connsiteX4" fmla="*/ 1936070 w 3405535"/>
                  <a:gd name="connsiteY4" fmla="*/ 571468 h 4003842"/>
                  <a:gd name="connsiteX5" fmla="*/ 1863035 w 3405535"/>
                  <a:gd name="connsiteY5" fmla="*/ 576593 h 4003842"/>
                  <a:gd name="connsiteX6" fmla="*/ 1768218 w 3405535"/>
                  <a:gd name="connsiteY6" fmla="*/ 558654 h 4003842"/>
                  <a:gd name="connsiteX7" fmla="*/ 1740029 w 3405535"/>
                  <a:gd name="connsiteY7" fmla="*/ 533028 h 4003842"/>
                  <a:gd name="connsiteX8" fmla="*/ 1757967 w 3405535"/>
                  <a:gd name="connsiteY8" fmla="*/ 502276 h 4003842"/>
                  <a:gd name="connsiteX9" fmla="*/ 1809220 w 3405535"/>
                  <a:gd name="connsiteY9" fmla="*/ 426679 h 4003842"/>
                  <a:gd name="connsiteX10" fmla="*/ 1824596 w 3405535"/>
                  <a:gd name="connsiteY10" fmla="*/ 343393 h 4003842"/>
                  <a:gd name="connsiteX11" fmla="*/ 1686214 w 3405535"/>
                  <a:gd name="connsiteY11" fmla="*/ 153758 h 4003842"/>
                  <a:gd name="connsiteX12" fmla="*/ 1409449 w 3405535"/>
                  <a:gd name="connsiteY12" fmla="*/ 102506 h 4003842"/>
                  <a:gd name="connsiteX13" fmla="*/ 960988 w 3405535"/>
                  <a:gd name="connsiteY13" fmla="*/ 187072 h 4003842"/>
                  <a:gd name="connsiteX14" fmla="*/ 743164 w 3405535"/>
                  <a:gd name="connsiteY14" fmla="*/ 481775 h 4003842"/>
                  <a:gd name="connsiteX15" fmla="*/ 899485 w 3405535"/>
                  <a:gd name="connsiteY15" fmla="*/ 740602 h 4003842"/>
                  <a:gd name="connsiteX16" fmla="*/ 1283880 w 3405535"/>
                  <a:gd name="connsiteY16" fmla="*/ 943050 h 4003842"/>
                  <a:gd name="connsiteX17" fmla="*/ 1730258 w 3405535"/>
                  <a:gd name="connsiteY17" fmla="*/ 1042349 h 4003842"/>
                  <a:gd name="connsiteX18" fmla="*/ 2391581 w 3405535"/>
                  <a:gd name="connsiteY18" fmla="*/ 1111775 h 4003842"/>
                  <a:gd name="connsiteX19" fmla="*/ 2983314 w 3405535"/>
                  <a:gd name="connsiteY19" fmla="*/ 1543339 h 4003842"/>
                  <a:gd name="connsiteX20" fmla="*/ 3377245 w 3405535"/>
                  <a:gd name="connsiteY20" fmla="*/ 2821306 h 4003842"/>
                  <a:gd name="connsiteX21" fmla="*/ 2358186 w 3405535"/>
                  <a:gd name="connsiteY21" fmla="*/ 3840356 h 4003842"/>
                  <a:gd name="connsiteX22" fmla="*/ 1251526 w 3405535"/>
                  <a:gd name="connsiteY22" fmla="*/ 3968244 h 4003842"/>
                  <a:gd name="connsiteX23" fmla="*/ 407459 w 3405535"/>
                  <a:gd name="connsiteY23" fmla="*/ 3490308 h 4003842"/>
                  <a:gd name="connsiteX24" fmla="*/ 0 w 3405535"/>
                  <a:gd name="connsiteY24" fmla="*/ 2711267 h 4003842"/>
                  <a:gd name="connsiteX25" fmla="*/ 283171 w 3405535"/>
                  <a:gd name="connsiteY25" fmla="*/ 2118017 h 4003842"/>
                  <a:gd name="connsiteX26" fmla="*/ 963551 w 3405535"/>
                  <a:gd name="connsiteY26" fmla="*/ 1870723 h 4003842"/>
                  <a:gd name="connsiteX27" fmla="*/ 1591396 w 3405535"/>
                  <a:gd name="connsiteY27" fmla="*/ 2019356 h 4003842"/>
                  <a:gd name="connsiteX28" fmla="*/ 1860473 w 3405535"/>
                  <a:gd name="connsiteY28" fmla="*/ 2490881 h 4003842"/>
                  <a:gd name="connsiteX29" fmla="*/ 1679807 w 3405535"/>
                  <a:gd name="connsiteY29" fmla="*/ 2861181 h 4003842"/>
                  <a:gd name="connsiteX30" fmla="*/ 1260816 w 3405535"/>
                  <a:gd name="connsiteY30" fmla="*/ 3008533 h 4003842"/>
                  <a:gd name="connsiteX31" fmla="*/ 894360 w 3405535"/>
                  <a:gd name="connsiteY31" fmla="*/ 2926528 h 4003842"/>
                  <a:gd name="connsiteX32" fmla="*/ 717538 w 3405535"/>
                  <a:gd name="connsiteY32" fmla="*/ 2649764 h 4003842"/>
                  <a:gd name="connsiteX33" fmla="*/ 807230 w 3405535"/>
                  <a:gd name="connsiteY33" fmla="*/ 2470379 h 4003842"/>
                  <a:gd name="connsiteX34" fmla="*/ 930236 w 3405535"/>
                  <a:gd name="connsiteY34" fmla="*/ 2406314 h 4003842"/>
                  <a:gd name="connsiteX35" fmla="*/ 989177 w 3405535"/>
                  <a:gd name="connsiteY35" fmla="*/ 2398626 h 4003842"/>
                  <a:gd name="connsiteX36" fmla="*/ 1009678 w 3405535"/>
                  <a:gd name="connsiteY36" fmla="*/ 2414001 h 4003842"/>
                  <a:gd name="connsiteX37" fmla="*/ 999428 w 3405535"/>
                  <a:gd name="connsiteY37" fmla="*/ 2444753 h 4003842"/>
                  <a:gd name="connsiteX38" fmla="*/ 989177 w 3405535"/>
                  <a:gd name="connsiteY38" fmla="*/ 2475505 h 4003842"/>
                  <a:gd name="connsiteX39" fmla="*/ 973801 w 3405535"/>
                  <a:gd name="connsiteY39" fmla="*/ 2588261 h 4003842"/>
                  <a:gd name="connsiteX40" fmla="*/ 1054524 w 3405535"/>
                  <a:gd name="connsiteY40" fmla="*/ 2725362 h 4003842"/>
                  <a:gd name="connsiteX41" fmla="*/ 1230065 w 3405535"/>
                  <a:gd name="connsiteY41" fmla="*/ 2783021 h 4003842"/>
                  <a:gd name="connsiteX42" fmla="*/ 1494016 w 3405535"/>
                  <a:gd name="connsiteY42" fmla="*/ 2685641 h 4003842"/>
                  <a:gd name="connsiteX43" fmla="*/ 1599084 w 3405535"/>
                  <a:gd name="connsiteY43" fmla="*/ 2444753 h 4003842"/>
                  <a:gd name="connsiteX44" fmla="*/ 1386385 w 3405535"/>
                  <a:gd name="connsiteY44" fmla="*/ 2109048 h 4003842"/>
                  <a:gd name="connsiteX45" fmla="*/ 943050 w 3405535"/>
                  <a:gd name="connsiteY45" fmla="*/ 2003980 h 4003842"/>
                  <a:gd name="connsiteX46" fmla="*/ 371582 w 3405535"/>
                  <a:gd name="connsiteY46" fmla="*/ 2198740 h 4003842"/>
                  <a:gd name="connsiteX47" fmla="*/ 117881 w 3405535"/>
                  <a:gd name="connsiteY47" fmla="*/ 2711267 h 4003842"/>
                  <a:gd name="connsiteX48" fmla="*/ 499714 w 3405535"/>
                  <a:gd name="connsiteY48" fmla="*/ 3351926 h 4003842"/>
                  <a:gd name="connsiteX49" fmla="*/ 1312069 w 3405535"/>
                  <a:gd name="connsiteY49" fmla="*/ 3567187 h 4003842"/>
                  <a:gd name="connsiteX50" fmla="*/ 2134674 w 3405535"/>
                  <a:gd name="connsiteY50" fmla="*/ 3269921 h 4003842"/>
                  <a:gd name="connsiteX51" fmla="*/ 2490881 w 3405535"/>
                  <a:gd name="connsiteY51" fmla="*/ 2506256 h 4003842"/>
                  <a:gd name="connsiteX52" fmla="*/ 2372999 w 3405535"/>
                  <a:gd name="connsiteY52" fmla="*/ 2070608 h 4003842"/>
                  <a:gd name="connsiteX53" fmla="*/ 2057795 w 3405535"/>
                  <a:gd name="connsiteY53" fmla="*/ 1755405 h 4003842"/>
                  <a:gd name="connsiteX54" fmla="*/ 1614460 w 3405535"/>
                  <a:gd name="connsiteY54" fmla="*/ 1496578 h 4003842"/>
                  <a:gd name="connsiteX55" fmla="*/ 858483 w 3405535"/>
                  <a:gd name="connsiteY55" fmla="*/ 1135247 h 4003842"/>
                  <a:gd name="connsiteX56" fmla="*/ 476650 w 3405535"/>
                  <a:gd name="connsiteY56" fmla="*/ 609907 h 4003842"/>
                  <a:gd name="connsiteX57" fmla="*/ 781604 w 3405535"/>
                  <a:gd name="connsiteY57" fmla="*/ 143508 h 4003842"/>
                  <a:gd name="connsiteX58" fmla="*/ 1424825 w 3405535"/>
                  <a:gd name="connsiteY58" fmla="*/ 0 h 4003842"/>
                  <a:gd name="connsiteX0" fmla="*/ 1424825 w 3403321"/>
                  <a:gd name="connsiteY0" fmla="*/ 0 h 4003842"/>
                  <a:gd name="connsiteX1" fmla="*/ 1883536 w 3403321"/>
                  <a:gd name="connsiteY1" fmla="*/ 64066 h 4003842"/>
                  <a:gd name="connsiteX2" fmla="*/ 2116736 w 3403321"/>
                  <a:gd name="connsiteY2" fmla="*/ 353644 h 4003842"/>
                  <a:gd name="connsiteX3" fmla="*/ 2051389 w 3403321"/>
                  <a:gd name="connsiteY3" fmla="*/ 500995 h 4003842"/>
                  <a:gd name="connsiteX4" fmla="*/ 1936070 w 3403321"/>
                  <a:gd name="connsiteY4" fmla="*/ 571468 h 4003842"/>
                  <a:gd name="connsiteX5" fmla="*/ 1863035 w 3403321"/>
                  <a:gd name="connsiteY5" fmla="*/ 576593 h 4003842"/>
                  <a:gd name="connsiteX6" fmla="*/ 1768218 w 3403321"/>
                  <a:gd name="connsiteY6" fmla="*/ 558654 h 4003842"/>
                  <a:gd name="connsiteX7" fmla="*/ 1740029 w 3403321"/>
                  <a:gd name="connsiteY7" fmla="*/ 533028 h 4003842"/>
                  <a:gd name="connsiteX8" fmla="*/ 1757967 w 3403321"/>
                  <a:gd name="connsiteY8" fmla="*/ 502276 h 4003842"/>
                  <a:gd name="connsiteX9" fmla="*/ 1809220 w 3403321"/>
                  <a:gd name="connsiteY9" fmla="*/ 426679 h 4003842"/>
                  <a:gd name="connsiteX10" fmla="*/ 1824596 w 3403321"/>
                  <a:gd name="connsiteY10" fmla="*/ 343393 h 4003842"/>
                  <a:gd name="connsiteX11" fmla="*/ 1686214 w 3403321"/>
                  <a:gd name="connsiteY11" fmla="*/ 153758 h 4003842"/>
                  <a:gd name="connsiteX12" fmla="*/ 1409449 w 3403321"/>
                  <a:gd name="connsiteY12" fmla="*/ 102506 h 4003842"/>
                  <a:gd name="connsiteX13" fmla="*/ 960988 w 3403321"/>
                  <a:gd name="connsiteY13" fmla="*/ 187072 h 4003842"/>
                  <a:gd name="connsiteX14" fmla="*/ 743164 w 3403321"/>
                  <a:gd name="connsiteY14" fmla="*/ 481775 h 4003842"/>
                  <a:gd name="connsiteX15" fmla="*/ 899485 w 3403321"/>
                  <a:gd name="connsiteY15" fmla="*/ 740602 h 4003842"/>
                  <a:gd name="connsiteX16" fmla="*/ 1283880 w 3403321"/>
                  <a:gd name="connsiteY16" fmla="*/ 943050 h 4003842"/>
                  <a:gd name="connsiteX17" fmla="*/ 1730258 w 3403321"/>
                  <a:gd name="connsiteY17" fmla="*/ 1042349 h 4003842"/>
                  <a:gd name="connsiteX18" fmla="*/ 2983314 w 3403321"/>
                  <a:gd name="connsiteY18" fmla="*/ 1543339 h 4003842"/>
                  <a:gd name="connsiteX19" fmla="*/ 3377245 w 3403321"/>
                  <a:gd name="connsiteY19" fmla="*/ 2821306 h 4003842"/>
                  <a:gd name="connsiteX20" fmla="*/ 2358186 w 3403321"/>
                  <a:gd name="connsiteY20" fmla="*/ 3840356 h 4003842"/>
                  <a:gd name="connsiteX21" fmla="*/ 1251526 w 3403321"/>
                  <a:gd name="connsiteY21" fmla="*/ 3968244 h 4003842"/>
                  <a:gd name="connsiteX22" fmla="*/ 407459 w 3403321"/>
                  <a:gd name="connsiteY22" fmla="*/ 3490308 h 4003842"/>
                  <a:gd name="connsiteX23" fmla="*/ 0 w 3403321"/>
                  <a:gd name="connsiteY23" fmla="*/ 2711267 h 4003842"/>
                  <a:gd name="connsiteX24" fmla="*/ 283171 w 3403321"/>
                  <a:gd name="connsiteY24" fmla="*/ 2118017 h 4003842"/>
                  <a:gd name="connsiteX25" fmla="*/ 963551 w 3403321"/>
                  <a:gd name="connsiteY25" fmla="*/ 1870723 h 4003842"/>
                  <a:gd name="connsiteX26" fmla="*/ 1591396 w 3403321"/>
                  <a:gd name="connsiteY26" fmla="*/ 2019356 h 4003842"/>
                  <a:gd name="connsiteX27" fmla="*/ 1860473 w 3403321"/>
                  <a:gd name="connsiteY27" fmla="*/ 2490881 h 4003842"/>
                  <a:gd name="connsiteX28" fmla="*/ 1679807 w 3403321"/>
                  <a:gd name="connsiteY28" fmla="*/ 2861181 h 4003842"/>
                  <a:gd name="connsiteX29" fmla="*/ 1260816 w 3403321"/>
                  <a:gd name="connsiteY29" fmla="*/ 3008533 h 4003842"/>
                  <a:gd name="connsiteX30" fmla="*/ 894360 w 3403321"/>
                  <a:gd name="connsiteY30" fmla="*/ 2926528 h 4003842"/>
                  <a:gd name="connsiteX31" fmla="*/ 717538 w 3403321"/>
                  <a:gd name="connsiteY31" fmla="*/ 2649764 h 4003842"/>
                  <a:gd name="connsiteX32" fmla="*/ 807230 w 3403321"/>
                  <a:gd name="connsiteY32" fmla="*/ 2470379 h 4003842"/>
                  <a:gd name="connsiteX33" fmla="*/ 930236 w 3403321"/>
                  <a:gd name="connsiteY33" fmla="*/ 2406314 h 4003842"/>
                  <a:gd name="connsiteX34" fmla="*/ 989177 w 3403321"/>
                  <a:gd name="connsiteY34" fmla="*/ 2398626 h 4003842"/>
                  <a:gd name="connsiteX35" fmla="*/ 1009678 w 3403321"/>
                  <a:gd name="connsiteY35" fmla="*/ 2414001 h 4003842"/>
                  <a:gd name="connsiteX36" fmla="*/ 999428 w 3403321"/>
                  <a:gd name="connsiteY36" fmla="*/ 2444753 h 4003842"/>
                  <a:gd name="connsiteX37" fmla="*/ 989177 w 3403321"/>
                  <a:gd name="connsiteY37" fmla="*/ 2475505 h 4003842"/>
                  <a:gd name="connsiteX38" fmla="*/ 973801 w 3403321"/>
                  <a:gd name="connsiteY38" fmla="*/ 2588261 h 4003842"/>
                  <a:gd name="connsiteX39" fmla="*/ 1054524 w 3403321"/>
                  <a:gd name="connsiteY39" fmla="*/ 2725362 h 4003842"/>
                  <a:gd name="connsiteX40" fmla="*/ 1230065 w 3403321"/>
                  <a:gd name="connsiteY40" fmla="*/ 2783021 h 4003842"/>
                  <a:gd name="connsiteX41" fmla="*/ 1494016 w 3403321"/>
                  <a:gd name="connsiteY41" fmla="*/ 2685641 h 4003842"/>
                  <a:gd name="connsiteX42" fmla="*/ 1599084 w 3403321"/>
                  <a:gd name="connsiteY42" fmla="*/ 2444753 h 4003842"/>
                  <a:gd name="connsiteX43" fmla="*/ 1386385 w 3403321"/>
                  <a:gd name="connsiteY43" fmla="*/ 2109048 h 4003842"/>
                  <a:gd name="connsiteX44" fmla="*/ 943050 w 3403321"/>
                  <a:gd name="connsiteY44" fmla="*/ 2003980 h 4003842"/>
                  <a:gd name="connsiteX45" fmla="*/ 371582 w 3403321"/>
                  <a:gd name="connsiteY45" fmla="*/ 2198740 h 4003842"/>
                  <a:gd name="connsiteX46" fmla="*/ 117881 w 3403321"/>
                  <a:gd name="connsiteY46" fmla="*/ 2711267 h 4003842"/>
                  <a:gd name="connsiteX47" fmla="*/ 499714 w 3403321"/>
                  <a:gd name="connsiteY47" fmla="*/ 3351926 h 4003842"/>
                  <a:gd name="connsiteX48" fmla="*/ 1312069 w 3403321"/>
                  <a:gd name="connsiteY48" fmla="*/ 3567187 h 4003842"/>
                  <a:gd name="connsiteX49" fmla="*/ 2134674 w 3403321"/>
                  <a:gd name="connsiteY49" fmla="*/ 3269921 h 4003842"/>
                  <a:gd name="connsiteX50" fmla="*/ 2490881 w 3403321"/>
                  <a:gd name="connsiteY50" fmla="*/ 2506256 h 4003842"/>
                  <a:gd name="connsiteX51" fmla="*/ 2372999 w 3403321"/>
                  <a:gd name="connsiteY51" fmla="*/ 2070608 h 4003842"/>
                  <a:gd name="connsiteX52" fmla="*/ 2057795 w 3403321"/>
                  <a:gd name="connsiteY52" fmla="*/ 1755405 h 4003842"/>
                  <a:gd name="connsiteX53" fmla="*/ 1614460 w 3403321"/>
                  <a:gd name="connsiteY53" fmla="*/ 1496578 h 4003842"/>
                  <a:gd name="connsiteX54" fmla="*/ 858483 w 3403321"/>
                  <a:gd name="connsiteY54" fmla="*/ 1135247 h 4003842"/>
                  <a:gd name="connsiteX55" fmla="*/ 476650 w 3403321"/>
                  <a:gd name="connsiteY55" fmla="*/ 609907 h 4003842"/>
                  <a:gd name="connsiteX56" fmla="*/ 781604 w 3403321"/>
                  <a:gd name="connsiteY56" fmla="*/ 143508 h 4003842"/>
                  <a:gd name="connsiteX57" fmla="*/ 1424825 w 3403321"/>
                  <a:gd name="connsiteY57" fmla="*/ 0 h 4003842"/>
                  <a:gd name="connsiteX0" fmla="*/ 1424825 w 3409854"/>
                  <a:gd name="connsiteY0" fmla="*/ 0 h 4003842"/>
                  <a:gd name="connsiteX1" fmla="*/ 1883536 w 3409854"/>
                  <a:gd name="connsiteY1" fmla="*/ 64066 h 4003842"/>
                  <a:gd name="connsiteX2" fmla="*/ 2116736 w 3409854"/>
                  <a:gd name="connsiteY2" fmla="*/ 353644 h 4003842"/>
                  <a:gd name="connsiteX3" fmla="*/ 2051389 w 3409854"/>
                  <a:gd name="connsiteY3" fmla="*/ 500995 h 4003842"/>
                  <a:gd name="connsiteX4" fmla="*/ 1936070 w 3409854"/>
                  <a:gd name="connsiteY4" fmla="*/ 571468 h 4003842"/>
                  <a:gd name="connsiteX5" fmla="*/ 1863035 w 3409854"/>
                  <a:gd name="connsiteY5" fmla="*/ 576593 h 4003842"/>
                  <a:gd name="connsiteX6" fmla="*/ 1768218 w 3409854"/>
                  <a:gd name="connsiteY6" fmla="*/ 558654 h 4003842"/>
                  <a:gd name="connsiteX7" fmla="*/ 1740029 w 3409854"/>
                  <a:gd name="connsiteY7" fmla="*/ 533028 h 4003842"/>
                  <a:gd name="connsiteX8" fmla="*/ 1757967 w 3409854"/>
                  <a:gd name="connsiteY8" fmla="*/ 502276 h 4003842"/>
                  <a:gd name="connsiteX9" fmla="*/ 1809220 w 3409854"/>
                  <a:gd name="connsiteY9" fmla="*/ 426679 h 4003842"/>
                  <a:gd name="connsiteX10" fmla="*/ 1824596 w 3409854"/>
                  <a:gd name="connsiteY10" fmla="*/ 343393 h 4003842"/>
                  <a:gd name="connsiteX11" fmla="*/ 1686214 w 3409854"/>
                  <a:gd name="connsiteY11" fmla="*/ 153758 h 4003842"/>
                  <a:gd name="connsiteX12" fmla="*/ 1409449 w 3409854"/>
                  <a:gd name="connsiteY12" fmla="*/ 102506 h 4003842"/>
                  <a:gd name="connsiteX13" fmla="*/ 960988 w 3409854"/>
                  <a:gd name="connsiteY13" fmla="*/ 187072 h 4003842"/>
                  <a:gd name="connsiteX14" fmla="*/ 743164 w 3409854"/>
                  <a:gd name="connsiteY14" fmla="*/ 481775 h 4003842"/>
                  <a:gd name="connsiteX15" fmla="*/ 899485 w 3409854"/>
                  <a:gd name="connsiteY15" fmla="*/ 740602 h 4003842"/>
                  <a:gd name="connsiteX16" fmla="*/ 1283880 w 3409854"/>
                  <a:gd name="connsiteY16" fmla="*/ 943050 h 4003842"/>
                  <a:gd name="connsiteX17" fmla="*/ 2983314 w 3409854"/>
                  <a:gd name="connsiteY17" fmla="*/ 1543339 h 4003842"/>
                  <a:gd name="connsiteX18" fmla="*/ 3377245 w 3409854"/>
                  <a:gd name="connsiteY18" fmla="*/ 2821306 h 4003842"/>
                  <a:gd name="connsiteX19" fmla="*/ 2358186 w 3409854"/>
                  <a:gd name="connsiteY19" fmla="*/ 3840356 h 4003842"/>
                  <a:gd name="connsiteX20" fmla="*/ 1251526 w 3409854"/>
                  <a:gd name="connsiteY20" fmla="*/ 3968244 h 4003842"/>
                  <a:gd name="connsiteX21" fmla="*/ 407459 w 3409854"/>
                  <a:gd name="connsiteY21" fmla="*/ 3490308 h 4003842"/>
                  <a:gd name="connsiteX22" fmla="*/ 0 w 3409854"/>
                  <a:gd name="connsiteY22" fmla="*/ 2711267 h 4003842"/>
                  <a:gd name="connsiteX23" fmla="*/ 283171 w 3409854"/>
                  <a:gd name="connsiteY23" fmla="*/ 2118017 h 4003842"/>
                  <a:gd name="connsiteX24" fmla="*/ 963551 w 3409854"/>
                  <a:gd name="connsiteY24" fmla="*/ 1870723 h 4003842"/>
                  <a:gd name="connsiteX25" fmla="*/ 1591396 w 3409854"/>
                  <a:gd name="connsiteY25" fmla="*/ 2019356 h 4003842"/>
                  <a:gd name="connsiteX26" fmla="*/ 1860473 w 3409854"/>
                  <a:gd name="connsiteY26" fmla="*/ 2490881 h 4003842"/>
                  <a:gd name="connsiteX27" fmla="*/ 1679807 w 3409854"/>
                  <a:gd name="connsiteY27" fmla="*/ 2861181 h 4003842"/>
                  <a:gd name="connsiteX28" fmla="*/ 1260816 w 3409854"/>
                  <a:gd name="connsiteY28" fmla="*/ 3008533 h 4003842"/>
                  <a:gd name="connsiteX29" fmla="*/ 894360 w 3409854"/>
                  <a:gd name="connsiteY29" fmla="*/ 2926528 h 4003842"/>
                  <a:gd name="connsiteX30" fmla="*/ 717538 w 3409854"/>
                  <a:gd name="connsiteY30" fmla="*/ 2649764 h 4003842"/>
                  <a:gd name="connsiteX31" fmla="*/ 807230 w 3409854"/>
                  <a:gd name="connsiteY31" fmla="*/ 2470379 h 4003842"/>
                  <a:gd name="connsiteX32" fmla="*/ 930236 w 3409854"/>
                  <a:gd name="connsiteY32" fmla="*/ 2406314 h 4003842"/>
                  <a:gd name="connsiteX33" fmla="*/ 989177 w 3409854"/>
                  <a:gd name="connsiteY33" fmla="*/ 2398626 h 4003842"/>
                  <a:gd name="connsiteX34" fmla="*/ 1009678 w 3409854"/>
                  <a:gd name="connsiteY34" fmla="*/ 2414001 h 4003842"/>
                  <a:gd name="connsiteX35" fmla="*/ 999428 w 3409854"/>
                  <a:gd name="connsiteY35" fmla="*/ 2444753 h 4003842"/>
                  <a:gd name="connsiteX36" fmla="*/ 989177 w 3409854"/>
                  <a:gd name="connsiteY36" fmla="*/ 2475505 h 4003842"/>
                  <a:gd name="connsiteX37" fmla="*/ 973801 w 3409854"/>
                  <a:gd name="connsiteY37" fmla="*/ 2588261 h 4003842"/>
                  <a:gd name="connsiteX38" fmla="*/ 1054524 w 3409854"/>
                  <a:gd name="connsiteY38" fmla="*/ 2725362 h 4003842"/>
                  <a:gd name="connsiteX39" fmla="*/ 1230065 w 3409854"/>
                  <a:gd name="connsiteY39" fmla="*/ 2783021 h 4003842"/>
                  <a:gd name="connsiteX40" fmla="*/ 1494016 w 3409854"/>
                  <a:gd name="connsiteY40" fmla="*/ 2685641 h 4003842"/>
                  <a:gd name="connsiteX41" fmla="*/ 1599084 w 3409854"/>
                  <a:gd name="connsiteY41" fmla="*/ 2444753 h 4003842"/>
                  <a:gd name="connsiteX42" fmla="*/ 1386385 w 3409854"/>
                  <a:gd name="connsiteY42" fmla="*/ 2109048 h 4003842"/>
                  <a:gd name="connsiteX43" fmla="*/ 943050 w 3409854"/>
                  <a:gd name="connsiteY43" fmla="*/ 2003980 h 4003842"/>
                  <a:gd name="connsiteX44" fmla="*/ 371582 w 3409854"/>
                  <a:gd name="connsiteY44" fmla="*/ 2198740 h 4003842"/>
                  <a:gd name="connsiteX45" fmla="*/ 117881 w 3409854"/>
                  <a:gd name="connsiteY45" fmla="*/ 2711267 h 4003842"/>
                  <a:gd name="connsiteX46" fmla="*/ 499714 w 3409854"/>
                  <a:gd name="connsiteY46" fmla="*/ 3351926 h 4003842"/>
                  <a:gd name="connsiteX47" fmla="*/ 1312069 w 3409854"/>
                  <a:gd name="connsiteY47" fmla="*/ 3567187 h 4003842"/>
                  <a:gd name="connsiteX48" fmla="*/ 2134674 w 3409854"/>
                  <a:gd name="connsiteY48" fmla="*/ 3269921 h 4003842"/>
                  <a:gd name="connsiteX49" fmla="*/ 2490881 w 3409854"/>
                  <a:gd name="connsiteY49" fmla="*/ 2506256 h 4003842"/>
                  <a:gd name="connsiteX50" fmla="*/ 2372999 w 3409854"/>
                  <a:gd name="connsiteY50" fmla="*/ 2070608 h 4003842"/>
                  <a:gd name="connsiteX51" fmla="*/ 2057795 w 3409854"/>
                  <a:gd name="connsiteY51" fmla="*/ 1755405 h 4003842"/>
                  <a:gd name="connsiteX52" fmla="*/ 1614460 w 3409854"/>
                  <a:gd name="connsiteY52" fmla="*/ 1496578 h 4003842"/>
                  <a:gd name="connsiteX53" fmla="*/ 858483 w 3409854"/>
                  <a:gd name="connsiteY53" fmla="*/ 1135247 h 4003842"/>
                  <a:gd name="connsiteX54" fmla="*/ 476650 w 3409854"/>
                  <a:gd name="connsiteY54" fmla="*/ 609907 h 4003842"/>
                  <a:gd name="connsiteX55" fmla="*/ 781604 w 3409854"/>
                  <a:gd name="connsiteY55" fmla="*/ 143508 h 4003842"/>
                  <a:gd name="connsiteX56" fmla="*/ 1424825 w 3409854"/>
                  <a:gd name="connsiteY56" fmla="*/ 0 h 4003842"/>
                  <a:gd name="connsiteX0" fmla="*/ 1424825 w 3409854"/>
                  <a:gd name="connsiteY0" fmla="*/ 0 h 3990022"/>
                  <a:gd name="connsiteX1" fmla="*/ 1883536 w 3409854"/>
                  <a:gd name="connsiteY1" fmla="*/ 64066 h 3990022"/>
                  <a:gd name="connsiteX2" fmla="*/ 2116736 w 3409854"/>
                  <a:gd name="connsiteY2" fmla="*/ 353644 h 3990022"/>
                  <a:gd name="connsiteX3" fmla="*/ 2051389 w 3409854"/>
                  <a:gd name="connsiteY3" fmla="*/ 500995 h 3990022"/>
                  <a:gd name="connsiteX4" fmla="*/ 1936070 w 3409854"/>
                  <a:gd name="connsiteY4" fmla="*/ 571468 h 3990022"/>
                  <a:gd name="connsiteX5" fmla="*/ 1863035 w 3409854"/>
                  <a:gd name="connsiteY5" fmla="*/ 576593 h 3990022"/>
                  <a:gd name="connsiteX6" fmla="*/ 1768218 w 3409854"/>
                  <a:gd name="connsiteY6" fmla="*/ 558654 h 3990022"/>
                  <a:gd name="connsiteX7" fmla="*/ 1740029 w 3409854"/>
                  <a:gd name="connsiteY7" fmla="*/ 533028 h 3990022"/>
                  <a:gd name="connsiteX8" fmla="*/ 1757967 w 3409854"/>
                  <a:gd name="connsiteY8" fmla="*/ 502276 h 3990022"/>
                  <a:gd name="connsiteX9" fmla="*/ 1809220 w 3409854"/>
                  <a:gd name="connsiteY9" fmla="*/ 426679 h 3990022"/>
                  <a:gd name="connsiteX10" fmla="*/ 1824596 w 3409854"/>
                  <a:gd name="connsiteY10" fmla="*/ 343393 h 3990022"/>
                  <a:gd name="connsiteX11" fmla="*/ 1686214 w 3409854"/>
                  <a:gd name="connsiteY11" fmla="*/ 153758 h 3990022"/>
                  <a:gd name="connsiteX12" fmla="*/ 1409449 w 3409854"/>
                  <a:gd name="connsiteY12" fmla="*/ 102506 h 3990022"/>
                  <a:gd name="connsiteX13" fmla="*/ 960988 w 3409854"/>
                  <a:gd name="connsiteY13" fmla="*/ 187072 h 3990022"/>
                  <a:gd name="connsiteX14" fmla="*/ 743164 w 3409854"/>
                  <a:gd name="connsiteY14" fmla="*/ 481775 h 3990022"/>
                  <a:gd name="connsiteX15" fmla="*/ 899485 w 3409854"/>
                  <a:gd name="connsiteY15" fmla="*/ 740602 h 3990022"/>
                  <a:gd name="connsiteX16" fmla="*/ 1283880 w 3409854"/>
                  <a:gd name="connsiteY16" fmla="*/ 943050 h 3990022"/>
                  <a:gd name="connsiteX17" fmla="*/ 2983314 w 3409854"/>
                  <a:gd name="connsiteY17" fmla="*/ 1543339 h 3990022"/>
                  <a:gd name="connsiteX18" fmla="*/ 3377245 w 3409854"/>
                  <a:gd name="connsiteY18" fmla="*/ 2821306 h 3990022"/>
                  <a:gd name="connsiteX19" fmla="*/ 2358186 w 3409854"/>
                  <a:gd name="connsiteY19" fmla="*/ 3840356 h 3990022"/>
                  <a:gd name="connsiteX20" fmla="*/ 1251526 w 3409854"/>
                  <a:gd name="connsiteY20" fmla="*/ 3968244 h 3990022"/>
                  <a:gd name="connsiteX21" fmla="*/ 407459 w 3409854"/>
                  <a:gd name="connsiteY21" fmla="*/ 3490308 h 3990022"/>
                  <a:gd name="connsiteX22" fmla="*/ 0 w 3409854"/>
                  <a:gd name="connsiteY22" fmla="*/ 2711267 h 3990022"/>
                  <a:gd name="connsiteX23" fmla="*/ 283171 w 3409854"/>
                  <a:gd name="connsiteY23" fmla="*/ 2118017 h 3990022"/>
                  <a:gd name="connsiteX24" fmla="*/ 963551 w 3409854"/>
                  <a:gd name="connsiteY24" fmla="*/ 1870723 h 3990022"/>
                  <a:gd name="connsiteX25" fmla="*/ 1591396 w 3409854"/>
                  <a:gd name="connsiteY25" fmla="*/ 2019356 h 3990022"/>
                  <a:gd name="connsiteX26" fmla="*/ 1860473 w 3409854"/>
                  <a:gd name="connsiteY26" fmla="*/ 2490881 h 3990022"/>
                  <a:gd name="connsiteX27" fmla="*/ 1679807 w 3409854"/>
                  <a:gd name="connsiteY27" fmla="*/ 2861181 h 3990022"/>
                  <a:gd name="connsiteX28" fmla="*/ 1260816 w 3409854"/>
                  <a:gd name="connsiteY28" fmla="*/ 3008533 h 3990022"/>
                  <a:gd name="connsiteX29" fmla="*/ 894360 w 3409854"/>
                  <a:gd name="connsiteY29" fmla="*/ 2926528 h 3990022"/>
                  <a:gd name="connsiteX30" fmla="*/ 717538 w 3409854"/>
                  <a:gd name="connsiteY30" fmla="*/ 2649764 h 3990022"/>
                  <a:gd name="connsiteX31" fmla="*/ 807230 w 3409854"/>
                  <a:gd name="connsiteY31" fmla="*/ 2470379 h 3990022"/>
                  <a:gd name="connsiteX32" fmla="*/ 930236 w 3409854"/>
                  <a:gd name="connsiteY32" fmla="*/ 2406314 h 3990022"/>
                  <a:gd name="connsiteX33" fmla="*/ 989177 w 3409854"/>
                  <a:gd name="connsiteY33" fmla="*/ 2398626 h 3990022"/>
                  <a:gd name="connsiteX34" fmla="*/ 1009678 w 3409854"/>
                  <a:gd name="connsiteY34" fmla="*/ 2414001 h 3990022"/>
                  <a:gd name="connsiteX35" fmla="*/ 999428 w 3409854"/>
                  <a:gd name="connsiteY35" fmla="*/ 2444753 h 3990022"/>
                  <a:gd name="connsiteX36" fmla="*/ 989177 w 3409854"/>
                  <a:gd name="connsiteY36" fmla="*/ 2475505 h 3990022"/>
                  <a:gd name="connsiteX37" fmla="*/ 973801 w 3409854"/>
                  <a:gd name="connsiteY37" fmla="*/ 2588261 h 3990022"/>
                  <a:gd name="connsiteX38" fmla="*/ 1054524 w 3409854"/>
                  <a:gd name="connsiteY38" fmla="*/ 2725362 h 3990022"/>
                  <a:gd name="connsiteX39" fmla="*/ 1230065 w 3409854"/>
                  <a:gd name="connsiteY39" fmla="*/ 2783021 h 3990022"/>
                  <a:gd name="connsiteX40" fmla="*/ 1494016 w 3409854"/>
                  <a:gd name="connsiteY40" fmla="*/ 2685641 h 3990022"/>
                  <a:gd name="connsiteX41" fmla="*/ 1599084 w 3409854"/>
                  <a:gd name="connsiteY41" fmla="*/ 2444753 h 3990022"/>
                  <a:gd name="connsiteX42" fmla="*/ 1386385 w 3409854"/>
                  <a:gd name="connsiteY42" fmla="*/ 2109048 h 3990022"/>
                  <a:gd name="connsiteX43" fmla="*/ 943050 w 3409854"/>
                  <a:gd name="connsiteY43" fmla="*/ 2003980 h 3990022"/>
                  <a:gd name="connsiteX44" fmla="*/ 371582 w 3409854"/>
                  <a:gd name="connsiteY44" fmla="*/ 2198740 h 3990022"/>
                  <a:gd name="connsiteX45" fmla="*/ 117881 w 3409854"/>
                  <a:gd name="connsiteY45" fmla="*/ 2711267 h 3990022"/>
                  <a:gd name="connsiteX46" fmla="*/ 499714 w 3409854"/>
                  <a:gd name="connsiteY46" fmla="*/ 3351926 h 3990022"/>
                  <a:gd name="connsiteX47" fmla="*/ 1312069 w 3409854"/>
                  <a:gd name="connsiteY47" fmla="*/ 3567187 h 3990022"/>
                  <a:gd name="connsiteX48" fmla="*/ 2134674 w 3409854"/>
                  <a:gd name="connsiteY48" fmla="*/ 3269921 h 3990022"/>
                  <a:gd name="connsiteX49" fmla="*/ 2490881 w 3409854"/>
                  <a:gd name="connsiteY49" fmla="*/ 2506256 h 3990022"/>
                  <a:gd name="connsiteX50" fmla="*/ 2372999 w 3409854"/>
                  <a:gd name="connsiteY50" fmla="*/ 2070608 h 3990022"/>
                  <a:gd name="connsiteX51" fmla="*/ 2057795 w 3409854"/>
                  <a:gd name="connsiteY51" fmla="*/ 1755405 h 3990022"/>
                  <a:gd name="connsiteX52" fmla="*/ 1614460 w 3409854"/>
                  <a:gd name="connsiteY52" fmla="*/ 1496578 h 3990022"/>
                  <a:gd name="connsiteX53" fmla="*/ 858483 w 3409854"/>
                  <a:gd name="connsiteY53" fmla="*/ 1135247 h 3990022"/>
                  <a:gd name="connsiteX54" fmla="*/ 476650 w 3409854"/>
                  <a:gd name="connsiteY54" fmla="*/ 609907 h 3990022"/>
                  <a:gd name="connsiteX55" fmla="*/ 781604 w 3409854"/>
                  <a:gd name="connsiteY55" fmla="*/ 143508 h 3990022"/>
                  <a:gd name="connsiteX56" fmla="*/ 1424825 w 3409854"/>
                  <a:gd name="connsiteY56" fmla="*/ 0 h 3990022"/>
                  <a:gd name="connsiteX0" fmla="*/ 1425671 w 3410700"/>
                  <a:gd name="connsiteY0" fmla="*/ 0 h 3988066"/>
                  <a:gd name="connsiteX1" fmla="*/ 1884382 w 3410700"/>
                  <a:gd name="connsiteY1" fmla="*/ 64066 h 3988066"/>
                  <a:gd name="connsiteX2" fmla="*/ 2117582 w 3410700"/>
                  <a:gd name="connsiteY2" fmla="*/ 353644 h 3988066"/>
                  <a:gd name="connsiteX3" fmla="*/ 2052235 w 3410700"/>
                  <a:gd name="connsiteY3" fmla="*/ 500995 h 3988066"/>
                  <a:gd name="connsiteX4" fmla="*/ 1936916 w 3410700"/>
                  <a:gd name="connsiteY4" fmla="*/ 571468 h 3988066"/>
                  <a:gd name="connsiteX5" fmla="*/ 1863881 w 3410700"/>
                  <a:gd name="connsiteY5" fmla="*/ 576593 h 3988066"/>
                  <a:gd name="connsiteX6" fmla="*/ 1769064 w 3410700"/>
                  <a:gd name="connsiteY6" fmla="*/ 558654 h 3988066"/>
                  <a:gd name="connsiteX7" fmla="*/ 1740875 w 3410700"/>
                  <a:gd name="connsiteY7" fmla="*/ 533028 h 3988066"/>
                  <a:gd name="connsiteX8" fmla="*/ 1758813 w 3410700"/>
                  <a:gd name="connsiteY8" fmla="*/ 502276 h 3988066"/>
                  <a:gd name="connsiteX9" fmla="*/ 1810066 w 3410700"/>
                  <a:gd name="connsiteY9" fmla="*/ 426679 h 3988066"/>
                  <a:gd name="connsiteX10" fmla="*/ 1825442 w 3410700"/>
                  <a:gd name="connsiteY10" fmla="*/ 343393 h 3988066"/>
                  <a:gd name="connsiteX11" fmla="*/ 1687060 w 3410700"/>
                  <a:gd name="connsiteY11" fmla="*/ 153758 h 3988066"/>
                  <a:gd name="connsiteX12" fmla="*/ 1410295 w 3410700"/>
                  <a:gd name="connsiteY12" fmla="*/ 102506 h 3988066"/>
                  <a:gd name="connsiteX13" fmla="*/ 961834 w 3410700"/>
                  <a:gd name="connsiteY13" fmla="*/ 187072 h 3988066"/>
                  <a:gd name="connsiteX14" fmla="*/ 744010 w 3410700"/>
                  <a:gd name="connsiteY14" fmla="*/ 481775 h 3988066"/>
                  <a:gd name="connsiteX15" fmla="*/ 900331 w 3410700"/>
                  <a:gd name="connsiteY15" fmla="*/ 740602 h 3988066"/>
                  <a:gd name="connsiteX16" fmla="*/ 1284726 w 3410700"/>
                  <a:gd name="connsiteY16" fmla="*/ 943050 h 3988066"/>
                  <a:gd name="connsiteX17" fmla="*/ 2984160 w 3410700"/>
                  <a:gd name="connsiteY17" fmla="*/ 1543339 h 3988066"/>
                  <a:gd name="connsiteX18" fmla="*/ 3378091 w 3410700"/>
                  <a:gd name="connsiteY18" fmla="*/ 2821306 h 3988066"/>
                  <a:gd name="connsiteX19" fmla="*/ 2359032 w 3410700"/>
                  <a:gd name="connsiteY19" fmla="*/ 3840356 h 3988066"/>
                  <a:gd name="connsiteX20" fmla="*/ 1252372 w 3410700"/>
                  <a:gd name="connsiteY20" fmla="*/ 3968244 h 3988066"/>
                  <a:gd name="connsiteX21" fmla="*/ 352887 w 3410700"/>
                  <a:gd name="connsiteY21" fmla="*/ 3518017 h 3988066"/>
                  <a:gd name="connsiteX22" fmla="*/ 846 w 3410700"/>
                  <a:gd name="connsiteY22" fmla="*/ 2711267 h 3988066"/>
                  <a:gd name="connsiteX23" fmla="*/ 284017 w 3410700"/>
                  <a:gd name="connsiteY23" fmla="*/ 2118017 h 3988066"/>
                  <a:gd name="connsiteX24" fmla="*/ 964397 w 3410700"/>
                  <a:gd name="connsiteY24" fmla="*/ 1870723 h 3988066"/>
                  <a:gd name="connsiteX25" fmla="*/ 1592242 w 3410700"/>
                  <a:gd name="connsiteY25" fmla="*/ 2019356 h 3988066"/>
                  <a:gd name="connsiteX26" fmla="*/ 1861319 w 3410700"/>
                  <a:gd name="connsiteY26" fmla="*/ 2490881 h 3988066"/>
                  <a:gd name="connsiteX27" fmla="*/ 1680653 w 3410700"/>
                  <a:gd name="connsiteY27" fmla="*/ 2861181 h 3988066"/>
                  <a:gd name="connsiteX28" fmla="*/ 1261662 w 3410700"/>
                  <a:gd name="connsiteY28" fmla="*/ 3008533 h 3988066"/>
                  <a:gd name="connsiteX29" fmla="*/ 895206 w 3410700"/>
                  <a:gd name="connsiteY29" fmla="*/ 2926528 h 3988066"/>
                  <a:gd name="connsiteX30" fmla="*/ 718384 w 3410700"/>
                  <a:gd name="connsiteY30" fmla="*/ 2649764 h 3988066"/>
                  <a:gd name="connsiteX31" fmla="*/ 808076 w 3410700"/>
                  <a:gd name="connsiteY31" fmla="*/ 2470379 h 3988066"/>
                  <a:gd name="connsiteX32" fmla="*/ 931082 w 3410700"/>
                  <a:gd name="connsiteY32" fmla="*/ 2406314 h 3988066"/>
                  <a:gd name="connsiteX33" fmla="*/ 990023 w 3410700"/>
                  <a:gd name="connsiteY33" fmla="*/ 2398626 h 3988066"/>
                  <a:gd name="connsiteX34" fmla="*/ 1010524 w 3410700"/>
                  <a:gd name="connsiteY34" fmla="*/ 2414001 h 3988066"/>
                  <a:gd name="connsiteX35" fmla="*/ 1000274 w 3410700"/>
                  <a:gd name="connsiteY35" fmla="*/ 2444753 h 3988066"/>
                  <a:gd name="connsiteX36" fmla="*/ 990023 w 3410700"/>
                  <a:gd name="connsiteY36" fmla="*/ 2475505 h 3988066"/>
                  <a:gd name="connsiteX37" fmla="*/ 974647 w 3410700"/>
                  <a:gd name="connsiteY37" fmla="*/ 2588261 h 3988066"/>
                  <a:gd name="connsiteX38" fmla="*/ 1055370 w 3410700"/>
                  <a:gd name="connsiteY38" fmla="*/ 2725362 h 3988066"/>
                  <a:gd name="connsiteX39" fmla="*/ 1230911 w 3410700"/>
                  <a:gd name="connsiteY39" fmla="*/ 2783021 h 3988066"/>
                  <a:gd name="connsiteX40" fmla="*/ 1494862 w 3410700"/>
                  <a:gd name="connsiteY40" fmla="*/ 2685641 h 3988066"/>
                  <a:gd name="connsiteX41" fmla="*/ 1599930 w 3410700"/>
                  <a:gd name="connsiteY41" fmla="*/ 2444753 h 3988066"/>
                  <a:gd name="connsiteX42" fmla="*/ 1387231 w 3410700"/>
                  <a:gd name="connsiteY42" fmla="*/ 2109048 h 3988066"/>
                  <a:gd name="connsiteX43" fmla="*/ 943896 w 3410700"/>
                  <a:gd name="connsiteY43" fmla="*/ 2003980 h 3988066"/>
                  <a:gd name="connsiteX44" fmla="*/ 372428 w 3410700"/>
                  <a:gd name="connsiteY44" fmla="*/ 2198740 h 3988066"/>
                  <a:gd name="connsiteX45" fmla="*/ 118727 w 3410700"/>
                  <a:gd name="connsiteY45" fmla="*/ 2711267 h 3988066"/>
                  <a:gd name="connsiteX46" fmla="*/ 500560 w 3410700"/>
                  <a:gd name="connsiteY46" fmla="*/ 3351926 h 3988066"/>
                  <a:gd name="connsiteX47" fmla="*/ 1312915 w 3410700"/>
                  <a:gd name="connsiteY47" fmla="*/ 3567187 h 3988066"/>
                  <a:gd name="connsiteX48" fmla="*/ 2135520 w 3410700"/>
                  <a:gd name="connsiteY48" fmla="*/ 3269921 h 3988066"/>
                  <a:gd name="connsiteX49" fmla="*/ 2491727 w 3410700"/>
                  <a:gd name="connsiteY49" fmla="*/ 2506256 h 3988066"/>
                  <a:gd name="connsiteX50" fmla="*/ 2373845 w 3410700"/>
                  <a:gd name="connsiteY50" fmla="*/ 2070608 h 3988066"/>
                  <a:gd name="connsiteX51" fmla="*/ 2058641 w 3410700"/>
                  <a:gd name="connsiteY51" fmla="*/ 1755405 h 3988066"/>
                  <a:gd name="connsiteX52" fmla="*/ 1615306 w 3410700"/>
                  <a:gd name="connsiteY52" fmla="*/ 1496578 h 3988066"/>
                  <a:gd name="connsiteX53" fmla="*/ 859329 w 3410700"/>
                  <a:gd name="connsiteY53" fmla="*/ 1135247 h 3988066"/>
                  <a:gd name="connsiteX54" fmla="*/ 477496 w 3410700"/>
                  <a:gd name="connsiteY54" fmla="*/ 609907 h 3988066"/>
                  <a:gd name="connsiteX55" fmla="*/ 782450 w 3410700"/>
                  <a:gd name="connsiteY55" fmla="*/ 143508 h 3988066"/>
                  <a:gd name="connsiteX56" fmla="*/ 1425671 w 3410700"/>
                  <a:gd name="connsiteY56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2052235 w 3475899"/>
                  <a:gd name="connsiteY3" fmla="*/ 500995 h 3988066"/>
                  <a:gd name="connsiteX4" fmla="*/ 1936916 w 3475899"/>
                  <a:gd name="connsiteY4" fmla="*/ 571468 h 3988066"/>
                  <a:gd name="connsiteX5" fmla="*/ 1863881 w 3475899"/>
                  <a:gd name="connsiteY5" fmla="*/ 576593 h 3988066"/>
                  <a:gd name="connsiteX6" fmla="*/ 1769064 w 3475899"/>
                  <a:gd name="connsiteY6" fmla="*/ 558654 h 3988066"/>
                  <a:gd name="connsiteX7" fmla="*/ 1740875 w 3475899"/>
                  <a:gd name="connsiteY7" fmla="*/ 533028 h 3988066"/>
                  <a:gd name="connsiteX8" fmla="*/ 1758813 w 3475899"/>
                  <a:gd name="connsiteY8" fmla="*/ 502276 h 3988066"/>
                  <a:gd name="connsiteX9" fmla="*/ 1810066 w 3475899"/>
                  <a:gd name="connsiteY9" fmla="*/ 426679 h 3988066"/>
                  <a:gd name="connsiteX10" fmla="*/ 1825442 w 3475899"/>
                  <a:gd name="connsiteY10" fmla="*/ 343393 h 3988066"/>
                  <a:gd name="connsiteX11" fmla="*/ 1687060 w 3475899"/>
                  <a:gd name="connsiteY11" fmla="*/ 153758 h 3988066"/>
                  <a:gd name="connsiteX12" fmla="*/ 1410295 w 3475899"/>
                  <a:gd name="connsiteY12" fmla="*/ 102506 h 3988066"/>
                  <a:gd name="connsiteX13" fmla="*/ 961834 w 3475899"/>
                  <a:gd name="connsiteY13" fmla="*/ 187072 h 3988066"/>
                  <a:gd name="connsiteX14" fmla="*/ 744010 w 3475899"/>
                  <a:gd name="connsiteY14" fmla="*/ 481775 h 3988066"/>
                  <a:gd name="connsiteX15" fmla="*/ 900331 w 3475899"/>
                  <a:gd name="connsiteY15" fmla="*/ 740602 h 3988066"/>
                  <a:gd name="connsiteX16" fmla="*/ 1284726 w 3475899"/>
                  <a:gd name="connsiteY16" fmla="*/ 943050 h 3988066"/>
                  <a:gd name="connsiteX17" fmla="*/ 2984160 w 3475899"/>
                  <a:gd name="connsiteY17" fmla="*/ 1543339 h 3988066"/>
                  <a:gd name="connsiteX18" fmla="*/ 3378091 w 3475899"/>
                  <a:gd name="connsiteY18" fmla="*/ 2821306 h 3988066"/>
                  <a:gd name="connsiteX19" fmla="*/ 2359032 w 3475899"/>
                  <a:gd name="connsiteY19" fmla="*/ 3840356 h 3988066"/>
                  <a:gd name="connsiteX20" fmla="*/ 1252372 w 3475899"/>
                  <a:gd name="connsiteY20" fmla="*/ 3968244 h 3988066"/>
                  <a:gd name="connsiteX21" fmla="*/ 352887 w 3475899"/>
                  <a:gd name="connsiteY21" fmla="*/ 3518017 h 3988066"/>
                  <a:gd name="connsiteX22" fmla="*/ 846 w 3475899"/>
                  <a:gd name="connsiteY22" fmla="*/ 2711267 h 3988066"/>
                  <a:gd name="connsiteX23" fmla="*/ 284017 w 3475899"/>
                  <a:gd name="connsiteY23" fmla="*/ 2118017 h 3988066"/>
                  <a:gd name="connsiteX24" fmla="*/ 964397 w 3475899"/>
                  <a:gd name="connsiteY24" fmla="*/ 1870723 h 3988066"/>
                  <a:gd name="connsiteX25" fmla="*/ 1592242 w 3475899"/>
                  <a:gd name="connsiteY25" fmla="*/ 2019356 h 3988066"/>
                  <a:gd name="connsiteX26" fmla="*/ 1861319 w 3475899"/>
                  <a:gd name="connsiteY26" fmla="*/ 2490881 h 3988066"/>
                  <a:gd name="connsiteX27" fmla="*/ 1680653 w 3475899"/>
                  <a:gd name="connsiteY27" fmla="*/ 2861181 h 3988066"/>
                  <a:gd name="connsiteX28" fmla="*/ 1261662 w 3475899"/>
                  <a:gd name="connsiteY28" fmla="*/ 3008533 h 3988066"/>
                  <a:gd name="connsiteX29" fmla="*/ 895206 w 3475899"/>
                  <a:gd name="connsiteY29" fmla="*/ 2926528 h 3988066"/>
                  <a:gd name="connsiteX30" fmla="*/ 718384 w 3475899"/>
                  <a:gd name="connsiteY30" fmla="*/ 2649764 h 3988066"/>
                  <a:gd name="connsiteX31" fmla="*/ 808076 w 3475899"/>
                  <a:gd name="connsiteY31" fmla="*/ 2470379 h 3988066"/>
                  <a:gd name="connsiteX32" fmla="*/ 931082 w 3475899"/>
                  <a:gd name="connsiteY32" fmla="*/ 2406314 h 3988066"/>
                  <a:gd name="connsiteX33" fmla="*/ 990023 w 3475899"/>
                  <a:gd name="connsiteY33" fmla="*/ 2398626 h 3988066"/>
                  <a:gd name="connsiteX34" fmla="*/ 1010524 w 3475899"/>
                  <a:gd name="connsiteY34" fmla="*/ 2414001 h 3988066"/>
                  <a:gd name="connsiteX35" fmla="*/ 1000274 w 3475899"/>
                  <a:gd name="connsiteY35" fmla="*/ 2444753 h 3988066"/>
                  <a:gd name="connsiteX36" fmla="*/ 990023 w 3475899"/>
                  <a:gd name="connsiteY36" fmla="*/ 2475505 h 3988066"/>
                  <a:gd name="connsiteX37" fmla="*/ 974647 w 3475899"/>
                  <a:gd name="connsiteY37" fmla="*/ 2588261 h 3988066"/>
                  <a:gd name="connsiteX38" fmla="*/ 1055370 w 3475899"/>
                  <a:gd name="connsiteY38" fmla="*/ 2725362 h 3988066"/>
                  <a:gd name="connsiteX39" fmla="*/ 1230911 w 3475899"/>
                  <a:gd name="connsiteY39" fmla="*/ 2783021 h 3988066"/>
                  <a:gd name="connsiteX40" fmla="*/ 1494862 w 3475899"/>
                  <a:gd name="connsiteY40" fmla="*/ 2685641 h 3988066"/>
                  <a:gd name="connsiteX41" fmla="*/ 1599930 w 3475899"/>
                  <a:gd name="connsiteY41" fmla="*/ 2444753 h 3988066"/>
                  <a:gd name="connsiteX42" fmla="*/ 1387231 w 3475899"/>
                  <a:gd name="connsiteY42" fmla="*/ 2109048 h 3988066"/>
                  <a:gd name="connsiteX43" fmla="*/ 943896 w 3475899"/>
                  <a:gd name="connsiteY43" fmla="*/ 2003980 h 3988066"/>
                  <a:gd name="connsiteX44" fmla="*/ 372428 w 3475899"/>
                  <a:gd name="connsiteY44" fmla="*/ 2198740 h 3988066"/>
                  <a:gd name="connsiteX45" fmla="*/ 118727 w 3475899"/>
                  <a:gd name="connsiteY45" fmla="*/ 2711267 h 3988066"/>
                  <a:gd name="connsiteX46" fmla="*/ 500560 w 3475899"/>
                  <a:gd name="connsiteY46" fmla="*/ 3351926 h 3988066"/>
                  <a:gd name="connsiteX47" fmla="*/ 1312915 w 3475899"/>
                  <a:gd name="connsiteY47" fmla="*/ 3567187 h 3988066"/>
                  <a:gd name="connsiteX48" fmla="*/ 2135520 w 3475899"/>
                  <a:gd name="connsiteY48" fmla="*/ 3269921 h 3988066"/>
                  <a:gd name="connsiteX49" fmla="*/ 2491727 w 3475899"/>
                  <a:gd name="connsiteY49" fmla="*/ 2506256 h 3988066"/>
                  <a:gd name="connsiteX50" fmla="*/ 2373845 w 3475899"/>
                  <a:gd name="connsiteY50" fmla="*/ 2070608 h 3988066"/>
                  <a:gd name="connsiteX51" fmla="*/ 2058641 w 3475899"/>
                  <a:gd name="connsiteY51" fmla="*/ 1755405 h 3988066"/>
                  <a:gd name="connsiteX52" fmla="*/ 1615306 w 3475899"/>
                  <a:gd name="connsiteY52" fmla="*/ 1496578 h 3988066"/>
                  <a:gd name="connsiteX53" fmla="*/ 859329 w 3475899"/>
                  <a:gd name="connsiteY53" fmla="*/ 1135247 h 3988066"/>
                  <a:gd name="connsiteX54" fmla="*/ 477496 w 3475899"/>
                  <a:gd name="connsiteY54" fmla="*/ 609907 h 3988066"/>
                  <a:gd name="connsiteX55" fmla="*/ 782450 w 3475899"/>
                  <a:gd name="connsiteY55" fmla="*/ 143508 h 3988066"/>
                  <a:gd name="connsiteX56" fmla="*/ 1425671 w 3475899"/>
                  <a:gd name="connsiteY56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2052235 w 3475899"/>
                  <a:gd name="connsiteY3" fmla="*/ 500995 h 3988066"/>
                  <a:gd name="connsiteX4" fmla="*/ 1863881 w 3475899"/>
                  <a:gd name="connsiteY4" fmla="*/ 576593 h 3988066"/>
                  <a:gd name="connsiteX5" fmla="*/ 1769064 w 3475899"/>
                  <a:gd name="connsiteY5" fmla="*/ 558654 h 3988066"/>
                  <a:gd name="connsiteX6" fmla="*/ 1740875 w 3475899"/>
                  <a:gd name="connsiteY6" fmla="*/ 533028 h 3988066"/>
                  <a:gd name="connsiteX7" fmla="*/ 1758813 w 3475899"/>
                  <a:gd name="connsiteY7" fmla="*/ 502276 h 3988066"/>
                  <a:gd name="connsiteX8" fmla="*/ 1810066 w 3475899"/>
                  <a:gd name="connsiteY8" fmla="*/ 426679 h 3988066"/>
                  <a:gd name="connsiteX9" fmla="*/ 1825442 w 3475899"/>
                  <a:gd name="connsiteY9" fmla="*/ 343393 h 3988066"/>
                  <a:gd name="connsiteX10" fmla="*/ 1687060 w 3475899"/>
                  <a:gd name="connsiteY10" fmla="*/ 153758 h 3988066"/>
                  <a:gd name="connsiteX11" fmla="*/ 1410295 w 3475899"/>
                  <a:gd name="connsiteY11" fmla="*/ 102506 h 3988066"/>
                  <a:gd name="connsiteX12" fmla="*/ 961834 w 3475899"/>
                  <a:gd name="connsiteY12" fmla="*/ 187072 h 3988066"/>
                  <a:gd name="connsiteX13" fmla="*/ 744010 w 3475899"/>
                  <a:gd name="connsiteY13" fmla="*/ 481775 h 3988066"/>
                  <a:gd name="connsiteX14" fmla="*/ 900331 w 3475899"/>
                  <a:gd name="connsiteY14" fmla="*/ 740602 h 3988066"/>
                  <a:gd name="connsiteX15" fmla="*/ 1284726 w 3475899"/>
                  <a:gd name="connsiteY15" fmla="*/ 943050 h 3988066"/>
                  <a:gd name="connsiteX16" fmla="*/ 2984160 w 3475899"/>
                  <a:gd name="connsiteY16" fmla="*/ 1543339 h 3988066"/>
                  <a:gd name="connsiteX17" fmla="*/ 3378091 w 3475899"/>
                  <a:gd name="connsiteY17" fmla="*/ 2821306 h 3988066"/>
                  <a:gd name="connsiteX18" fmla="*/ 2359032 w 3475899"/>
                  <a:gd name="connsiteY18" fmla="*/ 3840356 h 3988066"/>
                  <a:gd name="connsiteX19" fmla="*/ 1252372 w 3475899"/>
                  <a:gd name="connsiteY19" fmla="*/ 3968244 h 3988066"/>
                  <a:gd name="connsiteX20" fmla="*/ 352887 w 3475899"/>
                  <a:gd name="connsiteY20" fmla="*/ 3518017 h 3988066"/>
                  <a:gd name="connsiteX21" fmla="*/ 846 w 3475899"/>
                  <a:gd name="connsiteY21" fmla="*/ 2711267 h 3988066"/>
                  <a:gd name="connsiteX22" fmla="*/ 284017 w 3475899"/>
                  <a:gd name="connsiteY22" fmla="*/ 2118017 h 3988066"/>
                  <a:gd name="connsiteX23" fmla="*/ 964397 w 3475899"/>
                  <a:gd name="connsiteY23" fmla="*/ 1870723 h 3988066"/>
                  <a:gd name="connsiteX24" fmla="*/ 1592242 w 3475899"/>
                  <a:gd name="connsiteY24" fmla="*/ 2019356 h 3988066"/>
                  <a:gd name="connsiteX25" fmla="*/ 1861319 w 3475899"/>
                  <a:gd name="connsiteY25" fmla="*/ 2490881 h 3988066"/>
                  <a:gd name="connsiteX26" fmla="*/ 1680653 w 3475899"/>
                  <a:gd name="connsiteY26" fmla="*/ 2861181 h 3988066"/>
                  <a:gd name="connsiteX27" fmla="*/ 1261662 w 3475899"/>
                  <a:gd name="connsiteY27" fmla="*/ 3008533 h 3988066"/>
                  <a:gd name="connsiteX28" fmla="*/ 895206 w 3475899"/>
                  <a:gd name="connsiteY28" fmla="*/ 2926528 h 3988066"/>
                  <a:gd name="connsiteX29" fmla="*/ 718384 w 3475899"/>
                  <a:gd name="connsiteY29" fmla="*/ 2649764 h 3988066"/>
                  <a:gd name="connsiteX30" fmla="*/ 808076 w 3475899"/>
                  <a:gd name="connsiteY30" fmla="*/ 2470379 h 3988066"/>
                  <a:gd name="connsiteX31" fmla="*/ 931082 w 3475899"/>
                  <a:gd name="connsiteY31" fmla="*/ 2406314 h 3988066"/>
                  <a:gd name="connsiteX32" fmla="*/ 990023 w 3475899"/>
                  <a:gd name="connsiteY32" fmla="*/ 2398626 h 3988066"/>
                  <a:gd name="connsiteX33" fmla="*/ 1010524 w 3475899"/>
                  <a:gd name="connsiteY33" fmla="*/ 2414001 h 3988066"/>
                  <a:gd name="connsiteX34" fmla="*/ 1000274 w 3475899"/>
                  <a:gd name="connsiteY34" fmla="*/ 2444753 h 3988066"/>
                  <a:gd name="connsiteX35" fmla="*/ 990023 w 3475899"/>
                  <a:gd name="connsiteY35" fmla="*/ 2475505 h 3988066"/>
                  <a:gd name="connsiteX36" fmla="*/ 974647 w 3475899"/>
                  <a:gd name="connsiteY36" fmla="*/ 2588261 h 3988066"/>
                  <a:gd name="connsiteX37" fmla="*/ 1055370 w 3475899"/>
                  <a:gd name="connsiteY37" fmla="*/ 2725362 h 3988066"/>
                  <a:gd name="connsiteX38" fmla="*/ 1230911 w 3475899"/>
                  <a:gd name="connsiteY38" fmla="*/ 2783021 h 3988066"/>
                  <a:gd name="connsiteX39" fmla="*/ 1494862 w 3475899"/>
                  <a:gd name="connsiteY39" fmla="*/ 2685641 h 3988066"/>
                  <a:gd name="connsiteX40" fmla="*/ 1599930 w 3475899"/>
                  <a:gd name="connsiteY40" fmla="*/ 2444753 h 3988066"/>
                  <a:gd name="connsiteX41" fmla="*/ 1387231 w 3475899"/>
                  <a:gd name="connsiteY41" fmla="*/ 2109048 h 3988066"/>
                  <a:gd name="connsiteX42" fmla="*/ 943896 w 3475899"/>
                  <a:gd name="connsiteY42" fmla="*/ 2003980 h 3988066"/>
                  <a:gd name="connsiteX43" fmla="*/ 372428 w 3475899"/>
                  <a:gd name="connsiteY43" fmla="*/ 2198740 h 3988066"/>
                  <a:gd name="connsiteX44" fmla="*/ 118727 w 3475899"/>
                  <a:gd name="connsiteY44" fmla="*/ 2711267 h 3988066"/>
                  <a:gd name="connsiteX45" fmla="*/ 500560 w 3475899"/>
                  <a:gd name="connsiteY45" fmla="*/ 3351926 h 3988066"/>
                  <a:gd name="connsiteX46" fmla="*/ 1312915 w 3475899"/>
                  <a:gd name="connsiteY46" fmla="*/ 3567187 h 3988066"/>
                  <a:gd name="connsiteX47" fmla="*/ 2135520 w 3475899"/>
                  <a:gd name="connsiteY47" fmla="*/ 3269921 h 3988066"/>
                  <a:gd name="connsiteX48" fmla="*/ 2491727 w 3475899"/>
                  <a:gd name="connsiteY48" fmla="*/ 2506256 h 3988066"/>
                  <a:gd name="connsiteX49" fmla="*/ 2373845 w 3475899"/>
                  <a:gd name="connsiteY49" fmla="*/ 2070608 h 3988066"/>
                  <a:gd name="connsiteX50" fmla="*/ 2058641 w 3475899"/>
                  <a:gd name="connsiteY50" fmla="*/ 1755405 h 3988066"/>
                  <a:gd name="connsiteX51" fmla="*/ 1615306 w 3475899"/>
                  <a:gd name="connsiteY51" fmla="*/ 1496578 h 3988066"/>
                  <a:gd name="connsiteX52" fmla="*/ 859329 w 3475899"/>
                  <a:gd name="connsiteY52" fmla="*/ 1135247 h 3988066"/>
                  <a:gd name="connsiteX53" fmla="*/ 477496 w 3475899"/>
                  <a:gd name="connsiteY53" fmla="*/ 609907 h 3988066"/>
                  <a:gd name="connsiteX54" fmla="*/ 782450 w 3475899"/>
                  <a:gd name="connsiteY54" fmla="*/ 143508 h 3988066"/>
                  <a:gd name="connsiteX55" fmla="*/ 1425671 w 3475899"/>
                  <a:gd name="connsiteY55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2052235 w 3475899"/>
                  <a:gd name="connsiteY3" fmla="*/ 500995 h 3988066"/>
                  <a:gd name="connsiteX4" fmla="*/ 1863881 w 3475899"/>
                  <a:gd name="connsiteY4" fmla="*/ 576593 h 3988066"/>
                  <a:gd name="connsiteX5" fmla="*/ 1769064 w 3475899"/>
                  <a:gd name="connsiteY5" fmla="*/ 558654 h 3988066"/>
                  <a:gd name="connsiteX6" fmla="*/ 1740875 w 3475899"/>
                  <a:gd name="connsiteY6" fmla="*/ 533028 h 3988066"/>
                  <a:gd name="connsiteX7" fmla="*/ 1758813 w 3475899"/>
                  <a:gd name="connsiteY7" fmla="*/ 502276 h 3988066"/>
                  <a:gd name="connsiteX8" fmla="*/ 1825442 w 3475899"/>
                  <a:gd name="connsiteY8" fmla="*/ 343393 h 3988066"/>
                  <a:gd name="connsiteX9" fmla="*/ 1687060 w 3475899"/>
                  <a:gd name="connsiteY9" fmla="*/ 153758 h 3988066"/>
                  <a:gd name="connsiteX10" fmla="*/ 1410295 w 3475899"/>
                  <a:gd name="connsiteY10" fmla="*/ 102506 h 3988066"/>
                  <a:gd name="connsiteX11" fmla="*/ 961834 w 3475899"/>
                  <a:gd name="connsiteY11" fmla="*/ 187072 h 3988066"/>
                  <a:gd name="connsiteX12" fmla="*/ 744010 w 3475899"/>
                  <a:gd name="connsiteY12" fmla="*/ 481775 h 3988066"/>
                  <a:gd name="connsiteX13" fmla="*/ 900331 w 3475899"/>
                  <a:gd name="connsiteY13" fmla="*/ 740602 h 3988066"/>
                  <a:gd name="connsiteX14" fmla="*/ 1284726 w 3475899"/>
                  <a:gd name="connsiteY14" fmla="*/ 943050 h 3988066"/>
                  <a:gd name="connsiteX15" fmla="*/ 2984160 w 3475899"/>
                  <a:gd name="connsiteY15" fmla="*/ 1543339 h 3988066"/>
                  <a:gd name="connsiteX16" fmla="*/ 3378091 w 3475899"/>
                  <a:gd name="connsiteY16" fmla="*/ 2821306 h 3988066"/>
                  <a:gd name="connsiteX17" fmla="*/ 2359032 w 3475899"/>
                  <a:gd name="connsiteY17" fmla="*/ 3840356 h 3988066"/>
                  <a:gd name="connsiteX18" fmla="*/ 1252372 w 3475899"/>
                  <a:gd name="connsiteY18" fmla="*/ 3968244 h 3988066"/>
                  <a:gd name="connsiteX19" fmla="*/ 352887 w 3475899"/>
                  <a:gd name="connsiteY19" fmla="*/ 3518017 h 3988066"/>
                  <a:gd name="connsiteX20" fmla="*/ 846 w 3475899"/>
                  <a:gd name="connsiteY20" fmla="*/ 2711267 h 3988066"/>
                  <a:gd name="connsiteX21" fmla="*/ 284017 w 3475899"/>
                  <a:gd name="connsiteY21" fmla="*/ 2118017 h 3988066"/>
                  <a:gd name="connsiteX22" fmla="*/ 964397 w 3475899"/>
                  <a:gd name="connsiteY22" fmla="*/ 1870723 h 3988066"/>
                  <a:gd name="connsiteX23" fmla="*/ 1592242 w 3475899"/>
                  <a:gd name="connsiteY23" fmla="*/ 2019356 h 3988066"/>
                  <a:gd name="connsiteX24" fmla="*/ 1861319 w 3475899"/>
                  <a:gd name="connsiteY24" fmla="*/ 2490881 h 3988066"/>
                  <a:gd name="connsiteX25" fmla="*/ 1680653 w 3475899"/>
                  <a:gd name="connsiteY25" fmla="*/ 2861181 h 3988066"/>
                  <a:gd name="connsiteX26" fmla="*/ 1261662 w 3475899"/>
                  <a:gd name="connsiteY26" fmla="*/ 3008533 h 3988066"/>
                  <a:gd name="connsiteX27" fmla="*/ 895206 w 3475899"/>
                  <a:gd name="connsiteY27" fmla="*/ 2926528 h 3988066"/>
                  <a:gd name="connsiteX28" fmla="*/ 718384 w 3475899"/>
                  <a:gd name="connsiteY28" fmla="*/ 2649764 h 3988066"/>
                  <a:gd name="connsiteX29" fmla="*/ 808076 w 3475899"/>
                  <a:gd name="connsiteY29" fmla="*/ 2470379 h 3988066"/>
                  <a:gd name="connsiteX30" fmla="*/ 931082 w 3475899"/>
                  <a:gd name="connsiteY30" fmla="*/ 2406314 h 3988066"/>
                  <a:gd name="connsiteX31" fmla="*/ 990023 w 3475899"/>
                  <a:gd name="connsiteY31" fmla="*/ 2398626 h 3988066"/>
                  <a:gd name="connsiteX32" fmla="*/ 1010524 w 3475899"/>
                  <a:gd name="connsiteY32" fmla="*/ 2414001 h 3988066"/>
                  <a:gd name="connsiteX33" fmla="*/ 1000274 w 3475899"/>
                  <a:gd name="connsiteY33" fmla="*/ 2444753 h 3988066"/>
                  <a:gd name="connsiteX34" fmla="*/ 990023 w 3475899"/>
                  <a:gd name="connsiteY34" fmla="*/ 2475505 h 3988066"/>
                  <a:gd name="connsiteX35" fmla="*/ 974647 w 3475899"/>
                  <a:gd name="connsiteY35" fmla="*/ 2588261 h 3988066"/>
                  <a:gd name="connsiteX36" fmla="*/ 1055370 w 3475899"/>
                  <a:gd name="connsiteY36" fmla="*/ 2725362 h 3988066"/>
                  <a:gd name="connsiteX37" fmla="*/ 1230911 w 3475899"/>
                  <a:gd name="connsiteY37" fmla="*/ 2783021 h 3988066"/>
                  <a:gd name="connsiteX38" fmla="*/ 1494862 w 3475899"/>
                  <a:gd name="connsiteY38" fmla="*/ 2685641 h 3988066"/>
                  <a:gd name="connsiteX39" fmla="*/ 1599930 w 3475899"/>
                  <a:gd name="connsiteY39" fmla="*/ 2444753 h 3988066"/>
                  <a:gd name="connsiteX40" fmla="*/ 1387231 w 3475899"/>
                  <a:gd name="connsiteY40" fmla="*/ 2109048 h 3988066"/>
                  <a:gd name="connsiteX41" fmla="*/ 943896 w 3475899"/>
                  <a:gd name="connsiteY41" fmla="*/ 2003980 h 3988066"/>
                  <a:gd name="connsiteX42" fmla="*/ 372428 w 3475899"/>
                  <a:gd name="connsiteY42" fmla="*/ 2198740 h 3988066"/>
                  <a:gd name="connsiteX43" fmla="*/ 118727 w 3475899"/>
                  <a:gd name="connsiteY43" fmla="*/ 2711267 h 3988066"/>
                  <a:gd name="connsiteX44" fmla="*/ 500560 w 3475899"/>
                  <a:gd name="connsiteY44" fmla="*/ 3351926 h 3988066"/>
                  <a:gd name="connsiteX45" fmla="*/ 1312915 w 3475899"/>
                  <a:gd name="connsiteY45" fmla="*/ 3567187 h 3988066"/>
                  <a:gd name="connsiteX46" fmla="*/ 2135520 w 3475899"/>
                  <a:gd name="connsiteY46" fmla="*/ 3269921 h 3988066"/>
                  <a:gd name="connsiteX47" fmla="*/ 2491727 w 3475899"/>
                  <a:gd name="connsiteY47" fmla="*/ 2506256 h 3988066"/>
                  <a:gd name="connsiteX48" fmla="*/ 2373845 w 3475899"/>
                  <a:gd name="connsiteY48" fmla="*/ 2070608 h 3988066"/>
                  <a:gd name="connsiteX49" fmla="*/ 2058641 w 3475899"/>
                  <a:gd name="connsiteY49" fmla="*/ 1755405 h 3988066"/>
                  <a:gd name="connsiteX50" fmla="*/ 1615306 w 3475899"/>
                  <a:gd name="connsiteY50" fmla="*/ 1496578 h 3988066"/>
                  <a:gd name="connsiteX51" fmla="*/ 859329 w 3475899"/>
                  <a:gd name="connsiteY51" fmla="*/ 1135247 h 3988066"/>
                  <a:gd name="connsiteX52" fmla="*/ 477496 w 3475899"/>
                  <a:gd name="connsiteY52" fmla="*/ 609907 h 3988066"/>
                  <a:gd name="connsiteX53" fmla="*/ 782450 w 3475899"/>
                  <a:gd name="connsiteY53" fmla="*/ 143508 h 3988066"/>
                  <a:gd name="connsiteX54" fmla="*/ 1425671 w 3475899"/>
                  <a:gd name="connsiteY54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769064 w 3475899"/>
                  <a:gd name="connsiteY4" fmla="*/ 558654 h 3988066"/>
                  <a:gd name="connsiteX5" fmla="*/ 1740875 w 3475899"/>
                  <a:gd name="connsiteY5" fmla="*/ 533028 h 3988066"/>
                  <a:gd name="connsiteX6" fmla="*/ 1758813 w 3475899"/>
                  <a:gd name="connsiteY6" fmla="*/ 502276 h 3988066"/>
                  <a:gd name="connsiteX7" fmla="*/ 1825442 w 3475899"/>
                  <a:gd name="connsiteY7" fmla="*/ 343393 h 3988066"/>
                  <a:gd name="connsiteX8" fmla="*/ 1687060 w 3475899"/>
                  <a:gd name="connsiteY8" fmla="*/ 153758 h 3988066"/>
                  <a:gd name="connsiteX9" fmla="*/ 1410295 w 3475899"/>
                  <a:gd name="connsiteY9" fmla="*/ 102506 h 3988066"/>
                  <a:gd name="connsiteX10" fmla="*/ 961834 w 3475899"/>
                  <a:gd name="connsiteY10" fmla="*/ 187072 h 3988066"/>
                  <a:gd name="connsiteX11" fmla="*/ 744010 w 3475899"/>
                  <a:gd name="connsiteY11" fmla="*/ 481775 h 3988066"/>
                  <a:gd name="connsiteX12" fmla="*/ 900331 w 3475899"/>
                  <a:gd name="connsiteY12" fmla="*/ 740602 h 3988066"/>
                  <a:gd name="connsiteX13" fmla="*/ 1284726 w 3475899"/>
                  <a:gd name="connsiteY13" fmla="*/ 943050 h 3988066"/>
                  <a:gd name="connsiteX14" fmla="*/ 2984160 w 3475899"/>
                  <a:gd name="connsiteY14" fmla="*/ 1543339 h 3988066"/>
                  <a:gd name="connsiteX15" fmla="*/ 3378091 w 3475899"/>
                  <a:gd name="connsiteY15" fmla="*/ 2821306 h 3988066"/>
                  <a:gd name="connsiteX16" fmla="*/ 2359032 w 3475899"/>
                  <a:gd name="connsiteY16" fmla="*/ 3840356 h 3988066"/>
                  <a:gd name="connsiteX17" fmla="*/ 1252372 w 3475899"/>
                  <a:gd name="connsiteY17" fmla="*/ 3968244 h 3988066"/>
                  <a:gd name="connsiteX18" fmla="*/ 352887 w 3475899"/>
                  <a:gd name="connsiteY18" fmla="*/ 3518017 h 3988066"/>
                  <a:gd name="connsiteX19" fmla="*/ 846 w 3475899"/>
                  <a:gd name="connsiteY19" fmla="*/ 2711267 h 3988066"/>
                  <a:gd name="connsiteX20" fmla="*/ 284017 w 3475899"/>
                  <a:gd name="connsiteY20" fmla="*/ 2118017 h 3988066"/>
                  <a:gd name="connsiteX21" fmla="*/ 964397 w 3475899"/>
                  <a:gd name="connsiteY21" fmla="*/ 1870723 h 3988066"/>
                  <a:gd name="connsiteX22" fmla="*/ 1592242 w 3475899"/>
                  <a:gd name="connsiteY22" fmla="*/ 2019356 h 3988066"/>
                  <a:gd name="connsiteX23" fmla="*/ 1861319 w 3475899"/>
                  <a:gd name="connsiteY23" fmla="*/ 2490881 h 3988066"/>
                  <a:gd name="connsiteX24" fmla="*/ 1680653 w 3475899"/>
                  <a:gd name="connsiteY24" fmla="*/ 2861181 h 3988066"/>
                  <a:gd name="connsiteX25" fmla="*/ 1261662 w 3475899"/>
                  <a:gd name="connsiteY25" fmla="*/ 3008533 h 3988066"/>
                  <a:gd name="connsiteX26" fmla="*/ 895206 w 3475899"/>
                  <a:gd name="connsiteY26" fmla="*/ 2926528 h 3988066"/>
                  <a:gd name="connsiteX27" fmla="*/ 718384 w 3475899"/>
                  <a:gd name="connsiteY27" fmla="*/ 2649764 h 3988066"/>
                  <a:gd name="connsiteX28" fmla="*/ 808076 w 3475899"/>
                  <a:gd name="connsiteY28" fmla="*/ 2470379 h 3988066"/>
                  <a:gd name="connsiteX29" fmla="*/ 931082 w 3475899"/>
                  <a:gd name="connsiteY29" fmla="*/ 2406314 h 3988066"/>
                  <a:gd name="connsiteX30" fmla="*/ 990023 w 3475899"/>
                  <a:gd name="connsiteY30" fmla="*/ 2398626 h 3988066"/>
                  <a:gd name="connsiteX31" fmla="*/ 1010524 w 3475899"/>
                  <a:gd name="connsiteY31" fmla="*/ 2414001 h 3988066"/>
                  <a:gd name="connsiteX32" fmla="*/ 1000274 w 3475899"/>
                  <a:gd name="connsiteY32" fmla="*/ 2444753 h 3988066"/>
                  <a:gd name="connsiteX33" fmla="*/ 990023 w 3475899"/>
                  <a:gd name="connsiteY33" fmla="*/ 2475505 h 3988066"/>
                  <a:gd name="connsiteX34" fmla="*/ 974647 w 3475899"/>
                  <a:gd name="connsiteY34" fmla="*/ 2588261 h 3988066"/>
                  <a:gd name="connsiteX35" fmla="*/ 1055370 w 3475899"/>
                  <a:gd name="connsiteY35" fmla="*/ 2725362 h 3988066"/>
                  <a:gd name="connsiteX36" fmla="*/ 1230911 w 3475899"/>
                  <a:gd name="connsiteY36" fmla="*/ 2783021 h 3988066"/>
                  <a:gd name="connsiteX37" fmla="*/ 1494862 w 3475899"/>
                  <a:gd name="connsiteY37" fmla="*/ 2685641 h 3988066"/>
                  <a:gd name="connsiteX38" fmla="*/ 1599930 w 3475899"/>
                  <a:gd name="connsiteY38" fmla="*/ 2444753 h 3988066"/>
                  <a:gd name="connsiteX39" fmla="*/ 1387231 w 3475899"/>
                  <a:gd name="connsiteY39" fmla="*/ 2109048 h 3988066"/>
                  <a:gd name="connsiteX40" fmla="*/ 943896 w 3475899"/>
                  <a:gd name="connsiteY40" fmla="*/ 2003980 h 3988066"/>
                  <a:gd name="connsiteX41" fmla="*/ 372428 w 3475899"/>
                  <a:gd name="connsiteY41" fmla="*/ 2198740 h 3988066"/>
                  <a:gd name="connsiteX42" fmla="*/ 118727 w 3475899"/>
                  <a:gd name="connsiteY42" fmla="*/ 2711267 h 3988066"/>
                  <a:gd name="connsiteX43" fmla="*/ 500560 w 3475899"/>
                  <a:gd name="connsiteY43" fmla="*/ 3351926 h 3988066"/>
                  <a:gd name="connsiteX44" fmla="*/ 1312915 w 3475899"/>
                  <a:gd name="connsiteY44" fmla="*/ 3567187 h 3988066"/>
                  <a:gd name="connsiteX45" fmla="*/ 2135520 w 3475899"/>
                  <a:gd name="connsiteY45" fmla="*/ 3269921 h 3988066"/>
                  <a:gd name="connsiteX46" fmla="*/ 2491727 w 3475899"/>
                  <a:gd name="connsiteY46" fmla="*/ 2506256 h 3988066"/>
                  <a:gd name="connsiteX47" fmla="*/ 2373845 w 3475899"/>
                  <a:gd name="connsiteY47" fmla="*/ 2070608 h 3988066"/>
                  <a:gd name="connsiteX48" fmla="*/ 2058641 w 3475899"/>
                  <a:gd name="connsiteY48" fmla="*/ 1755405 h 3988066"/>
                  <a:gd name="connsiteX49" fmla="*/ 1615306 w 3475899"/>
                  <a:gd name="connsiteY49" fmla="*/ 1496578 h 3988066"/>
                  <a:gd name="connsiteX50" fmla="*/ 859329 w 3475899"/>
                  <a:gd name="connsiteY50" fmla="*/ 1135247 h 3988066"/>
                  <a:gd name="connsiteX51" fmla="*/ 477496 w 3475899"/>
                  <a:gd name="connsiteY51" fmla="*/ 609907 h 3988066"/>
                  <a:gd name="connsiteX52" fmla="*/ 782450 w 3475899"/>
                  <a:gd name="connsiteY52" fmla="*/ 143508 h 3988066"/>
                  <a:gd name="connsiteX53" fmla="*/ 1425671 w 3475899"/>
                  <a:gd name="connsiteY53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769064 w 3475899"/>
                  <a:gd name="connsiteY4" fmla="*/ 558654 h 3988066"/>
                  <a:gd name="connsiteX5" fmla="*/ 1740875 w 3475899"/>
                  <a:gd name="connsiteY5" fmla="*/ 533028 h 3988066"/>
                  <a:gd name="connsiteX6" fmla="*/ 1825442 w 3475899"/>
                  <a:gd name="connsiteY6" fmla="*/ 343393 h 3988066"/>
                  <a:gd name="connsiteX7" fmla="*/ 1687060 w 3475899"/>
                  <a:gd name="connsiteY7" fmla="*/ 153758 h 3988066"/>
                  <a:gd name="connsiteX8" fmla="*/ 1410295 w 3475899"/>
                  <a:gd name="connsiteY8" fmla="*/ 102506 h 3988066"/>
                  <a:gd name="connsiteX9" fmla="*/ 961834 w 3475899"/>
                  <a:gd name="connsiteY9" fmla="*/ 187072 h 3988066"/>
                  <a:gd name="connsiteX10" fmla="*/ 744010 w 3475899"/>
                  <a:gd name="connsiteY10" fmla="*/ 481775 h 3988066"/>
                  <a:gd name="connsiteX11" fmla="*/ 900331 w 3475899"/>
                  <a:gd name="connsiteY11" fmla="*/ 740602 h 3988066"/>
                  <a:gd name="connsiteX12" fmla="*/ 1284726 w 3475899"/>
                  <a:gd name="connsiteY12" fmla="*/ 943050 h 3988066"/>
                  <a:gd name="connsiteX13" fmla="*/ 2984160 w 3475899"/>
                  <a:gd name="connsiteY13" fmla="*/ 1543339 h 3988066"/>
                  <a:gd name="connsiteX14" fmla="*/ 3378091 w 3475899"/>
                  <a:gd name="connsiteY14" fmla="*/ 2821306 h 3988066"/>
                  <a:gd name="connsiteX15" fmla="*/ 2359032 w 3475899"/>
                  <a:gd name="connsiteY15" fmla="*/ 3840356 h 3988066"/>
                  <a:gd name="connsiteX16" fmla="*/ 1252372 w 3475899"/>
                  <a:gd name="connsiteY16" fmla="*/ 3968244 h 3988066"/>
                  <a:gd name="connsiteX17" fmla="*/ 352887 w 3475899"/>
                  <a:gd name="connsiteY17" fmla="*/ 3518017 h 3988066"/>
                  <a:gd name="connsiteX18" fmla="*/ 846 w 3475899"/>
                  <a:gd name="connsiteY18" fmla="*/ 2711267 h 3988066"/>
                  <a:gd name="connsiteX19" fmla="*/ 284017 w 3475899"/>
                  <a:gd name="connsiteY19" fmla="*/ 2118017 h 3988066"/>
                  <a:gd name="connsiteX20" fmla="*/ 964397 w 3475899"/>
                  <a:gd name="connsiteY20" fmla="*/ 1870723 h 3988066"/>
                  <a:gd name="connsiteX21" fmla="*/ 1592242 w 3475899"/>
                  <a:gd name="connsiteY21" fmla="*/ 2019356 h 3988066"/>
                  <a:gd name="connsiteX22" fmla="*/ 1861319 w 3475899"/>
                  <a:gd name="connsiteY22" fmla="*/ 2490881 h 3988066"/>
                  <a:gd name="connsiteX23" fmla="*/ 1680653 w 3475899"/>
                  <a:gd name="connsiteY23" fmla="*/ 2861181 h 3988066"/>
                  <a:gd name="connsiteX24" fmla="*/ 1261662 w 3475899"/>
                  <a:gd name="connsiteY24" fmla="*/ 3008533 h 3988066"/>
                  <a:gd name="connsiteX25" fmla="*/ 895206 w 3475899"/>
                  <a:gd name="connsiteY25" fmla="*/ 2926528 h 3988066"/>
                  <a:gd name="connsiteX26" fmla="*/ 718384 w 3475899"/>
                  <a:gd name="connsiteY26" fmla="*/ 2649764 h 3988066"/>
                  <a:gd name="connsiteX27" fmla="*/ 808076 w 3475899"/>
                  <a:gd name="connsiteY27" fmla="*/ 2470379 h 3988066"/>
                  <a:gd name="connsiteX28" fmla="*/ 931082 w 3475899"/>
                  <a:gd name="connsiteY28" fmla="*/ 2406314 h 3988066"/>
                  <a:gd name="connsiteX29" fmla="*/ 990023 w 3475899"/>
                  <a:gd name="connsiteY29" fmla="*/ 2398626 h 3988066"/>
                  <a:gd name="connsiteX30" fmla="*/ 1010524 w 3475899"/>
                  <a:gd name="connsiteY30" fmla="*/ 2414001 h 3988066"/>
                  <a:gd name="connsiteX31" fmla="*/ 1000274 w 3475899"/>
                  <a:gd name="connsiteY31" fmla="*/ 2444753 h 3988066"/>
                  <a:gd name="connsiteX32" fmla="*/ 990023 w 3475899"/>
                  <a:gd name="connsiteY32" fmla="*/ 2475505 h 3988066"/>
                  <a:gd name="connsiteX33" fmla="*/ 974647 w 3475899"/>
                  <a:gd name="connsiteY33" fmla="*/ 2588261 h 3988066"/>
                  <a:gd name="connsiteX34" fmla="*/ 1055370 w 3475899"/>
                  <a:gd name="connsiteY34" fmla="*/ 2725362 h 3988066"/>
                  <a:gd name="connsiteX35" fmla="*/ 1230911 w 3475899"/>
                  <a:gd name="connsiteY35" fmla="*/ 2783021 h 3988066"/>
                  <a:gd name="connsiteX36" fmla="*/ 1494862 w 3475899"/>
                  <a:gd name="connsiteY36" fmla="*/ 2685641 h 3988066"/>
                  <a:gd name="connsiteX37" fmla="*/ 1599930 w 3475899"/>
                  <a:gd name="connsiteY37" fmla="*/ 2444753 h 3988066"/>
                  <a:gd name="connsiteX38" fmla="*/ 1387231 w 3475899"/>
                  <a:gd name="connsiteY38" fmla="*/ 2109048 h 3988066"/>
                  <a:gd name="connsiteX39" fmla="*/ 943896 w 3475899"/>
                  <a:gd name="connsiteY39" fmla="*/ 2003980 h 3988066"/>
                  <a:gd name="connsiteX40" fmla="*/ 372428 w 3475899"/>
                  <a:gd name="connsiteY40" fmla="*/ 2198740 h 3988066"/>
                  <a:gd name="connsiteX41" fmla="*/ 118727 w 3475899"/>
                  <a:gd name="connsiteY41" fmla="*/ 2711267 h 3988066"/>
                  <a:gd name="connsiteX42" fmla="*/ 500560 w 3475899"/>
                  <a:gd name="connsiteY42" fmla="*/ 3351926 h 3988066"/>
                  <a:gd name="connsiteX43" fmla="*/ 1312915 w 3475899"/>
                  <a:gd name="connsiteY43" fmla="*/ 3567187 h 3988066"/>
                  <a:gd name="connsiteX44" fmla="*/ 2135520 w 3475899"/>
                  <a:gd name="connsiteY44" fmla="*/ 3269921 h 3988066"/>
                  <a:gd name="connsiteX45" fmla="*/ 2491727 w 3475899"/>
                  <a:gd name="connsiteY45" fmla="*/ 2506256 h 3988066"/>
                  <a:gd name="connsiteX46" fmla="*/ 2373845 w 3475899"/>
                  <a:gd name="connsiteY46" fmla="*/ 2070608 h 3988066"/>
                  <a:gd name="connsiteX47" fmla="*/ 2058641 w 3475899"/>
                  <a:gd name="connsiteY47" fmla="*/ 1755405 h 3988066"/>
                  <a:gd name="connsiteX48" fmla="*/ 1615306 w 3475899"/>
                  <a:gd name="connsiteY48" fmla="*/ 1496578 h 3988066"/>
                  <a:gd name="connsiteX49" fmla="*/ 859329 w 3475899"/>
                  <a:gd name="connsiteY49" fmla="*/ 1135247 h 3988066"/>
                  <a:gd name="connsiteX50" fmla="*/ 477496 w 3475899"/>
                  <a:gd name="connsiteY50" fmla="*/ 609907 h 3988066"/>
                  <a:gd name="connsiteX51" fmla="*/ 782450 w 3475899"/>
                  <a:gd name="connsiteY51" fmla="*/ 143508 h 3988066"/>
                  <a:gd name="connsiteX52" fmla="*/ 1425671 w 3475899"/>
                  <a:gd name="connsiteY52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769064 w 3475899"/>
                  <a:gd name="connsiteY4" fmla="*/ 558654 h 3988066"/>
                  <a:gd name="connsiteX5" fmla="*/ 1825442 w 3475899"/>
                  <a:gd name="connsiteY5" fmla="*/ 343393 h 3988066"/>
                  <a:gd name="connsiteX6" fmla="*/ 1687060 w 3475899"/>
                  <a:gd name="connsiteY6" fmla="*/ 153758 h 3988066"/>
                  <a:gd name="connsiteX7" fmla="*/ 1410295 w 3475899"/>
                  <a:gd name="connsiteY7" fmla="*/ 102506 h 3988066"/>
                  <a:gd name="connsiteX8" fmla="*/ 961834 w 3475899"/>
                  <a:gd name="connsiteY8" fmla="*/ 187072 h 3988066"/>
                  <a:gd name="connsiteX9" fmla="*/ 744010 w 3475899"/>
                  <a:gd name="connsiteY9" fmla="*/ 481775 h 3988066"/>
                  <a:gd name="connsiteX10" fmla="*/ 900331 w 3475899"/>
                  <a:gd name="connsiteY10" fmla="*/ 740602 h 3988066"/>
                  <a:gd name="connsiteX11" fmla="*/ 1284726 w 3475899"/>
                  <a:gd name="connsiteY11" fmla="*/ 943050 h 3988066"/>
                  <a:gd name="connsiteX12" fmla="*/ 2984160 w 3475899"/>
                  <a:gd name="connsiteY12" fmla="*/ 1543339 h 3988066"/>
                  <a:gd name="connsiteX13" fmla="*/ 3378091 w 3475899"/>
                  <a:gd name="connsiteY13" fmla="*/ 2821306 h 3988066"/>
                  <a:gd name="connsiteX14" fmla="*/ 2359032 w 3475899"/>
                  <a:gd name="connsiteY14" fmla="*/ 3840356 h 3988066"/>
                  <a:gd name="connsiteX15" fmla="*/ 1252372 w 3475899"/>
                  <a:gd name="connsiteY15" fmla="*/ 3968244 h 3988066"/>
                  <a:gd name="connsiteX16" fmla="*/ 352887 w 3475899"/>
                  <a:gd name="connsiteY16" fmla="*/ 3518017 h 3988066"/>
                  <a:gd name="connsiteX17" fmla="*/ 846 w 3475899"/>
                  <a:gd name="connsiteY17" fmla="*/ 2711267 h 3988066"/>
                  <a:gd name="connsiteX18" fmla="*/ 284017 w 3475899"/>
                  <a:gd name="connsiteY18" fmla="*/ 2118017 h 3988066"/>
                  <a:gd name="connsiteX19" fmla="*/ 964397 w 3475899"/>
                  <a:gd name="connsiteY19" fmla="*/ 1870723 h 3988066"/>
                  <a:gd name="connsiteX20" fmla="*/ 1592242 w 3475899"/>
                  <a:gd name="connsiteY20" fmla="*/ 2019356 h 3988066"/>
                  <a:gd name="connsiteX21" fmla="*/ 1861319 w 3475899"/>
                  <a:gd name="connsiteY21" fmla="*/ 2490881 h 3988066"/>
                  <a:gd name="connsiteX22" fmla="*/ 1680653 w 3475899"/>
                  <a:gd name="connsiteY22" fmla="*/ 2861181 h 3988066"/>
                  <a:gd name="connsiteX23" fmla="*/ 1261662 w 3475899"/>
                  <a:gd name="connsiteY23" fmla="*/ 3008533 h 3988066"/>
                  <a:gd name="connsiteX24" fmla="*/ 895206 w 3475899"/>
                  <a:gd name="connsiteY24" fmla="*/ 2926528 h 3988066"/>
                  <a:gd name="connsiteX25" fmla="*/ 718384 w 3475899"/>
                  <a:gd name="connsiteY25" fmla="*/ 2649764 h 3988066"/>
                  <a:gd name="connsiteX26" fmla="*/ 808076 w 3475899"/>
                  <a:gd name="connsiteY26" fmla="*/ 2470379 h 3988066"/>
                  <a:gd name="connsiteX27" fmla="*/ 931082 w 3475899"/>
                  <a:gd name="connsiteY27" fmla="*/ 2406314 h 3988066"/>
                  <a:gd name="connsiteX28" fmla="*/ 990023 w 3475899"/>
                  <a:gd name="connsiteY28" fmla="*/ 2398626 h 3988066"/>
                  <a:gd name="connsiteX29" fmla="*/ 1010524 w 3475899"/>
                  <a:gd name="connsiteY29" fmla="*/ 2414001 h 3988066"/>
                  <a:gd name="connsiteX30" fmla="*/ 1000274 w 3475899"/>
                  <a:gd name="connsiteY30" fmla="*/ 2444753 h 3988066"/>
                  <a:gd name="connsiteX31" fmla="*/ 990023 w 3475899"/>
                  <a:gd name="connsiteY31" fmla="*/ 2475505 h 3988066"/>
                  <a:gd name="connsiteX32" fmla="*/ 974647 w 3475899"/>
                  <a:gd name="connsiteY32" fmla="*/ 2588261 h 3988066"/>
                  <a:gd name="connsiteX33" fmla="*/ 1055370 w 3475899"/>
                  <a:gd name="connsiteY33" fmla="*/ 2725362 h 3988066"/>
                  <a:gd name="connsiteX34" fmla="*/ 1230911 w 3475899"/>
                  <a:gd name="connsiteY34" fmla="*/ 2783021 h 3988066"/>
                  <a:gd name="connsiteX35" fmla="*/ 1494862 w 3475899"/>
                  <a:gd name="connsiteY35" fmla="*/ 2685641 h 3988066"/>
                  <a:gd name="connsiteX36" fmla="*/ 1599930 w 3475899"/>
                  <a:gd name="connsiteY36" fmla="*/ 2444753 h 3988066"/>
                  <a:gd name="connsiteX37" fmla="*/ 1387231 w 3475899"/>
                  <a:gd name="connsiteY37" fmla="*/ 2109048 h 3988066"/>
                  <a:gd name="connsiteX38" fmla="*/ 943896 w 3475899"/>
                  <a:gd name="connsiteY38" fmla="*/ 2003980 h 3988066"/>
                  <a:gd name="connsiteX39" fmla="*/ 372428 w 3475899"/>
                  <a:gd name="connsiteY39" fmla="*/ 2198740 h 3988066"/>
                  <a:gd name="connsiteX40" fmla="*/ 118727 w 3475899"/>
                  <a:gd name="connsiteY40" fmla="*/ 2711267 h 3988066"/>
                  <a:gd name="connsiteX41" fmla="*/ 500560 w 3475899"/>
                  <a:gd name="connsiteY41" fmla="*/ 3351926 h 3988066"/>
                  <a:gd name="connsiteX42" fmla="*/ 1312915 w 3475899"/>
                  <a:gd name="connsiteY42" fmla="*/ 3567187 h 3988066"/>
                  <a:gd name="connsiteX43" fmla="*/ 2135520 w 3475899"/>
                  <a:gd name="connsiteY43" fmla="*/ 3269921 h 3988066"/>
                  <a:gd name="connsiteX44" fmla="*/ 2491727 w 3475899"/>
                  <a:gd name="connsiteY44" fmla="*/ 2506256 h 3988066"/>
                  <a:gd name="connsiteX45" fmla="*/ 2373845 w 3475899"/>
                  <a:gd name="connsiteY45" fmla="*/ 2070608 h 3988066"/>
                  <a:gd name="connsiteX46" fmla="*/ 2058641 w 3475899"/>
                  <a:gd name="connsiteY46" fmla="*/ 1755405 h 3988066"/>
                  <a:gd name="connsiteX47" fmla="*/ 1615306 w 3475899"/>
                  <a:gd name="connsiteY47" fmla="*/ 1496578 h 3988066"/>
                  <a:gd name="connsiteX48" fmla="*/ 859329 w 3475899"/>
                  <a:gd name="connsiteY48" fmla="*/ 1135247 h 3988066"/>
                  <a:gd name="connsiteX49" fmla="*/ 477496 w 3475899"/>
                  <a:gd name="connsiteY49" fmla="*/ 609907 h 3988066"/>
                  <a:gd name="connsiteX50" fmla="*/ 782450 w 3475899"/>
                  <a:gd name="connsiteY50" fmla="*/ 143508 h 3988066"/>
                  <a:gd name="connsiteX51" fmla="*/ 1425671 w 3475899"/>
                  <a:gd name="connsiteY51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825442 w 3475899"/>
                  <a:gd name="connsiteY4" fmla="*/ 343393 h 3988066"/>
                  <a:gd name="connsiteX5" fmla="*/ 1687060 w 3475899"/>
                  <a:gd name="connsiteY5" fmla="*/ 153758 h 3988066"/>
                  <a:gd name="connsiteX6" fmla="*/ 1410295 w 3475899"/>
                  <a:gd name="connsiteY6" fmla="*/ 102506 h 3988066"/>
                  <a:gd name="connsiteX7" fmla="*/ 961834 w 3475899"/>
                  <a:gd name="connsiteY7" fmla="*/ 187072 h 3988066"/>
                  <a:gd name="connsiteX8" fmla="*/ 744010 w 3475899"/>
                  <a:gd name="connsiteY8" fmla="*/ 481775 h 3988066"/>
                  <a:gd name="connsiteX9" fmla="*/ 900331 w 3475899"/>
                  <a:gd name="connsiteY9" fmla="*/ 740602 h 3988066"/>
                  <a:gd name="connsiteX10" fmla="*/ 1284726 w 3475899"/>
                  <a:gd name="connsiteY10" fmla="*/ 943050 h 3988066"/>
                  <a:gd name="connsiteX11" fmla="*/ 2984160 w 3475899"/>
                  <a:gd name="connsiteY11" fmla="*/ 1543339 h 3988066"/>
                  <a:gd name="connsiteX12" fmla="*/ 3378091 w 3475899"/>
                  <a:gd name="connsiteY12" fmla="*/ 2821306 h 3988066"/>
                  <a:gd name="connsiteX13" fmla="*/ 2359032 w 3475899"/>
                  <a:gd name="connsiteY13" fmla="*/ 3840356 h 3988066"/>
                  <a:gd name="connsiteX14" fmla="*/ 1252372 w 3475899"/>
                  <a:gd name="connsiteY14" fmla="*/ 3968244 h 3988066"/>
                  <a:gd name="connsiteX15" fmla="*/ 352887 w 3475899"/>
                  <a:gd name="connsiteY15" fmla="*/ 3518017 h 3988066"/>
                  <a:gd name="connsiteX16" fmla="*/ 846 w 3475899"/>
                  <a:gd name="connsiteY16" fmla="*/ 2711267 h 3988066"/>
                  <a:gd name="connsiteX17" fmla="*/ 284017 w 3475899"/>
                  <a:gd name="connsiteY17" fmla="*/ 2118017 h 3988066"/>
                  <a:gd name="connsiteX18" fmla="*/ 964397 w 3475899"/>
                  <a:gd name="connsiteY18" fmla="*/ 1870723 h 3988066"/>
                  <a:gd name="connsiteX19" fmla="*/ 1592242 w 3475899"/>
                  <a:gd name="connsiteY19" fmla="*/ 2019356 h 3988066"/>
                  <a:gd name="connsiteX20" fmla="*/ 1861319 w 3475899"/>
                  <a:gd name="connsiteY20" fmla="*/ 2490881 h 3988066"/>
                  <a:gd name="connsiteX21" fmla="*/ 1680653 w 3475899"/>
                  <a:gd name="connsiteY21" fmla="*/ 2861181 h 3988066"/>
                  <a:gd name="connsiteX22" fmla="*/ 1261662 w 3475899"/>
                  <a:gd name="connsiteY22" fmla="*/ 3008533 h 3988066"/>
                  <a:gd name="connsiteX23" fmla="*/ 895206 w 3475899"/>
                  <a:gd name="connsiteY23" fmla="*/ 2926528 h 3988066"/>
                  <a:gd name="connsiteX24" fmla="*/ 718384 w 3475899"/>
                  <a:gd name="connsiteY24" fmla="*/ 2649764 h 3988066"/>
                  <a:gd name="connsiteX25" fmla="*/ 808076 w 3475899"/>
                  <a:gd name="connsiteY25" fmla="*/ 2470379 h 3988066"/>
                  <a:gd name="connsiteX26" fmla="*/ 931082 w 3475899"/>
                  <a:gd name="connsiteY26" fmla="*/ 2406314 h 3988066"/>
                  <a:gd name="connsiteX27" fmla="*/ 990023 w 3475899"/>
                  <a:gd name="connsiteY27" fmla="*/ 2398626 h 3988066"/>
                  <a:gd name="connsiteX28" fmla="*/ 1010524 w 3475899"/>
                  <a:gd name="connsiteY28" fmla="*/ 2414001 h 3988066"/>
                  <a:gd name="connsiteX29" fmla="*/ 1000274 w 3475899"/>
                  <a:gd name="connsiteY29" fmla="*/ 2444753 h 3988066"/>
                  <a:gd name="connsiteX30" fmla="*/ 990023 w 3475899"/>
                  <a:gd name="connsiteY30" fmla="*/ 2475505 h 3988066"/>
                  <a:gd name="connsiteX31" fmla="*/ 974647 w 3475899"/>
                  <a:gd name="connsiteY31" fmla="*/ 2588261 h 3988066"/>
                  <a:gd name="connsiteX32" fmla="*/ 1055370 w 3475899"/>
                  <a:gd name="connsiteY32" fmla="*/ 2725362 h 3988066"/>
                  <a:gd name="connsiteX33" fmla="*/ 1230911 w 3475899"/>
                  <a:gd name="connsiteY33" fmla="*/ 2783021 h 3988066"/>
                  <a:gd name="connsiteX34" fmla="*/ 1494862 w 3475899"/>
                  <a:gd name="connsiteY34" fmla="*/ 2685641 h 3988066"/>
                  <a:gd name="connsiteX35" fmla="*/ 1599930 w 3475899"/>
                  <a:gd name="connsiteY35" fmla="*/ 2444753 h 3988066"/>
                  <a:gd name="connsiteX36" fmla="*/ 1387231 w 3475899"/>
                  <a:gd name="connsiteY36" fmla="*/ 2109048 h 3988066"/>
                  <a:gd name="connsiteX37" fmla="*/ 943896 w 3475899"/>
                  <a:gd name="connsiteY37" fmla="*/ 2003980 h 3988066"/>
                  <a:gd name="connsiteX38" fmla="*/ 372428 w 3475899"/>
                  <a:gd name="connsiteY38" fmla="*/ 2198740 h 3988066"/>
                  <a:gd name="connsiteX39" fmla="*/ 118727 w 3475899"/>
                  <a:gd name="connsiteY39" fmla="*/ 2711267 h 3988066"/>
                  <a:gd name="connsiteX40" fmla="*/ 500560 w 3475899"/>
                  <a:gd name="connsiteY40" fmla="*/ 3351926 h 3988066"/>
                  <a:gd name="connsiteX41" fmla="*/ 1312915 w 3475899"/>
                  <a:gd name="connsiteY41" fmla="*/ 3567187 h 3988066"/>
                  <a:gd name="connsiteX42" fmla="*/ 2135520 w 3475899"/>
                  <a:gd name="connsiteY42" fmla="*/ 3269921 h 3988066"/>
                  <a:gd name="connsiteX43" fmla="*/ 2491727 w 3475899"/>
                  <a:gd name="connsiteY43" fmla="*/ 2506256 h 3988066"/>
                  <a:gd name="connsiteX44" fmla="*/ 2373845 w 3475899"/>
                  <a:gd name="connsiteY44" fmla="*/ 2070608 h 3988066"/>
                  <a:gd name="connsiteX45" fmla="*/ 2058641 w 3475899"/>
                  <a:gd name="connsiteY45" fmla="*/ 1755405 h 3988066"/>
                  <a:gd name="connsiteX46" fmla="*/ 1615306 w 3475899"/>
                  <a:gd name="connsiteY46" fmla="*/ 1496578 h 3988066"/>
                  <a:gd name="connsiteX47" fmla="*/ 859329 w 3475899"/>
                  <a:gd name="connsiteY47" fmla="*/ 1135247 h 3988066"/>
                  <a:gd name="connsiteX48" fmla="*/ 477496 w 3475899"/>
                  <a:gd name="connsiteY48" fmla="*/ 609907 h 3988066"/>
                  <a:gd name="connsiteX49" fmla="*/ 782450 w 3475899"/>
                  <a:gd name="connsiteY49" fmla="*/ 143508 h 3988066"/>
                  <a:gd name="connsiteX50" fmla="*/ 1425671 w 3475899"/>
                  <a:gd name="connsiteY50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25442 w 3475899"/>
                  <a:gd name="connsiteY3" fmla="*/ 343393 h 3988066"/>
                  <a:gd name="connsiteX4" fmla="*/ 1687060 w 3475899"/>
                  <a:gd name="connsiteY4" fmla="*/ 153758 h 3988066"/>
                  <a:gd name="connsiteX5" fmla="*/ 1410295 w 3475899"/>
                  <a:gd name="connsiteY5" fmla="*/ 102506 h 3988066"/>
                  <a:gd name="connsiteX6" fmla="*/ 961834 w 3475899"/>
                  <a:gd name="connsiteY6" fmla="*/ 187072 h 3988066"/>
                  <a:gd name="connsiteX7" fmla="*/ 744010 w 3475899"/>
                  <a:gd name="connsiteY7" fmla="*/ 481775 h 3988066"/>
                  <a:gd name="connsiteX8" fmla="*/ 900331 w 3475899"/>
                  <a:gd name="connsiteY8" fmla="*/ 740602 h 3988066"/>
                  <a:gd name="connsiteX9" fmla="*/ 1284726 w 3475899"/>
                  <a:gd name="connsiteY9" fmla="*/ 943050 h 3988066"/>
                  <a:gd name="connsiteX10" fmla="*/ 2984160 w 3475899"/>
                  <a:gd name="connsiteY10" fmla="*/ 1543339 h 3988066"/>
                  <a:gd name="connsiteX11" fmla="*/ 3378091 w 3475899"/>
                  <a:gd name="connsiteY11" fmla="*/ 2821306 h 3988066"/>
                  <a:gd name="connsiteX12" fmla="*/ 2359032 w 3475899"/>
                  <a:gd name="connsiteY12" fmla="*/ 3840356 h 3988066"/>
                  <a:gd name="connsiteX13" fmla="*/ 1252372 w 3475899"/>
                  <a:gd name="connsiteY13" fmla="*/ 3968244 h 3988066"/>
                  <a:gd name="connsiteX14" fmla="*/ 352887 w 3475899"/>
                  <a:gd name="connsiteY14" fmla="*/ 3518017 h 3988066"/>
                  <a:gd name="connsiteX15" fmla="*/ 846 w 3475899"/>
                  <a:gd name="connsiteY15" fmla="*/ 2711267 h 3988066"/>
                  <a:gd name="connsiteX16" fmla="*/ 284017 w 3475899"/>
                  <a:gd name="connsiteY16" fmla="*/ 2118017 h 3988066"/>
                  <a:gd name="connsiteX17" fmla="*/ 964397 w 3475899"/>
                  <a:gd name="connsiteY17" fmla="*/ 1870723 h 3988066"/>
                  <a:gd name="connsiteX18" fmla="*/ 1592242 w 3475899"/>
                  <a:gd name="connsiteY18" fmla="*/ 2019356 h 3988066"/>
                  <a:gd name="connsiteX19" fmla="*/ 1861319 w 3475899"/>
                  <a:gd name="connsiteY19" fmla="*/ 2490881 h 3988066"/>
                  <a:gd name="connsiteX20" fmla="*/ 1680653 w 3475899"/>
                  <a:gd name="connsiteY20" fmla="*/ 2861181 h 3988066"/>
                  <a:gd name="connsiteX21" fmla="*/ 1261662 w 3475899"/>
                  <a:gd name="connsiteY21" fmla="*/ 3008533 h 3988066"/>
                  <a:gd name="connsiteX22" fmla="*/ 895206 w 3475899"/>
                  <a:gd name="connsiteY22" fmla="*/ 2926528 h 3988066"/>
                  <a:gd name="connsiteX23" fmla="*/ 718384 w 3475899"/>
                  <a:gd name="connsiteY23" fmla="*/ 2649764 h 3988066"/>
                  <a:gd name="connsiteX24" fmla="*/ 808076 w 3475899"/>
                  <a:gd name="connsiteY24" fmla="*/ 2470379 h 3988066"/>
                  <a:gd name="connsiteX25" fmla="*/ 931082 w 3475899"/>
                  <a:gd name="connsiteY25" fmla="*/ 2406314 h 3988066"/>
                  <a:gd name="connsiteX26" fmla="*/ 990023 w 3475899"/>
                  <a:gd name="connsiteY26" fmla="*/ 2398626 h 3988066"/>
                  <a:gd name="connsiteX27" fmla="*/ 1010524 w 3475899"/>
                  <a:gd name="connsiteY27" fmla="*/ 2414001 h 3988066"/>
                  <a:gd name="connsiteX28" fmla="*/ 1000274 w 3475899"/>
                  <a:gd name="connsiteY28" fmla="*/ 2444753 h 3988066"/>
                  <a:gd name="connsiteX29" fmla="*/ 990023 w 3475899"/>
                  <a:gd name="connsiteY29" fmla="*/ 2475505 h 3988066"/>
                  <a:gd name="connsiteX30" fmla="*/ 974647 w 3475899"/>
                  <a:gd name="connsiteY30" fmla="*/ 2588261 h 3988066"/>
                  <a:gd name="connsiteX31" fmla="*/ 1055370 w 3475899"/>
                  <a:gd name="connsiteY31" fmla="*/ 2725362 h 3988066"/>
                  <a:gd name="connsiteX32" fmla="*/ 1230911 w 3475899"/>
                  <a:gd name="connsiteY32" fmla="*/ 2783021 h 3988066"/>
                  <a:gd name="connsiteX33" fmla="*/ 1494862 w 3475899"/>
                  <a:gd name="connsiteY33" fmla="*/ 2685641 h 3988066"/>
                  <a:gd name="connsiteX34" fmla="*/ 1599930 w 3475899"/>
                  <a:gd name="connsiteY34" fmla="*/ 2444753 h 3988066"/>
                  <a:gd name="connsiteX35" fmla="*/ 1387231 w 3475899"/>
                  <a:gd name="connsiteY35" fmla="*/ 2109048 h 3988066"/>
                  <a:gd name="connsiteX36" fmla="*/ 943896 w 3475899"/>
                  <a:gd name="connsiteY36" fmla="*/ 2003980 h 3988066"/>
                  <a:gd name="connsiteX37" fmla="*/ 372428 w 3475899"/>
                  <a:gd name="connsiteY37" fmla="*/ 2198740 h 3988066"/>
                  <a:gd name="connsiteX38" fmla="*/ 118727 w 3475899"/>
                  <a:gd name="connsiteY38" fmla="*/ 2711267 h 3988066"/>
                  <a:gd name="connsiteX39" fmla="*/ 500560 w 3475899"/>
                  <a:gd name="connsiteY39" fmla="*/ 3351926 h 3988066"/>
                  <a:gd name="connsiteX40" fmla="*/ 1312915 w 3475899"/>
                  <a:gd name="connsiteY40" fmla="*/ 3567187 h 3988066"/>
                  <a:gd name="connsiteX41" fmla="*/ 2135520 w 3475899"/>
                  <a:gd name="connsiteY41" fmla="*/ 3269921 h 3988066"/>
                  <a:gd name="connsiteX42" fmla="*/ 2491727 w 3475899"/>
                  <a:gd name="connsiteY42" fmla="*/ 2506256 h 3988066"/>
                  <a:gd name="connsiteX43" fmla="*/ 2373845 w 3475899"/>
                  <a:gd name="connsiteY43" fmla="*/ 2070608 h 3988066"/>
                  <a:gd name="connsiteX44" fmla="*/ 2058641 w 3475899"/>
                  <a:gd name="connsiteY44" fmla="*/ 1755405 h 3988066"/>
                  <a:gd name="connsiteX45" fmla="*/ 1615306 w 3475899"/>
                  <a:gd name="connsiteY45" fmla="*/ 1496578 h 3988066"/>
                  <a:gd name="connsiteX46" fmla="*/ 859329 w 3475899"/>
                  <a:gd name="connsiteY46" fmla="*/ 1135247 h 3988066"/>
                  <a:gd name="connsiteX47" fmla="*/ 477496 w 3475899"/>
                  <a:gd name="connsiteY47" fmla="*/ 609907 h 3988066"/>
                  <a:gd name="connsiteX48" fmla="*/ 782450 w 3475899"/>
                  <a:gd name="connsiteY48" fmla="*/ 143508 h 3988066"/>
                  <a:gd name="connsiteX49" fmla="*/ 1425671 w 3475899"/>
                  <a:gd name="connsiteY49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1825442 w 3475899"/>
                  <a:gd name="connsiteY2" fmla="*/ 343393 h 3988066"/>
                  <a:gd name="connsiteX3" fmla="*/ 1687060 w 3475899"/>
                  <a:gd name="connsiteY3" fmla="*/ 153758 h 3988066"/>
                  <a:gd name="connsiteX4" fmla="*/ 1410295 w 3475899"/>
                  <a:gd name="connsiteY4" fmla="*/ 102506 h 3988066"/>
                  <a:gd name="connsiteX5" fmla="*/ 961834 w 3475899"/>
                  <a:gd name="connsiteY5" fmla="*/ 187072 h 3988066"/>
                  <a:gd name="connsiteX6" fmla="*/ 744010 w 3475899"/>
                  <a:gd name="connsiteY6" fmla="*/ 481775 h 3988066"/>
                  <a:gd name="connsiteX7" fmla="*/ 900331 w 3475899"/>
                  <a:gd name="connsiteY7" fmla="*/ 740602 h 3988066"/>
                  <a:gd name="connsiteX8" fmla="*/ 1284726 w 3475899"/>
                  <a:gd name="connsiteY8" fmla="*/ 943050 h 3988066"/>
                  <a:gd name="connsiteX9" fmla="*/ 2984160 w 3475899"/>
                  <a:gd name="connsiteY9" fmla="*/ 1543339 h 3988066"/>
                  <a:gd name="connsiteX10" fmla="*/ 3378091 w 3475899"/>
                  <a:gd name="connsiteY10" fmla="*/ 2821306 h 3988066"/>
                  <a:gd name="connsiteX11" fmla="*/ 2359032 w 3475899"/>
                  <a:gd name="connsiteY11" fmla="*/ 3840356 h 3988066"/>
                  <a:gd name="connsiteX12" fmla="*/ 1252372 w 3475899"/>
                  <a:gd name="connsiteY12" fmla="*/ 3968244 h 3988066"/>
                  <a:gd name="connsiteX13" fmla="*/ 352887 w 3475899"/>
                  <a:gd name="connsiteY13" fmla="*/ 3518017 h 3988066"/>
                  <a:gd name="connsiteX14" fmla="*/ 846 w 3475899"/>
                  <a:gd name="connsiteY14" fmla="*/ 2711267 h 3988066"/>
                  <a:gd name="connsiteX15" fmla="*/ 284017 w 3475899"/>
                  <a:gd name="connsiteY15" fmla="*/ 2118017 h 3988066"/>
                  <a:gd name="connsiteX16" fmla="*/ 964397 w 3475899"/>
                  <a:gd name="connsiteY16" fmla="*/ 1870723 h 3988066"/>
                  <a:gd name="connsiteX17" fmla="*/ 1592242 w 3475899"/>
                  <a:gd name="connsiteY17" fmla="*/ 2019356 h 3988066"/>
                  <a:gd name="connsiteX18" fmla="*/ 1861319 w 3475899"/>
                  <a:gd name="connsiteY18" fmla="*/ 2490881 h 3988066"/>
                  <a:gd name="connsiteX19" fmla="*/ 1680653 w 3475899"/>
                  <a:gd name="connsiteY19" fmla="*/ 2861181 h 3988066"/>
                  <a:gd name="connsiteX20" fmla="*/ 1261662 w 3475899"/>
                  <a:gd name="connsiteY20" fmla="*/ 3008533 h 3988066"/>
                  <a:gd name="connsiteX21" fmla="*/ 895206 w 3475899"/>
                  <a:gd name="connsiteY21" fmla="*/ 2926528 h 3988066"/>
                  <a:gd name="connsiteX22" fmla="*/ 718384 w 3475899"/>
                  <a:gd name="connsiteY22" fmla="*/ 2649764 h 3988066"/>
                  <a:gd name="connsiteX23" fmla="*/ 808076 w 3475899"/>
                  <a:gd name="connsiteY23" fmla="*/ 2470379 h 3988066"/>
                  <a:gd name="connsiteX24" fmla="*/ 931082 w 3475899"/>
                  <a:gd name="connsiteY24" fmla="*/ 2406314 h 3988066"/>
                  <a:gd name="connsiteX25" fmla="*/ 990023 w 3475899"/>
                  <a:gd name="connsiteY25" fmla="*/ 2398626 h 3988066"/>
                  <a:gd name="connsiteX26" fmla="*/ 1010524 w 3475899"/>
                  <a:gd name="connsiteY26" fmla="*/ 2414001 h 3988066"/>
                  <a:gd name="connsiteX27" fmla="*/ 1000274 w 3475899"/>
                  <a:gd name="connsiteY27" fmla="*/ 2444753 h 3988066"/>
                  <a:gd name="connsiteX28" fmla="*/ 990023 w 3475899"/>
                  <a:gd name="connsiteY28" fmla="*/ 2475505 h 3988066"/>
                  <a:gd name="connsiteX29" fmla="*/ 974647 w 3475899"/>
                  <a:gd name="connsiteY29" fmla="*/ 2588261 h 3988066"/>
                  <a:gd name="connsiteX30" fmla="*/ 1055370 w 3475899"/>
                  <a:gd name="connsiteY30" fmla="*/ 2725362 h 3988066"/>
                  <a:gd name="connsiteX31" fmla="*/ 1230911 w 3475899"/>
                  <a:gd name="connsiteY31" fmla="*/ 2783021 h 3988066"/>
                  <a:gd name="connsiteX32" fmla="*/ 1494862 w 3475899"/>
                  <a:gd name="connsiteY32" fmla="*/ 2685641 h 3988066"/>
                  <a:gd name="connsiteX33" fmla="*/ 1599930 w 3475899"/>
                  <a:gd name="connsiteY33" fmla="*/ 2444753 h 3988066"/>
                  <a:gd name="connsiteX34" fmla="*/ 1387231 w 3475899"/>
                  <a:gd name="connsiteY34" fmla="*/ 2109048 h 3988066"/>
                  <a:gd name="connsiteX35" fmla="*/ 943896 w 3475899"/>
                  <a:gd name="connsiteY35" fmla="*/ 2003980 h 3988066"/>
                  <a:gd name="connsiteX36" fmla="*/ 372428 w 3475899"/>
                  <a:gd name="connsiteY36" fmla="*/ 2198740 h 3988066"/>
                  <a:gd name="connsiteX37" fmla="*/ 118727 w 3475899"/>
                  <a:gd name="connsiteY37" fmla="*/ 2711267 h 3988066"/>
                  <a:gd name="connsiteX38" fmla="*/ 500560 w 3475899"/>
                  <a:gd name="connsiteY38" fmla="*/ 3351926 h 3988066"/>
                  <a:gd name="connsiteX39" fmla="*/ 1312915 w 3475899"/>
                  <a:gd name="connsiteY39" fmla="*/ 3567187 h 3988066"/>
                  <a:gd name="connsiteX40" fmla="*/ 2135520 w 3475899"/>
                  <a:gd name="connsiteY40" fmla="*/ 3269921 h 3988066"/>
                  <a:gd name="connsiteX41" fmla="*/ 2491727 w 3475899"/>
                  <a:gd name="connsiteY41" fmla="*/ 2506256 h 3988066"/>
                  <a:gd name="connsiteX42" fmla="*/ 2373845 w 3475899"/>
                  <a:gd name="connsiteY42" fmla="*/ 2070608 h 3988066"/>
                  <a:gd name="connsiteX43" fmla="*/ 2058641 w 3475899"/>
                  <a:gd name="connsiteY43" fmla="*/ 1755405 h 3988066"/>
                  <a:gd name="connsiteX44" fmla="*/ 1615306 w 3475899"/>
                  <a:gd name="connsiteY44" fmla="*/ 1496578 h 3988066"/>
                  <a:gd name="connsiteX45" fmla="*/ 859329 w 3475899"/>
                  <a:gd name="connsiteY45" fmla="*/ 1135247 h 3988066"/>
                  <a:gd name="connsiteX46" fmla="*/ 477496 w 3475899"/>
                  <a:gd name="connsiteY46" fmla="*/ 609907 h 3988066"/>
                  <a:gd name="connsiteX47" fmla="*/ 782450 w 3475899"/>
                  <a:gd name="connsiteY47" fmla="*/ 143508 h 3988066"/>
                  <a:gd name="connsiteX48" fmla="*/ 1425671 w 3475899"/>
                  <a:gd name="connsiteY48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1687060 w 3475899"/>
                  <a:gd name="connsiteY2" fmla="*/ 153758 h 3988066"/>
                  <a:gd name="connsiteX3" fmla="*/ 1410295 w 3475899"/>
                  <a:gd name="connsiteY3" fmla="*/ 102506 h 3988066"/>
                  <a:gd name="connsiteX4" fmla="*/ 961834 w 3475899"/>
                  <a:gd name="connsiteY4" fmla="*/ 187072 h 3988066"/>
                  <a:gd name="connsiteX5" fmla="*/ 744010 w 3475899"/>
                  <a:gd name="connsiteY5" fmla="*/ 481775 h 3988066"/>
                  <a:gd name="connsiteX6" fmla="*/ 900331 w 3475899"/>
                  <a:gd name="connsiteY6" fmla="*/ 740602 h 3988066"/>
                  <a:gd name="connsiteX7" fmla="*/ 1284726 w 3475899"/>
                  <a:gd name="connsiteY7" fmla="*/ 943050 h 3988066"/>
                  <a:gd name="connsiteX8" fmla="*/ 2984160 w 3475899"/>
                  <a:gd name="connsiteY8" fmla="*/ 1543339 h 3988066"/>
                  <a:gd name="connsiteX9" fmla="*/ 3378091 w 3475899"/>
                  <a:gd name="connsiteY9" fmla="*/ 2821306 h 3988066"/>
                  <a:gd name="connsiteX10" fmla="*/ 2359032 w 3475899"/>
                  <a:gd name="connsiteY10" fmla="*/ 3840356 h 3988066"/>
                  <a:gd name="connsiteX11" fmla="*/ 1252372 w 3475899"/>
                  <a:gd name="connsiteY11" fmla="*/ 3968244 h 3988066"/>
                  <a:gd name="connsiteX12" fmla="*/ 352887 w 3475899"/>
                  <a:gd name="connsiteY12" fmla="*/ 3518017 h 3988066"/>
                  <a:gd name="connsiteX13" fmla="*/ 846 w 3475899"/>
                  <a:gd name="connsiteY13" fmla="*/ 2711267 h 3988066"/>
                  <a:gd name="connsiteX14" fmla="*/ 284017 w 3475899"/>
                  <a:gd name="connsiteY14" fmla="*/ 2118017 h 3988066"/>
                  <a:gd name="connsiteX15" fmla="*/ 964397 w 3475899"/>
                  <a:gd name="connsiteY15" fmla="*/ 1870723 h 3988066"/>
                  <a:gd name="connsiteX16" fmla="*/ 1592242 w 3475899"/>
                  <a:gd name="connsiteY16" fmla="*/ 2019356 h 3988066"/>
                  <a:gd name="connsiteX17" fmla="*/ 1861319 w 3475899"/>
                  <a:gd name="connsiteY17" fmla="*/ 2490881 h 3988066"/>
                  <a:gd name="connsiteX18" fmla="*/ 1680653 w 3475899"/>
                  <a:gd name="connsiteY18" fmla="*/ 2861181 h 3988066"/>
                  <a:gd name="connsiteX19" fmla="*/ 1261662 w 3475899"/>
                  <a:gd name="connsiteY19" fmla="*/ 3008533 h 3988066"/>
                  <a:gd name="connsiteX20" fmla="*/ 895206 w 3475899"/>
                  <a:gd name="connsiteY20" fmla="*/ 2926528 h 3988066"/>
                  <a:gd name="connsiteX21" fmla="*/ 718384 w 3475899"/>
                  <a:gd name="connsiteY21" fmla="*/ 2649764 h 3988066"/>
                  <a:gd name="connsiteX22" fmla="*/ 808076 w 3475899"/>
                  <a:gd name="connsiteY22" fmla="*/ 2470379 h 3988066"/>
                  <a:gd name="connsiteX23" fmla="*/ 931082 w 3475899"/>
                  <a:gd name="connsiteY23" fmla="*/ 2406314 h 3988066"/>
                  <a:gd name="connsiteX24" fmla="*/ 990023 w 3475899"/>
                  <a:gd name="connsiteY24" fmla="*/ 2398626 h 3988066"/>
                  <a:gd name="connsiteX25" fmla="*/ 1010524 w 3475899"/>
                  <a:gd name="connsiteY25" fmla="*/ 2414001 h 3988066"/>
                  <a:gd name="connsiteX26" fmla="*/ 1000274 w 3475899"/>
                  <a:gd name="connsiteY26" fmla="*/ 2444753 h 3988066"/>
                  <a:gd name="connsiteX27" fmla="*/ 990023 w 3475899"/>
                  <a:gd name="connsiteY27" fmla="*/ 2475505 h 3988066"/>
                  <a:gd name="connsiteX28" fmla="*/ 974647 w 3475899"/>
                  <a:gd name="connsiteY28" fmla="*/ 2588261 h 3988066"/>
                  <a:gd name="connsiteX29" fmla="*/ 1055370 w 3475899"/>
                  <a:gd name="connsiteY29" fmla="*/ 2725362 h 3988066"/>
                  <a:gd name="connsiteX30" fmla="*/ 1230911 w 3475899"/>
                  <a:gd name="connsiteY30" fmla="*/ 2783021 h 3988066"/>
                  <a:gd name="connsiteX31" fmla="*/ 1494862 w 3475899"/>
                  <a:gd name="connsiteY31" fmla="*/ 2685641 h 3988066"/>
                  <a:gd name="connsiteX32" fmla="*/ 1599930 w 3475899"/>
                  <a:gd name="connsiteY32" fmla="*/ 2444753 h 3988066"/>
                  <a:gd name="connsiteX33" fmla="*/ 1387231 w 3475899"/>
                  <a:gd name="connsiteY33" fmla="*/ 2109048 h 3988066"/>
                  <a:gd name="connsiteX34" fmla="*/ 943896 w 3475899"/>
                  <a:gd name="connsiteY34" fmla="*/ 2003980 h 3988066"/>
                  <a:gd name="connsiteX35" fmla="*/ 372428 w 3475899"/>
                  <a:gd name="connsiteY35" fmla="*/ 2198740 h 3988066"/>
                  <a:gd name="connsiteX36" fmla="*/ 118727 w 3475899"/>
                  <a:gd name="connsiteY36" fmla="*/ 2711267 h 3988066"/>
                  <a:gd name="connsiteX37" fmla="*/ 500560 w 3475899"/>
                  <a:gd name="connsiteY37" fmla="*/ 3351926 h 3988066"/>
                  <a:gd name="connsiteX38" fmla="*/ 1312915 w 3475899"/>
                  <a:gd name="connsiteY38" fmla="*/ 3567187 h 3988066"/>
                  <a:gd name="connsiteX39" fmla="*/ 2135520 w 3475899"/>
                  <a:gd name="connsiteY39" fmla="*/ 3269921 h 3988066"/>
                  <a:gd name="connsiteX40" fmla="*/ 2491727 w 3475899"/>
                  <a:gd name="connsiteY40" fmla="*/ 2506256 h 3988066"/>
                  <a:gd name="connsiteX41" fmla="*/ 2373845 w 3475899"/>
                  <a:gd name="connsiteY41" fmla="*/ 2070608 h 3988066"/>
                  <a:gd name="connsiteX42" fmla="*/ 2058641 w 3475899"/>
                  <a:gd name="connsiteY42" fmla="*/ 1755405 h 3988066"/>
                  <a:gd name="connsiteX43" fmla="*/ 1615306 w 3475899"/>
                  <a:gd name="connsiteY43" fmla="*/ 1496578 h 3988066"/>
                  <a:gd name="connsiteX44" fmla="*/ 859329 w 3475899"/>
                  <a:gd name="connsiteY44" fmla="*/ 1135247 h 3988066"/>
                  <a:gd name="connsiteX45" fmla="*/ 477496 w 3475899"/>
                  <a:gd name="connsiteY45" fmla="*/ 609907 h 3988066"/>
                  <a:gd name="connsiteX46" fmla="*/ 782450 w 3475899"/>
                  <a:gd name="connsiteY46" fmla="*/ 143508 h 3988066"/>
                  <a:gd name="connsiteX47" fmla="*/ 1425671 w 3475899"/>
                  <a:gd name="connsiteY47" fmla="*/ 0 h 3988066"/>
                  <a:gd name="connsiteX0" fmla="*/ 1425671 w 3475899"/>
                  <a:gd name="connsiteY0" fmla="*/ 0 h 3988066"/>
                  <a:gd name="connsiteX1" fmla="*/ 1687060 w 3475899"/>
                  <a:gd name="connsiteY1" fmla="*/ 153758 h 3988066"/>
                  <a:gd name="connsiteX2" fmla="*/ 1410295 w 3475899"/>
                  <a:gd name="connsiteY2" fmla="*/ 102506 h 3988066"/>
                  <a:gd name="connsiteX3" fmla="*/ 961834 w 3475899"/>
                  <a:gd name="connsiteY3" fmla="*/ 187072 h 3988066"/>
                  <a:gd name="connsiteX4" fmla="*/ 744010 w 3475899"/>
                  <a:gd name="connsiteY4" fmla="*/ 481775 h 3988066"/>
                  <a:gd name="connsiteX5" fmla="*/ 900331 w 3475899"/>
                  <a:gd name="connsiteY5" fmla="*/ 740602 h 3988066"/>
                  <a:gd name="connsiteX6" fmla="*/ 1284726 w 3475899"/>
                  <a:gd name="connsiteY6" fmla="*/ 943050 h 3988066"/>
                  <a:gd name="connsiteX7" fmla="*/ 2984160 w 3475899"/>
                  <a:gd name="connsiteY7" fmla="*/ 1543339 h 3988066"/>
                  <a:gd name="connsiteX8" fmla="*/ 3378091 w 3475899"/>
                  <a:gd name="connsiteY8" fmla="*/ 2821306 h 3988066"/>
                  <a:gd name="connsiteX9" fmla="*/ 2359032 w 3475899"/>
                  <a:gd name="connsiteY9" fmla="*/ 3840356 h 3988066"/>
                  <a:gd name="connsiteX10" fmla="*/ 1252372 w 3475899"/>
                  <a:gd name="connsiteY10" fmla="*/ 3968244 h 3988066"/>
                  <a:gd name="connsiteX11" fmla="*/ 352887 w 3475899"/>
                  <a:gd name="connsiteY11" fmla="*/ 3518017 h 3988066"/>
                  <a:gd name="connsiteX12" fmla="*/ 846 w 3475899"/>
                  <a:gd name="connsiteY12" fmla="*/ 2711267 h 3988066"/>
                  <a:gd name="connsiteX13" fmla="*/ 284017 w 3475899"/>
                  <a:gd name="connsiteY13" fmla="*/ 2118017 h 3988066"/>
                  <a:gd name="connsiteX14" fmla="*/ 964397 w 3475899"/>
                  <a:gd name="connsiteY14" fmla="*/ 1870723 h 3988066"/>
                  <a:gd name="connsiteX15" fmla="*/ 1592242 w 3475899"/>
                  <a:gd name="connsiteY15" fmla="*/ 2019356 h 3988066"/>
                  <a:gd name="connsiteX16" fmla="*/ 1861319 w 3475899"/>
                  <a:gd name="connsiteY16" fmla="*/ 2490881 h 3988066"/>
                  <a:gd name="connsiteX17" fmla="*/ 1680653 w 3475899"/>
                  <a:gd name="connsiteY17" fmla="*/ 2861181 h 3988066"/>
                  <a:gd name="connsiteX18" fmla="*/ 1261662 w 3475899"/>
                  <a:gd name="connsiteY18" fmla="*/ 3008533 h 3988066"/>
                  <a:gd name="connsiteX19" fmla="*/ 895206 w 3475899"/>
                  <a:gd name="connsiteY19" fmla="*/ 2926528 h 3988066"/>
                  <a:gd name="connsiteX20" fmla="*/ 718384 w 3475899"/>
                  <a:gd name="connsiteY20" fmla="*/ 2649764 h 3988066"/>
                  <a:gd name="connsiteX21" fmla="*/ 808076 w 3475899"/>
                  <a:gd name="connsiteY21" fmla="*/ 2470379 h 3988066"/>
                  <a:gd name="connsiteX22" fmla="*/ 931082 w 3475899"/>
                  <a:gd name="connsiteY22" fmla="*/ 2406314 h 3988066"/>
                  <a:gd name="connsiteX23" fmla="*/ 990023 w 3475899"/>
                  <a:gd name="connsiteY23" fmla="*/ 2398626 h 3988066"/>
                  <a:gd name="connsiteX24" fmla="*/ 1010524 w 3475899"/>
                  <a:gd name="connsiteY24" fmla="*/ 2414001 h 3988066"/>
                  <a:gd name="connsiteX25" fmla="*/ 1000274 w 3475899"/>
                  <a:gd name="connsiteY25" fmla="*/ 2444753 h 3988066"/>
                  <a:gd name="connsiteX26" fmla="*/ 990023 w 3475899"/>
                  <a:gd name="connsiteY26" fmla="*/ 2475505 h 3988066"/>
                  <a:gd name="connsiteX27" fmla="*/ 974647 w 3475899"/>
                  <a:gd name="connsiteY27" fmla="*/ 2588261 h 3988066"/>
                  <a:gd name="connsiteX28" fmla="*/ 1055370 w 3475899"/>
                  <a:gd name="connsiteY28" fmla="*/ 2725362 h 3988066"/>
                  <a:gd name="connsiteX29" fmla="*/ 1230911 w 3475899"/>
                  <a:gd name="connsiteY29" fmla="*/ 2783021 h 3988066"/>
                  <a:gd name="connsiteX30" fmla="*/ 1494862 w 3475899"/>
                  <a:gd name="connsiteY30" fmla="*/ 2685641 h 3988066"/>
                  <a:gd name="connsiteX31" fmla="*/ 1599930 w 3475899"/>
                  <a:gd name="connsiteY31" fmla="*/ 2444753 h 3988066"/>
                  <a:gd name="connsiteX32" fmla="*/ 1387231 w 3475899"/>
                  <a:gd name="connsiteY32" fmla="*/ 2109048 h 3988066"/>
                  <a:gd name="connsiteX33" fmla="*/ 943896 w 3475899"/>
                  <a:gd name="connsiteY33" fmla="*/ 2003980 h 3988066"/>
                  <a:gd name="connsiteX34" fmla="*/ 372428 w 3475899"/>
                  <a:gd name="connsiteY34" fmla="*/ 2198740 h 3988066"/>
                  <a:gd name="connsiteX35" fmla="*/ 118727 w 3475899"/>
                  <a:gd name="connsiteY35" fmla="*/ 2711267 h 3988066"/>
                  <a:gd name="connsiteX36" fmla="*/ 500560 w 3475899"/>
                  <a:gd name="connsiteY36" fmla="*/ 3351926 h 3988066"/>
                  <a:gd name="connsiteX37" fmla="*/ 1312915 w 3475899"/>
                  <a:gd name="connsiteY37" fmla="*/ 3567187 h 3988066"/>
                  <a:gd name="connsiteX38" fmla="*/ 2135520 w 3475899"/>
                  <a:gd name="connsiteY38" fmla="*/ 3269921 h 3988066"/>
                  <a:gd name="connsiteX39" fmla="*/ 2491727 w 3475899"/>
                  <a:gd name="connsiteY39" fmla="*/ 2506256 h 3988066"/>
                  <a:gd name="connsiteX40" fmla="*/ 2373845 w 3475899"/>
                  <a:gd name="connsiteY40" fmla="*/ 2070608 h 3988066"/>
                  <a:gd name="connsiteX41" fmla="*/ 2058641 w 3475899"/>
                  <a:gd name="connsiteY41" fmla="*/ 1755405 h 3988066"/>
                  <a:gd name="connsiteX42" fmla="*/ 1615306 w 3475899"/>
                  <a:gd name="connsiteY42" fmla="*/ 1496578 h 3988066"/>
                  <a:gd name="connsiteX43" fmla="*/ 859329 w 3475899"/>
                  <a:gd name="connsiteY43" fmla="*/ 1135247 h 3988066"/>
                  <a:gd name="connsiteX44" fmla="*/ 477496 w 3475899"/>
                  <a:gd name="connsiteY44" fmla="*/ 609907 h 3988066"/>
                  <a:gd name="connsiteX45" fmla="*/ 782450 w 3475899"/>
                  <a:gd name="connsiteY45" fmla="*/ 143508 h 3988066"/>
                  <a:gd name="connsiteX46" fmla="*/ 1425671 w 3475899"/>
                  <a:gd name="connsiteY46" fmla="*/ 0 h 3988066"/>
                  <a:gd name="connsiteX0" fmla="*/ 1425671 w 3475899"/>
                  <a:gd name="connsiteY0" fmla="*/ 421 h 3988487"/>
                  <a:gd name="connsiteX1" fmla="*/ 1410295 w 3475899"/>
                  <a:gd name="connsiteY1" fmla="*/ 102927 h 3988487"/>
                  <a:gd name="connsiteX2" fmla="*/ 961834 w 3475899"/>
                  <a:gd name="connsiteY2" fmla="*/ 187493 h 3988487"/>
                  <a:gd name="connsiteX3" fmla="*/ 744010 w 3475899"/>
                  <a:gd name="connsiteY3" fmla="*/ 482196 h 3988487"/>
                  <a:gd name="connsiteX4" fmla="*/ 900331 w 3475899"/>
                  <a:gd name="connsiteY4" fmla="*/ 741023 h 3988487"/>
                  <a:gd name="connsiteX5" fmla="*/ 1284726 w 3475899"/>
                  <a:gd name="connsiteY5" fmla="*/ 943471 h 3988487"/>
                  <a:gd name="connsiteX6" fmla="*/ 2984160 w 3475899"/>
                  <a:gd name="connsiteY6" fmla="*/ 1543760 h 3988487"/>
                  <a:gd name="connsiteX7" fmla="*/ 3378091 w 3475899"/>
                  <a:gd name="connsiteY7" fmla="*/ 2821727 h 3988487"/>
                  <a:gd name="connsiteX8" fmla="*/ 2359032 w 3475899"/>
                  <a:gd name="connsiteY8" fmla="*/ 3840777 h 3988487"/>
                  <a:gd name="connsiteX9" fmla="*/ 1252372 w 3475899"/>
                  <a:gd name="connsiteY9" fmla="*/ 3968665 h 3988487"/>
                  <a:gd name="connsiteX10" fmla="*/ 352887 w 3475899"/>
                  <a:gd name="connsiteY10" fmla="*/ 3518438 h 3988487"/>
                  <a:gd name="connsiteX11" fmla="*/ 846 w 3475899"/>
                  <a:gd name="connsiteY11" fmla="*/ 2711688 h 3988487"/>
                  <a:gd name="connsiteX12" fmla="*/ 284017 w 3475899"/>
                  <a:gd name="connsiteY12" fmla="*/ 2118438 h 3988487"/>
                  <a:gd name="connsiteX13" fmla="*/ 964397 w 3475899"/>
                  <a:gd name="connsiteY13" fmla="*/ 1871144 h 3988487"/>
                  <a:gd name="connsiteX14" fmla="*/ 1592242 w 3475899"/>
                  <a:gd name="connsiteY14" fmla="*/ 2019777 h 3988487"/>
                  <a:gd name="connsiteX15" fmla="*/ 1861319 w 3475899"/>
                  <a:gd name="connsiteY15" fmla="*/ 2491302 h 3988487"/>
                  <a:gd name="connsiteX16" fmla="*/ 1680653 w 3475899"/>
                  <a:gd name="connsiteY16" fmla="*/ 2861602 h 3988487"/>
                  <a:gd name="connsiteX17" fmla="*/ 1261662 w 3475899"/>
                  <a:gd name="connsiteY17" fmla="*/ 3008954 h 3988487"/>
                  <a:gd name="connsiteX18" fmla="*/ 895206 w 3475899"/>
                  <a:gd name="connsiteY18" fmla="*/ 2926949 h 3988487"/>
                  <a:gd name="connsiteX19" fmla="*/ 718384 w 3475899"/>
                  <a:gd name="connsiteY19" fmla="*/ 2650185 h 3988487"/>
                  <a:gd name="connsiteX20" fmla="*/ 808076 w 3475899"/>
                  <a:gd name="connsiteY20" fmla="*/ 2470800 h 3988487"/>
                  <a:gd name="connsiteX21" fmla="*/ 931082 w 3475899"/>
                  <a:gd name="connsiteY21" fmla="*/ 2406735 h 3988487"/>
                  <a:gd name="connsiteX22" fmla="*/ 990023 w 3475899"/>
                  <a:gd name="connsiteY22" fmla="*/ 2399047 h 3988487"/>
                  <a:gd name="connsiteX23" fmla="*/ 1010524 w 3475899"/>
                  <a:gd name="connsiteY23" fmla="*/ 2414422 h 3988487"/>
                  <a:gd name="connsiteX24" fmla="*/ 1000274 w 3475899"/>
                  <a:gd name="connsiteY24" fmla="*/ 2445174 h 3988487"/>
                  <a:gd name="connsiteX25" fmla="*/ 990023 w 3475899"/>
                  <a:gd name="connsiteY25" fmla="*/ 2475926 h 3988487"/>
                  <a:gd name="connsiteX26" fmla="*/ 974647 w 3475899"/>
                  <a:gd name="connsiteY26" fmla="*/ 2588682 h 3988487"/>
                  <a:gd name="connsiteX27" fmla="*/ 1055370 w 3475899"/>
                  <a:gd name="connsiteY27" fmla="*/ 2725783 h 3988487"/>
                  <a:gd name="connsiteX28" fmla="*/ 1230911 w 3475899"/>
                  <a:gd name="connsiteY28" fmla="*/ 2783442 h 3988487"/>
                  <a:gd name="connsiteX29" fmla="*/ 1494862 w 3475899"/>
                  <a:gd name="connsiteY29" fmla="*/ 2686062 h 3988487"/>
                  <a:gd name="connsiteX30" fmla="*/ 1599930 w 3475899"/>
                  <a:gd name="connsiteY30" fmla="*/ 2445174 h 3988487"/>
                  <a:gd name="connsiteX31" fmla="*/ 1387231 w 3475899"/>
                  <a:gd name="connsiteY31" fmla="*/ 2109469 h 3988487"/>
                  <a:gd name="connsiteX32" fmla="*/ 943896 w 3475899"/>
                  <a:gd name="connsiteY32" fmla="*/ 2004401 h 3988487"/>
                  <a:gd name="connsiteX33" fmla="*/ 372428 w 3475899"/>
                  <a:gd name="connsiteY33" fmla="*/ 2199161 h 3988487"/>
                  <a:gd name="connsiteX34" fmla="*/ 118727 w 3475899"/>
                  <a:gd name="connsiteY34" fmla="*/ 2711688 h 3988487"/>
                  <a:gd name="connsiteX35" fmla="*/ 500560 w 3475899"/>
                  <a:gd name="connsiteY35" fmla="*/ 3352347 h 3988487"/>
                  <a:gd name="connsiteX36" fmla="*/ 1312915 w 3475899"/>
                  <a:gd name="connsiteY36" fmla="*/ 3567608 h 3988487"/>
                  <a:gd name="connsiteX37" fmla="*/ 2135520 w 3475899"/>
                  <a:gd name="connsiteY37" fmla="*/ 3270342 h 3988487"/>
                  <a:gd name="connsiteX38" fmla="*/ 2491727 w 3475899"/>
                  <a:gd name="connsiteY38" fmla="*/ 2506677 h 3988487"/>
                  <a:gd name="connsiteX39" fmla="*/ 2373845 w 3475899"/>
                  <a:gd name="connsiteY39" fmla="*/ 2071029 h 3988487"/>
                  <a:gd name="connsiteX40" fmla="*/ 2058641 w 3475899"/>
                  <a:gd name="connsiteY40" fmla="*/ 1755826 h 3988487"/>
                  <a:gd name="connsiteX41" fmla="*/ 1615306 w 3475899"/>
                  <a:gd name="connsiteY41" fmla="*/ 1496999 h 3988487"/>
                  <a:gd name="connsiteX42" fmla="*/ 859329 w 3475899"/>
                  <a:gd name="connsiteY42" fmla="*/ 1135668 h 3988487"/>
                  <a:gd name="connsiteX43" fmla="*/ 477496 w 3475899"/>
                  <a:gd name="connsiteY43" fmla="*/ 610328 h 3988487"/>
                  <a:gd name="connsiteX44" fmla="*/ 782450 w 3475899"/>
                  <a:gd name="connsiteY44" fmla="*/ 143929 h 3988487"/>
                  <a:gd name="connsiteX45" fmla="*/ 1425671 w 3475899"/>
                  <a:gd name="connsiteY45" fmla="*/ 421 h 3988487"/>
                  <a:gd name="connsiteX0" fmla="*/ 1425671 w 3475899"/>
                  <a:gd name="connsiteY0" fmla="*/ 0 h 3988066"/>
                  <a:gd name="connsiteX1" fmla="*/ 961834 w 3475899"/>
                  <a:gd name="connsiteY1" fmla="*/ 187072 h 3988066"/>
                  <a:gd name="connsiteX2" fmla="*/ 744010 w 3475899"/>
                  <a:gd name="connsiteY2" fmla="*/ 481775 h 3988066"/>
                  <a:gd name="connsiteX3" fmla="*/ 900331 w 3475899"/>
                  <a:gd name="connsiteY3" fmla="*/ 740602 h 3988066"/>
                  <a:gd name="connsiteX4" fmla="*/ 1284726 w 3475899"/>
                  <a:gd name="connsiteY4" fmla="*/ 943050 h 3988066"/>
                  <a:gd name="connsiteX5" fmla="*/ 2984160 w 3475899"/>
                  <a:gd name="connsiteY5" fmla="*/ 1543339 h 3988066"/>
                  <a:gd name="connsiteX6" fmla="*/ 3378091 w 3475899"/>
                  <a:gd name="connsiteY6" fmla="*/ 2821306 h 3988066"/>
                  <a:gd name="connsiteX7" fmla="*/ 2359032 w 3475899"/>
                  <a:gd name="connsiteY7" fmla="*/ 3840356 h 3988066"/>
                  <a:gd name="connsiteX8" fmla="*/ 1252372 w 3475899"/>
                  <a:gd name="connsiteY8" fmla="*/ 3968244 h 3988066"/>
                  <a:gd name="connsiteX9" fmla="*/ 352887 w 3475899"/>
                  <a:gd name="connsiteY9" fmla="*/ 3518017 h 3988066"/>
                  <a:gd name="connsiteX10" fmla="*/ 846 w 3475899"/>
                  <a:gd name="connsiteY10" fmla="*/ 2711267 h 3988066"/>
                  <a:gd name="connsiteX11" fmla="*/ 284017 w 3475899"/>
                  <a:gd name="connsiteY11" fmla="*/ 2118017 h 3988066"/>
                  <a:gd name="connsiteX12" fmla="*/ 964397 w 3475899"/>
                  <a:gd name="connsiteY12" fmla="*/ 1870723 h 3988066"/>
                  <a:gd name="connsiteX13" fmla="*/ 1592242 w 3475899"/>
                  <a:gd name="connsiteY13" fmla="*/ 2019356 h 3988066"/>
                  <a:gd name="connsiteX14" fmla="*/ 1861319 w 3475899"/>
                  <a:gd name="connsiteY14" fmla="*/ 2490881 h 3988066"/>
                  <a:gd name="connsiteX15" fmla="*/ 1680653 w 3475899"/>
                  <a:gd name="connsiteY15" fmla="*/ 2861181 h 3988066"/>
                  <a:gd name="connsiteX16" fmla="*/ 1261662 w 3475899"/>
                  <a:gd name="connsiteY16" fmla="*/ 3008533 h 3988066"/>
                  <a:gd name="connsiteX17" fmla="*/ 895206 w 3475899"/>
                  <a:gd name="connsiteY17" fmla="*/ 2926528 h 3988066"/>
                  <a:gd name="connsiteX18" fmla="*/ 718384 w 3475899"/>
                  <a:gd name="connsiteY18" fmla="*/ 2649764 h 3988066"/>
                  <a:gd name="connsiteX19" fmla="*/ 808076 w 3475899"/>
                  <a:gd name="connsiteY19" fmla="*/ 2470379 h 3988066"/>
                  <a:gd name="connsiteX20" fmla="*/ 931082 w 3475899"/>
                  <a:gd name="connsiteY20" fmla="*/ 2406314 h 3988066"/>
                  <a:gd name="connsiteX21" fmla="*/ 990023 w 3475899"/>
                  <a:gd name="connsiteY21" fmla="*/ 2398626 h 3988066"/>
                  <a:gd name="connsiteX22" fmla="*/ 1010524 w 3475899"/>
                  <a:gd name="connsiteY22" fmla="*/ 2414001 h 3988066"/>
                  <a:gd name="connsiteX23" fmla="*/ 1000274 w 3475899"/>
                  <a:gd name="connsiteY23" fmla="*/ 2444753 h 3988066"/>
                  <a:gd name="connsiteX24" fmla="*/ 990023 w 3475899"/>
                  <a:gd name="connsiteY24" fmla="*/ 2475505 h 3988066"/>
                  <a:gd name="connsiteX25" fmla="*/ 974647 w 3475899"/>
                  <a:gd name="connsiteY25" fmla="*/ 2588261 h 3988066"/>
                  <a:gd name="connsiteX26" fmla="*/ 1055370 w 3475899"/>
                  <a:gd name="connsiteY26" fmla="*/ 2725362 h 3988066"/>
                  <a:gd name="connsiteX27" fmla="*/ 1230911 w 3475899"/>
                  <a:gd name="connsiteY27" fmla="*/ 2783021 h 3988066"/>
                  <a:gd name="connsiteX28" fmla="*/ 1494862 w 3475899"/>
                  <a:gd name="connsiteY28" fmla="*/ 2685641 h 3988066"/>
                  <a:gd name="connsiteX29" fmla="*/ 1599930 w 3475899"/>
                  <a:gd name="connsiteY29" fmla="*/ 2444753 h 3988066"/>
                  <a:gd name="connsiteX30" fmla="*/ 1387231 w 3475899"/>
                  <a:gd name="connsiteY30" fmla="*/ 2109048 h 3988066"/>
                  <a:gd name="connsiteX31" fmla="*/ 943896 w 3475899"/>
                  <a:gd name="connsiteY31" fmla="*/ 2003980 h 3988066"/>
                  <a:gd name="connsiteX32" fmla="*/ 372428 w 3475899"/>
                  <a:gd name="connsiteY32" fmla="*/ 2198740 h 3988066"/>
                  <a:gd name="connsiteX33" fmla="*/ 118727 w 3475899"/>
                  <a:gd name="connsiteY33" fmla="*/ 2711267 h 3988066"/>
                  <a:gd name="connsiteX34" fmla="*/ 500560 w 3475899"/>
                  <a:gd name="connsiteY34" fmla="*/ 3351926 h 3988066"/>
                  <a:gd name="connsiteX35" fmla="*/ 1312915 w 3475899"/>
                  <a:gd name="connsiteY35" fmla="*/ 3567187 h 3988066"/>
                  <a:gd name="connsiteX36" fmla="*/ 2135520 w 3475899"/>
                  <a:gd name="connsiteY36" fmla="*/ 3269921 h 3988066"/>
                  <a:gd name="connsiteX37" fmla="*/ 2491727 w 3475899"/>
                  <a:gd name="connsiteY37" fmla="*/ 2506256 h 3988066"/>
                  <a:gd name="connsiteX38" fmla="*/ 2373845 w 3475899"/>
                  <a:gd name="connsiteY38" fmla="*/ 2070608 h 3988066"/>
                  <a:gd name="connsiteX39" fmla="*/ 2058641 w 3475899"/>
                  <a:gd name="connsiteY39" fmla="*/ 1755405 h 3988066"/>
                  <a:gd name="connsiteX40" fmla="*/ 1615306 w 3475899"/>
                  <a:gd name="connsiteY40" fmla="*/ 1496578 h 3988066"/>
                  <a:gd name="connsiteX41" fmla="*/ 859329 w 3475899"/>
                  <a:gd name="connsiteY41" fmla="*/ 1135247 h 3988066"/>
                  <a:gd name="connsiteX42" fmla="*/ 477496 w 3475899"/>
                  <a:gd name="connsiteY42" fmla="*/ 609907 h 3988066"/>
                  <a:gd name="connsiteX43" fmla="*/ 782450 w 3475899"/>
                  <a:gd name="connsiteY43" fmla="*/ 143508 h 3988066"/>
                  <a:gd name="connsiteX44" fmla="*/ 1425671 w 3475899"/>
                  <a:gd name="connsiteY44" fmla="*/ 0 h 3988066"/>
                  <a:gd name="connsiteX0" fmla="*/ 782450 w 3475899"/>
                  <a:gd name="connsiteY0" fmla="*/ 32557 h 3877115"/>
                  <a:gd name="connsiteX1" fmla="*/ 961834 w 3475899"/>
                  <a:gd name="connsiteY1" fmla="*/ 76121 h 3877115"/>
                  <a:gd name="connsiteX2" fmla="*/ 744010 w 3475899"/>
                  <a:gd name="connsiteY2" fmla="*/ 370824 h 3877115"/>
                  <a:gd name="connsiteX3" fmla="*/ 900331 w 3475899"/>
                  <a:gd name="connsiteY3" fmla="*/ 629651 h 3877115"/>
                  <a:gd name="connsiteX4" fmla="*/ 1284726 w 3475899"/>
                  <a:gd name="connsiteY4" fmla="*/ 832099 h 3877115"/>
                  <a:gd name="connsiteX5" fmla="*/ 2984160 w 3475899"/>
                  <a:gd name="connsiteY5" fmla="*/ 1432388 h 3877115"/>
                  <a:gd name="connsiteX6" fmla="*/ 3378091 w 3475899"/>
                  <a:gd name="connsiteY6" fmla="*/ 2710355 h 3877115"/>
                  <a:gd name="connsiteX7" fmla="*/ 2359032 w 3475899"/>
                  <a:gd name="connsiteY7" fmla="*/ 3729405 h 3877115"/>
                  <a:gd name="connsiteX8" fmla="*/ 1252372 w 3475899"/>
                  <a:gd name="connsiteY8" fmla="*/ 3857293 h 3877115"/>
                  <a:gd name="connsiteX9" fmla="*/ 352887 w 3475899"/>
                  <a:gd name="connsiteY9" fmla="*/ 3407066 h 3877115"/>
                  <a:gd name="connsiteX10" fmla="*/ 846 w 3475899"/>
                  <a:gd name="connsiteY10" fmla="*/ 2600316 h 3877115"/>
                  <a:gd name="connsiteX11" fmla="*/ 284017 w 3475899"/>
                  <a:gd name="connsiteY11" fmla="*/ 2007066 h 3877115"/>
                  <a:gd name="connsiteX12" fmla="*/ 964397 w 3475899"/>
                  <a:gd name="connsiteY12" fmla="*/ 1759772 h 3877115"/>
                  <a:gd name="connsiteX13" fmla="*/ 1592242 w 3475899"/>
                  <a:gd name="connsiteY13" fmla="*/ 1908405 h 3877115"/>
                  <a:gd name="connsiteX14" fmla="*/ 1861319 w 3475899"/>
                  <a:gd name="connsiteY14" fmla="*/ 2379930 h 3877115"/>
                  <a:gd name="connsiteX15" fmla="*/ 1680653 w 3475899"/>
                  <a:gd name="connsiteY15" fmla="*/ 2750230 h 3877115"/>
                  <a:gd name="connsiteX16" fmla="*/ 1261662 w 3475899"/>
                  <a:gd name="connsiteY16" fmla="*/ 2897582 h 3877115"/>
                  <a:gd name="connsiteX17" fmla="*/ 895206 w 3475899"/>
                  <a:gd name="connsiteY17" fmla="*/ 2815577 h 3877115"/>
                  <a:gd name="connsiteX18" fmla="*/ 718384 w 3475899"/>
                  <a:gd name="connsiteY18" fmla="*/ 2538813 h 3877115"/>
                  <a:gd name="connsiteX19" fmla="*/ 808076 w 3475899"/>
                  <a:gd name="connsiteY19" fmla="*/ 2359428 h 3877115"/>
                  <a:gd name="connsiteX20" fmla="*/ 931082 w 3475899"/>
                  <a:gd name="connsiteY20" fmla="*/ 2295363 h 3877115"/>
                  <a:gd name="connsiteX21" fmla="*/ 990023 w 3475899"/>
                  <a:gd name="connsiteY21" fmla="*/ 2287675 h 3877115"/>
                  <a:gd name="connsiteX22" fmla="*/ 1010524 w 3475899"/>
                  <a:gd name="connsiteY22" fmla="*/ 2303050 h 3877115"/>
                  <a:gd name="connsiteX23" fmla="*/ 1000274 w 3475899"/>
                  <a:gd name="connsiteY23" fmla="*/ 2333802 h 3877115"/>
                  <a:gd name="connsiteX24" fmla="*/ 990023 w 3475899"/>
                  <a:gd name="connsiteY24" fmla="*/ 2364554 h 3877115"/>
                  <a:gd name="connsiteX25" fmla="*/ 974647 w 3475899"/>
                  <a:gd name="connsiteY25" fmla="*/ 2477310 h 3877115"/>
                  <a:gd name="connsiteX26" fmla="*/ 1055370 w 3475899"/>
                  <a:gd name="connsiteY26" fmla="*/ 2614411 h 3877115"/>
                  <a:gd name="connsiteX27" fmla="*/ 1230911 w 3475899"/>
                  <a:gd name="connsiteY27" fmla="*/ 2672070 h 3877115"/>
                  <a:gd name="connsiteX28" fmla="*/ 1494862 w 3475899"/>
                  <a:gd name="connsiteY28" fmla="*/ 2574690 h 3877115"/>
                  <a:gd name="connsiteX29" fmla="*/ 1599930 w 3475899"/>
                  <a:gd name="connsiteY29" fmla="*/ 2333802 h 3877115"/>
                  <a:gd name="connsiteX30" fmla="*/ 1387231 w 3475899"/>
                  <a:gd name="connsiteY30" fmla="*/ 1998097 h 3877115"/>
                  <a:gd name="connsiteX31" fmla="*/ 943896 w 3475899"/>
                  <a:gd name="connsiteY31" fmla="*/ 1893029 h 3877115"/>
                  <a:gd name="connsiteX32" fmla="*/ 372428 w 3475899"/>
                  <a:gd name="connsiteY32" fmla="*/ 2087789 h 3877115"/>
                  <a:gd name="connsiteX33" fmla="*/ 118727 w 3475899"/>
                  <a:gd name="connsiteY33" fmla="*/ 2600316 h 3877115"/>
                  <a:gd name="connsiteX34" fmla="*/ 500560 w 3475899"/>
                  <a:gd name="connsiteY34" fmla="*/ 3240975 h 3877115"/>
                  <a:gd name="connsiteX35" fmla="*/ 1312915 w 3475899"/>
                  <a:gd name="connsiteY35" fmla="*/ 3456236 h 3877115"/>
                  <a:gd name="connsiteX36" fmla="*/ 2135520 w 3475899"/>
                  <a:gd name="connsiteY36" fmla="*/ 3158970 h 3877115"/>
                  <a:gd name="connsiteX37" fmla="*/ 2491727 w 3475899"/>
                  <a:gd name="connsiteY37" fmla="*/ 2395305 h 3877115"/>
                  <a:gd name="connsiteX38" fmla="*/ 2373845 w 3475899"/>
                  <a:gd name="connsiteY38" fmla="*/ 1959657 h 3877115"/>
                  <a:gd name="connsiteX39" fmla="*/ 2058641 w 3475899"/>
                  <a:gd name="connsiteY39" fmla="*/ 1644454 h 3877115"/>
                  <a:gd name="connsiteX40" fmla="*/ 1615306 w 3475899"/>
                  <a:gd name="connsiteY40" fmla="*/ 1385627 h 3877115"/>
                  <a:gd name="connsiteX41" fmla="*/ 859329 w 3475899"/>
                  <a:gd name="connsiteY41" fmla="*/ 1024296 h 3877115"/>
                  <a:gd name="connsiteX42" fmla="*/ 477496 w 3475899"/>
                  <a:gd name="connsiteY42" fmla="*/ 498956 h 3877115"/>
                  <a:gd name="connsiteX43" fmla="*/ 782450 w 3475899"/>
                  <a:gd name="connsiteY43" fmla="*/ 32557 h 3877115"/>
                  <a:gd name="connsiteX0" fmla="*/ 477496 w 3475899"/>
                  <a:gd name="connsiteY0" fmla="*/ 424506 h 3802665"/>
                  <a:gd name="connsiteX1" fmla="*/ 961834 w 3475899"/>
                  <a:gd name="connsiteY1" fmla="*/ 1671 h 3802665"/>
                  <a:gd name="connsiteX2" fmla="*/ 744010 w 3475899"/>
                  <a:gd name="connsiteY2" fmla="*/ 296374 h 3802665"/>
                  <a:gd name="connsiteX3" fmla="*/ 900331 w 3475899"/>
                  <a:gd name="connsiteY3" fmla="*/ 555201 h 3802665"/>
                  <a:gd name="connsiteX4" fmla="*/ 1284726 w 3475899"/>
                  <a:gd name="connsiteY4" fmla="*/ 757649 h 3802665"/>
                  <a:gd name="connsiteX5" fmla="*/ 2984160 w 3475899"/>
                  <a:gd name="connsiteY5" fmla="*/ 1357938 h 3802665"/>
                  <a:gd name="connsiteX6" fmla="*/ 3378091 w 3475899"/>
                  <a:gd name="connsiteY6" fmla="*/ 2635905 h 3802665"/>
                  <a:gd name="connsiteX7" fmla="*/ 2359032 w 3475899"/>
                  <a:gd name="connsiteY7" fmla="*/ 3654955 h 3802665"/>
                  <a:gd name="connsiteX8" fmla="*/ 1252372 w 3475899"/>
                  <a:gd name="connsiteY8" fmla="*/ 3782843 h 3802665"/>
                  <a:gd name="connsiteX9" fmla="*/ 352887 w 3475899"/>
                  <a:gd name="connsiteY9" fmla="*/ 3332616 h 3802665"/>
                  <a:gd name="connsiteX10" fmla="*/ 846 w 3475899"/>
                  <a:gd name="connsiteY10" fmla="*/ 2525866 h 3802665"/>
                  <a:gd name="connsiteX11" fmla="*/ 284017 w 3475899"/>
                  <a:gd name="connsiteY11" fmla="*/ 1932616 h 3802665"/>
                  <a:gd name="connsiteX12" fmla="*/ 964397 w 3475899"/>
                  <a:gd name="connsiteY12" fmla="*/ 1685322 h 3802665"/>
                  <a:gd name="connsiteX13" fmla="*/ 1592242 w 3475899"/>
                  <a:gd name="connsiteY13" fmla="*/ 1833955 h 3802665"/>
                  <a:gd name="connsiteX14" fmla="*/ 1861319 w 3475899"/>
                  <a:gd name="connsiteY14" fmla="*/ 2305480 h 3802665"/>
                  <a:gd name="connsiteX15" fmla="*/ 1680653 w 3475899"/>
                  <a:gd name="connsiteY15" fmla="*/ 2675780 h 3802665"/>
                  <a:gd name="connsiteX16" fmla="*/ 1261662 w 3475899"/>
                  <a:gd name="connsiteY16" fmla="*/ 2823132 h 3802665"/>
                  <a:gd name="connsiteX17" fmla="*/ 895206 w 3475899"/>
                  <a:gd name="connsiteY17" fmla="*/ 2741127 h 3802665"/>
                  <a:gd name="connsiteX18" fmla="*/ 718384 w 3475899"/>
                  <a:gd name="connsiteY18" fmla="*/ 2464363 h 3802665"/>
                  <a:gd name="connsiteX19" fmla="*/ 808076 w 3475899"/>
                  <a:gd name="connsiteY19" fmla="*/ 2284978 h 3802665"/>
                  <a:gd name="connsiteX20" fmla="*/ 931082 w 3475899"/>
                  <a:gd name="connsiteY20" fmla="*/ 2220913 h 3802665"/>
                  <a:gd name="connsiteX21" fmla="*/ 990023 w 3475899"/>
                  <a:gd name="connsiteY21" fmla="*/ 2213225 h 3802665"/>
                  <a:gd name="connsiteX22" fmla="*/ 1010524 w 3475899"/>
                  <a:gd name="connsiteY22" fmla="*/ 2228600 h 3802665"/>
                  <a:gd name="connsiteX23" fmla="*/ 1000274 w 3475899"/>
                  <a:gd name="connsiteY23" fmla="*/ 2259352 h 3802665"/>
                  <a:gd name="connsiteX24" fmla="*/ 990023 w 3475899"/>
                  <a:gd name="connsiteY24" fmla="*/ 2290104 h 3802665"/>
                  <a:gd name="connsiteX25" fmla="*/ 974647 w 3475899"/>
                  <a:gd name="connsiteY25" fmla="*/ 2402860 h 3802665"/>
                  <a:gd name="connsiteX26" fmla="*/ 1055370 w 3475899"/>
                  <a:gd name="connsiteY26" fmla="*/ 2539961 h 3802665"/>
                  <a:gd name="connsiteX27" fmla="*/ 1230911 w 3475899"/>
                  <a:gd name="connsiteY27" fmla="*/ 2597620 h 3802665"/>
                  <a:gd name="connsiteX28" fmla="*/ 1494862 w 3475899"/>
                  <a:gd name="connsiteY28" fmla="*/ 2500240 h 3802665"/>
                  <a:gd name="connsiteX29" fmla="*/ 1599930 w 3475899"/>
                  <a:gd name="connsiteY29" fmla="*/ 2259352 h 3802665"/>
                  <a:gd name="connsiteX30" fmla="*/ 1387231 w 3475899"/>
                  <a:gd name="connsiteY30" fmla="*/ 1923647 h 3802665"/>
                  <a:gd name="connsiteX31" fmla="*/ 943896 w 3475899"/>
                  <a:gd name="connsiteY31" fmla="*/ 1818579 h 3802665"/>
                  <a:gd name="connsiteX32" fmla="*/ 372428 w 3475899"/>
                  <a:gd name="connsiteY32" fmla="*/ 2013339 h 3802665"/>
                  <a:gd name="connsiteX33" fmla="*/ 118727 w 3475899"/>
                  <a:gd name="connsiteY33" fmla="*/ 2525866 h 3802665"/>
                  <a:gd name="connsiteX34" fmla="*/ 500560 w 3475899"/>
                  <a:gd name="connsiteY34" fmla="*/ 3166525 h 3802665"/>
                  <a:gd name="connsiteX35" fmla="*/ 1312915 w 3475899"/>
                  <a:gd name="connsiteY35" fmla="*/ 3381786 h 3802665"/>
                  <a:gd name="connsiteX36" fmla="*/ 2135520 w 3475899"/>
                  <a:gd name="connsiteY36" fmla="*/ 3084520 h 3802665"/>
                  <a:gd name="connsiteX37" fmla="*/ 2491727 w 3475899"/>
                  <a:gd name="connsiteY37" fmla="*/ 2320855 h 3802665"/>
                  <a:gd name="connsiteX38" fmla="*/ 2373845 w 3475899"/>
                  <a:gd name="connsiteY38" fmla="*/ 1885207 h 3802665"/>
                  <a:gd name="connsiteX39" fmla="*/ 2058641 w 3475899"/>
                  <a:gd name="connsiteY39" fmla="*/ 1570004 h 3802665"/>
                  <a:gd name="connsiteX40" fmla="*/ 1615306 w 3475899"/>
                  <a:gd name="connsiteY40" fmla="*/ 1311177 h 3802665"/>
                  <a:gd name="connsiteX41" fmla="*/ 859329 w 3475899"/>
                  <a:gd name="connsiteY41" fmla="*/ 949846 h 3802665"/>
                  <a:gd name="connsiteX42" fmla="*/ 477496 w 3475899"/>
                  <a:gd name="connsiteY42" fmla="*/ 424506 h 380266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35520 w 3475899"/>
                  <a:gd name="connsiteY36" fmla="*/ 3980450 h 4698595"/>
                  <a:gd name="connsiteX37" fmla="*/ 2491727 w 3475899"/>
                  <a:gd name="connsiteY37" fmla="*/ 3216785 h 4698595"/>
                  <a:gd name="connsiteX38" fmla="*/ 2373845 w 3475899"/>
                  <a:gd name="connsiteY38" fmla="*/ 278113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35520 w 3475899"/>
                  <a:gd name="connsiteY36" fmla="*/ 3980450 h 4698595"/>
                  <a:gd name="connsiteX37" fmla="*/ 2705552 w 3475899"/>
                  <a:gd name="connsiteY37" fmla="*/ 3234379 h 4698595"/>
                  <a:gd name="connsiteX38" fmla="*/ 2373845 w 3475899"/>
                  <a:gd name="connsiteY38" fmla="*/ 278113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373845 w 3475899"/>
                  <a:gd name="connsiteY38" fmla="*/ 278113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769638 w 3475899"/>
                  <a:gd name="connsiteY39" fmla="*/ 2113659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11483"/>
                  <a:gd name="connsiteY0" fmla="*/ 1320436 h 4698595"/>
                  <a:gd name="connsiteX1" fmla="*/ 391637 w 3411483"/>
                  <a:gd name="connsiteY1" fmla="*/ 346 h 4698595"/>
                  <a:gd name="connsiteX2" fmla="*/ 744010 w 3411483"/>
                  <a:gd name="connsiteY2" fmla="*/ 1192304 h 4698595"/>
                  <a:gd name="connsiteX3" fmla="*/ 900331 w 3411483"/>
                  <a:gd name="connsiteY3" fmla="*/ 1451131 h 4698595"/>
                  <a:gd name="connsiteX4" fmla="*/ 1240632 w 3411483"/>
                  <a:gd name="connsiteY4" fmla="*/ 1733678 h 4698595"/>
                  <a:gd name="connsiteX5" fmla="*/ 2984160 w 3411483"/>
                  <a:gd name="connsiteY5" fmla="*/ 2253868 h 4698595"/>
                  <a:gd name="connsiteX6" fmla="*/ 3378091 w 3411483"/>
                  <a:gd name="connsiteY6" fmla="*/ 3531835 h 4698595"/>
                  <a:gd name="connsiteX7" fmla="*/ 2359032 w 3411483"/>
                  <a:gd name="connsiteY7" fmla="*/ 4550885 h 4698595"/>
                  <a:gd name="connsiteX8" fmla="*/ 1252372 w 3411483"/>
                  <a:gd name="connsiteY8" fmla="*/ 4678773 h 4698595"/>
                  <a:gd name="connsiteX9" fmla="*/ 352887 w 3411483"/>
                  <a:gd name="connsiteY9" fmla="*/ 4228546 h 4698595"/>
                  <a:gd name="connsiteX10" fmla="*/ 846 w 3411483"/>
                  <a:gd name="connsiteY10" fmla="*/ 3421796 h 4698595"/>
                  <a:gd name="connsiteX11" fmla="*/ 284017 w 3411483"/>
                  <a:gd name="connsiteY11" fmla="*/ 2828546 h 4698595"/>
                  <a:gd name="connsiteX12" fmla="*/ 964397 w 3411483"/>
                  <a:gd name="connsiteY12" fmla="*/ 2581252 h 4698595"/>
                  <a:gd name="connsiteX13" fmla="*/ 1592242 w 3411483"/>
                  <a:gd name="connsiteY13" fmla="*/ 2729885 h 4698595"/>
                  <a:gd name="connsiteX14" fmla="*/ 1861319 w 3411483"/>
                  <a:gd name="connsiteY14" fmla="*/ 3201410 h 4698595"/>
                  <a:gd name="connsiteX15" fmla="*/ 1680653 w 3411483"/>
                  <a:gd name="connsiteY15" fmla="*/ 3571710 h 4698595"/>
                  <a:gd name="connsiteX16" fmla="*/ 1261662 w 3411483"/>
                  <a:gd name="connsiteY16" fmla="*/ 3719062 h 4698595"/>
                  <a:gd name="connsiteX17" fmla="*/ 895206 w 3411483"/>
                  <a:gd name="connsiteY17" fmla="*/ 3637057 h 4698595"/>
                  <a:gd name="connsiteX18" fmla="*/ 718384 w 3411483"/>
                  <a:gd name="connsiteY18" fmla="*/ 3360293 h 4698595"/>
                  <a:gd name="connsiteX19" fmla="*/ 808076 w 3411483"/>
                  <a:gd name="connsiteY19" fmla="*/ 3180908 h 4698595"/>
                  <a:gd name="connsiteX20" fmla="*/ 931082 w 3411483"/>
                  <a:gd name="connsiteY20" fmla="*/ 3116843 h 4698595"/>
                  <a:gd name="connsiteX21" fmla="*/ 990023 w 3411483"/>
                  <a:gd name="connsiteY21" fmla="*/ 3109155 h 4698595"/>
                  <a:gd name="connsiteX22" fmla="*/ 1010524 w 3411483"/>
                  <a:gd name="connsiteY22" fmla="*/ 3124530 h 4698595"/>
                  <a:gd name="connsiteX23" fmla="*/ 1000274 w 3411483"/>
                  <a:gd name="connsiteY23" fmla="*/ 3155282 h 4698595"/>
                  <a:gd name="connsiteX24" fmla="*/ 990023 w 3411483"/>
                  <a:gd name="connsiteY24" fmla="*/ 3186034 h 4698595"/>
                  <a:gd name="connsiteX25" fmla="*/ 974647 w 3411483"/>
                  <a:gd name="connsiteY25" fmla="*/ 3298790 h 4698595"/>
                  <a:gd name="connsiteX26" fmla="*/ 1055370 w 3411483"/>
                  <a:gd name="connsiteY26" fmla="*/ 3435891 h 4698595"/>
                  <a:gd name="connsiteX27" fmla="*/ 1230911 w 3411483"/>
                  <a:gd name="connsiteY27" fmla="*/ 3493550 h 4698595"/>
                  <a:gd name="connsiteX28" fmla="*/ 1494862 w 3411483"/>
                  <a:gd name="connsiteY28" fmla="*/ 3396170 h 4698595"/>
                  <a:gd name="connsiteX29" fmla="*/ 1599930 w 3411483"/>
                  <a:gd name="connsiteY29" fmla="*/ 3155282 h 4698595"/>
                  <a:gd name="connsiteX30" fmla="*/ 1387231 w 3411483"/>
                  <a:gd name="connsiteY30" fmla="*/ 2819577 h 4698595"/>
                  <a:gd name="connsiteX31" fmla="*/ 943896 w 3411483"/>
                  <a:gd name="connsiteY31" fmla="*/ 2714509 h 4698595"/>
                  <a:gd name="connsiteX32" fmla="*/ 372428 w 3411483"/>
                  <a:gd name="connsiteY32" fmla="*/ 2909269 h 4698595"/>
                  <a:gd name="connsiteX33" fmla="*/ 118727 w 3411483"/>
                  <a:gd name="connsiteY33" fmla="*/ 3421796 h 4698595"/>
                  <a:gd name="connsiteX34" fmla="*/ 500560 w 3411483"/>
                  <a:gd name="connsiteY34" fmla="*/ 4062455 h 4698595"/>
                  <a:gd name="connsiteX35" fmla="*/ 1312915 w 3411483"/>
                  <a:gd name="connsiteY35" fmla="*/ 4277716 h 4698595"/>
                  <a:gd name="connsiteX36" fmla="*/ 2195013 w 3411483"/>
                  <a:gd name="connsiteY36" fmla="*/ 3993179 h 4698595"/>
                  <a:gd name="connsiteX37" fmla="*/ 2705552 w 3411483"/>
                  <a:gd name="connsiteY37" fmla="*/ 3234379 h 4698595"/>
                  <a:gd name="connsiteX38" fmla="*/ 2587666 w 3411483"/>
                  <a:gd name="connsiteY38" fmla="*/ 2728357 h 4698595"/>
                  <a:gd name="connsiteX39" fmla="*/ 1769638 w 3411483"/>
                  <a:gd name="connsiteY39" fmla="*/ 2113659 h 4698595"/>
                  <a:gd name="connsiteX40" fmla="*/ 859329 w 3411483"/>
                  <a:gd name="connsiteY40" fmla="*/ 1845776 h 4698595"/>
                  <a:gd name="connsiteX41" fmla="*/ 477496 w 3411483"/>
                  <a:gd name="connsiteY41" fmla="*/ 1320436 h 4698595"/>
                  <a:gd name="connsiteX0" fmla="*/ 477496 w 3411485"/>
                  <a:gd name="connsiteY0" fmla="*/ 760057 h 4138216"/>
                  <a:gd name="connsiteX1" fmla="*/ 810541 w 3411485"/>
                  <a:gd name="connsiteY1" fmla="*/ 659 h 4138216"/>
                  <a:gd name="connsiteX2" fmla="*/ 744010 w 3411485"/>
                  <a:gd name="connsiteY2" fmla="*/ 631925 h 4138216"/>
                  <a:gd name="connsiteX3" fmla="*/ 900331 w 3411485"/>
                  <a:gd name="connsiteY3" fmla="*/ 890752 h 4138216"/>
                  <a:gd name="connsiteX4" fmla="*/ 1240632 w 3411485"/>
                  <a:gd name="connsiteY4" fmla="*/ 1173299 h 4138216"/>
                  <a:gd name="connsiteX5" fmla="*/ 2984160 w 3411485"/>
                  <a:gd name="connsiteY5" fmla="*/ 1693489 h 4138216"/>
                  <a:gd name="connsiteX6" fmla="*/ 3378091 w 3411485"/>
                  <a:gd name="connsiteY6" fmla="*/ 2971456 h 4138216"/>
                  <a:gd name="connsiteX7" fmla="*/ 2359032 w 3411485"/>
                  <a:gd name="connsiteY7" fmla="*/ 3990506 h 4138216"/>
                  <a:gd name="connsiteX8" fmla="*/ 1252372 w 3411485"/>
                  <a:gd name="connsiteY8" fmla="*/ 4118394 h 4138216"/>
                  <a:gd name="connsiteX9" fmla="*/ 352887 w 3411485"/>
                  <a:gd name="connsiteY9" fmla="*/ 3668167 h 4138216"/>
                  <a:gd name="connsiteX10" fmla="*/ 846 w 3411485"/>
                  <a:gd name="connsiteY10" fmla="*/ 2861417 h 4138216"/>
                  <a:gd name="connsiteX11" fmla="*/ 284017 w 3411485"/>
                  <a:gd name="connsiteY11" fmla="*/ 2268167 h 4138216"/>
                  <a:gd name="connsiteX12" fmla="*/ 964397 w 3411485"/>
                  <a:gd name="connsiteY12" fmla="*/ 2020873 h 4138216"/>
                  <a:gd name="connsiteX13" fmla="*/ 1592242 w 3411485"/>
                  <a:gd name="connsiteY13" fmla="*/ 2169506 h 4138216"/>
                  <a:gd name="connsiteX14" fmla="*/ 1861319 w 3411485"/>
                  <a:gd name="connsiteY14" fmla="*/ 2641031 h 4138216"/>
                  <a:gd name="connsiteX15" fmla="*/ 1680653 w 3411485"/>
                  <a:gd name="connsiteY15" fmla="*/ 3011331 h 4138216"/>
                  <a:gd name="connsiteX16" fmla="*/ 1261662 w 3411485"/>
                  <a:gd name="connsiteY16" fmla="*/ 3158683 h 4138216"/>
                  <a:gd name="connsiteX17" fmla="*/ 895206 w 3411485"/>
                  <a:gd name="connsiteY17" fmla="*/ 3076678 h 4138216"/>
                  <a:gd name="connsiteX18" fmla="*/ 718384 w 3411485"/>
                  <a:gd name="connsiteY18" fmla="*/ 2799914 h 4138216"/>
                  <a:gd name="connsiteX19" fmla="*/ 808076 w 3411485"/>
                  <a:gd name="connsiteY19" fmla="*/ 2620529 h 4138216"/>
                  <a:gd name="connsiteX20" fmla="*/ 931082 w 3411485"/>
                  <a:gd name="connsiteY20" fmla="*/ 2556464 h 4138216"/>
                  <a:gd name="connsiteX21" fmla="*/ 990023 w 3411485"/>
                  <a:gd name="connsiteY21" fmla="*/ 2548776 h 4138216"/>
                  <a:gd name="connsiteX22" fmla="*/ 1010524 w 3411485"/>
                  <a:gd name="connsiteY22" fmla="*/ 2564151 h 4138216"/>
                  <a:gd name="connsiteX23" fmla="*/ 1000274 w 3411485"/>
                  <a:gd name="connsiteY23" fmla="*/ 2594903 h 4138216"/>
                  <a:gd name="connsiteX24" fmla="*/ 990023 w 3411485"/>
                  <a:gd name="connsiteY24" fmla="*/ 2625655 h 4138216"/>
                  <a:gd name="connsiteX25" fmla="*/ 974647 w 3411485"/>
                  <a:gd name="connsiteY25" fmla="*/ 2738411 h 4138216"/>
                  <a:gd name="connsiteX26" fmla="*/ 1055370 w 3411485"/>
                  <a:gd name="connsiteY26" fmla="*/ 2875512 h 4138216"/>
                  <a:gd name="connsiteX27" fmla="*/ 1230911 w 3411485"/>
                  <a:gd name="connsiteY27" fmla="*/ 2933171 h 4138216"/>
                  <a:gd name="connsiteX28" fmla="*/ 1494862 w 3411485"/>
                  <a:gd name="connsiteY28" fmla="*/ 2835791 h 4138216"/>
                  <a:gd name="connsiteX29" fmla="*/ 1599930 w 3411485"/>
                  <a:gd name="connsiteY29" fmla="*/ 2594903 h 4138216"/>
                  <a:gd name="connsiteX30" fmla="*/ 1387231 w 3411485"/>
                  <a:gd name="connsiteY30" fmla="*/ 2259198 h 4138216"/>
                  <a:gd name="connsiteX31" fmla="*/ 943896 w 3411485"/>
                  <a:gd name="connsiteY31" fmla="*/ 2154130 h 4138216"/>
                  <a:gd name="connsiteX32" fmla="*/ 372428 w 3411485"/>
                  <a:gd name="connsiteY32" fmla="*/ 2348890 h 4138216"/>
                  <a:gd name="connsiteX33" fmla="*/ 118727 w 3411485"/>
                  <a:gd name="connsiteY33" fmla="*/ 2861417 h 4138216"/>
                  <a:gd name="connsiteX34" fmla="*/ 500560 w 3411485"/>
                  <a:gd name="connsiteY34" fmla="*/ 3502076 h 4138216"/>
                  <a:gd name="connsiteX35" fmla="*/ 1312915 w 3411485"/>
                  <a:gd name="connsiteY35" fmla="*/ 3717337 h 4138216"/>
                  <a:gd name="connsiteX36" fmla="*/ 2195013 w 3411485"/>
                  <a:gd name="connsiteY36" fmla="*/ 3432800 h 4138216"/>
                  <a:gd name="connsiteX37" fmla="*/ 2705552 w 3411485"/>
                  <a:gd name="connsiteY37" fmla="*/ 2674000 h 4138216"/>
                  <a:gd name="connsiteX38" fmla="*/ 2587666 w 3411485"/>
                  <a:gd name="connsiteY38" fmla="*/ 2167978 h 4138216"/>
                  <a:gd name="connsiteX39" fmla="*/ 1769638 w 3411485"/>
                  <a:gd name="connsiteY39" fmla="*/ 1553280 h 4138216"/>
                  <a:gd name="connsiteX40" fmla="*/ 859329 w 3411485"/>
                  <a:gd name="connsiteY40" fmla="*/ 1285397 h 4138216"/>
                  <a:gd name="connsiteX41" fmla="*/ 477496 w 3411485"/>
                  <a:gd name="connsiteY41" fmla="*/ 760057 h 4138216"/>
                  <a:gd name="connsiteX0" fmla="*/ 477496 w 3415891"/>
                  <a:gd name="connsiteY0" fmla="*/ 760057 h 4122191"/>
                  <a:gd name="connsiteX1" fmla="*/ 810541 w 3415891"/>
                  <a:gd name="connsiteY1" fmla="*/ 659 h 4122191"/>
                  <a:gd name="connsiteX2" fmla="*/ 744010 w 3415891"/>
                  <a:gd name="connsiteY2" fmla="*/ 631925 h 4122191"/>
                  <a:gd name="connsiteX3" fmla="*/ 900331 w 3415891"/>
                  <a:gd name="connsiteY3" fmla="*/ 890752 h 4122191"/>
                  <a:gd name="connsiteX4" fmla="*/ 1240632 w 3415891"/>
                  <a:gd name="connsiteY4" fmla="*/ 1173299 h 4122191"/>
                  <a:gd name="connsiteX5" fmla="*/ 2984160 w 3415891"/>
                  <a:gd name="connsiteY5" fmla="*/ 1693489 h 4122191"/>
                  <a:gd name="connsiteX6" fmla="*/ 3378091 w 3415891"/>
                  <a:gd name="connsiteY6" fmla="*/ 2971456 h 4122191"/>
                  <a:gd name="connsiteX7" fmla="*/ 2292890 w 3415891"/>
                  <a:gd name="connsiteY7" fmla="*/ 3857009 h 4122191"/>
                  <a:gd name="connsiteX8" fmla="*/ 1252372 w 3415891"/>
                  <a:gd name="connsiteY8" fmla="*/ 4118394 h 4122191"/>
                  <a:gd name="connsiteX9" fmla="*/ 352887 w 3415891"/>
                  <a:gd name="connsiteY9" fmla="*/ 3668167 h 4122191"/>
                  <a:gd name="connsiteX10" fmla="*/ 846 w 3415891"/>
                  <a:gd name="connsiteY10" fmla="*/ 2861417 h 4122191"/>
                  <a:gd name="connsiteX11" fmla="*/ 284017 w 3415891"/>
                  <a:gd name="connsiteY11" fmla="*/ 2268167 h 4122191"/>
                  <a:gd name="connsiteX12" fmla="*/ 964397 w 3415891"/>
                  <a:gd name="connsiteY12" fmla="*/ 2020873 h 4122191"/>
                  <a:gd name="connsiteX13" fmla="*/ 1592242 w 3415891"/>
                  <a:gd name="connsiteY13" fmla="*/ 2169506 h 4122191"/>
                  <a:gd name="connsiteX14" fmla="*/ 1861319 w 3415891"/>
                  <a:gd name="connsiteY14" fmla="*/ 2641031 h 4122191"/>
                  <a:gd name="connsiteX15" fmla="*/ 1680653 w 3415891"/>
                  <a:gd name="connsiteY15" fmla="*/ 3011331 h 4122191"/>
                  <a:gd name="connsiteX16" fmla="*/ 1261662 w 3415891"/>
                  <a:gd name="connsiteY16" fmla="*/ 3158683 h 4122191"/>
                  <a:gd name="connsiteX17" fmla="*/ 895206 w 3415891"/>
                  <a:gd name="connsiteY17" fmla="*/ 3076678 h 4122191"/>
                  <a:gd name="connsiteX18" fmla="*/ 718384 w 3415891"/>
                  <a:gd name="connsiteY18" fmla="*/ 2799914 h 4122191"/>
                  <a:gd name="connsiteX19" fmla="*/ 808076 w 3415891"/>
                  <a:gd name="connsiteY19" fmla="*/ 2620529 h 4122191"/>
                  <a:gd name="connsiteX20" fmla="*/ 931082 w 3415891"/>
                  <a:gd name="connsiteY20" fmla="*/ 2556464 h 4122191"/>
                  <a:gd name="connsiteX21" fmla="*/ 990023 w 3415891"/>
                  <a:gd name="connsiteY21" fmla="*/ 2548776 h 4122191"/>
                  <a:gd name="connsiteX22" fmla="*/ 1010524 w 3415891"/>
                  <a:gd name="connsiteY22" fmla="*/ 2564151 h 4122191"/>
                  <a:gd name="connsiteX23" fmla="*/ 1000274 w 3415891"/>
                  <a:gd name="connsiteY23" fmla="*/ 2594903 h 4122191"/>
                  <a:gd name="connsiteX24" fmla="*/ 990023 w 3415891"/>
                  <a:gd name="connsiteY24" fmla="*/ 2625655 h 4122191"/>
                  <a:gd name="connsiteX25" fmla="*/ 974647 w 3415891"/>
                  <a:gd name="connsiteY25" fmla="*/ 2738411 h 4122191"/>
                  <a:gd name="connsiteX26" fmla="*/ 1055370 w 3415891"/>
                  <a:gd name="connsiteY26" fmla="*/ 2875512 h 4122191"/>
                  <a:gd name="connsiteX27" fmla="*/ 1230911 w 3415891"/>
                  <a:gd name="connsiteY27" fmla="*/ 2933171 h 4122191"/>
                  <a:gd name="connsiteX28" fmla="*/ 1494862 w 3415891"/>
                  <a:gd name="connsiteY28" fmla="*/ 2835791 h 4122191"/>
                  <a:gd name="connsiteX29" fmla="*/ 1599930 w 3415891"/>
                  <a:gd name="connsiteY29" fmla="*/ 2594903 h 4122191"/>
                  <a:gd name="connsiteX30" fmla="*/ 1387231 w 3415891"/>
                  <a:gd name="connsiteY30" fmla="*/ 2259198 h 4122191"/>
                  <a:gd name="connsiteX31" fmla="*/ 943896 w 3415891"/>
                  <a:gd name="connsiteY31" fmla="*/ 2154130 h 4122191"/>
                  <a:gd name="connsiteX32" fmla="*/ 372428 w 3415891"/>
                  <a:gd name="connsiteY32" fmla="*/ 2348890 h 4122191"/>
                  <a:gd name="connsiteX33" fmla="*/ 118727 w 3415891"/>
                  <a:gd name="connsiteY33" fmla="*/ 2861417 h 4122191"/>
                  <a:gd name="connsiteX34" fmla="*/ 500560 w 3415891"/>
                  <a:gd name="connsiteY34" fmla="*/ 3502076 h 4122191"/>
                  <a:gd name="connsiteX35" fmla="*/ 1312915 w 3415891"/>
                  <a:gd name="connsiteY35" fmla="*/ 3717337 h 4122191"/>
                  <a:gd name="connsiteX36" fmla="*/ 2195013 w 3415891"/>
                  <a:gd name="connsiteY36" fmla="*/ 3432800 h 4122191"/>
                  <a:gd name="connsiteX37" fmla="*/ 2705552 w 3415891"/>
                  <a:gd name="connsiteY37" fmla="*/ 2674000 h 4122191"/>
                  <a:gd name="connsiteX38" fmla="*/ 2587666 w 3415891"/>
                  <a:gd name="connsiteY38" fmla="*/ 2167978 h 4122191"/>
                  <a:gd name="connsiteX39" fmla="*/ 1769638 w 3415891"/>
                  <a:gd name="connsiteY39" fmla="*/ 1553280 h 4122191"/>
                  <a:gd name="connsiteX40" fmla="*/ 859329 w 3415891"/>
                  <a:gd name="connsiteY40" fmla="*/ 1285397 h 4122191"/>
                  <a:gd name="connsiteX41" fmla="*/ 477496 w 3415891"/>
                  <a:gd name="connsiteY41" fmla="*/ 760057 h 4122191"/>
                  <a:gd name="connsiteX0" fmla="*/ 477496 w 3415891"/>
                  <a:gd name="connsiteY0" fmla="*/ 760057 h 4122191"/>
                  <a:gd name="connsiteX1" fmla="*/ 810541 w 3415891"/>
                  <a:gd name="connsiteY1" fmla="*/ 659 h 4122191"/>
                  <a:gd name="connsiteX2" fmla="*/ 744010 w 3415891"/>
                  <a:gd name="connsiteY2" fmla="*/ 631925 h 4122191"/>
                  <a:gd name="connsiteX3" fmla="*/ 900331 w 3415891"/>
                  <a:gd name="connsiteY3" fmla="*/ 890752 h 4122191"/>
                  <a:gd name="connsiteX4" fmla="*/ 1240632 w 3415891"/>
                  <a:gd name="connsiteY4" fmla="*/ 1173299 h 4122191"/>
                  <a:gd name="connsiteX5" fmla="*/ 2984160 w 3415891"/>
                  <a:gd name="connsiteY5" fmla="*/ 1693489 h 4122191"/>
                  <a:gd name="connsiteX6" fmla="*/ 3378091 w 3415891"/>
                  <a:gd name="connsiteY6" fmla="*/ 2971456 h 4122191"/>
                  <a:gd name="connsiteX7" fmla="*/ 2292890 w 3415891"/>
                  <a:gd name="connsiteY7" fmla="*/ 3857009 h 4122191"/>
                  <a:gd name="connsiteX8" fmla="*/ 1252372 w 3415891"/>
                  <a:gd name="connsiteY8" fmla="*/ 4118394 h 4122191"/>
                  <a:gd name="connsiteX9" fmla="*/ 352887 w 3415891"/>
                  <a:gd name="connsiteY9" fmla="*/ 3668167 h 4122191"/>
                  <a:gd name="connsiteX10" fmla="*/ 846 w 3415891"/>
                  <a:gd name="connsiteY10" fmla="*/ 2861417 h 4122191"/>
                  <a:gd name="connsiteX11" fmla="*/ 284017 w 3415891"/>
                  <a:gd name="connsiteY11" fmla="*/ 2268167 h 4122191"/>
                  <a:gd name="connsiteX12" fmla="*/ 964397 w 3415891"/>
                  <a:gd name="connsiteY12" fmla="*/ 2020873 h 4122191"/>
                  <a:gd name="connsiteX13" fmla="*/ 1592242 w 3415891"/>
                  <a:gd name="connsiteY13" fmla="*/ 2169506 h 4122191"/>
                  <a:gd name="connsiteX14" fmla="*/ 1861319 w 3415891"/>
                  <a:gd name="connsiteY14" fmla="*/ 2641031 h 4122191"/>
                  <a:gd name="connsiteX15" fmla="*/ 1680653 w 3415891"/>
                  <a:gd name="connsiteY15" fmla="*/ 3011331 h 4122191"/>
                  <a:gd name="connsiteX16" fmla="*/ 1261662 w 3415891"/>
                  <a:gd name="connsiteY16" fmla="*/ 3158683 h 4122191"/>
                  <a:gd name="connsiteX17" fmla="*/ 895206 w 3415891"/>
                  <a:gd name="connsiteY17" fmla="*/ 3076678 h 4122191"/>
                  <a:gd name="connsiteX18" fmla="*/ 718384 w 3415891"/>
                  <a:gd name="connsiteY18" fmla="*/ 2799914 h 4122191"/>
                  <a:gd name="connsiteX19" fmla="*/ 808076 w 3415891"/>
                  <a:gd name="connsiteY19" fmla="*/ 2620529 h 4122191"/>
                  <a:gd name="connsiteX20" fmla="*/ 931082 w 3415891"/>
                  <a:gd name="connsiteY20" fmla="*/ 2556464 h 4122191"/>
                  <a:gd name="connsiteX21" fmla="*/ 990023 w 3415891"/>
                  <a:gd name="connsiteY21" fmla="*/ 2548776 h 4122191"/>
                  <a:gd name="connsiteX22" fmla="*/ 1010524 w 3415891"/>
                  <a:gd name="connsiteY22" fmla="*/ 2564151 h 4122191"/>
                  <a:gd name="connsiteX23" fmla="*/ 1000274 w 3415891"/>
                  <a:gd name="connsiteY23" fmla="*/ 2594903 h 4122191"/>
                  <a:gd name="connsiteX24" fmla="*/ 990023 w 3415891"/>
                  <a:gd name="connsiteY24" fmla="*/ 2625655 h 4122191"/>
                  <a:gd name="connsiteX25" fmla="*/ 974647 w 3415891"/>
                  <a:gd name="connsiteY25" fmla="*/ 2738411 h 4122191"/>
                  <a:gd name="connsiteX26" fmla="*/ 1055370 w 3415891"/>
                  <a:gd name="connsiteY26" fmla="*/ 2875512 h 4122191"/>
                  <a:gd name="connsiteX27" fmla="*/ 1230911 w 3415891"/>
                  <a:gd name="connsiteY27" fmla="*/ 2933171 h 4122191"/>
                  <a:gd name="connsiteX28" fmla="*/ 1494862 w 3415891"/>
                  <a:gd name="connsiteY28" fmla="*/ 2835791 h 4122191"/>
                  <a:gd name="connsiteX29" fmla="*/ 1599930 w 3415891"/>
                  <a:gd name="connsiteY29" fmla="*/ 2594903 h 4122191"/>
                  <a:gd name="connsiteX30" fmla="*/ 1387231 w 3415891"/>
                  <a:gd name="connsiteY30" fmla="*/ 2259198 h 4122191"/>
                  <a:gd name="connsiteX31" fmla="*/ 943896 w 3415891"/>
                  <a:gd name="connsiteY31" fmla="*/ 2154130 h 4122191"/>
                  <a:gd name="connsiteX32" fmla="*/ 372428 w 3415891"/>
                  <a:gd name="connsiteY32" fmla="*/ 2348890 h 4122191"/>
                  <a:gd name="connsiteX33" fmla="*/ 118727 w 3415891"/>
                  <a:gd name="connsiteY33" fmla="*/ 2861417 h 4122191"/>
                  <a:gd name="connsiteX34" fmla="*/ 500560 w 3415891"/>
                  <a:gd name="connsiteY34" fmla="*/ 3502076 h 4122191"/>
                  <a:gd name="connsiteX35" fmla="*/ 1312915 w 3415891"/>
                  <a:gd name="connsiteY35" fmla="*/ 3717337 h 4122191"/>
                  <a:gd name="connsiteX36" fmla="*/ 2195013 w 3415891"/>
                  <a:gd name="connsiteY36" fmla="*/ 3432800 h 4122191"/>
                  <a:gd name="connsiteX37" fmla="*/ 2705552 w 3415891"/>
                  <a:gd name="connsiteY37" fmla="*/ 2674000 h 4122191"/>
                  <a:gd name="connsiteX38" fmla="*/ 2587666 w 3415891"/>
                  <a:gd name="connsiteY38" fmla="*/ 2167978 h 4122191"/>
                  <a:gd name="connsiteX39" fmla="*/ 1769638 w 3415891"/>
                  <a:gd name="connsiteY39" fmla="*/ 1553280 h 4122191"/>
                  <a:gd name="connsiteX40" fmla="*/ 859329 w 3415891"/>
                  <a:gd name="connsiteY40" fmla="*/ 1285397 h 4122191"/>
                  <a:gd name="connsiteX41" fmla="*/ 477496 w 3415891"/>
                  <a:gd name="connsiteY41" fmla="*/ 760057 h 4122191"/>
                  <a:gd name="connsiteX0" fmla="*/ 477496 w 3415891"/>
                  <a:gd name="connsiteY0" fmla="*/ 760057 h 3958557"/>
                  <a:gd name="connsiteX1" fmla="*/ 810541 w 3415891"/>
                  <a:gd name="connsiteY1" fmla="*/ 659 h 3958557"/>
                  <a:gd name="connsiteX2" fmla="*/ 744010 w 3415891"/>
                  <a:gd name="connsiteY2" fmla="*/ 631925 h 3958557"/>
                  <a:gd name="connsiteX3" fmla="*/ 900331 w 3415891"/>
                  <a:gd name="connsiteY3" fmla="*/ 890752 h 3958557"/>
                  <a:gd name="connsiteX4" fmla="*/ 1240632 w 3415891"/>
                  <a:gd name="connsiteY4" fmla="*/ 1173299 h 3958557"/>
                  <a:gd name="connsiteX5" fmla="*/ 2984160 w 3415891"/>
                  <a:gd name="connsiteY5" fmla="*/ 1693489 h 3958557"/>
                  <a:gd name="connsiteX6" fmla="*/ 3378091 w 3415891"/>
                  <a:gd name="connsiteY6" fmla="*/ 2971456 h 3958557"/>
                  <a:gd name="connsiteX7" fmla="*/ 2292890 w 3415891"/>
                  <a:gd name="connsiteY7" fmla="*/ 3857009 h 3958557"/>
                  <a:gd name="connsiteX8" fmla="*/ 1075991 w 3415891"/>
                  <a:gd name="connsiteY8" fmla="*/ 3918147 h 3958557"/>
                  <a:gd name="connsiteX9" fmla="*/ 352887 w 3415891"/>
                  <a:gd name="connsiteY9" fmla="*/ 3668167 h 3958557"/>
                  <a:gd name="connsiteX10" fmla="*/ 846 w 3415891"/>
                  <a:gd name="connsiteY10" fmla="*/ 2861417 h 3958557"/>
                  <a:gd name="connsiteX11" fmla="*/ 284017 w 3415891"/>
                  <a:gd name="connsiteY11" fmla="*/ 2268167 h 3958557"/>
                  <a:gd name="connsiteX12" fmla="*/ 964397 w 3415891"/>
                  <a:gd name="connsiteY12" fmla="*/ 2020873 h 3958557"/>
                  <a:gd name="connsiteX13" fmla="*/ 1592242 w 3415891"/>
                  <a:gd name="connsiteY13" fmla="*/ 2169506 h 3958557"/>
                  <a:gd name="connsiteX14" fmla="*/ 1861319 w 3415891"/>
                  <a:gd name="connsiteY14" fmla="*/ 2641031 h 3958557"/>
                  <a:gd name="connsiteX15" fmla="*/ 1680653 w 3415891"/>
                  <a:gd name="connsiteY15" fmla="*/ 3011331 h 3958557"/>
                  <a:gd name="connsiteX16" fmla="*/ 1261662 w 3415891"/>
                  <a:gd name="connsiteY16" fmla="*/ 3158683 h 3958557"/>
                  <a:gd name="connsiteX17" fmla="*/ 895206 w 3415891"/>
                  <a:gd name="connsiteY17" fmla="*/ 3076678 h 3958557"/>
                  <a:gd name="connsiteX18" fmla="*/ 718384 w 3415891"/>
                  <a:gd name="connsiteY18" fmla="*/ 2799914 h 3958557"/>
                  <a:gd name="connsiteX19" fmla="*/ 808076 w 3415891"/>
                  <a:gd name="connsiteY19" fmla="*/ 2620529 h 3958557"/>
                  <a:gd name="connsiteX20" fmla="*/ 931082 w 3415891"/>
                  <a:gd name="connsiteY20" fmla="*/ 2556464 h 3958557"/>
                  <a:gd name="connsiteX21" fmla="*/ 990023 w 3415891"/>
                  <a:gd name="connsiteY21" fmla="*/ 2548776 h 3958557"/>
                  <a:gd name="connsiteX22" fmla="*/ 1010524 w 3415891"/>
                  <a:gd name="connsiteY22" fmla="*/ 2564151 h 3958557"/>
                  <a:gd name="connsiteX23" fmla="*/ 1000274 w 3415891"/>
                  <a:gd name="connsiteY23" fmla="*/ 2594903 h 3958557"/>
                  <a:gd name="connsiteX24" fmla="*/ 990023 w 3415891"/>
                  <a:gd name="connsiteY24" fmla="*/ 2625655 h 3958557"/>
                  <a:gd name="connsiteX25" fmla="*/ 974647 w 3415891"/>
                  <a:gd name="connsiteY25" fmla="*/ 2738411 h 3958557"/>
                  <a:gd name="connsiteX26" fmla="*/ 1055370 w 3415891"/>
                  <a:gd name="connsiteY26" fmla="*/ 2875512 h 3958557"/>
                  <a:gd name="connsiteX27" fmla="*/ 1230911 w 3415891"/>
                  <a:gd name="connsiteY27" fmla="*/ 2933171 h 3958557"/>
                  <a:gd name="connsiteX28" fmla="*/ 1494862 w 3415891"/>
                  <a:gd name="connsiteY28" fmla="*/ 2835791 h 3958557"/>
                  <a:gd name="connsiteX29" fmla="*/ 1599930 w 3415891"/>
                  <a:gd name="connsiteY29" fmla="*/ 2594903 h 3958557"/>
                  <a:gd name="connsiteX30" fmla="*/ 1387231 w 3415891"/>
                  <a:gd name="connsiteY30" fmla="*/ 2259198 h 3958557"/>
                  <a:gd name="connsiteX31" fmla="*/ 943896 w 3415891"/>
                  <a:gd name="connsiteY31" fmla="*/ 2154130 h 3958557"/>
                  <a:gd name="connsiteX32" fmla="*/ 372428 w 3415891"/>
                  <a:gd name="connsiteY32" fmla="*/ 2348890 h 3958557"/>
                  <a:gd name="connsiteX33" fmla="*/ 118727 w 3415891"/>
                  <a:gd name="connsiteY33" fmla="*/ 2861417 h 3958557"/>
                  <a:gd name="connsiteX34" fmla="*/ 500560 w 3415891"/>
                  <a:gd name="connsiteY34" fmla="*/ 3502076 h 3958557"/>
                  <a:gd name="connsiteX35" fmla="*/ 1312915 w 3415891"/>
                  <a:gd name="connsiteY35" fmla="*/ 3717337 h 3958557"/>
                  <a:gd name="connsiteX36" fmla="*/ 2195013 w 3415891"/>
                  <a:gd name="connsiteY36" fmla="*/ 3432800 h 3958557"/>
                  <a:gd name="connsiteX37" fmla="*/ 2705552 w 3415891"/>
                  <a:gd name="connsiteY37" fmla="*/ 2674000 h 3958557"/>
                  <a:gd name="connsiteX38" fmla="*/ 2587666 w 3415891"/>
                  <a:gd name="connsiteY38" fmla="*/ 2167978 h 3958557"/>
                  <a:gd name="connsiteX39" fmla="*/ 1769638 w 3415891"/>
                  <a:gd name="connsiteY39" fmla="*/ 1553280 h 3958557"/>
                  <a:gd name="connsiteX40" fmla="*/ 859329 w 3415891"/>
                  <a:gd name="connsiteY40" fmla="*/ 1285397 h 3958557"/>
                  <a:gd name="connsiteX41" fmla="*/ 477496 w 3415891"/>
                  <a:gd name="connsiteY41" fmla="*/ 760057 h 3958557"/>
                  <a:gd name="connsiteX0" fmla="*/ 565295 w 3503690"/>
                  <a:gd name="connsiteY0" fmla="*/ 760057 h 3958557"/>
                  <a:gd name="connsiteX1" fmla="*/ 898340 w 3503690"/>
                  <a:gd name="connsiteY1" fmla="*/ 659 h 3958557"/>
                  <a:gd name="connsiteX2" fmla="*/ 831809 w 3503690"/>
                  <a:gd name="connsiteY2" fmla="*/ 631925 h 3958557"/>
                  <a:gd name="connsiteX3" fmla="*/ 988130 w 3503690"/>
                  <a:gd name="connsiteY3" fmla="*/ 890752 h 3958557"/>
                  <a:gd name="connsiteX4" fmla="*/ 1328431 w 3503690"/>
                  <a:gd name="connsiteY4" fmla="*/ 1173299 h 3958557"/>
                  <a:gd name="connsiteX5" fmla="*/ 3071959 w 3503690"/>
                  <a:gd name="connsiteY5" fmla="*/ 1693489 h 3958557"/>
                  <a:gd name="connsiteX6" fmla="*/ 3465890 w 3503690"/>
                  <a:gd name="connsiteY6" fmla="*/ 2971456 h 3958557"/>
                  <a:gd name="connsiteX7" fmla="*/ 2380689 w 3503690"/>
                  <a:gd name="connsiteY7" fmla="*/ 3857009 h 3958557"/>
                  <a:gd name="connsiteX8" fmla="*/ 1163790 w 3503690"/>
                  <a:gd name="connsiteY8" fmla="*/ 3918147 h 3958557"/>
                  <a:gd name="connsiteX9" fmla="*/ 440686 w 3503690"/>
                  <a:gd name="connsiteY9" fmla="*/ 3668167 h 3958557"/>
                  <a:gd name="connsiteX10" fmla="*/ 454 w 3503690"/>
                  <a:gd name="connsiteY10" fmla="*/ 2861417 h 3958557"/>
                  <a:gd name="connsiteX11" fmla="*/ 371816 w 3503690"/>
                  <a:gd name="connsiteY11" fmla="*/ 2268167 h 3958557"/>
                  <a:gd name="connsiteX12" fmla="*/ 1052196 w 3503690"/>
                  <a:gd name="connsiteY12" fmla="*/ 2020873 h 3958557"/>
                  <a:gd name="connsiteX13" fmla="*/ 1680041 w 3503690"/>
                  <a:gd name="connsiteY13" fmla="*/ 2169506 h 3958557"/>
                  <a:gd name="connsiteX14" fmla="*/ 1949118 w 3503690"/>
                  <a:gd name="connsiteY14" fmla="*/ 2641031 h 3958557"/>
                  <a:gd name="connsiteX15" fmla="*/ 1768452 w 3503690"/>
                  <a:gd name="connsiteY15" fmla="*/ 3011331 h 3958557"/>
                  <a:gd name="connsiteX16" fmla="*/ 1349461 w 3503690"/>
                  <a:gd name="connsiteY16" fmla="*/ 3158683 h 3958557"/>
                  <a:gd name="connsiteX17" fmla="*/ 983005 w 3503690"/>
                  <a:gd name="connsiteY17" fmla="*/ 3076678 h 3958557"/>
                  <a:gd name="connsiteX18" fmla="*/ 806183 w 3503690"/>
                  <a:gd name="connsiteY18" fmla="*/ 2799914 h 3958557"/>
                  <a:gd name="connsiteX19" fmla="*/ 895875 w 3503690"/>
                  <a:gd name="connsiteY19" fmla="*/ 2620529 h 3958557"/>
                  <a:gd name="connsiteX20" fmla="*/ 1018881 w 3503690"/>
                  <a:gd name="connsiteY20" fmla="*/ 2556464 h 3958557"/>
                  <a:gd name="connsiteX21" fmla="*/ 1077822 w 3503690"/>
                  <a:gd name="connsiteY21" fmla="*/ 2548776 h 3958557"/>
                  <a:gd name="connsiteX22" fmla="*/ 1098323 w 3503690"/>
                  <a:gd name="connsiteY22" fmla="*/ 2564151 h 3958557"/>
                  <a:gd name="connsiteX23" fmla="*/ 1088073 w 3503690"/>
                  <a:gd name="connsiteY23" fmla="*/ 2594903 h 3958557"/>
                  <a:gd name="connsiteX24" fmla="*/ 1077822 w 3503690"/>
                  <a:gd name="connsiteY24" fmla="*/ 2625655 h 3958557"/>
                  <a:gd name="connsiteX25" fmla="*/ 1062446 w 3503690"/>
                  <a:gd name="connsiteY25" fmla="*/ 2738411 h 3958557"/>
                  <a:gd name="connsiteX26" fmla="*/ 1143169 w 3503690"/>
                  <a:gd name="connsiteY26" fmla="*/ 2875512 h 3958557"/>
                  <a:gd name="connsiteX27" fmla="*/ 1318710 w 3503690"/>
                  <a:gd name="connsiteY27" fmla="*/ 2933171 h 3958557"/>
                  <a:gd name="connsiteX28" fmla="*/ 1582661 w 3503690"/>
                  <a:gd name="connsiteY28" fmla="*/ 2835791 h 3958557"/>
                  <a:gd name="connsiteX29" fmla="*/ 1687729 w 3503690"/>
                  <a:gd name="connsiteY29" fmla="*/ 2594903 h 3958557"/>
                  <a:gd name="connsiteX30" fmla="*/ 1475030 w 3503690"/>
                  <a:gd name="connsiteY30" fmla="*/ 2259198 h 3958557"/>
                  <a:gd name="connsiteX31" fmla="*/ 1031695 w 3503690"/>
                  <a:gd name="connsiteY31" fmla="*/ 2154130 h 3958557"/>
                  <a:gd name="connsiteX32" fmla="*/ 460227 w 3503690"/>
                  <a:gd name="connsiteY32" fmla="*/ 2348890 h 3958557"/>
                  <a:gd name="connsiteX33" fmla="*/ 206526 w 3503690"/>
                  <a:gd name="connsiteY33" fmla="*/ 2861417 h 3958557"/>
                  <a:gd name="connsiteX34" fmla="*/ 588359 w 3503690"/>
                  <a:gd name="connsiteY34" fmla="*/ 3502076 h 3958557"/>
                  <a:gd name="connsiteX35" fmla="*/ 1400714 w 3503690"/>
                  <a:gd name="connsiteY35" fmla="*/ 3717337 h 3958557"/>
                  <a:gd name="connsiteX36" fmla="*/ 2282812 w 3503690"/>
                  <a:gd name="connsiteY36" fmla="*/ 3432800 h 3958557"/>
                  <a:gd name="connsiteX37" fmla="*/ 2793351 w 3503690"/>
                  <a:gd name="connsiteY37" fmla="*/ 2674000 h 3958557"/>
                  <a:gd name="connsiteX38" fmla="*/ 2675465 w 3503690"/>
                  <a:gd name="connsiteY38" fmla="*/ 2167978 h 3958557"/>
                  <a:gd name="connsiteX39" fmla="*/ 1857437 w 3503690"/>
                  <a:gd name="connsiteY39" fmla="*/ 1553280 h 3958557"/>
                  <a:gd name="connsiteX40" fmla="*/ 947128 w 3503690"/>
                  <a:gd name="connsiteY40" fmla="*/ 1285397 h 3958557"/>
                  <a:gd name="connsiteX41" fmla="*/ 565295 w 3503690"/>
                  <a:gd name="connsiteY41" fmla="*/ 760057 h 3958557"/>
                  <a:gd name="connsiteX0" fmla="*/ 565297 w 3505172"/>
                  <a:gd name="connsiteY0" fmla="*/ 760057 h 3929318"/>
                  <a:gd name="connsiteX1" fmla="*/ 898342 w 3505172"/>
                  <a:gd name="connsiteY1" fmla="*/ 659 h 3929318"/>
                  <a:gd name="connsiteX2" fmla="*/ 831811 w 3505172"/>
                  <a:gd name="connsiteY2" fmla="*/ 631925 h 3929318"/>
                  <a:gd name="connsiteX3" fmla="*/ 988132 w 3505172"/>
                  <a:gd name="connsiteY3" fmla="*/ 890752 h 3929318"/>
                  <a:gd name="connsiteX4" fmla="*/ 1328433 w 3505172"/>
                  <a:gd name="connsiteY4" fmla="*/ 1173299 h 3929318"/>
                  <a:gd name="connsiteX5" fmla="*/ 3071961 w 3505172"/>
                  <a:gd name="connsiteY5" fmla="*/ 1693489 h 3929318"/>
                  <a:gd name="connsiteX6" fmla="*/ 3465892 w 3505172"/>
                  <a:gd name="connsiteY6" fmla="*/ 2971456 h 3929318"/>
                  <a:gd name="connsiteX7" fmla="*/ 2358642 w 3505172"/>
                  <a:gd name="connsiteY7" fmla="*/ 3790260 h 3929318"/>
                  <a:gd name="connsiteX8" fmla="*/ 1163792 w 3505172"/>
                  <a:gd name="connsiteY8" fmla="*/ 3918147 h 3929318"/>
                  <a:gd name="connsiteX9" fmla="*/ 440688 w 3505172"/>
                  <a:gd name="connsiteY9" fmla="*/ 3668167 h 3929318"/>
                  <a:gd name="connsiteX10" fmla="*/ 456 w 3505172"/>
                  <a:gd name="connsiteY10" fmla="*/ 2861417 h 3929318"/>
                  <a:gd name="connsiteX11" fmla="*/ 371818 w 3505172"/>
                  <a:gd name="connsiteY11" fmla="*/ 2268167 h 3929318"/>
                  <a:gd name="connsiteX12" fmla="*/ 1052198 w 3505172"/>
                  <a:gd name="connsiteY12" fmla="*/ 2020873 h 3929318"/>
                  <a:gd name="connsiteX13" fmla="*/ 1680043 w 3505172"/>
                  <a:gd name="connsiteY13" fmla="*/ 2169506 h 3929318"/>
                  <a:gd name="connsiteX14" fmla="*/ 1949120 w 3505172"/>
                  <a:gd name="connsiteY14" fmla="*/ 2641031 h 3929318"/>
                  <a:gd name="connsiteX15" fmla="*/ 1768454 w 3505172"/>
                  <a:gd name="connsiteY15" fmla="*/ 3011331 h 3929318"/>
                  <a:gd name="connsiteX16" fmla="*/ 1349463 w 3505172"/>
                  <a:gd name="connsiteY16" fmla="*/ 3158683 h 3929318"/>
                  <a:gd name="connsiteX17" fmla="*/ 983007 w 3505172"/>
                  <a:gd name="connsiteY17" fmla="*/ 3076678 h 3929318"/>
                  <a:gd name="connsiteX18" fmla="*/ 806185 w 3505172"/>
                  <a:gd name="connsiteY18" fmla="*/ 2799914 h 3929318"/>
                  <a:gd name="connsiteX19" fmla="*/ 895877 w 3505172"/>
                  <a:gd name="connsiteY19" fmla="*/ 2620529 h 3929318"/>
                  <a:gd name="connsiteX20" fmla="*/ 1018883 w 3505172"/>
                  <a:gd name="connsiteY20" fmla="*/ 2556464 h 3929318"/>
                  <a:gd name="connsiteX21" fmla="*/ 1077824 w 3505172"/>
                  <a:gd name="connsiteY21" fmla="*/ 2548776 h 3929318"/>
                  <a:gd name="connsiteX22" fmla="*/ 1098325 w 3505172"/>
                  <a:gd name="connsiteY22" fmla="*/ 2564151 h 3929318"/>
                  <a:gd name="connsiteX23" fmla="*/ 1088075 w 3505172"/>
                  <a:gd name="connsiteY23" fmla="*/ 2594903 h 3929318"/>
                  <a:gd name="connsiteX24" fmla="*/ 1077824 w 3505172"/>
                  <a:gd name="connsiteY24" fmla="*/ 2625655 h 3929318"/>
                  <a:gd name="connsiteX25" fmla="*/ 1062448 w 3505172"/>
                  <a:gd name="connsiteY25" fmla="*/ 2738411 h 3929318"/>
                  <a:gd name="connsiteX26" fmla="*/ 1143171 w 3505172"/>
                  <a:gd name="connsiteY26" fmla="*/ 2875512 h 3929318"/>
                  <a:gd name="connsiteX27" fmla="*/ 1318712 w 3505172"/>
                  <a:gd name="connsiteY27" fmla="*/ 2933171 h 3929318"/>
                  <a:gd name="connsiteX28" fmla="*/ 1582663 w 3505172"/>
                  <a:gd name="connsiteY28" fmla="*/ 2835791 h 3929318"/>
                  <a:gd name="connsiteX29" fmla="*/ 1687731 w 3505172"/>
                  <a:gd name="connsiteY29" fmla="*/ 2594903 h 3929318"/>
                  <a:gd name="connsiteX30" fmla="*/ 1475032 w 3505172"/>
                  <a:gd name="connsiteY30" fmla="*/ 2259198 h 3929318"/>
                  <a:gd name="connsiteX31" fmla="*/ 1031697 w 3505172"/>
                  <a:gd name="connsiteY31" fmla="*/ 2154130 h 3929318"/>
                  <a:gd name="connsiteX32" fmla="*/ 460229 w 3505172"/>
                  <a:gd name="connsiteY32" fmla="*/ 2348890 h 3929318"/>
                  <a:gd name="connsiteX33" fmla="*/ 206528 w 3505172"/>
                  <a:gd name="connsiteY33" fmla="*/ 2861417 h 3929318"/>
                  <a:gd name="connsiteX34" fmla="*/ 588361 w 3505172"/>
                  <a:gd name="connsiteY34" fmla="*/ 3502076 h 3929318"/>
                  <a:gd name="connsiteX35" fmla="*/ 1400716 w 3505172"/>
                  <a:gd name="connsiteY35" fmla="*/ 3717337 h 3929318"/>
                  <a:gd name="connsiteX36" fmla="*/ 2282814 w 3505172"/>
                  <a:gd name="connsiteY36" fmla="*/ 3432800 h 3929318"/>
                  <a:gd name="connsiteX37" fmla="*/ 2793353 w 3505172"/>
                  <a:gd name="connsiteY37" fmla="*/ 2674000 h 3929318"/>
                  <a:gd name="connsiteX38" fmla="*/ 2675467 w 3505172"/>
                  <a:gd name="connsiteY38" fmla="*/ 2167978 h 3929318"/>
                  <a:gd name="connsiteX39" fmla="*/ 1857439 w 3505172"/>
                  <a:gd name="connsiteY39" fmla="*/ 1553280 h 3929318"/>
                  <a:gd name="connsiteX40" fmla="*/ 947130 w 3505172"/>
                  <a:gd name="connsiteY40" fmla="*/ 1285397 h 3929318"/>
                  <a:gd name="connsiteX41" fmla="*/ 565297 w 3505172"/>
                  <a:gd name="connsiteY41" fmla="*/ 760057 h 3929318"/>
                  <a:gd name="connsiteX0" fmla="*/ 565297 w 3359163"/>
                  <a:gd name="connsiteY0" fmla="*/ 760057 h 3930630"/>
                  <a:gd name="connsiteX1" fmla="*/ 898342 w 3359163"/>
                  <a:gd name="connsiteY1" fmla="*/ 659 h 3930630"/>
                  <a:gd name="connsiteX2" fmla="*/ 831811 w 3359163"/>
                  <a:gd name="connsiteY2" fmla="*/ 631925 h 3930630"/>
                  <a:gd name="connsiteX3" fmla="*/ 988132 w 3359163"/>
                  <a:gd name="connsiteY3" fmla="*/ 890752 h 3930630"/>
                  <a:gd name="connsiteX4" fmla="*/ 1328433 w 3359163"/>
                  <a:gd name="connsiteY4" fmla="*/ 1173299 h 3930630"/>
                  <a:gd name="connsiteX5" fmla="*/ 3071961 w 3359163"/>
                  <a:gd name="connsiteY5" fmla="*/ 1693489 h 3930630"/>
                  <a:gd name="connsiteX6" fmla="*/ 3289512 w 3359163"/>
                  <a:gd name="connsiteY6" fmla="*/ 2931407 h 3930630"/>
                  <a:gd name="connsiteX7" fmla="*/ 2358642 w 3359163"/>
                  <a:gd name="connsiteY7" fmla="*/ 3790260 h 3930630"/>
                  <a:gd name="connsiteX8" fmla="*/ 1163792 w 3359163"/>
                  <a:gd name="connsiteY8" fmla="*/ 3918147 h 3930630"/>
                  <a:gd name="connsiteX9" fmla="*/ 440688 w 3359163"/>
                  <a:gd name="connsiteY9" fmla="*/ 3668167 h 3930630"/>
                  <a:gd name="connsiteX10" fmla="*/ 456 w 3359163"/>
                  <a:gd name="connsiteY10" fmla="*/ 2861417 h 3930630"/>
                  <a:gd name="connsiteX11" fmla="*/ 371818 w 3359163"/>
                  <a:gd name="connsiteY11" fmla="*/ 2268167 h 3930630"/>
                  <a:gd name="connsiteX12" fmla="*/ 1052198 w 3359163"/>
                  <a:gd name="connsiteY12" fmla="*/ 2020873 h 3930630"/>
                  <a:gd name="connsiteX13" fmla="*/ 1680043 w 3359163"/>
                  <a:gd name="connsiteY13" fmla="*/ 2169506 h 3930630"/>
                  <a:gd name="connsiteX14" fmla="*/ 1949120 w 3359163"/>
                  <a:gd name="connsiteY14" fmla="*/ 2641031 h 3930630"/>
                  <a:gd name="connsiteX15" fmla="*/ 1768454 w 3359163"/>
                  <a:gd name="connsiteY15" fmla="*/ 3011331 h 3930630"/>
                  <a:gd name="connsiteX16" fmla="*/ 1349463 w 3359163"/>
                  <a:gd name="connsiteY16" fmla="*/ 3158683 h 3930630"/>
                  <a:gd name="connsiteX17" fmla="*/ 983007 w 3359163"/>
                  <a:gd name="connsiteY17" fmla="*/ 3076678 h 3930630"/>
                  <a:gd name="connsiteX18" fmla="*/ 806185 w 3359163"/>
                  <a:gd name="connsiteY18" fmla="*/ 2799914 h 3930630"/>
                  <a:gd name="connsiteX19" fmla="*/ 895877 w 3359163"/>
                  <a:gd name="connsiteY19" fmla="*/ 2620529 h 3930630"/>
                  <a:gd name="connsiteX20" fmla="*/ 1018883 w 3359163"/>
                  <a:gd name="connsiteY20" fmla="*/ 2556464 h 3930630"/>
                  <a:gd name="connsiteX21" fmla="*/ 1077824 w 3359163"/>
                  <a:gd name="connsiteY21" fmla="*/ 2548776 h 3930630"/>
                  <a:gd name="connsiteX22" fmla="*/ 1098325 w 3359163"/>
                  <a:gd name="connsiteY22" fmla="*/ 2564151 h 3930630"/>
                  <a:gd name="connsiteX23" fmla="*/ 1088075 w 3359163"/>
                  <a:gd name="connsiteY23" fmla="*/ 2594903 h 3930630"/>
                  <a:gd name="connsiteX24" fmla="*/ 1077824 w 3359163"/>
                  <a:gd name="connsiteY24" fmla="*/ 2625655 h 3930630"/>
                  <a:gd name="connsiteX25" fmla="*/ 1062448 w 3359163"/>
                  <a:gd name="connsiteY25" fmla="*/ 2738411 h 3930630"/>
                  <a:gd name="connsiteX26" fmla="*/ 1143171 w 3359163"/>
                  <a:gd name="connsiteY26" fmla="*/ 2875512 h 3930630"/>
                  <a:gd name="connsiteX27" fmla="*/ 1318712 w 3359163"/>
                  <a:gd name="connsiteY27" fmla="*/ 2933171 h 3930630"/>
                  <a:gd name="connsiteX28" fmla="*/ 1582663 w 3359163"/>
                  <a:gd name="connsiteY28" fmla="*/ 2835791 h 3930630"/>
                  <a:gd name="connsiteX29" fmla="*/ 1687731 w 3359163"/>
                  <a:gd name="connsiteY29" fmla="*/ 2594903 h 3930630"/>
                  <a:gd name="connsiteX30" fmla="*/ 1475032 w 3359163"/>
                  <a:gd name="connsiteY30" fmla="*/ 2259198 h 3930630"/>
                  <a:gd name="connsiteX31" fmla="*/ 1031697 w 3359163"/>
                  <a:gd name="connsiteY31" fmla="*/ 2154130 h 3930630"/>
                  <a:gd name="connsiteX32" fmla="*/ 460229 w 3359163"/>
                  <a:gd name="connsiteY32" fmla="*/ 2348890 h 3930630"/>
                  <a:gd name="connsiteX33" fmla="*/ 206528 w 3359163"/>
                  <a:gd name="connsiteY33" fmla="*/ 2861417 h 3930630"/>
                  <a:gd name="connsiteX34" fmla="*/ 588361 w 3359163"/>
                  <a:gd name="connsiteY34" fmla="*/ 3502076 h 3930630"/>
                  <a:gd name="connsiteX35" fmla="*/ 1400716 w 3359163"/>
                  <a:gd name="connsiteY35" fmla="*/ 3717337 h 3930630"/>
                  <a:gd name="connsiteX36" fmla="*/ 2282814 w 3359163"/>
                  <a:gd name="connsiteY36" fmla="*/ 3432800 h 3930630"/>
                  <a:gd name="connsiteX37" fmla="*/ 2793353 w 3359163"/>
                  <a:gd name="connsiteY37" fmla="*/ 2674000 h 3930630"/>
                  <a:gd name="connsiteX38" fmla="*/ 2675467 w 3359163"/>
                  <a:gd name="connsiteY38" fmla="*/ 2167978 h 3930630"/>
                  <a:gd name="connsiteX39" fmla="*/ 1857439 w 3359163"/>
                  <a:gd name="connsiteY39" fmla="*/ 1553280 h 3930630"/>
                  <a:gd name="connsiteX40" fmla="*/ 947130 w 3359163"/>
                  <a:gd name="connsiteY40" fmla="*/ 1285397 h 3930630"/>
                  <a:gd name="connsiteX41" fmla="*/ 565297 w 3359163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947130 w 3314397"/>
                  <a:gd name="connsiteY40" fmla="*/ 1285397 h 3930630"/>
                  <a:gd name="connsiteX41" fmla="*/ 565297 w 3314397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1035318 w 3314397"/>
                  <a:gd name="connsiteY40" fmla="*/ 1258698 h 3930630"/>
                  <a:gd name="connsiteX41" fmla="*/ 565297 w 3314397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1035318 w 3314397"/>
                  <a:gd name="connsiteY40" fmla="*/ 1258698 h 3930630"/>
                  <a:gd name="connsiteX41" fmla="*/ 565297 w 3314397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1035318 w 3314397"/>
                  <a:gd name="connsiteY40" fmla="*/ 1258698 h 3930630"/>
                  <a:gd name="connsiteX41" fmla="*/ 565297 w 3314397"/>
                  <a:gd name="connsiteY41" fmla="*/ 760057 h 3930630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2675467 w 3314397"/>
                  <a:gd name="connsiteY38" fmla="*/ 2168602 h 3931254"/>
                  <a:gd name="connsiteX39" fmla="*/ 1857439 w 3314397"/>
                  <a:gd name="connsiteY39" fmla="*/ 1553904 h 3931254"/>
                  <a:gd name="connsiteX40" fmla="*/ 1035318 w 3314397"/>
                  <a:gd name="connsiteY40" fmla="*/ 1259322 h 3931254"/>
                  <a:gd name="connsiteX41" fmla="*/ 587343 w 3314397"/>
                  <a:gd name="connsiteY41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2675467 w 3314397"/>
                  <a:gd name="connsiteY38" fmla="*/ 2168602 h 3931254"/>
                  <a:gd name="connsiteX39" fmla="*/ 1857439 w 3314397"/>
                  <a:gd name="connsiteY39" fmla="*/ 1553904 h 3931254"/>
                  <a:gd name="connsiteX40" fmla="*/ 1035318 w 3314397"/>
                  <a:gd name="connsiteY40" fmla="*/ 1259322 h 3931254"/>
                  <a:gd name="connsiteX41" fmla="*/ 587343 w 3314397"/>
                  <a:gd name="connsiteY41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857439 w 3314397"/>
                  <a:gd name="connsiteY37" fmla="*/ 1554027 h 3931377"/>
                  <a:gd name="connsiteX38" fmla="*/ 1035318 w 3314397"/>
                  <a:gd name="connsiteY38" fmla="*/ 1259445 h 3931377"/>
                  <a:gd name="connsiteX39" fmla="*/ 587343 w 3314397"/>
                  <a:gd name="connsiteY39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4170059"/>
                  <a:gd name="connsiteX1" fmla="*/ 898342 w 3314397"/>
                  <a:gd name="connsiteY1" fmla="*/ 1406 h 4170059"/>
                  <a:gd name="connsiteX2" fmla="*/ 831811 w 3314397"/>
                  <a:gd name="connsiteY2" fmla="*/ 632672 h 4170059"/>
                  <a:gd name="connsiteX3" fmla="*/ 1328433 w 3314397"/>
                  <a:gd name="connsiteY3" fmla="*/ 1174046 h 4170059"/>
                  <a:gd name="connsiteX4" fmla="*/ 2895583 w 3314397"/>
                  <a:gd name="connsiteY4" fmla="*/ 1827735 h 4170059"/>
                  <a:gd name="connsiteX5" fmla="*/ 3289512 w 3314397"/>
                  <a:gd name="connsiteY5" fmla="*/ 2932154 h 4170059"/>
                  <a:gd name="connsiteX6" fmla="*/ 2358642 w 3314397"/>
                  <a:gd name="connsiteY6" fmla="*/ 3791007 h 4170059"/>
                  <a:gd name="connsiteX7" fmla="*/ 1163792 w 3314397"/>
                  <a:gd name="connsiteY7" fmla="*/ 3918894 h 4170059"/>
                  <a:gd name="connsiteX8" fmla="*/ 440688 w 3314397"/>
                  <a:gd name="connsiteY8" fmla="*/ 3668914 h 4170059"/>
                  <a:gd name="connsiteX9" fmla="*/ 456 w 3314397"/>
                  <a:gd name="connsiteY9" fmla="*/ 2862164 h 4170059"/>
                  <a:gd name="connsiteX10" fmla="*/ 371818 w 3314397"/>
                  <a:gd name="connsiteY10" fmla="*/ 2268914 h 4170059"/>
                  <a:gd name="connsiteX11" fmla="*/ 1052198 w 3314397"/>
                  <a:gd name="connsiteY11" fmla="*/ 2021620 h 4170059"/>
                  <a:gd name="connsiteX12" fmla="*/ 1680043 w 3314397"/>
                  <a:gd name="connsiteY12" fmla="*/ 2170253 h 4170059"/>
                  <a:gd name="connsiteX13" fmla="*/ 1949120 w 3314397"/>
                  <a:gd name="connsiteY13" fmla="*/ 2641778 h 4170059"/>
                  <a:gd name="connsiteX14" fmla="*/ 1768454 w 3314397"/>
                  <a:gd name="connsiteY14" fmla="*/ 3012078 h 4170059"/>
                  <a:gd name="connsiteX15" fmla="*/ 1349463 w 3314397"/>
                  <a:gd name="connsiteY15" fmla="*/ 3159430 h 4170059"/>
                  <a:gd name="connsiteX16" fmla="*/ 983007 w 3314397"/>
                  <a:gd name="connsiteY16" fmla="*/ 3077425 h 4170059"/>
                  <a:gd name="connsiteX17" fmla="*/ 806185 w 3314397"/>
                  <a:gd name="connsiteY17" fmla="*/ 2800661 h 4170059"/>
                  <a:gd name="connsiteX18" fmla="*/ 895877 w 3314397"/>
                  <a:gd name="connsiteY18" fmla="*/ 2621276 h 4170059"/>
                  <a:gd name="connsiteX19" fmla="*/ 1018883 w 3314397"/>
                  <a:gd name="connsiteY19" fmla="*/ 2557211 h 4170059"/>
                  <a:gd name="connsiteX20" fmla="*/ 1077824 w 3314397"/>
                  <a:gd name="connsiteY20" fmla="*/ 2549523 h 4170059"/>
                  <a:gd name="connsiteX21" fmla="*/ 1098325 w 3314397"/>
                  <a:gd name="connsiteY21" fmla="*/ 2564898 h 4170059"/>
                  <a:gd name="connsiteX22" fmla="*/ 1088075 w 3314397"/>
                  <a:gd name="connsiteY22" fmla="*/ 2595650 h 4170059"/>
                  <a:gd name="connsiteX23" fmla="*/ 1077824 w 3314397"/>
                  <a:gd name="connsiteY23" fmla="*/ 2626402 h 4170059"/>
                  <a:gd name="connsiteX24" fmla="*/ 1062448 w 3314397"/>
                  <a:gd name="connsiteY24" fmla="*/ 2739158 h 4170059"/>
                  <a:gd name="connsiteX25" fmla="*/ 1143171 w 3314397"/>
                  <a:gd name="connsiteY25" fmla="*/ 2876259 h 4170059"/>
                  <a:gd name="connsiteX26" fmla="*/ 1318712 w 3314397"/>
                  <a:gd name="connsiteY26" fmla="*/ 2933918 h 4170059"/>
                  <a:gd name="connsiteX27" fmla="*/ 1582663 w 3314397"/>
                  <a:gd name="connsiteY27" fmla="*/ 2836538 h 4170059"/>
                  <a:gd name="connsiteX28" fmla="*/ 1687731 w 3314397"/>
                  <a:gd name="connsiteY28" fmla="*/ 2595650 h 4170059"/>
                  <a:gd name="connsiteX29" fmla="*/ 1475032 w 3314397"/>
                  <a:gd name="connsiteY29" fmla="*/ 2259945 h 4170059"/>
                  <a:gd name="connsiteX30" fmla="*/ 1031697 w 3314397"/>
                  <a:gd name="connsiteY30" fmla="*/ 2154877 h 4170059"/>
                  <a:gd name="connsiteX31" fmla="*/ 460229 w 3314397"/>
                  <a:gd name="connsiteY31" fmla="*/ 2349637 h 4170059"/>
                  <a:gd name="connsiteX32" fmla="*/ 206528 w 3314397"/>
                  <a:gd name="connsiteY32" fmla="*/ 2862164 h 4170059"/>
                  <a:gd name="connsiteX33" fmla="*/ 588361 w 3314397"/>
                  <a:gd name="connsiteY33" fmla="*/ 3502823 h 4170059"/>
                  <a:gd name="connsiteX34" fmla="*/ 1400716 w 3314397"/>
                  <a:gd name="connsiteY34" fmla="*/ 3718084 h 4170059"/>
                  <a:gd name="connsiteX35" fmla="*/ 2348956 w 3314397"/>
                  <a:gd name="connsiteY35" fmla="*/ 3433547 h 4170059"/>
                  <a:gd name="connsiteX36" fmla="*/ 1035318 w 3314397"/>
                  <a:gd name="connsiteY36" fmla="*/ 1259445 h 4170059"/>
                  <a:gd name="connsiteX37" fmla="*/ 587343 w 3314397"/>
                  <a:gd name="connsiteY37" fmla="*/ 814203 h 4170059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499154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99154 w 3314397"/>
                  <a:gd name="connsiteY37" fmla="*/ 773622 h 3930846"/>
                  <a:gd name="connsiteX0" fmla="*/ 499154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99154 w 3314397"/>
                  <a:gd name="connsiteY37" fmla="*/ 773622 h 3930846"/>
                  <a:gd name="connsiteX0" fmla="*/ 433011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33011 w 3314397"/>
                  <a:gd name="connsiteY37" fmla="*/ 773622 h 3930846"/>
                  <a:gd name="connsiteX0" fmla="*/ 433011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33011 w 3314397"/>
                  <a:gd name="connsiteY37" fmla="*/ 773622 h 3930846"/>
                  <a:gd name="connsiteX0" fmla="*/ 433011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33011 w 3314397"/>
                  <a:gd name="connsiteY37" fmla="*/ 773622 h 3930846"/>
                  <a:gd name="connsiteX0" fmla="*/ 433011 w 3298501"/>
                  <a:gd name="connsiteY0" fmla="*/ 773622 h 3930846"/>
                  <a:gd name="connsiteX1" fmla="*/ 898342 w 3298501"/>
                  <a:gd name="connsiteY1" fmla="*/ 875 h 3930846"/>
                  <a:gd name="connsiteX2" fmla="*/ 831811 w 3298501"/>
                  <a:gd name="connsiteY2" fmla="*/ 632141 h 3930846"/>
                  <a:gd name="connsiteX3" fmla="*/ 1328433 w 3298501"/>
                  <a:gd name="connsiteY3" fmla="*/ 1173515 h 3930846"/>
                  <a:gd name="connsiteX4" fmla="*/ 2741251 w 3298501"/>
                  <a:gd name="connsiteY4" fmla="*/ 1880604 h 3930846"/>
                  <a:gd name="connsiteX5" fmla="*/ 3289512 w 3298501"/>
                  <a:gd name="connsiteY5" fmla="*/ 2931623 h 3930846"/>
                  <a:gd name="connsiteX6" fmla="*/ 2358642 w 3298501"/>
                  <a:gd name="connsiteY6" fmla="*/ 3790476 h 3930846"/>
                  <a:gd name="connsiteX7" fmla="*/ 1163792 w 3298501"/>
                  <a:gd name="connsiteY7" fmla="*/ 3918363 h 3930846"/>
                  <a:gd name="connsiteX8" fmla="*/ 440688 w 3298501"/>
                  <a:gd name="connsiteY8" fmla="*/ 3668383 h 3930846"/>
                  <a:gd name="connsiteX9" fmla="*/ 456 w 3298501"/>
                  <a:gd name="connsiteY9" fmla="*/ 2861633 h 3930846"/>
                  <a:gd name="connsiteX10" fmla="*/ 371818 w 3298501"/>
                  <a:gd name="connsiteY10" fmla="*/ 2268383 h 3930846"/>
                  <a:gd name="connsiteX11" fmla="*/ 1052198 w 3298501"/>
                  <a:gd name="connsiteY11" fmla="*/ 2021089 h 3930846"/>
                  <a:gd name="connsiteX12" fmla="*/ 1680043 w 3298501"/>
                  <a:gd name="connsiteY12" fmla="*/ 2169722 h 3930846"/>
                  <a:gd name="connsiteX13" fmla="*/ 1949120 w 3298501"/>
                  <a:gd name="connsiteY13" fmla="*/ 2641247 h 3930846"/>
                  <a:gd name="connsiteX14" fmla="*/ 1768454 w 3298501"/>
                  <a:gd name="connsiteY14" fmla="*/ 3011547 h 3930846"/>
                  <a:gd name="connsiteX15" fmla="*/ 1349463 w 3298501"/>
                  <a:gd name="connsiteY15" fmla="*/ 3158899 h 3930846"/>
                  <a:gd name="connsiteX16" fmla="*/ 983007 w 3298501"/>
                  <a:gd name="connsiteY16" fmla="*/ 3076894 h 3930846"/>
                  <a:gd name="connsiteX17" fmla="*/ 806185 w 3298501"/>
                  <a:gd name="connsiteY17" fmla="*/ 2800130 h 3930846"/>
                  <a:gd name="connsiteX18" fmla="*/ 895877 w 3298501"/>
                  <a:gd name="connsiteY18" fmla="*/ 2620745 h 3930846"/>
                  <a:gd name="connsiteX19" fmla="*/ 1018883 w 3298501"/>
                  <a:gd name="connsiteY19" fmla="*/ 2556680 h 3930846"/>
                  <a:gd name="connsiteX20" fmla="*/ 1077824 w 3298501"/>
                  <a:gd name="connsiteY20" fmla="*/ 2548992 h 3930846"/>
                  <a:gd name="connsiteX21" fmla="*/ 1098325 w 3298501"/>
                  <a:gd name="connsiteY21" fmla="*/ 2564367 h 3930846"/>
                  <a:gd name="connsiteX22" fmla="*/ 1088075 w 3298501"/>
                  <a:gd name="connsiteY22" fmla="*/ 2595119 h 3930846"/>
                  <a:gd name="connsiteX23" fmla="*/ 1077824 w 3298501"/>
                  <a:gd name="connsiteY23" fmla="*/ 2625871 h 3930846"/>
                  <a:gd name="connsiteX24" fmla="*/ 1062448 w 3298501"/>
                  <a:gd name="connsiteY24" fmla="*/ 2738627 h 3930846"/>
                  <a:gd name="connsiteX25" fmla="*/ 1143171 w 3298501"/>
                  <a:gd name="connsiteY25" fmla="*/ 2875728 h 3930846"/>
                  <a:gd name="connsiteX26" fmla="*/ 1318712 w 3298501"/>
                  <a:gd name="connsiteY26" fmla="*/ 2933387 h 3930846"/>
                  <a:gd name="connsiteX27" fmla="*/ 1582663 w 3298501"/>
                  <a:gd name="connsiteY27" fmla="*/ 2836007 h 3930846"/>
                  <a:gd name="connsiteX28" fmla="*/ 1687731 w 3298501"/>
                  <a:gd name="connsiteY28" fmla="*/ 2595119 h 3930846"/>
                  <a:gd name="connsiteX29" fmla="*/ 1475032 w 3298501"/>
                  <a:gd name="connsiteY29" fmla="*/ 2259414 h 3930846"/>
                  <a:gd name="connsiteX30" fmla="*/ 1031697 w 3298501"/>
                  <a:gd name="connsiteY30" fmla="*/ 2154346 h 3930846"/>
                  <a:gd name="connsiteX31" fmla="*/ 460229 w 3298501"/>
                  <a:gd name="connsiteY31" fmla="*/ 2349106 h 3930846"/>
                  <a:gd name="connsiteX32" fmla="*/ 206528 w 3298501"/>
                  <a:gd name="connsiteY32" fmla="*/ 2861633 h 3930846"/>
                  <a:gd name="connsiteX33" fmla="*/ 588361 w 3298501"/>
                  <a:gd name="connsiteY33" fmla="*/ 3502292 h 3930846"/>
                  <a:gd name="connsiteX34" fmla="*/ 1400716 w 3298501"/>
                  <a:gd name="connsiteY34" fmla="*/ 3717553 h 3930846"/>
                  <a:gd name="connsiteX35" fmla="*/ 2348956 w 3298501"/>
                  <a:gd name="connsiteY35" fmla="*/ 3433016 h 3930846"/>
                  <a:gd name="connsiteX36" fmla="*/ 1035318 w 3298501"/>
                  <a:gd name="connsiteY36" fmla="*/ 1258914 h 3930846"/>
                  <a:gd name="connsiteX37" fmla="*/ 433011 w 3298501"/>
                  <a:gd name="connsiteY37" fmla="*/ 773622 h 3930846"/>
                  <a:gd name="connsiteX0" fmla="*/ 543248 w 3298501"/>
                  <a:gd name="connsiteY0" fmla="*/ 706252 h 3930225"/>
                  <a:gd name="connsiteX1" fmla="*/ 898342 w 3298501"/>
                  <a:gd name="connsiteY1" fmla="*/ 254 h 3930225"/>
                  <a:gd name="connsiteX2" fmla="*/ 831811 w 3298501"/>
                  <a:gd name="connsiteY2" fmla="*/ 631520 h 3930225"/>
                  <a:gd name="connsiteX3" fmla="*/ 1328433 w 3298501"/>
                  <a:gd name="connsiteY3" fmla="*/ 1172894 h 3930225"/>
                  <a:gd name="connsiteX4" fmla="*/ 2741251 w 3298501"/>
                  <a:gd name="connsiteY4" fmla="*/ 1879983 h 3930225"/>
                  <a:gd name="connsiteX5" fmla="*/ 3289512 w 3298501"/>
                  <a:gd name="connsiteY5" fmla="*/ 2931002 h 3930225"/>
                  <a:gd name="connsiteX6" fmla="*/ 2358642 w 3298501"/>
                  <a:gd name="connsiteY6" fmla="*/ 3789855 h 3930225"/>
                  <a:gd name="connsiteX7" fmla="*/ 1163792 w 3298501"/>
                  <a:gd name="connsiteY7" fmla="*/ 3917742 h 3930225"/>
                  <a:gd name="connsiteX8" fmla="*/ 440688 w 3298501"/>
                  <a:gd name="connsiteY8" fmla="*/ 3667762 h 3930225"/>
                  <a:gd name="connsiteX9" fmla="*/ 456 w 3298501"/>
                  <a:gd name="connsiteY9" fmla="*/ 2861012 h 3930225"/>
                  <a:gd name="connsiteX10" fmla="*/ 371818 w 3298501"/>
                  <a:gd name="connsiteY10" fmla="*/ 2267762 h 3930225"/>
                  <a:gd name="connsiteX11" fmla="*/ 1052198 w 3298501"/>
                  <a:gd name="connsiteY11" fmla="*/ 2020468 h 3930225"/>
                  <a:gd name="connsiteX12" fmla="*/ 1680043 w 3298501"/>
                  <a:gd name="connsiteY12" fmla="*/ 2169101 h 3930225"/>
                  <a:gd name="connsiteX13" fmla="*/ 1949120 w 3298501"/>
                  <a:gd name="connsiteY13" fmla="*/ 2640626 h 3930225"/>
                  <a:gd name="connsiteX14" fmla="*/ 1768454 w 3298501"/>
                  <a:gd name="connsiteY14" fmla="*/ 3010926 h 3930225"/>
                  <a:gd name="connsiteX15" fmla="*/ 1349463 w 3298501"/>
                  <a:gd name="connsiteY15" fmla="*/ 3158278 h 3930225"/>
                  <a:gd name="connsiteX16" fmla="*/ 983007 w 3298501"/>
                  <a:gd name="connsiteY16" fmla="*/ 3076273 h 3930225"/>
                  <a:gd name="connsiteX17" fmla="*/ 806185 w 3298501"/>
                  <a:gd name="connsiteY17" fmla="*/ 2799509 h 3930225"/>
                  <a:gd name="connsiteX18" fmla="*/ 895877 w 3298501"/>
                  <a:gd name="connsiteY18" fmla="*/ 2620124 h 3930225"/>
                  <a:gd name="connsiteX19" fmla="*/ 1018883 w 3298501"/>
                  <a:gd name="connsiteY19" fmla="*/ 2556059 h 3930225"/>
                  <a:gd name="connsiteX20" fmla="*/ 1077824 w 3298501"/>
                  <a:gd name="connsiteY20" fmla="*/ 2548371 h 3930225"/>
                  <a:gd name="connsiteX21" fmla="*/ 1098325 w 3298501"/>
                  <a:gd name="connsiteY21" fmla="*/ 2563746 h 3930225"/>
                  <a:gd name="connsiteX22" fmla="*/ 1088075 w 3298501"/>
                  <a:gd name="connsiteY22" fmla="*/ 2594498 h 3930225"/>
                  <a:gd name="connsiteX23" fmla="*/ 1077824 w 3298501"/>
                  <a:gd name="connsiteY23" fmla="*/ 2625250 h 3930225"/>
                  <a:gd name="connsiteX24" fmla="*/ 1062448 w 3298501"/>
                  <a:gd name="connsiteY24" fmla="*/ 2738006 h 3930225"/>
                  <a:gd name="connsiteX25" fmla="*/ 1143171 w 3298501"/>
                  <a:gd name="connsiteY25" fmla="*/ 2875107 h 3930225"/>
                  <a:gd name="connsiteX26" fmla="*/ 1318712 w 3298501"/>
                  <a:gd name="connsiteY26" fmla="*/ 2932766 h 3930225"/>
                  <a:gd name="connsiteX27" fmla="*/ 1582663 w 3298501"/>
                  <a:gd name="connsiteY27" fmla="*/ 2835386 h 3930225"/>
                  <a:gd name="connsiteX28" fmla="*/ 1687731 w 3298501"/>
                  <a:gd name="connsiteY28" fmla="*/ 2594498 h 3930225"/>
                  <a:gd name="connsiteX29" fmla="*/ 1475032 w 3298501"/>
                  <a:gd name="connsiteY29" fmla="*/ 2258793 h 3930225"/>
                  <a:gd name="connsiteX30" fmla="*/ 1031697 w 3298501"/>
                  <a:gd name="connsiteY30" fmla="*/ 2153725 h 3930225"/>
                  <a:gd name="connsiteX31" fmla="*/ 460229 w 3298501"/>
                  <a:gd name="connsiteY31" fmla="*/ 2348485 h 3930225"/>
                  <a:gd name="connsiteX32" fmla="*/ 206528 w 3298501"/>
                  <a:gd name="connsiteY32" fmla="*/ 2861012 h 3930225"/>
                  <a:gd name="connsiteX33" fmla="*/ 588361 w 3298501"/>
                  <a:gd name="connsiteY33" fmla="*/ 3501671 h 3930225"/>
                  <a:gd name="connsiteX34" fmla="*/ 1400716 w 3298501"/>
                  <a:gd name="connsiteY34" fmla="*/ 3716932 h 3930225"/>
                  <a:gd name="connsiteX35" fmla="*/ 2348956 w 3298501"/>
                  <a:gd name="connsiteY35" fmla="*/ 3432395 h 3930225"/>
                  <a:gd name="connsiteX36" fmla="*/ 1035318 w 3298501"/>
                  <a:gd name="connsiteY36" fmla="*/ 1258293 h 3930225"/>
                  <a:gd name="connsiteX37" fmla="*/ 543248 w 3298501"/>
                  <a:gd name="connsiteY37" fmla="*/ 706252 h 3930225"/>
                  <a:gd name="connsiteX0" fmla="*/ 543248 w 3212681"/>
                  <a:gd name="connsiteY0" fmla="*/ 706252 h 3930225"/>
                  <a:gd name="connsiteX1" fmla="*/ 898342 w 3212681"/>
                  <a:gd name="connsiteY1" fmla="*/ 254 h 3930225"/>
                  <a:gd name="connsiteX2" fmla="*/ 831811 w 3212681"/>
                  <a:gd name="connsiteY2" fmla="*/ 631520 h 3930225"/>
                  <a:gd name="connsiteX3" fmla="*/ 1328433 w 3212681"/>
                  <a:gd name="connsiteY3" fmla="*/ 1172894 h 3930225"/>
                  <a:gd name="connsiteX4" fmla="*/ 2741251 w 3212681"/>
                  <a:gd name="connsiteY4" fmla="*/ 1879983 h 3930225"/>
                  <a:gd name="connsiteX5" fmla="*/ 3201322 w 3212681"/>
                  <a:gd name="connsiteY5" fmla="*/ 2931002 h 3930225"/>
                  <a:gd name="connsiteX6" fmla="*/ 2358642 w 3212681"/>
                  <a:gd name="connsiteY6" fmla="*/ 3789855 h 3930225"/>
                  <a:gd name="connsiteX7" fmla="*/ 1163792 w 3212681"/>
                  <a:gd name="connsiteY7" fmla="*/ 3917742 h 3930225"/>
                  <a:gd name="connsiteX8" fmla="*/ 440688 w 3212681"/>
                  <a:gd name="connsiteY8" fmla="*/ 3667762 h 3930225"/>
                  <a:gd name="connsiteX9" fmla="*/ 456 w 3212681"/>
                  <a:gd name="connsiteY9" fmla="*/ 2861012 h 3930225"/>
                  <a:gd name="connsiteX10" fmla="*/ 371818 w 3212681"/>
                  <a:gd name="connsiteY10" fmla="*/ 2267762 h 3930225"/>
                  <a:gd name="connsiteX11" fmla="*/ 1052198 w 3212681"/>
                  <a:gd name="connsiteY11" fmla="*/ 2020468 h 3930225"/>
                  <a:gd name="connsiteX12" fmla="*/ 1680043 w 3212681"/>
                  <a:gd name="connsiteY12" fmla="*/ 2169101 h 3930225"/>
                  <a:gd name="connsiteX13" fmla="*/ 1949120 w 3212681"/>
                  <a:gd name="connsiteY13" fmla="*/ 2640626 h 3930225"/>
                  <a:gd name="connsiteX14" fmla="*/ 1768454 w 3212681"/>
                  <a:gd name="connsiteY14" fmla="*/ 3010926 h 3930225"/>
                  <a:gd name="connsiteX15" fmla="*/ 1349463 w 3212681"/>
                  <a:gd name="connsiteY15" fmla="*/ 3158278 h 3930225"/>
                  <a:gd name="connsiteX16" fmla="*/ 983007 w 3212681"/>
                  <a:gd name="connsiteY16" fmla="*/ 3076273 h 3930225"/>
                  <a:gd name="connsiteX17" fmla="*/ 806185 w 3212681"/>
                  <a:gd name="connsiteY17" fmla="*/ 2799509 h 3930225"/>
                  <a:gd name="connsiteX18" fmla="*/ 895877 w 3212681"/>
                  <a:gd name="connsiteY18" fmla="*/ 2620124 h 3930225"/>
                  <a:gd name="connsiteX19" fmla="*/ 1018883 w 3212681"/>
                  <a:gd name="connsiteY19" fmla="*/ 2556059 h 3930225"/>
                  <a:gd name="connsiteX20" fmla="*/ 1077824 w 3212681"/>
                  <a:gd name="connsiteY20" fmla="*/ 2548371 h 3930225"/>
                  <a:gd name="connsiteX21" fmla="*/ 1098325 w 3212681"/>
                  <a:gd name="connsiteY21" fmla="*/ 2563746 h 3930225"/>
                  <a:gd name="connsiteX22" fmla="*/ 1088075 w 3212681"/>
                  <a:gd name="connsiteY22" fmla="*/ 2594498 h 3930225"/>
                  <a:gd name="connsiteX23" fmla="*/ 1077824 w 3212681"/>
                  <a:gd name="connsiteY23" fmla="*/ 2625250 h 3930225"/>
                  <a:gd name="connsiteX24" fmla="*/ 1062448 w 3212681"/>
                  <a:gd name="connsiteY24" fmla="*/ 2738006 h 3930225"/>
                  <a:gd name="connsiteX25" fmla="*/ 1143171 w 3212681"/>
                  <a:gd name="connsiteY25" fmla="*/ 2875107 h 3930225"/>
                  <a:gd name="connsiteX26" fmla="*/ 1318712 w 3212681"/>
                  <a:gd name="connsiteY26" fmla="*/ 2932766 h 3930225"/>
                  <a:gd name="connsiteX27" fmla="*/ 1582663 w 3212681"/>
                  <a:gd name="connsiteY27" fmla="*/ 2835386 h 3930225"/>
                  <a:gd name="connsiteX28" fmla="*/ 1687731 w 3212681"/>
                  <a:gd name="connsiteY28" fmla="*/ 2594498 h 3930225"/>
                  <a:gd name="connsiteX29" fmla="*/ 1475032 w 3212681"/>
                  <a:gd name="connsiteY29" fmla="*/ 2258793 h 3930225"/>
                  <a:gd name="connsiteX30" fmla="*/ 1031697 w 3212681"/>
                  <a:gd name="connsiteY30" fmla="*/ 2153725 h 3930225"/>
                  <a:gd name="connsiteX31" fmla="*/ 460229 w 3212681"/>
                  <a:gd name="connsiteY31" fmla="*/ 2348485 h 3930225"/>
                  <a:gd name="connsiteX32" fmla="*/ 206528 w 3212681"/>
                  <a:gd name="connsiteY32" fmla="*/ 2861012 h 3930225"/>
                  <a:gd name="connsiteX33" fmla="*/ 588361 w 3212681"/>
                  <a:gd name="connsiteY33" fmla="*/ 3501671 h 3930225"/>
                  <a:gd name="connsiteX34" fmla="*/ 1400716 w 3212681"/>
                  <a:gd name="connsiteY34" fmla="*/ 3716932 h 3930225"/>
                  <a:gd name="connsiteX35" fmla="*/ 2348956 w 3212681"/>
                  <a:gd name="connsiteY35" fmla="*/ 3432395 h 3930225"/>
                  <a:gd name="connsiteX36" fmla="*/ 1035318 w 3212681"/>
                  <a:gd name="connsiteY36" fmla="*/ 1258293 h 3930225"/>
                  <a:gd name="connsiteX37" fmla="*/ 543248 w 3212681"/>
                  <a:gd name="connsiteY37" fmla="*/ 706252 h 3930225"/>
                  <a:gd name="connsiteX0" fmla="*/ 366867 w 3212681"/>
                  <a:gd name="connsiteY0" fmla="*/ 679406 h 3930078"/>
                  <a:gd name="connsiteX1" fmla="*/ 898342 w 3212681"/>
                  <a:gd name="connsiteY1" fmla="*/ 107 h 3930078"/>
                  <a:gd name="connsiteX2" fmla="*/ 831811 w 3212681"/>
                  <a:gd name="connsiteY2" fmla="*/ 631373 h 3930078"/>
                  <a:gd name="connsiteX3" fmla="*/ 1328433 w 3212681"/>
                  <a:gd name="connsiteY3" fmla="*/ 1172747 h 3930078"/>
                  <a:gd name="connsiteX4" fmla="*/ 2741251 w 3212681"/>
                  <a:gd name="connsiteY4" fmla="*/ 1879836 h 3930078"/>
                  <a:gd name="connsiteX5" fmla="*/ 3201322 w 3212681"/>
                  <a:gd name="connsiteY5" fmla="*/ 2930855 h 3930078"/>
                  <a:gd name="connsiteX6" fmla="*/ 2358642 w 3212681"/>
                  <a:gd name="connsiteY6" fmla="*/ 3789708 h 3930078"/>
                  <a:gd name="connsiteX7" fmla="*/ 1163792 w 3212681"/>
                  <a:gd name="connsiteY7" fmla="*/ 3917595 h 3930078"/>
                  <a:gd name="connsiteX8" fmla="*/ 440688 w 3212681"/>
                  <a:gd name="connsiteY8" fmla="*/ 3667615 h 3930078"/>
                  <a:gd name="connsiteX9" fmla="*/ 456 w 3212681"/>
                  <a:gd name="connsiteY9" fmla="*/ 2860865 h 3930078"/>
                  <a:gd name="connsiteX10" fmla="*/ 371818 w 3212681"/>
                  <a:gd name="connsiteY10" fmla="*/ 2267615 h 3930078"/>
                  <a:gd name="connsiteX11" fmla="*/ 1052198 w 3212681"/>
                  <a:gd name="connsiteY11" fmla="*/ 2020321 h 3930078"/>
                  <a:gd name="connsiteX12" fmla="*/ 1680043 w 3212681"/>
                  <a:gd name="connsiteY12" fmla="*/ 2168954 h 3930078"/>
                  <a:gd name="connsiteX13" fmla="*/ 1949120 w 3212681"/>
                  <a:gd name="connsiteY13" fmla="*/ 2640479 h 3930078"/>
                  <a:gd name="connsiteX14" fmla="*/ 1768454 w 3212681"/>
                  <a:gd name="connsiteY14" fmla="*/ 3010779 h 3930078"/>
                  <a:gd name="connsiteX15" fmla="*/ 1349463 w 3212681"/>
                  <a:gd name="connsiteY15" fmla="*/ 3158131 h 3930078"/>
                  <a:gd name="connsiteX16" fmla="*/ 983007 w 3212681"/>
                  <a:gd name="connsiteY16" fmla="*/ 3076126 h 3930078"/>
                  <a:gd name="connsiteX17" fmla="*/ 806185 w 3212681"/>
                  <a:gd name="connsiteY17" fmla="*/ 2799362 h 3930078"/>
                  <a:gd name="connsiteX18" fmla="*/ 895877 w 3212681"/>
                  <a:gd name="connsiteY18" fmla="*/ 2619977 h 3930078"/>
                  <a:gd name="connsiteX19" fmla="*/ 1018883 w 3212681"/>
                  <a:gd name="connsiteY19" fmla="*/ 2555912 h 3930078"/>
                  <a:gd name="connsiteX20" fmla="*/ 1077824 w 3212681"/>
                  <a:gd name="connsiteY20" fmla="*/ 2548224 h 3930078"/>
                  <a:gd name="connsiteX21" fmla="*/ 1098325 w 3212681"/>
                  <a:gd name="connsiteY21" fmla="*/ 2563599 h 3930078"/>
                  <a:gd name="connsiteX22" fmla="*/ 1088075 w 3212681"/>
                  <a:gd name="connsiteY22" fmla="*/ 2594351 h 3930078"/>
                  <a:gd name="connsiteX23" fmla="*/ 1077824 w 3212681"/>
                  <a:gd name="connsiteY23" fmla="*/ 2625103 h 3930078"/>
                  <a:gd name="connsiteX24" fmla="*/ 1062448 w 3212681"/>
                  <a:gd name="connsiteY24" fmla="*/ 2737859 h 3930078"/>
                  <a:gd name="connsiteX25" fmla="*/ 1143171 w 3212681"/>
                  <a:gd name="connsiteY25" fmla="*/ 2874960 h 3930078"/>
                  <a:gd name="connsiteX26" fmla="*/ 1318712 w 3212681"/>
                  <a:gd name="connsiteY26" fmla="*/ 2932619 h 3930078"/>
                  <a:gd name="connsiteX27" fmla="*/ 1582663 w 3212681"/>
                  <a:gd name="connsiteY27" fmla="*/ 2835239 h 3930078"/>
                  <a:gd name="connsiteX28" fmla="*/ 1687731 w 3212681"/>
                  <a:gd name="connsiteY28" fmla="*/ 2594351 h 3930078"/>
                  <a:gd name="connsiteX29" fmla="*/ 1475032 w 3212681"/>
                  <a:gd name="connsiteY29" fmla="*/ 2258646 h 3930078"/>
                  <a:gd name="connsiteX30" fmla="*/ 1031697 w 3212681"/>
                  <a:gd name="connsiteY30" fmla="*/ 2153578 h 3930078"/>
                  <a:gd name="connsiteX31" fmla="*/ 460229 w 3212681"/>
                  <a:gd name="connsiteY31" fmla="*/ 2348338 h 3930078"/>
                  <a:gd name="connsiteX32" fmla="*/ 206528 w 3212681"/>
                  <a:gd name="connsiteY32" fmla="*/ 2860865 h 3930078"/>
                  <a:gd name="connsiteX33" fmla="*/ 588361 w 3212681"/>
                  <a:gd name="connsiteY33" fmla="*/ 3501524 h 3930078"/>
                  <a:gd name="connsiteX34" fmla="*/ 1400716 w 3212681"/>
                  <a:gd name="connsiteY34" fmla="*/ 3716785 h 3930078"/>
                  <a:gd name="connsiteX35" fmla="*/ 2348956 w 3212681"/>
                  <a:gd name="connsiteY35" fmla="*/ 3432248 h 3930078"/>
                  <a:gd name="connsiteX36" fmla="*/ 1035318 w 3212681"/>
                  <a:gd name="connsiteY36" fmla="*/ 1258146 h 3930078"/>
                  <a:gd name="connsiteX37" fmla="*/ 366867 w 3212681"/>
                  <a:gd name="connsiteY37" fmla="*/ 679406 h 3930078"/>
                  <a:gd name="connsiteX0" fmla="*/ 366867 w 3212681"/>
                  <a:gd name="connsiteY0" fmla="*/ 679319 h 3929991"/>
                  <a:gd name="connsiteX1" fmla="*/ 898342 w 3212681"/>
                  <a:gd name="connsiteY1" fmla="*/ 20 h 3929991"/>
                  <a:gd name="connsiteX2" fmla="*/ 699527 w 3212681"/>
                  <a:gd name="connsiteY2" fmla="*/ 657986 h 3929991"/>
                  <a:gd name="connsiteX3" fmla="*/ 1328433 w 3212681"/>
                  <a:gd name="connsiteY3" fmla="*/ 1172660 h 3929991"/>
                  <a:gd name="connsiteX4" fmla="*/ 2741251 w 3212681"/>
                  <a:gd name="connsiteY4" fmla="*/ 1879749 h 3929991"/>
                  <a:gd name="connsiteX5" fmla="*/ 3201322 w 3212681"/>
                  <a:gd name="connsiteY5" fmla="*/ 2930768 h 3929991"/>
                  <a:gd name="connsiteX6" fmla="*/ 2358642 w 3212681"/>
                  <a:gd name="connsiteY6" fmla="*/ 3789621 h 3929991"/>
                  <a:gd name="connsiteX7" fmla="*/ 1163792 w 3212681"/>
                  <a:gd name="connsiteY7" fmla="*/ 3917508 h 3929991"/>
                  <a:gd name="connsiteX8" fmla="*/ 440688 w 3212681"/>
                  <a:gd name="connsiteY8" fmla="*/ 3667528 h 3929991"/>
                  <a:gd name="connsiteX9" fmla="*/ 456 w 3212681"/>
                  <a:gd name="connsiteY9" fmla="*/ 2860778 h 3929991"/>
                  <a:gd name="connsiteX10" fmla="*/ 371818 w 3212681"/>
                  <a:gd name="connsiteY10" fmla="*/ 2267528 h 3929991"/>
                  <a:gd name="connsiteX11" fmla="*/ 1052198 w 3212681"/>
                  <a:gd name="connsiteY11" fmla="*/ 2020234 h 3929991"/>
                  <a:gd name="connsiteX12" fmla="*/ 1680043 w 3212681"/>
                  <a:gd name="connsiteY12" fmla="*/ 2168867 h 3929991"/>
                  <a:gd name="connsiteX13" fmla="*/ 1949120 w 3212681"/>
                  <a:gd name="connsiteY13" fmla="*/ 2640392 h 3929991"/>
                  <a:gd name="connsiteX14" fmla="*/ 1768454 w 3212681"/>
                  <a:gd name="connsiteY14" fmla="*/ 3010692 h 3929991"/>
                  <a:gd name="connsiteX15" fmla="*/ 1349463 w 3212681"/>
                  <a:gd name="connsiteY15" fmla="*/ 3158044 h 3929991"/>
                  <a:gd name="connsiteX16" fmla="*/ 983007 w 3212681"/>
                  <a:gd name="connsiteY16" fmla="*/ 3076039 h 3929991"/>
                  <a:gd name="connsiteX17" fmla="*/ 806185 w 3212681"/>
                  <a:gd name="connsiteY17" fmla="*/ 2799275 h 3929991"/>
                  <a:gd name="connsiteX18" fmla="*/ 895877 w 3212681"/>
                  <a:gd name="connsiteY18" fmla="*/ 2619890 h 3929991"/>
                  <a:gd name="connsiteX19" fmla="*/ 1018883 w 3212681"/>
                  <a:gd name="connsiteY19" fmla="*/ 2555825 h 3929991"/>
                  <a:gd name="connsiteX20" fmla="*/ 1077824 w 3212681"/>
                  <a:gd name="connsiteY20" fmla="*/ 2548137 h 3929991"/>
                  <a:gd name="connsiteX21" fmla="*/ 1098325 w 3212681"/>
                  <a:gd name="connsiteY21" fmla="*/ 2563512 h 3929991"/>
                  <a:gd name="connsiteX22" fmla="*/ 1088075 w 3212681"/>
                  <a:gd name="connsiteY22" fmla="*/ 2594264 h 3929991"/>
                  <a:gd name="connsiteX23" fmla="*/ 1077824 w 3212681"/>
                  <a:gd name="connsiteY23" fmla="*/ 2625016 h 3929991"/>
                  <a:gd name="connsiteX24" fmla="*/ 1062448 w 3212681"/>
                  <a:gd name="connsiteY24" fmla="*/ 2737772 h 3929991"/>
                  <a:gd name="connsiteX25" fmla="*/ 1143171 w 3212681"/>
                  <a:gd name="connsiteY25" fmla="*/ 2874873 h 3929991"/>
                  <a:gd name="connsiteX26" fmla="*/ 1318712 w 3212681"/>
                  <a:gd name="connsiteY26" fmla="*/ 2932532 h 3929991"/>
                  <a:gd name="connsiteX27" fmla="*/ 1582663 w 3212681"/>
                  <a:gd name="connsiteY27" fmla="*/ 2835152 h 3929991"/>
                  <a:gd name="connsiteX28" fmla="*/ 1687731 w 3212681"/>
                  <a:gd name="connsiteY28" fmla="*/ 2594264 h 3929991"/>
                  <a:gd name="connsiteX29" fmla="*/ 1475032 w 3212681"/>
                  <a:gd name="connsiteY29" fmla="*/ 2258559 h 3929991"/>
                  <a:gd name="connsiteX30" fmla="*/ 1031697 w 3212681"/>
                  <a:gd name="connsiteY30" fmla="*/ 2153491 h 3929991"/>
                  <a:gd name="connsiteX31" fmla="*/ 460229 w 3212681"/>
                  <a:gd name="connsiteY31" fmla="*/ 2348251 h 3929991"/>
                  <a:gd name="connsiteX32" fmla="*/ 206528 w 3212681"/>
                  <a:gd name="connsiteY32" fmla="*/ 2860778 h 3929991"/>
                  <a:gd name="connsiteX33" fmla="*/ 588361 w 3212681"/>
                  <a:gd name="connsiteY33" fmla="*/ 3501437 h 3929991"/>
                  <a:gd name="connsiteX34" fmla="*/ 1400716 w 3212681"/>
                  <a:gd name="connsiteY34" fmla="*/ 3716698 h 3929991"/>
                  <a:gd name="connsiteX35" fmla="*/ 2348956 w 3212681"/>
                  <a:gd name="connsiteY35" fmla="*/ 3432161 h 3929991"/>
                  <a:gd name="connsiteX36" fmla="*/ 1035318 w 3212681"/>
                  <a:gd name="connsiteY36" fmla="*/ 1258059 h 3929991"/>
                  <a:gd name="connsiteX37" fmla="*/ 366867 w 3212681"/>
                  <a:gd name="connsiteY37" fmla="*/ 679319 h 3929991"/>
                  <a:gd name="connsiteX0" fmla="*/ 366867 w 3212681"/>
                  <a:gd name="connsiteY0" fmla="*/ 679320 h 3929991"/>
                  <a:gd name="connsiteX1" fmla="*/ 898342 w 3212681"/>
                  <a:gd name="connsiteY1" fmla="*/ 20 h 3929991"/>
                  <a:gd name="connsiteX2" fmla="*/ 699527 w 3212681"/>
                  <a:gd name="connsiteY2" fmla="*/ 657986 h 3929991"/>
                  <a:gd name="connsiteX3" fmla="*/ 1328433 w 3212681"/>
                  <a:gd name="connsiteY3" fmla="*/ 1172660 h 3929991"/>
                  <a:gd name="connsiteX4" fmla="*/ 2741251 w 3212681"/>
                  <a:gd name="connsiteY4" fmla="*/ 1879749 h 3929991"/>
                  <a:gd name="connsiteX5" fmla="*/ 3201322 w 3212681"/>
                  <a:gd name="connsiteY5" fmla="*/ 2930768 h 3929991"/>
                  <a:gd name="connsiteX6" fmla="*/ 2358642 w 3212681"/>
                  <a:gd name="connsiteY6" fmla="*/ 3789621 h 3929991"/>
                  <a:gd name="connsiteX7" fmla="*/ 1163792 w 3212681"/>
                  <a:gd name="connsiteY7" fmla="*/ 3917508 h 3929991"/>
                  <a:gd name="connsiteX8" fmla="*/ 440688 w 3212681"/>
                  <a:gd name="connsiteY8" fmla="*/ 3667528 h 3929991"/>
                  <a:gd name="connsiteX9" fmla="*/ 456 w 3212681"/>
                  <a:gd name="connsiteY9" fmla="*/ 2860778 h 3929991"/>
                  <a:gd name="connsiteX10" fmla="*/ 371818 w 3212681"/>
                  <a:gd name="connsiteY10" fmla="*/ 2267528 h 3929991"/>
                  <a:gd name="connsiteX11" fmla="*/ 1052198 w 3212681"/>
                  <a:gd name="connsiteY11" fmla="*/ 2020234 h 3929991"/>
                  <a:gd name="connsiteX12" fmla="*/ 1680043 w 3212681"/>
                  <a:gd name="connsiteY12" fmla="*/ 2168867 h 3929991"/>
                  <a:gd name="connsiteX13" fmla="*/ 1949120 w 3212681"/>
                  <a:gd name="connsiteY13" fmla="*/ 2640392 h 3929991"/>
                  <a:gd name="connsiteX14" fmla="*/ 1768454 w 3212681"/>
                  <a:gd name="connsiteY14" fmla="*/ 3010692 h 3929991"/>
                  <a:gd name="connsiteX15" fmla="*/ 1349463 w 3212681"/>
                  <a:gd name="connsiteY15" fmla="*/ 3158044 h 3929991"/>
                  <a:gd name="connsiteX16" fmla="*/ 983007 w 3212681"/>
                  <a:gd name="connsiteY16" fmla="*/ 3076039 h 3929991"/>
                  <a:gd name="connsiteX17" fmla="*/ 806185 w 3212681"/>
                  <a:gd name="connsiteY17" fmla="*/ 2799275 h 3929991"/>
                  <a:gd name="connsiteX18" fmla="*/ 895877 w 3212681"/>
                  <a:gd name="connsiteY18" fmla="*/ 2619890 h 3929991"/>
                  <a:gd name="connsiteX19" fmla="*/ 1018883 w 3212681"/>
                  <a:gd name="connsiteY19" fmla="*/ 2555825 h 3929991"/>
                  <a:gd name="connsiteX20" fmla="*/ 1077824 w 3212681"/>
                  <a:gd name="connsiteY20" fmla="*/ 2548137 h 3929991"/>
                  <a:gd name="connsiteX21" fmla="*/ 1098325 w 3212681"/>
                  <a:gd name="connsiteY21" fmla="*/ 2563512 h 3929991"/>
                  <a:gd name="connsiteX22" fmla="*/ 1088075 w 3212681"/>
                  <a:gd name="connsiteY22" fmla="*/ 2594264 h 3929991"/>
                  <a:gd name="connsiteX23" fmla="*/ 1077824 w 3212681"/>
                  <a:gd name="connsiteY23" fmla="*/ 2625016 h 3929991"/>
                  <a:gd name="connsiteX24" fmla="*/ 1062448 w 3212681"/>
                  <a:gd name="connsiteY24" fmla="*/ 2737772 h 3929991"/>
                  <a:gd name="connsiteX25" fmla="*/ 1143171 w 3212681"/>
                  <a:gd name="connsiteY25" fmla="*/ 2874873 h 3929991"/>
                  <a:gd name="connsiteX26" fmla="*/ 1318712 w 3212681"/>
                  <a:gd name="connsiteY26" fmla="*/ 2932532 h 3929991"/>
                  <a:gd name="connsiteX27" fmla="*/ 1582663 w 3212681"/>
                  <a:gd name="connsiteY27" fmla="*/ 2835152 h 3929991"/>
                  <a:gd name="connsiteX28" fmla="*/ 1687731 w 3212681"/>
                  <a:gd name="connsiteY28" fmla="*/ 2594264 h 3929991"/>
                  <a:gd name="connsiteX29" fmla="*/ 1475032 w 3212681"/>
                  <a:gd name="connsiteY29" fmla="*/ 2258559 h 3929991"/>
                  <a:gd name="connsiteX30" fmla="*/ 1031697 w 3212681"/>
                  <a:gd name="connsiteY30" fmla="*/ 2153491 h 3929991"/>
                  <a:gd name="connsiteX31" fmla="*/ 460229 w 3212681"/>
                  <a:gd name="connsiteY31" fmla="*/ 2348251 h 3929991"/>
                  <a:gd name="connsiteX32" fmla="*/ 206528 w 3212681"/>
                  <a:gd name="connsiteY32" fmla="*/ 2860778 h 3929991"/>
                  <a:gd name="connsiteX33" fmla="*/ 588361 w 3212681"/>
                  <a:gd name="connsiteY33" fmla="*/ 3501437 h 3929991"/>
                  <a:gd name="connsiteX34" fmla="*/ 1400716 w 3212681"/>
                  <a:gd name="connsiteY34" fmla="*/ 3716698 h 3929991"/>
                  <a:gd name="connsiteX35" fmla="*/ 2348956 w 3212681"/>
                  <a:gd name="connsiteY35" fmla="*/ 3432161 h 3929991"/>
                  <a:gd name="connsiteX36" fmla="*/ 1035318 w 3212681"/>
                  <a:gd name="connsiteY36" fmla="*/ 1258059 h 3929991"/>
                  <a:gd name="connsiteX37" fmla="*/ 366867 w 3212681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99527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11338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11338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11338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3208014" h="3929991">
                    <a:moveTo>
                      <a:pt x="366867" y="679320"/>
                    </a:moveTo>
                    <a:cubicBezTo>
                      <a:pt x="317808" y="427842"/>
                      <a:pt x="857597" y="3576"/>
                      <a:pt x="898342" y="20"/>
                    </a:cubicBezTo>
                    <a:cubicBezTo>
                      <a:pt x="939087" y="-3536"/>
                      <a:pt x="549678" y="459157"/>
                      <a:pt x="611338" y="657986"/>
                    </a:cubicBezTo>
                    <a:cubicBezTo>
                      <a:pt x="705067" y="960224"/>
                      <a:pt x="918328" y="991283"/>
                      <a:pt x="1328433" y="1172660"/>
                    </a:cubicBezTo>
                    <a:cubicBezTo>
                      <a:pt x="1738538" y="1354037"/>
                      <a:pt x="2362961" y="1613432"/>
                      <a:pt x="2675109" y="1906450"/>
                    </a:cubicBezTo>
                    <a:cubicBezTo>
                      <a:pt x="2987257" y="2199468"/>
                      <a:pt x="3254066" y="2616906"/>
                      <a:pt x="3201322" y="2930768"/>
                    </a:cubicBezTo>
                    <a:cubicBezTo>
                      <a:pt x="3148578" y="3244630"/>
                      <a:pt x="2698230" y="3625164"/>
                      <a:pt x="2358642" y="3789621"/>
                    </a:cubicBezTo>
                    <a:cubicBezTo>
                      <a:pt x="2019054" y="3954078"/>
                      <a:pt x="1483451" y="3937857"/>
                      <a:pt x="1163792" y="3917508"/>
                    </a:cubicBezTo>
                    <a:cubicBezTo>
                      <a:pt x="844133" y="3897159"/>
                      <a:pt x="810958" y="3870348"/>
                      <a:pt x="440688" y="3667528"/>
                    </a:cubicBezTo>
                    <a:cubicBezTo>
                      <a:pt x="70418" y="3464708"/>
                      <a:pt x="11934" y="3094111"/>
                      <a:pt x="456" y="2860778"/>
                    </a:cubicBezTo>
                    <a:cubicBezTo>
                      <a:pt x="-11022" y="2627445"/>
                      <a:pt x="196528" y="2407619"/>
                      <a:pt x="371818" y="2267528"/>
                    </a:cubicBezTo>
                    <a:cubicBezTo>
                      <a:pt x="547108" y="2127437"/>
                      <a:pt x="787392" y="2020234"/>
                      <a:pt x="1052198" y="2020234"/>
                    </a:cubicBezTo>
                    <a:cubicBezTo>
                      <a:pt x="1310169" y="2020234"/>
                      <a:pt x="1519451" y="2069778"/>
                      <a:pt x="1680043" y="2168867"/>
                    </a:cubicBezTo>
                    <a:cubicBezTo>
                      <a:pt x="1859427" y="2279914"/>
                      <a:pt x="1949120" y="2437089"/>
                      <a:pt x="1949120" y="2640392"/>
                    </a:cubicBezTo>
                    <a:cubicBezTo>
                      <a:pt x="1949120" y="2789024"/>
                      <a:pt x="1888898" y="2912458"/>
                      <a:pt x="1768454" y="3010692"/>
                    </a:cubicBezTo>
                    <a:cubicBezTo>
                      <a:pt x="1648010" y="3108927"/>
                      <a:pt x="1508347" y="3158044"/>
                      <a:pt x="1349463" y="3158044"/>
                    </a:cubicBezTo>
                    <a:cubicBezTo>
                      <a:pt x="1204247" y="3158044"/>
                      <a:pt x="1082095" y="3130709"/>
                      <a:pt x="983007" y="3076039"/>
                    </a:cubicBezTo>
                    <a:cubicBezTo>
                      <a:pt x="865125" y="3011120"/>
                      <a:pt x="806185" y="2918865"/>
                      <a:pt x="806185" y="2799275"/>
                    </a:cubicBezTo>
                    <a:cubicBezTo>
                      <a:pt x="806185" y="2727521"/>
                      <a:pt x="836082" y="2667726"/>
                      <a:pt x="895877" y="2619890"/>
                    </a:cubicBezTo>
                    <a:cubicBezTo>
                      <a:pt x="942004" y="2582305"/>
                      <a:pt x="983007" y="2560950"/>
                      <a:pt x="1018883" y="2555825"/>
                    </a:cubicBezTo>
                    <a:cubicBezTo>
                      <a:pt x="1054760" y="2550699"/>
                      <a:pt x="1074407" y="2548137"/>
                      <a:pt x="1077824" y="2548137"/>
                    </a:cubicBezTo>
                    <a:cubicBezTo>
                      <a:pt x="1091491" y="2548137"/>
                      <a:pt x="1098325" y="2553262"/>
                      <a:pt x="1098325" y="2563512"/>
                    </a:cubicBezTo>
                    <a:lnTo>
                      <a:pt x="1088075" y="2594264"/>
                    </a:lnTo>
                    <a:cubicBezTo>
                      <a:pt x="1086366" y="2597681"/>
                      <a:pt x="1082949" y="2607932"/>
                      <a:pt x="1077824" y="2625016"/>
                    </a:cubicBezTo>
                    <a:cubicBezTo>
                      <a:pt x="1067573" y="2659184"/>
                      <a:pt x="1062448" y="2696769"/>
                      <a:pt x="1062448" y="2737772"/>
                    </a:cubicBezTo>
                    <a:cubicBezTo>
                      <a:pt x="1062448" y="2790733"/>
                      <a:pt x="1089356" y="2836433"/>
                      <a:pt x="1143171" y="2874873"/>
                    </a:cubicBezTo>
                    <a:cubicBezTo>
                      <a:pt x="1196987" y="2913312"/>
                      <a:pt x="1255500" y="2932532"/>
                      <a:pt x="1318712" y="2932532"/>
                    </a:cubicBezTo>
                    <a:cubicBezTo>
                      <a:pt x="1424634" y="2932532"/>
                      <a:pt x="1512618" y="2900072"/>
                      <a:pt x="1582663" y="2835152"/>
                    </a:cubicBezTo>
                    <a:cubicBezTo>
                      <a:pt x="1652708" y="2770232"/>
                      <a:pt x="1687731" y="2689936"/>
                      <a:pt x="1687731" y="2594264"/>
                    </a:cubicBezTo>
                    <a:cubicBezTo>
                      <a:pt x="1687731" y="2450757"/>
                      <a:pt x="1616831" y="2338855"/>
                      <a:pt x="1475032" y="2258559"/>
                    </a:cubicBezTo>
                    <a:cubicBezTo>
                      <a:pt x="1352026" y="2188514"/>
                      <a:pt x="1204247" y="2153491"/>
                      <a:pt x="1031697" y="2153491"/>
                    </a:cubicBezTo>
                    <a:cubicBezTo>
                      <a:pt x="811310" y="2153491"/>
                      <a:pt x="620821" y="2218411"/>
                      <a:pt x="460229" y="2348251"/>
                    </a:cubicBezTo>
                    <a:cubicBezTo>
                      <a:pt x="291095" y="2484925"/>
                      <a:pt x="206528" y="2655767"/>
                      <a:pt x="206528" y="2860778"/>
                    </a:cubicBezTo>
                    <a:cubicBezTo>
                      <a:pt x="206528" y="3127292"/>
                      <a:pt x="333806" y="3340845"/>
                      <a:pt x="588361" y="3501437"/>
                    </a:cubicBezTo>
                    <a:cubicBezTo>
                      <a:pt x="815581" y="3644944"/>
                      <a:pt x="1107284" y="3728244"/>
                      <a:pt x="1400716" y="3716698"/>
                    </a:cubicBezTo>
                    <a:cubicBezTo>
                      <a:pt x="1694148" y="3705152"/>
                      <a:pt x="1880715" y="3668386"/>
                      <a:pt x="2348956" y="3432161"/>
                    </a:cubicBezTo>
                    <a:cubicBezTo>
                      <a:pt x="2817197" y="3195936"/>
                      <a:pt x="3445477" y="2041712"/>
                      <a:pt x="1035318" y="1258059"/>
                    </a:cubicBezTo>
                    <a:cubicBezTo>
                      <a:pt x="477146" y="968350"/>
                      <a:pt x="415926" y="930798"/>
                      <a:pt x="366867" y="679320"/>
                    </a:cubicBezTo>
                    <a:close/>
                  </a:path>
                </a:pathLst>
              </a:custGeom>
              <a:grpFill/>
              <a:ln>
                <a:noFill/>
              </a:ln>
              <a:effectLst>
                <a:outerShdw dist="50800" dir="5400000" algn="ctr" rotWithShape="0">
                  <a:srgbClr val="FF0000"/>
                </a:outerShdw>
              </a:effectLst>
              <a:sp3d>
                <a:bevelT w="165100" prst="coolSlant"/>
              </a:sp3d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s-ES" sz="41300" dirty="0">
                  <a:latin typeface="Harrington" panose="04040505050A02020702" pitchFamily="82" charset="0"/>
                </a:endParaRPr>
              </a:p>
            </p:txBody>
          </p:sp>
          <p:sp>
            <p:nvSpPr>
              <p:cNvPr id="18" name="CuadroTexto 6"/>
              <p:cNvSpPr txBox="1"/>
              <p:nvPr/>
            </p:nvSpPr>
            <p:spPr>
              <a:xfrm rot="10800000" flipH="1">
                <a:off x="1763688" y="1707654"/>
                <a:ext cx="936104" cy="1944216"/>
              </a:xfrm>
              <a:custGeom>
                <a:avLst/>
                <a:gdLst>
                  <a:gd name="connsiteX0" fmla="*/ 1424825 w 3432663"/>
                  <a:gd name="connsiteY0" fmla="*/ 0 h 3746571"/>
                  <a:gd name="connsiteX1" fmla="*/ 1883536 w 3432663"/>
                  <a:gd name="connsiteY1" fmla="*/ 64066 h 3746571"/>
                  <a:gd name="connsiteX2" fmla="*/ 2116736 w 3432663"/>
                  <a:gd name="connsiteY2" fmla="*/ 353644 h 3746571"/>
                  <a:gd name="connsiteX3" fmla="*/ 2051389 w 3432663"/>
                  <a:gd name="connsiteY3" fmla="*/ 500995 h 3746571"/>
                  <a:gd name="connsiteX4" fmla="*/ 1936070 w 3432663"/>
                  <a:gd name="connsiteY4" fmla="*/ 571468 h 3746571"/>
                  <a:gd name="connsiteX5" fmla="*/ 1863035 w 3432663"/>
                  <a:gd name="connsiteY5" fmla="*/ 576593 h 3746571"/>
                  <a:gd name="connsiteX6" fmla="*/ 1768218 w 3432663"/>
                  <a:gd name="connsiteY6" fmla="*/ 558654 h 3746571"/>
                  <a:gd name="connsiteX7" fmla="*/ 1740029 w 3432663"/>
                  <a:gd name="connsiteY7" fmla="*/ 533028 h 3746571"/>
                  <a:gd name="connsiteX8" fmla="*/ 1757967 w 3432663"/>
                  <a:gd name="connsiteY8" fmla="*/ 502276 h 3746571"/>
                  <a:gd name="connsiteX9" fmla="*/ 1809220 w 3432663"/>
                  <a:gd name="connsiteY9" fmla="*/ 426679 h 3746571"/>
                  <a:gd name="connsiteX10" fmla="*/ 1824596 w 3432663"/>
                  <a:gd name="connsiteY10" fmla="*/ 343393 h 3746571"/>
                  <a:gd name="connsiteX11" fmla="*/ 1686214 w 3432663"/>
                  <a:gd name="connsiteY11" fmla="*/ 153758 h 3746571"/>
                  <a:gd name="connsiteX12" fmla="*/ 1409449 w 3432663"/>
                  <a:gd name="connsiteY12" fmla="*/ 102506 h 3746571"/>
                  <a:gd name="connsiteX13" fmla="*/ 960988 w 3432663"/>
                  <a:gd name="connsiteY13" fmla="*/ 187072 h 3746571"/>
                  <a:gd name="connsiteX14" fmla="*/ 743164 w 3432663"/>
                  <a:gd name="connsiteY14" fmla="*/ 481775 h 3746571"/>
                  <a:gd name="connsiteX15" fmla="*/ 899485 w 3432663"/>
                  <a:gd name="connsiteY15" fmla="*/ 740602 h 3746571"/>
                  <a:gd name="connsiteX16" fmla="*/ 1283880 w 3432663"/>
                  <a:gd name="connsiteY16" fmla="*/ 943050 h 3746571"/>
                  <a:gd name="connsiteX17" fmla="*/ 1757967 w 3432663"/>
                  <a:gd name="connsiteY17" fmla="*/ 1153185 h 3746571"/>
                  <a:gd name="connsiteX18" fmla="*/ 2280745 w 3432663"/>
                  <a:gd name="connsiteY18" fmla="*/ 1458139 h 3746571"/>
                  <a:gd name="connsiteX19" fmla="*/ 2636951 w 3432663"/>
                  <a:gd name="connsiteY19" fmla="*/ 1875848 h 3746571"/>
                  <a:gd name="connsiteX20" fmla="*/ 3432663 w 3432663"/>
                  <a:gd name="connsiteY20" fmla="*/ 2904434 h 3746571"/>
                  <a:gd name="connsiteX21" fmla="*/ 2316622 w 3432663"/>
                  <a:gd name="connsiteY21" fmla="*/ 3410866 h 3746571"/>
                  <a:gd name="connsiteX22" fmla="*/ 1306944 w 3432663"/>
                  <a:gd name="connsiteY22" fmla="*/ 3746571 h 3746571"/>
                  <a:gd name="connsiteX23" fmla="*/ 407459 w 3432663"/>
                  <a:gd name="connsiteY23" fmla="*/ 3490308 h 3746571"/>
                  <a:gd name="connsiteX24" fmla="*/ 0 w 3432663"/>
                  <a:gd name="connsiteY24" fmla="*/ 2711267 h 3746571"/>
                  <a:gd name="connsiteX25" fmla="*/ 283171 w 3432663"/>
                  <a:gd name="connsiteY25" fmla="*/ 2118017 h 3746571"/>
                  <a:gd name="connsiteX26" fmla="*/ 963551 w 3432663"/>
                  <a:gd name="connsiteY26" fmla="*/ 1870723 h 3746571"/>
                  <a:gd name="connsiteX27" fmla="*/ 1591396 w 3432663"/>
                  <a:gd name="connsiteY27" fmla="*/ 2019356 h 3746571"/>
                  <a:gd name="connsiteX28" fmla="*/ 1860473 w 3432663"/>
                  <a:gd name="connsiteY28" fmla="*/ 2490881 h 3746571"/>
                  <a:gd name="connsiteX29" fmla="*/ 1679807 w 3432663"/>
                  <a:gd name="connsiteY29" fmla="*/ 2861181 h 3746571"/>
                  <a:gd name="connsiteX30" fmla="*/ 1260816 w 3432663"/>
                  <a:gd name="connsiteY30" fmla="*/ 3008533 h 3746571"/>
                  <a:gd name="connsiteX31" fmla="*/ 894360 w 3432663"/>
                  <a:gd name="connsiteY31" fmla="*/ 2926528 h 3746571"/>
                  <a:gd name="connsiteX32" fmla="*/ 717538 w 3432663"/>
                  <a:gd name="connsiteY32" fmla="*/ 2649764 h 3746571"/>
                  <a:gd name="connsiteX33" fmla="*/ 807230 w 3432663"/>
                  <a:gd name="connsiteY33" fmla="*/ 2470379 h 3746571"/>
                  <a:gd name="connsiteX34" fmla="*/ 930236 w 3432663"/>
                  <a:gd name="connsiteY34" fmla="*/ 2406314 h 3746571"/>
                  <a:gd name="connsiteX35" fmla="*/ 989177 w 3432663"/>
                  <a:gd name="connsiteY35" fmla="*/ 2398626 h 3746571"/>
                  <a:gd name="connsiteX36" fmla="*/ 1009678 w 3432663"/>
                  <a:gd name="connsiteY36" fmla="*/ 2414001 h 3746571"/>
                  <a:gd name="connsiteX37" fmla="*/ 999428 w 3432663"/>
                  <a:gd name="connsiteY37" fmla="*/ 2444753 h 3746571"/>
                  <a:gd name="connsiteX38" fmla="*/ 989177 w 3432663"/>
                  <a:gd name="connsiteY38" fmla="*/ 2475505 h 3746571"/>
                  <a:gd name="connsiteX39" fmla="*/ 973801 w 3432663"/>
                  <a:gd name="connsiteY39" fmla="*/ 2588261 h 3746571"/>
                  <a:gd name="connsiteX40" fmla="*/ 1054524 w 3432663"/>
                  <a:gd name="connsiteY40" fmla="*/ 2725362 h 3746571"/>
                  <a:gd name="connsiteX41" fmla="*/ 1230065 w 3432663"/>
                  <a:gd name="connsiteY41" fmla="*/ 2783021 h 3746571"/>
                  <a:gd name="connsiteX42" fmla="*/ 1494016 w 3432663"/>
                  <a:gd name="connsiteY42" fmla="*/ 2685641 h 3746571"/>
                  <a:gd name="connsiteX43" fmla="*/ 1599084 w 3432663"/>
                  <a:gd name="connsiteY43" fmla="*/ 2444753 h 3746571"/>
                  <a:gd name="connsiteX44" fmla="*/ 1386385 w 3432663"/>
                  <a:gd name="connsiteY44" fmla="*/ 2109048 h 3746571"/>
                  <a:gd name="connsiteX45" fmla="*/ 943050 w 3432663"/>
                  <a:gd name="connsiteY45" fmla="*/ 2003980 h 3746571"/>
                  <a:gd name="connsiteX46" fmla="*/ 371582 w 3432663"/>
                  <a:gd name="connsiteY46" fmla="*/ 2198740 h 3746571"/>
                  <a:gd name="connsiteX47" fmla="*/ 117881 w 3432663"/>
                  <a:gd name="connsiteY47" fmla="*/ 2711267 h 3746571"/>
                  <a:gd name="connsiteX48" fmla="*/ 499714 w 3432663"/>
                  <a:gd name="connsiteY48" fmla="*/ 3351926 h 3746571"/>
                  <a:gd name="connsiteX49" fmla="*/ 1312069 w 3432663"/>
                  <a:gd name="connsiteY49" fmla="*/ 3567187 h 3746571"/>
                  <a:gd name="connsiteX50" fmla="*/ 2134674 w 3432663"/>
                  <a:gd name="connsiteY50" fmla="*/ 3269921 h 3746571"/>
                  <a:gd name="connsiteX51" fmla="*/ 2490881 w 3432663"/>
                  <a:gd name="connsiteY51" fmla="*/ 2506256 h 3746571"/>
                  <a:gd name="connsiteX52" fmla="*/ 2372999 w 3432663"/>
                  <a:gd name="connsiteY52" fmla="*/ 2070608 h 3746571"/>
                  <a:gd name="connsiteX53" fmla="*/ 2057795 w 3432663"/>
                  <a:gd name="connsiteY53" fmla="*/ 1755405 h 3746571"/>
                  <a:gd name="connsiteX54" fmla="*/ 1614460 w 3432663"/>
                  <a:gd name="connsiteY54" fmla="*/ 1496578 h 3746571"/>
                  <a:gd name="connsiteX55" fmla="*/ 858483 w 3432663"/>
                  <a:gd name="connsiteY55" fmla="*/ 1135247 h 3746571"/>
                  <a:gd name="connsiteX56" fmla="*/ 476650 w 3432663"/>
                  <a:gd name="connsiteY56" fmla="*/ 609907 h 3746571"/>
                  <a:gd name="connsiteX57" fmla="*/ 781604 w 3432663"/>
                  <a:gd name="connsiteY57" fmla="*/ 143508 h 3746571"/>
                  <a:gd name="connsiteX58" fmla="*/ 1424825 w 3432663"/>
                  <a:gd name="connsiteY58" fmla="*/ 0 h 3746571"/>
                  <a:gd name="connsiteX0" fmla="*/ 1424825 w 3453135"/>
                  <a:gd name="connsiteY0" fmla="*/ 0 h 3746571"/>
                  <a:gd name="connsiteX1" fmla="*/ 1883536 w 3453135"/>
                  <a:gd name="connsiteY1" fmla="*/ 64066 h 3746571"/>
                  <a:gd name="connsiteX2" fmla="*/ 2116736 w 3453135"/>
                  <a:gd name="connsiteY2" fmla="*/ 353644 h 3746571"/>
                  <a:gd name="connsiteX3" fmla="*/ 2051389 w 3453135"/>
                  <a:gd name="connsiteY3" fmla="*/ 500995 h 3746571"/>
                  <a:gd name="connsiteX4" fmla="*/ 1936070 w 3453135"/>
                  <a:gd name="connsiteY4" fmla="*/ 571468 h 3746571"/>
                  <a:gd name="connsiteX5" fmla="*/ 1863035 w 3453135"/>
                  <a:gd name="connsiteY5" fmla="*/ 576593 h 3746571"/>
                  <a:gd name="connsiteX6" fmla="*/ 1768218 w 3453135"/>
                  <a:gd name="connsiteY6" fmla="*/ 558654 h 3746571"/>
                  <a:gd name="connsiteX7" fmla="*/ 1740029 w 3453135"/>
                  <a:gd name="connsiteY7" fmla="*/ 533028 h 3746571"/>
                  <a:gd name="connsiteX8" fmla="*/ 1757967 w 3453135"/>
                  <a:gd name="connsiteY8" fmla="*/ 502276 h 3746571"/>
                  <a:gd name="connsiteX9" fmla="*/ 1809220 w 3453135"/>
                  <a:gd name="connsiteY9" fmla="*/ 426679 h 3746571"/>
                  <a:gd name="connsiteX10" fmla="*/ 1824596 w 3453135"/>
                  <a:gd name="connsiteY10" fmla="*/ 343393 h 3746571"/>
                  <a:gd name="connsiteX11" fmla="*/ 1686214 w 3453135"/>
                  <a:gd name="connsiteY11" fmla="*/ 153758 h 3746571"/>
                  <a:gd name="connsiteX12" fmla="*/ 1409449 w 3453135"/>
                  <a:gd name="connsiteY12" fmla="*/ 102506 h 3746571"/>
                  <a:gd name="connsiteX13" fmla="*/ 960988 w 3453135"/>
                  <a:gd name="connsiteY13" fmla="*/ 187072 h 3746571"/>
                  <a:gd name="connsiteX14" fmla="*/ 743164 w 3453135"/>
                  <a:gd name="connsiteY14" fmla="*/ 481775 h 3746571"/>
                  <a:gd name="connsiteX15" fmla="*/ 899485 w 3453135"/>
                  <a:gd name="connsiteY15" fmla="*/ 740602 h 3746571"/>
                  <a:gd name="connsiteX16" fmla="*/ 1283880 w 3453135"/>
                  <a:gd name="connsiteY16" fmla="*/ 943050 h 3746571"/>
                  <a:gd name="connsiteX17" fmla="*/ 1757967 w 3453135"/>
                  <a:gd name="connsiteY17" fmla="*/ 1153185 h 3746571"/>
                  <a:gd name="connsiteX18" fmla="*/ 2280745 w 3453135"/>
                  <a:gd name="connsiteY18" fmla="*/ 1458139 h 3746571"/>
                  <a:gd name="connsiteX19" fmla="*/ 2983314 w 3453135"/>
                  <a:gd name="connsiteY19" fmla="*/ 1543339 h 3746571"/>
                  <a:gd name="connsiteX20" fmla="*/ 3432663 w 3453135"/>
                  <a:gd name="connsiteY20" fmla="*/ 2904434 h 3746571"/>
                  <a:gd name="connsiteX21" fmla="*/ 2316622 w 3453135"/>
                  <a:gd name="connsiteY21" fmla="*/ 3410866 h 3746571"/>
                  <a:gd name="connsiteX22" fmla="*/ 1306944 w 3453135"/>
                  <a:gd name="connsiteY22" fmla="*/ 3746571 h 3746571"/>
                  <a:gd name="connsiteX23" fmla="*/ 407459 w 3453135"/>
                  <a:gd name="connsiteY23" fmla="*/ 3490308 h 3746571"/>
                  <a:gd name="connsiteX24" fmla="*/ 0 w 3453135"/>
                  <a:gd name="connsiteY24" fmla="*/ 2711267 h 3746571"/>
                  <a:gd name="connsiteX25" fmla="*/ 283171 w 3453135"/>
                  <a:gd name="connsiteY25" fmla="*/ 2118017 h 3746571"/>
                  <a:gd name="connsiteX26" fmla="*/ 963551 w 3453135"/>
                  <a:gd name="connsiteY26" fmla="*/ 1870723 h 3746571"/>
                  <a:gd name="connsiteX27" fmla="*/ 1591396 w 3453135"/>
                  <a:gd name="connsiteY27" fmla="*/ 2019356 h 3746571"/>
                  <a:gd name="connsiteX28" fmla="*/ 1860473 w 3453135"/>
                  <a:gd name="connsiteY28" fmla="*/ 2490881 h 3746571"/>
                  <a:gd name="connsiteX29" fmla="*/ 1679807 w 3453135"/>
                  <a:gd name="connsiteY29" fmla="*/ 2861181 h 3746571"/>
                  <a:gd name="connsiteX30" fmla="*/ 1260816 w 3453135"/>
                  <a:gd name="connsiteY30" fmla="*/ 3008533 h 3746571"/>
                  <a:gd name="connsiteX31" fmla="*/ 894360 w 3453135"/>
                  <a:gd name="connsiteY31" fmla="*/ 2926528 h 3746571"/>
                  <a:gd name="connsiteX32" fmla="*/ 717538 w 3453135"/>
                  <a:gd name="connsiteY32" fmla="*/ 2649764 h 3746571"/>
                  <a:gd name="connsiteX33" fmla="*/ 807230 w 3453135"/>
                  <a:gd name="connsiteY33" fmla="*/ 2470379 h 3746571"/>
                  <a:gd name="connsiteX34" fmla="*/ 930236 w 3453135"/>
                  <a:gd name="connsiteY34" fmla="*/ 2406314 h 3746571"/>
                  <a:gd name="connsiteX35" fmla="*/ 989177 w 3453135"/>
                  <a:gd name="connsiteY35" fmla="*/ 2398626 h 3746571"/>
                  <a:gd name="connsiteX36" fmla="*/ 1009678 w 3453135"/>
                  <a:gd name="connsiteY36" fmla="*/ 2414001 h 3746571"/>
                  <a:gd name="connsiteX37" fmla="*/ 999428 w 3453135"/>
                  <a:gd name="connsiteY37" fmla="*/ 2444753 h 3746571"/>
                  <a:gd name="connsiteX38" fmla="*/ 989177 w 3453135"/>
                  <a:gd name="connsiteY38" fmla="*/ 2475505 h 3746571"/>
                  <a:gd name="connsiteX39" fmla="*/ 973801 w 3453135"/>
                  <a:gd name="connsiteY39" fmla="*/ 2588261 h 3746571"/>
                  <a:gd name="connsiteX40" fmla="*/ 1054524 w 3453135"/>
                  <a:gd name="connsiteY40" fmla="*/ 2725362 h 3746571"/>
                  <a:gd name="connsiteX41" fmla="*/ 1230065 w 3453135"/>
                  <a:gd name="connsiteY41" fmla="*/ 2783021 h 3746571"/>
                  <a:gd name="connsiteX42" fmla="*/ 1494016 w 3453135"/>
                  <a:gd name="connsiteY42" fmla="*/ 2685641 h 3746571"/>
                  <a:gd name="connsiteX43" fmla="*/ 1599084 w 3453135"/>
                  <a:gd name="connsiteY43" fmla="*/ 2444753 h 3746571"/>
                  <a:gd name="connsiteX44" fmla="*/ 1386385 w 3453135"/>
                  <a:gd name="connsiteY44" fmla="*/ 2109048 h 3746571"/>
                  <a:gd name="connsiteX45" fmla="*/ 943050 w 3453135"/>
                  <a:gd name="connsiteY45" fmla="*/ 2003980 h 3746571"/>
                  <a:gd name="connsiteX46" fmla="*/ 371582 w 3453135"/>
                  <a:gd name="connsiteY46" fmla="*/ 2198740 h 3746571"/>
                  <a:gd name="connsiteX47" fmla="*/ 117881 w 3453135"/>
                  <a:gd name="connsiteY47" fmla="*/ 2711267 h 3746571"/>
                  <a:gd name="connsiteX48" fmla="*/ 499714 w 3453135"/>
                  <a:gd name="connsiteY48" fmla="*/ 3351926 h 3746571"/>
                  <a:gd name="connsiteX49" fmla="*/ 1312069 w 3453135"/>
                  <a:gd name="connsiteY49" fmla="*/ 3567187 h 3746571"/>
                  <a:gd name="connsiteX50" fmla="*/ 2134674 w 3453135"/>
                  <a:gd name="connsiteY50" fmla="*/ 3269921 h 3746571"/>
                  <a:gd name="connsiteX51" fmla="*/ 2490881 w 3453135"/>
                  <a:gd name="connsiteY51" fmla="*/ 2506256 h 3746571"/>
                  <a:gd name="connsiteX52" fmla="*/ 2372999 w 3453135"/>
                  <a:gd name="connsiteY52" fmla="*/ 2070608 h 3746571"/>
                  <a:gd name="connsiteX53" fmla="*/ 2057795 w 3453135"/>
                  <a:gd name="connsiteY53" fmla="*/ 1755405 h 3746571"/>
                  <a:gd name="connsiteX54" fmla="*/ 1614460 w 3453135"/>
                  <a:gd name="connsiteY54" fmla="*/ 1496578 h 3746571"/>
                  <a:gd name="connsiteX55" fmla="*/ 858483 w 3453135"/>
                  <a:gd name="connsiteY55" fmla="*/ 1135247 h 3746571"/>
                  <a:gd name="connsiteX56" fmla="*/ 476650 w 3453135"/>
                  <a:gd name="connsiteY56" fmla="*/ 609907 h 3746571"/>
                  <a:gd name="connsiteX57" fmla="*/ 781604 w 3453135"/>
                  <a:gd name="connsiteY57" fmla="*/ 143508 h 3746571"/>
                  <a:gd name="connsiteX58" fmla="*/ 1424825 w 3453135"/>
                  <a:gd name="connsiteY58" fmla="*/ 0 h 3746571"/>
                  <a:gd name="connsiteX0" fmla="*/ 1424825 w 3452383"/>
                  <a:gd name="connsiteY0" fmla="*/ 0 h 3746571"/>
                  <a:gd name="connsiteX1" fmla="*/ 1883536 w 3452383"/>
                  <a:gd name="connsiteY1" fmla="*/ 64066 h 3746571"/>
                  <a:gd name="connsiteX2" fmla="*/ 2116736 w 3452383"/>
                  <a:gd name="connsiteY2" fmla="*/ 353644 h 3746571"/>
                  <a:gd name="connsiteX3" fmla="*/ 2051389 w 3452383"/>
                  <a:gd name="connsiteY3" fmla="*/ 500995 h 3746571"/>
                  <a:gd name="connsiteX4" fmla="*/ 1936070 w 3452383"/>
                  <a:gd name="connsiteY4" fmla="*/ 571468 h 3746571"/>
                  <a:gd name="connsiteX5" fmla="*/ 1863035 w 3452383"/>
                  <a:gd name="connsiteY5" fmla="*/ 576593 h 3746571"/>
                  <a:gd name="connsiteX6" fmla="*/ 1768218 w 3452383"/>
                  <a:gd name="connsiteY6" fmla="*/ 558654 h 3746571"/>
                  <a:gd name="connsiteX7" fmla="*/ 1740029 w 3452383"/>
                  <a:gd name="connsiteY7" fmla="*/ 533028 h 3746571"/>
                  <a:gd name="connsiteX8" fmla="*/ 1757967 w 3452383"/>
                  <a:gd name="connsiteY8" fmla="*/ 502276 h 3746571"/>
                  <a:gd name="connsiteX9" fmla="*/ 1809220 w 3452383"/>
                  <a:gd name="connsiteY9" fmla="*/ 426679 h 3746571"/>
                  <a:gd name="connsiteX10" fmla="*/ 1824596 w 3452383"/>
                  <a:gd name="connsiteY10" fmla="*/ 343393 h 3746571"/>
                  <a:gd name="connsiteX11" fmla="*/ 1686214 w 3452383"/>
                  <a:gd name="connsiteY11" fmla="*/ 153758 h 3746571"/>
                  <a:gd name="connsiteX12" fmla="*/ 1409449 w 3452383"/>
                  <a:gd name="connsiteY12" fmla="*/ 102506 h 3746571"/>
                  <a:gd name="connsiteX13" fmla="*/ 960988 w 3452383"/>
                  <a:gd name="connsiteY13" fmla="*/ 187072 h 3746571"/>
                  <a:gd name="connsiteX14" fmla="*/ 743164 w 3452383"/>
                  <a:gd name="connsiteY14" fmla="*/ 481775 h 3746571"/>
                  <a:gd name="connsiteX15" fmla="*/ 899485 w 3452383"/>
                  <a:gd name="connsiteY15" fmla="*/ 740602 h 3746571"/>
                  <a:gd name="connsiteX16" fmla="*/ 1283880 w 3452383"/>
                  <a:gd name="connsiteY16" fmla="*/ 943050 h 3746571"/>
                  <a:gd name="connsiteX17" fmla="*/ 1757967 w 3452383"/>
                  <a:gd name="connsiteY17" fmla="*/ 1153185 h 3746571"/>
                  <a:gd name="connsiteX18" fmla="*/ 2391581 w 3452383"/>
                  <a:gd name="connsiteY18" fmla="*/ 1111775 h 3746571"/>
                  <a:gd name="connsiteX19" fmla="*/ 2983314 w 3452383"/>
                  <a:gd name="connsiteY19" fmla="*/ 1543339 h 3746571"/>
                  <a:gd name="connsiteX20" fmla="*/ 3432663 w 3452383"/>
                  <a:gd name="connsiteY20" fmla="*/ 2904434 h 3746571"/>
                  <a:gd name="connsiteX21" fmla="*/ 2316622 w 3452383"/>
                  <a:gd name="connsiteY21" fmla="*/ 3410866 h 3746571"/>
                  <a:gd name="connsiteX22" fmla="*/ 1306944 w 3452383"/>
                  <a:gd name="connsiteY22" fmla="*/ 3746571 h 3746571"/>
                  <a:gd name="connsiteX23" fmla="*/ 407459 w 3452383"/>
                  <a:gd name="connsiteY23" fmla="*/ 3490308 h 3746571"/>
                  <a:gd name="connsiteX24" fmla="*/ 0 w 3452383"/>
                  <a:gd name="connsiteY24" fmla="*/ 2711267 h 3746571"/>
                  <a:gd name="connsiteX25" fmla="*/ 283171 w 3452383"/>
                  <a:gd name="connsiteY25" fmla="*/ 2118017 h 3746571"/>
                  <a:gd name="connsiteX26" fmla="*/ 963551 w 3452383"/>
                  <a:gd name="connsiteY26" fmla="*/ 1870723 h 3746571"/>
                  <a:gd name="connsiteX27" fmla="*/ 1591396 w 3452383"/>
                  <a:gd name="connsiteY27" fmla="*/ 2019356 h 3746571"/>
                  <a:gd name="connsiteX28" fmla="*/ 1860473 w 3452383"/>
                  <a:gd name="connsiteY28" fmla="*/ 2490881 h 3746571"/>
                  <a:gd name="connsiteX29" fmla="*/ 1679807 w 3452383"/>
                  <a:gd name="connsiteY29" fmla="*/ 2861181 h 3746571"/>
                  <a:gd name="connsiteX30" fmla="*/ 1260816 w 3452383"/>
                  <a:gd name="connsiteY30" fmla="*/ 3008533 h 3746571"/>
                  <a:gd name="connsiteX31" fmla="*/ 894360 w 3452383"/>
                  <a:gd name="connsiteY31" fmla="*/ 2926528 h 3746571"/>
                  <a:gd name="connsiteX32" fmla="*/ 717538 w 3452383"/>
                  <a:gd name="connsiteY32" fmla="*/ 2649764 h 3746571"/>
                  <a:gd name="connsiteX33" fmla="*/ 807230 w 3452383"/>
                  <a:gd name="connsiteY33" fmla="*/ 2470379 h 3746571"/>
                  <a:gd name="connsiteX34" fmla="*/ 930236 w 3452383"/>
                  <a:gd name="connsiteY34" fmla="*/ 2406314 h 3746571"/>
                  <a:gd name="connsiteX35" fmla="*/ 989177 w 3452383"/>
                  <a:gd name="connsiteY35" fmla="*/ 2398626 h 3746571"/>
                  <a:gd name="connsiteX36" fmla="*/ 1009678 w 3452383"/>
                  <a:gd name="connsiteY36" fmla="*/ 2414001 h 3746571"/>
                  <a:gd name="connsiteX37" fmla="*/ 999428 w 3452383"/>
                  <a:gd name="connsiteY37" fmla="*/ 2444753 h 3746571"/>
                  <a:gd name="connsiteX38" fmla="*/ 989177 w 3452383"/>
                  <a:gd name="connsiteY38" fmla="*/ 2475505 h 3746571"/>
                  <a:gd name="connsiteX39" fmla="*/ 973801 w 3452383"/>
                  <a:gd name="connsiteY39" fmla="*/ 2588261 h 3746571"/>
                  <a:gd name="connsiteX40" fmla="*/ 1054524 w 3452383"/>
                  <a:gd name="connsiteY40" fmla="*/ 2725362 h 3746571"/>
                  <a:gd name="connsiteX41" fmla="*/ 1230065 w 3452383"/>
                  <a:gd name="connsiteY41" fmla="*/ 2783021 h 3746571"/>
                  <a:gd name="connsiteX42" fmla="*/ 1494016 w 3452383"/>
                  <a:gd name="connsiteY42" fmla="*/ 2685641 h 3746571"/>
                  <a:gd name="connsiteX43" fmla="*/ 1599084 w 3452383"/>
                  <a:gd name="connsiteY43" fmla="*/ 2444753 h 3746571"/>
                  <a:gd name="connsiteX44" fmla="*/ 1386385 w 3452383"/>
                  <a:gd name="connsiteY44" fmla="*/ 2109048 h 3746571"/>
                  <a:gd name="connsiteX45" fmla="*/ 943050 w 3452383"/>
                  <a:gd name="connsiteY45" fmla="*/ 2003980 h 3746571"/>
                  <a:gd name="connsiteX46" fmla="*/ 371582 w 3452383"/>
                  <a:gd name="connsiteY46" fmla="*/ 2198740 h 3746571"/>
                  <a:gd name="connsiteX47" fmla="*/ 117881 w 3452383"/>
                  <a:gd name="connsiteY47" fmla="*/ 2711267 h 3746571"/>
                  <a:gd name="connsiteX48" fmla="*/ 499714 w 3452383"/>
                  <a:gd name="connsiteY48" fmla="*/ 3351926 h 3746571"/>
                  <a:gd name="connsiteX49" fmla="*/ 1312069 w 3452383"/>
                  <a:gd name="connsiteY49" fmla="*/ 3567187 h 3746571"/>
                  <a:gd name="connsiteX50" fmla="*/ 2134674 w 3452383"/>
                  <a:gd name="connsiteY50" fmla="*/ 3269921 h 3746571"/>
                  <a:gd name="connsiteX51" fmla="*/ 2490881 w 3452383"/>
                  <a:gd name="connsiteY51" fmla="*/ 2506256 h 3746571"/>
                  <a:gd name="connsiteX52" fmla="*/ 2372999 w 3452383"/>
                  <a:gd name="connsiteY52" fmla="*/ 2070608 h 3746571"/>
                  <a:gd name="connsiteX53" fmla="*/ 2057795 w 3452383"/>
                  <a:gd name="connsiteY53" fmla="*/ 1755405 h 3746571"/>
                  <a:gd name="connsiteX54" fmla="*/ 1614460 w 3452383"/>
                  <a:gd name="connsiteY54" fmla="*/ 1496578 h 3746571"/>
                  <a:gd name="connsiteX55" fmla="*/ 858483 w 3452383"/>
                  <a:gd name="connsiteY55" fmla="*/ 1135247 h 3746571"/>
                  <a:gd name="connsiteX56" fmla="*/ 476650 w 3452383"/>
                  <a:gd name="connsiteY56" fmla="*/ 609907 h 3746571"/>
                  <a:gd name="connsiteX57" fmla="*/ 781604 w 3452383"/>
                  <a:gd name="connsiteY57" fmla="*/ 143508 h 3746571"/>
                  <a:gd name="connsiteX58" fmla="*/ 1424825 w 3452383"/>
                  <a:gd name="connsiteY58" fmla="*/ 0 h 3746571"/>
                  <a:gd name="connsiteX0" fmla="*/ 1424825 w 3452383"/>
                  <a:gd name="connsiteY0" fmla="*/ 0 h 3746571"/>
                  <a:gd name="connsiteX1" fmla="*/ 1883536 w 3452383"/>
                  <a:gd name="connsiteY1" fmla="*/ 64066 h 3746571"/>
                  <a:gd name="connsiteX2" fmla="*/ 2116736 w 3452383"/>
                  <a:gd name="connsiteY2" fmla="*/ 353644 h 3746571"/>
                  <a:gd name="connsiteX3" fmla="*/ 2051389 w 3452383"/>
                  <a:gd name="connsiteY3" fmla="*/ 500995 h 3746571"/>
                  <a:gd name="connsiteX4" fmla="*/ 1936070 w 3452383"/>
                  <a:gd name="connsiteY4" fmla="*/ 571468 h 3746571"/>
                  <a:gd name="connsiteX5" fmla="*/ 1863035 w 3452383"/>
                  <a:gd name="connsiteY5" fmla="*/ 576593 h 3746571"/>
                  <a:gd name="connsiteX6" fmla="*/ 1768218 w 3452383"/>
                  <a:gd name="connsiteY6" fmla="*/ 558654 h 3746571"/>
                  <a:gd name="connsiteX7" fmla="*/ 1740029 w 3452383"/>
                  <a:gd name="connsiteY7" fmla="*/ 533028 h 3746571"/>
                  <a:gd name="connsiteX8" fmla="*/ 1757967 w 3452383"/>
                  <a:gd name="connsiteY8" fmla="*/ 502276 h 3746571"/>
                  <a:gd name="connsiteX9" fmla="*/ 1809220 w 3452383"/>
                  <a:gd name="connsiteY9" fmla="*/ 426679 h 3746571"/>
                  <a:gd name="connsiteX10" fmla="*/ 1824596 w 3452383"/>
                  <a:gd name="connsiteY10" fmla="*/ 343393 h 3746571"/>
                  <a:gd name="connsiteX11" fmla="*/ 1686214 w 3452383"/>
                  <a:gd name="connsiteY11" fmla="*/ 153758 h 3746571"/>
                  <a:gd name="connsiteX12" fmla="*/ 1409449 w 3452383"/>
                  <a:gd name="connsiteY12" fmla="*/ 102506 h 3746571"/>
                  <a:gd name="connsiteX13" fmla="*/ 960988 w 3452383"/>
                  <a:gd name="connsiteY13" fmla="*/ 187072 h 3746571"/>
                  <a:gd name="connsiteX14" fmla="*/ 743164 w 3452383"/>
                  <a:gd name="connsiteY14" fmla="*/ 481775 h 3746571"/>
                  <a:gd name="connsiteX15" fmla="*/ 899485 w 3452383"/>
                  <a:gd name="connsiteY15" fmla="*/ 740602 h 3746571"/>
                  <a:gd name="connsiteX16" fmla="*/ 1283880 w 3452383"/>
                  <a:gd name="connsiteY16" fmla="*/ 943050 h 3746571"/>
                  <a:gd name="connsiteX17" fmla="*/ 1730258 w 3452383"/>
                  <a:gd name="connsiteY17" fmla="*/ 1042349 h 3746571"/>
                  <a:gd name="connsiteX18" fmla="*/ 2391581 w 3452383"/>
                  <a:gd name="connsiteY18" fmla="*/ 1111775 h 3746571"/>
                  <a:gd name="connsiteX19" fmla="*/ 2983314 w 3452383"/>
                  <a:gd name="connsiteY19" fmla="*/ 1543339 h 3746571"/>
                  <a:gd name="connsiteX20" fmla="*/ 3432663 w 3452383"/>
                  <a:gd name="connsiteY20" fmla="*/ 2904434 h 3746571"/>
                  <a:gd name="connsiteX21" fmla="*/ 2316622 w 3452383"/>
                  <a:gd name="connsiteY21" fmla="*/ 3410866 h 3746571"/>
                  <a:gd name="connsiteX22" fmla="*/ 1306944 w 3452383"/>
                  <a:gd name="connsiteY22" fmla="*/ 3746571 h 3746571"/>
                  <a:gd name="connsiteX23" fmla="*/ 407459 w 3452383"/>
                  <a:gd name="connsiteY23" fmla="*/ 3490308 h 3746571"/>
                  <a:gd name="connsiteX24" fmla="*/ 0 w 3452383"/>
                  <a:gd name="connsiteY24" fmla="*/ 2711267 h 3746571"/>
                  <a:gd name="connsiteX25" fmla="*/ 283171 w 3452383"/>
                  <a:gd name="connsiteY25" fmla="*/ 2118017 h 3746571"/>
                  <a:gd name="connsiteX26" fmla="*/ 963551 w 3452383"/>
                  <a:gd name="connsiteY26" fmla="*/ 1870723 h 3746571"/>
                  <a:gd name="connsiteX27" fmla="*/ 1591396 w 3452383"/>
                  <a:gd name="connsiteY27" fmla="*/ 2019356 h 3746571"/>
                  <a:gd name="connsiteX28" fmla="*/ 1860473 w 3452383"/>
                  <a:gd name="connsiteY28" fmla="*/ 2490881 h 3746571"/>
                  <a:gd name="connsiteX29" fmla="*/ 1679807 w 3452383"/>
                  <a:gd name="connsiteY29" fmla="*/ 2861181 h 3746571"/>
                  <a:gd name="connsiteX30" fmla="*/ 1260816 w 3452383"/>
                  <a:gd name="connsiteY30" fmla="*/ 3008533 h 3746571"/>
                  <a:gd name="connsiteX31" fmla="*/ 894360 w 3452383"/>
                  <a:gd name="connsiteY31" fmla="*/ 2926528 h 3746571"/>
                  <a:gd name="connsiteX32" fmla="*/ 717538 w 3452383"/>
                  <a:gd name="connsiteY32" fmla="*/ 2649764 h 3746571"/>
                  <a:gd name="connsiteX33" fmla="*/ 807230 w 3452383"/>
                  <a:gd name="connsiteY33" fmla="*/ 2470379 h 3746571"/>
                  <a:gd name="connsiteX34" fmla="*/ 930236 w 3452383"/>
                  <a:gd name="connsiteY34" fmla="*/ 2406314 h 3746571"/>
                  <a:gd name="connsiteX35" fmla="*/ 989177 w 3452383"/>
                  <a:gd name="connsiteY35" fmla="*/ 2398626 h 3746571"/>
                  <a:gd name="connsiteX36" fmla="*/ 1009678 w 3452383"/>
                  <a:gd name="connsiteY36" fmla="*/ 2414001 h 3746571"/>
                  <a:gd name="connsiteX37" fmla="*/ 999428 w 3452383"/>
                  <a:gd name="connsiteY37" fmla="*/ 2444753 h 3746571"/>
                  <a:gd name="connsiteX38" fmla="*/ 989177 w 3452383"/>
                  <a:gd name="connsiteY38" fmla="*/ 2475505 h 3746571"/>
                  <a:gd name="connsiteX39" fmla="*/ 973801 w 3452383"/>
                  <a:gd name="connsiteY39" fmla="*/ 2588261 h 3746571"/>
                  <a:gd name="connsiteX40" fmla="*/ 1054524 w 3452383"/>
                  <a:gd name="connsiteY40" fmla="*/ 2725362 h 3746571"/>
                  <a:gd name="connsiteX41" fmla="*/ 1230065 w 3452383"/>
                  <a:gd name="connsiteY41" fmla="*/ 2783021 h 3746571"/>
                  <a:gd name="connsiteX42" fmla="*/ 1494016 w 3452383"/>
                  <a:gd name="connsiteY42" fmla="*/ 2685641 h 3746571"/>
                  <a:gd name="connsiteX43" fmla="*/ 1599084 w 3452383"/>
                  <a:gd name="connsiteY43" fmla="*/ 2444753 h 3746571"/>
                  <a:gd name="connsiteX44" fmla="*/ 1386385 w 3452383"/>
                  <a:gd name="connsiteY44" fmla="*/ 2109048 h 3746571"/>
                  <a:gd name="connsiteX45" fmla="*/ 943050 w 3452383"/>
                  <a:gd name="connsiteY45" fmla="*/ 2003980 h 3746571"/>
                  <a:gd name="connsiteX46" fmla="*/ 371582 w 3452383"/>
                  <a:gd name="connsiteY46" fmla="*/ 2198740 h 3746571"/>
                  <a:gd name="connsiteX47" fmla="*/ 117881 w 3452383"/>
                  <a:gd name="connsiteY47" fmla="*/ 2711267 h 3746571"/>
                  <a:gd name="connsiteX48" fmla="*/ 499714 w 3452383"/>
                  <a:gd name="connsiteY48" fmla="*/ 3351926 h 3746571"/>
                  <a:gd name="connsiteX49" fmla="*/ 1312069 w 3452383"/>
                  <a:gd name="connsiteY49" fmla="*/ 3567187 h 3746571"/>
                  <a:gd name="connsiteX50" fmla="*/ 2134674 w 3452383"/>
                  <a:gd name="connsiteY50" fmla="*/ 3269921 h 3746571"/>
                  <a:gd name="connsiteX51" fmla="*/ 2490881 w 3452383"/>
                  <a:gd name="connsiteY51" fmla="*/ 2506256 h 3746571"/>
                  <a:gd name="connsiteX52" fmla="*/ 2372999 w 3452383"/>
                  <a:gd name="connsiteY52" fmla="*/ 2070608 h 3746571"/>
                  <a:gd name="connsiteX53" fmla="*/ 2057795 w 3452383"/>
                  <a:gd name="connsiteY53" fmla="*/ 1755405 h 3746571"/>
                  <a:gd name="connsiteX54" fmla="*/ 1614460 w 3452383"/>
                  <a:gd name="connsiteY54" fmla="*/ 1496578 h 3746571"/>
                  <a:gd name="connsiteX55" fmla="*/ 858483 w 3452383"/>
                  <a:gd name="connsiteY55" fmla="*/ 1135247 h 3746571"/>
                  <a:gd name="connsiteX56" fmla="*/ 476650 w 3452383"/>
                  <a:gd name="connsiteY56" fmla="*/ 609907 h 3746571"/>
                  <a:gd name="connsiteX57" fmla="*/ 781604 w 3452383"/>
                  <a:gd name="connsiteY57" fmla="*/ 143508 h 3746571"/>
                  <a:gd name="connsiteX58" fmla="*/ 1424825 w 3452383"/>
                  <a:gd name="connsiteY58" fmla="*/ 0 h 3746571"/>
                  <a:gd name="connsiteX0" fmla="*/ 1424825 w 3451091"/>
                  <a:gd name="connsiteY0" fmla="*/ 0 h 3837621"/>
                  <a:gd name="connsiteX1" fmla="*/ 1883536 w 3451091"/>
                  <a:gd name="connsiteY1" fmla="*/ 64066 h 3837621"/>
                  <a:gd name="connsiteX2" fmla="*/ 2116736 w 3451091"/>
                  <a:gd name="connsiteY2" fmla="*/ 353644 h 3837621"/>
                  <a:gd name="connsiteX3" fmla="*/ 2051389 w 3451091"/>
                  <a:gd name="connsiteY3" fmla="*/ 500995 h 3837621"/>
                  <a:gd name="connsiteX4" fmla="*/ 1936070 w 3451091"/>
                  <a:gd name="connsiteY4" fmla="*/ 571468 h 3837621"/>
                  <a:gd name="connsiteX5" fmla="*/ 1863035 w 3451091"/>
                  <a:gd name="connsiteY5" fmla="*/ 576593 h 3837621"/>
                  <a:gd name="connsiteX6" fmla="*/ 1768218 w 3451091"/>
                  <a:gd name="connsiteY6" fmla="*/ 558654 h 3837621"/>
                  <a:gd name="connsiteX7" fmla="*/ 1740029 w 3451091"/>
                  <a:gd name="connsiteY7" fmla="*/ 533028 h 3837621"/>
                  <a:gd name="connsiteX8" fmla="*/ 1757967 w 3451091"/>
                  <a:gd name="connsiteY8" fmla="*/ 502276 h 3837621"/>
                  <a:gd name="connsiteX9" fmla="*/ 1809220 w 3451091"/>
                  <a:gd name="connsiteY9" fmla="*/ 426679 h 3837621"/>
                  <a:gd name="connsiteX10" fmla="*/ 1824596 w 3451091"/>
                  <a:gd name="connsiteY10" fmla="*/ 343393 h 3837621"/>
                  <a:gd name="connsiteX11" fmla="*/ 1686214 w 3451091"/>
                  <a:gd name="connsiteY11" fmla="*/ 153758 h 3837621"/>
                  <a:gd name="connsiteX12" fmla="*/ 1409449 w 3451091"/>
                  <a:gd name="connsiteY12" fmla="*/ 102506 h 3837621"/>
                  <a:gd name="connsiteX13" fmla="*/ 960988 w 3451091"/>
                  <a:gd name="connsiteY13" fmla="*/ 187072 h 3837621"/>
                  <a:gd name="connsiteX14" fmla="*/ 743164 w 3451091"/>
                  <a:gd name="connsiteY14" fmla="*/ 481775 h 3837621"/>
                  <a:gd name="connsiteX15" fmla="*/ 899485 w 3451091"/>
                  <a:gd name="connsiteY15" fmla="*/ 740602 h 3837621"/>
                  <a:gd name="connsiteX16" fmla="*/ 1283880 w 3451091"/>
                  <a:gd name="connsiteY16" fmla="*/ 943050 h 3837621"/>
                  <a:gd name="connsiteX17" fmla="*/ 1730258 w 3451091"/>
                  <a:gd name="connsiteY17" fmla="*/ 1042349 h 3837621"/>
                  <a:gd name="connsiteX18" fmla="*/ 2391581 w 3451091"/>
                  <a:gd name="connsiteY18" fmla="*/ 1111775 h 3837621"/>
                  <a:gd name="connsiteX19" fmla="*/ 2983314 w 3451091"/>
                  <a:gd name="connsiteY19" fmla="*/ 1543339 h 3837621"/>
                  <a:gd name="connsiteX20" fmla="*/ 3432663 w 3451091"/>
                  <a:gd name="connsiteY20" fmla="*/ 2904434 h 3837621"/>
                  <a:gd name="connsiteX21" fmla="*/ 2344331 w 3451091"/>
                  <a:gd name="connsiteY21" fmla="*/ 3771084 h 3837621"/>
                  <a:gd name="connsiteX22" fmla="*/ 1306944 w 3451091"/>
                  <a:gd name="connsiteY22" fmla="*/ 3746571 h 3837621"/>
                  <a:gd name="connsiteX23" fmla="*/ 407459 w 3451091"/>
                  <a:gd name="connsiteY23" fmla="*/ 3490308 h 3837621"/>
                  <a:gd name="connsiteX24" fmla="*/ 0 w 3451091"/>
                  <a:gd name="connsiteY24" fmla="*/ 2711267 h 3837621"/>
                  <a:gd name="connsiteX25" fmla="*/ 283171 w 3451091"/>
                  <a:gd name="connsiteY25" fmla="*/ 2118017 h 3837621"/>
                  <a:gd name="connsiteX26" fmla="*/ 963551 w 3451091"/>
                  <a:gd name="connsiteY26" fmla="*/ 1870723 h 3837621"/>
                  <a:gd name="connsiteX27" fmla="*/ 1591396 w 3451091"/>
                  <a:gd name="connsiteY27" fmla="*/ 2019356 h 3837621"/>
                  <a:gd name="connsiteX28" fmla="*/ 1860473 w 3451091"/>
                  <a:gd name="connsiteY28" fmla="*/ 2490881 h 3837621"/>
                  <a:gd name="connsiteX29" fmla="*/ 1679807 w 3451091"/>
                  <a:gd name="connsiteY29" fmla="*/ 2861181 h 3837621"/>
                  <a:gd name="connsiteX30" fmla="*/ 1260816 w 3451091"/>
                  <a:gd name="connsiteY30" fmla="*/ 3008533 h 3837621"/>
                  <a:gd name="connsiteX31" fmla="*/ 894360 w 3451091"/>
                  <a:gd name="connsiteY31" fmla="*/ 2926528 h 3837621"/>
                  <a:gd name="connsiteX32" fmla="*/ 717538 w 3451091"/>
                  <a:gd name="connsiteY32" fmla="*/ 2649764 h 3837621"/>
                  <a:gd name="connsiteX33" fmla="*/ 807230 w 3451091"/>
                  <a:gd name="connsiteY33" fmla="*/ 2470379 h 3837621"/>
                  <a:gd name="connsiteX34" fmla="*/ 930236 w 3451091"/>
                  <a:gd name="connsiteY34" fmla="*/ 2406314 h 3837621"/>
                  <a:gd name="connsiteX35" fmla="*/ 989177 w 3451091"/>
                  <a:gd name="connsiteY35" fmla="*/ 2398626 h 3837621"/>
                  <a:gd name="connsiteX36" fmla="*/ 1009678 w 3451091"/>
                  <a:gd name="connsiteY36" fmla="*/ 2414001 h 3837621"/>
                  <a:gd name="connsiteX37" fmla="*/ 999428 w 3451091"/>
                  <a:gd name="connsiteY37" fmla="*/ 2444753 h 3837621"/>
                  <a:gd name="connsiteX38" fmla="*/ 989177 w 3451091"/>
                  <a:gd name="connsiteY38" fmla="*/ 2475505 h 3837621"/>
                  <a:gd name="connsiteX39" fmla="*/ 973801 w 3451091"/>
                  <a:gd name="connsiteY39" fmla="*/ 2588261 h 3837621"/>
                  <a:gd name="connsiteX40" fmla="*/ 1054524 w 3451091"/>
                  <a:gd name="connsiteY40" fmla="*/ 2725362 h 3837621"/>
                  <a:gd name="connsiteX41" fmla="*/ 1230065 w 3451091"/>
                  <a:gd name="connsiteY41" fmla="*/ 2783021 h 3837621"/>
                  <a:gd name="connsiteX42" fmla="*/ 1494016 w 3451091"/>
                  <a:gd name="connsiteY42" fmla="*/ 2685641 h 3837621"/>
                  <a:gd name="connsiteX43" fmla="*/ 1599084 w 3451091"/>
                  <a:gd name="connsiteY43" fmla="*/ 2444753 h 3837621"/>
                  <a:gd name="connsiteX44" fmla="*/ 1386385 w 3451091"/>
                  <a:gd name="connsiteY44" fmla="*/ 2109048 h 3837621"/>
                  <a:gd name="connsiteX45" fmla="*/ 943050 w 3451091"/>
                  <a:gd name="connsiteY45" fmla="*/ 2003980 h 3837621"/>
                  <a:gd name="connsiteX46" fmla="*/ 371582 w 3451091"/>
                  <a:gd name="connsiteY46" fmla="*/ 2198740 h 3837621"/>
                  <a:gd name="connsiteX47" fmla="*/ 117881 w 3451091"/>
                  <a:gd name="connsiteY47" fmla="*/ 2711267 h 3837621"/>
                  <a:gd name="connsiteX48" fmla="*/ 499714 w 3451091"/>
                  <a:gd name="connsiteY48" fmla="*/ 3351926 h 3837621"/>
                  <a:gd name="connsiteX49" fmla="*/ 1312069 w 3451091"/>
                  <a:gd name="connsiteY49" fmla="*/ 3567187 h 3837621"/>
                  <a:gd name="connsiteX50" fmla="*/ 2134674 w 3451091"/>
                  <a:gd name="connsiteY50" fmla="*/ 3269921 h 3837621"/>
                  <a:gd name="connsiteX51" fmla="*/ 2490881 w 3451091"/>
                  <a:gd name="connsiteY51" fmla="*/ 2506256 h 3837621"/>
                  <a:gd name="connsiteX52" fmla="*/ 2372999 w 3451091"/>
                  <a:gd name="connsiteY52" fmla="*/ 2070608 h 3837621"/>
                  <a:gd name="connsiteX53" fmla="*/ 2057795 w 3451091"/>
                  <a:gd name="connsiteY53" fmla="*/ 1755405 h 3837621"/>
                  <a:gd name="connsiteX54" fmla="*/ 1614460 w 3451091"/>
                  <a:gd name="connsiteY54" fmla="*/ 1496578 h 3837621"/>
                  <a:gd name="connsiteX55" fmla="*/ 858483 w 3451091"/>
                  <a:gd name="connsiteY55" fmla="*/ 1135247 h 3837621"/>
                  <a:gd name="connsiteX56" fmla="*/ 476650 w 3451091"/>
                  <a:gd name="connsiteY56" fmla="*/ 609907 h 3837621"/>
                  <a:gd name="connsiteX57" fmla="*/ 781604 w 3451091"/>
                  <a:gd name="connsiteY57" fmla="*/ 143508 h 3837621"/>
                  <a:gd name="connsiteX58" fmla="*/ 1424825 w 3451091"/>
                  <a:gd name="connsiteY58" fmla="*/ 0 h 3837621"/>
                  <a:gd name="connsiteX0" fmla="*/ 1424825 w 3451091"/>
                  <a:gd name="connsiteY0" fmla="*/ 0 h 3982745"/>
                  <a:gd name="connsiteX1" fmla="*/ 1883536 w 3451091"/>
                  <a:gd name="connsiteY1" fmla="*/ 64066 h 3982745"/>
                  <a:gd name="connsiteX2" fmla="*/ 2116736 w 3451091"/>
                  <a:gd name="connsiteY2" fmla="*/ 353644 h 3982745"/>
                  <a:gd name="connsiteX3" fmla="*/ 2051389 w 3451091"/>
                  <a:gd name="connsiteY3" fmla="*/ 500995 h 3982745"/>
                  <a:gd name="connsiteX4" fmla="*/ 1936070 w 3451091"/>
                  <a:gd name="connsiteY4" fmla="*/ 571468 h 3982745"/>
                  <a:gd name="connsiteX5" fmla="*/ 1863035 w 3451091"/>
                  <a:gd name="connsiteY5" fmla="*/ 576593 h 3982745"/>
                  <a:gd name="connsiteX6" fmla="*/ 1768218 w 3451091"/>
                  <a:gd name="connsiteY6" fmla="*/ 558654 h 3982745"/>
                  <a:gd name="connsiteX7" fmla="*/ 1740029 w 3451091"/>
                  <a:gd name="connsiteY7" fmla="*/ 533028 h 3982745"/>
                  <a:gd name="connsiteX8" fmla="*/ 1757967 w 3451091"/>
                  <a:gd name="connsiteY8" fmla="*/ 502276 h 3982745"/>
                  <a:gd name="connsiteX9" fmla="*/ 1809220 w 3451091"/>
                  <a:gd name="connsiteY9" fmla="*/ 426679 h 3982745"/>
                  <a:gd name="connsiteX10" fmla="*/ 1824596 w 3451091"/>
                  <a:gd name="connsiteY10" fmla="*/ 343393 h 3982745"/>
                  <a:gd name="connsiteX11" fmla="*/ 1686214 w 3451091"/>
                  <a:gd name="connsiteY11" fmla="*/ 153758 h 3982745"/>
                  <a:gd name="connsiteX12" fmla="*/ 1409449 w 3451091"/>
                  <a:gd name="connsiteY12" fmla="*/ 102506 h 3982745"/>
                  <a:gd name="connsiteX13" fmla="*/ 960988 w 3451091"/>
                  <a:gd name="connsiteY13" fmla="*/ 187072 h 3982745"/>
                  <a:gd name="connsiteX14" fmla="*/ 743164 w 3451091"/>
                  <a:gd name="connsiteY14" fmla="*/ 481775 h 3982745"/>
                  <a:gd name="connsiteX15" fmla="*/ 899485 w 3451091"/>
                  <a:gd name="connsiteY15" fmla="*/ 740602 h 3982745"/>
                  <a:gd name="connsiteX16" fmla="*/ 1283880 w 3451091"/>
                  <a:gd name="connsiteY16" fmla="*/ 943050 h 3982745"/>
                  <a:gd name="connsiteX17" fmla="*/ 1730258 w 3451091"/>
                  <a:gd name="connsiteY17" fmla="*/ 1042349 h 3982745"/>
                  <a:gd name="connsiteX18" fmla="*/ 2391581 w 3451091"/>
                  <a:gd name="connsiteY18" fmla="*/ 1111775 h 3982745"/>
                  <a:gd name="connsiteX19" fmla="*/ 2983314 w 3451091"/>
                  <a:gd name="connsiteY19" fmla="*/ 1543339 h 3982745"/>
                  <a:gd name="connsiteX20" fmla="*/ 3432663 w 3451091"/>
                  <a:gd name="connsiteY20" fmla="*/ 2904434 h 3982745"/>
                  <a:gd name="connsiteX21" fmla="*/ 2344331 w 3451091"/>
                  <a:gd name="connsiteY21" fmla="*/ 3771084 h 3982745"/>
                  <a:gd name="connsiteX22" fmla="*/ 1251526 w 3451091"/>
                  <a:gd name="connsiteY22" fmla="*/ 3968244 h 3982745"/>
                  <a:gd name="connsiteX23" fmla="*/ 407459 w 3451091"/>
                  <a:gd name="connsiteY23" fmla="*/ 3490308 h 3982745"/>
                  <a:gd name="connsiteX24" fmla="*/ 0 w 3451091"/>
                  <a:gd name="connsiteY24" fmla="*/ 2711267 h 3982745"/>
                  <a:gd name="connsiteX25" fmla="*/ 283171 w 3451091"/>
                  <a:gd name="connsiteY25" fmla="*/ 2118017 h 3982745"/>
                  <a:gd name="connsiteX26" fmla="*/ 963551 w 3451091"/>
                  <a:gd name="connsiteY26" fmla="*/ 1870723 h 3982745"/>
                  <a:gd name="connsiteX27" fmla="*/ 1591396 w 3451091"/>
                  <a:gd name="connsiteY27" fmla="*/ 2019356 h 3982745"/>
                  <a:gd name="connsiteX28" fmla="*/ 1860473 w 3451091"/>
                  <a:gd name="connsiteY28" fmla="*/ 2490881 h 3982745"/>
                  <a:gd name="connsiteX29" fmla="*/ 1679807 w 3451091"/>
                  <a:gd name="connsiteY29" fmla="*/ 2861181 h 3982745"/>
                  <a:gd name="connsiteX30" fmla="*/ 1260816 w 3451091"/>
                  <a:gd name="connsiteY30" fmla="*/ 3008533 h 3982745"/>
                  <a:gd name="connsiteX31" fmla="*/ 894360 w 3451091"/>
                  <a:gd name="connsiteY31" fmla="*/ 2926528 h 3982745"/>
                  <a:gd name="connsiteX32" fmla="*/ 717538 w 3451091"/>
                  <a:gd name="connsiteY32" fmla="*/ 2649764 h 3982745"/>
                  <a:gd name="connsiteX33" fmla="*/ 807230 w 3451091"/>
                  <a:gd name="connsiteY33" fmla="*/ 2470379 h 3982745"/>
                  <a:gd name="connsiteX34" fmla="*/ 930236 w 3451091"/>
                  <a:gd name="connsiteY34" fmla="*/ 2406314 h 3982745"/>
                  <a:gd name="connsiteX35" fmla="*/ 989177 w 3451091"/>
                  <a:gd name="connsiteY35" fmla="*/ 2398626 h 3982745"/>
                  <a:gd name="connsiteX36" fmla="*/ 1009678 w 3451091"/>
                  <a:gd name="connsiteY36" fmla="*/ 2414001 h 3982745"/>
                  <a:gd name="connsiteX37" fmla="*/ 999428 w 3451091"/>
                  <a:gd name="connsiteY37" fmla="*/ 2444753 h 3982745"/>
                  <a:gd name="connsiteX38" fmla="*/ 989177 w 3451091"/>
                  <a:gd name="connsiteY38" fmla="*/ 2475505 h 3982745"/>
                  <a:gd name="connsiteX39" fmla="*/ 973801 w 3451091"/>
                  <a:gd name="connsiteY39" fmla="*/ 2588261 h 3982745"/>
                  <a:gd name="connsiteX40" fmla="*/ 1054524 w 3451091"/>
                  <a:gd name="connsiteY40" fmla="*/ 2725362 h 3982745"/>
                  <a:gd name="connsiteX41" fmla="*/ 1230065 w 3451091"/>
                  <a:gd name="connsiteY41" fmla="*/ 2783021 h 3982745"/>
                  <a:gd name="connsiteX42" fmla="*/ 1494016 w 3451091"/>
                  <a:gd name="connsiteY42" fmla="*/ 2685641 h 3982745"/>
                  <a:gd name="connsiteX43" fmla="*/ 1599084 w 3451091"/>
                  <a:gd name="connsiteY43" fmla="*/ 2444753 h 3982745"/>
                  <a:gd name="connsiteX44" fmla="*/ 1386385 w 3451091"/>
                  <a:gd name="connsiteY44" fmla="*/ 2109048 h 3982745"/>
                  <a:gd name="connsiteX45" fmla="*/ 943050 w 3451091"/>
                  <a:gd name="connsiteY45" fmla="*/ 2003980 h 3982745"/>
                  <a:gd name="connsiteX46" fmla="*/ 371582 w 3451091"/>
                  <a:gd name="connsiteY46" fmla="*/ 2198740 h 3982745"/>
                  <a:gd name="connsiteX47" fmla="*/ 117881 w 3451091"/>
                  <a:gd name="connsiteY47" fmla="*/ 2711267 h 3982745"/>
                  <a:gd name="connsiteX48" fmla="*/ 499714 w 3451091"/>
                  <a:gd name="connsiteY48" fmla="*/ 3351926 h 3982745"/>
                  <a:gd name="connsiteX49" fmla="*/ 1312069 w 3451091"/>
                  <a:gd name="connsiteY49" fmla="*/ 3567187 h 3982745"/>
                  <a:gd name="connsiteX50" fmla="*/ 2134674 w 3451091"/>
                  <a:gd name="connsiteY50" fmla="*/ 3269921 h 3982745"/>
                  <a:gd name="connsiteX51" fmla="*/ 2490881 w 3451091"/>
                  <a:gd name="connsiteY51" fmla="*/ 2506256 h 3982745"/>
                  <a:gd name="connsiteX52" fmla="*/ 2372999 w 3451091"/>
                  <a:gd name="connsiteY52" fmla="*/ 2070608 h 3982745"/>
                  <a:gd name="connsiteX53" fmla="*/ 2057795 w 3451091"/>
                  <a:gd name="connsiteY53" fmla="*/ 1755405 h 3982745"/>
                  <a:gd name="connsiteX54" fmla="*/ 1614460 w 3451091"/>
                  <a:gd name="connsiteY54" fmla="*/ 1496578 h 3982745"/>
                  <a:gd name="connsiteX55" fmla="*/ 858483 w 3451091"/>
                  <a:gd name="connsiteY55" fmla="*/ 1135247 h 3982745"/>
                  <a:gd name="connsiteX56" fmla="*/ 476650 w 3451091"/>
                  <a:gd name="connsiteY56" fmla="*/ 609907 h 3982745"/>
                  <a:gd name="connsiteX57" fmla="*/ 781604 w 3451091"/>
                  <a:gd name="connsiteY57" fmla="*/ 143508 h 3982745"/>
                  <a:gd name="connsiteX58" fmla="*/ 1424825 w 3451091"/>
                  <a:gd name="connsiteY58" fmla="*/ 0 h 3982745"/>
                  <a:gd name="connsiteX0" fmla="*/ 1424825 w 3451091"/>
                  <a:gd name="connsiteY0" fmla="*/ 0 h 3982745"/>
                  <a:gd name="connsiteX1" fmla="*/ 1883536 w 3451091"/>
                  <a:gd name="connsiteY1" fmla="*/ 64066 h 3982745"/>
                  <a:gd name="connsiteX2" fmla="*/ 2116736 w 3451091"/>
                  <a:gd name="connsiteY2" fmla="*/ 353644 h 3982745"/>
                  <a:gd name="connsiteX3" fmla="*/ 2051389 w 3451091"/>
                  <a:gd name="connsiteY3" fmla="*/ 500995 h 3982745"/>
                  <a:gd name="connsiteX4" fmla="*/ 1936070 w 3451091"/>
                  <a:gd name="connsiteY4" fmla="*/ 571468 h 3982745"/>
                  <a:gd name="connsiteX5" fmla="*/ 1863035 w 3451091"/>
                  <a:gd name="connsiteY5" fmla="*/ 576593 h 3982745"/>
                  <a:gd name="connsiteX6" fmla="*/ 1768218 w 3451091"/>
                  <a:gd name="connsiteY6" fmla="*/ 558654 h 3982745"/>
                  <a:gd name="connsiteX7" fmla="*/ 1740029 w 3451091"/>
                  <a:gd name="connsiteY7" fmla="*/ 533028 h 3982745"/>
                  <a:gd name="connsiteX8" fmla="*/ 1757967 w 3451091"/>
                  <a:gd name="connsiteY8" fmla="*/ 502276 h 3982745"/>
                  <a:gd name="connsiteX9" fmla="*/ 1809220 w 3451091"/>
                  <a:gd name="connsiteY9" fmla="*/ 426679 h 3982745"/>
                  <a:gd name="connsiteX10" fmla="*/ 1824596 w 3451091"/>
                  <a:gd name="connsiteY10" fmla="*/ 343393 h 3982745"/>
                  <a:gd name="connsiteX11" fmla="*/ 1686214 w 3451091"/>
                  <a:gd name="connsiteY11" fmla="*/ 153758 h 3982745"/>
                  <a:gd name="connsiteX12" fmla="*/ 1409449 w 3451091"/>
                  <a:gd name="connsiteY12" fmla="*/ 102506 h 3982745"/>
                  <a:gd name="connsiteX13" fmla="*/ 960988 w 3451091"/>
                  <a:gd name="connsiteY13" fmla="*/ 187072 h 3982745"/>
                  <a:gd name="connsiteX14" fmla="*/ 743164 w 3451091"/>
                  <a:gd name="connsiteY14" fmla="*/ 481775 h 3982745"/>
                  <a:gd name="connsiteX15" fmla="*/ 899485 w 3451091"/>
                  <a:gd name="connsiteY15" fmla="*/ 740602 h 3982745"/>
                  <a:gd name="connsiteX16" fmla="*/ 1283880 w 3451091"/>
                  <a:gd name="connsiteY16" fmla="*/ 943050 h 3982745"/>
                  <a:gd name="connsiteX17" fmla="*/ 1730258 w 3451091"/>
                  <a:gd name="connsiteY17" fmla="*/ 1042349 h 3982745"/>
                  <a:gd name="connsiteX18" fmla="*/ 2391581 w 3451091"/>
                  <a:gd name="connsiteY18" fmla="*/ 1111775 h 3982745"/>
                  <a:gd name="connsiteX19" fmla="*/ 2983314 w 3451091"/>
                  <a:gd name="connsiteY19" fmla="*/ 1543339 h 3982745"/>
                  <a:gd name="connsiteX20" fmla="*/ 3432663 w 3451091"/>
                  <a:gd name="connsiteY20" fmla="*/ 2904434 h 3982745"/>
                  <a:gd name="connsiteX21" fmla="*/ 2344331 w 3451091"/>
                  <a:gd name="connsiteY21" fmla="*/ 3771084 h 3982745"/>
                  <a:gd name="connsiteX22" fmla="*/ 1251526 w 3451091"/>
                  <a:gd name="connsiteY22" fmla="*/ 3968244 h 3982745"/>
                  <a:gd name="connsiteX23" fmla="*/ 407459 w 3451091"/>
                  <a:gd name="connsiteY23" fmla="*/ 3490308 h 3982745"/>
                  <a:gd name="connsiteX24" fmla="*/ 0 w 3451091"/>
                  <a:gd name="connsiteY24" fmla="*/ 2711267 h 3982745"/>
                  <a:gd name="connsiteX25" fmla="*/ 283171 w 3451091"/>
                  <a:gd name="connsiteY25" fmla="*/ 2118017 h 3982745"/>
                  <a:gd name="connsiteX26" fmla="*/ 963551 w 3451091"/>
                  <a:gd name="connsiteY26" fmla="*/ 1870723 h 3982745"/>
                  <a:gd name="connsiteX27" fmla="*/ 1591396 w 3451091"/>
                  <a:gd name="connsiteY27" fmla="*/ 2019356 h 3982745"/>
                  <a:gd name="connsiteX28" fmla="*/ 1860473 w 3451091"/>
                  <a:gd name="connsiteY28" fmla="*/ 2490881 h 3982745"/>
                  <a:gd name="connsiteX29" fmla="*/ 1679807 w 3451091"/>
                  <a:gd name="connsiteY29" fmla="*/ 2861181 h 3982745"/>
                  <a:gd name="connsiteX30" fmla="*/ 1260816 w 3451091"/>
                  <a:gd name="connsiteY30" fmla="*/ 3008533 h 3982745"/>
                  <a:gd name="connsiteX31" fmla="*/ 894360 w 3451091"/>
                  <a:gd name="connsiteY31" fmla="*/ 2926528 h 3982745"/>
                  <a:gd name="connsiteX32" fmla="*/ 717538 w 3451091"/>
                  <a:gd name="connsiteY32" fmla="*/ 2649764 h 3982745"/>
                  <a:gd name="connsiteX33" fmla="*/ 807230 w 3451091"/>
                  <a:gd name="connsiteY33" fmla="*/ 2470379 h 3982745"/>
                  <a:gd name="connsiteX34" fmla="*/ 930236 w 3451091"/>
                  <a:gd name="connsiteY34" fmla="*/ 2406314 h 3982745"/>
                  <a:gd name="connsiteX35" fmla="*/ 989177 w 3451091"/>
                  <a:gd name="connsiteY35" fmla="*/ 2398626 h 3982745"/>
                  <a:gd name="connsiteX36" fmla="*/ 1009678 w 3451091"/>
                  <a:gd name="connsiteY36" fmla="*/ 2414001 h 3982745"/>
                  <a:gd name="connsiteX37" fmla="*/ 999428 w 3451091"/>
                  <a:gd name="connsiteY37" fmla="*/ 2444753 h 3982745"/>
                  <a:gd name="connsiteX38" fmla="*/ 989177 w 3451091"/>
                  <a:gd name="connsiteY38" fmla="*/ 2475505 h 3982745"/>
                  <a:gd name="connsiteX39" fmla="*/ 973801 w 3451091"/>
                  <a:gd name="connsiteY39" fmla="*/ 2588261 h 3982745"/>
                  <a:gd name="connsiteX40" fmla="*/ 1054524 w 3451091"/>
                  <a:gd name="connsiteY40" fmla="*/ 2725362 h 3982745"/>
                  <a:gd name="connsiteX41" fmla="*/ 1230065 w 3451091"/>
                  <a:gd name="connsiteY41" fmla="*/ 2783021 h 3982745"/>
                  <a:gd name="connsiteX42" fmla="*/ 1494016 w 3451091"/>
                  <a:gd name="connsiteY42" fmla="*/ 2685641 h 3982745"/>
                  <a:gd name="connsiteX43" fmla="*/ 1599084 w 3451091"/>
                  <a:gd name="connsiteY43" fmla="*/ 2444753 h 3982745"/>
                  <a:gd name="connsiteX44" fmla="*/ 1386385 w 3451091"/>
                  <a:gd name="connsiteY44" fmla="*/ 2109048 h 3982745"/>
                  <a:gd name="connsiteX45" fmla="*/ 943050 w 3451091"/>
                  <a:gd name="connsiteY45" fmla="*/ 2003980 h 3982745"/>
                  <a:gd name="connsiteX46" fmla="*/ 371582 w 3451091"/>
                  <a:gd name="connsiteY46" fmla="*/ 2198740 h 3982745"/>
                  <a:gd name="connsiteX47" fmla="*/ 117881 w 3451091"/>
                  <a:gd name="connsiteY47" fmla="*/ 2711267 h 3982745"/>
                  <a:gd name="connsiteX48" fmla="*/ 499714 w 3451091"/>
                  <a:gd name="connsiteY48" fmla="*/ 3351926 h 3982745"/>
                  <a:gd name="connsiteX49" fmla="*/ 1312069 w 3451091"/>
                  <a:gd name="connsiteY49" fmla="*/ 3567187 h 3982745"/>
                  <a:gd name="connsiteX50" fmla="*/ 2134674 w 3451091"/>
                  <a:gd name="connsiteY50" fmla="*/ 3269921 h 3982745"/>
                  <a:gd name="connsiteX51" fmla="*/ 2490881 w 3451091"/>
                  <a:gd name="connsiteY51" fmla="*/ 2506256 h 3982745"/>
                  <a:gd name="connsiteX52" fmla="*/ 2372999 w 3451091"/>
                  <a:gd name="connsiteY52" fmla="*/ 2070608 h 3982745"/>
                  <a:gd name="connsiteX53" fmla="*/ 2057795 w 3451091"/>
                  <a:gd name="connsiteY53" fmla="*/ 1755405 h 3982745"/>
                  <a:gd name="connsiteX54" fmla="*/ 1614460 w 3451091"/>
                  <a:gd name="connsiteY54" fmla="*/ 1496578 h 3982745"/>
                  <a:gd name="connsiteX55" fmla="*/ 858483 w 3451091"/>
                  <a:gd name="connsiteY55" fmla="*/ 1135247 h 3982745"/>
                  <a:gd name="connsiteX56" fmla="*/ 476650 w 3451091"/>
                  <a:gd name="connsiteY56" fmla="*/ 609907 h 3982745"/>
                  <a:gd name="connsiteX57" fmla="*/ 781604 w 3451091"/>
                  <a:gd name="connsiteY57" fmla="*/ 143508 h 3982745"/>
                  <a:gd name="connsiteX58" fmla="*/ 1424825 w 3451091"/>
                  <a:gd name="connsiteY58" fmla="*/ 0 h 3982745"/>
                  <a:gd name="connsiteX0" fmla="*/ 1424825 w 3492000"/>
                  <a:gd name="connsiteY0" fmla="*/ 0 h 3982745"/>
                  <a:gd name="connsiteX1" fmla="*/ 1883536 w 3492000"/>
                  <a:gd name="connsiteY1" fmla="*/ 64066 h 3982745"/>
                  <a:gd name="connsiteX2" fmla="*/ 2116736 w 3492000"/>
                  <a:gd name="connsiteY2" fmla="*/ 353644 h 3982745"/>
                  <a:gd name="connsiteX3" fmla="*/ 2051389 w 3492000"/>
                  <a:gd name="connsiteY3" fmla="*/ 500995 h 3982745"/>
                  <a:gd name="connsiteX4" fmla="*/ 1936070 w 3492000"/>
                  <a:gd name="connsiteY4" fmla="*/ 571468 h 3982745"/>
                  <a:gd name="connsiteX5" fmla="*/ 1863035 w 3492000"/>
                  <a:gd name="connsiteY5" fmla="*/ 576593 h 3982745"/>
                  <a:gd name="connsiteX6" fmla="*/ 1768218 w 3492000"/>
                  <a:gd name="connsiteY6" fmla="*/ 558654 h 3982745"/>
                  <a:gd name="connsiteX7" fmla="*/ 1740029 w 3492000"/>
                  <a:gd name="connsiteY7" fmla="*/ 533028 h 3982745"/>
                  <a:gd name="connsiteX8" fmla="*/ 1757967 w 3492000"/>
                  <a:gd name="connsiteY8" fmla="*/ 502276 h 3982745"/>
                  <a:gd name="connsiteX9" fmla="*/ 1809220 w 3492000"/>
                  <a:gd name="connsiteY9" fmla="*/ 426679 h 3982745"/>
                  <a:gd name="connsiteX10" fmla="*/ 1824596 w 3492000"/>
                  <a:gd name="connsiteY10" fmla="*/ 343393 h 3982745"/>
                  <a:gd name="connsiteX11" fmla="*/ 1686214 w 3492000"/>
                  <a:gd name="connsiteY11" fmla="*/ 153758 h 3982745"/>
                  <a:gd name="connsiteX12" fmla="*/ 1409449 w 3492000"/>
                  <a:gd name="connsiteY12" fmla="*/ 102506 h 3982745"/>
                  <a:gd name="connsiteX13" fmla="*/ 960988 w 3492000"/>
                  <a:gd name="connsiteY13" fmla="*/ 187072 h 3982745"/>
                  <a:gd name="connsiteX14" fmla="*/ 743164 w 3492000"/>
                  <a:gd name="connsiteY14" fmla="*/ 481775 h 3982745"/>
                  <a:gd name="connsiteX15" fmla="*/ 899485 w 3492000"/>
                  <a:gd name="connsiteY15" fmla="*/ 740602 h 3982745"/>
                  <a:gd name="connsiteX16" fmla="*/ 1283880 w 3492000"/>
                  <a:gd name="connsiteY16" fmla="*/ 943050 h 3982745"/>
                  <a:gd name="connsiteX17" fmla="*/ 1730258 w 3492000"/>
                  <a:gd name="connsiteY17" fmla="*/ 1042349 h 3982745"/>
                  <a:gd name="connsiteX18" fmla="*/ 2391581 w 3492000"/>
                  <a:gd name="connsiteY18" fmla="*/ 1111775 h 3982745"/>
                  <a:gd name="connsiteX19" fmla="*/ 2983314 w 3492000"/>
                  <a:gd name="connsiteY19" fmla="*/ 1543339 h 3982745"/>
                  <a:gd name="connsiteX20" fmla="*/ 3432663 w 3492000"/>
                  <a:gd name="connsiteY20" fmla="*/ 2904434 h 3982745"/>
                  <a:gd name="connsiteX21" fmla="*/ 2344331 w 3492000"/>
                  <a:gd name="connsiteY21" fmla="*/ 3771084 h 3982745"/>
                  <a:gd name="connsiteX22" fmla="*/ 1251526 w 3492000"/>
                  <a:gd name="connsiteY22" fmla="*/ 3968244 h 3982745"/>
                  <a:gd name="connsiteX23" fmla="*/ 407459 w 3492000"/>
                  <a:gd name="connsiteY23" fmla="*/ 3490308 h 3982745"/>
                  <a:gd name="connsiteX24" fmla="*/ 0 w 3492000"/>
                  <a:gd name="connsiteY24" fmla="*/ 2711267 h 3982745"/>
                  <a:gd name="connsiteX25" fmla="*/ 283171 w 3492000"/>
                  <a:gd name="connsiteY25" fmla="*/ 2118017 h 3982745"/>
                  <a:gd name="connsiteX26" fmla="*/ 963551 w 3492000"/>
                  <a:gd name="connsiteY26" fmla="*/ 1870723 h 3982745"/>
                  <a:gd name="connsiteX27" fmla="*/ 1591396 w 3492000"/>
                  <a:gd name="connsiteY27" fmla="*/ 2019356 h 3982745"/>
                  <a:gd name="connsiteX28" fmla="*/ 1860473 w 3492000"/>
                  <a:gd name="connsiteY28" fmla="*/ 2490881 h 3982745"/>
                  <a:gd name="connsiteX29" fmla="*/ 1679807 w 3492000"/>
                  <a:gd name="connsiteY29" fmla="*/ 2861181 h 3982745"/>
                  <a:gd name="connsiteX30" fmla="*/ 1260816 w 3492000"/>
                  <a:gd name="connsiteY30" fmla="*/ 3008533 h 3982745"/>
                  <a:gd name="connsiteX31" fmla="*/ 894360 w 3492000"/>
                  <a:gd name="connsiteY31" fmla="*/ 2926528 h 3982745"/>
                  <a:gd name="connsiteX32" fmla="*/ 717538 w 3492000"/>
                  <a:gd name="connsiteY32" fmla="*/ 2649764 h 3982745"/>
                  <a:gd name="connsiteX33" fmla="*/ 807230 w 3492000"/>
                  <a:gd name="connsiteY33" fmla="*/ 2470379 h 3982745"/>
                  <a:gd name="connsiteX34" fmla="*/ 930236 w 3492000"/>
                  <a:gd name="connsiteY34" fmla="*/ 2406314 h 3982745"/>
                  <a:gd name="connsiteX35" fmla="*/ 989177 w 3492000"/>
                  <a:gd name="connsiteY35" fmla="*/ 2398626 h 3982745"/>
                  <a:gd name="connsiteX36" fmla="*/ 1009678 w 3492000"/>
                  <a:gd name="connsiteY36" fmla="*/ 2414001 h 3982745"/>
                  <a:gd name="connsiteX37" fmla="*/ 999428 w 3492000"/>
                  <a:gd name="connsiteY37" fmla="*/ 2444753 h 3982745"/>
                  <a:gd name="connsiteX38" fmla="*/ 989177 w 3492000"/>
                  <a:gd name="connsiteY38" fmla="*/ 2475505 h 3982745"/>
                  <a:gd name="connsiteX39" fmla="*/ 973801 w 3492000"/>
                  <a:gd name="connsiteY39" fmla="*/ 2588261 h 3982745"/>
                  <a:gd name="connsiteX40" fmla="*/ 1054524 w 3492000"/>
                  <a:gd name="connsiteY40" fmla="*/ 2725362 h 3982745"/>
                  <a:gd name="connsiteX41" fmla="*/ 1230065 w 3492000"/>
                  <a:gd name="connsiteY41" fmla="*/ 2783021 h 3982745"/>
                  <a:gd name="connsiteX42" fmla="*/ 1494016 w 3492000"/>
                  <a:gd name="connsiteY42" fmla="*/ 2685641 h 3982745"/>
                  <a:gd name="connsiteX43" fmla="*/ 1599084 w 3492000"/>
                  <a:gd name="connsiteY43" fmla="*/ 2444753 h 3982745"/>
                  <a:gd name="connsiteX44" fmla="*/ 1386385 w 3492000"/>
                  <a:gd name="connsiteY44" fmla="*/ 2109048 h 3982745"/>
                  <a:gd name="connsiteX45" fmla="*/ 943050 w 3492000"/>
                  <a:gd name="connsiteY45" fmla="*/ 2003980 h 3982745"/>
                  <a:gd name="connsiteX46" fmla="*/ 371582 w 3492000"/>
                  <a:gd name="connsiteY46" fmla="*/ 2198740 h 3982745"/>
                  <a:gd name="connsiteX47" fmla="*/ 117881 w 3492000"/>
                  <a:gd name="connsiteY47" fmla="*/ 2711267 h 3982745"/>
                  <a:gd name="connsiteX48" fmla="*/ 499714 w 3492000"/>
                  <a:gd name="connsiteY48" fmla="*/ 3351926 h 3982745"/>
                  <a:gd name="connsiteX49" fmla="*/ 1312069 w 3492000"/>
                  <a:gd name="connsiteY49" fmla="*/ 3567187 h 3982745"/>
                  <a:gd name="connsiteX50" fmla="*/ 2134674 w 3492000"/>
                  <a:gd name="connsiteY50" fmla="*/ 3269921 h 3982745"/>
                  <a:gd name="connsiteX51" fmla="*/ 2490881 w 3492000"/>
                  <a:gd name="connsiteY51" fmla="*/ 2506256 h 3982745"/>
                  <a:gd name="connsiteX52" fmla="*/ 2372999 w 3492000"/>
                  <a:gd name="connsiteY52" fmla="*/ 2070608 h 3982745"/>
                  <a:gd name="connsiteX53" fmla="*/ 2057795 w 3492000"/>
                  <a:gd name="connsiteY53" fmla="*/ 1755405 h 3982745"/>
                  <a:gd name="connsiteX54" fmla="*/ 1614460 w 3492000"/>
                  <a:gd name="connsiteY54" fmla="*/ 1496578 h 3982745"/>
                  <a:gd name="connsiteX55" fmla="*/ 858483 w 3492000"/>
                  <a:gd name="connsiteY55" fmla="*/ 1135247 h 3982745"/>
                  <a:gd name="connsiteX56" fmla="*/ 476650 w 3492000"/>
                  <a:gd name="connsiteY56" fmla="*/ 609907 h 3982745"/>
                  <a:gd name="connsiteX57" fmla="*/ 781604 w 3492000"/>
                  <a:gd name="connsiteY57" fmla="*/ 143508 h 3982745"/>
                  <a:gd name="connsiteX58" fmla="*/ 1424825 w 3492000"/>
                  <a:gd name="connsiteY58" fmla="*/ 0 h 3982745"/>
                  <a:gd name="connsiteX0" fmla="*/ 1424825 w 3492000"/>
                  <a:gd name="connsiteY0" fmla="*/ 0 h 3982745"/>
                  <a:gd name="connsiteX1" fmla="*/ 1883536 w 3492000"/>
                  <a:gd name="connsiteY1" fmla="*/ 64066 h 3982745"/>
                  <a:gd name="connsiteX2" fmla="*/ 2116736 w 3492000"/>
                  <a:gd name="connsiteY2" fmla="*/ 353644 h 3982745"/>
                  <a:gd name="connsiteX3" fmla="*/ 2051389 w 3492000"/>
                  <a:gd name="connsiteY3" fmla="*/ 500995 h 3982745"/>
                  <a:gd name="connsiteX4" fmla="*/ 1936070 w 3492000"/>
                  <a:gd name="connsiteY4" fmla="*/ 571468 h 3982745"/>
                  <a:gd name="connsiteX5" fmla="*/ 1863035 w 3492000"/>
                  <a:gd name="connsiteY5" fmla="*/ 576593 h 3982745"/>
                  <a:gd name="connsiteX6" fmla="*/ 1768218 w 3492000"/>
                  <a:gd name="connsiteY6" fmla="*/ 558654 h 3982745"/>
                  <a:gd name="connsiteX7" fmla="*/ 1740029 w 3492000"/>
                  <a:gd name="connsiteY7" fmla="*/ 533028 h 3982745"/>
                  <a:gd name="connsiteX8" fmla="*/ 1757967 w 3492000"/>
                  <a:gd name="connsiteY8" fmla="*/ 502276 h 3982745"/>
                  <a:gd name="connsiteX9" fmla="*/ 1809220 w 3492000"/>
                  <a:gd name="connsiteY9" fmla="*/ 426679 h 3982745"/>
                  <a:gd name="connsiteX10" fmla="*/ 1824596 w 3492000"/>
                  <a:gd name="connsiteY10" fmla="*/ 343393 h 3982745"/>
                  <a:gd name="connsiteX11" fmla="*/ 1686214 w 3492000"/>
                  <a:gd name="connsiteY11" fmla="*/ 153758 h 3982745"/>
                  <a:gd name="connsiteX12" fmla="*/ 1409449 w 3492000"/>
                  <a:gd name="connsiteY12" fmla="*/ 102506 h 3982745"/>
                  <a:gd name="connsiteX13" fmla="*/ 960988 w 3492000"/>
                  <a:gd name="connsiteY13" fmla="*/ 187072 h 3982745"/>
                  <a:gd name="connsiteX14" fmla="*/ 743164 w 3492000"/>
                  <a:gd name="connsiteY14" fmla="*/ 481775 h 3982745"/>
                  <a:gd name="connsiteX15" fmla="*/ 899485 w 3492000"/>
                  <a:gd name="connsiteY15" fmla="*/ 740602 h 3982745"/>
                  <a:gd name="connsiteX16" fmla="*/ 1283880 w 3492000"/>
                  <a:gd name="connsiteY16" fmla="*/ 943050 h 3982745"/>
                  <a:gd name="connsiteX17" fmla="*/ 1730258 w 3492000"/>
                  <a:gd name="connsiteY17" fmla="*/ 1042349 h 3982745"/>
                  <a:gd name="connsiteX18" fmla="*/ 2391581 w 3492000"/>
                  <a:gd name="connsiteY18" fmla="*/ 1111775 h 3982745"/>
                  <a:gd name="connsiteX19" fmla="*/ 2983314 w 3492000"/>
                  <a:gd name="connsiteY19" fmla="*/ 1543339 h 3982745"/>
                  <a:gd name="connsiteX20" fmla="*/ 3432663 w 3492000"/>
                  <a:gd name="connsiteY20" fmla="*/ 2904434 h 3982745"/>
                  <a:gd name="connsiteX21" fmla="*/ 2344331 w 3492000"/>
                  <a:gd name="connsiteY21" fmla="*/ 3771084 h 3982745"/>
                  <a:gd name="connsiteX22" fmla="*/ 1251526 w 3492000"/>
                  <a:gd name="connsiteY22" fmla="*/ 3968244 h 3982745"/>
                  <a:gd name="connsiteX23" fmla="*/ 407459 w 3492000"/>
                  <a:gd name="connsiteY23" fmla="*/ 3490308 h 3982745"/>
                  <a:gd name="connsiteX24" fmla="*/ 0 w 3492000"/>
                  <a:gd name="connsiteY24" fmla="*/ 2711267 h 3982745"/>
                  <a:gd name="connsiteX25" fmla="*/ 283171 w 3492000"/>
                  <a:gd name="connsiteY25" fmla="*/ 2118017 h 3982745"/>
                  <a:gd name="connsiteX26" fmla="*/ 963551 w 3492000"/>
                  <a:gd name="connsiteY26" fmla="*/ 1870723 h 3982745"/>
                  <a:gd name="connsiteX27" fmla="*/ 1591396 w 3492000"/>
                  <a:gd name="connsiteY27" fmla="*/ 2019356 h 3982745"/>
                  <a:gd name="connsiteX28" fmla="*/ 1860473 w 3492000"/>
                  <a:gd name="connsiteY28" fmla="*/ 2490881 h 3982745"/>
                  <a:gd name="connsiteX29" fmla="*/ 1679807 w 3492000"/>
                  <a:gd name="connsiteY29" fmla="*/ 2861181 h 3982745"/>
                  <a:gd name="connsiteX30" fmla="*/ 1260816 w 3492000"/>
                  <a:gd name="connsiteY30" fmla="*/ 3008533 h 3982745"/>
                  <a:gd name="connsiteX31" fmla="*/ 894360 w 3492000"/>
                  <a:gd name="connsiteY31" fmla="*/ 2926528 h 3982745"/>
                  <a:gd name="connsiteX32" fmla="*/ 717538 w 3492000"/>
                  <a:gd name="connsiteY32" fmla="*/ 2649764 h 3982745"/>
                  <a:gd name="connsiteX33" fmla="*/ 807230 w 3492000"/>
                  <a:gd name="connsiteY33" fmla="*/ 2470379 h 3982745"/>
                  <a:gd name="connsiteX34" fmla="*/ 930236 w 3492000"/>
                  <a:gd name="connsiteY34" fmla="*/ 2406314 h 3982745"/>
                  <a:gd name="connsiteX35" fmla="*/ 989177 w 3492000"/>
                  <a:gd name="connsiteY35" fmla="*/ 2398626 h 3982745"/>
                  <a:gd name="connsiteX36" fmla="*/ 1009678 w 3492000"/>
                  <a:gd name="connsiteY36" fmla="*/ 2414001 h 3982745"/>
                  <a:gd name="connsiteX37" fmla="*/ 999428 w 3492000"/>
                  <a:gd name="connsiteY37" fmla="*/ 2444753 h 3982745"/>
                  <a:gd name="connsiteX38" fmla="*/ 989177 w 3492000"/>
                  <a:gd name="connsiteY38" fmla="*/ 2475505 h 3982745"/>
                  <a:gd name="connsiteX39" fmla="*/ 973801 w 3492000"/>
                  <a:gd name="connsiteY39" fmla="*/ 2588261 h 3982745"/>
                  <a:gd name="connsiteX40" fmla="*/ 1054524 w 3492000"/>
                  <a:gd name="connsiteY40" fmla="*/ 2725362 h 3982745"/>
                  <a:gd name="connsiteX41" fmla="*/ 1230065 w 3492000"/>
                  <a:gd name="connsiteY41" fmla="*/ 2783021 h 3982745"/>
                  <a:gd name="connsiteX42" fmla="*/ 1494016 w 3492000"/>
                  <a:gd name="connsiteY42" fmla="*/ 2685641 h 3982745"/>
                  <a:gd name="connsiteX43" fmla="*/ 1599084 w 3492000"/>
                  <a:gd name="connsiteY43" fmla="*/ 2444753 h 3982745"/>
                  <a:gd name="connsiteX44" fmla="*/ 1386385 w 3492000"/>
                  <a:gd name="connsiteY44" fmla="*/ 2109048 h 3982745"/>
                  <a:gd name="connsiteX45" fmla="*/ 943050 w 3492000"/>
                  <a:gd name="connsiteY45" fmla="*/ 2003980 h 3982745"/>
                  <a:gd name="connsiteX46" fmla="*/ 371582 w 3492000"/>
                  <a:gd name="connsiteY46" fmla="*/ 2198740 h 3982745"/>
                  <a:gd name="connsiteX47" fmla="*/ 117881 w 3492000"/>
                  <a:gd name="connsiteY47" fmla="*/ 2711267 h 3982745"/>
                  <a:gd name="connsiteX48" fmla="*/ 499714 w 3492000"/>
                  <a:gd name="connsiteY48" fmla="*/ 3351926 h 3982745"/>
                  <a:gd name="connsiteX49" fmla="*/ 1312069 w 3492000"/>
                  <a:gd name="connsiteY49" fmla="*/ 3567187 h 3982745"/>
                  <a:gd name="connsiteX50" fmla="*/ 2134674 w 3492000"/>
                  <a:gd name="connsiteY50" fmla="*/ 3269921 h 3982745"/>
                  <a:gd name="connsiteX51" fmla="*/ 2490881 w 3492000"/>
                  <a:gd name="connsiteY51" fmla="*/ 2506256 h 3982745"/>
                  <a:gd name="connsiteX52" fmla="*/ 2372999 w 3492000"/>
                  <a:gd name="connsiteY52" fmla="*/ 2070608 h 3982745"/>
                  <a:gd name="connsiteX53" fmla="*/ 2057795 w 3492000"/>
                  <a:gd name="connsiteY53" fmla="*/ 1755405 h 3982745"/>
                  <a:gd name="connsiteX54" fmla="*/ 1614460 w 3492000"/>
                  <a:gd name="connsiteY54" fmla="*/ 1496578 h 3982745"/>
                  <a:gd name="connsiteX55" fmla="*/ 858483 w 3492000"/>
                  <a:gd name="connsiteY55" fmla="*/ 1135247 h 3982745"/>
                  <a:gd name="connsiteX56" fmla="*/ 476650 w 3492000"/>
                  <a:gd name="connsiteY56" fmla="*/ 609907 h 3982745"/>
                  <a:gd name="connsiteX57" fmla="*/ 781604 w 3492000"/>
                  <a:gd name="connsiteY57" fmla="*/ 143508 h 3982745"/>
                  <a:gd name="connsiteX58" fmla="*/ 1424825 w 3492000"/>
                  <a:gd name="connsiteY58" fmla="*/ 0 h 3982745"/>
                  <a:gd name="connsiteX0" fmla="*/ 1424825 w 3450454"/>
                  <a:gd name="connsiteY0" fmla="*/ 0 h 4000455"/>
                  <a:gd name="connsiteX1" fmla="*/ 1883536 w 3450454"/>
                  <a:gd name="connsiteY1" fmla="*/ 64066 h 4000455"/>
                  <a:gd name="connsiteX2" fmla="*/ 2116736 w 3450454"/>
                  <a:gd name="connsiteY2" fmla="*/ 353644 h 4000455"/>
                  <a:gd name="connsiteX3" fmla="*/ 2051389 w 3450454"/>
                  <a:gd name="connsiteY3" fmla="*/ 500995 h 4000455"/>
                  <a:gd name="connsiteX4" fmla="*/ 1936070 w 3450454"/>
                  <a:gd name="connsiteY4" fmla="*/ 571468 h 4000455"/>
                  <a:gd name="connsiteX5" fmla="*/ 1863035 w 3450454"/>
                  <a:gd name="connsiteY5" fmla="*/ 576593 h 4000455"/>
                  <a:gd name="connsiteX6" fmla="*/ 1768218 w 3450454"/>
                  <a:gd name="connsiteY6" fmla="*/ 558654 h 4000455"/>
                  <a:gd name="connsiteX7" fmla="*/ 1740029 w 3450454"/>
                  <a:gd name="connsiteY7" fmla="*/ 533028 h 4000455"/>
                  <a:gd name="connsiteX8" fmla="*/ 1757967 w 3450454"/>
                  <a:gd name="connsiteY8" fmla="*/ 502276 h 4000455"/>
                  <a:gd name="connsiteX9" fmla="*/ 1809220 w 3450454"/>
                  <a:gd name="connsiteY9" fmla="*/ 426679 h 4000455"/>
                  <a:gd name="connsiteX10" fmla="*/ 1824596 w 3450454"/>
                  <a:gd name="connsiteY10" fmla="*/ 343393 h 4000455"/>
                  <a:gd name="connsiteX11" fmla="*/ 1686214 w 3450454"/>
                  <a:gd name="connsiteY11" fmla="*/ 153758 h 4000455"/>
                  <a:gd name="connsiteX12" fmla="*/ 1409449 w 3450454"/>
                  <a:gd name="connsiteY12" fmla="*/ 102506 h 4000455"/>
                  <a:gd name="connsiteX13" fmla="*/ 960988 w 3450454"/>
                  <a:gd name="connsiteY13" fmla="*/ 187072 h 4000455"/>
                  <a:gd name="connsiteX14" fmla="*/ 743164 w 3450454"/>
                  <a:gd name="connsiteY14" fmla="*/ 481775 h 4000455"/>
                  <a:gd name="connsiteX15" fmla="*/ 899485 w 3450454"/>
                  <a:gd name="connsiteY15" fmla="*/ 740602 h 4000455"/>
                  <a:gd name="connsiteX16" fmla="*/ 1283880 w 3450454"/>
                  <a:gd name="connsiteY16" fmla="*/ 943050 h 4000455"/>
                  <a:gd name="connsiteX17" fmla="*/ 1730258 w 3450454"/>
                  <a:gd name="connsiteY17" fmla="*/ 1042349 h 4000455"/>
                  <a:gd name="connsiteX18" fmla="*/ 2391581 w 3450454"/>
                  <a:gd name="connsiteY18" fmla="*/ 1111775 h 4000455"/>
                  <a:gd name="connsiteX19" fmla="*/ 2983314 w 3450454"/>
                  <a:gd name="connsiteY19" fmla="*/ 1543339 h 4000455"/>
                  <a:gd name="connsiteX20" fmla="*/ 3432663 w 3450454"/>
                  <a:gd name="connsiteY20" fmla="*/ 2904434 h 4000455"/>
                  <a:gd name="connsiteX21" fmla="*/ 2358186 w 3450454"/>
                  <a:gd name="connsiteY21" fmla="*/ 3840356 h 4000455"/>
                  <a:gd name="connsiteX22" fmla="*/ 1251526 w 3450454"/>
                  <a:gd name="connsiteY22" fmla="*/ 3968244 h 4000455"/>
                  <a:gd name="connsiteX23" fmla="*/ 407459 w 3450454"/>
                  <a:gd name="connsiteY23" fmla="*/ 3490308 h 4000455"/>
                  <a:gd name="connsiteX24" fmla="*/ 0 w 3450454"/>
                  <a:gd name="connsiteY24" fmla="*/ 2711267 h 4000455"/>
                  <a:gd name="connsiteX25" fmla="*/ 283171 w 3450454"/>
                  <a:gd name="connsiteY25" fmla="*/ 2118017 h 4000455"/>
                  <a:gd name="connsiteX26" fmla="*/ 963551 w 3450454"/>
                  <a:gd name="connsiteY26" fmla="*/ 1870723 h 4000455"/>
                  <a:gd name="connsiteX27" fmla="*/ 1591396 w 3450454"/>
                  <a:gd name="connsiteY27" fmla="*/ 2019356 h 4000455"/>
                  <a:gd name="connsiteX28" fmla="*/ 1860473 w 3450454"/>
                  <a:gd name="connsiteY28" fmla="*/ 2490881 h 4000455"/>
                  <a:gd name="connsiteX29" fmla="*/ 1679807 w 3450454"/>
                  <a:gd name="connsiteY29" fmla="*/ 2861181 h 4000455"/>
                  <a:gd name="connsiteX30" fmla="*/ 1260816 w 3450454"/>
                  <a:gd name="connsiteY30" fmla="*/ 3008533 h 4000455"/>
                  <a:gd name="connsiteX31" fmla="*/ 894360 w 3450454"/>
                  <a:gd name="connsiteY31" fmla="*/ 2926528 h 4000455"/>
                  <a:gd name="connsiteX32" fmla="*/ 717538 w 3450454"/>
                  <a:gd name="connsiteY32" fmla="*/ 2649764 h 4000455"/>
                  <a:gd name="connsiteX33" fmla="*/ 807230 w 3450454"/>
                  <a:gd name="connsiteY33" fmla="*/ 2470379 h 4000455"/>
                  <a:gd name="connsiteX34" fmla="*/ 930236 w 3450454"/>
                  <a:gd name="connsiteY34" fmla="*/ 2406314 h 4000455"/>
                  <a:gd name="connsiteX35" fmla="*/ 989177 w 3450454"/>
                  <a:gd name="connsiteY35" fmla="*/ 2398626 h 4000455"/>
                  <a:gd name="connsiteX36" fmla="*/ 1009678 w 3450454"/>
                  <a:gd name="connsiteY36" fmla="*/ 2414001 h 4000455"/>
                  <a:gd name="connsiteX37" fmla="*/ 999428 w 3450454"/>
                  <a:gd name="connsiteY37" fmla="*/ 2444753 h 4000455"/>
                  <a:gd name="connsiteX38" fmla="*/ 989177 w 3450454"/>
                  <a:gd name="connsiteY38" fmla="*/ 2475505 h 4000455"/>
                  <a:gd name="connsiteX39" fmla="*/ 973801 w 3450454"/>
                  <a:gd name="connsiteY39" fmla="*/ 2588261 h 4000455"/>
                  <a:gd name="connsiteX40" fmla="*/ 1054524 w 3450454"/>
                  <a:gd name="connsiteY40" fmla="*/ 2725362 h 4000455"/>
                  <a:gd name="connsiteX41" fmla="*/ 1230065 w 3450454"/>
                  <a:gd name="connsiteY41" fmla="*/ 2783021 h 4000455"/>
                  <a:gd name="connsiteX42" fmla="*/ 1494016 w 3450454"/>
                  <a:gd name="connsiteY42" fmla="*/ 2685641 h 4000455"/>
                  <a:gd name="connsiteX43" fmla="*/ 1599084 w 3450454"/>
                  <a:gd name="connsiteY43" fmla="*/ 2444753 h 4000455"/>
                  <a:gd name="connsiteX44" fmla="*/ 1386385 w 3450454"/>
                  <a:gd name="connsiteY44" fmla="*/ 2109048 h 4000455"/>
                  <a:gd name="connsiteX45" fmla="*/ 943050 w 3450454"/>
                  <a:gd name="connsiteY45" fmla="*/ 2003980 h 4000455"/>
                  <a:gd name="connsiteX46" fmla="*/ 371582 w 3450454"/>
                  <a:gd name="connsiteY46" fmla="*/ 2198740 h 4000455"/>
                  <a:gd name="connsiteX47" fmla="*/ 117881 w 3450454"/>
                  <a:gd name="connsiteY47" fmla="*/ 2711267 h 4000455"/>
                  <a:gd name="connsiteX48" fmla="*/ 499714 w 3450454"/>
                  <a:gd name="connsiteY48" fmla="*/ 3351926 h 4000455"/>
                  <a:gd name="connsiteX49" fmla="*/ 1312069 w 3450454"/>
                  <a:gd name="connsiteY49" fmla="*/ 3567187 h 4000455"/>
                  <a:gd name="connsiteX50" fmla="*/ 2134674 w 3450454"/>
                  <a:gd name="connsiteY50" fmla="*/ 3269921 h 4000455"/>
                  <a:gd name="connsiteX51" fmla="*/ 2490881 w 3450454"/>
                  <a:gd name="connsiteY51" fmla="*/ 2506256 h 4000455"/>
                  <a:gd name="connsiteX52" fmla="*/ 2372999 w 3450454"/>
                  <a:gd name="connsiteY52" fmla="*/ 2070608 h 4000455"/>
                  <a:gd name="connsiteX53" fmla="*/ 2057795 w 3450454"/>
                  <a:gd name="connsiteY53" fmla="*/ 1755405 h 4000455"/>
                  <a:gd name="connsiteX54" fmla="*/ 1614460 w 3450454"/>
                  <a:gd name="connsiteY54" fmla="*/ 1496578 h 4000455"/>
                  <a:gd name="connsiteX55" fmla="*/ 858483 w 3450454"/>
                  <a:gd name="connsiteY55" fmla="*/ 1135247 h 4000455"/>
                  <a:gd name="connsiteX56" fmla="*/ 476650 w 3450454"/>
                  <a:gd name="connsiteY56" fmla="*/ 609907 h 4000455"/>
                  <a:gd name="connsiteX57" fmla="*/ 781604 w 3450454"/>
                  <a:gd name="connsiteY57" fmla="*/ 143508 h 4000455"/>
                  <a:gd name="connsiteX58" fmla="*/ 1424825 w 3450454"/>
                  <a:gd name="connsiteY58" fmla="*/ 0 h 4000455"/>
                  <a:gd name="connsiteX0" fmla="*/ 1424825 w 3397005"/>
                  <a:gd name="connsiteY0" fmla="*/ 0 h 4003842"/>
                  <a:gd name="connsiteX1" fmla="*/ 1883536 w 3397005"/>
                  <a:gd name="connsiteY1" fmla="*/ 64066 h 4003842"/>
                  <a:gd name="connsiteX2" fmla="*/ 2116736 w 3397005"/>
                  <a:gd name="connsiteY2" fmla="*/ 353644 h 4003842"/>
                  <a:gd name="connsiteX3" fmla="*/ 2051389 w 3397005"/>
                  <a:gd name="connsiteY3" fmla="*/ 500995 h 4003842"/>
                  <a:gd name="connsiteX4" fmla="*/ 1936070 w 3397005"/>
                  <a:gd name="connsiteY4" fmla="*/ 571468 h 4003842"/>
                  <a:gd name="connsiteX5" fmla="*/ 1863035 w 3397005"/>
                  <a:gd name="connsiteY5" fmla="*/ 576593 h 4003842"/>
                  <a:gd name="connsiteX6" fmla="*/ 1768218 w 3397005"/>
                  <a:gd name="connsiteY6" fmla="*/ 558654 h 4003842"/>
                  <a:gd name="connsiteX7" fmla="*/ 1740029 w 3397005"/>
                  <a:gd name="connsiteY7" fmla="*/ 533028 h 4003842"/>
                  <a:gd name="connsiteX8" fmla="*/ 1757967 w 3397005"/>
                  <a:gd name="connsiteY8" fmla="*/ 502276 h 4003842"/>
                  <a:gd name="connsiteX9" fmla="*/ 1809220 w 3397005"/>
                  <a:gd name="connsiteY9" fmla="*/ 426679 h 4003842"/>
                  <a:gd name="connsiteX10" fmla="*/ 1824596 w 3397005"/>
                  <a:gd name="connsiteY10" fmla="*/ 343393 h 4003842"/>
                  <a:gd name="connsiteX11" fmla="*/ 1686214 w 3397005"/>
                  <a:gd name="connsiteY11" fmla="*/ 153758 h 4003842"/>
                  <a:gd name="connsiteX12" fmla="*/ 1409449 w 3397005"/>
                  <a:gd name="connsiteY12" fmla="*/ 102506 h 4003842"/>
                  <a:gd name="connsiteX13" fmla="*/ 960988 w 3397005"/>
                  <a:gd name="connsiteY13" fmla="*/ 187072 h 4003842"/>
                  <a:gd name="connsiteX14" fmla="*/ 743164 w 3397005"/>
                  <a:gd name="connsiteY14" fmla="*/ 481775 h 4003842"/>
                  <a:gd name="connsiteX15" fmla="*/ 899485 w 3397005"/>
                  <a:gd name="connsiteY15" fmla="*/ 740602 h 4003842"/>
                  <a:gd name="connsiteX16" fmla="*/ 1283880 w 3397005"/>
                  <a:gd name="connsiteY16" fmla="*/ 943050 h 4003842"/>
                  <a:gd name="connsiteX17" fmla="*/ 1730258 w 3397005"/>
                  <a:gd name="connsiteY17" fmla="*/ 1042349 h 4003842"/>
                  <a:gd name="connsiteX18" fmla="*/ 2391581 w 3397005"/>
                  <a:gd name="connsiteY18" fmla="*/ 1111775 h 4003842"/>
                  <a:gd name="connsiteX19" fmla="*/ 2983314 w 3397005"/>
                  <a:gd name="connsiteY19" fmla="*/ 1543339 h 4003842"/>
                  <a:gd name="connsiteX20" fmla="*/ 3377245 w 3397005"/>
                  <a:gd name="connsiteY20" fmla="*/ 2821306 h 4003842"/>
                  <a:gd name="connsiteX21" fmla="*/ 2358186 w 3397005"/>
                  <a:gd name="connsiteY21" fmla="*/ 3840356 h 4003842"/>
                  <a:gd name="connsiteX22" fmla="*/ 1251526 w 3397005"/>
                  <a:gd name="connsiteY22" fmla="*/ 3968244 h 4003842"/>
                  <a:gd name="connsiteX23" fmla="*/ 407459 w 3397005"/>
                  <a:gd name="connsiteY23" fmla="*/ 3490308 h 4003842"/>
                  <a:gd name="connsiteX24" fmla="*/ 0 w 3397005"/>
                  <a:gd name="connsiteY24" fmla="*/ 2711267 h 4003842"/>
                  <a:gd name="connsiteX25" fmla="*/ 283171 w 3397005"/>
                  <a:gd name="connsiteY25" fmla="*/ 2118017 h 4003842"/>
                  <a:gd name="connsiteX26" fmla="*/ 963551 w 3397005"/>
                  <a:gd name="connsiteY26" fmla="*/ 1870723 h 4003842"/>
                  <a:gd name="connsiteX27" fmla="*/ 1591396 w 3397005"/>
                  <a:gd name="connsiteY27" fmla="*/ 2019356 h 4003842"/>
                  <a:gd name="connsiteX28" fmla="*/ 1860473 w 3397005"/>
                  <a:gd name="connsiteY28" fmla="*/ 2490881 h 4003842"/>
                  <a:gd name="connsiteX29" fmla="*/ 1679807 w 3397005"/>
                  <a:gd name="connsiteY29" fmla="*/ 2861181 h 4003842"/>
                  <a:gd name="connsiteX30" fmla="*/ 1260816 w 3397005"/>
                  <a:gd name="connsiteY30" fmla="*/ 3008533 h 4003842"/>
                  <a:gd name="connsiteX31" fmla="*/ 894360 w 3397005"/>
                  <a:gd name="connsiteY31" fmla="*/ 2926528 h 4003842"/>
                  <a:gd name="connsiteX32" fmla="*/ 717538 w 3397005"/>
                  <a:gd name="connsiteY32" fmla="*/ 2649764 h 4003842"/>
                  <a:gd name="connsiteX33" fmla="*/ 807230 w 3397005"/>
                  <a:gd name="connsiteY33" fmla="*/ 2470379 h 4003842"/>
                  <a:gd name="connsiteX34" fmla="*/ 930236 w 3397005"/>
                  <a:gd name="connsiteY34" fmla="*/ 2406314 h 4003842"/>
                  <a:gd name="connsiteX35" fmla="*/ 989177 w 3397005"/>
                  <a:gd name="connsiteY35" fmla="*/ 2398626 h 4003842"/>
                  <a:gd name="connsiteX36" fmla="*/ 1009678 w 3397005"/>
                  <a:gd name="connsiteY36" fmla="*/ 2414001 h 4003842"/>
                  <a:gd name="connsiteX37" fmla="*/ 999428 w 3397005"/>
                  <a:gd name="connsiteY37" fmla="*/ 2444753 h 4003842"/>
                  <a:gd name="connsiteX38" fmla="*/ 989177 w 3397005"/>
                  <a:gd name="connsiteY38" fmla="*/ 2475505 h 4003842"/>
                  <a:gd name="connsiteX39" fmla="*/ 973801 w 3397005"/>
                  <a:gd name="connsiteY39" fmla="*/ 2588261 h 4003842"/>
                  <a:gd name="connsiteX40" fmla="*/ 1054524 w 3397005"/>
                  <a:gd name="connsiteY40" fmla="*/ 2725362 h 4003842"/>
                  <a:gd name="connsiteX41" fmla="*/ 1230065 w 3397005"/>
                  <a:gd name="connsiteY41" fmla="*/ 2783021 h 4003842"/>
                  <a:gd name="connsiteX42" fmla="*/ 1494016 w 3397005"/>
                  <a:gd name="connsiteY42" fmla="*/ 2685641 h 4003842"/>
                  <a:gd name="connsiteX43" fmla="*/ 1599084 w 3397005"/>
                  <a:gd name="connsiteY43" fmla="*/ 2444753 h 4003842"/>
                  <a:gd name="connsiteX44" fmla="*/ 1386385 w 3397005"/>
                  <a:gd name="connsiteY44" fmla="*/ 2109048 h 4003842"/>
                  <a:gd name="connsiteX45" fmla="*/ 943050 w 3397005"/>
                  <a:gd name="connsiteY45" fmla="*/ 2003980 h 4003842"/>
                  <a:gd name="connsiteX46" fmla="*/ 371582 w 3397005"/>
                  <a:gd name="connsiteY46" fmla="*/ 2198740 h 4003842"/>
                  <a:gd name="connsiteX47" fmla="*/ 117881 w 3397005"/>
                  <a:gd name="connsiteY47" fmla="*/ 2711267 h 4003842"/>
                  <a:gd name="connsiteX48" fmla="*/ 499714 w 3397005"/>
                  <a:gd name="connsiteY48" fmla="*/ 3351926 h 4003842"/>
                  <a:gd name="connsiteX49" fmla="*/ 1312069 w 3397005"/>
                  <a:gd name="connsiteY49" fmla="*/ 3567187 h 4003842"/>
                  <a:gd name="connsiteX50" fmla="*/ 2134674 w 3397005"/>
                  <a:gd name="connsiteY50" fmla="*/ 3269921 h 4003842"/>
                  <a:gd name="connsiteX51" fmla="*/ 2490881 w 3397005"/>
                  <a:gd name="connsiteY51" fmla="*/ 2506256 h 4003842"/>
                  <a:gd name="connsiteX52" fmla="*/ 2372999 w 3397005"/>
                  <a:gd name="connsiteY52" fmla="*/ 2070608 h 4003842"/>
                  <a:gd name="connsiteX53" fmla="*/ 2057795 w 3397005"/>
                  <a:gd name="connsiteY53" fmla="*/ 1755405 h 4003842"/>
                  <a:gd name="connsiteX54" fmla="*/ 1614460 w 3397005"/>
                  <a:gd name="connsiteY54" fmla="*/ 1496578 h 4003842"/>
                  <a:gd name="connsiteX55" fmla="*/ 858483 w 3397005"/>
                  <a:gd name="connsiteY55" fmla="*/ 1135247 h 4003842"/>
                  <a:gd name="connsiteX56" fmla="*/ 476650 w 3397005"/>
                  <a:gd name="connsiteY56" fmla="*/ 609907 h 4003842"/>
                  <a:gd name="connsiteX57" fmla="*/ 781604 w 3397005"/>
                  <a:gd name="connsiteY57" fmla="*/ 143508 h 4003842"/>
                  <a:gd name="connsiteX58" fmla="*/ 1424825 w 3397005"/>
                  <a:gd name="connsiteY58" fmla="*/ 0 h 4003842"/>
                  <a:gd name="connsiteX0" fmla="*/ 1424825 w 3397005"/>
                  <a:gd name="connsiteY0" fmla="*/ 0 h 4003842"/>
                  <a:gd name="connsiteX1" fmla="*/ 1883536 w 3397005"/>
                  <a:gd name="connsiteY1" fmla="*/ 64066 h 4003842"/>
                  <a:gd name="connsiteX2" fmla="*/ 2116736 w 3397005"/>
                  <a:gd name="connsiteY2" fmla="*/ 353644 h 4003842"/>
                  <a:gd name="connsiteX3" fmla="*/ 2051389 w 3397005"/>
                  <a:gd name="connsiteY3" fmla="*/ 500995 h 4003842"/>
                  <a:gd name="connsiteX4" fmla="*/ 1936070 w 3397005"/>
                  <a:gd name="connsiteY4" fmla="*/ 571468 h 4003842"/>
                  <a:gd name="connsiteX5" fmla="*/ 1863035 w 3397005"/>
                  <a:gd name="connsiteY5" fmla="*/ 576593 h 4003842"/>
                  <a:gd name="connsiteX6" fmla="*/ 1768218 w 3397005"/>
                  <a:gd name="connsiteY6" fmla="*/ 558654 h 4003842"/>
                  <a:gd name="connsiteX7" fmla="*/ 1740029 w 3397005"/>
                  <a:gd name="connsiteY7" fmla="*/ 533028 h 4003842"/>
                  <a:gd name="connsiteX8" fmla="*/ 1757967 w 3397005"/>
                  <a:gd name="connsiteY8" fmla="*/ 502276 h 4003842"/>
                  <a:gd name="connsiteX9" fmla="*/ 1809220 w 3397005"/>
                  <a:gd name="connsiteY9" fmla="*/ 426679 h 4003842"/>
                  <a:gd name="connsiteX10" fmla="*/ 1824596 w 3397005"/>
                  <a:gd name="connsiteY10" fmla="*/ 343393 h 4003842"/>
                  <a:gd name="connsiteX11" fmla="*/ 1686214 w 3397005"/>
                  <a:gd name="connsiteY11" fmla="*/ 153758 h 4003842"/>
                  <a:gd name="connsiteX12" fmla="*/ 1409449 w 3397005"/>
                  <a:gd name="connsiteY12" fmla="*/ 102506 h 4003842"/>
                  <a:gd name="connsiteX13" fmla="*/ 960988 w 3397005"/>
                  <a:gd name="connsiteY13" fmla="*/ 187072 h 4003842"/>
                  <a:gd name="connsiteX14" fmla="*/ 743164 w 3397005"/>
                  <a:gd name="connsiteY14" fmla="*/ 481775 h 4003842"/>
                  <a:gd name="connsiteX15" fmla="*/ 899485 w 3397005"/>
                  <a:gd name="connsiteY15" fmla="*/ 740602 h 4003842"/>
                  <a:gd name="connsiteX16" fmla="*/ 1283880 w 3397005"/>
                  <a:gd name="connsiteY16" fmla="*/ 943050 h 4003842"/>
                  <a:gd name="connsiteX17" fmla="*/ 1730258 w 3397005"/>
                  <a:gd name="connsiteY17" fmla="*/ 1042349 h 4003842"/>
                  <a:gd name="connsiteX18" fmla="*/ 2391581 w 3397005"/>
                  <a:gd name="connsiteY18" fmla="*/ 1111775 h 4003842"/>
                  <a:gd name="connsiteX19" fmla="*/ 2983314 w 3397005"/>
                  <a:gd name="connsiteY19" fmla="*/ 1543339 h 4003842"/>
                  <a:gd name="connsiteX20" fmla="*/ 3377245 w 3397005"/>
                  <a:gd name="connsiteY20" fmla="*/ 2821306 h 4003842"/>
                  <a:gd name="connsiteX21" fmla="*/ 2358186 w 3397005"/>
                  <a:gd name="connsiteY21" fmla="*/ 3840356 h 4003842"/>
                  <a:gd name="connsiteX22" fmla="*/ 1251526 w 3397005"/>
                  <a:gd name="connsiteY22" fmla="*/ 3968244 h 4003842"/>
                  <a:gd name="connsiteX23" fmla="*/ 407459 w 3397005"/>
                  <a:gd name="connsiteY23" fmla="*/ 3490308 h 4003842"/>
                  <a:gd name="connsiteX24" fmla="*/ 0 w 3397005"/>
                  <a:gd name="connsiteY24" fmla="*/ 2711267 h 4003842"/>
                  <a:gd name="connsiteX25" fmla="*/ 283171 w 3397005"/>
                  <a:gd name="connsiteY25" fmla="*/ 2118017 h 4003842"/>
                  <a:gd name="connsiteX26" fmla="*/ 963551 w 3397005"/>
                  <a:gd name="connsiteY26" fmla="*/ 1870723 h 4003842"/>
                  <a:gd name="connsiteX27" fmla="*/ 1591396 w 3397005"/>
                  <a:gd name="connsiteY27" fmla="*/ 2019356 h 4003842"/>
                  <a:gd name="connsiteX28" fmla="*/ 1860473 w 3397005"/>
                  <a:gd name="connsiteY28" fmla="*/ 2490881 h 4003842"/>
                  <a:gd name="connsiteX29" fmla="*/ 1679807 w 3397005"/>
                  <a:gd name="connsiteY29" fmla="*/ 2861181 h 4003842"/>
                  <a:gd name="connsiteX30" fmla="*/ 1260816 w 3397005"/>
                  <a:gd name="connsiteY30" fmla="*/ 3008533 h 4003842"/>
                  <a:gd name="connsiteX31" fmla="*/ 894360 w 3397005"/>
                  <a:gd name="connsiteY31" fmla="*/ 2926528 h 4003842"/>
                  <a:gd name="connsiteX32" fmla="*/ 717538 w 3397005"/>
                  <a:gd name="connsiteY32" fmla="*/ 2649764 h 4003842"/>
                  <a:gd name="connsiteX33" fmla="*/ 807230 w 3397005"/>
                  <a:gd name="connsiteY33" fmla="*/ 2470379 h 4003842"/>
                  <a:gd name="connsiteX34" fmla="*/ 930236 w 3397005"/>
                  <a:gd name="connsiteY34" fmla="*/ 2406314 h 4003842"/>
                  <a:gd name="connsiteX35" fmla="*/ 989177 w 3397005"/>
                  <a:gd name="connsiteY35" fmla="*/ 2398626 h 4003842"/>
                  <a:gd name="connsiteX36" fmla="*/ 1009678 w 3397005"/>
                  <a:gd name="connsiteY36" fmla="*/ 2414001 h 4003842"/>
                  <a:gd name="connsiteX37" fmla="*/ 999428 w 3397005"/>
                  <a:gd name="connsiteY37" fmla="*/ 2444753 h 4003842"/>
                  <a:gd name="connsiteX38" fmla="*/ 989177 w 3397005"/>
                  <a:gd name="connsiteY38" fmla="*/ 2475505 h 4003842"/>
                  <a:gd name="connsiteX39" fmla="*/ 973801 w 3397005"/>
                  <a:gd name="connsiteY39" fmla="*/ 2588261 h 4003842"/>
                  <a:gd name="connsiteX40" fmla="*/ 1054524 w 3397005"/>
                  <a:gd name="connsiteY40" fmla="*/ 2725362 h 4003842"/>
                  <a:gd name="connsiteX41" fmla="*/ 1230065 w 3397005"/>
                  <a:gd name="connsiteY41" fmla="*/ 2783021 h 4003842"/>
                  <a:gd name="connsiteX42" fmla="*/ 1494016 w 3397005"/>
                  <a:gd name="connsiteY42" fmla="*/ 2685641 h 4003842"/>
                  <a:gd name="connsiteX43" fmla="*/ 1599084 w 3397005"/>
                  <a:gd name="connsiteY43" fmla="*/ 2444753 h 4003842"/>
                  <a:gd name="connsiteX44" fmla="*/ 1386385 w 3397005"/>
                  <a:gd name="connsiteY44" fmla="*/ 2109048 h 4003842"/>
                  <a:gd name="connsiteX45" fmla="*/ 943050 w 3397005"/>
                  <a:gd name="connsiteY45" fmla="*/ 2003980 h 4003842"/>
                  <a:gd name="connsiteX46" fmla="*/ 371582 w 3397005"/>
                  <a:gd name="connsiteY46" fmla="*/ 2198740 h 4003842"/>
                  <a:gd name="connsiteX47" fmla="*/ 117881 w 3397005"/>
                  <a:gd name="connsiteY47" fmla="*/ 2711267 h 4003842"/>
                  <a:gd name="connsiteX48" fmla="*/ 499714 w 3397005"/>
                  <a:gd name="connsiteY48" fmla="*/ 3351926 h 4003842"/>
                  <a:gd name="connsiteX49" fmla="*/ 1312069 w 3397005"/>
                  <a:gd name="connsiteY49" fmla="*/ 3567187 h 4003842"/>
                  <a:gd name="connsiteX50" fmla="*/ 2134674 w 3397005"/>
                  <a:gd name="connsiteY50" fmla="*/ 3269921 h 4003842"/>
                  <a:gd name="connsiteX51" fmla="*/ 2490881 w 3397005"/>
                  <a:gd name="connsiteY51" fmla="*/ 2506256 h 4003842"/>
                  <a:gd name="connsiteX52" fmla="*/ 2372999 w 3397005"/>
                  <a:gd name="connsiteY52" fmla="*/ 2070608 h 4003842"/>
                  <a:gd name="connsiteX53" fmla="*/ 2057795 w 3397005"/>
                  <a:gd name="connsiteY53" fmla="*/ 1755405 h 4003842"/>
                  <a:gd name="connsiteX54" fmla="*/ 1614460 w 3397005"/>
                  <a:gd name="connsiteY54" fmla="*/ 1496578 h 4003842"/>
                  <a:gd name="connsiteX55" fmla="*/ 858483 w 3397005"/>
                  <a:gd name="connsiteY55" fmla="*/ 1135247 h 4003842"/>
                  <a:gd name="connsiteX56" fmla="*/ 476650 w 3397005"/>
                  <a:gd name="connsiteY56" fmla="*/ 609907 h 4003842"/>
                  <a:gd name="connsiteX57" fmla="*/ 781604 w 3397005"/>
                  <a:gd name="connsiteY57" fmla="*/ 143508 h 4003842"/>
                  <a:gd name="connsiteX58" fmla="*/ 1424825 w 3397005"/>
                  <a:gd name="connsiteY58" fmla="*/ 0 h 4003842"/>
                  <a:gd name="connsiteX0" fmla="*/ 1424825 w 3397005"/>
                  <a:gd name="connsiteY0" fmla="*/ 0 h 4003842"/>
                  <a:gd name="connsiteX1" fmla="*/ 1883536 w 3397005"/>
                  <a:gd name="connsiteY1" fmla="*/ 64066 h 4003842"/>
                  <a:gd name="connsiteX2" fmla="*/ 2116736 w 3397005"/>
                  <a:gd name="connsiteY2" fmla="*/ 353644 h 4003842"/>
                  <a:gd name="connsiteX3" fmla="*/ 2051389 w 3397005"/>
                  <a:gd name="connsiteY3" fmla="*/ 500995 h 4003842"/>
                  <a:gd name="connsiteX4" fmla="*/ 1936070 w 3397005"/>
                  <a:gd name="connsiteY4" fmla="*/ 571468 h 4003842"/>
                  <a:gd name="connsiteX5" fmla="*/ 1863035 w 3397005"/>
                  <a:gd name="connsiteY5" fmla="*/ 576593 h 4003842"/>
                  <a:gd name="connsiteX6" fmla="*/ 1768218 w 3397005"/>
                  <a:gd name="connsiteY6" fmla="*/ 558654 h 4003842"/>
                  <a:gd name="connsiteX7" fmla="*/ 1740029 w 3397005"/>
                  <a:gd name="connsiteY7" fmla="*/ 533028 h 4003842"/>
                  <a:gd name="connsiteX8" fmla="*/ 1757967 w 3397005"/>
                  <a:gd name="connsiteY8" fmla="*/ 502276 h 4003842"/>
                  <a:gd name="connsiteX9" fmla="*/ 1809220 w 3397005"/>
                  <a:gd name="connsiteY9" fmla="*/ 426679 h 4003842"/>
                  <a:gd name="connsiteX10" fmla="*/ 1824596 w 3397005"/>
                  <a:gd name="connsiteY10" fmla="*/ 343393 h 4003842"/>
                  <a:gd name="connsiteX11" fmla="*/ 1686214 w 3397005"/>
                  <a:gd name="connsiteY11" fmla="*/ 153758 h 4003842"/>
                  <a:gd name="connsiteX12" fmla="*/ 1409449 w 3397005"/>
                  <a:gd name="connsiteY12" fmla="*/ 102506 h 4003842"/>
                  <a:gd name="connsiteX13" fmla="*/ 960988 w 3397005"/>
                  <a:gd name="connsiteY13" fmla="*/ 187072 h 4003842"/>
                  <a:gd name="connsiteX14" fmla="*/ 743164 w 3397005"/>
                  <a:gd name="connsiteY14" fmla="*/ 481775 h 4003842"/>
                  <a:gd name="connsiteX15" fmla="*/ 899485 w 3397005"/>
                  <a:gd name="connsiteY15" fmla="*/ 740602 h 4003842"/>
                  <a:gd name="connsiteX16" fmla="*/ 1283880 w 3397005"/>
                  <a:gd name="connsiteY16" fmla="*/ 943050 h 4003842"/>
                  <a:gd name="connsiteX17" fmla="*/ 1730258 w 3397005"/>
                  <a:gd name="connsiteY17" fmla="*/ 1042349 h 4003842"/>
                  <a:gd name="connsiteX18" fmla="*/ 2391581 w 3397005"/>
                  <a:gd name="connsiteY18" fmla="*/ 1111775 h 4003842"/>
                  <a:gd name="connsiteX19" fmla="*/ 2983314 w 3397005"/>
                  <a:gd name="connsiteY19" fmla="*/ 1543339 h 4003842"/>
                  <a:gd name="connsiteX20" fmla="*/ 3377245 w 3397005"/>
                  <a:gd name="connsiteY20" fmla="*/ 2821306 h 4003842"/>
                  <a:gd name="connsiteX21" fmla="*/ 2358186 w 3397005"/>
                  <a:gd name="connsiteY21" fmla="*/ 3840356 h 4003842"/>
                  <a:gd name="connsiteX22" fmla="*/ 1251526 w 3397005"/>
                  <a:gd name="connsiteY22" fmla="*/ 3968244 h 4003842"/>
                  <a:gd name="connsiteX23" fmla="*/ 407459 w 3397005"/>
                  <a:gd name="connsiteY23" fmla="*/ 3490308 h 4003842"/>
                  <a:gd name="connsiteX24" fmla="*/ 0 w 3397005"/>
                  <a:gd name="connsiteY24" fmla="*/ 2711267 h 4003842"/>
                  <a:gd name="connsiteX25" fmla="*/ 283171 w 3397005"/>
                  <a:gd name="connsiteY25" fmla="*/ 2118017 h 4003842"/>
                  <a:gd name="connsiteX26" fmla="*/ 963551 w 3397005"/>
                  <a:gd name="connsiteY26" fmla="*/ 1870723 h 4003842"/>
                  <a:gd name="connsiteX27" fmla="*/ 1591396 w 3397005"/>
                  <a:gd name="connsiteY27" fmla="*/ 2019356 h 4003842"/>
                  <a:gd name="connsiteX28" fmla="*/ 1860473 w 3397005"/>
                  <a:gd name="connsiteY28" fmla="*/ 2490881 h 4003842"/>
                  <a:gd name="connsiteX29" fmla="*/ 1679807 w 3397005"/>
                  <a:gd name="connsiteY29" fmla="*/ 2861181 h 4003842"/>
                  <a:gd name="connsiteX30" fmla="*/ 1260816 w 3397005"/>
                  <a:gd name="connsiteY30" fmla="*/ 3008533 h 4003842"/>
                  <a:gd name="connsiteX31" fmla="*/ 894360 w 3397005"/>
                  <a:gd name="connsiteY31" fmla="*/ 2926528 h 4003842"/>
                  <a:gd name="connsiteX32" fmla="*/ 717538 w 3397005"/>
                  <a:gd name="connsiteY32" fmla="*/ 2649764 h 4003842"/>
                  <a:gd name="connsiteX33" fmla="*/ 807230 w 3397005"/>
                  <a:gd name="connsiteY33" fmla="*/ 2470379 h 4003842"/>
                  <a:gd name="connsiteX34" fmla="*/ 930236 w 3397005"/>
                  <a:gd name="connsiteY34" fmla="*/ 2406314 h 4003842"/>
                  <a:gd name="connsiteX35" fmla="*/ 989177 w 3397005"/>
                  <a:gd name="connsiteY35" fmla="*/ 2398626 h 4003842"/>
                  <a:gd name="connsiteX36" fmla="*/ 1009678 w 3397005"/>
                  <a:gd name="connsiteY36" fmla="*/ 2414001 h 4003842"/>
                  <a:gd name="connsiteX37" fmla="*/ 999428 w 3397005"/>
                  <a:gd name="connsiteY37" fmla="*/ 2444753 h 4003842"/>
                  <a:gd name="connsiteX38" fmla="*/ 989177 w 3397005"/>
                  <a:gd name="connsiteY38" fmla="*/ 2475505 h 4003842"/>
                  <a:gd name="connsiteX39" fmla="*/ 973801 w 3397005"/>
                  <a:gd name="connsiteY39" fmla="*/ 2588261 h 4003842"/>
                  <a:gd name="connsiteX40" fmla="*/ 1054524 w 3397005"/>
                  <a:gd name="connsiteY40" fmla="*/ 2725362 h 4003842"/>
                  <a:gd name="connsiteX41" fmla="*/ 1230065 w 3397005"/>
                  <a:gd name="connsiteY41" fmla="*/ 2783021 h 4003842"/>
                  <a:gd name="connsiteX42" fmla="*/ 1494016 w 3397005"/>
                  <a:gd name="connsiteY42" fmla="*/ 2685641 h 4003842"/>
                  <a:gd name="connsiteX43" fmla="*/ 1599084 w 3397005"/>
                  <a:gd name="connsiteY43" fmla="*/ 2444753 h 4003842"/>
                  <a:gd name="connsiteX44" fmla="*/ 1386385 w 3397005"/>
                  <a:gd name="connsiteY44" fmla="*/ 2109048 h 4003842"/>
                  <a:gd name="connsiteX45" fmla="*/ 943050 w 3397005"/>
                  <a:gd name="connsiteY45" fmla="*/ 2003980 h 4003842"/>
                  <a:gd name="connsiteX46" fmla="*/ 371582 w 3397005"/>
                  <a:gd name="connsiteY46" fmla="*/ 2198740 h 4003842"/>
                  <a:gd name="connsiteX47" fmla="*/ 117881 w 3397005"/>
                  <a:gd name="connsiteY47" fmla="*/ 2711267 h 4003842"/>
                  <a:gd name="connsiteX48" fmla="*/ 499714 w 3397005"/>
                  <a:gd name="connsiteY48" fmla="*/ 3351926 h 4003842"/>
                  <a:gd name="connsiteX49" fmla="*/ 1312069 w 3397005"/>
                  <a:gd name="connsiteY49" fmla="*/ 3567187 h 4003842"/>
                  <a:gd name="connsiteX50" fmla="*/ 2134674 w 3397005"/>
                  <a:gd name="connsiteY50" fmla="*/ 3269921 h 4003842"/>
                  <a:gd name="connsiteX51" fmla="*/ 2490881 w 3397005"/>
                  <a:gd name="connsiteY51" fmla="*/ 2506256 h 4003842"/>
                  <a:gd name="connsiteX52" fmla="*/ 2372999 w 3397005"/>
                  <a:gd name="connsiteY52" fmla="*/ 2070608 h 4003842"/>
                  <a:gd name="connsiteX53" fmla="*/ 2057795 w 3397005"/>
                  <a:gd name="connsiteY53" fmla="*/ 1755405 h 4003842"/>
                  <a:gd name="connsiteX54" fmla="*/ 1614460 w 3397005"/>
                  <a:gd name="connsiteY54" fmla="*/ 1496578 h 4003842"/>
                  <a:gd name="connsiteX55" fmla="*/ 858483 w 3397005"/>
                  <a:gd name="connsiteY55" fmla="*/ 1135247 h 4003842"/>
                  <a:gd name="connsiteX56" fmla="*/ 476650 w 3397005"/>
                  <a:gd name="connsiteY56" fmla="*/ 609907 h 4003842"/>
                  <a:gd name="connsiteX57" fmla="*/ 781604 w 3397005"/>
                  <a:gd name="connsiteY57" fmla="*/ 143508 h 4003842"/>
                  <a:gd name="connsiteX58" fmla="*/ 1424825 w 3397005"/>
                  <a:gd name="connsiteY58" fmla="*/ 0 h 4003842"/>
                  <a:gd name="connsiteX0" fmla="*/ 1424825 w 3403366"/>
                  <a:gd name="connsiteY0" fmla="*/ 0 h 4003842"/>
                  <a:gd name="connsiteX1" fmla="*/ 1883536 w 3403366"/>
                  <a:gd name="connsiteY1" fmla="*/ 64066 h 4003842"/>
                  <a:gd name="connsiteX2" fmla="*/ 2116736 w 3403366"/>
                  <a:gd name="connsiteY2" fmla="*/ 353644 h 4003842"/>
                  <a:gd name="connsiteX3" fmla="*/ 2051389 w 3403366"/>
                  <a:gd name="connsiteY3" fmla="*/ 500995 h 4003842"/>
                  <a:gd name="connsiteX4" fmla="*/ 1936070 w 3403366"/>
                  <a:gd name="connsiteY4" fmla="*/ 571468 h 4003842"/>
                  <a:gd name="connsiteX5" fmla="*/ 1863035 w 3403366"/>
                  <a:gd name="connsiteY5" fmla="*/ 576593 h 4003842"/>
                  <a:gd name="connsiteX6" fmla="*/ 1768218 w 3403366"/>
                  <a:gd name="connsiteY6" fmla="*/ 558654 h 4003842"/>
                  <a:gd name="connsiteX7" fmla="*/ 1740029 w 3403366"/>
                  <a:gd name="connsiteY7" fmla="*/ 533028 h 4003842"/>
                  <a:gd name="connsiteX8" fmla="*/ 1757967 w 3403366"/>
                  <a:gd name="connsiteY8" fmla="*/ 502276 h 4003842"/>
                  <a:gd name="connsiteX9" fmla="*/ 1809220 w 3403366"/>
                  <a:gd name="connsiteY9" fmla="*/ 426679 h 4003842"/>
                  <a:gd name="connsiteX10" fmla="*/ 1824596 w 3403366"/>
                  <a:gd name="connsiteY10" fmla="*/ 343393 h 4003842"/>
                  <a:gd name="connsiteX11" fmla="*/ 1686214 w 3403366"/>
                  <a:gd name="connsiteY11" fmla="*/ 153758 h 4003842"/>
                  <a:gd name="connsiteX12" fmla="*/ 1409449 w 3403366"/>
                  <a:gd name="connsiteY12" fmla="*/ 102506 h 4003842"/>
                  <a:gd name="connsiteX13" fmla="*/ 960988 w 3403366"/>
                  <a:gd name="connsiteY13" fmla="*/ 187072 h 4003842"/>
                  <a:gd name="connsiteX14" fmla="*/ 743164 w 3403366"/>
                  <a:gd name="connsiteY14" fmla="*/ 481775 h 4003842"/>
                  <a:gd name="connsiteX15" fmla="*/ 899485 w 3403366"/>
                  <a:gd name="connsiteY15" fmla="*/ 740602 h 4003842"/>
                  <a:gd name="connsiteX16" fmla="*/ 1283880 w 3403366"/>
                  <a:gd name="connsiteY16" fmla="*/ 943050 h 4003842"/>
                  <a:gd name="connsiteX17" fmla="*/ 1730258 w 3403366"/>
                  <a:gd name="connsiteY17" fmla="*/ 1042349 h 4003842"/>
                  <a:gd name="connsiteX18" fmla="*/ 2391581 w 3403366"/>
                  <a:gd name="connsiteY18" fmla="*/ 1111775 h 4003842"/>
                  <a:gd name="connsiteX19" fmla="*/ 2983314 w 3403366"/>
                  <a:gd name="connsiteY19" fmla="*/ 1543339 h 4003842"/>
                  <a:gd name="connsiteX20" fmla="*/ 3377245 w 3403366"/>
                  <a:gd name="connsiteY20" fmla="*/ 2821306 h 4003842"/>
                  <a:gd name="connsiteX21" fmla="*/ 2358186 w 3403366"/>
                  <a:gd name="connsiteY21" fmla="*/ 3840356 h 4003842"/>
                  <a:gd name="connsiteX22" fmla="*/ 1251526 w 3403366"/>
                  <a:gd name="connsiteY22" fmla="*/ 3968244 h 4003842"/>
                  <a:gd name="connsiteX23" fmla="*/ 407459 w 3403366"/>
                  <a:gd name="connsiteY23" fmla="*/ 3490308 h 4003842"/>
                  <a:gd name="connsiteX24" fmla="*/ 0 w 3403366"/>
                  <a:gd name="connsiteY24" fmla="*/ 2711267 h 4003842"/>
                  <a:gd name="connsiteX25" fmla="*/ 283171 w 3403366"/>
                  <a:gd name="connsiteY25" fmla="*/ 2118017 h 4003842"/>
                  <a:gd name="connsiteX26" fmla="*/ 963551 w 3403366"/>
                  <a:gd name="connsiteY26" fmla="*/ 1870723 h 4003842"/>
                  <a:gd name="connsiteX27" fmla="*/ 1591396 w 3403366"/>
                  <a:gd name="connsiteY27" fmla="*/ 2019356 h 4003842"/>
                  <a:gd name="connsiteX28" fmla="*/ 1860473 w 3403366"/>
                  <a:gd name="connsiteY28" fmla="*/ 2490881 h 4003842"/>
                  <a:gd name="connsiteX29" fmla="*/ 1679807 w 3403366"/>
                  <a:gd name="connsiteY29" fmla="*/ 2861181 h 4003842"/>
                  <a:gd name="connsiteX30" fmla="*/ 1260816 w 3403366"/>
                  <a:gd name="connsiteY30" fmla="*/ 3008533 h 4003842"/>
                  <a:gd name="connsiteX31" fmla="*/ 894360 w 3403366"/>
                  <a:gd name="connsiteY31" fmla="*/ 2926528 h 4003842"/>
                  <a:gd name="connsiteX32" fmla="*/ 717538 w 3403366"/>
                  <a:gd name="connsiteY32" fmla="*/ 2649764 h 4003842"/>
                  <a:gd name="connsiteX33" fmla="*/ 807230 w 3403366"/>
                  <a:gd name="connsiteY33" fmla="*/ 2470379 h 4003842"/>
                  <a:gd name="connsiteX34" fmla="*/ 930236 w 3403366"/>
                  <a:gd name="connsiteY34" fmla="*/ 2406314 h 4003842"/>
                  <a:gd name="connsiteX35" fmla="*/ 989177 w 3403366"/>
                  <a:gd name="connsiteY35" fmla="*/ 2398626 h 4003842"/>
                  <a:gd name="connsiteX36" fmla="*/ 1009678 w 3403366"/>
                  <a:gd name="connsiteY36" fmla="*/ 2414001 h 4003842"/>
                  <a:gd name="connsiteX37" fmla="*/ 999428 w 3403366"/>
                  <a:gd name="connsiteY37" fmla="*/ 2444753 h 4003842"/>
                  <a:gd name="connsiteX38" fmla="*/ 989177 w 3403366"/>
                  <a:gd name="connsiteY38" fmla="*/ 2475505 h 4003842"/>
                  <a:gd name="connsiteX39" fmla="*/ 973801 w 3403366"/>
                  <a:gd name="connsiteY39" fmla="*/ 2588261 h 4003842"/>
                  <a:gd name="connsiteX40" fmla="*/ 1054524 w 3403366"/>
                  <a:gd name="connsiteY40" fmla="*/ 2725362 h 4003842"/>
                  <a:gd name="connsiteX41" fmla="*/ 1230065 w 3403366"/>
                  <a:gd name="connsiteY41" fmla="*/ 2783021 h 4003842"/>
                  <a:gd name="connsiteX42" fmla="*/ 1494016 w 3403366"/>
                  <a:gd name="connsiteY42" fmla="*/ 2685641 h 4003842"/>
                  <a:gd name="connsiteX43" fmla="*/ 1599084 w 3403366"/>
                  <a:gd name="connsiteY43" fmla="*/ 2444753 h 4003842"/>
                  <a:gd name="connsiteX44" fmla="*/ 1386385 w 3403366"/>
                  <a:gd name="connsiteY44" fmla="*/ 2109048 h 4003842"/>
                  <a:gd name="connsiteX45" fmla="*/ 943050 w 3403366"/>
                  <a:gd name="connsiteY45" fmla="*/ 2003980 h 4003842"/>
                  <a:gd name="connsiteX46" fmla="*/ 371582 w 3403366"/>
                  <a:gd name="connsiteY46" fmla="*/ 2198740 h 4003842"/>
                  <a:gd name="connsiteX47" fmla="*/ 117881 w 3403366"/>
                  <a:gd name="connsiteY47" fmla="*/ 2711267 h 4003842"/>
                  <a:gd name="connsiteX48" fmla="*/ 499714 w 3403366"/>
                  <a:gd name="connsiteY48" fmla="*/ 3351926 h 4003842"/>
                  <a:gd name="connsiteX49" fmla="*/ 1312069 w 3403366"/>
                  <a:gd name="connsiteY49" fmla="*/ 3567187 h 4003842"/>
                  <a:gd name="connsiteX50" fmla="*/ 2134674 w 3403366"/>
                  <a:gd name="connsiteY50" fmla="*/ 3269921 h 4003842"/>
                  <a:gd name="connsiteX51" fmla="*/ 2490881 w 3403366"/>
                  <a:gd name="connsiteY51" fmla="*/ 2506256 h 4003842"/>
                  <a:gd name="connsiteX52" fmla="*/ 2372999 w 3403366"/>
                  <a:gd name="connsiteY52" fmla="*/ 2070608 h 4003842"/>
                  <a:gd name="connsiteX53" fmla="*/ 2057795 w 3403366"/>
                  <a:gd name="connsiteY53" fmla="*/ 1755405 h 4003842"/>
                  <a:gd name="connsiteX54" fmla="*/ 1614460 w 3403366"/>
                  <a:gd name="connsiteY54" fmla="*/ 1496578 h 4003842"/>
                  <a:gd name="connsiteX55" fmla="*/ 858483 w 3403366"/>
                  <a:gd name="connsiteY55" fmla="*/ 1135247 h 4003842"/>
                  <a:gd name="connsiteX56" fmla="*/ 476650 w 3403366"/>
                  <a:gd name="connsiteY56" fmla="*/ 609907 h 4003842"/>
                  <a:gd name="connsiteX57" fmla="*/ 781604 w 3403366"/>
                  <a:gd name="connsiteY57" fmla="*/ 143508 h 4003842"/>
                  <a:gd name="connsiteX58" fmla="*/ 1424825 w 3403366"/>
                  <a:gd name="connsiteY58" fmla="*/ 0 h 4003842"/>
                  <a:gd name="connsiteX0" fmla="*/ 1424825 w 3405535"/>
                  <a:gd name="connsiteY0" fmla="*/ 0 h 4003842"/>
                  <a:gd name="connsiteX1" fmla="*/ 1883536 w 3405535"/>
                  <a:gd name="connsiteY1" fmla="*/ 64066 h 4003842"/>
                  <a:gd name="connsiteX2" fmla="*/ 2116736 w 3405535"/>
                  <a:gd name="connsiteY2" fmla="*/ 353644 h 4003842"/>
                  <a:gd name="connsiteX3" fmla="*/ 2051389 w 3405535"/>
                  <a:gd name="connsiteY3" fmla="*/ 500995 h 4003842"/>
                  <a:gd name="connsiteX4" fmla="*/ 1936070 w 3405535"/>
                  <a:gd name="connsiteY4" fmla="*/ 571468 h 4003842"/>
                  <a:gd name="connsiteX5" fmla="*/ 1863035 w 3405535"/>
                  <a:gd name="connsiteY5" fmla="*/ 576593 h 4003842"/>
                  <a:gd name="connsiteX6" fmla="*/ 1768218 w 3405535"/>
                  <a:gd name="connsiteY6" fmla="*/ 558654 h 4003842"/>
                  <a:gd name="connsiteX7" fmla="*/ 1740029 w 3405535"/>
                  <a:gd name="connsiteY7" fmla="*/ 533028 h 4003842"/>
                  <a:gd name="connsiteX8" fmla="*/ 1757967 w 3405535"/>
                  <a:gd name="connsiteY8" fmla="*/ 502276 h 4003842"/>
                  <a:gd name="connsiteX9" fmla="*/ 1809220 w 3405535"/>
                  <a:gd name="connsiteY9" fmla="*/ 426679 h 4003842"/>
                  <a:gd name="connsiteX10" fmla="*/ 1824596 w 3405535"/>
                  <a:gd name="connsiteY10" fmla="*/ 343393 h 4003842"/>
                  <a:gd name="connsiteX11" fmla="*/ 1686214 w 3405535"/>
                  <a:gd name="connsiteY11" fmla="*/ 153758 h 4003842"/>
                  <a:gd name="connsiteX12" fmla="*/ 1409449 w 3405535"/>
                  <a:gd name="connsiteY12" fmla="*/ 102506 h 4003842"/>
                  <a:gd name="connsiteX13" fmla="*/ 960988 w 3405535"/>
                  <a:gd name="connsiteY13" fmla="*/ 187072 h 4003842"/>
                  <a:gd name="connsiteX14" fmla="*/ 743164 w 3405535"/>
                  <a:gd name="connsiteY14" fmla="*/ 481775 h 4003842"/>
                  <a:gd name="connsiteX15" fmla="*/ 899485 w 3405535"/>
                  <a:gd name="connsiteY15" fmla="*/ 740602 h 4003842"/>
                  <a:gd name="connsiteX16" fmla="*/ 1283880 w 3405535"/>
                  <a:gd name="connsiteY16" fmla="*/ 943050 h 4003842"/>
                  <a:gd name="connsiteX17" fmla="*/ 1730258 w 3405535"/>
                  <a:gd name="connsiteY17" fmla="*/ 1042349 h 4003842"/>
                  <a:gd name="connsiteX18" fmla="*/ 2391581 w 3405535"/>
                  <a:gd name="connsiteY18" fmla="*/ 1111775 h 4003842"/>
                  <a:gd name="connsiteX19" fmla="*/ 2983314 w 3405535"/>
                  <a:gd name="connsiteY19" fmla="*/ 1543339 h 4003842"/>
                  <a:gd name="connsiteX20" fmla="*/ 3377245 w 3405535"/>
                  <a:gd name="connsiteY20" fmla="*/ 2821306 h 4003842"/>
                  <a:gd name="connsiteX21" fmla="*/ 2358186 w 3405535"/>
                  <a:gd name="connsiteY21" fmla="*/ 3840356 h 4003842"/>
                  <a:gd name="connsiteX22" fmla="*/ 1251526 w 3405535"/>
                  <a:gd name="connsiteY22" fmla="*/ 3968244 h 4003842"/>
                  <a:gd name="connsiteX23" fmla="*/ 407459 w 3405535"/>
                  <a:gd name="connsiteY23" fmla="*/ 3490308 h 4003842"/>
                  <a:gd name="connsiteX24" fmla="*/ 0 w 3405535"/>
                  <a:gd name="connsiteY24" fmla="*/ 2711267 h 4003842"/>
                  <a:gd name="connsiteX25" fmla="*/ 283171 w 3405535"/>
                  <a:gd name="connsiteY25" fmla="*/ 2118017 h 4003842"/>
                  <a:gd name="connsiteX26" fmla="*/ 963551 w 3405535"/>
                  <a:gd name="connsiteY26" fmla="*/ 1870723 h 4003842"/>
                  <a:gd name="connsiteX27" fmla="*/ 1591396 w 3405535"/>
                  <a:gd name="connsiteY27" fmla="*/ 2019356 h 4003842"/>
                  <a:gd name="connsiteX28" fmla="*/ 1860473 w 3405535"/>
                  <a:gd name="connsiteY28" fmla="*/ 2490881 h 4003842"/>
                  <a:gd name="connsiteX29" fmla="*/ 1679807 w 3405535"/>
                  <a:gd name="connsiteY29" fmla="*/ 2861181 h 4003842"/>
                  <a:gd name="connsiteX30" fmla="*/ 1260816 w 3405535"/>
                  <a:gd name="connsiteY30" fmla="*/ 3008533 h 4003842"/>
                  <a:gd name="connsiteX31" fmla="*/ 894360 w 3405535"/>
                  <a:gd name="connsiteY31" fmla="*/ 2926528 h 4003842"/>
                  <a:gd name="connsiteX32" fmla="*/ 717538 w 3405535"/>
                  <a:gd name="connsiteY32" fmla="*/ 2649764 h 4003842"/>
                  <a:gd name="connsiteX33" fmla="*/ 807230 w 3405535"/>
                  <a:gd name="connsiteY33" fmla="*/ 2470379 h 4003842"/>
                  <a:gd name="connsiteX34" fmla="*/ 930236 w 3405535"/>
                  <a:gd name="connsiteY34" fmla="*/ 2406314 h 4003842"/>
                  <a:gd name="connsiteX35" fmla="*/ 989177 w 3405535"/>
                  <a:gd name="connsiteY35" fmla="*/ 2398626 h 4003842"/>
                  <a:gd name="connsiteX36" fmla="*/ 1009678 w 3405535"/>
                  <a:gd name="connsiteY36" fmla="*/ 2414001 h 4003842"/>
                  <a:gd name="connsiteX37" fmla="*/ 999428 w 3405535"/>
                  <a:gd name="connsiteY37" fmla="*/ 2444753 h 4003842"/>
                  <a:gd name="connsiteX38" fmla="*/ 989177 w 3405535"/>
                  <a:gd name="connsiteY38" fmla="*/ 2475505 h 4003842"/>
                  <a:gd name="connsiteX39" fmla="*/ 973801 w 3405535"/>
                  <a:gd name="connsiteY39" fmla="*/ 2588261 h 4003842"/>
                  <a:gd name="connsiteX40" fmla="*/ 1054524 w 3405535"/>
                  <a:gd name="connsiteY40" fmla="*/ 2725362 h 4003842"/>
                  <a:gd name="connsiteX41" fmla="*/ 1230065 w 3405535"/>
                  <a:gd name="connsiteY41" fmla="*/ 2783021 h 4003842"/>
                  <a:gd name="connsiteX42" fmla="*/ 1494016 w 3405535"/>
                  <a:gd name="connsiteY42" fmla="*/ 2685641 h 4003842"/>
                  <a:gd name="connsiteX43" fmla="*/ 1599084 w 3405535"/>
                  <a:gd name="connsiteY43" fmla="*/ 2444753 h 4003842"/>
                  <a:gd name="connsiteX44" fmla="*/ 1386385 w 3405535"/>
                  <a:gd name="connsiteY44" fmla="*/ 2109048 h 4003842"/>
                  <a:gd name="connsiteX45" fmla="*/ 943050 w 3405535"/>
                  <a:gd name="connsiteY45" fmla="*/ 2003980 h 4003842"/>
                  <a:gd name="connsiteX46" fmla="*/ 371582 w 3405535"/>
                  <a:gd name="connsiteY46" fmla="*/ 2198740 h 4003842"/>
                  <a:gd name="connsiteX47" fmla="*/ 117881 w 3405535"/>
                  <a:gd name="connsiteY47" fmla="*/ 2711267 h 4003842"/>
                  <a:gd name="connsiteX48" fmla="*/ 499714 w 3405535"/>
                  <a:gd name="connsiteY48" fmla="*/ 3351926 h 4003842"/>
                  <a:gd name="connsiteX49" fmla="*/ 1312069 w 3405535"/>
                  <a:gd name="connsiteY49" fmla="*/ 3567187 h 4003842"/>
                  <a:gd name="connsiteX50" fmla="*/ 2134674 w 3405535"/>
                  <a:gd name="connsiteY50" fmla="*/ 3269921 h 4003842"/>
                  <a:gd name="connsiteX51" fmla="*/ 2490881 w 3405535"/>
                  <a:gd name="connsiteY51" fmla="*/ 2506256 h 4003842"/>
                  <a:gd name="connsiteX52" fmla="*/ 2372999 w 3405535"/>
                  <a:gd name="connsiteY52" fmla="*/ 2070608 h 4003842"/>
                  <a:gd name="connsiteX53" fmla="*/ 2057795 w 3405535"/>
                  <a:gd name="connsiteY53" fmla="*/ 1755405 h 4003842"/>
                  <a:gd name="connsiteX54" fmla="*/ 1614460 w 3405535"/>
                  <a:gd name="connsiteY54" fmla="*/ 1496578 h 4003842"/>
                  <a:gd name="connsiteX55" fmla="*/ 858483 w 3405535"/>
                  <a:gd name="connsiteY55" fmla="*/ 1135247 h 4003842"/>
                  <a:gd name="connsiteX56" fmla="*/ 476650 w 3405535"/>
                  <a:gd name="connsiteY56" fmla="*/ 609907 h 4003842"/>
                  <a:gd name="connsiteX57" fmla="*/ 781604 w 3405535"/>
                  <a:gd name="connsiteY57" fmla="*/ 143508 h 4003842"/>
                  <a:gd name="connsiteX58" fmla="*/ 1424825 w 3405535"/>
                  <a:gd name="connsiteY58" fmla="*/ 0 h 4003842"/>
                  <a:gd name="connsiteX0" fmla="*/ 1424825 w 3403321"/>
                  <a:gd name="connsiteY0" fmla="*/ 0 h 4003842"/>
                  <a:gd name="connsiteX1" fmla="*/ 1883536 w 3403321"/>
                  <a:gd name="connsiteY1" fmla="*/ 64066 h 4003842"/>
                  <a:gd name="connsiteX2" fmla="*/ 2116736 w 3403321"/>
                  <a:gd name="connsiteY2" fmla="*/ 353644 h 4003842"/>
                  <a:gd name="connsiteX3" fmla="*/ 2051389 w 3403321"/>
                  <a:gd name="connsiteY3" fmla="*/ 500995 h 4003842"/>
                  <a:gd name="connsiteX4" fmla="*/ 1936070 w 3403321"/>
                  <a:gd name="connsiteY4" fmla="*/ 571468 h 4003842"/>
                  <a:gd name="connsiteX5" fmla="*/ 1863035 w 3403321"/>
                  <a:gd name="connsiteY5" fmla="*/ 576593 h 4003842"/>
                  <a:gd name="connsiteX6" fmla="*/ 1768218 w 3403321"/>
                  <a:gd name="connsiteY6" fmla="*/ 558654 h 4003842"/>
                  <a:gd name="connsiteX7" fmla="*/ 1740029 w 3403321"/>
                  <a:gd name="connsiteY7" fmla="*/ 533028 h 4003842"/>
                  <a:gd name="connsiteX8" fmla="*/ 1757967 w 3403321"/>
                  <a:gd name="connsiteY8" fmla="*/ 502276 h 4003842"/>
                  <a:gd name="connsiteX9" fmla="*/ 1809220 w 3403321"/>
                  <a:gd name="connsiteY9" fmla="*/ 426679 h 4003842"/>
                  <a:gd name="connsiteX10" fmla="*/ 1824596 w 3403321"/>
                  <a:gd name="connsiteY10" fmla="*/ 343393 h 4003842"/>
                  <a:gd name="connsiteX11" fmla="*/ 1686214 w 3403321"/>
                  <a:gd name="connsiteY11" fmla="*/ 153758 h 4003842"/>
                  <a:gd name="connsiteX12" fmla="*/ 1409449 w 3403321"/>
                  <a:gd name="connsiteY12" fmla="*/ 102506 h 4003842"/>
                  <a:gd name="connsiteX13" fmla="*/ 960988 w 3403321"/>
                  <a:gd name="connsiteY13" fmla="*/ 187072 h 4003842"/>
                  <a:gd name="connsiteX14" fmla="*/ 743164 w 3403321"/>
                  <a:gd name="connsiteY14" fmla="*/ 481775 h 4003842"/>
                  <a:gd name="connsiteX15" fmla="*/ 899485 w 3403321"/>
                  <a:gd name="connsiteY15" fmla="*/ 740602 h 4003842"/>
                  <a:gd name="connsiteX16" fmla="*/ 1283880 w 3403321"/>
                  <a:gd name="connsiteY16" fmla="*/ 943050 h 4003842"/>
                  <a:gd name="connsiteX17" fmla="*/ 1730258 w 3403321"/>
                  <a:gd name="connsiteY17" fmla="*/ 1042349 h 4003842"/>
                  <a:gd name="connsiteX18" fmla="*/ 2983314 w 3403321"/>
                  <a:gd name="connsiteY18" fmla="*/ 1543339 h 4003842"/>
                  <a:gd name="connsiteX19" fmla="*/ 3377245 w 3403321"/>
                  <a:gd name="connsiteY19" fmla="*/ 2821306 h 4003842"/>
                  <a:gd name="connsiteX20" fmla="*/ 2358186 w 3403321"/>
                  <a:gd name="connsiteY20" fmla="*/ 3840356 h 4003842"/>
                  <a:gd name="connsiteX21" fmla="*/ 1251526 w 3403321"/>
                  <a:gd name="connsiteY21" fmla="*/ 3968244 h 4003842"/>
                  <a:gd name="connsiteX22" fmla="*/ 407459 w 3403321"/>
                  <a:gd name="connsiteY22" fmla="*/ 3490308 h 4003842"/>
                  <a:gd name="connsiteX23" fmla="*/ 0 w 3403321"/>
                  <a:gd name="connsiteY23" fmla="*/ 2711267 h 4003842"/>
                  <a:gd name="connsiteX24" fmla="*/ 283171 w 3403321"/>
                  <a:gd name="connsiteY24" fmla="*/ 2118017 h 4003842"/>
                  <a:gd name="connsiteX25" fmla="*/ 963551 w 3403321"/>
                  <a:gd name="connsiteY25" fmla="*/ 1870723 h 4003842"/>
                  <a:gd name="connsiteX26" fmla="*/ 1591396 w 3403321"/>
                  <a:gd name="connsiteY26" fmla="*/ 2019356 h 4003842"/>
                  <a:gd name="connsiteX27" fmla="*/ 1860473 w 3403321"/>
                  <a:gd name="connsiteY27" fmla="*/ 2490881 h 4003842"/>
                  <a:gd name="connsiteX28" fmla="*/ 1679807 w 3403321"/>
                  <a:gd name="connsiteY28" fmla="*/ 2861181 h 4003842"/>
                  <a:gd name="connsiteX29" fmla="*/ 1260816 w 3403321"/>
                  <a:gd name="connsiteY29" fmla="*/ 3008533 h 4003842"/>
                  <a:gd name="connsiteX30" fmla="*/ 894360 w 3403321"/>
                  <a:gd name="connsiteY30" fmla="*/ 2926528 h 4003842"/>
                  <a:gd name="connsiteX31" fmla="*/ 717538 w 3403321"/>
                  <a:gd name="connsiteY31" fmla="*/ 2649764 h 4003842"/>
                  <a:gd name="connsiteX32" fmla="*/ 807230 w 3403321"/>
                  <a:gd name="connsiteY32" fmla="*/ 2470379 h 4003842"/>
                  <a:gd name="connsiteX33" fmla="*/ 930236 w 3403321"/>
                  <a:gd name="connsiteY33" fmla="*/ 2406314 h 4003842"/>
                  <a:gd name="connsiteX34" fmla="*/ 989177 w 3403321"/>
                  <a:gd name="connsiteY34" fmla="*/ 2398626 h 4003842"/>
                  <a:gd name="connsiteX35" fmla="*/ 1009678 w 3403321"/>
                  <a:gd name="connsiteY35" fmla="*/ 2414001 h 4003842"/>
                  <a:gd name="connsiteX36" fmla="*/ 999428 w 3403321"/>
                  <a:gd name="connsiteY36" fmla="*/ 2444753 h 4003842"/>
                  <a:gd name="connsiteX37" fmla="*/ 989177 w 3403321"/>
                  <a:gd name="connsiteY37" fmla="*/ 2475505 h 4003842"/>
                  <a:gd name="connsiteX38" fmla="*/ 973801 w 3403321"/>
                  <a:gd name="connsiteY38" fmla="*/ 2588261 h 4003842"/>
                  <a:gd name="connsiteX39" fmla="*/ 1054524 w 3403321"/>
                  <a:gd name="connsiteY39" fmla="*/ 2725362 h 4003842"/>
                  <a:gd name="connsiteX40" fmla="*/ 1230065 w 3403321"/>
                  <a:gd name="connsiteY40" fmla="*/ 2783021 h 4003842"/>
                  <a:gd name="connsiteX41" fmla="*/ 1494016 w 3403321"/>
                  <a:gd name="connsiteY41" fmla="*/ 2685641 h 4003842"/>
                  <a:gd name="connsiteX42" fmla="*/ 1599084 w 3403321"/>
                  <a:gd name="connsiteY42" fmla="*/ 2444753 h 4003842"/>
                  <a:gd name="connsiteX43" fmla="*/ 1386385 w 3403321"/>
                  <a:gd name="connsiteY43" fmla="*/ 2109048 h 4003842"/>
                  <a:gd name="connsiteX44" fmla="*/ 943050 w 3403321"/>
                  <a:gd name="connsiteY44" fmla="*/ 2003980 h 4003842"/>
                  <a:gd name="connsiteX45" fmla="*/ 371582 w 3403321"/>
                  <a:gd name="connsiteY45" fmla="*/ 2198740 h 4003842"/>
                  <a:gd name="connsiteX46" fmla="*/ 117881 w 3403321"/>
                  <a:gd name="connsiteY46" fmla="*/ 2711267 h 4003842"/>
                  <a:gd name="connsiteX47" fmla="*/ 499714 w 3403321"/>
                  <a:gd name="connsiteY47" fmla="*/ 3351926 h 4003842"/>
                  <a:gd name="connsiteX48" fmla="*/ 1312069 w 3403321"/>
                  <a:gd name="connsiteY48" fmla="*/ 3567187 h 4003842"/>
                  <a:gd name="connsiteX49" fmla="*/ 2134674 w 3403321"/>
                  <a:gd name="connsiteY49" fmla="*/ 3269921 h 4003842"/>
                  <a:gd name="connsiteX50" fmla="*/ 2490881 w 3403321"/>
                  <a:gd name="connsiteY50" fmla="*/ 2506256 h 4003842"/>
                  <a:gd name="connsiteX51" fmla="*/ 2372999 w 3403321"/>
                  <a:gd name="connsiteY51" fmla="*/ 2070608 h 4003842"/>
                  <a:gd name="connsiteX52" fmla="*/ 2057795 w 3403321"/>
                  <a:gd name="connsiteY52" fmla="*/ 1755405 h 4003842"/>
                  <a:gd name="connsiteX53" fmla="*/ 1614460 w 3403321"/>
                  <a:gd name="connsiteY53" fmla="*/ 1496578 h 4003842"/>
                  <a:gd name="connsiteX54" fmla="*/ 858483 w 3403321"/>
                  <a:gd name="connsiteY54" fmla="*/ 1135247 h 4003842"/>
                  <a:gd name="connsiteX55" fmla="*/ 476650 w 3403321"/>
                  <a:gd name="connsiteY55" fmla="*/ 609907 h 4003842"/>
                  <a:gd name="connsiteX56" fmla="*/ 781604 w 3403321"/>
                  <a:gd name="connsiteY56" fmla="*/ 143508 h 4003842"/>
                  <a:gd name="connsiteX57" fmla="*/ 1424825 w 3403321"/>
                  <a:gd name="connsiteY57" fmla="*/ 0 h 4003842"/>
                  <a:gd name="connsiteX0" fmla="*/ 1424825 w 3409854"/>
                  <a:gd name="connsiteY0" fmla="*/ 0 h 4003842"/>
                  <a:gd name="connsiteX1" fmla="*/ 1883536 w 3409854"/>
                  <a:gd name="connsiteY1" fmla="*/ 64066 h 4003842"/>
                  <a:gd name="connsiteX2" fmla="*/ 2116736 w 3409854"/>
                  <a:gd name="connsiteY2" fmla="*/ 353644 h 4003842"/>
                  <a:gd name="connsiteX3" fmla="*/ 2051389 w 3409854"/>
                  <a:gd name="connsiteY3" fmla="*/ 500995 h 4003842"/>
                  <a:gd name="connsiteX4" fmla="*/ 1936070 w 3409854"/>
                  <a:gd name="connsiteY4" fmla="*/ 571468 h 4003842"/>
                  <a:gd name="connsiteX5" fmla="*/ 1863035 w 3409854"/>
                  <a:gd name="connsiteY5" fmla="*/ 576593 h 4003842"/>
                  <a:gd name="connsiteX6" fmla="*/ 1768218 w 3409854"/>
                  <a:gd name="connsiteY6" fmla="*/ 558654 h 4003842"/>
                  <a:gd name="connsiteX7" fmla="*/ 1740029 w 3409854"/>
                  <a:gd name="connsiteY7" fmla="*/ 533028 h 4003842"/>
                  <a:gd name="connsiteX8" fmla="*/ 1757967 w 3409854"/>
                  <a:gd name="connsiteY8" fmla="*/ 502276 h 4003842"/>
                  <a:gd name="connsiteX9" fmla="*/ 1809220 w 3409854"/>
                  <a:gd name="connsiteY9" fmla="*/ 426679 h 4003842"/>
                  <a:gd name="connsiteX10" fmla="*/ 1824596 w 3409854"/>
                  <a:gd name="connsiteY10" fmla="*/ 343393 h 4003842"/>
                  <a:gd name="connsiteX11" fmla="*/ 1686214 w 3409854"/>
                  <a:gd name="connsiteY11" fmla="*/ 153758 h 4003842"/>
                  <a:gd name="connsiteX12" fmla="*/ 1409449 w 3409854"/>
                  <a:gd name="connsiteY12" fmla="*/ 102506 h 4003842"/>
                  <a:gd name="connsiteX13" fmla="*/ 960988 w 3409854"/>
                  <a:gd name="connsiteY13" fmla="*/ 187072 h 4003842"/>
                  <a:gd name="connsiteX14" fmla="*/ 743164 w 3409854"/>
                  <a:gd name="connsiteY14" fmla="*/ 481775 h 4003842"/>
                  <a:gd name="connsiteX15" fmla="*/ 899485 w 3409854"/>
                  <a:gd name="connsiteY15" fmla="*/ 740602 h 4003842"/>
                  <a:gd name="connsiteX16" fmla="*/ 1283880 w 3409854"/>
                  <a:gd name="connsiteY16" fmla="*/ 943050 h 4003842"/>
                  <a:gd name="connsiteX17" fmla="*/ 2983314 w 3409854"/>
                  <a:gd name="connsiteY17" fmla="*/ 1543339 h 4003842"/>
                  <a:gd name="connsiteX18" fmla="*/ 3377245 w 3409854"/>
                  <a:gd name="connsiteY18" fmla="*/ 2821306 h 4003842"/>
                  <a:gd name="connsiteX19" fmla="*/ 2358186 w 3409854"/>
                  <a:gd name="connsiteY19" fmla="*/ 3840356 h 4003842"/>
                  <a:gd name="connsiteX20" fmla="*/ 1251526 w 3409854"/>
                  <a:gd name="connsiteY20" fmla="*/ 3968244 h 4003842"/>
                  <a:gd name="connsiteX21" fmla="*/ 407459 w 3409854"/>
                  <a:gd name="connsiteY21" fmla="*/ 3490308 h 4003842"/>
                  <a:gd name="connsiteX22" fmla="*/ 0 w 3409854"/>
                  <a:gd name="connsiteY22" fmla="*/ 2711267 h 4003842"/>
                  <a:gd name="connsiteX23" fmla="*/ 283171 w 3409854"/>
                  <a:gd name="connsiteY23" fmla="*/ 2118017 h 4003842"/>
                  <a:gd name="connsiteX24" fmla="*/ 963551 w 3409854"/>
                  <a:gd name="connsiteY24" fmla="*/ 1870723 h 4003842"/>
                  <a:gd name="connsiteX25" fmla="*/ 1591396 w 3409854"/>
                  <a:gd name="connsiteY25" fmla="*/ 2019356 h 4003842"/>
                  <a:gd name="connsiteX26" fmla="*/ 1860473 w 3409854"/>
                  <a:gd name="connsiteY26" fmla="*/ 2490881 h 4003842"/>
                  <a:gd name="connsiteX27" fmla="*/ 1679807 w 3409854"/>
                  <a:gd name="connsiteY27" fmla="*/ 2861181 h 4003842"/>
                  <a:gd name="connsiteX28" fmla="*/ 1260816 w 3409854"/>
                  <a:gd name="connsiteY28" fmla="*/ 3008533 h 4003842"/>
                  <a:gd name="connsiteX29" fmla="*/ 894360 w 3409854"/>
                  <a:gd name="connsiteY29" fmla="*/ 2926528 h 4003842"/>
                  <a:gd name="connsiteX30" fmla="*/ 717538 w 3409854"/>
                  <a:gd name="connsiteY30" fmla="*/ 2649764 h 4003842"/>
                  <a:gd name="connsiteX31" fmla="*/ 807230 w 3409854"/>
                  <a:gd name="connsiteY31" fmla="*/ 2470379 h 4003842"/>
                  <a:gd name="connsiteX32" fmla="*/ 930236 w 3409854"/>
                  <a:gd name="connsiteY32" fmla="*/ 2406314 h 4003842"/>
                  <a:gd name="connsiteX33" fmla="*/ 989177 w 3409854"/>
                  <a:gd name="connsiteY33" fmla="*/ 2398626 h 4003842"/>
                  <a:gd name="connsiteX34" fmla="*/ 1009678 w 3409854"/>
                  <a:gd name="connsiteY34" fmla="*/ 2414001 h 4003842"/>
                  <a:gd name="connsiteX35" fmla="*/ 999428 w 3409854"/>
                  <a:gd name="connsiteY35" fmla="*/ 2444753 h 4003842"/>
                  <a:gd name="connsiteX36" fmla="*/ 989177 w 3409854"/>
                  <a:gd name="connsiteY36" fmla="*/ 2475505 h 4003842"/>
                  <a:gd name="connsiteX37" fmla="*/ 973801 w 3409854"/>
                  <a:gd name="connsiteY37" fmla="*/ 2588261 h 4003842"/>
                  <a:gd name="connsiteX38" fmla="*/ 1054524 w 3409854"/>
                  <a:gd name="connsiteY38" fmla="*/ 2725362 h 4003842"/>
                  <a:gd name="connsiteX39" fmla="*/ 1230065 w 3409854"/>
                  <a:gd name="connsiteY39" fmla="*/ 2783021 h 4003842"/>
                  <a:gd name="connsiteX40" fmla="*/ 1494016 w 3409854"/>
                  <a:gd name="connsiteY40" fmla="*/ 2685641 h 4003842"/>
                  <a:gd name="connsiteX41" fmla="*/ 1599084 w 3409854"/>
                  <a:gd name="connsiteY41" fmla="*/ 2444753 h 4003842"/>
                  <a:gd name="connsiteX42" fmla="*/ 1386385 w 3409854"/>
                  <a:gd name="connsiteY42" fmla="*/ 2109048 h 4003842"/>
                  <a:gd name="connsiteX43" fmla="*/ 943050 w 3409854"/>
                  <a:gd name="connsiteY43" fmla="*/ 2003980 h 4003842"/>
                  <a:gd name="connsiteX44" fmla="*/ 371582 w 3409854"/>
                  <a:gd name="connsiteY44" fmla="*/ 2198740 h 4003842"/>
                  <a:gd name="connsiteX45" fmla="*/ 117881 w 3409854"/>
                  <a:gd name="connsiteY45" fmla="*/ 2711267 h 4003842"/>
                  <a:gd name="connsiteX46" fmla="*/ 499714 w 3409854"/>
                  <a:gd name="connsiteY46" fmla="*/ 3351926 h 4003842"/>
                  <a:gd name="connsiteX47" fmla="*/ 1312069 w 3409854"/>
                  <a:gd name="connsiteY47" fmla="*/ 3567187 h 4003842"/>
                  <a:gd name="connsiteX48" fmla="*/ 2134674 w 3409854"/>
                  <a:gd name="connsiteY48" fmla="*/ 3269921 h 4003842"/>
                  <a:gd name="connsiteX49" fmla="*/ 2490881 w 3409854"/>
                  <a:gd name="connsiteY49" fmla="*/ 2506256 h 4003842"/>
                  <a:gd name="connsiteX50" fmla="*/ 2372999 w 3409854"/>
                  <a:gd name="connsiteY50" fmla="*/ 2070608 h 4003842"/>
                  <a:gd name="connsiteX51" fmla="*/ 2057795 w 3409854"/>
                  <a:gd name="connsiteY51" fmla="*/ 1755405 h 4003842"/>
                  <a:gd name="connsiteX52" fmla="*/ 1614460 w 3409854"/>
                  <a:gd name="connsiteY52" fmla="*/ 1496578 h 4003842"/>
                  <a:gd name="connsiteX53" fmla="*/ 858483 w 3409854"/>
                  <a:gd name="connsiteY53" fmla="*/ 1135247 h 4003842"/>
                  <a:gd name="connsiteX54" fmla="*/ 476650 w 3409854"/>
                  <a:gd name="connsiteY54" fmla="*/ 609907 h 4003842"/>
                  <a:gd name="connsiteX55" fmla="*/ 781604 w 3409854"/>
                  <a:gd name="connsiteY55" fmla="*/ 143508 h 4003842"/>
                  <a:gd name="connsiteX56" fmla="*/ 1424825 w 3409854"/>
                  <a:gd name="connsiteY56" fmla="*/ 0 h 4003842"/>
                  <a:gd name="connsiteX0" fmla="*/ 1424825 w 3409854"/>
                  <a:gd name="connsiteY0" fmla="*/ 0 h 3990022"/>
                  <a:gd name="connsiteX1" fmla="*/ 1883536 w 3409854"/>
                  <a:gd name="connsiteY1" fmla="*/ 64066 h 3990022"/>
                  <a:gd name="connsiteX2" fmla="*/ 2116736 w 3409854"/>
                  <a:gd name="connsiteY2" fmla="*/ 353644 h 3990022"/>
                  <a:gd name="connsiteX3" fmla="*/ 2051389 w 3409854"/>
                  <a:gd name="connsiteY3" fmla="*/ 500995 h 3990022"/>
                  <a:gd name="connsiteX4" fmla="*/ 1936070 w 3409854"/>
                  <a:gd name="connsiteY4" fmla="*/ 571468 h 3990022"/>
                  <a:gd name="connsiteX5" fmla="*/ 1863035 w 3409854"/>
                  <a:gd name="connsiteY5" fmla="*/ 576593 h 3990022"/>
                  <a:gd name="connsiteX6" fmla="*/ 1768218 w 3409854"/>
                  <a:gd name="connsiteY6" fmla="*/ 558654 h 3990022"/>
                  <a:gd name="connsiteX7" fmla="*/ 1740029 w 3409854"/>
                  <a:gd name="connsiteY7" fmla="*/ 533028 h 3990022"/>
                  <a:gd name="connsiteX8" fmla="*/ 1757967 w 3409854"/>
                  <a:gd name="connsiteY8" fmla="*/ 502276 h 3990022"/>
                  <a:gd name="connsiteX9" fmla="*/ 1809220 w 3409854"/>
                  <a:gd name="connsiteY9" fmla="*/ 426679 h 3990022"/>
                  <a:gd name="connsiteX10" fmla="*/ 1824596 w 3409854"/>
                  <a:gd name="connsiteY10" fmla="*/ 343393 h 3990022"/>
                  <a:gd name="connsiteX11" fmla="*/ 1686214 w 3409854"/>
                  <a:gd name="connsiteY11" fmla="*/ 153758 h 3990022"/>
                  <a:gd name="connsiteX12" fmla="*/ 1409449 w 3409854"/>
                  <a:gd name="connsiteY12" fmla="*/ 102506 h 3990022"/>
                  <a:gd name="connsiteX13" fmla="*/ 960988 w 3409854"/>
                  <a:gd name="connsiteY13" fmla="*/ 187072 h 3990022"/>
                  <a:gd name="connsiteX14" fmla="*/ 743164 w 3409854"/>
                  <a:gd name="connsiteY14" fmla="*/ 481775 h 3990022"/>
                  <a:gd name="connsiteX15" fmla="*/ 899485 w 3409854"/>
                  <a:gd name="connsiteY15" fmla="*/ 740602 h 3990022"/>
                  <a:gd name="connsiteX16" fmla="*/ 1283880 w 3409854"/>
                  <a:gd name="connsiteY16" fmla="*/ 943050 h 3990022"/>
                  <a:gd name="connsiteX17" fmla="*/ 2983314 w 3409854"/>
                  <a:gd name="connsiteY17" fmla="*/ 1543339 h 3990022"/>
                  <a:gd name="connsiteX18" fmla="*/ 3377245 w 3409854"/>
                  <a:gd name="connsiteY18" fmla="*/ 2821306 h 3990022"/>
                  <a:gd name="connsiteX19" fmla="*/ 2358186 w 3409854"/>
                  <a:gd name="connsiteY19" fmla="*/ 3840356 h 3990022"/>
                  <a:gd name="connsiteX20" fmla="*/ 1251526 w 3409854"/>
                  <a:gd name="connsiteY20" fmla="*/ 3968244 h 3990022"/>
                  <a:gd name="connsiteX21" fmla="*/ 407459 w 3409854"/>
                  <a:gd name="connsiteY21" fmla="*/ 3490308 h 3990022"/>
                  <a:gd name="connsiteX22" fmla="*/ 0 w 3409854"/>
                  <a:gd name="connsiteY22" fmla="*/ 2711267 h 3990022"/>
                  <a:gd name="connsiteX23" fmla="*/ 283171 w 3409854"/>
                  <a:gd name="connsiteY23" fmla="*/ 2118017 h 3990022"/>
                  <a:gd name="connsiteX24" fmla="*/ 963551 w 3409854"/>
                  <a:gd name="connsiteY24" fmla="*/ 1870723 h 3990022"/>
                  <a:gd name="connsiteX25" fmla="*/ 1591396 w 3409854"/>
                  <a:gd name="connsiteY25" fmla="*/ 2019356 h 3990022"/>
                  <a:gd name="connsiteX26" fmla="*/ 1860473 w 3409854"/>
                  <a:gd name="connsiteY26" fmla="*/ 2490881 h 3990022"/>
                  <a:gd name="connsiteX27" fmla="*/ 1679807 w 3409854"/>
                  <a:gd name="connsiteY27" fmla="*/ 2861181 h 3990022"/>
                  <a:gd name="connsiteX28" fmla="*/ 1260816 w 3409854"/>
                  <a:gd name="connsiteY28" fmla="*/ 3008533 h 3990022"/>
                  <a:gd name="connsiteX29" fmla="*/ 894360 w 3409854"/>
                  <a:gd name="connsiteY29" fmla="*/ 2926528 h 3990022"/>
                  <a:gd name="connsiteX30" fmla="*/ 717538 w 3409854"/>
                  <a:gd name="connsiteY30" fmla="*/ 2649764 h 3990022"/>
                  <a:gd name="connsiteX31" fmla="*/ 807230 w 3409854"/>
                  <a:gd name="connsiteY31" fmla="*/ 2470379 h 3990022"/>
                  <a:gd name="connsiteX32" fmla="*/ 930236 w 3409854"/>
                  <a:gd name="connsiteY32" fmla="*/ 2406314 h 3990022"/>
                  <a:gd name="connsiteX33" fmla="*/ 989177 w 3409854"/>
                  <a:gd name="connsiteY33" fmla="*/ 2398626 h 3990022"/>
                  <a:gd name="connsiteX34" fmla="*/ 1009678 w 3409854"/>
                  <a:gd name="connsiteY34" fmla="*/ 2414001 h 3990022"/>
                  <a:gd name="connsiteX35" fmla="*/ 999428 w 3409854"/>
                  <a:gd name="connsiteY35" fmla="*/ 2444753 h 3990022"/>
                  <a:gd name="connsiteX36" fmla="*/ 989177 w 3409854"/>
                  <a:gd name="connsiteY36" fmla="*/ 2475505 h 3990022"/>
                  <a:gd name="connsiteX37" fmla="*/ 973801 w 3409854"/>
                  <a:gd name="connsiteY37" fmla="*/ 2588261 h 3990022"/>
                  <a:gd name="connsiteX38" fmla="*/ 1054524 w 3409854"/>
                  <a:gd name="connsiteY38" fmla="*/ 2725362 h 3990022"/>
                  <a:gd name="connsiteX39" fmla="*/ 1230065 w 3409854"/>
                  <a:gd name="connsiteY39" fmla="*/ 2783021 h 3990022"/>
                  <a:gd name="connsiteX40" fmla="*/ 1494016 w 3409854"/>
                  <a:gd name="connsiteY40" fmla="*/ 2685641 h 3990022"/>
                  <a:gd name="connsiteX41" fmla="*/ 1599084 w 3409854"/>
                  <a:gd name="connsiteY41" fmla="*/ 2444753 h 3990022"/>
                  <a:gd name="connsiteX42" fmla="*/ 1386385 w 3409854"/>
                  <a:gd name="connsiteY42" fmla="*/ 2109048 h 3990022"/>
                  <a:gd name="connsiteX43" fmla="*/ 943050 w 3409854"/>
                  <a:gd name="connsiteY43" fmla="*/ 2003980 h 3990022"/>
                  <a:gd name="connsiteX44" fmla="*/ 371582 w 3409854"/>
                  <a:gd name="connsiteY44" fmla="*/ 2198740 h 3990022"/>
                  <a:gd name="connsiteX45" fmla="*/ 117881 w 3409854"/>
                  <a:gd name="connsiteY45" fmla="*/ 2711267 h 3990022"/>
                  <a:gd name="connsiteX46" fmla="*/ 499714 w 3409854"/>
                  <a:gd name="connsiteY46" fmla="*/ 3351926 h 3990022"/>
                  <a:gd name="connsiteX47" fmla="*/ 1312069 w 3409854"/>
                  <a:gd name="connsiteY47" fmla="*/ 3567187 h 3990022"/>
                  <a:gd name="connsiteX48" fmla="*/ 2134674 w 3409854"/>
                  <a:gd name="connsiteY48" fmla="*/ 3269921 h 3990022"/>
                  <a:gd name="connsiteX49" fmla="*/ 2490881 w 3409854"/>
                  <a:gd name="connsiteY49" fmla="*/ 2506256 h 3990022"/>
                  <a:gd name="connsiteX50" fmla="*/ 2372999 w 3409854"/>
                  <a:gd name="connsiteY50" fmla="*/ 2070608 h 3990022"/>
                  <a:gd name="connsiteX51" fmla="*/ 2057795 w 3409854"/>
                  <a:gd name="connsiteY51" fmla="*/ 1755405 h 3990022"/>
                  <a:gd name="connsiteX52" fmla="*/ 1614460 w 3409854"/>
                  <a:gd name="connsiteY52" fmla="*/ 1496578 h 3990022"/>
                  <a:gd name="connsiteX53" fmla="*/ 858483 w 3409854"/>
                  <a:gd name="connsiteY53" fmla="*/ 1135247 h 3990022"/>
                  <a:gd name="connsiteX54" fmla="*/ 476650 w 3409854"/>
                  <a:gd name="connsiteY54" fmla="*/ 609907 h 3990022"/>
                  <a:gd name="connsiteX55" fmla="*/ 781604 w 3409854"/>
                  <a:gd name="connsiteY55" fmla="*/ 143508 h 3990022"/>
                  <a:gd name="connsiteX56" fmla="*/ 1424825 w 3409854"/>
                  <a:gd name="connsiteY56" fmla="*/ 0 h 3990022"/>
                  <a:gd name="connsiteX0" fmla="*/ 1425671 w 3410700"/>
                  <a:gd name="connsiteY0" fmla="*/ 0 h 3988066"/>
                  <a:gd name="connsiteX1" fmla="*/ 1884382 w 3410700"/>
                  <a:gd name="connsiteY1" fmla="*/ 64066 h 3988066"/>
                  <a:gd name="connsiteX2" fmla="*/ 2117582 w 3410700"/>
                  <a:gd name="connsiteY2" fmla="*/ 353644 h 3988066"/>
                  <a:gd name="connsiteX3" fmla="*/ 2052235 w 3410700"/>
                  <a:gd name="connsiteY3" fmla="*/ 500995 h 3988066"/>
                  <a:gd name="connsiteX4" fmla="*/ 1936916 w 3410700"/>
                  <a:gd name="connsiteY4" fmla="*/ 571468 h 3988066"/>
                  <a:gd name="connsiteX5" fmla="*/ 1863881 w 3410700"/>
                  <a:gd name="connsiteY5" fmla="*/ 576593 h 3988066"/>
                  <a:gd name="connsiteX6" fmla="*/ 1769064 w 3410700"/>
                  <a:gd name="connsiteY6" fmla="*/ 558654 h 3988066"/>
                  <a:gd name="connsiteX7" fmla="*/ 1740875 w 3410700"/>
                  <a:gd name="connsiteY7" fmla="*/ 533028 h 3988066"/>
                  <a:gd name="connsiteX8" fmla="*/ 1758813 w 3410700"/>
                  <a:gd name="connsiteY8" fmla="*/ 502276 h 3988066"/>
                  <a:gd name="connsiteX9" fmla="*/ 1810066 w 3410700"/>
                  <a:gd name="connsiteY9" fmla="*/ 426679 h 3988066"/>
                  <a:gd name="connsiteX10" fmla="*/ 1825442 w 3410700"/>
                  <a:gd name="connsiteY10" fmla="*/ 343393 h 3988066"/>
                  <a:gd name="connsiteX11" fmla="*/ 1687060 w 3410700"/>
                  <a:gd name="connsiteY11" fmla="*/ 153758 h 3988066"/>
                  <a:gd name="connsiteX12" fmla="*/ 1410295 w 3410700"/>
                  <a:gd name="connsiteY12" fmla="*/ 102506 h 3988066"/>
                  <a:gd name="connsiteX13" fmla="*/ 961834 w 3410700"/>
                  <a:gd name="connsiteY13" fmla="*/ 187072 h 3988066"/>
                  <a:gd name="connsiteX14" fmla="*/ 744010 w 3410700"/>
                  <a:gd name="connsiteY14" fmla="*/ 481775 h 3988066"/>
                  <a:gd name="connsiteX15" fmla="*/ 900331 w 3410700"/>
                  <a:gd name="connsiteY15" fmla="*/ 740602 h 3988066"/>
                  <a:gd name="connsiteX16" fmla="*/ 1284726 w 3410700"/>
                  <a:gd name="connsiteY16" fmla="*/ 943050 h 3988066"/>
                  <a:gd name="connsiteX17" fmla="*/ 2984160 w 3410700"/>
                  <a:gd name="connsiteY17" fmla="*/ 1543339 h 3988066"/>
                  <a:gd name="connsiteX18" fmla="*/ 3378091 w 3410700"/>
                  <a:gd name="connsiteY18" fmla="*/ 2821306 h 3988066"/>
                  <a:gd name="connsiteX19" fmla="*/ 2359032 w 3410700"/>
                  <a:gd name="connsiteY19" fmla="*/ 3840356 h 3988066"/>
                  <a:gd name="connsiteX20" fmla="*/ 1252372 w 3410700"/>
                  <a:gd name="connsiteY20" fmla="*/ 3968244 h 3988066"/>
                  <a:gd name="connsiteX21" fmla="*/ 352887 w 3410700"/>
                  <a:gd name="connsiteY21" fmla="*/ 3518017 h 3988066"/>
                  <a:gd name="connsiteX22" fmla="*/ 846 w 3410700"/>
                  <a:gd name="connsiteY22" fmla="*/ 2711267 h 3988066"/>
                  <a:gd name="connsiteX23" fmla="*/ 284017 w 3410700"/>
                  <a:gd name="connsiteY23" fmla="*/ 2118017 h 3988066"/>
                  <a:gd name="connsiteX24" fmla="*/ 964397 w 3410700"/>
                  <a:gd name="connsiteY24" fmla="*/ 1870723 h 3988066"/>
                  <a:gd name="connsiteX25" fmla="*/ 1592242 w 3410700"/>
                  <a:gd name="connsiteY25" fmla="*/ 2019356 h 3988066"/>
                  <a:gd name="connsiteX26" fmla="*/ 1861319 w 3410700"/>
                  <a:gd name="connsiteY26" fmla="*/ 2490881 h 3988066"/>
                  <a:gd name="connsiteX27" fmla="*/ 1680653 w 3410700"/>
                  <a:gd name="connsiteY27" fmla="*/ 2861181 h 3988066"/>
                  <a:gd name="connsiteX28" fmla="*/ 1261662 w 3410700"/>
                  <a:gd name="connsiteY28" fmla="*/ 3008533 h 3988066"/>
                  <a:gd name="connsiteX29" fmla="*/ 895206 w 3410700"/>
                  <a:gd name="connsiteY29" fmla="*/ 2926528 h 3988066"/>
                  <a:gd name="connsiteX30" fmla="*/ 718384 w 3410700"/>
                  <a:gd name="connsiteY30" fmla="*/ 2649764 h 3988066"/>
                  <a:gd name="connsiteX31" fmla="*/ 808076 w 3410700"/>
                  <a:gd name="connsiteY31" fmla="*/ 2470379 h 3988066"/>
                  <a:gd name="connsiteX32" fmla="*/ 931082 w 3410700"/>
                  <a:gd name="connsiteY32" fmla="*/ 2406314 h 3988066"/>
                  <a:gd name="connsiteX33" fmla="*/ 990023 w 3410700"/>
                  <a:gd name="connsiteY33" fmla="*/ 2398626 h 3988066"/>
                  <a:gd name="connsiteX34" fmla="*/ 1010524 w 3410700"/>
                  <a:gd name="connsiteY34" fmla="*/ 2414001 h 3988066"/>
                  <a:gd name="connsiteX35" fmla="*/ 1000274 w 3410700"/>
                  <a:gd name="connsiteY35" fmla="*/ 2444753 h 3988066"/>
                  <a:gd name="connsiteX36" fmla="*/ 990023 w 3410700"/>
                  <a:gd name="connsiteY36" fmla="*/ 2475505 h 3988066"/>
                  <a:gd name="connsiteX37" fmla="*/ 974647 w 3410700"/>
                  <a:gd name="connsiteY37" fmla="*/ 2588261 h 3988066"/>
                  <a:gd name="connsiteX38" fmla="*/ 1055370 w 3410700"/>
                  <a:gd name="connsiteY38" fmla="*/ 2725362 h 3988066"/>
                  <a:gd name="connsiteX39" fmla="*/ 1230911 w 3410700"/>
                  <a:gd name="connsiteY39" fmla="*/ 2783021 h 3988066"/>
                  <a:gd name="connsiteX40" fmla="*/ 1494862 w 3410700"/>
                  <a:gd name="connsiteY40" fmla="*/ 2685641 h 3988066"/>
                  <a:gd name="connsiteX41" fmla="*/ 1599930 w 3410700"/>
                  <a:gd name="connsiteY41" fmla="*/ 2444753 h 3988066"/>
                  <a:gd name="connsiteX42" fmla="*/ 1387231 w 3410700"/>
                  <a:gd name="connsiteY42" fmla="*/ 2109048 h 3988066"/>
                  <a:gd name="connsiteX43" fmla="*/ 943896 w 3410700"/>
                  <a:gd name="connsiteY43" fmla="*/ 2003980 h 3988066"/>
                  <a:gd name="connsiteX44" fmla="*/ 372428 w 3410700"/>
                  <a:gd name="connsiteY44" fmla="*/ 2198740 h 3988066"/>
                  <a:gd name="connsiteX45" fmla="*/ 118727 w 3410700"/>
                  <a:gd name="connsiteY45" fmla="*/ 2711267 h 3988066"/>
                  <a:gd name="connsiteX46" fmla="*/ 500560 w 3410700"/>
                  <a:gd name="connsiteY46" fmla="*/ 3351926 h 3988066"/>
                  <a:gd name="connsiteX47" fmla="*/ 1312915 w 3410700"/>
                  <a:gd name="connsiteY47" fmla="*/ 3567187 h 3988066"/>
                  <a:gd name="connsiteX48" fmla="*/ 2135520 w 3410700"/>
                  <a:gd name="connsiteY48" fmla="*/ 3269921 h 3988066"/>
                  <a:gd name="connsiteX49" fmla="*/ 2491727 w 3410700"/>
                  <a:gd name="connsiteY49" fmla="*/ 2506256 h 3988066"/>
                  <a:gd name="connsiteX50" fmla="*/ 2373845 w 3410700"/>
                  <a:gd name="connsiteY50" fmla="*/ 2070608 h 3988066"/>
                  <a:gd name="connsiteX51" fmla="*/ 2058641 w 3410700"/>
                  <a:gd name="connsiteY51" fmla="*/ 1755405 h 3988066"/>
                  <a:gd name="connsiteX52" fmla="*/ 1615306 w 3410700"/>
                  <a:gd name="connsiteY52" fmla="*/ 1496578 h 3988066"/>
                  <a:gd name="connsiteX53" fmla="*/ 859329 w 3410700"/>
                  <a:gd name="connsiteY53" fmla="*/ 1135247 h 3988066"/>
                  <a:gd name="connsiteX54" fmla="*/ 477496 w 3410700"/>
                  <a:gd name="connsiteY54" fmla="*/ 609907 h 3988066"/>
                  <a:gd name="connsiteX55" fmla="*/ 782450 w 3410700"/>
                  <a:gd name="connsiteY55" fmla="*/ 143508 h 3988066"/>
                  <a:gd name="connsiteX56" fmla="*/ 1425671 w 3410700"/>
                  <a:gd name="connsiteY56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2052235 w 3475899"/>
                  <a:gd name="connsiteY3" fmla="*/ 500995 h 3988066"/>
                  <a:gd name="connsiteX4" fmla="*/ 1936916 w 3475899"/>
                  <a:gd name="connsiteY4" fmla="*/ 571468 h 3988066"/>
                  <a:gd name="connsiteX5" fmla="*/ 1863881 w 3475899"/>
                  <a:gd name="connsiteY5" fmla="*/ 576593 h 3988066"/>
                  <a:gd name="connsiteX6" fmla="*/ 1769064 w 3475899"/>
                  <a:gd name="connsiteY6" fmla="*/ 558654 h 3988066"/>
                  <a:gd name="connsiteX7" fmla="*/ 1740875 w 3475899"/>
                  <a:gd name="connsiteY7" fmla="*/ 533028 h 3988066"/>
                  <a:gd name="connsiteX8" fmla="*/ 1758813 w 3475899"/>
                  <a:gd name="connsiteY8" fmla="*/ 502276 h 3988066"/>
                  <a:gd name="connsiteX9" fmla="*/ 1810066 w 3475899"/>
                  <a:gd name="connsiteY9" fmla="*/ 426679 h 3988066"/>
                  <a:gd name="connsiteX10" fmla="*/ 1825442 w 3475899"/>
                  <a:gd name="connsiteY10" fmla="*/ 343393 h 3988066"/>
                  <a:gd name="connsiteX11" fmla="*/ 1687060 w 3475899"/>
                  <a:gd name="connsiteY11" fmla="*/ 153758 h 3988066"/>
                  <a:gd name="connsiteX12" fmla="*/ 1410295 w 3475899"/>
                  <a:gd name="connsiteY12" fmla="*/ 102506 h 3988066"/>
                  <a:gd name="connsiteX13" fmla="*/ 961834 w 3475899"/>
                  <a:gd name="connsiteY13" fmla="*/ 187072 h 3988066"/>
                  <a:gd name="connsiteX14" fmla="*/ 744010 w 3475899"/>
                  <a:gd name="connsiteY14" fmla="*/ 481775 h 3988066"/>
                  <a:gd name="connsiteX15" fmla="*/ 900331 w 3475899"/>
                  <a:gd name="connsiteY15" fmla="*/ 740602 h 3988066"/>
                  <a:gd name="connsiteX16" fmla="*/ 1284726 w 3475899"/>
                  <a:gd name="connsiteY16" fmla="*/ 943050 h 3988066"/>
                  <a:gd name="connsiteX17" fmla="*/ 2984160 w 3475899"/>
                  <a:gd name="connsiteY17" fmla="*/ 1543339 h 3988066"/>
                  <a:gd name="connsiteX18" fmla="*/ 3378091 w 3475899"/>
                  <a:gd name="connsiteY18" fmla="*/ 2821306 h 3988066"/>
                  <a:gd name="connsiteX19" fmla="*/ 2359032 w 3475899"/>
                  <a:gd name="connsiteY19" fmla="*/ 3840356 h 3988066"/>
                  <a:gd name="connsiteX20" fmla="*/ 1252372 w 3475899"/>
                  <a:gd name="connsiteY20" fmla="*/ 3968244 h 3988066"/>
                  <a:gd name="connsiteX21" fmla="*/ 352887 w 3475899"/>
                  <a:gd name="connsiteY21" fmla="*/ 3518017 h 3988066"/>
                  <a:gd name="connsiteX22" fmla="*/ 846 w 3475899"/>
                  <a:gd name="connsiteY22" fmla="*/ 2711267 h 3988066"/>
                  <a:gd name="connsiteX23" fmla="*/ 284017 w 3475899"/>
                  <a:gd name="connsiteY23" fmla="*/ 2118017 h 3988066"/>
                  <a:gd name="connsiteX24" fmla="*/ 964397 w 3475899"/>
                  <a:gd name="connsiteY24" fmla="*/ 1870723 h 3988066"/>
                  <a:gd name="connsiteX25" fmla="*/ 1592242 w 3475899"/>
                  <a:gd name="connsiteY25" fmla="*/ 2019356 h 3988066"/>
                  <a:gd name="connsiteX26" fmla="*/ 1861319 w 3475899"/>
                  <a:gd name="connsiteY26" fmla="*/ 2490881 h 3988066"/>
                  <a:gd name="connsiteX27" fmla="*/ 1680653 w 3475899"/>
                  <a:gd name="connsiteY27" fmla="*/ 2861181 h 3988066"/>
                  <a:gd name="connsiteX28" fmla="*/ 1261662 w 3475899"/>
                  <a:gd name="connsiteY28" fmla="*/ 3008533 h 3988066"/>
                  <a:gd name="connsiteX29" fmla="*/ 895206 w 3475899"/>
                  <a:gd name="connsiteY29" fmla="*/ 2926528 h 3988066"/>
                  <a:gd name="connsiteX30" fmla="*/ 718384 w 3475899"/>
                  <a:gd name="connsiteY30" fmla="*/ 2649764 h 3988066"/>
                  <a:gd name="connsiteX31" fmla="*/ 808076 w 3475899"/>
                  <a:gd name="connsiteY31" fmla="*/ 2470379 h 3988066"/>
                  <a:gd name="connsiteX32" fmla="*/ 931082 w 3475899"/>
                  <a:gd name="connsiteY32" fmla="*/ 2406314 h 3988066"/>
                  <a:gd name="connsiteX33" fmla="*/ 990023 w 3475899"/>
                  <a:gd name="connsiteY33" fmla="*/ 2398626 h 3988066"/>
                  <a:gd name="connsiteX34" fmla="*/ 1010524 w 3475899"/>
                  <a:gd name="connsiteY34" fmla="*/ 2414001 h 3988066"/>
                  <a:gd name="connsiteX35" fmla="*/ 1000274 w 3475899"/>
                  <a:gd name="connsiteY35" fmla="*/ 2444753 h 3988066"/>
                  <a:gd name="connsiteX36" fmla="*/ 990023 w 3475899"/>
                  <a:gd name="connsiteY36" fmla="*/ 2475505 h 3988066"/>
                  <a:gd name="connsiteX37" fmla="*/ 974647 w 3475899"/>
                  <a:gd name="connsiteY37" fmla="*/ 2588261 h 3988066"/>
                  <a:gd name="connsiteX38" fmla="*/ 1055370 w 3475899"/>
                  <a:gd name="connsiteY38" fmla="*/ 2725362 h 3988066"/>
                  <a:gd name="connsiteX39" fmla="*/ 1230911 w 3475899"/>
                  <a:gd name="connsiteY39" fmla="*/ 2783021 h 3988066"/>
                  <a:gd name="connsiteX40" fmla="*/ 1494862 w 3475899"/>
                  <a:gd name="connsiteY40" fmla="*/ 2685641 h 3988066"/>
                  <a:gd name="connsiteX41" fmla="*/ 1599930 w 3475899"/>
                  <a:gd name="connsiteY41" fmla="*/ 2444753 h 3988066"/>
                  <a:gd name="connsiteX42" fmla="*/ 1387231 w 3475899"/>
                  <a:gd name="connsiteY42" fmla="*/ 2109048 h 3988066"/>
                  <a:gd name="connsiteX43" fmla="*/ 943896 w 3475899"/>
                  <a:gd name="connsiteY43" fmla="*/ 2003980 h 3988066"/>
                  <a:gd name="connsiteX44" fmla="*/ 372428 w 3475899"/>
                  <a:gd name="connsiteY44" fmla="*/ 2198740 h 3988066"/>
                  <a:gd name="connsiteX45" fmla="*/ 118727 w 3475899"/>
                  <a:gd name="connsiteY45" fmla="*/ 2711267 h 3988066"/>
                  <a:gd name="connsiteX46" fmla="*/ 500560 w 3475899"/>
                  <a:gd name="connsiteY46" fmla="*/ 3351926 h 3988066"/>
                  <a:gd name="connsiteX47" fmla="*/ 1312915 w 3475899"/>
                  <a:gd name="connsiteY47" fmla="*/ 3567187 h 3988066"/>
                  <a:gd name="connsiteX48" fmla="*/ 2135520 w 3475899"/>
                  <a:gd name="connsiteY48" fmla="*/ 3269921 h 3988066"/>
                  <a:gd name="connsiteX49" fmla="*/ 2491727 w 3475899"/>
                  <a:gd name="connsiteY49" fmla="*/ 2506256 h 3988066"/>
                  <a:gd name="connsiteX50" fmla="*/ 2373845 w 3475899"/>
                  <a:gd name="connsiteY50" fmla="*/ 2070608 h 3988066"/>
                  <a:gd name="connsiteX51" fmla="*/ 2058641 w 3475899"/>
                  <a:gd name="connsiteY51" fmla="*/ 1755405 h 3988066"/>
                  <a:gd name="connsiteX52" fmla="*/ 1615306 w 3475899"/>
                  <a:gd name="connsiteY52" fmla="*/ 1496578 h 3988066"/>
                  <a:gd name="connsiteX53" fmla="*/ 859329 w 3475899"/>
                  <a:gd name="connsiteY53" fmla="*/ 1135247 h 3988066"/>
                  <a:gd name="connsiteX54" fmla="*/ 477496 w 3475899"/>
                  <a:gd name="connsiteY54" fmla="*/ 609907 h 3988066"/>
                  <a:gd name="connsiteX55" fmla="*/ 782450 w 3475899"/>
                  <a:gd name="connsiteY55" fmla="*/ 143508 h 3988066"/>
                  <a:gd name="connsiteX56" fmla="*/ 1425671 w 3475899"/>
                  <a:gd name="connsiteY56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2052235 w 3475899"/>
                  <a:gd name="connsiteY3" fmla="*/ 500995 h 3988066"/>
                  <a:gd name="connsiteX4" fmla="*/ 1863881 w 3475899"/>
                  <a:gd name="connsiteY4" fmla="*/ 576593 h 3988066"/>
                  <a:gd name="connsiteX5" fmla="*/ 1769064 w 3475899"/>
                  <a:gd name="connsiteY5" fmla="*/ 558654 h 3988066"/>
                  <a:gd name="connsiteX6" fmla="*/ 1740875 w 3475899"/>
                  <a:gd name="connsiteY6" fmla="*/ 533028 h 3988066"/>
                  <a:gd name="connsiteX7" fmla="*/ 1758813 w 3475899"/>
                  <a:gd name="connsiteY7" fmla="*/ 502276 h 3988066"/>
                  <a:gd name="connsiteX8" fmla="*/ 1810066 w 3475899"/>
                  <a:gd name="connsiteY8" fmla="*/ 426679 h 3988066"/>
                  <a:gd name="connsiteX9" fmla="*/ 1825442 w 3475899"/>
                  <a:gd name="connsiteY9" fmla="*/ 343393 h 3988066"/>
                  <a:gd name="connsiteX10" fmla="*/ 1687060 w 3475899"/>
                  <a:gd name="connsiteY10" fmla="*/ 153758 h 3988066"/>
                  <a:gd name="connsiteX11" fmla="*/ 1410295 w 3475899"/>
                  <a:gd name="connsiteY11" fmla="*/ 102506 h 3988066"/>
                  <a:gd name="connsiteX12" fmla="*/ 961834 w 3475899"/>
                  <a:gd name="connsiteY12" fmla="*/ 187072 h 3988066"/>
                  <a:gd name="connsiteX13" fmla="*/ 744010 w 3475899"/>
                  <a:gd name="connsiteY13" fmla="*/ 481775 h 3988066"/>
                  <a:gd name="connsiteX14" fmla="*/ 900331 w 3475899"/>
                  <a:gd name="connsiteY14" fmla="*/ 740602 h 3988066"/>
                  <a:gd name="connsiteX15" fmla="*/ 1284726 w 3475899"/>
                  <a:gd name="connsiteY15" fmla="*/ 943050 h 3988066"/>
                  <a:gd name="connsiteX16" fmla="*/ 2984160 w 3475899"/>
                  <a:gd name="connsiteY16" fmla="*/ 1543339 h 3988066"/>
                  <a:gd name="connsiteX17" fmla="*/ 3378091 w 3475899"/>
                  <a:gd name="connsiteY17" fmla="*/ 2821306 h 3988066"/>
                  <a:gd name="connsiteX18" fmla="*/ 2359032 w 3475899"/>
                  <a:gd name="connsiteY18" fmla="*/ 3840356 h 3988066"/>
                  <a:gd name="connsiteX19" fmla="*/ 1252372 w 3475899"/>
                  <a:gd name="connsiteY19" fmla="*/ 3968244 h 3988066"/>
                  <a:gd name="connsiteX20" fmla="*/ 352887 w 3475899"/>
                  <a:gd name="connsiteY20" fmla="*/ 3518017 h 3988066"/>
                  <a:gd name="connsiteX21" fmla="*/ 846 w 3475899"/>
                  <a:gd name="connsiteY21" fmla="*/ 2711267 h 3988066"/>
                  <a:gd name="connsiteX22" fmla="*/ 284017 w 3475899"/>
                  <a:gd name="connsiteY22" fmla="*/ 2118017 h 3988066"/>
                  <a:gd name="connsiteX23" fmla="*/ 964397 w 3475899"/>
                  <a:gd name="connsiteY23" fmla="*/ 1870723 h 3988066"/>
                  <a:gd name="connsiteX24" fmla="*/ 1592242 w 3475899"/>
                  <a:gd name="connsiteY24" fmla="*/ 2019356 h 3988066"/>
                  <a:gd name="connsiteX25" fmla="*/ 1861319 w 3475899"/>
                  <a:gd name="connsiteY25" fmla="*/ 2490881 h 3988066"/>
                  <a:gd name="connsiteX26" fmla="*/ 1680653 w 3475899"/>
                  <a:gd name="connsiteY26" fmla="*/ 2861181 h 3988066"/>
                  <a:gd name="connsiteX27" fmla="*/ 1261662 w 3475899"/>
                  <a:gd name="connsiteY27" fmla="*/ 3008533 h 3988066"/>
                  <a:gd name="connsiteX28" fmla="*/ 895206 w 3475899"/>
                  <a:gd name="connsiteY28" fmla="*/ 2926528 h 3988066"/>
                  <a:gd name="connsiteX29" fmla="*/ 718384 w 3475899"/>
                  <a:gd name="connsiteY29" fmla="*/ 2649764 h 3988066"/>
                  <a:gd name="connsiteX30" fmla="*/ 808076 w 3475899"/>
                  <a:gd name="connsiteY30" fmla="*/ 2470379 h 3988066"/>
                  <a:gd name="connsiteX31" fmla="*/ 931082 w 3475899"/>
                  <a:gd name="connsiteY31" fmla="*/ 2406314 h 3988066"/>
                  <a:gd name="connsiteX32" fmla="*/ 990023 w 3475899"/>
                  <a:gd name="connsiteY32" fmla="*/ 2398626 h 3988066"/>
                  <a:gd name="connsiteX33" fmla="*/ 1010524 w 3475899"/>
                  <a:gd name="connsiteY33" fmla="*/ 2414001 h 3988066"/>
                  <a:gd name="connsiteX34" fmla="*/ 1000274 w 3475899"/>
                  <a:gd name="connsiteY34" fmla="*/ 2444753 h 3988066"/>
                  <a:gd name="connsiteX35" fmla="*/ 990023 w 3475899"/>
                  <a:gd name="connsiteY35" fmla="*/ 2475505 h 3988066"/>
                  <a:gd name="connsiteX36" fmla="*/ 974647 w 3475899"/>
                  <a:gd name="connsiteY36" fmla="*/ 2588261 h 3988066"/>
                  <a:gd name="connsiteX37" fmla="*/ 1055370 w 3475899"/>
                  <a:gd name="connsiteY37" fmla="*/ 2725362 h 3988066"/>
                  <a:gd name="connsiteX38" fmla="*/ 1230911 w 3475899"/>
                  <a:gd name="connsiteY38" fmla="*/ 2783021 h 3988066"/>
                  <a:gd name="connsiteX39" fmla="*/ 1494862 w 3475899"/>
                  <a:gd name="connsiteY39" fmla="*/ 2685641 h 3988066"/>
                  <a:gd name="connsiteX40" fmla="*/ 1599930 w 3475899"/>
                  <a:gd name="connsiteY40" fmla="*/ 2444753 h 3988066"/>
                  <a:gd name="connsiteX41" fmla="*/ 1387231 w 3475899"/>
                  <a:gd name="connsiteY41" fmla="*/ 2109048 h 3988066"/>
                  <a:gd name="connsiteX42" fmla="*/ 943896 w 3475899"/>
                  <a:gd name="connsiteY42" fmla="*/ 2003980 h 3988066"/>
                  <a:gd name="connsiteX43" fmla="*/ 372428 w 3475899"/>
                  <a:gd name="connsiteY43" fmla="*/ 2198740 h 3988066"/>
                  <a:gd name="connsiteX44" fmla="*/ 118727 w 3475899"/>
                  <a:gd name="connsiteY44" fmla="*/ 2711267 h 3988066"/>
                  <a:gd name="connsiteX45" fmla="*/ 500560 w 3475899"/>
                  <a:gd name="connsiteY45" fmla="*/ 3351926 h 3988066"/>
                  <a:gd name="connsiteX46" fmla="*/ 1312915 w 3475899"/>
                  <a:gd name="connsiteY46" fmla="*/ 3567187 h 3988066"/>
                  <a:gd name="connsiteX47" fmla="*/ 2135520 w 3475899"/>
                  <a:gd name="connsiteY47" fmla="*/ 3269921 h 3988066"/>
                  <a:gd name="connsiteX48" fmla="*/ 2491727 w 3475899"/>
                  <a:gd name="connsiteY48" fmla="*/ 2506256 h 3988066"/>
                  <a:gd name="connsiteX49" fmla="*/ 2373845 w 3475899"/>
                  <a:gd name="connsiteY49" fmla="*/ 2070608 h 3988066"/>
                  <a:gd name="connsiteX50" fmla="*/ 2058641 w 3475899"/>
                  <a:gd name="connsiteY50" fmla="*/ 1755405 h 3988066"/>
                  <a:gd name="connsiteX51" fmla="*/ 1615306 w 3475899"/>
                  <a:gd name="connsiteY51" fmla="*/ 1496578 h 3988066"/>
                  <a:gd name="connsiteX52" fmla="*/ 859329 w 3475899"/>
                  <a:gd name="connsiteY52" fmla="*/ 1135247 h 3988066"/>
                  <a:gd name="connsiteX53" fmla="*/ 477496 w 3475899"/>
                  <a:gd name="connsiteY53" fmla="*/ 609907 h 3988066"/>
                  <a:gd name="connsiteX54" fmla="*/ 782450 w 3475899"/>
                  <a:gd name="connsiteY54" fmla="*/ 143508 h 3988066"/>
                  <a:gd name="connsiteX55" fmla="*/ 1425671 w 3475899"/>
                  <a:gd name="connsiteY55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2052235 w 3475899"/>
                  <a:gd name="connsiteY3" fmla="*/ 500995 h 3988066"/>
                  <a:gd name="connsiteX4" fmla="*/ 1863881 w 3475899"/>
                  <a:gd name="connsiteY4" fmla="*/ 576593 h 3988066"/>
                  <a:gd name="connsiteX5" fmla="*/ 1769064 w 3475899"/>
                  <a:gd name="connsiteY5" fmla="*/ 558654 h 3988066"/>
                  <a:gd name="connsiteX6" fmla="*/ 1740875 w 3475899"/>
                  <a:gd name="connsiteY6" fmla="*/ 533028 h 3988066"/>
                  <a:gd name="connsiteX7" fmla="*/ 1758813 w 3475899"/>
                  <a:gd name="connsiteY7" fmla="*/ 502276 h 3988066"/>
                  <a:gd name="connsiteX8" fmla="*/ 1825442 w 3475899"/>
                  <a:gd name="connsiteY8" fmla="*/ 343393 h 3988066"/>
                  <a:gd name="connsiteX9" fmla="*/ 1687060 w 3475899"/>
                  <a:gd name="connsiteY9" fmla="*/ 153758 h 3988066"/>
                  <a:gd name="connsiteX10" fmla="*/ 1410295 w 3475899"/>
                  <a:gd name="connsiteY10" fmla="*/ 102506 h 3988066"/>
                  <a:gd name="connsiteX11" fmla="*/ 961834 w 3475899"/>
                  <a:gd name="connsiteY11" fmla="*/ 187072 h 3988066"/>
                  <a:gd name="connsiteX12" fmla="*/ 744010 w 3475899"/>
                  <a:gd name="connsiteY12" fmla="*/ 481775 h 3988066"/>
                  <a:gd name="connsiteX13" fmla="*/ 900331 w 3475899"/>
                  <a:gd name="connsiteY13" fmla="*/ 740602 h 3988066"/>
                  <a:gd name="connsiteX14" fmla="*/ 1284726 w 3475899"/>
                  <a:gd name="connsiteY14" fmla="*/ 943050 h 3988066"/>
                  <a:gd name="connsiteX15" fmla="*/ 2984160 w 3475899"/>
                  <a:gd name="connsiteY15" fmla="*/ 1543339 h 3988066"/>
                  <a:gd name="connsiteX16" fmla="*/ 3378091 w 3475899"/>
                  <a:gd name="connsiteY16" fmla="*/ 2821306 h 3988066"/>
                  <a:gd name="connsiteX17" fmla="*/ 2359032 w 3475899"/>
                  <a:gd name="connsiteY17" fmla="*/ 3840356 h 3988066"/>
                  <a:gd name="connsiteX18" fmla="*/ 1252372 w 3475899"/>
                  <a:gd name="connsiteY18" fmla="*/ 3968244 h 3988066"/>
                  <a:gd name="connsiteX19" fmla="*/ 352887 w 3475899"/>
                  <a:gd name="connsiteY19" fmla="*/ 3518017 h 3988066"/>
                  <a:gd name="connsiteX20" fmla="*/ 846 w 3475899"/>
                  <a:gd name="connsiteY20" fmla="*/ 2711267 h 3988066"/>
                  <a:gd name="connsiteX21" fmla="*/ 284017 w 3475899"/>
                  <a:gd name="connsiteY21" fmla="*/ 2118017 h 3988066"/>
                  <a:gd name="connsiteX22" fmla="*/ 964397 w 3475899"/>
                  <a:gd name="connsiteY22" fmla="*/ 1870723 h 3988066"/>
                  <a:gd name="connsiteX23" fmla="*/ 1592242 w 3475899"/>
                  <a:gd name="connsiteY23" fmla="*/ 2019356 h 3988066"/>
                  <a:gd name="connsiteX24" fmla="*/ 1861319 w 3475899"/>
                  <a:gd name="connsiteY24" fmla="*/ 2490881 h 3988066"/>
                  <a:gd name="connsiteX25" fmla="*/ 1680653 w 3475899"/>
                  <a:gd name="connsiteY25" fmla="*/ 2861181 h 3988066"/>
                  <a:gd name="connsiteX26" fmla="*/ 1261662 w 3475899"/>
                  <a:gd name="connsiteY26" fmla="*/ 3008533 h 3988066"/>
                  <a:gd name="connsiteX27" fmla="*/ 895206 w 3475899"/>
                  <a:gd name="connsiteY27" fmla="*/ 2926528 h 3988066"/>
                  <a:gd name="connsiteX28" fmla="*/ 718384 w 3475899"/>
                  <a:gd name="connsiteY28" fmla="*/ 2649764 h 3988066"/>
                  <a:gd name="connsiteX29" fmla="*/ 808076 w 3475899"/>
                  <a:gd name="connsiteY29" fmla="*/ 2470379 h 3988066"/>
                  <a:gd name="connsiteX30" fmla="*/ 931082 w 3475899"/>
                  <a:gd name="connsiteY30" fmla="*/ 2406314 h 3988066"/>
                  <a:gd name="connsiteX31" fmla="*/ 990023 w 3475899"/>
                  <a:gd name="connsiteY31" fmla="*/ 2398626 h 3988066"/>
                  <a:gd name="connsiteX32" fmla="*/ 1010524 w 3475899"/>
                  <a:gd name="connsiteY32" fmla="*/ 2414001 h 3988066"/>
                  <a:gd name="connsiteX33" fmla="*/ 1000274 w 3475899"/>
                  <a:gd name="connsiteY33" fmla="*/ 2444753 h 3988066"/>
                  <a:gd name="connsiteX34" fmla="*/ 990023 w 3475899"/>
                  <a:gd name="connsiteY34" fmla="*/ 2475505 h 3988066"/>
                  <a:gd name="connsiteX35" fmla="*/ 974647 w 3475899"/>
                  <a:gd name="connsiteY35" fmla="*/ 2588261 h 3988066"/>
                  <a:gd name="connsiteX36" fmla="*/ 1055370 w 3475899"/>
                  <a:gd name="connsiteY36" fmla="*/ 2725362 h 3988066"/>
                  <a:gd name="connsiteX37" fmla="*/ 1230911 w 3475899"/>
                  <a:gd name="connsiteY37" fmla="*/ 2783021 h 3988066"/>
                  <a:gd name="connsiteX38" fmla="*/ 1494862 w 3475899"/>
                  <a:gd name="connsiteY38" fmla="*/ 2685641 h 3988066"/>
                  <a:gd name="connsiteX39" fmla="*/ 1599930 w 3475899"/>
                  <a:gd name="connsiteY39" fmla="*/ 2444753 h 3988066"/>
                  <a:gd name="connsiteX40" fmla="*/ 1387231 w 3475899"/>
                  <a:gd name="connsiteY40" fmla="*/ 2109048 h 3988066"/>
                  <a:gd name="connsiteX41" fmla="*/ 943896 w 3475899"/>
                  <a:gd name="connsiteY41" fmla="*/ 2003980 h 3988066"/>
                  <a:gd name="connsiteX42" fmla="*/ 372428 w 3475899"/>
                  <a:gd name="connsiteY42" fmla="*/ 2198740 h 3988066"/>
                  <a:gd name="connsiteX43" fmla="*/ 118727 w 3475899"/>
                  <a:gd name="connsiteY43" fmla="*/ 2711267 h 3988066"/>
                  <a:gd name="connsiteX44" fmla="*/ 500560 w 3475899"/>
                  <a:gd name="connsiteY44" fmla="*/ 3351926 h 3988066"/>
                  <a:gd name="connsiteX45" fmla="*/ 1312915 w 3475899"/>
                  <a:gd name="connsiteY45" fmla="*/ 3567187 h 3988066"/>
                  <a:gd name="connsiteX46" fmla="*/ 2135520 w 3475899"/>
                  <a:gd name="connsiteY46" fmla="*/ 3269921 h 3988066"/>
                  <a:gd name="connsiteX47" fmla="*/ 2491727 w 3475899"/>
                  <a:gd name="connsiteY47" fmla="*/ 2506256 h 3988066"/>
                  <a:gd name="connsiteX48" fmla="*/ 2373845 w 3475899"/>
                  <a:gd name="connsiteY48" fmla="*/ 2070608 h 3988066"/>
                  <a:gd name="connsiteX49" fmla="*/ 2058641 w 3475899"/>
                  <a:gd name="connsiteY49" fmla="*/ 1755405 h 3988066"/>
                  <a:gd name="connsiteX50" fmla="*/ 1615306 w 3475899"/>
                  <a:gd name="connsiteY50" fmla="*/ 1496578 h 3988066"/>
                  <a:gd name="connsiteX51" fmla="*/ 859329 w 3475899"/>
                  <a:gd name="connsiteY51" fmla="*/ 1135247 h 3988066"/>
                  <a:gd name="connsiteX52" fmla="*/ 477496 w 3475899"/>
                  <a:gd name="connsiteY52" fmla="*/ 609907 h 3988066"/>
                  <a:gd name="connsiteX53" fmla="*/ 782450 w 3475899"/>
                  <a:gd name="connsiteY53" fmla="*/ 143508 h 3988066"/>
                  <a:gd name="connsiteX54" fmla="*/ 1425671 w 3475899"/>
                  <a:gd name="connsiteY54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769064 w 3475899"/>
                  <a:gd name="connsiteY4" fmla="*/ 558654 h 3988066"/>
                  <a:gd name="connsiteX5" fmla="*/ 1740875 w 3475899"/>
                  <a:gd name="connsiteY5" fmla="*/ 533028 h 3988066"/>
                  <a:gd name="connsiteX6" fmla="*/ 1758813 w 3475899"/>
                  <a:gd name="connsiteY6" fmla="*/ 502276 h 3988066"/>
                  <a:gd name="connsiteX7" fmla="*/ 1825442 w 3475899"/>
                  <a:gd name="connsiteY7" fmla="*/ 343393 h 3988066"/>
                  <a:gd name="connsiteX8" fmla="*/ 1687060 w 3475899"/>
                  <a:gd name="connsiteY8" fmla="*/ 153758 h 3988066"/>
                  <a:gd name="connsiteX9" fmla="*/ 1410295 w 3475899"/>
                  <a:gd name="connsiteY9" fmla="*/ 102506 h 3988066"/>
                  <a:gd name="connsiteX10" fmla="*/ 961834 w 3475899"/>
                  <a:gd name="connsiteY10" fmla="*/ 187072 h 3988066"/>
                  <a:gd name="connsiteX11" fmla="*/ 744010 w 3475899"/>
                  <a:gd name="connsiteY11" fmla="*/ 481775 h 3988066"/>
                  <a:gd name="connsiteX12" fmla="*/ 900331 w 3475899"/>
                  <a:gd name="connsiteY12" fmla="*/ 740602 h 3988066"/>
                  <a:gd name="connsiteX13" fmla="*/ 1284726 w 3475899"/>
                  <a:gd name="connsiteY13" fmla="*/ 943050 h 3988066"/>
                  <a:gd name="connsiteX14" fmla="*/ 2984160 w 3475899"/>
                  <a:gd name="connsiteY14" fmla="*/ 1543339 h 3988066"/>
                  <a:gd name="connsiteX15" fmla="*/ 3378091 w 3475899"/>
                  <a:gd name="connsiteY15" fmla="*/ 2821306 h 3988066"/>
                  <a:gd name="connsiteX16" fmla="*/ 2359032 w 3475899"/>
                  <a:gd name="connsiteY16" fmla="*/ 3840356 h 3988066"/>
                  <a:gd name="connsiteX17" fmla="*/ 1252372 w 3475899"/>
                  <a:gd name="connsiteY17" fmla="*/ 3968244 h 3988066"/>
                  <a:gd name="connsiteX18" fmla="*/ 352887 w 3475899"/>
                  <a:gd name="connsiteY18" fmla="*/ 3518017 h 3988066"/>
                  <a:gd name="connsiteX19" fmla="*/ 846 w 3475899"/>
                  <a:gd name="connsiteY19" fmla="*/ 2711267 h 3988066"/>
                  <a:gd name="connsiteX20" fmla="*/ 284017 w 3475899"/>
                  <a:gd name="connsiteY20" fmla="*/ 2118017 h 3988066"/>
                  <a:gd name="connsiteX21" fmla="*/ 964397 w 3475899"/>
                  <a:gd name="connsiteY21" fmla="*/ 1870723 h 3988066"/>
                  <a:gd name="connsiteX22" fmla="*/ 1592242 w 3475899"/>
                  <a:gd name="connsiteY22" fmla="*/ 2019356 h 3988066"/>
                  <a:gd name="connsiteX23" fmla="*/ 1861319 w 3475899"/>
                  <a:gd name="connsiteY23" fmla="*/ 2490881 h 3988066"/>
                  <a:gd name="connsiteX24" fmla="*/ 1680653 w 3475899"/>
                  <a:gd name="connsiteY24" fmla="*/ 2861181 h 3988066"/>
                  <a:gd name="connsiteX25" fmla="*/ 1261662 w 3475899"/>
                  <a:gd name="connsiteY25" fmla="*/ 3008533 h 3988066"/>
                  <a:gd name="connsiteX26" fmla="*/ 895206 w 3475899"/>
                  <a:gd name="connsiteY26" fmla="*/ 2926528 h 3988066"/>
                  <a:gd name="connsiteX27" fmla="*/ 718384 w 3475899"/>
                  <a:gd name="connsiteY27" fmla="*/ 2649764 h 3988066"/>
                  <a:gd name="connsiteX28" fmla="*/ 808076 w 3475899"/>
                  <a:gd name="connsiteY28" fmla="*/ 2470379 h 3988066"/>
                  <a:gd name="connsiteX29" fmla="*/ 931082 w 3475899"/>
                  <a:gd name="connsiteY29" fmla="*/ 2406314 h 3988066"/>
                  <a:gd name="connsiteX30" fmla="*/ 990023 w 3475899"/>
                  <a:gd name="connsiteY30" fmla="*/ 2398626 h 3988066"/>
                  <a:gd name="connsiteX31" fmla="*/ 1010524 w 3475899"/>
                  <a:gd name="connsiteY31" fmla="*/ 2414001 h 3988066"/>
                  <a:gd name="connsiteX32" fmla="*/ 1000274 w 3475899"/>
                  <a:gd name="connsiteY32" fmla="*/ 2444753 h 3988066"/>
                  <a:gd name="connsiteX33" fmla="*/ 990023 w 3475899"/>
                  <a:gd name="connsiteY33" fmla="*/ 2475505 h 3988066"/>
                  <a:gd name="connsiteX34" fmla="*/ 974647 w 3475899"/>
                  <a:gd name="connsiteY34" fmla="*/ 2588261 h 3988066"/>
                  <a:gd name="connsiteX35" fmla="*/ 1055370 w 3475899"/>
                  <a:gd name="connsiteY35" fmla="*/ 2725362 h 3988066"/>
                  <a:gd name="connsiteX36" fmla="*/ 1230911 w 3475899"/>
                  <a:gd name="connsiteY36" fmla="*/ 2783021 h 3988066"/>
                  <a:gd name="connsiteX37" fmla="*/ 1494862 w 3475899"/>
                  <a:gd name="connsiteY37" fmla="*/ 2685641 h 3988066"/>
                  <a:gd name="connsiteX38" fmla="*/ 1599930 w 3475899"/>
                  <a:gd name="connsiteY38" fmla="*/ 2444753 h 3988066"/>
                  <a:gd name="connsiteX39" fmla="*/ 1387231 w 3475899"/>
                  <a:gd name="connsiteY39" fmla="*/ 2109048 h 3988066"/>
                  <a:gd name="connsiteX40" fmla="*/ 943896 w 3475899"/>
                  <a:gd name="connsiteY40" fmla="*/ 2003980 h 3988066"/>
                  <a:gd name="connsiteX41" fmla="*/ 372428 w 3475899"/>
                  <a:gd name="connsiteY41" fmla="*/ 2198740 h 3988066"/>
                  <a:gd name="connsiteX42" fmla="*/ 118727 w 3475899"/>
                  <a:gd name="connsiteY42" fmla="*/ 2711267 h 3988066"/>
                  <a:gd name="connsiteX43" fmla="*/ 500560 w 3475899"/>
                  <a:gd name="connsiteY43" fmla="*/ 3351926 h 3988066"/>
                  <a:gd name="connsiteX44" fmla="*/ 1312915 w 3475899"/>
                  <a:gd name="connsiteY44" fmla="*/ 3567187 h 3988066"/>
                  <a:gd name="connsiteX45" fmla="*/ 2135520 w 3475899"/>
                  <a:gd name="connsiteY45" fmla="*/ 3269921 h 3988066"/>
                  <a:gd name="connsiteX46" fmla="*/ 2491727 w 3475899"/>
                  <a:gd name="connsiteY46" fmla="*/ 2506256 h 3988066"/>
                  <a:gd name="connsiteX47" fmla="*/ 2373845 w 3475899"/>
                  <a:gd name="connsiteY47" fmla="*/ 2070608 h 3988066"/>
                  <a:gd name="connsiteX48" fmla="*/ 2058641 w 3475899"/>
                  <a:gd name="connsiteY48" fmla="*/ 1755405 h 3988066"/>
                  <a:gd name="connsiteX49" fmla="*/ 1615306 w 3475899"/>
                  <a:gd name="connsiteY49" fmla="*/ 1496578 h 3988066"/>
                  <a:gd name="connsiteX50" fmla="*/ 859329 w 3475899"/>
                  <a:gd name="connsiteY50" fmla="*/ 1135247 h 3988066"/>
                  <a:gd name="connsiteX51" fmla="*/ 477496 w 3475899"/>
                  <a:gd name="connsiteY51" fmla="*/ 609907 h 3988066"/>
                  <a:gd name="connsiteX52" fmla="*/ 782450 w 3475899"/>
                  <a:gd name="connsiteY52" fmla="*/ 143508 h 3988066"/>
                  <a:gd name="connsiteX53" fmla="*/ 1425671 w 3475899"/>
                  <a:gd name="connsiteY53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769064 w 3475899"/>
                  <a:gd name="connsiteY4" fmla="*/ 558654 h 3988066"/>
                  <a:gd name="connsiteX5" fmla="*/ 1740875 w 3475899"/>
                  <a:gd name="connsiteY5" fmla="*/ 533028 h 3988066"/>
                  <a:gd name="connsiteX6" fmla="*/ 1825442 w 3475899"/>
                  <a:gd name="connsiteY6" fmla="*/ 343393 h 3988066"/>
                  <a:gd name="connsiteX7" fmla="*/ 1687060 w 3475899"/>
                  <a:gd name="connsiteY7" fmla="*/ 153758 h 3988066"/>
                  <a:gd name="connsiteX8" fmla="*/ 1410295 w 3475899"/>
                  <a:gd name="connsiteY8" fmla="*/ 102506 h 3988066"/>
                  <a:gd name="connsiteX9" fmla="*/ 961834 w 3475899"/>
                  <a:gd name="connsiteY9" fmla="*/ 187072 h 3988066"/>
                  <a:gd name="connsiteX10" fmla="*/ 744010 w 3475899"/>
                  <a:gd name="connsiteY10" fmla="*/ 481775 h 3988066"/>
                  <a:gd name="connsiteX11" fmla="*/ 900331 w 3475899"/>
                  <a:gd name="connsiteY11" fmla="*/ 740602 h 3988066"/>
                  <a:gd name="connsiteX12" fmla="*/ 1284726 w 3475899"/>
                  <a:gd name="connsiteY12" fmla="*/ 943050 h 3988066"/>
                  <a:gd name="connsiteX13" fmla="*/ 2984160 w 3475899"/>
                  <a:gd name="connsiteY13" fmla="*/ 1543339 h 3988066"/>
                  <a:gd name="connsiteX14" fmla="*/ 3378091 w 3475899"/>
                  <a:gd name="connsiteY14" fmla="*/ 2821306 h 3988066"/>
                  <a:gd name="connsiteX15" fmla="*/ 2359032 w 3475899"/>
                  <a:gd name="connsiteY15" fmla="*/ 3840356 h 3988066"/>
                  <a:gd name="connsiteX16" fmla="*/ 1252372 w 3475899"/>
                  <a:gd name="connsiteY16" fmla="*/ 3968244 h 3988066"/>
                  <a:gd name="connsiteX17" fmla="*/ 352887 w 3475899"/>
                  <a:gd name="connsiteY17" fmla="*/ 3518017 h 3988066"/>
                  <a:gd name="connsiteX18" fmla="*/ 846 w 3475899"/>
                  <a:gd name="connsiteY18" fmla="*/ 2711267 h 3988066"/>
                  <a:gd name="connsiteX19" fmla="*/ 284017 w 3475899"/>
                  <a:gd name="connsiteY19" fmla="*/ 2118017 h 3988066"/>
                  <a:gd name="connsiteX20" fmla="*/ 964397 w 3475899"/>
                  <a:gd name="connsiteY20" fmla="*/ 1870723 h 3988066"/>
                  <a:gd name="connsiteX21" fmla="*/ 1592242 w 3475899"/>
                  <a:gd name="connsiteY21" fmla="*/ 2019356 h 3988066"/>
                  <a:gd name="connsiteX22" fmla="*/ 1861319 w 3475899"/>
                  <a:gd name="connsiteY22" fmla="*/ 2490881 h 3988066"/>
                  <a:gd name="connsiteX23" fmla="*/ 1680653 w 3475899"/>
                  <a:gd name="connsiteY23" fmla="*/ 2861181 h 3988066"/>
                  <a:gd name="connsiteX24" fmla="*/ 1261662 w 3475899"/>
                  <a:gd name="connsiteY24" fmla="*/ 3008533 h 3988066"/>
                  <a:gd name="connsiteX25" fmla="*/ 895206 w 3475899"/>
                  <a:gd name="connsiteY25" fmla="*/ 2926528 h 3988066"/>
                  <a:gd name="connsiteX26" fmla="*/ 718384 w 3475899"/>
                  <a:gd name="connsiteY26" fmla="*/ 2649764 h 3988066"/>
                  <a:gd name="connsiteX27" fmla="*/ 808076 w 3475899"/>
                  <a:gd name="connsiteY27" fmla="*/ 2470379 h 3988066"/>
                  <a:gd name="connsiteX28" fmla="*/ 931082 w 3475899"/>
                  <a:gd name="connsiteY28" fmla="*/ 2406314 h 3988066"/>
                  <a:gd name="connsiteX29" fmla="*/ 990023 w 3475899"/>
                  <a:gd name="connsiteY29" fmla="*/ 2398626 h 3988066"/>
                  <a:gd name="connsiteX30" fmla="*/ 1010524 w 3475899"/>
                  <a:gd name="connsiteY30" fmla="*/ 2414001 h 3988066"/>
                  <a:gd name="connsiteX31" fmla="*/ 1000274 w 3475899"/>
                  <a:gd name="connsiteY31" fmla="*/ 2444753 h 3988066"/>
                  <a:gd name="connsiteX32" fmla="*/ 990023 w 3475899"/>
                  <a:gd name="connsiteY32" fmla="*/ 2475505 h 3988066"/>
                  <a:gd name="connsiteX33" fmla="*/ 974647 w 3475899"/>
                  <a:gd name="connsiteY33" fmla="*/ 2588261 h 3988066"/>
                  <a:gd name="connsiteX34" fmla="*/ 1055370 w 3475899"/>
                  <a:gd name="connsiteY34" fmla="*/ 2725362 h 3988066"/>
                  <a:gd name="connsiteX35" fmla="*/ 1230911 w 3475899"/>
                  <a:gd name="connsiteY35" fmla="*/ 2783021 h 3988066"/>
                  <a:gd name="connsiteX36" fmla="*/ 1494862 w 3475899"/>
                  <a:gd name="connsiteY36" fmla="*/ 2685641 h 3988066"/>
                  <a:gd name="connsiteX37" fmla="*/ 1599930 w 3475899"/>
                  <a:gd name="connsiteY37" fmla="*/ 2444753 h 3988066"/>
                  <a:gd name="connsiteX38" fmla="*/ 1387231 w 3475899"/>
                  <a:gd name="connsiteY38" fmla="*/ 2109048 h 3988066"/>
                  <a:gd name="connsiteX39" fmla="*/ 943896 w 3475899"/>
                  <a:gd name="connsiteY39" fmla="*/ 2003980 h 3988066"/>
                  <a:gd name="connsiteX40" fmla="*/ 372428 w 3475899"/>
                  <a:gd name="connsiteY40" fmla="*/ 2198740 h 3988066"/>
                  <a:gd name="connsiteX41" fmla="*/ 118727 w 3475899"/>
                  <a:gd name="connsiteY41" fmla="*/ 2711267 h 3988066"/>
                  <a:gd name="connsiteX42" fmla="*/ 500560 w 3475899"/>
                  <a:gd name="connsiteY42" fmla="*/ 3351926 h 3988066"/>
                  <a:gd name="connsiteX43" fmla="*/ 1312915 w 3475899"/>
                  <a:gd name="connsiteY43" fmla="*/ 3567187 h 3988066"/>
                  <a:gd name="connsiteX44" fmla="*/ 2135520 w 3475899"/>
                  <a:gd name="connsiteY44" fmla="*/ 3269921 h 3988066"/>
                  <a:gd name="connsiteX45" fmla="*/ 2491727 w 3475899"/>
                  <a:gd name="connsiteY45" fmla="*/ 2506256 h 3988066"/>
                  <a:gd name="connsiteX46" fmla="*/ 2373845 w 3475899"/>
                  <a:gd name="connsiteY46" fmla="*/ 2070608 h 3988066"/>
                  <a:gd name="connsiteX47" fmla="*/ 2058641 w 3475899"/>
                  <a:gd name="connsiteY47" fmla="*/ 1755405 h 3988066"/>
                  <a:gd name="connsiteX48" fmla="*/ 1615306 w 3475899"/>
                  <a:gd name="connsiteY48" fmla="*/ 1496578 h 3988066"/>
                  <a:gd name="connsiteX49" fmla="*/ 859329 w 3475899"/>
                  <a:gd name="connsiteY49" fmla="*/ 1135247 h 3988066"/>
                  <a:gd name="connsiteX50" fmla="*/ 477496 w 3475899"/>
                  <a:gd name="connsiteY50" fmla="*/ 609907 h 3988066"/>
                  <a:gd name="connsiteX51" fmla="*/ 782450 w 3475899"/>
                  <a:gd name="connsiteY51" fmla="*/ 143508 h 3988066"/>
                  <a:gd name="connsiteX52" fmla="*/ 1425671 w 3475899"/>
                  <a:gd name="connsiteY52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769064 w 3475899"/>
                  <a:gd name="connsiteY4" fmla="*/ 558654 h 3988066"/>
                  <a:gd name="connsiteX5" fmla="*/ 1825442 w 3475899"/>
                  <a:gd name="connsiteY5" fmla="*/ 343393 h 3988066"/>
                  <a:gd name="connsiteX6" fmla="*/ 1687060 w 3475899"/>
                  <a:gd name="connsiteY6" fmla="*/ 153758 h 3988066"/>
                  <a:gd name="connsiteX7" fmla="*/ 1410295 w 3475899"/>
                  <a:gd name="connsiteY7" fmla="*/ 102506 h 3988066"/>
                  <a:gd name="connsiteX8" fmla="*/ 961834 w 3475899"/>
                  <a:gd name="connsiteY8" fmla="*/ 187072 h 3988066"/>
                  <a:gd name="connsiteX9" fmla="*/ 744010 w 3475899"/>
                  <a:gd name="connsiteY9" fmla="*/ 481775 h 3988066"/>
                  <a:gd name="connsiteX10" fmla="*/ 900331 w 3475899"/>
                  <a:gd name="connsiteY10" fmla="*/ 740602 h 3988066"/>
                  <a:gd name="connsiteX11" fmla="*/ 1284726 w 3475899"/>
                  <a:gd name="connsiteY11" fmla="*/ 943050 h 3988066"/>
                  <a:gd name="connsiteX12" fmla="*/ 2984160 w 3475899"/>
                  <a:gd name="connsiteY12" fmla="*/ 1543339 h 3988066"/>
                  <a:gd name="connsiteX13" fmla="*/ 3378091 w 3475899"/>
                  <a:gd name="connsiteY13" fmla="*/ 2821306 h 3988066"/>
                  <a:gd name="connsiteX14" fmla="*/ 2359032 w 3475899"/>
                  <a:gd name="connsiteY14" fmla="*/ 3840356 h 3988066"/>
                  <a:gd name="connsiteX15" fmla="*/ 1252372 w 3475899"/>
                  <a:gd name="connsiteY15" fmla="*/ 3968244 h 3988066"/>
                  <a:gd name="connsiteX16" fmla="*/ 352887 w 3475899"/>
                  <a:gd name="connsiteY16" fmla="*/ 3518017 h 3988066"/>
                  <a:gd name="connsiteX17" fmla="*/ 846 w 3475899"/>
                  <a:gd name="connsiteY17" fmla="*/ 2711267 h 3988066"/>
                  <a:gd name="connsiteX18" fmla="*/ 284017 w 3475899"/>
                  <a:gd name="connsiteY18" fmla="*/ 2118017 h 3988066"/>
                  <a:gd name="connsiteX19" fmla="*/ 964397 w 3475899"/>
                  <a:gd name="connsiteY19" fmla="*/ 1870723 h 3988066"/>
                  <a:gd name="connsiteX20" fmla="*/ 1592242 w 3475899"/>
                  <a:gd name="connsiteY20" fmla="*/ 2019356 h 3988066"/>
                  <a:gd name="connsiteX21" fmla="*/ 1861319 w 3475899"/>
                  <a:gd name="connsiteY21" fmla="*/ 2490881 h 3988066"/>
                  <a:gd name="connsiteX22" fmla="*/ 1680653 w 3475899"/>
                  <a:gd name="connsiteY22" fmla="*/ 2861181 h 3988066"/>
                  <a:gd name="connsiteX23" fmla="*/ 1261662 w 3475899"/>
                  <a:gd name="connsiteY23" fmla="*/ 3008533 h 3988066"/>
                  <a:gd name="connsiteX24" fmla="*/ 895206 w 3475899"/>
                  <a:gd name="connsiteY24" fmla="*/ 2926528 h 3988066"/>
                  <a:gd name="connsiteX25" fmla="*/ 718384 w 3475899"/>
                  <a:gd name="connsiteY25" fmla="*/ 2649764 h 3988066"/>
                  <a:gd name="connsiteX26" fmla="*/ 808076 w 3475899"/>
                  <a:gd name="connsiteY26" fmla="*/ 2470379 h 3988066"/>
                  <a:gd name="connsiteX27" fmla="*/ 931082 w 3475899"/>
                  <a:gd name="connsiteY27" fmla="*/ 2406314 h 3988066"/>
                  <a:gd name="connsiteX28" fmla="*/ 990023 w 3475899"/>
                  <a:gd name="connsiteY28" fmla="*/ 2398626 h 3988066"/>
                  <a:gd name="connsiteX29" fmla="*/ 1010524 w 3475899"/>
                  <a:gd name="connsiteY29" fmla="*/ 2414001 h 3988066"/>
                  <a:gd name="connsiteX30" fmla="*/ 1000274 w 3475899"/>
                  <a:gd name="connsiteY30" fmla="*/ 2444753 h 3988066"/>
                  <a:gd name="connsiteX31" fmla="*/ 990023 w 3475899"/>
                  <a:gd name="connsiteY31" fmla="*/ 2475505 h 3988066"/>
                  <a:gd name="connsiteX32" fmla="*/ 974647 w 3475899"/>
                  <a:gd name="connsiteY32" fmla="*/ 2588261 h 3988066"/>
                  <a:gd name="connsiteX33" fmla="*/ 1055370 w 3475899"/>
                  <a:gd name="connsiteY33" fmla="*/ 2725362 h 3988066"/>
                  <a:gd name="connsiteX34" fmla="*/ 1230911 w 3475899"/>
                  <a:gd name="connsiteY34" fmla="*/ 2783021 h 3988066"/>
                  <a:gd name="connsiteX35" fmla="*/ 1494862 w 3475899"/>
                  <a:gd name="connsiteY35" fmla="*/ 2685641 h 3988066"/>
                  <a:gd name="connsiteX36" fmla="*/ 1599930 w 3475899"/>
                  <a:gd name="connsiteY36" fmla="*/ 2444753 h 3988066"/>
                  <a:gd name="connsiteX37" fmla="*/ 1387231 w 3475899"/>
                  <a:gd name="connsiteY37" fmla="*/ 2109048 h 3988066"/>
                  <a:gd name="connsiteX38" fmla="*/ 943896 w 3475899"/>
                  <a:gd name="connsiteY38" fmla="*/ 2003980 h 3988066"/>
                  <a:gd name="connsiteX39" fmla="*/ 372428 w 3475899"/>
                  <a:gd name="connsiteY39" fmla="*/ 2198740 h 3988066"/>
                  <a:gd name="connsiteX40" fmla="*/ 118727 w 3475899"/>
                  <a:gd name="connsiteY40" fmla="*/ 2711267 h 3988066"/>
                  <a:gd name="connsiteX41" fmla="*/ 500560 w 3475899"/>
                  <a:gd name="connsiteY41" fmla="*/ 3351926 h 3988066"/>
                  <a:gd name="connsiteX42" fmla="*/ 1312915 w 3475899"/>
                  <a:gd name="connsiteY42" fmla="*/ 3567187 h 3988066"/>
                  <a:gd name="connsiteX43" fmla="*/ 2135520 w 3475899"/>
                  <a:gd name="connsiteY43" fmla="*/ 3269921 h 3988066"/>
                  <a:gd name="connsiteX44" fmla="*/ 2491727 w 3475899"/>
                  <a:gd name="connsiteY44" fmla="*/ 2506256 h 3988066"/>
                  <a:gd name="connsiteX45" fmla="*/ 2373845 w 3475899"/>
                  <a:gd name="connsiteY45" fmla="*/ 2070608 h 3988066"/>
                  <a:gd name="connsiteX46" fmla="*/ 2058641 w 3475899"/>
                  <a:gd name="connsiteY46" fmla="*/ 1755405 h 3988066"/>
                  <a:gd name="connsiteX47" fmla="*/ 1615306 w 3475899"/>
                  <a:gd name="connsiteY47" fmla="*/ 1496578 h 3988066"/>
                  <a:gd name="connsiteX48" fmla="*/ 859329 w 3475899"/>
                  <a:gd name="connsiteY48" fmla="*/ 1135247 h 3988066"/>
                  <a:gd name="connsiteX49" fmla="*/ 477496 w 3475899"/>
                  <a:gd name="connsiteY49" fmla="*/ 609907 h 3988066"/>
                  <a:gd name="connsiteX50" fmla="*/ 782450 w 3475899"/>
                  <a:gd name="connsiteY50" fmla="*/ 143508 h 3988066"/>
                  <a:gd name="connsiteX51" fmla="*/ 1425671 w 3475899"/>
                  <a:gd name="connsiteY51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825442 w 3475899"/>
                  <a:gd name="connsiteY4" fmla="*/ 343393 h 3988066"/>
                  <a:gd name="connsiteX5" fmla="*/ 1687060 w 3475899"/>
                  <a:gd name="connsiteY5" fmla="*/ 153758 h 3988066"/>
                  <a:gd name="connsiteX6" fmla="*/ 1410295 w 3475899"/>
                  <a:gd name="connsiteY6" fmla="*/ 102506 h 3988066"/>
                  <a:gd name="connsiteX7" fmla="*/ 961834 w 3475899"/>
                  <a:gd name="connsiteY7" fmla="*/ 187072 h 3988066"/>
                  <a:gd name="connsiteX8" fmla="*/ 744010 w 3475899"/>
                  <a:gd name="connsiteY8" fmla="*/ 481775 h 3988066"/>
                  <a:gd name="connsiteX9" fmla="*/ 900331 w 3475899"/>
                  <a:gd name="connsiteY9" fmla="*/ 740602 h 3988066"/>
                  <a:gd name="connsiteX10" fmla="*/ 1284726 w 3475899"/>
                  <a:gd name="connsiteY10" fmla="*/ 943050 h 3988066"/>
                  <a:gd name="connsiteX11" fmla="*/ 2984160 w 3475899"/>
                  <a:gd name="connsiteY11" fmla="*/ 1543339 h 3988066"/>
                  <a:gd name="connsiteX12" fmla="*/ 3378091 w 3475899"/>
                  <a:gd name="connsiteY12" fmla="*/ 2821306 h 3988066"/>
                  <a:gd name="connsiteX13" fmla="*/ 2359032 w 3475899"/>
                  <a:gd name="connsiteY13" fmla="*/ 3840356 h 3988066"/>
                  <a:gd name="connsiteX14" fmla="*/ 1252372 w 3475899"/>
                  <a:gd name="connsiteY14" fmla="*/ 3968244 h 3988066"/>
                  <a:gd name="connsiteX15" fmla="*/ 352887 w 3475899"/>
                  <a:gd name="connsiteY15" fmla="*/ 3518017 h 3988066"/>
                  <a:gd name="connsiteX16" fmla="*/ 846 w 3475899"/>
                  <a:gd name="connsiteY16" fmla="*/ 2711267 h 3988066"/>
                  <a:gd name="connsiteX17" fmla="*/ 284017 w 3475899"/>
                  <a:gd name="connsiteY17" fmla="*/ 2118017 h 3988066"/>
                  <a:gd name="connsiteX18" fmla="*/ 964397 w 3475899"/>
                  <a:gd name="connsiteY18" fmla="*/ 1870723 h 3988066"/>
                  <a:gd name="connsiteX19" fmla="*/ 1592242 w 3475899"/>
                  <a:gd name="connsiteY19" fmla="*/ 2019356 h 3988066"/>
                  <a:gd name="connsiteX20" fmla="*/ 1861319 w 3475899"/>
                  <a:gd name="connsiteY20" fmla="*/ 2490881 h 3988066"/>
                  <a:gd name="connsiteX21" fmla="*/ 1680653 w 3475899"/>
                  <a:gd name="connsiteY21" fmla="*/ 2861181 h 3988066"/>
                  <a:gd name="connsiteX22" fmla="*/ 1261662 w 3475899"/>
                  <a:gd name="connsiteY22" fmla="*/ 3008533 h 3988066"/>
                  <a:gd name="connsiteX23" fmla="*/ 895206 w 3475899"/>
                  <a:gd name="connsiteY23" fmla="*/ 2926528 h 3988066"/>
                  <a:gd name="connsiteX24" fmla="*/ 718384 w 3475899"/>
                  <a:gd name="connsiteY24" fmla="*/ 2649764 h 3988066"/>
                  <a:gd name="connsiteX25" fmla="*/ 808076 w 3475899"/>
                  <a:gd name="connsiteY25" fmla="*/ 2470379 h 3988066"/>
                  <a:gd name="connsiteX26" fmla="*/ 931082 w 3475899"/>
                  <a:gd name="connsiteY26" fmla="*/ 2406314 h 3988066"/>
                  <a:gd name="connsiteX27" fmla="*/ 990023 w 3475899"/>
                  <a:gd name="connsiteY27" fmla="*/ 2398626 h 3988066"/>
                  <a:gd name="connsiteX28" fmla="*/ 1010524 w 3475899"/>
                  <a:gd name="connsiteY28" fmla="*/ 2414001 h 3988066"/>
                  <a:gd name="connsiteX29" fmla="*/ 1000274 w 3475899"/>
                  <a:gd name="connsiteY29" fmla="*/ 2444753 h 3988066"/>
                  <a:gd name="connsiteX30" fmla="*/ 990023 w 3475899"/>
                  <a:gd name="connsiteY30" fmla="*/ 2475505 h 3988066"/>
                  <a:gd name="connsiteX31" fmla="*/ 974647 w 3475899"/>
                  <a:gd name="connsiteY31" fmla="*/ 2588261 h 3988066"/>
                  <a:gd name="connsiteX32" fmla="*/ 1055370 w 3475899"/>
                  <a:gd name="connsiteY32" fmla="*/ 2725362 h 3988066"/>
                  <a:gd name="connsiteX33" fmla="*/ 1230911 w 3475899"/>
                  <a:gd name="connsiteY33" fmla="*/ 2783021 h 3988066"/>
                  <a:gd name="connsiteX34" fmla="*/ 1494862 w 3475899"/>
                  <a:gd name="connsiteY34" fmla="*/ 2685641 h 3988066"/>
                  <a:gd name="connsiteX35" fmla="*/ 1599930 w 3475899"/>
                  <a:gd name="connsiteY35" fmla="*/ 2444753 h 3988066"/>
                  <a:gd name="connsiteX36" fmla="*/ 1387231 w 3475899"/>
                  <a:gd name="connsiteY36" fmla="*/ 2109048 h 3988066"/>
                  <a:gd name="connsiteX37" fmla="*/ 943896 w 3475899"/>
                  <a:gd name="connsiteY37" fmla="*/ 2003980 h 3988066"/>
                  <a:gd name="connsiteX38" fmla="*/ 372428 w 3475899"/>
                  <a:gd name="connsiteY38" fmla="*/ 2198740 h 3988066"/>
                  <a:gd name="connsiteX39" fmla="*/ 118727 w 3475899"/>
                  <a:gd name="connsiteY39" fmla="*/ 2711267 h 3988066"/>
                  <a:gd name="connsiteX40" fmla="*/ 500560 w 3475899"/>
                  <a:gd name="connsiteY40" fmla="*/ 3351926 h 3988066"/>
                  <a:gd name="connsiteX41" fmla="*/ 1312915 w 3475899"/>
                  <a:gd name="connsiteY41" fmla="*/ 3567187 h 3988066"/>
                  <a:gd name="connsiteX42" fmla="*/ 2135520 w 3475899"/>
                  <a:gd name="connsiteY42" fmla="*/ 3269921 h 3988066"/>
                  <a:gd name="connsiteX43" fmla="*/ 2491727 w 3475899"/>
                  <a:gd name="connsiteY43" fmla="*/ 2506256 h 3988066"/>
                  <a:gd name="connsiteX44" fmla="*/ 2373845 w 3475899"/>
                  <a:gd name="connsiteY44" fmla="*/ 2070608 h 3988066"/>
                  <a:gd name="connsiteX45" fmla="*/ 2058641 w 3475899"/>
                  <a:gd name="connsiteY45" fmla="*/ 1755405 h 3988066"/>
                  <a:gd name="connsiteX46" fmla="*/ 1615306 w 3475899"/>
                  <a:gd name="connsiteY46" fmla="*/ 1496578 h 3988066"/>
                  <a:gd name="connsiteX47" fmla="*/ 859329 w 3475899"/>
                  <a:gd name="connsiteY47" fmla="*/ 1135247 h 3988066"/>
                  <a:gd name="connsiteX48" fmla="*/ 477496 w 3475899"/>
                  <a:gd name="connsiteY48" fmla="*/ 609907 h 3988066"/>
                  <a:gd name="connsiteX49" fmla="*/ 782450 w 3475899"/>
                  <a:gd name="connsiteY49" fmla="*/ 143508 h 3988066"/>
                  <a:gd name="connsiteX50" fmla="*/ 1425671 w 3475899"/>
                  <a:gd name="connsiteY50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25442 w 3475899"/>
                  <a:gd name="connsiteY3" fmla="*/ 343393 h 3988066"/>
                  <a:gd name="connsiteX4" fmla="*/ 1687060 w 3475899"/>
                  <a:gd name="connsiteY4" fmla="*/ 153758 h 3988066"/>
                  <a:gd name="connsiteX5" fmla="*/ 1410295 w 3475899"/>
                  <a:gd name="connsiteY5" fmla="*/ 102506 h 3988066"/>
                  <a:gd name="connsiteX6" fmla="*/ 961834 w 3475899"/>
                  <a:gd name="connsiteY6" fmla="*/ 187072 h 3988066"/>
                  <a:gd name="connsiteX7" fmla="*/ 744010 w 3475899"/>
                  <a:gd name="connsiteY7" fmla="*/ 481775 h 3988066"/>
                  <a:gd name="connsiteX8" fmla="*/ 900331 w 3475899"/>
                  <a:gd name="connsiteY8" fmla="*/ 740602 h 3988066"/>
                  <a:gd name="connsiteX9" fmla="*/ 1284726 w 3475899"/>
                  <a:gd name="connsiteY9" fmla="*/ 943050 h 3988066"/>
                  <a:gd name="connsiteX10" fmla="*/ 2984160 w 3475899"/>
                  <a:gd name="connsiteY10" fmla="*/ 1543339 h 3988066"/>
                  <a:gd name="connsiteX11" fmla="*/ 3378091 w 3475899"/>
                  <a:gd name="connsiteY11" fmla="*/ 2821306 h 3988066"/>
                  <a:gd name="connsiteX12" fmla="*/ 2359032 w 3475899"/>
                  <a:gd name="connsiteY12" fmla="*/ 3840356 h 3988066"/>
                  <a:gd name="connsiteX13" fmla="*/ 1252372 w 3475899"/>
                  <a:gd name="connsiteY13" fmla="*/ 3968244 h 3988066"/>
                  <a:gd name="connsiteX14" fmla="*/ 352887 w 3475899"/>
                  <a:gd name="connsiteY14" fmla="*/ 3518017 h 3988066"/>
                  <a:gd name="connsiteX15" fmla="*/ 846 w 3475899"/>
                  <a:gd name="connsiteY15" fmla="*/ 2711267 h 3988066"/>
                  <a:gd name="connsiteX16" fmla="*/ 284017 w 3475899"/>
                  <a:gd name="connsiteY16" fmla="*/ 2118017 h 3988066"/>
                  <a:gd name="connsiteX17" fmla="*/ 964397 w 3475899"/>
                  <a:gd name="connsiteY17" fmla="*/ 1870723 h 3988066"/>
                  <a:gd name="connsiteX18" fmla="*/ 1592242 w 3475899"/>
                  <a:gd name="connsiteY18" fmla="*/ 2019356 h 3988066"/>
                  <a:gd name="connsiteX19" fmla="*/ 1861319 w 3475899"/>
                  <a:gd name="connsiteY19" fmla="*/ 2490881 h 3988066"/>
                  <a:gd name="connsiteX20" fmla="*/ 1680653 w 3475899"/>
                  <a:gd name="connsiteY20" fmla="*/ 2861181 h 3988066"/>
                  <a:gd name="connsiteX21" fmla="*/ 1261662 w 3475899"/>
                  <a:gd name="connsiteY21" fmla="*/ 3008533 h 3988066"/>
                  <a:gd name="connsiteX22" fmla="*/ 895206 w 3475899"/>
                  <a:gd name="connsiteY22" fmla="*/ 2926528 h 3988066"/>
                  <a:gd name="connsiteX23" fmla="*/ 718384 w 3475899"/>
                  <a:gd name="connsiteY23" fmla="*/ 2649764 h 3988066"/>
                  <a:gd name="connsiteX24" fmla="*/ 808076 w 3475899"/>
                  <a:gd name="connsiteY24" fmla="*/ 2470379 h 3988066"/>
                  <a:gd name="connsiteX25" fmla="*/ 931082 w 3475899"/>
                  <a:gd name="connsiteY25" fmla="*/ 2406314 h 3988066"/>
                  <a:gd name="connsiteX26" fmla="*/ 990023 w 3475899"/>
                  <a:gd name="connsiteY26" fmla="*/ 2398626 h 3988066"/>
                  <a:gd name="connsiteX27" fmla="*/ 1010524 w 3475899"/>
                  <a:gd name="connsiteY27" fmla="*/ 2414001 h 3988066"/>
                  <a:gd name="connsiteX28" fmla="*/ 1000274 w 3475899"/>
                  <a:gd name="connsiteY28" fmla="*/ 2444753 h 3988066"/>
                  <a:gd name="connsiteX29" fmla="*/ 990023 w 3475899"/>
                  <a:gd name="connsiteY29" fmla="*/ 2475505 h 3988066"/>
                  <a:gd name="connsiteX30" fmla="*/ 974647 w 3475899"/>
                  <a:gd name="connsiteY30" fmla="*/ 2588261 h 3988066"/>
                  <a:gd name="connsiteX31" fmla="*/ 1055370 w 3475899"/>
                  <a:gd name="connsiteY31" fmla="*/ 2725362 h 3988066"/>
                  <a:gd name="connsiteX32" fmla="*/ 1230911 w 3475899"/>
                  <a:gd name="connsiteY32" fmla="*/ 2783021 h 3988066"/>
                  <a:gd name="connsiteX33" fmla="*/ 1494862 w 3475899"/>
                  <a:gd name="connsiteY33" fmla="*/ 2685641 h 3988066"/>
                  <a:gd name="connsiteX34" fmla="*/ 1599930 w 3475899"/>
                  <a:gd name="connsiteY34" fmla="*/ 2444753 h 3988066"/>
                  <a:gd name="connsiteX35" fmla="*/ 1387231 w 3475899"/>
                  <a:gd name="connsiteY35" fmla="*/ 2109048 h 3988066"/>
                  <a:gd name="connsiteX36" fmla="*/ 943896 w 3475899"/>
                  <a:gd name="connsiteY36" fmla="*/ 2003980 h 3988066"/>
                  <a:gd name="connsiteX37" fmla="*/ 372428 w 3475899"/>
                  <a:gd name="connsiteY37" fmla="*/ 2198740 h 3988066"/>
                  <a:gd name="connsiteX38" fmla="*/ 118727 w 3475899"/>
                  <a:gd name="connsiteY38" fmla="*/ 2711267 h 3988066"/>
                  <a:gd name="connsiteX39" fmla="*/ 500560 w 3475899"/>
                  <a:gd name="connsiteY39" fmla="*/ 3351926 h 3988066"/>
                  <a:gd name="connsiteX40" fmla="*/ 1312915 w 3475899"/>
                  <a:gd name="connsiteY40" fmla="*/ 3567187 h 3988066"/>
                  <a:gd name="connsiteX41" fmla="*/ 2135520 w 3475899"/>
                  <a:gd name="connsiteY41" fmla="*/ 3269921 h 3988066"/>
                  <a:gd name="connsiteX42" fmla="*/ 2491727 w 3475899"/>
                  <a:gd name="connsiteY42" fmla="*/ 2506256 h 3988066"/>
                  <a:gd name="connsiteX43" fmla="*/ 2373845 w 3475899"/>
                  <a:gd name="connsiteY43" fmla="*/ 2070608 h 3988066"/>
                  <a:gd name="connsiteX44" fmla="*/ 2058641 w 3475899"/>
                  <a:gd name="connsiteY44" fmla="*/ 1755405 h 3988066"/>
                  <a:gd name="connsiteX45" fmla="*/ 1615306 w 3475899"/>
                  <a:gd name="connsiteY45" fmla="*/ 1496578 h 3988066"/>
                  <a:gd name="connsiteX46" fmla="*/ 859329 w 3475899"/>
                  <a:gd name="connsiteY46" fmla="*/ 1135247 h 3988066"/>
                  <a:gd name="connsiteX47" fmla="*/ 477496 w 3475899"/>
                  <a:gd name="connsiteY47" fmla="*/ 609907 h 3988066"/>
                  <a:gd name="connsiteX48" fmla="*/ 782450 w 3475899"/>
                  <a:gd name="connsiteY48" fmla="*/ 143508 h 3988066"/>
                  <a:gd name="connsiteX49" fmla="*/ 1425671 w 3475899"/>
                  <a:gd name="connsiteY49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1825442 w 3475899"/>
                  <a:gd name="connsiteY2" fmla="*/ 343393 h 3988066"/>
                  <a:gd name="connsiteX3" fmla="*/ 1687060 w 3475899"/>
                  <a:gd name="connsiteY3" fmla="*/ 153758 h 3988066"/>
                  <a:gd name="connsiteX4" fmla="*/ 1410295 w 3475899"/>
                  <a:gd name="connsiteY4" fmla="*/ 102506 h 3988066"/>
                  <a:gd name="connsiteX5" fmla="*/ 961834 w 3475899"/>
                  <a:gd name="connsiteY5" fmla="*/ 187072 h 3988066"/>
                  <a:gd name="connsiteX6" fmla="*/ 744010 w 3475899"/>
                  <a:gd name="connsiteY6" fmla="*/ 481775 h 3988066"/>
                  <a:gd name="connsiteX7" fmla="*/ 900331 w 3475899"/>
                  <a:gd name="connsiteY7" fmla="*/ 740602 h 3988066"/>
                  <a:gd name="connsiteX8" fmla="*/ 1284726 w 3475899"/>
                  <a:gd name="connsiteY8" fmla="*/ 943050 h 3988066"/>
                  <a:gd name="connsiteX9" fmla="*/ 2984160 w 3475899"/>
                  <a:gd name="connsiteY9" fmla="*/ 1543339 h 3988066"/>
                  <a:gd name="connsiteX10" fmla="*/ 3378091 w 3475899"/>
                  <a:gd name="connsiteY10" fmla="*/ 2821306 h 3988066"/>
                  <a:gd name="connsiteX11" fmla="*/ 2359032 w 3475899"/>
                  <a:gd name="connsiteY11" fmla="*/ 3840356 h 3988066"/>
                  <a:gd name="connsiteX12" fmla="*/ 1252372 w 3475899"/>
                  <a:gd name="connsiteY12" fmla="*/ 3968244 h 3988066"/>
                  <a:gd name="connsiteX13" fmla="*/ 352887 w 3475899"/>
                  <a:gd name="connsiteY13" fmla="*/ 3518017 h 3988066"/>
                  <a:gd name="connsiteX14" fmla="*/ 846 w 3475899"/>
                  <a:gd name="connsiteY14" fmla="*/ 2711267 h 3988066"/>
                  <a:gd name="connsiteX15" fmla="*/ 284017 w 3475899"/>
                  <a:gd name="connsiteY15" fmla="*/ 2118017 h 3988066"/>
                  <a:gd name="connsiteX16" fmla="*/ 964397 w 3475899"/>
                  <a:gd name="connsiteY16" fmla="*/ 1870723 h 3988066"/>
                  <a:gd name="connsiteX17" fmla="*/ 1592242 w 3475899"/>
                  <a:gd name="connsiteY17" fmla="*/ 2019356 h 3988066"/>
                  <a:gd name="connsiteX18" fmla="*/ 1861319 w 3475899"/>
                  <a:gd name="connsiteY18" fmla="*/ 2490881 h 3988066"/>
                  <a:gd name="connsiteX19" fmla="*/ 1680653 w 3475899"/>
                  <a:gd name="connsiteY19" fmla="*/ 2861181 h 3988066"/>
                  <a:gd name="connsiteX20" fmla="*/ 1261662 w 3475899"/>
                  <a:gd name="connsiteY20" fmla="*/ 3008533 h 3988066"/>
                  <a:gd name="connsiteX21" fmla="*/ 895206 w 3475899"/>
                  <a:gd name="connsiteY21" fmla="*/ 2926528 h 3988066"/>
                  <a:gd name="connsiteX22" fmla="*/ 718384 w 3475899"/>
                  <a:gd name="connsiteY22" fmla="*/ 2649764 h 3988066"/>
                  <a:gd name="connsiteX23" fmla="*/ 808076 w 3475899"/>
                  <a:gd name="connsiteY23" fmla="*/ 2470379 h 3988066"/>
                  <a:gd name="connsiteX24" fmla="*/ 931082 w 3475899"/>
                  <a:gd name="connsiteY24" fmla="*/ 2406314 h 3988066"/>
                  <a:gd name="connsiteX25" fmla="*/ 990023 w 3475899"/>
                  <a:gd name="connsiteY25" fmla="*/ 2398626 h 3988066"/>
                  <a:gd name="connsiteX26" fmla="*/ 1010524 w 3475899"/>
                  <a:gd name="connsiteY26" fmla="*/ 2414001 h 3988066"/>
                  <a:gd name="connsiteX27" fmla="*/ 1000274 w 3475899"/>
                  <a:gd name="connsiteY27" fmla="*/ 2444753 h 3988066"/>
                  <a:gd name="connsiteX28" fmla="*/ 990023 w 3475899"/>
                  <a:gd name="connsiteY28" fmla="*/ 2475505 h 3988066"/>
                  <a:gd name="connsiteX29" fmla="*/ 974647 w 3475899"/>
                  <a:gd name="connsiteY29" fmla="*/ 2588261 h 3988066"/>
                  <a:gd name="connsiteX30" fmla="*/ 1055370 w 3475899"/>
                  <a:gd name="connsiteY30" fmla="*/ 2725362 h 3988066"/>
                  <a:gd name="connsiteX31" fmla="*/ 1230911 w 3475899"/>
                  <a:gd name="connsiteY31" fmla="*/ 2783021 h 3988066"/>
                  <a:gd name="connsiteX32" fmla="*/ 1494862 w 3475899"/>
                  <a:gd name="connsiteY32" fmla="*/ 2685641 h 3988066"/>
                  <a:gd name="connsiteX33" fmla="*/ 1599930 w 3475899"/>
                  <a:gd name="connsiteY33" fmla="*/ 2444753 h 3988066"/>
                  <a:gd name="connsiteX34" fmla="*/ 1387231 w 3475899"/>
                  <a:gd name="connsiteY34" fmla="*/ 2109048 h 3988066"/>
                  <a:gd name="connsiteX35" fmla="*/ 943896 w 3475899"/>
                  <a:gd name="connsiteY35" fmla="*/ 2003980 h 3988066"/>
                  <a:gd name="connsiteX36" fmla="*/ 372428 w 3475899"/>
                  <a:gd name="connsiteY36" fmla="*/ 2198740 h 3988066"/>
                  <a:gd name="connsiteX37" fmla="*/ 118727 w 3475899"/>
                  <a:gd name="connsiteY37" fmla="*/ 2711267 h 3988066"/>
                  <a:gd name="connsiteX38" fmla="*/ 500560 w 3475899"/>
                  <a:gd name="connsiteY38" fmla="*/ 3351926 h 3988066"/>
                  <a:gd name="connsiteX39" fmla="*/ 1312915 w 3475899"/>
                  <a:gd name="connsiteY39" fmla="*/ 3567187 h 3988066"/>
                  <a:gd name="connsiteX40" fmla="*/ 2135520 w 3475899"/>
                  <a:gd name="connsiteY40" fmla="*/ 3269921 h 3988066"/>
                  <a:gd name="connsiteX41" fmla="*/ 2491727 w 3475899"/>
                  <a:gd name="connsiteY41" fmla="*/ 2506256 h 3988066"/>
                  <a:gd name="connsiteX42" fmla="*/ 2373845 w 3475899"/>
                  <a:gd name="connsiteY42" fmla="*/ 2070608 h 3988066"/>
                  <a:gd name="connsiteX43" fmla="*/ 2058641 w 3475899"/>
                  <a:gd name="connsiteY43" fmla="*/ 1755405 h 3988066"/>
                  <a:gd name="connsiteX44" fmla="*/ 1615306 w 3475899"/>
                  <a:gd name="connsiteY44" fmla="*/ 1496578 h 3988066"/>
                  <a:gd name="connsiteX45" fmla="*/ 859329 w 3475899"/>
                  <a:gd name="connsiteY45" fmla="*/ 1135247 h 3988066"/>
                  <a:gd name="connsiteX46" fmla="*/ 477496 w 3475899"/>
                  <a:gd name="connsiteY46" fmla="*/ 609907 h 3988066"/>
                  <a:gd name="connsiteX47" fmla="*/ 782450 w 3475899"/>
                  <a:gd name="connsiteY47" fmla="*/ 143508 h 3988066"/>
                  <a:gd name="connsiteX48" fmla="*/ 1425671 w 3475899"/>
                  <a:gd name="connsiteY48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1687060 w 3475899"/>
                  <a:gd name="connsiteY2" fmla="*/ 153758 h 3988066"/>
                  <a:gd name="connsiteX3" fmla="*/ 1410295 w 3475899"/>
                  <a:gd name="connsiteY3" fmla="*/ 102506 h 3988066"/>
                  <a:gd name="connsiteX4" fmla="*/ 961834 w 3475899"/>
                  <a:gd name="connsiteY4" fmla="*/ 187072 h 3988066"/>
                  <a:gd name="connsiteX5" fmla="*/ 744010 w 3475899"/>
                  <a:gd name="connsiteY5" fmla="*/ 481775 h 3988066"/>
                  <a:gd name="connsiteX6" fmla="*/ 900331 w 3475899"/>
                  <a:gd name="connsiteY6" fmla="*/ 740602 h 3988066"/>
                  <a:gd name="connsiteX7" fmla="*/ 1284726 w 3475899"/>
                  <a:gd name="connsiteY7" fmla="*/ 943050 h 3988066"/>
                  <a:gd name="connsiteX8" fmla="*/ 2984160 w 3475899"/>
                  <a:gd name="connsiteY8" fmla="*/ 1543339 h 3988066"/>
                  <a:gd name="connsiteX9" fmla="*/ 3378091 w 3475899"/>
                  <a:gd name="connsiteY9" fmla="*/ 2821306 h 3988066"/>
                  <a:gd name="connsiteX10" fmla="*/ 2359032 w 3475899"/>
                  <a:gd name="connsiteY10" fmla="*/ 3840356 h 3988066"/>
                  <a:gd name="connsiteX11" fmla="*/ 1252372 w 3475899"/>
                  <a:gd name="connsiteY11" fmla="*/ 3968244 h 3988066"/>
                  <a:gd name="connsiteX12" fmla="*/ 352887 w 3475899"/>
                  <a:gd name="connsiteY12" fmla="*/ 3518017 h 3988066"/>
                  <a:gd name="connsiteX13" fmla="*/ 846 w 3475899"/>
                  <a:gd name="connsiteY13" fmla="*/ 2711267 h 3988066"/>
                  <a:gd name="connsiteX14" fmla="*/ 284017 w 3475899"/>
                  <a:gd name="connsiteY14" fmla="*/ 2118017 h 3988066"/>
                  <a:gd name="connsiteX15" fmla="*/ 964397 w 3475899"/>
                  <a:gd name="connsiteY15" fmla="*/ 1870723 h 3988066"/>
                  <a:gd name="connsiteX16" fmla="*/ 1592242 w 3475899"/>
                  <a:gd name="connsiteY16" fmla="*/ 2019356 h 3988066"/>
                  <a:gd name="connsiteX17" fmla="*/ 1861319 w 3475899"/>
                  <a:gd name="connsiteY17" fmla="*/ 2490881 h 3988066"/>
                  <a:gd name="connsiteX18" fmla="*/ 1680653 w 3475899"/>
                  <a:gd name="connsiteY18" fmla="*/ 2861181 h 3988066"/>
                  <a:gd name="connsiteX19" fmla="*/ 1261662 w 3475899"/>
                  <a:gd name="connsiteY19" fmla="*/ 3008533 h 3988066"/>
                  <a:gd name="connsiteX20" fmla="*/ 895206 w 3475899"/>
                  <a:gd name="connsiteY20" fmla="*/ 2926528 h 3988066"/>
                  <a:gd name="connsiteX21" fmla="*/ 718384 w 3475899"/>
                  <a:gd name="connsiteY21" fmla="*/ 2649764 h 3988066"/>
                  <a:gd name="connsiteX22" fmla="*/ 808076 w 3475899"/>
                  <a:gd name="connsiteY22" fmla="*/ 2470379 h 3988066"/>
                  <a:gd name="connsiteX23" fmla="*/ 931082 w 3475899"/>
                  <a:gd name="connsiteY23" fmla="*/ 2406314 h 3988066"/>
                  <a:gd name="connsiteX24" fmla="*/ 990023 w 3475899"/>
                  <a:gd name="connsiteY24" fmla="*/ 2398626 h 3988066"/>
                  <a:gd name="connsiteX25" fmla="*/ 1010524 w 3475899"/>
                  <a:gd name="connsiteY25" fmla="*/ 2414001 h 3988066"/>
                  <a:gd name="connsiteX26" fmla="*/ 1000274 w 3475899"/>
                  <a:gd name="connsiteY26" fmla="*/ 2444753 h 3988066"/>
                  <a:gd name="connsiteX27" fmla="*/ 990023 w 3475899"/>
                  <a:gd name="connsiteY27" fmla="*/ 2475505 h 3988066"/>
                  <a:gd name="connsiteX28" fmla="*/ 974647 w 3475899"/>
                  <a:gd name="connsiteY28" fmla="*/ 2588261 h 3988066"/>
                  <a:gd name="connsiteX29" fmla="*/ 1055370 w 3475899"/>
                  <a:gd name="connsiteY29" fmla="*/ 2725362 h 3988066"/>
                  <a:gd name="connsiteX30" fmla="*/ 1230911 w 3475899"/>
                  <a:gd name="connsiteY30" fmla="*/ 2783021 h 3988066"/>
                  <a:gd name="connsiteX31" fmla="*/ 1494862 w 3475899"/>
                  <a:gd name="connsiteY31" fmla="*/ 2685641 h 3988066"/>
                  <a:gd name="connsiteX32" fmla="*/ 1599930 w 3475899"/>
                  <a:gd name="connsiteY32" fmla="*/ 2444753 h 3988066"/>
                  <a:gd name="connsiteX33" fmla="*/ 1387231 w 3475899"/>
                  <a:gd name="connsiteY33" fmla="*/ 2109048 h 3988066"/>
                  <a:gd name="connsiteX34" fmla="*/ 943896 w 3475899"/>
                  <a:gd name="connsiteY34" fmla="*/ 2003980 h 3988066"/>
                  <a:gd name="connsiteX35" fmla="*/ 372428 w 3475899"/>
                  <a:gd name="connsiteY35" fmla="*/ 2198740 h 3988066"/>
                  <a:gd name="connsiteX36" fmla="*/ 118727 w 3475899"/>
                  <a:gd name="connsiteY36" fmla="*/ 2711267 h 3988066"/>
                  <a:gd name="connsiteX37" fmla="*/ 500560 w 3475899"/>
                  <a:gd name="connsiteY37" fmla="*/ 3351926 h 3988066"/>
                  <a:gd name="connsiteX38" fmla="*/ 1312915 w 3475899"/>
                  <a:gd name="connsiteY38" fmla="*/ 3567187 h 3988066"/>
                  <a:gd name="connsiteX39" fmla="*/ 2135520 w 3475899"/>
                  <a:gd name="connsiteY39" fmla="*/ 3269921 h 3988066"/>
                  <a:gd name="connsiteX40" fmla="*/ 2491727 w 3475899"/>
                  <a:gd name="connsiteY40" fmla="*/ 2506256 h 3988066"/>
                  <a:gd name="connsiteX41" fmla="*/ 2373845 w 3475899"/>
                  <a:gd name="connsiteY41" fmla="*/ 2070608 h 3988066"/>
                  <a:gd name="connsiteX42" fmla="*/ 2058641 w 3475899"/>
                  <a:gd name="connsiteY42" fmla="*/ 1755405 h 3988066"/>
                  <a:gd name="connsiteX43" fmla="*/ 1615306 w 3475899"/>
                  <a:gd name="connsiteY43" fmla="*/ 1496578 h 3988066"/>
                  <a:gd name="connsiteX44" fmla="*/ 859329 w 3475899"/>
                  <a:gd name="connsiteY44" fmla="*/ 1135247 h 3988066"/>
                  <a:gd name="connsiteX45" fmla="*/ 477496 w 3475899"/>
                  <a:gd name="connsiteY45" fmla="*/ 609907 h 3988066"/>
                  <a:gd name="connsiteX46" fmla="*/ 782450 w 3475899"/>
                  <a:gd name="connsiteY46" fmla="*/ 143508 h 3988066"/>
                  <a:gd name="connsiteX47" fmla="*/ 1425671 w 3475899"/>
                  <a:gd name="connsiteY47" fmla="*/ 0 h 3988066"/>
                  <a:gd name="connsiteX0" fmla="*/ 1425671 w 3475899"/>
                  <a:gd name="connsiteY0" fmla="*/ 0 h 3988066"/>
                  <a:gd name="connsiteX1" fmla="*/ 1687060 w 3475899"/>
                  <a:gd name="connsiteY1" fmla="*/ 153758 h 3988066"/>
                  <a:gd name="connsiteX2" fmla="*/ 1410295 w 3475899"/>
                  <a:gd name="connsiteY2" fmla="*/ 102506 h 3988066"/>
                  <a:gd name="connsiteX3" fmla="*/ 961834 w 3475899"/>
                  <a:gd name="connsiteY3" fmla="*/ 187072 h 3988066"/>
                  <a:gd name="connsiteX4" fmla="*/ 744010 w 3475899"/>
                  <a:gd name="connsiteY4" fmla="*/ 481775 h 3988066"/>
                  <a:gd name="connsiteX5" fmla="*/ 900331 w 3475899"/>
                  <a:gd name="connsiteY5" fmla="*/ 740602 h 3988066"/>
                  <a:gd name="connsiteX6" fmla="*/ 1284726 w 3475899"/>
                  <a:gd name="connsiteY6" fmla="*/ 943050 h 3988066"/>
                  <a:gd name="connsiteX7" fmla="*/ 2984160 w 3475899"/>
                  <a:gd name="connsiteY7" fmla="*/ 1543339 h 3988066"/>
                  <a:gd name="connsiteX8" fmla="*/ 3378091 w 3475899"/>
                  <a:gd name="connsiteY8" fmla="*/ 2821306 h 3988066"/>
                  <a:gd name="connsiteX9" fmla="*/ 2359032 w 3475899"/>
                  <a:gd name="connsiteY9" fmla="*/ 3840356 h 3988066"/>
                  <a:gd name="connsiteX10" fmla="*/ 1252372 w 3475899"/>
                  <a:gd name="connsiteY10" fmla="*/ 3968244 h 3988066"/>
                  <a:gd name="connsiteX11" fmla="*/ 352887 w 3475899"/>
                  <a:gd name="connsiteY11" fmla="*/ 3518017 h 3988066"/>
                  <a:gd name="connsiteX12" fmla="*/ 846 w 3475899"/>
                  <a:gd name="connsiteY12" fmla="*/ 2711267 h 3988066"/>
                  <a:gd name="connsiteX13" fmla="*/ 284017 w 3475899"/>
                  <a:gd name="connsiteY13" fmla="*/ 2118017 h 3988066"/>
                  <a:gd name="connsiteX14" fmla="*/ 964397 w 3475899"/>
                  <a:gd name="connsiteY14" fmla="*/ 1870723 h 3988066"/>
                  <a:gd name="connsiteX15" fmla="*/ 1592242 w 3475899"/>
                  <a:gd name="connsiteY15" fmla="*/ 2019356 h 3988066"/>
                  <a:gd name="connsiteX16" fmla="*/ 1861319 w 3475899"/>
                  <a:gd name="connsiteY16" fmla="*/ 2490881 h 3988066"/>
                  <a:gd name="connsiteX17" fmla="*/ 1680653 w 3475899"/>
                  <a:gd name="connsiteY17" fmla="*/ 2861181 h 3988066"/>
                  <a:gd name="connsiteX18" fmla="*/ 1261662 w 3475899"/>
                  <a:gd name="connsiteY18" fmla="*/ 3008533 h 3988066"/>
                  <a:gd name="connsiteX19" fmla="*/ 895206 w 3475899"/>
                  <a:gd name="connsiteY19" fmla="*/ 2926528 h 3988066"/>
                  <a:gd name="connsiteX20" fmla="*/ 718384 w 3475899"/>
                  <a:gd name="connsiteY20" fmla="*/ 2649764 h 3988066"/>
                  <a:gd name="connsiteX21" fmla="*/ 808076 w 3475899"/>
                  <a:gd name="connsiteY21" fmla="*/ 2470379 h 3988066"/>
                  <a:gd name="connsiteX22" fmla="*/ 931082 w 3475899"/>
                  <a:gd name="connsiteY22" fmla="*/ 2406314 h 3988066"/>
                  <a:gd name="connsiteX23" fmla="*/ 990023 w 3475899"/>
                  <a:gd name="connsiteY23" fmla="*/ 2398626 h 3988066"/>
                  <a:gd name="connsiteX24" fmla="*/ 1010524 w 3475899"/>
                  <a:gd name="connsiteY24" fmla="*/ 2414001 h 3988066"/>
                  <a:gd name="connsiteX25" fmla="*/ 1000274 w 3475899"/>
                  <a:gd name="connsiteY25" fmla="*/ 2444753 h 3988066"/>
                  <a:gd name="connsiteX26" fmla="*/ 990023 w 3475899"/>
                  <a:gd name="connsiteY26" fmla="*/ 2475505 h 3988066"/>
                  <a:gd name="connsiteX27" fmla="*/ 974647 w 3475899"/>
                  <a:gd name="connsiteY27" fmla="*/ 2588261 h 3988066"/>
                  <a:gd name="connsiteX28" fmla="*/ 1055370 w 3475899"/>
                  <a:gd name="connsiteY28" fmla="*/ 2725362 h 3988066"/>
                  <a:gd name="connsiteX29" fmla="*/ 1230911 w 3475899"/>
                  <a:gd name="connsiteY29" fmla="*/ 2783021 h 3988066"/>
                  <a:gd name="connsiteX30" fmla="*/ 1494862 w 3475899"/>
                  <a:gd name="connsiteY30" fmla="*/ 2685641 h 3988066"/>
                  <a:gd name="connsiteX31" fmla="*/ 1599930 w 3475899"/>
                  <a:gd name="connsiteY31" fmla="*/ 2444753 h 3988066"/>
                  <a:gd name="connsiteX32" fmla="*/ 1387231 w 3475899"/>
                  <a:gd name="connsiteY32" fmla="*/ 2109048 h 3988066"/>
                  <a:gd name="connsiteX33" fmla="*/ 943896 w 3475899"/>
                  <a:gd name="connsiteY33" fmla="*/ 2003980 h 3988066"/>
                  <a:gd name="connsiteX34" fmla="*/ 372428 w 3475899"/>
                  <a:gd name="connsiteY34" fmla="*/ 2198740 h 3988066"/>
                  <a:gd name="connsiteX35" fmla="*/ 118727 w 3475899"/>
                  <a:gd name="connsiteY35" fmla="*/ 2711267 h 3988066"/>
                  <a:gd name="connsiteX36" fmla="*/ 500560 w 3475899"/>
                  <a:gd name="connsiteY36" fmla="*/ 3351926 h 3988066"/>
                  <a:gd name="connsiteX37" fmla="*/ 1312915 w 3475899"/>
                  <a:gd name="connsiteY37" fmla="*/ 3567187 h 3988066"/>
                  <a:gd name="connsiteX38" fmla="*/ 2135520 w 3475899"/>
                  <a:gd name="connsiteY38" fmla="*/ 3269921 h 3988066"/>
                  <a:gd name="connsiteX39" fmla="*/ 2491727 w 3475899"/>
                  <a:gd name="connsiteY39" fmla="*/ 2506256 h 3988066"/>
                  <a:gd name="connsiteX40" fmla="*/ 2373845 w 3475899"/>
                  <a:gd name="connsiteY40" fmla="*/ 2070608 h 3988066"/>
                  <a:gd name="connsiteX41" fmla="*/ 2058641 w 3475899"/>
                  <a:gd name="connsiteY41" fmla="*/ 1755405 h 3988066"/>
                  <a:gd name="connsiteX42" fmla="*/ 1615306 w 3475899"/>
                  <a:gd name="connsiteY42" fmla="*/ 1496578 h 3988066"/>
                  <a:gd name="connsiteX43" fmla="*/ 859329 w 3475899"/>
                  <a:gd name="connsiteY43" fmla="*/ 1135247 h 3988066"/>
                  <a:gd name="connsiteX44" fmla="*/ 477496 w 3475899"/>
                  <a:gd name="connsiteY44" fmla="*/ 609907 h 3988066"/>
                  <a:gd name="connsiteX45" fmla="*/ 782450 w 3475899"/>
                  <a:gd name="connsiteY45" fmla="*/ 143508 h 3988066"/>
                  <a:gd name="connsiteX46" fmla="*/ 1425671 w 3475899"/>
                  <a:gd name="connsiteY46" fmla="*/ 0 h 3988066"/>
                  <a:gd name="connsiteX0" fmla="*/ 1425671 w 3475899"/>
                  <a:gd name="connsiteY0" fmla="*/ 421 h 3988487"/>
                  <a:gd name="connsiteX1" fmla="*/ 1410295 w 3475899"/>
                  <a:gd name="connsiteY1" fmla="*/ 102927 h 3988487"/>
                  <a:gd name="connsiteX2" fmla="*/ 961834 w 3475899"/>
                  <a:gd name="connsiteY2" fmla="*/ 187493 h 3988487"/>
                  <a:gd name="connsiteX3" fmla="*/ 744010 w 3475899"/>
                  <a:gd name="connsiteY3" fmla="*/ 482196 h 3988487"/>
                  <a:gd name="connsiteX4" fmla="*/ 900331 w 3475899"/>
                  <a:gd name="connsiteY4" fmla="*/ 741023 h 3988487"/>
                  <a:gd name="connsiteX5" fmla="*/ 1284726 w 3475899"/>
                  <a:gd name="connsiteY5" fmla="*/ 943471 h 3988487"/>
                  <a:gd name="connsiteX6" fmla="*/ 2984160 w 3475899"/>
                  <a:gd name="connsiteY6" fmla="*/ 1543760 h 3988487"/>
                  <a:gd name="connsiteX7" fmla="*/ 3378091 w 3475899"/>
                  <a:gd name="connsiteY7" fmla="*/ 2821727 h 3988487"/>
                  <a:gd name="connsiteX8" fmla="*/ 2359032 w 3475899"/>
                  <a:gd name="connsiteY8" fmla="*/ 3840777 h 3988487"/>
                  <a:gd name="connsiteX9" fmla="*/ 1252372 w 3475899"/>
                  <a:gd name="connsiteY9" fmla="*/ 3968665 h 3988487"/>
                  <a:gd name="connsiteX10" fmla="*/ 352887 w 3475899"/>
                  <a:gd name="connsiteY10" fmla="*/ 3518438 h 3988487"/>
                  <a:gd name="connsiteX11" fmla="*/ 846 w 3475899"/>
                  <a:gd name="connsiteY11" fmla="*/ 2711688 h 3988487"/>
                  <a:gd name="connsiteX12" fmla="*/ 284017 w 3475899"/>
                  <a:gd name="connsiteY12" fmla="*/ 2118438 h 3988487"/>
                  <a:gd name="connsiteX13" fmla="*/ 964397 w 3475899"/>
                  <a:gd name="connsiteY13" fmla="*/ 1871144 h 3988487"/>
                  <a:gd name="connsiteX14" fmla="*/ 1592242 w 3475899"/>
                  <a:gd name="connsiteY14" fmla="*/ 2019777 h 3988487"/>
                  <a:gd name="connsiteX15" fmla="*/ 1861319 w 3475899"/>
                  <a:gd name="connsiteY15" fmla="*/ 2491302 h 3988487"/>
                  <a:gd name="connsiteX16" fmla="*/ 1680653 w 3475899"/>
                  <a:gd name="connsiteY16" fmla="*/ 2861602 h 3988487"/>
                  <a:gd name="connsiteX17" fmla="*/ 1261662 w 3475899"/>
                  <a:gd name="connsiteY17" fmla="*/ 3008954 h 3988487"/>
                  <a:gd name="connsiteX18" fmla="*/ 895206 w 3475899"/>
                  <a:gd name="connsiteY18" fmla="*/ 2926949 h 3988487"/>
                  <a:gd name="connsiteX19" fmla="*/ 718384 w 3475899"/>
                  <a:gd name="connsiteY19" fmla="*/ 2650185 h 3988487"/>
                  <a:gd name="connsiteX20" fmla="*/ 808076 w 3475899"/>
                  <a:gd name="connsiteY20" fmla="*/ 2470800 h 3988487"/>
                  <a:gd name="connsiteX21" fmla="*/ 931082 w 3475899"/>
                  <a:gd name="connsiteY21" fmla="*/ 2406735 h 3988487"/>
                  <a:gd name="connsiteX22" fmla="*/ 990023 w 3475899"/>
                  <a:gd name="connsiteY22" fmla="*/ 2399047 h 3988487"/>
                  <a:gd name="connsiteX23" fmla="*/ 1010524 w 3475899"/>
                  <a:gd name="connsiteY23" fmla="*/ 2414422 h 3988487"/>
                  <a:gd name="connsiteX24" fmla="*/ 1000274 w 3475899"/>
                  <a:gd name="connsiteY24" fmla="*/ 2445174 h 3988487"/>
                  <a:gd name="connsiteX25" fmla="*/ 990023 w 3475899"/>
                  <a:gd name="connsiteY25" fmla="*/ 2475926 h 3988487"/>
                  <a:gd name="connsiteX26" fmla="*/ 974647 w 3475899"/>
                  <a:gd name="connsiteY26" fmla="*/ 2588682 h 3988487"/>
                  <a:gd name="connsiteX27" fmla="*/ 1055370 w 3475899"/>
                  <a:gd name="connsiteY27" fmla="*/ 2725783 h 3988487"/>
                  <a:gd name="connsiteX28" fmla="*/ 1230911 w 3475899"/>
                  <a:gd name="connsiteY28" fmla="*/ 2783442 h 3988487"/>
                  <a:gd name="connsiteX29" fmla="*/ 1494862 w 3475899"/>
                  <a:gd name="connsiteY29" fmla="*/ 2686062 h 3988487"/>
                  <a:gd name="connsiteX30" fmla="*/ 1599930 w 3475899"/>
                  <a:gd name="connsiteY30" fmla="*/ 2445174 h 3988487"/>
                  <a:gd name="connsiteX31" fmla="*/ 1387231 w 3475899"/>
                  <a:gd name="connsiteY31" fmla="*/ 2109469 h 3988487"/>
                  <a:gd name="connsiteX32" fmla="*/ 943896 w 3475899"/>
                  <a:gd name="connsiteY32" fmla="*/ 2004401 h 3988487"/>
                  <a:gd name="connsiteX33" fmla="*/ 372428 w 3475899"/>
                  <a:gd name="connsiteY33" fmla="*/ 2199161 h 3988487"/>
                  <a:gd name="connsiteX34" fmla="*/ 118727 w 3475899"/>
                  <a:gd name="connsiteY34" fmla="*/ 2711688 h 3988487"/>
                  <a:gd name="connsiteX35" fmla="*/ 500560 w 3475899"/>
                  <a:gd name="connsiteY35" fmla="*/ 3352347 h 3988487"/>
                  <a:gd name="connsiteX36" fmla="*/ 1312915 w 3475899"/>
                  <a:gd name="connsiteY36" fmla="*/ 3567608 h 3988487"/>
                  <a:gd name="connsiteX37" fmla="*/ 2135520 w 3475899"/>
                  <a:gd name="connsiteY37" fmla="*/ 3270342 h 3988487"/>
                  <a:gd name="connsiteX38" fmla="*/ 2491727 w 3475899"/>
                  <a:gd name="connsiteY38" fmla="*/ 2506677 h 3988487"/>
                  <a:gd name="connsiteX39" fmla="*/ 2373845 w 3475899"/>
                  <a:gd name="connsiteY39" fmla="*/ 2071029 h 3988487"/>
                  <a:gd name="connsiteX40" fmla="*/ 2058641 w 3475899"/>
                  <a:gd name="connsiteY40" fmla="*/ 1755826 h 3988487"/>
                  <a:gd name="connsiteX41" fmla="*/ 1615306 w 3475899"/>
                  <a:gd name="connsiteY41" fmla="*/ 1496999 h 3988487"/>
                  <a:gd name="connsiteX42" fmla="*/ 859329 w 3475899"/>
                  <a:gd name="connsiteY42" fmla="*/ 1135668 h 3988487"/>
                  <a:gd name="connsiteX43" fmla="*/ 477496 w 3475899"/>
                  <a:gd name="connsiteY43" fmla="*/ 610328 h 3988487"/>
                  <a:gd name="connsiteX44" fmla="*/ 782450 w 3475899"/>
                  <a:gd name="connsiteY44" fmla="*/ 143929 h 3988487"/>
                  <a:gd name="connsiteX45" fmla="*/ 1425671 w 3475899"/>
                  <a:gd name="connsiteY45" fmla="*/ 421 h 3988487"/>
                  <a:gd name="connsiteX0" fmla="*/ 1425671 w 3475899"/>
                  <a:gd name="connsiteY0" fmla="*/ 0 h 3988066"/>
                  <a:gd name="connsiteX1" fmla="*/ 961834 w 3475899"/>
                  <a:gd name="connsiteY1" fmla="*/ 187072 h 3988066"/>
                  <a:gd name="connsiteX2" fmla="*/ 744010 w 3475899"/>
                  <a:gd name="connsiteY2" fmla="*/ 481775 h 3988066"/>
                  <a:gd name="connsiteX3" fmla="*/ 900331 w 3475899"/>
                  <a:gd name="connsiteY3" fmla="*/ 740602 h 3988066"/>
                  <a:gd name="connsiteX4" fmla="*/ 1284726 w 3475899"/>
                  <a:gd name="connsiteY4" fmla="*/ 943050 h 3988066"/>
                  <a:gd name="connsiteX5" fmla="*/ 2984160 w 3475899"/>
                  <a:gd name="connsiteY5" fmla="*/ 1543339 h 3988066"/>
                  <a:gd name="connsiteX6" fmla="*/ 3378091 w 3475899"/>
                  <a:gd name="connsiteY6" fmla="*/ 2821306 h 3988066"/>
                  <a:gd name="connsiteX7" fmla="*/ 2359032 w 3475899"/>
                  <a:gd name="connsiteY7" fmla="*/ 3840356 h 3988066"/>
                  <a:gd name="connsiteX8" fmla="*/ 1252372 w 3475899"/>
                  <a:gd name="connsiteY8" fmla="*/ 3968244 h 3988066"/>
                  <a:gd name="connsiteX9" fmla="*/ 352887 w 3475899"/>
                  <a:gd name="connsiteY9" fmla="*/ 3518017 h 3988066"/>
                  <a:gd name="connsiteX10" fmla="*/ 846 w 3475899"/>
                  <a:gd name="connsiteY10" fmla="*/ 2711267 h 3988066"/>
                  <a:gd name="connsiteX11" fmla="*/ 284017 w 3475899"/>
                  <a:gd name="connsiteY11" fmla="*/ 2118017 h 3988066"/>
                  <a:gd name="connsiteX12" fmla="*/ 964397 w 3475899"/>
                  <a:gd name="connsiteY12" fmla="*/ 1870723 h 3988066"/>
                  <a:gd name="connsiteX13" fmla="*/ 1592242 w 3475899"/>
                  <a:gd name="connsiteY13" fmla="*/ 2019356 h 3988066"/>
                  <a:gd name="connsiteX14" fmla="*/ 1861319 w 3475899"/>
                  <a:gd name="connsiteY14" fmla="*/ 2490881 h 3988066"/>
                  <a:gd name="connsiteX15" fmla="*/ 1680653 w 3475899"/>
                  <a:gd name="connsiteY15" fmla="*/ 2861181 h 3988066"/>
                  <a:gd name="connsiteX16" fmla="*/ 1261662 w 3475899"/>
                  <a:gd name="connsiteY16" fmla="*/ 3008533 h 3988066"/>
                  <a:gd name="connsiteX17" fmla="*/ 895206 w 3475899"/>
                  <a:gd name="connsiteY17" fmla="*/ 2926528 h 3988066"/>
                  <a:gd name="connsiteX18" fmla="*/ 718384 w 3475899"/>
                  <a:gd name="connsiteY18" fmla="*/ 2649764 h 3988066"/>
                  <a:gd name="connsiteX19" fmla="*/ 808076 w 3475899"/>
                  <a:gd name="connsiteY19" fmla="*/ 2470379 h 3988066"/>
                  <a:gd name="connsiteX20" fmla="*/ 931082 w 3475899"/>
                  <a:gd name="connsiteY20" fmla="*/ 2406314 h 3988066"/>
                  <a:gd name="connsiteX21" fmla="*/ 990023 w 3475899"/>
                  <a:gd name="connsiteY21" fmla="*/ 2398626 h 3988066"/>
                  <a:gd name="connsiteX22" fmla="*/ 1010524 w 3475899"/>
                  <a:gd name="connsiteY22" fmla="*/ 2414001 h 3988066"/>
                  <a:gd name="connsiteX23" fmla="*/ 1000274 w 3475899"/>
                  <a:gd name="connsiteY23" fmla="*/ 2444753 h 3988066"/>
                  <a:gd name="connsiteX24" fmla="*/ 990023 w 3475899"/>
                  <a:gd name="connsiteY24" fmla="*/ 2475505 h 3988066"/>
                  <a:gd name="connsiteX25" fmla="*/ 974647 w 3475899"/>
                  <a:gd name="connsiteY25" fmla="*/ 2588261 h 3988066"/>
                  <a:gd name="connsiteX26" fmla="*/ 1055370 w 3475899"/>
                  <a:gd name="connsiteY26" fmla="*/ 2725362 h 3988066"/>
                  <a:gd name="connsiteX27" fmla="*/ 1230911 w 3475899"/>
                  <a:gd name="connsiteY27" fmla="*/ 2783021 h 3988066"/>
                  <a:gd name="connsiteX28" fmla="*/ 1494862 w 3475899"/>
                  <a:gd name="connsiteY28" fmla="*/ 2685641 h 3988066"/>
                  <a:gd name="connsiteX29" fmla="*/ 1599930 w 3475899"/>
                  <a:gd name="connsiteY29" fmla="*/ 2444753 h 3988066"/>
                  <a:gd name="connsiteX30" fmla="*/ 1387231 w 3475899"/>
                  <a:gd name="connsiteY30" fmla="*/ 2109048 h 3988066"/>
                  <a:gd name="connsiteX31" fmla="*/ 943896 w 3475899"/>
                  <a:gd name="connsiteY31" fmla="*/ 2003980 h 3988066"/>
                  <a:gd name="connsiteX32" fmla="*/ 372428 w 3475899"/>
                  <a:gd name="connsiteY32" fmla="*/ 2198740 h 3988066"/>
                  <a:gd name="connsiteX33" fmla="*/ 118727 w 3475899"/>
                  <a:gd name="connsiteY33" fmla="*/ 2711267 h 3988066"/>
                  <a:gd name="connsiteX34" fmla="*/ 500560 w 3475899"/>
                  <a:gd name="connsiteY34" fmla="*/ 3351926 h 3988066"/>
                  <a:gd name="connsiteX35" fmla="*/ 1312915 w 3475899"/>
                  <a:gd name="connsiteY35" fmla="*/ 3567187 h 3988066"/>
                  <a:gd name="connsiteX36" fmla="*/ 2135520 w 3475899"/>
                  <a:gd name="connsiteY36" fmla="*/ 3269921 h 3988066"/>
                  <a:gd name="connsiteX37" fmla="*/ 2491727 w 3475899"/>
                  <a:gd name="connsiteY37" fmla="*/ 2506256 h 3988066"/>
                  <a:gd name="connsiteX38" fmla="*/ 2373845 w 3475899"/>
                  <a:gd name="connsiteY38" fmla="*/ 2070608 h 3988066"/>
                  <a:gd name="connsiteX39" fmla="*/ 2058641 w 3475899"/>
                  <a:gd name="connsiteY39" fmla="*/ 1755405 h 3988066"/>
                  <a:gd name="connsiteX40" fmla="*/ 1615306 w 3475899"/>
                  <a:gd name="connsiteY40" fmla="*/ 1496578 h 3988066"/>
                  <a:gd name="connsiteX41" fmla="*/ 859329 w 3475899"/>
                  <a:gd name="connsiteY41" fmla="*/ 1135247 h 3988066"/>
                  <a:gd name="connsiteX42" fmla="*/ 477496 w 3475899"/>
                  <a:gd name="connsiteY42" fmla="*/ 609907 h 3988066"/>
                  <a:gd name="connsiteX43" fmla="*/ 782450 w 3475899"/>
                  <a:gd name="connsiteY43" fmla="*/ 143508 h 3988066"/>
                  <a:gd name="connsiteX44" fmla="*/ 1425671 w 3475899"/>
                  <a:gd name="connsiteY44" fmla="*/ 0 h 3988066"/>
                  <a:gd name="connsiteX0" fmla="*/ 782450 w 3475899"/>
                  <a:gd name="connsiteY0" fmla="*/ 32557 h 3877115"/>
                  <a:gd name="connsiteX1" fmla="*/ 961834 w 3475899"/>
                  <a:gd name="connsiteY1" fmla="*/ 76121 h 3877115"/>
                  <a:gd name="connsiteX2" fmla="*/ 744010 w 3475899"/>
                  <a:gd name="connsiteY2" fmla="*/ 370824 h 3877115"/>
                  <a:gd name="connsiteX3" fmla="*/ 900331 w 3475899"/>
                  <a:gd name="connsiteY3" fmla="*/ 629651 h 3877115"/>
                  <a:gd name="connsiteX4" fmla="*/ 1284726 w 3475899"/>
                  <a:gd name="connsiteY4" fmla="*/ 832099 h 3877115"/>
                  <a:gd name="connsiteX5" fmla="*/ 2984160 w 3475899"/>
                  <a:gd name="connsiteY5" fmla="*/ 1432388 h 3877115"/>
                  <a:gd name="connsiteX6" fmla="*/ 3378091 w 3475899"/>
                  <a:gd name="connsiteY6" fmla="*/ 2710355 h 3877115"/>
                  <a:gd name="connsiteX7" fmla="*/ 2359032 w 3475899"/>
                  <a:gd name="connsiteY7" fmla="*/ 3729405 h 3877115"/>
                  <a:gd name="connsiteX8" fmla="*/ 1252372 w 3475899"/>
                  <a:gd name="connsiteY8" fmla="*/ 3857293 h 3877115"/>
                  <a:gd name="connsiteX9" fmla="*/ 352887 w 3475899"/>
                  <a:gd name="connsiteY9" fmla="*/ 3407066 h 3877115"/>
                  <a:gd name="connsiteX10" fmla="*/ 846 w 3475899"/>
                  <a:gd name="connsiteY10" fmla="*/ 2600316 h 3877115"/>
                  <a:gd name="connsiteX11" fmla="*/ 284017 w 3475899"/>
                  <a:gd name="connsiteY11" fmla="*/ 2007066 h 3877115"/>
                  <a:gd name="connsiteX12" fmla="*/ 964397 w 3475899"/>
                  <a:gd name="connsiteY12" fmla="*/ 1759772 h 3877115"/>
                  <a:gd name="connsiteX13" fmla="*/ 1592242 w 3475899"/>
                  <a:gd name="connsiteY13" fmla="*/ 1908405 h 3877115"/>
                  <a:gd name="connsiteX14" fmla="*/ 1861319 w 3475899"/>
                  <a:gd name="connsiteY14" fmla="*/ 2379930 h 3877115"/>
                  <a:gd name="connsiteX15" fmla="*/ 1680653 w 3475899"/>
                  <a:gd name="connsiteY15" fmla="*/ 2750230 h 3877115"/>
                  <a:gd name="connsiteX16" fmla="*/ 1261662 w 3475899"/>
                  <a:gd name="connsiteY16" fmla="*/ 2897582 h 3877115"/>
                  <a:gd name="connsiteX17" fmla="*/ 895206 w 3475899"/>
                  <a:gd name="connsiteY17" fmla="*/ 2815577 h 3877115"/>
                  <a:gd name="connsiteX18" fmla="*/ 718384 w 3475899"/>
                  <a:gd name="connsiteY18" fmla="*/ 2538813 h 3877115"/>
                  <a:gd name="connsiteX19" fmla="*/ 808076 w 3475899"/>
                  <a:gd name="connsiteY19" fmla="*/ 2359428 h 3877115"/>
                  <a:gd name="connsiteX20" fmla="*/ 931082 w 3475899"/>
                  <a:gd name="connsiteY20" fmla="*/ 2295363 h 3877115"/>
                  <a:gd name="connsiteX21" fmla="*/ 990023 w 3475899"/>
                  <a:gd name="connsiteY21" fmla="*/ 2287675 h 3877115"/>
                  <a:gd name="connsiteX22" fmla="*/ 1010524 w 3475899"/>
                  <a:gd name="connsiteY22" fmla="*/ 2303050 h 3877115"/>
                  <a:gd name="connsiteX23" fmla="*/ 1000274 w 3475899"/>
                  <a:gd name="connsiteY23" fmla="*/ 2333802 h 3877115"/>
                  <a:gd name="connsiteX24" fmla="*/ 990023 w 3475899"/>
                  <a:gd name="connsiteY24" fmla="*/ 2364554 h 3877115"/>
                  <a:gd name="connsiteX25" fmla="*/ 974647 w 3475899"/>
                  <a:gd name="connsiteY25" fmla="*/ 2477310 h 3877115"/>
                  <a:gd name="connsiteX26" fmla="*/ 1055370 w 3475899"/>
                  <a:gd name="connsiteY26" fmla="*/ 2614411 h 3877115"/>
                  <a:gd name="connsiteX27" fmla="*/ 1230911 w 3475899"/>
                  <a:gd name="connsiteY27" fmla="*/ 2672070 h 3877115"/>
                  <a:gd name="connsiteX28" fmla="*/ 1494862 w 3475899"/>
                  <a:gd name="connsiteY28" fmla="*/ 2574690 h 3877115"/>
                  <a:gd name="connsiteX29" fmla="*/ 1599930 w 3475899"/>
                  <a:gd name="connsiteY29" fmla="*/ 2333802 h 3877115"/>
                  <a:gd name="connsiteX30" fmla="*/ 1387231 w 3475899"/>
                  <a:gd name="connsiteY30" fmla="*/ 1998097 h 3877115"/>
                  <a:gd name="connsiteX31" fmla="*/ 943896 w 3475899"/>
                  <a:gd name="connsiteY31" fmla="*/ 1893029 h 3877115"/>
                  <a:gd name="connsiteX32" fmla="*/ 372428 w 3475899"/>
                  <a:gd name="connsiteY32" fmla="*/ 2087789 h 3877115"/>
                  <a:gd name="connsiteX33" fmla="*/ 118727 w 3475899"/>
                  <a:gd name="connsiteY33" fmla="*/ 2600316 h 3877115"/>
                  <a:gd name="connsiteX34" fmla="*/ 500560 w 3475899"/>
                  <a:gd name="connsiteY34" fmla="*/ 3240975 h 3877115"/>
                  <a:gd name="connsiteX35" fmla="*/ 1312915 w 3475899"/>
                  <a:gd name="connsiteY35" fmla="*/ 3456236 h 3877115"/>
                  <a:gd name="connsiteX36" fmla="*/ 2135520 w 3475899"/>
                  <a:gd name="connsiteY36" fmla="*/ 3158970 h 3877115"/>
                  <a:gd name="connsiteX37" fmla="*/ 2491727 w 3475899"/>
                  <a:gd name="connsiteY37" fmla="*/ 2395305 h 3877115"/>
                  <a:gd name="connsiteX38" fmla="*/ 2373845 w 3475899"/>
                  <a:gd name="connsiteY38" fmla="*/ 1959657 h 3877115"/>
                  <a:gd name="connsiteX39" fmla="*/ 2058641 w 3475899"/>
                  <a:gd name="connsiteY39" fmla="*/ 1644454 h 3877115"/>
                  <a:gd name="connsiteX40" fmla="*/ 1615306 w 3475899"/>
                  <a:gd name="connsiteY40" fmla="*/ 1385627 h 3877115"/>
                  <a:gd name="connsiteX41" fmla="*/ 859329 w 3475899"/>
                  <a:gd name="connsiteY41" fmla="*/ 1024296 h 3877115"/>
                  <a:gd name="connsiteX42" fmla="*/ 477496 w 3475899"/>
                  <a:gd name="connsiteY42" fmla="*/ 498956 h 3877115"/>
                  <a:gd name="connsiteX43" fmla="*/ 782450 w 3475899"/>
                  <a:gd name="connsiteY43" fmla="*/ 32557 h 3877115"/>
                  <a:gd name="connsiteX0" fmla="*/ 477496 w 3475899"/>
                  <a:gd name="connsiteY0" fmla="*/ 424506 h 3802665"/>
                  <a:gd name="connsiteX1" fmla="*/ 961834 w 3475899"/>
                  <a:gd name="connsiteY1" fmla="*/ 1671 h 3802665"/>
                  <a:gd name="connsiteX2" fmla="*/ 744010 w 3475899"/>
                  <a:gd name="connsiteY2" fmla="*/ 296374 h 3802665"/>
                  <a:gd name="connsiteX3" fmla="*/ 900331 w 3475899"/>
                  <a:gd name="connsiteY3" fmla="*/ 555201 h 3802665"/>
                  <a:gd name="connsiteX4" fmla="*/ 1284726 w 3475899"/>
                  <a:gd name="connsiteY4" fmla="*/ 757649 h 3802665"/>
                  <a:gd name="connsiteX5" fmla="*/ 2984160 w 3475899"/>
                  <a:gd name="connsiteY5" fmla="*/ 1357938 h 3802665"/>
                  <a:gd name="connsiteX6" fmla="*/ 3378091 w 3475899"/>
                  <a:gd name="connsiteY6" fmla="*/ 2635905 h 3802665"/>
                  <a:gd name="connsiteX7" fmla="*/ 2359032 w 3475899"/>
                  <a:gd name="connsiteY7" fmla="*/ 3654955 h 3802665"/>
                  <a:gd name="connsiteX8" fmla="*/ 1252372 w 3475899"/>
                  <a:gd name="connsiteY8" fmla="*/ 3782843 h 3802665"/>
                  <a:gd name="connsiteX9" fmla="*/ 352887 w 3475899"/>
                  <a:gd name="connsiteY9" fmla="*/ 3332616 h 3802665"/>
                  <a:gd name="connsiteX10" fmla="*/ 846 w 3475899"/>
                  <a:gd name="connsiteY10" fmla="*/ 2525866 h 3802665"/>
                  <a:gd name="connsiteX11" fmla="*/ 284017 w 3475899"/>
                  <a:gd name="connsiteY11" fmla="*/ 1932616 h 3802665"/>
                  <a:gd name="connsiteX12" fmla="*/ 964397 w 3475899"/>
                  <a:gd name="connsiteY12" fmla="*/ 1685322 h 3802665"/>
                  <a:gd name="connsiteX13" fmla="*/ 1592242 w 3475899"/>
                  <a:gd name="connsiteY13" fmla="*/ 1833955 h 3802665"/>
                  <a:gd name="connsiteX14" fmla="*/ 1861319 w 3475899"/>
                  <a:gd name="connsiteY14" fmla="*/ 2305480 h 3802665"/>
                  <a:gd name="connsiteX15" fmla="*/ 1680653 w 3475899"/>
                  <a:gd name="connsiteY15" fmla="*/ 2675780 h 3802665"/>
                  <a:gd name="connsiteX16" fmla="*/ 1261662 w 3475899"/>
                  <a:gd name="connsiteY16" fmla="*/ 2823132 h 3802665"/>
                  <a:gd name="connsiteX17" fmla="*/ 895206 w 3475899"/>
                  <a:gd name="connsiteY17" fmla="*/ 2741127 h 3802665"/>
                  <a:gd name="connsiteX18" fmla="*/ 718384 w 3475899"/>
                  <a:gd name="connsiteY18" fmla="*/ 2464363 h 3802665"/>
                  <a:gd name="connsiteX19" fmla="*/ 808076 w 3475899"/>
                  <a:gd name="connsiteY19" fmla="*/ 2284978 h 3802665"/>
                  <a:gd name="connsiteX20" fmla="*/ 931082 w 3475899"/>
                  <a:gd name="connsiteY20" fmla="*/ 2220913 h 3802665"/>
                  <a:gd name="connsiteX21" fmla="*/ 990023 w 3475899"/>
                  <a:gd name="connsiteY21" fmla="*/ 2213225 h 3802665"/>
                  <a:gd name="connsiteX22" fmla="*/ 1010524 w 3475899"/>
                  <a:gd name="connsiteY22" fmla="*/ 2228600 h 3802665"/>
                  <a:gd name="connsiteX23" fmla="*/ 1000274 w 3475899"/>
                  <a:gd name="connsiteY23" fmla="*/ 2259352 h 3802665"/>
                  <a:gd name="connsiteX24" fmla="*/ 990023 w 3475899"/>
                  <a:gd name="connsiteY24" fmla="*/ 2290104 h 3802665"/>
                  <a:gd name="connsiteX25" fmla="*/ 974647 w 3475899"/>
                  <a:gd name="connsiteY25" fmla="*/ 2402860 h 3802665"/>
                  <a:gd name="connsiteX26" fmla="*/ 1055370 w 3475899"/>
                  <a:gd name="connsiteY26" fmla="*/ 2539961 h 3802665"/>
                  <a:gd name="connsiteX27" fmla="*/ 1230911 w 3475899"/>
                  <a:gd name="connsiteY27" fmla="*/ 2597620 h 3802665"/>
                  <a:gd name="connsiteX28" fmla="*/ 1494862 w 3475899"/>
                  <a:gd name="connsiteY28" fmla="*/ 2500240 h 3802665"/>
                  <a:gd name="connsiteX29" fmla="*/ 1599930 w 3475899"/>
                  <a:gd name="connsiteY29" fmla="*/ 2259352 h 3802665"/>
                  <a:gd name="connsiteX30" fmla="*/ 1387231 w 3475899"/>
                  <a:gd name="connsiteY30" fmla="*/ 1923647 h 3802665"/>
                  <a:gd name="connsiteX31" fmla="*/ 943896 w 3475899"/>
                  <a:gd name="connsiteY31" fmla="*/ 1818579 h 3802665"/>
                  <a:gd name="connsiteX32" fmla="*/ 372428 w 3475899"/>
                  <a:gd name="connsiteY32" fmla="*/ 2013339 h 3802665"/>
                  <a:gd name="connsiteX33" fmla="*/ 118727 w 3475899"/>
                  <a:gd name="connsiteY33" fmla="*/ 2525866 h 3802665"/>
                  <a:gd name="connsiteX34" fmla="*/ 500560 w 3475899"/>
                  <a:gd name="connsiteY34" fmla="*/ 3166525 h 3802665"/>
                  <a:gd name="connsiteX35" fmla="*/ 1312915 w 3475899"/>
                  <a:gd name="connsiteY35" fmla="*/ 3381786 h 3802665"/>
                  <a:gd name="connsiteX36" fmla="*/ 2135520 w 3475899"/>
                  <a:gd name="connsiteY36" fmla="*/ 3084520 h 3802665"/>
                  <a:gd name="connsiteX37" fmla="*/ 2491727 w 3475899"/>
                  <a:gd name="connsiteY37" fmla="*/ 2320855 h 3802665"/>
                  <a:gd name="connsiteX38" fmla="*/ 2373845 w 3475899"/>
                  <a:gd name="connsiteY38" fmla="*/ 1885207 h 3802665"/>
                  <a:gd name="connsiteX39" fmla="*/ 2058641 w 3475899"/>
                  <a:gd name="connsiteY39" fmla="*/ 1570004 h 3802665"/>
                  <a:gd name="connsiteX40" fmla="*/ 1615306 w 3475899"/>
                  <a:gd name="connsiteY40" fmla="*/ 1311177 h 3802665"/>
                  <a:gd name="connsiteX41" fmla="*/ 859329 w 3475899"/>
                  <a:gd name="connsiteY41" fmla="*/ 949846 h 3802665"/>
                  <a:gd name="connsiteX42" fmla="*/ 477496 w 3475899"/>
                  <a:gd name="connsiteY42" fmla="*/ 424506 h 380266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35520 w 3475899"/>
                  <a:gd name="connsiteY36" fmla="*/ 3980450 h 4698595"/>
                  <a:gd name="connsiteX37" fmla="*/ 2491727 w 3475899"/>
                  <a:gd name="connsiteY37" fmla="*/ 3216785 h 4698595"/>
                  <a:gd name="connsiteX38" fmla="*/ 2373845 w 3475899"/>
                  <a:gd name="connsiteY38" fmla="*/ 278113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35520 w 3475899"/>
                  <a:gd name="connsiteY36" fmla="*/ 3980450 h 4698595"/>
                  <a:gd name="connsiteX37" fmla="*/ 2705552 w 3475899"/>
                  <a:gd name="connsiteY37" fmla="*/ 3234379 h 4698595"/>
                  <a:gd name="connsiteX38" fmla="*/ 2373845 w 3475899"/>
                  <a:gd name="connsiteY38" fmla="*/ 278113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373845 w 3475899"/>
                  <a:gd name="connsiteY38" fmla="*/ 278113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769638 w 3475899"/>
                  <a:gd name="connsiteY39" fmla="*/ 2113659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11483"/>
                  <a:gd name="connsiteY0" fmla="*/ 1320436 h 4698595"/>
                  <a:gd name="connsiteX1" fmla="*/ 391637 w 3411483"/>
                  <a:gd name="connsiteY1" fmla="*/ 346 h 4698595"/>
                  <a:gd name="connsiteX2" fmla="*/ 744010 w 3411483"/>
                  <a:gd name="connsiteY2" fmla="*/ 1192304 h 4698595"/>
                  <a:gd name="connsiteX3" fmla="*/ 900331 w 3411483"/>
                  <a:gd name="connsiteY3" fmla="*/ 1451131 h 4698595"/>
                  <a:gd name="connsiteX4" fmla="*/ 1240632 w 3411483"/>
                  <a:gd name="connsiteY4" fmla="*/ 1733678 h 4698595"/>
                  <a:gd name="connsiteX5" fmla="*/ 2984160 w 3411483"/>
                  <a:gd name="connsiteY5" fmla="*/ 2253868 h 4698595"/>
                  <a:gd name="connsiteX6" fmla="*/ 3378091 w 3411483"/>
                  <a:gd name="connsiteY6" fmla="*/ 3531835 h 4698595"/>
                  <a:gd name="connsiteX7" fmla="*/ 2359032 w 3411483"/>
                  <a:gd name="connsiteY7" fmla="*/ 4550885 h 4698595"/>
                  <a:gd name="connsiteX8" fmla="*/ 1252372 w 3411483"/>
                  <a:gd name="connsiteY8" fmla="*/ 4678773 h 4698595"/>
                  <a:gd name="connsiteX9" fmla="*/ 352887 w 3411483"/>
                  <a:gd name="connsiteY9" fmla="*/ 4228546 h 4698595"/>
                  <a:gd name="connsiteX10" fmla="*/ 846 w 3411483"/>
                  <a:gd name="connsiteY10" fmla="*/ 3421796 h 4698595"/>
                  <a:gd name="connsiteX11" fmla="*/ 284017 w 3411483"/>
                  <a:gd name="connsiteY11" fmla="*/ 2828546 h 4698595"/>
                  <a:gd name="connsiteX12" fmla="*/ 964397 w 3411483"/>
                  <a:gd name="connsiteY12" fmla="*/ 2581252 h 4698595"/>
                  <a:gd name="connsiteX13" fmla="*/ 1592242 w 3411483"/>
                  <a:gd name="connsiteY13" fmla="*/ 2729885 h 4698595"/>
                  <a:gd name="connsiteX14" fmla="*/ 1861319 w 3411483"/>
                  <a:gd name="connsiteY14" fmla="*/ 3201410 h 4698595"/>
                  <a:gd name="connsiteX15" fmla="*/ 1680653 w 3411483"/>
                  <a:gd name="connsiteY15" fmla="*/ 3571710 h 4698595"/>
                  <a:gd name="connsiteX16" fmla="*/ 1261662 w 3411483"/>
                  <a:gd name="connsiteY16" fmla="*/ 3719062 h 4698595"/>
                  <a:gd name="connsiteX17" fmla="*/ 895206 w 3411483"/>
                  <a:gd name="connsiteY17" fmla="*/ 3637057 h 4698595"/>
                  <a:gd name="connsiteX18" fmla="*/ 718384 w 3411483"/>
                  <a:gd name="connsiteY18" fmla="*/ 3360293 h 4698595"/>
                  <a:gd name="connsiteX19" fmla="*/ 808076 w 3411483"/>
                  <a:gd name="connsiteY19" fmla="*/ 3180908 h 4698595"/>
                  <a:gd name="connsiteX20" fmla="*/ 931082 w 3411483"/>
                  <a:gd name="connsiteY20" fmla="*/ 3116843 h 4698595"/>
                  <a:gd name="connsiteX21" fmla="*/ 990023 w 3411483"/>
                  <a:gd name="connsiteY21" fmla="*/ 3109155 h 4698595"/>
                  <a:gd name="connsiteX22" fmla="*/ 1010524 w 3411483"/>
                  <a:gd name="connsiteY22" fmla="*/ 3124530 h 4698595"/>
                  <a:gd name="connsiteX23" fmla="*/ 1000274 w 3411483"/>
                  <a:gd name="connsiteY23" fmla="*/ 3155282 h 4698595"/>
                  <a:gd name="connsiteX24" fmla="*/ 990023 w 3411483"/>
                  <a:gd name="connsiteY24" fmla="*/ 3186034 h 4698595"/>
                  <a:gd name="connsiteX25" fmla="*/ 974647 w 3411483"/>
                  <a:gd name="connsiteY25" fmla="*/ 3298790 h 4698595"/>
                  <a:gd name="connsiteX26" fmla="*/ 1055370 w 3411483"/>
                  <a:gd name="connsiteY26" fmla="*/ 3435891 h 4698595"/>
                  <a:gd name="connsiteX27" fmla="*/ 1230911 w 3411483"/>
                  <a:gd name="connsiteY27" fmla="*/ 3493550 h 4698595"/>
                  <a:gd name="connsiteX28" fmla="*/ 1494862 w 3411483"/>
                  <a:gd name="connsiteY28" fmla="*/ 3396170 h 4698595"/>
                  <a:gd name="connsiteX29" fmla="*/ 1599930 w 3411483"/>
                  <a:gd name="connsiteY29" fmla="*/ 3155282 h 4698595"/>
                  <a:gd name="connsiteX30" fmla="*/ 1387231 w 3411483"/>
                  <a:gd name="connsiteY30" fmla="*/ 2819577 h 4698595"/>
                  <a:gd name="connsiteX31" fmla="*/ 943896 w 3411483"/>
                  <a:gd name="connsiteY31" fmla="*/ 2714509 h 4698595"/>
                  <a:gd name="connsiteX32" fmla="*/ 372428 w 3411483"/>
                  <a:gd name="connsiteY32" fmla="*/ 2909269 h 4698595"/>
                  <a:gd name="connsiteX33" fmla="*/ 118727 w 3411483"/>
                  <a:gd name="connsiteY33" fmla="*/ 3421796 h 4698595"/>
                  <a:gd name="connsiteX34" fmla="*/ 500560 w 3411483"/>
                  <a:gd name="connsiteY34" fmla="*/ 4062455 h 4698595"/>
                  <a:gd name="connsiteX35" fmla="*/ 1312915 w 3411483"/>
                  <a:gd name="connsiteY35" fmla="*/ 4277716 h 4698595"/>
                  <a:gd name="connsiteX36" fmla="*/ 2195013 w 3411483"/>
                  <a:gd name="connsiteY36" fmla="*/ 3993179 h 4698595"/>
                  <a:gd name="connsiteX37" fmla="*/ 2705552 w 3411483"/>
                  <a:gd name="connsiteY37" fmla="*/ 3234379 h 4698595"/>
                  <a:gd name="connsiteX38" fmla="*/ 2587666 w 3411483"/>
                  <a:gd name="connsiteY38" fmla="*/ 2728357 h 4698595"/>
                  <a:gd name="connsiteX39" fmla="*/ 1769638 w 3411483"/>
                  <a:gd name="connsiteY39" fmla="*/ 2113659 h 4698595"/>
                  <a:gd name="connsiteX40" fmla="*/ 859329 w 3411483"/>
                  <a:gd name="connsiteY40" fmla="*/ 1845776 h 4698595"/>
                  <a:gd name="connsiteX41" fmla="*/ 477496 w 3411483"/>
                  <a:gd name="connsiteY41" fmla="*/ 1320436 h 4698595"/>
                  <a:gd name="connsiteX0" fmla="*/ 477496 w 3411485"/>
                  <a:gd name="connsiteY0" fmla="*/ 760057 h 4138216"/>
                  <a:gd name="connsiteX1" fmla="*/ 810541 w 3411485"/>
                  <a:gd name="connsiteY1" fmla="*/ 659 h 4138216"/>
                  <a:gd name="connsiteX2" fmla="*/ 744010 w 3411485"/>
                  <a:gd name="connsiteY2" fmla="*/ 631925 h 4138216"/>
                  <a:gd name="connsiteX3" fmla="*/ 900331 w 3411485"/>
                  <a:gd name="connsiteY3" fmla="*/ 890752 h 4138216"/>
                  <a:gd name="connsiteX4" fmla="*/ 1240632 w 3411485"/>
                  <a:gd name="connsiteY4" fmla="*/ 1173299 h 4138216"/>
                  <a:gd name="connsiteX5" fmla="*/ 2984160 w 3411485"/>
                  <a:gd name="connsiteY5" fmla="*/ 1693489 h 4138216"/>
                  <a:gd name="connsiteX6" fmla="*/ 3378091 w 3411485"/>
                  <a:gd name="connsiteY6" fmla="*/ 2971456 h 4138216"/>
                  <a:gd name="connsiteX7" fmla="*/ 2359032 w 3411485"/>
                  <a:gd name="connsiteY7" fmla="*/ 3990506 h 4138216"/>
                  <a:gd name="connsiteX8" fmla="*/ 1252372 w 3411485"/>
                  <a:gd name="connsiteY8" fmla="*/ 4118394 h 4138216"/>
                  <a:gd name="connsiteX9" fmla="*/ 352887 w 3411485"/>
                  <a:gd name="connsiteY9" fmla="*/ 3668167 h 4138216"/>
                  <a:gd name="connsiteX10" fmla="*/ 846 w 3411485"/>
                  <a:gd name="connsiteY10" fmla="*/ 2861417 h 4138216"/>
                  <a:gd name="connsiteX11" fmla="*/ 284017 w 3411485"/>
                  <a:gd name="connsiteY11" fmla="*/ 2268167 h 4138216"/>
                  <a:gd name="connsiteX12" fmla="*/ 964397 w 3411485"/>
                  <a:gd name="connsiteY12" fmla="*/ 2020873 h 4138216"/>
                  <a:gd name="connsiteX13" fmla="*/ 1592242 w 3411485"/>
                  <a:gd name="connsiteY13" fmla="*/ 2169506 h 4138216"/>
                  <a:gd name="connsiteX14" fmla="*/ 1861319 w 3411485"/>
                  <a:gd name="connsiteY14" fmla="*/ 2641031 h 4138216"/>
                  <a:gd name="connsiteX15" fmla="*/ 1680653 w 3411485"/>
                  <a:gd name="connsiteY15" fmla="*/ 3011331 h 4138216"/>
                  <a:gd name="connsiteX16" fmla="*/ 1261662 w 3411485"/>
                  <a:gd name="connsiteY16" fmla="*/ 3158683 h 4138216"/>
                  <a:gd name="connsiteX17" fmla="*/ 895206 w 3411485"/>
                  <a:gd name="connsiteY17" fmla="*/ 3076678 h 4138216"/>
                  <a:gd name="connsiteX18" fmla="*/ 718384 w 3411485"/>
                  <a:gd name="connsiteY18" fmla="*/ 2799914 h 4138216"/>
                  <a:gd name="connsiteX19" fmla="*/ 808076 w 3411485"/>
                  <a:gd name="connsiteY19" fmla="*/ 2620529 h 4138216"/>
                  <a:gd name="connsiteX20" fmla="*/ 931082 w 3411485"/>
                  <a:gd name="connsiteY20" fmla="*/ 2556464 h 4138216"/>
                  <a:gd name="connsiteX21" fmla="*/ 990023 w 3411485"/>
                  <a:gd name="connsiteY21" fmla="*/ 2548776 h 4138216"/>
                  <a:gd name="connsiteX22" fmla="*/ 1010524 w 3411485"/>
                  <a:gd name="connsiteY22" fmla="*/ 2564151 h 4138216"/>
                  <a:gd name="connsiteX23" fmla="*/ 1000274 w 3411485"/>
                  <a:gd name="connsiteY23" fmla="*/ 2594903 h 4138216"/>
                  <a:gd name="connsiteX24" fmla="*/ 990023 w 3411485"/>
                  <a:gd name="connsiteY24" fmla="*/ 2625655 h 4138216"/>
                  <a:gd name="connsiteX25" fmla="*/ 974647 w 3411485"/>
                  <a:gd name="connsiteY25" fmla="*/ 2738411 h 4138216"/>
                  <a:gd name="connsiteX26" fmla="*/ 1055370 w 3411485"/>
                  <a:gd name="connsiteY26" fmla="*/ 2875512 h 4138216"/>
                  <a:gd name="connsiteX27" fmla="*/ 1230911 w 3411485"/>
                  <a:gd name="connsiteY27" fmla="*/ 2933171 h 4138216"/>
                  <a:gd name="connsiteX28" fmla="*/ 1494862 w 3411485"/>
                  <a:gd name="connsiteY28" fmla="*/ 2835791 h 4138216"/>
                  <a:gd name="connsiteX29" fmla="*/ 1599930 w 3411485"/>
                  <a:gd name="connsiteY29" fmla="*/ 2594903 h 4138216"/>
                  <a:gd name="connsiteX30" fmla="*/ 1387231 w 3411485"/>
                  <a:gd name="connsiteY30" fmla="*/ 2259198 h 4138216"/>
                  <a:gd name="connsiteX31" fmla="*/ 943896 w 3411485"/>
                  <a:gd name="connsiteY31" fmla="*/ 2154130 h 4138216"/>
                  <a:gd name="connsiteX32" fmla="*/ 372428 w 3411485"/>
                  <a:gd name="connsiteY32" fmla="*/ 2348890 h 4138216"/>
                  <a:gd name="connsiteX33" fmla="*/ 118727 w 3411485"/>
                  <a:gd name="connsiteY33" fmla="*/ 2861417 h 4138216"/>
                  <a:gd name="connsiteX34" fmla="*/ 500560 w 3411485"/>
                  <a:gd name="connsiteY34" fmla="*/ 3502076 h 4138216"/>
                  <a:gd name="connsiteX35" fmla="*/ 1312915 w 3411485"/>
                  <a:gd name="connsiteY35" fmla="*/ 3717337 h 4138216"/>
                  <a:gd name="connsiteX36" fmla="*/ 2195013 w 3411485"/>
                  <a:gd name="connsiteY36" fmla="*/ 3432800 h 4138216"/>
                  <a:gd name="connsiteX37" fmla="*/ 2705552 w 3411485"/>
                  <a:gd name="connsiteY37" fmla="*/ 2674000 h 4138216"/>
                  <a:gd name="connsiteX38" fmla="*/ 2587666 w 3411485"/>
                  <a:gd name="connsiteY38" fmla="*/ 2167978 h 4138216"/>
                  <a:gd name="connsiteX39" fmla="*/ 1769638 w 3411485"/>
                  <a:gd name="connsiteY39" fmla="*/ 1553280 h 4138216"/>
                  <a:gd name="connsiteX40" fmla="*/ 859329 w 3411485"/>
                  <a:gd name="connsiteY40" fmla="*/ 1285397 h 4138216"/>
                  <a:gd name="connsiteX41" fmla="*/ 477496 w 3411485"/>
                  <a:gd name="connsiteY41" fmla="*/ 760057 h 4138216"/>
                  <a:gd name="connsiteX0" fmla="*/ 477496 w 3415891"/>
                  <a:gd name="connsiteY0" fmla="*/ 760057 h 4122191"/>
                  <a:gd name="connsiteX1" fmla="*/ 810541 w 3415891"/>
                  <a:gd name="connsiteY1" fmla="*/ 659 h 4122191"/>
                  <a:gd name="connsiteX2" fmla="*/ 744010 w 3415891"/>
                  <a:gd name="connsiteY2" fmla="*/ 631925 h 4122191"/>
                  <a:gd name="connsiteX3" fmla="*/ 900331 w 3415891"/>
                  <a:gd name="connsiteY3" fmla="*/ 890752 h 4122191"/>
                  <a:gd name="connsiteX4" fmla="*/ 1240632 w 3415891"/>
                  <a:gd name="connsiteY4" fmla="*/ 1173299 h 4122191"/>
                  <a:gd name="connsiteX5" fmla="*/ 2984160 w 3415891"/>
                  <a:gd name="connsiteY5" fmla="*/ 1693489 h 4122191"/>
                  <a:gd name="connsiteX6" fmla="*/ 3378091 w 3415891"/>
                  <a:gd name="connsiteY6" fmla="*/ 2971456 h 4122191"/>
                  <a:gd name="connsiteX7" fmla="*/ 2292890 w 3415891"/>
                  <a:gd name="connsiteY7" fmla="*/ 3857009 h 4122191"/>
                  <a:gd name="connsiteX8" fmla="*/ 1252372 w 3415891"/>
                  <a:gd name="connsiteY8" fmla="*/ 4118394 h 4122191"/>
                  <a:gd name="connsiteX9" fmla="*/ 352887 w 3415891"/>
                  <a:gd name="connsiteY9" fmla="*/ 3668167 h 4122191"/>
                  <a:gd name="connsiteX10" fmla="*/ 846 w 3415891"/>
                  <a:gd name="connsiteY10" fmla="*/ 2861417 h 4122191"/>
                  <a:gd name="connsiteX11" fmla="*/ 284017 w 3415891"/>
                  <a:gd name="connsiteY11" fmla="*/ 2268167 h 4122191"/>
                  <a:gd name="connsiteX12" fmla="*/ 964397 w 3415891"/>
                  <a:gd name="connsiteY12" fmla="*/ 2020873 h 4122191"/>
                  <a:gd name="connsiteX13" fmla="*/ 1592242 w 3415891"/>
                  <a:gd name="connsiteY13" fmla="*/ 2169506 h 4122191"/>
                  <a:gd name="connsiteX14" fmla="*/ 1861319 w 3415891"/>
                  <a:gd name="connsiteY14" fmla="*/ 2641031 h 4122191"/>
                  <a:gd name="connsiteX15" fmla="*/ 1680653 w 3415891"/>
                  <a:gd name="connsiteY15" fmla="*/ 3011331 h 4122191"/>
                  <a:gd name="connsiteX16" fmla="*/ 1261662 w 3415891"/>
                  <a:gd name="connsiteY16" fmla="*/ 3158683 h 4122191"/>
                  <a:gd name="connsiteX17" fmla="*/ 895206 w 3415891"/>
                  <a:gd name="connsiteY17" fmla="*/ 3076678 h 4122191"/>
                  <a:gd name="connsiteX18" fmla="*/ 718384 w 3415891"/>
                  <a:gd name="connsiteY18" fmla="*/ 2799914 h 4122191"/>
                  <a:gd name="connsiteX19" fmla="*/ 808076 w 3415891"/>
                  <a:gd name="connsiteY19" fmla="*/ 2620529 h 4122191"/>
                  <a:gd name="connsiteX20" fmla="*/ 931082 w 3415891"/>
                  <a:gd name="connsiteY20" fmla="*/ 2556464 h 4122191"/>
                  <a:gd name="connsiteX21" fmla="*/ 990023 w 3415891"/>
                  <a:gd name="connsiteY21" fmla="*/ 2548776 h 4122191"/>
                  <a:gd name="connsiteX22" fmla="*/ 1010524 w 3415891"/>
                  <a:gd name="connsiteY22" fmla="*/ 2564151 h 4122191"/>
                  <a:gd name="connsiteX23" fmla="*/ 1000274 w 3415891"/>
                  <a:gd name="connsiteY23" fmla="*/ 2594903 h 4122191"/>
                  <a:gd name="connsiteX24" fmla="*/ 990023 w 3415891"/>
                  <a:gd name="connsiteY24" fmla="*/ 2625655 h 4122191"/>
                  <a:gd name="connsiteX25" fmla="*/ 974647 w 3415891"/>
                  <a:gd name="connsiteY25" fmla="*/ 2738411 h 4122191"/>
                  <a:gd name="connsiteX26" fmla="*/ 1055370 w 3415891"/>
                  <a:gd name="connsiteY26" fmla="*/ 2875512 h 4122191"/>
                  <a:gd name="connsiteX27" fmla="*/ 1230911 w 3415891"/>
                  <a:gd name="connsiteY27" fmla="*/ 2933171 h 4122191"/>
                  <a:gd name="connsiteX28" fmla="*/ 1494862 w 3415891"/>
                  <a:gd name="connsiteY28" fmla="*/ 2835791 h 4122191"/>
                  <a:gd name="connsiteX29" fmla="*/ 1599930 w 3415891"/>
                  <a:gd name="connsiteY29" fmla="*/ 2594903 h 4122191"/>
                  <a:gd name="connsiteX30" fmla="*/ 1387231 w 3415891"/>
                  <a:gd name="connsiteY30" fmla="*/ 2259198 h 4122191"/>
                  <a:gd name="connsiteX31" fmla="*/ 943896 w 3415891"/>
                  <a:gd name="connsiteY31" fmla="*/ 2154130 h 4122191"/>
                  <a:gd name="connsiteX32" fmla="*/ 372428 w 3415891"/>
                  <a:gd name="connsiteY32" fmla="*/ 2348890 h 4122191"/>
                  <a:gd name="connsiteX33" fmla="*/ 118727 w 3415891"/>
                  <a:gd name="connsiteY33" fmla="*/ 2861417 h 4122191"/>
                  <a:gd name="connsiteX34" fmla="*/ 500560 w 3415891"/>
                  <a:gd name="connsiteY34" fmla="*/ 3502076 h 4122191"/>
                  <a:gd name="connsiteX35" fmla="*/ 1312915 w 3415891"/>
                  <a:gd name="connsiteY35" fmla="*/ 3717337 h 4122191"/>
                  <a:gd name="connsiteX36" fmla="*/ 2195013 w 3415891"/>
                  <a:gd name="connsiteY36" fmla="*/ 3432800 h 4122191"/>
                  <a:gd name="connsiteX37" fmla="*/ 2705552 w 3415891"/>
                  <a:gd name="connsiteY37" fmla="*/ 2674000 h 4122191"/>
                  <a:gd name="connsiteX38" fmla="*/ 2587666 w 3415891"/>
                  <a:gd name="connsiteY38" fmla="*/ 2167978 h 4122191"/>
                  <a:gd name="connsiteX39" fmla="*/ 1769638 w 3415891"/>
                  <a:gd name="connsiteY39" fmla="*/ 1553280 h 4122191"/>
                  <a:gd name="connsiteX40" fmla="*/ 859329 w 3415891"/>
                  <a:gd name="connsiteY40" fmla="*/ 1285397 h 4122191"/>
                  <a:gd name="connsiteX41" fmla="*/ 477496 w 3415891"/>
                  <a:gd name="connsiteY41" fmla="*/ 760057 h 4122191"/>
                  <a:gd name="connsiteX0" fmla="*/ 477496 w 3415891"/>
                  <a:gd name="connsiteY0" fmla="*/ 760057 h 4122191"/>
                  <a:gd name="connsiteX1" fmla="*/ 810541 w 3415891"/>
                  <a:gd name="connsiteY1" fmla="*/ 659 h 4122191"/>
                  <a:gd name="connsiteX2" fmla="*/ 744010 w 3415891"/>
                  <a:gd name="connsiteY2" fmla="*/ 631925 h 4122191"/>
                  <a:gd name="connsiteX3" fmla="*/ 900331 w 3415891"/>
                  <a:gd name="connsiteY3" fmla="*/ 890752 h 4122191"/>
                  <a:gd name="connsiteX4" fmla="*/ 1240632 w 3415891"/>
                  <a:gd name="connsiteY4" fmla="*/ 1173299 h 4122191"/>
                  <a:gd name="connsiteX5" fmla="*/ 2984160 w 3415891"/>
                  <a:gd name="connsiteY5" fmla="*/ 1693489 h 4122191"/>
                  <a:gd name="connsiteX6" fmla="*/ 3378091 w 3415891"/>
                  <a:gd name="connsiteY6" fmla="*/ 2971456 h 4122191"/>
                  <a:gd name="connsiteX7" fmla="*/ 2292890 w 3415891"/>
                  <a:gd name="connsiteY7" fmla="*/ 3857009 h 4122191"/>
                  <a:gd name="connsiteX8" fmla="*/ 1252372 w 3415891"/>
                  <a:gd name="connsiteY8" fmla="*/ 4118394 h 4122191"/>
                  <a:gd name="connsiteX9" fmla="*/ 352887 w 3415891"/>
                  <a:gd name="connsiteY9" fmla="*/ 3668167 h 4122191"/>
                  <a:gd name="connsiteX10" fmla="*/ 846 w 3415891"/>
                  <a:gd name="connsiteY10" fmla="*/ 2861417 h 4122191"/>
                  <a:gd name="connsiteX11" fmla="*/ 284017 w 3415891"/>
                  <a:gd name="connsiteY11" fmla="*/ 2268167 h 4122191"/>
                  <a:gd name="connsiteX12" fmla="*/ 964397 w 3415891"/>
                  <a:gd name="connsiteY12" fmla="*/ 2020873 h 4122191"/>
                  <a:gd name="connsiteX13" fmla="*/ 1592242 w 3415891"/>
                  <a:gd name="connsiteY13" fmla="*/ 2169506 h 4122191"/>
                  <a:gd name="connsiteX14" fmla="*/ 1861319 w 3415891"/>
                  <a:gd name="connsiteY14" fmla="*/ 2641031 h 4122191"/>
                  <a:gd name="connsiteX15" fmla="*/ 1680653 w 3415891"/>
                  <a:gd name="connsiteY15" fmla="*/ 3011331 h 4122191"/>
                  <a:gd name="connsiteX16" fmla="*/ 1261662 w 3415891"/>
                  <a:gd name="connsiteY16" fmla="*/ 3158683 h 4122191"/>
                  <a:gd name="connsiteX17" fmla="*/ 895206 w 3415891"/>
                  <a:gd name="connsiteY17" fmla="*/ 3076678 h 4122191"/>
                  <a:gd name="connsiteX18" fmla="*/ 718384 w 3415891"/>
                  <a:gd name="connsiteY18" fmla="*/ 2799914 h 4122191"/>
                  <a:gd name="connsiteX19" fmla="*/ 808076 w 3415891"/>
                  <a:gd name="connsiteY19" fmla="*/ 2620529 h 4122191"/>
                  <a:gd name="connsiteX20" fmla="*/ 931082 w 3415891"/>
                  <a:gd name="connsiteY20" fmla="*/ 2556464 h 4122191"/>
                  <a:gd name="connsiteX21" fmla="*/ 990023 w 3415891"/>
                  <a:gd name="connsiteY21" fmla="*/ 2548776 h 4122191"/>
                  <a:gd name="connsiteX22" fmla="*/ 1010524 w 3415891"/>
                  <a:gd name="connsiteY22" fmla="*/ 2564151 h 4122191"/>
                  <a:gd name="connsiteX23" fmla="*/ 1000274 w 3415891"/>
                  <a:gd name="connsiteY23" fmla="*/ 2594903 h 4122191"/>
                  <a:gd name="connsiteX24" fmla="*/ 990023 w 3415891"/>
                  <a:gd name="connsiteY24" fmla="*/ 2625655 h 4122191"/>
                  <a:gd name="connsiteX25" fmla="*/ 974647 w 3415891"/>
                  <a:gd name="connsiteY25" fmla="*/ 2738411 h 4122191"/>
                  <a:gd name="connsiteX26" fmla="*/ 1055370 w 3415891"/>
                  <a:gd name="connsiteY26" fmla="*/ 2875512 h 4122191"/>
                  <a:gd name="connsiteX27" fmla="*/ 1230911 w 3415891"/>
                  <a:gd name="connsiteY27" fmla="*/ 2933171 h 4122191"/>
                  <a:gd name="connsiteX28" fmla="*/ 1494862 w 3415891"/>
                  <a:gd name="connsiteY28" fmla="*/ 2835791 h 4122191"/>
                  <a:gd name="connsiteX29" fmla="*/ 1599930 w 3415891"/>
                  <a:gd name="connsiteY29" fmla="*/ 2594903 h 4122191"/>
                  <a:gd name="connsiteX30" fmla="*/ 1387231 w 3415891"/>
                  <a:gd name="connsiteY30" fmla="*/ 2259198 h 4122191"/>
                  <a:gd name="connsiteX31" fmla="*/ 943896 w 3415891"/>
                  <a:gd name="connsiteY31" fmla="*/ 2154130 h 4122191"/>
                  <a:gd name="connsiteX32" fmla="*/ 372428 w 3415891"/>
                  <a:gd name="connsiteY32" fmla="*/ 2348890 h 4122191"/>
                  <a:gd name="connsiteX33" fmla="*/ 118727 w 3415891"/>
                  <a:gd name="connsiteY33" fmla="*/ 2861417 h 4122191"/>
                  <a:gd name="connsiteX34" fmla="*/ 500560 w 3415891"/>
                  <a:gd name="connsiteY34" fmla="*/ 3502076 h 4122191"/>
                  <a:gd name="connsiteX35" fmla="*/ 1312915 w 3415891"/>
                  <a:gd name="connsiteY35" fmla="*/ 3717337 h 4122191"/>
                  <a:gd name="connsiteX36" fmla="*/ 2195013 w 3415891"/>
                  <a:gd name="connsiteY36" fmla="*/ 3432800 h 4122191"/>
                  <a:gd name="connsiteX37" fmla="*/ 2705552 w 3415891"/>
                  <a:gd name="connsiteY37" fmla="*/ 2674000 h 4122191"/>
                  <a:gd name="connsiteX38" fmla="*/ 2587666 w 3415891"/>
                  <a:gd name="connsiteY38" fmla="*/ 2167978 h 4122191"/>
                  <a:gd name="connsiteX39" fmla="*/ 1769638 w 3415891"/>
                  <a:gd name="connsiteY39" fmla="*/ 1553280 h 4122191"/>
                  <a:gd name="connsiteX40" fmla="*/ 859329 w 3415891"/>
                  <a:gd name="connsiteY40" fmla="*/ 1285397 h 4122191"/>
                  <a:gd name="connsiteX41" fmla="*/ 477496 w 3415891"/>
                  <a:gd name="connsiteY41" fmla="*/ 760057 h 4122191"/>
                  <a:gd name="connsiteX0" fmla="*/ 477496 w 3415891"/>
                  <a:gd name="connsiteY0" fmla="*/ 760057 h 3958557"/>
                  <a:gd name="connsiteX1" fmla="*/ 810541 w 3415891"/>
                  <a:gd name="connsiteY1" fmla="*/ 659 h 3958557"/>
                  <a:gd name="connsiteX2" fmla="*/ 744010 w 3415891"/>
                  <a:gd name="connsiteY2" fmla="*/ 631925 h 3958557"/>
                  <a:gd name="connsiteX3" fmla="*/ 900331 w 3415891"/>
                  <a:gd name="connsiteY3" fmla="*/ 890752 h 3958557"/>
                  <a:gd name="connsiteX4" fmla="*/ 1240632 w 3415891"/>
                  <a:gd name="connsiteY4" fmla="*/ 1173299 h 3958557"/>
                  <a:gd name="connsiteX5" fmla="*/ 2984160 w 3415891"/>
                  <a:gd name="connsiteY5" fmla="*/ 1693489 h 3958557"/>
                  <a:gd name="connsiteX6" fmla="*/ 3378091 w 3415891"/>
                  <a:gd name="connsiteY6" fmla="*/ 2971456 h 3958557"/>
                  <a:gd name="connsiteX7" fmla="*/ 2292890 w 3415891"/>
                  <a:gd name="connsiteY7" fmla="*/ 3857009 h 3958557"/>
                  <a:gd name="connsiteX8" fmla="*/ 1075991 w 3415891"/>
                  <a:gd name="connsiteY8" fmla="*/ 3918147 h 3958557"/>
                  <a:gd name="connsiteX9" fmla="*/ 352887 w 3415891"/>
                  <a:gd name="connsiteY9" fmla="*/ 3668167 h 3958557"/>
                  <a:gd name="connsiteX10" fmla="*/ 846 w 3415891"/>
                  <a:gd name="connsiteY10" fmla="*/ 2861417 h 3958557"/>
                  <a:gd name="connsiteX11" fmla="*/ 284017 w 3415891"/>
                  <a:gd name="connsiteY11" fmla="*/ 2268167 h 3958557"/>
                  <a:gd name="connsiteX12" fmla="*/ 964397 w 3415891"/>
                  <a:gd name="connsiteY12" fmla="*/ 2020873 h 3958557"/>
                  <a:gd name="connsiteX13" fmla="*/ 1592242 w 3415891"/>
                  <a:gd name="connsiteY13" fmla="*/ 2169506 h 3958557"/>
                  <a:gd name="connsiteX14" fmla="*/ 1861319 w 3415891"/>
                  <a:gd name="connsiteY14" fmla="*/ 2641031 h 3958557"/>
                  <a:gd name="connsiteX15" fmla="*/ 1680653 w 3415891"/>
                  <a:gd name="connsiteY15" fmla="*/ 3011331 h 3958557"/>
                  <a:gd name="connsiteX16" fmla="*/ 1261662 w 3415891"/>
                  <a:gd name="connsiteY16" fmla="*/ 3158683 h 3958557"/>
                  <a:gd name="connsiteX17" fmla="*/ 895206 w 3415891"/>
                  <a:gd name="connsiteY17" fmla="*/ 3076678 h 3958557"/>
                  <a:gd name="connsiteX18" fmla="*/ 718384 w 3415891"/>
                  <a:gd name="connsiteY18" fmla="*/ 2799914 h 3958557"/>
                  <a:gd name="connsiteX19" fmla="*/ 808076 w 3415891"/>
                  <a:gd name="connsiteY19" fmla="*/ 2620529 h 3958557"/>
                  <a:gd name="connsiteX20" fmla="*/ 931082 w 3415891"/>
                  <a:gd name="connsiteY20" fmla="*/ 2556464 h 3958557"/>
                  <a:gd name="connsiteX21" fmla="*/ 990023 w 3415891"/>
                  <a:gd name="connsiteY21" fmla="*/ 2548776 h 3958557"/>
                  <a:gd name="connsiteX22" fmla="*/ 1010524 w 3415891"/>
                  <a:gd name="connsiteY22" fmla="*/ 2564151 h 3958557"/>
                  <a:gd name="connsiteX23" fmla="*/ 1000274 w 3415891"/>
                  <a:gd name="connsiteY23" fmla="*/ 2594903 h 3958557"/>
                  <a:gd name="connsiteX24" fmla="*/ 990023 w 3415891"/>
                  <a:gd name="connsiteY24" fmla="*/ 2625655 h 3958557"/>
                  <a:gd name="connsiteX25" fmla="*/ 974647 w 3415891"/>
                  <a:gd name="connsiteY25" fmla="*/ 2738411 h 3958557"/>
                  <a:gd name="connsiteX26" fmla="*/ 1055370 w 3415891"/>
                  <a:gd name="connsiteY26" fmla="*/ 2875512 h 3958557"/>
                  <a:gd name="connsiteX27" fmla="*/ 1230911 w 3415891"/>
                  <a:gd name="connsiteY27" fmla="*/ 2933171 h 3958557"/>
                  <a:gd name="connsiteX28" fmla="*/ 1494862 w 3415891"/>
                  <a:gd name="connsiteY28" fmla="*/ 2835791 h 3958557"/>
                  <a:gd name="connsiteX29" fmla="*/ 1599930 w 3415891"/>
                  <a:gd name="connsiteY29" fmla="*/ 2594903 h 3958557"/>
                  <a:gd name="connsiteX30" fmla="*/ 1387231 w 3415891"/>
                  <a:gd name="connsiteY30" fmla="*/ 2259198 h 3958557"/>
                  <a:gd name="connsiteX31" fmla="*/ 943896 w 3415891"/>
                  <a:gd name="connsiteY31" fmla="*/ 2154130 h 3958557"/>
                  <a:gd name="connsiteX32" fmla="*/ 372428 w 3415891"/>
                  <a:gd name="connsiteY32" fmla="*/ 2348890 h 3958557"/>
                  <a:gd name="connsiteX33" fmla="*/ 118727 w 3415891"/>
                  <a:gd name="connsiteY33" fmla="*/ 2861417 h 3958557"/>
                  <a:gd name="connsiteX34" fmla="*/ 500560 w 3415891"/>
                  <a:gd name="connsiteY34" fmla="*/ 3502076 h 3958557"/>
                  <a:gd name="connsiteX35" fmla="*/ 1312915 w 3415891"/>
                  <a:gd name="connsiteY35" fmla="*/ 3717337 h 3958557"/>
                  <a:gd name="connsiteX36" fmla="*/ 2195013 w 3415891"/>
                  <a:gd name="connsiteY36" fmla="*/ 3432800 h 3958557"/>
                  <a:gd name="connsiteX37" fmla="*/ 2705552 w 3415891"/>
                  <a:gd name="connsiteY37" fmla="*/ 2674000 h 3958557"/>
                  <a:gd name="connsiteX38" fmla="*/ 2587666 w 3415891"/>
                  <a:gd name="connsiteY38" fmla="*/ 2167978 h 3958557"/>
                  <a:gd name="connsiteX39" fmla="*/ 1769638 w 3415891"/>
                  <a:gd name="connsiteY39" fmla="*/ 1553280 h 3958557"/>
                  <a:gd name="connsiteX40" fmla="*/ 859329 w 3415891"/>
                  <a:gd name="connsiteY40" fmla="*/ 1285397 h 3958557"/>
                  <a:gd name="connsiteX41" fmla="*/ 477496 w 3415891"/>
                  <a:gd name="connsiteY41" fmla="*/ 760057 h 3958557"/>
                  <a:gd name="connsiteX0" fmla="*/ 565295 w 3503690"/>
                  <a:gd name="connsiteY0" fmla="*/ 760057 h 3958557"/>
                  <a:gd name="connsiteX1" fmla="*/ 898340 w 3503690"/>
                  <a:gd name="connsiteY1" fmla="*/ 659 h 3958557"/>
                  <a:gd name="connsiteX2" fmla="*/ 831809 w 3503690"/>
                  <a:gd name="connsiteY2" fmla="*/ 631925 h 3958557"/>
                  <a:gd name="connsiteX3" fmla="*/ 988130 w 3503690"/>
                  <a:gd name="connsiteY3" fmla="*/ 890752 h 3958557"/>
                  <a:gd name="connsiteX4" fmla="*/ 1328431 w 3503690"/>
                  <a:gd name="connsiteY4" fmla="*/ 1173299 h 3958557"/>
                  <a:gd name="connsiteX5" fmla="*/ 3071959 w 3503690"/>
                  <a:gd name="connsiteY5" fmla="*/ 1693489 h 3958557"/>
                  <a:gd name="connsiteX6" fmla="*/ 3465890 w 3503690"/>
                  <a:gd name="connsiteY6" fmla="*/ 2971456 h 3958557"/>
                  <a:gd name="connsiteX7" fmla="*/ 2380689 w 3503690"/>
                  <a:gd name="connsiteY7" fmla="*/ 3857009 h 3958557"/>
                  <a:gd name="connsiteX8" fmla="*/ 1163790 w 3503690"/>
                  <a:gd name="connsiteY8" fmla="*/ 3918147 h 3958557"/>
                  <a:gd name="connsiteX9" fmla="*/ 440686 w 3503690"/>
                  <a:gd name="connsiteY9" fmla="*/ 3668167 h 3958557"/>
                  <a:gd name="connsiteX10" fmla="*/ 454 w 3503690"/>
                  <a:gd name="connsiteY10" fmla="*/ 2861417 h 3958557"/>
                  <a:gd name="connsiteX11" fmla="*/ 371816 w 3503690"/>
                  <a:gd name="connsiteY11" fmla="*/ 2268167 h 3958557"/>
                  <a:gd name="connsiteX12" fmla="*/ 1052196 w 3503690"/>
                  <a:gd name="connsiteY12" fmla="*/ 2020873 h 3958557"/>
                  <a:gd name="connsiteX13" fmla="*/ 1680041 w 3503690"/>
                  <a:gd name="connsiteY13" fmla="*/ 2169506 h 3958557"/>
                  <a:gd name="connsiteX14" fmla="*/ 1949118 w 3503690"/>
                  <a:gd name="connsiteY14" fmla="*/ 2641031 h 3958557"/>
                  <a:gd name="connsiteX15" fmla="*/ 1768452 w 3503690"/>
                  <a:gd name="connsiteY15" fmla="*/ 3011331 h 3958557"/>
                  <a:gd name="connsiteX16" fmla="*/ 1349461 w 3503690"/>
                  <a:gd name="connsiteY16" fmla="*/ 3158683 h 3958557"/>
                  <a:gd name="connsiteX17" fmla="*/ 983005 w 3503690"/>
                  <a:gd name="connsiteY17" fmla="*/ 3076678 h 3958557"/>
                  <a:gd name="connsiteX18" fmla="*/ 806183 w 3503690"/>
                  <a:gd name="connsiteY18" fmla="*/ 2799914 h 3958557"/>
                  <a:gd name="connsiteX19" fmla="*/ 895875 w 3503690"/>
                  <a:gd name="connsiteY19" fmla="*/ 2620529 h 3958557"/>
                  <a:gd name="connsiteX20" fmla="*/ 1018881 w 3503690"/>
                  <a:gd name="connsiteY20" fmla="*/ 2556464 h 3958557"/>
                  <a:gd name="connsiteX21" fmla="*/ 1077822 w 3503690"/>
                  <a:gd name="connsiteY21" fmla="*/ 2548776 h 3958557"/>
                  <a:gd name="connsiteX22" fmla="*/ 1098323 w 3503690"/>
                  <a:gd name="connsiteY22" fmla="*/ 2564151 h 3958557"/>
                  <a:gd name="connsiteX23" fmla="*/ 1088073 w 3503690"/>
                  <a:gd name="connsiteY23" fmla="*/ 2594903 h 3958557"/>
                  <a:gd name="connsiteX24" fmla="*/ 1077822 w 3503690"/>
                  <a:gd name="connsiteY24" fmla="*/ 2625655 h 3958557"/>
                  <a:gd name="connsiteX25" fmla="*/ 1062446 w 3503690"/>
                  <a:gd name="connsiteY25" fmla="*/ 2738411 h 3958557"/>
                  <a:gd name="connsiteX26" fmla="*/ 1143169 w 3503690"/>
                  <a:gd name="connsiteY26" fmla="*/ 2875512 h 3958557"/>
                  <a:gd name="connsiteX27" fmla="*/ 1318710 w 3503690"/>
                  <a:gd name="connsiteY27" fmla="*/ 2933171 h 3958557"/>
                  <a:gd name="connsiteX28" fmla="*/ 1582661 w 3503690"/>
                  <a:gd name="connsiteY28" fmla="*/ 2835791 h 3958557"/>
                  <a:gd name="connsiteX29" fmla="*/ 1687729 w 3503690"/>
                  <a:gd name="connsiteY29" fmla="*/ 2594903 h 3958557"/>
                  <a:gd name="connsiteX30" fmla="*/ 1475030 w 3503690"/>
                  <a:gd name="connsiteY30" fmla="*/ 2259198 h 3958557"/>
                  <a:gd name="connsiteX31" fmla="*/ 1031695 w 3503690"/>
                  <a:gd name="connsiteY31" fmla="*/ 2154130 h 3958557"/>
                  <a:gd name="connsiteX32" fmla="*/ 460227 w 3503690"/>
                  <a:gd name="connsiteY32" fmla="*/ 2348890 h 3958557"/>
                  <a:gd name="connsiteX33" fmla="*/ 206526 w 3503690"/>
                  <a:gd name="connsiteY33" fmla="*/ 2861417 h 3958557"/>
                  <a:gd name="connsiteX34" fmla="*/ 588359 w 3503690"/>
                  <a:gd name="connsiteY34" fmla="*/ 3502076 h 3958557"/>
                  <a:gd name="connsiteX35" fmla="*/ 1400714 w 3503690"/>
                  <a:gd name="connsiteY35" fmla="*/ 3717337 h 3958557"/>
                  <a:gd name="connsiteX36" fmla="*/ 2282812 w 3503690"/>
                  <a:gd name="connsiteY36" fmla="*/ 3432800 h 3958557"/>
                  <a:gd name="connsiteX37" fmla="*/ 2793351 w 3503690"/>
                  <a:gd name="connsiteY37" fmla="*/ 2674000 h 3958557"/>
                  <a:gd name="connsiteX38" fmla="*/ 2675465 w 3503690"/>
                  <a:gd name="connsiteY38" fmla="*/ 2167978 h 3958557"/>
                  <a:gd name="connsiteX39" fmla="*/ 1857437 w 3503690"/>
                  <a:gd name="connsiteY39" fmla="*/ 1553280 h 3958557"/>
                  <a:gd name="connsiteX40" fmla="*/ 947128 w 3503690"/>
                  <a:gd name="connsiteY40" fmla="*/ 1285397 h 3958557"/>
                  <a:gd name="connsiteX41" fmla="*/ 565295 w 3503690"/>
                  <a:gd name="connsiteY41" fmla="*/ 760057 h 3958557"/>
                  <a:gd name="connsiteX0" fmla="*/ 565297 w 3505172"/>
                  <a:gd name="connsiteY0" fmla="*/ 760057 h 3929318"/>
                  <a:gd name="connsiteX1" fmla="*/ 898342 w 3505172"/>
                  <a:gd name="connsiteY1" fmla="*/ 659 h 3929318"/>
                  <a:gd name="connsiteX2" fmla="*/ 831811 w 3505172"/>
                  <a:gd name="connsiteY2" fmla="*/ 631925 h 3929318"/>
                  <a:gd name="connsiteX3" fmla="*/ 988132 w 3505172"/>
                  <a:gd name="connsiteY3" fmla="*/ 890752 h 3929318"/>
                  <a:gd name="connsiteX4" fmla="*/ 1328433 w 3505172"/>
                  <a:gd name="connsiteY4" fmla="*/ 1173299 h 3929318"/>
                  <a:gd name="connsiteX5" fmla="*/ 3071961 w 3505172"/>
                  <a:gd name="connsiteY5" fmla="*/ 1693489 h 3929318"/>
                  <a:gd name="connsiteX6" fmla="*/ 3465892 w 3505172"/>
                  <a:gd name="connsiteY6" fmla="*/ 2971456 h 3929318"/>
                  <a:gd name="connsiteX7" fmla="*/ 2358642 w 3505172"/>
                  <a:gd name="connsiteY7" fmla="*/ 3790260 h 3929318"/>
                  <a:gd name="connsiteX8" fmla="*/ 1163792 w 3505172"/>
                  <a:gd name="connsiteY8" fmla="*/ 3918147 h 3929318"/>
                  <a:gd name="connsiteX9" fmla="*/ 440688 w 3505172"/>
                  <a:gd name="connsiteY9" fmla="*/ 3668167 h 3929318"/>
                  <a:gd name="connsiteX10" fmla="*/ 456 w 3505172"/>
                  <a:gd name="connsiteY10" fmla="*/ 2861417 h 3929318"/>
                  <a:gd name="connsiteX11" fmla="*/ 371818 w 3505172"/>
                  <a:gd name="connsiteY11" fmla="*/ 2268167 h 3929318"/>
                  <a:gd name="connsiteX12" fmla="*/ 1052198 w 3505172"/>
                  <a:gd name="connsiteY12" fmla="*/ 2020873 h 3929318"/>
                  <a:gd name="connsiteX13" fmla="*/ 1680043 w 3505172"/>
                  <a:gd name="connsiteY13" fmla="*/ 2169506 h 3929318"/>
                  <a:gd name="connsiteX14" fmla="*/ 1949120 w 3505172"/>
                  <a:gd name="connsiteY14" fmla="*/ 2641031 h 3929318"/>
                  <a:gd name="connsiteX15" fmla="*/ 1768454 w 3505172"/>
                  <a:gd name="connsiteY15" fmla="*/ 3011331 h 3929318"/>
                  <a:gd name="connsiteX16" fmla="*/ 1349463 w 3505172"/>
                  <a:gd name="connsiteY16" fmla="*/ 3158683 h 3929318"/>
                  <a:gd name="connsiteX17" fmla="*/ 983007 w 3505172"/>
                  <a:gd name="connsiteY17" fmla="*/ 3076678 h 3929318"/>
                  <a:gd name="connsiteX18" fmla="*/ 806185 w 3505172"/>
                  <a:gd name="connsiteY18" fmla="*/ 2799914 h 3929318"/>
                  <a:gd name="connsiteX19" fmla="*/ 895877 w 3505172"/>
                  <a:gd name="connsiteY19" fmla="*/ 2620529 h 3929318"/>
                  <a:gd name="connsiteX20" fmla="*/ 1018883 w 3505172"/>
                  <a:gd name="connsiteY20" fmla="*/ 2556464 h 3929318"/>
                  <a:gd name="connsiteX21" fmla="*/ 1077824 w 3505172"/>
                  <a:gd name="connsiteY21" fmla="*/ 2548776 h 3929318"/>
                  <a:gd name="connsiteX22" fmla="*/ 1098325 w 3505172"/>
                  <a:gd name="connsiteY22" fmla="*/ 2564151 h 3929318"/>
                  <a:gd name="connsiteX23" fmla="*/ 1088075 w 3505172"/>
                  <a:gd name="connsiteY23" fmla="*/ 2594903 h 3929318"/>
                  <a:gd name="connsiteX24" fmla="*/ 1077824 w 3505172"/>
                  <a:gd name="connsiteY24" fmla="*/ 2625655 h 3929318"/>
                  <a:gd name="connsiteX25" fmla="*/ 1062448 w 3505172"/>
                  <a:gd name="connsiteY25" fmla="*/ 2738411 h 3929318"/>
                  <a:gd name="connsiteX26" fmla="*/ 1143171 w 3505172"/>
                  <a:gd name="connsiteY26" fmla="*/ 2875512 h 3929318"/>
                  <a:gd name="connsiteX27" fmla="*/ 1318712 w 3505172"/>
                  <a:gd name="connsiteY27" fmla="*/ 2933171 h 3929318"/>
                  <a:gd name="connsiteX28" fmla="*/ 1582663 w 3505172"/>
                  <a:gd name="connsiteY28" fmla="*/ 2835791 h 3929318"/>
                  <a:gd name="connsiteX29" fmla="*/ 1687731 w 3505172"/>
                  <a:gd name="connsiteY29" fmla="*/ 2594903 h 3929318"/>
                  <a:gd name="connsiteX30" fmla="*/ 1475032 w 3505172"/>
                  <a:gd name="connsiteY30" fmla="*/ 2259198 h 3929318"/>
                  <a:gd name="connsiteX31" fmla="*/ 1031697 w 3505172"/>
                  <a:gd name="connsiteY31" fmla="*/ 2154130 h 3929318"/>
                  <a:gd name="connsiteX32" fmla="*/ 460229 w 3505172"/>
                  <a:gd name="connsiteY32" fmla="*/ 2348890 h 3929318"/>
                  <a:gd name="connsiteX33" fmla="*/ 206528 w 3505172"/>
                  <a:gd name="connsiteY33" fmla="*/ 2861417 h 3929318"/>
                  <a:gd name="connsiteX34" fmla="*/ 588361 w 3505172"/>
                  <a:gd name="connsiteY34" fmla="*/ 3502076 h 3929318"/>
                  <a:gd name="connsiteX35" fmla="*/ 1400716 w 3505172"/>
                  <a:gd name="connsiteY35" fmla="*/ 3717337 h 3929318"/>
                  <a:gd name="connsiteX36" fmla="*/ 2282814 w 3505172"/>
                  <a:gd name="connsiteY36" fmla="*/ 3432800 h 3929318"/>
                  <a:gd name="connsiteX37" fmla="*/ 2793353 w 3505172"/>
                  <a:gd name="connsiteY37" fmla="*/ 2674000 h 3929318"/>
                  <a:gd name="connsiteX38" fmla="*/ 2675467 w 3505172"/>
                  <a:gd name="connsiteY38" fmla="*/ 2167978 h 3929318"/>
                  <a:gd name="connsiteX39" fmla="*/ 1857439 w 3505172"/>
                  <a:gd name="connsiteY39" fmla="*/ 1553280 h 3929318"/>
                  <a:gd name="connsiteX40" fmla="*/ 947130 w 3505172"/>
                  <a:gd name="connsiteY40" fmla="*/ 1285397 h 3929318"/>
                  <a:gd name="connsiteX41" fmla="*/ 565297 w 3505172"/>
                  <a:gd name="connsiteY41" fmla="*/ 760057 h 3929318"/>
                  <a:gd name="connsiteX0" fmla="*/ 565297 w 3359163"/>
                  <a:gd name="connsiteY0" fmla="*/ 760057 h 3930630"/>
                  <a:gd name="connsiteX1" fmla="*/ 898342 w 3359163"/>
                  <a:gd name="connsiteY1" fmla="*/ 659 h 3930630"/>
                  <a:gd name="connsiteX2" fmla="*/ 831811 w 3359163"/>
                  <a:gd name="connsiteY2" fmla="*/ 631925 h 3930630"/>
                  <a:gd name="connsiteX3" fmla="*/ 988132 w 3359163"/>
                  <a:gd name="connsiteY3" fmla="*/ 890752 h 3930630"/>
                  <a:gd name="connsiteX4" fmla="*/ 1328433 w 3359163"/>
                  <a:gd name="connsiteY4" fmla="*/ 1173299 h 3930630"/>
                  <a:gd name="connsiteX5" fmla="*/ 3071961 w 3359163"/>
                  <a:gd name="connsiteY5" fmla="*/ 1693489 h 3930630"/>
                  <a:gd name="connsiteX6" fmla="*/ 3289512 w 3359163"/>
                  <a:gd name="connsiteY6" fmla="*/ 2931407 h 3930630"/>
                  <a:gd name="connsiteX7" fmla="*/ 2358642 w 3359163"/>
                  <a:gd name="connsiteY7" fmla="*/ 3790260 h 3930630"/>
                  <a:gd name="connsiteX8" fmla="*/ 1163792 w 3359163"/>
                  <a:gd name="connsiteY8" fmla="*/ 3918147 h 3930630"/>
                  <a:gd name="connsiteX9" fmla="*/ 440688 w 3359163"/>
                  <a:gd name="connsiteY9" fmla="*/ 3668167 h 3930630"/>
                  <a:gd name="connsiteX10" fmla="*/ 456 w 3359163"/>
                  <a:gd name="connsiteY10" fmla="*/ 2861417 h 3930630"/>
                  <a:gd name="connsiteX11" fmla="*/ 371818 w 3359163"/>
                  <a:gd name="connsiteY11" fmla="*/ 2268167 h 3930630"/>
                  <a:gd name="connsiteX12" fmla="*/ 1052198 w 3359163"/>
                  <a:gd name="connsiteY12" fmla="*/ 2020873 h 3930630"/>
                  <a:gd name="connsiteX13" fmla="*/ 1680043 w 3359163"/>
                  <a:gd name="connsiteY13" fmla="*/ 2169506 h 3930630"/>
                  <a:gd name="connsiteX14" fmla="*/ 1949120 w 3359163"/>
                  <a:gd name="connsiteY14" fmla="*/ 2641031 h 3930630"/>
                  <a:gd name="connsiteX15" fmla="*/ 1768454 w 3359163"/>
                  <a:gd name="connsiteY15" fmla="*/ 3011331 h 3930630"/>
                  <a:gd name="connsiteX16" fmla="*/ 1349463 w 3359163"/>
                  <a:gd name="connsiteY16" fmla="*/ 3158683 h 3930630"/>
                  <a:gd name="connsiteX17" fmla="*/ 983007 w 3359163"/>
                  <a:gd name="connsiteY17" fmla="*/ 3076678 h 3930630"/>
                  <a:gd name="connsiteX18" fmla="*/ 806185 w 3359163"/>
                  <a:gd name="connsiteY18" fmla="*/ 2799914 h 3930630"/>
                  <a:gd name="connsiteX19" fmla="*/ 895877 w 3359163"/>
                  <a:gd name="connsiteY19" fmla="*/ 2620529 h 3930630"/>
                  <a:gd name="connsiteX20" fmla="*/ 1018883 w 3359163"/>
                  <a:gd name="connsiteY20" fmla="*/ 2556464 h 3930630"/>
                  <a:gd name="connsiteX21" fmla="*/ 1077824 w 3359163"/>
                  <a:gd name="connsiteY21" fmla="*/ 2548776 h 3930630"/>
                  <a:gd name="connsiteX22" fmla="*/ 1098325 w 3359163"/>
                  <a:gd name="connsiteY22" fmla="*/ 2564151 h 3930630"/>
                  <a:gd name="connsiteX23" fmla="*/ 1088075 w 3359163"/>
                  <a:gd name="connsiteY23" fmla="*/ 2594903 h 3930630"/>
                  <a:gd name="connsiteX24" fmla="*/ 1077824 w 3359163"/>
                  <a:gd name="connsiteY24" fmla="*/ 2625655 h 3930630"/>
                  <a:gd name="connsiteX25" fmla="*/ 1062448 w 3359163"/>
                  <a:gd name="connsiteY25" fmla="*/ 2738411 h 3930630"/>
                  <a:gd name="connsiteX26" fmla="*/ 1143171 w 3359163"/>
                  <a:gd name="connsiteY26" fmla="*/ 2875512 h 3930630"/>
                  <a:gd name="connsiteX27" fmla="*/ 1318712 w 3359163"/>
                  <a:gd name="connsiteY27" fmla="*/ 2933171 h 3930630"/>
                  <a:gd name="connsiteX28" fmla="*/ 1582663 w 3359163"/>
                  <a:gd name="connsiteY28" fmla="*/ 2835791 h 3930630"/>
                  <a:gd name="connsiteX29" fmla="*/ 1687731 w 3359163"/>
                  <a:gd name="connsiteY29" fmla="*/ 2594903 h 3930630"/>
                  <a:gd name="connsiteX30" fmla="*/ 1475032 w 3359163"/>
                  <a:gd name="connsiteY30" fmla="*/ 2259198 h 3930630"/>
                  <a:gd name="connsiteX31" fmla="*/ 1031697 w 3359163"/>
                  <a:gd name="connsiteY31" fmla="*/ 2154130 h 3930630"/>
                  <a:gd name="connsiteX32" fmla="*/ 460229 w 3359163"/>
                  <a:gd name="connsiteY32" fmla="*/ 2348890 h 3930630"/>
                  <a:gd name="connsiteX33" fmla="*/ 206528 w 3359163"/>
                  <a:gd name="connsiteY33" fmla="*/ 2861417 h 3930630"/>
                  <a:gd name="connsiteX34" fmla="*/ 588361 w 3359163"/>
                  <a:gd name="connsiteY34" fmla="*/ 3502076 h 3930630"/>
                  <a:gd name="connsiteX35" fmla="*/ 1400716 w 3359163"/>
                  <a:gd name="connsiteY35" fmla="*/ 3717337 h 3930630"/>
                  <a:gd name="connsiteX36" fmla="*/ 2282814 w 3359163"/>
                  <a:gd name="connsiteY36" fmla="*/ 3432800 h 3930630"/>
                  <a:gd name="connsiteX37" fmla="*/ 2793353 w 3359163"/>
                  <a:gd name="connsiteY37" fmla="*/ 2674000 h 3930630"/>
                  <a:gd name="connsiteX38" fmla="*/ 2675467 w 3359163"/>
                  <a:gd name="connsiteY38" fmla="*/ 2167978 h 3930630"/>
                  <a:gd name="connsiteX39" fmla="*/ 1857439 w 3359163"/>
                  <a:gd name="connsiteY39" fmla="*/ 1553280 h 3930630"/>
                  <a:gd name="connsiteX40" fmla="*/ 947130 w 3359163"/>
                  <a:gd name="connsiteY40" fmla="*/ 1285397 h 3930630"/>
                  <a:gd name="connsiteX41" fmla="*/ 565297 w 3359163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947130 w 3314397"/>
                  <a:gd name="connsiteY40" fmla="*/ 1285397 h 3930630"/>
                  <a:gd name="connsiteX41" fmla="*/ 565297 w 3314397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1035318 w 3314397"/>
                  <a:gd name="connsiteY40" fmla="*/ 1258698 h 3930630"/>
                  <a:gd name="connsiteX41" fmla="*/ 565297 w 3314397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1035318 w 3314397"/>
                  <a:gd name="connsiteY40" fmla="*/ 1258698 h 3930630"/>
                  <a:gd name="connsiteX41" fmla="*/ 565297 w 3314397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1035318 w 3314397"/>
                  <a:gd name="connsiteY40" fmla="*/ 1258698 h 3930630"/>
                  <a:gd name="connsiteX41" fmla="*/ 565297 w 3314397"/>
                  <a:gd name="connsiteY41" fmla="*/ 760057 h 3930630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2675467 w 3314397"/>
                  <a:gd name="connsiteY38" fmla="*/ 2168602 h 3931254"/>
                  <a:gd name="connsiteX39" fmla="*/ 1857439 w 3314397"/>
                  <a:gd name="connsiteY39" fmla="*/ 1553904 h 3931254"/>
                  <a:gd name="connsiteX40" fmla="*/ 1035318 w 3314397"/>
                  <a:gd name="connsiteY40" fmla="*/ 1259322 h 3931254"/>
                  <a:gd name="connsiteX41" fmla="*/ 587343 w 3314397"/>
                  <a:gd name="connsiteY41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2675467 w 3314397"/>
                  <a:gd name="connsiteY38" fmla="*/ 2168602 h 3931254"/>
                  <a:gd name="connsiteX39" fmla="*/ 1857439 w 3314397"/>
                  <a:gd name="connsiteY39" fmla="*/ 1553904 h 3931254"/>
                  <a:gd name="connsiteX40" fmla="*/ 1035318 w 3314397"/>
                  <a:gd name="connsiteY40" fmla="*/ 1259322 h 3931254"/>
                  <a:gd name="connsiteX41" fmla="*/ 587343 w 3314397"/>
                  <a:gd name="connsiteY41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857439 w 3314397"/>
                  <a:gd name="connsiteY37" fmla="*/ 1554027 h 3931377"/>
                  <a:gd name="connsiteX38" fmla="*/ 1035318 w 3314397"/>
                  <a:gd name="connsiteY38" fmla="*/ 1259445 h 3931377"/>
                  <a:gd name="connsiteX39" fmla="*/ 587343 w 3314397"/>
                  <a:gd name="connsiteY39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4170059"/>
                  <a:gd name="connsiteX1" fmla="*/ 898342 w 3314397"/>
                  <a:gd name="connsiteY1" fmla="*/ 1406 h 4170059"/>
                  <a:gd name="connsiteX2" fmla="*/ 831811 w 3314397"/>
                  <a:gd name="connsiteY2" fmla="*/ 632672 h 4170059"/>
                  <a:gd name="connsiteX3" fmla="*/ 1328433 w 3314397"/>
                  <a:gd name="connsiteY3" fmla="*/ 1174046 h 4170059"/>
                  <a:gd name="connsiteX4" fmla="*/ 2895583 w 3314397"/>
                  <a:gd name="connsiteY4" fmla="*/ 1827735 h 4170059"/>
                  <a:gd name="connsiteX5" fmla="*/ 3289512 w 3314397"/>
                  <a:gd name="connsiteY5" fmla="*/ 2932154 h 4170059"/>
                  <a:gd name="connsiteX6" fmla="*/ 2358642 w 3314397"/>
                  <a:gd name="connsiteY6" fmla="*/ 3791007 h 4170059"/>
                  <a:gd name="connsiteX7" fmla="*/ 1163792 w 3314397"/>
                  <a:gd name="connsiteY7" fmla="*/ 3918894 h 4170059"/>
                  <a:gd name="connsiteX8" fmla="*/ 440688 w 3314397"/>
                  <a:gd name="connsiteY8" fmla="*/ 3668914 h 4170059"/>
                  <a:gd name="connsiteX9" fmla="*/ 456 w 3314397"/>
                  <a:gd name="connsiteY9" fmla="*/ 2862164 h 4170059"/>
                  <a:gd name="connsiteX10" fmla="*/ 371818 w 3314397"/>
                  <a:gd name="connsiteY10" fmla="*/ 2268914 h 4170059"/>
                  <a:gd name="connsiteX11" fmla="*/ 1052198 w 3314397"/>
                  <a:gd name="connsiteY11" fmla="*/ 2021620 h 4170059"/>
                  <a:gd name="connsiteX12" fmla="*/ 1680043 w 3314397"/>
                  <a:gd name="connsiteY12" fmla="*/ 2170253 h 4170059"/>
                  <a:gd name="connsiteX13" fmla="*/ 1949120 w 3314397"/>
                  <a:gd name="connsiteY13" fmla="*/ 2641778 h 4170059"/>
                  <a:gd name="connsiteX14" fmla="*/ 1768454 w 3314397"/>
                  <a:gd name="connsiteY14" fmla="*/ 3012078 h 4170059"/>
                  <a:gd name="connsiteX15" fmla="*/ 1349463 w 3314397"/>
                  <a:gd name="connsiteY15" fmla="*/ 3159430 h 4170059"/>
                  <a:gd name="connsiteX16" fmla="*/ 983007 w 3314397"/>
                  <a:gd name="connsiteY16" fmla="*/ 3077425 h 4170059"/>
                  <a:gd name="connsiteX17" fmla="*/ 806185 w 3314397"/>
                  <a:gd name="connsiteY17" fmla="*/ 2800661 h 4170059"/>
                  <a:gd name="connsiteX18" fmla="*/ 895877 w 3314397"/>
                  <a:gd name="connsiteY18" fmla="*/ 2621276 h 4170059"/>
                  <a:gd name="connsiteX19" fmla="*/ 1018883 w 3314397"/>
                  <a:gd name="connsiteY19" fmla="*/ 2557211 h 4170059"/>
                  <a:gd name="connsiteX20" fmla="*/ 1077824 w 3314397"/>
                  <a:gd name="connsiteY20" fmla="*/ 2549523 h 4170059"/>
                  <a:gd name="connsiteX21" fmla="*/ 1098325 w 3314397"/>
                  <a:gd name="connsiteY21" fmla="*/ 2564898 h 4170059"/>
                  <a:gd name="connsiteX22" fmla="*/ 1088075 w 3314397"/>
                  <a:gd name="connsiteY22" fmla="*/ 2595650 h 4170059"/>
                  <a:gd name="connsiteX23" fmla="*/ 1077824 w 3314397"/>
                  <a:gd name="connsiteY23" fmla="*/ 2626402 h 4170059"/>
                  <a:gd name="connsiteX24" fmla="*/ 1062448 w 3314397"/>
                  <a:gd name="connsiteY24" fmla="*/ 2739158 h 4170059"/>
                  <a:gd name="connsiteX25" fmla="*/ 1143171 w 3314397"/>
                  <a:gd name="connsiteY25" fmla="*/ 2876259 h 4170059"/>
                  <a:gd name="connsiteX26" fmla="*/ 1318712 w 3314397"/>
                  <a:gd name="connsiteY26" fmla="*/ 2933918 h 4170059"/>
                  <a:gd name="connsiteX27" fmla="*/ 1582663 w 3314397"/>
                  <a:gd name="connsiteY27" fmla="*/ 2836538 h 4170059"/>
                  <a:gd name="connsiteX28" fmla="*/ 1687731 w 3314397"/>
                  <a:gd name="connsiteY28" fmla="*/ 2595650 h 4170059"/>
                  <a:gd name="connsiteX29" fmla="*/ 1475032 w 3314397"/>
                  <a:gd name="connsiteY29" fmla="*/ 2259945 h 4170059"/>
                  <a:gd name="connsiteX30" fmla="*/ 1031697 w 3314397"/>
                  <a:gd name="connsiteY30" fmla="*/ 2154877 h 4170059"/>
                  <a:gd name="connsiteX31" fmla="*/ 460229 w 3314397"/>
                  <a:gd name="connsiteY31" fmla="*/ 2349637 h 4170059"/>
                  <a:gd name="connsiteX32" fmla="*/ 206528 w 3314397"/>
                  <a:gd name="connsiteY32" fmla="*/ 2862164 h 4170059"/>
                  <a:gd name="connsiteX33" fmla="*/ 588361 w 3314397"/>
                  <a:gd name="connsiteY33" fmla="*/ 3502823 h 4170059"/>
                  <a:gd name="connsiteX34" fmla="*/ 1400716 w 3314397"/>
                  <a:gd name="connsiteY34" fmla="*/ 3718084 h 4170059"/>
                  <a:gd name="connsiteX35" fmla="*/ 2348956 w 3314397"/>
                  <a:gd name="connsiteY35" fmla="*/ 3433547 h 4170059"/>
                  <a:gd name="connsiteX36" fmla="*/ 1035318 w 3314397"/>
                  <a:gd name="connsiteY36" fmla="*/ 1259445 h 4170059"/>
                  <a:gd name="connsiteX37" fmla="*/ 587343 w 3314397"/>
                  <a:gd name="connsiteY37" fmla="*/ 814203 h 4170059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499154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99154 w 3314397"/>
                  <a:gd name="connsiteY37" fmla="*/ 773622 h 3930846"/>
                  <a:gd name="connsiteX0" fmla="*/ 499154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99154 w 3314397"/>
                  <a:gd name="connsiteY37" fmla="*/ 773622 h 3930846"/>
                  <a:gd name="connsiteX0" fmla="*/ 433011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33011 w 3314397"/>
                  <a:gd name="connsiteY37" fmla="*/ 773622 h 3930846"/>
                  <a:gd name="connsiteX0" fmla="*/ 433011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33011 w 3314397"/>
                  <a:gd name="connsiteY37" fmla="*/ 773622 h 3930846"/>
                  <a:gd name="connsiteX0" fmla="*/ 433011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33011 w 3314397"/>
                  <a:gd name="connsiteY37" fmla="*/ 773622 h 3930846"/>
                  <a:gd name="connsiteX0" fmla="*/ 433011 w 3298501"/>
                  <a:gd name="connsiteY0" fmla="*/ 773622 h 3930846"/>
                  <a:gd name="connsiteX1" fmla="*/ 898342 w 3298501"/>
                  <a:gd name="connsiteY1" fmla="*/ 875 h 3930846"/>
                  <a:gd name="connsiteX2" fmla="*/ 831811 w 3298501"/>
                  <a:gd name="connsiteY2" fmla="*/ 632141 h 3930846"/>
                  <a:gd name="connsiteX3" fmla="*/ 1328433 w 3298501"/>
                  <a:gd name="connsiteY3" fmla="*/ 1173515 h 3930846"/>
                  <a:gd name="connsiteX4" fmla="*/ 2741251 w 3298501"/>
                  <a:gd name="connsiteY4" fmla="*/ 1880604 h 3930846"/>
                  <a:gd name="connsiteX5" fmla="*/ 3289512 w 3298501"/>
                  <a:gd name="connsiteY5" fmla="*/ 2931623 h 3930846"/>
                  <a:gd name="connsiteX6" fmla="*/ 2358642 w 3298501"/>
                  <a:gd name="connsiteY6" fmla="*/ 3790476 h 3930846"/>
                  <a:gd name="connsiteX7" fmla="*/ 1163792 w 3298501"/>
                  <a:gd name="connsiteY7" fmla="*/ 3918363 h 3930846"/>
                  <a:gd name="connsiteX8" fmla="*/ 440688 w 3298501"/>
                  <a:gd name="connsiteY8" fmla="*/ 3668383 h 3930846"/>
                  <a:gd name="connsiteX9" fmla="*/ 456 w 3298501"/>
                  <a:gd name="connsiteY9" fmla="*/ 2861633 h 3930846"/>
                  <a:gd name="connsiteX10" fmla="*/ 371818 w 3298501"/>
                  <a:gd name="connsiteY10" fmla="*/ 2268383 h 3930846"/>
                  <a:gd name="connsiteX11" fmla="*/ 1052198 w 3298501"/>
                  <a:gd name="connsiteY11" fmla="*/ 2021089 h 3930846"/>
                  <a:gd name="connsiteX12" fmla="*/ 1680043 w 3298501"/>
                  <a:gd name="connsiteY12" fmla="*/ 2169722 h 3930846"/>
                  <a:gd name="connsiteX13" fmla="*/ 1949120 w 3298501"/>
                  <a:gd name="connsiteY13" fmla="*/ 2641247 h 3930846"/>
                  <a:gd name="connsiteX14" fmla="*/ 1768454 w 3298501"/>
                  <a:gd name="connsiteY14" fmla="*/ 3011547 h 3930846"/>
                  <a:gd name="connsiteX15" fmla="*/ 1349463 w 3298501"/>
                  <a:gd name="connsiteY15" fmla="*/ 3158899 h 3930846"/>
                  <a:gd name="connsiteX16" fmla="*/ 983007 w 3298501"/>
                  <a:gd name="connsiteY16" fmla="*/ 3076894 h 3930846"/>
                  <a:gd name="connsiteX17" fmla="*/ 806185 w 3298501"/>
                  <a:gd name="connsiteY17" fmla="*/ 2800130 h 3930846"/>
                  <a:gd name="connsiteX18" fmla="*/ 895877 w 3298501"/>
                  <a:gd name="connsiteY18" fmla="*/ 2620745 h 3930846"/>
                  <a:gd name="connsiteX19" fmla="*/ 1018883 w 3298501"/>
                  <a:gd name="connsiteY19" fmla="*/ 2556680 h 3930846"/>
                  <a:gd name="connsiteX20" fmla="*/ 1077824 w 3298501"/>
                  <a:gd name="connsiteY20" fmla="*/ 2548992 h 3930846"/>
                  <a:gd name="connsiteX21" fmla="*/ 1098325 w 3298501"/>
                  <a:gd name="connsiteY21" fmla="*/ 2564367 h 3930846"/>
                  <a:gd name="connsiteX22" fmla="*/ 1088075 w 3298501"/>
                  <a:gd name="connsiteY22" fmla="*/ 2595119 h 3930846"/>
                  <a:gd name="connsiteX23" fmla="*/ 1077824 w 3298501"/>
                  <a:gd name="connsiteY23" fmla="*/ 2625871 h 3930846"/>
                  <a:gd name="connsiteX24" fmla="*/ 1062448 w 3298501"/>
                  <a:gd name="connsiteY24" fmla="*/ 2738627 h 3930846"/>
                  <a:gd name="connsiteX25" fmla="*/ 1143171 w 3298501"/>
                  <a:gd name="connsiteY25" fmla="*/ 2875728 h 3930846"/>
                  <a:gd name="connsiteX26" fmla="*/ 1318712 w 3298501"/>
                  <a:gd name="connsiteY26" fmla="*/ 2933387 h 3930846"/>
                  <a:gd name="connsiteX27" fmla="*/ 1582663 w 3298501"/>
                  <a:gd name="connsiteY27" fmla="*/ 2836007 h 3930846"/>
                  <a:gd name="connsiteX28" fmla="*/ 1687731 w 3298501"/>
                  <a:gd name="connsiteY28" fmla="*/ 2595119 h 3930846"/>
                  <a:gd name="connsiteX29" fmla="*/ 1475032 w 3298501"/>
                  <a:gd name="connsiteY29" fmla="*/ 2259414 h 3930846"/>
                  <a:gd name="connsiteX30" fmla="*/ 1031697 w 3298501"/>
                  <a:gd name="connsiteY30" fmla="*/ 2154346 h 3930846"/>
                  <a:gd name="connsiteX31" fmla="*/ 460229 w 3298501"/>
                  <a:gd name="connsiteY31" fmla="*/ 2349106 h 3930846"/>
                  <a:gd name="connsiteX32" fmla="*/ 206528 w 3298501"/>
                  <a:gd name="connsiteY32" fmla="*/ 2861633 h 3930846"/>
                  <a:gd name="connsiteX33" fmla="*/ 588361 w 3298501"/>
                  <a:gd name="connsiteY33" fmla="*/ 3502292 h 3930846"/>
                  <a:gd name="connsiteX34" fmla="*/ 1400716 w 3298501"/>
                  <a:gd name="connsiteY34" fmla="*/ 3717553 h 3930846"/>
                  <a:gd name="connsiteX35" fmla="*/ 2348956 w 3298501"/>
                  <a:gd name="connsiteY35" fmla="*/ 3433016 h 3930846"/>
                  <a:gd name="connsiteX36" fmla="*/ 1035318 w 3298501"/>
                  <a:gd name="connsiteY36" fmla="*/ 1258914 h 3930846"/>
                  <a:gd name="connsiteX37" fmla="*/ 433011 w 3298501"/>
                  <a:gd name="connsiteY37" fmla="*/ 773622 h 3930846"/>
                  <a:gd name="connsiteX0" fmla="*/ 543248 w 3298501"/>
                  <a:gd name="connsiteY0" fmla="*/ 706252 h 3930225"/>
                  <a:gd name="connsiteX1" fmla="*/ 898342 w 3298501"/>
                  <a:gd name="connsiteY1" fmla="*/ 254 h 3930225"/>
                  <a:gd name="connsiteX2" fmla="*/ 831811 w 3298501"/>
                  <a:gd name="connsiteY2" fmla="*/ 631520 h 3930225"/>
                  <a:gd name="connsiteX3" fmla="*/ 1328433 w 3298501"/>
                  <a:gd name="connsiteY3" fmla="*/ 1172894 h 3930225"/>
                  <a:gd name="connsiteX4" fmla="*/ 2741251 w 3298501"/>
                  <a:gd name="connsiteY4" fmla="*/ 1879983 h 3930225"/>
                  <a:gd name="connsiteX5" fmla="*/ 3289512 w 3298501"/>
                  <a:gd name="connsiteY5" fmla="*/ 2931002 h 3930225"/>
                  <a:gd name="connsiteX6" fmla="*/ 2358642 w 3298501"/>
                  <a:gd name="connsiteY6" fmla="*/ 3789855 h 3930225"/>
                  <a:gd name="connsiteX7" fmla="*/ 1163792 w 3298501"/>
                  <a:gd name="connsiteY7" fmla="*/ 3917742 h 3930225"/>
                  <a:gd name="connsiteX8" fmla="*/ 440688 w 3298501"/>
                  <a:gd name="connsiteY8" fmla="*/ 3667762 h 3930225"/>
                  <a:gd name="connsiteX9" fmla="*/ 456 w 3298501"/>
                  <a:gd name="connsiteY9" fmla="*/ 2861012 h 3930225"/>
                  <a:gd name="connsiteX10" fmla="*/ 371818 w 3298501"/>
                  <a:gd name="connsiteY10" fmla="*/ 2267762 h 3930225"/>
                  <a:gd name="connsiteX11" fmla="*/ 1052198 w 3298501"/>
                  <a:gd name="connsiteY11" fmla="*/ 2020468 h 3930225"/>
                  <a:gd name="connsiteX12" fmla="*/ 1680043 w 3298501"/>
                  <a:gd name="connsiteY12" fmla="*/ 2169101 h 3930225"/>
                  <a:gd name="connsiteX13" fmla="*/ 1949120 w 3298501"/>
                  <a:gd name="connsiteY13" fmla="*/ 2640626 h 3930225"/>
                  <a:gd name="connsiteX14" fmla="*/ 1768454 w 3298501"/>
                  <a:gd name="connsiteY14" fmla="*/ 3010926 h 3930225"/>
                  <a:gd name="connsiteX15" fmla="*/ 1349463 w 3298501"/>
                  <a:gd name="connsiteY15" fmla="*/ 3158278 h 3930225"/>
                  <a:gd name="connsiteX16" fmla="*/ 983007 w 3298501"/>
                  <a:gd name="connsiteY16" fmla="*/ 3076273 h 3930225"/>
                  <a:gd name="connsiteX17" fmla="*/ 806185 w 3298501"/>
                  <a:gd name="connsiteY17" fmla="*/ 2799509 h 3930225"/>
                  <a:gd name="connsiteX18" fmla="*/ 895877 w 3298501"/>
                  <a:gd name="connsiteY18" fmla="*/ 2620124 h 3930225"/>
                  <a:gd name="connsiteX19" fmla="*/ 1018883 w 3298501"/>
                  <a:gd name="connsiteY19" fmla="*/ 2556059 h 3930225"/>
                  <a:gd name="connsiteX20" fmla="*/ 1077824 w 3298501"/>
                  <a:gd name="connsiteY20" fmla="*/ 2548371 h 3930225"/>
                  <a:gd name="connsiteX21" fmla="*/ 1098325 w 3298501"/>
                  <a:gd name="connsiteY21" fmla="*/ 2563746 h 3930225"/>
                  <a:gd name="connsiteX22" fmla="*/ 1088075 w 3298501"/>
                  <a:gd name="connsiteY22" fmla="*/ 2594498 h 3930225"/>
                  <a:gd name="connsiteX23" fmla="*/ 1077824 w 3298501"/>
                  <a:gd name="connsiteY23" fmla="*/ 2625250 h 3930225"/>
                  <a:gd name="connsiteX24" fmla="*/ 1062448 w 3298501"/>
                  <a:gd name="connsiteY24" fmla="*/ 2738006 h 3930225"/>
                  <a:gd name="connsiteX25" fmla="*/ 1143171 w 3298501"/>
                  <a:gd name="connsiteY25" fmla="*/ 2875107 h 3930225"/>
                  <a:gd name="connsiteX26" fmla="*/ 1318712 w 3298501"/>
                  <a:gd name="connsiteY26" fmla="*/ 2932766 h 3930225"/>
                  <a:gd name="connsiteX27" fmla="*/ 1582663 w 3298501"/>
                  <a:gd name="connsiteY27" fmla="*/ 2835386 h 3930225"/>
                  <a:gd name="connsiteX28" fmla="*/ 1687731 w 3298501"/>
                  <a:gd name="connsiteY28" fmla="*/ 2594498 h 3930225"/>
                  <a:gd name="connsiteX29" fmla="*/ 1475032 w 3298501"/>
                  <a:gd name="connsiteY29" fmla="*/ 2258793 h 3930225"/>
                  <a:gd name="connsiteX30" fmla="*/ 1031697 w 3298501"/>
                  <a:gd name="connsiteY30" fmla="*/ 2153725 h 3930225"/>
                  <a:gd name="connsiteX31" fmla="*/ 460229 w 3298501"/>
                  <a:gd name="connsiteY31" fmla="*/ 2348485 h 3930225"/>
                  <a:gd name="connsiteX32" fmla="*/ 206528 w 3298501"/>
                  <a:gd name="connsiteY32" fmla="*/ 2861012 h 3930225"/>
                  <a:gd name="connsiteX33" fmla="*/ 588361 w 3298501"/>
                  <a:gd name="connsiteY33" fmla="*/ 3501671 h 3930225"/>
                  <a:gd name="connsiteX34" fmla="*/ 1400716 w 3298501"/>
                  <a:gd name="connsiteY34" fmla="*/ 3716932 h 3930225"/>
                  <a:gd name="connsiteX35" fmla="*/ 2348956 w 3298501"/>
                  <a:gd name="connsiteY35" fmla="*/ 3432395 h 3930225"/>
                  <a:gd name="connsiteX36" fmla="*/ 1035318 w 3298501"/>
                  <a:gd name="connsiteY36" fmla="*/ 1258293 h 3930225"/>
                  <a:gd name="connsiteX37" fmla="*/ 543248 w 3298501"/>
                  <a:gd name="connsiteY37" fmla="*/ 706252 h 3930225"/>
                  <a:gd name="connsiteX0" fmla="*/ 543248 w 3212681"/>
                  <a:gd name="connsiteY0" fmla="*/ 706252 h 3930225"/>
                  <a:gd name="connsiteX1" fmla="*/ 898342 w 3212681"/>
                  <a:gd name="connsiteY1" fmla="*/ 254 h 3930225"/>
                  <a:gd name="connsiteX2" fmla="*/ 831811 w 3212681"/>
                  <a:gd name="connsiteY2" fmla="*/ 631520 h 3930225"/>
                  <a:gd name="connsiteX3" fmla="*/ 1328433 w 3212681"/>
                  <a:gd name="connsiteY3" fmla="*/ 1172894 h 3930225"/>
                  <a:gd name="connsiteX4" fmla="*/ 2741251 w 3212681"/>
                  <a:gd name="connsiteY4" fmla="*/ 1879983 h 3930225"/>
                  <a:gd name="connsiteX5" fmla="*/ 3201322 w 3212681"/>
                  <a:gd name="connsiteY5" fmla="*/ 2931002 h 3930225"/>
                  <a:gd name="connsiteX6" fmla="*/ 2358642 w 3212681"/>
                  <a:gd name="connsiteY6" fmla="*/ 3789855 h 3930225"/>
                  <a:gd name="connsiteX7" fmla="*/ 1163792 w 3212681"/>
                  <a:gd name="connsiteY7" fmla="*/ 3917742 h 3930225"/>
                  <a:gd name="connsiteX8" fmla="*/ 440688 w 3212681"/>
                  <a:gd name="connsiteY8" fmla="*/ 3667762 h 3930225"/>
                  <a:gd name="connsiteX9" fmla="*/ 456 w 3212681"/>
                  <a:gd name="connsiteY9" fmla="*/ 2861012 h 3930225"/>
                  <a:gd name="connsiteX10" fmla="*/ 371818 w 3212681"/>
                  <a:gd name="connsiteY10" fmla="*/ 2267762 h 3930225"/>
                  <a:gd name="connsiteX11" fmla="*/ 1052198 w 3212681"/>
                  <a:gd name="connsiteY11" fmla="*/ 2020468 h 3930225"/>
                  <a:gd name="connsiteX12" fmla="*/ 1680043 w 3212681"/>
                  <a:gd name="connsiteY12" fmla="*/ 2169101 h 3930225"/>
                  <a:gd name="connsiteX13" fmla="*/ 1949120 w 3212681"/>
                  <a:gd name="connsiteY13" fmla="*/ 2640626 h 3930225"/>
                  <a:gd name="connsiteX14" fmla="*/ 1768454 w 3212681"/>
                  <a:gd name="connsiteY14" fmla="*/ 3010926 h 3930225"/>
                  <a:gd name="connsiteX15" fmla="*/ 1349463 w 3212681"/>
                  <a:gd name="connsiteY15" fmla="*/ 3158278 h 3930225"/>
                  <a:gd name="connsiteX16" fmla="*/ 983007 w 3212681"/>
                  <a:gd name="connsiteY16" fmla="*/ 3076273 h 3930225"/>
                  <a:gd name="connsiteX17" fmla="*/ 806185 w 3212681"/>
                  <a:gd name="connsiteY17" fmla="*/ 2799509 h 3930225"/>
                  <a:gd name="connsiteX18" fmla="*/ 895877 w 3212681"/>
                  <a:gd name="connsiteY18" fmla="*/ 2620124 h 3930225"/>
                  <a:gd name="connsiteX19" fmla="*/ 1018883 w 3212681"/>
                  <a:gd name="connsiteY19" fmla="*/ 2556059 h 3930225"/>
                  <a:gd name="connsiteX20" fmla="*/ 1077824 w 3212681"/>
                  <a:gd name="connsiteY20" fmla="*/ 2548371 h 3930225"/>
                  <a:gd name="connsiteX21" fmla="*/ 1098325 w 3212681"/>
                  <a:gd name="connsiteY21" fmla="*/ 2563746 h 3930225"/>
                  <a:gd name="connsiteX22" fmla="*/ 1088075 w 3212681"/>
                  <a:gd name="connsiteY22" fmla="*/ 2594498 h 3930225"/>
                  <a:gd name="connsiteX23" fmla="*/ 1077824 w 3212681"/>
                  <a:gd name="connsiteY23" fmla="*/ 2625250 h 3930225"/>
                  <a:gd name="connsiteX24" fmla="*/ 1062448 w 3212681"/>
                  <a:gd name="connsiteY24" fmla="*/ 2738006 h 3930225"/>
                  <a:gd name="connsiteX25" fmla="*/ 1143171 w 3212681"/>
                  <a:gd name="connsiteY25" fmla="*/ 2875107 h 3930225"/>
                  <a:gd name="connsiteX26" fmla="*/ 1318712 w 3212681"/>
                  <a:gd name="connsiteY26" fmla="*/ 2932766 h 3930225"/>
                  <a:gd name="connsiteX27" fmla="*/ 1582663 w 3212681"/>
                  <a:gd name="connsiteY27" fmla="*/ 2835386 h 3930225"/>
                  <a:gd name="connsiteX28" fmla="*/ 1687731 w 3212681"/>
                  <a:gd name="connsiteY28" fmla="*/ 2594498 h 3930225"/>
                  <a:gd name="connsiteX29" fmla="*/ 1475032 w 3212681"/>
                  <a:gd name="connsiteY29" fmla="*/ 2258793 h 3930225"/>
                  <a:gd name="connsiteX30" fmla="*/ 1031697 w 3212681"/>
                  <a:gd name="connsiteY30" fmla="*/ 2153725 h 3930225"/>
                  <a:gd name="connsiteX31" fmla="*/ 460229 w 3212681"/>
                  <a:gd name="connsiteY31" fmla="*/ 2348485 h 3930225"/>
                  <a:gd name="connsiteX32" fmla="*/ 206528 w 3212681"/>
                  <a:gd name="connsiteY32" fmla="*/ 2861012 h 3930225"/>
                  <a:gd name="connsiteX33" fmla="*/ 588361 w 3212681"/>
                  <a:gd name="connsiteY33" fmla="*/ 3501671 h 3930225"/>
                  <a:gd name="connsiteX34" fmla="*/ 1400716 w 3212681"/>
                  <a:gd name="connsiteY34" fmla="*/ 3716932 h 3930225"/>
                  <a:gd name="connsiteX35" fmla="*/ 2348956 w 3212681"/>
                  <a:gd name="connsiteY35" fmla="*/ 3432395 h 3930225"/>
                  <a:gd name="connsiteX36" fmla="*/ 1035318 w 3212681"/>
                  <a:gd name="connsiteY36" fmla="*/ 1258293 h 3930225"/>
                  <a:gd name="connsiteX37" fmla="*/ 543248 w 3212681"/>
                  <a:gd name="connsiteY37" fmla="*/ 706252 h 3930225"/>
                  <a:gd name="connsiteX0" fmla="*/ 366867 w 3212681"/>
                  <a:gd name="connsiteY0" fmla="*/ 679406 h 3930078"/>
                  <a:gd name="connsiteX1" fmla="*/ 898342 w 3212681"/>
                  <a:gd name="connsiteY1" fmla="*/ 107 h 3930078"/>
                  <a:gd name="connsiteX2" fmla="*/ 831811 w 3212681"/>
                  <a:gd name="connsiteY2" fmla="*/ 631373 h 3930078"/>
                  <a:gd name="connsiteX3" fmla="*/ 1328433 w 3212681"/>
                  <a:gd name="connsiteY3" fmla="*/ 1172747 h 3930078"/>
                  <a:gd name="connsiteX4" fmla="*/ 2741251 w 3212681"/>
                  <a:gd name="connsiteY4" fmla="*/ 1879836 h 3930078"/>
                  <a:gd name="connsiteX5" fmla="*/ 3201322 w 3212681"/>
                  <a:gd name="connsiteY5" fmla="*/ 2930855 h 3930078"/>
                  <a:gd name="connsiteX6" fmla="*/ 2358642 w 3212681"/>
                  <a:gd name="connsiteY6" fmla="*/ 3789708 h 3930078"/>
                  <a:gd name="connsiteX7" fmla="*/ 1163792 w 3212681"/>
                  <a:gd name="connsiteY7" fmla="*/ 3917595 h 3930078"/>
                  <a:gd name="connsiteX8" fmla="*/ 440688 w 3212681"/>
                  <a:gd name="connsiteY8" fmla="*/ 3667615 h 3930078"/>
                  <a:gd name="connsiteX9" fmla="*/ 456 w 3212681"/>
                  <a:gd name="connsiteY9" fmla="*/ 2860865 h 3930078"/>
                  <a:gd name="connsiteX10" fmla="*/ 371818 w 3212681"/>
                  <a:gd name="connsiteY10" fmla="*/ 2267615 h 3930078"/>
                  <a:gd name="connsiteX11" fmla="*/ 1052198 w 3212681"/>
                  <a:gd name="connsiteY11" fmla="*/ 2020321 h 3930078"/>
                  <a:gd name="connsiteX12" fmla="*/ 1680043 w 3212681"/>
                  <a:gd name="connsiteY12" fmla="*/ 2168954 h 3930078"/>
                  <a:gd name="connsiteX13" fmla="*/ 1949120 w 3212681"/>
                  <a:gd name="connsiteY13" fmla="*/ 2640479 h 3930078"/>
                  <a:gd name="connsiteX14" fmla="*/ 1768454 w 3212681"/>
                  <a:gd name="connsiteY14" fmla="*/ 3010779 h 3930078"/>
                  <a:gd name="connsiteX15" fmla="*/ 1349463 w 3212681"/>
                  <a:gd name="connsiteY15" fmla="*/ 3158131 h 3930078"/>
                  <a:gd name="connsiteX16" fmla="*/ 983007 w 3212681"/>
                  <a:gd name="connsiteY16" fmla="*/ 3076126 h 3930078"/>
                  <a:gd name="connsiteX17" fmla="*/ 806185 w 3212681"/>
                  <a:gd name="connsiteY17" fmla="*/ 2799362 h 3930078"/>
                  <a:gd name="connsiteX18" fmla="*/ 895877 w 3212681"/>
                  <a:gd name="connsiteY18" fmla="*/ 2619977 h 3930078"/>
                  <a:gd name="connsiteX19" fmla="*/ 1018883 w 3212681"/>
                  <a:gd name="connsiteY19" fmla="*/ 2555912 h 3930078"/>
                  <a:gd name="connsiteX20" fmla="*/ 1077824 w 3212681"/>
                  <a:gd name="connsiteY20" fmla="*/ 2548224 h 3930078"/>
                  <a:gd name="connsiteX21" fmla="*/ 1098325 w 3212681"/>
                  <a:gd name="connsiteY21" fmla="*/ 2563599 h 3930078"/>
                  <a:gd name="connsiteX22" fmla="*/ 1088075 w 3212681"/>
                  <a:gd name="connsiteY22" fmla="*/ 2594351 h 3930078"/>
                  <a:gd name="connsiteX23" fmla="*/ 1077824 w 3212681"/>
                  <a:gd name="connsiteY23" fmla="*/ 2625103 h 3930078"/>
                  <a:gd name="connsiteX24" fmla="*/ 1062448 w 3212681"/>
                  <a:gd name="connsiteY24" fmla="*/ 2737859 h 3930078"/>
                  <a:gd name="connsiteX25" fmla="*/ 1143171 w 3212681"/>
                  <a:gd name="connsiteY25" fmla="*/ 2874960 h 3930078"/>
                  <a:gd name="connsiteX26" fmla="*/ 1318712 w 3212681"/>
                  <a:gd name="connsiteY26" fmla="*/ 2932619 h 3930078"/>
                  <a:gd name="connsiteX27" fmla="*/ 1582663 w 3212681"/>
                  <a:gd name="connsiteY27" fmla="*/ 2835239 h 3930078"/>
                  <a:gd name="connsiteX28" fmla="*/ 1687731 w 3212681"/>
                  <a:gd name="connsiteY28" fmla="*/ 2594351 h 3930078"/>
                  <a:gd name="connsiteX29" fmla="*/ 1475032 w 3212681"/>
                  <a:gd name="connsiteY29" fmla="*/ 2258646 h 3930078"/>
                  <a:gd name="connsiteX30" fmla="*/ 1031697 w 3212681"/>
                  <a:gd name="connsiteY30" fmla="*/ 2153578 h 3930078"/>
                  <a:gd name="connsiteX31" fmla="*/ 460229 w 3212681"/>
                  <a:gd name="connsiteY31" fmla="*/ 2348338 h 3930078"/>
                  <a:gd name="connsiteX32" fmla="*/ 206528 w 3212681"/>
                  <a:gd name="connsiteY32" fmla="*/ 2860865 h 3930078"/>
                  <a:gd name="connsiteX33" fmla="*/ 588361 w 3212681"/>
                  <a:gd name="connsiteY33" fmla="*/ 3501524 h 3930078"/>
                  <a:gd name="connsiteX34" fmla="*/ 1400716 w 3212681"/>
                  <a:gd name="connsiteY34" fmla="*/ 3716785 h 3930078"/>
                  <a:gd name="connsiteX35" fmla="*/ 2348956 w 3212681"/>
                  <a:gd name="connsiteY35" fmla="*/ 3432248 h 3930078"/>
                  <a:gd name="connsiteX36" fmla="*/ 1035318 w 3212681"/>
                  <a:gd name="connsiteY36" fmla="*/ 1258146 h 3930078"/>
                  <a:gd name="connsiteX37" fmla="*/ 366867 w 3212681"/>
                  <a:gd name="connsiteY37" fmla="*/ 679406 h 3930078"/>
                  <a:gd name="connsiteX0" fmla="*/ 366867 w 3212681"/>
                  <a:gd name="connsiteY0" fmla="*/ 679319 h 3929991"/>
                  <a:gd name="connsiteX1" fmla="*/ 898342 w 3212681"/>
                  <a:gd name="connsiteY1" fmla="*/ 20 h 3929991"/>
                  <a:gd name="connsiteX2" fmla="*/ 699527 w 3212681"/>
                  <a:gd name="connsiteY2" fmla="*/ 657986 h 3929991"/>
                  <a:gd name="connsiteX3" fmla="*/ 1328433 w 3212681"/>
                  <a:gd name="connsiteY3" fmla="*/ 1172660 h 3929991"/>
                  <a:gd name="connsiteX4" fmla="*/ 2741251 w 3212681"/>
                  <a:gd name="connsiteY4" fmla="*/ 1879749 h 3929991"/>
                  <a:gd name="connsiteX5" fmla="*/ 3201322 w 3212681"/>
                  <a:gd name="connsiteY5" fmla="*/ 2930768 h 3929991"/>
                  <a:gd name="connsiteX6" fmla="*/ 2358642 w 3212681"/>
                  <a:gd name="connsiteY6" fmla="*/ 3789621 h 3929991"/>
                  <a:gd name="connsiteX7" fmla="*/ 1163792 w 3212681"/>
                  <a:gd name="connsiteY7" fmla="*/ 3917508 h 3929991"/>
                  <a:gd name="connsiteX8" fmla="*/ 440688 w 3212681"/>
                  <a:gd name="connsiteY8" fmla="*/ 3667528 h 3929991"/>
                  <a:gd name="connsiteX9" fmla="*/ 456 w 3212681"/>
                  <a:gd name="connsiteY9" fmla="*/ 2860778 h 3929991"/>
                  <a:gd name="connsiteX10" fmla="*/ 371818 w 3212681"/>
                  <a:gd name="connsiteY10" fmla="*/ 2267528 h 3929991"/>
                  <a:gd name="connsiteX11" fmla="*/ 1052198 w 3212681"/>
                  <a:gd name="connsiteY11" fmla="*/ 2020234 h 3929991"/>
                  <a:gd name="connsiteX12" fmla="*/ 1680043 w 3212681"/>
                  <a:gd name="connsiteY12" fmla="*/ 2168867 h 3929991"/>
                  <a:gd name="connsiteX13" fmla="*/ 1949120 w 3212681"/>
                  <a:gd name="connsiteY13" fmla="*/ 2640392 h 3929991"/>
                  <a:gd name="connsiteX14" fmla="*/ 1768454 w 3212681"/>
                  <a:gd name="connsiteY14" fmla="*/ 3010692 h 3929991"/>
                  <a:gd name="connsiteX15" fmla="*/ 1349463 w 3212681"/>
                  <a:gd name="connsiteY15" fmla="*/ 3158044 h 3929991"/>
                  <a:gd name="connsiteX16" fmla="*/ 983007 w 3212681"/>
                  <a:gd name="connsiteY16" fmla="*/ 3076039 h 3929991"/>
                  <a:gd name="connsiteX17" fmla="*/ 806185 w 3212681"/>
                  <a:gd name="connsiteY17" fmla="*/ 2799275 h 3929991"/>
                  <a:gd name="connsiteX18" fmla="*/ 895877 w 3212681"/>
                  <a:gd name="connsiteY18" fmla="*/ 2619890 h 3929991"/>
                  <a:gd name="connsiteX19" fmla="*/ 1018883 w 3212681"/>
                  <a:gd name="connsiteY19" fmla="*/ 2555825 h 3929991"/>
                  <a:gd name="connsiteX20" fmla="*/ 1077824 w 3212681"/>
                  <a:gd name="connsiteY20" fmla="*/ 2548137 h 3929991"/>
                  <a:gd name="connsiteX21" fmla="*/ 1098325 w 3212681"/>
                  <a:gd name="connsiteY21" fmla="*/ 2563512 h 3929991"/>
                  <a:gd name="connsiteX22" fmla="*/ 1088075 w 3212681"/>
                  <a:gd name="connsiteY22" fmla="*/ 2594264 h 3929991"/>
                  <a:gd name="connsiteX23" fmla="*/ 1077824 w 3212681"/>
                  <a:gd name="connsiteY23" fmla="*/ 2625016 h 3929991"/>
                  <a:gd name="connsiteX24" fmla="*/ 1062448 w 3212681"/>
                  <a:gd name="connsiteY24" fmla="*/ 2737772 h 3929991"/>
                  <a:gd name="connsiteX25" fmla="*/ 1143171 w 3212681"/>
                  <a:gd name="connsiteY25" fmla="*/ 2874873 h 3929991"/>
                  <a:gd name="connsiteX26" fmla="*/ 1318712 w 3212681"/>
                  <a:gd name="connsiteY26" fmla="*/ 2932532 h 3929991"/>
                  <a:gd name="connsiteX27" fmla="*/ 1582663 w 3212681"/>
                  <a:gd name="connsiteY27" fmla="*/ 2835152 h 3929991"/>
                  <a:gd name="connsiteX28" fmla="*/ 1687731 w 3212681"/>
                  <a:gd name="connsiteY28" fmla="*/ 2594264 h 3929991"/>
                  <a:gd name="connsiteX29" fmla="*/ 1475032 w 3212681"/>
                  <a:gd name="connsiteY29" fmla="*/ 2258559 h 3929991"/>
                  <a:gd name="connsiteX30" fmla="*/ 1031697 w 3212681"/>
                  <a:gd name="connsiteY30" fmla="*/ 2153491 h 3929991"/>
                  <a:gd name="connsiteX31" fmla="*/ 460229 w 3212681"/>
                  <a:gd name="connsiteY31" fmla="*/ 2348251 h 3929991"/>
                  <a:gd name="connsiteX32" fmla="*/ 206528 w 3212681"/>
                  <a:gd name="connsiteY32" fmla="*/ 2860778 h 3929991"/>
                  <a:gd name="connsiteX33" fmla="*/ 588361 w 3212681"/>
                  <a:gd name="connsiteY33" fmla="*/ 3501437 h 3929991"/>
                  <a:gd name="connsiteX34" fmla="*/ 1400716 w 3212681"/>
                  <a:gd name="connsiteY34" fmla="*/ 3716698 h 3929991"/>
                  <a:gd name="connsiteX35" fmla="*/ 2348956 w 3212681"/>
                  <a:gd name="connsiteY35" fmla="*/ 3432161 h 3929991"/>
                  <a:gd name="connsiteX36" fmla="*/ 1035318 w 3212681"/>
                  <a:gd name="connsiteY36" fmla="*/ 1258059 h 3929991"/>
                  <a:gd name="connsiteX37" fmla="*/ 366867 w 3212681"/>
                  <a:gd name="connsiteY37" fmla="*/ 679319 h 3929991"/>
                  <a:gd name="connsiteX0" fmla="*/ 366867 w 3212681"/>
                  <a:gd name="connsiteY0" fmla="*/ 679320 h 3929991"/>
                  <a:gd name="connsiteX1" fmla="*/ 898342 w 3212681"/>
                  <a:gd name="connsiteY1" fmla="*/ 20 h 3929991"/>
                  <a:gd name="connsiteX2" fmla="*/ 699527 w 3212681"/>
                  <a:gd name="connsiteY2" fmla="*/ 657986 h 3929991"/>
                  <a:gd name="connsiteX3" fmla="*/ 1328433 w 3212681"/>
                  <a:gd name="connsiteY3" fmla="*/ 1172660 h 3929991"/>
                  <a:gd name="connsiteX4" fmla="*/ 2741251 w 3212681"/>
                  <a:gd name="connsiteY4" fmla="*/ 1879749 h 3929991"/>
                  <a:gd name="connsiteX5" fmla="*/ 3201322 w 3212681"/>
                  <a:gd name="connsiteY5" fmla="*/ 2930768 h 3929991"/>
                  <a:gd name="connsiteX6" fmla="*/ 2358642 w 3212681"/>
                  <a:gd name="connsiteY6" fmla="*/ 3789621 h 3929991"/>
                  <a:gd name="connsiteX7" fmla="*/ 1163792 w 3212681"/>
                  <a:gd name="connsiteY7" fmla="*/ 3917508 h 3929991"/>
                  <a:gd name="connsiteX8" fmla="*/ 440688 w 3212681"/>
                  <a:gd name="connsiteY8" fmla="*/ 3667528 h 3929991"/>
                  <a:gd name="connsiteX9" fmla="*/ 456 w 3212681"/>
                  <a:gd name="connsiteY9" fmla="*/ 2860778 h 3929991"/>
                  <a:gd name="connsiteX10" fmla="*/ 371818 w 3212681"/>
                  <a:gd name="connsiteY10" fmla="*/ 2267528 h 3929991"/>
                  <a:gd name="connsiteX11" fmla="*/ 1052198 w 3212681"/>
                  <a:gd name="connsiteY11" fmla="*/ 2020234 h 3929991"/>
                  <a:gd name="connsiteX12" fmla="*/ 1680043 w 3212681"/>
                  <a:gd name="connsiteY12" fmla="*/ 2168867 h 3929991"/>
                  <a:gd name="connsiteX13" fmla="*/ 1949120 w 3212681"/>
                  <a:gd name="connsiteY13" fmla="*/ 2640392 h 3929991"/>
                  <a:gd name="connsiteX14" fmla="*/ 1768454 w 3212681"/>
                  <a:gd name="connsiteY14" fmla="*/ 3010692 h 3929991"/>
                  <a:gd name="connsiteX15" fmla="*/ 1349463 w 3212681"/>
                  <a:gd name="connsiteY15" fmla="*/ 3158044 h 3929991"/>
                  <a:gd name="connsiteX16" fmla="*/ 983007 w 3212681"/>
                  <a:gd name="connsiteY16" fmla="*/ 3076039 h 3929991"/>
                  <a:gd name="connsiteX17" fmla="*/ 806185 w 3212681"/>
                  <a:gd name="connsiteY17" fmla="*/ 2799275 h 3929991"/>
                  <a:gd name="connsiteX18" fmla="*/ 895877 w 3212681"/>
                  <a:gd name="connsiteY18" fmla="*/ 2619890 h 3929991"/>
                  <a:gd name="connsiteX19" fmla="*/ 1018883 w 3212681"/>
                  <a:gd name="connsiteY19" fmla="*/ 2555825 h 3929991"/>
                  <a:gd name="connsiteX20" fmla="*/ 1077824 w 3212681"/>
                  <a:gd name="connsiteY20" fmla="*/ 2548137 h 3929991"/>
                  <a:gd name="connsiteX21" fmla="*/ 1098325 w 3212681"/>
                  <a:gd name="connsiteY21" fmla="*/ 2563512 h 3929991"/>
                  <a:gd name="connsiteX22" fmla="*/ 1088075 w 3212681"/>
                  <a:gd name="connsiteY22" fmla="*/ 2594264 h 3929991"/>
                  <a:gd name="connsiteX23" fmla="*/ 1077824 w 3212681"/>
                  <a:gd name="connsiteY23" fmla="*/ 2625016 h 3929991"/>
                  <a:gd name="connsiteX24" fmla="*/ 1062448 w 3212681"/>
                  <a:gd name="connsiteY24" fmla="*/ 2737772 h 3929991"/>
                  <a:gd name="connsiteX25" fmla="*/ 1143171 w 3212681"/>
                  <a:gd name="connsiteY25" fmla="*/ 2874873 h 3929991"/>
                  <a:gd name="connsiteX26" fmla="*/ 1318712 w 3212681"/>
                  <a:gd name="connsiteY26" fmla="*/ 2932532 h 3929991"/>
                  <a:gd name="connsiteX27" fmla="*/ 1582663 w 3212681"/>
                  <a:gd name="connsiteY27" fmla="*/ 2835152 h 3929991"/>
                  <a:gd name="connsiteX28" fmla="*/ 1687731 w 3212681"/>
                  <a:gd name="connsiteY28" fmla="*/ 2594264 h 3929991"/>
                  <a:gd name="connsiteX29" fmla="*/ 1475032 w 3212681"/>
                  <a:gd name="connsiteY29" fmla="*/ 2258559 h 3929991"/>
                  <a:gd name="connsiteX30" fmla="*/ 1031697 w 3212681"/>
                  <a:gd name="connsiteY30" fmla="*/ 2153491 h 3929991"/>
                  <a:gd name="connsiteX31" fmla="*/ 460229 w 3212681"/>
                  <a:gd name="connsiteY31" fmla="*/ 2348251 h 3929991"/>
                  <a:gd name="connsiteX32" fmla="*/ 206528 w 3212681"/>
                  <a:gd name="connsiteY32" fmla="*/ 2860778 h 3929991"/>
                  <a:gd name="connsiteX33" fmla="*/ 588361 w 3212681"/>
                  <a:gd name="connsiteY33" fmla="*/ 3501437 h 3929991"/>
                  <a:gd name="connsiteX34" fmla="*/ 1400716 w 3212681"/>
                  <a:gd name="connsiteY34" fmla="*/ 3716698 h 3929991"/>
                  <a:gd name="connsiteX35" fmla="*/ 2348956 w 3212681"/>
                  <a:gd name="connsiteY35" fmla="*/ 3432161 h 3929991"/>
                  <a:gd name="connsiteX36" fmla="*/ 1035318 w 3212681"/>
                  <a:gd name="connsiteY36" fmla="*/ 1258059 h 3929991"/>
                  <a:gd name="connsiteX37" fmla="*/ 366867 w 3212681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99527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11338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11338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11338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3208014" h="3929991">
                    <a:moveTo>
                      <a:pt x="366867" y="679320"/>
                    </a:moveTo>
                    <a:cubicBezTo>
                      <a:pt x="317808" y="427842"/>
                      <a:pt x="857597" y="3576"/>
                      <a:pt x="898342" y="20"/>
                    </a:cubicBezTo>
                    <a:cubicBezTo>
                      <a:pt x="939087" y="-3536"/>
                      <a:pt x="549678" y="459157"/>
                      <a:pt x="611338" y="657986"/>
                    </a:cubicBezTo>
                    <a:cubicBezTo>
                      <a:pt x="705067" y="960224"/>
                      <a:pt x="918328" y="991283"/>
                      <a:pt x="1328433" y="1172660"/>
                    </a:cubicBezTo>
                    <a:cubicBezTo>
                      <a:pt x="1738538" y="1354037"/>
                      <a:pt x="2362961" y="1613432"/>
                      <a:pt x="2675109" y="1906450"/>
                    </a:cubicBezTo>
                    <a:cubicBezTo>
                      <a:pt x="2987257" y="2199468"/>
                      <a:pt x="3254066" y="2616906"/>
                      <a:pt x="3201322" y="2930768"/>
                    </a:cubicBezTo>
                    <a:cubicBezTo>
                      <a:pt x="3148578" y="3244630"/>
                      <a:pt x="2698230" y="3625164"/>
                      <a:pt x="2358642" y="3789621"/>
                    </a:cubicBezTo>
                    <a:cubicBezTo>
                      <a:pt x="2019054" y="3954078"/>
                      <a:pt x="1483451" y="3937857"/>
                      <a:pt x="1163792" y="3917508"/>
                    </a:cubicBezTo>
                    <a:cubicBezTo>
                      <a:pt x="844133" y="3897159"/>
                      <a:pt x="810958" y="3870348"/>
                      <a:pt x="440688" y="3667528"/>
                    </a:cubicBezTo>
                    <a:cubicBezTo>
                      <a:pt x="70418" y="3464708"/>
                      <a:pt x="11934" y="3094111"/>
                      <a:pt x="456" y="2860778"/>
                    </a:cubicBezTo>
                    <a:cubicBezTo>
                      <a:pt x="-11022" y="2627445"/>
                      <a:pt x="196528" y="2407619"/>
                      <a:pt x="371818" y="2267528"/>
                    </a:cubicBezTo>
                    <a:cubicBezTo>
                      <a:pt x="547108" y="2127437"/>
                      <a:pt x="787392" y="2020234"/>
                      <a:pt x="1052198" y="2020234"/>
                    </a:cubicBezTo>
                    <a:cubicBezTo>
                      <a:pt x="1310169" y="2020234"/>
                      <a:pt x="1519451" y="2069778"/>
                      <a:pt x="1680043" y="2168867"/>
                    </a:cubicBezTo>
                    <a:cubicBezTo>
                      <a:pt x="1859427" y="2279914"/>
                      <a:pt x="1949120" y="2437089"/>
                      <a:pt x="1949120" y="2640392"/>
                    </a:cubicBezTo>
                    <a:cubicBezTo>
                      <a:pt x="1949120" y="2789024"/>
                      <a:pt x="1888898" y="2912458"/>
                      <a:pt x="1768454" y="3010692"/>
                    </a:cubicBezTo>
                    <a:cubicBezTo>
                      <a:pt x="1648010" y="3108927"/>
                      <a:pt x="1508347" y="3158044"/>
                      <a:pt x="1349463" y="3158044"/>
                    </a:cubicBezTo>
                    <a:cubicBezTo>
                      <a:pt x="1204247" y="3158044"/>
                      <a:pt x="1082095" y="3130709"/>
                      <a:pt x="983007" y="3076039"/>
                    </a:cubicBezTo>
                    <a:cubicBezTo>
                      <a:pt x="865125" y="3011120"/>
                      <a:pt x="806185" y="2918865"/>
                      <a:pt x="806185" y="2799275"/>
                    </a:cubicBezTo>
                    <a:cubicBezTo>
                      <a:pt x="806185" y="2727521"/>
                      <a:pt x="836082" y="2667726"/>
                      <a:pt x="895877" y="2619890"/>
                    </a:cubicBezTo>
                    <a:cubicBezTo>
                      <a:pt x="942004" y="2582305"/>
                      <a:pt x="983007" y="2560950"/>
                      <a:pt x="1018883" y="2555825"/>
                    </a:cubicBezTo>
                    <a:cubicBezTo>
                      <a:pt x="1054760" y="2550699"/>
                      <a:pt x="1074407" y="2548137"/>
                      <a:pt x="1077824" y="2548137"/>
                    </a:cubicBezTo>
                    <a:cubicBezTo>
                      <a:pt x="1091491" y="2548137"/>
                      <a:pt x="1098325" y="2553262"/>
                      <a:pt x="1098325" y="2563512"/>
                    </a:cubicBezTo>
                    <a:lnTo>
                      <a:pt x="1088075" y="2594264"/>
                    </a:lnTo>
                    <a:cubicBezTo>
                      <a:pt x="1086366" y="2597681"/>
                      <a:pt x="1082949" y="2607932"/>
                      <a:pt x="1077824" y="2625016"/>
                    </a:cubicBezTo>
                    <a:cubicBezTo>
                      <a:pt x="1067573" y="2659184"/>
                      <a:pt x="1062448" y="2696769"/>
                      <a:pt x="1062448" y="2737772"/>
                    </a:cubicBezTo>
                    <a:cubicBezTo>
                      <a:pt x="1062448" y="2790733"/>
                      <a:pt x="1089356" y="2836433"/>
                      <a:pt x="1143171" y="2874873"/>
                    </a:cubicBezTo>
                    <a:cubicBezTo>
                      <a:pt x="1196987" y="2913312"/>
                      <a:pt x="1255500" y="2932532"/>
                      <a:pt x="1318712" y="2932532"/>
                    </a:cubicBezTo>
                    <a:cubicBezTo>
                      <a:pt x="1424634" y="2932532"/>
                      <a:pt x="1512618" y="2900072"/>
                      <a:pt x="1582663" y="2835152"/>
                    </a:cubicBezTo>
                    <a:cubicBezTo>
                      <a:pt x="1652708" y="2770232"/>
                      <a:pt x="1687731" y="2689936"/>
                      <a:pt x="1687731" y="2594264"/>
                    </a:cubicBezTo>
                    <a:cubicBezTo>
                      <a:pt x="1687731" y="2450757"/>
                      <a:pt x="1616831" y="2338855"/>
                      <a:pt x="1475032" y="2258559"/>
                    </a:cubicBezTo>
                    <a:cubicBezTo>
                      <a:pt x="1352026" y="2188514"/>
                      <a:pt x="1204247" y="2153491"/>
                      <a:pt x="1031697" y="2153491"/>
                    </a:cubicBezTo>
                    <a:cubicBezTo>
                      <a:pt x="811310" y="2153491"/>
                      <a:pt x="620821" y="2218411"/>
                      <a:pt x="460229" y="2348251"/>
                    </a:cubicBezTo>
                    <a:cubicBezTo>
                      <a:pt x="291095" y="2484925"/>
                      <a:pt x="206528" y="2655767"/>
                      <a:pt x="206528" y="2860778"/>
                    </a:cubicBezTo>
                    <a:cubicBezTo>
                      <a:pt x="206528" y="3127292"/>
                      <a:pt x="333806" y="3340845"/>
                      <a:pt x="588361" y="3501437"/>
                    </a:cubicBezTo>
                    <a:cubicBezTo>
                      <a:pt x="815581" y="3644944"/>
                      <a:pt x="1107284" y="3728244"/>
                      <a:pt x="1400716" y="3716698"/>
                    </a:cubicBezTo>
                    <a:cubicBezTo>
                      <a:pt x="1694148" y="3705152"/>
                      <a:pt x="1880715" y="3668386"/>
                      <a:pt x="2348956" y="3432161"/>
                    </a:cubicBezTo>
                    <a:cubicBezTo>
                      <a:pt x="2817197" y="3195936"/>
                      <a:pt x="3445477" y="2041712"/>
                      <a:pt x="1035318" y="1258059"/>
                    </a:cubicBezTo>
                    <a:cubicBezTo>
                      <a:pt x="477146" y="968350"/>
                      <a:pt x="415926" y="930798"/>
                      <a:pt x="366867" y="679320"/>
                    </a:cubicBezTo>
                    <a:close/>
                  </a:path>
                </a:pathLst>
              </a:custGeom>
              <a:grpFill/>
              <a:ln>
                <a:noFill/>
              </a:ln>
              <a:effectLst>
                <a:outerShdw dist="50800" dir="5400000" algn="ctr" rotWithShape="0">
                  <a:srgbClr val="FF0000"/>
                </a:outerShdw>
              </a:effectLst>
              <a:sp3d>
                <a:bevelT w="165100" prst="coolSlant"/>
              </a:sp3d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s-ES" sz="41300" dirty="0">
                  <a:latin typeface="Harrington" panose="04040505050A02020702" pitchFamily="82" charset="0"/>
                </a:endParaRPr>
              </a:p>
            </p:txBody>
          </p:sp>
          <p:sp>
            <p:nvSpPr>
              <p:cNvPr id="19" name="CuadroTexto 6"/>
              <p:cNvSpPr txBox="1"/>
              <p:nvPr/>
            </p:nvSpPr>
            <p:spPr>
              <a:xfrm rot="10800000">
                <a:off x="2195736" y="555526"/>
                <a:ext cx="792088" cy="1584176"/>
              </a:xfrm>
              <a:custGeom>
                <a:avLst/>
                <a:gdLst>
                  <a:gd name="connsiteX0" fmla="*/ 1424825 w 3432663"/>
                  <a:gd name="connsiteY0" fmla="*/ 0 h 3746571"/>
                  <a:gd name="connsiteX1" fmla="*/ 1883536 w 3432663"/>
                  <a:gd name="connsiteY1" fmla="*/ 64066 h 3746571"/>
                  <a:gd name="connsiteX2" fmla="*/ 2116736 w 3432663"/>
                  <a:gd name="connsiteY2" fmla="*/ 353644 h 3746571"/>
                  <a:gd name="connsiteX3" fmla="*/ 2051389 w 3432663"/>
                  <a:gd name="connsiteY3" fmla="*/ 500995 h 3746571"/>
                  <a:gd name="connsiteX4" fmla="*/ 1936070 w 3432663"/>
                  <a:gd name="connsiteY4" fmla="*/ 571468 h 3746571"/>
                  <a:gd name="connsiteX5" fmla="*/ 1863035 w 3432663"/>
                  <a:gd name="connsiteY5" fmla="*/ 576593 h 3746571"/>
                  <a:gd name="connsiteX6" fmla="*/ 1768218 w 3432663"/>
                  <a:gd name="connsiteY6" fmla="*/ 558654 h 3746571"/>
                  <a:gd name="connsiteX7" fmla="*/ 1740029 w 3432663"/>
                  <a:gd name="connsiteY7" fmla="*/ 533028 h 3746571"/>
                  <a:gd name="connsiteX8" fmla="*/ 1757967 w 3432663"/>
                  <a:gd name="connsiteY8" fmla="*/ 502276 h 3746571"/>
                  <a:gd name="connsiteX9" fmla="*/ 1809220 w 3432663"/>
                  <a:gd name="connsiteY9" fmla="*/ 426679 h 3746571"/>
                  <a:gd name="connsiteX10" fmla="*/ 1824596 w 3432663"/>
                  <a:gd name="connsiteY10" fmla="*/ 343393 h 3746571"/>
                  <a:gd name="connsiteX11" fmla="*/ 1686214 w 3432663"/>
                  <a:gd name="connsiteY11" fmla="*/ 153758 h 3746571"/>
                  <a:gd name="connsiteX12" fmla="*/ 1409449 w 3432663"/>
                  <a:gd name="connsiteY12" fmla="*/ 102506 h 3746571"/>
                  <a:gd name="connsiteX13" fmla="*/ 960988 w 3432663"/>
                  <a:gd name="connsiteY13" fmla="*/ 187072 h 3746571"/>
                  <a:gd name="connsiteX14" fmla="*/ 743164 w 3432663"/>
                  <a:gd name="connsiteY14" fmla="*/ 481775 h 3746571"/>
                  <a:gd name="connsiteX15" fmla="*/ 899485 w 3432663"/>
                  <a:gd name="connsiteY15" fmla="*/ 740602 h 3746571"/>
                  <a:gd name="connsiteX16" fmla="*/ 1283880 w 3432663"/>
                  <a:gd name="connsiteY16" fmla="*/ 943050 h 3746571"/>
                  <a:gd name="connsiteX17" fmla="*/ 1757967 w 3432663"/>
                  <a:gd name="connsiteY17" fmla="*/ 1153185 h 3746571"/>
                  <a:gd name="connsiteX18" fmla="*/ 2280745 w 3432663"/>
                  <a:gd name="connsiteY18" fmla="*/ 1458139 h 3746571"/>
                  <a:gd name="connsiteX19" fmla="*/ 2636951 w 3432663"/>
                  <a:gd name="connsiteY19" fmla="*/ 1875848 h 3746571"/>
                  <a:gd name="connsiteX20" fmla="*/ 3432663 w 3432663"/>
                  <a:gd name="connsiteY20" fmla="*/ 2904434 h 3746571"/>
                  <a:gd name="connsiteX21" fmla="*/ 2316622 w 3432663"/>
                  <a:gd name="connsiteY21" fmla="*/ 3410866 h 3746571"/>
                  <a:gd name="connsiteX22" fmla="*/ 1306944 w 3432663"/>
                  <a:gd name="connsiteY22" fmla="*/ 3746571 h 3746571"/>
                  <a:gd name="connsiteX23" fmla="*/ 407459 w 3432663"/>
                  <a:gd name="connsiteY23" fmla="*/ 3490308 h 3746571"/>
                  <a:gd name="connsiteX24" fmla="*/ 0 w 3432663"/>
                  <a:gd name="connsiteY24" fmla="*/ 2711267 h 3746571"/>
                  <a:gd name="connsiteX25" fmla="*/ 283171 w 3432663"/>
                  <a:gd name="connsiteY25" fmla="*/ 2118017 h 3746571"/>
                  <a:gd name="connsiteX26" fmla="*/ 963551 w 3432663"/>
                  <a:gd name="connsiteY26" fmla="*/ 1870723 h 3746571"/>
                  <a:gd name="connsiteX27" fmla="*/ 1591396 w 3432663"/>
                  <a:gd name="connsiteY27" fmla="*/ 2019356 h 3746571"/>
                  <a:gd name="connsiteX28" fmla="*/ 1860473 w 3432663"/>
                  <a:gd name="connsiteY28" fmla="*/ 2490881 h 3746571"/>
                  <a:gd name="connsiteX29" fmla="*/ 1679807 w 3432663"/>
                  <a:gd name="connsiteY29" fmla="*/ 2861181 h 3746571"/>
                  <a:gd name="connsiteX30" fmla="*/ 1260816 w 3432663"/>
                  <a:gd name="connsiteY30" fmla="*/ 3008533 h 3746571"/>
                  <a:gd name="connsiteX31" fmla="*/ 894360 w 3432663"/>
                  <a:gd name="connsiteY31" fmla="*/ 2926528 h 3746571"/>
                  <a:gd name="connsiteX32" fmla="*/ 717538 w 3432663"/>
                  <a:gd name="connsiteY32" fmla="*/ 2649764 h 3746571"/>
                  <a:gd name="connsiteX33" fmla="*/ 807230 w 3432663"/>
                  <a:gd name="connsiteY33" fmla="*/ 2470379 h 3746571"/>
                  <a:gd name="connsiteX34" fmla="*/ 930236 w 3432663"/>
                  <a:gd name="connsiteY34" fmla="*/ 2406314 h 3746571"/>
                  <a:gd name="connsiteX35" fmla="*/ 989177 w 3432663"/>
                  <a:gd name="connsiteY35" fmla="*/ 2398626 h 3746571"/>
                  <a:gd name="connsiteX36" fmla="*/ 1009678 w 3432663"/>
                  <a:gd name="connsiteY36" fmla="*/ 2414001 h 3746571"/>
                  <a:gd name="connsiteX37" fmla="*/ 999428 w 3432663"/>
                  <a:gd name="connsiteY37" fmla="*/ 2444753 h 3746571"/>
                  <a:gd name="connsiteX38" fmla="*/ 989177 w 3432663"/>
                  <a:gd name="connsiteY38" fmla="*/ 2475505 h 3746571"/>
                  <a:gd name="connsiteX39" fmla="*/ 973801 w 3432663"/>
                  <a:gd name="connsiteY39" fmla="*/ 2588261 h 3746571"/>
                  <a:gd name="connsiteX40" fmla="*/ 1054524 w 3432663"/>
                  <a:gd name="connsiteY40" fmla="*/ 2725362 h 3746571"/>
                  <a:gd name="connsiteX41" fmla="*/ 1230065 w 3432663"/>
                  <a:gd name="connsiteY41" fmla="*/ 2783021 h 3746571"/>
                  <a:gd name="connsiteX42" fmla="*/ 1494016 w 3432663"/>
                  <a:gd name="connsiteY42" fmla="*/ 2685641 h 3746571"/>
                  <a:gd name="connsiteX43" fmla="*/ 1599084 w 3432663"/>
                  <a:gd name="connsiteY43" fmla="*/ 2444753 h 3746571"/>
                  <a:gd name="connsiteX44" fmla="*/ 1386385 w 3432663"/>
                  <a:gd name="connsiteY44" fmla="*/ 2109048 h 3746571"/>
                  <a:gd name="connsiteX45" fmla="*/ 943050 w 3432663"/>
                  <a:gd name="connsiteY45" fmla="*/ 2003980 h 3746571"/>
                  <a:gd name="connsiteX46" fmla="*/ 371582 w 3432663"/>
                  <a:gd name="connsiteY46" fmla="*/ 2198740 h 3746571"/>
                  <a:gd name="connsiteX47" fmla="*/ 117881 w 3432663"/>
                  <a:gd name="connsiteY47" fmla="*/ 2711267 h 3746571"/>
                  <a:gd name="connsiteX48" fmla="*/ 499714 w 3432663"/>
                  <a:gd name="connsiteY48" fmla="*/ 3351926 h 3746571"/>
                  <a:gd name="connsiteX49" fmla="*/ 1312069 w 3432663"/>
                  <a:gd name="connsiteY49" fmla="*/ 3567187 h 3746571"/>
                  <a:gd name="connsiteX50" fmla="*/ 2134674 w 3432663"/>
                  <a:gd name="connsiteY50" fmla="*/ 3269921 h 3746571"/>
                  <a:gd name="connsiteX51" fmla="*/ 2490881 w 3432663"/>
                  <a:gd name="connsiteY51" fmla="*/ 2506256 h 3746571"/>
                  <a:gd name="connsiteX52" fmla="*/ 2372999 w 3432663"/>
                  <a:gd name="connsiteY52" fmla="*/ 2070608 h 3746571"/>
                  <a:gd name="connsiteX53" fmla="*/ 2057795 w 3432663"/>
                  <a:gd name="connsiteY53" fmla="*/ 1755405 h 3746571"/>
                  <a:gd name="connsiteX54" fmla="*/ 1614460 w 3432663"/>
                  <a:gd name="connsiteY54" fmla="*/ 1496578 h 3746571"/>
                  <a:gd name="connsiteX55" fmla="*/ 858483 w 3432663"/>
                  <a:gd name="connsiteY55" fmla="*/ 1135247 h 3746571"/>
                  <a:gd name="connsiteX56" fmla="*/ 476650 w 3432663"/>
                  <a:gd name="connsiteY56" fmla="*/ 609907 h 3746571"/>
                  <a:gd name="connsiteX57" fmla="*/ 781604 w 3432663"/>
                  <a:gd name="connsiteY57" fmla="*/ 143508 h 3746571"/>
                  <a:gd name="connsiteX58" fmla="*/ 1424825 w 3432663"/>
                  <a:gd name="connsiteY58" fmla="*/ 0 h 3746571"/>
                  <a:gd name="connsiteX0" fmla="*/ 1424825 w 3453135"/>
                  <a:gd name="connsiteY0" fmla="*/ 0 h 3746571"/>
                  <a:gd name="connsiteX1" fmla="*/ 1883536 w 3453135"/>
                  <a:gd name="connsiteY1" fmla="*/ 64066 h 3746571"/>
                  <a:gd name="connsiteX2" fmla="*/ 2116736 w 3453135"/>
                  <a:gd name="connsiteY2" fmla="*/ 353644 h 3746571"/>
                  <a:gd name="connsiteX3" fmla="*/ 2051389 w 3453135"/>
                  <a:gd name="connsiteY3" fmla="*/ 500995 h 3746571"/>
                  <a:gd name="connsiteX4" fmla="*/ 1936070 w 3453135"/>
                  <a:gd name="connsiteY4" fmla="*/ 571468 h 3746571"/>
                  <a:gd name="connsiteX5" fmla="*/ 1863035 w 3453135"/>
                  <a:gd name="connsiteY5" fmla="*/ 576593 h 3746571"/>
                  <a:gd name="connsiteX6" fmla="*/ 1768218 w 3453135"/>
                  <a:gd name="connsiteY6" fmla="*/ 558654 h 3746571"/>
                  <a:gd name="connsiteX7" fmla="*/ 1740029 w 3453135"/>
                  <a:gd name="connsiteY7" fmla="*/ 533028 h 3746571"/>
                  <a:gd name="connsiteX8" fmla="*/ 1757967 w 3453135"/>
                  <a:gd name="connsiteY8" fmla="*/ 502276 h 3746571"/>
                  <a:gd name="connsiteX9" fmla="*/ 1809220 w 3453135"/>
                  <a:gd name="connsiteY9" fmla="*/ 426679 h 3746571"/>
                  <a:gd name="connsiteX10" fmla="*/ 1824596 w 3453135"/>
                  <a:gd name="connsiteY10" fmla="*/ 343393 h 3746571"/>
                  <a:gd name="connsiteX11" fmla="*/ 1686214 w 3453135"/>
                  <a:gd name="connsiteY11" fmla="*/ 153758 h 3746571"/>
                  <a:gd name="connsiteX12" fmla="*/ 1409449 w 3453135"/>
                  <a:gd name="connsiteY12" fmla="*/ 102506 h 3746571"/>
                  <a:gd name="connsiteX13" fmla="*/ 960988 w 3453135"/>
                  <a:gd name="connsiteY13" fmla="*/ 187072 h 3746571"/>
                  <a:gd name="connsiteX14" fmla="*/ 743164 w 3453135"/>
                  <a:gd name="connsiteY14" fmla="*/ 481775 h 3746571"/>
                  <a:gd name="connsiteX15" fmla="*/ 899485 w 3453135"/>
                  <a:gd name="connsiteY15" fmla="*/ 740602 h 3746571"/>
                  <a:gd name="connsiteX16" fmla="*/ 1283880 w 3453135"/>
                  <a:gd name="connsiteY16" fmla="*/ 943050 h 3746571"/>
                  <a:gd name="connsiteX17" fmla="*/ 1757967 w 3453135"/>
                  <a:gd name="connsiteY17" fmla="*/ 1153185 h 3746571"/>
                  <a:gd name="connsiteX18" fmla="*/ 2280745 w 3453135"/>
                  <a:gd name="connsiteY18" fmla="*/ 1458139 h 3746571"/>
                  <a:gd name="connsiteX19" fmla="*/ 2983314 w 3453135"/>
                  <a:gd name="connsiteY19" fmla="*/ 1543339 h 3746571"/>
                  <a:gd name="connsiteX20" fmla="*/ 3432663 w 3453135"/>
                  <a:gd name="connsiteY20" fmla="*/ 2904434 h 3746571"/>
                  <a:gd name="connsiteX21" fmla="*/ 2316622 w 3453135"/>
                  <a:gd name="connsiteY21" fmla="*/ 3410866 h 3746571"/>
                  <a:gd name="connsiteX22" fmla="*/ 1306944 w 3453135"/>
                  <a:gd name="connsiteY22" fmla="*/ 3746571 h 3746571"/>
                  <a:gd name="connsiteX23" fmla="*/ 407459 w 3453135"/>
                  <a:gd name="connsiteY23" fmla="*/ 3490308 h 3746571"/>
                  <a:gd name="connsiteX24" fmla="*/ 0 w 3453135"/>
                  <a:gd name="connsiteY24" fmla="*/ 2711267 h 3746571"/>
                  <a:gd name="connsiteX25" fmla="*/ 283171 w 3453135"/>
                  <a:gd name="connsiteY25" fmla="*/ 2118017 h 3746571"/>
                  <a:gd name="connsiteX26" fmla="*/ 963551 w 3453135"/>
                  <a:gd name="connsiteY26" fmla="*/ 1870723 h 3746571"/>
                  <a:gd name="connsiteX27" fmla="*/ 1591396 w 3453135"/>
                  <a:gd name="connsiteY27" fmla="*/ 2019356 h 3746571"/>
                  <a:gd name="connsiteX28" fmla="*/ 1860473 w 3453135"/>
                  <a:gd name="connsiteY28" fmla="*/ 2490881 h 3746571"/>
                  <a:gd name="connsiteX29" fmla="*/ 1679807 w 3453135"/>
                  <a:gd name="connsiteY29" fmla="*/ 2861181 h 3746571"/>
                  <a:gd name="connsiteX30" fmla="*/ 1260816 w 3453135"/>
                  <a:gd name="connsiteY30" fmla="*/ 3008533 h 3746571"/>
                  <a:gd name="connsiteX31" fmla="*/ 894360 w 3453135"/>
                  <a:gd name="connsiteY31" fmla="*/ 2926528 h 3746571"/>
                  <a:gd name="connsiteX32" fmla="*/ 717538 w 3453135"/>
                  <a:gd name="connsiteY32" fmla="*/ 2649764 h 3746571"/>
                  <a:gd name="connsiteX33" fmla="*/ 807230 w 3453135"/>
                  <a:gd name="connsiteY33" fmla="*/ 2470379 h 3746571"/>
                  <a:gd name="connsiteX34" fmla="*/ 930236 w 3453135"/>
                  <a:gd name="connsiteY34" fmla="*/ 2406314 h 3746571"/>
                  <a:gd name="connsiteX35" fmla="*/ 989177 w 3453135"/>
                  <a:gd name="connsiteY35" fmla="*/ 2398626 h 3746571"/>
                  <a:gd name="connsiteX36" fmla="*/ 1009678 w 3453135"/>
                  <a:gd name="connsiteY36" fmla="*/ 2414001 h 3746571"/>
                  <a:gd name="connsiteX37" fmla="*/ 999428 w 3453135"/>
                  <a:gd name="connsiteY37" fmla="*/ 2444753 h 3746571"/>
                  <a:gd name="connsiteX38" fmla="*/ 989177 w 3453135"/>
                  <a:gd name="connsiteY38" fmla="*/ 2475505 h 3746571"/>
                  <a:gd name="connsiteX39" fmla="*/ 973801 w 3453135"/>
                  <a:gd name="connsiteY39" fmla="*/ 2588261 h 3746571"/>
                  <a:gd name="connsiteX40" fmla="*/ 1054524 w 3453135"/>
                  <a:gd name="connsiteY40" fmla="*/ 2725362 h 3746571"/>
                  <a:gd name="connsiteX41" fmla="*/ 1230065 w 3453135"/>
                  <a:gd name="connsiteY41" fmla="*/ 2783021 h 3746571"/>
                  <a:gd name="connsiteX42" fmla="*/ 1494016 w 3453135"/>
                  <a:gd name="connsiteY42" fmla="*/ 2685641 h 3746571"/>
                  <a:gd name="connsiteX43" fmla="*/ 1599084 w 3453135"/>
                  <a:gd name="connsiteY43" fmla="*/ 2444753 h 3746571"/>
                  <a:gd name="connsiteX44" fmla="*/ 1386385 w 3453135"/>
                  <a:gd name="connsiteY44" fmla="*/ 2109048 h 3746571"/>
                  <a:gd name="connsiteX45" fmla="*/ 943050 w 3453135"/>
                  <a:gd name="connsiteY45" fmla="*/ 2003980 h 3746571"/>
                  <a:gd name="connsiteX46" fmla="*/ 371582 w 3453135"/>
                  <a:gd name="connsiteY46" fmla="*/ 2198740 h 3746571"/>
                  <a:gd name="connsiteX47" fmla="*/ 117881 w 3453135"/>
                  <a:gd name="connsiteY47" fmla="*/ 2711267 h 3746571"/>
                  <a:gd name="connsiteX48" fmla="*/ 499714 w 3453135"/>
                  <a:gd name="connsiteY48" fmla="*/ 3351926 h 3746571"/>
                  <a:gd name="connsiteX49" fmla="*/ 1312069 w 3453135"/>
                  <a:gd name="connsiteY49" fmla="*/ 3567187 h 3746571"/>
                  <a:gd name="connsiteX50" fmla="*/ 2134674 w 3453135"/>
                  <a:gd name="connsiteY50" fmla="*/ 3269921 h 3746571"/>
                  <a:gd name="connsiteX51" fmla="*/ 2490881 w 3453135"/>
                  <a:gd name="connsiteY51" fmla="*/ 2506256 h 3746571"/>
                  <a:gd name="connsiteX52" fmla="*/ 2372999 w 3453135"/>
                  <a:gd name="connsiteY52" fmla="*/ 2070608 h 3746571"/>
                  <a:gd name="connsiteX53" fmla="*/ 2057795 w 3453135"/>
                  <a:gd name="connsiteY53" fmla="*/ 1755405 h 3746571"/>
                  <a:gd name="connsiteX54" fmla="*/ 1614460 w 3453135"/>
                  <a:gd name="connsiteY54" fmla="*/ 1496578 h 3746571"/>
                  <a:gd name="connsiteX55" fmla="*/ 858483 w 3453135"/>
                  <a:gd name="connsiteY55" fmla="*/ 1135247 h 3746571"/>
                  <a:gd name="connsiteX56" fmla="*/ 476650 w 3453135"/>
                  <a:gd name="connsiteY56" fmla="*/ 609907 h 3746571"/>
                  <a:gd name="connsiteX57" fmla="*/ 781604 w 3453135"/>
                  <a:gd name="connsiteY57" fmla="*/ 143508 h 3746571"/>
                  <a:gd name="connsiteX58" fmla="*/ 1424825 w 3453135"/>
                  <a:gd name="connsiteY58" fmla="*/ 0 h 3746571"/>
                  <a:gd name="connsiteX0" fmla="*/ 1424825 w 3452383"/>
                  <a:gd name="connsiteY0" fmla="*/ 0 h 3746571"/>
                  <a:gd name="connsiteX1" fmla="*/ 1883536 w 3452383"/>
                  <a:gd name="connsiteY1" fmla="*/ 64066 h 3746571"/>
                  <a:gd name="connsiteX2" fmla="*/ 2116736 w 3452383"/>
                  <a:gd name="connsiteY2" fmla="*/ 353644 h 3746571"/>
                  <a:gd name="connsiteX3" fmla="*/ 2051389 w 3452383"/>
                  <a:gd name="connsiteY3" fmla="*/ 500995 h 3746571"/>
                  <a:gd name="connsiteX4" fmla="*/ 1936070 w 3452383"/>
                  <a:gd name="connsiteY4" fmla="*/ 571468 h 3746571"/>
                  <a:gd name="connsiteX5" fmla="*/ 1863035 w 3452383"/>
                  <a:gd name="connsiteY5" fmla="*/ 576593 h 3746571"/>
                  <a:gd name="connsiteX6" fmla="*/ 1768218 w 3452383"/>
                  <a:gd name="connsiteY6" fmla="*/ 558654 h 3746571"/>
                  <a:gd name="connsiteX7" fmla="*/ 1740029 w 3452383"/>
                  <a:gd name="connsiteY7" fmla="*/ 533028 h 3746571"/>
                  <a:gd name="connsiteX8" fmla="*/ 1757967 w 3452383"/>
                  <a:gd name="connsiteY8" fmla="*/ 502276 h 3746571"/>
                  <a:gd name="connsiteX9" fmla="*/ 1809220 w 3452383"/>
                  <a:gd name="connsiteY9" fmla="*/ 426679 h 3746571"/>
                  <a:gd name="connsiteX10" fmla="*/ 1824596 w 3452383"/>
                  <a:gd name="connsiteY10" fmla="*/ 343393 h 3746571"/>
                  <a:gd name="connsiteX11" fmla="*/ 1686214 w 3452383"/>
                  <a:gd name="connsiteY11" fmla="*/ 153758 h 3746571"/>
                  <a:gd name="connsiteX12" fmla="*/ 1409449 w 3452383"/>
                  <a:gd name="connsiteY12" fmla="*/ 102506 h 3746571"/>
                  <a:gd name="connsiteX13" fmla="*/ 960988 w 3452383"/>
                  <a:gd name="connsiteY13" fmla="*/ 187072 h 3746571"/>
                  <a:gd name="connsiteX14" fmla="*/ 743164 w 3452383"/>
                  <a:gd name="connsiteY14" fmla="*/ 481775 h 3746571"/>
                  <a:gd name="connsiteX15" fmla="*/ 899485 w 3452383"/>
                  <a:gd name="connsiteY15" fmla="*/ 740602 h 3746571"/>
                  <a:gd name="connsiteX16" fmla="*/ 1283880 w 3452383"/>
                  <a:gd name="connsiteY16" fmla="*/ 943050 h 3746571"/>
                  <a:gd name="connsiteX17" fmla="*/ 1757967 w 3452383"/>
                  <a:gd name="connsiteY17" fmla="*/ 1153185 h 3746571"/>
                  <a:gd name="connsiteX18" fmla="*/ 2391581 w 3452383"/>
                  <a:gd name="connsiteY18" fmla="*/ 1111775 h 3746571"/>
                  <a:gd name="connsiteX19" fmla="*/ 2983314 w 3452383"/>
                  <a:gd name="connsiteY19" fmla="*/ 1543339 h 3746571"/>
                  <a:gd name="connsiteX20" fmla="*/ 3432663 w 3452383"/>
                  <a:gd name="connsiteY20" fmla="*/ 2904434 h 3746571"/>
                  <a:gd name="connsiteX21" fmla="*/ 2316622 w 3452383"/>
                  <a:gd name="connsiteY21" fmla="*/ 3410866 h 3746571"/>
                  <a:gd name="connsiteX22" fmla="*/ 1306944 w 3452383"/>
                  <a:gd name="connsiteY22" fmla="*/ 3746571 h 3746571"/>
                  <a:gd name="connsiteX23" fmla="*/ 407459 w 3452383"/>
                  <a:gd name="connsiteY23" fmla="*/ 3490308 h 3746571"/>
                  <a:gd name="connsiteX24" fmla="*/ 0 w 3452383"/>
                  <a:gd name="connsiteY24" fmla="*/ 2711267 h 3746571"/>
                  <a:gd name="connsiteX25" fmla="*/ 283171 w 3452383"/>
                  <a:gd name="connsiteY25" fmla="*/ 2118017 h 3746571"/>
                  <a:gd name="connsiteX26" fmla="*/ 963551 w 3452383"/>
                  <a:gd name="connsiteY26" fmla="*/ 1870723 h 3746571"/>
                  <a:gd name="connsiteX27" fmla="*/ 1591396 w 3452383"/>
                  <a:gd name="connsiteY27" fmla="*/ 2019356 h 3746571"/>
                  <a:gd name="connsiteX28" fmla="*/ 1860473 w 3452383"/>
                  <a:gd name="connsiteY28" fmla="*/ 2490881 h 3746571"/>
                  <a:gd name="connsiteX29" fmla="*/ 1679807 w 3452383"/>
                  <a:gd name="connsiteY29" fmla="*/ 2861181 h 3746571"/>
                  <a:gd name="connsiteX30" fmla="*/ 1260816 w 3452383"/>
                  <a:gd name="connsiteY30" fmla="*/ 3008533 h 3746571"/>
                  <a:gd name="connsiteX31" fmla="*/ 894360 w 3452383"/>
                  <a:gd name="connsiteY31" fmla="*/ 2926528 h 3746571"/>
                  <a:gd name="connsiteX32" fmla="*/ 717538 w 3452383"/>
                  <a:gd name="connsiteY32" fmla="*/ 2649764 h 3746571"/>
                  <a:gd name="connsiteX33" fmla="*/ 807230 w 3452383"/>
                  <a:gd name="connsiteY33" fmla="*/ 2470379 h 3746571"/>
                  <a:gd name="connsiteX34" fmla="*/ 930236 w 3452383"/>
                  <a:gd name="connsiteY34" fmla="*/ 2406314 h 3746571"/>
                  <a:gd name="connsiteX35" fmla="*/ 989177 w 3452383"/>
                  <a:gd name="connsiteY35" fmla="*/ 2398626 h 3746571"/>
                  <a:gd name="connsiteX36" fmla="*/ 1009678 w 3452383"/>
                  <a:gd name="connsiteY36" fmla="*/ 2414001 h 3746571"/>
                  <a:gd name="connsiteX37" fmla="*/ 999428 w 3452383"/>
                  <a:gd name="connsiteY37" fmla="*/ 2444753 h 3746571"/>
                  <a:gd name="connsiteX38" fmla="*/ 989177 w 3452383"/>
                  <a:gd name="connsiteY38" fmla="*/ 2475505 h 3746571"/>
                  <a:gd name="connsiteX39" fmla="*/ 973801 w 3452383"/>
                  <a:gd name="connsiteY39" fmla="*/ 2588261 h 3746571"/>
                  <a:gd name="connsiteX40" fmla="*/ 1054524 w 3452383"/>
                  <a:gd name="connsiteY40" fmla="*/ 2725362 h 3746571"/>
                  <a:gd name="connsiteX41" fmla="*/ 1230065 w 3452383"/>
                  <a:gd name="connsiteY41" fmla="*/ 2783021 h 3746571"/>
                  <a:gd name="connsiteX42" fmla="*/ 1494016 w 3452383"/>
                  <a:gd name="connsiteY42" fmla="*/ 2685641 h 3746571"/>
                  <a:gd name="connsiteX43" fmla="*/ 1599084 w 3452383"/>
                  <a:gd name="connsiteY43" fmla="*/ 2444753 h 3746571"/>
                  <a:gd name="connsiteX44" fmla="*/ 1386385 w 3452383"/>
                  <a:gd name="connsiteY44" fmla="*/ 2109048 h 3746571"/>
                  <a:gd name="connsiteX45" fmla="*/ 943050 w 3452383"/>
                  <a:gd name="connsiteY45" fmla="*/ 2003980 h 3746571"/>
                  <a:gd name="connsiteX46" fmla="*/ 371582 w 3452383"/>
                  <a:gd name="connsiteY46" fmla="*/ 2198740 h 3746571"/>
                  <a:gd name="connsiteX47" fmla="*/ 117881 w 3452383"/>
                  <a:gd name="connsiteY47" fmla="*/ 2711267 h 3746571"/>
                  <a:gd name="connsiteX48" fmla="*/ 499714 w 3452383"/>
                  <a:gd name="connsiteY48" fmla="*/ 3351926 h 3746571"/>
                  <a:gd name="connsiteX49" fmla="*/ 1312069 w 3452383"/>
                  <a:gd name="connsiteY49" fmla="*/ 3567187 h 3746571"/>
                  <a:gd name="connsiteX50" fmla="*/ 2134674 w 3452383"/>
                  <a:gd name="connsiteY50" fmla="*/ 3269921 h 3746571"/>
                  <a:gd name="connsiteX51" fmla="*/ 2490881 w 3452383"/>
                  <a:gd name="connsiteY51" fmla="*/ 2506256 h 3746571"/>
                  <a:gd name="connsiteX52" fmla="*/ 2372999 w 3452383"/>
                  <a:gd name="connsiteY52" fmla="*/ 2070608 h 3746571"/>
                  <a:gd name="connsiteX53" fmla="*/ 2057795 w 3452383"/>
                  <a:gd name="connsiteY53" fmla="*/ 1755405 h 3746571"/>
                  <a:gd name="connsiteX54" fmla="*/ 1614460 w 3452383"/>
                  <a:gd name="connsiteY54" fmla="*/ 1496578 h 3746571"/>
                  <a:gd name="connsiteX55" fmla="*/ 858483 w 3452383"/>
                  <a:gd name="connsiteY55" fmla="*/ 1135247 h 3746571"/>
                  <a:gd name="connsiteX56" fmla="*/ 476650 w 3452383"/>
                  <a:gd name="connsiteY56" fmla="*/ 609907 h 3746571"/>
                  <a:gd name="connsiteX57" fmla="*/ 781604 w 3452383"/>
                  <a:gd name="connsiteY57" fmla="*/ 143508 h 3746571"/>
                  <a:gd name="connsiteX58" fmla="*/ 1424825 w 3452383"/>
                  <a:gd name="connsiteY58" fmla="*/ 0 h 3746571"/>
                  <a:gd name="connsiteX0" fmla="*/ 1424825 w 3452383"/>
                  <a:gd name="connsiteY0" fmla="*/ 0 h 3746571"/>
                  <a:gd name="connsiteX1" fmla="*/ 1883536 w 3452383"/>
                  <a:gd name="connsiteY1" fmla="*/ 64066 h 3746571"/>
                  <a:gd name="connsiteX2" fmla="*/ 2116736 w 3452383"/>
                  <a:gd name="connsiteY2" fmla="*/ 353644 h 3746571"/>
                  <a:gd name="connsiteX3" fmla="*/ 2051389 w 3452383"/>
                  <a:gd name="connsiteY3" fmla="*/ 500995 h 3746571"/>
                  <a:gd name="connsiteX4" fmla="*/ 1936070 w 3452383"/>
                  <a:gd name="connsiteY4" fmla="*/ 571468 h 3746571"/>
                  <a:gd name="connsiteX5" fmla="*/ 1863035 w 3452383"/>
                  <a:gd name="connsiteY5" fmla="*/ 576593 h 3746571"/>
                  <a:gd name="connsiteX6" fmla="*/ 1768218 w 3452383"/>
                  <a:gd name="connsiteY6" fmla="*/ 558654 h 3746571"/>
                  <a:gd name="connsiteX7" fmla="*/ 1740029 w 3452383"/>
                  <a:gd name="connsiteY7" fmla="*/ 533028 h 3746571"/>
                  <a:gd name="connsiteX8" fmla="*/ 1757967 w 3452383"/>
                  <a:gd name="connsiteY8" fmla="*/ 502276 h 3746571"/>
                  <a:gd name="connsiteX9" fmla="*/ 1809220 w 3452383"/>
                  <a:gd name="connsiteY9" fmla="*/ 426679 h 3746571"/>
                  <a:gd name="connsiteX10" fmla="*/ 1824596 w 3452383"/>
                  <a:gd name="connsiteY10" fmla="*/ 343393 h 3746571"/>
                  <a:gd name="connsiteX11" fmla="*/ 1686214 w 3452383"/>
                  <a:gd name="connsiteY11" fmla="*/ 153758 h 3746571"/>
                  <a:gd name="connsiteX12" fmla="*/ 1409449 w 3452383"/>
                  <a:gd name="connsiteY12" fmla="*/ 102506 h 3746571"/>
                  <a:gd name="connsiteX13" fmla="*/ 960988 w 3452383"/>
                  <a:gd name="connsiteY13" fmla="*/ 187072 h 3746571"/>
                  <a:gd name="connsiteX14" fmla="*/ 743164 w 3452383"/>
                  <a:gd name="connsiteY14" fmla="*/ 481775 h 3746571"/>
                  <a:gd name="connsiteX15" fmla="*/ 899485 w 3452383"/>
                  <a:gd name="connsiteY15" fmla="*/ 740602 h 3746571"/>
                  <a:gd name="connsiteX16" fmla="*/ 1283880 w 3452383"/>
                  <a:gd name="connsiteY16" fmla="*/ 943050 h 3746571"/>
                  <a:gd name="connsiteX17" fmla="*/ 1730258 w 3452383"/>
                  <a:gd name="connsiteY17" fmla="*/ 1042349 h 3746571"/>
                  <a:gd name="connsiteX18" fmla="*/ 2391581 w 3452383"/>
                  <a:gd name="connsiteY18" fmla="*/ 1111775 h 3746571"/>
                  <a:gd name="connsiteX19" fmla="*/ 2983314 w 3452383"/>
                  <a:gd name="connsiteY19" fmla="*/ 1543339 h 3746571"/>
                  <a:gd name="connsiteX20" fmla="*/ 3432663 w 3452383"/>
                  <a:gd name="connsiteY20" fmla="*/ 2904434 h 3746571"/>
                  <a:gd name="connsiteX21" fmla="*/ 2316622 w 3452383"/>
                  <a:gd name="connsiteY21" fmla="*/ 3410866 h 3746571"/>
                  <a:gd name="connsiteX22" fmla="*/ 1306944 w 3452383"/>
                  <a:gd name="connsiteY22" fmla="*/ 3746571 h 3746571"/>
                  <a:gd name="connsiteX23" fmla="*/ 407459 w 3452383"/>
                  <a:gd name="connsiteY23" fmla="*/ 3490308 h 3746571"/>
                  <a:gd name="connsiteX24" fmla="*/ 0 w 3452383"/>
                  <a:gd name="connsiteY24" fmla="*/ 2711267 h 3746571"/>
                  <a:gd name="connsiteX25" fmla="*/ 283171 w 3452383"/>
                  <a:gd name="connsiteY25" fmla="*/ 2118017 h 3746571"/>
                  <a:gd name="connsiteX26" fmla="*/ 963551 w 3452383"/>
                  <a:gd name="connsiteY26" fmla="*/ 1870723 h 3746571"/>
                  <a:gd name="connsiteX27" fmla="*/ 1591396 w 3452383"/>
                  <a:gd name="connsiteY27" fmla="*/ 2019356 h 3746571"/>
                  <a:gd name="connsiteX28" fmla="*/ 1860473 w 3452383"/>
                  <a:gd name="connsiteY28" fmla="*/ 2490881 h 3746571"/>
                  <a:gd name="connsiteX29" fmla="*/ 1679807 w 3452383"/>
                  <a:gd name="connsiteY29" fmla="*/ 2861181 h 3746571"/>
                  <a:gd name="connsiteX30" fmla="*/ 1260816 w 3452383"/>
                  <a:gd name="connsiteY30" fmla="*/ 3008533 h 3746571"/>
                  <a:gd name="connsiteX31" fmla="*/ 894360 w 3452383"/>
                  <a:gd name="connsiteY31" fmla="*/ 2926528 h 3746571"/>
                  <a:gd name="connsiteX32" fmla="*/ 717538 w 3452383"/>
                  <a:gd name="connsiteY32" fmla="*/ 2649764 h 3746571"/>
                  <a:gd name="connsiteX33" fmla="*/ 807230 w 3452383"/>
                  <a:gd name="connsiteY33" fmla="*/ 2470379 h 3746571"/>
                  <a:gd name="connsiteX34" fmla="*/ 930236 w 3452383"/>
                  <a:gd name="connsiteY34" fmla="*/ 2406314 h 3746571"/>
                  <a:gd name="connsiteX35" fmla="*/ 989177 w 3452383"/>
                  <a:gd name="connsiteY35" fmla="*/ 2398626 h 3746571"/>
                  <a:gd name="connsiteX36" fmla="*/ 1009678 w 3452383"/>
                  <a:gd name="connsiteY36" fmla="*/ 2414001 h 3746571"/>
                  <a:gd name="connsiteX37" fmla="*/ 999428 w 3452383"/>
                  <a:gd name="connsiteY37" fmla="*/ 2444753 h 3746571"/>
                  <a:gd name="connsiteX38" fmla="*/ 989177 w 3452383"/>
                  <a:gd name="connsiteY38" fmla="*/ 2475505 h 3746571"/>
                  <a:gd name="connsiteX39" fmla="*/ 973801 w 3452383"/>
                  <a:gd name="connsiteY39" fmla="*/ 2588261 h 3746571"/>
                  <a:gd name="connsiteX40" fmla="*/ 1054524 w 3452383"/>
                  <a:gd name="connsiteY40" fmla="*/ 2725362 h 3746571"/>
                  <a:gd name="connsiteX41" fmla="*/ 1230065 w 3452383"/>
                  <a:gd name="connsiteY41" fmla="*/ 2783021 h 3746571"/>
                  <a:gd name="connsiteX42" fmla="*/ 1494016 w 3452383"/>
                  <a:gd name="connsiteY42" fmla="*/ 2685641 h 3746571"/>
                  <a:gd name="connsiteX43" fmla="*/ 1599084 w 3452383"/>
                  <a:gd name="connsiteY43" fmla="*/ 2444753 h 3746571"/>
                  <a:gd name="connsiteX44" fmla="*/ 1386385 w 3452383"/>
                  <a:gd name="connsiteY44" fmla="*/ 2109048 h 3746571"/>
                  <a:gd name="connsiteX45" fmla="*/ 943050 w 3452383"/>
                  <a:gd name="connsiteY45" fmla="*/ 2003980 h 3746571"/>
                  <a:gd name="connsiteX46" fmla="*/ 371582 w 3452383"/>
                  <a:gd name="connsiteY46" fmla="*/ 2198740 h 3746571"/>
                  <a:gd name="connsiteX47" fmla="*/ 117881 w 3452383"/>
                  <a:gd name="connsiteY47" fmla="*/ 2711267 h 3746571"/>
                  <a:gd name="connsiteX48" fmla="*/ 499714 w 3452383"/>
                  <a:gd name="connsiteY48" fmla="*/ 3351926 h 3746571"/>
                  <a:gd name="connsiteX49" fmla="*/ 1312069 w 3452383"/>
                  <a:gd name="connsiteY49" fmla="*/ 3567187 h 3746571"/>
                  <a:gd name="connsiteX50" fmla="*/ 2134674 w 3452383"/>
                  <a:gd name="connsiteY50" fmla="*/ 3269921 h 3746571"/>
                  <a:gd name="connsiteX51" fmla="*/ 2490881 w 3452383"/>
                  <a:gd name="connsiteY51" fmla="*/ 2506256 h 3746571"/>
                  <a:gd name="connsiteX52" fmla="*/ 2372999 w 3452383"/>
                  <a:gd name="connsiteY52" fmla="*/ 2070608 h 3746571"/>
                  <a:gd name="connsiteX53" fmla="*/ 2057795 w 3452383"/>
                  <a:gd name="connsiteY53" fmla="*/ 1755405 h 3746571"/>
                  <a:gd name="connsiteX54" fmla="*/ 1614460 w 3452383"/>
                  <a:gd name="connsiteY54" fmla="*/ 1496578 h 3746571"/>
                  <a:gd name="connsiteX55" fmla="*/ 858483 w 3452383"/>
                  <a:gd name="connsiteY55" fmla="*/ 1135247 h 3746571"/>
                  <a:gd name="connsiteX56" fmla="*/ 476650 w 3452383"/>
                  <a:gd name="connsiteY56" fmla="*/ 609907 h 3746571"/>
                  <a:gd name="connsiteX57" fmla="*/ 781604 w 3452383"/>
                  <a:gd name="connsiteY57" fmla="*/ 143508 h 3746571"/>
                  <a:gd name="connsiteX58" fmla="*/ 1424825 w 3452383"/>
                  <a:gd name="connsiteY58" fmla="*/ 0 h 3746571"/>
                  <a:gd name="connsiteX0" fmla="*/ 1424825 w 3451091"/>
                  <a:gd name="connsiteY0" fmla="*/ 0 h 3837621"/>
                  <a:gd name="connsiteX1" fmla="*/ 1883536 w 3451091"/>
                  <a:gd name="connsiteY1" fmla="*/ 64066 h 3837621"/>
                  <a:gd name="connsiteX2" fmla="*/ 2116736 w 3451091"/>
                  <a:gd name="connsiteY2" fmla="*/ 353644 h 3837621"/>
                  <a:gd name="connsiteX3" fmla="*/ 2051389 w 3451091"/>
                  <a:gd name="connsiteY3" fmla="*/ 500995 h 3837621"/>
                  <a:gd name="connsiteX4" fmla="*/ 1936070 w 3451091"/>
                  <a:gd name="connsiteY4" fmla="*/ 571468 h 3837621"/>
                  <a:gd name="connsiteX5" fmla="*/ 1863035 w 3451091"/>
                  <a:gd name="connsiteY5" fmla="*/ 576593 h 3837621"/>
                  <a:gd name="connsiteX6" fmla="*/ 1768218 w 3451091"/>
                  <a:gd name="connsiteY6" fmla="*/ 558654 h 3837621"/>
                  <a:gd name="connsiteX7" fmla="*/ 1740029 w 3451091"/>
                  <a:gd name="connsiteY7" fmla="*/ 533028 h 3837621"/>
                  <a:gd name="connsiteX8" fmla="*/ 1757967 w 3451091"/>
                  <a:gd name="connsiteY8" fmla="*/ 502276 h 3837621"/>
                  <a:gd name="connsiteX9" fmla="*/ 1809220 w 3451091"/>
                  <a:gd name="connsiteY9" fmla="*/ 426679 h 3837621"/>
                  <a:gd name="connsiteX10" fmla="*/ 1824596 w 3451091"/>
                  <a:gd name="connsiteY10" fmla="*/ 343393 h 3837621"/>
                  <a:gd name="connsiteX11" fmla="*/ 1686214 w 3451091"/>
                  <a:gd name="connsiteY11" fmla="*/ 153758 h 3837621"/>
                  <a:gd name="connsiteX12" fmla="*/ 1409449 w 3451091"/>
                  <a:gd name="connsiteY12" fmla="*/ 102506 h 3837621"/>
                  <a:gd name="connsiteX13" fmla="*/ 960988 w 3451091"/>
                  <a:gd name="connsiteY13" fmla="*/ 187072 h 3837621"/>
                  <a:gd name="connsiteX14" fmla="*/ 743164 w 3451091"/>
                  <a:gd name="connsiteY14" fmla="*/ 481775 h 3837621"/>
                  <a:gd name="connsiteX15" fmla="*/ 899485 w 3451091"/>
                  <a:gd name="connsiteY15" fmla="*/ 740602 h 3837621"/>
                  <a:gd name="connsiteX16" fmla="*/ 1283880 w 3451091"/>
                  <a:gd name="connsiteY16" fmla="*/ 943050 h 3837621"/>
                  <a:gd name="connsiteX17" fmla="*/ 1730258 w 3451091"/>
                  <a:gd name="connsiteY17" fmla="*/ 1042349 h 3837621"/>
                  <a:gd name="connsiteX18" fmla="*/ 2391581 w 3451091"/>
                  <a:gd name="connsiteY18" fmla="*/ 1111775 h 3837621"/>
                  <a:gd name="connsiteX19" fmla="*/ 2983314 w 3451091"/>
                  <a:gd name="connsiteY19" fmla="*/ 1543339 h 3837621"/>
                  <a:gd name="connsiteX20" fmla="*/ 3432663 w 3451091"/>
                  <a:gd name="connsiteY20" fmla="*/ 2904434 h 3837621"/>
                  <a:gd name="connsiteX21" fmla="*/ 2344331 w 3451091"/>
                  <a:gd name="connsiteY21" fmla="*/ 3771084 h 3837621"/>
                  <a:gd name="connsiteX22" fmla="*/ 1306944 w 3451091"/>
                  <a:gd name="connsiteY22" fmla="*/ 3746571 h 3837621"/>
                  <a:gd name="connsiteX23" fmla="*/ 407459 w 3451091"/>
                  <a:gd name="connsiteY23" fmla="*/ 3490308 h 3837621"/>
                  <a:gd name="connsiteX24" fmla="*/ 0 w 3451091"/>
                  <a:gd name="connsiteY24" fmla="*/ 2711267 h 3837621"/>
                  <a:gd name="connsiteX25" fmla="*/ 283171 w 3451091"/>
                  <a:gd name="connsiteY25" fmla="*/ 2118017 h 3837621"/>
                  <a:gd name="connsiteX26" fmla="*/ 963551 w 3451091"/>
                  <a:gd name="connsiteY26" fmla="*/ 1870723 h 3837621"/>
                  <a:gd name="connsiteX27" fmla="*/ 1591396 w 3451091"/>
                  <a:gd name="connsiteY27" fmla="*/ 2019356 h 3837621"/>
                  <a:gd name="connsiteX28" fmla="*/ 1860473 w 3451091"/>
                  <a:gd name="connsiteY28" fmla="*/ 2490881 h 3837621"/>
                  <a:gd name="connsiteX29" fmla="*/ 1679807 w 3451091"/>
                  <a:gd name="connsiteY29" fmla="*/ 2861181 h 3837621"/>
                  <a:gd name="connsiteX30" fmla="*/ 1260816 w 3451091"/>
                  <a:gd name="connsiteY30" fmla="*/ 3008533 h 3837621"/>
                  <a:gd name="connsiteX31" fmla="*/ 894360 w 3451091"/>
                  <a:gd name="connsiteY31" fmla="*/ 2926528 h 3837621"/>
                  <a:gd name="connsiteX32" fmla="*/ 717538 w 3451091"/>
                  <a:gd name="connsiteY32" fmla="*/ 2649764 h 3837621"/>
                  <a:gd name="connsiteX33" fmla="*/ 807230 w 3451091"/>
                  <a:gd name="connsiteY33" fmla="*/ 2470379 h 3837621"/>
                  <a:gd name="connsiteX34" fmla="*/ 930236 w 3451091"/>
                  <a:gd name="connsiteY34" fmla="*/ 2406314 h 3837621"/>
                  <a:gd name="connsiteX35" fmla="*/ 989177 w 3451091"/>
                  <a:gd name="connsiteY35" fmla="*/ 2398626 h 3837621"/>
                  <a:gd name="connsiteX36" fmla="*/ 1009678 w 3451091"/>
                  <a:gd name="connsiteY36" fmla="*/ 2414001 h 3837621"/>
                  <a:gd name="connsiteX37" fmla="*/ 999428 w 3451091"/>
                  <a:gd name="connsiteY37" fmla="*/ 2444753 h 3837621"/>
                  <a:gd name="connsiteX38" fmla="*/ 989177 w 3451091"/>
                  <a:gd name="connsiteY38" fmla="*/ 2475505 h 3837621"/>
                  <a:gd name="connsiteX39" fmla="*/ 973801 w 3451091"/>
                  <a:gd name="connsiteY39" fmla="*/ 2588261 h 3837621"/>
                  <a:gd name="connsiteX40" fmla="*/ 1054524 w 3451091"/>
                  <a:gd name="connsiteY40" fmla="*/ 2725362 h 3837621"/>
                  <a:gd name="connsiteX41" fmla="*/ 1230065 w 3451091"/>
                  <a:gd name="connsiteY41" fmla="*/ 2783021 h 3837621"/>
                  <a:gd name="connsiteX42" fmla="*/ 1494016 w 3451091"/>
                  <a:gd name="connsiteY42" fmla="*/ 2685641 h 3837621"/>
                  <a:gd name="connsiteX43" fmla="*/ 1599084 w 3451091"/>
                  <a:gd name="connsiteY43" fmla="*/ 2444753 h 3837621"/>
                  <a:gd name="connsiteX44" fmla="*/ 1386385 w 3451091"/>
                  <a:gd name="connsiteY44" fmla="*/ 2109048 h 3837621"/>
                  <a:gd name="connsiteX45" fmla="*/ 943050 w 3451091"/>
                  <a:gd name="connsiteY45" fmla="*/ 2003980 h 3837621"/>
                  <a:gd name="connsiteX46" fmla="*/ 371582 w 3451091"/>
                  <a:gd name="connsiteY46" fmla="*/ 2198740 h 3837621"/>
                  <a:gd name="connsiteX47" fmla="*/ 117881 w 3451091"/>
                  <a:gd name="connsiteY47" fmla="*/ 2711267 h 3837621"/>
                  <a:gd name="connsiteX48" fmla="*/ 499714 w 3451091"/>
                  <a:gd name="connsiteY48" fmla="*/ 3351926 h 3837621"/>
                  <a:gd name="connsiteX49" fmla="*/ 1312069 w 3451091"/>
                  <a:gd name="connsiteY49" fmla="*/ 3567187 h 3837621"/>
                  <a:gd name="connsiteX50" fmla="*/ 2134674 w 3451091"/>
                  <a:gd name="connsiteY50" fmla="*/ 3269921 h 3837621"/>
                  <a:gd name="connsiteX51" fmla="*/ 2490881 w 3451091"/>
                  <a:gd name="connsiteY51" fmla="*/ 2506256 h 3837621"/>
                  <a:gd name="connsiteX52" fmla="*/ 2372999 w 3451091"/>
                  <a:gd name="connsiteY52" fmla="*/ 2070608 h 3837621"/>
                  <a:gd name="connsiteX53" fmla="*/ 2057795 w 3451091"/>
                  <a:gd name="connsiteY53" fmla="*/ 1755405 h 3837621"/>
                  <a:gd name="connsiteX54" fmla="*/ 1614460 w 3451091"/>
                  <a:gd name="connsiteY54" fmla="*/ 1496578 h 3837621"/>
                  <a:gd name="connsiteX55" fmla="*/ 858483 w 3451091"/>
                  <a:gd name="connsiteY55" fmla="*/ 1135247 h 3837621"/>
                  <a:gd name="connsiteX56" fmla="*/ 476650 w 3451091"/>
                  <a:gd name="connsiteY56" fmla="*/ 609907 h 3837621"/>
                  <a:gd name="connsiteX57" fmla="*/ 781604 w 3451091"/>
                  <a:gd name="connsiteY57" fmla="*/ 143508 h 3837621"/>
                  <a:gd name="connsiteX58" fmla="*/ 1424825 w 3451091"/>
                  <a:gd name="connsiteY58" fmla="*/ 0 h 3837621"/>
                  <a:gd name="connsiteX0" fmla="*/ 1424825 w 3451091"/>
                  <a:gd name="connsiteY0" fmla="*/ 0 h 3982745"/>
                  <a:gd name="connsiteX1" fmla="*/ 1883536 w 3451091"/>
                  <a:gd name="connsiteY1" fmla="*/ 64066 h 3982745"/>
                  <a:gd name="connsiteX2" fmla="*/ 2116736 w 3451091"/>
                  <a:gd name="connsiteY2" fmla="*/ 353644 h 3982745"/>
                  <a:gd name="connsiteX3" fmla="*/ 2051389 w 3451091"/>
                  <a:gd name="connsiteY3" fmla="*/ 500995 h 3982745"/>
                  <a:gd name="connsiteX4" fmla="*/ 1936070 w 3451091"/>
                  <a:gd name="connsiteY4" fmla="*/ 571468 h 3982745"/>
                  <a:gd name="connsiteX5" fmla="*/ 1863035 w 3451091"/>
                  <a:gd name="connsiteY5" fmla="*/ 576593 h 3982745"/>
                  <a:gd name="connsiteX6" fmla="*/ 1768218 w 3451091"/>
                  <a:gd name="connsiteY6" fmla="*/ 558654 h 3982745"/>
                  <a:gd name="connsiteX7" fmla="*/ 1740029 w 3451091"/>
                  <a:gd name="connsiteY7" fmla="*/ 533028 h 3982745"/>
                  <a:gd name="connsiteX8" fmla="*/ 1757967 w 3451091"/>
                  <a:gd name="connsiteY8" fmla="*/ 502276 h 3982745"/>
                  <a:gd name="connsiteX9" fmla="*/ 1809220 w 3451091"/>
                  <a:gd name="connsiteY9" fmla="*/ 426679 h 3982745"/>
                  <a:gd name="connsiteX10" fmla="*/ 1824596 w 3451091"/>
                  <a:gd name="connsiteY10" fmla="*/ 343393 h 3982745"/>
                  <a:gd name="connsiteX11" fmla="*/ 1686214 w 3451091"/>
                  <a:gd name="connsiteY11" fmla="*/ 153758 h 3982745"/>
                  <a:gd name="connsiteX12" fmla="*/ 1409449 w 3451091"/>
                  <a:gd name="connsiteY12" fmla="*/ 102506 h 3982745"/>
                  <a:gd name="connsiteX13" fmla="*/ 960988 w 3451091"/>
                  <a:gd name="connsiteY13" fmla="*/ 187072 h 3982745"/>
                  <a:gd name="connsiteX14" fmla="*/ 743164 w 3451091"/>
                  <a:gd name="connsiteY14" fmla="*/ 481775 h 3982745"/>
                  <a:gd name="connsiteX15" fmla="*/ 899485 w 3451091"/>
                  <a:gd name="connsiteY15" fmla="*/ 740602 h 3982745"/>
                  <a:gd name="connsiteX16" fmla="*/ 1283880 w 3451091"/>
                  <a:gd name="connsiteY16" fmla="*/ 943050 h 3982745"/>
                  <a:gd name="connsiteX17" fmla="*/ 1730258 w 3451091"/>
                  <a:gd name="connsiteY17" fmla="*/ 1042349 h 3982745"/>
                  <a:gd name="connsiteX18" fmla="*/ 2391581 w 3451091"/>
                  <a:gd name="connsiteY18" fmla="*/ 1111775 h 3982745"/>
                  <a:gd name="connsiteX19" fmla="*/ 2983314 w 3451091"/>
                  <a:gd name="connsiteY19" fmla="*/ 1543339 h 3982745"/>
                  <a:gd name="connsiteX20" fmla="*/ 3432663 w 3451091"/>
                  <a:gd name="connsiteY20" fmla="*/ 2904434 h 3982745"/>
                  <a:gd name="connsiteX21" fmla="*/ 2344331 w 3451091"/>
                  <a:gd name="connsiteY21" fmla="*/ 3771084 h 3982745"/>
                  <a:gd name="connsiteX22" fmla="*/ 1251526 w 3451091"/>
                  <a:gd name="connsiteY22" fmla="*/ 3968244 h 3982745"/>
                  <a:gd name="connsiteX23" fmla="*/ 407459 w 3451091"/>
                  <a:gd name="connsiteY23" fmla="*/ 3490308 h 3982745"/>
                  <a:gd name="connsiteX24" fmla="*/ 0 w 3451091"/>
                  <a:gd name="connsiteY24" fmla="*/ 2711267 h 3982745"/>
                  <a:gd name="connsiteX25" fmla="*/ 283171 w 3451091"/>
                  <a:gd name="connsiteY25" fmla="*/ 2118017 h 3982745"/>
                  <a:gd name="connsiteX26" fmla="*/ 963551 w 3451091"/>
                  <a:gd name="connsiteY26" fmla="*/ 1870723 h 3982745"/>
                  <a:gd name="connsiteX27" fmla="*/ 1591396 w 3451091"/>
                  <a:gd name="connsiteY27" fmla="*/ 2019356 h 3982745"/>
                  <a:gd name="connsiteX28" fmla="*/ 1860473 w 3451091"/>
                  <a:gd name="connsiteY28" fmla="*/ 2490881 h 3982745"/>
                  <a:gd name="connsiteX29" fmla="*/ 1679807 w 3451091"/>
                  <a:gd name="connsiteY29" fmla="*/ 2861181 h 3982745"/>
                  <a:gd name="connsiteX30" fmla="*/ 1260816 w 3451091"/>
                  <a:gd name="connsiteY30" fmla="*/ 3008533 h 3982745"/>
                  <a:gd name="connsiteX31" fmla="*/ 894360 w 3451091"/>
                  <a:gd name="connsiteY31" fmla="*/ 2926528 h 3982745"/>
                  <a:gd name="connsiteX32" fmla="*/ 717538 w 3451091"/>
                  <a:gd name="connsiteY32" fmla="*/ 2649764 h 3982745"/>
                  <a:gd name="connsiteX33" fmla="*/ 807230 w 3451091"/>
                  <a:gd name="connsiteY33" fmla="*/ 2470379 h 3982745"/>
                  <a:gd name="connsiteX34" fmla="*/ 930236 w 3451091"/>
                  <a:gd name="connsiteY34" fmla="*/ 2406314 h 3982745"/>
                  <a:gd name="connsiteX35" fmla="*/ 989177 w 3451091"/>
                  <a:gd name="connsiteY35" fmla="*/ 2398626 h 3982745"/>
                  <a:gd name="connsiteX36" fmla="*/ 1009678 w 3451091"/>
                  <a:gd name="connsiteY36" fmla="*/ 2414001 h 3982745"/>
                  <a:gd name="connsiteX37" fmla="*/ 999428 w 3451091"/>
                  <a:gd name="connsiteY37" fmla="*/ 2444753 h 3982745"/>
                  <a:gd name="connsiteX38" fmla="*/ 989177 w 3451091"/>
                  <a:gd name="connsiteY38" fmla="*/ 2475505 h 3982745"/>
                  <a:gd name="connsiteX39" fmla="*/ 973801 w 3451091"/>
                  <a:gd name="connsiteY39" fmla="*/ 2588261 h 3982745"/>
                  <a:gd name="connsiteX40" fmla="*/ 1054524 w 3451091"/>
                  <a:gd name="connsiteY40" fmla="*/ 2725362 h 3982745"/>
                  <a:gd name="connsiteX41" fmla="*/ 1230065 w 3451091"/>
                  <a:gd name="connsiteY41" fmla="*/ 2783021 h 3982745"/>
                  <a:gd name="connsiteX42" fmla="*/ 1494016 w 3451091"/>
                  <a:gd name="connsiteY42" fmla="*/ 2685641 h 3982745"/>
                  <a:gd name="connsiteX43" fmla="*/ 1599084 w 3451091"/>
                  <a:gd name="connsiteY43" fmla="*/ 2444753 h 3982745"/>
                  <a:gd name="connsiteX44" fmla="*/ 1386385 w 3451091"/>
                  <a:gd name="connsiteY44" fmla="*/ 2109048 h 3982745"/>
                  <a:gd name="connsiteX45" fmla="*/ 943050 w 3451091"/>
                  <a:gd name="connsiteY45" fmla="*/ 2003980 h 3982745"/>
                  <a:gd name="connsiteX46" fmla="*/ 371582 w 3451091"/>
                  <a:gd name="connsiteY46" fmla="*/ 2198740 h 3982745"/>
                  <a:gd name="connsiteX47" fmla="*/ 117881 w 3451091"/>
                  <a:gd name="connsiteY47" fmla="*/ 2711267 h 3982745"/>
                  <a:gd name="connsiteX48" fmla="*/ 499714 w 3451091"/>
                  <a:gd name="connsiteY48" fmla="*/ 3351926 h 3982745"/>
                  <a:gd name="connsiteX49" fmla="*/ 1312069 w 3451091"/>
                  <a:gd name="connsiteY49" fmla="*/ 3567187 h 3982745"/>
                  <a:gd name="connsiteX50" fmla="*/ 2134674 w 3451091"/>
                  <a:gd name="connsiteY50" fmla="*/ 3269921 h 3982745"/>
                  <a:gd name="connsiteX51" fmla="*/ 2490881 w 3451091"/>
                  <a:gd name="connsiteY51" fmla="*/ 2506256 h 3982745"/>
                  <a:gd name="connsiteX52" fmla="*/ 2372999 w 3451091"/>
                  <a:gd name="connsiteY52" fmla="*/ 2070608 h 3982745"/>
                  <a:gd name="connsiteX53" fmla="*/ 2057795 w 3451091"/>
                  <a:gd name="connsiteY53" fmla="*/ 1755405 h 3982745"/>
                  <a:gd name="connsiteX54" fmla="*/ 1614460 w 3451091"/>
                  <a:gd name="connsiteY54" fmla="*/ 1496578 h 3982745"/>
                  <a:gd name="connsiteX55" fmla="*/ 858483 w 3451091"/>
                  <a:gd name="connsiteY55" fmla="*/ 1135247 h 3982745"/>
                  <a:gd name="connsiteX56" fmla="*/ 476650 w 3451091"/>
                  <a:gd name="connsiteY56" fmla="*/ 609907 h 3982745"/>
                  <a:gd name="connsiteX57" fmla="*/ 781604 w 3451091"/>
                  <a:gd name="connsiteY57" fmla="*/ 143508 h 3982745"/>
                  <a:gd name="connsiteX58" fmla="*/ 1424825 w 3451091"/>
                  <a:gd name="connsiteY58" fmla="*/ 0 h 3982745"/>
                  <a:gd name="connsiteX0" fmla="*/ 1424825 w 3451091"/>
                  <a:gd name="connsiteY0" fmla="*/ 0 h 3982745"/>
                  <a:gd name="connsiteX1" fmla="*/ 1883536 w 3451091"/>
                  <a:gd name="connsiteY1" fmla="*/ 64066 h 3982745"/>
                  <a:gd name="connsiteX2" fmla="*/ 2116736 w 3451091"/>
                  <a:gd name="connsiteY2" fmla="*/ 353644 h 3982745"/>
                  <a:gd name="connsiteX3" fmla="*/ 2051389 w 3451091"/>
                  <a:gd name="connsiteY3" fmla="*/ 500995 h 3982745"/>
                  <a:gd name="connsiteX4" fmla="*/ 1936070 w 3451091"/>
                  <a:gd name="connsiteY4" fmla="*/ 571468 h 3982745"/>
                  <a:gd name="connsiteX5" fmla="*/ 1863035 w 3451091"/>
                  <a:gd name="connsiteY5" fmla="*/ 576593 h 3982745"/>
                  <a:gd name="connsiteX6" fmla="*/ 1768218 w 3451091"/>
                  <a:gd name="connsiteY6" fmla="*/ 558654 h 3982745"/>
                  <a:gd name="connsiteX7" fmla="*/ 1740029 w 3451091"/>
                  <a:gd name="connsiteY7" fmla="*/ 533028 h 3982745"/>
                  <a:gd name="connsiteX8" fmla="*/ 1757967 w 3451091"/>
                  <a:gd name="connsiteY8" fmla="*/ 502276 h 3982745"/>
                  <a:gd name="connsiteX9" fmla="*/ 1809220 w 3451091"/>
                  <a:gd name="connsiteY9" fmla="*/ 426679 h 3982745"/>
                  <a:gd name="connsiteX10" fmla="*/ 1824596 w 3451091"/>
                  <a:gd name="connsiteY10" fmla="*/ 343393 h 3982745"/>
                  <a:gd name="connsiteX11" fmla="*/ 1686214 w 3451091"/>
                  <a:gd name="connsiteY11" fmla="*/ 153758 h 3982745"/>
                  <a:gd name="connsiteX12" fmla="*/ 1409449 w 3451091"/>
                  <a:gd name="connsiteY12" fmla="*/ 102506 h 3982745"/>
                  <a:gd name="connsiteX13" fmla="*/ 960988 w 3451091"/>
                  <a:gd name="connsiteY13" fmla="*/ 187072 h 3982745"/>
                  <a:gd name="connsiteX14" fmla="*/ 743164 w 3451091"/>
                  <a:gd name="connsiteY14" fmla="*/ 481775 h 3982745"/>
                  <a:gd name="connsiteX15" fmla="*/ 899485 w 3451091"/>
                  <a:gd name="connsiteY15" fmla="*/ 740602 h 3982745"/>
                  <a:gd name="connsiteX16" fmla="*/ 1283880 w 3451091"/>
                  <a:gd name="connsiteY16" fmla="*/ 943050 h 3982745"/>
                  <a:gd name="connsiteX17" fmla="*/ 1730258 w 3451091"/>
                  <a:gd name="connsiteY17" fmla="*/ 1042349 h 3982745"/>
                  <a:gd name="connsiteX18" fmla="*/ 2391581 w 3451091"/>
                  <a:gd name="connsiteY18" fmla="*/ 1111775 h 3982745"/>
                  <a:gd name="connsiteX19" fmla="*/ 2983314 w 3451091"/>
                  <a:gd name="connsiteY19" fmla="*/ 1543339 h 3982745"/>
                  <a:gd name="connsiteX20" fmla="*/ 3432663 w 3451091"/>
                  <a:gd name="connsiteY20" fmla="*/ 2904434 h 3982745"/>
                  <a:gd name="connsiteX21" fmla="*/ 2344331 w 3451091"/>
                  <a:gd name="connsiteY21" fmla="*/ 3771084 h 3982745"/>
                  <a:gd name="connsiteX22" fmla="*/ 1251526 w 3451091"/>
                  <a:gd name="connsiteY22" fmla="*/ 3968244 h 3982745"/>
                  <a:gd name="connsiteX23" fmla="*/ 407459 w 3451091"/>
                  <a:gd name="connsiteY23" fmla="*/ 3490308 h 3982745"/>
                  <a:gd name="connsiteX24" fmla="*/ 0 w 3451091"/>
                  <a:gd name="connsiteY24" fmla="*/ 2711267 h 3982745"/>
                  <a:gd name="connsiteX25" fmla="*/ 283171 w 3451091"/>
                  <a:gd name="connsiteY25" fmla="*/ 2118017 h 3982745"/>
                  <a:gd name="connsiteX26" fmla="*/ 963551 w 3451091"/>
                  <a:gd name="connsiteY26" fmla="*/ 1870723 h 3982745"/>
                  <a:gd name="connsiteX27" fmla="*/ 1591396 w 3451091"/>
                  <a:gd name="connsiteY27" fmla="*/ 2019356 h 3982745"/>
                  <a:gd name="connsiteX28" fmla="*/ 1860473 w 3451091"/>
                  <a:gd name="connsiteY28" fmla="*/ 2490881 h 3982745"/>
                  <a:gd name="connsiteX29" fmla="*/ 1679807 w 3451091"/>
                  <a:gd name="connsiteY29" fmla="*/ 2861181 h 3982745"/>
                  <a:gd name="connsiteX30" fmla="*/ 1260816 w 3451091"/>
                  <a:gd name="connsiteY30" fmla="*/ 3008533 h 3982745"/>
                  <a:gd name="connsiteX31" fmla="*/ 894360 w 3451091"/>
                  <a:gd name="connsiteY31" fmla="*/ 2926528 h 3982745"/>
                  <a:gd name="connsiteX32" fmla="*/ 717538 w 3451091"/>
                  <a:gd name="connsiteY32" fmla="*/ 2649764 h 3982745"/>
                  <a:gd name="connsiteX33" fmla="*/ 807230 w 3451091"/>
                  <a:gd name="connsiteY33" fmla="*/ 2470379 h 3982745"/>
                  <a:gd name="connsiteX34" fmla="*/ 930236 w 3451091"/>
                  <a:gd name="connsiteY34" fmla="*/ 2406314 h 3982745"/>
                  <a:gd name="connsiteX35" fmla="*/ 989177 w 3451091"/>
                  <a:gd name="connsiteY35" fmla="*/ 2398626 h 3982745"/>
                  <a:gd name="connsiteX36" fmla="*/ 1009678 w 3451091"/>
                  <a:gd name="connsiteY36" fmla="*/ 2414001 h 3982745"/>
                  <a:gd name="connsiteX37" fmla="*/ 999428 w 3451091"/>
                  <a:gd name="connsiteY37" fmla="*/ 2444753 h 3982745"/>
                  <a:gd name="connsiteX38" fmla="*/ 989177 w 3451091"/>
                  <a:gd name="connsiteY38" fmla="*/ 2475505 h 3982745"/>
                  <a:gd name="connsiteX39" fmla="*/ 973801 w 3451091"/>
                  <a:gd name="connsiteY39" fmla="*/ 2588261 h 3982745"/>
                  <a:gd name="connsiteX40" fmla="*/ 1054524 w 3451091"/>
                  <a:gd name="connsiteY40" fmla="*/ 2725362 h 3982745"/>
                  <a:gd name="connsiteX41" fmla="*/ 1230065 w 3451091"/>
                  <a:gd name="connsiteY41" fmla="*/ 2783021 h 3982745"/>
                  <a:gd name="connsiteX42" fmla="*/ 1494016 w 3451091"/>
                  <a:gd name="connsiteY42" fmla="*/ 2685641 h 3982745"/>
                  <a:gd name="connsiteX43" fmla="*/ 1599084 w 3451091"/>
                  <a:gd name="connsiteY43" fmla="*/ 2444753 h 3982745"/>
                  <a:gd name="connsiteX44" fmla="*/ 1386385 w 3451091"/>
                  <a:gd name="connsiteY44" fmla="*/ 2109048 h 3982745"/>
                  <a:gd name="connsiteX45" fmla="*/ 943050 w 3451091"/>
                  <a:gd name="connsiteY45" fmla="*/ 2003980 h 3982745"/>
                  <a:gd name="connsiteX46" fmla="*/ 371582 w 3451091"/>
                  <a:gd name="connsiteY46" fmla="*/ 2198740 h 3982745"/>
                  <a:gd name="connsiteX47" fmla="*/ 117881 w 3451091"/>
                  <a:gd name="connsiteY47" fmla="*/ 2711267 h 3982745"/>
                  <a:gd name="connsiteX48" fmla="*/ 499714 w 3451091"/>
                  <a:gd name="connsiteY48" fmla="*/ 3351926 h 3982745"/>
                  <a:gd name="connsiteX49" fmla="*/ 1312069 w 3451091"/>
                  <a:gd name="connsiteY49" fmla="*/ 3567187 h 3982745"/>
                  <a:gd name="connsiteX50" fmla="*/ 2134674 w 3451091"/>
                  <a:gd name="connsiteY50" fmla="*/ 3269921 h 3982745"/>
                  <a:gd name="connsiteX51" fmla="*/ 2490881 w 3451091"/>
                  <a:gd name="connsiteY51" fmla="*/ 2506256 h 3982745"/>
                  <a:gd name="connsiteX52" fmla="*/ 2372999 w 3451091"/>
                  <a:gd name="connsiteY52" fmla="*/ 2070608 h 3982745"/>
                  <a:gd name="connsiteX53" fmla="*/ 2057795 w 3451091"/>
                  <a:gd name="connsiteY53" fmla="*/ 1755405 h 3982745"/>
                  <a:gd name="connsiteX54" fmla="*/ 1614460 w 3451091"/>
                  <a:gd name="connsiteY54" fmla="*/ 1496578 h 3982745"/>
                  <a:gd name="connsiteX55" fmla="*/ 858483 w 3451091"/>
                  <a:gd name="connsiteY55" fmla="*/ 1135247 h 3982745"/>
                  <a:gd name="connsiteX56" fmla="*/ 476650 w 3451091"/>
                  <a:gd name="connsiteY56" fmla="*/ 609907 h 3982745"/>
                  <a:gd name="connsiteX57" fmla="*/ 781604 w 3451091"/>
                  <a:gd name="connsiteY57" fmla="*/ 143508 h 3982745"/>
                  <a:gd name="connsiteX58" fmla="*/ 1424825 w 3451091"/>
                  <a:gd name="connsiteY58" fmla="*/ 0 h 3982745"/>
                  <a:gd name="connsiteX0" fmla="*/ 1424825 w 3492000"/>
                  <a:gd name="connsiteY0" fmla="*/ 0 h 3982745"/>
                  <a:gd name="connsiteX1" fmla="*/ 1883536 w 3492000"/>
                  <a:gd name="connsiteY1" fmla="*/ 64066 h 3982745"/>
                  <a:gd name="connsiteX2" fmla="*/ 2116736 w 3492000"/>
                  <a:gd name="connsiteY2" fmla="*/ 353644 h 3982745"/>
                  <a:gd name="connsiteX3" fmla="*/ 2051389 w 3492000"/>
                  <a:gd name="connsiteY3" fmla="*/ 500995 h 3982745"/>
                  <a:gd name="connsiteX4" fmla="*/ 1936070 w 3492000"/>
                  <a:gd name="connsiteY4" fmla="*/ 571468 h 3982745"/>
                  <a:gd name="connsiteX5" fmla="*/ 1863035 w 3492000"/>
                  <a:gd name="connsiteY5" fmla="*/ 576593 h 3982745"/>
                  <a:gd name="connsiteX6" fmla="*/ 1768218 w 3492000"/>
                  <a:gd name="connsiteY6" fmla="*/ 558654 h 3982745"/>
                  <a:gd name="connsiteX7" fmla="*/ 1740029 w 3492000"/>
                  <a:gd name="connsiteY7" fmla="*/ 533028 h 3982745"/>
                  <a:gd name="connsiteX8" fmla="*/ 1757967 w 3492000"/>
                  <a:gd name="connsiteY8" fmla="*/ 502276 h 3982745"/>
                  <a:gd name="connsiteX9" fmla="*/ 1809220 w 3492000"/>
                  <a:gd name="connsiteY9" fmla="*/ 426679 h 3982745"/>
                  <a:gd name="connsiteX10" fmla="*/ 1824596 w 3492000"/>
                  <a:gd name="connsiteY10" fmla="*/ 343393 h 3982745"/>
                  <a:gd name="connsiteX11" fmla="*/ 1686214 w 3492000"/>
                  <a:gd name="connsiteY11" fmla="*/ 153758 h 3982745"/>
                  <a:gd name="connsiteX12" fmla="*/ 1409449 w 3492000"/>
                  <a:gd name="connsiteY12" fmla="*/ 102506 h 3982745"/>
                  <a:gd name="connsiteX13" fmla="*/ 960988 w 3492000"/>
                  <a:gd name="connsiteY13" fmla="*/ 187072 h 3982745"/>
                  <a:gd name="connsiteX14" fmla="*/ 743164 w 3492000"/>
                  <a:gd name="connsiteY14" fmla="*/ 481775 h 3982745"/>
                  <a:gd name="connsiteX15" fmla="*/ 899485 w 3492000"/>
                  <a:gd name="connsiteY15" fmla="*/ 740602 h 3982745"/>
                  <a:gd name="connsiteX16" fmla="*/ 1283880 w 3492000"/>
                  <a:gd name="connsiteY16" fmla="*/ 943050 h 3982745"/>
                  <a:gd name="connsiteX17" fmla="*/ 1730258 w 3492000"/>
                  <a:gd name="connsiteY17" fmla="*/ 1042349 h 3982745"/>
                  <a:gd name="connsiteX18" fmla="*/ 2391581 w 3492000"/>
                  <a:gd name="connsiteY18" fmla="*/ 1111775 h 3982745"/>
                  <a:gd name="connsiteX19" fmla="*/ 2983314 w 3492000"/>
                  <a:gd name="connsiteY19" fmla="*/ 1543339 h 3982745"/>
                  <a:gd name="connsiteX20" fmla="*/ 3432663 w 3492000"/>
                  <a:gd name="connsiteY20" fmla="*/ 2904434 h 3982745"/>
                  <a:gd name="connsiteX21" fmla="*/ 2344331 w 3492000"/>
                  <a:gd name="connsiteY21" fmla="*/ 3771084 h 3982745"/>
                  <a:gd name="connsiteX22" fmla="*/ 1251526 w 3492000"/>
                  <a:gd name="connsiteY22" fmla="*/ 3968244 h 3982745"/>
                  <a:gd name="connsiteX23" fmla="*/ 407459 w 3492000"/>
                  <a:gd name="connsiteY23" fmla="*/ 3490308 h 3982745"/>
                  <a:gd name="connsiteX24" fmla="*/ 0 w 3492000"/>
                  <a:gd name="connsiteY24" fmla="*/ 2711267 h 3982745"/>
                  <a:gd name="connsiteX25" fmla="*/ 283171 w 3492000"/>
                  <a:gd name="connsiteY25" fmla="*/ 2118017 h 3982745"/>
                  <a:gd name="connsiteX26" fmla="*/ 963551 w 3492000"/>
                  <a:gd name="connsiteY26" fmla="*/ 1870723 h 3982745"/>
                  <a:gd name="connsiteX27" fmla="*/ 1591396 w 3492000"/>
                  <a:gd name="connsiteY27" fmla="*/ 2019356 h 3982745"/>
                  <a:gd name="connsiteX28" fmla="*/ 1860473 w 3492000"/>
                  <a:gd name="connsiteY28" fmla="*/ 2490881 h 3982745"/>
                  <a:gd name="connsiteX29" fmla="*/ 1679807 w 3492000"/>
                  <a:gd name="connsiteY29" fmla="*/ 2861181 h 3982745"/>
                  <a:gd name="connsiteX30" fmla="*/ 1260816 w 3492000"/>
                  <a:gd name="connsiteY30" fmla="*/ 3008533 h 3982745"/>
                  <a:gd name="connsiteX31" fmla="*/ 894360 w 3492000"/>
                  <a:gd name="connsiteY31" fmla="*/ 2926528 h 3982745"/>
                  <a:gd name="connsiteX32" fmla="*/ 717538 w 3492000"/>
                  <a:gd name="connsiteY32" fmla="*/ 2649764 h 3982745"/>
                  <a:gd name="connsiteX33" fmla="*/ 807230 w 3492000"/>
                  <a:gd name="connsiteY33" fmla="*/ 2470379 h 3982745"/>
                  <a:gd name="connsiteX34" fmla="*/ 930236 w 3492000"/>
                  <a:gd name="connsiteY34" fmla="*/ 2406314 h 3982745"/>
                  <a:gd name="connsiteX35" fmla="*/ 989177 w 3492000"/>
                  <a:gd name="connsiteY35" fmla="*/ 2398626 h 3982745"/>
                  <a:gd name="connsiteX36" fmla="*/ 1009678 w 3492000"/>
                  <a:gd name="connsiteY36" fmla="*/ 2414001 h 3982745"/>
                  <a:gd name="connsiteX37" fmla="*/ 999428 w 3492000"/>
                  <a:gd name="connsiteY37" fmla="*/ 2444753 h 3982745"/>
                  <a:gd name="connsiteX38" fmla="*/ 989177 w 3492000"/>
                  <a:gd name="connsiteY38" fmla="*/ 2475505 h 3982745"/>
                  <a:gd name="connsiteX39" fmla="*/ 973801 w 3492000"/>
                  <a:gd name="connsiteY39" fmla="*/ 2588261 h 3982745"/>
                  <a:gd name="connsiteX40" fmla="*/ 1054524 w 3492000"/>
                  <a:gd name="connsiteY40" fmla="*/ 2725362 h 3982745"/>
                  <a:gd name="connsiteX41" fmla="*/ 1230065 w 3492000"/>
                  <a:gd name="connsiteY41" fmla="*/ 2783021 h 3982745"/>
                  <a:gd name="connsiteX42" fmla="*/ 1494016 w 3492000"/>
                  <a:gd name="connsiteY42" fmla="*/ 2685641 h 3982745"/>
                  <a:gd name="connsiteX43" fmla="*/ 1599084 w 3492000"/>
                  <a:gd name="connsiteY43" fmla="*/ 2444753 h 3982745"/>
                  <a:gd name="connsiteX44" fmla="*/ 1386385 w 3492000"/>
                  <a:gd name="connsiteY44" fmla="*/ 2109048 h 3982745"/>
                  <a:gd name="connsiteX45" fmla="*/ 943050 w 3492000"/>
                  <a:gd name="connsiteY45" fmla="*/ 2003980 h 3982745"/>
                  <a:gd name="connsiteX46" fmla="*/ 371582 w 3492000"/>
                  <a:gd name="connsiteY46" fmla="*/ 2198740 h 3982745"/>
                  <a:gd name="connsiteX47" fmla="*/ 117881 w 3492000"/>
                  <a:gd name="connsiteY47" fmla="*/ 2711267 h 3982745"/>
                  <a:gd name="connsiteX48" fmla="*/ 499714 w 3492000"/>
                  <a:gd name="connsiteY48" fmla="*/ 3351926 h 3982745"/>
                  <a:gd name="connsiteX49" fmla="*/ 1312069 w 3492000"/>
                  <a:gd name="connsiteY49" fmla="*/ 3567187 h 3982745"/>
                  <a:gd name="connsiteX50" fmla="*/ 2134674 w 3492000"/>
                  <a:gd name="connsiteY50" fmla="*/ 3269921 h 3982745"/>
                  <a:gd name="connsiteX51" fmla="*/ 2490881 w 3492000"/>
                  <a:gd name="connsiteY51" fmla="*/ 2506256 h 3982745"/>
                  <a:gd name="connsiteX52" fmla="*/ 2372999 w 3492000"/>
                  <a:gd name="connsiteY52" fmla="*/ 2070608 h 3982745"/>
                  <a:gd name="connsiteX53" fmla="*/ 2057795 w 3492000"/>
                  <a:gd name="connsiteY53" fmla="*/ 1755405 h 3982745"/>
                  <a:gd name="connsiteX54" fmla="*/ 1614460 w 3492000"/>
                  <a:gd name="connsiteY54" fmla="*/ 1496578 h 3982745"/>
                  <a:gd name="connsiteX55" fmla="*/ 858483 w 3492000"/>
                  <a:gd name="connsiteY55" fmla="*/ 1135247 h 3982745"/>
                  <a:gd name="connsiteX56" fmla="*/ 476650 w 3492000"/>
                  <a:gd name="connsiteY56" fmla="*/ 609907 h 3982745"/>
                  <a:gd name="connsiteX57" fmla="*/ 781604 w 3492000"/>
                  <a:gd name="connsiteY57" fmla="*/ 143508 h 3982745"/>
                  <a:gd name="connsiteX58" fmla="*/ 1424825 w 3492000"/>
                  <a:gd name="connsiteY58" fmla="*/ 0 h 3982745"/>
                  <a:gd name="connsiteX0" fmla="*/ 1424825 w 3492000"/>
                  <a:gd name="connsiteY0" fmla="*/ 0 h 3982745"/>
                  <a:gd name="connsiteX1" fmla="*/ 1883536 w 3492000"/>
                  <a:gd name="connsiteY1" fmla="*/ 64066 h 3982745"/>
                  <a:gd name="connsiteX2" fmla="*/ 2116736 w 3492000"/>
                  <a:gd name="connsiteY2" fmla="*/ 353644 h 3982745"/>
                  <a:gd name="connsiteX3" fmla="*/ 2051389 w 3492000"/>
                  <a:gd name="connsiteY3" fmla="*/ 500995 h 3982745"/>
                  <a:gd name="connsiteX4" fmla="*/ 1936070 w 3492000"/>
                  <a:gd name="connsiteY4" fmla="*/ 571468 h 3982745"/>
                  <a:gd name="connsiteX5" fmla="*/ 1863035 w 3492000"/>
                  <a:gd name="connsiteY5" fmla="*/ 576593 h 3982745"/>
                  <a:gd name="connsiteX6" fmla="*/ 1768218 w 3492000"/>
                  <a:gd name="connsiteY6" fmla="*/ 558654 h 3982745"/>
                  <a:gd name="connsiteX7" fmla="*/ 1740029 w 3492000"/>
                  <a:gd name="connsiteY7" fmla="*/ 533028 h 3982745"/>
                  <a:gd name="connsiteX8" fmla="*/ 1757967 w 3492000"/>
                  <a:gd name="connsiteY8" fmla="*/ 502276 h 3982745"/>
                  <a:gd name="connsiteX9" fmla="*/ 1809220 w 3492000"/>
                  <a:gd name="connsiteY9" fmla="*/ 426679 h 3982745"/>
                  <a:gd name="connsiteX10" fmla="*/ 1824596 w 3492000"/>
                  <a:gd name="connsiteY10" fmla="*/ 343393 h 3982745"/>
                  <a:gd name="connsiteX11" fmla="*/ 1686214 w 3492000"/>
                  <a:gd name="connsiteY11" fmla="*/ 153758 h 3982745"/>
                  <a:gd name="connsiteX12" fmla="*/ 1409449 w 3492000"/>
                  <a:gd name="connsiteY12" fmla="*/ 102506 h 3982745"/>
                  <a:gd name="connsiteX13" fmla="*/ 960988 w 3492000"/>
                  <a:gd name="connsiteY13" fmla="*/ 187072 h 3982745"/>
                  <a:gd name="connsiteX14" fmla="*/ 743164 w 3492000"/>
                  <a:gd name="connsiteY14" fmla="*/ 481775 h 3982745"/>
                  <a:gd name="connsiteX15" fmla="*/ 899485 w 3492000"/>
                  <a:gd name="connsiteY15" fmla="*/ 740602 h 3982745"/>
                  <a:gd name="connsiteX16" fmla="*/ 1283880 w 3492000"/>
                  <a:gd name="connsiteY16" fmla="*/ 943050 h 3982745"/>
                  <a:gd name="connsiteX17" fmla="*/ 1730258 w 3492000"/>
                  <a:gd name="connsiteY17" fmla="*/ 1042349 h 3982745"/>
                  <a:gd name="connsiteX18" fmla="*/ 2391581 w 3492000"/>
                  <a:gd name="connsiteY18" fmla="*/ 1111775 h 3982745"/>
                  <a:gd name="connsiteX19" fmla="*/ 2983314 w 3492000"/>
                  <a:gd name="connsiteY19" fmla="*/ 1543339 h 3982745"/>
                  <a:gd name="connsiteX20" fmla="*/ 3432663 w 3492000"/>
                  <a:gd name="connsiteY20" fmla="*/ 2904434 h 3982745"/>
                  <a:gd name="connsiteX21" fmla="*/ 2344331 w 3492000"/>
                  <a:gd name="connsiteY21" fmla="*/ 3771084 h 3982745"/>
                  <a:gd name="connsiteX22" fmla="*/ 1251526 w 3492000"/>
                  <a:gd name="connsiteY22" fmla="*/ 3968244 h 3982745"/>
                  <a:gd name="connsiteX23" fmla="*/ 407459 w 3492000"/>
                  <a:gd name="connsiteY23" fmla="*/ 3490308 h 3982745"/>
                  <a:gd name="connsiteX24" fmla="*/ 0 w 3492000"/>
                  <a:gd name="connsiteY24" fmla="*/ 2711267 h 3982745"/>
                  <a:gd name="connsiteX25" fmla="*/ 283171 w 3492000"/>
                  <a:gd name="connsiteY25" fmla="*/ 2118017 h 3982745"/>
                  <a:gd name="connsiteX26" fmla="*/ 963551 w 3492000"/>
                  <a:gd name="connsiteY26" fmla="*/ 1870723 h 3982745"/>
                  <a:gd name="connsiteX27" fmla="*/ 1591396 w 3492000"/>
                  <a:gd name="connsiteY27" fmla="*/ 2019356 h 3982745"/>
                  <a:gd name="connsiteX28" fmla="*/ 1860473 w 3492000"/>
                  <a:gd name="connsiteY28" fmla="*/ 2490881 h 3982745"/>
                  <a:gd name="connsiteX29" fmla="*/ 1679807 w 3492000"/>
                  <a:gd name="connsiteY29" fmla="*/ 2861181 h 3982745"/>
                  <a:gd name="connsiteX30" fmla="*/ 1260816 w 3492000"/>
                  <a:gd name="connsiteY30" fmla="*/ 3008533 h 3982745"/>
                  <a:gd name="connsiteX31" fmla="*/ 894360 w 3492000"/>
                  <a:gd name="connsiteY31" fmla="*/ 2926528 h 3982745"/>
                  <a:gd name="connsiteX32" fmla="*/ 717538 w 3492000"/>
                  <a:gd name="connsiteY32" fmla="*/ 2649764 h 3982745"/>
                  <a:gd name="connsiteX33" fmla="*/ 807230 w 3492000"/>
                  <a:gd name="connsiteY33" fmla="*/ 2470379 h 3982745"/>
                  <a:gd name="connsiteX34" fmla="*/ 930236 w 3492000"/>
                  <a:gd name="connsiteY34" fmla="*/ 2406314 h 3982745"/>
                  <a:gd name="connsiteX35" fmla="*/ 989177 w 3492000"/>
                  <a:gd name="connsiteY35" fmla="*/ 2398626 h 3982745"/>
                  <a:gd name="connsiteX36" fmla="*/ 1009678 w 3492000"/>
                  <a:gd name="connsiteY36" fmla="*/ 2414001 h 3982745"/>
                  <a:gd name="connsiteX37" fmla="*/ 999428 w 3492000"/>
                  <a:gd name="connsiteY37" fmla="*/ 2444753 h 3982745"/>
                  <a:gd name="connsiteX38" fmla="*/ 989177 w 3492000"/>
                  <a:gd name="connsiteY38" fmla="*/ 2475505 h 3982745"/>
                  <a:gd name="connsiteX39" fmla="*/ 973801 w 3492000"/>
                  <a:gd name="connsiteY39" fmla="*/ 2588261 h 3982745"/>
                  <a:gd name="connsiteX40" fmla="*/ 1054524 w 3492000"/>
                  <a:gd name="connsiteY40" fmla="*/ 2725362 h 3982745"/>
                  <a:gd name="connsiteX41" fmla="*/ 1230065 w 3492000"/>
                  <a:gd name="connsiteY41" fmla="*/ 2783021 h 3982745"/>
                  <a:gd name="connsiteX42" fmla="*/ 1494016 w 3492000"/>
                  <a:gd name="connsiteY42" fmla="*/ 2685641 h 3982745"/>
                  <a:gd name="connsiteX43" fmla="*/ 1599084 w 3492000"/>
                  <a:gd name="connsiteY43" fmla="*/ 2444753 h 3982745"/>
                  <a:gd name="connsiteX44" fmla="*/ 1386385 w 3492000"/>
                  <a:gd name="connsiteY44" fmla="*/ 2109048 h 3982745"/>
                  <a:gd name="connsiteX45" fmla="*/ 943050 w 3492000"/>
                  <a:gd name="connsiteY45" fmla="*/ 2003980 h 3982745"/>
                  <a:gd name="connsiteX46" fmla="*/ 371582 w 3492000"/>
                  <a:gd name="connsiteY46" fmla="*/ 2198740 h 3982745"/>
                  <a:gd name="connsiteX47" fmla="*/ 117881 w 3492000"/>
                  <a:gd name="connsiteY47" fmla="*/ 2711267 h 3982745"/>
                  <a:gd name="connsiteX48" fmla="*/ 499714 w 3492000"/>
                  <a:gd name="connsiteY48" fmla="*/ 3351926 h 3982745"/>
                  <a:gd name="connsiteX49" fmla="*/ 1312069 w 3492000"/>
                  <a:gd name="connsiteY49" fmla="*/ 3567187 h 3982745"/>
                  <a:gd name="connsiteX50" fmla="*/ 2134674 w 3492000"/>
                  <a:gd name="connsiteY50" fmla="*/ 3269921 h 3982745"/>
                  <a:gd name="connsiteX51" fmla="*/ 2490881 w 3492000"/>
                  <a:gd name="connsiteY51" fmla="*/ 2506256 h 3982745"/>
                  <a:gd name="connsiteX52" fmla="*/ 2372999 w 3492000"/>
                  <a:gd name="connsiteY52" fmla="*/ 2070608 h 3982745"/>
                  <a:gd name="connsiteX53" fmla="*/ 2057795 w 3492000"/>
                  <a:gd name="connsiteY53" fmla="*/ 1755405 h 3982745"/>
                  <a:gd name="connsiteX54" fmla="*/ 1614460 w 3492000"/>
                  <a:gd name="connsiteY54" fmla="*/ 1496578 h 3982745"/>
                  <a:gd name="connsiteX55" fmla="*/ 858483 w 3492000"/>
                  <a:gd name="connsiteY55" fmla="*/ 1135247 h 3982745"/>
                  <a:gd name="connsiteX56" fmla="*/ 476650 w 3492000"/>
                  <a:gd name="connsiteY56" fmla="*/ 609907 h 3982745"/>
                  <a:gd name="connsiteX57" fmla="*/ 781604 w 3492000"/>
                  <a:gd name="connsiteY57" fmla="*/ 143508 h 3982745"/>
                  <a:gd name="connsiteX58" fmla="*/ 1424825 w 3492000"/>
                  <a:gd name="connsiteY58" fmla="*/ 0 h 3982745"/>
                  <a:gd name="connsiteX0" fmla="*/ 1424825 w 3450454"/>
                  <a:gd name="connsiteY0" fmla="*/ 0 h 4000455"/>
                  <a:gd name="connsiteX1" fmla="*/ 1883536 w 3450454"/>
                  <a:gd name="connsiteY1" fmla="*/ 64066 h 4000455"/>
                  <a:gd name="connsiteX2" fmla="*/ 2116736 w 3450454"/>
                  <a:gd name="connsiteY2" fmla="*/ 353644 h 4000455"/>
                  <a:gd name="connsiteX3" fmla="*/ 2051389 w 3450454"/>
                  <a:gd name="connsiteY3" fmla="*/ 500995 h 4000455"/>
                  <a:gd name="connsiteX4" fmla="*/ 1936070 w 3450454"/>
                  <a:gd name="connsiteY4" fmla="*/ 571468 h 4000455"/>
                  <a:gd name="connsiteX5" fmla="*/ 1863035 w 3450454"/>
                  <a:gd name="connsiteY5" fmla="*/ 576593 h 4000455"/>
                  <a:gd name="connsiteX6" fmla="*/ 1768218 w 3450454"/>
                  <a:gd name="connsiteY6" fmla="*/ 558654 h 4000455"/>
                  <a:gd name="connsiteX7" fmla="*/ 1740029 w 3450454"/>
                  <a:gd name="connsiteY7" fmla="*/ 533028 h 4000455"/>
                  <a:gd name="connsiteX8" fmla="*/ 1757967 w 3450454"/>
                  <a:gd name="connsiteY8" fmla="*/ 502276 h 4000455"/>
                  <a:gd name="connsiteX9" fmla="*/ 1809220 w 3450454"/>
                  <a:gd name="connsiteY9" fmla="*/ 426679 h 4000455"/>
                  <a:gd name="connsiteX10" fmla="*/ 1824596 w 3450454"/>
                  <a:gd name="connsiteY10" fmla="*/ 343393 h 4000455"/>
                  <a:gd name="connsiteX11" fmla="*/ 1686214 w 3450454"/>
                  <a:gd name="connsiteY11" fmla="*/ 153758 h 4000455"/>
                  <a:gd name="connsiteX12" fmla="*/ 1409449 w 3450454"/>
                  <a:gd name="connsiteY12" fmla="*/ 102506 h 4000455"/>
                  <a:gd name="connsiteX13" fmla="*/ 960988 w 3450454"/>
                  <a:gd name="connsiteY13" fmla="*/ 187072 h 4000455"/>
                  <a:gd name="connsiteX14" fmla="*/ 743164 w 3450454"/>
                  <a:gd name="connsiteY14" fmla="*/ 481775 h 4000455"/>
                  <a:gd name="connsiteX15" fmla="*/ 899485 w 3450454"/>
                  <a:gd name="connsiteY15" fmla="*/ 740602 h 4000455"/>
                  <a:gd name="connsiteX16" fmla="*/ 1283880 w 3450454"/>
                  <a:gd name="connsiteY16" fmla="*/ 943050 h 4000455"/>
                  <a:gd name="connsiteX17" fmla="*/ 1730258 w 3450454"/>
                  <a:gd name="connsiteY17" fmla="*/ 1042349 h 4000455"/>
                  <a:gd name="connsiteX18" fmla="*/ 2391581 w 3450454"/>
                  <a:gd name="connsiteY18" fmla="*/ 1111775 h 4000455"/>
                  <a:gd name="connsiteX19" fmla="*/ 2983314 w 3450454"/>
                  <a:gd name="connsiteY19" fmla="*/ 1543339 h 4000455"/>
                  <a:gd name="connsiteX20" fmla="*/ 3432663 w 3450454"/>
                  <a:gd name="connsiteY20" fmla="*/ 2904434 h 4000455"/>
                  <a:gd name="connsiteX21" fmla="*/ 2358186 w 3450454"/>
                  <a:gd name="connsiteY21" fmla="*/ 3840356 h 4000455"/>
                  <a:gd name="connsiteX22" fmla="*/ 1251526 w 3450454"/>
                  <a:gd name="connsiteY22" fmla="*/ 3968244 h 4000455"/>
                  <a:gd name="connsiteX23" fmla="*/ 407459 w 3450454"/>
                  <a:gd name="connsiteY23" fmla="*/ 3490308 h 4000455"/>
                  <a:gd name="connsiteX24" fmla="*/ 0 w 3450454"/>
                  <a:gd name="connsiteY24" fmla="*/ 2711267 h 4000455"/>
                  <a:gd name="connsiteX25" fmla="*/ 283171 w 3450454"/>
                  <a:gd name="connsiteY25" fmla="*/ 2118017 h 4000455"/>
                  <a:gd name="connsiteX26" fmla="*/ 963551 w 3450454"/>
                  <a:gd name="connsiteY26" fmla="*/ 1870723 h 4000455"/>
                  <a:gd name="connsiteX27" fmla="*/ 1591396 w 3450454"/>
                  <a:gd name="connsiteY27" fmla="*/ 2019356 h 4000455"/>
                  <a:gd name="connsiteX28" fmla="*/ 1860473 w 3450454"/>
                  <a:gd name="connsiteY28" fmla="*/ 2490881 h 4000455"/>
                  <a:gd name="connsiteX29" fmla="*/ 1679807 w 3450454"/>
                  <a:gd name="connsiteY29" fmla="*/ 2861181 h 4000455"/>
                  <a:gd name="connsiteX30" fmla="*/ 1260816 w 3450454"/>
                  <a:gd name="connsiteY30" fmla="*/ 3008533 h 4000455"/>
                  <a:gd name="connsiteX31" fmla="*/ 894360 w 3450454"/>
                  <a:gd name="connsiteY31" fmla="*/ 2926528 h 4000455"/>
                  <a:gd name="connsiteX32" fmla="*/ 717538 w 3450454"/>
                  <a:gd name="connsiteY32" fmla="*/ 2649764 h 4000455"/>
                  <a:gd name="connsiteX33" fmla="*/ 807230 w 3450454"/>
                  <a:gd name="connsiteY33" fmla="*/ 2470379 h 4000455"/>
                  <a:gd name="connsiteX34" fmla="*/ 930236 w 3450454"/>
                  <a:gd name="connsiteY34" fmla="*/ 2406314 h 4000455"/>
                  <a:gd name="connsiteX35" fmla="*/ 989177 w 3450454"/>
                  <a:gd name="connsiteY35" fmla="*/ 2398626 h 4000455"/>
                  <a:gd name="connsiteX36" fmla="*/ 1009678 w 3450454"/>
                  <a:gd name="connsiteY36" fmla="*/ 2414001 h 4000455"/>
                  <a:gd name="connsiteX37" fmla="*/ 999428 w 3450454"/>
                  <a:gd name="connsiteY37" fmla="*/ 2444753 h 4000455"/>
                  <a:gd name="connsiteX38" fmla="*/ 989177 w 3450454"/>
                  <a:gd name="connsiteY38" fmla="*/ 2475505 h 4000455"/>
                  <a:gd name="connsiteX39" fmla="*/ 973801 w 3450454"/>
                  <a:gd name="connsiteY39" fmla="*/ 2588261 h 4000455"/>
                  <a:gd name="connsiteX40" fmla="*/ 1054524 w 3450454"/>
                  <a:gd name="connsiteY40" fmla="*/ 2725362 h 4000455"/>
                  <a:gd name="connsiteX41" fmla="*/ 1230065 w 3450454"/>
                  <a:gd name="connsiteY41" fmla="*/ 2783021 h 4000455"/>
                  <a:gd name="connsiteX42" fmla="*/ 1494016 w 3450454"/>
                  <a:gd name="connsiteY42" fmla="*/ 2685641 h 4000455"/>
                  <a:gd name="connsiteX43" fmla="*/ 1599084 w 3450454"/>
                  <a:gd name="connsiteY43" fmla="*/ 2444753 h 4000455"/>
                  <a:gd name="connsiteX44" fmla="*/ 1386385 w 3450454"/>
                  <a:gd name="connsiteY44" fmla="*/ 2109048 h 4000455"/>
                  <a:gd name="connsiteX45" fmla="*/ 943050 w 3450454"/>
                  <a:gd name="connsiteY45" fmla="*/ 2003980 h 4000455"/>
                  <a:gd name="connsiteX46" fmla="*/ 371582 w 3450454"/>
                  <a:gd name="connsiteY46" fmla="*/ 2198740 h 4000455"/>
                  <a:gd name="connsiteX47" fmla="*/ 117881 w 3450454"/>
                  <a:gd name="connsiteY47" fmla="*/ 2711267 h 4000455"/>
                  <a:gd name="connsiteX48" fmla="*/ 499714 w 3450454"/>
                  <a:gd name="connsiteY48" fmla="*/ 3351926 h 4000455"/>
                  <a:gd name="connsiteX49" fmla="*/ 1312069 w 3450454"/>
                  <a:gd name="connsiteY49" fmla="*/ 3567187 h 4000455"/>
                  <a:gd name="connsiteX50" fmla="*/ 2134674 w 3450454"/>
                  <a:gd name="connsiteY50" fmla="*/ 3269921 h 4000455"/>
                  <a:gd name="connsiteX51" fmla="*/ 2490881 w 3450454"/>
                  <a:gd name="connsiteY51" fmla="*/ 2506256 h 4000455"/>
                  <a:gd name="connsiteX52" fmla="*/ 2372999 w 3450454"/>
                  <a:gd name="connsiteY52" fmla="*/ 2070608 h 4000455"/>
                  <a:gd name="connsiteX53" fmla="*/ 2057795 w 3450454"/>
                  <a:gd name="connsiteY53" fmla="*/ 1755405 h 4000455"/>
                  <a:gd name="connsiteX54" fmla="*/ 1614460 w 3450454"/>
                  <a:gd name="connsiteY54" fmla="*/ 1496578 h 4000455"/>
                  <a:gd name="connsiteX55" fmla="*/ 858483 w 3450454"/>
                  <a:gd name="connsiteY55" fmla="*/ 1135247 h 4000455"/>
                  <a:gd name="connsiteX56" fmla="*/ 476650 w 3450454"/>
                  <a:gd name="connsiteY56" fmla="*/ 609907 h 4000455"/>
                  <a:gd name="connsiteX57" fmla="*/ 781604 w 3450454"/>
                  <a:gd name="connsiteY57" fmla="*/ 143508 h 4000455"/>
                  <a:gd name="connsiteX58" fmla="*/ 1424825 w 3450454"/>
                  <a:gd name="connsiteY58" fmla="*/ 0 h 4000455"/>
                  <a:gd name="connsiteX0" fmla="*/ 1424825 w 3397005"/>
                  <a:gd name="connsiteY0" fmla="*/ 0 h 4003842"/>
                  <a:gd name="connsiteX1" fmla="*/ 1883536 w 3397005"/>
                  <a:gd name="connsiteY1" fmla="*/ 64066 h 4003842"/>
                  <a:gd name="connsiteX2" fmla="*/ 2116736 w 3397005"/>
                  <a:gd name="connsiteY2" fmla="*/ 353644 h 4003842"/>
                  <a:gd name="connsiteX3" fmla="*/ 2051389 w 3397005"/>
                  <a:gd name="connsiteY3" fmla="*/ 500995 h 4003842"/>
                  <a:gd name="connsiteX4" fmla="*/ 1936070 w 3397005"/>
                  <a:gd name="connsiteY4" fmla="*/ 571468 h 4003842"/>
                  <a:gd name="connsiteX5" fmla="*/ 1863035 w 3397005"/>
                  <a:gd name="connsiteY5" fmla="*/ 576593 h 4003842"/>
                  <a:gd name="connsiteX6" fmla="*/ 1768218 w 3397005"/>
                  <a:gd name="connsiteY6" fmla="*/ 558654 h 4003842"/>
                  <a:gd name="connsiteX7" fmla="*/ 1740029 w 3397005"/>
                  <a:gd name="connsiteY7" fmla="*/ 533028 h 4003842"/>
                  <a:gd name="connsiteX8" fmla="*/ 1757967 w 3397005"/>
                  <a:gd name="connsiteY8" fmla="*/ 502276 h 4003842"/>
                  <a:gd name="connsiteX9" fmla="*/ 1809220 w 3397005"/>
                  <a:gd name="connsiteY9" fmla="*/ 426679 h 4003842"/>
                  <a:gd name="connsiteX10" fmla="*/ 1824596 w 3397005"/>
                  <a:gd name="connsiteY10" fmla="*/ 343393 h 4003842"/>
                  <a:gd name="connsiteX11" fmla="*/ 1686214 w 3397005"/>
                  <a:gd name="connsiteY11" fmla="*/ 153758 h 4003842"/>
                  <a:gd name="connsiteX12" fmla="*/ 1409449 w 3397005"/>
                  <a:gd name="connsiteY12" fmla="*/ 102506 h 4003842"/>
                  <a:gd name="connsiteX13" fmla="*/ 960988 w 3397005"/>
                  <a:gd name="connsiteY13" fmla="*/ 187072 h 4003842"/>
                  <a:gd name="connsiteX14" fmla="*/ 743164 w 3397005"/>
                  <a:gd name="connsiteY14" fmla="*/ 481775 h 4003842"/>
                  <a:gd name="connsiteX15" fmla="*/ 899485 w 3397005"/>
                  <a:gd name="connsiteY15" fmla="*/ 740602 h 4003842"/>
                  <a:gd name="connsiteX16" fmla="*/ 1283880 w 3397005"/>
                  <a:gd name="connsiteY16" fmla="*/ 943050 h 4003842"/>
                  <a:gd name="connsiteX17" fmla="*/ 1730258 w 3397005"/>
                  <a:gd name="connsiteY17" fmla="*/ 1042349 h 4003842"/>
                  <a:gd name="connsiteX18" fmla="*/ 2391581 w 3397005"/>
                  <a:gd name="connsiteY18" fmla="*/ 1111775 h 4003842"/>
                  <a:gd name="connsiteX19" fmla="*/ 2983314 w 3397005"/>
                  <a:gd name="connsiteY19" fmla="*/ 1543339 h 4003842"/>
                  <a:gd name="connsiteX20" fmla="*/ 3377245 w 3397005"/>
                  <a:gd name="connsiteY20" fmla="*/ 2821306 h 4003842"/>
                  <a:gd name="connsiteX21" fmla="*/ 2358186 w 3397005"/>
                  <a:gd name="connsiteY21" fmla="*/ 3840356 h 4003842"/>
                  <a:gd name="connsiteX22" fmla="*/ 1251526 w 3397005"/>
                  <a:gd name="connsiteY22" fmla="*/ 3968244 h 4003842"/>
                  <a:gd name="connsiteX23" fmla="*/ 407459 w 3397005"/>
                  <a:gd name="connsiteY23" fmla="*/ 3490308 h 4003842"/>
                  <a:gd name="connsiteX24" fmla="*/ 0 w 3397005"/>
                  <a:gd name="connsiteY24" fmla="*/ 2711267 h 4003842"/>
                  <a:gd name="connsiteX25" fmla="*/ 283171 w 3397005"/>
                  <a:gd name="connsiteY25" fmla="*/ 2118017 h 4003842"/>
                  <a:gd name="connsiteX26" fmla="*/ 963551 w 3397005"/>
                  <a:gd name="connsiteY26" fmla="*/ 1870723 h 4003842"/>
                  <a:gd name="connsiteX27" fmla="*/ 1591396 w 3397005"/>
                  <a:gd name="connsiteY27" fmla="*/ 2019356 h 4003842"/>
                  <a:gd name="connsiteX28" fmla="*/ 1860473 w 3397005"/>
                  <a:gd name="connsiteY28" fmla="*/ 2490881 h 4003842"/>
                  <a:gd name="connsiteX29" fmla="*/ 1679807 w 3397005"/>
                  <a:gd name="connsiteY29" fmla="*/ 2861181 h 4003842"/>
                  <a:gd name="connsiteX30" fmla="*/ 1260816 w 3397005"/>
                  <a:gd name="connsiteY30" fmla="*/ 3008533 h 4003842"/>
                  <a:gd name="connsiteX31" fmla="*/ 894360 w 3397005"/>
                  <a:gd name="connsiteY31" fmla="*/ 2926528 h 4003842"/>
                  <a:gd name="connsiteX32" fmla="*/ 717538 w 3397005"/>
                  <a:gd name="connsiteY32" fmla="*/ 2649764 h 4003842"/>
                  <a:gd name="connsiteX33" fmla="*/ 807230 w 3397005"/>
                  <a:gd name="connsiteY33" fmla="*/ 2470379 h 4003842"/>
                  <a:gd name="connsiteX34" fmla="*/ 930236 w 3397005"/>
                  <a:gd name="connsiteY34" fmla="*/ 2406314 h 4003842"/>
                  <a:gd name="connsiteX35" fmla="*/ 989177 w 3397005"/>
                  <a:gd name="connsiteY35" fmla="*/ 2398626 h 4003842"/>
                  <a:gd name="connsiteX36" fmla="*/ 1009678 w 3397005"/>
                  <a:gd name="connsiteY36" fmla="*/ 2414001 h 4003842"/>
                  <a:gd name="connsiteX37" fmla="*/ 999428 w 3397005"/>
                  <a:gd name="connsiteY37" fmla="*/ 2444753 h 4003842"/>
                  <a:gd name="connsiteX38" fmla="*/ 989177 w 3397005"/>
                  <a:gd name="connsiteY38" fmla="*/ 2475505 h 4003842"/>
                  <a:gd name="connsiteX39" fmla="*/ 973801 w 3397005"/>
                  <a:gd name="connsiteY39" fmla="*/ 2588261 h 4003842"/>
                  <a:gd name="connsiteX40" fmla="*/ 1054524 w 3397005"/>
                  <a:gd name="connsiteY40" fmla="*/ 2725362 h 4003842"/>
                  <a:gd name="connsiteX41" fmla="*/ 1230065 w 3397005"/>
                  <a:gd name="connsiteY41" fmla="*/ 2783021 h 4003842"/>
                  <a:gd name="connsiteX42" fmla="*/ 1494016 w 3397005"/>
                  <a:gd name="connsiteY42" fmla="*/ 2685641 h 4003842"/>
                  <a:gd name="connsiteX43" fmla="*/ 1599084 w 3397005"/>
                  <a:gd name="connsiteY43" fmla="*/ 2444753 h 4003842"/>
                  <a:gd name="connsiteX44" fmla="*/ 1386385 w 3397005"/>
                  <a:gd name="connsiteY44" fmla="*/ 2109048 h 4003842"/>
                  <a:gd name="connsiteX45" fmla="*/ 943050 w 3397005"/>
                  <a:gd name="connsiteY45" fmla="*/ 2003980 h 4003842"/>
                  <a:gd name="connsiteX46" fmla="*/ 371582 w 3397005"/>
                  <a:gd name="connsiteY46" fmla="*/ 2198740 h 4003842"/>
                  <a:gd name="connsiteX47" fmla="*/ 117881 w 3397005"/>
                  <a:gd name="connsiteY47" fmla="*/ 2711267 h 4003842"/>
                  <a:gd name="connsiteX48" fmla="*/ 499714 w 3397005"/>
                  <a:gd name="connsiteY48" fmla="*/ 3351926 h 4003842"/>
                  <a:gd name="connsiteX49" fmla="*/ 1312069 w 3397005"/>
                  <a:gd name="connsiteY49" fmla="*/ 3567187 h 4003842"/>
                  <a:gd name="connsiteX50" fmla="*/ 2134674 w 3397005"/>
                  <a:gd name="connsiteY50" fmla="*/ 3269921 h 4003842"/>
                  <a:gd name="connsiteX51" fmla="*/ 2490881 w 3397005"/>
                  <a:gd name="connsiteY51" fmla="*/ 2506256 h 4003842"/>
                  <a:gd name="connsiteX52" fmla="*/ 2372999 w 3397005"/>
                  <a:gd name="connsiteY52" fmla="*/ 2070608 h 4003842"/>
                  <a:gd name="connsiteX53" fmla="*/ 2057795 w 3397005"/>
                  <a:gd name="connsiteY53" fmla="*/ 1755405 h 4003842"/>
                  <a:gd name="connsiteX54" fmla="*/ 1614460 w 3397005"/>
                  <a:gd name="connsiteY54" fmla="*/ 1496578 h 4003842"/>
                  <a:gd name="connsiteX55" fmla="*/ 858483 w 3397005"/>
                  <a:gd name="connsiteY55" fmla="*/ 1135247 h 4003842"/>
                  <a:gd name="connsiteX56" fmla="*/ 476650 w 3397005"/>
                  <a:gd name="connsiteY56" fmla="*/ 609907 h 4003842"/>
                  <a:gd name="connsiteX57" fmla="*/ 781604 w 3397005"/>
                  <a:gd name="connsiteY57" fmla="*/ 143508 h 4003842"/>
                  <a:gd name="connsiteX58" fmla="*/ 1424825 w 3397005"/>
                  <a:gd name="connsiteY58" fmla="*/ 0 h 4003842"/>
                  <a:gd name="connsiteX0" fmla="*/ 1424825 w 3397005"/>
                  <a:gd name="connsiteY0" fmla="*/ 0 h 4003842"/>
                  <a:gd name="connsiteX1" fmla="*/ 1883536 w 3397005"/>
                  <a:gd name="connsiteY1" fmla="*/ 64066 h 4003842"/>
                  <a:gd name="connsiteX2" fmla="*/ 2116736 w 3397005"/>
                  <a:gd name="connsiteY2" fmla="*/ 353644 h 4003842"/>
                  <a:gd name="connsiteX3" fmla="*/ 2051389 w 3397005"/>
                  <a:gd name="connsiteY3" fmla="*/ 500995 h 4003842"/>
                  <a:gd name="connsiteX4" fmla="*/ 1936070 w 3397005"/>
                  <a:gd name="connsiteY4" fmla="*/ 571468 h 4003842"/>
                  <a:gd name="connsiteX5" fmla="*/ 1863035 w 3397005"/>
                  <a:gd name="connsiteY5" fmla="*/ 576593 h 4003842"/>
                  <a:gd name="connsiteX6" fmla="*/ 1768218 w 3397005"/>
                  <a:gd name="connsiteY6" fmla="*/ 558654 h 4003842"/>
                  <a:gd name="connsiteX7" fmla="*/ 1740029 w 3397005"/>
                  <a:gd name="connsiteY7" fmla="*/ 533028 h 4003842"/>
                  <a:gd name="connsiteX8" fmla="*/ 1757967 w 3397005"/>
                  <a:gd name="connsiteY8" fmla="*/ 502276 h 4003842"/>
                  <a:gd name="connsiteX9" fmla="*/ 1809220 w 3397005"/>
                  <a:gd name="connsiteY9" fmla="*/ 426679 h 4003842"/>
                  <a:gd name="connsiteX10" fmla="*/ 1824596 w 3397005"/>
                  <a:gd name="connsiteY10" fmla="*/ 343393 h 4003842"/>
                  <a:gd name="connsiteX11" fmla="*/ 1686214 w 3397005"/>
                  <a:gd name="connsiteY11" fmla="*/ 153758 h 4003842"/>
                  <a:gd name="connsiteX12" fmla="*/ 1409449 w 3397005"/>
                  <a:gd name="connsiteY12" fmla="*/ 102506 h 4003842"/>
                  <a:gd name="connsiteX13" fmla="*/ 960988 w 3397005"/>
                  <a:gd name="connsiteY13" fmla="*/ 187072 h 4003842"/>
                  <a:gd name="connsiteX14" fmla="*/ 743164 w 3397005"/>
                  <a:gd name="connsiteY14" fmla="*/ 481775 h 4003842"/>
                  <a:gd name="connsiteX15" fmla="*/ 899485 w 3397005"/>
                  <a:gd name="connsiteY15" fmla="*/ 740602 h 4003842"/>
                  <a:gd name="connsiteX16" fmla="*/ 1283880 w 3397005"/>
                  <a:gd name="connsiteY16" fmla="*/ 943050 h 4003842"/>
                  <a:gd name="connsiteX17" fmla="*/ 1730258 w 3397005"/>
                  <a:gd name="connsiteY17" fmla="*/ 1042349 h 4003842"/>
                  <a:gd name="connsiteX18" fmla="*/ 2391581 w 3397005"/>
                  <a:gd name="connsiteY18" fmla="*/ 1111775 h 4003842"/>
                  <a:gd name="connsiteX19" fmla="*/ 2983314 w 3397005"/>
                  <a:gd name="connsiteY19" fmla="*/ 1543339 h 4003842"/>
                  <a:gd name="connsiteX20" fmla="*/ 3377245 w 3397005"/>
                  <a:gd name="connsiteY20" fmla="*/ 2821306 h 4003842"/>
                  <a:gd name="connsiteX21" fmla="*/ 2358186 w 3397005"/>
                  <a:gd name="connsiteY21" fmla="*/ 3840356 h 4003842"/>
                  <a:gd name="connsiteX22" fmla="*/ 1251526 w 3397005"/>
                  <a:gd name="connsiteY22" fmla="*/ 3968244 h 4003842"/>
                  <a:gd name="connsiteX23" fmla="*/ 407459 w 3397005"/>
                  <a:gd name="connsiteY23" fmla="*/ 3490308 h 4003842"/>
                  <a:gd name="connsiteX24" fmla="*/ 0 w 3397005"/>
                  <a:gd name="connsiteY24" fmla="*/ 2711267 h 4003842"/>
                  <a:gd name="connsiteX25" fmla="*/ 283171 w 3397005"/>
                  <a:gd name="connsiteY25" fmla="*/ 2118017 h 4003842"/>
                  <a:gd name="connsiteX26" fmla="*/ 963551 w 3397005"/>
                  <a:gd name="connsiteY26" fmla="*/ 1870723 h 4003842"/>
                  <a:gd name="connsiteX27" fmla="*/ 1591396 w 3397005"/>
                  <a:gd name="connsiteY27" fmla="*/ 2019356 h 4003842"/>
                  <a:gd name="connsiteX28" fmla="*/ 1860473 w 3397005"/>
                  <a:gd name="connsiteY28" fmla="*/ 2490881 h 4003842"/>
                  <a:gd name="connsiteX29" fmla="*/ 1679807 w 3397005"/>
                  <a:gd name="connsiteY29" fmla="*/ 2861181 h 4003842"/>
                  <a:gd name="connsiteX30" fmla="*/ 1260816 w 3397005"/>
                  <a:gd name="connsiteY30" fmla="*/ 3008533 h 4003842"/>
                  <a:gd name="connsiteX31" fmla="*/ 894360 w 3397005"/>
                  <a:gd name="connsiteY31" fmla="*/ 2926528 h 4003842"/>
                  <a:gd name="connsiteX32" fmla="*/ 717538 w 3397005"/>
                  <a:gd name="connsiteY32" fmla="*/ 2649764 h 4003842"/>
                  <a:gd name="connsiteX33" fmla="*/ 807230 w 3397005"/>
                  <a:gd name="connsiteY33" fmla="*/ 2470379 h 4003842"/>
                  <a:gd name="connsiteX34" fmla="*/ 930236 w 3397005"/>
                  <a:gd name="connsiteY34" fmla="*/ 2406314 h 4003842"/>
                  <a:gd name="connsiteX35" fmla="*/ 989177 w 3397005"/>
                  <a:gd name="connsiteY35" fmla="*/ 2398626 h 4003842"/>
                  <a:gd name="connsiteX36" fmla="*/ 1009678 w 3397005"/>
                  <a:gd name="connsiteY36" fmla="*/ 2414001 h 4003842"/>
                  <a:gd name="connsiteX37" fmla="*/ 999428 w 3397005"/>
                  <a:gd name="connsiteY37" fmla="*/ 2444753 h 4003842"/>
                  <a:gd name="connsiteX38" fmla="*/ 989177 w 3397005"/>
                  <a:gd name="connsiteY38" fmla="*/ 2475505 h 4003842"/>
                  <a:gd name="connsiteX39" fmla="*/ 973801 w 3397005"/>
                  <a:gd name="connsiteY39" fmla="*/ 2588261 h 4003842"/>
                  <a:gd name="connsiteX40" fmla="*/ 1054524 w 3397005"/>
                  <a:gd name="connsiteY40" fmla="*/ 2725362 h 4003842"/>
                  <a:gd name="connsiteX41" fmla="*/ 1230065 w 3397005"/>
                  <a:gd name="connsiteY41" fmla="*/ 2783021 h 4003842"/>
                  <a:gd name="connsiteX42" fmla="*/ 1494016 w 3397005"/>
                  <a:gd name="connsiteY42" fmla="*/ 2685641 h 4003842"/>
                  <a:gd name="connsiteX43" fmla="*/ 1599084 w 3397005"/>
                  <a:gd name="connsiteY43" fmla="*/ 2444753 h 4003842"/>
                  <a:gd name="connsiteX44" fmla="*/ 1386385 w 3397005"/>
                  <a:gd name="connsiteY44" fmla="*/ 2109048 h 4003842"/>
                  <a:gd name="connsiteX45" fmla="*/ 943050 w 3397005"/>
                  <a:gd name="connsiteY45" fmla="*/ 2003980 h 4003842"/>
                  <a:gd name="connsiteX46" fmla="*/ 371582 w 3397005"/>
                  <a:gd name="connsiteY46" fmla="*/ 2198740 h 4003842"/>
                  <a:gd name="connsiteX47" fmla="*/ 117881 w 3397005"/>
                  <a:gd name="connsiteY47" fmla="*/ 2711267 h 4003842"/>
                  <a:gd name="connsiteX48" fmla="*/ 499714 w 3397005"/>
                  <a:gd name="connsiteY48" fmla="*/ 3351926 h 4003842"/>
                  <a:gd name="connsiteX49" fmla="*/ 1312069 w 3397005"/>
                  <a:gd name="connsiteY49" fmla="*/ 3567187 h 4003842"/>
                  <a:gd name="connsiteX50" fmla="*/ 2134674 w 3397005"/>
                  <a:gd name="connsiteY50" fmla="*/ 3269921 h 4003842"/>
                  <a:gd name="connsiteX51" fmla="*/ 2490881 w 3397005"/>
                  <a:gd name="connsiteY51" fmla="*/ 2506256 h 4003842"/>
                  <a:gd name="connsiteX52" fmla="*/ 2372999 w 3397005"/>
                  <a:gd name="connsiteY52" fmla="*/ 2070608 h 4003842"/>
                  <a:gd name="connsiteX53" fmla="*/ 2057795 w 3397005"/>
                  <a:gd name="connsiteY53" fmla="*/ 1755405 h 4003842"/>
                  <a:gd name="connsiteX54" fmla="*/ 1614460 w 3397005"/>
                  <a:gd name="connsiteY54" fmla="*/ 1496578 h 4003842"/>
                  <a:gd name="connsiteX55" fmla="*/ 858483 w 3397005"/>
                  <a:gd name="connsiteY55" fmla="*/ 1135247 h 4003842"/>
                  <a:gd name="connsiteX56" fmla="*/ 476650 w 3397005"/>
                  <a:gd name="connsiteY56" fmla="*/ 609907 h 4003842"/>
                  <a:gd name="connsiteX57" fmla="*/ 781604 w 3397005"/>
                  <a:gd name="connsiteY57" fmla="*/ 143508 h 4003842"/>
                  <a:gd name="connsiteX58" fmla="*/ 1424825 w 3397005"/>
                  <a:gd name="connsiteY58" fmla="*/ 0 h 4003842"/>
                  <a:gd name="connsiteX0" fmla="*/ 1424825 w 3397005"/>
                  <a:gd name="connsiteY0" fmla="*/ 0 h 4003842"/>
                  <a:gd name="connsiteX1" fmla="*/ 1883536 w 3397005"/>
                  <a:gd name="connsiteY1" fmla="*/ 64066 h 4003842"/>
                  <a:gd name="connsiteX2" fmla="*/ 2116736 w 3397005"/>
                  <a:gd name="connsiteY2" fmla="*/ 353644 h 4003842"/>
                  <a:gd name="connsiteX3" fmla="*/ 2051389 w 3397005"/>
                  <a:gd name="connsiteY3" fmla="*/ 500995 h 4003842"/>
                  <a:gd name="connsiteX4" fmla="*/ 1936070 w 3397005"/>
                  <a:gd name="connsiteY4" fmla="*/ 571468 h 4003842"/>
                  <a:gd name="connsiteX5" fmla="*/ 1863035 w 3397005"/>
                  <a:gd name="connsiteY5" fmla="*/ 576593 h 4003842"/>
                  <a:gd name="connsiteX6" fmla="*/ 1768218 w 3397005"/>
                  <a:gd name="connsiteY6" fmla="*/ 558654 h 4003842"/>
                  <a:gd name="connsiteX7" fmla="*/ 1740029 w 3397005"/>
                  <a:gd name="connsiteY7" fmla="*/ 533028 h 4003842"/>
                  <a:gd name="connsiteX8" fmla="*/ 1757967 w 3397005"/>
                  <a:gd name="connsiteY8" fmla="*/ 502276 h 4003842"/>
                  <a:gd name="connsiteX9" fmla="*/ 1809220 w 3397005"/>
                  <a:gd name="connsiteY9" fmla="*/ 426679 h 4003842"/>
                  <a:gd name="connsiteX10" fmla="*/ 1824596 w 3397005"/>
                  <a:gd name="connsiteY10" fmla="*/ 343393 h 4003842"/>
                  <a:gd name="connsiteX11" fmla="*/ 1686214 w 3397005"/>
                  <a:gd name="connsiteY11" fmla="*/ 153758 h 4003842"/>
                  <a:gd name="connsiteX12" fmla="*/ 1409449 w 3397005"/>
                  <a:gd name="connsiteY12" fmla="*/ 102506 h 4003842"/>
                  <a:gd name="connsiteX13" fmla="*/ 960988 w 3397005"/>
                  <a:gd name="connsiteY13" fmla="*/ 187072 h 4003842"/>
                  <a:gd name="connsiteX14" fmla="*/ 743164 w 3397005"/>
                  <a:gd name="connsiteY14" fmla="*/ 481775 h 4003842"/>
                  <a:gd name="connsiteX15" fmla="*/ 899485 w 3397005"/>
                  <a:gd name="connsiteY15" fmla="*/ 740602 h 4003842"/>
                  <a:gd name="connsiteX16" fmla="*/ 1283880 w 3397005"/>
                  <a:gd name="connsiteY16" fmla="*/ 943050 h 4003842"/>
                  <a:gd name="connsiteX17" fmla="*/ 1730258 w 3397005"/>
                  <a:gd name="connsiteY17" fmla="*/ 1042349 h 4003842"/>
                  <a:gd name="connsiteX18" fmla="*/ 2391581 w 3397005"/>
                  <a:gd name="connsiteY18" fmla="*/ 1111775 h 4003842"/>
                  <a:gd name="connsiteX19" fmla="*/ 2983314 w 3397005"/>
                  <a:gd name="connsiteY19" fmla="*/ 1543339 h 4003842"/>
                  <a:gd name="connsiteX20" fmla="*/ 3377245 w 3397005"/>
                  <a:gd name="connsiteY20" fmla="*/ 2821306 h 4003842"/>
                  <a:gd name="connsiteX21" fmla="*/ 2358186 w 3397005"/>
                  <a:gd name="connsiteY21" fmla="*/ 3840356 h 4003842"/>
                  <a:gd name="connsiteX22" fmla="*/ 1251526 w 3397005"/>
                  <a:gd name="connsiteY22" fmla="*/ 3968244 h 4003842"/>
                  <a:gd name="connsiteX23" fmla="*/ 407459 w 3397005"/>
                  <a:gd name="connsiteY23" fmla="*/ 3490308 h 4003842"/>
                  <a:gd name="connsiteX24" fmla="*/ 0 w 3397005"/>
                  <a:gd name="connsiteY24" fmla="*/ 2711267 h 4003842"/>
                  <a:gd name="connsiteX25" fmla="*/ 283171 w 3397005"/>
                  <a:gd name="connsiteY25" fmla="*/ 2118017 h 4003842"/>
                  <a:gd name="connsiteX26" fmla="*/ 963551 w 3397005"/>
                  <a:gd name="connsiteY26" fmla="*/ 1870723 h 4003842"/>
                  <a:gd name="connsiteX27" fmla="*/ 1591396 w 3397005"/>
                  <a:gd name="connsiteY27" fmla="*/ 2019356 h 4003842"/>
                  <a:gd name="connsiteX28" fmla="*/ 1860473 w 3397005"/>
                  <a:gd name="connsiteY28" fmla="*/ 2490881 h 4003842"/>
                  <a:gd name="connsiteX29" fmla="*/ 1679807 w 3397005"/>
                  <a:gd name="connsiteY29" fmla="*/ 2861181 h 4003842"/>
                  <a:gd name="connsiteX30" fmla="*/ 1260816 w 3397005"/>
                  <a:gd name="connsiteY30" fmla="*/ 3008533 h 4003842"/>
                  <a:gd name="connsiteX31" fmla="*/ 894360 w 3397005"/>
                  <a:gd name="connsiteY31" fmla="*/ 2926528 h 4003842"/>
                  <a:gd name="connsiteX32" fmla="*/ 717538 w 3397005"/>
                  <a:gd name="connsiteY32" fmla="*/ 2649764 h 4003842"/>
                  <a:gd name="connsiteX33" fmla="*/ 807230 w 3397005"/>
                  <a:gd name="connsiteY33" fmla="*/ 2470379 h 4003842"/>
                  <a:gd name="connsiteX34" fmla="*/ 930236 w 3397005"/>
                  <a:gd name="connsiteY34" fmla="*/ 2406314 h 4003842"/>
                  <a:gd name="connsiteX35" fmla="*/ 989177 w 3397005"/>
                  <a:gd name="connsiteY35" fmla="*/ 2398626 h 4003842"/>
                  <a:gd name="connsiteX36" fmla="*/ 1009678 w 3397005"/>
                  <a:gd name="connsiteY36" fmla="*/ 2414001 h 4003842"/>
                  <a:gd name="connsiteX37" fmla="*/ 999428 w 3397005"/>
                  <a:gd name="connsiteY37" fmla="*/ 2444753 h 4003842"/>
                  <a:gd name="connsiteX38" fmla="*/ 989177 w 3397005"/>
                  <a:gd name="connsiteY38" fmla="*/ 2475505 h 4003842"/>
                  <a:gd name="connsiteX39" fmla="*/ 973801 w 3397005"/>
                  <a:gd name="connsiteY39" fmla="*/ 2588261 h 4003842"/>
                  <a:gd name="connsiteX40" fmla="*/ 1054524 w 3397005"/>
                  <a:gd name="connsiteY40" fmla="*/ 2725362 h 4003842"/>
                  <a:gd name="connsiteX41" fmla="*/ 1230065 w 3397005"/>
                  <a:gd name="connsiteY41" fmla="*/ 2783021 h 4003842"/>
                  <a:gd name="connsiteX42" fmla="*/ 1494016 w 3397005"/>
                  <a:gd name="connsiteY42" fmla="*/ 2685641 h 4003842"/>
                  <a:gd name="connsiteX43" fmla="*/ 1599084 w 3397005"/>
                  <a:gd name="connsiteY43" fmla="*/ 2444753 h 4003842"/>
                  <a:gd name="connsiteX44" fmla="*/ 1386385 w 3397005"/>
                  <a:gd name="connsiteY44" fmla="*/ 2109048 h 4003842"/>
                  <a:gd name="connsiteX45" fmla="*/ 943050 w 3397005"/>
                  <a:gd name="connsiteY45" fmla="*/ 2003980 h 4003842"/>
                  <a:gd name="connsiteX46" fmla="*/ 371582 w 3397005"/>
                  <a:gd name="connsiteY46" fmla="*/ 2198740 h 4003842"/>
                  <a:gd name="connsiteX47" fmla="*/ 117881 w 3397005"/>
                  <a:gd name="connsiteY47" fmla="*/ 2711267 h 4003842"/>
                  <a:gd name="connsiteX48" fmla="*/ 499714 w 3397005"/>
                  <a:gd name="connsiteY48" fmla="*/ 3351926 h 4003842"/>
                  <a:gd name="connsiteX49" fmla="*/ 1312069 w 3397005"/>
                  <a:gd name="connsiteY49" fmla="*/ 3567187 h 4003842"/>
                  <a:gd name="connsiteX50" fmla="*/ 2134674 w 3397005"/>
                  <a:gd name="connsiteY50" fmla="*/ 3269921 h 4003842"/>
                  <a:gd name="connsiteX51" fmla="*/ 2490881 w 3397005"/>
                  <a:gd name="connsiteY51" fmla="*/ 2506256 h 4003842"/>
                  <a:gd name="connsiteX52" fmla="*/ 2372999 w 3397005"/>
                  <a:gd name="connsiteY52" fmla="*/ 2070608 h 4003842"/>
                  <a:gd name="connsiteX53" fmla="*/ 2057795 w 3397005"/>
                  <a:gd name="connsiteY53" fmla="*/ 1755405 h 4003842"/>
                  <a:gd name="connsiteX54" fmla="*/ 1614460 w 3397005"/>
                  <a:gd name="connsiteY54" fmla="*/ 1496578 h 4003842"/>
                  <a:gd name="connsiteX55" fmla="*/ 858483 w 3397005"/>
                  <a:gd name="connsiteY55" fmla="*/ 1135247 h 4003842"/>
                  <a:gd name="connsiteX56" fmla="*/ 476650 w 3397005"/>
                  <a:gd name="connsiteY56" fmla="*/ 609907 h 4003842"/>
                  <a:gd name="connsiteX57" fmla="*/ 781604 w 3397005"/>
                  <a:gd name="connsiteY57" fmla="*/ 143508 h 4003842"/>
                  <a:gd name="connsiteX58" fmla="*/ 1424825 w 3397005"/>
                  <a:gd name="connsiteY58" fmla="*/ 0 h 4003842"/>
                  <a:gd name="connsiteX0" fmla="*/ 1424825 w 3403366"/>
                  <a:gd name="connsiteY0" fmla="*/ 0 h 4003842"/>
                  <a:gd name="connsiteX1" fmla="*/ 1883536 w 3403366"/>
                  <a:gd name="connsiteY1" fmla="*/ 64066 h 4003842"/>
                  <a:gd name="connsiteX2" fmla="*/ 2116736 w 3403366"/>
                  <a:gd name="connsiteY2" fmla="*/ 353644 h 4003842"/>
                  <a:gd name="connsiteX3" fmla="*/ 2051389 w 3403366"/>
                  <a:gd name="connsiteY3" fmla="*/ 500995 h 4003842"/>
                  <a:gd name="connsiteX4" fmla="*/ 1936070 w 3403366"/>
                  <a:gd name="connsiteY4" fmla="*/ 571468 h 4003842"/>
                  <a:gd name="connsiteX5" fmla="*/ 1863035 w 3403366"/>
                  <a:gd name="connsiteY5" fmla="*/ 576593 h 4003842"/>
                  <a:gd name="connsiteX6" fmla="*/ 1768218 w 3403366"/>
                  <a:gd name="connsiteY6" fmla="*/ 558654 h 4003842"/>
                  <a:gd name="connsiteX7" fmla="*/ 1740029 w 3403366"/>
                  <a:gd name="connsiteY7" fmla="*/ 533028 h 4003842"/>
                  <a:gd name="connsiteX8" fmla="*/ 1757967 w 3403366"/>
                  <a:gd name="connsiteY8" fmla="*/ 502276 h 4003842"/>
                  <a:gd name="connsiteX9" fmla="*/ 1809220 w 3403366"/>
                  <a:gd name="connsiteY9" fmla="*/ 426679 h 4003842"/>
                  <a:gd name="connsiteX10" fmla="*/ 1824596 w 3403366"/>
                  <a:gd name="connsiteY10" fmla="*/ 343393 h 4003842"/>
                  <a:gd name="connsiteX11" fmla="*/ 1686214 w 3403366"/>
                  <a:gd name="connsiteY11" fmla="*/ 153758 h 4003842"/>
                  <a:gd name="connsiteX12" fmla="*/ 1409449 w 3403366"/>
                  <a:gd name="connsiteY12" fmla="*/ 102506 h 4003842"/>
                  <a:gd name="connsiteX13" fmla="*/ 960988 w 3403366"/>
                  <a:gd name="connsiteY13" fmla="*/ 187072 h 4003842"/>
                  <a:gd name="connsiteX14" fmla="*/ 743164 w 3403366"/>
                  <a:gd name="connsiteY14" fmla="*/ 481775 h 4003842"/>
                  <a:gd name="connsiteX15" fmla="*/ 899485 w 3403366"/>
                  <a:gd name="connsiteY15" fmla="*/ 740602 h 4003842"/>
                  <a:gd name="connsiteX16" fmla="*/ 1283880 w 3403366"/>
                  <a:gd name="connsiteY16" fmla="*/ 943050 h 4003842"/>
                  <a:gd name="connsiteX17" fmla="*/ 1730258 w 3403366"/>
                  <a:gd name="connsiteY17" fmla="*/ 1042349 h 4003842"/>
                  <a:gd name="connsiteX18" fmla="*/ 2391581 w 3403366"/>
                  <a:gd name="connsiteY18" fmla="*/ 1111775 h 4003842"/>
                  <a:gd name="connsiteX19" fmla="*/ 2983314 w 3403366"/>
                  <a:gd name="connsiteY19" fmla="*/ 1543339 h 4003842"/>
                  <a:gd name="connsiteX20" fmla="*/ 3377245 w 3403366"/>
                  <a:gd name="connsiteY20" fmla="*/ 2821306 h 4003842"/>
                  <a:gd name="connsiteX21" fmla="*/ 2358186 w 3403366"/>
                  <a:gd name="connsiteY21" fmla="*/ 3840356 h 4003842"/>
                  <a:gd name="connsiteX22" fmla="*/ 1251526 w 3403366"/>
                  <a:gd name="connsiteY22" fmla="*/ 3968244 h 4003842"/>
                  <a:gd name="connsiteX23" fmla="*/ 407459 w 3403366"/>
                  <a:gd name="connsiteY23" fmla="*/ 3490308 h 4003842"/>
                  <a:gd name="connsiteX24" fmla="*/ 0 w 3403366"/>
                  <a:gd name="connsiteY24" fmla="*/ 2711267 h 4003842"/>
                  <a:gd name="connsiteX25" fmla="*/ 283171 w 3403366"/>
                  <a:gd name="connsiteY25" fmla="*/ 2118017 h 4003842"/>
                  <a:gd name="connsiteX26" fmla="*/ 963551 w 3403366"/>
                  <a:gd name="connsiteY26" fmla="*/ 1870723 h 4003842"/>
                  <a:gd name="connsiteX27" fmla="*/ 1591396 w 3403366"/>
                  <a:gd name="connsiteY27" fmla="*/ 2019356 h 4003842"/>
                  <a:gd name="connsiteX28" fmla="*/ 1860473 w 3403366"/>
                  <a:gd name="connsiteY28" fmla="*/ 2490881 h 4003842"/>
                  <a:gd name="connsiteX29" fmla="*/ 1679807 w 3403366"/>
                  <a:gd name="connsiteY29" fmla="*/ 2861181 h 4003842"/>
                  <a:gd name="connsiteX30" fmla="*/ 1260816 w 3403366"/>
                  <a:gd name="connsiteY30" fmla="*/ 3008533 h 4003842"/>
                  <a:gd name="connsiteX31" fmla="*/ 894360 w 3403366"/>
                  <a:gd name="connsiteY31" fmla="*/ 2926528 h 4003842"/>
                  <a:gd name="connsiteX32" fmla="*/ 717538 w 3403366"/>
                  <a:gd name="connsiteY32" fmla="*/ 2649764 h 4003842"/>
                  <a:gd name="connsiteX33" fmla="*/ 807230 w 3403366"/>
                  <a:gd name="connsiteY33" fmla="*/ 2470379 h 4003842"/>
                  <a:gd name="connsiteX34" fmla="*/ 930236 w 3403366"/>
                  <a:gd name="connsiteY34" fmla="*/ 2406314 h 4003842"/>
                  <a:gd name="connsiteX35" fmla="*/ 989177 w 3403366"/>
                  <a:gd name="connsiteY35" fmla="*/ 2398626 h 4003842"/>
                  <a:gd name="connsiteX36" fmla="*/ 1009678 w 3403366"/>
                  <a:gd name="connsiteY36" fmla="*/ 2414001 h 4003842"/>
                  <a:gd name="connsiteX37" fmla="*/ 999428 w 3403366"/>
                  <a:gd name="connsiteY37" fmla="*/ 2444753 h 4003842"/>
                  <a:gd name="connsiteX38" fmla="*/ 989177 w 3403366"/>
                  <a:gd name="connsiteY38" fmla="*/ 2475505 h 4003842"/>
                  <a:gd name="connsiteX39" fmla="*/ 973801 w 3403366"/>
                  <a:gd name="connsiteY39" fmla="*/ 2588261 h 4003842"/>
                  <a:gd name="connsiteX40" fmla="*/ 1054524 w 3403366"/>
                  <a:gd name="connsiteY40" fmla="*/ 2725362 h 4003842"/>
                  <a:gd name="connsiteX41" fmla="*/ 1230065 w 3403366"/>
                  <a:gd name="connsiteY41" fmla="*/ 2783021 h 4003842"/>
                  <a:gd name="connsiteX42" fmla="*/ 1494016 w 3403366"/>
                  <a:gd name="connsiteY42" fmla="*/ 2685641 h 4003842"/>
                  <a:gd name="connsiteX43" fmla="*/ 1599084 w 3403366"/>
                  <a:gd name="connsiteY43" fmla="*/ 2444753 h 4003842"/>
                  <a:gd name="connsiteX44" fmla="*/ 1386385 w 3403366"/>
                  <a:gd name="connsiteY44" fmla="*/ 2109048 h 4003842"/>
                  <a:gd name="connsiteX45" fmla="*/ 943050 w 3403366"/>
                  <a:gd name="connsiteY45" fmla="*/ 2003980 h 4003842"/>
                  <a:gd name="connsiteX46" fmla="*/ 371582 w 3403366"/>
                  <a:gd name="connsiteY46" fmla="*/ 2198740 h 4003842"/>
                  <a:gd name="connsiteX47" fmla="*/ 117881 w 3403366"/>
                  <a:gd name="connsiteY47" fmla="*/ 2711267 h 4003842"/>
                  <a:gd name="connsiteX48" fmla="*/ 499714 w 3403366"/>
                  <a:gd name="connsiteY48" fmla="*/ 3351926 h 4003842"/>
                  <a:gd name="connsiteX49" fmla="*/ 1312069 w 3403366"/>
                  <a:gd name="connsiteY49" fmla="*/ 3567187 h 4003842"/>
                  <a:gd name="connsiteX50" fmla="*/ 2134674 w 3403366"/>
                  <a:gd name="connsiteY50" fmla="*/ 3269921 h 4003842"/>
                  <a:gd name="connsiteX51" fmla="*/ 2490881 w 3403366"/>
                  <a:gd name="connsiteY51" fmla="*/ 2506256 h 4003842"/>
                  <a:gd name="connsiteX52" fmla="*/ 2372999 w 3403366"/>
                  <a:gd name="connsiteY52" fmla="*/ 2070608 h 4003842"/>
                  <a:gd name="connsiteX53" fmla="*/ 2057795 w 3403366"/>
                  <a:gd name="connsiteY53" fmla="*/ 1755405 h 4003842"/>
                  <a:gd name="connsiteX54" fmla="*/ 1614460 w 3403366"/>
                  <a:gd name="connsiteY54" fmla="*/ 1496578 h 4003842"/>
                  <a:gd name="connsiteX55" fmla="*/ 858483 w 3403366"/>
                  <a:gd name="connsiteY55" fmla="*/ 1135247 h 4003842"/>
                  <a:gd name="connsiteX56" fmla="*/ 476650 w 3403366"/>
                  <a:gd name="connsiteY56" fmla="*/ 609907 h 4003842"/>
                  <a:gd name="connsiteX57" fmla="*/ 781604 w 3403366"/>
                  <a:gd name="connsiteY57" fmla="*/ 143508 h 4003842"/>
                  <a:gd name="connsiteX58" fmla="*/ 1424825 w 3403366"/>
                  <a:gd name="connsiteY58" fmla="*/ 0 h 4003842"/>
                  <a:gd name="connsiteX0" fmla="*/ 1424825 w 3405535"/>
                  <a:gd name="connsiteY0" fmla="*/ 0 h 4003842"/>
                  <a:gd name="connsiteX1" fmla="*/ 1883536 w 3405535"/>
                  <a:gd name="connsiteY1" fmla="*/ 64066 h 4003842"/>
                  <a:gd name="connsiteX2" fmla="*/ 2116736 w 3405535"/>
                  <a:gd name="connsiteY2" fmla="*/ 353644 h 4003842"/>
                  <a:gd name="connsiteX3" fmla="*/ 2051389 w 3405535"/>
                  <a:gd name="connsiteY3" fmla="*/ 500995 h 4003842"/>
                  <a:gd name="connsiteX4" fmla="*/ 1936070 w 3405535"/>
                  <a:gd name="connsiteY4" fmla="*/ 571468 h 4003842"/>
                  <a:gd name="connsiteX5" fmla="*/ 1863035 w 3405535"/>
                  <a:gd name="connsiteY5" fmla="*/ 576593 h 4003842"/>
                  <a:gd name="connsiteX6" fmla="*/ 1768218 w 3405535"/>
                  <a:gd name="connsiteY6" fmla="*/ 558654 h 4003842"/>
                  <a:gd name="connsiteX7" fmla="*/ 1740029 w 3405535"/>
                  <a:gd name="connsiteY7" fmla="*/ 533028 h 4003842"/>
                  <a:gd name="connsiteX8" fmla="*/ 1757967 w 3405535"/>
                  <a:gd name="connsiteY8" fmla="*/ 502276 h 4003842"/>
                  <a:gd name="connsiteX9" fmla="*/ 1809220 w 3405535"/>
                  <a:gd name="connsiteY9" fmla="*/ 426679 h 4003842"/>
                  <a:gd name="connsiteX10" fmla="*/ 1824596 w 3405535"/>
                  <a:gd name="connsiteY10" fmla="*/ 343393 h 4003842"/>
                  <a:gd name="connsiteX11" fmla="*/ 1686214 w 3405535"/>
                  <a:gd name="connsiteY11" fmla="*/ 153758 h 4003842"/>
                  <a:gd name="connsiteX12" fmla="*/ 1409449 w 3405535"/>
                  <a:gd name="connsiteY12" fmla="*/ 102506 h 4003842"/>
                  <a:gd name="connsiteX13" fmla="*/ 960988 w 3405535"/>
                  <a:gd name="connsiteY13" fmla="*/ 187072 h 4003842"/>
                  <a:gd name="connsiteX14" fmla="*/ 743164 w 3405535"/>
                  <a:gd name="connsiteY14" fmla="*/ 481775 h 4003842"/>
                  <a:gd name="connsiteX15" fmla="*/ 899485 w 3405535"/>
                  <a:gd name="connsiteY15" fmla="*/ 740602 h 4003842"/>
                  <a:gd name="connsiteX16" fmla="*/ 1283880 w 3405535"/>
                  <a:gd name="connsiteY16" fmla="*/ 943050 h 4003842"/>
                  <a:gd name="connsiteX17" fmla="*/ 1730258 w 3405535"/>
                  <a:gd name="connsiteY17" fmla="*/ 1042349 h 4003842"/>
                  <a:gd name="connsiteX18" fmla="*/ 2391581 w 3405535"/>
                  <a:gd name="connsiteY18" fmla="*/ 1111775 h 4003842"/>
                  <a:gd name="connsiteX19" fmla="*/ 2983314 w 3405535"/>
                  <a:gd name="connsiteY19" fmla="*/ 1543339 h 4003842"/>
                  <a:gd name="connsiteX20" fmla="*/ 3377245 w 3405535"/>
                  <a:gd name="connsiteY20" fmla="*/ 2821306 h 4003842"/>
                  <a:gd name="connsiteX21" fmla="*/ 2358186 w 3405535"/>
                  <a:gd name="connsiteY21" fmla="*/ 3840356 h 4003842"/>
                  <a:gd name="connsiteX22" fmla="*/ 1251526 w 3405535"/>
                  <a:gd name="connsiteY22" fmla="*/ 3968244 h 4003842"/>
                  <a:gd name="connsiteX23" fmla="*/ 407459 w 3405535"/>
                  <a:gd name="connsiteY23" fmla="*/ 3490308 h 4003842"/>
                  <a:gd name="connsiteX24" fmla="*/ 0 w 3405535"/>
                  <a:gd name="connsiteY24" fmla="*/ 2711267 h 4003842"/>
                  <a:gd name="connsiteX25" fmla="*/ 283171 w 3405535"/>
                  <a:gd name="connsiteY25" fmla="*/ 2118017 h 4003842"/>
                  <a:gd name="connsiteX26" fmla="*/ 963551 w 3405535"/>
                  <a:gd name="connsiteY26" fmla="*/ 1870723 h 4003842"/>
                  <a:gd name="connsiteX27" fmla="*/ 1591396 w 3405535"/>
                  <a:gd name="connsiteY27" fmla="*/ 2019356 h 4003842"/>
                  <a:gd name="connsiteX28" fmla="*/ 1860473 w 3405535"/>
                  <a:gd name="connsiteY28" fmla="*/ 2490881 h 4003842"/>
                  <a:gd name="connsiteX29" fmla="*/ 1679807 w 3405535"/>
                  <a:gd name="connsiteY29" fmla="*/ 2861181 h 4003842"/>
                  <a:gd name="connsiteX30" fmla="*/ 1260816 w 3405535"/>
                  <a:gd name="connsiteY30" fmla="*/ 3008533 h 4003842"/>
                  <a:gd name="connsiteX31" fmla="*/ 894360 w 3405535"/>
                  <a:gd name="connsiteY31" fmla="*/ 2926528 h 4003842"/>
                  <a:gd name="connsiteX32" fmla="*/ 717538 w 3405535"/>
                  <a:gd name="connsiteY32" fmla="*/ 2649764 h 4003842"/>
                  <a:gd name="connsiteX33" fmla="*/ 807230 w 3405535"/>
                  <a:gd name="connsiteY33" fmla="*/ 2470379 h 4003842"/>
                  <a:gd name="connsiteX34" fmla="*/ 930236 w 3405535"/>
                  <a:gd name="connsiteY34" fmla="*/ 2406314 h 4003842"/>
                  <a:gd name="connsiteX35" fmla="*/ 989177 w 3405535"/>
                  <a:gd name="connsiteY35" fmla="*/ 2398626 h 4003842"/>
                  <a:gd name="connsiteX36" fmla="*/ 1009678 w 3405535"/>
                  <a:gd name="connsiteY36" fmla="*/ 2414001 h 4003842"/>
                  <a:gd name="connsiteX37" fmla="*/ 999428 w 3405535"/>
                  <a:gd name="connsiteY37" fmla="*/ 2444753 h 4003842"/>
                  <a:gd name="connsiteX38" fmla="*/ 989177 w 3405535"/>
                  <a:gd name="connsiteY38" fmla="*/ 2475505 h 4003842"/>
                  <a:gd name="connsiteX39" fmla="*/ 973801 w 3405535"/>
                  <a:gd name="connsiteY39" fmla="*/ 2588261 h 4003842"/>
                  <a:gd name="connsiteX40" fmla="*/ 1054524 w 3405535"/>
                  <a:gd name="connsiteY40" fmla="*/ 2725362 h 4003842"/>
                  <a:gd name="connsiteX41" fmla="*/ 1230065 w 3405535"/>
                  <a:gd name="connsiteY41" fmla="*/ 2783021 h 4003842"/>
                  <a:gd name="connsiteX42" fmla="*/ 1494016 w 3405535"/>
                  <a:gd name="connsiteY42" fmla="*/ 2685641 h 4003842"/>
                  <a:gd name="connsiteX43" fmla="*/ 1599084 w 3405535"/>
                  <a:gd name="connsiteY43" fmla="*/ 2444753 h 4003842"/>
                  <a:gd name="connsiteX44" fmla="*/ 1386385 w 3405535"/>
                  <a:gd name="connsiteY44" fmla="*/ 2109048 h 4003842"/>
                  <a:gd name="connsiteX45" fmla="*/ 943050 w 3405535"/>
                  <a:gd name="connsiteY45" fmla="*/ 2003980 h 4003842"/>
                  <a:gd name="connsiteX46" fmla="*/ 371582 w 3405535"/>
                  <a:gd name="connsiteY46" fmla="*/ 2198740 h 4003842"/>
                  <a:gd name="connsiteX47" fmla="*/ 117881 w 3405535"/>
                  <a:gd name="connsiteY47" fmla="*/ 2711267 h 4003842"/>
                  <a:gd name="connsiteX48" fmla="*/ 499714 w 3405535"/>
                  <a:gd name="connsiteY48" fmla="*/ 3351926 h 4003842"/>
                  <a:gd name="connsiteX49" fmla="*/ 1312069 w 3405535"/>
                  <a:gd name="connsiteY49" fmla="*/ 3567187 h 4003842"/>
                  <a:gd name="connsiteX50" fmla="*/ 2134674 w 3405535"/>
                  <a:gd name="connsiteY50" fmla="*/ 3269921 h 4003842"/>
                  <a:gd name="connsiteX51" fmla="*/ 2490881 w 3405535"/>
                  <a:gd name="connsiteY51" fmla="*/ 2506256 h 4003842"/>
                  <a:gd name="connsiteX52" fmla="*/ 2372999 w 3405535"/>
                  <a:gd name="connsiteY52" fmla="*/ 2070608 h 4003842"/>
                  <a:gd name="connsiteX53" fmla="*/ 2057795 w 3405535"/>
                  <a:gd name="connsiteY53" fmla="*/ 1755405 h 4003842"/>
                  <a:gd name="connsiteX54" fmla="*/ 1614460 w 3405535"/>
                  <a:gd name="connsiteY54" fmla="*/ 1496578 h 4003842"/>
                  <a:gd name="connsiteX55" fmla="*/ 858483 w 3405535"/>
                  <a:gd name="connsiteY55" fmla="*/ 1135247 h 4003842"/>
                  <a:gd name="connsiteX56" fmla="*/ 476650 w 3405535"/>
                  <a:gd name="connsiteY56" fmla="*/ 609907 h 4003842"/>
                  <a:gd name="connsiteX57" fmla="*/ 781604 w 3405535"/>
                  <a:gd name="connsiteY57" fmla="*/ 143508 h 4003842"/>
                  <a:gd name="connsiteX58" fmla="*/ 1424825 w 3405535"/>
                  <a:gd name="connsiteY58" fmla="*/ 0 h 4003842"/>
                  <a:gd name="connsiteX0" fmla="*/ 1424825 w 3403321"/>
                  <a:gd name="connsiteY0" fmla="*/ 0 h 4003842"/>
                  <a:gd name="connsiteX1" fmla="*/ 1883536 w 3403321"/>
                  <a:gd name="connsiteY1" fmla="*/ 64066 h 4003842"/>
                  <a:gd name="connsiteX2" fmla="*/ 2116736 w 3403321"/>
                  <a:gd name="connsiteY2" fmla="*/ 353644 h 4003842"/>
                  <a:gd name="connsiteX3" fmla="*/ 2051389 w 3403321"/>
                  <a:gd name="connsiteY3" fmla="*/ 500995 h 4003842"/>
                  <a:gd name="connsiteX4" fmla="*/ 1936070 w 3403321"/>
                  <a:gd name="connsiteY4" fmla="*/ 571468 h 4003842"/>
                  <a:gd name="connsiteX5" fmla="*/ 1863035 w 3403321"/>
                  <a:gd name="connsiteY5" fmla="*/ 576593 h 4003842"/>
                  <a:gd name="connsiteX6" fmla="*/ 1768218 w 3403321"/>
                  <a:gd name="connsiteY6" fmla="*/ 558654 h 4003842"/>
                  <a:gd name="connsiteX7" fmla="*/ 1740029 w 3403321"/>
                  <a:gd name="connsiteY7" fmla="*/ 533028 h 4003842"/>
                  <a:gd name="connsiteX8" fmla="*/ 1757967 w 3403321"/>
                  <a:gd name="connsiteY8" fmla="*/ 502276 h 4003842"/>
                  <a:gd name="connsiteX9" fmla="*/ 1809220 w 3403321"/>
                  <a:gd name="connsiteY9" fmla="*/ 426679 h 4003842"/>
                  <a:gd name="connsiteX10" fmla="*/ 1824596 w 3403321"/>
                  <a:gd name="connsiteY10" fmla="*/ 343393 h 4003842"/>
                  <a:gd name="connsiteX11" fmla="*/ 1686214 w 3403321"/>
                  <a:gd name="connsiteY11" fmla="*/ 153758 h 4003842"/>
                  <a:gd name="connsiteX12" fmla="*/ 1409449 w 3403321"/>
                  <a:gd name="connsiteY12" fmla="*/ 102506 h 4003842"/>
                  <a:gd name="connsiteX13" fmla="*/ 960988 w 3403321"/>
                  <a:gd name="connsiteY13" fmla="*/ 187072 h 4003842"/>
                  <a:gd name="connsiteX14" fmla="*/ 743164 w 3403321"/>
                  <a:gd name="connsiteY14" fmla="*/ 481775 h 4003842"/>
                  <a:gd name="connsiteX15" fmla="*/ 899485 w 3403321"/>
                  <a:gd name="connsiteY15" fmla="*/ 740602 h 4003842"/>
                  <a:gd name="connsiteX16" fmla="*/ 1283880 w 3403321"/>
                  <a:gd name="connsiteY16" fmla="*/ 943050 h 4003842"/>
                  <a:gd name="connsiteX17" fmla="*/ 1730258 w 3403321"/>
                  <a:gd name="connsiteY17" fmla="*/ 1042349 h 4003842"/>
                  <a:gd name="connsiteX18" fmla="*/ 2983314 w 3403321"/>
                  <a:gd name="connsiteY18" fmla="*/ 1543339 h 4003842"/>
                  <a:gd name="connsiteX19" fmla="*/ 3377245 w 3403321"/>
                  <a:gd name="connsiteY19" fmla="*/ 2821306 h 4003842"/>
                  <a:gd name="connsiteX20" fmla="*/ 2358186 w 3403321"/>
                  <a:gd name="connsiteY20" fmla="*/ 3840356 h 4003842"/>
                  <a:gd name="connsiteX21" fmla="*/ 1251526 w 3403321"/>
                  <a:gd name="connsiteY21" fmla="*/ 3968244 h 4003842"/>
                  <a:gd name="connsiteX22" fmla="*/ 407459 w 3403321"/>
                  <a:gd name="connsiteY22" fmla="*/ 3490308 h 4003842"/>
                  <a:gd name="connsiteX23" fmla="*/ 0 w 3403321"/>
                  <a:gd name="connsiteY23" fmla="*/ 2711267 h 4003842"/>
                  <a:gd name="connsiteX24" fmla="*/ 283171 w 3403321"/>
                  <a:gd name="connsiteY24" fmla="*/ 2118017 h 4003842"/>
                  <a:gd name="connsiteX25" fmla="*/ 963551 w 3403321"/>
                  <a:gd name="connsiteY25" fmla="*/ 1870723 h 4003842"/>
                  <a:gd name="connsiteX26" fmla="*/ 1591396 w 3403321"/>
                  <a:gd name="connsiteY26" fmla="*/ 2019356 h 4003842"/>
                  <a:gd name="connsiteX27" fmla="*/ 1860473 w 3403321"/>
                  <a:gd name="connsiteY27" fmla="*/ 2490881 h 4003842"/>
                  <a:gd name="connsiteX28" fmla="*/ 1679807 w 3403321"/>
                  <a:gd name="connsiteY28" fmla="*/ 2861181 h 4003842"/>
                  <a:gd name="connsiteX29" fmla="*/ 1260816 w 3403321"/>
                  <a:gd name="connsiteY29" fmla="*/ 3008533 h 4003842"/>
                  <a:gd name="connsiteX30" fmla="*/ 894360 w 3403321"/>
                  <a:gd name="connsiteY30" fmla="*/ 2926528 h 4003842"/>
                  <a:gd name="connsiteX31" fmla="*/ 717538 w 3403321"/>
                  <a:gd name="connsiteY31" fmla="*/ 2649764 h 4003842"/>
                  <a:gd name="connsiteX32" fmla="*/ 807230 w 3403321"/>
                  <a:gd name="connsiteY32" fmla="*/ 2470379 h 4003842"/>
                  <a:gd name="connsiteX33" fmla="*/ 930236 w 3403321"/>
                  <a:gd name="connsiteY33" fmla="*/ 2406314 h 4003842"/>
                  <a:gd name="connsiteX34" fmla="*/ 989177 w 3403321"/>
                  <a:gd name="connsiteY34" fmla="*/ 2398626 h 4003842"/>
                  <a:gd name="connsiteX35" fmla="*/ 1009678 w 3403321"/>
                  <a:gd name="connsiteY35" fmla="*/ 2414001 h 4003842"/>
                  <a:gd name="connsiteX36" fmla="*/ 999428 w 3403321"/>
                  <a:gd name="connsiteY36" fmla="*/ 2444753 h 4003842"/>
                  <a:gd name="connsiteX37" fmla="*/ 989177 w 3403321"/>
                  <a:gd name="connsiteY37" fmla="*/ 2475505 h 4003842"/>
                  <a:gd name="connsiteX38" fmla="*/ 973801 w 3403321"/>
                  <a:gd name="connsiteY38" fmla="*/ 2588261 h 4003842"/>
                  <a:gd name="connsiteX39" fmla="*/ 1054524 w 3403321"/>
                  <a:gd name="connsiteY39" fmla="*/ 2725362 h 4003842"/>
                  <a:gd name="connsiteX40" fmla="*/ 1230065 w 3403321"/>
                  <a:gd name="connsiteY40" fmla="*/ 2783021 h 4003842"/>
                  <a:gd name="connsiteX41" fmla="*/ 1494016 w 3403321"/>
                  <a:gd name="connsiteY41" fmla="*/ 2685641 h 4003842"/>
                  <a:gd name="connsiteX42" fmla="*/ 1599084 w 3403321"/>
                  <a:gd name="connsiteY42" fmla="*/ 2444753 h 4003842"/>
                  <a:gd name="connsiteX43" fmla="*/ 1386385 w 3403321"/>
                  <a:gd name="connsiteY43" fmla="*/ 2109048 h 4003842"/>
                  <a:gd name="connsiteX44" fmla="*/ 943050 w 3403321"/>
                  <a:gd name="connsiteY44" fmla="*/ 2003980 h 4003842"/>
                  <a:gd name="connsiteX45" fmla="*/ 371582 w 3403321"/>
                  <a:gd name="connsiteY45" fmla="*/ 2198740 h 4003842"/>
                  <a:gd name="connsiteX46" fmla="*/ 117881 w 3403321"/>
                  <a:gd name="connsiteY46" fmla="*/ 2711267 h 4003842"/>
                  <a:gd name="connsiteX47" fmla="*/ 499714 w 3403321"/>
                  <a:gd name="connsiteY47" fmla="*/ 3351926 h 4003842"/>
                  <a:gd name="connsiteX48" fmla="*/ 1312069 w 3403321"/>
                  <a:gd name="connsiteY48" fmla="*/ 3567187 h 4003842"/>
                  <a:gd name="connsiteX49" fmla="*/ 2134674 w 3403321"/>
                  <a:gd name="connsiteY49" fmla="*/ 3269921 h 4003842"/>
                  <a:gd name="connsiteX50" fmla="*/ 2490881 w 3403321"/>
                  <a:gd name="connsiteY50" fmla="*/ 2506256 h 4003842"/>
                  <a:gd name="connsiteX51" fmla="*/ 2372999 w 3403321"/>
                  <a:gd name="connsiteY51" fmla="*/ 2070608 h 4003842"/>
                  <a:gd name="connsiteX52" fmla="*/ 2057795 w 3403321"/>
                  <a:gd name="connsiteY52" fmla="*/ 1755405 h 4003842"/>
                  <a:gd name="connsiteX53" fmla="*/ 1614460 w 3403321"/>
                  <a:gd name="connsiteY53" fmla="*/ 1496578 h 4003842"/>
                  <a:gd name="connsiteX54" fmla="*/ 858483 w 3403321"/>
                  <a:gd name="connsiteY54" fmla="*/ 1135247 h 4003842"/>
                  <a:gd name="connsiteX55" fmla="*/ 476650 w 3403321"/>
                  <a:gd name="connsiteY55" fmla="*/ 609907 h 4003842"/>
                  <a:gd name="connsiteX56" fmla="*/ 781604 w 3403321"/>
                  <a:gd name="connsiteY56" fmla="*/ 143508 h 4003842"/>
                  <a:gd name="connsiteX57" fmla="*/ 1424825 w 3403321"/>
                  <a:gd name="connsiteY57" fmla="*/ 0 h 4003842"/>
                  <a:gd name="connsiteX0" fmla="*/ 1424825 w 3409854"/>
                  <a:gd name="connsiteY0" fmla="*/ 0 h 4003842"/>
                  <a:gd name="connsiteX1" fmla="*/ 1883536 w 3409854"/>
                  <a:gd name="connsiteY1" fmla="*/ 64066 h 4003842"/>
                  <a:gd name="connsiteX2" fmla="*/ 2116736 w 3409854"/>
                  <a:gd name="connsiteY2" fmla="*/ 353644 h 4003842"/>
                  <a:gd name="connsiteX3" fmla="*/ 2051389 w 3409854"/>
                  <a:gd name="connsiteY3" fmla="*/ 500995 h 4003842"/>
                  <a:gd name="connsiteX4" fmla="*/ 1936070 w 3409854"/>
                  <a:gd name="connsiteY4" fmla="*/ 571468 h 4003842"/>
                  <a:gd name="connsiteX5" fmla="*/ 1863035 w 3409854"/>
                  <a:gd name="connsiteY5" fmla="*/ 576593 h 4003842"/>
                  <a:gd name="connsiteX6" fmla="*/ 1768218 w 3409854"/>
                  <a:gd name="connsiteY6" fmla="*/ 558654 h 4003842"/>
                  <a:gd name="connsiteX7" fmla="*/ 1740029 w 3409854"/>
                  <a:gd name="connsiteY7" fmla="*/ 533028 h 4003842"/>
                  <a:gd name="connsiteX8" fmla="*/ 1757967 w 3409854"/>
                  <a:gd name="connsiteY8" fmla="*/ 502276 h 4003842"/>
                  <a:gd name="connsiteX9" fmla="*/ 1809220 w 3409854"/>
                  <a:gd name="connsiteY9" fmla="*/ 426679 h 4003842"/>
                  <a:gd name="connsiteX10" fmla="*/ 1824596 w 3409854"/>
                  <a:gd name="connsiteY10" fmla="*/ 343393 h 4003842"/>
                  <a:gd name="connsiteX11" fmla="*/ 1686214 w 3409854"/>
                  <a:gd name="connsiteY11" fmla="*/ 153758 h 4003842"/>
                  <a:gd name="connsiteX12" fmla="*/ 1409449 w 3409854"/>
                  <a:gd name="connsiteY12" fmla="*/ 102506 h 4003842"/>
                  <a:gd name="connsiteX13" fmla="*/ 960988 w 3409854"/>
                  <a:gd name="connsiteY13" fmla="*/ 187072 h 4003842"/>
                  <a:gd name="connsiteX14" fmla="*/ 743164 w 3409854"/>
                  <a:gd name="connsiteY14" fmla="*/ 481775 h 4003842"/>
                  <a:gd name="connsiteX15" fmla="*/ 899485 w 3409854"/>
                  <a:gd name="connsiteY15" fmla="*/ 740602 h 4003842"/>
                  <a:gd name="connsiteX16" fmla="*/ 1283880 w 3409854"/>
                  <a:gd name="connsiteY16" fmla="*/ 943050 h 4003842"/>
                  <a:gd name="connsiteX17" fmla="*/ 2983314 w 3409854"/>
                  <a:gd name="connsiteY17" fmla="*/ 1543339 h 4003842"/>
                  <a:gd name="connsiteX18" fmla="*/ 3377245 w 3409854"/>
                  <a:gd name="connsiteY18" fmla="*/ 2821306 h 4003842"/>
                  <a:gd name="connsiteX19" fmla="*/ 2358186 w 3409854"/>
                  <a:gd name="connsiteY19" fmla="*/ 3840356 h 4003842"/>
                  <a:gd name="connsiteX20" fmla="*/ 1251526 w 3409854"/>
                  <a:gd name="connsiteY20" fmla="*/ 3968244 h 4003842"/>
                  <a:gd name="connsiteX21" fmla="*/ 407459 w 3409854"/>
                  <a:gd name="connsiteY21" fmla="*/ 3490308 h 4003842"/>
                  <a:gd name="connsiteX22" fmla="*/ 0 w 3409854"/>
                  <a:gd name="connsiteY22" fmla="*/ 2711267 h 4003842"/>
                  <a:gd name="connsiteX23" fmla="*/ 283171 w 3409854"/>
                  <a:gd name="connsiteY23" fmla="*/ 2118017 h 4003842"/>
                  <a:gd name="connsiteX24" fmla="*/ 963551 w 3409854"/>
                  <a:gd name="connsiteY24" fmla="*/ 1870723 h 4003842"/>
                  <a:gd name="connsiteX25" fmla="*/ 1591396 w 3409854"/>
                  <a:gd name="connsiteY25" fmla="*/ 2019356 h 4003842"/>
                  <a:gd name="connsiteX26" fmla="*/ 1860473 w 3409854"/>
                  <a:gd name="connsiteY26" fmla="*/ 2490881 h 4003842"/>
                  <a:gd name="connsiteX27" fmla="*/ 1679807 w 3409854"/>
                  <a:gd name="connsiteY27" fmla="*/ 2861181 h 4003842"/>
                  <a:gd name="connsiteX28" fmla="*/ 1260816 w 3409854"/>
                  <a:gd name="connsiteY28" fmla="*/ 3008533 h 4003842"/>
                  <a:gd name="connsiteX29" fmla="*/ 894360 w 3409854"/>
                  <a:gd name="connsiteY29" fmla="*/ 2926528 h 4003842"/>
                  <a:gd name="connsiteX30" fmla="*/ 717538 w 3409854"/>
                  <a:gd name="connsiteY30" fmla="*/ 2649764 h 4003842"/>
                  <a:gd name="connsiteX31" fmla="*/ 807230 w 3409854"/>
                  <a:gd name="connsiteY31" fmla="*/ 2470379 h 4003842"/>
                  <a:gd name="connsiteX32" fmla="*/ 930236 w 3409854"/>
                  <a:gd name="connsiteY32" fmla="*/ 2406314 h 4003842"/>
                  <a:gd name="connsiteX33" fmla="*/ 989177 w 3409854"/>
                  <a:gd name="connsiteY33" fmla="*/ 2398626 h 4003842"/>
                  <a:gd name="connsiteX34" fmla="*/ 1009678 w 3409854"/>
                  <a:gd name="connsiteY34" fmla="*/ 2414001 h 4003842"/>
                  <a:gd name="connsiteX35" fmla="*/ 999428 w 3409854"/>
                  <a:gd name="connsiteY35" fmla="*/ 2444753 h 4003842"/>
                  <a:gd name="connsiteX36" fmla="*/ 989177 w 3409854"/>
                  <a:gd name="connsiteY36" fmla="*/ 2475505 h 4003842"/>
                  <a:gd name="connsiteX37" fmla="*/ 973801 w 3409854"/>
                  <a:gd name="connsiteY37" fmla="*/ 2588261 h 4003842"/>
                  <a:gd name="connsiteX38" fmla="*/ 1054524 w 3409854"/>
                  <a:gd name="connsiteY38" fmla="*/ 2725362 h 4003842"/>
                  <a:gd name="connsiteX39" fmla="*/ 1230065 w 3409854"/>
                  <a:gd name="connsiteY39" fmla="*/ 2783021 h 4003842"/>
                  <a:gd name="connsiteX40" fmla="*/ 1494016 w 3409854"/>
                  <a:gd name="connsiteY40" fmla="*/ 2685641 h 4003842"/>
                  <a:gd name="connsiteX41" fmla="*/ 1599084 w 3409854"/>
                  <a:gd name="connsiteY41" fmla="*/ 2444753 h 4003842"/>
                  <a:gd name="connsiteX42" fmla="*/ 1386385 w 3409854"/>
                  <a:gd name="connsiteY42" fmla="*/ 2109048 h 4003842"/>
                  <a:gd name="connsiteX43" fmla="*/ 943050 w 3409854"/>
                  <a:gd name="connsiteY43" fmla="*/ 2003980 h 4003842"/>
                  <a:gd name="connsiteX44" fmla="*/ 371582 w 3409854"/>
                  <a:gd name="connsiteY44" fmla="*/ 2198740 h 4003842"/>
                  <a:gd name="connsiteX45" fmla="*/ 117881 w 3409854"/>
                  <a:gd name="connsiteY45" fmla="*/ 2711267 h 4003842"/>
                  <a:gd name="connsiteX46" fmla="*/ 499714 w 3409854"/>
                  <a:gd name="connsiteY46" fmla="*/ 3351926 h 4003842"/>
                  <a:gd name="connsiteX47" fmla="*/ 1312069 w 3409854"/>
                  <a:gd name="connsiteY47" fmla="*/ 3567187 h 4003842"/>
                  <a:gd name="connsiteX48" fmla="*/ 2134674 w 3409854"/>
                  <a:gd name="connsiteY48" fmla="*/ 3269921 h 4003842"/>
                  <a:gd name="connsiteX49" fmla="*/ 2490881 w 3409854"/>
                  <a:gd name="connsiteY49" fmla="*/ 2506256 h 4003842"/>
                  <a:gd name="connsiteX50" fmla="*/ 2372999 w 3409854"/>
                  <a:gd name="connsiteY50" fmla="*/ 2070608 h 4003842"/>
                  <a:gd name="connsiteX51" fmla="*/ 2057795 w 3409854"/>
                  <a:gd name="connsiteY51" fmla="*/ 1755405 h 4003842"/>
                  <a:gd name="connsiteX52" fmla="*/ 1614460 w 3409854"/>
                  <a:gd name="connsiteY52" fmla="*/ 1496578 h 4003842"/>
                  <a:gd name="connsiteX53" fmla="*/ 858483 w 3409854"/>
                  <a:gd name="connsiteY53" fmla="*/ 1135247 h 4003842"/>
                  <a:gd name="connsiteX54" fmla="*/ 476650 w 3409854"/>
                  <a:gd name="connsiteY54" fmla="*/ 609907 h 4003842"/>
                  <a:gd name="connsiteX55" fmla="*/ 781604 w 3409854"/>
                  <a:gd name="connsiteY55" fmla="*/ 143508 h 4003842"/>
                  <a:gd name="connsiteX56" fmla="*/ 1424825 w 3409854"/>
                  <a:gd name="connsiteY56" fmla="*/ 0 h 4003842"/>
                  <a:gd name="connsiteX0" fmla="*/ 1424825 w 3409854"/>
                  <a:gd name="connsiteY0" fmla="*/ 0 h 3990022"/>
                  <a:gd name="connsiteX1" fmla="*/ 1883536 w 3409854"/>
                  <a:gd name="connsiteY1" fmla="*/ 64066 h 3990022"/>
                  <a:gd name="connsiteX2" fmla="*/ 2116736 w 3409854"/>
                  <a:gd name="connsiteY2" fmla="*/ 353644 h 3990022"/>
                  <a:gd name="connsiteX3" fmla="*/ 2051389 w 3409854"/>
                  <a:gd name="connsiteY3" fmla="*/ 500995 h 3990022"/>
                  <a:gd name="connsiteX4" fmla="*/ 1936070 w 3409854"/>
                  <a:gd name="connsiteY4" fmla="*/ 571468 h 3990022"/>
                  <a:gd name="connsiteX5" fmla="*/ 1863035 w 3409854"/>
                  <a:gd name="connsiteY5" fmla="*/ 576593 h 3990022"/>
                  <a:gd name="connsiteX6" fmla="*/ 1768218 w 3409854"/>
                  <a:gd name="connsiteY6" fmla="*/ 558654 h 3990022"/>
                  <a:gd name="connsiteX7" fmla="*/ 1740029 w 3409854"/>
                  <a:gd name="connsiteY7" fmla="*/ 533028 h 3990022"/>
                  <a:gd name="connsiteX8" fmla="*/ 1757967 w 3409854"/>
                  <a:gd name="connsiteY8" fmla="*/ 502276 h 3990022"/>
                  <a:gd name="connsiteX9" fmla="*/ 1809220 w 3409854"/>
                  <a:gd name="connsiteY9" fmla="*/ 426679 h 3990022"/>
                  <a:gd name="connsiteX10" fmla="*/ 1824596 w 3409854"/>
                  <a:gd name="connsiteY10" fmla="*/ 343393 h 3990022"/>
                  <a:gd name="connsiteX11" fmla="*/ 1686214 w 3409854"/>
                  <a:gd name="connsiteY11" fmla="*/ 153758 h 3990022"/>
                  <a:gd name="connsiteX12" fmla="*/ 1409449 w 3409854"/>
                  <a:gd name="connsiteY12" fmla="*/ 102506 h 3990022"/>
                  <a:gd name="connsiteX13" fmla="*/ 960988 w 3409854"/>
                  <a:gd name="connsiteY13" fmla="*/ 187072 h 3990022"/>
                  <a:gd name="connsiteX14" fmla="*/ 743164 w 3409854"/>
                  <a:gd name="connsiteY14" fmla="*/ 481775 h 3990022"/>
                  <a:gd name="connsiteX15" fmla="*/ 899485 w 3409854"/>
                  <a:gd name="connsiteY15" fmla="*/ 740602 h 3990022"/>
                  <a:gd name="connsiteX16" fmla="*/ 1283880 w 3409854"/>
                  <a:gd name="connsiteY16" fmla="*/ 943050 h 3990022"/>
                  <a:gd name="connsiteX17" fmla="*/ 2983314 w 3409854"/>
                  <a:gd name="connsiteY17" fmla="*/ 1543339 h 3990022"/>
                  <a:gd name="connsiteX18" fmla="*/ 3377245 w 3409854"/>
                  <a:gd name="connsiteY18" fmla="*/ 2821306 h 3990022"/>
                  <a:gd name="connsiteX19" fmla="*/ 2358186 w 3409854"/>
                  <a:gd name="connsiteY19" fmla="*/ 3840356 h 3990022"/>
                  <a:gd name="connsiteX20" fmla="*/ 1251526 w 3409854"/>
                  <a:gd name="connsiteY20" fmla="*/ 3968244 h 3990022"/>
                  <a:gd name="connsiteX21" fmla="*/ 407459 w 3409854"/>
                  <a:gd name="connsiteY21" fmla="*/ 3490308 h 3990022"/>
                  <a:gd name="connsiteX22" fmla="*/ 0 w 3409854"/>
                  <a:gd name="connsiteY22" fmla="*/ 2711267 h 3990022"/>
                  <a:gd name="connsiteX23" fmla="*/ 283171 w 3409854"/>
                  <a:gd name="connsiteY23" fmla="*/ 2118017 h 3990022"/>
                  <a:gd name="connsiteX24" fmla="*/ 963551 w 3409854"/>
                  <a:gd name="connsiteY24" fmla="*/ 1870723 h 3990022"/>
                  <a:gd name="connsiteX25" fmla="*/ 1591396 w 3409854"/>
                  <a:gd name="connsiteY25" fmla="*/ 2019356 h 3990022"/>
                  <a:gd name="connsiteX26" fmla="*/ 1860473 w 3409854"/>
                  <a:gd name="connsiteY26" fmla="*/ 2490881 h 3990022"/>
                  <a:gd name="connsiteX27" fmla="*/ 1679807 w 3409854"/>
                  <a:gd name="connsiteY27" fmla="*/ 2861181 h 3990022"/>
                  <a:gd name="connsiteX28" fmla="*/ 1260816 w 3409854"/>
                  <a:gd name="connsiteY28" fmla="*/ 3008533 h 3990022"/>
                  <a:gd name="connsiteX29" fmla="*/ 894360 w 3409854"/>
                  <a:gd name="connsiteY29" fmla="*/ 2926528 h 3990022"/>
                  <a:gd name="connsiteX30" fmla="*/ 717538 w 3409854"/>
                  <a:gd name="connsiteY30" fmla="*/ 2649764 h 3990022"/>
                  <a:gd name="connsiteX31" fmla="*/ 807230 w 3409854"/>
                  <a:gd name="connsiteY31" fmla="*/ 2470379 h 3990022"/>
                  <a:gd name="connsiteX32" fmla="*/ 930236 w 3409854"/>
                  <a:gd name="connsiteY32" fmla="*/ 2406314 h 3990022"/>
                  <a:gd name="connsiteX33" fmla="*/ 989177 w 3409854"/>
                  <a:gd name="connsiteY33" fmla="*/ 2398626 h 3990022"/>
                  <a:gd name="connsiteX34" fmla="*/ 1009678 w 3409854"/>
                  <a:gd name="connsiteY34" fmla="*/ 2414001 h 3990022"/>
                  <a:gd name="connsiteX35" fmla="*/ 999428 w 3409854"/>
                  <a:gd name="connsiteY35" fmla="*/ 2444753 h 3990022"/>
                  <a:gd name="connsiteX36" fmla="*/ 989177 w 3409854"/>
                  <a:gd name="connsiteY36" fmla="*/ 2475505 h 3990022"/>
                  <a:gd name="connsiteX37" fmla="*/ 973801 w 3409854"/>
                  <a:gd name="connsiteY37" fmla="*/ 2588261 h 3990022"/>
                  <a:gd name="connsiteX38" fmla="*/ 1054524 w 3409854"/>
                  <a:gd name="connsiteY38" fmla="*/ 2725362 h 3990022"/>
                  <a:gd name="connsiteX39" fmla="*/ 1230065 w 3409854"/>
                  <a:gd name="connsiteY39" fmla="*/ 2783021 h 3990022"/>
                  <a:gd name="connsiteX40" fmla="*/ 1494016 w 3409854"/>
                  <a:gd name="connsiteY40" fmla="*/ 2685641 h 3990022"/>
                  <a:gd name="connsiteX41" fmla="*/ 1599084 w 3409854"/>
                  <a:gd name="connsiteY41" fmla="*/ 2444753 h 3990022"/>
                  <a:gd name="connsiteX42" fmla="*/ 1386385 w 3409854"/>
                  <a:gd name="connsiteY42" fmla="*/ 2109048 h 3990022"/>
                  <a:gd name="connsiteX43" fmla="*/ 943050 w 3409854"/>
                  <a:gd name="connsiteY43" fmla="*/ 2003980 h 3990022"/>
                  <a:gd name="connsiteX44" fmla="*/ 371582 w 3409854"/>
                  <a:gd name="connsiteY44" fmla="*/ 2198740 h 3990022"/>
                  <a:gd name="connsiteX45" fmla="*/ 117881 w 3409854"/>
                  <a:gd name="connsiteY45" fmla="*/ 2711267 h 3990022"/>
                  <a:gd name="connsiteX46" fmla="*/ 499714 w 3409854"/>
                  <a:gd name="connsiteY46" fmla="*/ 3351926 h 3990022"/>
                  <a:gd name="connsiteX47" fmla="*/ 1312069 w 3409854"/>
                  <a:gd name="connsiteY47" fmla="*/ 3567187 h 3990022"/>
                  <a:gd name="connsiteX48" fmla="*/ 2134674 w 3409854"/>
                  <a:gd name="connsiteY48" fmla="*/ 3269921 h 3990022"/>
                  <a:gd name="connsiteX49" fmla="*/ 2490881 w 3409854"/>
                  <a:gd name="connsiteY49" fmla="*/ 2506256 h 3990022"/>
                  <a:gd name="connsiteX50" fmla="*/ 2372999 w 3409854"/>
                  <a:gd name="connsiteY50" fmla="*/ 2070608 h 3990022"/>
                  <a:gd name="connsiteX51" fmla="*/ 2057795 w 3409854"/>
                  <a:gd name="connsiteY51" fmla="*/ 1755405 h 3990022"/>
                  <a:gd name="connsiteX52" fmla="*/ 1614460 w 3409854"/>
                  <a:gd name="connsiteY52" fmla="*/ 1496578 h 3990022"/>
                  <a:gd name="connsiteX53" fmla="*/ 858483 w 3409854"/>
                  <a:gd name="connsiteY53" fmla="*/ 1135247 h 3990022"/>
                  <a:gd name="connsiteX54" fmla="*/ 476650 w 3409854"/>
                  <a:gd name="connsiteY54" fmla="*/ 609907 h 3990022"/>
                  <a:gd name="connsiteX55" fmla="*/ 781604 w 3409854"/>
                  <a:gd name="connsiteY55" fmla="*/ 143508 h 3990022"/>
                  <a:gd name="connsiteX56" fmla="*/ 1424825 w 3409854"/>
                  <a:gd name="connsiteY56" fmla="*/ 0 h 3990022"/>
                  <a:gd name="connsiteX0" fmla="*/ 1425671 w 3410700"/>
                  <a:gd name="connsiteY0" fmla="*/ 0 h 3988066"/>
                  <a:gd name="connsiteX1" fmla="*/ 1884382 w 3410700"/>
                  <a:gd name="connsiteY1" fmla="*/ 64066 h 3988066"/>
                  <a:gd name="connsiteX2" fmla="*/ 2117582 w 3410700"/>
                  <a:gd name="connsiteY2" fmla="*/ 353644 h 3988066"/>
                  <a:gd name="connsiteX3" fmla="*/ 2052235 w 3410700"/>
                  <a:gd name="connsiteY3" fmla="*/ 500995 h 3988066"/>
                  <a:gd name="connsiteX4" fmla="*/ 1936916 w 3410700"/>
                  <a:gd name="connsiteY4" fmla="*/ 571468 h 3988066"/>
                  <a:gd name="connsiteX5" fmla="*/ 1863881 w 3410700"/>
                  <a:gd name="connsiteY5" fmla="*/ 576593 h 3988066"/>
                  <a:gd name="connsiteX6" fmla="*/ 1769064 w 3410700"/>
                  <a:gd name="connsiteY6" fmla="*/ 558654 h 3988066"/>
                  <a:gd name="connsiteX7" fmla="*/ 1740875 w 3410700"/>
                  <a:gd name="connsiteY7" fmla="*/ 533028 h 3988066"/>
                  <a:gd name="connsiteX8" fmla="*/ 1758813 w 3410700"/>
                  <a:gd name="connsiteY8" fmla="*/ 502276 h 3988066"/>
                  <a:gd name="connsiteX9" fmla="*/ 1810066 w 3410700"/>
                  <a:gd name="connsiteY9" fmla="*/ 426679 h 3988066"/>
                  <a:gd name="connsiteX10" fmla="*/ 1825442 w 3410700"/>
                  <a:gd name="connsiteY10" fmla="*/ 343393 h 3988066"/>
                  <a:gd name="connsiteX11" fmla="*/ 1687060 w 3410700"/>
                  <a:gd name="connsiteY11" fmla="*/ 153758 h 3988066"/>
                  <a:gd name="connsiteX12" fmla="*/ 1410295 w 3410700"/>
                  <a:gd name="connsiteY12" fmla="*/ 102506 h 3988066"/>
                  <a:gd name="connsiteX13" fmla="*/ 961834 w 3410700"/>
                  <a:gd name="connsiteY13" fmla="*/ 187072 h 3988066"/>
                  <a:gd name="connsiteX14" fmla="*/ 744010 w 3410700"/>
                  <a:gd name="connsiteY14" fmla="*/ 481775 h 3988066"/>
                  <a:gd name="connsiteX15" fmla="*/ 900331 w 3410700"/>
                  <a:gd name="connsiteY15" fmla="*/ 740602 h 3988066"/>
                  <a:gd name="connsiteX16" fmla="*/ 1284726 w 3410700"/>
                  <a:gd name="connsiteY16" fmla="*/ 943050 h 3988066"/>
                  <a:gd name="connsiteX17" fmla="*/ 2984160 w 3410700"/>
                  <a:gd name="connsiteY17" fmla="*/ 1543339 h 3988066"/>
                  <a:gd name="connsiteX18" fmla="*/ 3378091 w 3410700"/>
                  <a:gd name="connsiteY18" fmla="*/ 2821306 h 3988066"/>
                  <a:gd name="connsiteX19" fmla="*/ 2359032 w 3410700"/>
                  <a:gd name="connsiteY19" fmla="*/ 3840356 h 3988066"/>
                  <a:gd name="connsiteX20" fmla="*/ 1252372 w 3410700"/>
                  <a:gd name="connsiteY20" fmla="*/ 3968244 h 3988066"/>
                  <a:gd name="connsiteX21" fmla="*/ 352887 w 3410700"/>
                  <a:gd name="connsiteY21" fmla="*/ 3518017 h 3988066"/>
                  <a:gd name="connsiteX22" fmla="*/ 846 w 3410700"/>
                  <a:gd name="connsiteY22" fmla="*/ 2711267 h 3988066"/>
                  <a:gd name="connsiteX23" fmla="*/ 284017 w 3410700"/>
                  <a:gd name="connsiteY23" fmla="*/ 2118017 h 3988066"/>
                  <a:gd name="connsiteX24" fmla="*/ 964397 w 3410700"/>
                  <a:gd name="connsiteY24" fmla="*/ 1870723 h 3988066"/>
                  <a:gd name="connsiteX25" fmla="*/ 1592242 w 3410700"/>
                  <a:gd name="connsiteY25" fmla="*/ 2019356 h 3988066"/>
                  <a:gd name="connsiteX26" fmla="*/ 1861319 w 3410700"/>
                  <a:gd name="connsiteY26" fmla="*/ 2490881 h 3988066"/>
                  <a:gd name="connsiteX27" fmla="*/ 1680653 w 3410700"/>
                  <a:gd name="connsiteY27" fmla="*/ 2861181 h 3988066"/>
                  <a:gd name="connsiteX28" fmla="*/ 1261662 w 3410700"/>
                  <a:gd name="connsiteY28" fmla="*/ 3008533 h 3988066"/>
                  <a:gd name="connsiteX29" fmla="*/ 895206 w 3410700"/>
                  <a:gd name="connsiteY29" fmla="*/ 2926528 h 3988066"/>
                  <a:gd name="connsiteX30" fmla="*/ 718384 w 3410700"/>
                  <a:gd name="connsiteY30" fmla="*/ 2649764 h 3988066"/>
                  <a:gd name="connsiteX31" fmla="*/ 808076 w 3410700"/>
                  <a:gd name="connsiteY31" fmla="*/ 2470379 h 3988066"/>
                  <a:gd name="connsiteX32" fmla="*/ 931082 w 3410700"/>
                  <a:gd name="connsiteY32" fmla="*/ 2406314 h 3988066"/>
                  <a:gd name="connsiteX33" fmla="*/ 990023 w 3410700"/>
                  <a:gd name="connsiteY33" fmla="*/ 2398626 h 3988066"/>
                  <a:gd name="connsiteX34" fmla="*/ 1010524 w 3410700"/>
                  <a:gd name="connsiteY34" fmla="*/ 2414001 h 3988066"/>
                  <a:gd name="connsiteX35" fmla="*/ 1000274 w 3410700"/>
                  <a:gd name="connsiteY35" fmla="*/ 2444753 h 3988066"/>
                  <a:gd name="connsiteX36" fmla="*/ 990023 w 3410700"/>
                  <a:gd name="connsiteY36" fmla="*/ 2475505 h 3988066"/>
                  <a:gd name="connsiteX37" fmla="*/ 974647 w 3410700"/>
                  <a:gd name="connsiteY37" fmla="*/ 2588261 h 3988066"/>
                  <a:gd name="connsiteX38" fmla="*/ 1055370 w 3410700"/>
                  <a:gd name="connsiteY38" fmla="*/ 2725362 h 3988066"/>
                  <a:gd name="connsiteX39" fmla="*/ 1230911 w 3410700"/>
                  <a:gd name="connsiteY39" fmla="*/ 2783021 h 3988066"/>
                  <a:gd name="connsiteX40" fmla="*/ 1494862 w 3410700"/>
                  <a:gd name="connsiteY40" fmla="*/ 2685641 h 3988066"/>
                  <a:gd name="connsiteX41" fmla="*/ 1599930 w 3410700"/>
                  <a:gd name="connsiteY41" fmla="*/ 2444753 h 3988066"/>
                  <a:gd name="connsiteX42" fmla="*/ 1387231 w 3410700"/>
                  <a:gd name="connsiteY42" fmla="*/ 2109048 h 3988066"/>
                  <a:gd name="connsiteX43" fmla="*/ 943896 w 3410700"/>
                  <a:gd name="connsiteY43" fmla="*/ 2003980 h 3988066"/>
                  <a:gd name="connsiteX44" fmla="*/ 372428 w 3410700"/>
                  <a:gd name="connsiteY44" fmla="*/ 2198740 h 3988066"/>
                  <a:gd name="connsiteX45" fmla="*/ 118727 w 3410700"/>
                  <a:gd name="connsiteY45" fmla="*/ 2711267 h 3988066"/>
                  <a:gd name="connsiteX46" fmla="*/ 500560 w 3410700"/>
                  <a:gd name="connsiteY46" fmla="*/ 3351926 h 3988066"/>
                  <a:gd name="connsiteX47" fmla="*/ 1312915 w 3410700"/>
                  <a:gd name="connsiteY47" fmla="*/ 3567187 h 3988066"/>
                  <a:gd name="connsiteX48" fmla="*/ 2135520 w 3410700"/>
                  <a:gd name="connsiteY48" fmla="*/ 3269921 h 3988066"/>
                  <a:gd name="connsiteX49" fmla="*/ 2491727 w 3410700"/>
                  <a:gd name="connsiteY49" fmla="*/ 2506256 h 3988066"/>
                  <a:gd name="connsiteX50" fmla="*/ 2373845 w 3410700"/>
                  <a:gd name="connsiteY50" fmla="*/ 2070608 h 3988066"/>
                  <a:gd name="connsiteX51" fmla="*/ 2058641 w 3410700"/>
                  <a:gd name="connsiteY51" fmla="*/ 1755405 h 3988066"/>
                  <a:gd name="connsiteX52" fmla="*/ 1615306 w 3410700"/>
                  <a:gd name="connsiteY52" fmla="*/ 1496578 h 3988066"/>
                  <a:gd name="connsiteX53" fmla="*/ 859329 w 3410700"/>
                  <a:gd name="connsiteY53" fmla="*/ 1135247 h 3988066"/>
                  <a:gd name="connsiteX54" fmla="*/ 477496 w 3410700"/>
                  <a:gd name="connsiteY54" fmla="*/ 609907 h 3988066"/>
                  <a:gd name="connsiteX55" fmla="*/ 782450 w 3410700"/>
                  <a:gd name="connsiteY55" fmla="*/ 143508 h 3988066"/>
                  <a:gd name="connsiteX56" fmla="*/ 1425671 w 3410700"/>
                  <a:gd name="connsiteY56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2052235 w 3475899"/>
                  <a:gd name="connsiteY3" fmla="*/ 500995 h 3988066"/>
                  <a:gd name="connsiteX4" fmla="*/ 1936916 w 3475899"/>
                  <a:gd name="connsiteY4" fmla="*/ 571468 h 3988066"/>
                  <a:gd name="connsiteX5" fmla="*/ 1863881 w 3475899"/>
                  <a:gd name="connsiteY5" fmla="*/ 576593 h 3988066"/>
                  <a:gd name="connsiteX6" fmla="*/ 1769064 w 3475899"/>
                  <a:gd name="connsiteY6" fmla="*/ 558654 h 3988066"/>
                  <a:gd name="connsiteX7" fmla="*/ 1740875 w 3475899"/>
                  <a:gd name="connsiteY7" fmla="*/ 533028 h 3988066"/>
                  <a:gd name="connsiteX8" fmla="*/ 1758813 w 3475899"/>
                  <a:gd name="connsiteY8" fmla="*/ 502276 h 3988066"/>
                  <a:gd name="connsiteX9" fmla="*/ 1810066 w 3475899"/>
                  <a:gd name="connsiteY9" fmla="*/ 426679 h 3988066"/>
                  <a:gd name="connsiteX10" fmla="*/ 1825442 w 3475899"/>
                  <a:gd name="connsiteY10" fmla="*/ 343393 h 3988066"/>
                  <a:gd name="connsiteX11" fmla="*/ 1687060 w 3475899"/>
                  <a:gd name="connsiteY11" fmla="*/ 153758 h 3988066"/>
                  <a:gd name="connsiteX12" fmla="*/ 1410295 w 3475899"/>
                  <a:gd name="connsiteY12" fmla="*/ 102506 h 3988066"/>
                  <a:gd name="connsiteX13" fmla="*/ 961834 w 3475899"/>
                  <a:gd name="connsiteY13" fmla="*/ 187072 h 3988066"/>
                  <a:gd name="connsiteX14" fmla="*/ 744010 w 3475899"/>
                  <a:gd name="connsiteY14" fmla="*/ 481775 h 3988066"/>
                  <a:gd name="connsiteX15" fmla="*/ 900331 w 3475899"/>
                  <a:gd name="connsiteY15" fmla="*/ 740602 h 3988066"/>
                  <a:gd name="connsiteX16" fmla="*/ 1284726 w 3475899"/>
                  <a:gd name="connsiteY16" fmla="*/ 943050 h 3988066"/>
                  <a:gd name="connsiteX17" fmla="*/ 2984160 w 3475899"/>
                  <a:gd name="connsiteY17" fmla="*/ 1543339 h 3988066"/>
                  <a:gd name="connsiteX18" fmla="*/ 3378091 w 3475899"/>
                  <a:gd name="connsiteY18" fmla="*/ 2821306 h 3988066"/>
                  <a:gd name="connsiteX19" fmla="*/ 2359032 w 3475899"/>
                  <a:gd name="connsiteY19" fmla="*/ 3840356 h 3988066"/>
                  <a:gd name="connsiteX20" fmla="*/ 1252372 w 3475899"/>
                  <a:gd name="connsiteY20" fmla="*/ 3968244 h 3988066"/>
                  <a:gd name="connsiteX21" fmla="*/ 352887 w 3475899"/>
                  <a:gd name="connsiteY21" fmla="*/ 3518017 h 3988066"/>
                  <a:gd name="connsiteX22" fmla="*/ 846 w 3475899"/>
                  <a:gd name="connsiteY22" fmla="*/ 2711267 h 3988066"/>
                  <a:gd name="connsiteX23" fmla="*/ 284017 w 3475899"/>
                  <a:gd name="connsiteY23" fmla="*/ 2118017 h 3988066"/>
                  <a:gd name="connsiteX24" fmla="*/ 964397 w 3475899"/>
                  <a:gd name="connsiteY24" fmla="*/ 1870723 h 3988066"/>
                  <a:gd name="connsiteX25" fmla="*/ 1592242 w 3475899"/>
                  <a:gd name="connsiteY25" fmla="*/ 2019356 h 3988066"/>
                  <a:gd name="connsiteX26" fmla="*/ 1861319 w 3475899"/>
                  <a:gd name="connsiteY26" fmla="*/ 2490881 h 3988066"/>
                  <a:gd name="connsiteX27" fmla="*/ 1680653 w 3475899"/>
                  <a:gd name="connsiteY27" fmla="*/ 2861181 h 3988066"/>
                  <a:gd name="connsiteX28" fmla="*/ 1261662 w 3475899"/>
                  <a:gd name="connsiteY28" fmla="*/ 3008533 h 3988066"/>
                  <a:gd name="connsiteX29" fmla="*/ 895206 w 3475899"/>
                  <a:gd name="connsiteY29" fmla="*/ 2926528 h 3988066"/>
                  <a:gd name="connsiteX30" fmla="*/ 718384 w 3475899"/>
                  <a:gd name="connsiteY30" fmla="*/ 2649764 h 3988066"/>
                  <a:gd name="connsiteX31" fmla="*/ 808076 w 3475899"/>
                  <a:gd name="connsiteY31" fmla="*/ 2470379 h 3988066"/>
                  <a:gd name="connsiteX32" fmla="*/ 931082 w 3475899"/>
                  <a:gd name="connsiteY32" fmla="*/ 2406314 h 3988066"/>
                  <a:gd name="connsiteX33" fmla="*/ 990023 w 3475899"/>
                  <a:gd name="connsiteY33" fmla="*/ 2398626 h 3988066"/>
                  <a:gd name="connsiteX34" fmla="*/ 1010524 w 3475899"/>
                  <a:gd name="connsiteY34" fmla="*/ 2414001 h 3988066"/>
                  <a:gd name="connsiteX35" fmla="*/ 1000274 w 3475899"/>
                  <a:gd name="connsiteY35" fmla="*/ 2444753 h 3988066"/>
                  <a:gd name="connsiteX36" fmla="*/ 990023 w 3475899"/>
                  <a:gd name="connsiteY36" fmla="*/ 2475505 h 3988066"/>
                  <a:gd name="connsiteX37" fmla="*/ 974647 w 3475899"/>
                  <a:gd name="connsiteY37" fmla="*/ 2588261 h 3988066"/>
                  <a:gd name="connsiteX38" fmla="*/ 1055370 w 3475899"/>
                  <a:gd name="connsiteY38" fmla="*/ 2725362 h 3988066"/>
                  <a:gd name="connsiteX39" fmla="*/ 1230911 w 3475899"/>
                  <a:gd name="connsiteY39" fmla="*/ 2783021 h 3988066"/>
                  <a:gd name="connsiteX40" fmla="*/ 1494862 w 3475899"/>
                  <a:gd name="connsiteY40" fmla="*/ 2685641 h 3988066"/>
                  <a:gd name="connsiteX41" fmla="*/ 1599930 w 3475899"/>
                  <a:gd name="connsiteY41" fmla="*/ 2444753 h 3988066"/>
                  <a:gd name="connsiteX42" fmla="*/ 1387231 w 3475899"/>
                  <a:gd name="connsiteY42" fmla="*/ 2109048 h 3988066"/>
                  <a:gd name="connsiteX43" fmla="*/ 943896 w 3475899"/>
                  <a:gd name="connsiteY43" fmla="*/ 2003980 h 3988066"/>
                  <a:gd name="connsiteX44" fmla="*/ 372428 w 3475899"/>
                  <a:gd name="connsiteY44" fmla="*/ 2198740 h 3988066"/>
                  <a:gd name="connsiteX45" fmla="*/ 118727 w 3475899"/>
                  <a:gd name="connsiteY45" fmla="*/ 2711267 h 3988066"/>
                  <a:gd name="connsiteX46" fmla="*/ 500560 w 3475899"/>
                  <a:gd name="connsiteY46" fmla="*/ 3351926 h 3988066"/>
                  <a:gd name="connsiteX47" fmla="*/ 1312915 w 3475899"/>
                  <a:gd name="connsiteY47" fmla="*/ 3567187 h 3988066"/>
                  <a:gd name="connsiteX48" fmla="*/ 2135520 w 3475899"/>
                  <a:gd name="connsiteY48" fmla="*/ 3269921 h 3988066"/>
                  <a:gd name="connsiteX49" fmla="*/ 2491727 w 3475899"/>
                  <a:gd name="connsiteY49" fmla="*/ 2506256 h 3988066"/>
                  <a:gd name="connsiteX50" fmla="*/ 2373845 w 3475899"/>
                  <a:gd name="connsiteY50" fmla="*/ 2070608 h 3988066"/>
                  <a:gd name="connsiteX51" fmla="*/ 2058641 w 3475899"/>
                  <a:gd name="connsiteY51" fmla="*/ 1755405 h 3988066"/>
                  <a:gd name="connsiteX52" fmla="*/ 1615306 w 3475899"/>
                  <a:gd name="connsiteY52" fmla="*/ 1496578 h 3988066"/>
                  <a:gd name="connsiteX53" fmla="*/ 859329 w 3475899"/>
                  <a:gd name="connsiteY53" fmla="*/ 1135247 h 3988066"/>
                  <a:gd name="connsiteX54" fmla="*/ 477496 w 3475899"/>
                  <a:gd name="connsiteY54" fmla="*/ 609907 h 3988066"/>
                  <a:gd name="connsiteX55" fmla="*/ 782450 w 3475899"/>
                  <a:gd name="connsiteY55" fmla="*/ 143508 h 3988066"/>
                  <a:gd name="connsiteX56" fmla="*/ 1425671 w 3475899"/>
                  <a:gd name="connsiteY56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2052235 w 3475899"/>
                  <a:gd name="connsiteY3" fmla="*/ 500995 h 3988066"/>
                  <a:gd name="connsiteX4" fmla="*/ 1863881 w 3475899"/>
                  <a:gd name="connsiteY4" fmla="*/ 576593 h 3988066"/>
                  <a:gd name="connsiteX5" fmla="*/ 1769064 w 3475899"/>
                  <a:gd name="connsiteY5" fmla="*/ 558654 h 3988066"/>
                  <a:gd name="connsiteX6" fmla="*/ 1740875 w 3475899"/>
                  <a:gd name="connsiteY6" fmla="*/ 533028 h 3988066"/>
                  <a:gd name="connsiteX7" fmla="*/ 1758813 w 3475899"/>
                  <a:gd name="connsiteY7" fmla="*/ 502276 h 3988066"/>
                  <a:gd name="connsiteX8" fmla="*/ 1810066 w 3475899"/>
                  <a:gd name="connsiteY8" fmla="*/ 426679 h 3988066"/>
                  <a:gd name="connsiteX9" fmla="*/ 1825442 w 3475899"/>
                  <a:gd name="connsiteY9" fmla="*/ 343393 h 3988066"/>
                  <a:gd name="connsiteX10" fmla="*/ 1687060 w 3475899"/>
                  <a:gd name="connsiteY10" fmla="*/ 153758 h 3988066"/>
                  <a:gd name="connsiteX11" fmla="*/ 1410295 w 3475899"/>
                  <a:gd name="connsiteY11" fmla="*/ 102506 h 3988066"/>
                  <a:gd name="connsiteX12" fmla="*/ 961834 w 3475899"/>
                  <a:gd name="connsiteY12" fmla="*/ 187072 h 3988066"/>
                  <a:gd name="connsiteX13" fmla="*/ 744010 w 3475899"/>
                  <a:gd name="connsiteY13" fmla="*/ 481775 h 3988066"/>
                  <a:gd name="connsiteX14" fmla="*/ 900331 w 3475899"/>
                  <a:gd name="connsiteY14" fmla="*/ 740602 h 3988066"/>
                  <a:gd name="connsiteX15" fmla="*/ 1284726 w 3475899"/>
                  <a:gd name="connsiteY15" fmla="*/ 943050 h 3988066"/>
                  <a:gd name="connsiteX16" fmla="*/ 2984160 w 3475899"/>
                  <a:gd name="connsiteY16" fmla="*/ 1543339 h 3988066"/>
                  <a:gd name="connsiteX17" fmla="*/ 3378091 w 3475899"/>
                  <a:gd name="connsiteY17" fmla="*/ 2821306 h 3988066"/>
                  <a:gd name="connsiteX18" fmla="*/ 2359032 w 3475899"/>
                  <a:gd name="connsiteY18" fmla="*/ 3840356 h 3988066"/>
                  <a:gd name="connsiteX19" fmla="*/ 1252372 w 3475899"/>
                  <a:gd name="connsiteY19" fmla="*/ 3968244 h 3988066"/>
                  <a:gd name="connsiteX20" fmla="*/ 352887 w 3475899"/>
                  <a:gd name="connsiteY20" fmla="*/ 3518017 h 3988066"/>
                  <a:gd name="connsiteX21" fmla="*/ 846 w 3475899"/>
                  <a:gd name="connsiteY21" fmla="*/ 2711267 h 3988066"/>
                  <a:gd name="connsiteX22" fmla="*/ 284017 w 3475899"/>
                  <a:gd name="connsiteY22" fmla="*/ 2118017 h 3988066"/>
                  <a:gd name="connsiteX23" fmla="*/ 964397 w 3475899"/>
                  <a:gd name="connsiteY23" fmla="*/ 1870723 h 3988066"/>
                  <a:gd name="connsiteX24" fmla="*/ 1592242 w 3475899"/>
                  <a:gd name="connsiteY24" fmla="*/ 2019356 h 3988066"/>
                  <a:gd name="connsiteX25" fmla="*/ 1861319 w 3475899"/>
                  <a:gd name="connsiteY25" fmla="*/ 2490881 h 3988066"/>
                  <a:gd name="connsiteX26" fmla="*/ 1680653 w 3475899"/>
                  <a:gd name="connsiteY26" fmla="*/ 2861181 h 3988066"/>
                  <a:gd name="connsiteX27" fmla="*/ 1261662 w 3475899"/>
                  <a:gd name="connsiteY27" fmla="*/ 3008533 h 3988066"/>
                  <a:gd name="connsiteX28" fmla="*/ 895206 w 3475899"/>
                  <a:gd name="connsiteY28" fmla="*/ 2926528 h 3988066"/>
                  <a:gd name="connsiteX29" fmla="*/ 718384 w 3475899"/>
                  <a:gd name="connsiteY29" fmla="*/ 2649764 h 3988066"/>
                  <a:gd name="connsiteX30" fmla="*/ 808076 w 3475899"/>
                  <a:gd name="connsiteY30" fmla="*/ 2470379 h 3988066"/>
                  <a:gd name="connsiteX31" fmla="*/ 931082 w 3475899"/>
                  <a:gd name="connsiteY31" fmla="*/ 2406314 h 3988066"/>
                  <a:gd name="connsiteX32" fmla="*/ 990023 w 3475899"/>
                  <a:gd name="connsiteY32" fmla="*/ 2398626 h 3988066"/>
                  <a:gd name="connsiteX33" fmla="*/ 1010524 w 3475899"/>
                  <a:gd name="connsiteY33" fmla="*/ 2414001 h 3988066"/>
                  <a:gd name="connsiteX34" fmla="*/ 1000274 w 3475899"/>
                  <a:gd name="connsiteY34" fmla="*/ 2444753 h 3988066"/>
                  <a:gd name="connsiteX35" fmla="*/ 990023 w 3475899"/>
                  <a:gd name="connsiteY35" fmla="*/ 2475505 h 3988066"/>
                  <a:gd name="connsiteX36" fmla="*/ 974647 w 3475899"/>
                  <a:gd name="connsiteY36" fmla="*/ 2588261 h 3988066"/>
                  <a:gd name="connsiteX37" fmla="*/ 1055370 w 3475899"/>
                  <a:gd name="connsiteY37" fmla="*/ 2725362 h 3988066"/>
                  <a:gd name="connsiteX38" fmla="*/ 1230911 w 3475899"/>
                  <a:gd name="connsiteY38" fmla="*/ 2783021 h 3988066"/>
                  <a:gd name="connsiteX39" fmla="*/ 1494862 w 3475899"/>
                  <a:gd name="connsiteY39" fmla="*/ 2685641 h 3988066"/>
                  <a:gd name="connsiteX40" fmla="*/ 1599930 w 3475899"/>
                  <a:gd name="connsiteY40" fmla="*/ 2444753 h 3988066"/>
                  <a:gd name="connsiteX41" fmla="*/ 1387231 w 3475899"/>
                  <a:gd name="connsiteY41" fmla="*/ 2109048 h 3988066"/>
                  <a:gd name="connsiteX42" fmla="*/ 943896 w 3475899"/>
                  <a:gd name="connsiteY42" fmla="*/ 2003980 h 3988066"/>
                  <a:gd name="connsiteX43" fmla="*/ 372428 w 3475899"/>
                  <a:gd name="connsiteY43" fmla="*/ 2198740 h 3988066"/>
                  <a:gd name="connsiteX44" fmla="*/ 118727 w 3475899"/>
                  <a:gd name="connsiteY44" fmla="*/ 2711267 h 3988066"/>
                  <a:gd name="connsiteX45" fmla="*/ 500560 w 3475899"/>
                  <a:gd name="connsiteY45" fmla="*/ 3351926 h 3988066"/>
                  <a:gd name="connsiteX46" fmla="*/ 1312915 w 3475899"/>
                  <a:gd name="connsiteY46" fmla="*/ 3567187 h 3988066"/>
                  <a:gd name="connsiteX47" fmla="*/ 2135520 w 3475899"/>
                  <a:gd name="connsiteY47" fmla="*/ 3269921 h 3988066"/>
                  <a:gd name="connsiteX48" fmla="*/ 2491727 w 3475899"/>
                  <a:gd name="connsiteY48" fmla="*/ 2506256 h 3988066"/>
                  <a:gd name="connsiteX49" fmla="*/ 2373845 w 3475899"/>
                  <a:gd name="connsiteY49" fmla="*/ 2070608 h 3988066"/>
                  <a:gd name="connsiteX50" fmla="*/ 2058641 w 3475899"/>
                  <a:gd name="connsiteY50" fmla="*/ 1755405 h 3988066"/>
                  <a:gd name="connsiteX51" fmla="*/ 1615306 w 3475899"/>
                  <a:gd name="connsiteY51" fmla="*/ 1496578 h 3988066"/>
                  <a:gd name="connsiteX52" fmla="*/ 859329 w 3475899"/>
                  <a:gd name="connsiteY52" fmla="*/ 1135247 h 3988066"/>
                  <a:gd name="connsiteX53" fmla="*/ 477496 w 3475899"/>
                  <a:gd name="connsiteY53" fmla="*/ 609907 h 3988066"/>
                  <a:gd name="connsiteX54" fmla="*/ 782450 w 3475899"/>
                  <a:gd name="connsiteY54" fmla="*/ 143508 h 3988066"/>
                  <a:gd name="connsiteX55" fmla="*/ 1425671 w 3475899"/>
                  <a:gd name="connsiteY55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2052235 w 3475899"/>
                  <a:gd name="connsiteY3" fmla="*/ 500995 h 3988066"/>
                  <a:gd name="connsiteX4" fmla="*/ 1863881 w 3475899"/>
                  <a:gd name="connsiteY4" fmla="*/ 576593 h 3988066"/>
                  <a:gd name="connsiteX5" fmla="*/ 1769064 w 3475899"/>
                  <a:gd name="connsiteY5" fmla="*/ 558654 h 3988066"/>
                  <a:gd name="connsiteX6" fmla="*/ 1740875 w 3475899"/>
                  <a:gd name="connsiteY6" fmla="*/ 533028 h 3988066"/>
                  <a:gd name="connsiteX7" fmla="*/ 1758813 w 3475899"/>
                  <a:gd name="connsiteY7" fmla="*/ 502276 h 3988066"/>
                  <a:gd name="connsiteX8" fmla="*/ 1825442 w 3475899"/>
                  <a:gd name="connsiteY8" fmla="*/ 343393 h 3988066"/>
                  <a:gd name="connsiteX9" fmla="*/ 1687060 w 3475899"/>
                  <a:gd name="connsiteY9" fmla="*/ 153758 h 3988066"/>
                  <a:gd name="connsiteX10" fmla="*/ 1410295 w 3475899"/>
                  <a:gd name="connsiteY10" fmla="*/ 102506 h 3988066"/>
                  <a:gd name="connsiteX11" fmla="*/ 961834 w 3475899"/>
                  <a:gd name="connsiteY11" fmla="*/ 187072 h 3988066"/>
                  <a:gd name="connsiteX12" fmla="*/ 744010 w 3475899"/>
                  <a:gd name="connsiteY12" fmla="*/ 481775 h 3988066"/>
                  <a:gd name="connsiteX13" fmla="*/ 900331 w 3475899"/>
                  <a:gd name="connsiteY13" fmla="*/ 740602 h 3988066"/>
                  <a:gd name="connsiteX14" fmla="*/ 1284726 w 3475899"/>
                  <a:gd name="connsiteY14" fmla="*/ 943050 h 3988066"/>
                  <a:gd name="connsiteX15" fmla="*/ 2984160 w 3475899"/>
                  <a:gd name="connsiteY15" fmla="*/ 1543339 h 3988066"/>
                  <a:gd name="connsiteX16" fmla="*/ 3378091 w 3475899"/>
                  <a:gd name="connsiteY16" fmla="*/ 2821306 h 3988066"/>
                  <a:gd name="connsiteX17" fmla="*/ 2359032 w 3475899"/>
                  <a:gd name="connsiteY17" fmla="*/ 3840356 h 3988066"/>
                  <a:gd name="connsiteX18" fmla="*/ 1252372 w 3475899"/>
                  <a:gd name="connsiteY18" fmla="*/ 3968244 h 3988066"/>
                  <a:gd name="connsiteX19" fmla="*/ 352887 w 3475899"/>
                  <a:gd name="connsiteY19" fmla="*/ 3518017 h 3988066"/>
                  <a:gd name="connsiteX20" fmla="*/ 846 w 3475899"/>
                  <a:gd name="connsiteY20" fmla="*/ 2711267 h 3988066"/>
                  <a:gd name="connsiteX21" fmla="*/ 284017 w 3475899"/>
                  <a:gd name="connsiteY21" fmla="*/ 2118017 h 3988066"/>
                  <a:gd name="connsiteX22" fmla="*/ 964397 w 3475899"/>
                  <a:gd name="connsiteY22" fmla="*/ 1870723 h 3988066"/>
                  <a:gd name="connsiteX23" fmla="*/ 1592242 w 3475899"/>
                  <a:gd name="connsiteY23" fmla="*/ 2019356 h 3988066"/>
                  <a:gd name="connsiteX24" fmla="*/ 1861319 w 3475899"/>
                  <a:gd name="connsiteY24" fmla="*/ 2490881 h 3988066"/>
                  <a:gd name="connsiteX25" fmla="*/ 1680653 w 3475899"/>
                  <a:gd name="connsiteY25" fmla="*/ 2861181 h 3988066"/>
                  <a:gd name="connsiteX26" fmla="*/ 1261662 w 3475899"/>
                  <a:gd name="connsiteY26" fmla="*/ 3008533 h 3988066"/>
                  <a:gd name="connsiteX27" fmla="*/ 895206 w 3475899"/>
                  <a:gd name="connsiteY27" fmla="*/ 2926528 h 3988066"/>
                  <a:gd name="connsiteX28" fmla="*/ 718384 w 3475899"/>
                  <a:gd name="connsiteY28" fmla="*/ 2649764 h 3988066"/>
                  <a:gd name="connsiteX29" fmla="*/ 808076 w 3475899"/>
                  <a:gd name="connsiteY29" fmla="*/ 2470379 h 3988066"/>
                  <a:gd name="connsiteX30" fmla="*/ 931082 w 3475899"/>
                  <a:gd name="connsiteY30" fmla="*/ 2406314 h 3988066"/>
                  <a:gd name="connsiteX31" fmla="*/ 990023 w 3475899"/>
                  <a:gd name="connsiteY31" fmla="*/ 2398626 h 3988066"/>
                  <a:gd name="connsiteX32" fmla="*/ 1010524 w 3475899"/>
                  <a:gd name="connsiteY32" fmla="*/ 2414001 h 3988066"/>
                  <a:gd name="connsiteX33" fmla="*/ 1000274 w 3475899"/>
                  <a:gd name="connsiteY33" fmla="*/ 2444753 h 3988066"/>
                  <a:gd name="connsiteX34" fmla="*/ 990023 w 3475899"/>
                  <a:gd name="connsiteY34" fmla="*/ 2475505 h 3988066"/>
                  <a:gd name="connsiteX35" fmla="*/ 974647 w 3475899"/>
                  <a:gd name="connsiteY35" fmla="*/ 2588261 h 3988066"/>
                  <a:gd name="connsiteX36" fmla="*/ 1055370 w 3475899"/>
                  <a:gd name="connsiteY36" fmla="*/ 2725362 h 3988066"/>
                  <a:gd name="connsiteX37" fmla="*/ 1230911 w 3475899"/>
                  <a:gd name="connsiteY37" fmla="*/ 2783021 h 3988066"/>
                  <a:gd name="connsiteX38" fmla="*/ 1494862 w 3475899"/>
                  <a:gd name="connsiteY38" fmla="*/ 2685641 h 3988066"/>
                  <a:gd name="connsiteX39" fmla="*/ 1599930 w 3475899"/>
                  <a:gd name="connsiteY39" fmla="*/ 2444753 h 3988066"/>
                  <a:gd name="connsiteX40" fmla="*/ 1387231 w 3475899"/>
                  <a:gd name="connsiteY40" fmla="*/ 2109048 h 3988066"/>
                  <a:gd name="connsiteX41" fmla="*/ 943896 w 3475899"/>
                  <a:gd name="connsiteY41" fmla="*/ 2003980 h 3988066"/>
                  <a:gd name="connsiteX42" fmla="*/ 372428 w 3475899"/>
                  <a:gd name="connsiteY42" fmla="*/ 2198740 h 3988066"/>
                  <a:gd name="connsiteX43" fmla="*/ 118727 w 3475899"/>
                  <a:gd name="connsiteY43" fmla="*/ 2711267 h 3988066"/>
                  <a:gd name="connsiteX44" fmla="*/ 500560 w 3475899"/>
                  <a:gd name="connsiteY44" fmla="*/ 3351926 h 3988066"/>
                  <a:gd name="connsiteX45" fmla="*/ 1312915 w 3475899"/>
                  <a:gd name="connsiteY45" fmla="*/ 3567187 h 3988066"/>
                  <a:gd name="connsiteX46" fmla="*/ 2135520 w 3475899"/>
                  <a:gd name="connsiteY46" fmla="*/ 3269921 h 3988066"/>
                  <a:gd name="connsiteX47" fmla="*/ 2491727 w 3475899"/>
                  <a:gd name="connsiteY47" fmla="*/ 2506256 h 3988066"/>
                  <a:gd name="connsiteX48" fmla="*/ 2373845 w 3475899"/>
                  <a:gd name="connsiteY48" fmla="*/ 2070608 h 3988066"/>
                  <a:gd name="connsiteX49" fmla="*/ 2058641 w 3475899"/>
                  <a:gd name="connsiteY49" fmla="*/ 1755405 h 3988066"/>
                  <a:gd name="connsiteX50" fmla="*/ 1615306 w 3475899"/>
                  <a:gd name="connsiteY50" fmla="*/ 1496578 h 3988066"/>
                  <a:gd name="connsiteX51" fmla="*/ 859329 w 3475899"/>
                  <a:gd name="connsiteY51" fmla="*/ 1135247 h 3988066"/>
                  <a:gd name="connsiteX52" fmla="*/ 477496 w 3475899"/>
                  <a:gd name="connsiteY52" fmla="*/ 609907 h 3988066"/>
                  <a:gd name="connsiteX53" fmla="*/ 782450 w 3475899"/>
                  <a:gd name="connsiteY53" fmla="*/ 143508 h 3988066"/>
                  <a:gd name="connsiteX54" fmla="*/ 1425671 w 3475899"/>
                  <a:gd name="connsiteY54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769064 w 3475899"/>
                  <a:gd name="connsiteY4" fmla="*/ 558654 h 3988066"/>
                  <a:gd name="connsiteX5" fmla="*/ 1740875 w 3475899"/>
                  <a:gd name="connsiteY5" fmla="*/ 533028 h 3988066"/>
                  <a:gd name="connsiteX6" fmla="*/ 1758813 w 3475899"/>
                  <a:gd name="connsiteY6" fmla="*/ 502276 h 3988066"/>
                  <a:gd name="connsiteX7" fmla="*/ 1825442 w 3475899"/>
                  <a:gd name="connsiteY7" fmla="*/ 343393 h 3988066"/>
                  <a:gd name="connsiteX8" fmla="*/ 1687060 w 3475899"/>
                  <a:gd name="connsiteY8" fmla="*/ 153758 h 3988066"/>
                  <a:gd name="connsiteX9" fmla="*/ 1410295 w 3475899"/>
                  <a:gd name="connsiteY9" fmla="*/ 102506 h 3988066"/>
                  <a:gd name="connsiteX10" fmla="*/ 961834 w 3475899"/>
                  <a:gd name="connsiteY10" fmla="*/ 187072 h 3988066"/>
                  <a:gd name="connsiteX11" fmla="*/ 744010 w 3475899"/>
                  <a:gd name="connsiteY11" fmla="*/ 481775 h 3988066"/>
                  <a:gd name="connsiteX12" fmla="*/ 900331 w 3475899"/>
                  <a:gd name="connsiteY12" fmla="*/ 740602 h 3988066"/>
                  <a:gd name="connsiteX13" fmla="*/ 1284726 w 3475899"/>
                  <a:gd name="connsiteY13" fmla="*/ 943050 h 3988066"/>
                  <a:gd name="connsiteX14" fmla="*/ 2984160 w 3475899"/>
                  <a:gd name="connsiteY14" fmla="*/ 1543339 h 3988066"/>
                  <a:gd name="connsiteX15" fmla="*/ 3378091 w 3475899"/>
                  <a:gd name="connsiteY15" fmla="*/ 2821306 h 3988066"/>
                  <a:gd name="connsiteX16" fmla="*/ 2359032 w 3475899"/>
                  <a:gd name="connsiteY16" fmla="*/ 3840356 h 3988066"/>
                  <a:gd name="connsiteX17" fmla="*/ 1252372 w 3475899"/>
                  <a:gd name="connsiteY17" fmla="*/ 3968244 h 3988066"/>
                  <a:gd name="connsiteX18" fmla="*/ 352887 w 3475899"/>
                  <a:gd name="connsiteY18" fmla="*/ 3518017 h 3988066"/>
                  <a:gd name="connsiteX19" fmla="*/ 846 w 3475899"/>
                  <a:gd name="connsiteY19" fmla="*/ 2711267 h 3988066"/>
                  <a:gd name="connsiteX20" fmla="*/ 284017 w 3475899"/>
                  <a:gd name="connsiteY20" fmla="*/ 2118017 h 3988066"/>
                  <a:gd name="connsiteX21" fmla="*/ 964397 w 3475899"/>
                  <a:gd name="connsiteY21" fmla="*/ 1870723 h 3988066"/>
                  <a:gd name="connsiteX22" fmla="*/ 1592242 w 3475899"/>
                  <a:gd name="connsiteY22" fmla="*/ 2019356 h 3988066"/>
                  <a:gd name="connsiteX23" fmla="*/ 1861319 w 3475899"/>
                  <a:gd name="connsiteY23" fmla="*/ 2490881 h 3988066"/>
                  <a:gd name="connsiteX24" fmla="*/ 1680653 w 3475899"/>
                  <a:gd name="connsiteY24" fmla="*/ 2861181 h 3988066"/>
                  <a:gd name="connsiteX25" fmla="*/ 1261662 w 3475899"/>
                  <a:gd name="connsiteY25" fmla="*/ 3008533 h 3988066"/>
                  <a:gd name="connsiteX26" fmla="*/ 895206 w 3475899"/>
                  <a:gd name="connsiteY26" fmla="*/ 2926528 h 3988066"/>
                  <a:gd name="connsiteX27" fmla="*/ 718384 w 3475899"/>
                  <a:gd name="connsiteY27" fmla="*/ 2649764 h 3988066"/>
                  <a:gd name="connsiteX28" fmla="*/ 808076 w 3475899"/>
                  <a:gd name="connsiteY28" fmla="*/ 2470379 h 3988066"/>
                  <a:gd name="connsiteX29" fmla="*/ 931082 w 3475899"/>
                  <a:gd name="connsiteY29" fmla="*/ 2406314 h 3988066"/>
                  <a:gd name="connsiteX30" fmla="*/ 990023 w 3475899"/>
                  <a:gd name="connsiteY30" fmla="*/ 2398626 h 3988066"/>
                  <a:gd name="connsiteX31" fmla="*/ 1010524 w 3475899"/>
                  <a:gd name="connsiteY31" fmla="*/ 2414001 h 3988066"/>
                  <a:gd name="connsiteX32" fmla="*/ 1000274 w 3475899"/>
                  <a:gd name="connsiteY32" fmla="*/ 2444753 h 3988066"/>
                  <a:gd name="connsiteX33" fmla="*/ 990023 w 3475899"/>
                  <a:gd name="connsiteY33" fmla="*/ 2475505 h 3988066"/>
                  <a:gd name="connsiteX34" fmla="*/ 974647 w 3475899"/>
                  <a:gd name="connsiteY34" fmla="*/ 2588261 h 3988066"/>
                  <a:gd name="connsiteX35" fmla="*/ 1055370 w 3475899"/>
                  <a:gd name="connsiteY35" fmla="*/ 2725362 h 3988066"/>
                  <a:gd name="connsiteX36" fmla="*/ 1230911 w 3475899"/>
                  <a:gd name="connsiteY36" fmla="*/ 2783021 h 3988066"/>
                  <a:gd name="connsiteX37" fmla="*/ 1494862 w 3475899"/>
                  <a:gd name="connsiteY37" fmla="*/ 2685641 h 3988066"/>
                  <a:gd name="connsiteX38" fmla="*/ 1599930 w 3475899"/>
                  <a:gd name="connsiteY38" fmla="*/ 2444753 h 3988066"/>
                  <a:gd name="connsiteX39" fmla="*/ 1387231 w 3475899"/>
                  <a:gd name="connsiteY39" fmla="*/ 2109048 h 3988066"/>
                  <a:gd name="connsiteX40" fmla="*/ 943896 w 3475899"/>
                  <a:gd name="connsiteY40" fmla="*/ 2003980 h 3988066"/>
                  <a:gd name="connsiteX41" fmla="*/ 372428 w 3475899"/>
                  <a:gd name="connsiteY41" fmla="*/ 2198740 h 3988066"/>
                  <a:gd name="connsiteX42" fmla="*/ 118727 w 3475899"/>
                  <a:gd name="connsiteY42" fmla="*/ 2711267 h 3988066"/>
                  <a:gd name="connsiteX43" fmla="*/ 500560 w 3475899"/>
                  <a:gd name="connsiteY43" fmla="*/ 3351926 h 3988066"/>
                  <a:gd name="connsiteX44" fmla="*/ 1312915 w 3475899"/>
                  <a:gd name="connsiteY44" fmla="*/ 3567187 h 3988066"/>
                  <a:gd name="connsiteX45" fmla="*/ 2135520 w 3475899"/>
                  <a:gd name="connsiteY45" fmla="*/ 3269921 h 3988066"/>
                  <a:gd name="connsiteX46" fmla="*/ 2491727 w 3475899"/>
                  <a:gd name="connsiteY46" fmla="*/ 2506256 h 3988066"/>
                  <a:gd name="connsiteX47" fmla="*/ 2373845 w 3475899"/>
                  <a:gd name="connsiteY47" fmla="*/ 2070608 h 3988066"/>
                  <a:gd name="connsiteX48" fmla="*/ 2058641 w 3475899"/>
                  <a:gd name="connsiteY48" fmla="*/ 1755405 h 3988066"/>
                  <a:gd name="connsiteX49" fmla="*/ 1615306 w 3475899"/>
                  <a:gd name="connsiteY49" fmla="*/ 1496578 h 3988066"/>
                  <a:gd name="connsiteX50" fmla="*/ 859329 w 3475899"/>
                  <a:gd name="connsiteY50" fmla="*/ 1135247 h 3988066"/>
                  <a:gd name="connsiteX51" fmla="*/ 477496 w 3475899"/>
                  <a:gd name="connsiteY51" fmla="*/ 609907 h 3988066"/>
                  <a:gd name="connsiteX52" fmla="*/ 782450 w 3475899"/>
                  <a:gd name="connsiteY52" fmla="*/ 143508 h 3988066"/>
                  <a:gd name="connsiteX53" fmla="*/ 1425671 w 3475899"/>
                  <a:gd name="connsiteY53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769064 w 3475899"/>
                  <a:gd name="connsiteY4" fmla="*/ 558654 h 3988066"/>
                  <a:gd name="connsiteX5" fmla="*/ 1740875 w 3475899"/>
                  <a:gd name="connsiteY5" fmla="*/ 533028 h 3988066"/>
                  <a:gd name="connsiteX6" fmla="*/ 1825442 w 3475899"/>
                  <a:gd name="connsiteY6" fmla="*/ 343393 h 3988066"/>
                  <a:gd name="connsiteX7" fmla="*/ 1687060 w 3475899"/>
                  <a:gd name="connsiteY7" fmla="*/ 153758 h 3988066"/>
                  <a:gd name="connsiteX8" fmla="*/ 1410295 w 3475899"/>
                  <a:gd name="connsiteY8" fmla="*/ 102506 h 3988066"/>
                  <a:gd name="connsiteX9" fmla="*/ 961834 w 3475899"/>
                  <a:gd name="connsiteY9" fmla="*/ 187072 h 3988066"/>
                  <a:gd name="connsiteX10" fmla="*/ 744010 w 3475899"/>
                  <a:gd name="connsiteY10" fmla="*/ 481775 h 3988066"/>
                  <a:gd name="connsiteX11" fmla="*/ 900331 w 3475899"/>
                  <a:gd name="connsiteY11" fmla="*/ 740602 h 3988066"/>
                  <a:gd name="connsiteX12" fmla="*/ 1284726 w 3475899"/>
                  <a:gd name="connsiteY12" fmla="*/ 943050 h 3988066"/>
                  <a:gd name="connsiteX13" fmla="*/ 2984160 w 3475899"/>
                  <a:gd name="connsiteY13" fmla="*/ 1543339 h 3988066"/>
                  <a:gd name="connsiteX14" fmla="*/ 3378091 w 3475899"/>
                  <a:gd name="connsiteY14" fmla="*/ 2821306 h 3988066"/>
                  <a:gd name="connsiteX15" fmla="*/ 2359032 w 3475899"/>
                  <a:gd name="connsiteY15" fmla="*/ 3840356 h 3988066"/>
                  <a:gd name="connsiteX16" fmla="*/ 1252372 w 3475899"/>
                  <a:gd name="connsiteY16" fmla="*/ 3968244 h 3988066"/>
                  <a:gd name="connsiteX17" fmla="*/ 352887 w 3475899"/>
                  <a:gd name="connsiteY17" fmla="*/ 3518017 h 3988066"/>
                  <a:gd name="connsiteX18" fmla="*/ 846 w 3475899"/>
                  <a:gd name="connsiteY18" fmla="*/ 2711267 h 3988066"/>
                  <a:gd name="connsiteX19" fmla="*/ 284017 w 3475899"/>
                  <a:gd name="connsiteY19" fmla="*/ 2118017 h 3988066"/>
                  <a:gd name="connsiteX20" fmla="*/ 964397 w 3475899"/>
                  <a:gd name="connsiteY20" fmla="*/ 1870723 h 3988066"/>
                  <a:gd name="connsiteX21" fmla="*/ 1592242 w 3475899"/>
                  <a:gd name="connsiteY21" fmla="*/ 2019356 h 3988066"/>
                  <a:gd name="connsiteX22" fmla="*/ 1861319 w 3475899"/>
                  <a:gd name="connsiteY22" fmla="*/ 2490881 h 3988066"/>
                  <a:gd name="connsiteX23" fmla="*/ 1680653 w 3475899"/>
                  <a:gd name="connsiteY23" fmla="*/ 2861181 h 3988066"/>
                  <a:gd name="connsiteX24" fmla="*/ 1261662 w 3475899"/>
                  <a:gd name="connsiteY24" fmla="*/ 3008533 h 3988066"/>
                  <a:gd name="connsiteX25" fmla="*/ 895206 w 3475899"/>
                  <a:gd name="connsiteY25" fmla="*/ 2926528 h 3988066"/>
                  <a:gd name="connsiteX26" fmla="*/ 718384 w 3475899"/>
                  <a:gd name="connsiteY26" fmla="*/ 2649764 h 3988066"/>
                  <a:gd name="connsiteX27" fmla="*/ 808076 w 3475899"/>
                  <a:gd name="connsiteY27" fmla="*/ 2470379 h 3988066"/>
                  <a:gd name="connsiteX28" fmla="*/ 931082 w 3475899"/>
                  <a:gd name="connsiteY28" fmla="*/ 2406314 h 3988066"/>
                  <a:gd name="connsiteX29" fmla="*/ 990023 w 3475899"/>
                  <a:gd name="connsiteY29" fmla="*/ 2398626 h 3988066"/>
                  <a:gd name="connsiteX30" fmla="*/ 1010524 w 3475899"/>
                  <a:gd name="connsiteY30" fmla="*/ 2414001 h 3988066"/>
                  <a:gd name="connsiteX31" fmla="*/ 1000274 w 3475899"/>
                  <a:gd name="connsiteY31" fmla="*/ 2444753 h 3988066"/>
                  <a:gd name="connsiteX32" fmla="*/ 990023 w 3475899"/>
                  <a:gd name="connsiteY32" fmla="*/ 2475505 h 3988066"/>
                  <a:gd name="connsiteX33" fmla="*/ 974647 w 3475899"/>
                  <a:gd name="connsiteY33" fmla="*/ 2588261 h 3988066"/>
                  <a:gd name="connsiteX34" fmla="*/ 1055370 w 3475899"/>
                  <a:gd name="connsiteY34" fmla="*/ 2725362 h 3988066"/>
                  <a:gd name="connsiteX35" fmla="*/ 1230911 w 3475899"/>
                  <a:gd name="connsiteY35" fmla="*/ 2783021 h 3988066"/>
                  <a:gd name="connsiteX36" fmla="*/ 1494862 w 3475899"/>
                  <a:gd name="connsiteY36" fmla="*/ 2685641 h 3988066"/>
                  <a:gd name="connsiteX37" fmla="*/ 1599930 w 3475899"/>
                  <a:gd name="connsiteY37" fmla="*/ 2444753 h 3988066"/>
                  <a:gd name="connsiteX38" fmla="*/ 1387231 w 3475899"/>
                  <a:gd name="connsiteY38" fmla="*/ 2109048 h 3988066"/>
                  <a:gd name="connsiteX39" fmla="*/ 943896 w 3475899"/>
                  <a:gd name="connsiteY39" fmla="*/ 2003980 h 3988066"/>
                  <a:gd name="connsiteX40" fmla="*/ 372428 w 3475899"/>
                  <a:gd name="connsiteY40" fmla="*/ 2198740 h 3988066"/>
                  <a:gd name="connsiteX41" fmla="*/ 118727 w 3475899"/>
                  <a:gd name="connsiteY41" fmla="*/ 2711267 h 3988066"/>
                  <a:gd name="connsiteX42" fmla="*/ 500560 w 3475899"/>
                  <a:gd name="connsiteY42" fmla="*/ 3351926 h 3988066"/>
                  <a:gd name="connsiteX43" fmla="*/ 1312915 w 3475899"/>
                  <a:gd name="connsiteY43" fmla="*/ 3567187 h 3988066"/>
                  <a:gd name="connsiteX44" fmla="*/ 2135520 w 3475899"/>
                  <a:gd name="connsiteY44" fmla="*/ 3269921 h 3988066"/>
                  <a:gd name="connsiteX45" fmla="*/ 2491727 w 3475899"/>
                  <a:gd name="connsiteY45" fmla="*/ 2506256 h 3988066"/>
                  <a:gd name="connsiteX46" fmla="*/ 2373845 w 3475899"/>
                  <a:gd name="connsiteY46" fmla="*/ 2070608 h 3988066"/>
                  <a:gd name="connsiteX47" fmla="*/ 2058641 w 3475899"/>
                  <a:gd name="connsiteY47" fmla="*/ 1755405 h 3988066"/>
                  <a:gd name="connsiteX48" fmla="*/ 1615306 w 3475899"/>
                  <a:gd name="connsiteY48" fmla="*/ 1496578 h 3988066"/>
                  <a:gd name="connsiteX49" fmla="*/ 859329 w 3475899"/>
                  <a:gd name="connsiteY49" fmla="*/ 1135247 h 3988066"/>
                  <a:gd name="connsiteX50" fmla="*/ 477496 w 3475899"/>
                  <a:gd name="connsiteY50" fmla="*/ 609907 h 3988066"/>
                  <a:gd name="connsiteX51" fmla="*/ 782450 w 3475899"/>
                  <a:gd name="connsiteY51" fmla="*/ 143508 h 3988066"/>
                  <a:gd name="connsiteX52" fmla="*/ 1425671 w 3475899"/>
                  <a:gd name="connsiteY52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769064 w 3475899"/>
                  <a:gd name="connsiteY4" fmla="*/ 558654 h 3988066"/>
                  <a:gd name="connsiteX5" fmla="*/ 1825442 w 3475899"/>
                  <a:gd name="connsiteY5" fmla="*/ 343393 h 3988066"/>
                  <a:gd name="connsiteX6" fmla="*/ 1687060 w 3475899"/>
                  <a:gd name="connsiteY6" fmla="*/ 153758 h 3988066"/>
                  <a:gd name="connsiteX7" fmla="*/ 1410295 w 3475899"/>
                  <a:gd name="connsiteY7" fmla="*/ 102506 h 3988066"/>
                  <a:gd name="connsiteX8" fmla="*/ 961834 w 3475899"/>
                  <a:gd name="connsiteY8" fmla="*/ 187072 h 3988066"/>
                  <a:gd name="connsiteX9" fmla="*/ 744010 w 3475899"/>
                  <a:gd name="connsiteY9" fmla="*/ 481775 h 3988066"/>
                  <a:gd name="connsiteX10" fmla="*/ 900331 w 3475899"/>
                  <a:gd name="connsiteY10" fmla="*/ 740602 h 3988066"/>
                  <a:gd name="connsiteX11" fmla="*/ 1284726 w 3475899"/>
                  <a:gd name="connsiteY11" fmla="*/ 943050 h 3988066"/>
                  <a:gd name="connsiteX12" fmla="*/ 2984160 w 3475899"/>
                  <a:gd name="connsiteY12" fmla="*/ 1543339 h 3988066"/>
                  <a:gd name="connsiteX13" fmla="*/ 3378091 w 3475899"/>
                  <a:gd name="connsiteY13" fmla="*/ 2821306 h 3988066"/>
                  <a:gd name="connsiteX14" fmla="*/ 2359032 w 3475899"/>
                  <a:gd name="connsiteY14" fmla="*/ 3840356 h 3988066"/>
                  <a:gd name="connsiteX15" fmla="*/ 1252372 w 3475899"/>
                  <a:gd name="connsiteY15" fmla="*/ 3968244 h 3988066"/>
                  <a:gd name="connsiteX16" fmla="*/ 352887 w 3475899"/>
                  <a:gd name="connsiteY16" fmla="*/ 3518017 h 3988066"/>
                  <a:gd name="connsiteX17" fmla="*/ 846 w 3475899"/>
                  <a:gd name="connsiteY17" fmla="*/ 2711267 h 3988066"/>
                  <a:gd name="connsiteX18" fmla="*/ 284017 w 3475899"/>
                  <a:gd name="connsiteY18" fmla="*/ 2118017 h 3988066"/>
                  <a:gd name="connsiteX19" fmla="*/ 964397 w 3475899"/>
                  <a:gd name="connsiteY19" fmla="*/ 1870723 h 3988066"/>
                  <a:gd name="connsiteX20" fmla="*/ 1592242 w 3475899"/>
                  <a:gd name="connsiteY20" fmla="*/ 2019356 h 3988066"/>
                  <a:gd name="connsiteX21" fmla="*/ 1861319 w 3475899"/>
                  <a:gd name="connsiteY21" fmla="*/ 2490881 h 3988066"/>
                  <a:gd name="connsiteX22" fmla="*/ 1680653 w 3475899"/>
                  <a:gd name="connsiteY22" fmla="*/ 2861181 h 3988066"/>
                  <a:gd name="connsiteX23" fmla="*/ 1261662 w 3475899"/>
                  <a:gd name="connsiteY23" fmla="*/ 3008533 h 3988066"/>
                  <a:gd name="connsiteX24" fmla="*/ 895206 w 3475899"/>
                  <a:gd name="connsiteY24" fmla="*/ 2926528 h 3988066"/>
                  <a:gd name="connsiteX25" fmla="*/ 718384 w 3475899"/>
                  <a:gd name="connsiteY25" fmla="*/ 2649764 h 3988066"/>
                  <a:gd name="connsiteX26" fmla="*/ 808076 w 3475899"/>
                  <a:gd name="connsiteY26" fmla="*/ 2470379 h 3988066"/>
                  <a:gd name="connsiteX27" fmla="*/ 931082 w 3475899"/>
                  <a:gd name="connsiteY27" fmla="*/ 2406314 h 3988066"/>
                  <a:gd name="connsiteX28" fmla="*/ 990023 w 3475899"/>
                  <a:gd name="connsiteY28" fmla="*/ 2398626 h 3988066"/>
                  <a:gd name="connsiteX29" fmla="*/ 1010524 w 3475899"/>
                  <a:gd name="connsiteY29" fmla="*/ 2414001 h 3988066"/>
                  <a:gd name="connsiteX30" fmla="*/ 1000274 w 3475899"/>
                  <a:gd name="connsiteY30" fmla="*/ 2444753 h 3988066"/>
                  <a:gd name="connsiteX31" fmla="*/ 990023 w 3475899"/>
                  <a:gd name="connsiteY31" fmla="*/ 2475505 h 3988066"/>
                  <a:gd name="connsiteX32" fmla="*/ 974647 w 3475899"/>
                  <a:gd name="connsiteY32" fmla="*/ 2588261 h 3988066"/>
                  <a:gd name="connsiteX33" fmla="*/ 1055370 w 3475899"/>
                  <a:gd name="connsiteY33" fmla="*/ 2725362 h 3988066"/>
                  <a:gd name="connsiteX34" fmla="*/ 1230911 w 3475899"/>
                  <a:gd name="connsiteY34" fmla="*/ 2783021 h 3988066"/>
                  <a:gd name="connsiteX35" fmla="*/ 1494862 w 3475899"/>
                  <a:gd name="connsiteY35" fmla="*/ 2685641 h 3988066"/>
                  <a:gd name="connsiteX36" fmla="*/ 1599930 w 3475899"/>
                  <a:gd name="connsiteY36" fmla="*/ 2444753 h 3988066"/>
                  <a:gd name="connsiteX37" fmla="*/ 1387231 w 3475899"/>
                  <a:gd name="connsiteY37" fmla="*/ 2109048 h 3988066"/>
                  <a:gd name="connsiteX38" fmla="*/ 943896 w 3475899"/>
                  <a:gd name="connsiteY38" fmla="*/ 2003980 h 3988066"/>
                  <a:gd name="connsiteX39" fmla="*/ 372428 w 3475899"/>
                  <a:gd name="connsiteY39" fmla="*/ 2198740 h 3988066"/>
                  <a:gd name="connsiteX40" fmla="*/ 118727 w 3475899"/>
                  <a:gd name="connsiteY40" fmla="*/ 2711267 h 3988066"/>
                  <a:gd name="connsiteX41" fmla="*/ 500560 w 3475899"/>
                  <a:gd name="connsiteY41" fmla="*/ 3351926 h 3988066"/>
                  <a:gd name="connsiteX42" fmla="*/ 1312915 w 3475899"/>
                  <a:gd name="connsiteY42" fmla="*/ 3567187 h 3988066"/>
                  <a:gd name="connsiteX43" fmla="*/ 2135520 w 3475899"/>
                  <a:gd name="connsiteY43" fmla="*/ 3269921 h 3988066"/>
                  <a:gd name="connsiteX44" fmla="*/ 2491727 w 3475899"/>
                  <a:gd name="connsiteY44" fmla="*/ 2506256 h 3988066"/>
                  <a:gd name="connsiteX45" fmla="*/ 2373845 w 3475899"/>
                  <a:gd name="connsiteY45" fmla="*/ 2070608 h 3988066"/>
                  <a:gd name="connsiteX46" fmla="*/ 2058641 w 3475899"/>
                  <a:gd name="connsiteY46" fmla="*/ 1755405 h 3988066"/>
                  <a:gd name="connsiteX47" fmla="*/ 1615306 w 3475899"/>
                  <a:gd name="connsiteY47" fmla="*/ 1496578 h 3988066"/>
                  <a:gd name="connsiteX48" fmla="*/ 859329 w 3475899"/>
                  <a:gd name="connsiteY48" fmla="*/ 1135247 h 3988066"/>
                  <a:gd name="connsiteX49" fmla="*/ 477496 w 3475899"/>
                  <a:gd name="connsiteY49" fmla="*/ 609907 h 3988066"/>
                  <a:gd name="connsiteX50" fmla="*/ 782450 w 3475899"/>
                  <a:gd name="connsiteY50" fmla="*/ 143508 h 3988066"/>
                  <a:gd name="connsiteX51" fmla="*/ 1425671 w 3475899"/>
                  <a:gd name="connsiteY51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825442 w 3475899"/>
                  <a:gd name="connsiteY4" fmla="*/ 343393 h 3988066"/>
                  <a:gd name="connsiteX5" fmla="*/ 1687060 w 3475899"/>
                  <a:gd name="connsiteY5" fmla="*/ 153758 h 3988066"/>
                  <a:gd name="connsiteX6" fmla="*/ 1410295 w 3475899"/>
                  <a:gd name="connsiteY6" fmla="*/ 102506 h 3988066"/>
                  <a:gd name="connsiteX7" fmla="*/ 961834 w 3475899"/>
                  <a:gd name="connsiteY7" fmla="*/ 187072 h 3988066"/>
                  <a:gd name="connsiteX8" fmla="*/ 744010 w 3475899"/>
                  <a:gd name="connsiteY8" fmla="*/ 481775 h 3988066"/>
                  <a:gd name="connsiteX9" fmla="*/ 900331 w 3475899"/>
                  <a:gd name="connsiteY9" fmla="*/ 740602 h 3988066"/>
                  <a:gd name="connsiteX10" fmla="*/ 1284726 w 3475899"/>
                  <a:gd name="connsiteY10" fmla="*/ 943050 h 3988066"/>
                  <a:gd name="connsiteX11" fmla="*/ 2984160 w 3475899"/>
                  <a:gd name="connsiteY11" fmla="*/ 1543339 h 3988066"/>
                  <a:gd name="connsiteX12" fmla="*/ 3378091 w 3475899"/>
                  <a:gd name="connsiteY12" fmla="*/ 2821306 h 3988066"/>
                  <a:gd name="connsiteX13" fmla="*/ 2359032 w 3475899"/>
                  <a:gd name="connsiteY13" fmla="*/ 3840356 h 3988066"/>
                  <a:gd name="connsiteX14" fmla="*/ 1252372 w 3475899"/>
                  <a:gd name="connsiteY14" fmla="*/ 3968244 h 3988066"/>
                  <a:gd name="connsiteX15" fmla="*/ 352887 w 3475899"/>
                  <a:gd name="connsiteY15" fmla="*/ 3518017 h 3988066"/>
                  <a:gd name="connsiteX16" fmla="*/ 846 w 3475899"/>
                  <a:gd name="connsiteY16" fmla="*/ 2711267 h 3988066"/>
                  <a:gd name="connsiteX17" fmla="*/ 284017 w 3475899"/>
                  <a:gd name="connsiteY17" fmla="*/ 2118017 h 3988066"/>
                  <a:gd name="connsiteX18" fmla="*/ 964397 w 3475899"/>
                  <a:gd name="connsiteY18" fmla="*/ 1870723 h 3988066"/>
                  <a:gd name="connsiteX19" fmla="*/ 1592242 w 3475899"/>
                  <a:gd name="connsiteY19" fmla="*/ 2019356 h 3988066"/>
                  <a:gd name="connsiteX20" fmla="*/ 1861319 w 3475899"/>
                  <a:gd name="connsiteY20" fmla="*/ 2490881 h 3988066"/>
                  <a:gd name="connsiteX21" fmla="*/ 1680653 w 3475899"/>
                  <a:gd name="connsiteY21" fmla="*/ 2861181 h 3988066"/>
                  <a:gd name="connsiteX22" fmla="*/ 1261662 w 3475899"/>
                  <a:gd name="connsiteY22" fmla="*/ 3008533 h 3988066"/>
                  <a:gd name="connsiteX23" fmla="*/ 895206 w 3475899"/>
                  <a:gd name="connsiteY23" fmla="*/ 2926528 h 3988066"/>
                  <a:gd name="connsiteX24" fmla="*/ 718384 w 3475899"/>
                  <a:gd name="connsiteY24" fmla="*/ 2649764 h 3988066"/>
                  <a:gd name="connsiteX25" fmla="*/ 808076 w 3475899"/>
                  <a:gd name="connsiteY25" fmla="*/ 2470379 h 3988066"/>
                  <a:gd name="connsiteX26" fmla="*/ 931082 w 3475899"/>
                  <a:gd name="connsiteY26" fmla="*/ 2406314 h 3988066"/>
                  <a:gd name="connsiteX27" fmla="*/ 990023 w 3475899"/>
                  <a:gd name="connsiteY27" fmla="*/ 2398626 h 3988066"/>
                  <a:gd name="connsiteX28" fmla="*/ 1010524 w 3475899"/>
                  <a:gd name="connsiteY28" fmla="*/ 2414001 h 3988066"/>
                  <a:gd name="connsiteX29" fmla="*/ 1000274 w 3475899"/>
                  <a:gd name="connsiteY29" fmla="*/ 2444753 h 3988066"/>
                  <a:gd name="connsiteX30" fmla="*/ 990023 w 3475899"/>
                  <a:gd name="connsiteY30" fmla="*/ 2475505 h 3988066"/>
                  <a:gd name="connsiteX31" fmla="*/ 974647 w 3475899"/>
                  <a:gd name="connsiteY31" fmla="*/ 2588261 h 3988066"/>
                  <a:gd name="connsiteX32" fmla="*/ 1055370 w 3475899"/>
                  <a:gd name="connsiteY32" fmla="*/ 2725362 h 3988066"/>
                  <a:gd name="connsiteX33" fmla="*/ 1230911 w 3475899"/>
                  <a:gd name="connsiteY33" fmla="*/ 2783021 h 3988066"/>
                  <a:gd name="connsiteX34" fmla="*/ 1494862 w 3475899"/>
                  <a:gd name="connsiteY34" fmla="*/ 2685641 h 3988066"/>
                  <a:gd name="connsiteX35" fmla="*/ 1599930 w 3475899"/>
                  <a:gd name="connsiteY35" fmla="*/ 2444753 h 3988066"/>
                  <a:gd name="connsiteX36" fmla="*/ 1387231 w 3475899"/>
                  <a:gd name="connsiteY36" fmla="*/ 2109048 h 3988066"/>
                  <a:gd name="connsiteX37" fmla="*/ 943896 w 3475899"/>
                  <a:gd name="connsiteY37" fmla="*/ 2003980 h 3988066"/>
                  <a:gd name="connsiteX38" fmla="*/ 372428 w 3475899"/>
                  <a:gd name="connsiteY38" fmla="*/ 2198740 h 3988066"/>
                  <a:gd name="connsiteX39" fmla="*/ 118727 w 3475899"/>
                  <a:gd name="connsiteY39" fmla="*/ 2711267 h 3988066"/>
                  <a:gd name="connsiteX40" fmla="*/ 500560 w 3475899"/>
                  <a:gd name="connsiteY40" fmla="*/ 3351926 h 3988066"/>
                  <a:gd name="connsiteX41" fmla="*/ 1312915 w 3475899"/>
                  <a:gd name="connsiteY41" fmla="*/ 3567187 h 3988066"/>
                  <a:gd name="connsiteX42" fmla="*/ 2135520 w 3475899"/>
                  <a:gd name="connsiteY42" fmla="*/ 3269921 h 3988066"/>
                  <a:gd name="connsiteX43" fmla="*/ 2491727 w 3475899"/>
                  <a:gd name="connsiteY43" fmla="*/ 2506256 h 3988066"/>
                  <a:gd name="connsiteX44" fmla="*/ 2373845 w 3475899"/>
                  <a:gd name="connsiteY44" fmla="*/ 2070608 h 3988066"/>
                  <a:gd name="connsiteX45" fmla="*/ 2058641 w 3475899"/>
                  <a:gd name="connsiteY45" fmla="*/ 1755405 h 3988066"/>
                  <a:gd name="connsiteX46" fmla="*/ 1615306 w 3475899"/>
                  <a:gd name="connsiteY46" fmla="*/ 1496578 h 3988066"/>
                  <a:gd name="connsiteX47" fmla="*/ 859329 w 3475899"/>
                  <a:gd name="connsiteY47" fmla="*/ 1135247 h 3988066"/>
                  <a:gd name="connsiteX48" fmla="*/ 477496 w 3475899"/>
                  <a:gd name="connsiteY48" fmla="*/ 609907 h 3988066"/>
                  <a:gd name="connsiteX49" fmla="*/ 782450 w 3475899"/>
                  <a:gd name="connsiteY49" fmla="*/ 143508 h 3988066"/>
                  <a:gd name="connsiteX50" fmla="*/ 1425671 w 3475899"/>
                  <a:gd name="connsiteY50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25442 w 3475899"/>
                  <a:gd name="connsiteY3" fmla="*/ 343393 h 3988066"/>
                  <a:gd name="connsiteX4" fmla="*/ 1687060 w 3475899"/>
                  <a:gd name="connsiteY4" fmla="*/ 153758 h 3988066"/>
                  <a:gd name="connsiteX5" fmla="*/ 1410295 w 3475899"/>
                  <a:gd name="connsiteY5" fmla="*/ 102506 h 3988066"/>
                  <a:gd name="connsiteX6" fmla="*/ 961834 w 3475899"/>
                  <a:gd name="connsiteY6" fmla="*/ 187072 h 3988066"/>
                  <a:gd name="connsiteX7" fmla="*/ 744010 w 3475899"/>
                  <a:gd name="connsiteY7" fmla="*/ 481775 h 3988066"/>
                  <a:gd name="connsiteX8" fmla="*/ 900331 w 3475899"/>
                  <a:gd name="connsiteY8" fmla="*/ 740602 h 3988066"/>
                  <a:gd name="connsiteX9" fmla="*/ 1284726 w 3475899"/>
                  <a:gd name="connsiteY9" fmla="*/ 943050 h 3988066"/>
                  <a:gd name="connsiteX10" fmla="*/ 2984160 w 3475899"/>
                  <a:gd name="connsiteY10" fmla="*/ 1543339 h 3988066"/>
                  <a:gd name="connsiteX11" fmla="*/ 3378091 w 3475899"/>
                  <a:gd name="connsiteY11" fmla="*/ 2821306 h 3988066"/>
                  <a:gd name="connsiteX12" fmla="*/ 2359032 w 3475899"/>
                  <a:gd name="connsiteY12" fmla="*/ 3840356 h 3988066"/>
                  <a:gd name="connsiteX13" fmla="*/ 1252372 w 3475899"/>
                  <a:gd name="connsiteY13" fmla="*/ 3968244 h 3988066"/>
                  <a:gd name="connsiteX14" fmla="*/ 352887 w 3475899"/>
                  <a:gd name="connsiteY14" fmla="*/ 3518017 h 3988066"/>
                  <a:gd name="connsiteX15" fmla="*/ 846 w 3475899"/>
                  <a:gd name="connsiteY15" fmla="*/ 2711267 h 3988066"/>
                  <a:gd name="connsiteX16" fmla="*/ 284017 w 3475899"/>
                  <a:gd name="connsiteY16" fmla="*/ 2118017 h 3988066"/>
                  <a:gd name="connsiteX17" fmla="*/ 964397 w 3475899"/>
                  <a:gd name="connsiteY17" fmla="*/ 1870723 h 3988066"/>
                  <a:gd name="connsiteX18" fmla="*/ 1592242 w 3475899"/>
                  <a:gd name="connsiteY18" fmla="*/ 2019356 h 3988066"/>
                  <a:gd name="connsiteX19" fmla="*/ 1861319 w 3475899"/>
                  <a:gd name="connsiteY19" fmla="*/ 2490881 h 3988066"/>
                  <a:gd name="connsiteX20" fmla="*/ 1680653 w 3475899"/>
                  <a:gd name="connsiteY20" fmla="*/ 2861181 h 3988066"/>
                  <a:gd name="connsiteX21" fmla="*/ 1261662 w 3475899"/>
                  <a:gd name="connsiteY21" fmla="*/ 3008533 h 3988066"/>
                  <a:gd name="connsiteX22" fmla="*/ 895206 w 3475899"/>
                  <a:gd name="connsiteY22" fmla="*/ 2926528 h 3988066"/>
                  <a:gd name="connsiteX23" fmla="*/ 718384 w 3475899"/>
                  <a:gd name="connsiteY23" fmla="*/ 2649764 h 3988066"/>
                  <a:gd name="connsiteX24" fmla="*/ 808076 w 3475899"/>
                  <a:gd name="connsiteY24" fmla="*/ 2470379 h 3988066"/>
                  <a:gd name="connsiteX25" fmla="*/ 931082 w 3475899"/>
                  <a:gd name="connsiteY25" fmla="*/ 2406314 h 3988066"/>
                  <a:gd name="connsiteX26" fmla="*/ 990023 w 3475899"/>
                  <a:gd name="connsiteY26" fmla="*/ 2398626 h 3988066"/>
                  <a:gd name="connsiteX27" fmla="*/ 1010524 w 3475899"/>
                  <a:gd name="connsiteY27" fmla="*/ 2414001 h 3988066"/>
                  <a:gd name="connsiteX28" fmla="*/ 1000274 w 3475899"/>
                  <a:gd name="connsiteY28" fmla="*/ 2444753 h 3988066"/>
                  <a:gd name="connsiteX29" fmla="*/ 990023 w 3475899"/>
                  <a:gd name="connsiteY29" fmla="*/ 2475505 h 3988066"/>
                  <a:gd name="connsiteX30" fmla="*/ 974647 w 3475899"/>
                  <a:gd name="connsiteY30" fmla="*/ 2588261 h 3988066"/>
                  <a:gd name="connsiteX31" fmla="*/ 1055370 w 3475899"/>
                  <a:gd name="connsiteY31" fmla="*/ 2725362 h 3988066"/>
                  <a:gd name="connsiteX32" fmla="*/ 1230911 w 3475899"/>
                  <a:gd name="connsiteY32" fmla="*/ 2783021 h 3988066"/>
                  <a:gd name="connsiteX33" fmla="*/ 1494862 w 3475899"/>
                  <a:gd name="connsiteY33" fmla="*/ 2685641 h 3988066"/>
                  <a:gd name="connsiteX34" fmla="*/ 1599930 w 3475899"/>
                  <a:gd name="connsiteY34" fmla="*/ 2444753 h 3988066"/>
                  <a:gd name="connsiteX35" fmla="*/ 1387231 w 3475899"/>
                  <a:gd name="connsiteY35" fmla="*/ 2109048 h 3988066"/>
                  <a:gd name="connsiteX36" fmla="*/ 943896 w 3475899"/>
                  <a:gd name="connsiteY36" fmla="*/ 2003980 h 3988066"/>
                  <a:gd name="connsiteX37" fmla="*/ 372428 w 3475899"/>
                  <a:gd name="connsiteY37" fmla="*/ 2198740 h 3988066"/>
                  <a:gd name="connsiteX38" fmla="*/ 118727 w 3475899"/>
                  <a:gd name="connsiteY38" fmla="*/ 2711267 h 3988066"/>
                  <a:gd name="connsiteX39" fmla="*/ 500560 w 3475899"/>
                  <a:gd name="connsiteY39" fmla="*/ 3351926 h 3988066"/>
                  <a:gd name="connsiteX40" fmla="*/ 1312915 w 3475899"/>
                  <a:gd name="connsiteY40" fmla="*/ 3567187 h 3988066"/>
                  <a:gd name="connsiteX41" fmla="*/ 2135520 w 3475899"/>
                  <a:gd name="connsiteY41" fmla="*/ 3269921 h 3988066"/>
                  <a:gd name="connsiteX42" fmla="*/ 2491727 w 3475899"/>
                  <a:gd name="connsiteY42" fmla="*/ 2506256 h 3988066"/>
                  <a:gd name="connsiteX43" fmla="*/ 2373845 w 3475899"/>
                  <a:gd name="connsiteY43" fmla="*/ 2070608 h 3988066"/>
                  <a:gd name="connsiteX44" fmla="*/ 2058641 w 3475899"/>
                  <a:gd name="connsiteY44" fmla="*/ 1755405 h 3988066"/>
                  <a:gd name="connsiteX45" fmla="*/ 1615306 w 3475899"/>
                  <a:gd name="connsiteY45" fmla="*/ 1496578 h 3988066"/>
                  <a:gd name="connsiteX46" fmla="*/ 859329 w 3475899"/>
                  <a:gd name="connsiteY46" fmla="*/ 1135247 h 3988066"/>
                  <a:gd name="connsiteX47" fmla="*/ 477496 w 3475899"/>
                  <a:gd name="connsiteY47" fmla="*/ 609907 h 3988066"/>
                  <a:gd name="connsiteX48" fmla="*/ 782450 w 3475899"/>
                  <a:gd name="connsiteY48" fmla="*/ 143508 h 3988066"/>
                  <a:gd name="connsiteX49" fmla="*/ 1425671 w 3475899"/>
                  <a:gd name="connsiteY49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1825442 w 3475899"/>
                  <a:gd name="connsiteY2" fmla="*/ 343393 h 3988066"/>
                  <a:gd name="connsiteX3" fmla="*/ 1687060 w 3475899"/>
                  <a:gd name="connsiteY3" fmla="*/ 153758 h 3988066"/>
                  <a:gd name="connsiteX4" fmla="*/ 1410295 w 3475899"/>
                  <a:gd name="connsiteY4" fmla="*/ 102506 h 3988066"/>
                  <a:gd name="connsiteX5" fmla="*/ 961834 w 3475899"/>
                  <a:gd name="connsiteY5" fmla="*/ 187072 h 3988066"/>
                  <a:gd name="connsiteX6" fmla="*/ 744010 w 3475899"/>
                  <a:gd name="connsiteY6" fmla="*/ 481775 h 3988066"/>
                  <a:gd name="connsiteX7" fmla="*/ 900331 w 3475899"/>
                  <a:gd name="connsiteY7" fmla="*/ 740602 h 3988066"/>
                  <a:gd name="connsiteX8" fmla="*/ 1284726 w 3475899"/>
                  <a:gd name="connsiteY8" fmla="*/ 943050 h 3988066"/>
                  <a:gd name="connsiteX9" fmla="*/ 2984160 w 3475899"/>
                  <a:gd name="connsiteY9" fmla="*/ 1543339 h 3988066"/>
                  <a:gd name="connsiteX10" fmla="*/ 3378091 w 3475899"/>
                  <a:gd name="connsiteY10" fmla="*/ 2821306 h 3988066"/>
                  <a:gd name="connsiteX11" fmla="*/ 2359032 w 3475899"/>
                  <a:gd name="connsiteY11" fmla="*/ 3840356 h 3988066"/>
                  <a:gd name="connsiteX12" fmla="*/ 1252372 w 3475899"/>
                  <a:gd name="connsiteY12" fmla="*/ 3968244 h 3988066"/>
                  <a:gd name="connsiteX13" fmla="*/ 352887 w 3475899"/>
                  <a:gd name="connsiteY13" fmla="*/ 3518017 h 3988066"/>
                  <a:gd name="connsiteX14" fmla="*/ 846 w 3475899"/>
                  <a:gd name="connsiteY14" fmla="*/ 2711267 h 3988066"/>
                  <a:gd name="connsiteX15" fmla="*/ 284017 w 3475899"/>
                  <a:gd name="connsiteY15" fmla="*/ 2118017 h 3988066"/>
                  <a:gd name="connsiteX16" fmla="*/ 964397 w 3475899"/>
                  <a:gd name="connsiteY16" fmla="*/ 1870723 h 3988066"/>
                  <a:gd name="connsiteX17" fmla="*/ 1592242 w 3475899"/>
                  <a:gd name="connsiteY17" fmla="*/ 2019356 h 3988066"/>
                  <a:gd name="connsiteX18" fmla="*/ 1861319 w 3475899"/>
                  <a:gd name="connsiteY18" fmla="*/ 2490881 h 3988066"/>
                  <a:gd name="connsiteX19" fmla="*/ 1680653 w 3475899"/>
                  <a:gd name="connsiteY19" fmla="*/ 2861181 h 3988066"/>
                  <a:gd name="connsiteX20" fmla="*/ 1261662 w 3475899"/>
                  <a:gd name="connsiteY20" fmla="*/ 3008533 h 3988066"/>
                  <a:gd name="connsiteX21" fmla="*/ 895206 w 3475899"/>
                  <a:gd name="connsiteY21" fmla="*/ 2926528 h 3988066"/>
                  <a:gd name="connsiteX22" fmla="*/ 718384 w 3475899"/>
                  <a:gd name="connsiteY22" fmla="*/ 2649764 h 3988066"/>
                  <a:gd name="connsiteX23" fmla="*/ 808076 w 3475899"/>
                  <a:gd name="connsiteY23" fmla="*/ 2470379 h 3988066"/>
                  <a:gd name="connsiteX24" fmla="*/ 931082 w 3475899"/>
                  <a:gd name="connsiteY24" fmla="*/ 2406314 h 3988066"/>
                  <a:gd name="connsiteX25" fmla="*/ 990023 w 3475899"/>
                  <a:gd name="connsiteY25" fmla="*/ 2398626 h 3988066"/>
                  <a:gd name="connsiteX26" fmla="*/ 1010524 w 3475899"/>
                  <a:gd name="connsiteY26" fmla="*/ 2414001 h 3988066"/>
                  <a:gd name="connsiteX27" fmla="*/ 1000274 w 3475899"/>
                  <a:gd name="connsiteY27" fmla="*/ 2444753 h 3988066"/>
                  <a:gd name="connsiteX28" fmla="*/ 990023 w 3475899"/>
                  <a:gd name="connsiteY28" fmla="*/ 2475505 h 3988066"/>
                  <a:gd name="connsiteX29" fmla="*/ 974647 w 3475899"/>
                  <a:gd name="connsiteY29" fmla="*/ 2588261 h 3988066"/>
                  <a:gd name="connsiteX30" fmla="*/ 1055370 w 3475899"/>
                  <a:gd name="connsiteY30" fmla="*/ 2725362 h 3988066"/>
                  <a:gd name="connsiteX31" fmla="*/ 1230911 w 3475899"/>
                  <a:gd name="connsiteY31" fmla="*/ 2783021 h 3988066"/>
                  <a:gd name="connsiteX32" fmla="*/ 1494862 w 3475899"/>
                  <a:gd name="connsiteY32" fmla="*/ 2685641 h 3988066"/>
                  <a:gd name="connsiteX33" fmla="*/ 1599930 w 3475899"/>
                  <a:gd name="connsiteY33" fmla="*/ 2444753 h 3988066"/>
                  <a:gd name="connsiteX34" fmla="*/ 1387231 w 3475899"/>
                  <a:gd name="connsiteY34" fmla="*/ 2109048 h 3988066"/>
                  <a:gd name="connsiteX35" fmla="*/ 943896 w 3475899"/>
                  <a:gd name="connsiteY35" fmla="*/ 2003980 h 3988066"/>
                  <a:gd name="connsiteX36" fmla="*/ 372428 w 3475899"/>
                  <a:gd name="connsiteY36" fmla="*/ 2198740 h 3988066"/>
                  <a:gd name="connsiteX37" fmla="*/ 118727 w 3475899"/>
                  <a:gd name="connsiteY37" fmla="*/ 2711267 h 3988066"/>
                  <a:gd name="connsiteX38" fmla="*/ 500560 w 3475899"/>
                  <a:gd name="connsiteY38" fmla="*/ 3351926 h 3988066"/>
                  <a:gd name="connsiteX39" fmla="*/ 1312915 w 3475899"/>
                  <a:gd name="connsiteY39" fmla="*/ 3567187 h 3988066"/>
                  <a:gd name="connsiteX40" fmla="*/ 2135520 w 3475899"/>
                  <a:gd name="connsiteY40" fmla="*/ 3269921 h 3988066"/>
                  <a:gd name="connsiteX41" fmla="*/ 2491727 w 3475899"/>
                  <a:gd name="connsiteY41" fmla="*/ 2506256 h 3988066"/>
                  <a:gd name="connsiteX42" fmla="*/ 2373845 w 3475899"/>
                  <a:gd name="connsiteY42" fmla="*/ 2070608 h 3988066"/>
                  <a:gd name="connsiteX43" fmla="*/ 2058641 w 3475899"/>
                  <a:gd name="connsiteY43" fmla="*/ 1755405 h 3988066"/>
                  <a:gd name="connsiteX44" fmla="*/ 1615306 w 3475899"/>
                  <a:gd name="connsiteY44" fmla="*/ 1496578 h 3988066"/>
                  <a:gd name="connsiteX45" fmla="*/ 859329 w 3475899"/>
                  <a:gd name="connsiteY45" fmla="*/ 1135247 h 3988066"/>
                  <a:gd name="connsiteX46" fmla="*/ 477496 w 3475899"/>
                  <a:gd name="connsiteY46" fmla="*/ 609907 h 3988066"/>
                  <a:gd name="connsiteX47" fmla="*/ 782450 w 3475899"/>
                  <a:gd name="connsiteY47" fmla="*/ 143508 h 3988066"/>
                  <a:gd name="connsiteX48" fmla="*/ 1425671 w 3475899"/>
                  <a:gd name="connsiteY48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1687060 w 3475899"/>
                  <a:gd name="connsiteY2" fmla="*/ 153758 h 3988066"/>
                  <a:gd name="connsiteX3" fmla="*/ 1410295 w 3475899"/>
                  <a:gd name="connsiteY3" fmla="*/ 102506 h 3988066"/>
                  <a:gd name="connsiteX4" fmla="*/ 961834 w 3475899"/>
                  <a:gd name="connsiteY4" fmla="*/ 187072 h 3988066"/>
                  <a:gd name="connsiteX5" fmla="*/ 744010 w 3475899"/>
                  <a:gd name="connsiteY5" fmla="*/ 481775 h 3988066"/>
                  <a:gd name="connsiteX6" fmla="*/ 900331 w 3475899"/>
                  <a:gd name="connsiteY6" fmla="*/ 740602 h 3988066"/>
                  <a:gd name="connsiteX7" fmla="*/ 1284726 w 3475899"/>
                  <a:gd name="connsiteY7" fmla="*/ 943050 h 3988066"/>
                  <a:gd name="connsiteX8" fmla="*/ 2984160 w 3475899"/>
                  <a:gd name="connsiteY8" fmla="*/ 1543339 h 3988066"/>
                  <a:gd name="connsiteX9" fmla="*/ 3378091 w 3475899"/>
                  <a:gd name="connsiteY9" fmla="*/ 2821306 h 3988066"/>
                  <a:gd name="connsiteX10" fmla="*/ 2359032 w 3475899"/>
                  <a:gd name="connsiteY10" fmla="*/ 3840356 h 3988066"/>
                  <a:gd name="connsiteX11" fmla="*/ 1252372 w 3475899"/>
                  <a:gd name="connsiteY11" fmla="*/ 3968244 h 3988066"/>
                  <a:gd name="connsiteX12" fmla="*/ 352887 w 3475899"/>
                  <a:gd name="connsiteY12" fmla="*/ 3518017 h 3988066"/>
                  <a:gd name="connsiteX13" fmla="*/ 846 w 3475899"/>
                  <a:gd name="connsiteY13" fmla="*/ 2711267 h 3988066"/>
                  <a:gd name="connsiteX14" fmla="*/ 284017 w 3475899"/>
                  <a:gd name="connsiteY14" fmla="*/ 2118017 h 3988066"/>
                  <a:gd name="connsiteX15" fmla="*/ 964397 w 3475899"/>
                  <a:gd name="connsiteY15" fmla="*/ 1870723 h 3988066"/>
                  <a:gd name="connsiteX16" fmla="*/ 1592242 w 3475899"/>
                  <a:gd name="connsiteY16" fmla="*/ 2019356 h 3988066"/>
                  <a:gd name="connsiteX17" fmla="*/ 1861319 w 3475899"/>
                  <a:gd name="connsiteY17" fmla="*/ 2490881 h 3988066"/>
                  <a:gd name="connsiteX18" fmla="*/ 1680653 w 3475899"/>
                  <a:gd name="connsiteY18" fmla="*/ 2861181 h 3988066"/>
                  <a:gd name="connsiteX19" fmla="*/ 1261662 w 3475899"/>
                  <a:gd name="connsiteY19" fmla="*/ 3008533 h 3988066"/>
                  <a:gd name="connsiteX20" fmla="*/ 895206 w 3475899"/>
                  <a:gd name="connsiteY20" fmla="*/ 2926528 h 3988066"/>
                  <a:gd name="connsiteX21" fmla="*/ 718384 w 3475899"/>
                  <a:gd name="connsiteY21" fmla="*/ 2649764 h 3988066"/>
                  <a:gd name="connsiteX22" fmla="*/ 808076 w 3475899"/>
                  <a:gd name="connsiteY22" fmla="*/ 2470379 h 3988066"/>
                  <a:gd name="connsiteX23" fmla="*/ 931082 w 3475899"/>
                  <a:gd name="connsiteY23" fmla="*/ 2406314 h 3988066"/>
                  <a:gd name="connsiteX24" fmla="*/ 990023 w 3475899"/>
                  <a:gd name="connsiteY24" fmla="*/ 2398626 h 3988066"/>
                  <a:gd name="connsiteX25" fmla="*/ 1010524 w 3475899"/>
                  <a:gd name="connsiteY25" fmla="*/ 2414001 h 3988066"/>
                  <a:gd name="connsiteX26" fmla="*/ 1000274 w 3475899"/>
                  <a:gd name="connsiteY26" fmla="*/ 2444753 h 3988066"/>
                  <a:gd name="connsiteX27" fmla="*/ 990023 w 3475899"/>
                  <a:gd name="connsiteY27" fmla="*/ 2475505 h 3988066"/>
                  <a:gd name="connsiteX28" fmla="*/ 974647 w 3475899"/>
                  <a:gd name="connsiteY28" fmla="*/ 2588261 h 3988066"/>
                  <a:gd name="connsiteX29" fmla="*/ 1055370 w 3475899"/>
                  <a:gd name="connsiteY29" fmla="*/ 2725362 h 3988066"/>
                  <a:gd name="connsiteX30" fmla="*/ 1230911 w 3475899"/>
                  <a:gd name="connsiteY30" fmla="*/ 2783021 h 3988066"/>
                  <a:gd name="connsiteX31" fmla="*/ 1494862 w 3475899"/>
                  <a:gd name="connsiteY31" fmla="*/ 2685641 h 3988066"/>
                  <a:gd name="connsiteX32" fmla="*/ 1599930 w 3475899"/>
                  <a:gd name="connsiteY32" fmla="*/ 2444753 h 3988066"/>
                  <a:gd name="connsiteX33" fmla="*/ 1387231 w 3475899"/>
                  <a:gd name="connsiteY33" fmla="*/ 2109048 h 3988066"/>
                  <a:gd name="connsiteX34" fmla="*/ 943896 w 3475899"/>
                  <a:gd name="connsiteY34" fmla="*/ 2003980 h 3988066"/>
                  <a:gd name="connsiteX35" fmla="*/ 372428 w 3475899"/>
                  <a:gd name="connsiteY35" fmla="*/ 2198740 h 3988066"/>
                  <a:gd name="connsiteX36" fmla="*/ 118727 w 3475899"/>
                  <a:gd name="connsiteY36" fmla="*/ 2711267 h 3988066"/>
                  <a:gd name="connsiteX37" fmla="*/ 500560 w 3475899"/>
                  <a:gd name="connsiteY37" fmla="*/ 3351926 h 3988066"/>
                  <a:gd name="connsiteX38" fmla="*/ 1312915 w 3475899"/>
                  <a:gd name="connsiteY38" fmla="*/ 3567187 h 3988066"/>
                  <a:gd name="connsiteX39" fmla="*/ 2135520 w 3475899"/>
                  <a:gd name="connsiteY39" fmla="*/ 3269921 h 3988066"/>
                  <a:gd name="connsiteX40" fmla="*/ 2491727 w 3475899"/>
                  <a:gd name="connsiteY40" fmla="*/ 2506256 h 3988066"/>
                  <a:gd name="connsiteX41" fmla="*/ 2373845 w 3475899"/>
                  <a:gd name="connsiteY41" fmla="*/ 2070608 h 3988066"/>
                  <a:gd name="connsiteX42" fmla="*/ 2058641 w 3475899"/>
                  <a:gd name="connsiteY42" fmla="*/ 1755405 h 3988066"/>
                  <a:gd name="connsiteX43" fmla="*/ 1615306 w 3475899"/>
                  <a:gd name="connsiteY43" fmla="*/ 1496578 h 3988066"/>
                  <a:gd name="connsiteX44" fmla="*/ 859329 w 3475899"/>
                  <a:gd name="connsiteY44" fmla="*/ 1135247 h 3988066"/>
                  <a:gd name="connsiteX45" fmla="*/ 477496 w 3475899"/>
                  <a:gd name="connsiteY45" fmla="*/ 609907 h 3988066"/>
                  <a:gd name="connsiteX46" fmla="*/ 782450 w 3475899"/>
                  <a:gd name="connsiteY46" fmla="*/ 143508 h 3988066"/>
                  <a:gd name="connsiteX47" fmla="*/ 1425671 w 3475899"/>
                  <a:gd name="connsiteY47" fmla="*/ 0 h 3988066"/>
                  <a:gd name="connsiteX0" fmla="*/ 1425671 w 3475899"/>
                  <a:gd name="connsiteY0" fmla="*/ 0 h 3988066"/>
                  <a:gd name="connsiteX1" fmla="*/ 1687060 w 3475899"/>
                  <a:gd name="connsiteY1" fmla="*/ 153758 h 3988066"/>
                  <a:gd name="connsiteX2" fmla="*/ 1410295 w 3475899"/>
                  <a:gd name="connsiteY2" fmla="*/ 102506 h 3988066"/>
                  <a:gd name="connsiteX3" fmla="*/ 961834 w 3475899"/>
                  <a:gd name="connsiteY3" fmla="*/ 187072 h 3988066"/>
                  <a:gd name="connsiteX4" fmla="*/ 744010 w 3475899"/>
                  <a:gd name="connsiteY4" fmla="*/ 481775 h 3988066"/>
                  <a:gd name="connsiteX5" fmla="*/ 900331 w 3475899"/>
                  <a:gd name="connsiteY5" fmla="*/ 740602 h 3988066"/>
                  <a:gd name="connsiteX6" fmla="*/ 1284726 w 3475899"/>
                  <a:gd name="connsiteY6" fmla="*/ 943050 h 3988066"/>
                  <a:gd name="connsiteX7" fmla="*/ 2984160 w 3475899"/>
                  <a:gd name="connsiteY7" fmla="*/ 1543339 h 3988066"/>
                  <a:gd name="connsiteX8" fmla="*/ 3378091 w 3475899"/>
                  <a:gd name="connsiteY8" fmla="*/ 2821306 h 3988066"/>
                  <a:gd name="connsiteX9" fmla="*/ 2359032 w 3475899"/>
                  <a:gd name="connsiteY9" fmla="*/ 3840356 h 3988066"/>
                  <a:gd name="connsiteX10" fmla="*/ 1252372 w 3475899"/>
                  <a:gd name="connsiteY10" fmla="*/ 3968244 h 3988066"/>
                  <a:gd name="connsiteX11" fmla="*/ 352887 w 3475899"/>
                  <a:gd name="connsiteY11" fmla="*/ 3518017 h 3988066"/>
                  <a:gd name="connsiteX12" fmla="*/ 846 w 3475899"/>
                  <a:gd name="connsiteY12" fmla="*/ 2711267 h 3988066"/>
                  <a:gd name="connsiteX13" fmla="*/ 284017 w 3475899"/>
                  <a:gd name="connsiteY13" fmla="*/ 2118017 h 3988066"/>
                  <a:gd name="connsiteX14" fmla="*/ 964397 w 3475899"/>
                  <a:gd name="connsiteY14" fmla="*/ 1870723 h 3988066"/>
                  <a:gd name="connsiteX15" fmla="*/ 1592242 w 3475899"/>
                  <a:gd name="connsiteY15" fmla="*/ 2019356 h 3988066"/>
                  <a:gd name="connsiteX16" fmla="*/ 1861319 w 3475899"/>
                  <a:gd name="connsiteY16" fmla="*/ 2490881 h 3988066"/>
                  <a:gd name="connsiteX17" fmla="*/ 1680653 w 3475899"/>
                  <a:gd name="connsiteY17" fmla="*/ 2861181 h 3988066"/>
                  <a:gd name="connsiteX18" fmla="*/ 1261662 w 3475899"/>
                  <a:gd name="connsiteY18" fmla="*/ 3008533 h 3988066"/>
                  <a:gd name="connsiteX19" fmla="*/ 895206 w 3475899"/>
                  <a:gd name="connsiteY19" fmla="*/ 2926528 h 3988066"/>
                  <a:gd name="connsiteX20" fmla="*/ 718384 w 3475899"/>
                  <a:gd name="connsiteY20" fmla="*/ 2649764 h 3988066"/>
                  <a:gd name="connsiteX21" fmla="*/ 808076 w 3475899"/>
                  <a:gd name="connsiteY21" fmla="*/ 2470379 h 3988066"/>
                  <a:gd name="connsiteX22" fmla="*/ 931082 w 3475899"/>
                  <a:gd name="connsiteY22" fmla="*/ 2406314 h 3988066"/>
                  <a:gd name="connsiteX23" fmla="*/ 990023 w 3475899"/>
                  <a:gd name="connsiteY23" fmla="*/ 2398626 h 3988066"/>
                  <a:gd name="connsiteX24" fmla="*/ 1010524 w 3475899"/>
                  <a:gd name="connsiteY24" fmla="*/ 2414001 h 3988066"/>
                  <a:gd name="connsiteX25" fmla="*/ 1000274 w 3475899"/>
                  <a:gd name="connsiteY25" fmla="*/ 2444753 h 3988066"/>
                  <a:gd name="connsiteX26" fmla="*/ 990023 w 3475899"/>
                  <a:gd name="connsiteY26" fmla="*/ 2475505 h 3988066"/>
                  <a:gd name="connsiteX27" fmla="*/ 974647 w 3475899"/>
                  <a:gd name="connsiteY27" fmla="*/ 2588261 h 3988066"/>
                  <a:gd name="connsiteX28" fmla="*/ 1055370 w 3475899"/>
                  <a:gd name="connsiteY28" fmla="*/ 2725362 h 3988066"/>
                  <a:gd name="connsiteX29" fmla="*/ 1230911 w 3475899"/>
                  <a:gd name="connsiteY29" fmla="*/ 2783021 h 3988066"/>
                  <a:gd name="connsiteX30" fmla="*/ 1494862 w 3475899"/>
                  <a:gd name="connsiteY30" fmla="*/ 2685641 h 3988066"/>
                  <a:gd name="connsiteX31" fmla="*/ 1599930 w 3475899"/>
                  <a:gd name="connsiteY31" fmla="*/ 2444753 h 3988066"/>
                  <a:gd name="connsiteX32" fmla="*/ 1387231 w 3475899"/>
                  <a:gd name="connsiteY32" fmla="*/ 2109048 h 3988066"/>
                  <a:gd name="connsiteX33" fmla="*/ 943896 w 3475899"/>
                  <a:gd name="connsiteY33" fmla="*/ 2003980 h 3988066"/>
                  <a:gd name="connsiteX34" fmla="*/ 372428 w 3475899"/>
                  <a:gd name="connsiteY34" fmla="*/ 2198740 h 3988066"/>
                  <a:gd name="connsiteX35" fmla="*/ 118727 w 3475899"/>
                  <a:gd name="connsiteY35" fmla="*/ 2711267 h 3988066"/>
                  <a:gd name="connsiteX36" fmla="*/ 500560 w 3475899"/>
                  <a:gd name="connsiteY36" fmla="*/ 3351926 h 3988066"/>
                  <a:gd name="connsiteX37" fmla="*/ 1312915 w 3475899"/>
                  <a:gd name="connsiteY37" fmla="*/ 3567187 h 3988066"/>
                  <a:gd name="connsiteX38" fmla="*/ 2135520 w 3475899"/>
                  <a:gd name="connsiteY38" fmla="*/ 3269921 h 3988066"/>
                  <a:gd name="connsiteX39" fmla="*/ 2491727 w 3475899"/>
                  <a:gd name="connsiteY39" fmla="*/ 2506256 h 3988066"/>
                  <a:gd name="connsiteX40" fmla="*/ 2373845 w 3475899"/>
                  <a:gd name="connsiteY40" fmla="*/ 2070608 h 3988066"/>
                  <a:gd name="connsiteX41" fmla="*/ 2058641 w 3475899"/>
                  <a:gd name="connsiteY41" fmla="*/ 1755405 h 3988066"/>
                  <a:gd name="connsiteX42" fmla="*/ 1615306 w 3475899"/>
                  <a:gd name="connsiteY42" fmla="*/ 1496578 h 3988066"/>
                  <a:gd name="connsiteX43" fmla="*/ 859329 w 3475899"/>
                  <a:gd name="connsiteY43" fmla="*/ 1135247 h 3988066"/>
                  <a:gd name="connsiteX44" fmla="*/ 477496 w 3475899"/>
                  <a:gd name="connsiteY44" fmla="*/ 609907 h 3988066"/>
                  <a:gd name="connsiteX45" fmla="*/ 782450 w 3475899"/>
                  <a:gd name="connsiteY45" fmla="*/ 143508 h 3988066"/>
                  <a:gd name="connsiteX46" fmla="*/ 1425671 w 3475899"/>
                  <a:gd name="connsiteY46" fmla="*/ 0 h 3988066"/>
                  <a:gd name="connsiteX0" fmla="*/ 1425671 w 3475899"/>
                  <a:gd name="connsiteY0" fmla="*/ 421 h 3988487"/>
                  <a:gd name="connsiteX1" fmla="*/ 1410295 w 3475899"/>
                  <a:gd name="connsiteY1" fmla="*/ 102927 h 3988487"/>
                  <a:gd name="connsiteX2" fmla="*/ 961834 w 3475899"/>
                  <a:gd name="connsiteY2" fmla="*/ 187493 h 3988487"/>
                  <a:gd name="connsiteX3" fmla="*/ 744010 w 3475899"/>
                  <a:gd name="connsiteY3" fmla="*/ 482196 h 3988487"/>
                  <a:gd name="connsiteX4" fmla="*/ 900331 w 3475899"/>
                  <a:gd name="connsiteY4" fmla="*/ 741023 h 3988487"/>
                  <a:gd name="connsiteX5" fmla="*/ 1284726 w 3475899"/>
                  <a:gd name="connsiteY5" fmla="*/ 943471 h 3988487"/>
                  <a:gd name="connsiteX6" fmla="*/ 2984160 w 3475899"/>
                  <a:gd name="connsiteY6" fmla="*/ 1543760 h 3988487"/>
                  <a:gd name="connsiteX7" fmla="*/ 3378091 w 3475899"/>
                  <a:gd name="connsiteY7" fmla="*/ 2821727 h 3988487"/>
                  <a:gd name="connsiteX8" fmla="*/ 2359032 w 3475899"/>
                  <a:gd name="connsiteY8" fmla="*/ 3840777 h 3988487"/>
                  <a:gd name="connsiteX9" fmla="*/ 1252372 w 3475899"/>
                  <a:gd name="connsiteY9" fmla="*/ 3968665 h 3988487"/>
                  <a:gd name="connsiteX10" fmla="*/ 352887 w 3475899"/>
                  <a:gd name="connsiteY10" fmla="*/ 3518438 h 3988487"/>
                  <a:gd name="connsiteX11" fmla="*/ 846 w 3475899"/>
                  <a:gd name="connsiteY11" fmla="*/ 2711688 h 3988487"/>
                  <a:gd name="connsiteX12" fmla="*/ 284017 w 3475899"/>
                  <a:gd name="connsiteY12" fmla="*/ 2118438 h 3988487"/>
                  <a:gd name="connsiteX13" fmla="*/ 964397 w 3475899"/>
                  <a:gd name="connsiteY13" fmla="*/ 1871144 h 3988487"/>
                  <a:gd name="connsiteX14" fmla="*/ 1592242 w 3475899"/>
                  <a:gd name="connsiteY14" fmla="*/ 2019777 h 3988487"/>
                  <a:gd name="connsiteX15" fmla="*/ 1861319 w 3475899"/>
                  <a:gd name="connsiteY15" fmla="*/ 2491302 h 3988487"/>
                  <a:gd name="connsiteX16" fmla="*/ 1680653 w 3475899"/>
                  <a:gd name="connsiteY16" fmla="*/ 2861602 h 3988487"/>
                  <a:gd name="connsiteX17" fmla="*/ 1261662 w 3475899"/>
                  <a:gd name="connsiteY17" fmla="*/ 3008954 h 3988487"/>
                  <a:gd name="connsiteX18" fmla="*/ 895206 w 3475899"/>
                  <a:gd name="connsiteY18" fmla="*/ 2926949 h 3988487"/>
                  <a:gd name="connsiteX19" fmla="*/ 718384 w 3475899"/>
                  <a:gd name="connsiteY19" fmla="*/ 2650185 h 3988487"/>
                  <a:gd name="connsiteX20" fmla="*/ 808076 w 3475899"/>
                  <a:gd name="connsiteY20" fmla="*/ 2470800 h 3988487"/>
                  <a:gd name="connsiteX21" fmla="*/ 931082 w 3475899"/>
                  <a:gd name="connsiteY21" fmla="*/ 2406735 h 3988487"/>
                  <a:gd name="connsiteX22" fmla="*/ 990023 w 3475899"/>
                  <a:gd name="connsiteY22" fmla="*/ 2399047 h 3988487"/>
                  <a:gd name="connsiteX23" fmla="*/ 1010524 w 3475899"/>
                  <a:gd name="connsiteY23" fmla="*/ 2414422 h 3988487"/>
                  <a:gd name="connsiteX24" fmla="*/ 1000274 w 3475899"/>
                  <a:gd name="connsiteY24" fmla="*/ 2445174 h 3988487"/>
                  <a:gd name="connsiteX25" fmla="*/ 990023 w 3475899"/>
                  <a:gd name="connsiteY25" fmla="*/ 2475926 h 3988487"/>
                  <a:gd name="connsiteX26" fmla="*/ 974647 w 3475899"/>
                  <a:gd name="connsiteY26" fmla="*/ 2588682 h 3988487"/>
                  <a:gd name="connsiteX27" fmla="*/ 1055370 w 3475899"/>
                  <a:gd name="connsiteY27" fmla="*/ 2725783 h 3988487"/>
                  <a:gd name="connsiteX28" fmla="*/ 1230911 w 3475899"/>
                  <a:gd name="connsiteY28" fmla="*/ 2783442 h 3988487"/>
                  <a:gd name="connsiteX29" fmla="*/ 1494862 w 3475899"/>
                  <a:gd name="connsiteY29" fmla="*/ 2686062 h 3988487"/>
                  <a:gd name="connsiteX30" fmla="*/ 1599930 w 3475899"/>
                  <a:gd name="connsiteY30" fmla="*/ 2445174 h 3988487"/>
                  <a:gd name="connsiteX31" fmla="*/ 1387231 w 3475899"/>
                  <a:gd name="connsiteY31" fmla="*/ 2109469 h 3988487"/>
                  <a:gd name="connsiteX32" fmla="*/ 943896 w 3475899"/>
                  <a:gd name="connsiteY32" fmla="*/ 2004401 h 3988487"/>
                  <a:gd name="connsiteX33" fmla="*/ 372428 w 3475899"/>
                  <a:gd name="connsiteY33" fmla="*/ 2199161 h 3988487"/>
                  <a:gd name="connsiteX34" fmla="*/ 118727 w 3475899"/>
                  <a:gd name="connsiteY34" fmla="*/ 2711688 h 3988487"/>
                  <a:gd name="connsiteX35" fmla="*/ 500560 w 3475899"/>
                  <a:gd name="connsiteY35" fmla="*/ 3352347 h 3988487"/>
                  <a:gd name="connsiteX36" fmla="*/ 1312915 w 3475899"/>
                  <a:gd name="connsiteY36" fmla="*/ 3567608 h 3988487"/>
                  <a:gd name="connsiteX37" fmla="*/ 2135520 w 3475899"/>
                  <a:gd name="connsiteY37" fmla="*/ 3270342 h 3988487"/>
                  <a:gd name="connsiteX38" fmla="*/ 2491727 w 3475899"/>
                  <a:gd name="connsiteY38" fmla="*/ 2506677 h 3988487"/>
                  <a:gd name="connsiteX39" fmla="*/ 2373845 w 3475899"/>
                  <a:gd name="connsiteY39" fmla="*/ 2071029 h 3988487"/>
                  <a:gd name="connsiteX40" fmla="*/ 2058641 w 3475899"/>
                  <a:gd name="connsiteY40" fmla="*/ 1755826 h 3988487"/>
                  <a:gd name="connsiteX41" fmla="*/ 1615306 w 3475899"/>
                  <a:gd name="connsiteY41" fmla="*/ 1496999 h 3988487"/>
                  <a:gd name="connsiteX42" fmla="*/ 859329 w 3475899"/>
                  <a:gd name="connsiteY42" fmla="*/ 1135668 h 3988487"/>
                  <a:gd name="connsiteX43" fmla="*/ 477496 w 3475899"/>
                  <a:gd name="connsiteY43" fmla="*/ 610328 h 3988487"/>
                  <a:gd name="connsiteX44" fmla="*/ 782450 w 3475899"/>
                  <a:gd name="connsiteY44" fmla="*/ 143929 h 3988487"/>
                  <a:gd name="connsiteX45" fmla="*/ 1425671 w 3475899"/>
                  <a:gd name="connsiteY45" fmla="*/ 421 h 3988487"/>
                  <a:gd name="connsiteX0" fmla="*/ 1425671 w 3475899"/>
                  <a:gd name="connsiteY0" fmla="*/ 0 h 3988066"/>
                  <a:gd name="connsiteX1" fmla="*/ 961834 w 3475899"/>
                  <a:gd name="connsiteY1" fmla="*/ 187072 h 3988066"/>
                  <a:gd name="connsiteX2" fmla="*/ 744010 w 3475899"/>
                  <a:gd name="connsiteY2" fmla="*/ 481775 h 3988066"/>
                  <a:gd name="connsiteX3" fmla="*/ 900331 w 3475899"/>
                  <a:gd name="connsiteY3" fmla="*/ 740602 h 3988066"/>
                  <a:gd name="connsiteX4" fmla="*/ 1284726 w 3475899"/>
                  <a:gd name="connsiteY4" fmla="*/ 943050 h 3988066"/>
                  <a:gd name="connsiteX5" fmla="*/ 2984160 w 3475899"/>
                  <a:gd name="connsiteY5" fmla="*/ 1543339 h 3988066"/>
                  <a:gd name="connsiteX6" fmla="*/ 3378091 w 3475899"/>
                  <a:gd name="connsiteY6" fmla="*/ 2821306 h 3988066"/>
                  <a:gd name="connsiteX7" fmla="*/ 2359032 w 3475899"/>
                  <a:gd name="connsiteY7" fmla="*/ 3840356 h 3988066"/>
                  <a:gd name="connsiteX8" fmla="*/ 1252372 w 3475899"/>
                  <a:gd name="connsiteY8" fmla="*/ 3968244 h 3988066"/>
                  <a:gd name="connsiteX9" fmla="*/ 352887 w 3475899"/>
                  <a:gd name="connsiteY9" fmla="*/ 3518017 h 3988066"/>
                  <a:gd name="connsiteX10" fmla="*/ 846 w 3475899"/>
                  <a:gd name="connsiteY10" fmla="*/ 2711267 h 3988066"/>
                  <a:gd name="connsiteX11" fmla="*/ 284017 w 3475899"/>
                  <a:gd name="connsiteY11" fmla="*/ 2118017 h 3988066"/>
                  <a:gd name="connsiteX12" fmla="*/ 964397 w 3475899"/>
                  <a:gd name="connsiteY12" fmla="*/ 1870723 h 3988066"/>
                  <a:gd name="connsiteX13" fmla="*/ 1592242 w 3475899"/>
                  <a:gd name="connsiteY13" fmla="*/ 2019356 h 3988066"/>
                  <a:gd name="connsiteX14" fmla="*/ 1861319 w 3475899"/>
                  <a:gd name="connsiteY14" fmla="*/ 2490881 h 3988066"/>
                  <a:gd name="connsiteX15" fmla="*/ 1680653 w 3475899"/>
                  <a:gd name="connsiteY15" fmla="*/ 2861181 h 3988066"/>
                  <a:gd name="connsiteX16" fmla="*/ 1261662 w 3475899"/>
                  <a:gd name="connsiteY16" fmla="*/ 3008533 h 3988066"/>
                  <a:gd name="connsiteX17" fmla="*/ 895206 w 3475899"/>
                  <a:gd name="connsiteY17" fmla="*/ 2926528 h 3988066"/>
                  <a:gd name="connsiteX18" fmla="*/ 718384 w 3475899"/>
                  <a:gd name="connsiteY18" fmla="*/ 2649764 h 3988066"/>
                  <a:gd name="connsiteX19" fmla="*/ 808076 w 3475899"/>
                  <a:gd name="connsiteY19" fmla="*/ 2470379 h 3988066"/>
                  <a:gd name="connsiteX20" fmla="*/ 931082 w 3475899"/>
                  <a:gd name="connsiteY20" fmla="*/ 2406314 h 3988066"/>
                  <a:gd name="connsiteX21" fmla="*/ 990023 w 3475899"/>
                  <a:gd name="connsiteY21" fmla="*/ 2398626 h 3988066"/>
                  <a:gd name="connsiteX22" fmla="*/ 1010524 w 3475899"/>
                  <a:gd name="connsiteY22" fmla="*/ 2414001 h 3988066"/>
                  <a:gd name="connsiteX23" fmla="*/ 1000274 w 3475899"/>
                  <a:gd name="connsiteY23" fmla="*/ 2444753 h 3988066"/>
                  <a:gd name="connsiteX24" fmla="*/ 990023 w 3475899"/>
                  <a:gd name="connsiteY24" fmla="*/ 2475505 h 3988066"/>
                  <a:gd name="connsiteX25" fmla="*/ 974647 w 3475899"/>
                  <a:gd name="connsiteY25" fmla="*/ 2588261 h 3988066"/>
                  <a:gd name="connsiteX26" fmla="*/ 1055370 w 3475899"/>
                  <a:gd name="connsiteY26" fmla="*/ 2725362 h 3988066"/>
                  <a:gd name="connsiteX27" fmla="*/ 1230911 w 3475899"/>
                  <a:gd name="connsiteY27" fmla="*/ 2783021 h 3988066"/>
                  <a:gd name="connsiteX28" fmla="*/ 1494862 w 3475899"/>
                  <a:gd name="connsiteY28" fmla="*/ 2685641 h 3988066"/>
                  <a:gd name="connsiteX29" fmla="*/ 1599930 w 3475899"/>
                  <a:gd name="connsiteY29" fmla="*/ 2444753 h 3988066"/>
                  <a:gd name="connsiteX30" fmla="*/ 1387231 w 3475899"/>
                  <a:gd name="connsiteY30" fmla="*/ 2109048 h 3988066"/>
                  <a:gd name="connsiteX31" fmla="*/ 943896 w 3475899"/>
                  <a:gd name="connsiteY31" fmla="*/ 2003980 h 3988066"/>
                  <a:gd name="connsiteX32" fmla="*/ 372428 w 3475899"/>
                  <a:gd name="connsiteY32" fmla="*/ 2198740 h 3988066"/>
                  <a:gd name="connsiteX33" fmla="*/ 118727 w 3475899"/>
                  <a:gd name="connsiteY33" fmla="*/ 2711267 h 3988066"/>
                  <a:gd name="connsiteX34" fmla="*/ 500560 w 3475899"/>
                  <a:gd name="connsiteY34" fmla="*/ 3351926 h 3988066"/>
                  <a:gd name="connsiteX35" fmla="*/ 1312915 w 3475899"/>
                  <a:gd name="connsiteY35" fmla="*/ 3567187 h 3988066"/>
                  <a:gd name="connsiteX36" fmla="*/ 2135520 w 3475899"/>
                  <a:gd name="connsiteY36" fmla="*/ 3269921 h 3988066"/>
                  <a:gd name="connsiteX37" fmla="*/ 2491727 w 3475899"/>
                  <a:gd name="connsiteY37" fmla="*/ 2506256 h 3988066"/>
                  <a:gd name="connsiteX38" fmla="*/ 2373845 w 3475899"/>
                  <a:gd name="connsiteY38" fmla="*/ 2070608 h 3988066"/>
                  <a:gd name="connsiteX39" fmla="*/ 2058641 w 3475899"/>
                  <a:gd name="connsiteY39" fmla="*/ 1755405 h 3988066"/>
                  <a:gd name="connsiteX40" fmla="*/ 1615306 w 3475899"/>
                  <a:gd name="connsiteY40" fmla="*/ 1496578 h 3988066"/>
                  <a:gd name="connsiteX41" fmla="*/ 859329 w 3475899"/>
                  <a:gd name="connsiteY41" fmla="*/ 1135247 h 3988066"/>
                  <a:gd name="connsiteX42" fmla="*/ 477496 w 3475899"/>
                  <a:gd name="connsiteY42" fmla="*/ 609907 h 3988066"/>
                  <a:gd name="connsiteX43" fmla="*/ 782450 w 3475899"/>
                  <a:gd name="connsiteY43" fmla="*/ 143508 h 3988066"/>
                  <a:gd name="connsiteX44" fmla="*/ 1425671 w 3475899"/>
                  <a:gd name="connsiteY44" fmla="*/ 0 h 3988066"/>
                  <a:gd name="connsiteX0" fmla="*/ 782450 w 3475899"/>
                  <a:gd name="connsiteY0" fmla="*/ 32557 h 3877115"/>
                  <a:gd name="connsiteX1" fmla="*/ 961834 w 3475899"/>
                  <a:gd name="connsiteY1" fmla="*/ 76121 h 3877115"/>
                  <a:gd name="connsiteX2" fmla="*/ 744010 w 3475899"/>
                  <a:gd name="connsiteY2" fmla="*/ 370824 h 3877115"/>
                  <a:gd name="connsiteX3" fmla="*/ 900331 w 3475899"/>
                  <a:gd name="connsiteY3" fmla="*/ 629651 h 3877115"/>
                  <a:gd name="connsiteX4" fmla="*/ 1284726 w 3475899"/>
                  <a:gd name="connsiteY4" fmla="*/ 832099 h 3877115"/>
                  <a:gd name="connsiteX5" fmla="*/ 2984160 w 3475899"/>
                  <a:gd name="connsiteY5" fmla="*/ 1432388 h 3877115"/>
                  <a:gd name="connsiteX6" fmla="*/ 3378091 w 3475899"/>
                  <a:gd name="connsiteY6" fmla="*/ 2710355 h 3877115"/>
                  <a:gd name="connsiteX7" fmla="*/ 2359032 w 3475899"/>
                  <a:gd name="connsiteY7" fmla="*/ 3729405 h 3877115"/>
                  <a:gd name="connsiteX8" fmla="*/ 1252372 w 3475899"/>
                  <a:gd name="connsiteY8" fmla="*/ 3857293 h 3877115"/>
                  <a:gd name="connsiteX9" fmla="*/ 352887 w 3475899"/>
                  <a:gd name="connsiteY9" fmla="*/ 3407066 h 3877115"/>
                  <a:gd name="connsiteX10" fmla="*/ 846 w 3475899"/>
                  <a:gd name="connsiteY10" fmla="*/ 2600316 h 3877115"/>
                  <a:gd name="connsiteX11" fmla="*/ 284017 w 3475899"/>
                  <a:gd name="connsiteY11" fmla="*/ 2007066 h 3877115"/>
                  <a:gd name="connsiteX12" fmla="*/ 964397 w 3475899"/>
                  <a:gd name="connsiteY12" fmla="*/ 1759772 h 3877115"/>
                  <a:gd name="connsiteX13" fmla="*/ 1592242 w 3475899"/>
                  <a:gd name="connsiteY13" fmla="*/ 1908405 h 3877115"/>
                  <a:gd name="connsiteX14" fmla="*/ 1861319 w 3475899"/>
                  <a:gd name="connsiteY14" fmla="*/ 2379930 h 3877115"/>
                  <a:gd name="connsiteX15" fmla="*/ 1680653 w 3475899"/>
                  <a:gd name="connsiteY15" fmla="*/ 2750230 h 3877115"/>
                  <a:gd name="connsiteX16" fmla="*/ 1261662 w 3475899"/>
                  <a:gd name="connsiteY16" fmla="*/ 2897582 h 3877115"/>
                  <a:gd name="connsiteX17" fmla="*/ 895206 w 3475899"/>
                  <a:gd name="connsiteY17" fmla="*/ 2815577 h 3877115"/>
                  <a:gd name="connsiteX18" fmla="*/ 718384 w 3475899"/>
                  <a:gd name="connsiteY18" fmla="*/ 2538813 h 3877115"/>
                  <a:gd name="connsiteX19" fmla="*/ 808076 w 3475899"/>
                  <a:gd name="connsiteY19" fmla="*/ 2359428 h 3877115"/>
                  <a:gd name="connsiteX20" fmla="*/ 931082 w 3475899"/>
                  <a:gd name="connsiteY20" fmla="*/ 2295363 h 3877115"/>
                  <a:gd name="connsiteX21" fmla="*/ 990023 w 3475899"/>
                  <a:gd name="connsiteY21" fmla="*/ 2287675 h 3877115"/>
                  <a:gd name="connsiteX22" fmla="*/ 1010524 w 3475899"/>
                  <a:gd name="connsiteY22" fmla="*/ 2303050 h 3877115"/>
                  <a:gd name="connsiteX23" fmla="*/ 1000274 w 3475899"/>
                  <a:gd name="connsiteY23" fmla="*/ 2333802 h 3877115"/>
                  <a:gd name="connsiteX24" fmla="*/ 990023 w 3475899"/>
                  <a:gd name="connsiteY24" fmla="*/ 2364554 h 3877115"/>
                  <a:gd name="connsiteX25" fmla="*/ 974647 w 3475899"/>
                  <a:gd name="connsiteY25" fmla="*/ 2477310 h 3877115"/>
                  <a:gd name="connsiteX26" fmla="*/ 1055370 w 3475899"/>
                  <a:gd name="connsiteY26" fmla="*/ 2614411 h 3877115"/>
                  <a:gd name="connsiteX27" fmla="*/ 1230911 w 3475899"/>
                  <a:gd name="connsiteY27" fmla="*/ 2672070 h 3877115"/>
                  <a:gd name="connsiteX28" fmla="*/ 1494862 w 3475899"/>
                  <a:gd name="connsiteY28" fmla="*/ 2574690 h 3877115"/>
                  <a:gd name="connsiteX29" fmla="*/ 1599930 w 3475899"/>
                  <a:gd name="connsiteY29" fmla="*/ 2333802 h 3877115"/>
                  <a:gd name="connsiteX30" fmla="*/ 1387231 w 3475899"/>
                  <a:gd name="connsiteY30" fmla="*/ 1998097 h 3877115"/>
                  <a:gd name="connsiteX31" fmla="*/ 943896 w 3475899"/>
                  <a:gd name="connsiteY31" fmla="*/ 1893029 h 3877115"/>
                  <a:gd name="connsiteX32" fmla="*/ 372428 w 3475899"/>
                  <a:gd name="connsiteY32" fmla="*/ 2087789 h 3877115"/>
                  <a:gd name="connsiteX33" fmla="*/ 118727 w 3475899"/>
                  <a:gd name="connsiteY33" fmla="*/ 2600316 h 3877115"/>
                  <a:gd name="connsiteX34" fmla="*/ 500560 w 3475899"/>
                  <a:gd name="connsiteY34" fmla="*/ 3240975 h 3877115"/>
                  <a:gd name="connsiteX35" fmla="*/ 1312915 w 3475899"/>
                  <a:gd name="connsiteY35" fmla="*/ 3456236 h 3877115"/>
                  <a:gd name="connsiteX36" fmla="*/ 2135520 w 3475899"/>
                  <a:gd name="connsiteY36" fmla="*/ 3158970 h 3877115"/>
                  <a:gd name="connsiteX37" fmla="*/ 2491727 w 3475899"/>
                  <a:gd name="connsiteY37" fmla="*/ 2395305 h 3877115"/>
                  <a:gd name="connsiteX38" fmla="*/ 2373845 w 3475899"/>
                  <a:gd name="connsiteY38" fmla="*/ 1959657 h 3877115"/>
                  <a:gd name="connsiteX39" fmla="*/ 2058641 w 3475899"/>
                  <a:gd name="connsiteY39" fmla="*/ 1644454 h 3877115"/>
                  <a:gd name="connsiteX40" fmla="*/ 1615306 w 3475899"/>
                  <a:gd name="connsiteY40" fmla="*/ 1385627 h 3877115"/>
                  <a:gd name="connsiteX41" fmla="*/ 859329 w 3475899"/>
                  <a:gd name="connsiteY41" fmla="*/ 1024296 h 3877115"/>
                  <a:gd name="connsiteX42" fmla="*/ 477496 w 3475899"/>
                  <a:gd name="connsiteY42" fmla="*/ 498956 h 3877115"/>
                  <a:gd name="connsiteX43" fmla="*/ 782450 w 3475899"/>
                  <a:gd name="connsiteY43" fmla="*/ 32557 h 3877115"/>
                  <a:gd name="connsiteX0" fmla="*/ 477496 w 3475899"/>
                  <a:gd name="connsiteY0" fmla="*/ 424506 h 3802665"/>
                  <a:gd name="connsiteX1" fmla="*/ 961834 w 3475899"/>
                  <a:gd name="connsiteY1" fmla="*/ 1671 h 3802665"/>
                  <a:gd name="connsiteX2" fmla="*/ 744010 w 3475899"/>
                  <a:gd name="connsiteY2" fmla="*/ 296374 h 3802665"/>
                  <a:gd name="connsiteX3" fmla="*/ 900331 w 3475899"/>
                  <a:gd name="connsiteY3" fmla="*/ 555201 h 3802665"/>
                  <a:gd name="connsiteX4" fmla="*/ 1284726 w 3475899"/>
                  <a:gd name="connsiteY4" fmla="*/ 757649 h 3802665"/>
                  <a:gd name="connsiteX5" fmla="*/ 2984160 w 3475899"/>
                  <a:gd name="connsiteY5" fmla="*/ 1357938 h 3802665"/>
                  <a:gd name="connsiteX6" fmla="*/ 3378091 w 3475899"/>
                  <a:gd name="connsiteY6" fmla="*/ 2635905 h 3802665"/>
                  <a:gd name="connsiteX7" fmla="*/ 2359032 w 3475899"/>
                  <a:gd name="connsiteY7" fmla="*/ 3654955 h 3802665"/>
                  <a:gd name="connsiteX8" fmla="*/ 1252372 w 3475899"/>
                  <a:gd name="connsiteY8" fmla="*/ 3782843 h 3802665"/>
                  <a:gd name="connsiteX9" fmla="*/ 352887 w 3475899"/>
                  <a:gd name="connsiteY9" fmla="*/ 3332616 h 3802665"/>
                  <a:gd name="connsiteX10" fmla="*/ 846 w 3475899"/>
                  <a:gd name="connsiteY10" fmla="*/ 2525866 h 3802665"/>
                  <a:gd name="connsiteX11" fmla="*/ 284017 w 3475899"/>
                  <a:gd name="connsiteY11" fmla="*/ 1932616 h 3802665"/>
                  <a:gd name="connsiteX12" fmla="*/ 964397 w 3475899"/>
                  <a:gd name="connsiteY12" fmla="*/ 1685322 h 3802665"/>
                  <a:gd name="connsiteX13" fmla="*/ 1592242 w 3475899"/>
                  <a:gd name="connsiteY13" fmla="*/ 1833955 h 3802665"/>
                  <a:gd name="connsiteX14" fmla="*/ 1861319 w 3475899"/>
                  <a:gd name="connsiteY14" fmla="*/ 2305480 h 3802665"/>
                  <a:gd name="connsiteX15" fmla="*/ 1680653 w 3475899"/>
                  <a:gd name="connsiteY15" fmla="*/ 2675780 h 3802665"/>
                  <a:gd name="connsiteX16" fmla="*/ 1261662 w 3475899"/>
                  <a:gd name="connsiteY16" fmla="*/ 2823132 h 3802665"/>
                  <a:gd name="connsiteX17" fmla="*/ 895206 w 3475899"/>
                  <a:gd name="connsiteY17" fmla="*/ 2741127 h 3802665"/>
                  <a:gd name="connsiteX18" fmla="*/ 718384 w 3475899"/>
                  <a:gd name="connsiteY18" fmla="*/ 2464363 h 3802665"/>
                  <a:gd name="connsiteX19" fmla="*/ 808076 w 3475899"/>
                  <a:gd name="connsiteY19" fmla="*/ 2284978 h 3802665"/>
                  <a:gd name="connsiteX20" fmla="*/ 931082 w 3475899"/>
                  <a:gd name="connsiteY20" fmla="*/ 2220913 h 3802665"/>
                  <a:gd name="connsiteX21" fmla="*/ 990023 w 3475899"/>
                  <a:gd name="connsiteY21" fmla="*/ 2213225 h 3802665"/>
                  <a:gd name="connsiteX22" fmla="*/ 1010524 w 3475899"/>
                  <a:gd name="connsiteY22" fmla="*/ 2228600 h 3802665"/>
                  <a:gd name="connsiteX23" fmla="*/ 1000274 w 3475899"/>
                  <a:gd name="connsiteY23" fmla="*/ 2259352 h 3802665"/>
                  <a:gd name="connsiteX24" fmla="*/ 990023 w 3475899"/>
                  <a:gd name="connsiteY24" fmla="*/ 2290104 h 3802665"/>
                  <a:gd name="connsiteX25" fmla="*/ 974647 w 3475899"/>
                  <a:gd name="connsiteY25" fmla="*/ 2402860 h 3802665"/>
                  <a:gd name="connsiteX26" fmla="*/ 1055370 w 3475899"/>
                  <a:gd name="connsiteY26" fmla="*/ 2539961 h 3802665"/>
                  <a:gd name="connsiteX27" fmla="*/ 1230911 w 3475899"/>
                  <a:gd name="connsiteY27" fmla="*/ 2597620 h 3802665"/>
                  <a:gd name="connsiteX28" fmla="*/ 1494862 w 3475899"/>
                  <a:gd name="connsiteY28" fmla="*/ 2500240 h 3802665"/>
                  <a:gd name="connsiteX29" fmla="*/ 1599930 w 3475899"/>
                  <a:gd name="connsiteY29" fmla="*/ 2259352 h 3802665"/>
                  <a:gd name="connsiteX30" fmla="*/ 1387231 w 3475899"/>
                  <a:gd name="connsiteY30" fmla="*/ 1923647 h 3802665"/>
                  <a:gd name="connsiteX31" fmla="*/ 943896 w 3475899"/>
                  <a:gd name="connsiteY31" fmla="*/ 1818579 h 3802665"/>
                  <a:gd name="connsiteX32" fmla="*/ 372428 w 3475899"/>
                  <a:gd name="connsiteY32" fmla="*/ 2013339 h 3802665"/>
                  <a:gd name="connsiteX33" fmla="*/ 118727 w 3475899"/>
                  <a:gd name="connsiteY33" fmla="*/ 2525866 h 3802665"/>
                  <a:gd name="connsiteX34" fmla="*/ 500560 w 3475899"/>
                  <a:gd name="connsiteY34" fmla="*/ 3166525 h 3802665"/>
                  <a:gd name="connsiteX35" fmla="*/ 1312915 w 3475899"/>
                  <a:gd name="connsiteY35" fmla="*/ 3381786 h 3802665"/>
                  <a:gd name="connsiteX36" fmla="*/ 2135520 w 3475899"/>
                  <a:gd name="connsiteY36" fmla="*/ 3084520 h 3802665"/>
                  <a:gd name="connsiteX37" fmla="*/ 2491727 w 3475899"/>
                  <a:gd name="connsiteY37" fmla="*/ 2320855 h 3802665"/>
                  <a:gd name="connsiteX38" fmla="*/ 2373845 w 3475899"/>
                  <a:gd name="connsiteY38" fmla="*/ 1885207 h 3802665"/>
                  <a:gd name="connsiteX39" fmla="*/ 2058641 w 3475899"/>
                  <a:gd name="connsiteY39" fmla="*/ 1570004 h 3802665"/>
                  <a:gd name="connsiteX40" fmla="*/ 1615306 w 3475899"/>
                  <a:gd name="connsiteY40" fmla="*/ 1311177 h 3802665"/>
                  <a:gd name="connsiteX41" fmla="*/ 859329 w 3475899"/>
                  <a:gd name="connsiteY41" fmla="*/ 949846 h 3802665"/>
                  <a:gd name="connsiteX42" fmla="*/ 477496 w 3475899"/>
                  <a:gd name="connsiteY42" fmla="*/ 424506 h 380266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35520 w 3475899"/>
                  <a:gd name="connsiteY36" fmla="*/ 3980450 h 4698595"/>
                  <a:gd name="connsiteX37" fmla="*/ 2491727 w 3475899"/>
                  <a:gd name="connsiteY37" fmla="*/ 3216785 h 4698595"/>
                  <a:gd name="connsiteX38" fmla="*/ 2373845 w 3475899"/>
                  <a:gd name="connsiteY38" fmla="*/ 278113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35520 w 3475899"/>
                  <a:gd name="connsiteY36" fmla="*/ 3980450 h 4698595"/>
                  <a:gd name="connsiteX37" fmla="*/ 2705552 w 3475899"/>
                  <a:gd name="connsiteY37" fmla="*/ 3234379 h 4698595"/>
                  <a:gd name="connsiteX38" fmla="*/ 2373845 w 3475899"/>
                  <a:gd name="connsiteY38" fmla="*/ 278113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373845 w 3475899"/>
                  <a:gd name="connsiteY38" fmla="*/ 278113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769638 w 3475899"/>
                  <a:gd name="connsiteY39" fmla="*/ 2113659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11483"/>
                  <a:gd name="connsiteY0" fmla="*/ 1320436 h 4698595"/>
                  <a:gd name="connsiteX1" fmla="*/ 391637 w 3411483"/>
                  <a:gd name="connsiteY1" fmla="*/ 346 h 4698595"/>
                  <a:gd name="connsiteX2" fmla="*/ 744010 w 3411483"/>
                  <a:gd name="connsiteY2" fmla="*/ 1192304 h 4698595"/>
                  <a:gd name="connsiteX3" fmla="*/ 900331 w 3411483"/>
                  <a:gd name="connsiteY3" fmla="*/ 1451131 h 4698595"/>
                  <a:gd name="connsiteX4" fmla="*/ 1240632 w 3411483"/>
                  <a:gd name="connsiteY4" fmla="*/ 1733678 h 4698595"/>
                  <a:gd name="connsiteX5" fmla="*/ 2984160 w 3411483"/>
                  <a:gd name="connsiteY5" fmla="*/ 2253868 h 4698595"/>
                  <a:gd name="connsiteX6" fmla="*/ 3378091 w 3411483"/>
                  <a:gd name="connsiteY6" fmla="*/ 3531835 h 4698595"/>
                  <a:gd name="connsiteX7" fmla="*/ 2359032 w 3411483"/>
                  <a:gd name="connsiteY7" fmla="*/ 4550885 h 4698595"/>
                  <a:gd name="connsiteX8" fmla="*/ 1252372 w 3411483"/>
                  <a:gd name="connsiteY8" fmla="*/ 4678773 h 4698595"/>
                  <a:gd name="connsiteX9" fmla="*/ 352887 w 3411483"/>
                  <a:gd name="connsiteY9" fmla="*/ 4228546 h 4698595"/>
                  <a:gd name="connsiteX10" fmla="*/ 846 w 3411483"/>
                  <a:gd name="connsiteY10" fmla="*/ 3421796 h 4698595"/>
                  <a:gd name="connsiteX11" fmla="*/ 284017 w 3411483"/>
                  <a:gd name="connsiteY11" fmla="*/ 2828546 h 4698595"/>
                  <a:gd name="connsiteX12" fmla="*/ 964397 w 3411483"/>
                  <a:gd name="connsiteY12" fmla="*/ 2581252 h 4698595"/>
                  <a:gd name="connsiteX13" fmla="*/ 1592242 w 3411483"/>
                  <a:gd name="connsiteY13" fmla="*/ 2729885 h 4698595"/>
                  <a:gd name="connsiteX14" fmla="*/ 1861319 w 3411483"/>
                  <a:gd name="connsiteY14" fmla="*/ 3201410 h 4698595"/>
                  <a:gd name="connsiteX15" fmla="*/ 1680653 w 3411483"/>
                  <a:gd name="connsiteY15" fmla="*/ 3571710 h 4698595"/>
                  <a:gd name="connsiteX16" fmla="*/ 1261662 w 3411483"/>
                  <a:gd name="connsiteY16" fmla="*/ 3719062 h 4698595"/>
                  <a:gd name="connsiteX17" fmla="*/ 895206 w 3411483"/>
                  <a:gd name="connsiteY17" fmla="*/ 3637057 h 4698595"/>
                  <a:gd name="connsiteX18" fmla="*/ 718384 w 3411483"/>
                  <a:gd name="connsiteY18" fmla="*/ 3360293 h 4698595"/>
                  <a:gd name="connsiteX19" fmla="*/ 808076 w 3411483"/>
                  <a:gd name="connsiteY19" fmla="*/ 3180908 h 4698595"/>
                  <a:gd name="connsiteX20" fmla="*/ 931082 w 3411483"/>
                  <a:gd name="connsiteY20" fmla="*/ 3116843 h 4698595"/>
                  <a:gd name="connsiteX21" fmla="*/ 990023 w 3411483"/>
                  <a:gd name="connsiteY21" fmla="*/ 3109155 h 4698595"/>
                  <a:gd name="connsiteX22" fmla="*/ 1010524 w 3411483"/>
                  <a:gd name="connsiteY22" fmla="*/ 3124530 h 4698595"/>
                  <a:gd name="connsiteX23" fmla="*/ 1000274 w 3411483"/>
                  <a:gd name="connsiteY23" fmla="*/ 3155282 h 4698595"/>
                  <a:gd name="connsiteX24" fmla="*/ 990023 w 3411483"/>
                  <a:gd name="connsiteY24" fmla="*/ 3186034 h 4698595"/>
                  <a:gd name="connsiteX25" fmla="*/ 974647 w 3411483"/>
                  <a:gd name="connsiteY25" fmla="*/ 3298790 h 4698595"/>
                  <a:gd name="connsiteX26" fmla="*/ 1055370 w 3411483"/>
                  <a:gd name="connsiteY26" fmla="*/ 3435891 h 4698595"/>
                  <a:gd name="connsiteX27" fmla="*/ 1230911 w 3411483"/>
                  <a:gd name="connsiteY27" fmla="*/ 3493550 h 4698595"/>
                  <a:gd name="connsiteX28" fmla="*/ 1494862 w 3411483"/>
                  <a:gd name="connsiteY28" fmla="*/ 3396170 h 4698595"/>
                  <a:gd name="connsiteX29" fmla="*/ 1599930 w 3411483"/>
                  <a:gd name="connsiteY29" fmla="*/ 3155282 h 4698595"/>
                  <a:gd name="connsiteX30" fmla="*/ 1387231 w 3411483"/>
                  <a:gd name="connsiteY30" fmla="*/ 2819577 h 4698595"/>
                  <a:gd name="connsiteX31" fmla="*/ 943896 w 3411483"/>
                  <a:gd name="connsiteY31" fmla="*/ 2714509 h 4698595"/>
                  <a:gd name="connsiteX32" fmla="*/ 372428 w 3411483"/>
                  <a:gd name="connsiteY32" fmla="*/ 2909269 h 4698595"/>
                  <a:gd name="connsiteX33" fmla="*/ 118727 w 3411483"/>
                  <a:gd name="connsiteY33" fmla="*/ 3421796 h 4698595"/>
                  <a:gd name="connsiteX34" fmla="*/ 500560 w 3411483"/>
                  <a:gd name="connsiteY34" fmla="*/ 4062455 h 4698595"/>
                  <a:gd name="connsiteX35" fmla="*/ 1312915 w 3411483"/>
                  <a:gd name="connsiteY35" fmla="*/ 4277716 h 4698595"/>
                  <a:gd name="connsiteX36" fmla="*/ 2195013 w 3411483"/>
                  <a:gd name="connsiteY36" fmla="*/ 3993179 h 4698595"/>
                  <a:gd name="connsiteX37" fmla="*/ 2705552 w 3411483"/>
                  <a:gd name="connsiteY37" fmla="*/ 3234379 h 4698595"/>
                  <a:gd name="connsiteX38" fmla="*/ 2587666 w 3411483"/>
                  <a:gd name="connsiteY38" fmla="*/ 2728357 h 4698595"/>
                  <a:gd name="connsiteX39" fmla="*/ 1769638 w 3411483"/>
                  <a:gd name="connsiteY39" fmla="*/ 2113659 h 4698595"/>
                  <a:gd name="connsiteX40" fmla="*/ 859329 w 3411483"/>
                  <a:gd name="connsiteY40" fmla="*/ 1845776 h 4698595"/>
                  <a:gd name="connsiteX41" fmla="*/ 477496 w 3411483"/>
                  <a:gd name="connsiteY41" fmla="*/ 1320436 h 4698595"/>
                  <a:gd name="connsiteX0" fmla="*/ 477496 w 3411485"/>
                  <a:gd name="connsiteY0" fmla="*/ 760057 h 4138216"/>
                  <a:gd name="connsiteX1" fmla="*/ 810541 w 3411485"/>
                  <a:gd name="connsiteY1" fmla="*/ 659 h 4138216"/>
                  <a:gd name="connsiteX2" fmla="*/ 744010 w 3411485"/>
                  <a:gd name="connsiteY2" fmla="*/ 631925 h 4138216"/>
                  <a:gd name="connsiteX3" fmla="*/ 900331 w 3411485"/>
                  <a:gd name="connsiteY3" fmla="*/ 890752 h 4138216"/>
                  <a:gd name="connsiteX4" fmla="*/ 1240632 w 3411485"/>
                  <a:gd name="connsiteY4" fmla="*/ 1173299 h 4138216"/>
                  <a:gd name="connsiteX5" fmla="*/ 2984160 w 3411485"/>
                  <a:gd name="connsiteY5" fmla="*/ 1693489 h 4138216"/>
                  <a:gd name="connsiteX6" fmla="*/ 3378091 w 3411485"/>
                  <a:gd name="connsiteY6" fmla="*/ 2971456 h 4138216"/>
                  <a:gd name="connsiteX7" fmla="*/ 2359032 w 3411485"/>
                  <a:gd name="connsiteY7" fmla="*/ 3990506 h 4138216"/>
                  <a:gd name="connsiteX8" fmla="*/ 1252372 w 3411485"/>
                  <a:gd name="connsiteY8" fmla="*/ 4118394 h 4138216"/>
                  <a:gd name="connsiteX9" fmla="*/ 352887 w 3411485"/>
                  <a:gd name="connsiteY9" fmla="*/ 3668167 h 4138216"/>
                  <a:gd name="connsiteX10" fmla="*/ 846 w 3411485"/>
                  <a:gd name="connsiteY10" fmla="*/ 2861417 h 4138216"/>
                  <a:gd name="connsiteX11" fmla="*/ 284017 w 3411485"/>
                  <a:gd name="connsiteY11" fmla="*/ 2268167 h 4138216"/>
                  <a:gd name="connsiteX12" fmla="*/ 964397 w 3411485"/>
                  <a:gd name="connsiteY12" fmla="*/ 2020873 h 4138216"/>
                  <a:gd name="connsiteX13" fmla="*/ 1592242 w 3411485"/>
                  <a:gd name="connsiteY13" fmla="*/ 2169506 h 4138216"/>
                  <a:gd name="connsiteX14" fmla="*/ 1861319 w 3411485"/>
                  <a:gd name="connsiteY14" fmla="*/ 2641031 h 4138216"/>
                  <a:gd name="connsiteX15" fmla="*/ 1680653 w 3411485"/>
                  <a:gd name="connsiteY15" fmla="*/ 3011331 h 4138216"/>
                  <a:gd name="connsiteX16" fmla="*/ 1261662 w 3411485"/>
                  <a:gd name="connsiteY16" fmla="*/ 3158683 h 4138216"/>
                  <a:gd name="connsiteX17" fmla="*/ 895206 w 3411485"/>
                  <a:gd name="connsiteY17" fmla="*/ 3076678 h 4138216"/>
                  <a:gd name="connsiteX18" fmla="*/ 718384 w 3411485"/>
                  <a:gd name="connsiteY18" fmla="*/ 2799914 h 4138216"/>
                  <a:gd name="connsiteX19" fmla="*/ 808076 w 3411485"/>
                  <a:gd name="connsiteY19" fmla="*/ 2620529 h 4138216"/>
                  <a:gd name="connsiteX20" fmla="*/ 931082 w 3411485"/>
                  <a:gd name="connsiteY20" fmla="*/ 2556464 h 4138216"/>
                  <a:gd name="connsiteX21" fmla="*/ 990023 w 3411485"/>
                  <a:gd name="connsiteY21" fmla="*/ 2548776 h 4138216"/>
                  <a:gd name="connsiteX22" fmla="*/ 1010524 w 3411485"/>
                  <a:gd name="connsiteY22" fmla="*/ 2564151 h 4138216"/>
                  <a:gd name="connsiteX23" fmla="*/ 1000274 w 3411485"/>
                  <a:gd name="connsiteY23" fmla="*/ 2594903 h 4138216"/>
                  <a:gd name="connsiteX24" fmla="*/ 990023 w 3411485"/>
                  <a:gd name="connsiteY24" fmla="*/ 2625655 h 4138216"/>
                  <a:gd name="connsiteX25" fmla="*/ 974647 w 3411485"/>
                  <a:gd name="connsiteY25" fmla="*/ 2738411 h 4138216"/>
                  <a:gd name="connsiteX26" fmla="*/ 1055370 w 3411485"/>
                  <a:gd name="connsiteY26" fmla="*/ 2875512 h 4138216"/>
                  <a:gd name="connsiteX27" fmla="*/ 1230911 w 3411485"/>
                  <a:gd name="connsiteY27" fmla="*/ 2933171 h 4138216"/>
                  <a:gd name="connsiteX28" fmla="*/ 1494862 w 3411485"/>
                  <a:gd name="connsiteY28" fmla="*/ 2835791 h 4138216"/>
                  <a:gd name="connsiteX29" fmla="*/ 1599930 w 3411485"/>
                  <a:gd name="connsiteY29" fmla="*/ 2594903 h 4138216"/>
                  <a:gd name="connsiteX30" fmla="*/ 1387231 w 3411485"/>
                  <a:gd name="connsiteY30" fmla="*/ 2259198 h 4138216"/>
                  <a:gd name="connsiteX31" fmla="*/ 943896 w 3411485"/>
                  <a:gd name="connsiteY31" fmla="*/ 2154130 h 4138216"/>
                  <a:gd name="connsiteX32" fmla="*/ 372428 w 3411485"/>
                  <a:gd name="connsiteY32" fmla="*/ 2348890 h 4138216"/>
                  <a:gd name="connsiteX33" fmla="*/ 118727 w 3411485"/>
                  <a:gd name="connsiteY33" fmla="*/ 2861417 h 4138216"/>
                  <a:gd name="connsiteX34" fmla="*/ 500560 w 3411485"/>
                  <a:gd name="connsiteY34" fmla="*/ 3502076 h 4138216"/>
                  <a:gd name="connsiteX35" fmla="*/ 1312915 w 3411485"/>
                  <a:gd name="connsiteY35" fmla="*/ 3717337 h 4138216"/>
                  <a:gd name="connsiteX36" fmla="*/ 2195013 w 3411485"/>
                  <a:gd name="connsiteY36" fmla="*/ 3432800 h 4138216"/>
                  <a:gd name="connsiteX37" fmla="*/ 2705552 w 3411485"/>
                  <a:gd name="connsiteY37" fmla="*/ 2674000 h 4138216"/>
                  <a:gd name="connsiteX38" fmla="*/ 2587666 w 3411485"/>
                  <a:gd name="connsiteY38" fmla="*/ 2167978 h 4138216"/>
                  <a:gd name="connsiteX39" fmla="*/ 1769638 w 3411485"/>
                  <a:gd name="connsiteY39" fmla="*/ 1553280 h 4138216"/>
                  <a:gd name="connsiteX40" fmla="*/ 859329 w 3411485"/>
                  <a:gd name="connsiteY40" fmla="*/ 1285397 h 4138216"/>
                  <a:gd name="connsiteX41" fmla="*/ 477496 w 3411485"/>
                  <a:gd name="connsiteY41" fmla="*/ 760057 h 4138216"/>
                  <a:gd name="connsiteX0" fmla="*/ 477496 w 3415891"/>
                  <a:gd name="connsiteY0" fmla="*/ 760057 h 4122191"/>
                  <a:gd name="connsiteX1" fmla="*/ 810541 w 3415891"/>
                  <a:gd name="connsiteY1" fmla="*/ 659 h 4122191"/>
                  <a:gd name="connsiteX2" fmla="*/ 744010 w 3415891"/>
                  <a:gd name="connsiteY2" fmla="*/ 631925 h 4122191"/>
                  <a:gd name="connsiteX3" fmla="*/ 900331 w 3415891"/>
                  <a:gd name="connsiteY3" fmla="*/ 890752 h 4122191"/>
                  <a:gd name="connsiteX4" fmla="*/ 1240632 w 3415891"/>
                  <a:gd name="connsiteY4" fmla="*/ 1173299 h 4122191"/>
                  <a:gd name="connsiteX5" fmla="*/ 2984160 w 3415891"/>
                  <a:gd name="connsiteY5" fmla="*/ 1693489 h 4122191"/>
                  <a:gd name="connsiteX6" fmla="*/ 3378091 w 3415891"/>
                  <a:gd name="connsiteY6" fmla="*/ 2971456 h 4122191"/>
                  <a:gd name="connsiteX7" fmla="*/ 2292890 w 3415891"/>
                  <a:gd name="connsiteY7" fmla="*/ 3857009 h 4122191"/>
                  <a:gd name="connsiteX8" fmla="*/ 1252372 w 3415891"/>
                  <a:gd name="connsiteY8" fmla="*/ 4118394 h 4122191"/>
                  <a:gd name="connsiteX9" fmla="*/ 352887 w 3415891"/>
                  <a:gd name="connsiteY9" fmla="*/ 3668167 h 4122191"/>
                  <a:gd name="connsiteX10" fmla="*/ 846 w 3415891"/>
                  <a:gd name="connsiteY10" fmla="*/ 2861417 h 4122191"/>
                  <a:gd name="connsiteX11" fmla="*/ 284017 w 3415891"/>
                  <a:gd name="connsiteY11" fmla="*/ 2268167 h 4122191"/>
                  <a:gd name="connsiteX12" fmla="*/ 964397 w 3415891"/>
                  <a:gd name="connsiteY12" fmla="*/ 2020873 h 4122191"/>
                  <a:gd name="connsiteX13" fmla="*/ 1592242 w 3415891"/>
                  <a:gd name="connsiteY13" fmla="*/ 2169506 h 4122191"/>
                  <a:gd name="connsiteX14" fmla="*/ 1861319 w 3415891"/>
                  <a:gd name="connsiteY14" fmla="*/ 2641031 h 4122191"/>
                  <a:gd name="connsiteX15" fmla="*/ 1680653 w 3415891"/>
                  <a:gd name="connsiteY15" fmla="*/ 3011331 h 4122191"/>
                  <a:gd name="connsiteX16" fmla="*/ 1261662 w 3415891"/>
                  <a:gd name="connsiteY16" fmla="*/ 3158683 h 4122191"/>
                  <a:gd name="connsiteX17" fmla="*/ 895206 w 3415891"/>
                  <a:gd name="connsiteY17" fmla="*/ 3076678 h 4122191"/>
                  <a:gd name="connsiteX18" fmla="*/ 718384 w 3415891"/>
                  <a:gd name="connsiteY18" fmla="*/ 2799914 h 4122191"/>
                  <a:gd name="connsiteX19" fmla="*/ 808076 w 3415891"/>
                  <a:gd name="connsiteY19" fmla="*/ 2620529 h 4122191"/>
                  <a:gd name="connsiteX20" fmla="*/ 931082 w 3415891"/>
                  <a:gd name="connsiteY20" fmla="*/ 2556464 h 4122191"/>
                  <a:gd name="connsiteX21" fmla="*/ 990023 w 3415891"/>
                  <a:gd name="connsiteY21" fmla="*/ 2548776 h 4122191"/>
                  <a:gd name="connsiteX22" fmla="*/ 1010524 w 3415891"/>
                  <a:gd name="connsiteY22" fmla="*/ 2564151 h 4122191"/>
                  <a:gd name="connsiteX23" fmla="*/ 1000274 w 3415891"/>
                  <a:gd name="connsiteY23" fmla="*/ 2594903 h 4122191"/>
                  <a:gd name="connsiteX24" fmla="*/ 990023 w 3415891"/>
                  <a:gd name="connsiteY24" fmla="*/ 2625655 h 4122191"/>
                  <a:gd name="connsiteX25" fmla="*/ 974647 w 3415891"/>
                  <a:gd name="connsiteY25" fmla="*/ 2738411 h 4122191"/>
                  <a:gd name="connsiteX26" fmla="*/ 1055370 w 3415891"/>
                  <a:gd name="connsiteY26" fmla="*/ 2875512 h 4122191"/>
                  <a:gd name="connsiteX27" fmla="*/ 1230911 w 3415891"/>
                  <a:gd name="connsiteY27" fmla="*/ 2933171 h 4122191"/>
                  <a:gd name="connsiteX28" fmla="*/ 1494862 w 3415891"/>
                  <a:gd name="connsiteY28" fmla="*/ 2835791 h 4122191"/>
                  <a:gd name="connsiteX29" fmla="*/ 1599930 w 3415891"/>
                  <a:gd name="connsiteY29" fmla="*/ 2594903 h 4122191"/>
                  <a:gd name="connsiteX30" fmla="*/ 1387231 w 3415891"/>
                  <a:gd name="connsiteY30" fmla="*/ 2259198 h 4122191"/>
                  <a:gd name="connsiteX31" fmla="*/ 943896 w 3415891"/>
                  <a:gd name="connsiteY31" fmla="*/ 2154130 h 4122191"/>
                  <a:gd name="connsiteX32" fmla="*/ 372428 w 3415891"/>
                  <a:gd name="connsiteY32" fmla="*/ 2348890 h 4122191"/>
                  <a:gd name="connsiteX33" fmla="*/ 118727 w 3415891"/>
                  <a:gd name="connsiteY33" fmla="*/ 2861417 h 4122191"/>
                  <a:gd name="connsiteX34" fmla="*/ 500560 w 3415891"/>
                  <a:gd name="connsiteY34" fmla="*/ 3502076 h 4122191"/>
                  <a:gd name="connsiteX35" fmla="*/ 1312915 w 3415891"/>
                  <a:gd name="connsiteY35" fmla="*/ 3717337 h 4122191"/>
                  <a:gd name="connsiteX36" fmla="*/ 2195013 w 3415891"/>
                  <a:gd name="connsiteY36" fmla="*/ 3432800 h 4122191"/>
                  <a:gd name="connsiteX37" fmla="*/ 2705552 w 3415891"/>
                  <a:gd name="connsiteY37" fmla="*/ 2674000 h 4122191"/>
                  <a:gd name="connsiteX38" fmla="*/ 2587666 w 3415891"/>
                  <a:gd name="connsiteY38" fmla="*/ 2167978 h 4122191"/>
                  <a:gd name="connsiteX39" fmla="*/ 1769638 w 3415891"/>
                  <a:gd name="connsiteY39" fmla="*/ 1553280 h 4122191"/>
                  <a:gd name="connsiteX40" fmla="*/ 859329 w 3415891"/>
                  <a:gd name="connsiteY40" fmla="*/ 1285397 h 4122191"/>
                  <a:gd name="connsiteX41" fmla="*/ 477496 w 3415891"/>
                  <a:gd name="connsiteY41" fmla="*/ 760057 h 4122191"/>
                  <a:gd name="connsiteX0" fmla="*/ 477496 w 3415891"/>
                  <a:gd name="connsiteY0" fmla="*/ 760057 h 4122191"/>
                  <a:gd name="connsiteX1" fmla="*/ 810541 w 3415891"/>
                  <a:gd name="connsiteY1" fmla="*/ 659 h 4122191"/>
                  <a:gd name="connsiteX2" fmla="*/ 744010 w 3415891"/>
                  <a:gd name="connsiteY2" fmla="*/ 631925 h 4122191"/>
                  <a:gd name="connsiteX3" fmla="*/ 900331 w 3415891"/>
                  <a:gd name="connsiteY3" fmla="*/ 890752 h 4122191"/>
                  <a:gd name="connsiteX4" fmla="*/ 1240632 w 3415891"/>
                  <a:gd name="connsiteY4" fmla="*/ 1173299 h 4122191"/>
                  <a:gd name="connsiteX5" fmla="*/ 2984160 w 3415891"/>
                  <a:gd name="connsiteY5" fmla="*/ 1693489 h 4122191"/>
                  <a:gd name="connsiteX6" fmla="*/ 3378091 w 3415891"/>
                  <a:gd name="connsiteY6" fmla="*/ 2971456 h 4122191"/>
                  <a:gd name="connsiteX7" fmla="*/ 2292890 w 3415891"/>
                  <a:gd name="connsiteY7" fmla="*/ 3857009 h 4122191"/>
                  <a:gd name="connsiteX8" fmla="*/ 1252372 w 3415891"/>
                  <a:gd name="connsiteY8" fmla="*/ 4118394 h 4122191"/>
                  <a:gd name="connsiteX9" fmla="*/ 352887 w 3415891"/>
                  <a:gd name="connsiteY9" fmla="*/ 3668167 h 4122191"/>
                  <a:gd name="connsiteX10" fmla="*/ 846 w 3415891"/>
                  <a:gd name="connsiteY10" fmla="*/ 2861417 h 4122191"/>
                  <a:gd name="connsiteX11" fmla="*/ 284017 w 3415891"/>
                  <a:gd name="connsiteY11" fmla="*/ 2268167 h 4122191"/>
                  <a:gd name="connsiteX12" fmla="*/ 964397 w 3415891"/>
                  <a:gd name="connsiteY12" fmla="*/ 2020873 h 4122191"/>
                  <a:gd name="connsiteX13" fmla="*/ 1592242 w 3415891"/>
                  <a:gd name="connsiteY13" fmla="*/ 2169506 h 4122191"/>
                  <a:gd name="connsiteX14" fmla="*/ 1861319 w 3415891"/>
                  <a:gd name="connsiteY14" fmla="*/ 2641031 h 4122191"/>
                  <a:gd name="connsiteX15" fmla="*/ 1680653 w 3415891"/>
                  <a:gd name="connsiteY15" fmla="*/ 3011331 h 4122191"/>
                  <a:gd name="connsiteX16" fmla="*/ 1261662 w 3415891"/>
                  <a:gd name="connsiteY16" fmla="*/ 3158683 h 4122191"/>
                  <a:gd name="connsiteX17" fmla="*/ 895206 w 3415891"/>
                  <a:gd name="connsiteY17" fmla="*/ 3076678 h 4122191"/>
                  <a:gd name="connsiteX18" fmla="*/ 718384 w 3415891"/>
                  <a:gd name="connsiteY18" fmla="*/ 2799914 h 4122191"/>
                  <a:gd name="connsiteX19" fmla="*/ 808076 w 3415891"/>
                  <a:gd name="connsiteY19" fmla="*/ 2620529 h 4122191"/>
                  <a:gd name="connsiteX20" fmla="*/ 931082 w 3415891"/>
                  <a:gd name="connsiteY20" fmla="*/ 2556464 h 4122191"/>
                  <a:gd name="connsiteX21" fmla="*/ 990023 w 3415891"/>
                  <a:gd name="connsiteY21" fmla="*/ 2548776 h 4122191"/>
                  <a:gd name="connsiteX22" fmla="*/ 1010524 w 3415891"/>
                  <a:gd name="connsiteY22" fmla="*/ 2564151 h 4122191"/>
                  <a:gd name="connsiteX23" fmla="*/ 1000274 w 3415891"/>
                  <a:gd name="connsiteY23" fmla="*/ 2594903 h 4122191"/>
                  <a:gd name="connsiteX24" fmla="*/ 990023 w 3415891"/>
                  <a:gd name="connsiteY24" fmla="*/ 2625655 h 4122191"/>
                  <a:gd name="connsiteX25" fmla="*/ 974647 w 3415891"/>
                  <a:gd name="connsiteY25" fmla="*/ 2738411 h 4122191"/>
                  <a:gd name="connsiteX26" fmla="*/ 1055370 w 3415891"/>
                  <a:gd name="connsiteY26" fmla="*/ 2875512 h 4122191"/>
                  <a:gd name="connsiteX27" fmla="*/ 1230911 w 3415891"/>
                  <a:gd name="connsiteY27" fmla="*/ 2933171 h 4122191"/>
                  <a:gd name="connsiteX28" fmla="*/ 1494862 w 3415891"/>
                  <a:gd name="connsiteY28" fmla="*/ 2835791 h 4122191"/>
                  <a:gd name="connsiteX29" fmla="*/ 1599930 w 3415891"/>
                  <a:gd name="connsiteY29" fmla="*/ 2594903 h 4122191"/>
                  <a:gd name="connsiteX30" fmla="*/ 1387231 w 3415891"/>
                  <a:gd name="connsiteY30" fmla="*/ 2259198 h 4122191"/>
                  <a:gd name="connsiteX31" fmla="*/ 943896 w 3415891"/>
                  <a:gd name="connsiteY31" fmla="*/ 2154130 h 4122191"/>
                  <a:gd name="connsiteX32" fmla="*/ 372428 w 3415891"/>
                  <a:gd name="connsiteY32" fmla="*/ 2348890 h 4122191"/>
                  <a:gd name="connsiteX33" fmla="*/ 118727 w 3415891"/>
                  <a:gd name="connsiteY33" fmla="*/ 2861417 h 4122191"/>
                  <a:gd name="connsiteX34" fmla="*/ 500560 w 3415891"/>
                  <a:gd name="connsiteY34" fmla="*/ 3502076 h 4122191"/>
                  <a:gd name="connsiteX35" fmla="*/ 1312915 w 3415891"/>
                  <a:gd name="connsiteY35" fmla="*/ 3717337 h 4122191"/>
                  <a:gd name="connsiteX36" fmla="*/ 2195013 w 3415891"/>
                  <a:gd name="connsiteY36" fmla="*/ 3432800 h 4122191"/>
                  <a:gd name="connsiteX37" fmla="*/ 2705552 w 3415891"/>
                  <a:gd name="connsiteY37" fmla="*/ 2674000 h 4122191"/>
                  <a:gd name="connsiteX38" fmla="*/ 2587666 w 3415891"/>
                  <a:gd name="connsiteY38" fmla="*/ 2167978 h 4122191"/>
                  <a:gd name="connsiteX39" fmla="*/ 1769638 w 3415891"/>
                  <a:gd name="connsiteY39" fmla="*/ 1553280 h 4122191"/>
                  <a:gd name="connsiteX40" fmla="*/ 859329 w 3415891"/>
                  <a:gd name="connsiteY40" fmla="*/ 1285397 h 4122191"/>
                  <a:gd name="connsiteX41" fmla="*/ 477496 w 3415891"/>
                  <a:gd name="connsiteY41" fmla="*/ 760057 h 4122191"/>
                  <a:gd name="connsiteX0" fmla="*/ 477496 w 3415891"/>
                  <a:gd name="connsiteY0" fmla="*/ 760057 h 3958557"/>
                  <a:gd name="connsiteX1" fmla="*/ 810541 w 3415891"/>
                  <a:gd name="connsiteY1" fmla="*/ 659 h 3958557"/>
                  <a:gd name="connsiteX2" fmla="*/ 744010 w 3415891"/>
                  <a:gd name="connsiteY2" fmla="*/ 631925 h 3958557"/>
                  <a:gd name="connsiteX3" fmla="*/ 900331 w 3415891"/>
                  <a:gd name="connsiteY3" fmla="*/ 890752 h 3958557"/>
                  <a:gd name="connsiteX4" fmla="*/ 1240632 w 3415891"/>
                  <a:gd name="connsiteY4" fmla="*/ 1173299 h 3958557"/>
                  <a:gd name="connsiteX5" fmla="*/ 2984160 w 3415891"/>
                  <a:gd name="connsiteY5" fmla="*/ 1693489 h 3958557"/>
                  <a:gd name="connsiteX6" fmla="*/ 3378091 w 3415891"/>
                  <a:gd name="connsiteY6" fmla="*/ 2971456 h 3958557"/>
                  <a:gd name="connsiteX7" fmla="*/ 2292890 w 3415891"/>
                  <a:gd name="connsiteY7" fmla="*/ 3857009 h 3958557"/>
                  <a:gd name="connsiteX8" fmla="*/ 1075991 w 3415891"/>
                  <a:gd name="connsiteY8" fmla="*/ 3918147 h 3958557"/>
                  <a:gd name="connsiteX9" fmla="*/ 352887 w 3415891"/>
                  <a:gd name="connsiteY9" fmla="*/ 3668167 h 3958557"/>
                  <a:gd name="connsiteX10" fmla="*/ 846 w 3415891"/>
                  <a:gd name="connsiteY10" fmla="*/ 2861417 h 3958557"/>
                  <a:gd name="connsiteX11" fmla="*/ 284017 w 3415891"/>
                  <a:gd name="connsiteY11" fmla="*/ 2268167 h 3958557"/>
                  <a:gd name="connsiteX12" fmla="*/ 964397 w 3415891"/>
                  <a:gd name="connsiteY12" fmla="*/ 2020873 h 3958557"/>
                  <a:gd name="connsiteX13" fmla="*/ 1592242 w 3415891"/>
                  <a:gd name="connsiteY13" fmla="*/ 2169506 h 3958557"/>
                  <a:gd name="connsiteX14" fmla="*/ 1861319 w 3415891"/>
                  <a:gd name="connsiteY14" fmla="*/ 2641031 h 3958557"/>
                  <a:gd name="connsiteX15" fmla="*/ 1680653 w 3415891"/>
                  <a:gd name="connsiteY15" fmla="*/ 3011331 h 3958557"/>
                  <a:gd name="connsiteX16" fmla="*/ 1261662 w 3415891"/>
                  <a:gd name="connsiteY16" fmla="*/ 3158683 h 3958557"/>
                  <a:gd name="connsiteX17" fmla="*/ 895206 w 3415891"/>
                  <a:gd name="connsiteY17" fmla="*/ 3076678 h 3958557"/>
                  <a:gd name="connsiteX18" fmla="*/ 718384 w 3415891"/>
                  <a:gd name="connsiteY18" fmla="*/ 2799914 h 3958557"/>
                  <a:gd name="connsiteX19" fmla="*/ 808076 w 3415891"/>
                  <a:gd name="connsiteY19" fmla="*/ 2620529 h 3958557"/>
                  <a:gd name="connsiteX20" fmla="*/ 931082 w 3415891"/>
                  <a:gd name="connsiteY20" fmla="*/ 2556464 h 3958557"/>
                  <a:gd name="connsiteX21" fmla="*/ 990023 w 3415891"/>
                  <a:gd name="connsiteY21" fmla="*/ 2548776 h 3958557"/>
                  <a:gd name="connsiteX22" fmla="*/ 1010524 w 3415891"/>
                  <a:gd name="connsiteY22" fmla="*/ 2564151 h 3958557"/>
                  <a:gd name="connsiteX23" fmla="*/ 1000274 w 3415891"/>
                  <a:gd name="connsiteY23" fmla="*/ 2594903 h 3958557"/>
                  <a:gd name="connsiteX24" fmla="*/ 990023 w 3415891"/>
                  <a:gd name="connsiteY24" fmla="*/ 2625655 h 3958557"/>
                  <a:gd name="connsiteX25" fmla="*/ 974647 w 3415891"/>
                  <a:gd name="connsiteY25" fmla="*/ 2738411 h 3958557"/>
                  <a:gd name="connsiteX26" fmla="*/ 1055370 w 3415891"/>
                  <a:gd name="connsiteY26" fmla="*/ 2875512 h 3958557"/>
                  <a:gd name="connsiteX27" fmla="*/ 1230911 w 3415891"/>
                  <a:gd name="connsiteY27" fmla="*/ 2933171 h 3958557"/>
                  <a:gd name="connsiteX28" fmla="*/ 1494862 w 3415891"/>
                  <a:gd name="connsiteY28" fmla="*/ 2835791 h 3958557"/>
                  <a:gd name="connsiteX29" fmla="*/ 1599930 w 3415891"/>
                  <a:gd name="connsiteY29" fmla="*/ 2594903 h 3958557"/>
                  <a:gd name="connsiteX30" fmla="*/ 1387231 w 3415891"/>
                  <a:gd name="connsiteY30" fmla="*/ 2259198 h 3958557"/>
                  <a:gd name="connsiteX31" fmla="*/ 943896 w 3415891"/>
                  <a:gd name="connsiteY31" fmla="*/ 2154130 h 3958557"/>
                  <a:gd name="connsiteX32" fmla="*/ 372428 w 3415891"/>
                  <a:gd name="connsiteY32" fmla="*/ 2348890 h 3958557"/>
                  <a:gd name="connsiteX33" fmla="*/ 118727 w 3415891"/>
                  <a:gd name="connsiteY33" fmla="*/ 2861417 h 3958557"/>
                  <a:gd name="connsiteX34" fmla="*/ 500560 w 3415891"/>
                  <a:gd name="connsiteY34" fmla="*/ 3502076 h 3958557"/>
                  <a:gd name="connsiteX35" fmla="*/ 1312915 w 3415891"/>
                  <a:gd name="connsiteY35" fmla="*/ 3717337 h 3958557"/>
                  <a:gd name="connsiteX36" fmla="*/ 2195013 w 3415891"/>
                  <a:gd name="connsiteY36" fmla="*/ 3432800 h 3958557"/>
                  <a:gd name="connsiteX37" fmla="*/ 2705552 w 3415891"/>
                  <a:gd name="connsiteY37" fmla="*/ 2674000 h 3958557"/>
                  <a:gd name="connsiteX38" fmla="*/ 2587666 w 3415891"/>
                  <a:gd name="connsiteY38" fmla="*/ 2167978 h 3958557"/>
                  <a:gd name="connsiteX39" fmla="*/ 1769638 w 3415891"/>
                  <a:gd name="connsiteY39" fmla="*/ 1553280 h 3958557"/>
                  <a:gd name="connsiteX40" fmla="*/ 859329 w 3415891"/>
                  <a:gd name="connsiteY40" fmla="*/ 1285397 h 3958557"/>
                  <a:gd name="connsiteX41" fmla="*/ 477496 w 3415891"/>
                  <a:gd name="connsiteY41" fmla="*/ 760057 h 3958557"/>
                  <a:gd name="connsiteX0" fmla="*/ 565295 w 3503690"/>
                  <a:gd name="connsiteY0" fmla="*/ 760057 h 3958557"/>
                  <a:gd name="connsiteX1" fmla="*/ 898340 w 3503690"/>
                  <a:gd name="connsiteY1" fmla="*/ 659 h 3958557"/>
                  <a:gd name="connsiteX2" fmla="*/ 831809 w 3503690"/>
                  <a:gd name="connsiteY2" fmla="*/ 631925 h 3958557"/>
                  <a:gd name="connsiteX3" fmla="*/ 988130 w 3503690"/>
                  <a:gd name="connsiteY3" fmla="*/ 890752 h 3958557"/>
                  <a:gd name="connsiteX4" fmla="*/ 1328431 w 3503690"/>
                  <a:gd name="connsiteY4" fmla="*/ 1173299 h 3958557"/>
                  <a:gd name="connsiteX5" fmla="*/ 3071959 w 3503690"/>
                  <a:gd name="connsiteY5" fmla="*/ 1693489 h 3958557"/>
                  <a:gd name="connsiteX6" fmla="*/ 3465890 w 3503690"/>
                  <a:gd name="connsiteY6" fmla="*/ 2971456 h 3958557"/>
                  <a:gd name="connsiteX7" fmla="*/ 2380689 w 3503690"/>
                  <a:gd name="connsiteY7" fmla="*/ 3857009 h 3958557"/>
                  <a:gd name="connsiteX8" fmla="*/ 1163790 w 3503690"/>
                  <a:gd name="connsiteY8" fmla="*/ 3918147 h 3958557"/>
                  <a:gd name="connsiteX9" fmla="*/ 440686 w 3503690"/>
                  <a:gd name="connsiteY9" fmla="*/ 3668167 h 3958557"/>
                  <a:gd name="connsiteX10" fmla="*/ 454 w 3503690"/>
                  <a:gd name="connsiteY10" fmla="*/ 2861417 h 3958557"/>
                  <a:gd name="connsiteX11" fmla="*/ 371816 w 3503690"/>
                  <a:gd name="connsiteY11" fmla="*/ 2268167 h 3958557"/>
                  <a:gd name="connsiteX12" fmla="*/ 1052196 w 3503690"/>
                  <a:gd name="connsiteY12" fmla="*/ 2020873 h 3958557"/>
                  <a:gd name="connsiteX13" fmla="*/ 1680041 w 3503690"/>
                  <a:gd name="connsiteY13" fmla="*/ 2169506 h 3958557"/>
                  <a:gd name="connsiteX14" fmla="*/ 1949118 w 3503690"/>
                  <a:gd name="connsiteY14" fmla="*/ 2641031 h 3958557"/>
                  <a:gd name="connsiteX15" fmla="*/ 1768452 w 3503690"/>
                  <a:gd name="connsiteY15" fmla="*/ 3011331 h 3958557"/>
                  <a:gd name="connsiteX16" fmla="*/ 1349461 w 3503690"/>
                  <a:gd name="connsiteY16" fmla="*/ 3158683 h 3958557"/>
                  <a:gd name="connsiteX17" fmla="*/ 983005 w 3503690"/>
                  <a:gd name="connsiteY17" fmla="*/ 3076678 h 3958557"/>
                  <a:gd name="connsiteX18" fmla="*/ 806183 w 3503690"/>
                  <a:gd name="connsiteY18" fmla="*/ 2799914 h 3958557"/>
                  <a:gd name="connsiteX19" fmla="*/ 895875 w 3503690"/>
                  <a:gd name="connsiteY19" fmla="*/ 2620529 h 3958557"/>
                  <a:gd name="connsiteX20" fmla="*/ 1018881 w 3503690"/>
                  <a:gd name="connsiteY20" fmla="*/ 2556464 h 3958557"/>
                  <a:gd name="connsiteX21" fmla="*/ 1077822 w 3503690"/>
                  <a:gd name="connsiteY21" fmla="*/ 2548776 h 3958557"/>
                  <a:gd name="connsiteX22" fmla="*/ 1098323 w 3503690"/>
                  <a:gd name="connsiteY22" fmla="*/ 2564151 h 3958557"/>
                  <a:gd name="connsiteX23" fmla="*/ 1088073 w 3503690"/>
                  <a:gd name="connsiteY23" fmla="*/ 2594903 h 3958557"/>
                  <a:gd name="connsiteX24" fmla="*/ 1077822 w 3503690"/>
                  <a:gd name="connsiteY24" fmla="*/ 2625655 h 3958557"/>
                  <a:gd name="connsiteX25" fmla="*/ 1062446 w 3503690"/>
                  <a:gd name="connsiteY25" fmla="*/ 2738411 h 3958557"/>
                  <a:gd name="connsiteX26" fmla="*/ 1143169 w 3503690"/>
                  <a:gd name="connsiteY26" fmla="*/ 2875512 h 3958557"/>
                  <a:gd name="connsiteX27" fmla="*/ 1318710 w 3503690"/>
                  <a:gd name="connsiteY27" fmla="*/ 2933171 h 3958557"/>
                  <a:gd name="connsiteX28" fmla="*/ 1582661 w 3503690"/>
                  <a:gd name="connsiteY28" fmla="*/ 2835791 h 3958557"/>
                  <a:gd name="connsiteX29" fmla="*/ 1687729 w 3503690"/>
                  <a:gd name="connsiteY29" fmla="*/ 2594903 h 3958557"/>
                  <a:gd name="connsiteX30" fmla="*/ 1475030 w 3503690"/>
                  <a:gd name="connsiteY30" fmla="*/ 2259198 h 3958557"/>
                  <a:gd name="connsiteX31" fmla="*/ 1031695 w 3503690"/>
                  <a:gd name="connsiteY31" fmla="*/ 2154130 h 3958557"/>
                  <a:gd name="connsiteX32" fmla="*/ 460227 w 3503690"/>
                  <a:gd name="connsiteY32" fmla="*/ 2348890 h 3958557"/>
                  <a:gd name="connsiteX33" fmla="*/ 206526 w 3503690"/>
                  <a:gd name="connsiteY33" fmla="*/ 2861417 h 3958557"/>
                  <a:gd name="connsiteX34" fmla="*/ 588359 w 3503690"/>
                  <a:gd name="connsiteY34" fmla="*/ 3502076 h 3958557"/>
                  <a:gd name="connsiteX35" fmla="*/ 1400714 w 3503690"/>
                  <a:gd name="connsiteY35" fmla="*/ 3717337 h 3958557"/>
                  <a:gd name="connsiteX36" fmla="*/ 2282812 w 3503690"/>
                  <a:gd name="connsiteY36" fmla="*/ 3432800 h 3958557"/>
                  <a:gd name="connsiteX37" fmla="*/ 2793351 w 3503690"/>
                  <a:gd name="connsiteY37" fmla="*/ 2674000 h 3958557"/>
                  <a:gd name="connsiteX38" fmla="*/ 2675465 w 3503690"/>
                  <a:gd name="connsiteY38" fmla="*/ 2167978 h 3958557"/>
                  <a:gd name="connsiteX39" fmla="*/ 1857437 w 3503690"/>
                  <a:gd name="connsiteY39" fmla="*/ 1553280 h 3958557"/>
                  <a:gd name="connsiteX40" fmla="*/ 947128 w 3503690"/>
                  <a:gd name="connsiteY40" fmla="*/ 1285397 h 3958557"/>
                  <a:gd name="connsiteX41" fmla="*/ 565295 w 3503690"/>
                  <a:gd name="connsiteY41" fmla="*/ 760057 h 3958557"/>
                  <a:gd name="connsiteX0" fmla="*/ 565297 w 3505172"/>
                  <a:gd name="connsiteY0" fmla="*/ 760057 h 3929318"/>
                  <a:gd name="connsiteX1" fmla="*/ 898342 w 3505172"/>
                  <a:gd name="connsiteY1" fmla="*/ 659 h 3929318"/>
                  <a:gd name="connsiteX2" fmla="*/ 831811 w 3505172"/>
                  <a:gd name="connsiteY2" fmla="*/ 631925 h 3929318"/>
                  <a:gd name="connsiteX3" fmla="*/ 988132 w 3505172"/>
                  <a:gd name="connsiteY3" fmla="*/ 890752 h 3929318"/>
                  <a:gd name="connsiteX4" fmla="*/ 1328433 w 3505172"/>
                  <a:gd name="connsiteY4" fmla="*/ 1173299 h 3929318"/>
                  <a:gd name="connsiteX5" fmla="*/ 3071961 w 3505172"/>
                  <a:gd name="connsiteY5" fmla="*/ 1693489 h 3929318"/>
                  <a:gd name="connsiteX6" fmla="*/ 3465892 w 3505172"/>
                  <a:gd name="connsiteY6" fmla="*/ 2971456 h 3929318"/>
                  <a:gd name="connsiteX7" fmla="*/ 2358642 w 3505172"/>
                  <a:gd name="connsiteY7" fmla="*/ 3790260 h 3929318"/>
                  <a:gd name="connsiteX8" fmla="*/ 1163792 w 3505172"/>
                  <a:gd name="connsiteY8" fmla="*/ 3918147 h 3929318"/>
                  <a:gd name="connsiteX9" fmla="*/ 440688 w 3505172"/>
                  <a:gd name="connsiteY9" fmla="*/ 3668167 h 3929318"/>
                  <a:gd name="connsiteX10" fmla="*/ 456 w 3505172"/>
                  <a:gd name="connsiteY10" fmla="*/ 2861417 h 3929318"/>
                  <a:gd name="connsiteX11" fmla="*/ 371818 w 3505172"/>
                  <a:gd name="connsiteY11" fmla="*/ 2268167 h 3929318"/>
                  <a:gd name="connsiteX12" fmla="*/ 1052198 w 3505172"/>
                  <a:gd name="connsiteY12" fmla="*/ 2020873 h 3929318"/>
                  <a:gd name="connsiteX13" fmla="*/ 1680043 w 3505172"/>
                  <a:gd name="connsiteY13" fmla="*/ 2169506 h 3929318"/>
                  <a:gd name="connsiteX14" fmla="*/ 1949120 w 3505172"/>
                  <a:gd name="connsiteY14" fmla="*/ 2641031 h 3929318"/>
                  <a:gd name="connsiteX15" fmla="*/ 1768454 w 3505172"/>
                  <a:gd name="connsiteY15" fmla="*/ 3011331 h 3929318"/>
                  <a:gd name="connsiteX16" fmla="*/ 1349463 w 3505172"/>
                  <a:gd name="connsiteY16" fmla="*/ 3158683 h 3929318"/>
                  <a:gd name="connsiteX17" fmla="*/ 983007 w 3505172"/>
                  <a:gd name="connsiteY17" fmla="*/ 3076678 h 3929318"/>
                  <a:gd name="connsiteX18" fmla="*/ 806185 w 3505172"/>
                  <a:gd name="connsiteY18" fmla="*/ 2799914 h 3929318"/>
                  <a:gd name="connsiteX19" fmla="*/ 895877 w 3505172"/>
                  <a:gd name="connsiteY19" fmla="*/ 2620529 h 3929318"/>
                  <a:gd name="connsiteX20" fmla="*/ 1018883 w 3505172"/>
                  <a:gd name="connsiteY20" fmla="*/ 2556464 h 3929318"/>
                  <a:gd name="connsiteX21" fmla="*/ 1077824 w 3505172"/>
                  <a:gd name="connsiteY21" fmla="*/ 2548776 h 3929318"/>
                  <a:gd name="connsiteX22" fmla="*/ 1098325 w 3505172"/>
                  <a:gd name="connsiteY22" fmla="*/ 2564151 h 3929318"/>
                  <a:gd name="connsiteX23" fmla="*/ 1088075 w 3505172"/>
                  <a:gd name="connsiteY23" fmla="*/ 2594903 h 3929318"/>
                  <a:gd name="connsiteX24" fmla="*/ 1077824 w 3505172"/>
                  <a:gd name="connsiteY24" fmla="*/ 2625655 h 3929318"/>
                  <a:gd name="connsiteX25" fmla="*/ 1062448 w 3505172"/>
                  <a:gd name="connsiteY25" fmla="*/ 2738411 h 3929318"/>
                  <a:gd name="connsiteX26" fmla="*/ 1143171 w 3505172"/>
                  <a:gd name="connsiteY26" fmla="*/ 2875512 h 3929318"/>
                  <a:gd name="connsiteX27" fmla="*/ 1318712 w 3505172"/>
                  <a:gd name="connsiteY27" fmla="*/ 2933171 h 3929318"/>
                  <a:gd name="connsiteX28" fmla="*/ 1582663 w 3505172"/>
                  <a:gd name="connsiteY28" fmla="*/ 2835791 h 3929318"/>
                  <a:gd name="connsiteX29" fmla="*/ 1687731 w 3505172"/>
                  <a:gd name="connsiteY29" fmla="*/ 2594903 h 3929318"/>
                  <a:gd name="connsiteX30" fmla="*/ 1475032 w 3505172"/>
                  <a:gd name="connsiteY30" fmla="*/ 2259198 h 3929318"/>
                  <a:gd name="connsiteX31" fmla="*/ 1031697 w 3505172"/>
                  <a:gd name="connsiteY31" fmla="*/ 2154130 h 3929318"/>
                  <a:gd name="connsiteX32" fmla="*/ 460229 w 3505172"/>
                  <a:gd name="connsiteY32" fmla="*/ 2348890 h 3929318"/>
                  <a:gd name="connsiteX33" fmla="*/ 206528 w 3505172"/>
                  <a:gd name="connsiteY33" fmla="*/ 2861417 h 3929318"/>
                  <a:gd name="connsiteX34" fmla="*/ 588361 w 3505172"/>
                  <a:gd name="connsiteY34" fmla="*/ 3502076 h 3929318"/>
                  <a:gd name="connsiteX35" fmla="*/ 1400716 w 3505172"/>
                  <a:gd name="connsiteY35" fmla="*/ 3717337 h 3929318"/>
                  <a:gd name="connsiteX36" fmla="*/ 2282814 w 3505172"/>
                  <a:gd name="connsiteY36" fmla="*/ 3432800 h 3929318"/>
                  <a:gd name="connsiteX37" fmla="*/ 2793353 w 3505172"/>
                  <a:gd name="connsiteY37" fmla="*/ 2674000 h 3929318"/>
                  <a:gd name="connsiteX38" fmla="*/ 2675467 w 3505172"/>
                  <a:gd name="connsiteY38" fmla="*/ 2167978 h 3929318"/>
                  <a:gd name="connsiteX39" fmla="*/ 1857439 w 3505172"/>
                  <a:gd name="connsiteY39" fmla="*/ 1553280 h 3929318"/>
                  <a:gd name="connsiteX40" fmla="*/ 947130 w 3505172"/>
                  <a:gd name="connsiteY40" fmla="*/ 1285397 h 3929318"/>
                  <a:gd name="connsiteX41" fmla="*/ 565297 w 3505172"/>
                  <a:gd name="connsiteY41" fmla="*/ 760057 h 3929318"/>
                  <a:gd name="connsiteX0" fmla="*/ 565297 w 3359163"/>
                  <a:gd name="connsiteY0" fmla="*/ 760057 h 3930630"/>
                  <a:gd name="connsiteX1" fmla="*/ 898342 w 3359163"/>
                  <a:gd name="connsiteY1" fmla="*/ 659 h 3930630"/>
                  <a:gd name="connsiteX2" fmla="*/ 831811 w 3359163"/>
                  <a:gd name="connsiteY2" fmla="*/ 631925 h 3930630"/>
                  <a:gd name="connsiteX3" fmla="*/ 988132 w 3359163"/>
                  <a:gd name="connsiteY3" fmla="*/ 890752 h 3930630"/>
                  <a:gd name="connsiteX4" fmla="*/ 1328433 w 3359163"/>
                  <a:gd name="connsiteY4" fmla="*/ 1173299 h 3930630"/>
                  <a:gd name="connsiteX5" fmla="*/ 3071961 w 3359163"/>
                  <a:gd name="connsiteY5" fmla="*/ 1693489 h 3930630"/>
                  <a:gd name="connsiteX6" fmla="*/ 3289512 w 3359163"/>
                  <a:gd name="connsiteY6" fmla="*/ 2931407 h 3930630"/>
                  <a:gd name="connsiteX7" fmla="*/ 2358642 w 3359163"/>
                  <a:gd name="connsiteY7" fmla="*/ 3790260 h 3930630"/>
                  <a:gd name="connsiteX8" fmla="*/ 1163792 w 3359163"/>
                  <a:gd name="connsiteY8" fmla="*/ 3918147 h 3930630"/>
                  <a:gd name="connsiteX9" fmla="*/ 440688 w 3359163"/>
                  <a:gd name="connsiteY9" fmla="*/ 3668167 h 3930630"/>
                  <a:gd name="connsiteX10" fmla="*/ 456 w 3359163"/>
                  <a:gd name="connsiteY10" fmla="*/ 2861417 h 3930630"/>
                  <a:gd name="connsiteX11" fmla="*/ 371818 w 3359163"/>
                  <a:gd name="connsiteY11" fmla="*/ 2268167 h 3930630"/>
                  <a:gd name="connsiteX12" fmla="*/ 1052198 w 3359163"/>
                  <a:gd name="connsiteY12" fmla="*/ 2020873 h 3930630"/>
                  <a:gd name="connsiteX13" fmla="*/ 1680043 w 3359163"/>
                  <a:gd name="connsiteY13" fmla="*/ 2169506 h 3930630"/>
                  <a:gd name="connsiteX14" fmla="*/ 1949120 w 3359163"/>
                  <a:gd name="connsiteY14" fmla="*/ 2641031 h 3930630"/>
                  <a:gd name="connsiteX15" fmla="*/ 1768454 w 3359163"/>
                  <a:gd name="connsiteY15" fmla="*/ 3011331 h 3930630"/>
                  <a:gd name="connsiteX16" fmla="*/ 1349463 w 3359163"/>
                  <a:gd name="connsiteY16" fmla="*/ 3158683 h 3930630"/>
                  <a:gd name="connsiteX17" fmla="*/ 983007 w 3359163"/>
                  <a:gd name="connsiteY17" fmla="*/ 3076678 h 3930630"/>
                  <a:gd name="connsiteX18" fmla="*/ 806185 w 3359163"/>
                  <a:gd name="connsiteY18" fmla="*/ 2799914 h 3930630"/>
                  <a:gd name="connsiteX19" fmla="*/ 895877 w 3359163"/>
                  <a:gd name="connsiteY19" fmla="*/ 2620529 h 3930630"/>
                  <a:gd name="connsiteX20" fmla="*/ 1018883 w 3359163"/>
                  <a:gd name="connsiteY20" fmla="*/ 2556464 h 3930630"/>
                  <a:gd name="connsiteX21" fmla="*/ 1077824 w 3359163"/>
                  <a:gd name="connsiteY21" fmla="*/ 2548776 h 3930630"/>
                  <a:gd name="connsiteX22" fmla="*/ 1098325 w 3359163"/>
                  <a:gd name="connsiteY22" fmla="*/ 2564151 h 3930630"/>
                  <a:gd name="connsiteX23" fmla="*/ 1088075 w 3359163"/>
                  <a:gd name="connsiteY23" fmla="*/ 2594903 h 3930630"/>
                  <a:gd name="connsiteX24" fmla="*/ 1077824 w 3359163"/>
                  <a:gd name="connsiteY24" fmla="*/ 2625655 h 3930630"/>
                  <a:gd name="connsiteX25" fmla="*/ 1062448 w 3359163"/>
                  <a:gd name="connsiteY25" fmla="*/ 2738411 h 3930630"/>
                  <a:gd name="connsiteX26" fmla="*/ 1143171 w 3359163"/>
                  <a:gd name="connsiteY26" fmla="*/ 2875512 h 3930630"/>
                  <a:gd name="connsiteX27" fmla="*/ 1318712 w 3359163"/>
                  <a:gd name="connsiteY27" fmla="*/ 2933171 h 3930630"/>
                  <a:gd name="connsiteX28" fmla="*/ 1582663 w 3359163"/>
                  <a:gd name="connsiteY28" fmla="*/ 2835791 h 3930630"/>
                  <a:gd name="connsiteX29" fmla="*/ 1687731 w 3359163"/>
                  <a:gd name="connsiteY29" fmla="*/ 2594903 h 3930630"/>
                  <a:gd name="connsiteX30" fmla="*/ 1475032 w 3359163"/>
                  <a:gd name="connsiteY30" fmla="*/ 2259198 h 3930630"/>
                  <a:gd name="connsiteX31" fmla="*/ 1031697 w 3359163"/>
                  <a:gd name="connsiteY31" fmla="*/ 2154130 h 3930630"/>
                  <a:gd name="connsiteX32" fmla="*/ 460229 w 3359163"/>
                  <a:gd name="connsiteY32" fmla="*/ 2348890 h 3930630"/>
                  <a:gd name="connsiteX33" fmla="*/ 206528 w 3359163"/>
                  <a:gd name="connsiteY33" fmla="*/ 2861417 h 3930630"/>
                  <a:gd name="connsiteX34" fmla="*/ 588361 w 3359163"/>
                  <a:gd name="connsiteY34" fmla="*/ 3502076 h 3930630"/>
                  <a:gd name="connsiteX35" fmla="*/ 1400716 w 3359163"/>
                  <a:gd name="connsiteY35" fmla="*/ 3717337 h 3930630"/>
                  <a:gd name="connsiteX36" fmla="*/ 2282814 w 3359163"/>
                  <a:gd name="connsiteY36" fmla="*/ 3432800 h 3930630"/>
                  <a:gd name="connsiteX37" fmla="*/ 2793353 w 3359163"/>
                  <a:gd name="connsiteY37" fmla="*/ 2674000 h 3930630"/>
                  <a:gd name="connsiteX38" fmla="*/ 2675467 w 3359163"/>
                  <a:gd name="connsiteY38" fmla="*/ 2167978 h 3930630"/>
                  <a:gd name="connsiteX39" fmla="*/ 1857439 w 3359163"/>
                  <a:gd name="connsiteY39" fmla="*/ 1553280 h 3930630"/>
                  <a:gd name="connsiteX40" fmla="*/ 947130 w 3359163"/>
                  <a:gd name="connsiteY40" fmla="*/ 1285397 h 3930630"/>
                  <a:gd name="connsiteX41" fmla="*/ 565297 w 3359163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947130 w 3314397"/>
                  <a:gd name="connsiteY40" fmla="*/ 1285397 h 3930630"/>
                  <a:gd name="connsiteX41" fmla="*/ 565297 w 3314397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1035318 w 3314397"/>
                  <a:gd name="connsiteY40" fmla="*/ 1258698 h 3930630"/>
                  <a:gd name="connsiteX41" fmla="*/ 565297 w 3314397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1035318 w 3314397"/>
                  <a:gd name="connsiteY40" fmla="*/ 1258698 h 3930630"/>
                  <a:gd name="connsiteX41" fmla="*/ 565297 w 3314397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1035318 w 3314397"/>
                  <a:gd name="connsiteY40" fmla="*/ 1258698 h 3930630"/>
                  <a:gd name="connsiteX41" fmla="*/ 565297 w 3314397"/>
                  <a:gd name="connsiteY41" fmla="*/ 760057 h 3930630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2675467 w 3314397"/>
                  <a:gd name="connsiteY38" fmla="*/ 2168602 h 3931254"/>
                  <a:gd name="connsiteX39" fmla="*/ 1857439 w 3314397"/>
                  <a:gd name="connsiteY39" fmla="*/ 1553904 h 3931254"/>
                  <a:gd name="connsiteX40" fmla="*/ 1035318 w 3314397"/>
                  <a:gd name="connsiteY40" fmla="*/ 1259322 h 3931254"/>
                  <a:gd name="connsiteX41" fmla="*/ 587343 w 3314397"/>
                  <a:gd name="connsiteY41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2675467 w 3314397"/>
                  <a:gd name="connsiteY38" fmla="*/ 2168602 h 3931254"/>
                  <a:gd name="connsiteX39" fmla="*/ 1857439 w 3314397"/>
                  <a:gd name="connsiteY39" fmla="*/ 1553904 h 3931254"/>
                  <a:gd name="connsiteX40" fmla="*/ 1035318 w 3314397"/>
                  <a:gd name="connsiteY40" fmla="*/ 1259322 h 3931254"/>
                  <a:gd name="connsiteX41" fmla="*/ 587343 w 3314397"/>
                  <a:gd name="connsiteY41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857439 w 3314397"/>
                  <a:gd name="connsiteY37" fmla="*/ 1554027 h 3931377"/>
                  <a:gd name="connsiteX38" fmla="*/ 1035318 w 3314397"/>
                  <a:gd name="connsiteY38" fmla="*/ 1259445 h 3931377"/>
                  <a:gd name="connsiteX39" fmla="*/ 587343 w 3314397"/>
                  <a:gd name="connsiteY39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4170059"/>
                  <a:gd name="connsiteX1" fmla="*/ 898342 w 3314397"/>
                  <a:gd name="connsiteY1" fmla="*/ 1406 h 4170059"/>
                  <a:gd name="connsiteX2" fmla="*/ 831811 w 3314397"/>
                  <a:gd name="connsiteY2" fmla="*/ 632672 h 4170059"/>
                  <a:gd name="connsiteX3" fmla="*/ 1328433 w 3314397"/>
                  <a:gd name="connsiteY3" fmla="*/ 1174046 h 4170059"/>
                  <a:gd name="connsiteX4" fmla="*/ 2895583 w 3314397"/>
                  <a:gd name="connsiteY4" fmla="*/ 1827735 h 4170059"/>
                  <a:gd name="connsiteX5" fmla="*/ 3289512 w 3314397"/>
                  <a:gd name="connsiteY5" fmla="*/ 2932154 h 4170059"/>
                  <a:gd name="connsiteX6" fmla="*/ 2358642 w 3314397"/>
                  <a:gd name="connsiteY6" fmla="*/ 3791007 h 4170059"/>
                  <a:gd name="connsiteX7" fmla="*/ 1163792 w 3314397"/>
                  <a:gd name="connsiteY7" fmla="*/ 3918894 h 4170059"/>
                  <a:gd name="connsiteX8" fmla="*/ 440688 w 3314397"/>
                  <a:gd name="connsiteY8" fmla="*/ 3668914 h 4170059"/>
                  <a:gd name="connsiteX9" fmla="*/ 456 w 3314397"/>
                  <a:gd name="connsiteY9" fmla="*/ 2862164 h 4170059"/>
                  <a:gd name="connsiteX10" fmla="*/ 371818 w 3314397"/>
                  <a:gd name="connsiteY10" fmla="*/ 2268914 h 4170059"/>
                  <a:gd name="connsiteX11" fmla="*/ 1052198 w 3314397"/>
                  <a:gd name="connsiteY11" fmla="*/ 2021620 h 4170059"/>
                  <a:gd name="connsiteX12" fmla="*/ 1680043 w 3314397"/>
                  <a:gd name="connsiteY12" fmla="*/ 2170253 h 4170059"/>
                  <a:gd name="connsiteX13" fmla="*/ 1949120 w 3314397"/>
                  <a:gd name="connsiteY13" fmla="*/ 2641778 h 4170059"/>
                  <a:gd name="connsiteX14" fmla="*/ 1768454 w 3314397"/>
                  <a:gd name="connsiteY14" fmla="*/ 3012078 h 4170059"/>
                  <a:gd name="connsiteX15" fmla="*/ 1349463 w 3314397"/>
                  <a:gd name="connsiteY15" fmla="*/ 3159430 h 4170059"/>
                  <a:gd name="connsiteX16" fmla="*/ 983007 w 3314397"/>
                  <a:gd name="connsiteY16" fmla="*/ 3077425 h 4170059"/>
                  <a:gd name="connsiteX17" fmla="*/ 806185 w 3314397"/>
                  <a:gd name="connsiteY17" fmla="*/ 2800661 h 4170059"/>
                  <a:gd name="connsiteX18" fmla="*/ 895877 w 3314397"/>
                  <a:gd name="connsiteY18" fmla="*/ 2621276 h 4170059"/>
                  <a:gd name="connsiteX19" fmla="*/ 1018883 w 3314397"/>
                  <a:gd name="connsiteY19" fmla="*/ 2557211 h 4170059"/>
                  <a:gd name="connsiteX20" fmla="*/ 1077824 w 3314397"/>
                  <a:gd name="connsiteY20" fmla="*/ 2549523 h 4170059"/>
                  <a:gd name="connsiteX21" fmla="*/ 1098325 w 3314397"/>
                  <a:gd name="connsiteY21" fmla="*/ 2564898 h 4170059"/>
                  <a:gd name="connsiteX22" fmla="*/ 1088075 w 3314397"/>
                  <a:gd name="connsiteY22" fmla="*/ 2595650 h 4170059"/>
                  <a:gd name="connsiteX23" fmla="*/ 1077824 w 3314397"/>
                  <a:gd name="connsiteY23" fmla="*/ 2626402 h 4170059"/>
                  <a:gd name="connsiteX24" fmla="*/ 1062448 w 3314397"/>
                  <a:gd name="connsiteY24" fmla="*/ 2739158 h 4170059"/>
                  <a:gd name="connsiteX25" fmla="*/ 1143171 w 3314397"/>
                  <a:gd name="connsiteY25" fmla="*/ 2876259 h 4170059"/>
                  <a:gd name="connsiteX26" fmla="*/ 1318712 w 3314397"/>
                  <a:gd name="connsiteY26" fmla="*/ 2933918 h 4170059"/>
                  <a:gd name="connsiteX27" fmla="*/ 1582663 w 3314397"/>
                  <a:gd name="connsiteY27" fmla="*/ 2836538 h 4170059"/>
                  <a:gd name="connsiteX28" fmla="*/ 1687731 w 3314397"/>
                  <a:gd name="connsiteY28" fmla="*/ 2595650 h 4170059"/>
                  <a:gd name="connsiteX29" fmla="*/ 1475032 w 3314397"/>
                  <a:gd name="connsiteY29" fmla="*/ 2259945 h 4170059"/>
                  <a:gd name="connsiteX30" fmla="*/ 1031697 w 3314397"/>
                  <a:gd name="connsiteY30" fmla="*/ 2154877 h 4170059"/>
                  <a:gd name="connsiteX31" fmla="*/ 460229 w 3314397"/>
                  <a:gd name="connsiteY31" fmla="*/ 2349637 h 4170059"/>
                  <a:gd name="connsiteX32" fmla="*/ 206528 w 3314397"/>
                  <a:gd name="connsiteY32" fmla="*/ 2862164 h 4170059"/>
                  <a:gd name="connsiteX33" fmla="*/ 588361 w 3314397"/>
                  <a:gd name="connsiteY33" fmla="*/ 3502823 h 4170059"/>
                  <a:gd name="connsiteX34" fmla="*/ 1400716 w 3314397"/>
                  <a:gd name="connsiteY34" fmla="*/ 3718084 h 4170059"/>
                  <a:gd name="connsiteX35" fmla="*/ 2348956 w 3314397"/>
                  <a:gd name="connsiteY35" fmla="*/ 3433547 h 4170059"/>
                  <a:gd name="connsiteX36" fmla="*/ 1035318 w 3314397"/>
                  <a:gd name="connsiteY36" fmla="*/ 1259445 h 4170059"/>
                  <a:gd name="connsiteX37" fmla="*/ 587343 w 3314397"/>
                  <a:gd name="connsiteY37" fmla="*/ 814203 h 4170059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499154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99154 w 3314397"/>
                  <a:gd name="connsiteY37" fmla="*/ 773622 h 3930846"/>
                  <a:gd name="connsiteX0" fmla="*/ 499154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99154 w 3314397"/>
                  <a:gd name="connsiteY37" fmla="*/ 773622 h 3930846"/>
                  <a:gd name="connsiteX0" fmla="*/ 433011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33011 w 3314397"/>
                  <a:gd name="connsiteY37" fmla="*/ 773622 h 3930846"/>
                  <a:gd name="connsiteX0" fmla="*/ 433011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33011 w 3314397"/>
                  <a:gd name="connsiteY37" fmla="*/ 773622 h 3930846"/>
                  <a:gd name="connsiteX0" fmla="*/ 433011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33011 w 3314397"/>
                  <a:gd name="connsiteY37" fmla="*/ 773622 h 3930846"/>
                  <a:gd name="connsiteX0" fmla="*/ 433011 w 3298501"/>
                  <a:gd name="connsiteY0" fmla="*/ 773622 h 3930846"/>
                  <a:gd name="connsiteX1" fmla="*/ 898342 w 3298501"/>
                  <a:gd name="connsiteY1" fmla="*/ 875 h 3930846"/>
                  <a:gd name="connsiteX2" fmla="*/ 831811 w 3298501"/>
                  <a:gd name="connsiteY2" fmla="*/ 632141 h 3930846"/>
                  <a:gd name="connsiteX3" fmla="*/ 1328433 w 3298501"/>
                  <a:gd name="connsiteY3" fmla="*/ 1173515 h 3930846"/>
                  <a:gd name="connsiteX4" fmla="*/ 2741251 w 3298501"/>
                  <a:gd name="connsiteY4" fmla="*/ 1880604 h 3930846"/>
                  <a:gd name="connsiteX5" fmla="*/ 3289512 w 3298501"/>
                  <a:gd name="connsiteY5" fmla="*/ 2931623 h 3930846"/>
                  <a:gd name="connsiteX6" fmla="*/ 2358642 w 3298501"/>
                  <a:gd name="connsiteY6" fmla="*/ 3790476 h 3930846"/>
                  <a:gd name="connsiteX7" fmla="*/ 1163792 w 3298501"/>
                  <a:gd name="connsiteY7" fmla="*/ 3918363 h 3930846"/>
                  <a:gd name="connsiteX8" fmla="*/ 440688 w 3298501"/>
                  <a:gd name="connsiteY8" fmla="*/ 3668383 h 3930846"/>
                  <a:gd name="connsiteX9" fmla="*/ 456 w 3298501"/>
                  <a:gd name="connsiteY9" fmla="*/ 2861633 h 3930846"/>
                  <a:gd name="connsiteX10" fmla="*/ 371818 w 3298501"/>
                  <a:gd name="connsiteY10" fmla="*/ 2268383 h 3930846"/>
                  <a:gd name="connsiteX11" fmla="*/ 1052198 w 3298501"/>
                  <a:gd name="connsiteY11" fmla="*/ 2021089 h 3930846"/>
                  <a:gd name="connsiteX12" fmla="*/ 1680043 w 3298501"/>
                  <a:gd name="connsiteY12" fmla="*/ 2169722 h 3930846"/>
                  <a:gd name="connsiteX13" fmla="*/ 1949120 w 3298501"/>
                  <a:gd name="connsiteY13" fmla="*/ 2641247 h 3930846"/>
                  <a:gd name="connsiteX14" fmla="*/ 1768454 w 3298501"/>
                  <a:gd name="connsiteY14" fmla="*/ 3011547 h 3930846"/>
                  <a:gd name="connsiteX15" fmla="*/ 1349463 w 3298501"/>
                  <a:gd name="connsiteY15" fmla="*/ 3158899 h 3930846"/>
                  <a:gd name="connsiteX16" fmla="*/ 983007 w 3298501"/>
                  <a:gd name="connsiteY16" fmla="*/ 3076894 h 3930846"/>
                  <a:gd name="connsiteX17" fmla="*/ 806185 w 3298501"/>
                  <a:gd name="connsiteY17" fmla="*/ 2800130 h 3930846"/>
                  <a:gd name="connsiteX18" fmla="*/ 895877 w 3298501"/>
                  <a:gd name="connsiteY18" fmla="*/ 2620745 h 3930846"/>
                  <a:gd name="connsiteX19" fmla="*/ 1018883 w 3298501"/>
                  <a:gd name="connsiteY19" fmla="*/ 2556680 h 3930846"/>
                  <a:gd name="connsiteX20" fmla="*/ 1077824 w 3298501"/>
                  <a:gd name="connsiteY20" fmla="*/ 2548992 h 3930846"/>
                  <a:gd name="connsiteX21" fmla="*/ 1098325 w 3298501"/>
                  <a:gd name="connsiteY21" fmla="*/ 2564367 h 3930846"/>
                  <a:gd name="connsiteX22" fmla="*/ 1088075 w 3298501"/>
                  <a:gd name="connsiteY22" fmla="*/ 2595119 h 3930846"/>
                  <a:gd name="connsiteX23" fmla="*/ 1077824 w 3298501"/>
                  <a:gd name="connsiteY23" fmla="*/ 2625871 h 3930846"/>
                  <a:gd name="connsiteX24" fmla="*/ 1062448 w 3298501"/>
                  <a:gd name="connsiteY24" fmla="*/ 2738627 h 3930846"/>
                  <a:gd name="connsiteX25" fmla="*/ 1143171 w 3298501"/>
                  <a:gd name="connsiteY25" fmla="*/ 2875728 h 3930846"/>
                  <a:gd name="connsiteX26" fmla="*/ 1318712 w 3298501"/>
                  <a:gd name="connsiteY26" fmla="*/ 2933387 h 3930846"/>
                  <a:gd name="connsiteX27" fmla="*/ 1582663 w 3298501"/>
                  <a:gd name="connsiteY27" fmla="*/ 2836007 h 3930846"/>
                  <a:gd name="connsiteX28" fmla="*/ 1687731 w 3298501"/>
                  <a:gd name="connsiteY28" fmla="*/ 2595119 h 3930846"/>
                  <a:gd name="connsiteX29" fmla="*/ 1475032 w 3298501"/>
                  <a:gd name="connsiteY29" fmla="*/ 2259414 h 3930846"/>
                  <a:gd name="connsiteX30" fmla="*/ 1031697 w 3298501"/>
                  <a:gd name="connsiteY30" fmla="*/ 2154346 h 3930846"/>
                  <a:gd name="connsiteX31" fmla="*/ 460229 w 3298501"/>
                  <a:gd name="connsiteY31" fmla="*/ 2349106 h 3930846"/>
                  <a:gd name="connsiteX32" fmla="*/ 206528 w 3298501"/>
                  <a:gd name="connsiteY32" fmla="*/ 2861633 h 3930846"/>
                  <a:gd name="connsiteX33" fmla="*/ 588361 w 3298501"/>
                  <a:gd name="connsiteY33" fmla="*/ 3502292 h 3930846"/>
                  <a:gd name="connsiteX34" fmla="*/ 1400716 w 3298501"/>
                  <a:gd name="connsiteY34" fmla="*/ 3717553 h 3930846"/>
                  <a:gd name="connsiteX35" fmla="*/ 2348956 w 3298501"/>
                  <a:gd name="connsiteY35" fmla="*/ 3433016 h 3930846"/>
                  <a:gd name="connsiteX36" fmla="*/ 1035318 w 3298501"/>
                  <a:gd name="connsiteY36" fmla="*/ 1258914 h 3930846"/>
                  <a:gd name="connsiteX37" fmla="*/ 433011 w 3298501"/>
                  <a:gd name="connsiteY37" fmla="*/ 773622 h 3930846"/>
                  <a:gd name="connsiteX0" fmla="*/ 543248 w 3298501"/>
                  <a:gd name="connsiteY0" fmla="*/ 706252 h 3930225"/>
                  <a:gd name="connsiteX1" fmla="*/ 898342 w 3298501"/>
                  <a:gd name="connsiteY1" fmla="*/ 254 h 3930225"/>
                  <a:gd name="connsiteX2" fmla="*/ 831811 w 3298501"/>
                  <a:gd name="connsiteY2" fmla="*/ 631520 h 3930225"/>
                  <a:gd name="connsiteX3" fmla="*/ 1328433 w 3298501"/>
                  <a:gd name="connsiteY3" fmla="*/ 1172894 h 3930225"/>
                  <a:gd name="connsiteX4" fmla="*/ 2741251 w 3298501"/>
                  <a:gd name="connsiteY4" fmla="*/ 1879983 h 3930225"/>
                  <a:gd name="connsiteX5" fmla="*/ 3289512 w 3298501"/>
                  <a:gd name="connsiteY5" fmla="*/ 2931002 h 3930225"/>
                  <a:gd name="connsiteX6" fmla="*/ 2358642 w 3298501"/>
                  <a:gd name="connsiteY6" fmla="*/ 3789855 h 3930225"/>
                  <a:gd name="connsiteX7" fmla="*/ 1163792 w 3298501"/>
                  <a:gd name="connsiteY7" fmla="*/ 3917742 h 3930225"/>
                  <a:gd name="connsiteX8" fmla="*/ 440688 w 3298501"/>
                  <a:gd name="connsiteY8" fmla="*/ 3667762 h 3930225"/>
                  <a:gd name="connsiteX9" fmla="*/ 456 w 3298501"/>
                  <a:gd name="connsiteY9" fmla="*/ 2861012 h 3930225"/>
                  <a:gd name="connsiteX10" fmla="*/ 371818 w 3298501"/>
                  <a:gd name="connsiteY10" fmla="*/ 2267762 h 3930225"/>
                  <a:gd name="connsiteX11" fmla="*/ 1052198 w 3298501"/>
                  <a:gd name="connsiteY11" fmla="*/ 2020468 h 3930225"/>
                  <a:gd name="connsiteX12" fmla="*/ 1680043 w 3298501"/>
                  <a:gd name="connsiteY12" fmla="*/ 2169101 h 3930225"/>
                  <a:gd name="connsiteX13" fmla="*/ 1949120 w 3298501"/>
                  <a:gd name="connsiteY13" fmla="*/ 2640626 h 3930225"/>
                  <a:gd name="connsiteX14" fmla="*/ 1768454 w 3298501"/>
                  <a:gd name="connsiteY14" fmla="*/ 3010926 h 3930225"/>
                  <a:gd name="connsiteX15" fmla="*/ 1349463 w 3298501"/>
                  <a:gd name="connsiteY15" fmla="*/ 3158278 h 3930225"/>
                  <a:gd name="connsiteX16" fmla="*/ 983007 w 3298501"/>
                  <a:gd name="connsiteY16" fmla="*/ 3076273 h 3930225"/>
                  <a:gd name="connsiteX17" fmla="*/ 806185 w 3298501"/>
                  <a:gd name="connsiteY17" fmla="*/ 2799509 h 3930225"/>
                  <a:gd name="connsiteX18" fmla="*/ 895877 w 3298501"/>
                  <a:gd name="connsiteY18" fmla="*/ 2620124 h 3930225"/>
                  <a:gd name="connsiteX19" fmla="*/ 1018883 w 3298501"/>
                  <a:gd name="connsiteY19" fmla="*/ 2556059 h 3930225"/>
                  <a:gd name="connsiteX20" fmla="*/ 1077824 w 3298501"/>
                  <a:gd name="connsiteY20" fmla="*/ 2548371 h 3930225"/>
                  <a:gd name="connsiteX21" fmla="*/ 1098325 w 3298501"/>
                  <a:gd name="connsiteY21" fmla="*/ 2563746 h 3930225"/>
                  <a:gd name="connsiteX22" fmla="*/ 1088075 w 3298501"/>
                  <a:gd name="connsiteY22" fmla="*/ 2594498 h 3930225"/>
                  <a:gd name="connsiteX23" fmla="*/ 1077824 w 3298501"/>
                  <a:gd name="connsiteY23" fmla="*/ 2625250 h 3930225"/>
                  <a:gd name="connsiteX24" fmla="*/ 1062448 w 3298501"/>
                  <a:gd name="connsiteY24" fmla="*/ 2738006 h 3930225"/>
                  <a:gd name="connsiteX25" fmla="*/ 1143171 w 3298501"/>
                  <a:gd name="connsiteY25" fmla="*/ 2875107 h 3930225"/>
                  <a:gd name="connsiteX26" fmla="*/ 1318712 w 3298501"/>
                  <a:gd name="connsiteY26" fmla="*/ 2932766 h 3930225"/>
                  <a:gd name="connsiteX27" fmla="*/ 1582663 w 3298501"/>
                  <a:gd name="connsiteY27" fmla="*/ 2835386 h 3930225"/>
                  <a:gd name="connsiteX28" fmla="*/ 1687731 w 3298501"/>
                  <a:gd name="connsiteY28" fmla="*/ 2594498 h 3930225"/>
                  <a:gd name="connsiteX29" fmla="*/ 1475032 w 3298501"/>
                  <a:gd name="connsiteY29" fmla="*/ 2258793 h 3930225"/>
                  <a:gd name="connsiteX30" fmla="*/ 1031697 w 3298501"/>
                  <a:gd name="connsiteY30" fmla="*/ 2153725 h 3930225"/>
                  <a:gd name="connsiteX31" fmla="*/ 460229 w 3298501"/>
                  <a:gd name="connsiteY31" fmla="*/ 2348485 h 3930225"/>
                  <a:gd name="connsiteX32" fmla="*/ 206528 w 3298501"/>
                  <a:gd name="connsiteY32" fmla="*/ 2861012 h 3930225"/>
                  <a:gd name="connsiteX33" fmla="*/ 588361 w 3298501"/>
                  <a:gd name="connsiteY33" fmla="*/ 3501671 h 3930225"/>
                  <a:gd name="connsiteX34" fmla="*/ 1400716 w 3298501"/>
                  <a:gd name="connsiteY34" fmla="*/ 3716932 h 3930225"/>
                  <a:gd name="connsiteX35" fmla="*/ 2348956 w 3298501"/>
                  <a:gd name="connsiteY35" fmla="*/ 3432395 h 3930225"/>
                  <a:gd name="connsiteX36" fmla="*/ 1035318 w 3298501"/>
                  <a:gd name="connsiteY36" fmla="*/ 1258293 h 3930225"/>
                  <a:gd name="connsiteX37" fmla="*/ 543248 w 3298501"/>
                  <a:gd name="connsiteY37" fmla="*/ 706252 h 3930225"/>
                  <a:gd name="connsiteX0" fmla="*/ 543248 w 3212681"/>
                  <a:gd name="connsiteY0" fmla="*/ 706252 h 3930225"/>
                  <a:gd name="connsiteX1" fmla="*/ 898342 w 3212681"/>
                  <a:gd name="connsiteY1" fmla="*/ 254 h 3930225"/>
                  <a:gd name="connsiteX2" fmla="*/ 831811 w 3212681"/>
                  <a:gd name="connsiteY2" fmla="*/ 631520 h 3930225"/>
                  <a:gd name="connsiteX3" fmla="*/ 1328433 w 3212681"/>
                  <a:gd name="connsiteY3" fmla="*/ 1172894 h 3930225"/>
                  <a:gd name="connsiteX4" fmla="*/ 2741251 w 3212681"/>
                  <a:gd name="connsiteY4" fmla="*/ 1879983 h 3930225"/>
                  <a:gd name="connsiteX5" fmla="*/ 3201322 w 3212681"/>
                  <a:gd name="connsiteY5" fmla="*/ 2931002 h 3930225"/>
                  <a:gd name="connsiteX6" fmla="*/ 2358642 w 3212681"/>
                  <a:gd name="connsiteY6" fmla="*/ 3789855 h 3930225"/>
                  <a:gd name="connsiteX7" fmla="*/ 1163792 w 3212681"/>
                  <a:gd name="connsiteY7" fmla="*/ 3917742 h 3930225"/>
                  <a:gd name="connsiteX8" fmla="*/ 440688 w 3212681"/>
                  <a:gd name="connsiteY8" fmla="*/ 3667762 h 3930225"/>
                  <a:gd name="connsiteX9" fmla="*/ 456 w 3212681"/>
                  <a:gd name="connsiteY9" fmla="*/ 2861012 h 3930225"/>
                  <a:gd name="connsiteX10" fmla="*/ 371818 w 3212681"/>
                  <a:gd name="connsiteY10" fmla="*/ 2267762 h 3930225"/>
                  <a:gd name="connsiteX11" fmla="*/ 1052198 w 3212681"/>
                  <a:gd name="connsiteY11" fmla="*/ 2020468 h 3930225"/>
                  <a:gd name="connsiteX12" fmla="*/ 1680043 w 3212681"/>
                  <a:gd name="connsiteY12" fmla="*/ 2169101 h 3930225"/>
                  <a:gd name="connsiteX13" fmla="*/ 1949120 w 3212681"/>
                  <a:gd name="connsiteY13" fmla="*/ 2640626 h 3930225"/>
                  <a:gd name="connsiteX14" fmla="*/ 1768454 w 3212681"/>
                  <a:gd name="connsiteY14" fmla="*/ 3010926 h 3930225"/>
                  <a:gd name="connsiteX15" fmla="*/ 1349463 w 3212681"/>
                  <a:gd name="connsiteY15" fmla="*/ 3158278 h 3930225"/>
                  <a:gd name="connsiteX16" fmla="*/ 983007 w 3212681"/>
                  <a:gd name="connsiteY16" fmla="*/ 3076273 h 3930225"/>
                  <a:gd name="connsiteX17" fmla="*/ 806185 w 3212681"/>
                  <a:gd name="connsiteY17" fmla="*/ 2799509 h 3930225"/>
                  <a:gd name="connsiteX18" fmla="*/ 895877 w 3212681"/>
                  <a:gd name="connsiteY18" fmla="*/ 2620124 h 3930225"/>
                  <a:gd name="connsiteX19" fmla="*/ 1018883 w 3212681"/>
                  <a:gd name="connsiteY19" fmla="*/ 2556059 h 3930225"/>
                  <a:gd name="connsiteX20" fmla="*/ 1077824 w 3212681"/>
                  <a:gd name="connsiteY20" fmla="*/ 2548371 h 3930225"/>
                  <a:gd name="connsiteX21" fmla="*/ 1098325 w 3212681"/>
                  <a:gd name="connsiteY21" fmla="*/ 2563746 h 3930225"/>
                  <a:gd name="connsiteX22" fmla="*/ 1088075 w 3212681"/>
                  <a:gd name="connsiteY22" fmla="*/ 2594498 h 3930225"/>
                  <a:gd name="connsiteX23" fmla="*/ 1077824 w 3212681"/>
                  <a:gd name="connsiteY23" fmla="*/ 2625250 h 3930225"/>
                  <a:gd name="connsiteX24" fmla="*/ 1062448 w 3212681"/>
                  <a:gd name="connsiteY24" fmla="*/ 2738006 h 3930225"/>
                  <a:gd name="connsiteX25" fmla="*/ 1143171 w 3212681"/>
                  <a:gd name="connsiteY25" fmla="*/ 2875107 h 3930225"/>
                  <a:gd name="connsiteX26" fmla="*/ 1318712 w 3212681"/>
                  <a:gd name="connsiteY26" fmla="*/ 2932766 h 3930225"/>
                  <a:gd name="connsiteX27" fmla="*/ 1582663 w 3212681"/>
                  <a:gd name="connsiteY27" fmla="*/ 2835386 h 3930225"/>
                  <a:gd name="connsiteX28" fmla="*/ 1687731 w 3212681"/>
                  <a:gd name="connsiteY28" fmla="*/ 2594498 h 3930225"/>
                  <a:gd name="connsiteX29" fmla="*/ 1475032 w 3212681"/>
                  <a:gd name="connsiteY29" fmla="*/ 2258793 h 3930225"/>
                  <a:gd name="connsiteX30" fmla="*/ 1031697 w 3212681"/>
                  <a:gd name="connsiteY30" fmla="*/ 2153725 h 3930225"/>
                  <a:gd name="connsiteX31" fmla="*/ 460229 w 3212681"/>
                  <a:gd name="connsiteY31" fmla="*/ 2348485 h 3930225"/>
                  <a:gd name="connsiteX32" fmla="*/ 206528 w 3212681"/>
                  <a:gd name="connsiteY32" fmla="*/ 2861012 h 3930225"/>
                  <a:gd name="connsiteX33" fmla="*/ 588361 w 3212681"/>
                  <a:gd name="connsiteY33" fmla="*/ 3501671 h 3930225"/>
                  <a:gd name="connsiteX34" fmla="*/ 1400716 w 3212681"/>
                  <a:gd name="connsiteY34" fmla="*/ 3716932 h 3930225"/>
                  <a:gd name="connsiteX35" fmla="*/ 2348956 w 3212681"/>
                  <a:gd name="connsiteY35" fmla="*/ 3432395 h 3930225"/>
                  <a:gd name="connsiteX36" fmla="*/ 1035318 w 3212681"/>
                  <a:gd name="connsiteY36" fmla="*/ 1258293 h 3930225"/>
                  <a:gd name="connsiteX37" fmla="*/ 543248 w 3212681"/>
                  <a:gd name="connsiteY37" fmla="*/ 706252 h 3930225"/>
                  <a:gd name="connsiteX0" fmla="*/ 366867 w 3212681"/>
                  <a:gd name="connsiteY0" fmla="*/ 679406 h 3930078"/>
                  <a:gd name="connsiteX1" fmla="*/ 898342 w 3212681"/>
                  <a:gd name="connsiteY1" fmla="*/ 107 h 3930078"/>
                  <a:gd name="connsiteX2" fmla="*/ 831811 w 3212681"/>
                  <a:gd name="connsiteY2" fmla="*/ 631373 h 3930078"/>
                  <a:gd name="connsiteX3" fmla="*/ 1328433 w 3212681"/>
                  <a:gd name="connsiteY3" fmla="*/ 1172747 h 3930078"/>
                  <a:gd name="connsiteX4" fmla="*/ 2741251 w 3212681"/>
                  <a:gd name="connsiteY4" fmla="*/ 1879836 h 3930078"/>
                  <a:gd name="connsiteX5" fmla="*/ 3201322 w 3212681"/>
                  <a:gd name="connsiteY5" fmla="*/ 2930855 h 3930078"/>
                  <a:gd name="connsiteX6" fmla="*/ 2358642 w 3212681"/>
                  <a:gd name="connsiteY6" fmla="*/ 3789708 h 3930078"/>
                  <a:gd name="connsiteX7" fmla="*/ 1163792 w 3212681"/>
                  <a:gd name="connsiteY7" fmla="*/ 3917595 h 3930078"/>
                  <a:gd name="connsiteX8" fmla="*/ 440688 w 3212681"/>
                  <a:gd name="connsiteY8" fmla="*/ 3667615 h 3930078"/>
                  <a:gd name="connsiteX9" fmla="*/ 456 w 3212681"/>
                  <a:gd name="connsiteY9" fmla="*/ 2860865 h 3930078"/>
                  <a:gd name="connsiteX10" fmla="*/ 371818 w 3212681"/>
                  <a:gd name="connsiteY10" fmla="*/ 2267615 h 3930078"/>
                  <a:gd name="connsiteX11" fmla="*/ 1052198 w 3212681"/>
                  <a:gd name="connsiteY11" fmla="*/ 2020321 h 3930078"/>
                  <a:gd name="connsiteX12" fmla="*/ 1680043 w 3212681"/>
                  <a:gd name="connsiteY12" fmla="*/ 2168954 h 3930078"/>
                  <a:gd name="connsiteX13" fmla="*/ 1949120 w 3212681"/>
                  <a:gd name="connsiteY13" fmla="*/ 2640479 h 3930078"/>
                  <a:gd name="connsiteX14" fmla="*/ 1768454 w 3212681"/>
                  <a:gd name="connsiteY14" fmla="*/ 3010779 h 3930078"/>
                  <a:gd name="connsiteX15" fmla="*/ 1349463 w 3212681"/>
                  <a:gd name="connsiteY15" fmla="*/ 3158131 h 3930078"/>
                  <a:gd name="connsiteX16" fmla="*/ 983007 w 3212681"/>
                  <a:gd name="connsiteY16" fmla="*/ 3076126 h 3930078"/>
                  <a:gd name="connsiteX17" fmla="*/ 806185 w 3212681"/>
                  <a:gd name="connsiteY17" fmla="*/ 2799362 h 3930078"/>
                  <a:gd name="connsiteX18" fmla="*/ 895877 w 3212681"/>
                  <a:gd name="connsiteY18" fmla="*/ 2619977 h 3930078"/>
                  <a:gd name="connsiteX19" fmla="*/ 1018883 w 3212681"/>
                  <a:gd name="connsiteY19" fmla="*/ 2555912 h 3930078"/>
                  <a:gd name="connsiteX20" fmla="*/ 1077824 w 3212681"/>
                  <a:gd name="connsiteY20" fmla="*/ 2548224 h 3930078"/>
                  <a:gd name="connsiteX21" fmla="*/ 1098325 w 3212681"/>
                  <a:gd name="connsiteY21" fmla="*/ 2563599 h 3930078"/>
                  <a:gd name="connsiteX22" fmla="*/ 1088075 w 3212681"/>
                  <a:gd name="connsiteY22" fmla="*/ 2594351 h 3930078"/>
                  <a:gd name="connsiteX23" fmla="*/ 1077824 w 3212681"/>
                  <a:gd name="connsiteY23" fmla="*/ 2625103 h 3930078"/>
                  <a:gd name="connsiteX24" fmla="*/ 1062448 w 3212681"/>
                  <a:gd name="connsiteY24" fmla="*/ 2737859 h 3930078"/>
                  <a:gd name="connsiteX25" fmla="*/ 1143171 w 3212681"/>
                  <a:gd name="connsiteY25" fmla="*/ 2874960 h 3930078"/>
                  <a:gd name="connsiteX26" fmla="*/ 1318712 w 3212681"/>
                  <a:gd name="connsiteY26" fmla="*/ 2932619 h 3930078"/>
                  <a:gd name="connsiteX27" fmla="*/ 1582663 w 3212681"/>
                  <a:gd name="connsiteY27" fmla="*/ 2835239 h 3930078"/>
                  <a:gd name="connsiteX28" fmla="*/ 1687731 w 3212681"/>
                  <a:gd name="connsiteY28" fmla="*/ 2594351 h 3930078"/>
                  <a:gd name="connsiteX29" fmla="*/ 1475032 w 3212681"/>
                  <a:gd name="connsiteY29" fmla="*/ 2258646 h 3930078"/>
                  <a:gd name="connsiteX30" fmla="*/ 1031697 w 3212681"/>
                  <a:gd name="connsiteY30" fmla="*/ 2153578 h 3930078"/>
                  <a:gd name="connsiteX31" fmla="*/ 460229 w 3212681"/>
                  <a:gd name="connsiteY31" fmla="*/ 2348338 h 3930078"/>
                  <a:gd name="connsiteX32" fmla="*/ 206528 w 3212681"/>
                  <a:gd name="connsiteY32" fmla="*/ 2860865 h 3930078"/>
                  <a:gd name="connsiteX33" fmla="*/ 588361 w 3212681"/>
                  <a:gd name="connsiteY33" fmla="*/ 3501524 h 3930078"/>
                  <a:gd name="connsiteX34" fmla="*/ 1400716 w 3212681"/>
                  <a:gd name="connsiteY34" fmla="*/ 3716785 h 3930078"/>
                  <a:gd name="connsiteX35" fmla="*/ 2348956 w 3212681"/>
                  <a:gd name="connsiteY35" fmla="*/ 3432248 h 3930078"/>
                  <a:gd name="connsiteX36" fmla="*/ 1035318 w 3212681"/>
                  <a:gd name="connsiteY36" fmla="*/ 1258146 h 3930078"/>
                  <a:gd name="connsiteX37" fmla="*/ 366867 w 3212681"/>
                  <a:gd name="connsiteY37" fmla="*/ 679406 h 3930078"/>
                  <a:gd name="connsiteX0" fmla="*/ 366867 w 3212681"/>
                  <a:gd name="connsiteY0" fmla="*/ 679319 h 3929991"/>
                  <a:gd name="connsiteX1" fmla="*/ 898342 w 3212681"/>
                  <a:gd name="connsiteY1" fmla="*/ 20 h 3929991"/>
                  <a:gd name="connsiteX2" fmla="*/ 699527 w 3212681"/>
                  <a:gd name="connsiteY2" fmla="*/ 657986 h 3929991"/>
                  <a:gd name="connsiteX3" fmla="*/ 1328433 w 3212681"/>
                  <a:gd name="connsiteY3" fmla="*/ 1172660 h 3929991"/>
                  <a:gd name="connsiteX4" fmla="*/ 2741251 w 3212681"/>
                  <a:gd name="connsiteY4" fmla="*/ 1879749 h 3929991"/>
                  <a:gd name="connsiteX5" fmla="*/ 3201322 w 3212681"/>
                  <a:gd name="connsiteY5" fmla="*/ 2930768 h 3929991"/>
                  <a:gd name="connsiteX6" fmla="*/ 2358642 w 3212681"/>
                  <a:gd name="connsiteY6" fmla="*/ 3789621 h 3929991"/>
                  <a:gd name="connsiteX7" fmla="*/ 1163792 w 3212681"/>
                  <a:gd name="connsiteY7" fmla="*/ 3917508 h 3929991"/>
                  <a:gd name="connsiteX8" fmla="*/ 440688 w 3212681"/>
                  <a:gd name="connsiteY8" fmla="*/ 3667528 h 3929991"/>
                  <a:gd name="connsiteX9" fmla="*/ 456 w 3212681"/>
                  <a:gd name="connsiteY9" fmla="*/ 2860778 h 3929991"/>
                  <a:gd name="connsiteX10" fmla="*/ 371818 w 3212681"/>
                  <a:gd name="connsiteY10" fmla="*/ 2267528 h 3929991"/>
                  <a:gd name="connsiteX11" fmla="*/ 1052198 w 3212681"/>
                  <a:gd name="connsiteY11" fmla="*/ 2020234 h 3929991"/>
                  <a:gd name="connsiteX12" fmla="*/ 1680043 w 3212681"/>
                  <a:gd name="connsiteY12" fmla="*/ 2168867 h 3929991"/>
                  <a:gd name="connsiteX13" fmla="*/ 1949120 w 3212681"/>
                  <a:gd name="connsiteY13" fmla="*/ 2640392 h 3929991"/>
                  <a:gd name="connsiteX14" fmla="*/ 1768454 w 3212681"/>
                  <a:gd name="connsiteY14" fmla="*/ 3010692 h 3929991"/>
                  <a:gd name="connsiteX15" fmla="*/ 1349463 w 3212681"/>
                  <a:gd name="connsiteY15" fmla="*/ 3158044 h 3929991"/>
                  <a:gd name="connsiteX16" fmla="*/ 983007 w 3212681"/>
                  <a:gd name="connsiteY16" fmla="*/ 3076039 h 3929991"/>
                  <a:gd name="connsiteX17" fmla="*/ 806185 w 3212681"/>
                  <a:gd name="connsiteY17" fmla="*/ 2799275 h 3929991"/>
                  <a:gd name="connsiteX18" fmla="*/ 895877 w 3212681"/>
                  <a:gd name="connsiteY18" fmla="*/ 2619890 h 3929991"/>
                  <a:gd name="connsiteX19" fmla="*/ 1018883 w 3212681"/>
                  <a:gd name="connsiteY19" fmla="*/ 2555825 h 3929991"/>
                  <a:gd name="connsiteX20" fmla="*/ 1077824 w 3212681"/>
                  <a:gd name="connsiteY20" fmla="*/ 2548137 h 3929991"/>
                  <a:gd name="connsiteX21" fmla="*/ 1098325 w 3212681"/>
                  <a:gd name="connsiteY21" fmla="*/ 2563512 h 3929991"/>
                  <a:gd name="connsiteX22" fmla="*/ 1088075 w 3212681"/>
                  <a:gd name="connsiteY22" fmla="*/ 2594264 h 3929991"/>
                  <a:gd name="connsiteX23" fmla="*/ 1077824 w 3212681"/>
                  <a:gd name="connsiteY23" fmla="*/ 2625016 h 3929991"/>
                  <a:gd name="connsiteX24" fmla="*/ 1062448 w 3212681"/>
                  <a:gd name="connsiteY24" fmla="*/ 2737772 h 3929991"/>
                  <a:gd name="connsiteX25" fmla="*/ 1143171 w 3212681"/>
                  <a:gd name="connsiteY25" fmla="*/ 2874873 h 3929991"/>
                  <a:gd name="connsiteX26" fmla="*/ 1318712 w 3212681"/>
                  <a:gd name="connsiteY26" fmla="*/ 2932532 h 3929991"/>
                  <a:gd name="connsiteX27" fmla="*/ 1582663 w 3212681"/>
                  <a:gd name="connsiteY27" fmla="*/ 2835152 h 3929991"/>
                  <a:gd name="connsiteX28" fmla="*/ 1687731 w 3212681"/>
                  <a:gd name="connsiteY28" fmla="*/ 2594264 h 3929991"/>
                  <a:gd name="connsiteX29" fmla="*/ 1475032 w 3212681"/>
                  <a:gd name="connsiteY29" fmla="*/ 2258559 h 3929991"/>
                  <a:gd name="connsiteX30" fmla="*/ 1031697 w 3212681"/>
                  <a:gd name="connsiteY30" fmla="*/ 2153491 h 3929991"/>
                  <a:gd name="connsiteX31" fmla="*/ 460229 w 3212681"/>
                  <a:gd name="connsiteY31" fmla="*/ 2348251 h 3929991"/>
                  <a:gd name="connsiteX32" fmla="*/ 206528 w 3212681"/>
                  <a:gd name="connsiteY32" fmla="*/ 2860778 h 3929991"/>
                  <a:gd name="connsiteX33" fmla="*/ 588361 w 3212681"/>
                  <a:gd name="connsiteY33" fmla="*/ 3501437 h 3929991"/>
                  <a:gd name="connsiteX34" fmla="*/ 1400716 w 3212681"/>
                  <a:gd name="connsiteY34" fmla="*/ 3716698 h 3929991"/>
                  <a:gd name="connsiteX35" fmla="*/ 2348956 w 3212681"/>
                  <a:gd name="connsiteY35" fmla="*/ 3432161 h 3929991"/>
                  <a:gd name="connsiteX36" fmla="*/ 1035318 w 3212681"/>
                  <a:gd name="connsiteY36" fmla="*/ 1258059 h 3929991"/>
                  <a:gd name="connsiteX37" fmla="*/ 366867 w 3212681"/>
                  <a:gd name="connsiteY37" fmla="*/ 679319 h 3929991"/>
                  <a:gd name="connsiteX0" fmla="*/ 366867 w 3212681"/>
                  <a:gd name="connsiteY0" fmla="*/ 679320 h 3929991"/>
                  <a:gd name="connsiteX1" fmla="*/ 898342 w 3212681"/>
                  <a:gd name="connsiteY1" fmla="*/ 20 h 3929991"/>
                  <a:gd name="connsiteX2" fmla="*/ 699527 w 3212681"/>
                  <a:gd name="connsiteY2" fmla="*/ 657986 h 3929991"/>
                  <a:gd name="connsiteX3" fmla="*/ 1328433 w 3212681"/>
                  <a:gd name="connsiteY3" fmla="*/ 1172660 h 3929991"/>
                  <a:gd name="connsiteX4" fmla="*/ 2741251 w 3212681"/>
                  <a:gd name="connsiteY4" fmla="*/ 1879749 h 3929991"/>
                  <a:gd name="connsiteX5" fmla="*/ 3201322 w 3212681"/>
                  <a:gd name="connsiteY5" fmla="*/ 2930768 h 3929991"/>
                  <a:gd name="connsiteX6" fmla="*/ 2358642 w 3212681"/>
                  <a:gd name="connsiteY6" fmla="*/ 3789621 h 3929991"/>
                  <a:gd name="connsiteX7" fmla="*/ 1163792 w 3212681"/>
                  <a:gd name="connsiteY7" fmla="*/ 3917508 h 3929991"/>
                  <a:gd name="connsiteX8" fmla="*/ 440688 w 3212681"/>
                  <a:gd name="connsiteY8" fmla="*/ 3667528 h 3929991"/>
                  <a:gd name="connsiteX9" fmla="*/ 456 w 3212681"/>
                  <a:gd name="connsiteY9" fmla="*/ 2860778 h 3929991"/>
                  <a:gd name="connsiteX10" fmla="*/ 371818 w 3212681"/>
                  <a:gd name="connsiteY10" fmla="*/ 2267528 h 3929991"/>
                  <a:gd name="connsiteX11" fmla="*/ 1052198 w 3212681"/>
                  <a:gd name="connsiteY11" fmla="*/ 2020234 h 3929991"/>
                  <a:gd name="connsiteX12" fmla="*/ 1680043 w 3212681"/>
                  <a:gd name="connsiteY12" fmla="*/ 2168867 h 3929991"/>
                  <a:gd name="connsiteX13" fmla="*/ 1949120 w 3212681"/>
                  <a:gd name="connsiteY13" fmla="*/ 2640392 h 3929991"/>
                  <a:gd name="connsiteX14" fmla="*/ 1768454 w 3212681"/>
                  <a:gd name="connsiteY14" fmla="*/ 3010692 h 3929991"/>
                  <a:gd name="connsiteX15" fmla="*/ 1349463 w 3212681"/>
                  <a:gd name="connsiteY15" fmla="*/ 3158044 h 3929991"/>
                  <a:gd name="connsiteX16" fmla="*/ 983007 w 3212681"/>
                  <a:gd name="connsiteY16" fmla="*/ 3076039 h 3929991"/>
                  <a:gd name="connsiteX17" fmla="*/ 806185 w 3212681"/>
                  <a:gd name="connsiteY17" fmla="*/ 2799275 h 3929991"/>
                  <a:gd name="connsiteX18" fmla="*/ 895877 w 3212681"/>
                  <a:gd name="connsiteY18" fmla="*/ 2619890 h 3929991"/>
                  <a:gd name="connsiteX19" fmla="*/ 1018883 w 3212681"/>
                  <a:gd name="connsiteY19" fmla="*/ 2555825 h 3929991"/>
                  <a:gd name="connsiteX20" fmla="*/ 1077824 w 3212681"/>
                  <a:gd name="connsiteY20" fmla="*/ 2548137 h 3929991"/>
                  <a:gd name="connsiteX21" fmla="*/ 1098325 w 3212681"/>
                  <a:gd name="connsiteY21" fmla="*/ 2563512 h 3929991"/>
                  <a:gd name="connsiteX22" fmla="*/ 1088075 w 3212681"/>
                  <a:gd name="connsiteY22" fmla="*/ 2594264 h 3929991"/>
                  <a:gd name="connsiteX23" fmla="*/ 1077824 w 3212681"/>
                  <a:gd name="connsiteY23" fmla="*/ 2625016 h 3929991"/>
                  <a:gd name="connsiteX24" fmla="*/ 1062448 w 3212681"/>
                  <a:gd name="connsiteY24" fmla="*/ 2737772 h 3929991"/>
                  <a:gd name="connsiteX25" fmla="*/ 1143171 w 3212681"/>
                  <a:gd name="connsiteY25" fmla="*/ 2874873 h 3929991"/>
                  <a:gd name="connsiteX26" fmla="*/ 1318712 w 3212681"/>
                  <a:gd name="connsiteY26" fmla="*/ 2932532 h 3929991"/>
                  <a:gd name="connsiteX27" fmla="*/ 1582663 w 3212681"/>
                  <a:gd name="connsiteY27" fmla="*/ 2835152 h 3929991"/>
                  <a:gd name="connsiteX28" fmla="*/ 1687731 w 3212681"/>
                  <a:gd name="connsiteY28" fmla="*/ 2594264 h 3929991"/>
                  <a:gd name="connsiteX29" fmla="*/ 1475032 w 3212681"/>
                  <a:gd name="connsiteY29" fmla="*/ 2258559 h 3929991"/>
                  <a:gd name="connsiteX30" fmla="*/ 1031697 w 3212681"/>
                  <a:gd name="connsiteY30" fmla="*/ 2153491 h 3929991"/>
                  <a:gd name="connsiteX31" fmla="*/ 460229 w 3212681"/>
                  <a:gd name="connsiteY31" fmla="*/ 2348251 h 3929991"/>
                  <a:gd name="connsiteX32" fmla="*/ 206528 w 3212681"/>
                  <a:gd name="connsiteY32" fmla="*/ 2860778 h 3929991"/>
                  <a:gd name="connsiteX33" fmla="*/ 588361 w 3212681"/>
                  <a:gd name="connsiteY33" fmla="*/ 3501437 h 3929991"/>
                  <a:gd name="connsiteX34" fmla="*/ 1400716 w 3212681"/>
                  <a:gd name="connsiteY34" fmla="*/ 3716698 h 3929991"/>
                  <a:gd name="connsiteX35" fmla="*/ 2348956 w 3212681"/>
                  <a:gd name="connsiteY35" fmla="*/ 3432161 h 3929991"/>
                  <a:gd name="connsiteX36" fmla="*/ 1035318 w 3212681"/>
                  <a:gd name="connsiteY36" fmla="*/ 1258059 h 3929991"/>
                  <a:gd name="connsiteX37" fmla="*/ 366867 w 3212681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99527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11338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11338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11338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3208014" h="3929991">
                    <a:moveTo>
                      <a:pt x="366867" y="679320"/>
                    </a:moveTo>
                    <a:cubicBezTo>
                      <a:pt x="317808" y="427842"/>
                      <a:pt x="857597" y="3576"/>
                      <a:pt x="898342" y="20"/>
                    </a:cubicBezTo>
                    <a:cubicBezTo>
                      <a:pt x="939087" y="-3536"/>
                      <a:pt x="549678" y="459157"/>
                      <a:pt x="611338" y="657986"/>
                    </a:cubicBezTo>
                    <a:cubicBezTo>
                      <a:pt x="705067" y="960224"/>
                      <a:pt x="918328" y="991283"/>
                      <a:pt x="1328433" y="1172660"/>
                    </a:cubicBezTo>
                    <a:cubicBezTo>
                      <a:pt x="1738538" y="1354037"/>
                      <a:pt x="2362961" y="1613432"/>
                      <a:pt x="2675109" y="1906450"/>
                    </a:cubicBezTo>
                    <a:cubicBezTo>
                      <a:pt x="2987257" y="2199468"/>
                      <a:pt x="3254066" y="2616906"/>
                      <a:pt x="3201322" y="2930768"/>
                    </a:cubicBezTo>
                    <a:cubicBezTo>
                      <a:pt x="3148578" y="3244630"/>
                      <a:pt x="2698230" y="3625164"/>
                      <a:pt x="2358642" y="3789621"/>
                    </a:cubicBezTo>
                    <a:cubicBezTo>
                      <a:pt x="2019054" y="3954078"/>
                      <a:pt x="1483451" y="3937857"/>
                      <a:pt x="1163792" y="3917508"/>
                    </a:cubicBezTo>
                    <a:cubicBezTo>
                      <a:pt x="844133" y="3897159"/>
                      <a:pt x="810958" y="3870348"/>
                      <a:pt x="440688" y="3667528"/>
                    </a:cubicBezTo>
                    <a:cubicBezTo>
                      <a:pt x="70418" y="3464708"/>
                      <a:pt x="11934" y="3094111"/>
                      <a:pt x="456" y="2860778"/>
                    </a:cubicBezTo>
                    <a:cubicBezTo>
                      <a:pt x="-11022" y="2627445"/>
                      <a:pt x="196528" y="2407619"/>
                      <a:pt x="371818" y="2267528"/>
                    </a:cubicBezTo>
                    <a:cubicBezTo>
                      <a:pt x="547108" y="2127437"/>
                      <a:pt x="787392" y="2020234"/>
                      <a:pt x="1052198" y="2020234"/>
                    </a:cubicBezTo>
                    <a:cubicBezTo>
                      <a:pt x="1310169" y="2020234"/>
                      <a:pt x="1519451" y="2069778"/>
                      <a:pt x="1680043" y="2168867"/>
                    </a:cubicBezTo>
                    <a:cubicBezTo>
                      <a:pt x="1859427" y="2279914"/>
                      <a:pt x="1949120" y="2437089"/>
                      <a:pt x="1949120" y="2640392"/>
                    </a:cubicBezTo>
                    <a:cubicBezTo>
                      <a:pt x="1949120" y="2789024"/>
                      <a:pt x="1888898" y="2912458"/>
                      <a:pt x="1768454" y="3010692"/>
                    </a:cubicBezTo>
                    <a:cubicBezTo>
                      <a:pt x="1648010" y="3108927"/>
                      <a:pt x="1508347" y="3158044"/>
                      <a:pt x="1349463" y="3158044"/>
                    </a:cubicBezTo>
                    <a:cubicBezTo>
                      <a:pt x="1204247" y="3158044"/>
                      <a:pt x="1082095" y="3130709"/>
                      <a:pt x="983007" y="3076039"/>
                    </a:cubicBezTo>
                    <a:cubicBezTo>
                      <a:pt x="865125" y="3011120"/>
                      <a:pt x="806185" y="2918865"/>
                      <a:pt x="806185" y="2799275"/>
                    </a:cubicBezTo>
                    <a:cubicBezTo>
                      <a:pt x="806185" y="2727521"/>
                      <a:pt x="836082" y="2667726"/>
                      <a:pt x="895877" y="2619890"/>
                    </a:cubicBezTo>
                    <a:cubicBezTo>
                      <a:pt x="942004" y="2582305"/>
                      <a:pt x="983007" y="2560950"/>
                      <a:pt x="1018883" y="2555825"/>
                    </a:cubicBezTo>
                    <a:cubicBezTo>
                      <a:pt x="1054760" y="2550699"/>
                      <a:pt x="1074407" y="2548137"/>
                      <a:pt x="1077824" y="2548137"/>
                    </a:cubicBezTo>
                    <a:cubicBezTo>
                      <a:pt x="1091491" y="2548137"/>
                      <a:pt x="1098325" y="2553262"/>
                      <a:pt x="1098325" y="2563512"/>
                    </a:cubicBezTo>
                    <a:lnTo>
                      <a:pt x="1088075" y="2594264"/>
                    </a:lnTo>
                    <a:cubicBezTo>
                      <a:pt x="1086366" y="2597681"/>
                      <a:pt x="1082949" y="2607932"/>
                      <a:pt x="1077824" y="2625016"/>
                    </a:cubicBezTo>
                    <a:cubicBezTo>
                      <a:pt x="1067573" y="2659184"/>
                      <a:pt x="1062448" y="2696769"/>
                      <a:pt x="1062448" y="2737772"/>
                    </a:cubicBezTo>
                    <a:cubicBezTo>
                      <a:pt x="1062448" y="2790733"/>
                      <a:pt x="1089356" y="2836433"/>
                      <a:pt x="1143171" y="2874873"/>
                    </a:cubicBezTo>
                    <a:cubicBezTo>
                      <a:pt x="1196987" y="2913312"/>
                      <a:pt x="1255500" y="2932532"/>
                      <a:pt x="1318712" y="2932532"/>
                    </a:cubicBezTo>
                    <a:cubicBezTo>
                      <a:pt x="1424634" y="2932532"/>
                      <a:pt x="1512618" y="2900072"/>
                      <a:pt x="1582663" y="2835152"/>
                    </a:cubicBezTo>
                    <a:cubicBezTo>
                      <a:pt x="1652708" y="2770232"/>
                      <a:pt x="1687731" y="2689936"/>
                      <a:pt x="1687731" y="2594264"/>
                    </a:cubicBezTo>
                    <a:cubicBezTo>
                      <a:pt x="1687731" y="2450757"/>
                      <a:pt x="1616831" y="2338855"/>
                      <a:pt x="1475032" y="2258559"/>
                    </a:cubicBezTo>
                    <a:cubicBezTo>
                      <a:pt x="1352026" y="2188514"/>
                      <a:pt x="1204247" y="2153491"/>
                      <a:pt x="1031697" y="2153491"/>
                    </a:cubicBezTo>
                    <a:cubicBezTo>
                      <a:pt x="811310" y="2153491"/>
                      <a:pt x="620821" y="2218411"/>
                      <a:pt x="460229" y="2348251"/>
                    </a:cubicBezTo>
                    <a:cubicBezTo>
                      <a:pt x="291095" y="2484925"/>
                      <a:pt x="206528" y="2655767"/>
                      <a:pt x="206528" y="2860778"/>
                    </a:cubicBezTo>
                    <a:cubicBezTo>
                      <a:pt x="206528" y="3127292"/>
                      <a:pt x="333806" y="3340845"/>
                      <a:pt x="588361" y="3501437"/>
                    </a:cubicBezTo>
                    <a:cubicBezTo>
                      <a:pt x="815581" y="3644944"/>
                      <a:pt x="1107284" y="3728244"/>
                      <a:pt x="1400716" y="3716698"/>
                    </a:cubicBezTo>
                    <a:cubicBezTo>
                      <a:pt x="1694148" y="3705152"/>
                      <a:pt x="1880715" y="3668386"/>
                      <a:pt x="2348956" y="3432161"/>
                    </a:cubicBezTo>
                    <a:cubicBezTo>
                      <a:pt x="2817197" y="3195936"/>
                      <a:pt x="3445477" y="2041712"/>
                      <a:pt x="1035318" y="1258059"/>
                    </a:cubicBezTo>
                    <a:cubicBezTo>
                      <a:pt x="477146" y="968350"/>
                      <a:pt x="415926" y="930798"/>
                      <a:pt x="366867" y="679320"/>
                    </a:cubicBezTo>
                    <a:close/>
                  </a:path>
                </a:pathLst>
              </a:custGeom>
              <a:grpFill/>
              <a:ln>
                <a:noFill/>
              </a:ln>
              <a:effectLst>
                <a:outerShdw dist="50800" dir="5400000" algn="ctr" rotWithShape="0">
                  <a:srgbClr val="FF0000"/>
                </a:outerShdw>
              </a:effectLst>
              <a:sp3d>
                <a:bevelT w="165100" prst="coolSlant"/>
              </a:sp3d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s-ES" sz="41300" dirty="0">
                  <a:latin typeface="Harrington" panose="04040505050A02020702" pitchFamily="82" charset="0"/>
                </a:endParaRPr>
              </a:p>
            </p:txBody>
          </p:sp>
        </p:grpSp>
        <p:sp>
          <p:nvSpPr>
            <p:cNvPr id="12" name="11 Elipse"/>
            <p:cNvSpPr/>
            <p:nvPr/>
          </p:nvSpPr>
          <p:spPr>
            <a:xfrm>
              <a:off x="2696762" y="3799764"/>
              <a:ext cx="146363" cy="126123"/>
            </a:xfrm>
            <a:prstGeom prst="ellipse">
              <a:avLst/>
            </a:prstGeom>
            <a:solidFill>
              <a:srgbClr val="00B050"/>
            </a:solidFill>
            <a:ln>
              <a:noFill/>
            </a:ln>
            <a:scene3d>
              <a:camera prst="orthographicFront"/>
              <a:lightRig rig="sunset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3" name="12 Elipse"/>
            <p:cNvSpPr/>
            <p:nvPr/>
          </p:nvSpPr>
          <p:spPr>
            <a:xfrm>
              <a:off x="2640757" y="1014536"/>
              <a:ext cx="146363" cy="126123"/>
            </a:xfrm>
            <a:prstGeom prst="ellipse">
              <a:avLst/>
            </a:prstGeom>
            <a:solidFill>
              <a:srgbClr val="00B050"/>
            </a:solidFill>
            <a:ln>
              <a:noFill/>
            </a:ln>
            <a:scene3d>
              <a:camera prst="orthographicFront"/>
              <a:lightRig rig="sunset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4" name="13 Elipse"/>
            <p:cNvSpPr/>
            <p:nvPr/>
          </p:nvSpPr>
          <p:spPr>
            <a:xfrm>
              <a:off x="2119213" y="2297207"/>
              <a:ext cx="146363" cy="126123"/>
            </a:xfrm>
            <a:prstGeom prst="ellipse">
              <a:avLst/>
            </a:prstGeom>
            <a:solidFill>
              <a:srgbClr val="00B050"/>
            </a:solidFill>
            <a:ln>
              <a:noFill/>
            </a:ln>
            <a:scene3d>
              <a:camera prst="orthographicFront"/>
              <a:lightRig rig="sunset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5" name="14 Elipse"/>
            <p:cNvSpPr/>
            <p:nvPr/>
          </p:nvSpPr>
          <p:spPr>
            <a:xfrm>
              <a:off x="3088013" y="2643078"/>
              <a:ext cx="146363" cy="126123"/>
            </a:xfrm>
            <a:prstGeom prst="ellipse">
              <a:avLst/>
            </a:prstGeom>
            <a:solidFill>
              <a:srgbClr val="00B050"/>
            </a:solidFill>
            <a:ln>
              <a:noFill/>
            </a:ln>
            <a:scene3d>
              <a:camera prst="orthographicFront"/>
              <a:lightRig rig="sunset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sp>
        <p:nvSpPr>
          <p:cNvPr id="20" name="19 Rectángulo"/>
          <p:cNvSpPr/>
          <p:nvPr/>
        </p:nvSpPr>
        <p:spPr>
          <a:xfrm>
            <a:off x="-21459" y="-16116"/>
            <a:ext cx="9144000" cy="5236046"/>
          </a:xfrm>
          <a:prstGeom prst="rect">
            <a:avLst/>
          </a:prstGeom>
          <a:gradFill>
            <a:gsLst>
              <a:gs pos="78000">
                <a:srgbClr val="C00000">
                  <a:alpha val="84000"/>
                </a:srgbClr>
              </a:gs>
              <a:gs pos="0">
                <a:schemeClr val="tx1">
                  <a:lumMod val="98000"/>
                </a:schemeClr>
              </a:gs>
              <a:gs pos="100000">
                <a:srgbClr val="C00000"/>
              </a:gs>
              <a:gs pos="66000">
                <a:schemeClr val="tx1"/>
              </a:gs>
              <a:gs pos="90000">
                <a:schemeClr val="tx1">
                  <a:alpha val="92000"/>
                </a:schemeClr>
              </a:gs>
              <a:gs pos="44000">
                <a:schemeClr val="tx1">
                  <a:alpha val="90000"/>
                </a:schemeClr>
              </a:gs>
              <a:gs pos="54000">
                <a:srgbClr val="C00000">
                  <a:alpha val="82000"/>
                </a:srgbClr>
              </a:gs>
              <a:gs pos="33000">
                <a:srgbClr val="C00000">
                  <a:alpha val="92000"/>
                </a:srgbClr>
              </a:gs>
              <a:gs pos="23000">
                <a:schemeClr val="tx1"/>
              </a:gs>
              <a:gs pos="12000">
                <a:srgbClr val="C00000"/>
              </a:gs>
            </a:gsLst>
            <a:path path="circle">
              <a:fillToRect l="100000" t="10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0819582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31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1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" dur="315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315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314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LA AMAPOLA Y SUS BENEFICIOS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2 Rectángulo"/>
          <p:cNvSpPr/>
          <p:nvPr/>
        </p:nvSpPr>
        <p:spPr>
          <a:xfrm>
            <a:off x="1403648" y="1419622"/>
            <a:ext cx="4104456" cy="2308324"/>
          </a:xfrm>
          <a:prstGeom prst="rect">
            <a:avLst/>
          </a:prstGeom>
        </p:spPr>
        <p:txBody>
          <a:bodyPr wrap="square">
            <a:spAutoFit/>
            <a:scene3d>
              <a:camera prst="obliqueBottomLeft"/>
              <a:lightRig rig="threePt" dir="t"/>
            </a:scene3d>
            <a:sp3d extrusionH="31750">
              <a:extrusionClr>
                <a:srgbClr val="FF6600"/>
              </a:extrusionClr>
            </a:sp3d>
          </a:bodyPr>
          <a:lstStyle/>
          <a:p>
            <a:pPr algn="ctr"/>
            <a:r>
              <a:rPr lang="es-ES" sz="1600" dirty="0" smtClean="0">
                <a:solidFill>
                  <a:schemeClr val="bg1"/>
                </a:solidFill>
                <a:latin typeface="Hobo Std" pitchFamily="34" charset="0"/>
              </a:rPr>
              <a:t> </a:t>
            </a:r>
            <a:endParaRPr lang="es-ES" sz="1400" dirty="0">
              <a:solidFill>
                <a:schemeClr val="bg1"/>
              </a:solidFill>
              <a:latin typeface="Hobo Std" pitchFamily="34" charset="0"/>
            </a:endParaRPr>
          </a:p>
          <a:p>
            <a:pPr algn="ctr"/>
            <a:r>
              <a:rPr lang="es-ES" sz="1400" dirty="0" smtClean="0">
                <a:solidFill>
                  <a:schemeClr val="bg1"/>
                </a:solidFill>
                <a:latin typeface="Hobo Std" pitchFamily="34" charset="0"/>
              </a:rPr>
              <a:t>Otros </a:t>
            </a:r>
            <a:r>
              <a:rPr lang="es-ES" sz="1400" dirty="0">
                <a:solidFill>
                  <a:schemeClr val="bg1"/>
                </a:solidFill>
                <a:latin typeface="Hobo Std" pitchFamily="34" charset="0"/>
              </a:rPr>
              <a:t>beneficios de la </a:t>
            </a:r>
            <a:r>
              <a:rPr lang="es-ES" sz="1400" dirty="0" smtClean="0">
                <a:solidFill>
                  <a:schemeClr val="bg1"/>
                </a:solidFill>
                <a:latin typeface="Hobo Std" pitchFamily="34" charset="0"/>
              </a:rPr>
              <a:t>amapola </a:t>
            </a:r>
            <a:r>
              <a:rPr lang="es-ES" sz="1400" dirty="0">
                <a:solidFill>
                  <a:schemeClr val="bg1"/>
                </a:solidFill>
                <a:latin typeface="Hobo Std" pitchFamily="34" charset="0"/>
              </a:rPr>
              <a:t>son sus pétalos  deshidratados para uso cosmético.</a:t>
            </a:r>
          </a:p>
          <a:p>
            <a:pPr algn="ctr"/>
            <a:r>
              <a:rPr lang="es-ES" sz="1400" dirty="0">
                <a:solidFill>
                  <a:schemeClr val="bg1"/>
                </a:solidFill>
                <a:latin typeface="Hobo Std" pitchFamily="34" charset="0"/>
              </a:rPr>
              <a:t>Los pétalos de la amapola contienen mucílagos y resultan efectivos en uso </a:t>
            </a:r>
            <a:r>
              <a:rPr lang="es-ES" sz="1400" dirty="0" smtClean="0">
                <a:solidFill>
                  <a:schemeClr val="bg1"/>
                </a:solidFill>
                <a:latin typeface="Hobo Std" pitchFamily="34" charset="0"/>
              </a:rPr>
              <a:t>externo, </a:t>
            </a:r>
            <a:r>
              <a:rPr lang="es-ES" sz="1400" dirty="0">
                <a:solidFill>
                  <a:schemeClr val="bg1"/>
                </a:solidFill>
                <a:latin typeface="Hobo Std" pitchFamily="34" charset="0"/>
              </a:rPr>
              <a:t>ya que ayudan a corregir las arrugas del rostro.</a:t>
            </a:r>
          </a:p>
          <a:p>
            <a:pPr algn="ctr"/>
            <a:r>
              <a:rPr lang="es-ES" sz="1400" dirty="0">
                <a:solidFill>
                  <a:schemeClr val="bg1"/>
                </a:solidFill>
                <a:latin typeface="Hobo Std" pitchFamily="34" charset="0"/>
              </a:rPr>
              <a:t>También se extrae aceite de sus pétalos para uso tópico, que se utiliza como relajante de los tejidos en inflamaciones cutáneas.</a:t>
            </a:r>
          </a:p>
          <a:p>
            <a:pPr algn="ctr"/>
            <a:endParaRPr lang="es-ES" sz="1600" dirty="0">
              <a:solidFill>
                <a:schemeClr val="bg1"/>
              </a:solidFill>
              <a:latin typeface="Hobo Std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871762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Diapositiva34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3 Rectángulo"/>
          <p:cNvSpPr/>
          <p:nvPr/>
        </p:nvSpPr>
        <p:spPr>
          <a:xfrm rot="16200000">
            <a:off x="-1492731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brightRoom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Rectángulo"/>
          <p:cNvSpPr/>
          <p:nvPr/>
        </p:nvSpPr>
        <p:spPr>
          <a:xfrm rot="16200000">
            <a:off x="-1636747" y="2251705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brightRoom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3 Rectángulo"/>
          <p:cNvSpPr/>
          <p:nvPr/>
        </p:nvSpPr>
        <p:spPr>
          <a:xfrm rot="16200000">
            <a:off x="-1780763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brightRoom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3 Rectángulo"/>
          <p:cNvSpPr/>
          <p:nvPr/>
        </p:nvSpPr>
        <p:spPr>
          <a:xfrm rot="16200000">
            <a:off x="-1924779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brightRoom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3 Rectángulo"/>
          <p:cNvSpPr/>
          <p:nvPr/>
        </p:nvSpPr>
        <p:spPr>
          <a:xfrm rot="16200000">
            <a:off x="-2068795" y="2248307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brightRoom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3 Rectángulo"/>
          <p:cNvSpPr/>
          <p:nvPr/>
        </p:nvSpPr>
        <p:spPr>
          <a:xfrm rot="16200000">
            <a:off x="-2230559" y="2230559"/>
            <a:ext cx="5144686" cy="683568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12522" y="-332867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brightRoom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grpSp>
        <p:nvGrpSpPr>
          <p:cNvPr id="9" name="8 Grupo"/>
          <p:cNvGrpSpPr/>
          <p:nvPr/>
        </p:nvGrpSpPr>
        <p:grpSpPr>
          <a:xfrm>
            <a:off x="868016" y="-116568"/>
            <a:ext cx="8275984" cy="5244747"/>
            <a:chOff x="1907704" y="-2108770"/>
            <a:chExt cx="8275984" cy="5316875"/>
          </a:xfrm>
        </p:grpSpPr>
        <p:grpSp>
          <p:nvGrpSpPr>
            <p:cNvPr id="10" name="9 Grupo"/>
            <p:cNvGrpSpPr/>
            <p:nvPr/>
          </p:nvGrpSpPr>
          <p:grpSpPr>
            <a:xfrm>
              <a:off x="1907704" y="-2108770"/>
              <a:ext cx="8275984" cy="5316875"/>
              <a:chOff x="1187624" y="-47503"/>
              <a:chExt cx="8100392" cy="5223745"/>
            </a:xfrm>
          </p:grpSpPr>
          <p:sp>
            <p:nvSpPr>
              <p:cNvPr id="12" name="2 Rectángulo"/>
              <p:cNvSpPr/>
              <p:nvPr/>
            </p:nvSpPr>
            <p:spPr>
              <a:xfrm>
                <a:off x="1187624" y="32742"/>
                <a:ext cx="8100392" cy="5143500"/>
              </a:xfrm>
              <a:custGeom>
                <a:avLst/>
                <a:gdLst>
                  <a:gd name="connsiteX0" fmla="*/ 0 w 7380312"/>
                  <a:gd name="connsiteY0" fmla="*/ 0 h 5143500"/>
                  <a:gd name="connsiteX1" fmla="*/ 7380312 w 7380312"/>
                  <a:gd name="connsiteY1" fmla="*/ 0 h 5143500"/>
                  <a:gd name="connsiteX2" fmla="*/ 7380312 w 7380312"/>
                  <a:gd name="connsiteY2" fmla="*/ 5143500 h 5143500"/>
                  <a:gd name="connsiteX3" fmla="*/ 0 w 7380312"/>
                  <a:gd name="connsiteY3" fmla="*/ 5143500 h 5143500"/>
                  <a:gd name="connsiteX4" fmla="*/ 0 w 7380312"/>
                  <a:gd name="connsiteY4" fmla="*/ 0 h 5143500"/>
                  <a:gd name="connsiteX0" fmla="*/ 541866 w 7922178"/>
                  <a:gd name="connsiteY0" fmla="*/ 0 h 5143500"/>
                  <a:gd name="connsiteX1" fmla="*/ 7922178 w 7922178"/>
                  <a:gd name="connsiteY1" fmla="*/ 0 h 5143500"/>
                  <a:gd name="connsiteX2" fmla="*/ 7922178 w 7922178"/>
                  <a:gd name="connsiteY2" fmla="*/ 5143500 h 5143500"/>
                  <a:gd name="connsiteX3" fmla="*/ 541866 w 7922178"/>
                  <a:gd name="connsiteY3" fmla="*/ 5143500 h 5143500"/>
                  <a:gd name="connsiteX4" fmla="*/ 541866 w 7922178"/>
                  <a:gd name="connsiteY4" fmla="*/ 0 h 5143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922178" h="5143500">
                    <a:moveTo>
                      <a:pt x="541866" y="0"/>
                    </a:moveTo>
                    <a:lnTo>
                      <a:pt x="7922178" y="0"/>
                    </a:lnTo>
                    <a:lnTo>
                      <a:pt x="7922178" y="5143500"/>
                    </a:lnTo>
                    <a:lnTo>
                      <a:pt x="541866" y="5143500"/>
                    </a:lnTo>
                    <a:cubicBezTo>
                      <a:pt x="541866" y="3429000"/>
                      <a:pt x="-677334" y="4943122"/>
                      <a:pt x="541866" y="0"/>
                    </a:cubicBezTo>
                    <a:close/>
                  </a:path>
                </a:pathLst>
              </a:custGeom>
              <a:gradFill>
                <a:gsLst>
                  <a:gs pos="78000">
                    <a:srgbClr val="FF0000">
                      <a:alpha val="51000"/>
                    </a:srgbClr>
                  </a:gs>
                  <a:gs pos="0">
                    <a:srgbClr val="FFFF00">
                      <a:lumMod val="27000"/>
                      <a:lumOff val="73000"/>
                    </a:srgbClr>
                  </a:gs>
                  <a:gs pos="98000">
                    <a:srgbClr val="FF0000">
                      <a:alpha val="59000"/>
                    </a:srgbClr>
                  </a:gs>
                  <a:gs pos="66000">
                    <a:srgbClr val="FFC000">
                      <a:lumMod val="37000"/>
                      <a:lumOff val="63000"/>
                      <a:alpha val="41000"/>
                    </a:srgbClr>
                  </a:gs>
                  <a:gs pos="90000">
                    <a:srgbClr val="FFFF00">
                      <a:lumMod val="65000"/>
                      <a:lumOff val="35000"/>
                      <a:alpha val="24000"/>
                    </a:srgbClr>
                  </a:gs>
                  <a:gs pos="44000">
                    <a:srgbClr val="FFC000">
                      <a:lumMod val="40000"/>
                      <a:lumOff val="60000"/>
                      <a:alpha val="70000"/>
                    </a:srgbClr>
                  </a:gs>
                  <a:gs pos="54000">
                    <a:srgbClr val="FF0000">
                      <a:alpha val="58000"/>
                    </a:srgbClr>
                  </a:gs>
                  <a:gs pos="33000">
                    <a:srgbClr val="FF0000">
                      <a:alpha val="48000"/>
                    </a:srgbClr>
                  </a:gs>
                  <a:gs pos="23000">
                    <a:srgbClr val="FFC000">
                      <a:lumMod val="52000"/>
                      <a:lumOff val="48000"/>
                      <a:alpha val="60000"/>
                    </a:srgbClr>
                  </a:gs>
                  <a:gs pos="11000">
                    <a:srgbClr val="FF0000">
                      <a:alpha val="46000"/>
                    </a:srgbClr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  <a:scene3d>
                <a:camera prst="orthographicFront"/>
                <a:lightRig rig="flood" dir="t">
                  <a:rot lat="0" lon="0" rev="21594000"/>
                </a:lightRig>
              </a:scene3d>
              <a:sp3d>
                <a:bevelT w="127000" prst="convex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3" name="29 Rectángulo"/>
              <p:cNvSpPr/>
              <p:nvPr/>
            </p:nvSpPr>
            <p:spPr>
              <a:xfrm>
                <a:off x="1709819" y="-47503"/>
                <a:ext cx="1544330" cy="5191002"/>
              </a:xfrm>
              <a:custGeom>
                <a:avLst/>
                <a:gdLst>
                  <a:gd name="connsiteX0" fmla="*/ 0 w 914400"/>
                  <a:gd name="connsiteY0" fmla="*/ 0 h 5143500"/>
                  <a:gd name="connsiteX1" fmla="*/ 914400 w 914400"/>
                  <a:gd name="connsiteY1" fmla="*/ 0 h 5143500"/>
                  <a:gd name="connsiteX2" fmla="*/ 914400 w 914400"/>
                  <a:gd name="connsiteY2" fmla="*/ 5143500 h 5143500"/>
                  <a:gd name="connsiteX3" fmla="*/ 0 w 914400"/>
                  <a:gd name="connsiteY3" fmla="*/ 5143500 h 5143500"/>
                  <a:gd name="connsiteX4" fmla="*/ 0 w 914400"/>
                  <a:gd name="connsiteY4" fmla="*/ 0 h 5143500"/>
                  <a:gd name="connsiteX0" fmla="*/ 313 w 914713"/>
                  <a:gd name="connsiteY0" fmla="*/ 0 h 5143500"/>
                  <a:gd name="connsiteX1" fmla="*/ 914713 w 914713"/>
                  <a:gd name="connsiteY1" fmla="*/ 0 h 5143500"/>
                  <a:gd name="connsiteX2" fmla="*/ 914713 w 914713"/>
                  <a:gd name="connsiteY2" fmla="*/ 5143500 h 5143500"/>
                  <a:gd name="connsiteX3" fmla="*/ 313 w 914713"/>
                  <a:gd name="connsiteY3" fmla="*/ 5143500 h 5143500"/>
                  <a:gd name="connsiteX4" fmla="*/ 0 w 914713"/>
                  <a:gd name="connsiteY4" fmla="*/ 2446317 h 5143500"/>
                  <a:gd name="connsiteX5" fmla="*/ 313 w 914713"/>
                  <a:gd name="connsiteY5" fmla="*/ 0 h 5143500"/>
                  <a:gd name="connsiteX0" fmla="*/ 313 w 914713"/>
                  <a:gd name="connsiteY0" fmla="*/ 0 h 5143500"/>
                  <a:gd name="connsiteX1" fmla="*/ 914713 w 914713"/>
                  <a:gd name="connsiteY1" fmla="*/ 0 h 5143500"/>
                  <a:gd name="connsiteX2" fmla="*/ 902526 w 914713"/>
                  <a:gd name="connsiteY2" fmla="*/ 2481943 h 5143500"/>
                  <a:gd name="connsiteX3" fmla="*/ 914713 w 914713"/>
                  <a:gd name="connsiteY3" fmla="*/ 5143500 h 5143500"/>
                  <a:gd name="connsiteX4" fmla="*/ 313 w 914713"/>
                  <a:gd name="connsiteY4" fmla="*/ 5143500 h 5143500"/>
                  <a:gd name="connsiteX5" fmla="*/ 0 w 914713"/>
                  <a:gd name="connsiteY5" fmla="*/ 2446317 h 5143500"/>
                  <a:gd name="connsiteX6" fmla="*/ 313 w 914713"/>
                  <a:gd name="connsiteY6" fmla="*/ 0 h 5143500"/>
                  <a:gd name="connsiteX0" fmla="*/ 313 w 977699"/>
                  <a:gd name="connsiteY0" fmla="*/ 0 h 5143500"/>
                  <a:gd name="connsiteX1" fmla="*/ 914713 w 977699"/>
                  <a:gd name="connsiteY1" fmla="*/ 0 h 5143500"/>
                  <a:gd name="connsiteX2" fmla="*/ 902526 w 977699"/>
                  <a:gd name="connsiteY2" fmla="*/ 2481943 h 5143500"/>
                  <a:gd name="connsiteX3" fmla="*/ 914713 w 977699"/>
                  <a:gd name="connsiteY3" fmla="*/ 5143500 h 5143500"/>
                  <a:gd name="connsiteX4" fmla="*/ 313 w 977699"/>
                  <a:gd name="connsiteY4" fmla="*/ 5143500 h 5143500"/>
                  <a:gd name="connsiteX5" fmla="*/ 0 w 977699"/>
                  <a:gd name="connsiteY5" fmla="*/ 2446317 h 5143500"/>
                  <a:gd name="connsiteX6" fmla="*/ 313 w 977699"/>
                  <a:gd name="connsiteY6" fmla="*/ 0 h 5143500"/>
                  <a:gd name="connsiteX0" fmla="*/ 67860 w 1045246"/>
                  <a:gd name="connsiteY0" fmla="*/ 0 h 5143500"/>
                  <a:gd name="connsiteX1" fmla="*/ 982260 w 1045246"/>
                  <a:gd name="connsiteY1" fmla="*/ 0 h 5143500"/>
                  <a:gd name="connsiteX2" fmla="*/ 970073 w 1045246"/>
                  <a:gd name="connsiteY2" fmla="*/ 2481943 h 5143500"/>
                  <a:gd name="connsiteX3" fmla="*/ 982260 w 1045246"/>
                  <a:gd name="connsiteY3" fmla="*/ 5143500 h 5143500"/>
                  <a:gd name="connsiteX4" fmla="*/ 67860 w 1045246"/>
                  <a:gd name="connsiteY4" fmla="*/ 5143500 h 5143500"/>
                  <a:gd name="connsiteX5" fmla="*/ 67547 w 1045246"/>
                  <a:gd name="connsiteY5" fmla="*/ 2446317 h 5143500"/>
                  <a:gd name="connsiteX6" fmla="*/ 67860 w 1045246"/>
                  <a:gd name="connsiteY6" fmla="*/ 0 h 5143500"/>
                  <a:gd name="connsiteX0" fmla="*/ 594079 w 1571465"/>
                  <a:gd name="connsiteY0" fmla="*/ 0 h 5143500"/>
                  <a:gd name="connsiteX1" fmla="*/ 1508479 w 1571465"/>
                  <a:gd name="connsiteY1" fmla="*/ 0 h 5143500"/>
                  <a:gd name="connsiteX2" fmla="*/ 1496292 w 1571465"/>
                  <a:gd name="connsiteY2" fmla="*/ 2481943 h 5143500"/>
                  <a:gd name="connsiteX3" fmla="*/ 1508479 w 1571465"/>
                  <a:gd name="connsiteY3" fmla="*/ 5143500 h 5143500"/>
                  <a:gd name="connsiteX4" fmla="*/ 594079 w 1571465"/>
                  <a:gd name="connsiteY4" fmla="*/ 5143500 h 5143500"/>
                  <a:gd name="connsiteX5" fmla="*/ 0 w 1571465"/>
                  <a:gd name="connsiteY5" fmla="*/ 2921330 h 5143500"/>
                  <a:gd name="connsiteX6" fmla="*/ 594079 w 1571465"/>
                  <a:gd name="connsiteY6" fmla="*/ 0 h 5143500"/>
                  <a:gd name="connsiteX0" fmla="*/ 594079 w 1571465"/>
                  <a:gd name="connsiteY0" fmla="*/ 0 h 5143500"/>
                  <a:gd name="connsiteX1" fmla="*/ 1508479 w 1571465"/>
                  <a:gd name="connsiteY1" fmla="*/ 0 h 5143500"/>
                  <a:gd name="connsiteX2" fmla="*/ 1496292 w 1571465"/>
                  <a:gd name="connsiteY2" fmla="*/ 2481943 h 5143500"/>
                  <a:gd name="connsiteX3" fmla="*/ 1508479 w 1571465"/>
                  <a:gd name="connsiteY3" fmla="*/ 5143500 h 5143500"/>
                  <a:gd name="connsiteX4" fmla="*/ 594079 w 1571465"/>
                  <a:gd name="connsiteY4" fmla="*/ 5143500 h 5143500"/>
                  <a:gd name="connsiteX5" fmla="*/ 0 w 1571465"/>
                  <a:gd name="connsiteY5" fmla="*/ 2921330 h 5143500"/>
                  <a:gd name="connsiteX6" fmla="*/ 594079 w 1571465"/>
                  <a:gd name="connsiteY6" fmla="*/ 0 h 5143500"/>
                  <a:gd name="connsiteX0" fmla="*/ 594079 w 1520842"/>
                  <a:gd name="connsiteY0" fmla="*/ 0 h 5143500"/>
                  <a:gd name="connsiteX1" fmla="*/ 1508479 w 1520842"/>
                  <a:gd name="connsiteY1" fmla="*/ 0 h 5143500"/>
                  <a:gd name="connsiteX2" fmla="*/ 391887 w 1520842"/>
                  <a:gd name="connsiteY2" fmla="*/ 2921330 h 5143500"/>
                  <a:gd name="connsiteX3" fmla="*/ 1508479 w 1520842"/>
                  <a:gd name="connsiteY3" fmla="*/ 5143500 h 5143500"/>
                  <a:gd name="connsiteX4" fmla="*/ 594079 w 1520842"/>
                  <a:gd name="connsiteY4" fmla="*/ 5143500 h 5143500"/>
                  <a:gd name="connsiteX5" fmla="*/ 0 w 1520842"/>
                  <a:gd name="connsiteY5" fmla="*/ 2921330 h 5143500"/>
                  <a:gd name="connsiteX6" fmla="*/ 594079 w 1520842"/>
                  <a:gd name="connsiteY6" fmla="*/ 0 h 5143500"/>
                  <a:gd name="connsiteX0" fmla="*/ 594079 w 1508479"/>
                  <a:gd name="connsiteY0" fmla="*/ 0 h 5143500"/>
                  <a:gd name="connsiteX1" fmla="*/ 926588 w 1508479"/>
                  <a:gd name="connsiteY1" fmla="*/ 11875 h 5143500"/>
                  <a:gd name="connsiteX2" fmla="*/ 391887 w 1508479"/>
                  <a:gd name="connsiteY2" fmla="*/ 2921330 h 5143500"/>
                  <a:gd name="connsiteX3" fmla="*/ 1508479 w 1508479"/>
                  <a:gd name="connsiteY3" fmla="*/ 5143500 h 5143500"/>
                  <a:gd name="connsiteX4" fmla="*/ 594079 w 1508479"/>
                  <a:gd name="connsiteY4" fmla="*/ 5143500 h 5143500"/>
                  <a:gd name="connsiteX5" fmla="*/ 0 w 1508479"/>
                  <a:gd name="connsiteY5" fmla="*/ 2921330 h 5143500"/>
                  <a:gd name="connsiteX6" fmla="*/ 594079 w 1508479"/>
                  <a:gd name="connsiteY6" fmla="*/ 0 h 5143500"/>
                  <a:gd name="connsiteX0" fmla="*/ 594079 w 1508479"/>
                  <a:gd name="connsiteY0" fmla="*/ 1 h 5143501"/>
                  <a:gd name="connsiteX1" fmla="*/ 1045342 w 1508479"/>
                  <a:gd name="connsiteY1" fmla="*/ 0 h 5143501"/>
                  <a:gd name="connsiteX2" fmla="*/ 391887 w 1508479"/>
                  <a:gd name="connsiteY2" fmla="*/ 2921331 h 5143501"/>
                  <a:gd name="connsiteX3" fmla="*/ 1508479 w 1508479"/>
                  <a:gd name="connsiteY3" fmla="*/ 5143501 h 5143501"/>
                  <a:gd name="connsiteX4" fmla="*/ 594079 w 1508479"/>
                  <a:gd name="connsiteY4" fmla="*/ 5143501 h 5143501"/>
                  <a:gd name="connsiteX5" fmla="*/ 0 w 1508479"/>
                  <a:gd name="connsiteY5" fmla="*/ 2921331 h 5143501"/>
                  <a:gd name="connsiteX6" fmla="*/ 594079 w 1508479"/>
                  <a:gd name="connsiteY6" fmla="*/ 1 h 5143501"/>
                  <a:gd name="connsiteX0" fmla="*/ 821141 w 1509910"/>
                  <a:gd name="connsiteY0" fmla="*/ 0 h 5214752"/>
                  <a:gd name="connsiteX1" fmla="*/ 1046773 w 1509910"/>
                  <a:gd name="connsiteY1" fmla="*/ 71251 h 5214752"/>
                  <a:gd name="connsiteX2" fmla="*/ 393318 w 1509910"/>
                  <a:gd name="connsiteY2" fmla="*/ 2992582 h 5214752"/>
                  <a:gd name="connsiteX3" fmla="*/ 1509910 w 1509910"/>
                  <a:gd name="connsiteY3" fmla="*/ 5214752 h 5214752"/>
                  <a:gd name="connsiteX4" fmla="*/ 595510 w 1509910"/>
                  <a:gd name="connsiteY4" fmla="*/ 5214752 h 5214752"/>
                  <a:gd name="connsiteX5" fmla="*/ 1431 w 1509910"/>
                  <a:gd name="connsiteY5" fmla="*/ 2992582 h 5214752"/>
                  <a:gd name="connsiteX6" fmla="*/ 821141 w 1509910"/>
                  <a:gd name="connsiteY6" fmla="*/ 0 h 5214752"/>
                  <a:gd name="connsiteX0" fmla="*/ 821141 w 1509910"/>
                  <a:gd name="connsiteY0" fmla="*/ 0 h 5214752"/>
                  <a:gd name="connsiteX1" fmla="*/ 1046773 w 1509910"/>
                  <a:gd name="connsiteY1" fmla="*/ 71251 h 5214752"/>
                  <a:gd name="connsiteX2" fmla="*/ 393318 w 1509910"/>
                  <a:gd name="connsiteY2" fmla="*/ 2992582 h 5214752"/>
                  <a:gd name="connsiteX3" fmla="*/ 1509910 w 1509910"/>
                  <a:gd name="connsiteY3" fmla="*/ 5214752 h 5214752"/>
                  <a:gd name="connsiteX4" fmla="*/ 595510 w 1509910"/>
                  <a:gd name="connsiteY4" fmla="*/ 5214752 h 5214752"/>
                  <a:gd name="connsiteX5" fmla="*/ 1431 w 1509910"/>
                  <a:gd name="connsiteY5" fmla="*/ 2992582 h 5214752"/>
                  <a:gd name="connsiteX6" fmla="*/ 821141 w 1509910"/>
                  <a:gd name="connsiteY6" fmla="*/ 0 h 5214752"/>
                  <a:gd name="connsiteX0" fmla="*/ 821141 w 1509910"/>
                  <a:gd name="connsiteY0" fmla="*/ 0 h 5214752"/>
                  <a:gd name="connsiteX1" fmla="*/ 1046773 w 1509910"/>
                  <a:gd name="connsiteY1" fmla="*/ 71251 h 5214752"/>
                  <a:gd name="connsiteX2" fmla="*/ 393318 w 1509910"/>
                  <a:gd name="connsiteY2" fmla="*/ 2992582 h 5214752"/>
                  <a:gd name="connsiteX3" fmla="*/ 1509910 w 1509910"/>
                  <a:gd name="connsiteY3" fmla="*/ 5214752 h 5214752"/>
                  <a:gd name="connsiteX4" fmla="*/ 595510 w 1509910"/>
                  <a:gd name="connsiteY4" fmla="*/ 5214752 h 5214752"/>
                  <a:gd name="connsiteX5" fmla="*/ 1431 w 1509910"/>
                  <a:gd name="connsiteY5" fmla="*/ 2992582 h 5214752"/>
                  <a:gd name="connsiteX6" fmla="*/ 821141 w 1509910"/>
                  <a:gd name="connsiteY6" fmla="*/ 0 h 5214752"/>
                  <a:gd name="connsiteX0" fmla="*/ 821141 w 1509910"/>
                  <a:gd name="connsiteY0" fmla="*/ 0 h 5214752"/>
                  <a:gd name="connsiteX1" fmla="*/ 1046773 w 1509910"/>
                  <a:gd name="connsiteY1" fmla="*/ 71251 h 5214752"/>
                  <a:gd name="connsiteX2" fmla="*/ 393318 w 1509910"/>
                  <a:gd name="connsiteY2" fmla="*/ 2992582 h 5214752"/>
                  <a:gd name="connsiteX3" fmla="*/ 1509910 w 1509910"/>
                  <a:gd name="connsiteY3" fmla="*/ 5214752 h 5214752"/>
                  <a:gd name="connsiteX4" fmla="*/ 595510 w 1509910"/>
                  <a:gd name="connsiteY4" fmla="*/ 5214752 h 5214752"/>
                  <a:gd name="connsiteX5" fmla="*/ 1431 w 1509910"/>
                  <a:gd name="connsiteY5" fmla="*/ 2992582 h 5214752"/>
                  <a:gd name="connsiteX6" fmla="*/ 821141 w 1509910"/>
                  <a:gd name="connsiteY6" fmla="*/ 0 h 5214752"/>
                  <a:gd name="connsiteX0" fmla="*/ 821141 w 1509910"/>
                  <a:gd name="connsiteY0" fmla="*/ 35627 h 5250379"/>
                  <a:gd name="connsiteX1" fmla="*/ 916144 w 1509910"/>
                  <a:gd name="connsiteY1" fmla="*/ 0 h 5250379"/>
                  <a:gd name="connsiteX2" fmla="*/ 393318 w 1509910"/>
                  <a:gd name="connsiteY2" fmla="*/ 3028209 h 5250379"/>
                  <a:gd name="connsiteX3" fmla="*/ 1509910 w 1509910"/>
                  <a:gd name="connsiteY3" fmla="*/ 5250379 h 5250379"/>
                  <a:gd name="connsiteX4" fmla="*/ 595510 w 1509910"/>
                  <a:gd name="connsiteY4" fmla="*/ 5250379 h 5250379"/>
                  <a:gd name="connsiteX5" fmla="*/ 1431 w 1509910"/>
                  <a:gd name="connsiteY5" fmla="*/ 3028209 h 5250379"/>
                  <a:gd name="connsiteX6" fmla="*/ 821141 w 1509910"/>
                  <a:gd name="connsiteY6" fmla="*/ 35627 h 5250379"/>
                  <a:gd name="connsiteX0" fmla="*/ 821141 w 1509910"/>
                  <a:gd name="connsiteY0" fmla="*/ 0 h 5214752"/>
                  <a:gd name="connsiteX1" fmla="*/ 904268 w 1509910"/>
                  <a:gd name="connsiteY1" fmla="*/ 23750 h 5214752"/>
                  <a:gd name="connsiteX2" fmla="*/ 393318 w 1509910"/>
                  <a:gd name="connsiteY2" fmla="*/ 2992582 h 5214752"/>
                  <a:gd name="connsiteX3" fmla="*/ 1509910 w 1509910"/>
                  <a:gd name="connsiteY3" fmla="*/ 5214752 h 5214752"/>
                  <a:gd name="connsiteX4" fmla="*/ 595510 w 1509910"/>
                  <a:gd name="connsiteY4" fmla="*/ 5214752 h 5214752"/>
                  <a:gd name="connsiteX5" fmla="*/ 1431 w 1509910"/>
                  <a:gd name="connsiteY5" fmla="*/ 2992582 h 5214752"/>
                  <a:gd name="connsiteX6" fmla="*/ 821141 w 1509910"/>
                  <a:gd name="connsiteY6" fmla="*/ 0 h 5214752"/>
                  <a:gd name="connsiteX0" fmla="*/ 821141 w 1509910"/>
                  <a:gd name="connsiteY0" fmla="*/ 0 h 5214752"/>
                  <a:gd name="connsiteX1" fmla="*/ 904268 w 1509910"/>
                  <a:gd name="connsiteY1" fmla="*/ 23750 h 5214752"/>
                  <a:gd name="connsiteX2" fmla="*/ 393318 w 1509910"/>
                  <a:gd name="connsiteY2" fmla="*/ 2992582 h 5214752"/>
                  <a:gd name="connsiteX3" fmla="*/ 1509910 w 1509910"/>
                  <a:gd name="connsiteY3" fmla="*/ 5214752 h 5214752"/>
                  <a:gd name="connsiteX4" fmla="*/ 595510 w 1509910"/>
                  <a:gd name="connsiteY4" fmla="*/ 5214752 h 5214752"/>
                  <a:gd name="connsiteX5" fmla="*/ 1431 w 1509910"/>
                  <a:gd name="connsiteY5" fmla="*/ 2992582 h 5214752"/>
                  <a:gd name="connsiteX6" fmla="*/ 821141 w 1509910"/>
                  <a:gd name="connsiteY6" fmla="*/ 0 h 5214752"/>
                  <a:gd name="connsiteX0" fmla="*/ 905436 w 1511078"/>
                  <a:gd name="connsiteY0" fmla="*/ 0 h 5191002"/>
                  <a:gd name="connsiteX1" fmla="*/ 905436 w 1511078"/>
                  <a:gd name="connsiteY1" fmla="*/ 0 h 5191002"/>
                  <a:gd name="connsiteX2" fmla="*/ 394486 w 1511078"/>
                  <a:gd name="connsiteY2" fmla="*/ 2968832 h 5191002"/>
                  <a:gd name="connsiteX3" fmla="*/ 1511078 w 1511078"/>
                  <a:gd name="connsiteY3" fmla="*/ 5191002 h 5191002"/>
                  <a:gd name="connsiteX4" fmla="*/ 596678 w 1511078"/>
                  <a:gd name="connsiteY4" fmla="*/ 5191002 h 5191002"/>
                  <a:gd name="connsiteX5" fmla="*/ 2599 w 1511078"/>
                  <a:gd name="connsiteY5" fmla="*/ 2968832 h 5191002"/>
                  <a:gd name="connsiteX6" fmla="*/ 905436 w 1511078"/>
                  <a:gd name="connsiteY6" fmla="*/ 0 h 5191002"/>
                  <a:gd name="connsiteX0" fmla="*/ 903108 w 1508750"/>
                  <a:gd name="connsiteY0" fmla="*/ 0 h 5191002"/>
                  <a:gd name="connsiteX1" fmla="*/ 903108 w 1508750"/>
                  <a:gd name="connsiteY1" fmla="*/ 0 h 5191002"/>
                  <a:gd name="connsiteX2" fmla="*/ 392158 w 1508750"/>
                  <a:gd name="connsiteY2" fmla="*/ 2968832 h 5191002"/>
                  <a:gd name="connsiteX3" fmla="*/ 1508750 w 1508750"/>
                  <a:gd name="connsiteY3" fmla="*/ 5191002 h 5191002"/>
                  <a:gd name="connsiteX4" fmla="*/ 594350 w 1508750"/>
                  <a:gd name="connsiteY4" fmla="*/ 5191002 h 5191002"/>
                  <a:gd name="connsiteX5" fmla="*/ 271 w 1508750"/>
                  <a:gd name="connsiteY5" fmla="*/ 2968832 h 5191002"/>
                  <a:gd name="connsiteX6" fmla="*/ 903108 w 1508750"/>
                  <a:gd name="connsiteY6" fmla="*/ 0 h 5191002"/>
                  <a:gd name="connsiteX0" fmla="*/ 938688 w 1544330"/>
                  <a:gd name="connsiteY0" fmla="*/ 0 h 5191002"/>
                  <a:gd name="connsiteX1" fmla="*/ 938688 w 1544330"/>
                  <a:gd name="connsiteY1" fmla="*/ 0 h 5191002"/>
                  <a:gd name="connsiteX2" fmla="*/ 427738 w 1544330"/>
                  <a:gd name="connsiteY2" fmla="*/ 2968832 h 5191002"/>
                  <a:gd name="connsiteX3" fmla="*/ 1544330 w 1544330"/>
                  <a:gd name="connsiteY3" fmla="*/ 5191002 h 5191002"/>
                  <a:gd name="connsiteX4" fmla="*/ 629930 w 1544330"/>
                  <a:gd name="connsiteY4" fmla="*/ 5191002 h 5191002"/>
                  <a:gd name="connsiteX5" fmla="*/ 225 w 1544330"/>
                  <a:gd name="connsiteY5" fmla="*/ 3063835 h 5191002"/>
                  <a:gd name="connsiteX6" fmla="*/ 938688 w 1544330"/>
                  <a:gd name="connsiteY6" fmla="*/ 0 h 5191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44330" h="5191002">
                    <a:moveTo>
                      <a:pt x="938688" y="0"/>
                    </a:moveTo>
                    <a:lnTo>
                      <a:pt x="938688" y="0"/>
                    </a:lnTo>
                    <a:cubicBezTo>
                      <a:pt x="519041" y="722415"/>
                      <a:pt x="326798" y="2103665"/>
                      <a:pt x="427738" y="2968832"/>
                    </a:cubicBezTo>
                    <a:cubicBezTo>
                      <a:pt x="528678" y="3833999"/>
                      <a:pt x="1540268" y="4303816"/>
                      <a:pt x="1544330" y="5191002"/>
                    </a:cubicBezTo>
                    <a:lnTo>
                      <a:pt x="629930" y="5191002"/>
                    </a:lnTo>
                    <a:cubicBezTo>
                      <a:pt x="714985" y="4634594"/>
                      <a:pt x="8142" y="3952752"/>
                      <a:pt x="225" y="3063835"/>
                    </a:cubicBezTo>
                    <a:cubicBezTo>
                      <a:pt x="-7692" y="2174918"/>
                      <a:pt x="190439" y="1064821"/>
                      <a:pt x="938688" y="0"/>
                    </a:cubicBezTo>
                    <a:close/>
                  </a:path>
                </a:pathLst>
              </a:custGeom>
              <a:gradFill>
                <a:gsLst>
                  <a:gs pos="1250">
                    <a:srgbClr val="FFFF00">
                      <a:lumMod val="26000"/>
                      <a:lumOff val="74000"/>
                      <a:alpha val="49000"/>
                    </a:srgbClr>
                  </a:gs>
                  <a:gs pos="50000">
                    <a:srgbClr val="FF0000">
                      <a:alpha val="98000"/>
                    </a:srgbClr>
                  </a:gs>
                  <a:gs pos="15000">
                    <a:srgbClr val="FF6600"/>
                  </a:gs>
                  <a:gs pos="100000">
                    <a:srgbClr val="C00000">
                      <a:shade val="67500"/>
                      <a:satMod val="115000"/>
                      <a:lumMod val="65000"/>
                    </a:srgbClr>
                  </a:gs>
                  <a:gs pos="100000">
                    <a:srgbClr val="C00000">
                      <a:shade val="100000"/>
                      <a:satMod val="115000"/>
                      <a:lumMod val="53000"/>
                    </a:srgbClr>
                  </a:gs>
                </a:gsLst>
                <a:lin ang="5400000" scaled="1"/>
              </a:gradFill>
              <a:ln w="53975">
                <a:noFill/>
              </a:ln>
              <a:scene3d>
                <a:camera prst="orthographicFront"/>
                <a:lightRig rig="flat" dir="t">
                  <a:rot lat="0" lon="0" rev="1800000"/>
                </a:lightRig>
              </a:scene3d>
              <a:sp3d>
                <a:bevelT w="203200" prst="convex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4" name="29 Rectángulo"/>
              <p:cNvSpPr/>
              <p:nvPr/>
            </p:nvSpPr>
            <p:spPr>
              <a:xfrm>
                <a:off x="2915816" y="1419622"/>
                <a:ext cx="1220718" cy="3723878"/>
              </a:xfrm>
              <a:custGeom>
                <a:avLst/>
                <a:gdLst>
                  <a:gd name="connsiteX0" fmla="*/ 0 w 914400"/>
                  <a:gd name="connsiteY0" fmla="*/ 0 h 5143500"/>
                  <a:gd name="connsiteX1" fmla="*/ 914400 w 914400"/>
                  <a:gd name="connsiteY1" fmla="*/ 0 h 5143500"/>
                  <a:gd name="connsiteX2" fmla="*/ 914400 w 914400"/>
                  <a:gd name="connsiteY2" fmla="*/ 5143500 h 5143500"/>
                  <a:gd name="connsiteX3" fmla="*/ 0 w 914400"/>
                  <a:gd name="connsiteY3" fmla="*/ 5143500 h 5143500"/>
                  <a:gd name="connsiteX4" fmla="*/ 0 w 914400"/>
                  <a:gd name="connsiteY4" fmla="*/ 0 h 5143500"/>
                  <a:gd name="connsiteX0" fmla="*/ 313 w 914713"/>
                  <a:gd name="connsiteY0" fmla="*/ 0 h 5143500"/>
                  <a:gd name="connsiteX1" fmla="*/ 914713 w 914713"/>
                  <a:gd name="connsiteY1" fmla="*/ 0 h 5143500"/>
                  <a:gd name="connsiteX2" fmla="*/ 914713 w 914713"/>
                  <a:gd name="connsiteY2" fmla="*/ 5143500 h 5143500"/>
                  <a:gd name="connsiteX3" fmla="*/ 313 w 914713"/>
                  <a:gd name="connsiteY3" fmla="*/ 5143500 h 5143500"/>
                  <a:gd name="connsiteX4" fmla="*/ 0 w 914713"/>
                  <a:gd name="connsiteY4" fmla="*/ 2446317 h 5143500"/>
                  <a:gd name="connsiteX5" fmla="*/ 313 w 914713"/>
                  <a:gd name="connsiteY5" fmla="*/ 0 h 5143500"/>
                  <a:gd name="connsiteX0" fmla="*/ 313 w 914713"/>
                  <a:gd name="connsiteY0" fmla="*/ 0 h 5143500"/>
                  <a:gd name="connsiteX1" fmla="*/ 914713 w 914713"/>
                  <a:gd name="connsiteY1" fmla="*/ 0 h 5143500"/>
                  <a:gd name="connsiteX2" fmla="*/ 902526 w 914713"/>
                  <a:gd name="connsiteY2" fmla="*/ 2481943 h 5143500"/>
                  <a:gd name="connsiteX3" fmla="*/ 914713 w 914713"/>
                  <a:gd name="connsiteY3" fmla="*/ 5143500 h 5143500"/>
                  <a:gd name="connsiteX4" fmla="*/ 313 w 914713"/>
                  <a:gd name="connsiteY4" fmla="*/ 5143500 h 5143500"/>
                  <a:gd name="connsiteX5" fmla="*/ 0 w 914713"/>
                  <a:gd name="connsiteY5" fmla="*/ 2446317 h 5143500"/>
                  <a:gd name="connsiteX6" fmla="*/ 313 w 914713"/>
                  <a:gd name="connsiteY6" fmla="*/ 0 h 5143500"/>
                  <a:gd name="connsiteX0" fmla="*/ 313 w 977699"/>
                  <a:gd name="connsiteY0" fmla="*/ 0 h 5143500"/>
                  <a:gd name="connsiteX1" fmla="*/ 914713 w 977699"/>
                  <a:gd name="connsiteY1" fmla="*/ 0 h 5143500"/>
                  <a:gd name="connsiteX2" fmla="*/ 902526 w 977699"/>
                  <a:gd name="connsiteY2" fmla="*/ 2481943 h 5143500"/>
                  <a:gd name="connsiteX3" fmla="*/ 914713 w 977699"/>
                  <a:gd name="connsiteY3" fmla="*/ 5143500 h 5143500"/>
                  <a:gd name="connsiteX4" fmla="*/ 313 w 977699"/>
                  <a:gd name="connsiteY4" fmla="*/ 5143500 h 5143500"/>
                  <a:gd name="connsiteX5" fmla="*/ 0 w 977699"/>
                  <a:gd name="connsiteY5" fmla="*/ 2446317 h 5143500"/>
                  <a:gd name="connsiteX6" fmla="*/ 313 w 977699"/>
                  <a:gd name="connsiteY6" fmla="*/ 0 h 5143500"/>
                  <a:gd name="connsiteX0" fmla="*/ 67860 w 1045246"/>
                  <a:gd name="connsiteY0" fmla="*/ 0 h 5143500"/>
                  <a:gd name="connsiteX1" fmla="*/ 982260 w 1045246"/>
                  <a:gd name="connsiteY1" fmla="*/ 0 h 5143500"/>
                  <a:gd name="connsiteX2" fmla="*/ 970073 w 1045246"/>
                  <a:gd name="connsiteY2" fmla="*/ 2481943 h 5143500"/>
                  <a:gd name="connsiteX3" fmla="*/ 982260 w 1045246"/>
                  <a:gd name="connsiteY3" fmla="*/ 5143500 h 5143500"/>
                  <a:gd name="connsiteX4" fmla="*/ 67860 w 1045246"/>
                  <a:gd name="connsiteY4" fmla="*/ 5143500 h 5143500"/>
                  <a:gd name="connsiteX5" fmla="*/ 67547 w 1045246"/>
                  <a:gd name="connsiteY5" fmla="*/ 2446317 h 5143500"/>
                  <a:gd name="connsiteX6" fmla="*/ 67860 w 1045246"/>
                  <a:gd name="connsiteY6" fmla="*/ 0 h 5143500"/>
                  <a:gd name="connsiteX0" fmla="*/ 594079 w 1571465"/>
                  <a:gd name="connsiteY0" fmla="*/ 0 h 5143500"/>
                  <a:gd name="connsiteX1" fmla="*/ 1508479 w 1571465"/>
                  <a:gd name="connsiteY1" fmla="*/ 0 h 5143500"/>
                  <a:gd name="connsiteX2" fmla="*/ 1496292 w 1571465"/>
                  <a:gd name="connsiteY2" fmla="*/ 2481943 h 5143500"/>
                  <a:gd name="connsiteX3" fmla="*/ 1508479 w 1571465"/>
                  <a:gd name="connsiteY3" fmla="*/ 5143500 h 5143500"/>
                  <a:gd name="connsiteX4" fmla="*/ 594079 w 1571465"/>
                  <a:gd name="connsiteY4" fmla="*/ 5143500 h 5143500"/>
                  <a:gd name="connsiteX5" fmla="*/ 0 w 1571465"/>
                  <a:gd name="connsiteY5" fmla="*/ 2921330 h 5143500"/>
                  <a:gd name="connsiteX6" fmla="*/ 594079 w 1571465"/>
                  <a:gd name="connsiteY6" fmla="*/ 0 h 5143500"/>
                  <a:gd name="connsiteX0" fmla="*/ 594079 w 1571465"/>
                  <a:gd name="connsiteY0" fmla="*/ 0 h 5143500"/>
                  <a:gd name="connsiteX1" fmla="*/ 1508479 w 1571465"/>
                  <a:gd name="connsiteY1" fmla="*/ 0 h 5143500"/>
                  <a:gd name="connsiteX2" fmla="*/ 1496292 w 1571465"/>
                  <a:gd name="connsiteY2" fmla="*/ 2481943 h 5143500"/>
                  <a:gd name="connsiteX3" fmla="*/ 1508479 w 1571465"/>
                  <a:gd name="connsiteY3" fmla="*/ 5143500 h 5143500"/>
                  <a:gd name="connsiteX4" fmla="*/ 594079 w 1571465"/>
                  <a:gd name="connsiteY4" fmla="*/ 5143500 h 5143500"/>
                  <a:gd name="connsiteX5" fmla="*/ 0 w 1571465"/>
                  <a:gd name="connsiteY5" fmla="*/ 2921330 h 5143500"/>
                  <a:gd name="connsiteX6" fmla="*/ 594079 w 1571465"/>
                  <a:gd name="connsiteY6" fmla="*/ 0 h 5143500"/>
                  <a:gd name="connsiteX0" fmla="*/ 594079 w 1520842"/>
                  <a:gd name="connsiteY0" fmla="*/ 0 h 5143500"/>
                  <a:gd name="connsiteX1" fmla="*/ 1508479 w 1520842"/>
                  <a:gd name="connsiteY1" fmla="*/ 0 h 5143500"/>
                  <a:gd name="connsiteX2" fmla="*/ 391887 w 1520842"/>
                  <a:gd name="connsiteY2" fmla="*/ 2921330 h 5143500"/>
                  <a:gd name="connsiteX3" fmla="*/ 1508479 w 1520842"/>
                  <a:gd name="connsiteY3" fmla="*/ 5143500 h 5143500"/>
                  <a:gd name="connsiteX4" fmla="*/ 594079 w 1520842"/>
                  <a:gd name="connsiteY4" fmla="*/ 5143500 h 5143500"/>
                  <a:gd name="connsiteX5" fmla="*/ 0 w 1520842"/>
                  <a:gd name="connsiteY5" fmla="*/ 2921330 h 5143500"/>
                  <a:gd name="connsiteX6" fmla="*/ 594079 w 1520842"/>
                  <a:gd name="connsiteY6" fmla="*/ 0 h 5143500"/>
                  <a:gd name="connsiteX0" fmla="*/ 594079 w 1508479"/>
                  <a:gd name="connsiteY0" fmla="*/ 0 h 5143500"/>
                  <a:gd name="connsiteX1" fmla="*/ 926588 w 1508479"/>
                  <a:gd name="connsiteY1" fmla="*/ 11875 h 5143500"/>
                  <a:gd name="connsiteX2" fmla="*/ 391887 w 1508479"/>
                  <a:gd name="connsiteY2" fmla="*/ 2921330 h 5143500"/>
                  <a:gd name="connsiteX3" fmla="*/ 1508479 w 1508479"/>
                  <a:gd name="connsiteY3" fmla="*/ 5143500 h 5143500"/>
                  <a:gd name="connsiteX4" fmla="*/ 594079 w 1508479"/>
                  <a:gd name="connsiteY4" fmla="*/ 5143500 h 5143500"/>
                  <a:gd name="connsiteX5" fmla="*/ 0 w 1508479"/>
                  <a:gd name="connsiteY5" fmla="*/ 2921330 h 5143500"/>
                  <a:gd name="connsiteX6" fmla="*/ 594079 w 1508479"/>
                  <a:gd name="connsiteY6" fmla="*/ 0 h 5143500"/>
                  <a:gd name="connsiteX0" fmla="*/ 594079 w 1508479"/>
                  <a:gd name="connsiteY0" fmla="*/ 1 h 5143501"/>
                  <a:gd name="connsiteX1" fmla="*/ 1045342 w 1508479"/>
                  <a:gd name="connsiteY1" fmla="*/ 0 h 5143501"/>
                  <a:gd name="connsiteX2" fmla="*/ 391887 w 1508479"/>
                  <a:gd name="connsiteY2" fmla="*/ 2921331 h 5143501"/>
                  <a:gd name="connsiteX3" fmla="*/ 1508479 w 1508479"/>
                  <a:gd name="connsiteY3" fmla="*/ 5143501 h 5143501"/>
                  <a:gd name="connsiteX4" fmla="*/ 594079 w 1508479"/>
                  <a:gd name="connsiteY4" fmla="*/ 5143501 h 5143501"/>
                  <a:gd name="connsiteX5" fmla="*/ 0 w 1508479"/>
                  <a:gd name="connsiteY5" fmla="*/ 2921331 h 5143501"/>
                  <a:gd name="connsiteX6" fmla="*/ 594079 w 1508479"/>
                  <a:gd name="connsiteY6" fmla="*/ 1 h 5143501"/>
                  <a:gd name="connsiteX0" fmla="*/ 821141 w 1509910"/>
                  <a:gd name="connsiteY0" fmla="*/ 0 h 5214752"/>
                  <a:gd name="connsiteX1" fmla="*/ 1046773 w 1509910"/>
                  <a:gd name="connsiteY1" fmla="*/ 71251 h 5214752"/>
                  <a:gd name="connsiteX2" fmla="*/ 393318 w 1509910"/>
                  <a:gd name="connsiteY2" fmla="*/ 2992582 h 5214752"/>
                  <a:gd name="connsiteX3" fmla="*/ 1509910 w 1509910"/>
                  <a:gd name="connsiteY3" fmla="*/ 5214752 h 5214752"/>
                  <a:gd name="connsiteX4" fmla="*/ 595510 w 1509910"/>
                  <a:gd name="connsiteY4" fmla="*/ 5214752 h 5214752"/>
                  <a:gd name="connsiteX5" fmla="*/ 1431 w 1509910"/>
                  <a:gd name="connsiteY5" fmla="*/ 2992582 h 5214752"/>
                  <a:gd name="connsiteX6" fmla="*/ 821141 w 1509910"/>
                  <a:gd name="connsiteY6" fmla="*/ 0 h 5214752"/>
                  <a:gd name="connsiteX0" fmla="*/ 821141 w 1509910"/>
                  <a:gd name="connsiteY0" fmla="*/ 0 h 5214752"/>
                  <a:gd name="connsiteX1" fmla="*/ 1046773 w 1509910"/>
                  <a:gd name="connsiteY1" fmla="*/ 71251 h 5214752"/>
                  <a:gd name="connsiteX2" fmla="*/ 393318 w 1509910"/>
                  <a:gd name="connsiteY2" fmla="*/ 2992582 h 5214752"/>
                  <a:gd name="connsiteX3" fmla="*/ 1509910 w 1509910"/>
                  <a:gd name="connsiteY3" fmla="*/ 5214752 h 5214752"/>
                  <a:gd name="connsiteX4" fmla="*/ 595510 w 1509910"/>
                  <a:gd name="connsiteY4" fmla="*/ 5214752 h 5214752"/>
                  <a:gd name="connsiteX5" fmla="*/ 1431 w 1509910"/>
                  <a:gd name="connsiteY5" fmla="*/ 2992582 h 5214752"/>
                  <a:gd name="connsiteX6" fmla="*/ 821141 w 1509910"/>
                  <a:gd name="connsiteY6" fmla="*/ 0 h 5214752"/>
                  <a:gd name="connsiteX0" fmla="*/ 821141 w 1509910"/>
                  <a:gd name="connsiteY0" fmla="*/ 0 h 5214752"/>
                  <a:gd name="connsiteX1" fmla="*/ 1046773 w 1509910"/>
                  <a:gd name="connsiteY1" fmla="*/ 71251 h 5214752"/>
                  <a:gd name="connsiteX2" fmla="*/ 393318 w 1509910"/>
                  <a:gd name="connsiteY2" fmla="*/ 2992582 h 5214752"/>
                  <a:gd name="connsiteX3" fmla="*/ 1509910 w 1509910"/>
                  <a:gd name="connsiteY3" fmla="*/ 5214752 h 5214752"/>
                  <a:gd name="connsiteX4" fmla="*/ 595510 w 1509910"/>
                  <a:gd name="connsiteY4" fmla="*/ 5214752 h 5214752"/>
                  <a:gd name="connsiteX5" fmla="*/ 1431 w 1509910"/>
                  <a:gd name="connsiteY5" fmla="*/ 2992582 h 5214752"/>
                  <a:gd name="connsiteX6" fmla="*/ 821141 w 1509910"/>
                  <a:gd name="connsiteY6" fmla="*/ 0 h 5214752"/>
                  <a:gd name="connsiteX0" fmla="*/ 821141 w 1509910"/>
                  <a:gd name="connsiteY0" fmla="*/ 0 h 5214752"/>
                  <a:gd name="connsiteX1" fmla="*/ 1046773 w 1509910"/>
                  <a:gd name="connsiteY1" fmla="*/ 71251 h 5214752"/>
                  <a:gd name="connsiteX2" fmla="*/ 393318 w 1509910"/>
                  <a:gd name="connsiteY2" fmla="*/ 2992582 h 5214752"/>
                  <a:gd name="connsiteX3" fmla="*/ 1509910 w 1509910"/>
                  <a:gd name="connsiteY3" fmla="*/ 5214752 h 5214752"/>
                  <a:gd name="connsiteX4" fmla="*/ 595510 w 1509910"/>
                  <a:gd name="connsiteY4" fmla="*/ 5214752 h 5214752"/>
                  <a:gd name="connsiteX5" fmla="*/ 1431 w 1509910"/>
                  <a:gd name="connsiteY5" fmla="*/ 2992582 h 5214752"/>
                  <a:gd name="connsiteX6" fmla="*/ 821141 w 1509910"/>
                  <a:gd name="connsiteY6" fmla="*/ 0 h 5214752"/>
                  <a:gd name="connsiteX0" fmla="*/ 821141 w 1509910"/>
                  <a:gd name="connsiteY0" fmla="*/ 35627 h 5250379"/>
                  <a:gd name="connsiteX1" fmla="*/ 916144 w 1509910"/>
                  <a:gd name="connsiteY1" fmla="*/ 0 h 5250379"/>
                  <a:gd name="connsiteX2" fmla="*/ 393318 w 1509910"/>
                  <a:gd name="connsiteY2" fmla="*/ 3028209 h 5250379"/>
                  <a:gd name="connsiteX3" fmla="*/ 1509910 w 1509910"/>
                  <a:gd name="connsiteY3" fmla="*/ 5250379 h 5250379"/>
                  <a:gd name="connsiteX4" fmla="*/ 595510 w 1509910"/>
                  <a:gd name="connsiteY4" fmla="*/ 5250379 h 5250379"/>
                  <a:gd name="connsiteX5" fmla="*/ 1431 w 1509910"/>
                  <a:gd name="connsiteY5" fmla="*/ 3028209 h 5250379"/>
                  <a:gd name="connsiteX6" fmla="*/ 821141 w 1509910"/>
                  <a:gd name="connsiteY6" fmla="*/ 35627 h 5250379"/>
                  <a:gd name="connsiteX0" fmla="*/ 821141 w 1509910"/>
                  <a:gd name="connsiteY0" fmla="*/ 0 h 5214752"/>
                  <a:gd name="connsiteX1" fmla="*/ 904268 w 1509910"/>
                  <a:gd name="connsiteY1" fmla="*/ 23750 h 5214752"/>
                  <a:gd name="connsiteX2" fmla="*/ 393318 w 1509910"/>
                  <a:gd name="connsiteY2" fmla="*/ 2992582 h 5214752"/>
                  <a:gd name="connsiteX3" fmla="*/ 1509910 w 1509910"/>
                  <a:gd name="connsiteY3" fmla="*/ 5214752 h 5214752"/>
                  <a:gd name="connsiteX4" fmla="*/ 595510 w 1509910"/>
                  <a:gd name="connsiteY4" fmla="*/ 5214752 h 5214752"/>
                  <a:gd name="connsiteX5" fmla="*/ 1431 w 1509910"/>
                  <a:gd name="connsiteY5" fmla="*/ 2992582 h 5214752"/>
                  <a:gd name="connsiteX6" fmla="*/ 821141 w 1509910"/>
                  <a:gd name="connsiteY6" fmla="*/ 0 h 5214752"/>
                  <a:gd name="connsiteX0" fmla="*/ 821141 w 1509910"/>
                  <a:gd name="connsiteY0" fmla="*/ 0 h 5214752"/>
                  <a:gd name="connsiteX1" fmla="*/ 904268 w 1509910"/>
                  <a:gd name="connsiteY1" fmla="*/ 23750 h 5214752"/>
                  <a:gd name="connsiteX2" fmla="*/ 393318 w 1509910"/>
                  <a:gd name="connsiteY2" fmla="*/ 2992582 h 5214752"/>
                  <a:gd name="connsiteX3" fmla="*/ 1509910 w 1509910"/>
                  <a:gd name="connsiteY3" fmla="*/ 5214752 h 5214752"/>
                  <a:gd name="connsiteX4" fmla="*/ 595510 w 1509910"/>
                  <a:gd name="connsiteY4" fmla="*/ 5214752 h 5214752"/>
                  <a:gd name="connsiteX5" fmla="*/ 1431 w 1509910"/>
                  <a:gd name="connsiteY5" fmla="*/ 2992582 h 5214752"/>
                  <a:gd name="connsiteX6" fmla="*/ 821141 w 1509910"/>
                  <a:gd name="connsiteY6" fmla="*/ 0 h 5214752"/>
                  <a:gd name="connsiteX0" fmla="*/ 905436 w 1511078"/>
                  <a:gd name="connsiteY0" fmla="*/ 0 h 5191002"/>
                  <a:gd name="connsiteX1" fmla="*/ 905436 w 1511078"/>
                  <a:gd name="connsiteY1" fmla="*/ 0 h 5191002"/>
                  <a:gd name="connsiteX2" fmla="*/ 394486 w 1511078"/>
                  <a:gd name="connsiteY2" fmla="*/ 2968832 h 5191002"/>
                  <a:gd name="connsiteX3" fmla="*/ 1511078 w 1511078"/>
                  <a:gd name="connsiteY3" fmla="*/ 5191002 h 5191002"/>
                  <a:gd name="connsiteX4" fmla="*/ 596678 w 1511078"/>
                  <a:gd name="connsiteY4" fmla="*/ 5191002 h 5191002"/>
                  <a:gd name="connsiteX5" fmla="*/ 2599 w 1511078"/>
                  <a:gd name="connsiteY5" fmla="*/ 2968832 h 5191002"/>
                  <a:gd name="connsiteX6" fmla="*/ 905436 w 1511078"/>
                  <a:gd name="connsiteY6" fmla="*/ 0 h 5191002"/>
                  <a:gd name="connsiteX0" fmla="*/ 903108 w 1508750"/>
                  <a:gd name="connsiteY0" fmla="*/ 0 h 5191002"/>
                  <a:gd name="connsiteX1" fmla="*/ 903108 w 1508750"/>
                  <a:gd name="connsiteY1" fmla="*/ 0 h 5191002"/>
                  <a:gd name="connsiteX2" fmla="*/ 392158 w 1508750"/>
                  <a:gd name="connsiteY2" fmla="*/ 2968832 h 5191002"/>
                  <a:gd name="connsiteX3" fmla="*/ 1508750 w 1508750"/>
                  <a:gd name="connsiteY3" fmla="*/ 5191002 h 5191002"/>
                  <a:gd name="connsiteX4" fmla="*/ 594350 w 1508750"/>
                  <a:gd name="connsiteY4" fmla="*/ 5191002 h 5191002"/>
                  <a:gd name="connsiteX5" fmla="*/ 271 w 1508750"/>
                  <a:gd name="connsiteY5" fmla="*/ 2968832 h 5191002"/>
                  <a:gd name="connsiteX6" fmla="*/ 903108 w 1508750"/>
                  <a:gd name="connsiteY6" fmla="*/ 0 h 5191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08750" h="5191002">
                    <a:moveTo>
                      <a:pt x="903108" y="0"/>
                    </a:moveTo>
                    <a:lnTo>
                      <a:pt x="903108" y="0"/>
                    </a:lnTo>
                    <a:cubicBezTo>
                      <a:pt x="483461" y="722415"/>
                      <a:pt x="291218" y="2103665"/>
                      <a:pt x="392158" y="2968832"/>
                    </a:cubicBezTo>
                    <a:cubicBezTo>
                      <a:pt x="493098" y="3833999"/>
                      <a:pt x="1504688" y="4303816"/>
                      <a:pt x="1508750" y="5191002"/>
                    </a:cubicBezTo>
                    <a:lnTo>
                      <a:pt x="594350" y="5191002"/>
                    </a:lnTo>
                    <a:cubicBezTo>
                      <a:pt x="679405" y="4634594"/>
                      <a:pt x="8188" y="3857749"/>
                      <a:pt x="271" y="2968832"/>
                    </a:cubicBezTo>
                    <a:cubicBezTo>
                      <a:pt x="-7646" y="2079915"/>
                      <a:pt x="154859" y="1064821"/>
                      <a:pt x="903108" y="0"/>
                    </a:cubicBezTo>
                    <a:close/>
                  </a:path>
                </a:pathLst>
              </a:custGeom>
              <a:gradFill>
                <a:gsLst>
                  <a:gs pos="1250">
                    <a:srgbClr val="FFFF00">
                      <a:lumMod val="26000"/>
                      <a:lumOff val="74000"/>
                      <a:alpha val="49000"/>
                    </a:srgbClr>
                  </a:gs>
                  <a:gs pos="58000">
                    <a:srgbClr val="FF6600"/>
                  </a:gs>
                  <a:gs pos="15000">
                    <a:srgbClr val="FF6600"/>
                  </a:gs>
                  <a:gs pos="100000">
                    <a:srgbClr val="C00000">
                      <a:shade val="67500"/>
                      <a:satMod val="115000"/>
                      <a:lumMod val="38000"/>
                    </a:srgbClr>
                  </a:gs>
                  <a:gs pos="100000">
                    <a:srgbClr val="C00000">
                      <a:shade val="100000"/>
                      <a:satMod val="115000"/>
                      <a:lumMod val="53000"/>
                    </a:srgbClr>
                  </a:gs>
                </a:gsLst>
                <a:lin ang="5400000" scaled="1"/>
              </a:gradFill>
              <a:ln w="38100">
                <a:noFill/>
              </a:ln>
              <a:scene3d>
                <a:camera prst="orthographicFront"/>
                <a:lightRig rig="flat" dir="t">
                  <a:rot lat="0" lon="0" rev="1200000"/>
                </a:lightRig>
              </a:scene3d>
              <a:sp3d>
                <a:bevelT w="177800" prst="convex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</p:grpSp>
        <p:sp>
          <p:nvSpPr>
            <p:cNvPr id="11" name="29 Rectángulo"/>
            <p:cNvSpPr/>
            <p:nvPr/>
          </p:nvSpPr>
          <p:spPr>
            <a:xfrm>
              <a:off x="4752000" y="339502"/>
              <a:ext cx="792088" cy="2859782"/>
            </a:xfrm>
            <a:custGeom>
              <a:avLst/>
              <a:gdLst>
                <a:gd name="connsiteX0" fmla="*/ 0 w 914400"/>
                <a:gd name="connsiteY0" fmla="*/ 0 h 5143500"/>
                <a:gd name="connsiteX1" fmla="*/ 914400 w 914400"/>
                <a:gd name="connsiteY1" fmla="*/ 0 h 5143500"/>
                <a:gd name="connsiteX2" fmla="*/ 914400 w 914400"/>
                <a:gd name="connsiteY2" fmla="*/ 5143500 h 5143500"/>
                <a:gd name="connsiteX3" fmla="*/ 0 w 914400"/>
                <a:gd name="connsiteY3" fmla="*/ 5143500 h 5143500"/>
                <a:gd name="connsiteX4" fmla="*/ 0 w 914400"/>
                <a:gd name="connsiteY4" fmla="*/ 0 h 5143500"/>
                <a:gd name="connsiteX0" fmla="*/ 313 w 914713"/>
                <a:gd name="connsiteY0" fmla="*/ 0 h 5143500"/>
                <a:gd name="connsiteX1" fmla="*/ 914713 w 914713"/>
                <a:gd name="connsiteY1" fmla="*/ 0 h 5143500"/>
                <a:gd name="connsiteX2" fmla="*/ 914713 w 914713"/>
                <a:gd name="connsiteY2" fmla="*/ 5143500 h 5143500"/>
                <a:gd name="connsiteX3" fmla="*/ 313 w 914713"/>
                <a:gd name="connsiteY3" fmla="*/ 5143500 h 5143500"/>
                <a:gd name="connsiteX4" fmla="*/ 0 w 914713"/>
                <a:gd name="connsiteY4" fmla="*/ 2446317 h 5143500"/>
                <a:gd name="connsiteX5" fmla="*/ 313 w 914713"/>
                <a:gd name="connsiteY5" fmla="*/ 0 h 5143500"/>
                <a:gd name="connsiteX0" fmla="*/ 313 w 914713"/>
                <a:gd name="connsiteY0" fmla="*/ 0 h 5143500"/>
                <a:gd name="connsiteX1" fmla="*/ 914713 w 914713"/>
                <a:gd name="connsiteY1" fmla="*/ 0 h 5143500"/>
                <a:gd name="connsiteX2" fmla="*/ 902526 w 914713"/>
                <a:gd name="connsiteY2" fmla="*/ 2481943 h 5143500"/>
                <a:gd name="connsiteX3" fmla="*/ 914713 w 914713"/>
                <a:gd name="connsiteY3" fmla="*/ 5143500 h 5143500"/>
                <a:gd name="connsiteX4" fmla="*/ 313 w 914713"/>
                <a:gd name="connsiteY4" fmla="*/ 5143500 h 5143500"/>
                <a:gd name="connsiteX5" fmla="*/ 0 w 914713"/>
                <a:gd name="connsiteY5" fmla="*/ 2446317 h 5143500"/>
                <a:gd name="connsiteX6" fmla="*/ 313 w 914713"/>
                <a:gd name="connsiteY6" fmla="*/ 0 h 5143500"/>
                <a:gd name="connsiteX0" fmla="*/ 313 w 977699"/>
                <a:gd name="connsiteY0" fmla="*/ 0 h 5143500"/>
                <a:gd name="connsiteX1" fmla="*/ 914713 w 977699"/>
                <a:gd name="connsiteY1" fmla="*/ 0 h 5143500"/>
                <a:gd name="connsiteX2" fmla="*/ 902526 w 977699"/>
                <a:gd name="connsiteY2" fmla="*/ 2481943 h 5143500"/>
                <a:gd name="connsiteX3" fmla="*/ 914713 w 977699"/>
                <a:gd name="connsiteY3" fmla="*/ 5143500 h 5143500"/>
                <a:gd name="connsiteX4" fmla="*/ 313 w 977699"/>
                <a:gd name="connsiteY4" fmla="*/ 5143500 h 5143500"/>
                <a:gd name="connsiteX5" fmla="*/ 0 w 977699"/>
                <a:gd name="connsiteY5" fmla="*/ 2446317 h 5143500"/>
                <a:gd name="connsiteX6" fmla="*/ 313 w 977699"/>
                <a:gd name="connsiteY6" fmla="*/ 0 h 5143500"/>
                <a:gd name="connsiteX0" fmla="*/ 67860 w 1045246"/>
                <a:gd name="connsiteY0" fmla="*/ 0 h 5143500"/>
                <a:gd name="connsiteX1" fmla="*/ 982260 w 1045246"/>
                <a:gd name="connsiteY1" fmla="*/ 0 h 5143500"/>
                <a:gd name="connsiteX2" fmla="*/ 970073 w 1045246"/>
                <a:gd name="connsiteY2" fmla="*/ 2481943 h 5143500"/>
                <a:gd name="connsiteX3" fmla="*/ 982260 w 1045246"/>
                <a:gd name="connsiteY3" fmla="*/ 5143500 h 5143500"/>
                <a:gd name="connsiteX4" fmla="*/ 67860 w 1045246"/>
                <a:gd name="connsiteY4" fmla="*/ 5143500 h 5143500"/>
                <a:gd name="connsiteX5" fmla="*/ 67547 w 1045246"/>
                <a:gd name="connsiteY5" fmla="*/ 2446317 h 5143500"/>
                <a:gd name="connsiteX6" fmla="*/ 67860 w 1045246"/>
                <a:gd name="connsiteY6" fmla="*/ 0 h 5143500"/>
                <a:gd name="connsiteX0" fmla="*/ 594079 w 1571465"/>
                <a:gd name="connsiteY0" fmla="*/ 0 h 5143500"/>
                <a:gd name="connsiteX1" fmla="*/ 1508479 w 1571465"/>
                <a:gd name="connsiteY1" fmla="*/ 0 h 5143500"/>
                <a:gd name="connsiteX2" fmla="*/ 1496292 w 1571465"/>
                <a:gd name="connsiteY2" fmla="*/ 2481943 h 5143500"/>
                <a:gd name="connsiteX3" fmla="*/ 1508479 w 1571465"/>
                <a:gd name="connsiteY3" fmla="*/ 5143500 h 5143500"/>
                <a:gd name="connsiteX4" fmla="*/ 594079 w 1571465"/>
                <a:gd name="connsiteY4" fmla="*/ 5143500 h 5143500"/>
                <a:gd name="connsiteX5" fmla="*/ 0 w 1571465"/>
                <a:gd name="connsiteY5" fmla="*/ 2921330 h 5143500"/>
                <a:gd name="connsiteX6" fmla="*/ 594079 w 1571465"/>
                <a:gd name="connsiteY6" fmla="*/ 0 h 5143500"/>
                <a:gd name="connsiteX0" fmla="*/ 594079 w 1571465"/>
                <a:gd name="connsiteY0" fmla="*/ 0 h 5143500"/>
                <a:gd name="connsiteX1" fmla="*/ 1508479 w 1571465"/>
                <a:gd name="connsiteY1" fmla="*/ 0 h 5143500"/>
                <a:gd name="connsiteX2" fmla="*/ 1496292 w 1571465"/>
                <a:gd name="connsiteY2" fmla="*/ 2481943 h 5143500"/>
                <a:gd name="connsiteX3" fmla="*/ 1508479 w 1571465"/>
                <a:gd name="connsiteY3" fmla="*/ 5143500 h 5143500"/>
                <a:gd name="connsiteX4" fmla="*/ 594079 w 1571465"/>
                <a:gd name="connsiteY4" fmla="*/ 5143500 h 5143500"/>
                <a:gd name="connsiteX5" fmla="*/ 0 w 1571465"/>
                <a:gd name="connsiteY5" fmla="*/ 2921330 h 5143500"/>
                <a:gd name="connsiteX6" fmla="*/ 594079 w 1571465"/>
                <a:gd name="connsiteY6" fmla="*/ 0 h 5143500"/>
                <a:gd name="connsiteX0" fmla="*/ 594079 w 1520842"/>
                <a:gd name="connsiteY0" fmla="*/ 0 h 5143500"/>
                <a:gd name="connsiteX1" fmla="*/ 1508479 w 1520842"/>
                <a:gd name="connsiteY1" fmla="*/ 0 h 5143500"/>
                <a:gd name="connsiteX2" fmla="*/ 391887 w 1520842"/>
                <a:gd name="connsiteY2" fmla="*/ 2921330 h 5143500"/>
                <a:gd name="connsiteX3" fmla="*/ 1508479 w 1520842"/>
                <a:gd name="connsiteY3" fmla="*/ 5143500 h 5143500"/>
                <a:gd name="connsiteX4" fmla="*/ 594079 w 1520842"/>
                <a:gd name="connsiteY4" fmla="*/ 5143500 h 5143500"/>
                <a:gd name="connsiteX5" fmla="*/ 0 w 1520842"/>
                <a:gd name="connsiteY5" fmla="*/ 2921330 h 5143500"/>
                <a:gd name="connsiteX6" fmla="*/ 594079 w 1520842"/>
                <a:gd name="connsiteY6" fmla="*/ 0 h 5143500"/>
                <a:gd name="connsiteX0" fmla="*/ 594079 w 1508479"/>
                <a:gd name="connsiteY0" fmla="*/ 0 h 5143500"/>
                <a:gd name="connsiteX1" fmla="*/ 926588 w 1508479"/>
                <a:gd name="connsiteY1" fmla="*/ 11875 h 5143500"/>
                <a:gd name="connsiteX2" fmla="*/ 391887 w 1508479"/>
                <a:gd name="connsiteY2" fmla="*/ 2921330 h 5143500"/>
                <a:gd name="connsiteX3" fmla="*/ 1508479 w 1508479"/>
                <a:gd name="connsiteY3" fmla="*/ 5143500 h 5143500"/>
                <a:gd name="connsiteX4" fmla="*/ 594079 w 1508479"/>
                <a:gd name="connsiteY4" fmla="*/ 5143500 h 5143500"/>
                <a:gd name="connsiteX5" fmla="*/ 0 w 1508479"/>
                <a:gd name="connsiteY5" fmla="*/ 2921330 h 5143500"/>
                <a:gd name="connsiteX6" fmla="*/ 594079 w 1508479"/>
                <a:gd name="connsiteY6" fmla="*/ 0 h 5143500"/>
                <a:gd name="connsiteX0" fmla="*/ 594079 w 1508479"/>
                <a:gd name="connsiteY0" fmla="*/ 1 h 5143501"/>
                <a:gd name="connsiteX1" fmla="*/ 1045342 w 1508479"/>
                <a:gd name="connsiteY1" fmla="*/ 0 h 5143501"/>
                <a:gd name="connsiteX2" fmla="*/ 391887 w 1508479"/>
                <a:gd name="connsiteY2" fmla="*/ 2921331 h 5143501"/>
                <a:gd name="connsiteX3" fmla="*/ 1508479 w 1508479"/>
                <a:gd name="connsiteY3" fmla="*/ 5143501 h 5143501"/>
                <a:gd name="connsiteX4" fmla="*/ 594079 w 1508479"/>
                <a:gd name="connsiteY4" fmla="*/ 5143501 h 5143501"/>
                <a:gd name="connsiteX5" fmla="*/ 0 w 1508479"/>
                <a:gd name="connsiteY5" fmla="*/ 2921331 h 5143501"/>
                <a:gd name="connsiteX6" fmla="*/ 594079 w 1508479"/>
                <a:gd name="connsiteY6" fmla="*/ 1 h 5143501"/>
                <a:gd name="connsiteX0" fmla="*/ 821141 w 1509910"/>
                <a:gd name="connsiteY0" fmla="*/ 0 h 5214752"/>
                <a:gd name="connsiteX1" fmla="*/ 1046773 w 1509910"/>
                <a:gd name="connsiteY1" fmla="*/ 71251 h 5214752"/>
                <a:gd name="connsiteX2" fmla="*/ 393318 w 1509910"/>
                <a:gd name="connsiteY2" fmla="*/ 2992582 h 5214752"/>
                <a:gd name="connsiteX3" fmla="*/ 1509910 w 1509910"/>
                <a:gd name="connsiteY3" fmla="*/ 5214752 h 5214752"/>
                <a:gd name="connsiteX4" fmla="*/ 595510 w 1509910"/>
                <a:gd name="connsiteY4" fmla="*/ 5214752 h 5214752"/>
                <a:gd name="connsiteX5" fmla="*/ 1431 w 1509910"/>
                <a:gd name="connsiteY5" fmla="*/ 2992582 h 5214752"/>
                <a:gd name="connsiteX6" fmla="*/ 821141 w 1509910"/>
                <a:gd name="connsiteY6" fmla="*/ 0 h 5214752"/>
                <a:gd name="connsiteX0" fmla="*/ 821141 w 1509910"/>
                <a:gd name="connsiteY0" fmla="*/ 0 h 5214752"/>
                <a:gd name="connsiteX1" fmla="*/ 1046773 w 1509910"/>
                <a:gd name="connsiteY1" fmla="*/ 71251 h 5214752"/>
                <a:gd name="connsiteX2" fmla="*/ 393318 w 1509910"/>
                <a:gd name="connsiteY2" fmla="*/ 2992582 h 5214752"/>
                <a:gd name="connsiteX3" fmla="*/ 1509910 w 1509910"/>
                <a:gd name="connsiteY3" fmla="*/ 5214752 h 5214752"/>
                <a:gd name="connsiteX4" fmla="*/ 595510 w 1509910"/>
                <a:gd name="connsiteY4" fmla="*/ 5214752 h 5214752"/>
                <a:gd name="connsiteX5" fmla="*/ 1431 w 1509910"/>
                <a:gd name="connsiteY5" fmla="*/ 2992582 h 5214752"/>
                <a:gd name="connsiteX6" fmla="*/ 821141 w 1509910"/>
                <a:gd name="connsiteY6" fmla="*/ 0 h 5214752"/>
                <a:gd name="connsiteX0" fmla="*/ 821141 w 1509910"/>
                <a:gd name="connsiteY0" fmla="*/ 0 h 5214752"/>
                <a:gd name="connsiteX1" fmla="*/ 1046773 w 1509910"/>
                <a:gd name="connsiteY1" fmla="*/ 71251 h 5214752"/>
                <a:gd name="connsiteX2" fmla="*/ 393318 w 1509910"/>
                <a:gd name="connsiteY2" fmla="*/ 2992582 h 5214752"/>
                <a:gd name="connsiteX3" fmla="*/ 1509910 w 1509910"/>
                <a:gd name="connsiteY3" fmla="*/ 5214752 h 5214752"/>
                <a:gd name="connsiteX4" fmla="*/ 595510 w 1509910"/>
                <a:gd name="connsiteY4" fmla="*/ 5214752 h 5214752"/>
                <a:gd name="connsiteX5" fmla="*/ 1431 w 1509910"/>
                <a:gd name="connsiteY5" fmla="*/ 2992582 h 5214752"/>
                <a:gd name="connsiteX6" fmla="*/ 821141 w 1509910"/>
                <a:gd name="connsiteY6" fmla="*/ 0 h 5214752"/>
                <a:gd name="connsiteX0" fmla="*/ 821141 w 1509910"/>
                <a:gd name="connsiteY0" fmla="*/ 0 h 5214752"/>
                <a:gd name="connsiteX1" fmla="*/ 1046773 w 1509910"/>
                <a:gd name="connsiteY1" fmla="*/ 71251 h 5214752"/>
                <a:gd name="connsiteX2" fmla="*/ 393318 w 1509910"/>
                <a:gd name="connsiteY2" fmla="*/ 2992582 h 5214752"/>
                <a:gd name="connsiteX3" fmla="*/ 1509910 w 1509910"/>
                <a:gd name="connsiteY3" fmla="*/ 5214752 h 5214752"/>
                <a:gd name="connsiteX4" fmla="*/ 595510 w 1509910"/>
                <a:gd name="connsiteY4" fmla="*/ 5214752 h 5214752"/>
                <a:gd name="connsiteX5" fmla="*/ 1431 w 1509910"/>
                <a:gd name="connsiteY5" fmla="*/ 2992582 h 5214752"/>
                <a:gd name="connsiteX6" fmla="*/ 821141 w 1509910"/>
                <a:gd name="connsiteY6" fmla="*/ 0 h 5214752"/>
                <a:gd name="connsiteX0" fmla="*/ 821141 w 1509910"/>
                <a:gd name="connsiteY0" fmla="*/ 35627 h 5250379"/>
                <a:gd name="connsiteX1" fmla="*/ 916144 w 1509910"/>
                <a:gd name="connsiteY1" fmla="*/ 0 h 5250379"/>
                <a:gd name="connsiteX2" fmla="*/ 393318 w 1509910"/>
                <a:gd name="connsiteY2" fmla="*/ 3028209 h 5250379"/>
                <a:gd name="connsiteX3" fmla="*/ 1509910 w 1509910"/>
                <a:gd name="connsiteY3" fmla="*/ 5250379 h 5250379"/>
                <a:gd name="connsiteX4" fmla="*/ 595510 w 1509910"/>
                <a:gd name="connsiteY4" fmla="*/ 5250379 h 5250379"/>
                <a:gd name="connsiteX5" fmla="*/ 1431 w 1509910"/>
                <a:gd name="connsiteY5" fmla="*/ 3028209 h 5250379"/>
                <a:gd name="connsiteX6" fmla="*/ 821141 w 1509910"/>
                <a:gd name="connsiteY6" fmla="*/ 35627 h 5250379"/>
                <a:gd name="connsiteX0" fmla="*/ 821141 w 1509910"/>
                <a:gd name="connsiteY0" fmla="*/ 0 h 5214752"/>
                <a:gd name="connsiteX1" fmla="*/ 904268 w 1509910"/>
                <a:gd name="connsiteY1" fmla="*/ 23750 h 5214752"/>
                <a:gd name="connsiteX2" fmla="*/ 393318 w 1509910"/>
                <a:gd name="connsiteY2" fmla="*/ 2992582 h 5214752"/>
                <a:gd name="connsiteX3" fmla="*/ 1509910 w 1509910"/>
                <a:gd name="connsiteY3" fmla="*/ 5214752 h 5214752"/>
                <a:gd name="connsiteX4" fmla="*/ 595510 w 1509910"/>
                <a:gd name="connsiteY4" fmla="*/ 5214752 h 5214752"/>
                <a:gd name="connsiteX5" fmla="*/ 1431 w 1509910"/>
                <a:gd name="connsiteY5" fmla="*/ 2992582 h 5214752"/>
                <a:gd name="connsiteX6" fmla="*/ 821141 w 1509910"/>
                <a:gd name="connsiteY6" fmla="*/ 0 h 5214752"/>
                <a:gd name="connsiteX0" fmla="*/ 821141 w 1509910"/>
                <a:gd name="connsiteY0" fmla="*/ 0 h 5214752"/>
                <a:gd name="connsiteX1" fmla="*/ 904268 w 1509910"/>
                <a:gd name="connsiteY1" fmla="*/ 23750 h 5214752"/>
                <a:gd name="connsiteX2" fmla="*/ 393318 w 1509910"/>
                <a:gd name="connsiteY2" fmla="*/ 2992582 h 5214752"/>
                <a:gd name="connsiteX3" fmla="*/ 1509910 w 1509910"/>
                <a:gd name="connsiteY3" fmla="*/ 5214752 h 5214752"/>
                <a:gd name="connsiteX4" fmla="*/ 595510 w 1509910"/>
                <a:gd name="connsiteY4" fmla="*/ 5214752 h 5214752"/>
                <a:gd name="connsiteX5" fmla="*/ 1431 w 1509910"/>
                <a:gd name="connsiteY5" fmla="*/ 2992582 h 5214752"/>
                <a:gd name="connsiteX6" fmla="*/ 821141 w 1509910"/>
                <a:gd name="connsiteY6" fmla="*/ 0 h 5214752"/>
                <a:gd name="connsiteX0" fmla="*/ 905436 w 1511078"/>
                <a:gd name="connsiteY0" fmla="*/ 0 h 5191002"/>
                <a:gd name="connsiteX1" fmla="*/ 905436 w 1511078"/>
                <a:gd name="connsiteY1" fmla="*/ 0 h 5191002"/>
                <a:gd name="connsiteX2" fmla="*/ 394486 w 1511078"/>
                <a:gd name="connsiteY2" fmla="*/ 2968832 h 5191002"/>
                <a:gd name="connsiteX3" fmla="*/ 1511078 w 1511078"/>
                <a:gd name="connsiteY3" fmla="*/ 5191002 h 5191002"/>
                <a:gd name="connsiteX4" fmla="*/ 596678 w 1511078"/>
                <a:gd name="connsiteY4" fmla="*/ 5191002 h 5191002"/>
                <a:gd name="connsiteX5" fmla="*/ 2599 w 1511078"/>
                <a:gd name="connsiteY5" fmla="*/ 2968832 h 5191002"/>
                <a:gd name="connsiteX6" fmla="*/ 905436 w 1511078"/>
                <a:gd name="connsiteY6" fmla="*/ 0 h 5191002"/>
                <a:gd name="connsiteX0" fmla="*/ 903108 w 1508750"/>
                <a:gd name="connsiteY0" fmla="*/ 0 h 5191002"/>
                <a:gd name="connsiteX1" fmla="*/ 903108 w 1508750"/>
                <a:gd name="connsiteY1" fmla="*/ 0 h 5191002"/>
                <a:gd name="connsiteX2" fmla="*/ 392158 w 1508750"/>
                <a:gd name="connsiteY2" fmla="*/ 2968832 h 5191002"/>
                <a:gd name="connsiteX3" fmla="*/ 1508750 w 1508750"/>
                <a:gd name="connsiteY3" fmla="*/ 5191002 h 5191002"/>
                <a:gd name="connsiteX4" fmla="*/ 594350 w 1508750"/>
                <a:gd name="connsiteY4" fmla="*/ 5191002 h 5191002"/>
                <a:gd name="connsiteX5" fmla="*/ 271 w 1508750"/>
                <a:gd name="connsiteY5" fmla="*/ 2968832 h 5191002"/>
                <a:gd name="connsiteX6" fmla="*/ 903108 w 1508750"/>
                <a:gd name="connsiteY6" fmla="*/ 0 h 5191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08750" h="5191002">
                  <a:moveTo>
                    <a:pt x="903108" y="0"/>
                  </a:moveTo>
                  <a:lnTo>
                    <a:pt x="903108" y="0"/>
                  </a:lnTo>
                  <a:cubicBezTo>
                    <a:pt x="483461" y="722415"/>
                    <a:pt x="291218" y="2103665"/>
                    <a:pt x="392158" y="2968832"/>
                  </a:cubicBezTo>
                  <a:cubicBezTo>
                    <a:pt x="493098" y="3833999"/>
                    <a:pt x="1504688" y="4303816"/>
                    <a:pt x="1508750" y="5191002"/>
                  </a:cubicBezTo>
                  <a:lnTo>
                    <a:pt x="594350" y="5191002"/>
                  </a:lnTo>
                  <a:cubicBezTo>
                    <a:pt x="679405" y="4634594"/>
                    <a:pt x="8188" y="3857749"/>
                    <a:pt x="271" y="2968832"/>
                  </a:cubicBezTo>
                  <a:cubicBezTo>
                    <a:pt x="-7646" y="2079915"/>
                    <a:pt x="154859" y="1064821"/>
                    <a:pt x="903108" y="0"/>
                  </a:cubicBezTo>
                  <a:close/>
                </a:path>
              </a:pathLst>
            </a:custGeom>
            <a:gradFill>
              <a:gsLst>
                <a:gs pos="0">
                  <a:srgbClr val="DDEBCF"/>
                </a:gs>
                <a:gs pos="8000">
                  <a:srgbClr val="9CB86E"/>
                </a:gs>
                <a:gs pos="12000">
                  <a:srgbClr val="92D050"/>
                </a:gs>
                <a:gs pos="100000">
                  <a:srgbClr val="156B13">
                    <a:lumMod val="24000"/>
                    <a:alpha val="65000"/>
                  </a:srgbClr>
                </a:gs>
              </a:gsLst>
              <a:lin ang="5400000" scaled="0"/>
            </a:gradFill>
            <a:ln w="38100">
              <a:noFill/>
            </a:ln>
            <a:scene3d>
              <a:camera prst="orthographicFront"/>
              <a:lightRig rig="flat" dir="t">
                <a:rot lat="0" lon="0" rev="1200000"/>
              </a:lightRig>
            </a:scene3d>
            <a:sp3d>
              <a:bevelT w="158750" prst="convex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sp>
        <p:nvSpPr>
          <p:cNvPr id="15" name="14 Rectángulo"/>
          <p:cNvSpPr/>
          <p:nvPr/>
        </p:nvSpPr>
        <p:spPr>
          <a:xfrm>
            <a:off x="-21459" y="-16116"/>
            <a:ext cx="9144000" cy="5236046"/>
          </a:xfrm>
          <a:prstGeom prst="rect">
            <a:avLst/>
          </a:prstGeom>
          <a:gradFill>
            <a:gsLst>
              <a:gs pos="78000">
                <a:srgbClr val="C00000">
                  <a:alpha val="84000"/>
                </a:srgbClr>
              </a:gs>
              <a:gs pos="0">
                <a:schemeClr val="tx1">
                  <a:lumMod val="98000"/>
                </a:schemeClr>
              </a:gs>
              <a:gs pos="100000">
                <a:srgbClr val="C00000"/>
              </a:gs>
              <a:gs pos="66000">
                <a:schemeClr val="tx1"/>
              </a:gs>
              <a:gs pos="90000">
                <a:schemeClr val="tx1">
                  <a:alpha val="92000"/>
                </a:schemeClr>
              </a:gs>
              <a:gs pos="44000">
                <a:schemeClr val="tx1">
                  <a:alpha val="90000"/>
                </a:schemeClr>
              </a:gs>
              <a:gs pos="54000">
                <a:srgbClr val="C00000">
                  <a:alpha val="82000"/>
                </a:srgbClr>
              </a:gs>
              <a:gs pos="33000">
                <a:srgbClr val="C00000">
                  <a:alpha val="92000"/>
                </a:srgbClr>
              </a:gs>
              <a:gs pos="23000">
                <a:schemeClr val="tx1"/>
              </a:gs>
              <a:gs pos="12000">
                <a:srgbClr val="C00000"/>
              </a:gs>
            </a:gsLst>
            <a:path path="circle">
              <a:fillToRect l="100000" t="10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7343069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31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1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" dur="315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315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314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Diapositiva35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596" y="7985"/>
            <a:ext cx="9144000" cy="5135515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3 Rectángulo"/>
          <p:cNvSpPr/>
          <p:nvPr/>
        </p:nvSpPr>
        <p:spPr>
          <a:xfrm rot="16200000">
            <a:off x="-1213482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833">
                <a:srgbClr val="FF6600">
                  <a:lumMod val="31000"/>
                  <a:lumOff val="69000"/>
                </a:srgbClr>
              </a:gs>
              <a:gs pos="10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Rectángulo"/>
          <p:cNvSpPr/>
          <p:nvPr/>
        </p:nvSpPr>
        <p:spPr>
          <a:xfrm rot="16200000">
            <a:off x="-1357498" y="2248307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833">
                <a:srgbClr val="FF6600">
                  <a:lumMod val="31000"/>
                  <a:lumOff val="69000"/>
                </a:srgbClr>
              </a:gs>
              <a:gs pos="10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3 Rectángulo"/>
          <p:cNvSpPr/>
          <p:nvPr/>
        </p:nvSpPr>
        <p:spPr>
          <a:xfrm rot="16200000">
            <a:off x="-1501514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833">
                <a:srgbClr val="FF6600">
                  <a:lumMod val="31000"/>
                  <a:lumOff val="69000"/>
                </a:srgbClr>
              </a:gs>
              <a:gs pos="10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3 Rectángulo"/>
          <p:cNvSpPr/>
          <p:nvPr/>
        </p:nvSpPr>
        <p:spPr>
          <a:xfrm rot="16200000">
            <a:off x="-1645530" y="2251705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833">
                <a:srgbClr val="FF6600">
                  <a:lumMod val="31000"/>
                  <a:lumOff val="69000"/>
                </a:srgbClr>
              </a:gs>
              <a:gs pos="10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3 Rectángulo"/>
          <p:cNvSpPr/>
          <p:nvPr/>
        </p:nvSpPr>
        <p:spPr>
          <a:xfrm rot="16200000">
            <a:off x="-1789546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833">
                <a:srgbClr val="FF6600">
                  <a:lumMod val="31000"/>
                  <a:lumOff val="69000"/>
                </a:srgbClr>
              </a:gs>
              <a:gs pos="10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3 Rectángulo"/>
          <p:cNvSpPr/>
          <p:nvPr/>
        </p:nvSpPr>
        <p:spPr>
          <a:xfrm rot="16200000">
            <a:off x="-1933562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833">
                <a:srgbClr val="FF6600">
                  <a:lumMod val="31000"/>
                  <a:lumOff val="69000"/>
                </a:srgbClr>
              </a:gs>
              <a:gs pos="10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3 Rectángulo"/>
          <p:cNvSpPr/>
          <p:nvPr/>
        </p:nvSpPr>
        <p:spPr>
          <a:xfrm rot="16200000">
            <a:off x="-2077578" y="2248307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833">
                <a:srgbClr val="FF6600">
                  <a:lumMod val="31000"/>
                  <a:lumOff val="69000"/>
                </a:srgbClr>
              </a:gs>
              <a:gs pos="10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3 Rectángulo"/>
          <p:cNvSpPr/>
          <p:nvPr/>
        </p:nvSpPr>
        <p:spPr>
          <a:xfrm rot="16200000">
            <a:off x="-2239342" y="2230559"/>
            <a:ext cx="5144686" cy="683568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12522" y="-332867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833">
                <a:srgbClr val="FF6600">
                  <a:lumMod val="31000"/>
                  <a:lumOff val="69000"/>
                </a:srgbClr>
              </a:gs>
              <a:gs pos="10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grpSp>
        <p:nvGrpSpPr>
          <p:cNvPr id="29" name="28 Grupo"/>
          <p:cNvGrpSpPr/>
          <p:nvPr/>
        </p:nvGrpSpPr>
        <p:grpSpPr>
          <a:xfrm>
            <a:off x="1157338" y="0"/>
            <a:ext cx="7986662" cy="5143500"/>
            <a:chOff x="2357278" y="-1892746"/>
            <a:chExt cx="7986662" cy="5143500"/>
          </a:xfrm>
        </p:grpSpPr>
        <p:sp>
          <p:nvSpPr>
            <p:cNvPr id="12" name="2 Rectángulo"/>
            <p:cNvSpPr/>
            <p:nvPr/>
          </p:nvSpPr>
          <p:spPr>
            <a:xfrm>
              <a:off x="2357278" y="-1892746"/>
              <a:ext cx="7986662" cy="5143500"/>
            </a:xfrm>
            <a:custGeom>
              <a:avLst/>
              <a:gdLst>
                <a:gd name="connsiteX0" fmla="*/ 0 w 7380312"/>
                <a:gd name="connsiteY0" fmla="*/ 0 h 5143500"/>
                <a:gd name="connsiteX1" fmla="*/ 7380312 w 7380312"/>
                <a:gd name="connsiteY1" fmla="*/ 0 h 5143500"/>
                <a:gd name="connsiteX2" fmla="*/ 7380312 w 7380312"/>
                <a:gd name="connsiteY2" fmla="*/ 5143500 h 5143500"/>
                <a:gd name="connsiteX3" fmla="*/ 0 w 7380312"/>
                <a:gd name="connsiteY3" fmla="*/ 5143500 h 5143500"/>
                <a:gd name="connsiteX4" fmla="*/ 0 w 7380312"/>
                <a:gd name="connsiteY4" fmla="*/ 0 h 5143500"/>
                <a:gd name="connsiteX0" fmla="*/ 541866 w 7922178"/>
                <a:gd name="connsiteY0" fmla="*/ 0 h 5143500"/>
                <a:gd name="connsiteX1" fmla="*/ 7922178 w 7922178"/>
                <a:gd name="connsiteY1" fmla="*/ 0 h 5143500"/>
                <a:gd name="connsiteX2" fmla="*/ 7922178 w 7922178"/>
                <a:gd name="connsiteY2" fmla="*/ 5143500 h 5143500"/>
                <a:gd name="connsiteX3" fmla="*/ 541866 w 7922178"/>
                <a:gd name="connsiteY3" fmla="*/ 5143500 h 5143500"/>
                <a:gd name="connsiteX4" fmla="*/ 541866 w 7922178"/>
                <a:gd name="connsiteY4" fmla="*/ 0 h 5143500"/>
                <a:gd name="connsiteX0" fmla="*/ 589472 w 7969784"/>
                <a:gd name="connsiteY0" fmla="*/ 0 h 5143500"/>
                <a:gd name="connsiteX1" fmla="*/ 7969784 w 7969784"/>
                <a:gd name="connsiteY1" fmla="*/ 0 h 5143500"/>
                <a:gd name="connsiteX2" fmla="*/ 7969784 w 7969784"/>
                <a:gd name="connsiteY2" fmla="*/ 5143500 h 5143500"/>
                <a:gd name="connsiteX3" fmla="*/ 589472 w 7969784"/>
                <a:gd name="connsiteY3" fmla="*/ 5143500 h 5143500"/>
                <a:gd name="connsiteX4" fmla="*/ 589472 w 7969784"/>
                <a:gd name="connsiteY4" fmla="*/ 0 h 5143500"/>
                <a:gd name="connsiteX0" fmla="*/ 552652 w 7932964"/>
                <a:gd name="connsiteY0" fmla="*/ 0 h 5143500"/>
                <a:gd name="connsiteX1" fmla="*/ 7932964 w 7932964"/>
                <a:gd name="connsiteY1" fmla="*/ 0 h 5143500"/>
                <a:gd name="connsiteX2" fmla="*/ 7932964 w 7932964"/>
                <a:gd name="connsiteY2" fmla="*/ 5143500 h 5143500"/>
                <a:gd name="connsiteX3" fmla="*/ 552652 w 7932964"/>
                <a:gd name="connsiteY3" fmla="*/ 5143500 h 5143500"/>
                <a:gd name="connsiteX4" fmla="*/ 552652 w 7932964"/>
                <a:gd name="connsiteY4" fmla="*/ 0 h 5143500"/>
                <a:gd name="connsiteX0" fmla="*/ 536864 w 7917176"/>
                <a:gd name="connsiteY0" fmla="*/ 0 h 5143500"/>
                <a:gd name="connsiteX1" fmla="*/ 7917176 w 7917176"/>
                <a:gd name="connsiteY1" fmla="*/ 0 h 5143500"/>
                <a:gd name="connsiteX2" fmla="*/ 7917176 w 7917176"/>
                <a:gd name="connsiteY2" fmla="*/ 5143500 h 5143500"/>
                <a:gd name="connsiteX3" fmla="*/ 536864 w 7917176"/>
                <a:gd name="connsiteY3" fmla="*/ 5143500 h 5143500"/>
                <a:gd name="connsiteX4" fmla="*/ 536864 w 7917176"/>
                <a:gd name="connsiteY4" fmla="*/ 0 h 5143500"/>
                <a:gd name="connsiteX0" fmla="*/ 572021 w 7952333"/>
                <a:gd name="connsiteY0" fmla="*/ 0 h 5143500"/>
                <a:gd name="connsiteX1" fmla="*/ 7952333 w 7952333"/>
                <a:gd name="connsiteY1" fmla="*/ 0 h 5143500"/>
                <a:gd name="connsiteX2" fmla="*/ 7952333 w 7952333"/>
                <a:gd name="connsiteY2" fmla="*/ 5143500 h 5143500"/>
                <a:gd name="connsiteX3" fmla="*/ 572021 w 7952333"/>
                <a:gd name="connsiteY3" fmla="*/ 5143500 h 5143500"/>
                <a:gd name="connsiteX4" fmla="*/ 572021 w 7952333"/>
                <a:gd name="connsiteY4" fmla="*/ 0 h 5143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52333" h="5143500">
                  <a:moveTo>
                    <a:pt x="572021" y="0"/>
                  </a:moveTo>
                  <a:lnTo>
                    <a:pt x="7952333" y="0"/>
                  </a:lnTo>
                  <a:lnTo>
                    <a:pt x="7952333" y="5143500"/>
                  </a:lnTo>
                  <a:lnTo>
                    <a:pt x="572021" y="5143500"/>
                  </a:lnTo>
                  <a:cubicBezTo>
                    <a:pt x="652357" y="3603812"/>
                    <a:pt x="-754293" y="5077592"/>
                    <a:pt x="572021" y="0"/>
                  </a:cubicBezTo>
                  <a:close/>
                </a:path>
              </a:pathLst>
            </a:custGeom>
            <a:gradFill>
              <a:gsLst>
                <a:gs pos="78000">
                  <a:srgbClr val="FF0000">
                    <a:alpha val="51000"/>
                  </a:srgbClr>
                </a:gs>
                <a:gs pos="0">
                  <a:schemeClr val="tx1">
                    <a:alpha val="46000"/>
                  </a:schemeClr>
                </a:gs>
                <a:gs pos="98000">
                  <a:srgbClr val="FF0000">
                    <a:alpha val="59000"/>
                  </a:srgbClr>
                </a:gs>
                <a:gs pos="66000">
                  <a:schemeClr val="tx1">
                    <a:alpha val="71000"/>
                  </a:schemeClr>
                </a:gs>
                <a:gs pos="90000">
                  <a:schemeClr val="tx1">
                    <a:alpha val="44000"/>
                  </a:schemeClr>
                </a:gs>
                <a:gs pos="44000">
                  <a:schemeClr val="tx1">
                    <a:alpha val="60000"/>
                  </a:schemeClr>
                </a:gs>
                <a:gs pos="54000">
                  <a:srgbClr val="FF0000">
                    <a:alpha val="58000"/>
                  </a:srgbClr>
                </a:gs>
                <a:gs pos="33000">
                  <a:srgbClr val="FF0000">
                    <a:alpha val="48000"/>
                  </a:srgbClr>
                </a:gs>
                <a:gs pos="23000">
                  <a:schemeClr val="tx1">
                    <a:alpha val="53000"/>
                  </a:schemeClr>
                </a:gs>
                <a:gs pos="11000">
                  <a:srgbClr val="FF0000">
                    <a:alpha val="46000"/>
                  </a:srgbClr>
                </a:gs>
              </a:gsLst>
              <a:path path="circle">
                <a:fillToRect l="100000" t="100000"/>
              </a:path>
            </a:gradFill>
            <a:ln>
              <a:noFill/>
            </a:ln>
            <a:scene3d>
              <a:camera prst="orthographicFront"/>
              <a:lightRig rig="flood" dir="t">
                <a:rot lat="0" lon="0" rev="19800000"/>
              </a:lightRig>
            </a:scene3d>
            <a:sp3d>
              <a:bevelT w="184150" prst="convex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grpSp>
          <p:nvGrpSpPr>
            <p:cNvPr id="13" name="Grupo 16"/>
            <p:cNvGrpSpPr/>
            <p:nvPr/>
          </p:nvGrpSpPr>
          <p:grpSpPr>
            <a:xfrm rot="7002215">
              <a:off x="2634190" y="-1185560"/>
              <a:ext cx="2417160" cy="1706372"/>
              <a:chOff x="3491880" y="1560455"/>
              <a:chExt cx="6065982" cy="4677822"/>
            </a:xfrm>
          </p:grpSpPr>
          <p:sp>
            <p:nvSpPr>
              <p:cNvPr id="22" name="3 Elipse"/>
              <p:cNvSpPr/>
              <p:nvPr/>
            </p:nvSpPr>
            <p:spPr>
              <a:xfrm rot="3599024">
                <a:off x="3734736" y="4667953"/>
                <a:ext cx="2037975" cy="905570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670"/>
                  <a:gd name="connsiteX1" fmla="*/ 1224136 w 2507594"/>
                  <a:gd name="connsiteY1" fmla="*/ 21622 h 936670"/>
                  <a:gd name="connsiteX2" fmla="*/ 2507594 w 2507594"/>
                  <a:gd name="connsiteY2" fmla="*/ 676900 h 936670"/>
                  <a:gd name="connsiteX3" fmla="*/ 1224136 w 2507594"/>
                  <a:gd name="connsiteY3" fmla="*/ 936022 h 936670"/>
                  <a:gd name="connsiteX4" fmla="*/ 0 w 2507594"/>
                  <a:gd name="connsiteY4" fmla="*/ 478822 h 936670"/>
                  <a:gd name="connsiteX0" fmla="*/ 0 w 2507594"/>
                  <a:gd name="connsiteY0" fmla="*/ 477455 h 935303"/>
                  <a:gd name="connsiteX1" fmla="*/ 1224136 w 2507594"/>
                  <a:gd name="connsiteY1" fmla="*/ 20255 h 935303"/>
                  <a:gd name="connsiteX2" fmla="*/ 2507594 w 2507594"/>
                  <a:gd name="connsiteY2" fmla="*/ 675533 h 935303"/>
                  <a:gd name="connsiteX3" fmla="*/ 1224136 w 2507594"/>
                  <a:gd name="connsiteY3" fmla="*/ 934655 h 935303"/>
                  <a:gd name="connsiteX4" fmla="*/ 0 w 2507594"/>
                  <a:gd name="connsiteY4" fmla="*/ 477455 h 935303"/>
                  <a:gd name="connsiteX0" fmla="*/ 0 w 2507594"/>
                  <a:gd name="connsiteY0" fmla="*/ 477455 h 935641"/>
                  <a:gd name="connsiteX1" fmla="*/ 1224136 w 2507594"/>
                  <a:gd name="connsiteY1" fmla="*/ 20255 h 935641"/>
                  <a:gd name="connsiteX2" fmla="*/ 2507594 w 2507594"/>
                  <a:gd name="connsiteY2" fmla="*/ 675533 h 935641"/>
                  <a:gd name="connsiteX3" fmla="*/ 1224136 w 2507594"/>
                  <a:gd name="connsiteY3" fmla="*/ 934655 h 935641"/>
                  <a:gd name="connsiteX4" fmla="*/ 0 w 2507594"/>
                  <a:gd name="connsiteY4" fmla="*/ 477455 h 935641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21317"/>
                  <a:gd name="connsiteX1" fmla="*/ 1244591 w 2528049"/>
                  <a:gd name="connsiteY1" fmla="*/ 3909 h 921317"/>
                  <a:gd name="connsiteX2" fmla="*/ 2528049 w 2528049"/>
                  <a:gd name="connsiteY2" fmla="*/ 659187 h 921317"/>
                  <a:gd name="connsiteX3" fmla="*/ 1244591 w 2528049"/>
                  <a:gd name="connsiteY3" fmla="*/ 918309 h 921317"/>
                  <a:gd name="connsiteX4" fmla="*/ 0 w 2528049"/>
                  <a:gd name="connsiteY4" fmla="*/ 432522 h 921317"/>
                  <a:gd name="connsiteX0" fmla="*/ 0 w 2528049"/>
                  <a:gd name="connsiteY0" fmla="*/ 336397 h 825192"/>
                  <a:gd name="connsiteX1" fmla="*/ 1289237 w 2528049"/>
                  <a:gd name="connsiteY1" fmla="*/ 5982 h 825192"/>
                  <a:gd name="connsiteX2" fmla="*/ 2528049 w 2528049"/>
                  <a:gd name="connsiteY2" fmla="*/ 563062 h 825192"/>
                  <a:gd name="connsiteX3" fmla="*/ 1244591 w 2528049"/>
                  <a:gd name="connsiteY3" fmla="*/ 822184 h 825192"/>
                  <a:gd name="connsiteX4" fmla="*/ 0 w 2528049"/>
                  <a:gd name="connsiteY4" fmla="*/ 336397 h 825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28049" h="825192">
                    <a:moveTo>
                      <a:pt x="0" y="336397"/>
                    </a:moveTo>
                    <a:cubicBezTo>
                      <a:pt x="154363" y="113063"/>
                      <a:pt x="867896" y="-31795"/>
                      <a:pt x="1289237" y="5982"/>
                    </a:cubicBezTo>
                    <a:cubicBezTo>
                      <a:pt x="1710578" y="43759"/>
                      <a:pt x="2107920" y="248774"/>
                      <a:pt x="2528049" y="563062"/>
                    </a:cubicBezTo>
                    <a:cubicBezTo>
                      <a:pt x="1561847" y="859940"/>
                      <a:pt x="1699823" y="825892"/>
                      <a:pt x="1244591" y="822184"/>
                    </a:cubicBezTo>
                    <a:cubicBezTo>
                      <a:pt x="789359" y="818476"/>
                      <a:pt x="357946" y="691155"/>
                      <a:pt x="0" y="336397"/>
                    </a:cubicBezTo>
                    <a:close/>
                  </a:path>
                </a:pathLst>
              </a:custGeom>
              <a:gradFill>
                <a:gsLst>
                  <a:gs pos="50000">
                    <a:srgbClr val="00B050"/>
                  </a:gs>
                  <a:gs pos="100000">
                    <a:srgbClr val="5DF85B"/>
                  </a:gs>
                  <a:gs pos="0">
                    <a:srgbClr val="00FF00"/>
                  </a:gs>
                </a:gsLst>
                <a:lin ang="2700000" scaled="1"/>
              </a:gradFill>
              <a:ln w="76200">
                <a:noFill/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3" name="3 Elipse"/>
              <p:cNvSpPr/>
              <p:nvPr/>
            </p:nvSpPr>
            <p:spPr>
              <a:xfrm rot="18720245">
                <a:off x="4414136" y="2210782"/>
                <a:ext cx="2151569" cy="920583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07594" h="936832">
                    <a:moveTo>
                      <a:pt x="0" y="478822"/>
                    </a:moveTo>
                    <a:cubicBezTo>
                      <a:pt x="0" y="226317"/>
                      <a:pt x="622230" y="-85342"/>
                      <a:pt x="1224136" y="21622"/>
                    </a:cubicBezTo>
                    <a:cubicBezTo>
                      <a:pt x="1826042" y="128586"/>
                      <a:pt x="2087465" y="362612"/>
                      <a:pt x="2507594" y="676900"/>
                    </a:cubicBezTo>
                    <a:cubicBezTo>
                      <a:pt x="1541392" y="973778"/>
                      <a:pt x="1527238" y="920113"/>
                      <a:pt x="1224136" y="936022"/>
                    </a:cubicBezTo>
                    <a:cubicBezTo>
                      <a:pt x="921034" y="951931"/>
                      <a:pt x="0" y="731327"/>
                      <a:pt x="0" y="478822"/>
                    </a:cubicBezTo>
                    <a:close/>
                  </a:path>
                </a:pathLst>
              </a:custGeom>
              <a:gradFill>
                <a:gsLst>
                  <a:gs pos="0">
                    <a:srgbClr val="DDEBCF"/>
                  </a:gs>
                  <a:gs pos="50000">
                    <a:srgbClr val="9CB86E"/>
                  </a:gs>
                  <a:gs pos="100000">
                    <a:srgbClr val="156B13"/>
                  </a:gs>
                </a:gsLst>
                <a:lin ang="2700000" scaled="0"/>
              </a:gradFill>
              <a:ln w="76200">
                <a:noFill/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4" name="2 Estrella de 5 puntas"/>
              <p:cNvSpPr/>
              <p:nvPr/>
            </p:nvSpPr>
            <p:spPr>
              <a:xfrm>
                <a:off x="6605533" y="2694684"/>
                <a:ext cx="2952329" cy="2232249"/>
              </a:xfrm>
              <a:custGeom>
                <a:avLst/>
                <a:gdLst>
                  <a:gd name="connsiteX0" fmla="*/ 2 w 2160240"/>
                  <a:gd name="connsiteY0" fmla="*/ 825136 h 2160240"/>
                  <a:gd name="connsiteX1" fmla="*/ 825143 w 2160240"/>
                  <a:gd name="connsiteY1" fmla="*/ 825142 h 2160240"/>
                  <a:gd name="connsiteX2" fmla="*/ 1080120 w 2160240"/>
                  <a:gd name="connsiteY2" fmla="*/ 0 h 2160240"/>
                  <a:gd name="connsiteX3" fmla="*/ 1335097 w 2160240"/>
                  <a:gd name="connsiteY3" fmla="*/ 825142 h 2160240"/>
                  <a:gd name="connsiteX4" fmla="*/ 2160238 w 2160240"/>
                  <a:gd name="connsiteY4" fmla="*/ 825136 h 2160240"/>
                  <a:gd name="connsiteX5" fmla="*/ 1492682 w 2160240"/>
                  <a:gd name="connsiteY5" fmla="*/ 1335096 h 2160240"/>
                  <a:gd name="connsiteX6" fmla="*/ 1747669 w 2160240"/>
                  <a:gd name="connsiteY6" fmla="*/ 2160235 h 2160240"/>
                  <a:gd name="connsiteX7" fmla="*/ 1080120 w 2160240"/>
                  <a:gd name="connsiteY7" fmla="*/ 1650265 h 2160240"/>
                  <a:gd name="connsiteX8" fmla="*/ 412571 w 2160240"/>
                  <a:gd name="connsiteY8" fmla="*/ 2160235 h 2160240"/>
                  <a:gd name="connsiteX9" fmla="*/ 667558 w 2160240"/>
                  <a:gd name="connsiteY9" fmla="*/ 1335096 h 2160240"/>
                  <a:gd name="connsiteX10" fmla="*/ 2 w 2160240"/>
                  <a:gd name="connsiteY10" fmla="*/ 825136 h 2160240"/>
                  <a:gd name="connsiteX0" fmla="*/ 0 w 2160236"/>
                  <a:gd name="connsiteY0" fmla="*/ 825136 h 2160235"/>
                  <a:gd name="connsiteX1" fmla="*/ 825141 w 2160236"/>
                  <a:gd name="connsiteY1" fmla="*/ 825142 h 2160235"/>
                  <a:gd name="connsiteX2" fmla="*/ 1080118 w 2160236"/>
                  <a:gd name="connsiteY2" fmla="*/ 0 h 2160235"/>
                  <a:gd name="connsiteX3" fmla="*/ 1335095 w 2160236"/>
                  <a:gd name="connsiteY3" fmla="*/ 825142 h 2160235"/>
                  <a:gd name="connsiteX4" fmla="*/ 2160236 w 2160236"/>
                  <a:gd name="connsiteY4" fmla="*/ 825136 h 2160235"/>
                  <a:gd name="connsiteX5" fmla="*/ 1492680 w 2160236"/>
                  <a:gd name="connsiteY5" fmla="*/ 1335096 h 2160235"/>
                  <a:gd name="connsiteX6" fmla="*/ 1747667 w 2160236"/>
                  <a:gd name="connsiteY6" fmla="*/ 2160235 h 2160235"/>
                  <a:gd name="connsiteX7" fmla="*/ 412569 w 2160236"/>
                  <a:gd name="connsiteY7" fmla="*/ 2160235 h 2160235"/>
                  <a:gd name="connsiteX8" fmla="*/ 667556 w 2160236"/>
                  <a:gd name="connsiteY8" fmla="*/ 1335096 h 2160235"/>
                  <a:gd name="connsiteX9" fmla="*/ 0 w 2160236"/>
                  <a:gd name="connsiteY9" fmla="*/ 825136 h 2160235"/>
                  <a:gd name="connsiteX0" fmla="*/ 0 w 2160236"/>
                  <a:gd name="connsiteY0" fmla="*/ 825136 h 2160235"/>
                  <a:gd name="connsiteX1" fmla="*/ 825141 w 2160236"/>
                  <a:gd name="connsiteY1" fmla="*/ 825142 h 2160235"/>
                  <a:gd name="connsiteX2" fmla="*/ 1080118 w 2160236"/>
                  <a:gd name="connsiteY2" fmla="*/ 0 h 2160235"/>
                  <a:gd name="connsiteX3" fmla="*/ 1335095 w 2160236"/>
                  <a:gd name="connsiteY3" fmla="*/ 825142 h 2160235"/>
                  <a:gd name="connsiteX4" fmla="*/ 2160236 w 2160236"/>
                  <a:gd name="connsiteY4" fmla="*/ 825136 h 2160235"/>
                  <a:gd name="connsiteX5" fmla="*/ 1492680 w 2160236"/>
                  <a:gd name="connsiteY5" fmla="*/ 1335096 h 2160235"/>
                  <a:gd name="connsiteX6" fmla="*/ 1747667 w 2160236"/>
                  <a:gd name="connsiteY6" fmla="*/ 2160235 h 2160235"/>
                  <a:gd name="connsiteX7" fmla="*/ 412569 w 2160236"/>
                  <a:gd name="connsiteY7" fmla="*/ 2160235 h 2160235"/>
                  <a:gd name="connsiteX8" fmla="*/ 0 w 2160236"/>
                  <a:gd name="connsiteY8" fmla="*/ 825136 h 2160235"/>
                  <a:gd name="connsiteX0" fmla="*/ 0 w 2160236"/>
                  <a:gd name="connsiteY0" fmla="*/ 825136 h 2160235"/>
                  <a:gd name="connsiteX1" fmla="*/ 825141 w 2160236"/>
                  <a:gd name="connsiteY1" fmla="*/ 825142 h 2160235"/>
                  <a:gd name="connsiteX2" fmla="*/ 1080118 w 2160236"/>
                  <a:gd name="connsiteY2" fmla="*/ 0 h 2160235"/>
                  <a:gd name="connsiteX3" fmla="*/ 1335095 w 2160236"/>
                  <a:gd name="connsiteY3" fmla="*/ 825142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35095 w 2160236"/>
                  <a:gd name="connsiteY3" fmla="*/ 825142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1068711 w 2160236"/>
                  <a:gd name="connsiteY6" fmla="*/ 2152604 h 2160235"/>
                  <a:gd name="connsiteX7" fmla="*/ 412569 w 2160236"/>
                  <a:gd name="connsiteY7" fmla="*/ 2160235 h 2160235"/>
                  <a:gd name="connsiteX8" fmla="*/ 0 w 2160236"/>
                  <a:gd name="connsiteY8" fmla="*/ 825136 h 2160235"/>
                  <a:gd name="connsiteX0" fmla="*/ 0 w 2160236"/>
                  <a:gd name="connsiteY0" fmla="*/ 825136 h 2163893"/>
                  <a:gd name="connsiteX1" fmla="*/ 915453 w 2160236"/>
                  <a:gd name="connsiteY1" fmla="*/ 1254120 h 2163893"/>
                  <a:gd name="connsiteX2" fmla="*/ 1080118 w 2160236"/>
                  <a:gd name="connsiteY2" fmla="*/ 0 h 2163893"/>
                  <a:gd name="connsiteX3" fmla="*/ 1357672 w 2160236"/>
                  <a:gd name="connsiteY3" fmla="*/ 1321853 h 2163893"/>
                  <a:gd name="connsiteX4" fmla="*/ 2160236 w 2160236"/>
                  <a:gd name="connsiteY4" fmla="*/ 825136 h 2163893"/>
                  <a:gd name="connsiteX5" fmla="*/ 1747667 w 2160236"/>
                  <a:gd name="connsiteY5" fmla="*/ 2160235 h 2163893"/>
                  <a:gd name="connsiteX6" fmla="*/ 1746044 w 2160236"/>
                  <a:gd name="connsiteY6" fmla="*/ 2163893 h 2163893"/>
                  <a:gd name="connsiteX7" fmla="*/ 1068711 w 2160236"/>
                  <a:gd name="connsiteY7" fmla="*/ 2152604 h 2163893"/>
                  <a:gd name="connsiteX8" fmla="*/ 412569 w 2160236"/>
                  <a:gd name="connsiteY8" fmla="*/ 2160235 h 2163893"/>
                  <a:gd name="connsiteX9" fmla="*/ 0 w 2160236"/>
                  <a:gd name="connsiteY9" fmla="*/ 825136 h 2163893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1068711 w 2160236"/>
                  <a:gd name="connsiteY6" fmla="*/ 2152604 h 2160235"/>
                  <a:gd name="connsiteX7" fmla="*/ 412569 w 2160236"/>
                  <a:gd name="connsiteY7" fmla="*/ 2160235 h 2160235"/>
                  <a:gd name="connsiteX8" fmla="*/ 0 w 2160236"/>
                  <a:gd name="connsiteY8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068711 w 2160236"/>
                  <a:gd name="connsiteY5" fmla="*/ 2152604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068711 w 2160236"/>
                  <a:gd name="connsiteY5" fmla="*/ 2152604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2703"/>
                  <a:gd name="connsiteY0" fmla="*/ 825136 h 2160235"/>
                  <a:gd name="connsiteX1" fmla="*/ 915453 w 2162703"/>
                  <a:gd name="connsiteY1" fmla="*/ 1254120 h 2160235"/>
                  <a:gd name="connsiteX2" fmla="*/ 1080118 w 2162703"/>
                  <a:gd name="connsiteY2" fmla="*/ 0 h 2160235"/>
                  <a:gd name="connsiteX3" fmla="*/ 1357672 w 2162703"/>
                  <a:gd name="connsiteY3" fmla="*/ 1321853 h 2160235"/>
                  <a:gd name="connsiteX4" fmla="*/ 2160236 w 2162703"/>
                  <a:gd name="connsiteY4" fmla="*/ 825136 h 2160235"/>
                  <a:gd name="connsiteX5" fmla="*/ 1068711 w 2162703"/>
                  <a:gd name="connsiteY5" fmla="*/ 2152604 h 2160235"/>
                  <a:gd name="connsiteX6" fmla="*/ 412569 w 2162703"/>
                  <a:gd name="connsiteY6" fmla="*/ 2160235 h 2160235"/>
                  <a:gd name="connsiteX7" fmla="*/ 0 w 2162703"/>
                  <a:gd name="connsiteY7" fmla="*/ 825136 h 2160235"/>
                  <a:gd name="connsiteX0" fmla="*/ 0 w 2184028"/>
                  <a:gd name="connsiteY0" fmla="*/ 825136 h 2160235"/>
                  <a:gd name="connsiteX1" fmla="*/ 915453 w 2184028"/>
                  <a:gd name="connsiteY1" fmla="*/ 1254120 h 2160235"/>
                  <a:gd name="connsiteX2" fmla="*/ 1080118 w 2184028"/>
                  <a:gd name="connsiteY2" fmla="*/ 0 h 2160235"/>
                  <a:gd name="connsiteX3" fmla="*/ 1357672 w 2184028"/>
                  <a:gd name="connsiteY3" fmla="*/ 1321853 h 2160235"/>
                  <a:gd name="connsiteX4" fmla="*/ 2160236 w 2184028"/>
                  <a:gd name="connsiteY4" fmla="*/ 825136 h 2160235"/>
                  <a:gd name="connsiteX5" fmla="*/ 1068711 w 2184028"/>
                  <a:gd name="connsiteY5" fmla="*/ 2152604 h 2160235"/>
                  <a:gd name="connsiteX6" fmla="*/ 412569 w 2184028"/>
                  <a:gd name="connsiteY6" fmla="*/ 2160235 h 2160235"/>
                  <a:gd name="connsiteX7" fmla="*/ 0 w 2184028"/>
                  <a:gd name="connsiteY7" fmla="*/ 825136 h 2160235"/>
                  <a:gd name="connsiteX0" fmla="*/ 0 w 2182636"/>
                  <a:gd name="connsiteY0" fmla="*/ 825136 h 2160235"/>
                  <a:gd name="connsiteX1" fmla="*/ 915453 w 2182636"/>
                  <a:gd name="connsiteY1" fmla="*/ 1254120 h 2160235"/>
                  <a:gd name="connsiteX2" fmla="*/ 1080118 w 2182636"/>
                  <a:gd name="connsiteY2" fmla="*/ 0 h 2160235"/>
                  <a:gd name="connsiteX3" fmla="*/ 1357672 w 2182636"/>
                  <a:gd name="connsiteY3" fmla="*/ 1321853 h 2160235"/>
                  <a:gd name="connsiteX4" fmla="*/ 2160236 w 2182636"/>
                  <a:gd name="connsiteY4" fmla="*/ 825136 h 2160235"/>
                  <a:gd name="connsiteX5" fmla="*/ 1068711 w 2182636"/>
                  <a:gd name="connsiteY5" fmla="*/ 2152604 h 2160235"/>
                  <a:gd name="connsiteX6" fmla="*/ 412569 w 2182636"/>
                  <a:gd name="connsiteY6" fmla="*/ 2160235 h 2160235"/>
                  <a:gd name="connsiteX7" fmla="*/ 0 w 2182636"/>
                  <a:gd name="connsiteY7" fmla="*/ 825136 h 2160235"/>
                  <a:gd name="connsiteX0" fmla="*/ 0 w 2182636"/>
                  <a:gd name="connsiteY0" fmla="*/ 825136 h 2152604"/>
                  <a:gd name="connsiteX1" fmla="*/ 915453 w 2182636"/>
                  <a:gd name="connsiteY1" fmla="*/ 1254120 h 2152604"/>
                  <a:gd name="connsiteX2" fmla="*/ 1080118 w 2182636"/>
                  <a:gd name="connsiteY2" fmla="*/ 0 h 2152604"/>
                  <a:gd name="connsiteX3" fmla="*/ 1357672 w 2182636"/>
                  <a:gd name="connsiteY3" fmla="*/ 1321853 h 2152604"/>
                  <a:gd name="connsiteX4" fmla="*/ 2160236 w 2182636"/>
                  <a:gd name="connsiteY4" fmla="*/ 825136 h 2152604"/>
                  <a:gd name="connsiteX5" fmla="*/ 1068711 w 2182636"/>
                  <a:gd name="connsiteY5" fmla="*/ 2152604 h 2152604"/>
                  <a:gd name="connsiteX6" fmla="*/ 0 w 2182636"/>
                  <a:gd name="connsiteY6" fmla="*/ 825136 h 2152604"/>
                  <a:gd name="connsiteX0" fmla="*/ 70962 w 2253598"/>
                  <a:gd name="connsiteY0" fmla="*/ 825136 h 2152604"/>
                  <a:gd name="connsiteX1" fmla="*/ 986415 w 2253598"/>
                  <a:gd name="connsiteY1" fmla="*/ 1254120 h 2152604"/>
                  <a:gd name="connsiteX2" fmla="*/ 1151080 w 2253598"/>
                  <a:gd name="connsiteY2" fmla="*/ 0 h 2152604"/>
                  <a:gd name="connsiteX3" fmla="*/ 1428634 w 2253598"/>
                  <a:gd name="connsiteY3" fmla="*/ 1321853 h 2152604"/>
                  <a:gd name="connsiteX4" fmla="*/ 2231198 w 2253598"/>
                  <a:gd name="connsiteY4" fmla="*/ 825136 h 2152604"/>
                  <a:gd name="connsiteX5" fmla="*/ 1139673 w 2253598"/>
                  <a:gd name="connsiteY5" fmla="*/ 2152604 h 2152604"/>
                  <a:gd name="connsiteX6" fmla="*/ 70962 w 2253598"/>
                  <a:gd name="connsiteY6" fmla="*/ 825136 h 2152604"/>
                  <a:gd name="connsiteX0" fmla="*/ 107697 w 2290333"/>
                  <a:gd name="connsiteY0" fmla="*/ 825136 h 2152604"/>
                  <a:gd name="connsiteX1" fmla="*/ 1023150 w 2290333"/>
                  <a:gd name="connsiteY1" fmla="*/ 1254120 h 2152604"/>
                  <a:gd name="connsiteX2" fmla="*/ 1187815 w 2290333"/>
                  <a:gd name="connsiteY2" fmla="*/ 0 h 2152604"/>
                  <a:gd name="connsiteX3" fmla="*/ 1465369 w 2290333"/>
                  <a:gd name="connsiteY3" fmla="*/ 1321853 h 2152604"/>
                  <a:gd name="connsiteX4" fmla="*/ 2267933 w 2290333"/>
                  <a:gd name="connsiteY4" fmla="*/ 825136 h 2152604"/>
                  <a:gd name="connsiteX5" fmla="*/ 1176408 w 2290333"/>
                  <a:gd name="connsiteY5" fmla="*/ 2152604 h 2152604"/>
                  <a:gd name="connsiteX6" fmla="*/ 107697 w 2290333"/>
                  <a:gd name="connsiteY6" fmla="*/ 825136 h 2152604"/>
                  <a:gd name="connsiteX0" fmla="*/ 30136 w 2212772"/>
                  <a:gd name="connsiteY0" fmla="*/ 825136 h 2152604"/>
                  <a:gd name="connsiteX1" fmla="*/ 945589 w 2212772"/>
                  <a:gd name="connsiteY1" fmla="*/ 1254120 h 2152604"/>
                  <a:gd name="connsiteX2" fmla="*/ 1110254 w 2212772"/>
                  <a:gd name="connsiteY2" fmla="*/ 0 h 2152604"/>
                  <a:gd name="connsiteX3" fmla="*/ 1387808 w 2212772"/>
                  <a:gd name="connsiteY3" fmla="*/ 1321853 h 2152604"/>
                  <a:gd name="connsiteX4" fmla="*/ 2190372 w 2212772"/>
                  <a:gd name="connsiteY4" fmla="*/ 825136 h 2152604"/>
                  <a:gd name="connsiteX5" fmla="*/ 1098847 w 2212772"/>
                  <a:gd name="connsiteY5" fmla="*/ 2152604 h 2152604"/>
                  <a:gd name="connsiteX6" fmla="*/ 30136 w 2212772"/>
                  <a:gd name="connsiteY6" fmla="*/ 825136 h 2152604"/>
                  <a:gd name="connsiteX0" fmla="*/ 27594 w 2210230"/>
                  <a:gd name="connsiteY0" fmla="*/ 825136 h 2152604"/>
                  <a:gd name="connsiteX1" fmla="*/ 943047 w 2210230"/>
                  <a:gd name="connsiteY1" fmla="*/ 1254120 h 2152604"/>
                  <a:gd name="connsiteX2" fmla="*/ 1107712 w 2210230"/>
                  <a:gd name="connsiteY2" fmla="*/ 0 h 2152604"/>
                  <a:gd name="connsiteX3" fmla="*/ 1385266 w 2210230"/>
                  <a:gd name="connsiteY3" fmla="*/ 1321853 h 2152604"/>
                  <a:gd name="connsiteX4" fmla="*/ 2187830 w 2210230"/>
                  <a:gd name="connsiteY4" fmla="*/ 825136 h 2152604"/>
                  <a:gd name="connsiteX5" fmla="*/ 1096305 w 2210230"/>
                  <a:gd name="connsiteY5" fmla="*/ 2152604 h 2152604"/>
                  <a:gd name="connsiteX6" fmla="*/ 27594 w 2210230"/>
                  <a:gd name="connsiteY6" fmla="*/ 825136 h 2152604"/>
                  <a:gd name="connsiteX0" fmla="*/ 34125 w 2225475"/>
                  <a:gd name="connsiteY0" fmla="*/ 825136 h 2157276"/>
                  <a:gd name="connsiteX1" fmla="*/ 949578 w 2225475"/>
                  <a:gd name="connsiteY1" fmla="*/ 1254120 h 2157276"/>
                  <a:gd name="connsiteX2" fmla="*/ 1114243 w 2225475"/>
                  <a:gd name="connsiteY2" fmla="*/ 0 h 2157276"/>
                  <a:gd name="connsiteX3" fmla="*/ 1391797 w 2225475"/>
                  <a:gd name="connsiteY3" fmla="*/ 1321853 h 2157276"/>
                  <a:gd name="connsiteX4" fmla="*/ 2194361 w 2225475"/>
                  <a:gd name="connsiteY4" fmla="*/ 825136 h 2157276"/>
                  <a:gd name="connsiteX5" fmla="*/ 1102836 w 2225475"/>
                  <a:gd name="connsiteY5" fmla="*/ 2152604 h 2157276"/>
                  <a:gd name="connsiteX6" fmla="*/ 34125 w 2225475"/>
                  <a:gd name="connsiteY6" fmla="*/ 825136 h 2157276"/>
                  <a:gd name="connsiteX0" fmla="*/ 34125 w 2225475"/>
                  <a:gd name="connsiteY0" fmla="*/ 894500 h 2226640"/>
                  <a:gd name="connsiteX1" fmla="*/ 949578 w 2225475"/>
                  <a:gd name="connsiteY1" fmla="*/ 1323484 h 2226640"/>
                  <a:gd name="connsiteX2" fmla="*/ 1114243 w 2225475"/>
                  <a:gd name="connsiteY2" fmla="*/ 69364 h 2226640"/>
                  <a:gd name="connsiteX3" fmla="*/ 1391797 w 2225475"/>
                  <a:gd name="connsiteY3" fmla="*/ 1391217 h 2226640"/>
                  <a:gd name="connsiteX4" fmla="*/ 2194361 w 2225475"/>
                  <a:gd name="connsiteY4" fmla="*/ 894500 h 2226640"/>
                  <a:gd name="connsiteX5" fmla="*/ 1102836 w 2225475"/>
                  <a:gd name="connsiteY5" fmla="*/ 2221968 h 2226640"/>
                  <a:gd name="connsiteX6" fmla="*/ 34125 w 2225475"/>
                  <a:gd name="connsiteY6" fmla="*/ 894500 h 2226640"/>
                  <a:gd name="connsiteX0" fmla="*/ 34125 w 2225475"/>
                  <a:gd name="connsiteY0" fmla="*/ 827026 h 2159166"/>
                  <a:gd name="connsiteX1" fmla="*/ 949578 w 2225475"/>
                  <a:gd name="connsiteY1" fmla="*/ 1256010 h 2159166"/>
                  <a:gd name="connsiteX2" fmla="*/ 1114243 w 2225475"/>
                  <a:gd name="connsiteY2" fmla="*/ 1890 h 2159166"/>
                  <a:gd name="connsiteX3" fmla="*/ 1391797 w 2225475"/>
                  <a:gd name="connsiteY3" fmla="*/ 1323743 h 2159166"/>
                  <a:gd name="connsiteX4" fmla="*/ 2194361 w 2225475"/>
                  <a:gd name="connsiteY4" fmla="*/ 827026 h 2159166"/>
                  <a:gd name="connsiteX5" fmla="*/ 1102836 w 2225475"/>
                  <a:gd name="connsiteY5" fmla="*/ 2154494 h 2159166"/>
                  <a:gd name="connsiteX6" fmla="*/ 34125 w 2225475"/>
                  <a:gd name="connsiteY6" fmla="*/ 827026 h 2159166"/>
                  <a:gd name="connsiteX0" fmla="*/ 25322 w 2329807"/>
                  <a:gd name="connsiteY0" fmla="*/ 1113125 h 2156766"/>
                  <a:gd name="connsiteX1" fmla="*/ 1059295 w 2329807"/>
                  <a:gd name="connsiteY1" fmla="*/ 1256010 h 2156766"/>
                  <a:gd name="connsiteX2" fmla="*/ 1223960 w 2329807"/>
                  <a:gd name="connsiteY2" fmla="*/ 1890 h 2156766"/>
                  <a:gd name="connsiteX3" fmla="*/ 1501514 w 2329807"/>
                  <a:gd name="connsiteY3" fmla="*/ 1323743 h 2156766"/>
                  <a:gd name="connsiteX4" fmla="*/ 2304078 w 2329807"/>
                  <a:gd name="connsiteY4" fmla="*/ 827026 h 2156766"/>
                  <a:gd name="connsiteX5" fmla="*/ 1212553 w 2329807"/>
                  <a:gd name="connsiteY5" fmla="*/ 2154494 h 2156766"/>
                  <a:gd name="connsiteX6" fmla="*/ 25322 w 2329807"/>
                  <a:gd name="connsiteY6" fmla="*/ 1113125 h 2156766"/>
                  <a:gd name="connsiteX0" fmla="*/ 44462 w 2348947"/>
                  <a:gd name="connsiteY0" fmla="*/ 1113125 h 2157205"/>
                  <a:gd name="connsiteX1" fmla="*/ 1078435 w 2348947"/>
                  <a:gd name="connsiteY1" fmla="*/ 1256010 h 2157205"/>
                  <a:gd name="connsiteX2" fmla="*/ 1243100 w 2348947"/>
                  <a:gd name="connsiteY2" fmla="*/ 1890 h 2157205"/>
                  <a:gd name="connsiteX3" fmla="*/ 1520654 w 2348947"/>
                  <a:gd name="connsiteY3" fmla="*/ 1323743 h 2157205"/>
                  <a:gd name="connsiteX4" fmla="*/ 2323218 w 2348947"/>
                  <a:gd name="connsiteY4" fmla="*/ 827026 h 2157205"/>
                  <a:gd name="connsiteX5" fmla="*/ 1231693 w 2348947"/>
                  <a:gd name="connsiteY5" fmla="*/ 2154494 h 2157205"/>
                  <a:gd name="connsiteX6" fmla="*/ 44462 w 2348947"/>
                  <a:gd name="connsiteY6" fmla="*/ 1113125 h 2157205"/>
                  <a:gd name="connsiteX0" fmla="*/ 46203 w 2350688"/>
                  <a:gd name="connsiteY0" fmla="*/ 1113125 h 2156888"/>
                  <a:gd name="connsiteX1" fmla="*/ 1080176 w 2350688"/>
                  <a:gd name="connsiteY1" fmla="*/ 1256010 h 2156888"/>
                  <a:gd name="connsiteX2" fmla="*/ 1244841 w 2350688"/>
                  <a:gd name="connsiteY2" fmla="*/ 1890 h 2156888"/>
                  <a:gd name="connsiteX3" fmla="*/ 1522395 w 2350688"/>
                  <a:gd name="connsiteY3" fmla="*/ 1323743 h 2156888"/>
                  <a:gd name="connsiteX4" fmla="*/ 2324959 w 2350688"/>
                  <a:gd name="connsiteY4" fmla="*/ 827026 h 2156888"/>
                  <a:gd name="connsiteX5" fmla="*/ 1233434 w 2350688"/>
                  <a:gd name="connsiteY5" fmla="*/ 2154494 h 2156888"/>
                  <a:gd name="connsiteX6" fmla="*/ 46203 w 2350688"/>
                  <a:gd name="connsiteY6" fmla="*/ 1113125 h 2156888"/>
                  <a:gd name="connsiteX0" fmla="*/ 49773 w 2356804"/>
                  <a:gd name="connsiteY0" fmla="*/ 1113125 h 2165458"/>
                  <a:gd name="connsiteX1" fmla="*/ 1083746 w 2356804"/>
                  <a:gd name="connsiteY1" fmla="*/ 1256010 h 2165458"/>
                  <a:gd name="connsiteX2" fmla="*/ 1248411 w 2356804"/>
                  <a:gd name="connsiteY2" fmla="*/ 1890 h 2165458"/>
                  <a:gd name="connsiteX3" fmla="*/ 1525965 w 2356804"/>
                  <a:gd name="connsiteY3" fmla="*/ 1323743 h 2165458"/>
                  <a:gd name="connsiteX4" fmla="*/ 2328529 w 2356804"/>
                  <a:gd name="connsiteY4" fmla="*/ 827026 h 2165458"/>
                  <a:gd name="connsiteX5" fmla="*/ 1237004 w 2356804"/>
                  <a:gd name="connsiteY5" fmla="*/ 2154494 h 2165458"/>
                  <a:gd name="connsiteX6" fmla="*/ 49773 w 2356804"/>
                  <a:gd name="connsiteY6" fmla="*/ 1113125 h 2165458"/>
                  <a:gd name="connsiteX0" fmla="*/ 49773 w 2356804"/>
                  <a:gd name="connsiteY0" fmla="*/ 1113125 h 2160540"/>
                  <a:gd name="connsiteX1" fmla="*/ 1083746 w 2356804"/>
                  <a:gd name="connsiteY1" fmla="*/ 1256010 h 2160540"/>
                  <a:gd name="connsiteX2" fmla="*/ 1248411 w 2356804"/>
                  <a:gd name="connsiteY2" fmla="*/ 1890 h 2160540"/>
                  <a:gd name="connsiteX3" fmla="*/ 1525965 w 2356804"/>
                  <a:gd name="connsiteY3" fmla="*/ 1323743 h 2160540"/>
                  <a:gd name="connsiteX4" fmla="*/ 2328529 w 2356804"/>
                  <a:gd name="connsiteY4" fmla="*/ 827026 h 2160540"/>
                  <a:gd name="connsiteX5" fmla="*/ 1237004 w 2356804"/>
                  <a:gd name="connsiteY5" fmla="*/ 2154494 h 2160540"/>
                  <a:gd name="connsiteX6" fmla="*/ 49773 w 2356804"/>
                  <a:gd name="connsiteY6" fmla="*/ 1113125 h 2160540"/>
                  <a:gd name="connsiteX0" fmla="*/ 49773 w 2372534"/>
                  <a:gd name="connsiteY0" fmla="*/ 1113125 h 2160539"/>
                  <a:gd name="connsiteX1" fmla="*/ 1083746 w 2372534"/>
                  <a:gd name="connsiteY1" fmla="*/ 1256010 h 2160539"/>
                  <a:gd name="connsiteX2" fmla="*/ 1248411 w 2372534"/>
                  <a:gd name="connsiteY2" fmla="*/ 1890 h 2160539"/>
                  <a:gd name="connsiteX3" fmla="*/ 1525965 w 2372534"/>
                  <a:gd name="connsiteY3" fmla="*/ 1323743 h 2160539"/>
                  <a:gd name="connsiteX4" fmla="*/ 2328529 w 2372534"/>
                  <a:gd name="connsiteY4" fmla="*/ 827026 h 2160539"/>
                  <a:gd name="connsiteX5" fmla="*/ 1237004 w 2372534"/>
                  <a:gd name="connsiteY5" fmla="*/ 2154494 h 2160539"/>
                  <a:gd name="connsiteX6" fmla="*/ 49773 w 2372534"/>
                  <a:gd name="connsiteY6" fmla="*/ 1113125 h 2160539"/>
                  <a:gd name="connsiteX0" fmla="*/ 70859 w 2415991"/>
                  <a:gd name="connsiteY0" fmla="*/ 1113125 h 2193893"/>
                  <a:gd name="connsiteX1" fmla="*/ 1104832 w 2415991"/>
                  <a:gd name="connsiteY1" fmla="*/ 1256010 h 2193893"/>
                  <a:gd name="connsiteX2" fmla="*/ 1269497 w 2415991"/>
                  <a:gd name="connsiteY2" fmla="*/ 1890 h 2193893"/>
                  <a:gd name="connsiteX3" fmla="*/ 1547051 w 2415991"/>
                  <a:gd name="connsiteY3" fmla="*/ 1323743 h 2193893"/>
                  <a:gd name="connsiteX4" fmla="*/ 2349615 w 2415991"/>
                  <a:gd name="connsiteY4" fmla="*/ 827026 h 2193893"/>
                  <a:gd name="connsiteX5" fmla="*/ 1258090 w 2415991"/>
                  <a:gd name="connsiteY5" fmla="*/ 2154494 h 2193893"/>
                  <a:gd name="connsiteX6" fmla="*/ 70859 w 2415991"/>
                  <a:gd name="connsiteY6" fmla="*/ 1113125 h 2193893"/>
                  <a:gd name="connsiteX0" fmla="*/ 19112 w 2364244"/>
                  <a:gd name="connsiteY0" fmla="*/ 1113125 h 2194739"/>
                  <a:gd name="connsiteX1" fmla="*/ 1053085 w 2364244"/>
                  <a:gd name="connsiteY1" fmla="*/ 1256010 h 2194739"/>
                  <a:gd name="connsiteX2" fmla="*/ 1217750 w 2364244"/>
                  <a:gd name="connsiteY2" fmla="*/ 1890 h 2194739"/>
                  <a:gd name="connsiteX3" fmla="*/ 1495304 w 2364244"/>
                  <a:gd name="connsiteY3" fmla="*/ 1323743 h 2194739"/>
                  <a:gd name="connsiteX4" fmla="*/ 2297868 w 2364244"/>
                  <a:gd name="connsiteY4" fmla="*/ 827026 h 2194739"/>
                  <a:gd name="connsiteX5" fmla="*/ 1206343 w 2364244"/>
                  <a:gd name="connsiteY5" fmla="*/ 2154494 h 2194739"/>
                  <a:gd name="connsiteX6" fmla="*/ 19112 w 2364244"/>
                  <a:gd name="connsiteY6" fmla="*/ 1113125 h 2194739"/>
                  <a:gd name="connsiteX0" fmla="*/ 30031 w 2375163"/>
                  <a:gd name="connsiteY0" fmla="*/ 1113125 h 2194172"/>
                  <a:gd name="connsiteX1" fmla="*/ 1064004 w 2375163"/>
                  <a:gd name="connsiteY1" fmla="*/ 1256010 h 2194172"/>
                  <a:gd name="connsiteX2" fmla="*/ 1228669 w 2375163"/>
                  <a:gd name="connsiteY2" fmla="*/ 1890 h 2194172"/>
                  <a:gd name="connsiteX3" fmla="*/ 1506223 w 2375163"/>
                  <a:gd name="connsiteY3" fmla="*/ 1323743 h 2194172"/>
                  <a:gd name="connsiteX4" fmla="*/ 2308787 w 2375163"/>
                  <a:gd name="connsiteY4" fmla="*/ 827026 h 2194172"/>
                  <a:gd name="connsiteX5" fmla="*/ 1217262 w 2375163"/>
                  <a:gd name="connsiteY5" fmla="*/ 2154494 h 2194172"/>
                  <a:gd name="connsiteX6" fmla="*/ 30031 w 2375163"/>
                  <a:gd name="connsiteY6" fmla="*/ 1113125 h 2194172"/>
                  <a:gd name="connsiteX0" fmla="*/ 21289 w 2349179"/>
                  <a:gd name="connsiteY0" fmla="*/ 1113125 h 2161730"/>
                  <a:gd name="connsiteX1" fmla="*/ 1055262 w 2349179"/>
                  <a:gd name="connsiteY1" fmla="*/ 1256010 h 2161730"/>
                  <a:gd name="connsiteX2" fmla="*/ 1219927 w 2349179"/>
                  <a:gd name="connsiteY2" fmla="*/ 1890 h 2161730"/>
                  <a:gd name="connsiteX3" fmla="*/ 1497481 w 2349179"/>
                  <a:gd name="connsiteY3" fmla="*/ 1323743 h 2161730"/>
                  <a:gd name="connsiteX4" fmla="*/ 2300045 w 2349179"/>
                  <a:gd name="connsiteY4" fmla="*/ 827026 h 2161730"/>
                  <a:gd name="connsiteX5" fmla="*/ 1208520 w 2349179"/>
                  <a:gd name="connsiteY5" fmla="*/ 2154494 h 2161730"/>
                  <a:gd name="connsiteX6" fmla="*/ 21289 w 2349179"/>
                  <a:gd name="connsiteY6" fmla="*/ 1113125 h 2161730"/>
                  <a:gd name="connsiteX0" fmla="*/ 21289 w 2374511"/>
                  <a:gd name="connsiteY0" fmla="*/ 1113125 h 2161730"/>
                  <a:gd name="connsiteX1" fmla="*/ 1055262 w 2374511"/>
                  <a:gd name="connsiteY1" fmla="*/ 1256010 h 2161730"/>
                  <a:gd name="connsiteX2" fmla="*/ 1219927 w 2374511"/>
                  <a:gd name="connsiteY2" fmla="*/ 1890 h 2161730"/>
                  <a:gd name="connsiteX3" fmla="*/ 1497481 w 2374511"/>
                  <a:gd name="connsiteY3" fmla="*/ 1323743 h 2161730"/>
                  <a:gd name="connsiteX4" fmla="*/ 2300045 w 2374511"/>
                  <a:gd name="connsiteY4" fmla="*/ 827026 h 2161730"/>
                  <a:gd name="connsiteX5" fmla="*/ 1208520 w 2374511"/>
                  <a:gd name="connsiteY5" fmla="*/ 2154494 h 2161730"/>
                  <a:gd name="connsiteX6" fmla="*/ 21289 w 2374511"/>
                  <a:gd name="connsiteY6" fmla="*/ 1113125 h 2161730"/>
                  <a:gd name="connsiteX0" fmla="*/ 21289 w 2365804"/>
                  <a:gd name="connsiteY0" fmla="*/ 1113125 h 2161730"/>
                  <a:gd name="connsiteX1" fmla="*/ 1055262 w 2365804"/>
                  <a:gd name="connsiteY1" fmla="*/ 1256010 h 2161730"/>
                  <a:gd name="connsiteX2" fmla="*/ 1219927 w 2365804"/>
                  <a:gd name="connsiteY2" fmla="*/ 1890 h 2161730"/>
                  <a:gd name="connsiteX3" fmla="*/ 1497481 w 2365804"/>
                  <a:gd name="connsiteY3" fmla="*/ 1323743 h 2161730"/>
                  <a:gd name="connsiteX4" fmla="*/ 2300045 w 2365804"/>
                  <a:gd name="connsiteY4" fmla="*/ 827026 h 2161730"/>
                  <a:gd name="connsiteX5" fmla="*/ 1208520 w 2365804"/>
                  <a:gd name="connsiteY5" fmla="*/ 2154494 h 2161730"/>
                  <a:gd name="connsiteX6" fmla="*/ 21289 w 2365804"/>
                  <a:gd name="connsiteY6" fmla="*/ 1113125 h 2161730"/>
                  <a:gd name="connsiteX0" fmla="*/ 21289 w 2365804"/>
                  <a:gd name="connsiteY0" fmla="*/ 1113125 h 2161730"/>
                  <a:gd name="connsiteX1" fmla="*/ 1055262 w 2365804"/>
                  <a:gd name="connsiteY1" fmla="*/ 1256010 h 2161730"/>
                  <a:gd name="connsiteX2" fmla="*/ 1219927 w 2365804"/>
                  <a:gd name="connsiteY2" fmla="*/ 1890 h 2161730"/>
                  <a:gd name="connsiteX3" fmla="*/ 1497481 w 2365804"/>
                  <a:gd name="connsiteY3" fmla="*/ 1323743 h 2161730"/>
                  <a:gd name="connsiteX4" fmla="*/ 2300045 w 2365804"/>
                  <a:gd name="connsiteY4" fmla="*/ 827026 h 2161730"/>
                  <a:gd name="connsiteX5" fmla="*/ 1208520 w 2365804"/>
                  <a:gd name="connsiteY5" fmla="*/ 2154494 h 2161730"/>
                  <a:gd name="connsiteX6" fmla="*/ 21289 w 2365804"/>
                  <a:gd name="connsiteY6" fmla="*/ 1113125 h 2161730"/>
                  <a:gd name="connsiteX0" fmla="*/ 21289 w 2365804"/>
                  <a:gd name="connsiteY0" fmla="*/ 1112999 h 2161604"/>
                  <a:gd name="connsiteX1" fmla="*/ 1055262 w 2365804"/>
                  <a:gd name="connsiteY1" fmla="*/ 1255884 h 2161604"/>
                  <a:gd name="connsiteX2" fmla="*/ 1219927 w 2365804"/>
                  <a:gd name="connsiteY2" fmla="*/ 1764 h 2161604"/>
                  <a:gd name="connsiteX3" fmla="*/ 1497481 w 2365804"/>
                  <a:gd name="connsiteY3" fmla="*/ 1323617 h 2161604"/>
                  <a:gd name="connsiteX4" fmla="*/ 2300045 w 2365804"/>
                  <a:gd name="connsiteY4" fmla="*/ 826900 h 2161604"/>
                  <a:gd name="connsiteX5" fmla="*/ 1208520 w 2365804"/>
                  <a:gd name="connsiteY5" fmla="*/ 2154368 h 2161604"/>
                  <a:gd name="connsiteX6" fmla="*/ 21289 w 2365804"/>
                  <a:gd name="connsiteY6" fmla="*/ 1112999 h 2161604"/>
                  <a:gd name="connsiteX0" fmla="*/ 21289 w 2365804"/>
                  <a:gd name="connsiteY0" fmla="*/ 1112999 h 2161604"/>
                  <a:gd name="connsiteX1" fmla="*/ 1055262 w 2365804"/>
                  <a:gd name="connsiteY1" fmla="*/ 1255884 h 2161604"/>
                  <a:gd name="connsiteX2" fmla="*/ 1219927 w 2365804"/>
                  <a:gd name="connsiteY2" fmla="*/ 1764 h 2161604"/>
                  <a:gd name="connsiteX3" fmla="*/ 1497481 w 2365804"/>
                  <a:gd name="connsiteY3" fmla="*/ 1323617 h 2161604"/>
                  <a:gd name="connsiteX4" fmla="*/ 2300045 w 2365804"/>
                  <a:gd name="connsiteY4" fmla="*/ 826900 h 2161604"/>
                  <a:gd name="connsiteX5" fmla="*/ 1208520 w 2365804"/>
                  <a:gd name="connsiteY5" fmla="*/ 2154368 h 2161604"/>
                  <a:gd name="connsiteX6" fmla="*/ 21289 w 2365804"/>
                  <a:gd name="connsiteY6" fmla="*/ 1112999 h 2161604"/>
                  <a:gd name="connsiteX0" fmla="*/ 21289 w 2365804"/>
                  <a:gd name="connsiteY0" fmla="*/ 1112999 h 2161604"/>
                  <a:gd name="connsiteX1" fmla="*/ 1055262 w 2365804"/>
                  <a:gd name="connsiteY1" fmla="*/ 1255884 h 2161604"/>
                  <a:gd name="connsiteX2" fmla="*/ 1219927 w 2365804"/>
                  <a:gd name="connsiteY2" fmla="*/ 1764 h 2161604"/>
                  <a:gd name="connsiteX3" fmla="*/ 1497481 w 2365804"/>
                  <a:gd name="connsiteY3" fmla="*/ 1323617 h 2161604"/>
                  <a:gd name="connsiteX4" fmla="*/ 2300045 w 2365804"/>
                  <a:gd name="connsiteY4" fmla="*/ 826900 h 2161604"/>
                  <a:gd name="connsiteX5" fmla="*/ 1208520 w 2365804"/>
                  <a:gd name="connsiteY5" fmla="*/ 2154368 h 2161604"/>
                  <a:gd name="connsiteX6" fmla="*/ 21289 w 2365804"/>
                  <a:gd name="connsiteY6" fmla="*/ 1112999 h 2161604"/>
                  <a:gd name="connsiteX0" fmla="*/ 27541 w 2372056"/>
                  <a:gd name="connsiteY0" fmla="*/ 1112999 h 2161332"/>
                  <a:gd name="connsiteX1" fmla="*/ 1061514 w 2372056"/>
                  <a:gd name="connsiteY1" fmla="*/ 1255884 h 2161332"/>
                  <a:gd name="connsiteX2" fmla="*/ 1226179 w 2372056"/>
                  <a:gd name="connsiteY2" fmla="*/ 1764 h 2161332"/>
                  <a:gd name="connsiteX3" fmla="*/ 1503733 w 2372056"/>
                  <a:gd name="connsiteY3" fmla="*/ 1323617 h 2161332"/>
                  <a:gd name="connsiteX4" fmla="*/ 2306297 w 2372056"/>
                  <a:gd name="connsiteY4" fmla="*/ 826900 h 2161332"/>
                  <a:gd name="connsiteX5" fmla="*/ 1214772 w 2372056"/>
                  <a:gd name="connsiteY5" fmla="*/ 2154368 h 2161332"/>
                  <a:gd name="connsiteX6" fmla="*/ 27541 w 2372056"/>
                  <a:gd name="connsiteY6" fmla="*/ 1112999 h 2161332"/>
                  <a:gd name="connsiteX0" fmla="*/ 34274 w 2378789"/>
                  <a:gd name="connsiteY0" fmla="*/ 1112999 h 2161466"/>
                  <a:gd name="connsiteX1" fmla="*/ 1068247 w 2378789"/>
                  <a:gd name="connsiteY1" fmla="*/ 1255884 h 2161466"/>
                  <a:gd name="connsiteX2" fmla="*/ 1232912 w 2378789"/>
                  <a:gd name="connsiteY2" fmla="*/ 1764 h 2161466"/>
                  <a:gd name="connsiteX3" fmla="*/ 1510466 w 2378789"/>
                  <a:gd name="connsiteY3" fmla="*/ 1323617 h 2161466"/>
                  <a:gd name="connsiteX4" fmla="*/ 2313030 w 2378789"/>
                  <a:gd name="connsiteY4" fmla="*/ 826900 h 2161466"/>
                  <a:gd name="connsiteX5" fmla="*/ 1221505 w 2378789"/>
                  <a:gd name="connsiteY5" fmla="*/ 2154368 h 2161466"/>
                  <a:gd name="connsiteX6" fmla="*/ 34274 w 2378789"/>
                  <a:gd name="connsiteY6" fmla="*/ 1112999 h 2161466"/>
                  <a:gd name="connsiteX0" fmla="*/ 39600 w 2384115"/>
                  <a:gd name="connsiteY0" fmla="*/ 1112999 h 2161675"/>
                  <a:gd name="connsiteX1" fmla="*/ 1073573 w 2384115"/>
                  <a:gd name="connsiteY1" fmla="*/ 1255884 h 2161675"/>
                  <a:gd name="connsiteX2" fmla="*/ 1238238 w 2384115"/>
                  <a:gd name="connsiteY2" fmla="*/ 1764 h 2161675"/>
                  <a:gd name="connsiteX3" fmla="*/ 1515792 w 2384115"/>
                  <a:gd name="connsiteY3" fmla="*/ 1323617 h 2161675"/>
                  <a:gd name="connsiteX4" fmla="*/ 2318356 w 2384115"/>
                  <a:gd name="connsiteY4" fmla="*/ 826900 h 2161675"/>
                  <a:gd name="connsiteX5" fmla="*/ 1226831 w 2384115"/>
                  <a:gd name="connsiteY5" fmla="*/ 2154368 h 2161675"/>
                  <a:gd name="connsiteX6" fmla="*/ 39600 w 2384115"/>
                  <a:gd name="connsiteY6" fmla="*/ 1112999 h 2161675"/>
                  <a:gd name="connsiteX0" fmla="*/ 39600 w 2384115"/>
                  <a:gd name="connsiteY0" fmla="*/ 1120218 h 2168894"/>
                  <a:gd name="connsiteX1" fmla="*/ 1073573 w 2384115"/>
                  <a:gd name="connsiteY1" fmla="*/ 1263103 h 2168894"/>
                  <a:gd name="connsiteX2" fmla="*/ 1238238 w 2384115"/>
                  <a:gd name="connsiteY2" fmla="*/ 8983 h 2168894"/>
                  <a:gd name="connsiteX3" fmla="*/ 1515792 w 2384115"/>
                  <a:gd name="connsiteY3" fmla="*/ 1330836 h 2168894"/>
                  <a:gd name="connsiteX4" fmla="*/ 2318356 w 2384115"/>
                  <a:gd name="connsiteY4" fmla="*/ 834119 h 2168894"/>
                  <a:gd name="connsiteX5" fmla="*/ 1226831 w 2384115"/>
                  <a:gd name="connsiteY5" fmla="*/ 2161587 h 2168894"/>
                  <a:gd name="connsiteX6" fmla="*/ 39600 w 2384115"/>
                  <a:gd name="connsiteY6" fmla="*/ 1120218 h 2168894"/>
                  <a:gd name="connsiteX0" fmla="*/ 39600 w 2384115"/>
                  <a:gd name="connsiteY0" fmla="*/ 1166937 h 2215613"/>
                  <a:gd name="connsiteX1" fmla="*/ 1073573 w 2384115"/>
                  <a:gd name="connsiteY1" fmla="*/ 1309822 h 2215613"/>
                  <a:gd name="connsiteX2" fmla="*/ 1264576 w 2384115"/>
                  <a:gd name="connsiteY2" fmla="*/ 9308 h 2215613"/>
                  <a:gd name="connsiteX3" fmla="*/ 1515792 w 2384115"/>
                  <a:gd name="connsiteY3" fmla="*/ 1377555 h 2215613"/>
                  <a:gd name="connsiteX4" fmla="*/ 2318356 w 2384115"/>
                  <a:gd name="connsiteY4" fmla="*/ 880838 h 2215613"/>
                  <a:gd name="connsiteX5" fmla="*/ 1226831 w 2384115"/>
                  <a:gd name="connsiteY5" fmla="*/ 2208306 h 2215613"/>
                  <a:gd name="connsiteX6" fmla="*/ 39600 w 2384115"/>
                  <a:gd name="connsiteY6" fmla="*/ 1166937 h 2215613"/>
                  <a:gd name="connsiteX0" fmla="*/ 39600 w 2384115"/>
                  <a:gd name="connsiteY0" fmla="*/ 1167398 h 2216074"/>
                  <a:gd name="connsiteX1" fmla="*/ 1073573 w 2384115"/>
                  <a:gd name="connsiteY1" fmla="*/ 1310283 h 2216074"/>
                  <a:gd name="connsiteX2" fmla="*/ 1264576 w 2384115"/>
                  <a:gd name="connsiteY2" fmla="*/ 9769 h 2216074"/>
                  <a:gd name="connsiteX3" fmla="*/ 1515792 w 2384115"/>
                  <a:gd name="connsiteY3" fmla="*/ 1378016 h 2216074"/>
                  <a:gd name="connsiteX4" fmla="*/ 2318356 w 2384115"/>
                  <a:gd name="connsiteY4" fmla="*/ 881299 h 2216074"/>
                  <a:gd name="connsiteX5" fmla="*/ 1226831 w 2384115"/>
                  <a:gd name="connsiteY5" fmla="*/ 2208767 h 2216074"/>
                  <a:gd name="connsiteX6" fmla="*/ 39600 w 2384115"/>
                  <a:gd name="connsiteY6" fmla="*/ 1167398 h 2216074"/>
                  <a:gd name="connsiteX0" fmla="*/ 39600 w 2384115"/>
                  <a:gd name="connsiteY0" fmla="*/ 1158329 h 2207005"/>
                  <a:gd name="connsiteX1" fmla="*/ 1073573 w 2384115"/>
                  <a:gd name="connsiteY1" fmla="*/ 1301214 h 2207005"/>
                  <a:gd name="connsiteX2" fmla="*/ 1264576 w 2384115"/>
                  <a:gd name="connsiteY2" fmla="*/ 700 h 2207005"/>
                  <a:gd name="connsiteX3" fmla="*/ 1515792 w 2384115"/>
                  <a:gd name="connsiteY3" fmla="*/ 1368947 h 2207005"/>
                  <a:gd name="connsiteX4" fmla="*/ 2318356 w 2384115"/>
                  <a:gd name="connsiteY4" fmla="*/ 872230 h 2207005"/>
                  <a:gd name="connsiteX5" fmla="*/ 1226831 w 2384115"/>
                  <a:gd name="connsiteY5" fmla="*/ 2199698 h 2207005"/>
                  <a:gd name="connsiteX6" fmla="*/ 39600 w 2384115"/>
                  <a:gd name="connsiteY6" fmla="*/ 1158329 h 2207005"/>
                  <a:gd name="connsiteX0" fmla="*/ 39600 w 2384115"/>
                  <a:gd name="connsiteY0" fmla="*/ 1158329 h 2207005"/>
                  <a:gd name="connsiteX1" fmla="*/ 1073573 w 2384115"/>
                  <a:gd name="connsiteY1" fmla="*/ 1301214 h 2207005"/>
                  <a:gd name="connsiteX2" fmla="*/ 1264576 w 2384115"/>
                  <a:gd name="connsiteY2" fmla="*/ 700 h 2207005"/>
                  <a:gd name="connsiteX3" fmla="*/ 1515792 w 2384115"/>
                  <a:gd name="connsiteY3" fmla="*/ 1368947 h 2207005"/>
                  <a:gd name="connsiteX4" fmla="*/ 2318356 w 2384115"/>
                  <a:gd name="connsiteY4" fmla="*/ 872230 h 2207005"/>
                  <a:gd name="connsiteX5" fmla="*/ 1226831 w 2384115"/>
                  <a:gd name="connsiteY5" fmla="*/ 2199698 h 2207005"/>
                  <a:gd name="connsiteX6" fmla="*/ 39600 w 2384115"/>
                  <a:gd name="connsiteY6" fmla="*/ 1158329 h 2207005"/>
                  <a:gd name="connsiteX0" fmla="*/ 39600 w 2384115"/>
                  <a:gd name="connsiteY0" fmla="*/ 1158240 h 2206916"/>
                  <a:gd name="connsiteX1" fmla="*/ 1073573 w 2384115"/>
                  <a:gd name="connsiteY1" fmla="*/ 1301125 h 2206916"/>
                  <a:gd name="connsiteX2" fmla="*/ 1264576 w 2384115"/>
                  <a:gd name="connsiteY2" fmla="*/ 611 h 2206916"/>
                  <a:gd name="connsiteX3" fmla="*/ 1515792 w 2384115"/>
                  <a:gd name="connsiteY3" fmla="*/ 1368858 h 2206916"/>
                  <a:gd name="connsiteX4" fmla="*/ 2318356 w 2384115"/>
                  <a:gd name="connsiteY4" fmla="*/ 872141 h 2206916"/>
                  <a:gd name="connsiteX5" fmla="*/ 1226831 w 2384115"/>
                  <a:gd name="connsiteY5" fmla="*/ 2199609 h 2206916"/>
                  <a:gd name="connsiteX6" fmla="*/ 39600 w 2384115"/>
                  <a:gd name="connsiteY6" fmla="*/ 1158240 h 2206916"/>
                  <a:gd name="connsiteX0" fmla="*/ 39600 w 2384115"/>
                  <a:gd name="connsiteY0" fmla="*/ 1157646 h 2206322"/>
                  <a:gd name="connsiteX1" fmla="*/ 1073573 w 2384115"/>
                  <a:gd name="connsiteY1" fmla="*/ 1300531 h 2206322"/>
                  <a:gd name="connsiteX2" fmla="*/ 1264576 w 2384115"/>
                  <a:gd name="connsiteY2" fmla="*/ 17 h 2206322"/>
                  <a:gd name="connsiteX3" fmla="*/ 1515792 w 2384115"/>
                  <a:gd name="connsiteY3" fmla="*/ 1368264 h 2206322"/>
                  <a:gd name="connsiteX4" fmla="*/ 2318356 w 2384115"/>
                  <a:gd name="connsiteY4" fmla="*/ 871547 h 2206322"/>
                  <a:gd name="connsiteX5" fmla="*/ 1226831 w 2384115"/>
                  <a:gd name="connsiteY5" fmla="*/ 2199015 h 2206322"/>
                  <a:gd name="connsiteX6" fmla="*/ 39600 w 2384115"/>
                  <a:gd name="connsiteY6" fmla="*/ 1157646 h 2206322"/>
                  <a:gd name="connsiteX0" fmla="*/ 38887 w 2382278"/>
                  <a:gd name="connsiteY0" fmla="*/ 1157646 h 2200177"/>
                  <a:gd name="connsiteX1" fmla="*/ 1072860 w 2382278"/>
                  <a:gd name="connsiteY1" fmla="*/ 1300531 h 2200177"/>
                  <a:gd name="connsiteX2" fmla="*/ 1263863 w 2382278"/>
                  <a:gd name="connsiteY2" fmla="*/ 17 h 2200177"/>
                  <a:gd name="connsiteX3" fmla="*/ 1515079 w 2382278"/>
                  <a:gd name="connsiteY3" fmla="*/ 1368264 h 2200177"/>
                  <a:gd name="connsiteX4" fmla="*/ 2317643 w 2382278"/>
                  <a:gd name="connsiteY4" fmla="*/ 871547 h 2200177"/>
                  <a:gd name="connsiteX5" fmla="*/ 1226118 w 2382278"/>
                  <a:gd name="connsiteY5" fmla="*/ 2199015 h 2200177"/>
                  <a:gd name="connsiteX6" fmla="*/ 38887 w 2382278"/>
                  <a:gd name="connsiteY6" fmla="*/ 1157646 h 2200177"/>
                  <a:gd name="connsiteX0" fmla="*/ 38887 w 2365848"/>
                  <a:gd name="connsiteY0" fmla="*/ 1157646 h 2200177"/>
                  <a:gd name="connsiteX1" fmla="*/ 1072860 w 2365848"/>
                  <a:gd name="connsiteY1" fmla="*/ 1300531 h 2200177"/>
                  <a:gd name="connsiteX2" fmla="*/ 1263863 w 2365848"/>
                  <a:gd name="connsiteY2" fmla="*/ 17 h 2200177"/>
                  <a:gd name="connsiteX3" fmla="*/ 1515079 w 2365848"/>
                  <a:gd name="connsiteY3" fmla="*/ 1368264 h 2200177"/>
                  <a:gd name="connsiteX4" fmla="*/ 2317643 w 2365848"/>
                  <a:gd name="connsiteY4" fmla="*/ 871547 h 2200177"/>
                  <a:gd name="connsiteX5" fmla="*/ 1226118 w 2365848"/>
                  <a:gd name="connsiteY5" fmla="*/ 2199015 h 2200177"/>
                  <a:gd name="connsiteX6" fmla="*/ 38887 w 2365848"/>
                  <a:gd name="connsiteY6" fmla="*/ 1157646 h 2200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65848" h="2200177">
                    <a:moveTo>
                      <a:pt x="38887" y="1157646"/>
                    </a:moveTo>
                    <a:cubicBezTo>
                      <a:pt x="268727" y="728763"/>
                      <a:pt x="967464" y="1408413"/>
                      <a:pt x="1072860" y="1300531"/>
                    </a:cubicBezTo>
                    <a:cubicBezTo>
                      <a:pt x="1178256" y="1192649"/>
                      <a:pt x="612572" y="-5048"/>
                      <a:pt x="1263863" y="17"/>
                    </a:cubicBezTo>
                    <a:cubicBezTo>
                      <a:pt x="1915154" y="5082"/>
                      <a:pt x="1425047" y="1331261"/>
                      <a:pt x="1515079" y="1368264"/>
                    </a:cubicBezTo>
                    <a:cubicBezTo>
                      <a:pt x="1605111" y="1405267"/>
                      <a:pt x="2069476" y="596863"/>
                      <a:pt x="2317643" y="871547"/>
                    </a:cubicBezTo>
                    <a:cubicBezTo>
                      <a:pt x="2565810" y="1146231"/>
                      <a:pt x="1803444" y="2166796"/>
                      <a:pt x="1226118" y="2199015"/>
                    </a:cubicBezTo>
                    <a:cubicBezTo>
                      <a:pt x="648792" y="2231234"/>
                      <a:pt x="-190953" y="1586529"/>
                      <a:pt x="38887" y="1157646"/>
                    </a:cubicBezTo>
                    <a:close/>
                  </a:path>
                </a:pathLst>
              </a:custGeom>
              <a:gradFill>
                <a:gsLst>
                  <a:gs pos="46252">
                    <a:srgbClr val="CC0053"/>
                  </a:gs>
                  <a:gs pos="67000">
                    <a:srgbClr val="F31207">
                      <a:lumMod val="52000"/>
                    </a:srgbClr>
                  </a:gs>
                  <a:gs pos="29000">
                    <a:srgbClr val="FF0000"/>
                  </a:gs>
                </a:gsLst>
                <a:lin ang="2700000" scaled="1"/>
              </a:gradFill>
              <a:ln>
                <a:noFill/>
              </a:ln>
              <a:effectLst>
                <a:softEdge rad="0"/>
              </a:effectLst>
              <a:scene3d>
                <a:camera prst="orthographicFront"/>
                <a:lightRig rig="sunset" dir="t"/>
              </a:scene3d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5" name="3 Elipse"/>
              <p:cNvSpPr/>
              <p:nvPr/>
            </p:nvSpPr>
            <p:spPr>
              <a:xfrm rot="18720245">
                <a:off x="4431926" y="2175948"/>
                <a:ext cx="2151570" cy="920583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07594" h="936832">
                    <a:moveTo>
                      <a:pt x="0" y="478822"/>
                    </a:moveTo>
                    <a:cubicBezTo>
                      <a:pt x="0" y="226317"/>
                      <a:pt x="622230" y="-85342"/>
                      <a:pt x="1224136" y="21622"/>
                    </a:cubicBezTo>
                    <a:cubicBezTo>
                      <a:pt x="1826042" y="128586"/>
                      <a:pt x="2087465" y="362612"/>
                      <a:pt x="2507594" y="676900"/>
                    </a:cubicBezTo>
                    <a:cubicBezTo>
                      <a:pt x="1541392" y="973778"/>
                      <a:pt x="1527238" y="920113"/>
                      <a:pt x="1224136" y="936022"/>
                    </a:cubicBezTo>
                    <a:cubicBezTo>
                      <a:pt x="921034" y="951931"/>
                      <a:pt x="0" y="731327"/>
                      <a:pt x="0" y="478822"/>
                    </a:cubicBezTo>
                    <a:close/>
                  </a:path>
                </a:pathLst>
              </a:custGeom>
              <a:noFill/>
              <a:ln w="76200">
                <a:solidFill>
                  <a:schemeClr val="bg1">
                    <a:lumMod val="50000"/>
                    <a:lumOff val="50000"/>
                  </a:schemeClr>
                </a:solidFill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6" name="3 Elipse"/>
              <p:cNvSpPr/>
              <p:nvPr/>
            </p:nvSpPr>
            <p:spPr>
              <a:xfrm rot="3599024">
                <a:off x="3669578" y="4690234"/>
                <a:ext cx="2190516" cy="905570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670"/>
                  <a:gd name="connsiteX1" fmla="*/ 1224136 w 2507594"/>
                  <a:gd name="connsiteY1" fmla="*/ 21622 h 936670"/>
                  <a:gd name="connsiteX2" fmla="*/ 2507594 w 2507594"/>
                  <a:gd name="connsiteY2" fmla="*/ 676900 h 936670"/>
                  <a:gd name="connsiteX3" fmla="*/ 1224136 w 2507594"/>
                  <a:gd name="connsiteY3" fmla="*/ 936022 h 936670"/>
                  <a:gd name="connsiteX4" fmla="*/ 0 w 2507594"/>
                  <a:gd name="connsiteY4" fmla="*/ 478822 h 936670"/>
                  <a:gd name="connsiteX0" fmla="*/ 0 w 2507594"/>
                  <a:gd name="connsiteY0" fmla="*/ 477455 h 935303"/>
                  <a:gd name="connsiteX1" fmla="*/ 1224136 w 2507594"/>
                  <a:gd name="connsiteY1" fmla="*/ 20255 h 935303"/>
                  <a:gd name="connsiteX2" fmla="*/ 2507594 w 2507594"/>
                  <a:gd name="connsiteY2" fmla="*/ 675533 h 935303"/>
                  <a:gd name="connsiteX3" fmla="*/ 1224136 w 2507594"/>
                  <a:gd name="connsiteY3" fmla="*/ 934655 h 935303"/>
                  <a:gd name="connsiteX4" fmla="*/ 0 w 2507594"/>
                  <a:gd name="connsiteY4" fmla="*/ 477455 h 935303"/>
                  <a:gd name="connsiteX0" fmla="*/ 0 w 2507594"/>
                  <a:gd name="connsiteY0" fmla="*/ 477455 h 935641"/>
                  <a:gd name="connsiteX1" fmla="*/ 1224136 w 2507594"/>
                  <a:gd name="connsiteY1" fmla="*/ 20255 h 935641"/>
                  <a:gd name="connsiteX2" fmla="*/ 2507594 w 2507594"/>
                  <a:gd name="connsiteY2" fmla="*/ 675533 h 935641"/>
                  <a:gd name="connsiteX3" fmla="*/ 1224136 w 2507594"/>
                  <a:gd name="connsiteY3" fmla="*/ 934655 h 935641"/>
                  <a:gd name="connsiteX4" fmla="*/ 0 w 2507594"/>
                  <a:gd name="connsiteY4" fmla="*/ 477455 h 935641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21317"/>
                  <a:gd name="connsiteX1" fmla="*/ 1244591 w 2528049"/>
                  <a:gd name="connsiteY1" fmla="*/ 3909 h 921317"/>
                  <a:gd name="connsiteX2" fmla="*/ 2528049 w 2528049"/>
                  <a:gd name="connsiteY2" fmla="*/ 659187 h 921317"/>
                  <a:gd name="connsiteX3" fmla="*/ 1244591 w 2528049"/>
                  <a:gd name="connsiteY3" fmla="*/ 918309 h 921317"/>
                  <a:gd name="connsiteX4" fmla="*/ 0 w 2528049"/>
                  <a:gd name="connsiteY4" fmla="*/ 432522 h 921317"/>
                  <a:gd name="connsiteX0" fmla="*/ 0 w 2528049"/>
                  <a:gd name="connsiteY0" fmla="*/ 336397 h 825192"/>
                  <a:gd name="connsiteX1" fmla="*/ 1289237 w 2528049"/>
                  <a:gd name="connsiteY1" fmla="*/ 5982 h 825192"/>
                  <a:gd name="connsiteX2" fmla="*/ 2528049 w 2528049"/>
                  <a:gd name="connsiteY2" fmla="*/ 563062 h 825192"/>
                  <a:gd name="connsiteX3" fmla="*/ 1244591 w 2528049"/>
                  <a:gd name="connsiteY3" fmla="*/ 822184 h 825192"/>
                  <a:gd name="connsiteX4" fmla="*/ 0 w 2528049"/>
                  <a:gd name="connsiteY4" fmla="*/ 336397 h 825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28049" h="825192">
                    <a:moveTo>
                      <a:pt x="0" y="336397"/>
                    </a:moveTo>
                    <a:cubicBezTo>
                      <a:pt x="154363" y="113063"/>
                      <a:pt x="867896" y="-31795"/>
                      <a:pt x="1289237" y="5982"/>
                    </a:cubicBezTo>
                    <a:cubicBezTo>
                      <a:pt x="1710578" y="43759"/>
                      <a:pt x="2107920" y="248774"/>
                      <a:pt x="2528049" y="563062"/>
                    </a:cubicBezTo>
                    <a:cubicBezTo>
                      <a:pt x="1561847" y="859940"/>
                      <a:pt x="1699823" y="825892"/>
                      <a:pt x="1244591" y="822184"/>
                    </a:cubicBezTo>
                    <a:cubicBezTo>
                      <a:pt x="789359" y="818476"/>
                      <a:pt x="357946" y="691155"/>
                      <a:pt x="0" y="336397"/>
                    </a:cubicBezTo>
                    <a:close/>
                  </a:path>
                </a:pathLst>
              </a:custGeom>
              <a:gradFill>
                <a:gsLst>
                  <a:gs pos="0">
                    <a:srgbClr val="DDEBCF"/>
                  </a:gs>
                  <a:gs pos="50000">
                    <a:srgbClr val="9CB86E"/>
                  </a:gs>
                  <a:gs pos="100000">
                    <a:srgbClr val="156B13"/>
                  </a:gs>
                </a:gsLst>
                <a:lin ang="2700000" scaled="0"/>
              </a:gradFill>
              <a:ln w="76200">
                <a:solidFill>
                  <a:schemeClr val="bg1">
                    <a:lumMod val="50000"/>
                    <a:lumOff val="50000"/>
                  </a:schemeClr>
                </a:solidFill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7" name="14 Forma libre"/>
              <p:cNvSpPr/>
              <p:nvPr/>
            </p:nvSpPr>
            <p:spPr>
              <a:xfrm rot="5400000" flipH="1">
                <a:off x="4651140" y="2348595"/>
                <a:ext cx="2444937" cy="4763457"/>
              </a:xfrm>
              <a:custGeom>
                <a:avLst/>
                <a:gdLst>
                  <a:gd name="connsiteX0" fmla="*/ 752513 w 819249"/>
                  <a:gd name="connsiteY0" fmla="*/ 0 h 571500"/>
                  <a:gd name="connsiteX1" fmla="*/ 47663 w 819249"/>
                  <a:gd name="connsiteY1" fmla="*/ 66675 h 571500"/>
                  <a:gd name="connsiteX2" fmla="*/ 819188 w 819249"/>
                  <a:gd name="connsiteY2" fmla="*/ 133350 h 571500"/>
                  <a:gd name="connsiteX3" fmla="*/ 38 w 819249"/>
                  <a:gd name="connsiteY3" fmla="*/ 180975 h 571500"/>
                  <a:gd name="connsiteX4" fmla="*/ 781088 w 819249"/>
                  <a:gd name="connsiteY4" fmla="*/ 257175 h 571500"/>
                  <a:gd name="connsiteX5" fmla="*/ 47663 w 819249"/>
                  <a:gd name="connsiteY5" fmla="*/ 304800 h 571500"/>
                  <a:gd name="connsiteX6" fmla="*/ 771563 w 819249"/>
                  <a:gd name="connsiteY6" fmla="*/ 390525 h 571500"/>
                  <a:gd name="connsiteX7" fmla="*/ 47663 w 819249"/>
                  <a:gd name="connsiteY7" fmla="*/ 447675 h 571500"/>
                  <a:gd name="connsiteX8" fmla="*/ 771563 w 819249"/>
                  <a:gd name="connsiteY8" fmla="*/ 514350 h 571500"/>
                  <a:gd name="connsiteX9" fmla="*/ 95288 w 819249"/>
                  <a:gd name="connsiteY9" fmla="*/ 571500 h 571500"/>
                  <a:gd name="connsiteX10" fmla="*/ 95288 w 819249"/>
                  <a:gd name="connsiteY10" fmla="*/ 571500 h 571500"/>
                  <a:gd name="connsiteX0" fmla="*/ 752513 w 819249"/>
                  <a:gd name="connsiteY0" fmla="*/ 0 h 571500"/>
                  <a:gd name="connsiteX1" fmla="*/ 47663 w 819249"/>
                  <a:gd name="connsiteY1" fmla="*/ 66675 h 571500"/>
                  <a:gd name="connsiteX2" fmla="*/ 819188 w 819249"/>
                  <a:gd name="connsiteY2" fmla="*/ 133350 h 571500"/>
                  <a:gd name="connsiteX3" fmla="*/ 38 w 819249"/>
                  <a:gd name="connsiteY3" fmla="*/ 180975 h 571500"/>
                  <a:gd name="connsiteX4" fmla="*/ 781088 w 819249"/>
                  <a:gd name="connsiteY4" fmla="*/ 257175 h 571500"/>
                  <a:gd name="connsiteX5" fmla="*/ 47663 w 819249"/>
                  <a:gd name="connsiteY5" fmla="*/ 304800 h 571500"/>
                  <a:gd name="connsiteX6" fmla="*/ 771563 w 819249"/>
                  <a:gd name="connsiteY6" fmla="*/ 390525 h 571500"/>
                  <a:gd name="connsiteX7" fmla="*/ 47663 w 819249"/>
                  <a:gd name="connsiteY7" fmla="*/ 447675 h 571500"/>
                  <a:gd name="connsiteX8" fmla="*/ 771563 w 819249"/>
                  <a:gd name="connsiteY8" fmla="*/ 514350 h 571500"/>
                  <a:gd name="connsiteX9" fmla="*/ 95288 w 819249"/>
                  <a:gd name="connsiteY9" fmla="*/ 571500 h 571500"/>
                  <a:gd name="connsiteX10" fmla="*/ 95288 w 819249"/>
                  <a:gd name="connsiteY10" fmla="*/ 571500 h 571500"/>
                  <a:gd name="connsiteX0" fmla="*/ 47663 w 819249"/>
                  <a:gd name="connsiteY0" fmla="*/ 0 h 504825"/>
                  <a:gd name="connsiteX1" fmla="*/ 819188 w 819249"/>
                  <a:gd name="connsiteY1" fmla="*/ 66675 h 504825"/>
                  <a:gd name="connsiteX2" fmla="*/ 38 w 819249"/>
                  <a:gd name="connsiteY2" fmla="*/ 114300 h 504825"/>
                  <a:gd name="connsiteX3" fmla="*/ 781088 w 819249"/>
                  <a:gd name="connsiteY3" fmla="*/ 190500 h 504825"/>
                  <a:gd name="connsiteX4" fmla="*/ 47663 w 819249"/>
                  <a:gd name="connsiteY4" fmla="*/ 238125 h 504825"/>
                  <a:gd name="connsiteX5" fmla="*/ 771563 w 819249"/>
                  <a:gd name="connsiteY5" fmla="*/ 323850 h 504825"/>
                  <a:gd name="connsiteX6" fmla="*/ 47663 w 819249"/>
                  <a:gd name="connsiteY6" fmla="*/ 381000 h 504825"/>
                  <a:gd name="connsiteX7" fmla="*/ 771563 w 819249"/>
                  <a:gd name="connsiteY7" fmla="*/ 447675 h 504825"/>
                  <a:gd name="connsiteX8" fmla="*/ 95288 w 819249"/>
                  <a:gd name="connsiteY8" fmla="*/ 504825 h 504825"/>
                  <a:gd name="connsiteX9" fmla="*/ 95288 w 819249"/>
                  <a:gd name="connsiteY9" fmla="*/ 504825 h 504825"/>
                  <a:gd name="connsiteX0" fmla="*/ 50416 w 1170913"/>
                  <a:gd name="connsiteY0" fmla="*/ 0 h 504825"/>
                  <a:gd name="connsiteX1" fmla="*/ 821941 w 1170913"/>
                  <a:gd name="connsiteY1" fmla="*/ 66675 h 504825"/>
                  <a:gd name="connsiteX2" fmla="*/ 2791 w 1170913"/>
                  <a:gd name="connsiteY2" fmla="*/ 114300 h 504825"/>
                  <a:gd name="connsiteX3" fmla="*/ 1170869 w 1170913"/>
                  <a:gd name="connsiteY3" fmla="*/ 178712 h 504825"/>
                  <a:gd name="connsiteX4" fmla="*/ 50416 w 1170913"/>
                  <a:gd name="connsiteY4" fmla="*/ 238125 h 504825"/>
                  <a:gd name="connsiteX5" fmla="*/ 774316 w 1170913"/>
                  <a:gd name="connsiteY5" fmla="*/ 323850 h 504825"/>
                  <a:gd name="connsiteX6" fmla="*/ 50416 w 1170913"/>
                  <a:gd name="connsiteY6" fmla="*/ 381000 h 504825"/>
                  <a:gd name="connsiteX7" fmla="*/ 774316 w 1170913"/>
                  <a:gd name="connsiteY7" fmla="*/ 447675 h 504825"/>
                  <a:gd name="connsiteX8" fmla="*/ 98041 w 1170913"/>
                  <a:gd name="connsiteY8" fmla="*/ 504825 h 504825"/>
                  <a:gd name="connsiteX9" fmla="*/ 98041 w 1170913"/>
                  <a:gd name="connsiteY9" fmla="*/ 504825 h 504825"/>
                  <a:gd name="connsiteX0" fmla="*/ 47750 w 1252785"/>
                  <a:gd name="connsiteY0" fmla="*/ 0 h 504825"/>
                  <a:gd name="connsiteX1" fmla="*/ 1252745 w 1252785"/>
                  <a:gd name="connsiteY1" fmla="*/ 65202 h 504825"/>
                  <a:gd name="connsiteX2" fmla="*/ 125 w 1252785"/>
                  <a:gd name="connsiteY2" fmla="*/ 114300 h 504825"/>
                  <a:gd name="connsiteX3" fmla="*/ 1168203 w 1252785"/>
                  <a:gd name="connsiteY3" fmla="*/ 178712 h 504825"/>
                  <a:gd name="connsiteX4" fmla="*/ 47750 w 1252785"/>
                  <a:gd name="connsiteY4" fmla="*/ 238125 h 504825"/>
                  <a:gd name="connsiteX5" fmla="*/ 771650 w 1252785"/>
                  <a:gd name="connsiteY5" fmla="*/ 323850 h 504825"/>
                  <a:gd name="connsiteX6" fmla="*/ 47750 w 1252785"/>
                  <a:gd name="connsiteY6" fmla="*/ 381000 h 504825"/>
                  <a:gd name="connsiteX7" fmla="*/ 771650 w 1252785"/>
                  <a:gd name="connsiteY7" fmla="*/ 447675 h 504825"/>
                  <a:gd name="connsiteX8" fmla="*/ 95375 w 1252785"/>
                  <a:gd name="connsiteY8" fmla="*/ 504825 h 504825"/>
                  <a:gd name="connsiteX9" fmla="*/ 95375 w 1252785"/>
                  <a:gd name="connsiteY9" fmla="*/ 504825 h 504825"/>
                  <a:gd name="connsiteX0" fmla="*/ 47750 w 1252783"/>
                  <a:gd name="connsiteY0" fmla="*/ 0 h 504825"/>
                  <a:gd name="connsiteX1" fmla="*/ 1252745 w 1252783"/>
                  <a:gd name="connsiteY1" fmla="*/ 65202 h 504825"/>
                  <a:gd name="connsiteX2" fmla="*/ 125 w 1252783"/>
                  <a:gd name="connsiteY2" fmla="*/ 114300 h 504825"/>
                  <a:gd name="connsiteX3" fmla="*/ 1168203 w 1252783"/>
                  <a:gd name="connsiteY3" fmla="*/ 178712 h 504825"/>
                  <a:gd name="connsiteX4" fmla="*/ 47750 w 1252783"/>
                  <a:gd name="connsiteY4" fmla="*/ 238125 h 504825"/>
                  <a:gd name="connsiteX5" fmla="*/ 1189640 w 1252783"/>
                  <a:gd name="connsiteY5" fmla="*/ 300273 h 504825"/>
                  <a:gd name="connsiteX6" fmla="*/ 47750 w 1252783"/>
                  <a:gd name="connsiteY6" fmla="*/ 381000 h 504825"/>
                  <a:gd name="connsiteX7" fmla="*/ 771650 w 1252783"/>
                  <a:gd name="connsiteY7" fmla="*/ 447675 h 504825"/>
                  <a:gd name="connsiteX8" fmla="*/ 95375 w 1252783"/>
                  <a:gd name="connsiteY8" fmla="*/ 504825 h 504825"/>
                  <a:gd name="connsiteX9" fmla="*/ 95375 w 1252783"/>
                  <a:gd name="connsiteY9" fmla="*/ 504825 h 504825"/>
                  <a:gd name="connsiteX0" fmla="*/ 47750 w 1252785"/>
                  <a:gd name="connsiteY0" fmla="*/ 0 h 504825"/>
                  <a:gd name="connsiteX1" fmla="*/ 1252745 w 1252785"/>
                  <a:gd name="connsiteY1" fmla="*/ 65202 h 504825"/>
                  <a:gd name="connsiteX2" fmla="*/ 125 w 1252785"/>
                  <a:gd name="connsiteY2" fmla="*/ 114300 h 504825"/>
                  <a:gd name="connsiteX3" fmla="*/ 1168203 w 1252785"/>
                  <a:gd name="connsiteY3" fmla="*/ 178712 h 504825"/>
                  <a:gd name="connsiteX4" fmla="*/ 47750 w 1252785"/>
                  <a:gd name="connsiteY4" fmla="*/ 238125 h 504825"/>
                  <a:gd name="connsiteX5" fmla="*/ 1189640 w 1252785"/>
                  <a:gd name="connsiteY5" fmla="*/ 300273 h 504825"/>
                  <a:gd name="connsiteX6" fmla="*/ 125156 w 1252785"/>
                  <a:gd name="connsiteY6" fmla="*/ 355950 h 504825"/>
                  <a:gd name="connsiteX7" fmla="*/ 771650 w 1252785"/>
                  <a:gd name="connsiteY7" fmla="*/ 447675 h 504825"/>
                  <a:gd name="connsiteX8" fmla="*/ 95375 w 1252785"/>
                  <a:gd name="connsiteY8" fmla="*/ 504825 h 504825"/>
                  <a:gd name="connsiteX9" fmla="*/ 95375 w 1252785"/>
                  <a:gd name="connsiteY9" fmla="*/ 504825 h 504825"/>
                  <a:gd name="connsiteX0" fmla="*/ 47750 w 1252783"/>
                  <a:gd name="connsiteY0" fmla="*/ 0 h 504825"/>
                  <a:gd name="connsiteX1" fmla="*/ 1252745 w 1252783"/>
                  <a:gd name="connsiteY1" fmla="*/ 65202 h 504825"/>
                  <a:gd name="connsiteX2" fmla="*/ 125 w 1252783"/>
                  <a:gd name="connsiteY2" fmla="*/ 114300 h 504825"/>
                  <a:gd name="connsiteX3" fmla="*/ 1168203 w 1252783"/>
                  <a:gd name="connsiteY3" fmla="*/ 178712 h 504825"/>
                  <a:gd name="connsiteX4" fmla="*/ 47750 w 1252783"/>
                  <a:gd name="connsiteY4" fmla="*/ 238125 h 504825"/>
                  <a:gd name="connsiteX5" fmla="*/ 1189640 w 1252783"/>
                  <a:gd name="connsiteY5" fmla="*/ 300273 h 504825"/>
                  <a:gd name="connsiteX6" fmla="*/ 125156 w 1252783"/>
                  <a:gd name="connsiteY6" fmla="*/ 355950 h 504825"/>
                  <a:gd name="connsiteX7" fmla="*/ 1189640 w 1252783"/>
                  <a:gd name="connsiteY7" fmla="*/ 410836 h 504825"/>
                  <a:gd name="connsiteX8" fmla="*/ 95375 w 1252783"/>
                  <a:gd name="connsiteY8" fmla="*/ 504825 h 504825"/>
                  <a:gd name="connsiteX9" fmla="*/ 95375 w 1252783"/>
                  <a:gd name="connsiteY9" fmla="*/ 504825 h 504825"/>
                  <a:gd name="connsiteX0" fmla="*/ 47750 w 1252785"/>
                  <a:gd name="connsiteY0" fmla="*/ 0 h 504825"/>
                  <a:gd name="connsiteX1" fmla="*/ 1252745 w 1252785"/>
                  <a:gd name="connsiteY1" fmla="*/ 65202 h 504825"/>
                  <a:gd name="connsiteX2" fmla="*/ 125 w 1252785"/>
                  <a:gd name="connsiteY2" fmla="*/ 114300 h 504825"/>
                  <a:gd name="connsiteX3" fmla="*/ 1168203 w 1252785"/>
                  <a:gd name="connsiteY3" fmla="*/ 178712 h 504825"/>
                  <a:gd name="connsiteX4" fmla="*/ 47750 w 1252785"/>
                  <a:gd name="connsiteY4" fmla="*/ 238125 h 504825"/>
                  <a:gd name="connsiteX5" fmla="*/ 1189640 w 1252785"/>
                  <a:gd name="connsiteY5" fmla="*/ 300273 h 504825"/>
                  <a:gd name="connsiteX6" fmla="*/ 125156 w 1252785"/>
                  <a:gd name="connsiteY6" fmla="*/ 355950 h 504825"/>
                  <a:gd name="connsiteX7" fmla="*/ 1189640 w 1252785"/>
                  <a:gd name="connsiteY7" fmla="*/ 410836 h 504825"/>
                  <a:gd name="connsiteX8" fmla="*/ 95375 w 1252785"/>
                  <a:gd name="connsiteY8" fmla="*/ 504825 h 504825"/>
                  <a:gd name="connsiteX9" fmla="*/ 17969 w 1252785"/>
                  <a:gd name="connsiteY9" fmla="*/ 504825 h 504825"/>
                  <a:gd name="connsiteX0" fmla="*/ 47750 w 1252783"/>
                  <a:gd name="connsiteY0" fmla="*/ 0 h 504825"/>
                  <a:gd name="connsiteX1" fmla="*/ 1252745 w 1252783"/>
                  <a:gd name="connsiteY1" fmla="*/ 65202 h 504825"/>
                  <a:gd name="connsiteX2" fmla="*/ 125 w 1252783"/>
                  <a:gd name="connsiteY2" fmla="*/ 114300 h 504825"/>
                  <a:gd name="connsiteX3" fmla="*/ 1168203 w 1252783"/>
                  <a:gd name="connsiteY3" fmla="*/ 178712 h 504825"/>
                  <a:gd name="connsiteX4" fmla="*/ 47750 w 1252783"/>
                  <a:gd name="connsiteY4" fmla="*/ 238125 h 504825"/>
                  <a:gd name="connsiteX5" fmla="*/ 1189640 w 1252783"/>
                  <a:gd name="connsiteY5" fmla="*/ 300273 h 504825"/>
                  <a:gd name="connsiteX6" fmla="*/ 125156 w 1252783"/>
                  <a:gd name="connsiteY6" fmla="*/ 355950 h 504825"/>
                  <a:gd name="connsiteX7" fmla="*/ 1189640 w 1252783"/>
                  <a:gd name="connsiteY7" fmla="*/ 410836 h 504825"/>
                  <a:gd name="connsiteX8" fmla="*/ 95375 w 1252783"/>
                  <a:gd name="connsiteY8" fmla="*/ 504825 h 504825"/>
                  <a:gd name="connsiteX0" fmla="*/ 47750 w 1252785"/>
                  <a:gd name="connsiteY0" fmla="*/ 0 h 465039"/>
                  <a:gd name="connsiteX1" fmla="*/ 1252745 w 1252785"/>
                  <a:gd name="connsiteY1" fmla="*/ 65202 h 465039"/>
                  <a:gd name="connsiteX2" fmla="*/ 125 w 1252785"/>
                  <a:gd name="connsiteY2" fmla="*/ 114300 h 465039"/>
                  <a:gd name="connsiteX3" fmla="*/ 1168203 w 1252785"/>
                  <a:gd name="connsiteY3" fmla="*/ 178712 h 465039"/>
                  <a:gd name="connsiteX4" fmla="*/ 47750 w 1252785"/>
                  <a:gd name="connsiteY4" fmla="*/ 238125 h 465039"/>
                  <a:gd name="connsiteX5" fmla="*/ 1189640 w 1252785"/>
                  <a:gd name="connsiteY5" fmla="*/ 300273 h 465039"/>
                  <a:gd name="connsiteX6" fmla="*/ 125156 w 1252785"/>
                  <a:gd name="connsiteY6" fmla="*/ 355950 h 465039"/>
                  <a:gd name="connsiteX7" fmla="*/ 1189640 w 1252785"/>
                  <a:gd name="connsiteY7" fmla="*/ 410836 h 465039"/>
                  <a:gd name="connsiteX8" fmla="*/ 126337 w 1252785"/>
                  <a:gd name="connsiteY8" fmla="*/ 465039 h 465039"/>
                  <a:gd name="connsiteX0" fmla="*/ 47750 w 1252783"/>
                  <a:gd name="connsiteY0" fmla="*/ 0 h 465039"/>
                  <a:gd name="connsiteX1" fmla="*/ 1252745 w 1252783"/>
                  <a:gd name="connsiteY1" fmla="*/ 65202 h 465039"/>
                  <a:gd name="connsiteX2" fmla="*/ 125 w 1252783"/>
                  <a:gd name="connsiteY2" fmla="*/ 114300 h 465039"/>
                  <a:gd name="connsiteX3" fmla="*/ 1168203 w 1252783"/>
                  <a:gd name="connsiteY3" fmla="*/ 178712 h 465039"/>
                  <a:gd name="connsiteX4" fmla="*/ 47750 w 1252783"/>
                  <a:gd name="connsiteY4" fmla="*/ 238125 h 465039"/>
                  <a:gd name="connsiteX5" fmla="*/ 1189640 w 1252783"/>
                  <a:gd name="connsiteY5" fmla="*/ 300273 h 465039"/>
                  <a:gd name="connsiteX6" fmla="*/ 125156 w 1252783"/>
                  <a:gd name="connsiteY6" fmla="*/ 355950 h 465039"/>
                  <a:gd name="connsiteX7" fmla="*/ 1189640 w 1252783"/>
                  <a:gd name="connsiteY7" fmla="*/ 410836 h 465039"/>
                  <a:gd name="connsiteX8" fmla="*/ 126337 w 1252783"/>
                  <a:gd name="connsiteY8" fmla="*/ 465039 h 465039"/>
                  <a:gd name="connsiteX0" fmla="*/ 47750 w 1252785"/>
                  <a:gd name="connsiteY0" fmla="*/ 0 h 465039"/>
                  <a:gd name="connsiteX1" fmla="*/ 1252745 w 1252785"/>
                  <a:gd name="connsiteY1" fmla="*/ 65202 h 465039"/>
                  <a:gd name="connsiteX2" fmla="*/ 125 w 1252785"/>
                  <a:gd name="connsiteY2" fmla="*/ 114300 h 465039"/>
                  <a:gd name="connsiteX3" fmla="*/ 1168203 w 1252785"/>
                  <a:gd name="connsiteY3" fmla="*/ 178712 h 465039"/>
                  <a:gd name="connsiteX4" fmla="*/ 47750 w 1252785"/>
                  <a:gd name="connsiteY4" fmla="*/ 238125 h 465039"/>
                  <a:gd name="connsiteX5" fmla="*/ 1189640 w 1252785"/>
                  <a:gd name="connsiteY5" fmla="*/ 300273 h 465039"/>
                  <a:gd name="connsiteX6" fmla="*/ 125156 w 1252785"/>
                  <a:gd name="connsiteY6" fmla="*/ 355950 h 465039"/>
                  <a:gd name="connsiteX7" fmla="*/ 1189640 w 1252785"/>
                  <a:gd name="connsiteY7" fmla="*/ 410836 h 465039"/>
                  <a:gd name="connsiteX8" fmla="*/ 126337 w 1252785"/>
                  <a:gd name="connsiteY8" fmla="*/ 465039 h 465039"/>
                  <a:gd name="connsiteX0" fmla="*/ 47750 w 1252783"/>
                  <a:gd name="connsiteY0" fmla="*/ 0 h 465039"/>
                  <a:gd name="connsiteX1" fmla="*/ 1252745 w 1252783"/>
                  <a:gd name="connsiteY1" fmla="*/ 65202 h 465039"/>
                  <a:gd name="connsiteX2" fmla="*/ 125 w 1252783"/>
                  <a:gd name="connsiteY2" fmla="*/ 114300 h 465039"/>
                  <a:gd name="connsiteX3" fmla="*/ 1168203 w 1252783"/>
                  <a:gd name="connsiteY3" fmla="*/ 178712 h 465039"/>
                  <a:gd name="connsiteX4" fmla="*/ 47750 w 1252783"/>
                  <a:gd name="connsiteY4" fmla="*/ 238125 h 465039"/>
                  <a:gd name="connsiteX5" fmla="*/ 1189640 w 1252783"/>
                  <a:gd name="connsiteY5" fmla="*/ 300273 h 465039"/>
                  <a:gd name="connsiteX6" fmla="*/ 125156 w 1252783"/>
                  <a:gd name="connsiteY6" fmla="*/ 355950 h 465039"/>
                  <a:gd name="connsiteX7" fmla="*/ 1189640 w 1252783"/>
                  <a:gd name="connsiteY7" fmla="*/ 410836 h 465039"/>
                  <a:gd name="connsiteX8" fmla="*/ 126337 w 1252783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91 w 1205088"/>
                  <a:gd name="connsiteY0" fmla="*/ 0 h 465039"/>
                  <a:gd name="connsiteX1" fmla="*/ 1205086 w 1205088"/>
                  <a:gd name="connsiteY1" fmla="*/ 65202 h 465039"/>
                  <a:gd name="connsiteX2" fmla="*/ 14391 w 1205088"/>
                  <a:gd name="connsiteY2" fmla="*/ 121668 h 465039"/>
                  <a:gd name="connsiteX3" fmla="*/ 1120544 w 1205088"/>
                  <a:gd name="connsiteY3" fmla="*/ 178712 h 465039"/>
                  <a:gd name="connsiteX4" fmla="*/ 91 w 1205088"/>
                  <a:gd name="connsiteY4" fmla="*/ 238125 h 465039"/>
                  <a:gd name="connsiteX5" fmla="*/ 1141981 w 1205088"/>
                  <a:gd name="connsiteY5" fmla="*/ 300273 h 465039"/>
                  <a:gd name="connsiteX6" fmla="*/ 77497 w 1205088"/>
                  <a:gd name="connsiteY6" fmla="*/ 355950 h 465039"/>
                  <a:gd name="connsiteX7" fmla="*/ 1141981 w 1205088"/>
                  <a:gd name="connsiteY7" fmla="*/ 410836 h 465039"/>
                  <a:gd name="connsiteX8" fmla="*/ 78678 w 1205088"/>
                  <a:gd name="connsiteY8" fmla="*/ 465039 h 465039"/>
                  <a:gd name="connsiteX0" fmla="*/ 93 w 1205091"/>
                  <a:gd name="connsiteY0" fmla="*/ 0 h 465039"/>
                  <a:gd name="connsiteX1" fmla="*/ 1205088 w 1205091"/>
                  <a:gd name="connsiteY1" fmla="*/ 65202 h 465039"/>
                  <a:gd name="connsiteX2" fmla="*/ 14393 w 1205091"/>
                  <a:gd name="connsiteY2" fmla="*/ 121668 h 465039"/>
                  <a:gd name="connsiteX3" fmla="*/ 1120546 w 1205091"/>
                  <a:gd name="connsiteY3" fmla="*/ 178712 h 465039"/>
                  <a:gd name="connsiteX4" fmla="*/ 93 w 1205091"/>
                  <a:gd name="connsiteY4" fmla="*/ 238125 h 465039"/>
                  <a:gd name="connsiteX5" fmla="*/ 1141983 w 1205091"/>
                  <a:gd name="connsiteY5" fmla="*/ 300273 h 465039"/>
                  <a:gd name="connsiteX6" fmla="*/ 77499 w 1205091"/>
                  <a:gd name="connsiteY6" fmla="*/ 350056 h 465039"/>
                  <a:gd name="connsiteX7" fmla="*/ 1141983 w 1205091"/>
                  <a:gd name="connsiteY7" fmla="*/ 410836 h 465039"/>
                  <a:gd name="connsiteX8" fmla="*/ 78680 w 1205091"/>
                  <a:gd name="connsiteY8" fmla="*/ 465039 h 465039"/>
                  <a:gd name="connsiteX0" fmla="*/ 93 w 1205091"/>
                  <a:gd name="connsiteY0" fmla="*/ 0 h 465039"/>
                  <a:gd name="connsiteX1" fmla="*/ 1205088 w 1205091"/>
                  <a:gd name="connsiteY1" fmla="*/ 65202 h 465039"/>
                  <a:gd name="connsiteX2" fmla="*/ 14393 w 1205091"/>
                  <a:gd name="connsiteY2" fmla="*/ 121668 h 465039"/>
                  <a:gd name="connsiteX3" fmla="*/ 1120546 w 1205091"/>
                  <a:gd name="connsiteY3" fmla="*/ 178712 h 465039"/>
                  <a:gd name="connsiteX4" fmla="*/ 93 w 1205091"/>
                  <a:gd name="connsiteY4" fmla="*/ 238125 h 465039"/>
                  <a:gd name="connsiteX5" fmla="*/ 1141983 w 1205091"/>
                  <a:gd name="connsiteY5" fmla="*/ 300273 h 465039"/>
                  <a:gd name="connsiteX6" fmla="*/ 77499 w 1205091"/>
                  <a:gd name="connsiteY6" fmla="*/ 350056 h 465039"/>
                  <a:gd name="connsiteX7" fmla="*/ 1141983 w 1205091"/>
                  <a:gd name="connsiteY7" fmla="*/ 410836 h 465039"/>
                  <a:gd name="connsiteX8" fmla="*/ 78680 w 1205091"/>
                  <a:gd name="connsiteY8" fmla="*/ 465039 h 465039"/>
                  <a:gd name="connsiteX0" fmla="*/ 91 w 1205089"/>
                  <a:gd name="connsiteY0" fmla="*/ 0 h 465039"/>
                  <a:gd name="connsiteX1" fmla="*/ 1205086 w 1205089"/>
                  <a:gd name="connsiteY1" fmla="*/ 65202 h 465039"/>
                  <a:gd name="connsiteX2" fmla="*/ 14391 w 1205089"/>
                  <a:gd name="connsiteY2" fmla="*/ 121668 h 465039"/>
                  <a:gd name="connsiteX3" fmla="*/ 1120544 w 1205089"/>
                  <a:gd name="connsiteY3" fmla="*/ 178712 h 465039"/>
                  <a:gd name="connsiteX4" fmla="*/ 91 w 1205089"/>
                  <a:gd name="connsiteY4" fmla="*/ 238125 h 465039"/>
                  <a:gd name="connsiteX5" fmla="*/ 1141981 w 1205089"/>
                  <a:gd name="connsiteY5" fmla="*/ 300273 h 465039"/>
                  <a:gd name="connsiteX6" fmla="*/ 77497 w 1205089"/>
                  <a:gd name="connsiteY6" fmla="*/ 350056 h 465039"/>
                  <a:gd name="connsiteX7" fmla="*/ 1141981 w 1205089"/>
                  <a:gd name="connsiteY7" fmla="*/ 410836 h 465039"/>
                  <a:gd name="connsiteX8" fmla="*/ 78678 w 1205089"/>
                  <a:gd name="connsiteY8" fmla="*/ 465039 h 465039"/>
                  <a:gd name="connsiteX0" fmla="*/ 91 w 1205089"/>
                  <a:gd name="connsiteY0" fmla="*/ 0 h 465039"/>
                  <a:gd name="connsiteX1" fmla="*/ 1205086 w 1205089"/>
                  <a:gd name="connsiteY1" fmla="*/ 65202 h 465039"/>
                  <a:gd name="connsiteX2" fmla="*/ 14391 w 1205089"/>
                  <a:gd name="connsiteY2" fmla="*/ 121668 h 465039"/>
                  <a:gd name="connsiteX3" fmla="*/ 1120544 w 1205089"/>
                  <a:gd name="connsiteY3" fmla="*/ 178712 h 465039"/>
                  <a:gd name="connsiteX4" fmla="*/ 91 w 1205089"/>
                  <a:gd name="connsiteY4" fmla="*/ 238125 h 465039"/>
                  <a:gd name="connsiteX5" fmla="*/ 1141981 w 1205089"/>
                  <a:gd name="connsiteY5" fmla="*/ 300273 h 465039"/>
                  <a:gd name="connsiteX6" fmla="*/ 77497 w 1205089"/>
                  <a:gd name="connsiteY6" fmla="*/ 350056 h 465039"/>
                  <a:gd name="connsiteX7" fmla="*/ 1141981 w 1205089"/>
                  <a:gd name="connsiteY7" fmla="*/ 410836 h 465039"/>
                  <a:gd name="connsiteX8" fmla="*/ 78678 w 1205089"/>
                  <a:gd name="connsiteY8" fmla="*/ 465039 h 465039"/>
                  <a:gd name="connsiteX0" fmla="*/ 91 w 1205191"/>
                  <a:gd name="connsiteY0" fmla="*/ 0 h 465039"/>
                  <a:gd name="connsiteX1" fmla="*/ 1205086 w 1205191"/>
                  <a:gd name="connsiteY1" fmla="*/ 65202 h 465039"/>
                  <a:gd name="connsiteX2" fmla="*/ 14391 w 1205191"/>
                  <a:gd name="connsiteY2" fmla="*/ 121668 h 465039"/>
                  <a:gd name="connsiteX3" fmla="*/ 1120544 w 1205191"/>
                  <a:gd name="connsiteY3" fmla="*/ 178712 h 465039"/>
                  <a:gd name="connsiteX4" fmla="*/ 91 w 1205191"/>
                  <a:gd name="connsiteY4" fmla="*/ 238125 h 465039"/>
                  <a:gd name="connsiteX5" fmla="*/ 1141981 w 1205191"/>
                  <a:gd name="connsiteY5" fmla="*/ 300273 h 465039"/>
                  <a:gd name="connsiteX6" fmla="*/ 77497 w 1205191"/>
                  <a:gd name="connsiteY6" fmla="*/ 350056 h 465039"/>
                  <a:gd name="connsiteX7" fmla="*/ 1141981 w 1205191"/>
                  <a:gd name="connsiteY7" fmla="*/ 410836 h 465039"/>
                  <a:gd name="connsiteX8" fmla="*/ 78678 w 1205191"/>
                  <a:gd name="connsiteY8" fmla="*/ 465039 h 465039"/>
                  <a:gd name="connsiteX0" fmla="*/ 46534 w 1205103"/>
                  <a:gd name="connsiteY0" fmla="*/ 0 h 456198"/>
                  <a:gd name="connsiteX1" fmla="*/ 1205086 w 1205103"/>
                  <a:gd name="connsiteY1" fmla="*/ 56361 h 456198"/>
                  <a:gd name="connsiteX2" fmla="*/ 14391 w 1205103"/>
                  <a:gd name="connsiteY2" fmla="*/ 112827 h 456198"/>
                  <a:gd name="connsiteX3" fmla="*/ 1120544 w 1205103"/>
                  <a:gd name="connsiteY3" fmla="*/ 169871 h 456198"/>
                  <a:gd name="connsiteX4" fmla="*/ 91 w 1205103"/>
                  <a:gd name="connsiteY4" fmla="*/ 229284 h 456198"/>
                  <a:gd name="connsiteX5" fmla="*/ 1141981 w 1205103"/>
                  <a:gd name="connsiteY5" fmla="*/ 291432 h 456198"/>
                  <a:gd name="connsiteX6" fmla="*/ 77497 w 1205103"/>
                  <a:gd name="connsiteY6" fmla="*/ 341215 h 456198"/>
                  <a:gd name="connsiteX7" fmla="*/ 1141981 w 1205103"/>
                  <a:gd name="connsiteY7" fmla="*/ 401995 h 456198"/>
                  <a:gd name="connsiteX8" fmla="*/ 78678 w 1205103"/>
                  <a:gd name="connsiteY8" fmla="*/ 456198 h 456198"/>
                  <a:gd name="connsiteX0" fmla="*/ 46534 w 1205904"/>
                  <a:gd name="connsiteY0" fmla="*/ 0 h 456198"/>
                  <a:gd name="connsiteX1" fmla="*/ 1205086 w 1205904"/>
                  <a:gd name="connsiteY1" fmla="*/ 56361 h 456198"/>
                  <a:gd name="connsiteX2" fmla="*/ 14391 w 1205904"/>
                  <a:gd name="connsiteY2" fmla="*/ 112827 h 456198"/>
                  <a:gd name="connsiteX3" fmla="*/ 1120544 w 1205904"/>
                  <a:gd name="connsiteY3" fmla="*/ 169871 h 456198"/>
                  <a:gd name="connsiteX4" fmla="*/ 91 w 1205904"/>
                  <a:gd name="connsiteY4" fmla="*/ 229284 h 456198"/>
                  <a:gd name="connsiteX5" fmla="*/ 1141981 w 1205904"/>
                  <a:gd name="connsiteY5" fmla="*/ 291432 h 456198"/>
                  <a:gd name="connsiteX6" fmla="*/ 77497 w 1205904"/>
                  <a:gd name="connsiteY6" fmla="*/ 341215 h 456198"/>
                  <a:gd name="connsiteX7" fmla="*/ 1141981 w 1205904"/>
                  <a:gd name="connsiteY7" fmla="*/ 401995 h 456198"/>
                  <a:gd name="connsiteX8" fmla="*/ 78678 w 1205904"/>
                  <a:gd name="connsiteY8" fmla="*/ 456198 h 456198"/>
                  <a:gd name="connsiteX0" fmla="*/ 1205086 w 1205086"/>
                  <a:gd name="connsiteY0" fmla="*/ 0 h 399837"/>
                  <a:gd name="connsiteX1" fmla="*/ 14391 w 1205086"/>
                  <a:gd name="connsiteY1" fmla="*/ 56466 h 399837"/>
                  <a:gd name="connsiteX2" fmla="*/ 1120544 w 1205086"/>
                  <a:gd name="connsiteY2" fmla="*/ 113510 h 399837"/>
                  <a:gd name="connsiteX3" fmla="*/ 91 w 1205086"/>
                  <a:gd name="connsiteY3" fmla="*/ 172923 h 399837"/>
                  <a:gd name="connsiteX4" fmla="*/ 1141981 w 1205086"/>
                  <a:gd name="connsiteY4" fmla="*/ 235071 h 399837"/>
                  <a:gd name="connsiteX5" fmla="*/ 77497 w 1205086"/>
                  <a:gd name="connsiteY5" fmla="*/ 284854 h 399837"/>
                  <a:gd name="connsiteX6" fmla="*/ 1141981 w 1205086"/>
                  <a:gd name="connsiteY6" fmla="*/ 345634 h 399837"/>
                  <a:gd name="connsiteX7" fmla="*/ 78678 w 1205086"/>
                  <a:gd name="connsiteY7" fmla="*/ 399837 h 399837"/>
                  <a:gd name="connsiteX0" fmla="*/ 14391 w 1141985"/>
                  <a:gd name="connsiteY0" fmla="*/ 0 h 343371"/>
                  <a:gd name="connsiteX1" fmla="*/ 1120544 w 1141985"/>
                  <a:gd name="connsiteY1" fmla="*/ 57044 h 343371"/>
                  <a:gd name="connsiteX2" fmla="*/ 91 w 1141985"/>
                  <a:gd name="connsiteY2" fmla="*/ 116457 h 343371"/>
                  <a:gd name="connsiteX3" fmla="*/ 1141981 w 1141985"/>
                  <a:gd name="connsiteY3" fmla="*/ 178605 h 343371"/>
                  <a:gd name="connsiteX4" fmla="*/ 77497 w 1141985"/>
                  <a:gd name="connsiteY4" fmla="*/ 228388 h 343371"/>
                  <a:gd name="connsiteX5" fmla="*/ 1141981 w 1141985"/>
                  <a:gd name="connsiteY5" fmla="*/ 289168 h 343371"/>
                  <a:gd name="connsiteX6" fmla="*/ 78678 w 1141985"/>
                  <a:gd name="connsiteY6" fmla="*/ 343371 h 343371"/>
                  <a:gd name="connsiteX0" fmla="*/ 1120544 w 1141985"/>
                  <a:gd name="connsiteY0" fmla="*/ 0 h 286327"/>
                  <a:gd name="connsiteX1" fmla="*/ 91 w 1141985"/>
                  <a:gd name="connsiteY1" fmla="*/ 59413 h 286327"/>
                  <a:gd name="connsiteX2" fmla="*/ 1141981 w 1141985"/>
                  <a:gd name="connsiteY2" fmla="*/ 121561 h 286327"/>
                  <a:gd name="connsiteX3" fmla="*/ 77497 w 1141985"/>
                  <a:gd name="connsiteY3" fmla="*/ 171344 h 286327"/>
                  <a:gd name="connsiteX4" fmla="*/ 1141981 w 1141985"/>
                  <a:gd name="connsiteY4" fmla="*/ 232124 h 286327"/>
                  <a:gd name="connsiteX5" fmla="*/ 78678 w 1141985"/>
                  <a:gd name="connsiteY5" fmla="*/ 286327 h 286327"/>
                  <a:gd name="connsiteX0" fmla="*/ 4817881 w 4979423"/>
                  <a:gd name="connsiteY0" fmla="*/ 0 h 286327"/>
                  <a:gd name="connsiteX1" fmla="*/ 26 w 4979423"/>
                  <a:gd name="connsiteY1" fmla="*/ 26746 h 286327"/>
                  <a:gd name="connsiteX2" fmla="*/ 4839318 w 4979423"/>
                  <a:gd name="connsiteY2" fmla="*/ 121561 h 286327"/>
                  <a:gd name="connsiteX3" fmla="*/ 3774834 w 4979423"/>
                  <a:gd name="connsiteY3" fmla="*/ 171344 h 286327"/>
                  <a:gd name="connsiteX4" fmla="*/ 4839318 w 4979423"/>
                  <a:gd name="connsiteY4" fmla="*/ 232124 h 286327"/>
                  <a:gd name="connsiteX5" fmla="*/ 3776015 w 4979423"/>
                  <a:gd name="connsiteY5" fmla="*/ 286327 h 286327"/>
                  <a:gd name="connsiteX0" fmla="*/ 1850115 w 5053819"/>
                  <a:gd name="connsiteY0" fmla="*/ 0 h 344311"/>
                  <a:gd name="connsiteX1" fmla="*/ 74422 w 5053819"/>
                  <a:gd name="connsiteY1" fmla="*/ 84730 h 344311"/>
                  <a:gd name="connsiteX2" fmla="*/ 4913714 w 5053819"/>
                  <a:gd name="connsiteY2" fmla="*/ 179545 h 344311"/>
                  <a:gd name="connsiteX3" fmla="*/ 3849230 w 5053819"/>
                  <a:gd name="connsiteY3" fmla="*/ 229328 h 344311"/>
                  <a:gd name="connsiteX4" fmla="*/ 4913714 w 5053819"/>
                  <a:gd name="connsiteY4" fmla="*/ 290108 h 344311"/>
                  <a:gd name="connsiteX5" fmla="*/ 3850411 w 5053819"/>
                  <a:gd name="connsiteY5" fmla="*/ 344311 h 344311"/>
                  <a:gd name="connsiteX0" fmla="*/ 1719938 w 5064051"/>
                  <a:gd name="connsiteY0" fmla="*/ 0 h 331244"/>
                  <a:gd name="connsiteX1" fmla="*/ 84654 w 5064051"/>
                  <a:gd name="connsiteY1" fmla="*/ 71663 h 331244"/>
                  <a:gd name="connsiteX2" fmla="*/ 4923946 w 5064051"/>
                  <a:gd name="connsiteY2" fmla="*/ 166478 h 331244"/>
                  <a:gd name="connsiteX3" fmla="*/ 3859462 w 5064051"/>
                  <a:gd name="connsiteY3" fmla="*/ 216261 h 331244"/>
                  <a:gd name="connsiteX4" fmla="*/ 4923946 w 5064051"/>
                  <a:gd name="connsiteY4" fmla="*/ 277041 h 331244"/>
                  <a:gd name="connsiteX5" fmla="*/ 3860643 w 5064051"/>
                  <a:gd name="connsiteY5" fmla="*/ 331244 h 331244"/>
                  <a:gd name="connsiteX0" fmla="*/ 1701515 w 5045628"/>
                  <a:gd name="connsiteY0" fmla="*/ 0 h 331244"/>
                  <a:gd name="connsiteX1" fmla="*/ 66231 w 5045628"/>
                  <a:gd name="connsiteY1" fmla="*/ 71663 h 331244"/>
                  <a:gd name="connsiteX2" fmla="*/ 4905523 w 5045628"/>
                  <a:gd name="connsiteY2" fmla="*/ 166478 h 331244"/>
                  <a:gd name="connsiteX3" fmla="*/ 3841039 w 5045628"/>
                  <a:gd name="connsiteY3" fmla="*/ 216261 h 331244"/>
                  <a:gd name="connsiteX4" fmla="*/ 4905523 w 5045628"/>
                  <a:gd name="connsiteY4" fmla="*/ 277041 h 331244"/>
                  <a:gd name="connsiteX5" fmla="*/ 3842220 w 5045628"/>
                  <a:gd name="connsiteY5" fmla="*/ 331244 h 331244"/>
                  <a:gd name="connsiteX0" fmla="*/ 1701515 w 5045628"/>
                  <a:gd name="connsiteY0" fmla="*/ 0 h 331244"/>
                  <a:gd name="connsiteX1" fmla="*/ 66231 w 5045628"/>
                  <a:gd name="connsiteY1" fmla="*/ 71663 h 331244"/>
                  <a:gd name="connsiteX2" fmla="*/ 4905523 w 5045628"/>
                  <a:gd name="connsiteY2" fmla="*/ 166478 h 331244"/>
                  <a:gd name="connsiteX3" fmla="*/ 3841039 w 5045628"/>
                  <a:gd name="connsiteY3" fmla="*/ 216261 h 331244"/>
                  <a:gd name="connsiteX4" fmla="*/ 4905523 w 5045628"/>
                  <a:gd name="connsiteY4" fmla="*/ 277041 h 331244"/>
                  <a:gd name="connsiteX5" fmla="*/ 3842220 w 5045628"/>
                  <a:gd name="connsiteY5" fmla="*/ 331244 h 331244"/>
                  <a:gd name="connsiteX0" fmla="*/ 1701515 w 5045628"/>
                  <a:gd name="connsiteY0" fmla="*/ 0 h 331244"/>
                  <a:gd name="connsiteX1" fmla="*/ 66231 w 5045628"/>
                  <a:gd name="connsiteY1" fmla="*/ 71663 h 331244"/>
                  <a:gd name="connsiteX2" fmla="*/ 4905523 w 5045628"/>
                  <a:gd name="connsiteY2" fmla="*/ 166478 h 331244"/>
                  <a:gd name="connsiteX3" fmla="*/ 3841039 w 5045628"/>
                  <a:gd name="connsiteY3" fmla="*/ 216261 h 331244"/>
                  <a:gd name="connsiteX4" fmla="*/ 4905523 w 5045628"/>
                  <a:gd name="connsiteY4" fmla="*/ 277041 h 331244"/>
                  <a:gd name="connsiteX5" fmla="*/ 3842220 w 5045628"/>
                  <a:gd name="connsiteY5" fmla="*/ 331244 h 331244"/>
                  <a:gd name="connsiteX0" fmla="*/ 1635298 w 4839306"/>
                  <a:gd name="connsiteY0" fmla="*/ 0 h 331244"/>
                  <a:gd name="connsiteX1" fmla="*/ 14 w 4839306"/>
                  <a:gd name="connsiteY1" fmla="*/ 71663 h 331244"/>
                  <a:gd name="connsiteX2" fmla="*/ 1609932 w 4839306"/>
                  <a:gd name="connsiteY2" fmla="*/ 174645 h 331244"/>
                  <a:gd name="connsiteX3" fmla="*/ 3774822 w 4839306"/>
                  <a:gd name="connsiteY3" fmla="*/ 216261 h 331244"/>
                  <a:gd name="connsiteX4" fmla="*/ 4839306 w 4839306"/>
                  <a:gd name="connsiteY4" fmla="*/ 277041 h 331244"/>
                  <a:gd name="connsiteX5" fmla="*/ 3776003 w 4839306"/>
                  <a:gd name="connsiteY5" fmla="*/ 331244 h 331244"/>
                  <a:gd name="connsiteX0" fmla="*/ 1635298 w 4839306"/>
                  <a:gd name="connsiteY0" fmla="*/ 0 h 331244"/>
                  <a:gd name="connsiteX1" fmla="*/ 14 w 4839306"/>
                  <a:gd name="connsiteY1" fmla="*/ 71663 h 331244"/>
                  <a:gd name="connsiteX2" fmla="*/ 1609932 w 4839306"/>
                  <a:gd name="connsiteY2" fmla="*/ 174645 h 331244"/>
                  <a:gd name="connsiteX3" fmla="*/ 3634412 w 4839306"/>
                  <a:gd name="connsiteY3" fmla="*/ 227694 h 331244"/>
                  <a:gd name="connsiteX4" fmla="*/ 4839306 w 4839306"/>
                  <a:gd name="connsiteY4" fmla="*/ 277041 h 331244"/>
                  <a:gd name="connsiteX5" fmla="*/ 3776003 w 4839306"/>
                  <a:gd name="connsiteY5" fmla="*/ 331244 h 331244"/>
                  <a:gd name="connsiteX0" fmla="*/ 1635298 w 4628694"/>
                  <a:gd name="connsiteY0" fmla="*/ 0 h 331244"/>
                  <a:gd name="connsiteX1" fmla="*/ 14 w 4628694"/>
                  <a:gd name="connsiteY1" fmla="*/ 71663 h 331244"/>
                  <a:gd name="connsiteX2" fmla="*/ 1609932 w 4628694"/>
                  <a:gd name="connsiteY2" fmla="*/ 174645 h 331244"/>
                  <a:gd name="connsiteX3" fmla="*/ 3634412 w 4628694"/>
                  <a:gd name="connsiteY3" fmla="*/ 227694 h 331244"/>
                  <a:gd name="connsiteX4" fmla="*/ 4628694 w 4628694"/>
                  <a:gd name="connsiteY4" fmla="*/ 286841 h 331244"/>
                  <a:gd name="connsiteX5" fmla="*/ 3776003 w 4628694"/>
                  <a:gd name="connsiteY5" fmla="*/ 331244 h 331244"/>
                  <a:gd name="connsiteX0" fmla="*/ 1644341 w 4637737"/>
                  <a:gd name="connsiteY0" fmla="*/ 0 h 331244"/>
                  <a:gd name="connsiteX1" fmla="*/ 9057 w 4637737"/>
                  <a:gd name="connsiteY1" fmla="*/ 71663 h 331244"/>
                  <a:gd name="connsiteX2" fmla="*/ 1618975 w 4637737"/>
                  <a:gd name="connsiteY2" fmla="*/ 174645 h 331244"/>
                  <a:gd name="connsiteX3" fmla="*/ 3643455 w 4637737"/>
                  <a:gd name="connsiteY3" fmla="*/ 227694 h 331244"/>
                  <a:gd name="connsiteX4" fmla="*/ 4637737 w 4637737"/>
                  <a:gd name="connsiteY4" fmla="*/ 286841 h 331244"/>
                  <a:gd name="connsiteX5" fmla="*/ 3785046 w 4637737"/>
                  <a:gd name="connsiteY5" fmla="*/ 331244 h 331244"/>
                  <a:gd name="connsiteX0" fmla="*/ 1644341 w 4637737"/>
                  <a:gd name="connsiteY0" fmla="*/ 0 h 331244"/>
                  <a:gd name="connsiteX1" fmla="*/ 9057 w 4637737"/>
                  <a:gd name="connsiteY1" fmla="*/ 71663 h 331244"/>
                  <a:gd name="connsiteX2" fmla="*/ 1618975 w 4637737"/>
                  <a:gd name="connsiteY2" fmla="*/ 174645 h 331244"/>
                  <a:gd name="connsiteX3" fmla="*/ 3643455 w 4637737"/>
                  <a:gd name="connsiteY3" fmla="*/ 227694 h 331244"/>
                  <a:gd name="connsiteX4" fmla="*/ 4637737 w 4637737"/>
                  <a:gd name="connsiteY4" fmla="*/ 286841 h 331244"/>
                  <a:gd name="connsiteX5" fmla="*/ 3785046 w 4637737"/>
                  <a:gd name="connsiteY5" fmla="*/ 331244 h 331244"/>
                  <a:gd name="connsiteX0" fmla="*/ 1285770 w 4630188"/>
                  <a:gd name="connsiteY0" fmla="*/ 0 h 380245"/>
                  <a:gd name="connsiteX1" fmla="*/ 1508 w 4630188"/>
                  <a:gd name="connsiteY1" fmla="*/ 120664 h 380245"/>
                  <a:gd name="connsiteX2" fmla="*/ 1611426 w 4630188"/>
                  <a:gd name="connsiteY2" fmla="*/ 223646 h 380245"/>
                  <a:gd name="connsiteX3" fmla="*/ 3635906 w 4630188"/>
                  <a:gd name="connsiteY3" fmla="*/ 276695 h 380245"/>
                  <a:gd name="connsiteX4" fmla="*/ 4630188 w 4630188"/>
                  <a:gd name="connsiteY4" fmla="*/ 335842 h 380245"/>
                  <a:gd name="connsiteX5" fmla="*/ 3777497 w 4630188"/>
                  <a:gd name="connsiteY5" fmla="*/ 380245 h 380245"/>
                  <a:gd name="connsiteX0" fmla="*/ 1286088 w 4630506"/>
                  <a:gd name="connsiteY0" fmla="*/ 0 h 380245"/>
                  <a:gd name="connsiteX1" fmla="*/ 1826 w 4630506"/>
                  <a:gd name="connsiteY1" fmla="*/ 120664 h 380245"/>
                  <a:gd name="connsiteX2" fmla="*/ 1611744 w 4630506"/>
                  <a:gd name="connsiteY2" fmla="*/ 223646 h 380245"/>
                  <a:gd name="connsiteX3" fmla="*/ 3636224 w 4630506"/>
                  <a:gd name="connsiteY3" fmla="*/ 276695 h 380245"/>
                  <a:gd name="connsiteX4" fmla="*/ 4630506 w 4630506"/>
                  <a:gd name="connsiteY4" fmla="*/ 335842 h 380245"/>
                  <a:gd name="connsiteX5" fmla="*/ 3777815 w 4630506"/>
                  <a:gd name="connsiteY5" fmla="*/ 380245 h 380245"/>
                  <a:gd name="connsiteX0" fmla="*/ 1193861 w 4631885"/>
                  <a:gd name="connsiteY0" fmla="*/ 0 h 331244"/>
                  <a:gd name="connsiteX1" fmla="*/ 3205 w 4631885"/>
                  <a:gd name="connsiteY1" fmla="*/ 71663 h 331244"/>
                  <a:gd name="connsiteX2" fmla="*/ 1613123 w 4631885"/>
                  <a:gd name="connsiteY2" fmla="*/ 174645 h 331244"/>
                  <a:gd name="connsiteX3" fmla="*/ 3637603 w 4631885"/>
                  <a:gd name="connsiteY3" fmla="*/ 227694 h 331244"/>
                  <a:gd name="connsiteX4" fmla="*/ 4631885 w 4631885"/>
                  <a:gd name="connsiteY4" fmla="*/ 286841 h 331244"/>
                  <a:gd name="connsiteX5" fmla="*/ 3779194 w 4631885"/>
                  <a:gd name="connsiteY5" fmla="*/ 331244 h 331244"/>
                  <a:gd name="connsiteX0" fmla="*/ 1194387 w 4632411"/>
                  <a:gd name="connsiteY0" fmla="*/ 0 h 331244"/>
                  <a:gd name="connsiteX1" fmla="*/ 3731 w 4632411"/>
                  <a:gd name="connsiteY1" fmla="*/ 71663 h 331244"/>
                  <a:gd name="connsiteX2" fmla="*/ 1613649 w 4632411"/>
                  <a:gd name="connsiteY2" fmla="*/ 174645 h 331244"/>
                  <a:gd name="connsiteX3" fmla="*/ 3638129 w 4632411"/>
                  <a:gd name="connsiteY3" fmla="*/ 227694 h 331244"/>
                  <a:gd name="connsiteX4" fmla="*/ 4632411 w 4632411"/>
                  <a:gd name="connsiteY4" fmla="*/ 286841 h 331244"/>
                  <a:gd name="connsiteX5" fmla="*/ 3779720 w 4632411"/>
                  <a:gd name="connsiteY5" fmla="*/ 331244 h 331244"/>
                  <a:gd name="connsiteX0" fmla="*/ 1191060 w 4629084"/>
                  <a:gd name="connsiteY0" fmla="*/ 0 h 331244"/>
                  <a:gd name="connsiteX1" fmla="*/ 404 w 4629084"/>
                  <a:gd name="connsiteY1" fmla="*/ 71663 h 331244"/>
                  <a:gd name="connsiteX2" fmla="*/ 1610322 w 4629084"/>
                  <a:gd name="connsiteY2" fmla="*/ 174645 h 331244"/>
                  <a:gd name="connsiteX3" fmla="*/ 3634802 w 4629084"/>
                  <a:gd name="connsiteY3" fmla="*/ 227694 h 331244"/>
                  <a:gd name="connsiteX4" fmla="*/ 4629084 w 4629084"/>
                  <a:gd name="connsiteY4" fmla="*/ 286841 h 331244"/>
                  <a:gd name="connsiteX5" fmla="*/ 3776393 w 4629084"/>
                  <a:gd name="connsiteY5" fmla="*/ 331244 h 331244"/>
                  <a:gd name="connsiteX0" fmla="*/ 1425290 w 4629302"/>
                  <a:gd name="connsiteY0" fmla="*/ 0 h 327977"/>
                  <a:gd name="connsiteX1" fmla="*/ 622 w 4629302"/>
                  <a:gd name="connsiteY1" fmla="*/ 68396 h 327977"/>
                  <a:gd name="connsiteX2" fmla="*/ 1610540 w 4629302"/>
                  <a:gd name="connsiteY2" fmla="*/ 171378 h 327977"/>
                  <a:gd name="connsiteX3" fmla="*/ 3635020 w 4629302"/>
                  <a:gd name="connsiteY3" fmla="*/ 224427 h 327977"/>
                  <a:gd name="connsiteX4" fmla="*/ 4629302 w 4629302"/>
                  <a:gd name="connsiteY4" fmla="*/ 283574 h 327977"/>
                  <a:gd name="connsiteX5" fmla="*/ 3776611 w 4629302"/>
                  <a:gd name="connsiteY5" fmla="*/ 327977 h 327977"/>
                  <a:gd name="connsiteX0" fmla="*/ 1425290 w 4629302"/>
                  <a:gd name="connsiteY0" fmla="*/ 0 h 326644"/>
                  <a:gd name="connsiteX1" fmla="*/ 622 w 4629302"/>
                  <a:gd name="connsiteY1" fmla="*/ 68396 h 326644"/>
                  <a:gd name="connsiteX2" fmla="*/ 1610540 w 4629302"/>
                  <a:gd name="connsiteY2" fmla="*/ 171378 h 326644"/>
                  <a:gd name="connsiteX3" fmla="*/ 3635020 w 4629302"/>
                  <a:gd name="connsiteY3" fmla="*/ 224427 h 326644"/>
                  <a:gd name="connsiteX4" fmla="*/ 4629302 w 4629302"/>
                  <a:gd name="connsiteY4" fmla="*/ 283574 h 326644"/>
                  <a:gd name="connsiteX5" fmla="*/ 3572883 w 4629302"/>
                  <a:gd name="connsiteY5" fmla="*/ 326644 h 326644"/>
                  <a:gd name="connsiteX0" fmla="*/ 1425290 w 4629302"/>
                  <a:gd name="connsiteY0" fmla="*/ 0 h 326644"/>
                  <a:gd name="connsiteX1" fmla="*/ 622 w 4629302"/>
                  <a:gd name="connsiteY1" fmla="*/ 68396 h 326644"/>
                  <a:gd name="connsiteX2" fmla="*/ 1610540 w 4629302"/>
                  <a:gd name="connsiteY2" fmla="*/ 171378 h 326644"/>
                  <a:gd name="connsiteX3" fmla="*/ 3635020 w 4629302"/>
                  <a:gd name="connsiteY3" fmla="*/ 224427 h 326644"/>
                  <a:gd name="connsiteX4" fmla="*/ 4629302 w 4629302"/>
                  <a:gd name="connsiteY4" fmla="*/ 283574 h 326644"/>
                  <a:gd name="connsiteX5" fmla="*/ 3572883 w 4629302"/>
                  <a:gd name="connsiteY5" fmla="*/ 326644 h 326644"/>
                  <a:gd name="connsiteX0" fmla="*/ 1425290 w 4629302"/>
                  <a:gd name="connsiteY0" fmla="*/ 0 h 326644"/>
                  <a:gd name="connsiteX1" fmla="*/ 622 w 4629302"/>
                  <a:gd name="connsiteY1" fmla="*/ 68396 h 326644"/>
                  <a:gd name="connsiteX2" fmla="*/ 1610540 w 4629302"/>
                  <a:gd name="connsiteY2" fmla="*/ 171378 h 326644"/>
                  <a:gd name="connsiteX3" fmla="*/ 3635020 w 4629302"/>
                  <a:gd name="connsiteY3" fmla="*/ 224427 h 326644"/>
                  <a:gd name="connsiteX4" fmla="*/ 4629302 w 4629302"/>
                  <a:gd name="connsiteY4" fmla="*/ 283574 h 326644"/>
                  <a:gd name="connsiteX5" fmla="*/ 3572883 w 4629302"/>
                  <a:gd name="connsiteY5" fmla="*/ 326644 h 326644"/>
                  <a:gd name="connsiteX0" fmla="*/ 1435206 w 4639218"/>
                  <a:gd name="connsiteY0" fmla="*/ 0 h 326644"/>
                  <a:gd name="connsiteX1" fmla="*/ 10538 w 4639218"/>
                  <a:gd name="connsiteY1" fmla="*/ 68396 h 326644"/>
                  <a:gd name="connsiteX2" fmla="*/ 1620456 w 4639218"/>
                  <a:gd name="connsiteY2" fmla="*/ 171378 h 326644"/>
                  <a:gd name="connsiteX3" fmla="*/ 3644936 w 4639218"/>
                  <a:gd name="connsiteY3" fmla="*/ 224427 h 326644"/>
                  <a:gd name="connsiteX4" fmla="*/ 4639218 w 4639218"/>
                  <a:gd name="connsiteY4" fmla="*/ 283574 h 326644"/>
                  <a:gd name="connsiteX5" fmla="*/ 3582799 w 4639218"/>
                  <a:gd name="connsiteY5" fmla="*/ 326644 h 326644"/>
                  <a:gd name="connsiteX0" fmla="*/ 1425330 w 4629342"/>
                  <a:gd name="connsiteY0" fmla="*/ 5311 h 331955"/>
                  <a:gd name="connsiteX1" fmla="*/ 1412893 w 4629342"/>
                  <a:gd name="connsiteY1" fmla="*/ 4997 h 331955"/>
                  <a:gd name="connsiteX2" fmla="*/ 662 w 4629342"/>
                  <a:gd name="connsiteY2" fmla="*/ 73707 h 331955"/>
                  <a:gd name="connsiteX3" fmla="*/ 1610580 w 4629342"/>
                  <a:gd name="connsiteY3" fmla="*/ 176689 h 331955"/>
                  <a:gd name="connsiteX4" fmla="*/ 3635060 w 4629342"/>
                  <a:gd name="connsiteY4" fmla="*/ 229738 h 331955"/>
                  <a:gd name="connsiteX5" fmla="*/ 4629342 w 4629342"/>
                  <a:gd name="connsiteY5" fmla="*/ 288885 h 331955"/>
                  <a:gd name="connsiteX6" fmla="*/ 3572923 w 4629342"/>
                  <a:gd name="connsiteY6" fmla="*/ 331955 h 331955"/>
                  <a:gd name="connsiteX0" fmla="*/ 1429574 w 4633586"/>
                  <a:gd name="connsiteY0" fmla="*/ 0 h 326644"/>
                  <a:gd name="connsiteX1" fmla="*/ 1124276 w 4633586"/>
                  <a:gd name="connsiteY1" fmla="*/ 9462 h 326644"/>
                  <a:gd name="connsiteX2" fmla="*/ 4906 w 4633586"/>
                  <a:gd name="connsiteY2" fmla="*/ 68396 h 326644"/>
                  <a:gd name="connsiteX3" fmla="*/ 1614824 w 4633586"/>
                  <a:gd name="connsiteY3" fmla="*/ 171378 h 326644"/>
                  <a:gd name="connsiteX4" fmla="*/ 3639304 w 4633586"/>
                  <a:gd name="connsiteY4" fmla="*/ 224427 h 326644"/>
                  <a:gd name="connsiteX5" fmla="*/ 4633586 w 4633586"/>
                  <a:gd name="connsiteY5" fmla="*/ 283574 h 326644"/>
                  <a:gd name="connsiteX6" fmla="*/ 3577167 w 4633586"/>
                  <a:gd name="connsiteY6" fmla="*/ 326644 h 326644"/>
                  <a:gd name="connsiteX0" fmla="*/ 1862496 w 4633586"/>
                  <a:gd name="connsiteY0" fmla="*/ 7868 h 317182"/>
                  <a:gd name="connsiteX1" fmla="*/ 1124276 w 4633586"/>
                  <a:gd name="connsiteY1" fmla="*/ 0 h 317182"/>
                  <a:gd name="connsiteX2" fmla="*/ 4906 w 4633586"/>
                  <a:gd name="connsiteY2" fmla="*/ 58934 h 317182"/>
                  <a:gd name="connsiteX3" fmla="*/ 1614824 w 4633586"/>
                  <a:gd name="connsiteY3" fmla="*/ 161916 h 317182"/>
                  <a:gd name="connsiteX4" fmla="*/ 3639304 w 4633586"/>
                  <a:gd name="connsiteY4" fmla="*/ 214965 h 317182"/>
                  <a:gd name="connsiteX5" fmla="*/ 4633586 w 4633586"/>
                  <a:gd name="connsiteY5" fmla="*/ 274112 h 317182"/>
                  <a:gd name="connsiteX6" fmla="*/ 3577167 w 4633586"/>
                  <a:gd name="connsiteY6" fmla="*/ 317182 h 317182"/>
                  <a:gd name="connsiteX0" fmla="*/ 1862538 w 4633628"/>
                  <a:gd name="connsiteY0" fmla="*/ 8008 h 317322"/>
                  <a:gd name="connsiteX1" fmla="*/ 1124318 w 4633628"/>
                  <a:gd name="connsiteY1" fmla="*/ 140 h 317322"/>
                  <a:gd name="connsiteX2" fmla="*/ 4948 w 4633628"/>
                  <a:gd name="connsiteY2" fmla="*/ 59074 h 317322"/>
                  <a:gd name="connsiteX3" fmla="*/ 1614866 w 4633628"/>
                  <a:gd name="connsiteY3" fmla="*/ 162056 h 317322"/>
                  <a:gd name="connsiteX4" fmla="*/ 3639346 w 4633628"/>
                  <a:gd name="connsiteY4" fmla="*/ 215105 h 317322"/>
                  <a:gd name="connsiteX5" fmla="*/ 4633628 w 4633628"/>
                  <a:gd name="connsiteY5" fmla="*/ 274252 h 317322"/>
                  <a:gd name="connsiteX6" fmla="*/ 3577209 w 4633628"/>
                  <a:gd name="connsiteY6" fmla="*/ 317322 h 317322"/>
                  <a:gd name="connsiteX0" fmla="*/ 1862599 w 4633689"/>
                  <a:gd name="connsiteY0" fmla="*/ 7868 h 317182"/>
                  <a:gd name="connsiteX1" fmla="*/ 1124379 w 4633689"/>
                  <a:gd name="connsiteY1" fmla="*/ 0 h 317182"/>
                  <a:gd name="connsiteX2" fmla="*/ 5009 w 4633689"/>
                  <a:gd name="connsiteY2" fmla="*/ 58934 h 317182"/>
                  <a:gd name="connsiteX3" fmla="*/ 1614927 w 4633689"/>
                  <a:gd name="connsiteY3" fmla="*/ 161916 h 317182"/>
                  <a:gd name="connsiteX4" fmla="*/ 3639407 w 4633689"/>
                  <a:gd name="connsiteY4" fmla="*/ 214965 h 317182"/>
                  <a:gd name="connsiteX5" fmla="*/ 4633689 w 4633689"/>
                  <a:gd name="connsiteY5" fmla="*/ 274112 h 317182"/>
                  <a:gd name="connsiteX6" fmla="*/ 3577270 w 4633689"/>
                  <a:gd name="connsiteY6" fmla="*/ 317182 h 317182"/>
                  <a:gd name="connsiteX0" fmla="*/ 1870019 w 4641109"/>
                  <a:gd name="connsiteY0" fmla="*/ 9545 h 318859"/>
                  <a:gd name="connsiteX1" fmla="*/ 1131799 w 4641109"/>
                  <a:gd name="connsiteY1" fmla="*/ 1677 h 318859"/>
                  <a:gd name="connsiteX2" fmla="*/ 889873 w 4641109"/>
                  <a:gd name="connsiteY2" fmla="*/ 6120 h 318859"/>
                  <a:gd name="connsiteX3" fmla="*/ 12429 w 4641109"/>
                  <a:gd name="connsiteY3" fmla="*/ 60611 h 318859"/>
                  <a:gd name="connsiteX4" fmla="*/ 1622347 w 4641109"/>
                  <a:gd name="connsiteY4" fmla="*/ 163593 h 318859"/>
                  <a:gd name="connsiteX5" fmla="*/ 3646827 w 4641109"/>
                  <a:gd name="connsiteY5" fmla="*/ 216642 h 318859"/>
                  <a:gd name="connsiteX6" fmla="*/ 4641109 w 4641109"/>
                  <a:gd name="connsiteY6" fmla="*/ 275789 h 318859"/>
                  <a:gd name="connsiteX7" fmla="*/ 3584690 w 4641109"/>
                  <a:gd name="connsiteY7" fmla="*/ 318859 h 318859"/>
                  <a:gd name="connsiteX0" fmla="*/ 1870019 w 4641109"/>
                  <a:gd name="connsiteY0" fmla="*/ 3425 h 312739"/>
                  <a:gd name="connsiteX1" fmla="*/ 889873 w 4641109"/>
                  <a:gd name="connsiteY1" fmla="*/ 0 h 312739"/>
                  <a:gd name="connsiteX2" fmla="*/ 12429 w 4641109"/>
                  <a:gd name="connsiteY2" fmla="*/ 54491 h 312739"/>
                  <a:gd name="connsiteX3" fmla="*/ 1622347 w 4641109"/>
                  <a:gd name="connsiteY3" fmla="*/ 157473 h 312739"/>
                  <a:gd name="connsiteX4" fmla="*/ 3646827 w 4641109"/>
                  <a:gd name="connsiteY4" fmla="*/ 210522 h 312739"/>
                  <a:gd name="connsiteX5" fmla="*/ 4641109 w 4641109"/>
                  <a:gd name="connsiteY5" fmla="*/ 269669 h 312739"/>
                  <a:gd name="connsiteX6" fmla="*/ 3584690 w 4641109"/>
                  <a:gd name="connsiteY6" fmla="*/ 312739 h 312739"/>
                  <a:gd name="connsiteX0" fmla="*/ 1870019 w 4641109"/>
                  <a:gd name="connsiteY0" fmla="*/ 6529 h 315843"/>
                  <a:gd name="connsiteX1" fmla="*/ 889873 w 4641109"/>
                  <a:gd name="connsiteY1" fmla="*/ 3104 h 315843"/>
                  <a:gd name="connsiteX2" fmla="*/ 12429 w 4641109"/>
                  <a:gd name="connsiteY2" fmla="*/ 57595 h 315843"/>
                  <a:gd name="connsiteX3" fmla="*/ 1622347 w 4641109"/>
                  <a:gd name="connsiteY3" fmla="*/ 160577 h 315843"/>
                  <a:gd name="connsiteX4" fmla="*/ 3646827 w 4641109"/>
                  <a:gd name="connsiteY4" fmla="*/ 213626 h 315843"/>
                  <a:gd name="connsiteX5" fmla="*/ 4641109 w 4641109"/>
                  <a:gd name="connsiteY5" fmla="*/ 272773 h 315843"/>
                  <a:gd name="connsiteX6" fmla="*/ 3584690 w 4641109"/>
                  <a:gd name="connsiteY6" fmla="*/ 315843 h 315843"/>
                  <a:gd name="connsiteX0" fmla="*/ 1871761 w 4642851"/>
                  <a:gd name="connsiteY0" fmla="*/ 6529 h 315843"/>
                  <a:gd name="connsiteX1" fmla="*/ 891615 w 4642851"/>
                  <a:gd name="connsiteY1" fmla="*/ 3104 h 315843"/>
                  <a:gd name="connsiteX2" fmla="*/ 14171 w 4642851"/>
                  <a:gd name="connsiteY2" fmla="*/ 57595 h 315843"/>
                  <a:gd name="connsiteX3" fmla="*/ 1624089 w 4642851"/>
                  <a:gd name="connsiteY3" fmla="*/ 160577 h 315843"/>
                  <a:gd name="connsiteX4" fmla="*/ 3648569 w 4642851"/>
                  <a:gd name="connsiteY4" fmla="*/ 213626 h 315843"/>
                  <a:gd name="connsiteX5" fmla="*/ 4642851 w 4642851"/>
                  <a:gd name="connsiteY5" fmla="*/ 272773 h 315843"/>
                  <a:gd name="connsiteX6" fmla="*/ 3586432 w 4642851"/>
                  <a:gd name="connsiteY6" fmla="*/ 315843 h 315843"/>
                  <a:gd name="connsiteX0" fmla="*/ 1871761 w 4642851"/>
                  <a:gd name="connsiteY0" fmla="*/ 6659 h 315973"/>
                  <a:gd name="connsiteX1" fmla="*/ 891615 w 4642851"/>
                  <a:gd name="connsiteY1" fmla="*/ 3234 h 315973"/>
                  <a:gd name="connsiteX2" fmla="*/ 14171 w 4642851"/>
                  <a:gd name="connsiteY2" fmla="*/ 57725 h 315973"/>
                  <a:gd name="connsiteX3" fmla="*/ 1624089 w 4642851"/>
                  <a:gd name="connsiteY3" fmla="*/ 160707 h 315973"/>
                  <a:gd name="connsiteX4" fmla="*/ 3648569 w 4642851"/>
                  <a:gd name="connsiteY4" fmla="*/ 213756 h 315973"/>
                  <a:gd name="connsiteX5" fmla="*/ 4642851 w 4642851"/>
                  <a:gd name="connsiteY5" fmla="*/ 272903 h 315973"/>
                  <a:gd name="connsiteX6" fmla="*/ 3586432 w 4642851"/>
                  <a:gd name="connsiteY6" fmla="*/ 315973 h 315973"/>
                  <a:gd name="connsiteX0" fmla="*/ 1871337 w 4642427"/>
                  <a:gd name="connsiteY0" fmla="*/ 6659 h 315973"/>
                  <a:gd name="connsiteX1" fmla="*/ 891191 w 4642427"/>
                  <a:gd name="connsiteY1" fmla="*/ 3234 h 315973"/>
                  <a:gd name="connsiteX2" fmla="*/ 13747 w 4642427"/>
                  <a:gd name="connsiteY2" fmla="*/ 57725 h 315973"/>
                  <a:gd name="connsiteX3" fmla="*/ 1623665 w 4642427"/>
                  <a:gd name="connsiteY3" fmla="*/ 160707 h 315973"/>
                  <a:gd name="connsiteX4" fmla="*/ 3648145 w 4642427"/>
                  <a:gd name="connsiteY4" fmla="*/ 213756 h 315973"/>
                  <a:gd name="connsiteX5" fmla="*/ 4642427 w 4642427"/>
                  <a:gd name="connsiteY5" fmla="*/ 272903 h 315973"/>
                  <a:gd name="connsiteX6" fmla="*/ 3586008 w 4642427"/>
                  <a:gd name="connsiteY6" fmla="*/ 315973 h 315973"/>
                  <a:gd name="connsiteX0" fmla="*/ 1873477 w 4644567"/>
                  <a:gd name="connsiteY0" fmla="*/ 5510 h 314824"/>
                  <a:gd name="connsiteX1" fmla="*/ 893331 w 4644567"/>
                  <a:gd name="connsiteY1" fmla="*/ 2085 h 314824"/>
                  <a:gd name="connsiteX2" fmla="*/ 15887 w 4644567"/>
                  <a:gd name="connsiteY2" fmla="*/ 56576 h 314824"/>
                  <a:gd name="connsiteX3" fmla="*/ 1625805 w 4644567"/>
                  <a:gd name="connsiteY3" fmla="*/ 159558 h 314824"/>
                  <a:gd name="connsiteX4" fmla="*/ 3650285 w 4644567"/>
                  <a:gd name="connsiteY4" fmla="*/ 212607 h 314824"/>
                  <a:gd name="connsiteX5" fmla="*/ 4644567 w 4644567"/>
                  <a:gd name="connsiteY5" fmla="*/ 271754 h 314824"/>
                  <a:gd name="connsiteX6" fmla="*/ 3588148 w 4644567"/>
                  <a:gd name="connsiteY6" fmla="*/ 314824 h 314824"/>
                  <a:gd name="connsiteX0" fmla="*/ 1859133 w 4630223"/>
                  <a:gd name="connsiteY0" fmla="*/ 5510 h 314824"/>
                  <a:gd name="connsiteX1" fmla="*/ 878987 w 4630223"/>
                  <a:gd name="connsiteY1" fmla="*/ 2085 h 314824"/>
                  <a:gd name="connsiteX2" fmla="*/ 1543 w 4630223"/>
                  <a:gd name="connsiteY2" fmla="*/ 56576 h 314824"/>
                  <a:gd name="connsiteX3" fmla="*/ 1611461 w 4630223"/>
                  <a:gd name="connsiteY3" fmla="*/ 159558 h 314824"/>
                  <a:gd name="connsiteX4" fmla="*/ 3635941 w 4630223"/>
                  <a:gd name="connsiteY4" fmla="*/ 212607 h 314824"/>
                  <a:gd name="connsiteX5" fmla="*/ 4630223 w 4630223"/>
                  <a:gd name="connsiteY5" fmla="*/ 271754 h 314824"/>
                  <a:gd name="connsiteX6" fmla="*/ 3573804 w 4630223"/>
                  <a:gd name="connsiteY6" fmla="*/ 314824 h 314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630223" h="314824">
                    <a:moveTo>
                      <a:pt x="1859133" y="5510"/>
                    </a:moveTo>
                    <a:cubicBezTo>
                      <a:pt x="1532418" y="4368"/>
                      <a:pt x="1269276" y="-3738"/>
                      <a:pt x="878987" y="2085"/>
                    </a:cubicBezTo>
                    <a:cubicBezTo>
                      <a:pt x="488698" y="7908"/>
                      <a:pt x="44994" y="19222"/>
                      <a:pt x="1543" y="56576"/>
                    </a:cubicBezTo>
                    <a:cubicBezTo>
                      <a:pt x="-41908" y="93930"/>
                      <a:pt x="840198" y="137552"/>
                      <a:pt x="1611461" y="159558"/>
                    </a:cubicBezTo>
                    <a:lnTo>
                      <a:pt x="3635941" y="212607"/>
                    </a:lnTo>
                    <a:cubicBezTo>
                      <a:pt x="4164533" y="227751"/>
                      <a:pt x="4630026" y="239328"/>
                      <a:pt x="4630223" y="271754"/>
                    </a:cubicBezTo>
                    <a:cubicBezTo>
                      <a:pt x="4630420" y="304180"/>
                      <a:pt x="3573804" y="314824"/>
                      <a:pt x="3573804" y="314824"/>
                    </a:cubicBezTo>
                  </a:path>
                </a:pathLst>
              </a:custGeom>
              <a:noFill/>
              <a:ln w="76200" cap="flat" cmpd="sng" algn="ctr">
                <a:solidFill>
                  <a:schemeClr val="bg1">
                    <a:lumMod val="50000"/>
                    <a:lumOff val="50000"/>
                  </a:schemeClr>
                </a:solidFill>
                <a:prstDash val="solid"/>
              </a:ln>
              <a:effectLst/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txBody>
              <a:bodyPr rtlCol="0" anchor="ctr"/>
              <a:lstStyle/>
              <a:p>
                <a:pPr algn="ctr">
                  <a:defRPr/>
                </a:pPr>
                <a:endParaRPr lang="es-ES_tradnl" kern="0">
                  <a:solidFill>
                    <a:prstClr val="white"/>
                  </a:solidFill>
                  <a:latin typeface="Calibri"/>
                </a:endParaRPr>
              </a:p>
            </p:txBody>
          </p:sp>
          <p:sp>
            <p:nvSpPr>
              <p:cNvPr id="28" name="2 Estrella de 5 puntas"/>
              <p:cNvSpPr/>
              <p:nvPr/>
            </p:nvSpPr>
            <p:spPr>
              <a:xfrm>
                <a:off x="6578283" y="2694684"/>
                <a:ext cx="2952329" cy="2232249"/>
              </a:xfrm>
              <a:custGeom>
                <a:avLst/>
                <a:gdLst>
                  <a:gd name="connsiteX0" fmla="*/ 2 w 2160240"/>
                  <a:gd name="connsiteY0" fmla="*/ 825136 h 2160240"/>
                  <a:gd name="connsiteX1" fmla="*/ 825143 w 2160240"/>
                  <a:gd name="connsiteY1" fmla="*/ 825142 h 2160240"/>
                  <a:gd name="connsiteX2" fmla="*/ 1080120 w 2160240"/>
                  <a:gd name="connsiteY2" fmla="*/ 0 h 2160240"/>
                  <a:gd name="connsiteX3" fmla="*/ 1335097 w 2160240"/>
                  <a:gd name="connsiteY3" fmla="*/ 825142 h 2160240"/>
                  <a:gd name="connsiteX4" fmla="*/ 2160238 w 2160240"/>
                  <a:gd name="connsiteY4" fmla="*/ 825136 h 2160240"/>
                  <a:gd name="connsiteX5" fmla="*/ 1492682 w 2160240"/>
                  <a:gd name="connsiteY5" fmla="*/ 1335096 h 2160240"/>
                  <a:gd name="connsiteX6" fmla="*/ 1747669 w 2160240"/>
                  <a:gd name="connsiteY6" fmla="*/ 2160235 h 2160240"/>
                  <a:gd name="connsiteX7" fmla="*/ 1080120 w 2160240"/>
                  <a:gd name="connsiteY7" fmla="*/ 1650265 h 2160240"/>
                  <a:gd name="connsiteX8" fmla="*/ 412571 w 2160240"/>
                  <a:gd name="connsiteY8" fmla="*/ 2160235 h 2160240"/>
                  <a:gd name="connsiteX9" fmla="*/ 667558 w 2160240"/>
                  <a:gd name="connsiteY9" fmla="*/ 1335096 h 2160240"/>
                  <a:gd name="connsiteX10" fmla="*/ 2 w 2160240"/>
                  <a:gd name="connsiteY10" fmla="*/ 825136 h 2160240"/>
                  <a:gd name="connsiteX0" fmla="*/ 0 w 2160236"/>
                  <a:gd name="connsiteY0" fmla="*/ 825136 h 2160235"/>
                  <a:gd name="connsiteX1" fmla="*/ 825141 w 2160236"/>
                  <a:gd name="connsiteY1" fmla="*/ 825142 h 2160235"/>
                  <a:gd name="connsiteX2" fmla="*/ 1080118 w 2160236"/>
                  <a:gd name="connsiteY2" fmla="*/ 0 h 2160235"/>
                  <a:gd name="connsiteX3" fmla="*/ 1335095 w 2160236"/>
                  <a:gd name="connsiteY3" fmla="*/ 825142 h 2160235"/>
                  <a:gd name="connsiteX4" fmla="*/ 2160236 w 2160236"/>
                  <a:gd name="connsiteY4" fmla="*/ 825136 h 2160235"/>
                  <a:gd name="connsiteX5" fmla="*/ 1492680 w 2160236"/>
                  <a:gd name="connsiteY5" fmla="*/ 1335096 h 2160235"/>
                  <a:gd name="connsiteX6" fmla="*/ 1747667 w 2160236"/>
                  <a:gd name="connsiteY6" fmla="*/ 2160235 h 2160235"/>
                  <a:gd name="connsiteX7" fmla="*/ 412569 w 2160236"/>
                  <a:gd name="connsiteY7" fmla="*/ 2160235 h 2160235"/>
                  <a:gd name="connsiteX8" fmla="*/ 667556 w 2160236"/>
                  <a:gd name="connsiteY8" fmla="*/ 1335096 h 2160235"/>
                  <a:gd name="connsiteX9" fmla="*/ 0 w 2160236"/>
                  <a:gd name="connsiteY9" fmla="*/ 825136 h 2160235"/>
                  <a:gd name="connsiteX0" fmla="*/ 0 w 2160236"/>
                  <a:gd name="connsiteY0" fmla="*/ 825136 h 2160235"/>
                  <a:gd name="connsiteX1" fmla="*/ 825141 w 2160236"/>
                  <a:gd name="connsiteY1" fmla="*/ 825142 h 2160235"/>
                  <a:gd name="connsiteX2" fmla="*/ 1080118 w 2160236"/>
                  <a:gd name="connsiteY2" fmla="*/ 0 h 2160235"/>
                  <a:gd name="connsiteX3" fmla="*/ 1335095 w 2160236"/>
                  <a:gd name="connsiteY3" fmla="*/ 825142 h 2160235"/>
                  <a:gd name="connsiteX4" fmla="*/ 2160236 w 2160236"/>
                  <a:gd name="connsiteY4" fmla="*/ 825136 h 2160235"/>
                  <a:gd name="connsiteX5" fmla="*/ 1492680 w 2160236"/>
                  <a:gd name="connsiteY5" fmla="*/ 1335096 h 2160235"/>
                  <a:gd name="connsiteX6" fmla="*/ 1747667 w 2160236"/>
                  <a:gd name="connsiteY6" fmla="*/ 2160235 h 2160235"/>
                  <a:gd name="connsiteX7" fmla="*/ 412569 w 2160236"/>
                  <a:gd name="connsiteY7" fmla="*/ 2160235 h 2160235"/>
                  <a:gd name="connsiteX8" fmla="*/ 0 w 2160236"/>
                  <a:gd name="connsiteY8" fmla="*/ 825136 h 2160235"/>
                  <a:gd name="connsiteX0" fmla="*/ 0 w 2160236"/>
                  <a:gd name="connsiteY0" fmla="*/ 825136 h 2160235"/>
                  <a:gd name="connsiteX1" fmla="*/ 825141 w 2160236"/>
                  <a:gd name="connsiteY1" fmla="*/ 825142 h 2160235"/>
                  <a:gd name="connsiteX2" fmla="*/ 1080118 w 2160236"/>
                  <a:gd name="connsiteY2" fmla="*/ 0 h 2160235"/>
                  <a:gd name="connsiteX3" fmla="*/ 1335095 w 2160236"/>
                  <a:gd name="connsiteY3" fmla="*/ 825142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35095 w 2160236"/>
                  <a:gd name="connsiteY3" fmla="*/ 825142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1068711 w 2160236"/>
                  <a:gd name="connsiteY6" fmla="*/ 2152604 h 2160235"/>
                  <a:gd name="connsiteX7" fmla="*/ 412569 w 2160236"/>
                  <a:gd name="connsiteY7" fmla="*/ 2160235 h 2160235"/>
                  <a:gd name="connsiteX8" fmla="*/ 0 w 2160236"/>
                  <a:gd name="connsiteY8" fmla="*/ 825136 h 2160235"/>
                  <a:gd name="connsiteX0" fmla="*/ 0 w 2160236"/>
                  <a:gd name="connsiteY0" fmla="*/ 825136 h 2163893"/>
                  <a:gd name="connsiteX1" fmla="*/ 915453 w 2160236"/>
                  <a:gd name="connsiteY1" fmla="*/ 1254120 h 2163893"/>
                  <a:gd name="connsiteX2" fmla="*/ 1080118 w 2160236"/>
                  <a:gd name="connsiteY2" fmla="*/ 0 h 2163893"/>
                  <a:gd name="connsiteX3" fmla="*/ 1357672 w 2160236"/>
                  <a:gd name="connsiteY3" fmla="*/ 1321853 h 2163893"/>
                  <a:gd name="connsiteX4" fmla="*/ 2160236 w 2160236"/>
                  <a:gd name="connsiteY4" fmla="*/ 825136 h 2163893"/>
                  <a:gd name="connsiteX5" fmla="*/ 1747667 w 2160236"/>
                  <a:gd name="connsiteY5" fmla="*/ 2160235 h 2163893"/>
                  <a:gd name="connsiteX6" fmla="*/ 1746044 w 2160236"/>
                  <a:gd name="connsiteY6" fmla="*/ 2163893 h 2163893"/>
                  <a:gd name="connsiteX7" fmla="*/ 1068711 w 2160236"/>
                  <a:gd name="connsiteY7" fmla="*/ 2152604 h 2163893"/>
                  <a:gd name="connsiteX8" fmla="*/ 412569 w 2160236"/>
                  <a:gd name="connsiteY8" fmla="*/ 2160235 h 2163893"/>
                  <a:gd name="connsiteX9" fmla="*/ 0 w 2160236"/>
                  <a:gd name="connsiteY9" fmla="*/ 825136 h 2163893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1068711 w 2160236"/>
                  <a:gd name="connsiteY6" fmla="*/ 2152604 h 2160235"/>
                  <a:gd name="connsiteX7" fmla="*/ 412569 w 2160236"/>
                  <a:gd name="connsiteY7" fmla="*/ 2160235 h 2160235"/>
                  <a:gd name="connsiteX8" fmla="*/ 0 w 2160236"/>
                  <a:gd name="connsiteY8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068711 w 2160236"/>
                  <a:gd name="connsiteY5" fmla="*/ 2152604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068711 w 2160236"/>
                  <a:gd name="connsiteY5" fmla="*/ 2152604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2703"/>
                  <a:gd name="connsiteY0" fmla="*/ 825136 h 2160235"/>
                  <a:gd name="connsiteX1" fmla="*/ 915453 w 2162703"/>
                  <a:gd name="connsiteY1" fmla="*/ 1254120 h 2160235"/>
                  <a:gd name="connsiteX2" fmla="*/ 1080118 w 2162703"/>
                  <a:gd name="connsiteY2" fmla="*/ 0 h 2160235"/>
                  <a:gd name="connsiteX3" fmla="*/ 1357672 w 2162703"/>
                  <a:gd name="connsiteY3" fmla="*/ 1321853 h 2160235"/>
                  <a:gd name="connsiteX4" fmla="*/ 2160236 w 2162703"/>
                  <a:gd name="connsiteY4" fmla="*/ 825136 h 2160235"/>
                  <a:gd name="connsiteX5" fmla="*/ 1068711 w 2162703"/>
                  <a:gd name="connsiteY5" fmla="*/ 2152604 h 2160235"/>
                  <a:gd name="connsiteX6" fmla="*/ 412569 w 2162703"/>
                  <a:gd name="connsiteY6" fmla="*/ 2160235 h 2160235"/>
                  <a:gd name="connsiteX7" fmla="*/ 0 w 2162703"/>
                  <a:gd name="connsiteY7" fmla="*/ 825136 h 2160235"/>
                  <a:gd name="connsiteX0" fmla="*/ 0 w 2184028"/>
                  <a:gd name="connsiteY0" fmla="*/ 825136 h 2160235"/>
                  <a:gd name="connsiteX1" fmla="*/ 915453 w 2184028"/>
                  <a:gd name="connsiteY1" fmla="*/ 1254120 h 2160235"/>
                  <a:gd name="connsiteX2" fmla="*/ 1080118 w 2184028"/>
                  <a:gd name="connsiteY2" fmla="*/ 0 h 2160235"/>
                  <a:gd name="connsiteX3" fmla="*/ 1357672 w 2184028"/>
                  <a:gd name="connsiteY3" fmla="*/ 1321853 h 2160235"/>
                  <a:gd name="connsiteX4" fmla="*/ 2160236 w 2184028"/>
                  <a:gd name="connsiteY4" fmla="*/ 825136 h 2160235"/>
                  <a:gd name="connsiteX5" fmla="*/ 1068711 w 2184028"/>
                  <a:gd name="connsiteY5" fmla="*/ 2152604 h 2160235"/>
                  <a:gd name="connsiteX6" fmla="*/ 412569 w 2184028"/>
                  <a:gd name="connsiteY6" fmla="*/ 2160235 h 2160235"/>
                  <a:gd name="connsiteX7" fmla="*/ 0 w 2184028"/>
                  <a:gd name="connsiteY7" fmla="*/ 825136 h 2160235"/>
                  <a:gd name="connsiteX0" fmla="*/ 0 w 2182636"/>
                  <a:gd name="connsiteY0" fmla="*/ 825136 h 2160235"/>
                  <a:gd name="connsiteX1" fmla="*/ 915453 w 2182636"/>
                  <a:gd name="connsiteY1" fmla="*/ 1254120 h 2160235"/>
                  <a:gd name="connsiteX2" fmla="*/ 1080118 w 2182636"/>
                  <a:gd name="connsiteY2" fmla="*/ 0 h 2160235"/>
                  <a:gd name="connsiteX3" fmla="*/ 1357672 w 2182636"/>
                  <a:gd name="connsiteY3" fmla="*/ 1321853 h 2160235"/>
                  <a:gd name="connsiteX4" fmla="*/ 2160236 w 2182636"/>
                  <a:gd name="connsiteY4" fmla="*/ 825136 h 2160235"/>
                  <a:gd name="connsiteX5" fmla="*/ 1068711 w 2182636"/>
                  <a:gd name="connsiteY5" fmla="*/ 2152604 h 2160235"/>
                  <a:gd name="connsiteX6" fmla="*/ 412569 w 2182636"/>
                  <a:gd name="connsiteY6" fmla="*/ 2160235 h 2160235"/>
                  <a:gd name="connsiteX7" fmla="*/ 0 w 2182636"/>
                  <a:gd name="connsiteY7" fmla="*/ 825136 h 2160235"/>
                  <a:gd name="connsiteX0" fmla="*/ 0 w 2182636"/>
                  <a:gd name="connsiteY0" fmla="*/ 825136 h 2152604"/>
                  <a:gd name="connsiteX1" fmla="*/ 915453 w 2182636"/>
                  <a:gd name="connsiteY1" fmla="*/ 1254120 h 2152604"/>
                  <a:gd name="connsiteX2" fmla="*/ 1080118 w 2182636"/>
                  <a:gd name="connsiteY2" fmla="*/ 0 h 2152604"/>
                  <a:gd name="connsiteX3" fmla="*/ 1357672 w 2182636"/>
                  <a:gd name="connsiteY3" fmla="*/ 1321853 h 2152604"/>
                  <a:gd name="connsiteX4" fmla="*/ 2160236 w 2182636"/>
                  <a:gd name="connsiteY4" fmla="*/ 825136 h 2152604"/>
                  <a:gd name="connsiteX5" fmla="*/ 1068711 w 2182636"/>
                  <a:gd name="connsiteY5" fmla="*/ 2152604 h 2152604"/>
                  <a:gd name="connsiteX6" fmla="*/ 0 w 2182636"/>
                  <a:gd name="connsiteY6" fmla="*/ 825136 h 2152604"/>
                  <a:gd name="connsiteX0" fmla="*/ 70962 w 2253598"/>
                  <a:gd name="connsiteY0" fmla="*/ 825136 h 2152604"/>
                  <a:gd name="connsiteX1" fmla="*/ 986415 w 2253598"/>
                  <a:gd name="connsiteY1" fmla="*/ 1254120 h 2152604"/>
                  <a:gd name="connsiteX2" fmla="*/ 1151080 w 2253598"/>
                  <a:gd name="connsiteY2" fmla="*/ 0 h 2152604"/>
                  <a:gd name="connsiteX3" fmla="*/ 1428634 w 2253598"/>
                  <a:gd name="connsiteY3" fmla="*/ 1321853 h 2152604"/>
                  <a:gd name="connsiteX4" fmla="*/ 2231198 w 2253598"/>
                  <a:gd name="connsiteY4" fmla="*/ 825136 h 2152604"/>
                  <a:gd name="connsiteX5" fmla="*/ 1139673 w 2253598"/>
                  <a:gd name="connsiteY5" fmla="*/ 2152604 h 2152604"/>
                  <a:gd name="connsiteX6" fmla="*/ 70962 w 2253598"/>
                  <a:gd name="connsiteY6" fmla="*/ 825136 h 2152604"/>
                  <a:gd name="connsiteX0" fmla="*/ 107697 w 2290333"/>
                  <a:gd name="connsiteY0" fmla="*/ 825136 h 2152604"/>
                  <a:gd name="connsiteX1" fmla="*/ 1023150 w 2290333"/>
                  <a:gd name="connsiteY1" fmla="*/ 1254120 h 2152604"/>
                  <a:gd name="connsiteX2" fmla="*/ 1187815 w 2290333"/>
                  <a:gd name="connsiteY2" fmla="*/ 0 h 2152604"/>
                  <a:gd name="connsiteX3" fmla="*/ 1465369 w 2290333"/>
                  <a:gd name="connsiteY3" fmla="*/ 1321853 h 2152604"/>
                  <a:gd name="connsiteX4" fmla="*/ 2267933 w 2290333"/>
                  <a:gd name="connsiteY4" fmla="*/ 825136 h 2152604"/>
                  <a:gd name="connsiteX5" fmla="*/ 1176408 w 2290333"/>
                  <a:gd name="connsiteY5" fmla="*/ 2152604 h 2152604"/>
                  <a:gd name="connsiteX6" fmla="*/ 107697 w 2290333"/>
                  <a:gd name="connsiteY6" fmla="*/ 825136 h 2152604"/>
                  <a:gd name="connsiteX0" fmla="*/ 30136 w 2212772"/>
                  <a:gd name="connsiteY0" fmla="*/ 825136 h 2152604"/>
                  <a:gd name="connsiteX1" fmla="*/ 945589 w 2212772"/>
                  <a:gd name="connsiteY1" fmla="*/ 1254120 h 2152604"/>
                  <a:gd name="connsiteX2" fmla="*/ 1110254 w 2212772"/>
                  <a:gd name="connsiteY2" fmla="*/ 0 h 2152604"/>
                  <a:gd name="connsiteX3" fmla="*/ 1387808 w 2212772"/>
                  <a:gd name="connsiteY3" fmla="*/ 1321853 h 2152604"/>
                  <a:gd name="connsiteX4" fmla="*/ 2190372 w 2212772"/>
                  <a:gd name="connsiteY4" fmla="*/ 825136 h 2152604"/>
                  <a:gd name="connsiteX5" fmla="*/ 1098847 w 2212772"/>
                  <a:gd name="connsiteY5" fmla="*/ 2152604 h 2152604"/>
                  <a:gd name="connsiteX6" fmla="*/ 30136 w 2212772"/>
                  <a:gd name="connsiteY6" fmla="*/ 825136 h 2152604"/>
                  <a:gd name="connsiteX0" fmla="*/ 27594 w 2210230"/>
                  <a:gd name="connsiteY0" fmla="*/ 825136 h 2152604"/>
                  <a:gd name="connsiteX1" fmla="*/ 943047 w 2210230"/>
                  <a:gd name="connsiteY1" fmla="*/ 1254120 h 2152604"/>
                  <a:gd name="connsiteX2" fmla="*/ 1107712 w 2210230"/>
                  <a:gd name="connsiteY2" fmla="*/ 0 h 2152604"/>
                  <a:gd name="connsiteX3" fmla="*/ 1385266 w 2210230"/>
                  <a:gd name="connsiteY3" fmla="*/ 1321853 h 2152604"/>
                  <a:gd name="connsiteX4" fmla="*/ 2187830 w 2210230"/>
                  <a:gd name="connsiteY4" fmla="*/ 825136 h 2152604"/>
                  <a:gd name="connsiteX5" fmla="*/ 1096305 w 2210230"/>
                  <a:gd name="connsiteY5" fmla="*/ 2152604 h 2152604"/>
                  <a:gd name="connsiteX6" fmla="*/ 27594 w 2210230"/>
                  <a:gd name="connsiteY6" fmla="*/ 825136 h 2152604"/>
                  <a:gd name="connsiteX0" fmla="*/ 34125 w 2225475"/>
                  <a:gd name="connsiteY0" fmla="*/ 825136 h 2157276"/>
                  <a:gd name="connsiteX1" fmla="*/ 949578 w 2225475"/>
                  <a:gd name="connsiteY1" fmla="*/ 1254120 h 2157276"/>
                  <a:gd name="connsiteX2" fmla="*/ 1114243 w 2225475"/>
                  <a:gd name="connsiteY2" fmla="*/ 0 h 2157276"/>
                  <a:gd name="connsiteX3" fmla="*/ 1391797 w 2225475"/>
                  <a:gd name="connsiteY3" fmla="*/ 1321853 h 2157276"/>
                  <a:gd name="connsiteX4" fmla="*/ 2194361 w 2225475"/>
                  <a:gd name="connsiteY4" fmla="*/ 825136 h 2157276"/>
                  <a:gd name="connsiteX5" fmla="*/ 1102836 w 2225475"/>
                  <a:gd name="connsiteY5" fmla="*/ 2152604 h 2157276"/>
                  <a:gd name="connsiteX6" fmla="*/ 34125 w 2225475"/>
                  <a:gd name="connsiteY6" fmla="*/ 825136 h 2157276"/>
                  <a:gd name="connsiteX0" fmla="*/ 34125 w 2225475"/>
                  <a:gd name="connsiteY0" fmla="*/ 894500 h 2226640"/>
                  <a:gd name="connsiteX1" fmla="*/ 949578 w 2225475"/>
                  <a:gd name="connsiteY1" fmla="*/ 1323484 h 2226640"/>
                  <a:gd name="connsiteX2" fmla="*/ 1114243 w 2225475"/>
                  <a:gd name="connsiteY2" fmla="*/ 69364 h 2226640"/>
                  <a:gd name="connsiteX3" fmla="*/ 1391797 w 2225475"/>
                  <a:gd name="connsiteY3" fmla="*/ 1391217 h 2226640"/>
                  <a:gd name="connsiteX4" fmla="*/ 2194361 w 2225475"/>
                  <a:gd name="connsiteY4" fmla="*/ 894500 h 2226640"/>
                  <a:gd name="connsiteX5" fmla="*/ 1102836 w 2225475"/>
                  <a:gd name="connsiteY5" fmla="*/ 2221968 h 2226640"/>
                  <a:gd name="connsiteX6" fmla="*/ 34125 w 2225475"/>
                  <a:gd name="connsiteY6" fmla="*/ 894500 h 2226640"/>
                  <a:gd name="connsiteX0" fmla="*/ 34125 w 2225475"/>
                  <a:gd name="connsiteY0" fmla="*/ 827026 h 2159166"/>
                  <a:gd name="connsiteX1" fmla="*/ 949578 w 2225475"/>
                  <a:gd name="connsiteY1" fmla="*/ 1256010 h 2159166"/>
                  <a:gd name="connsiteX2" fmla="*/ 1114243 w 2225475"/>
                  <a:gd name="connsiteY2" fmla="*/ 1890 h 2159166"/>
                  <a:gd name="connsiteX3" fmla="*/ 1391797 w 2225475"/>
                  <a:gd name="connsiteY3" fmla="*/ 1323743 h 2159166"/>
                  <a:gd name="connsiteX4" fmla="*/ 2194361 w 2225475"/>
                  <a:gd name="connsiteY4" fmla="*/ 827026 h 2159166"/>
                  <a:gd name="connsiteX5" fmla="*/ 1102836 w 2225475"/>
                  <a:gd name="connsiteY5" fmla="*/ 2154494 h 2159166"/>
                  <a:gd name="connsiteX6" fmla="*/ 34125 w 2225475"/>
                  <a:gd name="connsiteY6" fmla="*/ 827026 h 2159166"/>
                  <a:gd name="connsiteX0" fmla="*/ 25322 w 2329807"/>
                  <a:gd name="connsiteY0" fmla="*/ 1113125 h 2156766"/>
                  <a:gd name="connsiteX1" fmla="*/ 1059295 w 2329807"/>
                  <a:gd name="connsiteY1" fmla="*/ 1256010 h 2156766"/>
                  <a:gd name="connsiteX2" fmla="*/ 1223960 w 2329807"/>
                  <a:gd name="connsiteY2" fmla="*/ 1890 h 2156766"/>
                  <a:gd name="connsiteX3" fmla="*/ 1501514 w 2329807"/>
                  <a:gd name="connsiteY3" fmla="*/ 1323743 h 2156766"/>
                  <a:gd name="connsiteX4" fmla="*/ 2304078 w 2329807"/>
                  <a:gd name="connsiteY4" fmla="*/ 827026 h 2156766"/>
                  <a:gd name="connsiteX5" fmla="*/ 1212553 w 2329807"/>
                  <a:gd name="connsiteY5" fmla="*/ 2154494 h 2156766"/>
                  <a:gd name="connsiteX6" fmla="*/ 25322 w 2329807"/>
                  <a:gd name="connsiteY6" fmla="*/ 1113125 h 2156766"/>
                  <a:gd name="connsiteX0" fmla="*/ 44462 w 2348947"/>
                  <a:gd name="connsiteY0" fmla="*/ 1113125 h 2157205"/>
                  <a:gd name="connsiteX1" fmla="*/ 1078435 w 2348947"/>
                  <a:gd name="connsiteY1" fmla="*/ 1256010 h 2157205"/>
                  <a:gd name="connsiteX2" fmla="*/ 1243100 w 2348947"/>
                  <a:gd name="connsiteY2" fmla="*/ 1890 h 2157205"/>
                  <a:gd name="connsiteX3" fmla="*/ 1520654 w 2348947"/>
                  <a:gd name="connsiteY3" fmla="*/ 1323743 h 2157205"/>
                  <a:gd name="connsiteX4" fmla="*/ 2323218 w 2348947"/>
                  <a:gd name="connsiteY4" fmla="*/ 827026 h 2157205"/>
                  <a:gd name="connsiteX5" fmla="*/ 1231693 w 2348947"/>
                  <a:gd name="connsiteY5" fmla="*/ 2154494 h 2157205"/>
                  <a:gd name="connsiteX6" fmla="*/ 44462 w 2348947"/>
                  <a:gd name="connsiteY6" fmla="*/ 1113125 h 2157205"/>
                  <a:gd name="connsiteX0" fmla="*/ 46203 w 2350688"/>
                  <a:gd name="connsiteY0" fmla="*/ 1113125 h 2156888"/>
                  <a:gd name="connsiteX1" fmla="*/ 1080176 w 2350688"/>
                  <a:gd name="connsiteY1" fmla="*/ 1256010 h 2156888"/>
                  <a:gd name="connsiteX2" fmla="*/ 1244841 w 2350688"/>
                  <a:gd name="connsiteY2" fmla="*/ 1890 h 2156888"/>
                  <a:gd name="connsiteX3" fmla="*/ 1522395 w 2350688"/>
                  <a:gd name="connsiteY3" fmla="*/ 1323743 h 2156888"/>
                  <a:gd name="connsiteX4" fmla="*/ 2324959 w 2350688"/>
                  <a:gd name="connsiteY4" fmla="*/ 827026 h 2156888"/>
                  <a:gd name="connsiteX5" fmla="*/ 1233434 w 2350688"/>
                  <a:gd name="connsiteY5" fmla="*/ 2154494 h 2156888"/>
                  <a:gd name="connsiteX6" fmla="*/ 46203 w 2350688"/>
                  <a:gd name="connsiteY6" fmla="*/ 1113125 h 2156888"/>
                  <a:gd name="connsiteX0" fmla="*/ 49773 w 2356804"/>
                  <a:gd name="connsiteY0" fmla="*/ 1113125 h 2165458"/>
                  <a:gd name="connsiteX1" fmla="*/ 1083746 w 2356804"/>
                  <a:gd name="connsiteY1" fmla="*/ 1256010 h 2165458"/>
                  <a:gd name="connsiteX2" fmla="*/ 1248411 w 2356804"/>
                  <a:gd name="connsiteY2" fmla="*/ 1890 h 2165458"/>
                  <a:gd name="connsiteX3" fmla="*/ 1525965 w 2356804"/>
                  <a:gd name="connsiteY3" fmla="*/ 1323743 h 2165458"/>
                  <a:gd name="connsiteX4" fmla="*/ 2328529 w 2356804"/>
                  <a:gd name="connsiteY4" fmla="*/ 827026 h 2165458"/>
                  <a:gd name="connsiteX5" fmla="*/ 1237004 w 2356804"/>
                  <a:gd name="connsiteY5" fmla="*/ 2154494 h 2165458"/>
                  <a:gd name="connsiteX6" fmla="*/ 49773 w 2356804"/>
                  <a:gd name="connsiteY6" fmla="*/ 1113125 h 2165458"/>
                  <a:gd name="connsiteX0" fmla="*/ 49773 w 2356804"/>
                  <a:gd name="connsiteY0" fmla="*/ 1113125 h 2160540"/>
                  <a:gd name="connsiteX1" fmla="*/ 1083746 w 2356804"/>
                  <a:gd name="connsiteY1" fmla="*/ 1256010 h 2160540"/>
                  <a:gd name="connsiteX2" fmla="*/ 1248411 w 2356804"/>
                  <a:gd name="connsiteY2" fmla="*/ 1890 h 2160540"/>
                  <a:gd name="connsiteX3" fmla="*/ 1525965 w 2356804"/>
                  <a:gd name="connsiteY3" fmla="*/ 1323743 h 2160540"/>
                  <a:gd name="connsiteX4" fmla="*/ 2328529 w 2356804"/>
                  <a:gd name="connsiteY4" fmla="*/ 827026 h 2160540"/>
                  <a:gd name="connsiteX5" fmla="*/ 1237004 w 2356804"/>
                  <a:gd name="connsiteY5" fmla="*/ 2154494 h 2160540"/>
                  <a:gd name="connsiteX6" fmla="*/ 49773 w 2356804"/>
                  <a:gd name="connsiteY6" fmla="*/ 1113125 h 2160540"/>
                  <a:gd name="connsiteX0" fmla="*/ 49773 w 2372534"/>
                  <a:gd name="connsiteY0" fmla="*/ 1113125 h 2160539"/>
                  <a:gd name="connsiteX1" fmla="*/ 1083746 w 2372534"/>
                  <a:gd name="connsiteY1" fmla="*/ 1256010 h 2160539"/>
                  <a:gd name="connsiteX2" fmla="*/ 1248411 w 2372534"/>
                  <a:gd name="connsiteY2" fmla="*/ 1890 h 2160539"/>
                  <a:gd name="connsiteX3" fmla="*/ 1525965 w 2372534"/>
                  <a:gd name="connsiteY3" fmla="*/ 1323743 h 2160539"/>
                  <a:gd name="connsiteX4" fmla="*/ 2328529 w 2372534"/>
                  <a:gd name="connsiteY4" fmla="*/ 827026 h 2160539"/>
                  <a:gd name="connsiteX5" fmla="*/ 1237004 w 2372534"/>
                  <a:gd name="connsiteY5" fmla="*/ 2154494 h 2160539"/>
                  <a:gd name="connsiteX6" fmla="*/ 49773 w 2372534"/>
                  <a:gd name="connsiteY6" fmla="*/ 1113125 h 2160539"/>
                  <a:gd name="connsiteX0" fmla="*/ 70859 w 2415991"/>
                  <a:gd name="connsiteY0" fmla="*/ 1113125 h 2193893"/>
                  <a:gd name="connsiteX1" fmla="*/ 1104832 w 2415991"/>
                  <a:gd name="connsiteY1" fmla="*/ 1256010 h 2193893"/>
                  <a:gd name="connsiteX2" fmla="*/ 1269497 w 2415991"/>
                  <a:gd name="connsiteY2" fmla="*/ 1890 h 2193893"/>
                  <a:gd name="connsiteX3" fmla="*/ 1547051 w 2415991"/>
                  <a:gd name="connsiteY3" fmla="*/ 1323743 h 2193893"/>
                  <a:gd name="connsiteX4" fmla="*/ 2349615 w 2415991"/>
                  <a:gd name="connsiteY4" fmla="*/ 827026 h 2193893"/>
                  <a:gd name="connsiteX5" fmla="*/ 1258090 w 2415991"/>
                  <a:gd name="connsiteY5" fmla="*/ 2154494 h 2193893"/>
                  <a:gd name="connsiteX6" fmla="*/ 70859 w 2415991"/>
                  <a:gd name="connsiteY6" fmla="*/ 1113125 h 2193893"/>
                  <a:gd name="connsiteX0" fmla="*/ 19112 w 2364244"/>
                  <a:gd name="connsiteY0" fmla="*/ 1113125 h 2194739"/>
                  <a:gd name="connsiteX1" fmla="*/ 1053085 w 2364244"/>
                  <a:gd name="connsiteY1" fmla="*/ 1256010 h 2194739"/>
                  <a:gd name="connsiteX2" fmla="*/ 1217750 w 2364244"/>
                  <a:gd name="connsiteY2" fmla="*/ 1890 h 2194739"/>
                  <a:gd name="connsiteX3" fmla="*/ 1495304 w 2364244"/>
                  <a:gd name="connsiteY3" fmla="*/ 1323743 h 2194739"/>
                  <a:gd name="connsiteX4" fmla="*/ 2297868 w 2364244"/>
                  <a:gd name="connsiteY4" fmla="*/ 827026 h 2194739"/>
                  <a:gd name="connsiteX5" fmla="*/ 1206343 w 2364244"/>
                  <a:gd name="connsiteY5" fmla="*/ 2154494 h 2194739"/>
                  <a:gd name="connsiteX6" fmla="*/ 19112 w 2364244"/>
                  <a:gd name="connsiteY6" fmla="*/ 1113125 h 2194739"/>
                  <a:gd name="connsiteX0" fmla="*/ 30031 w 2375163"/>
                  <a:gd name="connsiteY0" fmla="*/ 1113125 h 2194172"/>
                  <a:gd name="connsiteX1" fmla="*/ 1064004 w 2375163"/>
                  <a:gd name="connsiteY1" fmla="*/ 1256010 h 2194172"/>
                  <a:gd name="connsiteX2" fmla="*/ 1228669 w 2375163"/>
                  <a:gd name="connsiteY2" fmla="*/ 1890 h 2194172"/>
                  <a:gd name="connsiteX3" fmla="*/ 1506223 w 2375163"/>
                  <a:gd name="connsiteY3" fmla="*/ 1323743 h 2194172"/>
                  <a:gd name="connsiteX4" fmla="*/ 2308787 w 2375163"/>
                  <a:gd name="connsiteY4" fmla="*/ 827026 h 2194172"/>
                  <a:gd name="connsiteX5" fmla="*/ 1217262 w 2375163"/>
                  <a:gd name="connsiteY5" fmla="*/ 2154494 h 2194172"/>
                  <a:gd name="connsiteX6" fmla="*/ 30031 w 2375163"/>
                  <a:gd name="connsiteY6" fmla="*/ 1113125 h 2194172"/>
                  <a:gd name="connsiteX0" fmla="*/ 21289 w 2349179"/>
                  <a:gd name="connsiteY0" fmla="*/ 1113125 h 2161730"/>
                  <a:gd name="connsiteX1" fmla="*/ 1055262 w 2349179"/>
                  <a:gd name="connsiteY1" fmla="*/ 1256010 h 2161730"/>
                  <a:gd name="connsiteX2" fmla="*/ 1219927 w 2349179"/>
                  <a:gd name="connsiteY2" fmla="*/ 1890 h 2161730"/>
                  <a:gd name="connsiteX3" fmla="*/ 1497481 w 2349179"/>
                  <a:gd name="connsiteY3" fmla="*/ 1323743 h 2161730"/>
                  <a:gd name="connsiteX4" fmla="*/ 2300045 w 2349179"/>
                  <a:gd name="connsiteY4" fmla="*/ 827026 h 2161730"/>
                  <a:gd name="connsiteX5" fmla="*/ 1208520 w 2349179"/>
                  <a:gd name="connsiteY5" fmla="*/ 2154494 h 2161730"/>
                  <a:gd name="connsiteX6" fmla="*/ 21289 w 2349179"/>
                  <a:gd name="connsiteY6" fmla="*/ 1113125 h 2161730"/>
                  <a:gd name="connsiteX0" fmla="*/ 21289 w 2374511"/>
                  <a:gd name="connsiteY0" fmla="*/ 1113125 h 2161730"/>
                  <a:gd name="connsiteX1" fmla="*/ 1055262 w 2374511"/>
                  <a:gd name="connsiteY1" fmla="*/ 1256010 h 2161730"/>
                  <a:gd name="connsiteX2" fmla="*/ 1219927 w 2374511"/>
                  <a:gd name="connsiteY2" fmla="*/ 1890 h 2161730"/>
                  <a:gd name="connsiteX3" fmla="*/ 1497481 w 2374511"/>
                  <a:gd name="connsiteY3" fmla="*/ 1323743 h 2161730"/>
                  <a:gd name="connsiteX4" fmla="*/ 2300045 w 2374511"/>
                  <a:gd name="connsiteY4" fmla="*/ 827026 h 2161730"/>
                  <a:gd name="connsiteX5" fmla="*/ 1208520 w 2374511"/>
                  <a:gd name="connsiteY5" fmla="*/ 2154494 h 2161730"/>
                  <a:gd name="connsiteX6" fmla="*/ 21289 w 2374511"/>
                  <a:gd name="connsiteY6" fmla="*/ 1113125 h 2161730"/>
                  <a:gd name="connsiteX0" fmla="*/ 21289 w 2365804"/>
                  <a:gd name="connsiteY0" fmla="*/ 1113125 h 2161730"/>
                  <a:gd name="connsiteX1" fmla="*/ 1055262 w 2365804"/>
                  <a:gd name="connsiteY1" fmla="*/ 1256010 h 2161730"/>
                  <a:gd name="connsiteX2" fmla="*/ 1219927 w 2365804"/>
                  <a:gd name="connsiteY2" fmla="*/ 1890 h 2161730"/>
                  <a:gd name="connsiteX3" fmla="*/ 1497481 w 2365804"/>
                  <a:gd name="connsiteY3" fmla="*/ 1323743 h 2161730"/>
                  <a:gd name="connsiteX4" fmla="*/ 2300045 w 2365804"/>
                  <a:gd name="connsiteY4" fmla="*/ 827026 h 2161730"/>
                  <a:gd name="connsiteX5" fmla="*/ 1208520 w 2365804"/>
                  <a:gd name="connsiteY5" fmla="*/ 2154494 h 2161730"/>
                  <a:gd name="connsiteX6" fmla="*/ 21289 w 2365804"/>
                  <a:gd name="connsiteY6" fmla="*/ 1113125 h 2161730"/>
                  <a:gd name="connsiteX0" fmla="*/ 21289 w 2365804"/>
                  <a:gd name="connsiteY0" fmla="*/ 1113125 h 2161730"/>
                  <a:gd name="connsiteX1" fmla="*/ 1055262 w 2365804"/>
                  <a:gd name="connsiteY1" fmla="*/ 1256010 h 2161730"/>
                  <a:gd name="connsiteX2" fmla="*/ 1219927 w 2365804"/>
                  <a:gd name="connsiteY2" fmla="*/ 1890 h 2161730"/>
                  <a:gd name="connsiteX3" fmla="*/ 1497481 w 2365804"/>
                  <a:gd name="connsiteY3" fmla="*/ 1323743 h 2161730"/>
                  <a:gd name="connsiteX4" fmla="*/ 2300045 w 2365804"/>
                  <a:gd name="connsiteY4" fmla="*/ 827026 h 2161730"/>
                  <a:gd name="connsiteX5" fmla="*/ 1208520 w 2365804"/>
                  <a:gd name="connsiteY5" fmla="*/ 2154494 h 2161730"/>
                  <a:gd name="connsiteX6" fmla="*/ 21289 w 2365804"/>
                  <a:gd name="connsiteY6" fmla="*/ 1113125 h 2161730"/>
                  <a:gd name="connsiteX0" fmla="*/ 21289 w 2365804"/>
                  <a:gd name="connsiteY0" fmla="*/ 1112999 h 2161604"/>
                  <a:gd name="connsiteX1" fmla="*/ 1055262 w 2365804"/>
                  <a:gd name="connsiteY1" fmla="*/ 1255884 h 2161604"/>
                  <a:gd name="connsiteX2" fmla="*/ 1219927 w 2365804"/>
                  <a:gd name="connsiteY2" fmla="*/ 1764 h 2161604"/>
                  <a:gd name="connsiteX3" fmla="*/ 1497481 w 2365804"/>
                  <a:gd name="connsiteY3" fmla="*/ 1323617 h 2161604"/>
                  <a:gd name="connsiteX4" fmla="*/ 2300045 w 2365804"/>
                  <a:gd name="connsiteY4" fmla="*/ 826900 h 2161604"/>
                  <a:gd name="connsiteX5" fmla="*/ 1208520 w 2365804"/>
                  <a:gd name="connsiteY5" fmla="*/ 2154368 h 2161604"/>
                  <a:gd name="connsiteX6" fmla="*/ 21289 w 2365804"/>
                  <a:gd name="connsiteY6" fmla="*/ 1112999 h 2161604"/>
                  <a:gd name="connsiteX0" fmla="*/ 21289 w 2365804"/>
                  <a:gd name="connsiteY0" fmla="*/ 1112999 h 2161604"/>
                  <a:gd name="connsiteX1" fmla="*/ 1055262 w 2365804"/>
                  <a:gd name="connsiteY1" fmla="*/ 1255884 h 2161604"/>
                  <a:gd name="connsiteX2" fmla="*/ 1219927 w 2365804"/>
                  <a:gd name="connsiteY2" fmla="*/ 1764 h 2161604"/>
                  <a:gd name="connsiteX3" fmla="*/ 1497481 w 2365804"/>
                  <a:gd name="connsiteY3" fmla="*/ 1323617 h 2161604"/>
                  <a:gd name="connsiteX4" fmla="*/ 2300045 w 2365804"/>
                  <a:gd name="connsiteY4" fmla="*/ 826900 h 2161604"/>
                  <a:gd name="connsiteX5" fmla="*/ 1208520 w 2365804"/>
                  <a:gd name="connsiteY5" fmla="*/ 2154368 h 2161604"/>
                  <a:gd name="connsiteX6" fmla="*/ 21289 w 2365804"/>
                  <a:gd name="connsiteY6" fmla="*/ 1112999 h 2161604"/>
                  <a:gd name="connsiteX0" fmla="*/ 21289 w 2365804"/>
                  <a:gd name="connsiteY0" fmla="*/ 1112999 h 2161604"/>
                  <a:gd name="connsiteX1" fmla="*/ 1055262 w 2365804"/>
                  <a:gd name="connsiteY1" fmla="*/ 1255884 h 2161604"/>
                  <a:gd name="connsiteX2" fmla="*/ 1219927 w 2365804"/>
                  <a:gd name="connsiteY2" fmla="*/ 1764 h 2161604"/>
                  <a:gd name="connsiteX3" fmla="*/ 1497481 w 2365804"/>
                  <a:gd name="connsiteY3" fmla="*/ 1323617 h 2161604"/>
                  <a:gd name="connsiteX4" fmla="*/ 2300045 w 2365804"/>
                  <a:gd name="connsiteY4" fmla="*/ 826900 h 2161604"/>
                  <a:gd name="connsiteX5" fmla="*/ 1208520 w 2365804"/>
                  <a:gd name="connsiteY5" fmla="*/ 2154368 h 2161604"/>
                  <a:gd name="connsiteX6" fmla="*/ 21289 w 2365804"/>
                  <a:gd name="connsiteY6" fmla="*/ 1112999 h 2161604"/>
                  <a:gd name="connsiteX0" fmla="*/ 27541 w 2372056"/>
                  <a:gd name="connsiteY0" fmla="*/ 1112999 h 2161332"/>
                  <a:gd name="connsiteX1" fmla="*/ 1061514 w 2372056"/>
                  <a:gd name="connsiteY1" fmla="*/ 1255884 h 2161332"/>
                  <a:gd name="connsiteX2" fmla="*/ 1226179 w 2372056"/>
                  <a:gd name="connsiteY2" fmla="*/ 1764 h 2161332"/>
                  <a:gd name="connsiteX3" fmla="*/ 1503733 w 2372056"/>
                  <a:gd name="connsiteY3" fmla="*/ 1323617 h 2161332"/>
                  <a:gd name="connsiteX4" fmla="*/ 2306297 w 2372056"/>
                  <a:gd name="connsiteY4" fmla="*/ 826900 h 2161332"/>
                  <a:gd name="connsiteX5" fmla="*/ 1214772 w 2372056"/>
                  <a:gd name="connsiteY5" fmla="*/ 2154368 h 2161332"/>
                  <a:gd name="connsiteX6" fmla="*/ 27541 w 2372056"/>
                  <a:gd name="connsiteY6" fmla="*/ 1112999 h 2161332"/>
                  <a:gd name="connsiteX0" fmla="*/ 34274 w 2378789"/>
                  <a:gd name="connsiteY0" fmla="*/ 1112999 h 2161466"/>
                  <a:gd name="connsiteX1" fmla="*/ 1068247 w 2378789"/>
                  <a:gd name="connsiteY1" fmla="*/ 1255884 h 2161466"/>
                  <a:gd name="connsiteX2" fmla="*/ 1232912 w 2378789"/>
                  <a:gd name="connsiteY2" fmla="*/ 1764 h 2161466"/>
                  <a:gd name="connsiteX3" fmla="*/ 1510466 w 2378789"/>
                  <a:gd name="connsiteY3" fmla="*/ 1323617 h 2161466"/>
                  <a:gd name="connsiteX4" fmla="*/ 2313030 w 2378789"/>
                  <a:gd name="connsiteY4" fmla="*/ 826900 h 2161466"/>
                  <a:gd name="connsiteX5" fmla="*/ 1221505 w 2378789"/>
                  <a:gd name="connsiteY5" fmla="*/ 2154368 h 2161466"/>
                  <a:gd name="connsiteX6" fmla="*/ 34274 w 2378789"/>
                  <a:gd name="connsiteY6" fmla="*/ 1112999 h 2161466"/>
                  <a:gd name="connsiteX0" fmla="*/ 39600 w 2384115"/>
                  <a:gd name="connsiteY0" fmla="*/ 1112999 h 2161675"/>
                  <a:gd name="connsiteX1" fmla="*/ 1073573 w 2384115"/>
                  <a:gd name="connsiteY1" fmla="*/ 1255884 h 2161675"/>
                  <a:gd name="connsiteX2" fmla="*/ 1238238 w 2384115"/>
                  <a:gd name="connsiteY2" fmla="*/ 1764 h 2161675"/>
                  <a:gd name="connsiteX3" fmla="*/ 1515792 w 2384115"/>
                  <a:gd name="connsiteY3" fmla="*/ 1323617 h 2161675"/>
                  <a:gd name="connsiteX4" fmla="*/ 2318356 w 2384115"/>
                  <a:gd name="connsiteY4" fmla="*/ 826900 h 2161675"/>
                  <a:gd name="connsiteX5" fmla="*/ 1226831 w 2384115"/>
                  <a:gd name="connsiteY5" fmla="*/ 2154368 h 2161675"/>
                  <a:gd name="connsiteX6" fmla="*/ 39600 w 2384115"/>
                  <a:gd name="connsiteY6" fmla="*/ 1112999 h 2161675"/>
                  <a:gd name="connsiteX0" fmla="*/ 39600 w 2384115"/>
                  <a:gd name="connsiteY0" fmla="*/ 1120218 h 2168894"/>
                  <a:gd name="connsiteX1" fmla="*/ 1073573 w 2384115"/>
                  <a:gd name="connsiteY1" fmla="*/ 1263103 h 2168894"/>
                  <a:gd name="connsiteX2" fmla="*/ 1238238 w 2384115"/>
                  <a:gd name="connsiteY2" fmla="*/ 8983 h 2168894"/>
                  <a:gd name="connsiteX3" fmla="*/ 1515792 w 2384115"/>
                  <a:gd name="connsiteY3" fmla="*/ 1330836 h 2168894"/>
                  <a:gd name="connsiteX4" fmla="*/ 2318356 w 2384115"/>
                  <a:gd name="connsiteY4" fmla="*/ 834119 h 2168894"/>
                  <a:gd name="connsiteX5" fmla="*/ 1226831 w 2384115"/>
                  <a:gd name="connsiteY5" fmla="*/ 2161587 h 2168894"/>
                  <a:gd name="connsiteX6" fmla="*/ 39600 w 2384115"/>
                  <a:gd name="connsiteY6" fmla="*/ 1120218 h 2168894"/>
                  <a:gd name="connsiteX0" fmla="*/ 39600 w 2384115"/>
                  <a:gd name="connsiteY0" fmla="*/ 1166937 h 2215613"/>
                  <a:gd name="connsiteX1" fmla="*/ 1073573 w 2384115"/>
                  <a:gd name="connsiteY1" fmla="*/ 1309822 h 2215613"/>
                  <a:gd name="connsiteX2" fmla="*/ 1264576 w 2384115"/>
                  <a:gd name="connsiteY2" fmla="*/ 9308 h 2215613"/>
                  <a:gd name="connsiteX3" fmla="*/ 1515792 w 2384115"/>
                  <a:gd name="connsiteY3" fmla="*/ 1377555 h 2215613"/>
                  <a:gd name="connsiteX4" fmla="*/ 2318356 w 2384115"/>
                  <a:gd name="connsiteY4" fmla="*/ 880838 h 2215613"/>
                  <a:gd name="connsiteX5" fmla="*/ 1226831 w 2384115"/>
                  <a:gd name="connsiteY5" fmla="*/ 2208306 h 2215613"/>
                  <a:gd name="connsiteX6" fmla="*/ 39600 w 2384115"/>
                  <a:gd name="connsiteY6" fmla="*/ 1166937 h 2215613"/>
                  <a:gd name="connsiteX0" fmla="*/ 39600 w 2384115"/>
                  <a:gd name="connsiteY0" fmla="*/ 1167398 h 2216074"/>
                  <a:gd name="connsiteX1" fmla="*/ 1073573 w 2384115"/>
                  <a:gd name="connsiteY1" fmla="*/ 1310283 h 2216074"/>
                  <a:gd name="connsiteX2" fmla="*/ 1264576 w 2384115"/>
                  <a:gd name="connsiteY2" fmla="*/ 9769 h 2216074"/>
                  <a:gd name="connsiteX3" fmla="*/ 1515792 w 2384115"/>
                  <a:gd name="connsiteY3" fmla="*/ 1378016 h 2216074"/>
                  <a:gd name="connsiteX4" fmla="*/ 2318356 w 2384115"/>
                  <a:gd name="connsiteY4" fmla="*/ 881299 h 2216074"/>
                  <a:gd name="connsiteX5" fmla="*/ 1226831 w 2384115"/>
                  <a:gd name="connsiteY5" fmla="*/ 2208767 h 2216074"/>
                  <a:gd name="connsiteX6" fmla="*/ 39600 w 2384115"/>
                  <a:gd name="connsiteY6" fmla="*/ 1167398 h 2216074"/>
                  <a:gd name="connsiteX0" fmla="*/ 39600 w 2384115"/>
                  <a:gd name="connsiteY0" fmla="*/ 1158329 h 2207005"/>
                  <a:gd name="connsiteX1" fmla="*/ 1073573 w 2384115"/>
                  <a:gd name="connsiteY1" fmla="*/ 1301214 h 2207005"/>
                  <a:gd name="connsiteX2" fmla="*/ 1264576 w 2384115"/>
                  <a:gd name="connsiteY2" fmla="*/ 700 h 2207005"/>
                  <a:gd name="connsiteX3" fmla="*/ 1515792 w 2384115"/>
                  <a:gd name="connsiteY3" fmla="*/ 1368947 h 2207005"/>
                  <a:gd name="connsiteX4" fmla="*/ 2318356 w 2384115"/>
                  <a:gd name="connsiteY4" fmla="*/ 872230 h 2207005"/>
                  <a:gd name="connsiteX5" fmla="*/ 1226831 w 2384115"/>
                  <a:gd name="connsiteY5" fmla="*/ 2199698 h 2207005"/>
                  <a:gd name="connsiteX6" fmla="*/ 39600 w 2384115"/>
                  <a:gd name="connsiteY6" fmla="*/ 1158329 h 2207005"/>
                  <a:gd name="connsiteX0" fmla="*/ 39600 w 2384115"/>
                  <a:gd name="connsiteY0" fmla="*/ 1158329 h 2207005"/>
                  <a:gd name="connsiteX1" fmla="*/ 1073573 w 2384115"/>
                  <a:gd name="connsiteY1" fmla="*/ 1301214 h 2207005"/>
                  <a:gd name="connsiteX2" fmla="*/ 1264576 w 2384115"/>
                  <a:gd name="connsiteY2" fmla="*/ 700 h 2207005"/>
                  <a:gd name="connsiteX3" fmla="*/ 1515792 w 2384115"/>
                  <a:gd name="connsiteY3" fmla="*/ 1368947 h 2207005"/>
                  <a:gd name="connsiteX4" fmla="*/ 2318356 w 2384115"/>
                  <a:gd name="connsiteY4" fmla="*/ 872230 h 2207005"/>
                  <a:gd name="connsiteX5" fmla="*/ 1226831 w 2384115"/>
                  <a:gd name="connsiteY5" fmla="*/ 2199698 h 2207005"/>
                  <a:gd name="connsiteX6" fmla="*/ 39600 w 2384115"/>
                  <a:gd name="connsiteY6" fmla="*/ 1158329 h 2207005"/>
                  <a:gd name="connsiteX0" fmla="*/ 39600 w 2384115"/>
                  <a:gd name="connsiteY0" fmla="*/ 1158240 h 2206916"/>
                  <a:gd name="connsiteX1" fmla="*/ 1073573 w 2384115"/>
                  <a:gd name="connsiteY1" fmla="*/ 1301125 h 2206916"/>
                  <a:gd name="connsiteX2" fmla="*/ 1264576 w 2384115"/>
                  <a:gd name="connsiteY2" fmla="*/ 611 h 2206916"/>
                  <a:gd name="connsiteX3" fmla="*/ 1515792 w 2384115"/>
                  <a:gd name="connsiteY3" fmla="*/ 1368858 h 2206916"/>
                  <a:gd name="connsiteX4" fmla="*/ 2318356 w 2384115"/>
                  <a:gd name="connsiteY4" fmla="*/ 872141 h 2206916"/>
                  <a:gd name="connsiteX5" fmla="*/ 1226831 w 2384115"/>
                  <a:gd name="connsiteY5" fmla="*/ 2199609 h 2206916"/>
                  <a:gd name="connsiteX6" fmla="*/ 39600 w 2384115"/>
                  <a:gd name="connsiteY6" fmla="*/ 1158240 h 2206916"/>
                  <a:gd name="connsiteX0" fmla="*/ 39600 w 2384115"/>
                  <a:gd name="connsiteY0" fmla="*/ 1157646 h 2206322"/>
                  <a:gd name="connsiteX1" fmla="*/ 1073573 w 2384115"/>
                  <a:gd name="connsiteY1" fmla="*/ 1300531 h 2206322"/>
                  <a:gd name="connsiteX2" fmla="*/ 1264576 w 2384115"/>
                  <a:gd name="connsiteY2" fmla="*/ 17 h 2206322"/>
                  <a:gd name="connsiteX3" fmla="*/ 1515792 w 2384115"/>
                  <a:gd name="connsiteY3" fmla="*/ 1368264 h 2206322"/>
                  <a:gd name="connsiteX4" fmla="*/ 2318356 w 2384115"/>
                  <a:gd name="connsiteY4" fmla="*/ 871547 h 2206322"/>
                  <a:gd name="connsiteX5" fmla="*/ 1226831 w 2384115"/>
                  <a:gd name="connsiteY5" fmla="*/ 2199015 h 2206322"/>
                  <a:gd name="connsiteX6" fmla="*/ 39600 w 2384115"/>
                  <a:gd name="connsiteY6" fmla="*/ 1157646 h 2206322"/>
                  <a:gd name="connsiteX0" fmla="*/ 38887 w 2382278"/>
                  <a:gd name="connsiteY0" fmla="*/ 1157646 h 2200177"/>
                  <a:gd name="connsiteX1" fmla="*/ 1072860 w 2382278"/>
                  <a:gd name="connsiteY1" fmla="*/ 1300531 h 2200177"/>
                  <a:gd name="connsiteX2" fmla="*/ 1263863 w 2382278"/>
                  <a:gd name="connsiteY2" fmla="*/ 17 h 2200177"/>
                  <a:gd name="connsiteX3" fmla="*/ 1515079 w 2382278"/>
                  <a:gd name="connsiteY3" fmla="*/ 1368264 h 2200177"/>
                  <a:gd name="connsiteX4" fmla="*/ 2317643 w 2382278"/>
                  <a:gd name="connsiteY4" fmla="*/ 871547 h 2200177"/>
                  <a:gd name="connsiteX5" fmla="*/ 1226118 w 2382278"/>
                  <a:gd name="connsiteY5" fmla="*/ 2199015 h 2200177"/>
                  <a:gd name="connsiteX6" fmla="*/ 38887 w 2382278"/>
                  <a:gd name="connsiteY6" fmla="*/ 1157646 h 2200177"/>
                  <a:gd name="connsiteX0" fmla="*/ 38887 w 2365848"/>
                  <a:gd name="connsiteY0" fmla="*/ 1157646 h 2200177"/>
                  <a:gd name="connsiteX1" fmla="*/ 1072860 w 2365848"/>
                  <a:gd name="connsiteY1" fmla="*/ 1300531 h 2200177"/>
                  <a:gd name="connsiteX2" fmla="*/ 1263863 w 2365848"/>
                  <a:gd name="connsiteY2" fmla="*/ 17 h 2200177"/>
                  <a:gd name="connsiteX3" fmla="*/ 1515079 w 2365848"/>
                  <a:gd name="connsiteY3" fmla="*/ 1368264 h 2200177"/>
                  <a:gd name="connsiteX4" fmla="*/ 2317643 w 2365848"/>
                  <a:gd name="connsiteY4" fmla="*/ 871547 h 2200177"/>
                  <a:gd name="connsiteX5" fmla="*/ 1226118 w 2365848"/>
                  <a:gd name="connsiteY5" fmla="*/ 2199015 h 2200177"/>
                  <a:gd name="connsiteX6" fmla="*/ 38887 w 2365848"/>
                  <a:gd name="connsiteY6" fmla="*/ 1157646 h 2200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65848" h="2200177">
                    <a:moveTo>
                      <a:pt x="38887" y="1157646"/>
                    </a:moveTo>
                    <a:cubicBezTo>
                      <a:pt x="268727" y="728763"/>
                      <a:pt x="967464" y="1408413"/>
                      <a:pt x="1072860" y="1300531"/>
                    </a:cubicBezTo>
                    <a:cubicBezTo>
                      <a:pt x="1178256" y="1192649"/>
                      <a:pt x="612572" y="-5048"/>
                      <a:pt x="1263863" y="17"/>
                    </a:cubicBezTo>
                    <a:cubicBezTo>
                      <a:pt x="1915154" y="5082"/>
                      <a:pt x="1425047" y="1331261"/>
                      <a:pt x="1515079" y="1368264"/>
                    </a:cubicBezTo>
                    <a:cubicBezTo>
                      <a:pt x="1605111" y="1405267"/>
                      <a:pt x="2069476" y="596863"/>
                      <a:pt x="2317643" y="871547"/>
                    </a:cubicBezTo>
                    <a:cubicBezTo>
                      <a:pt x="2565810" y="1146231"/>
                      <a:pt x="1803444" y="2166796"/>
                      <a:pt x="1226118" y="2199015"/>
                    </a:cubicBezTo>
                    <a:cubicBezTo>
                      <a:pt x="648792" y="2231234"/>
                      <a:pt x="-190953" y="1586529"/>
                      <a:pt x="38887" y="1157646"/>
                    </a:cubicBezTo>
                    <a:close/>
                  </a:path>
                </a:pathLst>
              </a:custGeom>
              <a:noFill/>
              <a:ln w="76200">
                <a:solidFill>
                  <a:schemeClr val="bg1">
                    <a:lumMod val="50000"/>
                    <a:lumOff val="50000"/>
                  </a:schemeClr>
                </a:solidFill>
              </a:ln>
              <a:effectLst>
                <a:softEdge rad="0"/>
              </a:effectLst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</p:grpSp>
        <p:grpSp>
          <p:nvGrpSpPr>
            <p:cNvPr id="14" name="Grupo 16"/>
            <p:cNvGrpSpPr/>
            <p:nvPr/>
          </p:nvGrpSpPr>
          <p:grpSpPr>
            <a:xfrm rot="14289411">
              <a:off x="2798107" y="1250059"/>
              <a:ext cx="1937296" cy="1399211"/>
              <a:chOff x="3491880" y="1560455"/>
              <a:chExt cx="6065982" cy="4677822"/>
            </a:xfrm>
          </p:grpSpPr>
          <p:sp>
            <p:nvSpPr>
              <p:cNvPr id="15" name="3 Elipse"/>
              <p:cNvSpPr/>
              <p:nvPr/>
            </p:nvSpPr>
            <p:spPr>
              <a:xfrm rot="3599024">
                <a:off x="3734736" y="4667953"/>
                <a:ext cx="2037975" cy="905570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670"/>
                  <a:gd name="connsiteX1" fmla="*/ 1224136 w 2507594"/>
                  <a:gd name="connsiteY1" fmla="*/ 21622 h 936670"/>
                  <a:gd name="connsiteX2" fmla="*/ 2507594 w 2507594"/>
                  <a:gd name="connsiteY2" fmla="*/ 676900 h 936670"/>
                  <a:gd name="connsiteX3" fmla="*/ 1224136 w 2507594"/>
                  <a:gd name="connsiteY3" fmla="*/ 936022 h 936670"/>
                  <a:gd name="connsiteX4" fmla="*/ 0 w 2507594"/>
                  <a:gd name="connsiteY4" fmla="*/ 478822 h 936670"/>
                  <a:gd name="connsiteX0" fmla="*/ 0 w 2507594"/>
                  <a:gd name="connsiteY0" fmla="*/ 477455 h 935303"/>
                  <a:gd name="connsiteX1" fmla="*/ 1224136 w 2507594"/>
                  <a:gd name="connsiteY1" fmla="*/ 20255 h 935303"/>
                  <a:gd name="connsiteX2" fmla="*/ 2507594 w 2507594"/>
                  <a:gd name="connsiteY2" fmla="*/ 675533 h 935303"/>
                  <a:gd name="connsiteX3" fmla="*/ 1224136 w 2507594"/>
                  <a:gd name="connsiteY3" fmla="*/ 934655 h 935303"/>
                  <a:gd name="connsiteX4" fmla="*/ 0 w 2507594"/>
                  <a:gd name="connsiteY4" fmla="*/ 477455 h 935303"/>
                  <a:gd name="connsiteX0" fmla="*/ 0 w 2507594"/>
                  <a:gd name="connsiteY0" fmla="*/ 477455 h 935641"/>
                  <a:gd name="connsiteX1" fmla="*/ 1224136 w 2507594"/>
                  <a:gd name="connsiteY1" fmla="*/ 20255 h 935641"/>
                  <a:gd name="connsiteX2" fmla="*/ 2507594 w 2507594"/>
                  <a:gd name="connsiteY2" fmla="*/ 675533 h 935641"/>
                  <a:gd name="connsiteX3" fmla="*/ 1224136 w 2507594"/>
                  <a:gd name="connsiteY3" fmla="*/ 934655 h 935641"/>
                  <a:gd name="connsiteX4" fmla="*/ 0 w 2507594"/>
                  <a:gd name="connsiteY4" fmla="*/ 477455 h 935641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21317"/>
                  <a:gd name="connsiteX1" fmla="*/ 1244591 w 2528049"/>
                  <a:gd name="connsiteY1" fmla="*/ 3909 h 921317"/>
                  <a:gd name="connsiteX2" fmla="*/ 2528049 w 2528049"/>
                  <a:gd name="connsiteY2" fmla="*/ 659187 h 921317"/>
                  <a:gd name="connsiteX3" fmla="*/ 1244591 w 2528049"/>
                  <a:gd name="connsiteY3" fmla="*/ 918309 h 921317"/>
                  <a:gd name="connsiteX4" fmla="*/ 0 w 2528049"/>
                  <a:gd name="connsiteY4" fmla="*/ 432522 h 921317"/>
                  <a:gd name="connsiteX0" fmla="*/ 0 w 2528049"/>
                  <a:gd name="connsiteY0" fmla="*/ 336397 h 825192"/>
                  <a:gd name="connsiteX1" fmla="*/ 1289237 w 2528049"/>
                  <a:gd name="connsiteY1" fmla="*/ 5982 h 825192"/>
                  <a:gd name="connsiteX2" fmla="*/ 2528049 w 2528049"/>
                  <a:gd name="connsiteY2" fmla="*/ 563062 h 825192"/>
                  <a:gd name="connsiteX3" fmla="*/ 1244591 w 2528049"/>
                  <a:gd name="connsiteY3" fmla="*/ 822184 h 825192"/>
                  <a:gd name="connsiteX4" fmla="*/ 0 w 2528049"/>
                  <a:gd name="connsiteY4" fmla="*/ 336397 h 825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28049" h="825192">
                    <a:moveTo>
                      <a:pt x="0" y="336397"/>
                    </a:moveTo>
                    <a:cubicBezTo>
                      <a:pt x="154363" y="113063"/>
                      <a:pt x="867896" y="-31795"/>
                      <a:pt x="1289237" y="5982"/>
                    </a:cubicBezTo>
                    <a:cubicBezTo>
                      <a:pt x="1710578" y="43759"/>
                      <a:pt x="2107920" y="248774"/>
                      <a:pt x="2528049" y="563062"/>
                    </a:cubicBezTo>
                    <a:cubicBezTo>
                      <a:pt x="1561847" y="859940"/>
                      <a:pt x="1699823" y="825892"/>
                      <a:pt x="1244591" y="822184"/>
                    </a:cubicBezTo>
                    <a:cubicBezTo>
                      <a:pt x="789359" y="818476"/>
                      <a:pt x="357946" y="691155"/>
                      <a:pt x="0" y="336397"/>
                    </a:cubicBezTo>
                    <a:close/>
                  </a:path>
                </a:pathLst>
              </a:custGeom>
              <a:gradFill>
                <a:gsLst>
                  <a:gs pos="50000">
                    <a:srgbClr val="00B050"/>
                  </a:gs>
                  <a:gs pos="100000">
                    <a:srgbClr val="5DF85B"/>
                  </a:gs>
                  <a:gs pos="0">
                    <a:srgbClr val="00FF00"/>
                  </a:gs>
                </a:gsLst>
                <a:lin ang="2700000" scaled="1"/>
              </a:gradFill>
              <a:ln w="76200">
                <a:noFill/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6" name="3 Elipse"/>
              <p:cNvSpPr/>
              <p:nvPr/>
            </p:nvSpPr>
            <p:spPr>
              <a:xfrm rot="18720245">
                <a:off x="4414136" y="2210782"/>
                <a:ext cx="2151569" cy="920583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07594" h="936832">
                    <a:moveTo>
                      <a:pt x="0" y="478822"/>
                    </a:moveTo>
                    <a:cubicBezTo>
                      <a:pt x="0" y="226317"/>
                      <a:pt x="622230" y="-85342"/>
                      <a:pt x="1224136" y="21622"/>
                    </a:cubicBezTo>
                    <a:cubicBezTo>
                      <a:pt x="1826042" y="128586"/>
                      <a:pt x="2087465" y="362612"/>
                      <a:pt x="2507594" y="676900"/>
                    </a:cubicBezTo>
                    <a:cubicBezTo>
                      <a:pt x="1541392" y="973778"/>
                      <a:pt x="1527238" y="920113"/>
                      <a:pt x="1224136" y="936022"/>
                    </a:cubicBezTo>
                    <a:cubicBezTo>
                      <a:pt x="921034" y="951931"/>
                      <a:pt x="0" y="731327"/>
                      <a:pt x="0" y="478822"/>
                    </a:cubicBezTo>
                    <a:close/>
                  </a:path>
                </a:pathLst>
              </a:custGeom>
              <a:gradFill>
                <a:gsLst>
                  <a:gs pos="0">
                    <a:srgbClr val="DDEBCF"/>
                  </a:gs>
                  <a:gs pos="50000">
                    <a:srgbClr val="9CB86E"/>
                  </a:gs>
                  <a:gs pos="100000">
                    <a:srgbClr val="156B13"/>
                  </a:gs>
                </a:gsLst>
                <a:lin ang="2700000" scaled="0"/>
              </a:gradFill>
              <a:ln w="76200">
                <a:noFill/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7" name="2 Estrella de 5 puntas"/>
              <p:cNvSpPr/>
              <p:nvPr/>
            </p:nvSpPr>
            <p:spPr>
              <a:xfrm>
                <a:off x="6605533" y="2694684"/>
                <a:ext cx="2952329" cy="2232249"/>
              </a:xfrm>
              <a:custGeom>
                <a:avLst/>
                <a:gdLst>
                  <a:gd name="connsiteX0" fmla="*/ 2 w 2160240"/>
                  <a:gd name="connsiteY0" fmla="*/ 825136 h 2160240"/>
                  <a:gd name="connsiteX1" fmla="*/ 825143 w 2160240"/>
                  <a:gd name="connsiteY1" fmla="*/ 825142 h 2160240"/>
                  <a:gd name="connsiteX2" fmla="*/ 1080120 w 2160240"/>
                  <a:gd name="connsiteY2" fmla="*/ 0 h 2160240"/>
                  <a:gd name="connsiteX3" fmla="*/ 1335097 w 2160240"/>
                  <a:gd name="connsiteY3" fmla="*/ 825142 h 2160240"/>
                  <a:gd name="connsiteX4" fmla="*/ 2160238 w 2160240"/>
                  <a:gd name="connsiteY4" fmla="*/ 825136 h 2160240"/>
                  <a:gd name="connsiteX5" fmla="*/ 1492682 w 2160240"/>
                  <a:gd name="connsiteY5" fmla="*/ 1335096 h 2160240"/>
                  <a:gd name="connsiteX6" fmla="*/ 1747669 w 2160240"/>
                  <a:gd name="connsiteY6" fmla="*/ 2160235 h 2160240"/>
                  <a:gd name="connsiteX7" fmla="*/ 1080120 w 2160240"/>
                  <a:gd name="connsiteY7" fmla="*/ 1650265 h 2160240"/>
                  <a:gd name="connsiteX8" fmla="*/ 412571 w 2160240"/>
                  <a:gd name="connsiteY8" fmla="*/ 2160235 h 2160240"/>
                  <a:gd name="connsiteX9" fmla="*/ 667558 w 2160240"/>
                  <a:gd name="connsiteY9" fmla="*/ 1335096 h 2160240"/>
                  <a:gd name="connsiteX10" fmla="*/ 2 w 2160240"/>
                  <a:gd name="connsiteY10" fmla="*/ 825136 h 2160240"/>
                  <a:gd name="connsiteX0" fmla="*/ 0 w 2160236"/>
                  <a:gd name="connsiteY0" fmla="*/ 825136 h 2160235"/>
                  <a:gd name="connsiteX1" fmla="*/ 825141 w 2160236"/>
                  <a:gd name="connsiteY1" fmla="*/ 825142 h 2160235"/>
                  <a:gd name="connsiteX2" fmla="*/ 1080118 w 2160236"/>
                  <a:gd name="connsiteY2" fmla="*/ 0 h 2160235"/>
                  <a:gd name="connsiteX3" fmla="*/ 1335095 w 2160236"/>
                  <a:gd name="connsiteY3" fmla="*/ 825142 h 2160235"/>
                  <a:gd name="connsiteX4" fmla="*/ 2160236 w 2160236"/>
                  <a:gd name="connsiteY4" fmla="*/ 825136 h 2160235"/>
                  <a:gd name="connsiteX5" fmla="*/ 1492680 w 2160236"/>
                  <a:gd name="connsiteY5" fmla="*/ 1335096 h 2160235"/>
                  <a:gd name="connsiteX6" fmla="*/ 1747667 w 2160236"/>
                  <a:gd name="connsiteY6" fmla="*/ 2160235 h 2160235"/>
                  <a:gd name="connsiteX7" fmla="*/ 412569 w 2160236"/>
                  <a:gd name="connsiteY7" fmla="*/ 2160235 h 2160235"/>
                  <a:gd name="connsiteX8" fmla="*/ 667556 w 2160236"/>
                  <a:gd name="connsiteY8" fmla="*/ 1335096 h 2160235"/>
                  <a:gd name="connsiteX9" fmla="*/ 0 w 2160236"/>
                  <a:gd name="connsiteY9" fmla="*/ 825136 h 2160235"/>
                  <a:gd name="connsiteX0" fmla="*/ 0 w 2160236"/>
                  <a:gd name="connsiteY0" fmla="*/ 825136 h 2160235"/>
                  <a:gd name="connsiteX1" fmla="*/ 825141 w 2160236"/>
                  <a:gd name="connsiteY1" fmla="*/ 825142 h 2160235"/>
                  <a:gd name="connsiteX2" fmla="*/ 1080118 w 2160236"/>
                  <a:gd name="connsiteY2" fmla="*/ 0 h 2160235"/>
                  <a:gd name="connsiteX3" fmla="*/ 1335095 w 2160236"/>
                  <a:gd name="connsiteY3" fmla="*/ 825142 h 2160235"/>
                  <a:gd name="connsiteX4" fmla="*/ 2160236 w 2160236"/>
                  <a:gd name="connsiteY4" fmla="*/ 825136 h 2160235"/>
                  <a:gd name="connsiteX5" fmla="*/ 1492680 w 2160236"/>
                  <a:gd name="connsiteY5" fmla="*/ 1335096 h 2160235"/>
                  <a:gd name="connsiteX6" fmla="*/ 1747667 w 2160236"/>
                  <a:gd name="connsiteY6" fmla="*/ 2160235 h 2160235"/>
                  <a:gd name="connsiteX7" fmla="*/ 412569 w 2160236"/>
                  <a:gd name="connsiteY7" fmla="*/ 2160235 h 2160235"/>
                  <a:gd name="connsiteX8" fmla="*/ 0 w 2160236"/>
                  <a:gd name="connsiteY8" fmla="*/ 825136 h 2160235"/>
                  <a:gd name="connsiteX0" fmla="*/ 0 w 2160236"/>
                  <a:gd name="connsiteY0" fmla="*/ 825136 h 2160235"/>
                  <a:gd name="connsiteX1" fmla="*/ 825141 w 2160236"/>
                  <a:gd name="connsiteY1" fmla="*/ 825142 h 2160235"/>
                  <a:gd name="connsiteX2" fmla="*/ 1080118 w 2160236"/>
                  <a:gd name="connsiteY2" fmla="*/ 0 h 2160235"/>
                  <a:gd name="connsiteX3" fmla="*/ 1335095 w 2160236"/>
                  <a:gd name="connsiteY3" fmla="*/ 825142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35095 w 2160236"/>
                  <a:gd name="connsiteY3" fmla="*/ 825142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1068711 w 2160236"/>
                  <a:gd name="connsiteY6" fmla="*/ 2152604 h 2160235"/>
                  <a:gd name="connsiteX7" fmla="*/ 412569 w 2160236"/>
                  <a:gd name="connsiteY7" fmla="*/ 2160235 h 2160235"/>
                  <a:gd name="connsiteX8" fmla="*/ 0 w 2160236"/>
                  <a:gd name="connsiteY8" fmla="*/ 825136 h 2160235"/>
                  <a:gd name="connsiteX0" fmla="*/ 0 w 2160236"/>
                  <a:gd name="connsiteY0" fmla="*/ 825136 h 2163893"/>
                  <a:gd name="connsiteX1" fmla="*/ 915453 w 2160236"/>
                  <a:gd name="connsiteY1" fmla="*/ 1254120 h 2163893"/>
                  <a:gd name="connsiteX2" fmla="*/ 1080118 w 2160236"/>
                  <a:gd name="connsiteY2" fmla="*/ 0 h 2163893"/>
                  <a:gd name="connsiteX3" fmla="*/ 1357672 w 2160236"/>
                  <a:gd name="connsiteY3" fmla="*/ 1321853 h 2163893"/>
                  <a:gd name="connsiteX4" fmla="*/ 2160236 w 2160236"/>
                  <a:gd name="connsiteY4" fmla="*/ 825136 h 2163893"/>
                  <a:gd name="connsiteX5" fmla="*/ 1747667 w 2160236"/>
                  <a:gd name="connsiteY5" fmla="*/ 2160235 h 2163893"/>
                  <a:gd name="connsiteX6" fmla="*/ 1746044 w 2160236"/>
                  <a:gd name="connsiteY6" fmla="*/ 2163893 h 2163893"/>
                  <a:gd name="connsiteX7" fmla="*/ 1068711 w 2160236"/>
                  <a:gd name="connsiteY7" fmla="*/ 2152604 h 2163893"/>
                  <a:gd name="connsiteX8" fmla="*/ 412569 w 2160236"/>
                  <a:gd name="connsiteY8" fmla="*/ 2160235 h 2163893"/>
                  <a:gd name="connsiteX9" fmla="*/ 0 w 2160236"/>
                  <a:gd name="connsiteY9" fmla="*/ 825136 h 2163893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1068711 w 2160236"/>
                  <a:gd name="connsiteY6" fmla="*/ 2152604 h 2160235"/>
                  <a:gd name="connsiteX7" fmla="*/ 412569 w 2160236"/>
                  <a:gd name="connsiteY7" fmla="*/ 2160235 h 2160235"/>
                  <a:gd name="connsiteX8" fmla="*/ 0 w 2160236"/>
                  <a:gd name="connsiteY8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068711 w 2160236"/>
                  <a:gd name="connsiteY5" fmla="*/ 2152604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068711 w 2160236"/>
                  <a:gd name="connsiteY5" fmla="*/ 2152604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2703"/>
                  <a:gd name="connsiteY0" fmla="*/ 825136 h 2160235"/>
                  <a:gd name="connsiteX1" fmla="*/ 915453 w 2162703"/>
                  <a:gd name="connsiteY1" fmla="*/ 1254120 h 2160235"/>
                  <a:gd name="connsiteX2" fmla="*/ 1080118 w 2162703"/>
                  <a:gd name="connsiteY2" fmla="*/ 0 h 2160235"/>
                  <a:gd name="connsiteX3" fmla="*/ 1357672 w 2162703"/>
                  <a:gd name="connsiteY3" fmla="*/ 1321853 h 2160235"/>
                  <a:gd name="connsiteX4" fmla="*/ 2160236 w 2162703"/>
                  <a:gd name="connsiteY4" fmla="*/ 825136 h 2160235"/>
                  <a:gd name="connsiteX5" fmla="*/ 1068711 w 2162703"/>
                  <a:gd name="connsiteY5" fmla="*/ 2152604 h 2160235"/>
                  <a:gd name="connsiteX6" fmla="*/ 412569 w 2162703"/>
                  <a:gd name="connsiteY6" fmla="*/ 2160235 h 2160235"/>
                  <a:gd name="connsiteX7" fmla="*/ 0 w 2162703"/>
                  <a:gd name="connsiteY7" fmla="*/ 825136 h 2160235"/>
                  <a:gd name="connsiteX0" fmla="*/ 0 w 2184028"/>
                  <a:gd name="connsiteY0" fmla="*/ 825136 h 2160235"/>
                  <a:gd name="connsiteX1" fmla="*/ 915453 w 2184028"/>
                  <a:gd name="connsiteY1" fmla="*/ 1254120 h 2160235"/>
                  <a:gd name="connsiteX2" fmla="*/ 1080118 w 2184028"/>
                  <a:gd name="connsiteY2" fmla="*/ 0 h 2160235"/>
                  <a:gd name="connsiteX3" fmla="*/ 1357672 w 2184028"/>
                  <a:gd name="connsiteY3" fmla="*/ 1321853 h 2160235"/>
                  <a:gd name="connsiteX4" fmla="*/ 2160236 w 2184028"/>
                  <a:gd name="connsiteY4" fmla="*/ 825136 h 2160235"/>
                  <a:gd name="connsiteX5" fmla="*/ 1068711 w 2184028"/>
                  <a:gd name="connsiteY5" fmla="*/ 2152604 h 2160235"/>
                  <a:gd name="connsiteX6" fmla="*/ 412569 w 2184028"/>
                  <a:gd name="connsiteY6" fmla="*/ 2160235 h 2160235"/>
                  <a:gd name="connsiteX7" fmla="*/ 0 w 2184028"/>
                  <a:gd name="connsiteY7" fmla="*/ 825136 h 2160235"/>
                  <a:gd name="connsiteX0" fmla="*/ 0 w 2182636"/>
                  <a:gd name="connsiteY0" fmla="*/ 825136 h 2160235"/>
                  <a:gd name="connsiteX1" fmla="*/ 915453 w 2182636"/>
                  <a:gd name="connsiteY1" fmla="*/ 1254120 h 2160235"/>
                  <a:gd name="connsiteX2" fmla="*/ 1080118 w 2182636"/>
                  <a:gd name="connsiteY2" fmla="*/ 0 h 2160235"/>
                  <a:gd name="connsiteX3" fmla="*/ 1357672 w 2182636"/>
                  <a:gd name="connsiteY3" fmla="*/ 1321853 h 2160235"/>
                  <a:gd name="connsiteX4" fmla="*/ 2160236 w 2182636"/>
                  <a:gd name="connsiteY4" fmla="*/ 825136 h 2160235"/>
                  <a:gd name="connsiteX5" fmla="*/ 1068711 w 2182636"/>
                  <a:gd name="connsiteY5" fmla="*/ 2152604 h 2160235"/>
                  <a:gd name="connsiteX6" fmla="*/ 412569 w 2182636"/>
                  <a:gd name="connsiteY6" fmla="*/ 2160235 h 2160235"/>
                  <a:gd name="connsiteX7" fmla="*/ 0 w 2182636"/>
                  <a:gd name="connsiteY7" fmla="*/ 825136 h 2160235"/>
                  <a:gd name="connsiteX0" fmla="*/ 0 w 2182636"/>
                  <a:gd name="connsiteY0" fmla="*/ 825136 h 2152604"/>
                  <a:gd name="connsiteX1" fmla="*/ 915453 w 2182636"/>
                  <a:gd name="connsiteY1" fmla="*/ 1254120 h 2152604"/>
                  <a:gd name="connsiteX2" fmla="*/ 1080118 w 2182636"/>
                  <a:gd name="connsiteY2" fmla="*/ 0 h 2152604"/>
                  <a:gd name="connsiteX3" fmla="*/ 1357672 w 2182636"/>
                  <a:gd name="connsiteY3" fmla="*/ 1321853 h 2152604"/>
                  <a:gd name="connsiteX4" fmla="*/ 2160236 w 2182636"/>
                  <a:gd name="connsiteY4" fmla="*/ 825136 h 2152604"/>
                  <a:gd name="connsiteX5" fmla="*/ 1068711 w 2182636"/>
                  <a:gd name="connsiteY5" fmla="*/ 2152604 h 2152604"/>
                  <a:gd name="connsiteX6" fmla="*/ 0 w 2182636"/>
                  <a:gd name="connsiteY6" fmla="*/ 825136 h 2152604"/>
                  <a:gd name="connsiteX0" fmla="*/ 70962 w 2253598"/>
                  <a:gd name="connsiteY0" fmla="*/ 825136 h 2152604"/>
                  <a:gd name="connsiteX1" fmla="*/ 986415 w 2253598"/>
                  <a:gd name="connsiteY1" fmla="*/ 1254120 h 2152604"/>
                  <a:gd name="connsiteX2" fmla="*/ 1151080 w 2253598"/>
                  <a:gd name="connsiteY2" fmla="*/ 0 h 2152604"/>
                  <a:gd name="connsiteX3" fmla="*/ 1428634 w 2253598"/>
                  <a:gd name="connsiteY3" fmla="*/ 1321853 h 2152604"/>
                  <a:gd name="connsiteX4" fmla="*/ 2231198 w 2253598"/>
                  <a:gd name="connsiteY4" fmla="*/ 825136 h 2152604"/>
                  <a:gd name="connsiteX5" fmla="*/ 1139673 w 2253598"/>
                  <a:gd name="connsiteY5" fmla="*/ 2152604 h 2152604"/>
                  <a:gd name="connsiteX6" fmla="*/ 70962 w 2253598"/>
                  <a:gd name="connsiteY6" fmla="*/ 825136 h 2152604"/>
                  <a:gd name="connsiteX0" fmla="*/ 107697 w 2290333"/>
                  <a:gd name="connsiteY0" fmla="*/ 825136 h 2152604"/>
                  <a:gd name="connsiteX1" fmla="*/ 1023150 w 2290333"/>
                  <a:gd name="connsiteY1" fmla="*/ 1254120 h 2152604"/>
                  <a:gd name="connsiteX2" fmla="*/ 1187815 w 2290333"/>
                  <a:gd name="connsiteY2" fmla="*/ 0 h 2152604"/>
                  <a:gd name="connsiteX3" fmla="*/ 1465369 w 2290333"/>
                  <a:gd name="connsiteY3" fmla="*/ 1321853 h 2152604"/>
                  <a:gd name="connsiteX4" fmla="*/ 2267933 w 2290333"/>
                  <a:gd name="connsiteY4" fmla="*/ 825136 h 2152604"/>
                  <a:gd name="connsiteX5" fmla="*/ 1176408 w 2290333"/>
                  <a:gd name="connsiteY5" fmla="*/ 2152604 h 2152604"/>
                  <a:gd name="connsiteX6" fmla="*/ 107697 w 2290333"/>
                  <a:gd name="connsiteY6" fmla="*/ 825136 h 2152604"/>
                  <a:gd name="connsiteX0" fmla="*/ 30136 w 2212772"/>
                  <a:gd name="connsiteY0" fmla="*/ 825136 h 2152604"/>
                  <a:gd name="connsiteX1" fmla="*/ 945589 w 2212772"/>
                  <a:gd name="connsiteY1" fmla="*/ 1254120 h 2152604"/>
                  <a:gd name="connsiteX2" fmla="*/ 1110254 w 2212772"/>
                  <a:gd name="connsiteY2" fmla="*/ 0 h 2152604"/>
                  <a:gd name="connsiteX3" fmla="*/ 1387808 w 2212772"/>
                  <a:gd name="connsiteY3" fmla="*/ 1321853 h 2152604"/>
                  <a:gd name="connsiteX4" fmla="*/ 2190372 w 2212772"/>
                  <a:gd name="connsiteY4" fmla="*/ 825136 h 2152604"/>
                  <a:gd name="connsiteX5" fmla="*/ 1098847 w 2212772"/>
                  <a:gd name="connsiteY5" fmla="*/ 2152604 h 2152604"/>
                  <a:gd name="connsiteX6" fmla="*/ 30136 w 2212772"/>
                  <a:gd name="connsiteY6" fmla="*/ 825136 h 2152604"/>
                  <a:gd name="connsiteX0" fmla="*/ 27594 w 2210230"/>
                  <a:gd name="connsiteY0" fmla="*/ 825136 h 2152604"/>
                  <a:gd name="connsiteX1" fmla="*/ 943047 w 2210230"/>
                  <a:gd name="connsiteY1" fmla="*/ 1254120 h 2152604"/>
                  <a:gd name="connsiteX2" fmla="*/ 1107712 w 2210230"/>
                  <a:gd name="connsiteY2" fmla="*/ 0 h 2152604"/>
                  <a:gd name="connsiteX3" fmla="*/ 1385266 w 2210230"/>
                  <a:gd name="connsiteY3" fmla="*/ 1321853 h 2152604"/>
                  <a:gd name="connsiteX4" fmla="*/ 2187830 w 2210230"/>
                  <a:gd name="connsiteY4" fmla="*/ 825136 h 2152604"/>
                  <a:gd name="connsiteX5" fmla="*/ 1096305 w 2210230"/>
                  <a:gd name="connsiteY5" fmla="*/ 2152604 h 2152604"/>
                  <a:gd name="connsiteX6" fmla="*/ 27594 w 2210230"/>
                  <a:gd name="connsiteY6" fmla="*/ 825136 h 2152604"/>
                  <a:gd name="connsiteX0" fmla="*/ 34125 w 2225475"/>
                  <a:gd name="connsiteY0" fmla="*/ 825136 h 2157276"/>
                  <a:gd name="connsiteX1" fmla="*/ 949578 w 2225475"/>
                  <a:gd name="connsiteY1" fmla="*/ 1254120 h 2157276"/>
                  <a:gd name="connsiteX2" fmla="*/ 1114243 w 2225475"/>
                  <a:gd name="connsiteY2" fmla="*/ 0 h 2157276"/>
                  <a:gd name="connsiteX3" fmla="*/ 1391797 w 2225475"/>
                  <a:gd name="connsiteY3" fmla="*/ 1321853 h 2157276"/>
                  <a:gd name="connsiteX4" fmla="*/ 2194361 w 2225475"/>
                  <a:gd name="connsiteY4" fmla="*/ 825136 h 2157276"/>
                  <a:gd name="connsiteX5" fmla="*/ 1102836 w 2225475"/>
                  <a:gd name="connsiteY5" fmla="*/ 2152604 h 2157276"/>
                  <a:gd name="connsiteX6" fmla="*/ 34125 w 2225475"/>
                  <a:gd name="connsiteY6" fmla="*/ 825136 h 2157276"/>
                  <a:gd name="connsiteX0" fmla="*/ 34125 w 2225475"/>
                  <a:gd name="connsiteY0" fmla="*/ 894500 h 2226640"/>
                  <a:gd name="connsiteX1" fmla="*/ 949578 w 2225475"/>
                  <a:gd name="connsiteY1" fmla="*/ 1323484 h 2226640"/>
                  <a:gd name="connsiteX2" fmla="*/ 1114243 w 2225475"/>
                  <a:gd name="connsiteY2" fmla="*/ 69364 h 2226640"/>
                  <a:gd name="connsiteX3" fmla="*/ 1391797 w 2225475"/>
                  <a:gd name="connsiteY3" fmla="*/ 1391217 h 2226640"/>
                  <a:gd name="connsiteX4" fmla="*/ 2194361 w 2225475"/>
                  <a:gd name="connsiteY4" fmla="*/ 894500 h 2226640"/>
                  <a:gd name="connsiteX5" fmla="*/ 1102836 w 2225475"/>
                  <a:gd name="connsiteY5" fmla="*/ 2221968 h 2226640"/>
                  <a:gd name="connsiteX6" fmla="*/ 34125 w 2225475"/>
                  <a:gd name="connsiteY6" fmla="*/ 894500 h 2226640"/>
                  <a:gd name="connsiteX0" fmla="*/ 34125 w 2225475"/>
                  <a:gd name="connsiteY0" fmla="*/ 827026 h 2159166"/>
                  <a:gd name="connsiteX1" fmla="*/ 949578 w 2225475"/>
                  <a:gd name="connsiteY1" fmla="*/ 1256010 h 2159166"/>
                  <a:gd name="connsiteX2" fmla="*/ 1114243 w 2225475"/>
                  <a:gd name="connsiteY2" fmla="*/ 1890 h 2159166"/>
                  <a:gd name="connsiteX3" fmla="*/ 1391797 w 2225475"/>
                  <a:gd name="connsiteY3" fmla="*/ 1323743 h 2159166"/>
                  <a:gd name="connsiteX4" fmla="*/ 2194361 w 2225475"/>
                  <a:gd name="connsiteY4" fmla="*/ 827026 h 2159166"/>
                  <a:gd name="connsiteX5" fmla="*/ 1102836 w 2225475"/>
                  <a:gd name="connsiteY5" fmla="*/ 2154494 h 2159166"/>
                  <a:gd name="connsiteX6" fmla="*/ 34125 w 2225475"/>
                  <a:gd name="connsiteY6" fmla="*/ 827026 h 2159166"/>
                  <a:gd name="connsiteX0" fmla="*/ 25322 w 2329807"/>
                  <a:gd name="connsiteY0" fmla="*/ 1113125 h 2156766"/>
                  <a:gd name="connsiteX1" fmla="*/ 1059295 w 2329807"/>
                  <a:gd name="connsiteY1" fmla="*/ 1256010 h 2156766"/>
                  <a:gd name="connsiteX2" fmla="*/ 1223960 w 2329807"/>
                  <a:gd name="connsiteY2" fmla="*/ 1890 h 2156766"/>
                  <a:gd name="connsiteX3" fmla="*/ 1501514 w 2329807"/>
                  <a:gd name="connsiteY3" fmla="*/ 1323743 h 2156766"/>
                  <a:gd name="connsiteX4" fmla="*/ 2304078 w 2329807"/>
                  <a:gd name="connsiteY4" fmla="*/ 827026 h 2156766"/>
                  <a:gd name="connsiteX5" fmla="*/ 1212553 w 2329807"/>
                  <a:gd name="connsiteY5" fmla="*/ 2154494 h 2156766"/>
                  <a:gd name="connsiteX6" fmla="*/ 25322 w 2329807"/>
                  <a:gd name="connsiteY6" fmla="*/ 1113125 h 2156766"/>
                  <a:gd name="connsiteX0" fmla="*/ 44462 w 2348947"/>
                  <a:gd name="connsiteY0" fmla="*/ 1113125 h 2157205"/>
                  <a:gd name="connsiteX1" fmla="*/ 1078435 w 2348947"/>
                  <a:gd name="connsiteY1" fmla="*/ 1256010 h 2157205"/>
                  <a:gd name="connsiteX2" fmla="*/ 1243100 w 2348947"/>
                  <a:gd name="connsiteY2" fmla="*/ 1890 h 2157205"/>
                  <a:gd name="connsiteX3" fmla="*/ 1520654 w 2348947"/>
                  <a:gd name="connsiteY3" fmla="*/ 1323743 h 2157205"/>
                  <a:gd name="connsiteX4" fmla="*/ 2323218 w 2348947"/>
                  <a:gd name="connsiteY4" fmla="*/ 827026 h 2157205"/>
                  <a:gd name="connsiteX5" fmla="*/ 1231693 w 2348947"/>
                  <a:gd name="connsiteY5" fmla="*/ 2154494 h 2157205"/>
                  <a:gd name="connsiteX6" fmla="*/ 44462 w 2348947"/>
                  <a:gd name="connsiteY6" fmla="*/ 1113125 h 2157205"/>
                  <a:gd name="connsiteX0" fmla="*/ 46203 w 2350688"/>
                  <a:gd name="connsiteY0" fmla="*/ 1113125 h 2156888"/>
                  <a:gd name="connsiteX1" fmla="*/ 1080176 w 2350688"/>
                  <a:gd name="connsiteY1" fmla="*/ 1256010 h 2156888"/>
                  <a:gd name="connsiteX2" fmla="*/ 1244841 w 2350688"/>
                  <a:gd name="connsiteY2" fmla="*/ 1890 h 2156888"/>
                  <a:gd name="connsiteX3" fmla="*/ 1522395 w 2350688"/>
                  <a:gd name="connsiteY3" fmla="*/ 1323743 h 2156888"/>
                  <a:gd name="connsiteX4" fmla="*/ 2324959 w 2350688"/>
                  <a:gd name="connsiteY4" fmla="*/ 827026 h 2156888"/>
                  <a:gd name="connsiteX5" fmla="*/ 1233434 w 2350688"/>
                  <a:gd name="connsiteY5" fmla="*/ 2154494 h 2156888"/>
                  <a:gd name="connsiteX6" fmla="*/ 46203 w 2350688"/>
                  <a:gd name="connsiteY6" fmla="*/ 1113125 h 2156888"/>
                  <a:gd name="connsiteX0" fmla="*/ 49773 w 2356804"/>
                  <a:gd name="connsiteY0" fmla="*/ 1113125 h 2165458"/>
                  <a:gd name="connsiteX1" fmla="*/ 1083746 w 2356804"/>
                  <a:gd name="connsiteY1" fmla="*/ 1256010 h 2165458"/>
                  <a:gd name="connsiteX2" fmla="*/ 1248411 w 2356804"/>
                  <a:gd name="connsiteY2" fmla="*/ 1890 h 2165458"/>
                  <a:gd name="connsiteX3" fmla="*/ 1525965 w 2356804"/>
                  <a:gd name="connsiteY3" fmla="*/ 1323743 h 2165458"/>
                  <a:gd name="connsiteX4" fmla="*/ 2328529 w 2356804"/>
                  <a:gd name="connsiteY4" fmla="*/ 827026 h 2165458"/>
                  <a:gd name="connsiteX5" fmla="*/ 1237004 w 2356804"/>
                  <a:gd name="connsiteY5" fmla="*/ 2154494 h 2165458"/>
                  <a:gd name="connsiteX6" fmla="*/ 49773 w 2356804"/>
                  <a:gd name="connsiteY6" fmla="*/ 1113125 h 2165458"/>
                  <a:gd name="connsiteX0" fmla="*/ 49773 w 2356804"/>
                  <a:gd name="connsiteY0" fmla="*/ 1113125 h 2160540"/>
                  <a:gd name="connsiteX1" fmla="*/ 1083746 w 2356804"/>
                  <a:gd name="connsiteY1" fmla="*/ 1256010 h 2160540"/>
                  <a:gd name="connsiteX2" fmla="*/ 1248411 w 2356804"/>
                  <a:gd name="connsiteY2" fmla="*/ 1890 h 2160540"/>
                  <a:gd name="connsiteX3" fmla="*/ 1525965 w 2356804"/>
                  <a:gd name="connsiteY3" fmla="*/ 1323743 h 2160540"/>
                  <a:gd name="connsiteX4" fmla="*/ 2328529 w 2356804"/>
                  <a:gd name="connsiteY4" fmla="*/ 827026 h 2160540"/>
                  <a:gd name="connsiteX5" fmla="*/ 1237004 w 2356804"/>
                  <a:gd name="connsiteY5" fmla="*/ 2154494 h 2160540"/>
                  <a:gd name="connsiteX6" fmla="*/ 49773 w 2356804"/>
                  <a:gd name="connsiteY6" fmla="*/ 1113125 h 2160540"/>
                  <a:gd name="connsiteX0" fmla="*/ 49773 w 2372534"/>
                  <a:gd name="connsiteY0" fmla="*/ 1113125 h 2160539"/>
                  <a:gd name="connsiteX1" fmla="*/ 1083746 w 2372534"/>
                  <a:gd name="connsiteY1" fmla="*/ 1256010 h 2160539"/>
                  <a:gd name="connsiteX2" fmla="*/ 1248411 w 2372534"/>
                  <a:gd name="connsiteY2" fmla="*/ 1890 h 2160539"/>
                  <a:gd name="connsiteX3" fmla="*/ 1525965 w 2372534"/>
                  <a:gd name="connsiteY3" fmla="*/ 1323743 h 2160539"/>
                  <a:gd name="connsiteX4" fmla="*/ 2328529 w 2372534"/>
                  <a:gd name="connsiteY4" fmla="*/ 827026 h 2160539"/>
                  <a:gd name="connsiteX5" fmla="*/ 1237004 w 2372534"/>
                  <a:gd name="connsiteY5" fmla="*/ 2154494 h 2160539"/>
                  <a:gd name="connsiteX6" fmla="*/ 49773 w 2372534"/>
                  <a:gd name="connsiteY6" fmla="*/ 1113125 h 2160539"/>
                  <a:gd name="connsiteX0" fmla="*/ 70859 w 2415991"/>
                  <a:gd name="connsiteY0" fmla="*/ 1113125 h 2193893"/>
                  <a:gd name="connsiteX1" fmla="*/ 1104832 w 2415991"/>
                  <a:gd name="connsiteY1" fmla="*/ 1256010 h 2193893"/>
                  <a:gd name="connsiteX2" fmla="*/ 1269497 w 2415991"/>
                  <a:gd name="connsiteY2" fmla="*/ 1890 h 2193893"/>
                  <a:gd name="connsiteX3" fmla="*/ 1547051 w 2415991"/>
                  <a:gd name="connsiteY3" fmla="*/ 1323743 h 2193893"/>
                  <a:gd name="connsiteX4" fmla="*/ 2349615 w 2415991"/>
                  <a:gd name="connsiteY4" fmla="*/ 827026 h 2193893"/>
                  <a:gd name="connsiteX5" fmla="*/ 1258090 w 2415991"/>
                  <a:gd name="connsiteY5" fmla="*/ 2154494 h 2193893"/>
                  <a:gd name="connsiteX6" fmla="*/ 70859 w 2415991"/>
                  <a:gd name="connsiteY6" fmla="*/ 1113125 h 2193893"/>
                  <a:gd name="connsiteX0" fmla="*/ 19112 w 2364244"/>
                  <a:gd name="connsiteY0" fmla="*/ 1113125 h 2194739"/>
                  <a:gd name="connsiteX1" fmla="*/ 1053085 w 2364244"/>
                  <a:gd name="connsiteY1" fmla="*/ 1256010 h 2194739"/>
                  <a:gd name="connsiteX2" fmla="*/ 1217750 w 2364244"/>
                  <a:gd name="connsiteY2" fmla="*/ 1890 h 2194739"/>
                  <a:gd name="connsiteX3" fmla="*/ 1495304 w 2364244"/>
                  <a:gd name="connsiteY3" fmla="*/ 1323743 h 2194739"/>
                  <a:gd name="connsiteX4" fmla="*/ 2297868 w 2364244"/>
                  <a:gd name="connsiteY4" fmla="*/ 827026 h 2194739"/>
                  <a:gd name="connsiteX5" fmla="*/ 1206343 w 2364244"/>
                  <a:gd name="connsiteY5" fmla="*/ 2154494 h 2194739"/>
                  <a:gd name="connsiteX6" fmla="*/ 19112 w 2364244"/>
                  <a:gd name="connsiteY6" fmla="*/ 1113125 h 2194739"/>
                  <a:gd name="connsiteX0" fmla="*/ 30031 w 2375163"/>
                  <a:gd name="connsiteY0" fmla="*/ 1113125 h 2194172"/>
                  <a:gd name="connsiteX1" fmla="*/ 1064004 w 2375163"/>
                  <a:gd name="connsiteY1" fmla="*/ 1256010 h 2194172"/>
                  <a:gd name="connsiteX2" fmla="*/ 1228669 w 2375163"/>
                  <a:gd name="connsiteY2" fmla="*/ 1890 h 2194172"/>
                  <a:gd name="connsiteX3" fmla="*/ 1506223 w 2375163"/>
                  <a:gd name="connsiteY3" fmla="*/ 1323743 h 2194172"/>
                  <a:gd name="connsiteX4" fmla="*/ 2308787 w 2375163"/>
                  <a:gd name="connsiteY4" fmla="*/ 827026 h 2194172"/>
                  <a:gd name="connsiteX5" fmla="*/ 1217262 w 2375163"/>
                  <a:gd name="connsiteY5" fmla="*/ 2154494 h 2194172"/>
                  <a:gd name="connsiteX6" fmla="*/ 30031 w 2375163"/>
                  <a:gd name="connsiteY6" fmla="*/ 1113125 h 2194172"/>
                  <a:gd name="connsiteX0" fmla="*/ 21289 w 2349179"/>
                  <a:gd name="connsiteY0" fmla="*/ 1113125 h 2161730"/>
                  <a:gd name="connsiteX1" fmla="*/ 1055262 w 2349179"/>
                  <a:gd name="connsiteY1" fmla="*/ 1256010 h 2161730"/>
                  <a:gd name="connsiteX2" fmla="*/ 1219927 w 2349179"/>
                  <a:gd name="connsiteY2" fmla="*/ 1890 h 2161730"/>
                  <a:gd name="connsiteX3" fmla="*/ 1497481 w 2349179"/>
                  <a:gd name="connsiteY3" fmla="*/ 1323743 h 2161730"/>
                  <a:gd name="connsiteX4" fmla="*/ 2300045 w 2349179"/>
                  <a:gd name="connsiteY4" fmla="*/ 827026 h 2161730"/>
                  <a:gd name="connsiteX5" fmla="*/ 1208520 w 2349179"/>
                  <a:gd name="connsiteY5" fmla="*/ 2154494 h 2161730"/>
                  <a:gd name="connsiteX6" fmla="*/ 21289 w 2349179"/>
                  <a:gd name="connsiteY6" fmla="*/ 1113125 h 2161730"/>
                  <a:gd name="connsiteX0" fmla="*/ 21289 w 2374511"/>
                  <a:gd name="connsiteY0" fmla="*/ 1113125 h 2161730"/>
                  <a:gd name="connsiteX1" fmla="*/ 1055262 w 2374511"/>
                  <a:gd name="connsiteY1" fmla="*/ 1256010 h 2161730"/>
                  <a:gd name="connsiteX2" fmla="*/ 1219927 w 2374511"/>
                  <a:gd name="connsiteY2" fmla="*/ 1890 h 2161730"/>
                  <a:gd name="connsiteX3" fmla="*/ 1497481 w 2374511"/>
                  <a:gd name="connsiteY3" fmla="*/ 1323743 h 2161730"/>
                  <a:gd name="connsiteX4" fmla="*/ 2300045 w 2374511"/>
                  <a:gd name="connsiteY4" fmla="*/ 827026 h 2161730"/>
                  <a:gd name="connsiteX5" fmla="*/ 1208520 w 2374511"/>
                  <a:gd name="connsiteY5" fmla="*/ 2154494 h 2161730"/>
                  <a:gd name="connsiteX6" fmla="*/ 21289 w 2374511"/>
                  <a:gd name="connsiteY6" fmla="*/ 1113125 h 2161730"/>
                  <a:gd name="connsiteX0" fmla="*/ 21289 w 2365804"/>
                  <a:gd name="connsiteY0" fmla="*/ 1113125 h 2161730"/>
                  <a:gd name="connsiteX1" fmla="*/ 1055262 w 2365804"/>
                  <a:gd name="connsiteY1" fmla="*/ 1256010 h 2161730"/>
                  <a:gd name="connsiteX2" fmla="*/ 1219927 w 2365804"/>
                  <a:gd name="connsiteY2" fmla="*/ 1890 h 2161730"/>
                  <a:gd name="connsiteX3" fmla="*/ 1497481 w 2365804"/>
                  <a:gd name="connsiteY3" fmla="*/ 1323743 h 2161730"/>
                  <a:gd name="connsiteX4" fmla="*/ 2300045 w 2365804"/>
                  <a:gd name="connsiteY4" fmla="*/ 827026 h 2161730"/>
                  <a:gd name="connsiteX5" fmla="*/ 1208520 w 2365804"/>
                  <a:gd name="connsiteY5" fmla="*/ 2154494 h 2161730"/>
                  <a:gd name="connsiteX6" fmla="*/ 21289 w 2365804"/>
                  <a:gd name="connsiteY6" fmla="*/ 1113125 h 2161730"/>
                  <a:gd name="connsiteX0" fmla="*/ 21289 w 2365804"/>
                  <a:gd name="connsiteY0" fmla="*/ 1113125 h 2161730"/>
                  <a:gd name="connsiteX1" fmla="*/ 1055262 w 2365804"/>
                  <a:gd name="connsiteY1" fmla="*/ 1256010 h 2161730"/>
                  <a:gd name="connsiteX2" fmla="*/ 1219927 w 2365804"/>
                  <a:gd name="connsiteY2" fmla="*/ 1890 h 2161730"/>
                  <a:gd name="connsiteX3" fmla="*/ 1497481 w 2365804"/>
                  <a:gd name="connsiteY3" fmla="*/ 1323743 h 2161730"/>
                  <a:gd name="connsiteX4" fmla="*/ 2300045 w 2365804"/>
                  <a:gd name="connsiteY4" fmla="*/ 827026 h 2161730"/>
                  <a:gd name="connsiteX5" fmla="*/ 1208520 w 2365804"/>
                  <a:gd name="connsiteY5" fmla="*/ 2154494 h 2161730"/>
                  <a:gd name="connsiteX6" fmla="*/ 21289 w 2365804"/>
                  <a:gd name="connsiteY6" fmla="*/ 1113125 h 2161730"/>
                  <a:gd name="connsiteX0" fmla="*/ 21289 w 2365804"/>
                  <a:gd name="connsiteY0" fmla="*/ 1112999 h 2161604"/>
                  <a:gd name="connsiteX1" fmla="*/ 1055262 w 2365804"/>
                  <a:gd name="connsiteY1" fmla="*/ 1255884 h 2161604"/>
                  <a:gd name="connsiteX2" fmla="*/ 1219927 w 2365804"/>
                  <a:gd name="connsiteY2" fmla="*/ 1764 h 2161604"/>
                  <a:gd name="connsiteX3" fmla="*/ 1497481 w 2365804"/>
                  <a:gd name="connsiteY3" fmla="*/ 1323617 h 2161604"/>
                  <a:gd name="connsiteX4" fmla="*/ 2300045 w 2365804"/>
                  <a:gd name="connsiteY4" fmla="*/ 826900 h 2161604"/>
                  <a:gd name="connsiteX5" fmla="*/ 1208520 w 2365804"/>
                  <a:gd name="connsiteY5" fmla="*/ 2154368 h 2161604"/>
                  <a:gd name="connsiteX6" fmla="*/ 21289 w 2365804"/>
                  <a:gd name="connsiteY6" fmla="*/ 1112999 h 2161604"/>
                  <a:gd name="connsiteX0" fmla="*/ 21289 w 2365804"/>
                  <a:gd name="connsiteY0" fmla="*/ 1112999 h 2161604"/>
                  <a:gd name="connsiteX1" fmla="*/ 1055262 w 2365804"/>
                  <a:gd name="connsiteY1" fmla="*/ 1255884 h 2161604"/>
                  <a:gd name="connsiteX2" fmla="*/ 1219927 w 2365804"/>
                  <a:gd name="connsiteY2" fmla="*/ 1764 h 2161604"/>
                  <a:gd name="connsiteX3" fmla="*/ 1497481 w 2365804"/>
                  <a:gd name="connsiteY3" fmla="*/ 1323617 h 2161604"/>
                  <a:gd name="connsiteX4" fmla="*/ 2300045 w 2365804"/>
                  <a:gd name="connsiteY4" fmla="*/ 826900 h 2161604"/>
                  <a:gd name="connsiteX5" fmla="*/ 1208520 w 2365804"/>
                  <a:gd name="connsiteY5" fmla="*/ 2154368 h 2161604"/>
                  <a:gd name="connsiteX6" fmla="*/ 21289 w 2365804"/>
                  <a:gd name="connsiteY6" fmla="*/ 1112999 h 2161604"/>
                  <a:gd name="connsiteX0" fmla="*/ 21289 w 2365804"/>
                  <a:gd name="connsiteY0" fmla="*/ 1112999 h 2161604"/>
                  <a:gd name="connsiteX1" fmla="*/ 1055262 w 2365804"/>
                  <a:gd name="connsiteY1" fmla="*/ 1255884 h 2161604"/>
                  <a:gd name="connsiteX2" fmla="*/ 1219927 w 2365804"/>
                  <a:gd name="connsiteY2" fmla="*/ 1764 h 2161604"/>
                  <a:gd name="connsiteX3" fmla="*/ 1497481 w 2365804"/>
                  <a:gd name="connsiteY3" fmla="*/ 1323617 h 2161604"/>
                  <a:gd name="connsiteX4" fmla="*/ 2300045 w 2365804"/>
                  <a:gd name="connsiteY4" fmla="*/ 826900 h 2161604"/>
                  <a:gd name="connsiteX5" fmla="*/ 1208520 w 2365804"/>
                  <a:gd name="connsiteY5" fmla="*/ 2154368 h 2161604"/>
                  <a:gd name="connsiteX6" fmla="*/ 21289 w 2365804"/>
                  <a:gd name="connsiteY6" fmla="*/ 1112999 h 2161604"/>
                  <a:gd name="connsiteX0" fmla="*/ 27541 w 2372056"/>
                  <a:gd name="connsiteY0" fmla="*/ 1112999 h 2161332"/>
                  <a:gd name="connsiteX1" fmla="*/ 1061514 w 2372056"/>
                  <a:gd name="connsiteY1" fmla="*/ 1255884 h 2161332"/>
                  <a:gd name="connsiteX2" fmla="*/ 1226179 w 2372056"/>
                  <a:gd name="connsiteY2" fmla="*/ 1764 h 2161332"/>
                  <a:gd name="connsiteX3" fmla="*/ 1503733 w 2372056"/>
                  <a:gd name="connsiteY3" fmla="*/ 1323617 h 2161332"/>
                  <a:gd name="connsiteX4" fmla="*/ 2306297 w 2372056"/>
                  <a:gd name="connsiteY4" fmla="*/ 826900 h 2161332"/>
                  <a:gd name="connsiteX5" fmla="*/ 1214772 w 2372056"/>
                  <a:gd name="connsiteY5" fmla="*/ 2154368 h 2161332"/>
                  <a:gd name="connsiteX6" fmla="*/ 27541 w 2372056"/>
                  <a:gd name="connsiteY6" fmla="*/ 1112999 h 2161332"/>
                  <a:gd name="connsiteX0" fmla="*/ 34274 w 2378789"/>
                  <a:gd name="connsiteY0" fmla="*/ 1112999 h 2161466"/>
                  <a:gd name="connsiteX1" fmla="*/ 1068247 w 2378789"/>
                  <a:gd name="connsiteY1" fmla="*/ 1255884 h 2161466"/>
                  <a:gd name="connsiteX2" fmla="*/ 1232912 w 2378789"/>
                  <a:gd name="connsiteY2" fmla="*/ 1764 h 2161466"/>
                  <a:gd name="connsiteX3" fmla="*/ 1510466 w 2378789"/>
                  <a:gd name="connsiteY3" fmla="*/ 1323617 h 2161466"/>
                  <a:gd name="connsiteX4" fmla="*/ 2313030 w 2378789"/>
                  <a:gd name="connsiteY4" fmla="*/ 826900 h 2161466"/>
                  <a:gd name="connsiteX5" fmla="*/ 1221505 w 2378789"/>
                  <a:gd name="connsiteY5" fmla="*/ 2154368 h 2161466"/>
                  <a:gd name="connsiteX6" fmla="*/ 34274 w 2378789"/>
                  <a:gd name="connsiteY6" fmla="*/ 1112999 h 2161466"/>
                  <a:gd name="connsiteX0" fmla="*/ 39600 w 2384115"/>
                  <a:gd name="connsiteY0" fmla="*/ 1112999 h 2161675"/>
                  <a:gd name="connsiteX1" fmla="*/ 1073573 w 2384115"/>
                  <a:gd name="connsiteY1" fmla="*/ 1255884 h 2161675"/>
                  <a:gd name="connsiteX2" fmla="*/ 1238238 w 2384115"/>
                  <a:gd name="connsiteY2" fmla="*/ 1764 h 2161675"/>
                  <a:gd name="connsiteX3" fmla="*/ 1515792 w 2384115"/>
                  <a:gd name="connsiteY3" fmla="*/ 1323617 h 2161675"/>
                  <a:gd name="connsiteX4" fmla="*/ 2318356 w 2384115"/>
                  <a:gd name="connsiteY4" fmla="*/ 826900 h 2161675"/>
                  <a:gd name="connsiteX5" fmla="*/ 1226831 w 2384115"/>
                  <a:gd name="connsiteY5" fmla="*/ 2154368 h 2161675"/>
                  <a:gd name="connsiteX6" fmla="*/ 39600 w 2384115"/>
                  <a:gd name="connsiteY6" fmla="*/ 1112999 h 2161675"/>
                  <a:gd name="connsiteX0" fmla="*/ 39600 w 2384115"/>
                  <a:gd name="connsiteY0" fmla="*/ 1120218 h 2168894"/>
                  <a:gd name="connsiteX1" fmla="*/ 1073573 w 2384115"/>
                  <a:gd name="connsiteY1" fmla="*/ 1263103 h 2168894"/>
                  <a:gd name="connsiteX2" fmla="*/ 1238238 w 2384115"/>
                  <a:gd name="connsiteY2" fmla="*/ 8983 h 2168894"/>
                  <a:gd name="connsiteX3" fmla="*/ 1515792 w 2384115"/>
                  <a:gd name="connsiteY3" fmla="*/ 1330836 h 2168894"/>
                  <a:gd name="connsiteX4" fmla="*/ 2318356 w 2384115"/>
                  <a:gd name="connsiteY4" fmla="*/ 834119 h 2168894"/>
                  <a:gd name="connsiteX5" fmla="*/ 1226831 w 2384115"/>
                  <a:gd name="connsiteY5" fmla="*/ 2161587 h 2168894"/>
                  <a:gd name="connsiteX6" fmla="*/ 39600 w 2384115"/>
                  <a:gd name="connsiteY6" fmla="*/ 1120218 h 2168894"/>
                  <a:gd name="connsiteX0" fmla="*/ 39600 w 2384115"/>
                  <a:gd name="connsiteY0" fmla="*/ 1166937 h 2215613"/>
                  <a:gd name="connsiteX1" fmla="*/ 1073573 w 2384115"/>
                  <a:gd name="connsiteY1" fmla="*/ 1309822 h 2215613"/>
                  <a:gd name="connsiteX2" fmla="*/ 1264576 w 2384115"/>
                  <a:gd name="connsiteY2" fmla="*/ 9308 h 2215613"/>
                  <a:gd name="connsiteX3" fmla="*/ 1515792 w 2384115"/>
                  <a:gd name="connsiteY3" fmla="*/ 1377555 h 2215613"/>
                  <a:gd name="connsiteX4" fmla="*/ 2318356 w 2384115"/>
                  <a:gd name="connsiteY4" fmla="*/ 880838 h 2215613"/>
                  <a:gd name="connsiteX5" fmla="*/ 1226831 w 2384115"/>
                  <a:gd name="connsiteY5" fmla="*/ 2208306 h 2215613"/>
                  <a:gd name="connsiteX6" fmla="*/ 39600 w 2384115"/>
                  <a:gd name="connsiteY6" fmla="*/ 1166937 h 2215613"/>
                  <a:gd name="connsiteX0" fmla="*/ 39600 w 2384115"/>
                  <a:gd name="connsiteY0" fmla="*/ 1167398 h 2216074"/>
                  <a:gd name="connsiteX1" fmla="*/ 1073573 w 2384115"/>
                  <a:gd name="connsiteY1" fmla="*/ 1310283 h 2216074"/>
                  <a:gd name="connsiteX2" fmla="*/ 1264576 w 2384115"/>
                  <a:gd name="connsiteY2" fmla="*/ 9769 h 2216074"/>
                  <a:gd name="connsiteX3" fmla="*/ 1515792 w 2384115"/>
                  <a:gd name="connsiteY3" fmla="*/ 1378016 h 2216074"/>
                  <a:gd name="connsiteX4" fmla="*/ 2318356 w 2384115"/>
                  <a:gd name="connsiteY4" fmla="*/ 881299 h 2216074"/>
                  <a:gd name="connsiteX5" fmla="*/ 1226831 w 2384115"/>
                  <a:gd name="connsiteY5" fmla="*/ 2208767 h 2216074"/>
                  <a:gd name="connsiteX6" fmla="*/ 39600 w 2384115"/>
                  <a:gd name="connsiteY6" fmla="*/ 1167398 h 2216074"/>
                  <a:gd name="connsiteX0" fmla="*/ 39600 w 2384115"/>
                  <a:gd name="connsiteY0" fmla="*/ 1158329 h 2207005"/>
                  <a:gd name="connsiteX1" fmla="*/ 1073573 w 2384115"/>
                  <a:gd name="connsiteY1" fmla="*/ 1301214 h 2207005"/>
                  <a:gd name="connsiteX2" fmla="*/ 1264576 w 2384115"/>
                  <a:gd name="connsiteY2" fmla="*/ 700 h 2207005"/>
                  <a:gd name="connsiteX3" fmla="*/ 1515792 w 2384115"/>
                  <a:gd name="connsiteY3" fmla="*/ 1368947 h 2207005"/>
                  <a:gd name="connsiteX4" fmla="*/ 2318356 w 2384115"/>
                  <a:gd name="connsiteY4" fmla="*/ 872230 h 2207005"/>
                  <a:gd name="connsiteX5" fmla="*/ 1226831 w 2384115"/>
                  <a:gd name="connsiteY5" fmla="*/ 2199698 h 2207005"/>
                  <a:gd name="connsiteX6" fmla="*/ 39600 w 2384115"/>
                  <a:gd name="connsiteY6" fmla="*/ 1158329 h 2207005"/>
                  <a:gd name="connsiteX0" fmla="*/ 39600 w 2384115"/>
                  <a:gd name="connsiteY0" fmla="*/ 1158329 h 2207005"/>
                  <a:gd name="connsiteX1" fmla="*/ 1073573 w 2384115"/>
                  <a:gd name="connsiteY1" fmla="*/ 1301214 h 2207005"/>
                  <a:gd name="connsiteX2" fmla="*/ 1264576 w 2384115"/>
                  <a:gd name="connsiteY2" fmla="*/ 700 h 2207005"/>
                  <a:gd name="connsiteX3" fmla="*/ 1515792 w 2384115"/>
                  <a:gd name="connsiteY3" fmla="*/ 1368947 h 2207005"/>
                  <a:gd name="connsiteX4" fmla="*/ 2318356 w 2384115"/>
                  <a:gd name="connsiteY4" fmla="*/ 872230 h 2207005"/>
                  <a:gd name="connsiteX5" fmla="*/ 1226831 w 2384115"/>
                  <a:gd name="connsiteY5" fmla="*/ 2199698 h 2207005"/>
                  <a:gd name="connsiteX6" fmla="*/ 39600 w 2384115"/>
                  <a:gd name="connsiteY6" fmla="*/ 1158329 h 2207005"/>
                  <a:gd name="connsiteX0" fmla="*/ 39600 w 2384115"/>
                  <a:gd name="connsiteY0" fmla="*/ 1158240 h 2206916"/>
                  <a:gd name="connsiteX1" fmla="*/ 1073573 w 2384115"/>
                  <a:gd name="connsiteY1" fmla="*/ 1301125 h 2206916"/>
                  <a:gd name="connsiteX2" fmla="*/ 1264576 w 2384115"/>
                  <a:gd name="connsiteY2" fmla="*/ 611 h 2206916"/>
                  <a:gd name="connsiteX3" fmla="*/ 1515792 w 2384115"/>
                  <a:gd name="connsiteY3" fmla="*/ 1368858 h 2206916"/>
                  <a:gd name="connsiteX4" fmla="*/ 2318356 w 2384115"/>
                  <a:gd name="connsiteY4" fmla="*/ 872141 h 2206916"/>
                  <a:gd name="connsiteX5" fmla="*/ 1226831 w 2384115"/>
                  <a:gd name="connsiteY5" fmla="*/ 2199609 h 2206916"/>
                  <a:gd name="connsiteX6" fmla="*/ 39600 w 2384115"/>
                  <a:gd name="connsiteY6" fmla="*/ 1158240 h 2206916"/>
                  <a:gd name="connsiteX0" fmla="*/ 39600 w 2384115"/>
                  <a:gd name="connsiteY0" fmla="*/ 1157646 h 2206322"/>
                  <a:gd name="connsiteX1" fmla="*/ 1073573 w 2384115"/>
                  <a:gd name="connsiteY1" fmla="*/ 1300531 h 2206322"/>
                  <a:gd name="connsiteX2" fmla="*/ 1264576 w 2384115"/>
                  <a:gd name="connsiteY2" fmla="*/ 17 h 2206322"/>
                  <a:gd name="connsiteX3" fmla="*/ 1515792 w 2384115"/>
                  <a:gd name="connsiteY3" fmla="*/ 1368264 h 2206322"/>
                  <a:gd name="connsiteX4" fmla="*/ 2318356 w 2384115"/>
                  <a:gd name="connsiteY4" fmla="*/ 871547 h 2206322"/>
                  <a:gd name="connsiteX5" fmla="*/ 1226831 w 2384115"/>
                  <a:gd name="connsiteY5" fmla="*/ 2199015 h 2206322"/>
                  <a:gd name="connsiteX6" fmla="*/ 39600 w 2384115"/>
                  <a:gd name="connsiteY6" fmla="*/ 1157646 h 2206322"/>
                  <a:gd name="connsiteX0" fmla="*/ 38887 w 2382278"/>
                  <a:gd name="connsiteY0" fmla="*/ 1157646 h 2200177"/>
                  <a:gd name="connsiteX1" fmla="*/ 1072860 w 2382278"/>
                  <a:gd name="connsiteY1" fmla="*/ 1300531 h 2200177"/>
                  <a:gd name="connsiteX2" fmla="*/ 1263863 w 2382278"/>
                  <a:gd name="connsiteY2" fmla="*/ 17 h 2200177"/>
                  <a:gd name="connsiteX3" fmla="*/ 1515079 w 2382278"/>
                  <a:gd name="connsiteY3" fmla="*/ 1368264 h 2200177"/>
                  <a:gd name="connsiteX4" fmla="*/ 2317643 w 2382278"/>
                  <a:gd name="connsiteY4" fmla="*/ 871547 h 2200177"/>
                  <a:gd name="connsiteX5" fmla="*/ 1226118 w 2382278"/>
                  <a:gd name="connsiteY5" fmla="*/ 2199015 h 2200177"/>
                  <a:gd name="connsiteX6" fmla="*/ 38887 w 2382278"/>
                  <a:gd name="connsiteY6" fmla="*/ 1157646 h 2200177"/>
                  <a:gd name="connsiteX0" fmla="*/ 38887 w 2365848"/>
                  <a:gd name="connsiteY0" fmla="*/ 1157646 h 2200177"/>
                  <a:gd name="connsiteX1" fmla="*/ 1072860 w 2365848"/>
                  <a:gd name="connsiteY1" fmla="*/ 1300531 h 2200177"/>
                  <a:gd name="connsiteX2" fmla="*/ 1263863 w 2365848"/>
                  <a:gd name="connsiteY2" fmla="*/ 17 h 2200177"/>
                  <a:gd name="connsiteX3" fmla="*/ 1515079 w 2365848"/>
                  <a:gd name="connsiteY3" fmla="*/ 1368264 h 2200177"/>
                  <a:gd name="connsiteX4" fmla="*/ 2317643 w 2365848"/>
                  <a:gd name="connsiteY4" fmla="*/ 871547 h 2200177"/>
                  <a:gd name="connsiteX5" fmla="*/ 1226118 w 2365848"/>
                  <a:gd name="connsiteY5" fmla="*/ 2199015 h 2200177"/>
                  <a:gd name="connsiteX6" fmla="*/ 38887 w 2365848"/>
                  <a:gd name="connsiteY6" fmla="*/ 1157646 h 2200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65848" h="2200177">
                    <a:moveTo>
                      <a:pt x="38887" y="1157646"/>
                    </a:moveTo>
                    <a:cubicBezTo>
                      <a:pt x="268727" y="728763"/>
                      <a:pt x="967464" y="1408413"/>
                      <a:pt x="1072860" y="1300531"/>
                    </a:cubicBezTo>
                    <a:cubicBezTo>
                      <a:pt x="1178256" y="1192649"/>
                      <a:pt x="612572" y="-5048"/>
                      <a:pt x="1263863" y="17"/>
                    </a:cubicBezTo>
                    <a:cubicBezTo>
                      <a:pt x="1915154" y="5082"/>
                      <a:pt x="1425047" y="1331261"/>
                      <a:pt x="1515079" y="1368264"/>
                    </a:cubicBezTo>
                    <a:cubicBezTo>
                      <a:pt x="1605111" y="1405267"/>
                      <a:pt x="2069476" y="596863"/>
                      <a:pt x="2317643" y="871547"/>
                    </a:cubicBezTo>
                    <a:cubicBezTo>
                      <a:pt x="2565810" y="1146231"/>
                      <a:pt x="1803444" y="2166796"/>
                      <a:pt x="1226118" y="2199015"/>
                    </a:cubicBezTo>
                    <a:cubicBezTo>
                      <a:pt x="648792" y="2231234"/>
                      <a:pt x="-190953" y="1586529"/>
                      <a:pt x="38887" y="1157646"/>
                    </a:cubicBezTo>
                    <a:close/>
                  </a:path>
                </a:pathLst>
              </a:custGeom>
              <a:gradFill>
                <a:gsLst>
                  <a:gs pos="46252">
                    <a:srgbClr val="CC0053"/>
                  </a:gs>
                  <a:gs pos="67000">
                    <a:srgbClr val="F31207">
                      <a:lumMod val="52000"/>
                    </a:srgbClr>
                  </a:gs>
                  <a:gs pos="29000">
                    <a:srgbClr val="FF0000"/>
                  </a:gs>
                </a:gsLst>
                <a:lin ang="2700000" scaled="1"/>
              </a:gradFill>
              <a:ln>
                <a:noFill/>
              </a:ln>
              <a:effectLst>
                <a:softEdge rad="0"/>
              </a:effectLst>
              <a:scene3d>
                <a:camera prst="orthographicFront"/>
                <a:lightRig rig="sunset" dir="t"/>
              </a:scene3d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8" name="3 Elipse"/>
              <p:cNvSpPr/>
              <p:nvPr/>
            </p:nvSpPr>
            <p:spPr>
              <a:xfrm rot="18720245">
                <a:off x="4431926" y="2175948"/>
                <a:ext cx="2151570" cy="920583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07594" h="936832">
                    <a:moveTo>
                      <a:pt x="0" y="478822"/>
                    </a:moveTo>
                    <a:cubicBezTo>
                      <a:pt x="0" y="226317"/>
                      <a:pt x="622230" y="-85342"/>
                      <a:pt x="1224136" y="21622"/>
                    </a:cubicBezTo>
                    <a:cubicBezTo>
                      <a:pt x="1826042" y="128586"/>
                      <a:pt x="2087465" y="362612"/>
                      <a:pt x="2507594" y="676900"/>
                    </a:cubicBezTo>
                    <a:cubicBezTo>
                      <a:pt x="1541392" y="973778"/>
                      <a:pt x="1527238" y="920113"/>
                      <a:pt x="1224136" y="936022"/>
                    </a:cubicBezTo>
                    <a:cubicBezTo>
                      <a:pt x="921034" y="951931"/>
                      <a:pt x="0" y="731327"/>
                      <a:pt x="0" y="478822"/>
                    </a:cubicBezTo>
                    <a:close/>
                  </a:path>
                </a:pathLst>
              </a:custGeom>
              <a:noFill/>
              <a:ln w="76200">
                <a:solidFill>
                  <a:schemeClr val="bg1">
                    <a:lumMod val="50000"/>
                    <a:lumOff val="50000"/>
                  </a:schemeClr>
                </a:solidFill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9" name="3 Elipse"/>
              <p:cNvSpPr/>
              <p:nvPr/>
            </p:nvSpPr>
            <p:spPr>
              <a:xfrm rot="3599024">
                <a:off x="3669578" y="4690234"/>
                <a:ext cx="2190516" cy="905570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670"/>
                  <a:gd name="connsiteX1" fmla="*/ 1224136 w 2507594"/>
                  <a:gd name="connsiteY1" fmla="*/ 21622 h 936670"/>
                  <a:gd name="connsiteX2" fmla="*/ 2507594 w 2507594"/>
                  <a:gd name="connsiteY2" fmla="*/ 676900 h 936670"/>
                  <a:gd name="connsiteX3" fmla="*/ 1224136 w 2507594"/>
                  <a:gd name="connsiteY3" fmla="*/ 936022 h 936670"/>
                  <a:gd name="connsiteX4" fmla="*/ 0 w 2507594"/>
                  <a:gd name="connsiteY4" fmla="*/ 478822 h 936670"/>
                  <a:gd name="connsiteX0" fmla="*/ 0 w 2507594"/>
                  <a:gd name="connsiteY0" fmla="*/ 477455 h 935303"/>
                  <a:gd name="connsiteX1" fmla="*/ 1224136 w 2507594"/>
                  <a:gd name="connsiteY1" fmla="*/ 20255 h 935303"/>
                  <a:gd name="connsiteX2" fmla="*/ 2507594 w 2507594"/>
                  <a:gd name="connsiteY2" fmla="*/ 675533 h 935303"/>
                  <a:gd name="connsiteX3" fmla="*/ 1224136 w 2507594"/>
                  <a:gd name="connsiteY3" fmla="*/ 934655 h 935303"/>
                  <a:gd name="connsiteX4" fmla="*/ 0 w 2507594"/>
                  <a:gd name="connsiteY4" fmla="*/ 477455 h 935303"/>
                  <a:gd name="connsiteX0" fmla="*/ 0 w 2507594"/>
                  <a:gd name="connsiteY0" fmla="*/ 477455 h 935641"/>
                  <a:gd name="connsiteX1" fmla="*/ 1224136 w 2507594"/>
                  <a:gd name="connsiteY1" fmla="*/ 20255 h 935641"/>
                  <a:gd name="connsiteX2" fmla="*/ 2507594 w 2507594"/>
                  <a:gd name="connsiteY2" fmla="*/ 675533 h 935641"/>
                  <a:gd name="connsiteX3" fmla="*/ 1224136 w 2507594"/>
                  <a:gd name="connsiteY3" fmla="*/ 934655 h 935641"/>
                  <a:gd name="connsiteX4" fmla="*/ 0 w 2507594"/>
                  <a:gd name="connsiteY4" fmla="*/ 477455 h 935641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21317"/>
                  <a:gd name="connsiteX1" fmla="*/ 1244591 w 2528049"/>
                  <a:gd name="connsiteY1" fmla="*/ 3909 h 921317"/>
                  <a:gd name="connsiteX2" fmla="*/ 2528049 w 2528049"/>
                  <a:gd name="connsiteY2" fmla="*/ 659187 h 921317"/>
                  <a:gd name="connsiteX3" fmla="*/ 1244591 w 2528049"/>
                  <a:gd name="connsiteY3" fmla="*/ 918309 h 921317"/>
                  <a:gd name="connsiteX4" fmla="*/ 0 w 2528049"/>
                  <a:gd name="connsiteY4" fmla="*/ 432522 h 921317"/>
                  <a:gd name="connsiteX0" fmla="*/ 0 w 2528049"/>
                  <a:gd name="connsiteY0" fmla="*/ 336397 h 825192"/>
                  <a:gd name="connsiteX1" fmla="*/ 1289237 w 2528049"/>
                  <a:gd name="connsiteY1" fmla="*/ 5982 h 825192"/>
                  <a:gd name="connsiteX2" fmla="*/ 2528049 w 2528049"/>
                  <a:gd name="connsiteY2" fmla="*/ 563062 h 825192"/>
                  <a:gd name="connsiteX3" fmla="*/ 1244591 w 2528049"/>
                  <a:gd name="connsiteY3" fmla="*/ 822184 h 825192"/>
                  <a:gd name="connsiteX4" fmla="*/ 0 w 2528049"/>
                  <a:gd name="connsiteY4" fmla="*/ 336397 h 825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28049" h="825192">
                    <a:moveTo>
                      <a:pt x="0" y="336397"/>
                    </a:moveTo>
                    <a:cubicBezTo>
                      <a:pt x="154363" y="113063"/>
                      <a:pt x="867896" y="-31795"/>
                      <a:pt x="1289237" y="5982"/>
                    </a:cubicBezTo>
                    <a:cubicBezTo>
                      <a:pt x="1710578" y="43759"/>
                      <a:pt x="2107920" y="248774"/>
                      <a:pt x="2528049" y="563062"/>
                    </a:cubicBezTo>
                    <a:cubicBezTo>
                      <a:pt x="1561847" y="859940"/>
                      <a:pt x="1699823" y="825892"/>
                      <a:pt x="1244591" y="822184"/>
                    </a:cubicBezTo>
                    <a:cubicBezTo>
                      <a:pt x="789359" y="818476"/>
                      <a:pt x="357946" y="691155"/>
                      <a:pt x="0" y="336397"/>
                    </a:cubicBezTo>
                    <a:close/>
                  </a:path>
                </a:pathLst>
              </a:custGeom>
              <a:gradFill>
                <a:gsLst>
                  <a:gs pos="0">
                    <a:srgbClr val="DDEBCF"/>
                  </a:gs>
                  <a:gs pos="50000">
                    <a:srgbClr val="9CB86E"/>
                  </a:gs>
                  <a:gs pos="100000">
                    <a:srgbClr val="156B13"/>
                  </a:gs>
                </a:gsLst>
                <a:lin ang="2700000" scaled="0"/>
              </a:gradFill>
              <a:ln w="76200">
                <a:solidFill>
                  <a:schemeClr val="bg1">
                    <a:lumMod val="50000"/>
                    <a:lumOff val="50000"/>
                  </a:schemeClr>
                </a:solidFill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20" name="14 Forma libre"/>
              <p:cNvSpPr/>
              <p:nvPr/>
            </p:nvSpPr>
            <p:spPr>
              <a:xfrm rot="5400000" flipH="1">
                <a:off x="4651140" y="2348595"/>
                <a:ext cx="2444937" cy="4763457"/>
              </a:xfrm>
              <a:custGeom>
                <a:avLst/>
                <a:gdLst>
                  <a:gd name="connsiteX0" fmla="*/ 752513 w 819249"/>
                  <a:gd name="connsiteY0" fmla="*/ 0 h 571500"/>
                  <a:gd name="connsiteX1" fmla="*/ 47663 w 819249"/>
                  <a:gd name="connsiteY1" fmla="*/ 66675 h 571500"/>
                  <a:gd name="connsiteX2" fmla="*/ 819188 w 819249"/>
                  <a:gd name="connsiteY2" fmla="*/ 133350 h 571500"/>
                  <a:gd name="connsiteX3" fmla="*/ 38 w 819249"/>
                  <a:gd name="connsiteY3" fmla="*/ 180975 h 571500"/>
                  <a:gd name="connsiteX4" fmla="*/ 781088 w 819249"/>
                  <a:gd name="connsiteY4" fmla="*/ 257175 h 571500"/>
                  <a:gd name="connsiteX5" fmla="*/ 47663 w 819249"/>
                  <a:gd name="connsiteY5" fmla="*/ 304800 h 571500"/>
                  <a:gd name="connsiteX6" fmla="*/ 771563 w 819249"/>
                  <a:gd name="connsiteY6" fmla="*/ 390525 h 571500"/>
                  <a:gd name="connsiteX7" fmla="*/ 47663 w 819249"/>
                  <a:gd name="connsiteY7" fmla="*/ 447675 h 571500"/>
                  <a:gd name="connsiteX8" fmla="*/ 771563 w 819249"/>
                  <a:gd name="connsiteY8" fmla="*/ 514350 h 571500"/>
                  <a:gd name="connsiteX9" fmla="*/ 95288 w 819249"/>
                  <a:gd name="connsiteY9" fmla="*/ 571500 h 571500"/>
                  <a:gd name="connsiteX10" fmla="*/ 95288 w 819249"/>
                  <a:gd name="connsiteY10" fmla="*/ 571500 h 571500"/>
                  <a:gd name="connsiteX0" fmla="*/ 752513 w 819249"/>
                  <a:gd name="connsiteY0" fmla="*/ 0 h 571500"/>
                  <a:gd name="connsiteX1" fmla="*/ 47663 w 819249"/>
                  <a:gd name="connsiteY1" fmla="*/ 66675 h 571500"/>
                  <a:gd name="connsiteX2" fmla="*/ 819188 w 819249"/>
                  <a:gd name="connsiteY2" fmla="*/ 133350 h 571500"/>
                  <a:gd name="connsiteX3" fmla="*/ 38 w 819249"/>
                  <a:gd name="connsiteY3" fmla="*/ 180975 h 571500"/>
                  <a:gd name="connsiteX4" fmla="*/ 781088 w 819249"/>
                  <a:gd name="connsiteY4" fmla="*/ 257175 h 571500"/>
                  <a:gd name="connsiteX5" fmla="*/ 47663 w 819249"/>
                  <a:gd name="connsiteY5" fmla="*/ 304800 h 571500"/>
                  <a:gd name="connsiteX6" fmla="*/ 771563 w 819249"/>
                  <a:gd name="connsiteY6" fmla="*/ 390525 h 571500"/>
                  <a:gd name="connsiteX7" fmla="*/ 47663 w 819249"/>
                  <a:gd name="connsiteY7" fmla="*/ 447675 h 571500"/>
                  <a:gd name="connsiteX8" fmla="*/ 771563 w 819249"/>
                  <a:gd name="connsiteY8" fmla="*/ 514350 h 571500"/>
                  <a:gd name="connsiteX9" fmla="*/ 95288 w 819249"/>
                  <a:gd name="connsiteY9" fmla="*/ 571500 h 571500"/>
                  <a:gd name="connsiteX10" fmla="*/ 95288 w 819249"/>
                  <a:gd name="connsiteY10" fmla="*/ 571500 h 571500"/>
                  <a:gd name="connsiteX0" fmla="*/ 47663 w 819249"/>
                  <a:gd name="connsiteY0" fmla="*/ 0 h 504825"/>
                  <a:gd name="connsiteX1" fmla="*/ 819188 w 819249"/>
                  <a:gd name="connsiteY1" fmla="*/ 66675 h 504825"/>
                  <a:gd name="connsiteX2" fmla="*/ 38 w 819249"/>
                  <a:gd name="connsiteY2" fmla="*/ 114300 h 504825"/>
                  <a:gd name="connsiteX3" fmla="*/ 781088 w 819249"/>
                  <a:gd name="connsiteY3" fmla="*/ 190500 h 504825"/>
                  <a:gd name="connsiteX4" fmla="*/ 47663 w 819249"/>
                  <a:gd name="connsiteY4" fmla="*/ 238125 h 504825"/>
                  <a:gd name="connsiteX5" fmla="*/ 771563 w 819249"/>
                  <a:gd name="connsiteY5" fmla="*/ 323850 h 504825"/>
                  <a:gd name="connsiteX6" fmla="*/ 47663 w 819249"/>
                  <a:gd name="connsiteY6" fmla="*/ 381000 h 504825"/>
                  <a:gd name="connsiteX7" fmla="*/ 771563 w 819249"/>
                  <a:gd name="connsiteY7" fmla="*/ 447675 h 504825"/>
                  <a:gd name="connsiteX8" fmla="*/ 95288 w 819249"/>
                  <a:gd name="connsiteY8" fmla="*/ 504825 h 504825"/>
                  <a:gd name="connsiteX9" fmla="*/ 95288 w 819249"/>
                  <a:gd name="connsiteY9" fmla="*/ 504825 h 504825"/>
                  <a:gd name="connsiteX0" fmla="*/ 50416 w 1170913"/>
                  <a:gd name="connsiteY0" fmla="*/ 0 h 504825"/>
                  <a:gd name="connsiteX1" fmla="*/ 821941 w 1170913"/>
                  <a:gd name="connsiteY1" fmla="*/ 66675 h 504825"/>
                  <a:gd name="connsiteX2" fmla="*/ 2791 w 1170913"/>
                  <a:gd name="connsiteY2" fmla="*/ 114300 h 504825"/>
                  <a:gd name="connsiteX3" fmla="*/ 1170869 w 1170913"/>
                  <a:gd name="connsiteY3" fmla="*/ 178712 h 504825"/>
                  <a:gd name="connsiteX4" fmla="*/ 50416 w 1170913"/>
                  <a:gd name="connsiteY4" fmla="*/ 238125 h 504825"/>
                  <a:gd name="connsiteX5" fmla="*/ 774316 w 1170913"/>
                  <a:gd name="connsiteY5" fmla="*/ 323850 h 504825"/>
                  <a:gd name="connsiteX6" fmla="*/ 50416 w 1170913"/>
                  <a:gd name="connsiteY6" fmla="*/ 381000 h 504825"/>
                  <a:gd name="connsiteX7" fmla="*/ 774316 w 1170913"/>
                  <a:gd name="connsiteY7" fmla="*/ 447675 h 504825"/>
                  <a:gd name="connsiteX8" fmla="*/ 98041 w 1170913"/>
                  <a:gd name="connsiteY8" fmla="*/ 504825 h 504825"/>
                  <a:gd name="connsiteX9" fmla="*/ 98041 w 1170913"/>
                  <a:gd name="connsiteY9" fmla="*/ 504825 h 504825"/>
                  <a:gd name="connsiteX0" fmla="*/ 47750 w 1252785"/>
                  <a:gd name="connsiteY0" fmla="*/ 0 h 504825"/>
                  <a:gd name="connsiteX1" fmla="*/ 1252745 w 1252785"/>
                  <a:gd name="connsiteY1" fmla="*/ 65202 h 504825"/>
                  <a:gd name="connsiteX2" fmla="*/ 125 w 1252785"/>
                  <a:gd name="connsiteY2" fmla="*/ 114300 h 504825"/>
                  <a:gd name="connsiteX3" fmla="*/ 1168203 w 1252785"/>
                  <a:gd name="connsiteY3" fmla="*/ 178712 h 504825"/>
                  <a:gd name="connsiteX4" fmla="*/ 47750 w 1252785"/>
                  <a:gd name="connsiteY4" fmla="*/ 238125 h 504825"/>
                  <a:gd name="connsiteX5" fmla="*/ 771650 w 1252785"/>
                  <a:gd name="connsiteY5" fmla="*/ 323850 h 504825"/>
                  <a:gd name="connsiteX6" fmla="*/ 47750 w 1252785"/>
                  <a:gd name="connsiteY6" fmla="*/ 381000 h 504825"/>
                  <a:gd name="connsiteX7" fmla="*/ 771650 w 1252785"/>
                  <a:gd name="connsiteY7" fmla="*/ 447675 h 504825"/>
                  <a:gd name="connsiteX8" fmla="*/ 95375 w 1252785"/>
                  <a:gd name="connsiteY8" fmla="*/ 504825 h 504825"/>
                  <a:gd name="connsiteX9" fmla="*/ 95375 w 1252785"/>
                  <a:gd name="connsiteY9" fmla="*/ 504825 h 504825"/>
                  <a:gd name="connsiteX0" fmla="*/ 47750 w 1252783"/>
                  <a:gd name="connsiteY0" fmla="*/ 0 h 504825"/>
                  <a:gd name="connsiteX1" fmla="*/ 1252745 w 1252783"/>
                  <a:gd name="connsiteY1" fmla="*/ 65202 h 504825"/>
                  <a:gd name="connsiteX2" fmla="*/ 125 w 1252783"/>
                  <a:gd name="connsiteY2" fmla="*/ 114300 h 504825"/>
                  <a:gd name="connsiteX3" fmla="*/ 1168203 w 1252783"/>
                  <a:gd name="connsiteY3" fmla="*/ 178712 h 504825"/>
                  <a:gd name="connsiteX4" fmla="*/ 47750 w 1252783"/>
                  <a:gd name="connsiteY4" fmla="*/ 238125 h 504825"/>
                  <a:gd name="connsiteX5" fmla="*/ 1189640 w 1252783"/>
                  <a:gd name="connsiteY5" fmla="*/ 300273 h 504825"/>
                  <a:gd name="connsiteX6" fmla="*/ 47750 w 1252783"/>
                  <a:gd name="connsiteY6" fmla="*/ 381000 h 504825"/>
                  <a:gd name="connsiteX7" fmla="*/ 771650 w 1252783"/>
                  <a:gd name="connsiteY7" fmla="*/ 447675 h 504825"/>
                  <a:gd name="connsiteX8" fmla="*/ 95375 w 1252783"/>
                  <a:gd name="connsiteY8" fmla="*/ 504825 h 504825"/>
                  <a:gd name="connsiteX9" fmla="*/ 95375 w 1252783"/>
                  <a:gd name="connsiteY9" fmla="*/ 504825 h 504825"/>
                  <a:gd name="connsiteX0" fmla="*/ 47750 w 1252785"/>
                  <a:gd name="connsiteY0" fmla="*/ 0 h 504825"/>
                  <a:gd name="connsiteX1" fmla="*/ 1252745 w 1252785"/>
                  <a:gd name="connsiteY1" fmla="*/ 65202 h 504825"/>
                  <a:gd name="connsiteX2" fmla="*/ 125 w 1252785"/>
                  <a:gd name="connsiteY2" fmla="*/ 114300 h 504825"/>
                  <a:gd name="connsiteX3" fmla="*/ 1168203 w 1252785"/>
                  <a:gd name="connsiteY3" fmla="*/ 178712 h 504825"/>
                  <a:gd name="connsiteX4" fmla="*/ 47750 w 1252785"/>
                  <a:gd name="connsiteY4" fmla="*/ 238125 h 504825"/>
                  <a:gd name="connsiteX5" fmla="*/ 1189640 w 1252785"/>
                  <a:gd name="connsiteY5" fmla="*/ 300273 h 504825"/>
                  <a:gd name="connsiteX6" fmla="*/ 125156 w 1252785"/>
                  <a:gd name="connsiteY6" fmla="*/ 355950 h 504825"/>
                  <a:gd name="connsiteX7" fmla="*/ 771650 w 1252785"/>
                  <a:gd name="connsiteY7" fmla="*/ 447675 h 504825"/>
                  <a:gd name="connsiteX8" fmla="*/ 95375 w 1252785"/>
                  <a:gd name="connsiteY8" fmla="*/ 504825 h 504825"/>
                  <a:gd name="connsiteX9" fmla="*/ 95375 w 1252785"/>
                  <a:gd name="connsiteY9" fmla="*/ 504825 h 504825"/>
                  <a:gd name="connsiteX0" fmla="*/ 47750 w 1252783"/>
                  <a:gd name="connsiteY0" fmla="*/ 0 h 504825"/>
                  <a:gd name="connsiteX1" fmla="*/ 1252745 w 1252783"/>
                  <a:gd name="connsiteY1" fmla="*/ 65202 h 504825"/>
                  <a:gd name="connsiteX2" fmla="*/ 125 w 1252783"/>
                  <a:gd name="connsiteY2" fmla="*/ 114300 h 504825"/>
                  <a:gd name="connsiteX3" fmla="*/ 1168203 w 1252783"/>
                  <a:gd name="connsiteY3" fmla="*/ 178712 h 504825"/>
                  <a:gd name="connsiteX4" fmla="*/ 47750 w 1252783"/>
                  <a:gd name="connsiteY4" fmla="*/ 238125 h 504825"/>
                  <a:gd name="connsiteX5" fmla="*/ 1189640 w 1252783"/>
                  <a:gd name="connsiteY5" fmla="*/ 300273 h 504825"/>
                  <a:gd name="connsiteX6" fmla="*/ 125156 w 1252783"/>
                  <a:gd name="connsiteY6" fmla="*/ 355950 h 504825"/>
                  <a:gd name="connsiteX7" fmla="*/ 1189640 w 1252783"/>
                  <a:gd name="connsiteY7" fmla="*/ 410836 h 504825"/>
                  <a:gd name="connsiteX8" fmla="*/ 95375 w 1252783"/>
                  <a:gd name="connsiteY8" fmla="*/ 504825 h 504825"/>
                  <a:gd name="connsiteX9" fmla="*/ 95375 w 1252783"/>
                  <a:gd name="connsiteY9" fmla="*/ 504825 h 504825"/>
                  <a:gd name="connsiteX0" fmla="*/ 47750 w 1252785"/>
                  <a:gd name="connsiteY0" fmla="*/ 0 h 504825"/>
                  <a:gd name="connsiteX1" fmla="*/ 1252745 w 1252785"/>
                  <a:gd name="connsiteY1" fmla="*/ 65202 h 504825"/>
                  <a:gd name="connsiteX2" fmla="*/ 125 w 1252785"/>
                  <a:gd name="connsiteY2" fmla="*/ 114300 h 504825"/>
                  <a:gd name="connsiteX3" fmla="*/ 1168203 w 1252785"/>
                  <a:gd name="connsiteY3" fmla="*/ 178712 h 504825"/>
                  <a:gd name="connsiteX4" fmla="*/ 47750 w 1252785"/>
                  <a:gd name="connsiteY4" fmla="*/ 238125 h 504825"/>
                  <a:gd name="connsiteX5" fmla="*/ 1189640 w 1252785"/>
                  <a:gd name="connsiteY5" fmla="*/ 300273 h 504825"/>
                  <a:gd name="connsiteX6" fmla="*/ 125156 w 1252785"/>
                  <a:gd name="connsiteY6" fmla="*/ 355950 h 504825"/>
                  <a:gd name="connsiteX7" fmla="*/ 1189640 w 1252785"/>
                  <a:gd name="connsiteY7" fmla="*/ 410836 h 504825"/>
                  <a:gd name="connsiteX8" fmla="*/ 95375 w 1252785"/>
                  <a:gd name="connsiteY8" fmla="*/ 504825 h 504825"/>
                  <a:gd name="connsiteX9" fmla="*/ 17969 w 1252785"/>
                  <a:gd name="connsiteY9" fmla="*/ 504825 h 504825"/>
                  <a:gd name="connsiteX0" fmla="*/ 47750 w 1252783"/>
                  <a:gd name="connsiteY0" fmla="*/ 0 h 504825"/>
                  <a:gd name="connsiteX1" fmla="*/ 1252745 w 1252783"/>
                  <a:gd name="connsiteY1" fmla="*/ 65202 h 504825"/>
                  <a:gd name="connsiteX2" fmla="*/ 125 w 1252783"/>
                  <a:gd name="connsiteY2" fmla="*/ 114300 h 504825"/>
                  <a:gd name="connsiteX3" fmla="*/ 1168203 w 1252783"/>
                  <a:gd name="connsiteY3" fmla="*/ 178712 h 504825"/>
                  <a:gd name="connsiteX4" fmla="*/ 47750 w 1252783"/>
                  <a:gd name="connsiteY4" fmla="*/ 238125 h 504825"/>
                  <a:gd name="connsiteX5" fmla="*/ 1189640 w 1252783"/>
                  <a:gd name="connsiteY5" fmla="*/ 300273 h 504825"/>
                  <a:gd name="connsiteX6" fmla="*/ 125156 w 1252783"/>
                  <a:gd name="connsiteY6" fmla="*/ 355950 h 504825"/>
                  <a:gd name="connsiteX7" fmla="*/ 1189640 w 1252783"/>
                  <a:gd name="connsiteY7" fmla="*/ 410836 h 504825"/>
                  <a:gd name="connsiteX8" fmla="*/ 95375 w 1252783"/>
                  <a:gd name="connsiteY8" fmla="*/ 504825 h 504825"/>
                  <a:gd name="connsiteX0" fmla="*/ 47750 w 1252785"/>
                  <a:gd name="connsiteY0" fmla="*/ 0 h 465039"/>
                  <a:gd name="connsiteX1" fmla="*/ 1252745 w 1252785"/>
                  <a:gd name="connsiteY1" fmla="*/ 65202 h 465039"/>
                  <a:gd name="connsiteX2" fmla="*/ 125 w 1252785"/>
                  <a:gd name="connsiteY2" fmla="*/ 114300 h 465039"/>
                  <a:gd name="connsiteX3" fmla="*/ 1168203 w 1252785"/>
                  <a:gd name="connsiteY3" fmla="*/ 178712 h 465039"/>
                  <a:gd name="connsiteX4" fmla="*/ 47750 w 1252785"/>
                  <a:gd name="connsiteY4" fmla="*/ 238125 h 465039"/>
                  <a:gd name="connsiteX5" fmla="*/ 1189640 w 1252785"/>
                  <a:gd name="connsiteY5" fmla="*/ 300273 h 465039"/>
                  <a:gd name="connsiteX6" fmla="*/ 125156 w 1252785"/>
                  <a:gd name="connsiteY6" fmla="*/ 355950 h 465039"/>
                  <a:gd name="connsiteX7" fmla="*/ 1189640 w 1252785"/>
                  <a:gd name="connsiteY7" fmla="*/ 410836 h 465039"/>
                  <a:gd name="connsiteX8" fmla="*/ 126337 w 1252785"/>
                  <a:gd name="connsiteY8" fmla="*/ 465039 h 465039"/>
                  <a:gd name="connsiteX0" fmla="*/ 47750 w 1252783"/>
                  <a:gd name="connsiteY0" fmla="*/ 0 h 465039"/>
                  <a:gd name="connsiteX1" fmla="*/ 1252745 w 1252783"/>
                  <a:gd name="connsiteY1" fmla="*/ 65202 h 465039"/>
                  <a:gd name="connsiteX2" fmla="*/ 125 w 1252783"/>
                  <a:gd name="connsiteY2" fmla="*/ 114300 h 465039"/>
                  <a:gd name="connsiteX3" fmla="*/ 1168203 w 1252783"/>
                  <a:gd name="connsiteY3" fmla="*/ 178712 h 465039"/>
                  <a:gd name="connsiteX4" fmla="*/ 47750 w 1252783"/>
                  <a:gd name="connsiteY4" fmla="*/ 238125 h 465039"/>
                  <a:gd name="connsiteX5" fmla="*/ 1189640 w 1252783"/>
                  <a:gd name="connsiteY5" fmla="*/ 300273 h 465039"/>
                  <a:gd name="connsiteX6" fmla="*/ 125156 w 1252783"/>
                  <a:gd name="connsiteY6" fmla="*/ 355950 h 465039"/>
                  <a:gd name="connsiteX7" fmla="*/ 1189640 w 1252783"/>
                  <a:gd name="connsiteY7" fmla="*/ 410836 h 465039"/>
                  <a:gd name="connsiteX8" fmla="*/ 126337 w 1252783"/>
                  <a:gd name="connsiteY8" fmla="*/ 465039 h 465039"/>
                  <a:gd name="connsiteX0" fmla="*/ 47750 w 1252785"/>
                  <a:gd name="connsiteY0" fmla="*/ 0 h 465039"/>
                  <a:gd name="connsiteX1" fmla="*/ 1252745 w 1252785"/>
                  <a:gd name="connsiteY1" fmla="*/ 65202 h 465039"/>
                  <a:gd name="connsiteX2" fmla="*/ 125 w 1252785"/>
                  <a:gd name="connsiteY2" fmla="*/ 114300 h 465039"/>
                  <a:gd name="connsiteX3" fmla="*/ 1168203 w 1252785"/>
                  <a:gd name="connsiteY3" fmla="*/ 178712 h 465039"/>
                  <a:gd name="connsiteX4" fmla="*/ 47750 w 1252785"/>
                  <a:gd name="connsiteY4" fmla="*/ 238125 h 465039"/>
                  <a:gd name="connsiteX5" fmla="*/ 1189640 w 1252785"/>
                  <a:gd name="connsiteY5" fmla="*/ 300273 h 465039"/>
                  <a:gd name="connsiteX6" fmla="*/ 125156 w 1252785"/>
                  <a:gd name="connsiteY6" fmla="*/ 355950 h 465039"/>
                  <a:gd name="connsiteX7" fmla="*/ 1189640 w 1252785"/>
                  <a:gd name="connsiteY7" fmla="*/ 410836 h 465039"/>
                  <a:gd name="connsiteX8" fmla="*/ 126337 w 1252785"/>
                  <a:gd name="connsiteY8" fmla="*/ 465039 h 465039"/>
                  <a:gd name="connsiteX0" fmla="*/ 47750 w 1252783"/>
                  <a:gd name="connsiteY0" fmla="*/ 0 h 465039"/>
                  <a:gd name="connsiteX1" fmla="*/ 1252745 w 1252783"/>
                  <a:gd name="connsiteY1" fmla="*/ 65202 h 465039"/>
                  <a:gd name="connsiteX2" fmla="*/ 125 w 1252783"/>
                  <a:gd name="connsiteY2" fmla="*/ 114300 h 465039"/>
                  <a:gd name="connsiteX3" fmla="*/ 1168203 w 1252783"/>
                  <a:gd name="connsiteY3" fmla="*/ 178712 h 465039"/>
                  <a:gd name="connsiteX4" fmla="*/ 47750 w 1252783"/>
                  <a:gd name="connsiteY4" fmla="*/ 238125 h 465039"/>
                  <a:gd name="connsiteX5" fmla="*/ 1189640 w 1252783"/>
                  <a:gd name="connsiteY5" fmla="*/ 300273 h 465039"/>
                  <a:gd name="connsiteX6" fmla="*/ 125156 w 1252783"/>
                  <a:gd name="connsiteY6" fmla="*/ 355950 h 465039"/>
                  <a:gd name="connsiteX7" fmla="*/ 1189640 w 1252783"/>
                  <a:gd name="connsiteY7" fmla="*/ 410836 h 465039"/>
                  <a:gd name="connsiteX8" fmla="*/ 126337 w 1252783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91 w 1205088"/>
                  <a:gd name="connsiteY0" fmla="*/ 0 h 465039"/>
                  <a:gd name="connsiteX1" fmla="*/ 1205086 w 1205088"/>
                  <a:gd name="connsiteY1" fmla="*/ 65202 h 465039"/>
                  <a:gd name="connsiteX2" fmla="*/ 14391 w 1205088"/>
                  <a:gd name="connsiteY2" fmla="*/ 121668 h 465039"/>
                  <a:gd name="connsiteX3" fmla="*/ 1120544 w 1205088"/>
                  <a:gd name="connsiteY3" fmla="*/ 178712 h 465039"/>
                  <a:gd name="connsiteX4" fmla="*/ 91 w 1205088"/>
                  <a:gd name="connsiteY4" fmla="*/ 238125 h 465039"/>
                  <a:gd name="connsiteX5" fmla="*/ 1141981 w 1205088"/>
                  <a:gd name="connsiteY5" fmla="*/ 300273 h 465039"/>
                  <a:gd name="connsiteX6" fmla="*/ 77497 w 1205088"/>
                  <a:gd name="connsiteY6" fmla="*/ 355950 h 465039"/>
                  <a:gd name="connsiteX7" fmla="*/ 1141981 w 1205088"/>
                  <a:gd name="connsiteY7" fmla="*/ 410836 h 465039"/>
                  <a:gd name="connsiteX8" fmla="*/ 78678 w 1205088"/>
                  <a:gd name="connsiteY8" fmla="*/ 465039 h 465039"/>
                  <a:gd name="connsiteX0" fmla="*/ 93 w 1205091"/>
                  <a:gd name="connsiteY0" fmla="*/ 0 h 465039"/>
                  <a:gd name="connsiteX1" fmla="*/ 1205088 w 1205091"/>
                  <a:gd name="connsiteY1" fmla="*/ 65202 h 465039"/>
                  <a:gd name="connsiteX2" fmla="*/ 14393 w 1205091"/>
                  <a:gd name="connsiteY2" fmla="*/ 121668 h 465039"/>
                  <a:gd name="connsiteX3" fmla="*/ 1120546 w 1205091"/>
                  <a:gd name="connsiteY3" fmla="*/ 178712 h 465039"/>
                  <a:gd name="connsiteX4" fmla="*/ 93 w 1205091"/>
                  <a:gd name="connsiteY4" fmla="*/ 238125 h 465039"/>
                  <a:gd name="connsiteX5" fmla="*/ 1141983 w 1205091"/>
                  <a:gd name="connsiteY5" fmla="*/ 300273 h 465039"/>
                  <a:gd name="connsiteX6" fmla="*/ 77499 w 1205091"/>
                  <a:gd name="connsiteY6" fmla="*/ 350056 h 465039"/>
                  <a:gd name="connsiteX7" fmla="*/ 1141983 w 1205091"/>
                  <a:gd name="connsiteY7" fmla="*/ 410836 h 465039"/>
                  <a:gd name="connsiteX8" fmla="*/ 78680 w 1205091"/>
                  <a:gd name="connsiteY8" fmla="*/ 465039 h 465039"/>
                  <a:gd name="connsiteX0" fmla="*/ 93 w 1205091"/>
                  <a:gd name="connsiteY0" fmla="*/ 0 h 465039"/>
                  <a:gd name="connsiteX1" fmla="*/ 1205088 w 1205091"/>
                  <a:gd name="connsiteY1" fmla="*/ 65202 h 465039"/>
                  <a:gd name="connsiteX2" fmla="*/ 14393 w 1205091"/>
                  <a:gd name="connsiteY2" fmla="*/ 121668 h 465039"/>
                  <a:gd name="connsiteX3" fmla="*/ 1120546 w 1205091"/>
                  <a:gd name="connsiteY3" fmla="*/ 178712 h 465039"/>
                  <a:gd name="connsiteX4" fmla="*/ 93 w 1205091"/>
                  <a:gd name="connsiteY4" fmla="*/ 238125 h 465039"/>
                  <a:gd name="connsiteX5" fmla="*/ 1141983 w 1205091"/>
                  <a:gd name="connsiteY5" fmla="*/ 300273 h 465039"/>
                  <a:gd name="connsiteX6" fmla="*/ 77499 w 1205091"/>
                  <a:gd name="connsiteY6" fmla="*/ 350056 h 465039"/>
                  <a:gd name="connsiteX7" fmla="*/ 1141983 w 1205091"/>
                  <a:gd name="connsiteY7" fmla="*/ 410836 h 465039"/>
                  <a:gd name="connsiteX8" fmla="*/ 78680 w 1205091"/>
                  <a:gd name="connsiteY8" fmla="*/ 465039 h 465039"/>
                  <a:gd name="connsiteX0" fmla="*/ 91 w 1205089"/>
                  <a:gd name="connsiteY0" fmla="*/ 0 h 465039"/>
                  <a:gd name="connsiteX1" fmla="*/ 1205086 w 1205089"/>
                  <a:gd name="connsiteY1" fmla="*/ 65202 h 465039"/>
                  <a:gd name="connsiteX2" fmla="*/ 14391 w 1205089"/>
                  <a:gd name="connsiteY2" fmla="*/ 121668 h 465039"/>
                  <a:gd name="connsiteX3" fmla="*/ 1120544 w 1205089"/>
                  <a:gd name="connsiteY3" fmla="*/ 178712 h 465039"/>
                  <a:gd name="connsiteX4" fmla="*/ 91 w 1205089"/>
                  <a:gd name="connsiteY4" fmla="*/ 238125 h 465039"/>
                  <a:gd name="connsiteX5" fmla="*/ 1141981 w 1205089"/>
                  <a:gd name="connsiteY5" fmla="*/ 300273 h 465039"/>
                  <a:gd name="connsiteX6" fmla="*/ 77497 w 1205089"/>
                  <a:gd name="connsiteY6" fmla="*/ 350056 h 465039"/>
                  <a:gd name="connsiteX7" fmla="*/ 1141981 w 1205089"/>
                  <a:gd name="connsiteY7" fmla="*/ 410836 h 465039"/>
                  <a:gd name="connsiteX8" fmla="*/ 78678 w 1205089"/>
                  <a:gd name="connsiteY8" fmla="*/ 465039 h 465039"/>
                  <a:gd name="connsiteX0" fmla="*/ 91 w 1205089"/>
                  <a:gd name="connsiteY0" fmla="*/ 0 h 465039"/>
                  <a:gd name="connsiteX1" fmla="*/ 1205086 w 1205089"/>
                  <a:gd name="connsiteY1" fmla="*/ 65202 h 465039"/>
                  <a:gd name="connsiteX2" fmla="*/ 14391 w 1205089"/>
                  <a:gd name="connsiteY2" fmla="*/ 121668 h 465039"/>
                  <a:gd name="connsiteX3" fmla="*/ 1120544 w 1205089"/>
                  <a:gd name="connsiteY3" fmla="*/ 178712 h 465039"/>
                  <a:gd name="connsiteX4" fmla="*/ 91 w 1205089"/>
                  <a:gd name="connsiteY4" fmla="*/ 238125 h 465039"/>
                  <a:gd name="connsiteX5" fmla="*/ 1141981 w 1205089"/>
                  <a:gd name="connsiteY5" fmla="*/ 300273 h 465039"/>
                  <a:gd name="connsiteX6" fmla="*/ 77497 w 1205089"/>
                  <a:gd name="connsiteY6" fmla="*/ 350056 h 465039"/>
                  <a:gd name="connsiteX7" fmla="*/ 1141981 w 1205089"/>
                  <a:gd name="connsiteY7" fmla="*/ 410836 h 465039"/>
                  <a:gd name="connsiteX8" fmla="*/ 78678 w 1205089"/>
                  <a:gd name="connsiteY8" fmla="*/ 465039 h 465039"/>
                  <a:gd name="connsiteX0" fmla="*/ 91 w 1205191"/>
                  <a:gd name="connsiteY0" fmla="*/ 0 h 465039"/>
                  <a:gd name="connsiteX1" fmla="*/ 1205086 w 1205191"/>
                  <a:gd name="connsiteY1" fmla="*/ 65202 h 465039"/>
                  <a:gd name="connsiteX2" fmla="*/ 14391 w 1205191"/>
                  <a:gd name="connsiteY2" fmla="*/ 121668 h 465039"/>
                  <a:gd name="connsiteX3" fmla="*/ 1120544 w 1205191"/>
                  <a:gd name="connsiteY3" fmla="*/ 178712 h 465039"/>
                  <a:gd name="connsiteX4" fmla="*/ 91 w 1205191"/>
                  <a:gd name="connsiteY4" fmla="*/ 238125 h 465039"/>
                  <a:gd name="connsiteX5" fmla="*/ 1141981 w 1205191"/>
                  <a:gd name="connsiteY5" fmla="*/ 300273 h 465039"/>
                  <a:gd name="connsiteX6" fmla="*/ 77497 w 1205191"/>
                  <a:gd name="connsiteY6" fmla="*/ 350056 h 465039"/>
                  <a:gd name="connsiteX7" fmla="*/ 1141981 w 1205191"/>
                  <a:gd name="connsiteY7" fmla="*/ 410836 h 465039"/>
                  <a:gd name="connsiteX8" fmla="*/ 78678 w 1205191"/>
                  <a:gd name="connsiteY8" fmla="*/ 465039 h 465039"/>
                  <a:gd name="connsiteX0" fmla="*/ 46534 w 1205103"/>
                  <a:gd name="connsiteY0" fmla="*/ 0 h 456198"/>
                  <a:gd name="connsiteX1" fmla="*/ 1205086 w 1205103"/>
                  <a:gd name="connsiteY1" fmla="*/ 56361 h 456198"/>
                  <a:gd name="connsiteX2" fmla="*/ 14391 w 1205103"/>
                  <a:gd name="connsiteY2" fmla="*/ 112827 h 456198"/>
                  <a:gd name="connsiteX3" fmla="*/ 1120544 w 1205103"/>
                  <a:gd name="connsiteY3" fmla="*/ 169871 h 456198"/>
                  <a:gd name="connsiteX4" fmla="*/ 91 w 1205103"/>
                  <a:gd name="connsiteY4" fmla="*/ 229284 h 456198"/>
                  <a:gd name="connsiteX5" fmla="*/ 1141981 w 1205103"/>
                  <a:gd name="connsiteY5" fmla="*/ 291432 h 456198"/>
                  <a:gd name="connsiteX6" fmla="*/ 77497 w 1205103"/>
                  <a:gd name="connsiteY6" fmla="*/ 341215 h 456198"/>
                  <a:gd name="connsiteX7" fmla="*/ 1141981 w 1205103"/>
                  <a:gd name="connsiteY7" fmla="*/ 401995 h 456198"/>
                  <a:gd name="connsiteX8" fmla="*/ 78678 w 1205103"/>
                  <a:gd name="connsiteY8" fmla="*/ 456198 h 456198"/>
                  <a:gd name="connsiteX0" fmla="*/ 46534 w 1205904"/>
                  <a:gd name="connsiteY0" fmla="*/ 0 h 456198"/>
                  <a:gd name="connsiteX1" fmla="*/ 1205086 w 1205904"/>
                  <a:gd name="connsiteY1" fmla="*/ 56361 h 456198"/>
                  <a:gd name="connsiteX2" fmla="*/ 14391 w 1205904"/>
                  <a:gd name="connsiteY2" fmla="*/ 112827 h 456198"/>
                  <a:gd name="connsiteX3" fmla="*/ 1120544 w 1205904"/>
                  <a:gd name="connsiteY3" fmla="*/ 169871 h 456198"/>
                  <a:gd name="connsiteX4" fmla="*/ 91 w 1205904"/>
                  <a:gd name="connsiteY4" fmla="*/ 229284 h 456198"/>
                  <a:gd name="connsiteX5" fmla="*/ 1141981 w 1205904"/>
                  <a:gd name="connsiteY5" fmla="*/ 291432 h 456198"/>
                  <a:gd name="connsiteX6" fmla="*/ 77497 w 1205904"/>
                  <a:gd name="connsiteY6" fmla="*/ 341215 h 456198"/>
                  <a:gd name="connsiteX7" fmla="*/ 1141981 w 1205904"/>
                  <a:gd name="connsiteY7" fmla="*/ 401995 h 456198"/>
                  <a:gd name="connsiteX8" fmla="*/ 78678 w 1205904"/>
                  <a:gd name="connsiteY8" fmla="*/ 456198 h 456198"/>
                  <a:gd name="connsiteX0" fmla="*/ 1205086 w 1205086"/>
                  <a:gd name="connsiteY0" fmla="*/ 0 h 399837"/>
                  <a:gd name="connsiteX1" fmla="*/ 14391 w 1205086"/>
                  <a:gd name="connsiteY1" fmla="*/ 56466 h 399837"/>
                  <a:gd name="connsiteX2" fmla="*/ 1120544 w 1205086"/>
                  <a:gd name="connsiteY2" fmla="*/ 113510 h 399837"/>
                  <a:gd name="connsiteX3" fmla="*/ 91 w 1205086"/>
                  <a:gd name="connsiteY3" fmla="*/ 172923 h 399837"/>
                  <a:gd name="connsiteX4" fmla="*/ 1141981 w 1205086"/>
                  <a:gd name="connsiteY4" fmla="*/ 235071 h 399837"/>
                  <a:gd name="connsiteX5" fmla="*/ 77497 w 1205086"/>
                  <a:gd name="connsiteY5" fmla="*/ 284854 h 399837"/>
                  <a:gd name="connsiteX6" fmla="*/ 1141981 w 1205086"/>
                  <a:gd name="connsiteY6" fmla="*/ 345634 h 399837"/>
                  <a:gd name="connsiteX7" fmla="*/ 78678 w 1205086"/>
                  <a:gd name="connsiteY7" fmla="*/ 399837 h 399837"/>
                  <a:gd name="connsiteX0" fmla="*/ 14391 w 1141985"/>
                  <a:gd name="connsiteY0" fmla="*/ 0 h 343371"/>
                  <a:gd name="connsiteX1" fmla="*/ 1120544 w 1141985"/>
                  <a:gd name="connsiteY1" fmla="*/ 57044 h 343371"/>
                  <a:gd name="connsiteX2" fmla="*/ 91 w 1141985"/>
                  <a:gd name="connsiteY2" fmla="*/ 116457 h 343371"/>
                  <a:gd name="connsiteX3" fmla="*/ 1141981 w 1141985"/>
                  <a:gd name="connsiteY3" fmla="*/ 178605 h 343371"/>
                  <a:gd name="connsiteX4" fmla="*/ 77497 w 1141985"/>
                  <a:gd name="connsiteY4" fmla="*/ 228388 h 343371"/>
                  <a:gd name="connsiteX5" fmla="*/ 1141981 w 1141985"/>
                  <a:gd name="connsiteY5" fmla="*/ 289168 h 343371"/>
                  <a:gd name="connsiteX6" fmla="*/ 78678 w 1141985"/>
                  <a:gd name="connsiteY6" fmla="*/ 343371 h 343371"/>
                  <a:gd name="connsiteX0" fmla="*/ 1120544 w 1141985"/>
                  <a:gd name="connsiteY0" fmla="*/ 0 h 286327"/>
                  <a:gd name="connsiteX1" fmla="*/ 91 w 1141985"/>
                  <a:gd name="connsiteY1" fmla="*/ 59413 h 286327"/>
                  <a:gd name="connsiteX2" fmla="*/ 1141981 w 1141985"/>
                  <a:gd name="connsiteY2" fmla="*/ 121561 h 286327"/>
                  <a:gd name="connsiteX3" fmla="*/ 77497 w 1141985"/>
                  <a:gd name="connsiteY3" fmla="*/ 171344 h 286327"/>
                  <a:gd name="connsiteX4" fmla="*/ 1141981 w 1141985"/>
                  <a:gd name="connsiteY4" fmla="*/ 232124 h 286327"/>
                  <a:gd name="connsiteX5" fmla="*/ 78678 w 1141985"/>
                  <a:gd name="connsiteY5" fmla="*/ 286327 h 286327"/>
                  <a:gd name="connsiteX0" fmla="*/ 4817881 w 4979423"/>
                  <a:gd name="connsiteY0" fmla="*/ 0 h 286327"/>
                  <a:gd name="connsiteX1" fmla="*/ 26 w 4979423"/>
                  <a:gd name="connsiteY1" fmla="*/ 26746 h 286327"/>
                  <a:gd name="connsiteX2" fmla="*/ 4839318 w 4979423"/>
                  <a:gd name="connsiteY2" fmla="*/ 121561 h 286327"/>
                  <a:gd name="connsiteX3" fmla="*/ 3774834 w 4979423"/>
                  <a:gd name="connsiteY3" fmla="*/ 171344 h 286327"/>
                  <a:gd name="connsiteX4" fmla="*/ 4839318 w 4979423"/>
                  <a:gd name="connsiteY4" fmla="*/ 232124 h 286327"/>
                  <a:gd name="connsiteX5" fmla="*/ 3776015 w 4979423"/>
                  <a:gd name="connsiteY5" fmla="*/ 286327 h 286327"/>
                  <a:gd name="connsiteX0" fmla="*/ 1850115 w 5053819"/>
                  <a:gd name="connsiteY0" fmla="*/ 0 h 344311"/>
                  <a:gd name="connsiteX1" fmla="*/ 74422 w 5053819"/>
                  <a:gd name="connsiteY1" fmla="*/ 84730 h 344311"/>
                  <a:gd name="connsiteX2" fmla="*/ 4913714 w 5053819"/>
                  <a:gd name="connsiteY2" fmla="*/ 179545 h 344311"/>
                  <a:gd name="connsiteX3" fmla="*/ 3849230 w 5053819"/>
                  <a:gd name="connsiteY3" fmla="*/ 229328 h 344311"/>
                  <a:gd name="connsiteX4" fmla="*/ 4913714 w 5053819"/>
                  <a:gd name="connsiteY4" fmla="*/ 290108 h 344311"/>
                  <a:gd name="connsiteX5" fmla="*/ 3850411 w 5053819"/>
                  <a:gd name="connsiteY5" fmla="*/ 344311 h 344311"/>
                  <a:gd name="connsiteX0" fmla="*/ 1719938 w 5064051"/>
                  <a:gd name="connsiteY0" fmla="*/ 0 h 331244"/>
                  <a:gd name="connsiteX1" fmla="*/ 84654 w 5064051"/>
                  <a:gd name="connsiteY1" fmla="*/ 71663 h 331244"/>
                  <a:gd name="connsiteX2" fmla="*/ 4923946 w 5064051"/>
                  <a:gd name="connsiteY2" fmla="*/ 166478 h 331244"/>
                  <a:gd name="connsiteX3" fmla="*/ 3859462 w 5064051"/>
                  <a:gd name="connsiteY3" fmla="*/ 216261 h 331244"/>
                  <a:gd name="connsiteX4" fmla="*/ 4923946 w 5064051"/>
                  <a:gd name="connsiteY4" fmla="*/ 277041 h 331244"/>
                  <a:gd name="connsiteX5" fmla="*/ 3860643 w 5064051"/>
                  <a:gd name="connsiteY5" fmla="*/ 331244 h 331244"/>
                  <a:gd name="connsiteX0" fmla="*/ 1701515 w 5045628"/>
                  <a:gd name="connsiteY0" fmla="*/ 0 h 331244"/>
                  <a:gd name="connsiteX1" fmla="*/ 66231 w 5045628"/>
                  <a:gd name="connsiteY1" fmla="*/ 71663 h 331244"/>
                  <a:gd name="connsiteX2" fmla="*/ 4905523 w 5045628"/>
                  <a:gd name="connsiteY2" fmla="*/ 166478 h 331244"/>
                  <a:gd name="connsiteX3" fmla="*/ 3841039 w 5045628"/>
                  <a:gd name="connsiteY3" fmla="*/ 216261 h 331244"/>
                  <a:gd name="connsiteX4" fmla="*/ 4905523 w 5045628"/>
                  <a:gd name="connsiteY4" fmla="*/ 277041 h 331244"/>
                  <a:gd name="connsiteX5" fmla="*/ 3842220 w 5045628"/>
                  <a:gd name="connsiteY5" fmla="*/ 331244 h 331244"/>
                  <a:gd name="connsiteX0" fmla="*/ 1701515 w 5045628"/>
                  <a:gd name="connsiteY0" fmla="*/ 0 h 331244"/>
                  <a:gd name="connsiteX1" fmla="*/ 66231 w 5045628"/>
                  <a:gd name="connsiteY1" fmla="*/ 71663 h 331244"/>
                  <a:gd name="connsiteX2" fmla="*/ 4905523 w 5045628"/>
                  <a:gd name="connsiteY2" fmla="*/ 166478 h 331244"/>
                  <a:gd name="connsiteX3" fmla="*/ 3841039 w 5045628"/>
                  <a:gd name="connsiteY3" fmla="*/ 216261 h 331244"/>
                  <a:gd name="connsiteX4" fmla="*/ 4905523 w 5045628"/>
                  <a:gd name="connsiteY4" fmla="*/ 277041 h 331244"/>
                  <a:gd name="connsiteX5" fmla="*/ 3842220 w 5045628"/>
                  <a:gd name="connsiteY5" fmla="*/ 331244 h 331244"/>
                  <a:gd name="connsiteX0" fmla="*/ 1701515 w 5045628"/>
                  <a:gd name="connsiteY0" fmla="*/ 0 h 331244"/>
                  <a:gd name="connsiteX1" fmla="*/ 66231 w 5045628"/>
                  <a:gd name="connsiteY1" fmla="*/ 71663 h 331244"/>
                  <a:gd name="connsiteX2" fmla="*/ 4905523 w 5045628"/>
                  <a:gd name="connsiteY2" fmla="*/ 166478 h 331244"/>
                  <a:gd name="connsiteX3" fmla="*/ 3841039 w 5045628"/>
                  <a:gd name="connsiteY3" fmla="*/ 216261 h 331244"/>
                  <a:gd name="connsiteX4" fmla="*/ 4905523 w 5045628"/>
                  <a:gd name="connsiteY4" fmla="*/ 277041 h 331244"/>
                  <a:gd name="connsiteX5" fmla="*/ 3842220 w 5045628"/>
                  <a:gd name="connsiteY5" fmla="*/ 331244 h 331244"/>
                  <a:gd name="connsiteX0" fmla="*/ 1635298 w 4839306"/>
                  <a:gd name="connsiteY0" fmla="*/ 0 h 331244"/>
                  <a:gd name="connsiteX1" fmla="*/ 14 w 4839306"/>
                  <a:gd name="connsiteY1" fmla="*/ 71663 h 331244"/>
                  <a:gd name="connsiteX2" fmla="*/ 1609932 w 4839306"/>
                  <a:gd name="connsiteY2" fmla="*/ 174645 h 331244"/>
                  <a:gd name="connsiteX3" fmla="*/ 3774822 w 4839306"/>
                  <a:gd name="connsiteY3" fmla="*/ 216261 h 331244"/>
                  <a:gd name="connsiteX4" fmla="*/ 4839306 w 4839306"/>
                  <a:gd name="connsiteY4" fmla="*/ 277041 h 331244"/>
                  <a:gd name="connsiteX5" fmla="*/ 3776003 w 4839306"/>
                  <a:gd name="connsiteY5" fmla="*/ 331244 h 331244"/>
                  <a:gd name="connsiteX0" fmla="*/ 1635298 w 4839306"/>
                  <a:gd name="connsiteY0" fmla="*/ 0 h 331244"/>
                  <a:gd name="connsiteX1" fmla="*/ 14 w 4839306"/>
                  <a:gd name="connsiteY1" fmla="*/ 71663 h 331244"/>
                  <a:gd name="connsiteX2" fmla="*/ 1609932 w 4839306"/>
                  <a:gd name="connsiteY2" fmla="*/ 174645 h 331244"/>
                  <a:gd name="connsiteX3" fmla="*/ 3634412 w 4839306"/>
                  <a:gd name="connsiteY3" fmla="*/ 227694 h 331244"/>
                  <a:gd name="connsiteX4" fmla="*/ 4839306 w 4839306"/>
                  <a:gd name="connsiteY4" fmla="*/ 277041 h 331244"/>
                  <a:gd name="connsiteX5" fmla="*/ 3776003 w 4839306"/>
                  <a:gd name="connsiteY5" fmla="*/ 331244 h 331244"/>
                  <a:gd name="connsiteX0" fmla="*/ 1635298 w 4628694"/>
                  <a:gd name="connsiteY0" fmla="*/ 0 h 331244"/>
                  <a:gd name="connsiteX1" fmla="*/ 14 w 4628694"/>
                  <a:gd name="connsiteY1" fmla="*/ 71663 h 331244"/>
                  <a:gd name="connsiteX2" fmla="*/ 1609932 w 4628694"/>
                  <a:gd name="connsiteY2" fmla="*/ 174645 h 331244"/>
                  <a:gd name="connsiteX3" fmla="*/ 3634412 w 4628694"/>
                  <a:gd name="connsiteY3" fmla="*/ 227694 h 331244"/>
                  <a:gd name="connsiteX4" fmla="*/ 4628694 w 4628694"/>
                  <a:gd name="connsiteY4" fmla="*/ 286841 h 331244"/>
                  <a:gd name="connsiteX5" fmla="*/ 3776003 w 4628694"/>
                  <a:gd name="connsiteY5" fmla="*/ 331244 h 331244"/>
                  <a:gd name="connsiteX0" fmla="*/ 1644341 w 4637737"/>
                  <a:gd name="connsiteY0" fmla="*/ 0 h 331244"/>
                  <a:gd name="connsiteX1" fmla="*/ 9057 w 4637737"/>
                  <a:gd name="connsiteY1" fmla="*/ 71663 h 331244"/>
                  <a:gd name="connsiteX2" fmla="*/ 1618975 w 4637737"/>
                  <a:gd name="connsiteY2" fmla="*/ 174645 h 331244"/>
                  <a:gd name="connsiteX3" fmla="*/ 3643455 w 4637737"/>
                  <a:gd name="connsiteY3" fmla="*/ 227694 h 331244"/>
                  <a:gd name="connsiteX4" fmla="*/ 4637737 w 4637737"/>
                  <a:gd name="connsiteY4" fmla="*/ 286841 h 331244"/>
                  <a:gd name="connsiteX5" fmla="*/ 3785046 w 4637737"/>
                  <a:gd name="connsiteY5" fmla="*/ 331244 h 331244"/>
                  <a:gd name="connsiteX0" fmla="*/ 1644341 w 4637737"/>
                  <a:gd name="connsiteY0" fmla="*/ 0 h 331244"/>
                  <a:gd name="connsiteX1" fmla="*/ 9057 w 4637737"/>
                  <a:gd name="connsiteY1" fmla="*/ 71663 h 331244"/>
                  <a:gd name="connsiteX2" fmla="*/ 1618975 w 4637737"/>
                  <a:gd name="connsiteY2" fmla="*/ 174645 h 331244"/>
                  <a:gd name="connsiteX3" fmla="*/ 3643455 w 4637737"/>
                  <a:gd name="connsiteY3" fmla="*/ 227694 h 331244"/>
                  <a:gd name="connsiteX4" fmla="*/ 4637737 w 4637737"/>
                  <a:gd name="connsiteY4" fmla="*/ 286841 h 331244"/>
                  <a:gd name="connsiteX5" fmla="*/ 3785046 w 4637737"/>
                  <a:gd name="connsiteY5" fmla="*/ 331244 h 331244"/>
                  <a:gd name="connsiteX0" fmla="*/ 1285770 w 4630188"/>
                  <a:gd name="connsiteY0" fmla="*/ 0 h 380245"/>
                  <a:gd name="connsiteX1" fmla="*/ 1508 w 4630188"/>
                  <a:gd name="connsiteY1" fmla="*/ 120664 h 380245"/>
                  <a:gd name="connsiteX2" fmla="*/ 1611426 w 4630188"/>
                  <a:gd name="connsiteY2" fmla="*/ 223646 h 380245"/>
                  <a:gd name="connsiteX3" fmla="*/ 3635906 w 4630188"/>
                  <a:gd name="connsiteY3" fmla="*/ 276695 h 380245"/>
                  <a:gd name="connsiteX4" fmla="*/ 4630188 w 4630188"/>
                  <a:gd name="connsiteY4" fmla="*/ 335842 h 380245"/>
                  <a:gd name="connsiteX5" fmla="*/ 3777497 w 4630188"/>
                  <a:gd name="connsiteY5" fmla="*/ 380245 h 380245"/>
                  <a:gd name="connsiteX0" fmla="*/ 1286088 w 4630506"/>
                  <a:gd name="connsiteY0" fmla="*/ 0 h 380245"/>
                  <a:gd name="connsiteX1" fmla="*/ 1826 w 4630506"/>
                  <a:gd name="connsiteY1" fmla="*/ 120664 h 380245"/>
                  <a:gd name="connsiteX2" fmla="*/ 1611744 w 4630506"/>
                  <a:gd name="connsiteY2" fmla="*/ 223646 h 380245"/>
                  <a:gd name="connsiteX3" fmla="*/ 3636224 w 4630506"/>
                  <a:gd name="connsiteY3" fmla="*/ 276695 h 380245"/>
                  <a:gd name="connsiteX4" fmla="*/ 4630506 w 4630506"/>
                  <a:gd name="connsiteY4" fmla="*/ 335842 h 380245"/>
                  <a:gd name="connsiteX5" fmla="*/ 3777815 w 4630506"/>
                  <a:gd name="connsiteY5" fmla="*/ 380245 h 380245"/>
                  <a:gd name="connsiteX0" fmla="*/ 1193861 w 4631885"/>
                  <a:gd name="connsiteY0" fmla="*/ 0 h 331244"/>
                  <a:gd name="connsiteX1" fmla="*/ 3205 w 4631885"/>
                  <a:gd name="connsiteY1" fmla="*/ 71663 h 331244"/>
                  <a:gd name="connsiteX2" fmla="*/ 1613123 w 4631885"/>
                  <a:gd name="connsiteY2" fmla="*/ 174645 h 331244"/>
                  <a:gd name="connsiteX3" fmla="*/ 3637603 w 4631885"/>
                  <a:gd name="connsiteY3" fmla="*/ 227694 h 331244"/>
                  <a:gd name="connsiteX4" fmla="*/ 4631885 w 4631885"/>
                  <a:gd name="connsiteY4" fmla="*/ 286841 h 331244"/>
                  <a:gd name="connsiteX5" fmla="*/ 3779194 w 4631885"/>
                  <a:gd name="connsiteY5" fmla="*/ 331244 h 331244"/>
                  <a:gd name="connsiteX0" fmla="*/ 1194387 w 4632411"/>
                  <a:gd name="connsiteY0" fmla="*/ 0 h 331244"/>
                  <a:gd name="connsiteX1" fmla="*/ 3731 w 4632411"/>
                  <a:gd name="connsiteY1" fmla="*/ 71663 h 331244"/>
                  <a:gd name="connsiteX2" fmla="*/ 1613649 w 4632411"/>
                  <a:gd name="connsiteY2" fmla="*/ 174645 h 331244"/>
                  <a:gd name="connsiteX3" fmla="*/ 3638129 w 4632411"/>
                  <a:gd name="connsiteY3" fmla="*/ 227694 h 331244"/>
                  <a:gd name="connsiteX4" fmla="*/ 4632411 w 4632411"/>
                  <a:gd name="connsiteY4" fmla="*/ 286841 h 331244"/>
                  <a:gd name="connsiteX5" fmla="*/ 3779720 w 4632411"/>
                  <a:gd name="connsiteY5" fmla="*/ 331244 h 331244"/>
                  <a:gd name="connsiteX0" fmla="*/ 1191060 w 4629084"/>
                  <a:gd name="connsiteY0" fmla="*/ 0 h 331244"/>
                  <a:gd name="connsiteX1" fmla="*/ 404 w 4629084"/>
                  <a:gd name="connsiteY1" fmla="*/ 71663 h 331244"/>
                  <a:gd name="connsiteX2" fmla="*/ 1610322 w 4629084"/>
                  <a:gd name="connsiteY2" fmla="*/ 174645 h 331244"/>
                  <a:gd name="connsiteX3" fmla="*/ 3634802 w 4629084"/>
                  <a:gd name="connsiteY3" fmla="*/ 227694 h 331244"/>
                  <a:gd name="connsiteX4" fmla="*/ 4629084 w 4629084"/>
                  <a:gd name="connsiteY4" fmla="*/ 286841 h 331244"/>
                  <a:gd name="connsiteX5" fmla="*/ 3776393 w 4629084"/>
                  <a:gd name="connsiteY5" fmla="*/ 331244 h 331244"/>
                  <a:gd name="connsiteX0" fmla="*/ 1425290 w 4629302"/>
                  <a:gd name="connsiteY0" fmla="*/ 0 h 327977"/>
                  <a:gd name="connsiteX1" fmla="*/ 622 w 4629302"/>
                  <a:gd name="connsiteY1" fmla="*/ 68396 h 327977"/>
                  <a:gd name="connsiteX2" fmla="*/ 1610540 w 4629302"/>
                  <a:gd name="connsiteY2" fmla="*/ 171378 h 327977"/>
                  <a:gd name="connsiteX3" fmla="*/ 3635020 w 4629302"/>
                  <a:gd name="connsiteY3" fmla="*/ 224427 h 327977"/>
                  <a:gd name="connsiteX4" fmla="*/ 4629302 w 4629302"/>
                  <a:gd name="connsiteY4" fmla="*/ 283574 h 327977"/>
                  <a:gd name="connsiteX5" fmla="*/ 3776611 w 4629302"/>
                  <a:gd name="connsiteY5" fmla="*/ 327977 h 327977"/>
                  <a:gd name="connsiteX0" fmla="*/ 1425290 w 4629302"/>
                  <a:gd name="connsiteY0" fmla="*/ 0 h 326644"/>
                  <a:gd name="connsiteX1" fmla="*/ 622 w 4629302"/>
                  <a:gd name="connsiteY1" fmla="*/ 68396 h 326644"/>
                  <a:gd name="connsiteX2" fmla="*/ 1610540 w 4629302"/>
                  <a:gd name="connsiteY2" fmla="*/ 171378 h 326644"/>
                  <a:gd name="connsiteX3" fmla="*/ 3635020 w 4629302"/>
                  <a:gd name="connsiteY3" fmla="*/ 224427 h 326644"/>
                  <a:gd name="connsiteX4" fmla="*/ 4629302 w 4629302"/>
                  <a:gd name="connsiteY4" fmla="*/ 283574 h 326644"/>
                  <a:gd name="connsiteX5" fmla="*/ 3572883 w 4629302"/>
                  <a:gd name="connsiteY5" fmla="*/ 326644 h 326644"/>
                  <a:gd name="connsiteX0" fmla="*/ 1425290 w 4629302"/>
                  <a:gd name="connsiteY0" fmla="*/ 0 h 326644"/>
                  <a:gd name="connsiteX1" fmla="*/ 622 w 4629302"/>
                  <a:gd name="connsiteY1" fmla="*/ 68396 h 326644"/>
                  <a:gd name="connsiteX2" fmla="*/ 1610540 w 4629302"/>
                  <a:gd name="connsiteY2" fmla="*/ 171378 h 326644"/>
                  <a:gd name="connsiteX3" fmla="*/ 3635020 w 4629302"/>
                  <a:gd name="connsiteY3" fmla="*/ 224427 h 326644"/>
                  <a:gd name="connsiteX4" fmla="*/ 4629302 w 4629302"/>
                  <a:gd name="connsiteY4" fmla="*/ 283574 h 326644"/>
                  <a:gd name="connsiteX5" fmla="*/ 3572883 w 4629302"/>
                  <a:gd name="connsiteY5" fmla="*/ 326644 h 326644"/>
                  <a:gd name="connsiteX0" fmla="*/ 1425290 w 4629302"/>
                  <a:gd name="connsiteY0" fmla="*/ 0 h 326644"/>
                  <a:gd name="connsiteX1" fmla="*/ 622 w 4629302"/>
                  <a:gd name="connsiteY1" fmla="*/ 68396 h 326644"/>
                  <a:gd name="connsiteX2" fmla="*/ 1610540 w 4629302"/>
                  <a:gd name="connsiteY2" fmla="*/ 171378 h 326644"/>
                  <a:gd name="connsiteX3" fmla="*/ 3635020 w 4629302"/>
                  <a:gd name="connsiteY3" fmla="*/ 224427 h 326644"/>
                  <a:gd name="connsiteX4" fmla="*/ 4629302 w 4629302"/>
                  <a:gd name="connsiteY4" fmla="*/ 283574 h 326644"/>
                  <a:gd name="connsiteX5" fmla="*/ 3572883 w 4629302"/>
                  <a:gd name="connsiteY5" fmla="*/ 326644 h 326644"/>
                  <a:gd name="connsiteX0" fmla="*/ 1435206 w 4639218"/>
                  <a:gd name="connsiteY0" fmla="*/ 0 h 326644"/>
                  <a:gd name="connsiteX1" fmla="*/ 10538 w 4639218"/>
                  <a:gd name="connsiteY1" fmla="*/ 68396 h 326644"/>
                  <a:gd name="connsiteX2" fmla="*/ 1620456 w 4639218"/>
                  <a:gd name="connsiteY2" fmla="*/ 171378 h 326644"/>
                  <a:gd name="connsiteX3" fmla="*/ 3644936 w 4639218"/>
                  <a:gd name="connsiteY3" fmla="*/ 224427 h 326644"/>
                  <a:gd name="connsiteX4" fmla="*/ 4639218 w 4639218"/>
                  <a:gd name="connsiteY4" fmla="*/ 283574 h 326644"/>
                  <a:gd name="connsiteX5" fmla="*/ 3582799 w 4639218"/>
                  <a:gd name="connsiteY5" fmla="*/ 326644 h 326644"/>
                  <a:gd name="connsiteX0" fmla="*/ 1425330 w 4629342"/>
                  <a:gd name="connsiteY0" fmla="*/ 5311 h 331955"/>
                  <a:gd name="connsiteX1" fmla="*/ 1412893 w 4629342"/>
                  <a:gd name="connsiteY1" fmla="*/ 4997 h 331955"/>
                  <a:gd name="connsiteX2" fmla="*/ 662 w 4629342"/>
                  <a:gd name="connsiteY2" fmla="*/ 73707 h 331955"/>
                  <a:gd name="connsiteX3" fmla="*/ 1610580 w 4629342"/>
                  <a:gd name="connsiteY3" fmla="*/ 176689 h 331955"/>
                  <a:gd name="connsiteX4" fmla="*/ 3635060 w 4629342"/>
                  <a:gd name="connsiteY4" fmla="*/ 229738 h 331955"/>
                  <a:gd name="connsiteX5" fmla="*/ 4629342 w 4629342"/>
                  <a:gd name="connsiteY5" fmla="*/ 288885 h 331955"/>
                  <a:gd name="connsiteX6" fmla="*/ 3572923 w 4629342"/>
                  <a:gd name="connsiteY6" fmla="*/ 331955 h 331955"/>
                  <a:gd name="connsiteX0" fmla="*/ 1429574 w 4633586"/>
                  <a:gd name="connsiteY0" fmla="*/ 0 h 326644"/>
                  <a:gd name="connsiteX1" fmla="*/ 1124276 w 4633586"/>
                  <a:gd name="connsiteY1" fmla="*/ 9462 h 326644"/>
                  <a:gd name="connsiteX2" fmla="*/ 4906 w 4633586"/>
                  <a:gd name="connsiteY2" fmla="*/ 68396 h 326644"/>
                  <a:gd name="connsiteX3" fmla="*/ 1614824 w 4633586"/>
                  <a:gd name="connsiteY3" fmla="*/ 171378 h 326644"/>
                  <a:gd name="connsiteX4" fmla="*/ 3639304 w 4633586"/>
                  <a:gd name="connsiteY4" fmla="*/ 224427 h 326644"/>
                  <a:gd name="connsiteX5" fmla="*/ 4633586 w 4633586"/>
                  <a:gd name="connsiteY5" fmla="*/ 283574 h 326644"/>
                  <a:gd name="connsiteX6" fmla="*/ 3577167 w 4633586"/>
                  <a:gd name="connsiteY6" fmla="*/ 326644 h 326644"/>
                  <a:gd name="connsiteX0" fmla="*/ 1862496 w 4633586"/>
                  <a:gd name="connsiteY0" fmla="*/ 7868 h 317182"/>
                  <a:gd name="connsiteX1" fmla="*/ 1124276 w 4633586"/>
                  <a:gd name="connsiteY1" fmla="*/ 0 h 317182"/>
                  <a:gd name="connsiteX2" fmla="*/ 4906 w 4633586"/>
                  <a:gd name="connsiteY2" fmla="*/ 58934 h 317182"/>
                  <a:gd name="connsiteX3" fmla="*/ 1614824 w 4633586"/>
                  <a:gd name="connsiteY3" fmla="*/ 161916 h 317182"/>
                  <a:gd name="connsiteX4" fmla="*/ 3639304 w 4633586"/>
                  <a:gd name="connsiteY4" fmla="*/ 214965 h 317182"/>
                  <a:gd name="connsiteX5" fmla="*/ 4633586 w 4633586"/>
                  <a:gd name="connsiteY5" fmla="*/ 274112 h 317182"/>
                  <a:gd name="connsiteX6" fmla="*/ 3577167 w 4633586"/>
                  <a:gd name="connsiteY6" fmla="*/ 317182 h 317182"/>
                  <a:gd name="connsiteX0" fmla="*/ 1862538 w 4633628"/>
                  <a:gd name="connsiteY0" fmla="*/ 8008 h 317322"/>
                  <a:gd name="connsiteX1" fmla="*/ 1124318 w 4633628"/>
                  <a:gd name="connsiteY1" fmla="*/ 140 h 317322"/>
                  <a:gd name="connsiteX2" fmla="*/ 4948 w 4633628"/>
                  <a:gd name="connsiteY2" fmla="*/ 59074 h 317322"/>
                  <a:gd name="connsiteX3" fmla="*/ 1614866 w 4633628"/>
                  <a:gd name="connsiteY3" fmla="*/ 162056 h 317322"/>
                  <a:gd name="connsiteX4" fmla="*/ 3639346 w 4633628"/>
                  <a:gd name="connsiteY4" fmla="*/ 215105 h 317322"/>
                  <a:gd name="connsiteX5" fmla="*/ 4633628 w 4633628"/>
                  <a:gd name="connsiteY5" fmla="*/ 274252 h 317322"/>
                  <a:gd name="connsiteX6" fmla="*/ 3577209 w 4633628"/>
                  <a:gd name="connsiteY6" fmla="*/ 317322 h 317322"/>
                  <a:gd name="connsiteX0" fmla="*/ 1862599 w 4633689"/>
                  <a:gd name="connsiteY0" fmla="*/ 7868 h 317182"/>
                  <a:gd name="connsiteX1" fmla="*/ 1124379 w 4633689"/>
                  <a:gd name="connsiteY1" fmla="*/ 0 h 317182"/>
                  <a:gd name="connsiteX2" fmla="*/ 5009 w 4633689"/>
                  <a:gd name="connsiteY2" fmla="*/ 58934 h 317182"/>
                  <a:gd name="connsiteX3" fmla="*/ 1614927 w 4633689"/>
                  <a:gd name="connsiteY3" fmla="*/ 161916 h 317182"/>
                  <a:gd name="connsiteX4" fmla="*/ 3639407 w 4633689"/>
                  <a:gd name="connsiteY4" fmla="*/ 214965 h 317182"/>
                  <a:gd name="connsiteX5" fmla="*/ 4633689 w 4633689"/>
                  <a:gd name="connsiteY5" fmla="*/ 274112 h 317182"/>
                  <a:gd name="connsiteX6" fmla="*/ 3577270 w 4633689"/>
                  <a:gd name="connsiteY6" fmla="*/ 317182 h 317182"/>
                  <a:gd name="connsiteX0" fmla="*/ 1870019 w 4641109"/>
                  <a:gd name="connsiteY0" fmla="*/ 9545 h 318859"/>
                  <a:gd name="connsiteX1" fmla="*/ 1131799 w 4641109"/>
                  <a:gd name="connsiteY1" fmla="*/ 1677 h 318859"/>
                  <a:gd name="connsiteX2" fmla="*/ 889873 w 4641109"/>
                  <a:gd name="connsiteY2" fmla="*/ 6120 h 318859"/>
                  <a:gd name="connsiteX3" fmla="*/ 12429 w 4641109"/>
                  <a:gd name="connsiteY3" fmla="*/ 60611 h 318859"/>
                  <a:gd name="connsiteX4" fmla="*/ 1622347 w 4641109"/>
                  <a:gd name="connsiteY4" fmla="*/ 163593 h 318859"/>
                  <a:gd name="connsiteX5" fmla="*/ 3646827 w 4641109"/>
                  <a:gd name="connsiteY5" fmla="*/ 216642 h 318859"/>
                  <a:gd name="connsiteX6" fmla="*/ 4641109 w 4641109"/>
                  <a:gd name="connsiteY6" fmla="*/ 275789 h 318859"/>
                  <a:gd name="connsiteX7" fmla="*/ 3584690 w 4641109"/>
                  <a:gd name="connsiteY7" fmla="*/ 318859 h 318859"/>
                  <a:gd name="connsiteX0" fmla="*/ 1870019 w 4641109"/>
                  <a:gd name="connsiteY0" fmla="*/ 3425 h 312739"/>
                  <a:gd name="connsiteX1" fmla="*/ 889873 w 4641109"/>
                  <a:gd name="connsiteY1" fmla="*/ 0 h 312739"/>
                  <a:gd name="connsiteX2" fmla="*/ 12429 w 4641109"/>
                  <a:gd name="connsiteY2" fmla="*/ 54491 h 312739"/>
                  <a:gd name="connsiteX3" fmla="*/ 1622347 w 4641109"/>
                  <a:gd name="connsiteY3" fmla="*/ 157473 h 312739"/>
                  <a:gd name="connsiteX4" fmla="*/ 3646827 w 4641109"/>
                  <a:gd name="connsiteY4" fmla="*/ 210522 h 312739"/>
                  <a:gd name="connsiteX5" fmla="*/ 4641109 w 4641109"/>
                  <a:gd name="connsiteY5" fmla="*/ 269669 h 312739"/>
                  <a:gd name="connsiteX6" fmla="*/ 3584690 w 4641109"/>
                  <a:gd name="connsiteY6" fmla="*/ 312739 h 312739"/>
                  <a:gd name="connsiteX0" fmla="*/ 1870019 w 4641109"/>
                  <a:gd name="connsiteY0" fmla="*/ 6529 h 315843"/>
                  <a:gd name="connsiteX1" fmla="*/ 889873 w 4641109"/>
                  <a:gd name="connsiteY1" fmla="*/ 3104 h 315843"/>
                  <a:gd name="connsiteX2" fmla="*/ 12429 w 4641109"/>
                  <a:gd name="connsiteY2" fmla="*/ 57595 h 315843"/>
                  <a:gd name="connsiteX3" fmla="*/ 1622347 w 4641109"/>
                  <a:gd name="connsiteY3" fmla="*/ 160577 h 315843"/>
                  <a:gd name="connsiteX4" fmla="*/ 3646827 w 4641109"/>
                  <a:gd name="connsiteY4" fmla="*/ 213626 h 315843"/>
                  <a:gd name="connsiteX5" fmla="*/ 4641109 w 4641109"/>
                  <a:gd name="connsiteY5" fmla="*/ 272773 h 315843"/>
                  <a:gd name="connsiteX6" fmla="*/ 3584690 w 4641109"/>
                  <a:gd name="connsiteY6" fmla="*/ 315843 h 315843"/>
                  <a:gd name="connsiteX0" fmla="*/ 1871761 w 4642851"/>
                  <a:gd name="connsiteY0" fmla="*/ 6529 h 315843"/>
                  <a:gd name="connsiteX1" fmla="*/ 891615 w 4642851"/>
                  <a:gd name="connsiteY1" fmla="*/ 3104 h 315843"/>
                  <a:gd name="connsiteX2" fmla="*/ 14171 w 4642851"/>
                  <a:gd name="connsiteY2" fmla="*/ 57595 h 315843"/>
                  <a:gd name="connsiteX3" fmla="*/ 1624089 w 4642851"/>
                  <a:gd name="connsiteY3" fmla="*/ 160577 h 315843"/>
                  <a:gd name="connsiteX4" fmla="*/ 3648569 w 4642851"/>
                  <a:gd name="connsiteY4" fmla="*/ 213626 h 315843"/>
                  <a:gd name="connsiteX5" fmla="*/ 4642851 w 4642851"/>
                  <a:gd name="connsiteY5" fmla="*/ 272773 h 315843"/>
                  <a:gd name="connsiteX6" fmla="*/ 3586432 w 4642851"/>
                  <a:gd name="connsiteY6" fmla="*/ 315843 h 315843"/>
                  <a:gd name="connsiteX0" fmla="*/ 1871761 w 4642851"/>
                  <a:gd name="connsiteY0" fmla="*/ 6659 h 315973"/>
                  <a:gd name="connsiteX1" fmla="*/ 891615 w 4642851"/>
                  <a:gd name="connsiteY1" fmla="*/ 3234 h 315973"/>
                  <a:gd name="connsiteX2" fmla="*/ 14171 w 4642851"/>
                  <a:gd name="connsiteY2" fmla="*/ 57725 h 315973"/>
                  <a:gd name="connsiteX3" fmla="*/ 1624089 w 4642851"/>
                  <a:gd name="connsiteY3" fmla="*/ 160707 h 315973"/>
                  <a:gd name="connsiteX4" fmla="*/ 3648569 w 4642851"/>
                  <a:gd name="connsiteY4" fmla="*/ 213756 h 315973"/>
                  <a:gd name="connsiteX5" fmla="*/ 4642851 w 4642851"/>
                  <a:gd name="connsiteY5" fmla="*/ 272903 h 315973"/>
                  <a:gd name="connsiteX6" fmla="*/ 3586432 w 4642851"/>
                  <a:gd name="connsiteY6" fmla="*/ 315973 h 315973"/>
                  <a:gd name="connsiteX0" fmla="*/ 1871337 w 4642427"/>
                  <a:gd name="connsiteY0" fmla="*/ 6659 h 315973"/>
                  <a:gd name="connsiteX1" fmla="*/ 891191 w 4642427"/>
                  <a:gd name="connsiteY1" fmla="*/ 3234 h 315973"/>
                  <a:gd name="connsiteX2" fmla="*/ 13747 w 4642427"/>
                  <a:gd name="connsiteY2" fmla="*/ 57725 h 315973"/>
                  <a:gd name="connsiteX3" fmla="*/ 1623665 w 4642427"/>
                  <a:gd name="connsiteY3" fmla="*/ 160707 h 315973"/>
                  <a:gd name="connsiteX4" fmla="*/ 3648145 w 4642427"/>
                  <a:gd name="connsiteY4" fmla="*/ 213756 h 315973"/>
                  <a:gd name="connsiteX5" fmla="*/ 4642427 w 4642427"/>
                  <a:gd name="connsiteY5" fmla="*/ 272903 h 315973"/>
                  <a:gd name="connsiteX6" fmla="*/ 3586008 w 4642427"/>
                  <a:gd name="connsiteY6" fmla="*/ 315973 h 315973"/>
                  <a:gd name="connsiteX0" fmla="*/ 1873477 w 4644567"/>
                  <a:gd name="connsiteY0" fmla="*/ 5510 h 314824"/>
                  <a:gd name="connsiteX1" fmla="*/ 893331 w 4644567"/>
                  <a:gd name="connsiteY1" fmla="*/ 2085 h 314824"/>
                  <a:gd name="connsiteX2" fmla="*/ 15887 w 4644567"/>
                  <a:gd name="connsiteY2" fmla="*/ 56576 h 314824"/>
                  <a:gd name="connsiteX3" fmla="*/ 1625805 w 4644567"/>
                  <a:gd name="connsiteY3" fmla="*/ 159558 h 314824"/>
                  <a:gd name="connsiteX4" fmla="*/ 3650285 w 4644567"/>
                  <a:gd name="connsiteY4" fmla="*/ 212607 h 314824"/>
                  <a:gd name="connsiteX5" fmla="*/ 4644567 w 4644567"/>
                  <a:gd name="connsiteY5" fmla="*/ 271754 h 314824"/>
                  <a:gd name="connsiteX6" fmla="*/ 3588148 w 4644567"/>
                  <a:gd name="connsiteY6" fmla="*/ 314824 h 314824"/>
                  <a:gd name="connsiteX0" fmla="*/ 1859133 w 4630223"/>
                  <a:gd name="connsiteY0" fmla="*/ 5510 h 314824"/>
                  <a:gd name="connsiteX1" fmla="*/ 878987 w 4630223"/>
                  <a:gd name="connsiteY1" fmla="*/ 2085 h 314824"/>
                  <a:gd name="connsiteX2" fmla="*/ 1543 w 4630223"/>
                  <a:gd name="connsiteY2" fmla="*/ 56576 h 314824"/>
                  <a:gd name="connsiteX3" fmla="*/ 1611461 w 4630223"/>
                  <a:gd name="connsiteY3" fmla="*/ 159558 h 314824"/>
                  <a:gd name="connsiteX4" fmla="*/ 3635941 w 4630223"/>
                  <a:gd name="connsiteY4" fmla="*/ 212607 h 314824"/>
                  <a:gd name="connsiteX5" fmla="*/ 4630223 w 4630223"/>
                  <a:gd name="connsiteY5" fmla="*/ 271754 h 314824"/>
                  <a:gd name="connsiteX6" fmla="*/ 3573804 w 4630223"/>
                  <a:gd name="connsiteY6" fmla="*/ 314824 h 314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630223" h="314824">
                    <a:moveTo>
                      <a:pt x="1859133" y="5510"/>
                    </a:moveTo>
                    <a:cubicBezTo>
                      <a:pt x="1532418" y="4368"/>
                      <a:pt x="1269276" y="-3738"/>
                      <a:pt x="878987" y="2085"/>
                    </a:cubicBezTo>
                    <a:cubicBezTo>
                      <a:pt x="488698" y="7908"/>
                      <a:pt x="44994" y="19222"/>
                      <a:pt x="1543" y="56576"/>
                    </a:cubicBezTo>
                    <a:cubicBezTo>
                      <a:pt x="-41908" y="93930"/>
                      <a:pt x="840198" y="137552"/>
                      <a:pt x="1611461" y="159558"/>
                    </a:cubicBezTo>
                    <a:lnTo>
                      <a:pt x="3635941" y="212607"/>
                    </a:lnTo>
                    <a:cubicBezTo>
                      <a:pt x="4164533" y="227751"/>
                      <a:pt x="4630026" y="239328"/>
                      <a:pt x="4630223" y="271754"/>
                    </a:cubicBezTo>
                    <a:cubicBezTo>
                      <a:pt x="4630420" y="304180"/>
                      <a:pt x="3573804" y="314824"/>
                      <a:pt x="3573804" y="314824"/>
                    </a:cubicBezTo>
                  </a:path>
                </a:pathLst>
              </a:custGeom>
              <a:noFill/>
              <a:ln w="76200" cap="flat" cmpd="sng" algn="ctr">
                <a:solidFill>
                  <a:schemeClr val="bg1">
                    <a:lumMod val="50000"/>
                    <a:lumOff val="50000"/>
                  </a:schemeClr>
                </a:solidFill>
                <a:prstDash val="solid"/>
              </a:ln>
              <a:effectLst/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txBody>
              <a:bodyPr rtlCol="0" anchor="ctr"/>
              <a:lstStyle/>
              <a:p>
                <a:pPr algn="ctr">
                  <a:defRPr/>
                </a:pPr>
                <a:endParaRPr lang="es-ES_tradnl" kern="0">
                  <a:solidFill>
                    <a:prstClr val="white"/>
                  </a:solidFill>
                  <a:latin typeface="Calibri"/>
                </a:endParaRPr>
              </a:p>
            </p:txBody>
          </p:sp>
          <p:sp>
            <p:nvSpPr>
              <p:cNvPr id="21" name="2 Estrella de 5 puntas"/>
              <p:cNvSpPr/>
              <p:nvPr/>
            </p:nvSpPr>
            <p:spPr>
              <a:xfrm>
                <a:off x="6578283" y="2694684"/>
                <a:ext cx="2952329" cy="2232249"/>
              </a:xfrm>
              <a:custGeom>
                <a:avLst/>
                <a:gdLst>
                  <a:gd name="connsiteX0" fmla="*/ 2 w 2160240"/>
                  <a:gd name="connsiteY0" fmla="*/ 825136 h 2160240"/>
                  <a:gd name="connsiteX1" fmla="*/ 825143 w 2160240"/>
                  <a:gd name="connsiteY1" fmla="*/ 825142 h 2160240"/>
                  <a:gd name="connsiteX2" fmla="*/ 1080120 w 2160240"/>
                  <a:gd name="connsiteY2" fmla="*/ 0 h 2160240"/>
                  <a:gd name="connsiteX3" fmla="*/ 1335097 w 2160240"/>
                  <a:gd name="connsiteY3" fmla="*/ 825142 h 2160240"/>
                  <a:gd name="connsiteX4" fmla="*/ 2160238 w 2160240"/>
                  <a:gd name="connsiteY4" fmla="*/ 825136 h 2160240"/>
                  <a:gd name="connsiteX5" fmla="*/ 1492682 w 2160240"/>
                  <a:gd name="connsiteY5" fmla="*/ 1335096 h 2160240"/>
                  <a:gd name="connsiteX6" fmla="*/ 1747669 w 2160240"/>
                  <a:gd name="connsiteY6" fmla="*/ 2160235 h 2160240"/>
                  <a:gd name="connsiteX7" fmla="*/ 1080120 w 2160240"/>
                  <a:gd name="connsiteY7" fmla="*/ 1650265 h 2160240"/>
                  <a:gd name="connsiteX8" fmla="*/ 412571 w 2160240"/>
                  <a:gd name="connsiteY8" fmla="*/ 2160235 h 2160240"/>
                  <a:gd name="connsiteX9" fmla="*/ 667558 w 2160240"/>
                  <a:gd name="connsiteY9" fmla="*/ 1335096 h 2160240"/>
                  <a:gd name="connsiteX10" fmla="*/ 2 w 2160240"/>
                  <a:gd name="connsiteY10" fmla="*/ 825136 h 2160240"/>
                  <a:gd name="connsiteX0" fmla="*/ 0 w 2160236"/>
                  <a:gd name="connsiteY0" fmla="*/ 825136 h 2160235"/>
                  <a:gd name="connsiteX1" fmla="*/ 825141 w 2160236"/>
                  <a:gd name="connsiteY1" fmla="*/ 825142 h 2160235"/>
                  <a:gd name="connsiteX2" fmla="*/ 1080118 w 2160236"/>
                  <a:gd name="connsiteY2" fmla="*/ 0 h 2160235"/>
                  <a:gd name="connsiteX3" fmla="*/ 1335095 w 2160236"/>
                  <a:gd name="connsiteY3" fmla="*/ 825142 h 2160235"/>
                  <a:gd name="connsiteX4" fmla="*/ 2160236 w 2160236"/>
                  <a:gd name="connsiteY4" fmla="*/ 825136 h 2160235"/>
                  <a:gd name="connsiteX5" fmla="*/ 1492680 w 2160236"/>
                  <a:gd name="connsiteY5" fmla="*/ 1335096 h 2160235"/>
                  <a:gd name="connsiteX6" fmla="*/ 1747667 w 2160236"/>
                  <a:gd name="connsiteY6" fmla="*/ 2160235 h 2160235"/>
                  <a:gd name="connsiteX7" fmla="*/ 412569 w 2160236"/>
                  <a:gd name="connsiteY7" fmla="*/ 2160235 h 2160235"/>
                  <a:gd name="connsiteX8" fmla="*/ 667556 w 2160236"/>
                  <a:gd name="connsiteY8" fmla="*/ 1335096 h 2160235"/>
                  <a:gd name="connsiteX9" fmla="*/ 0 w 2160236"/>
                  <a:gd name="connsiteY9" fmla="*/ 825136 h 2160235"/>
                  <a:gd name="connsiteX0" fmla="*/ 0 w 2160236"/>
                  <a:gd name="connsiteY0" fmla="*/ 825136 h 2160235"/>
                  <a:gd name="connsiteX1" fmla="*/ 825141 w 2160236"/>
                  <a:gd name="connsiteY1" fmla="*/ 825142 h 2160235"/>
                  <a:gd name="connsiteX2" fmla="*/ 1080118 w 2160236"/>
                  <a:gd name="connsiteY2" fmla="*/ 0 h 2160235"/>
                  <a:gd name="connsiteX3" fmla="*/ 1335095 w 2160236"/>
                  <a:gd name="connsiteY3" fmla="*/ 825142 h 2160235"/>
                  <a:gd name="connsiteX4" fmla="*/ 2160236 w 2160236"/>
                  <a:gd name="connsiteY4" fmla="*/ 825136 h 2160235"/>
                  <a:gd name="connsiteX5" fmla="*/ 1492680 w 2160236"/>
                  <a:gd name="connsiteY5" fmla="*/ 1335096 h 2160235"/>
                  <a:gd name="connsiteX6" fmla="*/ 1747667 w 2160236"/>
                  <a:gd name="connsiteY6" fmla="*/ 2160235 h 2160235"/>
                  <a:gd name="connsiteX7" fmla="*/ 412569 w 2160236"/>
                  <a:gd name="connsiteY7" fmla="*/ 2160235 h 2160235"/>
                  <a:gd name="connsiteX8" fmla="*/ 0 w 2160236"/>
                  <a:gd name="connsiteY8" fmla="*/ 825136 h 2160235"/>
                  <a:gd name="connsiteX0" fmla="*/ 0 w 2160236"/>
                  <a:gd name="connsiteY0" fmla="*/ 825136 h 2160235"/>
                  <a:gd name="connsiteX1" fmla="*/ 825141 w 2160236"/>
                  <a:gd name="connsiteY1" fmla="*/ 825142 h 2160235"/>
                  <a:gd name="connsiteX2" fmla="*/ 1080118 w 2160236"/>
                  <a:gd name="connsiteY2" fmla="*/ 0 h 2160235"/>
                  <a:gd name="connsiteX3" fmla="*/ 1335095 w 2160236"/>
                  <a:gd name="connsiteY3" fmla="*/ 825142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35095 w 2160236"/>
                  <a:gd name="connsiteY3" fmla="*/ 825142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1068711 w 2160236"/>
                  <a:gd name="connsiteY6" fmla="*/ 2152604 h 2160235"/>
                  <a:gd name="connsiteX7" fmla="*/ 412569 w 2160236"/>
                  <a:gd name="connsiteY7" fmla="*/ 2160235 h 2160235"/>
                  <a:gd name="connsiteX8" fmla="*/ 0 w 2160236"/>
                  <a:gd name="connsiteY8" fmla="*/ 825136 h 2160235"/>
                  <a:gd name="connsiteX0" fmla="*/ 0 w 2160236"/>
                  <a:gd name="connsiteY0" fmla="*/ 825136 h 2163893"/>
                  <a:gd name="connsiteX1" fmla="*/ 915453 w 2160236"/>
                  <a:gd name="connsiteY1" fmla="*/ 1254120 h 2163893"/>
                  <a:gd name="connsiteX2" fmla="*/ 1080118 w 2160236"/>
                  <a:gd name="connsiteY2" fmla="*/ 0 h 2163893"/>
                  <a:gd name="connsiteX3" fmla="*/ 1357672 w 2160236"/>
                  <a:gd name="connsiteY3" fmla="*/ 1321853 h 2163893"/>
                  <a:gd name="connsiteX4" fmla="*/ 2160236 w 2160236"/>
                  <a:gd name="connsiteY4" fmla="*/ 825136 h 2163893"/>
                  <a:gd name="connsiteX5" fmla="*/ 1747667 w 2160236"/>
                  <a:gd name="connsiteY5" fmla="*/ 2160235 h 2163893"/>
                  <a:gd name="connsiteX6" fmla="*/ 1746044 w 2160236"/>
                  <a:gd name="connsiteY6" fmla="*/ 2163893 h 2163893"/>
                  <a:gd name="connsiteX7" fmla="*/ 1068711 w 2160236"/>
                  <a:gd name="connsiteY7" fmla="*/ 2152604 h 2163893"/>
                  <a:gd name="connsiteX8" fmla="*/ 412569 w 2160236"/>
                  <a:gd name="connsiteY8" fmla="*/ 2160235 h 2163893"/>
                  <a:gd name="connsiteX9" fmla="*/ 0 w 2160236"/>
                  <a:gd name="connsiteY9" fmla="*/ 825136 h 2163893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1068711 w 2160236"/>
                  <a:gd name="connsiteY6" fmla="*/ 2152604 h 2160235"/>
                  <a:gd name="connsiteX7" fmla="*/ 412569 w 2160236"/>
                  <a:gd name="connsiteY7" fmla="*/ 2160235 h 2160235"/>
                  <a:gd name="connsiteX8" fmla="*/ 0 w 2160236"/>
                  <a:gd name="connsiteY8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068711 w 2160236"/>
                  <a:gd name="connsiteY5" fmla="*/ 2152604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068711 w 2160236"/>
                  <a:gd name="connsiteY5" fmla="*/ 2152604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2703"/>
                  <a:gd name="connsiteY0" fmla="*/ 825136 h 2160235"/>
                  <a:gd name="connsiteX1" fmla="*/ 915453 w 2162703"/>
                  <a:gd name="connsiteY1" fmla="*/ 1254120 h 2160235"/>
                  <a:gd name="connsiteX2" fmla="*/ 1080118 w 2162703"/>
                  <a:gd name="connsiteY2" fmla="*/ 0 h 2160235"/>
                  <a:gd name="connsiteX3" fmla="*/ 1357672 w 2162703"/>
                  <a:gd name="connsiteY3" fmla="*/ 1321853 h 2160235"/>
                  <a:gd name="connsiteX4" fmla="*/ 2160236 w 2162703"/>
                  <a:gd name="connsiteY4" fmla="*/ 825136 h 2160235"/>
                  <a:gd name="connsiteX5" fmla="*/ 1068711 w 2162703"/>
                  <a:gd name="connsiteY5" fmla="*/ 2152604 h 2160235"/>
                  <a:gd name="connsiteX6" fmla="*/ 412569 w 2162703"/>
                  <a:gd name="connsiteY6" fmla="*/ 2160235 h 2160235"/>
                  <a:gd name="connsiteX7" fmla="*/ 0 w 2162703"/>
                  <a:gd name="connsiteY7" fmla="*/ 825136 h 2160235"/>
                  <a:gd name="connsiteX0" fmla="*/ 0 w 2184028"/>
                  <a:gd name="connsiteY0" fmla="*/ 825136 h 2160235"/>
                  <a:gd name="connsiteX1" fmla="*/ 915453 w 2184028"/>
                  <a:gd name="connsiteY1" fmla="*/ 1254120 h 2160235"/>
                  <a:gd name="connsiteX2" fmla="*/ 1080118 w 2184028"/>
                  <a:gd name="connsiteY2" fmla="*/ 0 h 2160235"/>
                  <a:gd name="connsiteX3" fmla="*/ 1357672 w 2184028"/>
                  <a:gd name="connsiteY3" fmla="*/ 1321853 h 2160235"/>
                  <a:gd name="connsiteX4" fmla="*/ 2160236 w 2184028"/>
                  <a:gd name="connsiteY4" fmla="*/ 825136 h 2160235"/>
                  <a:gd name="connsiteX5" fmla="*/ 1068711 w 2184028"/>
                  <a:gd name="connsiteY5" fmla="*/ 2152604 h 2160235"/>
                  <a:gd name="connsiteX6" fmla="*/ 412569 w 2184028"/>
                  <a:gd name="connsiteY6" fmla="*/ 2160235 h 2160235"/>
                  <a:gd name="connsiteX7" fmla="*/ 0 w 2184028"/>
                  <a:gd name="connsiteY7" fmla="*/ 825136 h 2160235"/>
                  <a:gd name="connsiteX0" fmla="*/ 0 w 2182636"/>
                  <a:gd name="connsiteY0" fmla="*/ 825136 h 2160235"/>
                  <a:gd name="connsiteX1" fmla="*/ 915453 w 2182636"/>
                  <a:gd name="connsiteY1" fmla="*/ 1254120 h 2160235"/>
                  <a:gd name="connsiteX2" fmla="*/ 1080118 w 2182636"/>
                  <a:gd name="connsiteY2" fmla="*/ 0 h 2160235"/>
                  <a:gd name="connsiteX3" fmla="*/ 1357672 w 2182636"/>
                  <a:gd name="connsiteY3" fmla="*/ 1321853 h 2160235"/>
                  <a:gd name="connsiteX4" fmla="*/ 2160236 w 2182636"/>
                  <a:gd name="connsiteY4" fmla="*/ 825136 h 2160235"/>
                  <a:gd name="connsiteX5" fmla="*/ 1068711 w 2182636"/>
                  <a:gd name="connsiteY5" fmla="*/ 2152604 h 2160235"/>
                  <a:gd name="connsiteX6" fmla="*/ 412569 w 2182636"/>
                  <a:gd name="connsiteY6" fmla="*/ 2160235 h 2160235"/>
                  <a:gd name="connsiteX7" fmla="*/ 0 w 2182636"/>
                  <a:gd name="connsiteY7" fmla="*/ 825136 h 2160235"/>
                  <a:gd name="connsiteX0" fmla="*/ 0 w 2182636"/>
                  <a:gd name="connsiteY0" fmla="*/ 825136 h 2152604"/>
                  <a:gd name="connsiteX1" fmla="*/ 915453 w 2182636"/>
                  <a:gd name="connsiteY1" fmla="*/ 1254120 h 2152604"/>
                  <a:gd name="connsiteX2" fmla="*/ 1080118 w 2182636"/>
                  <a:gd name="connsiteY2" fmla="*/ 0 h 2152604"/>
                  <a:gd name="connsiteX3" fmla="*/ 1357672 w 2182636"/>
                  <a:gd name="connsiteY3" fmla="*/ 1321853 h 2152604"/>
                  <a:gd name="connsiteX4" fmla="*/ 2160236 w 2182636"/>
                  <a:gd name="connsiteY4" fmla="*/ 825136 h 2152604"/>
                  <a:gd name="connsiteX5" fmla="*/ 1068711 w 2182636"/>
                  <a:gd name="connsiteY5" fmla="*/ 2152604 h 2152604"/>
                  <a:gd name="connsiteX6" fmla="*/ 0 w 2182636"/>
                  <a:gd name="connsiteY6" fmla="*/ 825136 h 2152604"/>
                  <a:gd name="connsiteX0" fmla="*/ 70962 w 2253598"/>
                  <a:gd name="connsiteY0" fmla="*/ 825136 h 2152604"/>
                  <a:gd name="connsiteX1" fmla="*/ 986415 w 2253598"/>
                  <a:gd name="connsiteY1" fmla="*/ 1254120 h 2152604"/>
                  <a:gd name="connsiteX2" fmla="*/ 1151080 w 2253598"/>
                  <a:gd name="connsiteY2" fmla="*/ 0 h 2152604"/>
                  <a:gd name="connsiteX3" fmla="*/ 1428634 w 2253598"/>
                  <a:gd name="connsiteY3" fmla="*/ 1321853 h 2152604"/>
                  <a:gd name="connsiteX4" fmla="*/ 2231198 w 2253598"/>
                  <a:gd name="connsiteY4" fmla="*/ 825136 h 2152604"/>
                  <a:gd name="connsiteX5" fmla="*/ 1139673 w 2253598"/>
                  <a:gd name="connsiteY5" fmla="*/ 2152604 h 2152604"/>
                  <a:gd name="connsiteX6" fmla="*/ 70962 w 2253598"/>
                  <a:gd name="connsiteY6" fmla="*/ 825136 h 2152604"/>
                  <a:gd name="connsiteX0" fmla="*/ 107697 w 2290333"/>
                  <a:gd name="connsiteY0" fmla="*/ 825136 h 2152604"/>
                  <a:gd name="connsiteX1" fmla="*/ 1023150 w 2290333"/>
                  <a:gd name="connsiteY1" fmla="*/ 1254120 h 2152604"/>
                  <a:gd name="connsiteX2" fmla="*/ 1187815 w 2290333"/>
                  <a:gd name="connsiteY2" fmla="*/ 0 h 2152604"/>
                  <a:gd name="connsiteX3" fmla="*/ 1465369 w 2290333"/>
                  <a:gd name="connsiteY3" fmla="*/ 1321853 h 2152604"/>
                  <a:gd name="connsiteX4" fmla="*/ 2267933 w 2290333"/>
                  <a:gd name="connsiteY4" fmla="*/ 825136 h 2152604"/>
                  <a:gd name="connsiteX5" fmla="*/ 1176408 w 2290333"/>
                  <a:gd name="connsiteY5" fmla="*/ 2152604 h 2152604"/>
                  <a:gd name="connsiteX6" fmla="*/ 107697 w 2290333"/>
                  <a:gd name="connsiteY6" fmla="*/ 825136 h 2152604"/>
                  <a:gd name="connsiteX0" fmla="*/ 30136 w 2212772"/>
                  <a:gd name="connsiteY0" fmla="*/ 825136 h 2152604"/>
                  <a:gd name="connsiteX1" fmla="*/ 945589 w 2212772"/>
                  <a:gd name="connsiteY1" fmla="*/ 1254120 h 2152604"/>
                  <a:gd name="connsiteX2" fmla="*/ 1110254 w 2212772"/>
                  <a:gd name="connsiteY2" fmla="*/ 0 h 2152604"/>
                  <a:gd name="connsiteX3" fmla="*/ 1387808 w 2212772"/>
                  <a:gd name="connsiteY3" fmla="*/ 1321853 h 2152604"/>
                  <a:gd name="connsiteX4" fmla="*/ 2190372 w 2212772"/>
                  <a:gd name="connsiteY4" fmla="*/ 825136 h 2152604"/>
                  <a:gd name="connsiteX5" fmla="*/ 1098847 w 2212772"/>
                  <a:gd name="connsiteY5" fmla="*/ 2152604 h 2152604"/>
                  <a:gd name="connsiteX6" fmla="*/ 30136 w 2212772"/>
                  <a:gd name="connsiteY6" fmla="*/ 825136 h 2152604"/>
                  <a:gd name="connsiteX0" fmla="*/ 27594 w 2210230"/>
                  <a:gd name="connsiteY0" fmla="*/ 825136 h 2152604"/>
                  <a:gd name="connsiteX1" fmla="*/ 943047 w 2210230"/>
                  <a:gd name="connsiteY1" fmla="*/ 1254120 h 2152604"/>
                  <a:gd name="connsiteX2" fmla="*/ 1107712 w 2210230"/>
                  <a:gd name="connsiteY2" fmla="*/ 0 h 2152604"/>
                  <a:gd name="connsiteX3" fmla="*/ 1385266 w 2210230"/>
                  <a:gd name="connsiteY3" fmla="*/ 1321853 h 2152604"/>
                  <a:gd name="connsiteX4" fmla="*/ 2187830 w 2210230"/>
                  <a:gd name="connsiteY4" fmla="*/ 825136 h 2152604"/>
                  <a:gd name="connsiteX5" fmla="*/ 1096305 w 2210230"/>
                  <a:gd name="connsiteY5" fmla="*/ 2152604 h 2152604"/>
                  <a:gd name="connsiteX6" fmla="*/ 27594 w 2210230"/>
                  <a:gd name="connsiteY6" fmla="*/ 825136 h 2152604"/>
                  <a:gd name="connsiteX0" fmla="*/ 34125 w 2225475"/>
                  <a:gd name="connsiteY0" fmla="*/ 825136 h 2157276"/>
                  <a:gd name="connsiteX1" fmla="*/ 949578 w 2225475"/>
                  <a:gd name="connsiteY1" fmla="*/ 1254120 h 2157276"/>
                  <a:gd name="connsiteX2" fmla="*/ 1114243 w 2225475"/>
                  <a:gd name="connsiteY2" fmla="*/ 0 h 2157276"/>
                  <a:gd name="connsiteX3" fmla="*/ 1391797 w 2225475"/>
                  <a:gd name="connsiteY3" fmla="*/ 1321853 h 2157276"/>
                  <a:gd name="connsiteX4" fmla="*/ 2194361 w 2225475"/>
                  <a:gd name="connsiteY4" fmla="*/ 825136 h 2157276"/>
                  <a:gd name="connsiteX5" fmla="*/ 1102836 w 2225475"/>
                  <a:gd name="connsiteY5" fmla="*/ 2152604 h 2157276"/>
                  <a:gd name="connsiteX6" fmla="*/ 34125 w 2225475"/>
                  <a:gd name="connsiteY6" fmla="*/ 825136 h 2157276"/>
                  <a:gd name="connsiteX0" fmla="*/ 34125 w 2225475"/>
                  <a:gd name="connsiteY0" fmla="*/ 894500 h 2226640"/>
                  <a:gd name="connsiteX1" fmla="*/ 949578 w 2225475"/>
                  <a:gd name="connsiteY1" fmla="*/ 1323484 h 2226640"/>
                  <a:gd name="connsiteX2" fmla="*/ 1114243 w 2225475"/>
                  <a:gd name="connsiteY2" fmla="*/ 69364 h 2226640"/>
                  <a:gd name="connsiteX3" fmla="*/ 1391797 w 2225475"/>
                  <a:gd name="connsiteY3" fmla="*/ 1391217 h 2226640"/>
                  <a:gd name="connsiteX4" fmla="*/ 2194361 w 2225475"/>
                  <a:gd name="connsiteY4" fmla="*/ 894500 h 2226640"/>
                  <a:gd name="connsiteX5" fmla="*/ 1102836 w 2225475"/>
                  <a:gd name="connsiteY5" fmla="*/ 2221968 h 2226640"/>
                  <a:gd name="connsiteX6" fmla="*/ 34125 w 2225475"/>
                  <a:gd name="connsiteY6" fmla="*/ 894500 h 2226640"/>
                  <a:gd name="connsiteX0" fmla="*/ 34125 w 2225475"/>
                  <a:gd name="connsiteY0" fmla="*/ 827026 h 2159166"/>
                  <a:gd name="connsiteX1" fmla="*/ 949578 w 2225475"/>
                  <a:gd name="connsiteY1" fmla="*/ 1256010 h 2159166"/>
                  <a:gd name="connsiteX2" fmla="*/ 1114243 w 2225475"/>
                  <a:gd name="connsiteY2" fmla="*/ 1890 h 2159166"/>
                  <a:gd name="connsiteX3" fmla="*/ 1391797 w 2225475"/>
                  <a:gd name="connsiteY3" fmla="*/ 1323743 h 2159166"/>
                  <a:gd name="connsiteX4" fmla="*/ 2194361 w 2225475"/>
                  <a:gd name="connsiteY4" fmla="*/ 827026 h 2159166"/>
                  <a:gd name="connsiteX5" fmla="*/ 1102836 w 2225475"/>
                  <a:gd name="connsiteY5" fmla="*/ 2154494 h 2159166"/>
                  <a:gd name="connsiteX6" fmla="*/ 34125 w 2225475"/>
                  <a:gd name="connsiteY6" fmla="*/ 827026 h 2159166"/>
                  <a:gd name="connsiteX0" fmla="*/ 25322 w 2329807"/>
                  <a:gd name="connsiteY0" fmla="*/ 1113125 h 2156766"/>
                  <a:gd name="connsiteX1" fmla="*/ 1059295 w 2329807"/>
                  <a:gd name="connsiteY1" fmla="*/ 1256010 h 2156766"/>
                  <a:gd name="connsiteX2" fmla="*/ 1223960 w 2329807"/>
                  <a:gd name="connsiteY2" fmla="*/ 1890 h 2156766"/>
                  <a:gd name="connsiteX3" fmla="*/ 1501514 w 2329807"/>
                  <a:gd name="connsiteY3" fmla="*/ 1323743 h 2156766"/>
                  <a:gd name="connsiteX4" fmla="*/ 2304078 w 2329807"/>
                  <a:gd name="connsiteY4" fmla="*/ 827026 h 2156766"/>
                  <a:gd name="connsiteX5" fmla="*/ 1212553 w 2329807"/>
                  <a:gd name="connsiteY5" fmla="*/ 2154494 h 2156766"/>
                  <a:gd name="connsiteX6" fmla="*/ 25322 w 2329807"/>
                  <a:gd name="connsiteY6" fmla="*/ 1113125 h 2156766"/>
                  <a:gd name="connsiteX0" fmla="*/ 44462 w 2348947"/>
                  <a:gd name="connsiteY0" fmla="*/ 1113125 h 2157205"/>
                  <a:gd name="connsiteX1" fmla="*/ 1078435 w 2348947"/>
                  <a:gd name="connsiteY1" fmla="*/ 1256010 h 2157205"/>
                  <a:gd name="connsiteX2" fmla="*/ 1243100 w 2348947"/>
                  <a:gd name="connsiteY2" fmla="*/ 1890 h 2157205"/>
                  <a:gd name="connsiteX3" fmla="*/ 1520654 w 2348947"/>
                  <a:gd name="connsiteY3" fmla="*/ 1323743 h 2157205"/>
                  <a:gd name="connsiteX4" fmla="*/ 2323218 w 2348947"/>
                  <a:gd name="connsiteY4" fmla="*/ 827026 h 2157205"/>
                  <a:gd name="connsiteX5" fmla="*/ 1231693 w 2348947"/>
                  <a:gd name="connsiteY5" fmla="*/ 2154494 h 2157205"/>
                  <a:gd name="connsiteX6" fmla="*/ 44462 w 2348947"/>
                  <a:gd name="connsiteY6" fmla="*/ 1113125 h 2157205"/>
                  <a:gd name="connsiteX0" fmla="*/ 46203 w 2350688"/>
                  <a:gd name="connsiteY0" fmla="*/ 1113125 h 2156888"/>
                  <a:gd name="connsiteX1" fmla="*/ 1080176 w 2350688"/>
                  <a:gd name="connsiteY1" fmla="*/ 1256010 h 2156888"/>
                  <a:gd name="connsiteX2" fmla="*/ 1244841 w 2350688"/>
                  <a:gd name="connsiteY2" fmla="*/ 1890 h 2156888"/>
                  <a:gd name="connsiteX3" fmla="*/ 1522395 w 2350688"/>
                  <a:gd name="connsiteY3" fmla="*/ 1323743 h 2156888"/>
                  <a:gd name="connsiteX4" fmla="*/ 2324959 w 2350688"/>
                  <a:gd name="connsiteY4" fmla="*/ 827026 h 2156888"/>
                  <a:gd name="connsiteX5" fmla="*/ 1233434 w 2350688"/>
                  <a:gd name="connsiteY5" fmla="*/ 2154494 h 2156888"/>
                  <a:gd name="connsiteX6" fmla="*/ 46203 w 2350688"/>
                  <a:gd name="connsiteY6" fmla="*/ 1113125 h 2156888"/>
                  <a:gd name="connsiteX0" fmla="*/ 49773 w 2356804"/>
                  <a:gd name="connsiteY0" fmla="*/ 1113125 h 2165458"/>
                  <a:gd name="connsiteX1" fmla="*/ 1083746 w 2356804"/>
                  <a:gd name="connsiteY1" fmla="*/ 1256010 h 2165458"/>
                  <a:gd name="connsiteX2" fmla="*/ 1248411 w 2356804"/>
                  <a:gd name="connsiteY2" fmla="*/ 1890 h 2165458"/>
                  <a:gd name="connsiteX3" fmla="*/ 1525965 w 2356804"/>
                  <a:gd name="connsiteY3" fmla="*/ 1323743 h 2165458"/>
                  <a:gd name="connsiteX4" fmla="*/ 2328529 w 2356804"/>
                  <a:gd name="connsiteY4" fmla="*/ 827026 h 2165458"/>
                  <a:gd name="connsiteX5" fmla="*/ 1237004 w 2356804"/>
                  <a:gd name="connsiteY5" fmla="*/ 2154494 h 2165458"/>
                  <a:gd name="connsiteX6" fmla="*/ 49773 w 2356804"/>
                  <a:gd name="connsiteY6" fmla="*/ 1113125 h 2165458"/>
                  <a:gd name="connsiteX0" fmla="*/ 49773 w 2356804"/>
                  <a:gd name="connsiteY0" fmla="*/ 1113125 h 2160540"/>
                  <a:gd name="connsiteX1" fmla="*/ 1083746 w 2356804"/>
                  <a:gd name="connsiteY1" fmla="*/ 1256010 h 2160540"/>
                  <a:gd name="connsiteX2" fmla="*/ 1248411 w 2356804"/>
                  <a:gd name="connsiteY2" fmla="*/ 1890 h 2160540"/>
                  <a:gd name="connsiteX3" fmla="*/ 1525965 w 2356804"/>
                  <a:gd name="connsiteY3" fmla="*/ 1323743 h 2160540"/>
                  <a:gd name="connsiteX4" fmla="*/ 2328529 w 2356804"/>
                  <a:gd name="connsiteY4" fmla="*/ 827026 h 2160540"/>
                  <a:gd name="connsiteX5" fmla="*/ 1237004 w 2356804"/>
                  <a:gd name="connsiteY5" fmla="*/ 2154494 h 2160540"/>
                  <a:gd name="connsiteX6" fmla="*/ 49773 w 2356804"/>
                  <a:gd name="connsiteY6" fmla="*/ 1113125 h 2160540"/>
                  <a:gd name="connsiteX0" fmla="*/ 49773 w 2372534"/>
                  <a:gd name="connsiteY0" fmla="*/ 1113125 h 2160539"/>
                  <a:gd name="connsiteX1" fmla="*/ 1083746 w 2372534"/>
                  <a:gd name="connsiteY1" fmla="*/ 1256010 h 2160539"/>
                  <a:gd name="connsiteX2" fmla="*/ 1248411 w 2372534"/>
                  <a:gd name="connsiteY2" fmla="*/ 1890 h 2160539"/>
                  <a:gd name="connsiteX3" fmla="*/ 1525965 w 2372534"/>
                  <a:gd name="connsiteY3" fmla="*/ 1323743 h 2160539"/>
                  <a:gd name="connsiteX4" fmla="*/ 2328529 w 2372534"/>
                  <a:gd name="connsiteY4" fmla="*/ 827026 h 2160539"/>
                  <a:gd name="connsiteX5" fmla="*/ 1237004 w 2372534"/>
                  <a:gd name="connsiteY5" fmla="*/ 2154494 h 2160539"/>
                  <a:gd name="connsiteX6" fmla="*/ 49773 w 2372534"/>
                  <a:gd name="connsiteY6" fmla="*/ 1113125 h 2160539"/>
                  <a:gd name="connsiteX0" fmla="*/ 70859 w 2415991"/>
                  <a:gd name="connsiteY0" fmla="*/ 1113125 h 2193893"/>
                  <a:gd name="connsiteX1" fmla="*/ 1104832 w 2415991"/>
                  <a:gd name="connsiteY1" fmla="*/ 1256010 h 2193893"/>
                  <a:gd name="connsiteX2" fmla="*/ 1269497 w 2415991"/>
                  <a:gd name="connsiteY2" fmla="*/ 1890 h 2193893"/>
                  <a:gd name="connsiteX3" fmla="*/ 1547051 w 2415991"/>
                  <a:gd name="connsiteY3" fmla="*/ 1323743 h 2193893"/>
                  <a:gd name="connsiteX4" fmla="*/ 2349615 w 2415991"/>
                  <a:gd name="connsiteY4" fmla="*/ 827026 h 2193893"/>
                  <a:gd name="connsiteX5" fmla="*/ 1258090 w 2415991"/>
                  <a:gd name="connsiteY5" fmla="*/ 2154494 h 2193893"/>
                  <a:gd name="connsiteX6" fmla="*/ 70859 w 2415991"/>
                  <a:gd name="connsiteY6" fmla="*/ 1113125 h 2193893"/>
                  <a:gd name="connsiteX0" fmla="*/ 19112 w 2364244"/>
                  <a:gd name="connsiteY0" fmla="*/ 1113125 h 2194739"/>
                  <a:gd name="connsiteX1" fmla="*/ 1053085 w 2364244"/>
                  <a:gd name="connsiteY1" fmla="*/ 1256010 h 2194739"/>
                  <a:gd name="connsiteX2" fmla="*/ 1217750 w 2364244"/>
                  <a:gd name="connsiteY2" fmla="*/ 1890 h 2194739"/>
                  <a:gd name="connsiteX3" fmla="*/ 1495304 w 2364244"/>
                  <a:gd name="connsiteY3" fmla="*/ 1323743 h 2194739"/>
                  <a:gd name="connsiteX4" fmla="*/ 2297868 w 2364244"/>
                  <a:gd name="connsiteY4" fmla="*/ 827026 h 2194739"/>
                  <a:gd name="connsiteX5" fmla="*/ 1206343 w 2364244"/>
                  <a:gd name="connsiteY5" fmla="*/ 2154494 h 2194739"/>
                  <a:gd name="connsiteX6" fmla="*/ 19112 w 2364244"/>
                  <a:gd name="connsiteY6" fmla="*/ 1113125 h 2194739"/>
                  <a:gd name="connsiteX0" fmla="*/ 30031 w 2375163"/>
                  <a:gd name="connsiteY0" fmla="*/ 1113125 h 2194172"/>
                  <a:gd name="connsiteX1" fmla="*/ 1064004 w 2375163"/>
                  <a:gd name="connsiteY1" fmla="*/ 1256010 h 2194172"/>
                  <a:gd name="connsiteX2" fmla="*/ 1228669 w 2375163"/>
                  <a:gd name="connsiteY2" fmla="*/ 1890 h 2194172"/>
                  <a:gd name="connsiteX3" fmla="*/ 1506223 w 2375163"/>
                  <a:gd name="connsiteY3" fmla="*/ 1323743 h 2194172"/>
                  <a:gd name="connsiteX4" fmla="*/ 2308787 w 2375163"/>
                  <a:gd name="connsiteY4" fmla="*/ 827026 h 2194172"/>
                  <a:gd name="connsiteX5" fmla="*/ 1217262 w 2375163"/>
                  <a:gd name="connsiteY5" fmla="*/ 2154494 h 2194172"/>
                  <a:gd name="connsiteX6" fmla="*/ 30031 w 2375163"/>
                  <a:gd name="connsiteY6" fmla="*/ 1113125 h 2194172"/>
                  <a:gd name="connsiteX0" fmla="*/ 21289 w 2349179"/>
                  <a:gd name="connsiteY0" fmla="*/ 1113125 h 2161730"/>
                  <a:gd name="connsiteX1" fmla="*/ 1055262 w 2349179"/>
                  <a:gd name="connsiteY1" fmla="*/ 1256010 h 2161730"/>
                  <a:gd name="connsiteX2" fmla="*/ 1219927 w 2349179"/>
                  <a:gd name="connsiteY2" fmla="*/ 1890 h 2161730"/>
                  <a:gd name="connsiteX3" fmla="*/ 1497481 w 2349179"/>
                  <a:gd name="connsiteY3" fmla="*/ 1323743 h 2161730"/>
                  <a:gd name="connsiteX4" fmla="*/ 2300045 w 2349179"/>
                  <a:gd name="connsiteY4" fmla="*/ 827026 h 2161730"/>
                  <a:gd name="connsiteX5" fmla="*/ 1208520 w 2349179"/>
                  <a:gd name="connsiteY5" fmla="*/ 2154494 h 2161730"/>
                  <a:gd name="connsiteX6" fmla="*/ 21289 w 2349179"/>
                  <a:gd name="connsiteY6" fmla="*/ 1113125 h 2161730"/>
                  <a:gd name="connsiteX0" fmla="*/ 21289 w 2374511"/>
                  <a:gd name="connsiteY0" fmla="*/ 1113125 h 2161730"/>
                  <a:gd name="connsiteX1" fmla="*/ 1055262 w 2374511"/>
                  <a:gd name="connsiteY1" fmla="*/ 1256010 h 2161730"/>
                  <a:gd name="connsiteX2" fmla="*/ 1219927 w 2374511"/>
                  <a:gd name="connsiteY2" fmla="*/ 1890 h 2161730"/>
                  <a:gd name="connsiteX3" fmla="*/ 1497481 w 2374511"/>
                  <a:gd name="connsiteY3" fmla="*/ 1323743 h 2161730"/>
                  <a:gd name="connsiteX4" fmla="*/ 2300045 w 2374511"/>
                  <a:gd name="connsiteY4" fmla="*/ 827026 h 2161730"/>
                  <a:gd name="connsiteX5" fmla="*/ 1208520 w 2374511"/>
                  <a:gd name="connsiteY5" fmla="*/ 2154494 h 2161730"/>
                  <a:gd name="connsiteX6" fmla="*/ 21289 w 2374511"/>
                  <a:gd name="connsiteY6" fmla="*/ 1113125 h 2161730"/>
                  <a:gd name="connsiteX0" fmla="*/ 21289 w 2365804"/>
                  <a:gd name="connsiteY0" fmla="*/ 1113125 h 2161730"/>
                  <a:gd name="connsiteX1" fmla="*/ 1055262 w 2365804"/>
                  <a:gd name="connsiteY1" fmla="*/ 1256010 h 2161730"/>
                  <a:gd name="connsiteX2" fmla="*/ 1219927 w 2365804"/>
                  <a:gd name="connsiteY2" fmla="*/ 1890 h 2161730"/>
                  <a:gd name="connsiteX3" fmla="*/ 1497481 w 2365804"/>
                  <a:gd name="connsiteY3" fmla="*/ 1323743 h 2161730"/>
                  <a:gd name="connsiteX4" fmla="*/ 2300045 w 2365804"/>
                  <a:gd name="connsiteY4" fmla="*/ 827026 h 2161730"/>
                  <a:gd name="connsiteX5" fmla="*/ 1208520 w 2365804"/>
                  <a:gd name="connsiteY5" fmla="*/ 2154494 h 2161730"/>
                  <a:gd name="connsiteX6" fmla="*/ 21289 w 2365804"/>
                  <a:gd name="connsiteY6" fmla="*/ 1113125 h 2161730"/>
                  <a:gd name="connsiteX0" fmla="*/ 21289 w 2365804"/>
                  <a:gd name="connsiteY0" fmla="*/ 1113125 h 2161730"/>
                  <a:gd name="connsiteX1" fmla="*/ 1055262 w 2365804"/>
                  <a:gd name="connsiteY1" fmla="*/ 1256010 h 2161730"/>
                  <a:gd name="connsiteX2" fmla="*/ 1219927 w 2365804"/>
                  <a:gd name="connsiteY2" fmla="*/ 1890 h 2161730"/>
                  <a:gd name="connsiteX3" fmla="*/ 1497481 w 2365804"/>
                  <a:gd name="connsiteY3" fmla="*/ 1323743 h 2161730"/>
                  <a:gd name="connsiteX4" fmla="*/ 2300045 w 2365804"/>
                  <a:gd name="connsiteY4" fmla="*/ 827026 h 2161730"/>
                  <a:gd name="connsiteX5" fmla="*/ 1208520 w 2365804"/>
                  <a:gd name="connsiteY5" fmla="*/ 2154494 h 2161730"/>
                  <a:gd name="connsiteX6" fmla="*/ 21289 w 2365804"/>
                  <a:gd name="connsiteY6" fmla="*/ 1113125 h 2161730"/>
                  <a:gd name="connsiteX0" fmla="*/ 21289 w 2365804"/>
                  <a:gd name="connsiteY0" fmla="*/ 1112999 h 2161604"/>
                  <a:gd name="connsiteX1" fmla="*/ 1055262 w 2365804"/>
                  <a:gd name="connsiteY1" fmla="*/ 1255884 h 2161604"/>
                  <a:gd name="connsiteX2" fmla="*/ 1219927 w 2365804"/>
                  <a:gd name="connsiteY2" fmla="*/ 1764 h 2161604"/>
                  <a:gd name="connsiteX3" fmla="*/ 1497481 w 2365804"/>
                  <a:gd name="connsiteY3" fmla="*/ 1323617 h 2161604"/>
                  <a:gd name="connsiteX4" fmla="*/ 2300045 w 2365804"/>
                  <a:gd name="connsiteY4" fmla="*/ 826900 h 2161604"/>
                  <a:gd name="connsiteX5" fmla="*/ 1208520 w 2365804"/>
                  <a:gd name="connsiteY5" fmla="*/ 2154368 h 2161604"/>
                  <a:gd name="connsiteX6" fmla="*/ 21289 w 2365804"/>
                  <a:gd name="connsiteY6" fmla="*/ 1112999 h 2161604"/>
                  <a:gd name="connsiteX0" fmla="*/ 21289 w 2365804"/>
                  <a:gd name="connsiteY0" fmla="*/ 1112999 h 2161604"/>
                  <a:gd name="connsiteX1" fmla="*/ 1055262 w 2365804"/>
                  <a:gd name="connsiteY1" fmla="*/ 1255884 h 2161604"/>
                  <a:gd name="connsiteX2" fmla="*/ 1219927 w 2365804"/>
                  <a:gd name="connsiteY2" fmla="*/ 1764 h 2161604"/>
                  <a:gd name="connsiteX3" fmla="*/ 1497481 w 2365804"/>
                  <a:gd name="connsiteY3" fmla="*/ 1323617 h 2161604"/>
                  <a:gd name="connsiteX4" fmla="*/ 2300045 w 2365804"/>
                  <a:gd name="connsiteY4" fmla="*/ 826900 h 2161604"/>
                  <a:gd name="connsiteX5" fmla="*/ 1208520 w 2365804"/>
                  <a:gd name="connsiteY5" fmla="*/ 2154368 h 2161604"/>
                  <a:gd name="connsiteX6" fmla="*/ 21289 w 2365804"/>
                  <a:gd name="connsiteY6" fmla="*/ 1112999 h 2161604"/>
                  <a:gd name="connsiteX0" fmla="*/ 21289 w 2365804"/>
                  <a:gd name="connsiteY0" fmla="*/ 1112999 h 2161604"/>
                  <a:gd name="connsiteX1" fmla="*/ 1055262 w 2365804"/>
                  <a:gd name="connsiteY1" fmla="*/ 1255884 h 2161604"/>
                  <a:gd name="connsiteX2" fmla="*/ 1219927 w 2365804"/>
                  <a:gd name="connsiteY2" fmla="*/ 1764 h 2161604"/>
                  <a:gd name="connsiteX3" fmla="*/ 1497481 w 2365804"/>
                  <a:gd name="connsiteY3" fmla="*/ 1323617 h 2161604"/>
                  <a:gd name="connsiteX4" fmla="*/ 2300045 w 2365804"/>
                  <a:gd name="connsiteY4" fmla="*/ 826900 h 2161604"/>
                  <a:gd name="connsiteX5" fmla="*/ 1208520 w 2365804"/>
                  <a:gd name="connsiteY5" fmla="*/ 2154368 h 2161604"/>
                  <a:gd name="connsiteX6" fmla="*/ 21289 w 2365804"/>
                  <a:gd name="connsiteY6" fmla="*/ 1112999 h 2161604"/>
                  <a:gd name="connsiteX0" fmla="*/ 27541 w 2372056"/>
                  <a:gd name="connsiteY0" fmla="*/ 1112999 h 2161332"/>
                  <a:gd name="connsiteX1" fmla="*/ 1061514 w 2372056"/>
                  <a:gd name="connsiteY1" fmla="*/ 1255884 h 2161332"/>
                  <a:gd name="connsiteX2" fmla="*/ 1226179 w 2372056"/>
                  <a:gd name="connsiteY2" fmla="*/ 1764 h 2161332"/>
                  <a:gd name="connsiteX3" fmla="*/ 1503733 w 2372056"/>
                  <a:gd name="connsiteY3" fmla="*/ 1323617 h 2161332"/>
                  <a:gd name="connsiteX4" fmla="*/ 2306297 w 2372056"/>
                  <a:gd name="connsiteY4" fmla="*/ 826900 h 2161332"/>
                  <a:gd name="connsiteX5" fmla="*/ 1214772 w 2372056"/>
                  <a:gd name="connsiteY5" fmla="*/ 2154368 h 2161332"/>
                  <a:gd name="connsiteX6" fmla="*/ 27541 w 2372056"/>
                  <a:gd name="connsiteY6" fmla="*/ 1112999 h 2161332"/>
                  <a:gd name="connsiteX0" fmla="*/ 34274 w 2378789"/>
                  <a:gd name="connsiteY0" fmla="*/ 1112999 h 2161466"/>
                  <a:gd name="connsiteX1" fmla="*/ 1068247 w 2378789"/>
                  <a:gd name="connsiteY1" fmla="*/ 1255884 h 2161466"/>
                  <a:gd name="connsiteX2" fmla="*/ 1232912 w 2378789"/>
                  <a:gd name="connsiteY2" fmla="*/ 1764 h 2161466"/>
                  <a:gd name="connsiteX3" fmla="*/ 1510466 w 2378789"/>
                  <a:gd name="connsiteY3" fmla="*/ 1323617 h 2161466"/>
                  <a:gd name="connsiteX4" fmla="*/ 2313030 w 2378789"/>
                  <a:gd name="connsiteY4" fmla="*/ 826900 h 2161466"/>
                  <a:gd name="connsiteX5" fmla="*/ 1221505 w 2378789"/>
                  <a:gd name="connsiteY5" fmla="*/ 2154368 h 2161466"/>
                  <a:gd name="connsiteX6" fmla="*/ 34274 w 2378789"/>
                  <a:gd name="connsiteY6" fmla="*/ 1112999 h 2161466"/>
                  <a:gd name="connsiteX0" fmla="*/ 39600 w 2384115"/>
                  <a:gd name="connsiteY0" fmla="*/ 1112999 h 2161675"/>
                  <a:gd name="connsiteX1" fmla="*/ 1073573 w 2384115"/>
                  <a:gd name="connsiteY1" fmla="*/ 1255884 h 2161675"/>
                  <a:gd name="connsiteX2" fmla="*/ 1238238 w 2384115"/>
                  <a:gd name="connsiteY2" fmla="*/ 1764 h 2161675"/>
                  <a:gd name="connsiteX3" fmla="*/ 1515792 w 2384115"/>
                  <a:gd name="connsiteY3" fmla="*/ 1323617 h 2161675"/>
                  <a:gd name="connsiteX4" fmla="*/ 2318356 w 2384115"/>
                  <a:gd name="connsiteY4" fmla="*/ 826900 h 2161675"/>
                  <a:gd name="connsiteX5" fmla="*/ 1226831 w 2384115"/>
                  <a:gd name="connsiteY5" fmla="*/ 2154368 h 2161675"/>
                  <a:gd name="connsiteX6" fmla="*/ 39600 w 2384115"/>
                  <a:gd name="connsiteY6" fmla="*/ 1112999 h 2161675"/>
                  <a:gd name="connsiteX0" fmla="*/ 39600 w 2384115"/>
                  <a:gd name="connsiteY0" fmla="*/ 1120218 h 2168894"/>
                  <a:gd name="connsiteX1" fmla="*/ 1073573 w 2384115"/>
                  <a:gd name="connsiteY1" fmla="*/ 1263103 h 2168894"/>
                  <a:gd name="connsiteX2" fmla="*/ 1238238 w 2384115"/>
                  <a:gd name="connsiteY2" fmla="*/ 8983 h 2168894"/>
                  <a:gd name="connsiteX3" fmla="*/ 1515792 w 2384115"/>
                  <a:gd name="connsiteY3" fmla="*/ 1330836 h 2168894"/>
                  <a:gd name="connsiteX4" fmla="*/ 2318356 w 2384115"/>
                  <a:gd name="connsiteY4" fmla="*/ 834119 h 2168894"/>
                  <a:gd name="connsiteX5" fmla="*/ 1226831 w 2384115"/>
                  <a:gd name="connsiteY5" fmla="*/ 2161587 h 2168894"/>
                  <a:gd name="connsiteX6" fmla="*/ 39600 w 2384115"/>
                  <a:gd name="connsiteY6" fmla="*/ 1120218 h 2168894"/>
                  <a:gd name="connsiteX0" fmla="*/ 39600 w 2384115"/>
                  <a:gd name="connsiteY0" fmla="*/ 1166937 h 2215613"/>
                  <a:gd name="connsiteX1" fmla="*/ 1073573 w 2384115"/>
                  <a:gd name="connsiteY1" fmla="*/ 1309822 h 2215613"/>
                  <a:gd name="connsiteX2" fmla="*/ 1264576 w 2384115"/>
                  <a:gd name="connsiteY2" fmla="*/ 9308 h 2215613"/>
                  <a:gd name="connsiteX3" fmla="*/ 1515792 w 2384115"/>
                  <a:gd name="connsiteY3" fmla="*/ 1377555 h 2215613"/>
                  <a:gd name="connsiteX4" fmla="*/ 2318356 w 2384115"/>
                  <a:gd name="connsiteY4" fmla="*/ 880838 h 2215613"/>
                  <a:gd name="connsiteX5" fmla="*/ 1226831 w 2384115"/>
                  <a:gd name="connsiteY5" fmla="*/ 2208306 h 2215613"/>
                  <a:gd name="connsiteX6" fmla="*/ 39600 w 2384115"/>
                  <a:gd name="connsiteY6" fmla="*/ 1166937 h 2215613"/>
                  <a:gd name="connsiteX0" fmla="*/ 39600 w 2384115"/>
                  <a:gd name="connsiteY0" fmla="*/ 1167398 h 2216074"/>
                  <a:gd name="connsiteX1" fmla="*/ 1073573 w 2384115"/>
                  <a:gd name="connsiteY1" fmla="*/ 1310283 h 2216074"/>
                  <a:gd name="connsiteX2" fmla="*/ 1264576 w 2384115"/>
                  <a:gd name="connsiteY2" fmla="*/ 9769 h 2216074"/>
                  <a:gd name="connsiteX3" fmla="*/ 1515792 w 2384115"/>
                  <a:gd name="connsiteY3" fmla="*/ 1378016 h 2216074"/>
                  <a:gd name="connsiteX4" fmla="*/ 2318356 w 2384115"/>
                  <a:gd name="connsiteY4" fmla="*/ 881299 h 2216074"/>
                  <a:gd name="connsiteX5" fmla="*/ 1226831 w 2384115"/>
                  <a:gd name="connsiteY5" fmla="*/ 2208767 h 2216074"/>
                  <a:gd name="connsiteX6" fmla="*/ 39600 w 2384115"/>
                  <a:gd name="connsiteY6" fmla="*/ 1167398 h 2216074"/>
                  <a:gd name="connsiteX0" fmla="*/ 39600 w 2384115"/>
                  <a:gd name="connsiteY0" fmla="*/ 1158329 h 2207005"/>
                  <a:gd name="connsiteX1" fmla="*/ 1073573 w 2384115"/>
                  <a:gd name="connsiteY1" fmla="*/ 1301214 h 2207005"/>
                  <a:gd name="connsiteX2" fmla="*/ 1264576 w 2384115"/>
                  <a:gd name="connsiteY2" fmla="*/ 700 h 2207005"/>
                  <a:gd name="connsiteX3" fmla="*/ 1515792 w 2384115"/>
                  <a:gd name="connsiteY3" fmla="*/ 1368947 h 2207005"/>
                  <a:gd name="connsiteX4" fmla="*/ 2318356 w 2384115"/>
                  <a:gd name="connsiteY4" fmla="*/ 872230 h 2207005"/>
                  <a:gd name="connsiteX5" fmla="*/ 1226831 w 2384115"/>
                  <a:gd name="connsiteY5" fmla="*/ 2199698 h 2207005"/>
                  <a:gd name="connsiteX6" fmla="*/ 39600 w 2384115"/>
                  <a:gd name="connsiteY6" fmla="*/ 1158329 h 2207005"/>
                  <a:gd name="connsiteX0" fmla="*/ 39600 w 2384115"/>
                  <a:gd name="connsiteY0" fmla="*/ 1158329 h 2207005"/>
                  <a:gd name="connsiteX1" fmla="*/ 1073573 w 2384115"/>
                  <a:gd name="connsiteY1" fmla="*/ 1301214 h 2207005"/>
                  <a:gd name="connsiteX2" fmla="*/ 1264576 w 2384115"/>
                  <a:gd name="connsiteY2" fmla="*/ 700 h 2207005"/>
                  <a:gd name="connsiteX3" fmla="*/ 1515792 w 2384115"/>
                  <a:gd name="connsiteY3" fmla="*/ 1368947 h 2207005"/>
                  <a:gd name="connsiteX4" fmla="*/ 2318356 w 2384115"/>
                  <a:gd name="connsiteY4" fmla="*/ 872230 h 2207005"/>
                  <a:gd name="connsiteX5" fmla="*/ 1226831 w 2384115"/>
                  <a:gd name="connsiteY5" fmla="*/ 2199698 h 2207005"/>
                  <a:gd name="connsiteX6" fmla="*/ 39600 w 2384115"/>
                  <a:gd name="connsiteY6" fmla="*/ 1158329 h 2207005"/>
                  <a:gd name="connsiteX0" fmla="*/ 39600 w 2384115"/>
                  <a:gd name="connsiteY0" fmla="*/ 1158240 h 2206916"/>
                  <a:gd name="connsiteX1" fmla="*/ 1073573 w 2384115"/>
                  <a:gd name="connsiteY1" fmla="*/ 1301125 h 2206916"/>
                  <a:gd name="connsiteX2" fmla="*/ 1264576 w 2384115"/>
                  <a:gd name="connsiteY2" fmla="*/ 611 h 2206916"/>
                  <a:gd name="connsiteX3" fmla="*/ 1515792 w 2384115"/>
                  <a:gd name="connsiteY3" fmla="*/ 1368858 h 2206916"/>
                  <a:gd name="connsiteX4" fmla="*/ 2318356 w 2384115"/>
                  <a:gd name="connsiteY4" fmla="*/ 872141 h 2206916"/>
                  <a:gd name="connsiteX5" fmla="*/ 1226831 w 2384115"/>
                  <a:gd name="connsiteY5" fmla="*/ 2199609 h 2206916"/>
                  <a:gd name="connsiteX6" fmla="*/ 39600 w 2384115"/>
                  <a:gd name="connsiteY6" fmla="*/ 1158240 h 2206916"/>
                  <a:gd name="connsiteX0" fmla="*/ 39600 w 2384115"/>
                  <a:gd name="connsiteY0" fmla="*/ 1157646 h 2206322"/>
                  <a:gd name="connsiteX1" fmla="*/ 1073573 w 2384115"/>
                  <a:gd name="connsiteY1" fmla="*/ 1300531 h 2206322"/>
                  <a:gd name="connsiteX2" fmla="*/ 1264576 w 2384115"/>
                  <a:gd name="connsiteY2" fmla="*/ 17 h 2206322"/>
                  <a:gd name="connsiteX3" fmla="*/ 1515792 w 2384115"/>
                  <a:gd name="connsiteY3" fmla="*/ 1368264 h 2206322"/>
                  <a:gd name="connsiteX4" fmla="*/ 2318356 w 2384115"/>
                  <a:gd name="connsiteY4" fmla="*/ 871547 h 2206322"/>
                  <a:gd name="connsiteX5" fmla="*/ 1226831 w 2384115"/>
                  <a:gd name="connsiteY5" fmla="*/ 2199015 h 2206322"/>
                  <a:gd name="connsiteX6" fmla="*/ 39600 w 2384115"/>
                  <a:gd name="connsiteY6" fmla="*/ 1157646 h 2206322"/>
                  <a:gd name="connsiteX0" fmla="*/ 38887 w 2382278"/>
                  <a:gd name="connsiteY0" fmla="*/ 1157646 h 2200177"/>
                  <a:gd name="connsiteX1" fmla="*/ 1072860 w 2382278"/>
                  <a:gd name="connsiteY1" fmla="*/ 1300531 h 2200177"/>
                  <a:gd name="connsiteX2" fmla="*/ 1263863 w 2382278"/>
                  <a:gd name="connsiteY2" fmla="*/ 17 h 2200177"/>
                  <a:gd name="connsiteX3" fmla="*/ 1515079 w 2382278"/>
                  <a:gd name="connsiteY3" fmla="*/ 1368264 h 2200177"/>
                  <a:gd name="connsiteX4" fmla="*/ 2317643 w 2382278"/>
                  <a:gd name="connsiteY4" fmla="*/ 871547 h 2200177"/>
                  <a:gd name="connsiteX5" fmla="*/ 1226118 w 2382278"/>
                  <a:gd name="connsiteY5" fmla="*/ 2199015 h 2200177"/>
                  <a:gd name="connsiteX6" fmla="*/ 38887 w 2382278"/>
                  <a:gd name="connsiteY6" fmla="*/ 1157646 h 2200177"/>
                  <a:gd name="connsiteX0" fmla="*/ 38887 w 2365848"/>
                  <a:gd name="connsiteY0" fmla="*/ 1157646 h 2200177"/>
                  <a:gd name="connsiteX1" fmla="*/ 1072860 w 2365848"/>
                  <a:gd name="connsiteY1" fmla="*/ 1300531 h 2200177"/>
                  <a:gd name="connsiteX2" fmla="*/ 1263863 w 2365848"/>
                  <a:gd name="connsiteY2" fmla="*/ 17 h 2200177"/>
                  <a:gd name="connsiteX3" fmla="*/ 1515079 w 2365848"/>
                  <a:gd name="connsiteY3" fmla="*/ 1368264 h 2200177"/>
                  <a:gd name="connsiteX4" fmla="*/ 2317643 w 2365848"/>
                  <a:gd name="connsiteY4" fmla="*/ 871547 h 2200177"/>
                  <a:gd name="connsiteX5" fmla="*/ 1226118 w 2365848"/>
                  <a:gd name="connsiteY5" fmla="*/ 2199015 h 2200177"/>
                  <a:gd name="connsiteX6" fmla="*/ 38887 w 2365848"/>
                  <a:gd name="connsiteY6" fmla="*/ 1157646 h 2200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65848" h="2200177">
                    <a:moveTo>
                      <a:pt x="38887" y="1157646"/>
                    </a:moveTo>
                    <a:cubicBezTo>
                      <a:pt x="268727" y="728763"/>
                      <a:pt x="967464" y="1408413"/>
                      <a:pt x="1072860" y="1300531"/>
                    </a:cubicBezTo>
                    <a:cubicBezTo>
                      <a:pt x="1178256" y="1192649"/>
                      <a:pt x="612572" y="-5048"/>
                      <a:pt x="1263863" y="17"/>
                    </a:cubicBezTo>
                    <a:cubicBezTo>
                      <a:pt x="1915154" y="5082"/>
                      <a:pt x="1425047" y="1331261"/>
                      <a:pt x="1515079" y="1368264"/>
                    </a:cubicBezTo>
                    <a:cubicBezTo>
                      <a:pt x="1605111" y="1405267"/>
                      <a:pt x="2069476" y="596863"/>
                      <a:pt x="2317643" y="871547"/>
                    </a:cubicBezTo>
                    <a:cubicBezTo>
                      <a:pt x="2565810" y="1146231"/>
                      <a:pt x="1803444" y="2166796"/>
                      <a:pt x="1226118" y="2199015"/>
                    </a:cubicBezTo>
                    <a:cubicBezTo>
                      <a:pt x="648792" y="2231234"/>
                      <a:pt x="-190953" y="1586529"/>
                      <a:pt x="38887" y="1157646"/>
                    </a:cubicBezTo>
                    <a:close/>
                  </a:path>
                </a:pathLst>
              </a:custGeom>
              <a:noFill/>
              <a:ln w="76200">
                <a:solidFill>
                  <a:schemeClr val="bg1">
                    <a:lumMod val="50000"/>
                    <a:lumOff val="50000"/>
                  </a:schemeClr>
                </a:solidFill>
              </a:ln>
              <a:effectLst>
                <a:softEdge rad="0"/>
              </a:effectLst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</p:grpSp>
      </p:grpSp>
      <p:sp>
        <p:nvSpPr>
          <p:cNvPr id="30" name="29 Rectángulo"/>
          <p:cNvSpPr/>
          <p:nvPr/>
        </p:nvSpPr>
        <p:spPr>
          <a:xfrm>
            <a:off x="-21459" y="-16116"/>
            <a:ext cx="9144000" cy="5236046"/>
          </a:xfrm>
          <a:prstGeom prst="rect">
            <a:avLst/>
          </a:prstGeom>
          <a:gradFill>
            <a:gsLst>
              <a:gs pos="78000">
                <a:srgbClr val="C00000">
                  <a:alpha val="84000"/>
                </a:srgbClr>
              </a:gs>
              <a:gs pos="0">
                <a:schemeClr val="tx1">
                  <a:lumMod val="98000"/>
                </a:schemeClr>
              </a:gs>
              <a:gs pos="100000">
                <a:srgbClr val="C00000"/>
              </a:gs>
              <a:gs pos="66000">
                <a:schemeClr val="tx1"/>
              </a:gs>
              <a:gs pos="90000">
                <a:schemeClr val="tx1">
                  <a:alpha val="92000"/>
                </a:schemeClr>
              </a:gs>
              <a:gs pos="44000">
                <a:schemeClr val="tx1">
                  <a:alpha val="90000"/>
                </a:schemeClr>
              </a:gs>
              <a:gs pos="54000">
                <a:srgbClr val="C00000">
                  <a:alpha val="82000"/>
                </a:srgbClr>
              </a:gs>
              <a:gs pos="33000">
                <a:srgbClr val="C00000">
                  <a:alpha val="92000"/>
                </a:srgbClr>
              </a:gs>
              <a:gs pos="23000">
                <a:schemeClr val="tx1"/>
              </a:gs>
              <a:gs pos="12000">
                <a:srgbClr val="C00000"/>
              </a:gs>
            </a:gsLst>
            <a:path path="circle">
              <a:fillToRect l="100000" t="10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815526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" dur="315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" dur="315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314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 animBg="1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Diapositiva4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" name="2 Grupo"/>
          <p:cNvGrpSpPr/>
          <p:nvPr/>
        </p:nvGrpSpPr>
        <p:grpSpPr>
          <a:xfrm>
            <a:off x="899592" y="0"/>
            <a:ext cx="8244408" cy="5143500"/>
            <a:chOff x="1135279" y="-44196"/>
            <a:chExt cx="8040296" cy="5235199"/>
          </a:xfrm>
        </p:grpSpPr>
        <p:sp>
          <p:nvSpPr>
            <p:cNvPr id="4" name="2 Rectángulo"/>
            <p:cNvSpPr/>
            <p:nvPr/>
          </p:nvSpPr>
          <p:spPr>
            <a:xfrm>
              <a:off x="1135279" y="-44196"/>
              <a:ext cx="8040296" cy="5235199"/>
            </a:xfrm>
            <a:custGeom>
              <a:avLst/>
              <a:gdLst>
                <a:gd name="connsiteX0" fmla="*/ 0 w 7380312"/>
                <a:gd name="connsiteY0" fmla="*/ 0 h 5143500"/>
                <a:gd name="connsiteX1" fmla="*/ 7380312 w 7380312"/>
                <a:gd name="connsiteY1" fmla="*/ 0 h 5143500"/>
                <a:gd name="connsiteX2" fmla="*/ 7380312 w 7380312"/>
                <a:gd name="connsiteY2" fmla="*/ 5143500 h 5143500"/>
                <a:gd name="connsiteX3" fmla="*/ 0 w 7380312"/>
                <a:gd name="connsiteY3" fmla="*/ 5143500 h 5143500"/>
                <a:gd name="connsiteX4" fmla="*/ 0 w 7380312"/>
                <a:gd name="connsiteY4" fmla="*/ 0 h 5143500"/>
                <a:gd name="connsiteX0" fmla="*/ 541866 w 7922178"/>
                <a:gd name="connsiteY0" fmla="*/ 0 h 5143500"/>
                <a:gd name="connsiteX1" fmla="*/ 7922178 w 7922178"/>
                <a:gd name="connsiteY1" fmla="*/ 0 h 5143500"/>
                <a:gd name="connsiteX2" fmla="*/ 7922178 w 7922178"/>
                <a:gd name="connsiteY2" fmla="*/ 5143500 h 5143500"/>
                <a:gd name="connsiteX3" fmla="*/ 541866 w 7922178"/>
                <a:gd name="connsiteY3" fmla="*/ 5143500 h 5143500"/>
                <a:gd name="connsiteX4" fmla="*/ 541866 w 7922178"/>
                <a:gd name="connsiteY4" fmla="*/ 0 h 5143500"/>
                <a:gd name="connsiteX0" fmla="*/ 533667 w 7946079"/>
                <a:gd name="connsiteY0" fmla="*/ 0 h 5143500"/>
                <a:gd name="connsiteX1" fmla="*/ 7946079 w 7946079"/>
                <a:gd name="connsiteY1" fmla="*/ 0 h 5143500"/>
                <a:gd name="connsiteX2" fmla="*/ 7946079 w 7946079"/>
                <a:gd name="connsiteY2" fmla="*/ 5143500 h 5143500"/>
                <a:gd name="connsiteX3" fmla="*/ 565767 w 7946079"/>
                <a:gd name="connsiteY3" fmla="*/ 5143500 h 5143500"/>
                <a:gd name="connsiteX4" fmla="*/ 533667 w 7946079"/>
                <a:gd name="connsiteY4" fmla="*/ 0 h 5143500"/>
                <a:gd name="connsiteX0" fmla="*/ 486126 w 7898538"/>
                <a:gd name="connsiteY0" fmla="*/ 0 h 5143500"/>
                <a:gd name="connsiteX1" fmla="*/ 7898538 w 7898538"/>
                <a:gd name="connsiteY1" fmla="*/ 0 h 5143500"/>
                <a:gd name="connsiteX2" fmla="*/ 7898538 w 7898538"/>
                <a:gd name="connsiteY2" fmla="*/ 5143500 h 5143500"/>
                <a:gd name="connsiteX3" fmla="*/ 518226 w 7898538"/>
                <a:gd name="connsiteY3" fmla="*/ 5143500 h 5143500"/>
                <a:gd name="connsiteX4" fmla="*/ 486126 w 7898538"/>
                <a:gd name="connsiteY4" fmla="*/ 0 h 5143500"/>
                <a:gd name="connsiteX0" fmla="*/ 497102 w 7909514"/>
                <a:gd name="connsiteY0" fmla="*/ 0 h 5143500"/>
                <a:gd name="connsiteX1" fmla="*/ 7909514 w 7909514"/>
                <a:gd name="connsiteY1" fmla="*/ 0 h 5143500"/>
                <a:gd name="connsiteX2" fmla="*/ 7909514 w 7909514"/>
                <a:gd name="connsiteY2" fmla="*/ 5143500 h 5143500"/>
                <a:gd name="connsiteX3" fmla="*/ 486403 w 7909514"/>
                <a:gd name="connsiteY3" fmla="*/ 5122109 h 5143500"/>
                <a:gd name="connsiteX4" fmla="*/ 497102 w 7909514"/>
                <a:gd name="connsiteY4" fmla="*/ 0 h 5143500"/>
                <a:gd name="connsiteX0" fmla="*/ 476187 w 7888599"/>
                <a:gd name="connsiteY0" fmla="*/ 0 h 5143500"/>
                <a:gd name="connsiteX1" fmla="*/ 7888599 w 7888599"/>
                <a:gd name="connsiteY1" fmla="*/ 0 h 5143500"/>
                <a:gd name="connsiteX2" fmla="*/ 7888599 w 7888599"/>
                <a:gd name="connsiteY2" fmla="*/ 5143500 h 5143500"/>
                <a:gd name="connsiteX3" fmla="*/ 465488 w 7888599"/>
                <a:gd name="connsiteY3" fmla="*/ 5122109 h 5143500"/>
                <a:gd name="connsiteX4" fmla="*/ 476187 w 7888599"/>
                <a:gd name="connsiteY4" fmla="*/ 0 h 5143500"/>
                <a:gd name="connsiteX0" fmla="*/ 490438 w 7902850"/>
                <a:gd name="connsiteY0" fmla="*/ 0 h 5143500"/>
                <a:gd name="connsiteX1" fmla="*/ 7902850 w 7902850"/>
                <a:gd name="connsiteY1" fmla="*/ 0 h 5143500"/>
                <a:gd name="connsiteX2" fmla="*/ 7902850 w 7902850"/>
                <a:gd name="connsiteY2" fmla="*/ 5143500 h 5143500"/>
                <a:gd name="connsiteX3" fmla="*/ 479739 w 7902850"/>
                <a:gd name="connsiteY3" fmla="*/ 5122109 h 5143500"/>
                <a:gd name="connsiteX4" fmla="*/ 490438 w 7902850"/>
                <a:gd name="connsiteY4" fmla="*/ 0 h 5143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02850" h="5143500">
                  <a:moveTo>
                    <a:pt x="490438" y="0"/>
                  </a:moveTo>
                  <a:lnTo>
                    <a:pt x="7902850" y="0"/>
                  </a:lnTo>
                  <a:lnTo>
                    <a:pt x="7902850" y="5143500"/>
                  </a:lnTo>
                  <a:lnTo>
                    <a:pt x="479739" y="5122109"/>
                  </a:lnTo>
                  <a:cubicBezTo>
                    <a:pt x="576036" y="3439694"/>
                    <a:pt x="-653865" y="4932427"/>
                    <a:pt x="490438" y="0"/>
                  </a:cubicBezTo>
                  <a:close/>
                </a:path>
              </a:pathLst>
            </a:custGeom>
            <a:gradFill>
              <a:gsLst>
                <a:gs pos="78000">
                  <a:srgbClr val="FF0000">
                    <a:alpha val="51000"/>
                  </a:srgbClr>
                </a:gs>
                <a:gs pos="0">
                  <a:srgbClr val="FFFF00">
                    <a:lumMod val="27000"/>
                    <a:lumOff val="73000"/>
                  </a:srgbClr>
                </a:gs>
                <a:gs pos="98000">
                  <a:srgbClr val="FF0000">
                    <a:alpha val="59000"/>
                  </a:srgbClr>
                </a:gs>
                <a:gs pos="66000">
                  <a:srgbClr val="FFC000">
                    <a:lumMod val="37000"/>
                    <a:lumOff val="63000"/>
                    <a:alpha val="41000"/>
                  </a:srgbClr>
                </a:gs>
                <a:gs pos="90000">
                  <a:srgbClr val="FFFF00">
                    <a:lumMod val="65000"/>
                    <a:lumOff val="35000"/>
                    <a:alpha val="24000"/>
                  </a:srgbClr>
                </a:gs>
                <a:gs pos="44000">
                  <a:srgbClr val="FFC000">
                    <a:lumMod val="40000"/>
                    <a:lumOff val="60000"/>
                    <a:alpha val="70000"/>
                  </a:srgbClr>
                </a:gs>
                <a:gs pos="54000">
                  <a:srgbClr val="FF0000">
                    <a:alpha val="58000"/>
                  </a:srgbClr>
                </a:gs>
                <a:gs pos="33000">
                  <a:srgbClr val="FF0000">
                    <a:alpha val="48000"/>
                  </a:srgbClr>
                </a:gs>
                <a:gs pos="23000">
                  <a:srgbClr val="FFC000">
                    <a:lumMod val="52000"/>
                    <a:lumOff val="48000"/>
                    <a:alpha val="60000"/>
                  </a:srgbClr>
                </a:gs>
                <a:gs pos="11000">
                  <a:srgbClr val="FF0000">
                    <a:alpha val="46000"/>
                  </a:srgbClr>
                </a:gs>
              </a:gsLst>
              <a:path path="circle">
                <a:fillToRect l="100000" t="100000"/>
              </a:path>
            </a:gradFill>
            <a:ln>
              <a:noFill/>
            </a:ln>
            <a:scene3d>
              <a:camera prst="orthographicFront"/>
              <a:lightRig rig="flat" dir="t">
                <a:rot lat="0" lon="0" rev="4800000"/>
              </a:lightRig>
            </a:scene3d>
            <a:sp3d>
              <a:bevelT w="127000" prst="convex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grpSp>
          <p:nvGrpSpPr>
            <p:cNvPr id="5" name="4 Grupo"/>
            <p:cNvGrpSpPr/>
            <p:nvPr/>
          </p:nvGrpSpPr>
          <p:grpSpPr>
            <a:xfrm rot="13313757">
              <a:off x="1745681" y="107217"/>
              <a:ext cx="1740958" cy="2984849"/>
              <a:chOff x="3131886" y="-158985"/>
              <a:chExt cx="2207643" cy="3637551"/>
            </a:xfrm>
          </p:grpSpPr>
          <p:sp>
            <p:nvSpPr>
              <p:cNvPr id="15" name="3 Elipse"/>
              <p:cNvSpPr/>
              <p:nvPr/>
            </p:nvSpPr>
            <p:spPr>
              <a:xfrm rot="17888435">
                <a:off x="4636096" y="2333930"/>
                <a:ext cx="889073" cy="507854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670"/>
                  <a:gd name="connsiteX1" fmla="*/ 1224136 w 2507594"/>
                  <a:gd name="connsiteY1" fmla="*/ 21622 h 936670"/>
                  <a:gd name="connsiteX2" fmla="*/ 2507594 w 2507594"/>
                  <a:gd name="connsiteY2" fmla="*/ 676900 h 936670"/>
                  <a:gd name="connsiteX3" fmla="*/ 1224136 w 2507594"/>
                  <a:gd name="connsiteY3" fmla="*/ 936022 h 936670"/>
                  <a:gd name="connsiteX4" fmla="*/ 0 w 2507594"/>
                  <a:gd name="connsiteY4" fmla="*/ 478822 h 936670"/>
                  <a:gd name="connsiteX0" fmla="*/ 0 w 2507594"/>
                  <a:gd name="connsiteY0" fmla="*/ 477455 h 935303"/>
                  <a:gd name="connsiteX1" fmla="*/ 1224136 w 2507594"/>
                  <a:gd name="connsiteY1" fmla="*/ 20255 h 935303"/>
                  <a:gd name="connsiteX2" fmla="*/ 2507594 w 2507594"/>
                  <a:gd name="connsiteY2" fmla="*/ 675533 h 935303"/>
                  <a:gd name="connsiteX3" fmla="*/ 1224136 w 2507594"/>
                  <a:gd name="connsiteY3" fmla="*/ 934655 h 935303"/>
                  <a:gd name="connsiteX4" fmla="*/ 0 w 2507594"/>
                  <a:gd name="connsiteY4" fmla="*/ 477455 h 935303"/>
                  <a:gd name="connsiteX0" fmla="*/ 0 w 2507594"/>
                  <a:gd name="connsiteY0" fmla="*/ 477455 h 935641"/>
                  <a:gd name="connsiteX1" fmla="*/ 1224136 w 2507594"/>
                  <a:gd name="connsiteY1" fmla="*/ 20255 h 935641"/>
                  <a:gd name="connsiteX2" fmla="*/ 2507594 w 2507594"/>
                  <a:gd name="connsiteY2" fmla="*/ 675533 h 935641"/>
                  <a:gd name="connsiteX3" fmla="*/ 1224136 w 2507594"/>
                  <a:gd name="connsiteY3" fmla="*/ 934655 h 935641"/>
                  <a:gd name="connsiteX4" fmla="*/ 0 w 2507594"/>
                  <a:gd name="connsiteY4" fmla="*/ 477455 h 935641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21317"/>
                  <a:gd name="connsiteX1" fmla="*/ 1244591 w 2528049"/>
                  <a:gd name="connsiteY1" fmla="*/ 3909 h 921317"/>
                  <a:gd name="connsiteX2" fmla="*/ 2528049 w 2528049"/>
                  <a:gd name="connsiteY2" fmla="*/ 659187 h 921317"/>
                  <a:gd name="connsiteX3" fmla="*/ 1244591 w 2528049"/>
                  <a:gd name="connsiteY3" fmla="*/ 918309 h 921317"/>
                  <a:gd name="connsiteX4" fmla="*/ 0 w 2528049"/>
                  <a:gd name="connsiteY4" fmla="*/ 432522 h 921317"/>
                  <a:gd name="connsiteX0" fmla="*/ 0 w 2528049"/>
                  <a:gd name="connsiteY0" fmla="*/ 336397 h 825192"/>
                  <a:gd name="connsiteX1" fmla="*/ 1289237 w 2528049"/>
                  <a:gd name="connsiteY1" fmla="*/ 5982 h 825192"/>
                  <a:gd name="connsiteX2" fmla="*/ 2528049 w 2528049"/>
                  <a:gd name="connsiteY2" fmla="*/ 563062 h 825192"/>
                  <a:gd name="connsiteX3" fmla="*/ 1244591 w 2528049"/>
                  <a:gd name="connsiteY3" fmla="*/ 822184 h 825192"/>
                  <a:gd name="connsiteX4" fmla="*/ 0 w 2528049"/>
                  <a:gd name="connsiteY4" fmla="*/ 336397 h 825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28049" h="825192">
                    <a:moveTo>
                      <a:pt x="0" y="336397"/>
                    </a:moveTo>
                    <a:cubicBezTo>
                      <a:pt x="154363" y="113063"/>
                      <a:pt x="867896" y="-31795"/>
                      <a:pt x="1289237" y="5982"/>
                    </a:cubicBezTo>
                    <a:cubicBezTo>
                      <a:pt x="1710578" y="43759"/>
                      <a:pt x="2107920" y="248774"/>
                      <a:pt x="2528049" y="563062"/>
                    </a:cubicBezTo>
                    <a:cubicBezTo>
                      <a:pt x="1561847" y="859940"/>
                      <a:pt x="1699823" y="825892"/>
                      <a:pt x="1244591" y="822184"/>
                    </a:cubicBezTo>
                    <a:cubicBezTo>
                      <a:pt x="789359" y="818476"/>
                      <a:pt x="357946" y="691155"/>
                      <a:pt x="0" y="336397"/>
                    </a:cubicBezTo>
                    <a:close/>
                  </a:path>
                </a:pathLst>
              </a:custGeom>
              <a:gradFill>
                <a:gsLst>
                  <a:gs pos="50000">
                    <a:srgbClr val="00B050"/>
                  </a:gs>
                  <a:gs pos="100000">
                    <a:srgbClr val="5DF85B"/>
                  </a:gs>
                  <a:gs pos="0">
                    <a:srgbClr val="00FF00"/>
                  </a:gs>
                </a:gsLst>
                <a:lin ang="2700000" scaled="1"/>
              </a:gradFill>
              <a:ln w="76200">
                <a:noFill/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6" name="3 Elipse"/>
              <p:cNvSpPr/>
              <p:nvPr/>
            </p:nvSpPr>
            <p:spPr>
              <a:xfrm rot="11409656">
                <a:off x="3485657" y="2542818"/>
                <a:ext cx="938628" cy="516274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07594" h="936832">
                    <a:moveTo>
                      <a:pt x="0" y="478822"/>
                    </a:moveTo>
                    <a:cubicBezTo>
                      <a:pt x="0" y="226317"/>
                      <a:pt x="622230" y="-85342"/>
                      <a:pt x="1224136" y="21622"/>
                    </a:cubicBezTo>
                    <a:cubicBezTo>
                      <a:pt x="1826042" y="128586"/>
                      <a:pt x="2087465" y="362612"/>
                      <a:pt x="2507594" y="676900"/>
                    </a:cubicBezTo>
                    <a:cubicBezTo>
                      <a:pt x="1541392" y="973778"/>
                      <a:pt x="1527238" y="920113"/>
                      <a:pt x="1224136" y="936022"/>
                    </a:cubicBezTo>
                    <a:cubicBezTo>
                      <a:pt x="921034" y="951931"/>
                      <a:pt x="0" y="731327"/>
                      <a:pt x="0" y="478822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76200">
                <a:noFill/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7" name="3 Elipse"/>
              <p:cNvSpPr/>
              <p:nvPr/>
            </p:nvSpPr>
            <p:spPr>
              <a:xfrm rot="11409656">
                <a:off x="3467484" y="2542360"/>
                <a:ext cx="938629" cy="516274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07594" h="936832">
                    <a:moveTo>
                      <a:pt x="0" y="478822"/>
                    </a:moveTo>
                    <a:cubicBezTo>
                      <a:pt x="0" y="226317"/>
                      <a:pt x="622230" y="-85342"/>
                      <a:pt x="1224136" y="21622"/>
                    </a:cubicBezTo>
                    <a:cubicBezTo>
                      <a:pt x="1826042" y="128586"/>
                      <a:pt x="2087465" y="362612"/>
                      <a:pt x="2507594" y="676900"/>
                    </a:cubicBezTo>
                    <a:cubicBezTo>
                      <a:pt x="1541392" y="973778"/>
                      <a:pt x="1527238" y="920113"/>
                      <a:pt x="1224136" y="936022"/>
                    </a:cubicBezTo>
                    <a:cubicBezTo>
                      <a:pt x="921034" y="951931"/>
                      <a:pt x="0" y="731327"/>
                      <a:pt x="0" y="478822"/>
                    </a:cubicBezTo>
                    <a:close/>
                  </a:path>
                </a:pathLst>
              </a:custGeom>
              <a:noFill/>
              <a:ln w="76200">
                <a:solidFill>
                  <a:schemeClr val="accent6">
                    <a:lumMod val="50000"/>
                  </a:schemeClr>
                </a:solidFill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8" name="3 Elipse"/>
              <p:cNvSpPr/>
              <p:nvPr/>
            </p:nvSpPr>
            <p:spPr>
              <a:xfrm rot="17888435">
                <a:off x="4607792" y="2323508"/>
                <a:ext cx="955619" cy="507854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670"/>
                  <a:gd name="connsiteX1" fmla="*/ 1224136 w 2507594"/>
                  <a:gd name="connsiteY1" fmla="*/ 21622 h 936670"/>
                  <a:gd name="connsiteX2" fmla="*/ 2507594 w 2507594"/>
                  <a:gd name="connsiteY2" fmla="*/ 676900 h 936670"/>
                  <a:gd name="connsiteX3" fmla="*/ 1224136 w 2507594"/>
                  <a:gd name="connsiteY3" fmla="*/ 936022 h 936670"/>
                  <a:gd name="connsiteX4" fmla="*/ 0 w 2507594"/>
                  <a:gd name="connsiteY4" fmla="*/ 478822 h 936670"/>
                  <a:gd name="connsiteX0" fmla="*/ 0 w 2507594"/>
                  <a:gd name="connsiteY0" fmla="*/ 477455 h 935303"/>
                  <a:gd name="connsiteX1" fmla="*/ 1224136 w 2507594"/>
                  <a:gd name="connsiteY1" fmla="*/ 20255 h 935303"/>
                  <a:gd name="connsiteX2" fmla="*/ 2507594 w 2507594"/>
                  <a:gd name="connsiteY2" fmla="*/ 675533 h 935303"/>
                  <a:gd name="connsiteX3" fmla="*/ 1224136 w 2507594"/>
                  <a:gd name="connsiteY3" fmla="*/ 934655 h 935303"/>
                  <a:gd name="connsiteX4" fmla="*/ 0 w 2507594"/>
                  <a:gd name="connsiteY4" fmla="*/ 477455 h 935303"/>
                  <a:gd name="connsiteX0" fmla="*/ 0 w 2507594"/>
                  <a:gd name="connsiteY0" fmla="*/ 477455 h 935641"/>
                  <a:gd name="connsiteX1" fmla="*/ 1224136 w 2507594"/>
                  <a:gd name="connsiteY1" fmla="*/ 20255 h 935641"/>
                  <a:gd name="connsiteX2" fmla="*/ 2507594 w 2507594"/>
                  <a:gd name="connsiteY2" fmla="*/ 675533 h 935641"/>
                  <a:gd name="connsiteX3" fmla="*/ 1224136 w 2507594"/>
                  <a:gd name="connsiteY3" fmla="*/ 934655 h 935641"/>
                  <a:gd name="connsiteX4" fmla="*/ 0 w 2507594"/>
                  <a:gd name="connsiteY4" fmla="*/ 477455 h 935641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21317"/>
                  <a:gd name="connsiteX1" fmla="*/ 1244591 w 2528049"/>
                  <a:gd name="connsiteY1" fmla="*/ 3909 h 921317"/>
                  <a:gd name="connsiteX2" fmla="*/ 2528049 w 2528049"/>
                  <a:gd name="connsiteY2" fmla="*/ 659187 h 921317"/>
                  <a:gd name="connsiteX3" fmla="*/ 1244591 w 2528049"/>
                  <a:gd name="connsiteY3" fmla="*/ 918309 h 921317"/>
                  <a:gd name="connsiteX4" fmla="*/ 0 w 2528049"/>
                  <a:gd name="connsiteY4" fmla="*/ 432522 h 921317"/>
                  <a:gd name="connsiteX0" fmla="*/ 0 w 2528049"/>
                  <a:gd name="connsiteY0" fmla="*/ 336397 h 825192"/>
                  <a:gd name="connsiteX1" fmla="*/ 1289237 w 2528049"/>
                  <a:gd name="connsiteY1" fmla="*/ 5982 h 825192"/>
                  <a:gd name="connsiteX2" fmla="*/ 2528049 w 2528049"/>
                  <a:gd name="connsiteY2" fmla="*/ 563062 h 825192"/>
                  <a:gd name="connsiteX3" fmla="*/ 1244591 w 2528049"/>
                  <a:gd name="connsiteY3" fmla="*/ 822184 h 825192"/>
                  <a:gd name="connsiteX4" fmla="*/ 0 w 2528049"/>
                  <a:gd name="connsiteY4" fmla="*/ 336397 h 825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28049" h="825192">
                    <a:moveTo>
                      <a:pt x="0" y="336397"/>
                    </a:moveTo>
                    <a:cubicBezTo>
                      <a:pt x="154363" y="113063"/>
                      <a:pt x="867896" y="-31795"/>
                      <a:pt x="1289237" y="5982"/>
                    </a:cubicBezTo>
                    <a:cubicBezTo>
                      <a:pt x="1710578" y="43759"/>
                      <a:pt x="2107920" y="248774"/>
                      <a:pt x="2528049" y="563062"/>
                    </a:cubicBezTo>
                    <a:cubicBezTo>
                      <a:pt x="1561847" y="859940"/>
                      <a:pt x="1699823" y="825892"/>
                      <a:pt x="1244591" y="822184"/>
                    </a:cubicBezTo>
                    <a:cubicBezTo>
                      <a:pt x="789359" y="818476"/>
                      <a:pt x="357946" y="691155"/>
                      <a:pt x="0" y="336397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76200">
                <a:solidFill>
                  <a:schemeClr val="accent6">
                    <a:lumMod val="50000"/>
                  </a:schemeClr>
                </a:solidFill>
              </a:ln>
              <a:scene3d>
                <a:camera prst="orthographicFront"/>
                <a:lightRig rig="morning" dir="t">
                  <a:rot lat="0" lon="0" rev="18600000"/>
                </a:lightRig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9" name="14 Forma libre"/>
              <p:cNvSpPr/>
              <p:nvPr/>
            </p:nvSpPr>
            <p:spPr>
              <a:xfrm rot="19689411" flipH="1">
                <a:off x="4075954" y="824855"/>
                <a:ext cx="1066611" cy="2653711"/>
              </a:xfrm>
              <a:custGeom>
                <a:avLst/>
                <a:gdLst>
                  <a:gd name="connsiteX0" fmla="*/ 752513 w 819249"/>
                  <a:gd name="connsiteY0" fmla="*/ 0 h 571500"/>
                  <a:gd name="connsiteX1" fmla="*/ 47663 w 819249"/>
                  <a:gd name="connsiteY1" fmla="*/ 66675 h 571500"/>
                  <a:gd name="connsiteX2" fmla="*/ 819188 w 819249"/>
                  <a:gd name="connsiteY2" fmla="*/ 133350 h 571500"/>
                  <a:gd name="connsiteX3" fmla="*/ 38 w 819249"/>
                  <a:gd name="connsiteY3" fmla="*/ 180975 h 571500"/>
                  <a:gd name="connsiteX4" fmla="*/ 781088 w 819249"/>
                  <a:gd name="connsiteY4" fmla="*/ 257175 h 571500"/>
                  <a:gd name="connsiteX5" fmla="*/ 47663 w 819249"/>
                  <a:gd name="connsiteY5" fmla="*/ 304800 h 571500"/>
                  <a:gd name="connsiteX6" fmla="*/ 771563 w 819249"/>
                  <a:gd name="connsiteY6" fmla="*/ 390525 h 571500"/>
                  <a:gd name="connsiteX7" fmla="*/ 47663 w 819249"/>
                  <a:gd name="connsiteY7" fmla="*/ 447675 h 571500"/>
                  <a:gd name="connsiteX8" fmla="*/ 771563 w 819249"/>
                  <a:gd name="connsiteY8" fmla="*/ 514350 h 571500"/>
                  <a:gd name="connsiteX9" fmla="*/ 95288 w 819249"/>
                  <a:gd name="connsiteY9" fmla="*/ 571500 h 571500"/>
                  <a:gd name="connsiteX10" fmla="*/ 95288 w 819249"/>
                  <a:gd name="connsiteY10" fmla="*/ 571500 h 571500"/>
                  <a:gd name="connsiteX0" fmla="*/ 752513 w 819249"/>
                  <a:gd name="connsiteY0" fmla="*/ 0 h 571500"/>
                  <a:gd name="connsiteX1" fmla="*/ 47663 w 819249"/>
                  <a:gd name="connsiteY1" fmla="*/ 66675 h 571500"/>
                  <a:gd name="connsiteX2" fmla="*/ 819188 w 819249"/>
                  <a:gd name="connsiteY2" fmla="*/ 133350 h 571500"/>
                  <a:gd name="connsiteX3" fmla="*/ 38 w 819249"/>
                  <a:gd name="connsiteY3" fmla="*/ 180975 h 571500"/>
                  <a:gd name="connsiteX4" fmla="*/ 781088 w 819249"/>
                  <a:gd name="connsiteY4" fmla="*/ 257175 h 571500"/>
                  <a:gd name="connsiteX5" fmla="*/ 47663 w 819249"/>
                  <a:gd name="connsiteY5" fmla="*/ 304800 h 571500"/>
                  <a:gd name="connsiteX6" fmla="*/ 771563 w 819249"/>
                  <a:gd name="connsiteY6" fmla="*/ 390525 h 571500"/>
                  <a:gd name="connsiteX7" fmla="*/ 47663 w 819249"/>
                  <a:gd name="connsiteY7" fmla="*/ 447675 h 571500"/>
                  <a:gd name="connsiteX8" fmla="*/ 771563 w 819249"/>
                  <a:gd name="connsiteY8" fmla="*/ 514350 h 571500"/>
                  <a:gd name="connsiteX9" fmla="*/ 95288 w 819249"/>
                  <a:gd name="connsiteY9" fmla="*/ 571500 h 571500"/>
                  <a:gd name="connsiteX10" fmla="*/ 95288 w 819249"/>
                  <a:gd name="connsiteY10" fmla="*/ 571500 h 571500"/>
                  <a:gd name="connsiteX0" fmla="*/ 47663 w 819249"/>
                  <a:gd name="connsiteY0" fmla="*/ 0 h 504825"/>
                  <a:gd name="connsiteX1" fmla="*/ 819188 w 819249"/>
                  <a:gd name="connsiteY1" fmla="*/ 66675 h 504825"/>
                  <a:gd name="connsiteX2" fmla="*/ 38 w 819249"/>
                  <a:gd name="connsiteY2" fmla="*/ 114300 h 504825"/>
                  <a:gd name="connsiteX3" fmla="*/ 781088 w 819249"/>
                  <a:gd name="connsiteY3" fmla="*/ 190500 h 504825"/>
                  <a:gd name="connsiteX4" fmla="*/ 47663 w 819249"/>
                  <a:gd name="connsiteY4" fmla="*/ 238125 h 504825"/>
                  <a:gd name="connsiteX5" fmla="*/ 771563 w 819249"/>
                  <a:gd name="connsiteY5" fmla="*/ 323850 h 504825"/>
                  <a:gd name="connsiteX6" fmla="*/ 47663 w 819249"/>
                  <a:gd name="connsiteY6" fmla="*/ 381000 h 504825"/>
                  <a:gd name="connsiteX7" fmla="*/ 771563 w 819249"/>
                  <a:gd name="connsiteY7" fmla="*/ 447675 h 504825"/>
                  <a:gd name="connsiteX8" fmla="*/ 95288 w 819249"/>
                  <a:gd name="connsiteY8" fmla="*/ 504825 h 504825"/>
                  <a:gd name="connsiteX9" fmla="*/ 95288 w 819249"/>
                  <a:gd name="connsiteY9" fmla="*/ 504825 h 504825"/>
                  <a:gd name="connsiteX0" fmla="*/ 50416 w 1170913"/>
                  <a:gd name="connsiteY0" fmla="*/ 0 h 504825"/>
                  <a:gd name="connsiteX1" fmla="*/ 821941 w 1170913"/>
                  <a:gd name="connsiteY1" fmla="*/ 66675 h 504825"/>
                  <a:gd name="connsiteX2" fmla="*/ 2791 w 1170913"/>
                  <a:gd name="connsiteY2" fmla="*/ 114300 h 504825"/>
                  <a:gd name="connsiteX3" fmla="*/ 1170869 w 1170913"/>
                  <a:gd name="connsiteY3" fmla="*/ 178712 h 504825"/>
                  <a:gd name="connsiteX4" fmla="*/ 50416 w 1170913"/>
                  <a:gd name="connsiteY4" fmla="*/ 238125 h 504825"/>
                  <a:gd name="connsiteX5" fmla="*/ 774316 w 1170913"/>
                  <a:gd name="connsiteY5" fmla="*/ 323850 h 504825"/>
                  <a:gd name="connsiteX6" fmla="*/ 50416 w 1170913"/>
                  <a:gd name="connsiteY6" fmla="*/ 381000 h 504825"/>
                  <a:gd name="connsiteX7" fmla="*/ 774316 w 1170913"/>
                  <a:gd name="connsiteY7" fmla="*/ 447675 h 504825"/>
                  <a:gd name="connsiteX8" fmla="*/ 98041 w 1170913"/>
                  <a:gd name="connsiteY8" fmla="*/ 504825 h 504825"/>
                  <a:gd name="connsiteX9" fmla="*/ 98041 w 1170913"/>
                  <a:gd name="connsiteY9" fmla="*/ 504825 h 504825"/>
                  <a:gd name="connsiteX0" fmla="*/ 47750 w 1252785"/>
                  <a:gd name="connsiteY0" fmla="*/ 0 h 504825"/>
                  <a:gd name="connsiteX1" fmla="*/ 1252745 w 1252785"/>
                  <a:gd name="connsiteY1" fmla="*/ 65202 h 504825"/>
                  <a:gd name="connsiteX2" fmla="*/ 125 w 1252785"/>
                  <a:gd name="connsiteY2" fmla="*/ 114300 h 504825"/>
                  <a:gd name="connsiteX3" fmla="*/ 1168203 w 1252785"/>
                  <a:gd name="connsiteY3" fmla="*/ 178712 h 504825"/>
                  <a:gd name="connsiteX4" fmla="*/ 47750 w 1252785"/>
                  <a:gd name="connsiteY4" fmla="*/ 238125 h 504825"/>
                  <a:gd name="connsiteX5" fmla="*/ 771650 w 1252785"/>
                  <a:gd name="connsiteY5" fmla="*/ 323850 h 504825"/>
                  <a:gd name="connsiteX6" fmla="*/ 47750 w 1252785"/>
                  <a:gd name="connsiteY6" fmla="*/ 381000 h 504825"/>
                  <a:gd name="connsiteX7" fmla="*/ 771650 w 1252785"/>
                  <a:gd name="connsiteY7" fmla="*/ 447675 h 504825"/>
                  <a:gd name="connsiteX8" fmla="*/ 95375 w 1252785"/>
                  <a:gd name="connsiteY8" fmla="*/ 504825 h 504825"/>
                  <a:gd name="connsiteX9" fmla="*/ 95375 w 1252785"/>
                  <a:gd name="connsiteY9" fmla="*/ 504825 h 504825"/>
                  <a:gd name="connsiteX0" fmla="*/ 47750 w 1252783"/>
                  <a:gd name="connsiteY0" fmla="*/ 0 h 504825"/>
                  <a:gd name="connsiteX1" fmla="*/ 1252745 w 1252783"/>
                  <a:gd name="connsiteY1" fmla="*/ 65202 h 504825"/>
                  <a:gd name="connsiteX2" fmla="*/ 125 w 1252783"/>
                  <a:gd name="connsiteY2" fmla="*/ 114300 h 504825"/>
                  <a:gd name="connsiteX3" fmla="*/ 1168203 w 1252783"/>
                  <a:gd name="connsiteY3" fmla="*/ 178712 h 504825"/>
                  <a:gd name="connsiteX4" fmla="*/ 47750 w 1252783"/>
                  <a:gd name="connsiteY4" fmla="*/ 238125 h 504825"/>
                  <a:gd name="connsiteX5" fmla="*/ 1189640 w 1252783"/>
                  <a:gd name="connsiteY5" fmla="*/ 300273 h 504825"/>
                  <a:gd name="connsiteX6" fmla="*/ 47750 w 1252783"/>
                  <a:gd name="connsiteY6" fmla="*/ 381000 h 504825"/>
                  <a:gd name="connsiteX7" fmla="*/ 771650 w 1252783"/>
                  <a:gd name="connsiteY7" fmla="*/ 447675 h 504825"/>
                  <a:gd name="connsiteX8" fmla="*/ 95375 w 1252783"/>
                  <a:gd name="connsiteY8" fmla="*/ 504825 h 504825"/>
                  <a:gd name="connsiteX9" fmla="*/ 95375 w 1252783"/>
                  <a:gd name="connsiteY9" fmla="*/ 504825 h 504825"/>
                  <a:gd name="connsiteX0" fmla="*/ 47750 w 1252785"/>
                  <a:gd name="connsiteY0" fmla="*/ 0 h 504825"/>
                  <a:gd name="connsiteX1" fmla="*/ 1252745 w 1252785"/>
                  <a:gd name="connsiteY1" fmla="*/ 65202 h 504825"/>
                  <a:gd name="connsiteX2" fmla="*/ 125 w 1252785"/>
                  <a:gd name="connsiteY2" fmla="*/ 114300 h 504825"/>
                  <a:gd name="connsiteX3" fmla="*/ 1168203 w 1252785"/>
                  <a:gd name="connsiteY3" fmla="*/ 178712 h 504825"/>
                  <a:gd name="connsiteX4" fmla="*/ 47750 w 1252785"/>
                  <a:gd name="connsiteY4" fmla="*/ 238125 h 504825"/>
                  <a:gd name="connsiteX5" fmla="*/ 1189640 w 1252785"/>
                  <a:gd name="connsiteY5" fmla="*/ 300273 h 504825"/>
                  <a:gd name="connsiteX6" fmla="*/ 125156 w 1252785"/>
                  <a:gd name="connsiteY6" fmla="*/ 355950 h 504825"/>
                  <a:gd name="connsiteX7" fmla="*/ 771650 w 1252785"/>
                  <a:gd name="connsiteY7" fmla="*/ 447675 h 504825"/>
                  <a:gd name="connsiteX8" fmla="*/ 95375 w 1252785"/>
                  <a:gd name="connsiteY8" fmla="*/ 504825 h 504825"/>
                  <a:gd name="connsiteX9" fmla="*/ 95375 w 1252785"/>
                  <a:gd name="connsiteY9" fmla="*/ 504825 h 504825"/>
                  <a:gd name="connsiteX0" fmla="*/ 47750 w 1252783"/>
                  <a:gd name="connsiteY0" fmla="*/ 0 h 504825"/>
                  <a:gd name="connsiteX1" fmla="*/ 1252745 w 1252783"/>
                  <a:gd name="connsiteY1" fmla="*/ 65202 h 504825"/>
                  <a:gd name="connsiteX2" fmla="*/ 125 w 1252783"/>
                  <a:gd name="connsiteY2" fmla="*/ 114300 h 504825"/>
                  <a:gd name="connsiteX3" fmla="*/ 1168203 w 1252783"/>
                  <a:gd name="connsiteY3" fmla="*/ 178712 h 504825"/>
                  <a:gd name="connsiteX4" fmla="*/ 47750 w 1252783"/>
                  <a:gd name="connsiteY4" fmla="*/ 238125 h 504825"/>
                  <a:gd name="connsiteX5" fmla="*/ 1189640 w 1252783"/>
                  <a:gd name="connsiteY5" fmla="*/ 300273 h 504825"/>
                  <a:gd name="connsiteX6" fmla="*/ 125156 w 1252783"/>
                  <a:gd name="connsiteY6" fmla="*/ 355950 h 504825"/>
                  <a:gd name="connsiteX7" fmla="*/ 1189640 w 1252783"/>
                  <a:gd name="connsiteY7" fmla="*/ 410836 h 504825"/>
                  <a:gd name="connsiteX8" fmla="*/ 95375 w 1252783"/>
                  <a:gd name="connsiteY8" fmla="*/ 504825 h 504825"/>
                  <a:gd name="connsiteX9" fmla="*/ 95375 w 1252783"/>
                  <a:gd name="connsiteY9" fmla="*/ 504825 h 504825"/>
                  <a:gd name="connsiteX0" fmla="*/ 47750 w 1252785"/>
                  <a:gd name="connsiteY0" fmla="*/ 0 h 504825"/>
                  <a:gd name="connsiteX1" fmla="*/ 1252745 w 1252785"/>
                  <a:gd name="connsiteY1" fmla="*/ 65202 h 504825"/>
                  <a:gd name="connsiteX2" fmla="*/ 125 w 1252785"/>
                  <a:gd name="connsiteY2" fmla="*/ 114300 h 504825"/>
                  <a:gd name="connsiteX3" fmla="*/ 1168203 w 1252785"/>
                  <a:gd name="connsiteY3" fmla="*/ 178712 h 504825"/>
                  <a:gd name="connsiteX4" fmla="*/ 47750 w 1252785"/>
                  <a:gd name="connsiteY4" fmla="*/ 238125 h 504825"/>
                  <a:gd name="connsiteX5" fmla="*/ 1189640 w 1252785"/>
                  <a:gd name="connsiteY5" fmla="*/ 300273 h 504825"/>
                  <a:gd name="connsiteX6" fmla="*/ 125156 w 1252785"/>
                  <a:gd name="connsiteY6" fmla="*/ 355950 h 504825"/>
                  <a:gd name="connsiteX7" fmla="*/ 1189640 w 1252785"/>
                  <a:gd name="connsiteY7" fmla="*/ 410836 h 504825"/>
                  <a:gd name="connsiteX8" fmla="*/ 95375 w 1252785"/>
                  <a:gd name="connsiteY8" fmla="*/ 504825 h 504825"/>
                  <a:gd name="connsiteX9" fmla="*/ 17969 w 1252785"/>
                  <a:gd name="connsiteY9" fmla="*/ 504825 h 504825"/>
                  <a:gd name="connsiteX0" fmla="*/ 47750 w 1252783"/>
                  <a:gd name="connsiteY0" fmla="*/ 0 h 504825"/>
                  <a:gd name="connsiteX1" fmla="*/ 1252745 w 1252783"/>
                  <a:gd name="connsiteY1" fmla="*/ 65202 h 504825"/>
                  <a:gd name="connsiteX2" fmla="*/ 125 w 1252783"/>
                  <a:gd name="connsiteY2" fmla="*/ 114300 h 504825"/>
                  <a:gd name="connsiteX3" fmla="*/ 1168203 w 1252783"/>
                  <a:gd name="connsiteY3" fmla="*/ 178712 h 504825"/>
                  <a:gd name="connsiteX4" fmla="*/ 47750 w 1252783"/>
                  <a:gd name="connsiteY4" fmla="*/ 238125 h 504825"/>
                  <a:gd name="connsiteX5" fmla="*/ 1189640 w 1252783"/>
                  <a:gd name="connsiteY5" fmla="*/ 300273 h 504825"/>
                  <a:gd name="connsiteX6" fmla="*/ 125156 w 1252783"/>
                  <a:gd name="connsiteY6" fmla="*/ 355950 h 504825"/>
                  <a:gd name="connsiteX7" fmla="*/ 1189640 w 1252783"/>
                  <a:gd name="connsiteY7" fmla="*/ 410836 h 504825"/>
                  <a:gd name="connsiteX8" fmla="*/ 95375 w 1252783"/>
                  <a:gd name="connsiteY8" fmla="*/ 504825 h 504825"/>
                  <a:gd name="connsiteX0" fmla="*/ 47750 w 1252785"/>
                  <a:gd name="connsiteY0" fmla="*/ 0 h 465039"/>
                  <a:gd name="connsiteX1" fmla="*/ 1252745 w 1252785"/>
                  <a:gd name="connsiteY1" fmla="*/ 65202 h 465039"/>
                  <a:gd name="connsiteX2" fmla="*/ 125 w 1252785"/>
                  <a:gd name="connsiteY2" fmla="*/ 114300 h 465039"/>
                  <a:gd name="connsiteX3" fmla="*/ 1168203 w 1252785"/>
                  <a:gd name="connsiteY3" fmla="*/ 178712 h 465039"/>
                  <a:gd name="connsiteX4" fmla="*/ 47750 w 1252785"/>
                  <a:gd name="connsiteY4" fmla="*/ 238125 h 465039"/>
                  <a:gd name="connsiteX5" fmla="*/ 1189640 w 1252785"/>
                  <a:gd name="connsiteY5" fmla="*/ 300273 h 465039"/>
                  <a:gd name="connsiteX6" fmla="*/ 125156 w 1252785"/>
                  <a:gd name="connsiteY6" fmla="*/ 355950 h 465039"/>
                  <a:gd name="connsiteX7" fmla="*/ 1189640 w 1252785"/>
                  <a:gd name="connsiteY7" fmla="*/ 410836 h 465039"/>
                  <a:gd name="connsiteX8" fmla="*/ 126337 w 1252785"/>
                  <a:gd name="connsiteY8" fmla="*/ 465039 h 465039"/>
                  <a:gd name="connsiteX0" fmla="*/ 47750 w 1252783"/>
                  <a:gd name="connsiteY0" fmla="*/ 0 h 465039"/>
                  <a:gd name="connsiteX1" fmla="*/ 1252745 w 1252783"/>
                  <a:gd name="connsiteY1" fmla="*/ 65202 h 465039"/>
                  <a:gd name="connsiteX2" fmla="*/ 125 w 1252783"/>
                  <a:gd name="connsiteY2" fmla="*/ 114300 h 465039"/>
                  <a:gd name="connsiteX3" fmla="*/ 1168203 w 1252783"/>
                  <a:gd name="connsiteY3" fmla="*/ 178712 h 465039"/>
                  <a:gd name="connsiteX4" fmla="*/ 47750 w 1252783"/>
                  <a:gd name="connsiteY4" fmla="*/ 238125 h 465039"/>
                  <a:gd name="connsiteX5" fmla="*/ 1189640 w 1252783"/>
                  <a:gd name="connsiteY5" fmla="*/ 300273 h 465039"/>
                  <a:gd name="connsiteX6" fmla="*/ 125156 w 1252783"/>
                  <a:gd name="connsiteY6" fmla="*/ 355950 h 465039"/>
                  <a:gd name="connsiteX7" fmla="*/ 1189640 w 1252783"/>
                  <a:gd name="connsiteY7" fmla="*/ 410836 h 465039"/>
                  <a:gd name="connsiteX8" fmla="*/ 126337 w 1252783"/>
                  <a:gd name="connsiteY8" fmla="*/ 465039 h 465039"/>
                  <a:gd name="connsiteX0" fmla="*/ 47750 w 1252785"/>
                  <a:gd name="connsiteY0" fmla="*/ 0 h 465039"/>
                  <a:gd name="connsiteX1" fmla="*/ 1252745 w 1252785"/>
                  <a:gd name="connsiteY1" fmla="*/ 65202 h 465039"/>
                  <a:gd name="connsiteX2" fmla="*/ 125 w 1252785"/>
                  <a:gd name="connsiteY2" fmla="*/ 114300 h 465039"/>
                  <a:gd name="connsiteX3" fmla="*/ 1168203 w 1252785"/>
                  <a:gd name="connsiteY3" fmla="*/ 178712 h 465039"/>
                  <a:gd name="connsiteX4" fmla="*/ 47750 w 1252785"/>
                  <a:gd name="connsiteY4" fmla="*/ 238125 h 465039"/>
                  <a:gd name="connsiteX5" fmla="*/ 1189640 w 1252785"/>
                  <a:gd name="connsiteY5" fmla="*/ 300273 h 465039"/>
                  <a:gd name="connsiteX6" fmla="*/ 125156 w 1252785"/>
                  <a:gd name="connsiteY6" fmla="*/ 355950 h 465039"/>
                  <a:gd name="connsiteX7" fmla="*/ 1189640 w 1252785"/>
                  <a:gd name="connsiteY7" fmla="*/ 410836 h 465039"/>
                  <a:gd name="connsiteX8" fmla="*/ 126337 w 1252785"/>
                  <a:gd name="connsiteY8" fmla="*/ 465039 h 465039"/>
                  <a:gd name="connsiteX0" fmla="*/ 47750 w 1252783"/>
                  <a:gd name="connsiteY0" fmla="*/ 0 h 465039"/>
                  <a:gd name="connsiteX1" fmla="*/ 1252745 w 1252783"/>
                  <a:gd name="connsiteY1" fmla="*/ 65202 h 465039"/>
                  <a:gd name="connsiteX2" fmla="*/ 125 w 1252783"/>
                  <a:gd name="connsiteY2" fmla="*/ 114300 h 465039"/>
                  <a:gd name="connsiteX3" fmla="*/ 1168203 w 1252783"/>
                  <a:gd name="connsiteY3" fmla="*/ 178712 h 465039"/>
                  <a:gd name="connsiteX4" fmla="*/ 47750 w 1252783"/>
                  <a:gd name="connsiteY4" fmla="*/ 238125 h 465039"/>
                  <a:gd name="connsiteX5" fmla="*/ 1189640 w 1252783"/>
                  <a:gd name="connsiteY5" fmla="*/ 300273 h 465039"/>
                  <a:gd name="connsiteX6" fmla="*/ 125156 w 1252783"/>
                  <a:gd name="connsiteY6" fmla="*/ 355950 h 465039"/>
                  <a:gd name="connsiteX7" fmla="*/ 1189640 w 1252783"/>
                  <a:gd name="connsiteY7" fmla="*/ 410836 h 465039"/>
                  <a:gd name="connsiteX8" fmla="*/ 126337 w 1252783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91 w 1205088"/>
                  <a:gd name="connsiteY0" fmla="*/ 0 h 465039"/>
                  <a:gd name="connsiteX1" fmla="*/ 1205086 w 1205088"/>
                  <a:gd name="connsiteY1" fmla="*/ 65202 h 465039"/>
                  <a:gd name="connsiteX2" fmla="*/ 14391 w 1205088"/>
                  <a:gd name="connsiteY2" fmla="*/ 121668 h 465039"/>
                  <a:gd name="connsiteX3" fmla="*/ 1120544 w 1205088"/>
                  <a:gd name="connsiteY3" fmla="*/ 178712 h 465039"/>
                  <a:gd name="connsiteX4" fmla="*/ 91 w 1205088"/>
                  <a:gd name="connsiteY4" fmla="*/ 238125 h 465039"/>
                  <a:gd name="connsiteX5" fmla="*/ 1141981 w 1205088"/>
                  <a:gd name="connsiteY5" fmla="*/ 300273 h 465039"/>
                  <a:gd name="connsiteX6" fmla="*/ 77497 w 1205088"/>
                  <a:gd name="connsiteY6" fmla="*/ 355950 h 465039"/>
                  <a:gd name="connsiteX7" fmla="*/ 1141981 w 1205088"/>
                  <a:gd name="connsiteY7" fmla="*/ 410836 h 465039"/>
                  <a:gd name="connsiteX8" fmla="*/ 78678 w 1205088"/>
                  <a:gd name="connsiteY8" fmla="*/ 465039 h 465039"/>
                  <a:gd name="connsiteX0" fmla="*/ 93 w 1205091"/>
                  <a:gd name="connsiteY0" fmla="*/ 0 h 465039"/>
                  <a:gd name="connsiteX1" fmla="*/ 1205088 w 1205091"/>
                  <a:gd name="connsiteY1" fmla="*/ 65202 h 465039"/>
                  <a:gd name="connsiteX2" fmla="*/ 14393 w 1205091"/>
                  <a:gd name="connsiteY2" fmla="*/ 121668 h 465039"/>
                  <a:gd name="connsiteX3" fmla="*/ 1120546 w 1205091"/>
                  <a:gd name="connsiteY3" fmla="*/ 178712 h 465039"/>
                  <a:gd name="connsiteX4" fmla="*/ 93 w 1205091"/>
                  <a:gd name="connsiteY4" fmla="*/ 238125 h 465039"/>
                  <a:gd name="connsiteX5" fmla="*/ 1141983 w 1205091"/>
                  <a:gd name="connsiteY5" fmla="*/ 300273 h 465039"/>
                  <a:gd name="connsiteX6" fmla="*/ 77499 w 1205091"/>
                  <a:gd name="connsiteY6" fmla="*/ 350056 h 465039"/>
                  <a:gd name="connsiteX7" fmla="*/ 1141983 w 1205091"/>
                  <a:gd name="connsiteY7" fmla="*/ 410836 h 465039"/>
                  <a:gd name="connsiteX8" fmla="*/ 78680 w 1205091"/>
                  <a:gd name="connsiteY8" fmla="*/ 465039 h 465039"/>
                  <a:gd name="connsiteX0" fmla="*/ 93 w 1205091"/>
                  <a:gd name="connsiteY0" fmla="*/ 0 h 465039"/>
                  <a:gd name="connsiteX1" fmla="*/ 1205088 w 1205091"/>
                  <a:gd name="connsiteY1" fmla="*/ 65202 h 465039"/>
                  <a:gd name="connsiteX2" fmla="*/ 14393 w 1205091"/>
                  <a:gd name="connsiteY2" fmla="*/ 121668 h 465039"/>
                  <a:gd name="connsiteX3" fmla="*/ 1120546 w 1205091"/>
                  <a:gd name="connsiteY3" fmla="*/ 178712 h 465039"/>
                  <a:gd name="connsiteX4" fmla="*/ 93 w 1205091"/>
                  <a:gd name="connsiteY4" fmla="*/ 238125 h 465039"/>
                  <a:gd name="connsiteX5" fmla="*/ 1141983 w 1205091"/>
                  <a:gd name="connsiteY5" fmla="*/ 300273 h 465039"/>
                  <a:gd name="connsiteX6" fmla="*/ 77499 w 1205091"/>
                  <a:gd name="connsiteY6" fmla="*/ 350056 h 465039"/>
                  <a:gd name="connsiteX7" fmla="*/ 1141983 w 1205091"/>
                  <a:gd name="connsiteY7" fmla="*/ 410836 h 465039"/>
                  <a:gd name="connsiteX8" fmla="*/ 78680 w 1205091"/>
                  <a:gd name="connsiteY8" fmla="*/ 465039 h 465039"/>
                  <a:gd name="connsiteX0" fmla="*/ 91 w 1205089"/>
                  <a:gd name="connsiteY0" fmla="*/ 0 h 465039"/>
                  <a:gd name="connsiteX1" fmla="*/ 1205086 w 1205089"/>
                  <a:gd name="connsiteY1" fmla="*/ 65202 h 465039"/>
                  <a:gd name="connsiteX2" fmla="*/ 14391 w 1205089"/>
                  <a:gd name="connsiteY2" fmla="*/ 121668 h 465039"/>
                  <a:gd name="connsiteX3" fmla="*/ 1120544 w 1205089"/>
                  <a:gd name="connsiteY3" fmla="*/ 178712 h 465039"/>
                  <a:gd name="connsiteX4" fmla="*/ 91 w 1205089"/>
                  <a:gd name="connsiteY4" fmla="*/ 238125 h 465039"/>
                  <a:gd name="connsiteX5" fmla="*/ 1141981 w 1205089"/>
                  <a:gd name="connsiteY5" fmla="*/ 300273 h 465039"/>
                  <a:gd name="connsiteX6" fmla="*/ 77497 w 1205089"/>
                  <a:gd name="connsiteY6" fmla="*/ 350056 h 465039"/>
                  <a:gd name="connsiteX7" fmla="*/ 1141981 w 1205089"/>
                  <a:gd name="connsiteY7" fmla="*/ 410836 h 465039"/>
                  <a:gd name="connsiteX8" fmla="*/ 78678 w 1205089"/>
                  <a:gd name="connsiteY8" fmla="*/ 465039 h 465039"/>
                  <a:gd name="connsiteX0" fmla="*/ 91 w 1205089"/>
                  <a:gd name="connsiteY0" fmla="*/ 0 h 465039"/>
                  <a:gd name="connsiteX1" fmla="*/ 1205086 w 1205089"/>
                  <a:gd name="connsiteY1" fmla="*/ 65202 h 465039"/>
                  <a:gd name="connsiteX2" fmla="*/ 14391 w 1205089"/>
                  <a:gd name="connsiteY2" fmla="*/ 121668 h 465039"/>
                  <a:gd name="connsiteX3" fmla="*/ 1120544 w 1205089"/>
                  <a:gd name="connsiteY3" fmla="*/ 178712 h 465039"/>
                  <a:gd name="connsiteX4" fmla="*/ 91 w 1205089"/>
                  <a:gd name="connsiteY4" fmla="*/ 238125 h 465039"/>
                  <a:gd name="connsiteX5" fmla="*/ 1141981 w 1205089"/>
                  <a:gd name="connsiteY5" fmla="*/ 300273 h 465039"/>
                  <a:gd name="connsiteX6" fmla="*/ 77497 w 1205089"/>
                  <a:gd name="connsiteY6" fmla="*/ 350056 h 465039"/>
                  <a:gd name="connsiteX7" fmla="*/ 1141981 w 1205089"/>
                  <a:gd name="connsiteY7" fmla="*/ 410836 h 465039"/>
                  <a:gd name="connsiteX8" fmla="*/ 78678 w 1205089"/>
                  <a:gd name="connsiteY8" fmla="*/ 465039 h 465039"/>
                  <a:gd name="connsiteX0" fmla="*/ 91 w 1205191"/>
                  <a:gd name="connsiteY0" fmla="*/ 0 h 465039"/>
                  <a:gd name="connsiteX1" fmla="*/ 1205086 w 1205191"/>
                  <a:gd name="connsiteY1" fmla="*/ 65202 h 465039"/>
                  <a:gd name="connsiteX2" fmla="*/ 14391 w 1205191"/>
                  <a:gd name="connsiteY2" fmla="*/ 121668 h 465039"/>
                  <a:gd name="connsiteX3" fmla="*/ 1120544 w 1205191"/>
                  <a:gd name="connsiteY3" fmla="*/ 178712 h 465039"/>
                  <a:gd name="connsiteX4" fmla="*/ 91 w 1205191"/>
                  <a:gd name="connsiteY4" fmla="*/ 238125 h 465039"/>
                  <a:gd name="connsiteX5" fmla="*/ 1141981 w 1205191"/>
                  <a:gd name="connsiteY5" fmla="*/ 300273 h 465039"/>
                  <a:gd name="connsiteX6" fmla="*/ 77497 w 1205191"/>
                  <a:gd name="connsiteY6" fmla="*/ 350056 h 465039"/>
                  <a:gd name="connsiteX7" fmla="*/ 1141981 w 1205191"/>
                  <a:gd name="connsiteY7" fmla="*/ 410836 h 465039"/>
                  <a:gd name="connsiteX8" fmla="*/ 78678 w 1205191"/>
                  <a:gd name="connsiteY8" fmla="*/ 465039 h 465039"/>
                  <a:gd name="connsiteX0" fmla="*/ 46534 w 1205103"/>
                  <a:gd name="connsiteY0" fmla="*/ 0 h 456198"/>
                  <a:gd name="connsiteX1" fmla="*/ 1205086 w 1205103"/>
                  <a:gd name="connsiteY1" fmla="*/ 56361 h 456198"/>
                  <a:gd name="connsiteX2" fmla="*/ 14391 w 1205103"/>
                  <a:gd name="connsiteY2" fmla="*/ 112827 h 456198"/>
                  <a:gd name="connsiteX3" fmla="*/ 1120544 w 1205103"/>
                  <a:gd name="connsiteY3" fmla="*/ 169871 h 456198"/>
                  <a:gd name="connsiteX4" fmla="*/ 91 w 1205103"/>
                  <a:gd name="connsiteY4" fmla="*/ 229284 h 456198"/>
                  <a:gd name="connsiteX5" fmla="*/ 1141981 w 1205103"/>
                  <a:gd name="connsiteY5" fmla="*/ 291432 h 456198"/>
                  <a:gd name="connsiteX6" fmla="*/ 77497 w 1205103"/>
                  <a:gd name="connsiteY6" fmla="*/ 341215 h 456198"/>
                  <a:gd name="connsiteX7" fmla="*/ 1141981 w 1205103"/>
                  <a:gd name="connsiteY7" fmla="*/ 401995 h 456198"/>
                  <a:gd name="connsiteX8" fmla="*/ 78678 w 1205103"/>
                  <a:gd name="connsiteY8" fmla="*/ 456198 h 456198"/>
                  <a:gd name="connsiteX0" fmla="*/ 46534 w 1205904"/>
                  <a:gd name="connsiteY0" fmla="*/ 0 h 456198"/>
                  <a:gd name="connsiteX1" fmla="*/ 1205086 w 1205904"/>
                  <a:gd name="connsiteY1" fmla="*/ 56361 h 456198"/>
                  <a:gd name="connsiteX2" fmla="*/ 14391 w 1205904"/>
                  <a:gd name="connsiteY2" fmla="*/ 112827 h 456198"/>
                  <a:gd name="connsiteX3" fmla="*/ 1120544 w 1205904"/>
                  <a:gd name="connsiteY3" fmla="*/ 169871 h 456198"/>
                  <a:gd name="connsiteX4" fmla="*/ 91 w 1205904"/>
                  <a:gd name="connsiteY4" fmla="*/ 229284 h 456198"/>
                  <a:gd name="connsiteX5" fmla="*/ 1141981 w 1205904"/>
                  <a:gd name="connsiteY5" fmla="*/ 291432 h 456198"/>
                  <a:gd name="connsiteX6" fmla="*/ 77497 w 1205904"/>
                  <a:gd name="connsiteY6" fmla="*/ 341215 h 456198"/>
                  <a:gd name="connsiteX7" fmla="*/ 1141981 w 1205904"/>
                  <a:gd name="connsiteY7" fmla="*/ 401995 h 456198"/>
                  <a:gd name="connsiteX8" fmla="*/ 78678 w 1205904"/>
                  <a:gd name="connsiteY8" fmla="*/ 456198 h 456198"/>
                  <a:gd name="connsiteX0" fmla="*/ 1205086 w 1205086"/>
                  <a:gd name="connsiteY0" fmla="*/ 0 h 399837"/>
                  <a:gd name="connsiteX1" fmla="*/ 14391 w 1205086"/>
                  <a:gd name="connsiteY1" fmla="*/ 56466 h 399837"/>
                  <a:gd name="connsiteX2" fmla="*/ 1120544 w 1205086"/>
                  <a:gd name="connsiteY2" fmla="*/ 113510 h 399837"/>
                  <a:gd name="connsiteX3" fmla="*/ 91 w 1205086"/>
                  <a:gd name="connsiteY3" fmla="*/ 172923 h 399837"/>
                  <a:gd name="connsiteX4" fmla="*/ 1141981 w 1205086"/>
                  <a:gd name="connsiteY4" fmla="*/ 235071 h 399837"/>
                  <a:gd name="connsiteX5" fmla="*/ 77497 w 1205086"/>
                  <a:gd name="connsiteY5" fmla="*/ 284854 h 399837"/>
                  <a:gd name="connsiteX6" fmla="*/ 1141981 w 1205086"/>
                  <a:gd name="connsiteY6" fmla="*/ 345634 h 399837"/>
                  <a:gd name="connsiteX7" fmla="*/ 78678 w 1205086"/>
                  <a:gd name="connsiteY7" fmla="*/ 399837 h 399837"/>
                  <a:gd name="connsiteX0" fmla="*/ 14391 w 1141985"/>
                  <a:gd name="connsiteY0" fmla="*/ 0 h 343371"/>
                  <a:gd name="connsiteX1" fmla="*/ 1120544 w 1141985"/>
                  <a:gd name="connsiteY1" fmla="*/ 57044 h 343371"/>
                  <a:gd name="connsiteX2" fmla="*/ 91 w 1141985"/>
                  <a:gd name="connsiteY2" fmla="*/ 116457 h 343371"/>
                  <a:gd name="connsiteX3" fmla="*/ 1141981 w 1141985"/>
                  <a:gd name="connsiteY3" fmla="*/ 178605 h 343371"/>
                  <a:gd name="connsiteX4" fmla="*/ 77497 w 1141985"/>
                  <a:gd name="connsiteY4" fmla="*/ 228388 h 343371"/>
                  <a:gd name="connsiteX5" fmla="*/ 1141981 w 1141985"/>
                  <a:gd name="connsiteY5" fmla="*/ 289168 h 343371"/>
                  <a:gd name="connsiteX6" fmla="*/ 78678 w 1141985"/>
                  <a:gd name="connsiteY6" fmla="*/ 343371 h 343371"/>
                  <a:gd name="connsiteX0" fmla="*/ 1120544 w 1141985"/>
                  <a:gd name="connsiteY0" fmla="*/ 0 h 286327"/>
                  <a:gd name="connsiteX1" fmla="*/ 91 w 1141985"/>
                  <a:gd name="connsiteY1" fmla="*/ 59413 h 286327"/>
                  <a:gd name="connsiteX2" fmla="*/ 1141981 w 1141985"/>
                  <a:gd name="connsiteY2" fmla="*/ 121561 h 286327"/>
                  <a:gd name="connsiteX3" fmla="*/ 77497 w 1141985"/>
                  <a:gd name="connsiteY3" fmla="*/ 171344 h 286327"/>
                  <a:gd name="connsiteX4" fmla="*/ 1141981 w 1141985"/>
                  <a:gd name="connsiteY4" fmla="*/ 232124 h 286327"/>
                  <a:gd name="connsiteX5" fmla="*/ 78678 w 1141985"/>
                  <a:gd name="connsiteY5" fmla="*/ 286327 h 286327"/>
                  <a:gd name="connsiteX0" fmla="*/ 4817881 w 4979423"/>
                  <a:gd name="connsiteY0" fmla="*/ 0 h 286327"/>
                  <a:gd name="connsiteX1" fmla="*/ 26 w 4979423"/>
                  <a:gd name="connsiteY1" fmla="*/ 26746 h 286327"/>
                  <a:gd name="connsiteX2" fmla="*/ 4839318 w 4979423"/>
                  <a:gd name="connsiteY2" fmla="*/ 121561 h 286327"/>
                  <a:gd name="connsiteX3" fmla="*/ 3774834 w 4979423"/>
                  <a:gd name="connsiteY3" fmla="*/ 171344 h 286327"/>
                  <a:gd name="connsiteX4" fmla="*/ 4839318 w 4979423"/>
                  <a:gd name="connsiteY4" fmla="*/ 232124 h 286327"/>
                  <a:gd name="connsiteX5" fmla="*/ 3776015 w 4979423"/>
                  <a:gd name="connsiteY5" fmla="*/ 286327 h 286327"/>
                  <a:gd name="connsiteX0" fmla="*/ 1850115 w 5053819"/>
                  <a:gd name="connsiteY0" fmla="*/ 0 h 344311"/>
                  <a:gd name="connsiteX1" fmla="*/ 74422 w 5053819"/>
                  <a:gd name="connsiteY1" fmla="*/ 84730 h 344311"/>
                  <a:gd name="connsiteX2" fmla="*/ 4913714 w 5053819"/>
                  <a:gd name="connsiteY2" fmla="*/ 179545 h 344311"/>
                  <a:gd name="connsiteX3" fmla="*/ 3849230 w 5053819"/>
                  <a:gd name="connsiteY3" fmla="*/ 229328 h 344311"/>
                  <a:gd name="connsiteX4" fmla="*/ 4913714 w 5053819"/>
                  <a:gd name="connsiteY4" fmla="*/ 290108 h 344311"/>
                  <a:gd name="connsiteX5" fmla="*/ 3850411 w 5053819"/>
                  <a:gd name="connsiteY5" fmla="*/ 344311 h 344311"/>
                  <a:gd name="connsiteX0" fmla="*/ 1719938 w 5064051"/>
                  <a:gd name="connsiteY0" fmla="*/ 0 h 331244"/>
                  <a:gd name="connsiteX1" fmla="*/ 84654 w 5064051"/>
                  <a:gd name="connsiteY1" fmla="*/ 71663 h 331244"/>
                  <a:gd name="connsiteX2" fmla="*/ 4923946 w 5064051"/>
                  <a:gd name="connsiteY2" fmla="*/ 166478 h 331244"/>
                  <a:gd name="connsiteX3" fmla="*/ 3859462 w 5064051"/>
                  <a:gd name="connsiteY3" fmla="*/ 216261 h 331244"/>
                  <a:gd name="connsiteX4" fmla="*/ 4923946 w 5064051"/>
                  <a:gd name="connsiteY4" fmla="*/ 277041 h 331244"/>
                  <a:gd name="connsiteX5" fmla="*/ 3860643 w 5064051"/>
                  <a:gd name="connsiteY5" fmla="*/ 331244 h 331244"/>
                  <a:gd name="connsiteX0" fmla="*/ 1701515 w 5045628"/>
                  <a:gd name="connsiteY0" fmla="*/ 0 h 331244"/>
                  <a:gd name="connsiteX1" fmla="*/ 66231 w 5045628"/>
                  <a:gd name="connsiteY1" fmla="*/ 71663 h 331244"/>
                  <a:gd name="connsiteX2" fmla="*/ 4905523 w 5045628"/>
                  <a:gd name="connsiteY2" fmla="*/ 166478 h 331244"/>
                  <a:gd name="connsiteX3" fmla="*/ 3841039 w 5045628"/>
                  <a:gd name="connsiteY3" fmla="*/ 216261 h 331244"/>
                  <a:gd name="connsiteX4" fmla="*/ 4905523 w 5045628"/>
                  <a:gd name="connsiteY4" fmla="*/ 277041 h 331244"/>
                  <a:gd name="connsiteX5" fmla="*/ 3842220 w 5045628"/>
                  <a:gd name="connsiteY5" fmla="*/ 331244 h 331244"/>
                  <a:gd name="connsiteX0" fmla="*/ 1701515 w 5045628"/>
                  <a:gd name="connsiteY0" fmla="*/ 0 h 331244"/>
                  <a:gd name="connsiteX1" fmla="*/ 66231 w 5045628"/>
                  <a:gd name="connsiteY1" fmla="*/ 71663 h 331244"/>
                  <a:gd name="connsiteX2" fmla="*/ 4905523 w 5045628"/>
                  <a:gd name="connsiteY2" fmla="*/ 166478 h 331244"/>
                  <a:gd name="connsiteX3" fmla="*/ 3841039 w 5045628"/>
                  <a:gd name="connsiteY3" fmla="*/ 216261 h 331244"/>
                  <a:gd name="connsiteX4" fmla="*/ 4905523 w 5045628"/>
                  <a:gd name="connsiteY4" fmla="*/ 277041 h 331244"/>
                  <a:gd name="connsiteX5" fmla="*/ 3842220 w 5045628"/>
                  <a:gd name="connsiteY5" fmla="*/ 331244 h 331244"/>
                  <a:gd name="connsiteX0" fmla="*/ 1701515 w 5045628"/>
                  <a:gd name="connsiteY0" fmla="*/ 0 h 331244"/>
                  <a:gd name="connsiteX1" fmla="*/ 66231 w 5045628"/>
                  <a:gd name="connsiteY1" fmla="*/ 71663 h 331244"/>
                  <a:gd name="connsiteX2" fmla="*/ 4905523 w 5045628"/>
                  <a:gd name="connsiteY2" fmla="*/ 166478 h 331244"/>
                  <a:gd name="connsiteX3" fmla="*/ 3841039 w 5045628"/>
                  <a:gd name="connsiteY3" fmla="*/ 216261 h 331244"/>
                  <a:gd name="connsiteX4" fmla="*/ 4905523 w 5045628"/>
                  <a:gd name="connsiteY4" fmla="*/ 277041 h 331244"/>
                  <a:gd name="connsiteX5" fmla="*/ 3842220 w 5045628"/>
                  <a:gd name="connsiteY5" fmla="*/ 331244 h 331244"/>
                  <a:gd name="connsiteX0" fmla="*/ 1635298 w 4839306"/>
                  <a:gd name="connsiteY0" fmla="*/ 0 h 331244"/>
                  <a:gd name="connsiteX1" fmla="*/ 14 w 4839306"/>
                  <a:gd name="connsiteY1" fmla="*/ 71663 h 331244"/>
                  <a:gd name="connsiteX2" fmla="*/ 1609932 w 4839306"/>
                  <a:gd name="connsiteY2" fmla="*/ 174645 h 331244"/>
                  <a:gd name="connsiteX3" fmla="*/ 3774822 w 4839306"/>
                  <a:gd name="connsiteY3" fmla="*/ 216261 h 331244"/>
                  <a:gd name="connsiteX4" fmla="*/ 4839306 w 4839306"/>
                  <a:gd name="connsiteY4" fmla="*/ 277041 h 331244"/>
                  <a:gd name="connsiteX5" fmla="*/ 3776003 w 4839306"/>
                  <a:gd name="connsiteY5" fmla="*/ 331244 h 331244"/>
                  <a:gd name="connsiteX0" fmla="*/ 1635298 w 4839306"/>
                  <a:gd name="connsiteY0" fmla="*/ 0 h 331244"/>
                  <a:gd name="connsiteX1" fmla="*/ 14 w 4839306"/>
                  <a:gd name="connsiteY1" fmla="*/ 71663 h 331244"/>
                  <a:gd name="connsiteX2" fmla="*/ 1609932 w 4839306"/>
                  <a:gd name="connsiteY2" fmla="*/ 174645 h 331244"/>
                  <a:gd name="connsiteX3" fmla="*/ 3634412 w 4839306"/>
                  <a:gd name="connsiteY3" fmla="*/ 227694 h 331244"/>
                  <a:gd name="connsiteX4" fmla="*/ 4839306 w 4839306"/>
                  <a:gd name="connsiteY4" fmla="*/ 277041 h 331244"/>
                  <a:gd name="connsiteX5" fmla="*/ 3776003 w 4839306"/>
                  <a:gd name="connsiteY5" fmla="*/ 331244 h 331244"/>
                  <a:gd name="connsiteX0" fmla="*/ 1635298 w 4628694"/>
                  <a:gd name="connsiteY0" fmla="*/ 0 h 331244"/>
                  <a:gd name="connsiteX1" fmla="*/ 14 w 4628694"/>
                  <a:gd name="connsiteY1" fmla="*/ 71663 h 331244"/>
                  <a:gd name="connsiteX2" fmla="*/ 1609932 w 4628694"/>
                  <a:gd name="connsiteY2" fmla="*/ 174645 h 331244"/>
                  <a:gd name="connsiteX3" fmla="*/ 3634412 w 4628694"/>
                  <a:gd name="connsiteY3" fmla="*/ 227694 h 331244"/>
                  <a:gd name="connsiteX4" fmla="*/ 4628694 w 4628694"/>
                  <a:gd name="connsiteY4" fmla="*/ 286841 h 331244"/>
                  <a:gd name="connsiteX5" fmla="*/ 3776003 w 4628694"/>
                  <a:gd name="connsiteY5" fmla="*/ 331244 h 331244"/>
                  <a:gd name="connsiteX0" fmla="*/ 1644341 w 4637737"/>
                  <a:gd name="connsiteY0" fmla="*/ 0 h 331244"/>
                  <a:gd name="connsiteX1" fmla="*/ 9057 w 4637737"/>
                  <a:gd name="connsiteY1" fmla="*/ 71663 h 331244"/>
                  <a:gd name="connsiteX2" fmla="*/ 1618975 w 4637737"/>
                  <a:gd name="connsiteY2" fmla="*/ 174645 h 331244"/>
                  <a:gd name="connsiteX3" fmla="*/ 3643455 w 4637737"/>
                  <a:gd name="connsiteY3" fmla="*/ 227694 h 331244"/>
                  <a:gd name="connsiteX4" fmla="*/ 4637737 w 4637737"/>
                  <a:gd name="connsiteY4" fmla="*/ 286841 h 331244"/>
                  <a:gd name="connsiteX5" fmla="*/ 3785046 w 4637737"/>
                  <a:gd name="connsiteY5" fmla="*/ 331244 h 331244"/>
                  <a:gd name="connsiteX0" fmla="*/ 1644341 w 4637737"/>
                  <a:gd name="connsiteY0" fmla="*/ 0 h 331244"/>
                  <a:gd name="connsiteX1" fmla="*/ 9057 w 4637737"/>
                  <a:gd name="connsiteY1" fmla="*/ 71663 h 331244"/>
                  <a:gd name="connsiteX2" fmla="*/ 1618975 w 4637737"/>
                  <a:gd name="connsiteY2" fmla="*/ 174645 h 331244"/>
                  <a:gd name="connsiteX3" fmla="*/ 3643455 w 4637737"/>
                  <a:gd name="connsiteY3" fmla="*/ 227694 h 331244"/>
                  <a:gd name="connsiteX4" fmla="*/ 4637737 w 4637737"/>
                  <a:gd name="connsiteY4" fmla="*/ 286841 h 331244"/>
                  <a:gd name="connsiteX5" fmla="*/ 3785046 w 4637737"/>
                  <a:gd name="connsiteY5" fmla="*/ 331244 h 331244"/>
                  <a:gd name="connsiteX0" fmla="*/ 1285770 w 4630188"/>
                  <a:gd name="connsiteY0" fmla="*/ 0 h 380245"/>
                  <a:gd name="connsiteX1" fmla="*/ 1508 w 4630188"/>
                  <a:gd name="connsiteY1" fmla="*/ 120664 h 380245"/>
                  <a:gd name="connsiteX2" fmla="*/ 1611426 w 4630188"/>
                  <a:gd name="connsiteY2" fmla="*/ 223646 h 380245"/>
                  <a:gd name="connsiteX3" fmla="*/ 3635906 w 4630188"/>
                  <a:gd name="connsiteY3" fmla="*/ 276695 h 380245"/>
                  <a:gd name="connsiteX4" fmla="*/ 4630188 w 4630188"/>
                  <a:gd name="connsiteY4" fmla="*/ 335842 h 380245"/>
                  <a:gd name="connsiteX5" fmla="*/ 3777497 w 4630188"/>
                  <a:gd name="connsiteY5" fmla="*/ 380245 h 380245"/>
                  <a:gd name="connsiteX0" fmla="*/ 1286088 w 4630506"/>
                  <a:gd name="connsiteY0" fmla="*/ 0 h 380245"/>
                  <a:gd name="connsiteX1" fmla="*/ 1826 w 4630506"/>
                  <a:gd name="connsiteY1" fmla="*/ 120664 h 380245"/>
                  <a:gd name="connsiteX2" fmla="*/ 1611744 w 4630506"/>
                  <a:gd name="connsiteY2" fmla="*/ 223646 h 380245"/>
                  <a:gd name="connsiteX3" fmla="*/ 3636224 w 4630506"/>
                  <a:gd name="connsiteY3" fmla="*/ 276695 h 380245"/>
                  <a:gd name="connsiteX4" fmla="*/ 4630506 w 4630506"/>
                  <a:gd name="connsiteY4" fmla="*/ 335842 h 380245"/>
                  <a:gd name="connsiteX5" fmla="*/ 3777815 w 4630506"/>
                  <a:gd name="connsiteY5" fmla="*/ 380245 h 380245"/>
                  <a:gd name="connsiteX0" fmla="*/ 1193861 w 4631885"/>
                  <a:gd name="connsiteY0" fmla="*/ 0 h 331244"/>
                  <a:gd name="connsiteX1" fmla="*/ 3205 w 4631885"/>
                  <a:gd name="connsiteY1" fmla="*/ 71663 h 331244"/>
                  <a:gd name="connsiteX2" fmla="*/ 1613123 w 4631885"/>
                  <a:gd name="connsiteY2" fmla="*/ 174645 h 331244"/>
                  <a:gd name="connsiteX3" fmla="*/ 3637603 w 4631885"/>
                  <a:gd name="connsiteY3" fmla="*/ 227694 h 331244"/>
                  <a:gd name="connsiteX4" fmla="*/ 4631885 w 4631885"/>
                  <a:gd name="connsiteY4" fmla="*/ 286841 h 331244"/>
                  <a:gd name="connsiteX5" fmla="*/ 3779194 w 4631885"/>
                  <a:gd name="connsiteY5" fmla="*/ 331244 h 331244"/>
                  <a:gd name="connsiteX0" fmla="*/ 1194387 w 4632411"/>
                  <a:gd name="connsiteY0" fmla="*/ 0 h 331244"/>
                  <a:gd name="connsiteX1" fmla="*/ 3731 w 4632411"/>
                  <a:gd name="connsiteY1" fmla="*/ 71663 h 331244"/>
                  <a:gd name="connsiteX2" fmla="*/ 1613649 w 4632411"/>
                  <a:gd name="connsiteY2" fmla="*/ 174645 h 331244"/>
                  <a:gd name="connsiteX3" fmla="*/ 3638129 w 4632411"/>
                  <a:gd name="connsiteY3" fmla="*/ 227694 h 331244"/>
                  <a:gd name="connsiteX4" fmla="*/ 4632411 w 4632411"/>
                  <a:gd name="connsiteY4" fmla="*/ 286841 h 331244"/>
                  <a:gd name="connsiteX5" fmla="*/ 3779720 w 4632411"/>
                  <a:gd name="connsiteY5" fmla="*/ 331244 h 331244"/>
                  <a:gd name="connsiteX0" fmla="*/ 1191060 w 4629084"/>
                  <a:gd name="connsiteY0" fmla="*/ 0 h 331244"/>
                  <a:gd name="connsiteX1" fmla="*/ 404 w 4629084"/>
                  <a:gd name="connsiteY1" fmla="*/ 71663 h 331244"/>
                  <a:gd name="connsiteX2" fmla="*/ 1610322 w 4629084"/>
                  <a:gd name="connsiteY2" fmla="*/ 174645 h 331244"/>
                  <a:gd name="connsiteX3" fmla="*/ 3634802 w 4629084"/>
                  <a:gd name="connsiteY3" fmla="*/ 227694 h 331244"/>
                  <a:gd name="connsiteX4" fmla="*/ 4629084 w 4629084"/>
                  <a:gd name="connsiteY4" fmla="*/ 286841 h 331244"/>
                  <a:gd name="connsiteX5" fmla="*/ 3776393 w 4629084"/>
                  <a:gd name="connsiteY5" fmla="*/ 331244 h 331244"/>
                  <a:gd name="connsiteX0" fmla="*/ 1425290 w 4629302"/>
                  <a:gd name="connsiteY0" fmla="*/ 0 h 327977"/>
                  <a:gd name="connsiteX1" fmla="*/ 622 w 4629302"/>
                  <a:gd name="connsiteY1" fmla="*/ 68396 h 327977"/>
                  <a:gd name="connsiteX2" fmla="*/ 1610540 w 4629302"/>
                  <a:gd name="connsiteY2" fmla="*/ 171378 h 327977"/>
                  <a:gd name="connsiteX3" fmla="*/ 3635020 w 4629302"/>
                  <a:gd name="connsiteY3" fmla="*/ 224427 h 327977"/>
                  <a:gd name="connsiteX4" fmla="*/ 4629302 w 4629302"/>
                  <a:gd name="connsiteY4" fmla="*/ 283574 h 327977"/>
                  <a:gd name="connsiteX5" fmla="*/ 3776611 w 4629302"/>
                  <a:gd name="connsiteY5" fmla="*/ 327977 h 327977"/>
                  <a:gd name="connsiteX0" fmla="*/ 1425290 w 4629302"/>
                  <a:gd name="connsiteY0" fmla="*/ 0 h 326644"/>
                  <a:gd name="connsiteX1" fmla="*/ 622 w 4629302"/>
                  <a:gd name="connsiteY1" fmla="*/ 68396 h 326644"/>
                  <a:gd name="connsiteX2" fmla="*/ 1610540 w 4629302"/>
                  <a:gd name="connsiteY2" fmla="*/ 171378 h 326644"/>
                  <a:gd name="connsiteX3" fmla="*/ 3635020 w 4629302"/>
                  <a:gd name="connsiteY3" fmla="*/ 224427 h 326644"/>
                  <a:gd name="connsiteX4" fmla="*/ 4629302 w 4629302"/>
                  <a:gd name="connsiteY4" fmla="*/ 283574 h 326644"/>
                  <a:gd name="connsiteX5" fmla="*/ 3572883 w 4629302"/>
                  <a:gd name="connsiteY5" fmla="*/ 326644 h 326644"/>
                  <a:gd name="connsiteX0" fmla="*/ 1425290 w 4629302"/>
                  <a:gd name="connsiteY0" fmla="*/ 0 h 326644"/>
                  <a:gd name="connsiteX1" fmla="*/ 622 w 4629302"/>
                  <a:gd name="connsiteY1" fmla="*/ 68396 h 326644"/>
                  <a:gd name="connsiteX2" fmla="*/ 1610540 w 4629302"/>
                  <a:gd name="connsiteY2" fmla="*/ 171378 h 326644"/>
                  <a:gd name="connsiteX3" fmla="*/ 3635020 w 4629302"/>
                  <a:gd name="connsiteY3" fmla="*/ 224427 h 326644"/>
                  <a:gd name="connsiteX4" fmla="*/ 4629302 w 4629302"/>
                  <a:gd name="connsiteY4" fmla="*/ 283574 h 326644"/>
                  <a:gd name="connsiteX5" fmla="*/ 3572883 w 4629302"/>
                  <a:gd name="connsiteY5" fmla="*/ 326644 h 326644"/>
                  <a:gd name="connsiteX0" fmla="*/ 1425290 w 4629302"/>
                  <a:gd name="connsiteY0" fmla="*/ 0 h 326644"/>
                  <a:gd name="connsiteX1" fmla="*/ 622 w 4629302"/>
                  <a:gd name="connsiteY1" fmla="*/ 68396 h 326644"/>
                  <a:gd name="connsiteX2" fmla="*/ 1610540 w 4629302"/>
                  <a:gd name="connsiteY2" fmla="*/ 171378 h 326644"/>
                  <a:gd name="connsiteX3" fmla="*/ 3635020 w 4629302"/>
                  <a:gd name="connsiteY3" fmla="*/ 224427 h 326644"/>
                  <a:gd name="connsiteX4" fmla="*/ 4629302 w 4629302"/>
                  <a:gd name="connsiteY4" fmla="*/ 283574 h 326644"/>
                  <a:gd name="connsiteX5" fmla="*/ 3572883 w 4629302"/>
                  <a:gd name="connsiteY5" fmla="*/ 326644 h 326644"/>
                  <a:gd name="connsiteX0" fmla="*/ 1435206 w 4639218"/>
                  <a:gd name="connsiteY0" fmla="*/ 0 h 326644"/>
                  <a:gd name="connsiteX1" fmla="*/ 10538 w 4639218"/>
                  <a:gd name="connsiteY1" fmla="*/ 68396 h 326644"/>
                  <a:gd name="connsiteX2" fmla="*/ 1620456 w 4639218"/>
                  <a:gd name="connsiteY2" fmla="*/ 171378 h 326644"/>
                  <a:gd name="connsiteX3" fmla="*/ 3644936 w 4639218"/>
                  <a:gd name="connsiteY3" fmla="*/ 224427 h 326644"/>
                  <a:gd name="connsiteX4" fmla="*/ 4639218 w 4639218"/>
                  <a:gd name="connsiteY4" fmla="*/ 283574 h 326644"/>
                  <a:gd name="connsiteX5" fmla="*/ 3582799 w 4639218"/>
                  <a:gd name="connsiteY5" fmla="*/ 326644 h 326644"/>
                  <a:gd name="connsiteX0" fmla="*/ 1425330 w 4629342"/>
                  <a:gd name="connsiteY0" fmla="*/ 5311 h 331955"/>
                  <a:gd name="connsiteX1" fmla="*/ 1412893 w 4629342"/>
                  <a:gd name="connsiteY1" fmla="*/ 4997 h 331955"/>
                  <a:gd name="connsiteX2" fmla="*/ 662 w 4629342"/>
                  <a:gd name="connsiteY2" fmla="*/ 73707 h 331955"/>
                  <a:gd name="connsiteX3" fmla="*/ 1610580 w 4629342"/>
                  <a:gd name="connsiteY3" fmla="*/ 176689 h 331955"/>
                  <a:gd name="connsiteX4" fmla="*/ 3635060 w 4629342"/>
                  <a:gd name="connsiteY4" fmla="*/ 229738 h 331955"/>
                  <a:gd name="connsiteX5" fmla="*/ 4629342 w 4629342"/>
                  <a:gd name="connsiteY5" fmla="*/ 288885 h 331955"/>
                  <a:gd name="connsiteX6" fmla="*/ 3572923 w 4629342"/>
                  <a:gd name="connsiteY6" fmla="*/ 331955 h 331955"/>
                  <a:gd name="connsiteX0" fmla="*/ 1429574 w 4633586"/>
                  <a:gd name="connsiteY0" fmla="*/ 0 h 326644"/>
                  <a:gd name="connsiteX1" fmla="*/ 1124276 w 4633586"/>
                  <a:gd name="connsiteY1" fmla="*/ 9462 h 326644"/>
                  <a:gd name="connsiteX2" fmla="*/ 4906 w 4633586"/>
                  <a:gd name="connsiteY2" fmla="*/ 68396 h 326644"/>
                  <a:gd name="connsiteX3" fmla="*/ 1614824 w 4633586"/>
                  <a:gd name="connsiteY3" fmla="*/ 171378 h 326644"/>
                  <a:gd name="connsiteX4" fmla="*/ 3639304 w 4633586"/>
                  <a:gd name="connsiteY4" fmla="*/ 224427 h 326644"/>
                  <a:gd name="connsiteX5" fmla="*/ 4633586 w 4633586"/>
                  <a:gd name="connsiteY5" fmla="*/ 283574 h 326644"/>
                  <a:gd name="connsiteX6" fmla="*/ 3577167 w 4633586"/>
                  <a:gd name="connsiteY6" fmla="*/ 326644 h 326644"/>
                  <a:gd name="connsiteX0" fmla="*/ 1862496 w 4633586"/>
                  <a:gd name="connsiteY0" fmla="*/ 7868 h 317182"/>
                  <a:gd name="connsiteX1" fmla="*/ 1124276 w 4633586"/>
                  <a:gd name="connsiteY1" fmla="*/ 0 h 317182"/>
                  <a:gd name="connsiteX2" fmla="*/ 4906 w 4633586"/>
                  <a:gd name="connsiteY2" fmla="*/ 58934 h 317182"/>
                  <a:gd name="connsiteX3" fmla="*/ 1614824 w 4633586"/>
                  <a:gd name="connsiteY3" fmla="*/ 161916 h 317182"/>
                  <a:gd name="connsiteX4" fmla="*/ 3639304 w 4633586"/>
                  <a:gd name="connsiteY4" fmla="*/ 214965 h 317182"/>
                  <a:gd name="connsiteX5" fmla="*/ 4633586 w 4633586"/>
                  <a:gd name="connsiteY5" fmla="*/ 274112 h 317182"/>
                  <a:gd name="connsiteX6" fmla="*/ 3577167 w 4633586"/>
                  <a:gd name="connsiteY6" fmla="*/ 317182 h 317182"/>
                  <a:gd name="connsiteX0" fmla="*/ 1862538 w 4633628"/>
                  <a:gd name="connsiteY0" fmla="*/ 8008 h 317322"/>
                  <a:gd name="connsiteX1" fmla="*/ 1124318 w 4633628"/>
                  <a:gd name="connsiteY1" fmla="*/ 140 h 317322"/>
                  <a:gd name="connsiteX2" fmla="*/ 4948 w 4633628"/>
                  <a:gd name="connsiteY2" fmla="*/ 59074 h 317322"/>
                  <a:gd name="connsiteX3" fmla="*/ 1614866 w 4633628"/>
                  <a:gd name="connsiteY3" fmla="*/ 162056 h 317322"/>
                  <a:gd name="connsiteX4" fmla="*/ 3639346 w 4633628"/>
                  <a:gd name="connsiteY4" fmla="*/ 215105 h 317322"/>
                  <a:gd name="connsiteX5" fmla="*/ 4633628 w 4633628"/>
                  <a:gd name="connsiteY5" fmla="*/ 274252 h 317322"/>
                  <a:gd name="connsiteX6" fmla="*/ 3577209 w 4633628"/>
                  <a:gd name="connsiteY6" fmla="*/ 317322 h 317322"/>
                  <a:gd name="connsiteX0" fmla="*/ 1862599 w 4633689"/>
                  <a:gd name="connsiteY0" fmla="*/ 7868 h 317182"/>
                  <a:gd name="connsiteX1" fmla="*/ 1124379 w 4633689"/>
                  <a:gd name="connsiteY1" fmla="*/ 0 h 317182"/>
                  <a:gd name="connsiteX2" fmla="*/ 5009 w 4633689"/>
                  <a:gd name="connsiteY2" fmla="*/ 58934 h 317182"/>
                  <a:gd name="connsiteX3" fmla="*/ 1614927 w 4633689"/>
                  <a:gd name="connsiteY3" fmla="*/ 161916 h 317182"/>
                  <a:gd name="connsiteX4" fmla="*/ 3639407 w 4633689"/>
                  <a:gd name="connsiteY4" fmla="*/ 214965 h 317182"/>
                  <a:gd name="connsiteX5" fmla="*/ 4633689 w 4633689"/>
                  <a:gd name="connsiteY5" fmla="*/ 274112 h 317182"/>
                  <a:gd name="connsiteX6" fmla="*/ 3577270 w 4633689"/>
                  <a:gd name="connsiteY6" fmla="*/ 317182 h 317182"/>
                  <a:gd name="connsiteX0" fmla="*/ 1870019 w 4641109"/>
                  <a:gd name="connsiteY0" fmla="*/ 9545 h 318859"/>
                  <a:gd name="connsiteX1" fmla="*/ 1131799 w 4641109"/>
                  <a:gd name="connsiteY1" fmla="*/ 1677 h 318859"/>
                  <a:gd name="connsiteX2" fmla="*/ 889873 w 4641109"/>
                  <a:gd name="connsiteY2" fmla="*/ 6120 h 318859"/>
                  <a:gd name="connsiteX3" fmla="*/ 12429 w 4641109"/>
                  <a:gd name="connsiteY3" fmla="*/ 60611 h 318859"/>
                  <a:gd name="connsiteX4" fmla="*/ 1622347 w 4641109"/>
                  <a:gd name="connsiteY4" fmla="*/ 163593 h 318859"/>
                  <a:gd name="connsiteX5" fmla="*/ 3646827 w 4641109"/>
                  <a:gd name="connsiteY5" fmla="*/ 216642 h 318859"/>
                  <a:gd name="connsiteX6" fmla="*/ 4641109 w 4641109"/>
                  <a:gd name="connsiteY6" fmla="*/ 275789 h 318859"/>
                  <a:gd name="connsiteX7" fmla="*/ 3584690 w 4641109"/>
                  <a:gd name="connsiteY7" fmla="*/ 318859 h 318859"/>
                  <a:gd name="connsiteX0" fmla="*/ 1870019 w 4641109"/>
                  <a:gd name="connsiteY0" fmla="*/ 3425 h 312739"/>
                  <a:gd name="connsiteX1" fmla="*/ 889873 w 4641109"/>
                  <a:gd name="connsiteY1" fmla="*/ 0 h 312739"/>
                  <a:gd name="connsiteX2" fmla="*/ 12429 w 4641109"/>
                  <a:gd name="connsiteY2" fmla="*/ 54491 h 312739"/>
                  <a:gd name="connsiteX3" fmla="*/ 1622347 w 4641109"/>
                  <a:gd name="connsiteY3" fmla="*/ 157473 h 312739"/>
                  <a:gd name="connsiteX4" fmla="*/ 3646827 w 4641109"/>
                  <a:gd name="connsiteY4" fmla="*/ 210522 h 312739"/>
                  <a:gd name="connsiteX5" fmla="*/ 4641109 w 4641109"/>
                  <a:gd name="connsiteY5" fmla="*/ 269669 h 312739"/>
                  <a:gd name="connsiteX6" fmla="*/ 3584690 w 4641109"/>
                  <a:gd name="connsiteY6" fmla="*/ 312739 h 312739"/>
                  <a:gd name="connsiteX0" fmla="*/ 1870019 w 4641109"/>
                  <a:gd name="connsiteY0" fmla="*/ 6529 h 315843"/>
                  <a:gd name="connsiteX1" fmla="*/ 889873 w 4641109"/>
                  <a:gd name="connsiteY1" fmla="*/ 3104 h 315843"/>
                  <a:gd name="connsiteX2" fmla="*/ 12429 w 4641109"/>
                  <a:gd name="connsiteY2" fmla="*/ 57595 h 315843"/>
                  <a:gd name="connsiteX3" fmla="*/ 1622347 w 4641109"/>
                  <a:gd name="connsiteY3" fmla="*/ 160577 h 315843"/>
                  <a:gd name="connsiteX4" fmla="*/ 3646827 w 4641109"/>
                  <a:gd name="connsiteY4" fmla="*/ 213626 h 315843"/>
                  <a:gd name="connsiteX5" fmla="*/ 4641109 w 4641109"/>
                  <a:gd name="connsiteY5" fmla="*/ 272773 h 315843"/>
                  <a:gd name="connsiteX6" fmla="*/ 3584690 w 4641109"/>
                  <a:gd name="connsiteY6" fmla="*/ 315843 h 315843"/>
                  <a:gd name="connsiteX0" fmla="*/ 1871761 w 4642851"/>
                  <a:gd name="connsiteY0" fmla="*/ 6529 h 315843"/>
                  <a:gd name="connsiteX1" fmla="*/ 891615 w 4642851"/>
                  <a:gd name="connsiteY1" fmla="*/ 3104 h 315843"/>
                  <a:gd name="connsiteX2" fmla="*/ 14171 w 4642851"/>
                  <a:gd name="connsiteY2" fmla="*/ 57595 h 315843"/>
                  <a:gd name="connsiteX3" fmla="*/ 1624089 w 4642851"/>
                  <a:gd name="connsiteY3" fmla="*/ 160577 h 315843"/>
                  <a:gd name="connsiteX4" fmla="*/ 3648569 w 4642851"/>
                  <a:gd name="connsiteY4" fmla="*/ 213626 h 315843"/>
                  <a:gd name="connsiteX5" fmla="*/ 4642851 w 4642851"/>
                  <a:gd name="connsiteY5" fmla="*/ 272773 h 315843"/>
                  <a:gd name="connsiteX6" fmla="*/ 3586432 w 4642851"/>
                  <a:gd name="connsiteY6" fmla="*/ 315843 h 315843"/>
                  <a:gd name="connsiteX0" fmla="*/ 1871761 w 4642851"/>
                  <a:gd name="connsiteY0" fmla="*/ 6659 h 315973"/>
                  <a:gd name="connsiteX1" fmla="*/ 891615 w 4642851"/>
                  <a:gd name="connsiteY1" fmla="*/ 3234 h 315973"/>
                  <a:gd name="connsiteX2" fmla="*/ 14171 w 4642851"/>
                  <a:gd name="connsiteY2" fmla="*/ 57725 h 315973"/>
                  <a:gd name="connsiteX3" fmla="*/ 1624089 w 4642851"/>
                  <a:gd name="connsiteY3" fmla="*/ 160707 h 315973"/>
                  <a:gd name="connsiteX4" fmla="*/ 3648569 w 4642851"/>
                  <a:gd name="connsiteY4" fmla="*/ 213756 h 315973"/>
                  <a:gd name="connsiteX5" fmla="*/ 4642851 w 4642851"/>
                  <a:gd name="connsiteY5" fmla="*/ 272903 h 315973"/>
                  <a:gd name="connsiteX6" fmla="*/ 3586432 w 4642851"/>
                  <a:gd name="connsiteY6" fmla="*/ 315973 h 315973"/>
                  <a:gd name="connsiteX0" fmla="*/ 1871337 w 4642427"/>
                  <a:gd name="connsiteY0" fmla="*/ 6659 h 315973"/>
                  <a:gd name="connsiteX1" fmla="*/ 891191 w 4642427"/>
                  <a:gd name="connsiteY1" fmla="*/ 3234 h 315973"/>
                  <a:gd name="connsiteX2" fmla="*/ 13747 w 4642427"/>
                  <a:gd name="connsiteY2" fmla="*/ 57725 h 315973"/>
                  <a:gd name="connsiteX3" fmla="*/ 1623665 w 4642427"/>
                  <a:gd name="connsiteY3" fmla="*/ 160707 h 315973"/>
                  <a:gd name="connsiteX4" fmla="*/ 3648145 w 4642427"/>
                  <a:gd name="connsiteY4" fmla="*/ 213756 h 315973"/>
                  <a:gd name="connsiteX5" fmla="*/ 4642427 w 4642427"/>
                  <a:gd name="connsiteY5" fmla="*/ 272903 h 315973"/>
                  <a:gd name="connsiteX6" fmla="*/ 3586008 w 4642427"/>
                  <a:gd name="connsiteY6" fmla="*/ 315973 h 315973"/>
                  <a:gd name="connsiteX0" fmla="*/ 1873477 w 4644567"/>
                  <a:gd name="connsiteY0" fmla="*/ 5510 h 314824"/>
                  <a:gd name="connsiteX1" fmla="*/ 893331 w 4644567"/>
                  <a:gd name="connsiteY1" fmla="*/ 2085 h 314824"/>
                  <a:gd name="connsiteX2" fmla="*/ 15887 w 4644567"/>
                  <a:gd name="connsiteY2" fmla="*/ 56576 h 314824"/>
                  <a:gd name="connsiteX3" fmla="*/ 1625805 w 4644567"/>
                  <a:gd name="connsiteY3" fmla="*/ 159558 h 314824"/>
                  <a:gd name="connsiteX4" fmla="*/ 3650285 w 4644567"/>
                  <a:gd name="connsiteY4" fmla="*/ 212607 h 314824"/>
                  <a:gd name="connsiteX5" fmla="*/ 4644567 w 4644567"/>
                  <a:gd name="connsiteY5" fmla="*/ 271754 h 314824"/>
                  <a:gd name="connsiteX6" fmla="*/ 3588148 w 4644567"/>
                  <a:gd name="connsiteY6" fmla="*/ 314824 h 314824"/>
                  <a:gd name="connsiteX0" fmla="*/ 1859133 w 4630223"/>
                  <a:gd name="connsiteY0" fmla="*/ 5510 h 314824"/>
                  <a:gd name="connsiteX1" fmla="*/ 878987 w 4630223"/>
                  <a:gd name="connsiteY1" fmla="*/ 2085 h 314824"/>
                  <a:gd name="connsiteX2" fmla="*/ 1543 w 4630223"/>
                  <a:gd name="connsiteY2" fmla="*/ 56576 h 314824"/>
                  <a:gd name="connsiteX3" fmla="*/ 1611461 w 4630223"/>
                  <a:gd name="connsiteY3" fmla="*/ 159558 h 314824"/>
                  <a:gd name="connsiteX4" fmla="*/ 3635941 w 4630223"/>
                  <a:gd name="connsiteY4" fmla="*/ 212607 h 314824"/>
                  <a:gd name="connsiteX5" fmla="*/ 4630223 w 4630223"/>
                  <a:gd name="connsiteY5" fmla="*/ 271754 h 314824"/>
                  <a:gd name="connsiteX6" fmla="*/ 3573804 w 4630223"/>
                  <a:gd name="connsiteY6" fmla="*/ 314824 h 314824"/>
                  <a:gd name="connsiteX0" fmla="*/ 878987 w 4630223"/>
                  <a:gd name="connsiteY0" fmla="*/ 0 h 312739"/>
                  <a:gd name="connsiteX1" fmla="*/ 1543 w 4630223"/>
                  <a:gd name="connsiteY1" fmla="*/ 54491 h 312739"/>
                  <a:gd name="connsiteX2" fmla="*/ 1611461 w 4630223"/>
                  <a:gd name="connsiteY2" fmla="*/ 157473 h 312739"/>
                  <a:gd name="connsiteX3" fmla="*/ 3635941 w 4630223"/>
                  <a:gd name="connsiteY3" fmla="*/ 210522 h 312739"/>
                  <a:gd name="connsiteX4" fmla="*/ 4630223 w 4630223"/>
                  <a:gd name="connsiteY4" fmla="*/ 269669 h 312739"/>
                  <a:gd name="connsiteX5" fmla="*/ 3573804 w 4630223"/>
                  <a:gd name="connsiteY5" fmla="*/ 312739 h 3127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630223" h="312739">
                    <a:moveTo>
                      <a:pt x="878987" y="0"/>
                    </a:moveTo>
                    <a:cubicBezTo>
                      <a:pt x="488698" y="5823"/>
                      <a:pt x="44994" y="17137"/>
                      <a:pt x="1543" y="54491"/>
                    </a:cubicBezTo>
                    <a:cubicBezTo>
                      <a:pt x="-41908" y="91845"/>
                      <a:pt x="840198" y="135467"/>
                      <a:pt x="1611461" y="157473"/>
                    </a:cubicBezTo>
                    <a:lnTo>
                      <a:pt x="3635941" y="210522"/>
                    </a:lnTo>
                    <a:cubicBezTo>
                      <a:pt x="4164533" y="225666"/>
                      <a:pt x="4630026" y="237243"/>
                      <a:pt x="4630223" y="269669"/>
                    </a:cubicBezTo>
                    <a:cubicBezTo>
                      <a:pt x="4630420" y="302095"/>
                      <a:pt x="3573804" y="312739"/>
                      <a:pt x="3573804" y="312739"/>
                    </a:cubicBezTo>
                  </a:path>
                </a:pathLst>
              </a:custGeom>
              <a:noFill/>
              <a:ln w="76200" cap="flat" cmpd="sng" algn="ctr">
                <a:solidFill>
                  <a:schemeClr val="accent6">
                    <a:lumMod val="50000"/>
                  </a:schemeClr>
                </a:solidFill>
                <a:prstDash val="solid"/>
              </a:ln>
              <a:effectLst/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txBody>
              <a:bodyPr rtlCol="0" anchor="ctr"/>
              <a:lstStyle/>
              <a:p>
                <a:pPr algn="ctr">
                  <a:defRPr/>
                </a:pPr>
                <a:endParaRPr lang="es-ES_tradnl" kern="0">
                  <a:solidFill>
                    <a:prstClr val="white"/>
                  </a:solidFill>
                  <a:latin typeface="Calibri"/>
                </a:endParaRPr>
              </a:p>
            </p:txBody>
          </p:sp>
          <p:grpSp>
            <p:nvGrpSpPr>
              <p:cNvPr id="20" name="19 Grupo"/>
              <p:cNvGrpSpPr/>
              <p:nvPr/>
            </p:nvGrpSpPr>
            <p:grpSpPr>
              <a:xfrm rot="3583653">
                <a:off x="3193329" y="-220428"/>
                <a:ext cx="1655704" cy="1778589"/>
                <a:chOff x="249161" y="-75919"/>
                <a:chExt cx="1963672" cy="2046205"/>
              </a:xfrm>
            </p:grpSpPr>
            <p:sp>
              <p:nvSpPr>
                <p:cNvPr id="21" name="19 Estrella de 6 puntas"/>
                <p:cNvSpPr/>
                <p:nvPr/>
              </p:nvSpPr>
              <p:spPr>
                <a:xfrm rot="20363738">
                  <a:off x="315951" y="-45938"/>
                  <a:ext cx="1859085" cy="2016224"/>
                </a:xfrm>
                <a:custGeom>
                  <a:avLst/>
                  <a:gdLst>
                    <a:gd name="connsiteX0" fmla="*/ 0 w 1800200"/>
                    <a:gd name="connsiteY0" fmla="*/ 504056 h 2016224"/>
                    <a:gd name="connsiteX1" fmla="*/ 710970 w 1800200"/>
                    <a:gd name="connsiteY1" fmla="*/ 690374 h 2016224"/>
                    <a:gd name="connsiteX2" fmla="*/ 900100 w 1800200"/>
                    <a:gd name="connsiteY2" fmla="*/ 0 h 2016224"/>
                    <a:gd name="connsiteX3" fmla="*/ 1089230 w 1800200"/>
                    <a:gd name="connsiteY3" fmla="*/ 690374 h 2016224"/>
                    <a:gd name="connsiteX4" fmla="*/ 1800200 w 1800200"/>
                    <a:gd name="connsiteY4" fmla="*/ 504056 h 2016224"/>
                    <a:gd name="connsiteX5" fmla="*/ 1278359 w 1800200"/>
                    <a:gd name="connsiteY5" fmla="*/ 1008112 h 2016224"/>
                    <a:gd name="connsiteX6" fmla="*/ 1800200 w 1800200"/>
                    <a:gd name="connsiteY6" fmla="*/ 1512168 h 2016224"/>
                    <a:gd name="connsiteX7" fmla="*/ 1089230 w 1800200"/>
                    <a:gd name="connsiteY7" fmla="*/ 1325850 h 2016224"/>
                    <a:gd name="connsiteX8" fmla="*/ 900100 w 1800200"/>
                    <a:gd name="connsiteY8" fmla="*/ 2016224 h 2016224"/>
                    <a:gd name="connsiteX9" fmla="*/ 710970 w 1800200"/>
                    <a:gd name="connsiteY9" fmla="*/ 1325850 h 2016224"/>
                    <a:gd name="connsiteX10" fmla="*/ 0 w 1800200"/>
                    <a:gd name="connsiteY10" fmla="*/ 1512168 h 2016224"/>
                    <a:gd name="connsiteX11" fmla="*/ 521841 w 1800200"/>
                    <a:gd name="connsiteY11" fmla="*/ 1008112 h 2016224"/>
                    <a:gd name="connsiteX12" fmla="*/ 0 w 1800200"/>
                    <a:gd name="connsiteY12" fmla="*/ 504056 h 2016224"/>
                    <a:gd name="connsiteX0" fmla="*/ 0 w 1800200"/>
                    <a:gd name="connsiteY0" fmla="*/ 504056 h 2016224"/>
                    <a:gd name="connsiteX1" fmla="*/ 710970 w 1800200"/>
                    <a:gd name="connsiteY1" fmla="*/ 690374 h 2016224"/>
                    <a:gd name="connsiteX2" fmla="*/ 900100 w 1800200"/>
                    <a:gd name="connsiteY2" fmla="*/ 0 h 2016224"/>
                    <a:gd name="connsiteX3" fmla="*/ 1089230 w 1800200"/>
                    <a:gd name="connsiteY3" fmla="*/ 690374 h 2016224"/>
                    <a:gd name="connsiteX4" fmla="*/ 1800200 w 1800200"/>
                    <a:gd name="connsiteY4" fmla="*/ 504056 h 2016224"/>
                    <a:gd name="connsiteX5" fmla="*/ 1278359 w 1800200"/>
                    <a:gd name="connsiteY5" fmla="*/ 1008112 h 2016224"/>
                    <a:gd name="connsiteX6" fmla="*/ 1800200 w 1800200"/>
                    <a:gd name="connsiteY6" fmla="*/ 1512168 h 2016224"/>
                    <a:gd name="connsiteX7" fmla="*/ 1089230 w 1800200"/>
                    <a:gd name="connsiteY7" fmla="*/ 1325850 h 2016224"/>
                    <a:gd name="connsiteX8" fmla="*/ 900100 w 1800200"/>
                    <a:gd name="connsiteY8" fmla="*/ 2016224 h 2016224"/>
                    <a:gd name="connsiteX9" fmla="*/ 710970 w 1800200"/>
                    <a:gd name="connsiteY9" fmla="*/ 1325850 h 2016224"/>
                    <a:gd name="connsiteX10" fmla="*/ 0 w 1800200"/>
                    <a:gd name="connsiteY10" fmla="*/ 1512168 h 2016224"/>
                    <a:gd name="connsiteX11" fmla="*/ 521841 w 1800200"/>
                    <a:gd name="connsiteY11" fmla="*/ 1008112 h 2016224"/>
                    <a:gd name="connsiteX12" fmla="*/ 0 w 1800200"/>
                    <a:gd name="connsiteY12" fmla="*/ 504056 h 2016224"/>
                    <a:gd name="connsiteX0" fmla="*/ 0 w 1800200"/>
                    <a:gd name="connsiteY0" fmla="*/ 504056 h 2016224"/>
                    <a:gd name="connsiteX1" fmla="*/ 710970 w 1800200"/>
                    <a:gd name="connsiteY1" fmla="*/ 690374 h 2016224"/>
                    <a:gd name="connsiteX2" fmla="*/ 900100 w 1800200"/>
                    <a:gd name="connsiteY2" fmla="*/ 0 h 2016224"/>
                    <a:gd name="connsiteX3" fmla="*/ 1089230 w 1800200"/>
                    <a:gd name="connsiteY3" fmla="*/ 690374 h 2016224"/>
                    <a:gd name="connsiteX4" fmla="*/ 1800200 w 1800200"/>
                    <a:gd name="connsiteY4" fmla="*/ 504056 h 2016224"/>
                    <a:gd name="connsiteX5" fmla="*/ 1278359 w 1800200"/>
                    <a:gd name="connsiteY5" fmla="*/ 1008112 h 2016224"/>
                    <a:gd name="connsiteX6" fmla="*/ 1800200 w 1800200"/>
                    <a:gd name="connsiteY6" fmla="*/ 1512168 h 2016224"/>
                    <a:gd name="connsiteX7" fmla="*/ 1089230 w 1800200"/>
                    <a:gd name="connsiteY7" fmla="*/ 1325850 h 2016224"/>
                    <a:gd name="connsiteX8" fmla="*/ 900100 w 1800200"/>
                    <a:gd name="connsiteY8" fmla="*/ 2016224 h 2016224"/>
                    <a:gd name="connsiteX9" fmla="*/ 710970 w 1800200"/>
                    <a:gd name="connsiteY9" fmla="*/ 1325850 h 2016224"/>
                    <a:gd name="connsiteX10" fmla="*/ 0 w 1800200"/>
                    <a:gd name="connsiteY10" fmla="*/ 1512168 h 2016224"/>
                    <a:gd name="connsiteX11" fmla="*/ 521841 w 1800200"/>
                    <a:gd name="connsiteY11" fmla="*/ 1008112 h 2016224"/>
                    <a:gd name="connsiteX12" fmla="*/ 0 w 1800200"/>
                    <a:gd name="connsiteY12" fmla="*/ 504056 h 2016224"/>
                    <a:gd name="connsiteX0" fmla="*/ 0 w 1800200"/>
                    <a:gd name="connsiteY0" fmla="*/ 504056 h 2016224"/>
                    <a:gd name="connsiteX1" fmla="*/ 710970 w 1800200"/>
                    <a:gd name="connsiteY1" fmla="*/ 690374 h 2016224"/>
                    <a:gd name="connsiteX2" fmla="*/ 900100 w 1800200"/>
                    <a:gd name="connsiteY2" fmla="*/ 0 h 2016224"/>
                    <a:gd name="connsiteX3" fmla="*/ 1089230 w 1800200"/>
                    <a:gd name="connsiteY3" fmla="*/ 690374 h 2016224"/>
                    <a:gd name="connsiteX4" fmla="*/ 1800200 w 1800200"/>
                    <a:gd name="connsiteY4" fmla="*/ 504056 h 2016224"/>
                    <a:gd name="connsiteX5" fmla="*/ 1278359 w 1800200"/>
                    <a:gd name="connsiteY5" fmla="*/ 1008112 h 2016224"/>
                    <a:gd name="connsiteX6" fmla="*/ 1800200 w 1800200"/>
                    <a:gd name="connsiteY6" fmla="*/ 1512168 h 2016224"/>
                    <a:gd name="connsiteX7" fmla="*/ 1089230 w 1800200"/>
                    <a:gd name="connsiteY7" fmla="*/ 1325850 h 2016224"/>
                    <a:gd name="connsiteX8" fmla="*/ 900100 w 1800200"/>
                    <a:gd name="connsiteY8" fmla="*/ 2016224 h 2016224"/>
                    <a:gd name="connsiteX9" fmla="*/ 710970 w 1800200"/>
                    <a:gd name="connsiteY9" fmla="*/ 1325850 h 2016224"/>
                    <a:gd name="connsiteX10" fmla="*/ 0 w 1800200"/>
                    <a:gd name="connsiteY10" fmla="*/ 1512168 h 2016224"/>
                    <a:gd name="connsiteX11" fmla="*/ 521841 w 1800200"/>
                    <a:gd name="connsiteY11" fmla="*/ 1008112 h 2016224"/>
                    <a:gd name="connsiteX12" fmla="*/ 0 w 1800200"/>
                    <a:gd name="connsiteY12" fmla="*/ 504056 h 2016224"/>
                    <a:gd name="connsiteX0" fmla="*/ 0 w 1815990"/>
                    <a:gd name="connsiteY0" fmla="*/ 504056 h 2016224"/>
                    <a:gd name="connsiteX1" fmla="*/ 710970 w 1815990"/>
                    <a:gd name="connsiteY1" fmla="*/ 690374 h 2016224"/>
                    <a:gd name="connsiteX2" fmla="*/ 900100 w 1815990"/>
                    <a:gd name="connsiteY2" fmla="*/ 0 h 2016224"/>
                    <a:gd name="connsiteX3" fmla="*/ 1089230 w 1815990"/>
                    <a:gd name="connsiteY3" fmla="*/ 690374 h 2016224"/>
                    <a:gd name="connsiteX4" fmla="*/ 1800200 w 1815990"/>
                    <a:gd name="connsiteY4" fmla="*/ 504056 h 2016224"/>
                    <a:gd name="connsiteX5" fmla="*/ 1278359 w 1815990"/>
                    <a:gd name="connsiteY5" fmla="*/ 1008112 h 2016224"/>
                    <a:gd name="connsiteX6" fmla="*/ 1800200 w 1815990"/>
                    <a:gd name="connsiteY6" fmla="*/ 1512168 h 2016224"/>
                    <a:gd name="connsiteX7" fmla="*/ 1089230 w 1815990"/>
                    <a:gd name="connsiteY7" fmla="*/ 1325850 h 2016224"/>
                    <a:gd name="connsiteX8" fmla="*/ 900100 w 1815990"/>
                    <a:gd name="connsiteY8" fmla="*/ 2016224 h 2016224"/>
                    <a:gd name="connsiteX9" fmla="*/ 710970 w 1815990"/>
                    <a:gd name="connsiteY9" fmla="*/ 1325850 h 2016224"/>
                    <a:gd name="connsiteX10" fmla="*/ 0 w 1815990"/>
                    <a:gd name="connsiteY10" fmla="*/ 1512168 h 2016224"/>
                    <a:gd name="connsiteX11" fmla="*/ 521841 w 1815990"/>
                    <a:gd name="connsiteY11" fmla="*/ 1008112 h 2016224"/>
                    <a:gd name="connsiteX12" fmla="*/ 0 w 1815990"/>
                    <a:gd name="connsiteY12" fmla="*/ 504056 h 2016224"/>
                    <a:gd name="connsiteX0" fmla="*/ 0 w 1815990"/>
                    <a:gd name="connsiteY0" fmla="*/ 504056 h 2016224"/>
                    <a:gd name="connsiteX1" fmla="*/ 710970 w 1815990"/>
                    <a:gd name="connsiteY1" fmla="*/ 690374 h 2016224"/>
                    <a:gd name="connsiteX2" fmla="*/ 900100 w 1815990"/>
                    <a:gd name="connsiteY2" fmla="*/ 0 h 2016224"/>
                    <a:gd name="connsiteX3" fmla="*/ 1089230 w 1815990"/>
                    <a:gd name="connsiteY3" fmla="*/ 690374 h 2016224"/>
                    <a:gd name="connsiteX4" fmla="*/ 1800200 w 1815990"/>
                    <a:gd name="connsiteY4" fmla="*/ 504056 h 2016224"/>
                    <a:gd name="connsiteX5" fmla="*/ 1278359 w 1815990"/>
                    <a:gd name="connsiteY5" fmla="*/ 1008112 h 2016224"/>
                    <a:gd name="connsiteX6" fmla="*/ 1800200 w 1815990"/>
                    <a:gd name="connsiteY6" fmla="*/ 1512168 h 2016224"/>
                    <a:gd name="connsiteX7" fmla="*/ 1089230 w 1815990"/>
                    <a:gd name="connsiteY7" fmla="*/ 1325850 h 2016224"/>
                    <a:gd name="connsiteX8" fmla="*/ 900100 w 1815990"/>
                    <a:gd name="connsiteY8" fmla="*/ 2016224 h 2016224"/>
                    <a:gd name="connsiteX9" fmla="*/ 710970 w 1815990"/>
                    <a:gd name="connsiteY9" fmla="*/ 1325850 h 2016224"/>
                    <a:gd name="connsiteX10" fmla="*/ 0 w 1815990"/>
                    <a:gd name="connsiteY10" fmla="*/ 1512168 h 2016224"/>
                    <a:gd name="connsiteX11" fmla="*/ 521841 w 1815990"/>
                    <a:gd name="connsiteY11" fmla="*/ 1008112 h 2016224"/>
                    <a:gd name="connsiteX12" fmla="*/ 0 w 1815990"/>
                    <a:gd name="connsiteY12" fmla="*/ 504056 h 2016224"/>
                    <a:gd name="connsiteX0" fmla="*/ 0 w 1815990"/>
                    <a:gd name="connsiteY0" fmla="*/ 504056 h 2016224"/>
                    <a:gd name="connsiteX1" fmla="*/ 710970 w 1815990"/>
                    <a:gd name="connsiteY1" fmla="*/ 690374 h 2016224"/>
                    <a:gd name="connsiteX2" fmla="*/ 900100 w 1815990"/>
                    <a:gd name="connsiteY2" fmla="*/ 0 h 2016224"/>
                    <a:gd name="connsiteX3" fmla="*/ 1089230 w 1815990"/>
                    <a:gd name="connsiteY3" fmla="*/ 690374 h 2016224"/>
                    <a:gd name="connsiteX4" fmla="*/ 1800200 w 1815990"/>
                    <a:gd name="connsiteY4" fmla="*/ 504056 h 2016224"/>
                    <a:gd name="connsiteX5" fmla="*/ 1278359 w 1815990"/>
                    <a:gd name="connsiteY5" fmla="*/ 1008112 h 2016224"/>
                    <a:gd name="connsiteX6" fmla="*/ 1800200 w 1815990"/>
                    <a:gd name="connsiteY6" fmla="*/ 1512168 h 2016224"/>
                    <a:gd name="connsiteX7" fmla="*/ 1089230 w 1815990"/>
                    <a:gd name="connsiteY7" fmla="*/ 1325850 h 2016224"/>
                    <a:gd name="connsiteX8" fmla="*/ 900100 w 1815990"/>
                    <a:gd name="connsiteY8" fmla="*/ 2016224 h 2016224"/>
                    <a:gd name="connsiteX9" fmla="*/ 710970 w 1815990"/>
                    <a:gd name="connsiteY9" fmla="*/ 1325850 h 2016224"/>
                    <a:gd name="connsiteX10" fmla="*/ 0 w 1815990"/>
                    <a:gd name="connsiteY10" fmla="*/ 1512168 h 2016224"/>
                    <a:gd name="connsiteX11" fmla="*/ 521841 w 1815990"/>
                    <a:gd name="connsiteY11" fmla="*/ 1008112 h 2016224"/>
                    <a:gd name="connsiteX12" fmla="*/ 0 w 1815990"/>
                    <a:gd name="connsiteY12" fmla="*/ 504056 h 2016224"/>
                    <a:gd name="connsiteX0" fmla="*/ 0 w 1815990"/>
                    <a:gd name="connsiteY0" fmla="*/ 504056 h 2016224"/>
                    <a:gd name="connsiteX1" fmla="*/ 710970 w 1815990"/>
                    <a:gd name="connsiteY1" fmla="*/ 690374 h 2016224"/>
                    <a:gd name="connsiteX2" fmla="*/ 900100 w 1815990"/>
                    <a:gd name="connsiteY2" fmla="*/ 0 h 2016224"/>
                    <a:gd name="connsiteX3" fmla="*/ 1089230 w 1815990"/>
                    <a:gd name="connsiteY3" fmla="*/ 690374 h 2016224"/>
                    <a:gd name="connsiteX4" fmla="*/ 1800200 w 1815990"/>
                    <a:gd name="connsiteY4" fmla="*/ 504056 h 2016224"/>
                    <a:gd name="connsiteX5" fmla="*/ 1278359 w 1815990"/>
                    <a:gd name="connsiteY5" fmla="*/ 1008112 h 2016224"/>
                    <a:gd name="connsiteX6" fmla="*/ 1800200 w 1815990"/>
                    <a:gd name="connsiteY6" fmla="*/ 1512168 h 2016224"/>
                    <a:gd name="connsiteX7" fmla="*/ 1089230 w 1815990"/>
                    <a:gd name="connsiteY7" fmla="*/ 1325850 h 2016224"/>
                    <a:gd name="connsiteX8" fmla="*/ 900100 w 1815990"/>
                    <a:gd name="connsiteY8" fmla="*/ 2016224 h 2016224"/>
                    <a:gd name="connsiteX9" fmla="*/ 710970 w 1815990"/>
                    <a:gd name="connsiteY9" fmla="*/ 1325850 h 2016224"/>
                    <a:gd name="connsiteX10" fmla="*/ 0 w 1815990"/>
                    <a:gd name="connsiteY10" fmla="*/ 1512168 h 2016224"/>
                    <a:gd name="connsiteX11" fmla="*/ 521841 w 1815990"/>
                    <a:gd name="connsiteY11" fmla="*/ 1008112 h 2016224"/>
                    <a:gd name="connsiteX12" fmla="*/ 0 w 1815990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3034 w 1819024"/>
                    <a:gd name="connsiteY0" fmla="*/ 504056 h 2016224"/>
                    <a:gd name="connsiteX1" fmla="*/ 714004 w 1819024"/>
                    <a:gd name="connsiteY1" fmla="*/ 690374 h 2016224"/>
                    <a:gd name="connsiteX2" fmla="*/ 903134 w 1819024"/>
                    <a:gd name="connsiteY2" fmla="*/ 0 h 2016224"/>
                    <a:gd name="connsiteX3" fmla="*/ 1092264 w 1819024"/>
                    <a:gd name="connsiteY3" fmla="*/ 690374 h 2016224"/>
                    <a:gd name="connsiteX4" fmla="*/ 1803234 w 1819024"/>
                    <a:gd name="connsiteY4" fmla="*/ 504056 h 2016224"/>
                    <a:gd name="connsiteX5" fmla="*/ 1281393 w 1819024"/>
                    <a:gd name="connsiteY5" fmla="*/ 1008112 h 2016224"/>
                    <a:gd name="connsiteX6" fmla="*/ 1803234 w 1819024"/>
                    <a:gd name="connsiteY6" fmla="*/ 1512168 h 2016224"/>
                    <a:gd name="connsiteX7" fmla="*/ 1092264 w 1819024"/>
                    <a:gd name="connsiteY7" fmla="*/ 1325850 h 2016224"/>
                    <a:gd name="connsiteX8" fmla="*/ 903134 w 1819024"/>
                    <a:gd name="connsiteY8" fmla="*/ 2016224 h 2016224"/>
                    <a:gd name="connsiteX9" fmla="*/ 714004 w 1819024"/>
                    <a:gd name="connsiteY9" fmla="*/ 1325850 h 2016224"/>
                    <a:gd name="connsiteX10" fmla="*/ 3034 w 1819024"/>
                    <a:gd name="connsiteY10" fmla="*/ 1512168 h 2016224"/>
                    <a:gd name="connsiteX11" fmla="*/ 524875 w 1819024"/>
                    <a:gd name="connsiteY11" fmla="*/ 1008112 h 2016224"/>
                    <a:gd name="connsiteX12" fmla="*/ 3034 w 1819024"/>
                    <a:gd name="connsiteY12" fmla="*/ 504056 h 2016224"/>
                    <a:gd name="connsiteX0" fmla="*/ 3034 w 1819024"/>
                    <a:gd name="connsiteY0" fmla="*/ 504056 h 2016224"/>
                    <a:gd name="connsiteX1" fmla="*/ 714004 w 1819024"/>
                    <a:gd name="connsiteY1" fmla="*/ 690374 h 2016224"/>
                    <a:gd name="connsiteX2" fmla="*/ 903134 w 1819024"/>
                    <a:gd name="connsiteY2" fmla="*/ 0 h 2016224"/>
                    <a:gd name="connsiteX3" fmla="*/ 1092264 w 1819024"/>
                    <a:gd name="connsiteY3" fmla="*/ 690374 h 2016224"/>
                    <a:gd name="connsiteX4" fmla="*/ 1803234 w 1819024"/>
                    <a:gd name="connsiteY4" fmla="*/ 504056 h 2016224"/>
                    <a:gd name="connsiteX5" fmla="*/ 1281393 w 1819024"/>
                    <a:gd name="connsiteY5" fmla="*/ 1008112 h 2016224"/>
                    <a:gd name="connsiteX6" fmla="*/ 1803234 w 1819024"/>
                    <a:gd name="connsiteY6" fmla="*/ 1512168 h 2016224"/>
                    <a:gd name="connsiteX7" fmla="*/ 1092264 w 1819024"/>
                    <a:gd name="connsiteY7" fmla="*/ 1325850 h 2016224"/>
                    <a:gd name="connsiteX8" fmla="*/ 903134 w 1819024"/>
                    <a:gd name="connsiteY8" fmla="*/ 2016224 h 2016224"/>
                    <a:gd name="connsiteX9" fmla="*/ 714004 w 1819024"/>
                    <a:gd name="connsiteY9" fmla="*/ 1325850 h 2016224"/>
                    <a:gd name="connsiteX10" fmla="*/ 3034 w 1819024"/>
                    <a:gd name="connsiteY10" fmla="*/ 1512168 h 2016224"/>
                    <a:gd name="connsiteX11" fmla="*/ 524875 w 1819024"/>
                    <a:gd name="connsiteY11" fmla="*/ 1008112 h 2016224"/>
                    <a:gd name="connsiteX12" fmla="*/ 3034 w 1819024"/>
                    <a:gd name="connsiteY12" fmla="*/ 504056 h 2016224"/>
                    <a:gd name="connsiteX0" fmla="*/ 3034 w 1819024"/>
                    <a:gd name="connsiteY0" fmla="*/ 504056 h 2016224"/>
                    <a:gd name="connsiteX1" fmla="*/ 714004 w 1819024"/>
                    <a:gd name="connsiteY1" fmla="*/ 690374 h 2016224"/>
                    <a:gd name="connsiteX2" fmla="*/ 903134 w 1819024"/>
                    <a:gd name="connsiteY2" fmla="*/ 0 h 2016224"/>
                    <a:gd name="connsiteX3" fmla="*/ 1092264 w 1819024"/>
                    <a:gd name="connsiteY3" fmla="*/ 690374 h 2016224"/>
                    <a:gd name="connsiteX4" fmla="*/ 1803234 w 1819024"/>
                    <a:gd name="connsiteY4" fmla="*/ 504056 h 2016224"/>
                    <a:gd name="connsiteX5" fmla="*/ 1281393 w 1819024"/>
                    <a:gd name="connsiteY5" fmla="*/ 1008112 h 2016224"/>
                    <a:gd name="connsiteX6" fmla="*/ 1803234 w 1819024"/>
                    <a:gd name="connsiteY6" fmla="*/ 1512168 h 2016224"/>
                    <a:gd name="connsiteX7" fmla="*/ 1092264 w 1819024"/>
                    <a:gd name="connsiteY7" fmla="*/ 1325850 h 2016224"/>
                    <a:gd name="connsiteX8" fmla="*/ 903134 w 1819024"/>
                    <a:gd name="connsiteY8" fmla="*/ 2016224 h 2016224"/>
                    <a:gd name="connsiteX9" fmla="*/ 714004 w 1819024"/>
                    <a:gd name="connsiteY9" fmla="*/ 1325850 h 2016224"/>
                    <a:gd name="connsiteX10" fmla="*/ 3034 w 1819024"/>
                    <a:gd name="connsiteY10" fmla="*/ 1512168 h 2016224"/>
                    <a:gd name="connsiteX11" fmla="*/ 524875 w 1819024"/>
                    <a:gd name="connsiteY11" fmla="*/ 1008112 h 2016224"/>
                    <a:gd name="connsiteX12" fmla="*/ 3034 w 1819024"/>
                    <a:gd name="connsiteY12" fmla="*/ 504056 h 2016224"/>
                    <a:gd name="connsiteX0" fmla="*/ 8515 w 1824505"/>
                    <a:gd name="connsiteY0" fmla="*/ 504056 h 2016224"/>
                    <a:gd name="connsiteX1" fmla="*/ 719485 w 1824505"/>
                    <a:gd name="connsiteY1" fmla="*/ 690374 h 2016224"/>
                    <a:gd name="connsiteX2" fmla="*/ 908615 w 1824505"/>
                    <a:gd name="connsiteY2" fmla="*/ 0 h 2016224"/>
                    <a:gd name="connsiteX3" fmla="*/ 1097745 w 1824505"/>
                    <a:gd name="connsiteY3" fmla="*/ 690374 h 2016224"/>
                    <a:gd name="connsiteX4" fmla="*/ 1808715 w 1824505"/>
                    <a:gd name="connsiteY4" fmla="*/ 504056 h 2016224"/>
                    <a:gd name="connsiteX5" fmla="*/ 1286874 w 1824505"/>
                    <a:gd name="connsiteY5" fmla="*/ 1008112 h 2016224"/>
                    <a:gd name="connsiteX6" fmla="*/ 1808715 w 1824505"/>
                    <a:gd name="connsiteY6" fmla="*/ 1512168 h 2016224"/>
                    <a:gd name="connsiteX7" fmla="*/ 1097745 w 1824505"/>
                    <a:gd name="connsiteY7" fmla="*/ 1325850 h 2016224"/>
                    <a:gd name="connsiteX8" fmla="*/ 908615 w 1824505"/>
                    <a:gd name="connsiteY8" fmla="*/ 2016224 h 2016224"/>
                    <a:gd name="connsiteX9" fmla="*/ 719485 w 1824505"/>
                    <a:gd name="connsiteY9" fmla="*/ 1325850 h 2016224"/>
                    <a:gd name="connsiteX10" fmla="*/ 8515 w 1824505"/>
                    <a:gd name="connsiteY10" fmla="*/ 1512168 h 2016224"/>
                    <a:gd name="connsiteX11" fmla="*/ 530356 w 1824505"/>
                    <a:gd name="connsiteY11" fmla="*/ 1008112 h 2016224"/>
                    <a:gd name="connsiteX12" fmla="*/ 8515 w 1824505"/>
                    <a:gd name="connsiteY12" fmla="*/ 504056 h 2016224"/>
                    <a:gd name="connsiteX0" fmla="*/ 8515 w 1824505"/>
                    <a:gd name="connsiteY0" fmla="*/ 504056 h 2016224"/>
                    <a:gd name="connsiteX1" fmla="*/ 719485 w 1824505"/>
                    <a:gd name="connsiteY1" fmla="*/ 690374 h 2016224"/>
                    <a:gd name="connsiteX2" fmla="*/ 908615 w 1824505"/>
                    <a:gd name="connsiteY2" fmla="*/ 0 h 2016224"/>
                    <a:gd name="connsiteX3" fmla="*/ 1097745 w 1824505"/>
                    <a:gd name="connsiteY3" fmla="*/ 690374 h 2016224"/>
                    <a:gd name="connsiteX4" fmla="*/ 1808715 w 1824505"/>
                    <a:gd name="connsiteY4" fmla="*/ 504056 h 2016224"/>
                    <a:gd name="connsiteX5" fmla="*/ 1286874 w 1824505"/>
                    <a:gd name="connsiteY5" fmla="*/ 1008112 h 2016224"/>
                    <a:gd name="connsiteX6" fmla="*/ 1808715 w 1824505"/>
                    <a:gd name="connsiteY6" fmla="*/ 1512168 h 2016224"/>
                    <a:gd name="connsiteX7" fmla="*/ 1097745 w 1824505"/>
                    <a:gd name="connsiteY7" fmla="*/ 1325850 h 2016224"/>
                    <a:gd name="connsiteX8" fmla="*/ 908615 w 1824505"/>
                    <a:gd name="connsiteY8" fmla="*/ 2016224 h 2016224"/>
                    <a:gd name="connsiteX9" fmla="*/ 719485 w 1824505"/>
                    <a:gd name="connsiteY9" fmla="*/ 1325850 h 2016224"/>
                    <a:gd name="connsiteX10" fmla="*/ 8515 w 1824505"/>
                    <a:gd name="connsiteY10" fmla="*/ 1512168 h 2016224"/>
                    <a:gd name="connsiteX11" fmla="*/ 530356 w 1824505"/>
                    <a:gd name="connsiteY11" fmla="*/ 1008112 h 2016224"/>
                    <a:gd name="connsiteX12" fmla="*/ 8515 w 1824505"/>
                    <a:gd name="connsiteY12" fmla="*/ 504056 h 2016224"/>
                    <a:gd name="connsiteX0" fmla="*/ 8515 w 1836152"/>
                    <a:gd name="connsiteY0" fmla="*/ 504056 h 2016224"/>
                    <a:gd name="connsiteX1" fmla="*/ 719485 w 1836152"/>
                    <a:gd name="connsiteY1" fmla="*/ 690374 h 2016224"/>
                    <a:gd name="connsiteX2" fmla="*/ 908615 w 1836152"/>
                    <a:gd name="connsiteY2" fmla="*/ 0 h 2016224"/>
                    <a:gd name="connsiteX3" fmla="*/ 1097745 w 1836152"/>
                    <a:gd name="connsiteY3" fmla="*/ 690374 h 2016224"/>
                    <a:gd name="connsiteX4" fmla="*/ 1808715 w 1836152"/>
                    <a:gd name="connsiteY4" fmla="*/ 504056 h 2016224"/>
                    <a:gd name="connsiteX5" fmla="*/ 1286874 w 1836152"/>
                    <a:gd name="connsiteY5" fmla="*/ 1008112 h 2016224"/>
                    <a:gd name="connsiteX6" fmla="*/ 1808715 w 1836152"/>
                    <a:gd name="connsiteY6" fmla="*/ 1512168 h 2016224"/>
                    <a:gd name="connsiteX7" fmla="*/ 1097745 w 1836152"/>
                    <a:gd name="connsiteY7" fmla="*/ 1325850 h 2016224"/>
                    <a:gd name="connsiteX8" fmla="*/ 908615 w 1836152"/>
                    <a:gd name="connsiteY8" fmla="*/ 2016224 h 2016224"/>
                    <a:gd name="connsiteX9" fmla="*/ 719485 w 1836152"/>
                    <a:gd name="connsiteY9" fmla="*/ 1325850 h 2016224"/>
                    <a:gd name="connsiteX10" fmla="*/ 8515 w 1836152"/>
                    <a:gd name="connsiteY10" fmla="*/ 1512168 h 2016224"/>
                    <a:gd name="connsiteX11" fmla="*/ 530356 w 1836152"/>
                    <a:gd name="connsiteY11" fmla="*/ 1008112 h 2016224"/>
                    <a:gd name="connsiteX12" fmla="*/ 8515 w 1836152"/>
                    <a:gd name="connsiteY12" fmla="*/ 504056 h 2016224"/>
                    <a:gd name="connsiteX0" fmla="*/ 8515 w 1836152"/>
                    <a:gd name="connsiteY0" fmla="*/ 504056 h 2016224"/>
                    <a:gd name="connsiteX1" fmla="*/ 719485 w 1836152"/>
                    <a:gd name="connsiteY1" fmla="*/ 690374 h 2016224"/>
                    <a:gd name="connsiteX2" fmla="*/ 908615 w 1836152"/>
                    <a:gd name="connsiteY2" fmla="*/ 0 h 2016224"/>
                    <a:gd name="connsiteX3" fmla="*/ 1097745 w 1836152"/>
                    <a:gd name="connsiteY3" fmla="*/ 690374 h 2016224"/>
                    <a:gd name="connsiteX4" fmla="*/ 1808715 w 1836152"/>
                    <a:gd name="connsiteY4" fmla="*/ 504056 h 2016224"/>
                    <a:gd name="connsiteX5" fmla="*/ 1286874 w 1836152"/>
                    <a:gd name="connsiteY5" fmla="*/ 1008112 h 2016224"/>
                    <a:gd name="connsiteX6" fmla="*/ 1808715 w 1836152"/>
                    <a:gd name="connsiteY6" fmla="*/ 1512168 h 2016224"/>
                    <a:gd name="connsiteX7" fmla="*/ 1097745 w 1836152"/>
                    <a:gd name="connsiteY7" fmla="*/ 1325850 h 2016224"/>
                    <a:gd name="connsiteX8" fmla="*/ 908615 w 1836152"/>
                    <a:gd name="connsiteY8" fmla="*/ 2016224 h 2016224"/>
                    <a:gd name="connsiteX9" fmla="*/ 719485 w 1836152"/>
                    <a:gd name="connsiteY9" fmla="*/ 1325850 h 2016224"/>
                    <a:gd name="connsiteX10" fmla="*/ 8515 w 1836152"/>
                    <a:gd name="connsiteY10" fmla="*/ 1512168 h 2016224"/>
                    <a:gd name="connsiteX11" fmla="*/ 530356 w 1836152"/>
                    <a:gd name="connsiteY11" fmla="*/ 1008112 h 2016224"/>
                    <a:gd name="connsiteX12" fmla="*/ 8515 w 1836152"/>
                    <a:gd name="connsiteY12" fmla="*/ 504056 h 2016224"/>
                    <a:gd name="connsiteX0" fmla="*/ 8515 w 1836152"/>
                    <a:gd name="connsiteY0" fmla="*/ 504056 h 2016224"/>
                    <a:gd name="connsiteX1" fmla="*/ 719485 w 1836152"/>
                    <a:gd name="connsiteY1" fmla="*/ 690374 h 2016224"/>
                    <a:gd name="connsiteX2" fmla="*/ 908615 w 1836152"/>
                    <a:gd name="connsiteY2" fmla="*/ 0 h 2016224"/>
                    <a:gd name="connsiteX3" fmla="*/ 1043957 w 1836152"/>
                    <a:gd name="connsiteY3" fmla="*/ 830223 h 2016224"/>
                    <a:gd name="connsiteX4" fmla="*/ 1808715 w 1836152"/>
                    <a:gd name="connsiteY4" fmla="*/ 504056 h 2016224"/>
                    <a:gd name="connsiteX5" fmla="*/ 1286874 w 1836152"/>
                    <a:gd name="connsiteY5" fmla="*/ 1008112 h 2016224"/>
                    <a:gd name="connsiteX6" fmla="*/ 1808715 w 1836152"/>
                    <a:gd name="connsiteY6" fmla="*/ 1512168 h 2016224"/>
                    <a:gd name="connsiteX7" fmla="*/ 1097745 w 1836152"/>
                    <a:gd name="connsiteY7" fmla="*/ 1325850 h 2016224"/>
                    <a:gd name="connsiteX8" fmla="*/ 908615 w 1836152"/>
                    <a:gd name="connsiteY8" fmla="*/ 2016224 h 2016224"/>
                    <a:gd name="connsiteX9" fmla="*/ 719485 w 1836152"/>
                    <a:gd name="connsiteY9" fmla="*/ 1325850 h 2016224"/>
                    <a:gd name="connsiteX10" fmla="*/ 8515 w 1836152"/>
                    <a:gd name="connsiteY10" fmla="*/ 1512168 h 2016224"/>
                    <a:gd name="connsiteX11" fmla="*/ 530356 w 1836152"/>
                    <a:gd name="connsiteY11" fmla="*/ 1008112 h 2016224"/>
                    <a:gd name="connsiteX12" fmla="*/ 8515 w 1836152"/>
                    <a:gd name="connsiteY12" fmla="*/ 504056 h 2016224"/>
                    <a:gd name="connsiteX0" fmla="*/ 8515 w 1836152"/>
                    <a:gd name="connsiteY0" fmla="*/ 504056 h 2016224"/>
                    <a:gd name="connsiteX1" fmla="*/ 816303 w 1836152"/>
                    <a:gd name="connsiteY1" fmla="*/ 840981 h 2016224"/>
                    <a:gd name="connsiteX2" fmla="*/ 908615 w 1836152"/>
                    <a:gd name="connsiteY2" fmla="*/ 0 h 2016224"/>
                    <a:gd name="connsiteX3" fmla="*/ 1043957 w 1836152"/>
                    <a:gd name="connsiteY3" fmla="*/ 830223 h 2016224"/>
                    <a:gd name="connsiteX4" fmla="*/ 1808715 w 1836152"/>
                    <a:gd name="connsiteY4" fmla="*/ 504056 h 2016224"/>
                    <a:gd name="connsiteX5" fmla="*/ 1286874 w 1836152"/>
                    <a:gd name="connsiteY5" fmla="*/ 1008112 h 2016224"/>
                    <a:gd name="connsiteX6" fmla="*/ 1808715 w 1836152"/>
                    <a:gd name="connsiteY6" fmla="*/ 1512168 h 2016224"/>
                    <a:gd name="connsiteX7" fmla="*/ 1097745 w 1836152"/>
                    <a:gd name="connsiteY7" fmla="*/ 1325850 h 2016224"/>
                    <a:gd name="connsiteX8" fmla="*/ 908615 w 1836152"/>
                    <a:gd name="connsiteY8" fmla="*/ 2016224 h 2016224"/>
                    <a:gd name="connsiteX9" fmla="*/ 719485 w 1836152"/>
                    <a:gd name="connsiteY9" fmla="*/ 1325850 h 2016224"/>
                    <a:gd name="connsiteX10" fmla="*/ 8515 w 1836152"/>
                    <a:gd name="connsiteY10" fmla="*/ 1512168 h 2016224"/>
                    <a:gd name="connsiteX11" fmla="*/ 530356 w 1836152"/>
                    <a:gd name="connsiteY11" fmla="*/ 1008112 h 2016224"/>
                    <a:gd name="connsiteX12" fmla="*/ 8515 w 1836152"/>
                    <a:gd name="connsiteY12" fmla="*/ 504056 h 2016224"/>
                    <a:gd name="connsiteX0" fmla="*/ 6165 w 1833802"/>
                    <a:gd name="connsiteY0" fmla="*/ 504056 h 2016224"/>
                    <a:gd name="connsiteX1" fmla="*/ 813953 w 1833802"/>
                    <a:gd name="connsiteY1" fmla="*/ 840981 h 2016224"/>
                    <a:gd name="connsiteX2" fmla="*/ 906265 w 1833802"/>
                    <a:gd name="connsiteY2" fmla="*/ 0 h 2016224"/>
                    <a:gd name="connsiteX3" fmla="*/ 1041607 w 1833802"/>
                    <a:gd name="connsiteY3" fmla="*/ 830223 h 2016224"/>
                    <a:gd name="connsiteX4" fmla="*/ 1806365 w 1833802"/>
                    <a:gd name="connsiteY4" fmla="*/ 504056 h 2016224"/>
                    <a:gd name="connsiteX5" fmla="*/ 1284524 w 1833802"/>
                    <a:gd name="connsiteY5" fmla="*/ 1008112 h 2016224"/>
                    <a:gd name="connsiteX6" fmla="*/ 1806365 w 1833802"/>
                    <a:gd name="connsiteY6" fmla="*/ 1512168 h 2016224"/>
                    <a:gd name="connsiteX7" fmla="*/ 1095395 w 1833802"/>
                    <a:gd name="connsiteY7" fmla="*/ 1325850 h 2016224"/>
                    <a:gd name="connsiteX8" fmla="*/ 906265 w 1833802"/>
                    <a:gd name="connsiteY8" fmla="*/ 2016224 h 2016224"/>
                    <a:gd name="connsiteX9" fmla="*/ 717135 w 1833802"/>
                    <a:gd name="connsiteY9" fmla="*/ 1325850 h 2016224"/>
                    <a:gd name="connsiteX10" fmla="*/ 6165 w 1833802"/>
                    <a:gd name="connsiteY10" fmla="*/ 1512168 h 2016224"/>
                    <a:gd name="connsiteX11" fmla="*/ 710886 w 1833802"/>
                    <a:gd name="connsiteY11" fmla="*/ 1018870 h 2016224"/>
                    <a:gd name="connsiteX12" fmla="*/ 6165 w 1833802"/>
                    <a:gd name="connsiteY12" fmla="*/ 504056 h 2016224"/>
                    <a:gd name="connsiteX0" fmla="*/ 6165 w 1833802"/>
                    <a:gd name="connsiteY0" fmla="*/ 504056 h 2016224"/>
                    <a:gd name="connsiteX1" fmla="*/ 813953 w 1833802"/>
                    <a:gd name="connsiteY1" fmla="*/ 840981 h 2016224"/>
                    <a:gd name="connsiteX2" fmla="*/ 906265 w 1833802"/>
                    <a:gd name="connsiteY2" fmla="*/ 0 h 2016224"/>
                    <a:gd name="connsiteX3" fmla="*/ 1041607 w 1833802"/>
                    <a:gd name="connsiteY3" fmla="*/ 830223 h 2016224"/>
                    <a:gd name="connsiteX4" fmla="*/ 1806365 w 1833802"/>
                    <a:gd name="connsiteY4" fmla="*/ 504056 h 2016224"/>
                    <a:gd name="connsiteX5" fmla="*/ 1284524 w 1833802"/>
                    <a:gd name="connsiteY5" fmla="*/ 1008112 h 2016224"/>
                    <a:gd name="connsiteX6" fmla="*/ 1806365 w 1833802"/>
                    <a:gd name="connsiteY6" fmla="*/ 1512168 h 2016224"/>
                    <a:gd name="connsiteX7" fmla="*/ 1095395 w 1833802"/>
                    <a:gd name="connsiteY7" fmla="*/ 1325850 h 2016224"/>
                    <a:gd name="connsiteX8" fmla="*/ 906265 w 1833802"/>
                    <a:gd name="connsiteY8" fmla="*/ 2016224 h 2016224"/>
                    <a:gd name="connsiteX9" fmla="*/ 803196 w 1833802"/>
                    <a:gd name="connsiteY9" fmla="*/ 1207516 h 2016224"/>
                    <a:gd name="connsiteX10" fmla="*/ 6165 w 1833802"/>
                    <a:gd name="connsiteY10" fmla="*/ 1512168 h 2016224"/>
                    <a:gd name="connsiteX11" fmla="*/ 710886 w 1833802"/>
                    <a:gd name="connsiteY11" fmla="*/ 1018870 h 2016224"/>
                    <a:gd name="connsiteX12" fmla="*/ 6165 w 1833802"/>
                    <a:gd name="connsiteY12" fmla="*/ 504056 h 2016224"/>
                    <a:gd name="connsiteX0" fmla="*/ 6165 w 1833802"/>
                    <a:gd name="connsiteY0" fmla="*/ 504056 h 2016224"/>
                    <a:gd name="connsiteX1" fmla="*/ 813953 w 1833802"/>
                    <a:gd name="connsiteY1" fmla="*/ 840981 h 2016224"/>
                    <a:gd name="connsiteX2" fmla="*/ 906265 w 1833802"/>
                    <a:gd name="connsiteY2" fmla="*/ 0 h 2016224"/>
                    <a:gd name="connsiteX3" fmla="*/ 1041607 w 1833802"/>
                    <a:gd name="connsiteY3" fmla="*/ 830223 h 2016224"/>
                    <a:gd name="connsiteX4" fmla="*/ 1806365 w 1833802"/>
                    <a:gd name="connsiteY4" fmla="*/ 504056 h 2016224"/>
                    <a:gd name="connsiteX5" fmla="*/ 1284524 w 1833802"/>
                    <a:gd name="connsiteY5" fmla="*/ 1008112 h 2016224"/>
                    <a:gd name="connsiteX6" fmla="*/ 1806365 w 1833802"/>
                    <a:gd name="connsiteY6" fmla="*/ 1512168 h 2016224"/>
                    <a:gd name="connsiteX7" fmla="*/ 1041606 w 1833802"/>
                    <a:gd name="connsiteY7" fmla="*/ 1164485 h 2016224"/>
                    <a:gd name="connsiteX8" fmla="*/ 906265 w 1833802"/>
                    <a:gd name="connsiteY8" fmla="*/ 2016224 h 2016224"/>
                    <a:gd name="connsiteX9" fmla="*/ 803196 w 1833802"/>
                    <a:gd name="connsiteY9" fmla="*/ 1207516 h 2016224"/>
                    <a:gd name="connsiteX10" fmla="*/ 6165 w 1833802"/>
                    <a:gd name="connsiteY10" fmla="*/ 1512168 h 2016224"/>
                    <a:gd name="connsiteX11" fmla="*/ 710886 w 1833802"/>
                    <a:gd name="connsiteY11" fmla="*/ 1018870 h 2016224"/>
                    <a:gd name="connsiteX12" fmla="*/ 6165 w 1833802"/>
                    <a:gd name="connsiteY12" fmla="*/ 504056 h 2016224"/>
                    <a:gd name="connsiteX0" fmla="*/ 6165 w 1833802"/>
                    <a:gd name="connsiteY0" fmla="*/ 504056 h 2016224"/>
                    <a:gd name="connsiteX1" fmla="*/ 813953 w 1833802"/>
                    <a:gd name="connsiteY1" fmla="*/ 840981 h 2016224"/>
                    <a:gd name="connsiteX2" fmla="*/ 906265 w 1833802"/>
                    <a:gd name="connsiteY2" fmla="*/ 0 h 2016224"/>
                    <a:gd name="connsiteX3" fmla="*/ 1041607 w 1833802"/>
                    <a:gd name="connsiteY3" fmla="*/ 830223 h 2016224"/>
                    <a:gd name="connsiteX4" fmla="*/ 1806365 w 1833802"/>
                    <a:gd name="connsiteY4" fmla="*/ 504056 h 2016224"/>
                    <a:gd name="connsiteX5" fmla="*/ 1284524 w 1833802"/>
                    <a:gd name="connsiteY5" fmla="*/ 1008112 h 2016224"/>
                    <a:gd name="connsiteX6" fmla="*/ 1806365 w 1833802"/>
                    <a:gd name="connsiteY6" fmla="*/ 1512168 h 2016224"/>
                    <a:gd name="connsiteX7" fmla="*/ 1041606 w 1833802"/>
                    <a:gd name="connsiteY7" fmla="*/ 1164485 h 2016224"/>
                    <a:gd name="connsiteX8" fmla="*/ 906265 w 1833802"/>
                    <a:gd name="connsiteY8" fmla="*/ 2016224 h 2016224"/>
                    <a:gd name="connsiteX9" fmla="*/ 803196 w 1833802"/>
                    <a:gd name="connsiteY9" fmla="*/ 1207516 h 2016224"/>
                    <a:gd name="connsiteX10" fmla="*/ 6165 w 1833802"/>
                    <a:gd name="connsiteY10" fmla="*/ 1512168 h 2016224"/>
                    <a:gd name="connsiteX11" fmla="*/ 710886 w 1833802"/>
                    <a:gd name="connsiteY11" fmla="*/ 1018870 h 2016224"/>
                    <a:gd name="connsiteX12" fmla="*/ 6165 w 1833802"/>
                    <a:gd name="connsiteY12" fmla="*/ 504056 h 2016224"/>
                    <a:gd name="connsiteX0" fmla="*/ 7880 w 1835517"/>
                    <a:gd name="connsiteY0" fmla="*/ 504056 h 2016224"/>
                    <a:gd name="connsiteX1" fmla="*/ 815668 w 1835517"/>
                    <a:gd name="connsiteY1" fmla="*/ 840981 h 2016224"/>
                    <a:gd name="connsiteX2" fmla="*/ 907980 w 1835517"/>
                    <a:gd name="connsiteY2" fmla="*/ 0 h 2016224"/>
                    <a:gd name="connsiteX3" fmla="*/ 1043322 w 1835517"/>
                    <a:gd name="connsiteY3" fmla="*/ 830223 h 2016224"/>
                    <a:gd name="connsiteX4" fmla="*/ 1808080 w 1835517"/>
                    <a:gd name="connsiteY4" fmla="*/ 504056 h 2016224"/>
                    <a:gd name="connsiteX5" fmla="*/ 1286239 w 1835517"/>
                    <a:gd name="connsiteY5" fmla="*/ 1008112 h 2016224"/>
                    <a:gd name="connsiteX6" fmla="*/ 1808080 w 1835517"/>
                    <a:gd name="connsiteY6" fmla="*/ 1512168 h 2016224"/>
                    <a:gd name="connsiteX7" fmla="*/ 1043321 w 1835517"/>
                    <a:gd name="connsiteY7" fmla="*/ 1164485 h 2016224"/>
                    <a:gd name="connsiteX8" fmla="*/ 907980 w 1835517"/>
                    <a:gd name="connsiteY8" fmla="*/ 2016224 h 2016224"/>
                    <a:gd name="connsiteX9" fmla="*/ 804911 w 1835517"/>
                    <a:gd name="connsiteY9" fmla="*/ 1207516 h 2016224"/>
                    <a:gd name="connsiteX10" fmla="*/ 7880 w 1835517"/>
                    <a:gd name="connsiteY10" fmla="*/ 1512168 h 2016224"/>
                    <a:gd name="connsiteX11" fmla="*/ 712601 w 1835517"/>
                    <a:gd name="connsiteY11" fmla="*/ 1018870 h 2016224"/>
                    <a:gd name="connsiteX12" fmla="*/ 7880 w 1835517"/>
                    <a:gd name="connsiteY12" fmla="*/ 504056 h 2016224"/>
                    <a:gd name="connsiteX0" fmla="*/ 7880 w 1835517"/>
                    <a:gd name="connsiteY0" fmla="*/ 504056 h 2016224"/>
                    <a:gd name="connsiteX1" fmla="*/ 815668 w 1835517"/>
                    <a:gd name="connsiteY1" fmla="*/ 840981 h 2016224"/>
                    <a:gd name="connsiteX2" fmla="*/ 907980 w 1835517"/>
                    <a:gd name="connsiteY2" fmla="*/ 0 h 2016224"/>
                    <a:gd name="connsiteX3" fmla="*/ 1043322 w 1835517"/>
                    <a:gd name="connsiteY3" fmla="*/ 830223 h 2016224"/>
                    <a:gd name="connsiteX4" fmla="*/ 1808080 w 1835517"/>
                    <a:gd name="connsiteY4" fmla="*/ 504056 h 2016224"/>
                    <a:gd name="connsiteX5" fmla="*/ 1286239 w 1835517"/>
                    <a:gd name="connsiteY5" fmla="*/ 1008112 h 2016224"/>
                    <a:gd name="connsiteX6" fmla="*/ 1808080 w 1835517"/>
                    <a:gd name="connsiteY6" fmla="*/ 1512168 h 2016224"/>
                    <a:gd name="connsiteX7" fmla="*/ 1043321 w 1835517"/>
                    <a:gd name="connsiteY7" fmla="*/ 1164485 h 2016224"/>
                    <a:gd name="connsiteX8" fmla="*/ 907980 w 1835517"/>
                    <a:gd name="connsiteY8" fmla="*/ 2016224 h 2016224"/>
                    <a:gd name="connsiteX9" fmla="*/ 804911 w 1835517"/>
                    <a:gd name="connsiteY9" fmla="*/ 1207516 h 2016224"/>
                    <a:gd name="connsiteX10" fmla="*/ 7880 w 1835517"/>
                    <a:gd name="connsiteY10" fmla="*/ 1512168 h 2016224"/>
                    <a:gd name="connsiteX11" fmla="*/ 712601 w 1835517"/>
                    <a:gd name="connsiteY11" fmla="*/ 1018870 h 2016224"/>
                    <a:gd name="connsiteX12" fmla="*/ 7880 w 1835517"/>
                    <a:gd name="connsiteY12" fmla="*/ 504056 h 2016224"/>
                    <a:gd name="connsiteX0" fmla="*/ 7880 w 1835517"/>
                    <a:gd name="connsiteY0" fmla="*/ 504056 h 2016224"/>
                    <a:gd name="connsiteX1" fmla="*/ 815668 w 1835517"/>
                    <a:gd name="connsiteY1" fmla="*/ 840981 h 2016224"/>
                    <a:gd name="connsiteX2" fmla="*/ 907980 w 1835517"/>
                    <a:gd name="connsiteY2" fmla="*/ 0 h 2016224"/>
                    <a:gd name="connsiteX3" fmla="*/ 1043322 w 1835517"/>
                    <a:gd name="connsiteY3" fmla="*/ 830223 h 2016224"/>
                    <a:gd name="connsiteX4" fmla="*/ 1808080 w 1835517"/>
                    <a:gd name="connsiteY4" fmla="*/ 504056 h 2016224"/>
                    <a:gd name="connsiteX5" fmla="*/ 1286239 w 1835517"/>
                    <a:gd name="connsiteY5" fmla="*/ 1008112 h 2016224"/>
                    <a:gd name="connsiteX6" fmla="*/ 1808080 w 1835517"/>
                    <a:gd name="connsiteY6" fmla="*/ 1512168 h 2016224"/>
                    <a:gd name="connsiteX7" fmla="*/ 1043321 w 1835517"/>
                    <a:gd name="connsiteY7" fmla="*/ 1164485 h 2016224"/>
                    <a:gd name="connsiteX8" fmla="*/ 907980 w 1835517"/>
                    <a:gd name="connsiteY8" fmla="*/ 2016224 h 2016224"/>
                    <a:gd name="connsiteX9" fmla="*/ 804911 w 1835517"/>
                    <a:gd name="connsiteY9" fmla="*/ 1207516 h 2016224"/>
                    <a:gd name="connsiteX10" fmla="*/ 7880 w 1835517"/>
                    <a:gd name="connsiteY10" fmla="*/ 1512168 h 2016224"/>
                    <a:gd name="connsiteX11" fmla="*/ 712601 w 1835517"/>
                    <a:gd name="connsiteY11" fmla="*/ 1018870 h 2016224"/>
                    <a:gd name="connsiteX12" fmla="*/ 7880 w 1835517"/>
                    <a:gd name="connsiteY12" fmla="*/ 504056 h 2016224"/>
                    <a:gd name="connsiteX0" fmla="*/ 7880 w 1835517"/>
                    <a:gd name="connsiteY0" fmla="*/ 504056 h 2016224"/>
                    <a:gd name="connsiteX1" fmla="*/ 815668 w 1835517"/>
                    <a:gd name="connsiteY1" fmla="*/ 840981 h 2016224"/>
                    <a:gd name="connsiteX2" fmla="*/ 907980 w 1835517"/>
                    <a:gd name="connsiteY2" fmla="*/ 0 h 2016224"/>
                    <a:gd name="connsiteX3" fmla="*/ 1043322 w 1835517"/>
                    <a:gd name="connsiteY3" fmla="*/ 830223 h 2016224"/>
                    <a:gd name="connsiteX4" fmla="*/ 1808080 w 1835517"/>
                    <a:gd name="connsiteY4" fmla="*/ 504056 h 2016224"/>
                    <a:gd name="connsiteX5" fmla="*/ 1286239 w 1835517"/>
                    <a:gd name="connsiteY5" fmla="*/ 1008112 h 2016224"/>
                    <a:gd name="connsiteX6" fmla="*/ 1808080 w 1835517"/>
                    <a:gd name="connsiteY6" fmla="*/ 1512168 h 2016224"/>
                    <a:gd name="connsiteX7" fmla="*/ 1043321 w 1835517"/>
                    <a:gd name="connsiteY7" fmla="*/ 1164485 h 2016224"/>
                    <a:gd name="connsiteX8" fmla="*/ 907980 w 1835517"/>
                    <a:gd name="connsiteY8" fmla="*/ 2016224 h 2016224"/>
                    <a:gd name="connsiteX9" fmla="*/ 804911 w 1835517"/>
                    <a:gd name="connsiteY9" fmla="*/ 1207516 h 2016224"/>
                    <a:gd name="connsiteX10" fmla="*/ 7880 w 1835517"/>
                    <a:gd name="connsiteY10" fmla="*/ 1512168 h 2016224"/>
                    <a:gd name="connsiteX11" fmla="*/ 712601 w 1835517"/>
                    <a:gd name="connsiteY11" fmla="*/ 1018870 h 2016224"/>
                    <a:gd name="connsiteX12" fmla="*/ 7880 w 1835517"/>
                    <a:gd name="connsiteY12" fmla="*/ 504056 h 2016224"/>
                    <a:gd name="connsiteX0" fmla="*/ 7880 w 1838696"/>
                    <a:gd name="connsiteY0" fmla="*/ 504056 h 2016224"/>
                    <a:gd name="connsiteX1" fmla="*/ 815668 w 1838696"/>
                    <a:gd name="connsiteY1" fmla="*/ 840981 h 2016224"/>
                    <a:gd name="connsiteX2" fmla="*/ 907980 w 1838696"/>
                    <a:gd name="connsiteY2" fmla="*/ 0 h 2016224"/>
                    <a:gd name="connsiteX3" fmla="*/ 1043322 w 1838696"/>
                    <a:gd name="connsiteY3" fmla="*/ 830223 h 2016224"/>
                    <a:gd name="connsiteX4" fmla="*/ 1808080 w 1838696"/>
                    <a:gd name="connsiteY4" fmla="*/ 504056 h 2016224"/>
                    <a:gd name="connsiteX5" fmla="*/ 1286239 w 1838696"/>
                    <a:gd name="connsiteY5" fmla="*/ 1008112 h 2016224"/>
                    <a:gd name="connsiteX6" fmla="*/ 1808080 w 1838696"/>
                    <a:gd name="connsiteY6" fmla="*/ 1512168 h 2016224"/>
                    <a:gd name="connsiteX7" fmla="*/ 1043321 w 1838696"/>
                    <a:gd name="connsiteY7" fmla="*/ 1164485 h 2016224"/>
                    <a:gd name="connsiteX8" fmla="*/ 907980 w 1838696"/>
                    <a:gd name="connsiteY8" fmla="*/ 2016224 h 2016224"/>
                    <a:gd name="connsiteX9" fmla="*/ 804911 w 1838696"/>
                    <a:gd name="connsiteY9" fmla="*/ 1207516 h 2016224"/>
                    <a:gd name="connsiteX10" fmla="*/ 7880 w 1838696"/>
                    <a:gd name="connsiteY10" fmla="*/ 1512168 h 2016224"/>
                    <a:gd name="connsiteX11" fmla="*/ 712601 w 1838696"/>
                    <a:gd name="connsiteY11" fmla="*/ 1018870 h 2016224"/>
                    <a:gd name="connsiteX12" fmla="*/ 7880 w 1838696"/>
                    <a:gd name="connsiteY12" fmla="*/ 504056 h 2016224"/>
                    <a:gd name="connsiteX0" fmla="*/ 7880 w 1838696"/>
                    <a:gd name="connsiteY0" fmla="*/ 504056 h 2016224"/>
                    <a:gd name="connsiteX1" fmla="*/ 815668 w 1838696"/>
                    <a:gd name="connsiteY1" fmla="*/ 840981 h 2016224"/>
                    <a:gd name="connsiteX2" fmla="*/ 907980 w 1838696"/>
                    <a:gd name="connsiteY2" fmla="*/ 0 h 2016224"/>
                    <a:gd name="connsiteX3" fmla="*/ 1043322 w 1838696"/>
                    <a:gd name="connsiteY3" fmla="*/ 830223 h 2016224"/>
                    <a:gd name="connsiteX4" fmla="*/ 1808080 w 1838696"/>
                    <a:gd name="connsiteY4" fmla="*/ 504056 h 2016224"/>
                    <a:gd name="connsiteX5" fmla="*/ 1286239 w 1838696"/>
                    <a:gd name="connsiteY5" fmla="*/ 1008112 h 2016224"/>
                    <a:gd name="connsiteX6" fmla="*/ 1808080 w 1838696"/>
                    <a:gd name="connsiteY6" fmla="*/ 1512168 h 2016224"/>
                    <a:gd name="connsiteX7" fmla="*/ 1043321 w 1838696"/>
                    <a:gd name="connsiteY7" fmla="*/ 1164485 h 2016224"/>
                    <a:gd name="connsiteX8" fmla="*/ 907980 w 1838696"/>
                    <a:gd name="connsiteY8" fmla="*/ 2016224 h 2016224"/>
                    <a:gd name="connsiteX9" fmla="*/ 804911 w 1838696"/>
                    <a:gd name="connsiteY9" fmla="*/ 1207516 h 2016224"/>
                    <a:gd name="connsiteX10" fmla="*/ 7880 w 1838696"/>
                    <a:gd name="connsiteY10" fmla="*/ 1512168 h 2016224"/>
                    <a:gd name="connsiteX11" fmla="*/ 712601 w 1838696"/>
                    <a:gd name="connsiteY11" fmla="*/ 1018870 h 2016224"/>
                    <a:gd name="connsiteX12" fmla="*/ 7880 w 1838696"/>
                    <a:gd name="connsiteY12" fmla="*/ 504056 h 2016224"/>
                    <a:gd name="connsiteX0" fmla="*/ 7880 w 1835864"/>
                    <a:gd name="connsiteY0" fmla="*/ 504056 h 2016224"/>
                    <a:gd name="connsiteX1" fmla="*/ 815668 w 1835864"/>
                    <a:gd name="connsiteY1" fmla="*/ 840981 h 2016224"/>
                    <a:gd name="connsiteX2" fmla="*/ 907980 w 1835864"/>
                    <a:gd name="connsiteY2" fmla="*/ 0 h 2016224"/>
                    <a:gd name="connsiteX3" fmla="*/ 1043322 w 1835864"/>
                    <a:gd name="connsiteY3" fmla="*/ 830223 h 2016224"/>
                    <a:gd name="connsiteX4" fmla="*/ 1808080 w 1835864"/>
                    <a:gd name="connsiteY4" fmla="*/ 504056 h 2016224"/>
                    <a:gd name="connsiteX5" fmla="*/ 1221693 w 1835864"/>
                    <a:gd name="connsiteY5" fmla="*/ 1008112 h 2016224"/>
                    <a:gd name="connsiteX6" fmla="*/ 1808080 w 1835864"/>
                    <a:gd name="connsiteY6" fmla="*/ 1512168 h 2016224"/>
                    <a:gd name="connsiteX7" fmla="*/ 1043321 w 1835864"/>
                    <a:gd name="connsiteY7" fmla="*/ 1164485 h 2016224"/>
                    <a:gd name="connsiteX8" fmla="*/ 907980 w 1835864"/>
                    <a:gd name="connsiteY8" fmla="*/ 2016224 h 2016224"/>
                    <a:gd name="connsiteX9" fmla="*/ 804911 w 1835864"/>
                    <a:gd name="connsiteY9" fmla="*/ 1207516 h 2016224"/>
                    <a:gd name="connsiteX10" fmla="*/ 7880 w 1835864"/>
                    <a:gd name="connsiteY10" fmla="*/ 1512168 h 2016224"/>
                    <a:gd name="connsiteX11" fmla="*/ 712601 w 1835864"/>
                    <a:gd name="connsiteY11" fmla="*/ 1018870 h 2016224"/>
                    <a:gd name="connsiteX12" fmla="*/ 7880 w 1835864"/>
                    <a:gd name="connsiteY12" fmla="*/ 504056 h 2016224"/>
                    <a:gd name="connsiteX0" fmla="*/ 7880 w 1835864"/>
                    <a:gd name="connsiteY0" fmla="*/ 504056 h 2016224"/>
                    <a:gd name="connsiteX1" fmla="*/ 815668 w 1835864"/>
                    <a:gd name="connsiteY1" fmla="*/ 840981 h 2016224"/>
                    <a:gd name="connsiteX2" fmla="*/ 907980 w 1835864"/>
                    <a:gd name="connsiteY2" fmla="*/ 0 h 2016224"/>
                    <a:gd name="connsiteX3" fmla="*/ 1043322 w 1835864"/>
                    <a:gd name="connsiteY3" fmla="*/ 830223 h 2016224"/>
                    <a:gd name="connsiteX4" fmla="*/ 1808080 w 1835864"/>
                    <a:gd name="connsiteY4" fmla="*/ 504056 h 2016224"/>
                    <a:gd name="connsiteX5" fmla="*/ 1221693 w 1835864"/>
                    <a:gd name="connsiteY5" fmla="*/ 1008112 h 2016224"/>
                    <a:gd name="connsiteX6" fmla="*/ 1808080 w 1835864"/>
                    <a:gd name="connsiteY6" fmla="*/ 1512168 h 2016224"/>
                    <a:gd name="connsiteX7" fmla="*/ 1043321 w 1835864"/>
                    <a:gd name="connsiteY7" fmla="*/ 1164485 h 2016224"/>
                    <a:gd name="connsiteX8" fmla="*/ 907980 w 1835864"/>
                    <a:gd name="connsiteY8" fmla="*/ 2016224 h 2016224"/>
                    <a:gd name="connsiteX9" fmla="*/ 804911 w 1835864"/>
                    <a:gd name="connsiteY9" fmla="*/ 1207516 h 2016224"/>
                    <a:gd name="connsiteX10" fmla="*/ 7880 w 1835864"/>
                    <a:gd name="connsiteY10" fmla="*/ 1512168 h 2016224"/>
                    <a:gd name="connsiteX11" fmla="*/ 712601 w 1835864"/>
                    <a:gd name="connsiteY11" fmla="*/ 1018870 h 2016224"/>
                    <a:gd name="connsiteX12" fmla="*/ 7880 w 1835864"/>
                    <a:gd name="connsiteY12" fmla="*/ 504056 h 2016224"/>
                    <a:gd name="connsiteX0" fmla="*/ 7880 w 1835864"/>
                    <a:gd name="connsiteY0" fmla="*/ 504056 h 2016224"/>
                    <a:gd name="connsiteX1" fmla="*/ 815668 w 1835864"/>
                    <a:gd name="connsiteY1" fmla="*/ 840981 h 2016224"/>
                    <a:gd name="connsiteX2" fmla="*/ 907980 w 1835864"/>
                    <a:gd name="connsiteY2" fmla="*/ 0 h 2016224"/>
                    <a:gd name="connsiteX3" fmla="*/ 1043322 w 1835864"/>
                    <a:gd name="connsiteY3" fmla="*/ 830223 h 2016224"/>
                    <a:gd name="connsiteX4" fmla="*/ 1808080 w 1835864"/>
                    <a:gd name="connsiteY4" fmla="*/ 504056 h 2016224"/>
                    <a:gd name="connsiteX5" fmla="*/ 1221693 w 1835864"/>
                    <a:gd name="connsiteY5" fmla="*/ 1008112 h 2016224"/>
                    <a:gd name="connsiteX6" fmla="*/ 1808080 w 1835864"/>
                    <a:gd name="connsiteY6" fmla="*/ 1512168 h 2016224"/>
                    <a:gd name="connsiteX7" fmla="*/ 1043321 w 1835864"/>
                    <a:gd name="connsiteY7" fmla="*/ 1164485 h 2016224"/>
                    <a:gd name="connsiteX8" fmla="*/ 907980 w 1835864"/>
                    <a:gd name="connsiteY8" fmla="*/ 2016224 h 2016224"/>
                    <a:gd name="connsiteX9" fmla="*/ 804911 w 1835864"/>
                    <a:gd name="connsiteY9" fmla="*/ 1207516 h 2016224"/>
                    <a:gd name="connsiteX10" fmla="*/ 7880 w 1835864"/>
                    <a:gd name="connsiteY10" fmla="*/ 1512168 h 2016224"/>
                    <a:gd name="connsiteX11" fmla="*/ 712601 w 1835864"/>
                    <a:gd name="connsiteY11" fmla="*/ 1018870 h 2016224"/>
                    <a:gd name="connsiteX12" fmla="*/ 7880 w 1835864"/>
                    <a:gd name="connsiteY12" fmla="*/ 504056 h 2016224"/>
                    <a:gd name="connsiteX0" fmla="*/ 7880 w 1862324"/>
                    <a:gd name="connsiteY0" fmla="*/ 504056 h 2016224"/>
                    <a:gd name="connsiteX1" fmla="*/ 815668 w 1862324"/>
                    <a:gd name="connsiteY1" fmla="*/ 840981 h 2016224"/>
                    <a:gd name="connsiteX2" fmla="*/ 907980 w 1862324"/>
                    <a:gd name="connsiteY2" fmla="*/ 0 h 2016224"/>
                    <a:gd name="connsiteX3" fmla="*/ 1043322 w 1862324"/>
                    <a:gd name="connsiteY3" fmla="*/ 830223 h 2016224"/>
                    <a:gd name="connsiteX4" fmla="*/ 1808080 w 1862324"/>
                    <a:gd name="connsiteY4" fmla="*/ 504056 h 2016224"/>
                    <a:gd name="connsiteX5" fmla="*/ 1221693 w 1862324"/>
                    <a:gd name="connsiteY5" fmla="*/ 1008112 h 2016224"/>
                    <a:gd name="connsiteX6" fmla="*/ 1808080 w 1862324"/>
                    <a:gd name="connsiteY6" fmla="*/ 1512168 h 2016224"/>
                    <a:gd name="connsiteX7" fmla="*/ 1043321 w 1862324"/>
                    <a:gd name="connsiteY7" fmla="*/ 1164485 h 2016224"/>
                    <a:gd name="connsiteX8" fmla="*/ 907980 w 1862324"/>
                    <a:gd name="connsiteY8" fmla="*/ 2016224 h 2016224"/>
                    <a:gd name="connsiteX9" fmla="*/ 804911 w 1862324"/>
                    <a:gd name="connsiteY9" fmla="*/ 1207516 h 2016224"/>
                    <a:gd name="connsiteX10" fmla="*/ 7880 w 1862324"/>
                    <a:gd name="connsiteY10" fmla="*/ 1512168 h 2016224"/>
                    <a:gd name="connsiteX11" fmla="*/ 712601 w 1862324"/>
                    <a:gd name="connsiteY11" fmla="*/ 1018870 h 2016224"/>
                    <a:gd name="connsiteX12" fmla="*/ 7880 w 1862324"/>
                    <a:gd name="connsiteY12" fmla="*/ 504056 h 2016224"/>
                    <a:gd name="connsiteX0" fmla="*/ 7880 w 1859085"/>
                    <a:gd name="connsiteY0" fmla="*/ 504056 h 2016224"/>
                    <a:gd name="connsiteX1" fmla="*/ 815668 w 1859085"/>
                    <a:gd name="connsiteY1" fmla="*/ 840981 h 2016224"/>
                    <a:gd name="connsiteX2" fmla="*/ 907980 w 1859085"/>
                    <a:gd name="connsiteY2" fmla="*/ 0 h 2016224"/>
                    <a:gd name="connsiteX3" fmla="*/ 1043322 w 1859085"/>
                    <a:gd name="connsiteY3" fmla="*/ 830223 h 2016224"/>
                    <a:gd name="connsiteX4" fmla="*/ 1808080 w 1859085"/>
                    <a:gd name="connsiteY4" fmla="*/ 504056 h 2016224"/>
                    <a:gd name="connsiteX5" fmla="*/ 1167905 w 1859085"/>
                    <a:gd name="connsiteY5" fmla="*/ 997355 h 2016224"/>
                    <a:gd name="connsiteX6" fmla="*/ 1808080 w 1859085"/>
                    <a:gd name="connsiteY6" fmla="*/ 1512168 h 2016224"/>
                    <a:gd name="connsiteX7" fmla="*/ 1043321 w 1859085"/>
                    <a:gd name="connsiteY7" fmla="*/ 1164485 h 2016224"/>
                    <a:gd name="connsiteX8" fmla="*/ 907980 w 1859085"/>
                    <a:gd name="connsiteY8" fmla="*/ 2016224 h 2016224"/>
                    <a:gd name="connsiteX9" fmla="*/ 804911 w 1859085"/>
                    <a:gd name="connsiteY9" fmla="*/ 1207516 h 2016224"/>
                    <a:gd name="connsiteX10" fmla="*/ 7880 w 1859085"/>
                    <a:gd name="connsiteY10" fmla="*/ 1512168 h 2016224"/>
                    <a:gd name="connsiteX11" fmla="*/ 712601 w 1859085"/>
                    <a:gd name="connsiteY11" fmla="*/ 1018870 h 2016224"/>
                    <a:gd name="connsiteX12" fmla="*/ 7880 w 1859085"/>
                    <a:gd name="connsiteY12" fmla="*/ 504056 h 2016224"/>
                    <a:gd name="connsiteX0" fmla="*/ 7880 w 1859085"/>
                    <a:gd name="connsiteY0" fmla="*/ 504056 h 2016224"/>
                    <a:gd name="connsiteX1" fmla="*/ 815668 w 1859085"/>
                    <a:gd name="connsiteY1" fmla="*/ 840981 h 2016224"/>
                    <a:gd name="connsiteX2" fmla="*/ 907980 w 1859085"/>
                    <a:gd name="connsiteY2" fmla="*/ 0 h 2016224"/>
                    <a:gd name="connsiteX3" fmla="*/ 1043322 w 1859085"/>
                    <a:gd name="connsiteY3" fmla="*/ 830223 h 2016224"/>
                    <a:gd name="connsiteX4" fmla="*/ 1808080 w 1859085"/>
                    <a:gd name="connsiteY4" fmla="*/ 504056 h 2016224"/>
                    <a:gd name="connsiteX5" fmla="*/ 1167905 w 1859085"/>
                    <a:gd name="connsiteY5" fmla="*/ 997355 h 2016224"/>
                    <a:gd name="connsiteX6" fmla="*/ 1808080 w 1859085"/>
                    <a:gd name="connsiteY6" fmla="*/ 1512168 h 2016224"/>
                    <a:gd name="connsiteX7" fmla="*/ 1043321 w 1859085"/>
                    <a:gd name="connsiteY7" fmla="*/ 1164485 h 2016224"/>
                    <a:gd name="connsiteX8" fmla="*/ 907980 w 1859085"/>
                    <a:gd name="connsiteY8" fmla="*/ 2016224 h 2016224"/>
                    <a:gd name="connsiteX9" fmla="*/ 837183 w 1859085"/>
                    <a:gd name="connsiteY9" fmla="*/ 1175243 h 2016224"/>
                    <a:gd name="connsiteX10" fmla="*/ 7880 w 1859085"/>
                    <a:gd name="connsiteY10" fmla="*/ 1512168 h 2016224"/>
                    <a:gd name="connsiteX11" fmla="*/ 712601 w 1859085"/>
                    <a:gd name="connsiteY11" fmla="*/ 1018870 h 2016224"/>
                    <a:gd name="connsiteX12" fmla="*/ 7880 w 1859085"/>
                    <a:gd name="connsiteY12" fmla="*/ 504056 h 2016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859085" h="2016224">
                      <a:moveTo>
                        <a:pt x="7880" y="504056"/>
                      </a:moveTo>
                      <a:cubicBezTo>
                        <a:pt x="406235" y="243433"/>
                        <a:pt x="578678" y="778875"/>
                        <a:pt x="815668" y="840981"/>
                      </a:cubicBezTo>
                      <a:cubicBezTo>
                        <a:pt x="878711" y="610856"/>
                        <a:pt x="403873" y="154822"/>
                        <a:pt x="907980" y="0"/>
                      </a:cubicBezTo>
                      <a:cubicBezTo>
                        <a:pt x="1336782" y="90276"/>
                        <a:pt x="980279" y="600098"/>
                        <a:pt x="1043322" y="830223"/>
                      </a:cubicBezTo>
                      <a:cubicBezTo>
                        <a:pt x="1280312" y="768117"/>
                        <a:pt x="1431241" y="264948"/>
                        <a:pt x="1808080" y="504056"/>
                      </a:cubicBezTo>
                      <a:cubicBezTo>
                        <a:pt x="1913832" y="951774"/>
                        <a:pt x="1341852" y="829336"/>
                        <a:pt x="1167905" y="997355"/>
                      </a:cubicBezTo>
                      <a:cubicBezTo>
                        <a:pt x="1341852" y="1165374"/>
                        <a:pt x="2053682" y="999903"/>
                        <a:pt x="1808080" y="1512168"/>
                      </a:cubicBezTo>
                      <a:cubicBezTo>
                        <a:pt x="1495787" y="1751275"/>
                        <a:pt x="1280311" y="1226591"/>
                        <a:pt x="1043321" y="1164485"/>
                      </a:cubicBezTo>
                      <a:cubicBezTo>
                        <a:pt x="980278" y="1394610"/>
                        <a:pt x="1444359" y="1882918"/>
                        <a:pt x="907980" y="2016224"/>
                      </a:cubicBezTo>
                      <a:cubicBezTo>
                        <a:pt x="457661" y="1872160"/>
                        <a:pt x="900226" y="1405368"/>
                        <a:pt x="837183" y="1175243"/>
                      </a:cubicBezTo>
                      <a:cubicBezTo>
                        <a:pt x="600193" y="1237349"/>
                        <a:pt x="460022" y="1815822"/>
                        <a:pt x="7880" y="1512168"/>
                      </a:cubicBezTo>
                      <a:cubicBezTo>
                        <a:pt x="-65599" y="1010662"/>
                        <a:pt x="538654" y="1186889"/>
                        <a:pt x="712601" y="1018870"/>
                      </a:cubicBezTo>
                      <a:cubicBezTo>
                        <a:pt x="538654" y="850851"/>
                        <a:pt x="-76356" y="1048594"/>
                        <a:pt x="7880" y="504056"/>
                      </a:cubicBezTo>
                      <a:close/>
                    </a:path>
                  </a:pathLst>
                </a:custGeom>
                <a:gradFill>
                  <a:gsLst>
                    <a:gs pos="46252">
                      <a:srgbClr val="C00000"/>
                    </a:gs>
                    <a:gs pos="84000">
                      <a:srgbClr val="F31207">
                        <a:lumMod val="52000"/>
                      </a:srgbClr>
                    </a:gs>
                    <a:gs pos="29000">
                      <a:srgbClr val="FF0000"/>
                    </a:gs>
                  </a:gsLst>
                  <a:lin ang="2700000" scaled="1"/>
                </a:gradFill>
                <a:ln>
                  <a:noFill/>
                </a:ln>
                <a:scene3d>
                  <a:camera prst="orthographicFront"/>
                  <a:lightRig rig="flat" dir="t"/>
                </a:scene3d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22" name="19 Estrella de 6 puntas"/>
                <p:cNvSpPr/>
                <p:nvPr/>
              </p:nvSpPr>
              <p:spPr>
                <a:xfrm rot="20363738">
                  <a:off x="249161" y="-75919"/>
                  <a:ext cx="1963672" cy="2039471"/>
                </a:xfrm>
                <a:custGeom>
                  <a:avLst/>
                  <a:gdLst>
                    <a:gd name="connsiteX0" fmla="*/ 0 w 1800200"/>
                    <a:gd name="connsiteY0" fmla="*/ 504056 h 2016224"/>
                    <a:gd name="connsiteX1" fmla="*/ 710970 w 1800200"/>
                    <a:gd name="connsiteY1" fmla="*/ 690374 h 2016224"/>
                    <a:gd name="connsiteX2" fmla="*/ 900100 w 1800200"/>
                    <a:gd name="connsiteY2" fmla="*/ 0 h 2016224"/>
                    <a:gd name="connsiteX3" fmla="*/ 1089230 w 1800200"/>
                    <a:gd name="connsiteY3" fmla="*/ 690374 h 2016224"/>
                    <a:gd name="connsiteX4" fmla="*/ 1800200 w 1800200"/>
                    <a:gd name="connsiteY4" fmla="*/ 504056 h 2016224"/>
                    <a:gd name="connsiteX5" fmla="*/ 1278359 w 1800200"/>
                    <a:gd name="connsiteY5" fmla="*/ 1008112 h 2016224"/>
                    <a:gd name="connsiteX6" fmla="*/ 1800200 w 1800200"/>
                    <a:gd name="connsiteY6" fmla="*/ 1512168 h 2016224"/>
                    <a:gd name="connsiteX7" fmla="*/ 1089230 w 1800200"/>
                    <a:gd name="connsiteY7" fmla="*/ 1325850 h 2016224"/>
                    <a:gd name="connsiteX8" fmla="*/ 900100 w 1800200"/>
                    <a:gd name="connsiteY8" fmla="*/ 2016224 h 2016224"/>
                    <a:gd name="connsiteX9" fmla="*/ 710970 w 1800200"/>
                    <a:gd name="connsiteY9" fmla="*/ 1325850 h 2016224"/>
                    <a:gd name="connsiteX10" fmla="*/ 0 w 1800200"/>
                    <a:gd name="connsiteY10" fmla="*/ 1512168 h 2016224"/>
                    <a:gd name="connsiteX11" fmla="*/ 521841 w 1800200"/>
                    <a:gd name="connsiteY11" fmla="*/ 1008112 h 2016224"/>
                    <a:gd name="connsiteX12" fmla="*/ 0 w 1800200"/>
                    <a:gd name="connsiteY12" fmla="*/ 504056 h 2016224"/>
                    <a:gd name="connsiteX0" fmla="*/ 0 w 1800200"/>
                    <a:gd name="connsiteY0" fmla="*/ 504056 h 2016224"/>
                    <a:gd name="connsiteX1" fmla="*/ 710970 w 1800200"/>
                    <a:gd name="connsiteY1" fmla="*/ 690374 h 2016224"/>
                    <a:gd name="connsiteX2" fmla="*/ 900100 w 1800200"/>
                    <a:gd name="connsiteY2" fmla="*/ 0 h 2016224"/>
                    <a:gd name="connsiteX3" fmla="*/ 1089230 w 1800200"/>
                    <a:gd name="connsiteY3" fmla="*/ 690374 h 2016224"/>
                    <a:gd name="connsiteX4" fmla="*/ 1800200 w 1800200"/>
                    <a:gd name="connsiteY4" fmla="*/ 504056 h 2016224"/>
                    <a:gd name="connsiteX5" fmla="*/ 1278359 w 1800200"/>
                    <a:gd name="connsiteY5" fmla="*/ 1008112 h 2016224"/>
                    <a:gd name="connsiteX6" fmla="*/ 1800200 w 1800200"/>
                    <a:gd name="connsiteY6" fmla="*/ 1512168 h 2016224"/>
                    <a:gd name="connsiteX7" fmla="*/ 1089230 w 1800200"/>
                    <a:gd name="connsiteY7" fmla="*/ 1325850 h 2016224"/>
                    <a:gd name="connsiteX8" fmla="*/ 900100 w 1800200"/>
                    <a:gd name="connsiteY8" fmla="*/ 2016224 h 2016224"/>
                    <a:gd name="connsiteX9" fmla="*/ 710970 w 1800200"/>
                    <a:gd name="connsiteY9" fmla="*/ 1325850 h 2016224"/>
                    <a:gd name="connsiteX10" fmla="*/ 0 w 1800200"/>
                    <a:gd name="connsiteY10" fmla="*/ 1512168 h 2016224"/>
                    <a:gd name="connsiteX11" fmla="*/ 521841 w 1800200"/>
                    <a:gd name="connsiteY11" fmla="*/ 1008112 h 2016224"/>
                    <a:gd name="connsiteX12" fmla="*/ 0 w 1800200"/>
                    <a:gd name="connsiteY12" fmla="*/ 504056 h 2016224"/>
                    <a:gd name="connsiteX0" fmla="*/ 0 w 1800200"/>
                    <a:gd name="connsiteY0" fmla="*/ 504056 h 2016224"/>
                    <a:gd name="connsiteX1" fmla="*/ 710970 w 1800200"/>
                    <a:gd name="connsiteY1" fmla="*/ 690374 h 2016224"/>
                    <a:gd name="connsiteX2" fmla="*/ 900100 w 1800200"/>
                    <a:gd name="connsiteY2" fmla="*/ 0 h 2016224"/>
                    <a:gd name="connsiteX3" fmla="*/ 1089230 w 1800200"/>
                    <a:gd name="connsiteY3" fmla="*/ 690374 h 2016224"/>
                    <a:gd name="connsiteX4" fmla="*/ 1800200 w 1800200"/>
                    <a:gd name="connsiteY4" fmla="*/ 504056 h 2016224"/>
                    <a:gd name="connsiteX5" fmla="*/ 1278359 w 1800200"/>
                    <a:gd name="connsiteY5" fmla="*/ 1008112 h 2016224"/>
                    <a:gd name="connsiteX6" fmla="*/ 1800200 w 1800200"/>
                    <a:gd name="connsiteY6" fmla="*/ 1512168 h 2016224"/>
                    <a:gd name="connsiteX7" fmla="*/ 1089230 w 1800200"/>
                    <a:gd name="connsiteY7" fmla="*/ 1325850 h 2016224"/>
                    <a:gd name="connsiteX8" fmla="*/ 900100 w 1800200"/>
                    <a:gd name="connsiteY8" fmla="*/ 2016224 h 2016224"/>
                    <a:gd name="connsiteX9" fmla="*/ 710970 w 1800200"/>
                    <a:gd name="connsiteY9" fmla="*/ 1325850 h 2016224"/>
                    <a:gd name="connsiteX10" fmla="*/ 0 w 1800200"/>
                    <a:gd name="connsiteY10" fmla="*/ 1512168 h 2016224"/>
                    <a:gd name="connsiteX11" fmla="*/ 521841 w 1800200"/>
                    <a:gd name="connsiteY11" fmla="*/ 1008112 h 2016224"/>
                    <a:gd name="connsiteX12" fmla="*/ 0 w 1800200"/>
                    <a:gd name="connsiteY12" fmla="*/ 504056 h 2016224"/>
                    <a:gd name="connsiteX0" fmla="*/ 0 w 1800200"/>
                    <a:gd name="connsiteY0" fmla="*/ 504056 h 2016224"/>
                    <a:gd name="connsiteX1" fmla="*/ 710970 w 1800200"/>
                    <a:gd name="connsiteY1" fmla="*/ 690374 h 2016224"/>
                    <a:gd name="connsiteX2" fmla="*/ 900100 w 1800200"/>
                    <a:gd name="connsiteY2" fmla="*/ 0 h 2016224"/>
                    <a:gd name="connsiteX3" fmla="*/ 1089230 w 1800200"/>
                    <a:gd name="connsiteY3" fmla="*/ 690374 h 2016224"/>
                    <a:gd name="connsiteX4" fmla="*/ 1800200 w 1800200"/>
                    <a:gd name="connsiteY4" fmla="*/ 504056 h 2016224"/>
                    <a:gd name="connsiteX5" fmla="*/ 1278359 w 1800200"/>
                    <a:gd name="connsiteY5" fmla="*/ 1008112 h 2016224"/>
                    <a:gd name="connsiteX6" fmla="*/ 1800200 w 1800200"/>
                    <a:gd name="connsiteY6" fmla="*/ 1512168 h 2016224"/>
                    <a:gd name="connsiteX7" fmla="*/ 1089230 w 1800200"/>
                    <a:gd name="connsiteY7" fmla="*/ 1325850 h 2016224"/>
                    <a:gd name="connsiteX8" fmla="*/ 900100 w 1800200"/>
                    <a:gd name="connsiteY8" fmla="*/ 2016224 h 2016224"/>
                    <a:gd name="connsiteX9" fmla="*/ 710970 w 1800200"/>
                    <a:gd name="connsiteY9" fmla="*/ 1325850 h 2016224"/>
                    <a:gd name="connsiteX10" fmla="*/ 0 w 1800200"/>
                    <a:gd name="connsiteY10" fmla="*/ 1512168 h 2016224"/>
                    <a:gd name="connsiteX11" fmla="*/ 521841 w 1800200"/>
                    <a:gd name="connsiteY11" fmla="*/ 1008112 h 2016224"/>
                    <a:gd name="connsiteX12" fmla="*/ 0 w 1800200"/>
                    <a:gd name="connsiteY12" fmla="*/ 504056 h 2016224"/>
                    <a:gd name="connsiteX0" fmla="*/ 0 w 1815990"/>
                    <a:gd name="connsiteY0" fmla="*/ 504056 h 2016224"/>
                    <a:gd name="connsiteX1" fmla="*/ 710970 w 1815990"/>
                    <a:gd name="connsiteY1" fmla="*/ 690374 h 2016224"/>
                    <a:gd name="connsiteX2" fmla="*/ 900100 w 1815990"/>
                    <a:gd name="connsiteY2" fmla="*/ 0 h 2016224"/>
                    <a:gd name="connsiteX3" fmla="*/ 1089230 w 1815990"/>
                    <a:gd name="connsiteY3" fmla="*/ 690374 h 2016224"/>
                    <a:gd name="connsiteX4" fmla="*/ 1800200 w 1815990"/>
                    <a:gd name="connsiteY4" fmla="*/ 504056 h 2016224"/>
                    <a:gd name="connsiteX5" fmla="*/ 1278359 w 1815990"/>
                    <a:gd name="connsiteY5" fmla="*/ 1008112 h 2016224"/>
                    <a:gd name="connsiteX6" fmla="*/ 1800200 w 1815990"/>
                    <a:gd name="connsiteY6" fmla="*/ 1512168 h 2016224"/>
                    <a:gd name="connsiteX7" fmla="*/ 1089230 w 1815990"/>
                    <a:gd name="connsiteY7" fmla="*/ 1325850 h 2016224"/>
                    <a:gd name="connsiteX8" fmla="*/ 900100 w 1815990"/>
                    <a:gd name="connsiteY8" fmla="*/ 2016224 h 2016224"/>
                    <a:gd name="connsiteX9" fmla="*/ 710970 w 1815990"/>
                    <a:gd name="connsiteY9" fmla="*/ 1325850 h 2016224"/>
                    <a:gd name="connsiteX10" fmla="*/ 0 w 1815990"/>
                    <a:gd name="connsiteY10" fmla="*/ 1512168 h 2016224"/>
                    <a:gd name="connsiteX11" fmla="*/ 521841 w 1815990"/>
                    <a:gd name="connsiteY11" fmla="*/ 1008112 h 2016224"/>
                    <a:gd name="connsiteX12" fmla="*/ 0 w 1815990"/>
                    <a:gd name="connsiteY12" fmla="*/ 504056 h 2016224"/>
                    <a:gd name="connsiteX0" fmla="*/ 0 w 1815990"/>
                    <a:gd name="connsiteY0" fmla="*/ 504056 h 2016224"/>
                    <a:gd name="connsiteX1" fmla="*/ 710970 w 1815990"/>
                    <a:gd name="connsiteY1" fmla="*/ 690374 h 2016224"/>
                    <a:gd name="connsiteX2" fmla="*/ 900100 w 1815990"/>
                    <a:gd name="connsiteY2" fmla="*/ 0 h 2016224"/>
                    <a:gd name="connsiteX3" fmla="*/ 1089230 w 1815990"/>
                    <a:gd name="connsiteY3" fmla="*/ 690374 h 2016224"/>
                    <a:gd name="connsiteX4" fmla="*/ 1800200 w 1815990"/>
                    <a:gd name="connsiteY4" fmla="*/ 504056 h 2016224"/>
                    <a:gd name="connsiteX5" fmla="*/ 1278359 w 1815990"/>
                    <a:gd name="connsiteY5" fmla="*/ 1008112 h 2016224"/>
                    <a:gd name="connsiteX6" fmla="*/ 1800200 w 1815990"/>
                    <a:gd name="connsiteY6" fmla="*/ 1512168 h 2016224"/>
                    <a:gd name="connsiteX7" fmla="*/ 1089230 w 1815990"/>
                    <a:gd name="connsiteY7" fmla="*/ 1325850 h 2016224"/>
                    <a:gd name="connsiteX8" fmla="*/ 900100 w 1815990"/>
                    <a:gd name="connsiteY8" fmla="*/ 2016224 h 2016224"/>
                    <a:gd name="connsiteX9" fmla="*/ 710970 w 1815990"/>
                    <a:gd name="connsiteY9" fmla="*/ 1325850 h 2016224"/>
                    <a:gd name="connsiteX10" fmla="*/ 0 w 1815990"/>
                    <a:gd name="connsiteY10" fmla="*/ 1512168 h 2016224"/>
                    <a:gd name="connsiteX11" fmla="*/ 521841 w 1815990"/>
                    <a:gd name="connsiteY11" fmla="*/ 1008112 h 2016224"/>
                    <a:gd name="connsiteX12" fmla="*/ 0 w 1815990"/>
                    <a:gd name="connsiteY12" fmla="*/ 504056 h 2016224"/>
                    <a:gd name="connsiteX0" fmla="*/ 0 w 1815990"/>
                    <a:gd name="connsiteY0" fmla="*/ 504056 h 2016224"/>
                    <a:gd name="connsiteX1" fmla="*/ 710970 w 1815990"/>
                    <a:gd name="connsiteY1" fmla="*/ 690374 h 2016224"/>
                    <a:gd name="connsiteX2" fmla="*/ 900100 w 1815990"/>
                    <a:gd name="connsiteY2" fmla="*/ 0 h 2016224"/>
                    <a:gd name="connsiteX3" fmla="*/ 1089230 w 1815990"/>
                    <a:gd name="connsiteY3" fmla="*/ 690374 h 2016224"/>
                    <a:gd name="connsiteX4" fmla="*/ 1800200 w 1815990"/>
                    <a:gd name="connsiteY4" fmla="*/ 504056 h 2016224"/>
                    <a:gd name="connsiteX5" fmla="*/ 1278359 w 1815990"/>
                    <a:gd name="connsiteY5" fmla="*/ 1008112 h 2016224"/>
                    <a:gd name="connsiteX6" fmla="*/ 1800200 w 1815990"/>
                    <a:gd name="connsiteY6" fmla="*/ 1512168 h 2016224"/>
                    <a:gd name="connsiteX7" fmla="*/ 1089230 w 1815990"/>
                    <a:gd name="connsiteY7" fmla="*/ 1325850 h 2016224"/>
                    <a:gd name="connsiteX8" fmla="*/ 900100 w 1815990"/>
                    <a:gd name="connsiteY8" fmla="*/ 2016224 h 2016224"/>
                    <a:gd name="connsiteX9" fmla="*/ 710970 w 1815990"/>
                    <a:gd name="connsiteY9" fmla="*/ 1325850 h 2016224"/>
                    <a:gd name="connsiteX10" fmla="*/ 0 w 1815990"/>
                    <a:gd name="connsiteY10" fmla="*/ 1512168 h 2016224"/>
                    <a:gd name="connsiteX11" fmla="*/ 521841 w 1815990"/>
                    <a:gd name="connsiteY11" fmla="*/ 1008112 h 2016224"/>
                    <a:gd name="connsiteX12" fmla="*/ 0 w 1815990"/>
                    <a:gd name="connsiteY12" fmla="*/ 504056 h 2016224"/>
                    <a:gd name="connsiteX0" fmla="*/ 0 w 1815990"/>
                    <a:gd name="connsiteY0" fmla="*/ 504056 h 2016224"/>
                    <a:gd name="connsiteX1" fmla="*/ 710970 w 1815990"/>
                    <a:gd name="connsiteY1" fmla="*/ 690374 h 2016224"/>
                    <a:gd name="connsiteX2" fmla="*/ 900100 w 1815990"/>
                    <a:gd name="connsiteY2" fmla="*/ 0 h 2016224"/>
                    <a:gd name="connsiteX3" fmla="*/ 1089230 w 1815990"/>
                    <a:gd name="connsiteY3" fmla="*/ 690374 h 2016224"/>
                    <a:gd name="connsiteX4" fmla="*/ 1800200 w 1815990"/>
                    <a:gd name="connsiteY4" fmla="*/ 504056 h 2016224"/>
                    <a:gd name="connsiteX5" fmla="*/ 1278359 w 1815990"/>
                    <a:gd name="connsiteY5" fmla="*/ 1008112 h 2016224"/>
                    <a:gd name="connsiteX6" fmla="*/ 1800200 w 1815990"/>
                    <a:gd name="connsiteY6" fmla="*/ 1512168 h 2016224"/>
                    <a:gd name="connsiteX7" fmla="*/ 1089230 w 1815990"/>
                    <a:gd name="connsiteY7" fmla="*/ 1325850 h 2016224"/>
                    <a:gd name="connsiteX8" fmla="*/ 900100 w 1815990"/>
                    <a:gd name="connsiteY8" fmla="*/ 2016224 h 2016224"/>
                    <a:gd name="connsiteX9" fmla="*/ 710970 w 1815990"/>
                    <a:gd name="connsiteY9" fmla="*/ 1325850 h 2016224"/>
                    <a:gd name="connsiteX10" fmla="*/ 0 w 1815990"/>
                    <a:gd name="connsiteY10" fmla="*/ 1512168 h 2016224"/>
                    <a:gd name="connsiteX11" fmla="*/ 521841 w 1815990"/>
                    <a:gd name="connsiteY11" fmla="*/ 1008112 h 2016224"/>
                    <a:gd name="connsiteX12" fmla="*/ 0 w 1815990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3034 w 1819024"/>
                    <a:gd name="connsiteY0" fmla="*/ 504056 h 2016224"/>
                    <a:gd name="connsiteX1" fmla="*/ 714004 w 1819024"/>
                    <a:gd name="connsiteY1" fmla="*/ 690374 h 2016224"/>
                    <a:gd name="connsiteX2" fmla="*/ 903134 w 1819024"/>
                    <a:gd name="connsiteY2" fmla="*/ 0 h 2016224"/>
                    <a:gd name="connsiteX3" fmla="*/ 1092264 w 1819024"/>
                    <a:gd name="connsiteY3" fmla="*/ 690374 h 2016224"/>
                    <a:gd name="connsiteX4" fmla="*/ 1803234 w 1819024"/>
                    <a:gd name="connsiteY4" fmla="*/ 504056 h 2016224"/>
                    <a:gd name="connsiteX5" fmla="*/ 1281393 w 1819024"/>
                    <a:gd name="connsiteY5" fmla="*/ 1008112 h 2016224"/>
                    <a:gd name="connsiteX6" fmla="*/ 1803234 w 1819024"/>
                    <a:gd name="connsiteY6" fmla="*/ 1512168 h 2016224"/>
                    <a:gd name="connsiteX7" fmla="*/ 1092264 w 1819024"/>
                    <a:gd name="connsiteY7" fmla="*/ 1325850 h 2016224"/>
                    <a:gd name="connsiteX8" fmla="*/ 903134 w 1819024"/>
                    <a:gd name="connsiteY8" fmla="*/ 2016224 h 2016224"/>
                    <a:gd name="connsiteX9" fmla="*/ 714004 w 1819024"/>
                    <a:gd name="connsiteY9" fmla="*/ 1325850 h 2016224"/>
                    <a:gd name="connsiteX10" fmla="*/ 3034 w 1819024"/>
                    <a:gd name="connsiteY10" fmla="*/ 1512168 h 2016224"/>
                    <a:gd name="connsiteX11" fmla="*/ 524875 w 1819024"/>
                    <a:gd name="connsiteY11" fmla="*/ 1008112 h 2016224"/>
                    <a:gd name="connsiteX12" fmla="*/ 3034 w 1819024"/>
                    <a:gd name="connsiteY12" fmla="*/ 504056 h 2016224"/>
                    <a:gd name="connsiteX0" fmla="*/ 3034 w 1819024"/>
                    <a:gd name="connsiteY0" fmla="*/ 504056 h 2016224"/>
                    <a:gd name="connsiteX1" fmla="*/ 714004 w 1819024"/>
                    <a:gd name="connsiteY1" fmla="*/ 690374 h 2016224"/>
                    <a:gd name="connsiteX2" fmla="*/ 903134 w 1819024"/>
                    <a:gd name="connsiteY2" fmla="*/ 0 h 2016224"/>
                    <a:gd name="connsiteX3" fmla="*/ 1092264 w 1819024"/>
                    <a:gd name="connsiteY3" fmla="*/ 690374 h 2016224"/>
                    <a:gd name="connsiteX4" fmla="*/ 1803234 w 1819024"/>
                    <a:gd name="connsiteY4" fmla="*/ 504056 h 2016224"/>
                    <a:gd name="connsiteX5" fmla="*/ 1281393 w 1819024"/>
                    <a:gd name="connsiteY5" fmla="*/ 1008112 h 2016224"/>
                    <a:gd name="connsiteX6" fmla="*/ 1803234 w 1819024"/>
                    <a:gd name="connsiteY6" fmla="*/ 1512168 h 2016224"/>
                    <a:gd name="connsiteX7" fmla="*/ 1092264 w 1819024"/>
                    <a:gd name="connsiteY7" fmla="*/ 1325850 h 2016224"/>
                    <a:gd name="connsiteX8" fmla="*/ 903134 w 1819024"/>
                    <a:gd name="connsiteY8" fmla="*/ 2016224 h 2016224"/>
                    <a:gd name="connsiteX9" fmla="*/ 714004 w 1819024"/>
                    <a:gd name="connsiteY9" fmla="*/ 1325850 h 2016224"/>
                    <a:gd name="connsiteX10" fmla="*/ 3034 w 1819024"/>
                    <a:gd name="connsiteY10" fmla="*/ 1512168 h 2016224"/>
                    <a:gd name="connsiteX11" fmla="*/ 524875 w 1819024"/>
                    <a:gd name="connsiteY11" fmla="*/ 1008112 h 2016224"/>
                    <a:gd name="connsiteX12" fmla="*/ 3034 w 1819024"/>
                    <a:gd name="connsiteY12" fmla="*/ 504056 h 2016224"/>
                    <a:gd name="connsiteX0" fmla="*/ 3034 w 1819024"/>
                    <a:gd name="connsiteY0" fmla="*/ 504056 h 2016224"/>
                    <a:gd name="connsiteX1" fmla="*/ 714004 w 1819024"/>
                    <a:gd name="connsiteY1" fmla="*/ 690374 h 2016224"/>
                    <a:gd name="connsiteX2" fmla="*/ 903134 w 1819024"/>
                    <a:gd name="connsiteY2" fmla="*/ 0 h 2016224"/>
                    <a:gd name="connsiteX3" fmla="*/ 1092264 w 1819024"/>
                    <a:gd name="connsiteY3" fmla="*/ 690374 h 2016224"/>
                    <a:gd name="connsiteX4" fmla="*/ 1803234 w 1819024"/>
                    <a:gd name="connsiteY4" fmla="*/ 504056 h 2016224"/>
                    <a:gd name="connsiteX5" fmla="*/ 1281393 w 1819024"/>
                    <a:gd name="connsiteY5" fmla="*/ 1008112 h 2016224"/>
                    <a:gd name="connsiteX6" fmla="*/ 1803234 w 1819024"/>
                    <a:gd name="connsiteY6" fmla="*/ 1512168 h 2016224"/>
                    <a:gd name="connsiteX7" fmla="*/ 1092264 w 1819024"/>
                    <a:gd name="connsiteY7" fmla="*/ 1325850 h 2016224"/>
                    <a:gd name="connsiteX8" fmla="*/ 903134 w 1819024"/>
                    <a:gd name="connsiteY8" fmla="*/ 2016224 h 2016224"/>
                    <a:gd name="connsiteX9" fmla="*/ 714004 w 1819024"/>
                    <a:gd name="connsiteY9" fmla="*/ 1325850 h 2016224"/>
                    <a:gd name="connsiteX10" fmla="*/ 3034 w 1819024"/>
                    <a:gd name="connsiteY10" fmla="*/ 1512168 h 2016224"/>
                    <a:gd name="connsiteX11" fmla="*/ 524875 w 1819024"/>
                    <a:gd name="connsiteY11" fmla="*/ 1008112 h 2016224"/>
                    <a:gd name="connsiteX12" fmla="*/ 3034 w 1819024"/>
                    <a:gd name="connsiteY12" fmla="*/ 504056 h 2016224"/>
                    <a:gd name="connsiteX0" fmla="*/ 8515 w 1824505"/>
                    <a:gd name="connsiteY0" fmla="*/ 504056 h 2016224"/>
                    <a:gd name="connsiteX1" fmla="*/ 719485 w 1824505"/>
                    <a:gd name="connsiteY1" fmla="*/ 690374 h 2016224"/>
                    <a:gd name="connsiteX2" fmla="*/ 908615 w 1824505"/>
                    <a:gd name="connsiteY2" fmla="*/ 0 h 2016224"/>
                    <a:gd name="connsiteX3" fmla="*/ 1097745 w 1824505"/>
                    <a:gd name="connsiteY3" fmla="*/ 690374 h 2016224"/>
                    <a:gd name="connsiteX4" fmla="*/ 1808715 w 1824505"/>
                    <a:gd name="connsiteY4" fmla="*/ 504056 h 2016224"/>
                    <a:gd name="connsiteX5" fmla="*/ 1286874 w 1824505"/>
                    <a:gd name="connsiteY5" fmla="*/ 1008112 h 2016224"/>
                    <a:gd name="connsiteX6" fmla="*/ 1808715 w 1824505"/>
                    <a:gd name="connsiteY6" fmla="*/ 1512168 h 2016224"/>
                    <a:gd name="connsiteX7" fmla="*/ 1097745 w 1824505"/>
                    <a:gd name="connsiteY7" fmla="*/ 1325850 h 2016224"/>
                    <a:gd name="connsiteX8" fmla="*/ 908615 w 1824505"/>
                    <a:gd name="connsiteY8" fmla="*/ 2016224 h 2016224"/>
                    <a:gd name="connsiteX9" fmla="*/ 719485 w 1824505"/>
                    <a:gd name="connsiteY9" fmla="*/ 1325850 h 2016224"/>
                    <a:gd name="connsiteX10" fmla="*/ 8515 w 1824505"/>
                    <a:gd name="connsiteY10" fmla="*/ 1512168 h 2016224"/>
                    <a:gd name="connsiteX11" fmla="*/ 530356 w 1824505"/>
                    <a:gd name="connsiteY11" fmla="*/ 1008112 h 2016224"/>
                    <a:gd name="connsiteX12" fmla="*/ 8515 w 1824505"/>
                    <a:gd name="connsiteY12" fmla="*/ 504056 h 2016224"/>
                    <a:gd name="connsiteX0" fmla="*/ 8515 w 1824505"/>
                    <a:gd name="connsiteY0" fmla="*/ 504056 h 2016224"/>
                    <a:gd name="connsiteX1" fmla="*/ 719485 w 1824505"/>
                    <a:gd name="connsiteY1" fmla="*/ 690374 h 2016224"/>
                    <a:gd name="connsiteX2" fmla="*/ 908615 w 1824505"/>
                    <a:gd name="connsiteY2" fmla="*/ 0 h 2016224"/>
                    <a:gd name="connsiteX3" fmla="*/ 1097745 w 1824505"/>
                    <a:gd name="connsiteY3" fmla="*/ 690374 h 2016224"/>
                    <a:gd name="connsiteX4" fmla="*/ 1808715 w 1824505"/>
                    <a:gd name="connsiteY4" fmla="*/ 504056 h 2016224"/>
                    <a:gd name="connsiteX5" fmla="*/ 1286874 w 1824505"/>
                    <a:gd name="connsiteY5" fmla="*/ 1008112 h 2016224"/>
                    <a:gd name="connsiteX6" fmla="*/ 1808715 w 1824505"/>
                    <a:gd name="connsiteY6" fmla="*/ 1512168 h 2016224"/>
                    <a:gd name="connsiteX7" fmla="*/ 1097745 w 1824505"/>
                    <a:gd name="connsiteY7" fmla="*/ 1325850 h 2016224"/>
                    <a:gd name="connsiteX8" fmla="*/ 908615 w 1824505"/>
                    <a:gd name="connsiteY8" fmla="*/ 2016224 h 2016224"/>
                    <a:gd name="connsiteX9" fmla="*/ 719485 w 1824505"/>
                    <a:gd name="connsiteY9" fmla="*/ 1325850 h 2016224"/>
                    <a:gd name="connsiteX10" fmla="*/ 8515 w 1824505"/>
                    <a:gd name="connsiteY10" fmla="*/ 1512168 h 2016224"/>
                    <a:gd name="connsiteX11" fmla="*/ 530356 w 1824505"/>
                    <a:gd name="connsiteY11" fmla="*/ 1008112 h 2016224"/>
                    <a:gd name="connsiteX12" fmla="*/ 8515 w 1824505"/>
                    <a:gd name="connsiteY12" fmla="*/ 504056 h 2016224"/>
                    <a:gd name="connsiteX0" fmla="*/ 8515 w 1836152"/>
                    <a:gd name="connsiteY0" fmla="*/ 504056 h 2016224"/>
                    <a:gd name="connsiteX1" fmla="*/ 719485 w 1836152"/>
                    <a:gd name="connsiteY1" fmla="*/ 690374 h 2016224"/>
                    <a:gd name="connsiteX2" fmla="*/ 908615 w 1836152"/>
                    <a:gd name="connsiteY2" fmla="*/ 0 h 2016224"/>
                    <a:gd name="connsiteX3" fmla="*/ 1097745 w 1836152"/>
                    <a:gd name="connsiteY3" fmla="*/ 690374 h 2016224"/>
                    <a:gd name="connsiteX4" fmla="*/ 1808715 w 1836152"/>
                    <a:gd name="connsiteY4" fmla="*/ 504056 h 2016224"/>
                    <a:gd name="connsiteX5" fmla="*/ 1286874 w 1836152"/>
                    <a:gd name="connsiteY5" fmla="*/ 1008112 h 2016224"/>
                    <a:gd name="connsiteX6" fmla="*/ 1808715 w 1836152"/>
                    <a:gd name="connsiteY6" fmla="*/ 1512168 h 2016224"/>
                    <a:gd name="connsiteX7" fmla="*/ 1097745 w 1836152"/>
                    <a:gd name="connsiteY7" fmla="*/ 1325850 h 2016224"/>
                    <a:gd name="connsiteX8" fmla="*/ 908615 w 1836152"/>
                    <a:gd name="connsiteY8" fmla="*/ 2016224 h 2016224"/>
                    <a:gd name="connsiteX9" fmla="*/ 719485 w 1836152"/>
                    <a:gd name="connsiteY9" fmla="*/ 1325850 h 2016224"/>
                    <a:gd name="connsiteX10" fmla="*/ 8515 w 1836152"/>
                    <a:gd name="connsiteY10" fmla="*/ 1512168 h 2016224"/>
                    <a:gd name="connsiteX11" fmla="*/ 530356 w 1836152"/>
                    <a:gd name="connsiteY11" fmla="*/ 1008112 h 2016224"/>
                    <a:gd name="connsiteX12" fmla="*/ 8515 w 1836152"/>
                    <a:gd name="connsiteY12" fmla="*/ 504056 h 2016224"/>
                    <a:gd name="connsiteX0" fmla="*/ 8515 w 1836152"/>
                    <a:gd name="connsiteY0" fmla="*/ 504056 h 2016224"/>
                    <a:gd name="connsiteX1" fmla="*/ 719485 w 1836152"/>
                    <a:gd name="connsiteY1" fmla="*/ 690374 h 2016224"/>
                    <a:gd name="connsiteX2" fmla="*/ 908615 w 1836152"/>
                    <a:gd name="connsiteY2" fmla="*/ 0 h 2016224"/>
                    <a:gd name="connsiteX3" fmla="*/ 1097745 w 1836152"/>
                    <a:gd name="connsiteY3" fmla="*/ 690374 h 2016224"/>
                    <a:gd name="connsiteX4" fmla="*/ 1808715 w 1836152"/>
                    <a:gd name="connsiteY4" fmla="*/ 504056 h 2016224"/>
                    <a:gd name="connsiteX5" fmla="*/ 1286874 w 1836152"/>
                    <a:gd name="connsiteY5" fmla="*/ 1008112 h 2016224"/>
                    <a:gd name="connsiteX6" fmla="*/ 1808715 w 1836152"/>
                    <a:gd name="connsiteY6" fmla="*/ 1512168 h 2016224"/>
                    <a:gd name="connsiteX7" fmla="*/ 1097745 w 1836152"/>
                    <a:gd name="connsiteY7" fmla="*/ 1325850 h 2016224"/>
                    <a:gd name="connsiteX8" fmla="*/ 908615 w 1836152"/>
                    <a:gd name="connsiteY8" fmla="*/ 2016224 h 2016224"/>
                    <a:gd name="connsiteX9" fmla="*/ 719485 w 1836152"/>
                    <a:gd name="connsiteY9" fmla="*/ 1325850 h 2016224"/>
                    <a:gd name="connsiteX10" fmla="*/ 8515 w 1836152"/>
                    <a:gd name="connsiteY10" fmla="*/ 1512168 h 2016224"/>
                    <a:gd name="connsiteX11" fmla="*/ 530356 w 1836152"/>
                    <a:gd name="connsiteY11" fmla="*/ 1008112 h 2016224"/>
                    <a:gd name="connsiteX12" fmla="*/ 8515 w 1836152"/>
                    <a:gd name="connsiteY12" fmla="*/ 504056 h 2016224"/>
                    <a:gd name="connsiteX0" fmla="*/ 8515 w 1836152"/>
                    <a:gd name="connsiteY0" fmla="*/ 504056 h 2016224"/>
                    <a:gd name="connsiteX1" fmla="*/ 719485 w 1836152"/>
                    <a:gd name="connsiteY1" fmla="*/ 690374 h 2016224"/>
                    <a:gd name="connsiteX2" fmla="*/ 908615 w 1836152"/>
                    <a:gd name="connsiteY2" fmla="*/ 0 h 2016224"/>
                    <a:gd name="connsiteX3" fmla="*/ 1043957 w 1836152"/>
                    <a:gd name="connsiteY3" fmla="*/ 830223 h 2016224"/>
                    <a:gd name="connsiteX4" fmla="*/ 1808715 w 1836152"/>
                    <a:gd name="connsiteY4" fmla="*/ 504056 h 2016224"/>
                    <a:gd name="connsiteX5" fmla="*/ 1286874 w 1836152"/>
                    <a:gd name="connsiteY5" fmla="*/ 1008112 h 2016224"/>
                    <a:gd name="connsiteX6" fmla="*/ 1808715 w 1836152"/>
                    <a:gd name="connsiteY6" fmla="*/ 1512168 h 2016224"/>
                    <a:gd name="connsiteX7" fmla="*/ 1097745 w 1836152"/>
                    <a:gd name="connsiteY7" fmla="*/ 1325850 h 2016224"/>
                    <a:gd name="connsiteX8" fmla="*/ 908615 w 1836152"/>
                    <a:gd name="connsiteY8" fmla="*/ 2016224 h 2016224"/>
                    <a:gd name="connsiteX9" fmla="*/ 719485 w 1836152"/>
                    <a:gd name="connsiteY9" fmla="*/ 1325850 h 2016224"/>
                    <a:gd name="connsiteX10" fmla="*/ 8515 w 1836152"/>
                    <a:gd name="connsiteY10" fmla="*/ 1512168 h 2016224"/>
                    <a:gd name="connsiteX11" fmla="*/ 530356 w 1836152"/>
                    <a:gd name="connsiteY11" fmla="*/ 1008112 h 2016224"/>
                    <a:gd name="connsiteX12" fmla="*/ 8515 w 1836152"/>
                    <a:gd name="connsiteY12" fmla="*/ 504056 h 2016224"/>
                    <a:gd name="connsiteX0" fmla="*/ 8515 w 1836152"/>
                    <a:gd name="connsiteY0" fmla="*/ 504056 h 2016224"/>
                    <a:gd name="connsiteX1" fmla="*/ 816303 w 1836152"/>
                    <a:gd name="connsiteY1" fmla="*/ 840981 h 2016224"/>
                    <a:gd name="connsiteX2" fmla="*/ 908615 w 1836152"/>
                    <a:gd name="connsiteY2" fmla="*/ 0 h 2016224"/>
                    <a:gd name="connsiteX3" fmla="*/ 1043957 w 1836152"/>
                    <a:gd name="connsiteY3" fmla="*/ 830223 h 2016224"/>
                    <a:gd name="connsiteX4" fmla="*/ 1808715 w 1836152"/>
                    <a:gd name="connsiteY4" fmla="*/ 504056 h 2016224"/>
                    <a:gd name="connsiteX5" fmla="*/ 1286874 w 1836152"/>
                    <a:gd name="connsiteY5" fmla="*/ 1008112 h 2016224"/>
                    <a:gd name="connsiteX6" fmla="*/ 1808715 w 1836152"/>
                    <a:gd name="connsiteY6" fmla="*/ 1512168 h 2016224"/>
                    <a:gd name="connsiteX7" fmla="*/ 1097745 w 1836152"/>
                    <a:gd name="connsiteY7" fmla="*/ 1325850 h 2016224"/>
                    <a:gd name="connsiteX8" fmla="*/ 908615 w 1836152"/>
                    <a:gd name="connsiteY8" fmla="*/ 2016224 h 2016224"/>
                    <a:gd name="connsiteX9" fmla="*/ 719485 w 1836152"/>
                    <a:gd name="connsiteY9" fmla="*/ 1325850 h 2016224"/>
                    <a:gd name="connsiteX10" fmla="*/ 8515 w 1836152"/>
                    <a:gd name="connsiteY10" fmla="*/ 1512168 h 2016224"/>
                    <a:gd name="connsiteX11" fmla="*/ 530356 w 1836152"/>
                    <a:gd name="connsiteY11" fmla="*/ 1008112 h 2016224"/>
                    <a:gd name="connsiteX12" fmla="*/ 8515 w 1836152"/>
                    <a:gd name="connsiteY12" fmla="*/ 504056 h 2016224"/>
                    <a:gd name="connsiteX0" fmla="*/ 6165 w 1833802"/>
                    <a:gd name="connsiteY0" fmla="*/ 504056 h 2016224"/>
                    <a:gd name="connsiteX1" fmla="*/ 813953 w 1833802"/>
                    <a:gd name="connsiteY1" fmla="*/ 840981 h 2016224"/>
                    <a:gd name="connsiteX2" fmla="*/ 906265 w 1833802"/>
                    <a:gd name="connsiteY2" fmla="*/ 0 h 2016224"/>
                    <a:gd name="connsiteX3" fmla="*/ 1041607 w 1833802"/>
                    <a:gd name="connsiteY3" fmla="*/ 830223 h 2016224"/>
                    <a:gd name="connsiteX4" fmla="*/ 1806365 w 1833802"/>
                    <a:gd name="connsiteY4" fmla="*/ 504056 h 2016224"/>
                    <a:gd name="connsiteX5" fmla="*/ 1284524 w 1833802"/>
                    <a:gd name="connsiteY5" fmla="*/ 1008112 h 2016224"/>
                    <a:gd name="connsiteX6" fmla="*/ 1806365 w 1833802"/>
                    <a:gd name="connsiteY6" fmla="*/ 1512168 h 2016224"/>
                    <a:gd name="connsiteX7" fmla="*/ 1095395 w 1833802"/>
                    <a:gd name="connsiteY7" fmla="*/ 1325850 h 2016224"/>
                    <a:gd name="connsiteX8" fmla="*/ 906265 w 1833802"/>
                    <a:gd name="connsiteY8" fmla="*/ 2016224 h 2016224"/>
                    <a:gd name="connsiteX9" fmla="*/ 717135 w 1833802"/>
                    <a:gd name="connsiteY9" fmla="*/ 1325850 h 2016224"/>
                    <a:gd name="connsiteX10" fmla="*/ 6165 w 1833802"/>
                    <a:gd name="connsiteY10" fmla="*/ 1512168 h 2016224"/>
                    <a:gd name="connsiteX11" fmla="*/ 710886 w 1833802"/>
                    <a:gd name="connsiteY11" fmla="*/ 1018870 h 2016224"/>
                    <a:gd name="connsiteX12" fmla="*/ 6165 w 1833802"/>
                    <a:gd name="connsiteY12" fmla="*/ 504056 h 2016224"/>
                    <a:gd name="connsiteX0" fmla="*/ 6165 w 1833802"/>
                    <a:gd name="connsiteY0" fmla="*/ 504056 h 2016224"/>
                    <a:gd name="connsiteX1" fmla="*/ 813953 w 1833802"/>
                    <a:gd name="connsiteY1" fmla="*/ 840981 h 2016224"/>
                    <a:gd name="connsiteX2" fmla="*/ 906265 w 1833802"/>
                    <a:gd name="connsiteY2" fmla="*/ 0 h 2016224"/>
                    <a:gd name="connsiteX3" fmla="*/ 1041607 w 1833802"/>
                    <a:gd name="connsiteY3" fmla="*/ 830223 h 2016224"/>
                    <a:gd name="connsiteX4" fmla="*/ 1806365 w 1833802"/>
                    <a:gd name="connsiteY4" fmla="*/ 504056 h 2016224"/>
                    <a:gd name="connsiteX5" fmla="*/ 1284524 w 1833802"/>
                    <a:gd name="connsiteY5" fmla="*/ 1008112 h 2016224"/>
                    <a:gd name="connsiteX6" fmla="*/ 1806365 w 1833802"/>
                    <a:gd name="connsiteY6" fmla="*/ 1512168 h 2016224"/>
                    <a:gd name="connsiteX7" fmla="*/ 1095395 w 1833802"/>
                    <a:gd name="connsiteY7" fmla="*/ 1325850 h 2016224"/>
                    <a:gd name="connsiteX8" fmla="*/ 906265 w 1833802"/>
                    <a:gd name="connsiteY8" fmla="*/ 2016224 h 2016224"/>
                    <a:gd name="connsiteX9" fmla="*/ 803196 w 1833802"/>
                    <a:gd name="connsiteY9" fmla="*/ 1207516 h 2016224"/>
                    <a:gd name="connsiteX10" fmla="*/ 6165 w 1833802"/>
                    <a:gd name="connsiteY10" fmla="*/ 1512168 h 2016224"/>
                    <a:gd name="connsiteX11" fmla="*/ 710886 w 1833802"/>
                    <a:gd name="connsiteY11" fmla="*/ 1018870 h 2016224"/>
                    <a:gd name="connsiteX12" fmla="*/ 6165 w 1833802"/>
                    <a:gd name="connsiteY12" fmla="*/ 504056 h 2016224"/>
                    <a:gd name="connsiteX0" fmla="*/ 6165 w 1833802"/>
                    <a:gd name="connsiteY0" fmla="*/ 504056 h 2016224"/>
                    <a:gd name="connsiteX1" fmla="*/ 813953 w 1833802"/>
                    <a:gd name="connsiteY1" fmla="*/ 840981 h 2016224"/>
                    <a:gd name="connsiteX2" fmla="*/ 906265 w 1833802"/>
                    <a:gd name="connsiteY2" fmla="*/ 0 h 2016224"/>
                    <a:gd name="connsiteX3" fmla="*/ 1041607 w 1833802"/>
                    <a:gd name="connsiteY3" fmla="*/ 830223 h 2016224"/>
                    <a:gd name="connsiteX4" fmla="*/ 1806365 w 1833802"/>
                    <a:gd name="connsiteY4" fmla="*/ 504056 h 2016224"/>
                    <a:gd name="connsiteX5" fmla="*/ 1284524 w 1833802"/>
                    <a:gd name="connsiteY5" fmla="*/ 1008112 h 2016224"/>
                    <a:gd name="connsiteX6" fmla="*/ 1806365 w 1833802"/>
                    <a:gd name="connsiteY6" fmla="*/ 1512168 h 2016224"/>
                    <a:gd name="connsiteX7" fmla="*/ 1041606 w 1833802"/>
                    <a:gd name="connsiteY7" fmla="*/ 1164485 h 2016224"/>
                    <a:gd name="connsiteX8" fmla="*/ 906265 w 1833802"/>
                    <a:gd name="connsiteY8" fmla="*/ 2016224 h 2016224"/>
                    <a:gd name="connsiteX9" fmla="*/ 803196 w 1833802"/>
                    <a:gd name="connsiteY9" fmla="*/ 1207516 h 2016224"/>
                    <a:gd name="connsiteX10" fmla="*/ 6165 w 1833802"/>
                    <a:gd name="connsiteY10" fmla="*/ 1512168 h 2016224"/>
                    <a:gd name="connsiteX11" fmla="*/ 710886 w 1833802"/>
                    <a:gd name="connsiteY11" fmla="*/ 1018870 h 2016224"/>
                    <a:gd name="connsiteX12" fmla="*/ 6165 w 1833802"/>
                    <a:gd name="connsiteY12" fmla="*/ 504056 h 2016224"/>
                    <a:gd name="connsiteX0" fmla="*/ 6165 w 1833802"/>
                    <a:gd name="connsiteY0" fmla="*/ 504056 h 2016224"/>
                    <a:gd name="connsiteX1" fmla="*/ 813953 w 1833802"/>
                    <a:gd name="connsiteY1" fmla="*/ 840981 h 2016224"/>
                    <a:gd name="connsiteX2" fmla="*/ 906265 w 1833802"/>
                    <a:gd name="connsiteY2" fmla="*/ 0 h 2016224"/>
                    <a:gd name="connsiteX3" fmla="*/ 1041607 w 1833802"/>
                    <a:gd name="connsiteY3" fmla="*/ 830223 h 2016224"/>
                    <a:gd name="connsiteX4" fmla="*/ 1806365 w 1833802"/>
                    <a:gd name="connsiteY4" fmla="*/ 504056 h 2016224"/>
                    <a:gd name="connsiteX5" fmla="*/ 1284524 w 1833802"/>
                    <a:gd name="connsiteY5" fmla="*/ 1008112 h 2016224"/>
                    <a:gd name="connsiteX6" fmla="*/ 1806365 w 1833802"/>
                    <a:gd name="connsiteY6" fmla="*/ 1512168 h 2016224"/>
                    <a:gd name="connsiteX7" fmla="*/ 1041606 w 1833802"/>
                    <a:gd name="connsiteY7" fmla="*/ 1164485 h 2016224"/>
                    <a:gd name="connsiteX8" fmla="*/ 906265 w 1833802"/>
                    <a:gd name="connsiteY8" fmla="*/ 2016224 h 2016224"/>
                    <a:gd name="connsiteX9" fmla="*/ 803196 w 1833802"/>
                    <a:gd name="connsiteY9" fmla="*/ 1207516 h 2016224"/>
                    <a:gd name="connsiteX10" fmla="*/ 6165 w 1833802"/>
                    <a:gd name="connsiteY10" fmla="*/ 1512168 h 2016224"/>
                    <a:gd name="connsiteX11" fmla="*/ 710886 w 1833802"/>
                    <a:gd name="connsiteY11" fmla="*/ 1018870 h 2016224"/>
                    <a:gd name="connsiteX12" fmla="*/ 6165 w 1833802"/>
                    <a:gd name="connsiteY12" fmla="*/ 504056 h 2016224"/>
                    <a:gd name="connsiteX0" fmla="*/ 7880 w 1835517"/>
                    <a:gd name="connsiteY0" fmla="*/ 504056 h 2016224"/>
                    <a:gd name="connsiteX1" fmla="*/ 815668 w 1835517"/>
                    <a:gd name="connsiteY1" fmla="*/ 840981 h 2016224"/>
                    <a:gd name="connsiteX2" fmla="*/ 907980 w 1835517"/>
                    <a:gd name="connsiteY2" fmla="*/ 0 h 2016224"/>
                    <a:gd name="connsiteX3" fmla="*/ 1043322 w 1835517"/>
                    <a:gd name="connsiteY3" fmla="*/ 830223 h 2016224"/>
                    <a:gd name="connsiteX4" fmla="*/ 1808080 w 1835517"/>
                    <a:gd name="connsiteY4" fmla="*/ 504056 h 2016224"/>
                    <a:gd name="connsiteX5" fmla="*/ 1286239 w 1835517"/>
                    <a:gd name="connsiteY5" fmla="*/ 1008112 h 2016224"/>
                    <a:gd name="connsiteX6" fmla="*/ 1808080 w 1835517"/>
                    <a:gd name="connsiteY6" fmla="*/ 1512168 h 2016224"/>
                    <a:gd name="connsiteX7" fmla="*/ 1043321 w 1835517"/>
                    <a:gd name="connsiteY7" fmla="*/ 1164485 h 2016224"/>
                    <a:gd name="connsiteX8" fmla="*/ 907980 w 1835517"/>
                    <a:gd name="connsiteY8" fmla="*/ 2016224 h 2016224"/>
                    <a:gd name="connsiteX9" fmla="*/ 804911 w 1835517"/>
                    <a:gd name="connsiteY9" fmla="*/ 1207516 h 2016224"/>
                    <a:gd name="connsiteX10" fmla="*/ 7880 w 1835517"/>
                    <a:gd name="connsiteY10" fmla="*/ 1512168 h 2016224"/>
                    <a:gd name="connsiteX11" fmla="*/ 712601 w 1835517"/>
                    <a:gd name="connsiteY11" fmla="*/ 1018870 h 2016224"/>
                    <a:gd name="connsiteX12" fmla="*/ 7880 w 1835517"/>
                    <a:gd name="connsiteY12" fmla="*/ 504056 h 2016224"/>
                    <a:gd name="connsiteX0" fmla="*/ 7880 w 1835517"/>
                    <a:gd name="connsiteY0" fmla="*/ 504056 h 2016224"/>
                    <a:gd name="connsiteX1" fmla="*/ 815668 w 1835517"/>
                    <a:gd name="connsiteY1" fmla="*/ 840981 h 2016224"/>
                    <a:gd name="connsiteX2" fmla="*/ 907980 w 1835517"/>
                    <a:gd name="connsiteY2" fmla="*/ 0 h 2016224"/>
                    <a:gd name="connsiteX3" fmla="*/ 1043322 w 1835517"/>
                    <a:gd name="connsiteY3" fmla="*/ 830223 h 2016224"/>
                    <a:gd name="connsiteX4" fmla="*/ 1808080 w 1835517"/>
                    <a:gd name="connsiteY4" fmla="*/ 504056 h 2016224"/>
                    <a:gd name="connsiteX5" fmla="*/ 1286239 w 1835517"/>
                    <a:gd name="connsiteY5" fmla="*/ 1008112 h 2016224"/>
                    <a:gd name="connsiteX6" fmla="*/ 1808080 w 1835517"/>
                    <a:gd name="connsiteY6" fmla="*/ 1512168 h 2016224"/>
                    <a:gd name="connsiteX7" fmla="*/ 1043321 w 1835517"/>
                    <a:gd name="connsiteY7" fmla="*/ 1164485 h 2016224"/>
                    <a:gd name="connsiteX8" fmla="*/ 907980 w 1835517"/>
                    <a:gd name="connsiteY8" fmla="*/ 2016224 h 2016224"/>
                    <a:gd name="connsiteX9" fmla="*/ 804911 w 1835517"/>
                    <a:gd name="connsiteY9" fmla="*/ 1207516 h 2016224"/>
                    <a:gd name="connsiteX10" fmla="*/ 7880 w 1835517"/>
                    <a:gd name="connsiteY10" fmla="*/ 1512168 h 2016224"/>
                    <a:gd name="connsiteX11" fmla="*/ 712601 w 1835517"/>
                    <a:gd name="connsiteY11" fmla="*/ 1018870 h 2016224"/>
                    <a:gd name="connsiteX12" fmla="*/ 7880 w 1835517"/>
                    <a:gd name="connsiteY12" fmla="*/ 504056 h 2016224"/>
                    <a:gd name="connsiteX0" fmla="*/ 7880 w 1835517"/>
                    <a:gd name="connsiteY0" fmla="*/ 504056 h 2016224"/>
                    <a:gd name="connsiteX1" fmla="*/ 815668 w 1835517"/>
                    <a:gd name="connsiteY1" fmla="*/ 840981 h 2016224"/>
                    <a:gd name="connsiteX2" fmla="*/ 907980 w 1835517"/>
                    <a:gd name="connsiteY2" fmla="*/ 0 h 2016224"/>
                    <a:gd name="connsiteX3" fmla="*/ 1043322 w 1835517"/>
                    <a:gd name="connsiteY3" fmla="*/ 830223 h 2016224"/>
                    <a:gd name="connsiteX4" fmla="*/ 1808080 w 1835517"/>
                    <a:gd name="connsiteY4" fmla="*/ 504056 h 2016224"/>
                    <a:gd name="connsiteX5" fmla="*/ 1286239 w 1835517"/>
                    <a:gd name="connsiteY5" fmla="*/ 1008112 h 2016224"/>
                    <a:gd name="connsiteX6" fmla="*/ 1808080 w 1835517"/>
                    <a:gd name="connsiteY6" fmla="*/ 1512168 h 2016224"/>
                    <a:gd name="connsiteX7" fmla="*/ 1043321 w 1835517"/>
                    <a:gd name="connsiteY7" fmla="*/ 1164485 h 2016224"/>
                    <a:gd name="connsiteX8" fmla="*/ 907980 w 1835517"/>
                    <a:gd name="connsiteY8" fmla="*/ 2016224 h 2016224"/>
                    <a:gd name="connsiteX9" fmla="*/ 804911 w 1835517"/>
                    <a:gd name="connsiteY9" fmla="*/ 1207516 h 2016224"/>
                    <a:gd name="connsiteX10" fmla="*/ 7880 w 1835517"/>
                    <a:gd name="connsiteY10" fmla="*/ 1512168 h 2016224"/>
                    <a:gd name="connsiteX11" fmla="*/ 712601 w 1835517"/>
                    <a:gd name="connsiteY11" fmla="*/ 1018870 h 2016224"/>
                    <a:gd name="connsiteX12" fmla="*/ 7880 w 1835517"/>
                    <a:gd name="connsiteY12" fmla="*/ 504056 h 2016224"/>
                    <a:gd name="connsiteX0" fmla="*/ 7880 w 1835517"/>
                    <a:gd name="connsiteY0" fmla="*/ 504056 h 2016224"/>
                    <a:gd name="connsiteX1" fmla="*/ 815668 w 1835517"/>
                    <a:gd name="connsiteY1" fmla="*/ 840981 h 2016224"/>
                    <a:gd name="connsiteX2" fmla="*/ 907980 w 1835517"/>
                    <a:gd name="connsiteY2" fmla="*/ 0 h 2016224"/>
                    <a:gd name="connsiteX3" fmla="*/ 1043322 w 1835517"/>
                    <a:gd name="connsiteY3" fmla="*/ 830223 h 2016224"/>
                    <a:gd name="connsiteX4" fmla="*/ 1808080 w 1835517"/>
                    <a:gd name="connsiteY4" fmla="*/ 504056 h 2016224"/>
                    <a:gd name="connsiteX5" fmla="*/ 1286239 w 1835517"/>
                    <a:gd name="connsiteY5" fmla="*/ 1008112 h 2016224"/>
                    <a:gd name="connsiteX6" fmla="*/ 1808080 w 1835517"/>
                    <a:gd name="connsiteY6" fmla="*/ 1512168 h 2016224"/>
                    <a:gd name="connsiteX7" fmla="*/ 1043321 w 1835517"/>
                    <a:gd name="connsiteY7" fmla="*/ 1164485 h 2016224"/>
                    <a:gd name="connsiteX8" fmla="*/ 907980 w 1835517"/>
                    <a:gd name="connsiteY8" fmla="*/ 2016224 h 2016224"/>
                    <a:gd name="connsiteX9" fmla="*/ 804911 w 1835517"/>
                    <a:gd name="connsiteY9" fmla="*/ 1207516 h 2016224"/>
                    <a:gd name="connsiteX10" fmla="*/ 7880 w 1835517"/>
                    <a:gd name="connsiteY10" fmla="*/ 1512168 h 2016224"/>
                    <a:gd name="connsiteX11" fmla="*/ 712601 w 1835517"/>
                    <a:gd name="connsiteY11" fmla="*/ 1018870 h 2016224"/>
                    <a:gd name="connsiteX12" fmla="*/ 7880 w 1835517"/>
                    <a:gd name="connsiteY12" fmla="*/ 504056 h 2016224"/>
                    <a:gd name="connsiteX0" fmla="*/ 7880 w 1838696"/>
                    <a:gd name="connsiteY0" fmla="*/ 504056 h 2016224"/>
                    <a:gd name="connsiteX1" fmla="*/ 815668 w 1838696"/>
                    <a:gd name="connsiteY1" fmla="*/ 840981 h 2016224"/>
                    <a:gd name="connsiteX2" fmla="*/ 907980 w 1838696"/>
                    <a:gd name="connsiteY2" fmla="*/ 0 h 2016224"/>
                    <a:gd name="connsiteX3" fmla="*/ 1043322 w 1838696"/>
                    <a:gd name="connsiteY3" fmla="*/ 830223 h 2016224"/>
                    <a:gd name="connsiteX4" fmla="*/ 1808080 w 1838696"/>
                    <a:gd name="connsiteY4" fmla="*/ 504056 h 2016224"/>
                    <a:gd name="connsiteX5" fmla="*/ 1286239 w 1838696"/>
                    <a:gd name="connsiteY5" fmla="*/ 1008112 h 2016224"/>
                    <a:gd name="connsiteX6" fmla="*/ 1808080 w 1838696"/>
                    <a:gd name="connsiteY6" fmla="*/ 1512168 h 2016224"/>
                    <a:gd name="connsiteX7" fmla="*/ 1043321 w 1838696"/>
                    <a:gd name="connsiteY7" fmla="*/ 1164485 h 2016224"/>
                    <a:gd name="connsiteX8" fmla="*/ 907980 w 1838696"/>
                    <a:gd name="connsiteY8" fmla="*/ 2016224 h 2016224"/>
                    <a:gd name="connsiteX9" fmla="*/ 804911 w 1838696"/>
                    <a:gd name="connsiteY9" fmla="*/ 1207516 h 2016224"/>
                    <a:gd name="connsiteX10" fmla="*/ 7880 w 1838696"/>
                    <a:gd name="connsiteY10" fmla="*/ 1512168 h 2016224"/>
                    <a:gd name="connsiteX11" fmla="*/ 712601 w 1838696"/>
                    <a:gd name="connsiteY11" fmla="*/ 1018870 h 2016224"/>
                    <a:gd name="connsiteX12" fmla="*/ 7880 w 1838696"/>
                    <a:gd name="connsiteY12" fmla="*/ 504056 h 2016224"/>
                    <a:gd name="connsiteX0" fmla="*/ 7880 w 1838696"/>
                    <a:gd name="connsiteY0" fmla="*/ 504056 h 2016224"/>
                    <a:gd name="connsiteX1" fmla="*/ 815668 w 1838696"/>
                    <a:gd name="connsiteY1" fmla="*/ 840981 h 2016224"/>
                    <a:gd name="connsiteX2" fmla="*/ 907980 w 1838696"/>
                    <a:gd name="connsiteY2" fmla="*/ 0 h 2016224"/>
                    <a:gd name="connsiteX3" fmla="*/ 1043322 w 1838696"/>
                    <a:gd name="connsiteY3" fmla="*/ 830223 h 2016224"/>
                    <a:gd name="connsiteX4" fmla="*/ 1808080 w 1838696"/>
                    <a:gd name="connsiteY4" fmla="*/ 504056 h 2016224"/>
                    <a:gd name="connsiteX5" fmla="*/ 1286239 w 1838696"/>
                    <a:gd name="connsiteY5" fmla="*/ 1008112 h 2016224"/>
                    <a:gd name="connsiteX6" fmla="*/ 1808080 w 1838696"/>
                    <a:gd name="connsiteY6" fmla="*/ 1512168 h 2016224"/>
                    <a:gd name="connsiteX7" fmla="*/ 1043321 w 1838696"/>
                    <a:gd name="connsiteY7" fmla="*/ 1164485 h 2016224"/>
                    <a:gd name="connsiteX8" fmla="*/ 907980 w 1838696"/>
                    <a:gd name="connsiteY8" fmla="*/ 2016224 h 2016224"/>
                    <a:gd name="connsiteX9" fmla="*/ 804911 w 1838696"/>
                    <a:gd name="connsiteY9" fmla="*/ 1207516 h 2016224"/>
                    <a:gd name="connsiteX10" fmla="*/ 7880 w 1838696"/>
                    <a:gd name="connsiteY10" fmla="*/ 1512168 h 2016224"/>
                    <a:gd name="connsiteX11" fmla="*/ 712601 w 1838696"/>
                    <a:gd name="connsiteY11" fmla="*/ 1018870 h 2016224"/>
                    <a:gd name="connsiteX12" fmla="*/ 7880 w 1838696"/>
                    <a:gd name="connsiteY12" fmla="*/ 504056 h 2016224"/>
                    <a:gd name="connsiteX0" fmla="*/ 7880 w 1835864"/>
                    <a:gd name="connsiteY0" fmla="*/ 504056 h 2016224"/>
                    <a:gd name="connsiteX1" fmla="*/ 815668 w 1835864"/>
                    <a:gd name="connsiteY1" fmla="*/ 840981 h 2016224"/>
                    <a:gd name="connsiteX2" fmla="*/ 907980 w 1835864"/>
                    <a:gd name="connsiteY2" fmla="*/ 0 h 2016224"/>
                    <a:gd name="connsiteX3" fmla="*/ 1043322 w 1835864"/>
                    <a:gd name="connsiteY3" fmla="*/ 830223 h 2016224"/>
                    <a:gd name="connsiteX4" fmla="*/ 1808080 w 1835864"/>
                    <a:gd name="connsiteY4" fmla="*/ 504056 h 2016224"/>
                    <a:gd name="connsiteX5" fmla="*/ 1221693 w 1835864"/>
                    <a:gd name="connsiteY5" fmla="*/ 1008112 h 2016224"/>
                    <a:gd name="connsiteX6" fmla="*/ 1808080 w 1835864"/>
                    <a:gd name="connsiteY6" fmla="*/ 1512168 h 2016224"/>
                    <a:gd name="connsiteX7" fmla="*/ 1043321 w 1835864"/>
                    <a:gd name="connsiteY7" fmla="*/ 1164485 h 2016224"/>
                    <a:gd name="connsiteX8" fmla="*/ 907980 w 1835864"/>
                    <a:gd name="connsiteY8" fmla="*/ 2016224 h 2016224"/>
                    <a:gd name="connsiteX9" fmla="*/ 804911 w 1835864"/>
                    <a:gd name="connsiteY9" fmla="*/ 1207516 h 2016224"/>
                    <a:gd name="connsiteX10" fmla="*/ 7880 w 1835864"/>
                    <a:gd name="connsiteY10" fmla="*/ 1512168 h 2016224"/>
                    <a:gd name="connsiteX11" fmla="*/ 712601 w 1835864"/>
                    <a:gd name="connsiteY11" fmla="*/ 1018870 h 2016224"/>
                    <a:gd name="connsiteX12" fmla="*/ 7880 w 1835864"/>
                    <a:gd name="connsiteY12" fmla="*/ 504056 h 2016224"/>
                    <a:gd name="connsiteX0" fmla="*/ 7880 w 1835864"/>
                    <a:gd name="connsiteY0" fmla="*/ 504056 h 2016224"/>
                    <a:gd name="connsiteX1" fmla="*/ 815668 w 1835864"/>
                    <a:gd name="connsiteY1" fmla="*/ 840981 h 2016224"/>
                    <a:gd name="connsiteX2" fmla="*/ 907980 w 1835864"/>
                    <a:gd name="connsiteY2" fmla="*/ 0 h 2016224"/>
                    <a:gd name="connsiteX3" fmla="*/ 1043322 w 1835864"/>
                    <a:gd name="connsiteY3" fmla="*/ 830223 h 2016224"/>
                    <a:gd name="connsiteX4" fmla="*/ 1808080 w 1835864"/>
                    <a:gd name="connsiteY4" fmla="*/ 504056 h 2016224"/>
                    <a:gd name="connsiteX5" fmla="*/ 1221693 w 1835864"/>
                    <a:gd name="connsiteY5" fmla="*/ 1008112 h 2016224"/>
                    <a:gd name="connsiteX6" fmla="*/ 1808080 w 1835864"/>
                    <a:gd name="connsiteY6" fmla="*/ 1512168 h 2016224"/>
                    <a:gd name="connsiteX7" fmla="*/ 1043321 w 1835864"/>
                    <a:gd name="connsiteY7" fmla="*/ 1164485 h 2016224"/>
                    <a:gd name="connsiteX8" fmla="*/ 907980 w 1835864"/>
                    <a:gd name="connsiteY8" fmla="*/ 2016224 h 2016224"/>
                    <a:gd name="connsiteX9" fmla="*/ 804911 w 1835864"/>
                    <a:gd name="connsiteY9" fmla="*/ 1207516 h 2016224"/>
                    <a:gd name="connsiteX10" fmla="*/ 7880 w 1835864"/>
                    <a:gd name="connsiteY10" fmla="*/ 1512168 h 2016224"/>
                    <a:gd name="connsiteX11" fmla="*/ 712601 w 1835864"/>
                    <a:gd name="connsiteY11" fmla="*/ 1018870 h 2016224"/>
                    <a:gd name="connsiteX12" fmla="*/ 7880 w 1835864"/>
                    <a:gd name="connsiteY12" fmla="*/ 504056 h 2016224"/>
                    <a:gd name="connsiteX0" fmla="*/ 7880 w 1835864"/>
                    <a:gd name="connsiteY0" fmla="*/ 504056 h 2016224"/>
                    <a:gd name="connsiteX1" fmla="*/ 815668 w 1835864"/>
                    <a:gd name="connsiteY1" fmla="*/ 840981 h 2016224"/>
                    <a:gd name="connsiteX2" fmla="*/ 907980 w 1835864"/>
                    <a:gd name="connsiteY2" fmla="*/ 0 h 2016224"/>
                    <a:gd name="connsiteX3" fmla="*/ 1043322 w 1835864"/>
                    <a:gd name="connsiteY3" fmla="*/ 830223 h 2016224"/>
                    <a:gd name="connsiteX4" fmla="*/ 1808080 w 1835864"/>
                    <a:gd name="connsiteY4" fmla="*/ 504056 h 2016224"/>
                    <a:gd name="connsiteX5" fmla="*/ 1221693 w 1835864"/>
                    <a:gd name="connsiteY5" fmla="*/ 1008112 h 2016224"/>
                    <a:gd name="connsiteX6" fmla="*/ 1808080 w 1835864"/>
                    <a:gd name="connsiteY6" fmla="*/ 1512168 h 2016224"/>
                    <a:gd name="connsiteX7" fmla="*/ 1043321 w 1835864"/>
                    <a:gd name="connsiteY7" fmla="*/ 1164485 h 2016224"/>
                    <a:gd name="connsiteX8" fmla="*/ 907980 w 1835864"/>
                    <a:gd name="connsiteY8" fmla="*/ 2016224 h 2016224"/>
                    <a:gd name="connsiteX9" fmla="*/ 804911 w 1835864"/>
                    <a:gd name="connsiteY9" fmla="*/ 1207516 h 2016224"/>
                    <a:gd name="connsiteX10" fmla="*/ 7880 w 1835864"/>
                    <a:gd name="connsiteY10" fmla="*/ 1512168 h 2016224"/>
                    <a:gd name="connsiteX11" fmla="*/ 712601 w 1835864"/>
                    <a:gd name="connsiteY11" fmla="*/ 1018870 h 2016224"/>
                    <a:gd name="connsiteX12" fmla="*/ 7880 w 1835864"/>
                    <a:gd name="connsiteY12" fmla="*/ 504056 h 2016224"/>
                    <a:gd name="connsiteX0" fmla="*/ 7880 w 1862324"/>
                    <a:gd name="connsiteY0" fmla="*/ 504056 h 2016224"/>
                    <a:gd name="connsiteX1" fmla="*/ 815668 w 1862324"/>
                    <a:gd name="connsiteY1" fmla="*/ 840981 h 2016224"/>
                    <a:gd name="connsiteX2" fmla="*/ 907980 w 1862324"/>
                    <a:gd name="connsiteY2" fmla="*/ 0 h 2016224"/>
                    <a:gd name="connsiteX3" fmla="*/ 1043322 w 1862324"/>
                    <a:gd name="connsiteY3" fmla="*/ 830223 h 2016224"/>
                    <a:gd name="connsiteX4" fmla="*/ 1808080 w 1862324"/>
                    <a:gd name="connsiteY4" fmla="*/ 504056 h 2016224"/>
                    <a:gd name="connsiteX5" fmla="*/ 1221693 w 1862324"/>
                    <a:gd name="connsiteY5" fmla="*/ 1008112 h 2016224"/>
                    <a:gd name="connsiteX6" fmla="*/ 1808080 w 1862324"/>
                    <a:gd name="connsiteY6" fmla="*/ 1512168 h 2016224"/>
                    <a:gd name="connsiteX7" fmla="*/ 1043321 w 1862324"/>
                    <a:gd name="connsiteY7" fmla="*/ 1164485 h 2016224"/>
                    <a:gd name="connsiteX8" fmla="*/ 907980 w 1862324"/>
                    <a:gd name="connsiteY8" fmla="*/ 2016224 h 2016224"/>
                    <a:gd name="connsiteX9" fmla="*/ 804911 w 1862324"/>
                    <a:gd name="connsiteY9" fmla="*/ 1207516 h 2016224"/>
                    <a:gd name="connsiteX10" fmla="*/ 7880 w 1862324"/>
                    <a:gd name="connsiteY10" fmla="*/ 1512168 h 2016224"/>
                    <a:gd name="connsiteX11" fmla="*/ 712601 w 1862324"/>
                    <a:gd name="connsiteY11" fmla="*/ 1018870 h 2016224"/>
                    <a:gd name="connsiteX12" fmla="*/ 7880 w 1862324"/>
                    <a:gd name="connsiteY12" fmla="*/ 504056 h 2016224"/>
                    <a:gd name="connsiteX0" fmla="*/ 7880 w 1859085"/>
                    <a:gd name="connsiteY0" fmla="*/ 504056 h 2016224"/>
                    <a:gd name="connsiteX1" fmla="*/ 815668 w 1859085"/>
                    <a:gd name="connsiteY1" fmla="*/ 840981 h 2016224"/>
                    <a:gd name="connsiteX2" fmla="*/ 907980 w 1859085"/>
                    <a:gd name="connsiteY2" fmla="*/ 0 h 2016224"/>
                    <a:gd name="connsiteX3" fmla="*/ 1043322 w 1859085"/>
                    <a:gd name="connsiteY3" fmla="*/ 830223 h 2016224"/>
                    <a:gd name="connsiteX4" fmla="*/ 1808080 w 1859085"/>
                    <a:gd name="connsiteY4" fmla="*/ 504056 h 2016224"/>
                    <a:gd name="connsiteX5" fmla="*/ 1167905 w 1859085"/>
                    <a:gd name="connsiteY5" fmla="*/ 997355 h 2016224"/>
                    <a:gd name="connsiteX6" fmla="*/ 1808080 w 1859085"/>
                    <a:gd name="connsiteY6" fmla="*/ 1512168 h 2016224"/>
                    <a:gd name="connsiteX7" fmla="*/ 1043321 w 1859085"/>
                    <a:gd name="connsiteY7" fmla="*/ 1164485 h 2016224"/>
                    <a:gd name="connsiteX8" fmla="*/ 907980 w 1859085"/>
                    <a:gd name="connsiteY8" fmla="*/ 2016224 h 2016224"/>
                    <a:gd name="connsiteX9" fmla="*/ 804911 w 1859085"/>
                    <a:gd name="connsiteY9" fmla="*/ 1207516 h 2016224"/>
                    <a:gd name="connsiteX10" fmla="*/ 7880 w 1859085"/>
                    <a:gd name="connsiteY10" fmla="*/ 1512168 h 2016224"/>
                    <a:gd name="connsiteX11" fmla="*/ 712601 w 1859085"/>
                    <a:gd name="connsiteY11" fmla="*/ 1018870 h 2016224"/>
                    <a:gd name="connsiteX12" fmla="*/ 7880 w 1859085"/>
                    <a:gd name="connsiteY12" fmla="*/ 504056 h 2016224"/>
                    <a:gd name="connsiteX0" fmla="*/ 7880 w 1859085"/>
                    <a:gd name="connsiteY0" fmla="*/ 504056 h 2016224"/>
                    <a:gd name="connsiteX1" fmla="*/ 815668 w 1859085"/>
                    <a:gd name="connsiteY1" fmla="*/ 840981 h 2016224"/>
                    <a:gd name="connsiteX2" fmla="*/ 907980 w 1859085"/>
                    <a:gd name="connsiteY2" fmla="*/ 0 h 2016224"/>
                    <a:gd name="connsiteX3" fmla="*/ 1043322 w 1859085"/>
                    <a:gd name="connsiteY3" fmla="*/ 830223 h 2016224"/>
                    <a:gd name="connsiteX4" fmla="*/ 1808080 w 1859085"/>
                    <a:gd name="connsiteY4" fmla="*/ 504056 h 2016224"/>
                    <a:gd name="connsiteX5" fmla="*/ 1167905 w 1859085"/>
                    <a:gd name="connsiteY5" fmla="*/ 997355 h 2016224"/>
                    <a:gd name="connsiteX6" fmla="*/ 1808080 w 1859085"/>
                    <a:gd name="connsiteY6" fmla="*/ 1512168 h 2016224"/>
                    <a:gd name="connsiteX7" fmla="*/ 1043321 w 1859085"/>
                    <a:gd name="connsiteY7" fmla="*/ 1164485 h 2016224"/>
                    <a:gd name="connsiteX8" fmla="*/ 907980 w 1859085"/>
                    <a:gd name="connsiteY8" fmla="*/ 2016224 h 2016224"/>
                    <a:gd name="connsiteX9" fmla="*/ 837183 w 1859085"/>
                    <a:gd name="connsiteY9" fmla="*/ 1175243 h 2016224"/>
                    <a:gd name="connsiteX10" fmla="*/ 7880 w 1859085"/>
                    <a:gd name="connsiteY10" fmla="*/ 1512168 h 2016224"/>
                    <a:gd name="connsiteX11" fmla="*/ 712601 w 1859085"/>
                    <a:gd name="connsiteY11" fmla="*/ 1018870 h 2016224"/>
                    <a:gd name="connsiteX12" fmla="*/ 7880 w 1859085"/>
                    <a:gd name="connsiteY12" fmla="*/ 504056 h 2016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859085" h="2016224">
                      <a:moveTo>
                        <a:pt x="7880" y="504056"/>
                      </a:moveTo>
                      <a:cubicBezTo>
                        <a:pt x="406235" y="243433"/>
                        <a:pt x="578678" y="778875"/>
                        <a:pt x="815668" y="840981"/>
                      </a:cubicBezTo>
                      <a:cubicBezTo>
                        <a:pt x="878711" y="610856"/>
                        <a:pt x="403873" y="154822"/>
                        <a:pt x="907980" y="0"/>
                      </a:cubicBezTo>
                      <a:cubicBezTo>
                        <a:pt x="1336782" y="90276"/>
                        <a:pt x="980279" y="600098"/>
                        <a:pt x="1043322" y="830223"/>
                      </a:cubicBezTo>
                      <a:cubicBezTo>
                        <a:pt x="1280312" y="768117"/>
                        <a:pt x="1431241" y="264948"/>
                        <a:pt x="1808080" y="504056"/>
                      </a:cubicBezTo>
                      <a:cubicBezTo>
                        <a:pt x="1913832" y="951774"/>
                        <a:pt x="1341852" y="829336"/>
                        <a:pt x="1167905" y="997355"/>
                      </a:cubicBezTo>
                      <a:cubicBezTo>
                        <a:pt x="1341852" y="1165374"/>
                        <a:pt x="2053682" y="999903"/>
                        <a:pt x="1808080" y="1512168"/>
                      </a:cubicBezTo>
                      <a:cubicBezTo>
                        <a:pt x="1495787" y="1751275"/>
                        <a:pt x="1280311" y="1226591"/>
                        <a:pt x="1043321" y="1164485"/>
                      </a:cubicBezTo>
                      <a:cubicBezTo>
                        <a:pt x="980278" y="1394610"/>
                        <a:pt x="1444359" y="1882918"/>
                        <a:pt x="907980" y="2016224"/>
                      </a:cubicBezTo>
                      <a:cubicBezTo>
                        <a:pt x="457661" y="1872160"/>
                        <a:pt x="900226" y="1405368"/>
                        <a:pt x="837183" y="1175243"/>
                      </a:cubicBezTo>
                      <a:cubicBezTo>
                        <a:pt x="600193" y="1237349"/>
                        <a:pt x="460022" y="1815822"/>
                        <a:pt x="7880" y="1512168"/>
                      </a:cubicBezTo>
                      <a:cubicBezTo>
                        <a:pt x="-65599" y="1010662"/>
                        <a:pt x="538654" y="1186889"/>
                        <a:pt x="712601" y="1018870"/>
                      </a:cubicBezTo>
                      <a:cubicBezTo>
                        <a:pt x="538654" y="850851"/>
                        <a:pt x="-76356" y="1048594"/>
                        <a:pt x="7880" y="504056"/>
                      </a:cubicBezTo>
                      <a:close/>
                    </a:path>
                  </a:pathLst>
                </a:custGeom>
                <a:noFill/>
                <a:ln w="69850">
                  <a:solidFill>
                    <a:schemeClr val="accent6">
                      <a:lumMod val="50000"/>
                    </a:schemeClr>
                  </a:solidFill>
                </a:ln>
                <a:scene3d>
                  <a:camera prst="orthographicFront"/>
                  <a:lightRig rig="morning" dir="t"/>
                </a:scene3d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  <p:grpSp>
          <p:nvGrpSpPr>
            <p:cNvPr id="6" name="5 Grupo"/>
            <p:cNvGrpSpPr/>
            <p:nvPr/>
          </p:nvGrpSpPr>
          <p:grpSpPr>
            <a:xfrm rot="20788618">
              <a:off x="1740739" y="3257218"/>
              <a:ext cx="1029893" cy="1773471"/>
              <a:chOff x="3131886" y="-158985"/>
              <a:chExt cx="2207643" cy="3637551"/>
            </a:xfrm>
          </p:grpSpPr>
          <p:sp>
            <p:nvSpPr>
              <p:cNvPr id="7" name="3 Elipse"/>
              <p:cNvSpPr/>
              <p:nvPr/>
            </p:nvSpPr>
            <p:spPr>
              <a:xfrm rot="17888435">
                <a:off x="4636096" y="2333930"/>
                <a:ext cx="889073" cy="507854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670"/>
                  <a:gd name="connsiteX1" fmla="*/ 1224136 w 2507594"/>
                  <a:gd name="connsiteY1" fmla="*/ 21622 h 936670"/>
                  <a:gd name="connsiteX2" fmla="*/ 2507594 w 2507594"/>
                  <a:gd name="connsiteY2" fmla="*/ 676900 h 936670"/>
                  <a:gd name="connsiteX3" fmla="*/ 1224136 w 2507594"/>
                  <a:gd name="connsiteY3" fmla="*/ 936022 h 936670"/>
                  <a:gd name="connsiteX4" fmla="*/ 0 w 2507594"/>
                  <a:gd name="connsiteY4" fmla="*/ 478822 h 936670"/>
                  <a:gd name="connsiteX0" fmla="*/ 0 w 2507594"/>
                  <a:gd name="connsiteY0" fmla="*/ 477455 h 935303"/>
                  <a:gd name="connsiteX1" fmla="*/ 1224136 w 2507594"/>
                  <a:gd name="connsiteY1" fmla="*/ 20255 h 935303"/>
                  <a:gd name="connsiteX2" fmla="*/ 2507594 w 2507594"/>
                  <a:gd name="connsiteY2" fmla="*/ 675533 h 935303"/>
                  <a:gd name="connsiteX3" fmla="*/ 1224136 w 2507594"/>
                  <a:gd name="connsiteY3" fmla="*/ 934655 h 935303"/>
                  <a:gd name="connsiteX4" fmla="*/ 0 w 2507594"/>
                  <a:gd name="connsiteY4" fmla="*/ 477455 h 935303"/>
                  <a:gd name="connsiteX0" fmla="*/ 0 w 2507594"/>
                  <a:gd name="connsiteY0" fmla="*/ 477455 h 935641"/>
                  <a:gd name="connsiteX1" fmla="*/ 1224136 w 2507594"/>
                  <a:gd name="connsiteY1" fmla="*/ 20255 h 935641"/>
                  <a:gd name="connsiteX2" fmla="*/ 2507594 w 2507594"/>
                  <a:gd name="connsiteY2" fmla="*/ 675533 h 935641"/>
                  <a:gd name="connsiteX3" fmla="*/ 1224136 w 2507594"/>
                  <a:gd name="connsiteY3" fmla="*/ 934655 h 935641"/>
                  <a:gd name="connsiteX4" fmla="*/ 0 w 2507594"/>
                  <a:gd name="connsiteY4" fmla="*/ 477455 h 935641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21317"/>
                  <a:gd name="connsiteX1" fmla="*/ 1244591 w 2528049"/>
                  <a:gd name="connsiteY1" fmla="*/ 3909 h 921317"/>
                  <a:gd name="connsiteX2" fmla="*/ 2528049 w 2528049"/>
                  <a:gd name="connsiteY2" fmla="*/ 659187 h 921317"/>
                  <a:gd name="connsiteX3" fmla="*/ 1244591 w 2528049"/>
                  <a:gd name="connsiteY3" fmla="*/ 918309 h 921317"/>
                  <a:gd name="connsiteX4" fmla="*/ 0 w 2528049"/>
                  <a:gd name="connsiteY4" fmla="*/ 432522 h 921317"/>
                  <a:gd name="connsiteX0" fmla="*/ 0 w 2528049"/>
                  <a:gd name="connsiteY0" fmla="*/ 336397 h 825192"/>
                  <a:gd name="connsiteX1" fmla="*/ 1289237 w 2528049"/>
                  <a:gd name="connsiteY1" fmla="*/ 5982 h 825192"/>
                  <a:gd name="connsiteX2" fmla="*/ 2528049 w 2528049"/>
                  <a:gd name="connsiteY2" fmla="*/ 563062 h 825192"/>
                  <a:gd name="connsiteX3" fmla="*/ 1244591 w 2528049"/>
                  <a:gd name="connsiteY3" fmla="*/ 822184 h 825192"/>
                  <a:gd name="connsiteX4" fmla="*/ 0 w 2528049"/>
                  <a:gd name="connsiteY4" fmla="*/ 336397 h 825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28049" h="825192">
                    <a:moveTo>
                      <a:pt x="0" y="336397"/>
                    </a:moveTo>
                    <a:cubicBezTo>
                      <a:pt x="154363" y="113063"/>
                      <a:pt x="867896" y="-31795"/>
                      <a:pt x="1289237" y="5982"/>
                    </a:cubicBezTo>
                    <a:cubicBezTo>
                      <a:pt x="1710578" y="43759"/>
                      <a:pt x="2107920" y="248774"/>
                      <a:pt x="2528049" y="563062"/>
                    </a:cubicBezTo>
                    <a:cubicBezTo>
                      <a:pt x="1561847" y="859940"/>
                      <a:pt x="1699823" y="825892"/>
                      <a:pt x="1244591" y="822184"/>
                    </a:cubicBezTo>
                    <a:cubicBezTo>
                      <a:pt x="789359" y="818476"/>
                      <a:pt x="357946" y="691155"/>
                      <a:pt x="0" y="336397"/>
                    </a:cubicBezTo>
                    <a:close/>
                  </a:path>
                </a:pathLst>
              </a:custGeom>
              <a:gradFill>
                <a:gsLst>
                  <a:gs pos="50000">
                    <a:srgbClr val="00B050"/>
                  </a:gs>
                  <a:gs pos="100000">
                    <a:srgbClr val="5DF85B"/>
                  </a:gs>
                  <a:gs pos="0">
                    <a:srgbClr val="00FF00"/>
                  </a:gs>
                </a:gsLst>
                <a:lin ang="2700000" scaled="1"/>
              </a:gradFill>
              <a:ln w="76200">
                <a:noFill/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8" name="3 Elipse"/>
              <p:cNvSpPr/>
              <p:nvPr/>
            </p:nvSpPr>
            <p:spPr>
              <a:xfrm rot="11409656">
                <a:off x="3485657" y="2542818"/>
                <a:ext cx="938628" cy="516274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07594" h="936832">
                    <a:moveTo>
                      <a:pt x="0" y="478822"/>
                    </a:moveTo>
                    <a:cubicBezTo>
                      <a:pt x="0" y="226317"/>
                      <a:pt x="622230" y="-85342"/>
                      <a:pt x="1224136" y="21622"/>
                    </a:cubicBezTo>
                    <a:cubicBezTo>
                      <a:pt x="1826042" y="128586"/>
                      <a:pt x="2087465" y="362612"/>
                      <a:pt x="2507594" y="676900"/>
                    </a:cubicBezTo>
                    <a:cubicBezTo>
                      <a:pt x="1541392" y="973778"/>
                      <a:pt x="1527238" y="920113"/>
                      <a:pt x="1224136" y="936022"/>
                    </a:cubicBezTo>
                    <a:cubicBezTo>
                      <a:pt x="921034" y="951931"/>
                      <a:pt x="0" y="731327"/>
                      <a:pt x="0" y="478822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76200">
                <a:noFill/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9" name="3 Elipse"/>
              <p:cNvSpPr/>
              <p:nvPr/>
            </p:nvSpPr>
            <p:spPr>
              <a:xfrm rot="11409656">
                <a:off x="3467484" y="2542360"/>
                <a:ext cx="938629" cy="516274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07594" h="936832">
                    <a:moveTo>
                      <a:pt x="0" y="478822"/>
                    </a:moveTo>
                    <a:cubicBezTo>
                      <a:pt x="0" y="226317"/>
                      <a:pt x="622230" y="-85342"/>
                      <a:pt x="1224136" y="21622"/>
                    </a:cubicBezTo>
                    <a:cubicBezTo>
                      <a:pt x="1826042" y="128586"/>
                      <a:pt x="2087465" y="362612"/>
                      <a:pt x="2507594" y="676900"/>
                    </a:cubicBezTo>
                    <a:cubicBezTo>
                      <a:pt x="1541392" y="973778"/>
                      <a:pt x="1527238" y="920113"/>
                      <a:pt x="1224136" y="936022"/>
                    </a:cubicBezTo>
                    <a:cubicBezTo>
                      <a:pt x="921034" y="951931"/>
                      <a:pt x="0" y="731327"/>
                      <a:pt x="0" y="478822"/>
                    </a:cubicBezTo>
                    <a:close/>
                  </a:path>
                </a:pathLst>
              </a:custGeom>
              <a:noFill/>
              <a:ln w="76200">
                <a:solidFill>
                  <a:schemeClr val="accent6">
                    <a:lumMod val="50000"/>
                  </a:schemeClr>
                </a:solidFill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0" name="3 Elipse"/>
              <p:cNvSpPr/>
              <p:nvPr/>
            </p:nvSpPr>
            <p:spPr>
              <a:xfrm rot="17888435">
                <a:off x="4607792" y="2323508"/>
                <a:ext cx="955619" cy="507854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670"/>
                  <a:gd name="connsiteX1" fmla="*/ 1224136 w 2507594"/>
                  <a:gd name="connsiteY1" fmla="*/ 21622 h 936670"/>
                  <a:gd name="connsiteX2" fmla="*/ 2507594 w 2507594"/>
                  <a:gd name="connsiteY2" fmla="*/ 676900 h 936670"/>
                  <a:gd name="connsiteX3" fmla="*/ 1224136 w 2507594"/>
                  <a:gd name="connsiteY3" fmla="*/ 936022 h 936670"/>
                  <a:gd name="connsiteX4" fmla="*/ 0 w 2507594"/>
                  <a:gd name="connsiteY4" fmla="*/ 478822 h 936670"/>
                  <a:gd name="connsiteX0" fmla="*/ 0 w 2507594"/>
                  <a:gd name="connsiteY0" fmla="*/ 477455 h 935303"/>
                  <a:gd name="connsiteX1" fmla="*/ 1224136 w 2507594"/>
                  <a:gd name="connsiteY1" fmla="*/ 20255 h 935303"/>
                  <a:gd name="connsiteX2" fmla="*/ 2507594 w 2507594"/>
                  <a:gd name="connsiteY2" fmla="*/ 675533 h 935303"/>
                  <a:gd name="connsiteX3" fmla="*/ 1224136 w 2507594"/>
                  <a:gd name="connsiteY3" fmla="*/ 934655 h 935303"/>
                  <a:gd name="connsiteX4" fmla="*/ 0 w 2507594"/>
                  <a:gd name="connsiteY4" fmla="*/ 477455 h 935303"/>
                  <a:gd name="connsiteX0" fmla="*/ 0 w 2507594"/>
                  <a:gd name="connsiteY0" fmla="*/ 477455 h 935641"/>
                  <a:gd name="connsiteX1" fmla="*/ 1224136 w 2507594"/>
                  <a:gd name="connsiteY1" fmla="*/ 20255 h 935641"/>
                  <a:gd name="connsiteX2" fmla="*/ 2507594 w 2507594"/>
                  <a:gd name="connsiteY2" fmla="*/ 675533 h 935641"/>
                  <a:gd name="connsiteX3" fmla="*/ 1224136 w 2507594"/>
                  <a:gd name="connsiteY3" fmla="*/ 934655 h 935641"/>
                  <a:gd name="connsiteX4" fmla="*/ 0 w 2507594"/>
                  <a:gd name="connsiteY4" fmla="*/ 477455 h 935641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21317"/>
                  <a:gd name="connsiteX1" fmla="*/ 1244591 w 2528049"/>
                  <a:gd name="connsiteY1" fmla="*/ 3909 h 921317"/>
                  <a:gd name="connsiteX2" fmla="*/ 2528049 w 2528049"/>
                  <a:gd name="connsiteY2" fmla="*/ 659187 h 921317"/>
                  <a:gd name="connsiteX3" fmla="*/ 1244591 w 2528049"/>
                  <a:gd name="connsiteY3" fmla="*/ 918309 h 921317"/>
                  <a:gd name="connsiteX4" fmla="*/ 0 w 2528049"/>
                  <a:gd name="connsiteY4" fmla="*/ 432522 h 921317"/>
                  <a:gd name="connsiteX0" fmla="*/ 0 w 2528049"/>
                  <a:gd name="connsiteY0" fmla="*/ 336397 h 825192"/>
                  <a:gd name="connsiteX1" fmla="*/ 1289237 w 2528049"/>
                  <a:gd name="connsiteY1" fmla="*/ 5982 h 825192"/>
                  <a:gd name="connsiteX2" fmla="*/ 2528049 w 2528049"/>
                  <a:gd name="connsiteY2" fmla="*/ 563062 h 825192"/>
                  <a:gd name="connsiteX3" fmla="*/ 1244591 w 2528049"/>
                  <a:gd name="connsiteY3" fmla="*/ 822184 h 825192"/>
                  <a:gd name="connsiteX4" fmla="*/ 0 w 2528049"/>
                  <a:gd name="connsiteY4" fmla="*/ 336397 h 825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28049" h="825192">
                    <a:moveTo>
                      <a:pt x="0" y="336397"/>
                    </a:moveTo>
                    <a:cubicBezTo>
                      <a:pt x="154363" y="113063"/>
                      <a:pt x="867896" y="-31795"/>
                      <a:pt x="1289237" y="5982"/>
                    </a:cubicBezTo>
                    <a:cubicBezTo>
                      <a:pt x="1710578" y="43759"/>
                      <a:pt x="2107920" y="248774"/>
                      <a:pt x="2528049" y="563062"/>
                    </a:cubicBezTo>
                    <a:cubicBezTo>
                      <a:pt x="1561847" y="859940"/>
                      <a:pt x="1699823" y="825892"/>
                      <a:pt x="1244591" y="822184"/>
                    </a:cubicBezTo>
                    <a:cubicBezTo>
                      <a:pt x="789359" y="818476"/>
                      <a:pt x="357946" y="691155"/>
                      <a:pt x="0" y="336397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76200">
                <a:solidFill>
                  <a:schemeClr val="accent6">
                    <a:lumMod val="50000"/>
                  </a:schemeClr>
                </a:solidFill>
              </a:ln>
              <a:scene3d>
                <a:camera prst="orthographicFront"/>
                <a:lightRig rig="morning" dir="t">
                  <a:rot lat="0" lon="0" rev="5400000"/>
                </a:lightRig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11" name="14 Forma libre"/>
              <p:cNvSpPr/>
              <p:nvPr/>
            </p:nvSpPr>
            <p:spPr>
              <a:xfrm rot="19689411" flipH="1">
                <a:off x="4075954" y="824855"/>
                <a:ext cx="1066611" cy="2653711"/>
              </a:xfrm>
              <a:custGeom>
                <a:avLst/>
                <a:gdLst>
                  <a:gd name="connsiteX0" fmla="*/ 752513 w 819249"/>
                  <a:gd name="connsiteY0" fmla="*/ 0 h 571500"/>
                  <a:gd name="connsiteX1" fmla="*/ 47663 w 819249"/>
                  <a:gd name="connsiteY1" fmla="*/ 66675 h 571500"/>
                  <a:gd name="connsiteX2" fmla="*/ 819188 w 819249"/>
                  <a:gd name="connsiteY2" fmla="*/ 133350 h 571500"/>
                  <a:gd name="connsiteX3" fmla="*/ 38 w 819249"/>
                  <a:gd name="connsiteY3" fmla="*/ 180975 h 571500"/>
                  <a:gd name="connsiteX4" fmla="*/ 781088 w 819249"/>
                  <a:gd name="connsiteY4" fmla="*/ 257175 h 571500"/>
                  <a:gd name="connsiteX5" fmla="*/ 47663 w 819249"/>
                  <a:gd name="connsiteY5" fmla="*/ 304800 h 571500"/>
                  <a:gd name="connsiteX6" fmla="*/ 771563 w 819249"/>
                  <a:gd name="connsiteY6" fmla="*/ 390525 h 571500"/>
                  <a:gd name="connsiteX7" fmla="*/ 47663 w 819249"/>
                  <a:gd name="connsiteY7" fmla="*/ 447675 h 571500"/>
                  <a:gd name="connsiteX8" fmla="*/ 771563 w 819249"/>
                  <a:gd name="connsiteY8" fmla="*/ 514350 h 571500"/>
                  <a:gd name="connsiteX9" fmla="*/ 95288 w 819249"/>
                  <a:gd name="connsiteY9" fmla="*/ 571500 h 571500"/>
                  <a:gd name="connsiteX10" fmla="*/ 95288 w 819249"/>
                  <a:gd name="connsiteY10" fmla="*/ 571500 h 571500"/>
                  <a:gd name="connsiteX0" fmla="*/ 752513 w 819249"/>
                  <a:gd name="connsiteY0" fmla="*/ 0 h 571500"/>
                  <a:gd name="connsiteX1" fmla="*/ 47663 w 819249"/>
                  <a:gd name="connsiteY1" fmla="*/ 66675 h 571500"/>
                  <a:gd name="connsiteX2" fmla="*/ 819188 w 819249"/>
                  <a:gd name="connsiteY2" fmla="*/ 133350 h 571500"/>
                  <a:gd name="connsiteX3" fmla="*/ 38 w 819249"/>
                  <a:gd name="connsiteY3" fmla="*/ 180975 h 571500"/>
                  <a:gd name="connsiteX4" fmla="*/ 781088 w 819249"/>
                  <a:gd name="connsiteY4" fmla="*/ 257175 h 571500"/>
                  <a:gd name="connsiteX5" fmla="*/ 47663 w 819249"/>
                  <a:gd name="connsiteY5" fmla="*/ 304800 h 571500"/>
                  <a:gd name="connsiteX6" fmla="*/ 771563 w 819249"/>
                  <a:gd name="connsiteY6" fmla="*/ 390525 h 571500"/>
                  <a:gd name="connsiteX7" fmla="*/ 47663 w 819249"/>
                  <a:gd name="connsiteY7" fmla="*/ 447675 h 571500"/>
                  <a:gd name="connsiteX8" fmla="*/ 771563 w 819249"/>
                  <a:gd name="connsiteY8" fmla="*/ 514350 h 571500"/>
                  <a:gd name="connsiteX9" fmla="*/ 95288 w 819249"/>
                  <a:gd name="connsiteY9" fmla="*/ 571500 h 571500"/>
                  <a:gd name="connsiteX10" fmla="*/ 95288 w 819249"/>
                  <a:gd name="connsiteY10" fmla="*/ 571500 h 571500"/>
                  <a:gd name="connsiteX0" fmla="*/ 47663 w 819249"/>
                  <a:gd name="connsiteY0" fmla="*/ 0 h 504825"/>
                  <a:gd name="connsiteX1" fmla="*/ 819188 w 819249"/>
                  <a:gd name="connsiteY1" fmla="*/ 66675 h 504825"/>
                  <a:gd name="connsiteX2" fmla="*/ 38 w 819249"/>
                  <a:gd name="connsiteY2" fmla="*/ 114300 h 504825"/>
                  <a:gd name="connsiteX3" fmla="*/ 781088 w 819249"/>
                  <a:gd name="connsiteY3" fmla="*/ 190500 h 504825"/>
                  <a:gd name="connsiteX4" fmla="*/ 47663 w 819249"/>
                  <a:gd name="connsiteY4" fmla="*/ 238125 h 504825"/>
                  <a:gd name="connsiteX5" fmla="*/ 771563 w 819249"/>
                  <a:gd name="connsiteY5" fmla="*/ 323850 h 504825"/>
                  <a:gd name="connsiteX6" fmla="*/ 47663 w 819249"/>
                  <a:gd name="connsiteY6" fmla="*/ 381000 h 504825"/>
                  <a:gd name="connsiteX7" fmla="*/ 771563 w 819249"/>
                  <a:gd name="connsiteY7" fmla="*/ 447675 h 504825"/>
                  <a:gd name="connsiteX8" fmla="*/ 95288 w 819249"/>
                  <a:gd name="connsiteY8" fmla="*/ 504825 h 504825"/>
                  <a:gd name="connsiteX9" fmla="*/ 95288 w 819249"/>
                  <a:gd name="connsiteY9" fmla="*/ 504825 h 504825"/>
                  <a:gd name="connsiteX0" fmla="*/ 50416 w 1170913"/>
                  <a:gd name="connsiteY0" fmla="*/ 0 h 504825"/>
                  <a:gd name="connsiteX1" fmla="*/ 821941 w 1170913"/>
                  <a:gd name="connsiteY1" fmla="*/ 66675 h 504825"/>
                  <a:gd name="connsiteX2" fmla="*/ 2791 w 1170913"/>
                  <a:gd name="connsiteY2" fmla="*/ 114300 h 504825"/>
                  <a:gd name="connsiteX3" fmla="*/ 1170869 w 1170913"/>
                  <a:gd name="connsiteY3" fmla="*/ 178712 h 504825"/>
                  <a:gd name="connsiteX4" fmla="*/ 50416 w 1170913"/>
                  <a:gd name="connsiteY4" fmla="*/ 238125 h 504825"/>
                  <a:gd name="connsiteX5" fmla="*/ 774316 w 1170913"/>
                  <a:gd name="connsiteY5" fmla="*/ 323850 h 504825"/>
                  <a:gd name="connsiteX6" fmla="*/ 50416 w 1170913"/>
                  <a:gd name="connsiteY6" fmla="*/ 381000 h 504825"/>
                  <a:gd name="connsiteX7" fmla="*/ 774316 w 1170913"/>
                  <a:gd name="connsiteY7" fmla="*/ 447675 h 504825"/>
                  <a:gd name="connsiteX8" fmla="*/ 98041 w 1170913"/>
                  <a:gd name="connsiteY8" fmla="*/ 504825 h 504825"/>
                  <a:gd name="connsiteX9" fmla="*/ 98041 w 1170913"/>
                  <a:gd name="connsiteY9" fmla="*/ 504825 h 504825"/>
                  <a:gd name="connsiteX0" fmla="*/ 47750 w 1252785"/>
                  <a:gd name="connsiteY0" fmla="*/ 0 h 504825"/>
                  <a:gd name="connsiteX1" fmla="*/ 1252745 w 1252785"/>
                  <a:gd name="connsiteY1" fmla="*/ 65202 h 504825"/>
                  <a:gd name="connsiteX2" fmla="*/ 125 w 1252785"/>
                  <a:gd name="connsiteY2" fmla="*/ 114300 h 504825"/>
                  <a:gd name="connsiteX3" fmla="*/ 1168203 w 1252785"/>
                  <a:gd name="connsiteY3" fmla="*/ 178712 h 504825"/>
                  <a:gd name="connsiteX4" fmla="*/ 47750 w 1252785"/>
                  <a:gd name="connsiteY4" fmla="*/ 238125 h 504825"/>
                  <a:gd name="connsiteX5" fmla="*/ 771650 w 1252785"/>
                  <a:gd name="connsiteY5" fmla="*/ 323850 h 504825"/>
                  <a:gd name="connsiteX6" fmla="*/ 47750 w 1252785"/>
                  <a:gd name="connsiteY6" fmla="*/ 381000 h 504825"/>
                  <a:gd name="connsiteX7" fmla="*/ 771650 w 1252785"/>
                  <a:gd name="connsiteY7" fmla="*/ 447675 h 504825"/>
                  <a:gd name="connsiteX8" fmla="*/ 95375 w 1252785"/>
                  <a:gd name="connsiteY8" fmla="*/ 504825 h 504825"/>
                  <a:gd name="connsiteX9" fmla="*/ 95375 w 1252785"/>
                  <a:gd name="connsiteY9" fmla="*/ 504825 h 504825"/>
                  <a:gd name="connsiteX0" fmla="*/ 47750 w 1252783"/>
                  <a:gd name="connsiteY0" fmla="*/ 0 h 504825"/>
                  <a:gd name="connsiteX1" fmla="*/ 1252745 w 1252783"/>
                  <a:gd name="connsiteY1" fmla="*/ 65202 h 504825"/>
                  <a:gd name="connsiteX2" fmla="*/ 125 w 1252783"/>
                  <a:gd name="connsiteY2" fmla="*/ 114300 h 504825"/>
                  <a:gd name="connsiteX3" fmla="*/ 1168203 w 1252783"/>
                  <a:gd name="connsiteY3" fmla="*/ 178712 h 504825"/>
                  <a:gd name="connsiteX4" fmla="*/ 47750 w 1252783"/>
                  <a:gd name="connsiteY4" fmla="*/ 238125 h 504825"/>
                  <a:gd name="connsiteX5" fmla="*/ 1189640 w 1252783"/>
                  <a:gd name="connsiteY5" fmla="*/ 300273 h 504825"/>
                  <a:gd name="connsiteX6" fmla="*/ 47750 w 1252783"/>
                  <a:gd name="connsiteY6" fmla="*/ 381000 h 504825"/>
                  <a:gd name="connsiteX7" fmla="*/ 771650 w 1252783"/>
                  <a:gd name="connsiteY7" fmla="*/ 447675 h 504825"/>
                  <a:gd name="connsiteX8" fmla="*/ 95375 w 1252783"/>
                  <a:gd name="connsiteY8" fmla="*/ 504825 h 504825"/>
                  <a:gd name="connsiteX9" fmla="*/ 95375 w 1252783"/>
                  <a:gd name="connsiteY9" fmla="*/ 504825 h 504825"/>
                  <a:gd name="connsiteX0" fmla="*/ 47750 w 1252785"/>
                  <a:gd name="connsiteY0" fmla="*/ 0 h 504825"/>
                  <a:gd name="connsiteX1" fmla="*/ 1252745 w 1252785"/>
                  <a:gd name="connsiteY1" fmla="*/ 65202 h 504825"/>
                  <a:gd name="connsiteX2" fmla="*/ 125 w 1252785"/>
                  <a:gd name="connsiteY2" fmla="*/ 114300 h 504825"/>
                  <a:gd name="connsiteX3" fmla="*/ 1168203 w 1252785"/>
                  <a:gd name="connsiteY3" fmla="*/ 178712 h 504825"/>
                  <a:gd name="connsiteX4" fmla="*/ 47750 w 1252785"/>
                  <a:gd name="connsiteY4" fmla="*/ 238125 h 504825"/>
                  <a:gd name="connsiteX5" fmla="*/ 1189640 w 1252785"/>
                  <a:gd name="connsiteY5" fmla="*/ 300273 h 504825"/>
                  <a:gd name="connsiteX6" fmla="*/ 125156 w 1252785"/>
                  <a:gd name="connsiteY6" fmla="*/ 355950 h 504825"/>
                  <a:gd name="connsiteX7" fmla="*/ 771650 w 1252785"/>
                  <a:gd name="connsiteY7" fmla="*/ 447675 h 504825"/>
                  <a:gd name="connsiteX8" fmla="*/ 95375 w 1252785"/>
                  <a:gd name="connsiteY8" fmla="*/ 504825 h 504825"/>
                  <a:gd name="connsiteX9" fmla="*/ 95375 w 1252785"/>
                  <a:gd name="connsiteY9" fmla="*/ 504825 h 504825"/>
                  <a:gd name="connsiteX0" fmla="*/ 47750 w 1252783"/>
                  <a:gd name="connsiteY0" fmla="*/ 0 h 504825"/>
                  <a:gd name="connsiteX1" fmla="*/ 1252745 w 1252783"/>
                  <a:gd name="connsiteY1" fmla="*/ 65202 h 504825"/>
                  <a:gd name="connsiteX2" fmla="*/ 125 w 1252783"/>
                  <a:gd name="connsiteY2" fmla="*/ 114300 h 504825"/>
                  <a:gd name="connsiteX3" fmla="*/ 1168203 w 1252783"/>
                  <a:gd name="connsiteY3" fmla="*/ 178712 h 504825"/>
                  <a:gd name="connsiteX4" fmla="*/ 47750 w 1252783"/>
                  <a:gd name="connsiteY4" fmla="*/ 238125 h 504825"/>
                  <a:gd name="connsiteX5" fmla="*/ 1189640 w 1252783"/>
                  <a:gd name="connsiteY5" fmla="*/ 300273 h 504825"/>
                  <a:gd name="connsiteX6" fmla="*/ 125156 w 1252783"/>
                  <a:gd name="connsiteY6" fmla="*/ 355950 h 504825"/>
                  <a:gd name="connsiteX7" fmla="*/ 1189640 w 1252783"/>
                  <a:gd name="connsiteY7" fmla="*/ 410836 h 504825"/>
                  <a:gd name="connsiteX8" fmla="*/ 95375 w 1252783"/>
                  <a:gd name="connsiteY8" fmla="*/ 504825 h 504825"/>
                  <a:gd name="connsiteX9" fmla="*/ 95375 w 1252783"/>
                  <a:gd name="connsiteY9" fmla="*/ 504825 h 504825"/>
                  <a:gd name="connsiteX0" fmla="*/ 47750 w 1252785"/>
                  <a:gd name="connsiteY0" fmla="*/ 0 h 504825"/>
                  <a:gd name="connsiteX1" fmla="*/ 1252745 w 1252785"/>
                  <a:gd name="connsiteY1" fmla="*/ 65202 h 504825"/>
                  <a:gd name="connsiteX2" fmla="*/ 125 w 1252785"/>
                  <a:gd name="connsiteY2" fmla="*/ 114300 h 504825"/>
                  <a:gd name="connsiteX3" fmla="*/ 1168203 w 1252785"/>
                  <a:gd name="connsiteY3" fmla="*/ 178712 h 504825"/>
                  <a:gd name="connsiteX4" fmla="*/ 47750 w 1252785"/>
                  <a:gd name="connsiteY4" fmla="*/ 238125 h 504825"/>
                  <a:gd name="connsiteX5" fmla="*/ 1189640 w 1252785"/>
                  <a:gd name="connsiteY5" fmla="*/ 300273 h 504825"/>
                  <a:gd name="connsiteX6" fmla="*/ 125156 w 1252785"/>
                  <a:gd name="connsiteY6" fmla="*/ 355950 h 504825"/>
                  <a:gd name="connsiteX7" fmla="*/ 1189640 w 1252785"/>
                  <a:gd name="connsiteY7" fmla="*/ 410836 h 504825"/>
                  <a:gd name="connsiteX8" fmla="*/ 95375 w 1252785"/>
                  <a:gd name="connsiteY8" fmla="*/ 504825 h 504825"/>
                  <a:gd name="connsiteX9" fmla="*/ 17969 w 1252785"/>
                  <a:gd name="connsiteY9" fmla="*/ 504825 h 504825"/>
                  <a:gd name="connsiteX0" fmla="*/ 47750 w 1252783"/>
                  <a:gd name="connsiteY0" fmla="*/ 0 h 504825"/>
                  <a:gd name="connsiteX1" fmla="*/ 1252745 w 1252783"/>
                  <a:gd name="connsiteY1" fmla="*/ 65202 h 504825"/>
                  <a:gd name="connsiteX2" fmla="*/ 125 w 1252783"/>
                  <a:gd name="connsiteY2" fmla="*/ 114300 h 504825"/>
                  <a:gd name="connsiteX3" fmla="*/ 1168203 w 1252783"/>
                  <a:gd name="connsiteY3" fmla="*/ 178712 h 504825"/>
                  <a:gd name="connsiteX4" fmla="*/ 47750 w 1252783"/>
                  <a:gd name="connsiteY4" fmla="*/ 238125 h 504825"/>
                  <a:gd name="connsiteX5" fmla="*/ 1189640 w 1252783"/>
                  <a:gd name="connsiteY5" fmla="*/ 300273 h 504825"/>
                  <a:gd name="connsiteX6" fmla="*/ 125156 w 1252783"/>
                  <a:gd name="connsiteY6" fmla="*/ 355950 h 504825"/>
                  <a:gd name="connsiteX7" fmla="*/ 1189640 w 1252783"/>
                  <a:gd name="connsiteY7" fmla="*/ 410836 h 504825"/>
                  <a:gd name="connsiteX8" fmla="*/ 95375 w 1252783"/>
                  <a:gd name="connsiteY8" fmla="*/ 504825 h 504825"/>
                  <a:gd name="connsiteX0" fmla="*/ 47750 w 1252785"/>
                  <a:gd name="connsiteY0" fmla="*/ 0 h 465039"/>
                  <a:gd name="connsiteX1" fmla="*/ 1252745 w 1252785"/>
                  <a:gd name="connsiteY1" fmla="*/ 65202 h 465039"/>
                  <a:gd name="connsiteX2" fmla="*/ 125 w 1252785"/>
                  <a:gd name="connsiteY2" fmla="*/ 114300 h 465039"/>
                  <a:gd name="connsiteX3" fmla="*/ 1168203 w 1252785"/>
                  <a:gd name="connsiteY3" fmla="*/ 178712 h 465039"/>
                  <a:gd name="connsiteX4" fmla="*/ 47750 w 1252785"/>
                  <a:gd name="connsiteY4" fmla="*/ 238125 h 465039"/>
                  <a:gd name="connsiteX5" fmla="*/ 1189640 w 1252785"/>
                  <a:gd name="connsiteY5" fmla="*/ 300273 h 465039"/>
                  <a:gd name="connsiteX6" fmla="*/ 125156 w 1252785"/>
                  <a:gd name="connsiteY6" fmla="*/ 355950 h 465039"/>
                  <a:gd name="connsiteX7" fmla="*/ 1189640 w 1252785"/>
                  <a:gd name="connsiteY7" fmla="*/ 410836 h 465039"/>
                  <a:gd name="connsiteX8" fmla="*/ 126337 w 1252785"/>
                  <a:gd name="connsiteY8" fmla="*/ 465039 h 465039"/>
                  <a:gd name="connsiteX0" fmla="*/ 47750 w 1252783"/>
                  <a:gd name="connsiteY0" fmla="*/ 0 h 465039"/>
                  <a:gd name="connsiteX1" fmla="*/ 1252745 w 1252783"/>
                  <a:gd name="connsiteY1" fmla="*/ 65202 h 465039"/>
                  <a:gd name="connsiteX2" fmla="*/ 125 w 1252783"/>
                  <a:gd name="connsiteY2" fmla="*/ 114300 h 465039"/>
                  <a:gd name="connsiteX3" fmla="*/ 1168203 w 1252783"/>
                  <a:gd name="connsiteY3" fmla="*/ 178712 h 465039"/>
                  <a:gd name="connsiteX4" fmla="*/ 47750 w 1252783"/>
                  <a:gd name="connsiteY4" fmla="*/ 238125 h 465039"/>
                  <a:gd name="connsiteX5" fmla="*/ 1189640 w 1252783"/>
                  <a:gd name="connsiteY5" fmla="*/ 300273 h 465039"/>
                  <a:gd name="connsiteX6" fmla="*/ 125156 w 1252783"/>
                  <a:gd name="connsiteY6" fmla="*/ 355950 h 465039"/>
                  <a:gd name="connsiteX7" fmla="*/ 1189640 w 1252783"/>
                  <a:gd name="connsiteY7" fmla="*/ 410836 h 465039"/>
                  <a:gd name="connsiteX8" fmla="*/ 126337 w 1252783"/>
                  <a:gd name="connsiteY8" fmla="*/ 465039 h 465039"/>
                  <a:gd name="connsiteX0" fmla="*/ 47750 w 1252785"/>
                  <a:gd name="connsiteY0" fmla="*/ 0 h 465039"/>
                  <a:gd name="connsiteX1" fmla="*/ 1252745 w 1252785"/>
                  <a:gd name="connsiteY1" fmla="*/ 65202 h 465039"/>
                  <a:gd name="connsiteX2" fmla="*/ 125 w 1252785"/>
                  <a:gd name="connsiteY2" fmla="*/ 114300 h 465039"/>
                  <a:gd name="connsiteX3" fmla="*/ 1168203 w 1252785"/>
                  <a:gd name="connsiteY3" fmla="*/ 178712 h 465039"/>
                  <a:gd name="connsiteX4" fmla="*/ 47750 w 1252785"/>
                  <a:gd name="connsiteY4" fmla="*/ 238125 h 465039"/>
                  <a:gd name="connsiteX5" fmla="*/ 1189640 w 1252785"/>
                  <a:gd name="connsiteY5" fmla="*/ 300273 h 465039"/>
                  <a:gd name="connsiteX6" fmla="*/ 125156 w 1252785"/>
                  <a:gd name="connsiteY6" fmla="*/ 355950 h 465039"/>
                  <a:gd name="connsiteX7" fmla="*/ 1189640 w 1252785"/>
                  <a:gd name="connsiteY7" fmla="*/ 410836 h 465039"/>
                  <a:gd name="connsiteX8" fmla="*/ 126337 w 1252785"/>
                  <a:gd name="connsiteY8" fmla="*/ 465039 h 465039"/>
                  <a:gd name="connsiteX0" fmla="*/ 47750 w 1252783"/>
                  <a:gd name="connsiteY0" fmla="*/ 0 h 465039"/>
                  <a:gd name="connsiteX1" fmla="*/ 1252745 w 1252783"/>
                  <a:gd name="connsiteY1" fmla="*/ 65202 h 465039"/>
                  <a:gd name="connsiteX2" fmla="*/ 125 w 1252783"/>
                  <a:gd name="connsiteY2" fmla="*/ 114300 h 465039"/>
                  <a:gd name="connsiteX3" fmla="*/ 1168203 w 1252783"/>
                  <a:gd name="connsiteY3" fmla="*/ 178712 h 465039"/>
                  <a:gd name="connsiteX4" fmla="*/ 47750 w 1252783"/>
                  <a:gd name="connsiteY4" fmla="*/ 238125 h 465039"/>
                  <a:gd name="connsiteX5" fmla="*/ 1189640 w 1252783"/>
                  <a:gd name="connsiteY5" fmla="*/ 300273 h 465039"/>
                  <a:gd name="connsiteX6" fmla="*/ 125156 w 1252783"/>
                  <a:gd name="connsiteY6" fmla="*/ 355950 h 465039"/>
                  <a:gd name="connsiteX7" fmla="*/ 1189640 w 1252783"/>
                  <a:gd name="connsiteY7" fmla="*/ 410836 h 465039"/>
                  <a:gd name="connsiteX8" fmla="*/ 126337 w 1252783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91 w 1205088"/>
                  <a:gd name="connsiteY0" fmla="*/ 0 h 465039"/>
                  <a:gd name="connsiteX1" fmla="*/ 1205086 w 1205088"/>
                  <a:gd name="connsiteY1" fmla="*/ 65202 h 465039"/>
                  <a:gd name="connsiteX2" fmla="*/ 14391 w 1205088"/>
                  <a:gd name="connsiteY2" fmla="*/ 121668 h 465039"/>
                  <a:gd name="connsiteX3" fmla="*/ 1120544 w 1205088"/>
                  <a:gd name="connsiteY3" fmla="*/ 178712 h 465039"/>
                  <a:gd name="connsiteX4" fmla="*/ 91 w 1205088"/>
                  <a:gd name="connsiteY4" fmla="*/ 238125 h 465039"/>
                  <a:gd name="connsiteX5" fmla="*/ 1141981 w 1205088"/>
                  <a:gd name="connsiteY5" fmla="*/ 300273 h 465039"/>
                  <a:gd name="connsiteX6" fmla="*/ 77497 w 1205088"/>
                  <a:gd name="connsiteY6" fmla="*/ 355950 h 465039"/>
                  <a:gd name="connsiteX7" fmla="*/ 1141981 w 1205088"/>
                  <a:gd name="connsiteY7" fmla="*/ 410836 h 465039"/>
                  <a:gd name="connsiteX8" fmla="*/ 78678 w 1205088"/>
                  <a:gd name="connsiteY8" fmla="*/ 465039 h 465039"/>
                  <a:gd name="connsiteX0" fmla="*/ 93 w 1205091"/>
                  <a:gd name="connsiteY0" fmla="*/ 0 h 465039"/>
                  <a:gd name="connsiteX1" fmla="*/ 1205088 w 1205091"/>
                  <a:gd name="connsiteY1" fmla="*/ 65202 h 465039"/>
                  <a:gd name="connsiteX2" fmla="*/ 14393 w 1205091"/>
                  <a:gd name="connsiteY2" fmla="*/ 121668 h 465039"/>
                  <a:gd name="connsiteX3" fmla="*/ 1120546 w 1205091"/>
                  <a:gd name="connsiteY3" fmla="*/ 178712 h 465039"/>
                  <a:gd name="connsiteX4" fmla="*/ 93 w 1205091"/>
                  <a:gd name="connsiteY4" fmla="*/ 238125 h 465039"/>
                  <a:gd name="connsiteX5" fmla="*/ 1141983 w 1205091"/>
                  <a:gd name="connsiteY5" fmla="*/ 300273 h 465039"/>
                  <a:gd name="connsiteX6" fmla="*/ 77499 w 1205091"/>
                  <a:gd name="connsiteY6" fmla="*/ 350056 h 465039"/>
                  <a:gd name="connsiteX7" fmla="*/ 1141983 w 1205091"/>
                  <a:gd name="connsiteY7" fmla="*/ 410836 h 465039"/>
                  <a:gd name="connsiteX8" fmla="*/ 78680 w 1205091"/>
                  <a:gd name="connsiteY8" fmla="*/ 465039 h 465039"/>
                  <a:gd name="connsiteX0" fmla="*/ 93 w 1205091"/>
                  <a:gd name="connsiteY0" fmla="*/ 0 h 465039"/>
                  <a:gd name="connsiteX1" fmla="*/ 1205088 w 1205091"/>
                  <a:gd name="connsiteY1" fmla="*/ 65202 h 465039"/>
                  <a:gd name="connsiteX2" fmla="*/ 14393 w 1205091"/>
                  <a:gd name="connsiteY2" fmla="*/ 121668 h 465039"/>
                  <a:gd name="connsiteX3" fmla="*/ 1120546 w 1205091"/>
                  <a:gd name="connsiteY3" fmla="*/ 178712 h 465039"/>
                  <a:gd name="connsiteX4" fmla="*/ 93 w 1205091"/>
                  <a:gd name="connsiteY4" fmla="*/ 238125 h 465039"/>
                  <a:gd name="connsiteX5" fmla="*/ 1141983 w 1205091"/>
                  <a:gd name="connsiteY5" fmla="*/ 300273 h 465039"/>
                  <a:gd name="connsiteX6" fmla="*/ 77499 w 1205091"/>
                  <a:gd name="connsiteY6" fmla="*/ 350056 h 465039"/>
                  <a:gd name="connsiteX7" fmla="*/ 1141983 w 1205091"/>
                  <a:gd name="connsiteY7" fmla="*/ 410836 h 465039"/>
                  <a:gd name="connsiteX8" fmla="*/ 78680 w 1205091"/>
                  <a:gd name="connsiteY8" fmla="*/ 465039 h 465039"/>
                  <a:gd name="connsiteX0" fmla="*/ 91 w 1205089"/>
                  <a:gd name="connsiteY0" fmla="*/ 0 h 465039"/>
                  <a:gd name="connsiteX1" fmla="*/ 1205086 w 1205089"/>
                  <a:gd name="connsiteY1" fmla="*/ 65202 h 465039"/>
                  <a:gd name="connsiteX2" fmla="*/ 14391 w 1205089"/>
                  <a:gd name="connsiteY2" fmla="*/ 121668 h 465039"/>
                  <a:gd name="connsiteX3" fmla="*/ 1120544 w 1205089"/>
                  <a:gd name="connsiteY3" fmla="*/ 178712 h 465039"/>
                  <a:gd name="connsiteX4" fmla="*/ 91 w 1205089"/>
                  <a:gd name="connsiteY4" fmla="*/ 238125 h 465039"/>
                  <a:gd name="connsiteX5" fmla="*/ 1141981 w 1205089"/>
                  <a:gd name="connsiteY5" fmla="*/ 300273 h 465039"/>
                  <a:gd name="connsiteX6" fmla="*/ 77497 w 1205089"/>
                  <a:gd name="connsiteY6" fmla="*/ 350056 h 465039"/>
                  <a:gd name="connsiteX7" fmla="*/ 1141981 w 1205089"/>
                  <a:gd name="connsiteY7" fmla="*/ 410836 h 465039"/>
                  <a:gd name="connsiteX8" fmla="*/ 78678 w 1205089"/>
                  <a:gd name="connsiteY8" fmla="*/ 465039 h 465039"/>
                  <a:gd name="connsiteX0" fmla="*/ 91 w 1205089"/>
                  <a:gd name="connsiteY0" fmla="*/ 0 h 465039"/>
                  <a:gd name="connsiteX1" fmla="*/ 1205086 w 1205089"/>
                  <a:gd name="connsiteY1" fmla="*/ 65202 h 465039"/>
                  <a:gd name="connsiteX2" fmla="*/ 14391 w 1205089"/>
                  <a:gd name="connsiteY2" fmla="*/ 121668 h 465039"/>
                  <a:gd name="connsiteX3" fmla="*/ 1120544 w 1205089"/>
                  <a:gd name="connsiteY3" fmla="*/ 178712 h 465039"/>
                  <a:gd name="connsiteX4" fmla="*/ 91 w 1205089"/>
                  <a:gd name="connsiteY4" fmla="*/ 238125 h 465039"/>
                  <a:gd name="connsiteX5" fmla="*/ 1141981 w 1205089"/>
                  <a:gd name="connsiteY5" fmla="*/ 300273 h 465039"/>
                  <a:gd name="connsiteX6" fmla="*/ 77497 w 1205089"/>
                  <a:gd name="connsiteY6" fmla="*/ 350056 h 465039"/>
                  <a:gd name="connsiteX7" fmla="*/ 1141981 w 1205089"/>
                  <a:gd name="connsiteY7" fmla="*/ 410836 h 465039"/>
                  <a:gd name="connsiteX8" fmla="*/ 78678 w 1205089"/>
                  <a:gd name="connsiteY8" fmla="*/ 465039 h 465039"/>
                  <a:gd name="connsiteX0" fmla="*/ 91 w 1205191"/>
                  <a:gd name="connsiteY0" fmla="*/ 0 h 465039"/>
                  <a:gd name="connsiteX1" fmla="*/ 1205086 w 1205191"/>
                  <a:gd name="connsiteY1" fmla="*/ 65202 h 465039"/>
                  <a:gd name="connsiteX2" fmla="*/ 14391 w 1205191"/>
                  <a:gd name="connsiteY2" fmla="*/ 121668 h 465039"/>
                  <a:gd name="connsiteX3" fmla="*/ 1120544 w 1205191"/>
                  <a:gd name="connsiteY3" fmla="*/ 178712 h 465039"/>
                  <a:gd name="connsiteX4" fmla="*/ 91 w 1205191"/>
                  <a:gd name="connsiteY4" fmla="*/ 238125 h 465039"/>
                  <a:gd name="connsiteX5" fmla="*/ 1141981 w 1205191"/>
                  <a:gd name="connsiteY5" fmla="*/ 300273 h 465039"/>
                  <a:gd name="connsiteX6" fmla="*/ 77497 w 1205191"/>
                  <a:gd name="connsiteY6" fmla="*/ 350056 h 465039"/>
                  <a:gd name="connsiteX7" fmla="*/ 1141981 w 1205191"/>
                  <a:gd name="connsiteY7" fmla="*/ 410836 h 465039"/>
                  <a:gd name="connsiteX8" fmla="*/ 78678 w 1205191"/>
                  <a:gd name="connsiteY8" fmla="*/ 465039 h 465039"/>
                  <a:gd name="connsiteX0" fmla="*/ 46534 w 1205103"/>
                  <a:gd name="connsiteY0" fmla="*/ 0 h 456198"/>
                  <a:gd name="connsiteX1" fmla="*/ 1205086 w 1205103"/>
                  <a:gd name="connsiteY1" fmla="*/ 56361 h 456198"/>
                  <a:gd name="connsiteX2" fmla="*/ 14391 w 1205103"/>
                  <a:gd name="connsiteY2" fmla="*/ 112827 h 456198"/>
                  <a:gd name="connsiteX3" fmla="*/ 1120544 w 1205103"/>
                  <a:gd name="connsiteY3" fmla="*/ 169871 h 456198"/>
                  <a:gd name="connsiteX4" fmla="*/ 91 w 1205103"/>
                  <a:gd name="connsiteY4" fmla="*/ 229284 h 456198"/>
                  <a:gd name="connsiteX5" fmla="*/ 1141981 w 1205103"/>
                  <a:gd name="connsiteY5" fmla="*/ 291432 h 456198"/>
                  <a:gd name="connsiteX6" fmla="*/ 77497 w 1205103"/>
                  <a:gd name="connsiteY6" fmla="*/ 341215 h 456198"/>
                  <a:gd name="connsiteX7" fmla="*/ 1141981 w 1205103"/>
                  <a:gd name="connsiteY7" fmla="*/ 401995 h 456198"/>
                  <a:gd name="connsiteX8" fmla="*/ 78678 w 1205103"/>
                  <a:gd name="connsiteY8" fmla="*/ 456198 h 456198"/>
                  <a:gd name="connsiteX0" fmla="*/ 46534 w 1205904"/>
                  <a:gd name="connsiteY0" fmla="*/ 0 h 456198"/>
                  <a:gd name="connsiteX1" fmla="*/ 1205086 w 1205904"/>
                  <a:gd name="connsiteY1" fmla="*/ 56361 h 456198"/>
                  <a:gd name="connsiteX2" fmla="*/ 14391 w 1205904"/>
                  <a:gd name="connsiteY2" fmla="*/ 112827 h 456198"/>
                  <a:gd name="connsiteX3" fmla="*/ 1120544 w 1205904"/>
                  <a:gd name="connsiteY3" fmla="*/ 169871 h 456198"/>
                  <a:gd name="connsiteX4" fmla="*/ 91 w 1205904"/>
                  <a:gd name="connsiteY4" fmla="*/ 229284 h 456198"/>
                  <a:gd name="connsiteX5" fmla="*/ 1141981 w 1205904"/>
                  <a:gd name="connsiteY5" fmla="*/ 291432 h 456198"/>
                  <a:gd name="connsiteX6" fmla="*/ 77497 w 1205904"/>
                  <a:gd name="connsiteY6" fmla="*/ 341215 h 456198"/>
                  <a:gd name="connsiteX7" fmla="*/ 1141981 w 1205904"/>
                  <a:gd name="connsiteY7" fmla="*/ 401995 h 456198"/>
                  <a:gd name="connsiteX8" fmla="*/ 78678 w 1205904"/>
                  <a:gd name="connsiteY8" fmla="*/ 456198 h 456198"/>
                  <a:gd name="connsiteX0" fmla="*/ 1205086 w 1205086"/>
                  <a:gd name="connsiteY0" fmla="*/ 0 h 399837"/>
                  <a:gd name="connsiteX1" fmla="*/ 14391 w 1205086"/>
                  <a:gd name="connsiteY1" fmla="*/ 56466 h 399837"/>
                  <a:gd name="connsiteX2" fmla="*/ 1120544 w 1205086"/>
                  <a:gd name="connsiteY2" fmla="*/ 113510 h 399837"/>
                  <a:gd name="connsiteX3" fmla="*/ 91 w 1205086"/>
                  <a:gd name="connsiteY3" fmla="*/ 172923 h 399837"/>
                  <a:gd name="connsiteX4" fmla="*/ 1141981 w 1205086"/>
                  <a:gd name="connsiteY4" fmla="*/ 235071 h 399837"/>
                  <a:gd name="connsiteX5" fmla="*/ 77497 w 1205086"/>
                  <a:gd name="connsiteY5" fmla="*/ 284854 h 399837"/>
                  <a:gd name="connsiteX6" fmla="*/ 1141981 w 1205086"/>
                  <a:gd name="connsiteY6" fmla="*/ 345634 h 399837"/>
                  <a:gd name="connsiteX7" fmla="*/ 78678 w 1205086"/>
                  <a:gd name="connsiteY7" fmla="*/ 399837 h 399837"/>
                  <a:gd name="connsiteX0" fmla="*/ 14391 w 1141985"/>
                  <a:gd name="connsiteY0" fmla="*/ 0 h 343371"/>
                  <a:gd name="connsiteX1" fmla="*/ 1120544 w 1141985"/>
                  <a:gd name="connsiteY1" fmla="*/ 57044 h 343371"/>
                  <a:gd name="connsiteX2" fmla="*/ 91 w 1141985"/>
                  <a:gd name="connsiteY2" fmla="*/ 116457 h 343371"/>
                  <a:gd name="connsiteX3" fmla="*/ 1141981 w 1141985"/>
                  <a:gd name="connsiteY3" fmla="*/ 178605 h 343371"/>
                  <a:gd name="connsiteX4" fmla="*/ 77497 w 1141985"/>
                  <a:gd name="connsiteY4" fmla="*/ 228388 h 343371"/>
                  <a:gd name="connsiteX5" fmla="*/ 1141981 w 1141985"/>
                  <a:gd name="connsiteY5" fmla="*/ 289168 h 343371"/>
                  <a:gd name="connsiteX6" fmla="*/ 78678 w 1141985"/>
                  <a:gd name="connsiteY6" fmla="*/ 343371 h 343371"/>
                  <a:gd name="connsiteX0" fmla="*/ 1120544 w 1141985"/>
                  <a:gd name="connsiteY0" fmla="*/ 0 h 286327"/>
                  <a:gd name="connsiteX1" fmla="*/ 91 w 1141985"/>
                  <a:gd name="connsiteY1" fmla="*/ 59413 h 286327"/>
                  <a:gd name="connsiteX2" fmla="*/ 1141981 w 1141985"/>
                  <a:gd name="connsiteY2" fmla="*/ 121561 h 286327"/>
                  <a:gd name="connsiteX3" fmla="*/ 77497 w 1141985"/>
                  <a:gd name="connsiteY3" fmla="*/ 171344 h 286327"/>
                  <a:gd name="connsiteX4" fmla="*/ 1141981 w 1141985"/>
                  <a:gd name="connsiteY4" fmla="*/ 232124 h 286327"/>
                  <a:gd name="connsiteX5" fmla="*/ 78678 w 1141985"/>
                  <a:gd name="connsiteY5" fmla="*/ 286327 h 286327"/>
                  <a:gd name="connsiteX0" fmla="*/ 4817881 w 4979423"/>
                  <a:gd name="connsiteY0" fmla="*/ 0 h 286327"/>
                  <a:gd name="connsiteX1" fmla="*/ 26 w 4979423"/>
                  <a:gd name="connsiteY1" fmla="*/ 26746 h 286327"/>
                  <a:gd name="connsiteX2" fmla="*/ 4839318 w 4979423"/>
                  <a:gd name="connsiteY2" fmla="*/ 121561 h 286327"/>
                  <a:gd name="connsiteX3" fmla="*/ 3774834 w 4979423"/>
                  <a:gd name="connsiteY3" fmla="*/ 171344 h 286327"/>
                  <a:gd name="connsiteX4" fmla="*/ 4839318 w 4979423"/>
                  <a:gd name="connsiteY4" fmla="*/ 232124 h 286327"/>
                  <a:gd name="connsiteX5" fmla="*/ 3776015 w 4979423"/>
                  <a:gd name="connsiteY5" fmla="*/ 286327 h 286327"/>
                  <a:gd name="connsiteX0" fmla="*/ 1850115 w 5053819"/>
                  <a:gd name="connsiteY0" fmla="*/ 0 h 344311"/>
                  <a:gd name="connsiteX1" fmla="*/ 74422 w 5053819"/>
                  <a:gd name="connsiteY1" fmla="*/ 84730 h 344311"/>
                  <a:gd name="connsiteX2" fmla="*/ 4913714 w 5053819"/>
                  <a:gd name="connsiteY2" fmla="*/ 179545 h 344311"/>
                  <a:gd name="connsiteX3" fmla="*/ 3849230 w 5053819"/>
                  <a:gd name="connsiteY3" fmla="*/ 229328 h 344311"/>
                  <a:gd name="connsiteX4" fmla="*/ 4913714 w 5053819"/>
                  <a:gd name="connsiteY4" fmla="*/ 290108 h 344311"/>
                  <a:gd name="connsiteX5" fmla="*/ 3850411 w 5053819"/>
                  <a:gd name="connsiteY5" fmla="*/ 344311 h 344311"/>
                  <a:gd name="connsiteX0" fmla="*/ 1719938 w 5064051"/>
                  <a:gd name="connsiteY0" fmla="*/ 0 h 331244"/>
                  <a:gd name="connsiteX1" fmla="*/ 84654 w 5064051"/>
                  <a:gd name="connsiteY1" fmla="*/ 71663 h 331244"/>
                  <a:gd name="connsiteX2" fmla="*/ 4923946 w 5064051"/>
                  <a:gd name="connsiteY2" fmla="*/ 166478 h 331244"/>
                  <a:gd name="connsiteX3" fmla="*/ 3859462 w 5064051"/>
                  <a:gd name="connsiteY3" fmla="*/ 216261 h 331244"/>
                  <a:gd name="connsiteX4" fmla="*/ 4923946 w 5064051"/>
                  <a:gd name="connsiteY4" fmla="*/ 277041 h 331244"/>
                  <a:gd name="connsiteX5" fmla="*/ 3860643 w 5064051"/>
                  <a:gd name="connsiteY5" fmla="*/ 331244 h 331244"/>
                  <a:gd name="connsiteX0" fmla="*/ 1701515 w 5045628"/>
                  <a:gd name="connsiteY0" fmla="*/ 0 h 331244"/>
                  <a:gd name="connsiteX1" fmla="*/ 66231 w 5045628"/>
                  <a:gd name="connsiteY1" fmla="*/ 71663 h 331244"/>
                  <a:gd name="connsiteX2" fmla="*/ 4905523 w 5045628"/>
                  <a:gd name="connsiteY2" fmla="*/ 166478 h 331244"/>
                  <a:gd name="connsiteX3" fmla="*/ 3841039 w 5045628"/>
                  <a:gd name="connsiteY3" fmla="*/ 216261 h 331244"/>
                  <a:gd name="connsiteX4" fmla="*/ 4905523 w 5045628"/>
                  <a:gd name="connsiteY4" fmla="*/ 277041 h 331244"/>
                  <a:gd name="connsiteX5" fmla="*/ 3842220 w 5045628"/>
                  <a:gd name="connsiteY5" fmla="*/ 331244 h 331244"/>
                  <a:gd name="connsiteX0" fmla="*/ 1701515 w 5045628"/>
                  <a:gd name="connsiteY0" fmla="*/ 0 h 331244"/>
                  <a:gd name="connsiteX1" fmla="*/ 66231 w 5045628"/>
                  <a:gd name="connsiteY1" fmla="*/ 71663 h 331244"/>
                  <a:gd name="connsiteX2" fmla="*/ 4905523 w 5045628"/>
                  <a:gd name="connsiteY2" fmla="*/ 166478 h 331244"/>
                  <a:gd name="connsiteX3" fmla="*/ 3841039 w 5045628"/>
                  <a:gd name="connsiteY3" fmla="*/ 216261 h 331244"/>
                  <a:gd name="connsiteX4" fmla="*/ 4905523 w 5045628"/>
                  <a:gd name="connsiteY4" fmla="*/ 277041 h 331244"/>
                  <a:gd name="connsiteX5" fmla="*/ 3842220 w 5045628"/>
                  <a:gd name="connsiteY5" fmla="*/ 331244 h 331244"/>
                  <a:gd name="connsiteX0" fmla="*/ 1701515 w 5045628"/>
                  <a:gd name="connsiteY0" fmla="*/ 0 h 331244"/>
                  <a:gd name="connsiteX1" fmla="*/ 66231 w 5045628"/>
                  <a:gd name="connsiteY1" fmla="*/ 71663 h 331244"/>
                  <a:gd name="connsiteX2" fmla="*/ 4905523 w 5045628"/>
                  <a:gd name="connsiteY2" fmla="*/ 166478 h 331244"/>
                  <a:gd name="connsiteX3" fmla="*/ 3841039 w 5045628"/>
                  <a:gd name="connsiteY3" fmla="*/ 216261 h 331244"/>
                  <a:gd name="connsiteX4" fmla="*/ 4905523 w 5045628"/>
                  <a:gd name="connsiteY4" fmla="*/ 277041 h 331244"/>
                  <a:gd name="connsiteX5" fmla="*/ 3842220 w 5045628"/>
                  <a:gd name="connsiteY5" fmla="*/ 331244 h 331244"/>
                  <a:gd name="connsiteX0" fmla="*/ 1635298 w 4839306"/>
                  <a:gd name="connsiteY0" fmla="*/ 0 h 331244"/>
                  <a:gd name="connsiteX1" fmla="*/ 14 w 4839306"/>
                  <a:gd name="connsiteY1" fmla="*/ 71663 h 331244"/>
                  <a:gd name="connsiteX2" fmla="*/ 1609932 w 4839306"/>
                  <a:gd name="connsiteY2" fmla="*/ 174645 h 331244"/>
                  <a:gd name="connsiteX3" fmla="*/ 3774822 w 4839306"/>
                  <a:gd name="connsiteY3" fmla="*/ 216261 h 331244"/>
                  <a:gd name="connsiteX4" fmla="*/ 4839306 w 4839306"/>
                  <a:gd name="connsiteY4" fmla="*/ 277041 h 331244"/>
                  <a:gd name="connsiteX5" fmla="*/ 3776003 w 4839306"/>
                  <a:gd name="connsiteY5" fmla="*/ 331244 h 331244"/>
                  <a:gd name="connsiteX0" fmla="*/ 1635298 w 4839306"/>
                  <a:gd name="connsiteY0" fmla="*/ 0 h 331244"/>
                  <a:gd name="connsiteX1" fmla="*/ 14 w 4839306"/>
                  <a:gd name="connsiteY1" fmla="*/ 71663 h 331244"/>
                  <a:gd name="connsiteX2" fmla="*/ 1609932 w 4839306"/>
                  <a:gd name="connsiteY2" fmla="*/ 174645 h 331244"/>
                  <a:gd name="connsiteX3" fmla="*/ 3634412 w 4839306"/>
                  <a:gd name="connsiteY3" fmla="*/ 227694 h 331244"/>
                  <a:gd name="connsiteX4" fmla="*/ 4839306 w 4839306"/>
                  <a:gd name="connsiteY4" fmla="*/ 277041 h 331244"/>
                  <a:gd name="connsiteX5" fmla="*/ 3776003 w 4839306"/>
                  <a:gd name="connsiteY5" fmla="*/ 331244 h 331244"/>
                  <a:gd name="connsiteX0" fmla="*/ 1635298 w 4628694"/>
                  <a:gd name="connsiteY0" fmla="*/ 0 h 331244"/>
                  <a:gd name="connsiteX1" fmla="*/ 14 w 4628694"/>
                  <a:gd name="connsiteY1" fmla="*/ 71663 h 331244"/>
                  <a:gd name="connsiteX2" fmla="*/ 1609932 w 4628694"/>
                  <a:gd name="connsiteY2" fmla="*/ 174645 h 331244"/>
                  <a:gd name="connsiteX3" fmla="*/ 3634412 w 4628694"/>
                  <a:gd name="connsiteY3" fmla="*/ 227694 h 331244"/>
                  <a:gd name="connsiteX4" fmla="*/ 4628694 w 4628694"/>
                  <a:gd name="connsiteY4" fmla="*/ 286841 h 331244"/>
                  <a:gd name="connsiteX5" fmla="*/ 3776003 w 4628694"/>
                  <a:gd name="connsiteY5" fmla="*/ 331244 h 331244"/>
                  <a:gd name="connsiteX0" fmla="*/ 1644341 w 4637737"/>
                  <a:gd name="connsiteY0" fmla="*/ 0 h 331244"/>
                  <a:gd name="connsiteX1" fmla="*/ 9057 w 4637737"/>
                  <a:gd name="connsiteY1" fmla="*/ 71663 h 331244"/>
                  <a:gd name="connsiteX2" fmla="*/ 1618975 w 4637737"/>
                  <a:gd name="connsiteY2" fmla="*/ 174645 h 331244"/>
                  <a:gd name="connsiteX3" fmla="*/ 3643455 w 4637737"/>
                  <a:gd name="connsiteY3" fmla="*/ 227694 h 331244"/>
                  <a:gd name="connsiteX4" fmla="*/ 4637737 w 4637737"/>
                  <a:gd name="connsiteY4" fmla="*/ 286841 h 331244"/>
                  <a:gd name="connsiteX5" fmla="*/ 3785046 w 4637737"/>
                  <a:gd name="connsiteY5" fmla="*/ 331244 h 331244"/>
                  <a:gd name="connsiteX0" fmla="*/ 1644341 w 4637737"/>
                  <a:gd name="connsiteY0" fmla="*/ 0 h 331244"/>
                  <a:gd name="connsiteX1" fmla="*/ 9057 w 4637737"/>
                  <a:gd name="connsiteY1" fmla="*/ 71663 h 331244"/>
                  <a:gd name="connsiteX2" fmla="*/ 1618975 w 4637737"/>
                  <a:gd name="connsiteY2" fmla="*/ 174645 h 331244"/>
                  <a:gd name="connsiteX3" fmla="*/ 3643455 w 4637737"/>
                  <a:gd name="connsiteY3" fmla="*/ 227694 h 331244"/>
                  <a:gd name="connsiteX4" fmla="*/ 4637737 w 4637737"/>
                  <a:gd name="connsiteY4" fmla="*/ 286841 h 331244"/>
                  <a:gd name="connsiteX5" fmla="*/ 3785046 w 4637737"/>
                  <a:gd name="connsiteY5" fmla="*/ 331244 h 331244"/>
                  <a:gd name="connsiteX0" fmla="*/ 1285770 w 4630188"/>
                  <a:gd name="connsiteY0" fmla="*/ 0 h 380245"/>
                  <a:gd name="connsiteX1" fmla="*/ 1508 w 4630188"/>
                  <a:gd name="connsiteY1" fmla="*/ 120664 h 380245"/>
                  <a:gd name="connsiteX2" fmla="*/ 1611426 w 4630188"/>
                  <a:gd name="connsiteY2" fmla="*/ 223646 h 380245"/>
                  <a:gd name="connsiteX3" fmla="*/ 3635906 w 4630188"/>
                  <a:gd name="connsiteY3" fmla="*/ 276695 h 380245"/>
                  <a:gd name="connsiteX4" fmla="*/ 4630188 w 4630188"/>
                  <a:gd name="connsiteY4" fmla="*/ 335842 h 380245"/>
                  <a:gd name="connsiteX5" fmla="*/ 3777497 w 4630188"/>
                  <a:gd name="connsiteY5" fmla="*/ 380245 h 380245"/>
                  <a:gd name="connsiteX0" fmla="*/ 1286088 w 4630506"/>
                  <a:gd name="connsiteY0" fmla="*/ 0 h 380245"/>
                  <a:gd name="connsiteX1" fmla="*/ 1826 w 4630506"/>
                  <a:gd name="connsiteY1" fmla="*/ 120664 h 380245"/>
                  <a:gd name="connsiteX2" fmla="*/ 1611744 w 4630506"/>
                  <a:gd name="connsiteY2" fmla="*/ 223646 h 380245"/>
                  <a:gd name="connsiteX3" fmla="*/ 3636224 w 4630506"/>
                  <a:gd name="connsiteY3" fmla="*/ 276695 h 380245"/>
                  <a:gd name="connsiteX4" fmla="*/ 4630506 w 4630506"/>
                  <a:gd name="connsiteY4" fmla="*/ 335842 h 380245"/>
                  <a:gd name="connsiteX5" fmla="*/ 3777815 w 4630506"/>
                  <a:gd name="connsiteY5" fmla="*/ 380245 h 380245"/>
                  <a:gd name="connsiteX0" fmla="*/ 1193861 w 4631885"/>
                  <a:gd name="connsiteY0" fmla="*/ 0 h 331244"/>
                  <a:gd name="connsiteX1" fmla="*/ 3205 w 4631885"/>
                  <a:gd name="connsiteY1" fmla="*/ 71663 h 331244"/>
                  <a:gd name="connsiteX2" fmla="*/ 1613123 w 4631885"/>
                  <a:gd name="connsiteY2" fmla="*/ 174645 h 331244"/>
                  <a:gd name="connsiteX3" fmla="*/ 3637603 w 4631885"/>
                  <a:gd name="connsiteY3" fmla="*/ 227694 h 331244"/>
                  <a:gd name="connsiteX4" fmla="*/ 4631885 w 4631885"/>
                  <a:gd name="connsiteY4" fmla="*/ 286841 h 331244"/>
                  <a:gd name="connsiteX5" fmla="*/ 3779194 w 4631885"/>
                  <a:gd name="connsiteY5" fmla="*/ 331244 h 331244"/>
                  <a:gd name="connsiteX0" fmla="*/ 1194387 w 4632411"/>
                  <a:gd name="connsiteY0" fmla="*/ 0 h 331244"/>
                  <a:gd name="connsiteX1" fmla="*/ 3731 w 4632411"/>
                  <a:gd name="connsiteY1" fmla="*/ 71663 h 331244"/>
                  <a:gd name="connsiteX2" fmla="*/ 1613649 w 4632411"/>
                  <a:gd name="connsiteY2" fmla="*/ 174645 h 331244"/>
                  <a:gd name="connsiteX3" fmla="*/ 3638129 w 4632411"/>
                  <a:gd name="connsiteY3" fmla="*/ 227694 h 331244"/>
                  <a:gd name="connsiteX4" fmla="*/ 4632411 w 4632411"/>
                  <a:gd name="connsiteY4" fmla="*/ 286841 h 331244"/>
                  <a:gd name="connsiteX5" fmla="*/ 3779720 w 4632411"/>
                  <a:gd name="connsiteY5" fmla="*/ 331244 h 331244"/>
                  <a:gd name="connsiteX0" fmla="*/ 1191060 w 4629084"/>
                  <a:gd name="connsiteY0" fmla="*/ 0 h 331244"/>
                  <a:gd name="connsiteX1" fmla="*/ 404 w 4629084"/>
                  <a:gd name="connsiteY1" fmla="*/ 71663 h 331244"/>
                  <a:gd name="connsiteX2" fmla="*/ 1610322 w 4629084"/>
                  <a:gd name="connsiteY2" fmla="*/ 174645 h 331244"/>
                  <a:gd name="connsiteX3" fmla="*/ 3634802 w 4629084"/>
                  <a:gd name="connsiteY3" fmla="*/ 227694 h 331244"/>
                  <a:gd name="connsiteX4" fmla="*/ 4629084 w 4629084"/>
                  <a:gd name="connsiteY4" fmla="*/ 286841 h 331244"/>
                  <a:gd name="connsiteX5" fmla="*/ 3776393 w 4629084"/>
                  <a:gd name="connsiteY5" fmla="*/ 331244 h 331244"/>
                  <a:gd name="connsiteX0" fmla="*/ 1425290 w 4629302"/>
                  <a:gd name="connsiteY0" fmla="*/ 0 h 327977"/>
                  <a:gd name="connsiteX1" fmla="*/ 622 w 4629302"/>
                  <a:gd name="connsiteY1" fmla="*/ 68396 h 327977"/>
                  <a:gd name="connsiteX2" fmla="*/ 1610540 w 4629302"/>
                  <a:gd name="connsiteY2" fmla="*/ 171378 h 327977"/>
                  <a:gd name="connsiteX3" fmla="*/ 3635020 w 4629302"/>
                  <a:gd name="connsiteY3" fmla="*/ 224427 h 327977"/>
                  <a:gd name="connsiteX4" fmla="*/ 4629302 w 4629302"/>
                  <a:gd name="connsiteY4" fmla="*/ 283574 h 327977"/>
                  <a:gd name="connsiteX5" fmla="*/ 3776611 w 4629302"/>
                  <a:gd name="connsiteY5" fmla="*/ 327977 h 327977"/>
                  <a:gd name="connsiteX0" fmla="*/ 1425290 w 4629302"/>
                  <a:gd name="connsiteY0" fmla="*/ 0 h 326644"/>
                  <a:gd name="connsiteX1" fmla="*/ 622 w 4629302"/>
                  <a:gd name="connsiteY1" fmla="*/ 68396 h 326644"/>
                  <a:gd name="connsiteX2" fmla="*/ 1610540 w 4629302"/>
                  <a:gd name="connsiteY2" fmla="*/ 171378 h 326644"/>
                  <a:gd name="connsiteX3" fmla="*/ 3635020 w 4629302"/>
                  <a:gd name="connsiteY3" fmla="*/ 224427 h 326644"/>
                  <a:gd name="connsiteX4" fmla="*/ 4629302 w 4629302"/>
                  <a:gd name="connsiteY4" fmla="*/ 283574 h 326644"/>
                  <a:gd name="connsiteX5" fmla="*/ 3572883 w 4629302"/>
                  <a:gd name="connsiteY5" fmla="*/ 326644 h 326644"/>
                  <a:gd name="connsiteX0" fmla="*/ 1425290 w 4629302"/>
                  <a:gd name="connsiteY0" fmla="*/ 0 h 326644"/>
                  <a:gd name="connsiteX1" fmla="*/ 622 w 4629302"/>
                  <a:gd name="connsiteY1" fmla="*/ 68396 h 326644"/>
                  <a:gd name="connsiteX2" fmla="*/ 1610540 w 4629302"/>
                  <a:gd name="connsiteY2" fmla="*/ 171378 h 326644"/>
                  <a:gd name="connsiteX3" fmla="*/ 3635020 w 4629302"/>
                  <a:gd name="connsiteY3" fmla="*/ 224427 h 326644"/>
                  <a:gd name="connsiteX4" fmla="*/ 4629302 w 4629302"/>
                  <a:gd name="connsiteY4" fmla="*/ 283574 h 326644"/>
                  <a:gd name="connsiteX5" fmla="*/ 3572883 w 4629302"/>
                  <a:gd name="connsiteY5" fmla="*/ 326644 h 326644"/>
                  <a:gd name="connsiteX0" fmla="*/ 1425290 w 4629302"/>
                  <a:gd name="connsiteY0" fmla="*/ 0 h 326644"/>
                  <a:gd name="connsiteX1" fmla="*/ 622 w 4629302"/>
                  <a:gd name="connsiteY1" fmla="*/ 68396 h 326644"/>
                  <a:gd name="connsiteX2" fmla="*/ 1610540 w 4629302"/>
                  <a:gd name="connsiteY2" fmla="*/ 171378 h 326644"/>
                  <a:gd name="connsiteX3" fmla="*/ 3635020 w 4629302"/>
                  <a:gd name="connsiteY3" fmla="*/ 224427 h 326644"/>
                  <a:gd name="connsiteX4" fmla="*/ 4629302 w 4629302"/>
                  <a:gd name="connsiteY4" fmla="*/ 283574 h 326644"/>
                  <a:gd name="connsiteX5" fmla="*/ 3572883 w 4629302"/>
                  <a:gd name="connsiteY5" fmla="*/ 326644 h 326644"/>
                  <a:gd name="connsiteX0" fmla="*/ 1435206 w 4639218"/>
                  <a:gd name="connsiteY0" fmla="*/ 0 h 326644"/>
                  <a:gd name="connsiteX1" fmla="*/ 10538 w 4639218"/>
                  <a:gd name="connsiteY1" fmla="*/ 68396 h 326644"/>
                  <a:gd name="connsiteX2" fmla="*/ 1620456 w 4639218"/>
                  <a:gd name="connsiteY2" fmla="*/ 171378 h 326644"/>
                  <a:gd name="connsiteX3" fmla="*/ 3644936 w 4639218"/>
                  <a:gd name="connsiteY3" fmla="*/ 224427 h 326644"/>
                  <a:gd name="connsiteX4" fmla="*/ 4639218 w 4639218"/>
                  <a:gd name="connsiteY4" fmla="*/ 283574 h 326644"/>
                  <a:gd name="connsiteX5" fmla="*/ 3582799 w 4639218"/>
                  <a:gd name="connsiteY5" fmla="*/ 326644 h 326644"/>
                  <a:gd name="connsiteX0" fmla="*/ 1425330 w 4629342"/>
                  <a:gd name="connsiteY0" fmla="*/ 5311 h 331955"/>
                  <a:gd name="connsiteX1" fmla="*/ 1412893 w 4629342"/>
                  <a:gd name="connsiteY1" fmla="*/ 4997 h 331955"/>
                  <a:gd name="connsiteX2" fmla="*/ 662 w 4629342"/>
                  <a:gd name="connsiteY2" fmla="*/ 73707 h 331955"/>
                  <a:gd name="connsiteX3" fmla="*/ 1610580 w 4629342"/>
                  <a:gd name="connsiteY3" fmla="*/ 176689 h 331955"/>
                  <a:gd name="connsiteX4" fmla="*/ 3635060 w 4629342"/>
                  <a:gd name="connsiteY4" fmla="*/ 229738 h 331955"/>
                  <a:gd name="connsiteX5" fmla="*/ 4629342 w 4629342"/>
                  <a:gd name="connsiteY5" fmla="*/ 288885 h 331955"/>
                  <a:gd name="connsiteX6" fmla="*/ 3572923 w 4629342"/>
                  <a:gd name="connsiteY6" fmla="*/ 331955 h 331955"/>
                  <a:gd name="connsiteX0" fmla="*/ 1429574 w 4633586"/>
                  <a:gd name="connsiteY0" fmla="*/ 0 h 326644"/>
                  <a:gd name="connsiteX1" fmla="*/ 1124276 w 4633586"/>
                  <a:gd name="connsiteY1" fmla="*/ 9462 h 326644"/>
                  <a:gd name="connsiteX2" fmla="*/ 4906 w 4633586"/>
                  <a:gd name="connsiteY2" fmla="*/ 68396 h 326644"/>
                  <a:gd name="connsiteX3" fmla="*/ 1614824 w 4633586"/>
                  <a:gd name="connsiteY3" fmla="*/ 171378 h 326644"/>
                  <a:gd name="connsiteX4" fmla="*/ 3639304 w 4633586"/>
                  <a:gd name="connsiteY4" fmla="*/ 224427 h 326644"/>
                  <a:gd name="connsiteX5" fmla="*/ 4633586 w 4633586"/>
                  <a:gd name="connsiteY5" fmla="*/ 283574 h 326644"/>
                  <a:gd name="connsiteX6" fmla="*/ 3577167 w 4633586"/>
                  <a:gd name="connsiteY6" fmla="*/ 326644 h 326644"/>
                  <a:gd name="connsiteX0" fmla="*/ 1862496 w 4633586"/>
                  <a:gd name="connsiteY0" fmla="*/ 7868 h 317182"/>
                  <a:gd name="connsiteX1" fmla="*/ 1124276 w 4633586"/>
                  <a:gd name="connsiteY1" fmla="*/ 0 h 317182"/>
                  <a:gd name="connsiteX2" fmla="*/ 4906 w 4633586"/>
                  <a:gd name="connsiteY2" fmla="*/ 58934 h 317182"/>
                  <a:gd name="connsiteX3" fmla="*/ 1614824 w 4633586"/>
                  <a:gd name="connsiteY3" fmla="*/ 161916 h 317182"/>
                  <a:gd name="connsiteX4" fmla="*/ 3639304 w 4633586"/>
                  <a:gd name="connsiteY4" fmla="*/ 214965 h 317182"/>
                  <a:gd name="connsiteX5" fmla="*/ 4633586 w 4633586"/>
                  <a:gd name="connsiteY5" fmla="*/ 274112 h 317182"/>
                  <a:gd name="connsiteX6" fmla="*/ 3577167 w 4633586"/>
                  <a:gd name="connsiteY6" fmla="*/ 317182 h 317182"/>
                  <a:gd name="connsiteX0" fmla="*/ 1862538 w 4633628"/>
                  <a:gd name="connsiteY0" fmla="*/ 8008 h 317322"/>
                  <a:gd name="connsiteX1" fmla="*/ 1124318 w 4633628"/>
                  <a:gd name="connsiteY1" fmla="*/ 140 h 317322"/>
                  <a:gd name="connsiteX2" fmla="*/ 4948 w 4633628"/>
                  <a:gd name="connsiteY2" fmla="*/ 59074 h 317322"/>
                  <a:gd name="connsiteX3" fmla="*/ 1614866 w 4633628"/>
                  <a:gd name="connsiteY3" fmla="*/ 162056 h 317322"/>
                  <a:gd name="connsiteX4" fmla="*/ 3639346 w 4633628"/>
                  <a:gd name="connsiteY4" fmla="*/ 215105 h 317322"/>
                  <a:gd name="connsiteX5" fmla="*/ 4633628 w 4633628"/>
                  <a:gd name="connsiteY5" fmla="*/ 274252 h 317322"/>
                  <a:gd name="connsiteX6" fmla="*/ 3577209 w 4633628"/>
                  <a:gd name="connsiteY6" fmla="*/ 317322 h 317322"/>
                  <a:gd name="connsiteX0" fmla="*/ 1862599 w 4633689"/>
                  <a:gd name="connsiteY0" fmla="*/ 7868 h 317182"/>
                  <a:gd name="connsiteX1" fmla="*/ 1124379 w 4633689"/>
                  <a:gd name="connsiteY1" fmla="*/ 0 h 317182"/>
                  <a:gd name="connsiteX2" fmla="*/ 5009 w 4633689"/>
                  <a:gd name="connsiteY2" fmla="*/ 58934 h 317182"/>
                  <a:gd name="connsiteX3" fmla="*/ 1614927 w 4633689"/>
                  <a:gd name="connsiteY3" fmla="*/ 161916 h 317182"/>
                  <a:gd name="connsiteX4" fmla="*/ 3639407 w 4633689"/>
                  <a:gd name="connsiteY4" fmla="*/ 214965 h 317182"/>
                  <a:gd name="connsiteX5" fmla="*/ 4633689 w 4633689"/>
                  <a:gd name="connsiteY5" fmla="*/ 274112 h 317182"/>
                  <a:gd name="connsiteX6" fmla="*/ 3577270 w 4633689"/>
                  <a:gd name="connsiteY6" fmla="*/ 317182 h 317182"/>
                  <a:gd name="connsiteX0" fmla="*/ 1870019 w 4641109"/>
                  <a:gd name="connsiteY0" fmla="*/ 9545 h 318859"/>
                  <a:gd name="connsiteX1" fmla="*/ 1131799 w 4641109"/>
                  <a:gd name="connsiteY1" fmla="*/ 1677 h 318859"/>
                  <a:gd name="connsiteX2" fmla="*/ 889873 w 4641109"/>
                  <a:gd name="connsiteY2" fmla="*/ 6120 h 318859"/>
                  <a:gd name="connsiteX3" fmla="*/ 12429 w 4641109"/>
                  <a:gd name="connsiteY3" fmla="*/ 60611 h 318859"/>
                  <a:gd name="connsiteX4" fmla="*/ 1622347 w 4641109"/>
                  <a:gd name="connsiteY4" fmla="*/ 163593 h 318859"/>
                  <a:gd name="connsiteX5" fmla="*/ 3646827 w 4641109"/>
                  <a:gd name="connsiteY5" fmla="*/ 216642 h 318859"/>
                  <a:gd name="connsiteX6" fmla="*/ 4641109 w 4641109"/>
                  <a:gd name="connsiteY6" fmla="*/ 275789 h 318859"/>
                  <a:gd name="connsiteX7" fmla="*/ 3584690 w 4641109"/>
                  <a:gd name="connsiteY7" fmla="*/ 318859 h 318859"/>
                  <a:gd name="connsiteX0" fmla="*/ 1870019 w 4641109"/>
                  <a:gd name="connsiteY0" fmla="*/ 3425 h 312739"/>
                  <a:gd name="connsiteX1" fmla="*/ 889873 w 4641109"/>
                  <a:gd name="connsiteY1" fmla="*/ 0 h 312739"/>
                  <a:gd name="connsiteX2" fmla="*/ 12429 w 4641109"/>
                  <a:gd name="connsiteY2" fmla="*/ 54491 h 312739"/>
                  <a:gd name="connsiteX3" fmla="*/ 1622347 w 4641109"/>
                  <a:gd name="connsiteY3" fmla="*/ 157473 h 312739"/>
                  <a:gd name="connsiteX4" fmla="*/ 3646827 w 4641109"/>
                  <a:gd name="connsiteY4" fmla="*/ 210522 h 312739"/>
                  <a:gd name="connsiteX5" fmla="*/ 4641109 w 4641109"/>
                  <a:gd name="connsiteY5" fmla="*/ 269669 h 312739"/>
                  <a:gd name="connsiteX6" fmla="*/ 3584690 w 4641109"/>
                  <a:gd name="connsiteY6" fmla="*/ 312739 h 312739"/>
                  <a:gd name="connsiteX0" fmla="*/ 1870019 w 4641109"/>
                  <a:gd name="connsiteY0" fmla="*/ 6529 h 315843"/>
                  <a:gd name="connsiteX1" fmla="*/ 889873 w 4641109"/>
                  <a:gd name="connsiteY1" fmla="*/ 3104 h 315843"/>
                  <a:gd name="connsiteX2" fmla="*/ 12429 w 4641109"/>
                  <a:gd name="connsiteY2" fmla="*/ 57595 h 315843"/>
                  <a:gd name="connsiteX3" fmla="*/ 1622347 w 4641109"/>
                  <a:gd name="connsiteY3" fmla="*/ 160577 h 315843"/>
                  <a:gd name="connsiteX4" fmla="*/ 3646827 w 4641109"/>
                  <a:gd name="connsiteY4" fmla="*/ 213626 h 315843"/>
                  <a:gd name="connsiteX5" fmla="*/ 4641109 w 4641109"/>
                  <a:gd name="connsiteY5" fmla="*/ 272773 h 315843"/>
                  <a:gd name="connsiteX6" fmla="*/ 3584690 w 4641109"/>
                  <a:gd name="connsiteY6" fmla="*/ 315843 h 315843"/>
                  <a:gd name="connsiteX0" fmla="*/ 1871761 w 4642851"/>
                  <a:gd name="connsiteY0" fmla="*/ 6529 h 315843"/>
                  <a:gd name="connsiteX1" fmla="*/ 891615 w 4642851"/>
                  <a:gd name="connsiteY1" fmla="*/ 3104 h 315843"/>
                  <a:gd name="connsiteX2" fmla="*/ 14171 w 4642851"/>
                  <a:gd name="connsiteY2" fmla="*/ 57595 h 315843"/>
                  <a:gd name="connsiteX3" fmla="*/ 1624089 w 4642851"/>
                  <a:gd name="connsiteY3" fmla="*/ 160577 h 315843"/>
                  <a:gd name="connsiteX4" fmla="*/ 3648569 w 4642851"/>
                  <a:gd name="connsiteY4" fmla="*/ 213626 h 315843"/>
                  <a:gd name="connsiteX5" fmla="*/ 4642851 w 4642851"/>
                  <a:gd name="connsiteY5" fmla="*/ 272773 h 315843"/>
                  <a:gd name="connsiteX6" fmla="*/ 3586432 w 4642851"/>
                  <a:gd name="connsiteY6" fmla="*/ 315843 h 315843"/>
                  <a:gd name="connsiteX0" fmla="*/ 1871761 w 4642851"/>
                  <a:gd name="connsiteY0" fmla="*/ 6659 h 315973"/>
                  <a:gd name="connsiteX1" fmla="*/ 891615 w 4642851"/>
                  <a:gd name="connsiteY1" fmla="*/ 3234 h 315973"/>
                  <a:gd name="connsiteX2" fmla="*/ 14171 w 4642851"/>
                  <a:gd name="connsiteY2" fmla="*/ 57725 h 315973"/>
                  <a:gd name="connsiteX3" fmla="*/ 1624089 w 4642851"/>
                  <a:gd name="connsiteY3" fmla="*/ 160707 h 315973"/>
                  <a:gd name="connsiteX4" fmla="*/ 3648569 w 4642851"/>
                  <a:gd name="connsiteY4" fmla="*/ 213756 h 315973"/>
                  <a:gd name="connsiteX5" fmla="*/ 4642851 w 4642851"/>
                  <a:gd name="connsiteY5" fmla="*/ 272903 h 315973"/>
                  <a:gd name="connsiteX6" fmla="*/ 3586432 w 4642851"/>
                  <a:gd name="connsiteY6" fmla="*/ 315973 h 315973"/>
                  <a:gd name="connsiteX0" fmla="*/ 1871337 w 4642427"/>
                  <a:gd name="connsiteY0" fmla="*/ 6659 h 315973"/>
                  <a:gd name="connsiteX1" fmla="*/ 891191 w 4642427"/>
                  <a:gd name="connsiteY1" fmla="*/ 3234 h 315973"/>
                  <a:gd name="connsiteX2" fmla="*/ 13747 w 4642427"/>
                  <a:gd name="connsiteY2" fmla="*/ 57725 h 315973"/>
                  <a:gd name="connsiteX3" fmla="*/ 1623665 w 4642427"/>
                  <a:gd name="connsiteY3" fmla="*/ 160707 h 315973"/>
                  <a:gd name="connsiteX4" fmla="*/ 3648145 w 4642427"/>
                  <a:gd name="connsiteY4" fmla="*/ 213756 h 315973"/>
                  <a:gd name="connsiteX5" fmla="*/ 4642427 w 4642427"/>
                  <a:gd name="connsiteY5" fmla="*/ 272903 h 315973"/>
                  <a:gd name="connsiteX6" fmla="*/ 3586008 w 4642427"/>
                  <a:gd name="connsiteY6" fmla="*/ 315973 h 315973"/>
                  <a:gd name="connsiteX0" fmla="*/ 1873477 w 4644567"/>
                  <a:gd name="connsiteY0" fmla="*/ 5510 h 314824"/>
                  <a:gd name="connsiteX1" fmla="*/ 893331 w 4644567"/>
                  <a:gd name="connsiteY1" fmla="*/ 2085 h 314824"/>
                  <a:gd name="connsiteX2" fmla="*/ 15887 w 4644567"/>
                  <a:gd name="connsiteY2" fmla="*/ 56576 h 314824"/>
                  <a:gd name="connsiteX3" fmla="*/ 1625805 w 4644567"/>
                  <a:gd name="connsiteY3" fmla="*/ 159558 h 314824"/>
                  <a:gd name="connsiteX4" fmla="*/ 3650285 w 4644567"/>
                  <a:gd name="connsiteY4" fmla="*/ 212607 h 314824"/>
                  <a:gd name="connsiteX5" fmla="*/ 4644567 w 4644567"/>
                  <a:gd name="connsiteY5" fmla="*/ 271754 h 314824"/>
                  <a:gd name="connsiteX6" fmla="*/ 3588148 w 4644567"/>
                  <a:gd name="connsiteY6" fmla="*/ 314824 h 314824"/>
                  <a:gd name="connsiteX0" fmla="*/ 1859133 w 4630223"/>
                  <a:gd name="connsiteY0" fmla="*/ 5510 h 314824"/>
                  <a:gd name="connsiteX1" fmla="*/ 878987 w 4630223"/>
                  <a:gd name="connsiteY1" fmla="*/ 2085 h 314824"/>
                  <a:gd name="connsiteX2" fmla="*/ 1543 w 4630223"/>
                  <a:gd name="connsiteY2" fmla="*/ 56576 h 314824"/>
                  <a:gd name="connsiteX3" fmla="*/ 1611461 w 4630223"/>
                  <a:gd name="connsiteY3" fmla="*/ 159558 h 314824"/>
                  <a:gd name="connsiteX4" fmla="*/ 3635941 w 4630223"/>
                  <a:gd name="connsiteY4" fmla="*/ 212607 h 314824"/>
                  <a:gd name="connsiteX5" fmla="*/ 4630223 w 4630223"/>
                  <a:gd name="connsiteY5" fmla="*/ 271754 h 314824"/>
                  <a:gd name="connsiteX6" fmla="*/ 3573804 w 4630223"/>
                  <a:gd name="connsiteY6" fmla="*/ 314824 h 314824"/>
                  <a:gd name="connsiteX0" fmla="*/ 878987 w 4630223"/>
                  <a:gd name="connsiteY0" fmla="*/ 0 h 312739"/>
                  <a:gd name="connsiteX1" fmla="*/ 1543 w 4630223"/>
                  <a:gd name="connsiteY1" fmla="*/ 54491 h 312739"/>
                  <a:gd name="connsiteX2" fmla="*/ 1611461 w 4630223"/>
                  <a:gd name="connsiteY2" fmla="*/ 157473 h 312739"/>
                  <a:gd name="connsiteX3" fmla="*/ 3635941 w 4630223"/>
                  <a:gd name="connsiteY3" fmla="*/ 210522 h 312739"/>
                  <a:gd name="connsiteX4" fmla="*/ 4630223 w 4630223"/>
                  <a:gd name="connsiteY4" fmla="*/ 269669 h 312739"/>
                  <a:gd name="connsiteX5" fmla="*/ 3573804 w 4630223"/>
                  <a:gd name="connsiteY5" fmla="*/ 312739 h 3127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630223" h="312739">
                    <a:moveTo>
                      <a:pt x="878987" y="0"/>
                    </a:moveTo>
                    <a:cubicBezTo>
                      <a:pt x="488698" y="5823"/>
                      <a:pt x="44994" y="17137"/>
                      <a:pt x="1543" y="54491"/>
                    </a:cubicBezTo>
                    <a:cubicBezTo>
                      <a:pt x="-41908" y="91845"/>
                      <a:pt x="840198" y="135467"/>
                      <a:pt x="1611461" y="157473"/>
                    </a:cubicBezTo>
                    <a:lnTo>
                      <a:pt x="3635941" y="210522"/>
                    </a:lnTo>
                    <a:cubicBezTo>
                      <a:pt x="4164533" y="225666"/>
                      <a:pt x="4630026" y="237243"/>
                      <a:pt x="4630223" y="269669"/>
                    </a:cubicBezTo>
                    <a:cubicBezTo>
                      <a:pt x="4630420" y="302095"/>
                      <a:pt x="3573804" y="312739"/>
                      <a:pt x="3573804" y="312739"/>
                    </a:cubicBezTo>
                  </a:path>
                </a:pathLst>
              </a:custGeom>
              <a:noFill/>
              <a:ln w="76200" cap="flat" cmpd="sng" algn="ctr">
                <a:solidFill>
                  <a:schemeClr val="accent6">
                    <a:lumMod val="50000"/>
                  </a:schemeClr>
                </a:solidFill>
                <a:prstDash val="solid"/>
              </a:ln>
              <a:effectLst/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txBody>
              <a:bodyPr rtlCol="0" anchor="ctr"/>
              <a:lstStyle/>
              <a:p>
                <a:pPr algn="ctr">
                  <a:defRPr/>
                </a:pPr>
                <a:endParaRPr lang="es-ES_tradnl" kern="0">
                  <a:solidFill>
                    <a:prstClr val="white"/>
                  </a:solidFill>
                  <a:latin typeface="Calibri"/>
                </a:endParaRPr>
              </a:p>
            </p:txBody>
          </p:sp>
          <p:grpSp>
            <p:nvGrpSpPr>
              <p:cNvPr id="12" name="11 Grupo"/>
              <p:cNvGrpSpPr/>
              <p:nvPr/>
            </p:nvGrpSpPr>
            <p:grpSpPr>
              <a:xfrm rot="3583653">
                <a:off x="3193329" y="-220428"/>
                <a:ext cx="1655704" cy="1778589"/>
                <a:chOff x="249161" y="-75919"/>
                <a:chExt cx="1963672" cy="2046205"/>
              </a:xfrm>
            </p:grpSpPr>
            <p:sp>
              <p:nvSpPr>
                <p:cNvPr id="13" name="19 Estrella de 6 puntas"/>
                <p:cNvSpPr/>
                <p:nvPr/>
              </p:nvSpPr>
              <p:spPr>
                <a:xfrm rot="20363738">
                  <a:off x="315951" y="-45938"/>
                  <a:ext cx="1859085" cy="2016224"/>
                </a:xfrm>
                <a:custGeom>
                  <a:avLst/>
                  <a:gdLst>
                    <a:gd name="connsiteX0" fmla="*/ 0 w 1800200"/>
                    <a:gd name="connsiteY0" fmla="*/ 504056 h 2016224"/>
                    <a:gd name="connsiteX1" fmla="*/ 710970 w 1800200"/>
                    <a:gd name="connsiteY1" fmla="*/ 690374 h 2016224"/>
                    <a:gd name="connsiteX2" fmla="*/ 900100 w 1800200"/>
                    <a:gd name="connsiteY2" fmla="*/ 0 h 2016224"/>
                    <a:gd name="connsiteX3" fmla="*/ 1089230 w 1800200"/>
                    <a:gd name="connsiteY3" fmla="*/ 690374 h 2016224"/>
                    <a:gd name="connsiteX4" fmla="*/ 1800200 w 1800200"/>
                    <a:gd name="connsiteY4" fmla="*/ 504056 h 2016224"/>
                    <a:gd name="connsiteX5" fmla="*/ 1278359 w 1800200"/>
                    <a:gd name="connsiteY5" fmla="*/ 1008112 h 2016224"/>
                    <a:gd name="connsiteX6" fmla="*/ 1800200 w 1800200"/>
                    <a:gd name="connsiteY6" fmla="*/ 1512168 h 2016224"/>
                    <a:gd name="connsiteX7" fmla="*/ 1089230 w 1800200"/>
                    <a:gd name="connsiteY7" fmla="*/ 1325850 h 2016224"/>
                    <a:gd name="connsiteX8" fmla="*/ 900100 w 1800200"/>
                    <a:gd name="connsiteY8" fmla="*/ 2016224 h 2016224"/>
                    <a:gd name="connsiteX9" fmla="*/ 710970 w 1800200"/>
                    <a:gd name="connsiteY9" fmla="*/ 1325850 h 2016224"/>
                    <a:gd name="connsiteX10" fmla="*/ 0 w 1800200"/>
                    <a:gd name="connsiteY10" fmla="*/ 1512168 h 2016224"/>
                    <a:gd name="connsiteX11" fmla="*/ 521841 w 1800200"/>
                    <a:gd name="connsiteY11" fmla="*/ 1008112 h 2016224"/>
                    <a:gd name="connsiteX12" fmla="*/ 0 w 1800200"/>
                    <a:gd name="connsiteY12" fmla="*/ 504056 h 2016224"/>
                    <a:gd name="connsiteX0" fmla="*/ 0 w 1800200"/>
                    <a:gd name="connsiteY0" fmla="*/ 504056 h 2016224"/>
                    <a:gd name="connsiteX1" fmla="*/ 710970 w 1800200"/>
                    <a:gd name="connsiteY1" fmla="*/ 690374 h 2016224"/>
                    <a:gd name="connsiteX2" fmla="*/ 900100 w 1800200"/>
                    <a:gd name="connsiteY2" fmla="*/ 0 h 2016224"/>
                    <a:gd name="connsiteX3" fmla="*/ 1089230 w 1800200"/>
                    <a:gd name="connsiteY3" fmla="*/ 690374 h 2016224"/>
                    <a:gd name="connsiteX4" fmla="*/ 1800200 w 1800200"/>
                    <a:gd name="connsiteY4" fmla="*/ 504056 h 2016224"/>
                    <a:gd name="connsiteX5" fmla="*/ 1278359 w 1800200"/>
                    <a:gd name="connsiteY5" fmla="*/ 1008112 h 2016224"/>
                    <a:gd name="connsiteX6" fmla="*/ 1800200 w 1800200"/>
                    <a:gd name="connsiteY6" fmla="*/ 1512168 h 2016224"/>
                    <a:gd name="connsiteX7" fmla="*/ 1089230 w 1800200"/>
                    <a:gd name="connsiteY7" fmla="*/ 1325850 h 2016224"/>
                    <a:gd name="connsiteX8" fmla="*/ 900100 w 1800200"/>
                    <a:gd name="connsiteY8" fmla="*/ 2016224 h 2016224"/>
                    <a:gd name="connsiteX9" fmla="*/ 710970 w 1800200"/>
                    <a:gd name="connsiteY9" fmla="*/ 1325850 h 2016224"/>
                    <a:gd name="connsiteX10" fmla="*/ 0 w 1800200"/>
                    <a:gd name="connsiteY10" fmla="*/ 1512168 h 2016224"/>
                    <a:gd name="connsiteX11" fmla="*/ 521841 w 1800200"/>
                    <a:gd name="connsiteY11" fmla="*/ 1008112 h 2016224"/>
                    <a:gd name="connsiteX12" fmla="*/ 0 w 1800200"/>
                    <a:gd name="connsiteY12" fmla="*/ 504056 h 2016224"/>
                    <a:gd name="connsiteX0" fmla="*/ 0 w 1800200"/>
                    <a:gd name="connsiteY0" fmla="*/ 504056 h 2016224"/>
                    <a:gd name="connsiteX1" fmla="*/ 710970 w 1800200"/>
                    <a:gd name="connsiteY1" fmla="*/ 690374 h 2016224"/>
                    <a:gd name="connsiteX2" fmla="*/ 900100 w 1800200"/>
                    <a:gd name="connsiteY2" fmla="*/ 0 h 2016224"/>
                    <a:gd name="connsiteX3" fmla="*/ 1089230 w 1800200"/>
                    <a:gd name="connsiteY3" fmla="*/ 690374 h 2016224"/>
                    <a:gd name="connsiteX4" fmla="*/ 1800200 w 1800200"/>
                    <a:gd name="connsiteY4" fmla="*/ 504056 h 2016224"/>
                    <a:gd name="connsiteX5" fmla="*/ 1278359 w 1800200"/>
                    <a:gd name="connsiteY5" fmla="*/ 1008112 h 2016224"/>
                    <a:gd name="connsiteX6" fmla="*/ 1800200 w 1800200"/>
                    <a:gd name="connsiteY6" fmla="*/ 1512168 h 2016224"/>
                    <a:gd name="connsiteX7" fmla="*/ 1089230 w 1800200"/>
                    <a:gd name="connsiteY7" fmla="*/ 1325850 h 2016224"/>
                    <a:gd name="connsiteX8" fmla="*/ 900100 w 1800200"/>
                    <a:gd name="connsiteY8" fmla="*/ 2016224 h 2016224"/>
                    <a:gd name="connsiteX9" fmla="*/ 710970 w 1800200"/>
                    <a:gd name="connsiteY9" fmla="*/ 1325850 h 2016224"/>
                    <a:gd name="connsiteX10" fmla="*/ 0 w 1800200"/>
                    <a:gd name="connsiteY10" fmla="*/ 1512168 h 2016224"/>
                    <a:gd name="connsiteX11" fmla="*/ 521841 w 1800200"/>
                    <a:gd name="connsiteY11" fmla="*/ 1008112 h 2016224"/>
                    <a:gd name="connsiteX12" fmla="*/ 0 w 1800200"/>
                    <a:gd name="connsiteY12" fmla="*/ 504056 h 2016224"/>
                    <a:gd name="connsiteX0" fmla="*/ 0 w 1800200"/>
                    <a:gd name="connsiteY0" fmla="*/ 504056 h 2016224"/>
                    <a:gd name="connsiteX1" fmla="*/ 710970 w 1800200"/>
                    <a:gd name="connsiteY1" fmla="*/ 690374 h 2016224"/>
                    <a:gd name="connsiteX2" fmla="*/ 900100 w 1800200"/>
                    <a:gd name="connsiteY2" fmla="*/ 0 h 2016224"/>
                    <a:gd name="connsiteX3" fmla="*/ 1089230 w 1800200"/>
                    <a:gd name="connsiteY3" fmla="*/ 690374 h 2016224"/>
                    <a:gd name="connsiteX4" fmla="*/ 1800200 w 1800200"/>
                    <a:gd name="connsiteY4" fmla="*/ 504056 h 2016224"/>
                    <a:gd name="connsiteX5" fmla="*/ 1278359 w 1800200"/>
                    <a:gd name="connsiteY5" fmla="*/ 1008112 h 2016224"/>
                    <a:gd name="connsiteX6" fmla="*/ 1800200 w 1800200"/>
                    <a:gd name="connsiteY6" fmla="*/ 1512168 h 2016224"/>
                    <a:gd name="connsiteX7" fmla="*/ 1089230 w 1800200"/>
                    <a:gd name="connsiteY7" fmla="*/ 1325850 h 2016224"/>
                    <a:gd name="connsiteX8" fmla="*/ 900100 w 1800200"/>
                    <a:gd name="connsiteY8" fmla="*/ 2016224 h 2016224"/>
                    <a:gd name="connsiteX9" fmla="*/ 710970 w 1800200"/>
                    <a:gd name="connsiteY9" fmla="*/ 1325850 h 2016224"/>
                    <a:gd name="connsiteX10" fmla="*/ 0 w 1800200"/>
                    <a:gd name="connsiteY10" fmla="*/ 1512168 h 2016224"/>
                    <a:gd name="connsiteX11" fmla="*/ 521841 w 1800200"/>
                    <a:gd name="connsiteY11" fmla="*/ 1008112 h 2016224"/>
                    <a:gd name="connsiteX12" fmla="*/ 0 w 1800200"/>
                    <a:gd name="connsiteY12" fmla="*/ 504056 h 2016224"/>
                    <a:gd name="connsiteX0" fmla="*/ 0 w 1815990"/>
                    <a:gd name="connsiteY0" fmla="*/ 504056 h 2016224"/>
                    <a:gd name="connsiteX1" fmla="*/ 710970 w 1815990"/>
                    <a:gd name="connsiteY1" fmla="*/ 690374 h 2016224"/>
                    <a:gd name="connsiteX2" fmla="*/ 900100 w 1815990"/>
                    <a:gd name="connsiteY2" fmla="*/ 0 h 2016224"/>
                    <a:gd name="connsiteX3" fmla="*/ 1089230 w 1815990"/>
                    <a:gd name="connsiteY3" fmla="*/ 690374 h 2016224"/>
                    <a:gd name="connsiteX4" fmla="*/ 1800200 w 1815990"/>
                    <a:gd name="connsiteY4" fmla="*/ 504056 h 2016224"/>
                    <a:gd name="connsiteX5" fmla="*/ 1278359 w 1815990"/>
                    <a:gd name="connsiteY5" fmla="*/ 1008112 h 2016224"/>
                    <a:gd name="connsiteX6" fmla="*/ 1800200 w 1815990"/>
                    <a:gd name="connsiteY6" fmla="*/ 1512168 h 2016224"/>
                    <a:gd name="connsiteX7" fmla="*/ 1089230 w 1815990"/>
                    <a:gd name="connsiteY7" fmla="*/ 1325850 h 2016224"/>
                    <a:gd name="connsiteX8" fmla="*/ 900100 w 1815990"/>
                    <a:gd name="connsiteY8" fmla="*/ 2016224 h 2016224"/>
                    <a:gd name="connsiteX9" fmla="*/ 710970 w 1815990"/>
                    <a:gd name="connsiteY9" fmla="*/ 1325850 h 2016224"/>
                    <a:gd name="connsiteX10" fmla="*/ 0 w 1815990"/>
                    <a:gd name="connsiteY10" fmla="*/ 1512168 h 2016224"/>
                    <a:gd name="connsiteX11" fmla="*/ 521841 w 1815990"/>
                    <a:gd name="connsiteY11" fmla="*/ 1008112 h 2016224"/>
                    <a:gd name="connsiteX12" fmla="*/ 0 w 1815990"/>
                    <a:gd name="connsiteY12" fmla="*/ 504056 h 2016224"/>
                    <a:gd name="connsiteX0" fmla="*/ 0 w 1815990"/>
                    <a:gd name="connsiteY0" fmla="*/ 504056 h 2016224"/>
                    <a:gd name="connsiteX1" fmla="*/ 710970 w 1815990"/>
                    <a:gd name="connsiteY1" fmla="*/ 690374 h 2016224"/>
                    <a:gd name="connsiteX2" fmla="*/ 900100 w 1815990"/>
                    <a:gd name="connsiteY2" fmla="*/ 0 h 2016224"/>
                    <a:gd name="connsiteX3" fmla="*/ 1089230 w 1815990"/>
                    <a:gd name="connsiteY3" fmla="*/ 690374 h 2016224"/>
                    <a:gd name="connsiteX4" fmla="*/ 1800200 w 1815990"/>
                    <a:gd name="connsiteY4" fmla="*/ 504056 h 2016224"/>
                    <a:gd name="connsiteX5" fmla="*/ 1278359 w 1815990"/>
                    <a:gd name="connsiteY5" fmla="*/ 1008112 h 2016224"/>
                    <a:gd name="connsiteX6" fmla="*/ 1800200 w 1815990"/>
                    <a:gd name="connsiteY6" fmla="*/ 1512168 h 2016224"/>
                    <a:gd name="connsiteX7" fmla="*/ 1089230 w 1815990"/>
                    <a:gd name="connsiteY7" fmla="*/ 1325850 h 2016224"/>
                    <a:gd name="connsiteX8" fmla="*/ 900100 w 1815990"/>
                    <a:gd name="connsiteY8" fmla="*/ 2016224 h 2016224"/>
                    <a:gd name="connsiteX9" fmla="*/ 710970 w 1815990"/>
                    <a:gd name="connsiteY9" fmla="*/ 1325850 h 2016224"/>
                    <a:gd name="connsiteX10" fmla="*/ 0 w 1815990"/>
                    <a:gd name="connsiteY10" fmla="*/ 1512168 h 2016224"/>
                    <a:gd name="connsiteX11" fmla="*/ 521841 w 1815990"/>
                    <a:gd name="connsiteY11" fmla="*/ 1008112 h 2016224"/>
                    <a:gd name="connsiteX12" fmla="*/ 0 w 1815990"/>
                    <a:gd name="connsiteY12" fmla="*/ 504056 h 2016224"/>
                    <a:gd name="connsiteX0" fmla="*/ 0 w 1815990"/>
                    <a:gd name="connsiteY0" fmla="*/ 504056 h 2016224"/>
                    <a:gd name="connsiteX1" fmla="*/ 710970 w 1815990"/>
                    <a:gd name="connsiteY1" fmla="*/ 690374 h 2016224"/>
                    <a:gd name="connsiteX2" fmla="*/ 900100 w 1815990"/>
                    <a:gd name="connsiteY2" fmla="*/ 0 h 2016224"/>
                    <a:gd name="connsiteX3" fmla="*/ 1089230 w 1815990"/>
                    <a:gd name="connsiteY3" fmla="*/ 690374 h 2016224"/>
                    <a:gd name="connsiteX4" fmla="*/ 1800200 w 1815990"/>
                    <a:gd name="connsiteY4" fmla="*/ 504056 h 2016224"/>
                    <a:gd name="connsiteX5" fmla="*/ 1278359 w 1815990"/>
                    <a:gd name="connsiteY5" fmla="*/ 1008112 h 2016224"/>
                    <a:gd name="connsiteX6" fmla="*/ 1800200 w 1815990"/>
                    <a:gd name="connsiteY6" fmla="*/ 1512168 h 2016224"/>
                    <a:gd name="connsiteX7" fmla="*/ 1089230 w 1815990"/>
                    <a:gd name="connsiteY7" fmla="*/ 1325850 h 2016224"/>
                    <a:gd name="connsiteX8" fmla="*/ 900100 w 1815990"/>
                    <a:gd name="connsiteY8" fmla="*/ 2016224 h 2016224"/>
                    <a:gd name="connsiteX9" fmla="*/ 710970 w 1815990"/>
                    <a:gd name="connsiteY9" fmla="*/ 1325850 h 2016224"/>
                    <a:gd name="connsiteX10" fmla="*/ 0 w 1815990"/>
                    <a:gd name="connsiteY10" fmla="*/ 1512168 h 2016224"/>
                    <a:gd name="connsiteX11" fmla="*/ 521841 w 1815990"/>
                    <a:gd name="connsiteY11" fmla="*/ 1008112 h 2016224"/>
                    <a:gd name="connsiteX12" fmla="*/ 0 w 1815990"/>
                    <a:gd name="connsiteY12" fmla="*/ 504056 h 2016224"/>
                    <a:gd name="connsiteX0" fmla="*/ 0 w 1815990"/>
                    <a:gd name="connsiteY0" fmla="*/ 504056 h 2016224"/>
                    <a:gd name="connsiteX1" fmla="*/ 710970 w 1815990"/>
                    <a:gd name="connsiteY1" fmla="*/ 690374 h 2016224"/>
                    <a:gd name="connsiteX2" fmla="*/ 900100 w 1815990"/>
                    <a:gd name="connsiteY2" fmla="*/ 0 h 2016224"/>
                    <a:gd name="connsiteX3" fmla="*/ 1089230 w 1815990"/>
                    <a:gd name="connsiteY3" fmla="*/ 690374 h 2016224"/>
                    <a:gd name="connsiteX4" fmla="*/ 1800200 w 1815990"/>
                    <a:gd name="connsiteY4" fmla="*/ 504056 h 2016224"/>
                    <a:gd name="connsiteX5" fmla="*/ 1278359 w 1815990"/>
                    <a:gd name="connsiteY5" fmla="*/ 1008112 h 2016224"/>
                    <a:gd name="connsiteX6" fmla="*/ 1800200 w 1815990"/>
                    <a:gd name="connsiteY6" fmla="*/ 1512168 h 2016224"/>
                    <a:gd name="connsiteX7" fmla="*/ 1089230 w 1815990"/>
                    <a:gd name="connsiteY7" fmla="*/ 1325850 h 2016224"/>
                    <a:gd name="connsiteX8" fmla="*/ 900100 w 1815990"/>
                    <a:gd name="connsiteY8" fmla="*/ 2016224 h 2016224"/>
                    <a:gd name="connsiteX9" fmla="*/ 710970 w 1815990"/>
                    <a:gd name="connsiteY9" fmla="*/ 1325850 h 2016224"/>
                    <a:gd name="connsiteX10" fmla="*/ 0 w 1815990"/>
                    <a:gd name="connsiteY10" fmla="*/ 1512168 h 2016224"/>
                    <a:gd name="connsiteX11" fmla="*/ 521841 w 1815990"/>
                    <a:gd name="connsiteY11" fmla="*/ 1008112 h 2016224"/>
                    <a:gd name="connsiteX12" fmla="*/ 0 w 1815990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3034 w 1819024"/>
                    <a:gd name="connsiteY0" fmla="*/ 504056 h 2016224"/>
                    <a:gd name="connsiteX1" fmla="*/ 714004 w 1819024"/>
                    <a:gd name="connsiteY1" fmla="*/ 690374 h 2016224"/>
                    <a:gd name="connsiteX2" fmla="*/ 903134 w 1819024"/>
                    <a:gd name="connsiteY2" fmla="*/ 0 h 2016224"/>
                    <a:gd name="connsiteX3" fmla="*/ 1092264 w 1819024"/>
                    <a:gd name="connsiteY3" fmla="*/ 690374 h 2016224"/>
                    <a:gd name="connsiteX4" fmla="*/ 1803234 w 1819024"/>
                    <a:gd name="connsiteY4" fmla="*/ 504056 h 2016224"/>
                    <a:gd name="connsiteX5" fmla="*/ 1281393 w 1819024"/>
                    <a:gd name="connsiteY5" fmla="*/ 1008112 h 2016224"/>
                    <a:gd name="connsiteX6" fmla="*/ 1803234 w 1819024"/>
                    <a:gd name="connsiteY6" fmla="*/ 1512168 h 2016224"/>
                    <a:gd name="connsiteX7" fmla="*/ 1092264 w 1819024"/>
                    <a:gd name="connsiteY7" fmla="*/ 1325850 h 2016224"/>
                    <a:gd name="connsiteX8" fmla="*/ 903134 w 1819024"/>
                    <a:gd name="connsiteY8" fmla="*/ 2016224 h 2016224"/>
                    <a:gd name="connsiteX9" fmla="*/ 714004 w 1819024"/>
                    <a:gd name="connsiteY9" fmla="*/ 1325850 h 2016224"/>
                    <a:gd name="connsiteX10" fmla="*/ 3034 w 1819024"/>
                    <a:gd name="connsiteY10" fmla="*/ 1512168 h 2016224"/>
                    <a:gd name="connsiteX11" fmla="*/ 524875 w 1819024"/>
                    <a:gd name="connsiteY11" fmla="*/ 1008112 h 2016224"/>
                    <a:gd name="connsiteX12" fmla="*/ 3034 w 1819024"/>
                    <a:gd name="connsiteY12" fmla="*/ 504056 h 2016224"/>
                    <a:gd name="connsiteX0" fmla="*/ 3034 w 1819024"/>
                    <a:gd name="connsiteY0" fmla="*/ 504056 h 2016224"/>
                    <a:gd name="connsiteX1" fmla="*/ 714004 w 1819024"/>
                    <a:gd name="connsiteY1" fmla="*/ 690374 h 2016224"/>
                    <a:gd name="connsiteX2" fmla="*/ 903134 w 1819024"/>
                    <a:gd name="connsiteY2" fmla="*/ 0 h 2016224"/>
                    <a:gd name="connsiteX3" fmla="*/ 1092264 w 1819024"/>
                    <a:gd name="connsiteY3" fmla="*/ 690374 h 2016224"/>
                    <a:gd name="connsiteX4" fmla="*/ 1803234 w 1819024"/>
                    <a:gd name="connsiteY4" fmla="*/ 504056 h 2016224"/>
                    <a:gd name="connsiteX5" fmla="*/ 1281393 w 1819024"/>
                    <a:gd name="connsiteY5" fmla="*/ 1008112 h 2016224"/>
                    <a:gd name="connsiteX6" fmla="*/ 1803234 w 1819024"/>
                    <a:gd name="connsiteY6" fmla="*/ 1512168 h 2016224"/>
                    <a:gd name="connsiteX7" fmla="*/ 1092264 w 1819024"/>
                    <a:gd name="connsiteY7" fmla="*/ 1325850 h 2016224"/>
                    <a:gd name="connsiteX8" fmla="*/ 903134 w 1819024"/>
                    <a:gd name="connsiteY8" fmla="*/ 2016224 h 2016224"/>
                    <a:gd name="connsiteX9" fmla="*/ 714004 w 1819024"/>
                    <a:gd name="connsiteY9" fmla="*/ 1325850 h 2016224"/>
                    <a:gd name="connsiteX10" fmla="*/ 3034 w 1819024"/>
                    <a:gd name="connsiteY10" fmla="*/ 1512168 h 2016224"/>
                    <a:gd name="connsiteX11" fmla="*/ 524875 w 1819024"/>
                    <a:gd name="connsiteY11" fmla="*/ 1008112 h 2016224"/>
                    <a:gd name="connsiteX12" fmla="*/ 3034 w 1819024"/>
                    <a:gd name="connsiteY12" fmla="*/ 504056 h 2016224"/>
                    <a:gd name="connsiteX0" fmla="*/ 3034 w 1819024"/>
                    <a:gd name="connsiteY0" fmla="*/ 504056 h 2016224"/>
                    <a:gd name="connsiteX1" fmla="*/ 714004 w 1819024"/>
                    <a:gd name="connsiteY1" fmla="*/ 690374 h 2016224"/>
                    <a:gd name="connsiteX2" fmla="*/ 903134 w 1819024"/>
                    <a:gd name="connsiteY2" fmla="*/ 0 h 2016224"/>
                    <a:gd name="connsiteX3" fmla="*/ 1092264 w 1819024"/>
                    <a:gd name="connsiteY3" fmla="*/ 690374 h 2016224"/>
                    <a:gd name="connsiteX4" fmla="*/ 1803234 w 1819024"/>
                    <a:gd name="connsiteY4" fmla="*/ 504056 h 2016224"/>
                    <a:gd name="connsiteX5" fmla="*/ 1281393 w 1819024"/>
                    <a:gd name="connsiteY5" fmla="*/ 1008112 h 2016224"/>
                    <a:gd name="connsiteX6" fmla="*/ 1803234 w 1819024"/>
                    <a:gd name="connsiteY6" fmla="*/ 1512168 h 2016224"/>
                    <a:gd name="connsiteX7" fmla="*/ 1092264 w 1819024"/>
                    <a:gd name="connsiteY7" fmla="*/ 1325850 h 2016224"/>
                    <a:gd name="connsiteX8" fmla="*/ 903134 w 1819024"/>
                    <a:gd name="connsiteY8" fmla="*/ 2016224 h 2016224"/>
                    <a:gd name="connsiteX9" fmla="*/ 714004 w 1819024"/>
                    <a:gd name="connsiteY9" fmla="*/ 1325850 h 2016224"/>
                    <a:gd name="connsiteX10" fmla="*/ 3034 w 1819024"/>
                    <a:gd name="connsiteY10" fmla="*/ 1512168 h 2016224"/>
                    <a:gd name="connsiteX11" fmla="*/ 524875 w 1819024"/>
                    <a:gd name="connsiteY11" fmla="*/ 1008112 h 2016224"/>
                    <a:gd name="connsiteX12" fmla="*/ 3034 w 1819024"/>
                    <a:gd name="connsiteY12" fmla="*/ 504056 h 2016224"/>
                    <a:gd name="connsiteX0" fmla="*/ 8515 w 1824505"/>
                    <a:gd name="connsiteY0" fmla="*/ 504056 h 2016224"/>
                    <a:gd name="connsiteX1" fmla="*/ 719485 w 1824505"/>
                    <a:gd name="connsiteY1" fmla="*/ 690374 h 2016224"/>
                    <a:gd name="connsiteX2" fmla="*/ 908615 w 1824505"/>
                    <a:gd name="connsiteY2" fmla="*/ 0 h 2016224"/>
                    <a:gd name="connsiteX3" fmla="*/ 1097745 w 1824505"/>
                    <a:gd name="connsiteY3" fmla="*/ 690374 h 2016224"/>
                    <a:gd name="connsiteX4" fmla="*/ 1808715 w 1824505"/>
                    <a:gd name="connsiteY4" fmla="*/ 504056 h 2016224"/>
                    <a:gd name="connsiteX5" fmla="*/ 1286874 w 1824505"/>
                    <a:gd name="connsiteY5" fmla="*/ 1008112 h 2016224"/>
                    <a:gd name="connsiteX6" fmla="*/ 1808715 w 1824505"/>
                    <a:gd name="connsiteY6" fmla="*/ 1512168 h 2016224"/>
                    <a:gd name="connsiteX7" fmla="*/ 1097745 w 1824505"/>
                    <a:gd name="connsiteY7" fmla="*/ 1325850 h 2016224"/>
                    <a:gd name="connsiteX8" fmla="*/ 908615 w 1824505"/>
                    <a:gd name="connsiteY8" fmla="*/ 2016224 h 2016224"/>
                    <a:gd name="connsiteX9" fmla="*/ 719485 w 1824505"/>
                    <a:gd name="connsiteY9" fmla="*/ 1325850 h 2016224"/>
                    <a:gd name="connsiteX10" fmla="*/ 8515 w 1824505"/>
                    <a:gd name="connsiteY10" fmla="*/ 1512168 h 2016224"/>
                    <a:gd name="connsiteX11" fmla="*/ 530356 w 1824505"/>
                    <a:gd name="connsiteY11" fmla="*/ 1008112 h 2016224"/>
                    <a:gd name="connsiteX12" fmla="*/ 8515 w 1824505"/>
                    <a:gd name="connsiteY12" fmla="*/ 504056 h 2016224"/>
                    <a:gd name="connsiteX0" fmla="*/ 8515 w 1824505"/>
                    <a:gd name="connsiteY0" fmla="*/ 504056 h 2016224"/>
                    <a:gd name="connsiteX1" fmla="*/ 719485 w 1824505"/>
                    <a:gd name="connsiteY1" fmla="*/ 690374 h 2016224"/>
                    <a:gd name="connsiteX2" fmla="*/ 908615 w 1824505"/>
                    <a:gd name="connsiteY2" fmla="*/ 0 h 2016224"/>
                    <a:gd name="connsiteX3" fmla="*/ 1097745 w 1824505"/>
                    <a:gd name="connsiteY3" fmla="*/ 690374 h 2016224"/>
                    <a:gd name="connsiteX4" fmla="*/ 1808715 w 1824505"/>
                    <a:gd name="connsiteY4" fmla="*/ 504056 h 2016224"/>
                    <a:gd name="connsiteX5" fmla="*/ 1286874 w 1824505"/>
                    <a:gd name="connsiteY5" fmla="*/ 1008112 h 2016224"/>
                    <a:gd name="connsiteX6" fmla="*/ 1808715 w 1824505"/>
                    <a:gd name="connsiteY6" fmla="*/ 1512168 h 2016224"/>
                    <a:gd name="connsiteX7" fmla="*/ 1097745 w 1824505"/>
                    <a:gd name="connsiteY7" fmla="*/ 1325850 h 2016224"/>
                    <a:gd name="connsiteX8" fmla="*/ 908615 w 1824505"/>
                    <a:gd name="connsiteY8" fmla="*/ 2016224 h 2016224"/>
                    <a:gd name="connsiteX9" fmla="*/ 719485 w 1824505"/>
                    <a:gd name="connsiteY9" fmla="*/ 1325850 h 2016224"/>
                    <a:gd name="connsiteX10" fmla="*/ 8515 w 1824505"/>
                    <a:gd name="connsiteY10" fmla="*/ 1512168 h 2016224"/>
                    <a:gd name="connsiteX11" fmla="*/ 530356 w 1824505"/>
                    <a:gd name="connsiteY11" fmla="*/ 1008112 h 2016224"/>
                    <a:gd name="connsiteX12" fmla="*/ 8515 w 1824505"/>
                    <a:gd name="connsiteY12" fmla="*/ 504056 h 2016224"/>
                    <a:gd name="connsiteX0" fmla="*/ 8515 w 1836152"/>
                    <a:gd name="connsiteY0" fmla="*/ 504056 h 2016224"/>
                    <a:gd name="connsiteX1" fmla="*/ 719485 w 1836152"/>
                    <a:gd name="connsiteY1" fmla="*/ 690374 h 2016224"/>
                    <a:gd name="connsiteX2" fmla="*/ 908615 w 1836152"/>
                    <a:gd name="connsiteY2" fmla="*/ 0 h 2016224"/>
                    <a:gd name="connsiteX3" fmla="*/ 1097745 w 1836152"/>
                    <a:gd name="connsiteY3" fmla="*/ 690374 h 2016224"/>
                    <a:gd name="connsiteX4" fmla="*/ 1808715 w 1836152"/>
                    <a:gd name="connsiteY4" fmla="*/ 504056 h 2016224"/>
                    <a:gd name="connsiteX5" fmla="*/ 1286874 w 1836152"/>
                    <a:gd name="connsiteY5" fmla="*/ 1008112 h 2016224"/>
                    <a:gd name="connsiteX6" fmla="*/ 1808715 w 1836152"/>
                    <a:gd name="connsiteY6" fmla="*/ 1512168 h 2016224"/>
                    <a:gd name="connsiteX7" fmla="*/ 1097745 w 1836152"/>
                    <a:gd name="connsiteY7" fmla="*/ 1325850 h 2016224"/>
                    <a:gd name="connsiteX8" fmla="*/ 908615 w 1836152"/>
                    <a:gd name="connsiteY8" fmla="*/ 2016224 h 2016224"/>
                    <a:gd name="connsiteX9" fmla="*/ 719485 w 1836152"/>
                    <a:gd name="connsiteY9" fmla="*/ 1325850 h 2016224"/>
                    <a:gd name="connsiteX10" fmla="*/ 8515 w 1836152"/>
                    <a:gd name="connsiteY10" fmla="*/ 1512168 h 2016224"/>
                    <a:gd name="connsiteX11" fmla="*/ 530356 w 1836152"/>
                    <a:gd name="connsiteY11" fmla="*/ 1008112 h 2016224"/>
                    <a:gd name="connsiteX12" fmla="*/ 8515 w 1836152"/>
                    <a:gd name="connsiteY12" fmla="*/ 504056 h 2016224"/>
                    <a:gd name="connsiteX0" fmla="*/ 8515 w 1836152"/>
                    <a:gd name="connsiteY0" fmla="*/ 504056 h 2016224"/>
                    <a:gd name="connsiteX1" fmla="*/ 719485 w 1836152"/>
                    <a:gd name="connsiteY1" fmla="*/ 690374 h 2016224"/>
                    <a:gd name="connsiteX2" fmla="*/ 908615 w 1836152"/>
                    <a:gd name="connsiteY2" fmla="*/ 0 h 2016224"/>
                    <a:gd name="connsiteX3" fmla="*/ 1097745 w 1836152"/>
                    <a:gd name="connsiteY3" fmla="*/ 690374 h 2016224"/>
                    <a:gd name="connsiteX4" fmla="*/ 1808715 w 1836152"/>
                    <a:gd name="connsiteY4" fmla="*/ 504056 h 2016224"/>
                    <a:gd name="connsiteX5" fmla="*/ 1286874 w 1836152"/>
                    <a:gd name="connsiteY5" fmla="*/ 1008112 h 2016224"/>
                    <a:gd name="connsiteX6" fmla="*/ 1808715 w 1836152"/>
                    <a:gd name="connsiteY6" fmla="*/ 1512168 h 2016224"/>
                    <a:gd name="connsiteX7" fmla="*/ 1097745 w 1836152"/>
                    <a:gd name="connsiteY7" fmla="*/ 1325850 h 2016224"/>
                    <a:gd name="connsiteX8" fmla="*/ 908615 w 1836152"/>
                    <a:gd name="connsiteY8" fmla="*/ 2016224 h 2016224"/>
                    <a:gd name="connsiteX9" fmla="*/ 719485 w 1836152"/>
                    <a:gd name="connsiteY9" fmla="*/ 1325850 h 2016224"/>
                    <a:gd name="connsiteX10" fmla="*/ 8515 w 1836152"/>
                    <a:gd name="connsiteY10" fmla="*/ 1512168 h 2016224"/>
                    <a:gd name="connsiteX11" fmla="*/ 530356 w 1836152"/>
                    <a:gd name="connsiteY11" fmla="*/ 1008112 h 2016224"/>
                    <a:gd name="connsiteX12" fmla="*/ 8515 w 1836152"/>
                    <a:gd name="connsiteY12" fmla="*/ 504056 h 2016224"/>
                    <a:gd name="connsiteX0" fmla="*/ 8515 w 1836152"/>
                    <a:gd name="connsiteY0" fmla="*/ 504056 h 2016224"/>
                    <a:gd name="connsiteX1" fmla="*/ 719485 w 1836152"/>
                    <a:gd name="connsiteY1" fmla="*/ 690374 h 2016224"/>
                    <a:gd name="connsiteX2" fmla="*/ 908615 w 1836152"/>
                    <a:gd name="connsiteY2" fmla="*/ 0 h 2016224"/>
                    <a:gd name="connsiteX3" fmla="*/ 1043957 w 1836152"/>
                    <a:gd name="connsiteY3" fmla="*/ 830223 h 2016224"/>
                    <a:gd name="connsiteX4" fmla="*/ 1808715 w 1836152"/>
                    <a:gd name="connsiteY4" fmla="*/ 504056 h 2016224"/>
                    <a:gd name="connsiteX5" fmla="*/ 1286874 w 1836152"/>
                    <a:gd name="connsiteY5" fmla="*/ 1008112 h 2016224"/>
                    <a:gd name="connsiteX6" fmla="*/ 1808715 w 1836152"/>
                    <a:gd name="connsiteY6" fmla="*/ 1512168 h 2016224"/>
                    <a:gd name="connsiteX7" fmla="*/ 1097745 w 1836152"/>
                    <a:gd name="connsiteY7" fmla="*/ 1325850 h 2016224"/>
                    <a:gd name="connsiteX8" fmla="*/ 908615 w 1836152"/>
                    <a:gd name="connsiteY8" fmla="*/ 2016224 h 2016224"/>
                    <a:gd name="connsiteX9" fmla="*/ 719485 w 1836152"/>
                    <a:gd name="connsiteY9" fmla="*/ 1325850 h 2016224"/>
                    <a:gd name="connsiteX10" fmla="*/ 8515 w 1836152"/>
                    <a:gd name="connsiteY10" fmla="*/ 1512168 h 2016224"/>
                    <a:gd name="connsiteX11" fmla="*/ 530356 w 1836152"/>
                    <a:gd name="connsiteY11" fmla="*/ 1008112 h 2016224"/>
                    <a:gd name="connsiteX12" fmla="*/ 8515 w 1836152"/>
                    <a:gd name="connsiteY12" fmla="*/ 504056 h 2016224"/>
                    <a:gd name="connsiteX0" fmla="*/ 8515 w 1836152"/>
                    <a:gd name="connsiteY0" fmla="*/ 504056 h 2016224"/>
                    <a:gd name="connsiteX1" fmla="*/ 816303 w 1836152"/>
                    <a:gd name="connsiteY1" fmla="*/ 840981 h 2016224"/>
                    <a:gd name="connsiteX2" fmla="*/ 908615 w 1836152"/>
                    <a:gd name="connsiteY2" fmla="*/ 0 h 2016224"/>
                    <a:gd name="connsiteX3" fmla="*/ 1043957 w 1836152"/>
                    <a:gd name="connsiteY3" fmla="*/ 830223 h 2016224"/>
                    <a:gd name="connsiteX4" fmla="*/ 1808715 w 1836152"/>
                    <a:gd name="connsiteY4" fmla="*/ 504056 h 2016224"/>
                    <a:gd name="connsiteX5" fmla="*/ 1286874 w 1836152"/>
                    <a:gd name="connsiteY5" fmla="*/ 1008112 h 2016224"/>
                    <a:gd name="connsiteX6" fmla="*/ 1808715 w 1836152"/>
                    <a:gd name="connsiteY6" fmla="*/ 1512168 h 2016224"/>
                    <a:gd name="connsiteX7" fmla="*/ 1097745 w 1836152"/>
                    <a:gd name="connsiteY7" fmla="*/ 1325850 h 2016224"/>
                    <a:gd name="connsiteX8" fmla="*/ 908615 w 1836152"/>
                    <a:gd name="connsiteY8" fmla="*/ 2016224 h 2016224"/>
                    <a:gd name="connsiteX9" fmla="*/ 719485 w 1836152"/>
                    <a:gd name="connsiteY9" fmla="*/ 1325850 h 2016224"/>
                    <a:gd name="connsiteX10" fmla="*/ 8515 w 1836152"/>
                    <a:gd name="connsiteY10" fmla="*/ 1512168 h 2016224"/>
                    <a:gd name="connsiteX11" fmla="*/ 530356 w 1836152"/>
                    <a:gd name="connsiteY11" fmla="*/ 1008112 h 2016224"/>
                    <a:gd name="connsiteX12" fmla="*/ 8515 w 1836152"/>
                    <a:gd name="connsiteY12" fmla="*/ 504056 h 2016224"/>
                    <a:gd name="connsiteX0" fmla="*/ 6165 w 1833802"/>
                    <a:gd name="connsiteY0" fmla="*/ 504056 h 2016224"/>
                    <a:gd name="connsiteX1" fmla="*/ 813953 w 1833802"/>
                    <a:gd name="connsiteY1" fmla="*/ 840981 h 2016224"/>
                    <a:gd name="connsiteX2" fmla="*/ 906265 w 1833802"/>
                    <a:gd name="connsiteY2" fmla="*/ 0 h 2016224"/>
                    <a:gd name="connsiteX3" fmla="*/ 1041607 w 1833802"/>
                    <a:gd name="connsiteY3" fmla="*/ 830223 h 2016224"/>
                    <a:gd name="connsiteX4" fmla="*/ 1806365 w 1833802"/>
                    <a:gd name="connsiteY4" fmla="*/ 504056 h 2016224"/>
                    <a:gd name="connsiteX5" fmla="*/ 1284524 w 1833802"/>
                    <a:gd name="connsiteY5" fmla="*/ 1008112 h 2016224"/>
                    <a:gd name="connsiteX6" fmla="*/ 1806365 w 1833802"/>
                    <a:gd name="connsiteY6" fmla="*/ 1512168 h 2016224"/>
                    <a:gd name="connsiteX7" fmla="*/ 1095395 w 1833802"/>
                    <a:gd name="connsiteY7" fmla="*/ 1325850 h 2016224"/>
                    <a:gd name="connsiteX8" fmla="*/ 906265 w 1833802"/>
                    <a:gd name="connsiteY8" fmla="*/ 2016224 h 2016224"/>
                    <a:gd name="connsiteX9" fmla="*/ 717135 w 1833802"/>
                    <a:gd name="connsiteY9" fmla="*/ 1325850 h 2016224"/>
                    <a:gd name="connsiteX10" fmla="*/ 6165 w 1833802"/>
                    <a:gd name="connsiteY10" fmla="*/ 1512168 h 2016224"/>
                    <a:gd name="connsiteX11" fmla="*/ 710886 w 1833802"/>
                    <a:gd name="connsiteY11" fmla="*/ 1018870 h 2016224"/>
                    <a:gd name="connsiteX12" fmla="*/ 6165 w 1833802"/>
                    <a:gd name="connsiteY12" fmla="*/ 504056 h 2016224"/>
                    <a:gd name="connsiteX0" fmla="*/ 6165 w 1833802"/>
                    <a:gd name="connsiteY0" fmla="*/ 504056 h 2016224"/>
                    <a:gd name="connsiteX1" fmla="*/ 813953 w 1833802"/>
                    <a:gd name="connsiteY1" fmla="*/ 840981 h 2016224"/>
                    <a:gd name="connsiteX2" fmla="*/ 906265 w 1833802"/>
                    <a:gd name="connsiteY2" fmla="*/ 0 h 2016224"/>
                    <a:gd name="connsiteX3" fmla="*/ 1041607 w 1833802"/>
                    <a:gd name="connsiteY3" fmla="*/ 830223 h 2016224"/>
                    <a:gd name="connsiteX4" fmla="*/ 1806365 w 1833802"/>
                    <a:gd name="connsiteY4" fmla="*/ 504056 h 2016224"/>
                    <a:gd name="connsiteX5" fmla="*/ 1284524 w 1833802"/>
                    <a:gd name="connsiteY5" fmla="*/ 1008112 h 2016224"/>
                    <a:gd name="connsiteX6" fmla="*/ 1806365 w 1833802"/>
                    <a:gd name="connsiteY6" fmla="*/ 1512168 h 2016224"/>
                    <a:gd name="connsiteX7" fmla="*/ 1095395 w 1833802"/>
                    <a:gd name="connsiteY7" fmla="*/ 1325850 h 2016224"/>
                    <a:gd name="connsiteX8" fmla="*/ 906265 w 1833802"/>
                    <a:gd name="connsiteY8" fmla="*/ 2016224 h 2016224"/>
                    <a:gd name="connsiteX9" fmla="*/ 803196 w 1833802"/>
                    <a:gd name="connsiteY9" fmla="*/ 1207516 h 2016224"/>
                    <a:gd name="connsiteX10" fmla="*/ 6165 w 1833802"/>
                    <a:gd name="connsiteY10" fmla="*/ 1512168 h 2016224"/>
                    <a:gd name="connsiteX11" fmla="*/ 710886 w 1833802"/>
                    <a:gd name="connsiteY11" fmla="*/ 1018870 h 2016224"/>
                    <a:gd name="connsiteX12" fmla="*/ 6165 w 1833802"/>
                    <a:gd name="connsiteY12" fmla="*/ 504056 h 2016224"/>
                    <a:gd name="connsiteX0" fmla="*/ 6165 w 1833802"/>
                    <a:gd name="connsiteY0" fmla="*/ 504056 h 2016224"/>
                    <a:gd name="connsiteX1" fmla="*/ 813953 w 1833802"/>
                    <a:gd name="connsiteY1" fmla="*/ 840981 h 2016224"/>
                    <a:gd name="connsiteX2" fmla="*/ 906265 w 1833802"/>
                    <a:gd name="connsiteY2" fmla="*/ 0 h 2016224"/>
                    <a:gd name="connsiteX3" fmla="*/ 1041607 w 1833802"/>
                    <a:gd name="connsiteY3" fmla="*/ 830223 h 2016224"/>
                    <a:gd name="connsiteX4" fmla="*/ 1806365 w 1833802"/>
                    <a:gd name="connsiteY4" fmla="*/ 504056 h 2016224"/>
                    <a:gd name="connsiteX5" fmla="*/ 1284524 w 1833802"/>
                    <a:gd name="connsiteY5" fmla="*/ 1008112 h 2016224"/>
                    <a:gd name="connsiteX6" fmla="*/ 1806365 w 1833802"/>
                    <a:gd name="connsiteY6" fmla="*/ 1512168 h 2016224"/>
                    <a:gd name="connsiteX7" fmla="*/ 1041606 w 1833802"/>
                    <a:gd name="connsiteY7" fmla="*/ 1164485 h 2016224"/>
                    <a:gd name="connsiteX8" fmla="*/ 906265 w 1833802"/>
                    <a:gd name="connsiteY8" fmla="*/ 2016224 h 2016224"/>
                    <a:gd name="connsiteX9" fmla="*/ 803196 w 1833802"/>
                    <a:gd name="connsiteY9" fmla="*/ 1207516 h 2016224"/>
                    <a:gd name="connsiteX10" fmla="*/ 6165 w 1833802"/>
                    <a:gd name="connsiteY10" fmla="*/ 1512168 h 2016224"/>
                    <a:gd name="connsiteX11" fmla="*/ 710886 w 1833802"/>
                    <a:gd name="connsiteY11" fmla="*/ 1018870 h 2016224"/>
                    <a:gd name="connsiteX12" fmla="*/ 6165 w 1833802"/>
                    <a:gd name="connsiteY12" fmla="*/ 504056 h 2016224"/>
                    <a:gd name="connsiteX0" fmla="*/ 6165 w 1833802"/>
                    <a:gd name="connsiteY0" fmla="*/ 504056 h 2016224"/>
                    <a:gd name="connsiteX1" fmla="*/ 813953 w 1833802"/>
                    <a:gd name="connsiteY1" fmla="*/ 840981 h 2016224"/>
                    <a:gd name="connsiteX2" fmla="*/ 906265 w 1833802"/>
                    <a:gd name="connsiteY2" fmla="*/ 0 h 2016224"/>
                    <a:gd name="connsiteX3" fmla="*/ 1041607 w 1833802"/>
                    <a:gd name="connsiteY3" fmla="*/ 830223 h 2016224"/>
                    <a:gd name="connsiteX4" fmla="*/ 1806365 w 1833802"/>
                    <a:gd name="connsiteY4" fmla="*/ 504056 h 2016224"/>
                    <a:gd name="connsiteX5" fmla="*/ 1284524 w 1833802"/>
                    <a:gd name="connsiteY5" fmla="*/ 1008112 h 2016224"/>
                    <a:gd name="connsiteX6" fmla="*/ 1806365 w 1833802"/>
                    <a:gd name="connsiteY6" fmla="*/ 1512168 h 2016224"/>
                    <a:gd name="connsiteX7" fmla="*/ 1041606 w 1833802"/>
                    <a:gd name="connsiteY7" fmla="*/ 1164485 h 2016224"/>
                    <a:gd name="connsiteX8" fmla="*/ 906265 w 1833802"/>
                    <a:gd name="connsiteY8" fmla="*/ 2016224 h 2016224"/>
                    <a:gd name="connsiteX9" fmla="*/ 803196 w 1833802"/>
                    <a:gd name="connsiteY9" fmla="*/ 1207516 h 2016224"/>
                    <a:gd name="connsiteX10" fmla="*/ 6165 w 1833802"/>
                    <a:gd name="connsiteY10" fmla="*/ 1512168 h 2016224"/>
                    <a:gd name="connsiteX11" fmla="*/ 710886 w 1833802"/>
                    <a:gd name="connsiteY11" fmla="*/ 1018870 h 2016224"/>
                    <a:gd name="connsiteX12" fmla="*/ 6165 w 1833802"/>
                    <a:gd name="connsiteY12" fmla="*/ 504056 h 2016224"/>
                    <a:gd name="connsiteX0" fmla="*/ 7880 w 1835517"/>
                    <a:gd name="connsiteY0" fmla="*/ 504056 h 2016224"/>
                    <a:gd name="connsiteX1" fmla="*/ 815668 w 1835517"/>
                    <a:gd name="connsiteY1" fmla="*/ 840981 h 2016224"/>
                    <a:gd name="connsiteX2" fmla="*/ 907980 w 1835517"/>
                    <a:gd name="connsiteY2" fmla="*/ 0 h 2016224"/>
                    <a:gd name="connsiteX3" fmla="*/ 1043322 w 1835517"/>
                    <a:gd name="connsiteY3" fmla="*/ 830223 h 2016224"/>
                    <a:gd name="connsiteX4" fmla="*/ 1808080 w 1835517"/>
                    <a:gd name="connsiteY4" fmla="*/ 504056 h 2016224"/>
                    <a:gd name="connsiteX5" fmla="*/ 1286239 w 1835517"/>
                    <a:gd name="connsiteY5" fmla="*/ 1008112 h 2016224"/>
                    <a:gd name="connsiteX6" fmla="*/ 1808080 w 1835517"/>
                    <a:gd name="connsiteY6" fmla="*/ 1512168 h 2016224"/>
                    <a:gd name="connsiteX7" fmla="*/ 1043321 w 1835517"/>
                    <a:gd name="connsiteY7" fmla="*/ 1164485 h 2016224"/>
                    <a:gd name="connsiteX8" fmla="*/ 907980 w 1835517"/>
                    <a:gd name="connsiteY8" fmla="*/ 2016224 h 2016224"/>
                    <a:gd name="connsiteX9" fmla="*/ 804911 w 1835517"/>
                    <a:gd name="connsiteY9" fmla="*/ 1207516 h 2016224"/>
                    <a:gd name="connsiteX10" fmla="*/ 7880 w 1835517"/>
                    <a:gd name="connsiteY10" fmla="*/ 1512168 h 2016224"/>
                    <a:gd name="connsiteX11" fmla="*/ 712601 w 1835517"/>
                    <a:gd name="connsiteY11" fmla="*/ 1018870 h 2016224"/>
                    <a:gd name="connsiteX12" fmla="*/ 7880 w 1835517"/>
                    <a:gd name="connsiteY12" fmla="*/ 504056 h 2016224"/>
                    <a:gd name="connsiteX0" fmla="*/ 7880 w 1835517"/>
                    <a:gd name="connsiteY0" fmla="*/ 504056 h 2016224"/>
                    <a:gd name="connsiteX1" fmla="*/ 815668 w 1835517"/>
                    <a:gd name="connsiteY1" fmla="*/ 840981 h 2016224"/>
                    <a:gd name="connsiteX2" fmla="*/ 907980 w 1835517"/>
                    <a:gd name="connsiteY2" fmla="*/ 0 h 2016224"/>
                    <a:gd name="connsiteX3" fmla="*/ 1043322 w 1835517"/>
                    <a:gd name="connsiteY3" fmla="*/ 830223 h 2016224"/>
                    <a:gd name="connsiteX4" fmla="*/ 1808080 w 1835517"/>
                    <a:gd name="connsiteY4" fmla="*/ 504056 h 2016224"/>
                    <a:gd name="connsiteX5" fmla="*/ 1286239 w 1835517"/>
                    <a:gd name="connsiteY5" fmla="*/ 1008112 h 2016224"/>
                    <a:gd name="connsiteX6" fmla="*/ 1808080 w 1835517"/>
                    <a:gd name="connsiteY6" fmla="*/ 1512168 h 2016224"/>
                    <a:gd name="connsiteX7" fmla="*/ 1043321 w 1835517"/>
                    <a:gd name="connsiteY7" fmla="*/ 1164485 h 2016224"/>
                    <a:gd name="connsiteX8" fmla="*/ 907980 w 1835517"/>
                    <a:gd name="connsiteY8" fmla="*/ 2016224 h 2016224"/>
                    <a:gd name="connsiteX9" fmla="*/ 804911 w 1835517"/>
                    <a:gd name="connsiteY9" fmla="*/ 1207516 h 2016224"/>
                    <a:gd name="connsiteX10" fmla="*/ 7880 w 1835517"/>
                    <a:gd name="connsiteY10" fmla="*/ 1512168 h 2016224"/>
                    <a:gd name="connsiteX11" fmla="*/ 712601 w 1835517"/>
                    <a:gd name="connsiteY11" fmla="*/ 1018870 h 2016224"/>
                    <a:gd name="connsiteX12" fmla="*/ 7880 w 1835517"/>
                    <a:gd name="connsiteY12" fmla="*/ 504056 h 2016224"/>
                    <a:gd name="connsiteX0" fmla="*/ 7880 w 1835517"/>
                    <a:gd name="connsiteY0" fmla="*/ 504056 h 2016224"/>
                    <a:gd name="connsiteX1" fmla="*/ 815668 w 1835517"/>
                    <a:gd name="connsiteY1" fmla="*/ 840981 h 2016224"/>
                    <a:gd name="connsiteX2" fmla="*/ 907980 w 1835517"/>
                    <a:gd name="connsiteY2" fmla="*/ 0 h 2016224"/>
                    <a:gd name="connsiteX3" fmla="*/ 1043322 w 1835517"/>
                    <a:gd name="connsiteY3" fmla="*/ 830223 h 2016224"/>
                    <a:gd name="connsiteX4" fmla="*/ 1808080 w 1835517"/>
                    <a:gd name="connsiteY4" fmla="*/ 504056 h 2016224"/>
                    <a:gd name="connsiteX5" fmla="*/ 1286239 w 1835517"/>
                    <a:gd name="connsiteY5" fmla="*/ 1008112 h 2016224"/>
                    <a:gd name="connsiteX6" fmla="*/ 1808080 w 1835517"/>
                    <a:gd name="connsiteY6" fmla="*/ 1512168 h 2016224"/>
                    <a:gd name="connsiteX7" fmla="*/ 1043321 w 1835517"/>
                    <a:gd name="connsiteY7" fmla="*/ 1164485 h 2016224"/>
                    <a:gd name="connsiteX8" fmla="*/ 907980 w 1835517"/>
                    <a:gd name="connsiteY8" fmla="*/ 2016224 h 2016224"/>
                    <a:gd name="connsiteX9" fmla="*/ 804911 w 1835517"/>
                    <a:gd name="connsiteY9" fmla="*/ 1207516 h 2016224"/>
                    <a:gd name="connsiteX10" fmla="*/ 7880 w 1835517"/>
                    <a:gd name="connsiteY10" fmla="*/ 1512168 h 2016224"/>
                    <a:gd name="connsiteX11" fmla="*/ 712601 w 1835517"/>
                    <a:gd name="connsiteY11" fmla="*/ 1018870 h 2016224"/>
                    <a:gd name="connsiteX12" fmla="*/ 7880 w 1835517"/>
                    <a:gd name="connsiteY12" fmla="*/ 504056 h 2016224"/>
                    <a:gd name="connsiteX0" fmla="*/ 7880 w 1835517"/>
                    <a:gd name="connsiteY0" fmla="*/ 504056 h 2016224"/>
                    <a:gd name="connsiteX1" fmla="*/ 815668 w 1835517"/>
                    <a:gd name="connsiteY1" fmla="*/ 840981 h 2016224"/>
                    <a:gd name="connsiteX2" fmla="*/ 907980 w 1835517"/>
                    <a:gd name="connsiteY2" fmla="*/ 0 h 2016224"/>
                    <a:gd name="connsiteX3" fmla="*/ 1043322 w 1835517"/>
                    <a:gd name="connsiteY3" fmla="*/ 830223 h 2016224"/>
                    <a:gd name="connsiteX4" fmla="*/ 1808080 w 1835517"/>
                    <a:gd name="connsiteY4" fmla="*/ 504056 h 2016224"/>
                    <a:gd name="connsiteX5" fmla="*/ 1286239 w 1835517"/>
                    <a:gd name="connsiteY5" fmla="*/ 1008112 h 2016224"/>
                    <a:gd name="connsiteX6" fmla="*/ 1808080 w 1835517"/>
                    <a:gd name="connsiteY6" fmla="*/ 1512168 h 2016224"/>
                    <a:gd name="connsiteX7" fmla="*/ 1043321 w 1835517"/>
                    <a:gd name="connsiteY7" fmla="*/ 1164485 h 2016224"/>
                    <a:gd name="connsiteX8" fmla="*/ 907980 w 1835517"/>
                    <a:gd name="connsiteY8" fmla="*/ 2016224 h 2016224"/>
                    <a:gd name="connsiteX9" fmla="*/ 804911 w 1835517"/>
                    <a:gd name="connsiteY9" fmla="*/ 1207516 h 2016224"/>
                    <a:gd name="connsiteX10" fmla="*/ 7880 w 1835517"/>
                    <a:gd name="connsiteY10" fmla="*/ 1512168 h 2016224"/>
                    <a:gd name="connsiteX11" fmla="*/ 712601 w 1835517"/>
                    <a:gd name="connsiteY11" fmla="*/ 1018870 h 2016224"/>
                    <a:gd name="connsiteX12" fmla="*/ 7880 w 1835517"/>
                    <a:gd name="connsiteY12" fmla="*/ 504056 h 2016224"/>
                    <a:gd name="connsiteX0" fmla="*/ 7880 w 1838696"/>
                    <a:gd name="connsiteY0" fmla="*/ 504056 h 2016224"/>
                    <a:gd name="connsiteX1" fmla="*/ 815668 w 1838696"/>
                    <a:gd name="connsiteY1" fmla="*/ 840981 h 2016224"/>
                    <a:gd name="connsiteX2" fmla="*/ 907980 w 1838696"/>
                    <a:gd name="connsiteY2" fmla="*/ 0 h 2016224"/>
                    <a:gd name="connsiteX3" fmla="*/ 1043322 w 1838696"/>
                    <a:gd name="connsiteY3" fmla="*/ 830223 h 2016224"/>
                    <a:gd name="connsiteX4" fmla="*/ 1808080 w 1838696"/>
                    <a:gd name="connsiteY4" fmla="*/ 504056 h 2016224"/>
                    <a:gd name="connsiteX5" fmla="*/ 1286239 w 1838696"/>
                    <a:gd name="connsiteY5" fmla="*/ 1008112 h 2016224"/>
                    <a:gd name="connsiteX6" fmla="*/ 1808080 w 1838696"/>
                    <a:gd name="connsiteY6" fmla="*/ 1512168 h 2016224"/>
                    <a:gd name="connsiteX7" fmla="*/ 1043321 w 1838696"/>
                    <a:gd name="connsiteY7" fmla="*/ 1164485 h 2016224"/>
                    <a:gd name="connsiteX8" fmla="*/ 907980 w 1838696"/>
                    <a:gd name="connsiteY8" fmla="*/ 2016224 h 2016224"/>
                    <a:gd name="connsiteX9" fmla="*/ 804911 w 1838696"/>
                    <a:gd name="connsiteY9" fmla="*/ 1207516 h 2016224"/>
                    <a:gd name="connsiteX10" fmla="*/ 7880 w 1838696"/>
                    <a:gd name="connsiteY10" fmla="*/ 1512168 h 2016224"/>
                    <a:gd name="connsiteX11" fmla="*/ 712601 w 1838696"/>
                    <a:gd name="connsiteY11" fmla="*/ 1018870 h 2016224"/>
                    <a:gd name="connsiteX12" fmla="*/ 7880 w 1838696"/>
                    <a:gd name="connsiteY12" fmla="*/ 504056 h 2016224"/>
                    <a:gd name="connsiteX0" fmla="*/ 7880 w 1838696"/>
                    <a:gd name="connsiteY0" fmla="*/ 504056 h 2016224"/>
                    <a:gd name="connsiteX1" fmla="*/ 815668 w 1838696"/>
                    <a:gd name="connsiteY1" fmla="*/ 840981 h 2016224"/>
                    <a:gd name="connsiteX2" fmla="*/ 907980 w 1838696"/>
                    <a:gd name="connsiteY2" fmla="*/ 0 h 2016224"/>
                    <a:gd name="connsiteX3" fmla="*/ 1043322 w 1838696"/>
                    <a:gd name="connsiteY3" fmla="*/ 830223 h 2016224"/>
                    <a:gd name="connsiteX4" fmla="*/ 1808080 w 1838696"/>
                    <a:gd name="connsiteY4" fmla="*/ 504056 h 2016224"/>
                    <a:gd name="connsiteX5" fmla="*/ 1286239 w 1838696"/>
                    <a:gd name="connsiteY5" fmla="*/ 1008112 h 2016224"/>
                    <a:gd name="connsiteX6" fmla="*/ 1808080 w 1838696"/>
                    <a:gd name="connsiteY6" fmla="*/ 1512168 h 2016224"/>
                    <a:gd name="connsiteX7" fmla="*/ 1043321 w 1838696"/>
                    <a:gd name="connsiteY7" fmla="*/ 1164485 h 2016224"/>
                    <a:gd name="connsiteX8" fmla="*/ 907980 w 1838696"/>
                    <a:gd name="connsiteY8" fmla="*/ 2016224 h 2016224"/>
                    <a:gd name="connsiteX9" fmla="*/ 804911 w 1838696"/>
                    <a:gd name="connsiteY9" fmla="*/ 1207516 h 2016224"/>
                    <a:gd name="connsiteX10" fmla="*/ 7880 w 1838696"/>
                    <a:gd name="connsiteY10" fmla="*/ 1512168 h 2016224"/>
                    <a:gd name="connsiteX11" fmla="*/ 712601 w 1838696"/>
                    <a:gd name="connsiteY11" fmla="*/ 1018870 h 2016224"/>
                    <a:gd name="connsiteX12" fmla="*/ 7880 w 1838696"/>
                    <a:gd name="connsiteY12" fmla="*/ 504056 h 2016224"/>
                    <a:gd name="connsiteX0" fmla="*/ 7880 w 1835864"/>
                    <a:gd name="connsiteY0" fmla="*/ 504056 h 2016224"/>
                    <a:gd name="connsiteX1" fmla="*/ 815668 w 1835864"/>
                    <a:gd name="connsiteY1" fmla="*/ 840981 h 2016224"/>
                    <a:gd name="connsiteX2" fmla="*/ 907980 w 1835864"/>
                    <a:gd name="connsiteY2" fmla="*/ 0 h 2016224"/>
                    <a:gd name="connsiteX3" fmla="*/ 1043322 w 1835864"/>
                    <a:gd name="connsiteY3" fmla="*/ 830223 h 2016224"/>
                    <a:gd name="connsiteX4" fmla="*/ 1808080 w 1835864"/>
                    <a:gd name="connsiteY4" fmla="*/ 504056 h 2016224"/>
                    <a:gd name="connsiteX5" fmla="*/ 1221693 w 1835864"/>
                    <a:gd name="connsiteY5" fmla="*/ 1008112 h 2016224"/>
                    <a:gd name="connsiteX6" fmla="*/ 1808080 w 1835864"/>
                    <a:gd name="connsiteY6" fmla="*/ 1512168 h 2016224"/>
                    <a:gd name="connsiteX7" fmla="*/ 1043321 w 1835864"/>
                    <a:gd name="connsiteY7" fmla="*/ 1164485 h 2016224"/>
                    <a:gd name="connsiteX8" fmla="*/ 907980 w 1835864"/>
                    <a:gd name="connsiteY8" fmla="*/ 2016224 h 2016224"/>
                    <a:gd name="connsiteX9" fmla="*/ 804911 w 1835864"/>
                    <a:gd name="connsiteY9" fmla="*/ 1207516 h 2016224"/>
                    <a:gd name="connsiteX10" fmla="*/ 7880 w 1835864"/>
                    <a:gd name="connsiteY10" fmla="*/ 1512168 h 2016224"/>
                    <a:gd name="connsiteX11" fmla="*/ 712601 w 1835864"/>
                    <a:gd name="connsiteY11" fmla="*/ 1018870 h 2016224"/>
                    <a:gd name="connsiteX12" fmla="*/ 7880 w 1835864"/>
                    <a:gd name="connsiteY12" fmla="*/ 504056 h 2016224"/>
                    <a:gd name="connsiteX0" fmla="*/ 7880 w 1835864"/>
                    <a:gd name="connsiteY0" fmla="*/ 504056 h 2016224"/>
                    <a:gd name="connsiteX1" fmla="*/ 815668 w 1835864"/>
                    <a:gd name="connsiteY1" fmla="*/ 840981 h 2016224"/>
                    <a:gd name="connsiteX2" fmla="*/ 907980 w 1835864"/>
                    <a:gd name="connsiteY2" fmla="*/ 0 h 2016224"/>
                    <a:gd name="connsiteX3" fmla="*/ 1043322 w 1835864"/>
                    <a:gd name="connsiteY3" fmla="*/ 830223 h 2016224"/>
                    <a:gd name="connsiteX4" fmla="*/ 1808080 w 1835864"/>
                    <a:gd name="connsiteY4" fmla="*/ 504056 h 2016224"/>
                    <a:gd name="connsiteX5" fmla="*/ 1221693 w 1835864"/>
                    <a:gd name="connsiteY5" fmla="*/ 1008112 h 2016224"/>
                    <a:gd name="connsiteX6" fmla="*/ 1808080 w 1835864"/>
                    <a:gd name="connsiteY6" fmla="*/ 1512168 h 2016224"/>
                    <a:gd name="connsiteX7" fmla="*/ 1043321 w 1835864"/>
                    <a:gd name="connsiteY7" fmla="*/ 1164485 h 2016224"/>
                    <a:gd name="connsiteX8" fmla="*/ 907980 w 1835864"/>
                    <a:gd name="connsiteY8" fmla="*/ 2016224 h 2016224"/>
                    <a:gd name="connsiteX9" fmla="*/ 804911 w 1835864"/>
                    <a:gd name="connsiteY9" fmla="*/ 1207516 h 2016224"/>
                    <a:gd name="connsiteX10" fmla="*/ 7880 w 1835864"/>
                    <a:gd name="connsiteY10" fmla="*/ 1512168 h 2016224"/>
                    <a:gd name="connsiteX11" fmla="*/ 712601 w 1835864"/>
                    <a:gd name="connsiteY11" fmla="*/ 1018870 h 2016224"/>
                    <a:gd name="connsiteX12" fmla="*/ 7880 w 1835864"/>
                    <a:gd name="connsiteY12" fmla="*/ 504056 h 2016224"/>
                    <a:gd name="connsiteX0" fmla="*/ 7880 w 1835864"/>
                    <a:gd name="connsiteY0" fmla="*/ 504056 h 2016224"/>
                    <a:gd name="connsiteX1" fmla="*/ 815668 w 1835864"/>
                    <a:gd name="connsiteY1" fmla="*/ 840981 h 2016224"/>
                    <a:gd name="connsiteX2" fmla="*/ 907980 w 1835864"/>
                    <a:gd name="connsiteY2" fmla="*/ 0 h 2016224"/>
                    <a:gd name="connsiteX3" fmla="*/ 1043322 w 1835864"/>
                    <a:gd name="connsiteY3" fmla="*/ 830223 h 2016224"/>
                    <a:gd name="connsiteX4" fmla="*/ 1808080 w 1835864"/>
                    <a:gd name="connsiteY4" fmla="*/ 504056 h 2016224"/>
                    <a:gd name="connsiteX5" fmla="*/ 1221693 w 1835864"/>
                    <a:gd name="connsiteY5" fmla="*/ 1008112 h 2016224"/>
                    <a:gd name="connsiteX6" fmla="*/ 1808080 w 1835864"/>
                    <a:gd name="connsiteY6" fmla="*/ 1512168 h 2016224"/>
                    <a:gd name="connsiteX7" fmla="*/ 1043321 w 1835864"/>
                    <a:gd name="connsiteY7" fmla="*/ 1164485 h 2016224"/>
                    <a:gd name="connsiteX8" fmla="*/ 907980 w 1835864"/>
                    <a:gd name="connsiteY8" fmla="*/ 2016224 h 2016224"/>
                    <a:gd name="connsiteX9" fmla="*/ 804911 w 1835864"/>
                    <a:gd name="connsiteY9" fmla="*/ 1207516 h 2016224"/>
                    <a:gd name="connsiteX10" fmla="*/ 7880 w 1835864"/>
                    <a:gd name="connsiteY10" fmla="*/ 1512168 h 2016224"/>
                    <a:gd name="connsiteX11" fmla="*/ 712601 w 1835864"/>
                    <a:gd name="connsiteY11" fmla="*/ 1018870 h 2016224"/>
                    <a:gd name="connsiteX12" fmla="*/ 7880 w 1835864"/>
                    <a:gd name="connsiteY12" fmla="*/ 504056 h 2016224"/>
                    <a:gd name="connsiteX0" fmla="*/ 7880 w 1862324"/>
                    <a:gd name="connsiteY0" fmla="*/ 504056 h 2016224"/>
                    <a:gd name="connsiteX1" fmla="*/ 815668 w 1862324"/>
                    <a:gd name="connsiteY1" fmla="*/ 840981 h 2016224"/>
                    <a:gd name="connsiteX2" fmla="*/ 907980 w 1862324"/>
                    <a:gd name="connsiteY2" fmla="*/ 0 h 2016224"/>
                    <a:gd name="connsiteX3" fmla="*/ 1043322 w 1862324"/>
                    <a:gd name="connsiteY3" fmla="*/ 830223 h 2016224"/>
                    <a:gd name="connsiteX4" fmla="*/ 1808080 w 1862324"/>
                    <a:gd name="connsiteY4" fmla="*/ 504056 h 2016224"/>
                    <a:gd name="connsiteX5" fmla="*/ 1221693 w 1862324"/>
                    <a:gd name="connsiteY5" fmla="*/ 1008112 h 2016224"/>
                    <a:gd name="connsiteX6" fmla="*/ 1808080 w 1862324"/>
                    <a:gd name="connsiteY6" fmla="*/ 1512168 h 2016224"/>
                    <a:gd name="connsiteX7" fmla="*/ 1043321 w 1862324"/>
                    <a:gd name="connsiteY7" fmla="*/ 1164485 h 2016224"/>
                    <a:gd name="connsiteX8" fmla="*/ 907980 w 1862324"/>
                    <a:gd name="connsiteY8" fmla="*/ 2016224 h 2016224"/>
                    <a:gd name="connsiteX9" fmla="*/ 804911 w 1862324"/>
                    <a:gd name="connsiteY9" fmla="*/ 1207516 h 2016224"/>
                    <a:gd name="connsiteX10" fmla="*/ 7880 w 1862324"/>
                    <a:gd name="connsiteY10" fmla="*/ 1512168 h 2016224"/>
                    <a:gd name="connsiteX11" fmla="*/ 712601 w 1862324"/>
                    <a:gd name="connsiteY11" fmla="*/ 1018870 h 2016224"/>
                    <a:gd name="connsiteX12" fmla="*/ 7880 w 1862324"/>
                    <a:gd name="connsiteY12" fmla="*/ 504056 h 2016224"/>
                    <a:gd name="connsiteX0" fmla="*/ 7880 w 1859085"/>
                    <a:gd name="connsiteY0" fmla="*/ 504056 h 2016224"/>
                    <a:gd name="connsiteX1" fmla="*/ 815668 w 1859085"/>
                    <a:gd name="connsiteY1" fmla="*/ 840981 h 2016224"/>
                    <a:gd name="connsiteX2" fmla="*/ 907980 w 1859085"/>
                    <a:gd name="connsiteY2" fmla="*/ 0 h 2016224"/>
                    <a:gd name="connsiteX3" fmla="*/ 1043322 w 1859085"/>
                    <a:gd name="connsiteY3" fmla="*/ 830223 h 2016224"/>
                    <a:gd name="connsiteX4" fmla="*/ 1808080 w 1859085"/>
                    <a:gd name="connsiteY4" fmla="*/ 504056 h 2016224"/>
                    <a:gd name="connsiteX5" fmla="*/ 1167905 w 1859085"/>
                    <a:gd name="connsiteY5" fmla="*/ 997355 h 2016224"/>
                    <a:gd name="connsiteX6" fmla="*/ 1808080 w 1859085"/>
                    <a:gd name="connsiteY6" fmla="*/ 1512168 h 2016224"/>
                    <a:gd name="connsiteX7" fmla="*/ 1043321 w 1859085"/>
                    <a:gd name="connsiteY7" fmla="*/ 1164485 h 2016224"/>
                    <a:gd name="connsiteX8" fmla="*/ 907980 w 1859085"/>
                    <a:gd name="connsiteY8" fmla="*/ 2016224 h 2016224"/>
                    <a:gd name="connsiteX9" fmla="*/ 804911 w 1859085"/>
                    <a:gd name="connsiteY9" fmla="*/ 1207516 h 2016224"/>
                    <a:gd name="connsiteX10" fmla="*/ 7880 w 1859085"/>
                    <a:gd name="connsiteY10" fmla="*/ 1512168 h 2016224"/>
                    <a:gd name="connsiteX11" fmla="*/ 712601 w 1859085"/>
                    <a:gd name="connsiteY11" fmla="*/ 1018870 h 2016224"/>
                    <a:gd name="connsiteX12" fmla="*/ 7880 w 1859085"/>
                    <a:gd name="connsiteY12" fmla="*/ 504056 h 2016224"/>
                    <a:gd name="connsiteX0" fmla="*/ 7880 w 1859085"/>
                    <a:gd name="connsiteY0" fmla="*/ 504056 h 2016224"/>
                    <a:gd name="connsiteX1" fmla="*/ 815668 w 1859085"/>
                    <a:gd name="connsiteY1" fmla="*/ 840981 h 2016224"/>
                    <a:gd name="connsiteX2" fmla="*/ 907980 w 1859085"/>
                    <a:gd name="connsiteY2" fmla="*/ 0 h 2016224"/>
                    <a:gd name="connsiteX3" fmla="*/ 1043322 w 1859085"/>
                    <a:gd name="connsiteY3" fmla="*/ 830223 h 2016224"/>
                    <a:gd name="connsiteX4" fmla="*/ 1808080 w 1859085"/>
                    <a:gd name="connsiteY4" fmla="*/ 504056 h 2016224"/>
                    <a:gd name="connsiteX5" fmla="*/ 1167905 w 1859085"/>
                    <a:gd name="connsiteY5" fmla="*/ 997355 h 2016224"/>
                    <a:gd name="connsiteX6" fmla="*/ 1808080 w 1859085"/>
                    <a:gd name="connsiteY6" fmla="*/ 1512168 h 2016224"/>
                    <a:gd name="connsiteX7" fmla="*/ 1043321 w 1859085"/>
                    <a:gd name="connsiteY7" fmla="*/ 1164485 h 2016224"/>
                    <a:gd name="connsiteX8" fmla="*/ 907980 w 1859085"/>
                    <a:gd name="connsiteY8" fmla="*/ 2016224 h 2016224"/>
                    <a:gd name="connsiteX9" fmla="*/ 837183 w 1859085"/>
                    <a:gd name="connsiteY9" fmla="*/ 1175243 h 2016224"/>
                    <a:gd name="connsiteX10" fmla="*/ 7880 w 1859085"/>
                    <a:gd name="connsiteY10" fmla="*/ 1512168 h 2016224"/>
                    <a:gd name="connsiteX11" fmla="*/ 712601 w 1859085"/>
                    <a:gd name="connsiteY11" fmla="*/ 1018870 h 2016224"/>
                    <a:gd name="connsiteX12" fmla="*/ 7880 w 1859085"/>
                    <a:gd name="connsiteY12" fmla="*/ 504056 h 2016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859085" h="2016224">
                      <a:moveTo>
                        <a:pt x="7880" y="504056"/>
                      </a:moveTo>
                      <a:cubicBezTo>
                        <a:pt x="406235" y="243433"/>
                        <a:pt x="578678" y="778875"/>
                        <a:pt x="815668" y="840981"/>
                      </a:cubicBezTo>
                      <a:cubicBezTo>
                        <a:pt x="878711" y="610856"/>
                        <a:pt x="403873" y="154822"/>
                        <a:pt x="907980" y="0"/>
                      </a:cubicBezTo>
                      <a:cubicBezTo>
                        <a:pt x="1336782" y="90276"/>
                        <a:pt x="980279" y="600098"/>
                        <a:pt x="1043322" y="830223"/>
                      </a:cubicBezTo>
                      <a:cubicBezTo>
                        <a:pt x="1280312" y="768117"/>
                        <a:pt x="1431241" y="264948"/>
                        <a:pt x="1808080" y="504056"/>
                      </a:cubicBezTo>
                      <a:cubicBezTo>
                        <a:pt x="1913832" y="951774"/>
                        <a:pt x="1341852" y="829336"/>
                        <a:pt x="1167905" y="997355"/>
                      </a:cubicBezTo>
                      <a:cubicBezTo>
                        <a:pt x="1341852" y="1165374"/>
                        <a:pt x="2053682" y="999903"/>
                        <a:pt x="1808080" y="1512168"/>
                      </a:cubicBezTo>
                      <a:cubicBezTo>
                        <a:pt x="1495787" y="1751275"/>
                        <a:pt x="1280311" y="1226591"/>
                        <a:pt x="1043321" y="1164485"/>
                      </a:cubicBezTo>
                      <a:cubicBezTo>
                        <a:pt x="980278" y="1394610"/>
                        <a:pt x="1444359" y="1882918"/>
                        <a:pt x="907980" y="2016224"/>
                      </a:cubicBezTo>
                      <a:cubicBezTo>
                        <a:pt x="457661" y="1872160"/>
                        <a:pt x="900226" y="1405368"/>
                        <a:pt x="837183" y="1175243"/>
                      </a:cubicBezTo>
                      <a:cubicBezTo>
                        <a:pt x="600193" y="1237349"/>
                        <a:pt x="460022" y="1815822"/>
                        <a:pt x="7880" y="1512168"/>
                      </a:cubicBezTo>
                      <a:cubicBezTo>
                        <a:pt x="-65599" y="1010662"/>
                        <a:pt x="538654" y="1186889"/>
                        <a:pt x="712601" y="1018870"/>
                      </a:cubicBezTo>
                      <a:cubicBezTo>
                        <a:pt x="538654" y="850851"/>
                        <a:pt x="-76356" y="1048594"/>
                        <a:pt x="7880" y="504056"/>
                      </a:cubicBezTo>
                      <a:close/>
                    </a:path>
                  </a:pathLst>
                </a:custGeom>
                <a:gradFill>
                  <a:gsLst>
                    <a:gs pos="46252">
                      <a:srgbClr val="FF0000"/>
                    </a:gs>
                    <a:gs pos="76000">
                      <a:srgbClr val="F31207">
                        <a:lumMod val="52000"/>
                      </a:srgbClr>
                    </a:gs>
                    <a:gs pos="29000">
                      <a:srgbClr val="FF0000"/>
                    </a:gs>
                  </a:gsLst>
                  <a:lin ang="2700000" scaled="1"/>
                </a:gradFill>
                <a:ln>
                  <a:noFill/>
                </a:ln>
                <a:scene3d>
                  <a:camera prst="orthographicFront"/>
                  <a:lightRig rig="flat" dir="t"/>
                </a:scene3d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  <p:sp>
              <p:nvSpPr>
                <p:cNvPr id="14" name="19 Estrella de 6 puntas"/>
                <p:cNvSpPr/>
                <p:nvPr/>
              </p:nvSpPr>
              <p:spPr>
                <a:xfrm rot="20363738">
                  <a:off x="249161" y="-75919"/>
                  <a:ext cx="1963672" cy="2039471"/>
                </a:xfrm>
                <a:custGeom>
                  <a:avLst/>
                  <a:gdLst>
                    <a:gd name="connsiteX0" fmla="*/ 0 w 1800200"/>
                    <a:gd name="connsiteY0" fmla="*/ 504056 h 2016224"/>
                    <a:gd name="connsiteX1" fmla="*/ 710970 w 1800200"/>
                    <a:gd name="connsiteY1" fmla="*/ 690374 h 2016224"/>
                    <a:gd name="connsiteX2" fmla="*/ 900100 w 1800200"/>
                    <a:gd name="connsiteY2" fmla="*/ 0 h 2016224"/>
                    <a:gd name="connsiteX3" fmla="*/ 1089230 w 1800200"/>
                    <a:gd name="connsiteY3" fmla="*/ 690374 h 2016224"/>
                    <a:gd name="connsiteX4" fmla="*/ 1800200 w 1800200"/>
                    <a:gd name="connsiteY4" fmla="*/ 504056 h 2016224"/>
                    <a:gd name="connsiteX5" fmla="*/ 1278359 w 1800200"/>
                    <a:gd name="connsiteY5" fmla="*/ 1008112 h 2016224"/>
                    <a:gd name="connsiteX6" fmla="*/ 1800200 w 1800200"/>
                    <a:gd name="connsiteY6" fmla="*/ 1512168 h 2016224"/>
                    <a:gd name="connsiteX7" fmla="*/ 1089230 w 1800200"/>
                    <a:gd name="connsiteY7" fmla="*/ 1325850 h 2016224"/>
                    <a:gd name="connsiteX8" fmla="*/ 900100 w 1800200"/>
                    <a:gd name="connsiteY8" fmla="*/ 2016224 h 2016224"/>
                    <a:gd name="connsiteX9" fmla="*/ 710970 w 1800200"/>
                    <a:gd name="connsiteY9" fmla="*/ 1325850 h 2016224"/>
                    <a:gd name="connsiteX10" fmla="*/ 0 w 1800200"/>
                    <a:gd name="connsiteY10" fmla="*/ 1512168 h 2016224"/>
                    <a:gd name="connsiteX11" fmla="*/ 521841 w 1800200"/>
                    <a:gd name="connsiteY11" fmla="*/ 1008112 h 2016224"/>
                    <a:gd name="connsiteX12" fmla="*/ 0 w 1800200"/>
                    <a:gd name="connsiteY12" fmla="*/ 504056 h 2016224"/>
                    <a:gd name="connsiteX0" fmla="*/ 0 w 1800200"/>
                    <a:gd name="connsiteY0" fmla="*/ 504056 h 2016224"/>
                    <a:gd name="connsiteX1" fmla="*/ 710970 w 1800200"/>
                    <a:gd name="connsiteY1" fmla="*/ 690374 h 2016224"/>
                    <a:gd name="connsiteX2" fmla="*/ 900100 w 1800200"/>
                    <a:gd name="connsiteY2" fmla="*/ 0 h 2016224"/>
                    <a:gd name="connsiteX3" fmla="*/ 1089230 w 1800200"/>
                    <a:gd name="connsiteY3" fmla="*/ 690374 h 2016224"/>
                    <a:gd name="connsiteX4" fmla="*/ 1800200 w 1800200"/>
                    <a:gd name="connsiteY4" fmla="*/ 504056 h 2016224"/>
                    <a:gd name="connsiteX5" fmla="*/ 1278359 w 1800200"/>
                    <a:gd name="connsiteY5" fmla="*/ 1008112 h 2016224"/>
                    <a:gd name="connsiteX6" fmla="*/ 1800200 w 1800200"/>
                    <a:gd name="connsiteY6" fmla="*/ 1512168 h 2016224"/>
                    <a:gd name="connsiteX7" fmla="*/ 1089230 w 1800200"/>
                    <a:gd name="connsiteY7" fmla="*/ 1325850 h 2016224"/>
                    <a:gd name="connsiteX8" fmla="*/ 900100 w 1800200"/>
                    <a:gd name="connsiteY8" fmla="*/ 2016224 h 2016224"/>
                    <a:gd name="connsiteX9" fmla="*/ 710970 w 1800200"/>
                    <a:gd name="connsiteY9" fmla="*/ 1325850 h 2016224"/>
                    <a:gd name="connsiteX10" fmla="*/ 0 w 1800200"/>
                    <a:gd name="connsiteY10" fmla="*/ 1512168 h 2016224"/>
                    <a:gd name="connsiteX11" fmla="*/ 521841 w 1800200"/>
                    <a:gd name="connsiteY11" fmla="*/ 1008112 h 2016224"/>
                    <a:gd name="connsiteX12" fmla="*/ 0 w 1800200"/>
                    <a:gd name="connsiteY12" fmla="*/ 504056 h 2016224"/>
                    <a:gd name="connsiteX0" fmla="*/ 0 w 1800200"/>
                    <a:gd name="connsiteY0" fmla="*/ 504056 h 2016224"/>
                    <a:gd name="connsiteX1" fmla="*/ 710970 w 1800200"/>
                    <a:gd name="connsiteY1" fmla="*/ 690374 h 2016224"/>
                    <a:gd name="connsiteX2" fmla="*/ 900100 w 1800200"/>
                    <a:gd name="connsiteY2" fmla="*/ 0 h 2016224"/>
                    <a:gd name="connsiteX3" fmla="*/ 1089230 w 1800200"/>
                    <a:gd name="connsiteY3" fmla="*/ 690374 h 2016224"/>
                    <a:gd name="connsiteX4" fmla="*/ 1800200 w 1800200"/>
                    <a:gd name="connsiteY4" fmla="*/ 504056 h 2016224"/>
                    <a:gd name="connsiteX5" fmla="*/ 1278359 w 1800200"/>
                    <a:gd name="connsiteY5" fmla="*/ 1008112 h 2016224"/>
                    <a:gd name="connsiteX6" fmla="*/ 1800200 w 1800200"/>
                    <a:gd name="connsiteY6" fmla="*/ 1512168 h 2016224"/>
                    <a:gd name="connsiteX7" fmla="*/ 1089230 w 1800200"/>
                    <a:gd name="connsiteY7" fmla="*/ 1325850 h 2016224"/>
                    <a:gd name="connsiteX8" fmla="*/ 900100 w 1800200"/>
                    <a:gd name="connsiteY8" fmla="*/ 2016224 h 2016224"/>
                    <a:gd name="connsiteX9" fmla="*/ 710970 w 1800200"/>
                    <a:gd name="connsiteY9" fmla="*/ 1325850 h 2016224"/>
                    <a:gd name="connsiteX10" fmla="*/ 0 w 1800200"/>
                    <a:gd name="connsiteY10" fmla="*/ 1512168 h 2016224"/>
                    <a:gd name="connsiteX11" fmla="*/ 521841 w 1800200"/>
                    <a:gd name="connsiteY11" fmla="*/ 1008112 h 2016224"/>
                    <a:gd name="connsiteX12" fmla="*/ 0 w 1800200"/>
                    <a:gd name="connsiteY12" fmla="*/ 504056 h 2016224"/>
                    <a:gd name="connsiteX0" fmla="*/ 0 w 1800200"/>
                    <a:gd name="connsiteY0" fmla="*/ 504056 h 2016224"/>
                    <a:gd name="connsiteX1" fmla="*/ 710970 w 1800200"/>
                    <a:gd name="connsiteY1" fmla="*/ 690374 h 2016224"/>
                    <a:gd name="connsiteX2" fmla="*/ 900100 w 1800200"/>
                    <a:gd name="connsiteY2" fmla="*/ 0 h 2016224"/>
                    <a:gd name="connsiteX3" fmla="*/ 1089230 w 1800200"/>
                    <a:gd name="connsiteY3" fmla="*/ 690374 h 2016224"/>
                    <a:gd name="connsiteX4" fmla="*/ 1800200 w 1800200"/>
                    <a:gd name="connsiteY4" fmla="*/ 504056 h 2016224"/>
                    <a:gd name="connsiteX5" fmla="*/ 1278359 w 1800200"/>
                    <a:gd name="connsiteY5" fmla="*/ 1008112 h 2016224"/>
                    <a:gd name="connsiteX6" fmla="*/ 1800200 w 1800200"/>
                    <a:gd name="connsiteY6" fmla="*/ 1512168 h 2016224"/>
                    <a:gd name="connsiteX7" fmla="*/ 1089230 w 1800200"/>
                    <a:gd name="connsiteY7" fmla="*/ 1325850 h 2016224"/>
                    <a:gd name="connsiteX8" fmla="*/ 900100 w 1800200"/>
                    <a:gd name="connsiteY8" fmla="*/ 2016224 h 2016224"/>
                    <a:gd name="connsiteX9" fmla="*/ 710970 w 1800200"/>
                    <a:gd name="connsiteY9" fmla="*/ 1325850 h 2016224"/>
                    <a:gd name="connsiteX10" fmla="*/ 0 w 1800200"/>
                    <a:gd name="connsiteY10" fmla="*/ 1512168 h 2016224"/>
                    <a:gd name="connsiteX11" fmla="*/ 521841 w 1800200"/>
                    <a:gd name="connsiteY11" fmla="*/ 1008112 h 2016224"/>
                    <a:gd name="connsiteX12" fmla="*/ 0 w 1800200"/>
                    <a:gd name="connsiteY12" fmla="*/ 504056 h 2016224"/>
                    <a:gd name="connsiteX0" fmla="*/ 0 w 1815990"/>
                    <a:gd name="connsiteY0" fmla="*/ 504056 h 2016224"/>
                    <a:gd name="connsiteX1" fmla="*/ 710970 w 1815990"/>
                    <a:gd name="connsiteY1" fmla="*/ 690374 h 2016224"/>
                    <a:gd name="connsiteX2" fmla="*/ 900100 w 1815990"/>
                    <a:gd name="connsiteY2" fmla="*/ 0 h 2016224"/>
                    <a:gd name="connsiteX3" fmla="*/ 1089230 w 1815990"/>
                    <a:gd name="connsiteY3" fmla="*/ 690374 h 2016224"/>
                    <a:gd name="connsiteX4" fmla="*/ 1800200 w 1815990"/>
                    <a:gd name="connsiteY4" fmla="*/ 504056 h 2016224"/>
                    <a:gd name="connsiteX5" fmla="*/ 1278359 w 1815990"/>
                    <a:gd name="connsiteY5" fmla="*/ 1008112 h 2016224"/>
                    <a:gd name="connsiteX6" fmla="*/ 1800200 w 1815990"/>
                    <a:gd name="connsiteY6" fmla="*/ 1512168 h 2016224"/>
                    <a:gd name="connsiteX7" fmla="*/ 1089230 w 1815990"/>
                    <a:gd name="connsiteY7" fmla="*/ 1325850 h 2016224"/>
                    <a:gd name="connsiteX8" fmla="*/ 900100 w 1815990"/>
                    <a:gd name="connsiteY8" fmla="*/ 2016224 h 2016224"/>
                    <a:gd name="connsiteX9" fmla="*/ 710970 w 1815990"/>
                    <a:gd name="connsiteY9" fmla="*/ 1325850 h 2016224"/>
                    <a:gd name="connsiteX10" fmla="*/ 0 w 1815990"/>
                    <a:gd name="connsiteY10" fmla="*/ 1512168 h 2016224"/>
                    <a:gd name="connsiteX11" fmla="*/ 521841 w 1815990"/>
                    <a:gd name="connsiteY11" fmla="*/ 1008112 h 2016224"/>
                    <a:gd name="connsiteX12" fmla="*/ 0 w 1815990"/>
                    <a:gd name="connsiteY12" fmla="*/ 504056 h 2016224"/>
                    <a:gd name="connsiteX0" fmla="*/ 0 w 1815990"/>
                    <a:gd name="connsiteY0" fmla="*/ 504056 h 2016224"/>
                    <a:gd name="connsiteX1" fmla="*/ 710970 w 1815990"/>
                    <a:gd name="connsiteY1" fmla="*/ 690374 h 2016224"/>
                    <a:gd name="connsiteX2" fmla="*/ 900100 w 1815990"/>
                    <a:gd name="connsiteY2" fmla="*/ 0 h 2016224"/>
                    <a:gd name="connsiteX3" fmla="*/ 1089230 w 1815990"/>
                    <a:gd name="connsiteY3" fmla="*/ 690374 h 2016224"/>
                    <a:gd name="connsiteX4" fmla="*/ 1800200 w 1815990"/>
                    <a:gd name="connsiteY4" fmla="*/ 504056 h 2016224"/>
                    <a:gd name="connsiteX5" fmla="*/ 1278359 w 1815990"/>
                    <a:gd name="connsiteY5" fmla="*/ 1008112 h 2016224"/>
                    <a:gd name="connsiteX6" fmla="*/ 1800200 w 1815990"/>
                    <a:gd name="connsiteY6" fmla="*/ 1512168 h 2016224"/>
                    <a:gd name="connsiteX7" fmla="*/ 1089230 w 1815990"/>
                    <a:gd name="connsiteY7" fmla="*/ 1325850 h 2016224"/>
                    <a:gd name="connsiteX8" fmla="*/ 900100 w 1815990"/>
                    <a:gd name="connsiteY8" fmla="*/ 2016224 h 2016224"/>
                    <a:gd name="connsiteX9" fmla="*/ 710970 w 1815990"/>
                    <a:gd name="connsiteY9" fmla="*/ 1325850 h 2016224"/>
                    <a:gd name="connsiteX10" fmla="*/ 0 w 1815990"/>
                    <a:gd name="connsiteY10" fmla="*/ 1512168 h 2016224"/>
                    <a:gd name="connsiteX11" fmla="*/ 521841 w 1815990"/>
                    <a:gd name="connsiteY11" fmla="*/ 1008112 h 2016224"/>
                    <a:gd name="connsiteX12" fmla="*/ 0 w 1815990"/>
                    <a:gd name="connsiteY12" fmla="*/ 504056 h 2016224"/>
                    <a:gd name="connsiteX0" fmla="*/ 0 w 1815990"/>
                    <a:gd name="connsiteY0" fmla="*/ 504056 h 2016224"/>
                    <a:gd name="connsiteX1" fmla="*/ 710970 w 1815990"/>
                    <a:gd name="connsiteY1" fmla="*/ 690374 h 2016224"/>
                    <a:gd name="connsiteX2" fmla="*/ 900100 w 1815990"/>
                    <a:gd name="connsiteY2" fmla="*/ 0 h 2016224"/>
                    <a:gd name="connsiteX3" fmla="*/ 1089230 w 1815990"/>
                    <a:gd name="connsiteY3" fmla="*/ 690374 h 2016224"/>
                    <a:gd name="connsiteX4" fmla="*/ 1800200 w 1815990"/>
                    <a:gd name="connsiteY4" fmla="*/ 504056 h 2016224"/>
                    <a:gd name="connsiteX5" fmla="*/ 1278359 w 1815990"/>
                    <a:gd name="connsiteY5" fmla="*/ 1008112 h 2016224"/>
                    <a:gd name="connsiteX6" fmla="*/ 1800200 w 1815990"/>
                    <a:gd name="connsiteY6" fmla="*/ 1512168 h 2016224"/>
                    <a:gd name="connsiteX7" fmla="*/ 1089230 w 1815990"/>
                    <a:gd name="connsiteY7" fmla="*/ 1325850 h 2016224"/>
                    <a:gd name="connsiteX8" fmla="*/ 900100 w 1815990"/>
                    <a:gd name="connsiteY8" fmla="*/ 2016224 h 2016224"/>
                    <a:gd name="connsiteX9" fmla="*/ 710970 w 1815990"/>
                    <a:gd name="connsiteY9" fmla="*/ 1325850 h 2016224"/>
                    <a:gd name="connsiteX10" fmla="*/ 0 w 1815990"/>
                    <a:gd name="connsiteY10" fmla="*/ 1512168 h 2016224"/>
                    <a:gd name="connsiteX11" fmla="*/ 521841 w 1815990"/>
                    <a:gd name="connsiteY11" fmla="*/ 1008112 h 2016224"/>
                    <a:gd name="connsiteX12" fmla="*/ 0 w 1815990"/>
                    <a:gd name="connsiteY12" fmla="*/ 504056 h 2016224"/>
                    <a:gd name="connsiteX0" fmla="*/ 0 w 1815990"/>
                    <a:gd name="connsiteY0" fmla="*/ 504056 h 2016224"/>
                    <a:gd name="connsiteX1" fmla="*/ 710970 w 1815990"/>
                    <a:gd name="connsiteY1" fmla="*/ 690374 h 2016224"/>
                    <a:gd name="connsiteX2" fmla="*/ 900100 w 1815990"/>
                    <a:gd name="connsiteY2" fmla="*/ 0 h 2016224"/>
                    <a:gd name="connsiteX3" fmla="*/ 1089230 w 1815990"/>
                    <a:gd name="connsiteY3" fmla="*/ 690374 h 2016224"/>
                    <a:gd name="connsiteX4" fmla="*/ 1800200 w 1815990"/>
                    <a:gd name="connsiteY4" fmla="*/ 504056 h 2016224"/>
                    <a:gd name="connsiteX5" fmla="*/ 1278359 w 1815990"/>
                    <a:gd name="connsiteY5" fmla="*/ 1008112 h 2016224"/>
                    <a:gd name="connsiteX6" fmla="*/ 1800200 w 1815990"/>
                    <a:gd name="connsiteY6" fmla="*/ 1512168 h 2016224"/>
                    <a:gd name="connsiteX7" fmla="*/ 1089230 w 1815990"/>
                    <a:gd name="connsiteY7" fmla="*/ 1325850 h 2016224"/>
                    <a:gd name="connsiteX8" fmla="*/ 900100 w 1815990"/>
                    <a:gd name="connsiteY8" fmla="*/ 2016224 h 2016224"/>
                    <a:gd name="connsiteX9" fmla="*/ 710970 w 1815990"/>
                    <a:gd name="connsiteY9" fmla="*/ 1325850 h 2016224"/>
                    <a:gd name="connsiteX10" fmla="*/ 0 w 1815990"/>
                    <a:gd name="connsiteY10" fmla="*/ 1512168 h 2016224"/>
                    <a:gd name="connsiteX11" fmla="*/ 521841 w 1815990"/>
                    <a:gd name="connsiteY11" fmla="*/ 1008112 h 2016224"/>
                    <a:gd name="connsiteX12" fmla="*/ 0 w 1815990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164 w 1816154"/>
                    <a:gd name="connsiteY0" fmla="*/ 504056 h 2016224"/>
                    <a:gd name="connsiteX1" fmla="*/ 711134 w 1816154"/>
                    <a:gd name="connsiteY1" fmla="*/ 690374 h 2016224"/>
                    <a:gd name="connsiteX2" fmla="*/ 900264 w 1816154"/>
                    <a:gd name="connsiteY2" fmla="*/ 0 h 2016224"/>
                    <a:gd name="connsiteX3" fmla="*/ 1089394 w 1816154"/>
                    <a:gd name="connsiteY3" fmla="*/ 690374 h 2016224"/>
                    <a:gd name="connsiteX4" fmla="*/ 1800364 w 1816154"/>
                    <a:gd name="connsiteY4" fmla="*/ 504056 h 2016224"/>
                    <a:gd name="connsiteX5" fmla="*/ 1278523 w 1816154"/>
                    <a:gd name="connsiteY5" fmla="*/ 1008112 h 2016224"/>
                    <a:gd name="connsiteX6" fmla="*/ 1800364 w 1816154"/>
                    <a:gd name="connsiteY6" fmla="*/ 1512168 h 2016224"/>
                    <a:gd name="connsiteX7" fmla="*/ 1089394 w 1816154"/>
                    <a:gd name="connsiteY7" fmla="*/ 1325850 h 2016224"/>
                    <a:gd name="connsiteX8" fmla="*/ 900264 w 1816154"/>
                    <a:gd name="connsiteY8" fmla="*/ 2016224 h 2016224"/>
                    <a:gd name="connsiteX9" fmla="*/ 711134 w 1816154"/>
                    <a:gd name="connsiteY9" fmla="*/ 1325850 h 2016224"/>
                    <a:gd name="connsiteX10" fmla="*/ 164 w 1816154"/>
                    <a:gd name="connsiteY10" fmla="*/ 1512168 h 2016224"/>
                    <a:gd name="connsiteX11" fmla="*/ 522005 w 1816154"/>
                    <a:gd name="connsiteY11" fmla="*/ 1008112 h 2016224"/>
                    <a:gd name="connsiteX12" fmla="*/ 164 w 1816154"/>
                    <a:gd name="connsiteY12" fmla="*/ 504056 h 2016224"/>
                    <a:gd name="connsiteX0" fmla="*/ 3034 w 1819024"/>
                    <a:gd name="connsiteY0" fmla="*/ 504056 h 2016224"/>
                    <a:gd name="connsiteX1" fmla="*/ 714004 w 1819024"/>
                    <a:gd name="connsiteY1" fmla="*/ 690374 h 2016224"/>
                    <a:gd name="connsiteX2" fmla="*/ 903134 w 1819024"/>
                    <a:gd name="connsiteY2" fmla="*/ 0 h 2016224"/>
                    <a:gd name="connsiteX3" fmla="*/ 1092264 w 1819024"/>
                    <a:gd name="connsiteY3" fmla="*/ 690374 h 2016224"/>
                    <a:gd name="connsiteX4" fmla="*/ 1803234 w 1819024"/>
                    <a:gd name="connsiteY4" fmla="*/ 504056 h 2016224"/>
                    <a:gd name="connsiteX5" fmla="*/ 1281393 w 1819024"/>
                    <a:gd name="connsiteY5" fmla="*/ 1008112 h 2016224"/>
                    <a:gd name="connsiteX6" fmla="*/ 1803234 w 1819024"/>
                    <a:gd name="connsiteY6" fmla="*/ 1512168 h 2016224"/>
                    <a:gd name="connsiteX7" fmla="*/ 1092264 w 1819024"/>
                    <a:gd name="connsiteY7" fmla="*/ 1325850 h 2016224"/>
                    <a:gd name="connsiteX8" fmla="*/ 903134 w 1819024"/>
                    <a:gd name="connsiteY8" fmla="*/ 2016224 h 2016224"/>
                    <a:gd name="connsiteX9" fmla="*/ 714004 w 1819024"/>
                    <a:gd name="connsiteY9" fmla="*/ 1325850 h 2016224"/>
                    <a:gd name="connsiteX10" fmla="*/ 3034 w 1819024"/>
                    <a:gd name="connsiteY10" fmla="*/ 1512168 h 2016224"/>
                    <a:gd name="connsiteX11" fmla="*/ 524875 w 1819024"/>
                    <a:gd name="connsiteY11" fmla="*/ 1008112 h 2016224"/>
                    <a:gd name="connsiteX12" fmla="*/ 3034 w 1819024"/>
                    <a:gd name="connsiteY12" fmla="*/ 504056 h 2016224"/>
                    <a:gd name="connsiteX0" fmla="*/ 3034 w 1819024"/>
                    <a:gd name="connsiteY0" fmla="*/ 504056 h 2016224"/>
                    <a:gd name="connsiteX1" fmla="*/ 714004 w 1819024"/>
                    <a:gd name="connsiteY1" fmla="*/ 690374 h 2016224"/>
                    <a:gd name="connsiteX2" fmla="*/ 903134 w 1819024"/>
                    <a:gd name="connsiteY2" fmla="*/ 0 h 2016224"/>
                    <a:gd name="connsiteX3" fmla="*/ 1092264 w 1819024"/>
                    <a:gd name="connsiteY3" fmla="*/ 690374 h 2016224"/>
                    <a:gd name="connsiteX4" fmla="*/ 1803234 w 1819024"/>
                    <a:gd name="connsiteY4" fmla="*/ 504056 h 2016224"/>
                    <a:gd name="connsiteX5" fmla="*/ 1281393 w 1819024"/>
                    <a:gd name="connsiteY5" fmla="*/ 1008112 h 2016224"/>
                    <a:gd name="connsiteX6" fmla="*/ 1803234 w 1819024"/>
                    <a:gd name="connsiteY6" fmla="*/ 1512168 h 2016224"/>
                    <a:gd name="connsiteX7" fmla="*/ 1092264 w 1819024"/>
                    <a:gd name="connsiteY7" fmla="*/ 1325850 h 2016224"/>
                    <a:gd name="connsiteX8" fmla="*/ 903134 w 1819024"/>
                    <a:gd name="connsiteY8" fmla="*/ 2016224 h 2016224"/>
                    <a:gd name="connsiteX9" fmla="*/ 714004 w 1819024"/>
                    <a:gd name="connsiteY9" fmla="*/ 1325850 h 2016224"/>
                    <a:gd name="connsiteX10" fmla="*/ 3034 w 1819024"/>
                    <a:gd name="connsiteY10" fmla="*/ 1512168 h 2016224"/>
                    <a:gd name="connsiteX11" fmla="*/ 524875 w 1819024"/>
                    <a:gd name="connsiteY11" fmla="*/ 1008112 h 2016224"/>
                    <a:gd name="connsiteX12" fmla="*/ 3034 w 1819024"/>
                    <a:gd name="connsiteY12" fmla="*/ 504056 h 2016224"/>
                    <a:gd name="connsiteX0" fmla="*/ 3034 w 1819024"/>
                    <a:gd name="connsiteY0" fmla="*/ 504056 h 2016224"/>
                    <a:gd name="connsiteX1" fmla="*/ 714004 w 1819024"/>
                    <a:gd name="connsiteY1" fmla="*/ 690374 h 2016224"/>
                    <a:gd name="connsiteX2" fmla="*/ 903134 w 1819024"/>
                    <a:gd name="connsiteY2" fmla="*/ 0 h 2016224"/>
                    <a:gd name="connsiteX3" fmla="*/ 1092264 w 1819024"/>
                    <a:gd name="connsiteY3" fmla="*/ 690374 h 2016224"/>
                    <a:gd name="connsiteX4" fmla="*/ 1803234 w 1819024"/>
                    <a:gd name="connsiteY4" fmla="*/ 504056 h 2016224"/>
                    <a:gd name="connsiteX5" fmla="*/ 1281393 w 1819024"/>
                    <a:gd name="connsiteY5" fmla="*/ 1008112 h 2016224"/>
                    <a:gd name="connsiteX6" fmla="*/ 1803234 w 1819024"/>
                    <a:gd name="connsiteY6" fmla="*/ 1512168 h 2016224"/>
                    <a:gd name="connsiteX7" fmla="*/ 1092264 w 1819024"/>
                    <a:gd name="connsiteY7" fmla="*/ 1325850 h 2016224"/>
                    <a:gd name="connsiteX8" fmla="*/ 903134 w 1819024"/>
                    <a:gd name="connsiteY8" fmla="*/ 2016224 h 2016224"/>
                    <a:gd name="connsiteX9" fmla="*/ 714004 w 1819024"/>
                    <a:gd name="connsiteY9" fmla="*/ 1325850 h 2016224"/>
                    <a:gd name="connsiteX10" fmla="*/ 3034 w 1819024"/>
                    <a:gd name="connsiteY10" fmla="*/ 1512168 h 2016224"/>
                    <a:gd name="connsiteX11" fmla="*/ 524875 w 1819024"/>
                    <a:gd name="connsiteY11" fmla="*/ 1008112 h 2016224"/>
                    <a:gd name="connsiteX12" fmla="*/ 3034 w 1819024"/>
                    <a:gd name="connsiteY12" fmla="*/ 504056 h 2016224"/>
                    <a:gd name="connsiteX0" fmla="*/ 8515 w 1824505"/>
                    <a:gd name="connsiteY0" fmla="*/ 504056 h 2016224"/>
                    <a:gd name="connsiteX1" fmla="*/ 719485 w 1824505"/>
                    <a:gd name="connsiteY1" fmla="*/ 690374 h 2016224"/>
                    <a:gd name="connsiteX2" fmla="*/ 908615 w 1824505"/>
                    <a:gd name="connsiteY2" fmla="*/ 0 h 2016224"/>
                    <a:gd name="connsiteX3" fmla="*/ 1097745 w 1824505"/>
                    <a:gd name="connsiteY3" fmla="*/ 690374 h 2016224"/>
                    <a:gd name="connsiteX4" fmla="*/ 1808715 w 1824505"/>
                    <a:gd name="connsiteY4" fmla="*/ 504056 h 2016224"/>
                    <a:gd name="connsiteX5" fmla="*/ 1286874 w 1824505"/>
                    <a:gd name="connsiteY5" fmla="*/ 1008112 h 2016224"/>
                    <a:gd name="connsiteX6" fmla="*/ 1808715 w 1824505"/>
                    <a:gd name="connsiteY6" fmla="*/ 1512168 h 2016224"/>
                    <a:gd name="connsiteX7" fmla="*/ 1097745 w 1824505"/>
                    <a:gd name="connsiteY7" fmla="*/ 1325850 h 2016224"/>
                    <a:gd name="connsiteX8" fmla="*/ 908615 w 1824505"/>
                    <a:gd name="connsiteY8" fmla="*/ 2016224 h 2016224"/>
                    <a:gd name="connsiteX9" fmla="*/ 719485 w 1824505"/>
                    <a:gd name="connsiteY9" fmla="*/ 1325850 h 2016224"/>
                    <a:gd name="connsiteX10" fmla="*/ 8515 w 1824505"/>
                    <a:gd name="connsiteY10" fmla="*/ 1512168 h 2016224"/>
                    <a:gd name="connsiteX11" fmla="*/ 530356 w 1824505"/>
                    <a:gd name="connsiteY11" fmla="*/ 1008112 h 2016224"/>
                    <a:gd name="connsiteX12" fmla="*/ 8515 w 1824505"/>
                    <a:gd name="connsiteY12" fmla="*/ 504056 h 2016224"/>
                    <a:gd name="connsiteX0" fmla="*/ 8515 w 1824505"/>
                    <a:gd name="connsiteY0" fmla="*/ 504056 h 2016224"/>
                    <a:gd name="connsiteX1" fmla="*/ 719485 w 1824505"/>
                    <a:gd name="connsiteY1" fmla="*/ 690374 h 2016224"/>
                    <a:gd name="connsiteX2" fmla="*/ 908615 w 1824505"/>
                    <a:gd name="connsiteY2" fmla="*/ 0 h 2016224"/>
                    <a:gd name="connsiteX3" fmla="*/ 1097745 w 1824505"/>
                    <a:gd name="connsiteY3" fmla="*/ 690374 h 2016224"/>
                    <a:gd name="connsiteX4" fmla="*/ 1808715 w 1824505"/>
                    <a:gd name="connsiteY4" fmla="*/ 504056 h 2016224"/>
                    <a:gd name="connsiteX5" fmla="*/ 1286874 w 1824505"/>
                    <a:gd name="connsiteY5" fmla="*/ 1008112 h 2016224"/>
                    <a:gd name="connsiteX6" fmla="*/ 1808715 w 1824505"/>
                    <a:gd name="connsiteY6" fmla="*/ 1512168 h 2016224"/>
                    <a:gd name="connsiteX7" fmla="*/ 1097745 w 1824505"/>
                    <a:gd name="connsiteY7" fmla="*/ 1325850 h 2016224"/>
                    <a:gd name="connsiteX8" fmla="*/ 908615 w 1824505"/>
                    <a:gd name="connsiteY8" fmla="*/ 2016224 h 2016224"/>
                    <a:gd name="connsiteX9" fmla="*/ 719485 w 1824505"/>
                    <a:gd name="connsiteY9" fmla="*/ 1325850 h 2016224"/>
                    <a:gd name="connsiteX10" fmla="*/ 8515 w 1824505"/>
                    <a:gd name="connsiteY10" fmla="*/ 1512168 h 2016224"/>
                    <a:gd name="connsiteX11" fmla="*/ 530356 w 1824505"/>
                    <a:gd name="connsiteY11" fmla="*/ 1008112 h 2016224"/>
                    <a:gd name="connsiteX12" fmla="*/ 8515 w 1824505"/>
                    <a:gd name="connsiteY12" fmla="*/ 504056 h 2016224"/>
                    <a:gd name="connsiteX0" fmla="*/ 8515 w 1836152"/>
                    <a:gd name="connsiteY0" fmla="*/ 504056 h 2016224"/>
                    <a:gd name="connsiteX1" fmla="*/ 719485 w 1836152"/>
                    <a:gd name="connsiteY1" fmla="*/ 690374 h 2016224"/>
                    <a:gd name="connsiteX2" fmla="*/ 908615 w 1836152"/>
                    <a:gd name="connsiteY2" fmla="*/ 0 h 2016224"/>
                    <a:gd name="connsiteX3" fmla="*/ 1097745 w 1836152"/>
                    <a:gd name="connsiteY3" fmla="*/ 690374 h 2016224"/>
                    <a:gd name="connsiteX4" fmla="*/ 1808715 w 1836152"/>
                    <a:gd name="connsiteY4" fmla="*/ 504056 h 2016224"/>
                    <a:gd name="connsiteX5" fmla="*/ 1286874 w 1836152"/>
                    <a:gd name="connsiteY5" fmla="*/ 1008112 h 2016224"/>
                    <a:gd name="connsiteX6" fmla="*/ 1808715 w 1836152"/>
                    <a:gd name="connsiteY6" fmla="*/ 1512168 h 2016224"/>
                    <a:gd name="connsiteX7" fmla="*/ 1097745 w 1836152"/>
                    <a:gd name="connsiteY7" fmla="*/ 1325850 h 2016224"/>
                    <a:gd name="connsiteX8" fmla="*/ 908615 w 1836152"/>
                    <a:gd name="connsiteY8" fmla="*/ 2016224 h 2016224"/>
                    <a:gd name="connsiteX9" fmla="*/ 719485 w 1836152"/>
                    <a:gd name="connsiteY9" fmla="*/ 1325850 h 2016224"/>
                    <a:gd name="connsiteX10" fmla="*/ 8515 w 1836152"/>
                    <a:gd name="connsiteY10" fmla="*/ 1512168 h 2016224"/>
                    <a:gd name="connsiteX11" fmla="*/ 530356 w 1836152"/>
                    <a:gd name="connsiteY11" fmla="*/ 1008112 h 2016224"/>
                    <a:gd name="connsiteX12" fmla="*/ 8515 w 1836152"/>
                    <a:gd name="connsiteY12" fmla="*/ 504056 h 2016224"/>
                    <a:gd name="connsiteX0" fmla="*/ 8515 w 1836152"/>
                    <a:gd name="connsiteY0" fmla="*/ 504056 h 2016224"/>
                    <a:gd name="connsiteX1" fmla="*/ 719485 w 1836152"/>
                    <a:gd name="connsiteY1" fmla="*/ 690374 h 2016224"/>
                    <a:gd name="connsiteX2" fmla="*/ 908615 w 1836152"/>
                    <a:gd name="connsiteY2" fmla="*/ 0 h 2016224"/>
                    <a:gd name="connsiteX3" fmla="*/ 1097745 w 1836152"/>
                    <a:gd name="connsiteY3" fmla="*/ 690374 h 2016224"/>
                    <a:gd name="connsiteX4" fmla="*/ 1808715 w 1836152"/>
                    <a:gd name="connsiteY4" fmla="*/ 504056 h 2016224"/>
                    <a:gd name="connsiteX5" fmla="*/ 1286874 w 1836152"/>
                    <a:gd name="connsiteY5" fmla="*/ 1008112 h 2016224"/>
                    <a:gd name="connsiteX6" fmla="*/ 1808715 w 1836152"/>
                    <a:gd name="connsiteY6" fmla="*/ 1512168 h 2016224"/>
                    <a:gd name="connsiteX7" fmla="*/ 1097745 w 1836152"/>
                    <a:gd name="connsiteY7" fmla="*/ 1325850 h 2016224"/>
                    <a:gd name="connsiteX8" fmla="*/ 908615 w 1836152"/>
                    <a:gd name="connsiteY8" fmla="*/ 2016224 h 2016224"/>
                    <a:gd name="connsiteX9" fmla="*/ 719485 w 1836152"/>
                    <a:gd name="connsiteY9" fmla="*/ 1325850 h 2016224"/>
                    <a:gd name="connsiteX10" fmla="*/ 8515 w 1836152"/>
                    <a:gd name="connsiteY10" fmla="*/ 1512168 h 2016224"/>
                    <a:gd name="connsiteX11" fmla="*/ 530356 w 1836152"/>
                    <a:gd name="connsiteY11" fmla="*/ 1008112 h 2016224"/>
                    <a:gd name="connsiteX12" fmla="*/ 8515 w 1836152"/>
                    <a:gd name="connsiteY12" fmla="*/ 504056 h 2016224"/>
                    <a:gd name="connsiteX0" fmla="*/ 8515 w 1836152"/>
                    <a:gd name="connsiteY0" fmla="*/ 504056 h 2016224"/>
                    <a:gd name="connsiteX1" fmla="*/ 719485 w 1836152"/>
                    <a:gd name="connsiteY1" fmla="*/ 690374 h 2016224"/>
                    <a:gd name="connsiteX2" fmla="*/ 908615 w 1836152"/>
                    <a:gd name="connsiteY2" fmla="*/ 0 h 2016224"/>
                    <a:gd name="connsiteX3" fmla="*/ 1043957 w 1836152"/>
                    <a:gd name="connsiteY3" fmla="*/ 830223 h 2016224"/>
                    <a:gd name="connsiteX4" fmla="*/ 1808715 w 1836152"/>
                    <a:gd name="connsiteY4" fmla="*/ 504056 h 2016224"/>
                    <a:gd name="connsiteX5" fmla="*/ 1286874 w 1836152"/>
                    <a:gd name="connsiteY5" fmla="*/ 1008112 h 2016224"/>
                    <a:gd name="connsiteX6" fmla="*/ 1808715 w 1836152"/>
                    <a:gd name="connsiteY6" fmla="*/ 1512168 h 2016224"/>
                    <a:gd name="connsiteX7" fmla="*/ 1097745 w 1836152"/>
                    <a:gd name="connsiteY7" fmla="*/ 1325850 h 2016224"/>
                    <a:gd name="connsiteX8" fmla="*/ 908615 w 1836152"/>
                    <a:gd name="connsiteY8" fmla="*/ 2016224 h 2016224"/>
                    <a:gd name="connsiteX9" fmla="*/ 719485 w 1836152"/>
                    <a:gd name="connsiteY9" fmla="*/ 1325850 h 2016224"/>
                    <a:gd name="connsiteX10" fmla="*/ 8515 w 1836152"/>
                    <a:gd name="connsiteY10" fmla="*/ 1512168 h 2016224"/>
                    <a:gd name="connsiteX11" fmla="*/ 530356 w 1836152"/>
                    <a:gd name="connsiteY11" fmla="*/ 1008112 h 2016224"/>
                    <a:gd name="connsiteX12" fmla="*/ 8515 w 1836152"/>
                    <a:gd name="connsiteY12" fmla="*/ 504056 h 2016224"/>
                    <a:gd name="connsiteX0" fmla="*/ 8515 w 1836152"/>
                    <a:gd name="connsiteY0" fmla="*/ 504056 h 2016224"/>
                    <a:gd name="connsiteX1" fmla="*/ 816303 w 1836152"/>
                    <a:gd name="connsiteY1" fmla="*/ 840981 h 2016224"/>
                    <a:gd name="connsiteX2" fmla="*/ 908615 w 1836152"/>
                    <a:gd name="connsiteY2" fmla="*/ 0 h 2016224"/>
                    <a:gd name="connsiteX3" fmla="*/ 1043957 w 1836152"/>
                    <a:gd name="connsiteY3" fmla="*/ 830223 h 2016224"/>
                    <a:gd name="connsiteX4" fmla="*/ 1808715 w 1836152"/>
                    <a:gd name="connsiteY4" fmla="*/ 504056 h 2016224"/>
                    <a:gd name="connsiteX5" fmla="*/ 1286874 w 1836152"/>
                    <a:gd name="connsiteY5" fmla="*/ 1008112 h 2016224"/>
                    <a:gd name="connsiteX6" fmla="*/ 1808715 w 1836152"/>
                    <a:gd name="connsiteY6" fmla="*/ 1512168 h 2016224"/>
                    <a:gd name="connsiteX7" fmla="*/ 1097745 w 1836152"/>
                    <a:gd name="connsiteY7" fmla="*/ 1325850 h 2016224"/>
                    <a:gd name="connsiteX8" fmla="*/ 908615 w 1836152"/>
                    <a:gd name="connsiteY8" fmla="*/ 2016224 h 2016224"/>
                    <a:gd name="connsiteX9" fmla="*/ 719485 w 1836152"/>
                    <a:gd name="connsiteY9" fmla="*/ 1325850 h 2016224"/>
                    <a:gd name="connsiteX10" fmla="*/ 8515 w 1836152"/>
                    <a:gd name="connsiteY10" fmla="*/ 1512168 h 2016224"/>
                    <a:gd name="connsiteX11" fmla="*/ 530356 w 1836152"/>
                    <a:gd name="connsiteY11" fmla="*/ 1008112 h 2016224"/>
                    <a:gd name="connsiteX12" fmla="*/ 8515 w 1836152"/>
                    <a:gd name="connsiteY12" fmla="*/ 504056 h 2016224"/>
                    <a:gd name="connsiteX0" fmla="*/ 6165 w 1833802"/>
                    <a:gd name="connsiteY0" fmla="*/ 504056 h 2016224"/>
                    <a:gd name="connsiteX1" fmla="*/ 813953 w 1833802"/>
                    <a:gd name="connsiteY1" fmla="*/ 840981 h 2016224"/>
                    <a:gd name="connsiteX2" fmla="*/ 906265 w 1833802"/>
                    <a:gd name="connsiteY2" fmla="*/ 0 h 2016224"/>
                    <a:gd name="connsiteX3" fmla="*/ 1041607 w 1833802"/>
                    <a:gd name="connsiteY3" fmla="*/ 830223 h 2016224"/>
                    <a:gd name="connsiteX4" fmla="*/ 1806365 w 1833802"/>
                    <a:gd name="connsiteY4" fmla="*/ 504056 h 2016224"/>
                    <a:gd name="connsiteX5" fmla="*/ 1284524 w 1833802"/>
                    <a:gd name="connsiteY5" fmla="*/ 1008112 h 2016224"/>
                    <a:gd name="connsiteX6" fmla="*/ 1806365 w 1833802"/>
                    <a:gd name="connsiteY6" fmla="*/ 1512168 h 2016224"/>
                    <a:gd name="connsiteX7" fmla="*/ 1095395 w 1833802"/>
                    <a:gd name="connsiteY7" fmla="*/ 1325850 h 2016224"/>
                    <a:gd name="connsiteX8" fmla="*/ 906265 w 1833802"/>
                    <a:gd name="connsiteY8" fmla="*/ 2016224 h 2016224"/>
                    <a:gd name="connsiteX9" fmla="*/ 717135 w 1833802"/>
                    <a:gd name="connsiteY9" fmla="*/ 1325850 h 2016224"/>
                    <a:gd name="connsiteX10" fmla="*/ 6165 w 1833802"/>
                    <a:gd name="connsiteY10" fmla="*/ 1512168 h 2016224"/>
                    <a:gd name="connsiteX11" fmla="*/ 710886 w 1833802"/>
                    <a:gd name="connsiteY11" fmla="*/ 1018870 h 2016224"/>
                    <a:gd name="connsiteX12" fmla="*/ 6165 w 1833802"/>
                    <a:gd name="connsiteY12" fmla="*/ 504056 h 2016224"/>
                    <a:gd name="connsiteX0" fmla="*/ 6165 w 1833802"/>
                    <a:gd name="connsiteY0" fmla="*/ 504056 h 2016224"/>
                    <a:gd name="connsiteX1" fmla="*/ 813953 w 1833802"/>
                    <a:gd name="connsiteY1" fmla="*/ 840981 h 2016224"/>
                    <a:gd name="connsiteX2" fmla="*/ 906265 w 1833802"/>
                    <a:gd name="connsiteY2" fmla="*/ 0 h 2016224"/>
                    <a:gd name="connsiteX3" fmla="*/ 1041607 w 1833802"/>
                    <a:gd name="connsiteY3" fmla="*/ 830223 h 2016224"/>
                    <a:gd name="connsiteX4" fmla="*/ 1806365 w 1833802"/>
                    <a:gd name="connsiteY4" fmla="*/ 504056 h 2016224"/>
                    <a:gd name="connsiteX5" fmla="*/ 1284524 w 1833802"/>
                    <a:gd name="connsiteY5" fmla="*/ 1008112 h 2016224"/>
                    <a:gd name="connsiteX6" fmla="*/ 1806365 w 1833802"/>
                    <a:gd name="connsiteY6" fmla="*/ 1512168 h 2016224"/>
                    <a:gd name="connsiteX7" fmla="*/ 1095395 w 1833802"/>
                    <a:gd name="connsiteY7" fmla="*/ 1325850 h 2016224"/>
                    <a:gd name="connsiteX8" fmla="*/ 906265 w 1833802"/>
                    <a:gd name="connsiteY8" fmla="*/ 2016224 h 2016224"/>
                    <a:gd name="connsiteX9" fmla="*/ 803196 w 1833802"/>
                    <a:gd name="connsiteY9" fmla="*/ 1207516 h 2016224"/>
                    <a:gd name="connsiteX10" fmla="*/ 6165 w 1833802"/>
                    <a:gd name="connsiteY10" fmla="*/ 1512168 h 2016224"/>
                    <a:gd name="connsiteX11" fmla="*/ 710886 w 1833802"/>
                    <a:gd name="connsiteY11" fmla="*/ 1018870 h 2016224"/>
                    <a:gd name="connsiteX12" fmla="*/ 6165 w 1833802"/>
                    <a:gd name="connsiteY12" fmla="*/ 504056 h 2016224"/>
                    <a:gd name="connsiteX0" fmla="*/ 6165 w 1833802"/>
                    <a:gd name="connsiteY0" fmla="*/ 504056 h 2016224"/>
                    <a:gd name="connsiteX1" fmla="*/ 813953 w 1833802"/>
                    <a:gd name="connsiteY1" fmla="*/ 840981 h 2016224"/>
                    <a:gd name="connsiteX2" fmla="*/ 906265 w 1833802"/>
                    <a:gd name="connsiteY2" fmla="*/ 0 h 2016224"/>
                    <a:gd name="connsiteX3" fmla="*/ 1041607 w 1833802"/>
                    <a:gd name="connsiteY3" fmla="*/ 830223 h 2016224"/>
                    <a:gd name="connsiteX4" fmla="*/ 1806365 w 1833802"/>
                    <a:gd name="connsiteY4" fmla="*/ 504056 h 2016224"/>
                    <a:gd name="connsiteX5" fmla="*/ 1284524 w 1833802"/>
                    <a:gd name="connsiteY5" fmla="*/ 1008112 h 2016224"/>
                    <a:gd name="connsiteX6" fmla="*/ 1806365 w 1833802"/>
                    <a:gd name="connsiteY6" fmla="*/ 1512168 h 2016224"/>
                    <a:gd name="connsiteX7" fmla="*/ 1041606 w 1833802"/>
                    <a:gd name="connsiteY7" fmla="*/ 1164485 h 2016224"/>
                    <a:gd name="connsiteX8" fmla="*/ 906265 w 1833802"/>
                    <a:gd name="connsiteY8" fmla="*/ 2016224 h 2016224"/>
                    <a:gd name="connsiteX9" fmla="*/ 803196 w 1833802"/>
                    <a:gd name="connsiteY9" fmla="*/ 1207516 h 2016224"/>
                    <a:gd name="connsiteX10" fmla="*/ 6165 w 1833802"/>
                    <a:gd name="connsiteY10" fmla="*/ 1512168 h 2016224"/>
                    <a:gd name="connsiteX11" fmla="*/ 710886 w 1833802"/>
                    <a:gd name="connsiteY11" fmla="*/ 1018870 h 2016224"/>
                    <a:gd name="connsiteX12" fmla="*/ 6165 w 1833802"/>
                    <a:gd name="connsiteY12" fmla="*/ 504056 h 2016224"/>
                    <a:gd name="connsiteX0" fmla="*/ 6165 w 1833802"/>
                    <a:gd name="connsiteY0" fmla="*/ 504056 h 2016224"/>
                    <a:gd name="connsiteX1" fmla="*/ 813953 w 1833802"/>
                    <a:gd name="connsiteY1" fmla="*/ 840981 h 2016224"/>
                    <a:gd name="connsiteX2" fmla="*/ 906265 w 1833802"/>
                    <a:gd name="connsiteY2" fmla="*/ 0 h 2016224"/>
                    <a:gd name="connsiteX3" fmla="*/ 1041607 w 1833802"/>
                    <a:gd name="connsiteY3" fmla="*/ 830223 h 2016224"/>
                    <a:gd name="connsiteX4" fmla="*/ 1806365 w 1833802"/>
                    <a:gd name="connsiteY4" fmla="*/ 504056 h 2016224"/>
                    <a:gd name="connsiteX5" fmla="*/ 1284524 w 1833802"/>
                    <a:gd name="connsiteY5" fmla="*/ 1008112 h 2016224"/>
                    <a:gd name="connsiteX6" fmla="*/ 1806365 w 1833802"/>
                    <a:gd name="connsiteY6" fmla="*/ 1512168 h 2016224"/>
                    <a:gd name="connsiteX7" fmla="*/ 1041606 w 1833802"/>
                    <a:gd name="connsiteY7" fmla="*/ 1164485 h 2016224"/>
                    <a:gd name="connsiteX8" fmla="*/ 906265 w 1833802"/>
                    <a:gd name="connsiteY8" fmla="*/ 2016224 h 2016224"/>
                    <a:gd name="connsiteX9" fmla="*/ 803196 w 1833802"/>
                    <a:gd name="connsiteY9" fmla="*/ 1207516 h 2016224"/>
                    <a:gd name="connsiteX10" fmla="*/ 6165 w 1833802"/>
                    <a:gd name="connsiteY10" fmla="*/ 1512168 h 2016224"/>
                    <a:gd name="connsiteX11" fmla="*/ 710886 w 1833802"/>
                    <a:gd name="connsiteY11" fmla="*/ 1018870 h 2016224"/>
                    <a:gd name="connsiteX12" fmla="*/ 6165 w 1833802"/>
                    <a:gd name="connsiteY12" fmla="*/ 504056 h 2016224"/>
                    <a:gd name="connsiteX0" fmla="*/ 7880 w 1835517"/>
                    <a:gd name="connsiteY0" fmla="*/ 504056 h 2016224"/>
                    <a:gd name="connsiteX1" fmla="*/ 815668 w 1835517"/>
                    <a:gd name="connsiteY1" fmla="*/ 840981 h 2016224"/>
                    <a:gd name="connsiteX2" fmla="*/ 907980 w 1835517"/>
                    <a:gd name="connsiteY2" fmla="*/ 0 h 2016224"/>
                    <a:gd name="connsiteX3" fmla="*/ 1043322 w 1835517"/>
                    <a:gd name="connsiteY3" fmla="*/ 830223 h 2016224"/>
                    <a:gd name="connsiteX4" fmla="*/ 1808080 w 1835517"/>
                    <a:gd name="connsiteY4" fmla="*/ 504056 h 2016224"/>
                    <a:gd name="connsiteX5" fmla="*/ 1286239 w 1835517"/>
                    <a:gd name="connsiteY5" fmla="*/ 1008112 h 2016224"/>
                    <a:gd name="connsiteX6" fmla="*/ 1808080 w 1835517"/>
                    <a:gd name="connsiteY6" fmla="*/ 1512168 h 2016224"/>
                    <a:gd name="connsiteX7" fmla="*/ 1043321 w 1835517"/>
                    <a:gd name="connsiteY7" fmla="*/ 1164485 h 2016224"/>
                    <a:gd name="connsiteX8" fmla="*/ 907980 w 1835517"/>
                    <a:gd name="connsiteY8" fmla="*/ 2016224 h 2016224"/>
                    <a:gd name="connsiteX9" fmla="*/ 804911 w 1835517"/>
                    <a:gd name="connsiteY9" fmla="*/ 1207516 h 2016224"/>
                    <a:gd name="connsiteX10" fmla="*/ 7880 w 1835517"/>
                    <a:gd name="connsiteY10" fmla="*/ 1512168 h 2016224"/>
                    <a:gd name="connsiteX11" fmla="*/ 712601 w 1835517"/>
                    <a:gd name="connsiteY11" fmla="*/ 1018870 h 2016224"/>
                    <a:gd name="connsiteX12" fmla="*/ 7880 w 1835517"/>
                    <a:gd name="connsiteY12" fmla="*/ 504056 h 2016224"/>
                    <a:gd name="connsiteX0" fmla="*/ 7880 w 1835517"/>
                    <a:gd name="connsiteY0" fmla="*/ 504056 h 2016224"/>
                    <a:gd name="connsiteX1" fmla="*/ 815668 w 1835517"/>
                    <a:gd name="connsiteY1" fmla="*/ 840981 h 2016224"/>
                    <a:gd name="connsiteX2" fmla="*/ 907980 w 1835517"/>
                    <a:gd name="connsiteY2" fmla="*/ 0 h 2016224"/>
                    <a:gd name="connsiteX3" fmla="*/ 1043322 w 1835517"/>
                    <a:gd name="connsiteY3" fmla="*/ 830223 h 2016224"/>
                    <a:gd name="connsiteX4" fmla="*/ 1808080 w 1835517"/>
                    <a:gd name="connsiteY4" fmla="*/ 504056 h 2016224"/>
                    <a:gd name="connsiteX5" fmla="*/ 1286239 w 1835517"/>
                    <a:gd name="connsiteY5" fmla="*/ 1008112 h 2016224"/>
                    <a:gd name="connsiteX6" fmla="*/ 1808080 w 1835517"/>
                    <a:gd name="connsiteY6" fmla="*/ 1512168 h 2016224"/>
                    <a:gd name="connsiteX7" fmla="*/ 1043321 w 1835517"/>
                    <a:gd name="connsiteY7" fmla="*/ 1164485 h 2016224"/>
                    <a:gd name="connsiteX8" fmla="*/ 907980 w 1835517"/>
                    <a:gd name="connsiteY8" fmla="*/ 2016224 h 2016224"/>
                    <a:gd name="connsiteX9" fmla="*/ 804911 w 1835517"/>
                    <a:gd name="connsiteY9" fmla="*/ 1207516 h 2016224"/>
                    <a:gd name="connsiteX10" fmla="*/ 7880 w 1835517"/>
                    <a:gd name="connsiteY10" fmla="*/ 1512168 h 2016224"/>
                    <a:gd name="connsiteX11" fmla="*/ 712601 w 1835517"/>
                    <a:gd name="connsiteY11" fmla="*/ 1018870 h 2016224"/>
                    <a:gd name="connsiteX12" fmla="*/ 7880 w 1835517"/>
                    <a:gd name="connsiteY12" fmla="*/ 504056 h 2016224"/>
                    <a:gd name="connsiteX0" fmla="*/ 7880 w 1835517"/>
                    <a:gd name="connsiteY0" fmla="*/ 504056 h 2016224"/>
                    <a:gd name="connsiteX1" fmla="*/ 815668 w 1835517"/>
                    <a:gd name="connsiteY1" fmla="*/ 840981 h 2016224"/>
                    <a:gd name="connsiteX2" fmla="*/ 907980 w 1835517"/>
                    <a:gd name="connsiteY2" fmla="*/ 0 h 2016224"/>
                    <a:gd name="connsiteX3" fmla="*/ 1043322 w 1835517"/>
                    <a:gd name="connsiteY3" fmla="*/ 830223 h 2016224"/>
                    <a:gd name="connsiteX4" fmla="*/ 1808080 w 1835517"/>
                    <a:gd name="connsiteY4" fmla="*/ 504056 h 2016224"/>
                    <a:gd name="connsiteX5" fmla="*/ 1286239 w 1835517"/>
                    <a:gd name="connsiteY5" fmla="*/ 1008112 h 2016224"/>
                    <a:gd name="connsiteX6" fmla="*/ 1808080 w 1835517"/>
                    <a:gd name="connsiteY6" fmla="*/ 1512168 h 2016224"/>
                    <a:gd name="connsiteX7" fmla="*/ 1043321 w 1835517"/>
                    <a:gd name="connsiteY7" fmla="*/ 1164485 h 2016224"/>
                    <a:gd name="connsiteX8" fmla="*/ 907980 w 1835517"/>
                    <a:gd name="connsiteY8" fmla="*/ 2016224 h 2016224"/>
                    <a:gd name="connsiteX9" fmla="*/ 804911 w 1835517"/>
                    <a:gd name="connsiteY9" fmla="*/ 1207516 h 2016224"/>
                    <a:gd name="connsiteX10" fmla="*/ 7880 w 1835517"/>
                    <a:gd name="connsiteY10" fmla="*/ 1512168 h 2016224"/>
                    <a:gd name="connsiteX11" fmla="*/ 712601 w 1835517"/>
                    <a:gd name="connsiteY11" fmla="*/ 1018870 h 2016224"/>
                    <a:gd name="connsiteX12" fmla="*/ 7880 w 1835517"/>
                    <a:gd name="connsiteY12" fmla="*/ 504056 h 2016224"/>
                    <a:gd name="connsiteX0" fmla="*/ 7880 w 1835517"/>
                    <a:gd name="connsiteY0" fmla="*/ 504056 h 2016224"/>
                    <a:gd name="connsiteX1" fmla="*/ 815668 w 1835517"/>
                    <a:gd name="connsiteY1" fmla="*/ 840981 h 2016224"/>
                    <a:gd name="connsiteX2" fmla="*/ 907980 w 1835517"/>
                    <a:gd name="connsiteY2" fmla="*/ 0 h 2016224"/>
                    <a:gd name="connsiteX3" fmla="*/ 1043322 w 1835517"/>
                    <a:gd name="connsiteY3" fmla="*/ 830223 h 2016224"/>
                    <a:gd name="connsiteX4" fmla="*/ 1808080 w 1835517"/>
                    <a:gd name="connsiteY4" fmla="*/ 504056 h 2016224"/>
                    <a:gd name="connsiteX5" fmla="*/ 1286239 w 1835517"/>
                    <a:gd name="connsiteY5" fmla="*/ 1008112 h 2016224"/>
                    <a:gd name="connsiteX6" fmla="*/ 1808080 w 1835517"/>
                    <a:gd name="connsiteY6" fmla="*/ 1512168 h 2016224"/>
                    <a:gd name="connsiteX7" fmla="*/ 1043321 w 1835517"/>
                    <a:gd name="connsiteY7" fmla="*/ 1164485 h 2016224"/>
                    <a:gd name="connsiteX8" fmla="*/ 907980 w 1835517"/>
                    <a:gd name="connsiteY8" fmla="*/ 2016224 h 2016224"/>
                    <a:gd name="connsiteX9" fmla="*/ 804911 w 1835517"/>
                    <a:gd name="connsiteY9" fmla="*/ 1207516 h 2016224"/>
                    <a:gd name="connsiteX10" fmla="*/ 7880 w 1835517"/>
                    <a:gd name="connsiteY10" fmla="*/ 1512168 h 2016224"/>
                    <a:gd name="connsiteX11" fmla="*/ 712601 w 1835517"/>
                    <a:gd name="connsiteY11" fmla="*/ 1018870 h 2016224"/>
                    <a:gd name="connsiteX12" fmla="*/ 7880 w 1835517"/>
                    <a:gd name="connsiteY12" fmla="*/ 504056 h 2016224"/>
                    <a:gd name="connsiteX0" fmla="*/ 7880 w 1838696"/>
                    <a:gd name="connsiteY0" fmla="*/ 504056 h 2016224"/>
                    <a:gd name="connsiteX1" fmla="*/ 815668 w 1838696"/>
                    <a:gd name="connsiteY1" fmla="*/ 840981 h 2016224"/>
                    <a:gd name="connsiteX2" fmla="*/ 907980 w 1838696"/>
                    <a:gd name="connsiteY2" fmla="*/ 0 h 2016224"/>
                    <a:gd name="connsiteX3" fmla="*/ 1043322 w 1838696"/>
                    <a:gd name="connsiteY3" fmla="*/ 830223 h 2016224"/>
                    <a:gd name="connsiteX4" fmla="*/ 1808080 w 1838696"/>
                    <a:gd name="connsiteY4" fmla="*/ 504056 h 2016224"/>
                    <a:gd name="connsiteX5" fmla="*/ 1286239 w 1838696"/>
                    <a:gd name="connsiteY5" fmla="*/ 1008112 h 2016224"/>
                    <a:gd name="connsiteX6" fmla="*/ 1808080 w 1838696"/>
                    <a:gd name="connsiteY6" fmla="*/ 1512168 h 2016224"/>
                    <a:gd name="connsiteX7" fmla="*/ 1043321 w 1838696"/>
                    <a:gd name="connsiteY7" fmla="*/ 1164485 h 2016224"/>
                    <a:gd name="connsiteX8" fmla="*/ 907980 w 1838696"/>
                    <a:gd name="connsiteY8" fmla="*/ 2016224 h 2016224"/>
                    <a:gd name="connsiteX9" fmla="*/ 804911 w 1838696"/>
                    <a:gd name="connsiteY9" fmla="*/ 1207516 h 2016224"/>
                    <a:gd name="connsiteX10" fmla="*/ 7880 w 1838696"/>
                    <a:gd name="connsiteY10" fmla="*/ 1512168 h 2016224"/>
                    <a:gd name="connsiteX11" fmla="*/ 712601 w 1838696"/>
                    <a:gd name="connsiteY11" fmla="*/ 1018870 h 2016224"/>
                    <a:gd name="connsiteX12" fmla="*/ 7880 w 1838696"/>
                    <a:gd name="connsiteY12" fmla="*/ 504056 h 2016224"/>
                    <a:gd name="connsiteX0" fmla="*/ 7880 w 1838696"/>
                    <a:gd name="connsiteY0" fmla="*/ 504056 h 2016224"/>
                    <a:gd name="connsiteX1" fmla="*/ 815668 w 1838696"/>
                    <a:gd name="connsiteY1" fmla="*/ 840981 h 2016224"/>
                    <a:gd name="connsiteX2" fmla="*/ 907980 w 1838696"/>
                    <a:gd name="connsiteY2" fmla="*/ 0 h 2016224"/>
                    <a:gd name="connsiteX3" fmla="*/ 1043322 w 1838696"/>
                    <a:gd name="connsiteY3" fmla="*/ 830223 h 2016224"/>
                    <a:gd name="connsiteX4" fmla="*/ 1808080 w 1838696"/>
                    <a:gd name="connsiteY4" fmla="*/ 504056 h 2016224"/>
                    <a:gd name="connsiteX5" fmla="*/ 1286239 w 1838696"/>
                    <a:gd name="connsiteY5" fmla="*/ 1008112 h 2016224"/>
                    <a:gd name="connsiteX6" fmla="*/ 1808080 w 1838696"/>
                    <a:gd name="connsiteY6" fmla="*/ 1512168 h 2016224"/>
                    <a:gd name="connsiteX7" fmla="*/ 1043321 w 1838696"/>
                    <a:gd name="connsiteY7" fmla="*/ 1164485 h 2016224"/>
                    <a:gd name="connsiteX8" fmla="*/ 907980 w 1838696"/>
                    <a:gd name="connsiteY8" fmla="*/ 2016224 h 2016224"/>
                    <a:gd name="connsiteX9" fmla="*/ 804911 w 1838696"/>
                    <a:gd name="connsiteY9" fmla="*/ 1207516 h 2016224"/>
                    <a:gd name="connsiteX10" fmla="*/ 7880 w 1838696"/>
                    <a:gd name="connsiteY10" fmla="*/ 1512168 h 2016224"/>
                    <a:gd name="connsiteX11" fmla="*/ 712601 w 1838696"/>
                    <a:gd name="connsiteY11" fmla="*/ 1018870 h 2016224"/>
                    <a:gd name="connsiteX12" fmla="*/ 7880 w 1838696"/>
                    <a:gd name="connsiteY12" fmla="*/ 504056 h 2016224"/>
                    <a:gd name="connsiteX0" fmla="*/ 7880 w 1835864"/>
                    <a:gd name="connsiteY0" fmla="*/ 504056 h 2016224"/>
                    <a:gd name="connsiteX1" fmla="*/ 815668 w 1835864"/>
                    <a:gd name="connsiteY1" fmla="*/ 840981 h 2016224"/>
                    <a:gd name="connsiteX2" fmla="*/ 907980 w 1835864"/>
                    <a:gd name="connsiteY2" fmla="*/ 0 h 2016224"/>
                    <a:gd name="connsiteX3" fmla="*/ 1043322 w 1835864"/>
                    <a:gd name="connsiteY3" fmla="*/ 830223 h 2016224"/>
                    <a:gd name="connsiteX4" fmla="*/ 1808080 w 1835864"/>
                    <a:gd name="connsiteY4" fmla="*/ 504056 h 2016224"/>
                    <a:gd name="connsiteX5" fmla="*/ 1221693 w 1835864"/>
                    <a:gd name="connsiteY5" fmla="*/ 1008112 h 2016224"/>
                    <a:gd name="connsiteX6" fmla="*/ 1808080 w 1835864"/>
                    <a:gd name="connsiteY6" fmla="*/ 1512168 h 2016224"/>
                    <a:gd name="connsiteX7" fmla="*/ 1043321 w 1835864"/>
                    <a:gd name="connsiteY7" fmla="*/ 1164485 h 2016224"/>
                    <a:gd name="connsiteX8" fmla="*/ 907980 w 1835864"/>
                    <a:gd name="connsiteY8" fmla="*/ 2016224 h 2016224"/>
                    <a:gd name="connsiteX9" fmla="*/ 804911 w 1835864"/>
                    <a:gd name="connsiteY9" fmla="*/ 1207516 h 2016224"/>
                    <a:gd name="connsiteX10" fmla="*/ 7880 w 1835864"/>
                    <a:gd name="connsiteY10" fmla="*/ 1512168 h 2016224"/>
                    <a:gd name="connsiteX11" fmla="*/ 712601 w 1835864"/>
                    <a:gd name="connsiteY11" fmla="*/ 1018870 h 2016224"/>
                    <a:gd name="connsiteX12" fmla="*/ 7880 w 1835864"/>
                    <a:gd name="connsiteY12" fmla="*/ 504056 h 2016224"/>
                    <a:gd name="connsiteX0" fmla="*/ 7880 w 1835864"/>
                    <a:gd name="connsiteY0" fmla="*/ 504056 h 2016224"/>
                    <a:gd name="connsiteX1" fmla="*/ 815668 w 1835864"/>
                    <a:gd name="connsiteY1" fmla="*/ 840981 h 2016224"/>
                    <a:gd name="connsiteX2" fmla="*/ 907980 w 1835864"/>
                    <a:gd name="connsiteY2" fmla="*/ 0 h 2016224"/>
                    <a:gd name="connsiteX3" fmla="*/ 1043322 w 1835864"/>
                    <a:gd name="connsiteY3" fmla="*/ 830223 h 2016224"/>
                    <a:gd name="connsiteX4" fmla="*/ 1808080 w 1835864"/>
                    <a:gd name="connsiteY4" fmla="*/ 504056 h 2016224"/>
                    <a:gd name="connsiteX5" fmla="*/ 1221693 w 1835864"/>
                    <a:gd name="connsiteY5" fmla="*/ 1008112 h 2016224"/>
                    <a:gd name="connsiteX6" fmla="*/ 1808080 w 1835864"/>
                    <a:gd name="connsiteY6" fmla="*/ 1512168 h 2016224"/>
                    <a:gd name="connsiteX7" fmla="*/ 1043321 w 1835864"/>
                    <a:gd name="connsiteY7" fmla="*/ 1164485 h 2016224"/>
                    <a:gd name="connsiteX8" fmla="*/ 907980 w 1835864"/>
                    <a:gd name="connsiteY8" fmla="*/ 2016224 h 2016224"/>
                    <a:gd name="connsiteX9" fmla="*/ 804911 w 1835864"/>
                    <a:gd name="connsiteY9" fmla="*/ 1207516 h 2016224"/>
                    <a:gd name="connsiteX10" fmla="*/ 7880 w 1835864"/>
                    <a:gd name="connsiteY10" fmla="*/ 1512168 h 2016224"/>
                    <a:gd name="connsiteX11" fmla="*/ 712601 w 1835864"/>
                    <a:gd name="connsiteY11" fmla="*/ 1018870 h 2016224"/>
                    <a:gd name="connsiteX12" fmla="*/ 7880 w 1835864"/>
                    <a:gd name="connsiteY12" fmla="*/ 504056 h 2016224"/>
                    <a:gd name="connsiteX0" fmla="*/ 7880 w 1835864"/>
                    <a:gd name="connsiteY0" fmla="*/ 504056 h 2016224"/>
                    <a:gd name="connsiteX1" fmla="*/ 815668 w 1835864"/>
                    <a:gd name="connsiteY1" fmla="*/ 840981 h 2016224"/>
                    <a:gd name="connsiteX2" fmla="*/ 907980 w 1835864"/>
                    <a:gd name="connsiteY2" fmla="*/ 0 h 2016224"/>
                    <a:gd name="connsiteX3" fmla="*/ 1043322 w 1835864"/>
                    <a:gd name="connsiteY3" fmla="*/ 830223 h 2016224"/>
                    <a:gd name="connsiteX4" fmla="*/ 1808080 w 1835864"/>
                    <a:gd name="connsiteY4" fmla="*/ 504056 h 2016224"/>
                    <a:gd name="connsiteX5" fmla="*/ 1221693 w 1835864"/>
                    <a:gd name="connsiteY5" fmla="*/ 1008112 h 2016224"/>
                    <a:gd name="connsiteX6" fmla="*/ 1808080 w 1835864"/>
                    <a:gd name="connsiteY6" fmla="*/ 1512168 h 2016224"/>
                    <a:gd name="connsiteX7" fmla="*/ 1043321 w 1835864"/>
                    <a:gd name="connsiteY7" fmla="*/ 1164485 h 2016224"/>
                    <a:gd name="connsiteX8" fmla="*/ 907980 w 1835864"/>
                    <a:gd name="connsiteY8" fmla="*/ 2016224 h 2016224"/>
                    <a:gd name="connsiteX9" fmla="*/ 804911 w 1835864"/>
                    <a:gd name="connsiteY9" fmla="*/ 1207516 h 2016224"/>
                    <a:gd name="connsiteX10" fmla="*/ 7880 w 1835864"/>
                    <a:gd name="connsiteY10" fmla="*/ 1512168 h 2016224"/>
                    <a:gd name="connsiteX11" fmla="*/ 712601 w 1835864"/>
                    <a:gd name="connsiteY11" fmla="*/ 1018870 h 2016224"/>
                    <a:gd name="connsiteX12" fmla="*/ 7880 w 1835864"/>
                    <a:gd name="connsiteY12" fmla="*/ 504056 h 2016224"/>
                    <a:gd name="connsiteX0" fmla="*/ 7880 w 1862324"/>
                    <a:gd name="connsiteY0" fmla="*/ 504056 h 2016224"/>
                    <a:gd name="connsiteX1" fmla="*/ 815668 w 1862324"/>
                    <a:gd name="connsiteY1" fmla="*/ 840981 h 2016224"/>
                    <a:gd name="connsiteX2" fmla="*/ 907980 w 1862324"/>
                    <a:gd name="connsiteY2" fmla="*/ 0 h 2016224"/>
                    <a:gd name="connsiteX3" fmla="*/ 1043322 w 1862324"/>
                    <a:gd name="connsiteY3" fmla="*/ 830223 h 2016224"/>
                    <a:gd name="connsiteX4" fmla="*/ 1808080 w 1862324"/>
                    <a:gd name="connsiteY4" fmla="*/ 504056 h 2016224"/>
                    <a:gd name="connsiteX5" fmla="*/ 1221693 w 1862324"/>
                    <a:gd name="connsiteY5" fmla="*/ 1008112 h 2016224"/>
                    <a:gd name="connsiteX6" fmla="*/ 1808080 w 1862324"/>
                    <a:gd name="connsiteY6" fmla="*/ 1512168 h 2016224"/>
                    <a:gd name="connsiteX7" fmla="*/ 1043321 w 1862324"/>
                    <a:gd name="connsiteY7" fmla="*/ 1164485 h 2016224"/>
                    <a:gd name="connsiteX8" fmla="*/ 907980 w 1862324"/>
                    <a:gd name="connsiteY8" fmla="*/ 2016224 h 2016224"/>
                    <a:gd name="connsiteX9" fmla="*/ 804911 w 1862324"/>
                    <a:gd name="connsiteY9" fmla="*/ 1207516 h 2016224"/>
                    <a:gd name="connsiteX10" fmla="*/ 7880 w 1862324"/>
                    <a:gd name="connsiteY10" fmla="*/ 1512168 h 2016224"/>
                    <a:gd name="connsiteX11" fmla="*/ 712601 w 1862324"/>
                    <a:gd name="connsiteY11" fmla="*/ 1018870 h 2016224"/>
                    <a:gd name="connsiteX12" fmla="*/ 7880 w 1862324"/>
                    <a:gd name="connsiteY12" fmla="*/ 504056 h 2016224"/>
                    <a:gd name="connsiteX0" fmla="*/ 7880 w 1859085"/>
                    <a:gd name="connsiteY0" fmla="*/ 504056 h 2016224"/>
                    <a:gd name="connsiteX1" fmla="*/ 815668 w 1859085"/>
                    <a:gd name="connsiteY1" fmla="*/ 840981 h 2016224"/>
                    <a:gd name="connsiteX2" fmla="*/ 907980 w 1859085"/>
                    <a:gd name="connsiteY2" fmla="*/ 0 h 2016224"/>
                    <a:gd name="connsiteX3" fmla="*/ 1043322 w 1859085"/>
                    <a:gd name="connsiteY3" fmla="*/ 830223 h 2016224"/>
                    <a:gd name="connsiteX4" fmla="*/ 1808080 w 1859085"/>
                    <a:gd name="connsiteY4" fmla="*/ 504056 h 2016224"/>
                    <a:gd name="connsiteX5" fmla="*/ 1167905 w 1859085"/>
                    <a:gd name="connsiteY5" fmla="*/ 997355 h 2016224"/>
                    <a:gd name="connsiteX6" fmla="*/ 1808080 w 1859085"/>
                    <a:gd name="connsiteY6" fmla="*/ 1512168 h 2016224"/>
                    <a:gd name="connsiteX7" fmla="*/ 1043321 w 1859085"/>
                    <a:gd name="connsiteY7" fmla="*/ 1164485 h 2016224"/>
                    <a:gd name="connsiteX8" fmla="*/ 907980 w 1859085"/>
                    <a:gd name="connsiteY8" fmla="*/ 2016224 h 2016224"/>
                    <a:gd name="connsiteX9" fmla="*/ 804911 w 1859085"/>
                    <a:gd name="connsiteY9" fmla="*/ 1207516 h 2016224"/>
                    <a:gd name="connsiteX10" fmla="*/ 7880 w 1859085"/>
                    <a:gd name="connsiteY10" fmla="*/ 1512168 h 2016224"/>
                    <a:gd name="connsiteX11" fmla="*/ 712601 w 1859085"/>
                    <a:gd name="connsiteY11" fmla="*/ 1018870 h 2016224"/>
                    <a:gd name="connsiteX12" fmla="*/ 7880 w 1859085"/>
                    <a:gd name="connsiteY12" fmla="*/ 504056 h 2016224"/>
                    <a:gd name="connsiteX0" fmla="*/ 7880 w 1859085"/>
                    <a:gd name="connsiteY0" fmla="*/ 504056 h 2016224"/>
                    <a:gd name="connsiteX1" fmla="*/ 815668 w 1859085"/>
                    <a:gd name="connsiteY1" fmla="*/ 840981 h 2016224"/>
                    <a:gd name="connsiteX2" fmla="*/ 907980 w 1859085"/>
                    <a:gd name="connsiteY2" fmla="*/ 0 h 2016224"/>
                    <a:gd name="connsiteX3" fmla="*/ 1043322 w 1859085"/>
                    <a:gd name="connsiteY3" fmla="*/ 830223 h 2016224"/>
                    <a:gd name="connsiteX4" fmla="*/ 1808080 w 1859085"/>
                    <a:gd name="connsiteY4" fmla="*/ 504056 h 2016224"/>
                    <a:gd name="connsiteX5" fmla="*/ 1167905 w 1859085"/>
                    <a:gd name="connsiteY5" fmla="*/ 997355 h 2016224"/>
                    <a:gd name="connsiteX6" fmla="*/ 1808080 w 1859085"/>
                    <a:gd name="connsiteY6" fmla="*/ 1512168 h 2016224"/>
                    <a:gd name="connsiteX7" fmla="*/ 1043321 w 1859085"/>
                    <a:gd name="connsiteY7" fmla="*/ 1164485 h 2016224"/>
                    <a:gd name="connsiteX8" fmla="*/ 907980 w 1859085"/>
                    <a:gd name="connsiteY8" fmla="*/ 2016224 h 2016224"/>
                    <a:gd name="connsiteX9" fmla="*/ 837183 w 1859085"/>
                    <a:gd name="connsiteY9" fmla="*/ 1175243 h 2016224"/>
                    <a:gd name="connsiteX10" fmla="*/ 7880 w 1859085"/>
                    <a:gd name="connsiteY10" fmla="*/ 1512168 h 2016224"/>
                    <a:gd name="connsiteX11" fmla="*/ 712601 w 1859085"/>
                    <a:gd name="connsiteY11" fmla="*/ 1018870 h 2016224"/>
                    <a:gd name="connsiteX12" fmla="*/ 7880 w 1859085"/>
                    <a:gd name="connsiteY12" fmla="*/ 504056 h 2016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859085" h="2016224">
                      <a:moveTo>
                        <a:pt x="7880" y="504056"/>
                      </a:moveTo>
                      <a:cubicBezTo>
                        <a:pt x="406235" y="243433"/>
                        <a:pt x="578678" y="778875"/>
                        <a:pt x="815668" y="840981"/>
                      </a:cubicBezTo>
                      <a:cubicBezTo>
                        <a:pt x="878711" y="610856"/>
                        <a:pt x="403873" y="154822"/>
                        <a:pt x="907980" y="0"/>
                      </a:cubicBezTo>
                      <a:cubicBezTo>
                        <a:pt x="1336782" y="90276"/>
                        <a:pt x="980279" y="600098"/>
                        <a:pt x="1043322" y="830223"/>
                      </a:cubicBezTo>
                      <a:cubicBezTo>
                        <a:pt x="1280312" y="768117"/>
                        <a:pt x="1431241" y="264948"/>
                        <a:pt x="1808080" y="504056"/>
                      </a:cubicBezTo>
                      <a:cubicBezTo>
                        <a:pt x="1913832" y="951774"/>
                        <a:pt x="1341852" y="829336"/>
                        <a:pt x="1167905" y="997355"/>
                      </a:cubicBezTo>
                      <a:cubicBezTo>
                        <a:pt x="1341852" y="1165374"/>
                        <a:pt x="2053682" y="999903"/>
                        <a:pt x="1808080" y="1512168"/>
                      </a:cubicBezTo>
                      <a:cubicBezTo>
                        <a:pt x="1495787" y="1751275"/>
                        <a:pt x="1280311" y="1226591"/>
                        <a:pt x="1043321" y="1164485"/>
                      </a:cubicBezTo>
                      <a:cubicBezTo>
                        <a:pt x="980278" y="1394610"/>
                        <a:pt x="1444359" y="1882918"/>
                        <a:pt x="907980" y="2016224"/>
                      </a:cubicBezTo>
                      <a:cubicBezTo>
                        <a:pt x="457661" y="1872160"/>
                        <a:pt x="900226" y="1405368"/>
                        <a:pt x="837183" y="1175243"/>
                      </a:cubicBezTo>
                      <a:cubicBezTo>
                        <a:pt x="600193" y="1237349"/>
                        <a:pt x="460022" y="1815822"/>
                        <a:pt x="7880" y="1512168"/>
                      </a:cubicBezTo>
                      <a:cubicBezTo>
                        <a:pt x="-65599" y="1010662"/>
                        <a:pt x="538654" y="1186889"/>
                        <a:pt x="712601" y="1018870"/>
                      </a:cubicBezTo>
                      <a:cubicBezTo>
                        <a:pt x="538654" y="850851"/>
                        <a:pt x="-76356" y="1048594"/>
                        <a:pt x="7880" y="504056"/>
                      </a:cubicBezTo>
                      <a:close/>
                    </a:path>
                  </a:pathLst>
                </a:custGeom>
                <a:noFill/>
                <a:ln w="57150">
                  <a:solidFill>
                    <a:schemeClr val="accent6">
                      <a:lumMod val="50000"/>
                    </a:schemeClr>
                  </a:solidFill>
                </a:ln>
                <a:scene3d>
                  <a:camera prst="orthographicFront"/>
                  <a:lightRig rig="morning" dir="t"/>
                </a:scene3d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ES"/>
                </a:p>
              </p:txBody>
            </p:sp>
          </p:grpSp>
        </p:grpSp>
      </p:grpSp>
      <p:sp>
        <p:nvSpPr>
          <p:cNvPr id="24" name="3 Rectángulo"/>
          <p:cNvSpPr/>
          <p:nvPr/>
        </p:nvSpPr>
        <p:spPr>
          <a:xfrm rot="16200000">
            <a:off x="-1492731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667">
                <a:srgbClr val="FF6600">
                  <a:lumMod val="13000"/>
                  <a:lumOff val="87000"/>
                </a:srgbClr>
              </a:gs>
              <a:gs pos="11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3 Rectángulo"/>
          <p:cNvSpPr/>
          <p:nvPr/>
        </p:nvSpPr>
        <p:spPr>
          <a:xfrm rot="16200000">
            <a:off x="-1636747" y="2251705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667">
                <a:srgbClr val="FF6600">
                  <a:lumMod val="13000"/>
                  <a:lumOff val="87000"/>
                </a:srgbClr>
              </a:gs>
              <a:gs pos="11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3 Rectángulo"/>
          <p:cNvSpPr/>
          <p:nvPr/>
        </p:nvSpPr>
        <p:spPr>
          <a:xfrm rot="16200000">
            <a:off x="-1780763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667">
                <a:srgbClr val="FF6600">
                  <a:lumMod val="13000"/>
                  <a:lumOff val="87000"/>
                </a:srgbClr>
              </a:gs>
              <a:gs pos="11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3 Rectángulo"/>
          <p:cNvSpPr/>
          <p:nvPr/>
        </p:nvSpPr>
        <p:spPr>
          <a:xfrm rot="16200000">
            <a:off x="-1924779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667">
                <a:srgbClr val="FF6600">
                  <a:lumMod val="13000"/>
                  <a:lumOff val="87000"/>
                </a:srgbClr>
              </a:gs>
              <a:gs pos="11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3 Rectángulo"/>
          <p:cNvSpPr/>
          <p:nvPr/>
        </p:nvSpPr>
        <p:spPr>
          <a:xfrm rot="16200000">
            <a:off x="-2068795" y="2248307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667">
                <a:srgbClr val="FF6600">
                  <a:lumMod val="13000"/>
                  <a:lumOff val="87000"/>
                </a:srgbClr>
              </a:gs>
              <a:gs pos="11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3 Rectángulo"/>
          <p:cNvSpPr/>
          <p:nvPr/>
        </p:nvSpPr>
        <p:spPr>
          <a:xfrm rot="16200000">
            <a:off x="-2230559" y="2230559"/>
            <a:ext cx="5144686" cy="683568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74801" y="-318216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667">
                <a:srgbClr val="FF6600">
                  <a:lumMod val="13000"/>
                  <a:lumOff val="87000"/>
                </a:srgbClr>
              </a:gs>
              <a:gs pos="11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Rectángulo"/>
          <p:cNvSpPr/>
          <p:nvPr/>
        </p:nvSpPr>
        <p:spPr>
          <a:xfrm>
            <a:off x="-21459" y="-16116"/>
            <a:ext cx="9144000" cy="5236046"/>
          </a:xfrm>
          <a:prstGeom prst="rect">
            <a:avLst/>
          </a:prstGeom>
          <a:gradFill>
            <a:gsLst>
              <a:gs pos="78000">
                <a:srgbClr val="C00000">
                  <a:alpha val="84000"/>
                </a:srgbClr>
              </a:gs>
              <a:gs pos="0">
                <a:schemeClr val="tx1">
                  <a:lumMod val="98000"/>
                </a:schemeClr>
              </a:gs>
              <a:gs pos="100000">
                <a:srgbClr val="C00000"/>
              </a:gs>
              <a:gs pos="66000">
                <a:schemeClr val="tx1"/>
              </a:gs>
              <a:gs pos="90000">
                <a:schemeClr val="tx1">
                  <a:alpha val="92000"/>
                </a:schemeClr>
              </a:gs>
              <a:gs pos="44000">
                <a:schemeClr val="tx1">
                  <a:alpha val="90000"/>
                </a:schemeClr>
              </a:gs>
              <a:gs pos="54000">
                <a:srgbClr val="C00000">
                  <a:alpha val="82000"/>
                </a:srgbClr>
              </a:gs>
              <a:gs pos="33000">
                <a:srgbClr val="C00000">
                  <a:alpha val="92000"/>
                </a:srgbClr>
              </a:gs>
              <a:gs pos="23000">
                <a:schemeClr val="tx1"/>
              </a:gs>
              <a:gs pos="12000">
                <a:srgbClr val="C00000"/>
              </a:gs>
            </a:gsLst>
            <a:path path="circle">
              <a:fillToRect l="100000" t="10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6322700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" dur="315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" dur="315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314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31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31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 animBg="1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Diapositiva37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3 Rectángulo"/>
          <p:cNvSpPr/>
          <p:nvPr/>
        </p:nvSpPr>
        <p:spPr>
          <a:xfrm rot="16200000">
            <a:off x="-1204699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667">
                <a:srgbClr val="FF6600">
                  <a:lumMod val="13000"/>
                  <a:lumOff val="87000"/>
                </a:srgbClr>
              </a:gs>
              <a:gs pos="11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Rectángulo"/>
          <p:cNvSpPr/>
          <p:nvPr/>
        </p:nvSpPr>
        <p:spPr>
          <a:xfrm rot="16200000">
            <a:off x="-1348715" y="2248307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667">
                <a:srgbClr val="FF6600">
                  <a:lumMod val="13000"/>
                  <a:lumOff val="87000"/>
                </a:srgbClr>
              </a:gs>
              <a:gs pos="11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3 Rectángulo"/>
          <p:cNvSpPr/>
          <p:nvPr/>
        </p:nvSpPr>
        <p:spPr>
          <a:xfrm rot="16200000">
            <a:off x="-1492731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667">
                <a:srgbClr val="FF6600">
                  <a:lumMod val="13000"/>
                  <a:lumOff val="87000"/>
                </a:srgbClr>
              </a:gs>
              <a:gs pos="11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3 Rectángulo"/>
          <p:cNvSpPr/>
          <p:nvPr/>
        </p:nvSpPr>
        <p:spPr>
          <a:xfrm rot="16200000">
            <a:off x="-1636747" y="2251705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667">
                <a:srgbClr val="FF6600">
                  <a:lumMod val="13000"/>
                  <a:lumOff val="87000"/>
                </a:srgbClr>
              </a:gs>
              <a:gs pos="11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3 Rectángulo"/>
          <p:cNvSpPr/>
          <p:nvPr/>
        </p:nvSpPr>
        <p:spPr>
          <a:xfrm rot="16200000">
            <a:off x="-1780763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667">
                <a:srgbClr val="FF6600">
                  <a:lumMod val="13000"/>
                  <a:lumOff val="87000"/>
                </a:srgbClr>
              </a:gs>
              <a:gs pos="11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3 Rectángulo"/>
          <p:cNvSpPr/>
          <p:nvPr/>
        </p:nvSpPr>
        <p:spPr>
          <a:xfrm rot="16200000">
            <a:off x="-1924779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667">
                <a:srgbClr val="FF6600">
                  <a:lumMod val="13000"/>
                  <a:lumOff val="87000"/>
                </a:srgbClr>
              </a:gs>
              <a:gs pos="11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3 Rectángulo"/>
          <p:cNvSpPr/>
          <p:nvPr/>
        </p:nvSpPr>
        <p:spPr>
          <a:xfrm rot="16200000">
            <a:off x="-2068795" y="2248307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667">
                <a:srgbClr val="FF6600">
                  <a:lumMod val="13000"/>
                  <a:lumOff val="87000"/>
                </a:srgbClr>
              </a:gs>
              <a:gs pos="11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3 Rectángulo"/>
          <p:cNvSpPr/>
          <p:nvPr/>
        </p:nvSpPr>
        <p:spPr>
          <a:xfrm rot="16200000">
            <a:off x="-2230559" y="2230559"/>
            <a:ext cx="5144686" cy="683568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74801" y="-318216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1667">
                <a:srgbClr val="FF6600">
                  <a:lumMod val="13000"/>
                  <a:lumOff val="87000"/>
                </a:srgbClr>
              </a:gs>
              <a:gs pos="11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grpSp>
        <p:nvGrpSpPr>
          <p:cNvPr id="11" name="10 Grupo"/>
          <p:cNvGrpSpPr/>
          <p:nvPr/>
        </p:nvGrpSpPr>
        <p:grpSpPr>
          <a:xfrm>
            <a:off x="1194175" y="-25884"/>
            <a:ext cx="7956376" cy="5169384"/>
            <a:chOff x="1184324" y="-25884"/>
            <a:chExt cx="7938285" cy="5169384"/>
          </a:xfrm>
        </p:grpSpPr>
        <p:sp>
          <p:nvSpPr>
            <p:cNvPr id="12" name="2 Rectángulo"/>
            <p:cNvSpPr/>
            <p:nvPr/>
          </p:nvSpPr>
          <p:spPr>
            <a:xfrm>
              <a:off x="1184324" y="-25884"/>
              <a:ext cx="7938285" cy="5169384"/>
            </a:xfrm>
            <a:custGeom>
              <a:avLst/>
              <a:gdLst>
                <a:gd name="connsiteX0" fmla="*/ 0 w 7380312"/>
                <a:gd name="connsiteY0" fmla="*/ 0 h 5143500"/>
                <a:gd name="connsiteX1" fmla="*/ 7380312 w 7380312"/>
                <a:gd name="connsiteY1" fmla="*/ 0 h 5143500"/>
                <a:gd name="connsiteX2" fmla="*/ 7380312 w 7380312"/>
                <a:gd name="connsiteY2" fmla="*/ 5143500 h 5143500"/>
                <a:gd name="connsiteX3" fmla="*/ 0 w 7380312"/>
                <a:gd name="connsiteY3" fmla="*/ 5143500 h 5143500"/>
                <a:gd name="connsiteX4" fmla="*/ 0 w 7380312"/>
                <a:gd name="connsiteY4" fmla="*/ 0 h 5143500"/>
                <a:gd name="connsiteX0" fmla="*/ 541866 w 7922178"/>
                <a:gd name="connsiteY0" fmla="*/ 0 h 5143500"/>
                <a:gd name="connsiteX1" fmla="*/ 7922178 w 7922178"/>
                <a:gd name="connsiteY1" fmla="*/ 0 h 5143500"/>
                <a:gd name="connsiteX2" fmla="*/ 7922178 w 7922178"/>
                <a:gd name="connsiteY2" fmla="*/ 5143500 h 5143500"/>
                <a:gd name="connsiteX3" fmla="*/ 541866 w 7922178"/>
                <a:gd name="connsiteY3" fmla="*/ 5143500 h 5143500"/>
                <a:gd name="connsiteX4" fmla="*/ 541866 w 7922178"/>
                <a:gd name="connsiteY4" fmla="*/ 0 h 5143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22178" h="5143500">
                  <a:moveTo>
                    <a:pt x="541866" y="0"/>
                  </a:moveTo>
                  <a:lnTo>
                    <a:pt x="7922178" y="0"/>
                  </a:lnTo>
                  <a:lnTo>
                    <a:pt x="7922178" y="5143500"/>
                  </a:lnTo>
                  <a:lnTo>
                    <a:pt x="541866" y="5143500"/>
                  </a:lnTo>
                  <a:cubicBezTo>
                    <a:pt x="541866" y="3429000"/>
                    <a:pt x="-677334" y="4943122"/>
                    <a:pt x="541866" y="0"/>
                  </a:cubicBezTo>
                  <a:close/>
                </a:path>
              </a:pathLst>
            </a:custGeom>
            <a:gradFill>
              <a:gsLst>
                <a:gs pos="78000">
                  <a:srgbClr val="FF0000">
                    <a:alpha val="51000"/>
                  </a:srgbClr>
                </a:gs>
                <a:gs pos="0">
                  <a:schemeClr val="tx1">
                    <a:alpha val="46000"/>
                  </a:schemeClr>
                </a:gs>
                <a:gs pos="98000">
                  <a:srgbClr val="FF0000">
                    <a:alpha val="59000"/>
                  </a:srgbClr>
                </a:gs>
                <a:gs pos="66000">
                  <a:schemeClr val="tx1">
                    <a:alpha val="71000"/>
                  </a:schemeClr>
                </a:gs>
                <a:gs pos="90000">
                  <a:schemeClr val="tx1">
                    <a:alpha val="44000"/>
                  </a:schemeClr>
                </a:gs>
                <a:gs pos="44000">
                  <a:schemeClr val="tx1">
                    <a:alpha val="60000"/>
                  </a:schemeClr>
                </a:gs>
                <a:gs pos="54000">
                  <a:srgbClr val="FF0000">
                    <a:alpha val="58000"/>
                  </a:srgbClr>
                </a:gs>
                <a:gs pos="33000">
                  <a:srgbClr val="FF0000">
                    <a:alpha val="48000"/>
                  </a:srgbClr>
                </a:gs>
                <a:gs pos="23000">
                  <a:schemeClr val="tx1">
                    <a:alpha val="53000"/>
                  </a:schemeClr>
                </a:gs>
                <a:gs pos="11000">
                  <a:srgbClr val="FF0000">
                    <a:alpha val="46000"/>
                  </a:srgbClr>
                </a:gs>
              </a:gsLst>
              <a:path path="circle">
                <a:fillToRect l="100000" t="100000"/>
              </a:path>
            </a:gradFill>
            <a:ln>
              <a:solidFill>
                <a:schemeClr val="tx2">
                  <a:lumMod val="50000"/>
                </a:schemeClr>
              </a:solidFill>
            </a:ln>
            <a:scene3d>
              <a:camera prst="orthographicFront"/>
              <a:lightRig rig="flood" dir="t"/>
            </a:scene3d>
            <a:sp3d>
              <a:bevelT w="184150" prst="convex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grpSp>
          <p:nvGrpSpPr>
            <p:cNvPr id="13" name="12 Grupo"/>
            <p:cNvGrpSpPr/>
            <p:nvPr/>
          </p:nvGrpSpPr>
          <p:grpSpPr>
            <a:xfrm>
              <a:off x="1797537" y="535308"/>
              <a:ext cx="1552473" cy="4486963"/>
              <a:chOff x="1763688" y="555526"/>
              <a:chExt cx="1584176" cy="4464496"/>
            </a:xfrm>
            <a:gradFill>
              <a:gsLst>
                <a:gs pos="46252">
                  <a:srgbClr val="C00000"/>
                </a:gs>
                <a:gs pos="67000">
                  <a:srgbClr val="F31207">
                    <a:lumMod val="52000"/>
                  </a:srgbClr>
                </a:gs>
                <a:gs pos="29000">
                  <a:srgbClr val="FF0000"/>
                </a:gs>
              </a:gsLst>
              <a:lin ang="2700000" scaled="1"/>
            </a:gradFill>
            <a:scene3d>
              <a:camera prst="orthographicFront"/>
              <a:lightRig rig="flat" dir="t">
                <a:rot lat="0" lon="0" rev="13800000"/>
              </a:lightRig>
            </a:scene3d>
          </p:grpSpPr>
          <p:sp>
            <p:nvSpPr>
              <p:cNvPr id="18" name="CuadroTexto 6"/>
              <p:cNvSpPr txBox="1"/>
              <p:nvPr/>
            </p:nvSpPr>
            <p:spPr>
              <a:xfrm rot="10800000">
                <a:off x="2123728" y="3219822"/>
                <a:ext cx="936104" cy="1800200"/>
              </a:xfrm>
              <a:custGeom>
                <a:avLst/>
                <a:gdLst>
                  <a:gd name="connsiteX0" fmla="*/ 1424825 w 3432663"/>
                  <a:gd name="connsiteY0" fmla="*/ 0 h 3746571"/>
                  <a:gd name="connsiteX1" fmla="*/ 1883536 w 3432663"/>
                  <a:gd name="connsiteY1" fmla="*/ 64066 h 3746571"/>
                  <a:gd name="connsiteX2" fmla="*/ 2116736 w 3432663"/>
                  <a:gd name="connsiteY2" fmla="*/ 353644 h 3746571"/>
                  <a:gd name="connsiteX3" fmla="*/ 2051389 w 3432663"/>
                  <a:gd name="connsiteY3" fmla="*/ 500995 h 3746571"/>
                  <a:gd name="connsiteX4" fmla="*/ 1936070 w 3432663"/>
                  <a:gd name="connsiteY4" fmla="*/ 571468 h 3746571"/>
                  <a:gd name="connsiteX5" fmla="*/ 1863035 w 3432663"/>
                  <a:gd name="connsiteY5" fmla="*/ 576593 h 3746571"/>
                  <a:gd name="connsiteX6" fmla="*/ 1768218 w 3432663"/>
                  <a:gd name="connsiteY6" fmla="*/ 558654 h 3746571"/>
                  <a:gd name="connsiteX7" fmla="*/ 1740029 w 3432663"/>
                  <a:gd name="connsiteY7" fmla="*/ 533028 h 3746571"/>
                  <a:gd name="connsiteX8" fmla="*/ 1757967 w 3432663"/>
                  <a:gd name="connsiteY8" fmla="*/ 502276 h 3746571"/>
                  <a:gd name="connsiteX9" fmla="*/ 1809220 w 3432663"/>
                  <a:gd name="connsiteY9" fmla="*/ 426679 h 3746571"/>
                  <a:gd name="connsiteX10" fmla="*/ 1824596 w 3432663"/>
                  <a:gd name="connsiteY10" fmla="*/ 343393 h 3746571"/>
                  <a:gd name="connsiteX11" fmla="*/ 1686214 w 3432663"/>
                  <a:gd name="connsiteY11" fmla="*/ 153758 h 3746571"/>
                  <a:gd name="connsiteX12" fmla="*/ 1409449 w 3432663"/>
                  <a:gd name="connsiteY12" fmla="*/ 102506 h 3746571"/>
                  <a:gd name="connsiteX13" fmla="*/ 960988 w 3432663"/>
                  <a:gd name="connsiteY13" fmla="*/ 187072 h 3746571"/>
                  <a:gd name="connsiteX14" fmla="*/ 743164 w 3432663"/>
                  <a:gd name="connsiteY14" fmla="*/ 481775 h 3746571"/>
                  <a:gd name="connsiteX15" fmla="*/ 899485 w 3432663"/>
                  <a:gd name="connsiteY15" fmla="*/ 740602 h 3746571"/>
                  <a:gd name="connsiteX16" fmla="*/ 1283880 w 3432663"/>
                  <a:gd name="connsiteY16" fmla="*/ 943050 h 3746571"/>
                  <a:gd name="connsiteX17" fmla="*/ 1757967 w 3432663"/>
                  <a:gd name="connsiteY17" fmla="*/ 1153185 h 3746571"/>
                  <a:gd name="connsiteX18" fmla="*/ 2280745 w 3432663"/>
                  <a:gd name="connsiteY18" fmla="*/ 1458139 h 3746571"/>
                  <a:gd name="connsiteX19" fmla="*/ 2636951 w 3432663"/>
                  <a:gd name="connsiteY19" fmla="*/ 1875848 h 3746571"/>
                  <a:gd name="connsiteX20" fmla="*/ 3432663 w 3432663"/>
                  <a:gd name="connsiteY20" fmla="*/ 2904434 h 3746571"/>
                  <a:gd name="connsiteX21" fmla="*/ 2316622 w 3432663"/>
                  <a:gd name="connsiteY21" fmla="*/ 3410866 h 3746571"/>
                  <a:gd name="connsiteX22" fmla="*/ 1306944 w 3432663"/>
                  <a:gd name="connsiteY22" fmla="*/ 3746571 h 3746571"/>
                  <a:gd name="connsiteX23" fmla="*/ 407459 w 3432663"/>
                  <a:gd name="connsiteY23" fmla="*/ 3490308 h 3746571"/>
                  <a:gd name="connsiteX24" fmla="*/ 0 w 3432663"/>
                  <a:gd name="connsiteY24" fmla="*/ 2711267 h 3746571"/>
                  <a:gd name="connsiteX25" fmla="*/ 283171 w 3432663"/>
                  <a:gd name="connsiteY25" fmla="*/ 2118017 h 3746571"/>
                  <a:gd name="connsiteX26" fmla="*/ 963551 w 3432663"/>
                  <a:gd name="connsiteY26" fmla="*/ 1870723 h 3746571"/>
                  <a:gd name="connsiteX27" fmla="*/ 1591396 w 3432663"/>
                  <a:gd name="connsiteY27" fmla="*/ 2019356 h 3746571"/>
                  <a:gd name="connsiteX28" fmla="*/ 1860473 w 3432663"/>
                  <a:gd name="connsiteY28" fmla="*/ 2490881 h 3746571"/>
                  <a:gd name="connsiteX29" fmla="*/ 1679807 w 3432663"/>
                  <a:gd name="connsiteY29" fmla="*/ 2861181 h 3746571"/>
                  <a:gd name="connsiteX30" fmla="*/ 1260816 w 3432663"/>
                  <a:gd name="connsiteY30" fmla="*/ 3008533 h 3746571"/>
                  <a:gd name="connsiteX31" fmla="*/ 894360 w 3432663"/>
                  <a:gd name="connsiteY31" fmla="*/ 2926528 h 3746571"/>
                  <a:gd name="connsiteX32" fmla="*/ 717538 w 3432663"/>
                  <a:gd name="connsiteY32" fmla="*/ 2649764 h 3746571"/>
                  <a:gd name="connsiteX33" fmla="*/ 807230 w 3432663"/>
                  <a:gd name="connsiteY33" fmla="*/ 2470379 h 3746571"/>
                  <a:gd name="connsiteX34" fmla="*/ 930236 w 3432663"/>
                  <a:gd name="connsiteY34" fmla="*/ 2406314 h 3746571"/>
                  <a:gd name="connsiteX35" fmla="*/ 989177 w 3432663"/>
                  <a:gd name="connsiteY35" fmla="*/ 2398626 h 3746571"/>
                  <a:gd name="connsiteX36" fmla="*/ 1009678 w 3432663"/>
                  <a:gd name="connsiteY36" fmla="*/ 2414001 h 3746571"/>
                  <a:gd name="connsiteX37" fmla="*/ 999428 w 3432663"/>
                  <a:gd name="connsiteY37" fmla="*/ 2444753 h 3746571"/>
                  <a:gd name="connsiteX38" fmla="*/ 989177 w 3432663"/>
                  <a:gd name="connsiteY38" fmla="*/ 2475505 h 3746571"/>
                  <a:gd name="connsiteX39" fmla="*/ 973801 w 3432663"/>
                  <a:gd name="connsiteY39" fmla="*/ 2588261 h 3746571"/>
                  <a:gd name="connsiteX40" fmla="*/ 1054524 w 3432663"/>
                  <a:gd name="connsiteY40" fmla="*/ 2725362 h 3746571"/>
                  <a:gd name="connsiteX41" fmla="*/ 1230065 w 3432663"/>
                  <a:gd name="connsiteY41" fmla="*/ 2783021 h 3746571"/>
                  <a:gd name="connsiteX42" fmla="*/ 1494016 w 3432663"/>
                  <a:gd name="connsiteY42" fmla="*/ 2685641 h 3746571"/>
                  <a:gd name="connsiteX43" fmla="*/ 1599084 w 3432663"/>
                  <a:gd name="connsiteY43" fmla="*/ 2444753 h 3746571"/>
                  <a:gd name="connsiteX44" fmla="*/ 1386385 w 3432663"/>
                  <a:gd name="connsiteY44" fmla="*/ 2109048 h 3746571"/>
                  <a:gd name="connsiteX45" fmla="*/ 943050 w 3432663"/>
                  <a:gd name="connsiteY45" fmla="*/ 2003980 h 3746571"/>
                  <a:gd name="connsiteX46" fmla="*/ 371582 w 3432663"/>
                  <a:gd name="connsiteY46" fmla="*/ 2198740 h 3746571"/>
                  <a:gd name="connsiteX47" fmla="*/ 117881 w 3432663"/>
                  <a:gd name="connsiteY47" fmla="*/ 2711267 h 3746571"/>
                  <a:gd name="connsiteX48" fmla="*/ 499714 w 3432663"/>
                  <a:gd name="connsiteY48" fmla="*/ 3351926 h 3746571"/>
                  <a:gd name="connsiteX49" fmla="*/ 1312069 w 3432663"/>
                  <a:gd name="connsiteY49" fmla="*/ 3567187 h 3746571"/>
                  <a:gd name="connsiteX50" fmla="*/ 2134674 w 3432663"/>
                  <a:gd name="connsiteY50" fmla="*/ 3269921 h 3746571"/>
                  <a:gd name="connsiteX51" fmla="*/ 2490881 w 3432663"/>
                  <a:gd name="connsiteY51" fmla="*/ 2506256 h 3746571"/>
                  <a:gd name="connsiteX52" fmla="*/ 2372999 w 3432663"/>
                  <a:gd name="connsiteY52" fmla="*/ 2070608 h 3746571"/>
                  <a:gd name="connsiteX53" fmla="*/ 2057795 w 3432663"/>
                  <a:gd name="connsiteY53" fmla="*/ 1755405 h 3746571"/>
                  <a:gd name="connsiteX54" fmla="*/ 1614460 w 3432663"/>
                  <a:gd name="connsiteY54" fmla="*/ 1496578 h 3746571"/>
                  <a:gd name="connsiteX55" fmla="*/ 858483 w 3432663"/>
                  <a:gd name="connsiteY55" fmla="*/ 1135247 h 3746571"/>
                  <a:gd name="connsiteX56" fmla="*/ 476650 w 3432663"/>
                  <a:gd name="connsiteY56" fmla="*/ 609907 h 3746571"/>
                  <a:gd name="connsiteX57" fmla="*/ 781604 w 3432663"/>
                  <a:gd name="connsiteY57" fmla="*/ 143508 h 3746571"/>
                  <a:gd name="connsiteX58" fmla="*/ 1424825 w 3432663"/>
                  <a:gd name="connsiteY58" fmla="*/ 0 h 3746571"/>
                  <a:gd name="connsiteX0" fmla="*/ 1424825 w 3453135"/>
                  <a:gd name="connsiteY0" fmla="*/ 0 h 3746571"/>
                  <a:gd name="connsiteX1" fmla="*/ 1883536 w 3453135"/>
                  <a:gd name="connsiteY1" fmla="*/ 64066 h 3746571"/>
                  <a:gd name="connsiteX2" fmla="*/ 2116736 w 3453135"/>
                  <a:gd name="connsiteY2" fmla="*/ 353644 h 3746571"/>
                  <a:gd name="connsiteX3" fmla="*/ 2051389 w 3453135"/>
                  <a:gd name="connsiteY3" fmla="*/ 500995 h 3746571"/>
                  <a:gd name="connsiteX4" fmla="*/ 1936070 w 3453135"/>
                  <a:gd name="connsiteY4" fmla="*/ 571468 h 3746571"/>
                  <a:gd name="connsiteX5" fmla="*/ 1863035 w 3453135"/>
                  <a:gd name="connsiteY5" fmla="*/ 576593 h 3746571"/>
                  <a:gd name="connsiteX6" fmla="*/ 1768218 w 3453135"/>
                  <a:gd name="connsiteY6" fmla="*/ 558654 h 3746571"/>
                  <a:gd name="connsiteX7" fmla="*/ 1740029 w 3453135"/>
                  <a:gd name="connsiteY7" fmla="*/ 533028 h 3746571"/>
                  <a:gd name="connsiteX8" fmla="*/ 1757967 w 3453135"/>
                  <a:gd name="connsiteY8" fmla="*/ 502276 h 3746571"/>
                  <a:gd name="connsiteX9" fmla="*/ 1809220 w 3453135"/>
                  <a:gd name="connsiteY9" fmla="*/ 426679 h 3746571"/>
                  <a:gd name="connsiteX10" fmla="*/ 1824596 w 3453135"/>
                  <a:gd name="connsiteY10" fmla="*/ 343393 h 3746571"/>
                  <a:gd name="connsiteX11" fmla="*/ 1686214 w 3453135"/>
                  <a:gd name="connsiteY11" fmla="*/ 153758 h 3746571"/>
                  <a:gd name="connsiteX12" fmla="*/ 1409449 w 3453135"/>
                  <a:gd name="connsiteY12" fmla="*/ 102506 h 3746571"/>
                  <a:gd name="connsiteX13" fmla="*/ 960988 w 3453135"/>
                  <a:gd name="connsiteY13" fmla="*/ 187072 h 3746571"/>
                  <a:gd name="connsiteX14" fmla="*/ 743164 w 3453135"/>
                  <a:gd name="connsiteY14" fmla="*/ 481775 h 3746571"/>
                  <a:gd name="connsiteX15" fmla="*/ 899485 w 3453135"/>
                  <a:gd name="connsiteY15" fmla="*/ 740602 h 3746571"/>
                  <a:gd name="connsiteX16" fmla="*/ 1283880 w 3453135"/>
                  <a:gd name="connsiteY16" fmla="*/ 943050 h 3746571"/>
                  <a:gd name="connsiteX17" fmla="*/ 1757967 w 3453135"/>
                  <a:gd name="connsiteY17" fmla="*/ 1153185 h 3746571"/>
                  <a:gd name="connsiteX18" fmla="*/ 2280745 w 3453135"/>
                  <a:gd name="connsiteY18" fmla="*/ 1458139 h 3746571"/>
                  <a:gd name="connsiteX19" fmla="*/ 2983314 w 3453135"/>
                  <a:gd name="connsiteY19" fmla="*/ 1543339 h 3746571"/>
                  <a:gd name="connsiteX20" fmla="*/ 3432663 w 3453135"/>
                  <a:gd name="connsiteY20" fmla="*/ 2904434 h 3746571"/>
                  <a:gd name="connsiteX21" fmla="*/ 2316622 w 3453135"/>
                  <a:gd name="connsiteY21" fmla="*/ 3410866 h 3746571"/>
                  <a:gd name="connsiteX22" fmla="*/ 1306944 w 3453135"/>
                  <a:gd name="connsiteY22" fmla="*/ 3746571 h 3746571"/>
                  <a:gd name="connsiteX23" fmla="*/ 407459 w 3453135"/>
                  <a:gd name="connsiteY23" fmla="*/ 3490308 h 3746571"/>
                  <a:gd name="connsiteX24" fmla="*/ 0 w 3453135"/>
                  <a:gd name="connsiteY24" fmla="*/ 2711267 h 3746571"/>
                  <a:gd name="connsiteX25" fmla="*/ 283171 w 3453135"/>
                  <a:gd name="connsiteY25" fmla="*/ 2118017 h 3746571"/>
                  <a:gd name="connsiteX26" fmla="*/ 963551 w 3453135"/>
                  <a:gd name="connsiteY26" fmla="*/ 1870723 h 3746571"/>
                  <a:gd name="connsiteX27" fmla="*/ 1591396 w 3453135"/>
                  <a:gd name="connsiteY27" fmla="*/ 2019356 h 3746571"/>
                  <a:gd name="connsiteX28" fmla="*/ 1860473 w 3453135"/>
                  <a:gd name="connsiteY28" fmla="*/ 2490881 h 3746571"/>
                  <a:gd name="connsiteX29" fmla="*/ 1679807 w 3453135"/>
                  <a:gd name="connsiteY29" fmla="*/ 2861181 h 3746571"/>
                  <a:gd name="connsiteX30" fmla="*/ 1260816 w 3453135"/>
                  <a:gd name="connsiteY30" fmla="*/ 3008533 h 3746571"/>
                  <a:gd name="connsiteX31" fmla="*/ 894360 w 3453135"/>
                  <a:gd name="connsiteY31" fmla="*/ 2926528 h 3746571"/>
                  <a:gd name="connsiteX32" fmla="*/ 717538 w 3453135"/>
                  <a:gd name="connsiteY32" fmla="*/ 2649764 h 3746571"/>
                  <a:gd name="connsiteX33" fmla="*/ 807230 w 3453135"/>
                  <a:gd name="connsiteY33" fmla="*/ 2470379 h 3746571"/>
                  <a:gd name="connsiteX34" fmla="*/ 930236 w 3453135"/>
                  <a:gd name="connsiteY34" fmla="*/ 2406314 h 3746571"/>
                  <a:gd name="connsiteX35" fmla="*/ 989177 w 3453135"/>
                  <a:gd name="connsiteY35" fmla="*/ 2398626 h 3746571"/>
                  <a:gd name="connsiteX36" fmla="*/ 1009678 w 3453135"/>
                  <a:gd name="connsiteY36" fmla="*/ 2414001 h 3746571"/>
                  <a:gd name="connsiteX37" fmla="*/ 999428 w 3453135"/>
                  <a:gd name="connsiteY37" fmla="*/ 2444753 h 3746571"/>
                  <a:gd name="connsiteX38" fmla="*/ 989177 w 3453135"/>
                  <a:gd name="connsiteY38" fmla="*/ 2475505 h 3746571"/>
                  <a:gd name="connsiteX39" fmla="*/ 973801 w 3453135"/>
                  <a:gd name="connsiteY39" fmla="*/ 2588261 h 3746571"/>
                  <a:gd name="connsiteX40" fmla="*/ 1054524 w 3453135"/>
                  <a:gd name="connsiteY40" fmla="*/ 2725362 h 3746571"/>
                  <a:gd name="connsiteX41" fmla="*/ 1230065 w 3453135"/>
                  <a:gd name="connsiteY41" fmla="*/ 2783021 h 3746571"/>
                  <a:gd name="connsiteX42" fmla="*/ 1494016 w 3453135"/>
                  <a:gd name="connsiteY42" fmla="*/ 2685641 h 3746571"/>
                  <a:gd name="connsiteX43" fmla="*/ 1599084 w 3453135"/>
                  <a:gd name="connsiteY43" fmla="*/ 2444753 h 3746571"/>
                  <a:gd name="connsiteX44" fmla="*/ 1386385 w 3453135"/>
                  <a:gd name="connsiteY44" fmla="*/ 2109048 h 3746571"/>
                  <a:gd name="connsiteX45" fmla="*/ 943050 w 3453135"/>
                  <a:gd name="connsiteY45" fmla="*/ 2003980 h 3746571"/>
                  <a:gd name="connsiteX46" fmla="*/ 371582 w 3453135"/>
                  <a:gd name="connsiteY46" fmla="*/ 2198740 h 3746571"/>
                  <a:gd name="connsiteX47" fmla="*/ 117881 w 3453135"/>
                  <a:gd name="connsiteY47" fmla="*/ 2711267 h 3746571"/>
                  <a:gd name="connsiteX48" fmla="*/ 499714 w 3453135"/>
                  <a:gd name="connsiteY48" fmla="*/ 3351926 h 3746571"/>
                  <a:gd name="connsiteX49" fmla="*/ 1312069 w 3453135"/>
                  <a:gd name="connsiteY49" fmla="*/ 3567187 h 3746571"/>
                  <a:gd name="connsiteX50" fmla="*/ 2134674 w 3453135"/>
                  <a:gd name="connsiteY50" fmla="*/ 3269921 h 3746571"/>
                  <a:gd name="connsiteX51" fmla="*/ 2490881 w 3453135"/>
                  <a:gd name="connsiteY51" fmla="*/ 2506256 h 3746571"/>
                  <a:gd name="connsiteX52" fmla="*/ 2372999 w 3453135"/>
                  <a:gd name="connsiteY52" fmla="*/ 2070608 h 3746571"/>
                  <a:gd name="connsiteX53" fmla="*/ 2057795 w 3453135"/>
                  <a:gd name="connsiteY53" fmla="*/ 1755405 h 3746571"/>
                  <a:gd name="connsiteX54" fmla="*/ 1614460 w 3453135"/>
                  <a:gd name="connsiteY54" fmla="*/ 1496578 h 3746571"/>
                  <a:gd name="connsiteX55" fmla="*/ 858483 w 3453135"/>
                  <a:gd name="connsiteY55" fmla="*/ 1135247 h 3746571"/>
                  <a:gd name="connsiteX56" fmla="*/ 476650 w 3453135"/>
                  <a:gd name="connsiteY56" fmla="*/ 609907 h 3746571"/>
                  <a:gd name="connsiteX57" fmla="*/ 781604 w 3453135"/>
                  <a:gd name="connsiteY57" fmla="*/ 143508 h 3746571"/>
                  <a:gd name="connsiteX58" fmla="*/ 1424825 w 3453135"/>
                  <a:gd name="connsiteY58" fmla="*/ 0 h 3746571"/>
                  <a:gd name="connsiteX0" fmla="*/ 1424825 w 3452383"/>
                  <a:gd name="connsiteY0" fmla="*/ 0 h 3746571"/>
                  <a:gd name="connsiteX1" fmla="*/ 1883536 w 3452383"/>
                  <a:gd name="connsiteY1" fmla="*/ 64066 h 3746571"/>
                  <a:gd name="connsiteX2" fmla="*/ 2116736 w 3452383"/>
                  <a:gd name="connsiteY2" fmla="*/ 353644 h 3746571"/>
                  <a:gd name="connsiteX3" fmla="*/ 2051389 w 3452383"/>
                  <a:gd name="connsiteY3" fmla="*/ 500995 h 3746571"/>
                  <a:gd name="connsiteX4" fmla="*/ 1936070 w 3452383"/>
                  <a:gd name="connsiteY4" fmla="*/ 571468 h 3746571"/>
                  <a:gd name="connsiteX5" fmla="*/ 1863035 w 3452383"/>
                  <a:gd name="connsiteY5" fmla="*/ 576593 h 3746571"/>
                  <a:gd name="connsiteX6" fmla="*/ 1768218 w 3452383"/>
                  <a:gd name="connsiteY6" fmla="*/ 558654 h 3746571"/>
                  <a:gd name="connsiteX7" fmla="*/ 1740029 w 3452383"/>
                  <a:gd name="connsiteY7" fmla="*/ 533028 h 3746571"/>
                  <a:gd name="connsiteX8" fmla="*/ 1757967 w 3452383"/>
                  <a:gd name="connsiteY8" fmla="*/ 502276 h 3746571"/>
                  <a:gd name="connsiteX9" fmla="*/ 1809220 w 3452383"/>
                  <a:gd name="connsiteY9" fmla="*/ 426679 h 3746571"/>
                  <a:gd name="connsiteX10" fmla="*/ 1824596 w 3452383"/>
                  <a:gd name="connsiteY10" fmla="*/ 343393 h 3746571"/>
                  <a:gd name="connsiteX11" fmla="*/ 1686214 w 3452383"/>
                  <a:gd name="connsiteY11" fmla="*/ 153758 h 3746571"/>
                  <a:gd name="connsiteX12" fmla="*/ 1409449 w 3452383"/>
                  <a:gd name="connsiteY12" fmla="*/ 102506 h 3746571"/>
                  <a:gd name="connsiteX13" fmla="*/ 960988 w 3452383"/>
                  <a:gd name="connsiteY13" fmla="*/ 187072 h 3746571"/>
                  <a:gd name="connsiteX14" fmla="*/ 743164 w 3452383"/>
                  <a:gd name="connsiteY14" fmla="*/ 481775 h 3746571"/>
                  <a:gd name="connsiteX15" fmla="*/ 899485 w 3452383"/>
                  <a:gd name="connsiteY15" fmla="*/ 740602 h 3746571"/>
                  <a:gd name="connsiteX16" fmla="*/ 1283880 w 3452383"/>
                  <a:gd name="connsiteY16" fmla="*/ 943050 h 3746571"/>
                  <a:gd name="connsiteX17" fmla="*/ 1757967 w 3452383"/>
                  <a:gd name="connsiteY17" fmla="*/ 1153185 h 3746571"/>
                  <a:gd name="connsiteX18" fmla="*/ 2391581 w 3452383"/>
                  <a:gd name="connsiteY18" fmla="*/ 1111775 h 3746571"/>
                  <a:gd name="connsiteX19" fmla="*/ 2983314 w 3452383"/>
                  <a:gd name="connsiteY19" fmla="*/ 1543339 h 3746571"/>
                  <a:gd name="connsiteX20" fmla="*/ 3432663 w 3452383"/>
                  <a:gd name="connsiteY20" fmla="*/ 2904434 h 3746571"/>
                  <a:gd name="connsiteX21" fmla="*/ 2316622 w 3452383"/>
                  <a:gd name="connsiteY21" fmla="*/ 3410866 h 3746571"/>
                  <a:gd name="connsiteX22" fmla="*/ 1306944 w 3452383"/>
                  <a:gd name="connsiteY22" fmla="*/ 3746571 h 3746571"/>
                  <a:gd name="connsiteX23" fmla="*/ 407459 w 3452383"/>
                  <a:gd name="connsiteY23" fmla="*/ 3490308 h 3746571"/>
                  <a:gd name="connsiteX24" fmla="*/ 0 w 3452383"/>
                  <a:gd name="connsiteY24" fmla="*/ 2711267 h 3746571"/>
                  <a:gd name="connsiteX25" fmla="*/ 283171 w 3452383"/>
                  <a:gd name="connsiteY25" fmla="*/ 2118017 h 3746571"/>
                  <a:gd name="connsiteX26" fmla="*/ 963551 w 3452383"/>
                  <a:gd name="connsiteY26" fmla="*/ 1870723 h 3746571"/>
                  <a:gd name="connsiteX27" fmla="*/ 1591396 w 3452383"/>
                  <a:gd name="connsiteY27" fmla="*/ 2019356 h 3746571"/>
                  <a:gd name="connsiteX28" fmla="*/ 1860473 w 3452383"/>
                  <a:gd name="connsiteY28" fmla="*/ 2490881 h 3746571"/>
                  <a:gd name="connsiteX29" fmla="*/ 1679807 w 3452383"/>
                  <a:gd name="connsiteY29" fmla="*/ 2861181 h 3746571"/>
                  <a:gd name="connsiteX30" fmla="*/ 1260816 w 3452383"/>
                  <a:gd name="connsiteY30" fmla="*/ 3008533 h 3746571"/>
                  <a:gd name="connsiteX31" fmla="*/ 894360 w 3452383"/>
                  <a:gd name="connsiteY31" fmla="*/ 2926528 h 3746571"/>
                  <a:gd name="connsiteX32" fmla="*/ 717538 w 3452383"/>
                  <a:gd name="connsiteY32" fmla="*/ 2649764 h 3746571"/>
                  <a:gd name="connsiteX33" fmla="*/ 807230 w 3452383"/>
                  <a:gd name="connsiteY33" fmla="*/ 2470379 h 3746571"/>
                  <a:gd name="connsiteX34" fmla="*/ 930236 w 3452383"/>
                  <a:gd name="connsiteY34" fmla="*/ 2406314 h 3746571"/>
                  <a:gd name="connsiteX35" fmla="*/ 989177 w 3452383"/>
                  <a:gd name="connsiteY35" fmla="*/ 2398626 h 3746571"/>
                  <a:gd name="connsiteX36" fmla="*/ 1009678 w 3452383"/>
                  <a:gd name="connsiteY36" fmla="*/ 2414001 h 3746571"/>
                  <a:gd name="connsiteX37" fmla="*/ 999428 w 3452383"/>
                  <a:gd name="connsiteY37" fmla="*/ 2444753 h 3746571"/>
                  <a:gd name="connsiteX38" fmla="*/ 989177 w 3452383"/>
                  <a:gd name="connsiteY38" fmla="*/ 2475505 h 3746571"/>
                  <a:gd name="connsiteX39" fmla="*/ 973801 w 3452383"/>
                  <a:gd name="connsiteY39" fmla="*/ 2588261 h 3746571"/>
                  <a:gd name="connsiteX40" fmla="*/ 1054524 w 3452383"/>
                  <a:gd name="connsiteY40" fmla="*/ 2725362 h 3746571"/>
                  <a:gd name="connsiteX41" fmla="*/ 1230065 w 3452383"/>
                  <a:gd name="connsiteY41" fmla="*/ 2783021 h 3746571"/>
                  <a:gd name="connsiteX42" fmla="*/ 1494016 w 3452383"/>
                  <a:gd name="connsiteY42" fmla="*/ 2685641 h 3746571"/>
                  <a:gd name="connsiteX43" fmla="*/ 1599084 w 3452383"/>
                  <a:gd name="connsiteY43" fmla="*/ 2444753 h 3746571"/>
                  <a:gd name="connsiteX44" fmla="*/ 1386385 w 3452383"/>
                  <a:gd name="connsiteY44" fmla="*/ 2109048 h 3746571"/>
                  <a:gd name="connsiteX45" fmla="*/ 943050 w 3452383"/>
                  <a:gd name="connsiteY45" fmla="*/ 2003980 h 3746571"/>
                  <a:gd name="connsiteX46" fmla="*/ 371582 w 3452383"/>
                  <a:gd name="connsiteY46" fmla="*/ 2198740 h 3746571"/>
                  <a:gd name="connsiteX47" fmla="*/ 117881 w 3452383"/>
                  <a:gd name="connsiteY47" fmla="*/ 2711267 h 3746571"/>
                  <a:gd name="connsiteX48" fmla="*/ 499714 w 3452383"/>
                  <a:gd name="connsiteY48" fmla="*/ 3351926 h 3746571"/>
                  <a:gd name="connsiteX49" fmla="*/ 1312069 w 3452383"/>
                  <a:gd name="connsiteY49" fmla="*/ 3567187 h 3746571"/>
                  <a:gd name="connsiteX50" fmla="*/ 2134674 w 3452383"/>
                  <a:gd name="connsiteY50" fmla="*/ 3269921 h 3746571"/>
                  <a:gd name="connsiteX51" fmla="*/ 2490881 w 3452383"/>
                  <a:gd name="connsiteY51" fmla="*/ 2506256 h 3746571"/>
                  <a:gd name="connsiteX52" fmla="*/ 2372999 w 3452383"/>
                  <a:gd name="connsiteY52" fmla="*/ 2070608 h 3746571"/>
                  <a:gd name="connsiteX53" fmla="*/ 2057795 w 3452383"/>
                  <a:gd name="connsiteY53" fmla="*/ 1755405 h 3746571"/>
                  <a:gd name="connsiteX54" fmla="*/ 1614460 w 3452383"/>
                  <a:gd name="connsiteY54" fmla="*/ 1496578 h 3746571"/>
                  <a:gd name="connsiteX55" fmla="*/ 858483 w 3452383"/>
                  <a:gd name="connsiteY55" fmla="*/ 1135247 h 3746571"/>
                  <a:gd name="connsiteX56" fmla="*/ 476650 w 3452383"/>
                  <a:gd name="connsiteY56" fmla="*/ 609907 h 3746571"/>
                  <a:gd name="connsiteX57" fmla="*/ 781604 w 3452383"/>
                  <a:gd name="connsiteY57" fmla="*/ 143508 h 3746571"/>
                  <a:gd name="connsiteX58" fmla="*/ 1424825 w 3452383"/>
                  <a:gd name="connsiteY58" fmla="*/ 0 h 3746571"/>
                  <a:gd name="connsiteX0" fmla="*/ 1424825 w 3452383"/>
                  <a:gd name="connsiteY0" fmla="*/ 0 h 3746571"/>
                  <a:gd name="connsiteX1" fmla="*/ 1883536 w 3452383"/>
                  <a:gd name="connsiteY1" fmla="*/ 64066 h 3746571"/>
                  <a:gd name="connsiteX2" fmla="*/ 2116736 w 3452383"/>
                  <a:gd name="connsiteY2" fmla="*/ 353644 h 3746571"/>
                  <a:gd name="connsiteX3" fmla="*/ 2051389 w 3452383"/>
                  <a:gd name="connsiteY3" fmla="*/ 500995 h 3746571"/>
                  <a:gd name="connsiteX4" fmla="*/ 1936070 w 3452383"/>
                  <a:gd name="connsiteY4" fmla="*/ 571468 h 3746571"/>
                  <a:gd name="connsiteX5" fmla="*/ 1863035 w 3452383"/>
                  <a:gd name="connsiteY5" fmla="*/ 576593 h 3746571"/>
                  <a:gd name="connsiteX6" fmla="*/ 1768218 w 3452383"/>
                  <a:gd name="connsiteY6" fmla="*/ 558654 h 3746571"/>
                  <a:gd name="connsiteX7" fmla="*/ 1740029 w 3452383"/>
                  <a:gd name="connsiteY7" fmla="*/ 533028 h 3746571"/>
                  <a:gd name="connsiteX8" fmla="*/ 1757967 w 3452383"/>
                  <a:gd name="connsiteY8" fmla="*/ 502276 h 3746571"/>
                  <a:gd name="connsiteX9" fmla="*/ 1809220 w 3452383"/>
                  <a:gd name="connsiteY9" fmla="*/ 426679 h 3746571"/>
                  <a:gd name="connsiteX10" fmla="*/ 1824596 w 3452383"/>
                  <a:gd name="connsiteY10" fmla="*/ 343393 h 3746571"/>
                  <a:gd name="connsiteX11" fmla="*/ 1686214 w 3452383"/>
                  <a:gd name="connsiteY11" fmla="*/ 153758 h 3746571"/>
                  <a:gd name="connsiteX12" fmla="*/ 1409449 w 3452383"/>
                  <a:gd name="connsiteY12" fmla="*/ 102506 h 3746571"/>
                  <a:gd name="connsiteX13" fmla="*/ 960988 w 3452383"/>
                  <a:gd name="connsiteY13" fmla="*/ 187072 h 3746571"/>
                  <a:gd name="connsiteX14" fmla="*/ 743164 w 3452383"/>
                  <a:gd name="connsiteY14" fmla="*/ 481775 h 3746571"/>
                  <a:gd name="connsiteX15" fmla="*/ 899485 w 3452383"/>
                  <a:gd name="connsiteY15" fmla="*/ 740602 h 3746571"/>
                  <a:gd name="connsiteX16" fmla="*/ 1283880 w 3452383"/>
                  <a:gd name="connsiteY16" fmla="*/ 943050 h 3746571"/>
                  <a:gd name="connsiteX17" fmla="*/ 1730258 w 3452383"/>
                  <a:gd name="connsiteY17" fmla="*/ 1042349 h 3746571"/>
                  <a:gd name="connsiteX18" fmla="*/ 2391581 w 3452383"/>
                  <a:gd name="connsiteY18" fmla="*/ 1111775 h 3746571"/>
                  <a:gd name="connsiteX19" fmla="*/ 2983314 w 3452383"/>
                  <a:gd name="connsiteY19" fmla="*/ 1543339 h 3746571"/>
                  <a:gd name="connsiteX20" fmla="*/ 3432663 w 3452383"/>
                  <a:gd name="connsiteY20" fmla="*/ 2904434 h 3746571"/>
                  <a:gd name="connsiteX21" fmla="*/ 2316622 w 3452383"/>
                  <a:gd name="connsiteY21" fmla="*/ 3410866 h 3746571"/>
                  <a:gd name="connsiteX22" fmla="*/ 1306944 w 3452383"/>
                  <a:gd name="connsiteY22" fmla="*/ 3746571 h 3746571"/>
                  <a:gd name="connsiteX23" fmla="*/ 407459 w 3452383"/>
                  <a:gd name="connsiteY23" fmla="*/ 3490308 h 3746571"/>
                  <a:gd name="connsiteX24" fmla="*/ 0 w 3452383"/>
                  <a:gd name="connsiteY24" fmla="*/ 2711267 h 3746571"/>
                  <a:gd name="connsiteX25" fmla="*/ 283171 w 3452383"/>
                  <a:gd name="connsiteY25" fmla="*/ 2118017 h 3746571"/>
                  <a:gd name="connsiteX26" fmla="*/ 963551 w 3452383"/>
                  <a:gd name="connsiteY26" fmla="*/ 1870723 h 3746571"/>
                  <a:gd name="connsiteX27" fmla="*/ 1591396 w 3452383"/>
                  <a:gd name="connsiteY27" fmla="*/ 2019356 h 3746571"/>
                  <a:gd name="connsiteX28" fmla="*/ 1860473 w 3452383"/>
                  <a:gd name="connsiteY28" fmla="*/ 2490881 h 3746571"/>
                  <a:gd name="connsiteX29" fmla="*/ 1679807 w 3452383"/>
                  <a:gd name="connsiteY29" fmla="*/ 2861181 h 3746571"/>
                  <a:gd name="connsiteX30" fmla="*/ 1260816 w 3452383"/>
                  <a:gd name="connsiteY30" fmla="*/ 3008533 h 3746571"/>
                  <a:gd name="connsiteX31" fmla="*/ 894360 w 3452383"/>
                  <a:gd name="connsiteY31" fmla="*/ 2926528 h 3746571"/>
                  <a:gd name="connsiteX32" fmla="*/ 717538 w 3452383"/>
                  <a:gd name="connsiteY32" fmla="*/ 2649764 h 3746571"/>
                  <a:gd name="connsiteX33" fmla="*/ 807230 w 3452383"/>
                  <a:gd name="connsiteY33" fmla="*/ 2470379 h 3746571"/>
                  <a:gd name="connsiteX34" fmla="*/ 930236 w 3452383"/>
                  <a:gd name="connsiteY34" fmla="*/ 2406314 h 3746571"/>
                  <a:gd name="connsiteX35" fmla="*/ 989177 w 3452383"/>
                  <a:gd name="connsiteY35" fmla="*/ 2398626 h 3746571"/>
                  <a:gd name="connsiteX36" fmla="*/ 1009678 w 3452383"/>
                  <a:gd name="connsiteY36" fmla="*/ 2414001 h 3746571"/>
                  <a:gd name="connsiteX37" fmla="*/ 999428 w 3452383"/>
                  <a:gd name="connsiteY37" fmla="*/ 2444753 h 3746571"/>
                  <a:gd name="connsiteX38" fmla="*/ 989177 w 3452383"/>
                  <a:gd name="connsiteY38" fmla="*/ 2475505 h 3746571"/>
                  <a:gd name="connsiteX39" fmla="*/ 973801 w 3452383"/>
                  <a:gd name="connsiteY39" fmla="*/ 2588261 h 3746571"/>
                  <a:gd name="connsiteX40" fmla="*/ 1054524 w 3452383"/>
                  <a:gd name="connsiteY40" fmla="*/ 2725362 h 3746571"/>
                  <a:gd name="connsiteX41" fmla="*/ 1230065 w 3452383"/>
                  <a:gd name="connsiteY41" fmla="*/ 2783021 h 3746571"/>
                  <a:gd name="connsiteX42" fmla="*/ 1494016 w 3452383"/>
                  <a:gd name="connsiteY42" fmla="*/ 2685641 h 3746571"/>
                  <a:gd name="connsiteX43" fmla="*/ 1599084 w 3452383"/>
                  <a:gd name="connsiteY43" fmla="*/ 2444753 h 3746571"/>
                  <a:gd name="connsiteX44" fmla="*/ 1386385 w 3452383"/>
                  <a:gd name="connsiteY44" fmla="*/ 2109048 h 3746571"/>
                  <a:gd name="connsiteX45" fmla="*/ 943050 w 3452383"/>
                  <a:gd name="connsiteY45" fmla="*/ 2003980 h 3746571"/>
                  <a:gd name="connsiteX46" fmla="*/ 371582 w 3452383"/>
                  <a:gd name="connsiteY46" fmla="*/ 2198740 h 3746571"/>
                  <a:gd name="connsiteX47" fmla="*/ 117881 w 3452383"/>
                  <a:gd name="connsiteY47" fmla="*/ 2711267 h 3746571"/>
                  <a:gd name="connsiteX48" fmla="*/ 499714 w 3452383"/>
                  <a:gd name="connsiteY48" fmla="*/ 3351926 h 3746571"/>
                  <a:gd name="connsiteX49" fmla="*/ 1312069 w 3452383"/>
                  <a:gd name="connsiteY49" fmla="*/ 3567187 h 3746571"/>
                  <a:gd name="connsiteX50" fmla="*/ 2134674 w 3452383"/>
                  <a:gd name="connsiteY50" fmla="*/ 3269921 h 3746571"/>
                  <a:gd name="connsiteX51" fmla="*/ 2490881 w 3452383"/>
                  <a:gd name="connsiteY51" fmla="*/ 2506256 h 3746571"/>
                  <a:gd name="connsiteX52" fmla="*/ 2372999 w 3452383"/>
                  <a:gd name="connsiteY52" fmla="*/ 2070608 h 3746571"/>
                  <a:gd name="connsiteX53" fmla="*/ 2057795 w 3452383"/>
                  <a:gd name="connsiteY53" fmla="*/ 1755405 h 3746571"/>
                  <a:gd name="connsiteX54" fmla="*/ 1614460 w 3452383"/>
                  <a:gd name="connsiteY54" fmla="*/ 1496578 h 3746571"/>
                  <a:gd name="connsiteX55" fmla="*/ 858483 w 3452383"/>
                  <a:gd name="connsiteY55" fmla="*/ 1135247 h 3746571"/>
                  <a:gd name="connsiteX56" fmla="*/ 476650 w 3452383"/>
                  <a:gd name="connsiteY56" fmla="*/ 609907 h 3746571"/>
                  <a:gd name="connsiteX57" fmla="*/ 781604 w 3452383"/>
                  <a:gd name="connsiteY57" fmla="*/ 143508 h 3746571"/>
                  <a:gd name="connsiteX58" fmla="*/ 1424825 w 3452383"/>
                  <a:gd name="connsiteY58" fmla="*/ 0 h 3746571"/>
                  <a:gd name="connsiteX0" fmla="*/ 1424825 w 3451091"/>
                  <a:gd name="connsiteY0" fmla="*/ 0 h 3837621"/>
                  <a:gd name="connsiteX1" fmla="*/ 1883536 w 3451091"/>
                  <a:gd name="connsiteY1" fmla="*/ 64066 h 3837621"/>
                  <a:gd name="connsiteX2" fmla="*/ 2116736 w 3451091"/>
                  <a:gd name="connsiteY2" fmla="*/ 353644 h 3837621"/>
                  <a:gd name="connsiteX3" fmla="*/ 2051389 w 3451091"/>
                  <a:gd name="connsiteY3" fmla="*/ 500995 h 3837621"/>
                  <a:gd name="connsiteX4" fmla="*/ 1936070 w 3451091"/>
                  <a:gd name="connsiteY4" fmla="*/ 571468 h 3837621"/>
                  <a:gd name="connsiteX5" fmla="*/ 1863035 w 3451091"/>
                  <a:gd name="connsiteY5" fmla="*/ 576593 h 3837621"/>
                  <a:gd name="connsiteX6" fmla="*/ 1768218 w 3451091"/>
                  <a:gd name="connsiteY6" fmla="*/ 558654 h 3837621"/>
                  <a:gd name="connsiteX7" fmla="*/ 1740029 w 3451091"/>
                  <a:gd name="connsiteY7" fmla="*/ 533028 h 3837621"/>
                  <a:gd name="connsiteX8" fmla="*/ 1757967 w 3451091"/>
                  <a:gd name="connsiteY8" fmla="*/ 502276 h 3837621"/>
                  <a:gd name="connsiteX9" fmla="*/ 1809220 w 3451091"/>
                  <a:gd name="connsiteY9" fmla="*/ 426679 h 3837621"/>
                  <a:gd name="connsiteX10" fmla="*/ 1824596 w 3451091"/>
                  <a:gd name="connsiteY10" fmla="*/ 343393 h 3837621"/>
                  <a:gd name="connsiteX11" fmla="*/ 1686214 w 3451091"/>
                  <a:gd name="connsiteY11" fmla="*/ 153758 h 3837621"/>
                  <a:gd name="connsiteX12" fmla="*/ 1409449 w 3451091"/>
                  <a:gd name="connsiteY12" fmla="*/ 102506 h 3837621"/>
                  <a:gd name="connsiteX13" fmla="*/ 960988 w 3451091"/>
                  <a:gd name="connsiteY13" fmla="*/ 187072 h 3837621"/>
                  <a:gd name="connsiteX14" fmla="*/ 743164 w 3451091"/>
                  <a:gd name="connsiteY14" fmla="*/ 481775 h 3837621"/>
                  <a:gd name="connsiteX15" fmla="*/ 899485 w 3451091"/>
                  <a:gd name="connsiteY15" fmla="*/ 740602 h 3837621"/>
                  <a:gd name="connsiteX16" fmla="*/ 1283880 w 3451091"/>
                  <a:gd name="connsiteY16" fmla="*/ 943050 h 3837621"/>
                  <a:gd name="connsiteX17" fmla="*/ 1730258 w 3451091"/>
                  <a:gd name="connsiteY17" fmla="*/ 1042349 h 3837621"/>
                  <a:gd name="connsiteX18" fmla="*/ 2391581 w 3451091"/>
                  <a:gd name="connsiteY18" fmla="*/ 1111775 h 3837621"/>
                  <a:gd name="connsiteX19" fmla="*/ 2983314 w 3451091"/>
                  <a:gd name="connsiteY19" fmla="*/ 1543339 h 3837621"/>
                  <a:gd name="connsiteX20" fmla="*/ 3432663 w 3451091"/>
                  <a:gd name="connsiteY20" fmla="*/ 2904434 h 3837621"/>
                  <a:gd name="connsiteX21" fmla="*/ 2344331 w 3451091"/>
                  <a:gd name="connsiteY21" fmla="*/ 3771084 h 3837621"/>
                  <a:gd name="connsiteX22" fmla="*/ 1306944 w 3451091"/>
                  <a:gd name="connsiteY22" fmla="*/ 3746571 h 3837621"/>
                  <a:gd name="connsiteX23" fmla="*/ 407459 w 3451091"/>
                  <a:gd name="connsiteY23" fmla="*/ 3490308 h 3837621"/>
                  <a:gd name="connsiteX24" fmla="*/ 0 w 3451091"/>
                  <a:gd name="connsiteY24" fmla="*/ 2711267 h 3837621"/>
                  <a:gd name="connsiteX25" fmla="*/ 283171 w 3451091"/>
                  <a:gd name="connsiteY25" fmla="*/ 2118017 h 3837621"/>
                  <a:gd name="connsiteX26" fmla="*/ 963551 w 3451091"/>
                  <a:gd name="connsiteY26" fmla="*/ 1870723 h 3837621"/>
                  <a:gd name="connsiteX27" fmla="*/ 1591396 w 3451091"/>
                  <a:gd name="connsiteY27" fmla="*/ 2019356 h 3837621"/>
                  <a:gd name="connsiteX28" fmla="*/ 1860473 w 3451091"/>
                  <a:gd name="connsiteY28" fmla="*/ 2490881 h 3837621"/>
                  <a:gd name="connsiteX29" fmla="*/ 1679807 w 3451091"/>
                  <a:gd name="connsiteY29" fmla="*/ 2861181 h 3837621"/>
                  <a:gd name="connsiteX30" fmla="*/ 1260816 w 3451091"/>
                  <a:gd name="connsiteY30" fmla="*/ 3008533 h 3837621"/>
                  <a:gd name="connsiteX31" fmla="*/ 894360 w 3451091"/>
                  <a:gd name="connsiteY31" fmla="*/ 2926528 h 3837621"/>
                  <a:gd name="connsiteX32" fmla="*/ 717538 w 3451091"/>
                  <a:gd name="connsiteY32" fmla="*/ 2649764 h 3837621"/>
                  <a:gd name="connsiteX33" fmla="*/ 807230 w 3451091"/>
                  <a:gd name="connsiteY33" fmla="*/ 2470379 h 3837621"/>
                  <a:gd name="connsiteX34" fmla="*/ 930236 w 3451091"/>
                  <a:gd name="connsiteY34" fmla="*/ 2406314 h 3837621"/>
                  <a:gd name="connsiteX35" fmla="*/ 989177 w 3451091"/>
                  <a:gd name="connsiteY35" fmla="*/ 2398626 h 3837621"/>
                  <a:gd name="connsiteX36" fmla="*/ 1009678 w 3451091"/>
                  <a:gd name="connsiteY36" fmla="*/ 2414001 h 3837621"/>
                  <a:gd name="connsiteX37" fmla="*/ 999428 w 3451091"/>
                  <a:gd name="connsiteY37" fmla="*/ 2444753 h 3837621"/>
                  <a:gd name="connsiteX38" fmla="*/ 989177 w 3451091"/>
                  <a:gd name="connsiteY38" fmla="*/ 2475505 h 3837621"/>
                  <a:gd name="connsiteX39" fmla="*/ 973801 w 3451091"/>
                  <a:gd name="connsiteY39" fmla="*/ 2588261 h 3837621"/>
                  <a:gd name="connsiteX40" fmla="*/ 1054524 w 3451091"/>
                  <a:gd name="connsiteY40" fmla="*/ 2725362 h 3837621"/>
                  <a:gd name="connsiteX41" fmla="*/ 1230065 w 3451091"/>
                  <a:gd name="connsiteY41" fmla="*/ 2783021 h 3837621"/>
                  <a:gd name="connsiteX42" fmla="*/ 1494016 w 3451091"/>
                  <a:gd name="connsiteY42" fmla="*/ 2685641 h 3837621"/>
                  <a:gd name="connsiteX43" fmla="*/ 1599084 w 3451091"/>
                  <a:gd name="connsiteY43" fmla="*/ 2444753 h 3837621"/>
                  <a:gd name="connsiteX44" fmla="*/ 1386385 w 3451091"/>
                  <a:gd name="connsiteY44" fmla="*/ 2109048 h 3837621"/>
                  <a:gd name="connsiteX45" fmla="*/ 943050 w 3451091"/>
                  <a:gd name="connsiteY45" fmla="*/ 2003980 h 3837621"/>
                  <a:gd name="connsiteX46" fmla="*/ 371582 w 3451091"/>
                  <a:gd name="connsiteY46" fmla="*/ 2198740 h 3837621"/>
                  <a:gd name="connsiteX47" fmla="*/ 117881 w 3451091"/>
                  <a:gd name="connsiteY47" fmla="*/ 2711267 h 3837621"/>
                  <a:gd name="connsiteX48" fmla="*/ 499714 w 3451091"/>
                  <a:gd name="connsiteY48" fmla="*/ 3351926 h 3837621"/>
                  <a:gd name="connsiteX49" fmla="*/ 1312069 w 3451091"/>
                  <a:gd name="connsiteY49" fmla="*/ 3567187 h 3837621"/>
                  <a:gd name="connsiteX50" fmla="*/ 2134674 w 3451091"/>
                  <a:gd name="connsiteY50" fmla="*/ 3269921 h 3837621"/>
                  <a:gd name="connsiteX51" fmla="*/ 2490881 w 3451091"/>
                  <a:gd name="connsiteY51" fmla="*/ 2506256 h 3837621"/>
                  <a:gd name="connsiteX52" fmla="*/ 2372999 w 3451091"/>
                  <a:gd name="connsiteY52" fmla="*/ 2070608 h 3837621"/>
                  <a:gd name="connsiteX53" fmla="*/ 2057795 w 3451091"/>
                  <a:gd name="connsiteY53" fmla="*/ 1755405 h 3837621"/>
                  <a:gd name="connsiteX54" fmla="*/ 1614460 w 3451091"/>
                  <a:gd name="connsiteY54" fmla="*/ 1496578 h 3837621"/>
                  <a:gd name="connsiteX55" fmla="*/ 858483 w 3451091"/>
                  <a:gd name="connsiteY55" fmla="*/ 1135247 h 3837621"/>
                  <a:gd name="connsiteX56" fmla="*/ 476650 w 3451091"/>
                  <a:gd name="connsiteY56" fmla="*/ 609907 h 3837621"/>
                  <a:gd name="connsiteX57" fmla="*/ 781604 w 3451091"/>
                  <a:gd name="connsiteY57" fmla="*/ 143508 h 3837621"/>
                  <a:gd name="connsiteX58" fmla="*/ 1424825 w 3451091"/>
                  <a:gd name="connsiteY58" fmla="*/ 0 h 3837621"/>
                  <a:gd name="connsiteX0" fmla="*/ 1424825 w 3451091"/>
                  <a:gd name="connsiteY0" fmla="*/ 0 h 3982745"/>
                  <a:gd name="connsiteX1" fmla="*/ 1883536 w 3451091"/>
                  <a:gd name="connsiteY1" fmla="*/ 64066 h 3982745"/>
                  <a:gd name="connsiteX2" fmla="*/ 2116736 w 3451091"/>
                  <a:gd name="connsiteY2" fmla="*/ 353644 h 3982745"/>
                  <a:gd name="connsiteX3" fmla="*/ 2051389 w 3451091"/>
                  <a:gd name="connsiteY3" fmla="*/ 500995 h 3982745"/>
                  <a:gd name="connsiteX4" fmla="*/ 1936070 w 3451091"/>
                  <a:gd name="connsiteY4" fmla="*/ 571468 h 3982745"/>
                  <a:gd name="connsiteX5" fmla="*/ 1863035 w 3451091"/>
                  <a:gd name="connsiteY5" fmla="*/ 576593 h 3982745"/>
                  <a:gd name="connsiteX6" fmla="*/ 1768218 w 3451091"/>
                  <a:gd name="connsiteY6" fmla="*/ 558654 h 3982745"/>
                  <a:gd name="connsiteX7" fmla="*/ 1740029 w 3451091"/>
                  <a:gd name="connsiteY7" fmla="*/ 533028 h 3982745"/>
                  <a:gd name="connsiteX8" fmla="*/ 1757967 w 3451091"/>
                  <a:gd name="connsiteY8" fmla="*/ 502276 h 3982745"/>
                  <a:gd name="connsiteX9" fmla="*/ 1809220 w 3451091"/>
                  <a:gd name="connsiteY9" fmla="*/ 426679 h 3982745"/>
                  <a:gd name="connsiteX10" fmla="*/ 1824596 w 3451091"/>
                  <a:gd name="connsiteY10" fmla="*/ 343393 h 3982745"/>
                  <a:gd name="connsiteX11" fmla="*/ 1686214 w 3451091"/>
                  <a:gd name="connsiteY11" fmla="*/ 153758 h 3982745"/>
                  <a:gd name="connsiteX12" fmla="*/ 1409449 w 3451091"/>
                  <a:gd name="connsiteY12" fmla="*/ 102506 h 3982745"/>
                  <a:gd name="connsiteX13" fmla="*/ 960988 w 3451091"/>
                  <a:gd name="connsiteY13" fmla="*/ 187072 h 3982745"/>
                  <a:gd name="connsiteX14" fmla="*/ 743164 w 3451091"/>
                  <a:gd name="connsiteY14" fmla="*/ 481775 h 3982745"/>
                  <a:gd name="connsiteX15" fmla="*/ 899485 w 3451091"/>
                  <a:gd name="connsiteY15" fmla="*/ 740602 h 3982745"/>
                  <a:gd name="connsiteX16" fmla="*/ 1283880 w 3451091"/>
                  <a:gd name="connsiteY16" fmla="*/ 943050 h 3982745"/>
                  <a:gd name="connsiteX17" fmla="*/ 1730258 w 3451091"/>
                  <a:gd name="connsiteY17" fmla="*/ 1042349 h 3982745"/>
                  <a:gd name="connsiteX18" fmla="*/ 2391581 w 3451091"/>
                  <a:gd name="connsiteY18" fmla="*/ 1111775 h 3982745"/>
                  <a:gd name="connsiteX19" fmla="*/ 2983314 w 3451091"/>
                  <a:gd name="connsiteY19" fmla="*/ 1543339 h 3982745"/>
                  <a:gd name="connsiteX20" fmla="*/ 3432663 w 3451091"/>
                  <a:gd name="connsiteY20" fmla="*/ 2904434 h 3982745"/>
                  <a:gd name="connsiteX21" fmla="*/ 2344331 w 3451091"/>
                  <a:gd name="connsiteY21" fmla="*/ 3771084 h 3982745"/>
                  <a:gd name="connsiteX22" fmla="*/ 1251526 w 3451091"/>
                  <a:gd name="connsiteY22" fmla="*/ 3968244 h 3982745"/>
                  <a:gd name="connsiteX23" fmla="*/ 407459 w 3451091"/>
                  <a:gd name="connsiteY23" fmla="*/ 3490308 h 3982745"/>
                  <a:gd name="connsiteX24" fmla="*/ 0 w 3451091"/>
                  <a:gd name="connsiteY24" fmla="*/ 2711267 h 3982745"/>
                  <a:gd name="connsiteX25" fmla="*/ 283171 w 3451091"/>
                  <a:gd name="connsiteY25" fmla="*/ 2118017 h 3982745"/>
                  <a:gd name="connsiteX26" fmla="*/ 963551 w 3451091"/>
                  <a:gd name="connsiteY26" fmla="*/ 1870723 h 3982745"/>
                  <a:gd name="connsiteX27" fmla="*/ 1591396 w 3451091"/>
                  <a:gd name="connsiteY27" fmla="*/ 2019356 h 3982745"/>
                  <a:gd name="connsiteX28" fmla="*/ 1860473 w 3451091"/>
                  <a:gd name="connsiteY28" fmla="*/ 2490881 h 3982745"/>
                  <a:gd name="connsiteX29" fmla="*/ 1679807 w 3451091"/>
                  <a:gd name="connsiteY29" fmla="*/ 2861181 h 3982745"/>
                  <a:gd name="connsiteX30" fmla="*/ 1260816 w 3451091"/>
                  <a:gd name="connsiteY30" fmla="*/ 3008533 h 3982745"/>
                  <a:gd name="connsiteX31" fmla="*/ 894360 w 3451091"/>
                  <a:gd name="connsiteY31" fmla="*/ 2926528 h 3982745"/>
                  <a:gd name="connsiteX32" fmla="*/ 717538 w 3451091"/>
                  <a:gd name="connsiteY32" fmla="*/ 2649764 h 3982745"/>
                  <a:gd name="connsiteX33" fmla="*/ 807230 w 3451091"/>
                  <a:gd name="connsiteY33" fmla="*/ 2470379 h 3982745"/>
                  <a:gd name="connsiteX34" fmla="*/ 930236 w 3451091"/>
                  <a:gd name="connsiteY34" fmla="*/ 2406314 h 3982745"/>
                  <a:gd name="connsiteX35" fmla="*/ 989177 w 3451091"/>
                  <a:gd name="connsiteY35" fmla="*/ 2398626 h 3982745"/>
                  <a:gd name="connsiteX36" fmla="*/ 1009678 w 3451091"/>
                  <a:gd name="connsiteY36" fmla="*/ 2414001 h 3982745"/>
                  <a:gd name="connsiteX37" fmla="*/ 999428 w 3451091"/>
                  <a:gd name="connsiteY37" fmla="*/ 2444753 h 3982745"/>
                  <a:gd name="connsiteX38" fmla="*/ 989177 w 3451091"/>
                  <a:gd name="connsiteY38" fmla="*/ 2475505 h 3982745"/>
                  <a:gd name="connsiteX39" fmla="*/ 973801 w 3451091"/>
                  <a:gd name="connsiteY39" fmla="*/ 2588261 h 3982745"/>
                  <a:gd name="connsiteX40" fmla="*/ 1054524 w 3451091"/>
                  <a:gd name="connsiteY40" fmla="*/ 2725362 h 3982745"/>
                  <a:gd name="connsiteX41" fmla="*/ 1230065 w 3451091"/>
                  <a:gd name="connsiteY41" fmla="*/ 2783021 h 3982745"/>
                  <a:gd name="connsiteX42" fmla="*/ 1494016 w 3451091"/>
                  <a:gd name="connsiteY42" fmla="*/ 2685641 h 3982745"/>
                  <a:gd name="connsiteX43" fmla="*/ 1599084 w 3451091"/>
                  <a:gd name="connsiteY43" fmla="*/ 2444753 h 3982745"/>
                  <a:gd name="connsiteX44" fmla="*/ 1386385 w 3451091"/>
                  <a:gd name="connsiteY44" fmla="*/ 2109048 h 3982745"/>
                  <a:gd name="connsiteX45" fmla="*/ 943050 w 3451091"/>
                  <a:gd name="connsiteY45" fmla="*/ 2003980 h 3982745"/>
                  <a:gd name="connsiteX46" fmla="*/ 371582 w 3451091"/>
                  <a:gd name="connsiteY46" fmla="*/ 2198740 h 3982745"/>
                  <a:gd name="connsiteX47" fmla="*/ 117881 w 3451091"/>
                  <a:gd name="connsiteY47" fmla="*/ 2711267 h 3982745"/>
                  <a:gd name="connsiteX48" fmla="*/ 499714 w 3451091"/>
                  <a:gd name="connsiteY48" fmla="*/ 3351926 h 3982745"/>
                  <a:gd name="connsiteX49" fmla="*/ 1312069 w 3451091"/>
                  <a:gd name="connsiteY49" fmla="*/ 3567187 h 3982745"/>
                  <a:gd name="connsiteX50" fmla="*/ 2134674 w 3451091"/>
                  <a:gd name="connsiteY50" fmla="*/ 3269921 h 3982745"/>
                  <a:gd name="connsiteX51" fmla="*/ 2490881 w 3451091"/>
                  <a:gd name="connsiteY51" fmla="*/ 2506256 h 3982745"/>
                  <a:gd name="connsiteX52" fmla="*/ 2372999 w 3451091"/>
                  <a:gd name="connsiteY52" fmla="*/ 2070608 h 3982745"/>
                  <a:gd name="connsiteX53" fmla="*/ 2057795 w 3451091"/>
                  <a:gd name="connsiteY53" fmla="*/ 1755405 h 3982745"/>
                  <a:gd name="connsiteX54" fmla="*/ 1614460 w 3451091"/>
                  <a:gd name="connsiteY54" fmla="*/ 1496578 h 3982745"/>
                  <a:gd name="connsiteX55" fmla="*/ 858483 w 3451091"/>
                  <a:gd name="connsiteY55" fmla="*/ 1135247 h 3982745"/>
                  <a:gd name="connsiteX56" fmla="*/ 476650 w 3451091"/>
                  <a:gd name="connsiteY56" fmla="*/ 609907 h 3982745"/>
                  <a:gd name="connsiteX57" fmla="*/ 781604 w 3451091"/>
                  <a:gd name="connsiteY57" fmla="*/ 143508 h 3982745"/>
                  <a:gd name="connsiteX58" fmla="*/ 1424825 w 3451091"/>
                  <a:gd name="connsiteY58" fmla="*/ 0 h 3982745"/>
                  <a:gd name="connsiteX0" fmla="*/ 1424825 w 3451091"/>
                  <a:gd name="connsiteY0" fmla="*/ 0 h 3982745"/>
                  <a:gd name="connsiteX1" fmla="*/ 1883536 w 3451091"/>
                  <a:gd name="connsiteY1" fmla="*/ 64066 h 3982745"/>
                  <a:gd name="connsiteX2" fmla="*/ 2116736 w 3451091"/>
                  <a:gd name="connsiteY2" fmla="*/ 353644 h 3982745"/>
                  <a:gd name="connsiteX3" fmla="*/ 2051389 w 3451091"/>
                  <a:gd name="connsiteY3" fmla="*/ 500995 h 3982745"/>
                  <a:gd name="connsiteX4" fmla="*/ 1936070 w 3451091"/>
                  <a:gd name="connsiteY4" fmla="*/ 571468 h 3982745"/>
                  <a:gd name="connsiteX5" fmla="*/ 1863035 w 3451091"/>
                  <a:gd name="connsiteY5" fmla="*/ 576593 h 3982745"/>
                  <a:gd name="connsiteX6" fmla="*/ 1768218 w 3451091"/>
                  <a:gd name="connsiteY6" fmla="*/ 558654 h 3982745"/>
                  <a:gd name="connsiteX7" fmla="*/ 1740029 w 3451091"/>
                  <a:gd name="connsiteY7" fmla="*/ 533028 h 3982745"/>
                  <a:gd name="connsiteX8" fmla="*/ 1757967 w 3451091"/>
                  <a:gd name="connsiteY8" fmla="*/ 502276 h 3982745"/>
                  <a:gd name="connsiteX9" fmla="*/ 1809220 w 3451091"/>
                  <a:gd name="connsiteY9" fmla="*/ 426679 h 3982745"/>
                  <a:gd name="connsiteX10" fmla="*/ 1824596 w 3451091"/>
                  <a:gd name="connsiteY10" fmla="*/ 343393 h 3982745"/>
                  <a:gd name="connsiteX11" fmla="*/ 1686214 w 3451091"/>
                  <a:gd name="connsiteY11" fmla="*/ 153758 h 3982745"/>
                  <a:gd name="connsiteX12" fmla="*/ 1409449 w 3451091"/>
                  <a:gd name="connsiteY12" fmla="*/ 102506 h 3982745"/>
                  <a:gd name="connsiteX13" fmla="*/ 960988 w 3451091"/>
                  <a:gd name="connsiteY13" fmla="*/ 187072 h 3982745"/>
                  <a:gd name="connsiteX14" fmla="*/ 743164 w 3451091"/>
                  <a:gd name="connsiteY14" fmla="*/ 481775 h 3982745"/>
                  <a:gd name="connsiteX15" fmla="*/ 899485 w 3451091"/>
                  <a:gd name="connsiteY15" fmla="*/ 740602 h 3982745"/>
                  <a:gd name="connsiteX16" fmla="*/ 1283880 w 3451091"/>
                  <a:gd name="connsiteY16" fmla="*/ 943050 h 3982745"/>
                  <a:gd name="connsiteX17" fmla="*/ 1730258 w 3451091"/>
                  <a:gd name="connsiteY17" fmla="*/ 1042349 h 3982745"/>
                  <a:gd name="connsiteX18" fmla="*/ 2391581 w 3451091"/>
                  <a:gd name="connsiteY18" fmla="*/ 1111775 h 3982745"/>
                  <a:gd name="connsiteX19" fmla="*/ 2983314 w 3451091"/>
                  <a:gd name="connsiteY19" fmla="*/ 1543339 h 3982745"/>
                  <a:gd name="connsiteX20" fmla="*/ 3432663 w 3451091"/>
                  <a:gd name="connsiteY20" fmla="*/ 2904434 h 3982745"/>
                  <a:gd name="connsiteX21" fmla="*/ 2344331 w 3451091"/>
                  <a:gd name="connsiteY21" fmla="*/ 3771084 h 3982745"/>
                  <a:gd name="connsiteX22" fmla="*/ 1251526 w 3451091"/>
                  <a:gd name="connsiteY22" fmla="*/ 3968244 h 3982745"/>
                  <a:gd name="connsiteX23" fmla="*/ 407459 w 3451091"/>
                  <a:gd name="connsiteY23" fmla="*/ 3490308 h 3982745"/>
                  <a:gd name="connsiteX24" fmla="*/ 0 w 3451091"/>
                  <a:gd name="connsiteY24" fmla="*/ 2711267 h 3982745"/>
                  <a:gd name="connsiteX25" fmla="*/ 283171 w 3451091"/>
                  <a:gd name="connsiteY25" fmla="*/ 2118017 h 3982745"/>
                  <a:gd name="connsiteX26" fmla="*/ 963551 w 3451091"/>
                  <a:gd name="connsiteY26" fmla="*/ 1870723 h 3982745"/>
                  <a:gd name="connsiteX27" fmla="*/ 1591396 w 3451091"/>
                  <a:gd name="connsiteY27" fmla="*/ 2019356 h 3982745"/>
                  <a:gd name="connsiteX28" fmla="*/ 1860473 w 3451091"/>
                  <a:gd name="connsiteY28" fmla="*/ 2490881 h 3982745"/>
                  <a:gd name="connsiteX29" fmla="*/ 1679807 w 3451091"/>
                  <a:gd name="connsiteY29" fmla="*/ 2861181 h 3982745"/>
                  <a:gd name="connsiteX30" fmla="*/ 1260816 w 3451091"/>
                  <a:gd name="connsiteY30" fmla="*/ 3008533 h 3982745"/>
                  <a:gd name="connsiteX31" fmla="*/ 894360 w 3451091"/>
                  <a:gd name="connsiteY31" fmla="*/ 2926528 h 3982745"/>
                  <a:gd name="connsiteX32" fmla="*/ 717538 w 3451091"/>
                  <a:gd name="connsiteY32" fmla="*/ 2649764 h 3982745"/>
                  <a:gd name="connsiteX33" fmla="*/ 807230 w 3451091"/>
                  <a:gd name="connsiteY33" fmla="*/ 2470379 h 3982745"/>
                  <a:gd name="connsiteX34" fmla="*/ 930236 w 3451091"/>
                  <a:gd name="connsiteY34" fmla="*/ 2406314 h 3982745"/>
                  <a:gd name="connsiteX35" fmla="*/ 989177 w 3451091"/>
                  <a:gd name="connsiteY35" fmla="*/ 2398626 h 3982745"/>
                  <a:gd name="connsiteX36" fmla="*/ 1009678 w 3451091"/>
                  <a:gd name="connsiteY36" fmla="*/ 2414001 h 3982745"/>
                  <a:gd name="connsiteX37" fmla="*/ 999428 w 3451091"/>
                  <a:gd name="connsiteY37" fmla="*/ 2444753 h 3982745"/>
                  <a:gd name="connsiteX38" fmla="*/ 989177 w 3451091"/>
                  <a:gd name="connsiteY38" fmla="*/ 2475505 h 3982745"/>
                  <a:gd name="connsiteX39" fmla="*/ 973801 w 3451091"/>
                  <a:gd name="connsiteY39" fmla="*/ 2588261 h 3982745"/>
                  <a:gd name="connsiteX40" fmla="*/ 1054524 w 3451091"/>
                  <a:gd name="connsiteY40" fmla="*/ 2725362 h 3982745"/>
                  <a:gd name="connsiteX41" fmla="*/ 1230065 w 3451091"/>
                  <a:gd name="connsiteY41" fmla="*/ 2783021 h 3982745"/>
                  <a:gd name="connsiteX42" fmla="*/ 1494016 w 3451091"/>
                  <a:gd name="connsiteY42" fmla="*/ 2685641 h 3982745"/>
                  <a:gd name="connsiteX43" fmla="*/ 1599084 w 3451091"/>
                  <a:gd name="connsiteY43" fmla="*/ 2444753 h 3982745"/>
                  <a:gd name="connsiteX44" fmla="*/ 1386385 w 3451091"/>
                  <a:gd name="connsiteY44" fmla="*/ 2109048 h 3982745"/>
                  <a:gd name="connsiteX45" fmla="*/ 943050 w 3451091"/>
                  <a:gd name="connsiteY45" fmla="*/ 2003980 h 3982745"/>
                  <a:gd name="connsiteX46" fmla="*/ 371582 w 3451091"/>
                  <a:gd name="connsiteY46" fmla="*/ 2198740 h 3982745"/>
                  <a:gd name="connsiteX47" fmla="*/ 117881 w 3451091"/>
                  <a:gd name="connsiteY47" fmla="*/ 2711267 h 3982745"/>
                  <a:gd name="connsiteX48" fmla="*/ 499714 w 3451091"/>
                  <a:gd name="connsiteY48" fmla="*/ 3351926 h 3982745"/>
                  <a:gd name="connsiteX49" fmla="*/ 1312069 w 3451091"/>
                  <a:gd name="connsiteY49" fmla="*/ 3567187 h 3982745"/>
                  <a:gd name="connsiteX50" fmla="*/ 2134674 w 3451091"/>
                  <a:gd name="connsiteY50" fmla="*/ 3269921 h 3982745"/>
                  <a:gd name="connsiteX51" fmla="*/ 2490881 w 3451091"/>
                  <a:gd name="connsiteY51" fmla="*/ 2506256 h 3982745"/>
                  <a:gd name="connsiteX52" fmla="*/ 2372999 w 3451091"/>
                  <a:gd name="connsiteY52" fmla="*/ 2070608 h 3982745"/>
                  <a:gd name="connsiteX53" fmla="*/ 2057795 w 3451091"/>
                  <a:gd name="connsiteY53" fmla="*/ 1755405 h 3982745"/>
                  <a:gd name="connsiteX54" fmla="*/ 1614460 w 3451091"/>
                  <a:gd name="connsiteY54" fmla="*/ 1496578 h 3982745"/>
                  <a:gd name="connsiteX55" fmla="*/ 858483 w 3451091"/>
                  <a:gd name="connsiteY55" fmla="*/ 1135247 h 3982745"/>
                  <a:gd name="connsiteX56" fmla="*/ 476650 w 3451091"/>
                  <a:gd name="connsiteY56" fmla="*/ 609907 h 3982745"/>
                  <a:gd name="connsiteX57" fmla="*/ 781604 w 3451091"/>
                  <a:gd name="connsiteY57" fmla="*/ 143508 h 3982745"/>
                  <a:gd name="connsiteX58" fmla="*/ 1424825 w 3451091"/>
                  <a:gd name="connsiteY58" fmla="*/ 0 h 3982745"/>
                  <a:gd name="connsiteX0" fmla="*/ 1424825 w 3492000"/>
                  <a:gd name="connsiteY0" fmla="*/ 0 h 3982745"/>
                  <a:gd name="connsiteX1" fmla="*/ 1883536 w 3492000"/>
                  <a:gd name="connsiteY1" fmla="*/ 64066 h 3982745"/>
                  <a:gd name="connsiteX2" fmla="*/ 2116736 w 3492000"/>
                  <a:gd name="connsiteY2" fmla="*/ 353644 h 3982745"/>
                  <a:gd name="connsiteX3" fmla="*/ 2051389 w 3492000"/>
                  <a:gd name="connsiteY3" fmla="*/ 500995 h 3982745"/>
                  <a:gd name="connsiteX4" fmla="*/ 1936070 w 3492000"/>
                  <a:gd name="connsiteY4" fmla="*/ 571468 h 3982745"/>
                  <a:gd name="connsiteX5" fmla="*/ 1863035 w 3492000"/>
                  <a:gd name="connsiteY5" fmla="*/ 576593 h 3982745"/>
                  <a:gd name="connsiteX6" fmla="*/ 1768218 w 3492000"/>
                  <a:gd name="connsiteY6" fmla="*/ 558654 h 3982745"/>
                  <a:gd name="connsiteX7" fmla="*/ 1740029 w 3492000"/>
                  <a:gd name="connsiteY7" fmla="*/ 533028 h 3982745"/>
                  <a:gd name="connsiteX8" fmla="*/ 1757967 w 3492000"/>
                  <a:gd name="connsiteY8" fmla="*/ 502276 h 3982745"/>
                  <a:gd name="connsiteX9" fmla="*/ 1809220 w 3492000"/>
                  <a:gd name="connsiteY9" fmla="*/ 426679 h 3982745"/>
                  <a:gd name="connsiteX10" fmla="*/ 1824596 w 3492000"/>
                  <a:gd name="connsiteY10" fmla="*/ 343393 h 3982745"/>
                  <a:gd name="connsiteX11" fmla="*/ 1686214 w 3492000"/>
                  <a:gd name="connsiteY11" fmla="*/ 153758 h 3982745"/>
                  <a:gd name="connsiteX12" fmla="*/ 1409449 w 3492000"/>
                  <a:gd name="connsiteY12" fmla="*/ 102506 h 3982745"/>
                  <a:gd name="connsiteX13" fmla="*/ 960988 w 3492000"/>
                  <a:gd name="connsiteY13" fmla="*/ 187072 h 3982745"/>
                  <a:gd name="connsiteX14" fmla="*/ 743164 w 3492000"/>
                  <a:gd name="connsiteY14" fmla="*/ 481775 h 3982745"/>
                  <a:gd name="connsiteX15" fmla="*/ 899485 w 3492000"/>
                  <a:gd name="connsiteY15" fmla="*/ 740602 h 3982745"/>
                  <a:gd name="connsiteX16" fmla="*/ 1283880 w 3492000"/>
                  <a:gd name="connsiteY16" fmla="*/ 943050 h 3982745"/>
                  <a:gd name="connsiteX17" fmla="*/ 1730258 w 3492000"/>
                  <a:gd name="connsiteY17" fmla="*/ 1042349 h 3982745"/>
                  <a:gd name="connsiteX18" fmla="*/ 2391581 w 3492000"/>
                  <a:gd name="connsiteY18" fmla="*/ 1111775 h 3982745"/>
                  <a:gd name="connsiteX19" fmla="*/ 2983314 w 3492000"/>
                  <a:gd name="connsiteY19" fmla="*/ 1543339 h 3982745"/>
                  <a:gd name="connsiteX20" fmla="*/ 3432663 w 3492000"/>
                  <a:gd name="connsiteY20" fmla="*/ 2904434 h 3982745"/>
                  <a:gd name="connsiteX21" fmla="*/ 2344331 w 3492000"/>
                  <a:gd name="connsiteY21" fmla="*/ 3771084 h 3982745"/>
                  <a:gd name="connsiteX22" fmla="*/ 1251526 w 3492000"/>
                  <a:gd name="connsiteY22" fmla="*/ 3968244 h 3982745"/>
                  <a:gd name="connsiteX23" fmla="*/ 407459 w 3492000"/>
                  <a:gd name="connsiteY23" fmla="*/ 3490308 h 3982745"/>
                  <a:gd name="connsiteX24" fmla="*/ 0 w 3492000"/>
                  <a:gd name="connsiteY24" fmla="*/ 2711267 h 3982745"/>
                  <a:gd name="connsiteX25" fmla="*/ 283171 w 3492000"/>
                  <a:gd name="connsiteY25" fmla="*/ 2118017 h 3982745"/>
                  <a:gd name="connsiteX26" fmla="*/ 963551 w 3492000"/>
                  <a:gd name="connsiteY26" fmla="*/ 1870723 h 3982745"/>
                  <a:gd name="connsiteX27" fmla="*/ 1591396 w 3492000"/>
                  <a:gd name="connsiteY27" fmla="*/ 2019356 h 3982745"/>
                  <a:gd name="connsiteX28" fmla="*/ 1860473 w 3492000"/>
                  <a:gd name="connsiteY28" fmla="*/ 2490881 h 3982745"/>
                  <a:gd name="connsiteX29" fmla="*/ 1679807 w 3492000"/>
                  <a:gd name="connsiteY29" fmla="*/ 2861181 h 3982745"/>
                  <a:gd name="connsiteX30" fmla="*/ 1260816 w 3492000"/>
                  <a:gd name="connsiteY30" fmla="*/ 3008533 h 3982745"/>
                  <a:gd name="connsiteX31" fmla="*/ 894360 w 3492000"/>
                  <a:gd name="connsiteY31" fmla="*/ 2926528 h 3982745"/>
                  <a:gd name="connsiteX32" fmla="*/ 717538 w 3492000"/>
                  <a:gd name="connsiteY32" fmla="*/ 2649764 h 3982745"/>
                  <a:gd name="connsiteX33" fmla="*/ 807230 w 3492000"/>
                  <a:gd name="connsiteY33" fmla="*/ 2470379 h 3982745"/>
                  <a:gd name="connsiteX34" fmla="*/ 930236 w 3492000"/>
                  <a:gd name="connsiteY34" fmla="*/ 2406314 h 3982745"/>
                  <a:gd name="connsiteX35" fmla="*/ 989177 w 3492000"/>
                  <a:gd name="connsiteY35" fmla="*/ 2398626 h 3982745"/>
                  <a:gd name="connsiteX36" fmla="*/ 1009678 w 3492000"/>
                  <a:gd name="connsiteY36" fmla="*/ 2414001 h 3982745"/>
                  <a:gd name="connsiteX37" fmla="*/ 999428 w 3492000"/>
                  <a:gd name="connsiteY37" fmla="*/ 2444753 h 3982745"/>
                  <a:gd name="connsiteX38" fmla="*/ 989177 w 3492000"/>
                  <a:gd name="connsiteY38" fmla="*/ 2475505 h 3982745"/>
                  <a:gd name="connsiteX39" fmla="*/ 973801 w 3492000"/>
                  <a:gd name="connsiteY39" fmla="*/ 2588261 h 3982745"/>
                  <a:gd name="connsiteX40" fmla="*/ 1054524 w 3492000"/>
                  <a:gd name="connsiteY40" fmla="*/ 2725362 h 3982745"/>
                  <a:gd name="connsiteX41" fmla="*/ 1230065 w 3492000"/>
                  <a:gd name="connsiteY41" fmla="*/ 2783021 h 3982745"/>
                  <a:gd name="connsiteX42" fmla="*/ 1494016 w 3492000"/>
                  <a:gd name="connsiteY42" fmla="*/ 2685641 h 3982745"/>
                  <a:gd name="connsiteX43" fmla="*/ 1599084 w 3492000"/>
                  <a:gd name="connsiteY43" fmla="*/ 2444753 h 3982745"/>
                  <a:gd name="connsiteX44" fmla="*/ 1386385 w 3492000"/>
                  <a:gd name="connsiteY44" fmla="*/ 2109048 h 3982745"/>
                  <a:gd name="connsiteX45" fmla="*/ 943050 w 3492000"/>
                  <a:gd name="connsiteY45" fmla="*/ 2003980 h 3982745"/>
                  <a:gd name="connsiteX46" fmla="*/ 371582 w 3492000"/>
                  <a:gd name="connsiteY46" fmla="*/ 2198740 h 3982745"/>
                  <a:gd name="connsiteX47" fmla="*/ 117881 w 3492000"/>
                  <a:gd name="connsiteY47" fmla="*/ 2711267 h 3982745"/>
                  <a:gd name="connsiteX48" fmla="*/ 499714 w 3492000"/>
                  <a:gd name="connsiteY48" fmla="*/ 3351926 h 3982745"/>
                  <a:gd name="connsiteX49" fmla="*/ 1312069 w 3492000"/>
                  <a:gd name="connsiteY49" fmla="*/ 3567187 h 3982745"/>
                  <a:gd name="connsiteX50" fmla="*/ 2134674 w 3492000"/>
                  <a:gd name="connsiteY50" fmla="*/ 3269921 h 3982745"/>
                  <a:gd name="connsiteX51" fmla="*/ 2490881 w 3492000"/>
                  <a:gd name="connsiteY51" fmla="*/ 2506256 h 3982745"/>
                  <a:gd name="connsiteX52" fmla="*/ 2372999 w 3492000"/>
                  <a:gd name="connsiteY52" fmla="*/ 2070608 h 3982745"/>
                  <a:gd name="connsiteX53" fmla="*/ 2057795 w 3492000"/>
                  <a:gd name="connsiteY53" fmla="*/ 1755405 h 3982745"/>
                  <a:gd name="connsiteX54" fmla="*/ 1614460 w 3492000"/>
                  <a:gd name="connsiteY54" fmla="*/ 1496578 h 3982745"/>
                  <a:gd name="connsiteX55" fmla="*/ 858483 w 3492000"/>
                  <a:gd name="connsiteY55" fmla="*/ 1135247 h 3982745"/>
                  <a:gd name="connsiteX56" fmla="*/ 476650 w 3492000"/>
                  <a:gd name="connsiteY56" fmla="*/ 609907 h 3982745"/>
                  <a:gd name="connsiteX57" fmla="*/ 781604 w 3492000"/>
                  <a:gd name="connsiteY57" fmla="*/ 143508 h 3982745"/>
                  <a:gd name="connsiteX58" fmla="*/ 1424825 w 3492000"/>
                  <a:gd name="connsiteY58" fmla="*/ 0 h 3982745"/>
                  <a:gd name="connsiteX0" fmla="*/ 1424825 w 3492000"/>
                  <a:gd name="connsiteY0" fmla="*/ 0 h 3982745"/>
                  <a:gd name="connsiteX1" fmla="*/ 1883536 w 3492000"/>
                  <a:gd name="connsiteY1" fmla="*/ 64066 h 3982745"/>
                  <a:gd name="connsiteX2" fmla="*/ 2116736 w 3492000"/>
                  <a:gd name="connsiteY2" fmla="*/ 353644 h 3982745"/>
                  <a:gd name="connsiteX3" fmla="*/ 2051389 w 3492000"/>
                  <a:gd name="connsiteY3" fmla="*/ 500995 h 3982745"/>
                  <a:gd name="connsiteX4" fmla="*/ 1936070 w 3492000"/>
                  <a:gd name="connsiteY4" fmla="*/ 571468 h 3982745"/>
                  <a:gd name="connsiteX5" fmla="*/ 1863035 w 3492000"/>
                  <a:gd name="connsiteY5" fmla="*/ 576593 h 3982745"/>
                  <a:gd name="connsiteX6" fmla="*/ 1768218 w 3492000"/>
                  <a:gd name="connsiteY6" fmla="*/ 558654 h 3982745"/>
                  <a:gd name="connsiteX7" fmla="*/ 1740029 w 3492000"/>
                  <a:gd name="connsiteY7" fmla="*/ 533028 h 3982745"/>
                  <a:gd name="connsiteX8" fmla="*/ 1757967 w 3492000"/>
                  <a:gd name="connsiteY8" fmla="*/ 502276 h 3982745"/>
                  <a:gd name="connsiteX9" fmla="*/ 1809220 w 3492000"/>
                  <a:gd name="connsiteY9" fmla="*/ 426679 h 3982745"/>
                  <a:gd name="connsiteX10" fmla="*/ 1824596 w 3492000"/>
                  <a:gd name="connsiteY10" fmla="*/ 343393 h 3982745"/>
                  <a:gd name="connsiteX11" fmla="*/ 1686214 w 3492000"/>
                  <a:gd name="connsiteY11" fmla="*/ 153758 h 3982745"/>
                  <a:gd name="connsiteX12" fmla="*/ 1409449 w 3492000"/>
                  <a:gd name="connsiteY12" fmla="*/ 102506 h 3982745"/>
                  <a:gd name="connsiteX13" fmla="*/ 960988 w 3492000"/>
                  <a:gd name="connsiteY13" fmla="*/ 187072 h 3982745"/>
                  <a:gd name="connsiteX14" fmla="*/ 743164 w 3492000"/>
                  <a:gd name="connsiteY14" fmla="*/ 481775 h 3982745"/>
                  <a:gd name="connsiteX15" fmla="*/ 899485 w 3492000"/>
                  <a:gd name="connsiteY15" fmla="*/ 740602 h 3982745"/>
                  <a:gd name="connsiteX16" fmla="*/ 1283880 w 3492000"/>
                  <a:gd name="connsiteY16" fmla="*/ 943050 h 3982745"/>
                  <a:gd name="connsiteX17" fmla="*/ 1730258 w 3492000"/>
                  <a:gd name="connsiteY17" fmla="*/ 1042349 h 3982745"/>
                  <a:gd name="connsiteX18" fmla="*/ 2391581 w 3492000"/>
                  <a:gd name="connsiteY18" fmla="*/ 1111775 h 3982745"/>
                  <a:gd name="connsiteX19" fmla="*/ 2983314 w 3492000"/>
                  <a:gd name="connsiteY19" fmla="*/ 1543339 h 3982745"/>
                  <a:gd name="connsiteX20" fmla="*/ 3432663 w 3492000"/>
                  <a:gd name="connsiteY20" fmla="*/ 2904434 h 3982745"/>
                  <a:gd name="connsiteX21" fmla="*/ 2344331 w 3492000"/>
                  <a:gd name="connsiteY21" fmla="*/ 3771084 h 3982745"/>
                  <a:gd name="connsiteX22" fmla="*/ 1251526 w 3492000"/>
                  <a:gd name="connsiteY22" fmla="*/ 3968244 h 3982745"/>
                  <a:gd name="connsiteX23" fmla="*/ 407459 w 3492000"/>
                  <a:gd name="connsiteY23" fmla="*/ 3490308 h 3982745"/>
                  <a:gd name="connsiteX24" fmla="*/ 0 w 3492000"/>
                  <a:gd name="connsiteY24" fmla="*/ 2711267 h 3982745"/>
                  <a:gd name="connsiteX25" fmla="*/ 283171 w 3492000"/>
                  <a:gd name="connsiteY25" fmla="*/ 2118017 h 3982745"/>
                  <a:gd name="connsiteX26" fmla="*/ 963551 w 3492000"/>
                  <a:gd name="connsiteY26" fmla="*/ 1870723 h 3982745"/>
                  <a:gd name="connsiteX27" fmla="*/ 1591396 w 3492000"/>
                  <a:gd name="connsiteY27" fmla="*/ 2019356 h 3982745"/>
                  <a:gd name="connsiteX28" fmla="*/ 1860473 w 3492000"/>
                  <a:gd name="connsiteY28" fmla="*/ 2490881 h 3982745"/>
                  <a:gd name="connsiteX29" fmla="*/ 1679807 w 3492000"/>
                  <a:gd name="connsiteY29" fmla="*/ 2861181 h 3982745"/>
                  <a:gd name="connsiteX30" fmla="*/ 1260816 w 3492000"/>
                  <a:gd name="connsiteY30" fmla="*/ 3008533 h 3982745"/>
                  <a:gd name="connsiteX31" fmla="*/ 894360 w 3492000"/>
                  <a:gd name="connsiteY31" fmla="*/ 2926528 h 3982745"/>
                  <a:gd name="connsiteX32" fmla="*/ 717538 w 3492000"/>
                  <a:gd name="connsiteY32" fmla="*/ 2649764 h 3982745"/>
                  <a:gd name="connsiteX33" fmla="*/ 807230 w 3492000"/>
                  <a:gd name="connsiteY33" fmla="*/ 2470379 h 3982745"/>
                  <a:gd name="connsiteX34" fmla="*/ 930236 w 3492000"/>
                  <a:gd name="connsiteY34" fmla="*/ 2406314 h 3982745"/>
                  <a:gd name="connsiteX35" fmla="*/ 989177 w 3492000"/>
                  <a:gd name="connsiteY35" fmla="*/ 2398626 h 3982745"/>
                  <a:gd name="connsiteX36" fmla="*/ 1009678 w 3492000"/>
                  <a:gd name="connsiteY36" fmla="*/ 2414001 h 3982745"/>
                  <a:gd name="connsiteX37" fmla="*/ 999428 w 3492000"/>
                  <a:gd name="connsiteY37" fmla="*/ 2444753 h 3982745"/>
                  <a:gd name="connsiteX38" fmla="*/ 989177 w 3492000"/>
                  <a:gd name="connsiteY38" fmla="*/ 2475505 h 3982745"/>
                  <a:gd name="connsiteX39" fmla="*/ 973801 w 3492000"/>
                  <a:gd name="connsiteY39" fmla="*/ 2588261 h 3982745"/>
                  <a:gd name="connsiteX40" fmla="*/ 1054524 w 3492000"/>
                  <a:gd name="connsiteY40" fmla="*/ 2725362 h 3982745"/>
                  <a:gd name="connsiteX41" fmla="*/ 1230065 w 3492000"/>
                  <a:gd name="connsiteY41" fmla="*/ 2783021 h 3982745"/>
                  <a:gd name="connsiteX42" fmla="*/ 1494016 w 3492000"/>
                  <a:gd name="connsiteY42" fmla="*/ 2685641 h 3982745"/>
                  <a:gd name="connsiteX43" fmla="*/ 1599084 w 3492000"/>
                  <a:gd name="connsiteY43" fmla="*/ 2444753 h 3982745"/>
                  <a:gd name="connsiteX44" fmla="*/ 1386385 w 3492000"/>
                  <a:gd name="connsiteY44" fmla="*/ 2109048 h 3982745"/>
                  <a:gd name="connsiteX45" fmla="*/ 943050 w 3492000"/>
                  <a:gd name="connsiteY45" fmla="*/ 2003980 h 3982745"/>
                  <a:gd name="connsiteX46" fmla="*/ 371582 w 3492000"/>
                  <a:gd name="connsiteY46" fmla="*/ 2198740 h 3982745"/>
                  <a:gd name="connsiteX47" fmla="*/ 117881 w 3492000"/>
                  <a:gd name="connsiteY47" fmla="*/ 2711267 h 3982745"/>
                  <a:gd name="connsiteX48" fmla="*/ 499714 w 3492000"/>
                  <a:gd name="connsiteY48" fmla="*/ 3351926 h 3982745"/>
                  <a:gd name="connsiteX49" fmla="*/ 1312069 w 3492000"/>
                  <a:gd name="connsiteY49" fmla="*/ 3567187 h 3982745"/>
                  <a:gd name="connsiteX50" fmla="*/ 2134674 w 3492000"/>
                  <a:gd name="connsiteY50" fmla="*/ 3269921 h 3982745"/>
                  <a:gd name="connsiteX51" fmla="*/ 2490881 w 3492000"/>
                  <a:gd name="connsiteY51" fmla="*/ 2506256 h 3982745"/>
                  <a:gd name="connsiteX52" fmla="*/ 2372999 w 3492000"/>
                  <a:gd name="connsiteY52" fmla="*/ 2070608 h 3982745"/>
                  <a:gd name="connsiteX53" fmla="*/ 2057795 w 3492000"/>
                  <a:gd name="connsiteY53" fmla="*/ 1755405 h 3982745"/>
                  <a:gd name="connsiteX54" fmla="*/ 1614460 w 3492000"/>
                  <a:gd name="connsiteY54" fmla="*/ 1496578 h 3982745"/>
                  <a:gd name="connsiteX55" fmla="*/ 858483 w 3492000"/>
                  <a:gd name="connsiteY55" fmla="*/ 1135247 h 3982745"/>
                  <a:gd name="connsiteX56" fmla="*/ 476650 w 3492000"/>
                  <a:gd name="connsiteY56" fmla="*/ 609907 h 3982745"/>
                  <a:gd name="connsiteX57" fmla="*/ 781604 w 3492000"/>
                  <a:gd name="connsiteY57" fmla="*/ 143508 h 3982745"/>
                  <a:gd name="connsiteX58" fmla="*/ 1424825 w 3492000"/>
                  <a:gd name="connsiteY58" fmla="*/ 0 h 3982745"/>
                  <a:gd name="connsiteX0" fmla="*/ 1424825 w 3450454"/>
                  <a:gd name="connsiteY0" fmla="*/ 0 h 4000455"/>
                  <a:gd name="connsiteX1" fmla="*/ 1883536 w 3450454"/>
                  <a:gd name="connsiteY1" fmla="*/ 64066 h 4000455"/>
                  <a:gd name="connsiteX2" fmla="*/ 2116736 w 3450454"/>
                  <a:gd name="connsiteY2" fmla="*/ 353644 h 4000455"/>
                  <a:gd name="connsiteX3" fmla="*/ 2051389 w 3450454"/>
                  <a:gd name="connsiteY3" fmla="*/ 500995 h 4000455"/>
                  <a:gd name="connsiteX4" fmla="*/ 1936070 w 3450454"/>
                  <a:gd name="connsiteY4" fmla="*/ 571468 h 4000455"/>
                  <a:gd name="connsiteX5" fmla="*/ 1863035 w 3450454"/>
                  <a:gd name="connsiteY5" fmla="*/ 576593 h 4000455"/>
                  <a:gd name="connsiteX6" fmla="*/ 1768218 w 3450454"/>
                  <a:gd name="connsiteY6" fmla="*/ 558654 h 4000455"/>
                  <a:gd name="connsiteX7" fmla="*/ 1740029 w 3450454"/>
                  <a:gd name="connsiteY7" fmla="*/ 533028 h 4000455"/>
                  <a:gd name="connsiteX8" fmla="*/ 1757967 w 3450454"/>
                  <a:gd name="connsiteY8" fmla="*/ 502276 h 4000455"/>
                  <a:gd name="connsiteX9" fmla="*/ 1809220 w 3450454"/>
                  <a:gd name="connsiteY9" fmla="*/ 426679 h 4000455"/>
                  <a:gd name="connsiteX10" fmla="*/ 1824596 w 3450454"/>
                  <a:gd name="connsiteY10" fmla="*/ 343393 h 4000455"/>
                  <a:gd name="connsiteX11" fmla="*/ 1686214 w 3450454"/>
                  <a:gd name="connsiteY11" fmla="*/ 153758 h 4000455"/>
                  <a:gd name="connsiteX12" fmla="*/ 1409449 w 3450454"/>
                  <a:gd name="connsiteY12" fmla="*/ 102506 h 4000455"/>
                  <a:gd name="connsiteX13" fmla="*/ 960988 w 3450454"/>
                  <a:gd name="connsiteY13" fmla="*/ 187072 h 4000455"/>
                  <a:gd name="connsiteX14" fmla="*/ 743164 w 3450454"/>
                  <a:gd name="connsiteY14" fmla="*/ 481775 h 4000455"/>
                  <a:gd name="connsiteX15" fmla="*/ 899485 w 3450454"/>
                  <a:gd name="connsiteY15" fmla="*/ 740602 h 4000455"/>
                  <a:gd name="connsiteX16" fmla="*/ 1283880 w 3450454"/>
                  <a:gd name="connsiteY16" fmla="*/ 943050 h 4000455"/>
                  <a:gd name="connsiteX17" fmla="*/ 1730258 w 3450454"/>
                  <a:gd name="connsiteY17" fmla="*/ 1042349 h 4000455"/>
                  <a:gd name="connsiteX18" fmla="*/ 2391581 w 3450454"/>
                  <a:gd name="connsiteY18" fmla="*/ 1111775 h 4000455"/>
                  <a:gd name="connsiteX19" fmla="*/ 2983314 w 3450454"/>
                  <a:gd name="connsiteY19" fmla="*/ 1543339 h 4000455"/>
                  <a:gd name="connsiteX20" fmla="*/ 3432663 w 3450454"/>
                  <a:gd name="connsiteY20" fmla="*/ 2904434 h 4000455"/>
                  <a:gd name="connsiteX21" fmla="*/ 2358186 w 3450454"/>
                  <a:gd name="connsiteY21" fmla="*/ 3840356 h 4000455"/>
                  <a:gd name="connsiteX22" fmla="*/ 1251526 w 3450454"/>
                  <a:gd name="connsiteY22" fmla="*/ 3968244 h 4000455"/>
                  <a:gd name="connsiteX23" fmla="*/ 407459 w 3450454"/>
                  <a:gd name="connsiteY23" fmla="*/ 3490308 h 4000455"/>
                  <a:gd name="connsiteX24" fmla="*/ 0 w 3450454"/>
                  <a:gd name="connsiteY24" fmla="*/ 2711267 h 4000455"/>
                  <a:gd name="connsiteX25" fmla="*/ 283171 w 3450454"/>
                  <a:gd name="connsiteY25" fmla="*/ 2118017 h 4000455"/>
                  <a:gd name="connsiteX26" fmla="*/ 963551 w 3450454"/>
                  <a:gd name="connsiteY26" fmla="*/ 1870723 h 4000455"/>
                  <a:gd name="connsiteX27" fmla="*/ 1591396 w 3450454"/>
                  <a:gd name="connsiteY27" fmla="*/ 2019356 h 4000455"/>
                  <a:gd name="connsiteX28" fmla="*/ 1860473 w 3450454"/>
                  <a:gd name="connsiteY28" fmla="*/ 2490881 h 4000455"/>
                  <a:gd name="connsiteX29" fmla="*/ 1679807 w 3450454"/>
                  <a:gd name="connsiteY29" fmla="*/ 2861181 h 4000455"/>
                  <a:gd name="connsiteX30" fmla="*/ 1260816 w 3450454"/>
                  <a:gd name="connsiteY30" fmla="*/ 3008533 h 4000455"/>
                  <a:gd name="connsiteX31" fmla="*/ 894360 w 3450454"/>
                  <a:gd name="connsiteY31" fmla="*/ 2926528 h 4000455"/>
                  <a:gd name="connsiteX32" fmla="*/ 717538 w 3450454"/>
                  <a:gd name="connsiteY32" fmla="*/ 2649764 h 4000455"/>
                  <a:gd name="connsiteX33" fmla="*/ 807230 w 3450454"/>
                  <a:gd name="connsiteY33" fmla="*/ 2470379 h 4000455"/>
                  <a:gd name="connsiteX34" fmla="*/ 930236 w 3450454"/>
                  <a:gd name="connsiteY34" fmla="*/ 2406314 h 4000455"/>
                  <a:gd name="connsiteX35" fmla="*/ 989177 w 3450454"/>
                  <a:gd name="connsiteY35" fmla="*/ 2398626 h 4000455"/>
                  <a:gd name="connsiteX36" fmla="*/ 1009678 w 3450454"/>
                  <a:gd name="connsiteY36" fmla="*/ 2414001 h 4000455"/>
                  <a:gd name="connsiteX37" fmla="*/ 999428 w 3450454"/>
                  <a:gd name="connsiteY37" fmla="*/ 2444753 h 4000455"/>
                  <a:gd name="connsiteX38" fmla="*/ 989177 w 3450454"/>
                  <a:gd name="connsiteY38" fmla="*/ 2475505 h 4000455"/>
                  <a:gd name="connsiteX39" fmla="*/ 973801 w 3450454"/>
                  <a:gd name="connsiteY39" fmla="*/ 2588261 h 4000455"/>
                  <a:gd name="connsiteX40" fmla="*/ 1054524 w 3450454"/>
                  <a:gd name="connsiteY40" fmla="*/ 2725362 h 4000455"/>
                  <a:gd name="connsiteX41" fmla="*/ 1230065 w 3450454"/>
                  <a:gd name="connsiteY41" fmla="*/ 2783021 h 4000455"/>
                  <a:gd name="connsiteX42" fmla="*/ 1494016 w 3450454"/>
                  <a:gd name="connsiteY42" fmla="*/ 2685641 h 4000455"/>
                  <a:gd name="connsiteX43" fmla="*/ 1599084 w 3450454"/>
                  <a:gd name="connsiteY43" fmla="*/ 2444753 h 4000455"/>
                  <a:gd name="connsiteX44" fmla="*/ 1386385 w 3450454"/>
                  <a:gd name="connsiteY44" fmla="*/ 2109048 h 4000455"/>
                  <a:gd name="connsiteX45" fmla="*/ 943050 w 3450454"/>
                  <a:gd name="connsiteY45" fmla="*/ 2003980 h 4000455"/>
                  <a:gd name="connsiteX46" fmla="*/ 371582 w 3450454"/>
                  <a:gd name="connsiteY46" fmla="*/ 2198740 h 4000455"/>
                  <a:gd name="connsiteX47" fmla="*/ 117881 w 3450454"/>
                  <a:gd name="connsiteY47" fmla="*/ 2711267 h 4000455"/>
                  <a:gd name="connsiteX48" fmla="*/ 499714 w 3450454"/>
                  <a:gd name="connsiteY48" fmla="*/ 3351926 h 4000455"/>
                  <a:gd name="connsiteX49" fmla="*/ 1312069 w 3450454"/>
                  <a:gd name="connsiteY49" fmla="*/ 3567187 h 4000455"/>
                  <a:gd name="connsiteX50" fmla="*/ 2134674 w 3450454"/>
                  <a:gd name="connsiteY50" fmla="*/ 3269921 h 4000455"/>
                  <a:gd name="connsiteX51" fmla="*/ 2490881 w 3450454"/>
                  <a:gd name="connsiteY51" fmla="*/ 2506256 h 4000455"/>
                  <a:gd name="connsiteX52" fmla="*/ 2372999 w 3450454"/>
                  <a:gd name="connsiteY52" fmla="*/ 2070608 h 4000455"/>
                  <a:gd name="connsiteX53" fmla="*/ 2057795 w 3450454"/>
                  <a:gd name="connsiteY53" fmla="*/ 1755405 h 4000455"/>
                  <a:gd name="connsiteX54" fmla="*/ 1614460 w 3450454"/>
                  <a:gd name="connsiteY54" fmla="*/ 1496578 h 4000455"/>
                  <a:gd name="connsiteX55" fmla="*/ 858483 w 3450454"/>
                  <a:gd name="connsiteY55" fmla="*/ 1135247 h 4000455"/>
                  <a:gd name="connsiteX56" fmla="*/ 476650 w 3450454"/>
                  <a:gd name="connsiteY56" fmla="*/ 609907 h 4000455"/>
                  <a:gd name="connsiteX57" fmla="*/ 781604 w 3450454"/>
                  <a:gd name="connsiteY57" fmla="*/ 143508 h 4000455"/>
                  <a:gd name="connsiteX58" fmla="*/ 1424825 w 3450454"/>
                  <a:gd name="connsiteY58" fmla="*/ 0 h 4000455"/>
                  <a:gd name="connsiteX0" fmla="*/ 1424825 w 3397005"/>
                  <a:gd name="connsiteY0" fmla="*/ 0 h 4003842"/>
                  <a:gd name="connsiteX1" fmla="*/ 1883536 w 3397005"/>
                  <a:gd name="connsiteY1" fmla="*/ 64066 h 4003842"/>
                  <a:gd name="connsiteX2" fmla="*/ 2116736 w 3397005"/>
                  <a:gd name="connsiteY2" fmla="*/ 353644 h 4003842"/>
                  <a:gd name="connsiteX3" fmla="*/ 2051389 w 3397005"/>
                  <a:gd name="connsiteY3" fmla="*/ 500995 h 4003842"/>
                  <a:gd name="connsiteX4" fmla="*/ 1936070 w 3397005"/>
                  <a:gd name="connsiteY4" fmla="*/ 571468 h 4003842"/>
                  <a:gd name="connsiteX5" fmla="*/ 1863035 w 3397005"/>
                  <a:gd name="connsiteY5" fmla="*/ 576593 h 4003842"/>
                  <a:gd name="connsiteX6" fmla="*/ 1768218 w 3397005"/>
                  <a:gd name="connsiteY6" fmla="*/ 558654 h 4003842"/>
                  <a:gd name="connsiteX7" fmla="*/ 1740029 w 3397005"/>
                  <a:gd name="connsiteY7" fmla="*/ 533028 h 4003842"/>
                  <a:gd name="connsiteX8" fmla="*/ 1757967 w 3397005"/>
                  <a:gd name="connsiteY8" fmla="*/ 502276 h 4003842"/>
                  <a:gd name="connsiteX9" fmla="*/ 1809220 w 3397005"/>
                  <a:gd name="connsiteY9" fmla="*/ 426679 h 4003842"/>
                  <a:gd name="connsiteX10" fmla="*/ 1824596 w 3397005"/>
                  <a:gd name="connsiteY10" fmla="*/ 343393 h 4003842"/>
                  <a:gd name="connsiteX11" fmla="*/ 1686214 w 3397005"/>
                  <a:gd name="connsiteY11" fmla="*/ 153758 h 4003842"/>
                  <a:gd name="connsiteX12" fmla="*/ 1409449 w 3397005"/>
                  <a:gd name="connsiteY12" fmla="*/ 102506 h 4003842"/>
                  <a:gd name="connsiteX13" fmla="*/ 960988 w 3397005"/>
                  <a:gd name="connsiteY13" fmla="*/ 187072 h 4003842"/>
                  <a:gd name="connsiteX14" fmla="*/ 743164 w 3397005"/>
                  <a:gd name="connsiteY14" fmla="*/ 481775 h 4003842"/>
                  <a:gd name="connsiteX15" fmla="*/ 899485 w 3397005"/>
                  <a:gd name="connsiteY15" fmla="*/ 740602 h 4003842"/>
                  <a:gd name="connsiteX16" fmla="*/ 1283880 w 3397005"/>
                  <a:gd name="connsiteY16" fmla="*/ 943050 h 4003842"/>
                  <a:gd name="connsiteX17" fmla="*/ 1730258 w 3397005"/>
                  <a:gd name="connsiteY17" fmla="*/ 1042349 h 4003842"/>
                  <a:gd name="connsiteX18" fmla="*/ 2391581 w 3397005"/>
                  <a:gd name="connsiteY18" fmla="*/ 1111775 h 4003842"/>
                  <a:gd name="connsiteX19" fmla="*/ 2983314 w 3397005"/>
                  <a:gd name="connsiteY19" fmla="*/ 1543339 h 4003842"/>
                  <a:gd name="connsiteX20" fmla="*/ 3377245 w 3397005"/>
                  <a:gd name="connsiteY20" fmla="*/ 2821306 h 4003842"/>
                  <a:gd name="connsiteX21" fmla="*/ 2358186 w 3397005"/>
                  <a:gd name="connsiteY21" fmla="*/ 3840356 h 4003842"/>
                  <a:gd name="connsiteX22" fmla="*/ 1251526 w 3397005"/>
                  <a:gd name="connsiteY22" fmla="*/ 3968244 h 4003842"/>
                  <a:gd name="connsiteX23" fmla="*/ 407459 w 3397005"/>
                  <a:gd name="connsiteY23" fmla="*/ 3490308 h 4003842"/>
                  <a:gd name="connsiteX24" fmla="*/ 0 w 3397005"/>
                  <a:gd name="connsiteY24" fmla="*/ 2711267 h 4003842"/>
                  <a:gd name="connsiteX25" fmla="*/ 283171 w 3397005"/>
                  <a:gd name="connsiteY25" fmla="*/ 2118017 h 4003842"/>
                  <a:gd name="connsiteX26" fmla="*/ 963551 w 3397005"/>
                  <a:gd name="connsiteY26" fmla="*/ 1870723 h 4003842"/>
                  <a:gd name="connsiteX27" fmla="*/ 1591396 w 3397005"/>
                  <a:gd name="connsiteY27" fmla="*/ 2019356 h 4003842"/>
                  <a:gd name="connsiteX28" fmla="*/ 1860473 w 3397005"/>
                  <a:gd name="connsiteY28" fmla="*/ 2490881 h 4003842"/>
                  <a:gd name="connsiteX29" fmla="*/ 1679807 w 3397005"/>
                  <a:gd name="connsiteY29" fmla="*/ 2861181 h 4003842"/>
                  <a:gd name="connsiteX30" fmla="*/ 1260816 w 3397005"/>
                  <a:gd name="connsiteY30" fmla="*/ 3008533 h 4003842"/>
                  <a:gd name="connsiteX31" fmla="*/ 894360 w 3397005"/>
                  <a:gd name="connsiteY31" fmla="*/ 2926528 h 4003842"/>
                  <a:gd name="connsiteX32" fmla="*/ 717538 w 3397005"/>
                  <a:gd name="connsiteY32" fmla="*/ 2649764 h 4003842"/>
                  <a:gd name="connsiteX33" fmla="*/ 807230 w 3397005"/>
                  <a:gd name="connsiteY33" fmla="*/ 2470379 h 4003842"/>
                  <a:gd name="connsiteX34" fmla="*/ 930236 w 3397005"/>
                  <a:gd name="connsiteY34" fmla="*/ 2406314 h 4003842"/>
                  <a:gd name="connsiteX35" fmla="*/ 989177 w 3397005"/>
                  <a:gd name="connsiteY35" fmla="*/ 2398626 h 4003842"/>
                  <a:gd name="connsiteX36" fmla="*/ 1009678 w 3397005"/>
                  <a:gd name="connsiteY36" fmla="*/ 2414001 h 4003842"/>
                  <a:gd name="connsiteX37" fmla="*/ 999428 w 3397005"/>
                  <a:gd name="connsiteY37" fmla="*/ 2444753 h 4003842"/>
                  <a:gd name="connsiteX38" fmla="*/ 989177 w 3397005"/>
                  <a:gd name="connsiteY38" fmla="*/ 2475505 h 4003842"/>
                  <a:gd name="connsiteX39" fmla="*/ 973801 w 3397005"/>
                  <a:gd name="connsiteY39" fmla="*/ 2588261 h 4003842"/>
                  <a:gd name="connsiteX40" fmla="*/ 1054524 w 3397005"/>
                  <a:gd name="connsiteY40" fmla="*/ 2725362 h 4003842"/>
                  <a:gd name="connsiteX41" fmla="*/ 1230065 w 3397005"/>
                  <a:gd name="connsiteY41" fmla="*/ 2783021 h 4003842"/>
                  <a:gd name="connsiteX42" fmla="*/ 1494016 w 3397005"/>
                  <a:gd name="connsiteY42" fmla="*/ 2685641 h 4003842"/>
                  <a:gd name="connsiteX43" fmla="*/ 1599084 w 3397005"/>
                  <a:gd name="connsiteY43" fmla="*/ 2444753 h 4003842"/>
                  <a:gd name="connsiteX44" fmla="*/ 1386385 w 3397005"/>
                  <a:gd name="connsiteY44" fmla="*/ 2109048 h 4003842"/>
                  <a:gd name="connsiteX45" fmla="*/ 943050 w 3397005"/>
                  <a:gd name="connsiteY45" fmla="*/ 2003980 h 4003842"/>
                  <a:gd name="connsiteX46" fmla="*/ 371582 w 3397005"/>
                  <a:gd name="connsiteY46" fmla="*/ 2198740 h 4003842"/>
                  <a:gd name="connsiteX47" fmla="*/ 117881 w 3397005"/>
                  <a:gd name="connsiteY47" fmla="*/ 2711267 h 4003842"/>
                  <a:gd name="connsiteX48" fmla="*/ 499714 w 3397005"/>
                  <a:gd name="connsiteY48" fmla="*/ 3351926 h 4003842"/>
                  <a:gd name="connsiteX49" fmla="*/ 1312069 w 3397005"/>
                  <a:gd name="connsiteY49" fmla="*/ 3567187 h 4003842"/>
                  <a:gd name="connsiteX50" fmla="*/ 2134674 w 3397005"/>
                  <a:gd name="connsiteY50" fmla="*/ 3269921 h 4003842"/>
                  <a:gd name="connsiteX51" fmla="*/ 2490881 w 3397005"/>
                  <a:gd name="connsiteY51" fmla="*/ 2506256 h 4003842"/>
                  <a:gd name="connsiteX52" fmla="*/ 2372999 w 3397005"/>
                  <a:gd name="connsiteY52" fmla="*/ 2070608 h 4003842"/>
                  <a:gd name="connsiteX53" fmla="*/ 2057795 w 3397005"/>
                  <a:gd name="connsiteY53" fmla="*/ 1755405 h 4003842"/>
                  <a:gd name="connsiteX54" fmla="*/ 1614460 w 3397005"/>
                  <a:gd name="connsiteY54" fmla="*/ 1496578 h 4003842"/>
                  <a:gd name="connsiteX55" fmla="*/ 858483 w 3397005"/>
                  <a:gd name="connsiteY55" fmla="*/ 1135247 h 4003842"/>
                  <a:gd name="connsiteX56" fmla="*/ 476650 w 3397005"/>
                  <a:gd name="connsiteY56" fmla="*/ 609907 h 4003842"/>
                  <a:gd name="connsiteX57" fmla="*/ 781604 w 3397005"/>
                  <a:gd name="connsiteY57" fmla="*/ 143508 h 4003842"/>
                  <a:gd name="connsiteX58" fmla="*/ 1424825 w 3397005"/>
                  <a:gd name="connsiteY58" fmla="*/ 0 h 4003842"/>
                  <a:gd name="connsiteX0" fmla="*/ 1424825 w 3397005"/>
                  <a:gd name="connsiteY0" fmla="*/ 0 h 4003842"/>
                  <a:gd name="connsiteX1" fmla="*/ 1883536 w 3397005"/>
                  <a:gd name="connsiteY1" fmla="*/ 64066 h 4003842"/>
                  <a:gd name="connsiteX2" fmla="*/ 2116736 w 3397005"/>
                  <a:gd name="connsiteY2" fmla="*/ 353644 h 4003842"/>
                  <a:gd name="connsiteX3" fmla="*/ 2051389 w 3397005"/>
                  <a:gd name="connsiteY3" fmla="*/ 500995 h 4003842"/>
                  <a:gd name="connsiteX4" fmla="*/ 1936070 w 3397005"/>
                  <a:gd name="connsiteY4" fmla="*/ 571468 h 4003842"/>
                  <a:gd name="connsiteX5" fmla="*/ 1863035 w 3397005"/>
                  <a:gd name="connsiteY5" fmla="*/ 576593 h 4003842"/>
                  <a:gd name="connsiteX6" fmla="*/ 1768218 w 3397005"/>
                  <a:gd name="connsiteY6" fmla="*/ 558654 h 4003842"/>
                  <a:gd name="connsiteX7" fmla="*/ 1740029 w 3397005"/>
                  <a:gd name="connsiteY7" fmla="*/ 533028 h 4003842"/>
                  <a:gd name="connsiteX8" fmla="*/ 1757967 w 3397005"/>
                  <a:gd name="connsiteY8" fmla="*/ 502276 h 4003842"/>
                  <a:gd name="connsiteX9" fmla="*/ 1809220 w 3397005"/>
                  <a:gd name="connsiteY9" fmla="*/ 426679 h 4003842"/>
                  <a:gd name="connsiteX10" fmla="*/ 1824596 w 3397005"/>
                  <a:gd name="connsiteY10" fmla="*/ 343393 h 4003842"/>
                  <a:gd name="connsiteX11" fmla="*/ 1686214 w 3397005"/>
                  <a:gd name="connsiteY11" fmla="*/ 153758 h 4003842"/>
                  <a:gd name="connsiteX12" fmla="*/ 1409449 w 3397005"/>
                  <a:gd name="connsiteY12" fmla="*/ 102506 h 4003842"/>
                  <a:gd name="connsiteX13" fmla="*/ 960988 w 3397005"/>
                  <a:gd name="connsiteY13" fmla="*/ 187072 h 4003842"/>
                  <a:gd name="connsiteX14" fmla="*/ 743164 w 3397005"/>
                  <a:gd name="connsiteY14" fmla="*/ 481775 h 4003842"/>
                  <a:gd name="connsiteX15" fmla="*/ 899485 w 3397005"/>
                  <a:gd name="connsiteY15" fmla="*/ 740602 h 4003842"/>
                  <a:gd name="connsiteX16" fmla="*/ 1283880 w 3397005"/>
                  <a:gd name="connsiteY16" fmla="*/ 943050 h 4003842"/>
                  <a:gd name="connsiteX17" fmla="*/ 1730258 w 3397005"/>
                  <a:gd name="connsiteY17" fmla="*/ 1042349 h 4003842"/>
                  <a:gd name="connsiteX18" fmla="*/ 2391581 w 3397005"/>
                  <a:gd name="connsiteY18" fmla="*/ 1111775 h 4003842"/>
                  <a:gd name="connsiteX19" fmla="*/ 2983314 w 3397005"/>
                  <a:gd name="connsiteY19" fmla="*/ 1543339 h 4003842"/>
                  <a:gd name="connsiteX20" fmla="*/ 3377245 w 3397005"/>
                  <a:gd name="connsiteY20" fmla="*/ 2821306 h 4003842"/>
                  <a:gd name="connsiteX21" fmla="*/ 2358186 w 3397005"/>
                  <a:gd name="connsiteY21" fmla="*/ 3840356 h 4003842"/>
                  <a:gd name="connsiteX22" fmla="*/ 1251526 w 3397005"/>
                  <a:gd name="connsiteY22" fmla="*/ 3968244 h 4003842"/>
                  <a:gd name="connsiteX23" fmla="*/ 407459 w 3397005"/>
                  <a:gd name="connsiteY23" fmla="*/ 3490308 h 4003842"/>
                  <a:gd name="connsiteX24" fmla="*/ 0 w 3397005"/>
                  <a:gd name="connsiteY24" fmla="*/ 2711267 h 4003842"/>
                  <a:gd name="connsiteX25" fmla="*/ 283171 w 3397005"/>
                  <a:gd name="connsiteY25" fmla="*/ 2118017 h 4003842"/>
                  <a:gd name="connsiteX26" fmla="*/ 963551 w 3397005"/>
                  <a:gd name="connsiteY26" fmla="*/ 1870723 h 4003842"/>
                  <a:gd name="connsiteX27" fmla="*/ 1591396 w 3397005"/>
                  <a:gd name="connsiteY27" fmla="*/ 2019356 h 4003842"/>
                  <a:gd name="connsiteX28" fmla="*/ 1860473 w 3397005"/>
                  <a:gd name="connsiteY28" fmla="*/ 2490881 h 4003842"/>
                  <a:gd name="connsiteX29" fmla="*/ 1679807 w 3397005"/>
                  <a:gd name="connsiteY29" fmla="*/ 2861181 h 4003842"/>
                  <a:gd name="connsiteX30" fmla="*/ 1260816 w 3397005"/>
                  <a:gd name="connsiteY30" fmla="*/ 3008533 h 4003842"/>
                  <a:gd name="connsiteX31" fmla="*/ 894360 w 3397005"/>
                  <a:gd name="connsiteY31" fmla="*/ 2926528 h 4003842"/>
                  <a:gd name="connsiteX32" fmla="*/ 717538 w 3397005"/>
                  <a:gd name="connsiteY32" fmla="*/ 2649764 h 4003842"/>
                  <a:gd name="connsiteX33" fmla="*/ 807230 w 3397005"/>
                  <a:gd name="connsiteY33" fmla="*/ 2470379 h 4003842"/>
                  <a:gd name="connsiteX34" fmla="*/ 930236 w 3397005"/>
                  <a:gd name="connsiteY34" fmla="*/ 2406314 h 4003842"/>
                  <a:gd name="connsiteX35" fmla="*/ 989177 w 3397005"/>
                  <a:gd name="connsiteY35" fmla="*/ 2398626 h 4003842"/>
                  <a:gd name="connsiteX36" fmla="*/ 1009678 w 3397005"/>
                  <a:gd name="connsiteY36" fmla="*/ 2414001 h 4003842"/>
                  <a:gd name="connsiteX37" fmla="*/ 999428 w 3397005"/>
                  <a:gd name="connsiteY37" fmla="*/ 2444753 h 4003842"/>
                  <a:gd name="connsiteX38" fmla="*/ 989177 w 3397005"/>
                  <a:gd name="connsiteY38" fmla="*/ 2475505 h 4003842"/>
                  <a:gd name="connsiteX39" fmla="*/ 973801 w 3397005"/>
                  <a:gd name="connsiteY39" fmla="*/ 2588261 h 4003842"/>
                  <a:gd name="connsiteX40" fmla="*/ 1054524 w 3397005"/>
                  <a:gd name="connsiteY40" fmla="*/ 2725362 h 4003842"/>
                  <a:gd name="connsiteX41" fmla="*/ 1230065 w 3397005"/>
                  <a:gd name="connsiteY41" fmla="*/ 2783021 h 4003842"/>
                  <a:gd name="connsiteX42" fmla="*/ 1494016 w 3397005"/>
                  <a:gd name="connsiteY42" fmla="*/ 2685641 h 4003842"/>
                  <a:gd name="connsiteX43" fmla="*/ 1599084 w 3397005"/>
                  <a:gd name="connsiteY43" fmla="*/ 2444753 h 4003842"/>
                  <a:gd name="connsiteX44" fmla="*/ 1386385 w 3397005"/>
                  <a:gd name="connsiteY44" fmla="*/ 2109048 h 4003842"/>
                  <a:gd name="connsiteX45" fmla="*/ 943050 w 3397005"/>
                  <a:gd name="connsiteY45" fmla="*/ 2003980 h 4003842"/>
                  <a:gd name="connsiteX46" fmla="*/ 371582 w 3397005"/>
                  <a:gd name="connsiteY46" fmla="*/ 2198740 h 4003842"/>
                  <a:gd name="connsiteX47" fmla="*/ 117881 w 3397005"/>
                  <a:gd name="connsiteY47" fmla="*/ 2711267 h 4003842"/>
                  <a:gd name="connsiteX48" fmla="*/ 499714 w 3397005"/>
                  <a:gd name="connsiteY48" fmla="*/ 3351926 h 4003842"/>
                  <a:gd name="connsiteX49" fmla="*/ 1312069 w 3397005"/>
                  <a:gd name="connsiteY49" fmla="*/ 3567187 h 4003842"/>
                  <a:gd name="connsiteX50" fmla="*/ 2134674 w 3397005"/>
                  <a:gd name="connsiteY50" fmla="*/ 3269921 h 4003842"/>
                  <a:gd name="connsiteX51" fmla="*/ 2490881 w 3397005"/>
                  <a:gd name="connsiteY51" fmla="*/ 2506256 h 4003842"/>
                  <a:gd name="connsiteX52" fmla="*/ 2372999 w 3397005"/>
                  <a:gd name="connsiteY52" fmla="*/ 2070608 h 4003842"/>
                  <a:gd name="connsiteX53" fmla="*/ 2057795 w 3397005"/>
                  <a:gd name="connsiteY53" fmla="*/ 1755405 h 4003842"/>
                  <a:gd name="connsiteX54" fmla="*/ 1614460 w 3397005"/>
                  <a:gd name="connsiteY54" fmla="*/ 1496578 h 4003842"/>
                  <a:gd name="connsiteX55" fmla="*/ 858483 w 3397005"/>
                  <a:gd name="connsiteY55" fmla="*/ 1135247 h 4003842"/>
                  <a:gd name="connsiteX56" fmla="*/ 476650 w 3397005"/>
                  <a:gd name="connsiteY56" fmla="*/ 609907 h 4003842"/>
                  <a:gd name="connsiteX57" fmla="*/ 781604 w 3397005"/>
                  <a:gd name="connsiteY57" fmla="*/ 143508 h 4003842"/>
                  <a:gd name="connsiteX58" fmla="*/ 1424825 w 3397005"/>
                  <a:gd name="connsiteY58" fmla="*/ 0 h 4003842"/>
                  <a:gd name="connsiteX0" fmla="*/ 1424825 w 3397005"/>
                  <a:gd name="connsiteY0" fmla="*/ 0 h 4003842"/>
                  <a:gd name="connsiteX1" fmla="*/ 1883536 w 3397005"/>
                  <a:gd name="connsiteY1" fmla="*/ 64066 h 4003842"/>
                  <a:gd name="connsiteX2" fmla="*/ 2116736 w 3397005"/>
                  <a:gd name="connsiteY2" fmla="*/ 353644 h 4003842"/>
                  <a:gd name="connsiteX3" fmla="*/ 2051389 w 3397005"/>
                  <a:gd name="connsiteY3" fmla="*/ 500995 h 4003842"/>
                  <a:gd name="connsiteX4" fmla="*/ 1936070 w 3397005"/>
                  <a:gd name="connsiteY4" fmla="*/ 571468 h 4003842"/>
                  <a:gd name="connsiteX5" fmla="*/ 1863035 w 3397005"/>
                  <a:gd name="connsiteY5" fmla="*/ 576593 h 4003842"/>
                  <a:gd name="connsiteX6" fmla="*/ 1768218 w 3397005"/>
                  <a:gd name="connsiteY6" fmla="*/ 558654 h 4003842"/>
                  <a:gd name="connsiteX7" fmla="*/ 1740029 w 3397005"/>
                  <a:gd name="connsiteY7" fmla="*/ 533028 h 4003842"/>
                  <a:gd name="connsiteX8" fmla="*/ 1757967 w 3397005"/>
                  <a:gd name="connsiteY8" fmla="*/ 502276 h 4003842"/>
                  <a:gd name="connsiteX9" fmla="*/ 1809220 w 3397005"/>
                  <a:gd name="connsiteY9" fmla="*/ 426679 h 4003842"/>
                  <a:gd name="connsiteX10" fmla="*/ 1824596 w 3397005"/>
                  <a:gd name="connsiteY10" fmla="*/ 343393 h 4003842"/>
                  <a:gd name="connsiteX11" fmla="*/ 1686214 w 3397005"/>
                  <a:gd name="connsiteY11" fmla="*/ 153758 h 4003842"/>
                  <a:gd name="connsiteX12" fmla="*/ 1409449 w 3397005"/>
                  <a:gd name="connsiteY12" fmla="*/ 102506 h 4003842"/>
                  <a:gd name="connsiteX13" fmla="*/ 960988 w 3397005"/>
                  <a:gd name="connsiteY13" fmla="*/ 187072 h 4003842"/>
                  <a:gd name="connsiteX14" fmla="*/ 743164 w 3397005"/>
                  <a:gd name="connsiteY14" fmla="*/ 481775 h 4003842"/>
                  <a:gd name="connsiteX15" fmla="*/ 899485 w 3397005"/>
                  <a:gd name="connsiteY15" fmla="*/ 740602 h 4003842"/>
                  <a:gd name="connsiteX16" fmla="*/ 1283880 w 3397005"/>
                  <a:gd name="connsiteY16" fmla="*/ 943050 h 4003842"/>
                  <a:gd name="connsiteX17" fmla="*/ 1730258 w 3397005"/>
                  <a:gd name="connsiteY17" fmla="*/ 1042349 h 4003842"/>
                  <a:gd name="connsiteX18" fmla="*/ 2391581 w 3397005"/>
                  <a:gd name="connsiteY18" fmla="*/ 1111775 h 4003842"/>
                  <a:gd name="connsiteX19" fmla="*/ 2983314 w 3397005"/>
                  <a:gd name="connsiteY19" fmla="*/ 1543339 h 4003842"/>
                  <a:gd name="connsiteX20" fmla="*/ 3377245 w 3397005"/>
                  <a:gd name="connsiteY20" fmla="*/ 2821306 h 4003842"/>
                  <a:gd name="connsiteX21" fmla="*/ 2358186 w 3397005"/>
                  <a:gd name="connsiteY21" fmla="*/ 3840356 h 4003842"/>
                  <a:gd name="connsiteX22" fmla="*/ 1251526 w 3397005"/>
                  <a:gd name="connsiteY22" fmla="*/ 3968244 h 4003842"/>
                  <a:gd name="connsiteX23" fmla="*/ 407459 w 3397005"/>
                  <a:gd name="connsiteY23" fmla="*/ 3490308 h 4003842"/>
                  <a:gd name="connsiteX24" fmla="*/ 0 w 3397005"/>
                  <a:gd name="connsiteY24" fmla="*/ 2711267 h 4003842"/>
                  <a:gd name="connsiteX25" fmla="*/ 283171 w 3397005"/>
                  <a:gd name="connsiteY25" fmla="*/ 2118017 h 4003842"/>
                  <a:gd name="connsiteX26" fmla="*/ 963551 w 3397005"/>
                  <a:gd name="connsiteY26" fmla="*/ 1870723 h 4003842"/>
                  <a:gd name="connsiteX27" fmla="*/ 1591396 w 3397005"/>
                  <a:gd name="connsiteY27" fmla="*/ 2019356 h 4003842"/>
                  <a:gd name="connsiteX28" fmla="*/ 1860473 w 3397005"/>
                  <a:gd name="connsiteY28" fmla="*/ 2490881 h 4003842"/>
                  <a:gd name="connsiteX29" fmla="*/ 1679807 w 3397005"/>
                  <a:gd name="connsiteY29" fmla="*/ 2861181 h 4003842"/>
                  <a:gd name="connsiteX30" fmla="*/ 1260816 w 3397005"/>
                  <a:gd name="connsiteY30" fmla="*/ 3008533 h 4003842"/>
                  <a:gd name="connsiteX31" fmla="*/ 894360 w 3397005"/>
                  <a:gd name="connsiteY31" fmla="*/ 2926528 h 4003842"/>
                  <a:gd name="connsiteX32" fmla="*/ 717538 w 3397005"/>
                  <a:gd name="connsiteY32" fmla="*/ 2649764 h 4003842"/>
                  <a:gd name="connsiteX33" fmla="*/ 807230 w 3397005"/>
                  <a:gd name="connsiteY33" fmla="*/ 2470379 h 4003842"/>
                  <a:gd name="connsiteX34" fmla="*/ 930236 w 3397005"/>
                  <a:gd name="connsiteY34" fmla="*/ 2406314 h 4003842"/>
                  <a:gd name="connsiteX35" fmla="*/ 989177 w 3397005"/>
                  <a:gd name="connsiteY35" fmla="*/ 2398626 h 4003842"/>
                  <a:gd name="connsiteX36" fmla="*/ 1009678 w 3397005"/>
                  <a:gd name="connsiteY36" fmla="*/ 2414001 h 4003842"/>
                  <a:gd name="connsiteX37" fmla="*/ 999428 w 3397005"/>
                  <a:gd name="connsiteY37" fmla="*/ 2444753 h 4003842"/>
                  <a:gd name="connsiteX38" fmla="*/ 989177 w 3397005"/>
                  <a:gd name="connsiteY38" fmla="*/ 2475505 h 4003842"/>
                  <a:gd name="connsiteX39" fmla="*/ 973801 w 3397005"/>
                  <a:gd name="connsiteY39" fmla="*/ 2588261 h 4003842"/>
                  <a:gd name="connsiteX40" fmla="*/ 1054524 w 3397005"/>
                  <a:gd name="connsiteY40" fmla="*/ 2725362 h 4003842"/>
                  <a:gd name="connsiteX41" fmla="*/ 1230065 w 3397005"/>
                  <a:gd name="connsiteY41" fmla="*/ 2783021 h 4003842"/>
                  <a:gd name="connsiteX42" fmla="*/ 1494016 w 3397005"/>
                  <a:gd name="connsiteY42" fmla="*/ 2685641 h 4003842"/>
                  <a:gd name="connsiteX43" fmla="*/ 1599084 w 3397005"/>
                  <a:gd name="connsiteY43" fmla="*/ 2444753 h 4003842"/>
                  <a:gd name="connsiteX44" fmla="*/ 1386385 w 3397005"/>
                  <a:gd name="connsiteY44" fmla="*/ 2109048 h 4003842"/>
                  <a:gd name="connsiteX45" fmla="*/ 943050 w 3397005"/>
                  <a:gd name="connsiteY45" fmla="*/ 2003980 h 4003842"/>
                  <a:gd name="connsiteX46" fmla="*/ 371582 w 3397005"/>
                  <a:gd name="connsiteY46" fmla="*/ 2198740 h 4003842"/>
                  <a:gd name="connsiteX47" fmla="*/ 117881 w 3397005"/>
                  <a:gd name="connsiteY47" fmla="*/ 2711267 h 4003842"/>
                  <a:gd name="connsiteX48" fmla="*/ 499714 w 3397005"/>
                  <a:gd name="connsiteY48" fmla="*/ 3351926 h 4003842"/>
                  <a:gd name="connsiteX49" fmla="*/ 1312069 w 3397005"/>
                  <a:gd name="connsiteY49" fmla="*/ 3567187 h 4003842"/>
                  <a:gd name="connsiteX50" fmla="*/ 2134674 w 3397005"/>
                  <a:gd name="connsiteY50" fmla="*/ 3269921 h 4003842"/>
                  <a:gd name="connsiteX51" fmla="*/ 2490881 w 3397005"/>
                  <a:gd name="connsiteY51" fmla="*/ 2506256 h 4003842"/>
                  <a:gd name="connsiteX52" fmla="*/ 2372999 w 3397005"/>
                  <a:gd name="connsiteY52" fmla="*/ 2070608 h 4003842"/>
                  <a:gd name="connsiteX53" fmla="*/ 2057795 w 3397005"/>
                  <a:gd name="connsiteY53" fmla="*/ 1755405 h 4003842"/>
                  <a:gd name="connsiteX54" fmla="*/ 1614460 w 3397005"/>
                  <a:gd name="connsiteY54" fmla="*/ 1496578 h 4003842"/>
                  <a:gd name="connsiteX55" fmla="*/ 858483 w 3397005"/>
                  <a:gd name="connsiteY55" fmla="*/ 1135247 h 4003842"/>
                  <a:gd name="connsiteX56" fmla="*/ 476650 w 3397005"/>
                  <a:gd name="connsiteY56" fmla="*/ 609907 h 4003842"/>
                  <a:gd name="connsiteX57" fmla="*/ 781604 w 3397005"/>
                  <a:gd name="connsiteY57" fmla="*/ 143508 h 4003842"/>
                  <a:gd name="connsiteX58" fmla="*/ 1424825 w 3397005"/>
                  <a:gd name="connsiteY58" fmla="*/ 0 h 4003842"/>
                  <a:gd name="connsiteX0" fmla="*/ 1424825 w 3403366"/>
                  <a:gd name="connsiteY0" fmla="*/ 0 h 4003842"/>
                  <a:gd name="connsiteX1" fmla="*/ 1883536 w 3403366"/>
                  <a:gd name="connsiteY1" fmla="*/ 64066 h 4003842"/>
                  <a:gd name="connsiteX2" fmla="*/ 2116736 w 3403366"/>
                  <a:gd name="connsiteY2" fmla="*/ 353644 h 4003842"/>
                  <a:gd name="connsiteX3" fmla="*/ 2051389 w 3403366"/>
                  <a:gd name="connsiteY3" fmla="*/ 500995 h 4003842"/>
                  <a:gd name="connsiteX4" fmla="*/ 1936070 w 3403366"/>
                  <a:gd name="connsiteY4" fmla="*/ 571468 h 4003842"/>
                  <a:gd name="connsiteX5" fmla="*/ 1863035 w 3403366"/>
                  <a:gd name="connsiteY5" fmla="*/ 576593 h 4003842"/>
                  <a:gd name="connsiteX6" fmla="*/ 1768218 w 3403366"/>
                  <a:gd name="connsiteY6" fmla="*/ 558654 h 4003842"/>
                  <a:gd name="connsiteX7" fmla="*/ 1740029 w 3403366"/>
                  <a:gd name="connsiteY7" fmla="*/ 533028 h 4003842"/>
                  <a:gd name="connsiteX8" fmla="*/ 1757967 w 3403366"/>
                  <a:gd name="connsiteY8" fmla="*/ 502276 h 4003842"/>
                  <a:gd name="connsiteX9" fmla="*/ 1809220 w 3403366"/>
                  <a:gd name="connsiteY9" fmla="*/ 426679 h 4003842"/>
                  <a:gd name="connsiteX10" fmla="*/ 1824596 w 3403366"/>
                  <a:gd name="connsiteY10" fmla="*/ 343393 h 4003842"/>
                  <a:gd name="connsiteX11" fmla="*/ 1686214 w 3403366"/>
                  <a:gd name="connsiteY11" fmla="*/ 153758 h 4003842"/>
                  <a:gd name="connsiteX12" fmla="*/ 1409449 w 3403366"/>
                  <a:gd name="connsiteY12" fmla="*/ 102506 h 4003842"/>
                  <a:gd name="connsiteX13" fmla="*/ 960988 w 3403366"/>
                  <a:gd name="connsiteY13" fmla="*/ 187072 h 4003842"/>
                  <a:gd name="connsiteX14" fmla="*/ 743164 w 3403366"/>
                  <a:gd name="connsiteY14" fmla="*/ 481775 h 4003842"/>
                  <a:gd name="connsiteX15" fmla="*/ 899485 w 3403366"/>
                  <a:gd name="connsiteY15" fmla="*/ 740602 h 4003842"/>
                  <a:gd name="connsiteX16" fmla="*/ 1283880 w 3403366"/>
                  <a:gd name="connsiteY16" fmla="*/ 943050 h 4003842"/>
                  <a:gd name="connsiteX17" fmla="*/ 1730258 w 3403366"/>
                  <a:gd name="connsiteY17" fmla="*/ 1042349 h 4003842"/>
                  <a:gd name="connsiteX18" fmla="*/ 2391581 w 3403366"/>
                  <a:gd name="connsiteY18" fmla="*/ 1111775 h 4003842"/>
                  <a:gd name="connsiteX19" fmla="*/ 2983314 w 3403366"/>
                  <a:gd name="connsiteY19" fmla="*/ 1543339 h 4003842"/>
                  <a:gd name="connsiteX20" fmla="*/ 3377245 w 3403366"/>
                  <a:gd name="connsiteY20" fmla="*/ 2821306 h 4003842"/>
                  <a:gd name="connsiteX21" fmla="*/ 2358186 w 3403366"/>
                  <a:gd name="connsiteY21" fmla="*/ 3840356 h 4003842"/>
                  <a:gd name="connsiteX22" fmla="*/ 1251526 w 3403366"/>
                  <a:gd name="connsiteY22" fmla="*/ 3968244 h 4003842"/>
                  <a:gd name="connsiteX23" fmla="*/ 407459 w 3403366"/>
                  <a:gd name="connsiteY23" fmla="*/ 3490308 h 4003842"/>
                  <a:gd name="connsiteX24" fmla="*/ 0 w 3403366"/>
                  <a:gd name="connsiteY24" fmla="*/ 2711267 h 4003842"/>
                  <a:gd name="connsiteX25" fmla="*/ 283171 w 3403366"/>
                  <a:gd name="connsiteY25" fmla="*/ 2118017 h 4003842"/>
                  <a:gd name="connsiteX26" fmla="*/ 963551 w 3403366"/>
                  <a:gd name="connsiteY26" fmla="*/ 1870723 h 4003842"/>
                  <a:gd name="connsiteX27" fmla="*/ 1591396 w 3403366"/>
                  <a:gd name="connsiteY27" fmla="*/ 2019356 h 4003842"/>
                  <a:gd name="connsiteX28" fmla="*/ 1860473 w 3403366"/>
                  <a:gd name="connsiteY28" fmla="*/ 2490881 h 4003842"/>
                  <a:gd name="connsiteX29" fmla="*/ 1679807 w 3403366"/>
                  <a:gd name="connsiteY29" fmla="*/ 2861181 h 4003842"/>
                  <a:gd name="connsiteX30" fmla="*/ 1260816 w 3403366"/>
                  <a:gd name="connsiteY30" fmla="*/ 3008533 h 4003842"/>
                  <a:gd name="connsiteX31" fmla="*/ 894360 w 3403366"/>
                  <a:gd name="connsiteY31" fmla="*/ 2926528 h 4003842"/>
                  <a:gd name="connsiteX32" fmla="*/ 717538 w 3403366"/>
                  <a:gd name="connsiteY32" fmla="*/ 2649764 h 4003842"/>
                  <a:gd name="connsiteX33" fmla="*/ 807230 w 3403366"/>
                  <a:gd name="connsiteY33" fmla="*/ 2470379 h 4003842"/>
                  <a:gd name="connsiteX34" fmla="*/ 930236 w 3403366"/>
                  <a:gd name="connsiteY34" fmla="*/ 2406314 h 4003842"/>
                  <a:gd name="connsiteX35" fmla="*/ 989177 w 3403366"/>
                  <a:gd name="connsiteY35" fmla="*/ 2398626 h 4003842"/>
                  <a:gd name="connsiteX36" fmla="*/ 1009678 w 3403366"/>
                  <a:gd name="connsiteY36" fmla="*/ 2414001 h 4003842"/>
                  <a:gd name="connsiteX37" fmla="*/ 999428 w 3403366"/>
                  <a:gd name="connsiteY37" fmla="*/ 2444753 h 4003842"/>
                  <a:gd name="connsiteX38" fmla="*/ 989177 w 3403366"/>
                  <a:gd name="connsiteY38" fmla="*/ 2475505 h 4003842"/>
                  <a:gd name="connsiteX39" fmla="*/ 973801 w 3403366"/>
                  <a:gd name="connsiteY39" fmla="*/ 2588261 h 4003842"/>
                  <a:gd name="connsiteX40" fmla="*/ 1054524 w 3403366"/>
                  <a:gd name="connsiteY40" fmla="*/ 2725362 h 4003842"/>
                  <a:gd name="connsiteX41" fmla="*/ 1230065 w 3403366"/>
                  <a:gd name="connsiteY41" fmla="*/ 2783021 h 4003842"/>
                  <a:gd name="connsiteX42" fmla="*/ 1494016 w 3403366"/>
                  <a:gd name="connsiteY42" fmla="*/ 2685641 h 4003842"/>
                  <a:gd name="connsiteX43" fmla="*/ 1599084 w 3403366"/>
                  <a:gd name="connsiteY43" fmla="*/ 2444753 h 4003842"/>
                  <a:gd name="connsiteX44" fmla="*/ 1386385 w 3403366"/>
                  <a:gd name="connsiteY44" fmla="*/ 2109048 h 4003842"/>
                  <a:gd name="connsiteX45" fmla="*/ 943050 w 3403366"/>
                  <a:gd name="connsiteY45" fmla="*/ 2003980 h 4003842"/>
                  <a:gd name="connsiteX46" fmla="*/ 371582 w 3403366"/>
                  <a:gd name="connsiteY46" fmla="*/ 2198740 h 4003842"/>
                  <a:gd name="connsiteX47" fmla="*/ 117881 w 3403366"/>
                  <a:gd name="connsiteY47" fmla="*/ 2711267 h 4003842"/>
                  <a:gd name="connsiteX48" fmla="*/ 499714 w 3403366"/>
                  <a:gd name="connsiteY48" fmla="*/ 3351926 h 4003842"/>
                  <a:gd name="connsiteX49" fmla="*/ 1312069 w 3403366"/>
                  <a:gd name="connsiteY49" fmla="*/ 3567187 h 4003842"/>
                  <a:gd name="connsiteX50" fmla="*/ 2134674 w 3403366"/>
                  <a:gd name="connsiteY50" fmla="*/ 3269921 h 4003842"/>
                  <a:gd name="connsiteX51" fmla="*/ 2490881 w 3403366"/>
                  <a:gd name="connsiteY51" fmla="*/ 2506256 h 4003842"/>
                  <a:gd name="connsiteX52" fmla="*/ 2372999 w 3403366"/>
                  <a:gd name="connsiteY52" fmla="*/ 2070608 h 4003842"/>
                  <a:gd name="connsiteX53" fmla="*/ 2057795 w 3403366"/>
                  <a:gd name="connsiteY53" fmla="*/ 1755405 h 4003842"/>
                  <a:gd name="connsiteX54" fmla="*/ 1614460 w 3403366"/>
                  <a:gd name="connsiteY54" fmla="*/ 1496578 h 4003842"/>
                  <a:gd name="connsiteX55" fmla="*/ 858483 w 3403366"/>
                  <a:gd name="connsiteY55" fmla="*/ 1135247 h 4003842"/>
                  <a:gd name="connsiteX56" fmla="*/ 476650 w 3403366"/>
                  <a:gd name="connsiteY56" fmla="*/ 609907 h 4003842"/>
                  <a:gd name="connsiteX57" fmla="*/ 781604 w 3403366"/>
                  <a:gd name="connsiteY57" fmla="*/ 143508 h 4003842"/>
                  <a:gd name="connsiteX58" fmla="*/ 1424825 w 3403366"/>
                  <a:gd name="connsiteY58" fmla="*/ 0 h 4003842"/>
                  <a:gd name="connsiteX0" fmla="*/ 1424825 w 3405535"/>
                  <a:gd name="connsiteY0" fmla="*/ 0 h 4003842"/>
                  <a:gd name="connsiteX1" fmla="*/ 1883536 w 3405535"/>
                  <a:gd name="connsiteY1" fmla="*/ 64066 h 4003842"/>
                  <a:gd name="connsiteX2" fmla="*/ 2116736 w 3405535"/>
                  <a:gd name="connsiteY2" fmla="*/ 353644 h 4003842"/>
                  <a:gd name="connsiteX3" fmla="*/ 2051389 w 3405535"/>
                  <a:gd name="connsiteY3" fmla="*/ 500995 h 4003842"/>
                  <a:gd name="connsiteX4" fmla="*/ 1936070 w 3405535"/>
                  <a:gd name="connsiteY4" fmla="*/ 571468 h 4003842"/>
                  <a:gd name="connsiteX5" fmla="*/ 1863035 w 3405535"/>
                  <a:gd name="connsiteY5" fmla="*/ 576593 h 4003842"/>
                  <a:gd name="connsiteX6" fmla="*/ 1768218 w 3405535"/>
                  <a:gd name="connsiteY6" fmla="*/ 558654 h 4003842"/>
                  <a:gd name="connsiteX7" fmla="*/ 1740029 w 3405535"/>
                  <a:gd name="connsiteY7" fmla="*/ 533028 h 4003842"/>
                  <a:gd name="connsiteX8" fmla="*/ 1757967 w 3405535"/>
                  <a:gd name="connsiteY8" fmla="*/ 502276 h 4003842"/>
                  <a:gd name="connsiteX9" fmla="*/ 1809220 w 3405535"/>
                  <a:gd name="connsiteY9" fmla="*/ 426679 h 4003842"/>
                  <a:gd name="connsiteX10" fmla="*/ 1824596 w 3405535"/>
                  <a:gd name="connsiteY10" fmla="*/ 343393 h 4003842"/>
                  <a:gd name="connsiteX11" fmla="*/ 1686214 w 3405535"/>
                  <a:gd name="connsiteY11" fmla="*/ 153758 h 4003842"/>
                  <a:gd name="connsiteX12" fmla="*/ 1409449 w 3405535"/>
                  <a:gd name="connsiteY12" fmla="*/ 102506 h 4003842"/>
                  <a:gd name="connsiteX13" fmla="*/ 960988 w 3405535"/>
                  <a:gd name="connsiteY13" fmla="*/ 187072 h 4003842"/>
                  <a:gd name="connsiteX14" fmla="*/ 743164 w 3405535"/>
                  <a:gd name="connsiteY14" fmla="*/ 481775 h 4003842"/>
                  <a:gd name="connsiteX15" fmla="*/ 899485 w 3405535"/>
                  <a:gd name="connsiteY15" fmla="*/ 740602 h 4003842"/>
                  <a:gd name="connsiteX16" fmla="*/ 1283880 w 3405535"/>
                  <a:gd name="connsiteY16" fmla="*/ 943050 h 4003842"/>
                  <a:gd name="connsiteX17" fmla="*/ 1730258 w 3405535"/>
                  <a:gd name="connsiteY17" fmla="*/ 1042349 h 4003842"/>
                  <a:gd name="connsiteX18" fmla="*/ 2391581 w 3405535"/>
                  <a:gd name="connsiteY18" fmla="*/ 1111775 h 4003842"/>
                  <a:gd name="connsiteX19" fmla="*/ 2983314 w 3405535"/>
                  <a:gd name="connsiteY19" fmla="*/ 1543339 h 4003842"/>
                  <a:gd name="connsiteX20" fmla="*/ 3377245 w 3405535"/>
                  <a:gd name="connsiteY20" fmla="*/ 2821306 h 4003842"/>
                  <a:gd name="connsiteX21" fmla="*/ 2358186 w 3405535"/>
                  <a:gd name="connsiteY21" fmla="*/ 3840356 h 4003842"/>
                  <a:gd name="connsiteX22" fmla="*/ 1251526 w 3405535"/>
                  <a:gd name="connsiteY22" fmla="*/ 3968244 h 4003842"/>
                  <a:gd name="connsiteX23" fmla="*/ 407459 w 3405535"/>
                  <a:gd name="connsiteY23" fmla="*/ 3490308 h 4003842"/>
                  <a:gd name="connsiteX24" fmla="*/ 0 w 3405535"/>
                  <a:gd name="connsiteY24" fmla="*/ 2711267 h 4003842"/>
                  <a:gd name="connsiteX25" fmla="*/ 283171 w 3405535"/>
                  <a:gd name="connsiteY25" fmla="*/ 2118017 h 4003842"/>
                  <a:gd name="connsiteX26" fmla="*/ 963551 w 3405535"/>
                  <a:gd name="connsiteY26" fmla="*/ 1870723 h 4003842"/>
                  <a:gd name="connsiteX27" fmla="*/ 1591396 w 3405535"/>
                  <a:gd name="connsiteY27" fmla="*/ 2019356 h 4003842"/>
                  <a:gd name="connsiteX28" fmla="*/ 1860473 w 3405535"/>
                  <a:gd name="connsiteY28" fmla="*/ 2490881 h 4003842"/>
                  <a:gd name="connsiteX29" fmla="*/ 1679807 w 3405535"/>
                  <a:gd name="connsiteY29" fmla="*/ 2861181 h 4003842"/>
                  <a:gd name="connsiteX30" fmla="*/ 1260816 w 3405535"/>
                  <a:gd name="connsiteY30" fmla="*/ 3008533 h 4003842"/>
                  <a:gd name="connsiteX31" fmla="*/ 894360 w 3405535"/>
                  <a:gd name="connsiteY31" fmla="*/ 2926528 h 4003842"/>
                  <a:gd name="connsiteX32" fmla="*/ 717538 w 3405535"/>
                  <a:gd name="connsiteY32" fmla="*/ 2649764 h 4003842"/>
                  <a:gd name="connsiteX33" fmla="*/ 807230 w 3405535"/>
                  <a:gd name="connsiteY33" fmla="*/ 2470379 h 4003842"/>
                  <a:gd name="connsiteX34" fmla="*/ 930236 w 3405535"/>
                  <a:gd name="connsiteY34" fmla="*/ 2406314 h 4003842"/>
                  <a:gd name="connsiteX35" fmla="*/ 989177 w 3405535"/>
                  <a:gd name="connsiteY35" fmla="*/ 2398626 h 4003842"/>
                  <a:gd name="connsiteX36" fmla="*/ 1009678 w 3405535"/>
                  <a:gd name="connsiteY36" fmla="*/ 2414001 h 4003842"/>
                  <a:gd name="connsiteX37" fmla="*/ 999428 w 3405535"/>
                  <a:gd name="connsiteY37" fmla="*/ 2444753 h 4003842"/>
                  <a:gd name="connsiteX38" fmla="*/ 989177 w 3405535"/>
                  <a:gd name="connsiteY38" fmla="*/ 2475505 h 4003842"/>
                  <a:gd name="connsiteX39" fmla="*/ 973801 w 3405535"/>
                  <a:gd name="connsiteY39" fmla="*/ 2588261 h 4003842"/>
                  <a:gd name="connsiteX40" fmla="*/ 1054524 w 3405535"/>
                  <a:gd name="connsiteY40" fmla="*/ 2725362 h 4003842"/>
                  <a:gd name="connsiteX41" fmla="*/ 1230065 w 3405535"/>
                  <a:gd name="connsiteY41" fmla="*/ 2783021 h 4003842"/>
                  <a:gd name="connsiteX42" fmla="*/ 1494016 w 3405535"/>
                  <a:gd name="connsiteY42" fmla="*/ 2685641 h 4003842"/>
                  <a:gd name="connsiteX43" fmla="*/ 1599084 w 3405535"/>
                  <a:gd name="connsiteY43" fmla="*/ 2444753 h 4003842"/>
                  <a:gd name="connsiteX44" fmla="*/ 1386385 w 3405535"/>
                  <a:gd name="connsiteY44" fmla="*/ 2109048 h 4003842"/>
                  <a:gd name="connsiteX45" fmla="*/ 943050 w 3405535"/>
                  <a:gd name="connsiteY45" fmla="*/ 2003980 h 4003842"/>
                  <a:gd name="connsiteX46" fmla="*/ 371582 w 3405535"/>
                  <a:gd name="connsiteY46" fmla="*/ 2198740 h 4003842"/>
                  <a:gd name="connsiteX47" fmla="*/ 117881 w 3405535"/>
                  <a:gd name="connsiteY47" fmla="*/ 2711267 h 4003842"/>
                  <a:gd name="connsiteX48" fmla="*/ 499714 w 3405535"/>
                  <a:gd name="connsiteY48" fmla="*/ 3351926 h 4003842"/>
                  <a:gd name="connsiteX49" fmla="*/ 1312069 w 3405535"/>
                  <a:gd name="connsiteY49" fmla="*/ 3567187 h 4003842"/>
                  <a:gd name="connsiteX50" fmla="*/ 2134674 w 3405535"/>
                  <a:gd name="connsiteY50" fmla="*/ 3269921 h 4003842"/>
                  <a:gd name="connsiteX51" fmla="*/ 2490881 w 3405535"/>
                  <a:gd name="connsiteY51" fmla="*/ 2506256 h 4003842"/>
                  <a:gd name="connsiteX52" fmla="*/ 2372999 w 3405535"/>
                  <a:gd name="connsiteY52" fmla="*/ 2070608 h 4003842"/>
                  <a:gd name="connsiteX53" fmla="*/ 2057795 w 3405535"/>
                  <a:gd name="connsiteY53" fmla="*/ 1755405 h 4003842"/>
                  <a:gd name="connsiteX54" fmla="*/ 1614460 w 3405535"/>
                  <a:gd name="connsiteY54" fmla="*/ 1496578 h 4003842"/>
                  <a:gd name="connsiteX55" fmla="*/ 858483 w 3405535"/>
                  <a:gd name="connsiteY55" fmla="*/ 1135247 h 4003842"/>
                  <a:gd name="connsiteX56" fmla="*/ 476650 w 3405535"/>
                  <a:gd name="connsiteY56" fmla="*/ 609907 h 4003842"/>
                  <a:gd name="connsiteX57" fmla="*/ 781604 w 3405535"/>
                  <a:gd name="connsiteY57" fmla="*/ 143508 h 4003842"/>
                  <a:gd name="connsiteX58" fmla="*/ 1424825 w 3405535"/>
                  <a:gd name="connsiteY58" fmla="*/ 0 h 4003842"/>
                  <a:gd name="connsiteX0" fmla="*/ 1424825 w 3403321"/>
                  <a:gd name="connsiteY0" fmla="*/ 0 h 4003842"/>
                  <a:gd name="connsiteX1" fmla="*/ 1883536 w 3403321"/>
                  <a:gd name="connsiteY1" fmla="*/ 64066 h 4003842"/>
                  <a:gd name="connsiteX2" fmla="*/ 2116736 w 3403321"/>
                  <a:gd name="connsiteY2" fmla="*/ 353644 h 4003842"/>
                  <a:gd name="connsiteX3" fmla="*/ 2051389 w 3403321"/>
                  <a:gd name="connsiteY3" fmla="*/ 500995 h 4003842"/>
                  <a:gd name="connsiteX4" fmla="*/ 1936070 w 3403321"/>
                  <a:gd name="connsiteY4" fmla="*/ 571468 h 4003842"/>
                  <a:gd name="connsiteX5" fmla="*/ 1863035 w 3403321"/>
                  <a:gd name="connsiteY5" fmla="*/ 576593 h 4003842"/>
                  <a:gd name="connsiteX6" fmla="*/ 1768218 w 3403321"/>
                  <a:gd name="connsiteY6" fmla="*/ 558654 h 4003842"/>
                  <a:gd name="connsiteX7" fmla="*/ 1740029 w 3403321"/>
                  <a:gd name="connsiteY7" fmla="*/ 533028 h 4003842"/>
                  <a:gd name="connsiteX8" fmla="*/ 1757967 w 3403321"/>
                  <a:gd name="connsiteY8" fmla="*/ 502276 h 4003842"/>
                  <a:gd name="connsiteX9" fmla="*/ 1809220 w 3403321"/>
                  <a:gd name="connsiteY9" fmla="*/ 426679 h 4003842"/>
                  <a:gd name="connsiteX10" fmla="*/ 1824596 w 3403321"/>
                  <a:gd name="connsiteY10" fmla="*/ 343393 h 4003842"/>
                  <a:gd name="connsiteX11" fmla="*/ 1686214 w 3403321"/>
                  <a:gd name="connsiteY11" fmla="*/ 153758 h 4003842"/>
                  <a:gd name="connsiteX12" fmla="*/ 1409449 w 3403321"/>
                  <a:gd name="connsiteY12" fmla="*/ 102506 h 4003842"/>
                  <a:gd name="connsiteX13" fmla="*/ 960988 w 3403321"/>
                  <a:gd name="connsiteY13" fmla="*/ 187072 h 4003842"/>
                  <a:gd name="connsiteX14" fmla="*/ 743164 w 3403321"/>
                  <a:gd name="connsiteY14" fmla="*/ 481775 h 4003842"/>
                  <a:gd name="connsiteX15" fmla="*/ 899485 w 3403321"/>
                  <a:gd name="connsiteY15" fmla="*/ 740602 h 4003842"/>
                  <a:gd name="connsiteX16" fmla="*/ 1283880 w 3403321"/>
                  <a:gd name="connsiteY16" fmla="*/ 943050 h 4003842"/>
                  <a:gd name="connsiteX17" fmla="*/ 1730258 w 3403321"/>
                  <a:gd name="connsiteY17" fmla="*/ 1042349 h 4003842"/>
                  <a:gd name="connsiteX18" fmla="*/ 2983314 w 3403321"/>
                  <a:gd name="connsiteY18" fmla="*/ 1543339 h 4003842"/>
                  <a:gd name="connsiteX19" fmla="*/ 3377245 w 3403321"/>
                  <a:gd name="connsiteY19" fmla="*/ 2821306 h 4003842"/>
                  <a:gd name="connsiteX20" fmla="*/ 2358186 w 3403321"/>
                  <a:gd name="connsiteY20" fmla="*/ 3840356 h 4003842"/>
                  <a:gd name="connsiteX21" fmla="*/ 1251526 w 3403321"/>
                  <a:gd name="connsiteY21" fmla="*/ 3968244 h 4003842"/>
                  <a:gd name="connsiteX22" fmla="*/ 407459 w 3403321"/>
                  <a:gd name="connsiteY22" fmla="*/ 3490308 h 4003842"/>
                  <a:gd name="connsiteX23" fmla="*/ 0 w 3403321"/>
                  <a:gd name="connsiteY23" fmla="*/ 2711267 h 4003842"/>
                  <a:gd name="connsiteX24" fmla="*/ 283171 w 3403321"/>
                  <a:gd name="connsiteY24" fmla="*/ 2118017 h 4003842"/>
                  <a:gd name="connsiteX25" fmla="*/ 963551 w 3403321"/>
                  <a:gd name="connsiteY25" fmla="*/ 1870723 h 4003842"/>
                  <a:gd name="connsiteX26" fmla="*/ 1591396 w 3403321"/>
                  <a:gd name="connsiteY26" fmla="*/ 2019356 h 4003842"/>
                  <a:gd name="connsiteX27" fmla="*/ 1860473 w 3403321"/>
                  <a:gd name="connsiteY27" fmla="*/ 2490881 h 4003842"/>
                  <a:gd name="connsiteX28" fmla="*/ 1679807 w 3403321"/>
                  <a:gd name="connsiteY28" fmla="*/ 2861181 h 4003842"/>
                  <a:gd name="connsiteX29" fmla="*/ 1260816 w 3403321"/>
                  <a:gd name="connsiteY29" fmla="*/ 3008533 h 4003842"/>
                  <a:gd name="connsiteX30" fmla="*/ 894360 w 3403321"/>
                  <a:gd name="connsiteY30" fmla="*/ 2926528 h 4003842"/>
                  <a:gd name="connsiteX31" fmla="*/ 717538 w 3403321"/>
                  <a:gd name="connsiteY31" fmla="*/ 2649764 h 4003842"/>
                  <a:gd name="connsiteX32" fmla="*/ 807230 w 3403321"/>
                  <a:gd name="connsiteY32" fmla="*/ 2470379 h 4003842"/>
                  <a:gd name="connsiteX33" fmla="*/ 930236 w 3403321"/>
                  <a:gd name="connsiteY33" fmla="*/ 2406314 h 4003842"/>
                  <a:gd name="connsiteX34" fmla="*/ 989177 w 3403321"/>
                  <a:gd name="connsiteY34" fmla="*/ 2398626 h 4003842"/>
                  <a:gd name="connsiteX35" fmla="*/ 1009678 w 3403321"/>
                  <a:gd name="connsiteY35" fmla="*/ 2414001 h 4003842"/>
                  <a:gd name="connsiteX36" fmla="*/ 999428 w 3403321"/>
                  <a:gd name="connsiteY36" fmla="*/ 2444753 h 4003842"/>
                  <a:gd name="connsiteX37" fmla="*/ 989177 w 3403321"/>
                  <a:gd name="connsiteY37" fmla="*/ 2475505 h 4003842"/>
                  <a:gd name="connsiteX38" fmla="*/ 973801 w 3403321"/>
                  <a:gd name="connsiteY38" fmla="*/ 2588261 h 4003842"/>
                  <a:gd name="connsiteX39" fmla="*/ 1054524 w 3403321"/>
                  <a:gd name="connsiteY39" fmla="*/ 2725362 h 4003842"/>
                  <a:gd name="connsiteX40" fmla="*/ 1230065 w 3403321"/>
                  <a:gd name="connsiteY40" fmla="*/ 2783021 h 4003842"/>
                  <a:gd name="connsiteX41" fmla="*/ 1494016 w 3403321"/>
                  <a:gd name="connsiteY41" fmla="*/ 2685641 h 4003842"/>
                  <a:gd name="connsiteX42" fmla="*/ 1599084 w 3403321"/>
                  <a:gd name="connsiteY42" fmla="*/ 2444753 h 4003842"/>
                  <a:gd name="connsiteX43" fmla="*/ 1386385 w 3403321"/>
                  <a:gd name="connsiteY43" fmla="*/ 2109048 h 4003842"/>
                  <a:gd name="connsiteX44" fmla="*/ 943050 w 3403321"/>
                  <a:gd name="connsiteY44" fmla="*/ 2003980 h 4003842"/>
                  <a:gd name="connsiteX45" fmla="*/ 371582 w 3403321"/>
                  <a:gd name="connsiteY45" fmla="*/ 2198740 h 4003842"/>
                  <a:gd name="connsiteX46" fmla="*/ 117881 w 3403321"/>
                  <a:gd name="connsiteY46" fmla="*/ 2711267 h 4003842"/>
                  <a:gd name="connsiteX47" fmla="*/ 499714 w 3403321"/>
                  <a:gd name="connsiteY47" fmla="*/ 3351926 h 4003842"/>
                  <a:gd name="connsiteX48" fmla="*/ 1312069 w 3403321"/>
                  <a:gd name="connsiteY48" fmla="*/ 3567187 h 4003842"/>
                  <a:gd name="connsiteX49" fmla="*/ 2134674 w 3403321"/>
                  <a:gd name="connsiteY49" fmla="*/ 3269921 h 4003842"/>
                  <a:gd name="connsiteX50" fmla="*/ 2490881 w 3403321"/>
                  <a:gd name="connsiteY50" fmla="*/ 2506256 h 4003842"/>
                  <a:gd name="connsiteX51" fmla="*/ 2372999 w 3403321"/>
                  <a:gd name="connsiteY51" fmla="*/ 2070608 h 4003842"/>
                  <a:gd name="connsiteX52" fmla="*/ 2057795 w 3403321"/>
                  <a:gd name="connsiteY52" fmla="*/ 1755405 h 4003842"/>
                  <a:gd name="connsiteX53" fmla="*/ 1614460 w 3403321"/>
                  <a:gd name="connsiteY53" fmla="*/ 1496578 h 4003842"/>
                  <a:gd name="connsiteX54" fmla="*/ 858483 w 3403321"/>
                  <a:gd name="connsiteY54" fmla="*/ 1135247 h 4003842"/>
                  <a:gd name="connsiteX55" fmla="*/ 476650 w 3403321"/>
                  <a:gd name="connsiteY55" fmla="*/ 609907 h 4003842"/>
                  <a:gd name="connsiteX56" fmla="*/ 781604 w 3403321"/>
                  <a:gd name="connsiteY56" fmla="*/ 143508 h 4003842"/>
                  <a:gd name="connsiteX57" fmla="*/ 1424825 w 3403321"/>
                  <a:gd name="connsiteY57" fmla="*/ 0 h 4003842"/>
                  <a:gd name="connsiteX0" fmla="*/ 1424825 w 3409854"/>
                  <a:gd name="connsiteY0" fmla="*/ 0 h 4003842"/>
                  <a:gd name="connsiteX1" fmla="*/ 1883536 w 3409854"/>
                  <a:gd name="connsiteY1" fmla="*/ 64066 h 4003842"/>
                  <a:gd name="connsiteX2" fmla="*/ 2116736 w 3409854"/>
                  <a:gd name="connsiteY2" fmla="*/ 353644 h 4003842"/>
                  <a:gd name="connsiteX3" fmla="*/ 2051389 w 3409854"/>
                  <a:gd name="connsiteY3" fmla="*/ 500995 h 4003842"/>
                  <a:gd name="connsiteX4" fmla="*/ 1936070 w 3409854"/>
                  <a:gd name="connsiteY4" fmla="*/ 571468 h 4003842"/>
                  <a:gd name="connsiteX5" fmla="*/ 1863035 w 3409854"/>
                  <a:gd name="connsiteY5" fmla="*/ 576593 h 4003842"/>
                  <a:gd name="connsiteX6" fmla="*/ 1768218 w 3409854"/>
                  <a:gd name="connsiteY6" fmla="*/ 558654 h 4003842"/>
                  <a:gd name="connsiteX7" fmla="*/ 1740029 w 3409854"/>
                  <a:gd name="connsiteY7" fmla="*/ 533028 h 4003842"/>
                  <a:gd name="connsiteX8" fmla="*/ 1757967 w 3409854"/>
                  <a:gd name="connsiteY8" fmla="*/ 502276 h 4003842"/>
                  <a:gd name="connsiteX9" fmla="*/ 1809220 w 3409854"/>
                  <a:gd name="connsiteY9" fmla="*/ 426679 h 4003842"/>
                  <a:gd name="connsiteX10" fmla="*/ 1824596 w 3409854"/>
                  <a:gd name="connsiteY10" fmla="*/ 343393 h 4003842"/>
                  <a:gd name="connsiteX11" fmla="*/ 1686214 w 3409854"/>
                  <a:gd name="connsiteY11" fmla="*/ 153758 h 4003842"/>
                  <a:gd name="connsiteX12" fmla="*/ 1409449 w 3409854"/>
                  <a:gd name="connsiteY12" fmla="*/ 102506 h 4003842"/>
                  <a:gd name="connsiteX13" fmla="*/ 960988 w 3409854"/>
                  <a:gd name="connsiteY13" fmla="*/ 187072 h 4003842"/>
                  <a:gd name="connsiteX14" fmla="*/ 743164 w 3409854"/>
                  <a:gd name="connsiteY14" fmla="*/ 481775 h 4003842"/>
                  <a:gd name="connsiteX15" fmla="*/ 899485 w 3409854"/>
                  <a:gd name="connsiteY15" fmla="*/ 740602 h 4003842"/>
                  <a:gd name="connsiteX16" fmla="*/ 1283880 w 3409854"/>
                  <a:gd name="connsiteY16" fmla="*/ 943050 h 4003842"/>
                  <a:gd name="connsiteX17" fmla="*/ 2983314 w 3409854"/>
                  <a:gd name="connsiteY17" fmla="*/ 1543339 h 4003842"/>
                  <a:gd name="connsiteX18" fmla="*/ 3377245 w 3409854"/>
                  <a:gd name="connsiteY18" fmla="*/ 2821306 h 4003842"/>
                  <a:gd name="connsiteX19" fmla="*/ 2358186 w 3409854"/>
                  <a:gd name="connsiteY19" fmla="*/ 3840356 h 4003842"/>
                  <a:gd name="connsiteX20" fmla="*/ 1251526 w 3409854"/>
                  <a:gd name="connsiteY20" fmla="*/ 3968244 h 4003842"/>
                  <a:gd name="connsiteX21" fmla="*/ 407459 w 3409854"/>
                  <a:gd name="connsiteY21" fmla="*/ 3490308 h 4003842"/>
                  <a:gd name="connsiteX22" fmla="*/ 0 w 3409854"/>
                  <a:gd name="connsiteY22" fmla="*/ 2711267 h 4003842"/>
                  <a:gd name="connsiteX23" fmla="*/ 283171 w 3409854"/>
                  <a:gd name="connsiteY23" fmla="*/ 2118017 h 4003842"/>
                  <a:gd name="connsiteX24" fmla="*/ 963551 w 3409854"/>
                  <a:gd name="connsiteY24" fmla="*/ 1870723 h 4003842"/>
                  <a:gd name="connsiteX25" fmla="*/ 1591396 w 3409854"/>
                  <a:gd name="connsiteY25" fmla="*/ 2019356 h 4003842"/>
                  <a:gd name="connsiteX26" fmla="*/ 1860473 w 3409854"/>
                  <a:gd name="connsiteY26" fmla="*/ 2490881 h 4003842"/>
                  <a:gd name="connsiteX27" fmla="*/ 1679807 w 3409854"/>
                  <a:gd name="connsiteY27" fmla="*/ 2861181 h 4003842"/>
                  <a:gd name="connsiteX28" fmla="*/ 1260816 w 3409854"/>
                  <a:gd name="connsiteY28" fmla="*/ 3008533 h 4003842"/>
                  <a:gd name="connsiteX29" fmla="*/ 894360 w 3409854"/>
                  <a:gd name="connsiteY29" fmla="*/ 2926528 h 4003842"/>
                  <a:gd name="connsiteX30" fmla="*/ 717538 w 3409854"/>
                  <a:gd name="connsiteY30" fmla="*/ 2649764 h 4003842"/>
                  <a:gd name="connsiteX31" fmla="*/ 807230 w 3409854"/>
                  <a:gd name="connsiteY31" fmla="*/ 2470379 h 4003842"/>
                  <a:gd name="connsiteX32" fmla="*/ 930236 w 3409854"/>
                  <a:gd name="connsiteY32" fmla="*/ 2406314 h 4003842"/>
                  <a:gd name="connsiteX33" fmla="*/ 989177 w 3409854"/>
                  <a:gd name="connsiteY33" fmla="*/ 2398626 h 4003842"/>
                  <a:gd name="connsiteX34" fmla="*/ 1009678 w 3409854"/>
                  <a:gd name="connsiteY34" fmla="*/ 2414001 h 4003842"/>
                  <a:gd name="connsiteX35" fmla="*/ 999428 w 3409854"/>
                  <a:gd name="connsiteY35" fmla="*/ 2444753 h 4003842"/>
                  <a:gd name="connsiteX36" fmla="*/ 989177 w 3409854"/>
                  <a:gd name="connsiteY36" fmla="*/ 2475505 h 4003842"/>
                  <a:gd name="connsiteX37" fmla="*/ 973801 w 3409854"/>
                  <a:gd name="connsiteY37" fmla="*/ 2588261 h 4003842"/>
                  <a:gd name="connsiteX38" fmla="*/ 1054524 w 3409854"/>
                  <a:gd name="connsiteY38" fmla="*/ 2725362 h 4003842"/>
                  <a:gd name="connsiteX39" fmla="*/ 1230065 w 3409854"/>
                  <a:gd name="connsiteY39" fmla="*/ 2783021 h 4003842"/>
                  <a:gd name="connsiteX40" fmla="*/ 1494016 w 3409854"/>
                  <a:gd name="connsiteY40" fmla="*/ 2685641 h 4003842"/>
                  <a:gd name="connsiteX41" fmla="*/ 1599084 w 3409854"/>
                  <a:gd name="connsiteY41" fmla="*/ 2444753 h 4003842"/>
                  <a:gd name="connsiteX42" fmla="*/ 1386385 w 3409854"/>
                  <a:gd name="connsiteY42" fmla="*/ 2109048 h 4003842"/>
                  <a:gd name="connsiteX43" fmla="*/ 943050 w 3409854"/>
                  <a:gd name="connsiteY43" fmla="*/ 2003980 h 4003842"/>
                  <a:gd name="connsiteX44" fmla="*/ 371582 w 3409854"/>
                  <a:gd name="connsiteY44" fmla="*/ 2198740 h 4003842"/>
                  <a:gd name="connsiteX45" fmla="*/ 117881 w 3409854"/>
                  <a:gd name="connsiteY45" fmla="*/ 2711267 h 4003842"/>
                  <a:gd name="connsiteX46" fmla="*/ 499714 w 3409854"/>
                  <a:gd name="connsiteY46" fmla="*/ 3351926 h 4003842"/>
                  <a:gd name="connsiteX47" fmla="*/ 1312069 w 3409854"/>
                  <a:gd name="connsiteY47" fmla="*/ 3567187 h 4003842"/>
                  <a:gd name="connsiteX48" fmla="*/ 2134674 w 3409854"/>
                  <a:gd name="connsiteY48" fmla="*/ 3269921 h 4003842"/>
                  <a:gd name="connsiteX49" fmla="*/ 2490881 w 3409854"/>
                  <a:gd name="connsiteY49" fmla="*/ 2506256 h 4003842"/>
                  <a:gd name="connsiteX50" fmla="*/ 2372999 w 3409854"/>
                  <a:gd name="connsiteY50" fmla="*/ 2070608 h 4003842"/>
                  <a:gd name="connsiteX51" fmla="*/ 2057795 w 3409854"/>
                  <a:gd name="connsiteY51" fmla="*/ 1755405 h 4003842"/>
                  <a:gd name="connsiteX52" fmla="*/ 1614460 w 3409854"/>
                  <a:gd name="connsiteY52" fmla="*/ 1496578 h 4003842"/>
                  <a:gd name="connsiteX53" fmla="*/ 858483 w 3409854"/>
                  <a:gd name="connsiteY53" fmla="*/ 1135247 h 4003842"/>
                  <a:gd name="connsiteX54" fmla="*/ 476650 w 3409854"/>
                  <a:gd name="connsiteY54" fmla="*/ 609907 h 4003842"/>
                  <a:gd name="connsiteX55" fmla="*/ 781604 w 3409854"/>
                  <a:gd name="connsiteY55" fmla="*/ 143508 h 4003842"/>
                  <a:gd name="connsiteX56" fmla="*/ 1424825 w 3409854"/>
                  <a:gd name="connsiteY56" fmla="*/ 0 h 4003842"/>
                  <a:gd name="connsiteX0" fmla="*/ 1424825 w 3409854"/>
                  <a:gd name="connsiteY0" fmla="*/ 0 h 3990022"/>
                  <a:gd name="connsiteX1" fmla="*/ 1883536 w 3409854"/>
                  <a:gd name="connsiteY1" fmla="*/ 64066 h 3990022"/>
                  <a:gd name="connsiteX2" fmla="*/ 2116736 w 3409854"/>
                  <a:gd name="connsiteY2" fmla="*/ 353644 h 3990022"/>
                  <a:gd name="connsiteX3" fmla="*/ 2051389 w 3409854"/>
                  <a:gd name="connsiteY3" fmla="*/ 500995 h 3990022"/>
                  <a:gd name="connsiteX4" fmla="*/ 1936070 w 3409854"/>
                  <a:gd name="connsiteY4" fmla="*/ 571468 h 3990022"/>
                  <a:gd name="connsiteX5" fmla="*/ 1863035 w 3409854"/>
                  <a:gd name="connsiteY5" fmla="*/ 576593 h 3990022"/>
                  <a:gd name="connsiteX6" fmla="*/ 1768218 w 3409854"/>
                  <a:gd name="connsiteY6" fmla="*/ 558654 h 3990022"/>
                  <a:gd name="connsiteX7" fmla="*/ 1740029 w 3409854"/>
                  <a:gd name="connsiteY7" fmla="*/ 533028 h 3990022"/>
                  <a:gd name="connsiteX8" fmla="*/ 1757967 w 3409854"/>
                  <a:gd name="connsiteY8" fmla="*/ 502276 h 3990022"/>
                  <a:gd name="connsiteX9" fmla="*/ 1809220 w 3409854"/>
                  <a:gd name="connsiteY9" fmla="*/ 426679 h 3990022"/>
                  <a:gd name="connsiteX10" fmla="*/ 1824596 w 3409854"/>
                  <a:gd name="connsiteY10" fmla="*/ 343393 h 3990022"/>
                  <a:gd name="connsiteX11" fmla="*/ 1686214 w 3409854"/>
                  <a:gd name="connsiteY11" fmla="*/ 153758 h 3990022"/>
                  <a:gd name="connsiteX12" fmla="*/ 1409449 w 3409854"/>
                  <a:gd name="connsiteY12" fmla="*/ 102506 h 3990022"/>
                  <a:gd name="connsiteX13" fmla="*/ 960988 w 3409854"/>
                  <a:gd name="connsiteY13" fmla="*/ 187072 h 3990022"/>
                  <a:gd name="connsiteX14" fmla="*/ 743164 w 3409854"/>
                  <a:gd name="connsiteY14" fmla="*/ 481775 h 3990022"/>
                  <a:gd name="connsiteX15" fmla="*/ 899485 w 3409854"/>
                  <a:gd name="connsiteY15" fmla="*/ 740602 h 3990022"/>
                  <a:gd name="connsiteX16" fmla="*/ 1283880 w 3409854"/>
                  <a:gd name="connsiteY16" fmla="*/ 943050 h 3990022"/>
                  <a:gd name="connsiteX17" fmla="*/ 2983314 w 3409854"/>
                  <a:gd name="connsiteY17" fmla="*/ 1543339 h 3990022"/>
                  <a:gd name="connsiteX18" fmla="*/ 3377245 w 3409854"/>
                  <a:gd name="connsiteY18" fmla="*/ 2821306 h 3990022"/>
                  <a:gd name="connsiteX19" fmla="*/ 2358186 w 3409854"/>
                  <a:gd name="connsiteY19" fmla="*/ 3840356 h 3990022"/>
                  <a:gd name="connsiteX20" fmla="*/ 1251526 w 3409854"/>
                  <a:gd name="connsiteY20" fmla="*/ 3968244 h 3990022"/>
                  <a:gd name="connsiteX21" fmla="*/ 407459 w 3409854"/>
                  <a:gd name="connsiteY21" fmla="*/ 3490308 h 3990022"/>
                  <a:gd name="connsiteX22" fmla="*/ 0 w 3409854"/>
                  <a:gd name="connsiteY22" fmla="*/ 2711267 h 3990022"/>
                  <a:gd name="connsiteX23" fmla="*/ 283171 w 3409854"/>
                  <a:gd name="connsiteY23" fmla="*/ 2118017 h 3990022"/>
                  <a:gd name="connsiteX24" fmla="*/ 963551 w 3409854"/>
                  <a:gd name="connsiteY24" fmla="*/ 1870723 h 3990022"/>
                  <a:gd name="connsiteX25" fmla="*/ 1591396 w 3409854"/>
                  <a:gd name="connsiteY25" fmla="*/ 2019356 h 3990022"/>
                  <a:gd name="connsiteX26" fmla="*/ 1860473 w 3409854"/>
                  <a:gd name="connsiteY26" fmla="*/ 2490881 h 3990022"/>
                  <a:gd name="connsiteX27" fmla="*/ 1679807 w 3409854"/>
                  <a:gd name="connsiteY27" fmla="*/ 2861181 h 3990022"/>
                  <a:gd name="connsiteX28" fmla="*/ 1260816 w 3409854"/>
                  <a:gd name="connsiteY28" fmla="*/ 3008533 h 3990022"/>
                  <a:gd name="connsiteX29" fmla="*/ 894360 w 3409854"/>
                  <a:gd name="connsiteY29" fmla="*/ 2926528 h 3990022"/>
                  <a:gd name="connsiteX30" fmla="*/ 717538 w 3409854"/>
                  <a:gd name="connsiteY30" fmla="*/ 2649764 h 3990022"/>
                  <a:gd name="connsiteX31" fmla="*/ 807230 w 3409854"/>
                  <a:gd name="connsiteY31" fmla="*/ 2470379 h 3990022"/>
                  <a:gd name="connsiteX32" fmla="*/ 930236 w 3409854"/>
                  <a:gd name="connsiteY32" fmla="*/ 2406314 h 3990022"/>
                  <a:gd name="connsiteX33" fmla="*/ 989177 w 3409854"/>
                  <a:gd name="connsiteY33" fmla="*/ 2398626 h 3990022"/>
                  <a:gd name="connsiteX34" fmla="*/ 1009678 w 3409854"/>
                  <a:gd name="connsiteY34" fmla="*/ 2414001 h 3990022"/>
                  <a:gd name="connsiteX35" fmla="*/ 999428 w 3409854"/>
                  <a:gd name="connsiteY35" fmla="*/ 2444753 h 3990022"/>
                  <a:gd name="connsiteX36" fmla="*/ 989177 w 3409854"/>
                  <a:gd name="connsiteY36" fmla="*/ 2475505 h 3990022"/>
                  <a:gd name="connsiteX37" fmla="*/ 973801 w 3409854"/>
                  <a:gd name="connsiteY37" fmla="*/ 2588261 h 3990022"/>
                  <a:gd name="connsiteX38" fmla="*/ 1054524 w 3409854"/>
                  <a:gd name="connsiteY38" fmla="*/ 2725362 h 3990022"/>
                  <a:gd name="connsiteX39" fmla="*/ 1230065 w 3409854"/>
                  <a:gd name="connsiteY39" fmla="*/ 2783021 h 3990022"/>
                  <a:gd name="connsiteX40" fmla="*/ 1494016 w 3409854"/>
                  <a:gd name="connsiteY40" fmla="*/ 2685641 h 3990022"/>
                  <a:gd name="connsiteX41" fmla="*/ 1599084 w 3409854"/>
                  <a:gd name="connsiteY41" fmla="*/ 2444753 h 3990022"/>
                  <a:gd name="connsiteX42" fmla="*/ 1386385 w 3409854"/>
                  <a:gd name="connsiteY42" fmla="*/ 2109048 h 3990022"/>
                  <a:gd name="connsiteX43" fmla="*/ 943050 w 3409854"/>
                  <a:gd name="connsiteY43" fmla="*/ 2003980 h 3990022"/>
                  <a:gd name="connsiteX44" fmla="*/ 371582 w 3409854"/>
                  <a:gd name="connsiteY44" fmla="*/ 2198740 h 3990022"/>
                  <a:gd name="connsiteX45" fmla="*/ 117881 w 3409854"/>
                  <a:gd name="connsiteY45" fmla="*/ 2711267 h 3990022"/>
                  <a:gd name="connsiteX46" fmla="*/ 499714 w 3409854"/>
                  <a:gd name="connsiteY46" fmla="*/ 3351926 h 3990022"/>
                  <a:gd name="connsiteX47" fmla="*/ 1312069 w 3409854"/>
                  <a:gd name="connsiteY47" fmla="*/ 3567187 h 3990022"/>
                  <a:gd name="connsiteX48" fmla="*/ 2134674 w 3409854"/>
                  <a:gd name="connsiteY48" fmla="*/ 3269921 h 3990022"/>
                  <a:gd name="connsiteX49" fmla="*/ 2490881 w 3409854"/>
                  <a:gd name="connsiteY49" fmla="*/ 2506256 h 3990022"/>
                  <a:gd name="connsiteX50" fmla="*/ 2372999 w 3409854"/>
                  <a:gd name="connsiteY50" fmla="*/ 2070608 h 3990022"/>
                  <a:gd name="connsiteX51" fmla="*/ 2057795 w 3409854"/>
                  <a:gd name="connsiteY51" fmla="*/ 1755405 h 3990022"/>
                  <a:gd name="connsiteX52" fmla="*/ 1614460 w 3409854"/>
                  <a:gd name="connsiteY52" fmla="*/ 1496578 h 3990022"/>
                  <a:gd name="connsiteX53" fmla="*/ 858483 w 3409854"/>
                  <a:gd name="connsiteY53" fmla="*/ 1135247 h 3990022"/>
                  <a:gd name="connsiteX54" fmla="*/ 476650 w 3409854"/>
                  <a:gd name="connsiteY54" fmla="*/ 609907 h 3990022"/>
                  <a:gd name="connsiteX55" fmla="*/ 781604 w 3409854"/>
                  <a:gd name="connsiteY55" fmla="*/ 143508 h 3990022"/>
                  <a:gd name="connsiteX56" fmla="*/ 1424825 w 3409854"/>
                  <a:gd name="connsiteY56" fmla="*/ 0 h 3990022"/>
                  <a:gd name="connsiteX0" fmla="*/ 1425671 w 3410700"/>
                  <a:gd name="connsiteY0" fmla="*/ 0 h 3988066"/>
                  <a:gd name="connsiteX1" fmla="*/ 1884382 w 3410700"/>
                  <a:gd name="connsiteY1" fmla="*/ 64066 h 3988066"/>
                  <a:gd name="connsiteX2" fmla="*/ 2117582 w 3410700"/>
                  <a:gd name="connsiteY2" fmla="*/ 353644 h 3988066"/>
                  <a:gd name="connsiteX3" fmla="*/ 2052235 w 3410700"/>
                  <a:gd name="connsiteY3" fmla="*/ 500995 h 3988066"/>
                  <a:gd name="connsiteX4" fmla="*/ 1936916 w 3410700"/>
                  <a:gd name="connsiteY4" fmla="*/ 571468 h 3988066"/>
                  <a:gd name="connsiteX5" fmla="*/ 1863881 w 3410700"/>
                  <a:gd name="connsiteY5" fmla="*/ 576593 h 3988066"/>
                  <a:gd name="connsiteX6" fmla="*/ 1769064 w 3410700"/>
                  <a:gd name="connsiteY6" fmla="*/ 558654 h 3988066"/>
                  <a:gd name="connsiteX7" fmla="*/ 1740875 w 3410700"/>
                  <a:gd name="connsiteY7" fmla="*/ 533028 h 3988066"/>
                  <a:gd name="connsiteX8" fmla="*/ 1758813 w 3410700"/>
                  <a:gd name="connsiteY8" fmla="*/ 502276 h 3988066"/>
                  <a:gd name="connsiteX9" fmla="*/ 1810066 w 3410700"/>
                  <a:gd name="connsiteY9" fmla="*/ 426679 h 3988066"/>
                  <a:gd name="connsiteX10" fmla="*/ 1825442 w 3410700"/>
                  <a:gd name="connsiteY10" fmla="*/ 343393 h 3988066"/>
                  <a:gd name="connsiteX11" fmla="*/ 1687060 w 3410700"/>
                  <a:gd name="connsiteY11" fmla="*/ 153758 h 3988066"/>
                  <a:gd name="connsiteX12" fmla="*/ 1410295 w 3410700"/>
                  <a:gd name="connsiteY12" fmla="*/ 102506 h 3988066"/>
                  <a:gd name="connsiteX13" fmla="*/ 961834 w 3410700"/>
                  <a:gd name="connsiteY13" fmla="*/ 187072 h 3988066"/>
                  <a:gd name="connsiteX14" fmla="*/ 744010 w 3410700"/>
                  <a:gd name="connsiteY14" fmla="*/ 481775 h 3988066"/>
                  <a:gd name="connsiteX15" fmla="*/ 900331 w 3410700"/>
                  <a:gd name="connsiteY15" fmla="*/ 740602 h 3988066"/>
                  <a:gd name="connsiteX16" fmla="*/ 1284726 w 3410700"/>
                  <a:gd name="connsiteY16" fmla="*/ 943050 h 3988066"/>
                  <a:gd name="connsiteX17" fmla="*/ 2984160 w 3410700"/>
                  <a:gd name="connsiteY17" fmla="*/ 1543339 h 3988066"/>
                  <a:gd name="connsiteX18" fmla="*/ 3378091 w 3410700"/>
                  <a:gd name="connsiteY18" fmla="*/ 2821306 h 3988066"/>
                  <a:gd name="connsiteX19" fmla="*/ 2359032 w 3410700"/>
                  <a:gd name="connsiteY19" fmla="*/ 3840356 h 3988066"/>
                  <a:gd name="connsiteX20" fmla="*/ 1252372 w 3410700"/>
                  <a:gd name="connsiteY20" fmla="*/ 3968244 h 3988066"/>
                  <a:gd name="connsiteX21" fmla="*/ 352887 w 3410700"/>
                  <a:gd name="connsiteY21" fmla="*/ 3518017 h 3988066"/>
                  <a:gd name="connsiteX22" fmla="*/ 846 w 3410700"/>
                  <a:gd name="connsiteY22" fmla="*/ 2711267 h 3988066"/>
                  <a:gd name="connsiteX23" fmla="*/ 284017 w 3410700"/>
                  <a:gd name="connsiteY23" fmla="*/ 2118017 h 3988066"/>
                  <a:gd name="connsiteX24" fmla="*/ 964397 w 3410700"/>
                  <a:gd name="connsiteY24" fmla="*/ 1870723 h 3988066"/>
                  <a:gd name="connsiteX25" fmla="*/ 1592242 w 3410700"/>
                  <a:gd name="connsiteY25" fmla="*/ 2019356 h 3988066"/>
                  <a:gd name="connsiteX26" fmla="*/ 1861319 w 3410700"/>
                  <a:gd name="connsiteY26" fmla="*/ 2490881 h 3988066"/>
                  <a:gd name="connsiteX27" fmla="*/ 1680653 w 3410700"/>
                  <a:gd name="connsiteY27" fmla="*/ 2861181 h 3988066"/>
                  <a:gd name="connsiteX28" fmla="*/ 1261662 w 3410700"/>
                  <a:gd name="connsiteY28" fmla="*/ 3008533 h 3988066"/>
                  <a:gd name="connsiteX29" fmla="*/ 895206 w 3410700"/>
                  <a:gd name="connsiteY29" fmla="*/ 2926528 h 3988066"/>
                  <a:gd name="connsiteX30" fmla="*/ 718384 w 3410700"/>
                  <a:gd name="connsiteY30" fmla="*/ 2649764 h 3988066"/>
                  <a:gd name="connsiteX31" fmla="*/ 808076 w 3410700"/>
                  <a:gd name="connsiteY31" fmla="*/ 2470379 h 3988066"/>
                  <a:gd name="connsiteX32" fmla="*/ 931082 w 3410700"/>
                  <a:gd name="connsiteY32" fmla="*/ 2406314 h 3988066"/>
                  <a:gd name="connsiteX33" fmla="*/ 990023 w 3410700"/>
                  <a:gd name="connsiteY33" fmla="*/ 2398626 h 3988066"/>
                  <a:gd name="connsiteX34" fmla="*/ 1010524 w 3410700"/>
                  <a:gd name="connsiteY34" fmla="*/ 2414001 h 3988066"/>
                  <a:gd name="connsiteX35" fmla="*/ 1000274 w 3410700"/>
                  <a:gd name="connsiteY35" fmla="*/ 2444753 h 3988066"/>
                  <a:gd name="connsiteX36" fmla="*/ 990023 w 3410700"/>
                  <a:gd name="connsiteY36" fmla="*/ 2475505 h 3988066"/>
                  <a:gd name="connsiteX37" fmla="*/ 974647 w 3410700"/>
                  <a:gd name="connsiteY37" fmla="*/ 2588261 h 3988066"/>
                  <a:gd name="connsiteX38" fmla="*/ 1055370 w 3410700"/>
                  <a:gd name="connsiteY38" fmla="*/ 2725362 h 3988066"/>
                  <a:gd name="connsiteX39" fmla="*/ 1230911 w 3410700"/>
                  <a:gd name="connsiteY39" fmla="*/ 2783021 h 3988066"/>
                  <a:gd name="connsiteX40" fmla="*/ 1494862 w 3410700"/>
                  <a:gd name="connsiteY40" fmla="*/ 2685641 h 3988066"/>
                  <a:gd name="connsiteX41" fmla="*/ 1599930 w 3410700"/>
                  <a:gd name="connsiteY41" fmla="*/ 2444753 h 3988066"/>
                  <a:gd name="connsiteX42" fmla="*/ 1387231 w 3410700"/>
                  <a:gd name="connsiteY42" fmla="*/ 2109048 h 3988066"/>
                  <a:gd name="connsiteX43" fmla="*/ 943896 w 3410700"/>
                  <a:gd name="connsiteY43" fmla="*/ 2003980 h 3988066"/>
                  <a:gd name="connsiteX44" fmla="*/ 372428 w 3410700"/>
                  <a:gd name="connsiteY44" fmla="*/ 2198740 h 3988066"/>
                  <a:gd name="connsiteX45" fmla="*/ 118727 w 3410700"/>
                  <a:gd name="connsiteY45" fmla="*/ 2711267 h 3988066"/>
                  <a:gd name="connsiteX46" fmla="*/ 500560 w 3410700"/>
                  <a:gd name="connsiteY46" fmla="*/ 3351926 h 3988066"/>
                  <a:gd name="connsiteX47" fmla="*/ 1312915 w 3410700"/>
                  <a:gd name="connsiteY47" fmla="*/ 3567187 h 3988066"/>
                  <a:gd name="connsiteX48" fmla="*/ 2135520 w 3410700"/>
                  <a:gd name="connsiteY48" fmla="*/ 3269921 h 3988066"/>
                  <a:gd name="connsiteX49" fmla="*/ 2491727 w 3410700"/>
                  <a:gd name="connsiteY49" fmla="*/ 2506256 h 3988066"/>
                  <a:gd name="connsiteX50" fmla="*/ 2373845 w 3410700"/>
                  <a:gd name="connsiteY50" fmla="*/ 2070608 h 3988066"/>
                  <a:gd name="connsiteX51" fmla="*/ 2058641 w 3410700"/>
                  <a:gd name="connsiteY51" fmla="*/ 1755405 h 3988066"/>
                  <a:gd name="connsiteX52" fmla="*/ 1615306 w 3410700"/>
                  <a:gd name="connsiteY52" fmla="*/ 1496578 h 3988066"/>
                  <a:gd name="connsiteX53" fmla="*/ 859329 w 3410700"/>
                  <a:gd name="connsiteY53" fmla="*/ 1135247 h 3988066"/>
                  <a:gd name="connsiteX54" fmla="*/ 477496 w 3410700"/>
                  <a:gd name="connsiteY54" fmla="*/ 609907 h 3988066"/>
                  <a:gd name="connsiteX55" fmla="*/ 782450 w 3410700"/>
                  <a:gd name="connsiteY55" fmla="*/ 143508 h 3988066"/>
                  <a:gd name="connsiteX56" fmla="*/ 1425671 w 3410700"/>
                  <a:gd name="connsiteY56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2052235 w 3475899"/>
                  <a:gd name="connsiteY3" fmla="*/ 500995 h 3988066"/>
                  <a:gd name="connsiteX4" fmla="*/ 1936916 w 3475899"/>
                  <a:gd name="connsiteY4" fmla="*/ 571468 h 3988066"/>
                  <a:gd name="connsiteX5" fmla="*/ 1863881 w 3475899"/>
                  <a:gd name="connsiteY5" fmla="*/ 576593 h 3988066"/>
                  <a:gd name="connsiteX6" fmla="*/ 1769064 w 3475899"/>
                  <a:gd name="connsiteY6" fmla="*/ 558654 h 3988066"/>
                  <a:gd name="connsiteX7" fmla="*/ 1740875 w 3475899"/>
                  <a:gd name="connsiteY7" fmla="*/ 533028 h 3988066"/>
                  <a:gd name="connsiteX8" fmla="*/ 1758813 w 3475899"/>
                  <a:gd name="connsiteY8" fmla="*/ 502276 h 3988066"/>
                  <a:gd name="connsiteX9" fmla="*/ 1810066 w 3475899"/>
                  <a:gd name="connsiteY9" fmla="*/ 426679 h 3988066"/>
                  <a:gd name="connsiteX10" fmla="*/ 1825442 w 3475899"/>
                  <a:gd name="connsiteY10" fmla="*/ 343393 h 3988066"/>
                  <a:gd name="connsiteX11" fmla="*/ 1687060 w 3475899"/>
                  <a:gd name="connsiteY11" fmla="*/ 153758 h 3988066"/>
                  <a:gd name="connsiteX12" fmla="*/ 1410295 w 3475899"/>
                  <a:gd name="connsiteY12" fmla="*/ 102506 h 3988066"/>
                  <a:gd name="connsiteX13" fmla="*/ 961834 w 3475899"/>
                  <a:gd name="connsiteY13" fmla="*/ 187072 h 3988066"/>
                  <a:gd name="connsiteX14" fmla="*/ 744010 w 3475899"/>
                  <a:gd name="connsiteY14" fmla="*/ 481775 h 3988066"/>
                  <a:gd name="connsiteX15" fmla="*/ 900331 w 3475899"/>
                  <a:gd name="connsiteY15" fmla="*/ 740602 h 3988066"/>
                  <a:gd name="connsiteX16" fmla="*/ 1284726 w 3475899"/>
                  <a:gd name="connsiteY16" fmla="*/ 943050 h 3988066"/>
                  <a:gd name="connsiteX17" fmla="*/ 2984160 w 3475899"/>
                  <a:gd name="connsiteY17" fmla="*/ 1543339 h 3988066"/>
                  <a:gd name="connsiteX18" fmla="*/ 3378091 w 3475899"/>
                  <a:gd name="connsiteY18" fmla="*/ 2821306 h 3988066"/>
                  <a:gd name="connsiteX19" fmla="*/ 2359032 w 3475899"/>
                  <a:gd name="connsiteY19" fmla="*/ 3840356 h 3988066"/>
                  <a:gd name="connsiteX20" fmla="*/ 1252372 w 3475899"/>
                  <a:gd name="connsiteY20" fmla="*/ 3968244 h 3988066"/>
                  <a:gd name="connsiteX21" fmla="*/ 352887 w 3475899"/>
                  <a:gd name="connsiteY21" fmla="*/ 3518017 h 3988066"/>
                  <a:gd name="connsiteX22" fmla="*/ 846 w 3475899"/>
                  <a:gd name="connsiteY22" fmla="*/ 2711267 h 3988066"/>
                  <a:gd name="connsiteX23" fmla="*/ 284017 w 3475899"/>
                  <a:gd name="connsiteY23" fmla="*/ 2118017 h 3988066"/>
                  <a:gd name="connsiteX24" fmla="*/ 964397 w 3475899"/>
                  <a:gd name="connsiteY24" fmla="*/ 1870723 h 3988066"/>
                  <a:gd name="connsiteX25" fmla="*/ 1592242 w 3475899"/>
                  <a:gd name="connsiteY25" fmla="*/ 2019356 h 3988066"/>
                  <a:gd name="connsiteX26" fmla="*/ 1861319 w 3475899"/>
                  <a:gd name="connsiteY26" fmla="*/ 2490881 h 3988066"/>
                  <a:gd name="connsiteX27" fmla="*/ 1680653 w 3475899"/>
                  <a:gd name="connsiteY27" fmla="*/ 2861181 h 3988066"/>
                  <a:gd name="connsiteX28" fmla="*/ 1261662 w 3475899"/>
                  <a:gd name="connsiteY28" fmla="*/ 3008533 h 3988066"/>
                  <a:gd name="connsiteX29" fmla="*/ 895206 w 3475899"/>
                  <a:gd name="connsiteY29" fmla="*/ 2926528 h 3988066"/>
                  <a:gd name="connsiteX30" fmla="*/ 718384 w 3475899"/>
                  <a:gd name="connsiteY30" fmla="*/ 2649764 h 3988066"/>
                  <a:gd name="connsiteX31" fmla="*/ 808076 w 3475899"/>
                  <a:gd name="connsiteY31" fmla="*/ 2470379 h 3988066"/>
                  <a:gd name="connsiteX32" fmla="*/ 931082 w 3475899"/>
                  <a:gd name="connsiteY32" fmla="*/ 2406314 h 3988066"/>
                  <a:gd name="connsiteX33" fmla="*/ 990023 w 3475899"/>
                  <a:gd name="connsiteY33" fmla="*/ 2398626 h 3988066"/>
                  <a:gd name="connsiteX34" fmla="*/ 1010524 w 3475899"/>
                  <a:gd name="connsiteY34" fmla="*/ 2414001 h 3988066"/>
                  <a:gd name="connsiteX35" fmla="*/ 1000274 w 3475899"/>
                  <a:gd name="connsiteY35" fmla="*/ 2444753 h 3988066"/>
                  <a:gd name="connsiteX36" fmla="*/ 990023 w 3475899"/>
                  <a:gd name="connsiteY36" fmla="*/ 2475505 h 3988066"/>
                  <a:gd name="connsiteX37" fmla="*/ 974647 w 3475899"/>
                  <a:gd name="connsiteY37" fmla="*/ 2588261 h 3988066"/>
                  <a:gd name="connsiteX38" fmla="*/ 1055370 w 3475899"/>
                  <a:gd name="connsiteY38" fmla="*/ 2725362 h 3988066"/>
                  <a:gd name="connsiteX39" fmla="*/ 1230911 w 3475899"/>
                  <a:gd name="connsiteY39" fmla="*/ 2783021 h 3988066"/>
                  <a:gd name="connsiteX40" fmla="*/ 1494862 w 3475899"/>
                  <a:gd name="connsiteY40" fmla="*/ 2685641 h 3988066"/>
                  <a:gd name="connsiteX41" fmla="*/ 1599930 w 3475899"/>
                  <a:gd name="connsiteY41" fmla="*/ 2444753 h 3988066"/>
                  <a:gd name="connsiteX42" fmla="*/ 1387231 w 3475899"/>
                  <a:gd name="connsiteY42" fmla="*/ 2109048 h 3988066"/>
                  <a:gd name="connsiteX43" fmla="*/ 943896 w 3475899"/>
                  <a:gd name="connsiteY43" fmla="*/ 2003980 h 3988066"/>
                  <a:gd name="connsiteX44" fmla="*/ 372428 w 3475899"/>
                  <a:gd name="connsiteY44" fmla="*/ 2198740 h 3988066"/>
                  <a:gd name="connsiteX45" fmla="*/ 118727 w 3475899"/>
                  <a:gd name="connsiteY45" fmla="*/ 2711267 h 3988066"/>
                  <a:gd name="connsiteX46" fmla="*/ 500560 w 3475899"/>
                  <a:gd name="connsiteY46" fmla="*/ 3351926 h 3988066"/>
                  <a:gd name="connsiteX47" fmla="*/ 1312915 w 3475899"/>
                  <a:gd name="connsiteY47" fmla="*/ 3567187 h 3988066"/>
                  <a:gd name="connsiteX48" fmla="*/ 2135520 w 3475899"/>
                  <a:gd name="connsiteY48" fmla="*/ 3269921 h 3988066"/>
                  <a:gd name="connsiteX49" fmla="*/ 2491727 w 3475899"/>
                  <a:gd name="connsiteY49" fmla="*/ 2506256 h 3988066"/>
                  <a:gd name="connsiteX50" fmla="*/ 2373845 w 3475899"/>
                  <a:gd name="connsiteY50" fmla="*/ 2070608 h 3988066"/>
                  <a:gd name="connsiteX51" fmla="*/ 2058641 w 3475899"/>
                  <a:gd name="connsiteY51" fmla="*/ 1755405 h 3988066"/>
                  <a:gd name="connsiteX52" fmla="*/ 1615306 w 3475899"/>
                  <a:gd name="connsiteY52" fmla="*/ 1496578 h 3988066"/>
                  <a:gd name="connsiteX53" fmla="*/ 859329 w 3475899"/>
                  <a:gd name="connsiteY53" fmla="*/ 1135247 h 3988066"/>
                  <a:gd name="connsiteX54" fmla="*/ 477496 w 3475899"/>
                  <a:gd name="connsiteY54" fmla="*/ 609907 h 3988066"/>
                  <a:gd name="connsiteX55" fmla="*/ 782450 w 3475899"/>
                  <a:gd name="connsiteY55" fmla="*/ 143508 h 3988066"/>
                  <a:gd name="connsiteX56" fmla="*/ 1425671 w 3475899"/>
                  <a:gd name="connsiteY56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2052235 w 3475899"/>
                  <a:gd name="connsiteY3" fmla="*/ 500995 h 3988066"/>
                  <a:gd name="connsiteX4" fmla="*/ 1863881 w 3475899"/>
                  <a:gd name="connsiteY4" fmla="*/ 576593 h 3988066"/>
                  <a:gd name="connsiteX5" fmla="*/ 1769064 w 3475899"/>
                  <a:gd name="connsiteY5" fmla="*/ 558654 h 3988066"/>
                  <a:gd name="connsiteX6" fmla="*/ 1740875 w 3475899"/>
                  <a:gd name="connsiteY6" fmla="*/ 533028 h 3988066"/>
                  <a:gd name="connsiteX7" fmla="*/ 1758813 w 3475899"/>
                  <a:gd name="connsiteY7" fmla="*/ 502276 h 3988066"/>
                  <a:gd name="connsiteX8" fmla="*/ 1810066 w 3475899"/>
                  <a:gd name="connsiteY8" fmla="*/ 426679 h 3988066"/>
                  <a:gd name="connsiteX9" fmla="*/ 1825442 w 3475899"/>
                  <a:gd name="connsiteY9" fmla="*/ 343393 h 3988066"/>
                  <a:gd name="connsiteX10" fmla="*/ 1687060 w 3475899"/>
                  <a:gd name="connsiteY10" fmla="*/ 153758 h 3988066"/>
                  <a:gd name="connsiteX11" fmla="*/ 1410295 w 3475899"/>
                  <a:gd name="connsiteY11" fmla="*/ 102506 h 3988066"/>
                  <a:gd name="connsiteX12" fmla="*/ 961834 w 3475899"/>
                  <a:gd name="connsiteY12" fmla="*/ 187072 h 3988066"/>
                  <a:gd name="connsiteX13" fmla="*/ 744010 w 3475899"/>
                  <a:gd name="connsiteY13" fmla="*/ 481775 h 3988066"/>
                  <a:gd name="connsiteX14" fmla="*/ 900331 w 3475899"/>
                  <a:gd name="connsiteY14" fmla="*/ 740602 h 3988066"/>
                  <a:gd name="connsiteX15" fmla="*/ 1284726 w 3475899"/>
                  <a:gd name="connsiteY15" fmla="*/ 943050 h 3988066"/>
                  <a:gd name="connsiteX16" fmla="*/ 2984160 w 3475899"/>
                  <a:gd name="connsiteY16" fmla="*/ 1543339 h 3988066"/>
                  <a:gd name="connsiteX17" fmla="*/ 3378091 w 3475899"/>
                  <a:gd name="connsiteY17" fmla="*/ 2821306 h 3988066"/>
                  <a:gd name="connsiteX18" fmla="*/ 2359032 w 3475899"/>
                  <a:gd name="connsiteY18" fmla="*/ 3840356 h 3988066"/>
                  <a:gd name="connsiteX19" fmla="*/ 1252372 w 3475899"/>
                  <a:gd name="connsiteY19" fmla="*/ 3968244 h 3988066"/>
                  <a:gd name="connsiteX20" fmla="*/ 352887 w 3475899"/>
                  <a:gd name="connsiteY20" fmla="*/ 3518017 h 3988066"/>
                  <a:gd name="connsiteX21" fmla="*/ 846 w 3475899"/>
                  <a:gd name="connsiteY21" fmla="*/ 2711267 h 3988066"/>
                  <a:gd name="connsiteX22" fmla="*/ 284017 w 3475899"/>
                  <a:gd name="connsiteY22" fmla="*/ 2118017 h 3988066"/>
                  <a:gd name="connsiteX23" fmla="*/ 964397 w 3475899"/>
                  <a:gd name="connsiteY23" fmla="*/ 1870723 h 3988066"/>
                  <a:gd name="connsiteX24" fmla="*/ 1592242 w 3475899"/>
                  <a:gd name="connsiteY24" fmla="*/ 2019356 h 3988066"/>
                  <a:gd name="connsiteX25" fmla="*/ 1861319 w 3475899"/>
                  <a:gd name="connsiteY25" fmla="*/ 2490881 h 3988066"/>
                  <a:gd name="connsiteX26" fmla="*/ 1680653 w 3475899"/>
                  <a:gd name="connsiteY26" fmla="*/ 2861181 h 3988066"/>
                  <a:gd name="connsiteX27" fmla="*/ 1261662 w 3475899"/>
                  <a:gd name="connsiteY27" fmla="*/ 3008533 h 3988066"/>
                  <a:gd name="connsiteX28" fmla="*/ 895206 w 3475899"/>
                  <a:gd name="connsiteY28" fmla="*/ 2926528 h 3988066"/>
                  <a:gd name="connsiteX29" fmla="*/ 718384 w 3475899"/>
                  <a:gd name="connsiteY29" fmla="*/ 2649764 h 3988066"/>
                  <a:gd name="connsiteX30" fmla="*/ 808076 w 3475899"/>
                  <a:gd name="connsiteY30" fmla="*/ 2470379 h 3988066"/>
                  <a:gd name="connsiteX31" fmla="*/ 931082 w 3475899"/>
                  <a:gd name="connsiteY31" fmla="*/ 2406314 h 3988066"/>
                  <a:gd name="connsiteX32" fmla="*/ 990023 w 3475899"/>
                  <a:gd name="connsiteY32" fmla="*/ 2398626 h 3988066"/>
                  <a:gd name="connsiteX33" fmla="*/ 1010524 w 3475899"/>
                  <a:gd name="connsiteY33" fmla="*/ 2414001 h 3988066"/>
                  <a:gd name="connsiteX34" fmla="*/ 1000274 w 3475899"/>
                  <a:gd name="connsiteY34" fmla="*/ 2444753 h 3988066"/>
                  <a:gd name="connsiteX35" fmla="*/ 990023 w 3475899"/>
                  <a:gd name="connsiteY35" fmla="*/ 2475505 h 3988066"/>
                  <a:gd name="connsiteX36" fmla="*/ 974647 w 3475899"/>
                  <a:gd name="connsiteY36" fmla="*/ 2588261 h 3988066"/>
                  <a:gd name="connsiteX37" fmla="*/ 1055370 w 3475899"/>
                  <a:gd name="connsiteY37" fmla="*/ 2725362 h 3988066"/>
                  <a:gd name="connsiteX38" fmla="*/ 1230911 w 3475899"/>
                  <a:gd name="connsiteY38" fmla="*/ 2783021 h 3988066"/>
                  <a:gd name="connsiteX39" fmla="*/ 1494862 w 3475899"/>
                  <a:gd name="connsiteY39" fmla="*/ 2685641 h 3988066"/>
                  <a:gd name="connsiteX40" fmla="*/ 1599930 w 3475899"/>
                  <a:gd name="connsiteY40" fmla="*/ 2444753 h 3988066"/>
                  <a:gd name="connsiteX41" fmla="*/ 1387231 w 3475899"/>
                  <a:gd name="connsiteY41" fmla="*/ 2109048 h 3988066"/>
                  <a:gd name="connsiteX42" fmla="*/ 943896 w 3475899"/>
                  <a:gd name="connsiteY42" fmla="*/ 2003980 h 3988066"/>
                  <a:gd name="connsiteX43" fmla="*/ 372428 w 3475899"/>
                  <a:gd name="connsiteY43" fmla="*/ 2198740 h 3988066"/>
                  <a:gd name="connsiteX44" fmla="*/ 118727 w 3475899"/>
                  <a:gd name="connsiteY44" fmla="*/ 2711267 h 3988066"/>
                  <a:gd name="connsiteX45" fmla="*/ 500560 w 3475899"/>
                  <a:gd name="connsiteY45" fmla="*/ 3351926 h 3988066"/>
                  <a:gd name="connsiteX46" fmla="*/ 1312915 w 3475899"/>
                  <a:gd name="connsiteY46" fmla="*/ 3567187 h 3988066"/>
                  <a:gd name="connsiteX47" fmla="*/ 2135520 w 3475899"/>
                  <a:gd name="connsiteY47" fmla="*/ 3269921 h 3988066"/>
                  <a:gd name="connsiteX48" fmla="*/ 2491727 w 3475899"/>
                  <a:gd name="connsiteY48" fmla="*/ 2506256 h 3988066"/>
                  <a:gd name="connsiteX49" fmla="*/ 2373845 w 3475899"/>
                  <a:gd name="connsiteY49" fmla="*/ 2070608 h 3988066"/>
                  <a:gd name="connsiteX50" fmla="*/ 2058641 w 3475899"/>
                  <a:gd name="connsiteY50" fmla="*/ 1755405 h 3988066"/>
                  <a:gd name="connsiteX51" fmla="*/ 1615306 w 3475899"/>
                  <a:gd name="connsiteY51" fmla="*/ 1496578 h 3988066"/>
                  <a:gd name="connsiteX52" fmla="*/ 859329 w 3475899"/>
                  <a:gd name="connsiteY52" fmla="*/ 1135247 h 3988066"/>
                  <a:gd name="connsiteX53" fmla="*/ 477496 w 3475899"/>
                  <a:gd name="connsiteY53" fmla="*/ 609907 h 3988066"/>
                  <a:gd name="connsiteX54" fmla="*/ 782450 w 3475899"/>
                  <a:gd name="connsiteY54" fmla="*/ 143508 h 3988066"/>
                  <a:gd name="connsiteX55" fmla="*/ 1425671 w 3475899"/>
                  <a:gd name="connsiteY55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2052235 w 3475899"/>
                  <a:gd name="connsiteY3" fmla="*/ 500995 h 3988066"/>
                  <a:gd name="connsiteX4" fmla="*/ 1863881 w 3475899"/>
                  <a:gd name="connsiteY4" fmla="*/ 576593 h 3988066"/>
                  <a:gd name="connsiteX5" fmla="*/ 1769064 w 3475899"/>
                  <a:gd name="connsiteY5" fmla="*/ 558654 h 3988066"/>
                  <a:gd name="connsiteX6" fmla="*/ 1740875 w 3475899"/>
                  <a:gd name="connsiteY6" fmla="*/ 533028 h 3988066"/>
                  <a:gd name="connsiteX7" fmla="*/ 1758813 w 3475899"/>
                  <a:gd name="connsiteY7" fmla="*/ 502276 h 3988066"/>
                  <a:gd name="connsiteX8" fmla="*/ 1825442 w 3475899"/>
                  <a:gd name="connsiteY8" fmla="*/ 343393 h 3988066"/>
                  <a:gd name="connsiteX9" fmla="*/ 1687060 w 3475899"/>
                  <a:gd name="connsiteY9" fmla="*/ 153758 h 3988066"/>
                  <a:gd name="connsiteX10" fmla="*/ 1410295 w 3475899"/>
                  <a:gd name="connsiteY10" fmla="*/ 102506 h 3988066"/>
                  <a:gd name="connsiteX11" fmla="*/ 961834 w 3475899"/>
                  <a:gd name="connsiteY11" fmla="*/ 187072 h 3988066"/>
                  <a:gd name="connsiteX12" fmla="*/ 744010 w 3475899"/>
                  <a:gd name="connsiteY12" fmla="*/ 481775 h 3988066"/>
                  <a:gd name="connsiteX13" fmla="*/ 900331 w 3475899"/>
                  <a:gd name="connsiteY13" fmla="*/ 740602 h 3988066"/>
                  <a:gd name="connsiteX14" fmla="*/ 1284726 w 3475899"/>
                  <a:gd name="connsiteY14" fmla="*/ 943050 h 3988066"/>
                  <a:gd name="connsiteX15" fmla="*/ 2984160 w 3475899"/>
                  <a:gd name="connsiteY15" fmla="*/ 1543339 h 3988066"/>
                  <a:gd name="connsiteX16" fmla="*/ 3378091 w 3475899"/>
                  <a:gd name="connsiteY16" fmla="*/ 2821306 h 3988066"/>
                  <a:gd name="connsiteX17" fmla="*/ 2359032 w 3475899"/>
                  <a:gd name="connsiteY17" fmla="*/ 3840356 h 3988066"/>
                  <a:gd name="connsiteX18" fmla="*/ 1252372 w 3475899"/>
                  <a:gd name="connsiteY18" fmla="*/ 3968244 h 3988066"/>
                  <a:gd name="connsiteX19" fmla="*/ 352887 w 3475899"/>
                  <a:gd name="connsiteY19" fmla="*/ 3518017 h 3988066"/>
                  <a:gd name="connsiteX20" fmla="*/ 846 w 3475899"/>
                  <a:gd name="connsiteY20" fmla="*/ 2711267 h 3988066"/>
                  <a:gd name="connsiteX21" fmla="*/ 284017 w 3475899"/>
                  <a:gd name="connsiteY21" fmla="*/ 2118017 h 3988066"/>
                  <a:gd name="connsiteX22" fmla="*/ 964397 w 3475899"/>
                  <a:gd name="connsiteY22" fmla="*/ 1870723 h 3988066"/>
                  <a:gd name="connsiteX23" fmla="*/ 1592242 w 3475899"/>
                  <a:gd name="connsiteY23" fmla="*/ 2019356 h 3988066"/>
                  <a:gd name="connsiteX24" fmla="*/ 1861319 w 3475899"/>
                  <a:gd name="connsiteY24" fmla="*/ 2490881 h 3988066"/>
                  <a:gd name="connsiteX25" fmla="*/ 1680653 w 3475899"/>
                  <a:gd name="connsiteY25" fmla="*/ 2861181 h 3988066"/>
                  <a:gd name="connsiteX26" fmla="*/ 1261662 w 3475899"/>
                  <a:gd name="connsiteY26" fmla="*/ 3008533 h 3988066"/>
                  <a:gd name="connsiteX27" fmla="*/ 895206 w 3475899"/>
                  <a:gd name="connsiteY27" fmla="*/ 2926528 h 3988066"/>
                  <a:gd name="connsiteX28" fmla="*/ 718384 w 3475899"/>
                  <a:gd name="connsiteY28" fmla="*/ 2649764 h 3988066"/>
                  <a:gd name="connsiteX29" fmla="*/ 808076 w 3475899"/>
                  <a:gd name="connsiteY29" fmla="*/ 2470379 h 3988066"/>
                  <a:gd name="connsiteX30" fmla="*/ 931082 w 3475899"/>
                  <a:gd name="connsiteY30" fmla="*/ 2406314 h 3988066"/>
                  <a:gd name="connsiteX31" fmla="*/ 990023 w 3475899"/>
                  <a:gd name="connsiteY31" fmla="*/ 2398626 h 3988066"/>
                  <a:gd name="connsiteX32" fmla="*/ 1010524 w 3475899"/>
                  <a:gd name="connsiteY32" fmla="*/ 2414001 h 3988066"/>
                  <a:gd name="connsiteX33" fmla="*/ 1000274 w 3475899"/>
                  <a:gd name="connsiteY33" fmla="*/ 2444753 h 3988066"/>
                  <a:gd name="connsiteX34" fmla="*/ 990023 w 3475899"/>
                  <a:gd name="connsiteY34" fmla="*/ 2475505 h 3988066"/>
                  <a:gd name="connsiteX35" fmla="*/ 974647 w 3475899"/>
                  <a:gd name="connsiteY35" fmla="*/ 2588261 h 3988066"/>
                  <a:gd name="connsiteX36" fmla="*/ 1055370 w 3475899"/>
                  <a:gd name="connsiteY36" fmla="*/ 2725362 h 3988066"/>
                  <a:gd name="connsiteX37" fmla="*/ 1230911 w 3475899"/>
                  <a:gd name="connsiteY37" fmla="*/ 2783021 h 3988066"/>
                  <a:gd name="connsiteX38" fmla="*/ 1494862 w 3475899"/>
                  <a:gd name="connsiteY38" fmla="*/ 2685641 h 3988066"/>
                  <a:gd name="connsiteX39" fmla="*/ 1599930 w 3475899"/>
                  <a:gd name="connsiteY39" fmla="*/ 2444753 h 3988066"/>
                  <a:gd name="connsiteX40" fmla="*/ 1387231 w 3475899"/>
                  <a:gd name="connsiteY40" fmla="*/ 2109048 h 3988066"/>
                  <a:gd name="connsiteX41" fmla="*/ 943896 w 3475899"/>
                  <a:gd name="connsiteY41" fmla="*/ 2003980 h 3988066"/>
                  <a:gd name="connsiteX42" fmla="*/ 372428 w 3475899"/>
                  <a:gd name="connsiteY42" fmla="*/ 2198740 h 3988066"/>
                  <a:gd name="connsiteX43" fmla="*/ 118727 w 3475899"/>
                  <a:gd name="connsiteY43" fmla="*/ 2711267 h 3988066"/>
                  <a:gd name="connsiteX44" fmla="*/ 500560 w 3475899"/>
                  <a:gd name="connsiteY44" fmla="*/ 3351926 h 3988066"/>
                  <a:gd name="connsiteX45" fmla="*/ 1312915 w 3475899"/>
                  <a:gd name="connsiteY45" fmla="*/ 3567187 h 3988066"/>
                  <a:gd name="connsiteX46" fmla="*/ 2135520 w 3475899"/>
                  <a:gd name="connsiteY46" fmla="*/ 3269921 h 3988066"/>
                  <a:gd name="connsiteX47" fmla="*/ 2491727 w 3475899"/>
                  <a:gd name="connsiteY47" fmla="*/ 2506256 h 3988066"/>
                  <a:gd name="connsiteX48" fmla="*/ 2373845 w 3475899"/>
                  <a:gd name="connsiteY48" fmla="*/ 2070608 h 3988066"/>
                  <a:gd name="connsiteX49" fmla="*/ 2058641 w 3475899"/>
                  <a:gd name="connsiteY49" fmla="*/ 1755405 h 3988066"/>
                  <a:gd name="connsiteX50" fmla="*/ 1615306 w 3475899"/>
                  <a:gd name="connsiteY50" fmla="*/ 1496578 h 3988066"/>
                  <a:gd name="connsiteX51" fmla="*/ 859329 w 3475899"/>
                  <a:gd name="connsiteY51" fmla="*/ 1135247 h 3988066"/>
                  <a:gd name="connsiteX52" fmla="*/ 477496 w 3475899"/>
                  <a:gd name="connsiteY52" fmla="*/ 609907 h 3988066"/>
                  <a:gd name="connsiteX53" fmla="*/ 782450 w 3475899"/>
                  <a:gd name="connsiteY53" fmla="*/ 143508 h 3988066"/>
                  <a:gd name="connsiteX54" fmla="*/ 1425671 w 3475899"/>
                  <a:gd name="connsiteY54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769064 w 3475899"/>
                  <a:gd name="connsiteY4" fmla="*/ 558654 h 3988066"/>
                  <a:gd name="connsiteX5" fmla="*/ 1740875 w 3475899"/>
                  <a:gd name="connsiteY5" fmla="*/ 533028 h 3988066"/>
                  <a:gd name="connsiteX6" fmla="*/ 1758813 w 3475899"/>
                  <a:gd name="connsiteY6" fmla="*/ 502276 h 3988066"/>
                  <a:gd name="connsiteX7" fmla="*/ 1825442 w 3475899"/>
                  <a:gd name="connsiteY7" fmla="*/ 343393 h 3988066"/>
                  <a:gd name="connsiteX8" fmla="*/ 1687060 w 3475899"/>
                  <a:gd name="connsiteY8" fmla="*/ 153758 h 3988066"/>
                  <a:gd name="connsiteX9" fmla="*/ 1410295 w 3475899"/>
                  <a:gd name="connsiteY9" fmla="*/ 102506 h 3988066"/>
                  <a:gd name="connsiteX10" fmla="*/ 961834 w 3475899"/>
                  <a:gd name="connsiteY10" fmla="*/ 187072 h 3988066"/>
                  <a:gd name="connsiteX11" fmla="*/ 744010 w 3475899"/>
                  <a:gd name="connsiteY11" fmla="*/ 481775 h 3988066"/>
                  <a:gd name="connsiteX12" fmla="*/ 900331 w 3475899"/>
                  <a:gd name="connsiteY12" fmla="*/ 740602 h 3988066"/>
                  <a:gd name="connsiteX13" fmla="*/ 1284726 w 3475899"/>
                  <a:gd name="connsiteY13" fmla="*/ 943050 h 3988066"/>
                  <a:gd name="connsiteX14" fmla="*/ 2984160 w 3475899"/>
                  <a:gd name="connsiteY14" fmla="*/ 1543339 h 3988066"/>
                  <a:gd name="connsiteX15" fmla="*/ 3378091 w 3475899"/>
                  <a:gd name="connsiteY15" fmla="*/ 2821306 h 3988066"/>
                  <a:gd name="connsiteX16" fmla="*/ 2359032 w 3475899"/>
                  <a:gd name="connsiteY16" fmla="*/ 3840356 h 3988066"/>
                  <a:gd name="connsiteX17" fmla="*/ 1252372 w 3475899"/>
                  <a:gd name="connsiteY17" fmla="*/ 3968244 h 3988066"/>
                  <a:gd name="connsiteX18" fmla="*/ 352887 w 3475899"/>
                  <a:gd name="connsiteY18" fmla="*/ 3518017 h 3988066"/>
                  <a:gd name="connsiteX19" fmla="*/ 846 w 3475899"/>
                  <a:gd name="connsiteY19" fmla="*/ 2711267 h 3988066"/>
                  <a:gd name="connsiteX20" fmla="*/ 284017 w 3475899"/>
                  <a:gd name="connsiteY20" fmla="*/ 2118017 h 3988066"/>
                  <a:gd name="connsiteX21" fmla="*/ 964397 w 3475899"/>
                  <a:gd name="connsiteY21" fmla="*/ 1870723 h 3988066"/>
                  <a:gd name="connsiteX22" fmla="*/ 1592242 w 3475899"/>
                  <a:gd name="connsiteY22" fmla="*/ 2019356 h 3988066"/>
                  <a:gd name="connsiteX23" fmla="*/ 1861319 w 3475899"/>
                  <a:gd name="connsiteY23" fmla="*/ 2490881 h 3988066"/>
                  <a:gd name="connsiteX24" fmla="*/ 1680653 w 3475899"/>
                  <a:gd name="connsiteY24" fmla="*/ 2861181 h 3988066"/>
                  <a:gd name="connsiteX25" fmla="*/ 1261662 w 3475899"/>
                  <a:gd name="connsiteY25" fmla="*/ 3008533 h 3988066"/>
                  <a:gd name="connsiteX26" fmla="*/ 895206 w 3475899"/>
                  <a:gd name="connsiteY26" fmla="*/ 2926528 h 3988066"/>
                  <a:gd name="connsiteX27" fmla="*/ 718384 w 3475899"/>
                  <a:gd name="connsiteY27" fmla="*/ 2649764 h 3988066"/>
                  <a:gd name="connsiteX28" fmla="*/ 808076 w 3475899"/>
                  <a:gd name="connsiteY28" fmla="*/ 2470379 h 3988066"/>
                  <a:gd name="connsiteX29" fmla="*/ 931082 w 3475899"/>
                  <a:gd name="connsiteY29" fmla="*/ 2406314 h 3988066"/>
                  <a:gd name="connsiteX30" fmla="*/ 990023 w 3475899"/>
                  <a:gd name="connsiteY30" fmla="*/ 2398626 h 3988066"/>
                  <a:gd name="connsiteX31" fmla="*/ 1010524 w 3475899"/>
                  <a:gd name="connsiteY31" fmla="*/ 2414001 h 3988066"/>
                  <a:gd name="connsiteX32" fmla="*/ 1000274 w 3475899"/>
                  <a:gd name="connsiteY32" fmla="*/ 2444753 h 3988066"/>
                  <a:gd name="connsiteX33" fmla="*/ 990023 w 3475899"/>
                  <a:gd name="connsiteY33" fmla="*/ 2475505 h 3988066"/>
                  <a:gd name="connsiteX34" fmla="*/ 974647 w 3475899"/>
                  <a:gd name="connsiteY34" fmla="*/ 2588261 h 3988066"/>
                  <a:gd name="connsiteX35" fmla="*/ 1055370 w 3475899"/>
                  <a:gd name="connsiteY35" fmla="*/ 2725362 h 3988066"/>
                  <a:gd name="connsiteX36" fmla="*/ 1230911 w 3475899"/>
                  <a:gd name="connsiteY36" fmla="*/ 2783021 h 3988066"/>
                  <a:gd name="connsiteX37" fmla="*/ 1494862 w 3475899"/>
                  <a:gd name="connsiteY37" fmla="*/ 2685641 h 3988066"/>
                  <a:gd name="connsiteX38" fmla="*/ 1599930 w 3475899"/>
                  <a:gd name="connsiteY38" fmla="*/ 2444753 h 3988066"/>
                  <a:gd name="connsiteX39" fmla="*/ 1387231 w 3475899"/>
                  <a:gd name="connsiteY39" fmla="*/ 2109048 h 3988066"/>
                  <a:gd name="connsiteX40" fmla="*/ 943896 w 3475899"/>
                  <a:gd name="connsiteY40" fmla="*/ 2003980 h 3988066"/>
                  <a:gd name="connsiteX41" fmla="*/ 372428 w 3475899"/>
                  <a:gd name="connsiteY41" fmla="*/ 2198740 h 3988066"/>
                  <a:gd name="connsiteX42" fmla="*/ 118727 w 3475899"/>
                  <a:gd name="connsiteY42" fmla="*/ 2711267 h 3988066"/>
                  <a:gd name="connsiteX43" fmla="*/ 500560 w 3475899"/>
                  <a:gd name="connsiteY43" fmla="*/ 3351926 h 3988066"/>
                  <a:gd name="connsiteX44" fmla="*/ 1312915 w 3475899"/>
                  <a:gd name="connsiteY44" fmla="*/ 3567187 h 3988066"/>
                  <a:gd name="connsiteX45" fmla="*/ 2135520 w 3475899"/>
                  <a:gd name="connsiteY45" fmla="*/ 3269921 h 3988066"/>
                  <a:gd name="connsiteX46" fmla="*/ 2491727 w 3475899"/>
                  <a:gd name="connsiteY46" fmla="*/ 2506256 h 3988066"/>
                  <a:gd name="connsiteX47" fmla="*/ 2373845 w 3475899"/>
                  <a:gd name="connsiteY47" fmla="*/ 2070608 h 3988066"/>
                  <a:gd name="connsiteX48" fmla="*/ 2058641 w 3475899"/>
                  <a:gd name="connsiteY48" fmla="*/ 1755405 h 3988066"/>
                  <a:gd name="connsiteX49" fmla="*/ 1615306 w 3475899"/>
                  <a:gd name="connsiteY49" fmla="*/ 1496578 h 3988066"/>
                  <a:gd name="connsiteX50" fmla="*/ 859329 w 3475899"/>
                  <a:gd name="connsiteY50" fmla="*/ 1135247 h 3988066"/>
                  <a:gd name="connsiteX51" fmla="*/ 477496 w 3475899"/>
                  <a:gd name="connsiteY51" fmla="*/ 609907 h 3988066"/>
                  <a:gd name="connsiteX52" fmla="*/ 782450 w 3475899"/>
                  <a:gd name="connsiteY52" fmla="*/ 143508 h 3988066"/>
                  <a:gd name="connsiteX53" fmla="*/ 1425671 w 3475899"/>
                  <a:gd name="connsiteY53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769064 w 3475899"/>
                  <a:gd name="connsiteY4" fmla="*/ 558654 h 3988066"/>
                  <a:gd name="connsiteX5" fmla="*/ 1740875 w 3475899"/>
                  <a:gd name="connsiteY5" fmla="*/ 533028 h 3988066"/>
                  <a:gd name="connsiteX6" fmla="*/ 1825442 w 3475899"/>
                  <a:gd name="connsiteY6" fmla="*/ 343393 h 3988066"/>
                  <a:gd name="connsiteX7" fmla="*/ 1687060 w 3475899"/>
                  <a:gd name="connsiteY7" fmla="*/ 153758 h 3988066"/>
                  <a:gd name="connsiteX8" fmla="*/ 1410295 w 3475899"/>
                  <a:gd name="connsiteY8" fmla="*/ 102506 h 3988066"/>
                  <a:gd name="connsiteX9" fmla="*/ 961834 w 3475899"/>
                  <a:gd name="connsiteY9" fmla="*/ 187072 h 3988066"/>
                  <a:gd name="connsiteX10" fmla="*/ 744010 w 3475899"/>
                  <a:gd name="connsiteY10" fmla="*/ 481775 h 3988066"/>
                  <a:gd name="connsiteX11" fmla="*/ 900331 w 3475899"/>
                  <a:gd name="connsiteY11" fmla="*/ 740602 h 3988066"/>
                  <a:gd name="connsiteX12" fmla="*/ 1284726 w 3475899"/>
                  <a:gd name="connsiteY12" fmla="*/ 943050 h 3988066"/>
                  <a:gd name="connsiteX13" fmla="*/ 2984160 w 3475899"/>
                  <a:gd name="connsiteY13" fmla="*/ 1543339 h 3988066"/>
                  <a:gd name="connsiteX14" fmla="*/ 3378091 w 3475899"/>
                  <a:gd name="connsiteY14" fmla="*/ 2821306 h 3988066"/>
                  <a:gd name="connsiteX15" fmla="*/ 2359032 w 3475899"/>
                  <a:gd name="connsiteY15" fmla="*/ 3840356 h 3988066"/>
                  <a:gd name="connsiteX16" fmla="*/ 1252372 w 3475899"/>
                  <a:gd name="connsiteY16" fmla="*/ 3968244 h 3988066"/>
                  <a:gd name="connsiteX17" fmla="*/ 352887 w 3475899"/>
                  <a:gd name="connsiteY17" fmla="*/ 3518017 h 3988066"/>
                  <a:gd name="connsiteX18" fmla="*/ 846 w 3475899"/>
                  <a:gd name="connsiteY18" fmla="*/ 2711267 h 3988066"/>
                  <a:gd name="connsiteX19" fmla="*/ 284017 w 3475899"/>
                  <a:gd name="connsiteY19" fmla="*/ 2118017 h 3988066"/>
                  <a:gd name="connsiteX20" fmla="*/ 964397 w 3475899"/>
                  <a:gd name="connsiteY20" fmla="*/ 1870723 h 3988066"/>
                  <a:gd name="connsiteX21" fmla="*/ 1592242 w 3475899"/>
                  <a:gd name="connsiteY21" fmla="*/ 2019356 h 3988066"/>
                  <a:gd name="connsiteX22" fmla="*/ 1861319 w 3475899"/>
                  <a:gd name="connsiteY22" fmla="*/ 2490881 h 3988066"/>
                  <a:gd name="connsiteX23" fmla="*/ 1680653 w 3475899"/>
                  <a:gd name="connsiteY23" fmla="*/ 2861181 h 3988066"/>
                  <a:gd name="connsiteX24" fmla="*/ 1261662 w 3475899"/>
                  <a:gd name="connsiteY24" fmla="*/ 3008533 h 3988066"/>
                  <a:gd name="connsiteX25" fmla="*/ 895206 w 3475899"/>
                  <a:gd name="connsiteY25" fmla="*/ 2926528 h 3988066"/>
                  <a:gd name="connsiteX26" fmla="*/ 718384 w 3475899"/>
                  <a:gd name="connsiteY26" fmla="*/ 2649764 h 3988066"/>
                  <a:gd name="connsiteX27" fmla="*/ 808076 w 3475899"/>
                  <a:gd name="connsiteY27" fmla="*/ 2470379 h 3988066"/>
                  <a:gd name="connsiteX28" fmla="*/ 931082 w 3475899"/>
                  <a:gd name="connsiteY28" fmla="*/ 2406314 h 3988066"/>
                  <a:gd name="connsiteX29" fmla="*/ 990023 w 3475899"/>
                  <a:gd name="connsiteY29" fmla="*/ 2398626 h 3988066"/>
                  <a:gd name="connsiteX30" fmla="*/ 1010524 w 3475899"/>
                  <a:gd name="connsiteY30" fmla="*/ 2414001 h 3988066"/>
                  <a:gd name="connsiteX31" fmla="*/ 1000274 w 3475899"/>
                  <a:gd name="connsiteY31" fmla="*/ 2444753 h 3988066"/>
                  <a:gd name="connsiteX32" fmla="*/ 990023 w 3475899"/>
                  <a:gd name="connsiteY32" fmla="*/ 2475505 h 3988066"/>
                  <a:gd name="connsiteX33" fmla="*/ 974647 w 3475899"/>
                  <a:gd name="connsiteY33" fmla="*/ 2588261 h 3988066"/>
                  <a:gd name="connsiteX34" fmla="*/ 1055370 w 3475899"/>
                  <a:gd name="connsiteY34" fmla="*/ 2725362 h 3988066"/>
                  <a:gd name="connsiteX35" fmla="*/ 1230911 w 3475899"/>
                  <a:gd name="connsiteY35" fmla="*/ 2783021 h 3988066"/>
                  <a:gd name="connsiteX36" fmla="*/ 1494862 w 3475899"/>
                  <a:gd name="connsiteY36" fmla="*/ 2685641 h 3988066"/>
                  <a:gd name="connsiteX37" fmla="*/ 1599930 w 3475899"/>
                  <a:gd name="connsiteY37" fmla="*/ 2444753 h 3988066"/>
                  <a:gd name="connsiteX38" fmla="*/ 1387231 w 3475899"/>
                  <a:gd name="connsiteY38" fmla="*/ 2109048 h 3988066"/>
                  <a:gd name="connsiteX39" fmla="*/ 943896 w 3475899"/>
                  <a:gd name="connsiteY39" fmla="*/ 2003980 h 3988066"/>
                  <a:gd name="connsiteX40" fmla="*/ 372428 w 3475899"/>
                  <a:gd name="connsiteY40" fmla="*/ 2198740 h 3988066"/>
                  <a:gd name="connsiteX41" fmla="*/ 118727 w 3475899"/>
                  <a:gd name="connsiteY41" fmla="*/ 2711267 h 3988066"/>
                  <a:gd name="connsiteX42" fmla="*/ 500560 w 3475899"/>
                  <a:gd name="connsiteY42" fmla="*/ 3351926 h 3988066"/>
                  <a:gd name="connsiteX43" fmla="*/ 1312915 w 3475899"/>
                  <a:gd name="connsiteY43" fmla="*/ 3567187 h 3988066"/>
                  <a:gd name="connsiteX44" fmla="*/ 2135520 w 3475899"/>
                  <a:gd name="connsiteY44" fmla="*/ 3269921 h 3988066"/>
                  <a:gd name="connsiteX45" fmla="*/ 2491727 w 3475899"/>
                  <a:gd name="connsiteY45" fmla="*/ 2506256 h 3988066"/>
                  <a:gd name="connsiteX46" fmla="*/ 2373845 w 3475899"/>
                  <a:gd name="connsiteY46" fmla="*/ 2070608 h 3988066"/>
                  <a:gd name="connsiteX47" fmla="*/ 2058641 w 3475899"/>
                  <a:gd name="connsiteY47" fmla="*/ 1755405 h 3988066"/>
                  <a:gd name="connsiteX48" fmla="*/ 1615306 w 3475899"/>
                  <a:gd name="connsiteY48" fmla="*/ 1496578 h 3988066"/>
                  <a:gd name="connsiteX49" fmla="*/ 859329 w 3475899"/>
                  <a:gd name="connsiteY49" fmla="*/ 1135247 h 3988066"/>
                  <a:gd name="connsiteX50" fmla="*/ 477496 w 3475899"/>
                  <a:gd name="connsiteY50" fmla="*/ 609907 h 3988066"/>
                  <a:gd name="connsiteX51" fmla="*/ 782450 w 3475899"/>
                  <a:gd name="connsiteY51" fmla="*/ 143508 h 3988066"/>
                  <a:gd name="connsiteX52" fmla="*/ 1425671 w 3475899"/>
                  <a:gd name="connsiteY52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769064 w 3475899"/>
                  <a:gd name="connsiteY4" fmla="*/ 558654 h 3988066"/>
                  <a:gd name="connsiteX5" fmla="*/ 1825442 w 3475899"/>
                  <a:gd name="connsiteY5" fmla="*/ 343393 h 3988066"/>
                  <a:gd name="connsiteX6" fmla="*/ 1687060 w 3475899"/>
                  <a:gd name="connsiteY6" fmla="*/ 153758 h 3988066"/>
                  <a:gd name="connsiteX7" fmla="*/ 1410295 w 3475899"/>
                  <a:gd name="connsiteY7" fmla="*/ 102506 h 3988066"/>
                  <a:gd name="connsiteX8" fmla="*/ 961834 w 3475899"/>
                  <a:gd name="connsiteY8" fmla="*/ 187072 h 3988066"/>
                  <a:gd name="connsiteX9" fmla="*/ 744010 w 3475899"/>
                  <a:gd name="connsiteY9" fmla="*/ 481775 h 3988066"/>
                  <a:gd name="connsiteX10" fmla="*/ 900331 w 3475899"/>
                  <a:gd name="connsiteY10" fmla="*/ 740602 h 3988066"/>
                  <a:gd name="connsiteX11" fmla="*/ 1284726 w 3475899"/>
                  <a:gd name="connsiteY11" fmla="*/ 943050 h 3988066"/>
                  <a:gd name="connsiteX12" fmla="*/ 2984160 w 3475899"/>
                  <a:gd name="connsiteY12" fmla="*/ 1543339 h 3988066"/>
                  <a:gd name="connsiteX13" fmla="*/ 3378091 w 3475899"/>
                  <a:gd name="connsiteY13" fmla="*/ 2821306 h 3988066"/>
                  <a:gd name="connsiteX14" fmla="*/ 2359032 w 3475899"/>
                  <a:gd name="connsiteY14" fmla="*/ 3840356 h 3988066"/>
                  <a:gd name="connsiteX15" fmla="*/ 1252372 w 3475899"/>
                  <a:gd name="connsiteY15" fmla="*/ 3968244 h 3988066"/>
                  <a:gd name="connsiteX16" fmla="*/ 352887 w 3475899"/>
                  <a:gd name="connsiteY16" fmla="*/ 3518017 h 3988066"/>
                  <a:gd name="connsiteX17" fmla="*/ 846 w 3475899"/>
                  <a:gd name="connsiteY17" fmla="*/ 2711267 h 3988066"/>
                  <a:gd name="connsiteX18" fmla="*/ 284017 w 3475899"/>
                  <a:gd name="connsiteY18" fmla="*/ 2118017 h 3988066"/>
                  <a:gd name="connsiteX19" fmla="*/ 964397 w 3475899"/>
                  <a:gd name="connsiteY19" fmla="*/ 1870723 h 3988066"/>
                  <a:gd name="connsiteX20" fmla="*/ 1592242 w 3475899"/>
                  <a:gd name="connsiteY20" fmla="*/ 2019356 h 3988066"/>
                  <a:gd name="connsiteX21" fmla="*/ 1861319 w 3475899"/>
                  <a:gd name="connsiteY21" fmla="*/ 2490881 h 3988066"/>
                  <a:gd name="connsiteX22" fmla="*/ 1680653 w 3475899"/>
                  <a:gd name="connsiteY22" fmla="*/ 2861181 h 3988066"/>
                  <a:gd name="connsiteX23" fmla="*/ 1261662 w 3475899"/>
                  <a:gd name="connsiteY23" fmla="*/ 3008533 h 3988066"/>
                  <a:gd name="connsiteX24" fmla="*/ 895206 w 3475899"/>
                  <a:gd name="connsiteY24" fmla="*/ 2926528 h 3988066"/>
                  <a:gd name="connsiteX25" fmla="*/ 718384 w 3475899"/>
                  <a:gd name="connsiteY25" fmla="*/ 2649764 h 3988066"/>
                  <a:gd name="connsiteX26" fmla="*/ 808076 w 3475899"/>
                  <a:gd name="connsiteY26" fmla="*/ 2470379 h 3988066"/>
                  <a:gd name="connsiteX27" fmla="*/ 931082 w 3475899"/>
                  <a:gd name="connsiteY27" fmla="*/ 2406314 h 3988066"/>
                  <a:gd name="connsiteX28" fmla="*/ 990023 w 3475899"/>
                  <a:gd name="connsiteY28" fmla="*/ 2398626 h 3988066"/>
                  <a:gd name="connsiteX29" fmla="*/ 1010524 w 3475899"/>
                  <a:gd name="connsiteY29" fmla="*/ 2414001 h 3988066"/>
                  <a:gd name="connsiteX30" fmla="*/ 1000274 w 3475899"/>
                  <a:gd name="connsiteY30" fmla="*/ 2444753 h 3988066"/>
                  <a:gd name="connsiteX31" fmla="*/ 990023 w 3475899"/>
                  <a:gd name="connsiteY31" fmla="*/ 2475505 h 3988066"/>
                  <a:gd name="connsiteX32" fmla="*/ 974647 w 3475899"/>
                  <a:gd name="connsiteY32" fmla="*/ 2588261 h 3988066"/>
                  <a:gd name="connsiteX33" fmla="*/ 1055370 w 3475899"/>
                  <a:gd name="connsiteY33" fmla="*/ 2725362 h 3988066"/>
                  <a:gd name="connsiteX34" fmla="*/ 1230911 w 3475899"/>
                  <a:gd name="connsiteY34" fmla="*/ 2783021 h 3988066"/>
                  <a:gd name="connsiteX35" fmla="*/ 1494862 w 3475899"/>
                  <a:gd name="connsiteY35" fmla="*/ 2685641 h 3988066"/>
                  <a:gd name="connsiteX36" fmla="*/ 1599930 w 3475899"/>
                  <a:gd name="connsiteY36" fmla="*/ 2444753 h 3988066"/>
                  <a:gd name="connsiteX37" fmla="*/ 1387231 w 3475899"/>
                  <a:gd name="connsiteY37" fmla="*/ 2109048 h 3988066"/>
                  <a:gd name="connsiteX38" fmla="*/ 943896 w 3475899"/>
                  <a:gd name="connsiteY38" fmla="*/ 2003980 h 3988066"/>
                  <a:gd name="connsiteX39" fmla="*/ 372428 w 3475899"/>
                  <a:gd name="connsiteY39" fmla="*/ 2198740 h 3988066"/>
                  <a:gd name="connsiteX40" fmla="*/ 118727 w 3475899"/>
                  <a:gd name="connsiteY40" fmla="*/ 2711267 h 3988066"/>
                  <a:gd name="connsiteX41" fmla="*/ 500560 w 3475899"/>
                  <a:gd name="connsiteY41" fmla="*/ 3351926 h 3988066"/>
                  <a:gd name="connsiteX42" fmla="*/ 1312915 w 3475899"/>
                  <a:gd name="connsiteY42" fmla="*/ 3567187 h 3988066"/>
                  <a:gd name="connsiteX43" fmla="*/ 2135520 w 3475899"/>
                  <a:gd name="connsiteY43" fmla="*/ 3269921 h 3988066"/>
                  <a:gd name="connsiteX44" fmla="*/ 2491727 w 3475899"/>
                  <a:gd name="connsiteY44" fmla="*/ 2506256 h 3988066"/>
                  <a:gd name="connsiteX45" fmla="*/ 2373845 w 3475899"/>
                  <a:gd name="connsiteY45" fmla="*/ 2070608 h 3988066"/>
                  <a:gd name="connsiteX46" fmla="*/ 2058641 w 3475899"/>
                  <a:gd name="connsiteY46" fmla="*/ 1755405 h 3988066"/>
                  <a:gd name="connsiteX47" fmla="*/ 1615306 w 3475899"/>
                  <a:gd name="connsiteY47" fmla="*/ 1496578 h 3988066"/>
                  <a:gd name="connsiteX48" fmla="*/ 859329 w 3475899"/>
                  <a:gd name="connsiteY48" fmla="*/ 1135247 h 3988066"/>
                  <a:gd name="connsiteX49" fmla="*/ 477496 w 3475899"/>
                  <a:gd name="connsiteY49" fmla="*/ 609907 h 3988066"/>
                  <a:gd name="connsiteX50" fmla="*/ 782450 w 3475899"/>
                  <a:gd name="connsiteY50" fmla="*/ 143508 h 3988066"/>
                  <a:gd name="connsiteX51" fmla="*/ 1425671 w 3475899"/>
                  <a:gd name="connsiteY51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825442 w 3475899"/>
                  <a:gd name="connsiteY4" fmla="*/ 343393 h 3988066"/>
                  <a:gd name="connsiteX5" fmla="*/ 1687060 w 3475899"/>
                  <a:gd name="connsiteY5" fmla="*/ 153758 h 3988066"/>
                  <a:gd name="connsiteX6" fmla="*/ 1410295 w 3475899"/>
                  <a:gd name="connsiteY6" fmla="*/ 102506 h 3988066"/>
                  <a:gd name="connsiteX7" fmla="*/ 961834 w 3475899"/>
                  <a:gd name="connsiteY7" fmla="*/ 187072 h 3988066"/>
                  <a:gd name="connsiteX8" fmla="*/ 744010 w 3475899"/>
                  <a:gd name="connsiteY8" fmla="*/ 481775 h 3988066"/>
                  <a:gd name="connsiteX9" fmla="*/ 900331 w 3475899"/>
                  <a:gd name="connsiteY9" fmla="*/ 740602 h 3988066"/>
                  <a:gd name="connsiteX10" fmla="*/ 1284726 w 3475899"/>
                  <a:gd name="connsiteY10" fmla="*/ 943050 h 3988066"/>
                  <a:gd name="connsiteX11" fmla="*/ 2984160 w 3475899"/>
                  <a:gd name="connsiteY11" fmla="*/ 1543339 h 3988066"/>
                  <a:gd name="connsiteX12" fmla="*/ 3378091 w 3475899"/>
                  <a:gd name="connsiteY12" fmla="*/ 2821306 h 3988066"/>
                  <a:gd name="connsiteX13" fmla="*/ 2359032 w 3475899"/>
                  <a:gd name="connsiteY13" fmla="*/ 3840356 h 3988066"/>
                  <a:gd name="connsiteX14" fmla="*/ 1252372 w 3475899"/>
                  <a:gd name="connsiteY14" fmla="*/ 3968244 h 3988066"/>
                  <a:gd name="connsiteX15" fmla="*/ 352887 w 3475899"/>
                  <a:gd name="connsiteY15" fmla="*/ 3518017 h 3988066"/>
                  <a:gd name="connsiteX16" fmla="*/ 846 w 3475899"/>
                  <a:gd name="connsiteY16" fmla="*/ 2711267 h 3988066"/>
                  <a:gd name="connsiteX17" fmla="*/ 284017 w 3475899"/>
                  <a:gd name="connsiteY17" fmla="*/ 2118017 h 3988066"/>
                  <a:gd name="connsiteX18" fmla="*/ 964397 w 3475899"/>
                  <a:gd name="connsiteY18" fmla="*/ 1870723 h 3988066"/>
                  <a:gd name="connsiteX19" fmla="*/ 1592242 w 3475899"/>
                  <a:gd name="connsiteY19" fmla="*/ 2019356 h 3988066"/>
                  <a:gd name="connsiteX20" fmla="*/ 1861319 w 3475899"/>
                  <a:gd name="connsiteY20" fmla="*/ 2490881 h 3988066"/>
                  <a:gd name="connsiteX21" fmla="*/ 1680653 w 3475899"/>
                  <a:gd name="connsiteY21" fmla="*/ 2861181 h 3988066"/>
                  <a:gd name="connsiteX22" fmla="*/ 1261662 w 3475899"/>
                  <a:gd name="connsiteY22" fmla="*/ 3008533 h 3988066"/>
                  <a:gd name="connsiteX23" fmla="*/ 895206 w 3475899"/>
                  <a:gd name="connsiteY23" fmla="*/ 2926528 h 3988066"/>
                  <a:gd name="connsiteX24" fmla="*/ 718384 w 3475899"/>
                  <a:gd name="connsiteY24" fmla="*/ 2649764 h 3988066"/>
                  <a:gd name="connsiteX25" fmla="*/ 808076 w 3475899"/>
                  <a:gd name="connsiteY25" fmla="*/ 2470379 h 3988066"/>
                  <a:gd name="connsiteX26" fmla="*/ 931082 w 3475899"/>
                  <a:gd name="connsiteY26" fmla="*/ 2406314 h 3988066"/>
                  <a:gd name="connsiteX27" fmla="*/ 990023 w 3475899"/>
                  <a:gd name="connsiteY27" fmla="*/ 2398626 h 3988066"/>
                  <a:gd name="connsiteX28" fmla="*/ 1010524 w 3475899"/>
                  <a:gd name="connsiteY28" fmla="*/ 2414001 h 3988066"/>
                  <a:gd name="connsiteX29" fmla="*/ 1000274 w 3475899"/>
                  <a:gd name="connsiteY29" fmla="*/ 2444753 h 3988066"/>
                  <a:gd name="connsiteX30" fmla="*/ 990023 w 3475899"/>
                  <a:gd name="connsiteY30" fmla="*/ 2475505 h 3988066"/>
                  <a:gd name="connsiteX31" fmla="*/ 974647 w 3475899"/>
                  <a:gd name="connsiteY31" fmla="*/ 2588261 h 3988066"/>
                  <a:gd name="connsiteX32" fmla="*/ 1055370 w 3475899"/>
                  <a:gd name="connsiteY32" fmla="*/ 2725362 h 3988066"/>
                  <a:gd name="connsiteX33" fmla="*/ 1230911 w 3475899"/>
                  <a:gd name="connsiteY33" fmla="*/ 2783021 h 3988066"/>
                  <a:gd name="connsiteX34" fmla="*/ 1494862 w 3475899"/>
                  <a:gd name="connsiteY34" fmla="*/ 2685641 h 3988066"/>
                  <a:gd name="connsiteX35" fmla="*/ 1599930 w 3475899"/>
                  <a:gd name="connsiteY35" fmla="*/ 2444753 h 3988066"/>
                  <a:gd name="connsiteX36" fmla="*/ 1387231 w 3475899"/>
                  <a:gd name="connsiteY36" fmla="*/ 2109048 h 3988066"/>
                  <a:gd name="connsiteX37" fmla="*/ 943896 w 3475899"/>
                  <a:gd name="connsiteY37" fmla="*/ 2003980 h 3988066"/>
                  <a:gd name="connsiteX38" fmla="*/ 372428 w 3475899"/>
                  <a:gd name="connsiteY38" fmla="*/ 2198740 h 3988066"/>
                  <a:gd name="connsiteX39" fmla="*/ 118727 w 3475899"/>
                  <a:gd name="connsiteY39" fmla="*/ 2711267 h 3988066"/>
                  <a:gd name="connsiteX40" fmla="*/ 500560 w 3475899"/>
                  <a:gd name="connsiteY40" fmla="*/ 3351926 h 3988066"/>
                  <a:gd name="connsiteX41" fmla="*/ 1312915 w 3475899"/>
                  <a:gd name="connsiteY41" fmla="*/ 3567187 h 3988066"/>
                  <a:gd name="connsiteX42" fmla="*/ 2135520 w 3475899"/>
                  <a:gd name="connsiteY42" fmla="*/ 3269921 h 3988066"/>
                  <a:gd name="connsiteX43" fmla="*/ 2491727 w 3475899"/>
                  <a:gd name="connsiteY43" fmla="*/ 2506256 h 3988066"/>
                  <a:gd name="connsiteX44" fmla="*/ 2373845 w 3475899"/>
                  <a:gd name="connsiteY44" fmla="*/ 2070608 h 3988066"/>
                  <a:gd name="connsiteX45" fmla="*/ 2058641 w 3475899"/>
                  <a:gd name="connsiteY45" fmla="*/ 1755405 h 3988066"/>
                  <a:gd name="connsiteX46" fmla="*/ 1615306 w 3475899"/>
                  <a:gd name="connsiteY46" fmla="*/ 1496578 h 3988066"/>
                  <a:gd name="connsiteX47" fmla="*/ 859329 w 3475899"/>
                  <a:gd name="connsiteY47" fmla="*/ 1135247 h 3988066"/>
                  <a:gd name="connsiteX48" fmla="*/ 477496 w 3475899"/>
                  <a:gd name="connsiteY48" fmla="*/ 609907 h 3988066"/>
                  <a:gd name="connsiteX49" fmla="*/ 782450 w 3475899"/>
                  <a:gd name="connsiteY49" fmla="*/ 143508 h 3988066"/>
                  <a:gd name="connsiteX50" fmla="*/ 1425671 w 3475899"/>
                  <a:gd name="connsiteY50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25442 w 3475899"/>
                  <a:gd name="connsiteY3" fmla="*/ 343393 h 3988066"/>
                  <a:gd name="connsiteX4" fmla="*/ 1687060 w 3475899"/>
                  <a:gd name="connsiteY4" fmla="*/ 153758 h 3988066"/>
                  <a:gd name="connsiteX5" fmla="*/ 1410295 w 3475899"/>
                  <a:gd name="connsiteY5" fmla="*/ 102506 h 3988066"/>
                  <a:gd name="connsiteX6" fmla="*/ 961834 w 3475899"/>
                  <a:gd name="connsiteY6" fmla="*/ 187072 h 3988066"/>
                  <a:gd name="connsiteX7" fmla="*/ 744010 w 3475899"/>
                  <a:gd name="connsiteY7" fmla="*/ 481775 h 3988066"/>
                  <a:gd name="connsiteX8" fmla="*/ 900331 w 3475899"/>
                  <a:gd name="connsiteY8" fmla="*/ 740602 h 3988066"/>
                  <a:gd name="connsiteX9" fmla="*/ 1284726 w 3475899"/>
                  <a:gd name="connsiteY9" fmla="*/ 943050 h 3988066"/>
                  <a:gd name="connsiteX10" fmla="*/ 2984160 w 3475899"/>
                  <a:gd name="connsiteY10" fmla="*/ 1543339 h 3988066"/>
                  <a:gd name="connsiteX11" fmla="*/ 3378091 w 3475899"/>
                  <a:gd name="connsiteY11" fmla="*/ 2821306 h 3988066"/>
                  <a:gd name="connsiteX12" fmla="*/ 2359032 w 3475899"/>
                  <a:gd name="connsiteY12" fmla="*/ 3840356 h 3988066"/>
                  <a:gd name="connsiteX13" fmla="*/ 1252372 w 3475899"/>
                  <a:gd name="connsiteY13" fmla="*/ 3968244 h 3988066"/>
                  <a:gd name="connsiteX14" fmla="*/ 352887 w 3475899"/>
                  <a:gd name="connsiteY14" fmla="*/ 3518017 h 3988066"/>
                  <a:gd name="connsiteX15" fmla="*/ 846 w 3475899"/>
                  <a:gd name="connsiteY15" fmla="*/ 2711267 h 3988066"/>
                  <a:gd name="connsiteX16" fmla="*/ 284017 w 3475899"/>
                  <a:gd name="connsiteY16" fmla="*/ 2118017 h 3988066"/>
                  <a:gd name="connsiteX17" fmla="*/ 964397 w 3475899"/>
                  <a:gd name="connsiteY17" fmla="*/ 1870723 h 3988066"/>
                  <a:gd name="connsiteX18" fmla="*/ 1592242 w 3475899"/>
                  <a:gd name="connsiteY18" fmla="*/ 2019356 h 3988066"/>
                  <a:gd name="connsiteX19" fmla="*/ 1861319 w 3475899"/>
                  <a:gd name="connsiteY19" fmla="*/ 2490881 h 3988066"/>
                  <a:gd name="connsiteX20" fmla="*/ 1680653 w 3475899"/>
                  <a:gd name="connsiteY20" fmla="*/ 2861181 h 3988066"/>
                  <a:gd name="connsiteX21" fmla="*/ 1261662 w 3475899"/>
                  <a:gd name="connsiteY21" fmla="*/ 3008533 h 3988066"/>
                  <a:gd name="connsiteX22" fmla="*/ 895206 w 3475899"/>
                  <a:gd name="connsiteY22" fmla="*/ 2926528 h 3988066"/>
                  <a:gd name="connsiteX23" fmla="*/ 718384 w 3475899"/>
                  <a:gd name="connsiteY23" fmla="*/ 2649764 h 3988066"/>
                  <a:gd name="connsiteX24" fmla="*/ 808076 w 3475899"/>
                  <a:gd name="connsiteY24" fmla="*/ 2470379 h 3988066"/>
                  <a:gd name="connsiteX25" fmla="*/ 931082 w 3475899"/>
                  <a:gd name="connsiteY25" fmla="*/ 2406314 h 3988066"/>
                  <a:gd name="connsiteX26" fmla="*/ 990023 w 3475899"/>
                  <a:gd name="connsiteY26" fmla="*/ 2398626 h 3988066"/>
                  <a:gd name="connsiteX27" fmla="*/ 1010524 w 3475899"/>
                  <a:gd name="connsiteY27" fmla="*/ 2414001 h 3988066"/>
                  <a:gd name="connsiteX28" fmla="*/ 1000274 w 3475899"/>
                  <a:gd name="connsiteY28" fmla="*/ 2444753 h 3988066"/>
                  <a:gd name="connsiteX29" fmla="*/ 990023 w 3475899"/>
                  <a:gd name="connsiteY29" fmla="*/ 2475505 h 3988066"/>
                  <a:gd name="connsiteX30" fmla="*/ 974647 w 3475899"/>
                  <a:gd name="connsiteY30" fmla="*/ 2588261 h 3988066"/>
                  <a:gd name="connsiteX31" fmla="*/ 1055370 w 3475899"/>
                  <a:gd name="connsiteY31" fmla="*/ 2725362 h 3988066"/>
                  <a:gd name="connsiteX32" fmla="*/ 1230911 w 3475899"/>
                  <a:gd name="connsiteY32" fmla="*/ 2783021 h 3988066"/>
                  <a:gd name="connsiteX33" fmla="*/ 1494862 w 3475899"/>
                  <a:gd name="connsiteY33" fmla="*/ 2685641 h 3988066"/>
                  <a:gd name="connsiteX34" fmla="*/ 1599930 w 3475899"/>
                  <a:gd name="connsiteY34" fmla="*/ 2444753 h 3988066"/>
                  <a:gd name="connsiteX35" fmla="*/ 1387231 w 3475899"/>
                  <a:gd name="connsiteY35" fmla="*/ 2109048 h 3988066"/>
                  <a:gd name="connsiteX36" fmla="*/ 943896 w 3475899"/>
                  <a:gd name="connsiteY36" fmla="*/ 2003980 h 3988066"/>
                  <a:gd name="connsiteX37" fmla="*/ 372428 w 3475899"/>
                  <a:gd name="connsiteY37" fmla="*/ 2198740 h 3988066"/>
                  <a:gd name="connsiteX38" fmla="*/ 118727 w 3475899"/>
                  <a:gd name="connsiteY38" fmla="*/ 2711267 h 3988066"/>
                  <a:gd name="connsiteX39" fmla="*/ 500560 w 3475899"/>
                  <a:gd name="connsiteY39" fmla="*/ 3351926 h 3988066"/>
                  <a:gd name="connsiteX40" fmla="*/ 1312915 w 3475899"/>
                  <a:gd name="connsiteY40" fmla="*/ 3567187 h 3988066"/>
                  <a:gd name="connsiteX41" fmla="*/ 2135520 w 3475899"/>
                  <a:gd name="connsiteY41" fmla="*/ 3269921 h 3988066"/>
                  <a:gd name="connsiteX42" fmla="*/ 2491727 w 3475899"/>
                  <a:gd name="connsiteY42" fmla="*/ 2506256 h 3988066"/>
                  <a:gd name="connsiteX43" fmla="*/ 2373845 w 3475899"/>
                  <a:gd name="connsiteY43" fmla="*/ 2070608 h 3988066"/>
                  <a:gd name="connsiteX44" fmla="*/ 2058641 w 3475899"/>
                  <a:gd name="connsiteY44" fmla="*/ 1755405 h 3988066"/>
                  <a:gd name="connsiteX45" fmla="*/ 1615306 w 3475899"/>
                  <a:gd name="connsiteY45" fmla="*/ 1496578 h 3988066"/>
                  <a:gd name="connsiteX46" fmla="*/ 859329 w 3475899"/>
                  <a:gd name="connsiteY46" fmla="*/ 1135247 h 3988066"/>
                  <a:gd name="connsiteX47" fmla="*/ 477496 w 3475899"/>
                  <a:gd name="connsiteY47" fmla="*/ 609907 h 3988066"/>
                  <a:gd name="connsiteX48" fmla="*/ 782450 w 3475899"/>
                  <a:gd name="connsiteY48" fmla="*/ 143508 h 3988066"/>
                  <a:gd name="connsiteX49" fmla="*/ 1425671 w 3475899"/>
                  <a:gd name="connsiteY49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1825442 w 3475899"/>
                  <a:gd name="connsiteY2" fmla="*/ 343393 h 3988066"/>
                  <a:gd name="connsiteX3" fmla="*/ 1687060 w 3475899"/>
                  <a:gd name="connsiteY3" fmla="*/ 153758 h 3988066"/>
                  <a:gd name="connsiteX4" fmla="*/ 1410295 w 3475899"/>
                  <a:gd name="connsiteY4" fmla="*/ 102506 h 3988066"/>
                  <a:gd name="connsiteX5" fmla="*/ 961834 w 3475899"/>
                  <a:gd name="connsiteY5" fmla="*/ 187072 h 3988066"/>
                  <a:gd name="connsiteX6" fmla="*/ 744010 w 3475899"/>
                  <a:gd name="connsiteY6" fmla="*/ 481775 h 3988066"/>
                  <a:gd name="connsiteX7" fmla="*/ 900331 w 3475899"/>
                  <a:gd name="connsiteY7" fmla="*/ 740602 h 3988066"/>
                  <a:gd name="connsiteX8" fmla="*/ 1284726 w 3475899"/>
                  <a:gd name="connsiteY8" fmla="*/ 943050 h 3988066"/>
                  <a:gd name="connsiteX9" fmla="*/ 2984160 w 3475899"/>
                  <a:gd name="connsiteY9" fmla="*/ 1543339 h 3988066"/>
                  <a:gd name="connsiteX10" fmla="*/ 3378091 w 3475899"/>
                  <a:gd name="connsiteY10" fmla="*/ 2821306 h 3988066"/>
                  <a:gd name="connsiteX11" fmla="*/ 2359032 w 3475899"/>
                  <a:gd name="connsiteY11" fmla="*/ 3840356 h 3988066"/>
                  <a:gd name="connsiteX12" fmla="*/ 1252372 w 3475899"/>
                  <a:gd name="connsiteY12" fmla="*/ 3968244 h 3988066"/>
                  <a:gd name="connsiteX13" fmla="*/ 352887 w 3475899"/>
                  <a:gd name="connsiteY13" fmla="*/ 3518017 h 3988066"/>
                  <a:gd name="connsiteX14" fmla="*/ 846 w 3475899"/>
                  <a:gd name="connsiteY14" fmla="*/ 2711267 h 3988066"/>
                  <a:gd name="connsiteX15" fmla="*/ 284017 w 3475899"/>
                  <a:gd name="connsiteY15" fmla="*/ 2118017 h 3988066"/>
                  <a:gd name="connsiteX16" fmla="*/ 964397 w 3475899"/>
                  <a:gd name="connsiteY16" fmla="*/ 1870723 h 3988066"/>
                  <a:gd name="connsiteX17" fmla="*/ 1592242 w 3475899"/>
                  <a:gd name="connsiteY17" fmla="*/ 2019356 h 3988066"/>
                  <a:gd name="connsiteX18" fmla="*/ 1861319 w 3475899"/>
                  <a:gd name="connsiteY18" fmla="*/ 2490881 h 3988066"/>
                  <a:gd name="connsiteX19" fmla="*/ 1680653 w 3475899"/>
                  <a:gd name="connsiteY19" fmla="*/ 2861181 h 3988066"/>
                  <a:gd name="connsiteX20" fmla="*/ 1261662 w 3475899"/>
                  <a:gd name="connsiteY20" fmla="*/ 3008533 h 3988066"/>
                  <a:gd name="connsiteX21" fmla="*/ 895206 w 3475899"/>
                  <a:gd name="connsiteY21" fmla="*/ 2926528 h 3988066"/>
                  <a:gd name="connsiteX22" fmla="*/ 718384 w 3475899"/>
                  <a:gd name="connsiteY22" fmla="*/ 2649764 h 3988066"/>
                  <a:gd name="connsiteX23" fmla="*/ 808076 w 3475899"/>
                  <a:gd name="connsiteY23" fmla="*/ 2470379 h 3988066"/>
                  <a:gd name="connsiteX24" fmla="*/ 931082 w 3475899"/>
                  <a:gd name="connsiteY24" fmla="*/ 2406314 h 3988066"/>
                  <a:gd name="connsiteX25" fmla="*/ 990023 w 3475899"/>
                  <a:gd name="connsiteY25" fmla="*/ 2398626 h 3988066"/>
                  <a:gd name="connsiteX26" fmla="*/ 1010524 w 3475899"/>
                  <a:gd name="connsiteY26" fmla="*/ 2414001 h 3988066"/>
                  <a:gd name="connsiteX27" fmla="*/ 1000274 w 3475899"/>
                  <a:gd name="connsiteY27" fmla="*/ 2444753 h 3988066"/>
                  <a:gd name="connsiteX28" fmla="*/ 990023 w 3475899"/>
                  <a:gd name="connsiteY28" fmla="*/ 2475505 h 3988066"/>
                  <a:gd name="connsiteX29" fmla="*/ 974647 w 3475899"/>
                  <a:gd name="connsiteY29" fmla="*/ 2588261 h 3988066"/>
                  <a:gd name="connsiteX30" fmla="*/ 1055370 w 3475899"/>
                  <a:gd name="connsiteY30" fmla="*/ 2725362 h 3988066"/>
                  <a:gd name="connsiteX31" fmla="*/ 1230911 w 3475899"/>
                  <a:gd name="connsiteY31" fmla="*/ 2783021 h 3988066"/>
                  <a:gd name="connsiteX32" fmla="*/ 1494862 w 3475899"/>
                  <a:gd name="connsiteY32" fmla="*/ 2685641 h 3988066"/>
                  <a:gd name="connsiteX33" fmla="*/ 1599930 w 3475899"/>
                  <a:gd name="connsiteY33" fmla="*/ 2444753 h 3988066"/>
                  <a:gd name="connsiteX34" fmla="*/ 1387231 w 3475899"/>
                  <a:gd name="connsiteY34" fmla="*/ 2109048 h 3988066"/>
                  <a:gd name="connsiteX35" fmla="*/ 943896 w 3475899"/>
                  <a:gd name="connsiteY35" fmla="*/ 2003980 h 3988066"/>
                  <a:gd name="connsiteX36" fmla="*/ 372428 w 3475899"/>
                  <a:gd name="connsiteY36" fmla="*/ 2198740 h 3988066"/>
                  <a:gd name="connsiteX37" fmla="*/ 118727 w 3475899"/>
                  <a:gd name="connsiteY37" fmla="*/ 2711267 h 3988066"/>
                  <a:gd name="connsiteX38" fmla="*/ 500560 w 3475899"/>
                  <a:gd name="connsiteY38" fmla="*/ 3351926 h 3988066"/>
                  <a:gd name="connsiteX39" fmla="*/ 1312915 w 3475899"/>
                  <a:gd name="connsiteY39" fmla="*/ 3567187 h 3988066"/>
                  <a:gd name="connsiteX40" fmla="*/ 2135520 w 3475899"/>
                  <a:gd name="connsiteY40" fmla="*/ 3269921 h 3988066"/>
                  <a:gd name="connsiteX41" fmla="*/ 2491727 w 3475899"/>
                  <a:gd name="connsiteY41" fmla="*/ 2506256 h 3988066"/>
                  <a:gd name="connsiteX42" fmla="*/ 2373845 w 3475899"/>
                  <a:gd name="connsiteY42" fmla="*/ 2070608 h 3988066"/>
                  <a:gd name="connsiteX43" fmla="*/ 2058641 w 3475899"/>
                  <a:gd name="connsiteY43" fmla="*/ 1755405 h 3988066"/>
                  <a:gd name="connsiteX44" fmla="*/ 1615306 w 3475899"/>
                  <a:gd name="connsiteY44" fmla="*/ 1496578 h 3988066"/>
                  <a:gd name="connsiteX45" fmla="*/ 859329 w 3475899"/>
                  <a:gd name="connsiteY45" fmla="*/ 1135247 h 3988066"/>
                  <a:gd name="connsiteX46" fmla="*/ 477496 w 3475899"/>
                  <a:gd name="connsiteY46" fmla="*/ 609907 h 3988066"/>
                  <a:gd name="connsiteX47" fmla="*/ 782450 w 3475899"/>
                  <a:gd name="connsiteY47" fmla="*/ 143508 h 3988066"/>
                  <a:gd name="connsiteX48" fmla="*/ 1425671 w 3475899"/>
                  <a:gd name="connsiteY48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1687060 w 3475899"/>
                  <a:gd name="connsiteY2" fmla="*/ 153758 h 3988066"/>
                  <a:gd name="connsiteX3" fmla="*/ 1410295 w 3475899"/>
                  <a:gd name="connsiteY3" fmla="*/ 102506 h 3988066"/>
                  <a:gd name="connsiteX4" fmla="*/ 961834 w 3475899"/>
                  <a:gd name="connsiteY4" fmla="*/ 187072 h 3988066"/>
                  <a:gd name="connsiteX5" fmla="*/ 744010 w 3475899"/>
                  <a:gd name="connsiteY5" fmla="*/ 481775 h 3988066"/>
                  <a:gd name="connsiteX6" fmla="*/ 900331 w 3475899"/>
                  <a:gd name="connsiteY6" fmla="*/ 740602 h 3988066"/>
                  <a:gd name="connsiteX7" fmla="*/ 1284726 w 3475899"/>
                  <a:gd name="connsiteY7" fmla="*/ 943050 h 3988066"/>
                  <a:gd name="connsiteX8" fmla="*/ 2984160 w 3475899"/>
                  <a:gd name="connsiteY8" fmla="*/ 1543339 h 3988066"/>
                  <a:gd name="connsiteX9" fmla="*/ 3378091 w 3475899"/>
                  <a:gd name="connsiteY9" fmla="*/ 2821306 h 3988066"/>
                  <a:gd name="connsiteX10" fmla="*/ 2359032 w 3475899"/>
                  <a:gd name="connsiteY10" fmla="*/ 3840356 h 3988066"/>
                  <a:gd name="connsiteX11" fmla="*/ 1252372 w 3475899"/>
                  <a:gd name="connsiteY11" fmla="*/ 3968244 h 3988066"/>
                  <a:gd name="connsiteX12" fmla="*/ 352887 w 3475899"/>
                  <a:gd name="connsiteY12" fmla="*/ 3518017 h 3988066"/>
                  <a:gd name="connsiteX13" fmla="*/ 846 w 3475899"/>
                  <a:gd name="connsiteY13" fmla="*/ 2711267 h 3988066"/>
                  <a:gd name="connsiteX14" fmla="*/ 284017 w 3475899"/>
                  <a:gd name="connsiteY14" fmla="*/ 2118017 h 3988066"/>
                  <a:gd name="connsiteX15" fmla="*/ 964397 w 3475899"/>
                  <a:gd name="connsiteY15" fmla="*/ 1870723 h 3988066"/>
                  <a:gd name="connsiteX16" fmla="*/ 1592242 w 3475899"/>
                  <a:gd name="connsiteY16" fmla="*/ 2019356 h 3988066"/>
                  <a:gd name="connsiteX17" fmla="*/ 1861319 w 3475899"/>
                  <a:gd name="connsiteY17" fmla="*/ 2490881 h 3988066"/>
                  <a:gd name="connsiteX18" fmla="*/ 1680653 w 3475899"/>
                  <a:gd name="connsiteY18" fmla="*/ 2861181 h 3988066"/>
                  <a:gd name="connsiteX19" fmla="*/ 1261662 w 3475899"/>
                  <a:gd name="connsiteY19" fmla="*/ 3008533 h 3988066"/>
                  <a:gd name="connsiteX20" fmla="*/ 895206 w 3475899"/>
                  <a:gd name="connsiteY20" fmla="*/ 2926528 h 3988066"/>
                  <a:gd name="connsiteX21" fmla="*/ 718384 w 3475899"/>
                  <a:gd name="connsiteY21" fmla="*/ 2649764 h 3988066"/>
                  <a:gd name="connsiteX22" fmla="*/ 808076 w 3475899"/>
                  <a:gd name="connsiteY22" fmla="*/ 2470379 h 3988066"/>
                  <a:gd name="connsiteX23" fmla="*/ 931082 w 3475899"/>
                  <a:gd name="connsiteY23" fmla="*/ 2406314 h 3988066"/>
                  <a:gd name="connsiteX24" fmla="*/ 990023 w 3475899"/>
                  <a:gd name="connsiteY24" fmla="*/ 2398626 h 3988066"/>
                  <a:gd name="connsiteX25" fmla="*/ 1010524 w 3475899"/>
                  <a:gd name="connsiteY25" fmla="*/ 2414001 h 3988066"/>
                  <a:gd name="connsiteX26" fmla="*/ 1000274 w 3475899"/>
                  <a:gd name="connsiteY26" fmla="*/ 2444753 h 3988066"/>
                  <a:gd name="connsiteX27" fmla="*/ 990023 w 3475899"/>
                  <a:gd name="connsiteY27" fmla="*/ 2475505 h 3988066"/>
                  <a:gd name="connsiteX28" fmla="*/ 974647 w 3475899"/>
                  <a:gd name="connsiteY28" fmla="*/ 2588261 h 3988066"/>
                  <a:gd name="connsiteX29" fmla="*/ 1055370 w 3475899"/>
                  <a:gd name="connsiteY29" fmla="*/ 2725362 h 3988066"/>
                  <a:gd name="connsiteX30" fmla="*/ 1230911 w 3475899"/>
                  <a:gd name="connsiteY30" fmla="*/ 2783021 h 3988066"/>
                  <a:gd name="connsiteX31" fmla="*/ 1494862 w 3475899"/>
                  <a:gd name="connsiteY31" fmla="*/ 2685641 h 3988066"/>
                  <a:gd name="connsiteX32" fmla="*/ 1599930 w 3475899"/>
                  <a:gd name="connsiteY32" fmla="*/ 2444753 h 3988066"/>
                  <a:gd name="connsiteX33" fmla="*/ 1387231 w 3475899"/>
                  <a:gd name="connsiteY33" fmla="*/ 2109048 h 3988066"/>
                  <a:gd name="connsiteX34" fmla="*/ 943896 w 3475899"/>
                  <a:gd name="connsiteY34" fmla="*/ 2003980 h 3988066"/>
                  <a:gd name="connsiteX35" fmla="*/ 372428 w 3475899"/>
                  <a:gd name="connsiteY35" fmla="*/ 2198740 h 3988066"/>
                  <a:gd name="connsiteX36" fmla="*/ 118727 w 3475899"/>
                  <a:gd name="connsiteY36" fmla="*/ 2711267 h 3988066"/>
                  <a:gd name="connsiteX37" fmla="*/ 500560 w 3475899"/>
                  <a:gd name="connsiteY37" fmla="*/ 3351926 h 3988066"/>
                  <a:gd name="connsiteX38" fmla="*/ 1312915 w 3475899"/>
                  <a:gd name="connsiteY38" fmla="*/ 3567187 h 3988066"/>
                  <a:gd name="connsiteX39" fmla="*/ 2135520 w 3475899"/>
                  <a:gd name="connsiteY39" fmla="*/ 3269921 h 3988066"/>
                  <a:gd name="connsiteX40" fmla="*/ 2491727 w 3475899"/>
                  <a:gd name="connsiteY40" fmla="*/ 2506256 h 3988066"/>
                  <a:gd name="connsiteX41" fmla="*/ 2373845 w 3475899"/>
                  <a:gd name="connsiteY41" fmla="*/ 2070608 h 3988066"/>
                  <a:gd name="connsiteX42" fmla="*/ 2058641 w 3475899"/>
                  <a:gd name="connsiteY42" fmla="*/ 1755405 h 3988066"/>
                  <a:gd name="connsiteX43" fmla="*/ 1615306 w 3475899"/>
                  <a:gd name="connsiteY43" fmla="*/ 1496578 h 3988066"/>
                  <a:gd name="connsiteX44" fmla="*/ 859329 w 3475899"/>
                  <a:gd name="connsiteY44" fmla="*/ 1135247 h 3988066"/>
                  <a:gd name="connsiteX45" fmla="*/ 477496 w 3475899"/>
                  <a:gd name="connsiteY45" fmla="*/ 609907 h 3988066"/>
                  <a:gd name="connsiteX46" fmla="*/ 782450 w 3475899"/>
                  <a:gd name="connsiteY46" fmla="*/ 143508 h 3988066"/>
                  <a:gd name="connsiteX47" fmla="*/ 1425671 w 3475899"/>
                  <a:gd name="connsiteY47" fmla="*/ 0 h 3988066"/>
                  <a:gd name="connsiteX0" fmla="*/ 1425671 w 3475899"/>
                  <a:gd name="connsiteY0" fmla="*/ 0 h 3988066"/>
                  <a:gd name="connsiteX1" fmla="*/ 1687060 w 3475899"/>
                  <a:gd name="connsiteY1" fmla="*/ 153758 h 3988066"/>
                  <a:gd name="connsiteX2" fmla="*/ 1410295 w 3475899"/>
                  <a:gd name="connsiteY2" fmla="*/ 102506 h 3988066"/>
                  <a:gd name="connsiteX3" fmla="*/ 961834 w 3475899"/>
                  <a:gd name="connsiteY3" fmla="*/ 187072 h 3988066"/>
                  <a:gd name="connsiteX4" fmla="*/ 744010 w 3475899"/>
                  <a:gd name="connsiteY4" fmla="*/ 481775 h 3988066"/>
                  <a:gd name="connsiteX5" fmla="*/ 900331 w 3475899"/>
                  <a:gd name="connsiteY5" fmla="*/ 740602 h 3988066"/>
                  <a:gd name="connsiteX6" fmla="*/ 1284726 w 3475899"/>
                  <a:gd name="connsiteY6" fmla="*/ 943050 h 3988066"/>
                  <a:gd name="connsiteX7" fmla="*/ 2984160 w 3475899"/>
                  <a:gd name="connsiteY7" fmla="*/ 1543339 h 3988066"/>
                  <a:gd name="connsiteX8" fmla="*/ 3378091 w 3475899"/>
                  <a:gd name="connsiteY8" fmla="*/ 2821306 h 3988066"/>
                  <a:gd name="connsiteX9" fmla="*/ 2359032 w 3475899"/>
                  <a:gd name="connsiteY9" fmla="*/ 3840356 h 3988066"/>
                  <a:gd name="connsiteX10" fmla="*/ 1252372 w 3475899"/>
                  <a:gd name="connsiteY10" fmla="*/ 3968244 h 3988066"/>
                  <a:gd name="connsiteX11" fmla="*/ 352887 w 3475899"/>
                  <a:gd name="connsiteY11" fmla="*/ 3518017 h 3988066"/>
                  <a:gd name="connsiteX12" fmla="*/ 846 w 3475899"/>
                  <a:gd name="connsiteY12" fmla="*/ 2711267 h 3988066"/>
                  <a:gd name="connsiteX13" fmla="*/ 284017 w 3475899"/>
                  <a:gd name="connsiteY13" fmla="*/ 2118017 h 3988066"/>
                  <a:gd name="connsiteX14" fmla="*/ 964397 w 3475899"/>
                  <a:gd name="connsiteY14" fmla="*/ 1870723 h 3988066"/>
                  <a:gd name="connsiteX15" fmla="*/ 1592242 w 3475899"/>
                  <a:gd name="connsiteY15" fmla="*/ 2019356 h 3988066"/>
                  <a:gd name="connsiteX16" fmla="*/ 1861319 w 3475899"/>
                  <a:gd name="connsiteY16" fmla="*/ 2490881 h 3988066"/>
                  <a:gd name="connsiteX17" fmla="*/ 1680653 w 3475899"/>
                  <a:gd name="connsiteY17" fmla="*/ 2861181 h 3988066"/>
                  <a:gd name="connsiteX18" fmla="*/ 1261662 w 3475899"/>
                  <a:gd name="connsiteY18" fmla="*/ 3008533 h 3988066"/>
                  <a:gd name="connsiteX19" fmla="*/ 895206 w 3475899"/>
                  <a:gd name="connsiteY19" fmla="*/ 2926528 h 3988066"/>
                  <a:gd name="connsiteX20" fmla="*/ 718384 w 3475899"/>
                  <a:gd name="connsiteY20" fmla="*/ 2649764 h 3988066"/>
                  <a:gd name="connsiteX21" fmla="*/ 808076 w 3475899"/>
                  <a:gd name="connsiteY21" fmla="*/ 2470379 h 3988066"/>
                  <a:gd name="connsiteX22" fmla="*/ 931082 w 3475899"/>
                  <a:gd name="connsiteY22" fmla="*/ 2406314 h 3988066"/>
                  <a:gd name="connsiteX23" fmla="*/ 990023 w 3475899"/>
                  <a:gd name="connsiteY23" fmla="*/ 2398626 h 3988066"/>
                  <a:gd name="connsiteX24" fmla="*/ 1010524 w 3475899"/>
                  <a:gd name="connsiteY24" fmla="*/ 2414001 h 3988066"/>
                  <a:gd name="connsiteX25" fmla="*/ 1000274 w 3475899"/>
                  <a:gd name="connsiteY25" fmla="*/ 2444753 h 3988066"/>
                  <a:gd name="connsiteX26" fmla="*/ 990023 w 3475899"/>
                  <a:gd name="connsiteY26" fmla="*/ 2475505 h 3988066"/>
                  <a:gd name="connsiteX27" fmla="*/ 974647 w 3475899"/>
                  <a:gd name="connsiteY27" fmla="*/ 2588261 h 3988066"/>
                  <a:gd name="connsiteX28" fmla="*/ 1055370 w 3475899"/>
                  <a:gd name="connsiteY28" fmla="*/ 2725362 h 3988066"/>
                  <a:gd name="connsiteX29" fmla="*/ 1230911 w 3475899"/>
                  <a:gd name="connsiteY29" fmla="*/ 2783021 h 3988066"/>
                  <a:gd name="connsiteX30" fmla="*/ 1494862 w 3475899"/>
                  <a:gd name="connsiteY30" fmla="*/ 2685641 h 3988066"/>
                  <a:gd name="connsiteX31" fmla="*/ 1599930 w 3475899"/>
                  <a:gd name="connsiteY31" fmla="*/ 2444753 h 3988066"/>
                  <a:gd name="connsiteX32" fmla="*/ 1387231 w 3475899"/>
                  <a:gd name="connsiteY32" fmla="*/ 2109048 h 3988066"/>
                  <a:gd name="connsiteX33" fmla="*/ 943896 w 3475899"/>
                  <a:gd name="connsiteY33" fmla="*/ 2003980 h 3988066"/>
                  <a:gd name="connsiteX34" fmla="*/ 372428 w 3475899"/>
                  <a:gd name="connsiteY34" fmla="*/ 2198740 h 3988066"/>
                  <a:gd name="connsiteX35" fmla="*/ 118727 w 3475899"/>
                  <a:gd name="connsiteY35" fmla="*/ 2711267 h 3988066"/>
                  <a:gd name="connsiteX36" fmla="*/ 500560 w 3475899"/>
                  <a:gd name="connsiteY36" fmla="*/ 3351926 h 3988066"/>
                  <a:gd name="connsiteX37" fmla="*/ 1312915 w 3475899"/>
                  <a:gd name="connsiteY37" fmla="*/ 3567187 h 3988066"/>
                  <a:gd name="connsiteX38" fmla="*/ 2135520 w 3475899"/>
                  <a:gd name="connsiteY38" fmla="*/ 3269921 h 3988066"/>
                  <a:gd name="connsiteX39" fmla="*/ 2491727 w 3475899"/>
                  <a:gd name="connsiteY39" fmla="*/ 2506256 h 3988066"/>
                  <a:gd name="connsiteX40" fmla="*/ 2373845 w 3475899"/>
                  <a:gd name="connsiteY40" fmla="*/ 2070608 h 3988066"/>
                  <a:gd name="connsiteX41" fmla="*/ 2058641 w 3475899"/>
                  <a:gd name="connsiteY41" fmla="*/ 1755405 h 3988066"/>
                  <a:gd name="connsiteX42" fmla="*/ 1615306 w 3475899"/>
                  <a:gd name="connsiteY42" fmla="*/ 1496578 h 3988066"/>
                  <a:gd name="connsiteX43" fmla="*/ 859329 w 3475899"/>
                  <a:gd name="connsiteY43" fmla="*/ 1135247 h 3988066"/>
                  <a:gd name="connsiteX44" fmla="*/ 477496 w 3475899"/>
                  <a:gd name="connsiteY44" fmla="*/ 609907 h 3988066"/>
                  <a:gd name="connsiteX45" fmla="*/ 782450 w 3475899"/>
                  <a:gd name="connsiteY45" fmla="*/ 143508 h 3988066"/>
                  <a:gd name="connsiteX46" fmla="*/ 1425671 w 3475899"/>
                  <a:gd name="connsiteY46" fmla="*/ 0 h 3988066"/>
                  <a:gd name="connsiteX0" fmla="*/ 1425671 w 3475899"/>
                  <a:gd name="connsiteY0" fmla="*/ 421 h 3988487"/>
                  <a:gd name="connsiteX1" fmla="*/ 1410295 w 3475899"/>
                  <a:gd name="connsiteY1" fmla="*/ 102927 h 3988487"/>
                  <a:gd name="connsiteX2" fmla="*/ 961834 w 3475899"/>
                  <a:gd name="connsiteY2" fmla="*/ 187493 h 3988487"/>
                  <a:gd name="connsiteX3" fmla="*/ 744010 w 3475899"/>
                  <a:gd name="connsiteY3" fmla="*/ 482196 h 3988487"/>
                  <a:gd name="connsiteX4" fmla="*/ 900331 w 3475899"/>
                  <a:gd name="connsiteY4" fmla="*/ 741023 h 3988487"/>
                  <a:gd name="connsiteX5" fmla="*/ 1284726 w 3475899"/>
                  <a:gd name="connsiteY5" fmla="*/ 943471 h 3988487"/>
                  <a:gd name="connsiteX6" fmla="*/ 2984160 w 3475899"/>
                  <a:gd name="connsiteY6" fmla="*/ 1543760 h 3988487"/>
                  <a:gd name="connsiteX7" fmla="*/ 3378091 w 3475899"/>
                  <a:gd name="connsiteY7" fmla="*/ 2821727 h 3988487"/>
                  <a:gd name="connsiteX8" fmla="*/ 2359032 w 3475899"/>
                  <a:gd name="connsiteY8" fmla="*/ 3840777 h 3988487"/>
                  <a:gd name="connsiteX9" fmla="*/ 1252372 w 3475899"/>
                  <a:gd name="connsiteY9" fmla="*/ 3968665 h 3988487"/>
                  <a:gd name="connsiteX10" fmla="*/ 352887 w 3475899"/>
                  <a:gd name="connsiteY10" fmla="*/ 3518438 h 3988487"/>
                  <a:gd name="connsiteX11" fmla="*/ 846 w 3475899"/>
                  <a:gd name="connsiteY11" fmla="*/ 2711688 h 3988487"/>
                  <a:gd name="connsiteX12" fmla="*/ 284017 w 3475899"/>
                  <a:gd name="connsiteY12" fmla="*/ 2118438 h 3988487"/>
                  <a:gd name="connsiteX13" fmla="*/ 964397 w 3475899"/>
                  <a:gd name="connsiteY13" fmla="*/ 1871144 h 3988487"/>
                  <a:gd name="connsiteX14" fmla="*/ 1592242 w 3475899"/>
                  <a:gd name="connsiteY14" fmla="*/ 2019777 h 3988487"/>
                  <a:gd name="connsiteX15" fmla="*/ 1861319 w 3475899"/>
                  <a:gd name="connsiteY15" fmla="*/ 2491302 h 3988487"/>
                  <a:gd name="connsiteX16" fmla="*/ 1680653 w 3475899"/>
                  <a:gd name="connsiteY16" fmla="*/ 2861602 h 3988487"/>
                  <a:gd name="connsiteX17" fmla="*/ 1261662 w 3475899"/>
                  <a:gd name="connsiteY17" fmla="*/ 3008954 h 3988487"/>
                  <a:gd name="connsiteX18" fmla="*/ 895206 w 3475899"/>
                  <a:gd name="connsiteY18" fmla="*/ 2926949 h 3988487"/>
                  <a:gd name="connsiteX19" fmla="*/ 718384 w 3475899"/>
                  <a:gd name="connsiteY19" fmla="*/ 2650185 h 3988487"/>
                  <a:gd name="connsiteX20" fmla="*/ 808076 w 3475899"/>
                  <a:gd name="connsiteY20" fmla="*/ 2470800 h 3988487"/>
                  <a:gd name="connsiteX21" fmla="*/ 931082 w 3475899"/>
                  <a:gd name="connsiteY21" fmla="*/ 2406735 h 3988487"/>
                  <a:gd name="connsiteX22" fmla="*/ 990023 w 3475899"/>
                  <a:gd name="connsiteY22" fmla="*/ 2399047 h 3988487"/>
                  <a:gd name="connsiteX23" fmla="*/ 1010524 w 3475899"/>
                  <a:gd name="connsiteY23" fmla="*/ 2414422 h 3988487"/>
                  <a:gd name="connsiteX24" fmla="*/ 1000274 w 3475899"/>
                  <a:gd name="connsiteY24" fmla="*/ 2445174 h 3988487"/>
                  <a:gd name="connsiteX25" fmla="*/ 990023 w 3475899"/>
                  <a:gd name="connsiteY25" fmla="*/ 2475926 h 3988487"/>
                  <a:gd name="connsiteX26" fmla="*/ 974647 w 3475899"/>
                  <a:gd name="connsiteY26" fmla="*/ 2588682 h 3988487"/>
                  <a:gd name="connsiteX27" fmla="*/ 1055370 w 3475899"/>
                  <a:gd name="connsiteY27" fmla="*/ 2725783 h 3988487"/>
                  <a:gd name="connsiteX28" fmla="*/ 1230911 w 3475899"/>
                  <a:gd name="connsiteY28" fmla="*/ 2783442 h 3988487"/>
                  <a:gd name="connsiteX29" fmla="*/ 1494862 w 3475899"/>
                  <a:gd name="connsiteY29" fmla="*/ 2686062 h 3988487"/>
                  <a:gd name="connsiteX30" fmla="*/ 1599930 w 3475899"/>
                  <a:gd name="connsiteY30" fmla="*/ 2445174 h 3988487"/>
                  <a:gd name="connsiteX31" fmla="*/ 1387231 w 3475899"/>
                  <a:gd name="connsiteY31" fmla="*/ 2109469 h 3988487"/>
                  <a:gd name="connsiteX32" fmla="*/ 943896 w 3475899"/>
                  <a:gd name="connsiteY32" fmla="*/ 2004401 h 3988487"/>
                  <a:gd name="connsiteX33" fmla="*/ 372428 w 3475899"/>
                  <a:gd name="connsiteY33" fmla="*/ 2199161 h 3988487"/>
                  <a:gd name="connsiteX34" fmla="*/ 118727 w 3475899"/>
                  <a:gd name="connsiteY34" fmla="*/ 2711688 h 3988487"/>
                  <a:gd name="connsiteX35" fmla="*/ 500560 w 3475899"/>
                  <a:gd name="connsiteY35" fmla="*/ 3352347 h 3988487"/>
                  <a:gd name="connsiteX36" fmla="*/ 1312915 w 3475899"/>
                  <a:gd name="connsiteY36" fmla="*/ 3567608 h 3988487"/>
                  <a:gd name="connsiteX37" fmla="*/ 2135520 w 3475899"/>
                  <a:gd name="connsiteY37" fmla="*/ 3270342 h 3988487"/>
                  <a:gd name="connsiteX38" fmla="*/ 2491727 w 3475899"/>
                  <a:gd name="connsiteY38" fmla="*/ 2506677 h 3988487"/>
                  <a:gd name="connsiteX39" fmla="*/ 2373845 w 3475899"/>
                  <a:gd name="connsiteY39" fmla="*/ 2071029 h 3988487"/>
                  <a:gd name="connsiteX40" fmla="*/ 2058641 w 3475899"/>
                  <a:gd name="connsiteY40" fmla="*/ 1755826 h 3988487"/>
                  <a:gd name="connsiteX41" fmla="*/ 1615306 w 3475899"/>
                  <a:gd name="connsiteY41" fmla="*/ 1496999 h 3988487"/>
                  <a:gd name="connsiteX42" fmla="*/ 859329 w 3475899"/>
                  <a:gd name="connsiteY42" fmla="*/ 1135668 h 3988487"/>
                  <a:gd name="connsiteX43" fmla="*/ 477496 w 3475899"/>
                  <a:gd name="connsiteY43" fmla="*/ 610328 h 3988487"/>
                  <a:gd name="connsiteX44" fmla="*/ 782450 w 3475899"/>
                  <a:gd name="connsiteY44" fmla="*/ 143929 h 3988487"/>
                  <a:gd name="connsiteX45" fmla="*/ 1425671 w 3475899"/>
                  <a:gd name="connsiteY45" fmla="*/ 421 h 3988487"/>
                  <a:gd name="connsiteX0" fmla="*/ 1425671 w 3475899"/>
                  <a:gd name="connsiteY0" fmla="*/ 0 h 3988066"/>
                  <a:gd name="connsiteX1" fmla="*/ 961834 w 3475899"/>
                  <a:gd name="connsiteY1" fmla="*/ 187072 h 3988066"/>
                  <a:gd name="connsiteX2" fmla="*/ 744010 w 3475899"/>
                  <a:gd name="connsiteY2" fmla="*/ 481775 h 3988066"/>
                  <a:gd name="connsiteX3" fmla="*/ 900331 w 3475899"/>
                  <a:gd name="connsiteY3" fmla="*/ 740602 h 3988066"/>
                  <a:gd name="connsiteX4" fmla="*/ 1284726 w 3475899"/>
                  <a:gd name="connsiteY4" fmla="*/ 943050 h 3988066"/>
                  <a:gd name="connsiteX5" fmla="*/ 2984160 w 3475899"/>
                  <a:gd name="connsiteY5" fmla="*/ 1543339 h 3988066"/>
                  <a:gd name="connsiteX6" fmla="*/ 3378091 w 3475899"/>
                  <a:gd name="connsiteY6" fmla="*/ 2821306 h 3988066"/>
                  <a:gd name="connsiteX7" fmla="*/ 2359032 w 3475899"/>
                  <a:gd name="connsiteY7" fmla="*/ 3840356 h 3988066"/>
                  <a:gd name="connsiteX8" fmla="*/ 1252372 w 3475899"/>
                  <a:gd name="connsiteY8" fmla="*/ 3968244 h 3988066"/>
                  <a:gd name="connsiteX9" fmla="*/ 352887 w 3475899"/>
                  <a:gd name="connsiteY9" fmla="*/ 3518017 h 3988066"/>
                  <a:gd name="connsiteX10" fmla="*/ 846 w 3475899"/>
                  <a:gd name="connsiteY10" fmla="*/ 2711267 h 3988066"/>
                  <a:gd name="connsiteX11" fmla="*/ 284017 w 3475899"/>
                  <a:gd name="connsiteY11" fmla="*/ 2118017 h 3988066"/>
                  <a:gd name="connsiteX12" fmla="*/ 964397 w 3475899"/>
                  <a:gd name="connsiteY12" fmla="*/ 1870723 h 3988066"/>
                  <a:gd name="connsiteX13" fmla="*/ 1592242 w 3475899"/>
                  <a:gd name="connsiteY13" fmla="*/ 2019356 h 3988066"/>
                  <a:gd name="connsiteX14" fmla="*/ 1861319 w 3475899"/>
                  <a:gd name="connsiteY14" fmla="*/ 2490881 h 3988066"/>
                  <a:gd name="connsiteX15" fmla="*/ 1680653 w 3475899"/>
                  <a:gd name="connsiteY15" fmla="*/ 2861181 h 3988066"/>
                  <a:gd name="connsiteX16" fmla="*/ 1261662 w 3475899"/>
                  <a:gd name="connsiteY16" fmla="*/ 3008533 h 3988066"/>
                  <a:gd name="connsiteX17" fmla="*/ 895206 w 3475899"/>
                  <a:gd name="connsiteY17" fmla="*/ 2926528 h 3988066"/>
                  <a:gd name="connsiteX18" fmla="*/ 718384 w 3475899"/>
                  <a:gd name="connsiteY18" fmla="*/ 2649764 h 3988066"/>
                  <a:gd name="connsiteX19" fmla="*/ 808076 w 3475899"/>
                  <a:gd name="connsiteY19" fmla="*/ 2470379 h 3988066"/>
                  <a:gd name="connsiteX20" fmla="*/ 931082 w 3475899"/>
                  <a:gd name="connsiteY20" fmla="*/ 2406314 h 3988066"/>
                  <a:gd name="connsiteX21" fmla="*/ 990023 w 3475899"/>
                  <a:gd name="connsiteY21" fmla="*/ 2398626 h 3988066"/>
                  <a:gd name="connsiteX22" fmla="*/ 1010524 w 3475899"/>
                  <a:gd name="connsiteY22" fmla="*/ 2414001 h 3988066"/>
                  <a:gd name="connsiteX23" fmla="*/ 1000274 w 3475899"/>
                  <a:gd name="connsiteY23" fmla="*/ 2444753 h 3988066"/>
                  <a:gd name="connsiteX24" fmla="*/ 990023 w 3475899"/>
                  <a:gd name="connsiteY24" fmla="*/ 2475505 h 3988066"/>
                  <a:gd name="connsiteX25" fmla="*/ 974647 w 3475899"/>
                  <a:gd name="connsiteY25" fmla="*/ 2588261 h 3988066"/>
                  <a:gd name="connsiteX26" fmla="*/ 1055370 w 3475899"/>
                  <a:gd name="connsiteY26" fmla="*/ 2725362 h 3988066"/>
                  <a:gd name="connsiteX27" fmla="*/ 1230911 w 3475899"/>
                  <a:gd name="connsiteY27" fmla="*/ 2783021 h 3988066"/>
                  <a:gd name="connsiteX28" fmla="*/ 1494862 w 3475899"/>
                  <a:gd name="connsiteY28" fmla="*/ 2685641 h 3988066"/>
                  <a:gd name="connsiteX29" fmla="*/ 1599930 w 3475899"/>
                  <a:gd name="connsiteY29" fmla="*/ 2444753 h 3988066"/>
                  <a:gd name="connsiteX30" fmla="*/ 1387231 w 3475899"/>
                  <a:gd name="connsiteY30" fmla="*/ 2109048 h 3988066"/>
                  <a:gd name="connsiteX31" fmla="*/ 943896 w 3475899"/>
                  <a:gd name="connsiteY31" fmla="*/ 2003980 h 3988066"/>
                  <a:gd name="connsiteX32" fmla="*/ 372428 w 3475899"/>
                  <a:gd name="connsiteY32" fmla="*/ 2198740 h 3988066"/>
                  <a:gd name="connsiteX33" fmla="*/ 118727 w 3475899"/>
                  <a:gd name="connsiteY33" fmla="*/ 2711267 h 3988066"/>
                  <a:gd name="connsiteX34" fmla="*/ 500560 w 3475899"/>
                  <a:gd name="connsiteY34" fmla="*/ 3351926 h 3988066"/>
                  <a:gd name="connsiteX35" fmla="*/ 1312915 w 3475899"/>
                  <a:gd name="connsiteY35" fmla="*/ 3567187 h 3988066"/>
                  <a:gd name="connsiteX36" fmla="*/ 2135520 w 3475899"/>
                  <a:gd name="connsiteY36" fmla="*/ 3269921 h 3988066"/>
                  <a:gd name="connsiteX37" fmla="*/ 2491727 w 3475899"/>
                  <a:gd name="connsiteY37" fmla="*/ 2506256 h 3988066"/>
                  <a:gd name="connsiteX38" fmla="*/ 2373845 w 3475899"/>
                  <a:gd name="connsiteY38" fmla="*/ 2070608 h 3988066"/>
                  <a:gd name="connsiteX39" fmla="*/ 2058641 w 3475899"/>
                  <a:gd name="connsiteY39" fmla="*/ 1755405 h 3988066"/>
                  <a:gd name="connsiteX40" fmla="*/ 1615306 w 3475899"/>
                  <a:gd name="connsiteY40" fmla="*/ 1496578 h 3988066"/>
                  <a:gd name="connsiteX41" fmla="*/ 859329 w 3475899"/>
                  <a:gd name="connsiteY41" fmla="*/ 1135247 h 3988066"/>
                  <a:gd name="connsiteX42" fmla="*/ 477496 w 3475899"/>
                  <a:gd name="connsiteY42" fmla="*/ 609907 h 3988066"/>
                  <a:gd name="connsiteX43" fmla="*/ 782450 w 3475899"/>
                  <a:gd name="connsiteY43" fmla="*/ 143508 h 3988066"/>
                  <a:gd name="connsiteX44" fmla="*/ 1425671 w 3475899"/>
                  <a:gd name="connsiteY44" fmla="*/ 0 h 3988066"/>
                  <a:gd name="connsiteX0" fmla="*/ 782450 w 3475899"/>
                  <a:gd name="connsiteY0" fmla="*/ 32557 h 3877115"/>
                  <a:gd name="connsiteX1" fmla="*/ 961834 w 3475899"/>
                  <a:gd name="connsiteY1" fmla="*/ 76121 h 3877115"/>
                  <a:gd name="connsiteX2" fmla="*/ 744010 w 3475899"/>
                  <a:gd name="connsiteY2" fmla="*/ 370824 h 3877115"/>
                  <a:gd name="connsiteX3" fmla="*/ 900331 w 3475899"/>
                  <a:gd name="connsiteY3" fmla="*/ 629651 h 3877115"/>
                  <a:gd name="connsiteX4" fmla="*/ 1284726 w 3475899"/>
                  <a:gd name="connsiteY4" fmla="*/ 832099 h 3877115"/>
                  <a:gd name="connsiteX5" fmla="*/ 2984160 w 3475899"/>
                  <a:gd name="connsiteY5" fmla="*/ 1432388 h 3877115"/>
                  <a:gd name="connsiteX6" fmla="*/ 3378091 w 3475899"/>
                  <a:gd name="connsiteY6" fmla="*/ 2710355 h 3877115"/>
                  <a:gd name="connsiteX7" fmla="*/ 2359032 w 3475899"/>
                  <a:gd name="connsiteY7" fmla="*/ 3729405 h 3877115"/>
                  <a:gd name="connsiteX8" fmla="*/ 1252372 w 3475899"/>
                  <a:gd name="connsiteY8" fmla="*/ 3857293 h 3877115"/>
                  <a:gd name="connsiteX9" fmla="*/ 352887 w 3475899"/>
                  <a:gd name="connsiteY9" fmla="*/ 3407066 h 3877115"/>
                  <a:gd name="connsiteX10" fmla="*/ 846 w 3475899"/>
                  <a:gd name="connsiteY10" fmla="*/ 2600316 h 3877115"/>
                  <a:gd name="connsiteX11" fmla="*/ 284017 w 3475899"/>
                  <a:gd name="connsiteY11" fmla="*/ 2007066 h 3877115"/>
                  <a:gd name="connsiteX12" fmla="*/ 964397 w 3475899"/>
                  <a:gd name="connsiteY12" fmla="*/ 1759772 h 3877115"/>
                  <a:gd name="connsiteX13" fmla="*/ 1592242 w 3475899"/>
                  <a:gd name="connsiteY13" fmla="*/ 1908405 h 3877115"/>
                  <a:gd name="connsiteX14" fmla="*/ 1861319 w 3475899"/>
                  <a:gd name="connsiteY14" fmla="*/ 2379930 h 3877115"/>
                  <a:gd name="connsiteX15" fmla="*/ 1680653 w 3475899"/>
                  <a:gd name="connsiteY15" fmla="*/ 2750230 h 3877115"/>
                  <a:gd name="connsiteX16" fmla="*/ 1261662 w 3475899"/>
                  <a:gd name="connsiteY16" fmla="*/ 2897582 h 3877115"/>
                  <a:gd name="connsiteX17" fmla="*/ 895206 w 3475899"/>
                  <a:gd name="connsiteY17" fmla="*/ 2815577 h 3877115"/>
                  <a:gd name="connsiteX18" fmla="*/ 718384 w 3475899"/>
                  <a:gd name="connsiteY18" fmla="*/ 2538813 h 3877115"/>
                  <a:gd name="connsiteX19" fmla="*/ 808076 w 3475899"/>
                  <a:gd name="connsiteY19" fmla="*/ 2359428 h 3877115"/>
                  <a:gd name="connsiteX20" fmla="*/ 931082 w 3475899"/>
                  <a:gd name="connsiteY20" fmla="*/ 2295363 h 3877115"/>
                  <a:gd name="connsiteX21" fmla="*/ 990023 w 3475899"/>
                  <a:gd name="connsiteY21" fmla="*/ 2287675 h 3877115"/>
                  <a:gd name="connsiteX22" fmla="*/ 1010524 w 3475899"/>
                  <a:gd name="connsiteY22" fmla="*/ 2303050 h 3877115"/>
                  <a:gd name="connsiteX23" fmla="*/ 1000274 w 3475899"/>
                  <a:gd name="connsiteY23" fmla="*/ 2333802 h 3877115"/>
                  <a:gd name="connsiteX24" fmla="*/ 990023 w 3475899"/>
                  <a:gd name="connsiteY24" fmla="*/ 2364554 h 3877115"/>
                  <a:gd name="connsiteX25" fmla="*/ 974647 w 3475899"/>
                  <a:gd name="connsiteY25" fmla="*/ 2477310 h 3877115"/>
                  <a:gd name="connsiteX26" fmla="*/ 1055370 w 3475899"/>
                  <a:gd name="connsiteY26" fmla="*/ 2614411 h 3877115"/>
                  <a:gd name="connsiteX27" fmla="*/ 1230911 w 3475899"/>
                  <a:gd name="connsiteY27" fmla="*/ 2672070 h 3877115"/>
                  <a:gd name="connsiteX28" fmla="*/ 1494862 w 3475899"/>
                  <a:gd name="connsiteY28" fmla="*/ 2574690 h 3877115"/>
                  <a:gd name="connsiteX29" fmla="*/ 1599930 w 3475899"/>
                  <a:gd name="connsiteY29" fmla="*/ 2333802 h 3877115"/>
                  <a:gd name="connsiteX30" fmla="*/ 1387231 w 3475899"/>
                  <a:gd name="connsiteY30" fmla="*/ 1998097 h 3877115"/>
                  <a:gd name="connsiteX31" fmla="*/ 943896 w 3475899"/>
                  <a:gd name="connsiteY31" fmla="*/ 1893029 h 3877115"/>
                  <a:gd name="connsiteX32" fmla="*/ 372428 w 3475899"/>
                  <a:gd name="connsiteY32" fmla="*/ 2087789 h 3877115"/>
                  <a:gd name="connsiteX33" fmla="*/ 118727 w 3475899"/>
                  <a:gd name="connsiteY33" fmla="*/ 2600316 h 3877115"/>
                  <a:gd name="connsiteX34" fmla="*/ 500560 w 3475899"/>
                  <a:gd name="connsiteY34" fmla="*/ 3240975 h 3877115"/>
                  <a:gd name="connsiteX35" fmla="*/ 1312915 w 3475899"/>
                  <a:gd name="connsiteY35" fmla="*/ 3456236 h 3877115"/>
                  <a:gd name="connsiteX36" fmla="*/ 2135520 w 3475899"/>
                  <a:gd name="connsiteY36" fmla="*/ 3158970 h 3877115"/>
                  <a:gd name="connsiteX37" fmla="*/ 2491727 w 3475899"/>
                  <a:gd name="connsiteY37" fmla="*/ 2395305 h 3877115"/>
                  <a:gd name="connsiteX38" fmla="*/ 2373845 w 3475899"/>
                  <a:gd name="connsiteY38" fmla="*/ 1959657 h 3877115"/>
                  <a:gd name="connsiteX39" fmla="*/ 2058641 w 3475899"/>
                  <a:gd name="connsiteY39" fmla="*/ 1644454 h 3877115"/>
                  <a:gd name="connsiteX40" fmla="*/ 1615306 w 3475899"/>
                  <a:gd name="connsiteY40" fmla="*/ 1385627 h 3877115"/>
                  <a:gd name="connsiteX41" fmla="*/ 859329 w 3475899"/>
                  <a:gd name="connsiteY41" fmla="*/ 1024296 h 3877115"/>
                  <a:gd name="connsiteX42" fmla="*/ 477496 w 3475899"/>
                  <a:gd name="connsiteY42" fmla="*/ 498956 h 3877115"/>
                  <a:gd name="connsiteX43" fmla="*/ 782450 w 3475899"/>
                  <a:gd name="connsiteY43" fmla="*/ 32557 h 3877115"/>
                  <a:gd name="connsiteX0" fmla="*/ 477496 w 3475899"/>
                  <a:gd name="connsiteY0" fmla="*/ 424506 h 3802665"/>
                  <a:gd name="connsiteX1" fmla="*/ 961834 w 3475899"/>
                  <a:gd name="connsiteY1" fmla="*/ 1671 h 3802665"/>
                  <a:gd name="connsiteX2" fmla="*/ 744010 w 3475899"/>
                  <a:gd name="connsiteY2" fmla="*/ 296374 h 3802665"/>
                  <a:gd name="connsiteX3" fmla="*/ 900331 w 3475899"/>
                  <a:gd name="connsiteY3" fmla="*/ 555201 h 3802665"/>
                  <a:gd name="connsiteX4" fmla="*/ 1284726 w 3475899"/>
                  <a:gd name="connsiteY4" fmla="*/ 757649 h 3802665"/>
                  <a:gd name="connsiteX5" fmla="*/ 2984160 w 3475899"/>
                  <a:gd name="connsiteY5" fmla="*/ 1357938 h 3802665"/>
                  <a:gd name="connsiteX6" fmla="*/ 3378091 w 3475899"/>
                  <a:gd name="connsiteY6" fmla="*/ 2635905 h 3802665"/>
                  <a:gd name="connsiteX7" fmla="*/ 2359032 w 3475899"/>
                  <a:gd name="connsiteY7" fmla="*/ 3654955 h 3802665"/>
                  <a:gd name="connsiteX8" fmla="*/ 1252372 w 3475899"/>
                  <a:gd name="connsiteY8" fmla="*/ 3782843 h 3802665"/>
                  <a:gd name="connsiteX9" fmla="*/ 352887 w 3475899"/>
                  <a:gd name="connsiteY9" fmla="*/ 3332616 h 3802665"/>
                  <a:gd name="connsiteX10" fmla="*/ 846 w 3475899"/>
                  <a:gd name="connsiteY10" fmla="*/ 2525866 h 3802665"/>
                  <a:gd name="connsiteX11" fmla="*/ 284017 w 3475899"/>
                  <a:gd name="connsiteY11" fmla="*/ 1932616 h 3802665"/>
                  <a:gd name="connsiteX12" fmla="*/ 964397 w 3475899"/>
                  <a:gd name="connsiteY12" fmla="*/ 1685322 h 3802665"/>
                  <a:gd name="connsiteX13" fmla="*/ 1592242 w 3475899"/>
                  <a:gd name="connsiteY13" fmla="*/ 1833955 h 3802665"/>
                  <a:gd name="connsiteX14" fmla="*/ 1861319 w 3475899"/>
                  <a:gd name="connsiteY14" fmla="*/ 2305480 h 3802665"/>
                  <a:gd name="connsiteX15" fmla="*/ 1680653 w 3475899"/>
                  <a:gd name="connsiteY15" fmla="*/ 2675780 h 3802665"/>
                  <a:gd name="connsiteX16" fmla="*/ 1261662 w 3475899"/>
                  <a:gd name="connsiteY16" fmla="*/ 2823132 h 3802665"/>
                  <a:gd name="connsiteX17" fmla="*/ 895206 w 3475899"/>
                  <a:gd name="connsiteY17" fmla="*/ 2741127 h 3802665"/>
                  <a:gd name="connsiteX18" fmla="*/ 718384 w 3475899"/>
                  <a:gd name="connsiteY18" fmla="*/ 2464363 h 3802665"/>
                  <a:gd name="connsiteX19" fmla="*/ 808076 w 3475899"/>
                  <a:gd name="connsiteY19" fmla="*/ 2284978 h 3802665"/>
                  <a:gd name="connsiteX20" fmla="*/ 931082 w 3475899"/>
                  <a:gd name="connsiteY20" fmla="*/ 2220913 h 3802665"/>
                  <a:gd name="connsiteX21" fmla="*/ 990023 w 3475899"/>
                  <a:gd name="connsiteY21" fmla="*/ 2213225 h 3802665"/>
                  <a:gd name="connsiteX22" fmla="*/ 1010524 w 3475899"/>
                  <a:gd name="connsiteY22" fmla="*/ 2228600 h 3802665"/>
                  <a:gd name="connsiteX23" fmla="*/ 1000274 w 3475899"/>
                  <a:gd name="connsiteY23" fmla="*/ 2259352 h 3802665"/>
                  <a:gd name="connsiteX24" fmla="*/ 990023 w 3475899"/>
                  <a:gd name="connsiteY24" fmla="*/ 2290104 h 3802665"/>
                  <a:gd name="connsiteX25" fmla="*/ 974647 w 3475899"/>
                  <a:gd name="connsiteY25" fmla="*/ 2402860 h 3802665"/>
                  <a:gd name="connsiteX26" fmla="*/ 1055370 w 3475899"/>
                  <a:gd name="connsiteY26" fmla="*/ 2539961 h 3802665"/>
                  <a:gd name="connsiteX27" fmla="*/ 1230911 w 3475899"/>
                  <a:gd name="connsiteY27" fmla="*/ 2597620 h 3802665"/>
                  <a:gd name="connsiteX28" fmla="*/ 1494862 w 3475899"/>
                  <a:gd name="connsiteY28" fmla="*/ 2500240 h 3802665"/>
                  <a:gd name="connsiteX29" fmla="*/ 1599930 w 3475899"/>
                  <a:gd name="connsiteY29" fmla="*/ 2259352 h 3802665"/>
                  <a:gd name="connsiteX30" fmla="*/ 1387231 w 3475899"/>
                  <a:gd name="connsiteY30" fmla="*/ 1923647 h 3802665"/>
                  <a:gd name="connsiteX31" fmla="*/ 943896 w 3475899"/>
                  <a:gd name="connsiteY31" fmla="*/ 1818579 h 3802665"/>
                  <a:gd name="connsiteX32" fmla="*/ 372428 w 3475899"/>
                  <a:gd name="connsiteY32" fmla="*/ 2013339 h 3802665"/>
                  <a:gd name="connsiteX33" fmla="*/ 118727 w 3475899"/>
                  <a:gd name="connsiteY33" fmla="*/ 2525866 h 3802665"/>
                  <a:gd name="connsiteX34" fmla="*/ 500560 w 3475899"/>
                  <a:gd name="connsiteY34" fmla="*/ 3166525 h 3802665"/>
                  <a:gd name="connsiteX35" fmla="*/ 1312915 w 3475899"/>
                  <a:gd name="connsiteY35" fmla="*/ 3381786 h 3802665"/>
                  <a:gd name="connsiteX36" fmla="*/ 2135520 w 3475899"/>
                  <a:gd name="connsiteY36" fmla="*/ 3084520 h 3802665"/>
                  <a:gd name="connsiteX37" fmla="*/ 2491727 w 3475899"/>
                  <a:gd name="connsiteY37" fmla="*/ 2320855 h 3802665"/>
                  <a:gd name="connsiteX38" fmla="*/ 2373845 w 3475899"/>
                  <a:gd name="connsiteY38" fmla="*/ 1885207 h 3802665"/>
                  <a:gd name="connsiteX39" fmla="*/ 2058641 w 3475899"/>
                  <a:gd name="connsiteY39" fmla="*/ 1570004 h 3802665"/>
                  <a:gd name="connsiteX40" fmla="*/ 1615306 w 3475899"/>
                  <a:gd name="connsiteY40" fmla="*/ 1311177 h 3802665"/>
                  <a:gd name="connsiteX41" fmla="*/ 859329 w 3475899"/>
                  <a:gd name="connsiteY41" fmla="*/ 949846 h 3802665"/>
                  <a:gd name="connsiteX42" fmla="*/ 477496 w 3475899"/>
                  <a:gd name="connsiteY42" fmla="*/ 424506 h 380266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35520 w 3475899"/>
                  <a:gd name="connsiteY36" fmla="*/ 3980450 h 4698595"/>
                  <a:gd name="connsiteX37" fmla="*/ 2491727 w 3475899"/>
                  <a:gd name="connsiteY37" fmla="*/ 3216785 h 4698595"/>
                  <a:gd name="connsiteX38" fmla="*/ 2373845 w 3475899"/>
                  <a:gd name="connsiteY38" fmla="*/ 278113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35520 w 3475899"/>
                  <a:gd name="connsiteY36" fmla="*/ 3980450 h 4698595"/>
                  <a:gd name="connsiteX37" fmla="*/ 2705552 w 3475899"/>
                  <a:gd name="connsiteY37" fmla="*/ 3234379 h 4698595"/>
                  <a:gd name="connsiteX38" fmla="*/ 2373845 w 3475899"/>
                  <a:gd name="connsiteY38" fmla="*/ 278113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373845 w 3475899"/>
                  <a:gd name="connsiteY38" fmla="*/ 278113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769638 w 3475899"/>
                  <a:gd name="connsiteY39" fmla="*/ 2113659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11483"/>
                  <a:gd name="connsiteY0" fmla="*/ 1320436 h 4698595"/>
                  <a:gd name="connsiteX1" fmla="*/ 391637 w 3411483"/>
                  <a:gd name="connsiteY1" fmla="*/ 346 h 4698595"/>
                  <a:gd name="connsiteX2" fmla="*/ 744010 w 3411483"/>
                  <a:gd name="connsiteY2" fmla="*/ 1192304 h 4698595"/>
                  <a:gd name="connsiteX3" fmla="*/ 900331 w 3411483"/>
                  <a:gd name="connsiteY3" fmla="*/ 1451131 h 4698595"/>
                  <a:gd name="connsiteX4" fmla="*/ 1240632 w 3411483"/>
                  <a:gd name="connsiteY4" fmla="*/ 1733678 h 4698595"/>
                  <a:gd name="connsiteX5" fmla="*/ 2984160 w 3411483"/>
                  <a:gd name="connsiteY5" fmla="*/ 2253868 h 4698595"/>
                  <a:gd name="connsiteX6" fmla="*/ 3378091 w 3411483"/>
                  <a:gd name="connsiteY6" fmla="*/ 3531835 h 4698595"/>
                  <a:gd name="connsiteX7" fmla="*/ 2359032 w 3411483"/>
                  <a:gd name="connsiteY7" fmla="*/ 4550885 h 4698595"/>
                  <a:gd name="connsiteX8" fmla="*/ 1252372 w 3411483"/>
                  <a:gd name="connsiteY8" fmla="*/ 4678773 h 4698595"/>
                  <a:gd name="connsiteX9" fmla="*/ 352887 w 3411483"/>
                  <a:gd name="connsiteY9" fmla="*/ 4228546 h 4698595"/>
                  <a:gd name="connsiteX10" fmla="*/ 846 w 3411483"/>
                  <a:gd name="connsiteY10" fmla="*/ 3421796 h 4698595"/>
                  <a:gd name="connsiteX11" fmla="*/ 284017 w 3411483"/>
                  <a:gd name="connsiteY11" fmla="*/ 2828546 h 4698595"/>
                  <a:gd name="connsiteX12" fmla="*/ 964397 w 3411483"/>
                  <a:gd name="connsiteY12" fmla="*/ 2581252 h 4698595"/>
                  <a:gd name="connsiteX13" fmla="*/ 1592242 w 3411483"/>
                  <a:gd name="connsiteY13" fmla="*/ 2729885 h 4698595"/>
                  <a:gd name="connsiteX14" fmla="*/ 1861319 w 3411483"/>
                  <a:gd name="connsiteY14" fmla="*/ 3201410 h 4698595"/>
                  <a:gd name="connsiteX15" fmla="*/ 1680653 w 3411483"/>
                  <a:gd name="connsiteY15" fmla="*/ 3571710 h 4698595"/>
                  <a:gd name="connsiteX16" fmla="*/ 1261662 w 3411483"/>
                  <a:gd name="connsiteY16" fmla="*/ 3719062 h 4698595"/>
                  <a:gd name="connsiteX17" fmla="*/ 895206 w 3411483"/>
                  <a:gd name="connsiteY17" fmla="*/ 3637057 h 4698595"/>
                  <a:gd name="connsiteX18" fmla="*/ 718384 w 3411483"/>
                  <a:gd name="connsiteY18" fmla="*/ 3360293 h 4698595"/>
                  <a:gd name="connsiteX19" fmla="*/ 808076 w 3411483"/>
                  <a:gd name="connsiteY19" fmla="*/ 3180908 h 4698595"/>
                  <a:gd name="connsiteX20" fmla="*/ 931082 w 3411483"/>
                  <a:gd name="connsiteY20" fmla="*/ 3116843 h 4698595"/>
                  <a:gd name="connsiteX21" fmla="*/ 990023 w 3411483"/>
                  <a:gd name="connsiteY21" fmla="*/ 3109155 h 4698595"/>
                  <a:gd name="connsiteX22" fmla="*/ 1010524 w 3411483"/>
                  <a:gd name="connsiteY22" fmla="*/ 3124530 h 4698595"/>
                  <a:gd name="connsiteX23" fmla="*/ 1000274 w 3411483"/>
                  <a:gd name="connsiteY23" fmla="*/ 3155282 h 4698595"/>
                  <a:gd name="connsiteX24" fmla="*/ 990023 w 3411483"/>
                  <a:gd name="connsiteY24" fmla="*/ 3186034 h 4698595"/>
                  <a:gd name="connsiteX25" fmla="*/ 974647 w 3411483"/>
                  <a:gd name="connsiteY25" fmla="*/ 3298790 h 4698595"/>
                  <a:gd name="connsiteX26" fmla="*/ 1055370 w 3411483"/>
                  <a:gd name="connsiteY26" fmla="*/ 3435891 h 4698595"/>
                  <a:gd name="connsiteX27" fmla="*/ 1230911 w 3411483"/>
                  <a:gd name="connsiteY27" fmla="*/ 3493550 h 4698595"/>
                  <a:gd name="connsiteX28" fmla="*/ 1494862 w 3411483"/>
                  <a:gd name="connsiteY28" fmla="*/ 3396170 h 4698595"/>
                  <a:gd name="connsiteX29" fmla="*/ 1599930 w 3411483"/>
                  <a:gd name="connsiteY29" fmla="*/ 3155282 h 4698595"/>
                  <a:gd name="connsiteX30" fmla="*/ 1387231 w 3411483"/>
                  <a:gd name="connsiteY30" fmla="*/ 2819577 h 4698595"/>
                  <a:gd name="connsiteX31" fmla="*/ 943896 w 3411483"/>
                  <a:gd name="connsiteY31" fmla="*/ 2714509 h 4698595"/>
                  <a:gd name="connsiteX32" fmla="*/ 372428 w 3411483"/>
                  <a:gd name="connsiteY32" fmla="*/ 2909269 h 4698595"/>
                  <a:gd name="connsiteX33" fmla="*/ 118727 w 3411483"/>
                  <a:gd name="connsiteY33" fmla="*/ 3421796 h 4698595"/>
                  <a:gd name="connsiteX34" fmla="*/ 500560 w 3411483"/>
                  <a:gd name="connsiteY34" fmla="*/ 4062455 h 4698595"/>
                  <a:gd name="connsiteX35" fmla="*/ 1312915 w 3411483"/>
                  <a:gd name="connsiteY35" fmla="*/ 4277716 h 4698595"/>
                  <a:gd name="connsiteX36" fmla="*/ 2195013 w 3411483"/>
                  <a:gd name="connsiteY36" fmla="*/ 3993179 h 4698595"/>
                  <a:gd name="connsiteX37" fmla="*/ 2705552 w 3411483"/>
                  <a:gd name="connsiteY37" fmla="*/ 3234379 h 4698595"/>
                  <a:gd name="connsiteX38" fmla="*/ 2587666 w 3411483"/>
                  <a:gd name="connsiteY38" fmla="*/ 2728357 h 4698595"/>
                  <a:gd name="connsiteX39" fmla="*/ 1769638 w 3411483"/>
                  <a:gd name="connsiteY39" fmla="*/ 2113659 h 4698595"/>
                  <a:gd name="connsiteX40" fmla="*/ 859329 w 3411483"/>
                  <a:gd name="connsiteY40" fmla="*/ 1845776 h 4698595"/>
                  <a:gd name="connsiteX41" fmla="*/ 477496 w 3411483"/>
                  <a:gd name="connsiteY41" fmla="*/ 1320436 h 4698595"/>
                  <a:gd name="connsiteX0" fmla="*/ 477496 w 3411485"/>
                  <a:gd name="connsiteY0" fmla="*/ 760057 h 4138216"/>
                  <a:gd name="connsiteX1" fmla="*/ 810541 w 3411485"/>
                  <a:gd name="connsiteY1" fmla="*/ 659 h 4138216"/>
                  <a:gd name="connsiteX2" fmla="*/ 744010 w 3411485"/>
                  <a:gd name="connsiteY2" fmla="*/ 631925 h 4138216"/>
                  <a:gd name="connsiteX3" fmla="*/ 900331 w 3411485"/>
                  <a:gd name="connsiteY3" fmla="*/ 890752 h 4138216"/>
                  <a:gd name="connsiteX4" fmla="*/ 1240632 w 3411485"/>
                  <a:gd name="connsiteY4" fmla="*/ 1173299 h 4138216"/>
                  <a:gd name="connsiteX5" fmla="*/ 2984160 w 3411485"/>
                  <a:gd name="connsiteY5" fmla="*/ 1693489 h 4138216"/>
                  <a:gd name="connsiteX6" fmla="*/ 3378091 w 3411485"/>
                  <a:gd name="connsiteY6" fmla="*/ 2971456 h 4138216"/>
                  <a:gd name="connsiteX7" fmla="*/ 2359032 w 3411485"/>
                  <a:gd name="connsiteY7" fmla="*/ 3990506 h 4138216"/>
                  <a:gd name="connsiteX8" fmla="*/ 1252372 w 3411485"/>
                  <a:gd name="connsiteY8" fmla="*/ 4118394 h 4138216"/>
                  <a:gd name="connsiteX9" fmla="*/ 352887 w 3411485"/>
                  <a:gd name="connsiteY9" fmla="*/ 3668167 h 4138216"/>
                  <a:gd name="connsiteX10" fmla="*/ 846 w 3411485"/>
                  <a:gd name="connsiteY10" fmla="*/ 2861417 h 4138216"/>
                  <a:gd name="connsiteX11" fmla="*/ 284017 w 3411485"/>
                  <a:gd name="connsiteY11" fmla="*/ 2268167 h 4138216"/>
                  <a:gd name="connsiteX12" fmla="*/ 964397 w 3411485"/>
                  <a:gd name="connsiteY12" fmla="*/ 2020873 h 4138216"/>
                  <a:gd name="connsiteX13" fmla="*/ 1592242 w 3411485"/>
                  <a:gd name="connsiteY13" fmla="*/ 2169506 h 4138216"/>
                  <a:gd name="connsiteX14" fmla="*/ 1861319 w 3411485"/>
                  <a:gd name="connsiteY14" fmla="*/ 2641031 h 4138216"/>
                  <a:gd name="connsiteX15" fmla="*/ 1680653 w 3411485"/>
                  <a:gd name="connsiteY15" fmla="*/ 3011331 h 4138216"/>
                  <a:gd name="connsiteX16" fmla="*/ 1261662 w 3411485"/>
                  <a:gd name="connsiteY16" fmla="*/ 3158683 h 4138216"/>
                  <a:gd name="connsiteX17" fmla="*/ 895206 w 3411485"/>
                  <a:gd name="connsiteY17" fmla="*/ 3076678 h 4138216"/>
                  <a:gd name="connsiteX18" fmla="*/ 718384 w 3411485"/>
                  <a:gd name="connsiteY18" fmla="*/ 2799914 h 4138216"/>
                  <a:gd name="connsiteX19" fmla="*/ 808076 w 3411485"/>
                  <a:gd name="connsiteY19" fmla="*/ 2620529 h 4138216"/>
                  <a:gd name="connsiteX20" fmla="*/ 931082 w 3411485"/>
                  <a:gd name="connsiteY20" fmla="*/ 2556464 h 4138216"/>
                  <a:gd name="connsiteX21" fmla="*/ 990023 w 3411485"/>
                  <a:gd name="connsiteY21" fmla="*/ 2548776 h 4138216"/>
                  <a:gd name="connsiteX22" fmla="*/ 1010524 w 3411485"/>
                  <a:gd name="connsiteY22" fmla="*/ 2564151 h 4138216"/>
                  <a:gd name="connsiteX23" fmla="*/ 1000274 w 3411485"/>
                  <a:gd name="connsiteY23" fmla="*/ 2594903 h 4138216"/>
                  <a:gd name="connsiteX24" fmla="*/ 990023 w 3411485"/>
                  <a:gd name="connsiteY24" fmla="*/ 2625655 h 4138216"/>
                  <a:gd name="connsiteX25" fmla="*/ 974647 w 3411485"/>
                  <a:gd name="connsiteY25" fmla="*/ 2738411 h 4138216"/>
                  <a:gd name="connsiteX26" fmla="*/ 1055370 w 3411485"/>
                  <a:gd name="connsiteY26" fmla="*/ 2875512 h 4138216"/>
                  <a:gd name="connsiteX27" fmla="*/ 1230911 w 3411485"/>
                  <a:gd name="connsiteY27" fmla="*/ 2933171 h 4138216"/>
                  <a:gd name="connsiteX28" fmla="*/ 1494862 w 3411485"/>
                  <a:gd name="connsiteY28" fmla="*/ 2835791 h 4138216"/>
                  <a:gd name="connsiteX29" fmla="*/ 1599930 w 3411485"/>
                  <a:gd name="connsiteY29" fmla="*/ 2594903 h 4138216"/>
                  <a:gd name="connsiteX30" fmla="*/ 1387231 w 3411485"/>
                  <a:gd name="connsiteY30" fmla="*/ 2259198 h 4138216"/>
                  <a:gd name="connsiteX31" fmla="*/ 943896 w 3411485"/>
                  <a:gd name="connsiteY31" fmla="*/ 2154130 h 4138216"/>
                  <a:gd name="connsiteX32" fmla="*/ 372428 w 3411485"/>
                  <a:gd name="connsiteY32" fmla="*/ 2348890 h 4138216"/>
                  <a:gd name="connsiteX33" fmla="*/ 118727 w 3411485"/>
                  <a:gd name="connsiteY33" fmla="*/ 2861417 h 4138216"/>
                  <a:gd name="connsiteX34" fmla="*/ 500560 w 3411485"/>
                  <a:gd name="connsiteY34" fmla="*/ 3502076 h 4138216"/>
                  <a:gd name="connsiteX35" fmla="*/ 1312915 w 3411485"/>
                  <a:gd name="connsiteY35" fmla="*/ 3717337 h 4138216"/>
                  <a:gd name="connsiteX36" fmla="*/ 2195013 w 3411485"/>
                  <a:gd name="connsiteY36" fmla="*/ 3432800 h 4138216"/>
                  <a:gd name="connsiteX37" fmla="*/ 2705552 w 3411485"/>
                  <a:gd name="connsiteY37" fmla="*/ 2674000 h 4138216"/>
                  <a:gd name="connsiteX38" fmla="*/ 2587666 w 3411485"/>
                  <a:gd name="connsiteY38" fmla="*/ 2167978 h 4138216"/>
                  <a:gd name="connsiteX39" fmla="*/ 1769638 w 3411485"/>
                  <a:gd name="connsiteY39" fmla="*/ 1553280 h 4138216"/>
                  <a:gd name="connsiteX40" fmla="*/ 859329 w 3411485"/>
                  <a:gd name="connsiteY40" fmla="*/ 1285397 h 4138216"/>
                  <a:gd name="connsiteX41" fmla="*/ 477496 w 3411485"/>
                  <a:gd name="connsiteY41" fmla="*/ 760057 h 4138216"/>
                  <a:gd name="connsiteX0" fmla="*/ 477496 w 3415891"/>
                  <a:gd name="connsiteY0" fmla="*/ 760057 h 4122191"/>
                  <a:gd name="connsiteX1" fmla="*/ 810541 w 3415891"/>
                  <a:gd name="connsiteY1" fmla="*/ 659 h 4122191"/>
                  <a:gd name="connsiteX2" fmla="*/ 744010 w 3415891"/>
                  <a:gd name="connsiteY2" fmla="*/ 631925 h 4122191"/>
                  <a:gd name="connsiteX3" fmla="*/ 900331 w 3415891"/>
                  <a:gd name="connsiteY3" fmla="*/ 890752 h 4122191"/>
                  <a:gd name="connsiteX4" fmla="*/ 1240632 w 3415891"/>
                  <a:gd name="connsiteY4" fmla="*/ 1173299 h 4122191"/>
                  <a:gd name="connsiteX5" fmla="*/ 2984160 w 3415891"/>
                  <a:gd name="connsiteY5" fmla="*/ 1693489 h 4122191"/>
                  <a:gd name="connsiteX6" fmla="*/ 3378091 w 3415891"/>
                  <a:gd name="connsiteY6" fmla="*/ 2971456 h 4122191"/>
                  <a:gd name="connsiteX7" fmla="*/ 2292890 w 3415891"/>
                  <a:gd name="connsiteY7" fmla="*/ 3857009 h 4122191"/>
                  <a:gd name="connsiteX8" fmla="*/ 1252372 w 3415891"/>
                  <a:gd name="connsiteY8" fmla="*/ 4118394 h 4122191"/>
                  <a:gd name="connsiteX9" fmla="*/ 352887 w 3415891"/>
                  <a:gd name="connsiteY9" fmla="*/ 3668167 h 4122191"/>
                  <a:gd name="connsiteX10" fmla="*/ 846 w 3415891"/>
                  <a:gd name="connsiteY10" fmla="*/ 2861417 h 4122191"/>
                  <a:gd name="connsiteX11" fmla="*/ 284017 w 3415891"/>
                  <a:gd name="connsiteY11" fmla="*/ 2268167 h 4122191"/>
                  <a:gd name="connsiteX12" fmla="*/ 964397 w 3415891"/>
                  <a:gd name="connsiteY12" fmla="*/ 2020873 h 4122191"/>
                  <a:gd name="connsiteX13" fmla="*/ 1592242 w 3415891"/>
                  <a:gd name="connsiteY13" fmla="*/ 2169506 h 4122191"/>
                  <a:gd name="connsiteX14" fmla="*/ 1861319 w 3415891"/>
                  <a:gd name="connsiteY14" fmla="*/ 2641031 h 4122191"/>
                  <a:gd name="connsiteX15" fmla="*/ 1680653 w 3415891"/>
                  <a:gd name="connsiteY15" fmla="*/ 3011331 h 4122191"/>
                  <a:gd name="connsiteX16" fmla="*/ 1261662 w 3415891"/>
                  <a:gd name="connsiteY16" fmla="*/ 3158683 h 4122191"/>
                  <a:gd name="connsiteX17" fmla="*/ 895206 w 3415891"/>
                  <a:gd name="connsiteY17" fmla="*/ 3076678 h 4122191"/>
                  <a:gd name="connsiteX18" fmla="*/ 718384 w 3415891"/>
                  <a:gd name="connsiteY18" fmla="*/ 2799914 h 4122191"/>
                  <a:gd name="connsiteX19" fmla="*/ 808076 w 3415891"/>
                  <a:gd name="connsiteY19" fmla="*/ 2620529 h 4122191"/>
                  <a:gd name="connsiteX20" fmla="*/ 931082 w 3415891"/>
                  <a:gd name="connsiteY20" fmla="*/ 2556464 h 4122191"/>
                  <a:gd name="connsiteX21" fmla="*/ 990023 w 3415891"/>
                  <a:gd name="connsiteY21" fmla="*/ 2548776 h 4122191"/>
                  <a:gd name="connsiteX22" fmla="*/ 1010524 w 3415891"/>
                  <a:gd name="connsiteY22" fmla="*/ 2564151 h 4122191"/>
                  <a:gd name="connsiteX23" fmla="*/ 1000274 w 3415891"/>
                  <a:gd name="connsiteY23" fmla="*/ 2594903 h 4122191"/>
                  <a:gd name="connsiteX24" fmla="*/ 990023 w 3415891"/>
                  <a:gd name="connsiteY24" fmla="*/ 2625655 h 4122191"/>
                  <a:gd name="connsiteX25" fmla="*/ 974647 w 3415891"/>
                  <a:gd name="connsiteY25" fmla="*/ 2738411 h 4122191"/>
                  <a:gd name="connsiteX26" fmla="*/ 1055370 w 3415891"/>
                  <a:gd name="connsiteY26" fmla="*/ 2875512 h 4122191"/>
                  <a:gd name="connsiteX27" fmla="*/ 1230911 w 3415891"/>
                  <a:gd name="connsiteY27" fmla="*/ 2933171 h 4122191"/>
                  <a:gd name="connsiteX28" fmla="*/ 1494862 w 3415891"/>
                  <a:gd name="connsiteY28" fmla="*/ 2835791 h 4122191"/>
                  <a:gd name="connsiteX29" fmla="*/ 1599930 w 3415891"/>
                  <a:gd name="connsiteY29" fmla="*/ 2594903 h 4122191"/>
                  <a:gd name="connsiteX30" fmla="*/ 1387231 w 3415891"/>
                  <a:gd name="connsiteY30" fmla="*/ 2259198 h 4122191"/>
                  <a:gd name="connsiteX31" fmla="*/ 943896 w 3415891"/>
                  <a:gd name="connsiteY31" fmla="*/ 2154130 h 4122191"/>
                  <a:gd name="connsiteX32" fmla="*/ 372428 w 3415891"/>
                  <a:gd name="connsiteY32" fmla="*/ 2348890 h 4122191"/>
                  <a:gd name="connsiteX33" fmla="*/ 118727 w 3415891"/>
                  <a:gd name="connsiteY33" fmla="*/ 2861417 h 4122191"/>
                  <a:gd name="connsiteX34" fmla="*/ 500560 w 3415891"/>
                  <a:gd name="connsiteY34" fmla="*/ 3502076 h 4122191"/>
                  <a:gd name="connsiteX35" fmla="*/ 1312915 w 3415891"/>
                  <a:gd name="connsiteY35" fmla="*/ 3717337 h 4122191"/>
                  <a:gd name="connsiteX36" fmla="*/ 2195013 w 3415891"/>
                  <a:gd name="connsiteY36" fmla="*/ 3432800 h 4122191"/>
                  <a:gd name="connsiteX37" fmla="*/ 2705552 w 3415891"/>
                  <a:gd name="connsiteY37" fmla="*/ 2674000 h 4122191"/>
                  <a:gd name="connsiteX38" fmla="*/ 2587666 w 3415891"/>
                  <a:gd name="connsiteY38" fmla="*/ 2167978 h 4122191"/>
                  <a:gd name="connsiteX39" fmla="*/ 1769638 w 3415891"/>
                  <a:gd name="connsiteY39" fmla="*/ 1553280 h 4122191"/>
                  <a:gd name="connsiteX40" fmla="*/ 859329 w 3415891"/>
                  <a:gd name="connsiteY40" fmla="*/ 1285397 h 4122191"/>
                  <a:gd name="connsiteX41" fmla="*/ 477496 w 3415891"/>
                  <a:gd name="connsiteY41" fmla="*/ 760057 h 4122191"/>
                  <a:gd name="connsiteX0" fmla="*/ 477496 w 3415891"/>
                  <a:gd name="connsiteY0" fmla="*/ 760057 h 4122191"/>
                  <a:gd name="connsiteX1" fmla="*/ 810541 w 3415891"/>
                  <a:gd name="connsiteY1" fmla="*/ 659 h 4122191"/>
                  <a:gd name="connsiteX2" fmla="*/ 744010 w 3415891"/>
                  <a:gd name="connsiteY2" fmla="*/ 631925 h 4122191"/>
                  <a:gd name="connsiteX3" fmla="*/ 900331 w 3415891"/>
                  <a:gd name="connsiteY3" fmla="*/ 890752 h 4122191"/>
                  <a:gd name="connsiteX4" fmla="*/ 1240632 w 3415891"/>
                  <a:gd name="connsiteY4" fmla="*/ 1173299 h 4122191"/>
                  <a:gd name="connsiteX5" fmla="*/ 2984160 w 3415891"/>
                  <a:gd name="connsiteY5" fmla="*/ 1693489 h 4122191"/>
                  <a:gd name="connsiteX6" fmla="*/ 3378091 w 3415891"/>
                  <a:gd name="connsiteY6" fmla="*/ 2971456 h 4122191"/>
                  <a:gd name="connsiteX7" fmla="*/ 2292890 w 3415891"/>
                  <a:gd name="connsiteY7" fmla="*/ 3857009 h 4122191"/>
                  <a:gd name="connsiteX8" fmla="*/ 1252372 w 3415891"/>
                  <a:gd name="connsiteY8" fmla="*/ 4118394 h 4122191"/>
                  <a:gd name="connsiteX9" fmla="*/ 352887 w 3415891"/>
                  <a:gd name="connsiteY9" fmla="*/ 3668167 h 4122191"/>
                  <a:gd name="connsiteX10" fmla="*/ 846 w 3415891"/>
                  <a:gd name="connsiteY10" fmla="*/ 2861417 h 4122191"/>
                  <a:gd name="connsiteX11" fmla="*/ 284017 w 3415891"/>
                  <a:gd name="connsiteY11" fmla="*/ 2268167 h 4122191"/>
                  <a:gd name="connsiteX12" fmla="*/ 964397 w 3415891"/>
                  <a:gd name="connsiteY12" fmla="*/ 2020873 h 4122191"/>
                  <a:gd name="connsiteX13" fmla="*/ 1592242 w 3415891"/>
                  <a:gd name="connsiteY13" fmla="*/ 2169506 h 4122191"/>
                  <a:gd name="connsiteX14" fmla="*/ 1861319 w 3415891"/>
                  <a:gd name="connsiteY14" fmla="*/ 2641031 h 4122191"/>
                  <a:gd name="connsiteX15" fmla="*/ 1680653 w 3415891"/>
                  <a:gd name="connsiteY15" fmla="*/ 3011331 h 4122191"/>
                  <a:gd name="connsiteX16" fmla="*/ 1261662 w 3415891"/>
                  <a:gd name="connsiteY16" fmla="*/ 3158683 h 4122191"/>
                  <a:gd name="connsiteX17" fmla="*/ 895206 w 3415891"/>
                  <a:gd name="connsiteY17" fmla="*/ 3076678 h 4122191"/>
                  <a:gd name="connsiteX18" fmla="*/ 718384 w 3415891"/>
                  <a:gd name="connsiteY18" fmla="*/ 2799914 h 4122191"/>
                  <a:gd name="connsiteX19" fmla="*/ 808076 w 3415891"/>
                  <a:gd name="connsiteY19" fmla="*/ 2620529 h 4122191"/>
                  <a:gd name="connsiteX20" fmla="*/ 931082 w 3415891"/>
                  <a:gd name="connsiteY20" fmla="*/ 2556464 h 4122191"/>
                  <a:gd name="connsiteX21" fmla="*/ 990023 w 3415891"/>
                  <a:gd name="connsiteY21" fmla="*/ 2548776 h 4122191"/>
                  <a:gd name="connsiteX22" fmla="*/ 1010524 w 3415891"/>
                  <a:gd name="connsiteY22" fmla="*/ 2564151 h 4122191"/>
                  <a:gd name="connsiteX23" fmla="*/ 1000274 w 3415891"/>
                  <a:gd name="connsiteY23" fmla="*/ 2594903 h 4122191"/>
                  <a:gd name="connsiteX24" fmla="*/ 990023 w 3415891"/>
                  <a:gd name="connsiteY24" fmla="*/ 2625655 h 4122191"/>
                  <a:gd name="connsiteX25" fmla="*/ 974647 w 3415891"/>
                  <a:gd name="connsiteY25" fmla="*/ 2738411 h 4122191"/>
                  <a:gd name="connsiteX26" fmla="*/ 1055370 w 3415891"/>
                  <a:gd name="connsiteY26" fmla="*/ 2875512 h 4122191"/>
                  <a:gd name="connsiteX27" fmla="*/ 1230911 w 3415891"/>
                  <a:gd name="connsiteY27" fmla="*/ 2933171 h 4122191"/>
                  <a:gd name="connsiteX28" fmla="*/ 1494862 w 3415891"/>
                  <a:gd name="connsiteY28" fmla="*/ 2835791 h 4122191"/>
                  <a:gd name="connsiteX29" fmla="*/ 1599930 w 3415891"/>
                  <a:gd name="connsiteY29" fmla="*/ 2594903 h 4122191"/>
                  <a:gd name="connsiteX30" fmla="*/ 1387231 w 3415891"/>
                  <a:gd name="connsiteY30" fmla="*/ 2259198 h 4122191"/>
                  <a:gd name="connsiteX31" fmla="*/ 943896 w 3415891"/>
                  <a:gd name="connsiteY31" fmla="*/ 2154130 h 4122191"/>
                  <a:gd name="connsiteX32" fmla="*/ 372428 w 3415891"/>
                  <a:gd name="connsiteY32" fmla="*/ 2348890 h 4122191"/>
                  <a:gd name="connsiteX33" fmla="*/ 118727 w 3415891"/>
                  <a:gd name="connsiteY33" fmla="*/ 2861417 h 4122191"/>
                  <a:gd name="connsiteX34" fmla="*/ 500560 w 3415891"/>
                  <a:gd name="connsiteY34" fmla="*/ 3502076 h 4122191"/>
                  <a:gd name="connsiteX35" fmla="*/ 1312915 w 3415891"/>
                  <a:gd name="connsiteY35" fmla="*/ 3717337 h 4122191"/>
                  <a:gd name="connsiteX36" fmla="*/ 2195013 w 3415891"/>
                  <a:gd name="connsiteY36" fmla="*/ 3432800 h 4122191"/>
                  <a:gd name="connsiteX37" fmla="*/ 2705552 w 3415891"/>
                  <a:gd name="connsiteY37" fmla="*/ 2674000 h 4122191"/>
                  <a:gd name="connsiteX38" fmla="*/ 2587666 w 3415891"/>
                  <a:gd name="connsiteY38" fmla="*/ 2167978 h 4122191"/>
                  <a:gd name="connsiteX39" fmla="*/ 1769638 w 3415891"/>
                  <a:gd name="connsiteY39" fmla="*/ 1553280 h 4122191"/>
                  <a:gd name="connsiteX40" fmla="*/ 859329 w 3415891"/>
                  <a:gd name="connsiteY40" fmla="*/ 1285397 h 4122191"/>
                  <a:gd name="connsiteX41" fmla="*/ 477496 w 3415891"/>
                  <a:gd name="connsiteY41" fmla="*/ 760057 h 4122191"/>
                  <a:gd name="connsiteX0" fmla="*/ 477496 w 3415891"/>
                  <a:gd name="connsiteY0" fmla="*/ 760057 h 3958557"/>
                  <a:gd name="connsiteX1" fmla="*/ 810541 w 3415891"/>
                  <a:gd name="connsiteY1" fmla="*/ 659 h 3958557"/>
                  <a:gd name="connsiteX2" fmla="*/ 744010 w 3415891"/>
                  <a:gd name="connsiteY2" fmla="*/ 631925 h 3958557"/>
                  <a:gd name="connsiteX3" fmla="*/ 900331 w 3415891"/>
                  <a:gd name="connsiteY3" fmla="*/ 890752 h 3958557"/>
                  <a:gd name="connsiteX4" fmla="*/ 1240632 w 3415891"/>
                  <a:gd name="connsiteY4" fmla="*/ 1173299 h 3958557"/>
                  <a:gd name="connsiteX5" fmla="*/ 2984160 w 3415891"/>
                  <a:gd name="connsiteY5" fmla="*/ 1693489 h 3958557"/>
                  <a:gd name="connsiteX6" fmla="*/ 3378091 w 3415891"/>
                  <a:gd name="connsiteY6" fmla="*/ 2971456 h 3958557"/>
                  <a:gd name="connsiteX7" fmla="*/ 2292890 w 3415891"/>
                  <a:gd name="connsiteY7" fmla="*/ 3857009 h 3958557"/>
                  <a:gd name="connsiteX8" fmla="*/ 1075991 w 3415891"/>
                  <a:gd name="connsiteY8" fmla="*/ 3918147 h 3958557"/>
                  <a:gd name="connsiteX9" fmla="*/ 352887 w 3415891"/>
                  <a:gd name="connsiteY9" fmla="*/ 3668167 h 3958557"/>
                  <a:gd name="connsiteX10" fmla="*/ 846 w 3415891"/>
                  <a:gd name="connsiteY10" fmla="*/ 2861417 h 3958557"/>
                  <a:gd name="connsiteX11" fmla="*/ 284017 w 3415891"/>
                  <a:gd name="connsiteY11" fmla="*/ 2268167 h 3958557"/>
                  <a:gd name="connsiteX12" fmla="*/ 964397 w 3415891"/>
                  <a:gd name="connsiteY12" fmla="*/ 2020873 h 3958557"/>
                  <a:gd name="connsiteX13" fmla="*/ 1592242 w 3415891"/>
                  <a:gd name="connsiteY13" fmla="*/ 2169506 h 3958557"/>
                  <a:gd name="connsiteX14" fmla="*/ 1861319 w 3415891"/>
                  <a:gd name="connsiteY14" fmla="*/ 2641031 h 3958557"/>
                  <a:gd name="connsiteX15" fmla="*/ 1680653 w 3415891"/>
                  <a:gd name="connsiteY15" fmla="*/ 3011331 h 3958557"/>
                  <a:gd name="connsiteX16" fmla="*/ 1261662 w 3415891"/>
                  <a:gd name="connsiteY16" fmla="*/ 3158683 h 3958557"/>
                  <a:gd name="connsiteX17" fmla="*/ 895206 w 3415891"/>
                  <a:gd name="connsiteY17" fmla="*/ 3076678 h 3958557"/>
                  <a:gd name="connsiteX18" fmla="*/ 718384 w 3415891"/>
                  <a:gd name="connsiteY18" fmla="*/ 2799914 h 3958557"/>
                  <a:gd name="connsiteX19" fmla="*/ 808076 w 3415891"/>
                  <a:gd name="connsiteY19" fmla="*/ 2620529 h 3958557"/>
                  <a:gd name="connsiteX20" fmla="*/ 931082 w 3415891"/>
                  <a:gd name="connsiteY20" fmla="*/ 2556464 h 3958557"/>
                  <a:gd name="connsiteX21" fmla="*/ 990023 w 3415891"/>
                  <a:gd name="connsiteY21" fmla="*/ 2548776 h 3958557"/>
                  <a:gd name="connsiteX22" fmla="*/ 1010524 w 3415891"/>
                  <a:gd name="connsiteY22" fmla="*/ 2564151 h 3958557"/>
                  <a:gd name="connsiteX23" fmla="*/ 1000274 w 3415891"/>
                  <a:gd name="connsiteY23" fmla="*/ 2594903 h 3958557"/>
                  <a:gd name="connsiteX24" fmla="*/ 990023 w 3415891"/>
                  <a:gd name="connsiteY24" fmla="*/ 2625655 h 3958557"/>
                  <a:gd name="connsiteX25" fmla="*/ 974647 w 3415891"/>
                  <a:gd name="connsiteY25" fmla="*/ 2738411 h 3958557"/>
                  <a:gd name="connsiteX26" fmla="*/ 1055370 w 3415891"/>
                  <a:gd name="connsiteY26" fmla="*/ 2875512 h 3958557"/>
                  <a:gd name="connsiteX27" fmla="*/ 1230911 w 3415891"/>
                  <a:gd name="connsiteY27" fmla="*/ 2933171 h 3958557"/>
                  <a:gd name="connsiteX28" fmla="*/ 1494862 w 3415891"/>
                  <a:gd name="connsiteY28" fmla="*/ 2835791 h 3958557"/>
                  <a:gd name="connsiteX29" fmla="*/ 1599930 w 3415891"/>
                  <a:gd name="connsiteY29" fmla="*/ 2594903 h 3958557"/>
                  <a:gd name="connsiteX30" fmla="*/ 1387231 w 3415891"/>
                  <a:gd name="connsiteY30" fmla="*/ 2259198 h 3958557"/>
                  <a:gd name="connsiteX31" fmla="*/ 943896 w 3415891"/>
                  <a:gd name="connsiteY31" fmla="*/ 2154130 h 3958557"/>
                  <a:gd name="connsiteX32" fmla="*/ 372428 w 3415891"/>
                  <a:gd name="connsiteY32" fmla="*/ 2348890 h 3958557"/>
                  <a:gd name="connsiteX33" fmla="*/ 118727 w 3415891"/>
                  <a:gd name="connsiteY33" fmla="*/ 2861417 h 3958557"/>
                  <a:gd name="connsiteX34" fmla="*/ 500560 w 3415891"/>
                  <a:gd name="connsiteY34" fmla="*/ 3502076 h 3958557"/>
                  <a:gd name="connsiteX35" fmla="*/ 1312915 w 3415891"/>
                  <a:gd name="connsiteY35" fmla="*/ 3717337 h 3958557"/>
                  <a:gd name="connsiteX36" fmla="*/ 2195013 w 3415891"/>
                  <a:gd name="connsiteY36" fmla="*/ 3432800 h 3958557"/>
                  <a:gd name="connsiteX37" fmla="*/ 2705552 w 3415891"/>
                  <a:gd name="connsiteY37" fmla="*/ 2674000 h 3958557"/>
                  <a:gd name="connsiteX38" fmla="*/ 2587666 w 3415891"/>
                  <a:gd name="connsiteY38" fmla="*/ 2167978 h 3958557"/>
                  <a:gd name="connsiteX39" fmla="*/ 1769638 w 3415891"/>
                  <a:gd name="connsiteY39" fmla="*/ 1553280 h 3958557"/>
                  <a:gd name="connsiteX40" fmla="*/ 859329 w 3415891"/>
                  <a:gd name="connsiteY40" fmla="*/ 1285397 h 3958557"/>
                  <a:gd name="connsiteX41" fmla="*/ 477496 w 3415891"/>
                  <a:gd name="connsiteY41" fmla="*/ 760057 h 3958557"/>
                  <a:gd name="connsiteX0" fmla="*/ 565295 w 3503690"/>
                  <a:gd name="connsiteY0" fmla="*/ 760057 h 3958557"/>
                  <a:gd name="connsiteX1" fmla="*/ 898340 w 3503690"/>
                  <a:gd name="connsiteY1" fmla="*/ 659 h 3958557"/>
                  <a:gd name="connsiteX2" fmla="*/ 831809 w 3503690"/>
                  <a:gd name="connsiteY2" fmla="*/ 631925 h 3958557"/>
                  <a:gd name="connsiteX3" fmla="*/ 988130 w 3503690"/>
                  <a:gd name="connsiteY3" fmla="*/ 890752 h 3958557"/>
                  <a:gd name="connsiteX4" fmla="*/ 1328431 w 3503690"/>
                  <a:gd name="connsiteY4" fmla="*/ 1173299 h 3958557"/>
                  <a:gd name="connsiteX5" fmla="*/ 3071959 w 3503690"/>
                  <a:gd name="connsiteY5" fmla="*/ 1693489 h 3958557"/>
                  <a:gd name="connsiteX6" fmla="*/ 3465890 w 3503690"/>
                  <a:gd name="connsiteY6" fmla="*/ 2971456 h 3958557"/>
                  <a:gd name="connsiteX7" fmla="*/ 2380689 w 3503690"/>
                  <a:gd name="connsiteY7" fmla="*/ 3857009 h 3958557"/>
                  <a:gd name="connsiteX8" fmla="*/ 1163790 w 3503690"/>
                  <a:gd name="connsiteY8" fmla="*/ 3918147 h 3958557"/>
                  <a:gd name="connsiteX9" fmla="*/ 440686 w 3503690"/>
                  <a:gd name="connsiteY9" fmla="*/ 3668167 h 3958557"/>
                  <a:gd name="connsiteX10" fmla="*/ 454 w 3503690"/>
                  <a:gd name="connsiteY10" fmla="*/ 2861417 h 3958557"/>
                  <a:gd name="connsiteX11" fmla="*/ 371816 w 3503690"/>
                  <a:gd name="connsiteY11" fmla="*/ 2268167 h 3958557"/>
                  <a:gd name="connsiteX12" fmla="*/ 1052196 w 3503690"/>
                  <a:gd name="connsiteY12" fmla="*/ 2020873 h 3958557"/>
                  <a:gd name="connsiteX13" fmla="*/ 1680041 w 3503690"/>
                  <a:gd name="connsiteY13" fmla="*/ 2169506 h 3958557"/>
                  <a:gd name="connsiteX14" fmla="*/ 1949118 w 3503690"/>
                  <a:gd name="connsiteY14" fmla="*/ 2641031 h 3958557"/>
                  <a:gd name="connsiteX15" fmla="*/ 1768452 w 3503690"/>
                  <a:gd name="connsiteY15" fmla="*/ 3011331 h 3958557"/>
                  <a:gd name="connsiteX16" fmla="*/ 1349461 w 3503690"/>
                  <a:gd name="connsiteY16" fmla="*/ 3158683 h 3958557"/>
                  <a:gd name="connsiteX17" fmla="*/ 983005 w 3503690"/>
                  <a:gd name="connsiteY17" fmla="*/ 3076678 h 3958557"/>
                  <a:gd name="connsiteX18" fmla="*/ 806183 w 3503690"/>
                  <a:gd name="connsiteY18" fmla="*/ 2799914 h 3958557"/>
                  <a:gd name="connsiteX19" fmla="*/ 895875 w 3503690"/>
                  <a:gd name="connsiteY19" fmla="*/ 2620529 h 3958557"/>
                  <a:gd name="connsiteX20" fmla="*/ 1018881 w 3503690"/>
                  <a:gd name="connsiteY20" fmla="*/ 2556464 h 3958557"/>
                  <a:gd name="connsiteX21" fmla="*/ 1077822 w 3503690"/>
                  <a:gd name="connsiteY21" fmla="*/ 2548776 h 3958557"/>
                  <a:gd name="connsiteX22" fmla="*/ 1098323 w 3503690"/>
                  <a:gd name="connsiteY22" fmla="*/ 2564151 h 3958557"/>
                  <a:gd name="connsiteX23" fmla="*/ 1088073 w 3503690"/>
                  <a:gd name="connsiteY23" fmla="*/ 2594903 h 3958557"/>
                  <a:gd name="connsiteX24" fmla="*/ 1077822 w 3503690"/>
                  <a:gd name="connsiteY24" fmla="*/ 2625655 h 3958557"/>
                  <a:gd name="connsiteX25" fmla="*/ 1062446 w 3503690"/>
                  <a:gd name="connsiteY25" fmla="*/ 2738411 h 3958557"/>
                  <a:gd name="connsiteX26" fmla="*/ 1143169 w 3503690"/>
                  <a:gd name="connsiteY26" fmla="*/ 2875512 h 3958557"/>
                  <a:gd name="connsiteX27" fmla="*/ 1318710 w 3503690"/>
                  <a:gd name="connsiteY27" fmla="*/ 2933171 h 3958557"/>
                  <a:gd name="connsiteX28" fmla="*/ 1582661 w 3503690"/>
                  <a:gd name="connsiteY28" fmla="*/ 2835791 h 3958557"/>
                  <a:gd name="connsiteX29" fmla="*/ 1687729 w 3503690"/>
                  <a:gd name="connsiteY29" fmla="*/ 2594903 h 3958557"/>
                  <a:gd name="connsiteX30" fmla="*/ 1475030 w 3503690"/>
                  <a:gd name="connsiteY30" fmla="*/ 2259198 h 3958557"/>
                  <a:gd name="connsiteX31" fmla="*/ 1031695 w 3503690"/>
                  <a:gd name="connsiteY31" fmla="*/ 2154130 h 3958557"/>
                  <a:gd name="connsiteX32" fmla="*/ 460227 w 3503690"/>
                  <a:gd name="connsiteY32" fmla="*/ 2348890 h 3958557"/>
                  <a:gd name="connsiteX33" fmla="*/ 206526 w 3503690"/>
                  <a:gd name="connsiteY33" fmla="*/ 2861417 h 3958557"/>
                  <a:gd name="connsiteX34" fmla="*/ 588359 w 3503690"/>
                  <a:gd name="connsiteY34" fmla="*/ 3502076 h 3958557"/>
                  <a:gd name="connsiteX35" fmla="*/ 1400714 w 3503690"/>
                  <a:gd name="connsiteY35" fmla="*/ 3717337 h 3958557"/>
                  <a:gd name="connsiteX36" fmla="*/ 2282812 w 3503690"/>
                  <a:gd name="connsiteY36" fmla="*/ 3432800 h 3958557"/>
                  <a:gd name="connsiteX37" fmla="*/ 2793351 w 3503690"/>
                  <a:gd name="connsiteY37" fmla="*/ 2674000 h 3958557"/>
                  <a:gd name="connsiteX38" fmla="*/ 2675465 w 3503690"/>
                  <a:gd name="connsiteY38" fmla="*/ 2167978 h 3958557"/>
                  <a:gd name="connsiteX39" fmla="*/ 1857437 w 3503690"/>
                  <a:gd name="connsiteY39" fmla="*/ 1553280 h 3958557"/>
                  <a:gd name="connsiteX40" fmla="*/ 947128 w 3503690"/>
                  <a:gd name="connsiteY40" fmla="*/ 1285397 h 3958557"/>
                  <a:gd name="connsiteX41" fmla="*/ 565295 w 3503690"/>
                  <a:gd name="connsiteY41" fmla="*/ 760057 h 3958557"/>
                  <a:gd name="connsiteX0" fmla="*/ 565297 w 3505172"/>
                  <a:gd name="connsiteY0" fmla="*/ 760057 h 3929318"/>
                  <a:gd name="connsiteX1" fmla="*/ 898342 w 3505172"/>
                  <a:gd name="connsiteY1" fmla="*/ 659 h 3929318"/>
                  <a:gd name="connsiteX2" fmla="*/ 831811 w 3505172"/>
                  <a:gd name="connsiteY2" fmla="*/ 631925 h 3929318"/>
                  <a:gd name="connsiteX3" fmla="*/ 988132 w 3505172"/>
                  <a:gd name="connsiteY3" fmla="*/ 890752 h 3929318"/>
                  <a:gd name="connsiteX4" fmla="*/ 1328433 w 3505172"/>
                  <a:gd name="connsiteY4" fmla="*/ 1173299 h 3929318"/>
                  <a:gd name="connsiteX5" fmla="*/ 3071961 w 3505172"/>
                  <a:gd name="connsiteY5" fmla="*/ 1693489 h 3929318"/>
                  <a:gd name="connsiteX6" fmla="*/ 3465892 w 3505172"/>
                  <a:gd name="connsiteY6" fmla="*/ 2971456 h 3929318"/>
                  <a:gd name="connsiteX7" fmla="*/ 2358642 w 3505172"/>
                  <a:gd name="connsiteY7" fmla="*/ 3790260 h 3929318"/>
                  <a:gd name="connsiteX8" fmla="*/ 1163792 w 3505172"/>
                  <a:gd name="connsiteY8" fmla="*/ 3918147 h 3929318"/>
                  <a:gd name="connsiteX9" fmla="*/ 440688 w 3505172"/>
                  <a:gd name="connsiteY9" fmla="*/ 3668167 h 3929318"/>
                  <a:gd name="connsiteX10" fmla="*/ 456 w 3505172"/>
                  <a:gd name="connsiteY10" fmla="*/ 2861417 h 3929318"/>
                  <a:gd name="connsiteX11" fmla="*/ 371818 w 3505172"/>
                  <a:gd name="connsiteY11" fmla="*/ 2268167 h 3929318"/>
                  <a:gd name="connsiteX12" fmla="*/ 1052198 w 3505172"/>
                  <a:gd name="connsiteY12" fmla="*/ 2020873 h 3929318"/>
                  <a:gd name="connsiteX13" fmla="*/ 1680043 w 3505172"/>
                  <a:gd name="connsiteY13" fmla="*/ 2169506 h 3929318"/>
                  <a:gd name="connsiteX14" fmla="*/ 1949120 w 3505172"/>
                  <a:gd name="connsiteY14" fmla="*/ 2641031 h 3929318"/>
                  <a:gd name="connsiteX15" fmla="*/ 1768454 w 3505172"/>
                  <a:gd name="connsiteY15" fmla="*/ 3011331 h 3929318"/>
                  <a:gd name="connsiteX16" fmla="*/ 1349463 w 3505172"/>
                  <a:gd name="connsiteY16" fmla="*/ 3158683 h 3929318"/>
                  <a:gd name="connsiteX17" fmla="*/ 983007 w 3505172"/>
                  <a:gd name="connsiteY17" fmla="*/ 3076678 h 3929318"/>
                  <a:gd name="connsiteX18" fmla="*/ 806185 w 3505172"/>
                  <a:gd name="connsiteY18" fmla="*/ 2799914 h 3929318"/>
                  <a:gd name="connsiteX19" fmla="*/ 895877 w 3505172"/>
                  <a:gd name="connsiteY19" fmla="*/ 2620529 h 3929318"/>
                  <a:gd name="connsiteX20" fmla="*/ 1018883 w 3505172"/>
                  <a:gd name="connsiteY20" fmla="*/ 2556464 h 3929318"/>
                  <a:gd name="connsiteX21" fmla="*/ 1077824 w 3505172"/>
                  <a:gd name="connsiteY21" fmla="*/ 2548776 h 3929318"/>
                  <a:gd name="connsiteX22" fmla="*/ 1098325 w 3505172"/>
                  <a:gd name="connsiteY22" fmla="*/ 2564151 h 3929318"/>
                  <a:gd name="connsiteX23" fmla="*/ 1088075 w 3505172"/>
                  <a:gd name="connsiteY23" fmla="*/ 2594903 h 3929318"/>
                  <a:gd name="connsiteX24" fmla="*/ 1077824 w 3505172"/>
                  <a:gd name="connsiteY24" fmla="*/ 2625655 h 3929318"/>
                  <a:gd name="connsiteX25" fmla="*/ 1062448 w 3505172"/>
                  <a:gd name="connsiteY25" fmla="*/ 2738411 h 3929318"/>
                  <a:gd name="connsiteX26" fmla="*/ 1143171 w 3505172"/>
                  <a:gd name="connsiteY26" fmla="*/ 2875512 h 3929318"/>
                  <a:gd name="connsiteX27" fmla="*/ 1318712 w 3505172"/>
                  <a:gd name="connsiteY27" fmla="*/ 2933171 h 3929318"/>
                  <a:gd name="connsiteX28" fmla="*/ 1582663 w 3505172"/>
                  <a:gd name="connsiteY28" fmla="*/ 2835791 h 3929318"/>
                  <a:gd name="connsiteX29" fmla="*/ 1687731 w 3505172"/>
                  <a:gd name="connsiteY29" fmla="*/ 2594903 h 3929318"/>
                  <a:gd name="connsiteX30" fmla="*/ 1475032 w 3505172"/>
                  <a:gd name="connsiteY30" fmla="*/ 2259198 h 3929318"/>
                  <a:gd name="connsiteX31" fmla="*/ 1031697 w 3505172"/>
                  <a:gd name="connsiteY31" fmla="*/ 2154130 h 3929318"/>
                  <a:gd name="connsiteX32" fmla="*/ 460229 w 3505172"/>
                  <a:gd name="connsiteY32" fmla="*/ 2348890 h 3929318"/>
                  <a:gd name="connsiteX33" fmla="*/ 206528 w 3505172"/>
                  <a:gd name="connsiteY33" fmla="*/ 2861417 h 3929318"/>
                  <a:gd name="connsiteX34" fmla="*/ 588361 w 3505172"/>
                  <a:gd name="connsiteY34" fmla="*/ 3502076 h 3929318"/>
                  <a:gd name="connsiteX35" fmla="*/ 1400716 w 3505172"/>
                  <a:gd name="connsiteY35" fmla="*/ 3717337 h 3929318"/>
                  <a:gd name="connsiteX36" fmla="*/ 2282814 w 3505172"/>
                  <a:gd name="connsiteY36" fmla="*/ 3432800 h 3929318"/>
                  <a:gd name="connsiteX37" fmla="*/ 2793353 w 3505172"/>
                  <a:gd name="connsiteY37" fmla="*/ 2674000 h 3929318"/>
                  <a:gd name="connsiteX38" fmla="*/ 2675467 w 3505172"/>
                  <a:gd name="connsiteY38" fmla="*/ 2167978 h 3929318"/>
                  <a:gd name="connsiteX39" fmla="*/ 1857439 w 3505172"/>
                  <a:gd name="connsiteY39" fmla="*/ 1553280 h 3929318"/>
                  <a:gd name="connsiteX40" fmla="*/ 947130 w 3505172"/>
                  <a:gd name="connsiteY40" fmla="*/ 1285397 h 3929318"/>
                  <a:gd name="connsiteX41" fmla="*/ 565297 w 3505172"/>
                  <a:gd name="connsiteY41" fmla="*/ 760057 h 3929318"/>
                  <a:gd name="connsiteX0" fmla="*/ 565297 w 3359163"/>
                  <a:gd name="connsiteY0" fmla="*/ 760057 h 3930630"/>
                  <a:gd name="connsiteX1" fmla="*/ 898342 w 3359163"/>
                  <a:gd name="connsiteY1" fmla="*/ 659 h 3930630"/>
                  <a:gd name="connsiteX2" fmla="*/ 831811 w 3359163"/>
                  <a:gd name="connsiteY2" fmla="*/ 631925 h 3930630"/>
                  <a:gd name="connsiteX3" fmla="*/ 988132 w 3359163"/>
                  <a:gd name="connsiteY3" fmla="*/ 890752 h 3930630"/>
                  <a:gd name="connsiteX4" fmla="*/ 1328433 w 3359163"/>
                  <a:gd name="connsiteY4" fmla="*/ 1173299 h 3930630"/>
                  <a:gd name="connsiteX5" fmla="*/ 3071961 w 3359163"/>
                  <a:gd name="connsiteY5" fmla="*/ 1693489 h 3930630"/>
                  <a:gd name="connsiteX6" fmla="*/ 3289512 w 3359163"/>
                  <a:gd name="connsiteY6" fmla="*/ 2931407 h 3930630"/>
                  <a:gd name="connsiteX7" fmla="*/ 2358642 w 3359163"/>
                  <a:gd name="connsiteY7" fmla="*/ 3790260 h 3930630"/>
                  <a:gd name="connsiteX8" fmla="*/ 1163792 w 3359163"/>
                  <a:gd name="connsiteY8" fmla="*/ 3918147 h 3930630"/>
                  <a:gd name="connsiteX9" fmla="*/ 440688 w 3359163"/>
                  <a:gd name="connsiteY9" fmla="*/ 3668167 h 3930630"/>
                  <a:gd name="connsiteX10" fmla="*/ 456 w 3359163"/>
                  <a:gd name="connsiteY10" fmla="*/ 2861417 h 3930630"/>
                  <a:gd name="connsiteX11" fmla="*/ 371818 w 3359163"/>
                  <a:gd name="connsiteY11" fmla="*/ 2268167 h 3930630"/>
                  <a:gd name="connsiteX12" fmla="*/ 1052198 w 3359163"/>
                  <a:gd name="connsiteY12" fmla="*/ 2020873 h 3930630"/>
                  <a:gd name="connsiteX13" fmla="*/ 1680043 w 3359163"/>
                  <a:gd name="connsiteY13" fmla="*/ 2169506 h 3930630"/>
                  <a:gd name="connsiteX14" fmla="*/ 1949120 w 3359163"/>
                  <a:gd name="connsiteY14" fmla="*/ 2641031 h 3930630"/>
                  <a:gd name="connsiteX15" fmla="*/ 1768454 w 3359163"/>
                  <a:gd name="connsiteY15" fmla="*/ 3011331 h 3930630"/>
                  <a:gd name="connsiteX16" fmla="*/ 1349463 w 3359163"/>
                  <a:gd name="connsiteY16" fmla="*/ 3158683 h 3930630"/>
                  <a:gd name="connsiteX17" fmla="*/ 983007 w 3359163"/>
                  <a:gd name="connsiteY17" fmla="*/ 3076678 h 3930630"/>
                  <a:gd name="connsiteX18" fmla="*/ 806185 w 3359163"/>
                  <a:gd name="connsiteY18" fmla="*/ 2799914 h 3930630"/>
                  <a:gd name="connsiteX19" fmla="*/ 895877 w 3359163"/>
                  <a:gd name="connsiteY19" fmla="*/ 2620529 h 3930630"/>
                  <a:gd name="connsiteX20" fmla="*/ 1018883 w 3359163"/>
                  <a:gd name="connsiteY20" fmla="*/ 2556464 h 3930630"/>
                  <a:gd name="connsiteX21" fmla="*/ 1077824 w 3359163"/>
                  <a:gd name="connsiteY21" fmla="*/ 2548776 h 3930630"/>
                  <a:gd name="connsiteX22" fmla="*/ 1098325 w 3359163"/>
                  <a:gd name="connsiteY22" fmla="*/ 2564151 h 3930630"/>
                  <a:gd name="connsiteX23" fmla="*/ 1088075 w 3359163"/>
                  <a:gd name="connsiteY23" fmla="*/ 2594903 h 3930630"/>
                  <a:gd name="connsiteX24" fmla="*/ 1077824 w 3359163"/>
                  <a:gd name="connsiteY24" fmla="*/ 2625655 h 3930630"/>
                  <a:gd name="connsiteX25" fmla="*/ 1062448 w 3359163"/>
                  <a:gd name="connsiteY25" fmla="*/ 2738411 h 3930630"/>
                  <a:gd name="connsiteX26" fmla="*/ 1143171 w 3359163"/>
                  <a:gd name="connsiteY26" fmla="*/ 2875512 h 3930630"/>
                  <a:gd name="connsiteX27" fmla="*/ 1318712 w 3359163"/>
                  <a:gd name="connsiteY27" fmla="*/ 2933171 h 3930630"/>
                  <a:gd name="connsiteX28" fmla="*/ 1582663 w 3359163"/>
                  <a:gd name="connsiteY28" fmla="*/ 2835791 h 3930630"/>
                  <a:gd name="connsiteX29" fmla="*/ 1687731 w 3359163"/>
                  <a:gd name="connsiteY29" fmla="*/ 2594903 h 3930630"/>
                  <a:gd name="connsiteX30" fmla="*/ 1475032 w 3359163"/>
                  <a:gd name="connsiteY30" fmla="*/ 2259198 h 3930630"/>
                  <a:gd name="connsiteX31" fmla="*/ 1031697 w 3359163"/>
                  <a:gd name="connsiteY31" fmla="*/ 2154130 h 3930630"/>
                  <a:gd name="connsiteX32" fmla="*/ 460229 w 3359163"/>
                  <a:gd name="connsiteY32" fmla="*/ 2348890 h 3930630"/>
                  <a:gd name="connsiteX33" fmla="*/ 206528 w 3359163"/>
                  <a:gd name="connsiteY33" fmla="*/ 2861417 h 3930630"/>
                  <a:gd name="connsiteX34" fmla="*/ 588361 w 3359163"/>
                  <a:gd name="connsiteY34" fmla="*/ 3502076 h 3930630"/>
                  <a:gd name="connsiteX35" fmla="*/ 1400716 w 3359163"/>
                  <a:gd name="connsiteY35" fmla="*/ 3717337 h 3930630"/>
                  <a:gd name="connsiteX36" fmla="*/ 2282814 w 3359163"/>
                  <a:gd name="connsiteY36" fmla="*/ 3432800 h 3930630"/>
                  <a:gd name="connsiteX37" fmla="*/ 2793353 w 3359163"/>
                  <a:gd name="connsiteY37" fmla="*/ 2674000 h 3930630"/>
                  <a:gd name="connsiteX38" fmla="*/ 2675467 w 3359163"/>
                  <a:gd name="connsiteY38" fmla="*/ 2167978 h 3930630"/>
                  <a:gd name="connsiteX39" fmla="*/ 1857439 w 3359163"/>
                  <a:gd name="connsiteY39" fmla="*/ 1553280 h 3930630"/>
                  <a:gd name="connsiteX40" fmla="*/ 947130 w 3359163"/>
                  <a:gd name="connsiteY40" fmla="*/ 1285397 h 3930630"/>
                  <a:gd name="connsiteX41" fmla="*/ 565297 w 3359163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947130 w 3314397"/>
                  <a:gd name="connsiteY40" fmla="*/ 1285397 h 3930630"/>
                  <a:gd name="connsiteX41" fmla="*/ 565297 w 3314397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1035318 w 3314397"/>
                  <a:gd name="connsiteY40" fmla="*/ 1258698 h 3930630"/>
                  <a:gd name="connsiteX41" fmla="*/ 565297 w 3314397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1035318 w 3314397"/>
                  <a:gd name="connsiteY40" fmla="*/ 1258698 h 3930630"/>
                  <a:gd name="connsiteX41" fmla="*/ 565297 w 3314397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1035318 w 3314397"/>
                  <a:gd name="connsiteY40" fmla="*/ 1258698 h 3930630"/>
                  <a:gd name="connsiteX41" fmla="*/ 565297 w 3314397"/>
                  <a:gd name="connsiteY41" fmla="*/ 760057 h 3930630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2675467 w 3314397"/>
                  <a:gd name="connsiteY38" fmla="*/ 2168602 h 3931254"/>
                  <a:gd name="connsiteX39" fmla="*/ 1857439 w 3314397"/>
                  <a:gd name="connsiteY39" fmla="*/ 1553904 h 3931254"/>
                  <a:gd name="connsiteX40" fmla="*/ 1035318 w 3314397"/>
                  <a:gd name="connsiteY40" fmla="*/ 1259322 h 3931254"/>
                  <a:gd name="connsiteX41" fmla="*/ 587343 w 3314397"/>
                  <a:gd name="connsiteY41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2675467 w 3314397"/>
                  <a:gd name="connsiteY38" fmla="*/ 2168602 h 3931254"/>
                  <a:gd name="connsiteX39" fmla="*/ 1857439 w 3314397"/>
                  <a:gd name="connsiteY39" fmla="*/ 1553904 h 3931254"/>
                  <a:gd name="connsiteX40" fmla="*/ 1035318 w 3314397"/>
                  <a:gd name="connsiteY40" fmla="*/ 1259322 h 3931254"/>
                  <a:gd name="connsiteX41" fmla="*/ 587343 w 3314397"/>
                  <a:gd name="connsiteY41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857439 w 3314397"/>
                  <a:gd name="connsiteY37" fmla="*/ 1554027 h 3931377"/>
                  <a:gd name="connsiteX38" fmla="*/ 1035318 w 3314397"/>
                  <a:gd name="connsiteY38" fmla="*/ 1259445 h 3931377"/>
                  <a:gd name="connsiteX39" fmla="*/ 587343 w 3314397"/>
                  <a:gd name="connsiteY39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4170059"/>
                  <a:gd name="connsiteX1" fmla="*/ 898342 w 3314397"/>
                  <a:gd name="connsiteY1" fmla="*/ 1406 h 4170059"/>
                  <a:gd name="connsiteX2" fmla="*/ 831811 w 3314397"/>
                  <a:gd name="connsiteY2" fmla="*/ 632672 h 4170059"/>
                  <a:gd name="connsiteX3" fmla="*/ 1328433 w 3314397"/>
                  <a:gd name="connsiteY3" fmla="*/ 1174046 h 4170059"/>
                  <a:gd name="connsiteX4" fmla="*/ 2895583 w 3314397"/>
                  <a:gd name="connsiteY4" fmla="*/ 1827735 h 4170059"/>
                  <a:gd name="connsiteX5" fmla="*/ 3289512 w 3314397"/>
                  <a:gd name="connsiteY5" fmla="*/ 2932154 h 4170059"/>
                  <a:gd name="connsiteX6" fmla="*/ 2358642 w 3314397"/>
                  <a:gd name="connsiteY6" fmla="*/ 3791007 h 4170059"/>
                  <a:gd name="connsiteX7" fmla="*/ 1163792 w 3314397"/>
                  <a:gd name="connsiteY7" fmla="*/ 3918894 h 4170059"/>
                  <a:gd name="connsiteX8" fmla="*/ 440688 w 3314397"/>
                  <a:gd name="connsiteY8" fmla="*/ 3668914 h 4170059"/>
                  <a:gd name="connsiteX9" fmla="*/ 456 w 3314397"/>
                  <a:gd name="connsiteY9" fmla="*/ 2862164 h 4170059"/>
                  <a:gd name="connsiteX10" fmla="*/ 371818 w 3314397"/>
                  <a:gd name="connsiteY10" fmla="*/ 2268914 h 4170059"/>
                  <a:gd name="connsiteX11" fmla="*/ 1052198 w 3314397"/>
                  <a:gd name="connsiteY11" fmla="*/ 2021620 h 4170059"/>
                  <a:gd name="connsiteX12" fmla="*/ 1680043 w 3314397"/>
                  <a:gd name="connsiteY12" fmla="*/ 2170253 h 4170059"/>
                  <a:gd name="connsiteX13" fmla="*/ 1949120 w 3314397"/>
                  <a:gd name="connsiteY13" fmla="*/ 2641778 h 4170059"/>
                  <a:gd name="connsiteX14" fmla="*/ 1768454 w 3314397"/>
                  <a:gd name="connsiteY14" fmla="*/ 3012078 h 4170059"/>
                  <a:gd name="connsiteX15" fmla="*/ 1349463 w 3314397"/>
                  <a:gd name="connsiteY15" fmla="*/ 3159430 h 4170059"/>
                  <a:gd name="connsiteX16" fmla="*/ 983007 w 3314397"/>
                  <a:gd name="connsiteY16" fmla="*/ 3077425 h 4170059"/>
                  <a:gd name="connsiteX17" fmla="*/ 806185 w 3314397"/>
                  <a:gd name="connsiteY17" fmla="*/ 2800661 h 4170059"/>
                  <a:gd name="connsiteX18" fmla="*/ 895877 w 3314397"/>
                  <a:gd name="connsiteY18" fmla="*/ 2621276 h 4170059"/>
                  <a:gd name="connsiteX19" fmla="*/ 1018883 w 3314397"/>
                  <a:gd name="connsiteY19" fmla="*/ 2557211 h 4170059"/>
                  <a:gd name="connsiteX20" fmla="*/ 1077824 w 3314397"/>
                  <a:gd name="connsiteY20" fmla="*/ 2549523 h 4170059"/>
                  <a:gd name="connsiteX21" fmla="*/ 1098325 w 3314397"/>
                  <a:gd name="connsiteY21" fmla="*/ 2564898 h 4170059"/>
                  <a:gd name="connsiteX22" fmla="*/ 1088075 w 3314397"/>
                  <a:gd name="connsiteY22" fmla="*/ 2595650 h 4170059"/>
                  <a:gd name="connsiteX23" fmla="*/ 1077824 w 3314397"/>
                  <a:gd name="connsiteY23" fmla="*/ 2626402 h 4170059"/>
                  <a:gd name="connsiteX24" fmla="*/ 1062448 w 3314397"/>
                  <a:gd name="connsiteY24" fmla="*/ 2739158 h 4170059"/>
                  <a:gd name="connsiteX25" fmla="*/ 1143171 w 3314397"/>
                  <a:gd name="connsiteY25" fmla="*/ 2876259 h 4170059"/>
                  <a:gd name="connsiteX26" fmla="*/ 1318712 w 3314397"/>
                  <a:gd name="connsiteY26" fmla="*/ 2933918 h 4170059"/>
                  <a:gd name="connsiteX27" fmla="*/ 1582663 w 3314397"/>
                  <a:gd name="connsiteY27" fmla="*/ 2836538 h 4170059"/>
                  <a:gd name="connsiteX28" fmla="*/ 1687731 w 3314397"/>
                  <a:gd name="connsiteY28" fmla="*/ 2595650 h 4170059"/>
                  <a:gd name="connsiteX29" fmla="*/ 1475032 w 3314397"/>
                  <a:gd name="connsiteY29" fmla="*/ 2259945 h 4170059"/>
                  <a:gd name="connsiteX30" fmla="*/ 1031697 w 3314397"/>
                  <a:gd name="connsiteY30" fmla="*/ 2154877 h 4170059"/>
                  <a:gd name="connsiteX31" fmla="*/ 460229 w 3314397"/>
                  <a:gd name="connsiteY31" fmla="*/ 2349637 h 4170059"/>
                  <a:gd name="connsiteX32" fmla="*/ 206528 w 3314397"/>
                  <a:gd name="connsiteY32" fmla="*/ 2862164 h 4170059"/>
                  <a:gd name="connsiteX33" fmla="*/ 588361 w 3314397"/>
                  <a:gd name="connsiteY33" fmla="*/ 3502823 h 4170059"/>
                  <a:gd name="connsiteX34" fmla="*/ 1400716 w 3314397"/>
                  <a:gd name="connsiteY34" fmla="*/ 3718084 h 4170059"/>
                  <a:gd name="connsiteX35" fmla="*/ 2348956 w 3314397"/>
                  <a:gd name="connsiteY35" fmla="*/ 3433547 h 4170059"/>
                  <a:gd name="connsiteX36" fmla="*/ 1035318 w 3314397"/>
                  <a:gd name="connsiteY36" fmla="*/ 1259445 h 4170059"/>
                  <a:gd name="connsiteX37" fmla="*/ 587343 w 3314397"/>
                  <a:gd name="connsiteY37" fmla="*/ 814203 h 4170059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499154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99154 w 3314397"/>
                  <a:gd name="connsiteY37" fmla="*/ 773622 h 3930846"/>
                  <a:gd name="connsiteX0" fmla="*/ 499154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99154 w 3314397"/>
                  <a:gd name="connsiteY37" fmla="*/ 773622 h 3930846"/>
                  <a:gd name="connsiteX0" fmla="*/ 433011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33011 w 3314397"/>
                  <a:gd name="connsiteY37" fmla="*/ 773622 h 3930846"/>
                  <a:gd name="connsiteX0" fmla="*/ 433011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33011 w 3314397"/>
                  <a:gd name="connsiteY37" fmla="*/ 773622 h 3930846"/>
                  <a:gd name="connsiteX0" fmla="*/ 433011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33011 w 3314397"/>
                  <a:gd name="connsiteY37" fmla="*/ 773622 h 3930846"/>
                  <a:gd name="connsiteX0" fmla="*/ 433011 w 3298501"/>
                  <a:gd name="connsiteY0" fmla="*/ 773622 h 3930846"/>
                  <a:gd name="connsiteX1" fmla="*/ 898342 w 3298501"/>
                  <a:gd name="connsiteY1" fmla="*/ 875 h 3930846"/>
                  <a:gd name="connsiteX2" fmla="*/ 831811 w 3298501"/>
                  <a:gd name="connsiteY2" fmla="*/ 632141 h 3930846"/>
                  <a:gd name="connsiteX3" fmla="*/ 1328433 w 3298501"/>
                  <a:gd name="connsiteY3" fmla="*/ 1173515 h 3930846"/>
                  <a:gd name="connsiteX4" fmla="*/ 2741251 w 3298501"/>
                  <a:gd name="connsiteY4" fmla="*/ 1880604 h 3930846"/>
                  <a:gd name="connsiteX5" fmla="*/ 3289512 w 3298501"/>
                  <a:gd name="connsiteY5" fmla="*/ 2931623 h 3930846"/>
                  <a:gd name="connsiteX6" fmla="*/ 2358642 w 3298501"/>
                  <a:gd name="connsiteY6" fmla="*/ 3790476 h 3930846"/>
                  <a:gd name="connsiteX7" fmla="*/ 1163792 w 3298501"/>
                  <a:gd name="connsiteY7" fmla="*/ 3918363 h 3930846"/>
                  <a:gd name="connsiteX8" fmla="*/ 440688 w 3298501"/>
                  <a:gd name="connsiteY8" fmla="*/ 3668383 h 3930846"/>
                  <a:gd name="connsiteX9" fmla="*/ 456 w 3298501"/>
                  <a:gd name="connsiteY9" fmla="*/ 2861633 h 3930846"/>
                  <a:gd name="connsiteX10" fmla="*/ 371818 w 3298501"/>
                  <a:gd name="connsiteY10" fmla="*/ 2268383 h 3930846"/>
                  <a:gd name="connsiteX11" fmla="*/ 1052198 w 3298501"/>
                  <a:gd name="connsiteY11" fmla="*/ 2021089 h 3930846"/>
                  <a:gd name="connsiteX12" fmla="*/ 1680043 w 3298501"/>
                  <a:gd name="connsiteY12" fmla="*/ 2169722 h 3930846"/>
                  <a:gd name="connsiteX13" fmla="*/ 1949120 w 3298501"/>
                  <a:gd name="connsiteY13" fmla="*/ 2641247 h 3930846"/>
                  <a:gd name="connsiteX14" fmla="*/ 1768454 w 3298501"/>
                  <a:gd name="connsiteY14" fmla="*/ 3011547 h 3930846"/>
                  <a:gd name="connsiteX15" fmla="*/ 1349463 w 3298501"/>
                  <a:gd name="connsiteY15" fmla="*/ 3158899 h 3930846"/>
                  <a:gd name="connsiteX16" fmla="*/ 983007 w 3298501"/>
                  <a:gd name="connsiteY16" fmla="*/ 3076894 h 3930846"/>
                  <a:gd name="connsiteX17" fmla="*/ 806185 w 3298501"/>
                  <a:gd name="connsiteY17" fmla="*/ 2800130 h 3930846"/>
                  <a:gd name="connsiteX18" fmla="*/ 895877 w 3298501"/>
                  <a:gd name="connsiteY18" fmla="*/ 2620745 h 3930846"/>
                  <a:gd name="connsiteX19" fmla="*/ 1018883 w 3298501"/>
                  <a:gd name="connsiteY19" fmla="*/ 2556680 h 3930846"/>
                  <a:gd name="connsiteX20" fmla="*/ 1077824 w 3298501"/>
                  <a:gd name="connsiteY20" fmla="*/ 2548992 h 3930846"/>
                  <a:gd name="connsiteX21" fmla="*/ 1098325 w 3298501"/>
                  <a:gd name="connsiteY21" fmla="*/ 2564367 h 3930846"/>
                  <a:gd name="connsiteX22" fmla="*/ 1088075 w 3298501"/>
                  <a:gd name="connsiteY22" fmla="*/ 2595119 h 3930846"/>
                  <a:gd name="connsiteX23" fmla="*/ 1077824 w 3298501"/>
                  <a:gd name="connsiteY23" fmla="*/ 2625871 h 3930846"/>
                  <a:gd name="connsiteX24" fmla="*/ 1062448 w 3298501"/>
                  <a:gd name="connsiteY24" fmla="*/ 2738627 h 3930846"/>
                  <a:gd name="connsiteX25" fmla="*/ 1143171 w 3298501"/>
                  <a:gd name="connsiteY25" fmla="*/ 2875728 h 3930846"/>
                  <a:gd name="connsiteX26" fmla="*/ 1318712 w 3298501"/>
                  <a:gd name="connsiteY26" fmla="*/ 2933387 h 3930846"/>
                  <a:gd name="connsiteX27" fmla="*/ 1582663 w 3298501"/>
                  <a:gd name="connsiteY27" fmla="*/ 2836007 h 3930846"/>
                  <a:gd name="connsiteX28" fmla="*/ 1687731 w 3298501"/>
                  <a:gd name="connsiteY28" fmla="*/ 2595119 h 3930846"/>
                  <a:gd name="connsiteX29" fmla="*/ 1475032 w 3298501"/>
                  <a:gd name="connsiteY29" fmla="*/ 2259414 h 3930846"/>
                  <a:gd name="connsiteX30" fmla="*/ 1031697 w 3298501"/>
                  <a:gd name="connsiteY30" fmla="*/ 2154346 h 3930846"/>
                  <a:gd name="connsiteX31" fmla="*/ 460229 w 3298501"/>
                  <a:gd name="connsiteY31" fmla="*/ 2349106 h 3930846"/>
                  <a:gd name="connsiteX32" fmla="*/ 206528 w 3298501"/>
                  <a:gd name="connsiteY32" fmla="*/ 2861633 h 3930846"/>
                  <a:gd name="connsiteX33" fmla="*/ 588361 w 3298501"/>
                  <a:gd name="connsiteY33" fmla="*/ 3502292 h 3930846"/>
                  <a:gd name="connsiteX34" fmla="*/ 1400716 w 3298501"/>
                  <a:gd name="connsiteY34" fmla="*/ 3717553 h 3930846"/>
                  <a:gd name="connsiteX35" fmla="*/ 2348956 w 3298501"/>
                  <a:gd name="connsiteY35" fmla="*/ 3433016 h 3930846"/>
                  <a:gd name="connsiteX36" fmla="*/ 1035318 w 3298501"/>
                  <a:gd name="connsiteY36" fmla="*/ 1258914 h 3930846"/>
                  <a:gd name="connsiteX37" fmla="*/ 433011 w 3298501"/>
                  <a:gd name="connsiteY37" fmla="*/ 773622 h 3930846"/>
                  <a:gd name="connsiteX0" fmla="*/ 543248 w 3298501"/>
                  <a:gd name="connsiteY0" fmla="*/ 706252 h 3930225"/>
                  <a:gd name="connsiteX1" fmla="*/ 898342 w 3298501"/>
                  <a:gd name="connsiteY1" fmla="*/ 254 h 3930225"/>
                  <a:gd name="connsiteX2" fmla="*/ 831811 w 3298501"/>
                  <a:gd name="connsiteY2" fmla="*/ 631520 h 3930225"/>
                  <a:gd name="connsiteX3" fmla="*/ 1328433 w 3298501"/>
                  <a:gd name="connsiteY3" fmla="*/ 1172894 h 3930225"/>
                  <a:gd name="connsiteX4" fmla="*/ 2741251 w 3298501"/>
                  <a:gd name="connsiteY4" fmla="*/ 1879983 h 3930225"/>
                  <a:gd name="connsiteX5" fmla="*/ 3289512 w 3298501"/>
                  <a:gd name="connsiteY5" fmla="*/ 2931002 h 3930225"/>
                  <a:gd name="connsiteX6" fmla="*/ 2358642 w 3298501"/>
                  <a:gd name="connsiteY6" fmla="*/ 3789855 h 3930225"/>
                  <a:gd name="connsiteX7" fmla="*/ 1163792 w 3298501"/>
                  <a:gd name="connsiteY7" fmla="*/ 3917742 h 3930225"/>
                  <a:gd name="connsiteX8" fmla="*/ 440688 w 3298501"/>
                  <a:gd name="connsiteY8" fmla="*/ 3667762 h 3930225"/>
                  <a:gd name="connsiteX9" fmla="*/ 456 w 3298501"/>
                  <a:gd name="connsiteY9" fmla="*/ 2861012 h 3930225"/>
                  <a:gd name="connsiteX10" fmla="*/ 371818 w 3298501"/>
                  <a:gd name="connsiteY10" fmla="*/ 2267762 h 3930225"/>
                  <a:gd name="connsiteX11" fmla="*/ 1052198 w 3298501"/>
                  <a:gd name="connsiteY11" fmla="*/ 2020468 h 3930225"/>
                  <a:gd name="connsiteX12" fmla="*/ 1680043 w 3298501"/>
                  <a:gd name="connsiteY12" fmla="*/ 2169101 h 3930225"/>
                  <a:gd name="connsiteX13" fmla="*/ 1949120 w 3298501"/>
                  <a:gd name="connsiteY13" fmla="*/ 2640626 h 3930225"/>
                  <a:gd name="connsiteX14" fmla="*/ 1768454 w 3298501"/>
                  <a:gd name="connsiteY14" fmla="*/ 3010926 h 3930225"/>
                  <a:gd name="connsiteX15" fmla="*/ 1349463 w 3298501"/>
                  <a:gd name="connsiteY15" fmla="*/ 3158278 h 3930225"/>
                  <a:gd name="connsiteX16" fmla="*/ 983007 w 3298501"/>
                  <a:gd name="connsiteY16" fmla="*/ 3076273 h 3930225"/>
                  <a:gd name="connsiteX17" fmla="*/ 806185 w 3298501"/>
                  <a:gd name="connsiteY17" fmla="*/ 2799509 h 3930225"/>
                  <a:gd name="connsiteX18" fmla="*/ 895877 w 3298501"/>
                  <a:gd name="connsiteY18" fmla="*/ 2620124 h 3930225"/>
                  <a:gd name="connsiteX19" fmla="*/ 1018883 w 3298501"/>
                  <a:gd name="connsiteY19" fmla="*/ 2556059 h 3930225"/>
                  <a:gd name="connsiteX20" fmla="*/ 1077824 w 3298501"/>
                  <a:gd name="connsiteY20" fmla="*/ 2548371 h 3930225"/>
                  <a:gd name="connsiteX21" fmla="*/ 1098325 w 3298501"/>
                  <a:gd name="connsiteY21" fmla="*/ 2563746 h 3930225"/>
                  <a:gd name="connsiteX22" fmla="*/ 1088075 w 3298501"/>
                  <a:gd name="connsiteY22" fmla="*/ 2594498 h 3930225"/>
                  <a:gd name="connsiteX23" fmla="*/ 1077824 w 3298501"/>
                  <a:gd name="connsiteY23" fmla="*/ 2625250 h 3930225"/>
                  <a:gd name="connsiteX24" fmla="*/ 1062448 w 3298501"/>
                  <a:gd name="connsiteY24" fmla="*/ 2738006 h 3930225"/>
                  <a:gd name="connsiteX25" fmla="*/ 1143171 w 3298501"/>
                  <a:gd name="connsiteY25" fmla="*/ 2875107 h 3930225"/>
                  <a:gd name="connsiteX26" fmla="*/ 1318712 w 3298501"/>
                  <a:gd name="connsiteY26" fmla="*/ 2932766 h 3930225"/>
                  <a:gd name="connsiteX27" fmla="*/ 1582663 w 3298501"/>
                  <a:gd name="connsiteY27" fmla="*/ 2835386 h 3930225"/>
                  <a:gd name="connsiteX28" fmla="*/ 1687731 w 3298501"/>
                  <a:gd name="connsiteY28" fmla="*/ 2594498 h 3930225"/>
                  <a:gd name="connsiteX29" fmla="*/ 1475032 w 3298501"/>
                  <a:gd name="connsiteY29" fmla="*/ 2258793 h 3930225"/>
                  <a:gd name="connsiteX30" fmla="*/ 1031697 w 3298501"/>
                  <a:gd name="connsiteY30" fmla="*/ 2153725 h 3930225"/>
                  <a:gd name="connsiteX31" fmla="*/ 460229 w 3298501"/>
                  <a:gd name="connsiteY31" fmla="*/ 2348485 h 3930225"/>
                  <a:gd name="connsiteX32" fmla="*/ 206528 w 3298501"/>
                  <a:gd name="connsiteY32" fmla="*/ 2861012 h 3930225"/>
                  <a:gd name="connsiteX33" fmla="*/ 588361 w 3298501"/>
                  <a:gd name="connsiteY33" fmla="*/ 3501671 h 3930225"/>
                  <a:gd name="connsiteX34" fmla="*/ 1400716 w 3298501"/>
                  <a:gd name="connsiteY34" fmla="*/ 3716932 h 3930225"/>
                  <a:gd name="connsiteX35" fmla="*/ 2348956 w 3298501"/>
                  <a:gd name="connsiteY35" fmla="*/ 3432395 h 3930225"/>
                  <a:gd name="connsiteX36" fmla="*/ 1035318 w 3298501"/>
                  <a:gd name="connsiteY36" fmla="*/ 1258293 h 3930225"/>
                  <a:gd name="connsiteX37" fmla="*/ 543248 w 3298501"/>
                  <a:gd name="connsiteY37" fmla="*/ 706252 h 3930225"/>
                  <a:gd name="connsiteX0" fmla="*/ 543248 w 3212681"/>
                  <a:gd name="connsiteY0" fmla="*/ 706252 h 3930225"/>
                  <a:gd name="connsiteX1" fmla="*/ 898342 w 3212681"/>
                  <a:gd name="connsiteY1" fmla="*/ 254 h 3930225"/>
                  <a:gd name="connsiteX2" fmla="*/ 831811 w 3212681"/>
                  <a:gd name="connsiteY2" fmla="*/ 631520 h 3930225"/>
                  <a:gd name="connsiteX3" fmla="*/ 1328433 w 3212681"/>
                  <a:gd name="connsiteY3" fmla="*/ 1172894 h 3930225"/>
                  <a:gd name="connsiteX4" fmla="*/ 2741251 w 3212681"/>
                  <a:gd name="connsiteY4" fmla="*/ 1879983 h 3930225"/>
                  <a:gd name="connsiteX5" fmla="*/ 3201322 w 3212681"/>
                  <a:gd name="connsiteY5" fmla="*/ 2931002 h 3930225"/>
                  <a:gd name="connsiteX6" fmla="*/ 2358642 w 3212681"/>
                  <a:gd name="connsiteY6" fmla="*/ 3789855 h 3930225"/>
                  <a:gd name="connsiteX7" fmla="*/ 1163792 w 3212681"/>
                  <a:gd name="connsiteY7" fmla="*/ 3917742 h 3930225"/>
                  <a:gd name="connsiteX8" fmla="*/ 440688 w 3212681"/>
                  <a:gd name="connsiteY8" fmla="*/ 3667762 h 3930225"/>
                  <a:gd name="connsiteX9" fmla="*/ 456 w 3212681"/>
                  <a:gd name="connsiteY9" fmla="*/ 2861012 h 3930225"/>
                  <a:gd name="connsiteX10" fmla="*/ 371818 w 3212681"/>
                  <a:gd name="connsiteY10" fmla="*/ 2267762 h 3930225"/>
                  <a:gd name="connsiteX11" fmla="*/ 1052198 w 3212681"/>
                  <a:gd name="connsiteY11" fmla="*/ 2020468 h 3930225"/>
                  <a:gd name="connsiteX12" fmla="*/ 1680043 w 3212681"/>
                  <a:gd name="connsiteY12" fmla="*/ 2169101 h 3930225"/>
                  <a:gd name="connsiteX13" fmla="*/ 1949120 w 3212681"/>
                  <a:gd name="connsiteY13" fmla="*/ 2640626 h 3930225"/>
                  <a:gd name="connsiteX14" fmla="*/ 1768454 w 3212681"/>
                  <a:gd name="connsiteY14" fmla="*/ 3010926 h 3930225"/>
                  <a:gd name="connsiteX15" fmla="*/ 1349463 w 3212681"/>
                  <a:gd name="connsiteY15" fmla="*/ 3158278 h 3930225"/>
                  <a:gd name="connsiteX16" fmla="*/ 983007 w 3212681"/>
                  <a:gd name="connsiteY16" fmla="*/ 3076273 h 3930225"/>
                  <a:gd name="connsiteX17" fmla="*/ 806185 w 3212681"/>
                  <a:gd name="connsiteY17" fmla="*/ 2799509 h 3930225"/>
                  <a:gd name="connsiteX18" fmla="*/ 895877 w 3212681"/>
                  <a:gd name="connsiteY18" fmla="*/ 2620124 h 3930225"/>
                  <a:gd name="connsiteX19" fmla="*/ 1018883 w 3212681"/>
                  <a:gd name="connsiteY19" fmla="*/ 2556059 h 3930225"/>
                  <a:gd name="connsiteX20" fmla="*/ 1077824 w 3212681"/>
                  <a:gd name="connsiteY20" fmla="*/ 2548371 h 3930225"/>
                  <a:gd name="connsiteX21" fmla="*/ 1098325 w 3212681"/>
                  <a:gd name="connsiteY21" fmla="*/ 2563746 h 3930225"/>
                  <a:gd name="connsiteX22" fmla="*/ 1088075 w 3212681"/>
                  <a:gd name="connsiteY22" fmla="*/ 2594498 h 3930225"/>
                  <a:gd name="connsiteX23" fmla="*/ 1077824 w 3212681"/>
                  <a:gd name="connsiteY23" fmla="*/ 2625250 h 3930225"/>
                  <a:gd name="connsiteX24" fmla="*/ 1062448 w 3212681"/>
                  <a:gd name="connsiteY24" fmla="*/ 2738006 h 3930225"/>
                  <a:gd name="connsiteX25" fmla="*/ 1143171 w 3212681"/>
                  <a:gd name="connsiteY25" fmla="*/ 2875107 h 3930225"/>
                  <a:gd name="connsiteX26" fmla="*/ 1318712 w 3212681"/>
                  <a:gd name="connsiteY26" fmla="*/ 2932766 h 3930225"/>
                  <a:gd name="connsiteX27" fmla="*/ 1582663 w 3212681"/>
                  <a:gd name="connsiteY27" fmla="*/ 2835386 h 3930225"/>
                  <a:gd name="connsiteX28" fmla="*/ 1687731 w 3212681"/>
                  <a:gd name="connsiteY28" fmla="*/ 2594498 h 3930225"/>
                  <a:gd name="connsiteX29" fmla="*/ 1475032 w 3212681"/>
                  <a:gd name="connsiteY29" fmla="*/ 2258793 h 3930225"/>
                  <a:gd name="connsiteX30" fmla="*/ 1031697 w 3212681"/>
                  <a:gd name="connsiteY30" fmla="*/ 2153725 h 3930225"/>
                  <a:gd name="connsiteX31" fmla="*/ 460229 w 3212681"/>
                  <a:gd name="connsiteY31" fmla="*/ 2348485 h 3930225"/>
                  <a:gd name="connsiteX32" fmla="*/ 206528 w 3212681"/>
                  <a:gd name="connsiteY32" fmla="*/ 2861012 h 3930225"/>
                  <a:gd name="connsiteX33" fmla="*/ 588361 w 3212681"/>
                  <a:gd name="connsiteY33" fmla="*/ 3501671 h 3930225"/>
                  <a:gd name="connsiteX34" fmla="*/ 1400716 w 3212681"/>
                  <a:gd name="connsiteY34" fmla="*/ 3716932 h 3930225"/>
                  <a:gd name="connsiteX35" fmla="*/ 2348956 w 3212681"/>
                  <a:gd name="connsiteY35" fmla="*/ 3432395 h 3930225"/>
                  <a:gd name="connsiteX36" fmla="*/ 1035318 w 3212681"/>
                  <a:gd name="connsiteY36" fmla="*/ 1258293 h 3930225"/>
                  <a:gd name="connsiteX37" fmla="*/ 543248 w 3212681"/>
                  <a:gd name="connsiteY37" fmla="*/ 706252 h 3930225"/>
                  <a:gd name="connsiteX0" fmla="*/ 366867 w 3212681"/>
                  <a:gd name="connsiteY0" fmla="*/ 679406 h 3930078"/>
                  <a:gd name="connsiteX1" fmla="*/ 898342 w 3212681"/>
                  <a:gd name="connsiteY1" fmla="*/ 107 h 3930078"/>
                  <a:gd name="connsiteX2" fmla="*/ 831811 w 3212681"/>
                  <a:gd name="connsiteY2" fmla="*/ 631373 h 3930078"/>
                  <a:gd name="connsiteX3" fmla="*/ 1328433 w 3212681"/>
                  <a:gd name="connsiteY3" fmla="*/ 1172747 h 3930078"/>
                  <a:gd name="connsiteX4" fmla="*/ 2741251 w 3212681"/>
                  <a:gd name="connsiteY4" fmla="*/ 1879836 h 3930078"/>
                  <a:gd name="connsiteX5" fmla="*/ 3201322 w 3212681"/>
                  <a:gd name="connsiteY5" fmla="*/ 2930855 h 3930078"/>
                  <a:gd name="connsiteX6" fmla="*/ 2358642 w 3212681"/>
                  <a:gd name="connsiteY6" fmla="*/ 3789708 h 3930078"/>
                  <a:gd name="connsiteX7" fmla="*/ 1163792 w 3212681"/>
                  <a:gd name="connsiteY7" fmla="*/ 3917595 h 3930078"/>
                  <a:gd name="connsiteX8" fmla="*/ 440688 w 3212681"/>
                  <a:gd name="connsiteY8" fmla="*/ 3667615 h 3930078"/>
                  <a:gd name="connsiteX9" fmla="*/ 456 w 3212681"/>
                  <a:gd name="connsiteY9" fmla="*/ 2860865 h 3930078"/>
                  <a:gd name="connsiteX10" fmla="*/ 371818 w 3212681"/>
                  <a:gd name="connsiteY10" fmla="*/ 2267615 h 3930078"/>
                  <a:gd name="connsiteX11" fmla="*/ 1052198 w 3212681"/>
                  <a:gd name="connsiteY11" fmla="*/ 2020321 h 3930078"/>
                  <a:gd name="connsiteX12" fmla="*/ 1680043 w 3212681"/>
                  <a:gd name="connsiteY12" fmla="*/ 2168954 h 3930078"/>
                  <a:gd name="connsiteX13" fmla="*/ 1949120 w 3212681"/>
                  <a:gd name="connsiteY13" fmla="*/ 2640479 h 3930078"/>
                  <a:gd name="connsiteX14" fmla="*/ 1768454 w 3212681"/>
                  <a:gd name="connsiteY14" fmla="*/ 3010779 h 3930078"/>
                  <a:gd name="connsiteX15" fmla="*/ 1349463 w 3212681"/>
                  <a:gd name="connsiteY15" fmla="*/ 3158131 h 3930078"/>
                  <a:gd name="connsiteX16" fmla="*/ 983007 w 3212681"/>
                  <a:gd name="connsiteY16" fmla="*/ 3076126 h 3930078"/>
                  <a:gd name="connsiteX17" fmla="*/ 806185 w 3212681"/>
                  <a:gd name="connsiteY17" fmla="*/ 2799362 h 3930078"/>
                  <a:gd name="connsiteX18" fmla="*/ 895877 w 3212681"/>
                  <a:gd name="connsiteY18" fmla="*/ 2619977 h 3930078"/>
                  <a:gd name="connsiteX19" fmla="*/ 1018883 w 3212681"/>
                  <a:gd name="connsiteY19" fmla="*/ 2555912 h 3930078"/>
                  <a:gd name="connsiteX20" fmla="*/ 1077824 w 3212681"/>
                  <a:gd name="connsiteY20" fmla="*/ 2548224 h 3930078"/>
                  <a:gd name="connsiteX21" fmla="*/ 1098325 w 3212681"/>
                  <a:gd name="connsiteY21" fmla="*/ 2563599 h 3930078"/>
                  <a:gd name="connsiteX22" fmla="*/ 1088075 w 3212681"/>
                  <a:gd name="connsiteY22" fmla="*/ 2594351 h 3930078"/>
                  <a:gd name="connsiteX23" fmla="*/ 1077824 w 3212681"/>
                  <a:gd name="connsiteY23" fmla="*/ 2625103 h 3930078"/>
                  <a:gd name="connsiteX24" fmla="*/ 1062448 w 3212681"/>
                  <a:gd name="connsiteY24" fmla="*/ 2737859 h 3930078"/>
                  <a:gd name="connsiteX25" fmla="*/ 1143171 w 3212681"/>
                  <a:gd name="connsiteY25" fmla="*/ 2874960 h 3930078"/>
                  <a:gd name="connsiteX26" fmla="*/ 1318712 w 3212681"/>
                  <a:gd name="connsiteY26" fmla="*/ 2932619 h 3930078"/>
                  <a:gd name="connsiteX27" fmla="*/ 1582663 w 3212681"/>
                  <a:gd name="connsiteY27" fmla="*/ 2835239 h 3930078"/>
                  <a:gd name="connsiteX28" fmla="*/ 1687731 w 3212681"/>
                  <a:gd name="connsiteY28" fmla="*/ 2594351 h 3930078"/>
                  <a:gd name="connsiteX29" fmla="*/ 1475032 w 3212681"/>
                  <a:gd name="connsiteY29" fmla="*/ 2258646 h 3930078"/>
                  <a:gd name="connsiteX30" fmla="*/ 1031697 w 3212681"/>
                  <a:gd name="connsiteY30" fmla="*/ 2153578 h 3930078"/>
                  <a:gd name="connsiteX31" fmla="*/ 460229 w 3212681"/>
                  <a:gd name="connsiteY31" fmla="*/ 2348338 h 3930078"/>
                  <a:gd name="connsiteX32" fmla="*/ 206528 w 3212681"/>
                  <a:gd name="connsiteY32" fmla="*/ 2860865 h 3930078"/>
                  <a:gd name="connsiteX33" fmla="*/ 588361 w 3212681"/>
                  <a:gd name="connsiteY33" fmla="*/ 3501524 h 3930078"/>
                  <a:gd name="connsiteX34" fmla="*/ 1400716 w 3212681"/>
                  <a:gd name="connsiteY34" fmla="*/ 3716785 h 3930078"/>
                  <a:gd name="connsiteX35" fmla="*/ 2348956 w 3212681"/>
                  <a:gd name="connsiteY35" fmla="*/ 3432248 h 3930078"/>
                  <a:gd name="connsiteX36" fmla="*/ 1035318 w 3212681"/>
                  <a:gd name="connsiteY36" fmla="*/ 1258146 h 3930078"/>
                  <a:gd name="connsiteX37" fmla="*/ 366867 w 3212681"/>
                  <a:gd name="connsiteY37" fmla="*/ 679406 h 3930078"/>
                  <a:gd name="connsiteX0" fmla="*/ 366867 w 3212681"/>
                  <a:gd name="connsiteY0" fmla="*/ 679319 h 3929991"/>
                  <a:gd name="connsiteX1" fmla="*/ 898342 w 3212681"/>
                  <a:gd name="connsiteY1" fmla="*/ 20 h 3929991"/>
                  <a:gd name="connsiteX2" fmla="*/ 699527 w 3212681"/>
                  <a:gd name="connsiteY2" fmla="*/ 657986 h 3929991"/>
                  <a:gd name="connsiteX3" fmla="*/ 1328433 w 3212681"/>
                  <a:gd name="connsiteY3" fmla="*/ 1172660 h 3929991"/>
                  <a:gd name="connsiteX4" fmla="*/ 2741251 w 3212681"/>
                  <a:gd name="connsiteY4" fmla="*/ 1879749 h 3929991"/>
                  <a:gd name="connsiteX5" fmla="*/ 3201322 w 3212681"/>
                  <a:gd name="connsiteY5" fmla="*/ 2930768 h 3929991"/>
                  <a:gd name="connsiteX6" fmla="*/ 2358642 w 3212681"/>
                  <a:gd name="connsiteY6" fmla="*/ 3789621 h 3929991"/>
                  <a:gd name="connsiteX7" fmla="*/ 1163792 w 3212681"/>
                  <a:gd name="connsiteY7" fmla="*/ 3917508 h 3929991"/>
                  <a:gd name="connsiteX8" fmla="*/ 440688 w 3212681"/>
                  <a:gd name="connsiteY8" fmla="*/ 3667528 h 3929991"/>
                  <a:gd name="connsiteX9" fmla="*/ 456 w 3212681"/>
                  <a:gd name="connsiteY9" fmla="*/ 2860778 h 3929991"/>
                  <a:gd name="connsiteX10" fmla="*/ 371818 w 3212681"/>
                  <a:gd name="connsiteY10" fmla="*/ 2267528 h 3929991"/>
                  <a:gd name="connsiteX11" fmla="*/ 1052198 w 3212681"/>
                  <a:gd name="connsiteY11" fmla="*/ 2020234 h 3929991"/>
                  <a:gd name="connsiteX12" fmla="*/ 1680043 w 3212681"/>
                  <a:gd name="connsiteY12" fmla="*/ 2168867 h 3929991"/>
                  <a:gd name="connsiteX13" fmla="*/ 1949120 w 3212681"/>
                  <a:gd name="connsiteY13" fmla="*/ 2640392 h 3929991"/>
                  <a:gd name="connsiteX14" fmla="*/ 1768454 w 3212681"/>
                  <a:gd name="connsiteY14" fmla="*/ 3010692 h 3929991"/>
                  <a:gd name="connsiteX15" fmla="*/ 1349463 w 3212681"/>
                  <a:gd name="connsiteY15" fmla="*/ 3158044 h 3929991"/>
                  <a:gd name="connsiteX16" fmla="*/ 983007 w 3212681"/>
                  <a:gd name="connsiteY16" fmla="*/ 3076039 h 3929991"/>
                  <a:gd name="connsiteX17" fmla="*/ 806185 w 3212681"/>
                  <a:gd name="connsiteY17" fmla="*/ 2799275 h 3929991"/>
                  <a:gd name="connsiteX18" fmla="*/ 895877 w 3212681"/>
                  <a:gd name="connsiteY18" fmla="*/ 2619890 h 3929991"/>
                  <a:gd name="connsiteX19" fmla="*/ 1018883 w 3212681"/>
                  <a:gd name="connsiteY19" fmla="*/ 2555825 h 3929991"/>
                  <a:gd name="connsiteX20" fmla="*/ 1077824 w 3212681"/>
                  <a:gd name="connsiteY20" fmla="*/ 2548137 h 3929991"/>
                  <a:gd name="connsiteX21" fmla="*/ 1098325 w 3212681"/>
                  <a:gd name="connsiteY21" fmla="*/ 2563512 h 3929991"/>
                  <a:gd name="connsiteX22" fmla="*/ 1088075 w 3212681"/>
                  <a:gd name="connsiteY22" fmla="*/ 2594264 h 3929991"/>
                  <a:gd name="connsiteX23" fmla="*/ 1077824 w 3212681"/>
                  <a:gd name="connsiteY23" fmla="*/ 2625016 h 3929991"/>
                  <a:gd name="connsiteX24" fmla="*/ 1062448 w 3212681"/>
                  <a:gd name="connsiteY24" fmla="*/ 2737772 h 3929991"/>
                  <a:gd name="connsiteX25" fmla="*/ 1143171 w 3212681"/>
                  <a:gd name="connsiteY25" fmla="*/ 2874873 h 3929991"/>
                  <a:gd name="connsiteX26" fmla="*/ 1318712 w 3212681"/>
                  <a:gd name="connsiteY26" fmla="*/ 2932532 h 3929991"/>
                  <a:gd name="connsiteX27" fmla="*/ 1582663 w 3212681"/>
                  <a:gd name="connsiteY27" fmla="*/ 2835152 h 3929991"/>
                  <a:gd name="connsiteX28" fmla="*/ 1687731 w 3212681"/>
                  <a:gd name="connsiteY28" fmla="*/ 2594264 h 3929991"/>
                  <a:gd name="connsiteX29" fmla="*/ 1475032 w 3212681"/>
                  <a:gd name="connsiteY29" fmla="*/ 2258559 h 3929991"/>
                  <a:gd name="connsiteX30" fmla="*/ 1031697 w 3212681"/>
                  <a:gd name="connsiteY30" fmla="*/ 2153491 h 3929991"/>
                  <a:gd name="connsiteX31" fmla="*/ 460229 w 3212681"/>
                  <a:gd name="connsiteY31" fmla="*/ 2348251 h 3929991"/>
                  <a:gd name="connsiteX32" fmla="*/ 206528 w 3212681"/>
                  <a:gd name="connsiteY32" fmla="*/ 2860778 h 3929991"/>
                  <a:gd name="connsiteX33" fmla="*/ 588361 w 3212681"/>
                  <a:gd name="connsiteY33" fmla="*/ 3501437 h 3929991"/>
                  <a:gd name="connsiteX34" fmla="*/ 1400716 w 3212681"/>
                  <a:gd name="connsiteY34" fmla="*/ 3716698 h 3929991"/>
                  <a:gd name="connsiteX35" fmla="*/ 2348956 w 3212681"/>
                  <a:gd name="connsiteY35" fmla="*/ 3432161 h 3929991"/>
                  <a:gd name="connsiteX36" fmla="*/ 1035318 w 3212681"/>
                  <a:gd name="connsiteY36" fmla="*/ 1258059 h 3929991"/>
                  <a:gd name="connsiteX37" fmla="*/ 366867 w 3212681"/>
                  <a:gd name="connsiteY37" fmla="*/ 679319 h 3929991"/>
                  <a:gd name="connsiteX0" fmla="*/ 366867 w 3212681"/>
                  <a:gd name="connsiteY0" fmla="*/ 679320 h 3929991"/>
                  <a:gd name="connsiteX1" fmla="*/ 898342 w 3212681"/>
                  <a:gd name="connsiteY1" fmla="*/ 20 h 3929991"/>
                  <a:gd name="connsiteX2" fmla="*/ 699527 w 3212681"/>
                  <a:gd name="connsiteY2" fmla="*/ 657986 h 3929991"/>
                  <a:gd name="connsiteX3" fmla="*/ 1328433 w 3212681"/>
                  <a:gd name="connsiteY3" fmla="*/ 1172660 h 3929991"/>
                  <a:gd name="connsiteX4" fmla="*/ 2741251 w 3212681"/>
                  <a:gd name="connsiteY4" fmla="*/ 1879749 h 3929991"/>
                  <a:gd name="connsiteX5" fmla="*/ 3201322 w 3212681"/>
                  <a:gd name="connsiteY5" fmla="*/ 2930768 h 3929991"/>
                  <a:gd name="connsiteX6" fmla="*/ 2358642 w 3212681"/>
                  <a:gd name="connsiteY6" fmla="*/ 3789621 h 3929991"/>
                  <a:gd name="connsiteX7" fmla="*/ 1163792 w 3212681"/>
                  <a:gd name="connsiteY7" fmla="*/ 3917508 h 3929991"/>
                  <a:gd name="connsiteX8" fmla="*/ 440688 w 3212681"/>
                  <a:gd name="connsiteY8" fmla="*/ 3667528 h 3929991"/>
                  <a:gd name="connsiteX9" fmla="*/ 456 w 3212681"/>
                  <a:gd name="connsiteY9" fmla="*/ 2860778 h 3929991"/>
                  <a:gd name="connsiteX10" fmla="*/ 371818 w 3212681"/>
                  <a:gd name="connsiteY10" fmla="*/ 2267528 h 3929991"/>
                  <a:gd name="connsiteX11" fmla="*/ 1052198 w 3212681"/>
                  <a:gd name="connsiteY11" fmla="*/ 2020234 h 3929991"/>
                  <a:gd name="connsiteX12" fmla="*/ 1680043 w 3212681"/>
                  <a:gd name="connsiteY12" fmla="*/ 2168867 h 3929991"/>
                  <a:gd name="connsiteX13" fmla="*/ 1949120 w 3212681"/>
                  <a:gd name="connsiteY13" fmla="*/ 2640392 h 3929991"/>
                  <a:gd name="connsiteX14" fmla="*/ 1768454 w 3212681"/>
                  <a:gd name="connsiteY14" fmla="*/ 3010692 h 3929991"/>
                  <a:gd name="connsiteX15" fmla="*/ 1349463 w 3212681"/>
                  <a:gd name="connsiteY15" fmla="*/ 3158044 h 3929991"/>
                  <a:gd name="connsiteX16" fmla="*/ 983007 w 3212681"/>
                  <a:gd name="connsiteY16" fmla="*/ 3076039 h 3929991"/>
                  <a:gd name="connsiteX17" fmla="*/ 806185 w 3212681"/>
                  <a:gd name="connsiteY17" fmla="*/ 2799275 h 3929991"/>
                  <a:gd name="connsiteX18" fmla="*/ 895877 w 3212681"/>
                  <a:gd name="connsiteY18" fmla="*/ 2619890 h 3929991"/>
                  <a:gd name="connsiteX19" fmla="*/ 1018883 w 3212681"/>
                  <a:gd name="connsiteY19" fmla="*/ 2555825 h 3929991"/>
                  <a:gd name="connsiteX20" fmla="*/ 1077824 w 3212681"/>
                  <a:gd name="connsiteY20" fmla="*/ 2548137 h 3929991"/>
                  <a:gd name="connsiteX21" fmla="*/ 1098325 w 3212681"/>
                  <a:gd name="connsiteY21" fmla="*/ 2563512 h 3929991"/>
                  <a:gd name="connsiteX22" fmla="*/ 1088075 w 3212681"/>
                  <a:gd name="connsiteY22" fmla="*/ 2594264 h 3929991"/>
                  <a:gd name="connsiteX23" fmla="*/ 1077824 w 3212681"/>
                  <a:gd name="connsiteY23" fmla="*/ 2625016 h 3929991"/>
                  <a:gd name="connsiteX24" fmla="*/ 1062448 w 3212681"/>
                  <a:gd name="connsiteY24" fmla="*/ 2737772 h 3929991"/>
                  <a:gd name="connsiteX25" fmla="*/ 1143171 w 3212681"/>
                  <a:gd name="connsiteY25" fmla="*/ 2874873 h 3929991"/>
                  <a:gd name="connsiteX26" fmla="*/ 1318712 w 3212681"/>
                  <a:gd name="connsiteY26" fmla="*/ 2932532 h 3929991"/>
                  <a:gd name="connsiteX27" fmla="*/ 1582663 w 3212681"/>
                  <a:gd name="connsiteY27" fmla="*/ 2835152 h 3929991"/>
                  <a:gd name="connsiteX28" fmla="*/ 1687731 w 3212681"/>
                  <a:gd name="connsiteY28" fmla="*/ 2594264 h 3929991"/>
                  <a:gd name="connsiteX29" fmla="*/ 1475032 w 3212681"/>
                  <a:gd name="connsiteY29" fmla="*/ 2258559 h 3929991"/>
                  <a:gd name="connsiteX30" fmla="*/ 1031697 w 3212681"/>
                  <a:gd name="connsiteY30" fmla="*/ 2153491 h 3929991"/>
                  <a:gd name="connsiteX31" fmla="*/ 460229 w 3212681"/>
                  <a:gd name="connsiteY31" fmla="*/ 2348251 h 3929991"/>
                  <a:gd name="connsiteX32" fmla="*/ 206528 w 3212681"/>
                  <a:gd name="connsiteY32" fmla="*/ 2860778 h 3929991"/>
                  <a:gd name="connsiteX33" fmla="*/ 588361 w 3212681"/>
                  <a:gd name="connsiteY33" fmla="*/ 3501437 h 3929991"/>
                  <a:gd name="connsiteX34" fmla="*/ 1400716 w 3212681"/>
                  <a:gd name="connsiteY34" fmla="*/ 3716698 h 3929991"/>
                  <a:gd name="connsiteX35" fmla="*/ 2348956 w 3212681"/>
                  <a:gd name="connsiteY35" fmla="*/ 3432161 h 3929991"/>
                  <a:gd name="connsiteX36" fmla="*/ 1035318 w 3212681"/>
                  <a:gd name="connsiteY36" fmla="*/ 1258059 h 3929991"/>
                  <a:gd name="connsiteX37" fmla="*/ 366867 w 3212681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99527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11338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11338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11338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3208014" h="3929991">
                    <a:moveTo>
                      <a:pt x="366867" y="679320"/>
                    </a:moveTo>
                    <a:cubicBezTo>
                      <a:pt x="317808" y="427842"/>
                      <a:pt x="857597" y="3576"/>
                      <a:pt x="898342" y="20"/>
                    </a:cubicBezTo>
                    <a:cubicBezTo>
                      <a:pt x="939087" y="-3536"/>
                      <a:pt x="549678" y="459157"/>
                      <a:pt x="611338" y="657986"/>
                    </a:cubicBezTo>
                    <a:cubicBezTo>
                      <a:pt x="705067" y="960224"/>
                      <a:pt x="918328" y="991283"/>
                      <a:pt x="1328433" y="1172660"/>
                    </a:cubicBezTo>
                    <a:cubicBezTo>
                      <a:pt x="1738538" y="1354037"/>
                      <a:pt x="2362961" y="1613432"/>
                      <a:pt x="2675109" y="1906450"/>
                    </a:cubicBezTo>
                    <a:cubicBezTo>
                      <a:pt x="2987257" y="2199468"/>
                      <a:pt x="3254066" y="2616906"/>
                      <a:pt x="3201322" y="2930768"/>
                    </a:cubicBezTo>
                    <a:cubicBezTo>
                      <a:pt x="3148578" y="3244630"/>
                      <a:pt x="2698230" y="3625164"/>
                      <a:pt x="2358642" y="3789621"/>
                    </a:cubicBezTo>
                    <a:cubicBezTo>
                      <a:pt x="2019054" y="3954078"/>
                      <a:pt x="1483451" y="3937857"/>
                      <a:pt x="1163792" y="3917508"/>
                    </a:cubicBezTo>
                    <a:cubicBezTo>
                      <a:pt x="844133" y="3897159"/>
                      <a:pt x="810958" y="3870348"/>
                      <a:pt x="440688" y="3667528"/>
                    </a:cubicBezTo>
                    <a:cubicBezTo>
                      <a:pt x="70418" y="3464708"/>
                      <a:pt x="11934" y="3094111"/>
                      <a:pt x="456" y="2860778"/>
                    </a:cubicBezTo>
                    <a:cubicBezTo>
                      <a:pt x="-11022" y="2627445"/>
                      <a:pt x="196528" y="2407619"/>
                      <a:pt x="371818" y="2267528"/>
                    </a:cubicBezTo>
                    <a:cubicBezTo>
                      <a:pt x="547108" y="2127437"/>
                      <a:pt x="787392" y="2020234"/>
                      <a:pt x="1052198" y="2020234"/>
                    </a:cubicBezTo>
                    <a:cubicBezTo>
                      <a:pt x="1310169" y="2020234"/>
                      <a:pt x="1519451" y="2069778"/>
                      <a:pt x="1680043" y="2168867"/>
                    </a:cubicBezTo>
                    <a:cubicBezTo>
                      <a:pt x="1859427" y="2279914"/>
                      <a:pt x="1949120" y="2437089"/>
                      <a:pt x="1949120" y="2640392"/>
                    </a:cubicBezTo>
                    <a:cubicBezTo>
                      <a:pt x="1949120" y="2789024"/>
                      <a:pt x="1888898" y="2912458"/>
                      <a:pt x="1768454" y="3010692"/>
                    </a:cubicBezTo>
                    <a:cubicBezTo>
                      <a:pt x="1648010" y="3108927"/>
                      <a:pt x="1508347" y="3158044"/>
                      <a:pt x="1349463" y="3158044"/>
                    </a:cubicBezTo>
                    <a:cubicBezTo>
                      <a:pt x="1204247" y="3158044"/>
                      <a:pt x="1082095" y="3130709"/>
                      <a:pt x="983007" y="3076039"/>
                    </a:cubicBezTo>
                    <a:cubicBezTo>
                      <a:pt x="865125" y="3011120"/>
                      <a:pt x="806185" y="2918865"/>
                      <a:pt x="806185" y="2799275"/>
                    </a:cubicBezTo>
                    <a:cubicBezTo>
                      <a:pt x="806185" y="2727521"/>
                      <a:pt x="836082" y="2667726"/>
                      <a:pt x="895877" y="2619890"/>
                    </a:cubicBezTo>
                    <a:cubicBezTo>
                      <a:pt x="942004" y="2582305"/>
                      <a:pt x="983007" y="2560950"/>
                      <a:pt x="1018883" y="2555825"/>
                    </a:cubicBezTo>
                    <a:cubicBezTo>
                      <a:pt x="1054760" y="2550699"/>
                      <a:pt x="1074407" y="2548137"/>
                      <a:pt x="1077824" y="2548137"/>
                    </a:cubicBezTo>
                    <a:cubicBezTo>
                      <a:pt x="1091491" y="2548137"/>
                      <a:pt x="1098325" y="2553262"/>
                      <a:pt x="1098325" y="2563512"/>
                    </a:cubicBezTo>
                    <a:lnTo>
                      <a:pt x="1088075" y="2594264"/>
                    </a:lnTo>
                    <a:cubicBezTo>
                      <a:pt x="1086366" y="2597681"/>
                      <a:pt x="1082949" y="2607932"/>
                      <a:pt x="1077824" y="2625016"/>
                    </a:cubicBezTo>
                    <a:cubicBezTo>
                      <a:pt x="1067573" y="2659184"/>
                      <a:pt x="1062448" y="2696769"/>
                      <a:pt x="1062448" y="2737772"/>
                    </a:cubicBezTo>
                    <a:cubicBezTo>
                      <a:pt x="1062448" y="2790733"/>
                      <a:pt x="1089356" y="2836433"/>
                      <a:pt x="1143171" y="2874873"/>
                    </a:cubicBezTo>
                    <a:cubicBezTo>
                      <a:pt x="1196987" y="2913312"/>
                      <a:pt x="1255500" y="2932532"/>
                      <a:pt x="1318712" y="2932532"/>
                    </a:cubicBezTo>
                    <a:cubicBezTo>
                      <a:pt x="1424634" y="2932532"/>
                      <a:pt x="1512618" y="2900072"/>
                      <a:pt x="1582663" y="2835152"/>
                    </a:cubicBezTo>
                    <a:cubicBezTo>
                      <a:pt x="1652708" y="2770232"/>
                      <a:pt x="1687731" y="2689936"/>
                      <a:pt x="1687731" y="2594264"/>
                    </a:cubicBezTo>
                    <a:cubicBezTo>
                      <a:pt x="1687731" y="2450757"/>
                      <a:pt x="1616831" y="2338855"/>
                      <a:pt x="1475032" y="2258559"/>
                    </a:cubicBezTo>
                    <a:cubicBezTo>
                      <a:pt x="1352026" y="2188514"/>
                      <a:pt x="1204247" y="2153491"/>
                      <a:pt x="1031697" y="2153491"/>
                    </a:cubicBezTo>
                    <a:cubicBezTo>
                      <a:pt x="811310" y="2153491"/>
                      <a:pt x="620821" y="2218411"/>
                      <a:pt x="460229" y="2348251"/>
                    </a:cubicBezTo>
                    <a:cubicBezTo>
                      <a:pt x="291095" y="2484925"/>
                      <a:pt x="206528" y="2655767"/>
                      <a:pt x="206528" y="2860778"/>
                    </a:cubicBezTo>
                    <a:cubicBezTo>
                      <a:pt x="206528" y="3127292"/>
                      <a:pt x="333806" y="3340845"/>
                      <a:pt x="588361" y="3501437"/>
                    </a:cubicBezTo>
                    <a:cubicBezTo>
                      <a:pt x="815581" y="3644944"/>
                      <a:pt x="1107284" y="3728244"/>
                      <a:pt x="1400716" y="3716698"/>
                    </a:cubicBezTo>
                    <a:cubicBezTo>
                      <a:pt x="1694148" y="3705152"/>
                      <a:pt x="1880715" y="3668386"/>
                      <a:pt x="2348956" y="3432161"/>
                    </a:cubicBezTo>
                    <a:cubicBezTo>
                      <a:pt x="2817197" y="3195936"/>
                      <a:pt x="3445477" y="2041712"/>
                      <a:pt x="1035318" y="1258059"/>
                    </a:cubicBezTo>
                    <a:cubicBezTo>
                      <a:pt x="477146" y="968350"/>
                      <a:pt x="415926" y="930798"/>
                      <a:pt x="366867" y="679320"/>
                    </a:cubicBez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50800" dist="50800" dir="5400000" algn="ctr" rotWithShape="0">
                  <a:schemeClr val="tx2">
                    <a:lumMod val="10000"/>
                  </a:schemeClr>
                </a:outerShdw>
              </a:effectLst>
              <a:sp3d>
                <a:bevelT w="165100" prst="coolSlant"/>
              </a:sp3d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s-ES" sz="41300" dirty="0">
                  <a:latin typeface="Harrington" panose="04040505050A02020702" pitchFamily="82" charset="0"/>
                </a:endParaRPr>
              </a:p>
            </p:txBody>
          </p:sp>
          <p:sp>
            <p:nvSpPr>
              <p:cNvPr id="19" name="CuadroTexto 6"/>
              <p:cNvSpPr txBox="1"/>
              <p:nvPr/>
            </p:nvSpPr>
            <p:spPr>
              <a:xfrm rot="10800000">
                <a:off x="2699792" y="2283718"/>
                <a:ext cx="648072" cy="1232520"/>
              </a:xfrm>
              <a:custGeom>
                <a:avLst/>
                <a:gdLst>
                  <a:gd name="connsiteX0" fmla="*/ 1424825 w 3432663"/>
                  <a:gd name="connsiteY0" fmla="*/ 0 h 3746571"/>
                  <a:gd name="connsiteX1" fmla="*/ 1883536 w 3432663"/>
                  <a:gd name="connsiteY1" fmla="*/ 64066 h 3746571"/>
                  <a:gd name="connsiteX2" fmla="*/ 2116736 w 3432663"/>
                  <a:gd name="connsiteY2" fmla="*/ 353644 h 3746571"/>
                  <a:gd name="connsiteX3" fmla="*/ 2051389 w 3432663"/>
                  <a:gd name="connsiteY3" fmla="*/ 500995 h 3746571"/>
                  <a:gd name="connsiteX4" fmla="*/ 1936070 w 3432663"/>
                  <a:gd name="connsiteY4" fmla="*/ 571468 h 3746571"/>
                  <a:gd name="connsiteX5" fmla="*/ 1863035 w 3432663"/>
                  <a:gd name="connsiteY5" fmla="*/ 576593 h 3746571"/>
                  <a:gd name="connsiteX6" fmla="*/ 1768218 w 3432663"/>
                  <a:gd name="connsiteY6" fmla="*/ 558654 h 3746571"/>
                  <a:gd name="connsiteX7" fmla="*/ 1740029 w 3432663"/>
                  <a:gd name="connsiteY7" fmla="*/ 533028 h 3746571"/>
                  <a:gd name="connsiteX8" fmla="*/ 1757967 w 3432663"/>
                  <a:gd name="connsiteY8" fmla="*/ 502276 h 3746571"/>
                  <a:gd name="connsiteX9" fmla="*/ 1809220 w 3432663"/>
                  <a:gd name="connsiteY9" fmla="*/ 426679 h 3746571"/>
                  <a:gd name="connsiteX10" fmla="*/ 1824596 w 3432663"/>
                  <a:gd name="connsiteY10" fmla="*/ 343393 h 3746571"/>
                  <a:gd name="connsiteX11" fmla="*/ 1686214 w 3432663"/>
                  <a:gd name="connsiteY11" fmla="*/ 153758 h 3746571"/>
                  <a:gd name="connsiteX12" fmla="*/ 1409449 w 3432663"/>
                  <a:gd name="connsiteY12" fmla="*/ 102506 h 3746571"/>
                  <a:gd name="connsiteX13" fmla="*/ 960988 w 3432663"/>
                  <a:gd name="connsiteY13" fmla="*/ 187072 h 3746571"/>
                  <a:gd name="connsiteX14" fmla="*/ 743164 w 3432663"/>
                  <a:gd name="connsiteY14" fmla="*/ 481775 h 3746571"/>
                  <a:gd name="connsiteX15" fmla="*/ 899485 w 3432663"/>
                  <a:gd name="connsiteY15" fmla="*/ 740602 h 3746571"/>
                  <a:gd name="connsiteX16" fmla="*/ 1283880 w 3432663"/>
                  <a:gd name="connsiteY16" fmla="*/ 943050 h 3746571"/>
                  <a:gd name="connsiteX17" fmla="*/ 1757967 w 3432663"/>
                  <a:gd name="connsiteY17" fmla="*/ 1153185 h 3746571"/>
                  <a:gd name="connsiteX18" fmla="*/ 2280745 w 3432663"/>
                  <a:gd name="connsiteY18" fmla="*/ 1458139 h 3746571"/>
                  <a:gd name="connsiteX19" fmla="*/ 2636951 w 3432663"/>
                  <a:gd name="connsiteY19" fmla="*/ 1875848 h 3746571"/>
                  <a:gd name="connsiteX20" fmla="*/ 3432663 w 3432663"/>
                  <a:gd name="connsiteY20" fmla="*/ 2904434 h 3746571"/>
                  <a:gd name="connsiteX21" fmla="*/ 2316622 w 3432663"/>
                  <a:gd name="connsiteY21" fmla="*/ 3410866 h 3746571"/>
                  <a:gd name="connsiteX22" fmla="*/ 1306944 w 3432663"/>
                  <a:gd name="connsiteY22" fmla="*/ 3746571 h 3746571"/>
                  <a:gd name="connsiteX23" fmla="*/ 407459 w 3432663"/>
                  <a:gd name="connsiteY23" fmla="*/ 3490308 h 3746571"/>
                  <a:gd name="connsiteX24" fmla="*/ 0 w 3432663"/>
                  <a:gd name="connsiteY24" fmla="*/ 2711267 h 3746571"/>
                  <a:gd name="connsiteX25" fmla="*/ 283171 w 3432663"/>
                  <a:gd name="connsiteY25" fmla="*/ 2118017 h 3746571"/>
                  <a:gd name="connsiteX26" fmla="*/ 963551 w 3432663"/>
                  <a:gd name="connsiteY26" fmla="*/ 1870723 h 3746571"/>
                  <a:gd name="connsiteX27" fmla="*/ 1591396 w 3432663"/>
                  <a:gd name="connsiteY27" fmla="*/ 2019356 h 3746571"/>
                  <a:gd name="connsiteX28" fmla="*/ 1860473 w 3432663"/>
                  <a:gd name="connsiteY28" fmla="*/ 2490881 h 3746571"/>
                  <a:gd name="connsiteX29" fmla="*/ 1679807 w 3432663"/>
                  <a:gd name="connsiteY29" fmla="*/ 2861181 h 3746571"/>
                  <a:gd name="connsiteX30" fmla="*/ 1260816 w 3432663"/>
                  <a:gd name="connsiteY30" fmla="*/ 3008533 h 3746571"/>
                  <a:gd name="connsiteX31" fmla="*/ 894360 w 3432663"/>
                  <a:gd name="connsiteY31" fmla="*/ 2926528 h 3746571"/>
                  <a:gd name="connsiteX32" fmla="*/ 717538 w 3432663"/>
                  <a:gd name="connsiteY32" fmla="*/ 2649764 h 3746571"/>
                  <a:gd name="connsiteX33" fmla="*/ 807230 w 3432663"/>
                  <a:gd name="connsiteY33" fmla="*/ 2470379 h 3746571"/>
                  <a:gd name="connsiteX34" fmla="*/ 930236 w 3432663"/>
                  <a:gd name="connsiteY34" fmla="*/ 2406314 h 3746571"/>
                  <a:gd name="connsiteX35" fmla="*/ 989177 w 3432663"/>
                  <a:gd name="connsiteY35" fmla="*/ 2398626 h 3746571"/>
                  <a:gd name="connsiteX36" fmla="*/ 1009678 w 3432663"/>
                  <a:gd name="connsiteY36" fmla="*/ 2414001 h 3746571"/>
                  <a:gd name="connsiteX37" fmla="*/ 999428 w 3432663"/>
                  <a:gd name="connsiteY37" fmla="*/ 2444753 h 3746571"/>
                  <a:gd name="connsiteX38" fmla="*/ 989177 w 3432663"/>
                  <a:gd name="connsiteY38" fmla="*/ 2475505 h 3746571"/>
                  <a:gd name="connsiteX39" fmla="*/ 973801 w 3432663"/>
                  <a:gd name="connsiteY39" fmla="*/ 2588261 h 3746571"/>
                  <a:gd name="connsiteX40" fmla="*/ 1054524 w 3432663"/>
                  <a:gd name="connsiteY40" fmla="*/ 2725362 h 3746571"/>
                  <a:gd name="connsiteX41" fmla="*/ 1230065 w 3432663"/>
                  <a:gd name="connsiteY41" fmla="*/ 2783021 h 3746571"/>
                  <a:gd name="connsiteX42" fmla="*/ 1494016 w 3432663"/>
                  <a:gd name="connsiteY42" fmla="*/ 2685641 h 3746571"/>
                  <a:gd name="connsiteX43" fmla="*/ 1599084 w 3432663"/>
                  <a:gd name="connsiteY43" fmla="*/ 2444753 h 3746571"/>
                  <a:gd name="connsiteX44" fmla="*/ 1386385 w 3432663"/>
                  <a:gd name="connsiteY44" fmla="*/ 2109048 h 3746571"/>
                  <a:gd name="connsiteX45" fmla="*/ 943050 w 3432663"/>
                  <a:gd name="connsiteY45" fmla="*/ 2003980 h 3746571"/>
                  <a:gd name="connsiteX46" fmla="*/ 371582 w 3432663"/>
                  <a:gd name="connsiteY46" fmla="*/ 2198740 h 3746571"/>
                  <a:gd name="connsiteX47" fmla="*/ 117881 w 3432663"/>
                  <a:gd name="connsiteY47" fmla="*/ 2711267 h 3746571"/>
                  <a:gd name="connsiteX48" fmla="*/ 499714 w 3432663"/>
                  <a:gd name="connsiteY48" fmla="*/ 3351926 h 3746571"/>
                  <a:gd name="connsiteX49" fmla="*/ 1312069 w 3432663"/>
                  <a:gd name="connsiteY49" fmla="*/ 3567187 h 3746571"/>
                  <a:gd name="connsiteX50" fmla="*/ 2134674 w 3432663"/>
                  <a:gd name="connsiteY50" fmla="*/ 3269921 h 3746571"/>
                  <a:gd name="connsiteX51" fmla="*/ 2490881 w 3432663"/>
                  <a:gd name="connsiteY51" fmla="*/ 2506256 h 3746571"/>
                  <a:gd name="connsiteX52" fmla="*/ 2372999 w 3432663"/>
                  <a:gd name="connsiteY52" fmla="*/ 2070608 h 3746571"/>
                  <a:gd name="connsiteX53" fmla="*/ 2057795 w 3432663"/>
                  <a:gd name="connsiteY53" fmla="*/ 1755405 h 3746571"/>
                  <a:gd name="connsiteX54" fmla="*/ 1614460 w 3432663"/>
                  <a:gd name="connsiteY54" fmla="*/ 1496578 h 3746571"/>
                  <a:gd name="connsiteX55" fmla="*/ 858483 w 3432663"/>
                  <a:gd name="connsiteY55" fmla="*/ 1135247 h 3746571"/>
                  <a:gd name="connsiteX56" fmla="*/ 476650 w 3432663"/>
                  <a:gd name="connsiteY56" fmla="*/ 609907 h 3746571"/>
                  <a:gd name="connsiteX57" fmla="*/ 781604 w 3432663"/>
                  <a:gd name="connsiteY57" fmla="*/ 143508 h 3746571"/>
                  <a:gd name="connsiteX58" fmla="*/ 1424825 w 3432663"/>
                  <a:gd name="connsiteY58" fmla="*/ 0 h 3746571"/>
                  <a:gd name="connsiteX0" fmla="*/ 1424825 w 3453135"/>
                  <a:gd name="connsiteY0" fmla="*/ 0 h 3746571"/>
                  <a:gd name="connsiteX1" fmla="*/ 1883536 w 3453135"/>
                  <a:gd name="connsiteY1" fmla="*/ 64066 h 3746571"/>
                  <a:gd name="connsiteX2" fmla="*/ 2116736 w 3453135"/>
                  <a:gd name="connsiteY2" fmla="*/ 353644 h 3746571"/>
                  <a:gd name="connsiteX3" fmla="*/ 2051389 w 3453135"/>
                  <a:gd name="connsiteY3" fmla="*/ 500995 h 3746571"/>
                  <a:gd name="connsiteX4" fmla="*/ 1936070 w 3453135"/>
                  <a:gd name="connsiteY4" fmla="*/ 571468 h 3746571"/>
                  <a:gd name="connsiteX5" fmla="*/ 1863035 w 3453135"/>
                  <a:gd name="connsiteY5" fmla="*/ 576593 h 3746571"/>
                  <a:gd name="connsiteX6" fmla="*/ 1768218 w 3453135"/>
                  <a:gd name="connsiteY6" fmla="*/ 558654 h 3746571"/>
                  <a:gd name="connsiteX7" fmla="*/ 1740029 w 3453135"/>
                  <a:gd name="connsiteY7" fmla="*/ 533028 h 3746571"/>
                  <a:gd name="connsiteX8" fmla="*/ 1757967 w 3453135"/>
                  <a:gd name="connsiteY8" fmla="*/ 502276 h 3746571"/>
                  <a:gd name="connsiteX9" fmla="*/ 1809220 w 3453135"/>
                  <a:gd name="connsiteY9" fmla="*/ 426679 h 3746571"/>
                  <a:gd name="connsiteX10" fmla="*/ 1824596 w 3453135"/>
                  <a:gd name="connsiteY10" fmla="*/ 343393 h 3746571"/>
                  <a:gd name="connsiteX11" fmla="*/ 1686214 w 3453135"/>
                  <a:gd name="connsiteY11" fmla="*/ 153758 h 3746571"/>
                  <a:gd name="connsiteX12" fmla="*/ 1409449 w 3453135"/>
                  <a:gd name="connsiteY12" fmla="*/ 102506 h 3746571"/>
                  <a:gd name="connsiteX13" fmla="*/ 960988 w 3453135"/>
                  <a:gd name="connsiteY13" fmla="*/ 187072 h 3746571"/>
                  <a:gd name="connsiteX14" fmla="*/ 743164 w 3453135"/>
                  <a:gd name="connsiteY14" fmla="*/ 481775 h 3746571"/>
                  <a:gd name="connsiteX15" fmla="*/ 899485 w 3453135"/>
                  <a:gd name="connsiteY15" fmla="*/ 740602 h 3746571"/>
                  <a:gd name="connsiteX16" fmla="*/ 1283880 w 3453135"/>
                  <a:gd name="connsiteY16" fmla="*/ 943050 h 3746571"/>
                  <a:gd name="connsiteX17" fmla="*/ 1757967 w 3453135"/>
                  <a:gd name="connsiteY17" fmla="*/ 1153185 h 3746571"/>
                  <a:gd name="connsiteX18" fmla="*/ 2280745 w 3453135"/>
                  <a:gd name="connsiteY18" fmla="*/ 1458139 h 3746571"/>
                  <a:gd name="connsiteX19" fmla="*/ 2983314 w 3453135"/>
                  <a:gd name="connsiteY19" fmla="*/ 1543339 h 3746571"/>
                  <a:gd name="connsiteX20" fmla="*/ 3432663 w 3453135"/>
                  <a:gd name="connsiteY20" fmla="*/ 2904434 h 3746571"/>
                  <a:gd name="connsiteX21" fmla="*/ 2316622 w 3453135"/>
                  <a:gd name="connsiteY21" fmla="*/ 3410866 h 3746571"/>
                  <a:gd name="connsiteX22" fmla="*/ 1306944 w 3453135"/>
                  <a:gd name="connsiteY22" fmla="*/ 3746571 h 3746571"/>
                  <a:gd name="connsiteX23" fmla="*/ 407459 w 3453135"/>
                  <a:gd name="connsiteY23" fmla="*/ 3490308 h 3746571"/>
                  <a:gd name="connsiteX24" fmla="*/ 0 w 3453135"/>
                  <a:gd name="connsiteY24" fmla="*/ 2711267 h 3746571"/>
                  <a:gd name="connsiteX25" fmla="*/ 283171 w 3453135"/>
                  <a:gd name="connsiteY25" fmla="*/ 2118017 h 3746571"/>
                  <a:gd name="connsiteX26" fmla="*/ 963551 w 3453135"/>
                  <a:gd name="connsiteY26" fmla="*/ 1870723 h 3746571"/>
                  <a:gd name="connsiteX27" fmla="*/ 1591396 w 3453135"/>
                  <a:gd name="connsiteY27" fmla="*/ 2019356 h 3746571"/>
                  <a:gd name="connsiteX28" fmla="*/ 1860473 w 3453135"/>
                  <a:gd name="connsiteY28" fmla="*/ 2490881 h 3746571"/>
                  <a:gd name="connsiteX29" fmla="*/ 1679807 w 3453135"/>
                  <a:gd name="connsiteY29" fmla="*/ 2861181 h 3746571"/>
                  <a:gd name="connsiteX30" fmla="*/ 1260816 w 3453135"/>
                  <a:gd name="connsiteY30" fmla="*/ 3008533 h 3746571"/>
                  <a:gd name="connsiteX31" fmla="*/ 894360 w 3453135"/>
                  <a:gd name="connsiteY31" fmla="*/ 2926528 h 3746571"/>
                  <a:gd name="connsiteX32" fmla="*/ 717538 w 3453135"/>
                  <a:gd name="connsiteY32" fmla="*/ 2649764 h 3746571"/>
                  <a:gd name="connsiteX33" fmla="*/ 807230 w 3453135"/>
                  <a:gd name="connsiteY33" fmla="*/ 2470379 h 3746571"/>
                  <a:gd name="connsiteX34" fmla="*/ 930236 w 3453135"/>
                  <a:gd name="connsiteY34" fmla="*/ 2406314 h 3746571"/>
                  <a:gd name="connsiteX35" fmla="*/ 989177 w 3453135"/>
                  <a:gd name="connsiteY35" fmla="*/ 2398626 h 3746571"/>
                  <a:gd name="connsiteX36" fmla="*/ 1009678 w 3453135"/>
                  <a:gd name="connsiteY36" fmla="*/ 2414001 h 3746571"/>
                  <a:gd name="connsiteX37" fmla="*/ 999428 w 3453135"/>
                  <a:gd name="connsiteY37" fmla="*/ 2444753 h 3746571"/>
                  <a:gd name="connsiteX38" fmla="*/ 989177 w 3453135"/>
                  <a:gd name="connsiteY38" fmla="*/ 2475505 h 3746571"/>
                  <a:gd name="connsiteX39" fmla="*/ 973801 w 3453135"/>
                  <a:gd name="connsiteY39" fmla="*/ 2588261 h 3746571"/>
                  <a:gd name="connsiteX40" fmla="*/ 1054524 w 3453135"/>
                  <a:gd name="connsiteY40" fmla="*/ 2725362 h 3746571"/>
                  <a:gd name="connsiteX41" fmla="*/ 1230065 w 3453135"/>
                  <a:gd name="connsiteY41" fmla="*/ 2783021 h 3746571"/>
                  <a:gd name="connsiteX42" fmla="*/ 1494016 w 3453135"/>
                  <a:gd name="connsiteY42" fmla="*/ 2685641 h 3746571"/>
                  <a:gd name="connsiteX43" fmla="*/ 1599084 w 3453135"/>
                  <a:gd name="connsiteY43" fmla="*/ 2444753 h 3746571"/>
                  <a:gd name="connsiteX44" fmla="*/ 1386385 w 3453135"/>
                  <a:gd name="connsiteY44" fmla="*/ 2109048 h 3746571"/>
                  <a:gd name="connsiteX45" fmla="*/ 943050 w 3453135"/>
                  <a:gd name="connsiteY45" fmla="*/ 2003980 h 3746571"/>
                  <a:gd name="connsiteX46" fmla="*/ 371582 w 3453135"/>
                  <a:gd name="connsiteY46" fmla="*/ 2198740 h 3746571"/>
                  <a:gd name="connsiteX47" fmla="*/ 117881 w 3453135"/>
                  <a:gd name="connsiteY47" fmla="*/ 2711267 h 3746571"/>
                  <a:gd name="connsiteX48" fmla="*/ 499714 w 3453135"/>
                  <a:gd name="connsiteY48" fmla="*/ 3351926 h 3746571"/>
                  <a:gd name="connsiteX49" fmla="*/ 1312069 w 3453135"/>
                  <a:gd name="connsiteY49" fmla="*/ 3567187 h 3746571"/>
                  <a:gd name="connsiteX50" fmla="*/ 2134674 w 3453135"/>
                  <a:gd name="connsiteY50" fmla="*/ 3269921 h 3746571"/>
                  <a:gd name="connsiteX51" fmla="*/ 2490881 w 3453135"/>
                  <a:gd name="connsiteY51" fmla="*/ 2506256 h 3746571"/>
                  <a:gd name="connsiteX52" fmla="*/ 2372999 w 3453135"/>
                  <a:gd name="connsiteY52" fmla="*/ 2070608 h 3746571"/>
                  <a:gd name="connsiteX53" fmla="*/ 2057795 w 3453135"/>
                  <a:gd name="connsiteY53" fmla="*/ 1755405 h 3746571"/>
                  <a:gd name="connsiteX54" fmla="*/ 1614460 w 3453135"/>
                  <a:gd name="connsiteY54" fmla="*/ 1496578 h 3746571"/>
                  <a:gd name="connsiteX55" fmla="*/ 858483 w 3453135"/>
                  <a:gd name="connsiteY55" fmla="*/ 1135247 h 3746571"/>
                  <a:gd name="connsiteX56" fmla="*/ 476650 w 3453135"/>
                  <a:gd name="connsiteY56" fmla="*/ 609907 h 3746571"/>
                  <a:gd name="connsiteX57" fmla="*/ 781604 w 3453135"/>
                  <a:gd name="connsiteY57" fmla="*/ 143508 h 3746571"/>
                  <a:gd name="connsiteX58" fmla="*/ 1424825 w 3453135"/>
                  <a:gd name="connsiteY58" fmla="*/ 0 h 3746571"/>
                  <a:gd name="connsiteX0" fmla="*/ 1424825 w 3452383"/>
                  <a:gd name="connsiteY0" fmla="*/ 0 h 3746571"/>
                  <a:gd name="connsiteX1" fmla="*/ 1883536 w 3452383"/>
                  <a:gd name="connsiteY1" fmla="*/ 64066 h 3746571"/>
                  <a:gd name="connsiteX2" fmla="*/ 2116736 w 3452383"/>
                  <a:gd name="connsiteY2" fmla="*/ 353644 h 3746571"/>
                  <a:gd name="connsiteX3" fmla="*/ 2051389 w 3452383"/>
                  <a:gd name="connsiteY3" fmla="*/ 500995 h 3746571"/>
                  <a:gd name="connsiteX4" fmla="*/ 1936070 w 3452383"/>
                  <a:gd name="connsiteY4" fmla="*/ 571468 h 3746571"/>
                  <a:gd name="connsiteX5" fmla="*/ 1863035 w 3452383"/>
                  <a:gd name="connsiteY5" fmla="*/ 576593 h 3746571"/>
                  <a:gd name="connsiteX6" fmla="*/ 1768218 w 3452383"/>
                  <a:gd name="connsiteY6" fmla="*/ 558654 h 3746571"/>
                  <a:gd name="connsiteX7" fmla="*/ 1740029 w 3452383"/>
                  <a:gd name="connsiteY7" fmla="*/ 533028 h 3746571"/>
                  <a:gd name="connsiteX8" fmla="*/ 1757967 w 3452383"/>
                  <a:gd name="connsiteY8" fmla="*/ 502276 h 3746571"/>
                  <a:gd name="connsiteX9" fmla="*/ 1809220 w 3452383"/>
                  <a:gd name="connsiteY9" fmla="*/ 426679 h 3746571"/>
                  <a:gd name="connsiteX10" fmla="*/ 1824596 w 3452383"/>
                  <a:gd name="connsiteY10" fmla="*/ 343393 h 3746571"/>
                  <a:gd name="connsiteX11" fmla="*/ 1686214 w 3452383"/>
                  <a:gd name="connsiteY11" fmla="*/ 153758 h 3746571"/>
                  <a:gd name="connsiteX12" fmla="*/ 1409449 w 3452383"/>
                  <a:gd name="connsiteY12" fmla="*/ 102506 h 3746571"/>
                  <a:gd name="connsiteX13" fmla="*/ 960988 w 3452383"/>
                  <a:gd name="connsiteY13" fmla="*/ 187072 h 3746571"/>
                  <a:gd name="connsiteX14" fmla="*/ 743164 w 3452383"/>
                  <a:gd name="connsiteY14" fmla="*/ 481775 h 3746571"/>
                  <a:gd name="connsiteX15" fmla="*/ 899485 w 3452383"/>
                  <a:gd name="connsiteY15" fmla="*/ 740602 h 3746571"/>
                  <a:gd name="connsiteX16" fmla="*/ 1283880 w 3452383"/>
                  <a:gd name="connsiteY16" fmla="*/ 943050 h 3746571"/>
                  <a:gd name="connsiteX17" fmla="*/ 1757967 w 3452383"/>
                  <a:gd name="connsiteY17" fmla="*/ 1153185 h 3746571"/>
                  <a:gd name="connsiteX18" fmla="*/ 2391581 w 3452383"/>
                  <a:gd name="connsiteY18" fmla="*/ 1111775 h 3746571"/>
                  <a:gd name="connsiteX19" fmla="*/ 2983314 w 3452383"/>
                  <a:gd name="connsiteY19" fmla="*/ 1543339 h 3746571"/>
                  <a:gd name="connsiteX20" fmla="*/ 3432663 w 3452383"/>
                  <a:gd name="connsiteY20" fmla="*/ 2904434 h 3746571"/>
                  <a:gd name="connsiteX21" fmla="*/ 2316622 w 3452383"/>
                  <a:gd name="connsiteY21" fmla="*/ 3410866 h 3746571"/>
                  <a:gd name="connsiteX22" fmla="*/ 1306944 w 3452383"/>
                  <a:gd name="connsiteY22" fmla="*/ 3746571 h 3746571"/>
                  <a:gd name="connsiteX23" fmla="*/ 407459 w 3452383"/>
                  <a:gd name="connsiteY23" fmla="*/ 3490308 h 3746571"/>
                  <a:gd name="connsiteX24" fmla="*/ 0 w 3452383"/>
                  <a:gd name="connsiteY24" fmla="*/ 2711267 h 3746571"/>
                  <a:gd name="connsiteX25" fmla="*/ 283171 w 3452383"/>
                  <a:gd name="connsiteY25" fmla="*/ 2118017 h 3746571"/>
                  <a:gd name="connsiteX26" fmla="*/ 963551 w 3452383"/>
                  <a:gd name="connsiteY26" fmla="*/ 1870723 h 3746571"/>
                  <a:gd name="connsiteX27" fmla="*/ 1591396 w 3452383"/>
                  <a:gd name="connsiteY27" fmla="*/ 2019356 h 3746571"/>
                  <a:gd name="connsiteX28" fmla="*/ 1860473 w 3452383"/>
                  <a:gd name="connsiteY28" fmla="*/ 2490881 h 3746571"/>
                  <a:gd name="connsiteX29" fmla="*/ 1679807 w 3452383"/>
                  <a:gd name="connsiteY29" fmla="*/ 2861181 h 3746571"/>
                  <a:gd name="connsiteX30" fmla="*/ 1260816 w 3452383"/>
                  <a:gd name="connsiteY30" fmla="*/ 3008533 h 3746571"/>
                  <a:gd name="connsiteX31" fmla="*/ 894360 w 3452383"/>
                  <a:gd name="connsiteY31" fmla="*/ 2926528 h 3746571"/>
                  <a:gd name="connsiteX32" fmla="*/ 717538 w 3452383"/>
                  <a:gd name="connsiteY32" fmla="*/ 2649764 h 3746571"/>
                  <a:gd name="connsiteX33" fmla="*/ 807230 w 3452383"/>
                  <a:gd name="connsiteY33" fmla="*/ 2470379 h 3746571"/>
                  <a:gd name="connsiteX34" fmla="*/ 930236 w 3452383"/>
                  <a:gd name="connsiteY34" fmla="*/ 2406314 h 3746571"/>
                  <a:gd name="connsiteX35" fmla="*/ 989177 w 3452383"/>
                  <a:gd name="connsiteY35" fmla="*/ 2398626 h 3746571"/>
                  <a:gd name="connsiteX36" fmla="*/ 1009678 w 3452383"/>
                  <a:gd name="connsiteY36" fmla="*/ 2414001 h 3746571"/>
                  <a:gd name="connsiteX37" fmla="*/ 999428 w 3452383"/>
                  <a:gd name="connsiteY37" fmla="*/ 2444753 h 3746571"/>
                  <a:gd name="connsiteX38" fmla="*/ 989177 w 3452383"/>
                  <a:gd name="connsiteY38" fmla="*/ 2475505 h 3746571"/>
                  <a:gd name="connsiteX39" fmla="*/ 973801 w 3452383"/>
                  <a:gd name="connsiteY39" fmla="*/ 2588261 h 3746571"/>
                  <a:gd name="connsiteX40" fmla="*/ 1054524 w 3452383"/>
                  <a:gd name="connsiteY40" fmla="*/ 2725362 h 3746571"/>
                  <a:gd name="connsiteX41" fmla="*/ 1230065 w 3452383"/>
                  <a:gd name="connsiteY41" fmla="*/ 2783021 h 3746571"/>
                  <a:gd name="connsiteX42" fmla="*/ 1494016 w 3452383"/>
                  <a:gd name="connsiteY42" fmla="*/ 2685641 h 3746571"/>
                  <a:gd name="connsiteX43" fmla="*/ 1599084 w 3452383"/>
                  <a:gd name="connsiteY43" fmla="*/ 2444753 h 3746571"/>
                  <a:gd name="connsiteX44" fmla="*/ 1386385 w 3452383"/>
                  <a:gd name="connsiteY44" fmla="*/ 2109048 h 3746571"/>
                  <a:gd name="connsiteX45" fmla="*/ 943050 w 3452383"/>
                  <a:gd name="connsiteY45" fmla="*/ 2003980 h 3746571"/>
                  <a:gd name="connsiteX46" fmla="*/ 371582 w 3452383"/>
                  <a:gd name="connsiteY46" fmla="*/ 2198740 h 3746571"/>
                  <a:gd name="connsiteX47" fmla="*/ 117881 w 3452383"/>
                  <a:gd name="connsiteY47" fmla="*/ 2711267 h 3746571"/>
                  <a:gd name="connsiteX48" fmla="*/ 499714 w 3452383"/>
                  <a:gd name="connsiteY48" fmla="*/ 3351926 h 3746571"/>
                  <a:gd name="connsiteX49" fmla="*/ 1312069 w 3452383"/>
                  <a:gd name="connsiteY49" fmla="*/ 3567187 h 3746571"/>
                  <a:gd name="connsiteX50" fmla="*/ 2134674 w 3452383"/>
                  <a:gd name="connsiteY50" fmla="*/ 3269921 h 3746571"/>
                  <a:gd name="connsiteX51" fmla="*/ 2490881 w 3452383"/>
                  <a:gd name="connsiteY51" fmla="*/ 2506256 h 3746571"/>
                  <a:gd name="connsiteX52" fmla="*/ 2372999 w 3452383"/>
                  <a:gd name="connsiteY52" fmla="*/ 2070608 h 3746571"/>
                  <a:gd name="connsiteX53" fmla="*/ 2057795 w 3452383"/>
                  <a:gd name="connsiteY53" fmla="*/ 1755405 h 3746571"/>
                  <a:gd name="connsiteX54" fmla="*/ 1614460 w 3452383"/>
                  <a:gd name="connsiteY54" fmla="*/ 1496578 h 3746571"/>
                  <a:gd name="connsiteX55" fmla="*/ 858483 w 3452383"/>
                  <a:gd name="connsiteY55" fmla="*/ 1135247 h 3746571"/>
                  <a:gd name="connsiteX56" fmla="*/ 476650 w 3452383"/>
                  <a:gd name="connsiteY56" fmla="*/ 609907 h 3746571"/>
                  <a:gd name="connsiteX57" fmla="*/ 781604 w 3452383"/>
                  <a:gd name="connsiteY57" fmla="*/ 143508 h 3746571"/>
                  <a:gd name="connsiteX58" fmla="*/ 1424825 w 3452383"/>
                  <a:gd name="connsiteY58" fmla="*/ 0 h 3746571"/>
                  <a:gd name="connsiteX0" fmla="*/ 1424825 w 3452383"/>
                  <a:gd name="connsiteY0" fmla="*/ 0 h 3746571"/>
                  <a:gd name="connsiteX1" fmla="*/ 1883536 w 3452383"/>
                  <a:gd name="connsiteY1" fmla="*/ 64066 h 3746571"/>
                  <a:gd name="connsiteX2" fmla="*/ 2116736 w 3452383"/>
                  <a:gd name="connsiteY2" fmla="*/ 353644 h 3746571"/>
                  <a:gd name="connsiteX3" fmla="*/ 2051389 w 3452383"/>
                  <a:gd name="connsiteY3" fmla="*/ 500995 h 3746571"/>
                  <a:gd name="connsiteX4" fmla="*/ 1936070 w 3452383"/>
                  <a:gd name="connsiteY4" fmla="*/ 571468 h 3746571"/>
                  <a:gd name="connsiteX5" fmla="*/ 1863035 w 3452383"/>
                  <a:gd name="connsiteY5" fmla="*/ 576593 h 3746571"/>
                  <a:gd name="connsiteX6" fmla="*/ 1768218 w 3452383"/>
                  <a:gd name="connsiteY6" fmla="*/ 558654 h 3746571"/>
                  <a:gd name="connsiteX7" fmla="*/ 1740029 w 3452383"/>
                  <a:gd name="connsiteY7" fmla="*/ 533028 h 3746571"/>
                  <a:gd name="connsiteX8" fmla="*/ 1757967 w 3452383"/>
                  <a:gd name="connsiteY8" fmla="*/ 502276 h 3746571"/>
                  <a:gd name="connsiteX9" fmla="*/ 1809220 w 3452383"/>
                  <a:gd name="connsiteY9" fmla="*/ 426679 h 3746571"/>
                  <a:gd name="connsiteX10" fmla="*/ 1824596 w 3452383"/>
                  <a:gd name="connsiteY10" fmla="*/ 343393 h 3746571"/>
                  <a:gd name="connsiteX11" fmla="*/ 1686214 w 3452383"/>
                  <a:gd name="connsiteY11" fmla="*/ 153758 h 3746571"/>
                  <a:gd name="connsiteX12" fmla="*/ 1409449 w 3452383"/>
                  <a:gd name="connsiteY12" fmla="*/ 102506 h 3746571"/>
                  <a:gd name="connsiteX13" fmla="*/ 960988 w 3452383"/>
                  <a:gd name="connsiteY13" fmla="*/ 187072 h 3746571"/>
                  <a:gd name="connsiteX14" fmla="*/ 743164 w 3452383"/>
                  <a:gd name="connsiteY14" fmla="*/ 481775 h 3746571"/>
                  <a:gd name="connsiteX15" fmla="*/ 899485 w 3452383"/>
                  <a:gd name="connsiteY15" fmla="*/ 740602 h 3746571"/>
                  <a:gd name="connsiteX16" fmla="*/ 1283880 w 3452383"/>
                  <a:gd name="connsiteY16" fmla="*/ 943050 h 3746571"/>
                  <a:gd name="connsiteX17" fmla="*/ 1730258 w 3452383"/>
                  <a:gd name="connsiteY17" fmla="*/ 1042349 h 3746571"/>
                  <a:gd name="connsiteX18" fmla="*/ 2391581 w 3452383"/>
                  <a:gd name="connsiteY18" fmla="*/ 1111775 h 3746571"/>
                  <a:gd name="connsiteX19" fmla="*/ 2983314 w 3452383"/>
                  <a:gd name="connsiteY19" fmla="*/ 1543339 h 3746571"/>
                  <a:gd name="connsiteX20" fmla="*/ 3432663 w 3452383"/>
                  <a:gd name="connsiteY20" fmla="*/ 2904434 h 3746571"/>
                  <a:gd name="connsiteX21" fmla="*/ 2316622 w 3452383"/>
                  <a:gd name="connsiteY21" fmla="*/ 3410866 h 3746571"/>
                  <a:gd name="connsiteX22" fmla="*/ 1306944 w 3452383"/>
                  <a:gd name="connsiteY22" fmla="*/ 3746571 h 3746571"/>
                  <a:gd name="connsiteX23" fmla="*/ 407459 w 3452383"/>
                  <a:gd name="connsiteY23" fmla="*/ 3490308 h 3746571"/>
                  <a:gd name="connsiteX24" fmla="*/ 0 w 3452383"/>
                  <a:gd name="connsiteY24" fmla="*/ 2711267 h 3746571"/>
                  <a:gd name="connsiteX25" fmla="*/ 283171 w 3452383"/>
                  <a:gd name="connsiteY25" fmla="*/ 2118017 h 3746571"/>
                  <a:gd name="connsiteX26" fmla="*/ 963551 w 3452383"/>
                  <a:gd name="connsiteY26" fmla="*/ 1870723 h 3746571"/>
                  <a:gd name="connsiteX27" fmla="*/ 1591396 w 3452383"/>
                  <a:gd name="connsiteY27" fmla="*/ 2019356 h 3746571"/>
                  <a:gd name="connsiteX28" fmla="*/ 1860473 w 3452383"/>
                  <a:gd name="connsiteY28" fmla="*/ 2490881 h 3746571"/>
                  <a:gd name="connsiteX29" fmla="*/ 1679807 w 3452383"/>
                  <a:gd name="connsiteY29" fmla="*/ 2861181 h 3746571"/>
                  <a:gd name="connsiteX30" fmla="*/ 1260816 w 3452383"/>
                  <a:gd name="connsiteY30" fmla="*/ 3008533 h 3746571"/>
                  <a:gd name="connsiteX31" fmla="*/ 894360 w 3452383"/>
                  <a:gd name="connsiteY31" fmla="*/ 2926528 h 3746571"/>
                  <a:gd name="connsiteX32" fmla="*/ 717538 w 3452383"/>
                  <a:gd name="connsiteY32" fmla="*/ 2649764 h 3746571"/>
                  <a:gd name="connsiteX33" fmla="*/ 807230 w 3452383"/>
                  <a:gd name="connsiteY33" fmla="*/ 2470379 h 3746571"/>
                  <a:gd name="connsiteX34" fmla="*/ 930236 w 3452383"/>
                  <a:gd name="connsiteY34" fmla="*/ 2406314 h 3746571"/>
                  <a:gd name="connsiteX35" fmla="*/ 989177 w 3452383"/>
                  <a:gd name="connsiteY35" fmla="*/ 2398626 h 3746571"/>
                  <a:gd name="connsiteX36" fmla="*/ 1009678 w 3452383"/>
                  <a:gd name="connsiteY36" fmla="*/ 2414001 h 3746571"/>
                  <a:gd name="connsiteX37" fmla="*/ 999428 w 3452383"/>
                  <a:gd name="connsiteY37" fmla="*/ 2444753 h 3746571"/>
                  <a:gd name="connsiteX38" fmla="*/ 989177 w 3452383"/>
                  <a:gd name="connsiteY38" fmla="*/ 2475505 h 3746571"/>
                  <a:gd name="connsiteX39" fmla="*/ 973801 w 3452383"/>
                  <a:gd name="connsiteY39" fmla="*/ 2588261 h 3746571"/>
                  <a:gd name="connsiteX40" fmla="*/ 1054524 w 3452383"/>
                  <a:gd name="connsiteY40" fmla="*/ 2725362 h 3746571"/>
                  <a:gd name="connsiteX41" fmla="*/ 1230065 w 3452383"/>
                  <a:gd name="connsiteY41" fmla="*/ 2783021 h 3746571"/>
                  <a:gd name="connsiteX42" fmla="*/ 1494016 w 3452383"/>
                  <a:gd name="connsiteY42" fmla="*/ 2685641 h 3746571"/>
                  <a:gd name="connsiteX43" fmla="*/ 1599084 w 3452383"/>
                  <a:gd name="connsiteY43" fmla="*/ 2444753 h 3746571"/>
                  <a:gd name="connsiteX44" fmla="*/ 1386385 w 3452383"/>
                  <a:gd name="connsiteY44" fmla="*/ 2109048 h 3746571"/>
                  <a:gd name="connsiteX45" fmla="*/ 943050 w 3452383"/>
                  <a:gd name="connsiteY45" fmla="*/ 2003980 h 3746571"/>
                  <a:gd name="connsiteX46" fmla="*/ 371582 w 3452383"/>
                  <a:gd name="connsiteY46" fmla="*/ 2198740 h 3746571"/>
                  <a:gd name="connsiteX47" fmla="*/ 117881 w 3452383"/>
                  <a:gd name="connsiteY47" fmla="*/ 2711267 h 3746571"/>
                  <a:gd name="connsiteX48" fmla="*/ 499714 w 3452383"/>
                  <a:gd name="connsiteY48" fmla="*/ 3351926 h 3746571"/>
                  <a:gd name="connsiteX49" fmla="*/ 1312069 w 3452383"/>
                  <a:gd name="connsiteY49" fmla="*/ 3567187 h 3746571"/>
                  <a:gd name="connsiteX50" fmla="*/ 2134674 w 3452383"/>
                  <a:gd name="connsiteY50" fmla="*/ 3269921 h 3746571"/>
                  <a:gd name="connsiteX51" fmla="*/ 2490881 w 3452383"/>
                  <a:gd name="connsiteY51" fmla="*/ 2506256 h 3746571"/>
                  <a:gd name="connsiteX52" fmla="*/ 2372999 w 3452383"/>
                  <a:gd name="connsiteY52" fmla="*/ 2070608 h 3746571"/>
                  <a:gd name="connsiteX53" fmla="*/ 2057795 w 3452383"/>
                  <a:gd name="connsiteY53" fmla="*/ 1755405 h 3746571"/>
                  <a:gd name="connsiteX54" fmla="*/ 1614460 w 3452383"/>
                  <a:gd name="connsiteY54" fmla="*/ 1496578 h 3746571"/>
                  <a:gd name="connsiteX55" fmla="*/ 858483 w 3452383"/>
                  <a:gd name="connsiteY55" fmla="*/ 1135247 h 3746571"/>
                  <a:gd name="connsiteX56" fmla="*/ 476650 w 3452383"/>
                  <a:gd name="connsiteY56" fmla="*/ 609907 h 3746571"/>
                  <a:gd name="connsiteX57" fmla="*/ 781604 w 3452383"/>
                  <a:gd name="connsiteY57" fmla="*/ 143508 h 3746571"/>
                  <a:gd name="connsiteX58" fmla="*/ 1424825 w 3452383"/>
                  <a:gd name="connsiteY58" fmla="*/ 0 h 3746571"/>
                  <a:gd name="connsiteX0" fmla="*/ 1424825 w 3451091"/>
                  <a:gd name="connsiteY0" fmla="*/ 0 h 3837621"/>
                  <a:gd name="connsiteX1" fmla="*/ 1883536 w 3451091"/>
                  <a:gd name="connsiteY1" fmla="*/ 64066 h 3837621"/>
                  <a:gd name="connsiteX2" fmla="*/ 2116736 w 3451091"/>
                  <a:gd name="connsiteY2" fmla="*/ 353644 h 3837621"/>
                  <a:gd name="connsiteX3" fmla="*/ 2051389 w 3451091"/>
                  <a:gd name="connsiteY3" fmla="*/ 500995 h 3837621"/>
                  <a:gd name="connsiteX4" fmla="*/ 1936070 w 3451091"/>
                  <a:gd name="connsiteY4" fmla="*/ 571468 h 3837621"/>
                  <a:gd name="connsiteX5" fmla="*/ 1863035 w 3451091"/>
                  <a:gd name="connsiteY5" fmla="*/ 576593 h 3837621"/>
                  <a:gd name="connsiteX6" fmla="*/ 1768218 w 3451091"/>
                  <a:gd name="connsiteY6" fmla="*/ 558654 h 3837621"/>
                  <a:gd name="connsiteX7" fmla="*/ 1740029 w 3451091"/>
                  <a:gd name="connsiteY7" fmla="*/ 533028 h 3837621"/>
                  <a:gd name="connsiteX8" fmla="*/ 1757967 w 3451091"/>
                  <a:gd name="connsiteY8" fmla="*/ 502276 h 3837621"/>
                  <a:gd name="connsiteX9" fmla="*/ 1809220 w 3451091"/>
                  <a:gd name="connsiteY9" fmla="*/ 426679 h 3837621"/>
                  <a:gd name="connsiteX10" fmla="*/ 1824596 w 3451091"/>
                  <a:gd name="connsiteY10" fmla="*/ 343393 h 3837621"/>
                  <a:gd name="connsiteX11" fmla="*/ 1686214 w 3451091"/>
                  <a:gd name="connsiteY11" fmla="*/ 153758 h 3837621"/>
                  <a:gd name="connsiteX12" fmla="*/ 1409449 w 3451091"/>
                  <a:gd name="connsiteY12" fmla="*/ 102506 h 3837621"/>
                  <a:gd name="connsiteX13" fmla="*/ 960988 w 3451091"/>
                  <a:gd name="connsiteY13" fmla="*/ 187072 h 3837621"/>
                  <a:gd name="connsiteX14" fmla="*/ 743164 w 3451091"/>
                  <a:gd name="connsiteY14" fmla="*/ 481775 h 3837621"/>
                  <a:gd name="connsiteX15" fmla="*/ 899485 w 3451091"/>
                  <a:gd name="connsiteY15" fmla="*/ 740602 h 3837621"/>
                  <a:gd name="connsiteX16" fmla="*/ 1283880 w 3451091"/>
                  <a:gd name="connsiteY16" fmla="*/ 943050 h 3837621"/>
                  <a:gd name="connsiteX17" fmla="*/ 1730258 w 3451091"/>
                  <a:gd name="connsiteY17" fmla="*/ 1042349 h 3837621"/>
                  <a:gd name="connsiteX18" fmla="*/ 2391581 w 3451091"/>
                  <a:gd name="connsiteY18" fmla="*/ 1111775 h 3837621"/>
                  <a:gd name="connsiteX19" fmla="*/ 2983314 w 3451091"/>
                  <a:gd name="connsiteY19" fmla="*/ 1543339 h 3837621"/>
                  <a:gd name="connsiteX20" fmla="*/ 3432663 w 3451091"/>
                  <a:gd name="connsiteY20" fmla="*/ 2904434 h 3837621"/>
                  <a:gd name="connsiteX21" fmla="*/ 2344331 w 3451091"/>
                  <a:gd name="connsiteY21" fmla="*/ 3771084 h 3837621"/>
                  <a:gd name="connsiteX22" fmla="*/ 1306944 w 3451091"/>
                  <a:gd name="connsiteY22" fmla="*/ 3746571 h 3837621"/>
                  <a:gd name="connsiteX23" fmla="*/ 407459 w 3451091"/>
                  <a:gd name="connsiteY23" fmla="*/ 3490308 h 3837621"/>
                  <a:gd name="connsiteX24" fmla="*/ 0 w 3451091"/>
                  <a:gd name="connsiteY24" fmla="*/ 2711267 h 3837621"/>
                  <a:gd name="connsiteX25" fmla="*/ 283171 w 3451091"/>
                  <a:gd name="connsiteY25" fmla="*/ 2118017 h 3837621"/>
                  <a:gd name="connsiteX26" fmla="*/ 963551 w 3451091"/>
                  <a:gd name="connsiteY26" fmla="*/ 1870723 h 3837621"/>
                  <a:gd name="connsiteX27" fmla="*/ 1591396 w 3451091"/>
                  <a:gd name="connsiteY27" fmla="*/ 2019356 h 3837621"/>
                  <a:gd name="connsiteX28" fmla="*/ 1860473 w 3451091"/>
                  <a:gd name="connsiteY28" fmla="*/ 2490881 h 3837621"/>
                  <a:gd name="connsiteX29" fmla="*/ 1679807 w 3451091"/>
                  <a:gd name="connsiteY29" fmla="*/ 2861181 h 3837621"/>
                  <a:gd name="connsiteX30" fmla="*/ 1260816 w 3451091"/>
                  <a:gd name="connsiteY30" fmla="*/ 3008533 h 3837621"/>
                  <a:gd name="connsiteX31" fmla="*/ 894360 w 3451091"/>
                  <a:gd name="connsiteY31" fmla="*/ 2926528 h 3837621"/>
                  <a:gd name="connsiteX32" fmla="*/ 717538 w 3451091"/>
                  <a:gd name="connsiteY32" fmla="*/ 2649764 h 3837621"/>
                  <a:gd name="connsiteX33" fmla="*/ 807230 w 3451091"/>
                  <a:gd name="connsiteY33" fmla="*/ 2470379 h 3837621"/>
                  <a:gd name="connsiteX34" fmla="*/ 930236 w 3451091"/>
                  <a:gd name="connsiteY34" fmla="*/ 2406314 h 3837621"/>
                  <a:gd name="connsiteX35" fmla="*/ 989177 w 3451091"/>
                  <a:gd name="connsiteY35" fmla="*/ 2398626 h 3837621"/>
                  <a:gd name="connsiteX36" fmla="*/ 1009678 w 3451091"/>
                  <a:gd name="connsiteY36" fmla="*/ 2414001 h 3837621"/>
                  <a:gd name="connsiteX37" fmla="*/ 999428 w 3451091"/>
                  <a:gd name="connsiteY37" fmla="*/ 2444753 h 3837621"/>
                  <a:gd name="connsiteX38" fmla="*/ 989177 w 3451091"/>
                  <a:gd name="connsiteY38" fmla="*/ 2475505 h 3837621"/>
                  <a:gd name="connsiteX39" fmla="*/ 973801 w 3451091"/>
                  <a:gd name="connsiteY39" fmla="*/ 2588261 h 3837621"/>
                  <a:gd name="connsiteX40" fmla="*/ 1054524 w 3451091"/>
                  <a:gd name="connsiteY40" fmla="*/ 2725362 h 3837621"/>
                  <a:gd name="connsiteX41" fmla="*/ 1230065 w 3451091"/>
                  <a:gd name="connsiteY41" fmla="*/ 2783021 h 3837621"/>
                  <a:gd name="connsiteX42" fmla="*/ 1494016 w 3451091"/>
                  <a:gd name="connsiteY42" fmla="*/ 2685641 h 3837621"/>
                  <a:gd name="connsiteX43" fmla="*/ 1599084 w 3451091"/>
                  <a:gd name="connsiteY43" fmla="*/ 2444753 h 3837621"/>
                  <a:gd name="connsiteX44" fmla="*/ 1386385 w 3451091"/>
                  <a:gd name="connsiteY44" fmla="*/ 2109048 h 3837621"/>
                  <a:gd name="connsiteX45" fmla="*/ 943050 w 3451091"/>
                  <a:gd name="connsiteY45" fmla="*/ 2003980 h 3837621"/>
                  <a:gd name="connsiteX46" fmla="*/ 371582 w 3451091"/>
                  <a:gd name="connsiteY46" fmla="*/ 2198740 h 3837621"/>
                  <a:gd name="connsiteX47" fmla="*/ 117881 w 3451091"/>
                  <a:gd name="connsiteY47" fmla="*/ 2711267 h 3837621"/>
                  <a:gd name="connsiteX48" fmla="*/ 499714 w 3451091"/>
                  <a:gd name="connsiteY48" fmla="*/ 3351926 h 3837621"/>
                  <a:gd name="connsiteX49" fmla="*/ 1312069 w 3451091"/>
                  <a:gd name="connsiteY49" fmla="*/ 3567187 h 3837621"/>
                  <a:gd name="connsiteX50" fmla="*/ 2134674 w 3451091"/>
                  <a:gd name="connsiteY50" fmla="*/ 3269921 h 3837621"/>
                  <a:gd name="connsiteX51" fmla="*/ 2490881 w 3451091"/>
                  <a:gd name="connsiteY51" fmla="*/ 2506256 h 3837621"/>
                  <a:gd name="connsiteX52" fmla="*/ 2372999 w 3451091"/>
                  <a:gd name="connsiteY52" fmla="*/ 2070608 h 3837621"/>
                  <a:gd name="connsiteX53" fmla="*/ 2057795 w 3451091"/>
                  <a:gd name="connsiteY53" fmla="*/ 1755405 h 3837621"/>
                  <a:gd name="connsiteX54" fmla="*/ 1614460 w 3451091"/>
                  <a:gd name="connsiteY54" fmla="*/ 1496578 h 3837621"/>
                  <a:gd name="connsiteX55" fmla="*/ 858483 w 3451091"/>
                  <a:gd name="connsiteY55" fmla="*/ 1135247 h 3837621"/>
                  <a:gd name="connsiteX56" fmla="*/ 476650 w 3451091"/>
                  <a:gd name="connsiteY56" fmla="*/ 609907 h 3837621"/>
                  <a:gd name="connsiteX57" fmla="*/ 781604 w 3451091"/>
                  <a:gd name="connsiteY57" fmla="*/ 143508 h 3837621"/>
                  <a:gd name="connsiteX58" fmla="*/ 1424825 w 3451091"/>
                  <a:gd name="connsiteY58" fmla="*/ 0 h 3837621"/>
                  <a:gd name="connsiteX0" fmla="*/ 1424825 w 3451091"/>
                  <a:gd name="connsiteY0" fmla="*/ 0 h 3982745"/>
                  <a:gd name="connsiteX1" fmla="*/ 1883536 w 3451091"/>
                  <a:gd name="connsiteY1" fmla="*/ 64066 h 3982745"/>
                  <a:gd name="connsiteX2" fmla="*/ 2116736 w 3451091"/>
                  <a:gd name="connsiteY2" fmla="*/ 353644 h 3982745"/>
                  <a:gd name="connsiteX3" fmla="*/ 2051389 w 3451091"/>
                  <a:gd name="connsiteY3" fmla="*/ 500995 h 3982745"/>
                  <a:gd name="connsiteX4" fmla="*/ 1936070 w 3451091"/>
                  <a:gd name="connsiteY4" fmla="*/ 571468 h 3982745"/>
                  <a:gd name="connsiteX5" fmla="*/ 1863035 w 3451091"/>
                  <a:gd name="connsiteY5" fmla="*/ 576593 h 3982745"/>
                  <a:gd name="connsiteX6" fmla="*/ 1768218 w 3451091"/>
                  <a:gd name="connsiteY6" fmla="*/ 558654 h 3982745"/>
                  <a:gd name="connsiteX7" fmla="*/ 1740029 w 3451091"/>
                  <a:gd name="connsiteY7" fmla="*/ 533028 h 3982745"/>
                  <a:gd name="connsiteX8" fmla="*/ 1757967 w 3451091"/>
                  <a:gd name="connsiteY8" fmla="*/ 502276 h 3982745"/>
                  <a:gd name="connsiteX9" fmla="*/ 1809220 w 3451091"/>
                  <a:gd name="connsiteY9" fmla="*/ 426679 h 3982745"/>
                  <a:gd name="connsiteX10" fmla="*/ 1824596 w 3451091"/>
                  <a:gd name="connsiteY10" fmla="*/ 343393 h 3982745"/>
                  <a:gd name="connsiteX11" fmla="*/ 1686214 w 3451091"/>
                  <a:gd name="connsiteY11" fmla="*/ 153758 h 3982745"/>
                  <a:gd name="connsiteX12" fmla="*/ 1409449 w 3451091"/>
                  <a:gd name="connsiteY12" fmla="*/ 102506 h 3982745"/>
                  <a:gd name="connsiteX13" fmla="*/ 960988 w 3451091"/>
                  <a:gd name="connsiteY13" fmla="*/ 187072 h 3982745"/>
                  <a:gd name="connsiteX14" fmla="*/ 743164 w 3451091"/>
                  <a:gd name="connsiteY14" fmla="*/ 481775 h 3982745"/>
                  <a:gd name="connsiteX15" fmla="*/ 899485 w 3451091"/>
                  <a:gd name="connsiteY15" fmla="*/ 740602 h 3982745"/>
                  <a:gd name="connsiteX16" fmla="*/ 1283880 w 3451091"/>
                  <a:gd name="connsiteY16" fmla="*/ 943050 h 3982745"/>
                  <a:gd name="connsiteX17" fmla="*/ 1730258 w 3451091"/>
                  <a:gd name="connsiteY17" fmla="*/ 1042349 h 3982745"/>
                  <a:gd name="connsiteX18" fmla="*/ 2391581 w 3451091"/>
                  <a:gd name="connsiteY18" fmla="*/ 1111775 h 3982745"/>
                  <a:gd name="connsiteX19" fmla="*/ 2983314 w 3451091"/>
                  <a:gd name="connsiteY19" fmla="*/ 1543339 h 3982745"/>
                  <a:gd name="connsiteX20" fmla="*/ 3432663 w 3451091"/>
                  <a:gd name="connsiteY20" fmla="*/ 2904434 h 3982745"/>
                  <a:gd name="connsiteX21" fmla="*/ 2344331 w 3451091"/>
                  <a:gd name="connsiteY21" fmla="*/ 3771084 h 3982745"/>
                  <a:gd name="connsiteX22" fmla="*/ 1251526 w 3451091"/>
                  <a:gd name="connsiteY22" fmla="*/ 3968244 h 3982745"/>
                  <a:gd name="connsiteX23" fmla="*/ 407459 w 3451091"/>
                  <a:gd name="connsiteY23" fmla="*/ 3490308 h 3982745"/>
                  <a:gd name="connsiteX24" fmla="*/ 0 w 3451091"/>
                  <a:gd name="connsiteY24" fmla="*/ 2711267 h 3982745"/>
                  <a:gd name="connsiteX25" fmla="*/ 283171 w 3451091"/>
                  <a:gd name="connsiteY25" fmla="*/ 2118017 h 3982745"/>
                  <a:gd name="connsiteX26" fmla="*/ 963551 w 3451091"/>
                  <a:gd name="connsiteY26" fmla="*/ 1870723 h 3982745"/>
                  <a:gd name="connsiteX27" fmla="*/ 1591396 w 3451091"/>
                  <a:gd name="connsiteY27" fmla="*/ 2019356 h 3982745"/>
                  <a:gd name="connsiteX28" fmla="*/ 1860473 w 3451091"/>
                  <a:gd name="connsiteY28" fmla="*/ 2490881 h 3982745"/>
                  <a:gd name="connsiteX29" fmla="*/ 1679807 w 3451091"/>
                  <a:gd name="connsiteY29" fmla="*/ 2861181 h 3982745"/>
                  <a:gd name="connsiteX30" fmla="*/ 1260816 w 3451091"/>
                  <a:gd name="connsiteY30" fmla="*/ 3008533 h 3982745"/>
                  <a:gd name="connsiteX31" fmla="*/ 894360 w 3451091"/>
                  <a:gd name="connsiteY31" fmla="*/ 2926528 h 3982745"/>
                  <a:gd name="connsiteX32" fmla="*/ 717538 w 3451091"/>
                  <a:gd name="connsiteY32" fmla="*/ 2649764 h 3982745"/>
                  <a:gd name="connsiteX33" fmla="*/ 807230 w 3451091"/>
                  <a:gd name="connsiteY33" fmla="*/ 2470379 h 3982745"/>
                  <a:gd name="connsiteX34" fmla="*/ 930236 w 3451091"/>
                  <a:gd name="connsiteY34" fmla="*/ 2406314 h 3982745"/>
                  <a:gd name="connsiteX35" fmla="*/ 989177 w 3451091"/>
                  <a:gd name="connsiteY35" fmla="*/ 2398626 h 3982745"/>
                  <a:gd name="connsiteX36" fmla="*/ 1009678 w 3451091"/>
                  <a:gd name="connsiteY36" fmla="*/ 2414001 h 3982745"/>
                  <a:gd name="connsiteX37" fmla="*/ 999428 w 3451091"/>
                  <a:gd name="connsiteY37" fmla="*/ 2444753 h 3982745"/>
                  <a:gd name="connsiteX38" fmla="*/ 989177 w 3451091"/>
                  <a:gd name="connsiteY38" fmla="*/ 2475505 h 3982745"/>
                  <a:gd name="connsiteX39" fmla="*/ 973801 w 3451091"/>
                  <a:gd name="connsiteY39" fmla="*/ 2588261 h 3982745"/>
                  <a:gd name="connsiteX40" fmla="*/ 1054524 w 3451091"/>
                  <a:gd name="connsiteY40" fmla="*/ 2725362 h 3982745"/>
                  <a:gd name="connsiteX41" fmla="*/ 1230065 w 3451091"/>
                  <a:gd name="connsiteY41" fmla="*/ 2783021 h 3982745"/>
                  <a:gd name="connsiteX42" fmla="*/ 1494016 w 3451091"/>
                  <a:gd name="connsiteY42" fmla="*/ 2685641 h 3982745"/>
                  <a:gd name="connsiteX43" fmla="*/ 1599084 w 3451091"/>
                  <a:gd name="connsiteY43" fmla="*/ 2444753 h 3982745"/>
                  <a:gd name="connsiteX44" fmla="*/ 1386385 w 3451091"/>
                  <a:gd name="connsiteY44" fmla="*/ 2109048 h 3982745"/>
                  <a:gd name="connsiteX45" fmla="*/ 943050 w 3451091"/>
                  <a:gd name="connsiteY45" fmla="*/ 2003980 h 3982745"/>
                  <a:gd name="connsiteX46" fmla="*/ 371582 w 3451091"/>
                  <a:gd name="connsiteY46" fmla="*/ 2198740 h 3982745"/>
                  <a:gd name="connsiteX47" fmla="*/ 117881 w 3451091"/>
                  <a:gd name="connsiteY47" fmla="*/ 2711267 h 3982745"/>
                  <a:gd name="connsiteX48" fmla="*/ 499714 w 3451091"/>
                  <a:gd name="connsiteY48" fmla="*/ 3351926 h 3982745"/>
                  <a:gd name="connsiteX49" fmla="*/ 1312069 w 3451091"/>
                  <a:gd name="connsiteY49" fmla="*/ 3567187 h 3982745"/>
                  <a:gd name="connsiteX50" fmla="*/ 2134674 w 3451091"/>
                  <a:gd name="connsiteY50" fmla="*/ 3269921 h 3982745"/>
                  <a:gd name="connsiteX51" fmla="*/ 2490881 w 3451091"/>
                  <a:gd name="connsiteY51" fmla="*/ 2506256 h 3982745"/>
                  <a:gd name="connsiteX52" fmla="*/ 2372999 w 3451091"/>
                  <a:gd name="connsiteY52" fmla="*/ 2070608 h 3982745"/>
                  <a:gd name="connsiteX53" fmla="*/ 2057795 w 3451091"/>
                  <a:gd name="connsiteY53" fmla="*/ 1755405 h 3982745"/>
                  <a:gd name="connsiteX54" fmla="*/ 1614460 w 3451091"/>
                  <a:gd name="connsiteY54" fmla="*/ 1496578 h 3982745"/>
                  <a:gd name="connsiteX55" fmla="*/ 858483 w 3451091"/>
                  <a:gd name="connsiteY55" fmla="*/ 1135247 h 3982745"/>
                  <a:gd name="connsiteX56" fmla="*/ 476650 w 3451091"/>
                  <a:gd name="connsiteY56" fmla="*/ 609907 h 3982745"/>
                  <a:gd name="connsiteX57" fmla="*/ 781604 w 3451091"/>
                  <a:gd name="connsiteY57" fmla="*/ 143508 h 3982745"/>
                  <a:gd name="connsiteX58" fmla="*/ 1424825 w 3451091"/>
                  <a:gd name="connsiteY58" fmla="*/ 0 h 3982745"/>
                  <a:gd name="connsiteX0" fmla="*/ 1424825 w 3451091"/>
                  <a:gd name="connsiteY0" fmla="*/ 0 h 3982745"/>
                  <a:gd name="connsiteX1" fmla="*/ 1883536 w 3451091"/>
                  <a:gd name="connsiteY1" fmla="*/ 64066 h 3982745"/>
                  <a:gd name="connsiteX2" fmla="*/ 2116736 w 3451091"/>
                  <a:gd name="connsiteY2" fmla="*/ 353644 h 3982745"/>
                  <a:gd name="connsiteX3" fmla="*/ 2051389 w 3451091"/>
                  <a:gd name="connsiteY3" fmla="*/ 500995 h 3982745"/>
                  <a:gd name="connsiteX4" fmla="*/ 1936070 w 3451091"/>
                  <a:gd name="connsiteY4" fmla="*/ 571468 h 3982745"/>
                  <a:gd name="connsiteX5" fmla="*/ 1863035 w 3451091"/>
                  <a:gd name="connsiteY5" fmla="*/ 576593 h 3982745"/>
                  <a:gd name="connsiteX6" fmla="*/ 1768218 w 3451091"/>
                  <a:gd name="connsiteY6" fmla="*/ 558654 h 3982745"/>
                  <a:gd name="connsiteX7" fmla="*/ 1740029 w 3451091"/>
                  <a:gd name="connsiteY7" fmla="*/ 533028 h 3982745"/>
                  <a:gd name="connsiteX8" fmla="*/ 1757967 w 3451091"/>
                  <a:gd name="connsiteY8" fmla="*/ 502276 h 3982745"/>
                  <a:gd name="connsiteX9" fmla="*/ 1809220 w 3451091"/>
                  <a:gd name="connsiteY9" fmla="*/ 426679 h 3982745"/>
                  <a:gd name="connsiteX10" fmla="*/ 1824596 w 3451091"/>
                  <a:gd name="connsiteY10" fmla="*/ 343393 h 3982745"/>
                  <a:gd name="connsiteX11" fmla="*/ 1686214 w 3451091"/>
                  <a:gd name="connsiteY11" fmla="*/ 153758 h 3982745"/>
                  <a:gd name="connsiteX12" fmla="*/ 1409449 w 3451091"/>
                  <a:gd name="connsiteY12" fmla="*/ 102506 h 3982745"/>
                  <a:gd name="connsiteX13" fmla="*/ 960988 w 3451091"/>
                  <a:gd name="connsiteY13" fmla="*/ 187072 h 3982745"/>
                  <a:gd name="connsiteX14" fmla="*/ 743164 w 3451091"/>
                  <a:gd name="connsiteY14" fmla="*/ 481775 h 3982745"/>
                  <a:gd name="connsiteX15" fmla="*/ 899485 w 3451091"/>
                  <a:gd name="connsiteY15" fmla="*/ 740602 h 3982745"/>
                  <a:gd name="connsiteX16" fmla="*/ 1283880 w 3451091"/>
                  <a:gd name="connsiteY16" fmla="*/ 943050 h 3982745"/>
                  <a:gd name="connsiteX17" fmla="*/ 1730258 w 3451091"/>
                  <a:gd name="connsiteY17" fmla="*/ 1042349 h 3982745"/>
                  <a:gd name="connsiteX18" fmla="*/ 2391581 w 3451091"/>
                  <a:gd name="connsiteY18" fmla="*/ 1111775 h 3982745"/>
                  <a:gd name="connsiteX19" fmla="*/ 2983314 w 3451091"/>
                  <a:gd name="connsiteY19" fmla="*/ 1543339 h 3982745"/>
                  <a:gd name="connsiteX20" fmla="*/ 3432663 w 3451091"/>
                  <a:gd name="connsiteY20" fmla="*/ 2904434 h 3982745"/>
                  <a:gd name="connsiteX21" fmla="*/ 2344331 w 3451091"/>
                  <a:gd name="connsiteY21" fmla="*/ 3771084 h 3982745"/>
                  <a:gd name="connsiteX22" fmla="*/ 1251526 w 3451091"/>
                  <a:gd name="connsiteY22" fmla="*/ 3968244 h 3982745"/>
                  <a:gd name="connsiteX23" fmla="*/ 407459 w 3451091"/>
                  <a:gd name="connsiteY23" fmla="*/ 3490308 h 3982745"/>
                  <a:gd name="connsiteX24" fmla="*/ 0 w 3451091"/>
                  <a:gd name="connsiteY24" fmla="*/ 2711267 h 3982745"/>
                  <a:gd name="connsiteX25" fmla="*/ 283171 w 3451091"/>
                  <a:gd name="connsiteY25" fmla="*/ 2118017 h 3982745"/>
                  <a:gd name="connsiteX26" fmla="*/ 963551 w 3451091"/>
                  <a:gd name="connsiteY26" fmla="*/ 1870723 h 3982745"/>
                  <a:gd name="connsiteX27" fmla="*/ 1591396 w 3451091"/>
                  <a:gd name="connsiteY27" fmla="*/ 2019356 h 3982745"/>
                  <a:gd name="connsiteX28" fmla="*/ 1860473 w 3451091"/>
                  <a:gd name="connsiteY28" fmla="*/ 2490881 h 3982745"/>
                  <a:gd name="connsiteX29" fmla="*/ 1679807 w 3451091"/>
                  <a:gd name="connsiteY29" fmla="*/ 2861181 h 3982745"/>
                  <a:gd name="connsiteX30" fmla="*/ 1260816 w 3451091"/>
                  <a:gd name="connsiteY30" fmla="*/ 3008533 h 3982745"/>
                  <a:gd name="connsiteX31" fmla="*/ 894360 w 3451091"/>
                  <a:gd name="connsiteY31" fmla="*/ 2926528 h 3982745"/>
                  <a:gd name="connsiteX32" fmla="*/ 717538 w 3451091"/>
                  <a:gd name="connsiteY32" fmla="*/ 2649764 h 3982745"/>
                  <a:gd name="connsiteX33" fmla="*/ 807230 w 3451091"/>
                  <a:gd name="connsiteY33" fmla="*/ 2470379 h 3982745"/>
                  <a:gd name="connsiteX34" fmla="*/ 930236 w 3451091"/>
                  <a:gd name="connsiteY34" fmla="*/ 2406314 h 3982745"/>
                  <a:gd name="connsiteX35" fmla="*/ 989177 w 3451091"/>
                  <a:gd name="connsiteY35" fmla="*/ 2398626 h 3982745"/>
                  <a:gd name="connsiteX36" fmla="*/ 1009678 w 3451091"/>
                  <a:gd name="connsiteY36" fmla="*/ 2414001 h 3982745"/>
                  <a:gd name="connsiteX37" fmla="*/ 999428 w 3451091"/>
                  <a:gd name="connsiteY37" fmla="*/ 2444753 h 3982745"/>
                  <a:gd name="connsiteX38" fmla="*/ 989177 w 3451091"/>
                  <a:gd name="connsiteY38" fmla="*/ 2475505 h 3982745"/>
                  <a:gd name="connsiteX39" fmla="*/ 973801 w 3451091"/>
                  <a:gd name="connsiteY39" fmla="*/ 2588261 h 3982745"/>
                  <a:gd name="connsiteX40" fmla="*/ 1054524 w 3451091"/>
                  <a:gd name="connsiteY40" fmla="*/ 2725362 h 3982745"/>
                  <a:gd name="connsiteX41" fmla="*/ 1230065 w 3451091"/>
                  <a:gd name="connsiteY41" fmla="*/ 2783021 h 3982745"/>
                  <a:gd name="connsiteX42" fmla="*/ 1494016 w 3451091"/>
                  <a:gd name="connsiteY42" fmla="*/ 2685641 h 3982745"/>
                  <a:gd name="connsiteX43" fmla="*/ 1599084 w 3451091"/>
                  <a:gd name="connsiteY43" fmla="*/ 2444753 h 3982745"/>
                  <a:gd name="connsiteX44" fmla="*/ 1386385 w 3451091"/>
                  <a:gd name="connsiteY44" fmla="*/ 2109048 h 3982745"/>
                  <a:gd name="connsiteX45" fmla="*/ 943050 w 3451091"/>
                  <a:gd name="connsiteY45" fmla="*/ 2003980 h 3982745"/>
                  <a:gd name="connsiteX46" fmla="*/ 371582 w 3451091"/>
                  <a:gd name="connsiteY46" fmla="*/ 2198740 h 3982745"/>
                  <a:gd name="connsiteX47" fmla="*/ 117881 w 3451091"/>
                  <a:gd name="connsiteY47" fmla="*/ 2711267 h 3982745"/>
                  <a:gd name="connsiteX48" fmla="*/ 499714 w 3451091"/>
                  <a:gd name="connsiteY48" fmla="*/ 3351926 h 3982745"/>
                  <a:gd name="connsiteX49" fmla="*/ 1312069 w 3451091"/>
                  <a:gd name="connsiteY49" fmla="*/ 3567187 h 3982745"/>
                  <a:gd name="connsiteX50" fmla="*/ 2134674 w 3451091"/>
                  <a:gd name="connsiteY50" fmla="*/ 3269921 h 3982745"/>
                  <a:gd name="connsiteX51" fmla="*/ 2490881 w 3451091"/>
                  <a:gd name="connsiteY51" fmla="*/ 2506256 h 3982745"/>
                  <a:gd name="connsiteX52" fmla="*/ 2372999 w 3451091"/>
                  <a:gd name="connsiteY52" fmla="*/ 2070608 h 3982745"/>
                  <a:gd name="connsiteX53" fmla="*/ 2057795 w 3451091"/>
                  <a:gd name="connsiteY53" fmla="*/ 1755405 h 3982745"/>
                  <a:gd name="connsiteX54" fmla="*/ 1614460 w 3451091"/>
                  <a:gd name="connsiteY54" fmla="*/ 1496578 h 3982745"/>
                  <a:gd name="connsiteX55" fmla="*/ 858483 w 3451091"/>
                  <a:gd name="connsiteY55" fmla="*/ 1135247 h 3982745"/>
                  <a:gd name="connsiteX56" fmla="*/ 476650 w 3451091"/>
                  <a:gd name="connsiteY56" fmla="*/ 609907 h 3982745"/>
                  <a:gd name="connsiteX57" fmla="*/ 781604 w 3451091"/>
                  <a:gd name="connsiteY57" fmla="*/ 143508 h 3982745"/>
                  <a:gd name="connsiteX58" fmla="*/ 1424825 w 3451091"/>
                  <a:gd name="connsiteY58" fmla="*/ 0 h 3982745"/>
                  <a:gd name="connsiteX0" fmla="*/ 1424825 w 3492000"/>
                  <a:gd name="connsiteY0" fmla="*/ 0 h 3982745"/>
                  <a:gd name="connsiteX1" fmla="*/ 1883536 w 3492000"/>
                  <a:gd name="connsiteY1" fmla="*/ 64066 h 3982745"/>
                  <a:gd name="connsiteX2" fmla="*/ 2116736 w 3492000"/>
                  <a:gd name="connsiteY2" fmla="*/ 353644 h 3982745"/>
                  <a:gd name="connsiteX3" fmla="*/ 2051389 w 3492000"/>
                  <a:gd name="connsiteY3" fmla="*/ 500995 h 3982745"/>
                  <a:gd name="connsiteX4" fmla="*/ 1936070 w 3492000"/>
                  <a:gd name="connsiteY4" fmla="*/ 571468 h 3982745"/>
                  <a:gd name="connsiteX5" fmla="*/ 1863035 w 3492000"/>
                  <a:gd name="connsiteY5" fmla="*/ 576593 h 3982745"/>
                  <a:gd name="connsiteX6" fmla="*/ 1768218 w 3492000"/>
                  <a:gd name="connsiteY6" fmla="*/ 558654 h 3982745"/>
                  <a:gd name="connsiteX7" fmla="*/ 1740029 w 3492000"/>
                  <a:gd name="connsiteY7" fmla="*/ 533028 h 3982745"/>
                  <a:gd name="connsiteX8" fmla="*/ 1757967 w 3492000"/>
                  <a:gd name="connsiteY8" fmla="*/ 502276 h 3982745"/>
                  <a:gd name="connsiteX9" fmla="*/ 1809220 w 3492000"/>
                  <a:gd name="connsiteY9" fmla="*/ 426679 h 3982745"/>
                  <a:gd name="connsiteX10" fmla="*/ 1824596 w 3492000"/>
                  <a:gd name="connsiteY10" fmla="*/ 343393 h 3982745"/>
                  <a:gd name="connsiteX11" fmla="*/ 1686214 w 3492000"/>
                  <a:gd name="connsiteY11" fmla="*/ 153758 h 3982745"/>
                  <a:gd name="connsiteX12" fmla="*/ 1409449 w 3492000"/>
                  <a:gd name="connsiteY12" fmla="*/ 102506 h 3982745"/>
                  <a:gd name="connsiteX13" fmla="*/ 960988 w 3492000"/>
                  <a:gd name="connsiteY13" fmla="*/ 187072 h 3982745"/>
                  <a:gd name="connsiteX14" fmla="*/ 743164 w 3492000"/>
                  <a:gd name="connsiteY14" fmla="*/ 481775 h 3982745"/>
                  <a:gd name="connsiteX15" fmla="*/ 899485 w 3492000"/>
                  <a:gd name="connsiteY15" fmla="*/ 740602 h 3982745"/>
                  <a:gd name="connsiteX16" fmla="*/ 1283880 w 3492000"/>
                  <a:gd name="connsiteY16" fmla="*/ 943050 h 3982745"/>
                  <a:gd name="connsiteX17" fmla="*/ 1730258 w 3492000"/>
                  <a:gd name="connsiteY17" fmla="*/ 1042349 h 3982745"/>
                  <a:gd name="connsiteX18" fmla="*/ 2391581 w 3492000"/>
                  <a:gd name="connsiteY18" fmla="*/ 1111775 h 3982745"/>
                  <a:gd name="connsiteX19" fmla="*/ 2983314 w 3492000"/>
                  <a:gd name="connsiteY19" fmla="*/ 1543339 h 3982745"/>
                  <a:gd name="connsiteX20" fmla="*/ 3432663 w 3492000"/>
                  <a:gd name="connsiteY20" fmla="*/ 2904434 h 3982745"/>
                  <a:gd name="connsiteX21" fmla="*/ 2344331 w 3492000"/>
                  <a:gd name="connsiteY21" fmla="*/ 3771084 h 3982745"/>
                  <a:gd name="connsiteX22" fmla="*/ 1251526 w 3492000"/>
                  <a:gd name="connsiteY22" fmla="*/ 3968244 h 3982745"/>
                  <a:gd name="connsiteX23" fmla="*/ 407459 w 3492000"/>
                  <a:gd name="connsiteY23" fmla="*/ 3490308 h 3982745"/>
                  <a:gd name="connsiteX24" fmla="*/ 0 w 3492000"/>
                  <a:gd name="connsiteY24" fmla="*/ 2711267 h 3982745"/>
                  <a:gd name="connsiteX25" fmla="*/ 283171 w 3492000"/>
                  <a:gd name="connsiteY25" fmla="*/ 2118017 h 3982745"/>
                  <a:gd name="connsiteX26" fmla="*/ 963551 w 3492000"/>
                  <a:gd name="connsiteY26" fmla="*/ 1870723 h 3982745"/>
                  <a:gd name="connsiteX27" fmla="*/ 1591396 w 3492000"/>
                  <a:gd name="connsiteY27" fmla="*/ 2019356 h 3982745"/>
                  <a:gd name="connsiteX28" fmla="*/ 1860473 w 3492000"/>
                  <a:gd name="connsiteY28" fmla="*/ 2490881 h 3982745"/>
                  <a:gd name="connsiteX29" fmla="*/ 1679807 w 3492000"/>
                  <a:gd name="connsiteY29" fmla="*/ 2861181 h 3982745"/>
                  <a:gd name="connsiteX30" fmla="*/ 1260816 w 3492000"/>
                  <a:gd name="connsiteY30" fmla="*/ 3008533 h 3982745"/>
                  <a:gd name="connsiteX31" fmla="*/ 894360 w 3492000"/>
                  <a:gd name="connsiteY31" fmla="*/ 2926528 h 3982745"/>
                  <a:gd name="connsiteX32" fmla="*/ 717538 w 3492000"/>
                  <a:gd name="connsiteY32" fmla="*/ 2649764 h 3982745"/>
                  <a:gd name="connsiteX33" fmla="*/ 807230 w 3492000"/>
                  <a:gd name="connsiteY33" fmla="*/ 2470379 h 3982745"/>
                  <a:gd name="connsiteX34" fmla="*/ 930236 w 3492000"/>
                  <a:gd name="connsiteY34" fmla="*/ 2406314 h 3982745"/>
                  <a:gd name="connsiteX35" fmla="*/ 989177 w 3492000"/>
                  <a:gd name="connsiteY35" fmla="*/ 2398626 h 3982745"/>
                  <a:gd name="connsiteX36" fmla="*/ 1009678 w 3492000"/>
                  <a:gd name="connsiteY36" fmla="*/ 2414001 h 3982745"/>
                  <a:gd name="connsiteX37" fmla="*/ 999428 w 3492000"/>
                  <a:gd name="connsiteY37" fmla="*/ 2444753 h 3982745"/>
                  <a:gd name="connsiteX38" fmla="*/ 989177 w 3492000"/>
                  <a:gd name="connsiteY38" fmla="*/ 2475505 h 3982745"/>
                  <a:gd name="connsiteX39" fmla="*/ 973801 w 3492000"/>
                  <a:gd name="connsiteY39" fmla="*/ 2588261 h 3982745"/>
                  <a:gd name="connsiteX40" fmla="*/ 1054524 w 3492000"/>
                  <a:gd name="connsiteY40" fmla="*/ 2725362 h 3982745"/>
                  <a:gd name="connsiteX41" fmla="*/ 1230065 w 3492000"/>
                  <a:gd name="connsiteY41" fmla="*/ 2783021 h 3982745"/>
                  <a:gd name="connsiteX42" fmla="*/ 1494016 w 3492000"/>
                  <a:gd name="connsiteY42" fmla="*/ 2685641 h 3982745"/>
                  <a:gd name="connsiteX43" fmla="*/ 1599084 w 3492000"/>
                  <a:gd name="connsiteY43" fmla="*/ 2444753 h 3982745"/>
                  <a:gd name="connsiteX44" fmla="*/ 1386385 w 3492000"/>
                  <a:gd name="connsiteY44" fmla="*/ 2109048 h 3982745"/>
                  <a:gd name="connsiteX45" fmla="*/ 943050 w 3492000"/>
                  <a:gd name="connsiteY45" fmla="*/ 2003980 h 3982745"/>
                  <a:gd name="connsiteX46" fmla="*/ 371582 w 3492000"/>
                  <a:gd name="connsiteY46" fmla="*/ 2198740 h 3982745"/>
                  <a:gd name="connsiteX47" fmla="*/ 117881 w 3492000"/>
                  <a:gd name="connsiteY47" fmla="*/ 2711267 h 3982745"/>
                  <a:gd name="connsiteX48" fmla="*/ 499714 w 3492000"/>
                  <a:gd name="connsiteY48" fmla="*/ 3351926 h 3982745"/>
                  <a:gd name="connsiteX49" fmla="*/ 1312069 w 3492000"/>
                  <a:gd name="connsiteY49" fmla="*/ 3567187 h 3982745"/>
                  <a:gd name="connsiteX50" fmla="*/ 2134674 w 3492000"/>
                  <a:gd name="connsiteY50" fmla="*/ 3269921 h 3982745"/>
                  <a:gd name="connsiteX51" fmla="*/ 2490881 w 3492000"/>
                  <a:gd name="connsiteY51" fmla="*/ 2506256 h 3982745"/>
                  <a:gd name="connsiteX52" fmla="*/ 2372999 w 3492000"/>
                  <a:gd name="connsiteY52" fmla="*/ 2070608 h 3982745"/>
                  <a:gd name="connsiteX53" fmla="*/ 2057795 w 3492000"/>
                  <a:gd name="connsiteY53" fmla="*/ 1755405 h 3982745"/>
                  <a:gd name="connsiteX54" fmla="*/ 1614460 w 3492000"/>
                  <a:gd name="connsiteY54" fmla="*/ 1496578 h 3982745"/>
                  <a:gd name="connsiteX55" fmla="*/ 858483 w 3492000"/>
                  <a:gd name="connsiteY55" fmla="*/ 1135247 h 3982745"/>
                  <a:gd name="connsiteX56" fmla="*/ 476650 w 3492000"/>
                  <a:gd name="connsiteY56" fmla="*/ 609907 h 3982745"/>
                  <a:gd name="connsiteX57" fmla="*/ 781604 w 3492000"/>
                  <a:gd name="connsiteY57" fmla="*/ 143508 h 3982745"/>
                  <a:gd name="connsiteX58" fmla="*/ 1424825 w 3492000"/>
                  <a:gd name="connsiteY58" fmla="*/ 0 h 3982745"/>
                  <a:gd name="connsiteX0" fmla="*/ 1424825 w 3492000"/>
                  <a:gd name="connsiteY0" fmla="*/ 0 h 3982745"/>
                  <a:gd name="connsiteX1" fmla="*/ 1883536 w 3492000"/>
                  <a:gd name="connsiteY1" fmla="*/ 64066 h 3982745"/>
                  <a:gd name="connsiteX2" fmla="*/ 2116736 w 3492000"/>
                  <a:gd name="connsiteY2" fmla="*/ 353644 h 3982745"/>
                  <a:gd name="connsiteX3" fmla="*/ 2051389 w 3492000"/>
                  <a:gd name="connsiteY3" fmla="*/ 500995 h 3982745"/>
                  <a:gd name="connsiteX4" fmla="*/ 1936070 w 3492000"/>
                  <a:gd name="connsiteY4" fmla="*/ 571468 h 3982745"/>
                  <a:gd name="connsiteX5" fmla="*/ 1863035 w 3492000"/>
                  <a:gd name="connsiteY5" fmla="*/ 576593 h 3982745"/>
                  <a:gd name="connsiteX6" fmla="*/ 1768218 w 3492000"/>
                  <a:gd name="connsiteY6" fmla="*/ 558654 h 3982745"/>
                  <a:gd name="connsiteX7" fmla="*/ 1740029 w 3492000"/>
                  <a:gd name="connsiteY7" fmla="*/ 533028 h 3982745"/>
                  <a:gd name="connsiteX8" fmla="*/ 1757967 w 3492000"/>
                  <a:gd name="connsiteY8" fmla="*/ 502276 h 3982745"/>
                  <a:gd name="connsiteX9" fmla="*/ 1809220 w 3492000"/>
                  <a:gd name="connsiteY9" fmla="*/ 426679 h 3982745"/>
                  <a:gd name="connsiteX10" fmla="*/ 1824596 w 3492000"/>
                  <a:gd name="connsiteY10" fmla="*/ 343393 h 3982745"/>
                  <a:gd name="connsiteX11" fmla="*/ 1686214 w 3492000"/>
                  <a:gd name="connsiteY11" fmla="*/ 153758 h 3982745"/>
                  <a:gd name="connsiteX12" fmla="*/ 1409449 w 3492000"/>
                  <a:gd name="connsiteY12" fmla="*/ 102506 h 3982745"/>
                  <a:gd name="connsiteX13" fmla="*/ 960988 w 3492000"/>
                  <a:gd name="connsiteY13" fmla="*/ 187072 h 3982745"/>
                  <a:gd name="connsiteX14" fmla="*/ 743164 w 3492000"/>
                  <a:gd name="connsiteY14" fmla="*/ 481775 h 3982745"/>
                  <a:gd name="connsiteX15" fmla="*/ 899485 w 3492000"/>
                  <a:gd name="connsiteY15" fmla="*/ 740602 h 3982745"/>
                  <a:gd name="connsiteX16" fmla="*/ 1283880 w 3492000"/>
                  <a:gd name="connsiteY16" fmla="*/ 943050 h 3982745"/>
                  <a:gd name="connsiteX17" fmla="*/ 1730258 w 3492000"/>
                  <a:gd name="connsiteY17" fmla="*/ 1042349 h 3982745"/>
                  <a:gd name="connsiteX18" fmla="*/ 2391581 w 3492000"/>
                  <a:gd name="connsiteY18" fmla="*/ 1111775 h 3982745"/>
                  <a:gd name="connsiteX19" fmla="*/ 2983314 w 3492000"/>
                  <a:gd name="connsiteY19" fmla="*/ 1543339 h 3982745"/>
                  <a:gd name="connsiteX20" fmla="*/ 3432663 w 3492000"/>
                  <a:gd name="connsiteY20" fmla="*/ 2904434 h 3982745"/>
                  <a:gd name="connsiteX21" fmla="*/ 2344331 w 3492000"/>
                  <a:gd name="connsiteY21" fmla="*/ 3771084 h 3982745"/>
                  <a:gd name="connsiteX22" fmla="*/ 1251526 w 3492000"/>
                  <a:gd name="connsiteY22" fmla="*/ 3968244 h 3982745"/>
                  <a:gd name="connsiteX23" fmla="*/ 407459 w 3492000"/>
                  <a:gd name="connsiteY23" fmla="*/ 3490308 h 3982745"/>
                  <a:gd name="connsiteX24" fmla="*/ 0 w 3492000"/>
                  <a:gd name="connsiteY24" fmla="*/ 2711267 h 3982745"/>
                  <a:gd name="connsiteX25" fmla="*/ 283171 w 3492000"/>
                  <a:gd name="connsiteY25" fmla="*/ 2118017 h 3982745"/>
                  <a:gd name="connsiteX26" fmla="*/ 963551 w 3492000"/>
                  <a:gd name="connsiteY26" fmla="*/ 1870723 h 3982745"/>
                  <a:gd name="connsiteX27" fmla="*/ 1591396 w 3492000"/>
                  <a:gd name="connsiteY27" fmla="*/ 2019356 h 3982745"/>
                  <a:gd name="connsiteX28" fmla="*/ 1860473 w 3492000"/>
                  <a:gd name="connsiteY28" fmla="*/ 2490881 h 3982745"/>
                  <a:gd name="connsiteX29" fmla="*/ 1679807 w 3492000"/>
                  <a:gd name="connsiteY29" fmla="*/ 2861181 h 3982745"/>
                  <a:gd name="connsiteX30" fmla="*/ 1260816 w 3492000"/>
                  <a:gd name="connsiteY30" fmla="*/ 3008533 h 3982745"/>
                  <a:gd name="connsiteX31" fmla="*/ 894360 w 3492000"/>
                  <a:gd name="connsiteY31" fmla="*/ 2926528 h 3982745"/>
                  <a:gd name="connsiteX32" fmla="*/ 717538 w 3492000"/>
                  <a:gd name="connsiteY32" fmla="*/ 2649764 h 3982745"/>
                  <a:gd name="connsiteX33" fmla="*/ 807230 w 3492000"/>
                  <a:gd name="connsiteY33" fmla="*/ 2470379 h 3982745"/>
                  <a:gd name="connsiteX34" fmla="*/ 930236 w 3492000"/>
                  <a:gd name="connsiteY34" fmla="*/ 2406314 h 3982745"/>
                  <a:gd name="connsiteX35" fmla="*/ 989177 w 3492000"/>
                  <a:gd name="connsiteY35" fmla="*/ 2398626 h 3982745"/>
                  <a:gd name="connsiteX36" fmla="*/ 1009678 w 3492000"/>
                  <a:gd name="connsiteY36" fmla="*/ 2414001 h 3982745"/>
                  <a:gd name="connsiteX37" fmla="*/ 999428 w 3492000"/>
                  <a:gd name="connsiteY37" fmla="*/ 2444753 h 3982745"/>
                  <a:gd name="connsiteX38" fmla="*/ 989177 w 3492000"/>
                  <a:gd name="connsiteY38" fmla="*/ 2475505 h 3982745"/>
                  <a:gd name="connsiteX39" fmla="*/ 973801 w 3492000"/>
                  <a:gd name="connsiteY39" fmla="*/ 2588261 h 3982745"/>
                  <a:gd name="connsiteX40" fmla="*/ 1054524 w 3492000"/>
                  <a:gd name="connsiteY40" fmla="*/ 2725362 h 3982745"/>
                  <a:gd name="connsiteX41" fmla="*/ 1230065 w 3492000"/>
                  <a:gd name="connsiteY41" fmla="*/ 2783021 h 3982745"/>
                  <a:gd name="connsiteX42" fmla="*/ 1494016 w 3492000"/>
                  <a:gd name="connsiteY42" fmla="*/ 2685641 h 3982745"/>
                  <a:gd name="connsiteX43" fmla="*/ 1599084 w 3492000"/>
                  <a:gd name="connsiteY43" fmla="*/ 2444753 h 3982745"/>
                  <a:gd name="connsiteX44" fmla="*/ 1386385 w 3492000"/>
                  <a:gd name="connsiteY44" fmla="*/ 2109048 h 3982745"/>
                  <a:gd name="connsiteX45" fmla="*/ 943050 w 3492000"/>
                  <a:gd name="connsiteY45" fmla="*/ 2003980 h 3982745"/>
                  <a:gd name="connsiteX46" fmla="*/ 371582 w 3492000"/>
                  <a:gd name="connsiteY46" fmla="*/ 2198740 h 3982745"/>
                  <a:gd name="connsiteX47" fmla="*/ 117881 w 3492000"/>
                  <a:gd name="connsiteY47" fmla="*/ 2711267 h 3982745"/>
                  <a:gd name="connsiteX48" fmla="*/ 499714 w 3492000"/>
                  <a:gd name="connsiteY48" fmla="*/ 3351926 h 3982745"/>
                  <a:gd name="connsiteX49" fmla="*/ 1312069 w 3492000"/>
                  <a:gd name="connsiteY49" fmla="*/ 3567187 h 3982745"/>
                  <a:gd name="connsiteX50" fmla="*/ 2134674 w 3492000"/>
                  <a:gd name="connsiteY50" fmla="*/ 3269921 h 3982745"/>
                  <a:gd name="connsiteX51" fmla="*/ 2490881 w 3492000"/>
                  <a:gd name="connsiteY51" fmla="*/ 2506256 h 3982745"/>
                  <a:gd name="connsiteX52" fmla="*/ 2372999 w 3492000"/>
                  <a:gd name="connsiteY52" fmla="*/ 2070608 h 3982745"/>
                  <a:gd name="connsiteX53" fmla="*/ 2057795 w 3492000"/>
                  <a:gd name="connsiteY53" fmla="*/ 1755405 h 3982745"/>
                  <a:gd name="connsiteX54" fmla="*/ 1614460 w 3492000"/>
                  <a:gd name="connsiteY54" fmla="*/ 1496578 h 3982745"/>
                  <a:gd name="connsiteX55" fmla="*/ 858483 w 3492000"/>
                  <a:gd name="connsiteY55" fmla="*/ 1135247 h 3982745"/>
                  <a:gd name="connsiteX56" fmla="*/ 476650 w 3492000"/>
                  <a:gd name="connsiteY56" fmla="*/ 609907 h 3982745"/>
                  <a:gd name="connsiteX57" fmla="*/ 781604 w 3492000"/>
                  <a:gd name="connsiteY57" fmla="*/ 143508 h 3982745"/>
                  <a:gd name="connsiteX58" fmla="*/ 1424825 w 3492000"/>
                  <a:gd name="connsiteY58" fmla="*/ 0 h 3982745"/>
                  <a:gd name="connsiteX0" fmla="*/ 1424825 w 3450454"/>
                  <a:gd name="connsiteY0" fmla="*/ 0 h 4000455"/>
                  <a:gd name="connsiteX1" fmla="*/ 1883536 w 3450454"/>
                  <a:gd name="connsiteY1" fmla="*/ 64066 h 4000455"/>
                  <a:gd name="connsiteX2" fmla="*/ 2116736 w 3450454"/>
                  <a:gd name="connsiteY2" fmla="*/ 353644 h 4000455"/>
                  <a:gd name="connsiteX3" fmla="*/ 2051389 w 3450454"/>
                  <a:gd name="connsiteY3" fmla="*/ 500995 h 4000455"/>
                  <a:gd name="connsiteX4" fmla="*/ 1936070 w 3450454"/>
                  <a:gd name="connsiteY4" fmla="*/ 571468 h 4000455"/>
                  <a:gd name="connsiteX5" fmla="*/ 1863035 w 3450454"/>
                  <a:gd name="connsiteY5" fmla="*/ 576593 h 4000455"/>
                  <a:gd name="connsiteX6" fmla="*/ 1768218 w 3450454"/>
                  <a:gd name="connsiteY6" fmla="*/ 558654 h 4000455"/>
                  <a:gd name="connsiteX7" fmla="*/ 1740029 w 3450454"/>
                  <a:gd name="connsiteY7" fmla="*/ 533028 h 4000455"/>
                  <a:gd name="connsiteX8" fmla="*/ 1757967 w 3450454"/>
                  <a:gd name="connsiteY8" fmla="*/ 502276 h 4000455"/>
                  <a:gd name="connsiteX9" fmla="*/ 1809220 w 3450454"/>
                  <a:gd name="connsiteY9" fmla="*/ 426679 h 4000455"/>
                  <a:gd name="connsiteX10" fmla="*/ 1824596 w 3450454"/>
                  <a:gd name="connsiteY10" fmla="*/ 343393 h 4000455"/>
                  <a:gd name="connsiteX11" fmla="*/ 1686214 w 3450454"/>
                  <a:gd name="connsiteY11" fmla="*/ 153758 h 4000455"/>
                  <a:gd name="connsiteX12" fmla="*/ 1409449 w 3450454"/>
                  <a:gd name="connsiteY12" fmla="*/ 102506 h 4000455"/>
                  <a:gd name="connsiteX13" fmla="*/ 960988 w 3450454"/>
                  <a:gd name="connsiteY13" fmla="*/ 187072 h 4000455"/>
                  <a:gd name="connsiteX14" fmla="*/ 743164 w 3450454"/>
                  <a:gd name="connsiteY14" fmla="*/ 481775 h 4000455"/>
                  <a:gd name="connsiteX15" fmla="*/ 899485 w 3450454"/>
                  <a:gd name="connsiteY15" fmla="*/ 740602 h 4000455"/>
                  <a:gd name="connsiteX16" fmla="*/ 1283880 w 3450454"/>
                  <a:gd name="connsiteY16" fmla="*/ 943050 h 4000455"/>
                  <a:gd name="connsiteX17" fmla="*/ 1730258 w 3450454"/>
                  <a:gd name="connsiteY17" fmla="*/ 1042349 h 4000455"/>
                  <a:gd name="connsiteX18" fmla="*/ 2391581 w 3450454"/>
                  <a:gd name="connsiteY18" fmla="*/ 1111775 h 4000455"/>
                  <a:gd name="connsiteX19" fmla="*/ 2983314 w 3450454"/>
                  <a:gd name="connsiteY19" fmla="*/ 1543339 h 4000455"/>
                  <a:gd name="connsiteX20" fmla="*/ 3432663 w 3450454"/>
                  <a:gd name="connsiteY20" fmla="*/ 2904434 h 4000455"/>
                  <a:gd name="connsiteX21" fmla="*/ 2358186 w 3450454"/>
                  <a:gd name="connsiteY21" fmla="*/ 3840356 h 4000455"/>
                  <a:gd name="connsiteX22" fmla="*/ 1251526 w 3450454"/>
                  <a:gd name="connsiteY22" fmla="*/ 3968244 h 4000455"/>
                  <a:gd name="connsiteX23" fmla="*/ 407459 w 3450454"/>
                  <a:gd name="connsiteY23" fmla="*/ 3490308 h 4000455"/>
                  <a:gd name="connsiteX24" fmla="*/ 0 w 3450454"/>
                  <a:gd name="connsiteY24" fmla="*/ 2711267 h 4000455"/>
                  <a:gd name="connsiteX25" fmla="*/ 283171 w 3450454"/>
                  <a:gd name="connsiteY25" fmla="*/ 2118017 h 4000455"/>
                  <a:gd name="connsiteX26" fmla="*/ 963551 w 3450454"/>
                  <a:gd name="connsiteY26" fmla="*/ 1870723 h 4000455"/>
                  <a:gd name="connsiteX27" fmla="*/ 1591396 w 3450454"/>
                  <a:gd name="connsiteY27" fmla="*/ 2019356 h 4000455"/>
                  <a:gd name="connsiteX28" fmla="*/ 1860473 w 3450454"/>
                  <a:gd name="connsiteY28" fmla="*/ 2490881 h 4000455"/>
                  <a:gd name="connsiteX29" fmla="*/ 1679807 w 3450454"/>
                  <a:gd name="connsiteY29" fmla="*/ 2861181 h 4000455"/>
                  <a:gd name="connsiteX30" fmla="*/ 1260816 w 3450454"/>
                  <a:gd name="connsiteY30" fmla="*/ 3008533 h 4000455"/>
                  <a:gd name="connsiteX31" fmla="*/ 894360 w 3450454"/>
                  <a:gd name="connsiteY31" fmla="*/ 2926528 h 4000455"/>
                  <a:gd name="connsiteX32" fmla="*/ 717538 w 3450454"/>
                  <a:gd name="connsiteY32" fmla="*/ 2649764 h 4000455"/>
                  <a:gd name="connsiteX33" fmla="*/ 807230 w 3450454"/>
                  <a:gd name="connsiteY33" fmla="*/ 2470379 h 4000455"/>
                  <a:gd name="connsiteX34" fmla="*/ 930236 w 3450454"/>
                  <a:gd name="connsiteY34" fmla="*/ 2406314 h 4000455"/>
                  <a:gd name="connsiteX35" fmla="*/ 989177 w 3450454"/>
                  <a:gd name="connsiteY35" fmla="*/ 2398626 h 4000455"/>
                  <a:gd name="connsiteX36" fmla="*/ 1009678 w 3450454"/>
                  <a:gd name="connsiteY36" fmla="*/ 2414001 h 4000455"/>
                  <a:gd name="connsiteX37" fmla="*/ 999428 w 3450454"/>
                  <a:gd name="connsiteY37" fmla="*/ 2444753 h 4000455"/>
                  <a:gd name="connsiteX38" fmla="*/ 989177 w 3450454"/>
                  <a:gd name="connsiteY38" fmla="*/ 2475505 h 4000455"/>
                  <a:gd name="connsiteX39" fmla="*/ 973801 w 3450454"/>
                  <a:gd name="connsiteY39" fmla="*/ 2588261 h 4000455"/>
                  <a:gd name="connsiteX40" fmla="*/ 1054524 w 3450454"/>
                  <a:gd name="connsiteY40" fmla="*/ 2725362 h 4000455"/>
                  <a:gd name="connsiteX41" fmla="*/ 1230065 w 3450454"/>
                  <a:gd name="connsiteY41" fmla="*/ 2783021 h 4000455"/>
                  <a:gd name="connsiteX42" fmla="*/ 1494016 w 3450454"/>
                  <a:gd name="connsiteY42" fmla="*/ 2685641 h 4000455"/>
                  <a:gd name="connsiteX43" fmla="*/ 1599084 w 3450454"/>
                  <a:gd name="connsiteY43" fmla="*/ 2444753 h 4000455"/>
                  <a:gd name="connsiteX44" fmla="*/ 1386385 w 3450454"/>
                  <a:gd name="connsiteY44" fmla="*/ 2109048 h 4000455"/>
                  <a:gd name="connsiteX45" fmla="*/ 943050 w 3450454"/>
                  <a:gd name="connsiteY45" fmla="*/ 2003980 h 4000455"/>
                  <a:gd name="connsiteX46" fmla="*/ 371582 w 3450454"/>
                  <a:gd name="connsiteY46" fmla="*/ 2198740 h 4000455"/>
                  <a:gd name="connsiteX47" fmla="*/ 117881 w 3450454"/>
                  <a:gd name="connsiteY47" fmla="*/ 2711267 h 4000455"/>
                  <a:gd name="connsiteX48" fmla="*/ 499714 w 3450454"/>
                  <a:gd name="connsiteY48" fmla="*/ 3351926 h 4000455"/>
                  <a:gd name="connsiteX49" fmla="*/ 1312069 w 3450454"/>
                  <a:gd name="connsiteY49" fmla="*/ 3567187 h 4000455"/>
                  <a:gd name="connsiteX50" fmla="*/ 2134674 w 3450454"/>
                  <a:gd name="connsiteY50" fmla="*/ 3269921 h 4000455"/>
                  <a:gd name="connsiteX51" fmla="*/ 2490881 w 3450454"/>
                  <a:gd name="connsiteY51" fmla="*/ 2506256 h 4000455"/>
                  <a:gd name="connsiteX52" fmla="*/ 2372999 w 3450454"/>
                  <a:gd name="connsiteY52" fmla="*/ 2070608 h 4000455"/>
                  <a:gd name="connsiteX53" fmla="*/ 2057795 w 3450454"/>
                  <a:gd name="connsiteY53" fmla="*/ 1755405 h 4000455"/>
                  <a:gd name="connsiteX54" fmla="*/ 1614460 w 3450454"/>
                  <a:gd name="connsiteY54" fmla="*/ 1496578 h 4000455"/>
                  <a:gd name="connsiteX55" fmla="*/ 858483 w 3450454"/>
                  <a:gd name="connsiteY55" fmla="*/ 1135247 h 4000455"/>
                  <a:gd name="connsiteX56" fmla="*/ 476650 w 3450454"/>
                  <a:gd name="connsiteY56" fmla="*/ 609907 h 4000455"/>
                  <a:gd name="connsiteX57" fmla="*/ 781604 w 3450454"/>
                  <a:gd name="connsiteY57" fmla="*/ 143508 h 4000455"/>
                  <a:gd name="connsiteX58" fmla="*/ 1424825 w 3450454"/>
                  <a:gd name="connsiteY58" fmla="*/ 0 h 4000455"/>
                  <a:gd name="connsiteX0" fmla="*/ 1424825 w 3397005"/>
                  <a:gd name="connsiteY0" fmla="*/ 0 h 4003842"/>
                  <a:gd name="connsiteX1" fmla="*/ 1883536 w 3397005"/>
                  <a:gd name="connsiteY1" fmla="*/ 64066 h 4003842"/>
                  <a:gd name="connsiteX2" fmla="*/ 2116736 w 3397005"/>
                  <a:gd name="connsiteY2" fmla="*/ 353644 h 4003842"/>
                  <a:gd name="connsiteX3" fmla="*/ 2051389 w 3397005"/>
                  <a:gd name="connsiteY3" fmla="*/ 500995 h 4003842"/>
                  <a:gd name="connsiteX4" fmla="*/ 1936070 w 3397005"/>
                  <a:gd name="connsiteY4" fmla="*/ 571468 h 4003842"/>
                  <a:gd name="connsiteX5" fmla="*/ 1863035 w 3397005"/>
                  <a:gd name="connsiteY5" fmla="*/ 576593 h 4003842"/>
                  <a:gd name="connsiteX6" fmla="*/ 1768218 w 3397005"/>
                  <a:gd name="connsiteY6" fmla="*/ 558654 h 4003842"/>
                  <a:gd name="connsiteX7" fmla="*/ 1740029 w 3397005"/>
                  <a:gd name="connsiteY7" fmla="*/ 533028 h 4003842"/>
                  <a:gd name="connsiteX8" fmla="*/ 1757967 w 3397005"/>
                  <a:gd name="connsiteY8" fmla="*/ 502276 h 4003842"/>
                  <a:gd name="connsiteX9" fmla="*/ 1809220 w 3397005"/>
                  <a:gd name="connsiteY9" fmla="*/ 426679 h 4003842"/>
                  <a:gd name="connsiteX10" fmla="*/ 1824596 w 3397005"/>
                  <a:gd name="connsiteY10" fmla="*/ 343393 h 4003842"/>
                  <a:gd name="connsiteX11" fmla="*/ 1686214 w 3397005"/>
                  <a:gd name="connsiteY11" fmla="*/ 153758 h 4003842"/>
                  <a:gd name="connsiteX12" fmla="*/ 1409449 w 3397005"/>
                  <a:gd name="connsiteY12" fmla="*/ 102506 h 4003842"/>
                  <a:gd name="connsiteX13" fmla="*/ 960988 w 3397005"/>
                  <a:gd name="connsiteY13" fmla="*/ 187072 h 4003842"/>
                  <a:gd name="connsiteX14" fmla="*/ 743164 w 3397005"/>
                  <a:gd name="connsiteY14" fmla="*/ 481775 h 4003842"/>
                  <a:gd name="connsiteX15" fmla="*/ 899485 w 3397005"/>
                  <a:gd name="connsiteY15" fmla="*/ 740602 h 4003842"/>
                  <a:gd name="connsiteX16" fmla="*/ 1283880 w 3397005"/>
                  <a:gd name="connsiteY16" fmla="*/ 943050 h 4003842"/>
                  <a:gd name="connsiteX17" fmla="*/ 1730258 w 3397005"/>
                  <a:gd name="connsiteY17" fmla="*/ 1042349 h 4003842"/>
                  <a:gd name="connsiteX18" fmla="*/ 2391581 w 3397005"/>
                  <a:gd name="connsiteY18" fmla="*/ 1111775 h 4003842"/>
                  <a:gd name="connsiteX19" fmla="*/ 2983314 w 3397005"/>
                  <a:gd name="connsiteY19" fmla="*/ 1543339 h 4003842"/>
                  <a:gd name="connsiteX20" fmla="*/ 3377245 w 3397005"/>
                  <a:gd name="connsiteY20" fmla="*/ 2821306 h 4003842"/>
                  <a:gd name="connsiteX21" fmla="*/ 2358186 w 3397005"/>
                  <a:gd name="connsiteY21" fmla="*/ 3840356 h 4003842"/>
                  <a:gd name="connsiteX22" fmla="*/ 1251526 w 3397005"/>
                  <a:gd name="connsiteY22" fmla="*/ 3968244 h 4003842"/>
                  <a:gd name="connsiteX23" fmla="*/ 407459 w 3397005"/>
                  <a:gd name="connsiteY23" fmla="*/ 3490308 h 4003842"/>
                  <a:gd name="connsiteX24" fmla="*/ 0 w 3397005"/>
                  <a:gd name="connsiteY24" fmla="*/ 2711267 h 4003842"/>
                  <a:gd name="connsiteX25" fmla="*/ 283171 w 3397005"/>
                  <a:gd name="connsiteY25" fmla="*/ 2118017 h 4003842"/>
                  <a:gd name="connsiteX26" fmla="*/ 963551 w 3397005"/>
                  <a:gd name="connsiteY26" fmla="*/ 1870723 h 4003842"/>
                  <a:gd name="connsiteX27" fmla="*/ 1591396 w 3397005"/>
                  <a:gd name="connsiteY27" fmla="*/ 2019356 h 4003842"/>
                  <a:gd name="connsiteX28" fmla="*/ 1860473 w 3397005"/>
                  <a:gd name="connsiteY28" fmla="*/ 2490881 h 4003842"/>
                  <a:gd name="connsiteX29" fmla="*/ 1679807 w 3397005"/>
                  <a:gd name="connsiteY29" fmla="*/ 2861181 h 4003842"/>
                  <a:gd name="connsiteX30" fmla="*/ 1260816 w 3397005"/>
                  <a:gd name="connsiteY30" fmla="*/ 3008533 h 4003842"/>
                  <a:gd name="connsiteX31" fmla="*/ 894360 w 3397005"/>
                  <a:gd name="connsiteY31" fmla="*/ 2926528 h 4003842"/>
                  <a:gd name="connsiteX32" fmla="*/ 717538 w 3397005"/>
                  <a:gd name="connsiteY32" fmla="*/ 2649764 h 4003842"/>
                  <a:gd name="connsiteX33" fmla="*/ 807230 w 3397005"/>
                  <a:gd name="connsiteY33" fmla="*/ 2470379 h 4003842"/>
                  <a:gd name="connsiteX34" fmla="*/ 930236 w 3397005"/>
                  <a:gd name="connsiteY34" fmla="*/ 2406314 h 4003842"/>
                  <a:gd name="connsiteX35" fmla="*/ 989177 w 3397005"/>
                  <a:gd name="connsiteY35" fmla="*/ 2398626 h 4003842"/>
                  <a:gd name="connsiteX36" fmla="*/ 1009678 w 3397005"/>
                  <a:gd name="connsiteY36" fmla="*/ 2414001 h 4003842"/>
                  <a:gd name="connsiteX37" fmla="*/ 999428 w 3397005"/>
                  <a:gd name="connsiteY37" fmla="*/ 2444753 h 4003842"/>
                  <a:gd name="connsiteX38" fmla="*/ 989177 w 3397005"/>
                  <a:gd name="connsiteY38" fmla="*/ 2475505 h 4003842"/>
                  <a:gd name="connsiteX39" fmla="*/ 973801 w 3397005"/>
                  <a:gd name="connsiteY39" fmla="*/ 2588261 h 4003842"/>
                  <a:gd name="connsiteX40" fmla="*/ 1054524 w 3397005"/>
                  <a:gd name="connsiteY40" fmla="*/ 2725362 h 4003842"/>
                  <a:gd name="connsiteX41" fmla="*/ 1230065 w 3397005"/>
                  <a:gd name="connsiteY41" fmla="*/ 2783021 h 4003842"/>
                  <a:gd name="connsiteX42" fmla="*/ 1494016 w 3397005"/>
                  <a:gd name="connsiteY42" fmla="*/ 2685641 h 4003842"/>
                  <a:gd name="connsiteX43" fmla="*/ 1599084 w 3397005"/>
                  <a:gd name="connsiteY43" fmla="*/ 2444753 h 4003842"/>
                  <a:gd name="connsiteX44" fmla="*/ 1386385 w 3397005"/>
                  <a:gd name="connsiteY44" fmla="*/ 2109048 h 4003842"/>
                  <a:gd name="connsiteX45" fmla="*/ 943050 w 3397005"/>
                  <a:gd name="connsiteY45" fmla="*/ 2003980 h 4003842"/>
                  <a:gd name="connsiteX46" fmla="*/ 371582 w 3397005"/>
                  <a:gd name="connsiteY46" fmla="*/ 2198740 h 4003842"/>
                  <a:gd name="connsiteX47" fmla="*/ 117881 w 3397005"/>
                  <a:gd name="connsiteY47" fmla="*/ 2711267 h 4003842"/>
                  <a:gd name="connsiteX48" fmla="*/ 499714 w 3397005"/>
                  <a:gd name="connsiteY48" fmla="*/ 3351926 h 4003842"/>
                  <a:gd name="connsiteX49" fmla="*/ 1312069 w 3397005"/>
                  <a:gd name="connsiteY49" fmla="*/ 3567187 h 4003842"/>
                  <a:gd name="connsiteX50" fmla="*/ 2134674 w 3397005"/>
                  <a:gd name="connsiteY50" fmla="*/ 3269921 h 4003842"/>
                  <a:gd name="connsiteX51" fmla="*/ 2490881 w 3397005"/>
                  <a:gd name="connsiteY51" fmla="*/ 2506256 h 4003842"/>
                  <a:gd name="connsiteX52" fmla="*/ 2372999 w 3397005"/>
                  <a:gd name="connsiteY52" fmla="*/ 2070608 h 4003842"/>
                  <a:gd name="connsiteX53" fmla="*/ 2057795 w 3397005"/>
                  <a:gd name="connsiteY53" fmla="*/ 1755405 h 4003842"/>
                  <a:gd name="connsiteX54" fmla="*/ 1614460 w 3397005"/>
                  <a:gd name="connsiteY54" fmla="*/ 1496578 h 4003842"/>
                  <a:gd name="connsiteX55" fmla="*/ 858483 w 3397005"/>
                  <a:gd name="connsiteY55" fmla="*/ 1135247 h 4003842"/>
                  <a:gd name="connsiteX56" fmla="*/ 476650 w 3397005"/>
                  <a:gd name="connsiteY56" fmla="*/ 609907 h 4003842"/>
                  <a:gd name="connsiteX57" fmla="*/ 781604 w 3397005"/>
                  <a:gd name="connsiteY57" fmla="*/ 143508 h 4003842"/>
                  <a:gd name="connsiteX58" fmla="*/ 1424825 w 3397005"/>
                  <a:gd name="connsiteY58" fmla="*/ 0 h 4003842"/>
                  <a:gd name="connsiteX0" fmla="*/ 1424825 w 3397005"/>
                  <a:gd name="connsiteY0" fmla="*/ 0 h 4003842"/>
                  <a:gd name="connsiteX1" fmla="*/ 1883536 w 3397005"/>
                  <a:gd name="connsiteY1" fmla="*/ 64066 h 4003842"/>
                  <a:gd name="connsiteX2" fmla="*/ 2116736 w 3397005"/>
                  <a:gd name="connsiteY2" fmla="*/ 353644 h 4003842"/>
                  <a:gd name="connsiteX3" fmla="*/ 2051389 w 3397005"/>
                  <a:gd name="connsiteY3" fmla="*/ 500995 h 4003842"/>
                  <a:gd name="connsiteX4" fmla="*/ 1936070 w 3397005"/>
                  <a:gd name="connsiteY4" fmla="*/ 571468 h 4003842"/>
                  <a:gd name="connsiteX5" fmla="*/ 1863035 w 3397005"/>
                  <a:gd name="connsiteY5" fmla="*/ 576593 h 4003842"/>
                  <a:gd name="connsiteX6" fmla="*/ 1768218 w 3397005"/>
                  <a:gd name="connsiteY6" fmla="*/ 558654 h 4003842"/>
                  <a:gd name="connsiteX7" fmla="*/ 1740029 w 3397005"/>
                  <a:gd name="connsiteY7" fmla="*/ 533028 h 4003842"/>
                  <a:gd name="connsiteX8" fmla="*/ 1757967 w 3397005"/>
                  <a:gd name="connsiteY8" fmla="*/ 502276 h 4003842"/>
                  <a:gd name="connsiteX9" fmla="*/ 1809220 w 3397005"/>
                  <a:gd name="connsiteY9" fmla="*/ 426679 h 4003842"/>
                  <a:gd name="connsiteX10" fmla="*/ 1824596 w 3397005"/>
                  <a:gd name="connsiteY10" fmla="*/ 343393 h 4003842"/>
                  <a:gd name="connsiteX11" fmla="*/ 1686214 w 3397005"/>
                  <a:gd name="connsiteY11" fmla="*/ 153758 h 4003842"/>
                  <a:gd name="connsiteX12" fmla="*/ 1409449 w 3397005"/>
                  <a:gd name="connsiteY12" fmla="*/ 102506 h 4003842"/>
                  <a:gd name="connsiteX13" fmla="*/ 960988 w 3397005"/>
                  <a:gd name="connsiteY13" fmla="*/ 187072 h 4003842"/>
                  <a:gd name="connsiteX14" fmla="*/ 743164 w 3397005"/>
                  <a:gd name="connsiteY14" fmla="*/ 481775 h 4003842"/>
                  <a:gd name="connsiteX15" fmla="*/ 899485 w 3397005"/>
                  <a:gd name="connsiteY15" fmla="*/ 740602 h 4003842"/>
                  <a:gd name="connsiteX16" fmla="*/ 1283880 w 3397005"/>
                  <a:gd name="connsiteY16" fmla="*/ 943050 h 4003842"/>
                  <a:gd name="connsiteX17" fmla="*/ 1730258 w 3397005"/>
                  <a:gd name="connsiteY17" fmla="*/ 1042349 h 4003842"/>
                  <a:gd name="connsiteX18" fmla="*/ 2391581 w 3397005"/>
                  <a:gd name="connsiteY18" fmla="*/ 1111775 h 4003842"/>
                  <a:gd name="connsiteX19" fmla="*/ 2983314 w 3397005"/>
                  <a:gd name="connsiteY19" fmla="*/ 1543339 h 4003842"/>
                  <a:gd name="connsiteX20" fmla="*/ 3377245 w 3397005"/>
                  <a:gd name="connsiteY20" fmla="*/ 2821306 h 4003842"/>
                  <a:gd name="connsiteX21" fmla="*/ 2358186 w 3397005"/>
                  <a:gd name="connsiteY21" fmla="*/ 3840356 h 4003842"/>
                  <a:gd name="connsiteX22" fmla="*/ 1251526 w 3397005"/>
                  <a:gd name="connsiteY22" fmla="*/ 3968244 h 4003842"/>
                  <a:gd name="connsiteX23" fmla="*/ 407459 w 3397005"/>
                  <a:gd name="connsiteY23" fmla="*/ 3490308 h 4003842"/>
                  <a:gd name="connsiteX24" fmla="*/ 0 w 3397005"/>
                  <a:gd name="connsiteY24" fmla="*/ 2711267 h 4003842"/>
                  <a:gd name="connsiteX25" fmla="*/ 283171 w 3397005"/>
                  <a:gd name="connsiteY25" fmla="*/ 2118017 h 4003842"/>
                  <a:gd name="connsiteX26" fmla="*/ 963551 w 3397005"/>
                  <a:gd name="connsiteY26" fmla="*/ 1870723 h 4003842"/>
                  <a:gd name="connsiteX27" fmla="*/ 1591396 w 3397005"/>
                  <a:gd name="connsiteY27" fmla="*/ 2019356 h 4003842"/>
                  <a:gd name="connsiteX28" fmla="*/ 1860473 w 3397005"/>
                  <a:gd name="connsiteY28" fmla="*/ 2490881 h 4003842"/>
                  <a:gd name="connsiteX29" fmla="*/ 1679807 w 3397005"/>
                  <a:gd name="connsiteY29" fmla="*/ 2861181 h 4003842"/>
                  <a:gd name="connsiteX30" fmla="*/ 1260816 w 3397005"/>
                  <a:gd name="connsiteY30" fmla="*/ 3008533 h 4003842"/>
                  <a:gd name="connsiteX31" fmla="*/ 894360 w 3397005"/>
                  <a:gd name="connsiteY31" fmla="*/ 2926528 h 4003842"/>
                  <a:gd name="connsiteX32" fmla="*/ 717538 w 3397005"/>
                  <a:gd name="connsiteY32" fmla="*/ 2649764 h 4003842"/>
                  <a:gd name="connsiteX33" fmla="*/ 807230 w 3397005"/>
                  <a:gd name="connsiteY33" fmla="*/ 2470379 h 4003842"/>
                  <a:gd name="connsiteX34" fmla="*/ 930236 w 3397005"/>
                  <a:gd name="connsiteY34" fmla="*/ 2406314 h 4003842"/>
                  <a:gd name="connsiteX35" fmla="*/ 989177 w 3397005"/>
                  <a:gd name="connsiteY35" fmla="*/ 2398626 h 4003842"/>
                  <a:gd name="connsiteX36" fmla="*/ 1009678 w 3397005"/>
                  <a:gd name="connsiteY36" fmla="*/ 2414001 h 4003842"/>
                  <a:gd name="connsiteX37" fmla="*/ 999428 w 3397005"/>
                  <a:gd name="connsiteY37" fmla="*/ 2444753 h 4003842"/>
                  <a:gd name="connsiteX38" fmla="*/ 989177 w 3397005"/>
                  <a:gd name="connsiteY38" fmla="*/ 2475505 h 4003842"/>
                  <a:gd name="connsiteX39" fmla="*/ 973801 w 3397005"/>
                  <a:gd name="connsiteY39" fmla="*/ 2588261 h 4003842"/>
                  <a:gd name="connsiteX40" fmla="*/ 1054524 w 3397005"/>
                  <a:gd name="connsiteY40" fmla="*/ 2725362 h 4003842"/>
                  <a:gd name="connsiteX41" fmla="*/ 1230065 w 3397005"/>
                  <a:gd name="connsiteY41" fmla="*/ 2783021 h 4003842"/>
                  <a:gd name="connsiteX42" fmla="*/ 1494016 w 3397005"/>
                  <a:gd name="connsiteY42" fmla="*/ 2685641 h 4003842"/>
                  <a:gd name="connsiteX43" fmla="*/ 1599084 w 3397005"/>
                  <a:gd name="connsiteY43" fmla="*/ 2444753 h 4003842"/>
                  <a:gd name="connsiteX44" fmla="*/ 1386385 w 3397005"/>
                  <a:gd name="connsiteY44" fmla="*/ 2109048 h 4003842"/>
                  <a:gd name="connsiteX45" fmla="*/ 943050 w 3397005"/>
                  <a:gd name="connsiteY45" fmla="*/ 2003980 h 4003842"/>
                  <a:gd name="connsiteX46" fmla="*/ 371582 w 3397005"/>
                  <a:gd name="connsiteY46" fmla="*/ 2198740 h 4003842"/>
                  <a:gd name="connsiteX47" fmla="*/ 117881 w 3397005"/>
                  <a:gd name="connsiteY47" fmla="*/ 2711267 h 4003842"/>
                  <a:gd name="connsiteX48" fmla="*/ 499714 w 3397005"/>
                  <a:gd name="connsiteY48" fmla="*/ 3351926 h 4003842"/>
                  <a:gd name="connsiteX49" fmla="*/ 1312069 w 3397005"/>
                  <a:gd name="connsiteY49" fmla="*/ 3567187 h 4003842"/>
                  <a:gd name="connsiteX50" fmla="*/ 2134674 w 3397005"/>
                  <a:gd name="connsiteY50" fmla="*/ 3269921 h 4003842"/>
                  <a:gd name="connsiteX51" fmla="*/ 2490881 w 3397005"/>
                  <a:gd name="connsiteY51" fmla="*/ 2506256 h 4003842"/>
                  <a:gd name="connsiteX52" fmla="*/ 2372999 w 3397005"/>
                  <a:gd name="connsiteY52" fmla="*/ 2070608 h 4003842"/>
                  <a:gd name="connsiteX53" fmla="*/ 2057795 w 3397005"/>
                  <a:gd name="connsiteY53" fmla="*/ 1755405 h 4003842"/>
                  <a:gd name="connsiteX54" fmla="*/ 1614460 w 3397005"/>
                  <a:gd name="connsiteY54" fmla="*/ 1496578 h 4003842"/>
                  <a:gd name="connsiteX55" fmla="*/ 858483 w 3397005"/>
                  <a:gd name="connsiteY55" fmla="*/ 1135247 h 4003842"/>
                  <a:gd name="connsiteX56" fmla="*/ 476650 w 3397005"/>
                  <a:gd name="connsiteY56" fmla="*/ 609907 h 4003842"/>
                  <a:gd name="connsiteX57" fmla="*/ 781604 w 3397005"/>
                  <a:gd name="connsiteY57" fmla="*/ 143508 h 4003842"/>
                  <a:gd name="connsiteX58" fmla="*/ 1424825 w 3397005"/>
                  <a:gd name="connsiteY58" fmla="*/ 0 h 4003842"/>
                  <a:gd name="connsiteX0" fmla="*/ 1424825 w 3397005"/>
                  <a:gd name="connsiteY0" fmla="*/ 0 h 4003842"/>
                  <a:gd name="connsiteX1" fmla="*/ 1883536 w 3397005"/>
                  <a:gd name="connsiteY1" fmla="*/ 64066 h 4003842"/>
                  <a:gd name="connsiteX2" fmla="*/ 2116736 w 3397005"/>
                  <a:gd name="connsiteY2" fmla="*/ 353644 h 4003842"/>
                  <a:gd name="connsiteX3" fmla="*/ 2051389 w 3397005"/>
                  <a:gd name="connsiteY3" fmla="*/ 500995 h 4003842"/>
                  <a:gd name="connsiteX4" fmla="*/ 1936070 w 3397005"/>
                  <a:gd name="connsiteY4" fmla="*/ 571468 h 4003842"/>
                  <a:gd name="connsiteX5" fmla="*/ 1863035 w 3397005"/>
                  <a:gd name="connsiteY5" fmla="*/ 576593 h 4003842"/>
                  <a:gd name="connsiteX6" fmla="*/ 1768218 w 3397005"/>
                  <a:gd name="connsiteY6" fmla="*/ 558654 h 4003842"/>
                  <a:gd name="connsiteX7" fmla="*/ 1740029 w 3397005"/>
                  <a:gd name="connsiteY7" fmla="*/ 533028 h 4003842"/>
                  <a:gd name="connsiteX8" fmla="*/ 1757967 w 3397005"/>
                  <a:gd name="connsiteY8" fmla="*/ 502276 h 4003842"/>
                  <a:gd name="connsiteX9" fmla="*/ 1809220 w 3397005"/>
                  <a:gd name="connsiteY9" fmla="*/ 426679 h 4003842"/>
                  <a:gd name="connsiteX10" fmla="*/ 1824596 w 3397005"/>
                  <a:gd name="connsiteY10" fmla="*/ 343393 h 4003842"/>
                  <a:gd name="connsiteX11" fmla="*/ 1686214 w 3397005"/>
                  <a:gd name="connsiteY11" fmla="*/ 153758 h 4003842"/>
                  <a:gd name="connsiteX12" fmla="*/ 1409449 w 3397005"/>
                  <a:gd name="connsiteY12" fmla="*/ 102506 h 4003842"/>
                  <a:gd name="connsiteX13" fmla="*/ 960988 w 3397005"/>
                  <a:gd name="connsiteY13" fmla="*/ 187072 h 4003842"/>
                  <a:gd name="connsiteX14" fmla="*/ 743164 w 3397005"/>
                  <a:gd name="connsiteY14" fmla="*/ 481775 h 4003842"/>
                  <a:gd name="connsiteX15" fmla="*/ 899485 w 3397005"/>
                  <a:gd name="connsiteY15" fmla="*/ 740602 h 4003842"/>
                  <a:gd name="connsiteX16" fmla="*/ 1283880 w 3397005"/>
                  <a:gd name="connsiteY16" fmla="*/ 943050 h 4003842"/>
                  <a:gd name="connsiteX17" fmla="*/ 1730258 w 3397005"/>
                  <a:gd name="connsiteY17" fmla="*/ 1042349 h 4003842"/>
                  <a:gd name="connsiteX18" fmla="*/ 2391581 w 3397005"/>
                  <a:gd name="connsiteY18" fmla="*/ 1111775 h 4003842"/>
                  <a:gd name="connsiteX19" fmla="*/ 2983314 w 3397005"/>
                  <a:gd name="connsiteY19" fmla="*/ 1543339 h 4003842"/>
                  <a:gd name="connsiteX20" fmla="*/ 3377245 w 3397005"/>
                  <a:gd name="connsiteY20" fmla="*/ 2821306 h 4003842"/>
                  <a:gd name="connsiteX21" fmla="*/ 2358186 w 3397005"/>
                  <a:gd name="connsiteY21" fmla="*/ 3840356 h 4003842"/>
                  <a:gd name="connsiteX22" fmla="*/ 1251526 w 3397005"/>
                  <a:gd name="connsiteY22" fmla="*/ 3968244 h 4003842"/>
                  <a:gd name="connsiteX23" fmla="*/ 407459 w 3397005"/>
                  <a:gd name="connsiteY23" fmla="*/ 3490308 h 4003842"/>
                  <a:gd name="connsiteX24" fmla="*/ 0 w 3397005"/>
                  <a:gd name="connsiteY24" fmla="*/ 2711267 h 4003842"/>
                  <a:gd name="connsiteX25" fmla="*/ 283171 w 3397005"/>
                  <a:gd name="connsiteY25" fmla="*/ 2118017 h 4003842"/>
                  <a:gd name="connsiteX26" fmla="*/ 963551 w 3397005"/>
                  <a:gd name="connsiteY26" fmla="*/ 1870723 h 4003842"/>
                  <a:gd name="connsiteX27" fmla="*/ 1591396 w 3397005"/>
                  <a:gd name="connsiteY27" fmla="*/ 2019356 h 4003842"/>
                  <a:gd name="connsiteX28" fmla="*/ 1860473 w 3397005"/>
                  <a:gd name="connsiteY28" fmla="*/ 2490881 h 4003842"/>
                  <a:gd name="connsiteX29" fmla="*/ 1679807 w 3397005"/>
                  <a:gd name="connsiteY29" fmla="*/ 2861181 h 4003842"/>
                  <a:gd name="connsiteX30" fmla="*/ 1260816 w 3397005"/>
                  <a:gd name="connsiteY30" fmla="*/ 3008533 h 4003842"/>
                  <a:gd name="connsiteX31" fmla="*/ 894360 w 3397005"/>
                  <a:gd name="connsiteY31" fmla="*/ 2926528 h 4003842"/>
                  <a:gd name="connsiteX32" fmla="*/ 717538 w 3397005"/>
                  <a:gd name="connsiteY32" fmla="*/ 2649764 h 4003842"/>
                  <a:gd name="connsiteX33" fmla="*/ 807230 w 3397005"/>
                  <a:gd name="connsiteY33" fmla="*/ 2470379 h 4003842"/>
                  <a:gd name="connsiteX34" fmla="*/ 930236 w 3397005"/>
                  <a:gd name="connsiteY34" fmla="*/ 2406314 h 4003842"/>
                  <a:gd name="connsiteX35" fmla="*/ 989177 w 3397005"/>
                  <a:gd name="connsiteY35" fmla="*/ 2398626 h 4003842"/>
                  <a:gd name="connsiteX36" fmla="*/ 1009678 w 3397005"/>
                  <a:gd name="connsiteY36" fmla="*/ 2414001 h 4003842"/>
                  <a:gd name="connsiteX37" fmla="*/ 999428 w 3397005"/>
                  <a:gd name="connsiteY37" fmla="*/ 2444753 h 4003842"/>
                  <a:gd name="connsiteX38" fmla="*/ 989177 w 3397005"/>
                  <a:gd name="connsiteY38" fmla="*/ 2475505 h 4003842"/>
                  <a:gd name="connsiteX39" fmla="*/ 973801 w 3397005"/>
                  <a:gd name="connsiteY39" fmla="*/ 2588261 h 4003842"/>
                  <a:gd name="connsiteX40" fmla="*/ 1054524 w 3397005"/>
                  <a:gd name="connsiteY40" fmla="*/ 2725362 h 4003842"/>
                  <a:gd name="connsiteX41" fmla="*/ 1230065 w 3397005"/>
                  <a:gd name="connsiteY41" fmla="*/ 2783021 h 4003842"/>
                  <a:gd name="connsiteX42" fmla="*/ 1494016 w 3397005"/>
                  <a:gd name="connsiteY42" fmla="*/ 2685641 h 4003842"/>
                  <a:gd name="connsiteX43" fmla="*/ 1599084 w 3397005"/>
                  <a:gd name="connsiteY43" fmla="*/ 2444753 h 4003842"/>
                  <a:gd name="connsiteX44" fmla="*/ 1386385 w 3397005"/>
                  <a:gd name="connsiteY44" fmla="*/ 2109048 h 4003842"/>
                  <a:gd name="connsiteX45" fmla="*/ 943050 w 3397005"/>
                  <a:gd name="connsiteY45" fmla="*/ 2003980 h 4003842"/>
                  <a:gd name="connsiteX46" fmla="*/ 371582 w 3397005"/>
                  <a:gd name="connsiteY46" fmla="*/ 2198740 h 4003842"/>
                  <a:gd name="connsiteX47" fmla="*/ 117881 w 3397005"/>
                  <a:gd name="connsiteY47" fmla="*/ 2711267 h 4003842"/>
                  <a:gd name="connsiteX48" fmla="*/ 499714 w 3397005"/>
                  <a:gd name="connsiteY48" fmla="*/ 3351926 h 4003842"/>
                  <a:gd name="connsiteX49" fmla="*/ 1312069 w 3397005"/>
                  <a:gd name="connsiteY49" fmla="*/ 3567187 h 4003842"/>
                  <a:gd name="connsiteX50" fmla="*/ 2134674 w 3397005"/>
                  <a:gd name="connsiteY50" fmla="*/ 3269921 h 4003842"/>
                  <a:gd name="connsiteX51" fmla="*/ 2490881 w 3397005"/>
                  <a:gd name="connsiteY51" fmla="*/ 2506256 h 4003842"/>
                  <a:gd name="connsiteX52" fmla="*/ 2372999 w 3397005"/>
                  <a:gd name="connsiteY52" fmla="*/ 2070608 h 4003842"/>
                  <a:gd name="connsiteX53" fmla="*/ 2057795 w 3397005"/>
                  <a:gd name="connsiteY53" fmla="*/ 1755405 h 4003842"/>
                  <a:gd name="connsiteX54" fmla="*/ 1614460 w 3397005"/>
                  <a:gd name="connsiteY54" fmla="*/ 1496578 h 4003842"/>
                  <a:gd name="connsiteX55" fmla="*/ 858483 w 3397005"/>
                  <a:gd name="connsiteY55" fmla="*/ 1135247 h 4003842"/>
                  <a:gd name="connsiteX56" fmla="*/ 476650 w 3397005"/>
                  <a:gd name="connsiteY56" fmla="*/ 609907 h 4003842"/>
                  <a:gd name="connsiteX57" fmla="*/ 781604 w 3397005"/>
                  <a:gd name="connsiteY57" fmla="*/ 143508 h 4003842"/>
                  <a:gd name="connsiteX58" fmla="*/ 1424825 w 3397005"/>
                  <a:gd name="connsiteY58" fmla="*/ 0 h 4003842"/>
                  <a:gd name="connsiteX0" fmla="*/ 1424825 w 3403366"/>
                  <a:gd name="connsiteY0" fmla="*/ 0 h 4003842"/>
                  <a:gd name="connsiteX1" fmla="*/ 1883536 w 3403366"/>
                  <a:gd name="connsiteY1" fmla="*/ 64066 h 4003842"/>
                  <a:gd name="connsiteX2" fmla="*/ 2116736 w 3403366"/>
                  <a:gd name="connsiteY2" fmla="*/ 353644 h 4003842"/>
                  <a:gd name="connsiteX3" fmla="*/ 2051389 w 3403366"/>
                  <a:gd name="connsiteY3" fmla="*/ 500995 h 4003842"/>
                  <a:gd name="connsiteX4" fmla="*/ 1936070 w 3403366"/>
                  <a:gd name="connsiteY4" fmla="*/ 571468 h 4003842"/>
                  <a:gd name="connsiteX5" fmla="*/ 1863035 w 3403366"/>
                  <a:gd name="connsiteY5" fmla="*/ 576593 h 4003842"/>
                  <a:gd name="connsiteX6" fmla="*/ 1768218 w 3403366"/>
                  <a:gd name="connsiteY6" fmla="*/ 558654 h 4003842"/>
                  <a:gd name="connsiteX7" fmla="*/ 1740029 w 3403366"/>
                  <a:gd name="connsiteY7" fmla="*/ 533028 h 4003842"/>
                  <a:gd name="connsiteX8" fmla="*/ 1757967 w 3403366"/>
                  <a:gd name="connsiteY8" fmla="*/ 502276 h 4003842"/>
                  <a:gd name="connsiteX9" fmla="*/ 1809220 w 3403366"/>
                  <a:gd name="connsiteY9" fmla="*/ 426679 h 4003842"/>
                  <a:gd name="connsiteX10" fmla="*/ 1824596 w 3403366"/>
                  <a:gd name="connsiteY10" fmla="*/ 343393 h 4003842"/>
                  <a:gd name="connsiteX11" fmla="*/ 1686214 w 3403366"/>
                  <a:gd name="connsiteY11" fmla="*/ 153758 h 4003842"/>
                  <a:gd name="connsiteX12" fmla="*/ 1409449 w 3403366"/>
                  <a:gd name="connsiteY12" fmla="*/ 102506 h 4003842"/>
                  <a:gd name="connsiteX13" fmla="*/ 960988 w 3403366"/>
                  <a:gd name="connsiteY13" fmla="*/ 187072 h 4003842"/>
                  <a:gd name="connsiteX14" fmla="*/ 743164 w 3403366"/>
                  <a:gd name="connsiteY14" fmla="*/ 481775 h 4003842"/>
                  <a:gd name="connsiteX15" fmla="*/ 899485 w 3403366"/>
                  <a:gd name="connsiteY15" fmla="*/ 740602 h 4003842"/>
                  <a:gd name="connsiteX16" fmla="*/ 1283880 w 3403366"/>
                  <a:gd name="connsiteY16" fmla="*/ 943050 h 4003842"/>
                  <a:gd name="connsiteX17" fmla="*/ 1730258 w 3403366"/>
                  <a:gd name="connsiteY17" fmla="*/ 1042349 h 4003842"/>
                  <a:gd name="connsiteX18" fmla="*/ 2391581 w 3403366"/>
                  <a:gd name="connsiteY18" fmla="*/ 1111775 h 4003842"/>
                  <a:gd name="connsiteX19" fmla="*/ 2983314 w 3403366"/>
                  <a:gd name="connsiteY19" fmla="*/ 1543339 h 4003842"/>
                  <a:gd name="connsiteX20" fmla="*/ 3377245 w 3403366"/>
                  <a:gd name="connsiteY20" fmla="*/ 2821306 h 4003842"/>
                  <a:gd name="connsiteX21" fmla="*/ 2358186 w 3403366"/>
                  <a:gd name="connsiteY21" fmla="*/ 3840356 h 4003842"/>
                  <a:gd name="connsiteX22" fmla="*/ 1251526 w 3403366"/>
                  <a:gd name="connsiteY22" fmla="*/ 3968244 h 4003842"/>
                  <a:gd name="connsiteX23" fmla="*/ 407459 w 3403366"/>
                  <a:gd name="connsiteY23" fmla="*/ 3490308 h 4003842"/>
                  <a:gd name="connsiteX24" fmla="*/ 0 w 3403366"/>
                  <a:gd name="connsiteY24" fmla="*/ 2711267 h 4003842"/>
                  <a:gd name="connsiteX25" fmla="*/ 283171 w 3403366"/>
                  <a:gd name="connsiteY25" fmla="*/ 2118017 h 4003842"/>
                  <a:gd name="connsiteX26" fmla="*/ 963551 w 3403366"/>
                  <a:gd name="connsiteY26" fmla="*/ 1870723 h 4003842"/>
                  <a:gd name="connsiteX27" fmla="*/ 1591396 w 3403366"/>
                  <a:gd name="connsiteY27" fmla="*/ 2019356 h 4003842"/>
                  <a:gd name="connsiteX28" fmla="*/ 1860473 w 3403366"/>
                  <a:gd name="connsiteY28" fmla="*/ 2490881 h 4003842"/>
                  <a:gd name="connsiteX29" fmla="*/ 1679807 w 3403366"/>
                  <a:gd name="connsiteY29" fmla="*/ 2861181 h 4003842"/>
                  <a:gd name="connsiteX30" fmla="*/ 1260816 w 3403366"/>
                  <a:gd name="connsiteY30" fmla="*/ 3008533 h 4003842"/>
                  <a:gd name="connsiteX31" fmla="*/ 894360 w 3403366"/>
                  <a:gd name="connsiteY31" fmla="*/ 2926528 h 4003842"/>
                  <a:gd name="connsiteX32" fmla="*/ 717538 w 3403366"/>
                  <a:gd name="connsiteY32" fmla="*/ 2649764 h 4003842"/>
                  <a:gd name="connsiteX33" fmla="*/ 807230 w 3403366"/>
                  <a:gd name="connsiteY33" fmla="*/ 2470379 h 4003842"/>
                  <a:gd name="connsiteX34" fmla="*/ 930236 w 3403366"/>
                  <a:gd name="connsiteY34" fmla="*/ 2406314 h 4003842"/>
                  <a:gd name="connsiteX35" fmla="*/ 989177 w 3403366"/>
                  <a:gd name="connsiteY35" fmla="*/ 2398626 h 4003842"/>
                  <a:gd name="connsiteX36" fmla="*/ 1009678 w 3403366"/>
                  <a:gd name="connsiteY36" fmla="*/ 2414001 h 4003842"/>
                  <a:gd name="connsiteX37" fmla="*/ 999428 w 3403366"/>
                  <a:gd name="connsiteY37" fmla="*/ 2444753 h 4003842"/>
                  <a:gd name="connsiteX38" fmla="*/ 989177 w 3403366"/>
                  <a:gd name="connsiteY38" fmla="*/ 2475505 h 4003842"/>
                  <a:gd name="connsiteX39" fmla="*/ 973801 w 3403366"/>
                  <a:gd name="connsiteY39" fmla="*/ 2588261 h 4003842"/>
                  <a:gd name="connsiteX40" fmla="*/ 1054524 w 3403366"/>
                  <a:gd name="connsiteY40" fmla="*/ 2725362 h 4003842"/>
                  <a:gd name="connsiteX41" fmla="*/ 1230065 w 3403366"/>
                  <a:gd name="connsiteY41" fmla="*/ 2783021 h 4003842"/>
                  <a:gd name="connsiteX42" fmla="*/ 1494016 w 3403366"/>
                  <a:gd name="connsiteY42" fmla="*/ 2685641 h 4003842"/>
                  <a:gd name="connsiteX43" fmla="*/ 1599084 w 3403366"/>
                  <a:gd name="connsiteY43" fmla="*/ 2444753 h 4003842"/>
                  <a:gd name="connsiteX44" fmla="*/ 1386385 w 3403366"/>
                  <a:gd name="connsiteY44" fmla="*/ 2109048 h 4003842"/>
                  <a:gd name="connsiteX45" fmla="*/ 943050 w 3403366"/>
                  <a:gd name="connsiteY45" fmla="*/ 2003980 h 4003842"/>
                  <a:gd name="connsiteX46" fmla="*/ 371582 w 3403366"/>
                  <a:gd name="connsiteY46" fmla="*/ 2198740 h 4003842"/>
                  <a:gd name="connsiteX47" fmla="*/ 117881 w 3403366"/>
                  <a:gd name="connsiteY47" fmla="*/ 2711267 h 4003842"/>
                  <a:gd name="connsiteX48" fmla="*/ 499714 w 3403366"/>
                  <a:gd name="connsiteY48" fmla="*/ 3351926 h 4003842"/>
                  <a:gd name="connsiteX49" fmla="*/ 1312069 w 3403366"/>
                  <a:gd name="connsiteY49" fmla="*/ 3567187 h 4003842"/>
                  <a:gd name="connsiteX50" fmla="*/ 2134674 w 3403366"/>
                  <a:gd name="connsiteY50" fmla="*/ 3269921 h 4003842"/>
                  <a:gd name="connsiteX51" fmla="*/ 2490881 w 3403366"/>
                  <a:gd name="connsiteY51" fmla="*/ 2506256 h 4003842"/>
                  <a:gd name="connsiteX52" fmla="*/ 2372999 w 3403366"/>
                  <a:gd name="connsiteY52" fmla="*/ 2070608 h 4003842"/>
                  <a:gd name="connsiteX53" fmla="*/ 2057795 w 3403366"/>
                  <a:gd name="connsiteY53" fmla="*/ 1755405 h 4003842"/>
                  <a:gd name="connsiteX54" fmla="*/ 1614460 w 3403366"/>
                  <a:gd name="connsiteY54" fmla="*/ 1496578 h 4003842"/>
                  <a:gd name="connsiteX55" fmla="*/ 858483 w 3403366"/>
                  <a:gd name="connsiteY55" fmla="*/ 1135247 h 4003842"/>
                  <a:gd name="connsiteX56" fmla="*/ 476650 w 3403366"/>
                  <a:gd name="connsiteY56" fmla="*/ 609907 h 4003842"/>
                  <a:gd name="connsiteX57" fmla="*/ 781604 w 3403366"/>
                  <a:gd name="connsiteY57" fmla="*/ 143508 h 4003842"/>
                  <a:gd name="connsiteX58" fmla="*/ 1424825 w 3403366"/>
                  <a:gd name="connsiteY58" fmla="*/ 0 h 4003842"/>
                  <a:gd name="connsiteX0" fmla="*/ 1424825 w 3405535"/>
                  <a:gd name="connsiteY0" fmla="*/ 0 h 4003842"/>
                  <a:gd name="connsiteX1" fmla="*/ 1883536 w 3405535"/>
                  <a:gd name="connsiteY1" fmla="*/ 64066 h 4003842"/>
                  <a:gd name="connsiteX2" fmla="*/ 2116736 w 3405535"/>
                  <a:gd name="connsiteY2" fmla="*/ 353644 h 4003842"/>
                  <a:gd name="connsiteX3" fmla="*/ 2051389 w 3405535"/>
                  <a:gd name="connsiteY3" fmla="*/ 500995 h 4003842"/>
                  <a:gd name="connsiteX4" fmla="*/ 1936070 w 3405535"/>
                  <a:gd name="connsiteY4" fmla="*/ 571468 h 4003842"/>
                  <a:gd name="connsiteX5" fmla="*/ 1863035 w 3405535"/>
                  <a:gd name="connsiteY5" fmla="*/ 576593 h 4003842"/>
                  <a:gd name="connsiteX6" fmla="*/ 1768218 w 3405535"/>
                  <a:gd name="connsiteY6" fmla="*/ 558654 h 4003842"/>
                  <a:gd name="connsiteX7" fmla="*/ 1740029 w 3405535"/>
                  <a:gd name="connsiteY7" fmla="*/ 533028 h 4003842"/>
                  <a:gd name="connsiteX8" fmla="*/ 1757967 w 3405535"/>
                  <a:gd name="connsiteY8" fmla="*/ 502276 h 4003842"/>
                  <a:gd name="connsiteX9" fmla="*/ 1809220 w 3405535"/>
                  <a:gd name="connsiteY9" fmla="*/ 426679 h 4003842"/>
                  <a:gd name="connsiteX10" fmla="*/ 1824596 w 3405535"/>
                  <a:gd name="connsiteY10" fmla="*/ 343393 h 4003842"/>
                  <a:gd name="connsiteX11" fmla="*/ 1686214 w 3405535"/>
                  <a:gd name="connsiteY11" fmla="*/ 153758 h 4003842"/>
                  <a:gd name="connsiteX12" fmla="*/ 1409449 w 3405535"/>
                  <a:gd name="connsiteY12" fmla="*/ 102506 h 4003842"/>
                  <a:gd name="connsiteX13" fmla="*/ 960988 w 3405535"/>
                  <a:gd name="connsiteY13" fmla="*/ 187072 h 4003842"/>
                  <a:gd name="connsiteX14" fmla="*/ 743164 w 3405535"/>
                  <a:gd name="connsiteY14" fmla="*/ 481775 h 4003842"/>
                  <a:gd name="connsiteX15" fmla="*/ 899485 w 3405535"/>
                  <a:gd name="connsiteY15" fmla="*/ 740602 h 4003842"/>
                  <a:gd name="connsiteX16" fmla="*/ 1283880 w 3405535"/>
                  <a:gd name="connsiteY16" fmla="*/ 943050 h 4003842"/>
                  <a:gd name="connsiteX17" fmla="*/ 1730258 w 3405535"/>
                  <a:gd name="connsiteY17" fmla="*/ 1042349 h 4003842"/>
                  <a:gd name="connsiteX18" fmla="*/ 2391581 w 3405535"/>
                  <a:gd name="connsiteY18" fmla="*/ 1111775 h 4003842"/>
                  <a:gd name="connsiteX19" fmla="*/ 2983314 w 3405535"/>
                  <a:gd name="connsiteY19" fmla="*/ 1543339 h 4003842"/>
                  <a:gd name="connsiteX20" fmla="*/ 3377245 w 3405535"/>
                  <a:gd name="connsiteY20" fmla="*/ 2821306 h 4003842"/>
                  <a:gd name="connsiteX21" fmla="*/ 2358186 w 3405535"/>
                  <a:gd name="connsiteY21" fmla="*/ 3840356 h 4003842"/>
                  <a:gd name="connsiteX22" fmla="*/ 1251526 w 3405535"/>
                  <a:gd name="connsiteY22" fmla="*/ 3968244 h 4003842"/>
                  <a:gd name="connsiteX23" fmla="*/ 407459 w 3405535"/>
                  <a:gd name="connsiteY23" fmla="*/ 3490308 h 4003842"/>
                  <a:gd name="connsiteX24" fmla="*/ 0 w 3405535"/>
                  <a:gd name="connsiteY24" fmla="*/ 2711267 h 4003842"/>
                  <a:gd name="connsiteX25" fmla="*/ 283171 w 3405535"/>
                  <a:gd name="connsiteY25" fmla="*/ 2118017 h 4003842"/>
                  <a:gd name="connsiteX26" fmla="*/ 963551 w 3405535"/>
                  <a:gd name="connsiteY26" fmla="*/ 1870723 h 4003842"/>
                  <a:gd name="connsiteX27" fmla="*/ 1591396 w 3405535"/>
                  <a:gd name="connsiteY27" fmla="*/ 2019356 h 4003842"/>
                  <a:gd name="connsiteX28" fmla="*/ 1860473 w 3405535"/>
                  <a:gd name="connsiteY28" fmla="*/ 2490881 h 4003842"/>
                  <a:gd name="connsiteX29" fmla="*/ 1679807 w 3405535"/>
                  <a:gd name="connsiteY29" fmla="*/ 2861181 h 4003842"/>
                  <a:gd name="connsiteX30" fmla="*/ 1260816 w 3405535"/>
                  <a:gd name="connsiteY30" fmla="*/ 3008533 h 4003842"/>
                  <a:gd name="connsiteX31" fmla="*/ 894360 w 3405535"/>
                  <a:gd name="connsiteY31" fmla="*/ 2926528 h 4003842"/>
                  <a:gd name="connsiteX32" fmla="*/ 717538 w 3405535"/>
                  <a:gd name="connsiteY32" fmla="*/ 2649764 h 4003842"/>
                  <a:gd name="connsiteX33" fmla="*/ 807230 w 3405535"/>
                  <a:gd name="connsiteY33" fmla="*/ 2470379 h 4003842"/>
                  <a:gd name="connsiteX34" fmla="*/ 930236 w 3405535"/>
                  <a:gd name="connsiteY34" fmla="*/ 2406314 h 4003842"/>
                  <a:gd name="connsiteX35" fmla="*/ 989177 w 3405535"/>
                  <a:gd name="connsiteY35" fmla="*/ 2398626 h 4003842"/>
                  <a:gd name="connsiteX36" fmla="*/ 1009678 w 3405535"/>
                  <a:gd name="connsiteY36" fmla="*/ 2414001 h 4003842"/>
                  <a:gd name="connsiteX37" fmla="*/ 999428 w 3405535"/>
                  <a:gd name="connsiteY37" fmla="*/ 2444753 h 4003842"/>
                  <a:gd name="connsiteX38" fmla="*/ 989177 w 3405535"/>
                  <a:gd name="connsiteY38" fmla="*/ 2475505 h 4003842"/>
                  <a:gd name="connsiteX39" fmla="*/ 973801 w 3405535"/>
                  <a:gd name="connsiteY39" fmla="*/ 2588261 h 4003842"/>
                  <a:gd name="connsiteX40" fmla="*/ 1054524 w 3405535"/>
                  <a:gd name="connsiteY40" fmla="*/ 2725362 h 4003842"/>
                  <a:gd name="connsiteX41" fmla="*/ 1230065 w 3405535"/>
                  <a:gd name="connsiteY41" fmla="*/ 2783021 h 4003842"/>
                  <a:gd name="connsiteX42" fmla="*/ 1494016 w 3405535"/>
                  <a:gd name="connsiteY42" fmla="*/ 2685641 h 4003842"/>
                  <a:gd name="connsiteX43" fmla="*/ 1599084 w 3405535"/>
                  <a:gd name="connsiteY43" fmla="*/ 2444753 h 4003842"/>
                  <a:gd name="connsiteX44" fmla="*/ 1386385 w 3405535"/>
                  <a:gd name="connsiteY44" fmla="*/ 2109048 h 4003842"/>
                  <a:gd name="connsiteX45" fmla="*/ 943050 w 3405535"/>
                  <a:gd name="connsiteY45" fmla="*/ 2003980 h 4003842"/>
                  <a:gd name="connsiteX46" fmla="*/ 371582 w 3405535"/>
                  <a:gd name="connsiteY46" fmla="*/ 2198740 h 4003842"/>
                  <a:gd name="connsiteX47" fmla="*/ 117881 w 3405535"/>
                  <a:gd name="connsiteY47" fmla="*/ 2711267 h 4003842"/>
                  <a:gd name="connsiteX48" fmla="*/ 499714 w 3405535"/>
                  <a:gd name="connsiteY48" fmla="*/ 3351926 h 4003842"/>
                  <a:gd name="connsiteX49" fmla="*/ 1312069 w 3405535"/>
                  <a:gd name="connsiteY49" fmla="*/ 3567187 h 4003842"/>
                  <a:gd name="connsiteX50" fmla="*/ 2134674 w 3405535"/>
                  <a:gd name="connsiteY50" fmla="*/ 3269921 h 4003842"/>
                  <a:gd name="connsiteX51" fmla="*/ 2490881 w 3405535"/>
                  <a:gd name="connsiteY51" fmla="*/ 2506256 h 4003842"/>
                  <a:gd name="connsiteX52" fmla="*/ 2372999 w 3405535"/>
                  <a:gd name="connsiteY52" fmla="*/ 2070608 h 4003842"/>
                  <a:gd name="connsiteX53" fmla="*/ 2057795 w 3405535"/>
                  <a:gd name="connsiteY53" fmla="*/ 1755405 h 4003842"/>
                  <a:gd name="connsiteX54" fmla="*/ 1614460 w 3405535"/>
                  <a:gd name="connsiteY54" fmla="*/ 1496578 h 4003842"/>
                  <a:gd name="connsiteX55" fmla="*/ 858483 w 3405535"/>
                  <a:gd name="connsiteY55" fmla="*/ 1135247 h 4003842"/>
                  <a:gd name="connsiteX56" fmla="*/ 476650 w 3405535"/>
                  <a:gd name="connsiteY56" fmla="*/ 609907 h 4003842"/>
                  <a:gd name="connsiteX57" fmla="*/ 781604 w 3405535"/>
                  <a:gd name="connsiteY57" fmla="*/ 143508 h 4003842"/>
                  <a:gd name="connsiteX58" fmla="*/ 1424825 w 3405535"/>
                  <a:gd name="connsiteY58" fmla="*/ 0 h 4003842"/>
                  <a:gd name="connsiteX0" fmla="*/ 1424825 w 3403321"/>
                  <a:gd name="connsiteY0" fmla="*/ 0 h 4003842"/>
                  <a:gd name="connsiteX1" fmla="*/ 1883536 w 3403321"/>
                  <a:gd name="connsiteY1" fmla="*/ 64066 h 4003842"/>
                  <a:gd name="connsiteX2" fmla="*/ 2116736 w 3403321"/>
                  <a:gd name="connsiteY2" fmla="*/ 353644 h 4003842"/>
                  <a:gd name="connsiteX3" fmla="*/ 2051389 w 3403321"/>
                  <a:gd name="connsiteY3" fmla="*/ 500995 h 4003842"/>
                  <a:gd name="connsiteX4" fmla="*/ 1936070 w 3403321"/>
                  <a:gd name="connsiteY4" fmla="*/ 571468 h 4003842"/>
                  <a:gd name="connsiteX5" fmla="*/ 1863035 w 3403321"/>
                  <a:gd name="connsiteY5" fmla="*/ 576593 h 4003842"/>
                  <a:gd name="connsiteX6" fmla="*/ 1768218 w 3403321"/>
                  <a:gd name="connsiteY6" fmla="*/ 558654 h 4003842"/>
                  <a:gd name="connsiteX7" fmla="*/ 1740029 w 3403321"/>
                  <a:gd name="connsiteY7" fmla="*/ 533028 h 4003842"/>
                  <a:gd name="connsiteX8" fmla="*/ 1757967 w 3403321"/>
                  <a:gd name="connsiteY8" fmla="*/ 502276 h 4003842"/>
                  <a:gd name="connsiteX9" fmla="*/ 1809220 w 3403321"/>
                  <a:gd name="connsiteY9" fmla="*/ 426679 h 4003842"/>
                  <a:gd name="connsiteX10" fmla="*/ 1824596 w 3403321"/>
                  <a:gd name="connsiteY10" fmla="*/ 343393 h 4003842"/>
                  <a:gd name="connsiteX11" fmla="*/ 1686214 w 3403321"/>
                  <a:gd name="connsiteY11" fmla="*/ 153758 h 4003842"/>
                  <a:gd name="connsiteX12" fmla="*/ 1409449 w 3403321"/>
                  <a:gd name="connsiteY12" fmla="*/ 102506 h 4003842"/>
                  <a:gd name="connsiteX13" fmla="*/ 960988 w 3403321"/>
                  <a:gd name="connsiteY13" fmla="*/ 187072 h 4003842"/>
                  <a:gd name="connsiteX14" fmla="*/ 743164 w 3403321"/>
                  <a:gd name="connsiteY14" fmla="*/ 481775 h 4003842"/>
                  <a:gd name="connsiteX15" fmla="*/ 899485 w 3403321"/>
                  <a:gd name="connsiteY15" fmla="*/ 740602 h 4003842"/>
                  <a:gd name="connsiteX16" fmla="*/ 1283880 w 3403321"/>
                  <a:gd name="connsiteY16" fmla="*/ 943050 h 4003842"/>
                  <a:gd name="connsiteX17" fmla="*/ 1730258 w 3403321"/>
                  <a:gd name="connsiteY17" fmla="*/ 1042349 h 4003842"/>
                  <a:gd name="connsiteX18" fmla="*/ 2983314 w 3403321"/>
                  <a:gd name="connsiteY18" fmla="*/ 1543339 h 4003842"/>
                  <a:gd name="connsiteX19" fmla="*/ 3377245 w 3403321"/>
                  <a:gd name="connsiteY19" fmla="*/ 2821306 h 4003842"/>
                  <a:gd name="connsiteX20" fmla="*/ 2358186 w 3403321"/>
                  <a:gd name="connsiteY20" fmla="*/ 3840356 h 4003842"/>
                  <a:gd name="connsiteX21" fmla="*/ 1251526 w 3403321"/>
                  <a:gd name="connsiteY21" fmla="*/ 3968244 h 4003842"/>
                  <a:gd name="connsiteX22" fmla="*/ 407459 w 3403321"/>
                  <a:gd name="connsiteY22" fmla="*/ 3490308 h 4003842"/>
                  <a:gd name="connsiteX23" fmla="*/ 0 w 3403321"/>
                  <a:gd name="connsiteY23" fmla="*/ 2711267 h 4003842"/>
                  <a:gd name="connsiteX24" fmla="*/ 283171 w 3403321"/>
                  <a:gd name="connsiteY24" fmla="*/ 2118017 h 4003842"/>
                  <a:gd name="connsiteX25" fmla="*/ 963551 w 3403321"/>
                  <a:gd name="connsiteY25" fmla="*/ 1870723 h 4003842"/>
                  <a:gd name="connsiteX26" fmla="*/ 1591396 w 3403321"/>
                  <a:gd name="connsiteY26" fmla="*/ 2019356 h 4003842"/>
                  <a:gd name="connsiteX27" fmla="*/ 1860473 w 3403321"/>
                  <a:gd name="connsiteY27" fmla="*/ 2490881 h 4003842"/>
                  <a:gd name="connsiteX28" fmla="*/ 1679807 w 3403321"/>
                  <a:gd name="connsiteY28" fmla="*/ 2861181 h 4003842"/>
                  <a:gd name="connsiteX29" fmla="*/ 1260816 w 3403321"/>
                  <a:gd name="connsiteY29" fmla="*/ 3008533 h 4003842"/>
                  <a:gd name="connsiteX30" fmla="*/ 894360 w 3403321"/>
                  <a:gd name="connsiteY30" fmla="*/ 2926528 h 4003842"/>
                  <a:gd name="connsiteX31" fmla="*/ 717538 w 3403321"/>
                  <a:gd name="connsiteY31" fmla="*/ 2649764 h 4003842"/>
                  <a:gd name="connsiteX32" fmla="*/ 807230 w 3403321"/>
                  <a:gd name="connsiteY32" fmla="*/ 2470379 h 4003842"/>
                  <a:gd name="connsiteX33" fmla="*/ 930236 w 3403321"/>
                  <a:gd name="connsiteY33" fmla="*/ 2406314 h 4003842"/>
                  <a:gd name="connsiteX34" fmla="*/ 989177 w 3403321"/>
                  <a:gd name="connsiteY34" fmla="*/ 2398626 h 4003842"/>
                  <a:gd name="connsiteX35" fmla="*/ 1009678 w 3403321"/>
                  <a:gd name="connsiteY35" fmla="*/ 2414001 h 4003842"/>
                  <a:gd name="connsiteX36" fmla="*/ 999428 w 3403321"/>
                  <a:gd name="connsiteY36" fmla="*/ 2444753 h 4003842"/>
                  <a:gd name="connsiteX37" fmla="*/ 989177 w 3403321"/>
                  <a:gd name="connsiteY37" fmla="*/ 2475505 h 4003842"/>
                  <a:gd name="connsiteX38" fmla="*/ 973801 w 3403321"/>
                  <a:gd name="connsiteY38" fmla="*/ 2588261 h 4003842"/>
                  <a:gd name="connsiteX39" fmla="*/ 1054524 w 3403321"/>
                  <a:gd name="connsiteY39" fmla="*/ 2725362 h 4003842"/>
                  <a:gd name="connsiteX40" fmla="*/ 1230065 w 3403321"/>
                  <a:gd name="connsiteY40" fmla="*/ 2783021 h 4003842"/>
                  <a:gd name="connsiteX41" fmla="*/ 1494016 w 3403321"/>
                  <a:gd name="connsiteY41" fmla="*/ 2685641 h 4003842"/>
                  <a:gd name="connsiteX42" fmla="*/ 1599084 w 3403321"/>
                  <a:gd name="connsiteY42" fmla="*/ 2444753 h 4003842"/>
                  <a:gd name="connsiteX43" fmla="*/ 1386385 w 3403321"/>
                  <a:gd name="connsiteY43" fmla="*/ 2109048 h 4003842"/>
                  <a:gd name="connsiteX44" fmla="*/ 943050 w 3403321"/>
                  <a:gd name="connsiteY44" fmla="*/ 2003980 h 4003842"/>
                  <a:gd name="connsiteX45" fmla="*/ 371582 w 3403321"/>
                  <a:gd name="connsiteY45" fmla="*/ 2198740 h 4003842"/>
                  <a:gd name="connsiteX46" fmla="*/ 117881 w 3403321"/>
                  <a:gd name="connsiteY46" fmla="*/ 2711267 h 4003842"/>
                  <a:gd name="connsiteX47" fmla="*/ 499714 w 3403321"/>
                  <a:gd name="connsiteY47" fmla="*/ 3351926 h 4003842"/>
                  <a:gd name="connsiteX48" fmla="*/ 1312069 w 3403321"/>
                  <a:gd name="connsiteY48" fmla="*/ 3567187 h 4003842"/>
                  <a:gd name="connsiteX49" fmla="*/ 2134674 w 3403321"/>
                  <a:gd name="connsiteY49" fmla="*/ 3269921 h 4003842"/>
                  <a:gd name="connsiteX50" fmla="*/ 2490881 w 3403321"/>
                  <a:gd name="connsiteY50" fmla="*/ 2506256 h 4003842"/>
                  <a:gd name="connsiteX51" fmla="*/ 2372999 w 3403321"/>
                  <a:gd name="connsiteY51" fmla="*/ 2070608 h 4003842"/>
                  <a:gd name="connsiteX52" fmla="*/ 2057795 w 3403321"/>
                  <a:gd name="connsiteY52" fmla="*/ 1755405 h 4003842"/>
                  <a:gd name="connsiteX53" fmla="*/ 1614460 w 3403321"/>
                  <a:gd name="connsiteY53" fmla="*/ 1496578 h 4003842"/>
                  <a:gd name="connsiteX54" fmla="*/ 858483 w 3403321"/>
                  <a:gd name="connsiteY54" fmla="*/ 1135247 h 4003842"/>
                  <a:gd name="connsiteX55" fmla="*/ 476650 w 3403321"/>
                  <a:gd name="connsiteY55" fmla="*/ 609907 h 4003842"/>
                  <a:gd name="connsiteX56" fmla="*/ 781604 w 3403321"/>
                  <a:gd name="connsiteY56" fmla="*/ 143508 h 4003842"/>
                  <a:gd name="connsiteX57" fmla="*/ 1424825 w 3403321"/>
                  <a:gd name="connsiteY57" fmla="*/ 0 h 4003842"/>
                  <a:gd name="connsiteX0" fmla="*/ 1424825 w 3409854"/>
                  <a:gd name="connsiteY0" fmla="*/ 0 h 4003842"/>
                  <a:gd name="connsiteX1" fmla="*/ 1883536 w 3409854"/>
                  <a:gd name="connsiteY1" fmla="*/ 64066 h 4003842"/>
                  <a:gd name="connsiteX2" fmla="*/ 2116736 w 3409854"/>
                  <a:gd name="connsiteY2" fmla="*/ 353644 h 4003842"/>
                  <a:gd name="connsiteX3" fmla="*/ 2051389 w 3409854"/>
                  <a:gd name="connsiteY3" fmla="*/ 500995 h 4003842"/>
                  <a:gd name="connsiteX4" fmla="*/ 1936070 w 3409854"/>
                  <a:gd name="connsiteY4" fmla="*/ 571468 h 4003842"/>
                  <a:gd name="connsiteX5" fmla="*/ 1863035 w 3409854"/>
                  <a:gd name="connsiteY5" fmla="*/ 576593 h 4003842"/>
                  <a:gd name="connsiteX6" fmla="*/ 1768218 w 3409854"/>
                  <a:gd name="connsiteY6" fmla="*/ 558654 h 4003842"/>
                  <a:gd name="connsiteX7" fmla="*/ 1740029 w 3409854"/>
                  <a:gd name="connsiteY7" fmla="*/ 533028 h 4003842"/>
                  <a:gd name="connsiteX8" fmla="*/ 1757967 w 3409854"/>
                  <a:gd name="connsiteY8" fmla="*/ 502276 h 4003842"/>
                  <a:gd name="connsiteX9" fmla="*/ 1809220 w 3409854"/>
                  <a:gd name="connsiteY9" fmla="*/ 426679 h 4003842"/>
                  <a:gd name="connsiteX10" fmla="*/ 1824596 w 3409854"/>
                  <a:gd name="connsiteY10" fmla="*/ 343393 h 4003842"/>
                  <a:gd name="connsiteX11" fmla="*/ 1686214 w 3409854"/>
                  <a:gd name="connsiteY11" fmla="*/ 153758 h 4003842"/>
                  <a:gd name="connsiteX12" fmla="*/ 1409449 w 3409854"/>
                  <a:gd name="connsiteY12" fmla="*/ 102506 h 4003842"/>
                  <a:gd name="connsiteX13" fmla="*/ 960988 w 3409854"/>
                  <a:gd name="connsiteY13" fmla="*/ 187072 h 4003842"/>
                  <a:gd name="connsiteX14" fmla="*/ 743164 w 3409854"/>
                  <a:gd name="connsiteY14" fmla="*/ 481775 h 4003842"/>
                  <a:gd name="connsiteX15" fmla="*/ 899485 w 3409854"/>
                  <a:gd name="connsiteY15" fmla="*/ 740602 h 4003842"/>
                  <a:gd name="connsiteX16" fmla="*/ 1283880 w 3409854"/>
                  <a:gd name="connsiteY16" fmla="*/ 943050 h 4003842"/>
                  <a:gd name="connsiteX17" fmla="*/ 2983314 w 3409854"/>
                  <a:gd name="connsiteY17" fmla="*/ 1543339 h 4003842"/>
                  <a:gd name="connsiteX18" fmla="*/ 3377245 w 3409854"/>
                  <a:gd name="connsiteY18" fmla="*/ 2821306 h 4003842"/>
                  <a:gd name="connsiteX19" fmla="*/ 2358186 w 3409854"/>
                  <a:gd name="connsiteY19" fmla="*/ 3840356 h 4003842"/>
                  <a:gd name="connsiteX20" fmla="*/ 1251526 w 3409854"/>
                  <a:gd name="connsiteY20" fmla="*/ 3968244 h 4003842"/>
                  <a:gd name="connsiteX21" fmla="*/ 407459 w 3409854"/>
                  <a:gd name="connsiteY21" fmla="*/ 3490308 h 4003842"/>
                  <a:gd name="connsiteX22" fmla="*/ 0 w 3409854"/>
                  <a:gd name="connsiteY22" fmla="*/ 2711267 h 4003842"/>
                  <a:gd name="connsiteX23" fmla="*/ 283171 w 3409854"/>
                  <a:gd name="connsiteY23" fmla="*/ 2118017 h 4003842"/>
                  <a:gd name="connsiteX24" fmla="*/ 963551 w 3409854"/>
                  <a:gd name="connsiteY24" fmla="*/ 1870723 h 4003842"/>
                  <a:gd name="connsiteX25" fmla="*/ 1591396 w 3409854"/>
                  <a:gd name="connsiteY25" fmla="*/ 2019356 h 4003842"/>
                  <a:gd name="connsiteX26" fmla="*/ 1860473 w 3409854"/>
                  <a:gd name="connsiteY26" fmla="*/ 2490881 h 4003842"/>
                  <a:gd name="connsiteX27" fmla="*/ 1679807 w 3409854"/>
                  <a:gd name="connsiteY27" fmla="*/ 2861181 h 4003842"/>
                  <a:gd name="connsiteX28" fmla="*/ 1260816 w 3409854"/>
                  <a:gd name="connsiteY28" fmla="*/ 3008533 h 4003842"/>
                  <a:gd name="connsiteX29" fmla="*/ 894360 w 3409854"/>
                  <a:gd name="connsiteY29" fmla="*/ 2926528 h 4003842"/>
                  <a:gd name="connsiteX30" fmla="*/ 717538 w 3409854"/>
                  <a:gd name="connsiteY30" fmla="*/ 2649764 h 4003842"/>
                  <a:gd name="connsiteX31" fmla="*/ 807230 w 3409854"/>
                  <a:gd name="connsiteY31" fmla="*/ 2470379 h 4003842"/>
                  <a:gd name="connsiteX32" fmla="*/ 930236 w 3409854"/>
                  <a:gd name="connsiteY32" fmla="*/ 2406314 h 4003842"/>
                  <a:gd name="connsiteX33" fmla="*/ 989177 w 3409854"/>
                  <a:gd name="connsiteY33" fmla="*/ 2398626 h 4003842"/>
                  <a:gd name="connsiteX34" fmla="*/ 1009678 w 3409854"/>
                  <a:gd name="connsiteY34" fmla="*/ 2414001 h 4003842"/>
                  <a:gd name="connsiteX35" fmla="*/ 999428 w 3409854"/>
                  <a:gd name="connsiteY35" fmla="*/ 2444753 h 4003842"/>
                  <a:gd name="connsiteX36" fmla="*/ 989177 w 3409854"/>
                  <a:gd name="connsiteY36" fmla="*/ 2475505 h 4003842"/>
                  <a:gd name="connsiteX37" fmla="*/ 973801 w 3409854"/>
                  <a:gd name="connsiteY37" fmla="*/ 2588261 h 4003842"/>
                  <a:gd name="connsiteX38" fmla="*/ 1054524 w 3409854"/>
                  <a:gd name="connsiteY38" fmla="*/ 2725362 h 4003842"/>
                  <a:gd name="connsiteX39" fmla="*/ 1230065 w 3409854"/>
                  <a:gd name="connsiteY39" fmla="*/ 2783021 h 4003842"/>
                  <a:gd name="connsiteX40" fmla="*/ 1494016 w 3409854"/>
                  <a:gd name="connsiteY40" fmla="*/ 2685641 h 4003842"/>
                  <a:gd name="connsiteX41" fmla="*/ 1599084 w 3409854"/>
                  <a:gd name="connsiteY41" fmla="*/ 2444753 h 4003842"/>
                  <a:gd name="connsiteX42" fmla="*/ 1386385 w 3409854"/>
                  <a:gd name="connsiteY42" fmla="*/ 2109048 h 4003842"/>
                  <a:gd name="connsiteX43" fmla="*/ 943050 w 3409854"/>
                  <a:gd name="connsiteY43" fmla="*/ 2003980 h 4003842"/>
                  <a:gd name="connsiteX44" fmla="*/ 371582 w 3409854"/>
                  <a:gd name="connsiteY44" fmla="*/ 2198740 h 4003842"/>
                  <a:gd name="connsiteX45" fmla="*/ 117881 w 3409854"/>
                  <a:gd name="connsiteY45" fmla="*/ 2711267 h 4003842"/>
                  <a:gd name="connsiteX46" fmla="*/ 499714 w 3409854"/>
                  <a:gd name="connsiteY46" fmla="*/ 3351926 h 4003842"/>
                  <a:gd name="connsiteX47" fmla="*/ 1312069 w 3409854"/>
                  <a:gd name="connsiteY47" fmla="*/ 3567187 h 4003842"/>
                  <a:gd name="connsiteX48" fmla="*/ 2134674 w 3409854"/>
                  <a:gd name="connsiteY48" fmla="*/ 3269921 h 4003842"/>
                  <a:gd name="connsiteX49" fmla="*/ 2490881 w 3409854"/>
                  <a:gd name="connsiteY49" fmla="*/ 2506256 h 4003842"/>
                  <a:gd name="connsiteX50" fmla="*/ 2372999 w 3409854"/>
                  <a:gd name="connsiteY50" fmla="*/ 2070608 h 4003842"/>
                  <a:gd name="connsiteX51" fmla="*/ 2057795 w 3409854"/>
                  <a:gd name="connsiteY51" fmla="*/ 1755405 h 4003842"/>
                  <a:gd name="connsiteX52" fmla="*/ 1614460 w 3409854"/>
                  <a:gd name="connsiteY52" fmla="*/ 1496578 h 4003842"/>
                  <a:gd name="connsiteX53" fmla="*/ 858483 w 3409854"/>
                  <a:gd name="connsiteY53" fmla="*/ 1135247 h 4003842"/>
                  <a:gd name="connsiteX54" fmla="*/ 476650 w 3409854"/>
                  <a:gd name="connsiteY54" fmla="*/ 609907 h 4003842"/>
                  <a:gd name="connsiteX55" fmla="*/ 781604 w 3409854"/>
                  <a:gd name="connsiteY55" fmla="*/ 143508 h 4003842"/>
                  <a:gd name="connsiteX56" fmla="*/ 1424825 w 3409854"/>
                  <a:gd name="connsiteY56" fmla="*/ 0 h 4003842"/>
                  <a:gd name="connsiteX0" fmla="*/ 1424825 w 3409854"/>
                  <a:gd name="connsiteY0" fmla="*/ 0 h 3990022"/>
                  <a:gd name="connsiteX1" fmla="*/ 1883536 w 3409854"/>
                  <a:gd name="connsiteY1" fmla="*/ 64066 h 3990022"/>
                  <a:gd name="connsiteX2" fmla="*/ 2116736 w 3409854"/>
                  <a:gd name="connsiteY2" fmla="*/ 353644 h 3990022"/>
                  <a:gd name="connsiteX3" fmla="*/ 2051389 w 3409854"/>
                  <a:gd name="connsiteY3" fmla="*/ 500995 h 3990022"/>
                  <a:gd name="connsiteX4" fmla="*/ 1936070 w 3409854"/>
                  <a:gd name="connsiteY4" fmla="*/ 571468 h 3990022"/>
                  <a:gd name="connsiteX5" fmla="*/ 1863035 w 3409854"/>
                  <a:gd name="connsiteY5" fmla="*/ 576593 h 3990022"/>
                  <a:gd name="connsiteX6" fmla="*/ 1768218 w 3409854"/>
                  <a:gd name="connsiteY6" fmla="*/ 558654 h 3990022"/>
                  <a:gd name="connsiteX7" fmla="*/ 1740029 w 3409854"/>
                  <a:gd name="connsiteY7" fmla="*/ 533028 h 3990022"/>
                  <a:gd name="connsiteX8" fmla="*/ 1757967 w 3409854"/>
                  <a:gd name="connsiteY8" fmla="*/ 502276 h 3990022"/>
                  <a:gd name="connsiteX9" fmla="*/ 1809220 w 3409854"/>
                  <a:gd name="connsiteY9" fmla="*/ 426679 h 3990022"/>
                  <a:gd name="connsiteX10" fmla="*/ 1824596 w 3409854"/>
                  <a:gd name="connsiteY10" fmla="*/ 343393 h 3990022"/>
                  <a:gd name="connsiteX11" fmla="*/ 1686214 w 3409854"/>
                  <a:gd name="connsiteY11" fmla="*/ 153758 h 3990022"/>
                  <a:gd name="connsiteX12" fmla="*/ 1409449 w 3409854"/>
                  <a:gd name="connsiteY12" fmla="*/ 102506 h 3990022"/>
                  <a:gd name="connsiteX13" fmla="*/ 960988 w 3409854"/>
                  <a:gd name="connsiteY13" fmla="*/ 187072 h 3990022"/>
                  <a:gd name="connsiteX14" fmla="*/ 743164 w 3409854"/>
                  <a:gd name="connsiteY14" fmla="*/ 481775 h 3990022"/>
                  <a:gd name="connsiteX15" fmla="*/ 899485 w 3409854"/>
                  <a:gd name="connsiteY15" fmla="*/ 740602 h 3990022"/>
                  <a:gd name="connsiteX16" fmla="*/ 1283880 w 3409854"/>
                  <a:gd name="connsiteY16" fmla="*/ 943050 h 3990022"/>
                  <a:gd name="connsiteX17" fmla="*/ 2983314 w 3409854"/>
                  <a:gd name="connsiteY17" fmla="*/ 1543339 h 3990022"/>
                  <a:gd name="connsiteX18" fmla="*/ 3377245 w 3409854"/>
                  <a:gd name="connsiteY18" fmla="*/ 2821306 h 3990022"/>
                  <a:gd name="connsiteX19" fmla="*/ 2358186 w 3409854"/>
                  <a:gd name="connsiteY19" fmla="*/ 3840356 h 3990022"/>
                  <a:gd name="connsiteX20" fmla="*/ 1251526 w 3409854"/>
                  <a:gd name="connsiteY20" fmla="*/ 3968244 h 3990022"/>
                  <a:gd name="connsiteX21" fmla="*/ 407459 w 3409854"/>
                  <a:gd name="connsiteY21" fmla="*/ 3490308 h 3990022"/>
                  <a:gd name="connsiteX22" fmla="*/ 0 w 3409854"/>
                  <a:gd name="connsiteY22" fmla="*/ 2711267 h 3990022"/>
                  <a:gd name="connsiteX23" fmla="*/ 283171 w 3409854"/>
                  <a:gd name="connsiteY23" fmla="*/ 2118017 h 3990022"/>
                  <a:gd name="connsiteX24" fmla="*/ 963551 w 3409854"/>
                  <a:gd name="connsiteY24" fmla="*/ 1870723 h 3990022"/>
                  <a:gd name="connsiteX25" fmla="*/ 1591396 w 3409854"/>
                  <a:gd name="connsiteY25" fmla="*/ 2019356 h 3990022"/>
                  <a:gd name="connsiteX26" fmla="*/ 1860473 w 3409854"/>
                  <a:gd name="connsiteY26" fmla="*/ 2490881 h 3990022"/>
                  <a:gd name="connsiteX27" fmla="*/ 1679807 w 3409854"/>
                  <a:gd name="connsiteY27" fmla="*/ 2861181 h 3990022"/>
                  <a:gd name="connsiteX28" fmla="*/ 1260816 w 3409854"/>
                  <a:gd name="connsiteY28" fmla="*/ 3008533 h 3990022"/>
                  <a:gd name="connsiteX29" fmla="*/ 894360 w 3409854"/>
                  <a:gd name="connsiteY29" fmla="*/ 2926528 h 3990022"/>
                  <a:gd name="connsiteX30" fmla="*/ 717538 w 3409854"/>
                  <a:gd name="connsiteY30" fmla="*/ 2649764 h 3990022"/>
                  <a:gd name="connsiteX31" fmla="*/ 807230 w 3409854"/>
                  <a:gd name="connsiteY31" fmla="*/ 2470379 h 3990022"/>
                  <a:gd name="connsiteX32" fmla="*/ 930236 w 3409854"/>
                  <a:gd name="connsiteY32" fmla="*/ 2406314 h 3990022"/>
                  <a:gd name="connsiteX33" fmla="*/ 989177 w 3409854"/>
                  <a:gd name="connsiteY33" fmla="*/ 2398626 h 3990022"/>
                  <a:gd name="connsiteX34" fmla="*/ 1009678 w 3409854"/>
                  <a:gd name="connsiteY34" fmla="*/ 2414001 h 3990022"/>
                  <a:gd name="connsiteX35" fmla="*/ 999428 w 3409854"/>
                  <a:gd name="connsiteY35" fmla="*/ 2444753 h 3990022"/>
                  <a:gd name="connsiteX36" fmla="*/ 989177 w 3409854"/>
                  <a:gd name="connsiteY36" fmla="*/ 2475505 h 3990022"/>
                  <a:gd name="connsiteX37" fmla="*/ 973801 w 3409854"/>
                  <a:gd name="connsiteY37" fmla="*/ 2588261 h 3990022"/>
                  <a:gd name="connsiteX38" fmla="*/ 1054524 w 3409854"/>
                  <a:gd name="connsiteY38" fmla="*/ 2725362 h 3990022"/>
                  <a:gd name="connsiteX39" fmla="*/ 1230065 w 3409854"/>
                  <a:gd name="connsiteY39" fmla="*/ 2783021 h 3990022"/>
                  <a:gd name="connsiteX40" fmla="*/ 1494016 w 3409854"/>
                  <a:gd name="connsiteY40" fmla="*/ 2685641 h 3990022"/>
                  <a:gd name="connsiteX41" fmla="*/ 1599084 w 3409854"/>
                  <a:gd name="connsiteY41" fmla="*/ 2444753 h 3990022"/>
                  <a:gd name="connsiteX42" fmla="*/ 1386385 w 3409854"/>
                  <a:gd name="connsiteY42" fmla="*/ 2109048 h 3990022"/>
                  <a:gd name="connsiteX43" fmla="*/ 943050 w 3409854"/>
                  <a:gd name="connsiteY43" fmla="*/ 2003980 h 3990022"/>
                  <a:gd name="connsiteX44" fmla="*/ 371582 w 3409854"/>
                  <a:gd name="connsiteY44" fmla="*/ 2198740 h 3990022"/>
                  <a:gd name="connsiteX45" fmla="*/ 117881 w 3409854"/>
                  <a:gd name="connsiteY45" fmla="*/ 2711267 h 3990022"/>
                  <a:gd name="connsiteX46" fmla="*/ 499714 w 3409854"/>
                  <a:gd name="connsiteY46" fmla="*/ 3351926 h 3990022"/>
                  <a:gd name="connsiteX47" fmla="*/ 1312069 w 3409854"/>
                  <a:gd name="connsiteY47" fmla="*/ 3567187 h 3990022"/>
                  <a:gd name="connsiteX48" fmla="*/ 2134674 w 3409854"/>
                  <a:gd name="connsiteY48" fmla="*/ 3269921 h 3990022"/>
                  <a:gd name="connsiteX49" fmla="*/ 2490881 w 3409854"/>
                  <a:gd name="connsiteY49" fmla="*/ 2506256 h 3990022"/>
                  <a:gd name="connsiteX50" fmla="*/ 2372999 w 3409854"/>
                  <a:gd name="connsiteY50" fmla="*/ 2070608 h 3990022"/>
                  <a:gd name="connsiteX51" fmla="*/ 2057795 w 3409854"/>
                  <a:gd name="connsiteY51" fmla="*/ 1755405 h 3990022"/>
                  <a:gd name="connsiteX52" fmla="*/ 1614460 w 3409854"/>
                  <a:gd name="connsiteY52" fmla="*/ 1496578 h 3990022"/>
                  <a:gd name="connsiteX53" fmla="*/ 858483 w 3409854"/>
                  <a:gd name="connsiteY53" fmla="*/ 1135247 h 3990022"/>
                  <a:gd name="connsiteX54" fmla="*/ 476650 w 3409854"/>
                  <a:gd name="connsiteY54" fmla="*/ 609907 h 3990022"/>
                  <a:gd name="connsiteX55" fmla="*/ 781604 w 3409854"/>
                  <a:gd name="connsiteY55" fmla="*/ 143508 h 3990022"/>
                  <a:gd name="connsiteX56" fmla="*/ 1424825 w 3409854"/>
                  <a:gd name="connsiteY56" fmla="*/ 0 h 3990022"/>
                  <a:gd name="connsiteX0" fmla="*/ 1425671 w 3410700"/>
                  <a:gd name="connsiteY0" fmla="*/ 0 h 3988066"/>
                  <a:gd name="connsiteX1" fmla="*/ 1884382 w 3410700"/>
                  <a:gd name="connsiteY1" fmla="*/ 64066 h 3988066"/>
                  <a:gd name="connsiteX2" fmla="*/ 2117582 w 3410700"/>
                  <a:gd name="connsiteY2" fmla="*/ 353644 h 3988066"/>
                  <a:gd name="connsiteX3" fmla="*/ 2052235 w 3410700"/>
                  <a:gd name="connsiteY3" fmla="*/ 500995 h 3988066"/>
                  <a:gd name="connsiteX4" fmla="*/ 1936916 w 3410700"/>
                  <a:gd name="connsiteY4" fmla="*/ 571468 h 3988066"/>
                  <a:gd name="connsiteX5" fmla="*/ 1863881 w 3410700"/>
                  <a:gd name="connsiteY5" fmla="*/ 576593 h 3988066"/>
                  <a:gd name="connsiteX6" fmla="*/ 1769064 w 3410700"/>
                  <a:gd name="connsiteY6" fmla="*/ 558654 h 3988066"/>
                  <a:gd name="connsiteX7" fmla="*/ 1740875 w 3410700"/>
                  <a:gd name="connsiteY7" fmla="*/ 533028 h 3988066"/>
                  <a:gd name="connsiteX8" fmla="*/ 1758813 w 3410700"/>
                  <a:gd name="connsiteY8" fmla="*/ 502276 h 3988066"/>
                  <a:gd name="connsiteX9" fmla="*/ 1810066 w 3410700"/>
                  <a:gd name="connsiteY9" fmla="*/ 426679 h 3988066"/>
                  <a:gd name="connsiteX10" fmla="*/ 1825442 w 3410700"/>
                  <a:gd name="connsiteY10" fmla="*/ 343393 h 3988066"/>
                  <a:gd name="connsiteX11" fmla="*/ 1687060 w 3410700"/>
                  <a:gd name="connsiteY11" fmla="*/ 153758 h 3988066"/>
                  <a:gd name="connsiteX12" fmla="*/ 1410295 w 3410700"/>
                  <a:gd name="connsiteY12" fmla="*/ 102506 h 3988066"/>
                  <a:gd name="connsiteX13" fmla="*/ 961834 w 3410700"/>
                  <a:gd name="connsiteY13" fmla="*/ 187072 h 3988066"/>
                  <a:gd name="connsiteX14" fmla="*/ 744010 w 3410700"/>
                  <a:gd name="connsiteY14" fmla="*/ 481775 h 3988066"/>
                  <a:gd name="connsiteX15" fmla="*/ 900331 w 3410700"/>
                  <a:gd name="connsiteY15" fmla="*/ 740602 h 3988066"/>
                  <a:gd name="connsiteX16" fmla="*/ 1284726 w 3410700"/>
                  <a:gd name="connsiteY16" fmla="*/ 943050 h 3988066"/>
                  <a:gd name="connsiteX17" fmla="*/ 2984160 w 3410700"/>
                  <a:gd name="connsiteY17" fmla="*/ 1543339 h 3988066"/>
                  <a:gd name="connsiteX18" fmla="*/ 3378091 w 3410700"/>
                  <a:gd name="connsiteY18" fmla="*/ 2821306 h 3988066"/>
                  <a:gd name="connsiteX19" fmla="*/ 2359032 w 3410700"/>
                  <a:gd name="connsiteY19" fmla="*/ 3840356 h 3988066"/>
                  <a:gd name="connsiteX20" fmla="*/ 1252372 w 3410700"/>
                  <a:gd name="connsiteY20" fmla="*/ 3968244 h 3988066"/>
                  <a:gd name="connsiteX21" fmla="*/ 352887 w 3410700"/>
                  <a:gd name="connsiteY21" fmla="*/ 3518017 h 3988066"/>
                  <a:gd name="connsiteX22" fmla="*/ 846 w 3410700"/>
                  <a:gd name="connsiteY22" fmla="*/ 2711267 h 3988066"/>
                  <a:gd name="connsiteX23" fmla="*/ 284017 w 3410700"/>
                  <a:gd name="connsiteY23" fmla="*/ 2118017 h 3988066"/>
                  <a:gd name="connsiteX24" fmla="*/ 964397 w 3410700"/>
                  <a:gd name="connsiteY24" fmla="*/ 1870723 h 3988066"/>
                  <a:gd name="connsiteX25" fmla="*/ 1592242 w 3410700"/>
                  <a:gd name="connsiteY25" fmla="*/ 2019356 h 3988066"/>
                  <a:gd name="connsiteX26" fmla="*/ 1861319 w 3410700"/>
                  <a:gd name="connsiteY26" fmla="*/ 2490881 h 3988066"/>
                  <a:gd name="connsiteX27" fmla="*/ 1680653 w 3410700"/>
                  <a:gd name="connsiteY27" fmla="*/ 2861181 h 3988066"/>
                  <a:gd name="connsiteX28" fmla="*/ 1261662 w 3410700"/>
                  <a:gd name="connsiteY28" fmla="*/ 3008533 h 3988066"/>
                  <a:gd name="connsiteX29" fmla="*/ 895206 w 3410700"/>
                  <a:gd name="connsiteY29" fmla="*/ 2926528 h 3988066"/>
                  <a:gd name="connsiteX30" fmla="*/ 718384 w 3410700"/>
                  <a:gd name="connsiteY30" fmla="*/ 2649764 h 3988066"/>
                  <a:gd name="connsiteX31" fmla="*/ 808076 w 3410700"/>
                  <a:gd name="connsiteY31" fmla="*/ 2470379 h 3988066"/>
                  <a:gd name="connsiteX32" fmla="*/ 931082 w 3410700"/>
                  <a:gd name="connsiteY32" fmla="*/ 2406314 h 3988066"/>
                  <a:gd name="connsiteX33" fmla="*/ 990023 w 3410700"/>
                  <a:gd name="connsiteY33" fmla="*/ 2398626 h 3988066"/>
                  <a:gd name="connsiteX34" fmla="*/ 1010524 w 3410700"/>
                  <a:gd name="connsiteY34" fmla="*/ 2414001 h 3988066"/>
                  <a:gd name="connsiteX35" fmla="*/ 1000274 w 3410700"/>
                  <a:gd name="connsiteY35" fmla="*/ 2444753 h 3988066"/>
                  <a:gd name="connsiteX36" fmla="*/ 990023 w 3410700"/>
                  <a:gd name="connsiteY36" fmla="*/ 2475505 h 3988066"/>
                  <a:gd name="connsiteX37" fmla="*/ 974647 w 3410700"/>
                  <a:gd name="connsiteY37" fmla="*/ 2588261 h 3988066"/>
                  <a:gd name="connsiteX38" fmla="*/ 1055370 w 3410700"/>
                  <a:gd name="connsiteY38" fmla="*/ 2725362 h 3988066"/>
                  <a:gd name="connsiteX39" fmla="*/ 1230911 w 3410700"/>
                  <a:gd name="connsiteY39" fmla="*/ 2783021 h 3988066"/>
                  <a:gd name="connsiteX40" fmla="*/ 1494862 w 3410700"/>
                  <a:gd name="connsiteY40" fmla="*/ 2685641 h 3988066"/>
                  <a:gd name="connsiteX41" fmla="*/ 1599930 w 3410700"/>
                  <a:gd name="connsiteY41" fmla="*/ 2444753 h 3988066"/>
                  <a:gd name="connsiteX42" fmla="*/ 1387231 w 3410700"/>
                  <a:gd name="connsiteY42" fmla="*/ 2109048 h 3988066"/>
                  <a:gd name="connsiteX43" fmla="*/ 943896 w 3410700"/>
                  <a:gd name="connsiteY43" fmla="*/ 2003980 h 3988066"/>
                  <a:gd name="connsiteX44" fmla="*/ 372428 w 3410700"/>
                  <a:gd name="connsiteY44" fmla="*/ 2198740 h 3988066"/>
                  <a:gd name="connsiteX45" fmla="*/ 118727 w 3410700"/>
                  <a:gd name="connsiteY45" fmla="*/ 2711267 h 3988066"/>
                  <a:gd name="connsiteX46" fmla="*/ 500560 w 3410700"/>
                  <a:gd name="connsiteY46" fmla="*/ 3351926 h 3988066"/>
                  <a:gd name="connsiteX47" fmla="*/ 1312915 w 3410700"/>
                  <a:gd name="connsiteY47" fmla="*/ 3567187 h 3988066"/>
                  <a:gd name="connsiteX48" fmla="*/ 2135520 w 3410700"/>
                  <a:gd name="connsiteY48" fmla="*/ 3269921 h 3988066"/>
                  <a:gd name="connsiteX49" fmla="*/ 2491727 w 3410700"/>
                  <a:gd name="connsiteY49" fmla="*/ 2506256 h 3988066"/>
                  <a:gd name="connsiteX50" fmla="*/ 2373845 w 3410700"/>
                  <a:gd name="connsiteY50" fmla="*/ 2070608 h 3988066"/>
                  <a:gd name="connsiteX51" fmla="*/ 2058641 w 3410700"/>
                  <a:gd name="connsiteY51" fmla="*/ 1755405 h 3988066"/>
                  <a:gd name="connsiteX52" fmla="*/ 1615306 w 3410700"/>
                  <a:gd name="connsiteY52" fmla="*/ 1496578 h 3988066"/>
                  <a:gd name="connsiteX53" fmla="*/ 859329 w 3410700"/>
                  <a:gd name="connsiteY53" fmla="*/ 1135247 h 3988066"/>
                  <a:gd name="connsiteX54" fmla="*/ 477496 w 3410700"/>
                  <a:gd name="connsiteY54" fmla="*/ 609907 h 3988066"/>
                  <a:gd name="connsiteX55" fmla="*/ 782450 w 3410700"/>
                  <a:gd name="connsiteY55" fmla="*/ 143508 h 3988066"/>
                  <a:gd name="connsiteX56" fmla="*/ 1425671 w 3410700"/>
                  <a:gd name="connsiteY56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2052235 w 3475899"/>
                  <a:gd name="connsiteY3" fmla="*/ 500995 h 3988066"/>
                  <a:gd name="connsiteX4" fmla="*/ 1936916 w 3475899"/>
                  <a:gd name="connsiteY4" fmla="*/ 571468 h 3988066"/>
                  <a:gd name="connsiteX5" fmla="*/ 1863881 w 3475899"/>
                  <a:gd name="connsiteY5" fmla="*/ 576593 h 3988066"/>
                  <a:gd name="connsiteX6" fmla="*/ 1769064 w 3475899"/>
                  <a:gd name="connsiteY6" fmla="*/ 558654 h 3988066"/>
                  <a:gd name="connsiteX7" fmla="*/ 1740875 w 3475899"/>
                  <a:gd name="connsiteY7" fmla="*/ 533028 h 3988066"/>
                  <a:gd name="connsiteX8" fmla="*/ 1758813 w 3475899"/>
                  <a:gd name="connsiteY8" fmla="*/ 502276 h 3988066"/>
                  <a:gd name="connsiteX9" fmla="*/ 1810066 w 3475899"/>
                  <a:gd name="connsiteY9" fmla="*/ 426679 h 3988066"/>
                  <a:gd name="connsiteX10" fmla="*/ 1825442 w 3475899"/>
                  <a:gd name="connsiteY10" fmla="*/ 343393 h 3988066"/>
                  <a:gd name="connsiteX11" fmla="*/ 1687060 w 3475899"/>
                  <a:gd name="connsiteY11" fmla="*/ 153758 h 3988066"/>
                  <a:gd name="connsiteX12" fmla="*/ 1410295 w 3475899"/>
                  <a:gd name="connsiteY12" fmla="*/ 102506 h 3988066"/>
                  <a:gd name="connsiteX13" fmla="*/ 961834 w 3475899"/>
                  <a:gd name="connsiteY13" fmla="*/ 187072 h 3988066"/>
                  <a:gd name="connsiteX14" fmla="*/ 744010 w 3475899"/>
                  <a:gd name="connsiteY14" fmla="*/ 481775 h 3988066"/>
                  <a:gd name="connsiteX15" fmla="*/ 900331 w 3475899"/>
                  <a:gd name="connsiteY15" fmla="*/ 740602 h 3988066"/>
                  <a:gd name="connsiteX16" fmla="*/ 1284726 w 3475899"/>
                  <a:gd name="connsiteY16" fmla="*/ 943050 h 3988066"/>
                  <a:gd name="connsiteX17" fmla="*/ 2984160 w 3475899"/>
                  <a:gd name="connsiteY17" fmla="*/ 1543339 h 3988066"/>
                  <a:gd name="connsiteX18" fmla="*/ 3378091 w 3475899"/>
                  <a:gd name="connsiteY18" fmla="*/ 2821306 h 3988066"/>
                  <a:gd name="connsiteX19" fmla="*/ 2359032 w 3475899"/>
                  <a:gd name="connsiteY19" fmla="*/ 3840356 h 3988066"/>
                  <a:gd name="connsiteX20" fmla="*/ 1252372 w 3475899"/>
                  <a:gd name="connsiteY20" fmla="*/ 3968244 h 3988066"/>
                  <a:gd name="connsiteX21" fmla="*/ 352887 w 3475899"/>
                  <a:gd name="connsiteY21" fmla="*/ 3518017 h 3988066"/>
                  <a:gd name="connsiteX22" fmla="*/ 846 w 3475899"/>
                  <a:gd name="connsiteY22" fmla="*/ 2711267 h 3988066"/>
                  <a:gd name="connsiteX23" fmla="*/ 284017 w 3475899"/>
                  <a:gd name="connsiteY23" fmla="*/ 2118017 h 3988066"/>
                  <a:gd name="connsiteX24" fmla="*/ 964397 w 3475899"/>
                  <a:gd name="connsiteY24" fmla="*/ 1870723 h 3988066"/>
                  <a:gd name="connsiteX25" fmla="*/ 1592242 w 3475899"/>
                  <a:gd name="connsiteY25" fmla="*/ 2019356 h 3988066"/>
                  <a:gd name="connsiteX26" fmla="*/ 1861319 w 3475899"/>
                  <a:gd name="connsiteY26" fmla="*/ 2490881 h 3988066"/>
                  <a:gd name="connsiteX27" fmla="*/ 1680653 w 3475899"/>
                  <a:gd name="connsiteY27" fmla="*/ 2861181 h 3988066"/>
                  <a:gd name="connsiteX28" fmla="*/ 1261662 w 3475899"/>
                  <a:gd name="connsiteY28" fmla="*/ 3008533 h 3988066"/>
                  <a:gd name="connsiteX29" fmla="*/ 895206 w 3475899"/>
                  <a:gd name="connsiteY29" fmla="*/ 2926528 h 3988066"/>
                  <a:gd name="connsiteX30" fmla="*/ 718384 w 3475899"/>
                  <a:gd name="connsiteY30" fmla="*/ 2649764 h 3988066"/>
                  <a:gd name="connsiteX31" fmla="*/ 808076 w 3475899"/>
                  <a:gd name="connsiteY31" fmla="*/ 2470379 h 3988066"/>
                  <a:gd name="connsiteX32" fmla="*/ 931082 w 3475899"/>
                  <a:gd name="connsiteY32" fmla="*/ 2406314 h 3988066"/>
                  <a:gd name="connsiteX33" fmla="*/ 990023 w 3475899"/>
                  <a:gd name="connsiteY33" fmla="*/ 2398626 h 3988066"/>
                  <a:gd name="connsiteX34" fmla="*/ 1010524 w 3475899"/>
                  <a:gd name="connsiteY34" fmla="*/ 2414001 h 3988066"/>
                  <a:gd name="connsiteX35" fmla="*/ 1000274 w 3475899"/>
                  <a:gd name="connsiteY35" fmla="*/ 2444753 h 3988066"/>
                  <a:gd name="connsiteX36" fmla="*/ 990023 w 3475899"/>
                  <a:gd name="connsiteY36" fmla="*/ 2475505 h 3988066"/>
                  <a:gd name="connsiteX37" fmla="*/ 974647 w 3475899"/>
                  <a:gd name="connsiteY37" fmla="*/ 2588261 h 3988066"/>
                  <a:gd name="connsiteX38" fmla="*/ 1055370 w 3475899"/>
                  <a:gd name="connsiteY38" fmla="*/ 2725362 h 3988066"/>
                  <a:gd name="connsiteX39" fmla="*/ 1230911 w 3475899"/>
                  <a:gd name="connsiteY39" fmla="*/ 2783021 h 3988066"/>
                  <a:gd name="connsiteX40" fmla="*/ 1494862 w 3475899"/>
                  <a:gd name="connsiteY40" fmla="*/ 2685641 h 3988066"/>
                  <a:gd name="connsiteX41" fmla="*/ 1599930 w 3475899"/>
                  <a:gd name="connsiteY41" fmla="*/ 2444753 h 3988066"/>
                  <a:gd name="connsiteX42" fmla="*/ 1387231 w 3475899"/>
                  <a:gd name="connsiteY42" fmla="*/ 2109048 h 3988066"/>
                  <a:gd name="connsiteX43" fmla="*/ 943896 w 3475899"/>
                  <a:gd name="connsiteY43" fmla="*/ 2003980 h 3988066"/>
                  <a:gd name="connsiteX44" fmla="*/ 372428 w 3475899"/>
                  <a:gd name="connsiteY44" fmla="*/ 2198740 h 3988066"/>
                  <a:gd name="connsiteX45" fmla="*/ 118727 w 3475899"/>
                  <a:gd name="connsiteY45" fmla="*/ 2711267 h 3988066"/>
                  <a:gd name="connsiteX46" fmla="*/ 500560 w 3475899"/>
                  <a:gd name="connsiteY46" fmla="*/ 3351926 h 3988066"/>
                  <a:gd name="connsiteX47" fmla="*/ 1312915 w 3475899"/>
                  <a:gd name="connsiteY47" fmla="*/ 3567187 h 3988066"/>
                  <a:gd name="connsiteX48" fmla="*/ 2135520 w 3475899"/>
                  <a:gd name="connsiteY48" fmla="*/ 3269921 h 3988066"/>
                  <a:gd name="connsiteX49" fmla="*/ 2491727 w 3475899"/>
                  <a:gd name="connsiteY49" fmla="*/ 2506256 h 3988066"/>
                  <a:gd name="connsiteX50" fmla="*/ 2373845 w 3475899"/>
                  <a:gd name="connsiteY50" fmla="*/ 2070608 h 3988066"/>
                  <a:gd name="connsiteX51" fmla="*/ 2058641 w 3475899"/>
                  <a:gd name="connsiteY51" fmla="*/ 1755405 h 3988066"/>
                  <a:gd name="connsiteX52" fmla="*/ 1615306 w 3475899"/>
                  <a:gd name="connsiteY52" fmla="*/ 1496578 h 3988066"/>
                  <a:gd name="connsiteX53" fmla="*/ 859329 w 3475899"/>
                  <a:gd name="connsiteY53" fmla="*/ 1135247 h 3988066"/>
                  <a:gd name="connsiteX54" fmla="*/ 477496 w 3475899"/>
                  <a:gd name="connsiteY54" fmla="*/ 609907 h 3988066"/>
                  <a:gd name="connsiteX55" fmla="*/ 782450 w 3475899"/>
                  <a:gd name="connsiteY55" fmla="*/ 143508 h 3988066"/>
                  <a:gd name="connsiteX56" fmla="*/ 1425671 w 3475899"/>
                  <a:gd name="connsiteY56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2052235 w 3475899"/>
                  <a:gd name="connsiteY3" fmla="*/ 500995 h 3988066"/>
                  <a:gd name="connsiteX4" fmla="*/ 1863881 w 3475899"/>
                  <a:gd name="connsiteY4" fmla="*/ 576593 h 3988066"/>
                  <a:gd name="connsiteX5" fmla="*/ 1769064 w 3475899"/>
                  <a:gd name="connsiteY5" fmla="*/ 558654 h 3988066"/>
                  <a:gd name="connsiteX6" fmla="*/ 1740875 w 3475899"/>
                  <a:gd name="connsiteY6" fmla="*/ 533028 h 3988066"/>
                  <a:gd name="connsiteX7" fmla="*/ 1758813 w 3475899"/>
                  <a:gd name="connsiteY7" fmla="*/ 502276 h 3988066"/>
                  <a:gd name="connsiteX8" fmla="*/ 1810066 w 3475899"/>
                  <a:gd name="connsiteY8" fmla="*/ 426679 h 3988066"/>
                  <a:gd name="connsiteX9" fmla="*/ 1825442 w 3475899"/>
                  <a:gd name="connsiteY9" fmla="*/ 343393 h 3988066"/>
                  <a:gd name="connsiteX10" fmla="*/ 1687060 w 3475899"/>
                  <a:gd name="connsiteY10" fmla="*/ 153758 h 3988066"/>
                  <a:gd name="connsiteX11" fmla="*/ 1410295 w 3475899"/>
                  <a:gd name="connsiteY11" fmla="*/ 102506 h 3988066"/>
                  <a:gd name="connsiteX12" fmla="*/ 961834 w 3475899"/>
                  <a:gd name="connsiteY12" fmla="*/ 187072 h 3988066"/>
                  <a:gd name="connsiteX13" fmla="*/ 744010 w 3475899"/>
                  <a:gd name="connsiteY13" fmla="*/ 481775 h 3988066"/>
                  <a:gd name="connsiteX14" fmla="*/ 900331 w 3475899"/>
                  <a:gd name="connsiteY14" fmla="*/ 740602 h 3988066"/>
                  <a:gd name="connsiteX15" fmla="*/ 1284726 w 3475899"/>
                  <a:gd name="connsiteY15" fmla="*/ 943050 h 3988066"/>
                  <a:gd name="connsiteX16" fmla="*/ 2984160 w 3475899"/>
                  <a:gd name="connsiteY16" fmla="*/ 1543339 h 3988066"/>
                  <a:gd name="connsiteX17" fmla="*/ 3378091 w 3475899"/>
                  <a:gd name="connsiteY17" fmla="*/ 2821306 h 3988066"/>
                  <a:gd name="connsiteX18" fmla="*/ 2359032 w 3475899"/>
                  <a:gd name="connsiteY18" fmla="*/ 3840356 h 3988066"/>
                  <a:gd name="connsiteX19" fmla="*/ 1252372 w 3475899"/>
                  <a:gd name="connsiteY19" fmla="*/ 3968244 h 3988066"/>
                  <a:gd name="connsiteX20" fmla="*/ 352887 w 3475899"/>
                  <a:gd name="connsiteY20" fmla="*/ 3518017 h 3988066"/>
                  <a:gd name="connsiteX21" fmla="*/ 846 w 3475899"/>
                  <a:gd name="connsiteY21" fmla="*/ 2711267 h 3988066"/>
                  <a:gd name="connsiteX22" fmla="*/ 284017 w 3475899"/>
                  <a:gd name="connsiteY22" fmla="*/ 2118017 h 3988066"/>
                  <a:gd name="connsiteX23" fmla="*/ 964397 w 3475899"/>
                  <a:gd name="connsiteY23" fmla="*/ 1870723 h 3988066"/>
                  <a:gd name="connsiteX24" fmla="*/ 1592242 w 3475899"/>
                  <a:gd name="connsiteY24" fmla="*/ 2019356 h 3988066"/>
                  <a:gd name="connsiteX25" fmla="*/ 1861319 w 3475899"/>
                  <a:gd name="connsiteY25" fmla="*/ 2490881 h 3988066"/>
                  <a:gd name="connsiteX26" fmla="*/ 1680653 w 3475899"/>
                  <a:gd name="connsiteY26" fmla="*/ 2861181 h 3988066"/>
                  <a:gd name="connsiteX27" fmla="*/ 1261662 w 3475899"/>
                  <a:gd name="connsiteY27" fmla="*/ 3008533 h 3988066"/>
                  <a:gd name="connsiteX28" fmla="*/ 895206 w 3475899"/>
                  <a:gd name="connsiteY28" fmla="*/ 2926528 h 3988066"/>
                  <a:gd name="connsiteX29" fmla="*/ 718384 w 3475899"/>
                  <a:gd name="connsiteY29" fmla="*/ 2649764 h 3988066"/>
                  <a:gd name="connsiteX30" fmla="*/ 808076 w 3475899"/>
                  <a:gd name="connsiteY30" fmla="*/ 2470379 h 3988066"/>
                  <a:gd name="connsiteX31" fmla="*/ 931082 w 3475899"/>
                  <a:gd name="connsiteY31" fmla="*/ 2406314 h 3988066"/>
                  <a:gd name="connsiteX32" fmla="*/ 990023 w 3475899"/>
                  <a:gd name="connsiteY32" fmla="*/ 2398626 h 3988066"/>
                  <a:gd name="connsiteX33" fmla="*/ 1010524 w 3475899"/>
                  <a:gd name="connsiteY33" fmla="*/ 2414001 h 3988066"/>
                  <a:gd name="connsiteX34" fmla="*/ 1000274 w 3475899"/>
                  <a:gd name="connsiteY34" fmla="*/ 2444753 h 3988066"/>
                  <a:gd name="connsiteX35" fmla="*/ 990023 w 3475899"/>
                  <a:gd name="connsiteY35" fmla="*/ 2475505 h 3988066"/>
                  <a:gd name="connsiteX36" fmla="*/ 974647 w 3475899"/>
                  <a:gd name="connsiteY36" fmla="*/ 2588261 h 3988066"/>
                  <a:gd name="connsiteX37" fmla="*/ 1055370 w 3475899"/>
                  <a:gd name="connsiteY37" fmla="*/ 2725362 h 3988066"/>
                  <a:gd name="connsiteX38" fmla="*/ 1230911 w 3475899"/>
                  <a:gd name="connsiteY38" fmla="*/ 2783021 h 3988066"/>
                  <a:gd name="connsiteX39" fmla="*/ 1494862 w 3475899"/>
                  <a:gd name="connsiteY39" fmla="*/ 2685641 h 3988066"/>
                  <a:gd name="connsiteX40" fmla="*/ 1599930 w 3475899"/>
                  <a:gd name="connsiteY40" fmla="*/ 2444753 h 3988066"/>
                  <a:gd name="connsiteX41" fmla="*/ 1387231 w 3475899"/>
                  <a:gd name="connsiteY41" fmla="*/ 2109048 h 3988066"/>
                  <a:gd name="connsiteX42" fmla="*/ 943896 w 3475899"/>
                  <a:gd name="connsiteY42" fmla="*/ 2003980 h 3988066"/>
                  <a:gd name="connsiteX43" fmla="*/ 372428 w 3475899"/>
                  <a:gd name="connsiteY43" fmla="*/ 2198740 h 3988066"/>
                  <a:gd name="connsiteX44" fmla="*/ 118727 w 3475899"/>
                  <a:gd name="connsiteY44" fmla="*/ 2711267 h 3988066"/>
                  <a:gd name="connsiteX45" fmla="*/ 500560 w 3475899"/>
                  <a:gd name="connsiteY45" fmla="*/ 3351926 h 3988066"/>
                  <a:gd name="connsiteX46" fmla="*/ 1312915 w 3475899"/>
                  <a:gd name="connsiteY46" fmla="*/ 3567187 h 3988066"/>
                  <a:gd name="connsiteX47" fmla="*/ 2135520 w 3475899"/>
                  <a:gd name="connsiteY47" fmla="*/ 3269921 h 3988066"/>
                  <a:gd name="connsiteX48" fmla="*/ 2491727 w 3475899"/>
                  <a:gd name="connsiteY48" fmla="*/ 2506256 h 3988066"/>
                  <a:gd name="connsiteX49" fmla="*/ 2373845 w 3475899"/>
                  <a:gd name="connsiteY49" fmla="*/ 2070608 h 3988066"/>
                  <a:gd name="connsiteX50" fmla="*/ 2058641 w 3475899"/>
                  <a:gd name="connsiteY50" fmla="*/ 1755405 h 3988066"/>
                  <a:gd name="connsiteX51" fmla="*/ 1615306 w 3475899"/>
                  <a:gd name="connsiteY51" fmla="*/ 1496578 h 3988066"/>
                  <a:gd name="connsiteX52" fmla="*/ 859329 w 3475899"/>
                  <a:gd name="connsiteY52" fmla="*/ 1135247 h 3988066"/>
                  <a:gd name="connsiteX53" fmla="*/ 477496 w 3475899"/>
                  <a:gd name="connsiteY53" fmla="*/ 609907 h 3988066"/>
                  <a:gd name="connsiteX54" fmla="*/ 782450 w 3475899"/>
                  <a:gd name="connsiteY54" fmla="*/ 143508 h 3988066"/>
                  <a:gd name="connsiteX55" fmla="*/ 1425671 w 3475899"/>
                  <a:gd name="connsiteY55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2052235 w 3475899"/>
                  <a:gd name="connsiteY3" fmla="*/ 500995 h 3988066"/>
                  <a:gd name="connsiteX4" fmla="*/ 1863881 w 3475899"/>
                  <a:gd name="connsiteY4" fmla="*/ 576593 h 3988066"/>
                  <a:gd name="connsiteX5" fmla="*/ 1769064 w 3475899"/>
                  <a:gd name="connsiteY5" fmla="*/ 558654 h 3988066"/>
                  <a:gd name="connsiteX6" fmla="*/ 1740875 w 3475899"/>
                  <a:gd name="connsiteY6" fmla="*/ 533028 h 3988066"/>
                  <a:gd name="connsiteX7" fmla="*/ 1758813 w 3475899"/>
                  <a:gd name="connsiteY7" fmla="*/ 502276 h 3988066"/>
                  <a:gd name="connsiteX8" fmla="*/ 1825442 w 3475899"/>
                  <a:gd name="connsiteY8" fmla="*/ 343393 h 3988066"/>
                  <a:gd name="connsiteX9" fmla="*/ 1687060 w 3475899"/>
                  <a:gd name="connsiteY9" fmla="*/ 153758 h 3988066"/>
                  <a:gd name="connsiteX10" fmla="*/ 1410295 w 3475899"/>
                  <a:gd name="connsiteY10" fmla="*/ 102506 h 3988066"/>
                  <a:gd name="connsiteX11" fmla="*/ 961834 w 3475899"/>
                  <a:gd name="connsiteY11" fmla="*/ 187072 h 3988066"/>
                  <a:gd name="connsiteX12" fmla="*/ 744010 w 3475899"/>
                  <a:gd name="connsiteY12" fmla="*/ 481775 h 3988066"/>
                  <a:gd name="connsiteX13" fmla="*/ 900331 w 3475899"/>
                  <a:gd name="connsiteY13" fmla="*/ 740602 h 3988066"/>
                  <a:gd name="connsiteX14" fmla="*/ 1284726 w 3475899"/>
                  <a:gd name="connsiteY14" fmla="*/ 943050 h 3988066"/>
                  <a:gd name="connsiteX15" fmla="*/ 2984160 w 3475899"/>
                  <a:gd name="connsiteY15" fmla="*/ 1543339 h 3988066"/>
                  <a:gd name="connsiteX16" fmla="*/ 3378091 w 3475899"/>
                  <a:gd name="connsiteY16" fmla="*/ 2821306 h 3988066"/>
                  <a:gd name="connsiteX17" fmla="*/ 2359032 w 3475899"/>
                  <a:gd name="connsiteY17" fmla="*/ 3840356 h 3988066"/>
                  <a:gd name="connsiteX18" fmla="*/ 1252372 w 3475899"/>
                  <a:gd name="connsiteY18" fmla="*/ 3968244 h 3988066"/>
                  <a:gd name="connsiteX19" fmla="*/ 352887 w 3475899"/>
                  <a:gd name="connsiteY19" fmla="*/ 3518017 h 3988066"/>
                  <a:gd name="connsiteX20" fmla="*/ 846 w 3475899"/>
                  <a:gd name="connsiteY20" fmla="*/ 2711267 h 3988066"/>
                  <a:gd name="connsiteX21" fmla="*/ 284017 w 3475899"/>
                  <a:gd name="connsiteY21" fmla="*/ 2118017 h 3988066"/>
                  <a:gd name="connsiteX22" fmla="*/ 964397 w 3475899"/>
                  <a:gd name="connsiteY22" fmla="*/ 1870723 h 3988066"/>
                  <a:gd name="connsiteX23" fmla="*/ 1592242 w 3475899"/>
                  <a:gd name="connsiteY23" fmla="*/ 2019356 h 3988066"/>
                  <a:gd name="connsiteX24" fmla="*/ 1861319 w 3475899"/>
                  <a:gd name="connsiteY24" fmla="*/ 2490881 h 3988066"/>
                  <a:gd name="connsiteX25" fmla="*/ 1680653 w 3475899"/>
                  <a:gd name="connsiteY25" fmla="*/ 2861181 h 3988066"/>
                  <a:gd name="connsiteX26" fmla="*/ 1261662 w 3475899"/>
                  <a:gd name="connsiteY26" fmla="*/ 3008533 h 3988066"/>
                  <a:gd name="connsiteX27" fmla="*/ 895206 w 3475899"/>
                  <a:gd name="connsiteY27" fmla="*/ 2926528 h 3988066"/>
                  <a:gd name="connsiteX28" fmla="*/ 718384 w 3475899"/>
                  <a:gd name="connsiteY28" fmla="*/ 2649764 h 3988066"/>
                  <a:gd name="connsiteX29" fmla="*/ 808076 w 3475899"/>
                  <a:gd name="connsiteY29" fmla="*/ 2470379 h 3988066"/>
                  <a:gd name="connsiteX30" fmla="*/ 931082 w 3475899"/>
                  <a:gd name="connsiteY30" fmla="*/ 2406314 h 3988066"/>
                  <a:gd name="connsiteX31" fmla="*/ 990023 w 3475899"/>
                  <a:gd name="connsiteY31" fmla="*/ 2398626 h 3988066"/>
                  <a:gd name="connsiteX32" fmla="*/ 1010524 w 3475899"/>
                  <a:gd name="connsiteY32" fmla="*/ 2414001 h 3988066"/>
                  <a:gd name="connsiteX33" fmla="*/ 1000274 w 3475899"/>
                  <a:gd name="connsiteY33" fmla="*/ 2444753 h 3988066"/>
                  <a:gd name="connsiteX34" fmla="*/ 990023 w 3475899"/>
                  <a:gd name="connsiteY34" fmla="*/ 2475505 h 3988066"/>
                  <a:gd name="connsiteX35" fmla="*/ 974647 w 3475899"/>
                  <a:gd name="connsiteY35" fmla="*/ 2588261 h 3988066"/>
                  <a:gd name="connsiteX36" fmla="*/ 1055370 w 3475899"/>
                  <a:gd name="connsiteY36" fmla="*/ 2725362 h 3988066"/>
                  <a:gd name="connsiteX37" fmla="*/ 1230911 w 3475899"/>
                  <a:gd name="connsiteY37" fmla="*/ 2783021 h 3988066"/>
                  <a:gd name="connsiteX38" fmla="*/ 1494862 w 3475899"/>
                  <a:gd name="connsiteY38" fmla="*/ 2685641 h 3988066"/>
                  <a:gd name="connsiteX39" fmla="*/ 1599930 w 3475899"/>
                  <a:gd name="connsiteY39" fmla="*/ 2444753 h 3988066"/>
                  <a:gd name="connsiteX40" fmla="*/ 1387231 w 3475899"/>
                  <a:gd name="connsiteY40" fmla="*/ 2109048 h 3988066"/>
                  <a:gd name="connsiteX41" fmla="*/ 943896 w 3475899"/>
                  <a:gd name="connsiteY41" fmla="*/ 2003980 h 3988066"/>
                  <a:gd name="connsiteX42" fmla="*/ 372428 w 3475899"/>
                  <a:gd name="connsiteY42" fmla="*/ 2198740 h 3988066"/>
                  <a:gd name="connsiteX43" fmla="*/ 118727 w 3475899"/>
                  <a:gd name="connsiteY43" fmla="*/ 2711267 h 3988066"/>
                  <a:gd name="connsiteX44" fmla="*/ 500560 w 3475899"/>
                  <a:gd name="connsiteY44" fmla="*/ 3351926 h 3988066"/>
                  <a:gd name="connsiteX45" fmla="*/ 1312915 w 3475899"/>
                  <a:gd name="connsiteY45" fmla="*/ 3567187 h 3988066"/>
                  <a:gd name="connsiteX46" fmla="*/ 2135520 w 3475899"/>
                  <a:gd name="connsiteY46" fmla="*/ 3269921 h 3988066"/>
                  <a:gd name="connsiteX47" fmla="*/ 2491727 w 3475899"/>
                  <a:gd name="connsiteY47" fmla="*/ 2506256 h 3988066"/>
                  <a:gd name="connsiteX48" fmla="*/ 2373845 w 3475899"/>
                  <a:gd name="connsiteY48" fmla="*/ 2070608 h 3988066"/>
                  <a:gd name="connsiteX49" fmla="*/ 2058641 w 3475899"/>
                  <a:gd name="connsiteY49" fmla="*/ 1755405 h 3988066"/>
                  <a:gd name="connsiteX50" fmla="*/ 1615306 w 3475899"/>
                  <a:gd name="connsiteY50" fmla="*/ 1496578 h 3988066"/>
                  <a:gd name="connsiteX51" fmla="*/ 859329 w 3475899"/>
                  <a:gd name="connsiteY51" fmla="*/ 1135247 h 3988066"/>
                  <a:gd name="connsiteX52" fmla="*/ 477496 w 3475899"/>
                  <a:gd name="connsiteY52" fmla="*/ 609907 h 3988066"/>
                  <a:gd name="connsiteX53" fmla="*/ 782450 w 3475899"/>
                  <a:gd name="connsiteY53" fmla="*/ 143508 h 3988066"/>
                  <a:gd name="connsiteX54" fmla="*/ 1425671 w 3475899"/>
                  <a:gd name="connsiteY54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769064 w 3475899"/>
                  <a:gd name="connsiteY4" fmla="*/ 558654 h 3988066"/>
                  <a:gd name="connsiteX5" fmla="*/ 1740875 w 3475899"/>
                  <a:gd name="connsiteY5" fmla="*/ 533028 h 3988066"/>
                  <a:gd name="connsiteX6" fmla="*/ 1758813 w 3475899"/>
                  <a:gd name="connsiteY6" fmla="*/ 502276 h 3988066"/>
                  <a:gd name="connsiteX7" fmla="*/ 1825442 w 3475899"/>
                  <a:gd name="connsiteY7" fmla="*/ 343393 h 3988066"/>
                  <a:gd name="connsiteX8" fmla="*/ 1687060 w 3475899"/>
                  <a:gd name="connsiteY8" fmla="*/ 153758 h 3988066"/>
                  <a:gd name="connsiteX9" fmla="*/ 1410295 w 3475899"/>
                  <a:gd name="connsiteY9" fmla="*/ 102506 h 3988066"/>
                  <a:gd name="connsiteX10" fmla="*/ 961834 w 3475899"/>
                  <a:gd name="connsiteY10" fmla="*/ 187072 h 3988066"/>
                  <a:gd name="connsiteX11" fmla="*/ 744010 w 3475899"/>
                  <a:gd name="connsiteY11" fmla="*/ 481775 h 3988066"/>
                  <a:gd name="connsiteX12" fmla="*/ 900331 w 3475899"/>
                  <a:gd name="connsiteY12" fmla="*/ 740602 h 3988066"/>
                  <a:gd name="connsiteX13" fmla="*/ 1284726 w 3475899"/>
                  <a:gd name="connsiteY13" fmla="*/ 943050 h 3988066"/>
                  <a:gd name="connsiteX14" fmla="*/ 2984160 w 3475899"/>
                  <a:gd name="connsiteY14" fmla="*/ 1543339 h 3988066"/>
                  <a:gd name="connsiteX15" fmla="*/ 3378091 w 3475899"/>
                  <a:gd name="connsiteY15" fmla="*/ 2821306 h 3988066"/>
                  <a:gd name="connsiteX16" fmla="*/ 2359032 w 3475899"/>
                  <a:gd name="connsiteY16" fmla="*/ 3840356 h 3988066"/>
                  <a:gd name="connsiteX17" fmla="*/ 1252372 w 3475899"/>
                  <a:gd name="connsiteY17" fmla="*/ 3968244 h 3988066"/>
                  <a:gd name="connsiteX18" fmla="*/ 352887 w 3475899"/>
                  <a:gd name="connsiteY18" fmla="*/ 3518017 h 3988066"/>
                  <a:gd name="connsiteX19" fmla="*/ 846 w 3475899"/>
                  <a:gd name="connsiteY19" fmla="*/ 2711267 h 3988066"/>
                  <a:gd name="connsiteX20" fmla="*/ 284017 w 3475899"/>
                  <a:gd name="connsiteY20" fmla="*/ 2118017 h 3988066"/>
                  <a:gd name="connsiteX21" fmla="*/ 964397 w 3475899"/>
                  <a:gd name="connsiteY21" fmla="*/ 1870723 h 3988066"/>
                  <a:gd name="connsiteX22" fmla="*/ 1592242 w 3475899"/>
                  <a:gd name="connsiteY22" fmla="*/ 2019356 h 3988066"/>
                  <a:gd name="connsiteX23" fmla="*/ 1861319 w 3475899"/>
                  <a:gd name="connsiteY23" fmla="*/ 2490881 h 3988066"/>
                  <a:gd name="connsiteX24" fmla="*/ 1680653 w 3475899"/>
                  <a:gd name="connsiteY24" fmla="*/ 2861181 h 3988066"/>
                  <a:gd name="connsiteX25" fmla="*/ 1261662 w 3475899"/>
                  <a:gd name="connsiteY25" fmla="*/ 3008533 h 3988066"/>
                  <a:gd name="connsiteX26" fmla="*/ 895206 w 3475899"/>
                  <a:gd name="connsiteY26" fmla="*/ 2926528 h 3988066"/>
                  <a:gd name="connsiteX27" fmla="*/ 718384 w 3475899"/>
                  <a:gd name="connsiteY27" fmla="*/ 2649764 h 3988066"/>
                  <a:gd name="connsiteX28" fmla="*/ 808076 w 3475899"/>
                  <a:gd name="connsiteY28" fmla="*/ 2470379 h 3988066"/>
                  <a:gd name="connsiteX29" fmla="*/ 931082 w 3475899"/>
                  <a:gd name="connsiteY29" fmla="*/ 2406314 h 3988066"/>
                  <a:gd name="connsiteX30" fmla="*/ 990023 w 3475899"/>
                  <a:gd name="connsiteY30" fmla="*/ 2398626 h 3988066"/>
                  <a:gd name="connsiteX31" fmla="*/ 1010524 w 3475899"/>
                  <a:gd name="connsiteY31" fmla="*/ 2414001 h 3988066"/>
                  <a:gd name="connsiteX32" fmla="*/ 1000274 w 3475899"/>
                  <a:gd name="connsiteY32" fmla="*/ 2444753 h 3988066"/>
                  <a:gd name="connsiteX33" fmla="*/ 990023 w 3475899"/>
                  <a:gd name="connsiteY33" fmla="*/ 2475505 h 3988066"/>
                  <a:gd name="connsiteX34" fmla="*/ 974647 w 3475899"/>
                  <a:gd name="connsiteY34" fmla="*/ 2588261 h 3988066"/>
                  <a:gd name="connsiteX35" fmla="*/ 1055370 w 3475899"/>
                  <a:gd name="connsiteY35" fmla="*/ 2725362 h 3988066"/>
                  <a:gd name="connsiteX36" fmla="*/ 1230911 w 3475899"/>
                  <a:gd name="connsiteY36" fmla="*/ 2783021 h 3988066"/>
                  <a:gd name="connsiteX37" fmla="*/ 1494862 w 3475899"/>
                  <a:gd name="connsiteY37" fmla="*/ 2685641 h 3988066"/>
                  <a:gd name="connsiteX38" fmla="*/ 1599930 w 3475899"/>
                  <a:gd name="connsiteY38" fmla="*/ 2444753 h 3988066"/>
                  <a:gd name="connsiteX39" fmla="*/ 1387231 w 3475899"/>
                  <a:gd name="connsiteY39" fmla="*/ 2109048 h 3988066"/>
                  <a:gd name="connsiteX40" fmla="*/ 943896 w 3475899"/>
                  <a:gd name="connsiteY40" fmla="*/ 2003980 h 3988066"/>
                  <a:gd name="connsiteX41" fmla="*/ 372428 w 3475899"/>
                  <a:gd name="connsiteY41" fmla="*/ 2198740 h 3988066"/>
                  <a:gd name="connsiteX42" fmla="*/ 118727 w 3475899"/>
                  <a:gd name="connsiteY42" fmla="*/ 2711267 h 3988066"/>
                  <a:gd name="connsiteX43" fmla="*/ 500560 w 3475899"/>
                  <a:gd name="connsiteY43" fmla="*/ 3351926 h 3988066"/>
                  <a:gd name="connsiteX44" fmla="*/ 1312915 w 3475899"/>
                  <a:gd name="connsiteY44" fmla="*/ 3567187 h 3988066"/>
                  <a:gd name="connsiteX45" fmla="*/ 2135520 w 3475899"/>
                  <a:gd name="connsiteY45" fmla="*/ 3269921 h 3988066"/>
                  <a:gd name="connsiteX46" fmla="*/ 2491727 w 3475899"/>
                  <a:gd name="connsiteY46" fmla="*/ 2506256 h 3988066"/>
                  <a:gd name="connsiteX47" fmla="*/ 2373845 w 3475899"/>
                  <a:gd name="connsiteY47" fmla="*/ 2070608 h 3988066"/>
                  <a:gd name="connsiteX48" fmla="*/ 2058641 w 3475899"/>
                  <a:gd name="connsiteY48" fmla="*/ 1755405 h 3988066"/>
                  <a:gd name="connsiteX49" fmla="*/ 1615306 w 3475899"/>
                  <a:gd name="connsiteY49" fmla="*/ 1496578 h 3988066"/>
                  <a:gd name="connsiteX50" fmla="*/ 859329 w 3475899"/>
                  <a:gd name="connsiteY50" fmla="*/ 1135247 h 3988066"/>
                  <a:gd name="connsiteX51" fmla="*/ 477496 w 3475899"/>
                  <a:gd name="connsiteY51" fmla="*/ 609907 h 3988066"/>
                  <a:gd name="connsiteX52" fmla="*/ 782450 w 3475899"/>
                  <a:gd name="connsiteY52" fmla="*/ 143508 h 3988066"/>
                  <a:gd name="connsiteX53" fmla="*/ 1425671 w 3475899"/>
                  <a:gd name="connsiteY53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769064 w 3475899"/>
                  <a:gd name="connsiteY4" fmla="*/ 558654 h 3988066"/>
                  <a:gd name="connsiteX5" fmla="*/ 1740875 w 3475899"/>
                  <a:gd name="connsiteY5" fmla="*/ 533028 h 3988066"/>
                  <a:gd name="connsiteX6" fmla="*/ 1825442 w 3475899"/>
                  <a:gd name="connsiteY6" fmla="*/ 343393 h 3988066"/>
                  <a:gd name="connsiteX7" fmla="*/ 1687060 w 3475899"/>
                  <a:gd name="connsiteY7" fmla="*/ 153758 h 3988066"/>
                  <a:gd name="connsiteX8" fmla="*/ 1410295 w 3475899"/>
                  <a:gd name="connsiteY8" fmla="*/ 102506 h 3988066"/>
                  <a:gd name="connsiteX9" fmla="*/ 961834 w 3475899"/>
                  <a:gd name="connsiteY9" fmla="*/ 187072 h 3988066"/>
                  <a:gd name="connsiteX10" fmla="*/ 744010 w 3475899"/>
                  <a:gd name="connsiteY10" fmla="*/ 481775 h 3988066"/>
                  <a:gd name="connsiteX11" fmla="*/ 900331 w 3475899"/>
                  <a:gd name="connsiteY11" fmla="*/ 740602 h 3988066"/>
                  <a:gd name="connsiteX12" fmla="*/ 1284726 w 3475899"/>
                  <a:gd name="connsiteY12" fmla="*/ 943050 h 3988066"/>
                  <a:gd name="connsiteX13" fmla="*/ 2984160 w 3475899"/>
                  <a:gd name="connsiteY13" fmla="*/ 1543339 h 3988066"/>
                  <a:gd name="connsiteX14" fmla="*/ 3378091 w 3475899"/>
                  <a:gd name="connsiteY14" fmla="*/ 2821306 h 3988066"/>
                  <a:gd name="connsiteX15" fmla="*/ 2359032 w 3475899"/>
                  <a:gd name="connsiteY15" fmla="*/ 3840356 h 3988066"/>
                  <a:gd name="connsiteX16" fmla="*/ 1252372 w 3475899"/>
                  <a:gd name="connsiteY16" fmla="*/ 3968244 h 3988066"/>
                  <a:gd name="connsiteX17" fmla="*/ 352887 w 3475899"/>
                  <a:gd name="connsiteY17" fmla="*/ 3518017 h 3988066"/>
                  <a:gd name="connsiteX18" fmla="*/ 846 w 3475899"/>
                  <a:gd name="connsiteY18" fmla="*/ 2711267 h 3988066"/>
                  <a:gd name="connsiteX19" fmla="*/ 284017 w 3475899"/>
                  <a:gd name="connsiteY19" fmla="*/ 2118017 h 3988066"/>
                  <a:gd name="connsiteX20" fmla="*/ 964397 w 3475899"/>
                  <a:gd name="connsiteY20" fmla="*/ 1870723 h 3988066"/>
                  <a:gd name="connsiteX21" fmla="*/ 1592242 w 3475899"/>
                  <a:gd name="connsiteY21" fmla="*/ 2019356 h 3988066"/>
                  <a:gd name="connsiteX22" fmla="*/ 1861319 w 3475899"/>
                  <a:gd name="connsiteY22" fmla="*/ 2490881 h 3988066"/>
                  <a:gd name="connsiteX23" fmla="*/ 1680653 w 3475899"/>
                  <a:gd name="connsiteY23" fmla="*/ 2861181 h 3988066"/>
                  <a:gd name="connsiteX24" fmla="*/ 1261662 w 3475899"/>
                  <a:gd name="connsiteY24" fmla="*/ 3008533 h 3988066"/>
                  <a:gd name="connsiteX25" fmla="*/ 895206 w 3475899"/>
                  <a:gd name="connsiteY25" fmla="*/ 2926528 h 3988066"/>
                  <a:gd name="connsiteX26" fmla="*/ 718384 w 3475899"/>
                  <a:gd name="connsiteY26" fmla="*/ 2649764 h 3988066"/>
                  <a:gd name="connsiteX27" fmla="*/ 808076 w 3475899"/>
                  <a:gd name="connsiteY27" fmla="*/ 2470379 h 3988066"/>
                  <a:gd name="connsiteX28" fmla="*/ 931082 w 3475899"/>
                  <a:gd name="connsiteY28" fmla="*/ 2406314 h 3988066"/>
                  <a:gd name="connsiteX29" fmla="*/ 990023 w 3475899"/>
                  <a:gd name="connsiteY29" fmla="*/ 2398626 h 3988066"/>
                  <a:gd name="connsiteX30" fmla="*/ 1010524 w 3475899"/>
                  <a:gd name="connsiteY30" fmla="*/ 2414001 h 3988066"/>
                  <a:gd name="connsiteX31" fmla="*/ 1000274 w 3475899"/>
                  <a:gd name="connsiteY31" fmla="*/ 2444753 h 3988066"/>
                  <a:gd name="connsiteX32" fmla="*/ 990023 w 3475899"/>
                  <a:gd name="connsiteY32" fmla="*/ 2475505 h 3988066"/>
                  <a:gd name="connsiteX33" fmla="*/ 974647 w 3475899"/>
                  <a:gd name="connsiteY33" fmla="*/ 2588261 h 3988066"/>
                  <a:gd name="connsiteX34" fmla="*/ 1055370 w 3475899"/>
                  <a:gd name="connsiteY34" fmla="*/ 2725362 h 3988066"/>
                  <a:gd name="connsiteX35" fmla="*/ 1230911 w 3475899"/>
                  <a:gd name="connsiteY35" fmla="*/ 2783021 h 3988066"/>
                  <a:gd name="connsiteX36" fmla="*/ 1494862 w 3475899"/>
                  <a:gd name="connsiteY36" fmla="*/ 2685641 h 3988066"/>
                  <a:gd name="connsiteX37" fmla="*/ 1599930 w 3475899"/>
                  <a:gd name="connsiteY37" fmla="*/ 2444753 h 3988066"/>
                  <a:gd name="connsiteX38" fmla="*/ 1387231 w 3475899"/>
                  <a:gd name="connsiteY38" fmla="*/ 2109048 h 3988066"/>
                  <a:gd name="connsiteX39" fmla="*/ 943896 w 3475899"/>
                  <a:gd name="connsiteY39" fmla="*/ 2003980 h 3988066"/>
                  <a:gd name="connsiteX40" fmla="*/ 372428 w 3475899"/>
                  <a:gd name="connsiteY40" fmla="*/ 2198740 h 3988066"/>
                  <a:gd name="connsiteX41" fmla="*/ 118727 w 3475899"/>
                  <a:gd name="connsiteY41" fmla="*/ 2711267 h 3988066"/>
                  <a:gd name="connsiteX42" fmla="*/ 500560 w 3475899"/>
                  <a:gd name="connsiteY42" fmla="*/ 3351926 h 3988066"/>
                  <a:gd name="connsiteX43" fmla="*/ 1312915 w 3475899"/>
                  <a:gd name="connsiteY43" fmla="*/ 3567187 h 3988066"/>
                  <a:gd name="connsiteX44" fmla="*/ 2135520 w 3475899"/>
                  <a:gd name="connsiteY44" fmla="*/ 3269921 h 3988066"/>
                  <a:gd name="connsiteX45" fmla="*/ 2491727 w 3475899"/>
                  <a:gd name="connsiteY45" fmla="*/ 2506256 h 3988066"/>
                  <a:gd name="connsiteX46" fmla="*/ 2373845 w 3475899"/>
                  <a:gd name="connsiteY46" fmla="*/ 2070608 h 3988066"/>
                  <a:gd name="connsiteX47" fmla="*/ 2058641 w 3475899"/>
                  <a:gd name="connsiteY47" fmla="*/ 1755405 h 3988066"/>
                  <a:gd name="connsiteX48" fmla="*/ 1615306 w 3475899"/>
                  <a:gd name="connsiteY48" fmla="*/ 1496578 h 3988066"/>
                  <a:gd name="connsiteX49" fmla="*/ 859329 w 3475899"/>
                  <a:gd name="connsiteY49" fmla="*/ 1135247 h 3988066"/>
                  <a:gd name="connsiteX50" fmla="*/ 477496 w 3475899"/>
                  <a:gd name="connsiteY50" fmla="*/ 609907 h 3988066"/>
                  <a:gd name="connsiteX51" fmla="*/ 782450 w 3475899"/>
                  <a:gd name="connsiteY51" fmla="*/ 143508 h 3988066"/>
                  <a:gd name="connsiteX52" fmla="*/ 1425671 w 3475899"/>
                  <a:gd name="connsiteY52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769064 w 3475899"/>
                  <a:gd name="connsiteY4" fmla="*/ 558654 h 3988066"/>
                  <a:gd name="connsiteX5" fmla="*/ 1825442 w 3475899"/>
                  <a:gd name="connsiteY5" fmla="*/ 343393 h 3988066"/>
                  <a:gd name="connsiteX6" fmla="*/ 1687060 w 3475899"/>
                  <a:gd name="connsiteY6" fmla="*/ 153758 h 3988066"/>
                  <a:gd name="connsiteX7" fmla="*/ 1410295 w 3475899"/>
                  <a:gd name="connsiteY7" fmla="*/ 102506 h 3988066"/>
                  <a:gd name="connsiteX8" fmla="*/ 961834 w 3475899"/>
                  <a:gd name="connsiteY8" fmla="*/ 187072 h 3988066"/>
                  <a:gd name="connsiteX9" fmla="*/ 744010 w 3475899"/>
                  <a:gd name="connsiteY9" fmla="*/ 481775 h 3988066"/>
                  <a:gd name="connsiteX10" fmla="*/ 900331 w 3475899"/>
                  <a:gd name="connsiteY10" fmla="*/ 740602 h 3988066"/>
                  <a:gd name="connsiteX11" fmla="*/ 1284726 w 3475899"/>
                  <a:gd name="connsiteY11" fmla="*/ 943050 h 3988066"/>
                  <a:gd name="connsiteX12" fmla="*/ 2984160 w 3475899"/>
                  <a:gd name="connsiteY12" fmla="*/ 1543339 h 3988066"/>
                  <a:gd name="connsiteX13" fmla="*/ 3378091 w 3475899"/>
                  <a:gd name="connsiteY13" fmla="*/ 2821306 h 3988066"/>
                  <a:gd name="connsiteX14" fmla="*/ 2359032 w 3475899"/>
                  <a:gd name="connsiteY14" fmla="*/ 3840356 h 3988066"/>
                  <a:gd name="connsiteX15" fmla="*/ 1252372 w 3475899"/>
                  <a:gd name="connsiteY15" fmla="*/ 3968244 h 3988066"/>
                  <a:gd name="connsiteX16" fmla="*/ 352887 w 3475899"/>
                  <a:gd name="connsiteY16" fmla="*/ 3518017 h 3988066"/>
                  <a:gd name="connsiteX17" fmla="*/ 846 w 3475899"/>
                  <a:gd name="connsiteY17" fmla="*/ 2711267 h 3988066"/>
                  <a:gd name="connsiteX18" fmla="*/ 284017 w 3475899"/>
                  <a:gd name="connsiteY18" fmla="*/ 2118017 h 3988066"/>
                  <a:gd name="connsiteX19" fmla="*/ 964397 w 3475899"/>
                  <a:gd name="connsiteY19" fmla="*/ 1870723 h 3988066"/>
                  <a:gd name="connsiteX20" fmla="*/ 1592242 w 3475899"/>
                  <a:gd name="connsiteY20" fmla="*/ 2019356 h 3988066"/>
                  <a:gd name="connsiteX21" fmla="*/ 1861319 w 3475899"/>
                  <a:gd name="connsiteY21" fmla="*/ 2490881 h 3988066"/>
                  <a:gd name="connsiteX22" fmla="*/ 1680653 w 3475899"/>
                  <a:gd name="connsiteY22" fmla="*/ 2861181 h 3988066"/>
                  <a:gd name="connsiteX23" fmla="*/ 1261662 w 3475899"/>
                  <a:gd name="connsiteY23" fmla="*/ 3008533 h 3988066"/>
                  <a:gd name="connsiteX24" fmla="*/ 895206 w 3475899"/>
                  <a:gd name="connsiteY24" fmla="*/ 2926528 h 3988066"/>
                  <a:gd name="connsiteX25" fmla="*/ 718384 w 3475899"/>
                  <a:gd name="connsiteY25" fmla="*/ 2649764 h 3988066"/>
                  <a:gd name="connsiteX26" fmla="*/ 808076 w 3475899"/>
                  <a:gd name="connsiteY26" fmla="*/ 2470379 h 3988066"/>
                  <a:gd name="connsiteX27" fmla="*/ 931082 w 3475899"/>
                  <a:gd name="connsiteY27" fmla="*/ 2406314 h 3988066"/>
                  <a:gd name="connsiteX28" fmla="*/ 990023 w 3475899"/>
                  <a:gd name="connsiteY28" fmla="*/ 2398626 h 3988066"/>
                  <a:gd name="connsiteX29" fmla="*/ 1010524 w 3475899"/>
                  <a:gd name="connsiteY29" fmla="*/ 2414001 h 3988066"/>
                  <a:gd name="connsiteX30" fmla="*/ 1000274 w 3475899"/>
                  <a:gd name="connsiteY30" fmla="*/ 2444753 h 3988066"/>
                  <a:gd name="connsiteX31" fmla="*/ 990023 w 3475899"/>
                  <a:gd name="connsiteY31" fmla="*/ 2475505 h 3988066"/>
                  <a:gd name="connsiteX32" fmla="*/ 974647 w 3475899"/>
                  <a:gd name="connsiteY32" fmla="*/ 2588261 h 3988066"/>
                  <a:gd name="connsiteX33" fmla="*/ 1055370 w 3475899"/>
                  <a:gd name="connsiteY33" fmla="*/ 2725362 h 3988066"/>
                  <a:gd name="connsiteX34" fmla="*/ 1230911 w 3475899"/>
                  <a:gd name="connsiteY34" fmla="*/ 2783021 h 3988066"/>
                  <a:gd name="connsiteX35" fmla="*/ 1494862 w 3475899"/>
                  <a:gd name="connsiteY35" fmla="*/ 2685641 h 3988066"/>
                  <a:gd name="connsiteX36" fmla="*/ 1599930 w 3475899"/>
                  <a:gd name="connsiteY36" fmla="*/ 2444753 h 3988066"/>
                  <a:gd name="connsiteX37" fmla="*/ 1387231 w 3475899"/>
                  <a:gd name="connsiteY37" fmla="*/ 2109048 h 3988066"/>
                  <a:gd name="connsiteX38" fmla="*/ 943896 w 3475899"/>
                  <a:gd name="connsiteY38" fmla="*/ 2003980 h 3988066"/>
                  <a:gd name="connsiteX39" fmla="*/ 372428 w 3475899"/>
                  <a:gd name="connsiteY39" fmla="*/ 2198740 h 3988066"/>
                  <a:gd name="connsiteX40" fmla="*/ 118727 w 3475899"/>
                  <a:gd name="connsiteY40" fmla="*/ 2711267 h 3988066"/>
                  <a:gd name="connsiteX41" fmla="*/ 500560 w 3475899"/>
                  <a:gd name="connsiteY41" fmla="*/ 3351926 h 3988066"/>
                  <a:gd name="connsiteX42" fmla="*/ 1312915 w 3475899"/>
                  <a:gd name="connsiteY42" fmla="*/ 3567187 h 3988066"/>
                  <a:gd name="connsiteX43" fmla="*/ 2135520 w 3475899"/>
                  <a:gd name="connsiteY43" fmla="*/ 3269921 h 3988066"/>
                  <a:gd name="connsiteX44" fmla="*/ 2491727 w 3475899"/>
                  <a:gd name="connsiteY44" fmla="*/ 2506256 h 3988066"/>
                  <a:gd name="connsiteX45" fmla="*/ 2373845 w 3475899"/>
                  <a:gd name="connsiteY45" fmla="*/ 2070608 h 3988066"/>
                  <a:gd name="connsiteX46" fmla="*/ 2058641 w 3475899"/>
                  <a:gd name="connsiteY46" fmla="*/ 1755405 h 3988066"/>
                  <a:gd name="connsiteX47" fmla="*/ 1615306 w 3475899"/>
                  <a:gd name="connsiteY47" fmla="*/ 1496578 h 3988066"/>
                  <a:gd name="connsiteX48" fmla="*/ 859329 w 3475899"/>
                  <a:gd name="connsiteY48" fmla="*/ 1135247 h 3988066"/>
                  <a:gd name="connsiteX49" fmla="*/ 477496 w 3475899"/>
                  <a:gd name="connsiteY49" fmla="*/ 609907 h 3988066"/>
                  <a:gd name="connsiteX50" fmla="*/ 782450 w 3475899"/>
                  <a:gd name="connsiteY50" fmla="*/ 143508 h 3988066"/>
                  <a:gd name="connsiteX51" fmla="*/ 1425671 w 3475899"/>
                  <a:gd name="connsiteY51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825442 w 3475899"/>
                  <a:gd name="connsiteY4" fmla="*/ 343393 h 3988066"/>
                  <a:gd name="connsiteX5" fmla="*/ 1687060 w 3475899"/>
                  <a:gd name="connsiteY5" fmla="*/ 153758 h 3988066"/>
                  <a:gd name="connsiteX6" fmla="*/ 1410295 w 3475899"/>
                  <a:gd name="connsiteY6" fmla="*/ 102506 h 3988066"/>
                  <a:gd name="connsiteX7" fmla="*/ 961834 w 3475899"/>
                  <a:gd name="connsiteY7" fmla="*/ 187072 h 3988066"/>
                  <a:gd name="connsiteX8" fmla="*/ 744010 w 3475899"/>
                  <a:gd name="connsiteY8" fmla="*/ 481775 h 3988066"/>
                  <a:gd name="connsiteX9" fmla="*/ 900331 w 3475899"/>
                  <a:gd name="connsiteY9" fmla="*/ 740602 h 3988066"/>
                  <a:gd name="connsiteX10" fmla="*/ 1284726 w 3475899"/>
                  <a:gd name="connsiteY10" fmla="*/ 943050 h 3988066"/>
                  <a:gd name="connsiteX11" fmla="*/ 2984160 w 3475899"/>
                  <a:gd name="connsiteY11" fmla="*/ 1543339 h 3988066"/>
                  <a:gd name="connsiteX12" fmla="*/ 3378091 w 3475899"/>
                  <a:gd name="connsiteY12" fmla="*/ 2821306 h 3988066"/>
                  <a:gd name="connsiteX13" fmla="*/ 2359032 w 3475899"/>
                  <a:gd name="connsiteY13" fmla="*/ 3840356 h 3988066"/>
                  <a:gd name="connsiteX14" fmla="*/ 1252372 w 3475899"/>
                  <a:gd name="connsiteY14" fmla="*/ 3968244 h 3988066"/>
                  <a:gd name="connsiteX15" fmla="*/ 352887 w 3475899"/>
                  <a:gd name="connsiteY15" fmla="*/ 3518017 h 3988066"/>
                  <a:gd name="connsiteX16" fmla="*/ 846 w 3475899"/>
                  <a:gd name="connsiteY16" fmla="*/ 2711267 h 3988066"/>
                  <a:gd name="connsiteX17" fmla="*/ 284017 w 3475899"/>
                  <a:gd name="connsiteY17" fmla="*/ 2118017 h 3988066"/>
                  <a:gd name="connsiteX18" fmla="*/ 964397 w 3475899"/>
                  <a:gd name="connsiteY18" fmla="*/ 1870723 h 3988066"/>
                  <a:gd name="connsiteX19" fmla="*/ 1592242 w 3475899"/>
                  <a:gd name="connsiteY19" fmla="*/ 2019356 h 3988066"/>
                  <a:gd name="connsiteX20" fmla="*/ 1861319 w 3475899"/>
                  <a:gd name="connsiteY20" fmla="*/ 2490881 h 3988066"/>
                  <a:gd name="connsiteX21" fmla="*/ 1680653 w 3475899"/>
                  <a:gd name="connsiteY21" fmla="*/ 2861181 h 3988066"/>
                  <a:gd name="connsiteX22" fmla="*/ 1261662 w 3475899"/>
                  <a:gd name="connsiteY22" fmla="*/ 3008533 h 3988066"/>
                  <a:gd name="connsiteX23" fmla="*/ 895206 w 3475899"/>
                  <a:gd name="connsiteY23" fmla="*/ 2926528 h 3988066"/>
                  <a:gd name="connsiteX24" fmla="*/ 718384 w 3475899"/>
                  <a:gd name="connsiteY24" fmla="*/ 2649764 h 3988066"/>
                  <a:gd name="connsiteX25" fmla="*/ 808076 w 3475899"/>
                  <a:gd name="connsiteY25" fmla="*/ 2470379 h 3988066"/>
                  <a:gd name="connsiteX26" fmla="*/ 931082 w 3475899"/>
                  <a:gd name="connsiteY26" fmla="*/ 2406314 h 3988066"/>
                  <a:gd name="connsiteX27" fmla="*/ 990023 w 3475899"/>
                  <a:gd name="connsiteY27" fmla="*/ 2398626 h 3988066"/>
                  <a:gd name="connsiteX28" fmla="*/ 1010524 w 3475899"/>
                  <a:gd name="connsiteY28" fmla="*/ 2414001 h 3988066"/>
                  <a:gd name="connsiteX29" fmla="*/ 1000274 w 3475899"/>
                  <a:gd name="connsiteY29" fmla="*/ 2444753 h 3988066"/>
                  <a:gd name="connsiteX30" fmla="*/ 990023 w 3475899"/>
                  <a:gd name="connsiteY30" fmla="*/ 2475505 h 3988066"/>
                  <a:gd name="connsiteX31" fmla="*/ 974647 w 3475899"/>
                  <a:gd name="connsiteY31" fmla="*/ 2588261 h 3988066"/>
                  <a:gd name="connsiteX32" fmla="*/ 1055370 w 3475899"/>
                  <a:gd name="connsiteY32" fmla="*/ 2725362 h 3988066"/>
                  <a:gd name="connsiteX33" fmla="*/ 1230911 w 3475899"/>
                  <a:gd name="connsiteY33" fmla="*/ 2783021 h 3988066"/>
                  <a:gd name="connsiteX34" fmla="*/ 1494862 w 3475899"/>
                  <a:gd name="connsiteY34" fmla="*/ 2685641 h 3988066"/>
                  <a:gd name="connsiteX35" fmla="*/ 1599930 w 3475899"/>
                  <a:gd name="connsiteY35" fmla="*/ 2444753 h 3988066"/>
                  <a:gd name="connsiteX36" fmla="*/ 1387231 w 3475899"/>
                  <a:gd name="connsiteY36" fmla="*/ 2109048 h 3988066"/>
                  <a:gd name="connsiteX37" fmla="*/ 943896 w 3475899"/>
                  <a:gd name="connsiteY37" fmla="*/ 2003980 h 3988066"/>
                  <a:gd name="connsiteX38" fmla="*/ 372428 w 3475899"/>
                  <a:gd name="connsiteY38" fmla="*/ 2198740 h 3988066"/>
                  <a:gd name="connsiteX39" fmla="*/ 118727 w 3475899"/>
                  <a:gd name="connsiteY39" fmla="*/ 2711267 h 3988066"/>
                  <a:gd name="connsiteX40" fmla="*/ 500560 w 3475899"/>
                  <a:gd name="connsiteY40" fmla="*/ 3351926 h 3988066"/>
                  <a:gd name="connsiteX41" fmla="*/ 1312915 w 3475899"/>
                  <a:gd name="connsiteY41" fmla="*/ 3567187 h 3988066"/>
                  <a:gd name="connsiteX42" fmla="*/ 2135520 w 3475899"/>
                  <a:gd name="connsiteY42" fmla="*/ 3269921 h 3988066"/>
                  <a:gd name="connsiteX43" fmla="*/ 2491727 w 3475899"/>
                  <a:gd name="connsiteY43" fmla="*/ 2506256 h 3988066"/>
                  <a:gd name="connsiteX44" fmla="*/ 2373845 w 3475899"/>
                  <a:gd name="connsiteY44" fmla="*/ 2070608 h 3988066"/>
                  <a:gd name="connsiteX45" fmla="*/ 2058641 w 3475899"/>
                  <a:gd name="connsiteY45" fmla="*/ 1755405 h 3988066"/>
                  <a:gd name="connsiteX46" fmla="*/ 1615306 w 3475899"/>
                  <a:gd name="connsiteY46" fmla="*/ 1496578 h 3988066"/>
                  <a:gd name="connsiteX47" fmla="*/ 859329 w 3475899"/>
                  <a:gd name="connsiteY47" fmla="*/ 1135247 h 3988066"/>
                  <a:gd name="connsiteX48" fmla="*/ 477496 w 3475899"/>
                  <a:gd name="connsiteY48" fmla="*/ 609907 h 3988066"/>
                  <a:gd name="connsiteX49" fmla="*/ 782450 w 3475899"/>
                  <a:gd name="connsiteY49" fmla="*/ 143508 h 3988066"/>
                  <a:gd name="connsiteX50" fmla="*/ 1425671 w 3475899"/>
                  <a:gd name="connsiteY50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25442 w 3475899"/>
                  <a:gd name="connsiteY3" fmla="*/ 343393 h 3988066"/>
                  <a:gd name="connsiteX4" fmla="*/ 1687060 w 3475899"/>
                  <a:gd name="connsiteY4" fmla="*/ 153758 h 3988066"/>
                  <a:gd name="connsiteX5" fmla="*/ 1410295 w 3475899"/>
                  <a:gd name="connsiteY5" fmla="*/ 102506 h 3988066"/>
                  <a:gd name="connsiteX6" fmla="*/ 961834 w 3475899"/>
                  <a:gd name="connsiteY6" fmla="*/ 187072 h 3988066"/>
                  <a:gd name="connsiteX7" fmla="*/ 744010 w 3475899"/>
                  <a:gd name="connsiteY7" fmla="*/ 481775 h 3988066"/>
                  <a:gd name="connsiteX8" fmla="*/ 900331 w 3475899"/>
                  <a:gd name="connsiteY8" fmla="*/ 740602 h 3988066"/>
                  <a:gd name="connsiteX9" fmla="*/ 1284726 w 3475899"/>
                  <a:gd name="connsiteY9" fmla="*/ 943050 h 3988066"/>
                  <a:gd name="connsiteX10" fmla="*/ 2984160 w 3475899"/>
                  <a:gd name="connsiteY10" fmla="*/ 1543339 h 3988066"/>
                  <a:gd name="connsiteX11" fmla="*/ 3378091 w 3475899"/>
                  <a:gd name="connsiteY11" fmla="*/ 2821306 h 3988066"/>
                  <a:gd name="connsiteX12" fmla="*/ 2359032 w 3475899"/>
                  <a:gd name="connsiteY12" fmla="*/ 3840356 h 3988066"/>
                  <a:gd name="connsiteX13" fmla="*/ 1252372 w 3475899"/>
                  <a:gd name="connsiteY13" fmla="*/ 3968244 h 3988066"/>
                  <a:gd name="connsiteX14" fmla="*/ 352887 w 3475899"/>
                  <a:gd name="connsiteY14" fmla="*/ 3518017 h 3988066"/>
                  <a:gd name="connsiteX15" fmla="*/ 846 w 3475899"/>
                  <a:gd name="connsiteY15" fmla="*/ 2711267 h 3988066"/>
                  <a:gd name="connsiteX16" fmla="*/ 284017 w 3475899"/>
                  <a:gd name="connsiteY16" fmla="*/ 2118017 h 3988066"/>
                  <a:gd name="connsiteX17" fmla="*/ 964397 w 3475899"/>
                  <a:gd name="connsiteY17" fmla="*/ 1870723 h 3988066"/>
                  <a:gd name="connsiteX18" fmla="*/ 1592242 w 3475899"/>
                  <a:gd name="connsiteY18" fmla="*/ 2019356 h 3988066"/>
                  <a:gd name="connsiteX19" fmla="*/ 1861319 w 3475899"/>
                  <a:gd name="connsiteY19" fmla="*/ 2490881 h 3988066"/>
                  <a:gd name="connsiteX20" fmla="*/ 1680653 w 3475899"/>
                  <a:gd name="connsiteY20" fmla="*/ 2861181 h 3988066"/>
                  <a:gd name="connsiteX21" fmla="*/ 1261662 w 3475899"/>
                  <a:gd name="connsiteY21" fmla="*/ 3008533 h 3988066"/>
                  <a:gd name="connsiteX22" fmla="*/ 895206 w 3475899"/>
                  <a:gd name="connsiteY22" fmla="*/ 2926528 h 3988066"/>
                  <a:gd name="connsiteX23" fmla="*/ 718384 w 3475899"/>
                  <a:gd name="connsiteY23" fmla="*/ 2649764 h 3988066"/>
                  <a:gd name="connsiteX24" fmla="*/ 808076 w 3475899"/>
                  <a:gd name="connsiteY24" fmla="*/ 2470379 h 3988066"/>
                  <a:gd name="connsiteX25" fmla="*/ 931082 w 3475899"/>
                  <a:gd name="connsiteY25" fmla="*/ 2406314 h 3988066"/>
                  <a:gd name="connsiteX26" fmla="*/ 990023 w 3475899"/>
                  <a:gd name="connsiteY26" fmla="*/ 2398626 h 3988066"/>
                  <a:gd name="connsiteX27" fmla="*/ 1010524 w 3475899"/>
                  <a:gd name="connsiteY27" fmla="*/ 2414001 h 3988066"/>
                  <a:gd name="connsiteX28" fmla="*/ 1000274 w 3475899"/>
                  <a:gd name="connsiteY28" fmla="*/ 2444753 h 3988066"/>
                  <a:gd name="connsiteX29" fmla="*/ 990023 w 3475899"/>
                  <a:gd name="connsiteY29" fmla="*/ 2475505 h 3988066"/>
                  <a:gd name="connsiteX30" fmla="*/ 974647 w 3475899"/>
                  <a:gd name="connsiteY30" fmla="*/ 2588261 h 3988066"/>
                  <a:gd name="connsiteX31" fmla="*/ 1055370 w 3475899"/>
                  <a:gd name="connsiteY31" fmla="*/ 2725362 h 3988066"/>
                  <a:gd name="connsiteX32" fmla="*/ 1230911 w 3475899"/>
                  <a:gd name="connsiteY32" fmla="*/ 2783021 h 3988066"/>
                  <a:gd name="connsiteX33" fmla="*/ 1494862 w 3475899"/>
                  <a:gd name="connsiteY33" fmla="*/ 2685641 h 3988066"/>
                  <a:gd name="connsiteX34" fmla="*/ 1599930 w 3475899"/>
                  <a:gd name="connsiteY34" fmla="*/ 2444753 h 3988066"/>
                  <a:gd name="connsiteX35" fmla="*/ 1387231 w 3475899"/>
                  <a:gd name="connsiteY35" fmla="*/ 2109048 h 3988066"/>
                  <a:gd name="connsiteX36" fmla="*/ 943896 w 3475899"/>
                  <a:gd name="connsiteY36" fmla="*/ 2003980 h 3988066"/>
                  <a:gd name="connsiteX37" fmla="*/ 372428 w 3475899"/>
                  <a:gd name="connsiteY37" fmla="*/ 2198740 h 3988066"/>
                  <a:gd name="connsiteX38" fmla="*/ 118727 w 3475899"/>
                  <a:gd name="connsiteY38" fmla="*/ 2711267 h 3988066"/>
                  <a:gd name="connsiteX39" fmla="*/ 500560 w 3475899"/>
                  <a:gd name="connsiteY39" fmla="*/ 3351926 h 3988066"/>
                  <a:gd name="connsiteX40" fmla="*/ 1312915 w 3475899"/>
                  <a:gd name="connsiteY40" fmla="*/ 3567187 h 3988066"/>
                  <a:gd name="connsiteX41" fmla="*/ 2135520 w 3475899"/>
                  <a:gd name="connsiteY41" fmla="*/ 3269921 h 3988066"/>
                  <a:gd name="connsiteX42" fmla="*/ 2491727 w 3475899"/>
                  <a:gd name="connsiteY42" fmla="*/ 2506256 h 3988066"/>
                  <a:gd name="connsiteX43" fmla="*/ 2373845 w 3475899"/>
                  <a:gd name="connsiteY43" fmla="*/ 2070608 h 3988066"/>
                  <a:gd name="connsiteX44" fmla="*/ 2058641 w 3475899"/>
                  <a:gd name="connsiteY44" fmla="*/ 1755405 h 3988066"/>
                  <a:gd name="connsiteX45" fmla="*/ 1615306 w 3475899"/>
                  <a:gd name="connsiteY45" fmla="*/ 1496578 h 3988066"/>
                  <a:gd name="connsiteX46" fmla="*/ 859329 w 3475899"/>
                  <a:gd name="connsiteY46" fmla="*/ 1135247 h 3988066"/>
                  <a:gd name="connsiteX47" fmla="*/ 477496 w 3475899"/>
                  <a:gd name="connsiteY47" fmla="*/ 609907 h 3988066"/>
                  <a:gd name="connsiteX48" fmla="*/ 782450 w 3475899"/>
                  <a:gd name="connsiteY48" fmla="*/ 143508 h 3988066"/>
                  <a:gd name="connsiteX49" fmla="*/ 1425671 w 3475899"/>
                  <a:gd name="connsiteY49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1825442 w 3475899"/>
                  <a:gd name="connsiteY2" fmla="*/ 343393 h 3988066"/>
                  <a:gd name="connsiteX3" fmla="*/ 1687060 w 3475899"/>
                  <a:gd name="connsiteY3" fmla="*/ 153758 h 3988066"/>
                  <a:gd name="connsiteX4" fmla="*/ 1410295 w 3475899"/>
                  <a:gd name="connsiteY4" fmla="*/ 102506 h 3988066"/>
                  <a:gd name="connsiteX5" fmla="*/ 961834 w 3475899"/>
                  <a:gd name="connsiteY5" fmla="*/ 187072 h 3988066"/>
                  <a:gd name="connsiteX6" fmla="*/ 744010 w 3475899"/>
                  <a:gd name="connsiteY6" fmla="*/ 481775 h 3988066"/>
                  <a:gd name="connsiteX7" fmla="*/ 900331 w 3475899"/>
                  <a:gd name="connsiteY7" fmla="*/ 740602 h 3988066"/>
                  <a:gd name="connsiteX8" fmla="*/ 1284726 w 3475899"/>
                  <a:gd name="connsiteY8" fmla="*/ 943050 h 3988066"/>
                  <a:gd name="connsiteX9" fmla="*/ 2984160 w 3475899"/>
                  <a:gd name="connsiteY9" fmla="*/ 1543339 h 3988066"/>
                  <a:gd name="connsiteX10" fmla="*/ 3378091 w 3475899"/>
                  <a:gd name="connsiteY10" fmla="*/ 2821306 h 3988066"/>
                  <a:gd name="connsiteX11" fmla="*/ 2359032 w 3475899"/>
                  <a:gd name="connsiteY11" fmla="*/ 3840356 h 3988066"/>
                  <a:gd name="connsiteX12" fmla="*/ 1252372 w 3475899"/>
                  <a:gd name="connsiteY12" fmla="*/ 3968244 h 3988066"/>
                  <a:gd name="connsiteX13" fmla="*/ 352887 w 3475899"/>
                  <a:gd name="connsiteY13" fmla="*/ 3518017 h 3988066"/>
                  <a:gd name="connsiteX14" fmla="*/ 846 w 3475899"/>
                  <a:gd name="connsiteY14" fmla="*/ 2711267 h 3988066"/>
                  <a:gd name="connsiteX15" fmla="*/ 284017 w 3475899"/>
                  <a:gd name="connsiteY15" fmla="*/ 2118017 h 3988066"/>
                  <a:gd name="connsiteX16" fmla="*/ 964397 w 3475899"/>
                  <a:gd name="connsiteY16" fmla="*/ 1870723 h 3988066"/>
                  <a:gd name="connsiteX17" fmla="*/ 1592242 w 3475899"/>
                  <a:gd name="connsiteY17" fmla="*/ 2019356 h 3988066"/>
                  <a:gd name="connsiteX18" fmla="*/ 1861319 w 3475899"/>
                  <a:gd name="connsiteY18" fmla="*/ 2490881 h 3988066"/>
                  <a:gd name="connsiteX19" fmla="*/ 1680653 w 3475899"/>
                  <a:gd name="connsiteY19" fmla="*/ 2861181 h 3988066"/>
                  <a:gd name="connsiteX20" fmla="*/ 1261662 w 3475899"/>
                  <a:gd name="connsiteY20" fmla="*/ 3008533 h 3988066"/>
                  <a:gd name="connsiteX21" fmla="*/ 895206 w 3475899"/>
                  <a:gd name="connsiteY21" fmla="*/ 2926528 h 3988066"/>
                  <a:gd name="connsiteX22" fmla="*/ 718384 w 3475899"/>
                  <a:gd name="connsiteY22" fmla="*/ 2649764 h 3988066"/>
                  <a:gd name="connsiteX23" fmla="*/ 808076 w 3475899"/>
                  <a:gd name="connsiteY23" fmla="*/ 2470379 h 3988066"/>
                  <a:gd name="connsiteX24" fmla="*/ 931082 w 3475899"/>
                  <a:gd name="connsiteY24" fmla="*/ 2406314 h 3988066"/>
                  <a:gd name="connsiteX25" fmla="*/ 990023 w 3475899"/>
                  <a:gd name="connsiteY25" fmla="*/ 2398626 h 3988066"/>
                  <a:gd name="connsiteX26" fmla="*/ 1010524 w 3475899"/>
                  <a:gd name="connsiteY26" fmla="*/ 2414001 h 3988066"/>
                  <a:gd name="connsiteX27" fmla="*/ 1000274 w 3475899"/>
                  <a:gd name="connsiteY27" fmla="*/ 2444753 h 3988066"/>
                  <a:gd name="connsiteX28" fmla="*/ 990023 w 3475899"/>
                  <a:gd name="connsiteY28" fmla="*/ 2475505 h 3988066"/>
                  <a:gd name="connsiteX29" fmla="*/ 974647 w 3475899"/>
                  <a:gd name="connsiteY29" fmla="*/ 2588261 h 3988066"/>
                  <a:gd name="connsiteX30" fmla="*/ 1055370 w 3475899"/>
                  <a:gd name="connsiteY30" fmla="*/ 2725362 h 3988066"/>
                  <a:gd name="connsiteX31" fmla="*/ 1230911 w 3475899"/>
                  <a:gd name="connsiteY31" fmla="*/ 2783021 h 3988066"/>
                  <a:gd name="connsiteX32" fmla="*/ 1494862 w 3475899"/>
                  <a:gd name="connsiteY32" fmla="*/ 2685641 h 3988066"/>
                  <a:gd name="connsiteX33" fmla="*/ 1599930 w 3475899"/>
                  <a:gd name="connsiteY33" fmla="*/ 2444753 h 3988066"/>
                  <a:gd name="connsiteX34" fmla="*/ 1387231 w 3475899"/>
                  <a:gd name="connsiteY34" fmla="*/ 2109048 h 3988066"/>
                  <a:gd name="connsiteX35" fmla="*/ 943896 w 3475899"/>
                  <a:gd name="connsiteY35" fmla="*/ 2003980 h 3988066"/>
                  <a:gd name="connsiteX36" fmla="*/ 372428 w 3475899"/>
                  <a:gd name="connsiteY36" fmla="*/ 2198740 h 3988066"/>
                  <a:gd name="connsiteX37" fmla="*/ 118727 w 3475899"/>
                  <a:gd name="connsiteY37" fmla="*/ 2711267 h 3988066"/>
                  <a:gd name="connsiteX38" fmla="*/ 500560 w 3475899"/>
                  <a:gd name="connsiteY38" fmla="*/ 3351926 h 3988066"/>
                  <a:gd name="connsiteX39" fmla="*/ 1312915 w 3475899"/>
                  <a:gd name="connsiteY39" fmla="*/ 3567187 h 3988066"/>
                  <a:gd name="connsiteX40" fmla="*/ 2135520 w 3475899"/>
                  <a:gd name="connsiteY40" fmla="*/ 3269921 h 3988066"/>
                  <a:gd name="connsiteX41" fmla="*/ 2491727 w 3475899"/>
                  <a:gd name="connsiteY41" fmla="*/ 2506256 h 3988066"/>
                  <a:gd name="connsiteX42" fmla="*/ 2373845 w 3475899"/>
                  <a:gd name="connsiteY42" fmla="*/ 2070608 h 3988066"/>
                  <a:gd name="connsiteX43" fmla="*/ 2058641 w 3475899"/>
                  <a:gd name="connsiteY43" fmla="*/ 1755405 h 3988066"/>
                  <a:gd name="connsiteX44" fmla="*/ 1615306 w 3475899"/>
                  <a:gd name="connsiteY44" fmla="*/ 1496578 h 3988066"/>
                  <a:gd name="connsiteX45" fmla="*/ 859329 w 3475899"/>
                  <a:gd name="connsiteY45" fmla="*/ 1135247 h 3988066"/>
                  <a:gd name="connsiteX46" fmla="*/ 477496 w 3475899"/>
                  <a:gd name="connsiteY46" fmla="*/ 609907 h 3988066"/>
                  <a:gd name="connsiteX47" fmla="*/ 782450 w 3475899"/>
                  <a:gd name="connsiteY47" fmla="*/ 143508 h 3988066"/>
                  <a:gd name="connsiteX48" fmla="*/ 1425671 w 3475899"/>
                  <a:gd name="connsiteY48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1687060 w 3475899"/>
                  <a:gd name="connsiteY2" fmla="*/ 153758 h 3988066"/>
                  <a:gd name="connsiteX3" fmla="*/ 1410295 w 3475899"/>
                  <a:gd name="connsiteY3" fmla="*/ 102506 h 3988066"/>
                  <a:gd name="connsiteX4" fmla="*/ 961834 w 3475899"/>
                  <a:gd name="connsiteY4" fmla="*/ 187072 h 3988066"/>
                  <a:gd name="connsiteX5" fmla="*/ 744010 w 3475899"/>
                  <a:gd name="connsiteY5" fmla="*/ 481775 h 3988066"/>
                  <a:gd name="connsiteX6" fmla="*/ 900331 w 3475899"/>
                  <a:gd name="connsiteY6" fmla="*/ 740602 h 3988066"/>
                  <a:gd name="connsiteX7" fmla="*/ 1284726 w 3475899"/>
                  <a:gd name="connsiteY7" fmla="*/ 943050 h 3988066"/>
                  <a:gd name="connsiteX8" fmla="*/ 2984160 w 3475899"/>
                  <a:gd name="connsiteY8" fmla="*/ 1543339 h 3988066"/>
                  <a:gd name="connsiteX9" fmla="*/ 3378091 w 3475899"/>
                  <a:gd name="connsiteY9" fmla="*/ 2821306 h 3988066"/>
                  <a:gd name="connsiteX10" fmla="*/ 2359032 w 3475899"/>
                  <a:gd name="connsiteY10" fmla="*/ 3840356 h 3988066"/>
                  <a:gd name="connsiteX11" fmla="*/ 1252372 w 3475899"/>
                  <a:gd name="connsiteY11" fmla="*/ 3968244 h 3988066"/>
                  <a:gd name="connsiteX12" fmla="*/ 352887 w 3475899"/>
                  <a:gd name="connsiteY12" fmla="*/ 3518017 h 3988066"/>
                  <a:gd name="connsiteX13" fmla="*/ 846 w 3475899"/>
                  <a:gd name="connsiteY13" fmla="*/ 2711267 h 3988066"/>
                  <a:gd name="connsiteX14" fmla="*/ 284017 w 3475899"/>
                  <a:gd name="connsiteY14" fmla="*/ 2118017 h 3988066"/>
                  <a:gd name="connsiteX15" fmla="*/ 964397 w 3475899"/>
                  <a:gd name="connsiteY15" fmla="*/ 1870723 h 3988066"/>
                  <a:gd name="connsiteX16" fmla="*/ 1592242 w 3475899"/>
                  <a:gd name="connsiteY16" fmla="*/ 2019356 h 3988066"/>
                  <a:gd name="connsiteX17" fmla="*/ 1861319 w 3475899"/>
                  <a:gd name="connsiteY17" fmla="*/ 2490881 h 3988066"/>
                  <a:gd name="connsiteX18" fmla="*/ 1680653 w 3475899"/>
                  <a:gd name="connsiteY18" fmla="*/ 2861181 h 3988066"/>
                  <a:gd name="connsiteX19" fmla="*/ 1261662 w 3475899"/>
                  <a:gd name="connsiteY19" fmla="*/ 3008533 h 3988066"/>
                  <a:gd name="connsiteX20" fmla="*/ 895206 w 3475899"/>
                  <a:gd name="connsiteY20" fmla="*/ 2926528 h 3988066"/>
                  <a:gd name="connsiteX21" fmla="*/ 718384 w 3475899"/>
                  <a:gd name="connsiteY21" fmla="*/ 2649764 h 3988066"/>
                  <a:gd name="connsiteX22" fmla="*/ 808076 w 3475899"/>
                  <a:gd name="connsiteY22" fmla="*/ 2470379 h 3988066"/>
                  <a:gd name="connsiteX23" fmla="*/ 931082 w 3475899"/>
                  <a:gd name="connsiteY23" fmla="*/ 2406314 h 3988066"/>
                  <a:gd name="connsiteX24" fmla="*/ 990023 w 3475899"/>
                  <a:gd name="connsiteY24" fmla="*/ 2398626 h 3988066"/>
                  <a:gd name="connsiteX25" fmla="*/ 1010524 w 3475899"/>
                  <a:gd name="connsiteY25" fmla="*/ 2414001 h 3988066"/>
                  <a:gd name="connsiteX26" fmla="*/ 1000274 w 3475899"/>
                  <a:gd name="connsiteY26" fmla="*/ 2444753 h 3988066"/>
                  <a:gd name="connsiteX27" fmla="*/ 990023 w 3475899"/>
                  <a:gd name="connsiteY27" fmla="*/ 2475505 h 3988066"/>
                  <a:gd name="connsiteX28" fmla="*/ 974647 w 3475899"/>
                  <a:gd name="connsiteY28" fmla="*/ 2588261 h 3988066"/>
                  <a:gd name="connsiteX29" fmla="*/ 1055370 w 3475899"/>
                  <a:gd name="connsiteY29" fmla="*/ 2725362 h 3988066"/>
                  <a:gd name="connsiteX30" fmla="*/ 1230911 w 3475899"/>
                  <a:gd name="connsiteY30" fmla="*/ 2783021 h 3988066"/>
                  <a:gd name="connsiteX31" fmla="*/ 1494862 w 3475899"/>
                  <a:gd name="connsiteY31" fmla="*/ 2685641 h 3988066"/>
                  <a:gd name="connsiteX32" fmla="*/ 1599930 w 3475899"/>
                  <a:gd name="connsiteY32" fmla="*/ 2444753 h 3988066"/>
                  <a:gd name="connsiteX33" fmla="*/ 1387231 w 3475899"/>
                  <a:gd name="connsiteY33" fmla="*/ 2109048 h 3988066"/>
                  <a:gd name="connsiteX34" fmla="*/ 943896 w 3475899"/>
                  <a:gd name="connsiteY34" fmla="*/ 2003980 h 3988066"/>
                  <a:gd name="connsiteX35" fmla="*/ 372428 w 3475899"/>
                  <a:gd name="connsiteY35" fmla="*/ 2198740 h 3988066"/>
                  <a:gd name="connsiteX36" fmla="*/ 118727 w 3475899"/>
                  <a:gd name="connsiteY36" fmla="*/ 2711267 h 3988066"/>
                  <a:gd name="connsiteX37" fmla="*/ 500560 w 3475899"/>
                  <a:gd name="connsiteY37" fmla="*/ 3351926 h 3988066"/>
                  <a:gd name="connsiteX38" fmla="*/ 1312915 w 3475899"/>
                  <a:gd name="connsiteY38" fmla="*/ 3567187 h 3988066"/>
                  <a:gd name="connsiteX39" fmla="*/ 2135520 w 3475899"/>
                  <a:gd name="connsiteY39" fmla="*/ 3269921 h 3988066"/>
                  <a:gd name="connsiteX40" fmla="*/ 2491727 w 3475899"/>
                  <a:gd name="connsiteY40" fmla="*/ 2506256 h 3988066"/>
                  <a:gd name="connsiteX41" fmla="*/ 2373845 w 3475899"/>
                  <a:gd name="connsiteY41" fmla="*/ 2070608 h 3988066"/>
                  <a:gd name="connsiteX42" fmla="*/ 2058641 w 3475899"/>
                  <a:gd name="connsiteY42" fmla="*/ 1755405 h 3988066"/>
                  <a:gd name="connsiteX43" fmla="*/ 1615306 w 3475899"/>
                  <a:gd name="connsiteY43" fmla="*/ 1496578 h 3988066"/>
                  <a:gd name="connsiteX44" fmla="*/ 859329 w 3475899"/>
                  <a:gd name="connsiteY44" fmla="*/ 1135247 h 3988066"/>
                  <a:gd name="connsiteX45" fmla="*/ 477496 w 3475899"/>
                  <a:gd name="connsiteY45" fmla="*/ 609907 h 3988066"/>
                  <a:gd name="connsiteX46" fmla="*/ 782450 w 3475899"/>
                  <a:gd name="connsiteY46" fmla="*/ 143508 h 3988066"/>
                  <a:gd name="connsiteX47" fmla="*/ 1425671 w 3475899"/>
                  <a:gd name="connsiteY47" fmla="*/ 0 h 3988066"/>
                  <a:gd name="connsiteX0" fmla="*/ 1425671 w 3475899"/>
                  <a:gd name="connsiteY0" fmla="*/ 0 h 3988066"/>
                  <a:gd name="connsiteX1" fmla="*/ 1687060 w 3475899"/>
                  <a:gd name="connsiteY1" fmla="*/ 153758 h 3988066"/>
                  <a:gd name="connsiteX2" fmla="*/ 1410295 w 3475899"/>
                  <a:gd name="connsiteY2" fmla="*/ 102506 h 3988066"/>
                  <a:gd name="connsiteX3" fmla="*/ 961834 w 3475899"/>
                  <a:gd name="connsiteY3" fmla="*/ 187072 h 3988066"/>
                  <a:gd name="connsiteX4" fmla="*/ 744010 w 3475899"/>
                  <a:gd name="connsiteY4" fmla="*/ 481775 h 3988066"/>
                  <a:gd name="connsiteX5" fmla="*/ 900331 w 3475899"/>
                  <a:gd name="connsiteY5" fmla="*/ 740602 h 3988066"/>
                  <a:gd name="connsiteX6" fmla="*/ 1284726 w 3475899"/>
                  <a:gd name="connsiteY6" fmla="*/ 943050 h 3988066"/>
                  <a:gd name="connsiteX7" fmla="*/ 2984160 w 3475899"/>
                  <a:gd name="connsiteY7" fmla="*/ 1543339 h 3988066"/>
                  <a:gd name="connsiteX8" fmla="*/ 3378091 w 3475899"/>
                  <a:gd name="connsiteY8" fmla="*/ 2821306 h 3988066"/>
                  <a:gd name="connsiteX9" fmla="*/ 2359032 w 3475899"/>
                  <a:gd name="connsiteY9" fmla="*/ 3840356 h 3988066"/>
                  <a:gd name="connsiteX10" fmla="*/ 1252372 w 3475899"/>
                  <a:gd name="connsiteY10" fmla="*/ 3968244 h 3988066"/>
                  <a:gd name="connsiteX11" fmla="*/ 352887 w 3475899"/>
                  <a:gd name="connsiteY11" fmla="*/ 3518017 h 3988066"/>
                  <a:gd name="connsiteX12" fmla="*/ 846 w 3475899"/>
                  <a:gd name="connsiteY12" fmla="*/ 2711267 h 3988066"/>
                  <a:gd name="connsiteX13" fmla="*/ 284017 w 3475899"/>
                  <a:gd name="connsiteY13" fmla="*/ 2118017 h 3988066"/>
                  <a:gd name="connsiteX14" fmla="*/ 964397 w 3475899"/>
                  <a:gd name="connsiteY14" fmla="*/ 1870723 h 3988066"/>
                  <a:gd name="connsiteX15" fmla="*/ 1592242 w 3475899"/>
                  <a:gd name="connsiteY15" fmla="*/ 2019356 h 3988066"/>
                  <a:gd name="connsiteX16" fmla="*/ 1861319 w 3475899"/>
                  <a:gd name="connsiteY16" fmla="*/ 2490881 h 3988066"/>
                  <a:gd name="connsiteX17" fmla="*/ 1680653 w 3475899"/>
                  <a:gd name="connsiteY17" fmla="*/ 2861181 h 3988066"/>
                  <a:gd name="connsiteX18" fmla="*/ 1261662 w 3475899"/>
                  <a:gd name="connsiteY18" fmla="*/ 3008533 h 3988066"/>
                  <a:gd name="connsiteX19" fmla="*/ 895206 w 3475899"/>
                  <a:gd name="connsiteY19" fmla="*/ 2926528 h 3988066"/>
                  <a:gd name="connsiteX20" fmla="*/ 718384 w 3475899"/>
                  <a:gd name="connsiteY20" fmla="*/ 2649764 h 3988066"/>
                  <a:gd name="connsiteX21" fmla="*/ 808076 w 3475899"/>
                  <a:gd name="connsiteY21" fmla="*/ 2470379 h 3988066"/>
                  <a:gd name="connsiteX22" fmla="*/ 931082 w 3475899"/>
                  <a:gd name="connsiteY22" fmla="*/ 2406314 h 3988066"/>
                  <a:gd name="connsiteX23" fmla="*/ 990023 w 3475899"/>
                  <a:gd name="connsiteY23" fmla="*/ 2398626 h 3988066"/>
                  <a:gd name="connsiteX24" fmla="*/ 1010524 w 3475899"/>
                  <a:gd name="connsiteY24" fmla="*/ 2414001 h 3988066"/>
                  <a:gd name="connsiteX25" fmla="*/ 1000274 w 3475899"/>
                  <a:gd name="connsiteY25" fmla="*/ 2444753 h 3988066"/>
                  <a:gd name="connsiteX26" fmla="*/ 990023 w 3475899"/>
                  <a:gd name="connsiteY26" fmla="*/ 2475505 h 3988066"/>
                  <a:gd name="connsiteX27" fmla="*/ 974647 w 3475899"/>
                  <a:gd name="connsiteY27" fmla="*/ 2588261 h 3988066"/>
                  <a:gd name="connsiteX28" fmla="*/ 1055370 w 3475899"/>
                  <a:gd name="connsiteY28" fmla="*/ 2725362 h 3988066"/>
                  <a:gd name="connsiteX29" fmla="*/ 1230911 w 3475899"/>
                  <a:gd name="connsiteY29" fmla="*/ 2783021 h 3988066"/>
                  <a:gd name="connsiteX30" fmla="*/ 1494862 w 3475899"/>
                  <a:gd name="connsiteY30" fmla="*/ 2685641 h 3988066"/>
                  <a:gd name="connsiteX31" fmla="*/ 1599930 w 3475899"/>
                  <a:gd name="connsiteY31" fmla="*/ 2444753 h 3988066"/>
                  <a:gd name="connsiteX32" fmla="*/ 1387231 w 3475899"/>
                  <a:gd name="connsiteY32" fmla="*/ 2109048 h 3988066"/>
                  <a:gd name="connsiteX33" fmla="*/ 943896 w 3475899"/>
                  <a:gd name="connsiteY33" fmla="*/ 2003980 h 3988066"/>
                  <a:gd name="connsiteX34" fmla="*/ 372428 w 3475899"/>
                  <a:gd name="connsiteY34" fmla="*/ 2198740 h 3988066"/>
                  <a:gd name="connsiteX35" fmla="*/ 118727 w 3475899"/>
                  <a:gd name="connsiteY35" fmla="*/ 2711267 h 3988066"/>
                  <a:gd name="connsiteX36" fmla="*/ 500560 w 3475899"/>
                  <a:gd name="connsiteY36" fmla="*/ 3351926 h 3988066"/>
                  <a:gd name="connsiteX37" fmla="*/ 1312915 w 3475899"/>
                  <a:gd name="connsiteY37" fmla="*/ 3567187 h 3988066"/>
                  <a:gd name="connsiteX38" fmla="*/ 2135520 w 3475899"/>
                  <a:gd name="connsiteY38" fmla="*/ 3269921 h 3988066"/>
                  <a:gd name="connsiteX39" fmla="*/ 2491727 w 3475899"/>
                  <a:gd name="connsiteY39" fmla="*/ 2506256 h 3988066"/>
                  <a:gd name="connsiteX40" fmla="*/ 2373845 w 3475899"/>
                  <a:gd name="connsiteY40" fmla="*/ 2070608 h 3988066"/>
                  <a:gd name="connsiteX41" fmla="*/ 2058641 w 3475899"/>
                  <a:gd name="connsiteY41" fmla="*/ 1755405 h 3988066"/>
                  <a:gd name="connsiteX42" fmla="*/ 1615306 w 3475899"/>
                  <a:gd name="connsiteY42" fmla="*/ 1496578 h 3988066"/>
                  <a:gd name="connsiteX43" fmla="*/ 859329 w 3475899"/>
                  <a:gd name="connsiteY43" fmla="*/ 1135247 h 3988066"/>
                  <a:gd name="connsiteX44" fmla="*/ 477496 w 3475899"/>
                  <a:gd name="connsiteY44" fmla="*/ 609907 h 3988066"/>
                  <a:gd name="connsiteX45" fmla="*/ 782450 w 3475899"/>
                  <a:gd name="connsiteY45" fmla="*/ 143508 h 3988066"/>
                  <a:gd name="connsiteX46" fmla="*/ 1425671 w 3475899"/>
                  <a:gd name="connsiteY46" fmla="*/ 0 h 3988066"/>
                  <a:gd name="connsiteX0" fmla="*/ 1425671 w 3475899"/>
                  <a:gd name="connsiteY0" fmla="*/ 421 h 3988487"/>
                  <a:gd name="connsiteX1" fmla="*/ 1410295 w 3475899"/>
                  <a:gd name="connsiteY1" fmla="*/ 102927 h 3988487"/>
                  <a:gd name="connsiteX2" fmla="*/ 961834 w 3475899"/>
                  <a:gd name="connsiteY2" fmla="*/ 187493 h 3988487"/>
                  <a:gd name="connsiteX3" fmla="*/ 744010 w 3475899"/>
                  <a:gd name="connsiteY3" fmla="*/ 482196 h 3988487"/>
                  <a:gd name="connsiteX4" fmla="*/ 900331 w 3475899"/>
                  <a:gd name="connsiteY4" fmla="*/ 741023 h 3988487"/>
                  <a:gd name="connsiteX5" fmla="*/ 1284726 w 3475899"/>
                  <a:gd name="connsiteY5" fmla="*/ 943471 h 3988487"/>
                  <a:gd name="connsiteX6" fmla="*/ 2984160 w 3475899"/>
                  <a:gd name="connsiteY6" fmla="*/ 1543760 h 3988487"/>
                  <a:gd name="connsiteX7" fmla="*/ 3378091 w 3475899"/>
                  <a:gd name="connsiteY7" fmla="*/ 2821727 h 3988487"/>
                  <a:gd name="connsiteX8" fmla="*/ 2359032 w 3475899"/>
                  <a:gd name="connsiteY8" fmla="*/ 3840777 h 3988487"/>
                  <a:gd name="connsiteX9" fmla="*/ 1252372 w 3475899"/>
                  <a:gd name="connsiteY9" fmla="*/ 3968665 h 3988487"/>
                  <a:gd name="connsiteX10" fmla="*/ 352887 w 3475899"/>
                  <a:gd name="connsiteY10" fmla="*/ 3518438 h 3988487"/>
                  <a:gd name="connsiteX11" fmla="*/ 846 w 3475899"/>
                  <a:gd name="connsiteY11" fmla="*/ 2711688 h 3988487"/>
                  <a:gd name="connsiteX12" fmla="*/ 284017 w 3475899"/>
                  <a:gd name="connsiteY12" fmla="*/ 2118438 h 3988487"/>
                  <a:gd name="connsiteX13" fmla="*/ 964397 w 3475899"/>
                  <a:gd name="connsiteY13" fmla="*/ 1871144 h 3988487"/>
                  <a:gd name="connsiteX14" fmla="*/ 1592242 w 3475899"/>
                  <a:gd name="connsiteY14" fmla="*/ 2019777 h 3988487"/>
                  <a:gd name="connsiteX15" fmla="*/ 1861319 w 3475899"/>
                  <a:gd name="connsiteY15" fmla="*/ 2491302 h 3988487"/>
                  <a:gd name="connsiteX16" fmla="*/ 1680653 w 3475899"/>
                  <a:gd name="connsiteY16" fmla="*/ 2861602 h 3988487"/>
                  <a:gd name="connsiteX17" fmla="*/ 1261662 w 3475899"/>
                  <a:gd name="connsiteY17" fmla="*/ 3008954 h 3988487"/>
                  <a:gd name="connsiteX18" fmla="*/ 895206 w 3475899"/>
                  <a:gd name="connsiteY18" fmla="*/ 2926949 h 3988487"/>
                  <a:gd name="connsiteX19" fmla="*/ 718384 w 3475899"/>
                  <a:gd name="connsiteY19" fmla="*/ 2650185 h 3988487"/>
                  <a:gd name="connsiteX20" fmla="*/ 808076 w 3475899"/>
                  <a:gd name="connsiteY20" fmla="*/ 2470800 h 3988487"/>
                  <a:gd name="connsiteX21" fmla="*/ 931082 w 3475899"/>
                  <a:gd name="connsiteY21" fmla="*/ 2406735 h 3988487"/>
                  <a:gd name="connsiteX22" fmla="*/ 990023 w 3475899"/>
                  <a:gd name="connsiteY22" fmla="*/ 2399047 h 3988487"/>
                  <a:gd name="connsiteX23" fmla="*/ 1010524 w 3475899"/>
                  <a:gd name="connsiteY23" fmla="*/ 2414422 h 3988487"/>
                  <a:gd name="connsiteX24" fmla="*/ 1000274 w 3475899"/>
                  <a:gd name="connsiteY24" fmla="*/ 2445174 h 3988487"/>
                  <a:gd name="connsiteX25" fmla="*/ 990023 w 3475899"/>
                  <a:gd name="connsiteY25" fmla="*/ 2475926 h 3988487"/>
                  <a:gd name="connsiteX26" fmla="*/ 974647 w 3475899"/>
                  <a:gd name="connsiteY26" fmla="*/ 2588682 h 3988487"/>
                  <a:gd name="connsiteX27" fmla="*/ 1055370 w 3475899"/>
                  <a:gd name="connsiteY27" fmla="*/ 2725783 h 3988487"/>
                  <a:gd name="connsiteX28" fmla="*/ 1230911 w 3475899"/>
                  <a:gd name="connsiteY28" fmla="*/ 2783442 h 3988487"/>
                  <a:gd name="connsiteX29" fmla="*/ 1494862 w 3475899"/>
                  <a:gd name="connsiteY29" fmla="*/ 2686062 h 3988487"/>
                  <a:gd name="connsiteX30" fmla="*/ 1599930 w 3475899"/>
                  <a:gd name="connsiteY30" fmla="*/ 2445174 h 3988487"/>
                  <a:gd name="connsiteX31" fmla="*/ 1387231 w 3475899"/>
                  <a:gd name="connsiteY31" fmla="*/ 2109469 h 3988487"/>
                  <a:gd name="connsiteX32" fmla="*/ 943896 w 3475899"/>
                  <a:gd name="connsiteY32" fmla="*/ 2004401 h 3988487"/>
                  <a:gd name="connsiteX33" fmla="*/ 372428 w 3475899"/>
                  <a:gd name="connsiteY33" fmla="*/ 2199161 h 3988487"/>
                  <a:gd name="connsiteX34" fmla="*/ 118727 w 3475899"/>
                  <a:gd name="connsiteY34" fmla="*/ 2711688 h 3988487"/>
                  <a:gd name="connsiteX35" fmla="*/ 500560 w 3475899"/>
                  <a:gd name="connsiteY35" fmla="*/ 3352347 h 3988487"/>
                  <a:gd name="connsiteX36" fmla="*/ 1312915 w 3475899"/>
                  <a:gd name="connsiteY36" fmla="*/ 3567608 h 3988487"/>
                  <a:gd name="connsiteX37" fmla="*/ 2135520 w 3475899"/>
                  <a:gd name="connsiteY37" fmla="*/ 3270342 h 3988487"/>
                  <a:gd name="connsiteX38" fmla="*/ 2491727 w 3475899"/>
                  <a:gd name="connsiteY38" fmla="*/ 2506677 h 3988487"/>
                  <a:gd name="connsiteX39" fmla="*/ 2373845 w 3475899"/>
                  <a:gd name="connsiteY39" fmla="*/ 2071029 h 3988487"/>
                  <a:gd name="connsiteX40" fmla="*/ 2058641 w 3475899"/>
                  <a:gd name="connsiteY40" fmla="*/ 1755826 h 3988487"/>
                  <a:gd name="connsiteX41" fmla="*/ 1615306 w 3475899"/>
                  <a:gd name="connsiteY41" fmla="*/ 1496999 h 3988487"/>
                  <a:gd name="connsiteX42" fmla="*/ 859329 w 3475899"/>
                  <a:gd name="connsiteY42" fmla="*/ 1135668 h 3988487"/>
                  <a:gd name="connsiteX43" fmla="*/ 477496 w 3475899"/>
                  <a:gd name="connsiteY43" fmla="*/ 610328 h 3988487"/>
                  <a:gd name="connsiteX44" fmla="*/ 782450 w 3475899"/>
                  <a:gd name="connsiteY44" fmla="*/ 143929 h 3988487"/>
                  <a:gd name="connsiteX45" fmla="*/ 1425671 w 3475899"/>
                  <a:gd name="connsiteY45" fmla="*/ 421 h 3988487"/>
                  <a:gd name="connsiteX0" fmla="*/ 1425671 w 3475899"/>
                  <a:gd name="connsiteY0" fmla="*/ 0 h 3988066"/>
                  <a:gd name="connsiteX1" fmla="*/ 961834 w 3475899"/>
                  <a:gd name="connsiteY1" fmla="*/ 187072 h 3988066"/>
                  <a:gd name="connsiteX2" fmla="*/ 744010 w 3475899"/>
                  <a:gd name="connsiteY2" fmla="*/ 481775 h 3988066"/>
                  <a:gd name="connsiteX3" fmla="*/ 900331 w 3475899"/>
                  <a:gd name="connsiteY3" fmla="*/ 740602 h 3988066"/>
                  <a:gd name="connsiteX4" fmla="*/ 1284726 w 3475899"/>
                  <a:gd name="connsiteY4" fmla="*/ 943050 h 3988066"/>
                  <a:gd name="connsiteX5" fmla="*/ 2984160 w 3475899"/>
                  <a:gd name="connsiteY5" fmla="*/ 1543339 h 3988066"/>
                  <a:gd name="connsiteX6" fmla="*/ 3378091 w 3475899"/>
                  <a:gd name="connsiteY6" fmla="*/ 2821306 h 3988066"/>
                  <a:gd name="connsiteX7" fmla="*/ 2359032 w 3475899"/>
                  <a:gd name="connsiteY7" fmla="*/ 3840356 h 3988066"/>
                  <a:gd name="connsiteX8" fmla="*/ 1252372 w 3475899"/>
                  <a:gd name="connsiteY8" fmla="*/ 3968244 h 3988066"/>
                  <a:gd name="connsiteX9" fmla="*/ 352887 w 3475899"/>
                  <a:gd name="connsiteY9" fmla="*/ 3518017 h 3988066"/>
                  <a:gd name="connsiteX10" fmla="*/ 846 w 3475899"/>
                  <a:gd name="connsiteY10" fmla="*/ 2711267 h 3988066"/>
                  <a:gd name="connsiteX11" fmla="*/ 284017 w 3475899"/>
                  <a:gd name="connsiteY11" fmla="*/ 2118017 h 3988066"/>
                  <a:gd name="connsiteX12" fmla="*/ 964397 w 3475899"/>
                  <a:gd name="connsiteY12" fmla="*/ 1870723 h 3988066"/>
                  <a:gd name="connsiteX13" fmla="*/ 1592242 w 3475899"/>
                  <a:gd name="connsiteY13" fmla="*/ 2019356 h 3988066"/>
                  <a:gd name="connsiteX14" fmla="*/ 1861319 w 3475899"/>
                  <a:gd name="connsiteY14" fmla="*/ 2490881 h 3988066"/>
                  <a:gd name="connsiteX15" fmla="*/ 1680653 w 3475899"/>
                  <a:gd name="connsiteY15" fmla="*/ 2861181 h 3988066"/>
                  <a:gd name="connsiteX16" fmla="*/ 1261662 w 3475899"/>
                  <a:gd name="connsiteY16" fmla="*/ 3008533 h 3988066"/>
                  <a:gd name="connsiteX17" fmla="*/ 895206 w 3475899"/>
                  <a:gd name="connsiteY17" fmla="*/ 2926528 h 3988066"/>
                  <a:gd name="connsiteX18" fmla="*/ 718384 w 3475899"/>
                  <a:gd name="connsiteY18" fmla="*/ 2649764 h 3988066"/>
                  <a:gd name="connsiteX19" fmla="*/ 808076 w 3475899"/>
                  <a:gd name="connsiteY19" fmla="*/ 2470379 h 3988066"/>
                  <a:gd name="connsiteX20" fmla="*/ 931082 w 3475899"/>
                  <a:gd name="connsiteY20" fmla="*/ 2406314 h 3988066"/>
                  <a:gd name="connsiteX21" fmla="*/ 990023 w 3475899"/>
                  <a:gd name="connsiteY21" fmla="*/ 2398626 h 3988066"/>
                  <a:gd name="connsiteX22" fmla="*/ 1010524 w 3475899"/>
                  <a:gd name="connsiteY22" fmla="*/ 2414001 h 3988066"/>
                  <a:gd name="connsiteX23" fmla="*/ 1000274 w 3475899"/>
                  <a:gd name="connsiteY23" fmla="*/ 2444753 h 3988066"/>
                  <a:gd name="connsiteX24" fmla="*/ 990023 w 3475899"/>
                  <a:gd name="connsiteY24" fmla="*/ 2475505 h 3988066"/>
                  <a:gd name="connsiteX25" fmla="*/ 974647 w 3475899"/>
                  <a:gd name="connsiteY25" fmla="*/ 2588261 h 3988066"/>
                  <a:gd name="connsiteX26" fmla="*/ 1055370 w 3475899"/>
                  <a:gd name="connsiteY26" fmla="*/ 2725362 h 3988066"/>
                  <a:gd name="connsiteX27" fmla="*/ 1230911 w 3475899"/>
                  <a:gd name="connsiteY27" fmla="*/ 2783021 h 3988066"/>
                  <a:gd name="connsiteX28" fmla="*/ 1494862 w 3475899"/>
                  <a:gd name="connsiteY28" fmla="*/ 2685641 h 3988066"/>
                  <a:gd name="connsiteX29" fmla="*/ 1599930 w 3475899"/>
                  <a:gd name="connsiteY29" fmla="*/ 2444753 h 3988066"/>
                  <a:gd name="connsiteX30" fmla="*/ 1387231 w 3475899"/>
                  <a:gd name="connsiteY30" fmla="*/ 2109048 h 3988066"/>
                  <a:gd name="connsiteX31" fmla="*/ 943896 w 3475899"/>
                  <a:gd name="connsiteY31" fmla="*/ 2003980 h 3988066"/>
                  <a:gd name="connsiteX32" fmla="*/ 372428 w 3475899"/>
                  <a:gd name="connsiteY32" fmla="*/ 2198740 h 3988066"/>
                  <a:gd name="connsiteX33" fmla="*/ 118727 w 3475899"/>
                  <a:gd name="connsiteY33" fmla="*/ 2711267 h 3988066"/>
                  <a:gd name="connsiteX34" fmla="*/ 500560 w 3475899"/>
                  <a:gd name="connsiteY34" fmla="*/ 3351926 h 3988066"/>
                  <a:gd name="connsiteX35" fmla="*/ 1312915 w 3475899"/>
                  <a:gd name="connsiteY35" fmla="*/ 3567187 h 3988066"/>
                  <a:gd name="connsiteX36" fmla="*/ 2135520 w 3475899"/>
                  <a:gd name="connsiteY36" fmla="*/ 3269921 h 3988066"/>
                  <a:gd name="connsiteX37" fmla="*/ 2491727 w 3475899"/>
                  <a:gd name="connsiteY37" fmla="*/ 2506256 h 3988066"/>
                  <a:gd name="connsiteX38" fmla="*/ 2373845 w 3475899"/>
                  <a:gd name="connsiteY38" fmla="*/ 2070608 h 3988066"/>
                  <a:gd name="connsiteX39" fmla="*/ 2058641 w 3475899"/>
                  <a:gd name="connsiteY39" fmla="*/ 1755405 h 3988066"/>
                  <a:gd name="connsiteX40" fmla="*/ 1615306 w 3475899"/>
                  <a:gd name="connsiteY40" fmla="*/ 1496578 h 3988066"/>
                  <a:gd name="connsiteX41" fmla="*/ 859329 w 3475899"/>
                  <a:gd name="connsiteY41" fmla="*/ 1135247 h 3988066"/>
                  <a:gd name="connsiteX42" fmla="*/ 477496 w 3475899"/>
                  <a:gd name="connsiteY42" fmla="*/ 609907 h 3988066"/>
                  <a:gd name="connsiteX43" fmla="*/ 782450 w 3475899"/>
                  <a:gd name="connsiteY43" fmla="*/ 143508 h 3988066"/>
                  <a:gd name="connsiteX44" fmla="*/ 1425671 w 3475899"/>
                  <a:gd name="connsiteY44" fmla="*/ 0 h 3988066"/>
                  <a:gd name="connsiteX0" fmla="*/ 782450 w 3475899"/>
                  <a:gd name="connsiteY0" fmla="*/ 32557 h 3877115"/>
                  <a:gd name="connsiteX1" fmla="*/ 961834 w 3475899"/>
                  <a:gd name="connsiteY1" fmla="*/ 76121 h 3877115"/>
                  <a:gd name="connsiteX2" fmla="*/ 744010 w 3475899"/>
                  <a:gd name="connsiteY2" fmla="*/ 370824 h 3877115"/>
                  <a:gd name="connsiteX3" fmla="*/ 900331 w 3475899"/>
                  <a:gd name="connsiteY3" fmla="*/ 629651 h 3877115"/>
                  <a:gd name="connsiteX4" fmla="*/ 1284726 w 3475899"/>
                  <a:gd name="connsiteY4" fmla="*/ 832099 h 3877115"/>
                  <a:gd name="connsiteX5" fmla="*/ 2984160 w 3475899"/>
                  <a:gd name="connsiteY5" fmla="*/ 1432388 h 3877115"/>
                  <a:gd name="connsiteX6" fmla="*/ 3378091 w 3475899"/>
                  <a:gd name="connsiteY6" fmla="*/ 2710355 h 3877115"/>
                  <a:gd name="connsiteX7" fmla="*/ 2359032 w 3475899"/>
                  <a:gd name="connsiteY7" fmla="*/ 3729405 h 3877115"/>
                  <a:gd name="connsiteX8" fmla="*/ 1252372 w 3475899"/>
                  <a:gd name="connsiteY8" fmla="*/ 3857293 h 3877115"/>
                  <a:gd name="connsiteX9" fmla="*/ 352887 w 3475899"/>
                  <a:gd name="connsiteY9" fmla="*/ 3407066 h 3877115"/>
                  <a:gd name="connsiteX10" fmla="*/ 846 w 3475899"/>
                  <a:gd name="connsiteY10" fmla="*/ 2600316 h 3877115"/>
                  <a:gd name="connsiteX11" fmla="*/ 284017 w 3475899"/>
                  <a:gd name="connsiteY11" fmla="*/ 2007066 h 3877115"/>
                  <a:gd name="connsiteX12" fmla="*/ 964397 w 3475899"/>
                  <a:gd name="connsiteY12" fmla="*/ 1759772 h 3877115"/>
                  <a:gd name="connsiteX13" fmla="*/ 1592242 w 3475899"/>
                  <a:gd name="connsiteY13" fmla="*/ 1908405 h 3877115"/>
                  <a:gd name="connsiteX14" fmla="*/ 1861319 w 3475899"/>
                  <a:gd name="connsiteY14" fmla="*/ 2379930 h 3877115"/>
                  <a:gd name="connsiteX15" fmla="*/ 1680653 w 3475899"/>
                  <a:gd name="connsiteY15" fmla="*/ 2750230 h 3877115"/>
                  <a:gd name="connsiteX16" fmla="*/ 1261662 w 3475899"/>
                  <a:gd name="connsiteY16" fmla="*/ 2897582 h 3877115"/>
                  <a:gd name="connsiteX17" fmla="*/ 895206 w 3475899"/>
                  <a:gd name="connsiteY17" fmla="*/ 2815577 h 3877115"/>
                  <a:gd name="connsiteX18" fmla="*/ 718384 w 3475899"/>
                  <a:gd name="connsiteY18" fmla="*/ 2538813 h 3877115"/>
                  <a:gd name="connsiteX19" fmla="*/ 808076 w 3475899"/>
                  <a:gd name="connsiteY19" fmla="*/ 2359428 h 3877115"/>
                  <a:gd name="connsiteX20" fmla="*/ 931082 w 3475899"/>
                  <a:gd name="connsiteY20" fmla="*/ 2295363 h 3877115"/>
                  <a:gd name="connsiteX21" fmla="*/ 990023 w 3475899"/>
                  <a:gd name="connsiteY21" fmla="*/ 2287675 h 3877115"/>
                  <a:gd name="connsiteX22" fmla="*/ 1010524 w 3475899"/>
                  <a:gd name="connsiteY22" fmla="*/ 2303050 h 3877115"/>
                  <a:gd name="connsiteX23" fmla="*/ 1000274 w 3475899"/>
                  <a:gd name="connsiteY23" fmla="*/ 2333802 h 3877115"/>
                  <a:gd name="connsiteX24" fmla="*/ 990023 w 3475899"/>
                  <a:gd name="connsiteY24" fmla="*/ 2364554 h 3877115"/>
                  <a:gd name="connsiteX25" fmla="*/ 974647 w 3475899"/>
                  <a:gd name="connsiteY25" fmla="*/ 2477310 h 3877115"/>
                  <a:gd name="connsiteX26" fmla="*/ 1055370 w 3475899"/>
                  <a:gd name="connsiteY26" fmla="*/ 2614411 h 3877115"/>
                  <a:gd name="connsiteX27" fmla="*/ 1230911 w 3475899"/>
                  <a:gd name="connsiteY27" fmla="*/ 2672070 h 3877115"/>
                  <a:gd name="connsiteX28" fmla="*/ 1494862 w 3475899"/>
                  <a:gd name="connsiteY28" fmla="*/ 2574690 h 3877115"/>
                  <a:gd name="connsiteX29" fmla="*/ 1599930 w 3475899"/>
                  <a:gd name="connsiteY29" fmla="*/ 2333802 h 3877115"/>
                  <a:gd name="connsiteX30" fmla="*/ 1387231 w 3475899"/>
                  <a:gd name="connsiteY30" fmla="*/ 1998097 h 3877115"/>
                  <a:gd name="connsiteX31" fmla="*/ 943896 w 3475899"/>
                  <a:gd name="connsiteY31" fmla="*/ 1893029 h 3877115"/>
                  <a:gd name="connsiteX32" fmla="*/ 372428 w 3475899"/>
                  <a:gd name="connsiteY32" fmla="*/ 2087789 h 3877115"/>
                  <a:gd name="connsiteX33" fmla="*/ 118727 w 3475899"/>
                  <a:gd name="connsiteY33" fmla="*/ 2600316 h 3877115"/>
                  <a:gd name="connsiteX34" fmla="*/ 500560 w 3475899"/>
                  <a:gd name="connsiteY34" fmla="*/ 3240975 h 3877115"/>
                  <a:gd name="connsiteX35" fmla="*/ 1312915 w 3475899"/>
                  <a:gd name="connsiteY35" fmla="*/ 3456236 h 3877115"/>
                  <a:gd name="connsiteX36" fmla="*/ 2135520 w 3475899"/>
                  <a:gd name="connsiteY36" fmla="*/ 3158970 h 3877115"/>
                  <a:gd name="connsiteX37" fmla="*/ 2491727 w 3475899"/>
                  <a:gd name="connsiteY37" fmla="*/ 2395305 h 3877115"/>
                  <a:gd name="connsiteX38" fmla="*/ 2373845 w 3475899"/>
                  <a:gd name="connsiteY38" fmla="*/ 1959657 h 3877115"/>
                  <a:gd name="connsiteX39" fmla="*/ 2058641 w 3475899"/>
                  <a:gd name="connsiteY39" fmla="*/ 1644454 h 3877115"/>
                  <a:gd name="connsiteX40" fmla="*/ 1615306 w 3475899"/>
                  <a:gd name="connsiteY40" fmla="*/ 1385627 h 3877115"/>
                  <a:gd name="connsiteX41" fmla="*/ 859329 w 3475899"/>
                  <a:gd name="connsiteY41" fmla="*/ 1024296 h 3877115"/>
                  <a:gd name="connsiteX42" fmla="*/ 477496 w 3475899"/>
                  <a:gd name="connsiteY42" fmla="*/ 498956 h 3877115"/>
                  <a:gd name="connsiteX43" fmla="*/ 782450 w 3475899"/>
                  <a:gd name="connsiteY43" fmla="*/ 32557 h 3877115"/>
                  <a:gd name="connsiteX0" fmla="*/ 477496 w 3475899"/>
                  <a:gd name="connsiteY0" fmla="*/ 424506 h 3802665"/>
                  <a:gd name="connsiteX1" fmla="*/ 961834 w 3475899"/>
                  <a:gd name="connsiteY1" fmla="*/ 1671 h 3802665"/>
                  <a:gd name="connsiteX2" fmla="*/ 744010 w 3475899"/>
                  <a:gd name="connsiteY2" fmla="*/ 296374 h 3802665"/>
                  <a:gd name="connsiteX3" fmla="*/ 900331 w 3475899"/>
                  <a:gd name="connsiteY3" fmla="*/ 555201 h 3802665"/>
                  <a:gd name="connsiteX4" fmla="*/ 1284726 w 3475899"/>
                  <a:gd name="connsiteY4" fmla="*/ 757649 h 3802665"/>
                  <a:gd name="connsiteX5" fmla="*/ 2984160 w 3475899"/>
                  <a:gd name="connsiteY5" fmla="*/ 1357938 h 3802665"/>
                  <a:gd name="connsiteX6" fmla="*/ 3378091 w 3475899"/>
                  <a:gd name="connsiteY6" fmla="*/ 2635905 h 3802665"/>
                  <a:gd name="connsiteX7" fmla="*/ 2359032 w 3475899"/>
                  <a:gd name="connsiteY7" fmla="*/ 3654955 h 3802665"/>
                  <a:gd name="connsiteX8" fmla="*/ 1252372 w 3475899"/>
                  <a:gd name="connsiteY8" fmla="*/ 3782843 h 3802665"/>
                  <a:gd name="connsiteX9" fmla="*/ 352887 w 3475899"/>
                  <a:gd name="connsiteY9" fmla="*/ 3332616 h 3802665"/>
                  <a:gd name="connsiteX10" fmla="*/ 846 w 3475899"/>
                  <a:gd name="connsiteY10" fmla="*/ 2525866 h 3802665"/>
                  <a:gd name="connsiteX11" fmla="*/ 284017 w 3475899"/>
                  <a:gd name="connsiteY11" fmla="*/ 1932616 h 3802665"/>
                  <a:gd name="connsiteX12" fmla="*/ 964397 w 3475899"/>
                  <a:gd name="connsiteY12" fmla="*/ 1685322 h 3802665"/>
                  <a:gd name="connsiteX13" fmla="*/ 1592242 w 3475899"/>
                  <a:gd name="connsiteY13" fmla="*/ 1833955 h 3802665"/>
                  <a:gd name="connsiteX14" fmla="*/ 1861319 w 3475899"/>
                  <a:gd name="connsiteY14" fmla="*/ 2305480 h 3802665"/>
                  <a:gd name="connsiteX15" fmla="*/ 1680653 w 3475899"/>
                  <a:gd name="connsiteY15" fmla="*/ 2675780 h 3802665"/>
                  <a:gd name="connsiteX16" fmla="*/ 1261662 w 3475899"/>
                  <a:gd name="connsiteY16" fmla="*/ 2823132 h 3802665"/>
                  <a:gd name="connsiteX17" fmla="*/ 895206 w 3475899"/>
                  <a:gd name="connsiteY17" fmla="*/ 2741127 h 3802665"/>
                  <a:gd name="connsiteX18" fmla="*/ 718384 w 3475899"/>
                  <a:gd name="connsiteY18" fmla="*/ 2464363 h 3802665"/>
                  <a:gd name="connsiteX19" fmla="*/ 808076 w 3475899"/>
                  <a:gd name="connsiteY19" fmla="*/ 2284978 h 3802665"/>
                  <a:gd name="connsiteX20" fmla="*/ 931082 w 3475899"/>
                  <a:gd name="connsiteY20" fmla="*/ 2220913 h 3802665"/>
                  <a:gd name="connsiteX21" fmla="*/ 990023 w 3475899"/>
                  <a:gd name="connsiteY21" fmla="*/ 2213225 h 3802665"/>
                  <a:gd name="connsiteX22" fmla="*/ 1010524 w 3475899"/>
                  <a:gd name="connsiteY22" fmla="*/ 2228600 h 3802665"/>
                  <a:gd name="connsiteX23" fmla="*/ 1000274 w 3475899"/>
                  <a:gd name="connsiteY23" fmla="*/ 2259352 h 3802665"/>
                  <a:gd name="connsiteX24" fmla="*/ 990023 w 3475899"/>
                  <a:gd name="connsiteY24" fmla="*/ 2290104 h 3802665"/>
                  <a:gd name="connsiteX25" fmla="*/ 974647 w 3475899"/>
                  <a:gd name="connsiteY25" fmla="*/ 2402860 h 3802665"/>
                  <a:gd name="connsiteX26" fmla="*/ 1055370 w 3475899"/>
                  <a:gd name="connsiteY26" fmla="*/ 2539961 h 3802665"/>
                  <a:gd name="connsiteX27" fmla="*/ 1230911 w 3475899"/>
                  <a:gd name="connsiteY27" fmla="*/ 2597620 h 3802665"/>
                  <a:gd name="connsiteX28" fmla="*/ 1494862 w 3475899"/>
                  <a:gd name="connsiteY28" fmla="*/ 2500240 h 3802665"/>
                  <a:gd name="connsiteX29" fmla="*/ 1599930 w 3475899"/>
                  <a:gd name="connsiteY29" fmla="*/ 2259352 h 3802665"/>
                  <a:gd name="connsiteX30" fmla="*/ 1387231 w 3475899"/>
                  <a:gd name="connsiteY30" fmla="*/ 1923647 h 3802665"/>
                  <a:gd name="connsiteX31" fmla="*/ 943896 w 3475899"/>
                  <a:gd name="connsiteY31" fmla="*/ 1818579 h 3802665"/>
                  <a:gd name="connsiteX32" fmla="*/ 372428 w 3475899"/>
                  <a:gd name="connsiteY32" fmla="*/ 2013339 h 3802665"/>
                  <a:gd name="connsiteX33" fmla="*/ 118727 w 3475899"/>
                  <a:gd name="connsiteY33" fmla="*/ 2525866 h 3802665"/>
                  <a:gd name="connsiteX34" fmla="*/ 500560 w 3475899"/>
                  <a:gd name="connsiteY34" fmla="*/ 3166525 h 3802665"/>
                  <a:gd name="connsiteX35" fmla="*/ 1312915 w 3475899"/>
                  <a:gd name="connsiteY35" fmla="*/ 3381786 h 3802665"/>
                  <a:gd name="connsiteX36" fmla="*/ 2135520 w 3475899"/>
                  <a:gd name="connsiteY36" fmla="*/ 3084520 h 3802665"/>
                  <a:gd name="connsiteX37" fmla="*/ 2491727 w 3475899"/>
                  <a:gd name="connsiteY37" fmla="*/ 2320855 h 3802665"/>
                  <a:gd name="connsiteX38" fmla="*/ 2373845 w 3475899"/>
                  <a:gd name="connsiteY38" fmla="*/ 1885207 h 3802665"/>
                  <a:gd name="connsiteX39" fmla="*/ 2058641 w 3475899"/>
                  <a:gd name="connsiteY39" fmla="*/ 1570004 h 3802665"/>
                  <a:gd name="connsiteX40" fmla="*/ 1615306 w 3475899"/>
                  <a:gd name="connsiteY40" fmla="*/ 1311177 h 3802665"/>
                  <a:gd name="connsiteX41" fmla="*/ 859329 w 3475899"/>
                  <a:gd name="connsiteY41" fmla="*/ 949846 h 3802665"/>
                  <a:gd name="connsiteX42" fmla="*/ 477496 w 3475899"/>
                  <a:gd name="connsiteY42" fmla="*/ 424506 h 380266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35520 w 3475899"/>
                  <a:gd name="connsiteY36" fmla="*/ 3980450 h 4698595"/>
                  <a:gd name="connsiteX37" fmla="*/ 2491727 w 3475899"/>
                  <a:gd name="connsiteY37" fmla="*/ 3216785 h 4698595"/>
                  <a:gd name="connsiteX38" fmla="*/ 2373845 w 3475899"/>
                  <a:gd name="connsiteY38" fmla="*/ 278113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35520 w 3475899"/>
                  <a:gd name="connsiteY36" fmla="*/ 3980450 h 4698595"/>
                  <a:gd name="connsiteX37" fmla="*/ 2705552 w 3475899"/>
                  <a:gd name="connsiteY37" fmla="*/ 3234379 h 4698595"/>
                  <a:gd name="connsiteX38" fmla="*/ 2373845 w 3475899"/>
                  <a:gd name="connsiteY38" fmla="*/ 278113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373845 w 3475899"/>
                  <a:gd name="connsiteY38" fmla="*/ 278113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769638 w 3475899"/>
                  <a:gd name="connsiteY39" fmla="*/ 2113659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11483"/>
                  <a:gd name="connsiteY0" fmla="*/ 1320436 h 4698595"/>
                  <a:gd name="connsiteX1" fmla="*/ 391637 w 3411483"/>
                  <a:gd name="connsiteY1" fmla="*/ 346 h 4698595"/>
                  <a:gd name="connsiteX2" fmla="*/ 744010 w 3411483"/>
                  <a:gd name="connsiteY2" fmla="*/ 1192304 h 4698595"/>
                  <a:gd name="connsiteX3" fmla="*/ 900331 w 3411483"/>
                  <a:gd name="connsiteY3" fmla="*/ 1451131 h 4698595"/>
                  <a:gd name="connsiteX4" fmla="*/ 1240632 w 3411483"/>
                  <a:gd name="connsiteY4" fmla="*/ 1733678 h 4698595"/>
                  <a:gd name="connsiteX5" fmla="*/ 2984160 w 3411483"/>
                  <a:gd name="connsiteY5" fmla="*/ 2253868 h 4698595"/>
                  <a:gd name="connsiteX6" fmla="*/ 3378091 w 3411483"/>
                  <a:gd name="connsiteY6" fmla="*/ 3531835 h 4698595"/>
                  <a:gd name="connsiteX7" fmla="*/ 2359032 w 3411483"/>
                  <a:gd name="connsiteY7" fmla="*/ 4550885 h 4698595"/>
                  <a:gd name="connsiteX8" fmla="*/ 1252372 w 3411483"/>
                  <a:gd name="connsiteY8" fmla="*/ 4678773 h 4698595"/>
                  <a:gd name="connsiteX9" fmla="*/ 352887 w 3411483"/>
                  <a:gd name="connsiteY9" fmla="*/ 4228546 h 4698595"/>
                  <a:gd name="connsiteX10" fmla="*/ 846 w 3411483"/>
                  <a:gd name="connsiteY10" fmla="*/ 3421796 h 4698595"/>
                  <a:gd name="connsiteX11" fmla="*/ 284017 w 3411483"/>
                  <a:gd name="connsiteY11" fmla="*/ 2828546 h 4698595"/>
                  <a:gd name="connsiteX12" fmla="*/ 964397 w 3411483"/>
                  <a:gd name="connsiteY12" fmla="*/ 2581252 h 4698595"/>
                  <a:gd name="connsiteX13" fmla="*/ 1592242 w 3411483"/>
                  <a:gd name="connsiteY13" fmla="*/ 2729885 h 4698595"/>
                  <a:gd name="connsiteX14" fmla="*/ 1861319 w 3411483"/>
                  <a:gd name="connsiteY14" fmla="*/ 3201410 h 4698595"/>
                  <a:gd name="connsiteX15" fmla="*/ 1680653 w 3411483"/>
                  <a:gd name="connsiteY15" fmla="*/ 3571710 h 4698595"/>
                  <a:gd name="connsiteX16" fmla="*/ 1261662 w 3411483"/>
                  <a:gd name="connsiteY16" fmla="*/ 3719062 h 4698595"/>
                  <a:gd name="connsiteX17" fmla="*/ 895206 w 3411483"/>
                  <a:gd name="connsiteY17" fmla="*/ 3637057 h 4698595"/>
                  <a:gd name="connsiteX18" fmla="*/ 718384 w 3411483"/>
                  <a:gd name="connsiteY18" fmla="*/ 3360293 h 4698595"/>
                  <a:gd name="connsiteX19" fmla="*/ 808076 w 3411483"/>
                  <a:gd name="connsiteY19" fmla="*/ 3180908 h 4698595"/>
                  <a:gd name="connsiteX20" fmla="*/ 931082 w 3411483"/>
                  <a:gd name="connsiteY20" fmla="*/ 3116843 h 4698595"/>
                  <a:gd name="connsiteX21" fmla="*/ 990023 w 3411483"/>
                  <a:gd name="connsiteY21" fmla="*/ 3109155 h 4698595"/>
                  <a:gd name="connsiteX22" fmla="*/ 1010524 w 3411483"/>
                  <a:gd name="connsiteY22" fmla="*/ 3124530 h 4698595"/>
                  <a:gd name="connsiteX23" fmla="*/ 1000274 w 3411483"/>
                  <a:gd name="connsiteY23" fmla="*/ 3155282 h 4698595"/>
                  <a:gd name="connsiteX24" fmla="*/ 990023 w 3411483"/>
                  <a:gd name="connsiteY24" fmla="*/ 3186034 h 4698595"/>
                  <a:gd name="connsiteX25" fmla="*/ 974647 w 3411483"/>
                  <a:gd name="connsiteY25" fmla="*/ 3298790 h 4698595"/>
                  <a:gd name="connsiteX26" fmla="*/ 1055370 w 3411483"/>
                  <a:gd name="connsiteY26" fmla="*/ 3435891 h 4698595"/>
                  <a:gd name="connsiteX27" fmla="*/ 1230911 w 3411483"/>
                  <a:gd name="connsiteY27" fmla="*/ 3493550 h 4698595"/>
                  <a:gd name="connsiteX28" fmla="*/ 1494862 w 3411483"/>
                  <a:gd name="connsiteY28" fmla="*/ 3396170 h 4698595"/>
                  <a:gd name="connsiteX29" fmla="*/ 1599930 w 3411483"/>
                  <a:gd name="connsiteY29" fmla="*/ 3155282 h 4698595"/>
                  <a:gd name="connsiteX30" fmla="*/ 1387231 w 3411483"/>
                  <a:gd name="connsiteY30" fmla="*/ 2819577 h 4698595"/>
                  <a:gd name="connsiteX31" fmla="*/ 943896 w 3411483"/>
                  <a:gd name="connsiteY31" fmla="*/ 2714509 h 4698595"/>
                  <a:gd name="connsiteX32" fmla="*/ 372428 w 3411483"/>
                  <a:gd name="connsiteY32" fmla="*/ 2909269 h 4698595"/>
                  <a:gd name="connsiteX33" fmla="*/ 118727 w 3411483"/>
                  <a:gd name="connsiteY33" fmla="*/ 3421796 h 4698595"/>
                  <a:gd name="connsiteX34" fmla="*/ 500560 w 3411483"/>
                  <a:gd name="connsiteY34" fmla="*/ 4062455 h 4698595"/>
                  <a:gd name="connsiteX35" fmla="*/ 1312915 w 3411483"/>
                  <a:gd name="connsiteY35" fmla="*/ 4277716 h 4698595"/>
                  <a:gd name="connsiteX36" fmla="*/ 2195013 w 3411483"/>
                  <a:gd name="connsiteY36" fmla="*/ 3993179 h 4698595"/>
                  <a:gd name="connsiteX37" fmla="*/ 2705552 w 3411483"/>
                  <a:gd name="connsiteY37" fmla="*/ 3234379 h 4698595"/>
                  <a:gd name="connsiteX38" fmla="*/ 2587666 w 3411483"/>
                  <a:gd name="connsiteY38" fmla="*/ 2728357 h 4698595"/>
                  <a:gd name="connsiteX39" fmla="*/ 1769638 w 3411483"/>
                  <a:gd name="connsiteY39" fmla="*/ 2113659 h 4698595"/>
                  <a:gd name="connsiteX40" fmla="*/ 859329 w 3411483"/>
                  <a:gd name="connsiteY40" fmla="*/ 1845776 h 4698595"/>
                  <a:gd name="connsiteX41" fmla="*/ 477496 w 3411483"/>
                  <a:gd name="connsiteY41" fmla="*/ 1320436 h 4698595"/>
                  <a:gd name="connsiteX0" fmla="*/ 477496 w 3411485"/>
                  <a:gd name="connsiteY0" fmla="*/ 760057 h 4138216"/>
                  <a:gd name="connsiteX1" fmla="*/ 810541 w 3411485"/>
                  <a:gd name="connsiteY1" fmla="*/ 659 h 4138216"/>
                  <a:gd name="connsiteX2" fmla="*/ 744010 w 3411485"/>
                  <a:gd name="connsiteY2" fmla="*/ 631925 h 4138216"/>
                  <a:gd name="connsiteX3" fmla="*/ 900331 w 3411485"/>
                  <a:gd name="connsiteY3" fmla="*/ 890752 h 4138216"/>
                  <a:gd name="connsiteX4" fmla="*/ 1240632 w 3411485"/>
                  <a:gd name="connsiteY4" fmla="*/ 1173299 h 4138216"/>
                  <a:gd name="connsiteX5" fmla="*/ 2984160 w 3411485"/>
                  <a:gd name="connsiteY5" fmla="*/ 1693489 h 4138216"/>
                  <a:gd name="connsiteX6" fmla="*/ 3378091 w 3411485"/>
                  <a:gd name="connsiteY6" fmla="*/ 2971456 h 4138216"/>
                  <a:gd name="connsiteX7" fmla="*/ 2359032 w 3411485"/>
                  <a:gd name="connsiteY7" fmla="*/ 3990506 h 4138216"/>
                  <a:gd name="connsiteX8" fmla="*/ 1252372 w 3411485"/>
                  <a:gd name="connsiteY8" fmla="*/ 4118394 h 4138216"/>
                  <a:gd name="connsiteX9" fmla="*/ 352887 w 3411485"/>
                  <a:gd name="connsiteY9" fmla="*/ 3668167 h 4138216"/>
                  <a:gd name="connsiteX10" fmla="*/ 846 w 3411485"/>
                  <a:gd name="connsiteY10" fmla="*/ 2861417 h 4138216"/>
                  <a:gd name="connsiteX11" fmla="*/ 284017 w 3411485"/>
                  <a:gd name="connsiteY11" fmla="*/ 2268167 h 4138216"/>
                  <a:gd name="connsiteX12" fmla="*/ 964397 w 3411485"/>
                  <a:gd name="connsiteY12" fmla="*/ 2020873 h 4138216"/>
                  <a:gd name="connsiteX13" fmla="*/ 1592242 w 3411485"/>
                  <a:gd name="connsiteY13" fmla="*/ 2169506 h 4138216"/>
                  <a:gd name="connsiteX14" fmla="*/ 1861319 w 3411485"/>
                  <a:gd name="connsiteY14" fmla="*/ 2641031 h 4138216"/>
                  <a:gd name="connsiteX15" fmla="*/ 1680653 w 3411485"/>
                  <a:gd name="connsiteY15" fmla="*/ 3011331 h 4138216"/>
                  <a:gd name="connsiteX16" fmla="*/ 1261662 w 3411485"/>
                  <a:gd name="connsiteY16" fmla="*/ 3158683 h 4138216"/>
                  <a:gd name="connsiteX17" fmla="*/ 895206 w 3411485"/>
                  <a:gd name="connsiteY17" fmla="*/ 3076678 h 4138216"/>
                  <a:gd name="connsiteX18" fmla="*/ 718384 w 3411485"/>
                  <a:gd name="connsiteY18" fmla="*/ 2799914 h 4138216"/>
                  <a:gd name="connsiteX19" fmla="*/ 808076 w 3411485"/>
                  <a:gd name="connsiteY19" fmla="*/ 2620529 h 4138216"/>
                  <a:gd name="connsiteX20" fmla="*/ 931082 w 3411485"/>
                  <a:gd name="connsiteY20" fmla="*/ 2556464 h 4138216"/>
                  <a:gd name="connsiteX21" fmla="*/ 990023 w 3411485"/>
                  <a:gd name="connsiteY21" fmla="*/ 2548776 h 4138216"/>
                  <a:gd name="connsiteX22" fmla="*/ 1010524 w 3411485"/>
                  <a:gd name="connsiteY22" fmla="*/ 2564151 h 4138216"/>
                  <a:gd name="connsiteX23" fmla="*/ 1000274 w 3411485"/>
                  <a:gd name="connsiteY23" fmla="*/ 2594903 h 4138216"/>
                  <a:gd name="connsiteX24" fmla="*/ 990023 w 3411485"/>
                  <a:gd name="connsiteY24" fmla="*/ 2625655 h 4138216"/>
                  <a:gd name="connsiteX25" fmla="*/ 974647 w 3411485"/>
                  <a:gd name="connsiteY25" fmla="*/ 2738411 h 4138216"/>
                  <a:gd name="connsiteX26" fmla="*/ 1055370 w 3411485"/>
                  <a:gd name="connsiteY26" fmla="*/ 2875512 h 4138216"/>
                  <a:gd name="connsiteX27" fmla="*/ 1230911 w 3411485"/>
                  <a:gd name="connsiteY27" fmla="*/ 2933171 h 4138216"/>
                  <a:gd name="connsiteX28" fmla="*/ 1494862 w 3411485"/>
                  <a:gd name="connsiteY28" fmla="*/ 2835791 h 4138216"/>
                  <a:gd name="connsiteX29" fmla="*/ 1599930 w 3411485"/>
                  <a:gd name="connsiteY29" fmla="*/ 2594903 h 4138216"/>
                  <a:gd name="connsiteX30" fmla="*/ 1387231 w 3411485"/>
                  <a:gd name="connsiteY30" fmla="*/ 2259198 h 4138216"/>
                  <a:gd name="connsiteX31" fmla="*/ 943896 w 3411485"/>
                  <a:gd name="connsiteY31" fmla="*/ 2154130 h 4138216"/>
                  <a:gd name="connsiteX32" fmla="*/ 372428 w 3411485"/>
                  <a:gd name="connsiteY32" fmla="*/ 2348890 h 4138216"/>
                  <a:gd name="connsiteX33" fmla="*/ 118727 w 3411485"/>
                  <a:gd name="connsiteY33" fmla="*/ 2861417 h 4138216"/>
                  <a:gd name="connsiteX34" fmla="*/ 500560 w 3411485"/>
                  <a:gd name="connsiteY34" fmla="*/ 3502076 h 4138216"/>
                  <a:gd name="connsiteX35" fmla="*/ 1312915 w 3411485"/>
                  <a:gd name="connsiteY35" fmla="*/ 3717337 h 4138216"/>
                  <a:gd name="connsiteX36" fmla="*/ 2195013 w 3411485"/>
                  <a:gd name="connsiteY36" fmla="*/ 3432800 h 4138216"/>
                  <a:gd name="connsiteX37" fmla="*/ 2705552 w 3411485"/>
                  <a:gd name="connsiteY37" fmla="*/ 2674000 h 4138216"/>
                  <a:gd name="connsiteX38" fmla="*/ 2587666 w 3411485"/>
                  <a:gd name="connsiteY38" fmla="*/ 2167978 h 4138216"/>
                  <a:gd name="connsiteX39" fmla="*/ 1769638 w 3411485"/>
                  <a:gd name="connsiteY39" fmla="*/ 1553280 h 4138216"/>
                  <a:gd name="connsiteX40" fmla="*/ 859329 w 3411485"/>
                  <a:gd name="connsiteY40" fmla="*/ 1285397 h 4138216"/>
                  <a:gd name="connsiteX41" fmla="*/ 477496 w 3411485"/>
                  <a:gd name="connsiteY41" fmla="*/ 760057 h 4138216"/>
                  <a:gd name="connsiteX0" fmla="*/ 477496 w 3415891"/>
                  <a:gd name="connsiteY0" fmla="*/ 760057 h 4122191"/>
                  <a:gd name="connsiteX1" fmla="*/ 810541 w 3415891"/>
                  <a:gd name="connsiteY1" fmla="*/ 659 h 4122191"/>
                  <a:gd name="connsiteX2" fmla="*/ 744010 w 3415891"/>
                  <a:gd name="connsiteY2" fmla="*/ 631925 h 4122191"/>
                  <a:gd name="connsiteX3" fmla="*/ 900331 w 3415891"/>
                  <a:gd name="connsiteY3" fmla="*/ 890752 h 4122191"/>
                  <a:gd name="connsiteX4" fmla="*/ 1240632 w 3415891"/>
                  <a:gd name="connsiteY4" fmla="*/ 1173299 h 4122191"/>
                  <a:gd name="connsiteX5" fmla="*/ 2984160 w 3415891"/>
                  <a:gd name="connsiteY5" fmla="*/ 1693489 h 4122191"/>
                  <a:gd name="connsiteX6" fmla="*/ 3378091 w 3415891"/>
                  <a:gd name="connsiteY6" fmla="*/ 2971456 h 4122191"/>
                  <a:gd name="connsiteX7" fmla="*/ 2292890 w 3415891"/>
                  <a:gd name="connsiteY7" fmla="*/ 3857009 h 4122191"/>
                  <a:gd name="connsiteX8" fmla="*/ 1252372 w 3415891"/>
                  <a:gd name="connsiteY8" fmla="*/ 4118394 h 4122191"/>
                  <a:gd name="connsiteX9" fmla="*/ 352887 w 3415891"/>
                  <a:gd name="connsiteY9" fmla="*/ 3668167 h 4122191"/>
                  <a:gd name="connsiteX10" fmla="*/ 846 w 3415891"/>
                  <a:gd name="connsiteY10" fmla="*/ 2861417 h 4122191"/>
                  <a:gd name="connsiteX11" fmla="*/ 284017 w 3415891"/>
                  <a:gd name="connsiteY11" fmla="*/ 2268167 h 4122191"/>
                  <a:gd name="connsiteX12" fmla="*/ 964397 w 3415891"/>
                  <a:gd name="connsiteY12" fmla="*/ 2020873 h 4122191"/>
                  <a:gd name="connsiteX13" fmla="*/ 1592242 w 3415891"/>
                  <a:gd name="connsiteY13" fmla="*/ 2169506 h 4122191"/>
                  <a:gd name="connsiteX14" fmla="*/ 1861319 w 3415891"/>
                  <a:gd name="connsiteY14" fmla="*/ 2641031 h 4122191"/>
                  <a:gd name="connsiteX15" fmla="*/ 1680653 w 3415891"/>
                  <a:gd name="connsiteY15" fmla="*/ 3011331 h 4122191"/>
                  <a:gd name="connsiteX16" fmla="*/ 1261662 w 3415891"/>
                  <a:gd name="connsiteY16" fmla="*/ 3158683 h 4122191"/>
                  <a:gd name="connsiteX17" fmla="*/ 895206 w 3415891"/>
                  <a:gd name="connsiteY17" fmla="*/ 3076678 h 4122191"/>
                  <a:gd name="connsiteX18" fmla="*/ 718384 w 3415891"/>
                  <a:gd name="connsiteY18" fmla="*/ 2799914 h 4122191"/>
                  <a:gd name="connsiteX19" fmla="*/ 808076 w 3415891"/>
                  <a:gd name="connsiteY19" fmla="*/ 2620529 h 4122191"/>
                  <a:gd name="connsiteX20" fmla="*/ 931082 w 3415891"/>
                  <a:gd name="connsiteY20" fmla="*/ 2556464 h 4122191"/>
                  <a:gd name="connsiteX21" fmla="*/ 990023 w 3415891"/>
                  <a:gd name="connsiteY21" fmla="*/ 2548776 h 4122191"/>
                  <a:gd name="connsiteX22" fmla="*/ 1010524 w 3415891"/>
                  <a:gd name="connsiteY22" fmla="*/ 2564151 h 4122191"/>
                  <a:gd name="connsiteX23" fmla="*/ 1000274 w 3415891"/>
                  <a:gd name="connsiteY23" fmla="*/ 2594903 h 4122191"/>
                  <a:gd name="connsiteX24" fmla="*/ 990023 w 3415891"/>
                  <a:gd name="connsiteY24" fmla="*/ 2625655 h 4122191"/>
                  <a:gd name="connsiteX25" fmla="*/ 974647 w 3415891"/>
                  <a:gd name="connsiteY25" fmla="*/ 2738411 h 4122191"/>
                  <a:gd name="connsiteX26" fmla="*/ 1055370 w 3415891"/>
                  <a:gd name="connsiteY26" fmla="*/ 2875512 h 4122191"/>
                  <a:gd name="connsiteX27" fmla="*/ 1230911 w 3415891"/>
                  <a:gd name="connsiteY27" fmla="*/ 2933171 h 4122191"/>
                  <a:gd name="connsiteX28" fmla="*/ 1494862 w 3415891"/>
                  <a:gd name="connsiteY28" fmla="*/ 2835791 h 4122191"/>
                  <a:gd name="connsiteX29" fmla="*/ 1599930 w 3415891"/>
                  <a:gd name="connsiteY29" fmla="*/ 2594903 h 4122191"/>
                  <a:gd name="connsiteX30" fmla="*/ 1387231 w 3415891"/>
                  <a:gd name="connsiteY30" fmla="*/ 2259198 h 4122191"/>
                  <a:gd name="connsiteX31" fmla="*/ 943896 w 3415891"/>
                  <a:gd name="connsiteY31" fmla="*/ 2154130 h 4122191"/>
                  <a:gd name="connsiteX32" fmla="*/ 372428 w 3415891"/>
                  <a:gd name="connsiteY32" fmla="*/ 2348890 h 4122191"/>
                  <a:gd name="connsiteX33" fmla="*/ 118727 w 3415891"/>
                  <a:gd name="connsiteY33" fmla="*/ 2861417 h 4122191"/>
                  <a:gd name="connsiteX34" fmla="*/ 500560 w 3415891"/>
                  <a:gd name="connsiteY34" fmla="*/ 3502076 h 4122191"/>
                  <a:gd name="connsiteX35" fmla="*/ 1312915 w 3415891"/>
                  <a:gd name="connsiteY35" fmla="*/ 3717337 h 4122191"/>
                  <a:gd name="connsiteX36" fmla="*/ 2195013 w 3415891"/>
                  <a:gd name="connsiteY36" fmla="*/ 3432800 h 4122191"/>
                  <a:gd name="connsiteX37" fmla="*/ 2705552 w 3415891"/>
                  <a:gd name="connsiteY37" fmla="*/ 2674000 h 4122191"/>
                  <a:gd name="connsiteX38" fmla="*/ 2587666 w 3415891"/>
                  <a:gd name="connsiteY38" fmla="*/ 2167978 h 4122191"/>
                  <a:gd name="connsiteX39" fmla="*/ 1769638 w 3415891"/>
                  <a:gd name="connsiteY39" fmla="*/ 1553280 h 4122191"/>
                  <a:gd name="connsiteX40" fmla="*/ 859329 w 3415891"/>
                  <a:gd name="connsiteY40" fmla="*/ 1285397 h 4122191"/>
                  <a:gd name="connsiteX41" fmla="*/ 477496 w 3415891"/>
                  <a:gd name="connsiteY41" fmla="*/ 760057 h 4122191"/>
                  <a:gd name="connsiteX0" fmla="*/ 477496 w 3415891"/>
                  <a:gd name="connsiteY0" fmla="*/ 760057 h 4122191"/>
                  <a:gd name="connsiteX1" fmla="*/ 810541 w 3415891"/>
                  <a:gd name="connsiteY1" fmla="*/ 659 h 4122191"/>
                  <a:gd name="connsiteX2" fmla="*/ 744010 w 3415891"/>
                  <a:gd name="connsiteY2" fmla="*/ 631925 h 4122191"/>
                  <a:gd name="connsiteX3" fmla="*/ 900331 w 3415891"/>
                  <a:gd name="connsiteY3" fmla="*/ 890752 h 4122191"/>
                  <a:gd name="connsiteX4" fmla="*/ 1240632 w 3415891"/>
                  <a:gd name="connsiteY4" fmla="*/ 1173299 h 4122191"/>
                  <a:gd name="connsiteX5" fmla="*/ 2984160 w 3415891"/>
                  <a:gd name="connsiteY5" fmla="*/ 1693489 h 4122191"/>
                  <a:gd name="connsiteX6" fmla="*/ 3378091 w 3415891"/>
                  <a:gd name="connsiteY6" fmla="*/ 2971456 h 4122191"/>
                  <a:gd name="connsiteX7" fmla="*/ 2292890 w 3415891"/>
                  <a:gd name="connsiteY7" fmla="*/ 3857009 h 4122191"/>
                  <a:gd name="connsiteX8" fmla="*/ 1252372 w 3415891"/>
                  <a:gd name="connsiteY8" fmla="*/ 4118394 h 4122191"/>
                  <a:gd name="connsiteX9" fmla="*/ 352887 w 3415891"/>
                  <a:gd name="connsiteY9" fmla="*/ 3668167 h 4122191"/>
                  <a:gd name="connsiteX10" fmla="*/ 846 w 3415891"/>
                  <a:gd name="connsiteY10" fmla="*/ 2861417 h 4122191"/>
                  <a:gd name="connsiteX11" fmla="*/ 284017 w 3415891"/>
                  <a:gd name="connsiteY11" fmla="*/ 2268167 h 4122191"/>
                  <a:gd name="connsiteX12" fmla="*/ 964397 w 3415891"/>
                  <a:gd name="connsiteY12" fmla="*/ 2020873 h 4122191"/>
                  <a:gd name="connsiteX13" fmla="*/ 1592242 w 3415891"/>
                  <a:gd name="connsiteY13" fmla="*/ 2169506 h 4122191"/>
                  <a:gd name="connsiteX14" fmla="*/ 1861319 w 3415891"/>
                  <a:gd name="connsiteY14" fmla="*/ 2641031 h 4122191"/>
                  <a:gd name="connsiteX15" fmla="*/ 1680653 w 3415891"/>
                  <a:gd name="connsiteY15" fmla="*/ 3011331 h 4122191"/>
                  <a:gd name="connsiteX16" fmla="*/ 1261662 w 3415891"/>
                  <a:gd name="connsiteY16" fmla="*/ 3158683 h 4122191"/>
                  <a:gd name="connsiteX17" fmla="*/ 895206 w 3415891"/>
                  <a:gd name="connsiteY17" fmla="*/ 3076678 h 4122191"/>
                  <a:gd name="connsiteX18" fmla="*/ 718384 w 3415891"/>
                  <a:gd name="connsiteY18" fmla="*/ 2799914 h 4122191"/>
                  <a:gd name="connsiteX19" fmla="*/ 808076 w 3415891"/>
                  <a:gd name="connsiteY19" fmla="*/ 2620529 h 4122191"/>
                  <a:gd name="connsiteX20" fmla="*/ 931082 w 3415891"/>
                  <a:gd name="connsiteY20" fmla="*/ 2556464 h 4122191"/>
                  <a:gd name="connsiteX21" fmla="*/ 990023 w 3415891"/>
                  <a:gd name="connsiteY21" fmla="*/ 2548776 h 4122191"/>
                  <a:gd name="connsiteX22" fmla="*/ 1010524 w 3415891"/>
                  <a:gd name="connsiteY22" fmla="*/ 2564151 h 4122191"/>
                  <a:gd name="connsiteX23" fmla="*/ 1000274 w 3415891"/>
                  <a:gd name="connsiteY23" fmla="*/ 2594903 h 4122191"/>
                  <a:gd name="connsiteX24" fmla="*/ 990023 w 3415891"/>
                  <a:gd name="connsiteY24" fmla="*/ 2625655 h 4122191"/>
                  <a:gd name="connsiteX25" fmla="*/ 974647 w 3415891"/>
                  <a:gd name="connsiteY25" fmla="*/ 2738411 h 4122191"/>
                  <a:gd name="connsiteX26" fmla="*/ 1055370 w 3415891"/>
                  <a:gd name="connsiteY26" fmla="*/ 2875512 h 4122191"/>
                  <a:gd name="connsiteX27" fmla="*/ 1230911 w 3415891"/>
                  <a:gd name="connsiteY27" fmla="*/ 2933171 h 4122191"/>
                  <a:gd name="connsiteX28" fmla="*/ 1494862 w 3415891"/>
                  <a:gd name="connsiteY28" fmla="*/ 2835791 h 4122191"/>
                  <a:gd name="connsiteX29" fmla="*/ 1599930 w 3415891"/>
                  <a:gd name="connsiteY29" fmla="*/ 2594903 h 4122191"/>
                  <a:gd name="connsiteX30" fmla="*/ 1387231 w 3415891"/>
                  <a:gd name="connsiteY30" fmla="*/ 2259198 h 4122191"/>
                  <a:gd name="connsiteX31" fmla="*/ 943896 w 3415891"/>
                  <a:gd name="connsiteY31" fmla="*/ 2154130 h 4122191"/>
                  <a:gd name="connsiteX32" fmla="*/ 372428 w 3415891"/>
                  <a:gd name="connsiteY32" fmla="*/ 2348890 h 4122191"/>
                  <a:gd name="connsiteX33" fmla="*/ 118727 w 3415891"/>
                  <a:gd name="connsiteY33" fmla="*/ 2861417 h 4122191"/>
                  <a:gd name="connsiteX34" fmla="*/ 500560 w 3415891"/>
                  <a:gd name="connsiteY34" fmla="*/ 3502076 h 4122191"/>
                  <a:gd name="connsiteX35" fmla="*/ 1312915 w 3415891"/>
                  <a:gd name="connsiteY35" fmla="*/ 3717337 h 4122191"/>
                  <a:gd name="connsiteX36" fmla="*/ 2195013 w 3415891"/>
                  <a:gd name="connsiteY36" fmla="*/ 3432800 h 4122191"/>
                  <a:gd name="connsiteX37" fmla="*/ 2705552 w 3415891"/>
                  <a:gd name="connsiteY37" fmla="*/ 2674000 h 4122191"/>
                  <a:gd name="connsiteX38" fmla="*/ 2587666 w 3415891"/>
                  <a:gd name="connsiteY38" fmla="*/ 2167978 h 4122191"/>
                  <a:gd name="connsiteX39" fmla="*/ 1769638 w 3415891"/>
                  <a:gd name="connsiteY39" fmla="*/ 1553280 h 4122191"/>
                  <a:gd name="connsiteX40" fmla="*/ 859329 w 3415891"/>
                  <a:gd name="connsiteY40" fmla="*/ 1285397 h 4122191"/>
                  <a:gd name="connsiteX41" fmla="*/ 477496 w 3415891"/>
                  <a:gd name="connsiteY41" fmla="*/ 760057 h 4122191"/>
                  <a:gd name="connsiteX0" fmla="*/ 477496 w 3415891"/>
                  <a:gd name="connsiteY0" fmla="*/ 760057 h 3958557"/>
                  <a:gd name="connsiteX1" fmla="*/ 810541 w 3415891"/>
                  <a:gd name="connsiteY1" fmla="*/ 659 h 3958557"/>
                  <a:gd name="connsiteX2" fmla="*/ 744010 w 3415891"/>
                  <a:gd name="connsiteY2" fmla="*/ 631925 h 3958557"/>
                  <a:gd name="connsiteX3" fmla="*/ 900331 w 3415891"/>
                  <a:gd name="connsiteY3" fmla="*/ 890752 h 3958557"/>
                  <a:gd name="connsiteX4" fmla="*/ 1240632 w 3415891"/>
                  <a:gd name="connsiteY4" fmla="*/ 1173299 h 3958557"/>
                  <a:gd name="connsiteX5" fmla="*/ 2984160 w 3415891"/>
                  <a:gd name="connsiteY5" fmla="*/ 1693489 h 3958557"/>
                  <a:gd name="connsiteX6" fmla="*/ 3378091 w 3415891"/>
                  <a:gd name="connsiteY6" fmla="*/ 2971456 h 3958557"/>
                  <a:gd name="connsiteX7" fmla="*/ 2292890 w 3415891"/>
                  <a:gd name="connsiteY7" fmla="*/ 3857009 h 3958557"/>
                  <a:gd name="connsiteX8" fmla="*/ 1075991 w 3415891"/>
                  <a:gd name="connsiteY8" fmla="*/ 3918147 h 3958557"/>
                  <a:gd name="connsiteX9" fmla="*/ 352887 w 3415891"/>
                  <a:gd name="connsiteY9" fmla="*/ 3668167 h 3958557"/>
                  <a:gd name="connsiteX10" fmla="*/ 846 w 3415891"/>
                  <a:gd name="connsiteY10" fmla="*/ 2861417 h 3958557"/>
                  <a:gd name="connsiteX11" fmla="*/ 284017 w 3415891"/>
                  <a:gd name="connsiteY11" fmla="*/ 2268167 h 3958557"/>
                  <a:gd name="connsiteX12" fmla="*/ 964397 w 3415891"/>
                  <a:gd name="connsiteY12" fmla="*/ 2020873 h 3958557"/>
                  <a:gd name="connsiteX13" fmla="*/ 1592242 w 3415891"/>
                  <a:gd name="connsiteY13" fmla="*/ 2169506 h 3958557"/>
                  <a:gd name="connsiteX14" fmla="*/ 1861319 w 3415891"/>
                  <a:gd name="connsiteY14" fmla="*/ 2641031 h 3958557"/>
                  <a:gd name="connsiteX15" fmla="*/ 1680653 w 3415891"/>
                  <a:gd name="connsiteY15" fmla="*/ 3011331 h 3958557"/>
                  <a:gd name="connsiteX16" fmla="*/ 1261662 w 3415891"/>
                  <a:gd name="connsiteY16" fmla="*/ 3158683 h 3958557"/>
                  <a:gd name="connsiteX17" fmla="*/ 895206 w 3415891"/>
                  <a:gd name="connsiteY17" fmla="*/ 3076678 h 3958557"/>
                  <a:gd name="connsiteX18" fmla="*/ 718384 w 3415891"/>
                  <a:gd name="connsiteY18" fmla="*/ 2799914 h 3958557"/>
                  <a:gd name="connsiteX19" fmla="*/ 808076 w 3415891"/>
                  <a:gd name="connsiteY19" fmla="*/ 2620529 h 3958557"/>
                  <a:gd name="connsiteX20" fmla="*/ 931082 w 3415891"/>
                  <a:gd name="connsiteY20" fmla="*/ 2556464 h 3958557"/>
                  <a:gd name="connsiteX21" fmla="*/ 990023 w 3415891"/>
                  <a:gd name="connsiteY21" fmla="*/ 2548776 h 3958557"/>
                  <a:gd name="connsiteX22" fmla="*/ 1010524 w 3415891"/>
                  <a:gd name="connsiteY22" fmla="*/ 2564151 h 3958557"/>
                  <a:gd name="connsiteX23" fmla="*/ 1000274 w 3415891"/>
                  <a:gd name="connsiteY23" fmla="*/ 2594903 h 3958557"/>
                  <a:gd name="connsiteX24" fmla="*/ 990023 w 3415891"/>
                  <a:gd name="connsiteY24" fmla="*/ 2625655 h 3958557"/>
                  <a:gd name="connsiteX25" fmla="*/ 974647 w 3415891"/>
                  <a:gd name="connsiteY25" fmla="*/ 2738411 h 3958557"/>
                  <a:gd name="connsiteX26" fmla="*/ 1055370 w 3415891"/>
                  <a:gd name="connsiteY26" fmla="*/ 2875512 h 3958557"/>
                  <a:gd name="connsiteX27" fmla="*/ 1230911 w 3415891"/>
                  <a:gd name="connsiteY27" fmla="*/ 2933171 h 3958557"/>
                  <a:gd name="connsiteX28" fmla="*/ 1494862 w 3415891"/>
                  <a:gd name="connsiteY28" fmla="*/ 2835791 h 3958557"/>
                  <a:gd name="connsiteX29" fmla="*/ 1599930 w 3415891"/>
                  <a:gd name="connsiteY29" fmla="*/ 2594903 h 3958557"/>
                  <a:gd name="connsiteX30" fmla="*/ 1387231 w 3415891"/>
                  <a:gd name="connsiteY30" fmla="*/ 2259198 h 3958557"/>
                  <a:gd name="connsiteX31" fmla="*/ 943896 w 3415891"/>
                  <a:gd name="connsiteY31" fmla="*/ 2154130 h 3958557"/>
                  <a:gd name="connsiteX32" fmla="*/ 372428 w 3415891"/>
                  <a:gd name="connsiteY32" fmla="*/ 2348890 h 3958557"/>
                  <a:gd name="connsiteX33" fmla="*/ 118727 w 3415891"/>
                  <a:gd name="connsiteY33" fmla="*/ 2861417 h 3958557"/>
                  <a:gd name="connsiteX34" fmla="*/ 500560 w 3415891"/>
                  <a:gd name="connsiteY34" fmla="*/ 3502076 h 3958557"/>
                  <a:gd name="connsiteX35" fmla="*/ 1312915 w 3415891"/>
                  <a:gd name="connsiteY35" fmla="*/ 3717337 h 3958557"/>
                  <a:gd name="connsiteX36" fmla="*/ 2195013 w 3415891"/>
                  <a:gd name="connsiteY36" fmla="*/ 3432800 h 3958557"/>
                  <a:gd name="connsiteX37" fmla="*/ 2705552 w 3415891"/>
                  <a:gd name="connsiteY37" fmla="*/ 2674000 h 3958557"/>
                  <a:gd name="connsiteX38" fmla="*/ 2587666 w 3415891"/>
                  <a:gd name="connsiteY38" fmla="*/ 2167978 h 3958557"/>
                  <a:gd name="connsiteX39" fmla="*/ 1769638 w 3415891"/>
                  <a:gd name="connsiteY39" fmla="*/ 1553280 h 3958557"/>
                  <a:gd name="connsiteX40" fmla="*/ 859329 w 3415891"/>
                  <a:gd name="connsiteY40" fmla="*/ 1285397 h 3958557"/>
                  <a:gd name="connsiteX41" fmla="*/ 477496 w 3415891"/>
                  <a:gd name="connsiteY41" fmla="*/ 760057 h 3958557"/>
                  <a:gd name="connsiteX0" fmla="*/ 565295 w 3503690"/>
                  <a:gd name="connsiteY0" fmla="*/ 760057 h 3958557"/>
                  <a:gd name="connsiteX1" fmla="*/ 898340 w 3503690"/>
                  <a:gd name="connsiteY1" fmla="*/ 659 h 3958557"/>
                  <a:gd name="connsiteX2" fmla="*/ 831809 w 3503690"/>
                  <a:gd name="connsiteY2" fmla="*/ 631925 h 3958557"/>
                  <a:gd name="connsiteX3" fmla="*/ 988130 w 3503690"/>
                  <a:gd name="connsiteY3" fmla="*/ 890752 h 3958557"/>
                  <a:gd name="connsiteX4" fmla="*/ 1328431 w 3503690"/>
                  <a:gd name="connsiteY4" fmla="*/ 1173299 h 3958557"/>
                  <a:gd name="connsiteX5" fmla="*/ 3071959 w 3503690"/>
                  <a:gd name="connsiteY5" fmla="*/ 1693489 h 3958557"/>
                  <a:gd name="connsiteX6" fmla="*/ 3465890 w 3503690"/>
                  <a:gd name="connsiteY6" fmla="*/ 2971456 h 3958557"/>
                  <a:gd name="connsiteX7" fmla="*/ 2380689 w 3503690"/>
                  <a:gd name="connsiteY7" fmla="*/ 3857009 h 3958557"/>
                  <a:gd name="connsiteX8" fmla="*/ 1163790 w 3503690"/>
                  <a:gd name="connsiteY8" fmla="*/ 3918147 h 3958557"/>
                  <a:gd name="connsiteX9" fmla="*/ 440686 w 3503690"/>
                  <a:gd name="connsiteY9" fmla="*/ 3668167 h 3958557"/>
                  <a:gd name="connsiteX10" fmla="*/ 454 w 3503690"/>
                  <a:gd name="connsiteY10" fmla="*/ 2861417 h 3958557"/>
                  <a:gd name="connsiteX11" fmla="*/ 371816 w 3503690"/>
                  <a:gd name="connsiteY11" fmla="*/ 2268167 h 3958557"/>
                  <a:gd name="connsiteX12" fmla="*/ 1052196 w 3503690"/>
                  <a:gd name="connsiteY12" fmla="*/ 2020873 h 3958557"/>
                  <a:gd name="connsiteX13" fmla="*/ 1680041 w 3503690"/>
                  <a:gd name="connsiteY13" fmla="*/ 2169506 h 3958557"/>
                  <a:gd name="connsiteX14" fmla="*/ 1949118 w 3503690"/>
                  <a:gd name="connsiteY14" fmla="*/ 2641031 h 3958557"/>
                  <a:gd name="connsiteX15" fmla="*/ 1768452 w 3503690"/>
                  <a:gd name="connsiteY15" fmla="*/ 3011331 h 3958557"/>
                  <a:gd name="connsiteX16" fmla="*/ 1349461 w 3503690"/>
                  <a:gd name="connsiteY16" fmla="*/ 3158683 h 3958557"/>
                  <a:gd name="connsiteX17" fmla="*/ 983005 w 3503690"/>
                  <a:gd name="connsiteY17" fmla="*/ 3076678 h 3958557"/>
                  <a:gd name="connsiteX18" fmla="*/ 806183 w 3503690"/>
                  <a:gd name="connsiteY18" fmla="*/ 2799914 h 3958557"/>
                  <a:gd name="connsiteX19" fmla="*/ 895875 w 3503690"/>
                  <a:gd name="connsiteY19" fmla="*/ 2620529 h 3958557"/>
                  <a:gd name="connsiteX20" fmla="*/ 1018881 w 3503690"/>
                  <a:gd name="connsiteY20" fmla="*/ 2556464 h 3958557"/>
                  <a:gd name="connsiteX21" fmla="*/ 1077822 w 3503690"/>
                  <a:gd name="connsiteY21" fmla="*/ 2548776 h 3958557"/>
                  <a:gd name="connsiteX22" fmla="*/ 1098323 w 3503690"/>
                  <a:gd name="connsiteY22" fmla="*/ 2564151 h 3958557"/>
                  <a:gd name="connsiteX23" fmla="*/ 1088073 w 3503690"/>
                  <a:gd name="connsiteY23" fmla="*/ 2594903 h 3958557"/>
                  <a:gd name="connsiteX24" fmla="*/ 1077822 w 3503690"/>
                  <a:gd name="connsiteY24" fmla="*/ 2625655 h 3958557"/>
                  <a:gd name="connsiteX25" fmla="*/ 1062446 w 3503690"/>
                  <a:gd name="connsiteY25" fmla="*/ 2738411 h 3958557"/>
                  <a:gd name="connsiteX26" fmla="*/ 1143169 w 3503690"/>
                  <a:gd name="connsiteY26" fmla="*/ 2875512 h 3958557"/>
                  <a:gd name="connsiteX27" fmla="*/ 1318710 w 3503690"/>
                  <a:gd name="connsiteY27" fmla="*/ 2933171 h 3958557"/>
                  <a:gd name="connsiteX28" fmla="*/ 1582661 w 3503690"/>
                  <a:gd name="connsiteY28" fmla="*/ 2835791 h 3958557"/>
                  <a:gd name="connsiteX29" fmla="*/ 1687729 w 3503690"/>
                  <a:gd name="connsiteY29" fmla="*/ 2594903 h 3958557"/>
                  <a:gd name="connsiteX30" fmla="*/ 1475030 w 3503690"/>
                  <a:gd name="connsiteY30" fmla="*/ 2259198 h 3958557"/>
                  <a:gd name="connsiteX31" fmla="*/ 1031695 w 3503690"/>
                  <a:gd name="connsiteY31" fmla="*/ 2154130 h 3958557"/>
                  <a:gd name="connsiteX32" fmla="*/ 460227 w 3503690"/>
                  <a:gd name="connsiteY32" fmla="*/ 2348890 h 3958557"/>
                  <a:gd name="connsiteX33" fmla="*/ 206526 w 3503690"/>
                  <a:gd name="connsiteY33" fmla="*/ 2861417 h 3958557"/>
                  <a:gd name="connsiteX34" fmla="*/ 588359 w 3503690"/>
                  <a:gd name="connsiteY34" fmla="*/ 3502076 h 3958557"/>
                  <a:gd name="connsiteX35" fmla="*/ 1400714 w 3503690"/>
                  <a:gd name="connsiteY35" fmla="*/ 3717337 h 3958557"/>
                  <a:gd name="connsiteX36" fmla="*/ 2282812 w 3503690"/>
                  <a:gd name="connsiteY36" fmla="*/ 3432800 h 3958557"/>
                  <a:gd name="connsiteX37" fmla="*/ 2793351 w 3503690"/>
                  <a:gd name="connsiteY37" fmla="*/ 2674000 h 3958557"/>
                  <a:gd name="connsiteX38" fmla="*/ 2675465 w 3503690"/>
                  <a:gd name="connsiteY38" fmla="*/ 2167978 h 3958557"/>
                  <a:gd name="connsiteX39" fmla="*/ 1857437 w 3503690"/>
                  <a:gd name="connsiteY39" fmla="*/ 1553280 h 3958557"/>
                  <a:gd name="connsiteX40" fmla="*/ 947128 w 3503690"/>
                  <a:gd name="connsiteY40" fmla="*/ 1285397 h 3958557"/>
                  <a:gd name="connsiteX41" fmla="*/ 565295 w 3503690"/>
                  <a:gd name="connsiteY41" fmla="*/ 760057 h 3958557"/>
                  <a:gd name="connsiteX0" fmla="*/ 565297 w 3505172"/>
                  <a:gd name="connsiteY0" fmla="*/ 760057 h 3929318"/>
                  <a:gd name="connsiteX1" fmla="*/ 898342 w 3505172"/>
                  <a:gd name="connsiteY1" fmla="*/ 659 h 3929318"/>
                  <a:gd name="connsiteX2" fmla="*/ 831811 w 3505172"/>
                  <a:gd name="connsiteY2" fmla="*/ 631925 h 3929318"/>
                  <a:gd name="connsiteX3" fmla="*/ 988132 w 3505172"/>
                  <a:gd name="connsiteY3" fmla="*/ 890752 h 3929318"/>
                  <a:gd name="connsiteX4" fmla="*/ 1328433 w 3505172"/>
                  <a:gd name="connsiteY4" fmla="*/ 1173299 h 3929318"/>
                  <a:gd name="connsiteX5" fmla="*/ 3071961 w 3505172"/>
                  <a:gd name="connsiteY5" fmla="*/ 1693489 h 3929318"/>
                  <a:gd name="connsiteX6" fmla="*/ 3465892 w 3505172"/>
                  <a:gd name="connsiteY6" fmla="*/ 2971456 h 3929318"/>
                  <a:gd name="connsiteX7" fmla="*/ 2358642 w 3505172"/>
                  <a:gd name="connsiteY7" fmla="*/ 3790260 h 3929318"/>
                  <a:gd name="connsiteX8" fmla="*/ 1163792 w 3505172"/>
                  <a:gd name="connsiteY8" fmla="*/ 3918147 h 3929318"/>
                  <a:gd name="connsiteX9" fmla="*/ 440688 w 3505172"/>
                  <a:gd name="connsiteY9" fmla="*/ 3668167 h 3929318"/>
                  <a:gd name="connsiteX10" fmla="*/ 456 w 3505172"/>
                  <a:gd name="connsiteY10" fmla="*/ 2861417 h 3929318"/>
                  <a:gd name="connsiteX11" fmla="*/ 371818 w 3505172"/>
                  <a:gd name="connsiteY11" fmla="*/ 2268167 h 3929318"/>
                  <a:gd name="connsiteX12" fmla="*/ 1052198 w 3505172"/>
                  <a:gd name="connsiteY12" fmla="*/ 2020873 h 3929318"/>
                  <a:gd name="connsiteX13" fmla="*/ 1680043 w 3505172"/>
                  <a:gd name="connsiteY13" fmla="*/ 2169506 h 3929318"/>
                  <a:gd name="connsiteX14" fmla="*/ 1949120 w 3505172"/>
                  <a:gd name="connsiteY14" fmla="*/ 2641031 h 3929318"/>
                  <a:gd name="connsiteX15" fmla="*/ 1768454 w 3505172"/>
                  <a:gd name="connsiteY15" fmla="*/ 3011331 h 3929318"/>
                  <a:gd name="connsiteX16" fmla="*/ 1349463 w 3505172"/>
                  <a:gd name="connsiteY16" fmla="*/ 3158683 h 3929318"/>
                  <a:gd name="connsiteX17" fmla="*/ 983007 w 3505172"/>
                  <a:gd name="connsiteY17" fmla="*/ 3076678 h 3929318"/>
                  <a:gd name="connsiteX18" fmla="*/ 806185 w 3505172"/>
                  <a:gd name="connsiteY18" fmla="*/ 2799914 h 3929318"/>
                  <a:gd name="connsiteX19" fmla="*/ 895877 w 3505172"/>
                  <a:gd name="connsiteY19" fmla="*/ 2620529 h 3929318"/>
                  <a:gd name="connsiteX20" fmla="*/ 1018883 w 3505172"/>
                  <a:gd name="connsiteY20" fmla="*/ 2556464 h 3929318"/>
                  <a:gd name="connsiteX21" fmla="*/ 1077824 w 3505172"/>
                  <a:gd name="connsiteY21" fmla="*/ 2548776 h 3929318"/>
                  <a:gd name="connsiteX22" fmla="*/ 1098325 w 3505172"/>
                  <a:gd name="connsiteY22" fmla="*/ 2564151 h 3929318"/>
                  <a:gd name="connsiteX23" fmla="*/ 1088075 w 3505172"/>
                  <a:gd name="connsiteY23" fmla="*/ 2594903 h 3929318"/>
                  <a:gd name="connsiteX24" fmla="*/ 1077824 w 3505172"/>
                  <a:gd name="connsiteY24" fmla="*/ 2625655 h 3929318"/>
                  <a:gd name="connsiteX25" fmla="*/ 1062448 w 3505172"/>
                  <a:gd name="connsiteY25" fmla="*/ 2738411 h 3929318"/>
                  <a:gd name="connsiteX26" fmla="*/ 1143171 w 3505172"/>
                  <a:gd name="connsiteY26" fmla="*/ 2875512 h 3929318"/>
                  <a:gd name="connsiteX27" fmla="*/ 1318712 w 3505172"/>
                  <a:gd name="connsiteY27" fmla="*/ 2933171 h 3929318"/>
                  <a:gd name="connsiteX28" fmla="*/ 1582663 w 3505172"/>
                  <a:gd name="connsiteY28" fmla="*/ 2835791 h 3929318"/>
                  <a:gd name="connsiteX29" fmla="*/ 1687731 w 3505172"/>
                  <a:gd name="connsiteY29" fmla="*/ 2594903 h 3929318"/>
                  <a:gd name="connsiteX30" fmla="*/ 1475032 w 3505172"/>
                  <a:gd name="connsiteY30" fmla="*/ 2259198 h 3929318"/>
                  <a:gd name="connsiteX31" fmla="*/ 1031697 w 3505172"/>
                  <a:gd name="connsiteY31" fmla="*/ 2154130 h 3929318"/>
                  <a:gd name="connsiteX32" fmla="*/ 460229 w 3505172"/>
                  <a:gd name="connsiteY32" fmla="*/ 2348890 h 3929318"/>
                  <a:gd name="connsiteX33" fmla="*/ 206528 w 3505172"/>
                  <a:gd name="connsiteY33" fmla="*/ 2861417 h 3929318"/>
                  <a:gd name="connsiteX34" fmla="*/ 588361 w 3505172"/>
                  <a:gd name="connsiteY34" fmla="*/ 3502076 h 3929318"/>
                  <a:gd name="connsiteX35" fmla="*/ 1400716 w 3505172"/>
                  <a:gd name="connsiteY35" fmla="*/ 3717337 h 3929318"/>
                  <a:gd name="connsiteX36" fmla="*/ 2282814 w 3505172"/>
                  <a:gd name="connsiteY36" fmla="*/ 3432800 h 3929318"/>
                  <a:gd name="connsiteX37" fmla="*/ 2793353 w 3505172"/>
                  <a:gd name="connsiteY37" fmla="*/ 2674000 h 3929318"/>
                  <a:gd name="connsiteX38" fmla="*/ 2675467 w 3505172"/>
                  <a:gd name="connsiteY38" fmla="*/ 2167978 h 3929318"/>
                  <a:gd name="connsiteX39" fmla="*/ 1857439 w 3505172"/>
                  <a:gd name="connsiteY39" fmla="*/ 1553280 h 3929318"/>
                  <a:gd name="connsiteX40" fmla="*/ 947130 w 3505172"/>
                  <a:gd name="connsiteY40" fmla="*/ 1285397 h 3929318"/>
                  <a:gd name="connsiteX41" fmla="*/ 565297 w 3505172"/>
                  <a:gd name="connsiteY41" fmla="*/ 760057 h 3929318"/>
                  <a:gd name="connsiteX0" fmla="*/ 565297 w 3359163"/>
                  <a:gd name="connsiteY0" fmla="*/ 760057 h 3930630"/>
                  <a:gd name="connsiteX1" fmla="*/ 898342 w 3359163"/>
                  <a:gd name="connsiteY1" fmla="*/ 659 h 3930630"/>
                  <a:gd name="connsiteX2" fmla="*/ 831811 w 3359163"/>
                  <a:gd name="connsiteY2" fmla="*/ 631925 h 3930630"/>
                  <a:gd name="connsiteX3" fmla="*/ 988132 w 3359163"/>
                  <a:gd name="connsiteY3" fmla="*/ 890752 h 3930630"/>
                  <a:gd name="connsiteX4" fmla="*/ 1328433 w 3359163"/>
                  <a:gd name="connsiteY4" fmla="*/ 1173299 h 3930630"/>
                  <a:gd name="connsiteX5" fmla="*/ 3071961 w 3359163"/>
                  <a:gd name="connsiteY5" fmla="*/ 1693489 h 3930630"/>
                  <a:gd name="connsiteX6" fmla="*/ 3289512 w 3359163"/>
                  <a:gd name="connsiteY6" fmla="*/ 2931407 h 3930630"/>
                  <a:gd name="connsiteX7" fmla="*/ 2358642 w 3359163"/>
                  <a:gd name="connsiteY7" fmla="*/ 3790260 h 3930630"/>
                  <a:gd name="connsiteX8" fmla="*/ 1163792 w 3359163"/>
                  <a:gd name="connsiteY8" fmla="*/ 3918147 h 3930630"/>
                  <a:gd name="connsiteX9" fmla="*/ 440688 w 3359163"/>
                  <a:gd name="connsiteY9" fmla="*/ 3668167 h 3930630"/>
                  <a:gd name="connsiteX10" fmla="*/ 456 w 3359163"/>
                  <a:gd name="connsiteY10" fmla="*/ 2861417 h 3930630"/>
                  <a:gd name="connsiteX11" fmla="*/ 371818 w 3359163"/>
                  <a:gd name="connsiteY11" fmla="*/ 2268167 h 3930630"/>
                  <a:gd name="connsiteX12" fmla="*/ 1052198 w 3359163"/>
                  <a:gd name="connsiteY12" fmla="*/ 2020873 h 3930630"/>
                  <a:gd name="connsiteX13" fmla="*/ 1680043 w 3359163"/>
                  <a:gd name="connsiteY13" fmla="*/ 2169506 h 3930630"/>
                  <a:gd name="connsiteX14" fmla="*/ 1949120 w 3359163"/>
                  <a:gd name="connsiteY14" fmla="*/ 2641031 h 3930630"/>
                  <a:gd name="connsiteX15" fmla="*/ 1768454 w 3359163"/>
                  <a:gd name="connsiteY15" fmla="*/ 3011331 h 3930630"/>
                  <a:gd name="connsiteX16" fmla="*/ 1349463 w 3359163"/>
                  <a:gd name="connsiteY16" fmla="*/ 3158683 h 3930630"/>
                  <a:gd name="connsiteX17" fmla="*/ 983007 w 3359163"/>
                  <a:gd name="connsiteY17" fmla="*/ 3076678 h 3930630"/>
                  <a:gd name="connsiteX18" fmla="*/ 806185 w 3359163"/>
                  <a:gd name="connsiteY18" fmla="*/ 2799914 h 3930630"/>
                  <a:gd name="connsiteX19" fmla="*/ 895877 w 3359163"/>
                  <a:gd name="connsiteY19" fmla="*/ 2620529 h 3930630"/>
                  <a:gd name="connsiteX20" fmla="*/ 1018883 w 3359163"/>
                  <a:gd name="connsiteY20" fmla="*/ 2556464 h 3930630"/>
                  <a:gd name="connsiteX21" fmla="*/ 1077824 w 3359163"/>
                  <a:gd name="connsiteY21" fmla="*/ 2548776 h 3930630"/>
                  <a:gd name="connsiteX22" fmla="*/ 1098325 w 3359163"/>
                  <a:gd name="connsiteY22" fmla="*/ 2564151 h 3930630"/>
                  <a:gd name="connsiteX23" fmla="*/ 1088075 w 3359163"/>
                  <a:gd name="connsiteY23" fmla="*/ 2594903 h 3930630"/>
                  <a:gd name="connsiteX24" fmla="*/ 1077824 w 3359163"/>
                  <a:gd name="connsiteY24" fmla="*/ 2625655 h 3930630"/>
                  <a:gd name="connsiteX25" fmla="*/ 1062448 w 3359163"/>
                  <a:gd name="connsiteY25" fmla="*/ 2738411 h 3930630"/>
                  <a:gd name="connsiteX26" fmla="*/ 1143171 w 3359163"/>
                  <a:gd name="connsiteY26" fmla="*/ 2875512 h 3930630"/>
                  <a:gd name="connsiteX27" fmla="*/ 1318712 w 3359163"/>
                  <a:gd name="connsiteY27" fmla="*/ 2933171 h 3930630"/>
                  <a:gd name="connsiteX28" fmla="*/ 1582663 w 3359163"/>
                  <a:gd name="connsiteY28" fmla="*/ 2835791 h 3930630"/>
                  <a:gd name="connsiteX29" fmla="*/ 1687731 w 3359163"/>
                  <a:gd name="connsiteY29" fmla="*/ 2594903 h 3930630"/>
                  <a:gd name="connsiteX30" fmla="*/ 1475032 w 3359163"/>
                  <a:gd name="connsiteY30" fmla="*/ 2259198 h 3930630"/>
                  <a:gd name="connsiteX31" fmla="*/ 1031697 w 3359163"/>
                  <a:gd name="connsiteY31" fmla="*/ 2154130 h 3930630"/>
                  <a:gd name="connsiteX32" fmla="*/ 460229 w 3359163"/>
                  <a:gd name="connsiteY32" fmla="*/ 2348890 h 3930630"/>
                  <a:gd name="connsiteX33" fmla="*/ 206528 w 3359163"/>
                  <a:gd name="connsiteY33" fmla="*/ 2861417 h 3930630"/>
                  <a:gd name="connsiteX34" fmla="*/ 588361 w 3359163"/>
                  <a:gd name="connsiteY34" fmla="*/ 3502076 h 3930630"/>
                  <a:gd name="connsiteX35" fmla="*/ 1400716 w 3359163"/>
                  <a:gd name="connsiteY35" fmla="*/ 3717337 h 3930630"/>
                  <a:gd name="connsiteX36" fmla="*/ 2282814 w 3359163"/>
                  <a:gd name="connsiteY36" fmla="*/ 3432800 h 3930630"/>
                  <a:gd name="connsiteX37" fmla="*/ 2793353 w 3359163"/>
                  <a:gd name="connsiteY37" fmla="*/ 2674000 h 3930630"/>
                  <a:gd name="connsiteX38" fmla="*/ 2675467 w 3359163"/>
                  <a:gd name="connsiteY38" fmla="*/ 2167978 h 3930630"/>
                  <a:gd name="connsiteX39" fmla="*/ 1857439 w 3359163"/>
                  <a:gd name="connsiteY39" fmla="*/ 1553280 h 3930630"/>
                  <a:gd name="connsiteX40" fmla="*/ 947130 w 3359163"/>
                  <a:gd name="connsiteY40" fmla="*/ 1285397 h 3930630"/>
                  <a:gd name="connsiteX41" fmla="*/ 565297 w 3359163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947130 w 3314397"/>
                  <a:gd name="connsiteY40" fmla="*/ 1285397 h 3930630"/>
                  <a:gd name="connsiteX41" fmla="*/ 565297 w 3314397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1035318 w 3314397"/>
                  <a:gd name="connsiteY40" fmla="*/ 1258698 h 3930630"/>
                  <a:gd name="connsiteX41" fmla="*/ 565297 w 3314397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1035318 w 3314397"/>
                  <a:gd name="connsiteY40" fmla="*/ 1258698 h 3930630"/>
                  <a:gd name="connsiteX41" fmla="*/ 565297 w 3314397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1035318 w 3314397"/>
                  <a:gd name="connsiteY40" fmla="*/ 1258698 h 3930630"/>
                  <a:gd name="connsiteX41" fmla="*/ 565297 w 3314397"/>
                  <a:gd name="connsiteY41" fmla="*/ 760057 h 3930630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2675467 w 3314397"/>
                  <a:gd name="connsiteY38" fmla="*/ 2168602 h 3931254"/>
                  <a:gd name="connsiteX39" fmla="*/ 1857439 w 3314397"/>
                  <a:gd name="connsiteY39" fmla="*/ 1553904 h 3931254"/>
                  <a:gd name="connsiteX40" fmla="*/ 1035318 w 3314397"/>
                  <a:gd name="connsiteY40" fmla="*/ 1259322 h 3931254"/>
                  <a:gd name="connsiteX41" fmla="*/ 587343 w 3314397"/>
                  <a:gd name="connsiteY41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2675467 w 3314397"/>
                  <a:gd name="connsiteY38" fmla="*/ 2168602 h 3931254"/>
                  <a:gd name="connsiteX39" fmla="*/ 1857439 w 3314397"/>
                  <a:gd name="connsiteY39" fmla="*/ 1553904 h 3931254"/>
                  <a:gd name="connsiteX40" fmla="*/ 1035318 w 3314397"/>
                  <a:gd name="connsiteY40" fmla="*/ 1259322 h 3931254"/>
                  <a:gd name="connsiteX41" fmla="*/ 587343 w 3314397"/>
                  <a:gd name="connsiteY41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857439 w 3314397"/>
                  <a:gd name="connsiteY37" fmla="*/ 1554027 h 3931377"/>
                  <a:gd name="connsiteX38" fmla="*/ 1035318 w 3314397"/>
                  <a:gd name="connsiteY38" fmla="*/ 1259445 h 3931377"/>
                  <a:gd name="connsiteX39" fmla="*/ 587343 w 3314397"/>
                  <a:gd name="connsiteY39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4170059"/>
                  <a:gd name="connsiteX1" fmla="*/ 898342 w 3314397"/>
                  <a:gd name="connsiteY1" fmla="*/ 1406 h 4170059"/>
                  <a:gd name="connsiteX2" fmla="*/ 831811 w 3314397"/>
                  <a:gd name="connsiteY2" fmla="*/ 632672 h 4170059"/>
                  <a:gd name="connsiteX3" fmla="*/ 1328433 w 3314397"/>
                  <a:gd name="connsiteY3" fmla="*/ 1174046 h 4170059"/>
                  <a:gd name="connsiteX4" fmla="*/ 2895583 w 3314397"/>
                  <a:gd name="connsiteY4" fmla="*/ 1827735 h 4170059"/>
                  <a:gd name="connsiteX5" fmla="*/ 3289512 w 3314397"/>
                  <a:gd name="connsiteY5" fmla="*/ 2932154 h 4170059"/>
                  <a:gd name="connsiteX6" fmla="*/ 2358642 w 3314397"/>
                  <a:gd name="connsiteY6" fmla="*/ 3791007 h 4170059"/>
                  <a:gd name="connsiteX7" fmla="*/ 1163792 w 3314397"/>
                  <a:gd name="connsiteY7" fmla="*/ 3918894 h 4170059"/>
                  <a:gd name="connsiteX8" fmla="*/ 440688 w 3314397"/>
                  <a:gd name="connsiteY8" fmla="*/ 3668914 h 4170059"/>
                  <a:gd name="connsiteX9" fmla="*/ 456 w 3314397"/>
                  <a:gd name="connsiteY9" fmla="*/ 2862164 h 4170059"/>
                  <a:gd name="connsiteX10" fmla="*/ 371818 w 3314397"/>
                  <a:gd name="connsiteY10" fmla="*/ 2268914 h 4170059"/>
                  <a:gd name="connsiteX11" fmla="*/ 1052198 w 3314397"/>
                  <a:gd name="connsiteY11" fmla="*/ 2021620 h 4170059"/>
                  <a:gd name="connsiteX12" fmla="*/ 1680043 w 3314397"/>
                  <a:gd name="connsiteY12" fmla="*/ 2170253 h 4170059"/>
                  <a:gd name="connsiteX13" fmla="*/ 1949120 w 3314397"/>
                  <a:gd name="connsiteY13" fmla="*/ 2641778 h 4170059"/>
                  <a:gd name="connsiteX14" fmla="*/ 1768454 w 3314397"/>
                  <a:gd name="connsiteY14" fmla="*/ 3012078 h 4170059"/>
                  <a:gd name="connsiteX15" fmla="*/ 1349463 w 3314397"/>
                  <a:gd name="connsiteY15" fmla="*/ 3159430 h 4170059"/>
                  <a:gd name="connsiteX16" fmla="*/ 983007 w 3314397"/>
                  <a:gd name="connsiteY16" fmla="*/ 3077425 h 4170059"/>
                  <a:gd name="connsiteX17" fmla="*/ 806185 w 3314397"/>
                  <a:gd name="connsiteY17" fmla="*/ 2800661 h 4170059"/>
                  <a:gd name="connsiteX18" fmla="*/ 895877 w 3314397"/>
                  <a:gd name="connsiteY18" fmla="*/ 2621276 h 4170059"/>
                  <a:gd name="connsiteX19" fmla="*/ 1018883 w 3314397"/>
                  <a:gd name="connsiteY19" fmla="*/ 2557211 h 4170059"/>
                  <a:gd name="connsiteX20" fmla="*/ 1077824 w 3314397"/>
                  <a:gd name="connsiteY20" fmla="*/ 2549523 h 4170059"/>
                  <a:gd name="connsiteX21" fmla="*/ 1098325 w 3314397"/>
                  <a:gd name="connsiteY21" fmla="*/ 2564898 h 4170059"/>
                  <a:gd name="connsiteX22" fmla="*/ 1088075 w 3314397"/>
                  <a:gd name="connsiteY22" fmla="*/ 2595650 h 4170059"/>
                  <a:gd name="connsiteX23" fmla="*/ 1077824 w 3314397"/>
                  <a:gd name="connsiteY23" fmla="*/ 2626402 h 4170059"/>
                  <a:gd name="connsiteX24" fmla="*/ 1062448 w 3314397"/>
                  <a:gd name="connsiteY24" fmla="*/ 2739158 h 4170059"/>
                  <a:gd name="connsiteX25" fmla="*/ 1143171 w 3314397"/>
                  <a:gd name="connsiteY25" fmla="*/ 2876259 h 4170059"/>
                  <a:gd name="connsiteX26" fmla="*/ 1318712 w 3314397"/>
                  <a:gd name="connsiteY26" fmla="*/ 2933918 h 4170059"/>
                  <a:gd name="connsiteX27" fmla="*/ 1582663 w 3314397"/>
                  <a:gd name="connsiteY27" fmla="*/ 2836538 h 4170059"/>
                  <a:gd name="connsiteX28" fmla="*/ 1687731 w 3314397"/>
                  <a:gd name="connsiteY28" fmla="*/ 2595650 h 4170059"/>
                  <a:gd name="connsiteX29" fmla="*/ 1475032 w 3314397"/>
                  <a:gd name="connsiteY29" fmla="*/ 2259945 h 4170059"/>
                  <a:gd name="connsiteX30" fmla="*/ 1031697 w 3314397"/>
                  <a:gd name="connsiteY30" fmla="*/ 2154877 h 4170059"/>
                  <a:gd name="connsiteX31" fmla="*/ 460229 w 3314397"/>
                  <a:gd name="connsiteY31" fmla="*/ 2349637 h 4170059"/>
                  <a:gd name="connsiteX32" fmla="*/ 206528 w 3314397"/>
                  <a:gd name="connsiteY32" fmla="*/ 2862164 h 4170059"/>
                  <a:gd name="connsiteX33" fmla="*/ 588361 w 3314397"/>
                  <a:gd name="connsiteY33" fmla="*/ 3502823 h 4170059"/>
                  <a:gd name="connsiteX34" fmla="*/ 1400716 w 3314397"/>
                  <a:gd name="connsiteY34" fmla="*/ 3718084 h 4170059"/>
                  <a:gd name="connsiteX35" fmla="*/ 2348956 w 3314397"/>
                  <a:gd name="connsiteY35" fmla="*/ 3433547 h 4170059"/>
                  <a:gd name="connsiteX36" fmla="*/ 1035318 w 3314397"/>
                  <a:gd name="connsiteY36" fmla="*/ 1259445 h 4170059"/>
                  <a:gd name="connsiteX37" fmla="*/ 587343 w 3314397"/>
                  <a:gd name="connsiteY37" fmla="*/ 814203 h 4170059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499154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99154 w 3314397"/>
                  <a:gd name="connsiteY37" fmla="*/ 773622 h 3930846"/>
                  <a:gd name="connsiteX0" fmla="*/ 499154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99154 w 3314397"/>
                  <a:gd name="connsiteY37" fmla="*/ 773622 h 3930846"/>
                  <a:gd name="connsiteX0" fmla="*/ 433011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33011 w 3314397"/>
                  <a:gd name="connsiteY37" fmla="*/ 773622 h 3930846"/>
                  <a:gd name="connsiteX0" fmla="*/ 433011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33011 w 3314397"/>
                  <a:gd name="connsiteY37" fmla="*/ 773622 h 3930846"/>
                  <a:gd name="connsiteX0" fmla="*/ 433011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33011 w 3314397"/>
                  <a:gd name="connsiteY37" fmla="*/ 773622 h 3930846"/>
                  <a:gd name="connsiteX0" fmla="*/ 433011 w 3298501"/>
                  <a:gd name="connsiteY0" fmla="*/ 773622 h 3930846"/>
                  <a:gd name="connsiteX1" fmla="*/ 898342 w 3298501"/>
                  <a:gd name="connsiteY1" fmla="*/ 875 h 3930846"/>
                  <a:gd name="connsiteX2" fmla="*/ 831811 w 3298501"/>
                  <a:gd name="connsiteY2" fmla="*/ 632141 h 3930846"/>
                  <a:gd name="connsiteX3" fmla="*/ 1328433 w 3298501"/>
                  <a:gd name="connsiteY3" fmla="*/ 1173515 h 3930846"/>
                  <a:gd name="connsiteX4" fmla="*/ 2741251 w 3298501"/>
                  <a:gd name="connsiteY4" fmla="*/ 1880604 h 3930846"/>
                  <a:gd name="connsiteX5" fmla="*/ 3289512 w 3298501"/>
                  <a:gd name="connsiteY5" fmla="*/ 2931623 h 3930846"/>
                  <a:gd name="connsiteX6" fmla="*/ 2358642 w 3298501"/>
                  <a:gd name="connsiteY6" fmla="*/ 3790476 h 3930846"/>
                  <a:gd name="connsiteX7" fmla="*/ 1163792 w 3298501"/>
                  <a:gd name="connsiteY7" fmla="*/ 3918363 h 3930846"/>
                  <a:gd name="connsiteX8" fmla="*/ 440688 w 3298501"/>
                  <a:gd name="connsiteY8" fmla="*/ 3668383 h 3930846"/>
                  <a:gd name="connsiteX9" fmla="*/ 456 w 3298501"/>
                  <a:gd name="connsiteY9" fmla="*/ 2861633 h 3930846"/>
                  <a:gd name="connsiteX10" fmla="*/ 371818 w 3298501"/>
                  <a:gd name="connsiteY10" fmla="*/ 2268383 h 3930846"/>
                  <a:gd name="connsiteX11" fmla="*/ 1052198 w 3298501"/>
                  <a:gd name="connsiteY11" fmla="*/ 2021089 h 3930846"/>
                  <a:gd name="connsiteX12" fmla="*/ 1680043 w 3298501"/>
                  <a:gd name="connsiteY12" fmla="*/ 2169722 h 3930846"/>
                  <a:gd name="connsiteX13" fmla="*/ 1949120 w 3298501"/>
                  <a:gd name="connsiteY13" fmla="*/ 2641247 h 3930846"/>
                  <a:gd name="connsiteX14" fmla="*/ 1768454 w 3298501"/>
                  <a:gd name="connsiteY14" fmla="*/ 3011547 h 3930846"/>
                  <a:gd name="connsiteX15" fmla="*/ 1349463 w 3298501"/>
                  <a:gd name="connsiteY15" fmla="*/ 3158899 h 3930846"/>
                  <a:gd name="connsiteX16" fmla="*/ 983007 w 3298501"/>
                  <a:gd name="connsiteY16" fmla="*/ 3076894 h 3930846"/>
                  <a:gd name="connsiteX17" fmla="*/ 806185 w 3298501"/>
                  <a:gd name="connsiteY17" fmla="*/ 2800130 h 3930846"/>
                  <a:gd name="connsiteX18" fmla="*/ 895877 w 3298501"/>
                  <a:gd name="connsiteY18" fmla="*/ 2620745 h 3930846"/>
                  <a:gd name="connsiteX19" fmla="*/ 1018883 w 3298501"/>
                  <a:gd name="connsiteY19" fmla="*/ 2556680 h 3930846"/>
                  <a:gd name="connsiteX20" fmla="*/ 1077824 w 3298501"/>
                  <a:gd name="connsiteY20" fmla="*/ 2548992 h 3930846"/>
                  <a:gd name="connsiteX21" fmla="*/ 1098325 w 3298501"/>
                  <a:gd name="connsiteY21" fmla="*/ 2564367 h 3930846"/>
                  <a:gd name="connsiteX22" fmla="*/ 1088075 w 3298501"/>
                  <a:gd name="connsiteY22" fmla="*/ 2595119 h 3930846"/>
                  <a:gd name="connsiteX23" fmla="*/ 1077824 w 3298501"/>
                  <a:gd name="connsiteY23" fmla="*/ 2625871 h 3930846"/>
                  <a:gd name="connsiteX24" fmla="*/ 1062448 w 3298501"/>
                  <a:gd name="connsiteY24" fmla="*/ 2738627 h 3930846"/>
                  <a:gd name="connsiteX25" fmla="*/ 1143171 w 3298501"/>
                  <a:gd name="connsiteY25" fmla="*/ 2875728 h 3930846"/>
                  <a:gd name="connsiteX26" fmla="*/ 1318712 w 3298501"/>
                  <a:gd name="connsiteY26" fmla="*/ 2933387 h 3930846"/>
                  <a:gd name="connsiteX27" fmla="*/ 1582663 w 3298501"/>
                  <a:gd name="connsiteY27" fmla="*/ 2836007 h 3930846"/>
                  <a:gd name="connsiteX28" fmla="*/ 1687731 w 3298501"/>
                  <a:gd name="connsiteY28" fmla="*/ 2595119 h 3930846"/>
                  <a:gd name="connsiteX29" fmla="*/ 1475032 w 3298501"/>
                  <a:gd name="connsiteY29" fmla="*/ 2259414 h 3930846"/>
                  <a:gd name="connsiteX30" fmla="*/ 1031697 w 3298501"/>
                  <a:gd name="connsiteY30" fmla="*/ 2154346 h 3930846"/>
                  <a:gd name="connsiteX31" fmla="*/ 460229 w 3298501"/>
                  <a:gd name="connsiteY31" fmla="*/ 2349106 h 3930846"/>
                  <a:gd name="connsiteX32" fmla="*/ 206528 w 3298501"/>
                  <a:gd name="connsiteY32" fmla="*/ 2861633 h 3930846"/>
                  <a:gd name="connsiteX33" fmla="*/ 588361 w 3298501"/>
                  <a:gd name="connsiteY33" fmla="*/ 3502292 h 3930846"/>
                  <a:gd name="connsiteX34" fmla="*/ 1400716 w 3298501"/>
                  <a:gd name="connsiteY34" fmla="*/ 3717553 h 3930846"/>
                  <a:gd name="connsiteX35" fmla="*/ 2348956 w 3298501"/>
                  <a:gd name="connsiteY35" fmla="*/ 3433016 h 3930846"/>
                  <a:gd name="connsiteX36" fmla="*/ 1035318 w 3298501"/>
                  <a:gd name="connsiteY36" fmla="*/ 1258914 h 3930846"/>
                  <a:gd name="connsiteX37" fmla="*/ 433011 w 3298501"/>
                  <a:gd name="connsiteY37" fmla="*/ 773622 h 3930846"/>
                  <a:gd name="connsiteX0" fmla="*/ 543248 w 3298501"/>
                  <a:gd name="connsiteY0" fmla="*/ 706252 h 3930225"/>
                  <a:gd name="connsiteX1" fmla="*/ 898342 w 3298501"/>
                  <a:gd name="connsiteY1" fmla="*/ 254 h 3930225"/>
                  <a:gd name="connsiteX2" fmla="*/ 831811 w 3298501"/>
                  <a:gd name="connsiteY2" fmla="*/ 631520 h 3930225"/>
                  <a:gd name="connsiteX3" fmla="*/ 1328433 w 3298501"/>
                  <a:gd name="connsiteY3" fmla="*/ 1172894 h 3930225"/>
                  <a:gd name="connsiteX4" fmla="*/ 2741251 w 3298501"/>
                  <a:gd name="connsiteY4" fmla="*/ 1879983 h 3930225"/>
                  <a:gd name="connsiteX5" fmla="*/ 3289512 w 3298501"/>
                  <a:gd name="connsiteY5" fmla="*/ 2931002 h 3930225"/>
                  <a:gd name="connsiteX6" fmla="*/ 2358642 w 3298501"/>
                  <a:gd name="connsiteY6" fmla="*/ 3789855 h 3930225"/>
                  <a:gd name="connsiteX7" fmla="*/ 1163792 w 3298501"/>
                  <a:gd name="connsiteY7" fmla="*/ 3917742 h 3930225"/>
                  <a:gd name="connsiteX8" fmla="*/ 440688 w 3298501"/>
                  <a:gd name="connsiteY8" fmla="*/ 3667762 h 3930225"/>
                  <a:gd name="connsiteX9" fmla="*/ 456 w 3298501"/>
                  <a:gd name="connsiteY9" fmla="*/ 2861012 h 3930225"/>
                  <a:gd name="connsiteX10" fmla="*/ 371818 w 3298501"/>
                  <a:gd name="connsiteY10" fmla="*/ 2267762 h 3930225"/>
                  <a:gd name="connsiteX11" fmla="*/ 1052198 w 3298501"/>
                  <a:gd name="connsiteY11" fmla="*/ 2020468 h 3930225"/>
                  <a:gd name="connsiteX12" fmla="*/ 1680043 w 3298501"/>
                  <a:gd name="connsiteY12" fmla="*/ 2169101 h 3930225"/>
                  <a:gd name="connsiteX13" fmla="*/ 1949120 w 3298501"/>
                  <a:gd name="connsiteY13" fmla="*/ 2640626 h 3930225"/>
                  <a:gd name="connsiteX14" fmla="*/ 1768454 w 3298501"/>
                  <a:gd name="connsiteY14" fmla="*/ 3010926 h 3930225"/>
                  <a:gd name="connsiteX15" fmla="*/ 1349463 w 3298501"/>
                  <a:gd name="connsiteY15" fmla="*/ 3158278 h 3930225"/>
                  <a:gd name="connsiteX16" fmla="*/ 983007 w 3298501"/>
                  <a:gd name="connsiteY16" fmla="*/ 3076273 h 3930225"/>
                  <a:gd name="connsiteX17" fmla="*/ 806185 w 3298501"/>
                  <a:gd name="connsiteY17" fmla="*/ 2799509 h 3930225"/>
                  <a:gd name="connsiteX18" fmla="*/ 895877 w 3298501"/>
                  <a:gd name="connsiteY18" fmla="*/ 2620124 h 3930225"/>
                  <a:gd name="connsiteX19" fmla="*/ 1018883 w 3298501"/>
                  <a:gd name="connsiteY19" fmla="*/ 2556059 h 3930225"/>
                  <a:gd name="connsiteX20" fmla="*/ 1077824 w 3298501"/>
                  <a:gd name="connsiteY20" fmla="*/ 2548371 h 3930225"/>
                  <a:gd name="connsiteX21" fmla="*/ 1098325 w 3298501"/>
                  <a:gd name="connsiteY21" fmla="*/ 2563746 h 3930225"/>
                  <a:gd name="connsiteX22" fmla="*/ 1088075 w 3298501"/>
                  <a:gd name="connsiteY22" fmla="*/ 2594498 h 3930225"/>
                  <a:gd name="connsiteX23" fmla="*/ 1077824 w 3298501"/>
                  <a:gd name="connsiteY23" fmla="*/ 2625250 h 3930225"/>
                  <a:gd name="connsiteX24" fmla="*/ 1062448 w 3298501"/>
                  <a:gd name="connsiteY24" fmla="*/ 2738006 h 3930225"/>
                  <a:gd name="connsiteX25" fmla="*/ 1143171 w 3298501"/>
                  <a:gd name="connsiteY25" fmla="*/ 2875107 h 3930225"/>
                  <a:gd name="connsiteX26" fmla="*/ 1318712 w 3298501"/>
                  <a:gd name="connsiteY26" fmla="*/ 2932766 h 3930225"/>
                  <a:gd name="connsiteX27" fmla="*/ 1582663 w 3298501"/>
                  <a:gd name="connsiteY27" fmla="*/ 2835386 h 3930225"/>
                  <a:gd name="connsiteX28" fmla="*/ 1687731 w 3298501"/>
                  <a:gd name="connsiteY28" fmla="*/ 2594498 h 3930225"/>
                  <a:gd name="connsiteX29" fmla="*/ 1475032 w 3298501"/>
                  <a:gd name="connsiteY29" fmla="*/ 2258793 h 3930225"/>
                  <a:gd name="connsiteX30" fmla="*/ 1031697 w 3298501"/>
                  <a:gd name="connsiteY30" fmla="*/ 2153725 h 3930225"/>
                  <a:gd name="connsiteX31" fmla="*/ 460229 w 3298501"/>
                  <a:gd name="connsiteY31" fmla="*/ 2348485 h 3930225"/>
                  <a:gd name="connsiteX32" fmla="*/ 206528 w 3298501"/>
                  <a:gd name="connsiteY32" fmla="*/ 2861012 h 3930225"/>
                  <a:gd name="connsiteX33" fmla="*/ 588361 w 3298501"/>
                  <a:gd name="connsiteY33" fmla="*/ 3501671 h 3930225"/>
                  <a:gd name="connsiteX34" fmla="*/ 1400716 w 3298501"/>
                  <a:gd name="connsiteY34" fmla="*/ 3716932 h 3930225"/>
                  <a:gd name="connsiteX35" fmla="*/ 2348956 w 3298501"/>
                  <a:gd name="connsiteY35" fmla="*/ 3432395 h 3930225"/>
                  <a:gd name="connsiteX36" fmla="*/ 1035318 w 3298501"/>
                  <a:gd name="connsiteY36" fmla="*/ 1258293 h 3930225"/>
                  <a:gd name="connsiteX37" fmla="*/ 543248 w 3298501"/>
                  <a:gd name="connsiteY37" fmla="*/ 706252 h 3930225"/>
                  <a:gd name="connsiteX0" fmla="*/ 543248 w 3212681"/>
                  <a:gd name="connsiteY0" fmla="*/ 706252 h 3930225"/>
                  <a:gd name="connsiteX1" fmla="*/ 898342 w 3212681"/>
                  <a:gd name="connsiteY1" fmla="*/ 254 h 3930225"/>
                  <a:gd name="connsiteX2" fmla="*/ 831811 w 3212681"/>
                  <a:gd name="connsiteY2" fmla="*/ 631520 h 3930225"/>
                  <a:gd name="connsiteX3" fmla="*/ 1328433 w 3212681"/>
                  <a:gd name="connsiteY3" fmla="*/ 1172894 h 3930225"/>
                  <a:gd name="connsiteX4" fmla="*/ 2741251 w 3212681"/>
                  <a:gd name="connsiteY4" fmla="*/ 1879983 h 3930225"/>
                  <a:gd name="connsiteX5" fmla="*/ 3201322 w 3212681"/>
                  <a:gd name="connsiteY5" fmla="*/ 2931002 h 3930225"/>
                  <a:gd name="connsiteX6" fmla="*/ 2358642 w 3212681"/>
                  <a:gd name="connsiteY6" fmla="*/ 3789855 h 3930225"/>
                  <a:gd name="connsiteX7" fmla="*/ 1163792 w 3212681"/>
                  <a:gd name="connsiteY7" fmla="*/ 3917742 h 3930225"/>
                  <a:gd name="connsiteX8" fmla="*/ 440688 w 3212681"/>
                  <a:gd name="connsiteY8" fmla="*/ 3667762 h 3930225"/>
                  <a:gd name="connsiteX9" fmla="*/ 456 w 3212681"/>
                  <a:gd name="connsiteY9" fmla="*/ 2861012 h 3930225"/>
                  <a:gd name="connsiteX10" fmla="*/ 371818 w 3212681"/>
                  <a:gd name="connsiteY10" fmla="*/ 2267762 h 3930225"/>
                  <a:gd name="connsiteX11" fmla="*/ 1052198 w 3212681"/>
                  <a:gd name="connsiteY11" fmla="*/ 2020468 h 3930225"/>
                  <a:gd name="connsiteX12" fmla="*/ 1680043 w 3212681"/>
                  <a:gd name="connsiteY12" fmla="*/ 2169101 h 3930225"/>
                  <a:gd name="connsiteX13" fmla="*/ 1949120 w 3212681"/>
                  <a:gd name="connsiteY13" fmla="*/ 2640626 h 3930225"/>
                  <a:gd name="connsiteX14" fmla="*/ 1768454 w 3212681"/>
                  <a:gd name="connsiteY14" fmla="*/ 3010926 h 3930225"/>
                  <a:gd name="connsiteX15" fmla="*/ 1349463 w 3212681"/>
                  <a:gd name="connsiteY15" fmla="*/ 3158278 h 3930225"/>
                  <a:gd name="connsiteX16" fmla="*/ 983007 w 3212681"/>
                  <a:gd name="connsiteY16" fmla="*/ 3076273 h 3930225"/>
                  <a:gd name="connsiteX17" fmla="*/ 806185 w 3212681"/>
                  <a:gd name="connsiteY17" fmla="*/ 2799509 h 3930225"/>
                  <a:gd name="connsiteX18" fmla="*/ 895877 w 3212681"/>
                  <a:gd name="connsiteY18" fmla="*/ 2620124 h 3930225"/>
                  <a:gd name="connsiteX19" fmla="*/ 1018883 w 3212681"/>
                  <a:gd name="connsiteY19" fmla="*/ 2556059 h 3930225"/>
                  <a:gd name="connsiteX20" fmla="*/ 1077824 w 3212681"/>
                  <a:gd name="connsiteY20" fmla="*/ 2548371 h 3930225"/>
                  <a:gd name="connsiteX21" fmla="*/ 1098325 w 3212681"/>
                  <a:gd name="connsiteY21" fmla="*/ 2563746 h 3930225"/>
                  <a:gd name="connsiteX22" fmla="*/ 1088075 w 3212681"/>
                  <a:gd name="connsiteY22" fmla="*/ 2594498 h 3930225"/>
                  <a:gd name="connsiteX23" fmla="*/ 1077824 w 3212681"/>
                  <a:gd name="connsiteY23" fmla="*/ 2625250 h 3930225"/>
                  <a:gd name="connsiteX24" fmla="*/ 1062448 w 3212681"/>
                  <a:gd name="connsiteY24" fmla="*/ 2738006 h 3930225"/>
                  <a:gd name="connsiteX25" fmla="*/ 1143171 w 3212681"/>
                  <a:gd name="connsiteY25" fmla="*/ 2875107 h 3930225"/>
                  <a:gd name="connsiteX26" fmla="*/ 1318712 w 3212681"/>
                  <a:gd name="connsiteY26" fmla="*/ 2932766 h 3930225"/>
                  <a:gd name="connsiteX27" fmla="*/ 1582663 w 3212681"/>
                  <a:gd name="connsiteY27" fmla="*/ 2835386 h 3930225"/>
                  <a:gd name="connsiteX28" fmla="*/ 1687731 w 3212681"/>
                  <a:gd name="connsiteY28" fmla="*/ 2594498 h 3930225"/>
                  <a:gd name="connsiteX29" fmla="*/ 1475032 w 3212681"/>
                  <a:gd name="connsiteY29" fmla="*/ 2258793 h 3930225"/>
                  <a:gd name="connsiteX30" fmla="*/ 1031697 w 3212681"/>
                  <a:gd name="connsiteY30" fmla="*/ 2153725 h 3930225"/>
                  <a:gd name="connsiteX31" fmla="*/ 460229 w 3212681"/>
                  <a:gd name="connsiteY31" fmla="*/ 2348485 h 3930225"/>
                  <a:gd name="connsiteX32" fmla="*/ 206528 w 3212681"/>
                  <a:gd name="connsiteY32" fmla="*/ 2861012 h 3930225"/>
                  <a:gd name="connsiteX33" fmla="*/ 588361 w 3212681"/>
                  <a:gd name="connsiteY33" fmla="*/ 3501671 h 3930225"/>
                  <a:gd name="connsiteX34" fmla="*/ 1400716 w 3212681"/>
                  <a:gd name="connsiteY34" fmla="*/ 3716932 h 3930225"/>
                  <a:gd name="connsiteX35" fmla="*/ 2348956 w 3212681"/>
                  <a:gd name="connsiteY35" fmla="*/ 3432395 h 3930225"/>
                  <a:gd name="connsiteX36" fmla="*/ 1035318 w 3212681"/>
                  <a:gd name="connsiteY36" fmla="*/ 1258293 h 3930225"/>
                  <a:gd name="connsiteX37" fmla="*/ 543248 w 3212681"/>
                  <a:gd name="connsiteY37" fmla="*/ 706252 h 3930225"/>
                  <a:gd name="connsiteX0" fmla="*/ 366867 w 3212681"/>
                  <a:gd name="connsiteY0" fmla="*/ 679406 h 3930078"/>
                  <a:gd name="connsiteX1" fmla="*/ 898342 w 3212681"/>
                  <a:gd name="connsiteY1" fmla="*/ 107 h 3930078"/>
                  <a:gd name="connsiteX2" fmla="*/ 831811 w 3212681"/>
                  <a:gd name="connsiteY2" fmla="*/ 631373 h 3930078"/>
                  <a:gd name="connsiteX3" fmla="*/ 1328433 w 3212681"/>
                  <a:gd name="connsiteY3" fmla="*/ 1172747 h 3930078"/>
                  <a:gd name="connsiteX4" fmla="*/ 2741251 w 3212681"/>
                  <a:gd name="connsiteY4" fmla="*/ 1879836 h 3930078"/>
                  <a:gd name="connsiteX5" fmla="*/ 3201322 w 3212681"/>
                  <a:gd name="connsiteY5" fmla="*/ 2930855 h 3930078"/>
                  <a:gd name="connsiteX6" fmla="*/ 2358642 w 3212681"/>
                  <a:gd name="connsiteY6" fmla="*/ 3789708 h 3930078"/>
                  <a:gd name="connsiteX7" fmla="*/ 1163792 w 3212681"/>
                  <a:gd name="connsiteY7" fmla="*/ 3917595 h 3930078"/>
                  <a:gd name="connsiteX8" fmla="*/ 440688 w 3212681"/>
                  <a:gd name="connsiteY8" fmla="*/ 3667615 h 3930078"/>
                  <a:gd name="connsiteX9" fmla="*/ 456 w 3212681"/>
                  <a:gd name="connsiteY9" fmla="*/ 2860865 h 3930078"/>
                  <a:gd name="connsiteX10" fmla="*/ 371818 w 3212681"/>
                  <a:gd name="connsiteY10" fmla="*/ 2267615 h 3930078"/>
                  <a:gd name="connsiteX11" fmla="*/ 1052198 w 3212681"/>
                  <a:gd name="connsiteY11" fmla="*/ 2020321 h 3930078"/>
                  <a:gd name="connsiteX12" fmla="*/ 1680043 w 3212681"/>
                  <a:gd name="connsiteY12" fmla="*/ 2168954 h 3930078"/>
                  <a:gd name="connsiteX13" fmla="*/ 1949120 w 3212681"/>
                  <a:gd name="connsiteY13" fmla="*/ 2640479 h 3930078"/>
                  <a:gd name="connsiteX14" fmla="*/ 1768454 w 3212681"/>
                  <a:gd name="connsiteY14" fmla="*/ 3010779 h 3930078"/>
                  <a:gd name="connsiteX15" fmla="*/ 1349463 w 3212681"/>
                  <a:gd name="connsiteY15" fmla="*/ 3158131 h 3930078"/>
                  <a:gd name="connsiteX16" fmla="*/ 983007 w 3212681"/>
                  <a:gd name="connsiteY16" fmla="*/ 3076126 h 3930078"/>
                  <a:gd name="connsiteX17" fmla="*/ 806185 w 3212681"/>
                  <a:gd name="connsiteY17" fmla="*/ 2799362 h 3930078"/>
                  <a:gd name="connsiteX18" fmla="*/ 895877 w 3212681"/>
                  <a:gd name="connsiteY18" fmla="*/ 2619977 h 3930078"/>
                  <a:gd name="connsiteX19" fmla="*/ 1018883 w 3212681"/>
                  <a:gd name="connsiteY19" fmla="*/ 2555912 h 3930078"/>
                  <a:gd name="connsiteX20" fmla="*/ 1077824 w 3212681"/>
                  <a:gd name="connsiteY20" fmla="*/ 2548224 h 3930078"/>
                  <a:gd name="connsiteX21" fmla="*/ 1098325 w 3212681"/>
                  <a:gd name="connsiteY21" fmla="*/ 2563599 h 3930078"/>
                  <a:gd name="connsiteX22" fmla="*/ 1088075 w 3212681"/>
                  <a:gd name="connsiteY22" fmla="*/ 2594351 h 3930078"/>
                  <a:gd name="connsiteX23" fmla="*/ 1077824 w 3212681"/>
                  <a:gd name="connsiteY23" fmla="*/ 2625103 h 3930078"/>
                  <a:gd name="connsiteX24" fmla="*/ 1062448 w 3212681"/>
                  <a:gd name="connsiteY24" fmla="*/ 2737859 h 3930078"/>
                  <a:gd name="connsiteX25" fmla="*/ 1143171 w 3212681"/>
                  <a:gd name="connsiteY25" fmla="*/ 2874960 h 3930078"/>
                  <a:gd name="connsiteX26" fmla="*/ 1318712 w 3212681"/>
                  <a:gd name="connsiteY26" fmla="*/ 2932619 h 3930078"/>
                  <a:gd name="connsiteX27" fmla="*/ 1582663 w 3212681"/>
                  <a:gd name="connsiteY27" fmla="*/ 2835239 h 3930078"/>
                  <a:gd name="connsiteX28" fmla="*/ 1687731 w 3212681"/>
                  <a:gd name="connsiteY28" fmla="*/ 2594351 h 3930078"/>
                  <a:gd name="connsiteX29" fmla="*/ 1475032 w 3212681"/>
                  <a:gd name="connsiteY29" fmla="*/ 2258646 h 3930078"/>
                  <a:gd name="connsiteX30" fmla="*/ 1031697 w 3212681"/>
                  <a:gd name="connsiteY30" fmla="*/ 2153578 h 3930078"/>
                  <a:gd name="connsiteX31" fmla="*/ 460229 w 3212681"/>
                  <a:gd name="connsiteY31" fmla="*/ 2348338 h 3930078"/>
                  <a:gd name="connsiteX32" fmla="*/ 206528 w 3212681"/>
                  <a:gd name="connsiteY32" fmla="*/ 2860865 h 3930078"/>
                  <a:gd name="connsiteX33" fmla="*/ 588361 w 3212681"/>
                  <a:gd name="connsiteY33" fmla="*/ 3501524 h 3930078"/>
                  <a:gd name="connsiteX34" fmla="*/ 1400716 w 3212681"/>
                  <a:gd name="connsiteY34" fmla="*/ 3716785 h 3930078"/>
                  <a:gd name="connsiteX35" fmla="*/ 2348956 w 3212681"/>
                  <a:gd name="connsiteY35" fmla="*/ 3432248 h 3930078"/>
                  <a:gd name="connsiteX36" fmla="*/ 1035318 w 3212681"/>
                  <a:gd name="connsiteY36" fmla="*/ 1258146 h 3930078"/>
                  <a:gd name="connsiteX37" fmla="*/ 366867 w 3212681"/>
                  <a:gd name="connsiteY37" fmla="*/ 679406 h 3930078"/>
                  <a:gd name="connsiteX0" fmla="*/ 366867 w 3212681"/>
                  <a:gd name="connsiteY0" fmla="*/ 679319 h 3929991"/>
                  <a:gd name="connsiteX1" fmla="*/ 898342 w 3212681"/>
                  <a:gd name="connsiteY1" fmla="*/ 20 h 3929991"/>
                  <a:gd name="connsiteX2" fmla="*/ 699527 w 3212681"/>
                  <a:gd name="connsiteY2" fmla="*/ 657986 h 3929991"/>
                  <a:gd name="connsiteX3" fmla="*/ 1328433 w 3212681"/>
                  <a:gd name="connsiteY3" fmla="*/ 1172660 h 3929991"/>
                  <a:gd name="connsiteX4" fmla="*/ 2741251 w 3212681"/>
                  <a:gd name="connsiteY4" fmla="*/ 1879749 h 3929991"/>
                  <a:gd name="connsiteX5" fmla="*/ 3201322 w 3212681"/>
                  <a:gd name="connsiteY5" fmla="*/ 2930768 h 3929991"/>
                  <a:gd name="connsiteX6" fmla="*/ 2358642 w 3212681"/>
                  <a:gd name="connsiteY6" fmla="*/ 3789621 h 3929991"/>
                  <a:gd name="connsiteX7" fmla="*/ 1163792 w 3212681"/>
                  <a:gd name="connsiteY7" fmla="*/ 3917508 h 3929991"/>
                  <a:gd name="connsiteX8" fmla="*/ 440688 w 3212681"/>
                  <a:gd name="connsiteY8" fmla="*/ 3667528 h 3929991"/>
                  <a:gd name="connsiteX9" fmla="*/ 456 w 3212681"/>
                  <a:gd name="connsiteY9" fmla="*/ 2860778 h 3929991"/>
                  <a:gd name="connsiteX10" fmla="*/ 371818 w 3212681"/>
                  <a:gd name="connsiteY10" fmla="*/ 2267528 h 3929991"/>
                  <a:gd name="connsiteX11" fmla="*/ 1052198 w 3212681"/>
                  <a:gd name="connsiteY11" fmla="*/ 2020234 h 3929991"/>
                  <a:gd name="connsiteX12" fmla="*/ 1680043 w 3212681"/>
                  <a:gd name="connsiteY12" fmla="*/ 2168867 h 3929991"/>
                  <a:gd name="connsiteX13" fmla="*/ 1949120 w 3212681"/>
                  <a:gd name="connsiteY13" fmla="*/ 2640392 h 3929991"/>
                  <a:gd name="connsiteX14" fmla="*/ 1768454 w 3212681"/>
                  <a:gd name="connsiteY14" fmla="*/ 3010692 h 3929991"/>
                  <a:gd name="connsiteX15" fmla="*/ 1349463 w 3212681"/>
                  <a:gd name="connsiteY15" fmla="*/ 3158044 h 3929991"/>
                  <a:gd name="connsiteX16" fmla="*/ 983007 w 3212681"/>
                  <a:gd name="connsiteY16" fmla="*/ 3076039 h 3929991"/>
                  <a:gd name="connsiteX17" fmla="*/ 806185 w 3212681"/>
                  <a:gd name="connsiteY17" fmla="*/ 2799275 h 3929991"/>
                  <a:gd name="connsiteX18" fmla="*/ 895877 w 3212681"/>
                  <a:gd name="connsiteY18" fmla="*/ 2619890 h 3929991"/>
                  <a:gd name="connsiteX19" fmla="*/ 1018883 w 3212681"/>
                  <a:gd name="connsiteY19" fmla="*/ 2555825 h 3929991"/>
                  <a:gd name="connsiteX20" fmla="*/ 1077824 w 3212681"/>
                  <a:gd name="connsiteY20" fmla="*/ 2548137 h 3929991"/>
                  <a:gd name="connsiteX21" fmla="*/ 1098325 w 3212681"/>
                  <a:gd name="connsiteY21" fmla="*/ 2563512 h 3929991"/>
                  <a:gd name="connsiteX22" fmla="*/ 1088075 w 3212681"/>
                  <a:gd name="connsiteY22" fmla="*/ 2594264 h 3929991"/>
                  <a:gd name="connsiteX23" fmla="*/ 1077824 w 3212681"/>
                  <a:gd name="connsiteY23" fmla="*/ 2625016 h 3929991"/>
                  <a:gd name="connsiteX24" fmla="*/ 1062448 w 3212681"/>
                  <a:gd name="connsiteY24" fmla="*/ 2737772 h 3929991"/>
                  <a:gd name="connsiteX25" fmla="*/ 1143171 w 3212681"/>
                  <a:gd name="connsiteY25" fmla="*/ 2874873 h 3929991"/>
                  <a:gd name="connsiteX26" fmla="*/ 1318712 w 3212681"/>
                  <a:gd name="connsiteY26" fmla="*/ 2932532 h 3929991"/>
                  <a:gd name="connsiteX27" fmla="*/ 1582663 w 3212681"/>
                  <a:gd name="connsiteY27" fmla="*/ 2835152 h 3929991"/>
                  <a:gd name="connsiteX28" fmla="*/ 1687731 w 3212681"/>
                  <a:gd name="connsiteY28" fmla="*/ 2594264 h 3929991"/>
                  <a:gd name="connsiteX29" fmla="*/ 1475032 w 3212681"/>
                  <a:gd name="connsiteY29" fmla="*/ 2258559 h 3929991"/>
                  <a:gd name="connsiteX30" fmla="*/ 1031697 w 3212681"/>
                  <a:gd name="connsiteY30" fmla="*/ 2153491 h 3929991"/>
                  <a:gd name="connsiteX31" fmla="*/ 460229 w 3212681"/>
                  <a:gd name="connsiteY31" fmla="*/ 2348251 h 3929991"/>
                  <a:gd name="connsiteX32" fmla="*/ 206528 w 3212681"/>
                  <a:gd name="connsiteY32" fmla="*/ 2860778 h 3929991"/>
                  <a:gd name="connsiteX33" fmla="*/ 588361 w 3212681"/>
                  <a:gd name="connsiteY33" fmla="*/ 3501437 h 3929991"/>
                  <a:gd name="connsiteX34" fmla="*/ 1400716 w 3212681"/>
                  <a:gd name="connsiteY34" fmla="*/ 3716698 h 3929991"/>
                  <a:gd name="connsiteX35" fmla="*/ 2348956 w 3212681"/>
                  <a:gd name="connsiteY35" fmla="*/ 3432161 h 3929991"/>
                  <a:gd name="connsiteX36" fmla="*/ 1035318 w 3212681"/>
                  <a:gd name="connsiteY36" fmla="*/ 1258059 h 3929991"/>
                  <a:gd name="connsiteX37" fmla="*/ 366867 w 3212681"/>
                  <a:gd name="connsiteY37" fmla="*/ 679319 h 3929991"/>
                  <a:gd name="connsiteX0" fmla="*/ 366867 w 3212681"/>
                  <a:gd name="connsiteY0" fmla="*/ 679320 h 3929991"/>
                  <a:gd name="connsiteX1" fmla="*/ 898342 w 3212681"/>
                  <a:gd name="connsiteY1" fmla="*/ 20 h 3929991"/>
                  <a:gd name="connsiteX2" fmla="*/ 699527 w 3212681"/>
                  <a:gd name="connsiteY2" fmla="*/ 657986 h 3929991"/>
                  <a:gd name="connsiteX3" fmla="*/ 1328433 w 3212681"/>
                  <a:gd name="connsiteY3" fmla="*/ 1172660 h 3929991"/>
                  <a:gd name="connsiteX4" fmla="*/ 2741251 w 3212681"/>
                  <a:gd name="connsiteY4" fmla="*/ 1879749 h 3929991"/>
                  <a:gd name="connsiteX5" fmla="*/ 3201322 w 3212681"/>
                  <a:gd name="connsiteY5" fmla="*/ 2930768 h 3929991"/>
                  <a:gd name="connsiteX6" fmla="*/ 2358642 w 3212681"/>
                  <a:gd name="connsiteY6" fmla="*/ 3789621 h 3929991"/>
                  <a:gd name="connsiteX7" fmla="*/ 1163792 w 3212681"/>
                  <a:gd name="connsiteY7" fmla="*/ 3917508 h 3929991"/>
                  <a:gd name="connsiteX8" fmla="*/ 440688 w 3212681"/>
                  <a:gd name="connsiteY8" fmla="*/ 3667528 h 3929991"/>
                  <a:gd name="connsiteX9" fmla="*/ 456 w 3212681"/>
                  <a:gd name="connsiteY9" fmla="*/ 2860778 h 3929991"/>
                  <a:gd name="connsiteX10" fmla="*/ 371818 w 3212681"/>
                  <a:gd name="connsiteY10" fmla="*/ 2267528 h 3929991"/>
                  <a:gd name="connsiteX11" fmla="*/ 1052198 w 3212681"/>
                  <a:gd name="connsiteY11" fmla="*/ 2020234 h 3929991"/>
                  <a:gd name="connsiteX12" fmla="*/ 1680043 w 3212681"/>
                  <a:gd name="connsiteY12" fmla="*/ 2168867 h 3929991"/>
                  <a:gd name="connsiteX13" fmla="*/ 1949120 w 3212681"/>
                  <a:gd name="connsiteY13" fmla="*/ 2640392 h 3929991"/>
                  <a:gd name="connsiteX14" fmla="*/ 1768454 w 3212681"/>
                  <a:gd name="connsiteY14" fmla="*/ 3010692 h 3929991"/>
                  <a:gd name="connsiteX15" fmla="*/ 1349463 w 3212681"/>
                  <a:gd name="connsiteY15" fmla="*/ 3158044 h 3929991"/>
                  <a:gd name="connsiteX16" fmla="*/ 983007 w 3212681"/>
                  <a:gd name="connsiteY16" fmla="*/ 3076039 h 3929991"/>
                  <a:gd name="connsiteX17" fmla="*/ 806185 w 3212681"/>
                  <a:gd name="connsiteY17" fmla="*/ 2799275 h 3929991"/>
                  <a:gd name="connsiteX18" fmla="*/ 895877 w 3212681"/>
                  <a:gd name="connsiteY18" fmla="*/ 2619890 h 3929991"/>
                  <a:gd name="connsiteX19" fmla="*/ 1018883 w 3212681"/>
                  <a:gd name="connsiteY19" fmla="*/ 2555825 h 3929991"/>
                  <a:gd name="connsiteX20" fmla="*/ 1077824 w 3212681"/>
                  <a:gd name="connsiteY20" fmla="*/ 2548137 h 3929991"/>
                  <a:gd name="connsiteX21" fmla="*/ 1098325 w 3212681"/>
                  <a:gd name="connsiteY21" fmla="*/ 2563512 h 3929991"/>
                  <a:gd name="connsiteX22" fmla="*/ 1088075 w 3212681"/>
                  <a:gd name="connsiteY22" fmla="*/ 2594264 h 3929991"/>
                  <a:gd name="connsiteX23" fmla="*/ 1077824 w 3212681"/>
                  <a:gd name="connsiteY23" fmla="*/ 2625016 h 3929991"/>
                  <a:gd name="connsiteX24" fmla="*/ 1062448 w 3212681"/>
                  <a:gd name="connsiteY24" fmla="*/ 2737772 h 3929991"/>
                  <a:gd name="connsiteX25" fmla="*/ 1143171 w 3212681"/>
                  <a:gd name="connsiteY25" fmla="*/ 2874873 h 3929991"/>
                  <a:gd name="connsiteX26" fmla="*/ 1318712 w 3212681"/>
                  <a:gd name="connsiteY26" fmla="*/ 2932532 h 3929991"/>
                  <a:gd name="connsiteX27" fmla="*/ 1582663 w 3212681"/>
                  <a:gd name="connsiteY27" fmla="*/ 2835152 h 3929991"/>
                  <a:gd name="connsiteX28" fmla="*/ 1687731 w 3212681"/>
                  <a:gd name="connsiteY28" fmla="*/ 2594264 h 3929991"/>
                  <a:gd name="connsiteX29" fmla="*/ 1475032 w 3212681"/>
                  <a:gd name="connsiteY29" fmla="*/ 2258559 h 3929991"/>
                  <a:gd name="connsiteX30" fmla="*/ 1031697 w 3212681"/>
                  <a:gd name="connsiteY30" fmla="*/ 2153491 h 3929991"/>
                  <a:gd name="connsiteX31" fmla="*/ 460229 w 3212681"/>
                  <a:gd name="connsiteY31" fmla="*/ 2348251 h 3929991"/>
                  <a:gd name="connsiteX32" fmla="*/ 206528 w 3212681"/>
                  <a:gd name="connsiteY32" fmla="*/ 2860778 h 3929991"/>
                  <a:gd name="connsiteX33" fmla="*/ 588361 w 3212681"/>
                  <a:gd name="connsiteY33" fmla="*/ 3501437 h 3929991"/>
                  <a:gd name="connsiteX34" fmla="*/ 1400716 w 3212681"/>
                  <a:gd name="connsiteY34" fmla="*/ 3716698 h 3929991"/>
                  <a:gd name="connsiteX35" fmla="*/ 2348956 w 3212681"/>
                  <a:gd name="connsiteY35" fmla="*/ 3432161 h 3929991"/>
                  <a:gd name="connsiteX36" fmla="*/ 1035318 w 3212681"/>
                  <a:gd name="connsiteY36" fmla="*/ 1258059 h 3929991"/>
                  <a:gd name="connsiteX37" fmla="*/ 366867 w 3212681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99527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11338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11338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11338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3208014" h="3929991">
                    <a:moveTo>
                      <a:pt x="366867" y="679320"/>
                    </a:moveTo>
                    <a:cubicBezTo>
                      <a:pt x="317808" y="427842"/>
                      <a:pt x="857597" y="3576"/>
                      <a:pt x="898342" y="20"/>
                    </a:cubicBezTo>
                    <a:cubicBezTo>
                      <a:pt x="939087" y="-3536"/>
                      <a:pt x="549678" y="459157"/>
                      <a:pt x="611338" y="657986"/>
                    </a:cubicBezTo>
                    <a:cubicBezTo>
                      <a:pt x="705067" y="960224"/>
                      <a:pt x="918328" y="991283"/>
                      <a:pt x="1328433" y="1172660"/>
                    </a:cubicBezTo>
                    <a:cubicBezTo>
                      <a:pt x="1738538" y="1354037"/>
                      <a:pt x="2362961" y="1613432"/>
                      <a:pt x="2675109" y="1906450"/>
                    </a:cubicBezTo>
                    <a:cubicBezTo>
                      <a:pt x="2987257" y="2199468"/>
                      <a:pt x="3254066" y="2616906"/>
                      <a:pt x="3201322" y="2930768"/>
                    </a:cubicBezTo>
                    <a:cubicBezTo>
                      <a:pt x="3148578" y="3244630"/>
                      <a:pt x="2698230" y="3625164"/>
                      <a:pt x="2358642" y="3789621"/>
                    </a:cubicBezTo>
                    <a:cubicBezTo>
                      <a:pt x="2019054" y="3954078"/>
                      <a:pt x="1483451" y="3937857"/>
                      <a:pt x="1163792" y="3917508"/>
                    </a:cubicBezTo>
                    <a:cubicBezTo>
                      <a:pt x="844133" y="3897159"/>
                      <a:pt x="810958" y="3870348"/>
                      <a:pt x="440688" y="3667528"/>
                    </a:cubicBezTo>
                    <a:cubicBezTo>
                      <a:pt x="70418" y="3464708"/>
                      <a:pt x="11934" y="3094111"/>
                      <a:pt x="456" y="2860778"/>
                    </a:cubicBezTo>
                    <a:cubicBezTo>
                      <a:pt x="-11022" y="2627445"/>
                      <a:pt x="196528" y="2407619"/>
                      <a:pt x="371818" y="2267528"/>
                    </a:cubicBezTo>
                    <a:cubicBezTo>
                      <a:pt x="547108" y="2127437"/>
                      <a:pt x="787392" y="2020234"/>
                      <a:pt x="1052198" y="2020234"/>
                    </a:cubicBezTo>
                    <a:cubicBezTo>
                      <a:pt x="1310169" y="2020234"/>
                      <a:pt x="1519451" y="2069778"/>
                      <a:pt x="1680043" y="2168867"/>
                    </a:cubicBezTo>
                    <a:cubicBezTo>
                      <a:pt x="1859427" y="2279914"/>
                      <a:pt x="1949120" y="2437089"/>
                      <a:pt x="1949120" y="2640392"/>
                    </a:cubicBezTo>
                    <a:cubicBezTo>
                      <a:pt x="1949120" y="2789024"/>
                      <a:pt x="1888898" y="2912458"/>
                      <a:pt x="1768454" y="3010692"/>
                    </a:cubicBezTo>
                    <a:cubicBezTo>
                      <a:pt x="1648010" y="3108927"/>
                      <a:pt x="1508347" y="3158044"/>
                      <a:pt x="1349463" y="3158044"/>
                    </a:cubicBezTo>
                    <a:cubicBezTo>
                      <a:pt x="1204247" y="3158044"/>
                      <a:pt x="1082095" y="3130709"/>
                      <a:pt x="983007" y="3076039"/>
                    </a:cubicBezTo>
                    <a:cubicBezTo>
                      <a:pt x="865125" y="3011120"/>
                      <a:pt x="806185" y="2918865"/>
                      <a:pt x="806185" y="2799275"/>
                    </a:cubicBezTo>
                    <a:cubicBezTo>
                      <a:pt x="806185" y="2727521"/>
                      <a:pt x="836082" y="2667726"/>
                      <a:pt x="895877" y="2619890"/>
                    </a:cubicBezTo>
                    <a:cubicBezTo>
                      <a:pt x="942004" y="2582305"/>
                      <a:pt x="983007" y="2560950"/>
                      <a:pt x="1018883" y="2555825"/>
                    </a:cubicBezTo>
                    <a:cubicBezTo>
                      <a:pt x="1054760" y="2550699"/>
                      <a:pt x="1074407" y="2548137"/>
                      <a:pt x="1077824" y="2548137"/>
                    </a:cubicBezTo>
                    <a:cubicBezTo>
                      <a:pt x="1091491" y="2548137"/>
                      <a:pt x="1098325" y="2553262"/>
                      <a:pt x="1098325" y="2563512"/>
                    </a:cubicBezTo>
                    <a:lnTo>
                      <a:pt x="1088075" y="2594264"/>
                    </a:lnTo>
                    <a:cubicBezTo>
                      <a:pt x="1086366" y="2597681"/>
                      <a:pt x="1082949" y="2607932"/>
                      <a:pt x="1077824" y="2625016"/>
                    </a:cubicBezTo>
                    <a:cubicBezTo>
                      <a:pt x="1067573" y="2659184"/>
                      <a:pt x="1062448" y="2696769"/>
                      <a:pt x="1062448" y="2737772"/>
                    </a:cubicBezTo>
                    <a:cubicBezTo>
                      <a:pt x="1062448" y="2790733"/>
                      <a:pt x="1089356" y="2836433"/>
                      <a:pt x="1143171" y="2874873"/>
                    </a:cubicBezTo>
                    <a:cubicBezTo>
                      <a:pt x="1196987" y="2913312"/>
                      <a:pt x="1255500" y="2932532"/>
                      <a:pt x="1318712" y="2932532"/>
                    </a:cubicBezTo>
                    <a:cubicBezTo>
                      <a:pt x="1424634" y="2932532"/>
                      <a:pt x="1512618" y="2900072"/>
                      <a:pt x="1582663" y="2835152"/>
                    </a:cubicBezTo>
                    <a:cubicBezTo>
                      <a:pt x="1652708" y="2770232"/>
                      <a:pt x="1687731" y="2689936"/>
                      <a:pt x="1687731" y="2594264"/>
                    </a:cubicBezTo>
                    <a:cubicBezTo>
                      <a:pt x="1687731" y="2450757"/>
                      <a:pt x="1616831" y="2338855"/>
                      <a:pt x="1475032" y="2258559"/>
                    </a:cubicBezTo>
                    <a:cubicBezTo>
                      <a:pt x="1352026" y="2188514"/>
                      <a:pt x="1204247" y="2153491"/>
                      <a:pt x="1031697" y="2153491"/>
                    </a:cubicBezTo>
                    <a:cubicBezTo>
                      <a:pt x="811310" y="2153491"/>
                      <a:pt x="620821" y="2218411"/>
                      <a:pt x="460229" y="2348251"/>
                    </a:cubicBezTo>
                    <a:cubicBezTo>
                      <a:pt x="291095" y="2484925"/>
                      <a:pt x="206528" y="2655767"/>
                      <a:pt x="206528" y="2860778"/>
                    </a:cubicBezTo>
                    <a:cubicBezTo>
                      <a:pt x="206528" y="3127292"/>
                      <a:pt x="333806" y="3340845"/>
                      <a:pt x="588361" y="3501437"/>
                    </a:cubicBezTo>
                    <a:cubicBezTo>
                      <a:pt x="815581" y="3644944"/>
                      <a:pt x="1107284" y="3728244"/>
                      <a:pt x="1400716" y="3716698"/>
                    </a:cubicBezTo>
                    <a:cubicBezTo>
                      <a:pt x="1694148" y="3705152"/>
                      <a:pt x="1880715" y="3668386"/>
                      <a:pt x="2348956" y="3432161"/>
                    </a:cubicBezTo>
                    <a:cubicBezTo>
                      <a:pt x="2817197" y="3195936"/>
                      <a:pt x="3445477" y="2041712"/>
                      <a:pt x="1035318" y="1258059"/>
                    </a:cubicBezTo>
                    <a:cubicBezTo>
                      <a:pt x="477146" y="968350"/>
                      <a:pt x="415926" y="930798"/>
                      <a:pt x="366867" y="679320"/>
                    </a:cubicBez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50800" dist="50800" dir="5400000" algn="ctr" rotWithShape="0">
                  <a:schemeClr val="tx2">
                    <a:lumMod val="10000"/>
                  </a:schemeClr>
                </a:outerShdw>
              </a:effectLst>
              <a:sp3d>
                <a:bevelT w="165100" prst="coolSlant"/>
              </a:sp3d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s-ES" sz="41300" dirty="0">
                  <a:latin typeface="Harrington" panose="04040505050A02020702" pitchFamily="82" charset="0"/>
                </a:endParaRPr>
              </a:p>
            </p:txBody>
          </p:sp>
          <p:sp>
            <p:nvSpPr>
              <p:cNvPr id="20" name="CuadroTexto 6"/>
              <p:cNvSpPr txBox="1"/>
              <p:nvPr/>
            </p:nvSpPr>
            <p:spPr>
              <a:xfrm rot="10800000" flipH="1">
                <a:off x="1763688" y="1707654"/>
                <a:ext cx="936104" cy="1944216"/>
              </a:xfrm>
              <a:custGeom>
                <a:avLst/>
                <a:gdLst>
                  <a:gd name="connsiteX0" fmla="*/ 1424825 w 3432663"/>
                  <a:gd name="connsiteY0" fmla="*/ 0 h 3746571"/>
                  <a:gd name="connsiteX1" fmla="*/ 1883536 w 3432663"/>
                  <a:gd name="connsiteY1" fmla="*/ 64066 h 3746571"/>
                  <a:gd name="connsiteX2" fmla="*/ 2116736 w 3432663"/>
                  <a:gd name="connsiteY2" fmla="*/ 353644 h 3746571"/>
                  <a:gd name="connsiteX3" fmla="*/ 2051389 w 3432663"/>
                  <a:gd name="connsiteY3" fmla="*/ 500995 h 3746571"/>
                  <a:gd name="connsiteX4" fmla="*/ 1936070 w 3432663"/>
                  <a:gd name="connsiteY4" fmla="*/ 571468 h 3746571"/>
                  <a:gd name="connsiteX5" fmla="*/ 1863035 w 3432663"/>
                  <a:gd name="connsiteY5" fmla="*/ 576593 h 3746571"/>
                  <a:gd name="connsiteX6" fmla="*/ 1768218 w 3432663"/>
                  <a:gd name="connsiteY6" fmla="*/ 558654 h 3746571"/>
                  <a:gd name="connsiteX7" fmla="*/ 1740029 w 3432663"/>
                  <a:gd name="connsiteY7" fmla="*/ 533028 h 3746571"/>
                  <a:gd name="connsiteX8" fmla="*/ 1757967 w 3432663"/>
                  <a:gd name="connsiteY8" fmla="*/ 502276 h 3746571"/>
                  <a:gd name="connsiteX9" fmla="*/ 1809220 w 3432663"/>
                  <a:gd name="connsiteY9" fmla="*/ 426679 h 3746571"/>
                  <a:gd name="connsiteX10" fmla="*/ 1824596 w 3432663"/>
                  <a:gd name="connsiteY10" fmla="*/ 343393 h 3746571"/>
                  <a:gd name="connsiteX11" fmla="*/ 1686214 w 3432663"/>
                  <a:gd name="connsiteY11" fmla="*/ 153758 h 3746571"/>
                  <a:gd name="connsiteX12" fmla="*/ 1409449 w 3432663"/>
                  <a:gd name="connsiteY12" fmla="*/ 102506 h 3746571"/>
                  <a:gd name="connsiteX13" fmla="*/ 960988 w 3432663"/>
                  <a:gd name="connsiteY13" fmla="*/ 187072 h 3746571"/>
                  <a:gd name="connsiteX14" fmla="*/ 743164 w 3432663"/>
                  <a:gd name="connsiteY14" fmla="*/ 481775 h 3746571"/>
                  <a:gd name="connsiteX15" fmla="*/ 899485 w 3432663"/>
                  <a:gd name="connsiteY15" fmla="*/ 740602 h 3746571"/>
                  <a:gd name="connsiteX16" fmla="*/ 1283880 w 3432663"/>
                  <a:gd name="connsiteY16" fmla="*/ 943050 h 3746571"/>
                  <a:gd name="connsiteX17" fmla="*/ 1757967 w 3432663"/>
                  <a:gd name="connsiteY17" fmla="*/ 1153185 h 3746571"/>
                  <a:gd name="connsiteX18" fmla="*/ 2280745 w 3432663"/>
                  <a:gd name="connsiteY18" fmla="*/ 1458139 h 3746571"/>
                  <a:gd name="connsiteX19" fmla="*/ 2636951 w 3432663"/>
                  <a:gd name="connsiteY19" fmla="*/ 1875848 h 3746571"/>
                  <a:gd name="connsiteX20" fmla="*/ 3432663 w 3432663"/>
                  <a:gd name="connsiteY20" fmla="*/ 2904434 h 3746571"/>
                  <a:gd name="connsiteX21" fmla="*/ 2316622 w 3432663"/>
                  <a:gd name="connsiteY21" fmla="*/ 3410866 h 3746571"/>
                  <a:gd name="connsiteX22" fmla="*/ 1306944 w 3432663"/>
                  <a:gd name="connsiteY22" fmla="*/ 3746571 h 3746571"/>
                  <a:gd name="connsiteX23" fmla="*/ 407459 w 3432663"/>
                  <a:gd name="connsiteY23" fmla="*/ 3490308 h 3746571"/>
                  <a:gd name="connsiteX24" fmla="*/ 0 w 3432663"/>
                  <a:gd name="connsiteY24" fmla="*/ 2711267 h 3746571"/>
                  <a:gd name="connsiteX25" fmla="*/ 283171 w 3432663"/>
                  <a:gd name="connsiteY25" fmla="*/ 2118017 h 3746571"/>
                  <a:gd name="connsiteX26" fmla="*/ 963551 w 3432663"/>
                  <a:gd name="connsiteY26" fmla="*/ 1870723 h 3746571"/>
                  <a:gd name="connsiteX27" fmla="*/ 1591396 w 3432663"/>
                  <a:gd name="connsiteY27" fmla="*/ 2019356 h 3746571"/>
                  <a:gd name="connsiteX28" fmla="*/ 1860473 w 3432663"/>
                  <a:gd name="connsiteY28" fmla="*/ 2490881 h 3746571"/>
                  <a:gd name="connsiteX29" fmla="*/ 1679807 w 3432663"/>
                  <a:gd name="connsiteY29" fmla="*/ 2861181 h 3746571"/>
                  <a:gd name="connsiteX30" fmla="*/ 1260816 w 3432663"/>
                  <a:gd name="connsiteY30" fmla="*/ 3008533 h 3746571"/>
                  <a:gd name="connsiteX31" fmla="*/ 894360 w 3432663"/>
                  <a:gd name="connsiteY31" fmla="*/ 2926528 h 3746571"/>
                  <a:gd name="connsiteX32" fmla="*/ 717538 w 3432663"/>
                  <a:gd name="connsiteY32" fmla="*/ 2649764 h 3746571"/>
                  <a:gd name="connsiteX33" fmla="*/ 807230 w 3432663"/>
                  <a:gd name="connsiteY33" fmla="*/ 2470379 h 3746571"/>
                  <a:gd name="connsiteX34" fmla="*/ 930236 w 3432663"/>
                  <a:gd name="connsiteY34" fmla="*/ 2406314 h 3746571"/>
                  <a:gd name="connsiteX35" fmla="*/ 989177 w 3432663"/>
                  <a:gd name="connsiteY35" fmla="*/ 2398626 h 3746571"/>
                  <a:gd name="connsiteX36" fmla="*/ 1009678 w 3432663"/>
                  <a:gd name="connsiteY36" fmla="*/ 2414001 h 3746571"/>
                  <a:gd name="connsiteX37" fmla="*/ 999428 w 3432663"/>
                  <a:gd name="connsiteY37" fmla="*/ 2444753 h 3746571"/>
                  <a:gd name="connsiteX38" fmla="*/ 989177 w 3432663"/>
                  <a:gd name="connsiteY38" fmla="*/ 2475505 h 3746571"/>
                  <a:gd name="connsiteX39" fmla="*/ 973801 w 3432663"/>
                  <a:gd name="connsiteY39" fmla="*/ 2588261 h 3746571"/>
                  <a:gd name="connsiteX40" fmla="*/ 1054524 w 3432663"/>
                  <a:gd name="connsiteY40" fmla="*/ 2725362 h 3746571"/>
                  <a:gd name="connsiteX41" fmla="*/ 1230065 w 3432663"/>
                  <a:gd name="connsiteY41" fmla="*/ 2783021 h 3746571"/>
                  <a:gd name="connsiteX42" fmla="*/ 1494016 w 3432663"/>
                  <a:gd name="connsiteY42" fmla="*/ 2685641 h 3746571"/>
                  <a:gd name="connsiteX43" fmla="*/ 1599084 w 3432663"/>
                  <a:gd name="connsiteY43" fmla="*/ 2444753 h 3746571"/>
                  <a:gd name="connsiteX44" fmla="*/ 1386385 w 3432663"/>
                  <a:gd name="connsiteY44" fmla="*/ 2109048 h 3746571"/>
                  <a:gd name="connsiteX45" fmla="*/ 943050 w 3432663"/>
                  <a:gd name="connsiteY45" fmla="*/ 2003980 h 3746571"/>
                  <a:gd name="connsiteX46" fmla="*/ 371582 w 3432663"/>
                  <a:gd name="connsiteY46" fmla="*/ 2198740 h 3746571"/>
                  <a:gd name="connsiteX47" fmla="*/ 117881 w 3432663"/>
                  <a:gd name="connsiteY47" fmla="*/ 2711267 h 3746571"/>
                  <a:gd name="connsiteX48" fmla="*/ 499714 w 3432663"/>
                  <a:gd name="connsiteY48" fmla="*/ 3351926 h 3746571"/>
                  <a:gd name="connsiteX49" fmla="*/ 1312069 w 3432663"/>
                  <a:gd name="connsiteY49" fmla="*/ 3567187 h 3746571"/>
                  <a:gd name="connsiteX50" fmla="*/ 2134674 w 3432663"/>
                  <a:gd name="connsiteY50" fmla="*/ 3269921 h 3746571"/>
                  <a:gd name="connsiteX51" fmla="*/ 2490881 w 3432663"/>
                  <a:gd name="connsiteY51" fmla="*/ 2506256 h 3746571"/>
                  <a:gd name="connsiteX52" fmla="*/ 2372999 w 3432663"/>
                  <a:gd name="connsiteY52" fmla="*/ 2070608 h 3746571"/>
                  <a:gd name="connsiteX53" fmla="*/ 2057795 w 3432663"/>
                  <a:gd name="connsiteY53" fmla="*/ 1755405 h 3746571"/>
                  <a:gd name="connsiteX54" fmla="*/ 1614460 w 3432663"/>
                  <a:gd name="connsiteY54" fmla="*/ 1496578 h 3746571"/>
                  <a:gd name="connsiteX55" fmla="*/ 858483 w 3432663"/>
                  <a:gd name="connsiteY55" fmla="*/ 1135247 h 3746571"/>
                  <a:gd name="connsiteX56" fmla="*/ 476650 w 3432663"/>
                  <a:gd name="connsiteY56" fmla="*/ 609907 h 3746571"/>
                  <a:gd name="connsiteX57" fmla="*/ 781604 w 3432663"/>
                  <a:gd name="connsiteY57" fmla="*/ 143508 h 3746571"/>
                  <a:gd name="connsiteX58" fmla="*/ 1424825 w 3432663"/>
                  <a:gd name="connsiteY58" fmla="*/ 0 h 3746571"/>
                  <a:gd name="connsiteX0" fmla="*/ 1424825 w 3453135"/>
                  <a:gd name="connsiteY0" fmla="*/ 0 h 3746571"/>
                  <a:gd name="connsiteX1" fmla="*/ 1883536 w 3453135"/>
                  <a:gd name="connsiteY1" fmla="*/ 64066 h 3746571"/>
                  <a:gd name="connsiteX2" fmla="*/ 2116736 w 3453135"/>
                  <a:gd name="connsiteY2" fmla="*/ 353644 h 3746571"/>
                  <a:gd name="connsiteX3" fmla="*/ 2051389 w 3453135"/>
                  <a:gd name="connsiteY3" fmla="*/ 500995 h 3746571"/>
                  <a:gd name="connsiteX4" fmla="*/ 1936070 w 3453135"/>
                  <a:gd name="connsiteY4" fmla="*/ 571468 h 3746571"/>
                  <a:gd name="connsiteX5" fmla="*/ 1863035 w 3453135"/>
                  <a:gd name="connsiteY5" fmla="*/ 576593 h 3746571"/>
                  <a:gd name="connsiteX6" fmla="*/ 1768218 w 3453135"/>
                  <a:gd name="connsiteY6" fmla="*/ 558654 h 3746571"/>
                  <a:gd name="connsiteX7" fmla="*/ 1740029 w 3453135"/>
                  <a:gd name="connsiteY7" fmla="*/ 533028 h 3746571"/>
                  <a:gd name="connsiteX8" fmla="*/ 1757967 w 3453135"/>
                  <a:gd name="connsiteY8" fmla="*/ 502276 h 3746571"/>
                  <a:gd name="connsiteX9" fmla="*/ 1809220 w 3453135"/>
                  <a:gd name="connsiteY9" fmla="*/ 426679 h 3746571"/>
                  <a:gd name="connsiteX10" fmla="*/ 1824596 w 3453135"/>
                  <a:gd name="connsiteY10" fmla="*/ 343393 h 3746571"/>
                  <a:gd name="connsiteX11" fmla="*/ 1686214 w 3453135"/>
                  <a:gd name="connsiteY11" fmla="*/ 153758 h 3746571"/>
                  <a:gd name="connsiteX12" fmla="*/ 1409449 w 3453135"/>
                  <a:gd name="connsiteY12" fmla="*/ 102506 h 3746571"/>
                  <a:gd name="connsiteX13" fmla="*/ 960988 w 3453135"/>
                  <a:gd name="connsiteY13" fmla="*/ 187072 h 3746571"/>
                  <a:gd name="connsiteX14" fmla="*/ 743164 w 3453135"/>
                  <a:gd name="connsiteY14" fmla="*/ 481775 h 3746571"/>
                  <a:gd name="connsiteX15" fmla="*/ 899485 w 3453135"/>
                  <a:gd name="connsiteY15" fmla="*/ 740602 h 3746571"/>
                  <a:gd name="connsiteX16" fmla="*/ 1283880 w 3453135"/>
                  <a:gd name="connsiteY16" fmla="*/ 943050 h 3746571"/>
                  <a:gd name="connsiteX17" fmla="*/ 1757967 w 3453135"/>
                  <a:gd name="connsiteY17" fmla="*/ 1153185 h 3746571"/>
                  <a:gd name="connsiteX18" fmla="*/ 2280745 w 3453135"/>
                  <a:gd name="connsiteY18" fmla="*/ 1458139 h 3746571"/>
                  <a:gd name="connsiteX19" fmla="*/ 2983314 w 3453135"/>
                  <a:gd name="connsiteY19" fmla="*/ 1543339 h 3746571"/>
                  <a:gd name="connsiteX20" fmla="*/ 3432663 w 3453135"/>
                  <a:gd name="connsiteY20" fmla="*/ 2904434 h 3746571"/>
                  <a:gd name="connsiteX21" fmla="*/ 2316622 w 3453135"/>
                  <a:gd name="connsiteY21" fmla="*/ 3410866 h 3746571"/>
                  <a:gd name="connsiteX22" fmla="*/ 1306944 w 3453135"/>
                  <a:gd name="connsiteY22" fmla="*/ 3746571 h 3746571"/>
                  <a:gd name="connsiteX23" fmla="*/ 407459 w 3453135"/>
                  <a:gd name="connsiteY23" fmla="*/ 3490308 h 3746571"/>
                  <a:gd name="connsiteX24" fmla="*/ 0 w 3453135"/>
                  <a:gd name="connsiteY24" fmla="*/ 2711267 h 3746571"/>
                  <a:gd name="connsiteX25" fmla="*/ 283171 w 3453135"/>
                  <a:gd name="connsiteY25" fmla="*/ 2118017 h 3746571"/>
                  <a:gd name="connsiteX26" fmla="*/ 963551 w 3453135"/>
                  <a:gd name="connsiteY26" fmla="*/ 1870723 h 3746571"/>
                  <a:gd name="connsiteX27" fmla="*/ 1591396 w 3453135"/>
                  <a:gd name="connsiteY27" fmla="*/ 2019356 h 3746571"/>
                  <a:gd name="connsiteX28" fmla="*/ 1860473 w 3453135"/>
                  <a:gd name="connsiteY28" fmla="*/ 2490881 h 3746571"/>
                  <a:gd name="connsiteX29" fmla="*/ 1679807 w 3453135"/>
                  <a:gd name="connsiteY29" fmla="*/ 2861181 h 3746571"/>
                  <a:gd name="connsiteX30" fmla="*/ 1260816 w 3453135"/>
                  <a:gd name="connsiteY30" fmla="*/ 3008533 h 3746571"/>
                  <a:gd name="connsiteX31" fmla="*/ 894360 w 3453135"/>
                  <a:gd name="connsiteY31" fmla="*/ 2926528 h 3746571"/>
                  <a:gd name="connsiteX32" fmla="*/ 717538 w 3453135"/>
                  <a:gd name="connsiteY32" fmla="*/ 2649764 h 3746571"/>
                  <a:gd name="connsiteX33" fmla="*/ 807230 w 3453135"/>
                  <a:gd name="connsiteY33" fmla="*/ 2470379 h 3746571"/>
                  <a:gd name="connsiteX34" fmla="*/ 930236 w 3453135"/>
                  <a:gd name="connsiteY34" fmla="*/ 2406314 h 3746571"/>
                  <a:gd name="connsiteX35" fmla="*/ 989177 w 3453135"/>
                  <a:gd name="connsiteY35" fmla="*/ 2398626 h 3746571"/>
                  <a:gd name="connsiteX36" fmla="*/ 1009678 w 3453135"/>
                  <a:gd name="connsiteY36" fmla="*/ 2414001 h 3746571"/>
                  <a:gd name="connsiteX37" fmla="*/ 999428 w 3453135"/>
                  <a:gd name="connsiteY37" fmla="*/ 2444753 h 3746571"/>
                  <a:gd name="connsiteX38" fmla="*/ 989177 w 3453135"/>
                  <a:gd name="connsiteY38" fmla="*/ 2475505 h 3746571"/>
                  <a:gd name="connsiteX39" fmla="*/ 973801 w 3453135"/>
                  <a:gd name="connsiteY39" fmla="*/ 2588261 h 3746571"/>
                  <a:gd name="connsiteX40" fmla="*/ 1054524 w 3453135"/>
                  <a:gd name="connsiteY40" fmla="*/ 2725362 h 3746571"/>
                  <a:gd name="connsiteX41" fmla="*/ 1230065 w 3453135"/>
                  <a:gd name="connsiteY41" fmla="*/ 2783021 h 3746571"/>
                  <a:gd name="connsiteX42" fmla="*/ 1494016 w 3453135"/>
                  <a:gd name="connsiteY42" fmla="*/ 2685641 h 3746571"/>
                  <a:gd name="connsiteX43" fmla="*/ 1599084 w 3453135"/>
                  <a:gd name="connsiteY43" fmla="*/ 2444753 h 3746571"/>
                  <a:gd name="connsiteX44" fmla="*/ 1386385 w 3453135"/>
                  <a:gd name="connsiteY44" fmla="*/ 2109048 h 3746571"/>
                  <a:gd name="connsiteX45" fmla="*/ 943050 w 3453135"/>
                  <a:gd name="connsiteY45" fmla="*/ 2003980 h 3746571"/>
                  <a:gd name="connsiteX46" fmla="*/ 371582 w 3453135"/>
                  <a:gd name="connsiteY46" fmla="*/ 2198740 h 3746571"/>
                  <a:gd name="connsiteX47" fmla="*/ 117881 w 3453135"/>
                  <a:gd name="connsiteY47" fmla="*/ 2711267 h 3746571"/>
                  <a:gd name="connsiteX48" fmla="*/ 499714 w 3453135"/>
                  <a:gd name="connsiteY48" fmla="*/ 3351926 h 3746571"/>
                  <a:gd name="connsiteX49" fmla="*/ 1312069 w 3453135"/>
                  <a:gd name="connsiteY49" fmla="*/ 3567187 h 3746571"/>
                  <a:gd name="connsiteX50" fmla="*/ 2134674 w 3453135"/>
                  <a:gd name="connsiteY50" fmla="*/ 3269921 h 3746571"/>
                  <a:gd name="connsiteX51" fmla="*/ 2490881 w 3453135"/>
                  <a:gd name="connsiteY51" fmla="*/ 2506256 h 3746571"/>
                  <a:gd name="connsiteX52" fmla="*/ 2372999 w 3453135"/>
                  <a:gd name="connsiteY52" fmla="*/ 2070608 h 3746571"/>
                  <a:gd name="connsiteX53" fmla="*/ 2057795 w 3453135"/>
                  <a:gd name="connsiteY53" fmla="*/ 1755405 h 3746571"/>
                  <a:gd name="connsiteX54" fmla="*/ 1614460 w 3453135"/>
                  <a:gd name="connsiteY54" fmla="*/ 1496578 h 3746571"/>
                  <a:gd name="connsiteX55" fmla="*/ 858483 w 3453135"/>
                  <a:gd name="connsiteY55" fmla="*/ 1135247 h 3746571"/>
                  <a:gd name="connsiteX56" fmla="*/ 476650 w 3453135"/>
                  <a:gd name="connsiteY56" fmla="*/ 609907 h 3746571"/>
                  <a:gd name="connsiteX57" fmla="*/ 781604 w 3453135"/>
                  <a:gd name="connsiteY57" fmla="*/ 143508 h 3746571"/>
                  <a:gd name="connsiteX58" fmla="*/ 1424825 w 3453135"/>
                  <a:gd name="connsiteY58" fmla="*/ 0 h 3746571"/>
                  <a:gd name="connsiteX0" fmla="*/ 1424825 w 3452383"/>
                  <a:gd name="connsiteY0" fmla="*/ 0 h 3746571"/>
                  <a:gd name="connsiteX1" fmla="*/ 1883536 w 3452383"/>
                  <a:gd name="connsiteY1" fmla="*/ 64066 h 3746571"/>
                  <a:gd name="connsiteX2" fmla="*/ 2116736 w 3452383"/>
                  <a:gd name="connsiteY2" fmla="*/ 353644 h 3746571"/>
                  <a:gd name="connsiteX3" fmla="*/ 2051389 w 3452383"/>
                  <a:gd name="connsiteY3" fmla="*/ 500995 h 3746571"/>
                  <a:gd name="connsiteX4" fmla="*/ 1936070 w 3452383"/>
                  <a:gd name="connsiteY4" fmla="*/ 571468 h 3746571"/>
                  <a:gd name="connsiteX5" fmla="*/ 1863035 w 3452383"/>
                  <a:gd name="connsiteY5" fmla="*/ 576593 h 3746571"/>
                  <a:gd name="connsiteX6" fmla="*/ 1768218 w 3452383"/>
                  <a:gd name="connsiteY6" fmla="*/ 558654 h 3746571"/>
                  <a:gd name="connsiteX7" fmla="*/ 1740029 w 3452383"/>
                  <a:gd name="connsiteY7" fmla="*/ 533028 h 3746571"/>
                  <a:gd name="connsiteX8" fmla="*/ 1757967 w 3452383"/>
                  <a:gd name="connsiteY8" fmla="*/ 502276 h 3746571"/>
                  <a:gd name="connsiteX9" fmla="*/ 1809220 w 3452383"/>
                  <a:gd name="connsiteY9" fmla="*/ 426679 h 3746571"/>
                  <a:gd name="connsiteX10" fmla="*/ 1824596 w 3452383"/>
                  <a:gd name="connsiteY10" fmla="*/ 343393 h 3746571"/>
                  <a:gd name="connsiteX11" fmla="*/ 1686214 w 3452383"/>
                  <a:gd name="connsiteY11" fmla="*/ 153758 h 3746571"/>
                  <a:gd name="connsiteX12" fmla="*/ 1409449 w 3452383"/>
                  <a:gd name="connsiteY12" fmla="*/ 102506 h 3746571"/>
                  <a:gd name="connsiteX13" fmla="*/ 960988 w 3452383"/>
                  <a:gd name="connsiteY13" fmla="*/ 187072 h 3746571"/>
                  <a:gd name="connsiteX14" fmla="*/ 743164 w 3452383"/>
                  <a:gd name="connsiteY14" fmla="*/ 481775 h 3746571"/>
                  <a:gd name="connsiteX15" fmla="*/ 899485 w 3452383"/>
                  <a:gd name="connsiteY15" fmla="*/ 740602 h 3746571"/>
                  <a:gd name="connsiteX16" fmla="*/ 1283880 w 3452383"/>
                  <a:gd name="connsiteY16" fmla="*/ 943050 h 3746571"/>
                  <a:gd name="connsiteX17" fmla="*/ 1757967 w 3452383"/>
                  <a:gd name="connsiteY17" fmla="*/ 1153185 h 3746571"/>
                  <a:gd name="connsiteX18" fmla="*/ 2391581 w 3452383"/>
                  <a:gd name="connsiteY18" fmla="*/ 1111775 h 3746571"/>
                  <a:gd name="connsiteX19" fmla="*/ 2983314 w 3452383"/>
                  <a:gd name="connsiteY19" fmla="*/ 1543339 h 3746571"/>
                  <a:gd name="connsiteX20" fmla="*/ 3432663 w 3452383"/>
                  <a:gd name="connsiteY20" fmla="*/ 2904434 h 3746571"/>
                  <a:gd name="connsiteX21" fmla="*/ 2316622 w 3452383"/>
                  <a:gd name="connsiteY21" fmla="*/ 3410866 h 3746571"/>
                  <a:gd name="connsiteX22" fmla="*/ 1306944 w 3452383"/>
                  <a:gd name="connsiteY22" fmla="*/ 3746571 h 3746571"/>
                  <a:gd name="connsiteX23" fmla="*/ 407459 w 3452383"/>
                  <a:gd name="connsiteY23" fmla="*/ 3490308 h 3746571"/>
                  <a:gd name="connsiteX24" fmla="*/ 0 w 3452383"/>
                  <a:gd name="connsiteY24" fmla="*/ 2711267 h 3746571"/>
                  <a:gd name="connsiteX25" fmla="*/ 283171 w 3452383"/>
                  <a:gd name="connsiteY25" fmla="*/ 2118017 h 3746571"/>
                  <a:gd name="connsiteX26" fmla="*/ 963551 w 3452383"/>
                  <a:gd name="connsiteY26" fmla="*/ 1870723 h 3746571"/>
                  <a:gd name="connsiteX27" fmla="*/ 1591396 w 3452383"/>
                  <a:gd name="connsiteY27" fmla="*/ 2019356 h 3746571"/>
                  <a:gd name="connsiteX28" fmla="*/ 1860473 w 3452383"/>
                  <a:gd name="connsiteY28" fmla="*/ 2490881 h 3746571"/>
                  <a:gd name="connsiteX29" fmla="*/ 1679807 w 3452383"/>
                  <a:gd name="connsiteY29" fmla="*/ 2861181 h 3746571"/>
                  <a:gd name="connsiteX30" fmla="*/ 1260816 w 3452383"/>
                  <a:gd name="connsiteY30" fmla="*/ 3008533 h 3746571"/>
                  <a:gd name="connsiteX31" fmla="*/ 894360 w 3452383"/>
                  <a:gd name="connsiteY31" fmla="*/ 2926528 h 3746571"/>
                  <a:gd name="connsiteX32" fmla="*/ 717538 w 3452383"/>
                  <a:gd name="connsiteY32" fmla="*/ 2649764 h 3746571"/>
                  <a:gd name="connsiteX33" fmla="*/ 807230 w 3452383"/>
                  <a:gd name="connsiteY33" fmla="*/ 2470379 h 3746571"/>
                  <a:gd name="connsiteX34" fmla="*/ 930236 w 3452383"/>
                  <a:gd name="connsiteY34" fmla="*/ 2406314 h 3746571"/>
                  <a:gd name="connsiteX35" fmla="*/ 989177 w 3452383"/>
                  <a:gd name="connsiteY35" fmla="*/ 2398626 h 3746571"/>
                  <a:gd name="connsiteX36" fmla="*/ 1009678 w 3452383"/>
                  <a:gd name="connsiteY36" fmla="*/ 2414001 h 3746571"/>
                  <a:gd name="connsiteX37" fmla="*/ 999428 w 3452383"/>
                  <a:gd name="connsiteY37" fmla="*/ 2444753 h 3746571"/>
                  <a:gd name="connsiteX38" fmla="*/ 989177 w 3452383"/>
                  <a:gd name="connsiteY38" fmla="*/ 2475505 h 3746571"/>
                  <a:gd name="connsiteX39" fmla="*/ 973801 w 3452383"/>
                  <a:gd name="connsiteY39" fmla="*/ 2588261 h 3746571"/>
                  <a:gd name="connsiteX40" fmla="*/ 1054524 w 3452383"/>
                  <a:gd name="connsiteY40" fmla="*/ 2725362 h 3746571"/>
                  <a:gd name="connsiteX41" fmla="*/ 1230065 w 3452383"/>
                  <a:gd name="connsiteY41" fmla="*/ 2783021 h 3746571"/>
                  <a:gd name="connsiteX42" fmla="*/ 1494016 w 3452383"/>
                  <a:gd name="connsiteY42" fmla="*/ 2685641 h 3746571"/>
                  <a:gd name="connsiteX43" fmla="*/ 1599084 w 3452383"/>
                  <a:gd name="connsiteY43" fmla="*/ 2444753 h 3746571"/>
                  <a:gd name="connsiteX44" fmla="*/ 1386385 w 3452383"/>
                  <a:gd name="connsiteY44" fmla="*/ 2109048 h 3746571"/>
                  <a:gd name="connsiteX45" fmla="*/ 943050 w 3452383"/>
                  <a:gd name="connsiteY45" fmla="*/ 2003980 h 3746571"/>
                  <a:gd name="connsiteX46" fmla="*/ 371582 w 3452383"/>
                  <a:gd name="connsiteY46" fmla="*/ 2198740 h 3746571"/>
                  <a:gd name="connsiteX47" fmla="*/ 117881 w 3452383"/>
                  <a:gd name="connsiteY47" fmla="*/ 2711267 h 3746571"/>
                  <a:gd name="connsiteX48" fmla="*/ 499714 w 3452383"/>
                  <a:gd name="connsiteY48" fmla="*/ 3351926 h 3746571"/>
                  <a:gd name="connsiteX49" fmla="*/ 1312069 w 3452383"/>
                  <a:gd name="connsiteY49" fmla="*/ 3567187 h 3746571"/>
                  <a:gd name="connsiteX50" fmla="*/ 2134674 w 3452383"/>
                  <a:gd name="connsiteY50" fmla="*/ 3269921 h 3746571"/>
                  <a:gd name="connsiteX51" fmla="*/ 2490881 w 3452383"/>
                  <a:gd name="connsiteY51" fmla="*/ 2506256 h 3746571"/>
                  <a:gd name="connsiteX52" fmla="*/ 2372999 w 3452383"/>
                  <a:gd name="connsiteY52" fmla="*/ 2070608 h 3746571"/>
                  <a:gd name="connsiteX53" fmla="*/ 2057795 w 3452383"/>
                  <a:gd name="connsiteY53" fmla="*/ 1755405 h 3746571"/>
                  <a:gd name="connsiteX54" fmla="*/ 1614460 w 3452383"/>
                  <a:gd name="connsiteY54" fmla="*/ 1496578 h 3746571"/>
                  <a:gd name="connsiteX55" fmla="*/ 858483 w 3452383"/>
                  <a:gd name="connsiteY55" fmla="*/ 1135247 h 3746571"/>
                  <a:gd name="connsiteX56" fmla="*/ 476650 w 3452383"/>
                  <a:gd name="connsiteY56" fmla="*/ 609907 h 3746571"/>
                  <a:gd name="connsiteX57" fmla="*/ 781604 w 3452383"/>
                  <a:gd name="connsiteY57" fmla="*/ 143508 h 3746571"/>
                  <a:gd name="connsiteX58" fmla="*/ 1424825 w 3452383"/>
                  <a:gd name="connsiteY58" fmla="*/ 0 h 3746571"/>
                  <a:gd name="connsiteX0" fmla="*/ 1424825 w 3452383"/>
                  <a:gd name="connsiteY0" fmla="*/ 0 h 3746571"/>
                  <a:gd name="connsiteX1" fmla="*/ 1883536 w 3452383"/>
                  <a:gd name="connsiteY1" fmla="*/ 64066 h 3746571"/>
                  <a:gd name="connsiteX2" fmla="*/ 2116736 w 3452383"/>
                  <a:gd name="connsiteY2" fmla="*/ 353644 h 3746571"/>
                  <a:gd name="connsiteX3" fmla="*/ 2051389 w 3452383"/>
                  <a:gd name="connsiteY3" fmla="*/ 500995 h 3746571"/>
                  <a:gd name="connsiteX4" fmla="*/ 1936070 w 3452383"/>
                  <a:gd name="connsiteY4" fmla="*/ 571468 h 3746571"/>
                  <a:gd name="connsiteX5" fmla="*/ 1863035 w 3452383"/>
                  <a:gd name="connsiteY5" fmla="*/ 576593 h 3746571"/>
                  <a:gd name="connsiteX6" fmla="*/ 1768218 w 3452383"/>
                  <a:gd name="connsiteY6" fmla="*/ 558654 h 3746571"/>
                  <a:gd name="connsiteX7" fmla="*/ 1740029 w 3452383"/>
                  <a:gd name="connsiteY7" fmla="*/ 533028 h 3746571"/>
                  <a:gd name="connsiteX8" fmla="*/ 1757967 w 3452383"/>
                  <a:gd name="connsiteY8" fmla="*/ 502276 h 3746571"/>
                  <a:gd name="connsiteX9" fmla="*/ 1809220 w 3452383"/>
                  <a:gd name="connsiteY9" fmla="*/ 426679 h 3746571"/>
                  <a:gd name="connsiteX10" fmla="*/ 1824596 w 3452383"/>
                  <a:gd name="connsiteY10" fmla="*/ 343393 h 3746571"/>
                  <a:gd name="connsiteX11" fmla="*/ 1686214 w 3452383"/>
                  <a:gd name="connsiteY11" fmla="*/ 153758 h 3746571"/>
                  <a:gd name="connsiteX12" fmla="*/ 1409449 w 3452383"/>
                  <a:gd name="connsiteY12" fmla="*/ 102506 h 3746571"/>
                  <a:gd name="connsiteX13" fmla="*/ 960988 w 3452383"/>
                  <a:gd name="connsiteY13" fmla="*/ 187072 h 3746571"/>
                  <a:gd name="connsiteX14" fmla="*/ 743164 w 3452383"/>
                  <a:gd name="connsiteY14" fmla="*/ 481775 h 3746571"/>
                  <a:gd name="connsiteX15" fmla="*/ 899485 w 3452383"/>
                  <a:gd name="connsiteY15" fmla="*/ 740602 h 3746571"/>
                  <a:gd name="connsiteX16" fmla="*/ 1283880 w 3452383"/>
                  <a:gd name="connsiteY16" fmla="*/ 943050 h 3746571"/>
                  <a:gd name="connsiteX17" fmla="*/ 1730258 w 3452383"/>
                  <a:gd name="connsiteY17" fmla="*/ 1042349 h 3746571"/>
                  <a:gd name="connsiteX18" fmla="*/ 2391581 w 3452383"/>
                  <a:gd name="connsiteY18" fmla="*/ 1111775 h 3746571"/>
                  <a:gd name="connsiteX19" fmla="*/ 2983314 w 3452383"/>
                  <a:gd name="connsiteY19" fmla="*/ 1543339 h 3746571"/>
                  <a:gd name="connsiteX20" fmla="*/ 3432663 w 3452383"/>
                  <a:gd name="connsiteY20" fmla="*/ 2904434 h 3746571"/>
                  <a:gd name="connsiteX21" fmla="*/ 2316622 w 3452383"/>
                  <a:gd name="connsiteY21" fmla="*/ 3410866 h 3746571"/>
                  <a:gd name="connsiteX22" fmla="*/ 1306944 w 3452383"/>
                  <a:gd name="connsiteY22" fmla="*/ 3746571 h 3746571"/>
                  <a:gd name="connsiteX23" fmla="*/ 407459 w 3452383"/>
                  <a:gd name="connsiteY23" fmla="*/ 3490308 h 3746571"/>
                  <a:gd name="connsiteX24" fmla="*/ 0 w 3452383"/>
                  <a:gd name="connsiteY24" fmla="*/ 2711267 h 3746571"/>
                  <a:gd name="connsiteX25" fmla="*/ 283171 w 3452383"/>
                  <a:gd name="connsiteY25" fmla="*/ 2118017 h 3746571"/>
                  <a:gd name="connsiteX26" fmla="*/ 963551 w 3452383"/>
                  <a:gd name="connsiteY26" fmla="*/ 1870723 h 3746571"/>
                  <a:gd name="connsiteX27" fmla="*/ 1591396 w 3452383"/>
                  <a:gd name="connsiteY27" fmla="*/ 2019356 h 3746571"/>
                  <a:gd name="connsiteX28" fmla="*/ 1860473 w 3452383"/>
                  <a:gd name="connsiteY28" fmla="*/ 2490881 h 3746571"/>
                  <a:gd name="connsiteX29" fmla="*/ 1679807 w 3452383"/>
                  <a:gd name="connsiteY29" fmla="*/ 2861181 h 3746571"/>
                  <a:gd name="connsiteX30" fmla="*/ 1260816 w 3452383"/>
                  <a:gd name="connsiteY30" fmla="*/ 3008533 h 3746571"/>
                  <a:gd name="connsiteX31" fmla="*/ 894360 w 3452383"/>
                  <a:gd name="connsiteY31" fmla="*/ 2926528 h 3746571"/>
                  <a:gd name="connsiteX32" fmla="*/ 717538 w 3452383"/>
                  <a:gd name="connsiteY32" fmla="*/ 2649764 h 3746571"/>
                  <a:gd name="connsiteX33" fmla="*/ 807230 w 3452383"/>
                  <a:gd name="connsiteY33" fmla="*/ 2470379 h 3746571"/>
                  <a:gd name="connsiteX34" fmla="*/ 930236 w 3452383"/>
                  <a:gd name="connsiteY34" fmla="*/ 2406314 h 3746571"/>
                  <a:gd name="connsiteX35" fmla="*/ 989177 w 3452383"/>
                  <a:gd name="connsiteY35" fmla="*/ 2398626 h 3746571"/>
                  <a:gd name="connsiteX36" fmla="*/ 1009678 w 3452383"/>
                  <a:gd name="connsiteY36" fmla="*/ 2414001 h 3746571"/>
                  <a:gd name="connsiteX37" fmla="*/ 999428 w 3452383"/>
                  <a:gd name="connsiteY37" fmla="*/ 2444753 h 3746571"/>
                  <a:gd name="connsiteX38" fmla="*/ 989177 w 3452383"/>
                  <a:gd name="connsiteY38" fmla="*/ 2475505 h 3746571"/>
                  <a:gd name="connsiteX39" fmla="*/ 973801 w 3452383"/>
                  <a:gd name="connsiteY39" fmla="*/ 2588261 h 3746571"/>
                  <a:gd name="connsiteX40" fmla="*/ 1054524 w 3452383"/>
                  <a:gd name="connsiteY40" fmla="*/ 2725362 h 3746571"/>
                  <a:gd name="connsiteX41" fmla="*/ 1230065 w 3452383"/>
                  <a:gd name="connsiteY41" fmla="*/ 2783021 h 3746571"/>
                  <a:gd name="connsiteX42" fmla="*/ 1494016 w 3452383"/>
                  <a:gd name="connsiteY42" fmla="*/ 2685641 h 3746571"/>
                  <a:gd name="connsiteX43" fmla="*/ 1599084 w 3452383"/>
                  <a:gd name="connsiteY43" fmla="*/ 2444753 h 3746571"/>
                  <a:gd name="connsiteX44" fmla="*/ 1386385 w 3452383"/>
                  <a:gd name="connsiteY44" fmla="*/ 2109048 h 3746571"/>
                  <a:gd name="connsiteX45" fmla="*/ 943050 w 3452383"/>
                  <a:gd name="connsiteY45" fmla="*/ 2003980 h 3746571"/>
                  <a:gd name="connsiteX46" fmla="*/ 371582 w 3452383"/>
                  <a:gd name="connsiteY46" fmla="*/ 2198740 h 3746571"/>
                  <a:gd name="connsiteX47" fmla="*/ 117881 w 3452383"/>
                  <a:gd name="connsiteY47" fmla="*/ 2711267 h 3746571"/>
                  <a:gd name="connsiteX48" fmla="*/ 499714 w 3452383"/>
                  <a:gd name="connsiteY48" fmla="*/ 3351926 h 3746571"/>
                  <a:gd name="connsiteX49" fmla="*/ 1312069 w 3452383"/>
                  <a:gd name="connsiteY49" fmla="*/ 3567187 h 3746571"/>
                  <a:gd name="connsiteX50" fmla="*/ 2134674 w 3452383"/>
                  <a:gd name="connsiteY50" fmla="*/ 3269921 h 3746571"/>
                  <a:gd name="connsiteX51" fmla="*/ 2490881 w 3452383"/>
                  <a:gd name="connsiteY51" fmla="*/ 2506256 h 3746571"/>
                  <a:gd name="connsiteX52" fmla="*/ 2372999 w 3452383"/>
                  <a:gd name="connsiteY52" fmla="*/ 2070608 h 3746571"/>
                  <a:gd name="connsiteX53" fmla="*/ 2057795 w 3452383"/>
                  <a:gd name="connsiteY53" fmla="*/ 1755405 h 3746571"/>
                  <a:gd name="connsiteX54" fmla="*/ 1614460 w 3452383"/>
                  <a:gd name="connsiteY54" fmla="*/ 1496578 h 3746571"/>
                  <a:gd name="connsiteX55" fmla="*/ 858483 w 3452383"/>
                  <a:gd name="connsiteY55" fmla="*/ 1135247 h 3746571"/>
                  <a:gd name="connsiteX56" fmla="*/ 476650 w 3452383"/>
                  <a:gd name="connsiteY56" fmla="*/ 609907 h 3746571"/>
                  <a:gd name="connsiteX57" fmla="*/ 781604 w 3452383"/>
                  <a:gd name="connsiteY57" fmla="*/ 143508 h 3746571"/>
                  <a:gd name="connsiteX58" fmla="*/ 1424825 w 3452383"/>
                  <a:gd name="connsiteY58" fmla="*/ 0 h 3746571"/>
                  <a:gd name="connsiteX0" fmla="*/ 1424825 w 3451091"/>
                  <a:gd name="connsiteY0" fmla="*/ 0 h 3837621"/>
                  <a:gd name="connsiteX1" fmla="*/ 1883536 w 3451091"/>
                  <a:gd name="connsiteY1" fmla="*/ 64066 h 3837621"/>
                  <a:gd name="connsiteX2" fmla="*/ 2116736 w 3451091"/>
                  <a:gd name="connsiteY2" fmla="*/ 353644 h 3837621"/>
                  <a:gd name="connsiteX3" fmla="*/ 2051389 w 3451091"/>
                  <a:gd name="connsiteY3" fmla="*/ 500995 h 3837621"/>
                  <a:gd name="connsiteX4" fmla="*/ 1936070 w 3451091"/>
                  <a:gd name="connsiteY4" fmla="*/ 571468 h 3837621"/>
                  <a:gd name="connsiteX5" fmla="*/ 1863035 w 3451091"/>
                  <a:gd name="connsiteY5" fmla="*/ 576593 h 3837621"/>
                  <a:gd name="connsiteX6" fmla="*/ 1768218 w 3451091"/>
                  <a:gd name="connsiteY6" fmla="*/ 558654 h 3837621"/>
                  <a:gd name="connsiteX7" fmla="*/ 1740029 w 3451091"/>
                  <a:gd name="connsiteY7" fmla="*/ 533028 h 3837621"/>
                  <a:gd name="connsiteX8" fmla="*/ 1757967 w 3451091"/>
                  <a:gd name="connsiteY8" fmla="*/ 502276 h 3837621"/>
                  <a:gd name="connsiteX9" fmla="*/ 1809220 w 3451091"/>
                  <a:gd name="connsiteY9" fmla="*/ 426679 h 3837621"/>
                  <a:gd name="connsiteX10" fmla="*/ 1824596 w 3451091"/>
                  <a:gd name="connsiteY10" fmla="*/ 343393 h 3837621"/>
                  <a:gd name="connsiteX11" fmla="*/ 1686214 w 3451091"/>
                  <a:gd name="connsiteY11" fmla="*/ 153758 h 3837621"/>
                  <a:gd name="connsiteX12" fmla="*/ 1409449 w 3451091"/>
                  <a:gd name="connsiteY12" fmla="*/ 102506 h 3837621"/>
                  <a:gd name="connsiteX13" fmla="*/ 960988 w 3451091"/>
                  <a:gd name="connsiteY13" fmla="*/ 187072 h 3837621"/>
                  <a:gd name="connsiteX14" fmla="*/ 743164 w 3451091"/>
                  <a:gd name="connsiteY14" fmla="*/ 481775 h 3837621"/>
                  <a:gd name="connsiteX15" fmla="*/ 899485 w 3451091"/>
                  <a:gd name="connsiteY15" fmla="*/ 740602 h 3837621"/>
                  <a:gd name="connsiteX16" fmla="*/ 1283880 w 3451091"/>
                  <a:gd name="connsiteY16" fmla="*/ 943050 h 3837621"/>
                  <a:gd name="connsiteX17" fmla="*/ 1730258 w 3451091"/>
                  <a:gd name="connsiteY17" fmla="*/ 1042349 h 3837621"/>
                  <a:gd name="connsiteX18" fmla="*/ 2391581 w 3451091"/>
                  <a:gd name="connsiteY18" fmla="*/ 1111775 h 3837621"/>
                  <a:gd name="connsiteX19" fmla="*/ 2983314 w 3451091"/>
                  <a:gd name="connsiteY19" fmla="*/ 1543339 h 3837621"/>
                  <a:gd name="connsiteX20" fmla="*/ 3432663 w 3451091"/>
                  <a:gd name="connsiteY20" fmla="*/ 2904434 h 3837621"/>
                  <a:gd name="connsiteX21" fmla="*/ 2344331 w 3451091"/>
                  <a:gd name="connsiteY21" fmla="*/ 3771084 h 3837621"/>
                  <a:gd name="connsiteX22" fmla="*/ 1306944 w 3451091"/>
                  <a:gd name="connsiteY22" fmla="*/ 3746571 h 3837621"/>
                  <a:gd name="connsiteX23" fmla="*/ 407459 w 3451091"/>
                  <a:gd name="connsiteY23" fmla="*/ 3490308 h 3837621"/>
                  <a:gd name="connsiteX24" fmla="*/ 0 w 3451091"/>
                  <a:gd name="connsiteY24" fmla="*/ 2711267 h 3837621"/>
                  <a:gd name="connsiteX25" fmla="*/ 283171 w 3451091"/>
                  <a:gd name="connsiteY25" fmla="*/ 2118017 h 3837621"/>
                  <a:gd name="connsiteX26" fmla="*/ 963551 w 3451091"/>
                  <a:gd name="connsiteY26" fmla="*/ 1870723 h 3837621"/>
                  <a:gd name="connsiteX27" fmla="*/ 1591396 w 3451091"/>
                  <a:gd name="connsiteY27" fmla="*/ 2019356 h 3837621"/>
                  <a:gd name="connsiteX28" fmla="*/ 1860473 w 3451091"/>
                  <a:gd name="connsiteY28" fmla="*/ 2490881 h 3837621"/>
                  <a:gd name="connsiteX29" fmla="*/ 1679807 w 3451091"/>
                  <a:gd name="connsiteY29" fmla="*/ 2861181 h 3837621"/>
                  <a:gd name="connsiteX30" fmla="*/ 1260816 w 3451091"/>
                  <a:gd name="connsiteY30" fmla="*/ 3008533 h 3837621"/>
                  <a:gd name="connsiteX31" fmla="*/ 894360 w 3451091"/>
                  <a:gd name="connsiteY31" fmla="*/ 2926528 h 3837621"/>
                  <a:gd name="connsiteX32" fmla="*/ 717538 w 3451091"/>
                  <a:gd name="connsiteY32" fmla="*/ 2649764 h 3837621"/>
                  <a:gd name="connsiteX33" fmla="*/ 807230 w 3451091"/>
                  <a:gd name="connsiteY33" fmla="*/ 2470379 h 3837621"/>
                  <a:gd name="connsiteX34" fmla="*/ 930236 w 3451091"/>
                  <a:gd name="connsiteY34" fmla="*/ 2406314 h 3837621"/>
                  <a:gd name="connsiteX35" fmla="*/ 989177 w 3451091"/>
                  <a:gd name="connsiteY35" fmla="*/ 2398626 h 3837621"/>
                  <a:gd name="connsiteX36" fmla="*/ 1009678 w 3451091"/>
                  <a:gd name="connsiteY36" fmla="*/ 2414001 h 3837621"/>
                  <a:gd name="connsiteX37" fmla="*/ 999428 w 3451091"/>
                  <a:gd name="connsiteY37" fmla="*/ 2444753 h 3837621"/>
                  <a:gd name="connsiteX38" fmla="*/ 989177 w 3451091"/>
                  <a:gd name="connsiteY38" fmla="*/ 2475505 h 3837621"/>
                  <a:gd name="connsiteX39" fmla="*/ 973801 w 3451091"/>
                  <a:gd name="connsiteY39" fmla="*/ 2588261 h 3837621"/>
                  <a:gd name="connsiteX40" fmla="*/ 1054524 w 3451091"/>
                  <a:gd name="connsiteY40" fmla="*/ 2725362 h 3837621"/>
                  <a:gd name="connsiteX41" fmla="*/ 1230065 w 3451091"/>
                  <a:gd name="connsiteY41" fmla="*/ 2783021 h 3837621"/>
                  <a:gd name="connsiteX42" fmla="*/ 1494016 w 3451091"/>
                  <a:gd name="connsiteY42" fmla="*/ 2685641 h 3837621"/>
                  <a:gd name="connsiteX43" fmla="*/ 1599084 w 3451091"/>
                  <a:gd name="connsiteY43" fmla="*/ 2444753 h 3837621"/>
                  <a:gd name="connsiteX44" fmla="*/ 1386385 w 3451091"/>
                  <a:gd name="connsiteY44" fmla="*/ 2109048 h 3837621"/>
                  <a:gd name="connsiteX45" fmla="*/ 943050 w 3451091"/>
                  <a:gd name="connsiteY45" fmla="*/ 2003980 h 3837621"/>
                  <a:gd name="connsiteX46" fmla="*/ 371582 w 3451091"/>
                  <a:gd name="connsiteY46" fmla="*/ 2198740 h 3837621"/>
                  <a:gd name="connsiteX47" fmla="*/ 117881 w 3451091"/>
                  <a:gd name="connsiteY47" fmla="*/ 2711267 h 3837621"/>
                  <a:gd name="connsiteX48" fmla="*/ 499714 w 3451091"/>
                  <a:gd name="connsiteY48" fmla="*/ 3351926 h 3837621"/>
                  <a:gd name="connsiteX49" fmla="*/ 1312069 w 3451091"/>
                  <a:gd name="connsiteY49" fmla="*/ 3567187 h 3837621"/>
                  <a:gd name="connsiteX50" fmla="*/ 2134674 w 3451091"/>
                  <a:gd name="connsiteY50" fmla="*/ 3269921 h 3837621"/>
                  <a:gd name="connsiteX51" fmla="*/ 2490881 w 3451091"/>
                  <a:gd name="connsiteY51" fmla="*/ 2506256 h 3837621"/>
                  <a:gd name="connsiteX52" fmla="*/ 2372999 w 3451091"/>
                  <a:gd name="connsiteY52" fmla="*/ 2070608 h 3837621"/>
                  <a:gd name="connsiteX53" fmla="*/ 2057795 w 3451091"/>
                  <a:gd name="connsiteY53" fmla="*/ 1755405 h 3837621"/>
                  <a:gd name="connsiteX54" fmla="*/ 1614460 w 3451091"/>
                  <a:gd name="connsiteY54" fmla="*/ 1496578 h 3837621"/>
                  <a:gd name="connsiteX55" fmla="*/ 858483 w 3451091"/>
                  <a:gd name="connsiteY55" fmla="*/ 1135247 h 3837621"/>
                  <a:gd name="connsiteX56" fmla="*/ 476650 w 3451091"/>
                  <a:gd name="connsiteY56" fmla="*/ 609907 h 3837621"/>
                  <a:gd name="connsiteX57" fmla="*/ 781604 w 3451091"/>
                  <a:gd name="connsiteY57" fmla="*/ 143508 h 3837621"/>
                  <a:gd name="connsiteX58" fmla="*/ 1424825 w 3451091"/>
                  <a:gd name="connsiteY58" fmla="*/ 0 h 3837621"/>
                  <a:gd name="connsiteX0" fmla="*/ 1424825 w 3451091"/>
                  <a:gd name="connsiteY0" fmla="*/ 0 h 3982745"/>
                  <a:gd name="connsiteX1" fmla="*/ 1883536 w 3451091"/>
                  <a:gd name="connsiteY1" fmla="*/ 64066 h 3982745"/>
                  <a:gd name="connsiteX2" fmla="*/ 2116736 w 3451091"/>
                  <a:gd name="connsiteY2" fmla="*/ 353644 h 3982745"/>
                  <a:gd name="connsiteX3" fmla="*/ 2051389 w 3451091"/>
                  <a:gd name="connsiteY3" fmla="*/ 500995 h 3982745"/>
                  <a:gd name="connsiteX4" fmla="*/ 1936070 w 3451091"/>
                  <a:gd name="connsiteY4" fmla="*/ 571468 h 3982745"/>
                  <a:gd name="connsiteX5" fmla="*/ 1863035 w 3451091"/>
                  <a:gd name="connsiteY5" fmla="*/ 576593 h 3982745"/>
                  <a:gd name="connsiteX6" fmla="*/ 1768218 w 3451091"/>
                  <a:gd name="connsiteY6" fmla="*/ 558654 h 3982745"/>
                  <a:gd name="connsiteX7" fmla="*/ 1740029 w 3451091"/>
                  <a:gd name="connsiteY7" fmla="*/ 533028 h 3982745"/>
                  <a:gd name="connsiteX8" fmla="*/ 1757967 w 3451091"/>
                  <a:gd name="connsiteY8" fmla="*/ 502276 h 3982745"/>
                  <a:gd name="connsiteX9" fmla="*/ 1809220 w 3451091"/>
                  <a:gd name="connsiteY9" fmla="*/ 426679 h 3982745"/>
                  <a:gd name="connsiteX10" fmla="*/ 1824596 w 3451091"/>
                  <a:gd name="connsiteY10" fmla="*/ 343393 h 3982745"/>
                  <a:gd name="connsiteX11" fmla="*/ 1686214 w 3451091"/>
                  <a:gd name="connsiteY11" fmla="*/ 153758 h 3982745"/>
                  <a:gd name="connsiteX12" fmla="*/ 1409449 w 3451091"/>
                  <a:gd name="connsiteY12" fmla="*/ 102506 h 3982745"/>
                  <a:gd name="connsiteX13" fmla="*/ 960988 w 3451091"/>
                  <a:gd name="connsiteY13" fmla="*/ 187072 h 3982745"/>
                  <a:gd name="connsiteX14" fmla="*/ 743164 w 3451091"/>
                  <a:gd name="connsiteY14" fmla="*/ 481775 h 3982745"/>
                  <a:gd name="connsiteX15" fmla="*/ 899485 w 3451091"/>
                  <a:gd name="connsiteY15" fmla="*/ 740602 h 3982745"/>
                  <a:gd name="connsiteX16" fmla="*/ 1283880 w 3451091"/>
                  <a:gd name="connsiteY16" fmla="*/ 943050 h 3982745"/>
                  <a:gd name="connsiteX17" fmla="*/ 1730258 w 3451091"/>
                  <a:gd name="connsiteY17" fmla="*/ 1042349 h 3982745"/>
                  <a:gd name="connsiteX18" fmla="*/ 2391581 w 3451091"/>
                  <a:gd name="connsiteY18" fmla="*/ 1111775 h 3982745"/>
                  <a:gd name="connsiteX19" fmla="*/ 2983314 w 3451091"/>
                  <a:gd name="connsiteY19" fmla="*/ 1543339 h 3982745"/>
                  <a:gd name="connsiteX20" fmla="*/ 3432663 w 3451091"/>
                  <a:gd name="connsiteY20" fmla="*/ 2904434 h 3982745"/>
                  <a:gd name="connsiteX21" fmla="*/ 2344331 w 3451091"/>
                  <a:gd name="connsiteY21" fmla="*/ 3771084 h 3982745"/>
                  <a:gd name="connsiteX22" fmla="*/ 1251526 w 3451091"/>
                  <a:gd name="connsiteY22" fmla="*/ 3968244 h 3982745"/>
                  <a:gd name="connsiteX23" fmla="*/ 407459 w 3451091"/>
                  <a:gd name="connsiteY23" fmla="*/ 3490308 h 3982745"/>
                  <a:gd name="connsiteX24" fmla="*/ 0 w 3451091"/>
                  <a:gd name="connsiteY24" fmla="*/ 2711267 h 3982745"/>
                  <a:gd name="connsiteX25" fmla="*/ 283171 w 3451091"/>
                  <a:gd name="connsiteY25" fmla="*/ 2118017 h 3982745"/>
                  <a:gd name="connsiteX26" fmla="*/ 963551 w 3451091"/>
                  <a:gd name="connsiteY26" fmla="*/ 1870723 h 3982745"/>
                  <a:gd name="connsiteX27" fmla="*/ 1591396 w 3451091"/>
                  <a:gd name="connsiteY27" fmla="*/ 2019356 h 3982745"/>
                  <a:gd name="connsiteX28" fmla="*/ 1860473 w 3451091"/>
                  <a:gd name="connsiteY28" fmla="*/ 2490881 h 3982745"/>
                  <a:gd name="connsiteX29" fmla="*/ 1679807 w 3451091"/>
                  <a:gd name="connsiteY29" fmla="*/ 2861181 h 3982745"/>
                  <a:gd name="connsiteX30" fmla="*/ 1260816 w 3451091"/>
                  <a:gd name="connsiteY30" fmla="*/ 3008533 h 3982745"/>
                  <a:gd name="connsiteX31" fmla="*/ 894360 w 3451091"/>
                  <a:gd name="connsiteY31" fmla="*/ 2926528 h 3982745"/>
                  <a:gd name="connsiteX32" fmla="*/ 717538 w 3451091"/>
                  <a:gd name="connsiteY32" fmla="*/ 2649764 h 3982745"/>
                  <a:gd name="connsiteX33" fmla="*/ 807230 w 3451091"/>
                  <a:gd name="connsiteY33" fmla="*/ 2470379 h 3982745"/>
                  <a:gd name="connsiteX34" fmla="*/ 930236 w 3451091"/>
                  <a:gd name="connsiteY34" fmla="*/ 2406314 h 3982745"/>
                  <a:gd name="connsiteX35" fmla="*/ 989177 w 3451091"/>
                  <a:gd name="connsiteY35" fmla="*/ 2398626 h 3982745"/>
                  <a:gd name="connsiteX36" fmla="*/ 1009678 w 3451091"/>
                  <a:gd name="connsiteY36" fmla="*/ 2414001 h 3982745"/>
                  <a:gd name="connsiteX37" fmla="*/ 999428 w 3451091"/>
                  <a:gd name="connsiteY37" fmla="*/ 2444753 h 3982745"/>
                  <a:gd name="connsiteX38" fmla="*/ 989177 w 3451091"/>
                  <a:gd name="connsiteY38" fmla="*/ 2475505 h 3982745"/>
                  <a:gd name="connsiteX39" fmla="*/ 973801 w 3451091"/>
                  <a:gd name="connsiteY39" fmla="*/ 2588261 h 3982745"/>
                  <a:gd name="connsiteX40" fmla="*/ 1054524 w 3451091"/>
                  <a:gd name="connsiteY40" fmla="*/ 2725362 h 3982745"/>
                  <a:gd name="connsiteX41" fmla="*/ 1230065 w 3451091"/>
                  <a:gd name="connsiteY41" fmla="*/ 2783021 h 3982745"/>
                  <a:gd name="connsiteX42" fmla="*/ 1494016 w 3451091"/>
                  <a:gd name="connsiteY42" fmla="*/ 2685641 h 3982745"/>
                  <a:gd name="connsiteX43" fmla="*/ 1599084 w 3451091"/>
                  <a:gd name="connsiteY43" fmla="*/ 2444753 h 3982745"/>
                  <a:gd name="connsiteX44" fmla="*/ 1386385 w 3451091"/>
                  <a:gd name="connsiteY44" fmla="*/ 2109048 h 3982745"/>
                  <a:gd name="connsiteX45" fmla="*/ 943050 w 3451091"/>
                  <a:gd name="connsiteY45" fmla="*/ 2003980 h 3982745"/>
                  <a:gd name="connsiteX46" fmla="*/ 371582 w 3451091"/>
                  <a:gd name="connsiteY46" fmla="*/ 2198740 h 3982745"/>
                  <a:gd name="connsiteX47" fmla="*/ 117881 w 3451091"/>
                  <a:gd name="connsiteY47" fmla="*/ 2711267 h 3982745"/>
                  <a:gd name="connsiteX48" fmla="*/ 499714 w 3451091"/>
                  <a:gd name="connsiteY48" fmla="*/ 3351926 h 3982745"/>
                  <a:gd name="connsiteX49" fmla="*/ 1312069 w 3451091"/>
                  <a:gd name="connsiteY49" fmla="*/ 3567187 h 3982745"/>
                  <a:gd name="connsiteX50" fmla="*/ 2134674 w 3451091"/>
                  <a:gd name="connsiteY50" fmla="*/ 3269921 h 3982745"/>
                  <a:gd name="connsiteX51" fmla="*/ 2490881 w 3451091"/>
                  <a:gd name="connsiteY51" fmla="*/ 2506256 h 3982745"/>
                  <a:gd name="connsiteX52" fmla="*/ 2372999 w 3451091"/>
                  <a:gd name="connsiteY52" fmla="*/ 2070608 h 3982745"/>
                  <a:gd name="connsiteX53" fmla="*/ 2057795 w 3451091"/>
                  <a:gd name="connsiteY53" fmla="*/ 1755405 h 3982745"/>
                  <a:gd name="connsiteX54" fmla="*/ 1614460 w 3451091"/>
                  <a:gd name="connsiteY54" fmla="*/ 1496578 h 3982745"/>
                  <a:gd name="connsiteX55" fmla="*/ 858483 w 3451091"/>
                  <a:gd name="connsiteY55" fmla="*/ 1135247 h 3982745"/>
                  <a:gd name="connsiteX56" fmla="*/ 476650 w 3451091"/>
                  <a:gd name="connsiteY56" fmla="*/ 609907 h 3982745"/>
                  <a:gd name="connsiteX57" fmla="*/ 781604 w 3451091"/>
                  <a:gd name="connsiteY57" fmla="*/ 143508 h 3982745"/>
                  <a:gd name="connsiteX58" fmla="*/ 1424825 w 3451091"/>
                  <a:gd name="connsiteY58" fmla="*/ 0 h 3982745"/>
                  <a:gd name="connsiteX0" fmla="*/ 1424825 w 3451091"/>
                  <a:gd name="connsiteY0" fmla="*/ 0 h 3982745"/>
                  <a:gd name="connsiteX1" fmla="*/ 1883536 w 3451091"/>
                  <a:gd name="connsiteY1" fmla="*/ 64066 h 3982745"/>
                  <a:gd name="connsiteX2" fmla="*/ 2116736 w 3451091"/>
                  <a:gd name="connsiteY2" fmla="*/ 353644 h 3982745"/>
                  <a:gd name="connsiteX3" fmla="*/ 2051389 w 3451091"/>
                  <a:gd name="connsiteY3" fmla="*/ 500995 h 3982745"/>
                  <a:gd name="connsiteX4" fmla="*/ 1936070 w 3451091"/>
                  <a:gd name="connsiteY4" fmla="*/ 571468 h 3982745"/>
                  <a:gd name="connsiteX5" fmla="*/ 1863035 w 3451091"/>
                  <a:gd name="connsiteY5" fmla="*/ 576593 h 3982745"/>
                  <a:gd name="connsiteX6" fmla="*/ 1768218 w 3451091"/>
                  <a:gd name="connsiteY6" fmla="*/ 558654 h 3982745"/>
                  <a:gd name="connsiteX7" fmla="*/ 1740029 w 3451091"/>
                  <a:gd name="connsiteY7" fmla="*/ 533028 h 3982745"/>
                  <a:gd name="connsiteX8" fmla="*/ 1757967 w 3451091"/>
                  <a:gd name="connsiteY8" fmla="*/ 502276 h 3982745"/>
                  <a:gd name="connsiteX9" fmla="*/ 1809220 w 3451091"/>
                  <a:gd name="connsiteY9" fmla="*/ 426679 h 3982745"/>
                  <a:gd name="connsiteX10" fmla="*/ 1824596 w 3451091"/>
                  <a:gd name="connsiteY10" fmla="*/ 343393 h 3982745"/>
                  <a:gd name="connsiteX11" fmla="*/ 1686214 w 3451091"/>
                  <a:gd name="connsiteY11" fmla="*/ 153758 h 3982745"/>
                  <a:gd name="connsiteX12" fmla="*/ 1409449 w 3451091"/>
                  <a:gd name="connsiteY12" fmla="*/ 102506 h 3982745"/>
                  <a:gd name="connsiteX13" fmla="*/ 960988 w 3451091"/>
                  <a:gd name="connsiteY13" fmla="*/ 187072 h 3982745"/>
                  <a:gd name="connsiteX14" fmla="*/ 743164 w 3451091"/>
                  <a:gd name="connsiteY14" fmla="*/ 481775 h 3982745"/>
                  <a:gd name="connsiteX15" fmla="*/ 899485 w 3451091"/>
                  <a:gd name="connsiteY15" fmla="*/ 740602 h 3982745"/>
                  <a:gd name="connsiteX16" fmla="*/ 1283880 w 3451091"/>
                  <a:gd name="connsiteY16" fmla="*/ 943050 h 3982745"/>
                  <a:gd name="connsiteX17" fmla="*/ 1730258 w 3451091"/>
                  <a:gd name="connsiteY17" fmla="*/ 1042349 h 3982745"/>
                  <a:gd name="connsiteX18" fmla="*/ 2391581 w 3451091"/>
                  <a:gd name="connsiteY18" fmla="*/ 1111775 h 3982745"/>
                  <a:gd name="connsiteX19" fmla="*/ 2983314 w 3451091"/>
                  <a:gd name="connsiteY19" fmla="*/ 1543339 h 3982745"/>
                  <a:gd name="connsiteX20" fmla="*/ 3432663 w 3451091"/>
                  <a:gd name="connsiteY20" fmla="*/ 2904434 h 3982745"/>
                  <a:gd name="connsiteX21" fmla="*/ 2344331 w 3451091"/>
                  <a:gd name="connsiteY21" fmla="*/ 3771084 h 3982745"/>
                  <a:gd name="connsiteX22" fmla="*/ 1251526 w 3451091"/>
                  <a:gd name="connsiteY22" fmla="*/ 3968244 h 3982745"/>
                  <a:gd name="connsiteX23" fmla="*/ 407459 w 3451091"/>
                  <a:gd name="connsiteY23" fmla="*/ 3490308 h 3982745"/>
                  <a:gd name="connsiteX24" fmla="*/ 0 w 3451091"/>
                  <a:gd name="connsiteY24" fmla="*/ 2711267 h 3982745"/>
                  <a:gd name="connsiteX25" fmla="*/ 283171 w 3451091"/>
                  <a:gd name="connsiteY25" fmla="*/ 2118017 h 3982745"/>
                  <a:gd name="connsiteX26" fmla="*/ 963551 w 3451091"/>
                  <a:gd name="connsiteY26" fmla="*/ 1870723 h 3982745"/>
                  <a:gd name="connsiteX27" fmla="*/ 1591396 w 3451091"/>
                  <a:gd name="connsiteY27" fmla="*/ 2019356 h 3982745"/>
                  <a:gd name="connsiteX28" fmla="*/ 1860473 w 3451091"/>
                  <a:gd name="connsiteY28" fmla="*/ 2490881 h 3982745"/>
                  <a:gd name="connsiteX29" fmla="*/ 1679807 w 3451091"/>
                  <a:gd name="connsiteY29" fmla="*/ 2861181 h 3982745"/>
                  <a:gd name="connsiteX30" fmla="*/ 1260816 w 3451091"/>
                  <a:gd name="connsiteY30" fmla="*/ 3008533 h 3982745"/>
                  <a:gd name="connsiteX31" fmla="*/ 894360 w 3451091"/>
                  <a:gd name="connsiteY31" fmla="*/ 2926528 h 3982745"/>
                  <a:gd name="connsiteX32" fmla="*/ 717538 w 3451091"/>
                  <a:gd name="connsiteY32" fmla="*/ 2649764 h 3982745"/>
                  <a:gd name="connsiteX33" fmla="*/ 807230 w 3451091"/>
                  <a:gd name="connsiteY33" fmla="*/ 2470379 h 3982745"/>
                  <a:gd name="connsiteX34" fmla="*/ 930236 w 3451091"/>
                  <a:gd name="connsiteY34" fmla="*/ 2406314 h 3982745"/>
                  <a:gd name="connsiteX35" fmla="*/ 989177 w 3451091"/>
                  <a:gd name="connsiteY35" fmla="*/ 2398626 h 3982745"/>
                  <a:gd name="connsiteX36" fmla="*/ 1009678 w 3451091"/>
                  <a:gd name="connsiteY36" fmla="*/ 2414001 h 3982745"/>
                  <a:gd name="connsiteX37" fmla="*/ 999428 w 3451091"/>
                  <a:gd name="connsiteY37" fmla="*/ 2444753 h 3982745"/>
                  <a:gd name="connsiteX38" fmla="*/ 989177 w 3451091"/>
                  <a:gd name="connsiteY38" fmla="*/ 2475505 h 3982745"/>
                  <a:gd name="connsiteX39" fmla="*/ 973801 w 3451091"/>
                  <a:gd name="connsiteY39" fmla="*/ 2588261 h 3982745"/>
                  <a:gd name="connsiteX40" fmla="*/ 1054524 w 3451091"/>
                  <a:gd name="connsiteY40" fmla="*/ 2725362 h 3982745"/>
                  <a:gd name="connsiteX41" fmla="*/ 1230065 w 3451091"/>
                  <a:gd name="connsiteY41" fmla="*/ 2783021 h 3982745"/>
                  <a:gd name="connsiteX42" fmla="*/ 1494016 w 3451091"/>
                  <a:gd name="connsiteY42" fmla="*/ 2685641 h 3982745"/>
                  <a:gd name="connsiteX43" fmla="*/ 1599084 w 3451091"/>
                  <a:gd name="connsiteY43" fmla="*/ 2444753 h 3982745"/>
                  <a:gd name="connsiteX44" fmla="*/ 1386385 w 3451091"/>
                  <a:gd name="connsiteY44" fmla="*/ 2109048 h 3982745"/>
                  <a:gd name="connsiteX45" fmla="*/ 943050 w 3451091"/>
                  <a:gd name="connsiteY45" fmla="*/ 2003980 h 3982745"/>
                  <a:gd name="connsiteX46" fmla="*/ 371582 w 3451091"/>
                  <a:gd name="connsiteY46" fmla="*/ 2198740 h 3982745"/>
                  <a:gd name="connsiteX47" fmla="*/ 117881 w 3451091"/>
                  <a:gd name="connsiteY47" fmla="*/ 2711267 h 3982745"/>
                  <a:gd name="connsiteX48" fmla="*/ 499714 w 3451091"/>
                  <a:gd name="connsiteY48" fmla="*/ 3351926 h 3982745"/>
                  <a:gd name="connsiteX49" fmla="*/ 1312069 w 3451091"/>
                  <a:gd name="connsiteY49" fmla="*/ 3567187 h 3982745"/>
                  <a:gd name="connsiteX50" fmla="*/ 2134674 w 3451091"/>
                  <a:gd name="connsiteY50" fmla="*/ 3269921 h 3982745"/>
                  <a:gd name="connsiteX51" fmla="*/ 2490881 w 3451091"/>
                  <a:gd name="connsiteY51" fmla="*/ 2506256 h 3982745"/>
                  <a:gd name="connsiteX52" fmla="*/ 2372999 w 3451091"/>
                  <a:gd name="connsiteY52" fmla="*/ 2070608 h 3982745"/>
                  <a:gd name="connsiteX53" fmla="*/ 2057795 w 3451091"/>
                  <a:gd name="connsiteY53" fmla="*/ 1755405 h 3982745"/>
                  <a:gd name="connsiteX54" fmla="*/ 1614460 w 3451091"/>
                  <a:gd name="connsiteY54" fmla="*/ 1496578 h 3982745"/>
                  <a:gd name="connsiteX55" fmla="*/ 858483 w 3451091"/>
                  <a:gd name="connsiteY55" fmla="*/ 1135247 h 3982745"/>
                  <a:gd name="connsiteX56" fmla="*/ 476650 w 3451091"/>
                  <a:gd name="connsiteY56" fmla="*/ 609907 h 3982745"/>
                  <a:gd name="connsiteX57" fmla="*/ 781604 w 3451091"/>
                  <a:gd name="connsiteY57" fmla="*/ 143508 h 3982745"/>
                  <a:gd name="connsiteX58" fmla="*/ 1424825 w 3451091"/>
                  <a:gd name="connsiteY58" fmla="*/ 0 h 3982745"/>
                  <a:gd name="connsiteX0" fmla="*/ 1424825 w 3492000"/>
                  <a:gd name="connsiteY0" fmla="*/ 0 h 3982745"/>
                  <a:gd name="connsiteX1" fmla="*/ 1883536 w 3492000"/>
                  <a:gd name="connsiteY1" fmla="*/ 64066 h 3982745"/>
                  <a:gd name="connsiteX2" fmla="*/ 2116736 w 3492000"/>
                  <a:gd name="connsiteY2" fmla="*/ 353644 h 3982745"/>
                  <a:gd name="connsiteX3" fmla="*/ 2051389 w 3492000"/>
                  <a:gd name="connsiteY3" fmla="*/ 500995 h 3982745"/>
                  <a:gd name="connsiteX4" fmla="*/ 1936070 w 3492000"/>
                  <a:gd name="connsiteY4" fmla="*/ 571468 h 3982745"/>
                  <a:gd name="connsiteX5" fmla="*/ 1863035 w 3492000"/>
                  <a:gd name="connsiteY5" fmla="*/ 576593 h 3982745"/>
                  <a:gd name="connsiteX6" fmla="*/ 1768218 w 3492000"/>
                  <a:gd name="connsiteY6" fmla="*/ 558654 h 3982745"/>
                  <a:gd name="connsiteX7" fmla="*/ 1740029 w 3492000"/>
                  <a:gd name="connsiteY7" fmla="*/ 533028 h 3982745"/>
                  <a:gd name="connsiteX8" fmla="*/ 1757967 w 3492000"/>
                  <a:gd name="connsiteY8" fmla="*/ 502276 h 3982745"/>
                  <a:gd name="connsiteX9" fmla="*/ 1809220 w 3492000"/>
                  <a:gd name="connsiteY9" fmla="*/ 426679 h 3982745"/>
                  <a:gd name="connsiteX10" fmla="*/ 1824596 w 3492000"/>
                  <a:gd name="connsiteY10" fmla="*/ 343393 h 3982745"/>
                  <a:gd name="connsiteX11" fmla="*/ 1686214 w 3492000"/>
                  <a:gd name="connsiteY11" fmla="*/ 153758 h 3982745"/>
                  <a:gd name="connsiteX12" fmla="*/ 1409449 w 3492000"/>
                  <a:gd name="connsiteY12" fmla="*/ 102506 h 3982745"/>
                  <a:gd name="connsiteX13" fmla="*/ 960988 w 3492000"/>
                  <a:gd name="connsiteY13" fmla="*/ 187072 h 3982745"/>
                  <a:gd name="connsiteX14" fmla="*/ 743164 w 3492000"/>
                  <a:gd name="connsiteY14" fmla="*/ 481775 h 3982745"/>
                  <a:gd name="connsiteX15" fmla="*/ 899485 w 3492000"/>
                  <a:gd name="connsiteY15" fmla="*/ 740602 h 3982745"/>
                  <a:gd name="connsiteX16" fmla="*/ 1283880 w 3492000"/>
                  <a:gd name="connsiteY16" fmla="*/ 943050 h 3982745"/>
                  <a:gd name="connsiteX17" fmla="*/ 1730258 w 3492000"/>
                  <a:gd name="connsiteY17" fmla="*/ 1042349 h 3982745"/>
                  <a:gd name="connsiteX18" fmla="*/ 2391581 w 3492000"/>
                  <a:gd name="connsiteY18" fmla="*/ 1111775 h 3982745"/>
                  <a:gd name="connsiteX19" fmla="*/ 2983314 w 3492000"/>
                  <a:gd name="connsiteY19" fmla="*/ 1543339 h 3982745"/>
                  <a:gd name="connsiteX20" fmla="*/ 3432663 w 3492000"/>
                  <a:gd name="connsiteY20" fmla="*/ 2904434 h 3982745"/>
                  <a:gd name="connsiteX21" fmla="*/ 2344331 w 3492000"/>
                  <a:gd name="connsiteY21" fmla="*/ 3771084 h 3982745"/>
                  <a:gd name="connsiteX22" fmla="*/ 1251526 w 3492000"/>
                  <a:gd name="connsiteY22" fmla="*/ 3968244 h 3982745"/>
                  <a:gd name="connsiteX23" fmla="*/ 407459 w 3492000"/>
                  <a:gd name="connsiteY23" fmla="*/ 3490308 h 3982745"/>
                  <a:gd name="connsiteX24" fmla="*/ 0 w 3492000"/>
                  <a:gd name="connsiteY24" fmla="*/ 2711267 h 3982745"/>
                  <a:gd name="connsiteX25" fmla="*/ 283171 w 3492000"/>
                  <a:gd name="connsiteY25" fmla="*/ 2118017 h 3982745"/>
                  <a:gd name="connsiteX26" fmla="*/ 963551 w 3492000"/>
                  <a:gd name="connsiteY26" fmla="*/ 1870723 h 3982745"/>
                  <a:gd name="connsiteX27" fmla="*/ 1591396 w 3492000"/>
                  <a:gd name="connsiteY27" fmla="*/ 2019356 h 3982745"/>
                  <a:gd name="connsiteX28" fmla="*/ 1860473 w 3492000"/>
                  <a:gd name="connsiteY28" fmla="*/ 2490881 h 3982745"/>
                  <a:gd name="connsiteX29" fmla="*/ 1679807 w 3492000"/>
                  <a:gd name="connsiteY29" fmla="*/ 2861181 h 3982745"/>
                  <a:gd name="connsiteX30" fmla="*/ 1260816 w 3492000"/>
                  <a:gd name="connsiteY30" fmla="*/ 3008533 h 3982745"/>
                  <a:gd name="connsiteX31" fmla="*/ 894360 w 3492000"/>
                  <a:gd name="connsiteY31" fmla="*/ 2926528 h 3982745"/>
                  <a:gd name="connsiteX32" fmla="*/ 717538 w 3492000"/>
                  <a:gd name="connsiteY32" fmla="*/ 2649764 h 3982745"/>
                  <a:gd name="connsiteX33" fmla="*/ 807230 w 3492000"/>
                  <a:gd name="connsiteY33" fmla="*/ 2470379 h 3982745"/>
                  <a:gd name="connsiteX34" fmla="*/ 930236 w 3492000"/>
                  <a:gd name="connsiteY34" fmla="*/ 2406314 h 3982745"/>
                  <a:gd name="connsiteX35" fmla="*/ 989177 w 3492000"/>
                  <a:gd name="connsiteY35" fmla="*/ 2398626 h 3982745"/>
                  <a:gd name="connsiteX36" fmla="*/ 1009678 w 3492000"/>
                  <a:gd name="connsiteY36" fmla="*/ 2414001 h 3982745"/>
                  <a:gd name="connsiteX37" fmla="*/ 999428 w 3492000"/>
                  <a:gd name="connsiteY37" fmla="*/ 2444753 h 3982745"/>
                  <a:gd name="connsiteX38" fmla="*/ 989177 w 3492000"/>
                  <a:gd name="connsiteY38" fmla="*/ 2475505 h 3982745"/>
                  <a:gd name="connsiteX39" fmla="*/ 973801 w 3492000"/>
                  <a:gd name="connsiteY39" fmla="*/ 2588261 h 3982745"/>
                  <a:gd name="connsiteX40" fmla="*/ 1054524 w 3492000"/>
                  <a:gd name="connsiteY40" fmla="*/ 2725362 h 3982745"/>
                  <a:gd name="connsiteX41" fmla="*/ 1230065 w 3492000"/>
                  <a:gd name="connsiteY41" fmla="*/ 2783021 h 3982745"/>
                  <a:gd name="connsiteX42" fmla="*/ 1494016 w 3492000"/>
                  <a:gd name="connsiteY42" fmla="*/ 2685641 h 3982745"/>
                  <a:gd name="connsiteX43" fmla="*/ 1599084 w 3492000"/>
                  <a:gd name="connsiteY43" fmla="*/ 2444753 h 3982745"/>
                  <a:gd name="connsiteX44" fmla="*/ 1386385 w 3492000"/>
                  <a:gd name="connsiteY44" fmla="*/ 2109048 h 3982745"/>
                  <a:gd name="connsiteX45" fmla="*/ 943050 w 3492000"/>
                  <a:gd name="connsiteY45" fmla="*/ 2003980 h 3982745"/>
                  <a:gd name="connsiteX46" fmla="*/ 371582 w 3492000"/>
                  <a:gd name="connsiteY46" fmla="*/ 2198740 h 3982745"/>
                  <a:gd name="connsiteX47" fmla="*/ 117881 w 3492000"/>
                  <a:gd name="connsiteY47" fmla="*/ 2711267 h 3982745"/>
                  <a:gd name="connsiteX48" fmla="*/ 499714 w 3492000"/>
                  <a:gd name="connsiteY48" fmla="*/ 3351926 h 3982745"/>
                  <a:gd name="connsiteX49" fmla="*/ 1312069 w 3492000"/>
                  <a:gd name="connsiteY49" fmla="*/ 3567187 h 3982745"/>
                  <a:gd name="connsiteX50" fmla="*/ 2134674 w 3492000"/>
                  <a:gd name="connsiteY50" fmla="*/ 3269921 h 3982745"/>
                  <a:gd name="connsiteX51" fmla="*/ 2490881 w 3492000"/>
                  <a:gd name="connsiteY51" fmla="*/ 2506256 h 3982745"/>
                  <a:gd name="connsiteX52" fmla="*/ 2372999 w 3492000"/>
                  <a:gd name="connsiteY52" fmla="*/ 2070608 h 3982745"/>
                  <a:gd name="connsiteX53" fmla="*/ 2057795 w 3492000"/>
                  <a:gd name="connsiteY53" fmla="*/ 1755405 h 3982745"/>
                  <a:gd name="connsiteX54" fmla="*/ 1614460 w 3492000"/>
                  <a:gd name="connsiteY54" fmla="*/ 1496578 h 3982745"/>
                  <a:gd name="connsiteX55" fmla="*/ 858483 w 3492000"/>
                  <a:gd name="connsiteY55" fmla="*/ 1135247 h 3982745"/>
                  <a:gd name="connsiteX56" fmla="*/ 476650 w 3492000"/>
                  <a:gd name="connsiteY56" fmla="*/ 609907 h 3982745"/>
                  <a:gd name="connsiteX57" fmla="*/ 781604 w 3492000"/>
                  <a:gd name="connsiteY57" fmla="*/ 143508 h 3982745"/>
                  <a:gd name="connsiteX58" fmla="*/ 1424825 w 3492000"/>
                  <a:gd name="connsiteY58" fmla="*/ 0 h 3982745"/>
                  <a:gd name="connsiteX0" fmla="*/ 1424825 w 3492000"/>
                  <a:gd name="connsiteY0" fmla="*/ 0 h 3982745"/>
                  <a:gd name="connsiteX1" fmla="*/ 1883536 w 3492000"/>
                  <a:gd name="connsiteY1" fmla="*/ 64066 h 3982745"/>
                  <a:gd name="connsiteX2" fmla="*/ 2116736 w 3492000"/>
                  <a:gd name="connsiteY2" fmla="*/ 353644 h 3982745"/>
                  <a:gd name="connsiteX3" fmla="*/ 2051389 w 3492000"/>
                  <a:gd name="connsiteY3" fmla="*/ 500995 h 3982745"/>
                  <a:gd name="connsiteX4" fmla="*/ 1936070 w 3492000"/>
                  <a:gd name="connsiteY4" fmla="*/ 571468 h 3982745"/>
                  <a:gd name="connsiteX5" fmla="*/ 1863035 w 3492000"/>
                  <a:gd name="connsiteY5" fmla="*/ 576593 h 3982745"/>
                  <a:gd name="connsiteX6" fmla="*/ 1768218 w 3492000"/>
                  <a:gd name="connsiteY6" fmla="*/ 558654 h 3982745"/>
                  <a:gd name="connsiteX7" fmla="*/ 1740029 w 3492000"/>
                  <a:gd name="connsiteY7" fmla="*/ 533028 h 3982745"/>
                  <a:gd name="connsiteX8" fmla="*/ 1757967 w 3492000"/>
                  <a:gd name="connsiteY8" fmla="*/ 502276 h 3982745"/>
                  <a:gd name="connsiteX9" fmla="*/ 1809220 w 3492000"/>
                  <a:gd name="connsiteY9" fmla="*/ 426679 h 3982745"/>
                  <a:gd name="connsiteX10" fmla="*/ 1824596 w 3492000"/>
                  <a:gd name="connsiteY10" fmla="*/ 343393 h 3982745"/>
                  <a:gd name="connsiteX11" fmla="*/ 1686214 w 3492000"/>
                  <a:gd name="connsiteY11" fmla="*/ 153758 h 3982745"/>
                  <a:gd name="connsiteX12" fmla="*/ 1409449 w 3492000"/>
                  <a:gd name="connsiteY12" fmla="*/ 102506 h 3982745"/>
                  <a:gd name="connsiteX13" fmla="*/ 960988 w 3492000"/>
                  <a:gd name="connsiteY13" fmla="*/ 187072 h 3982745"/>
                  <a:gd name="connsiteX14" fmla="*/ 743164 w 3492000"/>
                  <a:gd name="connsiteY14" fmla="*/ 481775 h 3982745"/>
                  <a:gd name="connsiteX15" fmla="*/ 899485 w 3492000"/>
                  <a:gd name="connsiteY15" fmla="*/ 740602 h 3982745"/>
                  <a:gd name="connsiteX16" fmla="*/ 1283880 w 3492000"/>
                  <a:gd name="connsiteY16" fmla="*/ 943050 h 3982745"/>
                  <a:gd name="connsiteX17" fmla="*/ 1730258 w 3492000"/>
                  <a:gd name="connsiteY17" fmla="*/ 1042349 h 3982745"/>
                  <a:gd name="connsiteX18" fmla="*/ 2391581 w 3492000"/>
                  <a:gd name="connsiteY18" fmla="*/ 1111775 h 3982745"/>
                  <a:gd name="connsiteX19" fmla="*/ 2983314 w 3492000"/>
                  <a:gd name="connsiteY19" fmla="*/ 1543339 h 3982745"/>
                  <a:gd name="connsiteX20" fmla="*/ 3432663 w 3492000"/>
                  <a:gd name="connsiteY20" fmla="*/ 2904434 h 3982745"/>
                  <a:gd name="connsiteX21" fmla="*/ 2344331 w 3492000"/>
                  <a:gd name="connsiteY21" fmla="*/ 3771084 h 3982745"/>
                  <a:gd name="connsiteX22" fmla="*/ 1251526 w 3492000"/>
                  <a:gd name="connsiteY22" fmla="*/ 3968244 h 3982745"/>
                  <a:gd name="connsiteX23" fmla="*/ 407459 w 3492000"/>
                  <a:gd name="connsiteY23" fmla="*/ 3490308 h 3982745"/>
                  <a:gd name="connsiteX24" fmla="*/ 0 w 3492000"/>
                  <a:gd name="connsiteY24" fmla="*/ 2711267 h 3982745"/>
                  <a:gd name="connsiteX25" fmla="*/ 283171 w 3492000"/>
                  <a:gd name="connsiteY25" fmla="*/ 2118017 h 3982745"/>
                  <a:gd name="connsiteX26" fmla="*/ 963551 w 3492000"/>
                  <a:gd name="connsiteY26" fmla="*/ 1870723 h 3982745"/>
                  <a:gd name="connsiteX27" fmla="*/ 1591396 w 3492000"/>
                  <a:gd name="connsiteY27" fmla="*/ 2019356 h 3982745"/>
                  <a:gd name="connsiteX28" fmla="*/ 1860473 w 3492000"/>
                  <a:gd name="connsiteY28" fmla="*/ 2490881 h 3982745"/>
                  <a:gd name="connsiteX29" fmla="*/ 1679807 w 3492000"/>
                  <a:gd name="connsiteY29" fmla="*/ 2861181 h 3982745"/>
                  <a:gd name="connsiteX30" fmla="*/ 1260816 w 3492000"/>
                  <a:gd name="connsiteY30" fmla="*/ 3008533 h 3982745"/>
                  <a:gd name="connsiteX31" fmla="*/ 894360 w 3492000"/>
                  <a:gd name="connsiteY31" fmla="*/ 2926528 h 3982745"/>
                  <a:gd name="connsiteX32" fmla="*/ 717538 w 3492000"/>
                  <a:gd name="connsiteY32" fmla="*/ 2649764 h 3982745"/>
                  <a:gd name="connsiteX33" fmla="*/ 807230 w 3492000"/>
                  <a:gd name="connsiteY33" fmla="*/ 2470379 h 3982745"/>
                  <a:gd name="connsiteX34" fmla="*/ 930236 w 3492000"/>
                  <a:gd name="connsiteY34" fmla="*/ 2406314 h 3982745"/>
                  <a:gd name="connsiteX35" fmla="*/ 989177 w 3492000"/>
                  <a:gd name="connsiteY35" fmla="*/ 2398626 h 3982745"/>
                  <a:gd name="connsiteX36" fmla="*/ 1009678 w 3492000"/>
                  <a:gd name="connsiteY36" fmla="*/ 2414001 h 3982745"/>
                  <a:gd name="connsiteX37" fmla="*/ 999428 w 3492000"/>
                  <a:gd name="connsiteY37" fmla="*/ 2444753 h 3982745"/>
                  <a:gd name="connsiteX38" fmla="*/ 989177 w 3492000"/>
                  <a:gd name="connsiteY38" fmla="*/ 2475505 h 3982745"/>
                  <a:gd name="connsiteX39" fmla="*/ 973801 w 3492000"/>
                  <a:gd name="connsiteY39" fmla="*/ 2588261 h 3982745"/>
                  <a:gd name="connsiteX40" fmla="*/ 1054524 w 3492000"/>
                  <a:gd name="connsiteY40" fmla="*/ 2725362 h 3982745"/>
                  <a:gd name="connsiteX41" fmla="*/ 1230065 w 3492000"/>
                  <a:gd name="connsiteY41" fmla="*/ 2783021 h 3982745"/>
                  <a:gd name="connsiteX42" fmla="*/ 1494016 w 3492000"/>
                  <a:gd name="connsiteY42" fmla="*/ 2685641 h 3982745"/>
                  <a:gd name="connsiteX43" fmla="*/ 1599084 w 3492000"/>
                  <a:gd name="connsiteY43" fmla="*/ 2444753 h 3982745"/>
                  <a:gd name="connsiteX44" fmla="*/ 1386385 w 3492000"/>
                  <a:gd name="connsiteY44" fmla="*/ 2109048 h 3982745"/>
                  <a:gd name="connsiteX45" fmla="*/ 943050 w 3492000"/>
                  <a:gd name="connsiteY45" fmla="*/ 2003980 h 3982745"/>
                  <a:gd name="connsiteX46" fmla="*/ 371582 w 3492000"/>
                  <a:gd name="connsiteY46" fmla="*/ 2198740 h 3982745"/>
                  <a:gd name="connsiteX47" fmla="*/ 117881 w 3492000"/>
                  <a:gd name="connsiteY47" fmla="*/ 2711267 h 3982745"/>
                  <a:gd name="connsiteX48" fmla="*/ 499714 w 3492000"/>
                  <a:gd name="connsiteY48" fmla="*/ 3351926 h 3982745"/>
                  <a:gd name="connsiteX49" fmla="*/ 1312069 w 3492000"/>
                  <a:gd name="connsiteY49" fmla="*/ 3567187 h 3982745"/>
                  <a:gd name="connsiteX50" fmla="*/ 2134674 w 3492000"/>
                  <a:gd name="connsiteY50" fmla="*/ 3269921 h 3982745"/>
                  <a:gd name="connsiteX51" fmla="*/ 2490881 w 3492000"/>
                  <a:gd name="connsiteY51" fmla="*/ 2506256 h 3982745"/>
                  <a:gd name="connsiteX52" fmla="*/ 2372999 w 3492000"/>
                  <a:gd name="connsiteY52" fmla="*/ 2070608 h 3982745"/>
                  <a:gd name="connsiteX53" fmla="*/ 2057795 w 3492000"/>
                  <a:gd name="connsiteY53" fmla="*/ 1755405 h 3982745"/>
                  <a:gd name="connsiteX54" fmla="*/ 1614460 w 3492000"/>
                  <a:gd name="connsiteY54" fmla="*/ 1496578 h 3982745"/>
                  <a:gd name="connsiteX55" fmla="*/ 858483 w 3492000"/>
                  <a:gd name="connsiteY55" fmla="*/ 1135247 h 3982745"/>
                  <a:gd name="connsiteX56" fmla="*/ 476650 w 3492000"/>
                  <a:gd name="connsiteY56" fmla="*/ 609907 h 3982745"/>
                  <a:gd name="connsiteX57" fmla="*/ 781604 w 3492000"/>
                  <a:gd name="connsiteY57" fmla="*/ 143508 h 3982745"/>
                  <a:gd name="connsiteX58" fmla="*/ 1424825 w 3492000"/>
                  <a:gd name="connsiteY58" fmla="*/ 0 h 3982745"/>
                  <a:gd name="connsiteX0" fmla="*/ 1424825 w 3450454"/>
                  <a:gd name="connsiteY0" fmla="*/ 0 h 4000455"/>
                  <a:gd name="connsiteX1" fmla="*/ 1883536 w 3450454"/>
                  <a:gd name="connsiteY1" fmla="*/ 64066 h 4000455"/>
                  <a:gd name="connsiteX2" fmla="*/ 2116736 w 3450454"/>
                  <a:gd name="connsiteY2" fmla="*/ 353644 h 4000455"/>
                  <a:gd name="connsiteX3" fmla="*/ 2051389 w 3450454"/>
                  <a:gd name="connsiteY3" fmla="*/ 500995 h 4000455"/>
                  <a:gd name="connsiteX4" fmla="*/ 1936070 w 3450454"/>
                  <a:gd name="connsiteY4" fmla="*/ 571468 h 4000455"/>
                  <a:gd name="connsiteX5" fmla="*/ 1863035 w 3450454"/>
                  <a:gd name="connsiteY5" fmla="*/ 576593 h 4000455"/>
                  <a:gd name="connsiteX6" fmla="*/ 1768218 w 3450454"/>
                  <a:gd name="connsiteY6" fmla="*/ 558654 h 4000455"/>
                  <a:gd name="connsiteX7" fmla="*/ 1740029 w 3450454"/>
                  <a:gd name="connsiteY7" fmla="*/ 533028 h 4000455"/>
                  <a:gd name="connsiteX8" fmla="*/ 1757967 w 3450454"/>
                  <a:gd name="connsiteY8" fmla="*/ 502276 h 4000455"/>
                  <a:gd name="connsiteX9" fmla="*/ 1809220 w 3450454"/>
                  <a:gd name="connsiteY9" fmla="*/ 426679 h 4000455"/>
                  <a:gd name="connsiteX10" fmla="*/ 1824596 w 3450454"/>
                  <a:gd name="connsiteY10" fmla="*/ 343393 h 4000455"/>
                  <a:gd name="connsiteX11" fmla="*/ 1686214 w 3450454"/>
                  <a:gd name="connsiteY11" fmla="*/ 153758 h 4000455"/>
                  <a:gd name="connsiteX12" fmla="*/ 1409449 w 3450454"/>
                  <a:gd name="connsiteY12" fmla="*/ 102506 h 4000455"/>
                  <a:gd name="connsiteX13" fmla="*/ 960988 w 3450454"/>
                  <a:gd name="connsiteY13" fmla="*/ 187072 h 4000455"/>
                  <a:gd name="connsiteX14" fmla="*/ 743164 w 3450454"/>
                  <a:gd name="connsiteY14" fmla="*/ 481775 h 4000455"/>
                  <a:gd name="connsiteX15" fmla="*/ 899485 w 3450454"/>
                  <a:gd name="connsiteY15" fmla="*/ 740602 h 4000455"/>
                  <a:gd name="connsiteX16" fmla="*/ 1283880 w 3450454"/>
                  <a:gd name="connsiteY16" fmla="*/ 943050 h 4000455"/>
                  <a:gd name="connsiteX17" fmla="*/ 1730258 w 3450454"/>
                  <a:gd name="connsiteY17" fmla="*/ 1042349 h 4000455"/>
                  <a:gd name="connsiteX18" fmla="*/ 2391581 w 3450454"/>
                  <a:gd name="connsiteY18" fmla="*/ 1111775 h 4000455"/>
                  <a:gd name="connsiteX19" fmla="*/ 2983314 w 3450454"/>
                  <a:gd name="connsiteY19" fmla="*/ 1543339 h 4000455"/>
                  <a:gd name="connsiteX20" fmla="*/ 3432663 w 3450454"/>
                  <a:gd name="connsiteY20" fmla="*/ 2904434 h 4000455"/>
                  <a:gd name="connsiteX21" fmla="*/ 2358186 w 3450454"/>
                  <a:gd name="connsiteY21" fmla="*/ 3840356 h 4000455"/>
                  <a:gd name="connsiteX22" fmla="*/ 1251526 w 3450454"/>
                  <a:gd name="connsiteY22" fmla="*/ 3968244 h 4000455"/>
                  <a:gd name="connsiteX23" fmla="*/ 407459 w 3450454"/>
                  <a:gd name="connsiteY23" fmla="*/ 3490308 h 4000455"/>
                  <a:gd name="connsiteX24" fmla="*/ 0 w 3450454"/>
                  <a:gd name="connsiteY24" fmla="*/ 2711267 h 4000455"/>
                  <a:gd name="connsiteX25" fmla="*/ 283171 w 3450454"/>
                  <a:gd name="connsiteY25" fmla="*/ 2118017 h 4000455"/>
                  <a:gd name="connsiteX26" fmla="*/ 963551 w 3450454"/>
                  <a:gd name="connsiteY26" fmla="*/ 1870723 h 4000455"/>
                  <a:gd name="connsiteX27" fmla="*/ 1591396 w 3450454"/>
                  <a:gd name="connsiteY27" fmla="*/ 2019356 h 4000455"/>
                  <a:gd name="connsiteX28" fmla="*/ 1860473 w 3450454"/>
                  <a:gd name="connsiteY28" fmla="*/ 2490881 h 4000455"/>
                  <a:gd name="connsiteX29" fmla="*/ 1679807 w 3450454"/>
                  <a:gd name="connsiteY29" fmla="*/ 2861181 h 4000455"/>
                  <a:gd name="connsiteX30" fmla="*/ 1260816 w 3450454"/>
                  <a:gd name="connsiteY30" fmla="*/ 3008533 h 4000455"/>
                  <a:gd name="connsiteX31" fmla="*/ 894360 w 3450454"/>
                  <a:gd name="connsiteY31" fmla="*/ 2926528 h 4000455"/>
                  <a:gd name="connsiteX32" fmla="*/ 717538 w 3450454"/>
                  <a:gd name="connsiteY32" fmla="*/ 2649764 h 4000455"/>
                  <a:gd name="connsiteX33" fmla="*/ 807230 w 3450454"/>
                  <a:gd name="connsiteY33" fmla="*/ 2470379 h 4000455"/>
                  <a:gd name="connsiteX34" fmla="*/ 930236 w 3450454"/>
                  <a:gd name="connsiteY34" fmla="*/ 2406314 h 4000455"/>
                  <a:gd name="connsiteX35" fmla="*/ 989177 w 3450454"/>
                  <a:gd name="connsiteY35" fmla="*/ 2398626 h 4000455"/>
                  <a:gd name="connsiteX36" fmla="*/ 1009678 w 3450454"/>
                  <a:gd name="connsiteY36" fmla="*/ 2414001 h 4000455"/>
                  <a:gd name="connsiteX37" fmla="*/ 999428 w 3450454"/>
                  <a:gd name="connsiteY37" fmla="*/ 2444753 h 4000455"/>
                  <a:gd name="connsiteX38" fmla="*/ 989177 w 3450454"/>
                  <a:gd name="connsiteY38" fmla="*/ 2475505 h 4000455"/>
                  <a:gd name="connsiteX39" fmla="*/ 973801 w 3450454"/>
                  <a:gd name="connsiteY39" fmla="*/ 2588261 h 4000455"/>
                  <a:gd name="connsiteX40" fmla="*/ 1054524 w 3450454"/>
                  <a:gd name="connsiteY40" fmla="*/ 2725362 h 4000455"/>
                  <a:gd name="connsiteX41" fmla="*/ 1230065 w 3450454"/>
                  <a:gd name="connsiteY41" fmla="*/ 2783021 h 4000455"/>
                  <a:gd name="connsiteX42" fmla="*/ 1494016 w 3450454"/>
                  <a:gd name="connsiteY42" fmla="*/ 2685641 h 4000455"/>
                  <a:gd name="connsiteX43" fmla="*/ 1599084 w 3450454"/>
                  <a:gd name="connsiteY43" fmla="*/ 2444753 h 4000455"/>
                  <a:gd name="connsiteX44" fmla="*/ 1386385 w 3450454"/>
                  <a:gd name="connsiteY44" fmla="*/ 2109048 h 4000455"/>
                  <a:gd name="connsiteX45" fmla="*/ 943050 w 3450454"/>
                  <a:gd name="connsiteY45" fmla="*/ 2003980 h 4000455"/>
                  <a:gd name="connsiteX46" fmla="*/ 371582 w 3450454"/>
                  <a:gd name="connsiteY46" fmla="*/ 2198740 h 4000455"/>
                  <a:gd name="connsiteX47" fmla="*/ 117881 w 3450454"/>
                  <a:gd name="connsiteY47" fmla="*/ 2711267 h 4000455"/>
                  <a:gd name="connsiteX48" fmla="*/ 499714 w 3450454"/>
                  <a:gd name="connsiteY48" fmla="*/ 3351926 h 4000455"/>
                  <a:gd name="connsiteX49" fmla="*/ 1312069 w 3450454"/>
                  <a:gd name="connsiteY49" fmla="*/ 3567187 h 4000455"/>
                  <a:gd name="connsiteX50" fmla="*/ 2134674 w 3450454"/>
                  <a:gd name="connsiteY50" fmla="*/ 3269921 h 4000455"/>
                  <a:gd name="connsiteX51" fmla="*/ 2490881 w 3450454"/>
                  <a:gd name="connsiteY51" fmla="*/ 2506256 h 4000455"/>
                  <a:gd name="connsiteX52" fmla="*/ 2372999 w 3450454"/>
                  <a:gd name="connsiteY52" fmla="*/ 2070608 h 4000455"/>
                  <a:gd name="connsiteX53" fmla="*/ 2057795 w 3450454"/>
                  <a:gd name="connsiteY53" fmla="*/ 1755405 h 4000455"/>
                  <a:gd name="connsiteX54" fmla="*/ 1614460 w 3450454"/>
                  <a:gd name="connsiteY54" fmla="*/ 1496578 h 4000455"/>
                  <a:gd name="connsiteX55" fmla="*/ 858483 w 3450454"/>
                  <a:gd name="connsiteY55" fmla="*/ 1135247 h 4000455"/>
                  <a:gd name="connsiteX56" fmla="*/ 476650 w 3450454"/>
                  <a:gd name="connsiteY56" fmla="*/ 609907 h 4000455"/>
                  <a:gd name="connsiteX57" fmla="*/ 781604 w 3450454"/>
                  <a:gd name="connsiteY57" fmla="*/ 143508 h 4000455"/>
                  <a:gd name="connsiteX58" fmla="*/ 1424825 w 3450454"/>
                  <a:gd name="connsiteY58" fmla="*/ 0 h 4000455"/>
                  <a:gd name="connsiteX0" fmla="*/ 1424825 w 3397005"/>
                  <a:gd name="connsiteY0" fmla="*/ 0 h 4003842"/>
                  <a:gd name="connsiteX1" fmla="*/ 1883536 w 3397005"/>
                  <a:gd name="connsiteY1" fmla="*/ 64066 h 4003842"/>
                  <a:gd name="connsiteX2" fmla="*/ 2116736 w 3397005"/>
                  <a:gd name="connsiteY2" fmla="*/ 353644 h 4003842"/>
                  <a:gd name="connsiteX3" fmla="*/ 2051389 w 3397005"/>
                  <a:gd name="connsiteY3" fmla="*/ 500995 h 4003842"/>
                  <a:gd name="connsiteX4" fmla="*/ 1936070 w 3397005"/>
                  <a:gd name="connsiteY4" fmla="*/ 571468 h 4003842"/>
                  <a:gd name="connsiteX5" fmla="*/ 1863035 w 3397005"/>
                  <a:gd name="connsiteY5" fmla="*/ 576593 h 4003842"/>
                  <a:gd name="connsiteX6" fmla="*/ 1768218 w 3397005"/>
                  <a:gd name="connsiteY6" fmla="*/ 558654 h 4003842"/>
                  <a:gd name="connsiteX7" fmla="*/ 1740029 w 3397005"/>
                  <a:gd name="connsiteY7" fmla="*/ 533028 h 4003842"/>
                  <a:gd name="connsiteX8" fmla="*/ 1757967 w 3397005"/>
                  <a:gd name="connsiteY8" fmla="*/ 502276 h 4003842"/>
                  <a:gd name="connsiteX9" fmla="*/ 1809220 w 3397005"/>
                  <a:gd name="connsiteY9" fmla="*/ 426679 h 4003842"/>
                  <a:gd name="connsiteX10" fmla="*/ 1824596 w 3397005"/>
                  <a:gd name="connsiteY10" fmla="*/ 343393 h 4003842"/>
                  <a:gd name="connsiteX11" fmla="*/ 1686214 w 3397005"/>
                  <a:gd name="connsiteY11" fmla="*/ 153758 h 4003842"/>
                  <a:gd name="connsiteX12" fmla="*/ 1409449 w 3397005"/>
                  <a:gd name="connsiteY12" fmla="*/ 102506 h 4003842"/>
                  <a:gd name="connsiteX13" fmla="*/ 960988 w 3397005"/>
                  <a:gd name="connsiteY13" fmla="*/ 187072 h 4003842"/>
                  <a:gd name="connsiteX14" fmla="*/ 743164 w 3397005"/>
                  <a:gd name="connsiteY14" fmla="*/ 481775 h 4003842"/>
                  <a:gd name="connsiteX15" fmla="*/ 899485 w 3397005"/>
                  <a:gd name="connsiteY15" fmla="*/ 740602 h 4003842"/>
                  <a:gd name="connsiteX16" fmla="*/ 1283880 w 3397005"/>
                  <a:gd name="connsiteY16" fmla="*/ 943050 h 4003842"/>
                  <a:gd name="connsiteX17" fmla="*/ 1730258 w 3397005"/>
                  <a:gd name="connsiteY17" fmla="*/ 1042349 h 4003842"/>
                  <a:gd name="connsiteX18" fmla="*/ 2391581 w 3397005"/>
                  <a:gd name="connsiteY18" fmla="*/ 1111775 h 4003842"/>
                  <a:gd name="connsiteX19" fmla="*/ 2983314 w 3397005"/>
                  <a:gd name="connsiteY19" fmla="*/ 1543339 h 4003842"/>
                  <a:gd name="connsiteX20" fmla="*/ 3377245 w 3397005"/>
                  <a:gd name="connsiteY20" fmla="*/ 2821306 h 4003842"/>
                  <a:gd name="connsiteX21" fmla="*/ 2358186 w 3397005"/>
                  <a:gd name="connsiteY21" fmla="*/ 3840356 h 4003842"/>
                  <a:gd name="connsiteX22" fmla="*/ 1251526 w 3397005"/>
                  <a:gd name="connsiteY22" fmla="*/ 3968244 h 4003842"/>
                  <a:gd name="connsiteX23" fmla="*/ 407459 w 3397005"/>
                  <a:gd name="connsiteY23" fmla="*/ 3490308 h 4003842"/>
                  <a:gd name="connsiteX24" fmla="*/ 0 w 3397005"/>
                  <a:gd name="connsiteY24" fmla="*/ 2711267 h 4003842"/>
                  <a:gd name="connsiteX25" fmla="*/ 283171 w 3397005"/>
                  <a:gd name="connsiteY25" fmla="*/ 2118017 h 4003842"/>
                  <a:gd name="connsiteX26" fmla="*/ 963551 w 3397005"/>
                  <a:gd name="connsiteY26" fmla="*/ 1870723 h 4003842"/>
                  <a:gd name="connsiteX27" fmla="*/ 1591396 w 3397005"/>
                  <a:gd name="connsiteY27" fmla="*/ 2019356 h 4003842"/>
                  <a:gd name="connsiteX28" fmla="*/ 1860473 w 3397005"/>
                  <a:gd name="connsiteY28" fmla="*/ 2490881 h 4003842"/>
                  <a:gd name="connsiteX29" fmla="*/ 1679807 w 3397005"/>
                  <a:gd name="connsiteY29" fmla="*/ 2861181 h 4003842"/>
                  <a:gd name="connsiteX30" fmla="*/ 1260816 w 3397005"/>
                  <a:gd name="connsiteY30" fmla="*/ 3008533 h 4003842"/>
                  <a:gd name="connsiteX31" fmla="*/ 894360 w 3397005"/>
                  <a:gd name="connsiteY31" fmla="*/ 2926528 h 4003842"/>
                  <a:gd name="connsiteX32" fmla="*/ 717538 w 3397005"/>
                  <a:gd name="connsiteY32" fmla="*/ 2649764 h 4003842"/>
                  <a:gd name="connsiteX33" fmla="*/ 807230 w 3397005"/>
                  <a:gd name="connsiteY33" fmla="*/ 2470379 h 4003842"/>
                  <a:gd name="connsiteX34" fmla="*/ 930236 w 3397005"/>
                  <a:gd name="connsiteY34" fmla="*/ 2406314 h 4003842"/>
                  <a:gd name="connsiteX35" fmla="*/ 989177 w 3397005"/>
                  <a:gd name="connsiteY35" fmla="*/ 2398626 h 4003842"/>
                  <a:gd name="connsiteX36" fmla="*/ 1009678 w 3397005"/>
                  <a:gd name="connsiteY36" fmla="*/ 2414001 h 4003842"/>
                  <a:gd name="connsiteX37" fmla="*/ 999428 w 3397005"/>
                  <a:gd name="connsiteY37" fmla="*/ 2444753 h 4003842"/>
                  <a:gd name="connsiteX38" fmla="*/ 989177 w 3397005"/>
                  <a:gd name="connsiteY38" fmla="*/ 2475505 h 4003842"/>
                  <a:gd name="connsiteX39" fmla="*/ 973801 w 3397005"/>
                  <a:gd name="connsiteY39" fmla="*/ 2588261 h 4003842"/>
                  <a:gd name="connsiteX40" fmla="*/ 1054524 w 3397005"/>
                  <a:gd name="connsiteY40" fmla="*/ 2725362 h 4003842"/>
                  <a:gd name="connsiteX41" fmla="*/ 1230065 w 3397005"/>
                  <a:gd name="connsiteY41" fmla="*/ 2783021 h 4003842"/>
                  <a:gd name="connsiteX42" fmla="*/ 1494016 w 3397005"/>
                  <a:gd name="connsiteY42" fmla="*/ 2685641 h 4003842"/>
                  <a:gd name="connsiteX43" fmla="*/ 1599084 w 3397005"/>
                  <a:gd name="connsiteY43" fmla="*/ 2444753 h 4003842"/>
                  <a:gd name="connsiteX44" fmla="*/ 1386385 w 3397005"/>
                  <a:gd name="connsiteY44" fmla="*/ 2109048 h 4003842"/>
                  <a:gd name="connsiteX45" fmla="*/ 943050 w 3397005"/>
                  <a:gd name="connsiteY45" fmla="*/ 2003980 h 4003842"/>
                  <a:gd name="connsiteX46" fmla="*/ 371582 w 3397005"/>
                  <a:gd name="connsiteY46" fmla="*/ 2198740 h 4003842"/>
                  <a:gd name="connsiteX47" fmla="*/ 117881 w 3397005"/>
                  <a:gd name="connsiteY47" fmla="*/ 2711267 h 4003842"/>
                  <a:gd name="connsiteX48" fmla="*/ 499714 w 3397005"/>
                  <a:gd name="connsiteY48" fmla="*/ 3351926 h 4003842"/>
                  <a:gd name="connsiteX49" fmla="*/ 1312069 w 3397005"/>
                  <a:gd name="connsiteY49" fmla="*/ 3567187 h 4003842"/>
                  <a:gd name="connsiteX50" fmla="*/ 2134674 w 3397005"/>
                  <a:gd name="connsiteY50" fmla="*/ 3269921 h 4003842"/>
                  <a:gd name="connsiteX51" fmla="*/ 2490881 w 3397005"/>
                  <a:gd name="connsiteY51" fmla="*/ 2506256 h 4003842"/>
                  <a:gd name="connsiteX52" fmla="*/ 2372999 w 3397005"/>
                  <a:gd name="connsiteY52" fmla="*/ 2070608 h 4003842"/>
                  <a:gd name="connsiteX53" fmla="*/ 2057795 w 3397005"/>
                  <a:gd name="connsiteY53" fmla="*/ 1755405 h 4003842"/>
                  <a:gd name="connsiteX54" fmla="*/ 1614460 w 3397005"/>
                  <a:gd name="connsiteY54" fmla="*/ 1496578 h 4003842"/>
                  <a:gd name="connsiteX55" fmla="*/ 858483 w 3397005"/>
                  <a:gd name="connsiteY55" fmla="*/ 1135247 h 4003842"/>
                  <a:gd name="connsiteX56" fmla="*/ 476650 w 3397005"/>
                  <a:gd name="connsiteY56" fmla="*/ 609907 h 4003842"/>
                  <a:gd name="connsiteX57" fmla="*/ 781604 w 3397005"/>
                  <a:gd name="connsiteY57" fmla="*/ 143508 h 4003842"/>
                  <a:gd name="connsiteX58" fmla="*/ 1424825 w 3397005"/>
                  <a:gd name="connsiteY58" fmla="*/ 0 h 4003842"/>
                  <a:gd name="connsiteX0" fmla="*/ 1424825 w 3397005"/>
                  <a:gd name="connsiteY0" fmla="*/ 0 h 4003842"/>
                  <a:gd name="connsiteX1" fmla="*/ 1883536 w 3397005"/>
                  <a:gd name="connsiteY1" fmla="*/ 64066 h 4003842"/>
                  <a:gd name="connsiteX2" fmla="*/ 2116736 w 3397005"/>
                  <a:gd name="connsiteY2" fmla="*/ 353644 h 4003842"/>
                  <a:gd name="connsiteX3" fmla="*/ 2051389 w 3397005"/>
                  <a:gd name="connsiteY3" fmla="*/ 500995 h 4003842"/>
                  <a:gd name="connsiteX4" fmla="*/ 1936070 w 3397005"/>
                  <a:gd name="connsiteY4" fmla="*/ 571468 h 4003842"/>
                  <a:gd name="connsiteX5" fmla="*/ 1863035 w 3397005"/>
                  <a:gd name="connsiteY5" fmla="*/ 576593 h 4003842"/>
                  <a:gd name="connsiteX6" fmla="*/ 1768218 w 3397005"/>
                  <a:gd name="connsiteY6" fmla="*/ 558654 h 4003842"/>
                  <a:gd name="connsiteX7" fmla="*/ 1740029 w 3397005"/>
                  <a:gd name="connsiteY7" fmla="*/ 533028 h 4003842"/>
                  <a:gd name="connsiteX8" fmla="*/ 1757967 w 3397005"/>
                  <a:gd name="connsiteY8" fmla="*/ 502276 h 4003842"/>
                  <a:gd name="connsiteX9" fmla="*/ 1809220 w 3397005"/>
                  <a:gd name="connsiteY9" fmla="*/ 426679 h 4003842"/>
                  <a:gd name="connsiteX10" fmla="*/ 1824596 w 3397005"/>
                  <a:gd name="connsiteY10" fmla="*/ 343393 h 4003842"/>
                  <a:gd name="connsiteX11" fmla="*/ 1686214 w 3397005"/>
                  <a:gd name="connsiteY11" fmla="*/ 153758 h 4003842"/>
                  <a:gd name="connsiteX12" fmla="*/ 1409449 w 3397005"/>
                  <a:gd name="connsiteY12" fmla="*/ 102506 h 4003842"/>
                  <a:gd name="connsiteX13" fmla="*/ 960988 w 3397005"/>
                  <a:gd name="connsiteY13" fmla="*/ 187072 h 4003842"/>
                  <a:gd name="connsiteX14" fmla="*/ 743164 w 3397005"/>
                  <a:gd name="connsiteY14" fmla="*/ 481775 h 4003842"/>
                  <a:gd name="connsiteX15" fmla="*/ 899485 w 3397005"/>
                  <a:gd name="connsiteY15" fmla="*/ 740602 h 4003842"/>
                  <a:gd name="connsiteX16" fmla="*/ 1283880 w 3397005"/>
                  <a:gd name="connsiteY16" fmla="*/ 943050 h 4003842"/>
                  <a:gd name="connsiteX17" fmla="*/ 1730258 w 3397005"/>
                  <a:gd name="connsiteY17" fmla="*/ 1042349 h 4003842"/>
                  <a:gd name="connsiteX18" fmla="*/ 2391581 w 3397005"/>
                  <a:gd name="connsiteY18" fmla="*/ 1111775 h 4003842"/>
                  <a:gd name="connsiteX19" fmla="*/ 2983314 w 3397005"/>
                  <a:gd name="connsiteY19" fmla="*/ 1543339 h 4003842"/>
                  <a:gd name="connsiteX20" fmla="*/ 3377245 w 3397005"/>
                  <a:gd name="connsiteY20" fmla="*/ 2821306 h 4003842"/>
                  <a:gd name="connsiteX21" fmla="*/ 2358186 w 3397005"/>
                  <a:gd name="connsiteY21" fmla="*/ 3840356 h 4003842"/>
                  <a:gd name="connsiteX22" fmla="*/ 1251526 w 3397005"/>
                  <a:gd name="connsiteY22" fmla="*/ 3968244 h 4003842"/>
                  <a:gd name="connsiteX23" fmla="*/ 407459 w 3397005"/>
                  <a:gd name="connsiteY23" fmla="*/ 3490308 h 4003842"/>
                  <a:gd name="connsiteX24" fmla="*/ 0 w 3397005"/>
                  <a:gd name="connsiteY24" fmla="*/ 2711267 h 4003842"/>
                  <a:gd name="connsiteX25" fmla="*/ 283171 w 3397005"/>
                  <a:gd name="connsiteY25" fmla="*/ 2118017 h 4003842"/>
                  <a:gd name="connsiteX26" fmla="*/ 963551 w 3397005"/>
                  <a:gd name="connsiteY26" fmla="*/ 1870723 h 4003842"/>
                  <a:gd name="connsiteX27" fmla="*/ 1591396 w 3397005"/>
                  <a:gd name="connsiteY27" fmla="*/ 2019356 h 4003842"/>
                  <a:gd name="connsiteX28" fmla="*/ 1860473 w 3397005"/>
                  <a:gd name="connsiteY28" fmla="*/ 2490881 h 4003842"/>
                  <a:gd name="connsiteX29" fmla="*/ 1679807 w 3397005"/>
                  <a:gd name="connsiteY29" fmla="*/ 2861181 h 4003842"/>
                  <a:gd name="connsiteX30" fmla="*/ 1260816 w 3397005"/>
                  <a:gd name="connsiteY30" fmla="*/ 3008533 h 4003842"/>
                  <a:gd name="connsiteX31" fmla="*/ 894360 w 3397005"/>
                  <a:gd name="connsiteY31" fmla="*/ 2926528 h 4003842"/>
                  <a:gd name="connsiteX32" fmla="*/ 717538 w 3397005"/>
                  <a:gd name="connsiteY32" fmla="*/ 2649764 h 4003842"/>
                  <a:gd name="connsiteX33" fmla="*/ 807230 w 3397005"/>
                  <a:gd name="connsiteY33" fmla="*/ 2470379 h 4003842"/>
                  <a:gd name="connsiteX34" fmla="*/ 930236 w 3397005"/>
                  <a:gd name="connsiteY34" fmla="*/ 2406314 h 4003842"/>
                  <a:gd name="connsiteX35" fmla="*/ 989177 w 3397005"/>
                  <a:gd name="connsiteY35" fmla="*/ 2398626 h 4003842"/>
                  <a:gd name="connsiteX36" fmla="*/ 1009678 w 3397005"/>
                  <a:gd name="connsiteY36" fmla="*/ 2414001 h 4003842"/>
                  <a:gd name="connsiteX37" fmla="*/ 999428 w 3397005"/>
                  <a:gd name="connsiteY37" fmla="*/ 2444753 h 4003842"/>
                  <a:gd name="connsiteX38" fmla="*/ 989177 w 3397005"/>
                  <a:gd name="connsiteY38" fmla="*/ 2475505 h 4003842"/>
                  <a:gd name="connsiteX39" fmla="*/ 973801 w 3397005"/>
                  <a:gd name="connsiteY39" fmla="*/ 2588261 h 4003842"/>
                  <a:gd name="connsiteX40" fmla="*/ 1054524 w 3397005"/>
                  <a:gd name="connsiteY40" fmla="*/ 2725362 h 4003842"/>
                  <a:gd name="connsiteX41" fmla="*/ 1230065 w 3397005"/>
                  <a:gd name="connsiteY41" fmla="*/ 2783021 h 4003842"/>
                  <a:gd name="connsiteX42" fmla="*/ 1494016 w 3397005"/>
                  <a:gd name="connsiteY42" fmla="*/ 2685641 h 4003842"/>
                  <a:gd name="connsiteX43" fmla="*/ 1599084 w 3397005"/>
                  <a:gd name="connsiteY43" fmla="*/ 2444753 h 4003842"/>
                  <a:gd name="connsiteX44" fmla="*/ 1386385 w 3397005"/>
                  <a:gd name="connsiteY44" fmla="*/ 2109048 h 4003842"/>
                  <a:gd name="connsiteX45" fmla="*/ 943050 w 3397005"/>
                  <a:gd name="connsiteY45" fmla="*/ 2003980 h 4003842"/>
                  <a:gd name="connsiteX46" fmla="*/ 371582 w 3397005"/>
                  <a:gd name="connsiteY46" fmla="*/ 2198740 h 4003842"/>
                  <a:gd name="connsiteX47" fmla="*/ 117881 w 3397005"/>
                  <a:gd name="connsiteY47" fmla="*/ 2711267 h 4003842"/>
                  <a:gd name="connsiteX48" fmla="*/ 499714 w 3397005"/>
                  <a:gd name="connsiteY48" fmla="*/ 3351926 h 4003842"/>
                  <a:gd name="connsiteX49" fmla="*/ 1312069 w 3397005"/>
                  <a:gd name="connsiteY49" fmla="*/ 3567187 h 4003842"/>
                  <a:gd name="connsiteX50" fmla="*/ 2134674 w 3397005"/>
                  <a:gd name="connsiteY50" fmla="*/ 3269921 h 4003842"/>
                  <a:gd name="connsiteX51" fmla="*/ 2490881 w 3397005"/>
                  <a:gd name="connsiteY51" fmla="*/ 2506256 h 4003842"/>
                  <a:gd name="connsiteX52" fmla="*/ 2372999 w 3397005"/>
                  <a:gd name="connsiteY52" fmla="*/ 2070608 h 4003842"/>
                  <a:gd name="connsiteX53" fmla="*/ 2057795 w 3397005"/>
                  <a:gd name="connsiteY53" fmla="*/ 1755405 h 4003842"/>
                  <a:gd name="connsiteX54" fmla="*/ 1614460 w 3397005"/>
                  <a:gd name="connsiteY54" fmla="*/ 1496578 h 4003842"/>
                  <a:gd name="connsiteX55" fmla="*/ 858483 w 3397005"/>
                  <a:gd name="connsiteY55" fmla="*/ 1135247 h 4003842"/>
                  <a:gd name="connsiteX56" fmla="*/ 476650 w 3397005"/>
                  <a:gd name="connsiteY56" fmla="*/ 609907 h 4003842"/>
                  <a:gd name="connsiteX57" fmla="*/ 781604 w 3397005"/>
                  <a:gd name="connsiteY57" fmla="*/ 143508 h 4003842"/>
                  <a:gd name="connsiteX58" fmla="*/ 1424825 w 3397005"/>
                  <a:gd name="connsiteY58" fmla="*/ 0 h 4003842"/>
                  <a:gd name="connsiteX0" fmla="*/ 1424825 w 3397005"/>
                  <a:gd name="connsiteY0" fmla="*/ 0 h 4003842"/>
                  <a:gd name="connsiteX1" fmla="*/ 1883536 w 3397005"/>
                  <a:gd name="connsiteY1" fmla="*/ 64066 h 4003842"/>
                  <a:gd name="connsiteX2" fmla="*/ 2116736 w 3397005"/>
                  <a:gd name="connsiteY2" fmla="*/ 353644 h 4003842"/>
                  <a:gd name="connsiteX3" fmla="*/ 2051389 w 3397005"/>
                  <a:gd name="connsiteY3" fmla="*/ 500995 h 4003842"/>
                  <a:gd name="connsiteX4" fmla="*/ 1936070 w 3397005"/>
                  <a:gd name="connsiteY4" fmla="*/ 571468 h 4003842"/>
                  <a:gd name="connsiteX5" fmla="*/ 1863035 w 3397005"/>
                  <a:gd name="connsiteY5" fmla="*/ 576593 h 4003842"/>
                  <a:gd name="connsiteX6" fmla="*/ 1768218 w 3397005"/>
                  <a:gd name="connsiteY6" fmla="*/ 558654 h 4003842"/>
                  <a:gd name="connsiteX7" fmla="*/ 1740029 w 3397005"/>
                  <a:gd name="connsiteY7" fmla="*/ 533028 h 4003842"/>
                  <a:gd name="connsiteX8" fmla="*/ 1757967 w 3397005"/>
                  <a:gd name="connsiteY8" fmla="*/ 502276 h 4003842"/>
                  <a:gd name="connsiteX9" fmla="*/ 1809220 w 3397005"/>
                  <a:gd name="connsiteY9" fmla="*/ 426679 h 4003842"/>
                  <a:gd name="connsiteX10" fmla="*/ 1824596 w 3397005"/>
                  <a:gd name="connsiteY10" fmla="*/ 343393 h 4003842"/>
                  <a:gd name="connsiteX11" fmla="*/ 1686214 w 3397005"/>
                  <a:gd name="connsiteY11" fmla="*/ 153758 h 4003842"/>
                  <a:gd name="connsiteX12" fmla="*/ 1409449 w 3397005"/>
                  <a:gd name="connsiteY12" fmla="*/ 102506 h 4003842"/>
                  <a:gd name="connsiteX13" fmla="*/ 960988 w 3397005"/>
                  <a:gd name="connsiteY13" fmla="*/ 187072 h 4003842"/>
                  <a:gd name="connsiteX14" fmla="*/ 743164 w 3397005"/>
                  <a:gd name="connsiteY14" fmla="*/ 481775 h 4003842"/>
                  <a:gd name="connsiteX15" fmla="*/ 899485 w 3397005"/>
                  <a:gd name="connsiteY15" fmla="*/ 740602 h 4003842"/>
                  <a:gd name="connsiteX16" fmla="*/ 1283880 w 3397005"/>
                  <a:gd name="connsiteY16" fmla="*/ 943050 h 4003842"/>
                  <a:gd name="connsiteX17" fmla="*/ 1730258 w 3397005"/>
                  <a:gd name="connsiteY17" fmla="*/ 1042349 h 4003842"/>
                  <a:gd name="connsiteX18" fmla="*/ 2391581 w 3397005"/>
                  <a:gd name="connsiteY18" fmla="*/ 1111775 h 4003842"/>
                  <a:gd name="connsiteX19" fmla="*/ 2983314 w 3397005"/>
                  <a:gd name="connsiteY19" fmla="*/ 1543339 h 4003842"/>
                  <a:gd name="connsiteX20" fmla="*/ 3377245 w 3397005"/>
                  <a:gd name="connsiteY20" fmla="*/ 2821306 h 4003842"/>
                  <a:gd name="connsiteX21" fmla="*/ 2358186 w 3397005"/>
                  <a:gd name="connsiteY21" fmla="*/ 3840356 h 4003842"/>
                  <a:gd name="connsiteX22" fmla="*/ 1251526 w 3397005"/>
                  <a:gd name="connsiteY22" fmla="*/ 3968244 h 4003842"/>
                  <a:gd name="connsiteX23" fmla="*/ 407459 w 3397005"/>
                  <a:gd name="connsiteY23" fmla="*/ 3490308 h 4003842"/>
                  <a:gd name="connsiteX24" fmla="*/ 0 w 3397005"/>
                  <a:gd name="connsiteY24" fmla="*/ 2711267 h 4003842"/>
                  <a:gd name="connsiteX25" fmla="*/ 283171 w 3397005"/>
                  <a:gd name="connsiteY25" fmla="*/ 2118017 h 4003842"/>
                  <a:gd name="connsiteX26" fmla="*/ 963551 w 3397005"/>
                  <a:gd name="connsiteY26" fmla="*/ 1870723 h 4003842"/>
                  <a:gd name="connsiteX27" fmla="*/ 1591396 w 3397005"/>
                  <a:gd name="connsiteY27" fmla="*/ 2019356 h 4003842"/>
                  <a:gd name="connsiteX28" fmla="*/ 1860473 w 3397005"/>
                  <a:gd name="connsiteY28" fmla="*/ 2490881 h 4003842"/>
                  <a:gd name="connsiteX29" fmla="*/ 1679807 w 3397005"/>
                  <a:gd name="connsiteY29" fmla="*/ 2861181 h 4003842"/>
                  <a:gd name="connsiteX30" fmla="*/ 1260816 w 3397005"/>
                  <a:gd name="connsiteY30" fmla="*/ 3008533 h 4003842"/>
                  <a:gd name="connsiteX31" fmla="*/ 894360 w 3397005"/>
                  <a:gd name="connsiteY31" fmla="*/ 2926528 h 4003842"/>
                  <a:gd name="connsiteX32" fmla="*/ 717538 w 3397005"/>
                  <a:gd name="connsiteY32" fmla="*/ 2649764 h 4003842"/>
                  <a:gd name="connsiteX33" fmla="*/ 807230 w 3397005"/>
                  <a:gd name="connsiteY33" fmla="*/ 2470379 h 4003842"/>
                  <a:gd name="connsiteX34" fmla="*/ 930236 w 3397005"/>
                  <a:gd name="connsiteY34" fmla="*/ 2406314 h 4003842"/>
                  <a:gd name="connsiteX35" fmla="*/ 989177 w 3397005"/>
                  <a:gd name="connsiteY35" fmla="*/ 2398626 h 4003842"/>
                  <a:gd name="connsiteX36" fmla="*/ 1009678 w 3397005"/>
                  <a:gd name="connsiteY36" fmla="*/ 2414001 h 4003842"/>
                  <a:gd name="connsiteX37" fmla="*/ 999428 w 3397005"/>
                  <a:gd name="connsiteY37" fmla="*/ 2444753 h 4003842"/>
                  <a:gd name="connsiteX38" fmla="*/ 989177 w 3397005"/>
                  <a:gd name="connsiteY38" fmla="*/ 2475505 h 4003842"/>
                  <a:gd name="connsiteX39" fmla="*/ 973801 w 3397005"/>
                  <a:gd name="connsiteY39" fmla="*/ 2588261 h 4003842"/>
                  <a:gd name="connsiteX40" fmla="*/ 1054524 w 3397005"/>
                  <a:gd name="connsiteY40" fmla="*/ 2725362 h 4003842"/>
                  <a:gd name="connsiteX41" fmla="*/ 1230065 w 3397005"/>
                  <a:gd name="connsiteY41" fmla="*/ 2783021 h 4003842"/>
                  <a:gd name="connsiteX42" fmla="*/ 1494016 w 3397005"/>
                  <a:gd name="connsiteY42" fmla="*/ 2685641 h 4003842"/>
                  <a:gd name="connsiteX43" fmla="*/ 1599084 w 3397005"/>
                  <a:gd name="connsiteY43" fmla="*/ 2444753 h 4003842"/>
                  <a:gd name="connsiteX44" fmla="*/ 1386385 w 3397005"/>
                  <a:gd name="connsiteY44" fmla="*/ 2109048 h 4003842"/>
                  <a:gd name="connsiteX45" fmla="*/ 943050 w 3397005"/>
                  <a:gd name="connsiteY45" fmla="*/ 2003980 h 4003842"/>
                  <a:gd name="connsiteX46" fmla="*/ 371582 w 3397005"/>
                  <a:gd name="connsiteY46" fmla="*/ 2198740 h 4003842"/>
                  <a:gd name="connsiteX47" fmla="*/ 117881 w 3397005"/>
                  <a:gd name="connsiteY47" fmla="*/ 2711267 h 4003842"/>
                  <a:gd name="connsiteX48" fmla="*/ 499714 w 3397005"/>
                  <a:gd name="connsiteY48" fmla="*/ 3351926 h 4003842"/>
                  <a:gd name="connsiteX49" fmla="*/ 1312069 w 3397005"/>
                  <a:gd name="connsiteY49" fmla="*/ 3567187 h 4003842"/>
                  <a:gd name="connsiteX50" fmla="*/ 2134674 w 3397005"/>
                  <a:gd name="connsiteY50" fmla="*/ 3269921 h 4003842"/>
                  <a:gd name="connsiteX51" fmla="*/ 2490881 w 3397005"/>
                  <a:gd name="connsiteY51" fmla="*/ 2506256 h 4003842"/>
                  <a:gd name="connsiteX52" fmla="*/ 2372999 w 3397005"/>
                  <a:gd name="connsiteY52" fmla="*/ 2070608 h 4003842"/>
                  <a:gd name="connsiteX53" fmla="*/ 2057795 w 3397005"/>
                  <a:gd name="connsiteY53" fmla="*/ 1755405 h 4003842"/>
                  <a:gd name="connsiteX54" fmla="*/ 1614460 w 3397005"/>
                  <a:gd name="connsiteY54" fmla="*/ 1496578 h 4003842"/>
                  <a:gd name="connsiteX55" fmla="*/ 858483 w 3397005"/>
                  <a:gd name="connsiteY55" fmla="*/ 1135247 h 4003842"/>
                  <a:gd name="connsiteX56" fmla="*/ 476650 w 3397005"/>
                  <a:gd name="connsiteY56" fmla="*/ 609907 h 4003842"/>
                  <a:gd name="connsiteX57" fmla="*/ 781604 w 3397005"/>
                  <a:gd name="connsiteY57" fmla="*/ 143508 h 4003842"/>
                  <a:gd name="connsiteX58" fmla="*/ 1424825 w 3397005"/>
                  <a:gd name="connsiteY58" fmla="*/ 0 h 4003842"/>
                  <a:gd name="connsiteX0" fmla="*/ 1424825 w 3403366"/>
                  <a:gd name="connsiteY0" fmla="*/ 0 h 4003842"/>
                  <a:gd name="connsiteX1" fmla="*/ 1883536 w 3403366"/>
                  <a:gd name="connsiteY1" fmla="*/ 64066 h 4003842"/>
                  <a:gd name="connsiteX2" fmla="*/ 2116736 w 3403366"/>
                  <a:gd name="connsiteY2" fmla="*/ 353644 h 4003842"/>
                  <a:gd name="connsiteX3" fmla="*/ 2051389 w 3403366"/>
                  <a:gd name="connsiteY3" fmla="*/ 500995 h 4003842"/>
                  <a:gd name="connsiteX4" fmla="*/ 1936070 w 3403366"/>
                  <a:gd name="connsiteY4" fmla="*/ 571468 h 4003842"/>
                  <a:gd name="connsiteX5" fmla="*/ 1863035 w 3403366"/>
                  <a:gd name="connsiteY5" fmla="*/ 576593 h 4003842"/>
                  <a:gd name="connsiteX6" fmla="*/ 1768218 w 3403366"/>
                  <a:gd name="connsiteY6" fmla="*/ 558654 h 4003842"/>
                  <a:gd name="connsiteX7" fmla="*/ 1740029 w 3403366"/>
                  <a:gd name="connsiteY7" fmla="*/ 533028 h 4003842"/>
                  <a:gd name="connsiteX8" fmla="*/ 1757967 w 3403366"/>
                  <a:gd name="connsiteY8" fmla="*/ 502276 h 4003842"/>
                  <a:gd name="connsiteX9" fmla="*/ 1809220 w 3403366"/>
                  <a:gd name="connsiteY9" fmla="*/ 426679 h 4003842"/>
                  <a:gd name="connsiteX10" fmla="*/ 1824596 w 3403366"/>
                  <a:gd name="connsiteY10" fmla="*/ 343393 h 4003842"/>
                  <a:gd name="connsiteX11" fmla="*/ 1686214 w 3403366"/>
                  <a:gd name="connsiteY11" fmla="*/ 153758 h 4003842"/>
                  <a:gd name="connsiteX12" fmla="*/ 1409449 w 3403366"/>
                  <a:gd name="connsiteY12" fmla="*/ 102506 h 4003842"/>
                  <a:gd name="connsiteX13" fmla="*/ 960988 w 3403366"/>
                  <a:gd name="connsiteY13" fmla="*/ 187072 h 4003842"/>
                  <a:gd name="connsiteX14" fmla="*/ 743164 w 3403366"/>
                  <a:gd name="connsiteY14" fmla="*/ 481775 h 4003842"/>
                  <a:gd name="connsiteX15" fmla="*/ 899485 w 3403366"/>
                  <a:gd name="connsiteY15" fmla="*/ 740602 h 4003842"/>
                  <a:gd name="connsiteX16" fmla="*/ 1283880 w 3403366"/>
                  <a:gd name="connsiteY16" fmla="*/ 943050 h 4003842"/>
                  <a:gd name="connsiteX17" fmla="*/ 1730258 w 3403366"/>
                  <a:gd name="connsiteY17" fmla="*/ 1042349 h 4003842"/>
                  <a:gd name="connsiteX18" fmla="*/ 2391581 w 3403366"/>
                  <a:gd name="connsiteY18" fmla="*/ 1111775 h 4003842"/>
                  <a:gd name="connsiteX19" fmla="*/ 2983314 w 3403366"/>
                  <a:gd name="connsiteY19" fmla="*/ 1543339 h 4003842"/>
                  <a:gd name="connsiteX20" fmla="*/ 3377245 w 3403366"/>
                  <a:gd name="connsiteY20" fmla="*/ 2821306 h 4003842"/>
                  <a:gd name="connsiteX21" fmla="*/ 2358186 w 3403366"/>
                  <a:gd name="connsiteY21" fmla="*/ 3840356 h 4003842"/>
                  <a:gd name="connsiteX22" fmla="*/ 1251526 w 3403366"/>
                  <a:gd name="connsiteY22" fmla="*/ 3968244 h 4003842"/>
                  <a:gd name="connsiteX23" fmla="*/ 407459 w 3403366"/>
                  <a:gd name="connsiteY23" fmla="*/ 3490308 h 4003842"/>
                  <a:gd name="connsiteX24" fmla="*/ 0 w 3403366"/>
                  <a:gd name="connsiteY24" fmla="*/ 2711267 h 4003842"/>
                  <a:gd name="connsiteX25" fmla="*/ 283171 w 3403366"/>
                  <a:gd name="connsiteY25" fmla="*/ 2118017 h 4003842"/>
                  <a:gd name="connsiteX26" fmla="*/ 963551 w 3403366"/>
                  <a:gd name="connsiteY26" fmla="*/ 1870723 h 4003842"/>
                  <a:gd name="connsiteX27" fmla="*/ 1591396 w 3403366"/>
                  <a:gd name="connsiteY27" fmla="*/ 2019356 h 4003842"/>
                  <a:gd name="connsiteX28" fmla="*/ 1860473 w 3403366"/>
                  <a:gd name="connsiteY28" fmla="*/ 2490881 h 4003842"/>
                  <a:gd name="connsiteX29" fmla="*/ 1679807 w 3403366"/>
                  <a:gd name="connsiteY29" fmla="*/ 2861181 h 4003842"/>
                  <a:gd name="connsiteX30" fmla="*/ 1260816 w 3403366"/>
                  <a:gd name="connsiteY30" fmla="*/ 3008533 h 4003842"/>
                  <a:gd name="connsiteX31" fmla="*/ 894360 w 3403366"/>
                  <a:gd name="connsiteY31" fmla="*/ 2926528 h 4003842"/>
                  <a:gd name="connsiteX32" fmla="*/ 717538 w 3403366"/>
                  <a:gd name="connsiteY32" fmla="*/ 2649764 h 4003842"/>
                  <a:gd name="connsiteX33" fmla="*/ 807230 w 3403366"/>
                  <a:gd name="connsiteY33" fmla="*/ 2470379 h 4003842"/>
                  <a:gd name="connsiteX34" fmla="*/ 930236 w 3403366"/>
                  <a:gd name="connsiteY34" fmla="*/ 2406314 h 4003842"/>
                  <a:gd name="connsiteX35" fmla="*/ 989177 w 3403366"/>
                  <a:gd name="connsiteY35" fmla="*/ 2398626 h 4003842"/>
                  <a:gd name="connsiteX36" fmla="*/ 1009678 w 3403366"/>
                  <a:gd name="connsiteY36" fmla="*/ 2414001 h 4003842"/>
                  <a:gd name="connsiteX37" fmla="*/ 999428 w 3403366"/>
                  <a:gd name="connsiteY37" fmla="*/ 2444753 h 4003842"/>
                  <a:gd name="connsiteX38" fmla="*/ 989177 w 3403366"/>
                  <a:gd name="connsiteY38" fmla="*/ 2475505 h 4003842"/>
                  <a:gd name="connsiteX39" fmla="*/ 973801 w 3403366"/>
                  <a:gd name="connsiteY39" fmla="*/ 2588261 h 4003842"/>
                  <a:gd name="connsiteX40" fmla="*/ 1054524 w 3403366"/>
                  <a:gd name="connsiteY40" fmla="*/ 2725362 h 4003842"/>
                  <a:gd name="connsiteX41" fmla="*/ 1230065 w 3403366"/>
                  <a:gd name="connsiteY41" fmla="*/ 2783021 h 4003842"/>
                  <a:gd name="connsiteX42" fmla="*/ 1494016 w 3403366"/>
                  <a:gd name="connsiteY42" fmla="*/ 2685641 h 4003842"/>
                  <a:gd name="connsiteX43" fmla="*/ 1599084 w 3403366"/>
                  <a:gd name="connsiteY43" fmla="*/ 2444753 h 4003842"/>
                  <a:gd name="connsiteX44" fmla="*/ 1386385 w 3403366"/>
                  <a:gd name="connsiteY44" fmla="*/ 2109048 h 4003842"/>
                  <a:gd name="connsiteX45" fmla="*/ 943050 w 3403366"/>
                  <a:gd name="connsiteY45" fmla="*/ 2003980 h 4003842"/>
                  <a:gd name="connsiteX46" fmla="*/ 371582 w 3403366"/>
                  <a:gd name="connsiteY46" fmla="*/ 2198740 h 4003842"/>
                  <a:gd name="connsiteX47" fmla="*/ 117881 w 3403366"/>
                  <a:gd name="connsiteY47" fmla="*/ 2711267 h 4003842"/>
                  <a:gd name="connsiteX48" fmla="*/ 499714 w 3403366"/>
                  <a:gd name="connsiteY48" fmla="*/ 3351926 h 4003842"/>
                  <a:gd name="connsiteX49" fmla="*/ 1312069 w 3403366"/>
                  <a:gd name="connsiteY49" fmla="*/ 3567187 h 4003842"/>
                  <a:gd name="connsiteX50" fmla="*/ 2134674 w 3403366"/>
                  <a:gd name="connsiteY50" fmla="*/ 3269921 h 4003842"/>
                  <a:gd name="connsiteX51" fmla="*/ 2490881 w 3403366"/>
                  <a:gd name="connsiteY51" fmla="*/ 2506256 h 4003842"/>
                  <a:gd name="connsiteX52" fmla="*/ 2372999 w 3403366"/>
                  <a:gd name="connsiteY52" fmla="*/ 2070608 h 4003842"/>
                  <a:gd name="connsiteX53" fmla="*/ 2057795 w 3403366"/>
                  <a:gd name="connsiteY53" fmla="*/ 1755405 h 4003842"/>
                  <a:gd name="connsiteX54" fmla="*/ 1614460 w 3403366"/>
                  <a:gd name="connsiteY54" fmla="*/ 1496578 h 4003842"/>
                  <a:gd name="connsiteX55" fmla="*/ 858483 w 3403366"/>
                  <a:gd name="connsiteY55" fmla="*/ 1135247 h 4003842"/>
                  <a:gd name="connsiteX56" fmla="*/ 476650 w 3403366"/>
                  <a:gd name="connsiteY56" fmla="*/ 609907 h 4003842"/>
                  <a:gd name="connsiteX57" fmla="*/ 781604 w 3403366"/>
                  <a:gd name="connsiteY57" fmla="*/ 143508 h 4003842"/>
                  <a:gd name="connsiteX58" fmla="*/ 1424825 w 3403366"/>
                  <a:gd name="connsiteY58" fmla="*/ 0 h 4003842"/>
                  <a:gd name="connsiteX0" fmla="*/ 1424825 w 3405535"/>
                  <a:gd name="connsiteY0" fmla="*/ 0 h 4003842"/>
                  <a:gd name="connsiteX1" fmla="*/ 1883536 w 3405535"/>
                  <a:gd name="connsiteY1" fmla="*/ 64066 h 4003842"/>
                  <a:gd name="connsiteX2" fmla="*/ 2116736 w 3405535"/>
                  <a:gd name="connsiteY2" fmla="*/ 353644 h 4003842"/>
                  <a:gd name="connsiteX3" fmla="*/ 2051389 w 3405535"/>
                  <a:gd name="connsiteY3" fmla="*/ 500995 h 4003842"/>
                  <a:gd name="connsiteX4" fmla="*/ 1936070 w 3405535"/>
                  <a:gd name="connsiteY4" fmla="*/ 571468 h 4003842"/>
                  <a:gd name="connsiteX5" fmla="*/ 1863035 w 3405535"/>
                  <a:gd name="connsiteY5" fmla="*/ 576593 h 4003842"/>
                  <a:gd name="connsiteX6" fmla="*/ 1768218 w 3405535"/>
                  <a:gd name="connsiteY6" fmla="*/ 558654 h 4003842"/>
                  <a:gd name="connsiteX7" fmla="*/ 1740029 w 3405535"/>
                  <a:gd name="connsiteY7" fmla="*/ 533028 h 4003842"/>
                  <a:gd name="connsiteX8" fmla="*/ 1757967 w 3405535"/>
                  <a:gd name="connsiteY8" fmla="*/ 502276 h 4003842"/>
                  <a:gd name="connsiteX9" fmla="*/ 1809220 w 3405535"/>
                  <a:gd name="connsiteY9" fmla="*/ 426679 h 4003842"/>
                  <a:gd name="connsiteX10" fmla="*/ 1824596 w 3405535"/>
                  <a:gd name="connsiteY10" fmla="*/ 343393 h 4003842"/>
                  <a:gd name="connsiteX11" fmla="*/ 1686214 w 3405535"/>
                  <a:gd name="connsiteY11" fmla="*/ 153758 h 4003842"/>
                  <a:gd name="connsiteX12" fmla="*/ 1409449 w 3405535"/>
                  <a:gd name="connsiteY12" fmla="*/ 102506 h 4003842"/>
                  <a:gd name="connsiteX13" fmla="*/ 960988 w 3405535"/>
                  <a:gd name="connsiteY13" fmla="*/ 187072 h 4003842"/>
                  <a:gd name="connsiteX14" fmla="*/ 743164 w 3405535"/>
                  <a:gd name="connsiteY14" fmla="*/ 481775 h 4003842"/>
                  <a:gd name="connsiteX15" fmla="*/ 899485 w 3405535"/>
                  <a:gd name="connsiteY15" fmla="*/ 740602 h 4003842"/>
                  <a:gd name="connsiteX16" fmla="*/ 1283880 w 3405535"/>
                  <a:gd name="connsiteY16" fmla="*/ 943050 h 4003842"/>
                  <a:gd name="connsiteX17" fmla="*/ 1730258 w 3405535"/>
                  <a:gd name="connsiteY17" fmla="*/ 1042349 h 4003842"/>
                  <a:gd name="connsiteX18" fmla="*/ 2391581 w 3405535"/>
                  <a:gd name="connsiteY18" fmla="*/ 1111775 h 4003842"/>
                  <a:gd name="connsiteX19" fmla="*/ 2983314 w 3405535"/>
                  <a:gd name="connsiteY19" fmla="*/ 1543339 h 4003842"/>
                  <a:gd name="connsiteX20" fmla="*/ 3377245 w 3405535"/>
                  <a:gd name="connsiteY20" fmla="*/ 2821306 h 4003842"/>
                  <a:gd name="connsiteX21" fmla="*/ 2358186 w 3405535"/>
                  <a:gd name="connsiteY21" fmla="*/ 3840356 h 4003842"/>
                  <a:gd name="connsiteX22" fmla="*/ 1251526 w 3405535"/>
                  <a:gd name="connsiteY22" fmla="*/ 3968244 h 4003842"/>
                  <a:gd name="connsiteX23" fmla="*/ 407459 w 3405535"/>
                  <a:gd name="connsiteY23" fmla="*/ 3490308 h 4003842"/>
                  <a:gd name="connsiteX24" fmla="*/ 0 w 3405535"/>
                  <a:gd name="connsiteY24" fmla="*/ 2711267 h 4003842"/>
                  <a:gd name="connsiteX25" fmla="*/ 283171 w 3405535"/>
                  <a:gd name="connsiteY25" fmla="*/ 2118017 h 4003842"/>
                  <a:gd name="connsiteX26" fmla="*/ 963551 w 3405535"/>
                  <a:gd name="connsiteY26" fmla="*/ 1870723 h 4003842"/>
                  <a:gd name="connsiteX27" fmla="*/ 1591396 w 3405535"/>
                  <a:gd name="connsiteY27" fmla="*/ 2019356 h 4003842"/>
                  <a:gd name="connsiteX28" fmla="*/ 1860473 w 3405535"/>
                  <a:gd name="connsiteY28" fmla="*/ 2490881 h 4003842"/>
                  <a:gd name="connsiteX29" fmla="*/ 1679807 w 3405535"/>
                  <a:gd name="connsiteY29" fmla="*/ 2861181 h 4003842"/>
                  <a:gd name="connsiteX30" fmla="*/ 1260816 w 3405535"/>
                  <a:gd name="connsiteY30" fmla="*/ 3008533 h 4003842"/>
                  <a:gd name="connsiteX31" fmla="*/ 894360 w 3405535"/>
                  <a:gd name="connsiteY31" fmla="*/ 2926528 h 4003842"/>
                  <a:gd name="connsiteX32" fmla="*/ 717538 w 3405535"/>
                  <a:gd name="connsiteY32" fmla="*/ 2649764 h 4003842"/>
                  <a:gd name="connsiteX33" fmla="*/ 807230 w 3405535"/>
                  <a:gd name="connsiteY33" fmla="*/ 2470379 h 4003842"/>
                  <a:gd name="connsiteX34" fmla="*/ 930236 w 3405535"/>
                  <a:gd name="connsiteY34" fmla="*/ 2406314 h 4003842"/>
                  <a:gd name="connsiteX35" fmla="*/ 989177 w 3405535"/>
                  <a:gd name="connsiteY35" fmla="*/ 2398626 h 4003842"/>
                  <a:gd name="connsiteX36" fmla="*/ 1009678 w 3405535"/>
                  <a:gd name="connsiteY36" fmla="*/ 2414001 h 4003842"/>
                  <a:gd name="connsiteX37" fmla="*/ 999428 w 3405535"/>
                  <a:gd name="connsiteY37" fmla="*/ 2444753 h 4003842"/>
                  <a:gd name="connsiteX38" fmla="*/ 989177 w 3405535"/>
                  <a:gd name="connsiteY38" fmla="*/ 2475505 h 4003842"/>
                  <a:gd name="connsiteX39" fmla="*/ 973801 w 3405535"/>
                  <a:gd name="connsiteY39" fmla="*/ 2588261 h 4003842"/>
                  <a:gd name="connsiteX40" fmla="*/ 1054524 w 3405535"/>
                  <a:gd name="connsiteY40" fmla="*/ 2725362 h 4003842"/>
                  <a:gd name="connsiteX41" fmla="*/ 1230065 w 3405535"/>
                  <a:gd name="connsiteY41" fmla="*/ 2783021 h 4003842"/>
                  <a:gd name="connsiteX42" fmla="*/ 1494016 w 3405535"/>
                  <a:gd name="connsiteY42" fmla="*/ 2685641 h 4003842"/>
                  <a:gd name="connsiteX43" fmla="*/ 1599084 w 3405535"/>
                  <a:gd name="connsiteY43" fmla="*/ 2444753 h 4003842"/>
                  <a:gd name="connsiteX44" fmla="*/ 1386385 w 3405535"/>
                  <a:gd name="connsiteY44" fmla="*/ 2109048 h 4003842"/>
                  <a:gd name="connsiteX45" fmla="*/ 943050 w 3405535"/>
                  <a:gd name="connsiteY45" fmla="*/ 2003980 h 4003842"/>
                  <a:gd name="connsiteX46" fmla="*/ 371582 w 3405535"/>
                  <a:gd name="connsiteY46" fmla="*/ 2198740 h 4003842"/>
                  <a:gd name="connsiteX47" fmla="*/ 117881 w 3405535"/>
                  <a:gd name="connsiteY47" fmla="*/ 2711267 h 4003842"/>
                  <a:gd name="connsiteX48" fmla="*/ 499714 w 3405535"/>
                  <a:gd name="connsiteY48" fmla="*/ 3351926 h 4003842"/>
                  <a:gd name="connsiteX49" fmla="*/ 1312069 w 3405535"/>
                  <a:gd name="connsiteY49" fmla="*/ 3567187 h 4003842"/>
                  <a:gd name="connsiteX50" fmla="*/ 2134674 w 3405535"/>
                  <a:gd name="connsiteY50" fmla="*/ 3269921 h 4003842"/>
                  <a:gd name="connsiteX51" fmla="*/ 2490881 w 3405535"/>
                  <a:gd name="connsiteY51" fmla="*/ 2506256 h 4003842"/>
                  <a:gd name="connsiteX52" fmla="*/ 2372999 w 3405535"/>
                  <a:gd name="connsiteY52" fmla="*/ 2070608 h 4003842"/>
                  <a:gd name="connsiteX53" fmla="*/ 2057795 w 3405535"/>
                  <a:gd name="connsiteY53" fmla="*/ 1755405 h 4003842"/>
                  <a:gd name="connsiteX54" fmla="*/ 1614460 w 3405535"/>
                  <a:gd name="connsiteY54" fmla="*/ 1496578 h 4003842"/>
                  <a:gd name="connsiteX55" fmla="*/ 858483 w 3405535"/>
                  <a:gd name="connsiteY55" fmla="*/ 1135247 h 4003842"/>
                  <a:gd name="connsiteX56" fmla="*/ 476650 w 3405535"/>
                  <a:gd name="connsiteY56" fmla="*/ 609907 h 4003842"/>
                  <a:gd name="connsiteX57" fmla="*/ 781604 w 3405535"/>
                  <a:gd name="connsiteY57" fmla="*/ 143508 h 4003842"/>
                  <a:gd name="connsiteX58" fmla="*/ 1424825 w 3405535"/>
                  <a:gd name="connsiteY58" fmla="*/ 0 h 4003842"/>
                  <a:gd name="connsiteX0" fmla="*/ 1424825 w 3403321"/>
                  <a:gd name="connsiteY0" fmla="*/ 0 h 4003842"/>
                  <a:gd name="connsiteX1" fmla="*/ 1883536 w 3403321"/>
                  <a:gd name="connsiteY1" fmla="*/ 64066 h 4003842"/>
                  <a:gd name="connsiteX2" fmla="*/ 2116736 w 3403321"/>
                  <a:gd name="connsiteY2" fmla="*/ 353644 h 4003842"/>
                  <a:gd name="connsiteX3" fmla="*/ 2051389 w 3403321"/>
                  <a:gd name="connsiteY3" fmla="*/ 500995 h 4003842"/>
                  <a:gd name="connsiteX4" fmla="*/ 1936070 w 3403321"/>
                  <a:gd name="connsiteY4" fmla="*/ 571468 h 4003842"/>
                  <a:gd name="connsiteX5" fmla="*/ 1863035 w 3403321"/>
                  <a:gd name="connsiteY5" fmla="*/ 576593 h 4003842"/>
                  <a:gd name="connsiteX6" fmla="*/ 1768218 w 3403321"/>
                  <a:gd name="connsiteY6" fmla="*/ 558654 h 4003842"/>
                  <a:gd name="connsiteX7" fmla="*/ 1740029 w 3403321"/>
                  <a:gd name="connsiteY7" fmla="*/ 533028 h 4003842"/>
                  <a:gd name="connsiteX8" fmla="*/ 1757967 w 3403321"/>
                  <a:gd name="connsiteY8" fmla="*/ 502276 h 4003842"/>
                  <a:gd name="connsiteX9" fmla="*/ 1809220 w 3403321"/>
                  <a:gd name="connsiteY9" fmla="*/ 426679 h 4003842"/>
                  <a:gd name="connsiteX10" fmla="*/ 1824596 w 3403321"/>
                  <a:gd name="connsiteY10" fmla="*/ 343393 h 4003842"/>
                  <a:gd name="connsiteX11" fmla="*/ 1686214 w 3403321"/>
                  <a:gd name="connsiteY11" fmla="*/ 153758 h 4003842"/>
                  <a:gd name="connsiteX12" fmla="*/ 1409449 w 3403321"/>
                  <a:gd name="connsiteY12" fmla="*/ 102506 h 4003842"/>
                  <a:gd name="connsiteX13" fmla="*/ 960988 w 3403321"/>
                  <a:gd name="connsiteY13" fmla="*/ 187072 h 4003842"/>
                  <a:gd name="connsiteX14" fmla="*/ 743164 w 3403321"/>
                  <a:gd name="connsiteY14" fmla="*/ 481775 h 4003842"/>
                  <a:gd name="connsiteX15" fmla="*/ 899485 w 3403321"/>
                  <a:gd name="connsiteY15" fmla="*/ 740602 h 4003842"/>
                  <a:gd name="connsiteX16" fmla="*/ 1283880 w 3403321"/>
                  <a:gd name="connsiteY16" fmla="*/ 943050 h 4003842"/>
                  <a:gd name="connsiteX17" fmla="*/ 1730258 w 3403321"/>
                  <a:gd name="connsiteY17" fmla="*/ 1042349 h 4003842"/>
                  <a:gd name="connsiteX18" fmla="*/ 2983314 w 3403321"/>
                  <a:gd name="connsiteY18" fmla="*/ 1543339 h 4003842"/>
                  <a:gd name="connsiteX19" fmla="*/ 3377245 w 3403321"/>
                  <a:gd name="connsiteY19" fmla="*/ 2821306 h 4003842"/>
                  <a:gd name="connsiteX20" fmla="*/ 2358186 w 3403321"/>
                  <a:gd name="connsiteY20" fmla="*/ 3840356 h 4003842"/>
                  <a:gd name="connsiteX21" fmla="*/ 1251526 w 3403321"/>
                  <a:gd name="connsiteY21" fmla="*/ 3968244 h 4003842"/>
                  <a:gd name="connsiteX22" fmla="*/ 407459 w 3403321"/>
                  <a:gd name="connsiteY22" fmla="*/ 3490308 h 4003842"/>
                  <a:gd name="connsiteX23" fmla="*/ 0 w 3403321"/>
                  <a:gd name="connsiteY23" fmla="*/ 2711267 h 4003842"/>
                  <a:gd name="connsiteX24" fmla="*/ 283171 w 3403321"/>
                  <a:gd name="connsiteY24" fmla="*/ 2118017 h 4003842"/>
                  <a:gd name="connsiteX25" fmla="*/ 963551 w 3403321"/>
                  <a:gd name="connsiteY25" fmla="*/ 1870723 h 4003842"/>
                  <a:gd name="connsiteX26" fmla="*/ 1591396 w 3403321"/>
                  <a:gd name="connsiteY26" fmla="*/ 2019356 h 4003842"/>
                  <a:gd name="connsiteX27" fmla="*/ 1860473 w 3403321"/>
                  <a:gd name="connsiteY27" fmla="*/ 2490881 h 4003842"/>
                  <a:gd name="connsiteX28" fmla="*/ 1679807 w 3403321"/>
                  <a:gd name="connsiteY28" fmla="*/ 2861181 h 4003842"/>
                  <a:gd name="connsiteX29" fmla="*/ 1260816 w 3403321"/>
                  <a:gd name="connsiteY29" fmla="*/ 3008533 h 4003842"/>
                  <a:gd name="connsiteX30" fmla="*/ 894360 w 3403321"/>
                  <a:gd name="connsiteY30" fmla="*/ 2926528 h 4003842"/>
                  <a:gd name="connsiteX31" fmla="*/ 717538 w 3403321"/>
                  <a:gd name="connsiteY31" fmla="*/ 2649764 h 4003842"/>
                  <a:gd name="connsiteX32" fmla="*/ 807230 w 3403321"/>
                  <a:gd name="connsiteY32" fmla="*/ 2470379 h 4003842"/>
                  <a:gd name="connsiteX33" fmla="*/ 930236 w 3403321"/>
                  <a:gd name="connsiteY33" fmla="*/ 2406314 h 4003842"/>
                  <a:gd name="connsiteX34" fmla="*/ 989177 w 3403321"/>
                  <a:gd name="connsiteY34" fmla="*/ 2398626 h 4003842"/>
                  <a:gd name="connsiteX35" fmla="*/ 1009678 w 3403321"/>
                  <a:gd name="connsiteY35" fmla="*/ 2414001 h 4003842"/>
                  <a:gd name="connsiteX36" fmla="*/ 999428 w 3403321"/>
                  <a:gd name="connsiteY36" fmla="*/ 2444753 h 4003842"/>
                  <a:gd name="connsiteX37" fmla="*/ 989177 w 3403321"/>
                  <a:gd name="connsiteY37" fmla="*/ 2475505 h 4003842"/>
                  <a:gd name="connsiteX38" fmla="*/ 973801 w 3403321"/>
                  <a:gd name="connsiteY38" fmla="*/ 2588261 h 4003842"/>
                  <a:gd name="connsiteX39" fmla="*/ 1054524 w 3403321"/>
                  <a:gd name="connsiteY39" fmla="*/ 2725362 h 4003842"/>
                  <a:gd name="connsiteX40" fmla="*/ 1230065 w 3403321"/>
                  <a:gd name="connsiteY40" fmla="*/ 2783021 h 4003842"/>
                  <a:gd name="connsiteX41" fmla="*/ 1494016 w 3403321"/>
                  <a:gd name="connsiteY41" fmla="*/ 2685641 h 4003842"/>
                  <a:gd name="connsiteX42" fmla="*/ 1599084 w 3403321"/>
                  <a:gd name="connsiteY42" fmla="*/ 2444753 h 4003842"/>
                  <a:gd name="connsiteX43" fmla="*/ 1386385 w 3403321"/>
                  <a:gd name="connsiteY43" fmla="*/ 2109048 h 4003842"/>
                  <a:gd name="connsiteX44" fmla="*/ 943050 w 3403321"/>
                  <a:gd name="connsiteY44" fmla="*/ 2003980 h 4003842"/>
                  <a:gd name="connsiteX45" fmla="*/ 371582 w 3403321"/>
                  <a:gd name="connsiteY45" fmla="*/ 2198740 h 4003842"/>
                  <a:gd name="connsiteX46" fmla="*/ 117881 w 3403321"/>
                  <a:gd name="connsiteY46" fmla="*/ 2711267 h 4003842"/>
                  <a:gd name="connsiteX47" fmla="*/ 499714 w 3403321"/>
                  <a:gd name="connsiteY47" fmla="*/ 3351926 h 4003842"/>
                  <a:gd name="connsiteX48" fmla="*/ 1312069 w 3403321"/>
                  <a:gd name="connsiteY48" fmla="*/ 3567187 h 4003842"/>
                  <a:gd name="connsiteX49" fmla="*/ 2134674 w 3403321"/>
                  <a:gd name="connsiteY49" fmla="*/ 3269921 h 4003842"/>
                  <a:gd name="connsiteX50" fmla="*/ 2490881 w 3403321"/>
                  <a:gd name="connsiteY50" fmla="*/ 2506256 h 4003842"/>
                  <a:gd name="connsiteX51" fmla="*/ 2372999 w 3403321"/>
                  <a:gd name="connsiteY51" fmla="*/ 2070608 h 4003842"/>
                  <a:gd name="connsiteX52" fmla="*/ 2057795 w 3403321"/>
                  <a:gd name="connsiteY52" fmla="*/ 1755405 h 4003842"/>
                  <a:gd name="connsiteX53" fmla="*/ 1614460 w 3403321"/>
                  <a:gd name="connsiteY53" fmla="*/ 1496578 h 4003842"/>
                  <a:gd name="connsiteX54" fmla="*/ 858483 w 3403321"/>
                  <a:gd name="connsiteY54" fmla="*/ 1135247 h 4003842"/>
                  <a:gd name="connsiteX55" fmla="*/ 476650 w 3403321"/>
                  <a:gd name="connsiteY55" fmla="*/ 609907 h 4003842"/>
                  <a:gd name="connsiteX56" fmla="*/ 781604 w 3403321"/>
                  <a:gd name="connsiteY56" fmla="*/ 143508 h 4003842"/>
                  <a:gd name="connsiteX57" fmla="*/ 1424825 w 3403321"/>
                  <a:gd name="connsiteY57" fmla="*/ 0 h 4003842"/>
                  <a:gd name="connsiteX0" fmla="*/ 1424825 w 3409854"/>
                  <a:gd name="connsiteY0" fmla="*/ 0 h 4003842"/>
                  <a:gd name="connsiteX1" fmla="*/ 1883536 w 3409854"/>
                  <a:gd name="connsiteY1" fmla="*/ 64066 h 4003842"/>
                  <a:gd name="connsiteX2" fmla="*/ 2116736 w 3409854"/>
                  <a:gd name="connsiteY2" fmla="*/ 353644 h 4003842"/>
                  <a:gd name="connsiteX3" fmla="*/ 2051389 w 3409854"/>
                  <a:gd name="connsiteY3" fmla="*/ 500995 h 4003842"/>
                  <a:gd name="connsiteX4" fmla="*/ 1936070 w 3409854"/>
                  <a:gd name="connsiteY4" fmla="*/ 571468 h 4003842"/>
                  <a:gd name="connsiteX5" fmla="*/ 1863035 w 3409854"/>
                  <a:gd name="connsiteY5" fmla="*/ 576593 h 4003842"/>
                  <a:gd name="connsiteX6" fmla="*/ 1768218 w 3409854"/>
                  <a:gd name="connsiteY6" fmla="*/ 558654 h 4003842"/>
                  <a:gd name="connsiteX7" fmla="*/ 1740029 w 3409854"/>
                  <a:gd name="connsiteY7" fmla="*/ 533028 h 4003842"/>
                  <a:gd name="connsiteX8" fmla="*/ 1757967 w 3409854"/>
                  <a:gd name="connsiteY8" fmla="*/ 502276 h 4003842"/>
                  <a:gd name="connsiteX9" fmla="*/ 1809220 w 3409854"/>
                  <a:gd name="connsiteY9" fmla="*/ 426679 h 4003842"/>
                  <a:gd name="connsiteX10" fmla="*/ 1824596 w 3409854"/>
                  <a:gd name="connsiteY10" fmla="*/ 343393 h 4003842"/>
                  <a:gd name="connsiteX11" fmla="*/ 1686214 w 3409854"/>
                  <a:gd name="connsiteY11" fmla="*/ 153758 h 4003842"/>
                  <a:gd name="connsiteX12" fmla="*/ 1409449 w 3409854"/>
                  <a:gd name="connsiteY12" fmla="*/ 102506 h 4003842"/>
                  <a:gd name="connsiteX13" fmla="*/ 960988 w 3409854"/>
                  <a:gd name="connsiteY13" fmla="*/ 187072 h 4003842"/>
                  <a:gd name="connsiteX14" fmla="*/ 743164 w 3409854"/>
                  <a:gd name="connsiteY14" fmla="*/ 481775 h 4003842"/>
                  <a:gd name="connsiteX15" fmla="*/ 899485 w 3409854"/>
                  <a:gd name="connsiteY15" fmla="*/ 740602 h 4003842"/>
                  <a:gd name="connsiteX16" fmla="*/ 1283880 w 3409854"/>
                  <a:gd name="connsiteY16" fmla="*/ 943050 h 4003842"/>
                  <a:gd name="connsiteX17" fmla="*/ 2983314 w 3409854"/>
                  <a:gd name="connsiteY17" fmla="*/ 1543339 h 4003842"/>
                  <a:gd name="connsiteX18" fmla="*/ 3377245 w 3409854"/>
                  <a:gd name="connsiteY18" fmla="*/ 2821306 h 4003842"/>
                  <a:gd name="connsiteX19" fmla="*/ 2358186 w 3409854"/>
                  <a:gd name="connsiteY19" fmla="*/ 3840356 h 4003842"/>
                  <a:gd name="connsiteX20" fmla="*/ 1251526 w 3409854"/>
                  <a:gd name="connsiteY20" fmla="*/ 3968244 h 4003842"/>
                  <a:gd name="connsiteX21" fmla="*/ 407459 w 3409854"/>
                  <a:gd name="connsiteY21" fmla="*/ 3490308 h 4003842"/>
                  <a:gd name="connsiteX22" fmla="*/ 0 w 3409854"/>
                  <a:gd name="connsiteY22" fmla="*/ 2711267 h 4003842"/>
                  <a:gd name="connsiteX23" fmla="*/ 283171 w 3409854"/>
                  <a:gd name="connsiteY23" fmla="*/ 2118017 h 4003842"/>
                  <a:gd name="connsiteX24" fmla="*/ 963551 w 3409854"/>
                  <a:gd name="connsiteY24" fmla="*/ 1870723 h 4003842"/>
                  <a:gd name="connsiteX25" fmla="*/ 1591396 w 3409854"/>
                  <a:gd name="connsiteY25" fmla="*/ 2019356 h 4003842"/>
                  <a:gd name="connsiteX26" fmla="*/ 1860473 w 3409854"/>
                  <a:gd name="connsiteY26" fmla="*/ 2490881 h 4003842"/>
                  <a:gd name="connsiteX27" fmla="*/ 1679807 w 3409854"/>
                  <a:gd name="connsiteY27" fmla="*/ 2861181 h 4003842"/>
                  <a:gd name="connsiteX28" fmla="*/ 1260816 w 3409854"/>
                  <a:gd name="connsiteY28" fmla="*/ 3008533 h 4003842"/>
                  <a:gd name="connsiteX29" fmla="*/ 894360 w 3409854"/>
                  <a:gd name="connsiteY29" fmla="*/ 2926528 h 4003842"/>
                  <a:gd name="connsiteX30" fmla="*/ 717538 w 3409854"/>
                  <a:gd name="connsiteY30" fmla="*/ 2649764 h 4003842"/>
                  <a:gd name="connsiteX31" fmla="*/ 807230 w 3409854"/>
                  <a:gd name="connsiteY31" fmla="*/ 2470379 h 4003842"/>
                  <a:gd name="connsiteX32" fmla="*/ 930236 w 3409854"/>
                  <a:gd name="connsiteY32" fmla="*/ 2406314 h 4003842"/>
                  <a:gd name="connsiteX33" fmla="*/ 989177 w 3409854"/>
                  <a:gd name="connsiteY33" fmla="*/ 2398626 h 4003842"/>
                  <a:gd name="connsiteX34" fmla="*/ 1009678 w 3409854"/>
                  <a:gd name="connsiteY34" fmla="*/ 2414001 h 4003842"/>
                  <a:gd name="connsiteX35" fmla="*/ 999428 w 3409854"/>
                  <a:gd name="connsiteY35" fmla="*/ 2444753 h 4003842"/>
                  <a:gd name="connsiteX36" fmla="*/ 989177 w 3409854"/>
                  <a:gd name="connsiteY36" fmla="*/ 2475505 h 4003842"/>
                  <a:gd name="connsiteX37" fmla="*/ 973801 w 3409854"/>
                  <a:gd name="connsiteY37" fmla="*/ 2588261 h 4003842"/>
                  <a:gd name="connsiteX38" fmla="*/ 1054524 w 3409854"/>
                  <a:gd name="connsiteY38" fmla="*/ 2725362 h 4003842"/>
                  <a:gd name="connsiteX39" fmla="*/ 1230065 w 3409854"/>
                  <a:gd name="connsiteY39" fmla="*/ 2783021 h 4003842"/>
                  <a:gd name="connsiteX40" fmla="*/ 1494016 w 3409854"/>
                  <a:gd name="connsiteY40" fmla="*/ 2685641 h 4003842"/>
                  <a:gd name="connsiteX41" fmla="*/ 1599084 w 3409854"/>
                  <a:gd name="connsiteY41" fmla="*/ 2444753 h 4003842"/>
                  <a:gd name="connsiteX42" fmla="*/ 1386385 w 3409854"/>
                  <a:gd name="connsiteY42" fmla="*/ 2109048 h 4003842"/>
                  <a:gd name="connsiteX43" fmla="*/ 943050 w 3409854"/>
                  <a:gd name="connsiteY43" fmla="*/ 2003980 h 4003842"/>
                  <a:gd name="connsiteX44" fmla="*/ 371582 w 3409854"/>
                  <a:gd name="connsiteY44" fmla="*/ 2198740 h 4003842"/>
                  <a:gd name="connsiteX45" fmla="*/ 117881 w 3409854"/>
                  <a:gd name="connsiteY45" fmla="*/ 2711267 h 4003842"/>
                  <a:gd name="connsiteX46" fmla="*/ 499714 w 3409854"/>
                  <a:gd name="connsiteY46" fmla="*/ 3351926 h 4003842"/>
                  <a:gd name="connsiteX47" fmla="*/ 1312069 w 3409854"/>
                  <a:gd name="connsiteY47" fmla="*/ 3567187 h 4003842"/>
                  <a:gd name="connsiteX48" fmla="*/ 2134674 w 3409854"/>
                  <a:gd name="connsiteY48" fmla="*/ 3269921 h 4003842"/>
                  <a:gd name="connsiteX49" fmla="*/ 2490881 w 3409854"/>
                  <a:gd name="connsiteY49" fmla="*/ 2506256 h 4003842"/>
                  <a:gd name="connsiteX50" fmla="*/ 2372999 w 3409854"/>
                  <a:gd name="connsiteY50" fmla="*/ 2070608 h 4003842"/>
                  <a:gd name="connsiteX51" fmla="*/ 2057795 w 3409854"/>
                  <a:gd name="connsiteY51" fmla="*/ 1755405 h 4003842"/>
                  <a:gd name="connsiteX52" fmla="*/ 1614460 w 3409854"/>
                  <a:gd name="connsiteY52" fmla="*/ 1496578 h 4003842"/>
                  <a:gd name="connsiteX53" fmla="*/ 858483 w 3409854"/>
                  <a:gd name="connsiteY53" fmla="*/ 1135247 h 4003842"/>
                  <a:gd name="connsiteX54" fmla="*/ 476650 w 3409854"/>
                  <a:gd name="connsiteY54" fmla="*/ 609907 h 4003842"/>
                  <a:gd name="connsiteX55" fmla="*/ 781604 w 3409854"/>
                  <a:gd name="connsiteY55" fmla="*/ 143508 h 4003842"/>
                  <a:gd name="connsiteX56" fmla="*/ 1424825 w 3409854"/>
                  <a:gd name="connsiteY56" fmla="*/ 0 h 4003842"/>
                  <a:gd name="connsiteX0" fmla="*/ 1424825 w 3409854"/>
                  <a:gd name="connsiteY0" fmla="*/ 0 h 3990022"/>
                  <a:gd name="connsiteX1" fmla="*/ 1883536 w 3409854"/>
                  <a:gd name="connsiteY1" fmla="*/ 64066 h 3990022"/>
                  <a:gd name="connsiteX2" fmla="*/ 2116736 w 3409854"/>
                  <a:gd name="connsiteY2" fmla="*/ 353644 h 3990022"/>
                  <a:gd name="connsiteX3" fmla="*/ 2051389 w 3409854"/>
                  <a:gd name="connsiteY3" fmla="*/ 500995 h 3990022"/>
                  <a:gd name="connsiteX4" fmla="*/ 1936070 w 3409854"/>
                  <a:gd name="connsiteY4" fmla="*/ 571468 h 3990022"/>
                  <a:gd name="connsiteX5" fmla="*/ 1863035 w 3409854"/>
                  <a:gd name="connsiteY5" fmla="*/ 576593 h 3990022"/>
                  <a:gd name="connsiteX6" fmla="*/ 1768218 w 3409854"/>
                  <a:gd name="connsiteY6" fmla="*/ 558654 h 3990022"/>
                  <a:gd name="connsiteX7" fmla="*/ 1740029 w 3409854"/>
                  <a:gd name="connsiteY7" fmla="*/ 533028 h 3990022"/>
                  <a:gd name="connsiteX8" fmla="*/ 1757967 w 3409854"/>
                  <a:gd name="connsiteY8" fmla="*/ 502276 h 3990022"/>
                  <a:gd name="connsiteX9" fmla="*/ 1809220 w 3409854"/>
                  <a:gd name="connsiteY9" fmla="*/ 426679 h 3990022"/>
                  <a:gd name="connsiteX10" fmla="*/ 1824596 w 3409854"/>
                  <a:gd name="connsiteY10" fmla="*/ 343393 h 3990022"/>
                  <a:gd name="connsiteX11" fmla="*/ 1686214 w 3409854"/>
                  <a:gd name="connsiteY11" fmla="*/ 153758 h 3990022"/>
                  <a:gd name="connsiteX12" fmla="*/ 1409449 w 3409854"/>
                  <a:gd name="connsiteY12" fmla="*/ 102506 h 3990022"/>
                  <a:gd name="connsiteX13" fmla="*/ 960988 w 3409854"/>
                  <a:gd name="connsiteY13" fmla="*/ 187072 h 3990022"/>
                  <a:gd name="connsiteX14" fmla="*/ 743164 w 3409854"/>
                  <a:gd name="connsiteY14" fmla="*/ 481775 h 3990022"/>
                  <a:gd name="connsiteX15" fmla="*/ 899485 w 3409854"/>
                  <a:gd name="connsiteY15" fmla="*/ 740602 h 3990022"/>
                  <a:gd name="connsiteX16" fmla="*/ 1283880 w 3409854"/>
                  <a:gd name="connsiteY16" fmla="*/ 943050 h 3990022"/>
                  <a:gd name="connsiteX17" fmla="*/ 2983314 w 3409854"/>
                  <a:gd name="connsiteY17" fmla="*/ 1543339 h 3990022"/>
                  <a:gd name="connsiteX18" fmla="*/ 3377245 w 3409854"/>
                  <a:gd name="connsiteY18" fmla="*/ 2821306 h 3990022"/>
                  <a:gd name="connsiteX19" fmla="*/ 2358186 w 3409854"/>
                  <a:gd name="connsiteY19" fmla="*/ 3840356 h 3990022"/>
                  <a:gd name="connsiteX20" fmla="*/ 1251526 w 3409854"/>
                  <a:gd name="connsiteY20" fmla="*/ 3968244 h 3990022"/>
                  <a:gd name="connsiteX21" fmla="*/ 407459 w 3409854"/>
                  <a:gd name="connsiteY21" fmla="*/ 3490308 h 3990022"/>
                  <a:gd name="connsiteX22" fmla="*/ 0 w 3409854"/>
                  <a:gd name="connsiteY22" fmla="*/ 2711267 h 3990022"/>
                  <a:gd name="connsiteX23" fmla="*/ 283171 w 3409854"/>
                  <a:gd name="connsiteY23" fmla="*/ 2118017 h 3990022"/>
                  <a:gd name="connsiteX24" fmla="*/ 963551 w 3409854"/>
                  <a:gd name="connsiteY24" fmla="*/ 1870723 h 3990022"/>
                  <a:gd name="connsiteX25" fmla="*/ 1591396 w 3409854"/>
                  <a:gd name="connsiteY25" fmla="*/ 2019356 h 3990022"/>
                  <a:gd name="connsiteX26" fmla="*/ 1860473 w 3409854"/>
                  <a:gd name="connsiteY26" fmla="*/ 2490881 h 3990022"/>
                  <a:gd name="connsiteX27" fmla="*/ 1679807 w 3409854"/>
                  <a:gd name="connsiteY27" fmla="*/ 2861181 h 3990022"/>
                  <a:gd name="connsiteX28" fmla="*/ 1260816 w 3409854"/>
                  <a:gd name="connsiteY28" fmla="*/ 3008533 h 3990022"/>
                  <a:gd name="connsiteX29" fmla="*/ 894360 w 3409854"/>
                  <a:gd name="connsiteY29" fmla="*/ 2926528 h 3990022"/>
                  <a:gd name="connsiteX30" fmla="*/ 717538 w 3409854"/>
                  <a:gd name="connsiteY30" fmla="*/ 2649764 h 3990022"/>
                  <a:gd name="connsiteX31" fmla="*/ 807230 w 3409854"/>
                  <a:gd name="connsiteY31" fmla="*/ 2470379 h 3990022"/>
                  <a:gd name="connsiteX32" fmla="*/ 930236 w 3409854"/>
                  <a:gd name="connsiteY32" fmla="*/ 2406314 h 3990022"/>
                  <a:gd name="connsiteX33" fmla="*/ 989177 w 3409854"/>
                  <a:gd name="connsiteY33" fmla="*/ 2398626 h 3990022"/>
                  <a:gd name="connsiteX34" fmla="*/ 1009678 w 3409854"/>
                  <a:gd name="connsiteY34" fmla="*/ 2414001 h 3990022"/>
                  <a:gd name="connsiteX35" fmla="*/ 999428 w 3409854"/>
                  <a:gd name="connsiteY35" fmla="*/ 2444753 h 3990022"/>
                  <a:gd name="connsiteX36" fmla="*/ 989177 w 3409854"/>
                  <a:gd name="connsiteY36" fmla="*/ 2475505 h 3990022"/>
                  <a:gd name="connsiteX37" fmla="*/ 973801 w 3409854"/>
                  <a:gd name="connsiteY37" fmla="*/ 2588261 h 3990022"/>
                  <a:gd name="connsiteX38" fmla="*/ 1054524 w 3409854"/>
                  <a:gd name="connsiteY38" fmla="*/ 2725362 h 3990022"/>
                  <a:gd name="connsiteX39" fmla="*/ 1230065 w 3409854"/>
                  <a:gd name="connsiteY39" fmla="*/ 2783021 h 3990022"/>
                  <a:gd name="connsiteX40" fmla="*/ 1494016 w 3409854"/>
                  <a:gd name="connsiteY40" fmla="*/ 2685641 h 3990022"/>
                  <a:gd name="connsiteX41" fmla="*/ 1599084 w 3409854"/>
                  <a:gd name="connsiteY41" fmla="*/ 2444753 h 3990022"/>
                  <a:gd name="connsiteX42" fmla="*/ 1386385 w 3409854"/>
                  <a:gd name="connsiteY42" fmla="*/ 2109048 h 3990022"/>
                  <a:gd name="connsiteX43" fmla="*/ 943050 w 3409854"/>
                  <a:gd name="connsiteY43" fmla="*/ 2003980 h 3990022"/>
                  <a:gd name="connsiteX44" fmla="*/ 371582 w 3409854"/>
                  <a:gd name="connsiteY44" fmla="*/ 2198740 h 3990022"/>
                  <a:gd name="connsiteX45" fmla="*/ 117881 w 3409854"/>
                  <a:gd name="connsiteY45" fmla="*/ 2711267 h 3990022"/>
                  <a:gd name="connsiteX46" fmla="*/ 499714 w 3409854"/>
                  <a:gd name="connsiteY46" fmla="*/ 3351926 h 3990022"/>
                  <a:gd name="connsiteX47" fmla="*/ 1312069 w 3409854"/>
                  <a:gd name="connsiteY47" fmla="*/ 3567187 h 3990022"/>
                  <a:gd name="connsiteX48" fmla="*/ 2134674 w 3409854"/>
                  <a:gd name="connsiteY48" fmla="*/ 3269921 h 3990022"/>
                  <a:gd name="connsiteX49" fmla="*/ 2490881 w 3409854"/>
                  <a:gd name="connsiteY49" fmla="*/ 2506256 h 3990022"/>
                  <a:gd name="connsiteX50" fmla="*/ 2372999 w 3409854"/>
                  <a:gd name="connsiteY50" fmla="*/ 2070608 h 3990022"/>
                  <a:gd name="connsiteX51" fmla="*/ 2057795 w 3409854"/>
                  <a:gd name="connsiteY51" fmla="*/ 1755405 h 3990022"/>
                  <a:gd name="connsiteX52" fmla="*/ 1614460 w 3409854"/>
                  <a:gd name="connsiteY52" fmla="*/ 1496578 h 3990022"/>
                  <a:gd name="connsiteX53" fmla="*/ 858483 w 3409854"/>
                  <a:gd name="connsiteY53" fmla="*/ 1135247 h 3990022"/>
                  <a:gd name="connsiteX54" fmla="*/ 476650 w 3409854"/>
                  <a:gd name="connsiteY54" fmla="*/ 609907 h 3990022"/>
                  <a:gd name="connsiteX55" fmla="*/ 781604 w 3409854"/>
                  <a:gd name="connsiteY55" fmla="*/ 143508 h 3990022"/>
                  <a:gd name="connsiteX56" fmla="*/ 1424825 w 3409854"/>
                  <a:gd name="connsiteY56" fmla="*/ 0 h 3990022"/>
                  <a:gd name="connsiteX0" fmla="*/ 1425671 w 3410700"/>
                  <a:gd name="connsiteY0" fmla="*/ 0 h 3988066"/>
                  <a:gd name="connsiteX1" fmla="*/ 1884382 w 3410700"/>
                  <a:gd name="connsiteY1" fmla="*/ 64066 h 3988066"/>
                  <a:gd name="connsiteX2" fmla="*/ 2117582 w 3410700"/>
                  <a:gd name="connsiteY2" fmla="*/ 353644 h 3988066"/>
                  <a:gd name="connsiteX3" fmla="*/ 2052235 w 3410700"/>
                  <a:gd name="connsiteY3" fmla="*/ 500995 h 3988066"/>
                  <a:gd name="connsiteX4" fmla="*/ 1936916 w 3410700"/>
                  <a:gd name="connsiteY4" fmla="*/ 571468 h 3988066"/>
                  <a:gd name="connsiteX5" fmla="*/ 1863881 w 3410700"/>
                  <a:gd name="connsiteY5" fmla="*/ 576593 h 3988066"/>
                  <a:gd name="connsiteX6" fmla="*/ 1769064 w 3410700"/>
                  <a:gd name="connsiteY6" fmla="*/ 558654 h 3988066"/>
                  <a:gd name="connsiteX7" fmla="*/ 1740875 w 3410700"/>
                  <a:gd name="connsiteY7" fmla="*/ 533028 h 3988066"/>
                  <a:gd name="connsiteX8" fmla="*/ 1758813 w 3410700"/>
                  <a:gd name="connsiteY8" fmla="*/ 502276 h 3988066"/>
                  <a:gd name="connsiteX9" fmla="*/ 1810066 w 3410700"/>
                  <a:gd name="connsiteY9" fmla="*/ 426679 h 3988066"/>
                  <a:gd name="connsiteX10" fmla="*/ 1825442 w 3410700"/>
                  <a:gd name="connsiteY10" fmla="*/ 343393 h 3988066"/>
                  <a:gd name="connsiteX11" fmla="*/ 1687060 w 3410700"/>
                  <a:gd name="connsiteY11" fmla="*/ 153758 h 3988066"/>
                  <a:gd name="connsiteX12" fmla="*/ 1410295 w 3410700"/>
                  <a:gd name="connsiteY12" fmla="*/ 102506 h 3988066"/>
                  <a:gd name="connsiteX13" fmla="*/ 961834 w 3410700"/>
                  <a:gd name="connsiteY13" fmla="*/ 187072 h 3988066"/>
                  <a:gd name="connsiteX14" fmla="*/ 744010 w 3410700"/>
                  <a:gd name="connsiteY14" fmla="*/ 481775 h 3988066"/>
                  <a:gd name="connsiteX15" fmla="*/ 900331 w 3410700"/>
                  <a:gd name="connsiteY15" fmla="*/ 740602 h 3988066"/>
                  <a:gd name="connsiteX16" fmla="*/ 1284726 w 3410700"/>
                  <a:gd name="connsiteY16" fmla="*/ 943050 h 3988066"/>
                  <a:gd name="connsiteX17" fmla="*/ 2984160 w 3410700"/>
                  <a:gd name="connsiteY17" fmla="*/ 1543339 h 3988066"/>
                  <a:gd name="connsiteX18" fmla="*/ 3378091 w 3410700"/>
                  <a:gd name="connsiteY18" fmla="*/ 2821306 h 3988066"/>
                  <a:gd name="connsiteX19" fmla="*/ 2359032 w 3410700"/>
                  <a:gd name="connsiteY19" fmla="*/ 3840356 h 3988066"/>
                  <a:gd name="connsiteX20" fmla="*/ 1252372 w 3410700"/>
                  <a:gd name="connsiteY20" fmla="*/ 3968244 h 3988066"/>
                  <a:gd name="connsiteX21" fmla="*/ 352887 w 3410700"/>
                  <a:gd name="connsiteY21" fmla="*/ 3518017 h 3988066"/>
                  <a:gd name="connsiteX22" fmla="*/ 846 w 3410700"/>
                  <a:gd name="connsiteY22" fmla="*/ 2711267 h 3988066"/>
                  <a:gd name="connsiteX23" fmla="*/ 284017 w 3410700"/>
                  <a:gd name="connsiteY23" fmla="*/ 2118017 h 3988066"/>
                  <a:gd name="connsiteX24" fmla="*/ 964397 w 3410700"/>
                  <a:gd name="connsiteY24" fmla="*/ 1870723 h 3988066"/>
                  <a:gd name="connsiteX25" fmla="*/ 1592242 w 3410700"/>
                  <a:gd name="connsiteY25" fmla="*/ 2019356 h 3988066"/>
                  <a:gd name="connsiteX26" fmla="*/ 1861319 w 3410700"/>
                  <a:gd name="connsiteY26" fmla="*/ 2490881 h 3988066"/>
                  <a:gd name="connsiteX27" fmla="*/ 1680653 w 3410700"/>
                  <a:gd name="connsiteY27" fmla="*/ 2861181 h 3988066"/>
                  <a:gd name="connsiteX28" fmla="*/ 1261662 w 3410700"/>
                  <a:gd name="connsiteY28" fmla="*/ 3008533 h 3988066"/>
                  <a:gd name="connsiteX29" fmla="*/ 895206 w 3410700"/>
                  <a:gd name="connsiteY29" fmla="*/ 2926528 h 3988066"/>
                  <a:gd name="connsiteX30" fmla="*/ 718384 w 3410700"/>
                  <a:gd name="connsiteY30" fmla="*/ 2649764 h 3988066"/>
                  <a:gd name="connsiteX31" fmla="*/ 808076 w 3410700"/>
                  <a:gd name="connsiteY31" fmla="*/ 2470379 h 3988066"/>
                  <a:gd name="connsiteX32" fmla="*/ 931082 w 3410700"/>
                  <a:gd name="connsiteY32" fmla="*/ 2406314 h 3988066"/>
                  <a:gd name="connsiteX33" fmla="*/ 990023 w 3410700"/>
                  <a:gd name="connsiteY33" fmla="*/ 2398626 h 3988066"/>
                  <a:gd name="connsiteX34" fmla="*/ 1010524 w 3410700"/>
                  <a:gd name="connsiteY34" fmla="*/ 2414001 h 3988066"/>
                  <a:gd name="connsiteX35" fmla="*/ 1000274 w 3410700"/>
                  <a:gd name="connsiteY35" fmla="*/ 2444753 h 3988066"/>
                  <a:gd name="connsiteX36" fmla="*/ 990023 w 3410700"/>
                  <a:gd name="connsiteY36" fmla="*/ 2475505 h 3988066"/>
                  <a:gd name="connsiteX37" fmla="*/ 974647 w 3410700"/>
                  <a:gd name="connsiteY37" fmla="*/ 2588261 h 3988066"/>
                  <a:gd name="connsiteX38" fmla="*/ 1055370 w 3410700"/>
                  <a:gd name="connsiteY38" fmla="*/ 2725362 h 3988066"/>
                  <a:gd name="connsiteX39" fmla="*/ 1230911 w 3410700"/>
                  <a:gd name="connsiteY39" fmla="*/ 2783021 h 3988066"/>
                  <a:gd name="connsiteX40" fmla="*/ 1494862 w 3410700"/>
                  <a:gd name="connsiteY40" fmla="*/ 2685641 h 3988066"/>
                  <a:gd name="connsiteX41" fmla="*/ 1599930 w 3410700"/>
                  <a:gd name="connsiteY41" fmla="*/ 2444753 h 3988066"/>
                  <a:gd name="connsiteX42" fmla="*/ 1387231 w 3410700"/>
                  <a:gd name="connsiteY42" fmla="*/ 2109048 h 3988066"/>
                  <a:gd name="connsiteX43" fmla="*/ 943896 w 3410700"/>
                  <a:gd name="connsiteY43" fmla="*/ 2003980 h 3988066"/>
                  <a:gd name="connsiteX44" fmla="*/ 372428 w 3410700"/>
                  <a:gd name="connsiteY44" fmla="*/ 2198740 h 3988066"/>
                  <a:gd name="connsiteX45" fmla="*/ 118727 w 3410700"/>
                  <a:gd name="connsiteY45" fmla="*/ 2711267 h 3988066"/>
                  <a:gd name="connsiteX46" fmla="*/ 500560 w 3410700"/>
                  <a:gd name="connsiteY46" fmla="*/ 3351926 h 3988066"/>
                  <a:gd name="connsiteX47" fmla="*/ 1312915 w 3410700"/>
                  <a:gd name="connsiteY47" fmla="*/ 3567187 h 3988066"/>
                  <a:gd name="connsiteX48" fmla="*/ 2135520 w 3410700"/>
                  <a:gd name="connsiteY48" fmla="*/ 3269921 h 3988066"/>
                  <a:gd name="connsiteX49" fmla="*/ 2491727 w 3410700"/>
                  <a:gd name="connsiteY49" fmla="*/ 2506256 h 3988066"/>
                  <a:gd name="connsiteX50" fmla="*/ 2373845 w 3410700"/>
                  <a:gd name="connsiteY50" fmla="*/ 2070608 h 3988066"/>
                  <a:gd name="connsiteX51" fmla="*/ 2058641 w 3410700"/>
                  <a:gd name="connsiteY51" fmla="*/ 1755405 h 3988066"/>
                  <a:gd name="connsiteX52" fmla="*/ 1615306 w 3410700"/>
                  <a:gd name="connsiteY52" fmla="*/ 1496578 h 3988066"/>
                  <a:gd name="connsiteX53" fmla="*/ 859329 w 3410700"/>
                  <a:gd name="connsiteY53" fmla="*/ 1135247 h 3988066"/>
                  <a:gd name="connsiteX54" fmla="*/ 477496 w 3410700"/>
                  <a:gd name="connsiteY54" fmla="*/ 609907 h 3988066"/>
                  <a:gd name="connsiteX55" fmla="*/ 782450 w 3410700"/>
                  <a:gd name="connsiteY55" fmla="*/ 143508 h 3988066"/>
                  <a:gd name="connsiteX56" fmla="*/ 1425671 w 3410700"/>
                  <a:gd name="connsiteY56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2052235 w 3475899"/>
                  <a:gd name="connsiteY3" fmla="*/ 500995 h 3988066"/>
                  <a:gd name="connsiteX4" fmla="*/ 1936916 w 3475899"/>
                  <a:gd name="connsiteY4" fmla="*/ 571468 h 3988066"/>
                  <a:gd name="connsiteX5" fmla="*/ 1863881 w 3475899"/>
                  <a:gd name="connsiteY5" fmla="*/ 576593 h 3988066"/>
                  <a:gd name="connsiteX6" fmla="*/ 1769064 w 3475899"/>
                  <a:gd name="connsiteY6" fmla="*/ 558654 h 3988066"/>
                  <a:gd name="connsiteX7" fmla="*/ 1740875 w 3475899"/>
                  <a:gd name="connsiteY7" fmla="*/ 533028 h 3988066"/>
                  <a:gd name="connsiteX8" fmla="*/ 1758813 w 3475899"/>
                  <a:gd name="connsiteY8" fmla="*/ 502276 h 3988066"/>
                  <a:gd name="connsiteX9" fmla="*/ 1810066 w 3475899"/>
                  <a:gd name="connsiteY9" fmla="*/ 426679 h 3988066"/>
                  <a:gd name="connsiteX10" fmla="*/ 1825442 w 3475899"/>
                  <a:gd name="connsiteY10" fmla="*/ 343393 h 3988066"/>
                  <a:gd name="connsiteX11" fmla="*/ 1687060 w 3475899"/>
                  <a:gd name="connsiteY11" fmla="*/ 153758 h 3988066"/>
                  <a:gd name="connsiteX12" fmla="*/ 1410295 w 3475899"/>
                  <a:gd name="connsiteY12" fmla="*/ 102506 h 3988066"/>
                  <a:gd name="connsiteX13" fmla="*/ 961834 w 3475899"/>
                  <a:gd name="connsiteY13" fmla="*/ 187072 h 3988066"/>
                  <a:gd name="connsiteX14" fmla="*/ 744010 w 3475899"/>
                  <a:gd name="connsiteY14" fmla="*/ 481775 h 3988066"/>
                  <a:gd name="connsiteX15" fmla="*/ 900331 w 3475899"/>
                  <a:gd name="connsiteY15" fmla="*/ 740602 h 3988066"/>
                  <a:gd name="connsiteX16" fmla="*/ 1284726 w 3475899"/>
                  <a:gd name="connsiteY16" fmla="*/ 943050 h 3988066"/>
                  <a:gd name="connsiteX17" fmla="*/ 2984160 w 3475899"/>
                  <a:gd name="connsiteY17" fmla="*/ 1543339 h 3988066"/>
                  <a:gd name="connsiteX18" fmla="*/ 3378091 w 3475899"/>
                  <a:gd name="connsiteY18" fmla="*/ 2821306 h 3988066"/>
                  <a:gd name="connsiteX19" fmla="*/ 2359032 w 3475899"/>
                  <a:gd name="connsiteY19" fmla="*/ 3840356 h 3988066"/>
                  <a:gd name="connsiteX20" fmla="*/ 1252372 w 3475899"/>
                  <a:gd name="connsiteY20" fmla="*/ 3968244 h 3988066"/>
                  <a:gd name="connsiteX21" fmla="*/ 352887 w 3475899"/>
                  <a:gd name="connsiteY21" fmla="*/ 3518017 h 3988066"/>
                  <a:gd name="connsiteX22" fmla="*/ 846 w 3475899"/>
                  <a:gd name="connsiteY22" fmla="*/ 2711267 h 3988066"/>
                  <a:gd name="connsiteX23" fmla="*/ 284017 w 3475899"/>
                  <a:gd name="connsiteY23" fmla="*/ 2118017 h 3988066"/>
                  <a:gd name="connsiteX24" fmla="*/ 964397 w 3475899"/>
                  <a:gd name="connsiteY24" fmla="*/ 1870723 h 3988066"/>
                  <a:gd name="connsiteX25" fmla="*/ 1592242 w 3475899"/>
                  <a:gd name="connsiteY25" fmla="*/ 2019356 h 3988066"/>
                  <a:gd name="connsiteX26" fmla="*/ 1861319 w 3475899"/>
                  <a:gd name="connsiteY26" fmla="*/ 2490881 h 3988066"/>
                  <a:gd name="connsiteX27" fmla="*/ 1680653 w 3475899"/>
                  <a:gd name="connsiteY27" fmla="*/ 2861181 h 3988066"/>
                  <a:gd name="connsiteX28" fmla="*/ 1261662 w 3475899"/>
                  <a:gd name="connsiteY28" fmla="*/ 3008533 h 3988066"/>
                  <a:gd name="connsiteX29" fmla="*/ 895206 w 3475899"/>
                  <a:gd name="connsiteY29" fmla="*/ 2926528 h 3988066"/>
                  <a:gd name="connsiteX30" fmla="*/ 718384 w 3475899"/>
                  <a:gd name="connsiteY30" fmla="*/ 2649764 h 3988066"/>
                  <a:gd name="connsiteX31" fmla="*/ 808076 w 3475899"/>
                  <a:gd name="connsiteY31" fmla="*/ 2470379 h 3988066"/>
                  <a:gd name="connsiteX32" fmla="*/ 931082 w 3475899"/>
                  <a:gd name="connsiteY32" fmla="*/ 2406314 h 3988066"/>
                  <a:gd name="connsiteX33" fmla="*/ 990023 w 3475899"/>
                  <a:gd name="connsiteY33" fmla="*/ 2398626 h 3988066"/>
                  <a:gd name="connsiteX34" fmla="*/ 1010524 w 3475899"/>
                  <a:gd name="connsiteY34" fmla="*/ 2414001 h 3988066"/>
                  <a:gd name="connsiteX35" fmla="*/ 1000274 w 3475899"/>
                  <a:gd name="connsiteY35" fmla="*/ 2444753 h 3988066"/>
                  <a:gd name="connsiteX36" fmla="*/ 990023 w 3475899"/>
                  <a:gd name="connsiteY36" fmla="*/ 2475505 h 3988066"/>
                  <a:gd name="connsiteX37" fmla="*/ 974647 w 3475899"/>
                  <a:gd name="connsiteY37" fmla="*/ 2588261 h 3988066"/>
                  <a:gd name="connsiteX38" fmla="*/ 1055370 w 3475899"/>
                  <a:gd name="connsiteY38" fmla="*/ 2725362 h 3988066"/>
                  <a:gd name="connsiteX39" fmla="*/ 1230911 w 3475899"/>
                  <a:gd name="connsiteY39" fmla="*/ 2783021 h 3988066"/>
                  <a:gd name="connsiteX40" fmla="*/ 1494862 w 3475899"/>
                  <a:gd name="connsiteY40" fmla="*/ 2685641 h 3988066"/>
                  <a:gd name="connsiteX41" fmla="*/ 1599930 w 3475899"/>
                  <a:gd name="connsiteY41" fmla="*/ 2444753 h 3988066"/>
                  <a:gd name="connsiteX42" fmla="*/ 1387231 w 3475899"/>
                  <a:gd name="connsiteY42" fmla="*/ 2109048 h 3988066"/>
                  <a:gd name="connsiteX43" fmla="*/ 943896 w 3475899"/>
                  <a:gd name="connsiteY43" fmla="*/ 2003980 h 3988066"/>
                  <a:gd name="connsiteX44" fmla="*/ 372428 w 3475899"/>
                  <a:gd name="connsiteY44" fmla="*/ 2198740 h 3988066"/>
                  <a:gd name="connsiteX45" fmla="*/ 118727 w 3475899"/>
                  <a:gd name="connsiteY45" fmla="*/ 2711267 h 3988066"/>
                  <a:gd name="connsiteX46" fmla="*/ 500560 w 3475899"/>
                  <a:gd name="connsiteY46" fmla="*/ 3351926 h 3988066"/>
                  <a:gd name="connsiteX47" fmla="*/ 1312915 w 3475899"/>
                  <a:gd name="connsiteY47" fmla="*/ 3567187 h 3988066"/>
                  <a:gd name="connsiteX48" fmla="*/ 2135520 w 3475899"/>
                  <a:gd name="connsiteY48" fmla="*/ 3269921 h 3988066"/>
                  <a:gd name="connsiteX49" fmla="*/ 2491727 w 3475899"/>
                  <a:gd name="connsiteY49" fmla="*/ 2506256 h 3988066"/>
                  <a:gd name="connsiteX50" fmla="*/ 2373845 w 3475899"/>
                  <a:gd name="connsiteY50" fmla="*/ 2070608 h 3988066"/>
                  <a:gd name="connsiteX51" fmla="*/ 2058641 w 3475899"/>
                  <a:gd name="connsiteY51" fmla="*/ 1755405 h 3988066"/>
                  <a:gd name="connsiteX52" fmla="*/ 1615306 w 3475899"/>
                  <a:gd name="connsiteY52" fmla="*/ 1496578 h 3988066"/>
                  <a:gd name="connsiteX53" fmla="*/ 859329 w 3475899"/>
                  <a:gd name="connsiteY53" fmla="*/ 1135247 h 3988066"/>
                  <a:gd name="connsiteX54" fmla="*/ 477496 w 3475899"/>
                  <a:gd name="connsiteY54" fmla="*/ 609907 h 3988066"/>
                  <a:gd name="connsiteX55" fmla="*/ 782450 w 3475899"/>
                  <a:gd name="connsiteY55" fmla="*/ 143508 h 3988066"/>
                  <a:gd name="connsiteX56" fmla="*/ 1425671 w 3475899"/>
                  <a:gd name="connsiteY56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2052235 w 3475899"/>
                  <a:gd name="connsiteY3" fmla="*/ 500995 h 3988066"/>
                  <a:gd name="connsiteX4" fmla="*/ 1863881 w 3475899"/>
                  <a:gd name="connsiteY4" fmla="*/ 576593 h 3988066"/>
                  <a:gd name="connsiteX5" fmla="*/ 1769064 w 3475899"/>
                  <a:gd name="connsiteY5" fmla="*/ 558654 h 3988066"/>
                  <a:gd name="connsiteX6" fmla="*/ 1740875 w 3475899"/>
                  <a:gd name="connsiteY6" fmla="*/ 533028 h 3988066"/>
                  <a:gd name="connsiteX7" fmla="*/ 1758813 w 3475899"/>
                  <a:gd name="connsiteY7" fmla="*/ 502276 h 3988066"/>
                  <a:gd name="connsiteX8" fmla="*/ 1810066 w 3475899"/>
                  <a:gd name="connsiteY8" fmla="*/ 426679 h 3988066"/>
                  <a:gd name="connsiteX9" fmla="*/ 1825442 w 3475899"/>
                  <a:gd name="connsiteY9" fmla="*/ 343393 h 3988066"/>
                  <a:gd name="connsiteX10" fmla="*/ 1687060 w 3475899"/>
                  <a:gd name="connsiteY10" fmla="*/ 153758 h 3988066"/>
                  <a:gd name="connsiteX11" fmla="*/ 1410295 w 3475899"/>
                  <a:gd name="connsiteY11" fmla="*/ 102506 h 3988066"/>
                  <a:gd name="connsiteX12" fmla="*/ 961834 w 3475899"/>
                  <a:gd name="connsiteY12" fmla="*/ 187072 h 3988066"/>
                  <a:gd name="connsiteX13" fmla="*/ 744010 w 3475899"/>
                  <a:gd name="connsiteY13" fmla="*/ 481775 h 3988066"/>
                  <a:gd name="connsiteX14" fmla="*/ 900331 w 3475899"/>
                  <a:gd name="connsiteY14" fmla="*/ 740602 h 3988066"/>
                  <a:gd name="connsiteX15" fmla="*/ 1284726 w 3475899"/>
                  <a:gd name="connsiteY15" fmla="*/ 943050 h 3988066"/>
                  <a:gd name="connsiteX16" fmla="*/ 2984160 w 3475899"/>
                  <a:gd name="connsiteY16" fmla="*/ 1543339 h 3988066"/>
                  <a:gd name="connsiteX17" fmla="*/ 3378091 w 3475899"/>
                  <a:gd name="connsiteY17" fmla="*/ 2821306 h 3988066"/>
                  <a:gd name="connsiteX18" fmla="*/ 2359032 w 3475899"/>
                  <a:gd name="connsiteY18" fmla="*/ 3840356 h 3988066"/>
                  <a:gd name="connsiteX19" fmla="*/ 1252372 w 3475899"/>
                  <a:gd name="connsiteY19" fmla="*/ 3968244 h 3988066"/>
                  <a:gd name="connsiteX20" fmla="*/ 352887 w 3475899"/>
                  <a:gd name="connsiteY20" fmla="*/ 3518017 h 3988066"/>
                  <a:gd name="connsiteX21" fmla="*/ 846 w 3475899"/>
                  <a:gd name="connsiteY21" fmla="*/ 2711267 h 3988066"/>
                  <a:gd name="connsiteX22" fmla="*/ 284017 w 3475899"/>
                  <a:gd name="connsiteY22" fmla="*/ 2118017 h 3988066"/>
                  <a:gd name="connsiteX23" fmla="*/ 964397 w 3475899"/>
                  <a:gd name="connsiteY23" fmla="*/ 1870723 h 3988066"/>
                  <a:gd name="connsiteX24" fmla="*/ 1592242 w 3475899"/>
                  <a:gd name="connsiteY24" fmla="*/ 2019356 h 3988066"/>
                  <a:gd name="connsiteX25" fmla="*/ 1861319 w 3475899"/>
                  <a:gd name="connsiteY25" fmla="*/ 2490881 h 3988066"/>
                  <a:gd name="connsiteX26" fmla="*/ 1680653 w 3475899"/>
                  <a:gd name="connsiteY26" fmla="*/ 2861181 h 3988066"/>
                  <a:gd name="connsiteX27" fmla="*/ 1261662 w 3475899"/>
                  <a:gd name="connsiteY27" fmla="*/ 3008533 h 3988066"/>
                  <a:gd name="connsiteX28" fmla="*/ 895206 w 3475899"/>
                  <a:gd name="connsiteY28" fmla="*/ 2926528 h 3988066"/>
                  <a:gd name="connsiteX29" fmla="*/ 718384 w 3475899"/>
                  <a:gd name="connsiteY29" fmla="*/ 2649764 h 3988066"/>
                  <a:gd name="connsiteX30" fmla="*/ 808076 w 3475899"/>
                  <a:gd name="connsiteY30" fmla="*/ 2470379 h 3988066"/>
                  <a:gd name="connsiteX31" fmla="*/ 931082 w 3475899"/>
                  <a:gd name="connsiteY31" fmla="*/ 2406314 h 3988066"/>
                  <a:gd name="connsiteX32" fmla="*/ 990023 w 3475899"/>
                  <a:gd name="connsiteY32" fmla="*/ 2398626 h 3988066"/>
                  <a:gd name="connsiteX33" fmla="*/ 1010524 w 3475899"/>
                  <a:gd name="connsiteY33" fmla="*/ 2414001 h 3988066"/>
                  <a:gd name="connsiteX34" fmla="*/ 1000274 w 3475899"/>
                  <a:gd name="connsiteY34" fmla="*/ 2444753 h 3988066"/>
                  <a:gd name="connsiteX35" fmla="*/ 990023 w 3475899"/>
                  <a:gd name="connsiteY35" fmla="*/ 2475505 h 3988066"/>
                  <a:gd name="connsiteX36" fmla="*/ 974647 w 3475899"/>
                  <a:gd name="connsiteY36" fmla="*/ 2588261 h 3988066"/>
                  <a:gd name="connsiteX37" fmla="*/ 1055370 w 3475899"/>
                  <a:gd name="connsiteY37" fmla="*/ 2725362 h 3988066"/>
                  <a:gd name="connsiteX38" fmla="*/ 1230911 w 3475899"/>
                  <a:gd name="connsiteY38" fmla="*/ 2783021 h 3988066"/>
                  <a:gd name="connsiteX39" fmla="*/ 1494862 w 3475899"/>
                  <a:gd name="connsiteY39" fmla="*/ 2685641 h 3988066"/>
                  <a:gd name="connsiteX40" fmla="*/ 1599930 w 3475899"/>
                  <a:gd name="connsiteY40" fmla="*/ 2444753 h 3988066"/>
                  <a:gd name="connsiteX41" fmla="*/ 1387231 w 3475899"/>
                  <a:gd name="connsiteY41" fmla="*/ 2109048 h 3988066"/>
                  <a:gd name="connsiteX42" fmla="*/ 943896 w 3475899"/>
                  <a:gd name="connsiteY42" fmla="*/ 2003980 h 3988066"/>
                  <a:gd name="connsiteX43" fmla="*/ 372428 w 3475899"/>
                  <a:gd name="connsiteY43" fmla="*/ 2198740 h 3988066"/>
                  <a:gd name="connsiteX44" fmla="*/ 118727 w 3475899"/>
                  <a:gd name="connsiteY44" fmla="*/ 2711267 h 3988066"/>
                  <a:gd name="connsiteX45" fmla="*/ 500560 w 3475899"/>
                  <a:gd name="connsiteY45" fmla="*/ 3351926 h 3988066"/>
                  <a:gd name="connsiteX46" fmla="*/ 1312915 w 3475899"/>
                  <a:gd name="connsiteY46" fmla="*/ 3567187 h 3988066"/>
                  <a:gd name="connsiteX47" fmla="*/ 2135520 w 3475899"/>
                  <a:gd name="connsiteY47" fmla="*/ 3269921 h 3988066"/>
                  <a:gd name="connsiteX48" fmla="*/ 2491727 w 3475899"/>
                  <a:gd name="connsiteY48" fmla="*/ 2506256 h 3988066"/>
                  <a:gd name="connsiteX49" fmla="*/ 2373845 w 3475899"/>
                  <a:gd name="connsiteY49" fmla="*/ 2070608 h 3988066"/>
                  <a:gd name="connsiteX50" fmla="*/ 2058641 w 3475899"/>
                  <a:gd name="connsiteY50" fmla="*/ 1755405 h 3988066"/>
                  <a:gd name="connsiteX51" fmla="*/ 1615306 w 3475899"/>
                  <a:gd name="connsiteY51" fmla="*/ 1496578 h 3988066"/>
                  <a:gd name="connsiteX52" fmla="*/ 859329 w 3475899"/>
                  <a:gd name="connsiteY52" fmla="*/ 1135247 h 3988066"/>
                  <a:gd name="connsiteX53" fmla="*/ 477496 w 3475899"/>
                  <a:gd name="connsiteY53" fmla="*/ 609907 h 3988066"/>
                  <a:gd name="connsiteX54" fmla="*/ 782450 w 3475899"/>
                  <a:gd name="connsiteY54" fmla="*/ 143508 h 3988066"/>
                  <a:gd name="connsiteX55" fmla="*/ 1425671 w 3475899"/>
                  <a:gd name="connsiteY55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2052235 w 3475899"/>
                  <a:gd name="connsiteY3" fmla="*/ 500995 h 3988066"/>
                  <a:gd name="connsiteX4" fmla="*/ 1863881 w 3475899"/>
                  <a:gd name="connsiteY4" fmla="*/ 576593 h 3988066"/>
                  <a:gd name="connsiteX5" fmla="*/ 1769064 w 3475899"/>
                  <a:gd name="connsiteY5" fmla="*/ 558654 h 3988066"/>
                  <a:gd name="connsiteX6" fmla="*/ 1740875 w 3475899"/>
                  <a:gd name="connsiteY6" fmla="*/ 533028 h 3988066"/>
                  <a:gd name="connsiteX7" fmla="*/ 1758813 w 3475899"/>
                  <a:gd name="connsiteY7" fmla="*/ 502276 h 3988066"/>
                  <a:gd name="connsiteX8" fmla="*/ 1825442 w 3475899"/>
                  <a:gd name="connsiteY8" fmla="*/ 343393 h 3988066"/>
                  <a:gd name="connsiteX9" fmla="*/ 1687060 w 3475899"/>
                  <a:gd name="connsiteY9" fmla="*/ 153758 h 3988066"/>
                  <a:gd name="connsiteX10" fmla="*/ 1410295 w 3475899"/>
                  <a:gd name="connsiteY10" fmla="*/ 102506 h 3988066"/>
                  <a:gd name="connsiteX11" fmla="*/ 961834 w 3475899"/>
                  <a:gd name="connsiteY11" fmla="*/ 187072 h 3988066"/>
                  <a:gd name="connsiteX12" fmla="*/ 744010 w 3475899"/>
                  <a:gd name="connsiteY12" fmla="*/ 481775 h 3988066"/>
                  <a:gd name="connsiteX13" fmla="*/ 900331 w 3475899"/>
                  <a:gd name="connsiteY13" fmla="*/ 740602 h 3988066"/>
                  <a:gd name="connsiteX14" fmla="*/ 1284726 w 3475899"/>
                  <a:gd name="connsiteY14" fmla="*/ 943050 h 3988066"/>
                  <a:gd name="connsiteX15" fmla="*/ 2984160 w 3475899"/>
                  <a:gd name="connsiteY15" fmla="*/ 1543339 h 3988066"/>
                  <a:gd name="connsiteX16" fmla="*/ 3378091 w 3475899"/>
                  <a:gd name="connsiteY16" fmla="*/ 2821306 h 3988066"/>
                  <a:gd name="connsiteX17" fmla="*/ 2359032 w 3475899"/>
                  <a:gd name="connsiteY17" fmla="*/ 3840356 h 3988066"/>
                  <a:gd name="connsiteX18" fmla="*/ 1252372 w 3475899"/>
                  <a:gd name="connsiteY18" fmla="*/ 3968244 h 3988066"/>
                  <a:gd name="connsiteX19" fmla="*/ 352887 w 3475899"/>
                  <a:gd name="connsiteY19" fmla="*/ 3518017 h 3988066"/>
                  <a:gd name="connsiteX20" fmla="*/ 846 w 3475899"/>
                  <a:gd name="connsiteY20" fmla="*/ 2711267 h 3988066"/>
                  <a:gd name="connsiteX21" fmla="*/ 284017 w 3475899"/>
                  <a:gd name="connsiteY21" fmla="*/ 2118017 h 3988066"/>
                  <a:gd name="connsiteX22" fmla="*/ 964397 w 3475899"/>
                  <a:gd name="connsiteY22" fmla="*/ 1870723 h 3988066"/>
                  <a:gd name="connsiteX23" fmla="*/ 1592242 w 3475899"/>
                  <a:gd name="connsiteY23" fmla="*/ 2019356 h 3988066"/>
                  <a:gd name="connsiteX24" fmla="*/ 1861319 w 3475899"/>
                  <a:gd name="connsiteY24" fmla="*/ 2490881 h 3988066"/>
                  <a:gd name="connsiteX25" fmla="*/ 1680653 w 3475899"/>
                  <a:gd name="connsiteY25" fmla="*/ 2861181 h 3988066"/>
                  <a:gd name="connsiteX26" fmla="*/ 1261662 w 3475899"/>
                  <a:gd name="connsiteY26" fmla="*/ 3008533 h 3988066"/>
                  <a:gd name="connsiteX27" fmla="*/ 895206 w 3475899"/>
                  <a:gd name="connsiteY27" fmla="*/ 2926528 h 3988066"/>
                  <a:gd name="connsiteX28" fmla="*/ 718384 w 3475899"/>
                  <a:gd name="connsiteY28" fmla="*/ 2649764 h 3988066"/>
                  <a:gd name="connsiteX29" fmla="*/ 808076 w 3475899"/>
                  <a:gd name="connsiteY29" fmla="*/ 2470379 h 3988066"/>
                  <a:gd name="connsiteX30" fmla="*/ 931082 w 3475899"/>
                  <a:gd name="connsiteY30" fmla="*/ 2406314 h 3988066"/>
                  <a:gd name="connsiteX31" fmla="*/ 990023 w 3475899"/>
                  <a:gd name="connsiteY31" fmla="*/ 2398626 h 3988066"/>
                  <a:gd name="connsiteX32" fmla="*/ 1010524 w 3475899"/>
                  <a:gd name="connsiteY32" fmla="*/ 2414001 h 3988066"/>
                  <a:gd name="connsiteX33" fmla="*/ 1000274 w 3475899"/>
                  <a:gd name="connsiteY33" fmla="*/ 2444753 h 3988066"/>
                  <a:gd name="connsiteX34" fmla="*/ 990023 w 3475899"/>
                  <a:gd name="connsiteY34" fmla="*/ 2475505 h 3988066"/>
                  <a:gd name="connsiteX35" fmla="*/ 974647 w 3475899"/>
                  <a:gd name="connsiteY35" fmla="*/ 2588261 h 3988066"/>
                  <a:gd name="connsiteX36" fmla="*/ 1055370 w 3475899"/>
                  <a:gd name="connsiteY36" fmla="*/ 2725362 h 3988066"/>
                  <a:gd name="connsiteX37" fmla="*/ 1230911 w 3475899"/>
                  <a:gd name="connsiteY37" fmla="*/ 2783021 h 3988066"/>
                  <a:gd name="connsiteX38" fmla="*/ 1494862 w 3475899"/>
                  <a:gd name="connsiteY38" fmla="*/ 2685641 h 3988066"/>
                  <a:gd name="connsiteX39" fmla="*/ 1599930 w 3475899"/>
                  <a:gd name="connsiteY39" fmla="*/ 2444753 h 3988066"/>
                  <a:gd name="connsiteX40" fmla="*/ 1387231 w 3475899"/>
                  <a:gd name="connsiteY40" fmla="*/ 2109048 h 3988066"/>
                  <a:gd name="connsiteX41" fmla="*/ 943896 w 3475899"/>
                  <a:gd name="connsiteY41" fmla="*/ 2003980 h 3988066"/>
                  <a:gd name="connsiteX42" fmla="*/ 372428 w 3475899"/>
                  <a:gd name="connsiteY42" fmla="*/ 2198740 h 3988066"/>
                  <a:gd name="connsiteX43" fmla="*/ 118727 w 3475899"/>
                  <a:gd name="connsiteY43" fmla="*/ 2711267 h 3988066"/>
                  <a:gd name="connsiteX44" fmla="*/ 500560 w 3475899"/>
                  <a:gd name="connsiteY44" fmla="*/ 3351926 h 3988066"/>
                  <a:gd name="connsiteX45" fmla="*/ 1312915 w 3475899"/>
                  <a:gd name="connsiteY45" fmla="*/ 3567187 h 3988066"/>
                  <a:gd name="connsiteX46" fmla="*/ 2135520 w 3475899"/>
                  <a:gd name="connsiteY46" fmla="*/ 3269921 h 3988066"/>
                  <a:gd name="connsiteX47" fmla="*/ 2491727 w 3475899"/>
                  <a:gd name="connsiteY47" fmla="*/ 2506256 h 3988066"/>
                  <a:gd name="connsiteX48" fmla="*/ 2373845 w 3475899"/>
                  <a:gd name="connsiteY48" fmla="*/ 2070608 h 3988066"/>
                  <a:gd name="connsiteX49" fmla="*/ 2058641 w 3475899"/>
                  <a:gd name="connsiteY49" fmla="*/ 1755405 h 3988066"/>
                  <a:gd name="connsiteX50" fmla="*/ 1615306 w 3475899"/>
                  <a:gd name="connsiteY50" fmla="*/ 1496578 h 3988066"/>
                  <a:gd name="connsiteX51" fmla="*/ 859329 w 3475899"/>
                  <a:gd name="connsiteY51" fmla="*/ 1135247 h 3988066"/>
                  <a:gd name="connsiteX52" fmla="*/ 477496 w 3475899"/>
                  <a:gd name="connsiteY52" fmla="*/ 609907 h 3988066"/>
                  <a:gd name="connsiteX53" fmla="*/ 782450 w 3475899"/>
                  <a:gd name="connsiteY53" fmla="*/ 143508 h 3988066"/>
                  <a:gd name="connsiteX54" fmla="*/ 1425671 w 3475899"/>
                  <a:gd name="connsiteY54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769064 w 3475899"/>
                  <a:gd name="connsiteY4" fmla="*/ 558654 h 3988066"/>
                  <a:gd name="connsiteX5" fmla="*/ 1740875 w 3475899"/>
                  <a:gd name="connsiteY5" fmla="*/ 533028 h 3988066"/>
                  <a:gd name="connsiteX6" fmla="*/ 1758813 w 3475899"/>
                  <a:gd name="connsiteY6" fmla="*/ 502276 h 3988066"/>
                  <a:gd name="connsiteX7" fmla="*/ 1825442 w 3475899"/>
                  <a:gd name="connsiteY7" fmla="*/ 343393 h 3988066"/>
                  <a:gd name="connsiteX8" fmla="*/ 1687060 w 3475899"/>
                  <a:gd name="connsiteY8" fmla="*/ 153758 h 3988066"/>
                  <a:gd name="connsiteX9" fmla="*/ 1410295 w 3475899"/>
                  <a:gd name="connsiteY9" fmla="*/ 102506 h 3988066"/>
                  <a:gd name="connsiteX10" fmla="*/ 961834 w 3475899"/>
                  <a:gd name="connsiteY10" fmla="*/ 187072 h 3988066"/>
                  <a:gd name="connsiteX11" fmla="*/ 744010 w 3475899"/>
                  <a:gd name="connsiteY11" fmla="*/ 481775 h 3988066"/>
                  <a:gd name="connsiteX12" fmla="*/ 900331 w 3475899"/>
                  <a:gd name="connsiteY12" fmla="*/ 740602 h 3988066"/>
                  <a:gd name="connsiteX13" fmla="*/ 1284726 w 3475899"/>
                  <a:gd name="connsiteY13" fmla="*/ 943050 h 3988066"/>
                  <a:gd name="connsiteX14" fmla="*/ 2984160 w 3475899"/>
                  <a:gd name="connsiteY14" fmla="*/ 1543339 h 3988066"/>
                  <a:gd name="connsiteX15" fmla="*/ 3378091 w 3475899"/>
                  <a:gd name="connsiteY15" fmla="*/ 2821306 h 3988066"/>
                  <a:gd name="connsiteX16" fmla="*/ 2359032 w 3475899"/>
                  <a:gd name="connsiteY16" fmla="*/ 3840356 h 3988066"/>
                  <a:gd name="connsiteX17" fmla="*/ 1252372 w 3475899"/>
                  <a:gd name="connsiteY17" fmla="*/ 3968244 h 3988066"/>
                  <a:gd name="connsiteX18" fmla="*/ 352887 w 3475899"/>
                  <a:gd name="connsiteY18" fmla="*/ 3518017 h 3988066"/>
                  <a:gd name="connsiteX19" fmla="*/ 846 w 3475899"/>
                  <a:gd name="connsiteY19" fmla="*/ 2711267 h 3988066"/>
                  <a:gd name="connsiteX20" fmla="*/ 284017 w 3475899"/>
                  <a:gd name="connsiteY20" fmla="*/ 2118017 h 3988066"/>
                  <a:gd name="connsiteX21" fmla="*/ 964397 w 3475899"/>
                  <a:gd name="connsiteY21" fmla="*/ 1870723 h 3988066"/>
                  <a:gd name="connsiteX22" fmla="*/ 1592242 w 3475899"/>
                  <a:gd name="connsiteY22" fmla="*/ 2019356 h 3988066"/>
                  <a:gd name="connsiteX23" fmla="*/ 1861319 w 3475899"/>
                  <a:gd name="connsiteY23" fmla="*/ 2490881 h 3988066"/>
                  <a:gd name="connsiteX24" fmla="*/ 1680653 w 3475899"/>
                  <a:gd name="connsiteY24" fmla="*/ 2861181 h 3988066"/>
                  <a:gd name="connsiteX25" fmla="*/ 1261662 w 3475899"/>
                  <a:gd name="connsiteY25" fmla="*/ 3008533 h 3988066"/>
                  <a:gd name="connsiteX26" fmla="*/ 895206 w 3475899"/>
                  <a:gd name="connsiteY26" fmla="*/ 2926528 h 3988066"/>
                  <a:gd name="connsiteX27" fmla="*/ 718384 w 3475899"/>
                  <a:gd name="connsiteY27" fmla="*/ 2649764 h 3988066"/>
                  <a:gd name="connsiteX28" fmla="*/ 808076 w 3475899"/>
                  <a:gd name="connsiteY28" fmla="*/ 2470379 h 3988066"/>
                  <a:gd name="connsiteX29" fmla="*/ 931082 w 3475899"/>
                  <a:gd name="connsiteY29" fmla="*/ 2406314 h 3988066"/>
                  <a:gd name="connsiteX30" fmla="*/ 990023 w 3475899"/>
                  <a:gd name="connsiteY30" fmla="*/ 2398626 h 3988066"/>
                  <a:gd name="connsiteX31" fmla="*/ 1010524 w 3475899"/>
                  <a:gd name="connsiteY31" fmla="*/ 2414001 h 3988066"/>
                  <a:gd name="connsiteX32" fmla="*/ 1000274 w 3475899"/>
                  <a:gd name="connsiteY32" fmla="*/ 2444753 h 3988066"/>
                  <a:gd name="connsiteX33" fmla="*/ 990023 w 3475899"/>
                  <a:gd name="connsiteY33" fmla="*/ 2475505 h 3988066"/>
                  <a:gd name="connsiteX34" fmla="*/ 974647 w 3475899"/>
                  <a:gd name="connsiteY34" fmla="*/ 2588261 h 3988066"/>
                  <a:gd name="connsiteX35" fmla="*/ 1055370 w 3475899"/>
                  <a:gd name="connsiteY35" fmla="*/ 2725362 h 3988066"/>
                  <a:gd name="connsiteX36" fmla="*/ 1230911 w 3475899"/>
                  <a:gd name="connsiteY36" fmla="*/ 2783021 h 3988066"/>
                  <a:gd name="connsiteX37" fmla="*/ 1494862 w 3475899"/>
                  <a:gd name="connsiteY37" fmla="*/ 2685641 h 3988066"/>
                  <a:gd name="connsiteX38" fmla="*/ 1599930 w 3475899"/>
                  <a:gd name="connsiteY38" fmla="*/ 2444753 h 3988066"/>
                  <a:gd name="connsiteX39" fmla="*/ 1387231 w 3475899"/>
                  <a:gd name="connsiteY39" fmla="*/ 2109048 h 3988066"/>
                  <a:gd name="connsiteX40" fmla="*/ 943896 w 3475899"/>
                  <a:gd name="connsiteY40" fmla="*/ 2003980 h 3988066"/>
                  <a:gd name="connsiteX41" fmla="*/ 372428 w 3475899"/>
                  <a:gd name="connsiteY41" fmla="*/ 2198740 h 3988066"/>
                  <a:gd name="connsiteX42" fmla="*/ 118727 w 3475899"/>
                  <a:gd name="connsiteY42" fmla="*/ 2711267 h 3988066"/>
                  <a:gd name="connsiteX43" fmla="*/ 500560 w 3475899"/>
                  <a:gd name="connsiteY43" fmla="*/ 3351926 h 3988066"/>
                  <a:gd name="connsiteX44" fmla="*/ 1312915 w 3475899"/>
                  <a:gd name="connsiteY44" fmla="*/ 3567187 h 3988066"/>
                  <a:gd name="connsiteX45" fmla="*/ 2135520 w 3475899"/>
                  <a:gd name="connsiteY45" fmla="*/ 3269921 h 3988066"/>
                  <a:gd name="connsiteX46" fmla="*/ 2491727 w 3475899"/>
                  <a:gd name="connsiteY46" fmla="*/ 2506256 h 3988066"/>
                  <a:gd name="connsiteX47" fmla="*/ 2373845 w 3475899"/>
                  <a:gd name="connsiteY47" fmla="*/ 2070608 h 3988066"/>
                  <a:gd name="connsiteX48" fmla="*/ 2058641 w 3475899"/>
                  <a:gd name="connsiteY48" fmla="*/ 1755405 h 3988066"/>
                  <a:gd name="connsiteX49" fmla="*/ 1615306 w 3475899"/>
                  <a:gd name="connsiteY49" fmla="*/ 1496578 h 3988066"/>
                  <a:gd name="connsiteX50" fmla="*/ 859329 w 3475899"/>
                  <a:gd name="connsiteY50" fmla="*/ 1135247 h 3988066"/>
                  <a:gd name="connsiteX51" fmla="*/ 477496 w 3475899"/>
                  <a:gd name="connsiteY51" fmla="*/ 609907 h 3988066"/>
                  <a:gd name="connsiteX52" fmla="*/ 782450 w 3475899"/>
                  <a:gd name="connsiteY52" fmla="*/ 143508 h 3988066"/>
                  <a:gd name="connsiteX53" fmla="*/ 1425671 w 3475899"/>
                  <a:gd name="connsiteY53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769064 w 3475899"/>
                  <a:gd name="connsiteY4" fmla="*/ 558654 h 3988066"/>
                  <a:gd name="connsiteX5" fmla="*/ 1740875 w 3475899"/>
                  <a:gd name="connsiteY5" fmla="*/ 533028 h 3988066"/>
                  <a:gd name="connsiteX6" fmla="*/ 1825442 w 3475899"/>
                  <a:gd name="connsiteY6" fmla="*/ 343393 h 3988066"/>
                  <a:gd name="connsiteX7" fmla="*/ 1687060 w 3475899"/>
                  <a:gd name="connsiteY7" fmla="*/ 153758 h 3988066"/>
                  <a:gd name="connsiteX8" fmla="*/ 1410295 w 3475899"/>
                  <a:gd name="connsiteY8" fmla="*/ 102506 h 3988066"/>
                  <a:gd name="connsiteX9" fmla="*/ 961834 w 3475899"/>
                  <a:gd name="connsiteY9" fmla="*/ 187072 h 3988066"/>
                  <a:gd name="connsiteX10" fmla="*/ 744010 w 3475899"/>
                  <a:gd name="connsiteY10" fmla="*/ 481775 h 3988066"/>
                  <a:gd name="connsiteX11" fmla="*/ 900331 w 3475899"/>
                  <a:gd name="connsiteY11" fmla="*/ 740602 h 3988066"/>
                  <a:gd name="connsiteX12" fmla="*/ 1284726 w 3475899"/>
                  <a:gd name="connsiteY12" fmla="*/ 943050 h 3988066"/>
                  <a:gd name="connsiteX13" fmla="*/ 2984160 w 3475899"/>
                  <a:gd name="connsiteY13" fmla="*/ 1543339 h 3988066"/>
                  <a:gd name="connsiteX14" fmla="*/ 3378091 w 3475899"/>
                  <a:gd name="connsiteY14" fmla="*/ 2821306 h 3988066"/>
                  <a:gd name="connsiteX15" fmla="*/ 2359032 w 3475899"/>
                  <a:gd name="connsiteY15" fmla="*/ 3840356 h 3988066"/>
                  <a:gd name="connsiteX16" fmla="*/ 1252372 w 3475899"/>
                  <a:gd name="connsiteY16" fmla="*/ 3968244 h 3988066"/>
                  <a:gd name="connsiteX17" fmla="*/ 352887 w 3475899"/>
                  <a:gd name="connsiteY17" fmla="*/ 3518017 h 3988066"/>
                  <a:gd name="connsiteX18" fmla="*/ 846 w 3475899"/>
                  <a:gd name="connsiteY18" fmla="*/ 2711267 h 3988066"/>
                  <a:gd name="connsiteX19" fmla="*/ 284017 w 3475899"/>
                  <a:gd name="connsiteY19" fmla="*/ 2118017 h 3988066"/>
                  <a:gd name="connsiteX20" fmla="*/ 964397 w 3475899"/>
                  <a:gd name="connsiteY20" fmla="*/ 1870723 h 3988066"/>
                  <a:gd name="connsiteX21" fmla="*/ 1592242 w 3475899"/>
                  <a:gd name="connsiteY21" fmla="*/ 2019356 h 3988066"/>
                  <a:gd name="connsiteX22" fmla="*/ 1861319 w 3475899"/>
                  <a:gd name="connsiteY22" fmla="*/ 2490881 h 3988066"/>
                  <a:gd name="connsiteX23" fmla="*/ 1680653 w 3475899"/>
                  <a:gd name="connsiteY23" fmla="*/ 2861181 h 3988066"/>
                  <a:gd name="connsiteX24" fmla="*/ 1261662 w 3475899"/>
                  <a:gd name="connsiteY24" fmla="*/ 3008533 h 3988066"/>
                  <a:gd name="connsiteX25" fmla="*/ 895206 w 3475899"/>
                  <a:gd name="connsiteY25" fmla="*/ 2926528 h 3988066"/>
                  <a:gd name="connsiteX26" fmla="*/ 718384 w 3475899"/>
                  <a:gd name="connsiteY26" fmla="*/ 2649764 h 3988066"/>
                  <a:gd name="connsiteX27" fmla="*/ 808076 w 3475899"/>
                  <a:gd name="connsiteY27" fmla="*/ 2470379 h 3988066"/>
                  <a:gd name="connsiteX28" fmla="*/ 931082 w 3475899"/>
                  <a:gd name="connsiteY28" fmla="*/ 2406314 h 3988066"/>
                  <a:gd name="connsiteX29" fmla="*/ 990023 w 3475899"/>
                  <a:gd name="connsiteY29" fmla="*/ 2398626 h 3988066"/>
                  <a:gd name="connsiteX30" fmla="*/ 1010524 w 3475899"/>
                  <a:gd name="connsiteY30" fmla="*/ 2414001 h 3988066"/>
                  <a:gd name="connsiteX31" fmla="*/ 1000274 w 3475899"/>
                  <a:gd name="connsiteY31" fmla="*/ 2444753 h 3988066"/>
                  <a:gd name="connsiteX32" fmla="*/ 990023 w 3475899"/>
                  <a:gd name="connsiteY32" fmla="*/ 2475505 h 3988066"/>
                  <a:gd name="connsiteX33" fmla="*/ 974647 w 3475899"/>
                  <a:gd name="connsiteY33" fmla="*/ 2588261 h 3988066"/>
                  <a:gd name="connsiteX34" fmla="*/ 1055370 w 3475899"/>
                  <a:gd name="connsiteY34" fmla="*/ 2725362 h 3988066"/>
                  <a:gd name="connsiteX35" fmla="*/ 1230911 w 3475899"/>
                  <a:gd name="connsiteY35" fmla="*/ 2783021 h 3988066"/>
                  <a:gd name="connsiteX36" fmla="*/ 1494862 w 3475899"/>
                  <a:gd name="connsiteY36" fmla="*/ 2685641 h 3988066"/>
                  <a:gd name="connsiteX37" fmla="*/ 1599930 w 3475899"/>
                  <a:gd name="connsiteY37" fmla="*/ 2444753 h 3988066"/>
                  <a:gd name="connsiteX38" fmla="*/ 1387231 w 3475899"/>
                  <a:gd name="connsiteY38" fmla="*/ 2109048 h 3988066"/>
                  <a:gd name="connsiteX39" fmla="*/ 943896 w 3475899"/>
                  <a:gd name="connsiteY39" fmla="*/ 2003980 h 3988066"/>
                  <a:gd name="connsiteX40" fmla="*/ 372428 w 3475899"/>
                  <a:gd name="connsiteY40" fmla="*/ 2198740 h 3988066"/>
                  <a:gd name="connsiteX41" fmla="*/ 118727 w 3475899"/>
                  <a:gd name="connsiteY41" fmla="*/ 2711267 h 3988066"/>
                  <a:gd name="connsiteX42" fmla="*/ 500560 w 3475899"/>
                  <a:gd name="connsiteY42" fmla="*/ 3351926 h 3988066"/>
                  <a:gd name="connsiteX43" fmla="*/ 1312915 w 3475899"/>
                  <a:gd name="connsiteY43" fmla="*/ 3567187 h 3988066"/>
                  <a:gd name="connsiteX44" fmla="*/ 2135520 w 3475899"/>
                  <a:gd name="connsiteY44" fmla="*/ 3269921 h 3988066"/>
                  <a:gd name="connsiteX45" fmla="*/ 2491727 w 3475899"/>
                  <a:gd name="connsiteY45" fmla="*/ 2506256 h 3988066"/>
                  <a:gd name="connsiteX46" fmla="*/ 2373845 w 3475899"/>
                  <a:gd name="connsiteY46" fmla="*/ 2070608 h 3988066"/>
                  <a:gd name="connsiteX47" fmla="*/ 2058641 w 3475899"/>
                  <a:gd name="connsiteY47" fmla="*/ 1755405 h 3988066"/>
                  <a:gd name="connsiteX48" fmla="*/ 1615306 w 3475899"/>
                  <a:gd name="connsiteY48" fmla="*/ 1496578 h 3988066"/>
                  <a:gd name="connsiteX49" fmla="*/ 859329 w 3475899"/>
                  <a:gd name="connsiteY49" fmla="*/ 1135247 h 3988066"/>
                  <a:gd name="connsiteX50" fmla="*/ 477496 w 3475899"/>
                  <a:gd name="connsiteY50" fmla="*/ 609907 h 3988066"/>
                  <a:gd name="connsiteX51" fmla="*/ 782450 w 3475899"/>
                  <a:gd name="connsiteY51" fmla="*/ 143508 h 3988066"/>
                  <a:gd name="connsiteX52" fmla="*/ 1425671 w 3475899"/>
                  <a:gd name="connsiteY52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769064 w 3475899"/>
                  <a:gd name="connsiteY4" fmla="*/ 558654 h 3988066"/>
                  <a:gd name="connsiteX5" fmla="*/ 1825442 w 3475899"/>
                  <a:gd name="connsiteY5" fmla="*/ 343393 h 3988066"/>
                  <a:gd name="connsiteX6" fmla="*/ 1687060 w 3475899"/>
                  <a:gd name="connsiteY6" fmla="*/ 153758 h 3988066"/>
                  <a:gd name="connsiteX7" fmla="*/ 1410295 w 3475899"/>
                  <a:gd name="connsiteY7" fmla="*/ 102506 h 3988066"/>
                  <a:gd name="connsiteX8" fmla="*/ 961834 w 3475899"/>
                  <a:gd name="connsiteY8" fmla="*/ 187072 h 3988066"/>
                  <a:gd name="connsiteX9" fmla="*/ 744010 w 3475899"/>
                  <a:gd name="connsiteY9" fmla="*/ 481775 h 3988066"/>
                  <a:gd name="connsiteX10" fmla="*/ 900331 w 3475899"/>
                  <a:gd name="connsiteY10" fmla="*/ 740602 h 3988066"/>
                  <a:gd name="connsiteX11" fmla="*/ 1284726 w 3475899"/>
                  <a:gd name="connsiteY11" fmla="*/ 943050 h 3988066"/>
                  <a:gd name="connsiteX12" fmla="*/ 2984160 w 3475899"/>
                  <a:gd name="connsiteY12" fmla="*/ 1543339 h 3988066"/>
                  <a:gd name="connsiteX13" fmla="*/ 3378091 w 3475899"/>
                  <a:gd name="connsiteY13" fmla="*/ 2821306 h 3988066"/>
                  <a:gd name="connsiteX14" fmla="*/ 2359032 w 3475899"/>
                  <a:gd name="connsiteY14" fmla="*/ 3840356 h 3988066"/>
                  <a:gd name="connsiteX15" fmla="*/ 1252372 w 3475899"/>
                  <a:gd name="connsiteY15" fmla="*/ 3968244 h 3988066"/>
                  <a:gd name="connsiteX16" fmla="*/ 352887 w 3475899"/>
                  <a:gd name="connsiteY16" fmla="*/ 3518017 h 3988066"/>
                  <a:gd name="connsiteX17" fmla="*/ 846 w 3475899"/>
                  <a:gd name="connsiteY17" fmla="*/ 2711267 h 3988066"/>
                  <a:gd name="connsiteX18" fmla="*/ 284017 w 3475899"/>
                  <a:gd name="connsiteY18" fmla="*/ 2118017 h 3988066"/>
                  <a:gd name="connsiteX19" fmla="*/ 964397 w 3475899"/>
                  <a:gd name="connsiteY19" fmla="*/ 1870723 h 3988066"/>
                  <a:gd name="connsiteX20" fmla="*/ 1592242 w 3475899"/>
                  <a:gd name="connsiteY20" fmla="*/ 2019356 h 3988066"/>
                  <a:gd name="connsiteX21" fmla="*/ 1861319 w 3475899"/>
                  <a:gd name="connsiteY21" fmla="*/ 2490881 h 3988066"/>
                  <a:gd name="connsiteX22" fmla="*/ 1680653 w 3475899"/>
                  <a:gd name="connsiteY22" fmla="*/ 2861181 h 3988066"/>
                  <a:gd name="connsiteX23" fmla="*/ 1261662 w 3475899"/>
                  <a:gd name="connsiteY23" fmla="*/ 3008533 h 3988066"/>
                  <a:gd name="connsiteX24" fmla="*/ 895206 w 3475899"/>
                  <a:gd name="connsiteY24" fmla="*/ 2926528 h 3988066"/>
                  <a:gd name="connsiteX25" fmla="*/ 718384 w 3475899"/>
                  <a:gd name="connsiteY25" fmla="*/ 2649764 h 3988066"/>
                  <a:gd name="connsiteX26" fmla="*/ 808076 w 3475899"/>
                  <a:gd name="connsiteY26" fmla="*/ 2470379 h 3988066"/>
                  <a:gd name="connsiteX27" fmla="*/ 931082 w 3475899"/>
                  <a:gd name="connsiteY27" fmla="*/ 2406314 h 3988066"/>
                  <a:gd name="connsiteX28" fmla="*/ 990023 w 3475899"/>
                  <a:gd name="connsiteY28" fmla="*/ 2398626 h 3988066"/>
                  <a:gd name="connsiteX29" fmla="*/ 1010524 w 3475899"/>
                  <a:gd name="connsiteY29" fmla="*/ 2414001 h 3988066"/>
                  <a:gd name="connsiteX30" fmla="*/ 1000274 w 3475899"/>
                  <a:gd name="connsiteY30" fmla="*/ 2444753 h 3988066"/>
                  <a:gd name="connsiteX31" fmla="*/ 990023 w 3475899"/>
                  <a:gd name="connsiteY31" fmla="*/ 2475505 h 3988066"/>
                  <a:gd name="connsiteX32" fmla="*/ 974647 w 3475899"/>
                  <a:gd name="connsiteY32" fmla="*/ 2588261 h 3988066"/>
                  <a:gd name="connsiteX33" fmla="*/ 1055370 w 3475899"/>
                  <a:gd name="connsiteY33" fmla="*/ 2725362 h 3988066"/>
                  <a:gd name="connsiteX34" fmla="*/ 1230911 w 3475899"/>
                  <a:gd name="connsiteY34" fmla="*/ 2783021 h 3988066"/>
                  <a:gd name="connsiteX35" fmla="*/ 1494862 w 3475899"/>
                  <a:gd name="connsiteY35" fmla="*/ 2685641 h 3988066"/>
                  <a:gd name="connsiteX36" fmla="*/ 1599930 w 3475899"/>
                  <a:gd name="connsiteY36" fmla="*/ 2444753 h 3988066"/>
                  <a:gd name="connsiteX37" fmla="*/ 1387231 w 3475899"/>
                  <a:gd name="connsiteY37" fmla="*/ 2109048 h 3988066"/>
                  <a:gd name="connsiteX38" fmla="*/ 943896 w 3475899"/>
                  <a:gd name="connsiteY38" fmla="*/ 2003980 h 3988066"/>
                  <a:gd name="connsiteX39" fmla="*/ 372428 w 3475899"/>
                  <a:gd name="connsiteY39" fmla="*/ 2198740 h 3988066"/>
                  <a:gd name="connsiteX40" fmla="*/ 118727 w 3475899"/>
                  <a:gd name="connsiteY40" fmla="*/ 2711267 h 3988066"/>
                  <a:gd name="connsiteX41" fmla="*/ 500560 w 3475899"/>
                  <a:gd name="connsiteY41" fmla="*/ 3351926 h 3988066"/>
                  <a:gd name="connsiteX42" fmla="*/ 1312915 w 3475899"/>
                  <a:gd name="connsiteY42" fmla="*/ 3567187 h 3988066"/>
                  <a:gd name="connsiteX43" fmla="*/ 2135520 w 3475899"/>
                  <a:gd name="connsiteY43" fmla="*/ 3269921 h 3988066"/>
                  <a:gd name="connsiteX44" fmla="*/ 2491727 w 3475899"/>
                  <a:gd name="connsiteY44" fmla="*/ 2506256 h 3988066"/>
                  <a:gd name="connsiteX45" fmla="*/ 2373845 w 3475899"/>
                  <a:gd name="connsiteY45" fmla="*/ 2070608 h 3988066"/>
                  <a:gd name="connsiteX46" fmla="*/ 2058641 w 3475899"/>
                  <a:gd name="connsiteY46" fmla="*/ 1755405 h 3988066"/>
                  <a:gd name="connsiteX47" fmla="*/ 1615306 w 3475899"/>
                  <a:gd name="connsiteY47" fmla="*/ 1496578 h 3988066"/>
                  <a:gd name="connsiteX48" fmla="*/ 859329 w 3475899"/>
                  <a:gd name="connsiteY48" fmla="*/ 1135247 h 3988066"/>
                  <a:gd name="connsiteX49" fmla="*/ 477496 w 3475899"/>
                  <a:gd name="connsiteY49" fmla="*/ 609907 h 3988066"/>
                  <a:gd name="connsiteX50" fmla="*/ 782450 w 3475899"/>
                  <a:gd name="connsiteY50" fmla="*/ 143508 h 3988066"/>
                  <a:gd name="connsiteX51" fmla="*/ 1425671 w 3475899"/>
                  <a:gd name="connsiteY51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825442 w 3475899"/>
                  <a:gd name="connsiteY4" fmla="*/ 343393 h 3988066"/>
                  <a:gd name="connsiteX5" fmla="*/ 1687060 w 3475899"/>
                  <a:gd name="connsiteY5" fmla="*/ 153758 h 3988066"/>
                  <a:gd name="connsiteX6" fmla="*/ 1410295 w 3475899"/>
                  <a:gd name="connsiteY6" fmla="*/ 102506 h 3988066"/>
                  <a:gd name="connsiteX7" fmla="*/ 961834 w 3475899"/>
                  <a:gd name="connsiteY7" fmla="*/ 187072 h 3988066"/>
                  <a:gd name="connsiteX8" fmla="*/ 744010 w 3475899"/>
                  <a:gd name="connsiteY8" fmla="*/ 481775 h 3988066"/>
                  <a:gd name="connsiteX9" fmla="*/ 900331 w 3475899"/>
                  <a:gd name="connsiteY9" fmla="*/ 740602 h 3988066"/>
                  <a:gd name="connsiteX10" fmla="*/ 1284726 w 3475899"/>
                  <a:gd name="connsiteY10" fmla="*/ 943050 h 3988066"/>
                  <a:gd name="connsiteX11" fmla="*/ 2984160 w 3475899"/>
                  <a:gd name="connsiteY11" fmla="*/ 1543339 h 3988066"/>
                  <a:gd name="connsiteX12" fmla="*/ 3378091 w 3475899"/>
                  <a:gd name="connsiteY12" fmla="*/ 2821306 h 3988066"/>
                  <a:gd name="connsiteX13" fmla="*/ 2359032 w 3475899"/>
                  <a:gd name="connsiteY13" fmla="*/ 3840356 h 3988066"/>
                  <a:gd name="connsiteX14" fmla="*/ 1252372 w 3475899"/>
                  <a:gd name="connsiteY14" fmla="*/ 3968244 h 3988066"/>
                  <a:gd name="connsiteX15" fmla="*/ 352887 w 3475899"/>
                  <a:gd name="connsiteY15" fmla="*/ 3518017 h 3988066"/>
                  <a:gd name="connsiteX16" fmla="*/ 846 w 3475899"/>
                  <a:gd name="connsiteY16" fmla="*/ 2711267 h 3988066"/>
                  <a:gd name="connsiteX17" fmla="*/ 284017 w 3475899"/>
                  <a:gd name="connsiteY17" fmla="*/ 2118017 h 3988066"/>
                  <a:gd name="connsiteX18" fmla="*/ 964397 w 3475899"/>
                  <a:gd name="connsiteY18" fmla="*/ 1870723 h 3988066"/>
                  <a:gd name="connsiteX19" fmla="*/ 1592242 w 3475899"/>
                  <a:gd name="connsiteY19" fmla="*/ 2019356 h 3988066"/>
                  <a:gd name="connsiteX20" fmla="*/ 1861319 w 3475899"/>
                  <a:gd name="connsiteY20" fmla="*/ 2490881 h 3988066"/>
                  <a:gd name="connsiteX21" fmla="*/ 1680653 w 3475899"/>
                  <a:gd name="connsiteY21" fmla="*/ 2861181 h 3988066"/>
                  <a:gd name="connsiteX22" fmla="*/ 1261662 w 3475899"/>
                  <a:gd name="connsiteY22" fmla="*/ 3008533 h 3988066"/>
                  <a:gd name="connsiteX23" fmla="*/ 895206 w 3475899"/>
                  <a:gd name="connsiteY23" fmla="*/ 2926528 h 3988066"/>
                  <a:gd name="connsiteX24" fmla="*/ 718384 w 3475899"/>
                  <a:gd name="connsiteY24" fmla="*/ 2649764 h 3988066"/>
                  <a:gd name="connsiteX25" fmla="*/ 808076 w 3475899"/>
                  <a:gd name="connsiteY25" fmla="*/ 2470379 h 3988066"/>
                  <a:gd name="connsiteX26" fmla="*/ 931082 w 3475899"/>
                  <a:gd name="connsiteY26" fmla="*/ 2406314 h 3988066"/>
                  <a:gd name="connsiteX27" fmla="*/ 990023 w 3475899"/>
                  <a:gd name="connsiteY27" fmla="*/ 2398626 h 3988066"/>
                  <a:gd name="connsiteX28" fmla="*/ 1010524 w 3475899"/>
                  <a:gd name="connsiteY28" fmla="*/ 2414001 h 3988066"/>
                  <a:gd name="connsiteX29" fmla="*/ 1000274 w 3475899"/>
                  <a:gd name="connsiteY29" fmla="*/ 2444753 h 3988066"/>
                  <a:gd name="connsiteX30" fmla="*/ 990023 w 3475899"/>
                  <a:gd name="connsiteY30" fmla="*/ 2475505 h 3988066"/>
                  <a:gd name="connsiteX31" fmla="*/ 974647 w 3475899"/>
                  <a:gd name="connsiteY31" fmla="*/ 2588261 h 3988066"/>
                  <a:gd name="connsiteX32" fmla="*/ 1055370 w 3475899"/>
                  <a:gd name="connsiteY32" fmla="*/ 2725362 h 3988066"/>
                  <a:gd name="connsiteX33" fmla="*/ 1230911 w 3475899"/>
                  <a:gd name="connsiteY33" fmla="*/ 2783021 h 3988066"/>
                  <a:gd name="connsiteX34" fmla="*/ 1494862 w 3475899"/>
                  <a:gd name="connsiteY34" fmla="*/ 2685641 h 3988066"/>
                  <a:gd name="connsiteX35" fmla="*/ 1599930 w 3475899"/>
                  <a:gd name="connsiteY35" fmla="*/ 2444753 h 3988066"/>
                  <a:gd name="connsiteX36" fmla="*/ 1387231 w 3475899"/>
                  <a:gd name="connsiteY36" fmla="*/ 2109048 h 3988066"/>
                  <a:gd name="connsiteX37" fmla="*/ 943896 w 3475899"/>
                  <a:gd name="connsiteY37" fmla="*/ 2003980 h 3988066"/>
                  <a:gd name="connsiteX38" fmla="*/ 372428 w 3475899"/>
                  <a:gd name="connsiteY38" fmla="*/ 2198740 h 3988066"/>
                  <a:gd name="connsiteX39" fmla="*/ 118727 w 3475899"/>
                  <a:gd name="connsiteY39" fmla="*/ 2711267 h 3988066"/>
                  <a:gd name="connsiteX40" fmla="*/ 500560 w 3475899"/>
                  <a:gd name="connsiteY40" fmla="*/ 3351926 h 3988066"/>
                  <a:gd name="connsiteX41" fmla="*/ 1312915 w 3475899"/>
                  <a:gd name="connsiteY41" fmla="*/ 3567187 h 3988066"/>
                  <a:gd name="connsiteX42" fmla="*/ 2135520 w 3475899"/>
                  <a:gd name="connsiteY42" fmla="*/ 3269921 h 3988066"/>
                  <a:gd name="connsiteX43" fmla="*/ 2491727 w 3475899"/>
                  <a:gd name="connsiteY43" fmla="*/ 2506256 h 3988066"/>
                  <a:gd name="connsiteX44" fmla="*/ 2373845 w 3475899"/>
                  <a:gd name="connsiteY44" fmla="*/ 2070608 h 3988066"/>
                  <a:gd name="connsiteX45" fmla="*/ 2058641 w 3475899"/>
                  <a:gd name="connsiteY45" fmla="*/ 1755405 h 3988066"/>
                  <a:gd name="connsiteX46" fmla="*/ 1615306 w 3475899"/>
                  <a:gd name="connsiteY46" fmla="*/ 1496578 h 3988066"/>
                  <a:gd name="connsiteX47" fmla="*/ 859329 w 3475899"/>
                  <a:gd name="connsiteY47" fmla="*/ 1135247 h 3988066"/>
                  <a:gd name="connsiteX48" fmla="*/ 477496 w 3475899"/>
                  <a:gd name="connsiteY48" fmla="*/ 609907 h 3988066"/>
                  <a:gd name="connsiteX49" fmla="*/ 782450 w 3475899"/>
                  <a:gd name="connsiteY49" fmla="*/ 143508 h 3988066"/>
                  <a:gd name="connsiteX50" fmla="*/ 1425671 w 3475899"/>
                  <a:gd name="connsiteY50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25442 w 3475899"/>
                  <a:gd name="connsiteY3" fmla="*/ 343393 h 3988066"/>
                  <a:gd name="connsiteX4" fmla="*/ 1687060 w 3475899"/>
                  <a:gd name="connsiteY4" fmla="*/ 153758 h 3988066"/>
                  <a:gd name="connsiteX5" fmla="*/ 1410295 w 3475899"/>
                  <a:gd name="connsiteY5" fmla="*/ 102506 h 3988066"/>
                  <a:gd name="connsiteX6" fmla="*/ 961834 w 3475899"/>
                  <a:gd name="connsiteY6" fmla="*/ 187072 h 3988066"/>
                  <a:gd name="connsiteX7" fmla="*/ 744010 w 3475899"/>
                  <a:gd name="connsiteY7" fmla="*/ 481775 h 3988066"/>
                  <a:gd name="connsiteX8" fmla="*/ 900331 w 3475899"/>
                  <a:gd name="connsiteY8" fmla="*/ 740602 h 3988066"/>
                  <a:gd name="connsiteX9" fmla="*/ 1284726 w 3475899"/>
                  <a:gd name="connsiteY9" fmla="*/ 943050 h 3988066"/>
                  <a:gd name="connsiteX10" fmla="*/ 2984160 w 3475899"/>
                  <a:gd name="connsiteY10" fmla="*/ 1543339 h 3988066"/>
                  <a:gd name="connsiteX11" fmla="*/ 3378091 w 3475899"/>
                  <a:gd name="connsiteY11" fmla="*/ 2821306 h 3988066"/>
                  <a:gd name="connsiteX12" fmla="*/ 2359032 w 3475899"/>
                  <a:gd name="connsiteY12" fmla="*/ 3840356 h 3988066"/>
                  <a:gd name="connsiteX13" fmla="*/ 1252372 w 3475899"/>
                  <a:gd name="connsiteY13" fmla="*/ 3968244 h 3988066"/>
                  <a:gd name="connsiteX14" fmla="*/ 352887 w 3475899"/>
                  <a:gd name="connsiteY14" fmla="*/ 3518017 h 3988066"/>
                  <a:gd name="connsiteX15" fmla="*/ 846 w 3475899"/>
                  <a:gd name="connsiteY15" fmla="*/ 2711267 h 3988066"/>
                  <a:gd name="connsiteX16" fmla="*/ 284017 w 3475899"/>
                  <a:gd name="connsiteY16" fmla="*/ 2118017 h 3988066"/>
                  <a:gd name="connsiteX17" fmla="*/ 964397 w 3475899"/>
                  <a:gd name="connsiteY17" fmla="*/ 1870723 h 3988066"/>
                  <a:gd name="connsiteX18" fmla="*/ 1592242 w 3475899"/>
                  <a:gd name="connsiteY18" fmla="*/ 2019356 h 3988066"/>
                  <a:gd name="connsiteX19" fmla="*/ 1861319 w 3475899"/>
                  <a:gd name="connsiteY19" fmla="*/ 2490881 h 3988066"/>
                  <a:gd name="connsiteX20" fmla="*/ 1680653 w 3475899"/>
                  <a:gd name="connsiteY20" fmla="*/ 2861181 h 3988066"/>
                  <a:gd name="connsiteX21" fmla="*/ 1261662 w 3475899"/>
                  <a:gd name="connsiteY21" fmla="*/ 3008533 h 3988066"/>
                  <a:gd name="connsiteX22" fmla="*/ 895206 w 3475899"/>
                  <a:gd name="connsiteY22" fmla="*/ 2926528 h 3988066"/>
                  <a:gd name="connsiteX23" fmla="*/ 718384 w 3475899"/>
                  <a:gd name="connsiteY23" fmla="*/ 2649764 h 3988066"/>
                  <a:gd name="connsiteX24" fmla="*/ 808076 w 3475899"/>
                  <a:gd name="connsiteY24" fmla="*/ 2470379 h 3988066"/>
                  <a:gd name="connsiteX25" fmla="*/ 931082 w 3475899"/>
                  <a:gd name="connsiteY25" fmla="*/ 2406314 h 3988066"/>
                  <a:gd name="connsiteX26" fmla="*/ 990023 w 3475899"/>
                  <a:gd name="connsiteY26" fmla="*/ 2398626 h 3988066"/>
                  <a:gd name="connsiteX27" fmla="*/ 1010524 w 3475899"/>
                  <a:gd name="connsiteY27" fmla="*/ 2414001 h 3988066"/>
                  <a:gd name="connsiteX28" fmla="*/ 1000274 w 3475899"/>
                  <a:gd name="connsiteY28" fmla="*/ 2444753 h 3988066"/>
                  <a:gd name="connsiteX29" fmla="*/ 990023 w 3475899"/>
                  <a:gd name="connsiteY29" fmla="*/ 2475505 h 3988066"/>
                  <a:gd name="connsiteX30" fmla="*/ 974647 w 3475899"/>
                  <a:gd name="connsiteY30" fmla="*/ 2588261 h 3988066"/>
                  <a:gd name="connsiteX31" fmla="*/ 1055370 w 3475899"/>
                  <a:gd name="connsiteY31" fmla="*/ 2725362 h 3988066"/>
                  <a:gd name="connsiteX32" fmla="*/ 1230911 w 3475899"/>
                  <a:gd name="connsiteY32" fmla="*/ 2783021 h 3988066"/>
                  <a:gd name="connsiteX33" fmla="*/ 1494862 w 3475899"/>
                  <a:gd name="connsiteY33" fmla="*/ 2685641 h 3988066"/>
                  <a:gd name="connsiteX34" fmla="*/ 1599930 w 3475899"/>
                  <a:gd name="connsiteY34" fmla="*/ 2444753 h 3988066"/>
                  <a:gd name="connsiteX35" fmla="*/ 1387231 w 3475899"/>
                  <a:gd name="connsiteY35" fmla="*/ 2109048 h 3988066"/>
                  <a:gd name="connsiteX36" fmla="*/ 943896 w 3475899"/>
                  <a:gd name="connsiteY36" fmla="*/ 2003980 h 3988066"/>
                  <a:gd name="connsiteX37" fmla="*/ 372428 w 3475899"/>
                  <a:gd name="connsiteY37" fmla="*/ 2198740 h 3988066"/>
                  <a:gd name="connsiteX38" fmla="*/ 118727 w 3475899"/>
                  <a:gd name="connsiteY38" fmla="*/ 2711267 h 3988066"/>
                  <a:gd name="connsiteX39" fmla="*/ 500560 w 3475899"/>
                  <a:gd name="connsiteY39" fmla="*/ 3351926 h 3988066"/>
                  <a:gd name="connsiteX40" fmla="*/ 1312915 w 3475899"/>
                  <a:gd name="connsiteY40" fmla="*/ 3567187 h 3988066"/>
                  <a:gd name="connsiteX41" fmla="*/ 2135520 w 3475899"/>
                  <a:gd name="connsiteY41" fmla="*/ 3269921 h 3988066"/>
                  <a:gd name="connsiteX42" fmla="*/ 2491727 w 3475899"/>
                  <a:gd name="connsiteY42" fmla="*/ 2506256 h 3988066"/>
                  <a:gd name="connsiteX43" fmla="*/ 2373845 w 3475899"/>
                  <a:gd name="connsiteY43" fmla="*/ 2070608 h 3988066"/>
                  <a:gd name="connsiteX44" fmla="*/ 2058641 w 3475899"/>
                  <a:gd name="connsiteY44" fmla="*/ 1755405 h 3988066"/>
                  <a:gd name="connsiteX45" fmla="*/ 1615306 w 3475899"/>
                  <a:gd name="connsiteY45" fmla="*/ 1496578 h 3988066"/>
                  <a:gd name="connsiteX46" fmla="*/ 859329 w 3475899"/>
                  <a:gd name="connsiteY46" fmla="*/ 1135247 h 3988066"/>
                  <a:gd name="connsiteX47" fmla="*/ 477496 w 3475899"/>
                  <a:gd name="connsiteY47" fmla="*/ 609907 h 3988066"/>
                  <a:gd name="connsiteX48" fmla="*/ 782450 w 3475899"/>
                  <a:gd name="connsiteY48" fmla="*/ 143508 h 3988066"/>
                  <a:gd name="connsiteX49" fmla="*/ 1425671 w 3475899"/>
                  <a:gd name="connsiteY49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1825442 w 3475899"/>
                  <a:gd name="connsiteY2" fmla="*/ 343393 h 3988066"/>
                  <a:gd name="connsiteX3" fmla="*/ 1687060 w 3475899"/>
                  <a:gd name="connsiteY3" fmla="*/ 153758 h 3988066"/>
                  <a:gd name="connsiteX4" fmla="*/ 1410295 w 3475899"/>
                  <a:gd name="connsiteY4" fmla="*/ 102506 h 3988066"/>
                  <a:gd name="connsiteX5" fmla="*/ 961834 w 3475899"/>
                  <a:gd name="connsiteY5" fmla="*/ 187072 h 3988066"/>
                  <a:gd name="connsiteX6" fmla="*/ 744010 w 3475899"/>
                  <a:gd name="connsiteY6" fmla="*/ 481775 h 3988066"/>
                  <a:gd name="connsiteX7" fmla="*/ 900331 w 3475899"/>
                  <a:gd name="connsiteY7" fmla="*/ 740602 h 3988066"/>
                  <a:gd name="connsiteX8" fmla="*/ 1284726 w 3475899"/>
                  <a:gd name="connsiteY8" fmla="*/ 943050 h 3988066"/>
                  <a:gd name="connsiteX9" fmla="*/ 2984160 w 3475899"/>
                  <a:gd name="connsiteY9" fmla="*/ 1543339 h 3988066"/>
                  <a:gd name="connsiteX10" fmla="*/ 3378091 w 3475899"/>
                  <a:gd name="connsiteY10" fmla="*/ 2821306 h 3988066"/>
                  <a:gd name="connsiteX11" fmla="*/ 2359032 w 3475899"/>
                  <a:gd name="connsiteY11" fmla="*/ 3840356 h 3988066"/>
                  <a:gd name="connsiteX12" fmla="*/ 1252372 w 3475899"/>
                  <a:gd name="connsiteY12" fmla="*/ 3968244 h 3988066"/>
                  <a:gd name="connsiteX13" fmla="*/ 352887 w 3475899"/>
                  <a:gd name="connsiteY13" fmla="*/ 3518017 h 3988066"/>
                  <a:gd name="connsiteX14" fmla="*/ 846 w 3475899"/>
                  <a:gd name="connsiteY14" fmla="*/ 2711267 h 3988066"/>
                  <a:gd name="connsiteX15" fmla="*/ 284017 w 3475899"/>
                  <a:gd name="connsiteY15" fmla="*/ 2118017 h 3988066"/>
                  <a:gd name="connsiteX16" fmla="*/ 964397 w 3475899"/>
                  <a:gd name="connsiteY16" fmla="*/ 1870723 h 3988066"/>
                  <a:gd name="connsiteX17" fmla="*/ 1592242 w 3475899"/>
                  <a:gd name="connsiteY17" fmla="*/ 2019356 h 3988066"/>
                  <a:gd name="connsiteX18" fmla="*/ 1861319 w 3475899"/>
                  <a:gd name="connsiteY18" fmla="*/ 2490881 h 3988066"/>
                  <a:gd name="connsiteX19" fmla="*/ 1680653 w 3475899"/>
                  <a:gd name="connsiteY19" fmla="*/ 2861181 h 3988066"/>
                  <a:gd name="connsiteX20" fmla="*/ 1261662 w 3475899"/>
                  <a:gd name="connsiteY20" fmla="*/ 3008533 h 3988066"/>
                  <a:gd name="connsiteX21" fmla="*/ 895206 w 3475899"/>
                  <a:gd name="connsiteY21" fmla="*/ 2926528 h 3988066"/>
                  <a:gd name="connsiteX22" fmla="*/ 718384 w 3475899"/>
                  <a:gd name="connsiteY22" fmla="*/ 2649764 h 3988066"/>
                  <a:gd name="connsiteX23" fmla="*/ 808076 w 3475899"/>
                  <a:gd name="connsiteY23" fmla="*/ 2470379 h 3988066"/>
                  <a:gd name="connsiteX24" fmla="*/ 931082 w 3475899"/>
                  <a:gd name="connsiteY24" fmla="*/ 2406314 h 3988066"/>
                  <a:gd name="connsiteX25" fmla="*/ 990023 w 3475899"/>
                  <a:gd name="connsiteY25" fmla="*/ 2398626 h 3988066"/>
                  <a:gd name="connsiteX26" fmla="*/ 1010524 w 3475899"/>
                  <a:gd name="connsiteY26" fmla="*/ 2414001 h 3988066"/>
                  <a:gd name="connsiteX27" fmla="*/ 1000274 w 3475899"/>
                  <a:gd name="connsiteY27" fmla="*/ 2444753 h 3988066"/>
                  <a:gd name="connsiteX28" fmla="*/ 990023 w 3475899"/>
                  <a:gd name="connsiteY28" fmla="*/ 2475505 h 3988066"/>
                  <a:gd name="connsiteX29" fmla="*/ 974647 w 3475899"/>
                  <a:gd name="connsiteY29" fmla="*/ 2588261 h 3988066"/>
                  <a:gd name="connsiteX30" fmla="*/ 1055370 w 3475899"/>
                  <a:gd name="connsiteY30" fmla="*/ 2725362 h 3988066"/>
                  <a:gd name="connsiteX31" fmla="*/ 1230911 w 3475899"/>
                  <a:gd name="connsiteY31" fmla="*/ 2783021 h 3988066"/>
                  <a:gd name="connsiteX32" fmla="*/ 1494862 w 3475899"/>
                  <a:gd name="connsiteY32" fmla="*/ 2685641 h 3988066"/>
                  <a:gd name="connsiteX33" fmla="*/ 1599930 w 3475899"/>
                  <a:gd name="connsiteY33" fmla="*/ 2444753 h 3988066"/>
                  <a:gd name="connsiteX34" fmla="*/ 1387231 w 3475899"/>
                  <a:gd name="connsiteY34" fmla="*/ 2109048 h 3988066"/>
                  <a:gd name="connsiteX35" fmla="*/ 943896 w 3475899"/>
                  <a:gd name="connsiteY35" fmla="*/ 2003980 h 3988066"/>
                  <a:gd name="connsiteX36" fmla="*/ 372428 w 3475899"/>
                  <a:gd name="connsiteY36" fmla="*/ 2198740 h 3988066"/>
                  <a:gd name="connsiteX37" fmla="*/ 118727 w 3475899"/>
                  <a:gd name="connsiteY37" fmla="*/ 2711267 h 3988066"/>
                  <a:gd name="connsiteX38" fmla="*/ 500560 w 3475899"/>
                  <a:gd name="connsiteY38" fmla="*/ 3351926 h 3988066"/>
                  <a:gd name="connsiteX39" fmla="*/ 1312915 w 3475899"/>
                  <a:gd name="connsiteY39" fmla="*/ 3567187 h 3988066"/>
                  <a:gd name="connsiteX40" fmla="*/ 2135520 w 3475899"/>
                  <a:gd name="connsiteY40" fmla="*/ 3269921 h 3988066"/>
                  <a:gd name="connsiteX41" fmla="*/ 2491727 w 3475899"/>
                  <a:gd name="connsiteY41" fmla="*/ 2506256 h 3988066"/>
                  <a:gd name="connsiteX42" fmla="*/ 2373845 w 3475899"/>
                  <a:gd name="connsiteY42" fmla="*/ 2070608 h 3988066"/>
                  <a:gd name="connsiteX43" fmla="*/ 2058641 w 3475899"/>
                  <a:gd name="connsiteY43" fmla="*/ 1755405 h 3988066"/>
                  <a:gd name="connsiteX44" fmla="*/ 1615306 w 3475899"/>
                  <a:gd name="connsiteY44" fmla="*/ 1496578 h 3988066"/>
                  <a:gd name="connsiteX45" fmla="*/ 859329 w 3475899"/>
                  <a:gd name="connsiteY45" fmla="*/ 1135247 h 3988066"/>
                  <a:gd name="connsiteX46" fmla="*/ 477496 w 3475899"/>
                  <a:gd name="connsiteY46" fmla="*/ 609907 h 3988066"/>
                  <a:gd name="connsiteX47" fmla="*/ 782450 w 3475899"/>
                  <a:gd name="connsiteY47" fmla="*/ 143508 h 3988066"/>
                  <a:gd name="connsiteX48" fmla="*/ 1425671 w 3475899"/>
                  <a:gd name="connsiteY48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1687060 w 3475899"/>
                  <a:gd name="connsiteY2" fmla="*/ 153758 h 3988066"/>
                  <a:gd name="connsiteX3" fmla="*/ 1410295 w 3475899"/>
                  <a:gd name="connsiteY3" fmla="*/ 102506 h 3988066"/>
                  <a:gd name="connsiteX4" fmla="*/ 961834 w 3475899"/>
                  <a:gd name="connsiteY4" fmla="*/ 187072 h 3988066"/>
                  <a:gd name="connsiteX5" fmla="*/ 744010 w 3475899"/>
                  <a:gd name="connsiteY5" fmla="*/ 481775 h 3988066"/>
                  <a:gd name="connsiteX6" fmla="*/ 900331 w 3475899"/>
                  <a:gd name="connsiteY6" fmla="*/ 740602 h 3988066"/>
                  <a:gd name="connsiteX7" fmla="*/ 1284726 w 3475899"/>
                  <a:gd name="connsiteY7" fmla="*/ 943050 h 3988066"/>
                  <a:gd name="connsiteX8" fmla="*/ 2984160 w 3475899"/>
                  <a:gd name="connsiteY8" fmla="*/ 1543339 h 3988066"/>
                  <a:gd name="connsiteX9" fmla="*/ 3378091 w 3475899"/>
                  <a:gd name="connsiteY9" fmla="*/ 2821306 h 3988066"/>
                  <a:gd name="connsiteX10" fmla="*/ 2359032 w 3475899"/>
                  <a:gd name="connsiteY10" fmla="*/ 3840356 h 3988066"/>
                  <a:gd name="connsiteX11" fmla="*/ 1252372 w 3475899"/>
                  <a:gd name="connsiteY11" fmla="*/ 3968244 h 3988066"/>
                  <a:gd name="connsiteX12" fmla="*/ 352887 w 3475899"/>
                  <a:gd name="connsiteY12" fmla="*/ 3518017 h 3988066"/>
                  <a:gd name="connsiteX13" fmla="*/ 846 w 3475899"/>
                  <a:gd name="connsiteY13" fmla="*/ 2711267 h 3988066"/>
                  <a:gd name="connsiteX14" fmla="*/ 284017 w 3475899"/>
                  <a:gd name="connsiteY14" fmla="*/ 2118017 h 3988066"/>
                  <a:gd name="connsiteX15" fmla="*/ 964397 w 3475899"/>
                  <a:gd name="connsiteY15" fmla="*/ 1870723 h 3988066"/>
                  <a:gd name="connsiteX16" fmla="*/ 1592242 w 3475899"/>
                  <a:gd name="connsiteY16" fmla="*/ 2019356 h 3988066"/>
                  <a:gd name="connsiteX17" fmla="*/ 1861319 w 3475899"/>
                  <a:gd name="connsiteY17" fmla="*/ 2490881 h 3988066"/>
                  <a:gd name="connsiteX18" fmla="*/ 1680653 w 3475899"/>
                  <a:gd name="connsiteY18" fmla="*/ 2861181 h 3988066"/>
                  <a:gd name="connsiteX19" fmla="*/ 1261662 w 3475899"/>
                  <a:gd name="connsiteY19" fmla="*/ 3008533 h 3988066"/>
                  <a:gd name="connsiteX20" fmla="*/ 895206 w 3475899"/>
                  <a:gd name="connsiteY20" fmla="*/ 2926528 h 3988066"/>
                  <a:gd name="connsiteX21" fmla="*/ 718384 w 3475899"/>
                  <a:gd name="connsiteY21" fmla="*/ 2649764 h 3988066"/>
                  <a:gd name="connsiteX22" fmla="*/ 808076 w 3475899"/>
                  <a:gd name="connsiteY22" fmla="*/ 2470379 h 3988066"/>
                  <a:gd name="connsiteX23" fmla="*/ 931082 w 3475899"/>
                  <a:gd name="connsiteY23" fmla="*/ 2406314 h 3988066"/>
                  <a:gd name="connsiteX24" fmla="*/ 990023 w 3475899"/>
                  <a:gd name="connsiteY24" fmla="*/ 2398626 h 3988066"/>
                  <a:gd name="connsiteX25" fmla="*/ 1010524 w 3475899"/>
                  <a:gd name="connsiteY25" fmla="*/ 2414001 h 3988066"/>
                  <a:gd name="connsiteX26" fmla="*/ 1000274 w 3475899"/>
                  <a:gd name="connsiteY26" fmla="*/ 2444753 h 3988066"/>
                  <a:gd name="connsiteX27" fmla="*/ 990023 w 3475899"/>
                  <a:gd name="connsiteY27" fmla="*/ 2475505 h 3988066"/>
                  <a:gd name="connsiteX28" fmla="*/ 974647 w 3475899"/>
                  <a:gd name="connsiteY28" fmla="*/ 2588261 h 3988066"/>
                  <a:gd name="connsiteX29" fmla="*/ 1055370 w 3475899"/>
                  <a:gd name="connsiteY29" fmla="*/ 2725362 h 3988066"/>
                  <a:gd name="connsiteX30" fmla="*/ 1230911 w 3475899"/>
                  <a:gd name="connsiteY30" fmla="*/ 2783021 h 3988066"/>
                  <a:gd name="connsiteX31" fmla="*/ 1494862 w 3475899"/>
                  <a:gd name="connsiteY31" fmla="*/ 2685641 h 3988066"/>
                  <a:gd name="connsiteX32" fmla="*/ 1599930 w 3475899"/>
                  <a:gd name="connsiteY32" fmla="*/ 2444753 h 3988066"/>
                  <a:gd name="connsiteX33" fmla="*/ 1387231 w 3475899"/>
                  <a:gd name="connsiteY33" fmla="*/ 2109048 h 3988066"/>
                  <a:gd name="connsiteX34" fmla="*/ 943896 w 3475899"/>
                  <a:gd name="connsiteY34" fmla="*/ 2003980 h 3988066"/>
                  <a:gd name="connsiteX35" fmla="*/ 372428 w 3475899"/>
                  <a:gd name="connsiteY35" fmla="*/ 2198740 h 3988066"/>
                  <a:gd name="connsiteX36" fmla="*/ 118727 w 3475899"/>
                  <a:gd name="connsiteY36" fmla="*/ 2711267 h 3988066"/>
                  <a:gd name="connsiteX37" fmla="*/ 500560 w 3475899"/>
                  <a:gd name="connsiteY37" fmla="*/ 3351926 h 3988066"/>
                  <a:gd name="connsiteX38" fmla="*/ 1312915 w 3475899"/>
                  <a:gd name="connsiteY38" fmla="*/ 3567187 h 3988066"/>
                  <a:gd name="connsiteX39" fmla="*/ 2135520 w 3475899"/>
                  <a:gd name="connsiteY39" fmla="*/ 3269921 h 3988066"/>
                  <a:gd name="connsiteX40" fmla="*/ 2491727 w 3475899"/>
                  <a:gd name="connsiteY40" fmla="*/ 2506256 h 3988066"/>
                  <a:gd name="connsiteX41" fmla="*/ 2373845 w 3475899"/>
                  <a:gd name="connsiteY41" fmla="*/ 2070608 h 3988066"/>
                  <a:gd name="connsiteX42" fmla="*/ 2058641 w 3475899"/>
                  <a:gd name="connsiteY42" fmla="*/ 1755405 h 3988066"/>
                  <a:gd name="connsiteX43" fmla="*/ 1615306 w 3475899"/>
                  <a:gd name="connsiteY43" fmla="*/ 1496578 h 3988066"/>
                  <a:gd name="connsiteX44" fmla="*/ 859329 w 3475899"/>
                  <a:gd name="connsiteY44" fmla="*/ 1135247 h 3988066"/>
                  <a:gd name="connsiteX45" fmla="*/ 477496 w 3475899"/>
                  <a:gd name="connsiteY45" fmla="*/ 609907 h 3988066"/>
                  <a:gd name="connsiteX46" fmla="*/ 782450 w 3475899"/>
                  <a:gd name="connsiteY46" fmla="*/ 143508 h 3988066"/>
                  <a:gd name="connsiteX47" fmla="*/ 1425671 w 3475899"/>
                  <a:gd name="connsiteY47" fmla="*/ 0 h 3988066"/>
                  <a:gd name="connsiteX0" fmla="*/ 1425671 w 3475899"/>
                  <a:gd name="connsiteY0" fmla="*/ 0 h 3988066"/>
                  <a:gd name="connsiteX1" fmla="*/ 1687060 w 3475899"/>
                  <a:gd name="connsiteY1" fmla="*/ 153758 h 3988066"/>
                  <a:gd name="connsiteX2" fmla="*/ 1410295 w 3475899"/>
                  <a:gd name="connsiteY2" fmla="*/ 102506 h 3988066"/>
                  <a:gd name="connsiteX3" fmla="*/ 961834 w 3475899"/>
                  <a:gd name="connsiteY3" fmla="*/ 187072 h 3988066"/>
                  <a:gd name="connsiteX4" fmla="*/ 744010 w 3475899"/>
                  <a:gd name="connsiteY4" fmla="*/ 481775 h 3988066"/>
                  <a:gd name="connsiteX5" fmla="*/ 900331 w 3475899"/>
                  <a:gd name="connsiteY5" fmla="*/ 740602 h 3988066"/>
                  <a:gd name="connsiteX6" fmla="*/ 1284726 w 3475899"/>
                  <a:gd name="connsiteY6" fmla="*/ 943050 h 3988066"/>
                  <a:gd name="connsiteX7" fmla="*/ 2984160 w 3475899"/>
                  <a:gd name="connsiteY7" fmla="*/ 1543339 h 3988066"/>
                  <a:gd name="connsiteX8" fmla="*/ 3378091 w 3475899"/>
                  <a:gd name="connsiteY8" fmla="*/ 2821306 h 3988066"/>
                  <a:gd name="connsiteX9" fmla="*/ 2359032 w 3475899"/>
                  <a:gd name="connsiteY9" fmla="*/ 3840356 h 3988066"/>
                  <a:gd name="connsiteX10" fmla="*/ 1252372 w 3475899"/>
                  <a:gd name="connsiteY10" fmla="*/ 3968244 h 3988066"/>
                  <a:gd name="connsiteX11" fmla="*/ 352887 w 3475899"/>
                  <a:gd name="connsiteY11" fmla="*/ 3518017 h 3988066"/>
                  <a:gd name="connsiteX12" fmla="*/ 846 w 3475899"/>
                  <a:gd name="connsiteY12" fmla="*/ 2711267 h 3988066"/>
                  <a:gd name="connsiteX13" fmla="*/ 284017 w 3475899"/>
                  <a:gd name="connsiteY13" fmla="*/ 2118017 h 3988066"/>
                  <a:gd name="connsiteX14" fmla="*/ 964397 w 3475899"/>
                  <a:gd name="connsiteY14" fmla="*/ 1870723 h 3988066"/>
                  <a:gd name="connsiteX15" fmla="*/ 1592242 w 3475899"/>
                  <a:gd name="connsiteY15" fmla="*/ 2019356 h 3988066"/>
                  <a:gd name="connsiteX16" fmla="*/ 1861319 w 3475899"/>
                  <a:gd name="connsiteY16" fmla="*/ 2490881 h 3988066"/>
                  <a:gd name="connsiteX17" fmla="*/ 1680653 w 3475899"/>
                  <a:gd name="connsiteY17" fmla="*/ 2861181 h 3988066"/>
                  <a:gd name="connsiteX18" fmla="*/ 1261662 w 3475899"/>
                  <a:gd name="connsiteY18" fmla="*/ 3008533 h 3988066"/>
                  <a:gd name="connsiteX19" fmla="*/ 895206 w 3475899"/>
                  <a:gd name="connsiteY19" fmla="*/ 2926528 h 3988066"/>
                  <a:gd name="connsiteX20" fmla="*/ 718384 w 3475899"/>
                  <a:gd name="connsiteY20" fmla="*/ 2649764 h 3988066"/>
                  <a:gd name="connsiteX21" fmla="*/ 808076 w 3475899"/>
                  <a:gd name="connsiteY21" fmla="*/ 2470379 h 3988066"/>
                  <a:gd name="connsiteX22" fmla="*/ 931082 w 3475899"/>
                  <a:gd name="connsiteY22" fmla="*/ 2406314 h 3988066"/>
                  <a:gd name="connsiteX23" fmla="*/ 990023 w 3475899"/>
                  <a:gd name="connsiteY23" fmla="*/ 2398626 h 3988066"/>
                  <a:gd name="connsiteX24" fmla="*/ 1010524 w 3475899"/>
                  <a:gd name="connsiteY24" fmla="*/ 2414001 h 3988066"/>
                  <a:gd name="connsiteX25" fmla="*/ 1000274 w 3475899"/>
                  <a:gd name="connsiteY25" fmla="*/ 2444753 h 3988066"/>
                  <a:gd name="connsiteX26" fmla="*/ 990023 w 3475899"/>
                  <a:gd name="connsiteY26" fmla="*/ 2475505 h 3988066"/>
                  <a:gd name="connsiteX27" fmla="*/ 974647 w 3475899"/>
                  <a:gd name="connsiteY27" fmla="*/ 2588261 h 3988066"/>
                  <a:gd name="connsiteX28" fmla="*/ 1055370 w 3475899"/>
                  <a:gd name="connsiteY28" fmla="*/ 2725362 h 3988066"/>
                  <a:gd name="connsiteX29" fmla="*/ 1230911 w 3475899"/>
                  <a:gd name="connsiteY29" fmla="*/ 2783021 h 3988066"/>
                  <a:gd name="connsiteX30" fmla="*/ 1494862 w 3475899"/>
                  <a:gd name="connsiteY30" fmla="*/ 2685641 h 3988066"/>
                  <a:gd name="connsiteX31" fmla="*/ 1599930 w 3475899"/>
                  <a:gd name="connsiteY31" fmla="*/ 2444753 h 3988066"/>
                  <a:gd name="connsiteX32" fmla="*/ 1387231 w 3475899"/>
                  <a:gd name="connsiteY32" fmla="*/ 2109048 h 3988066"/>
                  <a:gd name="connsiteX33" fmla="*/ 943896 w 3475899"/>
                  <a:gd name="connsiteY33" fmla="*/ 2003980 h 3988066"/>
                  <a:gd name="connsiteX34" fmla="*/ 372428 w 3475899"/>
                  <a:gd name="connsiteY34" fmla="*/ 2198740 h 3988066"/>
                  <a:gd name="connsiteX35" fmla="*/ 118727 w 3475899"/>
                  <a:gd name="connsiteY35" fmla="*/ 2711267 h 3988066"/>
                  <a:gd name="connsiteX36" fmla="*/ 500560 w 3475899"/>
                  <a:gd name="connsiteY36" fmla="*/ 3351926 h 3988066"/>
                  <a:gd name="connsiteX37" fmla="*/ 1312915 w 3475899"/>
                  <a:gd name="connsiteY37" fmla="*/ 3567187 h 3988066"/>
                  <a:gd name="connsiteX38" fmla="*/ 2135520 w 3475899"/>
                  <a:gd name="connsiteY38" fmla="*/ 3269921 h 3988066"/>
                  <a:gd name="connsiteX39" fmla="*/ 2491727 w 3475899"/>
                  <a:gd name="connsiteY39" fmla="*/ 2506256 h 3988066"/>
                  <a:gd name="connsiteX40" fmla="*/ 2373845 w 3475899"/>
                  <a:gd name="connsiteY40" fmla="*/ 2070608 h 3988066"/>
                  <a:gd name="connsiteX41" fmla="*/ 2058641 w 3475899"/>
                  <a:gd name="connsiteY41" fmla="*/ 1755405 h 3988066"/>
                  <a:gd name="connsiteX42" fmla="*/ 1615306 w 3475899"/>
                  <a:gd name="connsiteY42" fmla="*/ 1496578 h 3988066"/>
                  <a:gd name="connsiteX43" fmla="*/ 859329 w 3475899"/>
                  <a:gd name="connsiteY43" fmla="*/ 1135247 h 3988066"/>
                  <a:gd name="connsiteX44" fmla="*/ 477496 w 3475899"/>
                  <a:gd name="connsiteY44" fmla="*/ 609907 h 3988066"/>
                  <a:gd name="connsiteX45" fmla="*/ 782450 w 3475899"/>
                  <a:gd name="connsiteY45" fmla="*/ 143508 h 3988066"/>
                  <a:gd name="connsiteX46" fmla="*/ 1425671 w 3475899"/>
                  <a:gd name="connsiteY46" fmla="*/ 0 h 3988066"/>
                  <a:gd name="connsiteX0" fmla="*/ 1425671 w 3475899"/>
                  <a:gd name="connsiteY0" fmla="*/ 421 h 3988487"/>
                  <a:gd name="connsiteX1" fmla="*/ 1410295 w 3475899"/>
                  <a:gd name="connsiteY1" fmla="*/ 102927 h 3988487"/>
                  <a:gd name="connsiteX2" fmla="*/ 961834 w 3475899"/>
                  <a:gd name="connsiteY2" fmla="*/ 187493 h 3988487"/>
                  <a:gd name="connsiteX3" fmla="*/ 744010 w 3475899"/>
                  <a:gd name="connsiteY3" fmla="*/ 482196 h 3988487"/>
                  <a:gd name="connsiteX4" fmla="*/ 900331 w 3475899"/>
                  <a:gd name="connsiteY4" fmla="*/ 741023 h 3988487"/>
                  <a:gd name="connsiteX5" fmla="*/ 1284726 w 3475899"/>
                  <a:gd name="connsiteY5" fmla="*/ 943471 h 3988487"/>
                  <a:gd name="connsiteX6" fmla="*/ 2984160 w 3475899"/>
                  <a:gd name="connsiteY6" fmla="*/ 1543760 h 3988487"/>
                  <a:gd name="connsiteX7" fmla="*/ 3378091 w 3475899"/>
                  <a:gd name="connsiteY7" fmla="*/ 2821727 h 3988487"/>
                  <a:gd name="connsiteX8" fmla="*/ 2359032 w 3475899"/>
                  <a:gd name="connsiteY8" fmla="*/ 3840777 h 3988487"/>
                  <a:gd name="connsiteX9" fmla="*/ 1252372 w 3475899"/>
                  <a:gd name="connsiteY9" fmla="*/ 3968665 h 3988487"/>
                  <a:gd name="connsiteX10" fmla="*/ 352887 w 3475899"/>
                  <a:gd name="connsiteY10" fmla="*/ 3518438 h 3988487"/>
                  <a:gd name="connsiteX11" fmla="*/ 846 w 3475899"/>
                  <a:gd name="connsiteY11" fmla="*/ 2711688 h 3988487"/>
                  <a:gd name="connsiteX12" fmla="*/ 284017 w 3475899"/>
                  <a:gd name="connsiteY12" fmla="*/ 2118438 h 3988487"/>
                  <a:gd name="connsiteX13" fmla="*/ 964397 w 3475899"/>
                  <a:gd name="connsiteY13" fmla="*/ 1871144 h 3988487"/>
                  <a:gd name="connsiteX14" fmla="*/ 1592242 w 3475899"/>
                  <a:gd name="connsiteY14" fmla="*/ 2019777 h 3988487"/>
                  <a:gd name="connsiteX15" fmla="*/ 1861319 w 3475899"/>
                  <a:gd name="connsiteY15" fmla="*/ 2491302 h 3988487"/>
                  <a:gd name="connsiteX16" fmla="*/ 1680653 w 3475899"/>
                  <a:gd name="connsiteY16" fmla="*/ 2861602 h 3988487"/>
                  <a:gd name="connsiteX17" fmla="*/ 1261662 w 3475899"/>
                  <a:gd name="connsiteY17" fmla="*/ 3008954 h 3988487"/>
                  <a:gd name="connsiteX18" fmla="*/ 895206 w 3475899"/>
                  <a:gd name="connsiteY18" fmla="*/ 2926949 h 3988487"/>
                  <a:gd name="connsiteX19" fmla="*/ 718384 w 3475899"/>
                  <a:gd name="connsiteY19" fmla="*/ 2650185 h 3988487"/>
                  <a:gd name="connsiteX20" fmla="*/ 808076 w 3475899"/>
                  <a:gd name="connsiteY20" fmla="*/ 2470800 h 3988487"/>
                  <a:gd name="connsiteX21" fmla="*/ 931082 w 3475899"/>
                  <a:gd name="connsiteY21" fmla="*/ 2406735 h 3988487"/>
                  <a:gd name="connsiteX22" fmla="*/ 990023 w 3475899"/>
                  <a:gd name="connsiteY22" fmla="*/ 2399047 h 3988487"/>
                  <a:gd name="connsiteX23" fmla="*/ 1010524 w 3475899"/>
                  <a:gd name="connsiteY23" fmla="*/ 2414422 h 3988487"/>
                  <a:gd name="connsiteX24" fmla="*/ 1000274 w 3475899"/>
                  <a:gd name="connsiteY24" fmla="*/ 2445174 h 3988487"/>
                  <a:gd name="connsiteX25" fmla="*/ 990023 w 3475899"/>
                  <a:gd name="connsiteY25" fmla="*/ 2475926 h 3988487"/>
                  <a:gd name="connsiteX26" fmla="*/ 974647 w 3475899"/>
                  <a:gd name="connsiteY26" fmla="*/ 2588682 h 3988487"/>
                  <a:gd name="connsiteX27" fmla="*/ 1055370 w 3475899"/>
                  <a:gd name="connsiteY27" fmla="*/ 2725783 h 3988487"/>
                  <a:gd name="connsiteX28" fmla="*/ 1230911 w 3475899"/>
                  <a:gd name="connsiteY28" fmla="*/ 2783442 h 3988487"/>
                  <a:gd name="connsiteX29" fmla="*/ 1494862 w 3475899"/>
                  <a:gd name="connsiteY29" fmla="*/ 2686062 h 3988487"/>
                  <a:gd name="connsiteX30" fmla="*/ 1599930 w 3475899"/>
                  <a:gd name="connsiteY30" fmla="*/ 2445174 h 3988487"/>
                  <a:gd name="connsiteX31" fmla="*/ 1387231 w 3475899"/>
                  <a:gd name="connsiteY31" fmla="*/ 2109469 h 3988487"/>
                  <a:gd name="connsiteX32" fmla="*/ 943896 w 3475899"/>
                  <a:gd name="connsiteY32" fmla="*/ 2004401 h 3988487"/>
                  <a:gd name="connsiteX33" fmla="*/ 372428 w 3475899"/>
                  <a:gd name="connsiteY33" fmla="*/ 2199161 h 3988487"/>
                  <a:gd name="connsiteX34" fmla="*/ 118727 w 3475899"/>
                  <a:gd name="connsiteY34" fmla="*/ 2711688 h 3988487"/>
                  <a:gd name="connsiteX35" fmla="*/ 500560 w 3475899"/>
                  <a:gd name="connsiteY35" fmla="*/ 3352347 h 3988487"/>
                  <a:gd name="connsiteX36" fmla="*/ 1312915 w 3475899"/>
                  <a:gd name="connsiteY36" fmla="*/ 3567608 h 3988487"/>
                  <a:gd name="connsiteX37" fmla="*/ 2135520 w 3475899"/>
                  <a:gd name="connsiteY37" fmla="*/ 3270342 h 3988487"/>
                  <a:gd name="connsiteX38" fmla="*/ 2491727 w 3475899"/>
                  <a:gd name="connsiteY38" fmla="*/ 2506677 h 3988487"/>
                  <a:gd name="connsiteX39" fmla="*/ 2373845 w 3475899"/>
                  <a:gd name="connsiteY39" fmla="*/ 2071029 h 3988487"/>
                  <a:gd name="connsiteX40" fmla="*/ 2058641 w 3475899"/>
                  <a:gd name="connsiteY40" fmla="*/ 1755826 h 3988487"/>
                  <a:gd name="connsiteX41" fmla="*/ 1615306 w 3475899"/>
                  <a:gd name="connsiteY41" fmla="*/ 1496999 h 3988487"/>
                  <a:gd name="connsiteX42" fmla="*/ 859329 w 3475899"/>
                  <a:gd name="connsiteY42" fmla="*/ 1135668 h 3988487"/>
                  <a:gd name="connsiteX43" fmla="*/ 477496 w 3475899"/>
                  <a:gd name="connsiteY43" fmla="*/ 610328 h 3988487"/>
                  <a:gd name="connsiteX44" fmla="*/ 782450 w 3475899"/>
                  <a:gd name="connsiteY44" fmla="*/ 143929 h 3988487"/>
                  <a:gd name="connsiteX45" fmla="*/ 1425671 w 3475899"/>
                  <a:gd name="connsiteY45" fmla="*/ 421 h 3988487"/>
                  <a:gd name="connsiteX0" fmla="*/ 1425671 w 3475899"/>
                  <a:gd name="connsiteY0" fmla="*/ 0 h 3988066"/>
                  <a:gd name="connsiteX1" fmla="*/ 961834 w 3475899"/>
                  <a:gd name="connsiteY1" fmla="*/ 187072 h 3988066"/>
                  <a:gd name="connsiteX2" fmla="*/ 744010 w 3475899"/>
                  <a:gd name="connsiteY2" fmla="*/ 481775 h 3988066"/>
                  <a:gd name="connsiteX3" fmla="*/ 900331 w 3475899"/>
                  <a:gd name="connsiteY3" fmla="*/ 740602 h 3988066"/>
                  <a:gd name="connsiteX4" fmla="*/ 1284726 w 3475899"/>
                  <a:gd name="connsiteY4" fmla="*/ 943050 h 3988066"/>
                  <a:gd name="connsiteX5" fmla="*/ 2984160 w 3475899"/>
                  <a:gd name="connsiteY5" fmla="*/ 1543339 h 3988066"/>
                  <a:gd name="connsiteX6" fmla="*/ 3378091 w 3475899"/>
                  <a:gd name="connsiteY6" fmla="*/ 2821306 h 3988066"/>
                  <a:gd name="connsiteX7" fmla="*/ 2359032 w 3475899"/>
                  <a:gd name="connsiteY7" fmla="*/ 3840356 h 3988066"/>
                  <a:gd name="connsiteX8" fmla="*/ 1252372 w 3475899"/>
                  <a:gd name="connsiteY8" fmla="*/ 3968244 h 3988066"/>
                  <a:gd name="connsiteX9" fmla="*/ 352887 w 3475899"/>
                  <a:gd name="connsiteY9" fmla="*/ 3518017 h 3988066"/>
                  <a:gd name="connsiteX10" fmla="*/ 846 w 3475899"/>
                  <a:gd name="connsiteY10" fmla="*/ 2711267 h 3988066"/>
                  <a:gd name="connsiteX11" fmla="*/ 284017 w 3475899"/>
                  <a:gd name="connsiteY11" fmla="*/ 2118017 h 3988066"/>
                  <a:gd name="connsiteX12" fmla="*/ 964397 w 3475899"/>
                  <a:gd name="connsiteY12" fmla="*/ 1870723 h 3988066"/>
                  <a:gd name="connsiteX13" fmla="*/ 1592242 w 3475899"/>
                  <a:gd name="connsiteY13" fmla="*/ 2019356 h 3988066"/>
                  <a:gd name="connsiteX14" fmla="*/ 1861319 w 3475899"/>
                  <a:gd name="connsiteY14" fmla="*/ 2490881 h 3988066"/>
                  <a:gd name="connsiteX15" fmla="*/ 1680653 w 3475899"/>
                  <a:gd name="connsiteY15" fmla="*/ 2861181 h 3988066"/>
                  <a:gd name="connsiteX16" fmla="*/ 1261662 w 3475899"/>
                  <a:gd name="connsiteY16" fmla="*/ 3008533 h 3988066"/>
                  <a:gd name="connsiteX17" fmla="*/ 895206 w 3475899"/>
                  <a:gd name="connsiteY17" fmla="*/ 2926528 h 3988066"/>
                  <a:gd name="connsiteX18" fmla="*/ 718384 w 3475899"/>
                  <a:gd name="connsiteY18" fmla="*/ 2649764 h 3988066"/>
                  <a:gd name="connsiteX19" fmla="*/ 808076 w 3475899"/>
                  <a:gd name="connsiteY19" fmla="*/ 2470379 h 3988066"/>
                  <a:gd name="connsiteX20" fmla="*/ 931082 w 3475899"/>
                  <a:gd name="connsiteY20" fmla="*/ 2406314 h 3988066"/>
                  <a:gd name="connsiteX21" fmla="*/ 990023 w 3475899"/>
                  <a:gd name="connsiteY21" fmla="*/ 2398626 h 3988066"/>
                  <a:gd name="connsiteX22" fmla="*/ 1010524 w 3475899"/>
                  <a:gd name="connsiteY22" fmla="*/ 2414001 h 3988066"/>
                  <a:gd name="connsiteX23" fmla="*/ 1000274 w 3475899"/>
                  <a:gd name="connsiteY23" fmla="*/ 2444753 h 3988066"/>
                  <a:gd name="connsiteX24" fmla="*/ 990023 w 3475899"/>
                  <a:gd name="connsiteY24" fmla="*/ 2475505 h 3988066"/>
                  <a:gd name="connsiteX25" fmla="*/ 974647 w 3475899"/>
                  <a:gd name="connsiteY25" fmla="*/ 2588261 h 3988066"/>
                  <a:gd name="connsiteX26" fmla="*/ 1055370 w 3475899"/>
                  <a:gd name="connsiteY26" fmla="*/ 2725362 h 3988066"/>
                  <a:gd name="connsiteX27" fmla="*/ 1230911 w 3475899"/>
                  <a:gd name="connsiteY27" fmla="*/ 2783021 h 3988066"/>
                  <a:gd name="connsiteX28" fmla="*/ 1494862 w 3475899"/>
                  <a:gd name="connsiteY28" fmla="*/ 2685641 h 3988066"/>
                  <a:gd name="connsiteX29" fmla="*/ 1599930 w 3475899"/>
                  <a:gd name="connsiteY29" fmla="*/ 2444753 h 3988066"/>
                  <a:gd name="connsiteX30" fmla="*/ 1387231 w 3475899"/>
                  <a:gd name="connsiteY30" fmla="*/ 2109048 h 3988066"/>
                  <a:gd name="connsiteX31" fmla="*/ 943896 w 3475899"/>
                  <a:gd name="connsiteY31" fmla="*/ 2003980 h 3988066"/>
                  <a:gd name="connsiteX32" fmla="*/ 372428 w 3475899"/>
                  <a:gd name="connsiteY32" fmla="*/ 2198740 h 3988066"/>
                  <a:gd name="connsiteX33" fmla="*/ 118727 w 3475899"/>
                  <a:gd name="connsiteY33" fmla="*/ 2711267 h 3988066"/>
                  <a:gd name="connsiteX34" fmla="*/ 500560 w 3475899"/>
                  <a:gd name="connsiteY34" fmla="*/ 3351926 h 3988066"/>
                  <a:gd name="connsiteX35" fmla="*/ 1312915 w 3475899"/>
                  <a:gd name="connsiteY35" fmla="*/ 3567187 h 3988066"/>
                  <a:gd name="connsiteX36" fmla="*/ 2135520 w 3475899"/>
                  <a:gd name="connsiteY36" fmla="*/ 3269921 h 3988066"/>
                  <a:gd name="connsiteX37" fmla="*/ 2491727 w 3475899"/>
                  <a:gd name="connsiteY37" fmla="*/ 2506256 h 3988066"/>
                  <a:gd name="connsiteX38" fmla="*/ 2373845 w 3475899"/>
                  <a:gd name="connsiteY38" fmla="*/ 2070608 h 3988066"/>
                  <a:gd name="connsiteX39" fmla="*/ 2058641 w 3475899"/>
                  <a:gd name="connsiteY39" fmla="*/ 1755405 h 3988066"/>
                  <a:gd name="connsiteX40" fmla="*/ 1615306 w 3475899"/>
                  <a:gd name="connsiteY40" fmla="*/ 1496578 h 3988066"/>
                  <a:gd name="connsiteX41" fmla="*/ 859329 w 3475899"/>
                  <a:gd name="connsiteY41" fmla="*/ 1135247 h 3988066"/>
                  <a:gd name="connsiteX42" fmla="*/ 477496 w 3475899"/>
                  <a:gd name="connsiteY42" fmla="*/ 609907 h 3988066"/>
                  <a:gd name="connsiteX43" fmla="*/ 782450 w 3475899"/>
                  <a:gd name="connsiteY43" fmla="*/ 143508 h 3988066"/>
                  <a:gd name="connsiteX44" fmla="*/ 1425671 w 3475899"/>
                  <a:gd name="connsiteY44" fmla="*/ 0 h 3988066"/>
                  <a:gd name="connsiteX0" fmla="*/ 782450 w 3475899"/>
                  <a:gd name="connsiteY0" fmla="*/ 32557 h 3877115"/>
                  <a:gd name="connsiteX1" fmla="*/ 961834 w 3475899"/>
                  <a:gd name="connsiteY1" fmla="*/ 76121 h 3877115"/>
                  <a:gd name="connsiteX2" fmla="*/ 744010 w 3475899"/>
                  <a:gd name="connsiteY2" fmla="*/ 370824 h 3877115"/>
                  <a:gd name="connsiteX3" fmla="*/ 900331 w 3475899"/>
                  <a:gd name="connsiteY3" fmla="*/ 629651 h 3877115"/>
                  <a:gd name="connsiteX4" fmla="*/ 1284726 w 3475899"/>
                  <a:gd name="connsiteY4" fmla="*/ 832099 h 3877115"/>
                  <a:gd name="connsiteX5" fmla="*/ 2984160 w 3475899"/>
                  <a:gd name="connsiteY5" fmla="*/ 1432388 h 3877115"/>
                  <a:gd name="connsiteX6" fmla="*/ 3378091 w 3475899"/>
                  <a:gd name="connsiteY6" fmla="*/ 2710355 h 3877115"/>
                  <a:gd name="connsiteX7" fmla="*/ 2359032 w 3475899"/>
                  <a:gd name="connsiteY7" fmla="*/ 3729405 h 3877115"/>
                  <a:gd name="connsiteX8" fmla="*/ 1252372 w 3475899"/>
                  <a:gd name="connsiteY8" fmla="*/ 3857293 h 3877115"/>
                  <a:gd name="connsiteX9" fmla="*/ 352887 w 3475899"/>
                  <a:gd name="connsiteY9" fmla="*/ 3407066 h 3877115"/>
                  <a:gd name="connsiteX10" fmla="*/ 846 w 3475899"/>
                  <a:gd name="connsiteY10" fmla="*/ 2600316 h 3877115"/>
                  <a:gd name="connsiteX11" fmla="*/ 284017 w 3475899"/>
                  <a:gd name="connsiteY11" fmla="*/ 2007066 h 3877115"/>
                  <a:gd name="connsiteX12" fmla="*/ 964397 w 3475899"/>
                  <a:gd name="connsiteY12" fmla="*/ 1759772 h 3877115"/>
                  <a:gd name="connsiteX13" fmla="*/ 1592242 w 3475899"/>
                  <a:gd name="connsiteY13" fmla="*/ 1908405 h 3877115"/>
                  <a:gd name="connsiteX14" fmla="*/ 1861319 w 3475899"/>
                  <a:gd name="connsiteY14" fmla="*/ 2379930 h 3877115"/>
                  <a:gd name="connsiteX15" fmla="*/ 1680653 w 3475899"/>
                  <a:gd name="connsiteY15" fmla="*/ 2750230 h 3877115"/>
                  <a:gd name="connsiteX16" fmla="*/ 1261662 w 3475899"/>
                  <a:gd name="connsiteY16" fmla="*/ 2897582 h 3877115"/>
                  <a:gd name="connsiteX17" fmla="*/ 895206 w 3475899"/>
                  <a:gd name="connsiteY17" fmla="*/ 2815577 h 3877115"/>
                  <a:gd name="connsiteX18" fmla="*/ 718384 w 3475899"/>
                  <a:gd name="connsiteY18" fmla="*/ 2538813 h 3877115"/>
                  <a:gd name="connsiteX19" fmla="*/ 808076 w 3475899"/>
                  <a:gd name="connsiteY19" fmla="*/ 2359428 h 3877115"/>
                  <a:gd name="connsiteX20" fmla="*/ 931082 w 3475899"/>
                  <a:gd name="connsiteY20" fmla="*/ 2295363 h 3877115"/>
                  <a:gd name="connsiteX21" fmla="*/ 990023 w 3475899"/>
                  <a:gd name="connsiteY21" fmla="*/ 2287675 h 3877115"/>
                  <a:gd name="connsiteX22" fmla="*/ 1010524 w 3475899"/>
                  <a:gd name="connsiteY22" fmla="*/ 2303050 h 3877115"/>
                  <a:gd name="connsiteX23" fmla="*/ 1000274 w 3475899"/>
                  <a:gd name="connsiteY23" fmla="*/ 2333802 h 3877115"/>
                  <a:gd name="connsiteX24" fmla="*/ 990023 w 3475899"/>
                  <a:gd name="connsiteY24" fmla="*/ 2364554 h 3877115"/>
                  <a:gd name="connsiteX25" fmla="*/ 974647 w 3475899"/>
                  <a:gd name="connsiteY25" fmla="*/ 2477310 h 3877115"/>
                  <a:gd name="connsiteX26" fmla="*/ 1055370 w 3475899"/>
                  <a:gd name="connsiteY26" fmla="*/ 2614411 h 3877115"/>
                  <a:gd name="connsiteX27" fmla="*/ 1230911 w 3475899"/>
                  <a:gd name="connsiteY27" fmla="*/ 2672070 h 3877115"/>
                  <a:gd name="connsiteX28" fmla="*/ 1494862 w 3475899"/>
                  <a:gd name="connsiteY28" fmla="*/ 2574690 h 3877115"/>
                  <a:gd name="connsiteX29" fmla="*/ 1599930 w 3475899"/>
                  <a:gd name="connsiteY29" fmla="*/ 2333802 h 3877115"/>
                  <a:gd name="connsiteX30" fmla="*/ 1387231 w 3475899"/>
                  <a:gd name="connsiteY30" fmla="*/ 1998097 h 3877115"/>
                  <a:gd name="connsiteX31" fmla="*/ 943896 w 3475899"/>
                  <a:gd name="connsiteY31" fmla="*/ 1893029 h 3877115"/>
                  <a:gd name="connsiteX32" fmla="*/ 372428 w 3475899"/>
                  <a:gd name="connsiteY32" fmla="*/ 2087789 h 3877115"/>
                  <a:gd name="connsiteX33" fmla="*/ 118727 w 3475899"/>
                  <a:gd name="connsiteY33" fmla="*/ 2600316 h 3877115"/>
                  <a:gd name="connsiteX34" fmla="*/ 500560 w 3475899"/>
                  <a:gd name="connsiteY34" fmla="*/ 3240975 h 3877115"/>
                  <a:gd name="connsiteX35" fmla="*/ 1312915 w 3475899"/>
                  <a:gd name="connsiteY35" fmla="*/ 3456236 h 3877115"/>
                  <a:gd name="connsiteX36" fmla="*/ 2135520 w 3475899"/>
                  <a:gd name="connsiteY36" fmla="*/ 3158970 h 3877115"/>
                  <a:gd name="connsiteX37" fmla="*/ 2491727 w 3475899"/>
                  <a:gd name="connsiteY37" fmla="*/ 2395305 h 3877115"/>
                  <a:gd name="connsiteX38" fmla="*/ 2373845 w 3475899"/>
                  <a:gd name="connsiteY38" fmla="*/ 1959657 h 3877115"/>
                  <a:gd name="connsiteX39" fmla="*/ 2058641 w 3475899"/>
                  <a:gd name="connsiteY39" fmla="*/ 1644454 h 3877115"/>
                  <a:gd name="connsiteX40" fmla="*/ 1615306 w 3475899"/>
                  <a:gd name="connsiteY40" fmla="*/ 1385627 h 3877115"/>
                  <a:gd name="connsiteX41" fmla="*/ 859329 w 3475899"/>
                  <a:gd name="connsiteY41" fmla="*/ 1024296 h 3877115"/>
                  <a:gd name="connsiteX42" fmla="*/ 477496 w 3475899"/>
                  <a:gd name="connsiteY42" fmla="*/ 498956 h 3877115"/>
                  <a:gd name="connsiteX43" fmla="*/ 782450 w 3475899"/>
                  <a:gd name="connsiteY43" fmla="*/ 32557 h 3877115"/>
                  <a:gd name="connsiteX0" fmla="*/ 477496 w 3475899"/>
                  <a:gd name="connsiteY0" fmla="*/ 424506 h 3802665"/>
                  <a:gd name="connsiteX1" fmla="*/ 961834 w 3475899"/>
                  <a:gd name="connsiteY1" fmla="*/ 1671 h 3802665"/>
                  <a:gd name="connsiteX2" fmla="*/ 744010 w 3475899"/>
                  <a:gd name="connsiteY2" fmla="*/ 296374 h 3802665"/>
                  <a:gd name="connsiteX3" fmla="*/ 900331 w 3475899"/>
                  <a:gd name="connsiteY3" fmla="*/ 555201 h 3802665"/>
                  <a:gd name="connsiteX4" fmla="*/ 1284726 w 3475899"/>
                  <a:gd name="connsiteY4" fmla="*/ 757649 h 3802665"/>
                  <a:gd name="connsiteX5" fmla="*/ 2984160 w 3475899"/>
                  <a:gd name="connsiteY5" fmla="*/ 1357938 h 3802665"/>
                  <a:gd name="connsiteX6" fmla="*/ 3378091 w 3475899"/>
                  <a:gd name="connsiteY6" fmla="*/ 2635905 h 3802665"/>
                  <a:gd name="connsiteX7" fmla="*/ 2359032 w 3475899"/>
                  <a:gd name="connsiteY7" fmla="*/ 3654955 h 3802665"/>
                  <a:gd name="connsiteX8" fmla="*/ 1252372 w 3475899"/>
                  <a:gd name="connsiteY8" fmla="*/ 3782843 h 3802665"/>
                  <a:gd name="connsiteX9" fmla="*/ 352887 w 3475899"/>
                  <a:gd name="connsiteY9" fmla="*/ 3332616 h 3802665"/>
                  <a:gd name="connsiteX10" fmla="*/ 846 w 3475899"/>
                  <a:gd name="connsiteY10" fmla="*/ 2525866 h 3802665"/>
                  <a:gd name="connsiteX11" fmla="*/ 284017 w 3475899"/>
                  <a:gd name="connsiteY11" fmla="*/ 1932616 h 3802665"/>
                  <a:gd name="connsiteX12" fmla="*/ 964397 w 3475899"/>
                  <a:gd name="connsiteY12" fmla="*/ 1685322 h 3802665"/>
                  <a:gd name="connsiteX13" fmla="*/ 1592242 w 3475899"/>
                  <a:gd name="connsiteY13" fmla="*/ 1833955 h 3802665"/>
                  <a:gd name="connsiteX14" fmla="*/ 1861319 w 3475899"/>
                  <a:gd name="connsiteY14" fmla="*/ 2305480 h 3802665"/>
                  <a:gd name="connsiteX15" fmla="*/ 1680653 w 3475899"/>
                  <a:gd name="connsiteY15" fmla="*/ 2675780 h 3802665"/>
                  <a:gd name="connsiteX16" fmla="*/ 1261662 w 3475899"/>
                  <a:gd name="connsiteY16" fmla="*/ 2823132 h 3802665"/>
                  <a:gd name="connsiteX17" fmla="*/ 895206 w 3475899"/>
                  <a:gd name="connsiteY17" fmla="*/ 2741127 h 3802665"/>
                  <a:gd name="connsiteX18" fmla="*/ 718384 w 3475899"/>
                  <a:gd name="connsiteY18" fmla="*/ 2464363 h 3802665"/>
                  <a:gd name="connsiteX19" fmla="*/ 808076 w 3475899"/>
                  <a:gd name="connsiteY19" fmla="*/ 2284978 h 3802665"/>
                  <a:gd name="connsiteX20" fmla="*/ 931082 w 3475899"/>
                  <a:gd name="connsiteY20" fmla="*/ 2220913 h 3802665"/>
                  <a:gd name="connsiteX21" fmla="*/ 990023 w 3475899"/>
                  <a:gd name="connsiteY21" fmla="*/ 2213225 h 3802665"/>
                  <a:gd name="connsiteX22" fmla="*/ 1010524 w 3475899"/>
                  <a:gd name="connsiteY22" fmla="*/ 2228600 h 3802665"/>
                  <a:gd name="connsiteX23" fmla="*/ 1000274 w 3475899"/>
                  <a:gd name="connsiteY23" fmla="*/ 2259352 h 3802665"/>
                  <a:gd name="connsiteX24" fmla="*/ 990023 w 3475899"/>
                  <a:gd name="connsiteY24" fmla="*/ 2290104 h 3802665"/>
                  <a:gd name="connsiteX25" fmla="*/ 974647 w 3475899"/>
                  <a:gd name="connsiteY25" fmla="*/ 2402860 h 3802665"/>
                  <a:gd name="connsiteX26" fmla="*/ 1055370 w 3475899"/>
                  <a:gd name="connsiteY26" fmla="*/ 2539961 h 3802665"/>
                  <a:gd name="connsiteX27" fmla="*/ 1230911 w 3475899"/>
                  <a:gd name="connsiteY27" fmla="*/ 2597620 h 3802665"/>
                  <a:gd name="connsiteX28" fmla="*/ 1494862 w 3475899"/>
                  <a:gd name="connsiteY28" fmla="*/ 2500240 h 3802665"/>
                  <a:gd name="connsiteX29" fmla="*/ 1599930 w 3475899"/>
                  <a:gd name="connsiteY29" fmla="*/ 2259352 h 3802665"/>
                  <a:gd name="connsiteX30" fmla="*/ 1387231 w 3475899"/>
                  <a:gd name="connsiteY30" fmla="*/ 1923647 h 3802665"/>
                  <a:gd name="connsiteX31" fmla="*/ 943896 w 3475899"/>
                  <a:gd name="connsiteY31" fmla="*/ 1818579 h 3802665"/>
                  <a:gd name="connsiteX32" fmla="*/ 372428 w 3475899"/>
                  <a:gd name="connsiteY32" fmla="*/ 2013339 h 3802665"/>
                  <a:gd name="connsiteX33" fmla="*/ 118727 w 3475899"/>
                  <a:gd name="connsiteY33" fmla="*/ 2525866 h 3802665"/>
                  <a:gd name="connsiteX34" fmla="*/ 500560 w 3475899"/>
                  <a:gd name="connsiteY34" fmla="*/ 3166525 h 3802665"/>
                  <a:gd name="connsiteX35" fmla="*/ 1312915 w 3475899"/>
                  <a:gd name="connsiteY35" fmla="*/ 3381786 h 3802665"/>
                  <a:gd name="connsiteX36" fmla="*/ 2135520 w 3475899"/>
                  <a:gd name="connsiteY36" fmla="*/ 3084520 h 3802665"/>
                  <a:gd name="connsiteX37" fmla="*/ 2491727 w 3475899"/>
                  <a:gd name="connsiteY37" fmla="*/ 2320855 h 3802665"/>
                  <a:gd name="connsiteX38" fmla="*/ 2373845 w 3475899"/>
                  <a:gd name="connsiteY38" fmla="*/ 1885207 h 3802665"/>
                  <a:gd name="connsiteX39" fmla="*/ 2058641 w 3475899"/>
                  <a:gd name="connsiteY39" fmla="*/ 1570004 h 3802665"/>
                  <a:gd name="connsiteX40" fmla="*/ 1615306 w 3475899"/>
                  <a:gd name="connsiteY40" fmla="*/ 1311177 h 3802665"/>
                  <a:gd name="connsiteX41" fmla="*/ 859329 w 3475899"/>
                  <a:gd name="connsiteY41" fmla="*/ 949846 h 3802665"/>
                  <a:gd name="connsiteX42" fmla="*/ 477496 w 3475899"/>
                  <a:gd name="connsiteY42" fmla="*/ 424506 h 380266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35520 w 3475899"/>
                  <a:gd name="connsiteY36" fmla="*/ 3980450 h 4698595"/>
                  <a:gd name="connsiteX37" fmla="*/ 2491727 w 3475899"/>
                  <a:gd name="connsiteY37" fmla="*/ 3216785 h 4698595"/>
                  <a:gd name="connsiteX38" fmla="*/ 2373845 w 3475899"/>
                  <a:gd name="connsiteY38" fmla="*/ 278113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35520 w 3475899"/>
                  <a:gd name="connsiteY36" fmla="*/ 3980450 h 4698595"/>
                  <a:gd name="connsiteX37" fmla="*/ 2705552 w 3475899"/>
                  <a:gd name="connsiteY37" fmla="*/ 3234379 h 4698595"/>
                  <a:gd name="connsiteX38" fmla="*/ 2373845 w 3475899"/>
                  <a:gd name="connsiteY38" fmla="*/ 278113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373845 w 3475899"/>
                  <a:gd name="connsiteY38" fmla="*/ 278113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769638 w 3475899"/>
                  <a:gd name="connsiteY39" fmla="*/ 2113659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11483"/>
                  <a:gd name="connsiteY0" fmla="*/ 1320436 h 4698595"/>
                  <a:gd name="connsiteX1" fmla="*/ 391637 w 3411483"/>
                  <a:gd name="connsiteY1" fmla="*/ 346 h 4698595"/>
                  <a:gd name="connsiteX2" fmla="*/ 744010 w 3411483"/>
                  <a:gd name="connsiteY2" fmla="*/ 1192304 h 4698595"/>
                  <a:gd name="connsiteX3" fmla="*/ 900331 w 3411483"/>
                  <a:gd name="connsiteY3" fmla="*/ 1451131 h 4698595"/>
                  <a:gd name="connsiteX4" fmla="*/ 1240632 w 3411483"/>
                  <a:gd name="connsiteY4" fmla="*/ 1733678 h 4698595"/>
                  <a:gd name="connsiteX5" fmla="*/ 2984160 w 3411483"/>
                  <a:gd name="connsiteY5" fmla="*/ 2253868 h 4698595"/>
                  <a:gd name="connsiteX6" fmla="*/ 3378091 w 3411483"/>
                  <a:gd name="connsiteY6" fmla="*/ 3531835 h 4698595"/>
                  <a:gd name="connsiteX7" fmla="*/ 2359032 w 3411483"/>
                  <a:gd name="connsiteY7" fmla="*/ 4550885 h 4698595"/>
                  <a:gd name="connsiteX8" fmla="*/ 1252372 w 3411483"/>
                  <a:gd name="connsiteY8" fmla="*/ 4678773 h 4698595"/>
                  <a:gd name="connsiteX9" fmla="*/ 352887 w 3411483"/>
                  <a:gd name="connsiteY9" fmla="*/ 4228546 h 4698595"/>
                  <a:gd name="connsiteX10" fmla="*/ 846 w 3411483"/>
                  <a:gd name="connsiteY10" fmla="*/ 3421796 h 4698595"/>
                  <a:gd name="connsiteX11" fmla="*/ 284017 w 3411483"/>
                  <a:gd name="connsiteY11" fmla="*/ 2828546 h 4698595"/>
                  <a:gd name="connsiteX12" fmla="*/ 964397 w 3411483"/>
                  <a:gd name="connsiteY12" fmla="*/ 2581252 h 4698595"/>
                  <a:gd name="connsiteX13" fmla="*/ 1592242 w 3411483"/>
                  <a:gd name="connsiteY13" fmla="*/ 2729885 h 4698595"/>
                  <a:gd name="connsiteX14" fmla="*/ 1861319 w 3411483"/>
                  <a:gd name="connsiteY14" fmla="*/ 3201410 h 4698595"/>
                  <a:gd name="connsiteX15" fmla="*/ 1680653 w 3411483"/>
                  <a:gd name="connsiteY15" fmla="*/ 3571710 h 4698595"/>
                  <a:gd name="connsiteX16" fmla="*/ 1261662 w 3411483"/>
                  <a:gd name="connsiteY16" fmla="*/ 3719062 h 4698595"/>
                  <a:gd name="connsiteX17" fmla="*/ 895206 w 3411483"/>
                  <a:gd name="connsiteY17" fmla="*/ 3637057 h 4698595"/>
                  <a:gd name="connsiteX18" fmla="*/ 718384 w 3411483"/>
                  <a:gd name="connsiteY18" fmla="*/ 3360293 h 4698595"/>
                  <a:gd name="connsiteX19" fmla="*/ 808076 w 3411483"/>
                  <a:gd name="connsiteY19" fmla="*/ 3180908 h 4698595"/>
                  <a:gd name="connsiteX20" fmla="*/ 931082 w 3411483"/>
                  <a:gd name="connsiteY20" fmla="*/ 3116843 h 4698595"/>
                  <a:gd name="connsiteX21" fmla="*/ 990023 w 3411483"/>
                  <a:gd name="connsiteY21" fmla="*/ 3109155 h 4698595"/>
                  <a:gd name="connsiteX22" fmla="*/ 1010524 w 3411483"/>
                  <a:gd name="connsiteY22" fmla="*/ 3124530 h 4698595"/>
                  <a:gd name="connsiteX23" fmla="*/ 1000274 w 3411483"/>
                  <a:gd name="connsiteY23" fmla="*/ 3155282 h 4698595"/>
                  <a:gd name="connsiteX24" fmla="*/ 990023 w 3411483"/>
                  <a:gd name="connsiteY24" fmla="*/ 3186034 h 4698595"/>
                  <a:gd name="connsiteX25" fmla="*/ 974647 w 3411483"/>
                  <a:gd name="connsiteY25" fmla="*/ 3298790 h 4698595"/>
                  <a:gd name="connsiteX26" fmla="*/ 1055370 w 3411483"/>
                  <a:gd name="connsiteY26" fmla="*/ 3435891 h 4698595"/>
                  <a:gd name="connsiteX27" fmla="*/ 1230911 w 3411483"/>
                  <a:gd name="connsiteY27" fmla="*/ 3493550 h 4698595"/>
                  <a:gd name="connsiteX28" fmla="*/ 1494862 w 3411483"/>
                  <a:gd name="connsiteY28" fmla="*/ 3396170 h 4698595"/>
                  <a:gd name="connsiteX29" fmla="*/ 1599930 w 3411483"/>
                  <a:gd name="connsiteY29" fmla="*/ 3155282 h 4698595"/>
                  <a:gd name="connsiteX30" fmla="*/ 1387231 w 3411483"/>
                  <a:gd name="connsiteY30" fmla="*/ 2819577 h 4698595"/>
                  <a:gd name="connsiteX31" fmla="*/ 943896 w 3411483"/>
                  <a:gd name="connsiteY31" fmla="*/ 2714509 h 4698595"/>
                  <a:gd name="connsiteX32" fmla="*/ 372428 w 3411483"/>
                  <a:gd name="connsiteY32" fmla="*/ 2909269 h 4698595"/>
                  <a:gd name="connsiteX33" fmla="*/ 118727 w 3411483"/>
                  <a:gd name="connsiteY33" fmla="*/ 3421796 h 4698595"/>
                  <a:gd name="connsiteX34" fmla="*/ 500560 w 3411483"/>
                  <a:gd name="connsiteY34" fmla="*/ 4062455 h 4698595"/>
                  <a:gd name="connsiteX35" fmla="*/ 1312915 w 3411483"/>
                  <a:gd name="connsiteY35" fmla="*/ 4277716 h 4698595"/>
                  <a:gd name="connsiteX36" fmla="*/ 2195013 w 3411483"/>
                  <a:gd name="connsiteY36" fmla="*/ 3993179 h 4698595"/>
                  <a:gd name="connsiteX37" fmla="*/ 2705552 w 3411483"/>
                  <a:gd name="connsiteY37" fmla="*/ 3234379 h 4698595"/>
                  <a:gd name="connsiteX38" fmla="*/ 2587666 w 3411483"/>
                  <a:gd name="connsiteY38" fmla="*/ 2728357 h 4698595"/>
                  <a:gd name="connsiteX39" fmla="*/ 1769638 w 3411483"/>
                  <a:gd name="connsiteY39" fmla="*/ 2113659 h 4698595"/>
                  <a:gd name="connsiteX40" fmla="*/ 859329 w 3411483"/>
                  <a:gd name="connsiteY40" fmla="*/ 1845776 h 4698595"/>
                  <a:gd name="connsiteX41" fmla="*/ 477496 w 3411483"/>
                  <a:gd name="connsiteY41" fmla="*/ 1320436 h 4698595"/>
                  <a:gd name="connsiteX0" fmla="*/ 477496 w 3411485"/>
                  <a:gd name="connsiteY0" fmla="*/ 760057 h 4138216"/>
                  <a:gd name="connsiteX1" fmla="*/ 810541 w 3411485"/>
                  <a:gd name="connsiteY1" fmla="*/ 659 h 4138216"/>
                  <a:gd name="connsiteX2" fmla="*/ 744010 w 3411485"/>
                  <a:gd name="connsiteY2" fmla="*/ 631925 h 4138216"/>
                  <a:gd name="connsiteX3" fmla="*/ 900331 w 3411485"/>
                  <a:gd name="connsiteY3" fmla="*/ 890752 h 4138216"/>
                  <a:gd name="connsiteX4" fmla="*/ 1240632 w 3411485"/>
                  <a:gd name="connsiteY4" fmla="*/ 1173299 h 4138216"/>
                  <a:gd name="connsiteX5" fmla="*/ 2984160 w 3411485"/>
                  <a:gd name="connsiteY5" fmla="*/ 1693489 h 4138216"/>
                  <a:gd name="connsiteX6" fmla="*/ 3378091 w 3411485"/>
                  <a:gd name="connsiteY6" fmla="*/ 2971456 h 4138216"/>
                  <a:gd name="connsiteX7" fmla="*/ 2359032 w 3411485"/>
                  <a:gd name="connsiteY7" fmla="*/ 3990506 h 4138216"/>
                  <a:gd name="connsiteX8" fmla="*/ 1252372 w 3411485"/>
                  <a:gd name="connsiteY8" fmla="*/ 4118394 h 4138216"/>
                  <a:gd name="connsiteX9" fmla="*/ 352887 w 3411485"/>
                  <a:gd name="connsiteY9" fmla="*/ 3668167 h 4138216"/>
                  <a:gd name="connsiteX10" fmla="*/ 846 w 3411485"/>
                  <a:gd name="connsiteY10" fmla="*/ 2861417 h 4138216"/>
                  <a:gd name="connsiteX11" fmla="*/ 284017 w 3411485"/>
                  <a:gd name="connsiteY11" fmla="*/ 2268167 h 4138216"/>
                  <a:gd name="connsiteX12" fmla="*/ 964397 w 3411485"/>
                  <a:gd name="connsiteY12" fmla="*/ 2020873 h 4138216"/>
                  <a:gd name="connsiteX13" fmla="*/ 1592242 w 3411485"/>
                  <a:gd name="connsiteY13" fmla="*/ 2169506 h 4138216"/>
                  <a:gd name="connsiteX14" fmla="*/ 1861319 w 3411485"/>
                  <a:gd name="connsiteY14" fmla="*/ 2641031 h 4138216"/>
                  <a:gd name="connsiteX15" fmla="*/ 1680653 w 3411485"/>
                  <a:gd name="connsiteY15" fmla="*/ 3011331 h 4138216"/>
                  <a:gd name="connsiteX16" fmla="*/ 1261662 w 3411485"/>
                  <a:gd name="connsiteY16" fmla="*/ 3158683 h 4138216"/>
                  <a:gd name="connsiteX17" fmla="*/ 895206 w 3411485"/>
                  <a:gd name="connsiteY17" fmla="*/ 3076678 h 4138216"/>
                  <a:gd name="connsiteX18" fmla="*/ 718384 w 3411485"/>
                  <a:gd name="connsiteY18" fmla="*/ 2799914 h 4138216"/>
                  <a:gd name="connsiteX19" fmla="*/ 808076 w 3411485"/>
                  <a:gd name="connsiteY19" fmla="*/ 2620529 h 4138216"/>
                  <a:gd name="connsiteX20" fmla="*/ 931082 w 3411485"/>
                  <a:gd name="connsiteY20" fmla="*/ 2556464 h 4138216"/>
                  <a:gd name="connsiteX21" fmla="*/ 990023 w 3411485"/>
                  <a:gd name="connsiteY21" fmla="*/ 2548776 h 4138216"/>
                  <a:gd name="connsiteX22" fmla="*/ 1010524 w 3411485"/>
                  <a:gd name="connsiteY22" fmla="*/ 2564151 h 4138216"/>
                  <a:gd name="connsiteX23" fmla="*/ 1000274 w 3411485"/>
                  <a:gd name="connsiteY23" fmla="*/ 2594903 h 4138216"/>
                  <a:gd name="connsiteX24" fmla="*/ 990023 w 3411485"/>
                  <a:gd name="connsiteY24" fmla="*/ 2625655 h 4138216"/>
                  <a:gd name="connsiteX25" fmla="*/ 974647 w 3411485"/>
                  <a:gd name="connsiteY25" fmla="*/ 2738411 h 4138216"/>
                  <a:gd name="connsiteX26" fmla="*/ 1055370 w 3411485"/>
                  <a:gd name="connsiteY26" fmla="*/ 2875512 h 4138216"/>
                  <a:gd name="connsiteX27" fmla="*/ 1230911 w 3411485"/>
                  <a:gd name="connsiteY27" fmla="*/ 2933171 h 4138216"/>
                  <a:gd name="connsiteX28" fmla="*/ 1494862 w 3411485"/>
                  <a:gd name="connsiteY28" fmla="*/ 2835791 h 4138216"/>
                  <a:gd name="connsiteX29" fmla="*/ 1599930 w 3411485"/>
                  <a:gd name="connsiteY29" fmla="*/ 2594903 h 4138216"/>
                  <a:gd name="connsiteX30" fmla="*/ 1387231 w 3411485"/>
                  <a:gd name="connsiteY30" fmla="*/ 2259198 h 4138216"/>
                  <a:gd name="connsiteX31" fmla="*/ 943896 w 3411485"/>
                  <a:gd name="connsiteY31" fmla="*/ 2154130 h 4138216"/>
                  <a:gd name="connsiteX32" fmla="*/ 372428 w 3411485"/>
                  <a:gd name="connsiteY32" fmla="*/ 2348890 h 4138216"/>
                  <a:gd name="connsiteX33" fmla="*/ 118727 w 3411485"/>
                  <a:gd name="connsiteY33" fmla="*/ 2861417 h 4138216"/>
                  <a:gd name="connsiteX34" fmla="*/ 500560 w 3411485"/>
                  <a:gd name="connsiteY34" fmla="*/ 3502076 h 4138216"/>
                  <a:gd name="connsiteX35" fmla="*/ 1312915 w 3411485"/>
                  <a:gd name="connsiteY35" fmla="*/ 3717337 h 4138216"/>
                  <a:gd name="connsiteX36" fmla="*/ 2195013 w 3411485"/>
                  <a:gd name="connsiteY36" fmla="*/ 3432800 h 4138216"/>
                  <a:gd name="connsiteX37" fmla="*/ 2705552 w 3411485"/>
                  <a:gd name="connsiteY37" fmla="*/ 2674000 h 4138216"/>
                  <a:gd name="connsiteX38" fmla="*/ 2587666 w 3411485"/>
                  <a:gd name="connsiteY38" fmla="*/ 2167978 h 4138216"/>
                  <a:gd name="connsiteX39" fmla="*/ 1769638 w 3411485"/>
                  <a:gd name="connsiteY39" fmla="*/ 1553280 h 4138216"/>
                  <a:gd name="connsiteX40" fmla="*/ 859329 w 3411485"/>
                  <a:gd name="connsiteY40" fmla="*/ 1285397 h 4138216"/>
                  <a:gd name="connsiteX41" fmla="*/ 477496 w 3411485"/>
                  <a:gd name="connsiteY41" fmla="*/ 760057 h 4138216"/>
                  <a:gd name="connsiteX0" fmla="*/ 477496 w 3415891"/>
                  <a:gd name="connsiteY0" fmla="*/ 760057 h 4122191"/>
                  <a:gd name="connsiteX1" fmla="*/ 810541 w 3415891"/>
                  <a:gd name="connsiteY1" fmla="*/ 659 h 4122191"/>
                  <a:gd name="connsiteX2" fmla="*/ 744010 w 3415891"/>
                  <a:gd name="connsiteY2" fmla="*/ 631925 h 4122191"/>
                  <a:gd name="connsiteX3" fmla="*/ 900331 w 3415891"/>
                  <a:gd name="connsiteY3" fmla="*/ 890752 h 4122191"/>
                  <a:gd name="connsiteX4" fmla="*/ 1240632 w 3415891"/>
                  <a:gd name="connsiteY4" fmla="*/ 1173299 h 4122191"/>
                  <a:gd name="connsiteX5" fmla="*/ 2984160 w 3415891"/>
                  <a:gd name="connsiteY5" fmla="*/ 1693489 h 4122191"/>
                  <a:gd name="connsiteX6" fmla="*/ 3378091 w 3415891"/>
                  <a:gd name="connsiteY6" fmla="*/ 2971456 h 4122191"/>
                  <a:gd name="connsiteX7" fmla="*/ 2292890 w 3415891"/>
                  <a:gd name="connsiteY7" fmla="*/ 3857009 h 4122191"/>
                  <a:gd name="connsiteX8" fmla="*/ 1252372 w 3415891"/>
                  <a:gd name="connsiteY8" fmla="*/ 4118394 h 4122191"/>
                  <a:gd name="connsiteX9" fmla="*/ 352887 w 3415891"/>
                  <a:gd name="connsiteY9" fmla="*/ 3668167 h 4122191"/>
                  <a:gd name="connsiteX10" fmla="*/ 846 w 3415891"/>
                  <a:gd name="connsiteY10" fmla="*/ 2861417 h 4122191"/>
                  <a:gd name="connsiteX11" fmla="*/ 284017 w 3415891"/>
                  <a:gd name="connsiteY11" fmla="*/ 2268167 h 4122191"/>
                  <a:gd name="connsiteX12" fmla="*/ 964397 w 3415891"/>
                  <a:gd name="connsiteY12" fmla="*/ 2020873 h 4122191"/>
                  <a:gd name="connsiteX13" fmla="*/ 1592242 w 3415891"/>
                  <a:gd name="connsiteY13" fmla="*/ 2169506 h 4122191"/>
                  <a:gd name="connsiteX14" fmla="*/ 1861319 w 3415891"/>
                  <a:gd name="connsiteY14" fmla="*/ 2641031 h 4122191"/>
                  <a:gd name="connsiteX15" fmla="*/ 1680653 w 3415891"/>
                  <a:gd name="connsiteY15" fmla="*/ 3011331 h 4122191"/>
                  <a:gd name="connsiteX16" fmla="*/ 1261662 w 3415891"/>
                  <a:gd name="connsiteY16" fmla="*/ 3158683 h 4122191"/>
                  <a:gd name="connsiteX17" fmla="*/ 895206 w 3415891"/>
                  <a:gd name="connsiteY17" fmla="*/ 3076678 h 4122191"/>
                  <a:gd name="connsiteX18" fmla="*/ 718384 w 3415891"/>
                  <a:gd name="connsiteY18" fmla="*/ 2799914 h 4122191"/>
                  <a:gd name="connsiteX19" fmla="*/ 808076 w 3415891"/>
                  <a:gd name="connsiteY19" fmla="*/ 2620529 h 4122191"/>
                  <a:gd name="connsiteX20" fmla="*/ 931082 w 3415891"/>
                  <a:gd name="connsiteY20" fmla="*/ 2556464 h 4122191"/>
                  <a:gd name="connsiteX21" fmla="*/ 990023 w 3415891"/>
                  <a:gd name="connsiteY21" fmla="*/ 2548776 h 4122191"/>
                  <a:gd name="connsiteX22" fmla="*/ 1010524 w 3415891"/>
                  <a:gd name="connsiteY22" fmla="*/ 2564151 h 4122191"/>
                  <a:gd name="connsiteX23" fmla="*/ 1000274 w 3415891"/>
                  <a:gd name="connsiteY23" fmla="*/ 2594903 h 4122191"/>
                  <a:gd name="connsiteX24" fmla="*/ 990023 w 3415891"/>
                  <a:gd name="connsiteY24" fmla="*/ 2625655 h 4122191"/>
                  <a:gd name="connsiteX25" fmla="*/ 974647 w 3415891"/>
                  <a:gd name="connsiteY25" fmla="*/ 2738411 h 4122191"/>
                  <a:gd name="connsiteX26" fmla="*/ 1055370 w 3415891"/>
                  <a:gd name="connsiteY26" fmla="*/ 2875512 h 4122191"/>
                  <a:gd name="connsiteX27" fmla="*/ 1230911 w 3415891"/>
                  <a:gd name="connsiteY27" fmla="*/ 2933171 h 4122191"/>
                  <a:gd name="connsiteX28" fmla="*/ 1494862 w 3415891"/>
                  <a:gd name="connsiteY28" fmla="*/ 2835791 h 4122191"/>
                  <a:gd name="connsiteX29" fmla="*/ 1599930 w 3415891"/>
                  <a:gd name="connsiteY29" fmla="*/ 2594903 h 4122191"/>
                  <a:gd name="connsiteX30" fmla="*/ 1387231 w 3415891"/>
                  <a:gd name="connsiteY30" fmla="*/ 2259198 h 4122191"/>
                  <a:gd name="connsiteX31" fmla="*/ 943896 w 3415891"/>
                  <a:gd name="connsiteY31" fmla="*/ 2154130 h 4122191"/>
                  <a:gd name="connsiteX32" fmla="*/ 372428 w 3415891"/>
                  <a:gd name="connsiteY32" fmla="*/ 2348890 h 4122191"/>
                  <a:gd name="connsiteX33" fmla="*/ 118727 w 3415891"/>
                  <a:gd name="connsiteY33" fmla="*/ 2861417 h 4122191"/>
                  <a:gd name="connsiteX34" fmla="*/ 500560 w 3415891"/>
                  <a:gd name="connsiteY34" fmla="*/ 3502076 h 4122191"/>
                  <a:gd name="connsiteX35" fmla="*/ 1312915 w 3415891"/>
                  <a:gd name="connsiteY35" fmla="*/ 3717337 h 4122191"/>
                  <a:gd name="connsiteX36" fmla="*/ 2195013 w 3415891"/>
                  <a:gd name="connsiteY36" fmla="*/ 3432800 h 4122191"/>
                  <a:gd name="connsiteX37" fmla="*/ 2705552 w 3415891"/>
                  <a:gd name="connsiteY37" fmla="*/ 2674000 h 4122191"/>
                  <a:gd name="connsiteX38" fmla="*/ 2587666 w 3415891"/>
                  <a:gd name="connsiteY38" fmla="*/ 2167978 h 4122191"/>
                  <a:gd name="connsiteX39" fmla="*/ 1769638 w 3415891"/>
                  <a:gd name="connsiteY39" fmla="*/ 1553280 h 4122191"/>
                  <a:gd name="connsiteX40" fmla="*/ 859329 w 3415891"/>
                  <a:gd name="connsiteY40" fmla="*/ 1285397 h 4122191"/>
                  <a:gd name="connsiteX41" fmla="*/ 477496 w 3415891"/>
                  <a:gd name="connsiteY41" fmla="*/ 760057 h 4122191"/>
                  <a:gd name="connsiteX0" fmla="*/ 477496 w 3415891"/>
                  <a:gd name="connsiteY0" fmla="*/ 760057 h 4122191"/>
                  <a:gd name="connsiteX1" fmla="*/ 810541 w 3415891"/>
                  <a:gd name="connsiteY1" fmla="*/ 659 h 4122191"/>
                  <a:gd name="connsiteX2" fmla="*/ 744010 w 3415891"/>
                  <a:gd name="connsiteY2" fmla="*/ 631925 h 4122191"/>
                  <a:gd name="connsiteX3" fmla="*/ 900331 w 3415891"/>
                  <a:gd name="connsiteY3" fmla="*/ 890752 h 4122191"/>
                  <a:gd name="connsiteX4" fmla="*/ 1240632 w 3415891"/>
                  <a:gd name="connsiteY4" fmla="*/ 1173299 h 4122191"/>
                  <a:gd name="connsiteX5" fmla="*/ 2984160 w 3415891"/>
                  <a:gd name="connsiteY5" fmla="*/ 1693489 h 4122191"/>
                  <a:gd name="connsiteX6" fmla="*/ 3378091 w 3415891"/>
                  <a:gd name="connsiteY6" fmla="*/ 2971456 h 4122191"/>
                  <a:gd name="connsiteX7" fmla="*/ 2292890 w 3415891"/>
                  <a:gd name="connsiteY7" fmla="*/ 3857009 h 4122191"/>
                  <a:gd name="connsiteX8" fmla="*/ 1252372 w 3415891"/>
                  <a:gd name="connsiteY8" fmla="*/ 4118394 h 4122191"/>
                  <a:gd name="connsiteX9" fmla="*/ 352887 w 3415891"/>
                  <a:gd name="connsiteY9" fmla="*/ 3668167 h 4122191"/>
                  <a:gd name="connsiteX10" fmla="*/ 846 w 3415891"/>
                  <a:gd name="connsiteY10" fmla="*/ 2861417 h 4122191"/>
                  <a:gd name="connsiteX11" fmla="*/ 284017 w 3415891"/>
                  <a:gd name="connsiteY11" fmla="*/ 2268167 h 4122191"/>
                  <a:gd name="connsiteX12" fmla="*/ 964397 w 3415891"/>
                  <a:gd name="connsiteY12" fmla="*/ 2020873 h 4122191"/>
                  <a:gd name="connsiteX13" fmla="*/ 1592242 w 3415891"/>
                  <a:gd name="connsiteY13" fmla="*/ 2169506 h 4122191"/>
                  <a:gd name="connsiteX14" fmla="*/ 1861319 w 3415891"/>
                  <a:gd name="connsiteY14" fmla="*/ 2641031 h 4122191"/>
                  <a:gd name="connsiteX15" fmla="*/ 1680653 w 3415891"/>
                  <a:gd name="connsiteY15" fmla="*/ 3011331 h 4122191"/>
                  <a:gd name="connsiteX16" fmla="*/ 1261662 w 3415891"/>
                  <a:gd name="connsiteY16" fmla="*/ 3158683 h 4122191"/>
                  <a:gd name="connsiteX17" fmla="*/ 895206 w 3415891"/>
                  <a:gd name="connsiteY17" fmla="*/ 3076678 h 4122191"/>
                  <a:gd name="connsiteX18" fmla="*/ 718384 w 3415891"/>
                  <a:gd name="connsiteY18" fmla="*/ 2799914 h 4122191"/>
                  <a:gd name="connsiteX19" fmla="*/ 808076 w 3415891"/>
                  <a:gd name="connsiteY19" fmla="*/ 2620529 h 4122191"/>
                  <a:gd name="connsiteX20" fmla="*/ 931082 w 3415891"/>
                  <a:gd name="connsiteY20" fmla="*/ 2556464 h 4122191"/>
                  <a:gd name="connsiteX21" fmla="*/ 990023 w 3415891"/>
                  <a:gd name="connsiteY21" fmla="*/ 2548776 h 4122191"/>
                  <a:gd name="connsiteX22" fmla="*/ 1010524 w 3415891"/>
                  <a:gd name="connsiteY22" fmla="*/ 2564151 h 4122191"/>
                  <a:gd name="connsiteX23" fmla="*/ 1000274 w 3415891"/>
                  <a:gd name="connsiteY23" fmla="*/ 2594903 h 4122191"/>
                  <a:gd name="connsiteX24" fmla="*/ 990023 w 3415891"/>
                  <a:gd name="connsiteY24" fmla="*/ 2625655 h 4122191"/>
                  <a:gd name="connsiteX25" fmla="*/ 974647 w 3415891"/>
                  <a:gd name="connsiteY25" fmla="*/ 2738411 h 4122191"/>
                  <a:gd name="connsiteX26" fmla="*/ 1055370 w 3415891"/>
                  <a:gd name="connsiteY26" fmla="*/ 2875512 h 4122191"/>
                  <a:gd name="connsiteX27" fmla="*/ 1230911 w 3415891"/>
                  <a:gd name="connsiteY27" fmla="*/ 2933171 h 4122191"/>
                  <a:gd name="connsiteX28" fmla="*/ 1494862 w 3415891"/>
                  <a:gd name="connsiteY28" fmla="*/ 2835791 h 4122191"/>
                  <a:gd name="connsiteX29" fmla="*/ 1599930 w 3415891"/>
                  <a:gd name="connsiteY29" fmla="*/ 2594903 h 4122191"/>
                  <a:gd name="connsiteX30" fmla="*/ 1387231 w 3415891"/>
                  <a:gd name="connsiteY30" fmla="*/ 2259198 h 4122191"/>
                  <a:gd name="connsiteX31" fmla="*/ 943896 w 3415891"/>
                  <a:gd name="connsiteY31" fmla="*/ 2154130 h 4122191"/>
                  <a:gd name="connsiteX32" fmla="*/ 372428 w 3415891"/>
                  <a:gd name="connsiteY32" fmla="*/ 2348890 h 4122191"/>
                  <a:gd name="connsiteX33" fmla="*/ 118727 w 3415891"/>
                  <a:gd name="connsiteY33" fmla="*/ 2861417 h 4122191"/>
                  <a:gd name="connsiteX34" fmla="*/ 500560 w 3415891"/>
                  <a:gd name="connsiteY34" fmla="*/ 3502076 h 4122191"/>
                  <a:gd name="connsiteX35" fmla="*/ 1312915 w 3415891"/>
                  <a:gd name="connsiteY35" fmla="*/ 3717337 h 4122191"/>
                  <a:gd name="connsiteX36" fmla="*/ 2195013 w 3415891"/>
                  <a:gd name="connsiteY36" fmla="*/ 3432800 h 4122191"/>
                  <a:gd name="connsiteX37" fmla="*/ 2705552 w 3415891"/>
                  <a:gd name="connsiteY37" fmla="*/ 2674000 h 4122191"/>
                  <a:gd name="connsiteX38" fmla="*/ 2587666 w 3415891"/>
                  <a:gd name="connsiteY38" fmla="*/ 2167978 h 4122191"/>
                  <a:gd name="connsiteX39" fmla="*/ 1769638 w 3415891"/>
                  <a:gd name="connsiteY39" fmla="*/ 1553280 h 4122191"/>
                  <a:gd name="connsiteX40" fmla="*/ 859329 w 3415891"/>
                  <a:gd name="connsiteY40" fmla="*/ 1285397 h 4122191"/>
                  <a:gd name="connsiteX41" fmla="*/ 477496 w 3415891"/>
                  <a:gd name="connsiteY41" fmla="*/ 760057 h 4122191"/>
                  <a:gd name="connsiteX0" fmla="*/ 477496 w 3415891"/>
                  <a:gd name="connsiteY0" fmla="*/ 760057 h 3958557"/>
                  <a:gd name="connsiteX1" fmla="*/ 810541 w 3415891"/>
                  <a:gd name="connsiteY1" fmla="*/ 659 h 3958557"/>
                  <a:gd name="connsiteX2" fmla="*/ 744010 w 3415891"/>
                  <a:gd name="connsiteY2" fmla="*/ 631925 h 3958557"/>
                  <a:gd name="connsiteX3" fmla="*/ 900331 w 3415891"/>
                  <a:gd name="connsiteY3" fmla="*/ 890752 h 3958557"/>
                  <a:gd name="connsiteX4" fmla="*/ 1240632 w 3415891"/>
                  <a:gd name="connsiteY4" fmla="*/ 1173299 h 3958557"/>
                  <a:gd name="connsiteX5" fmla="*/ 2984160 w 3415891"/>
                  <a:gd name="connsiteY5" fmla="*/ 1693489 h 3958557"/>
                  <a:gd name="connsiteX6" fmla="*/ 3378091 w 3415891"/>
                  <a:gd name="connsiteY6" fmla="*/ 2971456 h 3958557"/>
                  <a:gd name="connsiteX7" fmla="*/ 2292890 w 3415891"/>
                  <a:gd name="connsiteY7" fmla="*/ 3857009 h 3958557"/>
                  <a:gd name="connsiteX8" fmla="*/ 1075991 w 3415891"/>
                  <a:gd name="connsiteY8" fmla="*/ 3918147 h 3958557"/>
                  <a:gd name="connsiteX9" fmla="*/ 352887 w 3415891"/>
                  <a:gd name="connsiteY9" fmla="*/ 3668167 h 3958557"/>
                  <a:gd name="connsiteX10" fmla="*/ 846 w 3415891"/>
                  <a:gd name="connsiteY10" fmla="*/ 2861417 h 3958557"/>
                  <a:gd name="connsiteX11" fmla="*/ 284017 w 3415891"/>
                  <a:gd name="connsiteY11" fmla="*/ 2268167 h 3958557"/>
                  <a:gd name="connsiteX12" fmla="*/ 964397 w 3415891"/>
                  <a:gd name="connsiteY12" fmla="*/ 2020873 h 3958557"/>
                  <a:gd name="connsiteX13" fmla="*/ 1592242 w 3415891"/>
                  <a:gd name="connsiteY13" fmla="*/ 2169506 h 3958557"/>
                  <a:gd name="connsiteX14" fmla="*/ 1861319 w 3415891"/>
                  <a:gd name="connsiteY14" fmla="*/ 2641031 h 3958557"/>
                  <a:gd name="connsiteX15" fmla="*/ 1680653 w 3415891"/>
                  <a:gd name="connsiteY15" fmla="*/ 3011331 h 3958557"/>
                  <a:gd name="connsiteX16" fmla="*/ 1261662 w 3415891"/>
                  <a:gd name="connsiteY16" fmla="*/ 3158683 h 3958557"/>
                  <a:gd name="connsiteX17" fmla="*/ 895206 w 3415891"/>
                  <a:gd name="connsiteY17" fmla="*/ 3076678 h 3958557"/>
                  <a:gd name="connsiteX18" fmla="*/ 718384 w 3415891"/>
                  <a:gd name="connsiteY18" fmla="*/ 2799914 h 3958557"/>
                  <a:gd name="connsiteX19" fmla="*/ 808076 w 3415891"/>
                  <a:gd name="connsiteY19" fmla="*/ 2620529 h 3958557"/>
                  <a:gd name="connsiteX20" fmla="*/ 931082 w 3415891"/>
                  <a:gd name="connsiteY20" fmla="*/ 2556464 h 3958557"/>
                  <a:gd name="connsiteX21" fmla="*/ 990023 w 3415891"/>
                  <a:gd name="connsiteY21" fmla="*/ 2548776 h 3958557"/>
                  <a:gd name="connsiteX22" fmla="*/ 1010524 w 3415891"/>
                  <a:gd name="connsiteY22" fmla="*/ 2564151 h 3958557"/>
                  <a:gd name="connsiteX23" fmla="*/ 1000274 w 3415891"/>
                  <a:gd name="connsiteY23" fmla="*/ 2594903 h 3958557"/>
                  <a:gd name="connsiteX24" fmla="*/ 990023 w 3415891"/>
                  <a:gd name="connsiteY24" fmla="*/ 2625655 h 3958557"/>
                  <a:gd name="connsiteX25" fmla="*/ 974647 w 3415891"/>
                  <a:gd name="connsiteY25" fmla="*/ 2738411 h 3958557"/>
                  <a:gd name="connsiteX26" fmla="*/ 1055370 w 3415891"/>
                  <a:gd name="connsiteY26" fmla="*/ 2875512 h 3958557"/>
                  <a:gd name="connsiteX27" fmla="*/ 1230911 w 3415891"/>
                  <a:gd name="connsiteY27" fmla="*/ 2933171 h 3958557"/>
                  <a:gd name="connsiteX28" fmla="*/ 1494862 w 3415891"/>
                  <a:gd name="connsiteY28" fmla="*/ 2835791 h 3958557"/>
                  <a:gd name="connsiteX29" fmla="*/ 1599930 w 3415891"/>
                  <a:gd name="connsiteY29" fmla="*/ 2594903 h 3958557"/>
                  <a:gd name="connsiteX30" fmla="*/ 1387231 w 3415891"/>
                  <a:gd name="connsiteY30" fmla="*/ 2259198 h 3958557"/>
                  <a:gd name="connsiteX31" fmla="*/ 943896 w 3415891"/>
                  <a:gd name="connsiteY31" fmla="*/ 2154130 h 3958557"/>
                  <a:gd name="connsiteX32" fmla="*/ 372428 w 3415891"/>
                  <a:gd name="connsiteY32" fmla="*/ 2348890 h 3958557"/>
                  <a:gd name="connsiteX33" fmla="*/ 118727 w 3415891"/>
                  <a:gd name="connsiteY33" fmla="*/ 2861417 h 3958557"/>
                  <a:gd name="connsiteX34" fmla="*/ 500560 w 3415891"/>
                  <a:gd name="connsiteY34" fmla="*/ 3502076 h 3958557"/>
                  <a:gd name="connsiteX35" fmla="*/ 1312915 w 3415891"/>
                  <a:gd name="connsiteY35" fmla="*/ 3717337 h 3958557"/>
                  <a:gd name="connsiteX36" fmla="*/ 2195013 w 3415891"/>
                  <a:gd name="connsiteY36" fmla="*/ 3432800 h 3958557"/>
                  <a:gd name="connsiteX37" fmla="*/ 2705552 w 3415891"/>
                  <a:gd name="connsiteY37" fmla="*/ 2674000 h 3958557"/>
                  <a:gd name="connsiteX38" fmla="*/ 2587666 w 3415891"/>
                  <a:gd name="connsiteY38" fmla="*/ 2167978 h 3958557"/>
                  <a:gd name="connsiteX39" fmla="*/ 1769638 w 3415891"/>
                  <a:gd name="connsiteY39" fmla="*/ 1553280 h 3958557"/>
                  <a:gd name="connsiteX40" fmla="*/ 859329 w 3415891"/>
                  <a:gd name="connsiteY40" fmla="*/ 1285397 h 3958557"/>
                  <a:gd name="connsiteX41" fmla="*/ 477496 w 3415891"/>
                  <a:gd name="connsiteY41" fmla="*/ 760057 h 3958557"/>
                  <a:gd name="connsiteX0" fmla="*/ 565295 w 3503690"/>
                  <a:gd name="connsiteY0" fmla="*/ 760057 h 3958557"/>
                  <a:gd name="connsiteX1" fmla="*/ 898340 w 3503690"/>
                  <a:gd name="connsiteY1" fmla="*/ 659 h 3958557"/>
                  <a:gd name="connsiteX2" fmla="*/ 831809 w 3503690"/>
                  <a:gd name="connsiteY2" fmla="*/ 631925 h 3958557"/>
                  <a:gd name="connsiteX3" fmla="*/ 988130 w 3503690"/>
                  <a:gd name="connsiteY3" fmla="*/ 890752 h 3958557"/>
                  <a:gd name="connsiteX4" fmla="*/ 1328431 w 3503690"/>
                  <a:gd name="connsiteY4" fmla="*/ 1173299 h 3958557"/>
                  <a:gd name="connsiteX5" fmla="*/ 3071959 w 3503690"/>
                  <a:gd name="connsiteY5" fmla="*/ 1693489 h 3958557"/>
                  <a:gd name="connsiteX6" fmla="*/ 3465890 w 3503690"/>
                  <a:gd name="connsiteY6" fmla="*/ 2971456 h 3958557"/>
                  <a:gd name="connsiteX7" fmla="*/ 2380689 w 3503690"/>
                  <a:gd name="connsiteY7" fmla="*/ 3857009 h 3958557"/>
                  <a:gd name="connsiteX8" fmla="*/ 1163790 w 3503690"/>
                  <a:gd name="connsiteY8" fmla="*/ 3918147 h 3958557"/>
                  <a:gd name="connsiteX9" fmla="*/ 440686 w 3503690"/>
                  <a:gd name="connsiteY9" fmla="*/ 3668167 h 3958557"/>
                  <a:gd name="connsiteX10" fmla="*/ 454 w 3503690"/>
                  <a:gd name="connsiteY10" fmla="*/ 2861417 h 3958557"/>
                  <a:gd name="connsiteX11" fmla="*/ 371816 w 3503690"/>
                  <a:gd name="connsiteY11" fmla="*/ 2268167 h 3958557"/>
                  <a:gd name="connsiteX12" fmla="*/ 1052196 w 3503690"/>
                  <a:gd name="connsiteY12" fmla="*/ 2020873 h 3958557"/>
                  <a:gd name="connsiteX13" fmla="*/ 1680041 w 3503690"/>
                  <a:gd name="connsiteY13" fmla="*/ 2169506 h 3958557"/>
                  <a:gd name="connsiteX14" fmla="*/ 1949118 w 3503690"/>
                  <a:gd name="connsiteY14" fmla="*/ 2641031 h 3958557"/>
                  <a:gd name="connsiteX15" fmla="*/ 1768452 w 3503690"/>
                  <a:gd name="connsiteY15" fmla="*/ 3011331 h 3958557"/>
                  <a:gd name="connsiteX16" fmla="*/ 1349461 w 3503690"/>
                  <a:gd name="connsiteY16" fmla="*/ 3158683 h 3958557"/>
                  <a:gd name="connsiteX17" fmla="*/ 983005 w 3503690"/>
                  <a:gd name="connsiteY17" fmla="*/ 3076678 h 3958557"/>
                  <a:gd name="connsiteX18" fmla="*/ 806183 w 3503690"/>
                  <a:gd name="connsiteY18" fmla="*/ 2799914 h 3958557"/>
                  <a:gd name="connsiteX19" fmla="*/ 895875 w 3503690"/>
                  <a:gd name="connsiteY19" fmla="*/ 2620529 h 3958557"/>
                  <a:gd name="connsiteX20" fmla="*/ 1018881 w 3503690"/>
                  <a:gd name="connsiteY20" fmla="*/ 2556464 h 3958557"/>
                  <a:gd name="connsiteX21" fmla="*/ 1077822 w 3503690"/>
                  <a:gd name="connsiteY21" fmla="*/ 2548776 h 3958557"/>
                  <a:gd name="connsiteX22" fmla="*/ 1098323 w 3503690"/>
                  <a:gd name="connsiteY22" fmla="*/ 2564151 h 3958557"/>
                  <a:gd name="connsiteX23" fmla="*/ 1088073 w 3503690"/>
                  <a:gd name="connsiteY23" fmla="*/ 2594903 h 3958557"/>
                  <a:gd name="connsiteX24" fmla="*/ 1077822 w 3503690"/>
                  <a:gd name="connsiteY24" fmla="*/ 2625655 h 3958557"/>
                  <a:gd name="connsiteX25" fmla="*/ 1062446 w 3503690"/>
                  <a:gd name="connsiteY25" fmla="*/ 2738411 h 3958557"/>
                  <a:gd name="connsiteX26" fmla="*/ 1143169 w 3503690"/>
                  <a:gd name="connsiteY26" fmla="*/ 2875512 h 3958557"/>
                  <a:gd name="connsiteX27" fmla="*/ 1318710 w 3503690"/>
                  <a:gd name="connsiteY27" fmla="*/ 2933171 h 3958557"/>
                  <a:gd name="connsiteX28" fmla="*/ 1582661 w 3503690"/>
                  <a:gd name="connsiteY28" fmla="*/ 2835791 h 3958557"/>
                  <a:gd name="connsiteX29" fmla="*/ 1687729 w 3503690"/>
                  <a:gd name="connsiteY29" fmla="*/ 2594903 h 3958557"/>
                  <a:gd name="connsiteX30" fmla="*/ 1475030 w 3503690"/>
                  <a:gd name="connsiteY30" fmla="*/ 2259198 h 3958557"/>
                  <a:gd name="connsiteX31" fmla="*/ 1031695 w 3503690"/>
                  <a:gd name="connsiteY31" fmla="*/ 2154130 h 3958557"/>
                  <a:gd name="connsiteX32" fmla="*/ 460227 w 3503690"/>
                  <a:gd name="connsiteY32" fmla="*/ 2348890 h 3958557"/>
                  <a:gd name="connsiteX33" fmla="*/ 206526 w 3503690"/>
                  <a:gd name="connsiteY33" fmla="*/ 2861417 h 3958557"/>
                  <a:gd name="connsiteX34" fmla="*/ 588359 w 3503690"/>
                  <a:gd name="connsiteY34" fmla="*/ 3502076 h 3958557"/>
                  <a:gd name="connsiteX35" fmla="*/ 1400714 w 3503690"/>
                  <a:gd name="connsiteY35" fmla="*/ 3717337 h 3958557"/>
                  <a:gd name="connsiteX36" fmla="*/ 2282812 w 3503690"/>
                  <a:gd name="connsiteY36" fmla="*/ 3432800 h 3958557"/>
                  <a:gd name="connsiteX37" fmla="*/ 2793351 w 3503690"/>
                  <a:gd name="connsiteY37" fmla="*/ 2674000 h 3958557"/>
                  <a:gd name="connsiteX38" fmla="*/ 2675465 w 3503690"/>
                  <a:gd name="connsiteY38" fmla="*/ 2167978 h 3958557"/>
                  <a:gd name="connsiteX39" fmla="*/ 1857437 w 3503690"/>
                  <a:gd name="connsiteY39" fmla="*/ 1553280 h 3958557"/>
                  <a:gd name="connsiteX40" fmla="*/ 947128 w 3503690"/>
                  <a:gd name="connsiteY40" fmla="*/ 1285397 h 3958557"/>
                  <a:gd name="connsiteX41" fmla="*/ 565295 w 3503690"/>
                  <a:gd name="connsiteY41" fmla="*/ 760057 h 3958557"/>
                  <a:gd name="connsiteX0" fmla="*/ 565297 w 3505172"/>
                  <a:gd name="connsiteY0" fmla="*/ 760057 h 3929318"/>
                  <a:gd name="connsiteX1" fmla="*/ 898342 w 3505172"/>
                  <a:gd name="connsiteY1" fmla="*/ 659 h 3929318"/>
                  <a:gd name="connsiteX2" fmla="*/ 831811 w 3505172"/>
                  <a:gd name="connsiteY2" fmla="*/ 631925 h 3929318"/>
                  <a:gd name="connsiteX3" fmla="*/ 988132 w 3505172"/>
                  <a:gd name="connsiteY3" fmla="*/ 890752 h 3929318"/>
                  <a:gd name="connsiteX4" fmla="*/ 1328433 w 3505172"/>
                  <a:gd name="connsiteY4" fmla="*/ 1173299 h 3929318"/>
                  <a:gd name="connsiteX5" fmla="*/ 3071961 w 3505172"/>
                  <a:gd name="connsiteY5" fmla="*/ 1693489 h 3929318"/>
                  <a:gd name="connsiteX6" fmla="*/ 3465892 w 3505172"/>
                  <a:gd name="connsiteY6" fmla="*/ 2971456 h 3929318"/>
                  <a:gd name="connsiteX7" fmla="*/ 2358642 w 3505172"/>
                  <a:gd name="connsiteY7" fmla="*/ 3790260 h 3929318"/>
                  <a:gd name="connsiteX8" fmla="*/ 1163792 w 3505172"/>
                  <a:gd name="connsiteY8" fmla="*/ 3918147 h 3929318"/>
                  <a:gd name="connsiteX9" fmla="*/ 440688 w 3505172"/>
                  <a:gd name="connsiteY9" fmla="*/ 3668167 h 3929318"/>
                  <a:gd name="connsiteX10" fmla="*/ 456 w 3505172"/>
                  <a:gd name="connsiteY10" fmla="*/ 2861417 h 3929318"/>
                  <a:gd name="connsiteX11" fmla="*/ 371818 w 3505172"/>
                  <a:gd name="connsiteY11" fmla="*/ 2268167 h 3929318"/>
                  <a:gd name="connsiteX12" fmla="*/ 1052198 w 3505172"/>
                  <a:gd name="connsiteY12" fmla="*/ 2020873 h 3929318"/>
                  <a:gd name="connsiteX13" fmla="*/ 1680043 w 3505172"/>
                  <a:gd name="connsiteY13" fmla="*/ 2169506 h 3929318"/>
                  <a:gd name="connsiteX14" fmla="*/ 1949120 w 3505172"/>
                  <a:gd name="connsiteY14" fmla="*/ 2641031 h 3929318"/>
                  <a:gd name="connsiteX15" fmla="*/ 1768454 w 3505172"/>
                  <a:gd name="connsiteY15" fmla="*/ 3011331 h 3929318"/>
                  <a:gd name="connsiteX16" fmla="*/ 1349463 w 3505172"/>
                  <a:gd name="connsiteY16" fmla="*/ 3158683 h 3929318"/>
                  <a:gd name="connsiteX17" fmla="*/ 983007 w 3505172"/>
                  <a:gd name="connsiteY17" fmla="*/ 3076678 h 3929318"/>
                  <a:gd name="connsiteX18" fmla="*/ 806185 w 3505172"/>
                  <a:gd name="connsiteY18" fmla="*/ 2799914 h 3929318"/>
                  <a:gd name="connsiteX19" fmla="*/ 895877 w 3505172"/>
                  <a:gd name="connsiteY19" fmla="*/ 2620529 h 3929318"/>
                  <a:gd name="connsiteX20" fmla="*/ 1018883 w 3505172"/>
                  <a:gd name="connsiteY20" fmla="*/ 2556464 h 3929318"/>
                  <a:gd name="connsiteX21" fmla="*/ 1077824 w 3505172"/>
                  <a:gd name="connsiteY21" fmla="*/ 2548776 h 3929318"/>
                  <a:gd name="connsiteX22" fmla="*/ 1098325 w 3505172"/>
                  <a:gd name="connsiteY22" fmla="*/ 2564151 h 3929318"/>
                  <a:gd name="connsiteX23" fmla="*/ 1088075 w 3505172"/>
                  <a:gd name="connsiteY23" fmla="*/ 2594903 h 3929318"/>
                  <a:gd name="connsiteX24" fmla="*/ 1077824 w 3505172"/>
                  <a:gd name="connsiteY24" fmla="*/ 2625655 h 3929318"/>
                  <a:gd name="connsiteX25" fmla="*/ 1062448 w 3505172"/>
                  <a:gd name="connsiteY25" fmla="*/ 2738411 h 3929318"/>
                  <a:gd name="connsiteX26" fmla="*/ 1143171 w 3505172"/>
                  <a:gd name="connsiteY26" fmla="*/ 2875512 h 3929318"/>
                  <a:gd name="connsiteX27" fmla="*/ 1318712 w 3505172"/>
                  <a:gd name="connsiteY27" fmla="*/ 2933171 h 3929318"/>
                  <a:gd name="connsiteX28" fmla="*/ 1582663 w 3505172"/>
                  <a:gd name="connsiteY28" fmla="*/ 2835791 h 3929318"/>
                  <a:gd name="connsiteX29" fmla="*/ 1687731 w 3505172"/>
                  <a:gd name="connsiteY29" fmla="*/ 2594903 h 3929318"/>
                  <a:gd name="connsiteX30" fmla="*/ 1475032 w 3505172"/>
                  <a:gd name="connsiteY30" fmla="*/ 2259198 h 3929318"/>
                  <a:gd name="connsiteX31" fmla="*/ 1031697 w 3505172"/>
                  <a:gd name="connsiteY31" fmla="*/ 2154130 h 3929318"/>
                  <a:gd name="connsiteX32" fmla="*/ 460229 w 3505172"/>
                  <a:gd name="connsiteY32" fmla="*/ 2348890 h 3929318"/>
                  <a:gd name="connsiteX33" fmla="*/ 206528 w 3505172"/>
                  <a:gd name="connsiteY33" fmla="*/ 2861417 h 3929318"/>
                  <a:gd name="connsiteX34" fmla="*/ 588361 w 3505172"/>
                  <a:gd name="connsiteY34" fmla="*/ 3502076 h 3929318"/>
                  <a:gd name="connsiteX35" fmla="*/ 1400716 w 3505172"/>
                  <a:gd name="connsiteY35" fmla="*/ 3717337 h 3929318"/>
                  <a:gd name="connsiteX36" fmla="*/ 2282814 w 3505172"/>
                  <a:gd name="connsiteY36" fmla="*/ 3432800 h 3929318"/>
                  <a:gd name="connsiteX37" fmla="*/ 2793353 w 3505172"/>
                  <a:gd name="connsiteY37" fmla="*/ 2674000 h 3929318"/>
                  <a:gd name="connsiteX38" fmla="*/ 2675467 w 3505172"/>
                  <a:gd name="connsiteY38" fmla="*/ 2167978 h 3929318"/>
                  <a:gd name="connsiteX39" fmla="*/ 1857439 w 3505172"/>
                  <a:gd name="connsiteY39" fmla="*/ 1553280 h 3929318"/>
                  <a:gd name="connsiteX40" fmla="*/ 947130 w 3505172"/>
                  <a:gd name="connsiteY40" fmla="*/ 1285397 h 3929318"/>
                  <a:gd name="connsiteX41" fmla="*/ 565297 w 3505172"/>
                  <a:gd name="connsiteY41" fmla="*/ 760057 h 3929318"/>
                  <a:gd name="connsiteX0" fmla="*/ 565297 w 3359163"/>
                  <a:gd name="connsiteY0" fmla="*/ 760057 h 3930630"/>
                  <a:gd name="connsiteX1" fmla="*/ 898342 w 3359163"/>
                  <a:gd name="connsiteY1" fmla="*/ 659 h 3930630"/>
                  <a:gd name="connsiteX2" fmla="*/ 831811 w 3359163"/>
                  <a:gd name="connsiteY2" fmla="*/ 631925 h 3930630"/>
                  <a:gd name="connsiteX3" fmla="*/ 988132 w 3359163"/>
                  <a:gd name="connsiteY3" fmla="*/ 890752 h 3930630"/>
                  <a:gd name="connsiteX4" fmla="*/ 1328433 w 3359163"/>
                  <a:gd name="connsiteY4" fmla="*/ 1173299 h 3930630"/>
                  <a:gd name="connsiteX5" fmla="*/ 3071961 w 3359163"/>
                  <a:gd name="connsiteY5" fmla="*/ 1693489 h 3930630"/>
                  <a:gd name="connsiteX6" fmla="*/ 3289512 w 3359163"/>
                  <a:gd name="connsiteY6" fmla="*/ 2931407 h 3930630"/>
                  <a:gd name="connsiteX7" fmla="*/ 2358642 w 3359163"/>
                  <a:gd name="connsiteY7" fmla="*/ 3790260 h 3930630"/>
                  <a:gd name="connsiteX8" fmla="*/ 1163792 w 3359163"/>
                  <a:gd name="connsiteY8" fmla="*/ 3918147 h 3930630"/>
                  <a:gd name="connsiteX9" fmla="*/ 440688 w 3359163"/>
                  <a:gd name="connsiteY9" fmla="*/ 3668167 h 3930630"/>
                  <a:gd name="connsiteX10" fmla="*/ 456 w 3359163"/>
                  <a:gd name="connsiteY10" fmla="*/ 2861417 h 3930630"/>
                  <a:gd name="connsiteX11" fmla="*/ 371818 w 3359163"/>
                  <a:gd name="connsiteY11" fmla="*/ 2268167 h 3930630"/>
                  <a:gd name="connsiteX12" fmla="*/ 1052198 w 3359163"/>
                  <a:gd name="connsiteY12" fmla="*/ 2020873 h 3930630"/>
                  <a:gd name="connsiteX13" fmla="*/ 1680043 w 3359163"/>
                  <a:gd name="connsiteY13" fmla="*/ 2169506 h 3930630"/>
                  <a:gd name="connsiteX14" fmla="*/ 1949120 w 3359163"/>
                  <a:gd name="connsiteY14" fmla="*/ 2641031 h 3930630"/>
                  <a:gd name="connsiteX15" fmla="*/ 1768454 w 3359163"/>
                  <a:gd name="connsiteY15" fmla="*/ 3011331 h 3930630"/>
                  <a:gd name="connsiteX16" fmla="*/ 1349463 w 3359163"/>
                  <a:gd name="connsiteY16" fmla="*/ 3158683 h 3930630"/>
                  <a:gd name="connsiteX17" fmla="*/ 983007 w 3359163"/>
                  <a:gd name="connsiteY17" fmla="*/ 3076678 h 3930630"/>
                  <a:gd name="connsiteX18" fmla="*/ 806185 w 3359163"/>
                  <a:gd name="connsiteY18" fmla="*/ 2799914 h 3930630"/>
                  <a:gd name="connsiteX19" fmla="*/ 895877 w 3359163"/>
                  <a:gd name="connsiteY19" fmla="*/ 2620529 h 3930630"/>
                  <a:gd name="connsiteX20" fmla="*/ 1018883 w 3359163"/>
                  <a:gd name="connsiteY20" fmla="*/ 2556464 h 3930630"/>
                  <a:gd name="connsiteX21" fmla="*/ 1077824 w 3359163"/>
                  <a:gd name="connsiteY21" fmla="*/ 2548776 h 3930630"/>
                  <a:gd name="connsiteX22" fmla="*/ 1098325 w 3359163"/>
                  <a:gd name="connsiteY22" fmla="*/ 2564151 h 3930630"/>
                  <a:gd name="connsiteX23" fmla="*/ 1088075 w 3359163"/>
                  <a:gd name="connsiteY23" fmla="*/ 2594903 h 3930630"/>
                  <a:gd name="connsiteX24" fmla="*/ 1077824 w 3359163"/>
                  <a:gd name="connsiteY24" fmla="*/ 2625655 h 3930630"/>
                  <a:gd name="connsiteX25" fmla="*/ 1062448 w 3359163"/>
                  <a:gd name="connsiteY25" fmla="*/ 2738411 h 3930630"/>
                  <a:gd name="connsiteX26" fmla="*/ 1143171 w 3359163"/>
                  <a:gd name="connsiteY26" fmla="*/ 2875512 h 3930630"/>
                  <a:gd name="connsiteX27" fmla="*/ 1318712 w 3359163"/>
                  <a:gd name="connsiteY27" fmla="*/ 2933171 h 3930630"/>
                  <a:gd name="connsiteX28" fmla="*/ 1582663 w 3359163"/>
                  <a:gd name="connsiteY28" fmla="*/ 2835791 h 3930630"/>
                  <a:gd name="connsiteX29" fmla="*/ 1687731 w 3359163"/>
                  <a:gd name="connsiteY29" fmla="*/ 2594903 h 3930630"/>
                  <a:gd name="connsiteX30" fmla="*/ 1475032 w 3359163"/>
                  <a:gd name="connsiteY30" fmla="*/ 2259198 h 3930630"/>
                  <a:gd name="connsiteX31" fmla="*/ 1031697 w 3359163"/>
                  <a:gd name="connsiteY31" fmla="*/ 2154130 h 3930630"/>
                  <a:gd name="connsiteX32" fmla="*/ 460229 w 3359163"/>
                  <a:gd name="connsiteY32" fmla="*/ 2348890 h 3930630"/>
                  <a:gd name="connsiteX33" fmla="*/ 206528 w 3359163"/>
                  <a:gd name="connsiteY33" fmla="*/ 2861417 h 3930630"/>
                  <a:gd name="connsiteX34" fmla="*/ 588361 w 3359163"/>
                  <a:gd name="connsiteY34" fmla="*/ 3502076 h 3930630"/>
                  <a:gd name="connsiteX35" fmla="*/ 1400716 w 3359163"/>
                  <a:gd name="connsiteY35" fmla="*/ 3717337 h 3930630"/>
                  <a:gd name="connsiteX36" fmla="*/ 2282814 w 3359163"/>
                  <a:gd name="connsiteY36" fmla="*/ 3432800 h 3930630"/>
                  <a:gd name="connsiteX37" fmla="*/ 2793353 w 3359163"/>
                  <a:gd name="connsiteY37" fmla="*/ 2674000 h 3930630"/>
                  <a:gd name="connsiteX38" fmla="*/ 2675467 w 3359163"/>
                  <a:gd name="connsiteY38" fmla="*/ 2167978 h 3930630"/>
                  <a:gd name="connsiteX39" fmla="*/ 1857439 w 3359163"/>
                  <a:gd name="connsiteY39" fmla="*/ 1553280 h 3930630"/>
                  <a:gd name="connsiteX40" fmla="*/ 947130 w 3359163"/>
                  <a:gd name="connsiteY40" fmla="*/ 1285397 h 3930630"/>
                  <a:gd name="connsiteX41" fmla="*/ 565297 w 3359163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947130 w 3314397"/>
                  <a:gd name="connsiteY40" fmla="*/ 1285397 h 3930630"/>
                  <a:gd name="connsiteX41" fmla="*/ 565297 w 3314397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1035318 w 3314397"/>
                  <a:gd name="connsiteY40" fmla="*/ 1258698 h 3930630"/>
                  <a:gd name="connsiteX41" fmla="*/ 565297 w 3314397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1035318 w 3314397"/>
                  <a:gd name="connsiteY40" fmla="*/ 1258698 h 3930630"/>
                  <a:gd name="connsiteX41" fmla="*/ 565297 w 3314397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1035318 w 3314397"/>
                  <a:gd name="connsiteY40" fmla="*/ 1258698 h 3930630"/>
                  <a:gd name="connsiteX41" fmla="*/ 565297 w 3314397"/>
                  <a:gd name="connsiteY41" fmla="*/ 760057 h 3930630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2675467 w 3314397"/>
                  <a:gd name="connsiteY38" fmla="*/ 2168602 h 3931254"/>
                  <a:gd name="connsiteX39" fmla="*/ 1857439 w 3314397"/>
                  <a:gd name="connsiteY39" fmla="*/ 1553904 h 3931254"/>
                  <a:gd name="connsiteX40" fmla="*/ 1035318 w 3314397"/>
                  <a:gd name="connsiteY40" fmla="*/ 1259322 h 3931254"/>
                  <a:gd name="connsiteX41" fmla="*/ 587343 w 3314397"/>
                  <a:gd name="connsiteY41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2675467 w 3314397"/>
                  <a:gd name="connsiteY38" fmla="*/ 2168602 h 3931254"/>
                  <a:gd name="connsiteX39" fmla="*/ 1857439 w 3314397"/>
                  <a:gd name="connsiteY39" fmla="*/ 1553904 h 3931254"/>
                  <a:gd name="connsiteX40" fmla="*/ 1035318 w 3314397"/>
                  <a:gd name="connsiteY40" fmla="*/ 1259322 h 3931254"/>
                  <a:gd name="connsiteX41" fmla="*/ 587343 w 3314397"/>
                  <a:gd name="connsiteY41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857439 w 3314397"/>
                  <a:gd name="connsiteY37" fmla="*/ 1554027 h 3931377"/>
                  <a:gd name="connsiteX38" fmla="*/ 1035318 w 3314397"/>
                  <a:gd name="connsiteY38" fmla="*/ 1259445 h 3931377"/>
                  <a:gd name="connsiteX39" fmla="*/ 587343 w 3314397"/>
                  <a:gd name="connsiteY39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4170059"/>
                  <a:gd name="connsiteX1" fmla="*/ 898342 w 3314397"/>
                  <a:gd name="connsiteY1" fmla="*/ 1406 h 4170059"/>
                  <a:gd name="connsiteX2" fmla="*/ 831811 w 3314397"/>
                  <a:gd name="connsiteY2" fmla="*/ 632672 h 4170059"/>
                  <a:gd name="connsiteX3" fmla="*/ 1328433 w 3314397"/>
                  <a:gd name="connsiteY3" fmla="*/ 1174046 h 4170059"/>
                  <a:gd name="connsiteX4" fmla="*/ 2895583 w 3314397"/>
                  <a:gd name="connsiteY4" fmla="*/ 1827735 h 4170059"/>
                  <a:gd name="connsiteX5" fmla="*/ 3289512 w 3314397"/>
                  <a:gd name="connsiteY5" fmla="*/ 2932154 h 4170059"/>
                  <a:gd name="connsiteX6" fmla="*/ 2358642 w 3314397"/>
                  <a:gd name="connsiteY6" fmla="*/ 3791007 h 4170059"/>
                  <a:gd name="connsiteX7" fmla="*/ 1163792 w 3314397"/>
                  <a:gd name="connsiteY7" fmla="*/ 3918894 h 4170059"/>
                  <a:gd name="connsiteX8" fmla="*/ 440688 w 3314397"/>
                  <a:gd name="connsiteY8" fmla="*/ 3668914 h 4170059"/>
                  <a:gd name="connsiteX9" fmla="*/ 456 w 3314397"/>
                  <a:gd name="connsiteY9" fmla="*/ 2862164 h 4170059"/>
                  <a:gd name="connsiteX10" fmla="*/ 371818 w 3314397"/>
                  <a:gd name="connsiteY10" fmla="*/ 2268914 h 4170059"/>
                  <a:gd name="connsiteX11" fmla="*/ 1052198 w 3314397"/>
                  <a:gd name="connsiteY11" fmla="*/ 2021620 h 4170059"/>
                  <a:gd name="connsiteX12" fmla="*/ 1680043 w 3314397"/>
                  <a:gd name="connsiteY12" fmla="*/ 2170253 h 4170059"/>
                  <a:gd name="connsiteX13" fmla="*/ 1949120 w 3314397"/>
                  <a:gd name="connsiteY13" fmla="*/ 2641778 h 4170059"/>
                  <a:gd name="connsiteX14" fmla="*/ 1768454 w 3314397"/>
                  <a:gd name="connsiteY14" fmla="*/ 3012078 h 4170059"/>
                  <a:gd name="connsiteX15" fmla="*/ 1349463 w 3314397"/>
                  <a:gd name="connsiteY15" fmla="*/ 3159430 h 4170059"/>
                  <a:gd name="connsiteX16" fmla="*/ 983007 w 3314397"/>
                  <a:gd name="connsiteY16" fmla="*/ 3077425 h 4170059"/>
                  <a:gd name="connsiteX17" fmla="*/ 806185 w 3314397"/>
                  <a:gd name="connsiteY17" fmla="*/ 2800661 h 4170059"/>
                  <a:gd name="connsiteX18" fmla="*/ 895877 w 3314397"/>
                  <a:gd name="connsiteY18" fmla="*/ 2621276 h 4170059"/>
                  <a:gd name="connsiteX19" fmla="*/ 1018883 w 3314397"/>
                  <a:gd name="connsiteY19" fmla="*/ 2557211 h 4170059"/>
                  <a:gd name="connsiteX20" fmla="*/ 1077824 w 3314397"/>
                  <a:gd name="connsiteY20" fmla="*/ 2549523 h 4170059"/>
                  <a:gd name="connsiteX21" fmla="*/ 1098325 w 3314397"/>
                  <a:gd name="connsiteY21" fmla="*/ 2564898 h 4170059"/>
                  <a:gd name="connsiteX22" fmla="*/ 1088075 w 3314397"/>
                  <a:gd name="connsiteY22" fmla="*/ 2595650 h 4170059"/>
                  <a:gd name="connsiteX23" fmla="*/ 1077824 w 3314397"/>
                  <a:gd name="connsiteY23" fmla="*/ 2626402 h 4170059"/>
                  <a:gd name="connsiteX24" fmla="*/ 1062448 w 3314397"/>
                  <a:gd name="connsiteY24" fmla="*/ 2739158 h 4170059"/>
                  <a:gd name="connsiteX25" fmla="*/ 1143171 w 3314397"/>
                  <a:gd name="connsiteY25" fmla="*/ 2876259 h 4170059"/>
                  <a:gd name="connsiteX26" fmla="*/ 1318712 w 3314397"/>
                  <a:gd name="connsiteY26" fmla="*/ 2933918 h 4170059"/>
                  <a:gd name="connsiteX27" fmla="*/ 1582663 w 3314397"/>
                  <a:gd name="connsiteY27" fmla="*/ 2836538 h 4170059"/>
                  <a:gd name="connsiteX28" fmla="*/ 1687731 w 3314397"/>
                  <a:gd name="connsiteY28" fmla="*/ 2595650 h 4170059"/>
                  <a:gd name="connsiteX29" fmla="*/ 1475032 w 3314397"/>
                  <a:gd name="connsiteY29" fmla="*/ 2259945 h 4170059"/>
                  <a:gd name="connsiteX30" fmla="*/ 1031697 w 3314397"/>
                  <a:gd name="connsiteY30" fmla="*/ 2154877 h 4170059"/>
                  <a:gd name="connsiteX31" fmla="*/ 460229 w 3314397"/>
                  <a:gd name="connsiteY31" fmla="*/ 2349637 h 4170059"/>
                  <a:gd name="connsiteX32" fmla="*/ 206528 w 3314397"/>
                  <a:gd name="connsiteY32" fmla="*/ 2862164 h 4170059"/>
                  <a:gd name="connsiteX33" fmla="*/ 588361 w 3314397"/>
                  <a:gd name="connsiteY33" fmla="*/ 3502823 h 4170059"/>
                  <a:gd name="connsiteX34" fmla="*/ 1400716 w 3314397"/>
                  <a:gd name="connsiteY34" fmla="*/ 3718084 h 4170059"/>
                  <a:gd name="connsiteX35" fmla="*/ 2348956 w 3314397"/>
                  <a:gd name="connsiteY35" fmla="*/ 3433547 h 4170059"/>
                  <a:gd name="connsiteX36" fmla="*/ 1035318 w 3314397"/>
                  <a:gd name="connsiteY36" fmla="*/ 1259445 h 4170059"/>
                  <a:gd name="connsiteX37" fmla="*/ 587343 w 3314397"/>
                  <a:gd name="connsiteY37" fmla="*/ 814203 h 4170059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499154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99154 w 3314397"/>
                  <a:gd name="connsiteY37" fmla="*/ 773622 h 3930846"/>
                  <a:gd name="connsiteX0" fmla="*/ 499154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99154 w 3314397"/>
                  <a:gd name="connsiteY37" fmla="*/ 773622 h 3930846"/>
                  <a:gd name="connsiteX0" fmla="*/ 433011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33011 w 3314397"/>
                  <a:gd name="connsiteY37" fmla="*/ 773622 h 3930846"/>
                  <a:gd name="connsiteX0" fmla="*/ 433011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33011 w 3314397"/>
                  <a:gd name="connsiteY37" fmla="*/ 773622 h 3930846"/>
                  <a:gd name="connsiteX0" fmla="*/ 433011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33011 w 3314397"/>
                  <a:gd name="connsiteY37" fmla="*/ 773622 h 3930846"/>
                  <a:gd name="connsiteX0" fmla="*/ 433011 w 3298501"/>
                  <a:gd name="connsiteY0" fmla="*/ 773622 h 3930846"/>
                  <a:gd name="connsiteX1" fmla="*/ 898342 w 3298501"/>
                  <a:gd name="connsiteY1" fmla="*/ 875 h 3930846"/>
                  <a:gd name="connsiteX2" fmla="*/ 831811 w 3298501"/>
                  <a:gd name="connsiteY2" fmla="*/ 632141 h 3930846"/>
                  <a:gd name="connsiteX3" fmla="*/ 1328433 w 3298501"/>
                  <a:gd name="connsiteY3" fmla="*/ 1173515 h 3930846"/>
                  <a:gd name="connsiteX4" fmla="*/ 2741251 w 3298501"/>
                  <a:gd name="connsiteY4" fmla="*/ 1880604 h 3930846"/>
                  <a:gd name="connsiteX5" fmla="*/ 3289512 w 3298501"/>
                  <a:gd name="connsiteY5" fmla="*/ 2931623 h 3930846"/>
                  <a:gd name="connsiteX6" fmla="*/ 2358642 w 3298501"/>
                  <a:gd name="connsiteY6" fmla="*/ 3790476 h 3930846"/>
                  <a:gd name="connsiteX7" fmla="*/ 1163792 w 3298501"/>
                  <a:gd name="connsiteY7" fmla="*/ 3918363 h 3930846"/>
                  <a:gd name="connsiteX8" fmla="*/ 440688 w 3298501"/>
                  <a:gd name="connsiteY8" fmla="*/ 3668383 h 3930846"/>
                  <a:gd name="connsiteX9" fmla="*/ 456 w 3298501"/>
                  <a:gd name="connsiteY9" fmla="*/ 2861633 h 3930846"/>
                  <a:gd name="connsiteX10" fmla="*/ 371818 w 3298501"/>
                  <a:gd name="connsiteY10" fmla="*/ 2268383 h 3930846"/>
                  <a:gd name="connsiteX11" fmla="*/ 1052198 w 3298501"/>
                  <a:gd name="connsiteY11" fmla="*/ 2021089 h 3930846"/>
                  <a:gd name="connsiteX12" fmla="*/ 1680043 w 3298501"/>
                  <a:gd name="connsiteY12" fmla="*/ 2169722 h 3930846"/>
                  <a:gd name="connsiteX13" fmla="*/ 1949120 w 3298501"/>
                  <a:gd name="connsiteY13" fmla="*/ 2641247 h 3930846"/>
                  <a:gd name="connsiteX14" fmla="*/ 1768454 w 3298501"/>
                  <a:gd name="connsiteY14" fmla="*/ 3011547 h 3930846"/>
                  <a:gd name="connsiteX15" fmla="*/ 1349463 w 3298501"/>
                  <a:gd name="connsiteY15" fmla="*/ 3158899 h 3930846"/>
                  <a:gd name="connsiteX16" fmla="*/ 983007 w 3298501"/>
                  <a:gd name="connsiteY16" fmla="*/ 3076894 h 3930846"/>
                  <a:gd name="connsiteX17" fmla="*/ 806185 w 3298501"/>
                  <a:gd name="connsiteY17" fmla="*/ 2800130 h 3930846"/>
                  <a:gd name="connsiteX18" fmla="*/ 895877 w 3298501"/>
                  <a:gd name="connsiteY18" fmla="*/ 2620745 h 3930846"/>
                  <a:gd name="connsiteX19" fmla="*/ 1018883 w 3298501"/>
                  <a:gd name="connsiteY19" fmla="*/ 2556680 h 3930846"/>
                  <a:gd name="connsiteX20" fmla="*/ 1077824 w 3298501"/>
                  <a:gd name="connsiteY20" fmla="*/ 2548992 h 3930846"/>
                  <a:gd name="connsiteX21" fmla="*/ 1098325 w 3298501"/>
                  <a:gd name="connsiteY21" fmla="*/ 2564367 h 3930846"/>
                  <a:gd name="connsiteX22" fmla="*/ 1088075 w 3298501"/>
                  <a:gd name="connsiteY22" fmla="*/ 2595119 h 3930846"/>
                  <a:gd name="connsiteX23" fmla="*/ 1077824 w 3298501"/>
                  <a:gd name="connsiteY23" fmla="*/ 2625871 h 3930846"/>
                  <a:gd name="connsiteX24" fmla="*/ 1062448 w 3298501"/>
                  <a:gd name="connsiteY24" fmla="*/ 2738627 h 3930846"/>
                  <a:gd name="connsiteX25" fmla="*/ 1143171 w 3298501"/>
                  <a:gd name="connsiteY25" fmla="*/ 2875728 h 3930846"/>
                  <a:gd name="connsiteX26" fmla="*/ 1318712 w 3298501"/>
                  <a:gd name="connsiteY26" fmla="*/ 2933387 h 3930846"/>
                  <a:gd name="connsiteX27" fmla="*/ 1582663 w 3298501"/>
                  <a:gd name="connsiteY27" fmla="*/ 2836007 h 3930846"/>
                  <a:gd name="connsiteX28" fmla="*/ 1687731 w 3298501"/>
                  <a:gd name="connsiteY28" fmla="*/ 2595119 h 3930846"/>
                  <a:gd name="connsiteX29" fmla="*/ 1475032 w 3298501"/>
                  <a:gd name="connsiteY29" fmla="*/ 2259414 h 3930846"/>
                  <a:gd name="connsiteX30" fmla="*/ 1031697 w 3298501"/>
                  <a:gd name="connsiteY30" fmla="*/ 2154346 h 3930846"/>
                  <a:gd name="connsiteX31" fmla="*/ 460229 w 3298501"/>
                  <a:gd name="connsiteY31" fmla="*/ 2349106 h 3930846"/>
                  <a:gd name="connsiteX32" fmla="*/ 206528 w 3298501"/>
                  <a:gd name="connsiteY32" fmla="*/ 2861633 h 3930846"/>
                  <a:gd name="connsiteX33" fmla="*/ 588361 w 3298501"/>
                  <a:gd name="connsiteY33" fmla="*/ 3502292 h 3930846"/>
                  <a:gd name="connsiteX34" fmla="*/ 1400716 w 3298501"/>
                  <a:gd name="connsiteY34" fmla="*/ 3717553 h 3930846"/>
                  <a:gd name="connsiteX35" fmla="*/ 2348956 w 3298501"/>
                  <a:gd name="connsiteY35" fmla="*/ 3433016 h 3930846"/>
                  <a:gd name="connsiteX36" fmla="*/ 1035318 w 3298501"/>
                  <a:gd name="connsiteY36" fmla="*/ 1258914 h 3930846"/>
                  <a:gd name="connsiteX37" fmla="*/ 433011 w 3298501"/>
                  <a:gd name="connsiteY37" fmla="*/ 773622 h 3930846"/>
                  <a:gd name="connsiteX0" fmla="*/ 543248 w 3298501"/>
                  <a:gd name="connsiteY0" fmla="*/ 706252 h 3930225"/>
                  <a:gd name="connsiteX1" fmla="*/ 898342 w 3298501"/>
                  <a:gd name="connsiteY1" fmla="*/ 254 h 3930225"/>
                  <a:gd name="connsiteX2" fmla="*/ 831811 w 3298501"/>
                  <a:gd name="connsiteY2" fmla="*/ 631520 h 3930225"/>
                  <a:gd name="connsiteX3" fmla="*/ 1328433 w 3298501"/>
                  <a:gd name="connsiteY3" fmla="*/ 1172894 h 3930225"/>
                  <a:gd name="connsiteX4" fmla="*/ 2741251 w 3298501"/>
                  <a:gd name="connsiteY4" fmla="*/ 1879983 h 3930225"/>
                  <a:gd name="connsiteX5" fmla="*/ 3289512 w 3298501"/>
                  <a:gd name="connsiteY5" fmla="*/ 2931002 h 3930225"/>
                  <a:gd name="connsiteX6" fmla="*/ 2358642 w 3298501"/>
                  <a:gd name="connsiteY6" fmla="*/ 3789855 h 3930225"/>
                  <a:gd name="connsiteX7" fmla="*/ 1163792 w 3298501"/>
                  <a:gd name="connsiteY7" fmla="*/ 3917742 h 3930225"/>
                  <a:gd name="connsiteX8" fmla="*/ 440688 w 3298501"/>
                  <a:gd name="connsiteY8" fmla="*/ 3667762 h 3930225"/>
                  <a:gd name="connsiteX9" fmla="*/ 456 w 3298501"/>
                  <a:gd name="connsiteY9" fmla="*/ 2861012 h 3930225"/>
                  <a:gd name="connsiteX10" fmla="*/ 371818 w 3298501"/>
                  <a:gd name="connsiteY10" fmla="*/ 2267762 h 3930225"/>
                  <a:gd name="connsiteX11" fmla="*/ 1052198 w 3298501"/>
                  <a:gd name="connsiteY11" fmla="*/ 2020468 h 3930225"/>
                  <a:gd name="connsiteX12" fmla="*/ 1680043 w 3298501"/>
                  <a:gd name="connsiteY12" fmla="*/ 2169101 h 3930225"/>
                  <a:gd name="connsiteX13" fmla="*/ 1949120 w 3298501"/>
                  <a:gd name="connsiteY13" fmla="*/ 2640626 h 3930225"/>
                  <a:gd name="connsiteX14" fmla="*/ 1768454 w 3298501"/>
                  <a:gd name="connsiteY14" fmla="*/ 3010926 h 3930225"/>
                  <a:gd name="connsiteX15" fmla="*/ 1349463 w 3298501"/>
                  <a:gd name="connsiteY15" fmla="*/ 3158278 h 3930225"/>
                  <a:gd name="connsiteX16" fmla="*/ 983007 w 3298501"/>
                  <a:gd name="connsiteY16" fmla="*/ 3076273 h 3930225"/>
                  <a:gd name="connsiteX17" fmla="*/ 806185 w 3298501"/>
                  <a:gd name="connsiteY17" fmla="*/ 2799509 h 3930225"/>
                  <a:gd name="connsiteX18" fmla="*/ 895877 w 3298501"/>
                  <a:gd name="connsiteY18" fmla="*/ 2620124 h 3930225"/>
                  <a:gd name="connsiteX19" fmla="*/ 1018883 w 3298501"/>
                  <a:gd name="connsiteY19" fmla="*/ 2556059 h 3930225"/>
                  <a:gd name="connsiteX20" fmla="*/ 1077824 w 3298501"/>
                  <a:gd name="connsiteY20" fmla="*/ 2548371 h 3930225"/>
                  <a:gd name="connsiteX21" fmla="*/ 1098325 w 3298501"/>
                  <a:gd name="connsiteY21" fmla="*/ 2563746 h 3930225"/>
                  <a:gd name="connsiteX22" fmla="*/ 1088075 w 3298501"/>
                  <a:gd name="connsiteY22" fmla="*/ 2594498 h 3930225"/>
                  <a:gd name="connsiteX23" fmla="*/ 1077824 w 3298501"/>
                  <a:gd name="connsiteY23" fmla="*/ 2625250 h 3930225"/>
                  <a:gd name="connsiteX24" fmla="*/ 1062448 w 3298501"/>
                  <a:gd name="connsiteY24" fmla="*/ 2738006 h 3930225"/>
                  <a:gd name="connsiteX25" fmla="*/ 1143171 w 3298501"/>
                  <a:gd name="connsiteY25" fmla="*/ 2875107 h 3930225"/>
                  <a:gd name="connsiteX26" fmla="*/ 1318712 w 3298501"/>
                  <a:gd name="connsiteY26" fmla="*/ 2932766 h 3930225"/>
                  <a:gd name="connsiteX27" fmla="*/ 1582663 w 3298501"/>
                  <a:gd name="connsiteY27" fmla="*/ 2835386 h 3930225"/>
                  <a:gd name="connsiteX28" fmla="*/ 1687731 w 3298501"/>
                  <a:gd name="connsiteY28" fmla="*/ 2594498 h 3930225"/>
                  <a:gd name="connsiteX29" fmla="*/ 1475032 w 3298501"/>
                  <a:gd name="connsiteY29" fmla="*/ 2258793 h 3930225"/>
                  <a:gd name="connsiteX30" fmla="*/ 1031697 w 3298501"/>
                  <a:gd name="connsiteY30" fmla="*/ 2153725 h 3930225"/>
                  <a:gd name="connsiteX31" fmla="*/ 460229 w 3298501"/>
                  <a:gd name="connsiteY31" fmla="*/ 2348485 h 3930225"/>
                  <a:gd name="connsiteX32" fmla="*/ 206528 w 3298501"/>
                  <a:gd name="connsiteY32" fmla="*/ 2861012 h 3930225"/>
                  <a:gd name="connsiteX33" fmla="*/ 588361 w 3298501"/>
                  <a:gd name="connsiteY33" fmla="*/ 3501671 h 3930225"/>
                  <a:gd name="connsiteX34" fmla="*/ 1400716 w 3298501"/>
                  <a:gd name="connsiteY34" fmla="*/ 3716932 h 3930225"/>
                  <a:gd name="connsiteX35" fmla="*/ 2348956 w 3298501"/>
                  <a:gd name="connsiteY35" fmla="*/ 3432395 h 3930225"/>
                  <a:gd name="connsiteX36" fmla="*/ 1035318 w 3298501"/>
                  <a:gd name="connsiteY36" fmla="*/ 1258293 h 3930225"/>
                  <a:gd name="connsiteX37" fmla="*/ 543248 w 3298501"/>
                  <a:gd name="connsiteY37" fmla="*/ 706252 h 3930225"/>
                  <a:gd name="connsiteX0" fmla="*/ 543248 w 3212681"/>
                  <a:gd name="connsiteY0" fmla="*/ 706252 h 3930225"/>
                  <a:gd name="connsiteX1" fmla="*/ 898342 w 3212681"/>
                  <a:gd name="connsiteY1" fmla="*/ 254 h 3930225"/>
                  <a:gd name="connsiteX2" fmla="*/ 831811 w 3212681"/>
                  <a:gd name="connsiteY2" fmla="*/ 631520 h 3930225"/>
                  <a:gd name="connsiteX3" fmla="*/ 1328433 w 3212681"/>
                  <a:gd name="connsiteY3" fmla="*/ 1172894 h 3930225"/>
                  <a:gd name="connsiteX4" fmla="*/ 2741251 w 3212681"/>
                  <a:gd name="connsiteY4" fmla="*/ 1879983 h 3930225"/>
                  <a:gd name="connsiteX5" fmla="*/ 3201322 w 3212681"/>
                  <a:gd name="connsiteY5" fmla="*/ 2931002 h 3930225"/>
                  <a:gd name="connsiteX6" fmla="*/ 2358642 w 3212681"/>
                  <a:gd name="connsiteY6" fmla="*/ 3789855 h 3930225"/>
                  <a:gd name="connsiteX7" fmla="*/ 1163792 w 3212681"/>
                  <a:gd name="connsiteY7" fmla="*/ 3917742 h 3930225"/>
                  <a:gd name="connsiteX8" fmla="*/ 440688 w 3212681"/>
                  <a:gd name="connsiteY8" fmla="*/ 3667762 h 3930225"/>
                  <a:gd name="connsiteX9" fmla="*/ 456 w 3212681"/>
                  <a:gd name="connsiteY9" fmla="*/ 2861012 h 3930225"/>
                  <a:gd name="connsiteX10" fmla="*/ 371818 w 3212681"/>
                  <a:gd name="connsiteY10" fmla="*/ 2267762 h 3930225"/>
                  <a:gd name="connsiteX11" fmla="*/ 1052198 w 3212681"/>
                  <a:gd name="connsiteY11" fmla="*/ 2020468 h 3930225"/>
                  <a:gd name="connsiteX12" fmla="*/ 1680043 w 3212681"/>
                  <a:gd name="connsiteY12" fmla="*/ 2169101 h 3930225"/>
                  <a:gd name="connsiteX13" fmla="*/ 1949120 w 3212681"/>
                  <a:gd name="connsiteY13" fmla="*/ 2640626 h 3930225"/>
                  <a:gd name="connsiteX14" fmla="*/ 1768454 w 3212681"/>
                  <a:gd name="connsiteY14" fmla="*/ 3010926 h 3930225"/>
                  <a:gd name="connsiteX15" fmla="*/ 1349463 w 3212681"/>
                  <a:gd name="connsiteY15" fmla="*/ 3158278 h 3930225"/>
                  <a:gd name="connsiteX16" fmla="*/ 983007 w 3212681"/>
                  <a:gd name="connsiteY16" fmla="*/ 3076273 h 3930225"/>
                  <a:gd name="connsiteX17" fmla="*/ 806185 w 3212681"/>
                  <a:gd name="connsiteY17" fmla="*/ 2799509 h 3930225"/>
                  <a:gd name="connsiteX18" fmla="*/ 895877 w 3212681"/>
                  <a:gd name="connsiteY18" fmla="*/ 2620124 h 3930225"/>
                  <a:gd name="connsiteX19" fmla="*/ 1018883 w 3212681"/>
                  <a:gd name="connsiteY19" fmla="*/ 2556059 h 3930225"/>
                  <a:gd name="connsiteX20" fmla="*/ 1077824 w 3212681"/>
                  <a:gd name="connsiteY20" fmla="*/ 2548371 h 3930225"/>
                  <a:gd name="connsiteX21" fmla="*/ 1098325 w 3212681"/>
                  <a:gd name="connsiteY21" fmla="*/ 2563746 h 3930225"/>
                  <a:gd name="connsiteX22" fmla="*/ 1088075 w 3212681"/>
                  <a:gd name="connsiteY22" fmla="*/ 2594498 h 3930225"/>
                  <a:gd name="connsiteX23" fmla="*/ 1077824 w 3212681"/>
                  <a:gd name="connsiteY23" fmla="*/ 2625250 h 3930225"/>
                  <a:gd name="connsiteX24" fmla="*/ 1062448 w 3212681"/>
                  <a:gd name="connsiteY24" fmla="*/ 2738006 h 3930225"/>
                  <a:gd name="connsiteX25" fmla="*/ 1143171 w 3212681"/>
                  <a:gd name="connsiteY25" fmla="*/ 2875107 h 3930225"/>
                  <a:gd name="connsiteX26" fmla="*/ 1318712 w 3212681"/>
                  <a:gd name="connsiteY26" fmla="*/ 2932766 h 3930225"/>
                  <a:gd name="connsiteX27" fmla="*/ 1582663 w 3212681"/>
                  <a:gd name="connsiteY27" fmla="*/ 2835386 h 3930225"/>
                  <a:gd name="connsiteX28" fmla="*/ 1687731 w 3212681"/>
                  <a:gd name="connsiteY28" fmla="*/ 2594498 h 3930225"/>
                  <a:gd name="connsiteX29" fmla="*/ 1475032 w 3212681"/>
                  <a:gd name="connsiteY29" fmla="*/ 2258793 h 3930225"/>
                  <a:gd name="connsiteX30" fmla="*/ 1031697 w 3212681"/>
                  <a:gd name="connsiteY30" fmla="*/ 2153725 h 3930225"/>
                  <a:gd name="connsiteX31" fmla="*/ 460229 w 3212681"/>
                  <a:gd name="connsiteY31" fmla="*/ 2348485 h 3930225"/>
                  <a:gd name="connsiteX32" fmla="*/ 206528 w 3212681"/>
                  <a:gd name="connsiteY32" fmla="*/ 2861012 h 3930225"/>
                  <a:gd name="connsiteX33" fmla="*/ 588361 w 3212681"/>
                  <a:gd name="connsiteY33" fmla="*/ 3501671 h 3930225"/>
                  <a:gd name="connsiteX34" fmla="*/ 1400716 w 3212681"/>
                  <a:gd name="connsiteY34" fmla="*/ 3716932 h 3930225"/>
                  <a:gd name="connsiteX35" fmla="*/ 2348956 w 3212681"/>
                  <a:gd name="connsiteY35" fmla="*/ 3432395 h 3930225"/>
                  <a:gd name="connsiteX36" fmla="*/ 1035318 w 3212681"/>
                  <a:gd name="connsiteY36" fmla="*/ 1258293 h 3930225"/>
                  <a:gd name="connsiteX37" fmla="*/ 543248 w 3212681"/>
                  <a:gd name="connsiteY37" fmla="*/ 706252 h 3930225"/>
                  <a:gd name="connsiteX0" fmla="*/ 366867 w 3212681"/>
                  <a:gd name="connsiteY0" fmla="*/ 679406 h 3930078"/>
                  <a:gd name="connsiteX1" fmla="*/ 898342 w 3212681"/>
                  <a:gd name="connsiteY1" fmla="*/ 107 h 3930078"/>
                  <a:gd name="connsiteX2" fmla="*/ 831811 w 3212681"/>
                  <a:gd name="connsiteY2" fmla="*/ 631373 h 3930078"/>
                  <a:gd name="connsiteX3" fmla="*/ 1328433 w 3212681"/>
                  <a:gd name="connsiteY3" fmla="*/ 1172747 h 3930078"/>
                  <a:gd name="connsiteX4" fmla="*/ 2741251 w 3212681"/>
                  <a:gd name="connsiteY4" fmla="*/ 1879836 h 3930078"/>
                  <a:gd name="connsiteX5" fmla="*/ 3201322 w 3212681"/>
                  <a:gd name="connsiteY5" fmla="*/ 2930855 h 3930078"/>
                  <a:gd name="connsiteX6" fmla="*/ 2358642 w 3212681"/>
                  <a:gd name="connsiteY6" fmla="*/ 3789708 h 3930078"/>
                  <a:gd name="connsiteX7" fmla="*/ 1163792 w 3212681"/>
                  <a:gd name="connsiteY7" fmla="*/ 3917595 h 3930078"/>
                  <a:gd name="connsiteX8" fmla="*/ 440688 w 3212681"/>
                  <a:gd name="connsiteY8" fmla="*/ 3667615 h 3930078"/>
                  <a:gd name="connsiteX9" fmla="*/ 456 w 3212681"/>
                  <a:gd name="connsiteY9" fmla="*/ 2860865 h 3930078"/>
                  <a:gd name="connsiteX10" fmla="*/ 371818 w 3212681"/>
                  <a:gd name="connsiteY10" fmla="*/ 2267615 h 3930078"/>
                  <a:gd name="connsiteX11" fmla="*/ 1052198 w 3212681"/>
                  <a:gd name="connsiteY11" fmla="*/ 2020321 h 3930078"/>
                  <a:gd name="connsiteX12" fmla="*/ 1680043 w 3212681"/>
                  <a:gd name="connsiteY12" fmla="*/ 2168954 h 3930078"/>
                  <a:gd name="connsiteX13" fmla="*/ 1949120 w 3212681"/>
                  <a:gd name="connsiteY13" fmla="*/ 2640479 h 3930078"/>
                  <a:gd name="connsiteX14" fmla="*/ 1768454 w 3212681"/>
                  <a:gd name="connsiteY14" fmla="*/ 3010779 h 3930078"/>
                  <a:gd name="connsiteX15" fmla="*/ 1349463 w 3212681"/>
                  <a:gd name="connsiteY15" fmla="*/ 3158131 h 3930078"/>
                  <a:gd name="connsiteX16" fmla="*/ 983007 w 3212681"/>
                  <a:gd name="connsiteY16" fmla="*/ 3076126 h 3930078"/>
                  <a:gd name="connsiteX17" fmla="*/ 806185 w 3212681"/>
                  <a:gd name="connsiteY17" fmla="*/ 2799362 h 3930078"/>
                  <a:gd name="connsiteX18" fmla="*/ 895877 w 3212681"/>
                  <a:gd name="connsiteY18" fmla="*/ 2619977 h 3930078"/>
                  <a:gd name="connsiteX19" fmla="*/ 1018883 w 3212681"/>
                  <a:gd name="connsiteY19" fmla="*/ 2555912 h 3930078"/>
                  <a:gd name="connsiteX20" fmla="*/ 1077824 w 3212681"/>
                  <a:gd name="connsiteY20" fmla="*/ 2548224 h 3930078"/>
                  <a:gd name="connsiteX21" fmla="*/ 1098325 w 3212681"/>
                  <a:gd name="connsiteY21" fmla="*/ 2563599 h 3930078"/>
                  <a:gd name="connsiteX22" fmla="*/ 1088075 w 3212681"/>
                  <a:gd name="connsiteY22" fmla="*/ 2594351 h 3930078"/>
                  <a:gd name="connsiteX23" fmla="*/ 1077824 w 3212681"/>
                  <a:gd name="connsiteY23" fmla="*/ 2625103 h 3930078"/>
                  <a:gd name="connsiteX24" fmla="*/ 1062448 w 3212681"/>
                  <a:gd name="connsiteY24" fmla="*/ 2737859 h 3930078"/>
                  <a:gd name="connsiteX25" fmla="*/ 1143171 w 3212681"/>
                  <a:gd name="connsiteY25" fmla="*/ 2874960 h 3930078"/>
                  <a:gd name="connsiteX26" fmla="*/ 1318712 w 3212681"/>
                  <a:gd name="connsiteY26" fmla="*/ 2932619 h 3930078"/>
                  <a:gd name="connsiteX27" fmla="*/ 1582663 w 3212681"/>
                  <a:gd name="connsiteY27" fmla="*/ 2835239 h 3930078"/>
                  <a:gd name="connsiteX28" fmla="*/ 1687731 w 3212681"/>
                  <a:gd name="connsiteY28" fmla="*/ 2594351 h 3930078"/>
                  <a:gd name="connsiteX29" fmla="*/ 1475032 w 3212681"/>
                  <a:gd name="connsiteY29" fmla="*/ 2258646 h 3930078"/>
                  <a:gd name="connsiteX30" fmla="*/ 1031697 w 3212681"/>
                  <a:gd name="connsiteY30" fmla="*/ 2153578 h 3930078"/>
                  <a:gd name="connsiteX31" fmla="*/ 460229 w 3212681"/>
                  <a:gd name="connsiteY31" fmla="*/ 2348338 h 3930078"/>
                  <a:gd name="connsiteX32" fmla="*/ 206528 w 3212681"/>
                  <a:gd name="connsiteY32" fmla="*/ 2860865 h 3930078"/>
                  <a:gd name="connsiteX33" fmla="*/ 588361 w 3212681"/>
                  <a:gd name="connsiteY33" fmla="*/ 3501524 h 3930078"/>
                  <a:gd name="connsiteX34" fmla="*/ 1400716 w 3212681"/>
                  <a:gd name="connsiteY34" fmla="*/ 3716785 h 3930078"/>
                  <a:gd name="connsiteX35" fmla="*/ 2348956 w 3212681"/>
                  <a:gd name="connsiteY35" fmla="*/ 3432248 h 3930078"/>
                  <a:gd name="connsiteX36" fmla="*/ 1035318 w 3212681"/>
                  <a:gd name="connsiteY36" fmla="*/ 1258146 h 3930078"/>
                  <a:gd name="connsiteX37" fmla="*/ 366867 w 3212681"/>
                  <a:gd name="connsiteY37" fmla="*/ 679406 h 3930078"/>
                  <a:gd name="connsiteX0" fmla="*/ 366867 w 3212681"/>
                  <a:gd name="connsiteY0" fmla="*/ 679319 h 3929991"/>
                  <a:gd name="connsiteX1" fmla="*/ 898342 w 3212681"/>
                  <a:gd name="connsiteY1" fmla="*/ 20 h 3929991"/>
                  <a:gd name="connsiteX2" fmla="*/ 699527 w 3212681"/>
                  <a:gd name="connsiteY2" fmla="*/ 657986 h 3929991"/>
                  <a:gd name="connsiteX3" fmla="*/ 1328433 w 3212681"/>
                  <a:gd name="connsiteY3" fmla="*/ 1172660 h 3929991"/>
                  <a:gd name="connsiteX4" fmla="*/ 2741251 w 3212681"/>
                  <a:gd name="connsiteY4" fmla="*/ 1879749 h 3929991"/>
                  <a:gd name="connsiteX5" fmla="*/ 3201322 w 3212681"/>
                  <a:gd name="connsiteY5" fmla="*/ 2930768 h 3929991"/>
                  <a:gd name="connsiteX6" fmla="*/ 2358642 w 3212681"/>
                  <a:gd name="connsiteY6" fmla="*/ 3789621 h 3929991"/>
                  <a:gd name="connsiteX7" fmla="*/ 1163792 w 3212681"/>
                  <a:gd name="connsiteY7" fmla="*/ 3917508 h 3929991"/>
                  <a:gd name="connsiteX8" fmla="*/ 440688 w 3212681"/>
                  <a:gd name="connsiteY8" fmla="*/ 3667528 h 3929991"/>
                  <a:gd name="connsiteX9" fmla="*/ 456 w 3212681"/>
                  <a:gd name="connsiteY9" fmla="*/ 2860778 h 3929991"/>
                  <a:gd name="connsiteX10" fmla="*/ 371818 w 3212681"/>
                  <a:gd name="connsiteY10" fmla="*/ 2267528 h 3929991"/>
                  <a:gd name="connsiteX11" fmla="*/ 1052198 w 3212681"/>
                  <a:gd name="connsiteY11" fmla="*/ 2020234 h 3929991"/>
                  <a:gd name="connsiteX12" fmla="*/ 1680043 w 3212681"/>
                  <a:gd name="connsiteY12" fmla="*/ 2168867 h 3929991"/>
                  <a:gd name="connsiteX13" fmla="*/ 1949120 w 3212681"/>
                  <a:gd name="connsiteY13" fmla="*/ 2640392 h 3929991"/>
                  <a:gd name="connsiteX14" fmla="*/ 1768454 w 3212681"/>
                  <a:gd name="connsiteY14" fmla="*/ 3010692 h 3929991"/>
                  <a:gd name="connsiteX15" fmla="*/ 1349463 w 3212681"/>
                  <a:gd name="connsiteY15" fmla="*/ 3158044 h 3929991"/>
                  <a:gd name="connsiteX16" fmla="*/ 983007 w 3212681"/>
                  <a:gd name="connsiteY16" fmla="*/ 3076039 h 3929991"/>
                  <a:gd name="connsiteX17" fmla="*/ 806185 w 3212681"/>
                  <a:gd name="connsiteY17" fmla="*/ 2799275 h 3929991"/>
                  <a:gd name="connsiteX18" fmla="*/ 895877 w 3212681"/>
                  <a:gd name="connsiteY18" fmla="*/ 2619890 h 3929991"/>
                  <a:gd name="connsiteX19" fmla="*/ 1018883 w 3212681"/>
                  <a:gd name="connsiteY19" fmla="*/ 2555825 h 3929991"/>
                  <a:gd name="connsiteX20" fmla="*/ 1077824 w 3212681"/>
                  <a:gd name="connsiteY20" fmla="*/ 2548137 h 3929991"/>
                  <a:gd name="connsiteX21" fmla="*/ 1098325 w 3212681"/>
                  <a:gd name="connsiteY21" fmla="*/ 2563512 h 3929991"/>
                  <a:gd name="connsiteX22" fmla="*/ 1088075 w 3212681"/>
                  <a:gd name="connsiteY22" fmla="*/ 2594264 h 3929991"/>
                  <a:gd name="connsiteX23" fmla="*/ 1077824 w 3212681"/>
                  <a:gd name="connsiteY23" fmla="*/ 2625016 h 3929991"/>
                  <a:gd name="connsiteX24" fmla="*/ 1062448 w 3212681"/>
                  <a:gd name="connsiteY24" fmla="*/ 2737772 h 3929991"/>
                  <a:gd name="connsiteX25" fmla="*/ 1143171 w 3212681"/>
                  <a:gd name="connsiteY25" fmla="*/ 2874873 h 3929991"/>
                  <a:gd name="connsiteX26" fmla="*/ 1318712 w 3212681"/>
                  <a:gd name="connsiteY26" fmla="*/ 2932532 h 3929991"/>
                  <a:gd name="connsiteX27" fmla="*/ 1582663 w 3212681"/>
                  <a:gd name="connsiteY27" fmla="*/ 2835152 h 3929991"/>
                  <a:gd name="connsiteX28" fmla="*/ 1687731 w 3212681"/>
                  <a:gd name="connsiteY28" fmla="*/ 2594264 h 3929991"/>
                  <a:gd name="connsiteX29" fmla="*/ 1475032 w 3212681"/>
                  <a:gd name="connsiteY29" fmla="*/ 2258559 h 3929991"/>
                  <a:gd name="connsiteX30" fmla="*/ 1031697 w 3212681"/>
                  <a:gd name="connsiteY30" fmla="*/ 2153491 h 3929991"/>
                  <a:gd name="connsiteX31" fmla="*/ 460229 w 3212681"/>
                  <a:gd name="connsiteY31" fmla="*/ 2348251 h 3929991"/>
                  <a:gd name="connsiteX32" fmla="*/ 206528 w 3212681"/>
                  <a:gd name="connsiteY32" fmla="*/ 2860778 h 3929991"/>
                  <a:gd name="connsiteX33" fmla="*/ 588361 w 3212681"/>
                  <a:gd name="connsiteY33" fmla="*/ 3501437 h 3929991"/>
                  <a:gd name="connsiteX34" fmla="*/ 1400716 w 3212681"/>
                  <a:gd name="connsiteY34" fmla="*/ 3716698 h 3929991"/>
                  <a:gd name="connsiteX35" fmla="*/ 2348956 w 3212681"/>
                  <a:gd name="connsiteY35" fmla="*/ 3432161 h 3929991"/>
                  <a:gd name="connsiteX36" fmla="*/ 1035318 w 3212681"/>
                  <a:gd name="connsiteY36" fmla="*/ 1258059 h 3929991"/>
                  <a:gd name="connsiteX37" fmla="*/ 366867 w 3212681"/>
                  <a:gd name="connsiteY37" fmla="*/ 679319 h 3929991"/>
                  <a:gd name="connsiteX0" fmla="*/ 366867 w 3212681"/>
                  <a:gd name="connsiteY0" fmla="*/ 679320 h 3929991"/>
                  <a:gd name="connsiteX1" fmla="*/ 898342 w 3212681"/>
                  <a:gd name="connsiteY1" fmla="*/ 20 h 3929991"/>
                  <a:gd name="connsiteX2" fmla="*/ 699527 w 3212681"/>
                  <a:gd name="connsiteY2" fmla="*/ 657986 h 3929991"/>
                  <a:gd name="connsiteX3" fmla="*/ 1328433 w 3212681"/>
                  <a:gd name="connsiteY3" fmla="*/ 1172660 h 3929991"/>
                  <a:gd name="connsiteX4" fmla="*/ 2741251 w 3212681"/>
                  <a:gd name="connsiteY4" fmla="*/ 1879749 h 3929991"/>
                  <a:gd name="connsiteX5" fmla="*/ 3201322 w 3212681"/>
                  <a:gd name="connsiteY5" fmla="*/ 2930768 h 3929991"/>
                  <a:gd name="connsiteX6" fmla="*/ 2358642 w 3212681"/>
                  <a:gd name="connsiteY6" fmla="*/ 3789621 h 3929991"/>
                  <a:gd name="connsiteX7" fmla="*/ 1163792 w 3212681"/>
                  <a:gd name="connsiteY7" fmla="*/ 3917508 h 3929991"/>
                  <a:gd name="connsiteX8" fmla="*/ 440688 w 3212681"/>
                  <a:gd name="connsiteY8" fmla="*/ 3667528 h 3929991"/>
                  <a:gd name="connsiteX9" fmla="*/ 456 w 3212681"/>
                  <a:gd name="connsiteY9" fmla="*/ 2860778 h 3929991"/>
                  <a:gd name="connsiteX10" fmla="*/ 371818 w 3212681"/>
                  <a:gd name="connsiteY10" fmla="*/ 2267528 h 3929991"/>
                  <a:gd name="connsiteX11" fmla="*/ 1052198 w 3212681"/>
                  <a:gd name="connsiteY11" fmla="*/ 2020234 h 3929991"/>
                  <a:gd name="connsiteX12" fmla="*/ 1680043 w 3212681"/>
                  <a:gd name="connsiteY12" fmla="*/ 2168867 h 3929991"/>
                  <a:gd name="connsiteX13" fmla="*/ 1949120 w 3212681"/>
                  <a:gd name="connsiteY13" fmla="*/ 2640392 h 3929991"/>
                  <a:gd name="connsiteX14" fmla="*/ 1768454 w 3212681"/>
                  <a:gd name="connsiteY14" fmla="*/ 3010692 h 3929991"/>
                  <a:gd name="connsiteX15" fmla="*/ 1349463 w 3212681"/>
                  <a:gd name="connsiteY15" fmla="*/ 3158044 h 3929991"/>
                  <a:gd name="connsiteX16" fmla="*/ 983007 w 3212681"/>
                  <a:gd name="connsiteY16" fmla="*/ 3076039 h 3929991"/>
                  <a:gd name="connsiteX17" fmla="*/ 806185 w 3212681"/>
                  <a:gd name="connsiteY17" fmla="*/ 2799275 h 3929991"/>
                  <a:gd name="connsiteX18" fmla="*/ 895877 w 3212681"/>
                  <a:gd name="connsiteY18" fmla="*/ 2619890 h 3929991"/>
                  <a:gd name="connsiteX19" fmla="*/ 1018883 w 3212681"/>
                  <a:gd name="connsiteY19" fmla="*/ 2555825 h 3929991"/>
                  <a:gd name="connsiteX20" fmla="*/ 1077824 w 3212681"/>
                  <a:gd name="connsiteY20" fmla="*/ 2548137 h 3929991"/>
                  <a:gd name="connsiteX21" fmla="*/ 1098325 w 3212681"/>
                  <a:gd name="connsiteY21" fmla="*/ 2563512 h 3929991"/>
                  <a:gd name="connsiteX22" fmla="*/ 1088075 w 3212681"/>
                  <a:gd name="connsiteY22" fmla="*/ 2594264 h 3929991"/>
                  <a:gd name="connsiteX23" fmla="*/ 1077824 w 3212681"/>
                  <a:gd name="connsiteY23" fmla="*/ 2625016 h 3929991"/>
                  <a:gd name="connsiteX24" fmla="*/ 1062448 w 3212681"/>
                  <a:gd name="connsiteY24" fmla="*/ 2737772 h 3929991"/>
                  <a:gd name="connsiteX25" fmla="*/ 1143171 w 3212681"/>
                  <a:gd name="connsiteY25" fmla="*/ 2874873 h 3929991"/>
                  <a:gd name="connsiteX26" fmla="*/ 1318712 w 3212681"/>
                  <a:gd name="connsiteY26" fmla="*/ 2932532 h 3929991"/>
                  <a:gd name="connsiteX27" fmla="*/ 1582663 w 3212681"/>
                  <a:gd name="connsiteY27" fmla="*/ 2835152 h 3929991"/>
                  <a:gd name="connsiteX28" fmla="*/ 1687731 w 3212681"/>
                  <a:gd name="connsiteY28" fmla="*/ 2594264 h 3929991"/>
                  <a:gd name="connsiteX29" fmla="*/ 1475032 w 3212681"/>
                  <a:gd name="connsiteY29" fmla="*/ 2258559 h 3929991"/>
                  <a:gd name="connsiteX30" fmla="*/ 1031697 w 3212681"/>
                  <a:gd name="connsiteY30" fmla="*/ 2153491 h 3929991"/>
                  <a:gd name="connsiteX31" fmla="*/ 460229 w 3212681"/>
                  <a:gd name="connsiteY31" fmla="*/ 2348251 h 3929991"/>
                  <a:gd name="connsiteX32" fmla="*/ 206528 w 3212681"/>
                  <a:gd name="connsiteY32" fmla="*/ 2860778 h 3929991"/>
                  <a:gd name="connsiteX33" fmla="*/ 588361 w 3212681"/>
                  <a:gd name="connsiteY33" fmla="*/ 3501437 h 3929991"/>
                  <a:gd name="connsiteX34" fmla="*/ 1400716 w 3212681"/>
                  <a:gd name="connsiteY34" fmla="*/ 3716698 h 3929991"/>
                  <a:gd name="connsiteX35" fmla="*/ 2348956 w 3212681"/>
                  <a:gd name="connsiteY35" fmla="*/ 3432161 h 3929991"/>
                  <a:gd name="connsiteX36" fmla="*/ 1035318 w 3212681"/>
                  <a:gd name="connsiteY36" fmla="*/ 1258059 h 3929991"/>
                  <a:gd name="connsiteX37" fmla="*/ 366867 w 3212681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99527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11338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11338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11338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3208014" h="3929991">
                    <a:moveTo>
                      <a:pt x="366867" y="679320"/>
                    </a:moveTo>
                    <a:cubicBezTo>
                      <a:pt x="317808" y="427842"/>
                      <a:pt x="857597" y="3576"/>
                      <a:pt x="898342" y="20"/>
                    </a:cubicBezTo>
                    <a:cubicBezTo>
                      <a:pt x="939087" y="-3536"/>
                      <a:pt x="549678" y="459157"/>
                      <a:pt x="611338" y="657986"/>
                    </a:cubicBezTo>
                    <a:cubicBezTo>
                      <a:pt x="705067" y="960224"/>
                      <a:pt x="918328" y="991283"/>
                      <a:pt x="1328433" y="1172660"/>
                    </a:cubicBezTo>
                    <a:cubicBezTo>
                      <a:pt x="1738538" y="1354037"/>
                      <a:pt x="2362961" y="1613432"/>
                      <a:pt x="2675109" y="1906450"/>
                    </a:cubicBezTo>
                    <a:cubicBezTo>
                      <a:pt x="2987257" y="2199468"/>
                      <a:pt x="3254066" y="2616906"/>
                      <a:pt x="3201322" y="2930768"/>
                    </a:cubicBezTo>
                    <a:cubicBezTo>
                      <a:pt x="3148578" y="3244630"/>
                      <a:pt x="2698230" y="3625164"/>
                      <a:pt x="2358642" y="3789621"/>
                    </a:cubicBezTo>
                    <a:cubicBezTo>
                      <a:pt x="2019054" y="3954078"/>
                      <a:pt x="1483451" y="3937857"/>
                      <a:pt x="1163792" y="3917508"/>
                    </a:cubicBezTo>
                    <a:cubicBezTo>
                      <a:pt x="844133" y="3897159"/>
                      <a:pt x="810958" y="3870348"/>
                      <a:pt x="440688" y="3667528"/>
                    </a:cubicBezTo>
                    <a:cubicBezTo>
                      <a:pt x="70418" y="3464708"/>
                      <a:pt x="11934" y="3094111"/>
                      <a:pt x="456" y="2860778"/>
                    </a:cubicBezTo>
                    <a:cubicBezTo>
                      <a:pt x="-11022" y="2627445"/>
                      <a:pt x="196528" y="2407619"/>
                      <a:pt x="371818" y="2267528"/>
                    </a:cubicBezTo>
                    <a:cubicBezTo>
                      <a:pt x="547108" y="2127437"/>
                      <a:pt x="787392" y="2020234"/>
                      <a:pt x="1052198" y="2020234"/>
                    </a:cubicBezTo>
                    <a:cubicBezTo>
                      <a:pt x="1310169" y="2020234"/>
                      <a:pt x="1519451" y="2069778"/>
                      <a:pt x="1680043" y="2168867"/>
                    </a:cubicBezTo>
                    <a:cubicBezTo>
                      <a:pt x="1859427" y="2279914"/>
                      <a:pt x="1949120" y="2437089"/>
                      <a:pt x="1949120" y="2640392"/>
                    </a:cubicBezTo>
                    <a:cubicBezTo>
                      <a:pt x="1949120" y="2789024"/>
                      <a:pt x="1888898" y="2912458"/>
                      <a:pt x="1768454" y="3010692"/>
                    </a:cubicBezTo>
                    <a:cubicBezTo>
                      <a:pt x="1648010" y="3108927"/>
                      <a:pt x="1508347" y="3158044"/>
                      <a:pt x="1349463" y="3158044"/>
                    </a:cubicBezTo>
                    <a:cubicBezTo>
                      <a:pt x="1204247" y="3158044"/>
                      <a:pt x="1082095" y="3130709"/>
                      <a:pt x="983007" y="3076039"/>
                    </a:cubicBezTo>
                    <a:cubicBezTo>
                      <a:pt x="865125" y="3011120"/>
                      <a:pt x="806185" y="2918865"/>
                      <a:pt x="806185" y="2799275"/>
                    </a:cubicBezTo>
                    <a:cubicBezTo>
                      <a:pt x="806185" y="2727521"/>
                      <a:pt x="836082" y="2667726"/>
                      <a:pt x="895877" y="2619890"/>
                    </a:cubicBezTo>
                    <a:cubicBezTo>
                      <a:pt x="942004" y="2582305"/>
                      <a:pt x="983007" y="2560950"/>
                      <a:pt x="1018883" y="2555825"/>
                    </a:cubicBezTo>
                    <a:cubicBezTo>
                      <a:pt x="1054760" y="2550699"/>
                      <a:pt x="1074407" y="2548137"/>
                      <a:pt x="1077824" y="2548137"/>
                    </a:cubicBezTo>
                    <a:cubicBezTo>
                      <a:pt x="1091491" y="2548137"/>
                      <a:pt x="1098325" y="2553262"/>
                      <a:pt x="1098325" y="2563512"/>
                    </a:cubicBezTo>
                    <a:lnTo>
                      <a:pt x="1088075" y="2594264"/>
                    </a:lnTo>
                    <a:cubicBezTo>
                      <a:pt x="1086366" y="2597681"/>
                      <a:pt x="1082949" y="2607932"/>
                      <a:pt x="1077824" y="2625016"/>
                    </a:cubicBezTo>
                    <a:cubicBezTo>
                      <a:pt x="1067573" y="2659184"/>
                      <a:pt x="1062448" y="2696769"/>
                      <a:pt x="1062448" y="2737772"/>
                    </a:cubicBezTo>
                    <a:cubicBezTo>
                      <a:pt x="1062448" y="2790733"/>
                      <a:pt x="1089356" y="2836433"/>
                      <a:pt x="1143171" y="2874873"/>
                    </a:cubicBezTo>
                    <a:cubicBezTo>
                      <a:pt x="1196987" y="2913312"/>
                      <a:pt x="1255500" y="2932532"/>
                      <a:pt x="1318712" y="2932532"/>
                    </a:cubicBezTo>
                    <a:cubicBezTo>
                      <a:pt x="1424634" y="2932532"/>
                      <a:pt x="1512618" y="2900072"/>
                      <a:pt x="1582663" y="2835152"/>
                    </a:cubicBezTo>
                    <a:cubicBezTo>
                      <a:pt x="1652708" y="2770232"/>
                      <a:pt x="1687731" y="2689936"/>
                      <a:pt x="1687731" y="2594264"/>
                    </a:cubicBezTo>
                    <a:cubicBezTo>
                      <a:pt x="1687731" y="2450757"/>
                      <a:pt x="1616831" y="2338855"/>
                      <a:pt x="1475032" y="2258559"/>
                    </a:cubicBezTo>
                    <a:cubicBezTo>
                      <a:pt x="1352026" y="2188514"/>
                      <a:pt x="1204247" y="2153491"/>
                      <a:pt x="1031697" y="2153491"/>
                    </a:cubicBezTo>
                    <a:cubicBezTo>
                      <a:pt x="811310" y="2153491"/>
                      <a:pt x="620821" y="2218411"/>
                      <a:pt x="460229" y="2348251"/>
                    </a:cubicBezTo>
                    <a:cubicBezTo>
                      <a:pt x="291095" y="2484925"/>
                      <a:pt x="206528" y="2655767"/>
                      <a:pt x="206528" y="2860778"/>
                    </a:cubicBezTo>
                    <a:cubicBezTo>
                      <a:pt x="206528" y="3127292"/>
                      <a:pt x="333806" y="3340845"/>
                      <a:pt x="588361" y="3501437"/>
                    </a:cubicBezTo>
                    <a:cubicBezTo>
                      <a:pt x="815581" y="3644944"/>
                      <a:pt x="1107284" y="3728244"/>
                      <a:pt x="1400716" y="3716698"/>
                    </a:cubicBezTo>
                    <a:cubicBezTo>
                      <a:pt x="1694148" y="3705152"/>
                      <a:pt x="1880715" y="3668386"/>
                      <a:pt x="2348956" y="3432161"/>
                    </a:cubicBezTo>
                    <a:cubicBezTo>
                      <a:pt x="2817197" y="3195936"/>
                      <a:pt x="3445477" y="2041712"/>
                      <a:pt x="1035318" y="1258059"/>
                    </a:cubicBezTo>
                    <a:cubicBezTo>
                      <a:pt x="477146" y="968350"/>
                      <a:pt x="415926" y="930798"/>
                      <a:pt x="366867" y="679320"/>
                    </a:cubicBez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50800" dist="50800" dir="5400000" algn="ctr" rotWithShape="0">
                  <a:schemeClr val="tx2">
                    <a:lumMod val="10000"/>
                  </a:schemeClr>
                </a:outerShdw>
              </a:effectLst>
              <a:sp3d>
                <a:bevelT w="165100" prst="coolSlant"/>
              </a:sp3d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s-ES" sz="41300" dirty="0">
                  <a:latin typeface="Harrington" panose="04040505050A02020702" pitchFamily="82" charset="0"/>
                </a:endParaRPr>
              </a:p>
            </p:txBody>
          </p:sp>
          <p:sp>
            <p:nvSpPr>
              <p:cNvPr id="21" name="CuadroTexto 6"/>
              <p:cNvSpPr txBox="1"/>
              <p:nvPr/>
            </p:nvSpPr>
            <p:spPr>
              <a:xfrm rot="10800000">
                <a:off x="2195736" y="555526"/>
                <a:ext cx="792088" cy="1584176"/>
              </a:xfrm>
              <a:custGeom>
                <a:avLst/>
                <a:gdLst>
                  <a:gd name="connsiteX0" fmla="*/ 1424825 w 3432663"/>
                  <a:gd name="connsiteY0" fmla="*/ 0 h 3746571"/>
                  <a:gd name="connsiteX1" fmla="*/ 1883536 w 3432663"/>
                  <a:gd name="connsiteY1" fmla="*/ 64066 h 3746571"/>
                  <a:gd name="connsiteX2" fmla="*/ 2116736 w 3432663"/>
                  <a:gd name="connsiteY2" fmla="*/ 353644 h 3746571"/>
                  <a:gd name="connsiteX3" fmla="*/ 2051389 w 3432663"/>
                  <a:gd name="connsiteY3" fmla="*/ 500995 h 3746571"/>
                  <a:gd name="connsiteX4" fmla="*/ 1936070 w 3432663"/>
                  <a:gd name="connsiteY4" fmla="*/ 571468 h 3746571"/>
                  <a:gd name="connsiteX5" fmla="*/ 1863035 w 3432663"/>
                  <a:gd name="connsiteY5" fmla="*/ 576593 h 3746571"/>
                  <a:gd name="connsiteX6" fmla="*/ 1768218 w 3432663"/>
                  <a:gd name="connsiteY6" fmla="*/ 558654 h 3746571"/>
                  <a:gd name="connsiteX7" fmla="*/ 1740029 w 3432663"/>
                  <a:gd name="connsiteY7" fmla="*/ 533028 h 3746571"/>
                  <a:gd name="connsiteX8" fmla="*/ 1757967 w 3432663"/>
                  <a:gd name="connsiteY8" fmla="*/ 502276 h 3746571"/>
                  <a:gd name="connsiteX9" fmla="*/ 1809220 w 3432663"/>
                  <a:gd name="connsiteY9" fmla="*/ 426679 h 3746571"/>
                  <a:gd name="connsiteX10" fmla="*/ 1824596 w 3432663"/>
                  <a:gd name="connsiteY10" fmla="*/ 343393 h 3746571"/>
                  <a:gd name="connsiteX11" fmla="*/ 1686214 w 3432663"/>
                  <a:gd name="connsiteY11" fmla="*/ 153758 h 3746571"/>
                  <a:gd name="connsiteX12" fmla="*/ 1409449 w 3432663"/>
                  <a:gd name="connsiteY12" fmla="*/ 102506 h 3746571"/>
                  <a:gd name="connsiteX13" fmla="*/ 960988 w 3432663"/>
                  <a:gd name="connsiteY13" fmla="*/ 187072 h 3746571"/>
                  <a:gd name="connsiteX14" fmla="*/ 743164 w 3432663"/>
                  <a:gd name="connsiteY14" fmla="*/ 481775 h 3746571"/>
                  <a:gd name="connsiteX15" fmla="*/ 899485 w 3432663"/>
                  <a:gd name="connsiteY15" fmla="*/ 740602 h 3746571"/>
                  <a:gd name="connsiteX16" fmla="*/ 1283880 w 3432663"/>
                  <a:gd name="connsiteY16" fmla="*/ 943050 h 3746571"/>
                  <a:gd name="connsiteX17" fmla="*/ 1757967 w 3432663"/>
                  <a:gd name="connsiteY17" fmla="*/ 1153185 h 3746571"/>
                  <a:gd name="connsiteX18" fmla="*/ 2280745 w 3432663"/>
                  <a:gd name="connsiteY18" fmla="*/ 1458139 h 3746571"/>
                  <a:gd name="connsiteX19" fmla="*/ 2636951 w 3432663"/>
                  <a:gd name="connsiteY19" fmla="*/ 1875848 h 3746571"/>
                  <a:gd name="connsiteX20" fmla="*/ 3432663 w 3432663"/>
                  <a:gd name="connsiteY20" fmla="*/ 2904434 h 3746571"/>
                  <a:gd name="connsiteX21" fmla="*/ 2316622 w 3432663"/>
                  <a:gd name="connsiteY21" fmla="*/ 3410866 h 3746571"/>
                  <a:gd name="connsiteX22" fmla="*/ 1306944 w 3432663"/>
                  <a:gd name="connsiteY22" fmla="*/ 3746571 h 3746571"/>
                  <a:gd name="connsiteX23" fmla="*/ 407459 w 3432663"/>
                  <a:gd name="connsiteY23" fmla="*/ 3490308 h 3746571"/>
                  <a:gd name="connsiteX24" fmla="*/ 0 w 3432663"/>
                  <a:gd name="connsiteY24" fmla="*/ 2711267 h 3746571"/>
                  <a:gd name="connsiteX25" fmla="*/ 283171 w 3432663"/>
                  <a:gd name="connsiteY25" fmla="*/ 2118017 h 3746571"/>
                  <a:gd name="connsiteX26" fmla="*/ 963551 w 3432663"/>
                  <a:gd name="connsiteY26" fmla="*/ 1870723 h 3746571"/>
                  <a:gd name="connsiteX27" fmla="*/ 1591396 w 3432663"/>
                  <a:gd name="connsiteY27" fmla="*/ 2019356 h 3746571"/>
                  <a:gd name="connsiteX28" fmla="*/ 1860473 w 3432663"/>
                  <a:gd name="connsiteY28" fmla="*/ 2490881 h 3746571"/>
                  <a:gd name="connsiteX29" fmla="*/ 1679807 w 3432663"/>
                  <a:gd name="connsiteY29" fmla="*/ 2861181 h 3746571"/>
                  <a:gd name="connsiteX30" fmla="*/ 1260816 w 3432663"/>
                  <a:gd name="connsiteY30" fmla="*/ 3008533 h 3746571"/>
                  <a:gd name="connsiteX31" fmla="*/ 894360 w 3432663"/>
                  <a:gd name="connsiteY31" fmla="*/ 2926528 h 3746571"/>
                  <a:gd name="connsiteX32" fmla="*/ 717538 w 3432663"/>
                  <a:gd name="connsiteY32" fmla="*/ 2649764 h 3746571"/>
                  <a:gd name="connsiteX33" fmla="*/ 807230 w 3432663"/>
                  <a:gd name="connsiteY33" fmla="*/ 2470379 h 3746571"/>
                  <a:gd name="connsiteX34" fmla="*/ 930236 w 3432663"/>
                  <a:gd name="connsiteY34" fmla="*/ 2406314 h 3746571"/>
                  <a:gd name="connsiteX35" fmla="*/ 989177 w 3432663"/>
                  <a:gd name="connsiteY35" fmla="*/ 2398626 h 3746571"/>
                  <a:gd name="connsiteX36" fmla="*/ 1009678 w 3432663"/>
                  <a:gd name="connsiteY36" fmla="*/ 2414001 h 3746571"/>
                  <a:gd name="connsiteX37" fmla="*/ 999428 w 3432663"/>
                  <a:gd name="connsiteY37" fmla="*/ 2444753 h 3746571"/>
                  <a:gd name="connsiteX38" fmla="*/ 989177 w 3432663"/>
                  <a:gd name="connsiteY38" fmla="*/ 2475505 h 3746571"/>
                  <a:gd name="connsiteX39" fmla="*/ 973801 w 3432663"/>
                  <a:gd name="connsiteY39" fmla="*/ 2588261 h 3746571"/>
                  <a:gd name="connsiteX40" fmla="*/ 1054524 w 3432663"/>
                  <a:gd name="connsiteY40" fmla="*/ 2725362 h 3746571"/>
                  <a:gd name="connsiteX41" fmla="*/ 1230065 w 3432663"/>
                  <a:gd name="connsiteY41" fmla="*/ 2783021 h 3746571"/>
                  <a:gd name="connsiteX42" fmla="*/ 1494016 w 3432663"/>
                  <a:gd name="connsiteY42" fmla="*/ 2685641 h 3746571"/>
                  <a:gd name="connsiteX43" fmla="*/ 1599084 w 3432663"/>
                  <a:gd name="connsiteY43" fmla="*/ 2444753 h 3746571"/>
                  <a:gd name="connsiteX44" fmla="*/ 1386385 w 3432663"/>
                  <a:gd name="connsiteY44" fmla="*/ 2109048 h 3746571"/>
                  <a:gd name="connsiteX45" fmla="*/ 943050 w 3432663"/>
                  <a:gd name="connsiteY45" fmla="*/ 2003980 h 3746571"/>
                  <a:gd name="connsiteX46" fmla="*/ 371582 w 3432663"/>
                  <a:gd name="connsiteY46" fmla="*/ 2198740 h 3746571"/>
                  <a:gd name="connsiteX47" fmla="*/ 117881 w 3432663"/>
                  <a:gd name="connsiteY47" fmla="*/ 2711267 h 3746571"/>
                  <a:gd name="connsiteX48" fmla="*/ 499714 w 3432663"/>
                  <a:gd name="connsiteY48" fmla="*/ 3351926 h 3746571"/>
                  <a:gd name="connsiteX49" fmla="*/ 1312069 w 3432663"/>
                  <a:gd name="connsiteY49" fmla="*/ 3567187 h 3746571"/>
                  <a:gd name="connsiteX50" fmla="*/ 2134674 w 3432663"/>
                  <a:gd name="connsiteY50" fmla="*/ 3269921 h 3746571"/>
                  <a:gd name="connsiteX51" fmla="*/ 2490881 w 3432663"/>
                  <a:gd name="connsiteY51" fmla="*/ 2506256 h 3746571"/>
                  <a:gd name="connsiteX52" fmla="*/ 2372999 w 3432663"/>
                  <a:gd name="connsiteY52" fmla="*/ 2070608 h 3746571"/>
                  <a:gd name="connsiteX53" fmla="*/ 2057795 w 3432663"/>
                  <a:gd name="connsiteY53" fmla="*/ 1755405 h 3746571"/>
                  <a:gd name="connsiteX54" fmla="*/ 1614460 w 3432663"/>
                  <a:gd name="connsiteY54" fmla="*/ 1496578 h 3746571"/>
                  <a:gd name="connsiteX55" fmla="*/ 858483 w 3432663"/>
                  <a:gd name="connsiteY55" fmla="*/ 1135247 h 3746571"/>
                  <a:gd name="connsiteX56" fmla="*/ 476650 w 3432663"/>
                  <a:gd name="connsiteY56" fmla="*/ 609907 h 3746571"/>
                  <a:gd name="connsiteX57" fmla="*/ 781604 w 3432663"/>
                  <a:gd name="connsiteY57" fmla="*/ 143508 h 3746571"/>
                  <a:gd name="connsiteX58" fmla="*/ 1424825 w 3432663"/>
                  <a:gd name="connsiteY58" fmla="*/ 0 h 3746571"/>
                  <a:gd name="connsiteX0" fmla="*/ 1424825 w 3453135"/>
                  <a:gd name="connsiteY0" fmla="*/ 0 h 3746571"/>
                  <a:gd name="connsiteX1" fmla="*/ 1883536 w 3453135"/>
                  <a:gd name="connsiteY1" fmla="*/ 64066 h 3746571"/>
                  <a:gd name="connsiteX2" fmla="*/ 2116736 w 3453135"/>
                  <a:gd name="connsiteY2" fmla="*/ 353644 h 3746571"/>
                  <a:gd name="connsiteX3" fmla="*/ 2051389 w 3453135"/>
                  <a:gd name="connsiteY3" fmla="*/ 500995 h 3746571"/>
                  <a:gd name="connsiteX4" fmla="*/ 1936070 w 3453135"/>
                  <a:gd name="connsiteY4" fmla="*/ 571468 h 3746571"/>
                  <a:gd name="connsiteX5" fmla="*/ 1863035 w 3453135"/>
                  <a:gd name="connsiteY5" fmla="*/ 576593 h 3746571"/>
                  <a:gd name="connsiteX6" fmla="*/ 1768218 w 3453135"/>
                  <a:gd name="connsiteY6" fmla="*/ 558654 h 3746571"/>
                  <a:gd name="connsiteX7" fmla="*/ 1740029 w 3453135"/>
                  <a:gd name="connsiteY7" fmla="*/ 533028 h 3746571"/>
                  <a:gd name="connsiteX8" fmla="*/ 1757967 w 3453135"/>
                  <a:gd name="connsiteY8" fmla="*/ 502276 h 3746571"/>
                  <a:gd name="connsiteX9" fmla="*/ 1809220 w 3453135"/>
                  <a:gd name="connsiteY9" fmla="*/ 426679 h 3746571"/>
                  <a:gd name="connsiteX10" fmla="*/ 1824596 w 3453135"/>
                  <a:gd name="connsiteY10" fmla="*/ 343393 h 3746571"/>
                  <a:gd name="connsiteX11" fmla="*/ 1686214 w 3453135"/>
                  <a:gd name="connsiteY11" fmla="*/ 153758 h 3746571"/>
                  <a:gd name="connsiteX12" fmla="*/ 1409449 w 3453135"/>
                  <a:gd name="connsiteY12" fmla="*/ 102506 h 3746571"/>
                  <a:gd name="connsiteX13" fmla="*/ 960988 w 3453135"/>
                  <a:gd name="connsiteY13" fmla="*/ 187072 h 3746571"/>
                  <a:gd name="connsiteX14" fmla="*/ 743164 w 3453135"/>
                  <a:gd name="connsiteY14" fmla="*/ 481775 h 3746571"/>
                  <a:gd name="connsiteX15" fmla="*/ 899485 w 3453135"/>
                  <a:gd name="connsiteY15" fmla="*/ 740602 h 3746571"/>
                  <a:gd name="connsiteX16" fmla="*/ 1283880 w 3453135"/>
                  <a:gd name="connsiteY16" fmla="*/ 943050 h 3746571"/>
                  <a:gd name="connsiteX17" fmla="*/ 1757967 w 3453135"/>
                  <a:gd name="connsiteY17" fmla="*/ 1153185 h 3746571"/>
                  <a:gd name="connsiteX18" fmla="*/ 2280745 w 3453135"/>
                  <a:gd name="connsiteY18" fmla="*/ 1458139 h 3746571"/>
                  <a:gd name="connsiteX19" fmla="*/ 2983314 w 3453135"/>
                  <a:gd name="connsiteY19" fmla="*/ 1543339 h 3746571"/>
                  <a:gd name="connsiteX20" fmla="*/ 3432663 w 3453135"/>
                  <a:gd name="connsiteY20" fmla="*/ 2904434 h 3746571"/>
                  <a:gd name="connsiteX21" fmla="*/ 2316622 w 3453135"/>
                  <a:gd name="connsiteY21" fmla="*/ 3410866 h 3746571"/>
                  <a:gd name="connsiteX22" fmla="*/ 1306944 w 3453135"/>
                  <a:gd name="connsiteY22" fmla="*/ 3746571 h 3746571"/>
                  <a:gd name="connsiteX23" fmla="*/ 407459 w 3453135"/>
                  <a:gd name="connsiteY23" fmla="*/ 3490308 h 3746571"/>
                  <a:gd name="connsiteX24" fmla="*/ 0 w 3453135"/>
                  <a:gd name="connsiteY24" fmla="*/ 2711267 h 3746571"/>
                  <a:gd name="connsiteX25" fmla="*/ 283171 w 3453135"/>
                  <a:gd name="connsiteY25" fmla="*/ 2118017 h 3746571"/>
                  <a:gd name="connsiteX26" fmla="*/ 963551 w 3453135"/>
                  <a:gd name="connsiteY26" fmla="*/ 1870723 h 3746571"/>
                  <a:gd name="connsiteX27" fmla="*/ 1591396 w 3453135"/>
                  <a:gd name="connsiteY27" fmla="*/ 2019356 h 3746571"/>
                  <a:gd name="connsiteX28" fmla="*/ 1860473 w 3453135"/>
                  <a:gd name="connsiteY28" fmla="*/ 2490881 h 3746571"/>
                  <a:gd name="connsiteX29" fmla="*/ 1679807 w 3453135"/>
                  <a:gd name="connsiteY29" fmla="*/ 2861181 h 3746571"/>
                  <a:gd name="connsiteX30" fmla="*/ 1260816 w 3453135"/>
                  <a:gd name="connsiteY30" fmla="*/ 3008533 h 3746571"/>
                  <a:gd name="connsiteX31" fmla="*/ 894360 w 3453135"/>
                  <a:gd name="connsiteY31" fmla="*/ 2926528 h 3746571"/>
                  <a:gd name="connsiteX32" fmla="*/ 717538 w 3453135"/>
                  <a:gd name="connsiteY32" fmla="*/ 2649764 h 3746571"/>
                  <a:gd name="connsiteX33" fmla="*/ 807230 w 3453135"/>
                  <a:gd name="connsiteY33" fmla="*/ 2470379 h 3746571"/>
                  <a:gd name="connsiteX34" fmla="*/ 930236 w 3453135"/>
                  <a:gd name="connsiteY34" fmla="*/ 2406314 h 3746571"/>
                  <a:gd name="connsiteX35" fmla="*/ 989177 w 3453135"/>
                  <a:gd name="connsiteY35" fmla="*/ 2398626 h 3746571"/>
                  <a:gd name="connsiteX36" fmla="*/ 1009678 w 3453135"/>
                  <a:gd name="connsiteY36" fmla="*/ 2414001 h 3746571"/>
                  <a:gd name="connsiteX37" fmla="*/ 999428 w 3453135"/>
                  <a:gd name="connsiteY37" fmla="*/ 2444753 h 3746571"/>
                  <a:gd name="connsiteX38" fmla="*/ 989177 w 3453135"/>
                  <a:gd name="connsiteY38" fmla="*/ 2475505 h 3746571"/>
                  <a:gd name="connsiteX39" fmla="*/ 973801 w 3453135"/>
                  <a:gd name="connsiteY39" fmla="*/ 2588261 h 3746571"/>
                  <a:gd name="connsiteX40" fmla="*/ 1054524 w 3453135"/>
                  <a:gd name="connsiteY40" fmla="*/ 2725362 h 3746571"/>
                  <a:gd name="connsiteX41" fmla="*/ 1230065 w 3453135"/>
                  <a:gd name="connsiteY41" fmla="*/ 2783021 h 3746571"/>
                  <a:gd name="connsiteX42" fmla="*/ 1494016 w 3453135"/>
                  <a:gd name="connsiteY42" fmla="*/ 2685641 h 3746571"/>
                  <a:gd name="connsiteX43" fmla="*/ 1599084 w 3453135"/>
                  <a:gd name="connsiteY43" fmla="*/ 2444753 h 3746571"/>
                  <a:gd name="connsiteX44" fmla="*/ 1386385 w 3453135"/>
                  <a:gd name="connsiteY44" fmla="*/ 2109048 h 3746571"/>
                  <a:gd name="connsiteX45" fmla="*/ 943050 w 3453135"/>
                  <a:gd name="connsiteY45" fmla="*/ 2003980 h 3746571"/>
                  <a:gd name="connsiteX46" fmla="*/ 371582 w 3453135"/>
                  <a:gd name="connsiteY46" fmla="*/ 2198740 h 3746571"/>
                  <a:gd name="connsiteX47" fmla="*/ 117881 w 3453135"/>
                  <a:gd name="connsiteY47" fmla="*/ 2711267 h 3746571"/>
                  <a:gd name="connsiteX48" fmla="*/ 499714 w 3453135"/>
                  <a:gd name="connsiteY48" fmla="*/ 3351926 h 3746571"/>
                  <a:gd name="connsiteX49" fmla="*/ 1312069 w 3453135"/>
                  <a:gd name="connsiteY49" fmla="*/ 3567187 h 3746571"/>
                  <a:gd name="connsiteX50" fmla="*/ 2134674 w 3453135"/>
                  <a:gd name="connsiteY50" fmla="*/ 3269921 h 3746571"/>
                  <a:gd name="connsiteX51" fmla="*/ 2490881 w 3453135"/>
                  <a:gd name="connsiteY51" fmla="*/ 2506256 h 3746571"/>
                  <a:gd name="connsiteX52" fmla="*/ 2372999 w 3453135"/>
                  <a:gd name="connsiteY52" fmla="*/ 2070608 h 3746571"/>
                  <a:gd name="connsiteX53" fmla="*/ 2057795 w 3453135"/>
                  <a:gd name="connsiteY53" fmla="*/ 1755405 h 3746571"/>
                  <a:gd name="connsiteX54" fmla="*/ 1614460 w 3453135"/>
                  <a:gd name="connsiteY54" fmla="*/ 1496578 h 3746571"/>
                  <a:gd name="connsiteX55" fmla="*/ 858483 w 3453135"/>
                  <a:gd name="connsiteY55" fmla="*/ 1135247 h 3746571"/>
                  <a:gd name="connsiteX56" fmla="*/ 476650 w 3453135"/>
                  <a:gd name="connsiteY56" fmla="*/ 609907 h 3746571"/>
                  <a:gd name="connsiteX57" fmla="*/ 781604 w 3453135"/>
                  <a:gd name="connsiteY57" fmla="*/ 143508 h 3746571"/>
                  <a:gd name="connsiteX58" fmla="*/ 1424825 w 3453135"/>
                  <a:gd name="connsiteY58" fmla="*/ 0 h 3746571"/>
                  <a:gd name="connsiteX0" fmla="*/ 1424825 w 3452383"/>
                  <a:gd name="connsiteY0" fmla="*/ 0 h 3746571"/>
                  <a:gd name="connsiteX1" fmla="*/ 1883536 w 3452383"/>
                  <a:gd name="connsiteY1" fmla="*/ 64066 h 3746571"/>
                  <a:gd name="connsiteX2" fmla="*/ 2116736 w 3452383"/>
                  <a:gd name="connsiteY2" fmla="*/ 353644 h 3746571"/>
                  <a:gd name="connsiteX3" fmla="*/ 2051389 w 3452383"/>
                  <a:gd name="connsiteY3" fmla="*/ 500995 h 3746571"/>
                  <a:gd name="connsiteX4" fmla="*/ 1936070 w 3452383"/>
                  <a:gd name="connsiteY4" fmla="*/ 571468 h 3746571"/>
                  <a:gd name="connsiteX5" fmla="*/ 1863035 w 3452383"/>
                  <a:gd name="connsiteY5" fmla="*/ 576593 h 3746571"/>
                  <a:gd name="connsiteX6" fmla="*/ 1768218 w 3452383"/>
                  <a:gd name="connsiteY6" fmla="*/ 558654 h 3746571"/>
                  <a:gd name="connsiteX7" fmla="*/ 1740029 w 3452383"/>
                  <a:gd name="connsiteY7" fmla="*/ 533028 h 3746571"/>
                  <a:gd name="connsiteX8" fmla="*/ 1757967 w 3452383"/>
                  <a:gd name="connsiteY8" fmla="*/ 502276 h 3746571"/>
                  <a:gd name="connsiteX9" fmla="*/ 1809220 w 3452383"/>
                  <a:gd name="connsiteY9" fmla="*/ 426679 h 3746571"/>
                  <a:gd name="connsiteX10" fmla="*/ 1824596 w 3452383"/>
                  <a:gd name="connsiteY10" fmla="*/ 343393 h 3746571"/>
                  <a:gd name="connsiteX11" fmla="*/ 1686214 w 3452383"/>
                  <a:gd name="connsiteY11" fmla="*/ 153758 h 3746571"/>
                  <a:gd name="connsiteX12" fmla="*/ 1409449 w 3452383"/>
                  <a:gd name="connsiteY12" fmla="*/ 102506 h 3746571"/>
                  <a:gd name="connsiteX13" fmla="*/ 960988 w 3452383"/>
                  <a:gd name="connsiteY13" fmla="*/ 187072 h 3746571"/>
                  <a:gd name="connsiteX14" fmla="*/ 743164 w 3452383"/>
                  <a:gd name="connsiteY14" fmla="*/ 481775 h 3746571"/>
                  <a:gd name="connsiteX15" fmla="*/ 899485 w 3452383"/>
                  <a:gd name="connsiteY15" fmla="*/ 740602 h 3746571"/>
                  <a:gd name="connsiteX16" fmla="*/ 1283880 w 3452383"/>
                  <a:gd name="connsiteY16" fmla="*/ 943050 h 3746571"/>
                  <a:gd name="connsiteX17" fmla="*/ 1757967 w 3452383"/>
                  <a:gd name="connsiteY17" fmla="*/ 1153185 h 3746571"/>
                  <a:gd name="connsiteX18" fmla="*/ 2391581 w 3452383"/>
                  <a:gd name="connsiteY18" fmla="*/ 1111775 h 3746571"/>
                  <a:gd name="connsiteX19" fmla="*/ 2983314 w 3452383"/>
                  <a:gd name="connsiteY19" fmla="*/ 1543339 h 3746571"/>
                  <a:gd name="connsiteX20" fmla="*/ 3432663 w 3452383"/>
                  <a:gd name="connsiteY20" fmla="*/ 2904434 h 3746571"/>
                  <a:gd name="connsiteX21" fmla="*/ 2316622 w 3452383"/>
                  <a:gd name="connsiteY21" fmla="*/ 3410866 h 3746571"/>
                  <a:gd name="connsiteX22" fmla="*/ 1306944 w 3452383"/>
                  <a:gd name="connsiteY22" fmla="*/ 3746571 h 3746571"/>
                  <a:gd name="connsiteX23" fmla="*/ 407459 w 3452383"/>
                  <a:gd name="connsiteY23" fmla="*/ 3490308 h 3746571"/>
                  <a:gd name="connsiteX24" fmla="*/ 0 w 3452383"/>
                  <a:gd name="connsiteY24" fmla="*/ 2711267 h 3746571"/>
                  <a:gd name="connsiteX25" fmla="*/ 283171 w 3452383"/>
                  <a:gd name="connsiteY25" fmla="*/ 2118017 h 3746571"/>
                  <a:gd name="connsiteX26" fmla="*/ 963551 w 3452383"/>
                  <a:gd name="connsiteY26" fmla="*/ 1870723 h 3746571"/>
                  <a:gd name="connsiteX27" fmla="*/ 1591396 w 3452383"/>
                  <a:gd name="connsiteY27" fmla="*/ 2019356 h 3746571"/>
                  <a:gd name="connsiteX28" fmla="*/ 1860473 w 3452383"/>
                  <a:gd name="connsiteY28" fmla="*/ 2490881 h 3746571"/>
                  <a:gd name="connsiteX29" fmla="*/ 1679807 w 3452383"/>
                  <a:gd name="connsiteY29" fmla="*/ 2861181 h 3746571"/>
                  <a:gd name="connsiteX30" fmla="*/ 1260816 w 3452383"/>
                  <a:gd name="connsiteY30" fmla="*/ 3008533 h 3746571"/>
                  <a:gd name="connsiteX31" fmla="*/ 894360 w 3452383"/>
                  <a:gd name="connsiteY31" fmla="*/ 2926528 h 3746571"/>
                  <a:gd name="connsiteX32" fmla="*/ 717538 w 3452383"/>
                  <a:gd name="connsiteY32" fmla="*/ 2649764 h 3746571"/>
                  <a:gd name="connsiteX33" fmla="*/ 807230 w 3452383"/>
                  <a:gd name="connsiteY33" fmla="*/ 2470379 h 3746571"/>
                  <a:gd name="connsiteX34" fmla="*/ 930236 w 3452383"/>
                  <a:gd name="connsiteY34" fmla="*/ 2406314 h 3746571"/>
                  <a:gd name="connsiteX35" fmla="*/ 989177 w 3452383"/>
                  <a:gd name="connsiteY35" fmla="*/ 2398626 h 3746571"/>
                  <a:gd name="connsiteX36" fmla="*/ 1009678 w 3452383"/>
                  <a:gd name="connsiteY36" fmla="*/ 2414001 h 3746571"/>
                  <a:gd name="connsiteX37" fmla="*/ 999428 w 3452383"/>
                  <a:gd name="connsiteY37" fmla="*/ 2444753 h 3746571"/>
                  <a:gd name="connsiteX38" fmla="*/ 989177 w 3452383"/>
                  <a:gd name="connsiteY38" fmla="*/ 2475505 h 3746571"/>
                  <a:gd name="connsiteX39" fmla="*/ 973801 w 3452383"/>
                  <a:gd name="connsiteY39" fmla="*/ 2588261 h 3746571"/>
                  <a:gd name="connsiteX40" fmla="*/ 1054524 w 3452383"/>
                  <a:gd name="connsiteY40" fmla="*/ 2725362 h 3746571"/>
                  <a:gd name="connsiteX41" fmla="*/ 1230065 w 3452383"/>
                  <a:gd name="connsiteY41" fmla="*/ 2783021 h 3746571"/>
                  <a:gd name="connsiteX42" fmla="*/ 1494016 w 3452383"/>
                  <a:gd name="connsiteY42" fmla="*/ 2685641 h 3746571"/>
                  <a:gd name="connsiteX43" fmla="*/ 1599084 w 3452383"/>
                  <a:gd name="connsiteY43" fmla="*/ 2444753 h 3746571"/>
                  <a:gd name="connsiteX44" fmla="*/ 1386385 w 3452383"/>
                  <a:gd name="connsiteY44" fmla="*/ 2109048 h 3746571"/>
                  <a:gd name="connsiteX45" fmla="*/ 943050 w 3452383"/>
                  <a:gd name="connsiteY45" fmla="*/ 2003980 h 3746571"/>
                  <a:gd name="connsiteX46" fmla="*/ 371582 w 3452383"/>
                  <a:gd name="connsiteY46" fmla="*/ 2198740 h 3746571"/>
                  <a:gd name="connsiteX47" fmla="*/ 117881 w 3452383"/>
                  <a:gd name="connsiteY47" fmla="*/ 2711267 h 3746571"/>
                  <a:gd name="connsiteX48" fmla="*/ 499714 w 3452383"/>
                  <a:gd name="connsiteY48" fmla="*/ 3351926 h 3746571"/>
                  <a:gd name="connsiteX49" fmla="*/ 1312069 w 3452383"/>
                  <a:gd name="connsiteY49" fmla="*/ 3567187 h 3746571"/>
                  <a:gd name="connsiteX50" fmla="*/ 2134674 w 3452383"/>
                  <a:gd name="connsiteY50" fmla="*/ 3269921 h 3746571"/>
                  <a:gd name="connsiteX51" fmla="*/ 2490881 w 3452383"/>
                  <a:gd name="connsiteY51" fmla="*/ 2506256 h 3746571"/>
                  <a:gd name="connsiteX52" fmla="*/ 2372999 w 3452383"/>
                  <a:gd name="connsiteY52" fmla="*/ 2070608 h 3746571"/>
                  <a:gd name="connsiteX53" fmla="*/ 2057795 w 3452383"/>
                  <a:gd name="connsiteY53" fmla="*/ 1755405 h 3746571"/>
                  <a:gd name="connsiteX54" fmla="*/ 1614460 w 3452383"/>
                  <a:gd name="connsiteY54" fmla="*/ 1496578 h 3746571"/>
                  <a:gd name="connsiteX55" fmla="*/ 858483 w 3452383"/>
                  <a:gd name="connsiteY55" fmla="*/ 1135247 h 3746571"/>
                  <a:gd name="connsiteX56" fmla="*/ 476650 w 3452383"/>
                  <a:gd name="connsiteY56" fmla="*/ 609907 h 3746571"/>
                  <a:gd name="connsiteX57" fmla="*/ 781604 w 3452383"/>
                  <a:gd name="connsiteY57" fmla="*/ 143508 h 3746571"/>
                  <a:gd name="connsiteX58" fmla="*/ 1424825 w 3452383"/>
                  <a:gd name="connsiteY58" fmla="*/ 0 h 3746571"/>
                  <a:gd name="connsiteX0" fmla="*/ 1424825 w 3452383"/>
                  <a:gd name="connsiteY0" fmla="*/ 0 h 3746571"/>
                  <a:gd name="connsiteX1" fmla="*/ 1883536 w 3452383"/>
                  <a:gd name="connsiteY1" fmla="*/ 64066 h 3746571"/>
                  <a:gd name="connsiteX2" fmla="*/ 2116736 w 3452383"/>
                  <a:gd name="connsiteY2" fmla="*/ 353644 h 3746571"/>
                  <a:gd name="connsiteX3" fmla="*/ 2051389 w 3452383"/>
                  <a:gd name="connsiteY3" fmla="*/ 500995 h 3746571"/>
                  <a:gd name="connsiteX4" fmla="*/ 1936070 w 3452383"/>
                  <a:gd name="connsiteY4" fmla="*/ 571468 h 3746571"/>
                  <a:gd name="connsiteX5" fmla="*/ 1863035 w 3452383"/>
                  <a:gd name="connsiteY5" fmla="*/ 576593 h 3746571"/>
                  <a:gd name="connsiteX6" fmla="*/ 1768218 w 3452383"/>
                  <a:gd name="connsiteY6" fmla="*/ 558654 h 3746571"/>
                  <a:gd name="connsiteX7" fmla="*/ 1740029 w 3452383"/>
                  <a:gd name="connsiteY7" fmla="*/ 533028 h 3746571"/>
                  <a:gd name="connsiteX8" fmla="*/ 1757967 w 3452383"/>
                  <a:gd name="connsiteY8" fmla="*/ 502276 h 3746571"/>
                  <a:gd name="connsiteX9" fmla="*/ 1809220 w 3452383"/>
                  <a:gd name="connsiteY9" fmla="*/ 426679 h 3746571"/>
                  <a:gd name="connsiteX10" fmla="*/ 1824596 w 3452383"/>
                  <a:gd name="connsiteY10" fmla="*/ 343393 h 3746571"/>
                  <a:gd name="connsiteX11" fmla="*/ 1686214 w 3452383"/>
                  <a:gd name="connsiteY11" fmla="*/ 153758 h 3746571"/>
                  <a:gd name="connsiteX12" fmla="*/ 1409449 w 3452383"/>
                  <a:gd name="connsiteY12" fmla="*/ 102506 h 3746571"/>
                  <a:gd name="connsiteX13" fmla="*/ 960988 w 3452383"/>
                  <a:gd name="connsiteY13" fmla="*/ 187072 h 3746571"/>
                  <a:gd name="connsiteX14" fmla="*/ 743164 w 3452383"/>
                  <a:gd name="connsiteY14" fmla="*/ 481775 h 3746571"/>
                  <a:gd name="connsiteX15" fmla="*/ 899485 w 3452383"/>
                  <a:gd name="connsiteY15" fmla="*/ 740602 h 3746571"/>
                  <a:gd name="connsiteX16" fmla="*/ 1283880 w 3452383"/>
                  <a:gd name="connsiteY16" fmla="*/ 943050 h 3746571"/>
                  <a:gd name="connsiteX17" fmla="*/ 1730258 w 3452383"/>
                  <a:gd name="connsiteY17" fmla="*/ 1042349 h 3746571"/>
                  <a:gd name="connsiteX18" fmla="*/ 2391581 w 3452383"/>
                  <a:gd name="connsiteY18" fmla="*/ 1111775 h 3746571"/>
                  <a:gd name="connsiteX19" fmla="*/ 2983314 w 3452383"/>
                  <a:gd name="connsiteY19" fmla="*/ 1543339 h 3746571"/>
                  <a:gd name="connsiteX20" fmla="*/ 3432663 w 3452383"/>
                  <a:gd name="connsiteY20" fmla="*/ 2904434 h 3746571"/>
                  <a:gd name="connsiteX21" fmla="*/ 2316622 w 3452383"/>
                  <a:gd name="connsiteY21" fmla="*/ 3410866 h 3746571"/>
                  <a:gd name="connsiteX22" fmla="*/ 1306944 w 3452383"/>
                  <a:gd name="connsiteY22" fmla="*/ 3746571 h 3746571"/>
                  <a:gd name="connsiteX23" fmla="*/ 407459 w 3452383"/>
                  <a:gd name="connsiteY23" fmla="*/ 3490308 h 3746571"/>
                  <a:gd name="connsiteX24" fmla="*/ 0 w 3452383"/>
                  <a:gd name="connsiteY24" fmla="*/ 2711267 h 3746571"/>
                  <a:gd name="connsiteX25" fmla="*/ 283171 w 3452383"/>
                  <a:gd name="connsiteY25" fmla="*/ 2118017 h 3746571"/>
                  <a:gd name="connsiteX26" fmla="*/ 963551 w 3452383"/>
                  <a:gd name="connsiteY26" fmla="*/ 1870723 h 3746571"/>
                  <a:gd name="connsiteX27" fmla="*/ 1591396 w 3452383"/>
                  <a:gd name="connsiteY27" fmla="*/ 2019356 h 3746571"/>
                  <a:gd name="connsiteX28" fmla="*/ 1860473 w 3452383"/>
                  <a:gd name="connsiteY28" fmla="*/ 2490881 h 3746571"/>
                  <a:gd name="connsiteX29" fmla="*/ 1679807 w 3452383"/>
                  <a:gd name="connsiteY29" fmla="*/ 2861181 h 3746571"/>
                  <a:gd name="connsiteX30" fmla="*/ 1260816 w 3452383"/>
                  <a:gd name="connsiteY30" fmla="*/ 3008533 h 3746571"/>
                  <a:gd name="connsiteX31" fmla="*/ 894360 w 3452383"/>
                  <a:gd name="connsiteY31" fmla="*/ 2926528 h 3746571"/>
                  <a:gd name="connsiteX32" fmla="*/ 717538 w 3452383"/>
                  <a:gd name="connsiteY32" fmla="*/ 2649764 h 3746571"/>
                  <a:gd name="connsiteX33" fmla="*/ 807230 w 3452383"/>
                  <a:gd name="connsiteY33" fmla="*/ 2470379 h 3746571"/>
                  <a:gd name="connsiteX34" fmla="*/ 930236 w 3452383"/>
                  <a:gd name="connsiteY34" fmla="*/ 2406314 h 3746571"/>
                  <a:gd name="connsiteX35" fmla="*/ 989177 w 3452383"/>
                  <a:gd name="connsiteY35" fmla="*/ 2398626 h 3746571"/>
                  <a:gd name="connsiteX36" fmla="*/ 1009678 w 3452383"/>
                  <a:gd name="connsiteY36" fmla="*/ 2414001 h 3746571"/>
                  <a:gd name="connsiteX37" fmla="*/ 999428 w 3452383"/>
                  <a:gd name="connsiteY37" fmla="*/ 2444753 h 3746571"/>
                  <a:gd name="connsiteX38" fmla="*/ 989177 w 3452383"/>
                  <a:gd name="connsiteY38" fmla="*/ 2475505 h 3746571"/>
                  <a:gd name="connsiteX39" fmla="*/ 973801 w 3452383"/>
                  <a:gd name="connsiteY39" fmla="*/ 2588261 h 3746571"/>
                  <a:gd name="connsiteX40" fmla="*/ 1054524 w 3452383"/>
                  <a:gd name="connsiteY40" fmla="*/ 2725362 h 3746571"/>
                  <a:gd name="connsiteX41" fmla="*/ 1230065 w 3452383"/>
                  <a:gd name="connsiteY41" fmla="*/ 2783021 h 3746571"/>
                  <a:gd name="connsiteX42" fmla="*/ 1494016 w 3452383"/>
                  <a:gd name="connsiteY42" fmla="*/ 2685641 h 3746571"/>
                  <a:gd name="connsiteX43" fmla="*/ 1599084 w 3452383"/>
                  <a:gd name="connsiteY43" fmla="*/ 2444753 h 3746571"/>
                  <a:gd name="connsiteX44" fmla="*/ 1386385 w 3452383"/>
                  <a:gd name="connsiteY44" fmla="*/ 2109048 h 3746571"/>
                  <a:gd name="connsiteX45" fmla="*/ 943050 w 3452383"/>
                  <a:gd name="connsiteY45" fmla="*/ 2003980 h 3746571"/>
                  <a:gd name="connsiteX46" fmla="*/ 371582 w 3452383"/>
                  <a:gd name="connsiteY46" fmla="*/ 2198740 h 3746571"/>
                  <a:gd name="connsiteX47" fmla="*/ 117881 w 3452383"/>
                  <a:gd name="connsiteY47" fmla="*/ 2711267 h 3746571"/>
                  <a:gd name="connsiteX48" fmla="*/ 499714 w 3452383"/>
                  <a:gd name="connsiteY48" fmla="*/ 3351926 h 3746571"/>
                  <a:gd name="connsiteX49" fmla="*/ 1312069 w 3452383"/>
                  <a:gd name="connsiteY49" fmla="*/ 3567187 h 3746571"/>
                  <a:gd name="connsiteX50" fmla="*/ 2134674 w 3452383"/>
                  <a:gd name="connsiteY50" fmla="*/ 3269921 h 3746571"/>
                  <a:gd name="connsiteX51" fmla="*/ 2490881 w 3452383"/>
                  <a:gd name="connsiteY51" fmla="*/ 2506256 h 3746571"/>
                  <a:gd name="connsiteX52" fmla="*/ 2372999 w 3452383"/>
                  <a:gd name="connsiteY52" fmla="*/ 2070608 h 3746571"/>
                  <a:gd name="connsiteX53" fmla="*/ 2057795 w 3452383"/>
                  <a:gd name="connsiteY53" fmla="*/ 1755405 h 3746571"/>
                  <a:gd name="connsiteX54" fmla="*/ 1614460 w 3452383"/>
                  <a:gd name="connsiteY54" fmla="*/ 1496578 h 3746571"/>
                  <a:gd name="connsiteX55" fmla="*/ 858483 w 3452383"/>
                  <a:gd name="connsiteY55" fmla="*/ 1135247 h 3746571"/>
                  <a:gd name="connsiteX56" fmla="*/ 476650 w 3452383"/>
                  <a:gd name="connsiteY56" fmla="*/ 609907 h 3746571"/>
                  <a:gd name="connsiteX57" fmla="*/ 781604 w 3452383"/>
                  <a:gd name="connsiteY57" fmla="*/ 143508 h 3746571"/>
                  <a:gd name="connsiteX58" fmla="*/ 1424825 w 3452383"/>
                  <a:gd name="connsiteY58" fmla="*/ 0 h 3746571"/>
                  <a:gd name="connsiteX0" fmla="*/ 1424825 w 3451091"/>
                  <a:gd name="connsiteY0" fmla="*/ 0 h 3837621"/>
                  <a:gd name="connsiteX1" fmla="*/ 1883536 w 3451091"/>
                  <a:gd name="connsiteY1" fmla="*/ 64066 h 3837621"/>
                  <a:gd name="connsiteX2" fmla="*/ 2116736 w 3451091"/>
                  <a:gd name="connsiteY2" fmla="*/ 353644 h 3837621"/>
                  <a:gd name="connsiteX3" fmla="*/ 2051389 w 3451091"/>
                  <a:gd name="connsiteY3" fmla="*/ 500995 h 3837621"/>
                  <a:gd name="connsiteX4" fmla="*/ 1936070 w 3451091"/>
                  <a:gd name="connsiteY4" fmla="*/ 571468 h 3837621"/>
                  <a:gd name="connsiteX5" fmla="*/ 1863035 w 3451091"/>
                  <a:gd name="connsiteY5" fmla="*/ 576593 h 3837621"/>
                  <a:gd name="connsiteX6" fmla="*/ 1768218 w 3451091"/>
                  <a:gd name="connsiteY6" fmla="*/ 558654 h 3837621"/>
                  <a:gd name="connsiteX7" fmla="*/ 1740029 w 3451091"/>
                  <a:gd name="connsiteY7" fmla="*/ 533028 h 3837621"/>
                  <a:gd name="connsiteX8" fmla="*/ 1757967 w 3451091"/>
                  <a:gd name="connsiteY8" fmla="*/ 502276 h 3837621"/>
                  <a:gd name="connsiteX9" fmla="*/ 1809220 w 3451091"/>
                  <a:gd name="connsiteY9" fmla="*/ 426679 h 3837621"/>
                  <a:gd name="connsiteX10" fmla="*/ 1824596 w 3451091"/>
                  <a:gd name="connsiteY10" fmla="*/ 343393 h 3837621"/>
                  <a:gd name="connsiteX11" fmla="*/ 1686214 w 3451091"/>
                  <a:gd name="connsiteY11" fmla="*/ 153758 h 3837621"/>
                  <a:gd name="connsiteX12" fmla="*/ 1409449 w 3451091"/>
                  <a:gd name="connsiteY12" fmla="*/ 102506 h 3837621"/>
                  <a:gd name="connsiteX13" fmla="*/ 960988 w 3451091"/>
                  <a:gd name="connsiteY13" fmla="*/ 187072 h 3837621"/>
                  <a:gd name="connsiteX14" fmla="*/ 743164 w 3451091"/>
                  <a:gd name="connsiteY14" fmla="*/ 481775 h 3837621"/>
                  <a:gd name="connsiteX15" fmla="*/ 899485 w 3451091"/>
                  <a:gd name="connsiteY15" fmla="*/ 740602 h 3837621"/>
                  <a:gd name="connsiteX16" fmla="*/ 1283880 w 3451091"/>
                  <a:gd name="connsiteY16" fmla="*/ 943050 h 3837621"/>
                  <a:gd name="connsiteX17" fmla="*/ 1730258 w 3451091"/>
                  <a:gd name="connsiteY17" fmla="*/ 1042349 h 3837621"/>
                  <a:gd name="connsiteX18" fmla="*/ 2391581 w 3451091"/>
                  <a:gd name="connsiteY18" fmla="*/ 1111775 h 3837621"/>
                  <a:gd name="connsiteX19" fmla="*/ 2983314 w 3451091"/>
                  <a:gd name="connsiteY19" fmla="*/ 1543339 h 3837621"/>
                  <a:gd name="connsiteX20" fmla="*/ 3432663 w 3451091"/>
                  <a:gd name="connsiteY20" fmla="*/ 2904434 h 3837621"/>
                  <a:gd name="connsiteX21" fmla="*/ 2344331 w 3451091"/>
                  <a:gd name="connsiteY21" fmla="*/ 3771084 h 3837621"/>
                  <a:gd name="connsiteX22" fmla="*/ 1306944 w 3451091"/>
                  <a:gd name="connsiteY22" fmla="*/ 3746571 h 3837621"/>
                  <a:gd name="connsiteX23" fmla="*/ 407459 w 3451091"/>
                  <a:gd name="connsiteY23" fmla="*/ 3490308 h 3837621"/>
                  <a:gd name="connsiteX24" fmla="*/ 0 w 3451091"/>
                  <a:gd name="connsiteY24" fmla="*/ 2711267 h 3837621"/>
                  <a:gd name="connsiteX25" fmla="*/ 283171 w 3451091"/>
                  <a:gd name="connsiteY25" fmla="*/ 2118017 h 3837621"/>
                  <a:gd name="connsiteX26" fmla="*/ 963551 w 3451091"/>
                  <a:gd name="connsiteY26" fmla="*/ 1870723 h 3837621"/>
                  <a:gd name="connsiteX27" fmla="*/ 1591396 w 3451091"/>
                  <a:gd name="connsiteY27" fmla="*/ 2019356 h 3837621"/>
                  <a:gd name="connsiteX28" fmla="*/ 1860473 w 3451091"/>
                  <a:gd name="connsiteY28" fmla="*/ 2490881 h 3837621"/>
                  <a:gd name="connsiteX29" fmla="*/ 1679807 w 3451091"/>
                  <a:gd name="connsiteY29" fmla="*/ 2861181 h 3837621"/>
                  <a:gd name="connsiteX30" fmla="*/ 1260816 w 3451091"/>
                  <a:gd name="connsiteY30" fmla="*/ 3008533 h 3837621"/>
                  <a:gd name="connsiteX31" fmla="*/ 894360 w 3451091"/>
                  <a:gd name="connsiteY31" fmla="*/ 2926528 h 3837621"/>
                  <a:gd name="connsiteX32" fmla="*/ 717538 w 3451091"/>
                  <a:gd name="connsiteY32" fmla="*/ 2649764 h 3837621"/>
                  <a:gd name="connsiteX33" fmla="*/ 807230 w 3451091"/>
                  <a:gd name="connsiteY33" fmla="*/ 2470379 h 3837621"/>
                  <a:gd name="connsiteX34" fmla="*/ 930236 w 3451091"/>
                  <a:gd name="connsiteY34" fmla="*/ 2406314 h 3837621"/>
                  <a:gd name="connsiteX35" fmla="*/ 989177 w 3451091"/>
                  <a:gd name="connsiteY35" fmla="*/ 2398626 h 3837621"/>
                  <a:gd name="connsiteX36" fmla="*/ 1009678 w 3451091"/>
                  <a:gd name="connsiteY36" fmla="*/ 2414001 h 3837621"/>
                  <a:gd name="connsiteX37" fmla="*/ 999428 w 3451091"/>
                  <a:gd name="connsiteY37" fmla="*/ 2444753 h 3837621"/>
                  <a:gd name="connsiteX38" fmla="*/ 989177 w 3451091"/>
                  <a:gd name="connsiteY38" fmla="*/ 2475505 h 3837621"/>
                  <a:gd name="connsiteX39" fmla="*/ 973801 w 3451091"/>
                  <a:gd name="connsiteY39" fmla="*/ 2588261 h 3837621"/>
                  <a:gd name="connsiteX40" fmla="*/ 1054524 w 3451091"/>
                  <a:gd name="connsiteY40" fmla="*/ 2725362 h 3837621"/>
                  <a:gd name="connsiteX41" fmla="*/ 1230065 w 3451091"/>
                  <a:gd name="connsiteY41" fmla="*/ 2783021 h 3837621"/>
                  <a:gd name="connsiteX42" fmla="*/ 1494016 w 3451091"/>
                  <a:gd name="connsiteY42" fmla="*/ 2685641 h 3837621"/>
                  <a:gd name="connsiteX43" fmla="*/ 1599084 w 3451091"/>
                  <a:gd name="connsiteY43" fmla="*/ 2444753 h 3837621"/>
                  <a:gd name="connsiteX44" fmla="*/ 1386385 w 3451091"/>
                  <a:gd name="connsiteY44" fmla="*/ 2109048 h 3837621"/>
                  <a:gd name="connsiteX45" fmla="*/ 943050 w 3451091"/>
                  <a:gd name="connsiteY45" fmla="*/ 2003980 h 3837621"/>
                  <a:gd name="connsiteX46" fmla="*/ 371582 w 3451091"/>
                  <a:gd name="connsiteY46" fmla="*/ 2198740 h 3837621"/>
                  <a:gd name="connsiteX47" fmla="*/ 117881 w 3451091"/>
                  <a:gd name="connsiteY47" fmla="*/ 2711267 h 3837621"/>
                  <a:gd name="connsiteX48" fmla="*/ 499714 w 3451091"/>
                  <a:gd name="connsiteY48" fmla="*/ 3351926 h 3837621"/>
                  <a:gd name="connsiteX49" fmla="*/ 1312069 w 3451091"/>
                  <a:gd name="connsiteY49" fmla="*/ 3567187 h 3837621"/>
                  <a:gd name="connsiteX50" fmla="*/ 2134674 w 3451091"/>
                  <a:gd name="connsiteY50" fmla="*/ 3269921 h 3837621"/>
                  <a:gd name="connsiteX51" fmla="*/ 2490881 w 3451091"/>
                  <a:gd name="connsiteY51" fmla="*/ 2506256 h 3837621"/>
                  <a:gd name="connsiteX52" fmla="*/ 2372999 w 3451091"/>
                  <a:gd name="connsiteY52" fmla="*/ 2070608 h 3837621"/>
                  <a:gd name="connsiteX53" fmla="*/ 2057795 w 3451091"/>
                  <a:gd name="connsiteY53" fmla="*/ 1755405 h 3837621"/>
                  <a:gd name="connsiteX54" fmla="*/ 1614460 w 3451091"/>
                  <a:gd name="connsiteY54" fmla="*/ 1496578 h 3837621"/>
                  <a:gd name="connsiteX55" fmla="*/ 858483 w 3451091"/>
                  <a:gd name="connsiteY55" fmla="*/ 1135247 h 3837621"/>
                  <a:gd name="connsiteX56" fmla="*/ 476650 w 3451091"/>
                  <a:gd name="connsiteY56" fmla="*/ 609907 h 3837621"/>
                  <a:gd name="connsiteX57" fmla="*/ 781604 w 3451091"/>
                  <a:gd name="connsiteY57" fmla="*/ 143508 h 3837621"/>
                  <a:gd name="connsiteX58" fmla="*/ 1424825 w 3451091"/>
                  <a:gd name="connsiteY58" fmla="*/ 0 h 3837621"/>
                  <a:gd name="connsiteX0" fmla="*/ 1424825 w 3451091"/>
                  <a:gd name="connsiteY0" fmla="*/ 0 h 3982745"/>
                  <a:gd name="connsiteX1" fmla="*/ 1883536 w 3451091"/>
                  <a:gd name="connsiteY1" fmla="*/ 64066 h 3982745"/>
                  <a:gd name="connsiteX2" fmla="*/ 2116736 w 3451091"/>
                  <a:gd name="connsiteY2" fmla="*/ 353644 h 3982745"/>
                  <a:gd name="connsiteX3" fmla="*/ 2051389 w 3451091"/>
                  <a:gd name="connsiteY3" fmla="*/ 500995 h 3982745"/>
                  <a:gd name="connsiteX4" fmla="*/ 1936070 w 3451091"/>
                  <a:gd name="connsiteY4" fmla="*/ 571468 h 3982745"/>
                  <a:gd name="connsiteX5" fmla="*/ 1863035 w 3451091"/>
                  <a:gd name="connsiteY5" fmla="*/ 576593 h 3982745"/>
                  <a:gd name="connsiteX6" fmla="*/ 1768218 w 3451091"/>
                  <a:gd name="connsiteY6" fmla="*/ 558654 h 3982745"/>
                  <a:gd name="connsiteX7" fmla="*/ 1740029 w 3451091"/>
                  <a:gd name="connsiteY7" fmla="*/ 533028 h 3982745"/>
                  <a:gd name="connsiteX8" fmla="*/ 1757967 w 3451091"/>
                  <a:gd name="connsiteY8" fmla="*/ 502276 h 3982745"/>
                  <a:gd name="connsiteX9" fmla="*/ 1809220 w 3451091"/>
                  <a:gd name="connsiteY9" fmla="*/ 426679 h 3982745"/>
                  <a:gd name="connsiteX10" fmla="*/ 1824596 w 3451091"/>
                  <a:gd name="connsiteY10" fmla="*/ 343393 h 3982745"/>
                  <a:gd name="connsiteX11" fmla="*/ 1686214 w 3451091"/>
                  <a:gd name="connsiteY11" fmla="*/ 153758 h 3982745"/>
                  <a:gd name="connsiteX12" fmla="*/ 1409449 w 3451091"/>
                  <a:gd name="connsiteY12" fmla="*/ 102506 h 3982745"/>
                  <a:gd name="connsiteX13" fmla="*/ 960988 w 3451091"/>
                  <a:gd name="connsiteY13" fmla="*/ 187072 h 3982745"/>
                  <a:gd name="connsiteX14" fmla="*/ 743164 w 3451091"/>
                  <a:gd name="connsiteY14" fmla="*/ 481775 h 3982745"/>
                  <a:gd name="connsiteX15" fmla="*/ 899485 w 3451091"/>
                  <a:gd name="connsiteY15" fmla="*/ 740602 h 3982745"/>
                  <a:gd name="connsiteX16" fmla="*/ 1283880 w 3451091"/>
                  <a:gd name="connsiteY16" fmla="*/ 943050 h 3982745"/>
                  <a:gd name="connsiteX17" fmla="*/ 1730258 w 3451091"/>
                  <a:gd name="connsiteY17" fmla="*/ 1042349 h 3982745"/>
                  <a:gd name="connsiteX18" fmla="*/ 2391581 w 3451091"/>
                  <a:gd name="connsiteY18" fmla="*/ 1111775 h 3982745"/>
                  <a:gd name="connsiteX19" fmla="*/ 2983314 w 3451091"/>
                  <a:gd name="connsiteY19" fmla="*/ 1543339 h 3982745"/>
                  <a:gd name="connsiteX20" fmla="*/ 3432663 w 3451091"/>
                  <a:gd name="connsiteY20" fmla="*/ 2904434 h 3982745"/>
                  <a:gd name="connsiteX21" fmla="*/ 2344331 w 3451091"/>
                  <a:gd name="connsiteY21" fmla="*/ 3771084 h 3982745"/>
                  <a:gd name="connsiteX22" fmla="*/ 1251526 w 3451091"/>
                  <a:gd name="connsiteY22" fmla="*/ 3968244 h 3982745"/>
                  <a:gd name="connsiteX23" fmla="*/ 407459 w 3451091"/>
                  <a:gd name="connsiteY23" fmla="*/ 3490308 h 3982745"/>
                  <a:gd name="connsiteX24" fmla="*/ 0 w 3451091"/>
                  <a:gd name="connsiteY24" fmla="*/ 2711267 h 3982745"/>
                  <a:gd name="connsiteX25" fmla="*/ 283171 w 3451091"/>
                  <a:gd name="connsiteY25" fmla="*/ 2118017 h 3982745"/>
                  <a:gd name="connsiteX26" fmla="*/ 963551 w 3451091"/>
                  <a:gd name="connsiteY26" fmla="*/ 1870723 h 3982745"/>
                  <a:gd name="connsiteX27" fmla="*/ 1591396 w 3451091"/>
                  <a:gd name="connsiteY27" fmla="*/ 2019356 h 3982745"/>
                  <a:gd name="connsiteX28" fmla="*/ 1860473 w 3451091"/>
                  <a:gd name="connsiteY28" fmla="*/ 2490881 h 3982745"/>
                  <a:gd name="connsiteX29" fmla="*/ 1679807 w 3451091"/>
                  <a:gd name="connsiteY29" fmla="*/ 2861181 h 3982745"/>
                  <a:gd name="connsiteX30" fmla="*/ 1260816 w 3451091"/>
                  <a:gd name="connsiteY30" fmla="*/ 3008533 h 3982745"/>
                  <a:gd name="connsiteX31" fmla="*/ 894360 w 3451091"/>
                  <a:gd name="connsiteY31" fmla="*/ 2926528 h 3982745"/>
                  <a:gd name="connsiteX32" fmla="*/ 717538 w 3451091"/>
                  <a:gd name="connsiteY32" fmla="*/ 2649764 h 3982745"/>
                  <a:gd name="connsiteX33" fmla="*/ 807230 w 3451091"/>
                  <a:gd name="connsiteY33" fmla="*/ 2470379 h 3982745"/>
                  <a:gd name="connsiteX34" fmla="*/ 930236 w 3451091"/>
                  <a:gd name="connsiteY34" fmla="*/ 2406314 h 3982745"/>
                  <a:gd name="connsiteX35" fmla="*/ 989177 w 3451091"/>
                  <a:gd name="connsiteY35" fmla="*/ 2398626 h 3982745"/>
                  <a:gd name="connsiteX36" fmla="*/ 1009678 w 3451091"/>
                  <a:gd name="connsiteY36" fmla="*/ 2414001 h 3982745"/>
                  <a:gd name="connsiteX37" fmla="*/ 999428 w 3451091"/>
                  <a:gd name="connsiteY37" fmla="*/ 2444753 h 3982745"/>
                  <a:gd name="connsiteX38" fmla="*/ 989177 w 3451091"/>
                  <a:gd name="connsiteY38" fmla="*/ 2475505 h 3982745"/>
                  <a:gd name="connsiteX39" fmla="*/ 973801 w 3451091"/>
                  <a:gd name="connsiteY39" fmla="*/ 2588261 h 3982745"/>
                  <a:gd name="connsiteX40" fmla="*/ 1054524 w 3451091"/>
                  <a:gd name="connsiteY40" fmla="*/ 2725362 h 3982745"/>
                  <a:gd name="connsiteX41" fmla="*/ 1230065 w 3451091"/>
                  <a:gd name="connsiteY41" fmla="*/ 2783021 h 3982745"/>
                  <a:gd name="connsiteX42" fmla="*/ 1494016 w 3451091"/>
                  <a:gd name="connsiteY42" fmla="*/ 2685641 h 3982745"/>
                  <a:gd name="connsiteX43" fmla="*/ 1599084 w 3451091"/>
                  <a:gd name="connsiteY43" fmla="*/ 2444753 h 3982745"/>
                  <a:gd name="connsiteX44" fmla="*/ 1386385 w 3451091"/>
                  <a:gd name="connsiteY44" fmla="*/ 2109048 h 3982745"/>
                  <a:gd name="connsiteX45" fmla="*/ 943050 w 3451091"/>
                  <a:gd name="connsiteY45" fmla="*/ 2003980 h 3982745"/>
                  <a:gd name="connsiteX46" fmla="*/ 371582 w 3451091"/>
                  <a:gd name="connsiteY46" fmla="*/ 2198740 h 3982745"/>
                  <a:gd name="connsiteX47" fmla="*/ 117881 w 3451091"/>
                  <a:gd name="connsiteY47" fmla="*/ 2711267 h 3982745"/>
                  <a:gd name="connsiteX48" fmla="*/ 499714 w 3451091"/>
                  <a:gd name="connsiteY48" fmla="*/ 3351926 h 3982745"/>
                  <a:gd name="connsiteX49" fmla="*/ 1312069 w 3451091"/>
                  <a:gd name="connsiteY49" fmla="*/ 3567187 h 3982745"/>
                  <a:gd name="connsiteX50" fmla="*/ 2134674 w 3451091"/>
                  <a:gd name="connsiteY50" fmla="*/ 3269921 h 3982745"/>
                  <a:gd name="connsiteX51" fmla="*/ 2490881 w 3451091"/>
                  <a:gd name="connsiteY51" fmla="*/ 2506256 h 3982745"/>
                  <a:gd name="connsiteX52" fmla="*/ 2372999 w 3451091"/>
                  <a:gd name="connsiteY52" fmla="*/ 2070608 h 3982745"/>
                  <a:gd name="connsiteX53" fmla="*/ 2057795 w 3451091"/>
                  <a:gd name="connsiteY53" fmla="*/ 1755405 h 3982745"/>
                  <a:gd name="connsiteX54" fmla="*/ 1614460 w 3451091"/>
                  <a:gd name="connsiteY54" fmla="*/ 1496578 h 3982745"/>
                  <a:gd name="connsiteX55" fmla="*/ 858483 w 3451091"/>
                  <a:gd name="connsiteY55" fmla="*/ 1135247 h 3982745"/>
                  <a:gd name="connsiteX56" fmla="*/ 476650 w 3451091"/>
                  <a:gd name="connsiteY56" fmla="*/ 609907 h 3982745"/>
                  <a:gd name="connsiteX57" fmla="*/ 781604 w 3451091"/>
                  <a:gd name="connsiteY57" fmla="*/ 143508 h 3982745"/>
                  <a:gd name="connsiteX58" fmla="*/ 1424825 w 3451091"/>
                  <a:gd name="connsiteY58" fmla="*/ 0 h 3982745"/>
                  <a:gd name="connsiteX0" fmla="*/ 1424825 w 3451091"/>
                  <a:gd name="connsiteY0" fmla="*/ 0 h 3982745"/>
                  <a:gd name="connsiteX1" fmla="*/ 1883536 w 3451091"/>
                  <a:gd name="connsiteY1" fmla="*/ 64066 h 3982745"/>
                  <a:gd name="connsiteX2" fmla="*/ 2116736 w 3451091"/>
                  <a:gd name="connsiteY2" fmla="*/ 353644 h 3982745"/>
                  <a:gd name="connsiteX3" fmla="*/ 2051389 w 3451091"/>
                  <a:gd name="connsiteY3" fmla="*/ 500995 h 3982745"/>
                  <a:gd name="connsiteX4" fmla="*/ 1936070 w 3451091"/>
                  <a:gd name="connsiteY4" fmla="*/ 571468 h 3982745"/>
                  <a:gd name="connsiteX5" fmla="*/ 1863035 w 3451091"/>
                  <a:gd name="connsiteY5" fmla="*/ 576593 h 3982745"/>
                  <a:gd name="connsiteX6" fmla="*/ 1768218 w 3451091"/>
                  <a:gd name="connsiteY6" fmla="*/ 558654 h 3982745"/>
                  <a:gd name="connsiteX7" fmla="*/ 1740029 w 3451091"/>
                  <a:gd name="connsiteY7" fmla="*/ 533028 h 3982745"/>
                  <a:gd name="connsiteX8" fmla="*/ 1757967 w 3451091"/>
                  <a:gd name="connsiteY8" fmla="*/ 502276 h 3982745"/>
                  <a:gd name="connsiteX9" fmla="*/ 1809220 w 3451091"/>
                  <a:gd name="connsiteY9" fmla="*/ 426679 h 3982745"/>
                  <a:gd name="connsiteX10" fmla="*/ 1824596 w 3451091"/>
                  <a:gd name="connsiteY10" fmla="*/ 343393 h 3982745"/>
                  <a:gd name="connsiteX11" fmla="*/ 1686214 w 3451091"/>
                  <a:gd name="connsiteY11" fmla="*/ 153758 h 3982745"/>
                  <a:gd name="connsiteX12" fmla="*/ 1409449 w 3451091"/>
                  <a:gd name="connsiteY12" fmla="*/ 102506 h 3982745"/>
                  <a:gd name="connsiteX13" fmla="*/ 960988 w 3451091"/>
                  <a:gd name="connsiteY13" fmla="*/ 187072 h 3982745"/>
                  <a:gd name="connsiteX14" fmla="*/ 743164 w 3451091"/>
                  <a:gd name="connsiteY14" fmla="*/ 481775 h 3982745"/>
                  <a:gd name="connsiteX15" fmla="*/ 899485 w 3451091"/>
                  <a:gd name="connsiteY15" fmla="*/ 740602 h 3982745"/>
                  <a:gd name="connsiteX16" fmla="*/ 1283880 w 3451091"/>
                  <a:gd name="connsiteY16" fmla="*/ 943050 h 3982745"/>
                  <a:gd name="connsiteX17" fmla="*/ 1730258 w 3451091"/>
                  <a:gd name="connsiteY17" fmla="*/ 1042349 h 3982745"/>
                  <a:gd name="connsiteX18" fmla="*/ 2391581 w 3451091"/>
                  <a:gd name="connsiteY18" fmla="*/ 1111775 h 3982745"/>
                  <a:gd name="connsiteX19" fmla="*/ 2983314 w 3451091"/>
                  <a:gd name="connsiteY19" fmla="*/ 1543339 h 3982745"/>
                  <a:gd name="connsiteX20" fmla="*/ 3432663 w 3451091"/>
                  <a:gd name="connsiteY20" fmla="*/ 2904434 h 3982745"/>
                  <a:gd name="connsiteX21" fmla="*/ 2344331 w 3451091"/>
                  <a:gd name="connsiteY21" fmla="*/ 3771084 h 3982745"/>
                  <a:gd name="connsiteX22" fmla="*/ 1251526 w 3451091"/>
                  <a:gd name="connsiteY22" fmla="*/ 3968244 h 3982745"/>
                  <a:gd name="connsiteX23" fmla="*/ 407459 w 3451091"/>
                  <a:gd name="connsiteY23" fmla="*/ 3490308 h 3982745"/>
                  <a:gd name="connsiteX24" fmla="*/ 0 w 3451091"/>
                  <a:gd name="connsiteY24" fmla="*/ 2711267 h 3982745"/>
                  <a:gd name="connsiteX25" fmla="*/ 283171 w 3451091"/>
                  <a:gd name="connsiteY25" fmla="*/ 2118017 h 3982745"/>
                  <a:gd name="connsiteX26" fmla="*/ 963551 w 3451091"/>
                  <a:gd name="connsiteY26" fmla="*/ 1870723 h 3982745"/>
                  <a:gd name="connsiteX27" fmla="*/ 1591396 w 3451091"/>
                  <a:gd name="connsiteY27" fmla="*/ 2019356 h 3982745"/>
                  <a:gd name="connsiteX28" fmla="*/ 1860473 w 3451091"/>
                  <a:gd name="connsiteY28" fmla="*/ 2490881 h 3982745"/>
                  <a:gd name="connsiteX29" fmla="*/ 1679807 w 3451091"/>
                  <a:gd name="connsiteY29" fmla="*/ 2861181 h 3982745"/>
                  <a:gd name="connsiteX30" fmla="*/ 1260816 w 3451091"/>
                  <a:gd name="connsiteY30" fmla="*/ 3008533 h 3982745"/>
                  <a:gd name="connsiteX31" fmla="*/ 894360 w 3451091"/>
                  <a:gd name="connsiteY31" fmla="*/ 2926528 h 3982745"/>
                  <a:gd name="connsiteX32" fmla="*/ 717538 w 3451091"/>
                  <a:gd name="connsiteY32" fmla="*/ 2649764 h 3982745"/>
                  <a:gd name="connsiteX33" fmla="*/ 807230 w 3451091"/>
                  <a:gd name="connsiteY33" fmla="*/ 2470379 h 3982745"/>
                  <a:gd name="connsiteX34" fmla="*/ 930236 w 3451091"/>
                  <a:gd name="connsiteY34" fmla="*/ 2406314 h 3982745"/>
                  <a:gd name="connsiteX35" fmla="*/ 989177 w 3451091"/>
                  <a:gd name="connsiteY35" fmla="*/ 2398626 h 3982745"/>
                  <a:gd name="connsiteX36" fmla="*/ 1009678 w 3451091"/>
                  <a:gd name="connsiteY36" fmla="*/ 2414001 h 3982745"/>
                  <a:gd name="connsiteX37" fmla="*/ 999428 w 3451091"/>
                  <a:gd name="connsiteY37" fmla="*/ 2444753 h 3982745"/>
                  <a:gd name="connsiteX38" fmla="*/ 989177 w 3451091"/>
                  <a:gd name="connsiteY38" fmla="*/ 2475505 h 3982745"/>
                  <a:gd name="connsiteX39" fmla="*/ 973801 w 3451091"/>
                  <a:gd name="connsiteY39" fmla="*/ 2588261 h 3982745"/>
                  <a:gd name="connsiteX40" fmla="*/ 1054524 w 3451091"/>
                  <a:gd name="connsiteY40" fmla="*/ 2725362 h 3982745"/>
                  <a:gd name="connsiteX41" fmla="*/ 1230065 w 3451091"/>
                  <a:gd name="connsiteY41" fmla="*/ 2783021 h 3982745"/>
                  <a:gd name="connsiteX42" fmla="*/ 1494016 w 3451091"/>
                  <a:gd name="connsiteY42" fmla="*/ 2685641 h 3982745"/>
                  <a:gd name="connsiteX43" fmla="*/ 1599084 w 3451091"/>
                  <a:gd name="connsiteY43" fmla="*/ 2444753 h 3982745"/>
                  <a:gd name="connsiteX44" fmla="*/ 1386385 w 3451091"/>
                  <a:gd name="connsiteY44" fmla="*/ 2109048 h 3982745"/>
                  <a:gd name="connsiteX45" fmla="*/ 943050 w 3451091"/>
                  <a:gd name="connsiteY45" fmla="*/ 2003980 h 3982745"/>
                  <a:gd name="connsiteX46" fmla="*/ 371582 w 3451091"/>
                  <a:gd name="connsiteY46" fmla="*/ 2198740 h 3982745"/>
                  <a:gd name="connsiteX47" fmla="*/ 117881 w 3451091"/>
                  <a:gd name="connsiteY47" fmla="*/ 2711267 h 3982745"/>
                  <a:gd name="connsiteX48" fmla="*/ 499714 w 3451091"/>
                  <a:gd name="connsiteY48" fmla="*/ 3351926 h 3982745"/>
                  <a:gd name="connsiteX49" fmla="*/ 1312069 w 3451091"/>
                  <a:gd name="connsiteY49" fmla="*/ 3567187 h 3982745"/>
                  <a:gd name="connsiteX50" fmla="*/ 2134674 w 3451091"/>
                  <a:gd name="connsiteY50" fmla="*/ 3269921 h 3982745"/>
                  <a:gd name="connsiteX51" fmla="*/ 2490881 w 3451091"/>
                  <a:gd name="connsiteY51" fmla="*/ 2506256 h 3982745"/>
                  <a:gd name="connsiteX52" fmla="*/ 2372999 w 3451091"/>
                  <a:gd name="connsiteY52" fmla="*/ 2070608 h 3982745"/>
                  <a:gd name="connsiteX53" fmla="*/ 2057795 w 3451091"/>
                  <a:gd name="connsiteY53" fmla="*/ 1755405 h 3982745"/>
                  <a:gd name="connsiteX54" fmla="*/ 1614460 w 3451091"/>
                  <a:gd name="connsiteY54" fmla="*/ 1496578 h 3982745"/>
                  <a:gd name="connsiteX55" fmla="*/ 858483 w 3451091"/>
                  <a:gd name="connsiteY55" fmla="*/ 1135247 h 3982745"/>
                  <a:gd name="connsiteX56" fmla="*/ 476650 w 3451091"/>
                  <a:gd name="connsiteY56" fmla="*/ 609907 h 3982745"/>
                  <a:gd name="connsiteX57" fmla="*/ 781604 w 3451091"/>
                  <a:gd name="connsiteY57" fmla="*/ 143508 h 3982745"/>
                  <a:gd name="connsiteX58" fmla="*/ 1424825 w 3451091"/>
                  <a:gd name="connsiteY58" fmla="*/ 0 h 3982745"/>
                  <a:gd name="connsiteX0" fmla="*/ 1424825 w 3492000"/>
                  <a:gd name="connsiteY0" fmla="*/ 0 h 3982745"/>
                  <a:gd name="connsiteX1" fmla="*/ 1883536 w 3492000"/>
                  <a:gd name="connsiteY1" fmla="*/ 64066 h 3982745"/>
                  <a:gd name="connsiteX2" fmla="*/ 2116736 w 3492000"/>
                  <a:gd name="connsiteY2" fmla="*/ 353644 h 3982745"/>
                  <a:gd name="connsiteX3" fmla="*/ 2051389 w 3492000"/>
                  <a:gd name="connsiteY3" fmla="*/ 500995 h 3982745"/>
                  <a:gd name="connsiteX4" fmla="*/ 1936070 w 3492000"/>
                  <a:gd name="connsiteY4" fmla="*/ 571468 h 3982745"/>
                  <a:gd name="connsiteX5" fmla="*/ 1863035 w 3492000"/>
                  <a:gd name="connsiteY5" fmla="*/ 576593 h 3982745"/>
                  <a:gd name="connsiteX6" fmla="*/ 1768218 w 3492000"/>
                  <a:gd name="connsiteY6" fmla="*/ 558654 h 3982745"/>
                  <a:gd name="connsiteX7" fmla="*/ 1740029 w 3492000"/>
                  <a:gd name="connsiteY7" fmla="*/ 533028 h 3982745"/>
                  <a:gd name="connsiteX8" fmla="*/ 1757967 w 3492000"/>
                  <a:gd name="connsiteY8" fmla="*/ 502276 h 3982745"/>
                  <a:gd name="connsiteX9" fmla="*/ 1809220 w 3492000"/>
                  <a:gd name="connsiteY9" fmla="*/ 426679 h 3982745"/>
                  <a:gd name="connsiteX10" fmla="*/ 1824596 w 3492000"/>
                  <a:gd name="connsiteY10" fmla="*/ 343393 h 3982745"/>
                  <a:gd name="connsiteX11" fmla="*/ 1686214 w 3492000"/>
                  <a:gd name="connsiteY11" fmla="*/ 153758 h 3982745"/>
                  <a:gd name="connsiteX12" fmla="*/ 1409449 w 3492000"/>
                  <a:gd name="connsiteY12" fmla="*/ 102506 h 3982745"/>
                  <a:gd name="connsiteX13" fmla="*/ 960988 w 3492000"/>
                  <a:gd name="connsiteY13" fmla="*/ 187072 h 3982745"/>
                  <a:gd name="connsiteX14" fmla="*/ 743164 w 3492000"/>
                  <a:gd name="connsiteY14" fmla="*/ 481775 h 3982745"/>
                  <a:gd name="connsiteX15" fmla="*/ 899485 w 3492000"/>
                  <a:gd name="connsiteY15" fmla="*/ 740602 h 3982745"/>
                  <a:gd name="connsiteX16" fmla="*/ 1283880 w 3492000"/>
                  <a:gd name="connsiteY16" fmla="*/ 943050 h 3982745"/>
                  <a:gd name="connsiteX17" fmla="*/ 1730258 w 3492000"/>
                  <a:gd name="connsiteY17" fmla="*/ 1042349 h 3982745"/>
                  <a:gd name="connsiteX18" fmla="*/ 2391581 w 3492000"/>
                  <a:gd name="connsiteY18" fmla="*/ 1111775 h 3982745"/>
                  <a:gd name="connsiteX19" fmla="*/ 2983314 w 3492000"/>
                  <a:gd name="connsiteY19" fmla="*/ 1543339 h 3982745"/>
                  <a:gd name="connsiteX20" fmla="*/ 3432663 w 3492000"/>
                  <a:gd name="connsiteY20" fmla="*/ 2904434 h 3982745"/>
                  <a:gd name="connsiteX21" fmla="*/ 2344331 w 3492000"/>
                  <a:gd name="connsiteY21" fmla="*/ 3771084 h 3982745"/>
                  <a:gd name="connsiteX22" fmla="*/ 1251526 w 3492000"/>
                  <a:gd name="connsiteY22" fmla="*/ 3968244 h 3982745"/>
                  <a:gd name="connsiteX23" fmla="*/ 407459 w 3492000"/>
                  <a:gd name="connsiteY23" fmla="*/ 3490308 h 3982745"/>
                  <a:gd name="connsiteX24" fmla="*/ 0 w 3492000"/>
                  <a:gd name="connsiteY24" fmla="*/ 2711267 h 3982745"/>
                  <a:gd name="connsiteX25" fmla="*/ 283171 w 3492000"/>
                  <a:gd name="connsiteY25" fmla="*/ 2118017 h 3982745"/>
                  <a:gd name="connsiteX26" fmla="*/ 963551 w 3492000"/>
                  <a:gd name="connsiteY26" fmla="*/ 1870723 h 3982745"/>
                  <a:gd name="connsiteX27" fmla="*/ 1591396 w 3492000"/>
                  <a:gd name="connsiteY27" fmla="*/ 2019356 h 3982745"/>
                  <a:gd name="connsiteX28" fmla="*/ 1860473 w 3492000"/>
                  <a:gd name="connsiteY28" fmla="*/ 2490881 h 3982745"/>
                  <a:gd name="connsiteX29" fmla="*/ 1679807 w 3492000"/>
                  <a:gd name="connsiteY29" fmla="*/ 2861181 h 3982745"/>
                  <a:gd name="connsiteX30" fmla="*/ 1260816 w 3492000"/>
                  <a:gd name="connsiteY30" fmla="*/ 3008533 h 3982745"/>
                  <a:gd name="connsiteX31" fmla="*/ 894360 w 3492000"/>
                  <a:gd name="connsiteY31" fmla="*/ 2926528 h 3982745"/>
                  <a:gd name="connsiteX32" fmla="*/ 717538 w 3492000"/>
                  <a:gd name="connsiteY32" fmla="*/ 2649764 h 3982745"/>
                  <a:gd name="connsiteX33" fmla="*/ 807230 w 3492000"/>
                  <a:gd name="connsiteY33" fmla="*/ 2470379 h 3982745"/>
                  <a:gd name="connsiteX34" fmla="*/ 930236 w 3492000"/>
                  <a:gd name="connsiteY34" fmla="*/ 2406314 h 3982745"/>
                  <a:gd name="connsiteX35" fmla="*/ 989177 w 3492000"/>
                  <a:gd name="connsiteY35" fmla="*/ 2398626 h 3982745"/>
                  <a:gd name="connsiteX36" fmla="*/ 1009678 w 3492000"/>
                  <a:gd name="connsiteY36" fmla="*/ 2414001 h 3982745"/>
                  <a:gd name="connsiteX37" fmla="*/ 999428 w 3492000"/>
                  <a:gd name="connsiteY37" fmla="*/ 2444753 h 3982745"/>
                  <a:gd name="connsiteX38" fmla="*/ 989177 w 3492000"/>
                  <a:gd name="connsiteY38" fmla="*/ 2475505 h 3982745"/>
                  <a:gd name="connsiteX39" fmla="*/ 973801 w 3492000"/>
                  <a:gd name="connsiteY39" fmla="*/ 2588261 h 3982745"/>
                  <a:gd name="connsiteX40" fmla="*/ 1054524 w 3492000"/>
                  <a:gd name="connsiteY40" fmla="*/ 2725362 h 3982745"/>
                  <a:gd name="connsiteX41" fmla="*/ 1230065 w 3492000"/>
                  <a:gd name="connsiteY41" fmla="*/ 2783021 h 3982745"/>
                  <a:gd name="connsiteX42" fmla="*/ 1494016 w 3492000"/>
                  <a:gd name="connsiteY42" fmla="*/ 2685641 h 3982745"/>
                  <a:gd name="connsiteX43" fmla="*/ 1599084 w 3492000"/>
                  <a:gd name="connsiteY43" fmla="*/ 2444753 h 3982745"/>
                  <a:gd name="connsiteX44" fmla="*/ 1386385 w 3492000"/>
                  <a:gd name="connsiteY44" fmla="*/ 2109048 h 3982745"/>
                  <a:gd name="connsiteX45" fmla="*/ 943050 w 3492000"/>
                  <a:gd name="connsiteY45" fmla="*/ 2003980 h 3982745"/>
                  <a:gd name="connsiteX46" fmla="*/ 371582 w 3492000"/>
                  <a:gd name="connsiteY46" fmla="*/ 2198740 h 3982745"/>
                  <a:gd name="connsiteX47" fmla="*/ 117881 w 3492000"/>
                  <a:gd name="connsiteY47" fmla="*/ 2711267 h 3982745"/>
                  <a:gd name="connsiteX48" fmla="*/ 499714 w 3492000"/>
                  <a:gd name="connsiteY48" fmla="*/ 3351926 h 3982745"/>
                  <a:gd name="connsiteX49" fmla="*/ 1312069 w 3492000"/>
                  <a:gd name="connsiteY49" fmla="*/ 3567187 h 3982745"/>
                  <a:gd name="connsiteX50" fmla="*/ 2134674 w 3492000"/>
                  <a:gd name="connsiteY50" fmla="*/ 3269921 h 3982745"/>
                  <a:gd name="connsiteX51" fmla="*/ 2490881 w 3492000"/>
                  <a:gd name="connsiteY51" fmla="*/ 2506256 h 3982745"/>
                  <a:gd name="connsiteX52" fmla="*/ 2372999 w 3492000"/>
                  <a:gd name="connsiteY52" fmla="*/ 2070608 h 3982745"/>
                  <a:gd name="connsiteX53" fmla="*/ 2057795 w 3492000"/>
                  <a:gd name="connsiteY53" fmla="*/ 1755405 h 3982745"/>
                  <a:gd name="connsiteX54" fmla="*/ 1614460 w 3492000"/>
                  <a:gd name="connsiteY54" fmla="*/ 1496578 h 3982745"/>
                  <a:gd name="connsiteX55" fmla="*/ 858483 w 3492000"/>
                  <a:gd name="connsiteY55" fmla="*/ 1135247 h 3982745"/>
                  <a:gd name="connsiteX56" fmla="*/ 476650 w 3492000"/>
                  <a:gd name="connsiteY56" fmla="*/ 609907 h 3982745"/>
                  <a:gd name="connsiteX57" fmla="*/ 781604 w 3492000"/>
                  <a:gd name="connsiteY57" fmla="*/ 143508 h 3982745"/>
                  <a:gd name="connsiteX58" fmla="*/ 1424825 w 3492000"/>
                  <a:gd name="connsiteY58" fmla="*/ 0 h 3982745"/>
                  <a:gd name="connsiteX0" fmla="*/ 1424825 w 3492000"/>
                  <a:gd name="connsiteY0" fmla="*/ 0 h 3982745"/>
                  <a:gd name="connsiteX1" fmla="*/ 1883536 w 3492000"/>
                  <a:gd name="connsiteY1" fmla="*/ 64066 h 3982745"/>
                  <a:gd name="connsiteX2" fmla="*/ 2116736 w 3492000"/>
                  <a:gd name="connsiteY2" fmla="*/ 353644 h 3982745"/>
                  <a:gd name="connsiteX3" fmla="*/ 2051389 w 3492000"/>
                  <a:gd name="connsiteY3" fmla="*/ 500995 h 3982745"/>
                  <a:gd name="connsiteX4" fmla="*/ 1936070 w 3492000"/>
                  <a:gd name="connsiteY4" fmla="*/ 571468 h 3982745"/>
                  <a:gd name="connsiteX5" fmla="*/ 1863035 w 3492000"/>
                  <a:gd name="connsiteY5" fmla="*/ 576593 h 3982745"/>
                  <a:gd name="connsiteX6" fmla="*/ 1768218 w 3492000"/>
                  <a:gd name="connsiteY6" fmla="*/ 558654 h 3982745"/>
                  <a:gd name="connsiteX7" fmla="*/ 1740029 w 3492000"/>
                  <a:gd name="connsiteY7" fmla="*/ 533028 h 3982745"/>
                  <a:gd name="connsiteX8" fmla="*/ 1757967 w 3492000"/>
                  <a:gd name="connsiteY8" fmla="*/ 502276 h 3982745"/>
                  <a:gd name="connsiteX9" fmla="*/ 1809220 w 3492000"/>
                  <a:gd name="connsiteY9" fmla="*/ 426679 h 3982745"/>
                  <a:gd name="connsiteX10" fmla="*/ 1824596 w 3492000"/>
                  <a:gd name="connsiteY10" fmla="*/ 343393 h 3982745"/>
                  <a:gd name="connsiteX11" fmla="*/ 1686214 w 3492000"/>
                  <a:gd name="connsiteY11" fmla="*/ 153758 h 3982745"/>
                  <a:gd name="connsiteX12" fmla="*/ 1409449 w 3492000"/>
                  <a:gd name="connsiteY12" fmla="*/ 102506 h 3982745"/>
                  <a:gd name="connsiteX13" fmla="*/ 960988 w 3492000"/>
                  <a:gd name="connsiteY13" fmla="*/ 187072 h 3982745"/>
                  <a:gd name="connsiteX14" fmla="*/ 743164 w 3492000"/>
                  <a:gd name="connsiteY14" fmla="*/ 481775 h 3982745"/>
                  <a:gd name="connsiteX15" fmla="*/ 899485 w 3492000"/>
                  <a:gd name="connsiteY15" fmla="*/ 740602 h 3982745"/>
                  <a:gd name="connsiteX16" fmla="*/ 1283880 w 3492000"/>
                  <a:gd name="connsiteY16" fmla="*/ 943050 h 3982745"/>
                  <a:gd name="connsiteX17" fmla="*/ 1730258 w 3492000"/>
                  <a:gd name="connsiteY17" fmla="*/ 1042349 h 3982745"/>
                  <a:gd name="connsiteX18" fmla="*/ 2391581 w 3492000"/>
                  <a:gd name="connsiteY18" fmla="*/ 1111775 h 3982745"/>
                  <a:gd name="connsiteX19" fmla="*/ 2983314 w 3492000"/>
                  <a:gd name="connsiteY19" fmla="*/ 1543339 h 3982745"/>
                  <a:gd name="connsiteX20" fmla="*/ 3432663 w 3492000"/>
                  <a:gd name="connsiteY20" fmla="*/ 2904434 h 3982745"/>
                  <a:gd name="connsiteX21" fmla="*/ 2344331 w 3492000"/>
                  <a:gd name="connsiteY21" fmla="*/ 3771084 h 3982745"/>
                  <a:gd name="connsiteX22" fmla="*/ 1251526 w 3492000"/>
                  <a:gd name="connsiteY22" fmla="*/ 3968244 h 3982745"/>
                  <a:gd name="connsiteX23" fmla="*/ 407459 w 3492000"/>
                  <a:gd name="connsiteY23" fmla="*/ 3490308 h 3982745"/>
                  <a:gd name="connsiteX24" fmla="*/ 0 w 3492000"/>
                  <a:gd name="connsiteY24" fmla="*/ 2711267 h 3982745"/>
                  <a:gd name="connsiteX25" fmla="*/ 283171 w 3492000"/>
                  <a:gd name="connsiteY25" fmla="*/ 2118017 h 3982745"/>
                  <a:gd name="connsiteX26" fmla="*/ 963551 w 3492000"/>
                  <a:gd name="connsiteY26" fmla="*/ 1870723 h 3982745"/>
                  <a:gd name="connsiteX27" fmla="*/ 1591396 w 3492000"/>
                  <a:gd name="connsiteY27" fmla="*/ 2019356 h 3982745"/>
                  <a:gd name="connsiteX28" fmla="*/ 1860473 w 3492000"/>
                  <a:gd name="connsiteY28" fmla="*/ 2490881 h 3982745"/>
                  <a:gd name="connsiteX29" fmla="*/ 1679807 w 3492000"/>
                  <a:gd name="connsiteY29" fmla="*/ 2861181 h 3982745"/>
                  <a:gd name="connsiteX30" fmla="*/ 1260816 w 3492000"/>
                  <a:gd name="connsiteY30" fmla="*/ 3008533 h 3982745"/>
                  <a:gd name="connsiteX31" fmla="*/ 894360 w 3492000"/>
                  <a:gd name="connsiteY31" fmla="*/ 2926528 h 3982745"/>
                  <a:gd name="connsiteX32" fmla="*/ 717538 w 3492000"/>
                  <a:gd name="connsiteY32" fmla="*/ 2649764 h 3982745"/>
                  <a:gd name="connsiteX33" fmla="*/ 807230 w 3492000"/>
                  <a:gd name="connsiteY33" fmla="*/ 2470379 h 3982745"/>
                  <a:gd name="connsiteX34" fmla="*/ 930236 w 3492000"/>
                  <a:gd name="connsiteY34" fmla="*/ 2406314 h 3982745"/>
                  <a:gd name="connsiteX35" fmla="*/ 989177 w 3492000"/>
                  <a:gd name="connsiteY35" fmla="*/ 2398626 h 3982745"/>
                  <a:gd name="connsiteX36" fmla="*/ 1009678 w 3492000"/>
                  <a:gd name="connsiteY36" fmla="*/ 2414001 h 3982745"/>
                  <a:gd name="connsiteX37" fmla="*/ 999428 w 3492000"/>
                  <a:gd name="connsiteY37" fmla="*/ 2444753 h 3982745"/>
                  <a:gd name="connsiteX38" fmla="*/ 989177 w 3492000"/>
                  <a:gd name="connsiteY38" fmla="*/ 2475505 h 3982745"/>
                  <a:gd name="connsiteX39" fmla="*/ 973801 w 3492000"/>
                  <a:gd name="connsiteY39" fmla="*/ 2588261 h 3982745"/>
                  <a:gd name="connsiteX40" fmla="*/ 1054524 w 3492000"/>
                  <a:gd name="connsiteY40" fmla="*/ 2725362 h 3982745"/>
                  <a:gd name="connsiteX41" fmla="*/ 1230065 w 3492000"/>
                  <a:gd name="connsiteY41" fmla="*/ 2783021 h 3982745"/>
                  <a:gd name="connsiteX42" fmla="*/ 1494016 w 3492000"/>
                  <a:gd name="connsiteY42" fmla="*/ 2685641 h 3982745"/>
                  <a:gd name="connsiteX43" fmla="*/ 1599084 w 3492000"/>
                  <a:gd name="connsiteY43" fmla="*/ 2444753 h 3982745"/>
                  <a:gd name="connsiteX44" fmla="*/ 1386385 w 3492000"/>
                  <a:gd name="connsiteY44" fmla="*/ 2109048 h 3982745"/>
                  <a:gd name="connsiteX45" fmla="*/ 943050 w 3492000"/>
                  <a:gd name="connsiteY45" fmla="*/ 2003980 h 3982745"/>
                  <a:gd name="connsiteX46" fmla="*/ 371582 w 3492000"/>
                  <a:gd name="connsiteY46" fmla="*/ 2198740 h 3982745"/>
                  <a:gd name="connsiteX47" fmla="*/ 117881 w 3492000"/>
                  <a:gd name="connsiteY47" fmla="*/ 2711267 h 3982745"/>
                  <a:gd name="connsiteX48" fmla="*/ 499714 w 3492000"/>
                  <a:gd name="connsiteY48" fmla="*/ 3351926 h 3982745"/>
                  <a:gd name="connsiteX49" fmla="*/ 1312069 w 3492000"/>
                  <a:gd name="connsiteY49" fmla="*/ 3567187 h 3982745"/>
                  <a:gd name="connsiteX50" fmla="*/ 2134674 w 3492000"/>
                  <a:gd name="connsiteY50" fmla="*/ 3269921 h 3982745"/>
                  <a:gd name="connsiteX51" fmla="*/ 2490881 w 3492000"/>
                  <a:gd name="connsiteY51" fmla="*/ 2506256 h 3982745"/>
                  <a:gd name="connsiteX52" fmla="*/ 2372999 w 3492000"/>
                  <a:gd name="connsiteY52" fmla="*/ 2070608 h 3982745"/>
                  <a:gd name="connsiteX53" fmla="*/ 2057795 w 3492000"/>
                  <a:gd name="connsiteY53" fmla="*/ 1755405 h 3982745"/>
                  <a:gd name="connsiteX54" fmla="*/ 1614460 w 3492000"/>
                  <a:gd name="connsiteY54" fmla="*/ 1496578 h 3982745"/>
                  <a:gd name="connsiteX55" fmla="*/ 858483 w 3492000"/>
                  <a:gd name="connsiteY55" fmla="*/ 1135247 h 3982745"/>
                  <a:gd name="connsiteX56" fmla="*/ 476650 w 3492000"/>
                  <a:gd name="connsiteY56" fmla="*/ 609907 h 3982745"/>
                  <a:gd name="connsiteX57" fmla="*/ 781604 w 3492000"/>
                  <a:gd name="connsiteY57" fmla="*/ 143508 h 3982745"/>
                  <a:gd name="connsiteX58" fmla="*/ 1424825 w 3492000"/>
                  <a:gd name="connsiteY58" fmla="*/ 0 h 3982745"/>
                  <a:gd name="connsiteX0" fmla="*/ 1424825 w 3450454"/>
                  <a:gd name="connsiteY0" fmla="*/ 0 h 4000455"/>
                  <a:gd name="connsiteX1" fmla="*/ 1883536 w 3450454"/>
                  <a:gd name="connsiteY1" fmla="*/ 64066 h 4000455"/>
                  <a:gd name="connsiteX2" fmla="*/ 2116736 w 3450454"/>
                  <a:gd name="connsiteY2" fmla="*/ 353644 h 4000455"/>
                  <a:gd name="connsiteX3" fmla="*/ 2051389 w 3450454"/>
                  <a:gd name="connsiteY3" fmla="*/ 500995 h 4000455"/>
                  <a:gd name="connsiteX4" fmla="*/ 1936070 w 3450454"/>
                  <a:gd name="connsiteY4" fmla="*/ 571468 h 4000455"/>
                  <a:gd name="connsiteX5" fmla="*/ 1863035 w 3450454"/>
                  <a:gd name="connsiteY5" fmla="*/ 576593 h 4000455"/>
                  <a:gd name="connsiteX6" fmla="*/ 1768218 w 3450454"/>
                  <a:gd name="connsiteY6" fmla="*/ 558654 h 4000455"/>
                  <a:gd name="connsiteX7" fmla="*/ 1740029 w 3450454"/>
                  <a:gd name="connsiteY7" fmla="*/ 533028 h 4000455"/>
                  <a:gd name="connsiteX8" fmla="*/ 1757967 w 3450454"/>
                  <a:gd name="connsiteY8" fmla="*/ 502276 h 4000455"/>
                  <a:gd name="connsiteX9" fmla="*/ 1809220 w 3450454"/>
                  <a:gd name="connsiteY9" fmla="*/ 426679 h 4000455"/>
                  <a:gd name="connsiteX10" fmla="*/ 1824596 w 3450454"/>
                  <a:gd name="connsiteY10" fmla="*/ 343393 h 4000455"/>
                  <a:gd name="connsiteX11" fmla="*/ 1686214 w 3450454"/>
                  <a:gd name="connsiteY11" fmla="*/ 153758 h 4000455"/>
                  <a:gd name="connsiteX12" fmla="*/ 1409449 w 3450454"/>
                  <a:gd name="connsiteY12" fmla="*/ 102506 h 4000455"/>
                  <a:gd name="connsiteX13" fmla="*/ 960988 w 3450454"/>
                  <a:gd name="connsiteY13" fmla="*/ 187072 h 4000455"/>
                  <a:gd name="connsiteX14" fmla="*/ 743164 w 3450454"/>
                  <a:gd name="connsiteY14" fmla="*/ 481775 h 4000455"/>
                  <a:gd name="connsiteX15" fmla="*/ 899485 w 3450454"/>
                  <a:gd name="connsiteY15" fmla="*/ 740602 h 4000455"/>
                  <a:gd name="connsiteX16" fmla="*/ 1283880 w 3450454"/>
                  <a:gd name="connsiteY16" fmla="*/ 943050 h 4000455"/>
                  <a:gd name="connsiteX17" fmla="*/ 1730258 w 3450454"/>
                  <a:gd name="connsiteY17" fmla="*/ 1042349 h 4000455"/>
                  <a:gd name="connsiteX18" fmla="*/ 2391581 w 3450454"/>
                  <a:gd name="connsiteY18" fmla="*/ 1111775 h 4000455"/>
                  <a:gd name="connsiteX19" fmla="*/ 2983314 w 3450454"/>
                  <a:gd name="connsiteY19" fmla="*/ 1543339 h 4000455"/>
                  <a:gd name="connsiteX20" fmla="*/ 3432663 w 3450454"/>
                  <a:gd name="connsiteY20" fmla="*/ 2904434 h 4000455"/>
                  <a:gd name="connsiteX21" fmla="*/ 2358186 w 3450454"/>
                  <a:gd name="connsiteY21" fmla="*/ 3840356 h 4000455"/>
                  <a:gd name="connsiteX22" fmla="*/ 1251526 w 3450454"/>
                  <a:gd name="connsiteY22" fmla="*/ 3968244 h 4000455"/>
                  <a:gd name="connsiteX23" fmla="*/ 407459 w 3450454"/>
                  <a:gd name="connsiteY23" fmla="*/ 3490308 h 4000455"/>
                  <a:gd name="connsiteX24" fmla="*/ 0 w 3450454"/>
                  <a:gd name="connsiteY24" fmla="*/ 2711267 h 4000455"/>
                  <a:gd name="connsiteX25" fmla="*/ 283171 w 3450454"/>
                  <a:gd name="connsiteY25" fmla="*/ 2118017 h 4000455"/>
                  <a:gd name="connsiteX26" fmla="*/ 963551 w 3450454"/>
                  <a:gd name="connsiteY26" fmla="*/ 1870723 h 4000455"/>
                  <a:gd name="connsiteX27" fmla="*/ 1591396 w 3450454"/>
                  <a:gd name="connsiteY27" fmla="*/ 2019356 h 4000455"/>
                  <a:gd name="connsiteX28" fmla="*/ 1860473 w 3450454"/>
                  <a:gd name="connsiteY28" fmla="*/ 2490881 h 4000455"/>
                  <a:gd name="connsiteX29" fmla="*/ 1679807 w 3450454"/>
                  <a:gd name="connsiteY29" fmla="*/ 2861181 h 4000455"/>
                  <a:gd name="connsiteX30" fmla="*/ 1260816 w 3450454"/>
                  <a:gd name="connsiteY30" fmla="*/ 3008533 h 4000455"/>
                  <a:gd name="connsiteX31" fmla="*/ 894360 w 3450454"/>
                  <a:gd name="connsiteY31" fmla="*/ 2926528 h 4000455"/>
                  <a:gd name="connsiteX32" fmla="*/ 717538 w 3450454"/>
                  <a:gd name="connsiteY32" fmla="*/ 2649764 h 4000455"/>
                  <a:gd name="connsiteX33" fmla="*/ 807230 w 3450454"/>
                  <a:gd name="connsiteY33" fmla="*/ 2470379 h 4000455"/>
                  <a:gd name="connsiteX34" fmla="*/ 930236 w 3450454"/>
                  <a:gd name="connsiteY34" fmla="*/ 2406314 h 4000455"/>
                  <a:gd name="connsiteX35" fmla="*/ 989177 w 3450454"/>
                  <a:gd name="connsiteY35" fmla="*/ 2398626 h 4000455"/>
                  <a:gd name="connsiteX36" fmla="*/ 1009678 w 3450454"/>
                  <a:gd name="connsiteY36" fmla="*/ 2414001 h 4000455"/>
                  <a:gd name="connsiteX37" fmla="*/ 999428 w 3450454"/>
                  <a:gd name="connsiteY37" fmla="*/ 2444753 h 4000455"/>
                  <a:gd name="connsiteX38" fmla="*/ 989177 w 3450454"/>
                  <a:gd name="connsiteY38" fmla="*/ 2475505 h 4000455"/>
                  <a:gd name="connsiteX39" fmla="*/ 973801 w 3450454"/>
                  <a:gd name="connsiteY39" fmla="*/ 2588261 h 4000455"/>
                  <a:gd name="connsiteX40" fmla="*/ 1054524 w 3450454"/>
                  <a:gd name="connsiteY40" fmla="*/ 2725362 h 4000455"/>
                  <a:gd name="connsiteX41" fmla="*/ 1230065 w 3450454"/>
                  <a:gd name="connsiteY41" fmla="*/ 2783021 h 4000455"/>
                  <a:gd name="connsiteX42" fmla="*/ 1494016 w 3450454"/>
                  <a:gd name="connsiteY42" fmla="*/ 2685641 h 4000455"/>
                  <a:gd name="connsiteX43" fmla="*/ 1599084 w 3450454"/>
                  <a:gd name="connsiteY43" fmla="*/ 2444753 h 4000455"/>
                  <a:gd name="connsiteX44" fmla="*/ 1386385 w 3450454"/>
                  <a:gd name="connsiteY44" fmla="*/ 2109048 h 4000455"/>
                  <a:gd name="connsiteX45" fmla="*/ 943050 w 3450454"/>
                  <a:gd name="connsiteY45" fmla="*/ 2003980 h 4000455"/>
                  <a:gd name="connsiteX46" fmla="*/ 371582 w 3450454"/>
                  <a:gd name="connsiteY46" fmla="*/ 2198740 h 4000455"/>
                  <a:gd name="connsiteX47" fmla="*/ 117881 w 3450454"/>
                  <a:gd name="connsiteY47" fmla="*/ 2711267 h 4000455"/>
                  <a:gd name="connsiteX48" fmla="*/ 499714 w 3450454"/>
                  <a:gd name="connsiteY48" fmla="*/ 3351926 h 4000455"/>
                  <a:gd name="connsiteX49" fmla="*/ 1312069 w 3450454"/>
                  <a:gd name="connsiteY49" fmla="*/ 3567187 h 4000455"/>
                  <a:gd name="connsiteX50" fmla="*/ 2134674 w 3450454"/>
                  <a:gd name="connsiteY50" fmla="*/ 3269921 h 4000455"/>
                  <a:gd name="connsiteX51" fmla="*/ 2490881 w 3450454"/>
                  <a:gd name="connsiteY51" fmla="*/ 2506256 h 4000455"/>
                  <a:gd name="connsiteX52" fmla="*/ 2372999 w 3450454"/>
                  <a:gd name="connsiteY52" fmla="*/ 2070608 h 4000455"/>
                  <a:gd name="connsiteX53" fmla="*/ 2057795 w 3450454"/>
                  <a:gd name="connsiteY53" fmla="*/ 1755405 h 4000455"/>
                  <a:gd name="connsiteX54" fmla="*/ 1614460 w 3450454"/>
                  <a:gd name="connsiteY54" fmla="*/ 1496578 h 4000455"/>
                  <a:gd name="connsiteX55" fmla="*/ 858483 w 3450454"/>
                  <a:gd name="connsiteY55" fmla="*/ 1135247 h 4000455"/>
                  <a:gd name="connsiteX56" fmla="*/ 476650 w 3450454"/>
                  <a:gd name="connsiteY56" fmla="*/ 609907 h 4000455"/>
                  <a:gd name="connsiteX57" fmla="*/ 781604 w 3450454"/>
                  <a:gd name="connsiteY57" fmla="*/ 143508 h 4000455"/>
                  <a:gd name="connsiteX58" fmla="*/ 1424825 w 3450454"/>
                  <a:gd name="connsiteY58" fmla="*/ 0 h 4000455"/>
                  <a:gd name="connsiteX0" fmla="*/ 1424825 w 3397005"/>
                  <a:gd name="connsiteY0" fmla="*/ 0 h 4003842"/>
                  <a:gd name="connsiteX1" fmla="*/ 1883536 w 3397005"/>
                  <a:gd name="connsiteY1" fmla="*/ 64066 h 4003842"/>
                  <a:gd name="connsiteX2" fmla="*/ 2116736 w 3397005"/>
                  <a:gd name="connsiteY2" fmla="*/ 353644 h 4003842"/>
                  <a:gd name="connsiteX3" fmla="*/ 2051389 w 3397005"/>
                  <a:gd name="connsiteY3" fmla="*/ 500995 h 4003842"/>
                  <a:gd name="connsiteX4" fmla="*/ 1936070 w 3397005"/>
                  <a:gd name="connsiteY4" fmla="*/ 571468 h 4003842"/>
                  <a:gd name="connsiteX5" fmla="*/ 1863035 w 3397005"/>
                  <a:gd name="connsiteY5" fmla="*/ 576593 h 4003842"/>
                  <a:gd name="connsiteX6" fmla="*/ 1768218 w 3397005"/>
                  <a:gd name="connsiteY6" fmla="*/ 558654 h 4003842"/>
                  <a:gd name="connsiteX7" fmla="*/ 1740029 w 3397005"/>
                  <a:gd name="connsiteY7" fmla="*/ 533028 h 4003842"/>
                  <a:gd name="connsiteX8" fmla="*/ 1757967 w 3397005"/>
                  <a:gd name="connsiteY8" fmla="*/ 502276 h 4003842"/>
                  <a:gd name="connsiteX9" fmla="*/ 1809220 w 3397005"/>
                  <a:gd name="connsiteY9" fmla="*/ 426679 h 4003842"/>
                  <a:gd name="connsiteX10" fmla="*/ 1824596 w 3397005"/>
                  <a:gd name="connsiteY10" fmla="*/ 343393 h 4003842"/>
                  <a:gd name="connsiteX11" fmla="*/ 1686214 w 3397005"/>
                  <a:gd name="connsiteY11" fmla="*/ 153758 h 4003842"/>
                  <a:gd name="connsiteX12" fmla="*/ 1409449 w 3397005"/>
                  <a:gd name="connsiteY12" fmla="*/ 102506 h 4003842"/>
                  <a:gd name="connsiteX13" fmla="*/ 960988 w 3397005"/>
                  <a:gd name="connsiteY13" fmla="*/ 187072 h 4003842"/>
                  <a:gd name="connsiteX14" fmla="*/ 743164 w 3397005"/>
                  <a:gd name="connsiteY14" fmla="*/ 481775 h 4003842"/>
                  <a:gd name="connsiteX15" fmla="*/ 899485 w 3397005"/>
                  <a:gd name="connsiteY15" fmla="*/ 740602 h 4003842"/>
                  <a:gd name="connsiteX16" fmla="*/ 1283880 w 3397005"/>
                  <a:gd name="connsiteY16" fmla="*/ 943050 h 4003842"/>
                  <a:gd name="connsiteX17" fmla="*/ 1730258 w 3397005"/>
                  <a:gd name="connsiteY17" fmla="*/ 1042349 h 4003842"/>
                  <a:gd name="connsiteX18" fmla="*/ 2391581 w 3397005"/>
                  <a:gd name="connsiteY18" fmla="*/ 1111775 h 4003842"/>
                  <a:gd name="connsiteX19" fmla="*/ 2983314 w 3397005"/>
                  <a:gd name="connsiteY19" fmla="*/ 1543339 h 4003842"/>
                  <a:gd name="connsiteX20" fmla="*/ 3377245 w 3397005"/>
                  <a:gd name="connsiteY20" fmla="*/ 2821306 h 4003842"/>
                  <a:gd name="connsiteX21" fmla="*/ 2358186 w 3397005"/>
                  <a:gd name="connsiteY21" fmla="*/ 3840356 h 4003842"/>
                  <a:gd name="connsiteX22" fmla="*/ 1251526 w 3397005"/>
                  <a:gd name="connsiteY22" fmla="*/ 3968244 h 4003842"/>
                  <a:gd name="connsiteX23" fmla="*/ 407459 w 3397005"/>
                  <a:gd name="connsiteY23" fmla="*/ 3490308 h 4003842"/>
                  <a:gd name="connsiteX24" fmla="*/ 0 w 3397005"/>
                  <a:gd name="connsiteY24" fmla="*/ 2711267 h 4003842"/>
                  <a:gd name="connsiteX25" fmla="*/ 283171 w 3397005"/>
                  <a:gd name="connsiteY25" fmla="*/ 2118017 h 4003842"/>
                  <a:gd name="connsiteX26" fmla="*/ 963551 w 3397005"/>
                  <a:gd name="connsiteY26" fmla="*/ 1870723 h 4003842"/>
                  <a:gd name="connsiteX27" fmla="*/ 1591396 w 3397005"/>
                  <a:gd name="connsiteY27" fmla="*/ 2019356 h 4003842"/>
                  <a:gd name="connsiteX28" fmla="*/ 1860473 w 3397005"/>
                  <a:gd name="connsiteY28" fmla="*/ 2490881 h 4003842"/>
                  <a:gd name="connsiteX29" fmla="*/ 1679807 w 3397005"/>
                  <a:gd name="connsiteY29" fmla="*/ 2861181 h 4003842"/>
                  <a:gd name="connsiteX30" fmla="*/ 1260816 w 3397005"/>
                  <a:gd name="connsiteY30" fmla="*/ 3008533 h 4003842"/>
                  <a:gd name="connsiteX31" fmla="*/ 894360 w 3397005"/>
                  <a:gd name="connsiteY31" fmla="*/ 2926528 h 4003842"/>
                  <a:gd name="connsiteX32" fmla="*/ 717538 w 3397005"/>
                  <a:gd name="connsiteY32" fmla="*/ 2649764 h 4003842"/>
                  <a:gd name="connsiteX33" fmla="*/ 807230 w 3397005"/>
                  <a:gd name="connsiteY33" fmla="*/ 2470379 h 4003842"/>
                  <a:gd name="connsiteX34" fmla="*/ 930236 w 3397005"/>
                  <a:gd name="connsiteY34" fmla="*/ 2406314 h 4003842"/>
                  <a:gd name="connsiteX35" fmla="*/ 989177 w 3397005"/>
                  <a:gd name="connsiteY35" fmla="*/ 2398626 h 4003842"/>
                  <a:gd name="connsiteX36" fmla="*/ 1009678 w 3397005"/>
                  <a:gd name="connsiteY36" fmla="*/ 2414001 h 4003842"/>
                  <a:gd name="connsiteX37" fmla="*/ 999428 w 3397005"/>
                  <a:gd name="connsiteY37" fmla="*/ 2444753 h 4003842"/>
                  <a:gd name="connsiteX38" fmla="*/ 989177 w 3397005"/>
                  <a:gd name="connsiteY38" fmla="*/ 2475505 h 4003842"/>
                  <a:gd name="connsiteX39" fmla="*/ 973801 w 3397005"/>
                  <a:gd name="connsiteY39" fmla="*/ 2588261 h 4003842"/>
                  <a:gd name="connsiteX40" fmla="*/ 1054524 w 3397005"/>
                  <a:gd name="connsiteY40" fmla="*/ 2725362 h 4003842"/>
                  <a:gd name="connsiteX41" fmla="*/ 1230065 w 3397005"/>
                  <a:gd name="connsiteY41" fmla="*/ 2783021 h 4003842"/>
                  <a:gd name="connsiteX42" fmla="*/ 1494016 w 3397005"/>
                  <a:gd name="connsiteY42" fmla="*/ 2685641 h 4003842"/>
                  <a:gd name="connsiteX43" fmla="*/ 1599084 w 3397005"/>
                  <a:gd name="connsiteY43" fmla="*/ 2444753 h 4003842"/>
                  <a:gd name="connsiteX44" fmla="*/ 1386385 w 3397005"/>
                  <a:gd name="connsiteY44" fmla="*/ 2109048 h 4003842"/>
                  <a:gd name="connsiteX45" fmla="*/ 943050 w 3397005"/>
                  <a:gd name="connsiteY45" fmla="*/ 2003980 h 4003842"/>
                  <a:gd name="connsiteX46" fmla="*/ 371582 w 3397005"/>
                  <a:gd name="connsiteY46" fmla="*/ 2198740 h 4003842"/>
                  <a:gd name="connsiteX47" fmla="*/ 117881 w 3397005"/>
                  <a:gd name="connsiteY47" fmla="*/ 2711267 h 4003842"/>
                  <a:gd name="connsiteX48" fmla="*/ 499714 w 3397005"/>
                  <a:gd name="connsiteY48" fmla="*/ 3351926 h 4003842"/>
                  <a:gd name="connsiteX49" fmla="*/ 1312069 w 3397005"/>
                  <a:gd name="connsiteY49" fmla="*/ 3567187 h 4003842"/>
                  <a:gd name="connsiteX50" fmla="*/ 2134674 w 3397005"/>
                  <a:gd name="connsiteY50" fmla="*/ 3269921 h 4003842"/>
                  <a:gd name="connsiteX51" fmla="*/ 2490881 w 3397005"/>
                  <a:gd name="connsiteY51" fmla="*/ 2506256 h 4003842"/>
                  <a:gd name="connsiteX52" fmla="*/ 2372999 w 3397005"/>
                  <a:gd name="connsiteY52" fmla="*/ 2070608 h 4003842"/>
                  <a:gd name="connsiteX53" fmla="*/ 2057795 w 3397005"/>
                  <a:gd name="connsiteY53" fmla="*/ 1755405 h 4003842"/>
                  <a:gd name="connsiteX54" fmla="*/ 1614460 w 3397005"/>
                  <a:gd name="connsiteY54" fmla="*/ 1496578 h 4003842"/>
                  <a:gd name="connsiteX55" fmla="*/ 858483 w 3397005"/>
                  <a:gd name="connsiteY55" fmla="*/ 1135247 h 4003842"/>
                  <a:gd name="connsiteX56" fmla="*/ 476650 w 3397005"/>
                  <a:gd name="connsiteY56" fmla="*/ 609907 h 4003842"/>
                  <a:gd name="connsiteX57" fmla="*/ 781604 w 3397005"/>
                  <a:gd name="connsiteY57" fmla="*/ 143508 h 4003842"/>
                  <a:gd name="connsiteX58" fmla="*/ 1424825 w 3397005"/>
                  <a:gd name="connsiteY58" fmla="*/ 0 h 4003842"/>
                  <a:gd name="connsiteX0" fmla="*/ 1424825 w 3397005"/>
                  <a:gd name="connsiteY0" fmla="*/ 0 h 4003842"/>
                  <a:gd name="connsiteX1" fmla="*/ 1883536 w 3397005"/>
                  <a:gd name="connsiteY1" fmla="*/ 64066 h 4003842"/>
                  <a:gd name="connsiteX2" fmla="*/ 2116736 w 3397005"/>
                  <a:gd name="connsiteY2" fmla="*/ 353644 h 4003842"/>
                  <a:gd name="connsiteX3" fmla="*/ 2051389 w 3397005"/>
                  <a:gd name="connsiteY3" fmla="*/ 500995 h 4003842"/>
                  <a:gd name="connsiteX4" fmla="*/ 1936070 w 3397005"/>
                  <a:gd name="connsiteY4" fmla="*/ 571468 h 4003842"/>
                  <a:gd name="connsiteX5" fmla="*/ 1863035 w 3397005"/>
                  <a:gd name="connsiteY5" fmla="*/ 576593 h 4003842"/>
                  <a:gd name="connsiteX6" fmla="*/ 1768218 w 3397005"/>
                  <a:gd name="connsiteY6" fmla="*/ 558654 h 4003842"/>
                  <a:gd name="connsiteX7" fmla="*/ 1740029 w 3397005"/>
                  <a:gd name="connsiteY7" fmla="*/ 533028 h 4003842"/>
                  <a:gd name="connsiteX8" fmla="*/ 1757967 w 3397005"/>
                  <a:gd name="connsiteY8" fmla="*/ 502276 h 4003842"/>
                  <a:gd name="connsiteX9" fmla="*/ 1809220 w 3397005"/>
                  <a:gd name="connsiteY9" fmla="*/ 426679 h 4003842"/>
                  <a:gd name="connsiteX10" fmla="*/ 1824596 w 3397005"/>
                  <a:gd name="connsiteY10" fmla="*/ 343393 h 4003842"/>
                  <a:gd name="connsiteX11" fmla="*/ 1686214 w 3397005"/>
                  <a:gd name="connsiteY11" fmla="*/ 153758 h 4003842"/>
                  <a:gd name="connsiteX12" fmla="*/ 1409449 w 3397005"/>
                  <a:gd name="connsiteY12" fmla="*/ 102506 h 4003842"/>
                  <a:gd name="connsiteX13" fmla="*/ 960988 w 3397005"/>
                  <a:gd name="connsiteY13" fmla="*/ 187072 h 4003842"/>
                  <a:gd name="connsiteX14" fmla="*/ 743164 w 3397005"/>
                  <a:gd name="connsiteY14" fmla="*/ 481775 h 4003842"/>
                  <a:gd name="connsiteX15" fmla="*/ 899485 w 3397005"/>
                  <a:gd name="connsiteY15" fmla="*/ 740602 h 4003842"/>
                  <a:gd name="connsiteX16" fmla="*/ 1283880 w 3397005"/>
                  <a:gd name="connsiteY16" fmla="*/ 943050 h 4003842"/>
                  <a:gd name="connsiteX17" fmla="*/ 1730258 w 3397005"/>
                  <a:gd name="connsiteY17" fmla="*/ 1042349 h 4003842"/>
                  <a:gd name="connsiteX18" fmla="*/ 2391581 w 3397005"/>
                  <a:gd name="connsiteY18" fmla="*/ 1111775 h 4003842"/>
                  <a:gd name="connsiteX19" fmla="*/ 2983314 w 3397005"/>
                  <a:gd name="connsiteY19" fmla="*/ 1543339 h 4003842"/>
                  <a:gd name="connsiteX20" fmla="*/ 3377245 w 3397005"/>
                  <a:gd name="connsiteY20" fmla="*/ 2821306 h 4003842"/>
                  <a:gd name="connsiteX21" fmla="*/ 2358186 w 3397005"/>
                  <a:gd name="connsiteY21" fmla="*/ 3840356 h 4003842"/>
                  <a:gd name="connsiteX22" fmla="*/ 1251526 w 3397005"/>
                  <a:gd name="connsiteY22" fmla="*/ 3968244 h 4003842"/>
                  <a:gd name="connsiteX23" fmla="*/ 407459 w 3397005"/>
                  <a:gd name="connsiteY23" fmla="*/ 3490308 h 4003842"/>
                  <a:gd name="connsiteX24" fmla="*/ 0 w 3397005"/>
                  <a:gd name="connsiteY24" fmla="*/ 2711267 h 4003842"/>
                  <a:gd name="connsiteX25" fmla="*/ 283171 w 3397005"/>
                  <a:gd name="connsiteY25" fmla="*/ 2118017 h 4003842"/>
                  <a:gd name="connsiteX26" fmla="*/ 963551 w 3397005"/>
                  <a:gd name="connsiteY26" fmla="*/ 1870723 h 4003842"/>
                  <a:gd name="connsiteX27" fmla="*/ 1591396 w 3397005"/>
                  <a:gd name="connsiteY27" fmla="*/ 2019356 h 4003842"/>
                  <a:gd name="connsiteX28" fmla="*/ 1860473 w 3397005"/>
                  <a:gd name="connsiteY28" fmla="*/ 2490881 h 4003842"/>
                  <a:gd name="connsiteX29" fmla="*/ 1679807 w 3397005"/>
                  <a:gd name="connsiteY29" fmla="*/ 2861181 h 4003842"/>
                  <a:gd name="connsiteX30" fmla="*/ 1260816 w 3397005"/>
                  <a:gd name="connsiteY30" fmla="*/ 3008533 h 4003842"/>
                  <a:gd name="connsiteX31" fmla="*/ 894360 w 3397005"/>
                  <a:gd name="connsiteY31" fmla="*/ 2926528 h 4003842"/>
                  <a:gd name="connsiteX32" fmla="*/ 717538 w 3397005"/>
                  <a:gd name="connsiteY32" fmla="*/ 2649764 h 4003842"/>
                  <a:gd name="connsiteX33" fmla="*/ 807230 w 3397005"/>
                  <a:gd name="connsiteY33" fmla="*/ 2470379 h 4003842"/>
                  <a:gd name="connsiteX34" fmla="*/ 930236 w 3397005"/>
                  <a:gd name="connsiteY34" fmla="*/ 2406314 h 4003842"/>
                  <a:gd name="connsiteX35" fmla="*/ 989177 w 3397005"/>
                  <a:gd name="connsiteY35" fmla="*/ 2398626 h 4003842"/>
                  <a:gd name="connsiteX36" fmla="*/ 1009678 w 3397005"/>
                  <a:gd name="connsiteY36" fmla="*/ 2414001 h 4003842"/>
                  <a:gd name="connsiteX37" fmla="*/ 999428 w 3397005"/>
                  <a:gd name="connsiteY37" fmla="*/ 2444753 h 4003842"/>
                  <a:gd name="connsiteX38" fmla="*/ 989177 w 3397005"/>
                  <a:gd name="connsiteY38" fmla="*/ 2475505 h 4003842"/>
                  <a:gd name="connsiteX39" fmla="*/ 973801 w 3397005"/>
                  <a:gd name="connsiteY39" fmla="*/ 2588261 h 4003842"/>
                  <a:gd name="connsiteX40" fmla="*/ 1054524 w 3397005"/>
                  <a:gd name="connsiteY40" fmla="*/ 2725362 h 4003842"/>
                  <a:gd name="connsiteX41" fmla="*/ 1230065 w 3397005"/>
                  <a:gd name="connsiteY41" fmla="*/ 2783021 h 4003842"/>
                  <a:gd name="connsiteX42" fmla="*/ 1494016 w 3397005"/>
                  <a:gd name="connsiteY42" fmla="*/ 2685641 h 4003842"/>
                  <a:gd name="connsiteX43" fmla="*/ 1599084 w 3397005"/>
                  <a:gd name="connsiteY43" fmla="*/ 2444753 h 4003842"/>
                  <a:gd name="connsiteX44" fmla="*/ 1386385 w 3397005"/>
                  <a:gd name="connsiteY44" fmla="*/ 2109048 h 4003842"/>
                  <a:gd name="connsiteX45" fmla="*/ 943050 w 3397005"/>
                  <a:gd name="connsiteY45" fmla="*/ 2003980 h 4003842"/>
                  <a:gd name="connsiteX46" fmla="*/ 371582 w 3397005"/>
                  <a:gd name="connsiteY46" fmla="*/ 2198740 h 4003842"/>
                  <a:gd name="connsiteX47" fmla="*/ 117881 w 3397005"/>
                  <a:gd name="connsiteY47" fmla="*/ 2711267 h 4003842"/>
                  <a:gd name="connsiteX48" fmla="*/ 499714 w 3397005"/>
                  <a:gd name="connsiteY48" fmla="*/ 3351926 h 4003842"/>
                  <a:gd name="connsiteX49" fmla="*/ 1312069 w 3397005"/>
                  <a:gd name="connsiteY49" fmla="*/ 3567187 h 4003842"/>
                  <a:gd name="connsiteX50" fmla="*/ 2134674 w 3397005"/>
                  <a:gd name="connsiteY50" fmla="*/ 3269921 h 4003842"/>
                  <a:gd name="connsiteX51" fmla="*/ 2490881 w 3397005"/>
                  <a:gd name="connsiteY51" fmla="*/ 2506256 h 4003842"/>
                  <a:gd name="connsiteX52" fmla="*/ 2372999 w 3397005"/>
                  <a:gd name="connsiteY52" fmla="*/ 2070608 h 4003842"/>
                  <a:gd name="connsiteX53" fmla="*/ 2057795 w 3397005"/>
                  <a:gd name="connsiteY53" fmla="*/ 1755405 h 4003842"/>
                  <a:gd name="connsiteX54" fmla="*/ 1614460 w 3397005"/>
                  <a:gd name="connsiteY54" fmla="*/ 1496578 h 4003842"/>
                  <a:gd name="connsiteX55" fmla="*/ 858483 w 3397005"/>
                  <a:gd name="connsiteY55" fmla="*/ 1135247 h 4003842"/>
                  <a:gd name="connsiteX56" fmla="*/ 476650 w 3397005"/>
                  <a:gd name="connsiteY56" fmla="*/ 609907 h 4003842"/>
                  <a:gd name="connsiteX57" fmla="*/ 781604 w 3397005"/>
                  <a:gd name="connsiteY57" fmla="*/ 143508 h 4003842"/>
                  <a:gd name="connsiteX58" fmla="*/ 1424825 w 3397005"/>
                  <a:gd name="connsiteY58" fmla="*/ 0 h 4003842"/>
                  <a:gd name="connsiteX0" fmla="*/ 1424825 w 3397005"/>
                  <a:gd name="connsiteY0" fmla="*/ 0 h 4003842"/>
                  <a:gd name="connsiteX1" fmla="*/ 1883536 w 3397005"/>
                  <a:gd name="connsiteY1" fmla="*/ 64066 h 4003842"/>
                  <a:gd name="connsiteX2" fmla="*/ 2116736 w 3397005"/>
                  <a:gd name="connsiteY2" fmla="*/ 353644 h 4003842"/>
                  <a:gd name="connsiteX3" fmla="*/ 2051389 w 3397005"/>
                  <a:gd name="connsiteY3" fmla="*/ 500995 h 4003842"/>
                  <a:gd name="connsiteX4" fmla="*/ 1936070 w 3397005"/>
                  <a:gd name="connsiteY4" fmla="*/ 571468 h 4003842"/>
                  <a:gd name="connsiteX5" fmla="*/ 1863035 w 3397005"/>
                  <a:gd name="connsiteY5" fmla="*/ 576593 h 4003842"/>
                  <a:gd name="connsiteX6" fmla="*/ 1768218 w 3397005"/>
                  <a:gd name="connsiteY6" fmla="*/ 558654 h 4003842"/>
                  <a:gd name="connsiteX7" fmla="*/ 1740029 w 3397005"/>
                  <a:gd name="connsiteY7" fmla="*/ 533028 h 4003842"/>
                  <a:gd name="connsiteX8" fmla="*/ 1757967 w 3397005"/>
                  <a:gd name="connsiteY8" fmla="*/ 502276 h 4003842"/>
                  <a:gd name="connsiteX9" fmla="*/ 1809220 w 3397005"/>
                  <a:gd name="connsiteY9" fmla="*/ 426679 h 4003842"/>
                  <a:gd name="connsiteX10" fmla="*/ 1824596 w 3397005"/>
                  <a:gd name="connsiteY10" fmla="*/ 343393 h 4003842"/>
                  <a:gd name="connsiteX11" fmla="*/ 1686214 w 3397005"/>
                  <a:gd name="connsiteY11" fmla="*/ 153758 h 4003842"/>
                  <a:gd name="connsiteX12" fmla="*/ 1409449 w 3397005"/>
                  <a:gd name="connsiteY12" fmla="*/ 102506 h 4003842"/>
                  <a:gd name="connsiteX13" fmla="*/ 960988 w 3397005"/>
                  <a:gd name="connsiteY13" fmla="*/ 187072 h 4003842"/>
                  <a:gd name="connsiteX14" fmla="*/ 743164 w 3397005"/>
                  <a:gd name="connsiteY14" fmla="*/ 481775 h 4003842"/>
                  <a:gd name="connsiteX15" fmla="*/ 899485 w 3397005"/>
                  <a:gd name="connsiteY15" fmla="*/ 740602 h 4003842"/>
                  <a:gd name="connsiteX16" fmla="*/ 1283880 w 3397005"/>
                  <a:gd name="connsiteY16" fmla="*/ 943050 h 4003842"/>
                  <a:gd name="connsiteX17" fmla="*/ 1730258 w 3397005"/>
                  <a:gd name="connsiteY17" fmla="*/ 1042349 h 4003842"/>
                  <a:gd name="connsiteX18" fmla="*/ 2391581 w 3397005"/>
                  <a:gd name="connsiteY18" fmla="*/ 1111775 h 4003842"/>
                  <a:gd name="connsiteX19" fmla="*/ 2983314 w 3397005"/>
                  <a:gd name="connsiteY19" fmla="*/ 1543339 h 4003842"/>
                  <a:gd name="connsiteX20" fmla="*/ 3377245 w 3397005"/>
                  <a:gd name="connsiteY20" fmla="*/ 2821306 h 4003842"/>
                  <a:gd name="connsiteX21" fmla="*/ 2358186 w 3397005"/>
                  <a:gd name="connsiteY21" fmla="*/ 3840356 h 4003842"/>
                  <a:gd name="connsiteX22" fmla="*/ 1251526 w 3397005"/>
                  <a:gd name="connsiteY22" fmla="*/ 3968244 h 4003842"/>
                  <a:gd name="connsiteX23" fmla="*/ 407459 w 3397005"/>
                  <a:gd name="connsiteY23" fmla="*/ 3490308 h 4003842"/>
                  <a:gd name="connsiteX24" fmla="*/ 0 w 3397005"/>
                  <a:gd name="connsiteY24" fmla="*/ 2711267 h 4003842"/>
                  <a:gd name="connsiteX25" fmla="*/ 283171 w 3397005"/>
                  <a:gd name="connsiteY25" fmla="*/ 2118017 h 4003842"/>
                  <a:gd name="connsiteX26" fmla="*/ 963551 w 3397005"/>
                  <a:gd name="connsiteY26" fmla="*/ 1870723 h 4003842"/>
                  <a:gd name="connsiteX27" fmla="*/ 1591396 w 3397005"/>
                  <a:gd name="connsiteY27" fmla="*/ 2019356 h 4003842"/>
                  <a:gd name="connsiteX28" fmla="*/ 1860473 w 3397005"/>
                  <a:gd name="connsiteY28" fmla="*/ 2490881 h 4003842"/>
                  <a:gd name="connsiteX29" fmla="*/ 1679807 w 3397005"/>
                  <a:gd name="connsiteY29" fmla="*/ 2861181 h 4003842"/>
                  <a:gd name="connsiteX30" fmla="*/ 1260816 w 3397005"/>
                  <a:gd name="connsiteY30" fmla="*/ 3008533 h 4003842"/>
                  <a:gd name="connsiteX31" fmla="*/ 894360 w 3397005"/>
                  <a:gd name="connsiteY31" fmla="*/ 2926528 h 4003842"/>
                  <a:gd name="connsiteX32" fmla="*/ 717538 w 3397005"/>
                  <a:gd name="connsiteY32" fmla="*/ 2649764 h 4003842"/>
                  <a:gd name="connsiteX33" fmla="*/ 807230 w 3397005"/>
                  <a:gd name="connsiteY33" fmla="*/ 2470379 h 4003842"/>
                  <a:gd name="connsiteX34" fmla="*/ 930236 w 3397005"/>
                  <a:gd name="connsiteY34" fmla="*/ 2406314 h 4003842"/>
                  <a:gd name="connsiteX35" fmla="*/ 989177 w 3397005"/>
                  <a:gd name="connsiteY35" fmla="*/ 2398626 h 4003842"/>
                  <a:gd name="connsiteX36" fmla="*/ 1009678 w 3397005"/>
                  <a:gd name="connsiteY36" fmla="*/ 2414001 h 4003842"/>
                  <a:gd name="connsiteX37" fmla="*/ 999428 w 3397005"/>
                  <a:gd name="connsiteY37" fmla="*/ 2444753 h 4003842"/>
                  <a:gd name="connsiteX38" fmla="*/ 989177 w 3397005"/>
                  <a:gd name="connsiteY38" fmla="*/ 2475505 h 4003842"/>
                  <a:gd name="connsiteX39" fmla="*/ 973801 w 3397005"/>
                  <a:gd name="connsiteY39" fmla="*/ 2588261 h 4003842"/>
                  <a:gd name="connsiteX40" fmla="*/ 1054524 w 3397005"/>
                  <a:gd name="connsiteY40" fmla="*/ 2725362 h 4003842"/>
                  <a:gd name="connsiteX41" fmla="*/ 1230065 w 3397005"/>
                  <a:gd name="connsiteY41" fmla="*/ 2783021 h 4003842"/>
                  <a:gd name="connsiteX42" fmla="*/ 1494016 w 3397005"/>
                  <a:gd name="connsiteY42" fmla="*/ 2685641 h 4003842"/>
                  <a:gd name="connsiteX43" fmla="*/ 1599084 w 3397005"/>
                  <a:gd name="connsiteY43" fmla="*/ 2444753 h 4003842"/>
                  <a:gd name="connsiteX44" fmla="*/ 1386385 w 3397005"/>
                  <a:gd name="connsiteY44" fmla="*/ 2109048 h 4003842"/>
                  <a:gd name="connsiteX45" fmla="*/ 943050 w 3397005"/>
                  <a:gd name="connsiteY45" fmla="*/ 2003980 h 4003842"/>
                  <a:gd name="connsiteX46" fmla="*/ 371582 w 3397005"/>
                  <a:gd name="connsiteY46" fmla="*/ 2198740 h 4003842"/>
                  <a:gd name="connsiteX47" fmla="*/ 117881 w 3397005"/>
                  <a:gd name="connsiteY47" fmla="*/ 2711267 h 4003842"/>
                  <a:gd name="connsiteX48" fmla="*/ 499714 w 3397005"/>
                  <a:gd name="connsiteY48" fmla="*/ 3351926 h 4003842"/>
                  <a:gd name="connsiteX49" fmla="*/ 1312069 w 3397005"/>
                  <a:gd name="connsiteY49" fmla="*/ 3567187 h 4003842"/>
                  <a:gd name="connsiteX50" fmla="*/ 2134674 w 3397005"/>
                  <a:gd name="connsiteY50" fmla="*/ 3269921 h 4003842"/>
                  <a:gd name="connsiteX51" fmla="*/ 2490881 w 3397005"/>
                  <a:gd name="connsiteY51" fmla="*/ 2506256 h 4003842"/>
                  <a:gd name="connsiteX52" fmla="*/ 2372999 w 3397005"/>
                  <a:gd name="connsiteY52" fmla="*/ 2070608 h 4003842"/>
                  <a:gd name="connsiteX53" fmla="*/ 2057795 w 3397005"/>
                  <a:gd name="connsiteY53" fmla="*/ 1755405 h 4003842"/>
                  <a:gd name="connsiteX54" fmla="*/ 1614460 w 3397005"/>
                  <a:gd name="connsiteY54" fmla="*/ 1496578 h 4003842"/>
                  <a:gd name="connsiteX55" fmla="*/ 858483 w 3397005"/>
                  <a:gd name="connsiteY55" fmla="*/ 1135247 h 4003842"/>
                  <a:gd name="connsiteX56" fmla="*/ 476650 w 3397005"/>
                  <a:gd name="connsiteY56" fmla="*/ 609907 h 4003842"/>
                  <a:gd name="connsiteX57" fmla="*/ 781604 w 3397005"/>
                  <a:gd name="connsiteY57" fmla="*/ 143508 h 4003842"/>
                  <a:gd name="connsiteX58" fmla="*/ 1424825 w 3397005"/>
                  <a:gd name="connsiteY58" fmla="*/ 0 h 4003842"/>
                  <a:gd name="connsiteX0" fmla="*/ 1424825 w 3403366"/>
                  <a:gd name="connsiteY0" fmla="*/ 0 h 4003842"/>
                  <a:gd name="connsiteX1" fmla="*/ 1883536 w 3403366"/>
                  <a:gd name="connsiteY1" fmla="*/ 64066 h 4003842"/>
                  <a:gd name="connsiteX2" fmla="*/ 2116736 w 3403366"/>
                  <a:gd name="connsiteY2" fmla="*/ 353644 h 4003842"/>
                  <a:gd name="connsiteX3" fmla="*/ 2051389 w 3403366"/>
                  <a:gd name="connsiteY3" fmla="*/ 500995 h 4003842"/>
                  <a:gd name="connsiteX4" fmla="*/ 1936070 w 3403366"/>
                  <a:gd name="connsiteY4" fmla="*/ 571468 h 4003842"/>
                  <a:gd name="connsiteX5" fmla="*/ 1863035 w 3403366"/>
                  <a:gd name="connsiteY5" fmla="*/ 576593 h 4003842"/>
                  <a:gd name="connsiteX6" fmla="*/ 1768218 w 3403366"/>
                  <a:gd name="connsiteY6" fmla="*/ 558654 h 4003842"/>
                  <a:gd name="connsiteX7" fmla="*/ 1740029 w 3403366"/>
                  <a:gd name="connsiteY7" fmla="*/ 533028 h 4003842"/>
                  <a:gd name="connsiteX8" fmla="*/ 1757967 w 3403366"/>
                  <a:gd name="connsiteY8" fmla="*/ 502276 h 4003842"/>
                  <a:gd name="connsiteX9" fmla="*/ 1809220 w 3403366"/>
                  <a:gd name="connsiteY9" fmla="*/ 426679 h 4003842"/>
                  <a:gd name="connsiteX10" fmla="*/ 1824596 w 3403366"/>
                  <a:gd name="connsiteY10" fmla="*/ 343393 h 4003842"/>
                  <a:gd name="connsiteX11" fmla="*/ 1686214 w 3403366"/>
                  <a:gd name="connsiteY11" fmla="*/ 153758 h 4003842"/>
                  <a:gd name="connsiteX12" fmla="*/ 1409449 w 3403366"/>
                  <a:gd name="connsiteY12" fmla="*/ 102506 h 4003842"/>
                  <a:gd name="connsiteX13" fmla="*/ 960988 w 3403366"/>
                  <a:gd name="connsiteY13" fmla="*/ 187072 h 4003842"/>
                  <a:gd name="connsiteX14" fmla="*/ 743164 w 3403366"/>
                  <a:gd name="connsiteY14" fmla="*/ 481775 h 4003842"/>
                  <a:gd name="connsiteX15" fmla="*/ 899485 w 3403366"/>
                  <a:gd name="connsiteY15" fmla="*/ 740602 h 4003842"/>
                  <a:gd name="connsiteX16" fmla="*/ 1283880 w 3403366"/>
                  <a:gd name="connsiteY16" fmla="*/ 943050 h 4003842"/>
                  <a:gd name="connsiteX17" fmla="*/ 1730258 w 3403366"/>
                  <a:gd name="connsiteY17" fmla="*/ 1042349 h 4003842"/>
                  <a:gd name="connsiteX18" fmla="*/ 2391581 w 3403366"/>
                  <a:gd name="connsiteY18" fmla="*/ 1111775 h 4003842"/>
                  <a:gd name="connsiteX19" fmla="*/ 2983314 w 3403366"/>
                  <a:gd name="connsiteY19" fmla="*/ 1543339 h 4003842"/>
                  <a:gd name="connsiteX20" fmla="*/ 3377245 w 3403366"/>
                  <a:gd name="connsiteY20" fmla="*/ 2821306 h 4003842"/>
                  <a:gd name="connsiteX21" fmla="*/ 2358186 w 3403366"/>
                  <a:gd name="connsiteY21" fmla="*/ 3840356 h 4003842"/>
                  <a:gd name="connsiteX22" fmla="*/ 1251526 w 3403366"/>
                  <a:gd name="connsiteY22" fmla="*/ 3968244 h 4003842"/>
                  <a:gd name="connsiteX23" fmla="*/ 407459 w 3403366"/>
                  <a:gd name="connsiteY23" fmla="*/ 3490308 h 4003842"/>
                  <a:gd name="connsiteX24" fmla="*/ 0 w 3403366"/>
                  <a:gd name="connsiteY24" fmla="*/ 2711267 h 4003842"/>
                  <a:gd name="connsiteX25" fmla="*/ 283171 w 3403366"/>
                  <a:gd name="connsiteY25" fmla="*/ 2118017 h 4003842"/>
                  <a:gd name="connsiteX26" fmla="*/ 963551 w 3403366"/>
                  <a:gd name="connsiteY26" fmla="*/ 1870723 h 4003842"/>
                  <a:gd name="connsiteX27" fmla="*/ 1591396 w 3403366"/>
                  <a:gd name="connsiteY27" fmla="*/ 2019356 h 4003842"/>
                  <a:gd name="connsiteX28" fmla="*/ 1860473 w 3403366"/>
                  <a:gd name="connsiteY28" fmla="*/ 2490881 h 4003842"/>
                  <a:gd name="connsiteX29" fmla="*/ 1679807 w 3403366"/>
                  <a:gd name="connsiteY29" fmla="*/ 2861181 h 4003842"/>
                  <a:gd name="connsiteX30" fmla="*/ 1260816 w 3403366"/>
                  <a:gd name="connsiteY30" fmla="*/ 3008533 h 4003842"/>
                  <a:gd name="connsiteX31" fmla="*/ 894360 w 3403366"/>
                  <a:gd name="connsiteY31" fmla="*/ 2926528 h 4003842"/>
                  <a:gd name="connsiteX32" fmla="*/ 717538 w 3403366"/>
                  <a:gd name="connsiteY32" fmla="*/ 2649764 h 4003842"/>
                  <a:gd name="connsiteX33" fmla="*/ 807230 w 3403366"/>
                  <a:gd name="connsiteY33" fmla="*/ 2470379 h 4003842"/>
                  <a:gd name="connsiteX34" fmla="*/ 930236 w 3403366"/>
                  <a:gd name="connsiteY34" fmla="*/ 2406314 h 4003842"/>
                  <a:gd name="connsiteX35" fmla="*/ 989177 w 3403366"/>
                  <a:gd name="connsiteY35" fmla="*/ 2398626 h 4003842"/>
                  <a:gd name="connsiteX36" fmla="*/ 1009678 w 3403366"/>
                  <a:gd name="connsiteY36" fmla="*/ 2414001 h 4003842"/>
                  <a:gd name="connsiteX37" fmla="*/ 999428 w 3403366"/>
                  <a:gd name="connsiteY37" fmla="*/ 2444753 h 4003842"/>
                  <a:gd name="connsiteX38" fmla="*/ 989177 w 3403366"/>
                  <a:gd name="connsiteY38" fmla="*/ 2475505 h 4003842"/>
                  <a:gd name="connsiteX39" fmla="*/ 973801 w 3403366"/>
                  <a:gd name="connsiteY39" fmla="*/ 2588261 h 4003842"/>
                  <a:gd name="connsiteX40" fmla="*/ 1054524 w 3403366"/>
                  <a:gd name="connsiteY40" fmla="*/ 2725362 h 4003842"/>
                  <a:gd name="connsiteX41" fmla="*/ 1230065 w 3403366"/>
                  <a:gd name="connsiteY41" fmla="*/ 2783021 h 4003842"/>
                  <a:gd name="connsiteX42" fmla="*/ 1494016 w 3403366"/>
                  <a:gd name="connsiteY42" fmla="*/ 2685641 h 4003842"/>
                  <a:gd name="connsiteX43" fmla="*/ 1599084 w 3403366"/>
                  <a:gd name="connsiteY43" fmla="*/ 2444753 h 4003842"/>
                  <a:gd name="connsiteX44" fmla="*/ 1386385 w 3403366"/>
                  <a:gd name="connsiteY44" fmla="*/ 2109048 h 4003842"/>
                  <a:gd name="connsiteX45" fmla="*/ 943050 w 3403366"/>
                  <a:gd name="connsiteY45" fmla="*/ 2003980 h 4003842"/>
                  <a:gd name="connsiteX46" fmla="*/ 371582 w 3403366"/>
                  <a:gd name="connsiteY46" fmla="*/ 2198740 h 4003842"/>
                  <a:gd name="connsiteX47" fmla="*/ 117881 w 3403366"/>
                  <a:gd name="connsiteY47" fmla="*/ 2711267 h 4003842"/>
                  <a:gd name="connsiteX48" fmla="*/ 499714 w 3403366"/>
                  <a:gd name="connsiteY48" fmla="*/ 3351926 h 4003842"/>
                  <a:gd name="connsiteX49" fmla="*/ 1312069 w 3403366"/>
                  <a:gd name="connsiteY49" fmla="*/ 3567187 h 4003842"/>
                  <a:gd name="connsiteX50" fmla="*/ 2134674 w 3403366"/>
                  <a:gd name="connsiteY50" fmla="*/ 3269921 h 4003842"/>
                  <a:gd name="connsiteX51" fmla="*/ 2490881 w 3403366"/>
                  <a:gd name="connsiteY51" fmla="*/ 2506256 h 4003842"/>
                  <a:gd name="connsiteX52" fmla="*/ 2372999 w 3403366"/>
                  <a:gd name="connsiteY52" fmla="*/ 2070608 h 4003842"/>
                  <a:gd name="connsiteX53" fmla="*/ 2057795 w 3403366"/>
                  <a:gd name="connsiteY53" fmla="*/ 1755405 h 4003842"/>
                  <a:gd name="connsiteX54" fmla="*/ 1614460 w 3403366"/>
                  <a:gd name="connsiteY54" fmla="*/ 1496578 h 4003842"/>
                  <a:gd name="connsiteX55" fmla="*/ 858483 w 3403366"/>
                  <a:gd name="connsiteY55" fmla="*/ 1135247 h 4003842"/>
                  <a:gd name="connsiteX56" fmla="*/ 476650 w 3403366"/>
                  <a:gd name="connsiteY56" fmla="*/ 609907 h 4003842"/>
                  <a:gd name="connsiteX57" fmla="*/ 781604 w 3403366"/>
                  <a:gd name="connsiteY57" fmla="*/ 143508 h 4003842"/>
                  <a:gd name="connsiteX58" fmla="*/ 1424825 w 3403366"/>
                  <a:gd name="connsiteY58" fmla="*/ 0 h 4003842"/>
                  <a:gd name="connsiteX0" fmla="*/ 1424825 w 3405535"/>
                  <a:gd name="connsiteY0" fmla="*/ 0 h 4003842"/>
                  <a:gd name="connsiteX1" fmla="*/ 1883536 w 3405535"/>
                  <a:gd name="connsiteY1" fmla="*/ 64066 h 4003842"/>
                  <a:gd name="connsiteX2" fmla="*/ 2116736 w 3405535"/>
                  <a:gd name="connsiteY2" fmla="*/ 353644 h 4003842"/>
                  <a:gd name="connsiteX3" fmla="*/ 2051389 w 3405535"/>
                  <a:gd name="connsiteY3" fmla="*/ 500995 h 4003842"/>
                  <a:gd name="connsiteX4" fmla="*/ 1936070 w 3405535"/>
                  <a:gd name="connsiteY4" fmla="*/ 571468 h 4003842"/>
                  <a:gd name="connsiteX5" fmla="*/ 1863035 w 3405535"/>
                  <a:gd name="connsiteY5" fmla="*/ 576593 h 4003842"/>
                  <a:gd name="connsiteX6" fmla="*/ 1768218 w 3405535"/>
                  <a:gd name="connsiteY6" fmla="*/ 558654 h 4003842"/>
                  <a:gd name="connsiteX7" fmla="*/ 1740029 w 3405535"/>
                  <a:gd name="connsiteY7" fmla="*/ 533028 h 4003842"/>
                  <a:gd name="connsiteX8" fmla="*/ 1757967 w 3405535"/>
                  <a:gd name="connsiteY8" fmla="*/ 502276 h 4003842"/>
                  <a:gd name="connsiteX9" fmla="*/ 1809220 w 3405535"/>
                  <a:gd name="connsiteY9" fmla="*/ 426679 h 4003842"/>
                  <a:gd name="connsiteX10" fmla="*/ 1824596 w 3405535"/>
                  <a:gd name="connsiteY10" fmla="*/ 343393 h 4003842"/>
                  <a:gd name="connsiteX11" fmla="*/ 1686214 w 3405535"/>
                  <a:gd name="connsiteY11" fmla="*/ 153758 h 4003842"/>
                  <a:gd name="connsiteX12" fmla="*/ 1409449 w 3405535"/>
                  <a:gd name="connsiteY12" fmla="*/ 102506 h 4003842"/>
                  <a:gd name="connsiteX13" fmla="*/ 960988 w 3405535"/>
                  <a:gd name="connsiteY13" fmla="*/ 187072 h 4003842"/>
                  <a:gd name="connsiteX14" fmla="*/ 743164 w 3405535"/>
                  <a:gd name="connsiteY14" fmla="*/ 481775 h 4003842"/>
                  <a:gd name="connsiteX15" fmla="*/ 899485 w 3405535"/>
                  <a:gd name="connsiteY15" fmla="*/ 740602 h 4003842"/>
                  <a:gd name="connsiteX16" fmla="*/ 1283880 w 3405535"/>
                  <a:gd name="connsiteY16" fmla="*/ 943050 h 4003842"/>
                  <a:gd name="connsiteX17" fmla="*/ 1730258 w 3405535"/>
                  <a:gd name="connsiteY17" fmla="*/ 1042349 h 4003842"/>
                  <a:gd name="connsiteX18" fmla="*/ 2391581 w 3405535"/>
                  <a:gd name="connsiteY18" fmla="*/ 1111775 h 4003842"/>
                  <a:gd name="connsiteX19" fmla="*/ 2983314 w 3405535"/>
                  <a:gd name="connsiteY19" fmla="*/ 1543339 h 4003842"/>
                  <a:gd name="connsiteX20" fmla="*/ 3377245 w 3405535"/>
                  <a:gd name="connsiteY20" fmla="*/ 2821306 h 4003842"/>
                  <a:gd name="connsiteX21" fmla="*/ 2358186 w 3405535"/>
                  <a:gd name="connsiteY21" fmla="*/ 3840356 h 4003842"/>
                  <a:gd name="connsiteX22" fmla="*/ 1251526 w 3405535"/>
                  <a:gd name="connsiteY22" fmla="*/ 3968244 h 4003842"/>
                  <a:gd name="connsiteX23" fmla="*/ 407459 w 3405535"/>
                  <a:gd name="connsiteY23" fmla="*/ 3490308 h 4003842"/>
                  <a:gd name="connsiteX24" fmla="*/ 0 w 3405535"/>
                  <a:gd name="connsiteY24" fmla="*/ 2711267 h 4003842"/>
                  <a:gd name="connsiteX25" fmla="*/ 283171 w 3405535"/>
                  <a:gd name="connsiteY25" fmla="*/ 2118017 h 4003842"/>
                  <a:gd name="connsiteX26" fmla="*/ 963551 w 3405535"/>
                  <a:gd name="connsiteY26" fmla="*/ 1870723 h 4003842"/>
                  <a:gd name="connsiteX27" fmla="*/ 1591396 w 3405535"/>
                  <a:gd name="connsiteY27" fmla="*/ 2019356 h 4003842"/>
                  <a:gd name="connsiteX28" fmla="*/ 1860473 w 3405535"/>
                  <a:gd name="connsiteY28" fmla="*/ 2490881 h 4003842"/>
                  <a:gd name="connsiteX29" fmla="*/ 1679807 w 3405535"/>
                  <a:gd name="connsiteY29" fmla="*/ 2861181 h 4003842"/>
                  <a:gd name="connsiteX30" fmla="*/ 1260816 w 3405535"/>
                  <a:gd name="connsiteY30" fmla="*/ 3008533 h 4003842"/>
                  <a:gd name="connsiteX31" fmla="*/ 894360 w 3405535"/>
                  <a:gd name="connsiteY31" fmla="*/ 2926528 h 4003842"/>
                  <a:gd name="connsiteX32" fmla="*/ 717538 w 3405535"/>
                  <a:gd name="connsiteY32" fmla="*/ 2649764 h 4003842"/>
                  <a:gd name="connsiteX33" fmla="*/ 807230 w 3405535"/>
                  <a:gd name="connsiteY33" fmla="*/ 2470379 h 4003842"/>
                  <a:gd name="connsiteX34" fmla="*/ 930236 w 3405535"/>
                  <a:gd name="connsiteY34" fmla="*/ 2406314 h 4003842"/>
                  <a:gd name="connsiteX35" fmla="*/ 989177 w 3405535"/>
                  <a:gd name="connsiteY35" fmla="*/ 2398626 h 4003842"/>
                  <a:gd name="connsiteX36" fmla="*/ 1009678 w 3405535"/>
                  <a:gd name="connsiteY36" fmla="*/ 2414001 h 4003842"/>
                  <a:gd name="connsiteX37" fmla="*/ 999428 w 3405535"/>
                  <a:gd name="connsiteY37" fmla="*/ 2444753 h 4003842"/>
                  <a:gd name="connsiteX38" fmla="*/ 989177 w 3405535"/>
                  <a:gd name="connsiteY38" fmla="*/ 2475505 h 4003842"/>
                  <a:gd name="connsiteX39" fmla="*/ 973801 w 3405535"/>
                  <a:gd name="connsiteY39" fmla="*/ 2588261 h 4003842"/>
                  <a:gd name="connsiteX40" fmla="*/ 1054524 w 3405535"/>
                  <a:gd name="connsiteY40" fmla="*/ 2725362 h 4003842"/>
                  <a:gd name="connsiteX41" fmla="*/ 1230065 w 3405535"/>
                  <a:gd name="connsiteY41" fmla="*/ 2783021 h 4003842"/>
                  <a:gd name="connsiteX42" fmla="*/ 1494016 w 3405535"/>
                  <a:gd name="connsiteY42" fmla="*/ 2685641 h 4003842"/>
                  <a:gd name="connsiteX43" fmla="*/ 1599084 w 3405535"/>
                  <a:gd name="connsiteY43" fmla="*/ 2444753 h 4003842"/>
                  <a:gd name="connsiteX44" fmla="*/ 1386385 w 3405535"/>
                  <a:gd name="connsiteY44" fmla="*/ 2109048 h 4003842"/>
                  <a:gd name="connsiteX45" fmla="*/ 943050 w 3405535"/>
                  <a:gd name="connsiteY45" fmla="*/ 2003980 h 4003842"/>
                  <a:gd name="connsiteX46" fmla="*/ 371582 w 3405535"/>
                  <a:gd name="connsiteY46" fmla="*/ 2198740 h 4003842"/>
                  <a:gd name="connsiteX47" fmla="*/ 117881 w 3405535"/>
                  <a:gd name="connsiteY47" fmla="*/ 2711267 h 4003842"/>
                  <a:gd name="connsiteX48" fmla="*/ 499714 w 3405535"/>
                  <a:gd name="connsiteY48" fmla="*/ 3351926 h 4003842"/>
                  <a:gd name="connsiteX49" fmla="*/ 1312069 w 3405535"/>
                  <a:gd name="connsiteY49" fmla="*/ 3567187 h 4003842"/>
                  <a:gd name="connsiteX50" fmla="*/ 2134674 w 3405535"/>
                  <a:gd name="connsiteY50" fmla="*/ 3269921 h 4003842"/>
                  <a:gd name="connsiteX51" fmla="*/ 2490881 w 3405535"/>
                  <a:gd name="connsiteY51" fmla="*/ 2506256 h 4003842"/>
                  <a:gd name="connsiteX52" fmla="*/ 2372999 w 3405535"/>
                  <a:gd name="connsiteY52" fmla="*/ 2070608 h 4003842"/>
                  <a:gd name="connsiteX53" fmla="*/ 2057795 w 3405535"/>
                  <a:gd name="connsiteY53" fmla="*/ 1755405 h 4003842"/>
                  <a:gd name="connsiteX54" fmla="*/ 1614460 w 3405535"/>
                  <a:gd name="connsiteY54" fmla="*/ 1496578 h 4003842"/>
                  <a:gd name="connsiteX55" fmla="*/ 858483 w 3405535"/>
                  <a:gd name="connsiteY55" fmla="*/ 1135247 h 4003842"/>
                  <a:gd name="connsiteX56" fmla="*/ 476650 w 3405535"/>
                  <a:gd name="connsiteY56" fmla="*/ 609907 h 4003842"/>
                  <a:gd name="connsiteX57" fmla="*/ 781604 w 3405535"/>
                  <a:gd name="connsiteY57" fmla="*/ 143508 h 4003842"/>
                  <a:gd name="connsiteX58" fmla="*/ 1424825 w 3405535"/>
                  <a:gd name="connsiteY58" fmla="*/ 0 h 4003842"/>
                  <a:gd name="connsiteX0" fmla="*/ 1424825 w 3403321"/>
                  <a:gd name="connsiteY0" fmla="*/ 0 h 4003842"/>
                  <a:gd name="connsiteX1" fmla="*/ 1883536 w 3403321"/>
                  <a:gd name="connsiteY1" fmla="*/ 64066 h 4003842"/>
                  <a:gd name="connsiteX2" fmla="*/ 2116736 w 3403321"/>
                  <a:gd name="connsiteY2" fmla="*/ 353644 h 4003842"/>
                  <a:gd name="connsiteX3" fmla="*/ 2051389 w 3403321"/>
                  <a:gd name="connsiteY3" fmla="*/ 500995 h 4003842"/>
                  <a:gd name="connsiteX4" fmla="*/ 1936070 w 3403321"/>
                  <a:gd name="connsiteY4" fmla="*/ 571468 h 4003842"/>
                  <a:gd name="connsiteX5" fmla="*/ 1863035 w 3403321"/>
                  <a:gd name="connsiteY5" fmla="*/ 576593 h 4003842"/>
                  <a:gd name="connsiteX6" fmla="*/ 1768218 w 3403321"/>
                  <a:gd name="connsiteY6" fmla="*/ 558654 h 4003842"/>
                  <a:gd name="connsiteX7" fmla="*/ 1740029 w 3403321"/>
                  <a:gd name="connsiteY7" fmla="*/ 533028 h 4003842"/>
                  <a:gd name="connsiteX8" fmla="*/ 1757967 w 3403321"/>
                  <a:gd name="connsiteY8" fmla="*/ 502276 h 4003842"/>
                  <a:gd name="connsiteX9" fmla="*/ 1809220 w 3403321"/>
                  <a:gd name="connsiteY9" fmla="*/ 426679 h 4003842"/>
                  <a:gd name="connsiteX10" fmla="*/ 1824596 w 3403321"/>
                  <a:gd name="connsiteY10" fmla="*/ 343393 h 4003842"/>
                  <a:gd name="connsiteX11" fmla="*/ 1686214 w 3403321"/>
                  <a:gd name="connsiteY11" fmla="*/ 153758 h 4003842"/>
                  <a:gd name="connsiteX12" fmla="*/ 1409449 w 3403321"/>
                  <a:gd name="connsiteY12" fmla="*/ 102506 h 4003842"/>
                  <a:gd name="connsiteX13" fmla="*/ 960988 w 3403321"/>
                  <a:gd name="connsiteY13" fmla="*/ 187072 h 4003842"/>
                  <a:gd name="connsiteX14" fmla="*/ 743164 w 3403321"/>
                  <a:gd name="connsiteY14" fmla="*/ 481775 h 4003842"/>
                  <a:gd name="connsiteX15" fmla="*/ 899485 w 3403321"/>
                  <a:gd name="connsiteY15" fmla="*/ 740602 h 4003842"/>
                  <a:gd name="connsiteX16" fmla="*/ 1283880 w 3403321"/>
                  <a:gd name="connsiteY16" fmla="*/ 943050 h 4003842"/>
                  <a:gd name="connsiteX17" fmla="*/ 1730258 w 3403321"/>
                  <a:gd name="connsiteY17" fmla="*/ 1042349 h 4003842"/>
                  <a:gd name="connsiteX18" fmla="*/ 2983314 w 3403321"/>
                  <a:gd name="connsiteY18" fmla="*/ 1543339 h 4003842"/>
                  <a:gd name="connsiteX19" fmla="*/ 3377245 w 3403321"/>
                  <a:gd name="connsiteY19" fmla="*/ 2821306 h 4003842"/>
                  <a:gd name="connsiteX20" fmla="*/ 2358186 w 3403321"/>
                  <a:gd name="connsiteY20" fmla="*/ 3840356 h 4003842"/>
                  <a:gd name="connsiteX21" fmla="*/ 1251526 w 3403321"/>
                  <a:gd name="connsiteY21" fmla="*/ 3968244 h 4003842"/>
                  <a:gd name="connsiteX22" fmla="*/ 407459 w 3403321"/>
                  <a:gd name="connsiteY22" fmla="*/ 3490308 h 4003842"/>
                  <a:gd name="connsiteX23" fmla="*/ 0 w 3403321"/>
                  <a:gd name="connsiteY23" fmla="*/ 2711267 h 4003842"/>
                  <a:gd name="connsiteX24" fmla="*/ 283171 w 3403321"/>
                  <a:gd name="connsiteY24" fmla="*/ 2118017 h 4003842"/>
                  <a:gd name="connsiteX25" fmla="*/ 963551 w 3403321"/>
                  <a:gd name="connsiteY25" fmla="*/ 1870723 h 4003842"/>
                  <a:gd name="connsiteX26" fmla="*/ 1591396 w 3403321"/>
                  <a:gd name="connsiteY26" fmla="*/ 2019356 h 4003842"/>
                  <a:gd name="connsiteX27" fmla="*/ 1860473 w 3403321"/>
                  <a:gd name="connsiteY27" fmla="*/ 2490881 h 4003842"/>
                  <a:gd name="connsiteX28" fmla="*/ 1679807 w 3403321"/>
                  <a:gd name="connsiteY28" fmla="*/ 2861181 h 4003842"/>
                  <a:gd name="connsiteX29" fmla="*/ 1260816 w 3403321"/>
                  <a:gd name="connsiteY29" fmla="*/ 3008533 h 4003842"/>
                  <a:gd name="connsiteX30" fmla="*/ 894360 w 3403321"/>
                  <a:gd name="connsiteY30" fmla="*/ 2926528 h 4003842"/>
                  <a:gd name="connsiteX31" fmla="*/ 717538 w 3403321"/>
                  <a:gd name="connsiteY31" fmla="*/ 2649764 h 4003842"/>
                  <a:gd name="connsiteX32" fmla="*/ 807230 w 3403321"/>
                  <a:gd name="connsiteY32" fmla="*/ 2470379 h 4003842"/>
                  <a:gd name="connsiteX33" fmla="*/ 930236 w 3403321"/>
                  <a:gd name="connsiteY33" fmla="*/ 2406314 h 4003842"/>
                  <a:gd name="connsiteX34" fmla="*/ 989177 w 3403321"/>
                  <a:gd name="connsiteY34" fmla="*/ 2398626 h 4003842"/>
                  <a:gd name="connsiteX35" fmla="*/ 1009678 w 3403321"/>
                  <a:gd name="connsiteY35" fmla="*/ 2414001 h 4003842"/>
                  <a:gd name="connsiteX36" fmla="*/ 999428 w 3403321"/>
                  <a:gd name="connsiteY36" fmla="*/ 2444753 h 4003842"/>
                  <a:gd name="connsiteX37" fmla="*/ 989177 w 3403321"/>
                  <a:gd name="connsiteY37" fmla="*/ 2475505 h 4003842"/>
                  <a:gd name="connsiteX38" fmla="*/ 973801 w 3403321"/>
                  <a:gd name="connsiteY38" fmla="*/ 2588261 h 4003842"/>
                  <a:gd name="connsiteX39" fmla="*/ 1054524 w 3403321"/>
                  <a:gd name="connsiteY39" fmla="*/ 2725362 h 4003842"/>
                  <a:gd name="connsiteX40" fmla="*/ 1230065 w 3403321"/>
                  <a:gd name="connsiteY40" fmla="*/ 2783021 h 4003842"/>
                  <a:gd name="connsiteX41" fmla="*/ 1494016 w 3403321"/>
                  <a:gd name="connsiteY41" fmla="*/ 2685641 h 4003842"/>
                  <a:gd name="connsiteX42" fmla="*/ 1599084 w 3403321"/>
                  <a:gd name="connsiteY42" fmla="*/ 2444753 h 4003842"/>
                  <a:gd name="connsiteX43" fmla="*/ 1386385 w 3403321"/>
                  <a:gd name="connsiteY43" fmla="*/ 2109048 h 4003842"/>
                  <a:gd name="connsiteX44" fmla="*/ 943050 w 3403321"/>
                  <a:gd name="connsiteY44" fmla="*/ 2003980 h 4003842"/>
                  <a:gd name="connsiteX45" fmla="*/ 371582 w 3403321"/>
                  <a:gd name="connsiteY45" fmla="*/ 2198740 h 4003842"/>
                  <a:gd name="connsiteX46" fmla="*/ 117881 w 3403321"/>
                  <a:gd name="connsiteY46" fmla="*/ 2711267 h 4003842"/>
                  <a:gd name="connsiteX47" fmla="*/ 499714 w 3403321"/>
                  <a:gd name="connsiteY47" fmla="*/ 3351926 h 4003842"/>
                  <a:gd name="connsiteX48" fmla="*/ 1312069 w 3403321"/>
                  <a:gd name="connsiteY48" fmla="*/ 3567187 h 4003842"/>
                  <a:gd name="connsiteX49" fmla="*/ 2134674 w 3403321"/>
                  <a:gd name="connsiteY49" fmla="*/ 3269921 h 4003842"/>
                  <a:gd name="connsiteX50" fmla="*/ 2490881 w 3403321"/>
                  <a:gd name="connsiteY50" fmla="*/ 2506256 h 4003842"/>
                  <a:gd name="connsiteX51" fmla="*/ 2372999 w 3403321"/>
                  <a:gd name="connsiteY51" fmla="*/ 2070608 h 4003842"/>
                  <a:gd name="connsiteX52" fmla="*/ 2057795 w 3403321"/>
                  <a:gd name="connsiteY52" fmla="*/ 1755405 h 4003842"/>
                  <a:gd name="connsiteX53" fmla="*/ 1614460 w 3403321"/>
                  <a:gd name="connsiteY53" fmla="*/ 1496578 h 4003842"/>
                  <a:gd name="connsiteX54" fmla="*/ 858483 w 3403321"/>
                  <a:gd name="connsiteY54" fmla="*/ 1135247 h 4003842"/>
                  <a:gd name="connsiteX55" fmla="*/ 476650 w 3403321"/>
                  <a:gd name="connsiteY55" fmla="*/ 609907 h 4003842"/>
                  <a:gd name="connsiteX56" fmla="*/ 781604 w 3403321"/>
                  <a:gd name="connsiteY56" fmla="*/ 143508 h 4003842"/>
                  <a:gd name="connsiteX57" fmla="*/ 1424825 w 3403321"/>
                  <a:gd name="connsiteY57" fmla="*/ 0 h 4003842"/>
                  <a:gd name="connsiteX0" fmla="*/ 1424825 w 3409854"/>
                  <a:gd name="connsiteY0" fmla="*/ 0 h 4003842"/>
                  <a:gd name="connsiteX1" fmla="*/ 1883536 w 3409854"/>
                  <a:gd name="connsiteY1" fmla="*/ 64066 h 4003842"/>
                  <a:gd name="connsiteX2" fmla="*/ 2116736 w 3409854"/>
                  <a:gd name="connsiteY2" fmla="*/ 353644 h 4003842"/>
                  <a:gd name="connsiteX3" fmla="*/ 2051389 w 3409854"/>
                  <a:gd name="connsiteY3" fmla="*/ 500995 h 4003842"/>
                  <a:gd name="connsiteX4" fmla="*/ 1936070 w 3409854"/>
                  <a:gd name="connsiteY4" fmla="*/ 571468 h 4003842"/>
                  <a:gd name="connsiteX5" fmla="*/ 1863035 w 3409854"/>
                  <a:gd name="connsiteY5" fmla="*/ 576593 h 4003842"/>
                  <a:gd name="connsiteX6" fmla="*/ 1768218 w 3409854"/>
                  <a:gd name="connsiteY6" fmla="*/ 558654 h 4003842"/>
                  <a:gd name="connsiteX7" fmla="*/ 1740029 w 3409854"/>
                  <a:gd name="connsiteY7" fmla="*/ 533028 h 4003842"/>
                  <a:gd name="connsiteX8" fmla="*/ 1757967 w 3409854"/>
                  <a:gd name="connsiteY8" fmla="*/ 502276 h 4003842"/>
                  <a:gd name="connsiteX9" fmla="*/ 1809220 w 3409854"/>
                  <a:gd name="connsiteY9" fmla="*/ 426679 h 4003842"/>
                  <a:gd name="connsiteX10" fmla="*/ 1824596 w 3409854"/>
                  <a:gd name="connsiteY10" fmla="*/ 343393 h 4003842"/>
                  <a:gd name="connsiteX11" fmla="*/ 1686214 w 3409854"/>
                  <a:gd name="connsiteY11" fmla="*/ 153758 h 4003842"/>
                  <a:gd name="connsiteX12" fmla="*/ 1409449 w 3409854"/>
                  <a:gd name="connsiteY12" fmla="*/ 102506 h 4003842"/>
                  <a:gd name="connsiteX13" fmla="*/ 960988 w 3409854"/>
                  <a:gd name="connsiteY13" fmla="*/ 187072 h 4003842"/>
                  <a:gd name="connsiteX14" fmla="*/ 743164 w 3409854"/>
                  <a:gd name="connsiteY14" fmla="*/ 481775 h 4003842"/>
                  <a:gd name="connsiteX15" fmla="*/ 899485 w 3409854"/>
                  <a:gd name="connsiteY15" fmla="*/ 740602 h 4003842"/>
                  <a:gd name="connsiteX16" fmla="*/ 1283880 w 3409854"/>
                  <a:gd name="connsiteY16" fmla="*/ 943050 h 4003842"/>
                  <a:gd name="connsiteX17" fmla="*/ 2983314 w 3409854"/>
                  <a:gd name="connsiteY17" fmla="*/ 1543339 h 4003842"/>
                  <a:gd name="connsiteX18" fmla="*/ 3377245 w 3409854"/>
                  <a:gd name="connsiteY18" fmla="*/ 2821306 h 4003842"/>
                  <a:gd name="connsiteX19" fmla="*/ 2358186 w 3409854"/>
                  <a:gd name="connsiteY19" fmla="*/ 3840356 h 4003842"/>
                  <a:gd name="connsiteX20" fmla="*/ 1251526 w 3409854"/>
                  <a:gd name="connsiteY20" fmla="*/ 3968244 h 4003842"/>
                  <a:gd name="connsiteX21" fmla="*/ 407459 w 3409854"/>
                  <a:gd name="connsiteY21" fmla="*/ 3490308 h 4003842"/>
                  <a:gd name="connsiteX22" fmla="*/ 0 w 3409854"/>
                  <a:gd name="connsiteY22" fmla="*/ 2711267 h 4003842"/>
                  <a:gd name="connsiteX23" fmla="*/ 283171 w 3409854"/>
                  <a:gd name="connsiteY23" fmla="*/ 2118017 h 4003842"/>
                  <a:gd name="connsiteX24" fmla="*/ 963551 w 3409854"/>
                  <a:gd name="connsiteY24" fmla="*/ 1870723 h 4003842"/>
                  <a:gd name="connsiteX25" fmla="*/ 1591396 w 3409854"/>
                  <a:gd name="connsiteY25" fmla="*/ 2019356 h 4003842"/>
                  <a:gd name="connsiteX26" fmla="*/ 1860473 w 3409854"/>
                  <a:gd name="connsiteY26" fmla="*/ 2490881 h 4003842"/>
                  <a:gd name="connsiteX27" fmla="*/ 1679807 w 3409854"/>
                  <a:gd name="connsiteY27" fmla="*/ 2861181 h 4003842"/>
                  <a:gd name="connsiteX28" fmla="*/ 1260816 w 3409854"/>
                  <a:gd name="connsiteY28" fmla="*/ 3008533 h 4003842"/>
                  <a:gd name="connsiteX29" fmla="*/ 894360 w 3409854"/>
                  <a:gd name="connsiteY29" fmla="*/ 2926528 h 4003842"/>
                  <a:gd name="connsiteX30" fmla="*/ 717538 w 3409854"/>
                  <a:gd name="connsiteY30" fmla="*/ 2649764 h 4003842"/>
                  <a:gd name="connsiteX31" fmla="*/ 807230 w 3409854"/>
                  <a:gd name="connsiteY31" fmla="*/ 2470379 h 4003842"/>
                  <a:gd name="connsiteX32" fmla="*/ 930236 w 3409854"/>
                  <a:gd name="connsiteY32" fmla="*/ 2406314 h 4003842"/>
                  <a:gd name="connsiteX33" fmla="*/ 989177 w 3409854"/>
                  <a:gd name="connsiteY33" fmla="*/ 2398626 h 4003842"/>
                  <a:gd name="connsiteX34" fmla="*/ 1009678 w 3409854"/>
                  <a:gd name="connsiteY34" fmla="*/ 2414001 h 4003842"/>
                  <a:gd name="connsiteX35" fmla="*/ 999428 w 3409854"/>
                  <a:gd name="connsiteY35" fmla="*/ 2444753 h 4003842"/>
                  <a:gd name="connsiteX36" fmla="*/ 989177 w 3409854"/>
                  <a:gd name="connsiteY36" fmla="*/ 2475505 h 4003842"/>
                  <a:gd name="connsiteX37" fmla="*/ 973801 w 3409854"/>
                  <a:gd name="connsiteY37" fmla="*/ 2588261 h 4003842"/>
                  <a:gd name="connsiteX38" fmla="*/ 1054524 w 3409854"/>
                  <a:gd name="connsiteY38" fmla="*/ 2725362 h 4003842"/>
                  <a:gd name="connsiteX39" fmla="*/ 1230065 w 3409854"/>
                  <a:gd name="connsiteY39" fmla="*/ 2783021 h 4003842"/>
                  <a:gd name="connsiteX40" fmla="*/ 1494016 w 3409854"/>
                  <a:gd name="connsiteY40" fmla="*/ 2685641 h 4003842"/>
                  <a:gd name="connsiteX41" fmla="*/ 1599084 w 3409854"/>
                  <a:gd name="connsiteY41" fmla="*/ 2444753 h 4003842"/>
                  <a:gd name="connsiteX42" fmla="*/ 1386385 w 3409854"/>
                  <a:gd name="connsiteY42" fmla="*/ 2109048 h 4003842"/>
                  <a:gd name="connsiteX43" fmla="*/ 943050 w 3409854"/>
                  <a:gd name="connsiteY43" fmla="*/ 2003980 h 4003842"/>
                  <a:gd name="connsiteX44" fmla="*/ 371582 w 3409854"/>
                  <a:gd name="connsiteY44" fmla="*/ 2198740 h 4003842"/>
                  <a:gd name="connsiteX45" fmla="*/ 117881 w 3409854"/>
                  <a:gd name="connsiteY45" fmla="*/ 2711267 h 4003842"/>
                  <a:gd name="connsiteX46" fmla="*/ 499714 w 3409854"/>
                  <a:gd name="connsiteY46" fmla="*/ 3351926 h 4003842"/>
                  <a:gd name="connsiteX47" fmla="*/ 1312069 w 3409854"/>
                  <a:gd name="connsiteY47" fmla="*/ 3567187 h 4003842"/>
                  <a:gd name="connsiteX48" fmla="*/ 2134674 w 3409854"/>
                  <a:gd name="connsiteY48" fmla="*/ 3269921 h 4003842"/>
                  <a:gd name="connsiteX49" fmla="*/ 2490881 w 3409854"/>
                  <a:gd name="connsiteY49" fmla="*/ 2506256 h 4003842"/>
                  <a:gd name="connsiteX50" fmla="*/ 2372999 w 3409854"/>
                  <a:gd name="connsiteY50" fmla="*/ 2070608 h 4003842"/>
                  <a:gd name="connsiteX51" fmla="*/ 2057795 w 3409854"/>
                  <a:gd name="connsiteY51" fmla="*/ 1755405 h 4003842"/>
                  <a:gd name="connsiteX52" fmla="*/ 1614460 w 3409854"/>
                  <a:gd name="connsiteY52" fmla="*/ 1496578 h 4003842"/>
                  <a:gd name="connsiteX53" fmla="*/ 858483 w 3409854"/>
                  <a:gd name="connsiteY53" fmla="*/ 1135247 h 4003842"/>
                  <a:gd name="connsiteX54" fmla="*/ 476650 w 3409854"/>
                  <a:gd name="connsiteY54" fmla="*/ 609907 h 4003842"/>
                  <a:gd name="connsiteX55" fmla="*/ 781604 w 3409854"/>
                  <a:gd name="connsiteY55" fmla="*/ 143508 h 4003842"/>
                  <a:gd name="connsiteX56" fmla="*/ 1424825 w 3409854"/>
                  <a:gd name="connsiteY56" fmla="*/ 0 h 4003842"/>
                  <a:gd name="connsiteX0" fmla="*/ 1424825 w 3409854"/>
                  <a:gd name="connsiteY0" fmla="*/ 0 h 3990022"/>
                  <a:gd name="connsiteX1" fmla="*/ 1883536 w 3409854"/>
                  <a:gd name="connsiteY1" fmla="*/ 64066 h 3990022"/>
                  <a:gd name="connsiteX2" fmla="*/ 2116736 w 3409854"/>
                  <a:gd name="connsiteY2" fmla="*/ 353644 h 3990022"/>
                  <a:gd name="connsiteX3" fmla="*/ 2051389 w 3409854"/>
                  <a:gd name="connsiteY3" fmla="*/ 500995 h 3990022"/>
                  <a:gd name="connsiteX4" fmla="*/ 1936070 w 3409854"/>
                  <a:gd name="connsiteY4" fmla="*/ 571468 h 3990022"/>
                  <a:gd name="connsiteX5" fmla="*/ 1863035 w 3409854"/>
                  <a:gd name="connsiteY5" fmla="*/ 576593 h 3990022"/>
                  <a:gd name="connsiteX6" fmla="*/ 1768218 w 3409854"/>
                  <a:gd name="connsiteY6" fmla="*/ 558654 h 3990022"/>
                  <a:gd name="connsiteX7" fmla="*/ 1740029 w 3409854"/>
                  <a:gd name="connsiteY7" fmla="*/ 533028 h 3990022"/>
                  <a:gd name="connsiteX8" fmla="*/ 1757967 w 3409854"/>
                  <a:gd name="connsiteY8" fmla="*/ 502276 h 3990022"/>
                  <a:gd name="connsiteX9" fmla="*/ 1809220 w 3409854"/>
                  <a:gd name="connsiteY9" fmla="*/ 426679 h 3990022"/>
                  <a:gd name="connsiteX10" fmla="*/ 1824596 w 3409854"/>
                  <a:gd name="connsiteY10" fmla="*/ 343393 h 3990022"/>
                  <a:gd name="connsiteX11" fmla="*/ 1686214 w 3409854"/>
                  <a:gd name="connsiteY11" fmla="*/ 153758 h 3990022"/>
                  <a:gd name="connsiteX12" fmla="*/ 1409449 w 3409854"/>
                  <a:gd name="connsiteY12" fmla="*/ 102506 h 3990022"/>
                  <a:gd name="connsiteX13" fmla="*/ 960988 w 3409854"/>
                  <a:gd name="connsiteY13" fmla="*/ 187072 h 3990022"/>
                  <a:gd name="connsiteX14" fmla="*/ 743164 w 3409854"/>
                  <a:gd name="connsiteY14" fmla="*/ 481775 h 3990022"/>
                  <a:gd name="connsiteX15" fmla="*/ 899485 w 3409854"/>
                  <a:gd name="connsiteY15" fmla="*/ 740602 h 3990022"/>
                  <a:gd name="connsiteX16" fmla="*/ 1283880 w 3409854"/>
                  <a:gd name="connsiteY16" fmla="*/ 943050 h 3990022"/>
                  <a:gd name="connsiteX17" fmla="*/ 2983314 w 3409854"/>
                  <a:gd name="connsiteY17" fmla="*/ 1543339 h 3990022"/>
                  <a:gd name="connsiteX18" fmla="*/ 3377245 w 3409854"/>
                  <a:gd name="connsiteY18" fmla="*/ 2821306 h 3990022"/>
                  <a:gd name="connsiteX19" fmla="*/ 2358186 w 3409854"/>
                  <a:gd name="connsiteY19" fmla="*/ 3840356 h 3990022"/>
                  <a:gd name="connsiteX20" fmla="*/ 1251526 w 3409854"/>
                  <a:gd name="connsiteY20" fmla="*/ 3968244 h 3990022"/>
                  <a:gd name="connsiteX21" fmla="*/ 407459 w 3409854"/>
                  <a:gd name="connsiteY21" fmla="*/ 3490308 h 3990022"/>
                  <a:gd name="connsiteX22" fmla="*/ 0 w 3409854"/>
                  <a:gd name="connsiteY22" fmla="*/ 2711267 h 3990022"/>
                  <a:gd name="connsiteX23" fmla="*/ 283171 w 3409854"/>
                  <a:gd name="connsiteY23" fmla="*/ 2118017 h 3990022"/>
                  <a:gd name="connsiteX24" fmla="*/ 963551 w 3409854"/>
                  <a:gd name="connsiteY24" fmla="*/ 1870723 h 3990022"/>
                  <a:gd name="connsiteX25" fmla="*/ 1591396 w 3409854"/>
                  <a:gd name="connsiteY25" fmla="*/ 2019356 h 3990022"/>
                  <a:gd name="connsiteX26" fmla="*/ 1860473 w 3409854"/>
                  <a:gd name="connsiteY26" fmla="*/ 2490881 h 3990022"/>
                  <a:gd name="connsiteX27" fmla="*/ 1679807 w 3409854"/>
                  <a:gd name="connsiteY27" fmla="*/ 2861181 h 3990022"/>
                  <a:gd name="connsiteX28" fmla="*/ 1260816 w 3409854"/>
                  <a:gd name="connsiteY28" fmla="*/ 3008533 h 3990022"/>
                  <a:gd name="connsiteX29" fmla="*/ 894360 w 3409854"/>
                  <a:gd name="connsiteY29" fmla="*/ 2926528 h 3990022"/>
                  <a:gd name="connsiteX30" fmla="*/ 717538 w 3409854"/>
                  <a:gd name="connsiteY30" fmla="*/ 2649764 h 3990022"/>
                  <a:gd name="connsiteX31" fmla="*/ 807230 w 3409854"/>
                  <a:gd name="connsiteY31" fmla="*/ 2470379 h 3990022"/>
                  <a:gd name="connsiteX32" fmla="*/ 930236 w 3409854"/>
                  <a:gd name="connsiteY32" fmla="*/ 2406314 h 3990022"/>
                  <a:gd name="connsiteX33" fmla="*/ 989177 w 3409854"/>
                  <a:gd name="connsiteY33" fmla="*/ 2398626 h 3990022"/>
                  <a:gd name="connsiteX34" fmla="*/ 1009678 w 3409854"/>
                  <a:gd name="connsiteY34" fmla="*/ 2414001 h 3990022"/>
                  <a:gd name="connsiteX35" fmla="*/ 999428 w 3409854"/>
                  <a:gd name="connsiteY35" fmla="*/ 2444753 h 3990022"/>
                  <a:gd name="connsiteX36" fmla="*/ 989177 w 3409854"/>
                  <a:gd name="connsiteY36" fmla="*/ 2475505 h 3990022"/>
                  <a:gd name="connsiteX37" fmla="*/ 973801 w 3409854"/>
                  <a:gd name="connsiteY37" fmla="*/ 2588261 h 3990022"/>
                  <a:gd name="connsiteX38" fmla="*/ 1054524 w 3409854"/>
                  <a:gd name="connsiteY38" fmla="*/ 2725362 h 3990022"/>
                  <a:gd name="connsiteX39" fmla="*/ 1230065 w 3409854"/>
                  <a:gd name="connsiteY39" fmla="*/ 2783021 h 3990022"/>
                  <a:gd name="connsiteX40" fmla="*/ 1494016 w 3409854"/>
                  <a:gd name="connsiteY40" fmla="*/ 2685641 h 3990022"/>
                  <a:gd name="connsiteX41" fmla="*/ 1599084 w 3409854"/>
                  <a:gd name="connsiteY41" fmla="*/ 2444753 h 3990022"/>
                  <a:gd name="connsiteX42" fmla="*/ 1386385 w 3409854"/>
                  <a:gd name="connsiteY42" fmla="*/ 2109048 h 3990022"/>
                  <a:gd name="connsiteX43" fmla="*/ 943050 w 3409854"/>
                  <a:gd name="connsiteY43" fmla="*/ 2003980 h 3990022"/>
                  <a:gd name="connsiteX44" fmla="*/ 371582 w 3409854"/>
                  <a:gd name="connsiteY44" fmla="*/ 2198740 h 3990022"/>
                  <a:gd name="connsiteX45" fmla="*/ 117881 w 3409854"/>
                  <a:gd name="connsiteY45" fmla="*/ 2711267 h 3990022"/>
                  <a:gd name="connsiteX46" fmla="*/ 499714 w 3409854"/>
                  <a:gd name="connsiteY46" fmla="*/ 3351926 h 3990022"/>
                  <a:gd name="connsiteX47" fmla="*/ 1312069 w 3409854"/>
                  <a:gd name="connsiteY47" fmla="*/ 3567187 h 3990022"/>
                  <a:gd name="connsiteX48" fmla="*/ 2134674 w 3409854"/>
                  <a:gd name="connsiteY48" fmla="*/ 3269921 h 3990022"/>
                  <a:gd name="connsiteX49" fmla="*/ 2490881 w 3409854"/>
                  <a:gd name="connsiteY49" fmla="*/ 2506256 h 3990022"/>
                  <a:gd name="connsiteX50" fmla="*/ 2372999 w 3409854"/>
                  <a:gd name="connsiteY50" fmla="*/ 2070608 h 3990022"/>
                  <a:gd name="connsiteX51" fmla="*/ 2057795 w 3409854"/>
                  <a:gd name="connsiteY51" fmla="*/ 1755405 h 3990022"/>
                  <a:gd name="connsiteX52" fmla="*/ 1614460 w 3409854"/>
                  <a:gd name="connsiteY52" fmla="*/ 1496578 h 3990022"/>
                  <a:gd name="connsiteX53" fmla="*/ 858483 w 3409854"/>
                  <a:gd name="connsiteY53" fmla="*/ 1135247 h 3990022"/>
                  <a:gd name="connsiteX54" fmla="*/ 476650 w 3409854"/>
                  <a:gd name="connsiteY54" fmla="*/ 609907 h 3990022"/>
                  <a:gd name="connsiteX55" fmla="*/ 781604 w 3409854"/>
                  <a:gd name="connsiteY55" fmla="*/ 143508 h 3990022"/>
                  <a:gd name="connsiteX56" fmla="*/ 1424825 w 3409854"/>
                  <a:gd name="connsiteY56" fmla="*/ 0 h 3990022"/>
                  <a:gd name="connsiteX0" fmla="*/ 1425671 w 3410700"/>
                  <a:gd name="connsiteY0" fmla="*/ 0 h 3988066"/>
                  <a:gd name="connsiteX1" fmla="*/ 1884382 w 3410700"/>
                  <a:gd name="connsiteY1" fmla="*/ 64066 h 3988066"/>
                  <a:gd name="connsiteX2" fmla="*/ 2117582 w 3410700"/>
                  <a:gd name="connsiteY2" fmla="*/ 353644 h 3988066"/>
                  <a:gd name="connsiteX3" fmla="*/ 2052235 w 3410700"/>
                  <a:gd name="connsiteY3" fmla="*/ 500995 h 3988066"/>
                  <a:gd name="connsiteX4" fmla="*/ 1936916 w 3410700"/>
                  <a:gd name="connsiteY4" fmla="*/ 571468 h 3988066"/>
                  <a:gd name="connsiteX5" fmla="*/ 1863881 w 3410700"/>
                  <a:gd name="connsiteY5" fmla="*/ 576593 h 3988066"/>
                  <a:gd name="connsiteX6" fmla="*/ 1769064 w 3410700"/>
                  <a:gd name="connsiteY6" fmla="*/ 558654 h 3988066"/>
                  <a:gd name="connsiteX7" fmla="*/ 1740875 w 3410700"/>
                  <a:gd name="connsiteY7" fmla="*/ 533028 h 3988066"/>
                  <a:gd name="connsiteX8" fmla="*/ 1758813 w 3410700"/>
                  <a:gd name="connsiteY8" fmla="*/ 502276 h 3988066"/>
                  <a:gd name="connsiteX9" fmla="*/ 1810066 w 3410700"/>
                  <a:gd name="connsiteY9" fmla="*/ 426679 h 3988066"/>
                  <a:gd name="connsiteX10" fmla="*/ 1825442 w 3410700"/>
                  <a:gd name="connsiteY10" fmla="*/ 343393 h 3988066"/>
                  <a:gd name="connsiteX11" fmla="*/ 1687060 w 3410700"/>
                  <a:gd name="connsiteY11" fmla="*/ 153758 h 3988066"/>
                  <a:gd name="connsiteX12" fmla="*/ 1410295 w 3410700"/>
                  <a:gd name="connsiteY12" fmla="*/ 102506 h 3988066"/>
                  <a:gd name="connsiteX13" fmla="*/ 961834 w 3410700"/>
                  <a:gd name="connsiteY13" fmla="*/ 187072 h 3988066"/>
                  <a:gd name="connsiteX14" fmla="*/ 744010 w 3410700"/>
                  <a:gd name="connsiteY14" fmla="*/ 481775 h 3988066"/>
                  <a:gd name="connsiteX15" fmla="*/ 900331 w 3410700"/>
                  <a:gd name="connsiteY15" fmla="*/ 740602 h 3988066"/>
                  <a:gd name="connsiteX16" fmla="*/ 1284726 w 3410700"/>
                  <a:gd name="connsiteY16" fmla="*/ 943050 h 3988066"/>
                  <a:gd name="connsiteX17" fmla="*/ 2984160 w 3410700"/>
                  <a:gd name="connsiteY17" fmla="*/ 1543339 h 3988066"/>
                  <a:gd name="connsiteX18" fmla="*/ 3378091 w 3410700"/>
                  <a:gd name="connsiteY18" fmla="*/ 2821306 h 3988066"/>
                  <a:gd name="connsiteX19" fmla="*/ 2359032 w 3410700"/>
                  <a:gd name="connsiteY19" fmla="*/ 3840356 h 3988066"/>
                  <a:gd name="connsiteX20" fmla="*/ 1252372 w 3410700"/>
                  <a:gd name="connsiteY20" fmla="*/ 3968244 h 3988066"/>
                  <a:gd name="connsiteX21" fmla="*/ 352887 w 3410700"/>
                  <a:gd name="connsiteY21" fmla="*/ 3518017 h 3988066"/>
                  <a:gd name="connsiteX22" fmla="*/ 846 w 3410700"/>
                  <a:gd name="connsiteY22" fmla="*/ 2711267 h 3988066"/>
                  <a:gd name="connsiteX23" fmla="*/ 284017 w 3410700"/>
                  <a:gd name="connsiteY23" fmla="*/ 2118017 h 3988066"/>
                  <a:gd name="connsiteX24" fmla="*/ 964397 w 3410700"/>
                  <a:gd name="connsiteY24" fmla="*/ 1870723 h 3988066"/>
                  <a:gd name="connsiteX25" fmla="*/ 1592242 w 3410700"/>
                  <a:gd name="connsiteY25" fmla="*/ 2019356 h 3988066"/>
                  <a:gd name="connsiteX26" fmla="*/ 1861319 w 3410700"/>
                  <a:gd name="connsiteY26" fmla="*/ 2490881 h 3988066"/>
                  <a:gd name="connsiteX27" fmla="*/ 1680653 w 3410700"/>
                  <a:gd name="connsiteY27" fmla="*/ 2861181 h 3988066"/>
                  <a:gd name="connsiteX28" fmla="*/ 1261662 w 3410700"/>
                  <a:gd name="connsiteY28" fmla="*/ 3008533 h 3988066"/>
                  <a:gd name="connsiteX29" fmla="*/ 895206 w 3410700"/>
                  <a:gd name="connsiteY29" fmla="*/ 2926528 h 3988066"/>
                  <a:gd name="connsiteX30" fmla="*/ 718384 w 3410700"/>
                  <a:gd name="connsiteY30" fmla="*/ 2649764 h 3988066"/>
                  <a:gd name="connsiteX31" fmla="*/ 808076 w 3410700"/>
                  <a:gd name="connsiteY31" fmla="*/ 2470379 h 3988066"/>
                  <a:gd name="connsiteX32" fmla="*/ 931082 w 3410700"/>
                  <a:gd name="connsiteY32" fmla="*/ 2406314 h 3988066"/>
                  <a:gd name="connsiteX33" fmla="*/ 990023 w 3410700"/>
                  <a:gd name="connsiteY33" fmla="*/ 2398626 h 3988066"/>
                  <a:gd name="connsiteX34" fmla="*/ 1010524 w 3410700"/>
                  <a:gd name="connsiteY34" fmla="*/ 2414001 h 3988066"/>
                  <a:gd name="connsiteX35" fmla="*/ 1000274 w 3410700"/>
                  <a:gd name="connsiteY35" fmla="*/ 2444753 h 3988066"/>
                  <a:gd name="connsiteX36" fmla="*/ 990023 w 3410700"/>
                  <a:gd name="connsiteY36" fmla="*/ 2475505 h 3988066"/>
                  <a:gd name="connsiteX37" fmla="*/ 974647 w 3410700"/>
                  <a:gd name="connsiteY37" fmla="*/ 2588261 h 3988066"/>
                  <a:gd name="connsiteX38" fmla="*/ 1055370 w 3410700"/>
                  <a:gd name="connsiteY38" fmla="*/ 2725362 h 3988066"/>
                  <a:gd name="connsiteX39" fmla="*/ 1230911 w 3410700"/>
                  <a:gd name="connsiteY39" fmla="*/ 2783021 h 3988066"/>
                  <a:gd name="connsiteX40" fmla="*/ 1494862 w 3410700"/>
                  <a:gd name="connsiteY40" fmla="*/ 2685641 h 3988066"/>
                  <a:gd name="connsiteX41" fmla="*/ 1599930 w 3410700"/>
                  <a:gd name="connsiteY41" fmla="*/ 2444753 h 3988066"/>
                  <a:gd name="connsiteX42" fmla="*/ 1387231 w 3410700"/>
                  <a:gd name="connsiteY42" fmla="*/ 2109048 h 3988066"/>
                  <a:gd name="connsiteX43" fmla="*/ 943896 w 3410700"/>
                  <a:gd name="connsiteY43" fmla="*/ 2003980 h 3988066"/>
                  <a:gd name="connsiteX44" fmla="*/ 372428 w 3410700"/>
                  <a:gd name="connsiteY44" fmla="*/ 2198740 h 3988066"/>
                  <a:gd name="connsiteX45" fmla="*/ 118727 w 3410700"/>
                  <a:gd name="connsiteY45" fmla="*/ 2711267 h 3988066"/>
                  <a:gd name="connsiteX46" fmla="*/ 500560 w 3410700"/>
                  <a:gd name="connsiteY46" fmla="*/ 3351926 h 3988066"/>
                  <a:gd name="connsiteX47" fmla="*/ 1312915 w 3410700"/>
                  <a:gd name="connsiteY47" fmla="*/ 3567187 h 3988066"/>
                  <a:gd name="connsiteX48" fmla="*/ 2135520 w 3410700"/>
                  <a:gd name="connsiteY48" fmla="*/ 3269921 h 3988066"/>
                  <a:gd name="connsiteX49" fmla="*/ 2491727 w 3410700"/>
                  <a:gd name="connsiteY49" fmla="*/ 2506256 h 3988066"/>
                  <a:gd name="connsiteX50" fmla="*/ 2373845 w 3410700"/>
                  <a:gd name="connsiteY50" fmla="*/ 2070608 h 3988066"/>
                  <a:gd name="connsiteX51" fmla="*/ 2058641 w 3410700"/>
                  <a:gd name="connsiteY51" fmla="*/ 1755405 h 3988066"/>
                  <a:gd name="connsiteX52" fmla="*/ 1615306 w 3410700"/>
                  <a:gd name="connsiteY52" fmla="*/ 1496578 h 3988066"/>
                  <a:gd name="connsiteX53" fmla="*/ 859329 w 3410700"/>
                  <a:gd name="connsiteY53" fmla="*/ 1135247 h 3988066"/>
                  <a:gd name="connsiteX54" fmla="*/ 477496 w 3410700"/>
                  <a:gd name="connsiteY54" fmla="*/ 609907 h 3988066"/>
                  <a:gd name="connsiteX55" fmla="*/ 782450 w 3410700"/>
                  <a:gd name="connsiteY55" fmla="*/ 143508 h 3988066"/>
                  <a:gd name="connsiteX56" fmla="*/ 1425671 w 3410700"/>
                  <a:gd name="connsiteY56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2052235 w 3475899"/>
                  <a:gd name="connsiteY3" fmla="*/ 500995 h 3988066"/>
                  <a:gd name="connsiteX4" fmla="*/ 1936916 w 3475899"/>
                  <a:gd name="connsiteY4" fmla="*/ 571468 h 3988066"/>
                  <a:gd name="connsiteX5" fmla="*/ 1863881 w 3475899"/>
                  <a:gd name="connsiteY5" fmla="*/ 576593 h 3988066"/>
                  <a:gd name="connsiteX6" fmla="*/ 1769064 w 3475899"/>
                  <a:gd name="connsiteY6" fmla="*/ 558654 h 3988066"/>
                  <a:gd name="connsiteX7" fmla="*/ 1740875 w 3475899"/>
                  <a:gd name="connsiteY7" fmla="*/ 533028 h 3988066"/>
                  <a:gd name="connsiteX8" fmla="*/ 1758813 w 3475899"/>
                  <a:gd name="connsiteY8" fmla="*/ 502276 h 3988066"/>
                  <a:gd name="connsiteX9" fmla="*/ 1810066 w 3475899"/>
                  <a:gd name="connsiteY9" fmla="*/ 426679 h 3988066"/>
                  <a:gd name="connsiteX10" fmla="*/ 1825442 w 3475899"/>
                  <a:gd name="connsiteY10" fmla="*/ 343393 h 3988066"/>
                  <a:gd name="connsiteX11" fmla="*/ 1687060 w 3475899"/>
                  <a:gd name="connsiteY11" fmla="*/ 153758 h 3988066"/>
                  <a:gd name="connsiteX12" fmla="*/ 1410295 w 3475899"/>
                  <a:gd name="connsiteY12" fmla="*/ 102506 h 3988066"/>
                  <a:gd name="connsiteX13" fmla="*/ 961834 w 3475899"/>
                  <a:gd name="connsiteY13" fmla="*/ 187072 h 3988066"/>
                  <a:gd name="connsiteX14" fmla="*/ 744010 w 3475899"/>
                  <a:gd name="connsiteY14" fmla="*/ 481775 h 3988066"/>
                  <a:gd name="connsiteX15" fmla="*/ 900331 w 3475899"/>
                  <a:gd name="connsiteY15" fmla="*/ 740602 h 3988066"/>
                  <a:gd name="connsiteX16" fmla="*/ 1284726 w 3475899"/>
                  <a:gd name="connsiteY16" fmla="*/ 943050 h 3988066"/>
                  <a:gd name="connsiteX17" fmla="*/ 2984160 w 3475899"/>
                  <a:gd name="connsiteY17" fmla="*/ 1543339 h 3988066"/>
                  <a:gd name="connsiteX18" fmla="*/ 3378091 w 3475899"/>
                  <a:gd name="connsiteY18" fmla="*/ 2821306 h 3988066"/>
                  <a:gd name="connsiteX19" fmla="*/ 2359032 w 3475899"/>
                  <a:gd name="connsiteY19" fmla="*/ 3840356 h 3988066"/>
                  <a:gd name="connsiteX20" fmla="*/ 1252372 w 3475899"/>
                  <a:gd name="connsiteY20" fmla="*/ 3968244 h 3988066"/>
                  <a:gd name="connsiteX21" fmla="*/ 352887 w 3475899"/>
                  <a:gd name="connsiteY21" fmla="*/ 3518017 h 3988066"/>
                  <a:gd name="connsiteX22" fmla="*/ 846 w 3475899"/>
                  <a:gd name="connsiteY22" fmla="*/ 2711267 h 3988066"/>
                  <a:gd name="connsiteX23" fmla="*/ 284017 w 3475899"/>
                  <a:gd name="connsiteY23" fmla="*/ 2118017 h 3988066"/>
                  <a:gd name="connsiteX24" fmla="*/ 964397 w 3475899"/>
                  <a:gd name="connsiteY24" fmla="*/ 1870723 h 3988066"/>
                  <a:gd name="connsiteX25" fmla="*/ 1592242 w 3475899"/>
                  <a:gd name="connsiteY25" fmla="*/ 2019356 h 3988066"/>
                  <a:gd name="connsiteX26" fmla="*/ 1861319 w 3475899"/>
                  <a:gd name="connsiteY26" fmla="*/ 2490881 h 3988066"/>
                  <a:gd name="connsiteX27" fmla="*/ 1680653 w 3475899"/>
                  <a:gd name="connsiteY27" fmla="*/ 2861181 h 3988066"/>
                  <a:gd name="connsiteX28" fmla="*/ 1261662 w 3475899"/>
                  <a:gd name="connsiteY28" fmla="*/ 3008533 h 3988066"/>
                  <a:gd name="connsiteX29" fmla="*/ 895206 w 3475899"/>
                  <a:gd name="connsiteY29" fmla="*/ 2926528 h 3988066"/>
                  <a:gd name="connsiteX30" fmla="*/ 718384 w 3475899"/>
                  <a:gd name="connsiteY30" fmla="*/ 2649764 h 3988066"/>
                  <a:gd name="connsiteX31" fmla="*/ 808076 w 3475899"/>
                  <a:gd name="connsiteY31" fmla="*/ 2470379 h 3988066"/>
                  <a:gd name="connsiteX32" fmla="*/ 931082 w 3475899"/>
                  <a:gd name="connsiteY32" fmla="*/ 2406314 h 3988066"/>
                  <a:gd name="connsiteX33" fmla="*/ 990023 w 3475899"/>
                  <a:gd name="connsiteY33" fmla="*/ 2398626 h 3988066"/>
                  <a:gd name="connsiteX34" fmla="*/ 1010524 w 3475899"/>
                  <a:gd name="connsiteY34" fmla="*/ 2414001 h 3988066"/>
                  <a:gd name="connsiteX35" fmla="*/ 1000274 w 3475899"/>
                  <a:gd name="connsiteY35" fmla="*/ 2444753 h 3988066"/>
                  <a:gd name="connsiteX36" fmla="*/ 990023 w 3475899"/>
                  <a:gd name="connsiteY36" fmla="*/ 2475505 h 3988066"/>
                  <a:gd name="connsiteX37" fmla="*/ 974647 w 3475899"/>
                  <a:gd name="connsiteY37" fmla="*/ 2588261 h 3988066"/>
                  <a:gd name="connsiteX38" fmla="*/ 1055370 w 3475899"/>
                  <a:gd name="connsiteY38" fmla="*/ 2725362 h 3988066"/>
                  <a:gd name="connsiteX39" fmla="*/ 1230911 w 3475899"/>
                  <a:gd name="connsiteY39" fmla="*/ 2783021 h 3988066"/>
                  <a:gd name="connsiteX40" fmla="*/ 1494862 w 3475899"/>
                  <a:gd name="connsiteY40" fmla="*/ 2685641 h 3988066"/>
                  <a:gd name="connsiteX41" fmla="*/ 1599930 w 3475899"/>
                  <a:gd name="connsiteY41" fmla="*/ 2444753 h 3988066"/>
                  <a:gd name="connsiteX42" fmla="*/ 1387231 w 3475899"/>
                  <a:gd name="connsiteY42" fmla="*/ 2109048 h 3988066"/>
                  <a:gd name="connsiteX43" fmla="*/ 943896 w 3475899"/>
                  <a:gd name="connsiteY43" fmla="*/ 2003980 h 3988066"/>
                  <a:gd name="connsiteX44" fmla="*/ 372428 w 3475899"/>
                  <a:gd name="connsiteY44" fmla="*/ 2198740 h 3988066"/>
                  <a:gd name="connsiteX45" fmla="*/ 118727 w 3475899"/>
                  <a:gd name="connsiteY45" fmla="*/ 2711267 h 3988066"/>
                  <a:gd name="connsiteX46" fmla="*/ 500560 w 3475899"/>
                  <a:gd name="connsiteY46" fmla="*/ 3351926 h 3988066"/>
                  <a:gd name="connsiteX47" fmla="*/ 1312915 w 3475899"/>
                  <a:gd name="connsiteY47" fmla="*/ 3567187 h 3988066"/>
                  <a:gd name="connsiteX48" fmla="*/ 2135520 w 3475899"/>
                  <a:gd name="connsiteY48" fmla="*/ 3269921 h 3988066"/>
                  <a:gd name="connsiteX49" fmla="*/ 2491727 w 3475899"/>
                  <a:gd name="connsiteY49" fmla="*/ 2506256 h 3988066"/>
                  <a:gd name="connsiteX50" fmla="*/ 2373845 w 3475899"/>
                  <a:gd name="connsiteY50" fmla="*/ 2070608 h 3988066"/>
                  <a:gd name="connsiteX51" fmla="*/ 2058641 w 3475899"/>
                  <a:gd name="connsiteY51" fmla="*/ 1755405 h 3988066"/>
                  <a:gd name="connsiteX52" fmla="*/ 1615306 w 3475899"/>
                  <a:gd name="connsiteY52" fmla="*/ 1496578 h 3988066"/>
                  <a:gd name="connsiteX53" fmla="*/ 859329 w 3475899"/>
                  <a:gd name="connsiteY53" fmla="*/ 1135247 h 3988066"/>
                  <a:gd name="connsiteX54" fmla="*/ 477496 w 3475899"/>
                  <a:gd name="connsiteY54" fmla="*/ 609907 h 3988066"/>
                  <a:gd name="connsiteX55" fmla="*/ 782450 w 3475899"/>
                  <a:gd name="connsiteY55" fmla="*/ 143508 h 3988066"/>
                  <a:gd name="connsiteX56" fmla="*/ 1425671 w 3475899"/>
                  <a:gd name="connsiteY56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2052235 w 3475899"/>
                  <a:gd name="connsiteY3" fmla="*/ 500995 h 3988066"/>
                  <a:gd name="connsiteX4" fmla="*/ 1863881 w 3475899"/>
                  <a:gd name="connsiteY4" fmla="*/ 576593 h 3988066"/>
                  <a:gd name="connsiteX5" fmla="*/ 1769064 w 3475899"/>
                  <a:gd name="connsiteY5" fmla="*/ 558654 h 3988066"/>
                  <a:gd name="connsiteX6" fmla="*/ 1740875 w 3475899"/>
                  <a:gd name="connsiteY6" fmla="*/ 533028 h 3988066"/>
                  <a:gd name="connsiteX7" fmla="*/ 1758813 w 3475899"/>
                  <a:gd name="connsiteY7" fmla="*/ 502276 h 3988066"/>
                  <a:gd name="connsiteX8" fmla="*/ 1810066 w 3475899"/>
                  <a:gd name="connsiteY8" fmla="*/ 426679 h 3988066"/>
                  <a:gd name="connsiteX9" fmla="*/ 1825442 w 3475899"/>
                  <a:gd name="connsiteY9" fmla="*/ 343393 h 3988066"/>
                  <a:gd name="connsiteX10" fmla="*/ 1687060 w 3475899"/>
                  <a:gd name="connsiteY10" fmla="*/ 153758 h 3988066"/>
                  <a:gd name="connsiteX11" fmla="*/ 1410295 w 3475899"/>
                  <a:gd name="connsiteY11" fmla="*/ 102506 h 3988066"/>
                  <a:gd name="connsiteX12" fmla="*/ 961834 w 3475899"/>
                  <a:gd name="connsiteY12" fmla="*/ 187072 h 3988066"/>
                  <a:gd name="connsiteX13" fmla="*/ 744010 w 3475899"/>
                  <a:gd name="connsiteY13" fmla="*/ 481775 h 3988066"/>
                  <a:gd name="connsiteX14" fmla="*/ 900331 w 3475899"/>
                  <a:gd name="connsiteY14" fmla="*/ 740602 h 3988066"/>
                  <a:gd name="connsiteX15" fmla="*/ 1284726 w 3475899"/>
                  <a:gd name="connsiteY15" fmla="*/ 943050 h 3988066"/>
                  <a:gd name="connsiteX16" fmla="*/ 2984160 w 3475899"/>
                  <a:gd name="connsiteY16" fmla="*/ 1543339 h 3988066"/>
                  <a:gd name="connsiteX17" fmla="*/ 3378091 w 3475899"/>
                  <a:gd name="connsiteY17" fmla="*/ 2821306 h 3988066"/>
                  <a:gd name="connsiteX18" fmla="*/ 2359032 w 3475899"/>
                  <a:gd name="connsiteY18" fmla="*/ 3840356 h 3988066"/>
                  <a:gd name="connsiteX19" fmla="*/ 1252372 w 3475899"/>
                  <a:gd name="connsiteY19" fmla="*/ 3968244 h 3988066"/>
                  <a:gd name="connsiteX20" fmla="*/ 352887 w 3475899"/>
                  <a:gd name="connsiteY20" fmla="*/ 3518017 h 3988066"/>
                  <a:gd name="connsiteX21" fmla="*/ 846 w 3475899"/>
                  <a:gd name="connsiteY21" fmla="*/ 2711267 h 3988066"/>
                  <a:gd name="connsiteX22" fmla="*/ 284017 w 3475899"/>
                  <a:gd name="connsiteY22" fmla="*/ 2118017 h 3988066"/>
                  <a:gd name="connsiteX23" fmla="*/ 964397 w 3475899"/>
                  <a:gd name="connsiteY23" fmla="*/ 1870723 h 3988066"/>
                  <a:gd name="connsiteX24" fmla="*/ 1592242 w 3475899"/>
                  <a:gd name="connsiteY24" fmla="*/ 2019356 h 3988066"/>
                  <a:gd name="connsiteX25" fmla="*/ 1861319 w 3475899"/>
                  <a:gd name="connsiteY25" fmla="*/ 2490881 h 3988066"/>
                  <a:gd name="connsiteX26" fmla="*/ 1680653 w 3475899"/>
                  <a:gd name="connsiteY26" fmla="*/ 2861181 h 3988066"/>
                  <a:gd name="connsiteX27" fmla="*/ 1261662 w 3475899"/>
                  <a:gd name="connsiteY27" fmla="*/ 3008533 h 3988066"/>
                  <a:gd name="connsiteX28" fmla="*/ 895206 w 3475899"/>
                  <a:gd name="connsiteY28" fmla="*/ 2926528 h 3988066"/>
                  <a:gd name="connsiteX29" fmla="*/ 718384 w 3475899"/>
                  <a:gd name="connsiteY29" fmla="*/ 2649764 h 3988066"/>
                  <a:gd name="connsiteX30" fmla="*/ 808076 w 3475899"/>
                  <a:gd name="connsiteY30" fmla="*/ 2470379 h 3988066"/>
                  <a:gd name="connsiteX31" fmla="*/ 931082 w 3475899"/>
                  <a:gd name="connsiteY31" fmla="*/ 2406314 h 3988066"/>
                  <a:gd name="connsiteX32" fmla="*/ 990023 w 3475899"/>
                  <a:gd name="connsiteY32" fmla="*/ 2398626 h 3988066"/>
                  <a:gd name="connsiteX33" fmla="*/ 1010524 w 3475899"/>
                  <a:gd name="connsiteY33" fmla="*/ 2414001 h 3988066"/>
                  <a:gd name="connsiteX34" fmla="*/ 1000274 w 3475899"/>
                  <a:gd name="connsiteY34" fmla="*/ 2444753 h 3988066"/>
                  <a:gd name="connsiteX35" fmla="*/ 990023 w 3475899"/>
                  <a:gd name="connsiteY35" fmla="*/ 2475505 h 3988066"/>
                  <a:gd name="connsiteX36" fmla="*/ 974647 w 3475899"/>
                  <a:gd name="connsiteY36" fmla="*/ 2588261 h 3988066"/>
                  <a:gd name="connsiteX37" fmla="*/ 1055370 w 3475899"/>
                  <a:gd name="connsiteY37" fmla="*/ 2725362 h 3988066"/>
                  <a:gd name="connsiteX38" fmla="*/ 1230911 w 3475899"/>
                  <a:gd name="connsiteY38" fmla="*/ 2783021 h 3988066"/>
                  <a:gd name="connsiteX39" fmla="*/ 1494862 w 3475899"/>
                  <a:gd name="connsiteY39" fmla="*/ 2685641 h 3988066"/>
                  <a:gd name="connsiteX40" fmla="*/ 1599930 w 3475899"/>
                  <a:gd name="connsiteY40" fmla="*/ 2444753 h 3988066"/>
                  <a:gd name="connsiteX41" fmla="*/ 1387231 w 3475899"/>
                  <a:gd name="connsiteY41" fmla="*/ 2109048 h 3988066"/>
                  <a:gd name="connsiteX42" fmla="*/ 943896 w 3475899"/>
                  <a:gd name="connsiteY42" fmla="*/ 2003980 h 3988066"/>
                  <a:gd name="connsiteX43" fmla="*/ 372428 w 3475899"/>
                  <a:gd name="connsiteY43" fmla="*/ 2198740 h 3988066"/>
                  <a:gd name="connsiteX44" fmla="*/ 118727 w 3475899"/>
                  <a:gd name="connsiteY44" fmla="*/ 2711267 h 3988066"/>
                  <a:gd name="connsiteX45" fmla="*/ 500560 w 3475899"/>
                  <a:gd name="connsiteY45" fmla="*/ 3351926 h 3988066"/>
                  <a:gd name="connsiteX46" fmla="*/ 1312915 w 3475899"/>
                  <a:gd name="connsiteY46" fmla="*/ 3567187 h 3988066"/>
                  <a:gd name="connsiteX47" fmla="*/ 2135520 w 3475899"/>
                  <a:gd name="connsiteY47" fmla="*/ 3269921 h 3988066"/>
                  <a:gd name="connsiteX48" fmla="*/ 2491727 w 3475899"/>
                  <a:gd name="connsiteY48" fmla="*/ 2506256 h 3988066"/>
                  <a:gd name="connsiteX49" fmla="*/ 2373845 w 3475899"/>
                  <a:gd name="connsiteY49" fmla="*/ 2070608 h 3988066"/>
                  <a:gd name="connsiteX50" fmla="*/ 2058641 w 3475899"/>
                  <a:gd name="connsiteY50" fmla="*/ 1755405 h 3988066"/>
                  <a:gd name="connsiteX51" fmla="*/ 1615306 w 3475899"/>
                  <a:gd name="connsiteY51" fmla="*/ 1496578 h 3988066"/>
                  <a:gd name="connsiteX52" fmla="*/ 859329 w 3475899"/>
                  <a:gd name="connsiteY52" fmla="*/ 1135247 h 3988066"/>
                  <a:gd name="connsiteX53" fmla="*/ 477496 w 3475899"/>
                  <a:gd name="connsiteY53" fmla="*/ 609907 h 3988066"/>
                  <a:gd name="connsiteX54" fmla="*/ 782450 w 3475899"/>
                  <a:gd name="connsiteY54" fmla="*/ 143508 h 3988066"/>
                  <a:gd name="connsiteX55" fmla="*/ 1425671 w 3475899"/>
                  <a:gd name="connsiteY55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2052235 w 3475899"/>
                  <a:gd name="connsiteY3" fmla="*/ 500995 h 3988066"/>
                  <a:gd name="connsiteX4" fmla="*/ 1863881 w 3475899"/>
                  <a:gd name="connsiteY4" fmla="*/ 576593 h 3988066"/>
                  <a:gd name="connsiteX5" fmla="*/ 1769064 w 3475899"/>
                  <a:gd name="connsiteY5" fmla="*/ 558654 h 3988066"/>
                  <a:gd name="connsiteX6" fmla="*/ 1740875 w 3475899"/>
                  <a:gd name="connsiteY6" fmla="*/ 533028 h 3988066"/>
                  <a:gd name="connsiteX7" fmla="*/ 1758813 w 3475899"/>
                  <a:gd name="connsiteY7" fmla="*/ 502276 h 3988066"/>
                  <a:gd name="connsiteX8" fmla="*/ 1825442 w 3475899"/>
                  <a:gd name="connsiteY8" fmla="*/ 343393 h 3988066"/>
                  <a:gd name="connsiteX9" fmla="*/ 1687060 w 3475899"/>
                  <a:gd name="connsiteY9" fmla="*/ 153758 h 3988066"/>
                  <a:gd name="connsiteX10" fmla="*/ 1410295 w 3475899"/>
                  <a:gd name="connsiteY10" fmla="*/ 102506 h 3988066"/>
                  <a:gd name="connsiteX11" fmla="*/ 961834 w 3475899"/>
                  <a:gd name="connsiteY11" fmla="*/ 187072 h 3988066"/>
                  <a:gd name="connsiteX12" fmla="*/ 744010 w 3475899"/>
                  <a:gd name="connsiteY12" fmla="*/ 481775 h 3988066"/>
                  <a:gd name="connsiteX13" fmla="*/ 900331 w 3475899"/>
                  <a:gd name="connsiteY13" fmla="*/ 740602 h 3988066"/>
                  <a:gd name="connsiteX14" fmla="*/ 1284726 w 3475899"/>
                  <a:gd name="connsiteY14" fmla="*/ 943050 h 3988066"/>
                  <a:gd name="connsiteX15" fmla="*/ 2984160 w 3475899"/>
                  <a:gd name="connsiteY15" fmla="*/ 1543339 h 3988066"/>
                  <a:gd name="connsiteX16" fmla="*/ 3378091 w 3475899"/>
                  <a:gd name="connsiteY16" fmla="*/ 2821306 h 3988066"/>
                  <a:gd name="connsiteX17" fmla="*/ 2359032 w 3475899"/>
                  <a:gd name="connsiteY17" fmla="*/ 3840356 h 3988066"/>
                  <a:gd name="connsiteX18" fmla="*/ 1252372 w 3475899"/>
                  <a:gd name="connsiteY18" fmla="*/ 3968244 h 3988066"/>
                  <a:gd name="connsiteX19" fmla="*/ 352887 w 3475899"/>
                  <a:gd name="connsiteY19" fmla="*/ 3518017 h 3988066"/>
                  <a:gd name="connsiteX20" fmla="*/ 846 w 3475899"/>
                  <a:gd name="connsiteY20" fmla="*/ 2711267 h 3988066"/>
                  <a:gd name="connsiteX21" fmla="*/ 284017 w 3475899"/>
                  <a:gd name="connsiteY21" fmla="*/ 2118017 h 3988066"/>
                  <a:gd name="connsiteX22" fmla="*/ 964397 w 3475899"/>
                  <a:gd name="connsiteY22" fmla="*/ 1870723 h 3988066"/>
                  <a:gd name="connsiteX23" fmla="*/ 1592242 w 3475899"/>
                  <a:gd name="connsiteY23" fmla="*/ 2019356 h 3988066"/>
                  <a:gd name="connsiteX24" fmla="*/ 1861319 w 3475899"/>
                  <a:gd name="connsiteY24" fmla="*/ 2490881 h 3988066"/>
                  <a:gd name="connsiteX25" fmla="*/ 1680653 w 3475899"/>
                  <a:gd name="connsiteY25" fmla="*/ 2861181 h 3988066"/>
                  <a:gd name="connsiteX26" fmla="*/ 1261662 w 3475899"/>
                  <a:gd name="connsiteY26" fmla="*/ 3008533 h 3988066"/>
                  <a:gd name="connsiteX27" fmla="*/ 895206 w 3475899"/>
                  <a:gd name="connsiteY27" fmla="*/ 2926528 h 3988066"/>
                  <a:gd name="connsiteX28" fmla="*/ 718384 w 3475899"/>
                  <a:gd name="connsiteY28" fmla="*/ 2649764 h 3988066"/>
                  <a:gd name="connsiteX29" fmla="*/ 808076 w 3475899"/>
                  <a:gd name="connsiteY29" fmla="*/ 2470379 h 3988066"/>
                  <a:gd name="connsiteX30" fmla="*/ 931082 w 3475899"/>
                  <a:gd name="connsiteY30" fmla="*/ 2406314 h 3988066"/>
                  <a:gd name="connsiteX31" fmla="*/ 990023 w 3475899"/>
                  <a:gd name="connsiteY31" fmla="*/ 2398626 h 3988066"/>
                  <a:gd name="connsiteX32" fmla="*/ 1010524 w 3475899"/>
                  <a:gd name="connsiteY32" fmla="*/ 2414001 h 3988066"/>
                  <a:gd name="connsiteX33" fmla="*/ 1000274 w 3475899"/>
                  <a:gd name="connsiteY33" fmla="*/ 2444753 h 3988066"/>
                  <a:gd name="connsiteX34" fmla="*/ 990023 w 3475899"/>
                  <a:gd name="connsiteY34" fmla="*/ 2475505 h 3988066"/>
                  <a:gd name="connsiteX35" fmla="*/ 974647 w 3475899"/>
                  <a:gd name="connsiteY35" fmla="*/ 2588261 h 3988066"/>
                  <a:gd name="connsiteX36" fmla="*/ 1055370 w 3475899"/>
                  <a:gd name="connsiteY36" fmla="*/ 2725362 h 3988066"/>
                  <a:gd name="connsiteX37" fmla="*/ 1230911 w 3475899"/>
                  <a:gd name="connsiteY37" fmla="*/ 2783021 h 3988066"/>
                  <a:gd name="connsiteX38" fmla="*/ 1494862 w 3475899"/>
                  <a:gd name="connsiteY38" fmla="*/ 2685641 h 3988066"/>
                  <a:gd name="connsiteX39" fmla="*/ 1599930 w 3475899"/>
                  <a:gd name="connsiteY39" fmla="*/ 2444753 h 3988066"/>
                  <a:gd name="connsiteX40" fmla="*/ 1387231 w 3475899"/>
                  <a:gd name="connsiteY40" fmla="*/ 2109048 h 3988066"/>
                  <a:gd name="connsiteX41" fmla="*/ 943896 w 3475899"/>
                  <a:gd name="connsiteY41" fmla="*/ 2003980 h 3988066"/>
                  <a:gd name="connsiteX42" fmla="*/ 372428 w 3475899"/>
                  <a:gd name="connsiteY42" fmla="*/ 2198740 h 3988066"/>
                  <a:gd name="connsiteX43" fmla="*/ 118727 w 3475899"/>
                  <a:gd name="connsiteY43" fmla="*/ 2711267 h 3988066"/>
                  <a:gd name="connsiteX44" fmla="*/ 500560 w 3475899"/>
                  <a:gd name="connsiteY44" fmla="*/ 3351926 h 3988066"/>
                  <a:gd name="connsiteX45" fmla="*/ 1312915 w 3475899"/>
                  <a:gd name="connsiteY45" fmla="*/ 3567187 h 3988066"/>
                  <a:gd name="connsiteX46" fmla="*/ 2135520 w 3475899"/>
                  <a:gd name="connsiteY46" fmla="*/ 3269921 h 3988066"/>
                  <a:gd name="connsiteX47" fmla="*/ 2491727 w 3475899"/>
                  <a:gd name="connsiteY47" fmla="*/ 2506256 h 3988066"/>
                  <a:gd name="connsiteX48" fmla="*/ 2373845 w 3475899"/>
                  <a:gd name="connsiteY48" fmla="*/ 2070608 h 3988066"/>
                  <a:gd name="connsiteX49" fmla="*/ 2058641 w 3475899"/>
                  <a:gd name="connsiteY49" fmla="*/ 1755405 h 3988066"/>
                  <a:gd name="connsiteX50" fmla="*/ 1615306 w 3475899"/>
                  <a:gd name="connsiteY50" fmla="*/ 1496578 h 3988066"/>
                  <a:gd name="connsiteX51" fmla="*/ 859329 w 3475899"/>
                  <a:gd name="connsiteY51" fmla="*/ 1135247 h 3988066"/>
                  <a:gd name="connsiteX52" fmla="*/ 477496 w 3475899"/>
                  <a:gd name="connsiteY52" fmla="*/ 609907 h 3988066"/>
                  <a:gd name="connsiteX53" fmla="*/ 782450 w 3475899"/>
                  <a:gd name="connsiteY53" fmla="*/ 143508 h 3988066"/>
                  <a:gd name="connsiteX54" fmla="*/ 1425671 w 3475899"/>
                  <a:gd name="connsiteY54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769064 w 3475899"/>
                  <a:gd name="connsiteY4" fmla="*/ 558654 h 3988066"/>
                  <a:gd name="connsiteX5" fmla="*/ 1740875 w 3475899"/>
                  <a:gd name="connsiteY5" fmla="*/ 533028 h 3988066"/>
                  <a:gd name="connsiteX6" fmla="*/ 1758813 w 3475899"/>
                  <a:gd name="connsiteY6" fmla="*/ 502276 h 3988066"/>
                  <a:gd name="connsiteX7" fmla="*/ 1825442 w 3475899"/>
                  <a:gd name="connsiteY7" fmla="*/ 343393 h 3988066"/>
                  <a:gd name="connsiteX8" fmla="*/ 1687060 w 3475899"/>
                  <a:gd name="connsiteY8" fmla="*/ 153758 h 3988066"/>
                  <a:gd name="connsiteX9" fmla="*/ 1410295 w 3475899"/>
                  <a:gd name="connsiteY9" fmla="*/ 102506 h 3988066"/>
                  <a:gd name="connsiteX10" fmla="*/ 961834 w 3475899"/>
                  <a:gd name="connsiteY10" fmla="*/ 187072 h 3988066"/>
                  <a:gd name="connsiteX11" fmla="*/ 744010 w 3475899"/>
                  <a:gd name="connsiteY11" fmla="*/ 481775 h 3988066"/>
                  <a:gd name="connsiteX12" fmla="*/ 900331 w 3475899"/>
                  <a:gd name="connsiteY12" fmla="*/ 740602 h 3988066"/>
                  <a:gd name="connsiteX13" fmla="*/ 1284726 w 3475899"/>
                  <a:gd name="connsiteY13" fmla="*/ 943050 h 3988066"/>
                  <a:gd name="connsiteX14" fmla="*/ 2984160 w 3475899"/>
                  <a:gd name="connsiteY14" fmla="*/ 1543339 h 3988066"/>
                  <a:gd name="connsiteX15" fmla="*/ 3378091 w 3475899"/>
                  <a:gd name="connsiteY15" fmla="*/ 2821306 h 3988066"/>
                  <a:gd name="connsiteX16" fmla="*/ 2359032 w 3475899"/>
                  <a:gd name="connsiteY16" fmla="*/ 3840356 h 3988066"/>
                  <a:gd name="connsiteX17" fmla="*/ 1252372 w 3475899"/>
                  <a:gd name="connsiteY17" fmla="*/ 3968244 h 3988066"/>
                  <a:gd name="connsiteX18" fmla="*/ 352887 w 3475899"/>
                  <a:gd name="connsiteY18" fmla="*/ 3518017 h 3988066"/>
                  <a:gd name="connsiteX19" fmla="*/ 846 w 3475899"/>
                  <a:gd name="connsiteY19" fmla="*/ 2711267 h 3988066"/>
                  <a:gd name="connsiteX20" fmla="*/ 284017 w 3475899"/>
                  <a:gd name="connsiteY20" fmla="*/ 2118017 h 3988066"/>
                  <a:gd name="connsiteX21" fmla="*/ 964397 w 3475899"/>
                  <a:gd name="connsiteY21" fmla="*/ 1870723 h 3988066"/>
                  <a:gd name="connsiteX22" fmla="*/ 1592242 w 3475899"/>
                  <a:gd name="connsiteY22" fmla="*/ 2019356 h 3988066"/>
                  <a:gd name="connsiteX23" fmla="*/ 1861319 w 3475899"/>
                  <a:gd name="connsiteY23" fmla="*/ 2490881 h 3988066"/>
                  <a:gd name="connsiteX24" fmla="*/ 1680653 w 3475899"/>
                  <a:gd name="connsiteY24" fmla="*/ 2861181 h 3988066"/>
                  <a:gd name="connsiteX25" fmla="*/ 1261662 w 3475899"/>
                  <a:gd name="connsiteY25" fmla="*/ 3008533 h 3988066"/>
                  <a:gd name="connsiteX26" fmla="*/ 895206 w 3475899"/>
                  <a:gd name="connsiteY26" fmla="*/ 2926528 h 3988066"/>
                  <a:gd name="connsiteX27" fmla="*/ 718384 w 3475899"/>
                  <a:gd name="connsiteY27" fmla="*/ 2649764 h 3988066"/>
                  <a:gd name="connsiteX28" fmla="*/ 808076 w 3475899"/>
                  <a:gd name="connsiteY28" fmla="*/ 2470379 h 3988066"/>
                  <a:gd name="connsiteX29" fmla="*/ 931082 w 3475899"/>
                  <a:gd name="connsiteY29" fmla="*/ 2406314 h 3988066"/>
                  <a:gd name="connsiteX30" fmla="*/ 990023 w 3475899"/>
                  <a:gd name="connsiteY30" fmla="*/ 2398626 h 3988066"/>
                  <a:gd name="connsiteX31" fmla="*/ 1010524 w 3475899"/>
                  <a:gd name="connsiteY31" fmla="*/ 2414001 h 3988066"/>
                  <a:gd name="connsiteX32" fmla="*/ 1000274 w 3475899"/>
                  <a:gd name="connsiteY32" fmla="*/ 2444753 h 3988066"/>
                  <a:gd name="connsiteX33" fmla="*/ 990023 w 3475899"/>
                  <a:gd name="connsiteY33" fmla="*/ 2475505 h 3988066"/>
                  <a:gd name="connsiteX34" fmla="*/ 974647 w 3475899"/>
                  <a:gd name="connsiteY34" fmla="*/ 2588261 h 3988066"/>
                  <a:gd name="connsiteX35" fmla="*/ 1055370 w 3475899"/>
                  <a:gd name="connsiteY35" fmla="*/ 2725362 h 3988066"/>
                  <a:gd name="connsiteX36" fmla="*/ 1230911 w 3475899"/>
                  <a:gd name="connsiteY36" fmla="*/ 2783021 h 3988066"/>
                  <a:gd name="connsiteX37" fmla="*/ 1494862 w 3475899"/>
                  <a:gd name="connsiteY37" fmla="*/ 2685641 h 3988066"/>
                  <a:gd name="connsiteX38" fmla="*/ 1599930 w 3475899"/>
                  <a:gd name="connsiteY38" fmla="*/ 2444753 h 3988066"/>
                  <a:gd name="connsiteX39" fmla="*/ 1387231 w 3475899"/>
                  <a:gd name="connsiteY39" fmla="*/ 2109048 h 3988066"/>
                  <a:gd name="connsiteX40" fmla="*/ 943896 w 3475899"/>
                  <a:gd name="connsiteY40" fmla="*/ 2003980 h 3988066"/>
                  <a:gd name="connsiteX41" fmla="*/ 372428 w 3475899"/>
                  <a:gd name="connsiteY41" fmla="*/ 2198740 h 3988066"/>
                  <a:gd name="connsiteX42" fmla="*/ 118727 w 3475899"/>
                  <a:gd name="connsiteY42" fmla="*/ 2711267 h 3988066"/>
                  <a:gd name="connsiteX43" fmla="*/ 500560 w 3475899"/>
                  <a:gd name="connsiteY43" fmla="*/ 3351926 h 3988066"/>
                  <a:gd name="connsiteX44" fmla="*/ 1312915 w 3475899"/>
                  <a:gd name="connsiteY44" fmla="*/ 3567187 h 3988066"/>
                  <a:gd name="connsiteX45" fmla="*/ 2135520 w 3475899"/>
                  <a:gd name="connsiteY45" fmla="*/ 3269921 h 3988066"/>
                  <a:gd name="connsiteX46" fmla="*/ 2491727 w 3475899"/>
                  <a:gd name="connsiteY46" fmla="*/ 2506256 h 3988066"/>
                  <a:gd name="connsiteX47" fmla="*/ 2373845 w 3475899"/>
                  <a:gd name="connsiteY47" fmla="*/ 2070608 h 3988066"/>
                  <a:gd name="connsiteX48" fmla="*/ 2058641 w 3475899"/>
                  <a:gd name="connsiteY48" fmla="*/ 1755405 h 3988066"/>
                  <a:gd name="connsiteX49" fmla="*/ 1615306 w 3475899"/>
                  <a:gd name="connsiteY49" fmla="*/ 1496578 h 3988066"/>
                  <a:gd name="connsiteX50" fmla="*/ 859329 w 3475899"/>
                  <a:gd name="connsiteY50" fmla="*/ 1135247 h 3988066"/>
                  <a:gd name="connsiteX51" fmla="*/ 477496 w 3475899"/>
                  <a:gd name="connsiteY51" fmla="*/ 609907 h 3988066"/>
                  <a:gd name="connsiteX52" fmla="*/ 782450 w 3475899"/>
                  <a:gd name="connsiteY52" fmla="*/ 143508 h 3988066"/>
                  <a:gd name="connsiteX53" fmla="*/ 1425671 w 3475899"/>
                  <a:gd name="connsiteY53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769064 w 3475899"/>
                  <a:gd name="connsiteY4" fmla="*/ 558654 h 3988066"/>
                  <a:gd name="connsiteX5" fmla="*/ 1740875 w 3475899"/>
                  <a:gd name="connsiteY5" fmla="*/ 533028 h 3988066"/>
                  <a:gd name="connsiteX6" fmla="*/ 1825442 w 3475899"/>
                  <a:gd name="connsiteY6" fmla="*/ 343393 h 3988066"/>
                  <a:gd name="connsiteX7" fmla="*/ 1687060 w 3475899"/>
                  <a:gd name="connsiteY7" fmla="*/ 153758 h 3988066"/>
                  <a:gd name="connsiteX8" fmla="*/ 1410295 w 3475899"/>
                  <a:gd name="connsiteY8" fmla="*/ 102506 h 3988066"/>
                  <a:gd name="connsiteX9" fmla="*/ 961834 w 3475899"/>
                  <a:gd name="connsiteY9" fmla="*/ 187072 h 3988066"/>
                  <a:gd name="connsiteX10" fmla="*/ 744010 w 3475899"/>
                  <a:gd name="connsiteY10" fmla="*/ 481775 h 3988066"/>
                  <a:gd name="connsiteX11" fmla="*/ 900331 w 3475899"/>
                  <a:gd name="connsiteY11" fmla="*/ 740602 h 3988066"/>
                  <a:gd name="connsiteX12" fmla="*/ 1284726 w 3475899"/>
                  <a:gd name="connsiteY12" fmla="*/ 943050 h 3988066"/>
                  <a:gd name="connsiteX13" fmla="*/ 2984160 w 3475899"/>
                  <a:gd name="connsiteY13" fmla="*/ 1543339 h 3988066"/>
                  <a:gd name="connsiteX14" fmla="*/ 3378091 w 3475899"/>
                  <a:gd name="connsiteY14" fmla="*/ 2821306 h 3988066"/>
                  <a:gd name="connsiteX15" fmla="*/ 2359032 w 3475899"/>
                  <a:gd name="connsiteY15" fmla="*/ 3840356 h 3988066"/>
                  <a:gd name="connsiteX16" fmla="*/ 1252372 w 3475899"/>
                  <a:gd name="connsiteY16" fmla="*/ 3968244 h 3988066"/>
                  <a:gd name="connsiteX17" fmla="*/ 352887 w 3475899"/>
                  <a:gd name="connsiteY17" fmla="*/ 3518017 h 3988066"/>
                  <a:gd name="connsiteX18" fmla="*/ 846 w 3475899"/>
                  <a:gd name="connsiteY18" fmla="*/ 2711267 h 3988066"/>
                  <a:gd name="connsiteX19" fmla="*/ 284017 w 3475899"/>
                  <a:gd name="connsiteY19" fmla="*/ 2118017 h 3988066"/>
                  <a:gd name="connsiteX20" fmla="*/ 964397 w 3475899"/>
                  <a:gd name="connsiteY20" fmla="*/ 1870723 h 3988066"/>
                  <a:gd name="connsiteX21" fmla="*/ 1592242 w 3475899"/>
                  <a:gd name="connsiteY21" fmla="*/ 2019356 h 3988066"/>
                  <a:gd name="connsiteX22" fmla="*/ 1861319 w 3475899"/>
                  <a:gd name="connsiteY22" fmla="*/ 2490881 h 3988066"/>
                  <a:gd name="connsiteX23" fmla="*/ 1680653 w 3475899"/>
                  <a:gd name="connsiteY23" fmla="*/ 2861181 h 3988066"/>
                  <a:gd name="connsiteX24" fmla="*/ 1261662 w 3475899"/>
                  <a:gd name="connsiteY24" fmla="*/ 3008533 h 3988066"/>
                  <a:gd name="connsiteX25" fmla="*/ 895206 w 3475899"/>
                  <a:gd name="connsiteY25" fmla="*/ 2926528 h 3988066"/>
                  <a:gd name="connsiteX26" fmla="*/ 718384 w 3475899"/>
                  <a:gd name="connsiteY26" fmla="*/ 2649764 h 3988066"/>
                  <a:gd name="connsiteX27" fmla="*/ 808076 w 3475899"/>
                  <a:gd name="connsiteY27" fmla="*/ 2470379 h 3988066"/>
                  <a:gd name="connsiteX28" fmla="*/ 931082 w 3475899"/>
                  <a:gd name="connsiteY28" fmla="*/ 2406314 h 3988066"/>
                  <a:gd name="connsiteX29" fmla="*/ 990023 w 3475899"/>
                  <a:gd name="connsiteY29" fmla="*/ 2398626 h 3988066"/>
                  <a:gd name="connsiteX30" fmla="*/ 1010524 w 3475899"/>
                  <a:gd name="connsiteY30" fmla="*/ 2414001 h 3988066"/>
                  <a:gd name="connsiteX31" fmla="*/ 1000274 w 3475899"/>
                  <a:gd name="connsiteY31" fmla="*/ 2444753 h 3988066"/>
                  <a:gd name="connsiteX32" fmla="*/ 990023 w 3475899"/>
                  <a:gd name="connsiteY32" fmla="*/ 2475505 h 3988066"/>
                  <a:gd name="connsiteX33" fmla="*/ 974647 w 3475899"/>
                  <a:gd name="connsiteY33" fmla="*/ 2588261 h 3988066"/>
                  <a:gd name="connsiteX34" fmla="*/ 1055370 w 3475899"/>
                  <a:gd name="connsiteY34" fmla="*/ 2725362 h 3988066"/>
                  <a:gd name="connsiteX35" fmla="*/ 1230911 w 3475899"/>
                  <a:gd name="connsiteY35" fmla="*/ 2783021 h 3988066"/>
                  <a:gd name="connsiteX36" fmla="*/ 1494862 w 3475899"/>
                  <a:gd name="connsiteY36" fmla="*/ 2685641 h 3988066"/>
                  <a:gd name="connsiteX37" fmla="*/ 1599930 w 3475899"/>
                  <a:gd name="connsiteY37" fmla="*/ 2444753 h 3988066"/>
                  <a:gd name="connsiteX38" fmla="*/ 1387231 w 3475899"/>
                  <a:gd name="connsiteY38" fmla="*/ 2109048 h 3988066"/>
                  <a:gd name="connsiteX39" fmla="*/ 943896 w 3475899"/>
                  <a:gd name="connsiteY39" fmla="*/ 2003980 h 3988066"/>
                  <a:gd name="connsiteX40" fmla="*/ 372428 w 3475899"/>
                  <a:gd name="connsiteY40" fmla="*/ 2198740 h 3988066"/>
                  <a:gd name="connsiteX41" fmla="*/ 118727 w 3475899"/>
                  <a:gd name="connsiteY41" fmla="*/ 2711267 h 3988066"/>
                  <a:gd name="connsiteX42" fmla="*/ 500560 w 3475899"/>
                  <a:gd name="connsiteY42" fmla="*/ 3351926 h 3988066"/>
                  <a:gd name="connsiteX43" fmla="*/ 1312915 w 3475899"/>
                  <a:gd name="connsiteY43" fmla="*/ 3567187 h 3988066"/>
                  <a:gd name="connsiteX44" fmla="*/ 2135520 w 3475899"/>
                  <a:gd name="connsiteY44" fmla="*/ 3269921 h 3988066"/>
                  <a:gd name="connsiteX45" fmla="*/ 2491727 w 3475899"/>
                  <a:gd name="connsiteY45" fmla="*/ 2506256 h 3988066"/>
                  <a:gd name="connsiteX46" fmla="*/ 2373845 w 3475899"/>
                  <a:gd name="connsiteY46" fmla="*/ 2070608 h 3988066"/>
                  <a:gd name="connsiteX47" fmla="*/ 2058641 w 3475899"/>
                  <a:gd name="connsiteY47" fmla="*/ 1755405 h 3988066"/>
                  <a:gd name="connsiteX48" fmla="*/ 1615306 w 3475899"/>
                  <a:gd name="connsiteY48" fmla="*/ 1496578 h 3988066"/>
                  <a:gd name="connsiteX49" fmla="*/ 859329 w 3475899"/>
                  <a:gd name="connsiteY49" fmla="*/ 1135247 h 3988066"/>
                  <a:gd name="connsiteX50" fmla="*/ 477496 w 3475899"/>
                  <a:gd name="connsiteY50" fmla="*/ 609907 h 3988066"/>
                  <a:gd name="connsiteX51" fmla="*/ 782450 w 3475899"/>
                  <a:gd name="connsiteY51" fmla="*/ 143508 h 3988066"/>
                  <a:gd name="connsiteX52" fmla="*/ 1425671 w 3475899"/>
                  <a:gd name="connsiteY52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769064 w 3475899"/>
                  <a:gd name="connsiteY4" fmla="*/ 558654 h 3988066"/>
                  <a:gd name="connsiteX5" fmla="*/ 1825442 w 3475899"/>
                  <a:gd name="connsiteY5" fmla="*/ 343393 h 3988066"/>
                  <a:gd name="connsiteX6" fmla="*/ 1687060 w 3475899"/>
                  <a:gd name="connsiteY6" fmla="*/ 153758 h 3988066"/>
                  <a:gd name="connsiteX7" fmla="*/ 1410295 w 3475899"/>
                  <a:gd name="connsiteY7" fmla="*/ 102506 h 3988066"/>
                  <a:gd name="connsiteX8" fmla="*/ 961834 w 3475899"/>
                  <a:gd name="connsiteY8" fmla="*/ 187072 h 3988066"/>
                  <a:gd name="connsiteX9" fmla="*/ 744010 w 3475899"/>
                  <a:gd name="connsiteY9" fmla="*/ 481775 h 3988066"/>
                  <a:gd name="connsiteX10" fmla="*/ 900331 w 3475899"/>
                  <a:gd name="connsiteY10" fmla="*/ 740602 h 3988066"/>
                  <a:gd name="connsiteX11" fmla="*/ 1284726 w 3475899"/>
                  <a:gd name="connsiteY11" fmla="*/ 943050 h 3988066"/>
                  <a:gd name="connsiteX12" fmla="*/ 2984160 w 3475899"/>
                  <a:gd name="connsiteY12" fmla="*/ 1543339 h 3988066"/>
                  <a:gd name="connsiteX13" fmla="*/ 3378091 w 3475899"/>
                  <a:gd name="connsiteY13" fmla="*/ 2821306 h 3988066"/>
                  <a:gd name="connsiteX14" fmla="*/ 2359032 w 3475899"/>
                  <a:gd name="connsiteY14" fmla="*/ 3840356 h 3988066"/>
                  <a:gd name="connsiteX15" fmla="*/ 1252372 w 3475899"/>
                  <a:gd name="connsiteY15" fmla="*/ 3968244 h 3988066"/>
                  <a:gd name="connsiteX16" fmla="*/ 352887 w 3475899"/>
                  <a:gd name="connsiteY16" fmla="*/ 3518017 h 3988066"/>
                  <a:gd name="connsiteX17" fmla="*/ 846 w 3475899"/>
                  <a:gd name="connsiteY17" fmla="*/ 2711267 h 3988066"/>
                  <a:gd name="connsiteX18" fmla="*/ 284017 w 3475899"/>
                  <a:gd name="connsiteY18" fmla="*/ 2118017 h 3988066"/>
                  <a:gd name="connsiteX19" fmla="*/ 964397 w 3475899"/>
                  <a:gd name="connsiteY19" fmla="*/ 1870723 h 3988066"/>
                  <a:gd name="connsiteX20" fmla="*/ 1592242 w 3475899"/>
                  <a:gd name="connsiteY20" fmla="*/ 2019356 h 3988066"/>
                  <a:gd name="connsiteX21" fmla="*/ 1861319 w 3475899"/>
                  <a:gd name="connsiteY21" fmla="*/ 2490881 h 3988066"/>
                  <a:gd name="connsiteX22" fmla="*/ 1680653 w 3475899"/>
                  <a:gd name="connsiteY22" fmla="*/ 2861181 h 3988066"/>
                  <a:gd name="connsiteX23" fmla="*/ 1261662 w 3475899"/>
                  <a:gd name="connsiteY23" fmla="*/ 3008533 h 3988066"/>
                  <a:gd name="connsiteX24" fmla="*/ 895206 w 3475899"/>
                  <a:gd name="connsiteY24" fmla="*/ 2926528 h 3988066"/>
                  <a:gd name="connsiteX25" fmla="*/ 718384 w 3475899"/>
                  <a:gd name="connsiteY25" fmla="*/ 2649764 h 3988066"/>
                  <a:gd name="connsiteX26" fmla="*/ 808076 w 3475899"/>
                  <a:gd name="connsiteY26" fmla="*/ 2470379 h 3988066"/>
                  <a:gd name="connsiteX27" fmla="*/ 931082 w 3475899"/>
                  <a:gd name="connsiteY27" fmla="*/ 2406314 h 3988066"/>
                  <a:gd name="connsiteX28" fmla="*/ 990023 w 3475899"/>
                  <a:gd name="connsiteY28" fmla="*/ 2398626 h 3988066"/>
                  <a:gd name="connsiteX29" fmla="*/ 1010524 w 3475899"/>
                  <a:gd name="connsiteY29" fmla="*/ 2414001 h 3988066"/>
                  <a:gd name="connsiteX30" fmla="*/ 1000274 w 3475899"/>
                  <a:gd name="connsiteY30" fmla="*/ 2444753 h 3988066"/>
                  <a:gd name="connsiteX31" fmla="*/ 990023 w 3475899"/>
                  <a:gd name="connsiteY31" fmla="*/ 2475505 h 3988066"/>
                  <a:gd name="connsiteX32" fmla="*/ 974647 w 3475899"/>
                  <a:gd name="connsiteY32" fmla="*/ 2588261 h 3988066"/>
                  <a:gd name="connsiteX33" fmla="*/ 1055370 w 3475899"/>
                  <a:gd name="connsiteY33" fmla="*/ 2725362 h 3988066"/>
                  <a:gd name="connsiteX34" fmla="*/ 1230911 w 3475899"/>
                  <a:gd name="connsiteY34" fmla="*/ 2783021 h 3988066"/>
                  <a:gd name="connsiteX35" fmla="*/ 1494862 w 3475899"/>
                  <a:gd name="connsiteY35" fmla="*/ 2685641 h 3988066"/>
                  <a:gd name="connsiteX36" fmla="*/ 1599930 w 3475899"/>
                  <a:gd name="connsiteY36" fmla="*/ 2444753 h 3988066"/>
                  <a:gd name="connsiteX37" fmla="*/ 1387231 w 3475899"/>
                  <a:gd name="connsiteY37" fmla="*/ 2109048 h 3988066"/>
                  <a:gd name="connsiteX38" fmla="*/ 943896 w 3475899"/>
                  <a:gd name="connsiteY38" fmla="*/ 2003980 h 3988066"/>
                  <a:gd name="connsiteX39" fmla="*/ 372428 w 3475899"/>
                  <a:gd name="connsiteY39" fmla="*/ 2198740 h 3988066"/>
                  <a:gd name="connsiteX40" fmla="*/ 118727 w 3475899"/>
                  <a:gd name="connsiteY40" fmla="*/ 2711267 h 3988066"/>
                  <a:gd name="connsiteX41" fmla="*/ 500560 w 3475899"/>
                  <a:gd name="connsiteY41" fmla="*/ 3351926 h 3988066"/>
                  <a:gd name="connsiteX42" fmla="*/ 1312915 w 3475899"/>
                  <a:gd name="connsiteY42" fmla="*/ 3567187 h 3988066"/>
                  <a:gd name="connsiteX43" fmla="*/ 2135520 w 3475899"/>
                  <a:gd name="connsiteY43" fmla="*/ 3269921 h 3988066"/>
                  <a:gd name="connsiteX44" fmla="*/ 2491727 w 3475899"/>
                  <a:gd name="connsiteY44" fmla="*/ 2506256 h 3988066"/>
                  <a:gd name="connsiteX45" fmla="*/ 2373845 w 3475899"/>
                  <a:gd name="connsiteY45" fmla="*/ 2070608 h 3988066"/>
                  <a:gd name="connsiteX46" fmla="*/ 2058641 w 3475899"/>
                  <a:gd name="connsiteY46" fmla="*/ 1755405 h 3988066"/>
                  <a:gd name="connsiteX47" fmla="*/ 1615306 w 3475899"/>
                  <a:gd name="connsiteY47" fmla="*/ 1496578 h 3988066"/>
                  <a:gd name="connsiteX48" fmla="*/ 859329 w 3475899"/>
                  <a:gd name="connsiteY48" fmla="*/ 1135247 h 3988066"/>
                  <a:gd name="connsiteX49" fmla="*/ 477496 w 3475899"/>
                  <a:gd name="connsiteY49" fmla="*/ 609907 h 3988066"/>
                  <a:gd name="connsiteX50" fmla="*/ 782450 w 3475899"/>
                  <a:gd name="connsiteY50" fmla="*/ 143508 h 3988066"/>
                  <a:gd name="connsiteX51" fmla="*/ 1425671 w 3475899"/>
                  <a:gd name="connsiteY51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63881 w 3475899"/>
                  <a:gd name="connsiteY3" fmla="*/ 576593 h 3988066"/>
                  <a:gd name="connsiteX4" fmla="*/ 1825442 w 3475899"/>
                  <a:gd name="connsiteY4" fmla="*/ 343393 h 3988066"/>
                  <a:gd name="connsiteX5" fmla="*/ 1687060 w 3475899"/>
                  <a:gd name="connsiteY5" fmla="*/ 153758 h 3988066"/>
                  <a:gd name="connsiteX6" fmla="*/ 1410295 w 3475899"/>
                  <a:gd name="connsiteY6" fmla="*/ 102506 h 3988066"/>
                  <a:gd name="connsiteX7" fmla="*/ 961834 w 3475899"/>
                  <a:gd name="connsiteY7" fmla="*/ 187072 h 3988066"/>
                  <a:gd name="connsiteX8" fmla="*/ 744010 w 3475899"/>
                  <a:gd name="connsiteY8" fmla="*/ 481775 h 3988066"/>
                  <a:gd name="connsiteX9" fmla="*/ 900331 w 3475899"/>
                  <a:gd name="connsiteY9" fmla="*/ 740602 h 3988066"/>
                  <a:gd name="connsiteX10" fmla="*/ 1284726 w 3475899"/>
                  <a:gd name="connsiteY10" fmla="*/ 943050 h 3988066"/>
                  <a:gd name="connsiteX11" fmla="*/ 2984160 w 3475899"/>
                  <a:gd name="connsiteY11" fmla="*/ 1543339 h 3988066"/>
                  <a:gd name="connsiteX12" fmla="*/ 3378091 w 3475899"/>
                  <a:gd name="connsiteY12" fmla="*/ 2821306 h 3988066"/>
                  <a:gd name="connsiteX13" fmla="*/ 2359032 w 3475899"/>
                  <a:gd name="connsiteY13" fmla="*/ 3840356 h 3988066"/>
                  <a:gd name="connsiteX14" fmla="*/ 1252372 w 3475899"/>
                  <a:gd name="connsiteY14" fmla="*/ 3968244 h 3988066"/>
                  <a:gd name="connsiteX15" fmla="*/ 352887 w 3475899"/>
                  <a:gd name="connsiteY15" fmla="*/ 3518017 h 3988066"/>
                  <a:gd name="connsiteX16" fmla="*/ 846 w 3475899"/>
                  <a:gd name="connsiteY16" fmla="*/ 2711267 h 3988066"/>
                  <a:gd name="connsiteX17" fmla="*/ 284017 w 3475899"/>
                  <a:gd name="connsiteY17" fmla="*/ 2118017 h 3988066"/>
                  <a:gd name="connsiteX18" fmla="*/ 964397 w 3475899"/>
                  <a:gd name="connsiteY18" fmla="*/ 1870723 h 3988066"/>
                  <a:gd name="connsiteX19" fmla="*/ 1592242 w 3475899"/>
                  <a:gd name="connsiteY19" fmla="*/ 2019356 h 3988066"/>
                  <a:gd name="connsiteX20" fmla="*/ 1861319 w 3475899"/>
                  <a:gd name="connsiteY20" fmla="*/ 2490881 h 3988066"/>
                  <a:gd name="connsiteX21" fmla="*/ 1680653 w 3475899"/>
                  <a:gd name="connsiteY21" fmla="*/ 2861181 h 3988066"/>
                  <a:gd name="connsiteX22" fmla="*/ 1261662 w 3475899"/>
                  <a:gd name="connsiteY22" fmla="*/ 3008533 h 3988066"/>
                  <a:gd name="connsiteX23" fmla="*/ 895206 w 3475899"/>
                  <a:gd name="connsiteY23" fmla="*/ 2926528 h 3988066"/>
                  <a:gd name="connsiteX24" fmla="*/ 718384 w 3475899"/>
                  <a:gd name="connsiteY24" fmla="*/ 2649764 h 3988066"/>
                  <a:gd name="connsiteX25" fmla="*/ 808076 w 3475899"/>
                  <a:gd name="connsiteY25" fmla="*/ 2470379 h 3988066"/>
                  <a:gd name="connsiteX26" fmla="*/ 931082 w 3475899"/>
                  <a:gd name="connsiteY26" fmla="*/ 2406314 h 3988066"/>
                  <a:gd name="connsiteX27" fmla="*/ 990023 w 3475899"/>
                  <a:gd name="connsiteY27" fmla="*/ 2398626 h 3988066"/>
                  <a:gd name="connsiteX28" fmla="*/ 1010524 w 3475899"/>
                  <a:gd name="connsiteY28" fmla="*/ 2414001 h 3988066"/>
                  <a:gd name="connsiteX29" fmla="*/ 1000274 w 3475899"/>
                  <a:gd name="connsiteY29" fmla="*/ 2444753 h 3988066"/>
                  <a:gd name="connsiteX30" fmla="*/ 990023 w 3475899"/>
                  <a:gd name="connsiteY30" fmla="*/ 2475505 h 3988066"/>
                  <a:gd name="connsiteX31" fmla="*/ 974647 w 3475899"/>
                  <a:gd name="connsiteY31" fmla="*/ 2588261 h 3988066"/>
                  <a:gd name="connsiteX32" fmla="*/ 1055370 w 3475899"/>
                  <a:gd name="connsiteY32" fmla="*/ 2725362 h 3988066"/>
                  <a:gd name="connsiteX33" fmla="*/ 1230911 w 3475899"/>
                  <a:gd name="connsiteY33" fmla="*/ 2783021 h 3988066"/>
                  <a:gd name="connsiteX34" fmla="*/ 1494862 w 3475899"/>
                  <a:gd name="connsiteY34" fmla="*/ 2685641 h 3988066"/>
                  <a:gd name="connsiteX35" fmla="*/ 1599930 w 3475899"/>
                  <a:gd name="connsiteY35" fmla="*/ 2444753 h 3988066"/>
                  <a:gd name="connsiteX36" fmla="*/ 1387231 w 3475899"/>
                  <a:gd name="connsiteY36" fmla="*/ 2109048 h 3988066"/>
                  <a:gd name="connsiteX37" fmla="*/ 943896 w 3475899"/>
                  <a:gd name="connsiteY37" fmla="*/ 2003980 h 3988066"/>
                  <a:gd name="connsiteX38" fmla="*/ 372428 w 3475899"/>
                  <a:gd name="connsiteY38" fmla="*/ 2198740 h 3988066"/>
                  <a:gd name="connsiteX39" fmla="*/ 118727 w 3475899"/>
                  <a:gd name="connsiteY39" fmla="*/ 2711267 h 3988066"/>
                  <a:gd name="connsiteX40" fmla="*/ 500560 w 3475899"/>
                  <a:gd name="connsiteY40" fmla="*/ 3351926 h 3988066"/>
                  <a:gd name="connsiteX41" fmla="*/ 1312915 w 3475899"/>
                  <a:gd name="connsiteY41" fmla="*/ 3567187 h 3988066"/>
                  <a:gd name="connsiteX42" fmla="*/ 2135520 w 3475899"/>
                  <a:gd name="connsiteY42" fmla="*/ 3269921 h 3988066"/>
                  <a:gd name="connsiteX43" fmla="*/ 2491727 w 3475899"/>
                  <a:gd name="connsiteY43" fmla="*/ 2506256 h 3988066"/>
                  <a:gd name="connsiteX44" fmla="*/ 2373845 w 3475899"/>
                  <a:gd name="connsiteY44" fmla="*/ 2070608 h 3988066"/>
                  <a:gd name="connsiteX45" fmla="*/ 2058641 w 3475899"/>
                  <a:gd name="connsiteY45" fmla="*/ 1755405 h 3988066"/>
                  <a:gd name="connsiteX46" fmla="*/ 1615306 w 3475899"/>
                  <a:gd name="connsiteY46" fmla="*/ 1496578 h 3988066"/>
                  <a:gd name="connsiteX47" fmla="*/ 859329 w 3475899"/>
                  <a:gd name="connsiteY47" fmla="*/ 1135247 h 3988066"/>
                  <a:gd name="connsiteX48" fmla="*/ 477496 w 3475899"/>
                  <a:gd name="connsiteY48" fmla="*/ 609907 h 3988066"/>
                  <a:gd name="connsiteX49" fmla="*/ 782450 w 3475899"/>
                  <a:gd name="connsiteY49" fmla="*/ 143508 h 3988066"/>
                  <a:gd name="connsiteX50" fmla="*/ 1425671 w 3475899"/>
                  <a:gd name="connsiteY50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2117582 w 3475899"/>
                  <a:gd name="connsiteY2" fmla="*/ 353644 h 3988066"/>
                  <a:gd name="connsiteX3" fmla="*/ 1825442 w 3475899"/>
                  <a:gd name="connsiteY3" fmla="*/ 343393 h 3988066"/>
                  <a:gd name="connsiteX4" fmla="*/ 1687060 w 3475899"/>
                  <a:gd name="connsiteY4" fmla="*/ 153758 h 3988066"/>
                  <a:gd name="connsiteX5" fmla="*/ 1410295 w 3475899"/>
                  <a:gd name="connsiteY5" fmla="*/ 102506 h 3988066"/>
                  <a:gd name="connsiteX6" fmla="*/ 961834 w 3475899"/>
                  <a:gd name="connsiteY6" fmla="*/ 187072 h 3988066"/>
                  <a:gd name="connsiteX7" fmla="*/ 744010 w 3475899"/>
                  <a:gd name="connsiteY7" fmla="*/ 481775 h 3988066"/>
                  <a:gd name="connsiteX8" fmla="*/ 900331 w 3475899"/>
                  <a:gd name="connsiteY8" fmla="*/ 740602 h 3988066"/>
                  <a:gd name="connsiteX9" fmla="*/ 1284726 w 3475899"/>
                  <a:gd name="connsiteY9" fmla="*/ 943050 h 3988066"/>
                  <a:gd name="connsiteX10" fmla="*/ 2984160 w 3475899"/>
                  <a:gd name="connsiteY10" fmla="*/ 1543339 h 3988066"/>
                  <a:gd name="connsiteX11" fmla="*/ 3378091 w 3475899"/>
                  <a:gd name="connsiteY11" fmla="*/ 2821306 h 3988066"/>
                  <a:gd name="connsiteX12" fmla="*/ 2359032 w 3475899"/>
                  <a:gd name="connsiteY12" fmla="*/ 3840356 h 3988066"/>
                  <a:gd name="connsiteX13" fmla="*/ 1252372 w 3475899"/>
                  <a:gd name="connsiteY13" fmla="*/ 3968244 h 3988066"/>
                  <a:gd name="connsiteX14" fmla="*/ 352887 w 3475899"/>
                  <a:gd name="connsiteY14" fmla="*/ 3518017 h 3988066"/>
                  <a:gd name="connsiteX15" fmla="*/ 846 w 3475899"/>
                  <a:gd name="connsiteY15" fmla="*/ 2711267 h 3988066"/>
                  <a:gd name="connsiteX16" fmla="*/ 284017 w 3475899"/>
                  <a:gd name="connsiteY16" fmla="*/ 2118017 h 3988066"/>
                  <a:gd name="connsiteX17" fmla="*/ 964397 w 3475899"/>
                  <a:gd name="connsiteY17" fmla="*/ 1870723 h 3988066"/>
                  <a:gd name="connsiteX18" fmla="*/ 1592242 w 3475899"/>
                  <a:gd name="connsiteY18" fmla="*/ 2019356 h 3988066"/>
                  <a:gd name="connsiteX19" fmla="*/ 1861319 w 3475899"/>
                  <a:gd name="connsiteY19" fmla="*/ 2490881 h 3988066"/>
                  <a:gd name="connsiteX20" fmla="*/ 1680653 w 3475899"/>
                  <a:gd name="connsiteY20" fmla="*/ 2861181 h 3988066"/>
                  <a:gd name="connsiteX21" fmla="*/ 1261662 w 3475899"/>
                  <a:gd name="connsiteY21" fmla="*/ 3008533 h 3988066"/>
                  <a:gd name="connsiteX22" fmla="*/ 895206 w 3475899"/>
                  <a:gd name="connsiteY22" fmla="*/ 2926528 h 3988066"/>
                  <a:gd name="connsiteX23" fmla="*/ 718384 w 3475899"/>
                  <a:gd name="connsiteY23" fmla="*/ 2649764 h 3988066"/>
                  <a:gd name="connsiteX24" fmla="*/ 808076 w 3475899"/>
                  <a:gd name="connsiteY24" fmla="*/ 2470379 h 3988066"/>
                  <a:gd name="connsiteX25" fmla="*/ 931082 w 3475899"/>
                  <a:gd name="connsiteY25" fmla="*/ 2406314 h 3988066"/>
                  <a:gd name="connsiteX26" fmla="*/ 990023 w 3475899"/>
                  <a:gd name="connsiteY26" fmla="*/ 2398626 h 3988066"/>
                  <a:gd name="connsiteX27" fmla="*/ 1010524 w 3475899"/>
                  <a:gd name="connsiteY27" fmla="*/ 2414001 h 3988066"/>
                  <a:gd name="connsiteX28" fmla="*/ 1000274 w 3475899"/>
                  <a:gd name="connsiteY28" fmla="*/ 2444753 h 3988066"/>
                  <a:gd name="connsiteX29" fmla="*/ 990023 w 3475899"/>
                  <a:gd name="connsiteY29" fmla="*/ 2475505 h 3988066"/>
                  <a:gd name="connsiteX30" fmla="*/ 974647 w 3475899"/>
                  <a:gd name="connsiteY30" fmla="*/ 2588261 h 3988066"/>
                  <a:gd name="connsiteX31" fmla="*/ 1055370 w 3475899"/>
                  <a:gd name="connsiteY31" fmla="*/ 2725362 h 3988066"/>
                  <a:gd name="connsiteX32" fmla="*/ 1230911 w 3475899"/>
                  <a:gd name="connsiteY32" fmla="*/ 2783021 h 3988066"/>
                  <a:gd name="connsiteX33" fmla="*/ 1494862 w 3475899"/>
                  <a:gd name="connsiteY33" fmla="*/ 2685641 h 3988066"/>
                  <a:gd name="connsiteX34" fmla="*/ 1599930 w 3475899"/>
                  <a:gd name="connsiteY34" fmla="*/ 2444753 h 3988066"/>
                  <a:gd name="connsiteX35" fmla="*/ 1387231 w 3475899"/>
                  <a:gd name="connsiteY35" fmla="*/ 2109048 h 3988066"/>
                  <a:gd name="connsiteX36" fmla="*/ 943896 w 3475899"/>
                  <a:gd name="connsiteY36" fmla="*/ 2003980 h 3988066"/>
                  <a:gd name="connsiteX37" fmla="*/ 372428 w 3475899"/>
                  <a:gd name="connsiteY37" fmla="*/ 2198740 h 3988066"/>
                  <a:gd name="connsiteX38" fmla="*/ 118727 w 3475899"/>
                  <a:gd name="connsiteY38" fmla="*/ 2711267 h 3988066"/>
                  <a:gd name="connsiteX39" fmla="*/ 500560 w 3475899"/>
                  <a:gd name="connsiteY39" fmla="*/ 3351926 h 3988066"/>
                  <a:gd name="connsiteX40" fmla="*/ 1312915 w 3475899"/>
                  <a:gd name="connsiteY40" fmla="*/ 3567187 h 3988066"/>
                  <a:gd name="connsiteX41" fmla="*/ 2135520 w 3475899"/>
                  <a:gd name="connsiteY41" fmla="*/ 3269921 h 3988066"/>
                  <a:gd name="connsiteX42" fmla="*/ 2491727 w 3475899"/>
                  <a:gd name="connsiteY42" fmla="*/ 2506256 h 3988066"/>
                  <a:gd name="connsiteX43" fmla="*/ 2373845 w 3475899"/>
                  <a:gd name="connsiteY43" fmla="*/ 2070608 h 3988066"/>
                  <a:gd name="connsiteX44" fmla="*/ 2058641 w 3475899"/>
                  <a:gd name="connsiteY44" fmla="*/ 1755405 h 3988066"/>
                  <a:gd name="connsiteX45" fmla="*/ 1615306 w 3475899"/>
                  <a:gd name="connsiteY45" fmla="*/ 1496578 h 3988066"/>
                  <a:gd name="connsiteX46" fmla="*/ 859329 w 3475899"/>
                  <a:gd name="connsiteY46" fmla="*/ 1135247 h 3988066"/>
                  <a:gd name="connsiteX47" fmla="*/ 477496 w 3475899"/>
                  <a:gd name="connsiteY47" fmla="*/ 609907 h 3988066"/>
                  <a:gd name="connsiteX48" fmla="*/ 782450 w 3475899"/>
                  <a:gd name="connsiteY48" fmla="*/ 143508 h 3988066"/>
                  <a:gd name="connsiteX49" fmla="*/ 1425671 w 3475899"/>
                  <a:gd name="connsiteY49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1825442 w 3475899"/>
                  <a:gd name="connsiteY2" fmla="*/ 343393 h 3988066"/>
                  <a:gd name="connsiteX3" fmla="*/ 1687060 w 3475899"/>
                  <a:gd name="connsiteY3" fmla="*/ 153758 h 3988066"/>
                  <a:gd name="connsiteX4" fmla="*/ 1410295 w 3475899"/>
                  <a:gd name="connsiteY4" fmla="*/ 102506 h 3988066"/>
                  <a:gd name="connsiteX5" fmla="*/ 961834 w 3475899"/>
                  <a:gd name="connsiteY5" fmla="*/ 187072 h 3988066"/>
                  <a:gd name="connsiteX6" fmla="*/ 744010 w 3475899"/>
                  <a:gd name="connsiteY6" fmla="*/ 481775 h 3988066"/>
                  <a:gd name="connsiteX7" fmla="*/ 900331 w 3475899"/>
                  <a:gd name="connsiteY7" fmla="*/ 740602 h 3988066"/>
                  <a:gd name="connsiteX8" fmla="*/ 1284726 w 3475899"/>
                  <a:gd name="connsiteY8" fmla="*/ 943050 h 3988066"/>
                  <a:gd name="connsiteX9" fmla="*/ 2984160 w 3475899"/>
                  <a:gd name="connsiteY9" fmla="*/ 1543339 h 3988066"/>
                  <a:gd name="connsiteX10" fmla="*/ 3378091 w 3475899"/>
                  <a:gd name="connsiteY10" fmla="*/ 2821306 h 3988066"/>
                  <a:gd name="connsiteX11" fmla="*/ 2359032 w 3475899"/>
                  <a:gd name="connsiteY11" fmla="*/ 3840356 h 3988066"/>
                  <a:gd name="connsiteX12" fmla="*/ 1252372 w 3475899"/>
                  <a:gd name="connsiteY12" fmla="*/ 3968244 h 3988066"/>
                  <a:gd name="connsiteX13" fmla="*/ 352887 w 3475899"/>
                  <a:gd name="connsiteY13" fmla="*/ 3518017 h 3988066"/>
                  <a:gd name="connsiteX14" fmla="*/ 846 w 3475899"/>
                  <a:gd name="connsiteY14" fmla="*/ 2711267 h 3988066"/>
                  <a:gd name="connsiteX15" fmla="*/ 284017 w 3475899"/>
                  <a:gd name="connsiteY15" fmla="*/ 2118017 h 3988066"/>
                  <a:gd name="connsiteX16" fmla="*/ 964397 w 3475899"/>
                  <a:gd name="connsiteY16" fmla="*/ 1870723 h 3988066"/>
                  <a:gd name="connsiteX17" fmla="*/ 1592242 w 3475899"/>
                  <a:gd name="connsiteY17" fmla="*/ 2019356 h 3988066"/>
                  <a:gd name="connsiteX18" fmla="*/ 1861319 w 3475899"/>
                  <a:gd name="connsiteY18" fmla="*/ 2490881 h 3988066"/>
                  <a:gd name="connsiteX19" fmla="*/ 1680653 w 3475899"/>
                  <a:gd name="connsiteY19" fmla="*/ 2861181 h 3988066"/>
                  <a:gd name="connsiteX20" fmla="*/ 1261662 w 3475899"/>
                  <a:gd name="connsiteY20" fmla="*/ 3008533 h 3988066"/>
                  <a:gd name="connsiteX21" fmla="*/ 895206 w 3475899"/>
                  <a:gd name="connsiteY21" fmla="*/ 2926528 h 3988066"/>
                  <a:gd name="connsiteX22" fmla="*/ 718384 w 3475899"/>
                  <a:gd name="connsiteY22" fmla="*/ 2649764 h 3988066"/>
                  <a:gd name="connsiteX23" fmla="*/ 808076 w 3475899"/>
                  <a:gd name="connsiteY23" fmla="*/ 2470379 h 3988066"/>
                  <a:gd name="connsiteX24" fmla="*/ 931082 w 3475899"/>
                  <a:gd name="connsiteY24" fmla="*/ 2406314 h 3988066"/>
                  <a:gd name="connsiteX25" fmla="*/ 990023 w 3475899"/>
                  <a:gd name="connsiteY25" fmla="*/ 2398626 h 3988066"/>
                  <a:gd name="connsiteX26" fmla="*/ 1010524 w 3475899"/>
                  <a:gd name="connsiteY26" fmla="*/ 2414001 h 3988066"/>
                  <a:gd name="connsiteX27" fmla="*/ 1000274 w 3475899"/>
                  <a:gd name="connsiteY27" fmla="*/ 2444753 h 3988066"/>
                  <a:gd name="connsiteX28" fmla="*/ 990023 w 3475899"/>
                  <a:gd name="connsiteY28" fmla="*/ 2475505 h 3988066"/>
                  <a:gd name="connsiteX29" fmla="*/ 974647 w 3475899"/>
                  <a:gd name="connsiteY29" fmla="*/ 2588261 h 3988066"/>
                  <a:gd name="connsiteX30" fmla="*/ 1055370 w 3475899"/>
                  <a:gd name="connsiteY30" fmla="*/ 2725362 h 3988066"/>
                  <a:gd name="connsiteX31" fmla="*/ 1230911 w 3475899"/>
                  <a:gd name="connsiteY31" fmla="*/ 2783021 h 3988066"/>
                  <a:gd name="connsiteX32" fmla="*/ 1494862 w 3475899"/>
                  <a:gd name="connsiteY32" fmla="*/ 2685641 h 3988066"/>
                  <a:gd name="connsiteX33" fmla="*/ 1599930 w 3475899"/>
                  <a:gd name="connsiteY33" fmla="*/ 2444753 h 3988066"/>
                  <a:gd name="connsiteX34" fmla="*/ 1387231 w 3475899"/>
                  <a:gd name="connsiteY34" fmla="*/ 2109048 h 3988066"/>
                  <a:gd name="connsiteX35" fmla="*/ 943896 w 3475899"/>
                  <a:gd name="connsiteY35" fmla="*/ 2003980 h 3988066"/>
                  <a:gd name="connsiteX36" fmla="*/ 372428 w 3475899"/>
                  <a:gd name="connsiteY36" fmla="*/ 2198740 h 3988066"/>
                  <a:gd name="connsiteX37" fmla="*/ 118727 w 3475899"/>
                  <a:gd name="connsiteY37" fmla="*/ 2711267 h 3988066"/>
                  <a:gd name="connsiteX38" fmla="*/ 500560 w 3475899"/>
                  <a:gd name="connsiteY38" fmla="*/ 3351926 h 3988066"/>
                  <a:gd name="connsiteX39" fmla="*/ 1312915 w 3475899"/>
                  <a:gd name="connsiteY39" fmla="*/ 3567187 h 3988066"/>
                  <a:gd name="connsiteX40" fmla="*/ 2135520 w 3475899"/>
                  <a:gd name="connsiteY40" fmla="*/ 3269921 h 3988066"/>
                  <a:gd name="connsiteX41" fmla="*/ 2491727 w 3475899"/>
                  <a:gd name="connsiteY41" fmla="*/ 2506256 h 3988066"/>
                  <a:gd name="connsiteX42" fmla="*/ 2373845 w 3475899"/>
                  <a:gd name="connsiteY42" fmla="*/ 2070608 h 3988066"/>
                  <a:gd name="connsiteX43" fmla="*/ 2058641 w 3475899"/>
                  <a:gd name="connsiteY43" fmla="*/ 1755405 h 3988066"/>
                  <a:gd name="connsiteX44" fmla="*/ 1615306 w 3475899"/>
                  <a:gd name="connsiteY44" fmla="*/ 1496578 h 3988066"/>
                  <a:gd name="connsiteX45" fmla="*/ 859329 w 3475899"/>
                  <a:gd name="connsiteY45" fmla="*/ 1135247 h 3988066"/>
                  <a:gd name="connsiteX46" fmla="*/ 477496 w 3475899"/>
                  <a:gd name="connsiteY46" fmla="*/ 609907 h 3988066"/>
                  <a:gd name="connsiteX47" fmla="*/ 782450 w 3475899"/>
                  <a:gd name="connsiteY47" fmla="*/ 143508 h 3988066"/>
                  <a:gd name="connsiteX48" fmla="*/ 1425671 w 3475899"/>
                  <a:gd name="connsiteY48" fmla="*/ 0 h 3988066"/>
                  <a:gd name="connsiteX0" fmla="*/ 1425671 w 3475899"/>
                  <a:gd name="connsiteY0" fmla="*/ 0 h 3988066"/>
                  <a:gd name="connsiteX1" fmla="*/ 1884382 w 3475899"/>
                  <a:gd name="connsiteY1" fmla="*/ 64066 h 3988066"/>
                  <a:gd name="connsiteX2" fmla="*/ 1687060 w 3475899"/>
                  <a:gd name="connsiteY2" fmla="*/ 153758 h 3988066"/>
                  <a:gd name="connsiteX3" fmla="*/ 1410295 w 3475899"/>
                  <a:gd name="connsiteY3" fmla="*/ 102506 h 3988066"/>
                  <a:gd name="connsiteX4" fmla="*/ 961834 w 3475899"/>
                  <a:gd name="connsiteY4" fmla="*/ 187072 h 3988066"/>
                  <a:gd name="connsiteX5" fmla="*/ 744010 w 3475899"/>
                  <a:gd name="connsiteY5" fmla="*/ 481775 h 3988066"/>
                  <a:gd name="connsiteX6" fmla="*/ 900331 w 3475899"/>
                  <a:gd name="connsiteY6" fmla="*/ 740602 h 3988066"/>
                  <a:gd name="connsiteX7" fmla="*/ 1284726 w 3475899"/>
                  <a:gd name="connsiteY7" fmla="*/ 943050 h 3988066"/>
                  <a:gd name="connsiteX8" fmla="*/ 2984160 w 3475899"/>
                  <a:gd name="connsiteY8" fmla="*/ 1543339 h 3988066"/>
                  <a:gd name="connsiteX9" fmla="*/ 3378091 w 3475899"/>
                  <a:gd name="connsiteY9" fmla="*/ 2821306 h 3988066"/>
                  <a:gd name="connsiteX10" fmla="*/ 2359032 w 3475899"/>
                  <a:gd name="connsiteY10" fmla="*/ 3840356 h 3988066"/>
                  <a:gd name="connsiteX11" fmla="*/ 1252372 w 3475899"/>
                  <a:gd name="connsiteY11" fmla="*/ 3968244 h 3988066"/>
                  <a:gd name="connsiteX12" fmla="*/ 352887 w 3475899"/>
                  <a:gd name="connsiteY12" fmla="*/ 3518017 h 3988066"/>
                  <a:gd name="connsiteX13" fmla="*/ 846 w 3475899"/>
                  <a:gd name="connsiteY13" fmla="*/ 2711267 h 3988066"/>
                  <a:gd name="connsiteX14" fmla="*/ 284017 w 3475899"/>
                  <a:gd name="connsiteY14" fmla="*/ 2118017 h 3988066"/>
                  <a:gd name="connsiteX15" fmla="*/ 964397 w 3475899"/>
                  <a:gd name="connsiteY15" fmla="*/ 1870723 h 3988066"/>
                  <a:gd name="connsiteX16" fmla="*/ 1592242 w 3475899"/>
                  <a:gd name="connsiteY16" fmla="*/ 2019356 h 3988066"/>
                  <a:gd name="connsiteX17" fmla="*/ 1861319 w 3475899"/>
                  <a:gd name="connsiteY17" fmla="*/ 2490881 h 3988066"/>
                  <a:gd name="connsiteX18" fmla="*/ 1680653 w 3475899"/>
                  <a:gd name="connsiteY18" fmla="*/ 2861181 h 3988066"/>
                  <a:gd name="connsiteX19" fmla="*/ 1261662 w 3475899"/>
                  <a:gd name="connsiteY19" fmla="*/ 3008533 h 3988066"/>
                  <a:gd name="connsiteX20" fmla="*/ 895206 w 3475899"/>
                  <a:gd name="connsiteY20" fmla="*/ 2926528 h 3988066"/>
                  <a:gd name="connsiteX21" fmla="*/ 718384 w 3475899"/>
                  <a:gd name="connsiteY21" fmla="*/ 2649764 h 3988066"/>
                  <a:gd name="connsiteX22" fmla="*/ 808076 w 3475899"/>
                  <a:gd name="connsiteY22" fmla="*/ 2470379 h 3988066"/>
                  <a:gd name="connsiteX23" fmla="*/ 931082 w 3475899"/>
                  <a:gd name="connsiteY23" fmla="*/ 2406314 h 3988066"/>
                  <a:gd name="connsiteX24" fmla="*/ 990023 w 3475899"/>
                  <a:gd name="connsiteY24" fmla="*/ 2398626 h 3988066"/>
                  <a:gd name="connsiteX25" fmla="*/ 1010524 w 3475899"/>
                  <a:gd name="connsiteY25" fmla="*/ 2414001 h 3988066"/>
                  <a:gd name="connsiteX26" fmla="*/ 1000274 w 3475899"/>
                  <a:gd name="connsiteY26" fmla="*/ 2444753 h 3988066"/>
                  <a:gd name="connsiteX27" fmla="*/ 990023 w 3475899"/>
                  <a:gd name="connsiteY27" fmla="*/ 2475505 h 3988066"/>
                  <a:gd name="connsiteX28" fmla="*/ 974647 w 3475899"/>
                  <a:gd name="connsiteY28" fmla="*/ 2588261 h 3988066"/>
                  <a:gd name="connsiteX29" fmla="*/ 1055370 w 3475899"/>
                  <a:gd name="connsiteY29" fmla="*/ 2725362 h 3988066"/>
                  <a:gd name="connsiteX30" fmla="*/ 1230911 w 3475899"/>
                  <a:gd name="connsiteY30" fmla="*/ 2783021 h 3988066"/>
                  <a:gd name="connsiteX31" fmla="*/ 1494862 w 3475899"/>
                  <a:gd name="connsiteY31" fmla="*/ 2685641 h 3988066"/>
                  <a:gd name="connsiteX32" fmla="*/ 1599930 w 3475899"/>
                  <a:gd name="connsiteY32" fmla="*/ 2444753 h 3988066"/>
                  <a:gd name="connsiteX33" fmla="*/ 1387231 w 3475899"/>
                  <a:gd name="connsiteY33" fmla="*/ 2109048 h 3988066"/>
                  <a:gd name="connsiteX34" fmla="*/ 943896 w 3475899"/>
                  <a:gd name="connsiteY34" fmla="*/ 2003980 h 3988066"/>
                  <a:gd name="connsiteX35" fmla="*/ 372428 w 3475899"/>
                  <a:gd name="connsiteY35" fmla="*/ 2198740 h 3988066"/>
                  <a:gd name="connsiteX36" fmla="*/ 118727 w 3475899"/>
                  <a:gd name="connsiteY36" fmla="*/ 2711267 h 3988066"/>
                  <a:gd name="connsiteX37" fmla="*/ 500560 w 3475899"/>
                  <a:gd name="connsiteY37" fmla="*/ 3351926 h 3988066"/>
                  <a:gd name="connsiteX38" fmla="*/ 1312915 w 3475899"/>
                  <a:gd name="connsiteY38" fmla="*/ 3567187 h 3988066"/>
                  <a:gd name="connsiteX39" fmla="*/ 2135520 w 3475899"/>
                  <a:gd name="connsiteY39" fmla="*/ 3269921 h 3988066"/>
                  <a:gd name="connsiteX40" fmla="*/ 2491727 w 3475899"/>
                  <a:gd name="connsiteY40" fmla="*/ 2506256 h 3988066"/>
                  <a:gd name="connsiteX41" fmla="*/ 2373845 w 3475899"/>
                  <a:gd name="connsiteY41" fmla="*/ 2070608 h 3988066"/>
                  <a:gd name="connsiteX42" fmla="*/ 2058641 w 3475899"/>
                  <a:gd name="connsiteY42" fmla="*/ 1755405 h 3988066"/>
                  <a:gd name="connsiteX43" fmla="*/ 1615306 w 3475899"/>
                  <a:gd name="connsiteY43" fmla="*/ 1496578 h 3988066"/>
                  <a:gd name="connsiteX44" fmla="*/ 859329 w 3475899"/>
                  <a:gd name="connsiteY44" fmla="*/ 1135247 h 3988066"/>
                  <a:gd name="connsiteX45" fmla="*/ 477496 w 3475899"/>
                  <a:gd name="connsiteY45" fmla="*/ 609907 h 3988066"/>
                  <a:gd name="connsiteX46" fmla="*/ 782450 w 3475899"/>
                  <a:gd name="connsiteY46" fmla="*/ 143508 h 3988066"/>
                  <a:gd name="connsiteX47" fmla="*/ 1425671 w 3475899"/>
                  <a:gd name="connsiteY47" fmla="*/ 0 h 3988066"/>
                  <a:gd name="connsiteX0" fmla="*/ 1425671 w 3475899"/>
                  <a:gd name="connsiteY0" fmla="*/ 0 h 3988066"/>
                  <a:gd name="connsiteX1" fmla="*/ 1687060 w 3475899"/>
                  <a:gd name="connsiteY1" fmla="*/ 153758 h 3988066"/>
                  <a:gd name="connsiteX2" fmla="*/ 1410295 w 3475899"/>
                  <a:gd name="connsiteY2" fmla="*/ 102506 h 3988066"/>
                  <a:gd name="connsiteX3" fmla="*/ 961834 w 3475899"/>
                  <a:gd name="connsiteY3" fmla="*/ 187072 h 3988066"/>
                  <a:gd name="connsiteX4" fmla="*/ 744010 w 3475899"/>
                  <a:gd name="connsiteY4" fmla="*/ 481775 h 3988066"/>
                  <a:gd name="connsiteX5" fmla="*/ 900331 w 3475899"/>
                  <a:gd name="connsiteY5" fmla="*/ 740602 h 3988066"/>
                  <a:gd name="connsiteX6" fmla="*/ 1284726 w 3475899"/>
                  <a:gd name="connsiteY6" fmla="*/ 943050 h 3988066"/>
                  <a:gd name="connsiteX7" fmla="*/ 2984160 w 3475899"/>
                  <a:gd name="connsiteY7" fmla="*/ 1543339 h 3988066"/>
                  <a:gd name="connsiteX8" fmla="*/ 3378091 w 3475899"/>
                  <a:gd name="connsiteY8" fmla="*/ 2821306 h 3988066"/>
                  <a:gd name="connsiteX9" fmla="*/ 2359032 w 3475899"/>
                  <a:gd name="connsiteY9" fmla="*/ 3840356 h 3988066"/>
                  <a:gd name="connsiteX10" fmla="*/ 1252372 w 3475899"/>
                  <a:gd name="connsiteY10" fmla="*/ 3968244 h 3988066"/>
                  <a:gd name="connsiteX11" fmla="*/ 352887 w 3475899"/>
                  <a:gd name="connsiteY11" fmla="*/ 3518017 h 3988066"/>
                  <a:gd name="connsiteX12" fmla="*/ 846 w 3475899"/>
                  <a:gd name="connsiteY12" fmla="*/ 2711267 h 3988066"/>
                  <a:gd name="connsiteX13" fmla="*/ 284017 w 3475899"/>
                  <a:gd name="connsiteY13" fmla="*/ 2118017 h 3988066"/>
                  <a:gd name="connsiteX14" fmla="*/ 964397 w 3475899"/>
                  <a:gd name="connsiteY14" fmla="*/ 1870723 h 3988066"/>
                  <a:gd name="connsiteX15" fmla="*/ 1592242 w 3475899"/>
                  <a:gd name="connsiteY15" fmla="*/ 2019356 h 3988066"/>
                  <a:gd name="connsiteX16" fmla="*/ 1861319 w 3475899"/>
                  <a:gd name="connsiteY16" fmla="*/ 2490881 h 3988066"/>
                  <a:gd name="connsiteX17" fmla="*/ 1680653 w 3475899"/>
                  <a:gd name="connsiteY17" fmla="*/ 2861181 h 3988066"/>
                  <a:gd name="connsiteX18" fmla="*/ 1261662 w 3475899"/>
                  <a:gd name="connsiteY18" fmla="*/ 3008533 h 3988066"/>
                  <a:gd name="connsiteX19" fmla="*/ 895206 w 3475899"/>
                  <a:gd name="connsiteY19" fmla="*/ 2926528 h 3988066"/>
                  <a:gd name="connsiteX20" fmla="*/ 718384 w 3475899"/>
                  <a:gd name="connsiteY20" fmla="*/ 2649764 h 3988066"/>
                  <a:gd name="connsiteX21" fmla="*/ 808076 w 3475899"/>
                  <a:gd name="connsiteY21" fmla="*/ 2470379 h 3988066"/>
                  <a:gd name="connsiteX22" fmla="*/ 931082 w 3475899"/>
                  <a:gd name="connsiteY22" fmla="*/ 2406314 h 3988066"/>
                  <a:gd name="connsiteX23" fmla="*/ 990023 w 3475899"/>
                  <a:gd name="connsiteY23" fmla="*/ 2398626 h 3988066"/>
                  <a:gd name="connsiteX24" fmla="*/ 1010524 w 3475899"/>
                  <a:gd name="connsiteY24" fmla="*/ 2414001 h 3988066"/>
                  <a:gd name="connsiteX25" fmla="*/ 1000274 w 3475899"/>
                  <a:gd name="connsiteY25" fmla="*/ 2444753 h 3988066"/>
                  <a:gd name="connsiteX26" fmla="*/ 990023 w 3475899"/>
                  <a:gd name="connsiteY26" fmla="*/ 2475505 h 3988066"/>
                  <a:gd name="connsiteX27" fmla="*/ 974647 w 3475899"/>
                  <a:gd name="connsiteY27" fmla="*/ 2588261 h 3988066"/>
                  <a:gd name="connsiteX28" fmla="*/ 1055370 w 3475899"/>
                  <a:gd name="connsiteY28" fmla="*/ 2725362 h 3988066"/>
                  <a:gd name="connsiteX29" fmla="*/ 1230911 w 3475899"/>
                  <a:gd name="connsiteY29" fmla="*/ 2783021 h 3988066"/>
                  <a:gd name="connsiteX30" fmla="*/ 1494862 w 3475899"/>
                  <a:gd name="connsiteY30" fmla="*/ 2685641 h 3988066"/>
                  <a:gd name="connsiteX31" fmla="*/ 1599930 w 3475899"/>
                  <a:gd name="connsiteY31" fmla="*/ 2444753 h 3988066"/>
                  <a:gd name="connsiteX32" fmla="*/ 1387231 w 3475899"/>
                  <a:gd name="connsiteY32" fmla="*/ 2109048 h 3988066"/>
                  <a:gd name="connsiteX33" fmla="*/ 943896 w 3475899"/>
                  <a:gd name="connsiteY33" fmla="*/ 2003980 h 3988066"/>
                  <a:gd name="connsiteX34" fmla="*/ 372428 w 3475899"/>
                  <a:gd name="connsiteY34" fmla="*/ 2198740 h 3988066"/>
                  <a:gd name="connsiteX35" fmla="*/ 118727 w 3475899"/>
                  <a:gd name="connsiteY35" fmla="*/ 2711267 h 3988066"/>
                  <a:gd name="connsiteX36" fmla="*/ 500560 w 3475899"/>
                  <a:gd name="connsiteY36" fmla="*/ 3351926 h 3988066"/>
                  <a:gd name="connsiteX37" fmla="*/ 1312915 w 3475899"/>
                  <a:gd name="connsiteY37" fmla="*/ 3567187 h 3988066"/>
                  <a:gd name="connsiteX38" fmla="*/ 2135520 w 3475899"/>
                  <a:gd name="connsiteY38" fmla="*/ 3269921 h 3988066"/>
                  <a:gd name="connsiteX39" fmla="*/ 2491727 w 3475899"/>
                  <a:gd name="connsiteY39" fmla="*/ 2506256 h 3988066"/>
                  <a:gd name="connsiteX40" fmla="*/ 2373845 w 3475899"/>
                  <a:gd name="connsiteY40" fmla="*/ 2070608 h 3988066"/>
                  <a:gd name="connsiteX41" fmla="*/ 2058641 w 3475899"/>
                  <a:gd name="connsiteY41" fmla="*/ 1755405 h 3988066"/>
                  <a:gd name="connsiteX42" fmla="*/ 1615306 w 3475899"/>
                  <a:gd name="connsiteY42" fmla="*/ 1496578 h 3988066"/>
                  <a:gd name="connsiteX43" fmla="*/ 859329 w 3475899"/>
                  <a:gd name="connsiteY43" fmla="*/ 1135247 h 3988066"/>
                  <a:gd name="connsiteX44" fmla="*/ 477496 w 3475899"/>
                  <a:gd name="connsiteY44" fmla="*/ 609907 h 3988066"/>
                  <a:gd name="connsiteX45" fmla="*/ 782450 w 3475899"/>
                  <a:gd name="connsiteY45" fmla="*/ 143508 h 3988066"/>
                  <a:gd name="connsiteX46" fmla="*/ 1425671 w 3475899"/>
                  <a:gd name="connsiteY46" fmla="*/ 0 h 3988066"/>
                  <a:gd name="connsiteX0" fmla="*/ 1425671 w 3475899"/>
                  <a:gd name="connsiteY0" fmla="*/ 421 h 3988487"/>
                  <a:gd name="connsiteX1" fmla="*/ 1410295 w 3475899"/>
                  <a:gd name="connsiteY1" fmla="*/ 102927 h 3988487"/>
                  <a:gd name="connsiteX2" fmla="*/ 961834 w 3475899"/>
                  <a:gd name="connsiteY2" fmla="*/ 187493 h 3988487"/>
                  <a:gd name="connsiteX3" fmla="*/ 744010 w 3475899"/>
                  <a:gd name="connsiteY3" fmla="*/ 482196 h 3988487"/>
                  <a:gd name="connsiteX4" fmla="*/ 900331 w 3475899"/>
                  <a:gd name="connsiteY4" fmla="*/ 741023 h 3988487"/>
                  <a:gd name="connsiteX5" fmla="*/ 1284726 w 3475899"/>
                  <a:gd name="connsiteY5" fmla="*/ 943471 h 3988487"/>
                  <a:gd name="connsiteX6" fmla="*/ 2984160 w 3475899"/>
                  <a:gd name="connsiteY6" fmla="*/ 1543760 h 3988487"/>
                  <a:gd name="connsiteX7" fmla="*/ 3378091 w 3475899"/>
                  <a:gd name="connsiteY7" fmla="*/ 2821727 h 3988487"/>
                  <a:gd name="connsiteX8" fmla="*/ 2359032 w 3475899"/>
                  <a:gd name="connsiteY8" fmla="*/ 3840777 h 3988487"/>
                  <a:gd name="connsiteX9" fmla="*/ 1252372 w 3475899"/>
                  <a:gd name="connsiteY9" fmla="*/ 3968665 h 3988487"/>
                  <a:gd name="connsiteX10" fmla="*/ 352887 w 3475899"/>
                  <a:gd name="connsiteY10" fmla="*/ 3518438 h 3988487"/>
                  <a:gd name="connsiteX11" fmla="*/ 846 w 3475899"/>
                  <a:gd name="connsiteY11" fmla="*/ 2711688 h 3988487"/>
                  <a:gd name="connsiteX12" fmla="*/ 284017 w 3475899"/>
                  <a:gd name="connsiteY12" fmla="*/ 2118438 h 3988487"/>
                  <a:gd name="connsiteX13" fmla="*/ 964397 w 3475899"/>
                  <a:gd name="connsiteY13" fmla="*/ 1871144 h 3988487"/>
                  <a:gd name="connsiteX14" fmla="*/ 1592242 w 3475899"/>
                  <a:gd name="connsiteY14" fmla="*/ 2019777 h 3988487"/>
                  <a:gd name="connsiteX15" fmla="*/ 1861319 w 3475899"/>
                  <a:gd name="connsiteY15" fmla="*/ 2491302 h 3988487"/>
                  <a:gd name="connsiteX16" fmla="*/ 1680653 w 3475899"/>
                  <a:gd name="connsiteY16" fmla="*/ 2861602 h 3988487"/>
                  <a:gd name="connsiteX17" fmla="*/ 1261662 w 3475899"/>
                  <a:gd name="connsiteY17" fmla="*/ 3008954 h 3988487"/>
                  <a:gd name="connsiteX18" fmla="*/ 895206 w 3475899"/>
                  <a:gd name="connsiteY18" fmla="*/ 2926949 h 3988487"/>
                  <a:gd name="connsiteX19" fmla="*/ 718384 w 3475899"/>
                  <a:gd name="connsiteY19" fmla="*/ 2650185 h 3988487"/>
                  <a:gd name="connsiteX20" fmla="*/ 808076 w 3475899"/>
                  <a:gd name="connsiteY20" fmla="*/ 2470800 h 3988487"/>
                  <a:gd name="connsiteX21" fmla="*/ 931082 w 3475899"/>
                  <a:gd name="connsiteY21" fmla="*/ 2406735 h 3988487"/>
                  <a:gd name="connsiteX22" fmla="*/ 990023 w 3475899"/>
                  <a:gd name="connsiteY22" fmla="*/ 2399047 h 3988487"/>
                  <a:gd name="connsiteX23" fmla="*/ 1010524 w 3475899"/>
                  <a:gd name="connsiteY23" fmla="*/ 2414422 h 3988487"/>
                  <a:gd name="connsiteX24" fmla="*/ 1000274 w 3475899"/>
                  <a:gd name="connsiteY24" fmla="*/ 2445174 h 3988487"/>
                  <a:gd name="connsiteX25" fmla="*/ 990023 w 3475899"/>
                  <a:gd name="connsiteY25" fmla="*/ 2475926 h 3988487"/>
                  <a:gd name="connsiteX26" fmla="*/ 974647 w 3475899"/>
                  <a:gd name="connsiteY26" fmla="*/ 2588682 h 3988487"/>
                  <a:gd name="connsiteX27" fmla="*/ 1055370 w 3475899"/>
                  <a:gd name="connsiteY27" fmla="*/ 2725783 h 3988487"/>
                  <a:gd name="connsiteX28" fmla="*/ 1230911 w 3475899"/>
                  <a:gd name="connsiteY28" fmla="*/ 2783442 h 3988487"/>
                  <a:gd name="connsiteX29" fmla="*/ 1494862 w 3475899"/>
                  <a:gd name="connsiteY29" fmla="*/ 2686062 h 3988487"/>
                  <a:gd name="connsiteX30" fmla="*/ 1599930 w 3475899"/>
                  <a:gd name="connsiteY30" fmla="*/ 2445174 h 3988487"/>
                  <a:gd name="connsiteX31" fmla="*/ 1387231 w 3475899"/>
                  <a:gd name="connsiteY31" fmla="*/ 2109469 h 3988487"/>
                  <a:gd name="connsiteX32" fmla="*/ 943896 w 3475899"/>
                  <a:gd name="connsiteY32" fmla="*/ 2004401 h 3988487"/>
                  <a:gd name="connsiteX33" fmla="*/ 372428 w 3475899"/>
                  <a:gd name="connsiteY33" fmla="*/ 2199161 h 3988487"/>
                  <a:gd name="connsiteX34" fmla="*/ 118727 w 3475899"/>
                  <a:gd name="connsiteY34" fmla="*/ 2711688 h 3988487"/>
                  <a:gd name="connsiteX35" fmla="*/ 500560 w 3475899"/>
                  <a:gd name="connsiteY35" fmla="*/ 3352347 h 3988487"/>
                  <a:gd name="connsiteX36" fmla="*/ 1312915 w 3475899"/>
                  <a:gd name="connsiteY36" fmla="*/ 3567608 h 3988487"/>
                  <a:gd name="connsiteX37" fmla="*/ 2135520 w 3475899"/>
                  <a:gd name="connsiteY37" fmla="*/ 3270342 h 3988487"/>
                  <a:gd name="connsiteX38" fmla="*/ 2491727 w 3475899"/>
                  <a:gd name="connsiteY38" fmla="*/ 2506677 h 3988487"/>
                  <a:gd name="connsiteX39" fmla="*/ 2373845 w 3475899"/>
                  <a:gd name="connsiteY39" fmla="*/ 2071029 h 3988487"/>
                  <a:gd name="connsiteX40" fmla="*/ 2058641 w 3475899"/>
                  <a:gd name="connsiteY40" fmla="*/ 1755826 h 3988487"/>
                  <a:gd name="connsiteX41" fmla="*/ 1615306 w 3475899"/>
                  <a:gd name="connsiteY41" fmla="*/ 1496999 h 3988487"/>
                  <a:gd name="connsiteX42" fmla="*/ 859329 w 3475899"/>
                  <a:gd name="connsiteY42" fmla="*/ 1135668 h 3988487"/>
                  <a:gd name="connsiteX43" fmla="*/ 477496 w 3475899"/>
                  <a:gd name="connsiteY43" fmla="*/ 610328 h 3988487"/>
                  <a:gd name="connsiteX44" fmla="*/ 782450 w 3475899"/>
                  <a:gd name="connsiteY44" fmla="*/ 143929 h 3988487"/>
                  <a:gd name="connsiteX45" fmla="*/ 1425671 w 3475899"/>
                  <a:gd name="connsiteY45" fmla="*/ 421 h 3988487"/>
                  <a:gd name="connsiteX0" fmla="*/ 1425671 w 3475899"/>
                  <a:gd name="connsiteY0" fmla="*/ 0 h 3988066"/>
                  <a:gd name="connsiteX1" fmla="*/ 961834 w 3475899"/>
                  <a:gd name="connsiteY1" fmla="*/ 187072 h 3988066"/>
                  <a:gd name="connsiteX2" fmla="*/ 744010 w 3475899"/>
                  <a:gd name="connsiteY2" fmla="*/ 481775 h 3988066"/>
                  <a:gd name="connsiteX3" fmla="*/ 900331 w 3475899"/>
                  <a:gd name="connsiteY3" fmla="*/ 740602 h 3988066"/>
                  <a:gd name="connsiteX4" fmla="*/ 1284726 w 3475899"/>
                  <a:gd name="connsiteY4" fmla="*/ 943050 h 3988066"/>
                  <a:gd name="connsiteX5" fmla="*/ 2984160 w 3475899"/>
                  <a:gd name="connsiteY5" fmla="*/ 1543339 h 3988066"/>
                  <a:gd name="connsiteX6" fmla="*/ 3378091 w 3475899"/>
                  <a:gd name="connsiteY6" fmla="*/ 2821306 h 3988066"/>
                  <a:gd name="connsiteX7" fmla="*/ 2359032 w 3475899"/>
                  <a:gd name="connsiteY7" fmla="*/ 3840356 h 3988066"/>
                  <a:gd name="connsiteX8" fmla="*/ 1252372 w 3475899"/>
                  <a:gd name="connsiteY8" fmla="*/ 3968244 h 3988066"/>
                  <a:gd name="connsiteX9" fmla="*/ 352887 w 3475899"/>
                  <a:gd name="connsiteY9" fmla="*/ 3518017 h 3988066"/>
                  <a:gd name="connsiteX10" fmla="*/ 846 w 3475899"/>
                  <a:gd name="connsiteY10" fmla="*/ 2711267 h 3988066"/>
                  <a:gd name="connsiteX11" fmla="*/ 284017 w 3475899"/>
                  <a:gd name="connsiteY11" fmla="*/ 2118017 h 3988066"/>
                  <a:gd name="connsiteX12" fmla="*/ 964397 w 3475899"/>
                  <a:gd name="connsiteY12" fmla="*/ 1870723 h 3988066"/>
                  <a:gd name="connsiteX13" fmla="*/ 1592242 w 3475899"/>
                  <a:gd name="connsiteY13" fmla="*/ 2019356 h 3988066"/>
                  <a:gd name="connsiteX14" fmla="*/ 1861319 w 3475899"/>
                  <a:gd name="connsiteY14" fmla="*/ 2490881 h 3988066"/>
                  <a:gd name="connsiteX15" fmla="*/ 1680653 w 3475899"/>
                  <a:gd name="connsiteY15" fmla="*/ 2861181 h 3988066"/>
                  <a:gd name="connsiteX16" fmla="*/ 1261662 w 3475899"/>
                  <a:gd name="connsiteY16" fmla="*/ 3008533 h 3988066"/>
                  <a:gd name="connsiteX17" fmla="*/ 895206 w 3475899"/>
                  <a:gd name="connsiteY17" fmla="*/ 2926528 h 3988066"/>
                  <a:gd name="connsiteX18" fmla="*/ 718384 w 3475899"/>
                  <a:gd name="connsiteY18" fmla="*/ 2649764 h 3988066"/>
                  <a:gd name="connsiteX19" fmla="*/ 808076 w 3475899"/>
                  <a:gd name="connsiteY19" fmla="*/ 2470379 h 3988066"/>
                  <a:gd name="connsiteX20" fmla="*/ 931082 w 3475899"/>
                  <a:gd name="connsiteY20" fmla="*/ 2406314 h 3988066"/>
                  <a:gd name="connsiteX21" fmla="*/ 990023 w 3475899"/>
                  <a:gd name="connsiteY21" fmla="*/ 2398626 h 3988066"/>
                  <a:gd name="connsiteX22" fmla="*/ 1010524 w 3475899"/>
                  <a:gd name="connsiteY22" fmla="*/ 2414001 h 3988066"/>
                  <a:gd name="connsiteX23" fmla="*/ 1000274 w 3475899"/>
                  <a:gd name="connsiteY23" fmla="*/ 2444753 h 3988066"/>
                  <a:gd name="connsiteX24" fmla="*/ 990023 w 3475899"/>
                  <a:gd name="connsiteY24" fmla="*/ 2475505 h 3988066"/>
                  <a:gd name="connsiteX25" fmla="*/ 974647 w 3475899"/>
                  <a:gd name="connsiteY25" fmla="*/ 2588261 h 3988066"/>
                  <a:gd name="connsiteX26" fmla="*/ 1055370 w 3475899"/>
                  <a:gd name="connsiteY26" fmla="*/ 2725362 h 3988066"/>
                  <a:gd name="connsiteX27" fmla="*/ 1230911 w 3475899"/>
                  <a:gd name="connsiteY27" fmla="*/ 2783021 h 3988066"/>
                  <a:gd name="connsiteX28" fmla="*/ 1494862 w 3475899"/>
                  <a:gd name="connsiteY28" fmla="*/ 2685641 h 3988066"/>
                  <a:gd name="connsiteX29" fmla="*/ 1599930 w 3475899"/>
                  <a:gd name="connsiteY29" fmla="*/ 2444753 h 3988066"/>
                  <a:gd name="connsiteX30" fmla="*/ 1387231 w 3475899"/>
                  <a:gd name="connsiteY30" fmla="*/ 2109048 h 3988066"/>
                  <a:gd name="connsiteX31" fmla="*/ 943896 w 3475899"/>
                  <a:gd name="connsiteY31" fmla="*/ 2003980 h 3988066"/>
                  <a:gd name="connsiteX32" fmla="*/ 372428 w 3475899"/>
                  <a:gd name="connsiteY32" fmla="*/ 2198740 h 3988066"/>
                  <a:gd name="connsiteX33" fmla="*/ 118727 w 3475899"/>
                  <a:gd name="connsiteY33" fmla="*/ 2711267 h 3988066"/>
                  <a:gd name="connsiteX34" fmla="*/ 500560 w 3475899"/>
                  <a:gd name="connsiteY34" fmla="*/ 3351926 h 3988066"/>
                  <a:gd name="connsiteX35" fmla="*/ 1312915 w 3475899"/>
                  <a:gd name="connsiteY35" fmla="*/ 3567187 h 3988066"/>
                  <a:gd name="connsiteX36" fmla="*/ 2135520 w 3475899"/>
                  <a:gd name="connsiteY36" fmla="*/ 3269921 h 3988066"/>
                  <a:gd name="connsiteX37" fmla="*/ 2491727 w 3475899"/>
                  <a:gd name="connsiteY37" fmla="*/ 2506256 h 3988066"/>
                  <a:gd name="connsiteX38" fmla="*/ 2373845 w 3475899"/>
                  <a:gd name="connsiteY38" fmla="*/ 2070608 h 3988066"/>
                  <a:gd name="connsiteX39" fmla="*/ 2058641 w 3475899"/>
                  <a:gd name="connsiteY39" fmla="*/ 1755405 h 3988066"/>
                  <a:gd name="connsiteX40" fmla="*/ 1615306 w 3475899"/>
                  <a:gd name="connsiteY40" fmla="*/ 1496578 h 3988066"/>
                  <a:gd name="connsiteX41" fmla="*/ 859329 w 3475899"/>
                  <a:gd name="connsiteY41" fmla="*/ 1135247 h 3988066"/>
                  <a:gd name="connsiteX42" fmla="*/ 477496 w 3475899"/>
                  <a:gd name="connsiteY42" fmla="*/ 609907 h 3988066"/>
                  <a:gd name="connsiteX43" fmla="*/ 782450 w 3475899"/>
                  <a:gd name="connsiteY43" fmla="*/ 143508 h 3988066"/>
                  <a:gd name="connsiteX44" fmla="*/ 1425671 w 3475899"/>
                  <a:gd name="connsiteY44" fmla="*/ 0 h 3988066"/>
                  <a:gd name="connsiteX0" fmla="*/ 782450 w 3475899"/>
                  <a:gd name="connsiteY0" fmla="*/ 32557 h 3877115"/>
                  <a:gd name="connsiteX1" fmla="*/ 961834 w 3475899"/>
                  <a:gd name="connsiteY1" fmla="*/ 76121 h 3877115"/>
                  <a:gd name="connsiteX2" fmla="*/ 744010 w 3475899"/>
                  <a:gd name="connsiteY2" fmla="*/ 370824 h 3877115"/>
                  <a:gd name="connsiteX3" fmla="*/ 900331 w 3475899"/>
                  <a:gd name="connsiteY3" fmla="*/ 629651 h 3877115"/>
                  <a:gd name="connsiteX4" fmla="*/ 1284726 w 3475899"/>
                  <a:gd name="connsiteY4" fmla="*/ 832099 h 3877115"/>
                  <a:gd name="connsiteX5" fmla="*/ 2984160 w 3475899"/>
                  <a:gd name="connsiteY5" fmla="*/ 1432388 h 3877115"/>
                  <a:gd name="connsiteX6" fmla="*/ 3378091 w 3475899"/>
                  <a:gd name="connsiteY6" fmla="*/ 2710355 h 3877115"/>
                  <a:gd name="connsiteX7" fmla="*/ 2359032 w 3475899"/>
                  <a:gd name="connsiteY7" fmla="*/ 3729405 h 3877115"/>
                  <a:gd name="connsiteX8" fmla="*/ 1252372 w 3475899"/>
                  <a:gd name="connsiteY8" fmla="*/ 3857293 h 3877115"/>
                  <a:gd name="connsiteX9" fmla="*/ 352887 w 3475899"/>
                  <a:gd name="connsiteY9" fmla="*/ 3407066 h 3877115"/>
                  <a:gd name="connsiteX10" fmla="*/ 846 w 3475899"/>
                  <a:gd name="connsiteY10" fmla="*/ 2600316 h 3877115"/>
                  <a:gd name="connsiteX11" fmla="*/ 284017 w 3475899"/>
                  <a:gd name="connsiteY11" fmla="*/ 2007066 h 3877115"/>
                  <a:gd name="connsiteX12" fmla="*/ 964397 w 3475899"/>
                  <a:gd name="connsiteY12" fmla="*/ 1759772 h 3877115"/>
                  <a:gd name="connsiteX13" fmla="*/ 1592242 w 3475899"/>
                  <a:gd name="connsiteY13" fmla="*/ 1908405 h 3877115"/>
                  <a:gd name="connsiteX14" fmla="*/ 1861319 w 3475899"/>
                  <a:gd name="connsiteY14" fmla="*/ 2379930 h 3877115"/>
                  <a:gd name="connsiteX15" fmla="*/ 1680653 w 3475899"/>
                  <a:gd name="connsiteY15" fmla="*/ 2750230 h 3877115"/>
                  <a:gd name="connsiteX16" fmla="*/ 1261662 w 3475899"/>
                  <a:gd name="connsiteY16" fmla="*/ 2897582 h 3877115"/>
                  <a:gd name="connsiteX17" fmla="*/ 895206 w 3475899"/>
                  <a:gd name="connsiteY17" fmla="*/ 2815577 h 3877115"/>
                  <a:gd name="connsiteX18" fmla="*/ 718384 w 3475899"/>
                  <a:gd name="connsiteY18" fmla="*/ 2538813 h 3877115"/>
                  <a:gd name="connsiteX19" fmla="*/ 808076 w 3475899"/>
                  <a:gd name="connsiteY19" fmla="*/ 2359428 h 3877115"/>
                  <a:gd name="connsiteX20" fmla="*/ 931082 w 3475899"/>
                  <a:gd name="connsiteY20" fmla="*/ 2295363 h 3877115"/>
                  <a:gd name="connsiteX21" fmla="*/ 990023 w 3475899"/>
                  <a:gd name="connsiteY21" fmla="*/ 2287675 h 3877115"/>
                  <a:gd name="connsiteX22" fmla="*/ 1010524 w 3475899"/>
                  <a:gd name="connsiteY22" fmla="*/ 2303050 h 3877115"/>
                  <a:gd name="connsiteX23" fmla="*/ 1000274 w 3475899"/>
                  <a:gd name="connsiteY23" fmla="*/ 2333802 h 3877115"/>
                  <a:gd name="connsiteX24" fmla="*/ 990023 w 3475899"/>
                  <a:gd name="connsiteY24" fmla="*/ 2364554 h 3877115"/>
                  <a:gd name="connsiteX25" fmla="*/ 974647 w 3475899"/>
                  <a:gd name="connsiteY25" fmla="*/ 2477310 h 3877115"/>
                  <a:gd name="connsiteX26" fmla="*/ 1055370 w 3475899"/>
                  <a:gd name="connsiteY26" fmla="*/ 2614411 h 3877115"/>
                  <a:gd name="connsiteX27" fmla="*/ 1230911 w 3475899"/>
                  <a:gd name="connsiteY27" fmla="*/ 2672070 h 3877115"/>
                  <a:gd name="connsiteX28" fmla="*/ 1494862 w 3475899"/>
                  <a:gd name="connsiteY28" fmla="*/ 2574690 h 3877115"/>
                  <a:gd name="connsiteX29" fmla="*/ 1599930 w 3475899"/>
                  <a:gd name="connsiteY29" fmla="*/ 2333802 h 3877115"/>
                  <a:gd name="connsiteX30" fmla="*/ 1387231 w 3475899"/>
                  <a:gd name="connsiteY30" fmla="*/ 1998097 h 3877115"/>
                  <a:gd name="connsiteX31" fmla="*/ 943896 w 3475899"/>
                  <a:gd name="connsiteY31" fmla="*/ 1893029 h 3877115"/>
                  <a:gd name="connsiteX32" fmla="*/ 372428 w 3475899"/>
                  <a:gd name="connsiteY32" fmla="*/ 2087789 h 3877115"/>
                  <a:gd name="connsiteX33" fmla="*/ 118727 w 3475899"/>
                  <a:gd name="connsiteY33" fmla="*/ 2600316 h 3877115"/>
                  <a:gd name="connsiteX34" fmla="*/ 500560 w 3475899"/>
                  <a:gd name="connsiteY34" fmla="*/ 3240975 h 3877115"/>
                  <a:gd name="connsiteX35" fmla="*/ 1312915 w 3475899"/>
                  <a:gd name="connsiteY35" fmla="*/ 3456236 h 3877115"/>
                  <a:gd name="connsiteX36" fmla="*/ 2135520 w 3475899"/>
                  <a:gd name="connsiteY36" fmla="*/ 3158970 h 3877115"/>
                  <a:gd name="connsiteX37" fmla="*/ 2491727 w 3475899"/>
                  <a:gd name="connsiteY37" fmla="*/ 2395305 h 3877115"/>
                  <a:gd name="connsiteX38" fmla="*/ 2373845 w 3475899"/>
                  <a:gd name="connsiteY38" fmla="*/ 1959657 h 3877115"/>
                  <a:gd name="connsiteX39" fmla="*/ 2058641 w 3475899"/>
                  <a:gd name="connsiteY39" fmla="*/ 1644454 h 3877115"/>
                  <a:gd name="connsiteX40" fmla="*/ 1615306 w 3475899"/>
                  <a:gd name="connsiteY40" fmla="*/ 1385627 h 3877115"/>
                  <a:gd name="connsiteX41" fmla="*/ 859329 w 3475899"/>
                  <a:gd name="connsiteY41" fmla="*/ 1024296 h 3877115"/>
                  <a:gd name="connsiteX42" fmla="*/ 477496 w 3475899"/>
                  <a:gd name="connsiteY42" fmla="*/ 498956 h 3877115"/>
                  <a:gd name="connsiteX43" fmla="*/ 782450 w 3475899"/>
                  <a:gd name="connsiteY43" fmla="*/ 32557 h 3877115"/>
                  <a:gd name="connsiteX0" fmla="*/ 477496 w 3475899"/>
                  <a:gd name="connsiteY0" fmla="*/ 424506 h 3802665"/>
                  <a:gd name="connsiteX1" fmla="*/ 961834 w 3475899"/>
                  <a:gd name="connsiteY1" fmla="*/ 1671 h 3802665"/>
                  <a:gd name="connsiteX2" fmla="*/ 744010 w 3475899"/>
                  <a:gd name="connsiteY2" fmla="*/ 296374 h 3802665"/>
                  <a:gd name="connsiteX3" fmla="*/ 900331 w 3475899"/>
                  <a:gd name="connsiteY3" fmla="*/ 555201 h 3802665"/>
                  <a:gd name="connsiteX4" fmla="*/ 1284726 w 3475899"/>
                  <a:gd name="connsiteY4" fmla="*/ 757649 h 3802665"/>
                  <a:gd name="connsiteX5" fmla="*/ 2984160 w 3475899"/>
                  <a:gd name="connsiteY5" fmla="*/ 1357938 h 3802665"/>
                  <a:gd name="connsiteX6" fmla="*/ 3378091 w 3475899"/>
                  <a:gd name="connsiteY6" fmla="*/ 2635905 h 3802665"/>
                  <a:gd name="connsiteX7" fmla="*/ 2359032 w 3475899"/>
                  <a:gd name="connsiteY7" fmla="*/ 3654955 h 3802665"/>
                  <a:gd name="connsiteX8" fmla="*/ 1252372 w 3475899"/>
                  <a:gd name="connsiteY8" fmla="*/ 3782843 h 3802665"/>
                  <a:gd name="connsiteX9" fmla="*/ 352887 w 3475899"/>
                  <a:gd name="connsiteY9" fmla="*/ 3332616 h 3802665"/>
                  <a:gd name="connsiteX10" fmla="*/ 846 w 3475899"/>
                  <a:gd name="connsiteY10" fmla="*/ 2525866 h 3802665"/>
                  <a:gd name="connsiteX11" fmla="*/ 284017 w 3475899"/>
                  <a:gd name="connsiteY11" fmla="*/ 1932616 h 3802665"/>
                  <a:gd name="connsiteX12" fmla="*/ 964397 w 3475899"/>
                  <a:gd name="connsiteY12" fmla="*/ 1685322 h 3802665"/>
                  <a:gd name="connsiteX13" fmla="*/ 1592242 w 3475899"/>
                  <a:gd name="connsiteY13" fmla="*/ 1833955 h 3802665"/>
                  <a:gd name="connsiteX14" fmla="*/ 1861319 w 3475899"/>
                  <a:gd name="connsiteY14" fmla="*/ 2305480 h 3802665"/>
                  <a:gd name="connsiteX15" fmla="*/ 1680653 w 3475899"/>
                  <a:gd name="connsiteY15" fmla="*/ 2675780 h 3802665"/>
                  <a:gd name="connsiteX16" fmla="*/ 1261662 w 3475899"/>
                  <a:gd name="connsiteY16" fmla="*/ 2823132 h 3802665"/>
                  <a:gd name="connsiteX17" fmla="*/ 895206 w 3475899"/>
                  <a:gd name="connsiteY17" fmla="*/ 2741127 h 3802665"/>
                  <a:gd name="connsiteX18" fmla="*/ 718384 w 3475899"/>
                  <a:gd name="connsiteY18" fmla="*/ 2464363 h 3802665"/>
                  <a:gd name="connsiteX19" fmla="*/ 808076 w 3475899"/>
                  <a:gd name="connsiteY19" fmla="*/ 2284978 h 3802665"/>
                  <a:gd name="connsiteX20" fmla="*/ 931082 w 3475899"/>
                  <a:gd name="connsiteY20" fmla="*/ 2220913 h 3802665"/>
                  <a:gd name="connsiteX21" fmla="*/ 990023 w 3475899"/>
                  <a:gd name="connsiteY21" fmla="*/ 2213225 h 3802665"/>
                  <a:gd name="connsiteX22" fmla="*/ 1010524 w 3475899"/>
                  <a:gd name="connsiteY22" fmla="*/ 2228600 h 3802665"/>
                  <a:gd name="connsiteX23" fmla="*/ 1000274 w 3475899"/>
                  <a:gd name="connsiteY23" fmla="*/ 2259352 h 3802665"/>
                  <a:gd name="connsiteX24" fmla="*/ 990023 w 3475899"/>
                  <a:gd name="connsiteY24" fmla="*/ 2290104 h 3802665"/>
                  <a:gd name="connsiteX25" fmla="*/ 974647 w 3475899"/>
                  <a:gd name="connsiteY25" fmla="*/ 2402860 h 3802665"/>
                  <a:gd name="connsiteX26" fmla="*/ 1055370 w 3475899"/>
                  <a:gd name="connsiteY26" fmla="*/ 2539961 h 3802665"/>
                  <a:gd name="connsiteX27" fmla="*/ 1230911 w 3475899"/>
                  <a:gd name="connsiteY27" fmla="*/ 2597620 h 3802665"/>
                  <a:gd name="connsiteX28" fmla="*/ 1494862 w 3475899"/>
                  <a:gd name="connsiteY28" fmla="*/ 2500240 h 3802665"/>
                  <a:gd name="connsiteX29" fmla="*/ 1599930 w 3475899"/>
                  <a:gd name="connsiteY29" fmla="*/ 2259352 h 3802665"/>
                  <a:gd name="connsiteX30" fmla="*/ 1387231 w 3475899"/>
                  <a:gd name="connsiteY30" fmla="*/ 1923647 h 3802665"/>
                  <a:gd name="connsiteX31" fmla="*/ 943896 w 3475899"/>
                  <a:gd name="connsiteY31" fmla="*/ 1818579 h 3802665"/>
                  <a:gd name="connsiteX32" fmla="*/ 372428 w 3475899"/>
                  <a:gd name="connsiteY32" fmla="*/ 2013339 h 3802665"/>
                  <a:gd name="connsiteX33" fmla="*/ 118727 w 3475899"/>
                  <a:gd name="connsiteY33" fmla="*/ 2525866 h 3802665"/>
                  <a:gd name="connsiteX34" fmla="*/ 500560 w 3475899"/>
                  <a:gd name="connsiteY34" fmla="*/ 3166525 h 3802665"/>
                  <a:gd name="connsiteX35" fmla="*/ 1312915 w 3475899"/>
                  <a:gd name="connsiteY35" fmla="*/ 3381786 h 3802665"/>
                  <a:gd name="connsiteX36" fmla="*/ 2135520 w 3475899"/>
                  <a:gd name="connsiteY36" fmla="*/ 3084520 h 3802665"/>
                  <a:gd name="connsiteX37" fmla="*/ 2491727 w 3475899"/>
                  <a:gd name="connsiteY37" fmla="*/ 2320855 h 3802665"/>
                  <a:gd name="connsiteX38" fmla="*/ 2373845 w 3475899"/>
                  <a:gd name="connsiteY38" fmla="*/ 1885207 h 3802665"/>
                  <a:gd name="connsiteX39" fmla="*/ 2058641 w 3475899"/>
                  <a:gd name="connsiteY39" fmla="*/ 1570004 h 3802665"/>
                  <a:gd name="connsiteX40" fmla="*/ 1615306 w 3475899"/>
                  <a:gd name="connsiteY40" fmla="*/ 1311177 h 3802665"/>
                  <a:gd name="connsiteX41" fmla="*/ 859329 w 3475899"/>
                  <a:gd name="connsiteY41" fmla="*/ 949846 h 3802665"/>
                  <a:gd name="connsiteX42" fmla="*/ 477496 w 3475899"/>
                  <a:gd name="connsiteY42" fmla="*/ 424506 h 380266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35520 w 3475899"/>
                  <a:gd name="connsiteY36" fmla="*/ 3980450 h 4698595"/>
                  <a:gd name="connsiteX37" fmla="*/ 2491727 w 3475899"/>
                  <a:gd name="connsiteY37" fmla="*/ 3216785 h 4698595"/>
                  <a:gd name="connsiteX38" fmla="*/ 2373845 w 3475899"/>
                  <a:gd name="connsiteY38" fmla="*/ 278113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35520 w 3475899"/>
                  <a:gd name="connsiteY36" fmla="*/ 3980450 h 4698595"/>
                  <a:gd name="connsiteX37" fmla="*/ 2705552 w 3475899"/>
                  <a:gd name="connsiteY37" fmla="*/ 3234379 h 4698595"/>
                  <a:gd name="connsiteX38" fmla="*/ 2373845 w 3475899"/>
                  <a:gd name="connsiteY38" fmla="*/ 278113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373845 w 3475899"/>
                  <a:gd name="connsiteY38" fmla="*/ 278113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2058641 w 3475899"/>
                  <a:gd name="connsiteY39" fmla="*/ 2465934 h 4698595"/>
                  <a:gd name="connsiteX40" fmla="*/ 1615306 w 3475899"/>
                  <a:gd name="connsiteY40" fmla="*/ 2207107 h 4698595"/>
                  <a:gd name="connsiteX41" fmla="*/ 859329 w 3475899"/>
                  <a:gd name="connsiteY41" fmla="*/ 1845776 h 4698595"/>
                  <a:gd name="connsiteX42" fmla="*/ 477496 w 3475899"/>
                  <a:gd name="connsiteY42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349344 w 3475899"/>
                  <a:gd name="connsiteY36" fmla="*/ 4033228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615306 w 3475899"/>
                  <a:gd name="connsiteY39" fmla="*/ 2207107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75899"/>
                  <a:gd name="connsiteY0" fmla="*/ 1320436 h 4698595"/>
                  <a:gd name="connsiteX1" fmla="*/ 391637 w 3475899"/>
                  <a:gd name="connsiteY1" fmla="*/ 346 h 4698595"/>
                  <a:gd name="connsiteX2" fmla="*/ 744010 w 3475899"/>
                  <a:gd name="connsiteY2" fmla="*/ 1192304 h 4698595"/>
                  <a:gd name="connsiteX3" fmla="*/ 900331 w 3475899"/>
                  <a:gd name="connsiteY3" fmla="*/ 1451131 h 4698595"/>
                  <a:gd name="connsiteX4" fmla="*/ 1284726 w 3475899"/>
                  <a:gd name="connsiteY4" fmla="*/ 1653579 h 4698595"/>
                  <a:gd name="connsiteX5" fmla="*/ 2984160 w 3475899"/>
                  <a:gd name="connsiteY5" fmla="*/ 2253868 h 4698595"/>
                  <a:gd name="connsiteX6" fmla="*/ 3378091 w 3475899"/>
                  <a:gd name="connsiteY6" fmla="*/ 3531835 h 4698595"/>
                  <a:gd name="connsiteX7" fmla="*/ 2359032 w 3475899"/>
                  <a:gd name="connsiteY7" fmla="*/ 4550885 h 4698595"/>
                  <a:gd name="connsiteX8" fmla="*/ 1252372 w 3475899"/>
                  <a:gd name="connsiteY8" fmla="*/ 4678773 h 4698595"/>
                  <a:gd name="connsiteX9" fmla="*/ 352887 w 3475899"/>
                  <a:gd name="connsiteY9" fmla="*/ 4228546 h 4698595"/>
                  <a:gd name="connsiteX10" fmla="*/ 846 w 3475899"/>
                  <a:gd name="connsiteY10" fmla="*/ 3421796 h 4698595"/>
                  <a:gd name="connsiteX11" fmla="*/ 284017 w 3475899"/>
                  <a:gd name="connsiteY11" fmla="*/ 2828546 h 4698595"/>
                  <a:gd name="connsiteX12" fmla="*/ 964397 w 3475899"/>
                  <a:gd name="connsiteY12" fmla="*/ 2581252 h 4698595"/>
                  <a:gd name="connsiteX13" fmla="*/ 1592242 w 3475899"/>
                  <a:gd name="connsiteY13" fmla="*/ 2729885 h 4698595"/>
                  <a:gd name="connsiteX14" fmla="*/ 1861319 w 3475899"/>
                  <a:gd name="connsiteY14" fmla="*/ 3201410 h 4698595"/>
                  <a:gd name="connsiteX15" fmla="*/ 1680653 w 3475899"/>
                  <a:gd name="connsiteY15" fmla="*/ 3571710 h 4698595"/>
                  <a:gd name="connsiteX16" fmla="*/ 1261662 w 3475899"/>
                  <a:gd name="connsiteY16" fmla="*/ 3719062 h 4698595"/>
                  <a:gd name="connsiteX17" fmla="*/ 895206 w 3475899"/>
                  <a:gd name="connsiteY17" fmla="*/ 3637057 h 4698595"/>
                  <a:gd name="connsiteX18" fmla="*/ 718384 w 3475899"/>
                  <a:gd name="connsiteY18" fmla="*/ 3360293 h 4698595"/>
                  <a:gd name="connsiteX19" fmla="*/ 808076 w 3475899"/>
                  <a:gd name="connsiteY19" fmla="*/ 3180908 h 4698595"/>
                  <a:gd name="connsiteX20" fmla="*/ 931082 w 3475899"/>
                  <a:gd name="connsiteY20" fmla="*/ 3116843 h 4698595"/>
                  <a:gd name="connsiteX21" fmla="*/ 990023 w 3475899"/>
                  <a:gd name="connsiteY21" fmla="*/ 3109155 h 4698595"/>
                  <a:gd name="connsiteX22" fmla="*/ 1010524 w 3475899"/>
                  <a:gd name="connsiteY22" fmla="*/ 3124530 h 4698595"/>
                  <a:gd name="connsiteX23" fmla="*/ 1000274 w 3475899"/>
                  <a:gd name="connsiteY23" fmla="*/ 3155282 h 4698595"/>
                  <a:gd name="connsiteX24" fmla="*/ 990023 w 3475899"/>
                  <a:gd name="connsiteY24" fmla="*/ 3186034 h 4698595"/>
                  <a:gd name="connsiteX25" fmla="*/ 974647 w 3475899"/>
                  <a:gd name="connsiteY25" fmla="*/ 3298790 h 4698595"/>
                  <a:gd name="connsiteX26" fmla="*/ 1055370 w 3475899"/>
                  <a:gd name="connsiteY26" fmla="*/ 3435891 h 4698595"/>
                  <a:gd name="connsiteX27" fmla="*/ 1230911 w 3475899"/>
                  <a:gd name="connsiteY27" fmla="*/ 3493550 h 4698595"/>
                  <a:gd name="connsiteX28" fmla="*/ 1494862 w 3475899"/>
                  <a:gd name="connsiteY28" fmla="*/ 3396170 h 4698595"/>
                  <a:gd name="connsiteX29" fmla="*/ 1599930 w 3475899"/>
                  <a:gd name="connsiteY29" fmla="*/ 3155282 h 4698595"/>
                  <a:gd name="connsiteX30" fmla="*/ 1387231 w 3475899"/>
                  <a:gd name="connsiteY30" fmla="*/ 2819577 h 4698595"/>
                  <a:gd name="connsiteX31" fmla="*/ 943896 w 3475899"/>
                  <a:gd name="connsiteY31" fmla="*/ 2714509 h 4698595"/>
                  <a:gd name="connsiteX32" fmla="*/ 372428 w 3475899"/>
                  <a:gd name="connsiteY32" fmla="*/ 2909269 h 4698595"/>
                  <a:gd name="connsiteX33" fmla="*/ 118727 w 3475899"/>
                  <a:gd name="connsiteY33" fmla="*/ 3421796 h 4698595"/>
                  <a:gd name="connsiteX34" fmla="*/ 500560 w 3475899"/>
                  <a:gd name="connsiteY34" fmla="*/ 4062455 h 4698595"/>
                  <a:gd name="connsiteX35" fmla="*/ 1312915 w 3475899"/>
                  <a:gd name="connsiteY35" fmla="*/ 4277716 h 4698595"/>
                  <a:gd name="connsiteX36" fmla="*/ 2195013 w 3475899"/>
                  <a:gd name="connsiteY36" fmla="*/ 3993179 h 4698595"/>
                  <a:gd name="connsiteX37" fmla="*/ 2705552 w 3475899"/>
                  <a:gd name="connsiteY37" fmla="*/ 3234379 h 4698595"/>
                  <a:gd name="connsiteX38" fmla="*/ 2587666 w 3475899"/>
                  <a:gd name="connsiteY38" fmla="*/ 2728357 h 4698595"/>
                  <a:gd name="connsiteX39" fmla="*/ 1769638 w 3475899"/>
                  <a:gd name="connsiteY39" fmla="*/ 2113659 h 4698595"/>
                  <a:gd name="connsiteX40" fmla="*/ 859329 w 3475899"/>
                  <a:gd name="connsiteY40" fmla="*/ 1845776 h 4698595"/>
                  <a:gd name="connsiteX41" fmla="*/ 477496 w 3475899"/>
                  <a:gd name="connsiteY41" fmla="*/ 1320436 h 4698595"/>
                  <a:gd name="connsiteX0" fmla="*/ 477496 w 3411483"/>
                  <a:gd name="connsiteY0" fmla="*/ 1320436 h 4698595"/>
                  <a:gd name="connsiteX1" fmla="*/ 391637 w 3411483"/>
                  <a:gd name="connsiteY1" fmla="*/ 346 h 4698595"/>
                  <a:gd name="connsiteX2" fmla="*/ 744010 w 3411483"/>
                  <a:gd name="connsiteY2" fmla="*/ 1192304 h 4698595"/>
                  <a:gd name="connsiteX3" fmla="*/ 900331 w 3411483"/>
                  <a:gd name="connsiteY3" fmla="*/ 1451131 h 4698595"/>
                  <a:gd name="connsiteX4" fmla="*/ 1240632 w 3411483"/>
                  <a:gd name="connsiteY4" fmla="*/ 1733678 h 4698595"/>
                  <a:gd name="connsiteX5" fmla="*/ 2984160 w 3411483"/>
                  <a:gd name="connsiteY5" fmla="*/ 2253868 h 4698595"/>
                  <a:gd name="connsiteX6" fmla="*/ 3378091 w 3411483"/>
                  <a:gd name="connsiteY6" fmla="*/ 3531835 h 4698595"/>
                  <a:gd name="connsiteX7" fmla="*/ 2359032 w 3411483"/>
                  <a:gd name="connsiteY7" fmla="*/ 4550885 h 4698595"/>
                  <a:gd name="connsiteX8" fmla="*/ 1252372 w 3411483"/>
                  <a:gd name="connsiteY8" fmla="*/ 4678773 h 4698595"/>
                  <a:gd name="connsiteX9" fmla="*/ 352887 w 3411483"/>
                  <a:gd name="connsiteY9" fmla="*/ 4228546 h 4698595"/>
                  <a:gd name="connsiteX10" fmla="*/ 846 w 3411483"/>
                  <a:gd name="connsiteY10" fmla="*/ 3421796 h 4698595"/>
                  <a:gd name="connsiteX11" fmla="*/ 284017 w 3411483"/>
                  <a:gd name="connsiteY11" fmla="*/ 2828546 h 4698595"/>
                  <a:gd name="connsiteX12" fmla="*/ 964397 w 3411483"/>
                  <a:gd name="connsiteY12" fmla="*/ 2581252 h 4698595"/>
                  <a:gd name="connsiteX13" fmla="*/ 1592242 w 3411483"/>
                  <a:gd name="connsiteY13" fmla="*/ 2729885 h 4698595"/>
                  <a:gd name="connsiteX14" fmla="*/ 1861319 w 3411483"/>
                  <a:gd name="connsiteY14" fmla="*/ 3201410 h 4698595"/>
                  <a:gd name="connsiteX15" fmla="*/ 1680653 w 3411483"/>
                  <a:gd name="connsiteY15" fmla="*/ 3571710 h 4698595"/>
                  <a:gd name="connsiteX16" fmla="*/ 1261662 w 3411483"/>
                  <a:gd name="connsiteY16" fmla="*/ 3719062 h 4698595"/>
                  <a:gd name="connsiteX17" fmla="*/ 895206 w 3411483"/>
                  <a:gd name="connsiteY17" fmla="*/ 3637057 h 4698595"/>
                  <a:gd name="connsiteX18" fmla="*/ 718384 w 3411483"/>
                  <a:gd name="connsiteY18" fmla="*/ 3360293 h 4698595"/>
                  <a:gd name="connsiteX19" fmla="*/ 808076 w 3411483"/>
                  <a:gd name="connsiteY19" fmla="*/ 3180908 h 4698595"/>
                  <a:gd name="connsiteX20" fmla="*/ 931082 w 3411483"/>
                  <a:gd name="connsiteY20" fmla="*/ 3116843 h 4698595"/>
                  <a:gd name="connsiteX21" fmla="*/ 990023 w 3411483"/>
                  <a:gd name="connsiteY21" fmla="*/ 3109155 h 4698595"/>
                  <a:gd name="connsiteX22" fmla="*/ 1010524 w 3411483"/>
                  <a:gd name="connsiteY22" fmla="*/ 3124530 h 4698595"/>
                  <a:gd name="connsiteX23" fmla="*/ 1000274 w 3411483"/>
                  <a:gd name="connsiteY23" fmla="*/ 3155282 h 4698595"/>
                  <a:gd name="connsiteX24" fmla="*/ 990023 w 3411483"/>
                  <a:gd name="connsiteY24" fmla="*/ 3186034 h 4698595"/>
                  <a:gd name="connsiteX25" fmla="*/ 974647 w 3411483"/>
                  <a:gd name="connsiteY25" fmla="*/ 3298790 h 4698595"/>
                  <a:gd name="connsiteX26" fmla="*/ 1055370 w 3411483"/>
                  <a:gd name="connsiteY26" fmla="*/ 3435891 h 4698595"/>
                  <a:gd name="connsiteX27" fmla="*/ 1230911 w 3411483"/>
                  <a:gd name="connsiteY27" fmla="*/ 3493550 h 4698595"/>
                  <a:gd name="connsiteX28" fmla="*/ 1494862 w 3411483"/>
                  <a:gd name="connsiteY28" fmla="*/ 3396170 h 4698595"/>
                  <a:gd name="connsiteX29" fmla="*/ 1599930 w 3411483"/>
                  <a:gd name="connsiteY29" fmla="*/ 3155282 h 4698595"/>
                  <a:gd name="connsiteX30" fmla="*/ 1387231 w 3411483"/>
                  <a:gd name="connsiteY30" fmla="*/ 2819577 h 4698595"/>
                  <a:gd name="connsiteX31" fmla="*/ 943896 w 3411483"/>
                  <a:gd name="connsiteY31" fmla="*/ 2714509 h 4698595"/>
                  <a:gd name="connsiteX32" fmla="*/ 372428 w 3411483"/>
                  <a:gd name="connsiteY32" fmla="*/ 2909269 h 4698595"/>
                  <a:gd name="connsiteX33" fmla="*/ 118727 w 3411483"/>
                  <a:gd name="connsiteY33" fmla="*/ 3421796 h 4698595"/>
                  <a:gd name="connsiteX34" fmla="*/ 500560 w 3411483"/>
                  <a:gd name="connsiteY34" fmla="*/ 4062455 h 4698595"/>
                  <a:gd name="connsiteX35" fmla="*/ 1312915 w 3411483"/>
                  <a:gd name="connsiteY35" fmla="*/ 4277716 h 4698595"/>
                  <a:gd name="connsiteX36" fmla="*/ 2195013 w 3411483"/>
                  <a:gd name="connsiteY36" fmla="*/ 3993179 h 4698595"/>
                  <a:gd name="connsiteX37" fmla="*/ 2705552 w 3411483"/>
                  <a:gd name="connsiteY37" fmla="*/ 3234379 h 4698595"/>
                  <a:gd name="connsiteX38" fmla="*/ 2587666 w 3411483"/>
                  <a:gd name="connsiteY38" fmla="*/ 2728357 h 4698595"/>
                  <a:gd name="connsiteX39" fmla="*/ 1769638 w 3411483"/>
                  <a:gd name="connsiteY39" fmla="*/ 2113659 h 4698595"/>
                  <a:gd name="connsiteX40" fmla="*/ 859329 w 3411483"/>
                  <a:gd name="connsiteY40" fmla="*/ 1845776 h 4698595"/>
                  <a:gd name="connsiteX41" fmla="*/ 477496 w 3411483"/>
                  <a:gd name="connsiteY41" fmla="*/ 1320436 h 4698595"/>
                  <a:gd name="connsiteX0" fmla="*/ 477496 w 3411485"/>
                  <a:gd name="connsiteY0" fmla="*/ 760057 h 4138216"/>
                  <a:gd name="connsiteX1" fmla="*/ 810541 w 3411485"/>
                  <a:gd name="connsiteY1" fmla="*/ 659 h 4138216"/>
                  <a:gd name="connsiteX2" fmla="*/ 744010 w 3411485"/>
                  <a:gd name="connsiteY2" fmla="*/ 631925 h 4138216"/>
                  <a:gd name="connsiteX3" fmla="*/ 900331 w 3411485"/>
                  <a:gd name="connsiteY3" fmla="*/ 890752 h 4138216"/>
                  <a:gd name="connsiteX4" fmla="*/ 1240632 w 3411485"/>
                  <a:gd name="connsiteY4" fmla="*/ 1173299 h 4138216"/>
                  <a:gd name="connsiteX5" fmla="*/ 2984160 w 3411485"/>
                  <a:gd name="connsiteY5" fmla="*/ 1693489 h 4138216"/>
                  <a:gd name="connsiteX6" fmla="*/ 3378091 w 3411485"/>
                  <a:gd name="connsiteY6" fmla="*/ 2971456 h 4138216"/>
                  <a:gd name="connsiteX7" fmla="*/ 2359032 w 3411485"/>
                  <a:gd name="connsiteY7" fmla="*/ 3990506 h 4138216"/>
                  <a:gd name="connsiteX8" fmla="*/ 1252372 w 3411485"/>
                  <a:gd name="connsiteY8" fmla="*/ 4118394 h 4138216"/>
                  <a:gd name="connsiteX9" fmla="*/ 352887 w 3411485"/>
                  <a:gd name="connsiteY9" fmla="*/ 3668167 h 4138216"/>
                  <a:gd name="connsiteX10" fmla="*/ 846 w 3411485"/>
                  <a:gd name="connsiteY10" fmla="*/ 2861417 h 4138216"/>
                  <a:gd name="connsiteX11" fmla="*/ 284017 w 3411485"/>
                  <a:gd name="connsiteY11" fmla="*/ 2268167 h 4138216"/>
                  <a:gd name="connsiteX12" fmla="*/ 964397 w 3411485"/>
                  <a:gd name="connsiteY12" fmla="*/ 2020873 h 4138216"/>
                  <a:gd name="connsiteX13" fmla="*/ 1592242 w 3411485"/>
                  <a:gd name="connsiteY13" fmla="*/ 2169506 h 4138216"/>
                  <a:gd name="connsiteX14" fmla="*/ 1861319 w 3411485"/>
                  <a:gd name="connsiteY14" fmla="*/ 2641031 h 4138216"/>
                  <a:gd name="connsiteX15" fmla="*/ 1680653 w 3411485"/>
                  <a:gd name="connsiteY15" fmla="*/ 3011331 h 4138216"/>
                  <a:gd name="connsiteX16" fmla="*/ 1261662 w 3411485"/>
                  <a:gd name="connsiteY16" fmla="*/ 3158683 h 4138216"/>
                  <a:gd name="connsiteX17" fmla="*/ 895206 w 3411485"/>
                  <a:gd name="connsiteY17" fmla="*/ 3076678 h 4138216"/>
                  <a:gd name="connsiteX18" fmla="*/ 718384 w 3411485"/>
                  <a:gd name="connsiteY18" fmla="*/ 2799914 h 4138216"/>
                  <a:gd name="connsiteX19" fmla="*/ 808076 w 3411485"/>
                  <a:gd name="connsiteY19" fmla="*/ 2620529 h 4138216"/>
                  <a:gd name="connsiteX20" fmla="*/ 931082 w 3411485"/>
                  <a:gd name="connsiteY20" fmla="*/ 2556464 h 4138216"/>
                  <a:gd name="connsiteX21" fmla="*/ 990023 w 3411485"/>
                  <a:gd name="connsiteY21" fmla="*/ 2548776 h 4138216"/>
                  <a:gd name="connsiteX22" fmla="*/ 1010524 w 3411485"/>
                  <a:gd name="connsiteY22" fmla="*/ 2564151 h 4138216"/>
                  <a:gd name="connsiteX23" fmla="*/ 1000274 w 3411485"/>
                  <a:gd name="connsiteY23" fmla="*/ 2594903 h 4138216"/>
                  <a:gd name="connsiteX24" fmla="*/ 990023 w 3411485"/>
                  <a:gd name="connsiteY24" fmla="*/ 2625655 h 4138216"/>
                  <a:gd name="connsiteX25" fmla="*/ 974647 w 3411485"/>
                  <a:gd name="connsiteY25" fmla="*/ 2738411 h 4138216"/>
                  <a:gd name="connsiteX26" fmla="*/ 1055370 w 3411485"/>
                  <a:gd name="connsiteY26" fmla="*/ 2875512 h 4138216"/>
                  <a:gd name="connsiteX27" fmla="*/ 1230911 w 3411485"/>
                  <a:gd name="connsiteY27" fmla="*/ 2933171 h 4138216"/>
                  <a:gd name="connsiteX28" fmla="*/ 1494862 w 3411485"/>
                  <a:gd name="connsiteY28" fmla="*/ 2835791 h 4138216"/>
                  <a:gd name="connsiteX29" fmla="*/ 1599930 w 3411485"/>
                  <a:gd name="connsiteY29" fmla="*/ 2594903 h 4138216"/>
                  <a:gd name="connsiteX30" fmla="*/ 1387231 w 3411485"/>
                  <a:gd name="connsiteY30" fmla="*/ 2259198 h 4138216"/>
                  <a:gd name="connsiteX31" fmla="*/ 943896 w 3411485"/>
                  <a:gd name="connsiteY31" fmla="*/ 2154130 h 4138216"/>
                  <a:gd name="connsiteX32" fmla="*/ 372428 w 3411485"/>
                  <a:gd name="connsiteY32" fmla="*/ 2348890 h 4138216"/>
                  <a:gd name="connsiteX33" fmla="*/ 118727 w 3411485"/>
                  <a:gd name="connsiteY33" fmla="*/ 2861417 h 4138216"/>
                  <a:gd name="connsiteX34" fmla="*/ 500560 w 3411485"/>
                  <a:gd name="connsiteY34" fmla="*/ 3502076 h 4138216"/>
                  <a:gd name="connsiteX35" fmla="*/ 1312915 w 3411485"/>
                  <a:gd name="connsiteY35" fmla="*/ 3717337 h 4138216"/>
                  <a:gd name="connsiteX36" fmla="*/ 2195013 w 3411485"/>
                  <a:gd name="connsiteY36" fmla="*/ 3432800 h 4138216"/>
                  <a:gd name="connsiteX37" fmla="*/ 2705552 w 3411485"/>
                  <a:gd name="connsiteY37" fmla="*/ 2674000 h 4138216"/>
                  <a:gd name="connsiteX38" fmla="*/ 2587666 w 3411485"/>
                  <a:gd name="connsiteY38" fmla="*/ 2167978 h 4138216"/>
                  <a:gd name="connsiteX39" fmla="*/ 1769638 w 3411485"/>
                  <a:gd name="connsiteY39" fmla="*/ 1553280 h 4138216"/>
                  <a:gd name="connsiteX40" fmla="*/ 859329 w 3411485"/>
                  <a:gd name="connsiteY40" fmla="*/ 1285397 h 4138216"/>
                  <a:gd name="connsiteX41" fmla="*/ 477496 w 3411485"/>
                  <a:gd name="connsiteY41" fmla="*/ 760057 h 4138216"/>
                  <a:gd name="connsiteX0" fmla="*/ 477496 w 3415891"/>
                  <a:gd name="connsiteY0" fmla="*/ 760057 h 4122191"/>
                  <a:gd name="connsiteX1" fmla="*/ 810541 w 3415891"/>
                  <a:gd name="connsiteY1" fmla="*/ 659 h 4122191"/>
                  <a:gd name="connsiteX2" fmla="*/ 744010 w 3415891"/>
                  <a:gd name="connsiteY2" fmla="*/ 631925 h 4122191"/>
                  <a:gd name="connsiteX3" fmla="*/ 900331 w 3415891"/>
                  <a:gd name="connsiteY3" fmla="*/ 890752 h 4122191"/>
                  <a:gd name="connsiteX4" fmla="*/ 1240632 w 3415891"/>
                  <a:gd name="connsiteY4" fmla="*/ 1173299 h 4122191"/>
                  <a:gd name="connsiteX5" fmla="*/ 2984160 w 3415891"/>
                  <a:gd name="connsiteY5" fmla="*/ 1693489 h 4122191"/>
                  <a:gd name="connsiteX6" fmla="*/ 3378091 w 3415891"/>
                  <a:gd name="connsiteY6" fmla="*/ 2971456 h 4122191"/>
                  <a:gd name="connsiteX7" fmla="*/ 2292890 w 3415891"/>
                  <a:gd name="connsiteY7" fmla="*/ 3857009 h 4122191"/>
                  <a:gd name="connsiteX8" fmla="*/ 1252372 w 3415891"/>
                  <a:gd name="connsiteY8" fmla="*/ 4118394 h 4122191"/>
                  <a:gd name="connsiteX9" fmla="*/ 352887 w 3415891"/>
                  <a:gd name="connsiteY9" fmla="*/ 3668167 h 4122191"/>
                  <a:gd name="connsiteX10" fmla="*/ 846 w 3415891"/>
                  <a:gd name="connsiteY10" fmla="*/ 2861417 h 4122191"/>
                  <a:gd name="connsiteX11" fmla="*/ 284017 w 3415891"/>
                  <a:gd name="connsiteY11" fmla="*/ 2268167 h 4122191"/>
                  <a:gd name="connsiteX12" fmla="*/ 964397 w 3415891"/>
                  <a:gd name="connsiteY12" fmla="*/ 2020873 h 4122191"/>
                  <a:gd name="connsiteX13" fmla="*/ 1592242 w 3415891"/>
                  <a:gd name="connsiteY13" fmla="*/ 2169506 h 4122191"/>
                  <a:gd name="connsiteX14" fmla="*/ 1861319 w 3415891"/>
                  <a:gd name="connsiteY14" fmla="*/ 2641031 h 4122191"/>
                  <a:gd name="connsiteX15" fmla="*/ 1680653 w 3415891"/>
                  <a:gd name="connsiteY15" fmla="*/ 3011331 h 4122191"/>
                  <a:gd name="connsiteX16" fmla="*/ 1261662 w 3415891"/>
                  <a:gd name="connsiteY16" fmla="*/ 3158683 h 4122191"/>
                  <a:gd name="connsiteX17" fmla="*/ 895206 w 3415891"/>
                  <a:gd name="connsiteY17" fmla="*/ 3076678 h 4122191"/>
                  <a:gd name="connsiteX18" fmla="*/ 718384 w 3415891"/>
                  <a:gd name="connsiteY18" fmla="*/ 2799914 h 4122191"/>
                  <a:gd name="connsiteX19" fmla="*/ 808076 w 3415891"/>
                  <a:gd name="connsiteY19" fmla="*/ 2620529 h 4122191"/>
                  <a:gd name="connsiteX20" fmla="*/ 931082 w 3415891"/>
                  <a:gd name="connsiteY20" fmla="*/ 2556464 h 4122191"/>
                  <a:gd name="connsiteX21" fmla="*/ 990023 w 3415891"/>
                  <a:gd name="connsiteY21" fmla="*/ 2548776 h 4122191"/>
                  <a:gd name="connsiteX22" fmla="*/ 1010524 w 3415891"/>
                  <a:gd name="connsiteY22" fmla="*/ 2564151 h 4122191"/>
                  <a:gd name="connsiteX23" fmla="*/ 1000274 w 3415891"/>
                  <a:gd name="connsiteY23" fmla="*/ 2594903 h 4122191"/>
                  <a:gd name="connsiteX24" fmla="*/ 990023 w 3415891"/>
                  <a:gd name="connsiteY24" fmla="*/ 2625655 h 4122191"/>
                  <a:gd name="connsiteX25" fmla="*/ 974647 w 3415891"/>
                  <a:gd name="connsiteY25" fmla="*/ 2738411 h 4122191"/>
                  <a:gd name="connsiteX26" fmla="*/ 1055370 w 3415891"/>
                  <a:gd name="connsiteY26" fmla="*/ 2875512 h 4122191"/>
                  <a:gd name="connsiteX27" fmla="*/ 1230911 w 3415891"/>
                  <a:gd name="connsiteY27" fmla="*/ 2933171 h 4122191"/>
                  <a:gd name="connsiteX28" fmla="*/ 1494862 w 3415891"/>
                  <a:gd name="connsiteY28" fmla="*/ 2835791 h 4122191"/>
                  <a:gd name="connsiteX29" fmla="*/ 1599930 w 3415891"/>
                  <a:gd name="connsiteY29" fmla="*/ 2594903 h 4122191"/>
                  <a:gd name="connsiteX30" fmla="*/ 1387231 w 3415891"/>
                  <a:gd name="connsiteY30" fmla="*/ 2259198 h 4122191"/>
                  <a:gd name="connsiteX31" fmla="*/ 943896 w 3415891"/>
                  <a:gd name="connsiteY31" fmla="*/ 2154130 h 4122191"/>
                  <a:gd name="connsiteX32" fmla="*/ 372428 w 3415891"/>
                  <a:gd name="connsiteY32" fmla="*/ 2348890 h 4122191"/>
                  <a:gd name="connsiteX33" fmla="*/ 118727 w 3415891"/>
                  <a:gd name="connsiteY33" fmla="*/ 2861417 h 4122191"/>
                  <a:gd name="connsiteX34" fmla="*/ 500560 w 3415891"/>
                  <a:gd name="connsiteY34" fmla="*/ 3502076 h 4122191"/>
                  <a:gd name="connsiteX35" fmla="*/ 1312915 w 3415891"/>
                  <a:gd name="connsiteY35" fmla="*/ 3717337 h 4122191"/>
                  <a:gd name="connsiteX36" fmla="*/ 2195013 w 3415891"/>
                  <a:gd name="connsiteY36" fmla="*/ 3432800 h 4122191"/>
                  <a:gd name="connsiteX37" fmla="*/ 2705552 w 3415891"/>
                  <a:gd name="connsiteY37" fmla="*/ 2674000 h 4122191"/>
                  <a:gd name="connsiteX38" fmla="*/ 2587666 w 3415891"/>
                  <a:gd name="connsiteY38" fmla="*/ 2167978 h 4122191"/>
                  <a:gd name="connsiteX39" fmla="*/ 1769638 w 3415891"/>
                  <a:gd name="connsiteY39" fmla="*/ 1553280 h 4122191"/>
                  <a:gd name="connsiteX40" fmla="*/ 859329 w 3415891"/>
                  <a:gd name="connsiteY40" fmla="*/ 1285397 h 4122191"/>
                  <a:gd name="connsiteX41" fmla="*/ 477496 w 3415891"/>
                  <a:gd name="connsiteY41" fmla="*/ 760057 h 4122191"/>
                  <a:gd name="connsiteX0" fmla="*/ 477496 w 3415891"/>
                  <a:gd name="connsiteY0" fmla="*/ 760057 h 4122191"/>
                  <a:gd name="connsiteX1" fmla="*/ 810541 w 3415891"/>
                  <a:gd name="connsiteY1" fmla="*/ 659 h 4122191"/>
                  <a:gd name="connsiteX2" fmla="*/ 744010 w 3415891"/>
                  <a:gd name="connsiteY2" fmla="*/ 631925 h 4122191"/>
                  <a:gd name="connsiteX3" fmla="*/ 900331 w 3415891"/>
                  <a:gd name="connsiteY3" fmla="*/ 890752 h 4122191"/>
                  <a:gd name="connsiteX4" fmla="*/ 1240632 w 3415891"/>
                  <a:gd name="connsiteY4" fmla="*/ 1173299 h 4122191"/>
                  <a:gd name="connsiteX5" fmla="*/ 2984160 w 3415891"/>
                  <a:gd name="connsiteY5" fmla="*/ 1693489 h 4122191"/>
                  <a:gd name="connsiteX6" fmla="*/ 3378091 w 3415891"/>
                  <a:gd name="connsiteY6" fmla="*/ 2971456 h 4122191"/>
                  <a:gd name="connsiteX7" fmla="*/ 2292890 w 3415891"/>
                  <a:gd name="connsiteY7" fmla="*/ 3857009 h 4122191"/>
                  <a:gd name="connsiteX8" fmla="*/ 1252372 w 3415891"/>
                  <a:gd name="connsiteY8" fmla="*/ 4118394 h 4122191"/>
                  <a:gd name="connsiteX9" fmla="*/ 352887 w 3415891"/>
                  <a:gd name="connsiteY9" fmla="*/ 3668167 h 4122191"/>
                  <a:gd name="connsiteX10" fmla="*/ 846 w 3415891"/>
                  <a:gd name="connsiteY10" fmla="*/ 2861417 h 4122191"/>
                  <a:gd name="connsiteX11" fmla="*/ 284017 w 3415891"/>
                  <a:gd name="connsiteY11" fmla="*/ 2268167 h 4122191"/>
                  <a:gd name="connsiteX12" fmla="*/ 964397 w 3415891"/>
                  <a:gd name="connsiteY12" fmla="*/ 2020873 h 4122191"/>
                  <a:gd name="connsiteX13" fmla="*/ 1592242 w 3415891"/>
                  <a:gd name="connsiteY13" fmla="*/ 2169506 h 4122191"/>
                  <a:gd name="connsiteX14" fmla="*/ 1861319 w 3415891"/>
                  <a:gd name="connsiteY14" fmla="*/ 2641031 h 4122191"/>
                  <a:gd name="connsiteX15" fmla="*/ 1680653 w 3415891"/>
                  <a:gd name="connsiteY15" fmla="*/ 3011331 h 4122191"/>
                  <a:gd name="connsiteX16" fmla="*/ 1261662 w 3415891"/>
                  <a:gd name="connsiteY16" fmla="*/ 3158683 h 4122191"/>
                  <a:gd name="connsiteX17" fmla="*/ 895206 w 3415891"/>
                  <a:gd name="connsiteY17" fmla="*/ 3076678 h 4122191"/>
                  <a:gd name="connsiteX18" fmla="*/ 718384 w 3415891"/>
                  <a:gd name="connsiteY18" fmla="*/ 2799914 h 4122191"/>
                  <a:gd name="connsiteX19" fmla="*/ 808076 w 3415891"/>
                  <a:gd name="connsiteY19" fmla="*/ 2620529 h 4122191"/>
                  <a:gd name="connsiteX20" fmla="*/ 931082 w 3415891"/>
                  <a:gd name="connsiteY20" fmla="*/ 2556464 h 4122191"/>
                  <a:gd name="connsiteX21" fmla="*/ 990023 w 3415891"/>
                  <a:gd name="connsiteY21" fmla="*/ 2548776 h 4122191"/>
                  <a:gd name="connsiteX22" fmla="*/ 1010524 w 3415891"/>
                  <a:gd name="connsiteY22" fmla="*/ 2564151 h 4122191"/>
                  <a:gd name="connsiteX23" fmla="*/ 1000274 w 3415891"/>
                  <a:gd name="connsiteY23" fmla="*/ 2594903 h 4122191"/>
                  <a:gd name="connsiteX24" fmla="*/ 990023 w 3415891"/>
                  <a:gd name="connsiteY24" fmla="*/ 2625655 h 4122191"/>
                  <a:gd name="connsiteX25" fmla="*/ 974647 w 3415891"/>
                  <a:gd name="connsiteY25" fmla="*/ 2738411 h 4122191"/>
                  <a:gd name="connsiteX26" fmla="*/ 1055370 w 3415891"/>
                  <a:gd name="connsiteY26" fmla="*/ 2875512 h 4122191"/>
                  <a:gd name="connsiteX27" fmla="*/ 1230911 w 3415891"/>
                  <a:gd name="connsiteY27" fmla="*/ 2933171 h 4122191"/>
                  <a:gd name="connsiteX28" fmla="*/ 1494862 w 3415891"/>
                  <a:gd name="connsiteY28" fmla="*/ 2835791 h 4122191"/>
                  <a:gd name="connsiteX29" fmla="*/ 1599930 w 3415891"/>
                  <a:gd name="connsiteY29" fmla="*/ 2594903 h 4122191"/>
                  <a:gd name="connsiteX30" fmla="*/ 1387231 w 3415891"/>
                  <a:gd name="connsiteY30" fmla="*/ 2259198 h 4122191"/>
                  <a:gd name="connsiteX31" fmla="*/ 943896 w 3415891"/>
                  <a:gd name="connsiteY31" fmla="*/ 2154130 h 4122191"/>
                  <a:gd name="connsiteX32" fmla="*/ 372428 w 3415891"/>
                  <a:gd name="connsiteY32" fmla="*/ 2348890 h 4122191"/>
                  <a:gd name="connsiteX33" fmla="*/ 118727 w 3415891"/>
                  <a:gd name="connsiteY33" fmla="*/ 2861417 h 4122191"/>
                  <a:gd name="connsiteX34" fmla="*/ 500560 w 3415891"/>
                  <a:gd name="connsiteY34" fmla="*/ 3502076 h 4122191"/>
                  <a:gd name="connsiteX35" fmla="*/ 1312915 w 3415891"/>
                  <a:gd name="connsiteY35" fmla="*/ 3717337 h 4122191"/>
                  <a:gd name="connsiteX36" fmla="*/ 2195013 w 3415891"/>
                  <a:gd name="connsiteY36" fmla="*/ 3432800 h 4122191"/>
                  <a:gd name="connsiteX37" fmla="*/ 2705552 w 3415891"/>
                  <a:gd name="connsiteY37" fmla="*/ 2674000 h 4122191"/>
                  <a:gd name="connsiteX38" fmla="*/ 2587666 w 3415891"/>
                  <a:gd name="connsiteY38" fmla="*/ 2167978 h 4122191"/>
                  <a:gd name="connsiteX39" fmla="*/ 1769638 w 3415891"/>
                  <a:gd name="connsiteY39" fmla="*/ 1553280 h 4122191"/>
                  <a:gd name="connsiteX40" fmla="*/ 859329 w 3415891"/>
                  <a:gd name="connsiteY40" fmla="*/ 1285397 h 4122191"/>
                  <a:gd name="connsiteX41" fmla="*/ 477496 w 3415891"/>
                  <a:gd name="connsiteY41" fmla="*/ 760057 h 4122191"/>
                  <a:gd name="connsiteX0" fmla="*/ 477496 w 3415891"/>
                  <a:gd name="connsiteY0" fmla="*/ 760057 h 3958557"/>
                  <a:gd name="connsiteX1" fmla="*/ 810541 w 3415891"/>
                  <a:gd name="connsiteY1" fmla="*/ 659 h 3958557"/>
                  <a:gd name="connsiteX2" fmla="*/ 744010 w 3415891"/>
                  <a:gd name="connsiteY2" fmla="*/ 631925 h 3958557"/>
                  <a:gd name="connsiteX3" fmla="*/ 900331 w 3415891"/>
                  <a:gd name="connsiteY3" fmla="*/ 890752 h 3958557"/>
                  <a:gd name="connsiteX4" fmla="*/ 1240632 w 3415891"/>
                  <a:gd name="connsiteY4" fmla="*/ 1173299 h 3958557"/>
                  <a:gd name="connsiteX5" fmla="*/ 2984160 w 3415891"/>
                  <a:gd name="connsiteY5" fmla="*/ 1693489 h 3958557"/>
                  <a:gd name="connsiteX6" fmla="*/ 3378091 w 3415891"/>
                  <a:gd name="connsiteY6" fmla="*/ 2971456 h 3958557"/>
                  <a:gd name="connsiteX7" fmla="*/ 2292890 w 3415891"/>
                  <a:gd name="connsiteY7" fmla="*/ 3857009 h 3958557"/>
                  <a:gd name="connsiteX8" fmla="*/ 1075991 w 3415891"/>
                  <a:gd name="connsiteY8" fmla="*/ 3918147 h 3958557"/>
                  <a:gd name="connsiteX9" fmla="*/ 352887 w 3415891"/>
                  <a:gd name="connsiteY9" fmla="*/ 3668167 h 3958557"/>
                  <a:gd name="connsiteX10" fmla="*/ 846 w 3415891"/>
                  <a:gd name="connsiteY10" fmla="*/ 2861417 h 3958557"/>
                  <a:gd name="connsiteX11" fmla="*/ 284017 w 3415891"/>
                  <a:gd name="connsiteY11" fmla="*/ 2268167 h 3958557"/>
                  <a:gd name="connsiteX12" fmla="*/ 964397 w 3415891"/>
                  <a:gd name="connsiteY12" fmla="*/ 2020873 h 3958557"/>
                  <a:gd name="connsiteX13" fmla="*/ 1592242 w 3415891"/>
                  <a:gd name="connsiteY13" fmla="*/ 2169506 h 3958557"/>
                  <a:gd name="connsiteX14" fmla="*/ 1861319 w 3415891"/>
                  <a:gd name="connsiteY14" fmla="*/ 2641031 h 3958557"/>
                  <a:gd name="connsiteX15" fmla="*/ 1680653 w 3415891"/>
                  <a:gd name="connsiteY15" fmla="*/ 3011331 h 3958557"/>
                  <a:gd name="connsiteX16" fmla="*/ 1261662 w 3415891"/>
                  <a:gd name="connsiteY16" fmla="*/ 3158683 h 3958557"/>
                  <a:gd name="connsiteX17" fmla="*/ 895206 w 3415891"/>
                  <a:gd name="connsiteY17" fmla="*/ 3076678 h 3958557"/>
                  <a:gd name="connsiteX18" fmla="*/ 718384 w 3415891"/>
                  <a:gd name="connsiteY18" fmla="*/ 2799914 h 3958557"/>
                  <a:gd name="connsiteX19" fmla="*/ 808076 w 3415891"/>
                  <a:gd name="connsiteY19" fmla="*/ 2620529 h 3958557"/>
                  <a:gd name="connsiteX20" fmla="*/ 931082 w 3415891"/>
                  <a:gd name="connsiteY20" fmla="*/ 2556464 h 3958557"/>
                  <a:gd name="connsiteX21" fmla="*/ 990023 w 3415891"/>
                  <a:gd name="connsiteY21" fmla="*/ 2548776 h 3958557"/>
                  <a:gd name="connsiteX22" fmla="*/ 1010524 w 3415891"/>
                  <a:gd name="connsiteY22" fmla="*/ 2564151 h 3958557"/>
                  <a:gd name="connsiteX23" fmla="*/ 1000274 w 3415891"/>
                  <a:gd name="connsiteY23" fmla="*/ 2594903 h 3958557"/>
                  <a:gd name="connsiteX24" fmla="*/ 990023 w 3415891"/>
                  <a:gd name="connsiteY24" fmla="*/ 2625655 h 3958557"/>
                  <a:gd name="connsiteX25" fmla="*/ 974647 w 3415891"/>
                  <a:gd name="connsiteY25" fmla="*/ 2738411 h 3958557"/>
                  <a:gd name="connsiteX26" fmla="*/ 1055370 w 3415891"/>
                  <a:gd name="connsiteY26" fmla="*/ 2875512 h 3958557"/>
                  <a:gd name="connsiteX27" fmla="*/ 1230911 w 3415891"/>
                  <a:gd name="connsiteY27" fmla="*/ 2933171 h 3958557"/>
                  <a:gd name="connsiteX28" fmla="*/ 1494862 w 3415891"/>
                  <a:gd name="connsiteY28" fmla="*/ 2835791 h 3958557"/>
                  <a:gd name="connsiteX29" fmla="*/ 1599930 w 3415891"/>
                  <a:gd name="connsiteY29" fmla="*/ 2594903 h 3958557"/>
                  <a:gd name="connsiteX30" fmla="*/ 1387231 w 3415891"/>
                  <a:gd name="connsiteY30" fmla="*/ 2259198 h 3958557"/>
                  <a:gd name="connsiteX31" fmla="*/ 943896 w 3415891"/>
                  <a:gd name="connsiteY31" fmla="*/ 2154130 h 3958557"/>
                  <a:gd name="connsiteX32" fmla="*/ 372428 w 3415891"/>
                  <a:gd name="connsiteY32" fmla="*/ 2348890 h 3958557"/>
                  <a:gd name="connsiteX33" fmla="*/ 118727 w 3415891"/>
                  <a:gd name="connsiteY33" fmla="*/ 2861417 h 3958557"/>
                  <a:gd name="connsiteX34" fmla="*/ 500560 w 3415891"/>
                  <a:gd name="connsiteY34" fmla="*/ 3502076 h 3958557"/>
                  <a:gd name="connsiteX35" fmla="*/ 1312915 w 3415891"/>
                  <a:gd name="connsiteY35" fmla="*/ 3717337 h 3958557"/>
                  <a:gd name="connsiteX36" fmla="*/ 2195013 w 3415891"/>
                  <a:gd name="connsiteY36" fmla="*/ 3432800 h 3958557"/>
                  <a:gd name="connsiteX37" fmla="*/ 2705552 w 3415891"/>
                  <a:gd name="connsiteY37" fmla="*/ 2674000 h 3958557"/>
                  <a:gd name="connsiteX38" fmla="*/ 2587666 w 3415891"/>
                  <a:gd name="connsiteY38" fmla="*/ 2167978 h 3958557"/>
                  <a:gd name="connsiteX39" fmla="*/ 1769638 w 3415891"/>
                  <a:gd name="connsiteY39" fmla="*/ 1553280 h 3958557"/>
                  <a:gd name="connsiteX40" fmla="*/ 859329 w 3415891"/>
                  <a:gd name="connsiteY40" fmla="*/ 1285397 h 3958557"/>
                  <a:gd name="connsiteX41" fmla="*/ 477496 w 3415891"/>
                  <a:gd name="connsiteY41" fmla="*/ 760057 h 3958557"/>
                  <a:gd name="connsiteX0" fmla="*/ 565295 w 3503690"/>
                  <a:gd name="connsiteY0" fmla="*/ 760057 h 3958557"/>
                  <a:gd name="connsiteX1" fmla="*/ 898340 w 3503690"/>
                  <a:gd name="connsiteY1" fmla="*/ 659 h 3958557"/>
                  <a:gd name="connsiteX2" fmla="*/ 831809 w 3503690"/>
                  <a:gd name="connsiteY2" fmla="*/ 631925 h 3958557"/>
                  <a:gd name="connsiteX3" fmla="*/ 988130 w 3503690"/>
                  <a:gd name="connsiteY3" fmla="*/ 890752 h 3958557"/>
                  <a:gd name="connsiteX4" fmla="*/ 1328431 w 3503690"/>
                  <a:gd name="connsiteY4" fmla="*/ 1173299 h 3958557"/>
                  <a:gd name="connsiteX5" fmla="*/ 3071959 w 3503690"/>
                  <a:gd name="connsiteY5" fmla="*/ 1693489 h 3958557"/>
                  <a:gd name="connsiteX6" fmla="*/ 3465890 w 3503690"/>
                  <a:gd name="connsiteY6" fmla="*/ 2971456 h 3958557"/>
                  <a:gd name="connsiteX7" fmla="*/ 2380689 w 3503690"/>
                  <a:gd name="connsiteY7" fmla="*/ 3857009 h 3958557"/>
                  <a:gd name="connsiteX8" fmla="*/ 1163790 w 3503690"/>
                  <a:gd name="connsiteY8" fmla="*/ 3918147 h 3958557"/>
                  <a:gd name="connsiteX9" fmla="*/ 440686 w 3503690"/>
                  <a:gd name="connsiteY9" fmla="*/ 3668167 h 3958557"/>
                  <a:gd name="connsiteX10" fmla="*/ 454 w 3503690"/>
                  <a:gd name="connsiteY10" fmla="*/ 2861417 h 3958557"/>
                  <a:gd name="connsiteX11" fmla="*/ 371816 w 3503690"/>
                  <a:gd name="connsiteY11" fmla="*/ 2268167 h 3958557"/>
                  <a:gd name="connsiteX12" fmla="*/ 1052196 w 3503690"/>
                  <a:gd name="connsiteY12" fmla="*/ 2020873 h 3958557"/>
                  <a:gd name="connsiteX13" fmla="*/ 1680041 w 3503690"/>
                  <a:gd name="connsiteY13" fmla="*/ 2169506 h 3958557"/>
                  <a:gd name="connsiteX14" fmla="*/ 1949118 w 3503690"/>
                  <a:gd name="connsiteY14" fmla="*/ 2641031 h 3958557"/>
                  <a:gd name="connsiteX15" fmla="*/ 1768452 w 3503690"/>
                  <a:gd name="connsiteY15" fmla="*/ 3011331 h 3958557"/>
                  <a:gd name="connsiteX16" fmla="*/ 1349461 w 3503690"/>
                  <a:gd name="connsiteY16" fmla="*/ 3158683 h 3958557"/>
                  <a:gd name="connsiteX17" fmla="*/ 983005 w 3503690"/>
                  <a:gd name="connsiteY17" fmla="*/ 3076678 h 3958557"/>
                  <a:gd name="connsiteX18" fmla="*/ 806183 w 3503690"/>
                  <a:gd name="connsiteY18" fmla="*/ 2799914 h 3958557"/>
                  <a:gd name="connsiteX19" fmla="*/ 895875 w 3503690"/>
                  <a:gd name="connsiteY19" fmla="*/ 2620529 h 3958557"/>
                  <a:gd name="connsiteX20" fmla="*/ 1018881 w 3503690"/>
                  <a:gd name="connsiteY20" fmla="*/ 2556464 h 3958557"/>
                  <a:gd name="connsiteX21" fmla="*/ 1077822 w 3503690"/>
                  <a:gd name="connsiteY21" fmla="*/ 2548776 h 3958557"/>
                  <a:gd name="connsiteX22" fmla="*/ 1098323 w 3503690"/>
                  <a:gd name="connsiteY22" fmla="*/ 2564151 h 3958557"/>
                  <a:gd name="connsiteX23" fmla="*/ 1088073 w 3503690"/>
                  <a:gd name="connsiteY23" fmla="*/ 2594903 h 3958557"/>
                  <a:gd name="connsiteX24" fmla="*/ 1077822 w 3503690"/>
                  <a:gd name="connsiteY24" fmla="*/ 2625655 h 3958557"/>
                  <a:gd name="connsiteX25" fmla="*/ 1062446 w 3503690"/>
                  <a:gd name="connsiteY25" fmla="*/ 2738411 h 3958557"/>
                  <a:gd name="connsiteX26" fmla="*/ 1143169 w 3503690"/>
                  <a:gd name="connsiteY26" fmla="*/ 2875512 h 3958557"/>
                  <a:gd name="connsiteX27" fmla="*/ 1318710 w 3503690"/>
                  <a:gd name="connsiteY27" fmla="*/ 2933171 h 3958557"/>
                  <a:gd name="connsiteX28" fmla="*/ 1582661 w 3503690"/>
                  <a:gd name="connsiteY28" fmla="*/ 2835791 h 3958557"/>
                  <a:gd name="connsiteX29" fmla="*/ 1687729 w 3503690"/>
                  <a:gd name="connsiteY29" fmla="*/ 2594903 h 3958557"/>
                  <a:gd name="connsiteX30" fmla="*/ 1475030 w 3503690"/>
                  <a:gd name="connsiteY30" fmla="*/ 2259198 h 3958557"/>
                  <a:gd name="connsiteX31" fmla="*/ 1031695 w 3503690"/>
                  <a:gd name="connsiteY31" fmla="*/ 2154130 h 3958557"/>
                  <a:gd name="connsiteX32" fmla="*/ 460227 w 3503690"/>
                  <a:gd name="connsiteY32" fmla="*/ 2348890 h 3958557"/>
                  <a:gd name="connsiteX33" fmla="*/ 206526 w 3503690"/>
                  <a:gd name="connsiteY33" fmla="*/ 2861417 h 3958557"/>
                  <a:gd name="connsiteX34" fmla="*/ 588359 w 3503690"/>
                  <a:gd name="connsiteY34" fmla="*/ 3502076 h 3958557"/>
                  <a:gd name="connsiteX35" fmla="*/ 1400714 w 3503690"/>
                  <a:gd name="connsiteY35" fmla="*/ 3717337 h 3958557"/>
                  <a:gd name="connsiteX36" fmla="*/ 2282812 w 3503690"/>
                  <a:gd name="connsiteY36" fmla="*/ 3432800 h 3958557"/>
                  <a:gd name="connsiteX37" fmla="*/ 2793351 w 3503690"/>
                  <a:gd name="connsiteY37" fmla="*/ 2674000 h 3958557"/>
                  <a:gd name="connsiteX38" fmla="*/ 2675465 w 3503690"/>
                  <a:gd name="connsiteY38" fmla="*/ 2167978 h 3958557"/>
                  <a:gd name="connsiteX39" fmla="*/ 1857437 w 3503690"/>
                  <a:gd name="connsiteY39" fmla="*/ 1553280 h 3958557"/>
                  <a:gd name="connsiteX40" fmla="*/ 947128 w 3503690"/>
                  <a:gd name="connsiteY40" fmla="*/ 1285397 h 3958557"/>
                  <a:gd name="connsiteX41" fmla="*/ 565295 w 3503690"/>
                  <a:gd name="connsiteY41" fmla="*/ 760057 h 3958557"/>
                  <a:gd name="connsiteX0" fmla="*/ 565297 w 3505172"/>
                  <a:gd name="connsiteY0" fmla="*/ 760057 h 3929318"/>
                  <a:gd name="connsiteX1" fmla="*/ 898342 w 3505172"/>
                  <a:gd name="connsiteY1" fmla="*/ 659 h 3929318"/>
                  <a:gd name="connsiteX2" fmla="*/ 831811 w 3505172"/>
                  <a:gd name="connsiteY2" fmla="*/ 631925 h 3929318"/>
                  <a:gd name="connsiteX3" fmla="*/ 988132 w 3505172"/>
                  <a:gd name="connsiteY3" fmla="*/ 890752 h 3929318"/>
                  <a:gd name="connsiteX4" fmla="*/ 1328433 w 3505172"/>
                  <a:gd name="connsiteY4" fmla="*/ 1173299 h 3929318"/>
                  <a:gd name="connsiteX5" fmla="*/ 3071961 w 3505172"/>
                  <a:gd name="connsiteY5" fmla="*/ 1693489 h 3929318"/>
                  <a:gd name="connsiteX6" fmla="*/ 3465892 w 3505172"/>
                  <a:gd name="connsiteY6" fmla="*/ 2971456 h 3929318"/>
                  <a:gd name="connsiteX7" fmla="*/ 2358642 w 3505172"/>
                  <a:gd name="connsiteY7" fmla="*/ 3790260 h 3929318"/>
                  <a:gd name="connsiteX8" fmla="*/ 1163792 w 3505172"/>
                  <a:gd name="connsiteY8" fmla="*/ 3918147 h 3929318"/>
                  <a:gd name="connsiteX9" fmla="*/ 440688 w 3505172"/>
                  <a:gd name="connsiteY9" fmla="*/ 3668167 h 3929318"/>
                  <a:gd name="connsiteX10" fmla="*/ 456 w 3505172"/>
                  <a:gd name="connsiteY10" fmla="*/ 2861417 h 3929318"/>
                  <a:gd name="connsiteX11" fmla="*/ 371818 w 3505172"/>
                  <a:gd name="connsiteY11" fmla="*/ 2268167 h 3929318"/>
                  <a:gd name="connsiteX12" fmla="*/ 1052198 w 3505172"/>
                  <a:gd name="connsiteY12" fmla="*/ 2020873 h 3929318"/>
                  <a:gd name="connsiteX13" fmla="*/ 1680043 w 3505172"/>
                  <a:gd name="connsiteY13" fmla="*/ 2169506 h 3929318"/>
                  <a:gd name="connsiteX14" fmla="*/ 1949120 w 3505172"/>
                  <a:gd name="connsiteY14" fmla="*/ 2641031 h 3929318"/>
                  <a:gd name="connsiteX15" fmla="*/ 1768454 w 3505172"/>
                  <a:gd name="connsiteY15" fmla="*/ 3011331 h 3929318"/>
                  <a:gd name="connsiteX16" fmla="*/ 1349463 w 3505172"/>
                  <a:gd name="connsiteY16" fmla="*/ 3158683 h 3929318"/>
                  <a:gd name="connsiteX17" fmla="*/ 983007 w 3505172"/>
                  <a:gd name="connsiteY17" fmla="*/ 3076678 h 3929318"/>
                  <a:gd name="connsiteX18" fmla="*/ 806185 w 3505172"/>
                  <a:gd name="connsiteY18" fmla="*/ 2799914 h 3929318"/>
                  <a:gd name="connsiteX19" fmla="*/ 895877 w 3505172"/>
                  <a:gd name="connsiteY19" fmla="*/ 2620529 h 3929318"/>
                  <a:gd name="connsiteX20" fmla="*/ 1018883 w 3505172"/>
                  <a:gd name="connsiteY20" fmla="*/ 2556464 h 3929318"/>
                  <a:gd name="connsiteX21" fmla="*/ 1077824 w 3505172"/>
                  <a:gd name="connsiteY21" fmla="*/ 2548776 h 3929318"/>
                  <a:gd name="connsiteX22" fmla="*/ 1098325 w 3505172"/>
                  <a:gd name="connsiteY22" fmla="*/ 2564151 h 3929318"/>
                  <a:gd name="connsiteX23" fmla="*/ 1088075 w 3505172"/>
                  <a:gd name="connsiteY23" fmla="*/ 2594903 h 3929318"/>
                  <a:gd name="connsiteX24" fmla="*/ 1077824 w 3505172"/>
                  <a:gd name="connsiteY24" fmla="*/ 2625655 h 3929318"/>
                  <a:gd name="connsiteX25" fmla="*/ 1062448 w 3505172"/>
                  <a:gd name="connsiteY25" fmla="*/ 2738411 h 3929318"/>
                  <a:gd name="connsiteX26" fmla="*/ 1143171 w 3505172"/>
                  <a:gd name="connsiteY26" fmla="*/ 2875512 h 3929318"/>
                  <a:gd name="connsiteX27" fmla="*/ 1318712 w 3505172"/>
                  <a:gd name="connsiteY27" fmla="*/ 2933171 h 3929318"/>
                  <a:gd name="connsiteX28" fmla="*/ 1582663 w 3505172"/>
                  <a:gd name="connsiteY28" fmla="*/ 2835791 h 3929318"/>
                  <a:gd name="connsiteX29" fmla="*/ 1687731 w 3505172"/>
                  <a:gd name="connsiteY29" fmla="*/ 2594903 h 3929318"/>
                  <a:gd name="connsiteX30" fmla="*/ 1475032 w 3505172"/>
                  <a:gd name="connsiteY30" fmla="*/ 2259198 h 3929318"/>
                  <a:gd name="connsiteX31" fmla="*/ 1031697 w 3505172"/>
                  <a:gd name="connsiteY31" fmla="*/ 2154130 h 3929318"/>
                  <a:gd name="connsiteX32" fmla="*/ 460229 w 3505172"/>
                  <a:gd name="connsiteY32" fmla="*/ 2348890 h 3929318"/>
                  <a:gd name="connsiteX33" fmla="*/ 206528 w 3505172"/>
                  <a:gd name="connsiteY33" fmla="*/ 2861417 h 3929318"/>
                  <a:gd name="connsiteX34" fmla="*/ 588361 w 3505172"/>
                  <a:gd name="connsiteY34" fmla="*/ 3502076 h 3929318"/>
                  <a:gd name="connsiteX35" fmla="*/ 1400716 w 3505172"/>
                  <a:gd name="connsiteY35" fmla="*/ 3717337 h 3929318"/>
                  <a:gd name="connsiteX36" fmla="*/ 2282814 w 3505172"/>
                  <a:gd name="connsiteY36" fmla="*/ 3432800 h 3929318"/>
                  <a:gd name="connsiteX37" fmla="*/ 2793353 w 3505172"/>
                  <a:gd name="connsiteY37" fmla="*/ 2674000 h 3929318"/>
                  <a:gd name="connsiteX38" fmla="*/ 2675467 w 3505172"/>
                  <a:gd name="connsiteY38" fmla="*/ 2167978 h 3929318"/>
                  <a:gd name="connsiteX39" fmla="*/ 1857439 w 3505172"/>
                  <a:gd name="connsiteY39" fmla="*/ 1553280 h 3929318"/>
                  <a:gd name="connsiteX40" fmla="*/ 947130 w 3505172"/>
                  <a:gd name="connsiteY40" fmla="*/ 1285397 h 3929318"/>
                  <a:gd name="connsiteX41" fmla="*/ 565297 w 3505172"/>
                  <a:gd name="connsiteY41" fmla="*/ 760057 h 3929318"/>
                  <a:gd name="connsiteX0" fmla="*/ 565297 w 3359163"/>
                  <a:gd name="connsiteY0" fmla="*/ 760057 h 3930630"/>
                  <a:gd name="connsiteX1" fmla="*/ 898342 w 3359163"/>
                  <a:gd name="connsiteY1" fmla="*/ 659 h 3930630"/>
                  <a:gd name="connsiteX2" fmla="*/ 831811 w 3359163"/>
                  <a:gd name="connsiteY2" fmla="*/ 631925 h 3930630"/>
                  <a:gd name="connsiteX3" fmla="*/ 988132 w 3359163"/>
                  <a:gd name="connsiteY3" fmla="*/ 890752 h 3930630"/>
                  <a:gd name="connsiteX4" fmla="*/ 1328433 w 3359163"/>
                  <a:gd name="connsiteY4" fmla="*/ 1173299 h 3930630"/>
                  <a:gd name="connsiteX5" fmla="*/ 3071961 w 3359163"/>
                  <a:gd name="connsiteY5" fmla="*/ 1693489 h 3930630"/>
                  <a:gd name="connsiteX6" fmla="*/ 3289512 w 3359163"/>
                  <a:gd name="connsiteY6" fmla="*/ 2931407 h 3930630"/>
                  <a:gd name="connsiteX7" fmla="*/ 2358642 w 3359163"/>
                  <a:gd name="connsiteY7" fmla="*/ 3790260 h 3930630"/>
                  <a:gd name="connsiteX8" fmla="*/ 1163792 w 3359163"/>
                  <a:gd name="connsiteY8" fmla="*/ 3918147 h 3930630"/>
                  <a:gd name="connsiteX9" fmla="*/ 440688 w 3359163"/>
                  <a:gd name="connsiteY9" fmla="*/ 3668167 h 3930630"/>
                  <a:gd name="connsiteX10" fmla="*/ 456 w 3359163"/>
                  <a:gd name="connsiteY10" fmla="*/ 2861417 h 3930630"/>
                  <a:gd name="connsiteX11" fmla="*/ 371818 w 3359163"/>
                  <a:gd name="connsiteY11" fmla="*/ 2268167 h 3930630"/>
                  <a:gd name="connsiteX12" fmla="*/ 1052198 w 3359163"/>
                  <a:gd name="connsiteY12" fmla="*/ 2020873 h 3930630"/>
                  <a:gd name="connsiteX13" fmla="*/ 1680043 w 3359163"/>
                  <a:gd name="connsiteY13" fmla="*/ 2169506 h 3930630"/>
                  <a:gd name="connsiteX14" fmla="*/ 1949120 w 3359163"/>
                  <a:gd name="connsiteY14" fmla="*/ 2641031 h 3930630"/>
                  <a:gd name="connsiteX15" fmla="*/ 1768454 w 3359163"/>
                  <a:gd name="connsiteY15" fmla="*/ 3011331 h 3930630"/>
                  <a:gd name="connsiteX16" fmla="*/ 1349463 w 3359163"/>
                  <a:gd name="connsiteY16" fmla="*/ 3158683 h 3930630"/>
                  <a:gd name="connsiteX17" fmla="*/ 983007 w 3359163"/>
                  <a:gd name="connsiteY17" fmla="*/ 3076678 h 3930630"/>
                  <a:gd name="connsiteX18" fmla="*/ 806185 w 3359163"/>
                  <a:gd name="connsiteY18" fmla="*/ 2799914 h 3930630"/>
                  <a:gd name="connsiteX19" fmla="*/ 895877 w 3359163"/>
                  <a:gd name="connsiteY19" fmla="*/ 2620529 h 3930630"/>
                  <a:gd name="connsiteX20" fmla="*/ 1018883 w 3359163"/>
                  <a:gd name="connsiteY20" fmla="*/ 2556464 h 3930630"/>
                  <a:gd name="connsiteX21" fmla="*/ 1077824 w 3359163"/>
                  <a:gd name="connsiteY21" fmla="*/ 2548776 h 3930630"/>
                  <a:gd name="connsiteX22" fmla="*/ 1098325 w 3359163"/>
                  <a:gd name="connsiteY22" fmla="*/ 2564151 h 3930630"/>
                  <a:gd name="connsiteX23" fmla="*/ 1088075 w 3359163"/>
                  <a:gd name="connsiteY23" fmla="*/ 2594903 h 3930630"/>
                  <a:gd name="connsiteX24" fmla="*/ 1077824 w 3359163"/>
                  <a:gd name="connsiteY24" fmla="*/ 2625655 h 3930630"/>
                  <a:gd name="connsiteX25" fmla="*/ 1062448 w 3359163"/>
                  <a:gd name="connsiteY25" fmla="*/ 2738411 h 3930630"/>
                  <a:gd name="connsiteX26" fmla="*/ 1143171 w 3359163"/>
                  <a:gd name="connsiteY26" fmla="*/ 2875512 h 3930630"/>
                  <a:gd name="connsiteX27" fmla="*/ 1318712 w 3359163"/>
                  <a:gd name="connsiteY27" fmla="*/ 2933171 h 3930630"/>
                  <a:gd name="connsiteX28" fmla="*/ 1582663 w 3359163"/>
                  <a:gd name="connsiteY28" fmla="*/ 2835791 h 3930630"/>
                  <a:gd name="connsiteX29" fmla="*/ 1687731 w 3359163"/>
                  <a:gd name="connsiteY29" fmla="*/ 2594903 h 3930630"/>
                  <a:gd name="connsiteX30" fmla="*/ 1475032 w 3359163"/>
                  <a:gd name="connsiteY30" fmla="*/ 2259198 h 3930630"/>
                  <a:gd name="connsiteX31" fmla="*/ 1031697 w 3359163"/>
                  <a:gd name="connsiteY31" fmla="*/ 2154130 h 3930630"/>
                  <a:gd name="connsiteX32" fmla="*/ 460229 w 3359163"/>
                  <a:gd name="connsiteY32" fmla="*/ 2348890 h 3930630"/>
                  <a:gd name="connsiteX33" fmla="*/ 206528 w 3359163"/>
                  <a:gd name="connsiteY33" fmla="*/ 2861417 h 3930630"/>
                  <a:gd name="connsiteX34" fmla="*/ 588361 w 3359163"/>
                  <a:gd name="connsiteY34" fmla="*/ 3502076 h 3930630"/>
                  <a:gd name="connsiteX35" fmla="*/ 1400716 w 3359163"/>
                  <a:gd name="connsiteY35" fmla="*/ 3717337 h 3930630"/>
                  <a:gd name="connsiteX36" fmla="*/ 2282814 w 3359163"/>
                  <a:gd name="connsiteY36" fmla="*/ 3432800 h 3930630"/>
                  <a:gd name="connsiteX37" fmla="*/ 2793353 w 3359163"/>
                  <a:gd name="connsiteY37" fmla="*/ 2674000 h 3930630"/>
                  <a:gd name="connsiteX38" fmla="*/ 2675467 w 3359163"/>
                  <a:gd name="connsiteY38" fmla="*/ 2167978 h 3930630"/>
                  <a:gd name="connsiteX39" fmla="*/ 1857439 w 3359163"/>
                  <a:gd name="connsiteY39" fmla="*/ 1553280 h 3930630"/>
                  <a:gd name="connsiteX40" fmla="*/ 947130 w 3359163"/>
                  <a:gd name="connsiteY40" fmla="*/ 1285397 h 3930630"/>
                  <a:gd name="connsiteX41" fmla="*/ 565297 w 3359163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947130 w 3314397"/>
                  <a:gd name="connsiteY40" fmla="*/ 1285397 h 3930630"/>
                  <a:gd name="connsiteX41" fmla="*/ 565297 w 3314397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1035318 w 3314397"/>
                  <a:gd name="connsiteY40" fmla="*/ 1258698 h 3930630"/>
                  <a:gd name="connsiteX41" fmla="*/ 565297 w 3314397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1035318 w 3314397"/>
                  <a:gd name="connsiteY40" fmla="*/ 1258698 h 3930630"/>
                  <a:gd name="connsiteX41" fmla="*/ 565297 w 3314397"/>
                  <a:gd name="connsiteY41" fmla="*/ 760057 h 3930630"/>
                  <a:gd name="connsiteX0" fmla="*/ 565297 w 3314397"/>
                  <a:gd name="connsiteY0" fmla="*/ 760057 h 3930630"/>
                  <a:gd name="connsiteX1" fmla="*/ 898342 w 3314397"/>
                  <a:gd name="connsiteY1" fmla="*/ 659 h 3930630"/>
                  <a:gd name="connsiteX2" fmla="*/ 831811 w 3314397"/>
                  <a:gd name="connsiteY2" fmla="*/ 631925 h 3930630"/>
                  <a:gd name="connsiteX3" fmla="*/ 988132 w 3314397"/>
                  <a:gd name="connsiteY3" fmla="*/ 890752 h 3930630"/>
                  <a:gd name="connsiteX4" fmla="*/ 1328433 w 3314397"/>
                  <a:gd name="connsiteY4" fmla="*/ 1173299 h 3930630"/>
                  <a:gd name="connsiteX5" fmla="*/ 2895583 w 3314397"/>
                  <a:gd name="connsiteY5" fmla="*/ 1826988 h 3930630"/>
                  <a:gd name="connsiteX6" fmla="*/ 3289512 w 3314397"/>
                  <a:gd name="connsiteY6" fmla="*/ 2931407 h 3930630"/>
                  <a:gd name="connsiteX7" fmla="*/ 2358642 w 3314397"/>
                  <a:gd name="connsiteY7" fmla="*/ 3790260 h 3930630"/>
                  <a:gd name="connsiteX8" fmla="*/ 1163792 w 3314397"/>
                  <a:gd name="connsiteY8" fmla="*/ 3918147 h 3930630"/>
                  <a:gd name="connsiteX9" fmla="*/ 440688 w 3314397"/>
                  <a:gd name="connsiteY9" fmla="*/ 3668167 h 3930630"/>
                  <a:gd name="connsiteX10" fmla="*/ 456 w 3314397"/>
                  <a:gd name="connsiteY10" fmla="*/ 2861417 h 3930630"/>
                  <a:gd name="connsiteX11" fmla="*/ 371818 w 3314397"/>
                  <a:gd name="connsiteY11" fmla="*/ 2268167 h 3930630"/>
                  <a:gd name="connsiteX12" fmla="*/ 1052198 w 3314397"/>
                  <a:gd name="connsiteY12" fmla="*/ 2020873 h 3930630"/>
                  <a:gd name="connsiteX13" fmla="*/ 1680043 w 3314397"/>
                  <a:gd name="connsiteY13" fmla="*/ 2169506 h 3930630"/>
                  <a:gd name="connsiteX14" fmla="*/ 1949120 w 3314397"/>
                  <a:gd name="connsiteY14" fmla="*/ 2641031 h 3930630"/>
                  <a:gd name="connsiteX15" fmla="*/ 1768454 w 3314397"/>
                  <a:gd name="connsiteY15" fmla="*/ 3011331 h 3930630"/>
                  <a:gd name="connsiteX16" fmla="*/ 1349463 w 3314397"/>
                  <a:gd name="connsiteY16" fmla="*/ 3158683 h 3930630"/>
                  <a:gd name="connsiteX17" fmla="*/ 983007 w 3314397"/>
                  <a:gd name="connsiteY17" fmla="*/ 3076678 h 3930630"/>
                  <a:gd name="connsiteX18" fmla="*/ 806185 w 3314397"/>
                  <a:gd name="connsiteY18" fmla="*/ 2799914 h 3930630"/>
                  <a:gd name="connsiteX19" fmla="*/ 895877 w 3314397"/>
                  <a:gd name="connsiteY19" fmla="*/ 2620529 h 3930630"/>
                  <a:gd name="connsiteX20" fmla="*/ 1018883 w 3314397"/>
                  <a:gd name="connsiteY20" fmla="*/ 2556464 h 3930630"/>
                  <a:gd name="connsiteX21" fmla="*/ 1077824 w 3314397"/>
                  <a:gd name="connsiteY21" fmla="*/ 2548776 h 3930630"/>
                  <a:gd name="connsiteX22" fmla="*/ 1098325 w 3314397"/>
                  <a:gd name="connsiteY22" fmla="*/ 2564151 h 3930630"/>
                  <a:gd name="connsiteX23" fmla="*/ 1088075 w 3314397"/>
                  <a:gd name="connsiteY23" fmla="*/ 2594903 h 3930630"/>
                  <a:gd name="connsiteX24" fmla="*/ 1077824 w 3314397"/>
                  <a:gd name="connsiteY24" fmla="*/ 2625655 h 3930630"/>
                  <a:gd name="connsiteX25" fmla="*/ 1062448 w 3314397"/>
                  <a:gd name="connsiteY25" fmla="*/ 2738411 h 3930630"/>
                  <a:gd name="connsiteX26" fmla="*/ 1143171 w 3314397"/>
                  <a:gd name="connsiteY26" fmla="*/ 2875512 h 3930630"/>
                  <a:gd name="connsiteX27" fmla="*/ 1318712 w 3314397"/>
                  <a:gd name="connsiteY27" fmla="*/ 2933171 h 3930630"/>
                  <a:gd name="connsiteX28" fmla="*/ 1582663 w 3314397"/>
                  <a:gd name="connsiteY28" fmla="*/ 2835791 h 3930630"/>
                  <a:gd name="connsiteX29" fmla="*/ 1687731 w 3314397"/>
                  <a:gd name="connsiteY29" fmla="*/ 2594903 h 3930630"/>
                  <a:gd name="connsiteX30" fmla="*/ 1475032 w 3314397"/>
                  <a:gd name="connsiteY30" fmla="*/ 2259198 h 3930630"/>
                  <a:gd name="connsiteX31" fmla="*/ 1031697 w 3314397"/>
                  <a:gd name="connsiteY31" fmla="*/ 2154130 h 3930630"/>
                  <a:gd name="connsiteX32" fmla="*/ 460229 w 3314397"/>
                  <a:gd name="connsiteY32" fmla="*/ 2348890 h 3930630"/>
                  <a:gd name="connsiteX33" fmla="*/ 206528 w 3314397"/>
                  <a:gd name="connsiteY33" fmla="*/ 2861417 h 3930630"/>
                  <a:gd name="connsiteX34" fmla="*/ 588361 w 3314397"/>
                  <a:gd name="connsiteY34" fmla="*/ 3502076 h 3930630"/>
                  <a:gd name="connsiteX35" fmla="*/ 1400716 w 3314397"/>
                  <a:gd name="connsiteY35" fmla="*/ 3717337 h 3930630"/>
                  <a:gd name="connsiteX36" fmla="*/ 2282814 w 3314397"/>
                  <a:gd name="connsiteY36" fmla="*/ 3432800 h 3930630"/>
                  <a:gd name="connsiteX37" fmla="*/ 2793353 w 3314397"/>
                  <a:gd name="connsiteY37" fmla="*/ 2674000 h 3930630"/>
                  <a:gd name="connsiteX38" fmla="*/ 2675467 w 3314397"/>
                  <a:gd name="connsiteY38" fmla="*/ 2167978 h 3930630"/>
                  <a:gd name="connsiteX39" fmla="*/ 1857439 w 3314397"/>
                  <a:gd name="connsiteY39" fmla="*/ 1553280 h 3930630"/>
                  <a:gd name="connsiteX40" fmla="*/ 1035318 w 3314397"/>
                  <a:gd name="connsiteY40" fmla="*/ 1258698 h 3930630"/>
                  <a:gd name="connsiteX41" fmla="*/ 565297 w 3314397"/>
                  <a:gd name="connsiteY41" fmla="*/ 760057 h 3930630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2675467 w 3314397"/>
                  <a:gd name="connsiteY38" fmla="*/ 2168602 h 3931254"/>
                  <a:gd name="connsiteX39" fmla="*/ 1857439 w 3314397"/>
                  <a:gd name="connsiteY39" fmla="*/ 1553904 h 3931254"/>
                  <a:gd name="connsiteX40" fmla="*/ 1035318 w 3314397"/>
                  <a:gd name="connsiteY40" fmla="*/ 1259322 h 3931254"/>
                  <a:gd name="connsiteX41" fmla="*/ 587343 w 3314397"/>
                  <a:gd name="connsiteY41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2675467 w 3314397"/>
                  <a:gd name="connsiteY38" fmla="*/ 2168602 h 3931254"/>
                  <a:gd name="connsiteX39" fmla="*/ 1857439 w 3314397"/>
                  <a:gd name="connsiteY39" fmla="*/ 1553904 h 3931254"/>
                  <a:gd name="connsiteX40" fmla="*/ 1035318 w 3314397"/>
                  <a:gd name="connsiteY40" fmla="*/ 1259322 h 3931254"/>
                  <a:gd name="connsiteX41" fmla="*/ 587343 w 3314397"/>
                  <a:gd name="connsiteY41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080 h 3931254"/>
                  <a:gd name="connsiteX1" fmla="*/ 898342 w 3314397"/>
                  <a:gd name="connsiteY1" fmla="*/ 1283 h 3931254"/>
                  <a:gd name="connsiteX2" fmla="*/ 831811 w 3314397"/>
                  <a:gd name="connsiteY2" fmla="*/ 632549 h 3931254"/>
                  <a:gd name="connsiteX3" fmla="*/ 988132 w 3314397"/>
                  <a:gd name="connsiteY3" fmla="*/ 891376 h 3931254"/>
                  <a:gd name="connsiteX4" fmla="*/ 1328433 w 3314397"/>
                  <a:gd name="connsiteY4" fmla="*/ 1173923 h 3931254"/>
                  <a:gd name="connsiteX5" fmla="*/ 2895583 w 3314397"/>
                  <a:gd name="connsiteY5" fmla="*/ 1827612 h 3931254"/>
                  <a:gd name="connsiteX6" fmla="*/ 3289512 w 3314397"/>
                  <a:gd name="connsiteY6" fmla="*/ 2932031 h 3931254"/>
                  <a:gd name="connsiteX7" fmla="*/ 2358642 w 3314397"/>
                  <a:gd name="connsiteY7" fmla="*/ 3790884 h 3931254"/>
                  <a:gd name="connsiteX8" fmla="*/ 1163792 w 3314397"/>
                  <a:gd name="connsiteY8" fmla="*/ 3918771 h 3931254"/>
                  <a:gd name="connsiteX9" fmla="*/ 440688 w 3314397"/>
                  <a:gd name="connsiteY9" fmla="*/ 3668791 h 3931254"/>
                  <a:gd name="connsiteX10" fmla="*/ 456 w 3314397"/>
                  <a:gd name="connsiteY10" fmla="*/ 2862041 h 3931254"/>
                  <a:gd name="connsiteX11" fmla="*/ 371818 w 3314397"/>
                  <a:gd name="connsiteY11" fmla="*/ 2268791 h 3931254"/>
                  <a:gd name="connsiteX12" fmla="*/ 1052198 w 3314397"/>
                  <a:gd name="connsiteY12" fmla="*/ 2021497 h 3931254"/>
                  <a:gd name="connsiteX13" fmla="*/ 1680043 w 3314397"/>
                  <a:gd name="connsiteY13" fmla="*/ 2170130 h 3931254"/>
                  <a:gd name="connsiteX14" fmla="*/ 1949120 w 3314397"/>
                  <a:gd name="connsiteY14" fmla="*/ 2641655 h 3931254"/>
                  <a:gd name="connsiteX15" fmla="*/ 1768454 w 3314397"/>
                  <a:gd name="connsiteY15" fmla="*/ 3011955 h 3931254"/>
                  <a:gd name="connsiteX16" fmla="*/ 1349463 w 3314397"/>
                  <a:gd name="connsiteY16" fmla="*/ 3159307 h 3931254"/>
                  <a:gd name="connsiteX17" fmla="*/ 983007 w 3314397"/>
                  <a:gd name="connsiteY17" fmla="*/ 3077302 h 3931254"/>
                  <a:gd name="connsiteX18" fmla="*/ 806185 w 3314397"/>
                  <a:gd name="connsiteY18" fmla="*/ 2800538 h 3931254"/>
                  <a:gd name="connsiteX19" fmla="*/ 895877 w 3314397"/>
                  <a:gd name="connsiteY19" fmla="*/ 2621153 h 3931254"/>
                  <a:gd name="connsiteX20" fmla="*/ 1018883 w 3314397"/>
                  <a:gd name="connsiteY20" fmla="*/ 2557088 h 3931254"/>
                  <a:gd name="connsiteX21" fmla="*/ 1077824 w 3314397"/>
                  <a:gd name="connsiteY21" fmla="*/ 2549400 h 3931254"/>
                  <a:gd name="connsiteX22" fmla="*/ 1098325 w 3314397"/>
                  <a:gd name="connsiteY22" fmla="*/ 2564775 h 3931254"/>
                  <a:gd name="connsiteX23" fmla="*/ 1088075 w 3314397"/>
                  <a:gd name="connsiteY23" fmla="*/ 2595527 h 3931254"/>
                  <a:gd name="connsiteX24" fmla="*/ 1077824 w 3314397"/>
                  <a:gd name="connsiteY24" fmla="*/ 2626279 h 3931254"/>
                  <a:gd name="connsiteX25" fmla="*/ 1062448 w 3314397"/>
                  <a:gd name="connsiteY25" fmla="*/ 2739035 h 3931254"/>
                  <a:gd name="connsiteX26" fmla="*/ 1143171 w 3314397"/>
                  <a:gd name="connsiteY26" fmla="*/ 2876136 h 3931254"/>
                  <a:gd name="connsiteX27" fmla="*/ 1318712 w 3314397"/>
                  <a:gd name="connsiteY27" fmla="*/ 2933795 h 3931254"/>
                  <a:gd name="connsiteX28" fmla="*/ 1582663 w 3314397"/>
                  <a:gd name="connsiteY28" fmla="*/ 2836415 h 3931254"/>
                  <a:gd name="connsiteX29" fmla="*/ 1687731 w 3314397"/>
                  <a:gd name="connsiteY29" fmla="*/ 2595527 h 3931254"/>
                  <a:gd name="connsiteX30" fmla="*/ 1475032 w 3314397"/>
                  <a:gd name="connsiteY30" fmla="*/ 2259822 h 3931254"/>
                  <a:gd name="connsiteX31" fmla="*/ 1031697 w 3314397"/>
                  <a:gd name="connsiteY31" fmla="*/ 2154754 h 3931254"/>
                  <a:gd name="connsiteX32" fmla="*/ 460229 w 3314397"/>
                  <a:gd name="connsiteY32" fmla="*/ 2349514 h 3931254"/>
                  <a:gd name="connsiteX33" fmla="*/ 206528 w 3314397"/>
                  <a:gd name="connsiteY33" fmla="*/ 2862041 h 3931254"/>
                  <a:gd name="connsiteX34" fmla="*/ 588361 w 3314397"/>
                  <a:gd name="connsiteY34" fmla="*/ 3502700 h 3931254"/>
                  <a:gd name="connsiteX35" fmla="*/ 1400716 w 3314397"/>
                  <a:gd name="connsiteY35" fmla="*/ 3717961 h 3931254"/>
                  <a:gd name="connsiteX36" fmla="*/ 2282814 w 3314397"/>
                  <a:gd name="connsiteY36" fmla="*/ 3433424 h 3931254"/>
                  <a:gd name="connsiteX37" fmla="*/ 2793353 w 3314397"/>
                  <a:gd name="connsiteY37" fmla="*/ 2674624 h 3931254"/>
                  <a:gd name="connsiteX38" fmla="*/ 1857439 w 3314397"/>
                  <a:gd name="connsiteY38" fmla="*/ 1553904 h 3931254"/>
                  <a:gd name="connsiteX39" fmla="*/ 1035318 w 3314397"/>
                  <a:gd name="connsiteY39" fmla="*/ 1259322 h 3931254"/>
                  <a:gd name="connsiteX40" fmla="*/ 587343 w 3314397"/>
                  <a:gd name="connsiteY40" fmla="*/ 814080 h 3931254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857439 w 3314397"/>
                  <a:gd name="connsiteY37" fmla="*/ 1554027 h 3931377"/>
                  <a:gd name="connsiteX38" fmla="*/ 1035318 w 3314397"/>
                  <a:gd name="connsiteY38" fmla="*/ 1259445 h 3931377"/>
                  <a:gd name="connsiteX39" fmla="*/ 587343 w 3314397"/>
                  <a:gd name="connsiteY39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793353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282814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59495 w 3314397"/>
                  <a:gd name="connsiteY36" fmla="*/ 2674747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2881543 w 3314397"/>
                  <a:gd name="connsiteY36" fmla="*/ 2567950 h 3931377"/>
                  <a:gd name="connsiteX37" fmla="*/ 1035318 w 3314397"/>
                  <a:gd name="connsiteY37" fmla="*/ 1259445 h 3931377"/>
                  <a:gd name="connsiteX38" fmla="*/ 587343 w 3314397"/>
                  <a:gd name="connsiteY38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4170059"/>
                  <a:gd name="connsiteX1" fmla="*/ 898342 w 3314397"/>
                  <a:gd name="connsiteY1" fmla="*/ 1406 h 4170059"/>
                  <a:gd name="connsiteX2" fmla="*/ 831811 w 3314397"/>
                  <a:gd name="connsiteY2" fmla="*/ 632672 h 4170059"/>
                  <a:gd name="connsiteX3" fmla="*/ 1328433 w 3314397"/>
                  <a:gd name="connsiteY3" fmla="*/ 1174046 h 4170059"/>
                  <a:gd name="connsiteX4" fmla="*/ 2895583 w 3314397"/>
                  <a:gd name="connsiteY4" fmla="*/ 1827735 h 4170059"/>
                  <a:gd name="connsiteX5" fmla="*/ 3289512 w 3314397"/>
                  <a:gd name="connsiteY5" fmla="*/ 2932154 h 4170059"/>
                  <a:gd name="connsiteX6" fmla="*/ 2358642 w 3314397"/>
                  <a:gd name="connsiteY6" fmla="*/ 3791007 h 4170059"/>
                  <a:gd name="connsiteX7" fmla="*/ 1163792 w 3314397"/>
                  <a:gd name="connsiteY7" fmla="*/ 3918894 h 4170059"/>
                  <a:gd name="connsiteX8" fmla="*/ 440688 w 3314397"/>
                  <a:gd name="connsiteY8" fmla="*/ 3668914 h 4170059"/>
                  <a:gd name="connsiteX9" fmla="*/ 456 w 3314397"/>
                  <a:gd name="connsiteY9" fmla="*/ 2862164 h 4170059"/>
                  <a:gd name="connsiteX10" fmla="*/ 371818 w 3314397"/>
                  <a:gd name="connsiteY10" fmla="*/ 2268914 h 4170059"/>
                  <a:gd name="connsiteX11" fmla="*/ 1052198 w 3314397"/>
                  <a:gd name="connsiteY11" fmla="*/ 2021620 h 4170059"/>
                  <a:gd name="connsiteX12" fmla="*/ 1680043 w 3314397"/>
                  <a:gd name="connsiteY12" fmla="*/ 2170253 h 4170059"/>
                  <a:gd name="connsiteX13" fmla="*/ 1949120 w 3314397"/>
                  <a:gd name="connsiteY13" fmla="*/ 2641778 h 4170059"/>
                  <a:gd name="connsiteX14" fmla="*/ 1768454 w 3314397"/>
                  <a:gd name="connsiteY14" fmla="*/ 3012078 h 4170059"/>
                  <a:gd name="connsiteX15" fmla="*/ 1349463 w 3314397"/>
                  <a:gd name="connsiteY15" fmla="*/ 3159430 h 4170059"/>
                  <a:gd name="connsiteX16" fmla="*/ 983007 w 3314397"/>
                  <a:gd name="connsiteY16" fmla="*/ 3077425 h 4170059"/>
                  <a:gd name="connsiteX17" fmla="*/ 806185 w 3314397"/>
                  <a:gd name="connsiteY17" fmla="*/ 2800661 h 4170059"/>
                  <a:gd name="connsiteX18" fmla="*/ 895877 w 3314397"/>
                  <a:gd name="connsiteY18" fmla="*/ 2621276 h 4170059"/>
                  <a:gd name="connsiteX19" fmla="*/ 1018883 w 3314397"/>
                  <a:gd name="connsiteY19" fmla="*/ 2557211 h 4170059"/>
                  <a:gd name="connsiteX20" fmla="*/ 1077824 w 3314397"/>
                  <a:gd name="connsiteY20" fmla="*/ 2549523 h 4170059"/>
                  <a:gd name="connsiteX21" fmla="*/ 1098325 w 3314397"/>
                  <a:gd name="connsiteY21" fmla="*/ 2564898 h 4170059"/>
                  <a:gd name="connsiteX22" fmla="*/ 1088075 w 3314397"/>
                  <a:gd name="connsiteY22" fmla="*/ 2595650 h 4170059"/>
                  <a:gd name="connsiteX23" fmla="*/ 1077824 w 3314397"/>
                  <a:gd name="connsiteY23" fmla="*/ 2626402 h 4170059"/>
                  <a:gd name="connsiteX24" fmla="*/ 1062448 w 3314397"/>
                  <a:gd name="connsiteY24" fmla="*/ 2739158 h 4170059"/>
                  <a:gd name="connsiteX25" fmla="*/ 1143171 w 3314397"/>
                  <a:gd name="connsiteY25" fmla="*/ 2876259 h 4170059"/>
                  <a:gd name="connsiteX26" fmla="*/ 1318712 w 3314397"/>
                  <a:gd name="connsiteY26" fmla="*/ 2933918 h 4170059"/>
                  <a:gd name="connsiteX27" fmla="*/ 1582663 w 3314397"/>
                  <a:gd name="connsiteY27" fmla="*/ 2836538 h 4170059"/>
                  <a:gd name="connsiteX28" fmla="*/ 1687731 w 3314397"/>
                  <a:gd name="connsiteY28" fmla="*/ 2595650 h 4170059"/>
                  <a:gd name="connsiteX29" fmla="*/ 1475032 w 3314397"/>
                  <a:gd name="connsiteY29" fmla="*/ 2259945 h 4170059"/>
                  <a:gd name="connsiteX30" fmla="*/ 1031697 w 3314397"/>
                  <a:gd name="connsiteY30" fmla="*/ 2154877 h 4170059"/>
                  <a:gd name="connsiteX31" fmla="*/ 460229 w 3314397"/>
                  <a:gd name="connsiteY31" fmla="*/ 2349637 h 4170059"/>
                  <a:gd name="connsiteX32" fmla="*/ 206528 w 3314397"/>
                  <a:gd name="connsiteY32" fmla="*/ 2862164 h 4170059"/>
                  <a:gd name="connsiteX33" fmla="*/ 588361 w 3314397"/>
                  <a:gd name="connsiteY33" fmla="*/ 3502823 h 4170059"/>
                  <a:gd name="connsiteX34" fmla="*/ 1400716 w 3314397"/>
                  <a:gd name="connsiteY34" fmla="*/ 3718084 h 4170059"/>
                  <a:gd name="connsiteX35" fmla="*/ 2348956 w 3314397"/>
                  <a:gd name="connsiteY35" fmla="*/ 3433547 h 4170059"/>
                  <a:gd name="connsiteX36" fmla="*/ 1035318 w 3314397"/>
                  <a:gd name="connsiteY36" fmla="*/ 1259445 h 4170059"/>
                  <a:gd name="connsiteX37" fmla="*/ 587343 w 3314397"/>
                  <a:gd name="connsiteY37" fmla="*/ 814203 h 4170059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587343 w 3314397"/>
                  <a:gd name="connsiteY0" fmla="*/ 814203 h 3931377"/>
                  <a:gd name="connsiteX1" fmla="*/ 898342 w 3314397"/>
                  <a:gd name="connsiteY1" fmla="*/ 1406 h 3931377"/>
                  <a:gd name="connsiteX2" fmla="*/ 831811 w 3314397"/>
                  <a:gd name="connsiteY2" fmla="*/ 632672 h 3931377"/>
                  <a:gd name="connsiteX3" fmla="*/ 1328433 w 3314397"/>
                  <a:gd name="connsiteY3" fmla="*/ 1174046 h 3931377"/>
                  <a:gd name="connsiteX4" fmla="*/ 2895583 w 3314397"/>
                  <a:gd name="connsiteY4" fmla="*/ 1827735 h 3931377"/>
                  <a:gd name="connsiteX5" fmla="*/ 3289512 w 3314397"/>
                  <a:gd name="connsiteY5" fmla="*/ 2932154 h 3931377"/>
                  <a:gd name="connsiteX6" fmla="*/ 2358642 w 3314397"/>
                  <a:gd name="connsiteY6" fmla="*/ 3791007 h 3931377"/>
                  <a:gd name="connsiteX7" fmla="*/ 1163792 w 3314397"/>
                  <a:gd name="connsiteY7" fmla="*/ 3918894 h 3931377"/>
                  <a:gd name="connsiteX8" fmla="*/ 440688 w 3314397"/>
                  <a:gd name="connsiteY8" fmla="*/ 3668914 h 3931377"/>
                  <a:gd name="connsiteX9" fmla="*/ 456 w 3314397"/>
                  <a:gd name="connsiteY9" fmla="*/ 2862164 h 3931377"/>
                  <a:gd name="connsiteX10" fmla="*/ 371818 w 3314397"/>
                  <a:gd name="connsiteY10" fmla="*/ 2268914 h 3931377"/>
                  <a:gd name="connsiteX11" fmla="*/ 1052198 w 3314397"/>
                  <a:gd name="connsiteY11" fmla="*/ 2021620 h 3931377"/>
                  <a:gd name="connsiteX12" fmla="*/ 1680043 w 3314397"/>
                  <a:gd name="connsiteY12" fmla="*/ 2170253 h 3931377"/>
                  <a:gd name="connsiteX13" fmla="*/ 1949120 w 3314397"/>
                  <a:gd name="connsiteY13" fmla="*/ 2641778 h 3931377"/>
                  <a:gd name="connsiteX14" fmla="*/ 1768454 w 3314397"/>
                  <a:gd name="connsiteY14" fmla="*/ 3012078 h 3931377"/>
                  <a:gd name="connsiteX15" fmla="*/ 1349463 w 3314397"/>
                  <a:gd name="connsiteY15" fmla="*/ 3159430 h 3931377"/>
                  <a:gd name="connsiteX16" fmla="*/ 983007 w 3314397"/>
                  <a:gd name="connsiteY16" fmla="*/ 3077425 h 3931377"/>
                  <a:gd name="connsiteX17" fmla="*/ 806185 w 3314397"/>
                  <a:gd name="connsiteY17" fmla="*/ 2800661 h 3931377"/>
                  <a:gd name="connsiteX18" fmla="*/ 895877 w 3314397"/>
                  <a:gd name="connsiteY18" fmla="*/ 2621276 h 3931377"/>
                  <a:gd name="connsiteX19" fmla="*/ 1018883 w 3314397"/>
                  <a:gd name="connsiteY19" fmla="*/ 2557211 h 3931377"/>
                  <a:gd name="connsiteX20" fmla="*/ 1077824 w 3314397"/>
                  <a:gd name="connsiteY20" fmla="*/ 2549523 h 3931377"/>
                  <a:gd name="connsiteX21" fmla="*/ 1098325 w 3314397"/>
                  <a:gd name="connsiteY21" fmla="*/ 2564898 h 3931377"/>
                  <a:gd name="connsiteX22" fmla="*/ 1088075 w 3314397"/>
                  <a:gd name="connsiteY22" fmla="*/ 2595650 h 3931377"/>
                  <a:gd name="connsiteX23" fmla="*/ 1077824 w 3314397"/>
                  <a:gd name="connsiteY23" fmla="*/ 2626402 h 3931377"/>
                  <a:gd name="connsiteX24" fmla="*/ 1062448 w 3314397"/>
                  <a:gd name="connsiteY24" fmla="*/ 2739158 h 3931377"/>
                  <a:gd name="connsiteX25" fmla="*/ 1143171 w 3314397"/>
                  <a:gd name="connsiteY25" fmla="*/ 2876259 h 3931377"/>
                  <a:gd name="connsiteX26" fmla="*/ 1318712 w 3314397"/>
                  <a:gd name="connsiteY26" fmla="*/ 2933918 h 3931377"/>
                  <a:gd name="connsiteX27" fmla="*/ 1582663 w 3314397"/>
                  <a:gd name="connsiteY27" fmla="*/ 2836538 h 3931377"/>
                  <a:gd name="connsiteX28" fmla="*/ 1687731 w 3314397"/>
                  <a:gd name="connsiteY28" fmla="*/ 2595650 h 3931377"/>
                  <a:gd name="connsiteX29" fmla="*/ 1475032 w 3314397"/>
                  <a:gd name="connsiteY29" fmla="*/ 2259945 h 3931377"/>
                  <a:gd name="connsiteX30" fmla="*/ 1031697 w 3314397"/>
                  <a:gd name="connsiteY30" fmla="*/ 2154877 h 3931377"/>
                  <a:gd name="connsiteX31" fmla="*/ 460229 w 3314397"/>
                  <a:gd name="connsiteY31" fmla="*/ 2349637 h 3931377"/>
                  <a:gd name="connsiteX32" fmla="*/ 206528 w 3314397"/>
                  <a:gd name="connsiteY32" fmla="*/ 2862164 h 3931377"/>
                  <a:gd name="connsiteX33" fmla="*/ 588361 w 3314397"/>
                  <a:gd name="connsiteY33" fmla="*/ 3502823 h 3931377"/>
                  <a:gd name="connsiteX34" fmla="*/ 1400716 w 3314397"/>
                  <a:gd name="connsiteY34" fmla="*/ 3718084 h 3931377"/>
                  <a:gd name="connsiteX35" fmla="*/ 2348956 w 3314397"/>
                  <a:gd name="connsiteY35" fmla="*/ 3433547 h 3931377"/>
                  <a:gd name="connsiteX36" fmla="*/ 1035318 w 3314397"/>
                  <a:gd name="connsiteY36" fmla="*/ 1259445 h 3931377"/>
                  <a:gd name="connsiteX37" fmla="*/ 587343 w 3314397"/>
                  <a:gd name="connsiteY37" fmla="*/ 814203 h 3931377"/>
                  <a:gd name="connsiteX0" fmla="*/ 499154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99154 w 3314397"/>
                  <a:gd name="connsiteY37" fmla="*/ 773622 h 3930846"/>
                  <a:gd name="connsiteX0" fmla="*/ 499154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99154 w 3314397"/>
                  <a:gd name="connsiteY37" fmla="*/ 773622 h 3930846"/>
                  <a:gd name="connsiteX0" fmla="*/ 433011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33011 w 3314397"/>
                  <a:gd name="connsiteY37" fmla="*/ 773622 h 3930846"/>
                  <a:gd name="connsiteX0" fmla="*/ 433011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33011 w 3314397"/>
                  <a:gd name="connsiteY37" fmla="*/ 773622 h 3930846"/>
                  <a:gd name="connsiteX0" fmla="*/ 433011 w 3314397"/>
                  <a:gd name="connsiteY0" fmla="*/ 773622 h 3930846"/>
                  <a:gd name="connsiteX1" fmla="*/ 898342 w 3314397"/>
                  <a:gd name="connsiteY1" fmla="*/ 875 h 3930846"/>
                  <a:gd name="connsiteX2" fmla="*/ 831811 w 3314397"/>
                  <a:gd name="connsiteY2" fmla="*/ 632141 h 3930846"/>
                  <a:gd name="connsiteX3" fmla="*/ 1328433 w 3314397"/>
                  <a:gd name="connsiteY3" fmla="*/ 1173515 h 3930846"/>
                  <a:gd name="connsiteX4" fmla="*/ 2895583 w 3314397"/>
                  <a:gd name="connsiteY4" fmla="*/ 1827204 h 3930846"/>
                  <a:gd name="connsiteX5" fmla="*/ 3289512 w 3314397"/>
                  <a:gd name="connsiteY5" fmla="*/ 2931623 h 3930846"/>
                  <a:gd name="connsiteX6" fmla="*/ 2358642 w 3314397"/>
                  <a:gd name="connsiteY6" fmla="*/ 3790476 h 3930846"/>
                  <a:gd name="connsiteX7" fmla="*/ 1163792 w 3314397"/>
                  <a:gd name="connsiteY7" fmla="*/ 3918363 h 3930846"/>
                  <a:gd name="connsiteX8" fmla="*/ 440688 w 3314397"/>
                  <a:gd name="connsiteY8" fmla="*/ 3668383 h 3930846"/>
                  <a:gd name="connsiteX9" fmla="*/ 456 w 3314397"/>
                  <a:gd name="connsiteY9" fmla="*/ 2861633 h 3930846"/>
                  <a:gd name="connsiteX10" fmla="*/ 371818 w 3314397"/>
                  <a:gd name="connsiteY10" fmla="*/ 2268383 h 3930846"/>
                  <a:gd name="connsiteX11" fmla="*/ 1052198 w 3314397"/>
                  <a:gd name="connsiteY11" fmla="*/ 2021089 h 3930846"/>
                  <a:gd name="connsiteX12" fmla="*/ 1680043 w 3314397"/>
                  <a:gd name="connsiteY12" fmla="*/ 2169722 h 3930846"/>
                  <a:gd name="connsiteX13" fmla="*/ 1949120 w 3314397"/>
                  <a:gd name="connsiteY13" fmla="*/ 2641247 h 3930846"/>
                  <a:gd name="connsiteX14" fmla="*/ 1768454 w 3314397"/>
                  <a:gd name="connsiteY14" fmla="*/ 3011547 h 3930846"/>
                  <a:gd name="connsiteX15" fmla="*/ 1349463 w 3314397"/>
                  <a:gd name="connsiteY15" fmla="*/ 3158899 h 3930846"/>
                  <a:gd name="connsiteX16" fmla="*/ 983007 w 3314397"/>
                  <a:gd name="connsiteY16" fmla="*/ 3076894 h 3930846"/>
                  <a:gd name="connsiteX17" fmla="*/ 806185 w 3314397"/>
                  <a:gd name="connsiteY17" fmla="*/ 2800130 h 3930846"/>
                  <a:gd name="connsiteX18" fmla="*/ 895877 w 3314397"/>
                  <a:gd name="connsiteY18" fmla="*/ 2620745 h 3930846"/>
                  <a:gd name="connsiteX19" fmla="*/ 1018883 w 3314397"/>
                  <a:gd name="connsiteY19" fmla="*/ 2556680 h 3930846"/>
                  <a:gd name="connsiteX20" fmla="*/ 1077824 w 3314397"/>
                  <a:gd name="connsiteY20" fmla="*/ 2548992 h 3930846"/>
                  <a:gd name="connsiteX21" fmla="*/ 1098325 w 3314397"/>
                  <a:gd name="connsiteY21" fmla="*/ 2564367 h 3930846"/>
                  <a:gd name="connsiteX22" fmla="*/ 1088075 w 3314397"/>
                  <a:gd name="connsiteY22" fmla="*/ 2595119 h 3930846"/>
                  <a:gd name="connsiteX23" fmla="*/ 1077824 w 3314397"/>
                  <a:gd name="connsiteY23" fmla="*/ 2625871 h 3930846"/>
                  <a:gd name="connsiteX24" fmla="*/ 1062448 w 3314397"/>
                  <a:gd name="connsiteY24" fmla="*/ 2738627 h 3930846"/>
                  <a:gd name="connsiteX25" fmla="*/ 1143171 w 3314397"/>
                  <a:gd name="connsiteY25" fmla="*/ 2875728 h 3930846"/>
                  <a:gd name="connsiteX26" fmla="*/ 1318712 w 3314397"/>
                  <a:gd name="connsiteY26" fmla="*/ 2933387 h 3930846"/>
                  <a:gd name="connsiteX27" fmla="*/ 1582663 w 3314397"/>
                  <a:gd name="connsiteY27" fmla="*/ 2836007 h 3930846"/>
                  <a:gd name="connsiteX28" fmla="*/ 1687731 w 3314397"/>
                  <a:gd name="connsiteY28" fmla="*/ 2595119 h 3930846"/>
                  <a:gd name="connsiteX29" fmla="*/ 1475032 w 3314397"/>
                  <a:gd name="connsiteY29" fmla="*/ 2259414 h 3930846"/>
                  <a:gd name="connsiteX30" fmla="*/ 1031697 w 3314397"/>
                  <a:gd name="connsiteY30" fmla="*/ 2154346 h 3930846"/>
                  <a:gd name="connsiteX31" fmla="*/ 460229 w 3314397"/>
                  <a:gd name="connsiteY31" fmla="*/ 2349106 h 3930846"/>
                  <a:gd name="connsiteX32" fmla="*/ 206528 w 3314397"/>
                  <a:gd name="connsiteY32" fmla="*/ 2861633 h 3930846"/>
                  <a:gd name="connsiteX33" fmla="*/ 588361 w 3314397"/>
                  <a:gd name="connsiteY33" fmla="*/ 3502292 h 3930846"/>
                  <a:gd name="connsiteX34" fmla="*/ 1400716 w 3314397"/>
                  <a:gd name="connsiteY34" fmla="*/ 3717553 h 3930846"/>
                  <a:gd name="connsiteX35" fmla="*/ 2348956 w 3314397"/>
                  <a:gd name="connsiteY35" fmla="*/ 3433016 h 3930846"/>
                  <a:gd name="connsiteX36" fmla="*/ 1035318 w 3314397"/>
                  <a:gd name="connsiteY36" fmla="*/ 1258914 h 3930846"/>
                  <a:gd name="connsiteX37" fmla="*/ 433011 w 3314397"/>
                  <a:gd name="connsiteY37" fmla="*/ 773622 h 3930846"/>
                  <a:gd name="connsiteX0" fmla="*/ 433011 w 3298501"/>
                  <a:gd name="connsiteY0" fmla="*/ 773622 h 3930846"/>
                  <a:gd name="connsiteX1" fmla="*/ 898342 w 3298501"/>
                  <a:gd name="connsiteY1" fmla="*/ 875 h 3930846"/>
                  <a:gd name="connsiteX2" fmla="*/ 831811 w 3298501"/>
                  <a:gd name="connsiteY2" fmla="*/ 632141 h 3930846"/>
                  <a:gd name="connsiteX3" fmla="*/ 1328433 w 3298501"/>
                  <a:gd name="connsiteY3" fmla="*/ 1173515 h 3930846"/>
                  <a:gd name="connsiteX4" fmla="*/ 2741251 w 3298501"/>
                  <a:gd name="connsiteY4" fmla="*/ 1880604 h 3930846"/>
                  <a:gd name="connsiteX5" fmla="*/ 3289512 w 3298501"/>
                  <a:gd name="connsiteY5" fmla="*/ 2931623 h 3930846"/>
                  <a:gd name="connsiteX6" fmla="*/ 2358642 w 3298501"/>
                  <a:gd name="connsiteY6" fmla="*/ 3790476 h 3930846"/>
                  <a:gd name="connsiteX7" fmla="*/ 1163792 w 3298501"/>
                  <a:gd name="connsiteY7" fmla="*/ 3918363 h 3930846"/>
                  <a:gd name="connsiteX8" fmla="*/ 440688 w 3298501"/>
                  <a:gd name="connsiteY8" fmla="*/ 3668383 h 3930846"/>
                  <a:gd name="connsiteX9" fmla="*/ 456 w 3298501"/>
                  <a:gd name="connsiteY9" fmla="*/ 2861633 h 3930846"/>
                  <a:gd name="connsiteX10" fmla="*/ 371818 w 3298501"/>
                  <a:gd name="connsiteY10" fmla="*/ 2268383 h 3930846"/>
                  <a:gd name="connsiteX11" fmla="*/ 1052198 w 3298501"/>
                  <a:gd name="connsiteY11" fmla="*/ 2021089 h 3930846"/>
                  <a:gd name="connsiteX12" fmla="*/ 1680043 w 3298501"/>
                  <a:gd name="connsiteY12" fmla="*/ 2169722 h 3930846"/>
                  <a:gd name="connsiteX13" fmla="*/ 1949120 w 3298501"/>
                  <a:gd name="connsiteY13" fmla="*/ 2641247 h 3930846"/>
                  <a:gd name="connsiteX14" fmla="*/ 1768454 w 3298501"/>
                  <a:gd name="connsiteY14" fmla="*/ 3011547 h 3930846"/>
                  <a:gd name="connsiteX15" fmla="*/ 1349463 w 3298501"/>
                  <a:gd name="connsiteY15" fmla="*/ 3158899 h 3930846"/>
                  <a:gd name="connsiteX16" fmla="*/ 983007 w 3298501"/>
                  <a:gd name="connsiteY16" fmla="*/ 3076894 h 3930846"/>
                  <a:gd name="connsiteX17" fmla="*/ 806185 w 3298501"/>
                  <a:gd name="connsiteY17" fmla="*/ 2800130 h 3930846"/>
                  <a:gd name="connsiteX18" fmla="*/ 895877 w 3298501"/>
                  <a:gd name="connsiteY18" fmla="*/ 2620745 h 3930846"/>
                  <a:gd name="connsiteX19" fmla="*/ 1018883 w 3298501"/>
                  <a:gd name="connsiteY19" fmla="*/ 2556680 h 3930846"/>
                  <a:gd name="connsiteX20" fmla="*/ 1077824 w 3298501"/>
                  <a:gd name="connsiteY20" fmla="*/ 2548992 h 3930846"/>
                  <a:gd name="connsiteX21" fmla="*/ 1098325 w 3298501"/>
                  <a:gd name="connsiteY21" fmla="*/ 2564367 h 3930846"/>
                  <a:gd name="connsiteX22" fmla="*/ 1088075 w 3298501"/>
                  <a:gd name="connsiteY22" fmla="*/ 2595119 h 3930846"/>
                  <a:gd name="connsiteX23" fmla="*/ 1077824 w 3298501"/>
                  <a:gd name="connsiteY23" fmla="*/ 2625871 h 3930846"/>
                  <a:gd name="connsiteX24" fmla="*/ 1062448 w 3298501"/>
                  <a:gd name="connsiteY24" fmla="*/ 2738627 h 3930846"/>
                  <a:gd name="connsiteX25" fmla="*/ 1143171 w 3298501"/>
                  <a:gd name="connsiteY25" fmla="*/ 2875728 h 3930846"/>
                  <a:gd name="connsiteX26" fmla="*/ 1318712 w 3298501"/>
                  <a:gd name="connsiteY26" fmla="*/ 2933387 h 3930846"/>
                  <a:gd name="connsiteX27" fmla="*/ 1582663 w 3298501"/>
                  <a:gd name="connsiteY27" fmla="*/ 2836007 h 3930846"/>
                  <a:gd name="connsiteX28" fmla="*/ 1687731 w 3298501"/>
                  <a:gd name="connsiteY28" fmla="*/ 2595119 h 3930846"/>
                  <a:gd name="connsiteX29" fmla="*/ 1475032 w 3298501"/>
                  <a:gd name="connsiteY29" fmla="*/ 2259414 h 3930846"/>
                  <a:gd name="connsiteX30" fmla="*/ 1031697 w 3298501"/>
                  <a:gd name="connsiteY30" fmla="*/ 2154346 h 3930846"/>
                  <a:gd name="connsiteX31" fmla="*/ 460229 w 3298501"/>
                  <a:gd name="connsiteY31" fmla="*/ 2349106 h 3930846"/>
                  <a:gd name="connsiteX32" fmla="*/ 206528 w 3298501"/>
                  <a:gd name="connsiteY32" fmla="*/ 2861633 h 3930846"/>
                  <a:gd name="connsiteX33" fmla="*/ 588361 w 3298501"/>
                  <a:gd name="connsiteY33" fmla="*/ 3502292 h 3930846"/>
                  <a:gd name="connsiteX34" fmla="*/ 1400716 w 3298501"/>
                  <a:gd name="connsiteY34" fmla="*/ 3717553 h 3930846"/>
                  <a:gd name="connsiteX35" fmla="*/ 2348956 w 3298501"/>
                  <a:gd name="connsiteY35" fmla="*/ 3433016 h 3930846"/>
                  <a:gd name="connsiteX36" fmla="*/ 1035318 w 3298501"/>
                  <a:gd name="connsiteY36" fmla="*/ 1258914 h 3930846"/>
                  <a:gd name="connsiteX37" fmla="*/ 433011 w 3298501"/>
                  <a:gd name="connsiteY37" fmla="*/ 773622 h 3930846"/>
                  <a:gd name="connsiteX0" fmla="*/ 543248 w 3298501"/>
                  <a:gd name="connsiteY0" fmla="*/ 706252 h 3930225"/>
                  <a:gd name="connsiteX1" fmla="*/ 898342 w 3298501"/>
                  <a:gd name="connsiteY1" fmla="*/ 254 h 3930225"/>
                  <a:gd name="connsiteX2" fmla="*/ 831811 w 3298501"/>
                  <a:gd name="connsiteY2" fmla="*/ 631520 h 3930225"/>
                  <a:gd name="connsiteX3" fmla="*/ 1328433 w 3298501"/>
                  <a:gd name="connsiteY3" fmla="*/ 1172894 h 3930225"/>
                  <a:gd name="connsiteX4" fmla="*/ 2741251 w 3298501"/>
                  <a:gd name="connsiteY4" fmla="*/ 1879983 h 3930225"/>
                  <a:gd name="connsiteX5" fmla="*/ 3289512 w 3298501"/>
                  <a:gd name="connsiteY5" fmla="*/ 2931002 h 3930225"/>
                  <a:gd name="connsiteX6" fmla="*/ 2358642 w 3298501"/>
                  <a:gd name="connsiteY6" fmla="*/ 3789855 h 3930225"/>
                  <a:gd name="connsiteX7" fmla="*/ 1163792 w 3298501"/>
                  <a:gd name="connsiteY7" fmla="*/ 3917742 h 3930225"/>
                  <a:gd name="connsiteX8" fmla="*/ 440688 w 3298501"/>
                  <a:gd name="connsiteY8" fmla="*/ 3667762 h 3930225"/>
                  <a:gd name="connsiteX9" fmla="*/ 456 w 3298501"/>
                  <a:gd name="connsiteY9" fmla="*/ 2861012 h 3930225"/>
                  <a:gd name="connsiteX10" fmla="*/ 371818 w 3298501"/>
                  <a:gd name="connsiteY10" fmla="*/ 2267762 h 3930225"/>
                  <a:gd name="connsiteX11" fmla="*/ 1052198 w 3298501"/>
                  <a:gd name="connsiteY11" fmla="*/ 2020468 h 3930225"/>
                  <a:gd name="connsiteX12" fmla="*/ 1680043 w 3298501"/>
                  <a:gd name="connsiteY12" fmla="*/ 2169101 h 3930225"/>
                  <a:gd name="connsiteX13" fmla="*/ 1949120 w 3298501"/>
                  <a:gd name="connsiteY13" fmla="*/ 2640626 h 3930225"/>
                  <a:gd name="connsiteX14" fmla="*/ 1768454 w 3298501"/>
                  <a:gd name="connsiteY14" fmla="*/ 3010926 h 3930225"/>
                  <a:gd name="connsiteX15" fmla="*/ 1349463 w 3298501"/>
                  <a:gd name="connsiteY15" fmla="*/ 3158278 h 3930225"/>
                  <a:gd name="connsiteX16" fmla="*/ 983007 w 3298501"/>
                  <a:gd name="connsiteY16" fmla="*/ 3076273 h 3930225"/>
                  <a:gd name="connsiteX17" fmla="*/ 806185 w 3298501"/>
                  <a:gd name="connsiteY17" fmla="*/ 2799509 h 3930225"/>
                  <a:gd name="connsiteX18" fmla="*/ 895877 w 3298501"/>
                  <a:gd name="connsiteY18" fmla="*/ 2620124 h 3930225"/>
                  <a:gd name="connsiteX19" fmla="*/ 1018883 w 3298501"/>
                  <a:gd name="connsiteY19" fmla="*/ 2556059 h 3930225"/>
                  <a:gd name="connsiteX20" fmla="*/ 1077824 w 3298501"/>
                  <a:gd name="connsiteY20" fmla="*/ 2548371 h 3930225"/>
                  <a:gd name="connsiteX21" fmla="*/ 1098325 w 3298501"/>
                  <a:gd name="connsiteY21" fmla="*/ 2563746 h 3930225"/>
                  <a:gd name="connsiteX22" fmla="*/ 1088075 w 3298501"/>
                  <a:gd name="connsiteY22" fmla="*/ 2594498 h 3930225"/>
                  <a:gd name="connsiteX23" fmla="*/ 1077824 w 3298501"/>
                  <a:gd name="connsiteY23" fmla="*/ 2625250 h 3930225"/>
                  <a:gd name="connsiteX24" fmla="*/ 1062448 w 3298501"/>
                  <a:gd name="connsiteY24" fmla="*/ 2738006 h 3930225"/>
                  <a:gd name="connsiteX25" fmla="*/ 1143171 w 3298501"/>
                  <a:gd name="connsiteY25" fmla="*/ 2875107 h 3930225"/>
                  <a:gd name="connsiteX26" fmla="*/ 1318712 w 3298501"/>
                  <a:gd name="connsiteY26" fmla="*/ 2932766 h 3930225"/>
                  <a:gd name="connsiteX27" fmla="*/ 1582663 w 3298501"/>
                  <a:gd name="connsiteY27" fmla="*/ 2835386 h 3930225"/>
                  <a:gd name="connsiteX28" fmla="*/ 1687731 w 3298501"/>
                  <a:gd name="connsiteY28" fmla="*/ 2594498 h 3930225"/>
                  <a:gd name="connsiteX29" fmla="*/ 1475032 w 3298501"/>
                  <a:gd name="connsiteY29" fmla="*/ 2258793 h 3930225"/>
                  <a:gd name="connsiteX30" fmla="*/ 1031697 w 3298501"/>
                  <a:gd name="connsiteY30" fmla="*/ 2153725 h 3930225"/>
                  <a:gd name="connsiteX31" fmla="*/ 460229 w 3298501"/>
                  <a:gd name="connsiteY31" fmla="*/ 2348485 h 3930225"/>
                  <a:gd name="connsiteX32" fmla="*/ 206528 w 3298501"/>
                  <a:gd name="connsiteY32" fmla="*/ 2861012 h 3930225"/>
                  <a:gd name="connsiteX33" fmla="*/ 588361 w 3298501"/>
                  <a:gd name="connsiteY33" fmla="*/ 3501671 h 3930225"/>
                  <a:gd name="connsiteX34" fmla="*/ 1400716 w 3298501"/>
                  <a:gd name="connsiteY34" fmla="*/ 3716932 h 3930225"/>
                  <a:gd name="connsiteX35" fmla="*/ 2348956 w 3298501"/>
                  <a:gd name="connsiteY35" fmla="*/ 3432395 h 3930225"/>
                  <a:gd name="connsiteX36" fmla="*/ 1035318 w 3298501"/>
                  <a:gd name="connsiteY36" fmla="*/ 1258293 h 3930225"/>
                  <a:gd name="connsiteX37" fmla="*/ 543248 w 3298501"/>
                  <a:gd name="connsiteY37" fmla="*/ 706252 h 3930225"/>
                  <a:gd name="connsiteX0" fmla="*/ 543248 w 3212681"/>
                  <a:gd name="connsiteY0" fmla="*/ 706252 h 3930225"/>
                  <a:gd name="connsiteX1" fmla="*/ 898342 w 3212681"/>
                  <a:gd name="connsiteY1" fmla="*/ 254 h 3930225"/>
                  <a:gd name="connsiteX2" fmla="*/ 831811 w 3212681"/>
                  <a:gd name="connsiteY2" fmla="*/ 631520 h 3930225"/>
                  <a:gd name="connsiteX3" fmla="*/ 1328433 w 3212681"/>
                  <a:gd name="connsiteY3" fmla="*/ 1172894 h 3930225"/>
                  <a:gd name="connsiteX4" fmla="*/ 2741251 w 3212681"/>
                  <a:gd name="connsiteY4" fmla="*/ 1879983 h 3930225"/>
                  <a:gd name="connsiteX5" fmla="*/ 3201322 w 3212681"/>
                  <a:gd name="connsiteY5" fmla="*/ 2931002 h 3930225"/>
                  <a:gd name="connsiteX6" fmla="*/ 2358642 w 3212681"/>
                  <a:gd name="connsiteY6" fmla="*/ 3789855 h 3930225"/>
                  <a:gd name="connsiteX7" fmla="*/ 1163792 w 3212681"/>
                  <a:gd name="connsiteY7" fmla="*/ 3917742 h 3930225"/>
                  <a:gd name="connsiteX8" fmla="*/ 440688 w 3212681"/>
                  <a:gd name="connsiteY8" fmla="*/ 3667762 h 3930225"/>
                  <a:gd name="connsiteX9" fmla="*/ 456 w 3212681"/>
                  <a:gd name="connsiteY9" fmla="*/ 2861012 h 3930225"/>
                  <a:gd name="connsiteX10" fmla="*/ 371818 w 3212681"/>
                  <a:gd name="connsiteY10" fmla="*/ 2267762 h 3930225"/>
                  <a:gd name="connsiteX11" fmla="*/ 1052198 w 3212681"/>
                  <a:gd name="connsiteY11" fmla="*/ 2020468 h 3930225"/>
                  <a:gd name="connsiteX12" fmla="*/ 1680043 w 3212681"/>
                  <a:gd name="connsiteY12" fmla="*/ 2169101 h 3930225"/>
                  <a:gd name="connsiteX13" fmla="*/ 1949120 w 3212681"/>
                  <a:gd name="connsiteY13" fmla="*/ 2640626 h 3930225"/>
                  <a:gd name="connsiteX14" fmla="*/ 1768454 w 3212681"/>
                  <a:gd name="connsiteY14" fmla="*/ 3010926 h 3930225"/>
                  <a:gd name="connsiteX15" fmla="*/ 1349463 w 3212681"/>
                  <a:gd name="connsiteY15" fmla="*/ 3158278 h 3930225"/>
                  <a:gd name="connsiteX16" fmla="*/ 983007 w 3212681"/>
                  <a:gd name="connsiteY16" fmla="*/ 3076273 h 3930225"/>
                  <a:gd name="connsiteX17" fmla="*/ 806185 w 3212681"/>
                  <a:gd name="connsiteY17" fmla="*/ 2799509 h 3930225"/>
                  <a:gd name="connsiteX18" fmla="*/ 895877 w 3212681"/>
                  <a:gd name="connsiteY18" fmla="*/ 2620124 h 3930225"/>
                  <a:gd name="connsiteX19" fmla="*/ 1018883 w 3212681"/>
                  <a:gd name="connsiteY19" fmla="*/ 2556059 h 3930225"/>
                  <a:gd name="connsiteX20" fmla="*/ 1077824 w 3212681"/>
                  <a:gd name="connsiteY20" fmla="*/ 2548371 h 3930225"/>
                  <a:gd name="connsiteX21" fmla="*/ 1098325 w 3212681"/>
                  <a:gd name="connsiteY21" fmla="*/ 2563746 h 3930225"/>
                  <a:gd name="connsiteX22" fmla="*/ 1088075 w 3212681"/>
                  <a:gd name="connsiteY22" fmla="*/ 2594498 h 3930225"/>
                  <a:gd name="connsiteX23" fmla="*/ 1077824 w 3212681"/>
                  <a:gd name="connsiteY23" fmla="*/ 2625250 h 3930225"/>
                  <a:gd name="connsiteX24" fmla="*/ 1062448 w 3212681"/>
                  <a:gd name="connsiteY24" fmla="*/ 2738006 h 3930225"/>
                  <a:gd name="connsiteX25" fmla="*/ 1143171 w 3212681"/>
                  <a:gd name="connsiteY25" fmla="*/ 2875107 h 3930225"/>
                  <a:gd name="connsiteX26" fmla="*/ 1318712 w 3212681"/>
                  <a:gd name="connsiteY26" fmla="*/ 2932766 h 3930225"/>
                  <a:gd name="connsiteX27" fmla="*/ 1582663 w 3212681"/>
                  <a:gd name="connsiteY27" fmla="*/ 2835386 h 3930225"/>
                  <a:gd name="connsiteX28" fmla="*/ 1687731 w 3212681"/>
                  <a:gd name="connsiteY28" fmla="*/ 2594498 h 3930225"/>
                  <a:gd name="connsiteX29" fmla="*/ 1475032 w 3212681"/>
                  <a:gd name="connsiteY29" fmla="*/ 2258793 h 3930225"/>
                  <a:gd name="connsiteX30" fmla="*/ 1031697 w 3212681"/>
                  <a:gd name="connsiteY30" fmla="*/ 2153725 h 3930225"/>
                  <a:gd name="connsiteX31" fmla="*/ 460229 w 3212681"/>
                  <a:gd name="connsiteY31" fmla="*/ 2348485 h 3930225"/>
                  <a:gd name="connsiteX32" fmla="*/ 206528 w 3212681"/>
                  <a:gd name="connsiteY32" fmla="*/ 2861012 h 3930225"/>
                  <a:gd name="connsiteX33" fmla="*/ 588361 w 3212681"/>
                  <a:gd name="connsiteY33" fmla="*/ 3501671 h 3930225"/>
                  <a:gd name="connsiteX34" fmla="*/ 1400716 w 3212681"/>
                  <a:gd name="connsiteY34" fmla="*/ 3716932 h 3930225"/>
                  <a:gd name="connsiteX35" fmla="*/ 2348956 w 3212681"/>
                  <a:gd name="connsiteY35" fmla="*/ 3432395 h 3930225"/>
                  <a:gd name="connsiteX36" fmla="*/ 1035318 w 3212681"/>
                  <a:gd name="connsiteY36" fmla="*/ 1258293 h 3930225"/>
                  <a:gd name="connsiteX37" fmla="*/ 543248 w 3212681"/>
                  <a:gd name="connsiteY37" fmla="*/ 706252 h 3930225"/>
                  <a:gd name="connsiteX0" fmla="*/ 366867 w 3212681"/>
                  <a:gd name="connsiteY0" fmla="*/ 679406 h 3930078"/>
                  <a:gd name="connsiteX1" fmla="*/ 898342 w 3212681"/>
                  <a:gd name="connsiteY1" fmla="*/ 107 h 3930078"/>
                  <a:gd name="connsiteX2" fmla="*/ 831811 w 3212681"/>
                  <a:gd name="connsiteY2" fmla="*/ 631373 h 3930078"/>
                  <a:gd name="connsiteX3" fmla="*/ 1328433 w 3212681"/>
                  <a:gd name="connsiteY3" fmla="*/ 1172747 h 3930078"/>
                  <a:gd name="connsiteX4" fmla="*/ 2741251 w 3212681"/>
                  <a:gd name="connsiteY4" fmla="*/ 1879836 h 3930078"/>
                  <a:gd name="connsiteX5" fmla="*/ 3201322 w 3212681"/>
                  <a:gd name="connsiteY5" fmla="*/ 2930855 h 3930078"/>
                  <a:gd name="connsiteX6" fmla="*/ 2358642 w 3212681"/>
                  <a:gd name="connsiteY6" fmla="*/ 3789708 h 3930078"/>
                  <a:gd name="connsiteX7" fmla="*/ 1163792 w 3212681"/>
                  <a:gd name="connsiteY7" fmla="*/ 3917595 h 3930078"/>
                  <a:gd name="connsiteX8" fmla="*/ 440688 w 3212681"/>
                  <a:gd name="connsiteY8" fmla="*/ 3667615 h 3930078"/>
                  <a:gd name="connsiteX9" fmla="*/ 456 w 3212681"/>
                  <a:gd name="connsiteY9" fmla="*/ 2860865 h 3930078"/>
                  <a:gd name="connsiteX10" fmla="*/ 371818 w 3212681"/>
                  <a:gd name="connsiteY10" fmla="*/ 2267615 h 3930078"/>
                  <a:gd name="connsiteX11" fmla="*/ 1052198 w 3212681"/>
                  <a:gd name="connsiteY11" fmla="*/ 2020321 h 3930078"/>
                  <a:gd name="connsiteX12" fmla="*/ 1680043 w 3212681"/>
                  <a:gd name="connsiteY12" fmla="*/ 2168954 h 3930078"/>
                  <a:gd name="connsiteX13" fmla="*/ 1949120 w 3212681"/>
                  <a:gd name="connsiteY13" fmla="*/ 2640479 h 3930078"/>
                  <a:gd name="connsiteX14" fmla="*/ 1768454 w 3212681"/>
                  <a:gd name="connsiteY14" fmla="*/ 3010779 h 3930078"/>
                  <a:gd name="connsiteX15" fmla="*/ 1349463 w 3212681"/>
                  <a:gd name="connsiteY15" fmla="*/ 3158131 h 3930078"/>
                  <a:gd name="connsiteX16" fmla="*/ 983007 w 3212681"/>
                  <a:gd name="connsiteY16" fmla="*/ 3076126 h 3930078"/>
                  <a:gd name="connsiteX17" fmla="*/ 806185 w 3212681"/>
                  <a:gd name="connsiteY17" fmla="*/ 2799362 h 3930078"/>
                  <a:gd name="connsiteX18" fmla="*/ 895877 w 3212681"/>
                  <a:gd name="connsiteY18" fmla="*/ 2619977 h 3930078"/>
                  <a:gd name="connsiteX19" fmla="*/ 1018883 w 3212681"/>
                  <a:gd name="connsiteY19" fmla="*/ 2555912 h 3930078"/>
                  <a:gd name="connsiteX20" fmla="*/ 1077824 w 3212681"/>
                  <a:gd name="connsiteY20" fmla="*/ 2548224 h 3930078"/>
                  <a:gd name="connsiteX21" fmla="*/ 1098325 w 3212681"/>
                  <a:gd name="connsiteY21" fmla="*/ 2563599 h 3930078"/>
                  <a:gd name="connsiteX22" fmla="*/ 1088075 w 3212681"/>
                  <a:gd name="connsiteY22" fmla="*/ 2594351 h 3930078"/>
                  <a:gd name="connsiteX23" fmla="*/ 1077824 w 3212681"/>
                  <a:gd name="connsiteY23" fmla="*/ 2625103 h 3930078"/>
                  <a:gd name="connsiteX24" fmla="*/ 1062448 w 3212681"/>
                  <a:gd name="connsiteY24" fmla="*/ 2737859 h 3930078"/>
                  <a:gd name="connsiteX25" fmla="*/ 1143171 w 3212681"/>
                  <a:gd name="connsiteY25" fmla="*/ 2874960 h 3930078"/>
                  <a:gd name="connsiteX26" fmla="*/ 1318712 w 3212681"/>
                  <a:gd name="connsiteY26" fmla="*/ 2932619 h 3930078"/>
                  <a:gd name="connsiteX27" fmla="*/ 1582663 w 3212681"/>
                  <a:gd name="connsiteY27" fmla="*/ 2835239 h 3930078"/>
                  <a:gd name="connsiteX28" fmla="*/ 1687731 w 3212681"/>
                  <a:gd name="connsiteY28" fmla="*/ 2594351 h 3930078"/>
                  <a:gd name="connsiteX29" fmla="*/ 1475032 w 3212681"/>
                  <a:gd name="connsiteY29" fmla="*/ 2258646 h 3930078"/>
                  <a:gd name="connsiteX30" fmla="*/ 1031697 w 3212681"/>
                  <a:gd name="connsiteY30" fmla="*/ 2153578 h 3930078"/>
                  <a:gd name="connsiteX31" fmla="*/ 460229 w 3212681"/>
                  <a:gd name="connsiteY31" fmla="*/ 2348338 h 3930078"/>
                  <a:gd name="connsiteX32" fmla="*/ 206528 w 3212681"/>
                  <a:gd name="connsiteY32" fmla="*/ 2860865 h 3930078"/>
                  <a:gd name="connsiteX33" fmla="*/ 588361 w 3212681"/>
                  <a:gd name="connsiteY33" fmla="*/ 3501524 h 3930078"/>
                  <a:gd name="connsiteX34" fmla="*/ 1400716 w 3212681"/>
                  <a:gd name="connsiteY34" fmla="*/ 3716785 h 3930078"/>
                  <a:gd name="connsiteX35" fmla="*/ 2348956 w 3212681"/>
                  <a:gd name="connsiteY35" fmla="*/ 3432248 h 3930078"/>
                  <a:gd name="connsiteX36" fmla="*/ 1035318 w 3212681"/>
                  <a:gd name="connsiteY36" fmla="*/ 1258146 h 3930078"/>
                  <a:gd name="connsiteX37" fmla="*/ 366867 w 3212681"/>
                  <a:gd name="connsiteY37" fmla="*/ 679406 h 3930078"/>
                  <a:gd name="connsiteX0" fmla="*/ 366867 w 3212681"/>
                  <a:gd name="connsiteY0" fmla="*/ 679319 h 3929991"/>
                  <a:gd name="connsiteX1" fmla="*/ 898342 w 3212681"/>
                  <a:gd name="connsiteY1" fmla="*/ 20 h 3929991"/>
                  <a:gd name="connsiteX2" fmla="*/ 699527 w 3212681"/>
                  <a:gd name="connsiteY2" fmla="*/ 657986 h 3929991"/>
                  <a:gd name="connsiteX3" fmla="*/ 1328433 w 3212681"/>
                  <a:gd name="connsiteY3" fmla="*/ 1172660 h 3929991"/>
                  <a:gd name="connsiteX4" fmla="*/ 2741251 w 3212681"/>
                  <a:gd name="connsiteY4" fmla="*/ 1879749 h 3929991"/>
                  <a:gd name="connsiteX5" fmla="*/ 3201322 w 3212681"/>
                  <a:gd name="connsiteY5" fmla="*/ 2930768 h 3929991"/>
                  <a:gd name="connsiteX6" fmla="*/ 2358642 w 3212681"/>
                  <a:gd name="connsiteY6" fmla="*/ 3789621 h 3929991"/>
                  <a:gd name="connsiteX7" fmla="*/ 1163792 w 3212681"/>
                  <a:gd name="connsiteY7" fmla="*/ 3917508 h 3929991"/>
                  <a:gd name="connsiteX8" fmla="*/ 440688 w 3212681"/>
                  <a:gd name="connsiteY8" fmla="*/ 3667528 h 3929991"/>
                  <a:gd name="connsiteX9" fmla="*/ 456 w 3212681"/>
                  <a:gd name="connsiteY9" fmla="*/ 2860778 h 3929991"/>
                  <a:gd name="connsiteX10" fmla="*/ 371818 w 3212681"/>
                  <a:gd name="connsiteY10" fmla="*/ 2267528 h 3929991"/>
                  <a:gd name="connsiteX11" fmla="*/ 1052198 w 3212681"/>
                  <a:gd name="connsiteY11" fmla="*/ 2020234 h 3929991"/>
                  <a:gd name="connsiteX12" fmla="*/ 1680043 w 3212681"/>
                  <a:gd name="connsiteY12" fmla="*/ 2168867 h 3929991"/>
                  <a:gd name="connsiteX13" fmla="*/ 1949120 w 3212681"/>
                  <a:gd name="connsiteY13" fmla="*/ 2640392 h 3929991"/>
                  <a:gd name="connsiteX14" fmla="*/ 1768454 w 3212681"/>
                  <a:gd name="connsiteY14" fmla="*/ 3010692 h 3929991"/>
                  <a:gd name="connsiteX15" fmla="*/ 1349463 w 3212681"/>
                  <a:gd name="connsiteY15" fmla="*/ 3158044 h 3929991"/>
                  <a:gd name="connsiteX16" fmla="*/ 983007 w 3212681"/>
                  <a:gd name="connsiteY16" fmla="*/ 3076039 h 3929991"/>
                  <a:gd name="connsiteX17" fmla="*/ 806185 w 3212681"/>
                  <a:gd name="connsiteY17" fmla="*/ 2799275 h 3929991"/>
                  <a:gd name="connsiteX18" fmla="*/ 895877 w 3212681"/>
                  <a:gd name="connsiteY18" fmla="*/ 2619890 h 3929991"/>
                  <a:gd name="connsiteX19" fmla="*/ 1018883 w 3212681"/>
                  <a:gd name="connsiteY19" fmla="*/ 2555825 h 3929991"/>
                  <a:gd name="connsiteX20" fmla="*/ 1077824 w 3212681"/>
                  <a:gd name="connsiteY20" fmla="*/ 2548137 h 3929991"/>
                  <a:gd name="connsiteX21" fmla="*/ 1098325 w 3212681"/>
                  <a:gd name="connsiteY21" fmla="*/ 2563512 h 3929991"/>
                  <a:gd name="connsiteX22" fmla="*/ 1088075 w 3212681"/>
                  <a:gd name="connsiteY22" fmla="*/ 2594264 h 3929991"/>
                  <a:gd name="connsiteX23" fmla="*/ 1077824 w 3212681"/>
                  <a:gd name="connsiteY23" fmla="*/ 2625016 h 3929991"/>
                  <a:gd name="connsiteX24" fmla="*/ 1062448 w 3212681"/>
                  <a:gd name="connsiteY24" fmla="*/ 2737772 h 3929991"/>
                  <a:gd name="connsiteX25" fmla="*/ 1143171 w 3212681"/>
                  <a:gd name="connsiteY25" fmla="*/ 2874873 h 3929991"/>
                  <a:gd name="connsiteX26" fmla="*/ 1318712 w 3212681"/>
                  <a:gd name="connsiteY26" fmla="*/ 2932532 h 3929991"/>
                  <a:gd name="connsiteX27" fmla="*/ 1582663 w 3212681"/>
                  <a:gd name="connsiteY27" fmla="*/ 2835152 h 3929991"/>
                  <a:gd name="connsiteX28" fmla="*/ 1687731 w 3212681"/>
                  <a:gd name="connsiteY28" fmla="*/ 2594264 h 3929991"/>
                  <a:gd name="connsiteX29" fmla="*/ 1475032 w 3212681"/>
                  <a:gd name="connsiteY29" fmla="*/ 2258559 h 3929991"/>
                  <a:gd name="connsiteX30" fmla="*/ 1031697 w 3212681"/>
                  <a:gd name="connsiteY30" fmla="*/ 2153491 h 3929991"/>
                  <a:gd name="connsiteX31" fmla="*/ 460229 w 3212681"/>
                  <a:gd name="connsiteY31" fmla="*/ 2348251 h 3929991"/>
                  <a:gd name="connsiteX32" fmla="*/ 206528 w 3212681"/>
                  <a:gd name="connsiteY32" fmla="*/ 2860778 h 3929991"/>
                  <a:gd name="connsiteX33" fmla="*/ 588361 w 3212681"/>
                  <a:gd name="connsiteY33" fmla="*/ 3501437 h 3929991"/>
                  <a:gd name="connsiteX34" fmla="*/ 1400716 w 3212681"/>
                  <a:gd name="connsiteY34" fmla="*/ 3716698 h 3929991"/>
                  <a:gd name="connsiteX35" fmla="*/ 2348956 w 3212681"/>
                  <a:gd name="connsiteY35" fmla="*/ 3432161 h 3929991"/>
                  <a:gd name="connsiteX36" fmla="*/ 1035318 w 3212681"/>
                  <a:gd name="connsiteY36" fmla="*/ 1258059 h 3929991"/>
                  <a:gd name="connsiteX37" fmla="*/ 366867 w 3212681"/>
                  <a:gd name="connsiteY37" fmla="*/ 679319 h 3929991"/>
                  <a:gd name="connsiteX0" fmla="*/ 366867 w 3212681"/>
                  <a:gd name="connsiteY0" fmla="*/ 679320 h 3929991"/>
                  <a:gd name="connsiteX1" fmla="*/ 898342 w 3212681"/>
                  <a:gd name="connsiteY1" fmla="*/ 20 h 3929991"/>
                  <a:gd name="connsiteX2" fmla="*/ 699527 w 3212681"/>
                  <a:gd name="connsiteY2" fmla="*/ 657986 h 3929991"/>
                  <a:gd name="connsiteX3" fmla="*/ 1328433 w 3212681"/>
                  <a:gd name="connsiteY3" fmla="*/ 1172660 h 3929991"/>
                  <a:gd name="connsiteX4" fmla="*/ 2741251 w 3212681"/>
                  <a:gd name="connsiteY4" fmla="*/ 1879749 h 3929991"/>
                  <a:gd name="connsiteX5" fmla="*/ 3201322 w 3212681"/>
                  <a:gd name="connsiteY5" fmla="*/ 2930768 h 3929991"/>
                  <a:gd name="connsiteX6" fmla="*/ 2358642 w 3212681"/>
                  <a:gd name="connsiteY6" fmla="*/ 3789621 h 3929991"/>
                  <a:gd name="connsiteX7" fmla="*/ 1163792 w 3212681"/>
                  <a:gd name="connsiteY7" fmla="*/ 3917508 h 3929991"/>
                  <a:gd name="connsiteX8" fmla="*/ 440688 w 3212681"/>
                  <a:gd name="connsiteY8" fmla="*/ 3667528 h 3929991"/>
                  <a:gd name="connsiteX9" fmla="*/ 456 w 3212681"/>
                  <a:gd name="connsiteY9" fmla="*/ 2860778 h 3929991"/>
                  <a:gd name="connsiteX10" fmla="*/ 371818 w 3212681"/>
                  <a:gd name="connsiteY10" fmla="*/ 2267528 h 3929991"/>
                  <a:gd name="connsiteX11" fmla="*/ 1052198 w 3212681"/>
                  <a:gd name="connsiteY11" fmla="*/ 2020234 h 3929991"/>
                  <a:gd name="connsiteX12" fmla="*/ 1680043 w 3212681"/>
                  <a:gd name="connsiteY12" fmla="*/ 2168867 h 3929991"/>
                  <a:gd name="connsiteX13" fmla="*/ 1949120 w 3212681"/>
                  <a:gd name="connsiteY13" fmla="*/ 2640392 h 3929991"/>
                  <a:gd name="connsiteX14" fmla="*/ 1768454 w 3212681"/>
                  <a:gd name="connsiteY14" fmla="*/ 3010692 h 3929991"/>
                  <a:gd name="connsiteX15" fmla="*/ 1349463 w 3212681"/>
                  <a:gd name="connsiteY15" fmla="*/ 3158044 h 3929991"/>
                  <a:gd name="connsiteX16" fmla="*/ 983007 w 3212681"/>
                  <a:gd name="connsiteY16" fmla="*/ 3076039 h 3929991"/>
                  <a:gd name="connsiteX17" fmla="*/ 806185 w 3212681"/>
                  <a:gd name="connsiteY17" fmla="*/ 2799275 h 3929991"/>
                  <a:gd name="connsiteX18" fmla="*/ 895877 w 3212681"/>
                  <a:gd name="connsiteY18" fmla="*/ 2619890 h 3929991"/>
                  <a:gd name="connsiteX19" fmla="*/ 1018883 w 3212681"/>
                  <a:gd name="connsiteY19" fmla="*/ 2555825 h 3929991"/>
                  <a:gd name="connsiteX20" fmla="*/ 1077824 w 3212681"/>
                  <a:gd name="connsiteY20" fmla="*/ 2548137 h 3929991"/>
                  <a:gd name="connsiteX21" fmla="*/ 1098325 w 3212681"/>
                  <a:gd name="connsiteY21" fmla="*/ 2563512 h 3929991"/>
                  <a:gd name="connsiteX22" fmla="*/ 1088075 w 3212681"/>
                  <a:gd name="connsiteY22" fmla="*/ 2594264 h 3929991"/>
                  <a:gd name="connsiteX23" fmla="*/ 1077824 w 3212681"/>
                  <a:gd name="connsiteY23" fmla="*/ 2625016 h 3929991"/>
                  <a:gd name="connsiteX24" fmla="*/ 1062448 w 3212681"/>
                  <a:gd name="connsiteY24" fmla="*/ 2737772 h 3929991"/>
                  <a:gd name="connsiteX25" fmla="*/ 1143171 w 3212681"/>
                  <a:gd name="connsiteY25" fmla="*/ 2874873 h 3929991"/>
                  <a:gd name="connsiteX26" fmla="*/ 1318712 w 3212681"/>
                  <a:gd name="connsiteY26" fmla="*/ 2932532 h 3929991"/>
                  <a:gd name="connsiteX27" fmla="*/ 1582663 w 3212681"/>
                  <a:gd name="connsiteY27" fmla="*/ 2835152 h 3929991"/>
                  <a:gd name="connsiteX28" fmla="*/ 1687731 w 3212681"/>
                  <a:gd name="connsiteY28" fmla="*/ 2594264 h 3929991"/>
                  <a:gd name="connsiteX29" fmla="*/ 1475032 w 3212681"/>
                  <a:gd name="connsiteY29" fmla="*/ 2258559 h 3929991"/>
                  <a:gd name="connsiteX30" fmla="*/ 1031697 w 3212681"/>
                  <a:gd name="connsiteY30" fmla="*/ 2153491 h 3929991"/>
                  <a:gd name="connsiteX31" fmla="*/ 460229 w 3212681"/>
                  <a:gd name="connsiteY31" fmla="*/ 2348251 h 3929991"/>
                  <a:gd name="connsiteX32" fmla="*/ 206528 w 3212681"/>
                  <a:gd name="connsiteY32" fmla="*/ 2860778 h 3929991"/>
                  <a:gd name="connsiteX33" fmla="*/ 588361 w 3212681"/>
                  <a:gd name="connsiteY33" fmla="*/ 3501437 h 3929991"/>
                  <a:gd name="connsiteX34" fmla="*/ 1400716 w 3212681"/>
                  <a:gd name="connsiteY34" fmla="*/ 3716698 h 3929991"/>
                  <a:gd name="connsiteX35" fmla="*/ 2348956 w 3212681"/>
                  <a:gd name="connsiteY35" fmla="*/ 3432161 h 3929991"/>
                  <a:gd name="connsiteX36" fmla="*/ 1035318 w 3212681"/>
                  <a:gd name="connsiteY36" fmla="*/ 1258059 h 3929991"/>
                  <a:gd name="connsiteX37" fmla="*/ 366867 w 3212681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99527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11338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11338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  <a:gd name="connsiteX0" fmla="*/ 366867 w 3208014"/>
                  <a:gd name="connsiteY0" fmla="*/ 679320 h 3929991"/>
                  <a:gd name="connsiteX1" fmla="*/ 898342 w 3208014"/>
                  <a:gd name="connsiteY1" fmla="*/ 20 h 3929991"/>
                  <a:gd name="connsiteX2" fmla="*/ 611338 w 3208014"/>
                  <a:gd name="connsiteY2" fmla="*/ 657986 h 3929991"/>
                  <a:gd name="connsiteX3" fmla="*/ 1328433 w 3208014"/>
                  <a:gd name="connsiteY3" fmla="*/ 1172660 h 3929991"/>
                  <a:gd name="connsiteX4" fmla="*/ 2675109 w 3208014"/>
                  <a:gd name="connsiteY4" fmla="*/ 1906450 h 3929991"/>
                  <a:gd name="connsiteX5" fmla="*/ 3201322 w 3208014"/>
                  <a:gd name="connsiteY5" fmla="*/ 2930768 h 3929991"/>
                  <a:gd name="connsiteX6" fmla="*/ 2358642 w 3208014"/>
                  <a:gd name="connsiteY6" fmla="*/ 3789621 h 3929991"/>
                  <a:gd name="connsiteX7" fmla="*/ 1163792 w 3208014"/>
                  <a:gd name="connsiteY7" fmla="*/ 3917508 h 3929991"/>
                  <a:gd name="connsiteX8" fmla="*/ 440688 w 3208014"/>
                  <a:gd name="connsiteY8" fmla="*/ 3667528 h 3929991"/>
                  <a:gd name="connsiteX9" fmla="*/ 456 w 3208014"/>
                  <a:gd name="connsiteY9" fmla="*/ 2860778 h 3929991"/>
                  <a:gd name="connsiteX10" fmla="*/ 371818 w 3208014"/>
                  <a:gd name="connsiteY10" fmla="*/ 2267528 h 3929991"/>
                  <a:gd name="connsiteX11" fmla="*/ 1052198 w 3208014"/>
                  <a:gd name="connsiteY11" fmla="*/ 2020234 h 3929991"/>
                  <a:gd name="connsiteX12" fmla="*/ 1680043 w 3208014"/>
                  <a:gd name="connsiteY12" fmla="*/ 2168867 h 3929991"/>
                  <a:gd name="connsiteX13" fmla="*/ 1949120 w 3208014"/>
                  <a:gd name="connsiteY13" fmla="*/ 2640392 h 3929991"/>
                  <a:gd name="connsiteX14" fmla="*/ 1768454 w 3208014"/>
                  <a:gd name="connsiteY14" fmla="*/ 3010692 h 3929991"/>
                  <a:gd name="connsiteX15" fmla="*/ 1349463 w 3208014"/>
                  <a:gd name="connsiteY15" fmla="*/ 3158044 h 3929991"/>
                  <a:gd name="connsiteX16" fmla="*/ 983007 w 3208014"/>
                  <a:gd name="connsiteY16" fmla="*/ 3076039 h 3929991"/>
                  <a:gd name="connsiteX17" fmla="*/ 806185 w 3208014"/>
                  <a:gd name="connsiteY17" fmla="*/ 2799275 h 3929991"/>
                  <a:gd name="connsiteX18" fmla="*/ 895877 w 3208014"/>
                  <a:gd name="connsiteY18" fmla="*/ 2619890 h 3929991"/>
                  <a:gd name="connsiteX19" fmla="*/ 1018883 w 3208014"/>
                  <a:gd name="connsiteY19" fmla="*/ 2555825 h 3929991"/>
                  <a:gd name="connsiteX20" fmla="*/ 1077824 w 3208014"/>
                  <a:gd name="connsiteY20" fmla="*/ 2548137 h 3929991"/>
                  <a:gd name="connsiteX21" fmla="*/ 1098325 w 3208014"/>
                  <a:gd name="connsiteY21" fmla="*/ 2563512 h 3929991"/>
                  <a:gd name="connsiteX22" fmla="*/ 1088075 w 3208014"/>
                  <a:gd name="connsiteY22" fmla="*/ 2594264 h 3929991"/>
                  <a:gd name="connsiteX23" fmla="*/ 1077824 w 3208014"/>
                  <a:gd name="connsiteY23" fmla="*/ 2625016 h 3929991"/>
                  <a:gd name="connsiteX24" fmla="*/ 1062448 w 3208014"/>
                  <a:gd name="connsiteY24" fmla="*/ 2737772 h 3929991"/>
                  <a:gd name="connsiteX25" fmla="*/ 1143171 w 3208014"/>
                  <a:gd name="connsiteY25" fmla="*/ 2874873 h 3929991"/>
                  <a:gd name="connsiteX26" fmla="*/ 1318712 w 3208014"/>
                  <a:gd name="connsiteY26" fmla="*/ 2932532 h 3929991"/>
                  <a:gd name="connsiteX27" fmla="*/ 1582663 w 3208014"/>
                  <a:gd name="connsiteY27" fmla="*/ 2835152 h 3929991"/>
                  <a:gd name="connsiteX28" fmla="*/ 1687731 w 3208014"/>
                  <a:gd name="connsiteY28" fmla="*/ 2594264 h 3929991"/>
                  <a:gd name="connsiteX29" fmla="*/ 1475032 w 3208014"/>
                  <a:gd name="connsiteY29" fmla="*/ 2258559 h 3929991"/>
                  <a:gd name="connsiteX30" fmla="*/ 1031697 w 3208014"/>
                  <a:gd name="connsiteY30" fmla="*/ 2153491 h 3929991"/>
                  <a:gd name="connsiteX31" fmla="*/ 460229 w 3208014"/>
                  <a:gd name="connsiteY31" fmla="*/ 2348251 h 3929991"/>
                  <a:gd name="connsiteX32" fmla="*/ 206528 w 3208014"/>
                  <a:gd name="connsiteY32" fmla="*/ 2860778 h 3929991"/>
                  <a:gd name="connsiteX33" fmla="*/ 588361 w 3208014"/>
                  <a:gd name="connsiteY33" fmla="*/ 3501437 h 3929991"/>
                  <a:gd name="connsiteX34" fmla="*/ 1400716 w 3208014"/>
                  <a:gd name="connsiteY34" fmla="*/ 3716698 h 3929991"/>
                  <a:gd name="connsiteX35" fmla="*/ 2348956 w 3208014"/>
                  <a:gd name="connsiteY35" fmla="*/ 3432161 h 3929991"/>
                  <a:gd name="connsiteX36" fmla="*/ 1035318 w 3208014"/>
                  <a:gd name="connsiteY36" fmla="*/ 1258059 h 3929991"/>
                  <a:gd name="connsiteX37" fmla="*/ 366867 w 3208014"/>
                  <a:gd name="connsiteY37" fmla="*/ 679320 h 3929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3208014" h="3929991">
                    <a:moveTo>
                      <a:pt x="366867" y="679320"/>
                    </a:moveTo>
                    <a:cubicBezTo>
                      <a:pt x="317808" y="427842"/>
                      <a:pt x="857597" y="3576"/>
                      <a:pt x="898342" y="20"/>
                    </a:cubicBezTo>
                    <a:cubicBezTo>
                      <a:pt x="939087" y="-3536"/>
                      <a:pt x="549678" y="459157"/>
                      <a:pt x="611338" y="657986"/>
                    </a:cubicBezTo>
                    <a:cubicBezTo>
                      <a:pt x="705067" y="960224"/>
                      <a:pt x="918328" y="991283"/>
                      <a:pt x="1328433" y="1172660"/>
                    </a:cubicBezTo>
                    <a:cubicBezTo>
                      <a:pt x="1738538" y="1354037"/>
                      <a:pt x="2362961" y="1613432"/>
                      <a:pt x="2675109" y="1906450"/>
                    </a:cubicBezTo>
                    <a:cubicBezTo>
                      <a:pt x="2987257" y="2199468"/>
                      <a:pt x="3254066" y="2616906"/>
                      <a:pt x="3201322" y="2930768"/>
                    </a:cubicBezTo>
                    <a:cubicBezTo>
                      <a:pt x="3148578" y="3244630"/>
                      <a:pt x="2698230" y="3625164"/>
                      <a:pt x="2358642" y="3789621"/>
                    </a:cubicBezTo>
                    <a:cubicBezTo>
                      <a:pt x="2019054" y="3954078"/>
                      <a:pt x="1483451" y="3937857"/>
                      <a:pt x="1163792" y="3917508"/>
                    </a:cubicBezTo>
                    <a:cubicBezTo>
                      <a:pt x="844133" y="3897159"/>
                      <a:pt x="810958" y="3870348"/>
                      <a:pt x="440688" y="3667528"/>
                    </a:cubicBezTo>
                    <a:cubicBezTo>
                      <a:pt x="70418" y="3464708"/>
                      <a:pt x="11934" y="3094111"/>
                      <a:pt x="456" y="2860778"/>
                    </a:cubicBezTo>
                    <a:cubicBezTo>
                      <a:pt x="-11022" y="2627445"/>
                      <a:pt x="196528" y="2407619"/>
                      <a:pt x="371818" y="2267528"/>
                    </a:cubicBezTo>
                    <a:cubicBezTo>
                      <a:pt x="547108" y="2127437"/>
                      <a:pt x="787392" y="2020234"/>
                      <a:pt x="1052198" y="2020234"/>
                    </a:cubicBezTo>
                    <a:cubicBezTo>
                      <a:pt x="1310169" y="2020234"/>
                      <a:pt x="1519451" y="2069778"/>
                      <a:pt x="1680043" y="2168867"/>
                    </a:cubicBezTo>
                    <a:cubicBezTo>
                      <a:pt x="1859427" y="2279914"/>
                      <a:pt x="1949120" y="2437089"/>
                      <a:pt x="1949120" y="2640392"/>
                    </a:cubicBezTo>
                    <a:cubicBezTo>
                      <a:pt x="1949120" y="2789024"/>
                      <a:pt x="1888898" y="2912458"/>
                      <a:pt x="1768454" y="3010692"/>
                    </a:cubicBezTo>
                    <a:cubicBezTo>
                      <a:pt x="1648010" y="3108927"/>
                      <a:pt x="1508347" y="3158044"/>
                      <a:pt x="1349463" y="3158044"/>
                    </a:cubicBezTo>
                    <a:cubicBezTo>
                      <a:pt x="1204247" y="3158044"/>
                      <a:pt x="1082095" y="3130709"/>
                      <a:pt x="983007" y="3076039"/>
                    </a:cubicBezTo>
                    <a:cubicBezTo>
                      <a:pt x="865125" y="3011120"/>
                      <a:pt x="806185" y="2918865"/>
                      <a:pt x="806185" y="2799275"/>
                    </a:cubicBezTo>
                    <a:cubicBezTo>
                      <a:pt x="806185" y="2727521"/>
                      <a:pt x="836082" y="2667726"/>
                      <a:pt x="895877" y="2619890"/>
                    </a:cubicBezTo>
                    <a:cubicBezTo>
                      <a:pt x="942004" y="2582305"/>
                      <a:pt x="983007" y="2560950"/>
                      <a:pt x="1018883" y="2555825"/>
                    </a:cubicBezTo>
                    <a:cubicBezTo>
                      <a:pt x="1054760" y="2550699"/>
                      <a:pt x="1074407" y="2548137"/>
                      <a:pt x="1077824" y="2548137"/>
                    </a:cubicBezTo>
                    <a:cubicBezTo>
                      <a:pt x="1091491" y="2548137"/>
                      <a:pt x="1098325" y="2553262"/>
                      <a:pt x="1098325" y="2563512"/>
                    </a:cubicBezTo>
                    <a:lnTo>
                      <a:pt x="1088075" y="2594264"/>
                    </a:lnTo>
                    <a:cubicBezTo>
                      <a:pt x="1086366" y="2597681"/>
                      <a:pt x="1082949" y="2607932"/>
                      <a:pt x="1077824" y="2625016"/>
                    </a:cubicBezTo>
                    <a:cubicBezTo>
                      <a:pt x="1067573" y="2659184"/>
                      <a:pt x="1062448" y="2696769"/>
                      <a:pt x="1062448" y="2737772"/>
                    </a:cubicBezTo>
                    <a:cubicBezTo>
                      <a:pt x="1062448" y="2790733"/>
                      <a:pt x="1089356" y="2836433"/>
                      <a:pt x="1143171" y="2874873"/>
                    </a:cubicBezTo>
                    <a:cubicBezTo>
                      <a:pt x="1196987" y="2913312"/>
                      <a:pt x="1255500" y="2932532"/>
                      <a:pt x="1318712" y="2932532"/>
                    </a:cubicBezTo>
                    <a:cubicBezTo>
                      <a:pt x="1424634" y="2932532"/>
                      <a:pt x="1512618" y="2900072"/>
                      <a:pt x="1582663" y="2835152"/>
                    </a:cubicBezTo>
                    <a:cubicBezTo>
                      <a:pt x="1652708" y="2770232"/>
                      <a:pt x="1687731" y="2689936"/>
                      <a:pt x="1687731" y="2594264"/>
                    </a:cubicBezTo>
                    <a:cubicBezTo>
                      <a:pt x="1687731" y="2450757"/>
                      <a:pt x="1616831" y="2338855"/>
                      <a:pt x="1475032" y="2258559"/>
                    </a:cubicBezTo>
                    <a:cubicBezTo>
                      <a:pt x="1352026" y="2188514"/>
                      <a:pt x="1204247" y="2153491"/>
                      <a:pt x="1031697" y="2153491"/>
                    </a:cubicBezTo>
                    <a:cubicBezTo>
                      <a:pt x="811310" y="2153491"/>
                      <a:pt x="620821" y="2218411"/>
                      <a:pt x="460229" y="2348251"/>
                    </a:cubicBezTo>
                    <a:cubicBezTo>
                      <a:pt x="291095" y="2484925"/>
                      <a:pt x="206528" y="2655767"/>
                      <a:pt x="206528" y="2860778"/>
                    </a:cubicBezTo>
                    <a:cubicBezTo>
                      <a:pt x="206528" y="3127292"/>
                      <a:pt x="333806" y="3340845"/>
                      <a:pt x="588361" y="3501437"/>
                    </a:cubicBezTo>
                    <a:cubicBezTo>
                      <a:pt x="815581" y="3644944"/>
                      <a:pt x="1107284" y="3728244"/>
                      <a:pt x="1400716" y="3716698"/>
                    </a:cubicBezTo>
                    <a:cubicBezTo>
                      <a:pt x="1694148" y="3705152"/>
                      <a:pt x="1880715" y="3668386"/>
                      <a:pt x="2348956" y="3432161"/>
                    </a:cubicBezTo>
                    <a:cubicBezTo>
                      <a:pt x="2817197" y="3195936"/>
                      <a:pt x="3445477" y="2041712"/>
                      <a:pt x="1035318" y="1258059"/>
                    </a:cubicBezTo>
                    <a:cubicBezTo>
                      <a:pt x="477146" y="968350"/>
                      <a:pt x="415926" y="930798"/>
                      <a:pt x="366867" y="679320"/>
                    </a:cubicBez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50800" dist="50800" dir="5400000" algn="ctr" rotWithShape="0">
                  <a:schemeClr val="tx2">
                    <a:lumMod val="10000"/>
                  </a:schemeClr>
                </a:outerShdw>
              </a:effectLst>
              <a:sp3d>
                <a:bevelT w="165100" prst="coolSlant"/>
              </a:sp3d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s-ES" sz="41300" dirty="0">
                  <a:latin typeface="Harrington" panose="04040505050A02020702" pitchFamily="82" charset="0"/>
                </a:endParaRPr>
              </a:p>
            </p:txBody>
          </p:sp>
        </p:grpSp>
        <p:sp>
          <p:nvSpPr>
            <p:cNvPr id="14" name="13 Elipse"/>
            <p:cNvSpPr/>
            <p:nvPr/>
          </p:nvSpPr>
          <p:spPr>
            <a:xfrm>
              <a:off x="2696762" y="3799764"/>
              <a:ext cx="146363" cy="126123"/>
            </a:xfrm>
            <a:prstGeom prst="ellipse">
              <a:avLst/>
            </a:prstGeom>
            <a:solidFill>
              <a:srgbClr val="00B050"/>
            </a:solidFill>
            <a:ln>
              <a:noFill/>
            </a:ln>
            <a:scene3d>
              <a:camera prst="orthographicFront"/>
              <a:lightRig rig="sunset" dir="t"/>
            </a:scene3d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5" name="14 Elipse"/>
            <p:cNvSpPr/>
            <p:nvPr/>
          </p:nvSpPr>
          <p:spPr>
            <a:xfrm>
              <a:off x="2640757" y="1014536"/>
              <a:ext cx="146363" cy="126123"/>
            </a:xfrm>
            <a:prstGeom prst="ellipse">
              <a:avLst/>
            </a:prstGeom>
            <a:solidFill>
              <a:srgbClr val="00B050"/>
            </a:solidFill>
            <a:ln>
              <a:noFill/>
            </a:ln>
            <a:scene3d>
              <a:camera prst="orthographicFront"/>
              <a:lightRig rig="sunset" dir="t"/>
            </a:scene3d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6" name="15 Elipse"/>
            <p:cNvSpPr/>
            <p:nvPr/>
          </p:nvSpPr>
          <p:spPr>
            <a:xfrm>
              <a:off x="2067657" y="2314116"/>
              <a:ext cx="146363" cy="126123"/>
            </a:xfrm>
            <a:prstGeom prst="ellipse">
              <a:avLst/>
            </a:prstGeom>
            <a:solidFill>
              <a:srgbClr val="00B050"/>
            </a:solidFill>
            <a:ln>
              <a:noFill/>
            </a:ln>
            <a:scene3d>
              <a:camera prst="orthographicFront"/>
              <a:lightRig rig="sunset" dir="t"/>
            </a:scene3d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17" name="16 Elipse"/>
            <p:cNvSpPr/>
            <p:nvPr/>
          </p:nvSpPr>
          <p:spPr>
            <a:xfrm>
              <a:off x="3088013" y="2643078"/>
              <a:ext cx="146363" cy="126123"/>
            </a:xfrm>
            <a:prstGeom prst="ellipse">
              <a:avLst/>
            </a:prstGeom>
            <a:solidFill>
              <a:srgbClr val="00B050"/>
            </a:solidFill>
            <a:ln>
              <a:noFill/>
            </a:ln>
            <a:scene3d>
              <a:camera prst="orthographicFront"/>
              <a:lightRig rig="sunset" dir="t"/>
            </a:scene3d>
            <a:sp3d prstMaterial="powder"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sp>
        <p:nvSpPr>
          <p:cNvPr id="22" name="21 Rectángulo"/>
          <p:cNvSpPr/>
          <p:nvPr/>
        </p:nvSpPr>
        <p:spPr>
          <a:xfrm>
            <a:off x="-21459" y="-16116"/>
            <a:ext cx="9144000" cy="5236046"/>
          </a:xfrm>
          <a:prstGeom prst="rect">
            <a:avLst/>
          </a:prstGeom>
          <a:gradFill>
            <a:gsLst>
              <a:gs pos="78000">
                <a:srgbClr val="C00000">
                  <a:alpha val="84000"/>
                </a:srgbClr>
              </a:gs>
              <a:gs pos="0">
                <a:schemeClr val="tx1">
                  <a:lumMod val="98000"/>
                </a:schemeClr>
              </a:gs>
              <a:gs pos="100000">
                <a:srgbClr val="C00000"/>
              </a:gs>
              <a:gs pos="66000">
                <a:schemeClr val="tx1"/>
              </a:gs>
              <a:gs pos="90000">
                <a:schemeClr val="tx1">
                  <a:alpha val="92000"/>
                </a:schemeClr>
              </a:gs>
              <a:gs pos="44000">
                <a:schemeClr val="tx1">
                  <a:alpha val="90000"/>
                </a:schemeClr>
              </a:gs>
              <a:gs pos="54000">
                <a:srgbClr val="C00000">
                  <a:alpha val="82000"/>
                </a:srgbClr>
              </a:gs>
              <a:gs pos="33000">
                <a:srgbClr val="C00000">
                  <a:alpha val="92000"/>
                </a:srgbClr>
              </a:gs>
              <a:gs pos="23000">
                <a:schemeClr val="tx1"/>
              </a:gs>
              <a:gs pos="12000">
                <a:srgbClr val="C00000"/>
              </a:gs>
            </a:gsLst>
            <a:path path="circle">
              <a:fillToRect l="100000" t="10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1389990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31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1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" dur="315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315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314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 animBg="1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1 Imagen" descr="Diapositiva38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2 Rectángulo"/>
          <p:cNvSpPr/>
          <p:nvPr/>
        </p:nvSpPr>
        <p:spPr>
          <a:xfrm>
            <a:off x="1115616" y="1059582"/>
            <a:ext cx="5040560" cy="2923877"/>
          </a:xfrm>
          <a:prstGeom prst="rect">
            <a:avLst/>
          </a:prstGeom>
        </p:spPr>
        <p:txBody>
          <a:bodyPr wrap="square">
            <a:spAutoFit/>
            <a:scene3d>
              <a:camera prst="obliqueBottomLeft"/>
              <a:lightRig rig="threePt" dir="t"/>
            </a:scene3d>
            <a:sp3d extrusionH="31750">
              <a:extrusionClr>
                <a:srgbClr val="FF6600"/>
              </a:extrusionClr>
            </a:sp3d>
          </a:bodyPr>
          <a:lstStyle/>
          <a:p>
            <a:pPr algn="ctr"/>
            <a:r>
              <a:rPr lang="es-ES" sz="1600" dirty="0" smtClean="0">
                <a:solidFill>
                  <a:schemeClr val="bg1"/>
                </a:solidFill>
                <a:latin typeface="Hobo Std" pitchFamily="34" charset="0"/>
              </a:rPr>
              <a:t> CONTRAINDICACIONES</a:t>
            </a:r>
          </a:p>
          <a:p>
            <a:pPr algn="ctr"/>
            <a:endParaRPr lang="es-ES" sz="1400" dirty="0">
              <a:solidFill>
                <a:schemeClr val="bg1"/>
              </a:solidFill>
              <a:latin typeface="Hobo Std" pitchFamily="34" charset="0"/>
            </a:endParaRPr>
          </a:p>
          <a:p>
            <a:pPr algn="ctr"/>
            <a:r>
              <a:rPr lang="es-ES" sz="1400" dirty="0">
                <a:solidFill>
                  <a:schemeClr val="bg1"/>
                </a:solidFill>
                <a:latin typeface="Hobo Std" pitchFamily="34" charset="0"/>
              </a:rPr>
              <a:t>Se cree que lo más probable es que las semillas de amapola que se consumen en alimentos sean seguros en el embarazo, pero se carece de completa información respecto a su seguridad de las semillas como tales para el feto.</a:t>
            </a:r>
          </a:p>
          <a:p>
            <a:pPr algn="ctr"/>
            <a:r>
              <a:rPr lang="es-ES" sz="1400" dirty="0">
                <a:solidFill>
                  <a:schemeClr val="bg1"/>
                </a:solidFill>
                <a:latin typeface="Hobo Std" pitchFamily="34" charset="0"/>
              </a:rPr>
              <a:t>Se cree que las mujeres en el embarazo deben de evitar las semillas de amapola debido a que algunos tipos de semillas de amapola están altamente contaminados durante el proceso de cultivo y de cosecha, y pueden presentar un peligro para la madre y el futuro bebé, debido al alto contenido de morfina que pueden tener.</a:t>
            </a:r>
          </a:p>
          <a:p>
            <a:pPr algn="ctr"/>
            <a:r>
              <a:rPr lang="es-ES" sz="1400" dirty="0" smtClean="0">
                <a:solidFill>
                  <a:schemeClr val="bg1"/>
                </a:solidFill>
                <a:latin typeface="Hobo Std" pitchFamily="34" charset="0"/>
              </a:rPr>
              <a:t>   </a:t>
            </a:r>
            <a:endParaRPr lang="es-ES" sz="1600" dirty="0">
              <a:solidFill>
                <a:schemeClr val="bg1"/>
              </a:solidFill>
              <a:latin typeface="Hobo Std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768983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" name="12 Imagen" descr="LA AMAPOLA Y SUS BENEFICIOS"/>
          <p:cNvPicPr>
            <a:picLocks noGrp="1" noChangeAspect="1"/>
          </p:cNvPicPr>
          <p:nvPr isPhoto="1"/>
        </p:nvPicPr>
        <p:blipFill>
          <a:blip r:embed="rId2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411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3 Rectángulo"/>
          <p:cNvSpPr/>
          <p:nvPr/>
        </p:nvSpPr>
        <p:spPr>
          <a:xfrm rot="16200000">
            <a:off x="-1204699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833">
                <a:srgbClr val="FF6600">
                  <a:lumMod val="58000"/>
                  <a:lumOff val="42000"/>
                </a:srgbClr>
              </a:gs>
              <a:gs pos="8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3 Rectángulo"/>
          <p:cNvSpPr/>
          <p:nvPr/>
        </p:nvSpPr>
        <p:spPr>
          <a:xfrm rot="16200000">
            <a:off x="-1348715" y="2248307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833">
                <a:srgbClr val="FF6600">
                  <a:lumMod val="58000"/>
                  <a:lumOff val="42000"/>
                </a:srgbClr>
              </a:gs>
              <a:gs pos="8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3 Rectángulo"/>
          <p:cNvSpPr/>
          <p:nvPr/>
        </p:nvSpPr>
        <p:spPr>
          <a:xfrm rot="16200000">
            <a:off x="-1492731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833">
                <a:srgbClr val="FF6600">
                  <a:lumMod val="58000"/>
                  <a:lumOff val="42000"/>
                </a:srgbClr>
              </a:gs>
              <a:gs pos="8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3 Rectángulo"/>
          <p:cNvSpPr/>
          <p:nvPr/>
        </p:nvSpPr>
        <p:spPr>
          <a:xfrm rot="16200000">
            <a:off x="-1636747" y="2251705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833">
                <a:srgbClr val="FF6600">
                  <a:lumMod val="58000"/>
                  <a:lumOff val="42000"/>
                </a:srgbClr>
              </a:gs>
              <a:gs pos="8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3 Rectángulo"/>
          <p:cNvSpPr/>
          <p:nvPr/>
        </p:nvSpPr>
        <p:spPr>
          <a:xfrm rot="16200000">
            <a:off x="-1780763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833">
                <a:srgbClr val="FF6600">
                  <a:lumMod val="58000"/>
                  <a:lumOff val="42000"/>
                </a:srgbClr>
              </a:gs>
              <a:gs pos="8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3 Rectángulo"/>
          <p:cNvSpPr/>
          <p:nvPr/>
        </p:nvSpPr>
        <p:spPr>
          <a:xfrm rot="16200000">
            <a:off x="-1924779" y="2247121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833">
                <a:srgbClr val="FF6600">
                  <a:lumMod val="58000"/>
                  <a:lumOff val="42000"/>
                </a:srgbClr>
              </a:gs>
              <a:gs pos="8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3 Rectángulo"/>
          <p:cNvSpPr/>
          <p:nvPr/>
        </p:nvSpPr>
        <p:spPr>
          <a:xfrm rot="16200000">
            <a:off x="-2068795" y="2248307"/>
            <a:ext cx="5144686" cy="648072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554736" y="-377152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833">
                <a:srgbClr val="FF6600">
                  <a:lumMod val="58000"/>
                  <a:lumOff val="42000"/>
                </a:srgbClr>
              </a:gs>
              <a:gs pos="8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3 Rectángulo"/>
          <p:cNvSpPr/>
          <p:nvPr/>
        </p:nvSpPr>
        <p:spPr>
          <a:xfrm rot="16200000">
            <a:off x="-2230559" y="2230559"/>
            <a:ext cx="5144686" cy="683568"/>
          </a:xfrm>
          <a:custGeom>
            <a:avLst/>
            <a:gdLst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  <a:gd name="connsiteX0" fmla="*/ 0 w 9144000"/>
              <a:gd name="connsiteY0" fmla="*/ 0 h 509816"/>
              <a:gd name="connsiteX1" fmla="*/ 9144000 w 9144000"/>
              <a:gd name="connsiteY1" fmla="*/ 0 h 509816"/>
              <a:gd name="connsiteX2" fmla="*/ 9144000 w 9144000"/>
              <a:gd name="connsiteY2" fmla="*/ 509816 h 509816"/>
              <a:gd name="connsiteX3" fmla="*/ 0 w 9144000"/>
              <a:gd name="connsiteY3" fmla="*/ 509816 h 509816"/>
              <a:gd name="connsiteX4" fmla="*/ 0 w 9144000"/>
              <a:gd name="connsiteY4" fmla="*/ 0 h 50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509816">
                <a:moveTo>
                  <a:pt x="0" y="0"/>
                </a:moveTo>
                <a:lnTo>
                  <a:pt x="9144000" y="0"/>
                </a:lnTo>
                <a:lnTo>
                  <a:pt x="9144000" y="509816"/>
                </a:lnTo>
                <a:cubicBezTo>
                  <a:pt x="660271" y="-324011"/>
                  <a:pt x="3048000" y="509816"/>
                  <a:pt x="0" y="50981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833">
                <a:srgbClr val="FF6600">
                  <a:lumMod val="58000"/>
                  <a:lumOff val="42000"/>
                </a:srgbClr>
              </a:gs>
              <a:gs pos="8000">
                <a:srgbClr val="FF6600"/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16200000" scaled="1"/>
          </a:gradFill>
          <a:ln>
            <a:noFill/>
          </a:ln>
          <a:scene3d>
            <a:camera prst="orthographicFront"/>
            <a:lightRig rig="chilly" dir="t"/>
          </a:scene3d>
          <a:sp3d>
            <a:bevelT w="165100" prst="coolSlant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11" name="Picture 3"/>
          <p:cNvPicPr>
            <a:picLocks noChangeAspect="1" noChangeArrowheads="1"/>
          </p:cNvPicPr>
          <p:nvPr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4644008" y="195486"/>
            <a:ext cx="2329362" cy="14244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2" name="Picture 2"/>
          <p:cNvPicPr>
            <a:picLocks noChangeAspect="1" noChangeArrowheads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7020272" y="4515966"/>
            <a:ext cx="1968500" cy="493712"/>
          </a:xfrm>
          <a:prstGeom prst="rect">
            <a:avLst/>
          </a:prstGeom>
          <a:solidFill>
            <a:schemeClr val="tx2">
              <a:lumMod val="10000"/>
              <a:alpha val="21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 prstMaterial="dkEdge">
            <a:bevelT w="152400" h="50800" prst="softRound"/>
          </a:sp3d>
          <a:extLst/>
        </p:spPr>
      </p:pic>
      <p:grpSp>
        <p:nvGrpSpPr>
          <p:cNvPr id="32" name="31 Grupo"/>
          <p:cNvGrpSpPr/>
          <p:nvPr/>
        </p:nvGrpSpPr>
        <p:grpSpPr>
          <a:xfrm>
            <a:off x="1187624" y="8171"/>
            <a:ext cx="7956376" cy="5143500"/>
            <a:chOff x="1661798" y="-1316682"/>
            <a:chExt cx="8418306" cy="5143500"/>
          </a:xfrm>
        </p:grpSpPr>
        <p:sp>
          <p:nvSpPr>
            <p:cNvPr id="33" name="2 Rectángulo"/>
            <p:cNvSpPr/>
            <p:nvPr/>
          </p:nvSpPr>
          <p:spPr>
            <a:xfrm>
              <a:off x="1661798" y="-1316682"/>
              <a:ext cx="8418306" cy="5143500"/>
            </a:xfrm>
            <a:custGeom>
              <a:avLst/>
              <a:gdLst>
                <a:gd name="connsiteX0" fmla="*/ 0 w 7380312"/>
                <a:gd name="connsiteY0" fmla="*/ 0 h 5143500"/>
                <a:gd name="connsiteX1" fmla="*/ 7380312 w 7380312"/>
                <a:gd name="connsiteY1" fmla="*/ 0 h 5143500"/>
                <a:gd name="connsiteX2" fmla="*/ 7380312 w 7380312"/>
                <a:gd name="connsiteY2" fmla="*/ 5143500 h 5143500"/>
                <a:gd name="connsiteX3" fmla="*/ 0 w 7380312"/>
                <a:gd name="connsiteY3" fmla="*/ 5143500 h 5143500"/>
                <a:gd name="connsiteX4" fmla="*/ 0 w 7380312"/>
                <a:gd name="connsiteY4" fmla="*/ 0 h 5143500"/>
                <a:gd name="connsiteX0" fmla="*/ 541866 w 7922178"/>
                <a:gd name="connsiteY0" fmla="*/ 0 h 5143500"/>
                <a:gd name="connsiteX1" fmla="*/ 7922178 w 7922178"/>
                <a:gd name="connsiteY1" fmla="*/ 0 h 5143500"/>
                <a:gd name="connsiteX2" fmla="*/ 7922178 w 7922178"/>
                <a:gd name="connsiteY2" fmla="*/ 5143500 h 5143500"/>
                <a:gd name="connsiteX3" fmla="*/ 541866 w 7922178"/>
                <a:gd name="connsiteY3" fmla="*/ 5143500 h 5143500"/>
                <a:gd name="connsiteX4" fmla="*/ 541866 w 7922178"/>
                <a:gd name="connsiteY4" fmla="*/ 0 h 5143500"/>
                <a:gd name="connsiteX0" fmla="*/ 524071 w 7904383"/>
                <a:gd name="connsiteY0" fmla="*/ 0 h 5143500"/>
                <a:gd name="connsiteX1" fmla="*/ 7904383 w 7904383"/>
                <a:gd name="connsiteY1" fmla="*/ 0 h 5143500"/>
                <a:gd name="connsiteX2" fmla="*/ 7904383 w 7904383"/>
                <a:gd name="connsiteY2" fmla="*/ 5143500 h 5143500"/>
                <a:gd name="connsiteX3" fmla="*/ 524071 w 7904383"/>
                <a:gd name="connsiteY3" fmla="*/ 5143500 h 5143500"/>
                <a:gd name="connsiteX4" fmla="*/ 524071 w 7904383"/>
                <a:gd name="connsiteY4" fmla="*/ 0 h 5143500"/>
                <a:gd name="connsiteX0" fmla="*/ 518139 w 7898451"/>
                <a:gd name="connsiteY0" fmla="*/ 0 h 5143500"/>
                <a:gd name="connsiteX1" fmla="*/ 7898451 w 7898451"/>
                <a:gd name="connsiteY1" fmla="*/ 0 h 5143500"/>
                <a:gd name="connsiteX2" fmla="*/ 7898451 w 7898451"/>
                <a:gd name="connsiteY2" fmla="*/ 5143500 h 5143500"/>
                <a:gd name="connsiteX3" fmla="*/ 518139 w 7898451"/>
                <a:gd name="connsiteY3" fmla="*/ 5143500 h 5143500"/>
                <a:gd name="connsiteX4" fmla="*/ 518139 w 7898451"/>
                <a:gd name="connsiteY4" fmla="*/ 0 h 5143500"/>
                <a:gd name="connsiteX0" fmla="*/ 512511 w 7892823"/>
                <a:gd name="connsiteY0" fmla="*/ 0 h 5143500"/>
                <a:gd name="connsiteX1" fmla="*/ 7892823 w 7892823"/>
                <a:gd name="connsiteY1" fmla="*/ 0 h 5143500"/>
                <a:gd name="connsiteX2" fmla="*/ 7892823 w 7892823"/>
                <a:gd name="connsiteY2" fmla="*/ 5143500 h 5143500"/>
                <a:gd name="connsiteX3" fmla="*/ 512511 w 7892823"/>
                <a:gd name="connsiteY3" fmla="*/ 5143500 h 5143500"/>
                <a:gd name="connsiteX4" fmla="*/ 512511 w 7892823"/>
                <a:gd name="connsiteY4" fmla="*/ 0 h 5143500"/>
                <a:gd name="connsiteX0" fmla="*/ 546275 w 7926587"/>
                <a:gd name="connsiteY0" fmla="*/ 0 h 5143500"/>
                <a:gd name="connsiteX1" fmla="*/ 7926587 w 7926587"/>
                <a:gd name="connsiteY1" fmla="*/ 0 h 5143500"/>
                <a:gd name="connsiteX2" fmla="*/ 7926587 w 7926587"/>
                <a:gd name="connsiteY2" fmla="*/ 5143500 h 5143500"/>
                <a:gd name="connsiteX3" fmla="*/ 546275 w 7926587"/>
                <a:gd name="connsiteY3" fmla="*/ 5143500 h 5143500"/>
                <a:gd name="connsiteX4" fmla="*/ 546275 w 7926587"/>
                <a:gd name="connsiteY4" fmla="*/ 0 h 5143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26587" h="5143500">
                  <a:moveTo>
                    <a:pt x="546275" y="0"/>
                  </a:moveTo>
                  <a:lnTo>
                    <a:pt x="7926587" y="0"/>
                  </a:lnTo>
                  <a:lnTo>
                    <a:pt x="7926587" y="5143500"/>
                  </a:lnTo>
                  <a:lnTo>
                    <a:pt x="546275" y="5143500"/>
                  </a:lnTo>
                  <a:cubicBezTo>
                    <a:pt x="546275" y="3429000"/>
                    <a:pt x="-682844" y="4982660"/>
                    <a:pt x="546275" y="0"/>
                  </a:cubicBezTo>
                  <a:close/>
                </a:path>
              </a:pathLst>
            </a:custGeom>
            <a:gradFill>
              <a:gsLst>
                <a:gs pos="78000">
                  <a:srgbClr val="FF0000">
                    <a:alpha val="51000"/>
                  </a:srgbClr>
                </a:gs>
                <a:gs pos="0">
                  <a:schemeClr val="tx1">
                    <a:alpha val="46000"/>
                  </a:schemeClr>
                </a:gs>
                <a:gs pos="98000">
                  <a:srgbClr val="FF0000">
                    <a:alpha val="59000"/>
                  </a:srgbClr>
                </a:gs>
                <a:gs pos="66000">
                  <a:schemeClr val="tx1">
                    <a:alpha val="71000"/>
                  </a:schemeClr>
                </a:gs>
                <a:gs pos="90000">
                  <a:schemeClr val="tx1">
                    <a:alpha val="44000"/>
                  </a:schemeClr>
                </a:gs>
                <a:gs pos="44000">
                  <a:schemeClr val="tx1">
                    <a:alpha val="60000"/>
                  </a:schemeClr>
                </a:gs>
                <a:gs pos="54000">
                  <a:srgbClr val="FF0000">
                    <a:alpha val="58000"/>
                  </a:srgbClr>
                </a:gs>
                <a:gs pos="33000">
                  <a:srgbClr val="FF0000">
                    <a:alpha val="48000"/>
                  </a:srgbClr>
                </a:gs>
                <a:gs pos="23000">
                  <a:schemeClr val="tx1">
                    <a:alpha val="53000"/>
                  </a:schemeClr>
                </a:gs>
                <a:gs pos="11000">
                  <a:srgbClr val="FF0000">
                    <a:alpha val="46000"/>
                  </a:srgbClr>
                </a:gs>
              </a:gsLst>
              <a:path path="circle">
                <a:fillToRect l="100000" t="100000"/>
              </a:path>
            </a:gradFill>
            <a:ln>
              <a:noFill/>
            </a:ln>
            <a:scene3d>
              <a:camera prst="orthographicFront"/>
              <a:lightRig rig="flood" dir="t"/>
            </a:scene3d>
            <a:sp3d>
              <a:bevelT w="184150" prst="convex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grpSp>
          <p:nvGrpSpPr>
            <p:cNvPr id="34" name="Grupo 16"/>
            <p:cNvGrpSpPr/>
            <p:nvPr/>
          </p:nvGrpSpPr>
          <p:grpSpPr>
            <a:xfrm rot="16815960">
              <a:off x="1864892" y="-324655"/>
              <a:ext cx="2370031" cy="1639943"/>
              <a:chOff x="3491880" y="1560455"/>
              <a:chExt cx="6065982" cy="4677822"/>
            </a:xfrm>
          </p:grpSpPr>
          <p:sp>
            <p:nvSpPr>
              <p:cNvPr id="43" name="3 Elipse"/>
              <p:cNvSpPr/>
              <p:nvPr/>
            </p:nvSpPr>
            <p:spPr>
              <a:xfrm rot="3599024">
                <a:off x="3734736" y="4667953"/>
                <a:ext cx="2037975" cy="905570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670"/>
                  <a:gd name="connsiteX1" fmla="*/ 1224136 w 2507594"/>
                  <a:gd name="connsiteY1" fmla="*/ 21622 h 936670"/>
                  <a:gd name="connsiteX2" fmla="*/ 2507594 w 2507594"/>
                  <a:gd name="connsiteY2" fmla="*/ 676900 h 936670"/>
                  <a:gd name="connsiteX3" fmla="*/ 1224136 w 2507594"/>
                  <a:gd name="connsiteY3" fmla="*/ 936022 h 936670"/>
                  <a:gd name="connsiteX4" fmla="*/ 0 w 2507594"/>
                  <a:gd name="connsiteY4" fmla="*/ 478822 h 936670"/>
                  <a:gd name="connsiteX0" fmla="*/ 0 w 2507594"/>
                  <a:gd name="connsiteY0" fmla="*/ 477455 h 935303"/>
                  <a:gd name="connsiteX1" fmla="*/ 1224136 w 2507594"/>
                  <a:gd name="connsiteY1" fmla="*/ 20255 h 935303"/>
                  <a:gd name="connsiteX2" fmla="*/ 2507594 w 2507594"/>
                  <a:gd name="connsiteY2" fmla="*/ 675533 h 935303"/>
                  <a:gd name="connsiteX3" fmla="*/ 1224136 w 2507594"/>
                  <a:gd name="connsiteY3" fmla="*/ 934655 h 935303"/>
                  <a:gd name="connsiteX4" fmla="*/ 0 w 2507594"/>
                  <a:gd name="connsiteY4" fmla="*/ 477455 h 935303"/>
                  <a:gd name="connsiteX0" fmla="*/ 0 w 2507594"/>
                  <a:gd name="connsiteY0" fmla="*/ 477455 h 935641"/>
                  <a:gd name="connsiteX1" fmla="*/ 1224136 w 2507594"/>
                  <a:gd name="connsiteY1" fmla="*/ 20255 h 935641"/>
                  <a:gd name="connsiteX2" fmla="*/ 2507594 w 2507594"/>
                  <a:gd name="connsiteY2" fmla="*/ 675533 h 935641"/>
                  <a:gd name="connsiteX3" fmla="*/ 1224136 w 2507594"/>
                  <a:gd name="connsiteY3" fmla="*/ 934655 h 935641"/>
                  <a:gd name="connsiteX4" fmla="*/ 0 w 2507594"/>
                  <a:gd name="connsiteY4" fmla="*/ 477455 h 935641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21317"/>
                  <a:gd name="connsiteX1" fmla="*/ 1244591 w 2528049"/>
                  <a:gd name="connsiteY1" fmla="*/ 3909 h 921317"/>
                  <a:gd name="connsiteX2" fmla="*/ 2528049 w 2528049"/>
                  <a:gd name="connsiteY2" fmla="*/ 659187 h 921317"/>
                  <a:gd name="connsiteX3" fmla="*/ 1244591 w 2528049"/>
                  <a:gd name="connsiteY3" fmla="*/ 918309 h 921317"/>
                  <a:gd name="connsiteX4" fmla="*/ 0 w 2528049"/>
                  <a:gd name="connsiteY4" fmla="*/ 432522 h 921317"/>
                  <a:gd name="connsiteX0" fmla="*/ 0 w 2528049"/>
                  <a:gd name="connsiteY0" fmla="*/ 336397 h 825192"/>
                  <a:gd name="connsiteX1" fmla="*/ 1289237 w 2528049"/>
                  <a:gd name="connsiteY1" fmla="*/ 5982 h 825192"/>
                  <a:gd name="connsiteX2" fmla="*/ 2528049 w 2528049"/>
                  <a:gd name="connsiteY2" fmla="*/ 563062 h 825192"/>
                  <a:gd name="connsiteX3" fmla="*/ 1244591 w 2528049"/>
                  <a:gd name="connsiteY3" fmla="*/ 822184 h 825192"/>
                  <a:gd name="connsiteX4" fmla="*/ 0 w 2528049"/>
                  <a:gd name="connsiteY4" fmla="*/ 336397 h 825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28049" h="825192">
                    <a:moveTo>
                      <a:pt x="0" y="336397"/>
                    </a:moveTo>
                    <a:cubicBezTo>
                      <a:pt x="154363" y="113063"/>
                      <a:pt x="867896" y="-31795"/>
                      <a:pt x="1289237" y="5982"/>
                    </a:cubicBezTo>
                    <a:cubicBezTo>
                      <a:pt x="1710578" y="43759"/>
                      <a:pt x="2107920" y="248774"/>
                      <a:pt x="2528049" y="563062"/>
                    </a:cubicBezTo>
                    <a:cubicBezTo>
                      <a:pt x="1561847" y="859940"/>
                      <a:pt x="1699823" y="825892"/>
                      <a:pt x="1244591" y="822184"/>
                    </a:cubicBezTo>
                    <a:cubicBezTo>
                      <a:pt x="789359" y="818476"/>
                      <a:pt x="357946" y="691155"/>
                      <a:pt x="0" y="336397"/>
                    </a:cubicBezTo>
                    <a:close/>
                  </a:path>
                </a:pathLst>
              </a:custGeom>
              <a:gradFill>
                <a:gsLst>
                  <a:gs pos="50000">
                    <a:srgbClr val="00B050"/>
                  </a:gs>
                  <a:gs pos="100000">
                    <a:srgbClr val="5DF85B"/>
                  </a:gs>
                  <a:gs pos="0">
                    <a:srgbClr val="00FF00"/>
                  </a:gs>
                </a:gsLst>
                <a:lin ang="2700000" scaled="1"/>
              </a:gradFill>
              <a:ln w="76200">
                <a:noFill/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44" name="3 Elipse"/>
              <p:cNvSpPr/>
              <p:nvPr/>
            </p:nvSpPr>
            <p:spPr>
              <a:xfrm rot="18720245">
                <a:off x="4414136" y="2210782"/>
                <a:ext cx="2151569" cy="920583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07594" h="936832">
                    <a:moveTo>
                      <a:pt x="0" y="478822"/>
                    </a:moveTo>
                    <a:cubicBezTo>
                      <a:pt x="0" y="226317"/>
                      <a:pt x="622230" y="-85342"/>
                      <a:pt x="1224136" y="21622"/>
                    </a:cubicBezTo>
                    <a:cubicBezTo>
                      <a:pt x="1826042" y="128586"/>
                      <a:pt x="2087465" y="362612"/>
                      <a:pt x="2507594" y="676900"/>
                    </a:cubicBezTo>
                    <a:cubicBezTo>
                      <a:pt x="1541392" y="973778"/>
                      <a:pt x="1527238" y="920113"/>
                      <a:pt x="1224136" y="936022"/>
                    </a:cubicBezTo>
                    <a:cubicBezTo>
                      <a:pt x="921034" y="951931"/>
                      <a:pt x="0" y="731327"/>
                      <a:pt x="0" y="478822"/>
                    </a:cubicBezTo>
                    <a:close/>
                  </a:path>
                </a:pathLst>
              </a:custGeom>
              <a:gradFill>
                <a:gsLst>
                  <a:gs pos="0">
                    <a:srgbClr val="DDEBCF"/>
                  </a:gs>
                  <a:gs pos="50000">
                    <a:srgbClr val="9CB86E"/>
                  </a:gs>
                  <a:gs pos="100000">
                    <a:srgbClr val="156B13"/>
                  </a:gs>
                </a:gsLst>
                <a:lin ang="2700000" scaled="0"/>
              </a:gradFill>
              <a:ln w="76200">
                <a:noFill/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45" name="2 Estrella de 5 puntas"/>
              <p:cNvSpPr/>
              <p:nvPr/>
            </p:nvSpPr>
            <p:spPr>
              <a:xfrm>
                <a:off x="6605533" y="2694684"/>
                <a:ext cx="2952329" cy="2232249"/>
              </a:xfrm>
              <a:custGeom>
                <a:avLst/>
                <a:gdLst>
                  <a:gd name="connsiteX0" fmla="*/ 2 w 2160240"/>
                  <a:gd name="connsiteY0" fmla="*/ 825136 h 2160240"/>
                  <a:gd name="connsiteX1" fmla="*/ 825143 w 2160240"/>
                  <a:gd name="connsiteY1" fmla="*/ 825142 h 2160240"/>
                  <a:gd name="connsiteX2" fmla="*/ 1080120 w 2160240"/>
                  <a:gd name="connsiteY2" fmla="*/ 0 h 2160240"/>
                  <a:gd name="connsiteX3" fmla="*/ 1335097 w 2160240"/>
                  <a:gd name="connsiteY3" fmla="*/ 825142 h 2160240"/>
                  <a:gd name="connsiteX4" fmla="*/ 2160238 w 2160240"/>
                  <a:gd name="connsiteY4" fmla="*/ 825136 h 2160240"/>
                  <a:gd name="connsiteX5" fmla="*/ 1492682 w 2160240"/>
                  <a:gd name="connsiteY5" fmla="*/ 1335096 h 2160240"/>
                  <a:gd name="connsiteX6" fmla="*/ 1747669 w 2160240"/>
                  <a:gd name="connsiteY6" fmla="*/ 2160235 h 2160240"/>
                  <a:gd name="connsiteX7" fmla="*/ 1080120 w 2160240"/>
                  <a:gd name="connsiteY7" fmla="*/ 1650265 h 2160240"/>
                  <a:gd name="connsiteX8" fmla="*/ 412571 w 2160240"/>
                  <a:gd name="connsiteY8" fmla="*/ 2160235 h 2160240"/>
                  <a:gd name="connsiteX9" fmla="*/ 667558 w 2160240"/>
                  <a:gd name="connsiteY9" fmla="*/ 1335096 h 2160240"/>
                  <a:gd name="connsiteX10" fmla="*/ 2 w 2160240"/>
                  <a:gd name="connsiteY10" fmla="*/ 825136 h 2160240"/>
                  <a:gd name="connsiteX0" fmla="*/ 0 w 2160236"/>
                  <a:gd name="connsiteY0" fmla="*/ 825136 h 2160235"/>
                  <a:gd name="connsiteX1" fmla="*/ 825141 w 2160236"/>
                  <a:gd name="connsiteY1" fmla="*/ 825142 h 2160235"/>
                  <a:gd name="connsiteX2" fmla="*/ 1080118 w 2160236"/>
                  <a:gd name="connsiteY2" fmla="*/ 0 h 2160235"/>
                  <a:gd name="connsiteX3" fmla="*/ 1335095 w 2160236"/>
                  <a:gd name="connsiteY3" fmla="*/ 825142 h 2160235"/>
                  <a:gd name="connsiteX4" fmla="*/ 2160236 w 2160236"/>
                  <a:gd name="connsiteY4" fmla="*/ 825136 h 2160235"/>
                  <a:gd name="connsiteX5" fmla="*/ 1492680 w 2160236"/>
                  <a:gd name="connsiteY5" fmla="*/ 1335096 h 2160235"/>
                  <a:gd name="connsiteX6" fmla="*/ 1747667 w 2160236"/>
                  <a:gd name="connsiteY6" fmla="*/ 2160235 h 2160235"/>
                  <a:gd name="connsiteX7" fmla="*/ 412569 w 2160236"/>
                  <a:gd name="connsiteY7" fmla="*/ 2160235 h 2160235"/>
                  <a:gd name="connsiteX8" fmla="*/ 667556 w 2160236"/>
                  <a:gd name="connsiteY8" fmla="*/ 1335096 h 2160235"/>
                  <a:gd name="connsiteX9" fmla="*/ 0 w 2160236"/>
                  <a:gd name="connsiteY9" fmla="*/ 825136 h 2160235"/>
                  <a:gd name="connsiteX0" fmla="*/ 0 w 2160236"/>
                  <a:gd name="connsiteY0" fmla="*/ 825136 h 2160235"/>
                  <a:gd name="connsiteX1" fmla="*/ 825141 w 2160236"/>
                  <a:gd name="connsiteY1" fmla="*/ 825142 h 2160235"/>
                  <a:gd name="connsiteX2" fmla="*/ 1080118 w 2160236"/>
                  <a:gd name="connsiteY2" fmla="*/ 0 h 2160235"/>
                  <a:gd name="connsiteX3" fmla="*/ 1335095 w 2160236"/>
                  <a:gd name="connsiteY3" fmla="*/ 825142 h 2160235"/>
                  <a:gd name="connsiteX4" fmla="*/ 2160236 w 2160236"/>
                  <a:gd name="connsiteY4" fmla="*/ 825136 h 2160235"/>
                  <a:gd name="connsiteX5" fmla="*/ 1492680 w 2160236"/>
                  <a:gd name="connsiteY5" fmla="*/ 1335096 h 2160235"/>
                  <a:gd name="connsiteX6" fmla="*/ 1747667 w 2160236"/>
                  <a:gd name="connsiteY6" fmla="*/ 2160235 h 2160235"/>
                  <a:gd name="connsiteX7" fmla="*/ 412569 w 2160236"/>
                  <a:gd name="connsiteY7" fmla="*/ 2160235 h 2160235"/>
                  <a:gd name="connsiteX8" fmla="*/ 0 w 2160236"/>
                  <a:gd name="connsiteY8" fmla="*/ 825136 h 2160235"/>
                  <a:gd name="connsiteX0" fmla="*/ 0 w 2160236"/>
                  <a:gd name="connsiteY0" fmla="*/ 825136 h 2160235"/>
                  <a:gd name="connsiteX1" fmla="*/ 825141 w 2160236"/>
                  <a:gd name="connsiteY1" fmla="*/ 825142 h 2160235"/>
                  <a:gd name="connsiteX2" fmla="*/ 1080118 w 2160236"/>
                  <a:gd name="connsiteY2" fmla="*/ 0 h 2160235"/>
                  <a:gd name="connsiteX3" fmla="*/ 1335095 w 2160236"/>
                  <a:gd name="connsiteY3" fmla="*/ 825142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35095 w 2160236"/>
                  <a:gd name="connsiteY3" fmla="*/ 825142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1068711 w 2160236"/>
                  <a:gd name="connsiteY6" fmla="*/ 2152604 h 2160235"/>
                  <a:gd name="connsiteX7" fmla="*/ 412569 w 2160236"/>
                  <a:gd name="connsiteY7" fmla="*/ 2160235 h 2160235"/>
                  <a:gd name="connsiteX8" fmla="*/ 0 w 2160236"/>
                  <a:gd name="connsiteY8" fmla="*/ 825136 h 2160235"/>
                  <a:gd name="connsiteX0" fmla="*/ 0 w 2160236"/>
                  <a:gd name="connsiteY0" fmla="*/ 825136 h 2163893"/>
                  <a:gd name="connsiteX1" fmla="*/ 915453 w 2160236"/>
                  <a:gd name="connsiteY1" fmla="*/ 1254120 h 2163893"/>
                  <a:gd name="connsiteX2" fmla="*/ 1080118 w 2160236"/>
                  <a:gd name="connsiteY2" fmla="*/ 0 h 2163893"/>
                  <a:gd name="connsiteX3" fmla="*/ 1357672 w 2160236"/>
                  <a:gd name="connsiteY3" fmla="*/ 1321853 h 2163893"/>
                  <a:gd name="connsiteX4" fmla="*/ 2160236 w 2160236"/>
                  <a:gd name="connsiteY4" fmla="*/ 825136 h 2163893"/>
                  <a:gd name="connsiteX5" fmla="*/ 1747667 w 2160236"/>
                  <a:gd name="connsiteY5" fmla="*/ 2160235 h 2163893"/>
                  <a:gd name="connsiteX6" fmla="*/ 1746044 w 2160236"/>
                  <a:gd name="connsiteY6" fmla="*/ 2163893 h 2163893"/>
                  <a:gd name="connsiteX7" fmla="*/ 1068711 w 2160236"/>
                  <a:gd name="connsiteY7" fmla="*/ 2152604 h 2163893"/>
                  <a:gd name="connsiteX8" fmla="*/ 412569 w 2160236"/>
                  <a:gd name="connsiteY8" fmla="*/ 2160235 h 2163893"/>
                  <a:gd name="connsiteX9" fmla="*/ 0 w 2160236"/>
                  <a:gd name="connsiteY9" fmla="*/ 825136 h 2163893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1068711 w 2160236"/>
                  <a:gd name="connsiteY6" fmla="*/ 2152604 h 2160235"/>
                  <a:gd name="connsiteX7" fmla="*/ 412569 w 2160236"/>
                  <a:gd name="connsiteY7" fmla="*/ 2160235 h 2160235"/>
                  <a:gd name="connsiteX8" fmla="*/ 0 w 2160236"/>
                  <a:gd name="connsiteY8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068711 w 2160236"/>
                  <a:gd name="connsiteY5" fmla="*/ 2152604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068711 w 2160236"/>
                  <a:gd name="connsiteY5" fmla="*/ 2152604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2703"/>
                  <a:gd name="connsiteY0" fmla="*/ 825136 h 2160235"/>
                  <a:gd name="connsiteX1" fmla="*/ 915453 w 2162703"/>
                  <a:gd name="connsiteY1" fmla="*/ 1254120 h 2160235"/>
                  <a:gd name="connsiteX2" fmla="*/ 1080118 w 2162703"/>
                  <a:gd name="connsiteY2" fmla="*/ 0 h 2160235"/>
                  <a:gd name="connsiteX3" fmla="*/ 1357672 w 2162703"/>
                  <a:gd name="connsiteY3" fmla="*/ 1321853 h 2160235"/>
                  <a:gd name="connsiteX4" fmla="*/ 2160236 w 2162703"/>
                  <a:gd name="connsiteY4" fmla="*/ 825136 h 2160235"/>
                  <a:gd name="connsiteX5" fmla="*/ 1068711 w 2162703"/>
                  <a:gd name="connsiteY5" fmla="*/ 2152604 h 2160235"/>
                  <a:gd name="connsiteX6" fmla="*/ 412569 w 2162703"/>
                  <a:gd name="connsiteY6" fmla="*/ 2160235 h 2160235"/>
                  <a:gd name="connsiteX7" fmla="*/ 0 w 2162703"/>
                  <a:gd name="connsiteY7" fmla="*/ 825136 h 2160235"/>
                  <a:gd name="connsiteX0" fmla="*/ 0 w 2184028"/>
                  <a:gd name="connsiteY0" fmla="*/ 825136 h 2160235"/>
                  <a:gd name="connsiteX1" fmla="*/ 915453 w 2184028"/>
                  <a:gd name="connsiteY1" fmla="*/ 1254120 h 2160235"/>
                  <a:gd name="connsiteX2" fmla="*/ 1080118 w 2184028"/>
                  <a:gd name="connsiteY2" fmla="*/ 0 h 2160235"/>
                  <a:gd name="connsiteX3" fmla="*/ 1357672 w 2184028"/>
                  <a:gd name="connsiteY3" fmla="*/ 1321853 h 2160235"/>
                  <a:gd name="connsiteX4" fmla="*/ 2160236 w 2184028"/>
                  <a:gd name="connsiteY4" fmla="*/ 825136 h 2160235"/>
                  <a:gd name="connsiteX5" fmla="*/ 1068711 w 2184028"/>
                  <a:gd name="connsiteY5" fmla="*/ 2152604 h 2160235"/>
                  <a:gd name="connsiteX6" fmla="*/ 412569 w 2184028"/>
                  <a:gd name="connsiteY6" fmla="*/ 2160235 h 2160235"/>
                  <a:gd name="connsiteX7" fmla="*/ 0 w 2184028"/>
                  <a:gd name="connsiteY7" fmla="*/ 825136 h 2160235"/>
                  <a:gd name="connsiteX0" fmla="*/ 0 w 2182636"/>
                  <a:gd name="connsiteY0" fmla="*/ 825136 h 2160235"/>
                  <a:gd name="connsiteX1" fmla="*/ 915453 w 2182636"/>
                  <a:gd name="connsiteY1" fmla="*/ 1254120 h 2160235"/>
                  <a:gd name="connsiteX2" fmla="*/ 1080118 w 2182636"/>
                  <a:gd name="connsiteY2" fmla="*/ 0 h 2160235"/>
                  <a:gd name="connsiteX3" fmla="*/ 1357672 w 2182636"/>
                  <a:gd name="connsiteY3" fmla="*/ 1321853 h 2160235"/>
                  <a:gd name="connsiteX4" fmla="*/ 2160236 w 2182636"/>
                  <a:gd name="connsiteY4" fmla="*/ 825136 h 2160235"/>
                  <a:gd name="connsiteX5" fmla="*/ 1068711 w 2182636"/>
                  <a:gd name="connsiteY5" fmla="*/ 2152604 h 2160235"/>
                  <a:gd name="connsiteX6" fmla="*/ 412569 w 2182636"/>
                  <a:gd name="connsiteY6" fmla="*/ 2160235 h 2160235"/>
                  <a:gd name="connsiteX7" fmla="*/ 0 w 2182636"/>
                  <a:gd name="connsiteY7" fmla="*/ 825136 h 2160235"/>
                  <a:gd name="connsiteX0" fmla="*/ 0 w 2182636"/>
                  <a:gd name="connsiteY0" fmla="*/ 825136 h 2152604"/>
                  <a:gd name="connsiteX1" fmla="*/ 915453 w 2182636"/>
                  <a:gd name="connsiteY1" fmla="*/ 1254120 h 2152604"/>
                  <a:gd name="connsiteX2" fmla="*/ 1080118 w 2182636"/>
                  <a:gd name="connsiteY2" fmla="*/ 0 h 2152604"/>
                  <a:gd name="connsiteX3" fmla="*/ 1357672 w 2182636"/>
                  <a:gd name="connsiteY3" fmla="*/ 1321853 h 2152604"/>
                  <a:gd name="connsiteX4" fmla="*/ 2160236 w 2182636"/>
                  <a:gd name="connsiteY4" fmla="*/ 825136 h 2152604"/>
                  <a:gd name="connsiteX5" fmla="*/ 1068711 w 2182636"/>
                  <a:gd name="connsiteY5" fmla="*/ 2152604 h 2152604"/>
                  <a:gd name="connsiteX6" fmla="*/ 0 w 2182636"/>
                  <a:gd name="connsiteY6" fmla="*/ 825136 h 2152604"/>
                  <a:gd name="connsiteX0" fmla="*/ 70962 w 2253598"/>
                  <a:gd name="connsiteY0" fmla="*/ 825136 h 2152604"/>
                  <a:gd name="connsiteX1" fmla="*/ 986415 w 2253598"/>
                  <a:gd name="connsiteY1" fmla="*/ 1254120 h 2152604"/>
                  <a:gd name="connsiteX2" fmla="*/ 1151080 w 2253598"/>
                  <a:gd name="connsiteY2" fmla="*/ 0 h 2152604"/>
                  <a:gd name="connsiteX3" fmla="*/ 1428634 w 2253598"/>
                  <a:gd name="connsiteY3" fmla="*/ 1321853 h 2152604"/>
                  <a:gd name="connsiteX4" fmla="*/ 2231198 w 2253598"/>
                  <a:gd name="connsiteY4" fmla="*/ 825136 h 2152604"/>
                  <a:gd name="connsiteX5" fmla="*/ 1139673 w 2253598"/>
                  <a:gd name="connsiteY5" fmla="*/ 2152604 h 2152604"/>
                  <a:gd name="connsiteX6" fmla="*/ 70962 w 2253598"/>
                  <a:gd name="connsiteY6" fmla="*/ 825136 h 2152604"/>
                  <a:gd name="connsiteX0" fmla="*/ 107697 w 2290333"/>
                  <a:gd name="connsiteY0" fmla="*/ 825136 h 2152604"/>
                  <a:gd name="connsiteX1" fmla="*/ 1023150 w 2290333"/>
                  <a:gd name="connsiteY1" fmla="*/ 1254120 h 2152604"/>
                  <a:gd name="connsiteX2" fmla="*/ 1187815 w 2290333"/>
                  <a:gd name="connsiteY2" fmla="*/ 0 h 2152604"/>
                  <a:gd name="connsiteX3" fmla="*/ 1465369 w 2290333"/>
                  <a:gd name="connsiteY3" fmla="*/ 1321853 h 2152604"/>
                  <a:gd name="connsiteX4" fmla="*/ 2267933 w 2290333"/>
                  <a:gd name="connsiteY4" fmla="*/ 825136 h 2152604"/>
                  <a:gd name="connsiteX5" fmla="*/ 1176408 w 2290333"/>
                  <a:gd name="connsiteY5" fmla="*/ 2152604 h 2152604"/>
                  <a:gd name="connsiteX6" fmla="*/ 107697 w 2290333"/>
                  <a:gd name="connsiteY6" fmla="*/ 825136 h 2152604"/>
                  <a:gd name="connsiteX0" fmla="*/ 30136 w 2212772"/>
                  <a:gd name="connsiteY0" fmla="*/ 825136 h 2152604"/>
                  <a:gd name="connsiteX1" fmla="*/ 945589 w 2212772"/>
                  <a:gd name="connsiteY1" fmla="*/ 1254120 h 2152604"/>
                  <a:gd name="connsiteX2" fmla="*/ 1110254 w 2212772"/>
                  <a:gd name="connsiteY2" fmla="*/ 0 h 2152604"/>
                  <a:gd name="connsiteX3" fmla="*/ 1387808 w 2212772"/>
                  <a:gd name="connsiteY3" fmla="*/ 1321853 h 2152604"/>
                  <a:gd name="connsiteX4" fmla="*/ 2190372 w 2212772"/>
                  <a:gd name="connsiteY4" fmla="*/ 825136 h 2152604"/>
                  <a:gd name="connsiteX5" fmla="*/ 1098847 w 2212772"/>
                  <a:gd name="connsiteY5" fmla="*/ 2152604 h 2152604"/>
                  <a:gd name="connsiteX6" fmla="*/ 30136 w 2212772"/>
                  <a:gd name="connsiteY6" fmla="*/ 825136 h 2152604"/>
                  <a:gd name="connsiteX0" fmla="*/ 27594 w 2210230"/>
                  <a:gd name="connsiteY0" fmla="*/ 825136 h 2152604"/>
                  <a:gd name="connsiteX1" fmla="*/ 943047 w 2210230"/>
                  <a:gd name="connsiteY1" fmla="*/ 1254120 h 2152604"/>
                  <a:gd name="connsiteX2" fmla="*/ 1107712 w 2210230"/>
                  <a:gd name="connsiteY2" fmla="*/ 0 h 2152604"/>
                  <a:gd name="connsiteX3" fmla="*/ 1385266 w 2210230"/>
                  <a:gd name="connsiteY3" fmla="*/ 1321853 h 2152604"/>
                  <a:gd name="connsiteX4" fmla="*/ 2187830 w 2210230"/>
                  <a:gd name="connsiteY4" fmla="*/ 825136 h 2152604"/>
                  <a:gd name="connsiteX5" fmla="*/ 1096305 w 2210230"/>
                  <a:gd name="connsiteY5" fmla="*/ 2152604 h 2152604"/>
                  <a:gd name="connsiteX6" fmla="*/ 27594 w 2210230"/>
                  <a:gd name="connsiteY6" fmla="*/ 825136 h 2152604"/>
                  <a:gd name="connsiteX0" fmla="*/ 34125 w 2225475"/>
                  <a:gd name="connsiteY0" fmla="*/ 825136 h 2157276"/>
                  <a:gd name="connsiteX1" fmla="*/ 949578 w 2225475"/>
                  <a:gd name="connsiteY1" fmla="*/ 1254120 h 2157276"/>
                  <a:gd name="connsiteX2" fmla="*/ 1114243 w 2225475"/>
                  <a:gd name="connsiteY2" fmla="*/ 0 h 2157276"/>
                  <a:gd name="connsiteX3" fmla="*/ 1391797 w 2225475"/>
                  <a:gd name="connsiteY3" fmla="*/ 1321853 h 2157276"/>
                  <a:gd name="connsiteX4" fmla="*/ 2194361 w 2225475"/>
                  <a:gd name="connsiteY4" fmla="*/ 825136 h 2157276"/>
                  <a:gd name="connsiteX5" fmla="*/ 1102836 w 2225475"/>
                  <a:gd name="connsiteY5" fmla="*/ 2152604 h 2157276"/>
                  <a:gd name="connsiteX6" fmla="*/ 34125 w 2225475"/>
                  <a:gd name="connsiteY6" fmla="*/ 825136 h 2157276"/>
                  <a:gd name="connsiteX0" fmla="*/ 34125 w 2225475"/>
                  <a:gd name="connsiteY0" fmla="*/ 894500 h 2226640"/>
                  <a:gd name="connsiteX1" fmla="*/ 949578 w 2225475"/>
                  <a:gd name="connsiteY1" fmla="*/ 1323484 h 2226640"/>
                  <a:gd name="connsiteX2" fmla="*/ 1114243 w 2225475"/>
                  <a:gd name="connsiteY2" fmla="*/ 69364 h 2226640"/>
                  <a:gd name="connsiteX3" fmla="*/ 1391797 w 2225475"/>
                  <a:gd name="connsiteY3" fmla="*/ 1391217 h 2226640"/>
                  <a:gd name="connsiteX4" fmla="*/ 2194361 w 2225475"/>
                  <a:gd name="connsiteY4" fmla="*/ 894500 h 2226640"/>
                  <a:gd name="connsiteX5" fmla="*/ 1102836 w 2225475"/>
                  <a:gd name="connsiteY5" fmla="*/ 2221968 h 2226640"/>
                  <a:gd name="connsiteX6" fmla="*/ 34125 w 2225475"/>
                  <a:gd name="connsiteY6" fmla="*/ 894500 h 2226640"/>
                  <a:gd name="connsiteX0" fmla="*/ 34125 w 2225475"/>
                  <a:gd name="connsiteY0" fmla="*/ 827026 h 2159166"/>
                  <a:gd name="connsiteX1" fmla="*/ 949578 w 2225475"/>
                  <a:gd name="connsiteY1" fmla="*/ 1256010 h 2159166"/>
                  <a:gd name="connsiteX2" fmla="*/ 1114243 w 2225475"/>
                  <a:gd name="connsiteY2" fmla="*/ 1890 h 2159166"/>
                  <a:gd name="connsiteX3" fmla="*/ 1391797 w 2225475"/>
                  <a:gd name="connsiteY3" fmla="*/ 1323743 h 2159166"/>
                  <a:gd name="connsiteX4" fmla="*/ 2194361 w 2225475"/>
                  <a:gd name="connsiteY4" fmla="*/ 827026 h 2159166"/>
                  <a:gd name="connsiteX5" fmla="*/ 1102836 w 2225475"/>
                  <a:gd name="connsiteY5" fmla="*/ 2154494 h 2159166"/>
                  <a:gd name="connsiteX6" fmla="*/ 34125 w 2225475"/>
                  <a:gd name="connsiteY6" fmla="*/ 827026 h 2159166"/>
                  <a:gd name="connsiteX0" fmla="*/ 25322 w 2329807"/>
                  <a:gd name="connsiteY0" fmla="*/ 1113125 h 2156766"/>
                  <a:gd name="connsiteX1" fmla="*/ 1059295 w 2329807"/>
                  <a:gd name="connsiteY1" fmla="*/ 1256010 h 2156766"/>
                  <a:gd name="connsiteX2" fmla="*/ 1223960 w 2329807"/>
                  <a:gd name="connsiteY2" fmla="*/ 1890 h 2156766"/>
                  <a:gd name="connsiteX3" fmla="*/ 1501514 w 2329807"/>
                  <a:gd name="connsiteY3" fmla="*/ 1323743 h 2156766"/>
                  <a:gd name="connsiteX4" fmla="*/ 2304078 w 2329807"/>
                  <a:gd name="connsiteY4" fmla="*/ 827026 h 2156766"/>
                  <a:gd name="connsiteX5" fmla="*/ 1212553 w 2329807"/>
                  <a:gd name="connsiteY5" fmla="*/ 2154494 h 2156766"/>
                  <a:gd name="connsiteX6" fmla="*/ 25322 w 2329807"/>
                  <a:gd name="connsiteY6" fmla="*/ 1113125 h 2156766"/>
                  <a:gd name="connsiteX0" fmla="*/ 44462 w 2348947"/>
                  <a:gd name="connsiteY0" fmla="*/ 1113125 h 2157205"/>
                  <a:gd name="connsiteX1" fmla="*/ 1078435 w 2348947"/>
                  <a:gd name="connsiteY1" fmla="*/ 1256010 h 2157205"/>
                  <a:gd name="connsiteX2" fmla="*/ 1243100 w 2348947"/>
                  <a:gd name="connsiteY2" fmla="*/ 1890 h 2157205"/>
                  <a:gd name="connsiteX3" fmla="*/ 1520654 w 2348947"/>
                  <a:gd name="connsiteY3" fmla="*/ 1323743 h 2157205"/>
                  <a:gd name="connsiteX4" fmla="*/ 2323218 w 2348947"/>
                  <a:gd name="connsiteY4" fmla="*/ 827026 h 2157205"/>
                  <a:gd name="connsiteX5" fmla="*/ 1231693 w 2348947"/>
                  <a:gd name="connsiteY5" fmla="*/ 2154494 h 2157205"/>
                  <a:gd name="connsiteX6" fmla="*/ 44462 w 2348947"/>
                  <a:gd name="connsiteY6" fmla="*/ 1113125 h 2157205"/>
                  <a:gd name="connsiteX0" fmla="*/ 46203 w 2350688"/>
                  <a:gd name="connsiteY0" fmla="*/ 1113125 h 2156888"/>
                  <a:gd name="connsiteX1" fmla="*/ 1080176 w 2350688"/>
                  <a:gd name="connsiteY1" fmla="*/ 1256010 h 2156888"/>
                  <a:gd name="connsiteX2" fmla="*/ 1244841 w 2350688"/>
                  <a:gd name="connsiteY2" fmla="*/ 1890 h 2156888"/>
                  <a:gd name="connsiteX3" fmla="*/ 1522395 w 2350688"/>
                  <a:gd name="connsiteY3" fmla="*/ 1323743 h 2156888"/>
                  <a:gd name="connsiteX4" fmla="*/ 2324959 w 2350688"/>
                  <a:gd name="connsiteY4" fmla="*/ 827026 h 2156888"/>
                  <a:gd name="connsiteX5" fmla="*/ 1233434 w 2350688"/>
                  <a:gd name="connsiteY5" fmla="*/ 2154494 h 2156888"/>
                  <a:gd name="connsiteX6" fmla="*/ 46203 w 2350688"/>
                  <a:gd name="connsiteY6" fmla="*/ 1113125 h 2156888"/>
                  <a:gd name="connsiteX0" fmla="*/ 49773 w 2356804"/>
                  <a:gd name="connsiteY0" fmla="*/ 1113125 h 2165458"/>
                  <a:gd name="connsiteX1" fmla="*/ 1083746 w 2356804"/>
                  <a:gd name="connsiteY1" fmla="*/ 1256010 h 2165458"/>
                  <a:gd name="connsiteX2" fmla="*/ 1248411 w 2356804"/>
                  <a:gd name="connsiteY2" fmla="*/ 1890 h 2165458"/>
                  <a:gd name="connsiteX3" fmla="*/ 1525965 w 2356804"/>
                  <a:gd name="connsiteY3" fmla="*/ 1323743 h 2165458"/>
                  <a:gd name="connsiteX4" fmla="*/ 2328529 w 2356804"/>
                  <a:gd name="connsiteY4" fmla="*/ 827026 h 2165458"/>
                  <a:gd name="connsiteX5" fmla="*/ 1237004 w 2356804"/>
                  <a:gd name="connsiteY5" fmla="*/ 2154494 h 2165458"/>
                  <a:gd name="connsiteX6" fmla="*/ 49773 w 2356804"/>
                  <a:gd name="connsiteY6" fmla="*/ 1113125 h 2165458"/>
                  <a:gd name="connsiteX0" fmla="*/ 49773 w 2356804"/>
                  <a:gd name="connsiteY0" fmla="*/ 1113125 h 2160540"/>
                  <a:gd name="connsiteX1" fmla="*/ 1083746 w 2356804"/>
                  <a:gd name="connsiteY1" fmla="*/ 1256010 h 2160540"/>
                  <a:gd name="connsiteX2" fmla="*/ 1248411 w 2356804"/>
                  <a:gd name="connsiteY2" fmla="*/ 1890 h 2160540"/>
                  <a:gd name="connsiteX3" fmla="*/ 1525965 w 2356804"/>
                  <a:gd name="connsiteY3" fmla="*/ 1323743 h 2160540"/>
                  <a:gd name="connsiteX4" fmla="*/ 2328529 w 2356804"/>
                  <a:gd name="connsiteY4" fmla="*/ 827026 h 2160540"/>
                  <a:gd name="connsiteX5" fmla="*/ 1237004 w 2356804"/>
                  <a:gd name="connsiteY5" fmla="*/ 2154494 h 2160540"/>
                  <a:gd name="connsiteX6" fmla="*/ 49773 w 2356804"/>
                  <a:gd name="connsiteY6" fmla="*/ 1113125 h 2160540"/>
                  <a:gd name="connsiteX0" fmla="*/ 49773 w 2372534"/>
                  <a:gd name="connsiteY0" fmla="*/ 1113125 h 2160539"/>
                  <a:gd name="connsiteX1" fmla="*/ 1083746 w 2372534"/>
                  <a:gd name="connsiteY1" fmla="*/ 1256010 h 2160539"/>
                  <a:gd name="connsiteX2" fmla="*/ 1248411 w 2372534"/>
                  <a:gd name="connsiteY2" fmla="*/ 1890 h 2160539"/>
                  <a:gd name="connsiteX3" fmla="*/ 1525965 w 2372534"/>
                  <a:gd name="connsiteY3" fmla="*/ 1323743 h 2160539"/>
                  <a:gd name="connsiteX4" fmla="*/ 2328529 w 2372534"/>
                  <a:gd name="connsiteY4" fmla="*/ 827026 h 2160539"/>
                  <a:gd name="connsiteX5" fmla="*/ 1237004 w 2372534"/>
                  <a:gd name="connsiteY5" fmla="*/ 2154494 h 2160539"/>
                  <a:gd name="connsiteX6" fmla="*/ 49773 w 2372534"/>
                  <a:gd name="connsiteY6" fmla="*/ 1113125 h 2160539"/>
                  <a:gd name="connsiteX0" fmla="*/ 70859 w 2415991"/>
                  <a:gd name="connsiteY0" fmla="*/ 1113125 h 2193893"/>
                  <a:gd name="connsiteX1" fmla="*/ 1104832 w 2415991"/>
                  <a:gd name="connsiteY1" fmla="*/ 1256010 h 2193893"/>
                  <a:gd name="connsiteX2" fmla="*/ 1269497 w 2415991"/>
                  <a:gd name="connsiteY2" fmla="*/ 1890 h 2193893"/>
                  <a:gd name="connsiteX3" fmla="*/ 1547051 w 2415991"/>
                  <a:gd name="connsiteY3" fmla="*/ 1323743 h 2193893"/>
                  <a:gd name="connsiteX4" fmla="*/ 2349615 w 2415991"/>
                  <a:gd name="connsiteY4" fmla="*/ 827026 h 2193893"/>
                  <a:gd name="connsiteX5" fmla="*/ 1258090 w 2415991"/>
                  <a:gd name="connsiteY5" fmla="*/ 2154494 h 2193893"/>
                  <a:gd name="connsiteX6" fmla="*/ 70859 w 2415991"/>
                  <a:gd name="connsiteY6" fmla="*/ 1113125 h 2193893"/>
                  <a:gd name="connsiteX0" fmla="*/ 19112 w 2364244"/>
                  <a:gd name="connsiteY0" fmla="*/ 1113125 h 2194739"/>
                  <a:gd name="connsiteX1" fmla="*/ 1053085 w 2364244"/>
                  <a:gd name="connsiteY1" fmla="*/ 1256010 h 2194739"/>
                  <a:gd name="connsiteX2" fmla="*/ 1217750 w 2364244"/>
                  <a:gd name="connsiteY2" fmla="*/ 1890 h 2194739"/>
                  <a:gd name="connsiteX3" fmla="*/ 1495304 w 2364244"/>
                  <a:gd name="connsiteY3" fmla="*/ 1323743 h 2194739"/>
                  <a:gd name="connsiteX4" fmla="*/ 2297868 w 2364244"/>
                  <a:gd name="connsiteY4" fmla="*/ 827026 h 2194739"/>
                  <a:gd name="connsiteX5" fmla="*/ 1206343 w 2364244"/>
                  <a:gd name="connsiteY5" fmla="*/ 2154494 h 2194739"/>
                  <a:gd name="connsiteX6" fmla="*/ 19112 w 2364244"/>
                  <a:gd name="connsiteY6" fmla="*/ 1113125 h 2194739"/>
                  <a:gd name="connsiteX0" fmla="*/ 30031 w 2375163"/>
                  <a:gd name="connsiteY0" fmla="*/ 1113125 h 2194172"/>
                  <a:gd name="connsiteX1" fmla="*/ 1064004 w 2375163"/>
                  <a:gd name="connsiteY1" fmla="*/ 1256010 h 2194172"/>
                  <a:gd name="connsiteX2" fmla="*/ 1228669 w 2375163"/>
                  <a:gd name="connsiteY2" fmla="*/ 1890 h 2194172"/>
                  <a:gd name="connsiteX3" fmla="*/ 1506223 w 2375163"/>
                  <a:gd name="connsiteY3" fmla="*/ 1323743 h 2194172"/>
                  <a:gd name="connsiteX4" fmla="*/ 2308787 w 2375163"/>
                  <a:gd name="connsiteY4" fmla="*/ 827026 h 2194172"/>
                  <a:gd name="connsiteX5" fmla="*/ 1217262 w 2375163"/>
                  <a:gd name="connsiteY5" fmla="*/ 2154494 h 2194172"/>
                  <a:gd name="connsiteX6" fmla="*/ 30031 w 2375163"/>
                  <a:gd name="connsiteY6" fmla="*/ 1113125 h 2194172"/>
                  <a:gd name="connsiteX0" fmla="*/ 21289 w 2349179"/>
                  <a:gd name="connsiteY0" fmla="*/ 1113125 h 2161730"/>
                  <a:gd name="connsiteX1" fmla="*/ 1055262 w 2349179"/>
                  <a:gd name="connsiteY1" fmla="*/ 1256010 h 2161730"/>
                  <a:gd name="connsiteX2" fmla="*/ 1219927 w 2349179"/>
                  <a:gd name="connsiteY2" fmla="*/ 1890 h 2161730"/>
                  <a:gd name="connsiteX3" fmla="*/ 1497481 w 2349179"/>
                  <a:gd name="connsiteY3" fmla="*/ 1323743 h 2161730"/>
                  <a:gd name="connsiteX4" fmla="*/ 2300045 w 2349179"/>
                  <a:gd name="connsiteY4" fmla="*/ 827026 h 2161730"/>
                  <a:gd name="connsiteX5" fmla="*/ 1208520 w 2349179"/>
                  <a:gd name="connsiteY5" fmla="*/ 2154494 h 2161730"/>
                  <a:gd name="connsiteX6" fmla="*/ 21289 w 2349179"/>
                  <a:gd name="connsiteY6" fmla="*/ 1113125 h 2161730"/>
                  <a:gd name="connsiteX0" fmla="*/ 21289 w 2374511"/>
                  <a:gd name="connsiteY0" fmla="*/ 1113125 h 2161730"/>
                  <a:gd name="connsiteX1" fmla="*/ 1055262 w 2374511"/>
                  <a:gd name="connsiteY1" fmla="*/ 1256010 h 2161730"/>
                  <a:gd name="connsiteX2" fmla="*/ 1219927 w 2374511"/>
                  <a:gd name="connsiteY2" fmla="*/ 1890 h 2161730"/>
                  <a:gd name="connsiteX3" fmla="*/ 1497481 w 2374511"/>
                  <a:gd name="connsiteY3" fmla="*/ 1323743 h 2161730"/>
                  <a:gd name="connsiteX4" fmla="*/ 2300045 w 2374511"/>
                  <a:gd name="connsiteY4" fmla="*/ 827026 h 2161730"/>
                  <a:gd name="connsiteX5" fmla="*/ 1208520 w 2374511"/>
                  <a:gd name="connsiteY5" fmla="*/ 2154494 h 2161730"/>
                  <a:gd name="connsiteX6" fmla="*/ 21289 w 2374511"/>
                  <a:gd name="connsiteY6" fmla="*/ 1113125 h 2161730"/>
                  <a:gd name="connsiteX0" fmla="*/ 21289 w 2365804"/>
                  <a:gd name="connsiteY0" fmla="*/ 1113125 h 2161730"/>
                  <a:gd name="connsiteX1" fmla="*/ 1055262 w 2365804"/>
                  <a:gd name="connsiteY1" fmla="*/ 1256010 h 2161730"/>
                  <a:gd name="connsiteX2" fmla="*/ 1219927 w 2365804"/>
                  <a:gd name="connsiteY2" fmla="*/ 1890 h 2161730"/>
                  <a:gd name="connsiteX3" fmla="*/ 1497481 w 2365804"/>
                  <a:gd name="connsiteY3" fmla="*/ 1323743 h 2161730"/>
                  <a:gd name="connsiteX4" fmla="*/ 2300045 w 2365804"/>
                  <a:gd name="connsiteY4" fmla="*/ 827026 h 2161730"/>
                  <a:gd name="connsiteX5" fmla="*/ 1208520 w 2365804"/>
                  <a:gd name="connsiteY5" fmla="*/ 2154494 h 2161730"/>
                  <a:gd name="connsiteX6" fmla="*/ 21289 w 2365804"/>
                  <a:gd name="connsiteY6" fmla="*/ 1113125 h 2161730"/>
                  <a:gd name="connsiteX0" fmla="*/ 21289 w 2365804"/>
                  <a:gd name="connsiteY0" fmla="*/ 1113125 h 2161730"/>
                  <a:gd name="connsiteX1" fmla="*/ 1055262 w 2365804"/>
                  <a:gd name="connsiteY1" fmla="*/ 1256010 h 2161730"/>
                  <a:gd name="connsiteX2" fmla="*/ 1219927 w 2365804"/>
                  <a:gd name="connsiteY2" fmla="*/ 1890 h 2161730"/>
                  <a:gd name="connsiteX3" fmla="*/ 1497481 w 2365804"/>
                  <a:gd name="connsiteY3" fmla="*/ 1323743 h 2161730"/>
                  <a:gd name="connsiteX4" fmla="*/ 2300045 w 2365804"/>
                  <a:gd name="connsiteY4" fmla="*/ 827026 h 2161730"/>
                  <a:gd name="connsiteX5" fmla="*/ 1208520 w 2365804"/>
                  <a:gd name="connsiteY5" fmla="*/ 2154494 h 2161730"/>
                  <a:gd name="connsiteX6" fmla="*/ 21289 w 2365804"/>
                  <a:gd name="connsiteY6" fmla="*/ 1113125 h 2161730"/>
                  <a:gd name="connsiteX0" fmla="*/ 21289 w 2365804"/>
                  <a:gd name="connsiteY0" fmla="*/ 1112999 h 2161604"/>
                  <a:gd name="connsiteX1" fmla="*/ 1055262 w 2365804"/>
                  <a:gd name="connsiteY1" fmla="*/ 1255884 h 2161604"/>
                  <a:gd name="connsiteX2" fmla="*/ 1219927 w 2365804"/>
                  <a:gd name="connsiteY2" fmla="*/ 1764 h 2161604"/>
                  <a:gd name="connsiteX3" fmla="*/ 1497481 w 2365804"/>
                  <a:gd name="connsiteY3" fmla="*/ 1323617 h 2161604"/>
                  <a:gd name="connsiteX4" fmla="*/ 2300045 w 2365804"/>
                  <a:gd name="connsiteY4" fmla="*/ 826900 h 2161604"/>
                  <a:gd name="connsiteX5" fmla="*/ 1208520 w 2365804"/>
                  <a:gd name="connsiteY5" fmla="*/ 2154368 h 2161604"/>
                  <a:gd name="connsiteX6" fmla="*/ 21289 w 2365804"/>
                  <a:gd name="connsiteY6" fmla="*/ 1112999 h 2161604"/>
                  <a:gd name="connsiteX0" fmla="*/ 21289 w 2365804"/>
                  <a:gd name="connsiteY0" fmla="*/ 1112999 h 2161604"/>
                  <a:gd name="connsiteX1" fmla="*/ 1055262 w 2365804"/>
                  <a:gd name="connsiteY1" fmla="*/ 1255884 h 2161604"/>
                  <a:gd name="connsiteX2" fmla="*/ 1219927 w 2365804"/>
                  <a:gd name="connsiteY2" fmla="*/ 1764 h 2161604"/>
                  <a:gd name="connsiteX3" fmla="*/ 1497481 w 2365804"/>
                  <a:gd name="connsiteY3" fmla="*/ 1323617 h 2161604"/>
                  <a:gd name="connsiteX4" fmla="*/ 2300045 w 2365804"/>
                  <a:gd name="connsiteY4" fmla="*/ 826900 h 2161604"/>
                  <a:gd name="connsiteX5" fmla="*/ 1208520 w 2365804"/>
                  <a:gd name="connsiteY5" fmla="*/ 2154368 h 2161604"/>
                  <a:gd name="connsiteX6" fmla="*/ 21289 w 2365804"/>
                  <a:gd name="connsiteY6" fmla="*/ 1112999 h 2161604"/>
                  <a:gd name="connsiteX0" fmla="*/ 21289 w 2365804"/>
                  <a:gd name="connsiteY0" fmla="*/ 1112999 h 2161604"/>
                  <a:gd name="connsiteX1" fmla="*/ 1055262 w 2365804"/>
                  <a:gd name="connsiteY1" fmla="*/ 1255884 h 2161604"/>
                  <a:gd name="connsiteX2" fmla="*/ 1219927 w 2365804"/>
                  <a:gd name="connsiteY2" fmla="*/ 1764 h 2161604"/>
                  <a:gd name="connsiteX3" fmla="*/ 1497481 w 2365804"/>
                  <a:gd name="connsiteY3" fmla="*/ 1323617 h 2161604"/>
                  <a:gd name="connsiteX4" fmla="*/ 2300045 w 2365804"/>
                  <a:gd name="connsiteY4" fmla="*/ 826900 h 2161604"/>
                  <a:gd name="connsiteX5" fmla="*/ 1208520 w 2365804"/>
                  <a:gd name="connsiteY5" fmla="*/ 2154368 h 2161604"/>
                  <a:gd name="connsiteX6" fmla="*/ 21289 w 2365804"/>
                  <a:gd name="connsiteY6" fmla="*/ 1112999 h 2161604"/>
                  <a:gd name="connsiteX0" fmla="*/ 27541 w 2372056"/>
                  <a:gd name="connsiteY0" fmla="*/ 1112999 h 2161332"/>
                  <a:gd name="connsiteX1" fmla="*/ 1061514 w 2372056"/>
                  <a:gd name="connsiteY1" fmla="*/ 1255884 h 2161332"/>
                  <a:gd name="connsiteX2" fmla="*/ 1226179 w 2372056"/>
                  <a:gd name="connsiteY2" fmla="*/ 1764 h 2161332"/>
                  <a:gd name="connsiteX3" fmla="*/ 1503733 w 2372056"/>
                  <a:gd name="connsiteY3" fmla="*/ 1323617 h 2161332"/>
                  <a:gd name="connsiteX4" fmla="*/ 2306297 w 2372056"/>
                  <a:gd name="connsiteY4" fmla="*/ 826900 h 2161332"/>
                  <a:gd name="connsiteX5" fmla="*/ 1214772 w 2372056"/>
                  <a:gd name="connsiteY5" fmla="*/ 2154368 h 2161332"/>
                  <a:gd name="connsiteX6" fmla="*/ 27541 w 2372056"/>
                  <a:gd name="connsiteY6" fmla="*/ 1112999 h 2161332"/>
                  <a:gd name="connsiteX0" fmla="*/ 34274 w 2378789"/>
                  <a:gd name="connsiteY0" fmla="*/ 1112999 h 2161466"/>
                  <a:gd name="connsiteX1" fmla="*/ 1068247 w 2378789"/>
                  <a:gd name="connsiteY1" fmla="*/ 1255884 h 2161466"/>
                  <a:gd name="connsiteX2" fmla="*/ 1232912 w 2378789"/>
                  <a:gd name="connsiteY2" fmla="*/ 1764 h 2161466"/>
                  <a:gd name="connsiteX3" fmla="*/ 1510466 w 2378789"/>
                  <a:gd name="connsiteY3" fmla="*/ 1323617 h 2161466"/>
                  <a:gd name="connsiteX4" fmla="*/ 2313030 w 2378789"/>
                  <a:gd name="connsiteY4" fmla="*/ 826900 h 2161466"/>
                  <a:gd name="connsiteX5" fmla="*/ 1221505 w 2378789"/>
                  <a:gd name="connsiteY5" fmla="*/ 2154368 h 2161466"/>
                  <a:gd name="connsiteX6" fmla="*/ 34274 w 2378789"/>
                  <a:gd name="connsiteY6" fmla="*/ 1112999 h 2161466"/>
                  <a:gd name="connsiteX0" fmla="*/ 39600 w 2384115"/>
                  <a:gd name="connsiteY0" fmla="*/ 1112999 h 2161675"/>
                  <a:gd name="connsiteX1" fmla="*/ 1073573 w 2384115"/>
                  <a:gd name="connsiteY1" fmla="*/ 1255884 h 2161675"/>
                  <a:gd name="connsiteX2" fmla="*/ 1238238 w 2384115"/>
                  <a:gd name="connsiteY2" fmla="*/ 1764 h 2161675"/>
                  <a:gd name="connsiteX3" fmla="*/ 1515792 w 2384115"/>
                  <a:gd name="connsiteY3" fmla="*/ 1323617 h 2161675"/>
                  <a:gd name="connsiteX4" fmla="*/ 2318356 w 2384115"/>
                  <a:gd name="connsiteY4" fmla="*/ 826900 h 2161675"/>
                  <a:gd name="connsiteX5" fmla="*/ 1226831 w 2384115"/>
                  <a:gd name="connsiteY5" fmla="*/ 2154368 h 2161675"/>
                  <a:gd name="connsiteX6" fmla="*/ 39600 w 2384115"/>
                  <a:gd name="connsiteY6" fmla="*/ 1112999 h 2161675"/>
                  <a:gd name="connsiteX0" fmla="*/ 39600 w 2384115"/>
                  <a:gd name="connsiteY0" fmla="*/ 1120218 h 2168894"/>
                  <a:gd name="connsiteX1" fmla="*/ 1073573 w 2384115"/>
                  <a:gd name="connsiteY1" fmla="*/ 1263103 h 2168894"/>
                  <a:gd name="connsiteX2" fmla="*/ 1238238 w 2384115"/>
                  <a:gd name="connsiteY2" fmla="*/ 8983 h 2168894"/>
                  <a:gd name="connsiteX3" fmla="*/ 1515792 w 2384115"/>
                  <a:gd name="connsiteY3" fmla="*/ 1330836 h 2168894"/>
                  <a:gd name="connsiteX4" fmla="*/ 2318356 w 2384115"/>
                  <a:gd name="connsiteY4" fmla="*/ 834119 h 2168894"/>
                  <a:gd name="connsiteX5" fmla="*/ 1226831 w 2384115"/>
                  <a:gd name="connsiteY5" fmla="*/ 2161587 h 2168894"/>
                  <a:gd name="connsiteX6" fmla="*/ 39600 w 2384115"/>
                  <a:gd name="connsiteY6" fmla="*/ 1120218 h 2168894"/>
                  <a:gd name="connsiteX0" fmla="*/ 39600 w 2384115"/>
                  <a:gd name="connsiteY0" fmla="*/ 1166937 h 2215613"/>
                  <a:gd name="connsiteX1" fmla="*/ 1073573 w 2384115"/>
                  <a:gd name="connsiteY1" fmla="*/ 1309822 h 2215613"/>
                  <a:gd name="connsiteX2" fmla="*/ 1264576 w 2384115"/>
                  <a:gd name="connsiteY2" fmla="*/ 9308 h 2215613"/>
                  <a:gd name="connsiteX3" fmla="*/ 1515792 w 2384115"/>
                  <a:gd name="connsiteY3" fmla="*/ 1377555 h 2215613"/>
                  <a:gd name="connsiteX4" fmla="*/ 2318356 w 2384115"/>
                  <a:gd name="connsiteY4" fmla="*/ 880838 h 2215613"/>
                  <a:gd name="connsiteX5" fmla="*/ 1226831 w 2384115"/>
                  <a:gd name="connsiteY5" fmla="*/ 2208306 h 2215613"/>
                  <a:gd name="connsiteX6" fmla="*/ 39600 w 2384115"/>
                  <a:gd name="connsiteY6" fmla="*/ 1166937 h 2215613"/>
                  <a:gd name="connsiteX0" fmla="*/ 39600 w 2384115"/>
                  <a:gd name="connsiteY0" fmla="*/ 1167398 h 2216074"/>
                  <a:gd name="connsiteX1" fmla="*/ 1073573 w 2384115"/>
                  <a:gd name="connsiteY1" fmla="*/ 1310283 h 2216074"/>
                  <a:gd name="connsiteX2" fmla="*/ 1264576 w 2384115"/>
                  <a:gd name="connsiteY2" fmla="*/ 9769 h 2216074"/>
                  <a:gd name="connsiteX3" fmla="*/ 1515792 w 2384115"/>
                  <a:gd name="connsiteY3" fmla="*/ 1378016 h 2216074"/>
                  <a:gd name="connsiteX4" fmla="*/ 2318356 w 2384115"/>
                  <a:gd name="connsiteY4" fmla="*/ 881299 h 2216074"/>
                  <a:gd name="connsiteX5" fmla="*/ 1226831 w 2384115"/>
                  <a:gd name="connsiteY5" fmla="*/ 2208767 h 2216074"/>
                  <a:gd name="connsiteX6" fmla="*/ 39600 w 2384115"/>
                  <a:gd name="connsiteY6" fmla="*/ 1167398 h 2216074"/>
                  <a:gd name="connsiteX0" fmla="*/ 39600 w 2384115"/>
                  <a:gd name="connsiteY0" fmla="*/ 1158329 h 2207005"/>
                  <a:gd name="connsiteX1" fmla="*/ 1073573 w 2384115"/>
                  <a:gd name="connsiteY1" fmla="*/ 1301214 h 2207005"/>
                  <a:gd name="connsiteX2" fmla="*/ 1264576 w 2384115"/>
                  <a:gd name="connsiteY2" fmla="*/ 700 h 2207005"/>
                  <a:gd name="connsiteX3" fmla="*/ 1515792 w 2384115"/>
                  <a:gd name="connsiteY3" fmla="*/ 1368947 h 2207005"/>
                  <a:gd name="connsiteX4" fmla="*/ 2318356 w 2384115"/>
                  <a:gd name="connsiteY4" fmla="*/ 872230 h 2207005"/>
                  <a:gd name="connsiteX5" fmla="*/ 1226831 w 2384115"/>
                  <a:gd name="connsiteY5" fmla="*/ 2199698 h 2207005"/>
                  <a:gd name="connsiteX6" fmla="*/ 39600 w 2384115"/>
                  <a:gd name="connsiteY6" fmla="*/ 1158329 h 2207005"/>
                  <a:gd name="connsiteX0" fmla="*/ 39600 w 2384115"/>
                  <a:gd name="connsiteY0" fmla="*/ 1158329 h 2207005"/>
                  <a:gd name="connsiteX1" fmla="*/ 1073573 w 2384115"/>
                  <a:gd name="connsiteY1" fmla="*/ 1301214 h 2207005"/>
                  <a:gd name="connsiteX2" fmla="*/ 1264576 w 2384115"/>
                  <a:gd name="connsiteY2" fmla="*/ 700 h 2207005"/>
                  <a:gd name="connsiteX3" fmla="*/ 1515792 w 2384115"/>
                  <a:gd name="connsiteY3" fmla="*/ 1368947 h 2207005"/>
                  <a:gd name="connsiteX4" fmla="*/ 2318356 w 2384115"/>
                  <a:gd name="connsiteY4" fmla="*/ 872230 h 2207005"/>
                  <a:gd name="connsiteX5" fmla="*/ 1226831 w 2384115"/>
                  <a:gd name="connsiteY5" fmla="*/ 2199698 h 2207005"/>
                  <a:gd name="connsiteX6" fmla="*/ 39600 w 2384115"/>
                  <a:gd name="connsiteY6" fmla="*/ 1158329 h 2207005"/>
                  <a:gd name="connsiteX0" fmla="*/ 39600 w 2384115"/>
                  <a:gd name="connsiteY0" fmla="*/ 1158240 h 2206916"/>
                  <a:gd name="connsiteX1" fmla="*/ 1073573 w 2384115"/>
                  <a:gd name="connsiteY1" fmla="*/ 1301125 h 2206916"/>
                  <a:gd name="connsiteX2" fmla="*/ 1264576 w 2384115"/>
                  <a:gd name="connsiteY2" fmla="*/ 611 h 2206916"/>
                  <a:gd name="connsiteX3" fmla="*/ 1515792 w 2384115"/>
                  <a:gd name="connsiteY3" fmla="*/ 1368858 h 2206916"/>
                  <a:gd name="connsiteX4" fmla="*/ 2318356 w 2384115"/>
                  <a:gd name="connsiteY4" fmla="*/ 872141 h 2206916"/>
                  <a:gd name="connsiteX5" fmla="*/ 1226831 w 2384115"/>
                  <a:gd name="connsiteY5" fmla="*/ 2199609 h 2206916"/>
                  <a:gd name="connsiteX6" fmla="*/ 39600 w 2384115"/>
                  <a:gd name="connsiteY6" fmla="*/ 1158240 h 2206916"/>
                  <a:gd name="connsiteX0" fmla="*/ 39600 w 2384115"/>
                  <a:gd name="connsiteY0" fmla="*/ 1157646 h 2206322"/>
                  <a:gd name="connsiteX1" fmla="*/ 1073573 w 2384115"/>
                  <a:gd name="connsiteY1" fmla="*/ 1300531 h 2206322"/>
                  <a:gd name="connsiteX2" fmla="*/ 1264576 w 2384115"/>
                  <a:gd name="connsiteY2" fmla="*/ 17 h 2206322"/>
                  <a:gd name="connsiteX3" fmla="*/ 1515792 w 2384115"/>
                  <a:gd name="connsiteY3" fmla="*/ 1368264 h 2206322"/>
                  <a:gd name="connsiteX4" fmla="*/ 2318356 w 2384115"/>
                  <a:gd name="connsiteY4" fmla="*/ 871547 h 2206322"/>
                  <a:gd name="connsiteX5" fmla="*/ 1226831 w 2384115"/>
                  <a:gd name="connsiteY5" fmla="*/ 2199015 h 2206322"/>
                  <a:gd name="connsiteX6" fmla="*/ 39600 w 2384115"/>
                  <a:gd name="connsiteY6" fmla="*/ 1157646 h 2206322"/>
                  <a:gd name="connsiteX0" fmla="*/ 38887 w 2382278"/>
                  <a:gd name="connsiteY0" fmla="*/ 1157646 h 2200177"/>
                  <a:gd name="connsiteX1" fmla="*/ 1072860 w 2382278"/>
                  <a:gd name="connsiteY1" fmla="*/ 1300531 h 2200177"/>
                  <a:gd name="connsiteX2" fmla="*/ 1263863 w 2382278"/>
                  <a:gd name="connsiteY2" fmla="*/ 17 h 2200177"/>
                  <a:gd name="connsiteX3" fmla="*/ 1515079 w 2382278"/>
                  <a:gd name="connsiteY3" fmla="*/ 1368264 h 2200177"/>
                  <a:gd name="connsiteX4" fmla="*/ 2317643 w 2382278"/>
                  <a:gd name="connsiteY4" fmla="*/ 871547 h 2200177"/>
                  <a:gd name="connsiteX5" fmla="*/ 1226118 w 2382278"/>
                  <a:gd name="connsiteY5" fmla="*/ 2199015 h 2200177"/>
                  <a:gd name="connsiteX6" fmla="*/ 38887 w 2382278"/>
                  <a:gd name="connsiteY6" fmla="*/ 1157646 h 2200177"/>
                  <a:gd name="connsiteX0" fmla="*/ 38887 w 2365848"/>
                  <a:gd name="connsiteY0" fmla="*/ 1157646 h 2200177"/>
                  <a:gd name="connsiteX1" fmla="*/ 1072860 w 2365848"/>
                  <a:gd name="connsiteY1" fmla="*/ 1300531 h 2200177"/>
                  <a:gd name="connsiteX2" fmla="*/ 1263863 w 2365848"/>
                  <a:gd name="connsiteY2" fmla="*/ 17 h 2200177"/>
                  <a:gd name="connsiteX3" fmla="*/ 1515079 w 2365848"/>
                  <a:gd name="connsiteY3" fmla="*/ 1368264 h 2200177"/>
                  <a:gd name="connsiteX4" fmla="*/ 2317643 w 2365848"/>
                  <a:gd name="connsiteY4" fmla="*/ 871547 h 2200177"/>
                  <a:gd name="connsiteX5" fmla="*/ 1226118 w 2365848"/>
                  <a:gd name="connsiteY5" fmla="*/ 2199015 h 2200177"/>
                  <a:gd name="connsiteX6" fmla="*/ 38887 w 2365848"/>
                  <a:gd name="connsiteY6" fmla="*/ 1157646 h 2200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65848" h="2200177">
                    <a:moveTo>
                      <a:pt x="38887" y="1157646"/>
                    </a:moveTo>
                    <a:cubicBezTo>
                      <a:pt x="268727" y="728763"/>
                      <a:pt x="967464" y="1408413"/>
                      <a:pt x="1072860" y="1300531"/>
                    </a:cubicBezTo>
                    <a:cubicBezTo>
                      <a:pt x="1178256" y="1192649"/>
                      <a:pt x="612572" y="-5048"/>
                      <a:pt x="1263863" y="17"/>
                    </a:cubicBezTo>
                    <a:cubicBezTo>
                      <a:pt x="1915154" y="5082"/>
                      <a:pt x="1425047" y="1331261"/>
                      <a:pt x="1515079" y="1368264"/>
                    </a:cubicBezTo>
                    <a:cubicBezTo>
                      <a:pt x="1605111" y="1405267"/>
                      <a:pt x="2069476" y="596863"/>
                      <a:pt x="2317643" y="871547"/>
                    </a:cubicBezTo>
                    <a:cubicBezTo>
                      <a:pt x="2565810" y="1146231"/>
                      <a:pt x="1803444" y="2166796"/>
                      <a:pt x="1226118" y="2199015"/>
                    </a:cubicBezTo>
                    <a:cubicBezTo>
                      <a:pt x="648792" y="2231234"/>
                      <a:pt x="-190953" y="1586529"/>
                      <a:pt x="38887" y="1157646"/>
                    </a:cubicBezTo>
                    <a:close/>
                  </a:path>
                </a:pathLst>
              </a:custGeom>
              <a:gradFill>
                <a:gsLst>
                  <a:gs pos="46252">
                    <a:srgbClr val="FF5050"/>
                  </a:gs>
                  <a:gs pos="67000">
                    <a:srgbClr val="F31207">
                      <a:lumMod val="52000"/>
                    </a:srgbClr>
                  </a:gs>
                  <a:gs pos="29000">
                    <a:srgbClr val="FF0000"/>
                  </a:gs>
                </a:gsLst>
                <a:lin ang="2700000" scaled="1"/>
              </a:gradFill>
              <a:ln>
                <a:noFill/>
              </a:ln>
              <a:effectLst>
                <a:softEdge rad="0"/>
              </a:effectLst>
              <a:scene3d>
                <a:camera prst="orthographicFront"/>
                <a:lightRig rig="sunset" dir="t"/>
              </a:scene3d>
              <a:sp3d prstMaterial="powder"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46" name="3 Elipse"/>
              <p:cNvSpPr/>
              <p:nvPr/>
            </p:nvSpPr>
            <p:spPr>
              <a:xfrm rot="18720245">
                <a:off x="4431926" y="2175948"/>
                <a:ext cx="2151570" cy="920583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07594" h="936832">
                    <a:moveTo>
                      <a:pt x="0" y="478822"/>
                    </a:moveTo>
                    <a:cubicBezTo>
                      <a:pt x="0" y="226317"/>
                      <a:pt x="622230" y="-85342"/>
                      <a:pt x="1224136" y="21622"/>
                    </a:cubicBezTo>
                    <a:cubicBezTo>
                      <a:pt x="1826042" y="128586"/>
                      <a:pt x="2087465" y="362612"/>
                      <a:pt x="2507594" y="676900"/>
                    </a:cubicBezTo>
                    <a:cubicBezTo>
                      <a:pt x="1541392" y="973778"/>
                      <a:pt x="1527238" y="920113"/>
                      <a:pt x="1224136" y="936022"/>
                    </a:cubicBezTo>
                    <a:cubicBezTo>
                      <a:pt x="921034" y="951931"/>
                      <a:pt x="0" y="731327"/>
                      <a:pt x="0" y="478822"/>
                    </a:cubicBezTo>
                    <a:close/>
                  </a:path>
                </a:pathLst>
              </a:custGeom>
              <a:noFill/>
              <a:ln w="76200">
                <a:solidFill>
                  <a:schemeClr val="bg1">
                    <a:lumMod val="50000"/>
                    <a:lumOff val="50000"/>
                  </a:schemeClr>
                </a:solidFill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47" name="3 Elipse"/>
              <p:cNvSpPr/>
              <p:nvPr/>
            </p:nvSpPr>
            <p:spPr>
              <a:xfrm rot="3599024">
                <a:off x="3669578" y="4690234"/>
                <a:ext cx="2190516" cy="905570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670"/>
                  <a:gd name="connsiteX1" fmla="*/ 1224136 w 2507594"/>
                  <a:gd name="connsiteY1" fmla="*/ 21622 h 936670"/>
                  <a:gd name="connsiteX2" fmla="*/ 2507594 w 2507594"/>
                  <a:gd name="connsiteY2" fmla="*/ 676900 h 936670"/>
                  <a:gd name="connsiteX3" fmla="*/ 1224136 w 2507594"/>
                  <a:gd name="connsiteY3" fmla="*/ 936022 h 936670"/>
                  <a:gd name="connsiteX4" fmla="*/ 0 w 2507594"/>
                  <a:gd name="connsiteY4" fmla="*/ 478822 h 936670"/>
                  <a:gd name="connsiteX0" fmla="*/ 0 w 2507594"/>
                  <a:gd name="connsiteY0" fmla="*/ 477455 h 935303"/>
                  <a:gd name="connsiteX1" fmla="*/ 1224136 w 2507594"/>
                  <a:gd name="connsiteY1" fmla="*/ 20255 h 935303"/>
                  <a:gd name="connsiteX2" fmla="*/ 2507594 w 2507594"/>
                  <a:gd name="connsiteY2" fmla="*/ 675533 h 935303"/>
                  <a:gd name="connsiteX3" fmla="*/ 1224136 w 2507594"/>
                  <a:gd name="connsiteY3" fmla="*/ 934655 h 935303"/>
                  <a:gd name="connsiteX4" fmla="*/ 0 w 2507594"/>
                  <a:gd name="connsiteY4" fmla="*/ 477455 h 935303"/>
                  <a:gd name="connsiteX0" fmla="*/ 0 w 2507594"/>
                  <a:gd name="connsiteY0" fmla="*/ 477455 h 935641"/>
                  <a:gd name="connsiteX1" fmla="*/ 1224136 w 2507594"/>
                  <a:gd name="connsiteY1" fmla="*/ 20255 h 935641"/>
                  <a:gd name="connsiteX2" fmla="*/ 2507594 w 2507594"/>
                  <a:gd name="connsiteY2" fmla="*/ 675533 h 935641"/>
                  <a:gd name="connsiteX3" fmla="*/ 1224136 w 2507594"/>
                  <a:gd name="connsiteY3" fmla="*/ 934655 h 935641"/>
                  <a:gd name="connsiteX4" fmla="*/ 0 w 2507594"/>
                  <a:gd name="connsiteY4" fmla="*/ 477455 h 935641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21317"/>
                  <a:gd name="connsiteX1" fmla="*/ 1244591 w 2528049"/>
                  <a:gd name="connsiteY1" fmla="*/ 3909 h 921317"/>
                  <a:gd name="connsiteX2" fmla="*/ 2528049 w 2528049"/>
                  <a:gd name="connsiteY2" fmla="*/ 659187 h 921317"/>
                  <a:gd name="connsiteX3" fmla="*/ 1244591 w 2528049"/>
                  <a:gd name="connsiteY3" fmla="*/ 918309 h 921317"/>
                  <a:gd name="connsiteX4" fmla="*/ 0 w 2528049"/>
                  <a:gd name="connsiteY4" fmla="*/ 432522 h 921317"/>
                  <a:gd name="connsiteX0" fmla="*/ 0 w 2528049"/>
                  <a:gd name="connsiteY0" fmla="*/ 336397 h 825192"/>
                  <a:gd name="connsiteX1" fmla="*/ 1289237 w 2528049"/>
                  <a:gd name="connsiteY1" fmla="*/ 5982 h 825192"/>
                  <a:gd name="connsiteX2" fmla="*/ 2528049 w 2528049"/>
                  <a:gd name="connsiteY2" fmla="*/ 563062 h 825192"/>
                  <a:gd name="connsiteX3" fmla="*/ 1244591 w 2528049"/>
                  <a:gd name="connsiteY3" fmla="*/ 822184 h 825192"/>
                  <a:gd name="connsiteX4" fmla="*/ 0 w 2528049"/>
                  <a:gd name="connsiteY4" fmla="*/ 336397 h 825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28049" h="825192">
                    <a:moveTo>
                      <a:pt x="0" y="336397"/>
                    </a:moveTo>
                    <a:cubicBezTo>
                      <a:pt x="154363" y="113063"/>
                      <a:pt x="867896" y="-31795"/>
                      <a:pt x="1289237" y="5982"/>
                    </a:cubicBezTo>
                    <a:cubicBezTo>
                      <a:pt x="1710578" y="43759"/>
                      <a:pt x="2107920" y="248774"/>
                      <a:pt x="2528049" y="563062"/>
                    </a:cubicBezTo>
                    <a:cubicBezTo>
                      <a:pt x="1561847" y="859940"/>
                      <a:pt x="1699823" y="825892"/>
                      <a:pt x="1244591" y="822184"/>
                    </a:cubicBezTo>
                    <a:cubicBezTo>
                      <a:pt x="789359" y="818476"/>
                      <a:pt x="357946" y="691155"/>
                      <a:pt x="0" y="336397"/>
                    </a:cubicBezTo>
                    <a:close/>
                  </a:path>
                </a:pathLst>
              </a:custGeom>
              <a:gradFill>
                <a:gsLst>
                  <a:gs pos="0">
                    <a:srgbClr val="DDEBCF"/>
                  </a:gs>
                  <a:gs pos="50000">
                    <a:srgbClr val="9CB86E"/>
                  </a:gs>
                  <a:gs pos="100000">
                    <a:srgbClr val="156B13"/>
                  </a:gs>
                </a:gsLst>
                <a:lin ang="2700000" scaled="0"/>
              </a:gradFill>
              <a:ln w="76200">
                <a:solidFill>
                  <a:schemeClr val="bg1">
                    <a:lumMod val="50000"/>
                    <a:lumOff val="50000"/>
                  </a:schemeClr>
                </a:solidFill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48" name="14 Forma libre"/>
              <p:cNvSpPr/>
              <p:nvPr/>
            </p:nvSpPr>
            <p:spPr>
              <a:xfrm rot="5400000" flipH="1">
                <a:off x="4651140" y="2348595"/>
                <a:ext cx="2444937" cy="4763457"/>
              </a:xfrm>
              <a:custGeom>
                <a:avLst/>
                <a:gdLst>
                  <a:gd name="connsiteX0" fmla="*/ 752513 w 819249"/>
                  <a:gd name="connsiteY0" fmla="*/ 0 h 571500"/>
                  <a:gd name="connsiteX1" fmla="*/ 47663 w 819249"/>
                  <a:gd name="connsiteY1" fmla="*/ 66675 h 571500"/>
                  <a:gd name="connsiteX2" fmla="*/ 819188 w 819249"/>
                  <a:gd name="connsiteY2" fmla="*/ 133350 h 571500"/>
                  <a:gd name="connsiteX3" fmla="*/ 38 w 819249"/>
                  <a:gd name="connsiteY3" fmla="*/ 180975 h 571500"/>
                  <a:gd name="connsiteX4" fmla="*/ 781088 w 819249"/>
                  <a:gd name="connsiteY4" fmla="*/ 257175 h 571500"/>
                  <a:gd name="connsiteX5" fmla="*/ 47663 w 819249"/>
                  <a:gd name="connsiteY5" fmla="*/ 304800 h 571500"/>
                  <a:gd name="connsiteX6" fmla="*/ 771563 w 819249"/>
                  <a:gd name="connsiteY6" fmla="*/ 390525 h 571500"/>
                  <a:gd name="connsiteX7" fmla="*/ 47663 w 819249"/>
                  <a:gd name="connsiteY7" fmla="*/ 447675 h 571500"/>
                  <a:gd name="connsiteX8" fmla="*/ 771563 w 819249"/>
                  <a:gd name="connsiteY8" fmla="*/ 514350 h 571500"/>
                  <a:gd name="connsiteX9" fmla="*/ 95288 w 819249"/>
                  <a:gd name="connsiteY9" fmla="*/ 571500 h 571500"/>
                  <a:gd name="connsiteX10" fmla="*/ 95288 w 819249"/>
                  <a:gd name="connsiteY10" fmla="*/ 571500 h 571500"/>
                  <a:gd name="connsiteX0" fmla="*/ 752513 w 819249"/>
                  <a:gd name="connsiteY0" fmla="*/ 0 h 571500"/>
                  <a:gd name="connsiteX1" fmla="*/ 47663 w 819249"/>
                  <a:gd name="connsiteY1" fmla="*/ 66675 h 571500"/>
                  <a:gd name="connsiteX2" fmla="*/ 819188 w 819249"/>
                  <a:gd name="connsiteY2" fmla="*/ 133350 h 571500"/>
                  <a:gd name="connsiteX3" fmla="*/ 38 w 819249"/>
                  <a:gd name="connsiteY3" fmla="*/ 180975 h 571500"/>
                  <a:gd name="connsiteX4" fmla="*/ 781088 w 819249"/>
                  <a:gd name="connsiteY4" fmla="*/ 257175 h 571500"/>
                  <a:gd name="connsiteX5" fmla="*/ 47663 w 819249"/>
                  <a:gd name="connsiteY5" fmla="*/ 304800 h 571500"/>
                  <a:gd name="connsiteX6" fmla="*/ 771563 w 819249"/>
                  <a:gd name="connsiteY6" fmla="*/ 390525 h 571500"/>
                  <a:gd name="connsiteX7" fmla="*/ 47663 w 819249"/>
                  <a:gd name="connsiteY7" fmla="*/ 447675 h 571500"/>
                  <a:gd name="connsiteX8" fmla="*/ 771563 w 819249"/>
                  <a:gd name="connsiteY8" fmla="*/ 514350 h 571500"/>
                  <a:gd name="connsiteX9" fmla="*/ 95288 w 819249"/>
                  <a:gd name="connsiteY9" fmla="*/ 571500 h 571500"/>
                  <a:gd name="connsiteX10" fmla="*/ 95288 w 819249"/>
                  <a:gd name="connsiteY10" fmla="*/ 571500 h 571500"/>
                  <a:gd name="connsiteX0" fmla="*/ 47663 w 819249"/>
                  <a:gd name="connsiteY0" fmla="*/ 0 h 504825"/>
                  <a:gd name="connsiteX1" fmla="*/ 819188 w 819249"/>
                  <a:gd name="connsiteY1" fmla="*/ 66675 h 504825"/>
                  <a:gd name="connsiteX2" fmla="*/ 38 w 819249"/>
                  <a:gd name="connsiteY2" fmla="*/ 114300 h 504825"/>
                  <a:gd name="connsiteX3" fmla="*/ 781088 w 819249"/>
                  <a:gd name="connsiteY3" fmla="*/ 190500 h 504825"/>
                  <a:gd name="connsiteX4" fmla="*/ 47663 w 819249"/>
                  <a:gd name="connsiteY4" fmla="*/ 238125 h 504825"/>
                  <a:gd name="connsiteX5" fmla="*/ 771563 w 819249"/>
                  <a:gd name="connsiteY5" fmla="*/ 323850 h 504825"/>
                  <a:gd name="connsiteX6" fmla="*/ 47663 w 819249"/>
                  <a:gd name="connsiteY6" fmla="*/ 381000 h 504825"/>
                  <a:gd name="connsiteX7" fmla="*/ 771563 w 819249"/>
                  <a:gd name="connsiteY7" fmla="*/ 447675 h 504825"/>
                  <a:gd name="connsiteX8" fmla="*/ 95288 w 819249"/>
                  <a:gd name="connsiteY8" fmla="*/ 504825 h 504825"/>
                  <a:gd name="connsiteX9" fmla="*/ 95288 w 819249"/>
                  <a:gd name="connsiteY9" fmla="*/ 504825 h 504825"/>
                  <a:gd name="connsiteX0" fmla="*/ 50416 w 1170913"/>
                  <a:gd name="connsiteY0" fmla="*/ 0 h 504825"/>
                  <a:gd name="connsiteX1" fmla="*/ 821941 w 1170913"/>
                  <a:gd name="connsiteY1" fmla="*/ 66675 h 504825"/>
                  <a:gd name="connsiteX2" fmla="*/ 2791 w 1170913"/>
                  <a:gd name="connsiteY2" fmla="*/ 114300 h 504825"/>
                  <a:gd name="connsiteX3" fmla="*/ 1170869 w 1170913"/>
                  <a:gd name="connsiteY3" fmla="*/ 178712 h 504825"/>
                  <a:gd name="connsiteX4" fmla="*/ 50416 w 1170913"/>
                  <a:gd name="connsiteY4" fmla="*/ 238125 h 504825"/>
                  <a:gd name="connsiteX5" fmla="*/ 774316 w 1170913"/>
                  <a:gd name="connsiteY5" fmla="*/ 323850 h 504825"/>
                  <a:gd name="connsiteX6" fmla="*/ 50416 w 1170913"/>
                  <a:gd name="connsiteY6" fmla="*/ 381000 h 504825"/>
                  <a:gd name="connsiteX7" fmla="*/ 774316 w 1170913"/>
                  <a:gd name="connsiteY7" fmla="*/ 447675 h 504825"/>
                  <a:gd name="connsiteX8" fmla="*/ 98041 w 1170913"/>
                  <a:gd name="connsiteY8" fmla="*/ 504825 h 504825"/>
                  <a:gd name="connsiteX9" fmla="*/ 98041 w 1170913"/>
                  <a:gd name="connsiteY9" fmla="*/ 504825 h 504825"/>
                  <a:gd name="connsiteX0" fmla="*/ 47750 w 1252785"/>
                  <a:gd name="connsiteY0" fmla="*/ 0 h 504825"/>
                  <a:gd name="connsiteX1" fmla="*/ 1252745 w 1252785"/>
                  <a:gd name="connsiteY1" fmla="*/ 65202 h 504825"/>
                  <a:gd name="connsiteX2" fmla="*/ 125 w 1252785"/>
                  <a:gd name="connsiteY2" fmla="*/ 114300 h 504825"/>
                  <a:gd name="connsiteX3" fmla="*/ 1168203 w 1252785"/>
                  <a:gd name="connsiteY3" fmla="*/ 178712 h 504825"/>
                  <a:gd name="connsiteX4" fmla="*/ 47750 w 1252785"/>
                  <a:gd name="connsiteY4" fmla="*/ 238125 h 504825"/>
                  <a:gd name="connsiteX5" fmla="*/ 771650 w 1252785"/>
                  <a:gd name="connsiteY5" fmla="*/ 323850 h 504825"/>
                  <a:gd name="connsiteX6" fmla="*/ 47750 w 1252785"/>
                  <a:gd name="connsiteY6" fmla="*/ 381000 h 504825"/>
                  <a:gd name="connsiteX7" fmla="*/ 771650 w 1252785"/>
                  <a:gd name="connsiteY7" fmla="*/ 447675 h 504825"/>
                  <a:gd name="connsiteX8" fmla="*/ 95375 w 1252785"/>
                  <a:gd name="connsiteY8" fmla="*/ 504825 h 504825"/>
                  <a:gd name="connsiteX9" fmla="*/ 95375 w 1252785"/>
                  <a:gd name="connsiteY9" fmla="*/ 504825 h 504825"/>
                  <a:gd name="connsiteX0" fmla="*/ 47750 w 1252783"/>
                  <a:gd name="connsiteY0" fmla="*/ 0 h 504825"/>
                  <a:gd name="connsiteX1" fmla="*/ 1252745 w 1252783"/>
                  <a:gd name="connsiteY1" fmla="*/ 65202 h 504825"/>
                  <a:gd name="connsiteX2" fmla="*/ 125 w 1252783"/>
                  <a:gd name="connsiteY2" fmla="*/ 114300 h 504825"/>
                  <a:gd name="connsiteX3" fmla="*/ 1168203 w 1252783"/>
                  <a:gd name="connsiteY3" fmla="*/ 178712 h 504825"/>
                  <a:gd name="connsiteX4" fmla="*/ 47750 w 1252783"/>
                  <a:gd name="connsiteY4" fmla="*/ 238125 h 504825"/>
                  <a:gd name="connsiteX5" fmla="*/ 1189640 w 1252783"/>
                  <a:gd name="connsiteY5" fmla="*/ 300273 h 504825"/>
                  <a:gd name="connsiteX6" fmla="*/ 47750 w 1252783"/>
                  <a:gd name="connsiteY6" fmla="*/ 381000 h 504825"/>
                  <a:gd name="connsiteX7" fmla="*/ 771650 w 1252783"/>
                  <a:gd name="connsiteY7" fmla="*/ 447675 h 504825"/>
                  <a:gd name="connsiteX8" fmla="*/ 95375 w 1252783"/>
                  <a:gd name="connsiteY8" fmla="*/ 504825 h 504825"/>
                  <a:gd name="connsiteX9" fmla="*/ 95375 w 1252783"/>
                  <a:gd name="connsiteY9" fmla="*/ 504825 h 504825"/>
                  <a:gd name="connsiteX0" fmla="*/ 47750 w 1252785"/>
                  <a:gd name="connsiteY0" fmla="*/ 0 h 504825"/>
                  <a:gd name="connsiteX1" fmla="*/ 1252745 w 1252785"/>
                  <a:gd name="connsiteY1" fmla="*/ 65202 h 504825"/>
                  <a:gd name="connsiteX2" fmla="*/ 125 w 1252785"/>
                  <a:gd name="connsiteY2" fmla="*/ 114300 h 504825"/>
                  <a:gd name="connsiteX3" fmla="*/ 1168203 w 1252785"/>
                  <a:gd name="connsiteY3" fmla="*/ 178712 h 504825"/>
                  <a:gd name="connsiteX4" fmla="*/ 47750 w 1252785"/>
                  <a:gd name="connsiteY4" fmla="*/ 238125 h 504825"/>
                  <a:gd name="connsiteX5" fmla="*/ 1189640 w 1252785"/>
                  <a:gd name="connsiteY5" fmla="*/ 300273 h 504825"/>
                  <a:gd name="connsiteX6" fmla="*/ 125156 w 1252785"/>
                  <a:gd name="connsiteY6" fmla="*/ 355950 h 504825"/>
                  <a:gd name="connsiteX7" fmla="*/ 771650 w 1252785"/>
                  <a:gd name="connsiteY7" fmla="*/ 447675 h 504825"/>
                  <a:gd name="connsiteX8" fmla="*/ 95375 w 1252785"/>
                  <a:gd name="connsiteY8" fmla="*/ 504825 h 504825"/>
                  <a:gd name="connsiteX9" fmla="*/ 95375 w 1252785"/>
                  <a:gd name="connsiteY9" fmla="*/ 504825 h 504825"/>
                  <a:gd name="connsiteX0" fmla="*/ 47750 w 1252783"/>
                  <a:gd name="connsiteY0" fmla="*/ 0 h 504825"/>
                  <a:gd name="connsiteX1" fmla="*/ 1252745 w 1252783"/>
                  <a:gd name="connsiteY1" fmla="*/ 65202 h 504825"/>
                  <a:gd name="connsiteX2" fmla="*/ 125 w 1252783"/>
                  <a:gd name="connsiteY2" fmla="*/ 114300 h 504825"/>
                  <a:gd name="connsiteX3" fmla="*/ 1168203 w 1252783"/>
                  <a:gd name="connsiteY3" fmla="*/ 178712 h 504825"/>
                  <a:gd name="connsiteX4" fmla="*/ 47750 w 1252783"/>
                  <a:gd name="connsiteY4" fmla="*/ 238125 h 504825"/>
                  <a:gd name="connsiteX5" fmla="*/ 1189640 w 1252783"/>
                  <a:gd name="connsiteY5" fmla="*/ 300273 h 504825"/>
                  <a:gd name="connsiteX6" fmla="*/ 125156 w 1252783"/>
                  <a:gd name="connsiteY6" fmla="*/ 355950 h 504825"/>
                  <a:gd name="connsiteX7" fmla="*/ 1189640 w 1252783"/>
                  <a:gd name="connsiteY7" fmla="*/ 410836 h 504825"/>
                  <a:gd name="connsiteX8" fmla="*/ 95375 w 1252783"/>
                  <a:gd name="connsiteY8" fmla="*/ 504825 h 504825"/>
                  <a:gd name="connsiteX9" fmla="*/ 95375 w 1252783"/>
                  <a:gd name="connsiteY9" fmla="*/ 504825 h 504825"/>
                  <a:gd name="connsiteX0" fmla="*/ 47750 w 1252785"/>
                  <a:gd name="connsiteY0" fmla="*/ 0 h 504825"/>
                  <a:gd name="connsiteX1" fmla="*/ 1252745 w 1252785"/>
                  <a:gd name="connsiteY1" fmla="*/ 65202 h 504825"/>
                  <a:gd name="connsiteX2" fmla="*/ 125 w 1252785"/>
                  <a:gd name="connsiteY2" fmla="*/ 114300 h 504825"/>
                  <a:gd name="connsiteX3" fmla="*/ 1168203 w 1252785"/>
                  <a:gd name="connsiteY3" fmla="*/ 178712 h 504825"/>
                  <a:gd name="connsiteX4" fmla="*/ 47750 w 1252785"/>
                  <a:gd name="connsiteY4" fmla="*/ 238125 h 504825"/>
                  <a:gd name="connsiteX5" fmla="*/ 1189640 w 1252785"/>
                  <a:gd name="connsiteY5" fmla="*/ 300273 h 504825"/>
                  <a:gd name="connsiteX6" fmla="*/ 125156 w 1252785"/>
                  <a:gd name="connsiteY6" fmla="*/ 355950 h 504825"/>
                  <a:gd name="connsiteX7" fmla="*/ 1189640 w 1252785"/>
                  <a:gd name="connsiteY7" fmla="*/ 410836 h 504825"/>
                  <a:gd name="connsiteX8" fmla="*/ 95375 w 1252785"/>
                  <a:gd name="connsiteY8" fmla="*/ 504825 h 504825"/>
                  <a:gd name="connsiteX9" fmla="*/ 17969 w 1252785"/>
                  <a:gd name="connsiteY9" fmla="*/ 504825 h 504825"/>
                  <a:gd name="connsiteX0" fmla="*/ 47750 w 1252783"/>
                  <a:gd name="connsiteY0" fmla="*/ 0 h 504825"/>
                  <a:gd name="connsiteX1" fmla="*/ 1252745 w 1252783"/>
                  <a:gd name="connsiteY1" fmla="*/ 65202 h 504825"/>
                  <a:gd name="connsiteX2" fmla="*/ 125 w 1252783"/>
                  <a:gd name="connsiteY2" fmla="*/ 114300 h 504825"/>
                  <a:gd name="connsiteX3" fmla="*/ 1168203 w 1252783"/>
                  <a:gd name="connsiteY3" fmla="*/ 178712 h 504825"/>
                  <a:gd name="connsiteX4" fmla="*/ 47750 w 1252783"/>
                  <a:gd name="connsiteY4" fmla="*/ 238125 h 504825"/>
                  <a:gd name="connsiteX5" fmla="*/ 1189640 w 1252783"/>
                  <a:gd name="connsiteY5" fmla="*/ 300273 h 504825"/>
                  <a:gd name="connsiteX6" fmla="*/ 125156 w 1252783"/>
                  <a:gd name="connsiteY6" fmla="*/ 355950 h 504825"/>
                  <a:gd name="connsiteX7" fmla="*/ 1189640 w 1252783"/>
                  <a:gd name="connsiteY7" fmla="*/ 410836 h 504825"/>
                  <a:gd name="connsiteX8" fmla="*/ 95375 w 1252783"/>
                  <a:gd name="connsiteY8" fmla="*/ 504825 h 504825"/>
                  <a:gd name="connsiteX0" fmla="*/ 47750 w 1252785"/>
                  <a:gd name="connsiteY0" fmla="*/ 0 h 465039"/>
                  <a:gd name="connsiteX1" fmla="*/ 1252745 w 1252785"/>
                  <a:gd name="connsiteY1" fmla="*/ 65202 h 465039"/>
                  <a:gd name="connsiteX2" fmla="*/ 125 w 1252785"/>
                  <a:gd name="connsiteY2" fmla="*/ 114300 h 465039"/>
                  <a:gd name="connsiteX3" fmla="*/ 1168203 w 1252785"/>
                  <a:gd name="connsiteY3" fmla="*/ 178712 h 465039"/>
                  <a:gd name="connsiteX4" fmla="*/ 47750 w 1252785"/>
                  <a:gd name="connsiteY4" fmla="*/ 238125 h 465039"/>
                  <a:gd name="connsiteX5" fmla="*/ 1189640 w 1252785"/>
                  <a:gd name="connsiteY5" fmla="*/ 300273 h 465039"/>
                  <a:gd name="connsiteX6" fmla="*/ 125156 w 1252785"/>
                  <a:gd name="connsiteY6" fmla="*/ 355950 h 465039"/>
                  <a:gd name="connsiteX7" fmla="*/ 1189640 w 1252785"/>
                  <a:gd name="connsiteY7" fmla="*/ 410836 h 465039"/>
                  <a:gd name="connsiteX8" fmla="*/ 126337 w 1252785"/>
                  <a:gd name="connsiteY8" fmla="*/ 465039 h 465039"/>
                  <a:gd name="connsiteX0" fmla="*/ 47750 w 1252783"/>
                  <a:gd name="connsiteY0" fmla="*/ 0 h 465039"/>
                  <a:gd name="connsiteX1" fmla="*/ 1252745 w 1252783"/>
                  <a:gd name="connsiteY1" fmla="*/ 65202 h 465039"/>
                  <a:gd name="connsiteX2" fmla="*/ 125 w 1252783"/>
                  <a:gd name="connsiteY2" fmla="*/ 114300 h 465039"/>
                  <a:gd name="connsiteX3" fmla="*/ 1168203 w 1252783"/>
                  <a:gd name="connsiteY3" fmla="*/ 178712 h 465039"/>
                  <a:gd name="connsiteX4" fmla="*/ 47750 w 1252783"/>
                  <a:gd name="connsiteY4" fmla="*/ 238125 h 465039"/>
                  <a:gd name="connsiteX5" fmla="*/ 1189640 w 1252783"/>
                  <a:gd name="connsiteY5" fmla="*/ 300273 h 465039"/>
                  <a:gd name="connsiteX6" fmla="*/ 125156 w 1252783"/>
                  <a:gd name="connsiteY6" fmla="*/ 355950 h 465039"/>
                  <a:gd name="connsiteX7" fmla="*/ 1189640 w 1252783"/>
                  <a:gd name="connsiteY7" fmla="*/ 410836 h 465039"/>
                  <a:gd name="connsiteX8" fmla="*/ 126337 w 1252783"/>
                  <a:gd name="connsiteY8" fmla="*/ 465039 h 465039"/>
                  <a:gd name="connsiteX0" fmla="*/ 47750 w 1252785"/>
                  <a:gd name="connsiteY0" fmla="*/ 0 h 465039"/>
                  <a:gd name="connsiteX1" fmla="*/ 1252745 w 1252785"/>
                  <a:gd name="connsiteY1" fmla="*/ 65202 h 465039"/>
                  <a:gd name="connsiteX2" fmla="*/ 125 w 1252785"/>
                  <a:gd name="connsiteY2" fmla="*/ 114300 h 465039"/>
                  <a:gd name="connsiteX3" fmla="*/ 1168203 w 1252785"/>
                  <a:gd name="connsiteY3" fmla="*/ 178712 h 465039"/>
                  <a:gd name="connsiteX4" fmla="*/ 47750 w 1252785"/>
                  <a:gd name="connsiteY4" fmla="*/ 238125 h 465039"/>
                  <a:gd name="connsiteX5" fmla="*/ 1189640 w 1252785"/>
                  <a:gd name="connsiteY5" fmla="*/ 300273 h 465039"/>
                  <a:gd name="connsiteX6" fmla="*/ 125156 w 1252785"/>
                  <a:gd name="connsiteY6" fmla="*/ 355950 h 465039"/>
                  <a:gd name="connsiteX7" fmla="*/ 1189640 w 1252785"/>
                  <a:gd name="connsiteY7" fmla="*/ 410836 h 465039"/>
                  <a:gd name="connsiteX8" fmla="*/ 126337 w 1252785"/>
                  <a:gd name="connsiteY8" fmla="*/ 465039 h 465039"/>
                  <a:gd name="connsiteX0" fmla="*/ 47750 w 1252783"/>
                  <a:gd name="connsiteY0" fmla="*/ 0 h 465039"/>
                  <a:gd name="connsiteX1" fmla="*/ 1252745 w 1252783"/>
                  <a:gd name="connsiteY1" fmla="*/ 65202 h 465039"/>
                  <a:gd name="connsiteX2" fmla="*/ 125 w 1252783"/>
                  <a:gd name="connsiteY2" fmla="*/ 114300 h 465039"/>
                  <a:gd name="connsiteX3" fmla="*/ 1168203 w 1252783"/>
                  <a:gd name="connsiteY3" fmla="*/ 178712 h 465039"/>
                  <a:gd name="connsiteX4" fmla="*/ 47750 w 1252783"/>
                  <a:gd name="connsiteY4" fmla="*/ 238125 h 465039"/>
                  <a:gd name="connsiteX5" fmla="*/ 1189640 w 1252783"/>
                  <a:gd name="connsiteY5" fmla="*/ 300273 h 465039"/>
                  <a:gd name="connsiteX6" fmla="*/ 125156 w 1252783"/>
                  <a:gd name="connsiteY6" fmla="*/ 355950 h 465039"/>
                  <a:gd name="connsiteX7" fmla="*/ 1189640 w 1252783"/>
                  <a:gd name="connsiteY7" fmla="*/ 410836 h 465039"/>
                  <a:gd name="connsiteX8" fmla="*/ 126337 w 1252783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91 w 1205088"/>
                  <a:gd name="connsiteY0" fmla="*/ 0 h 465039"/>
                  <a:gd name="connsiteX1" fmla="*/ 1205086 w 1205088"/>
                  <a:gd name="connsiteY1" fmla="*/ 65202 h 465039"/>
                  <a:gd name="connsiteX2" fmla="*/ 14391 w 1205088"/>
                  <a:gd name="connsiteY2" fmla="*/ 121668 h 465039"/>
                  <a:gd name="connsiteX3" fmla="*/ 1120544 w 1205088"/>
                  <a:gd name="connsiteY3" fmla="*/ 178712 h 465039"/>
                  <a:gd name="connsiteX4" fmla="*/ 91 w 1205088"/>
                  <a:gd name="connsiteY4" fmla="*/ 238125 h 465039"/>
                  <a:gd name="connsiteX5" fmla="*/ 1141981 w 1205088"/>
                  <a:gd name="connsiteY5" fmla="*/ 300273 h 465039"/>
                  <a:gd name="connsiteX6" fmla="*/ 77497 w 1205088"/>
                  <a:gd name="connsiteY6" fmla="*/ 355950 h 465039"/>
                  <a:gd name="connsiteX7" fmla="*/ 1141981 w 1205088"/>
                  <a:gd name="connsiteY7" fmla="*/ 410836 h 465039"/>
                  <a:gd name="connsiteX8" fmla="*/ 78678 w 1205088"/>
                  <a:gd name="connsiteY8" fmla="*/ 465039 h 465039"/>
                  <a:gd name="connsiteX0" fmla="*/ 93 w 1205091"/>
                  <a:gd name="connsiteY0" fmla="*/ 0 h 465039"/>
                  <a:gd name="connsiteX1" fmla="*/ 1205088 w 1205091"/>
                  <a:gd name="connsiteY1" fmla="*/ 65202 h 465039"/>
                  <a:gd name="connsiteX2" fmla="*/ 14393 w 1205091"/>
                  <a:gd name="connsiteY2" fmla="*/ 121668 h 465039"/>
                  <a:gd name="connsiteX3" fmla="*/ 1120546 w 1205091"/>
                  <a:gd name="connsiteY3" fmla="*/ 178712 h 465039"/>
                  <a:gd name="connsiteX4" fmla="*/ 93 w 1205091"/>
                  <a:gd name="connsiteY4" fmla="*/ 238125 h 465039"/>
                  <a:gd name="connsiteX5" fmla="*/ 1141983 w 1205091"/>
                  <a:gd name="connsiteY5" fmla="*/ 300273 h 465039"/>
                  <a:gd name="connsiteX6" fmla="*/ 77499 w 1205091"/>
                  <a:gd name="connsiteY6" fmla="*/ 350056 h 465039"/>
                  <a:gd name="connsiteX7" fmla="*/ 1141983 w 1205091"/>
                  <a:gd name="connsiteY7" fmla="*/ 410836 h 465039"/>
                  <a:gd name="connsiteX8" fmla="*/ 78680 w 1205091"/>
                  <a:gd name="connsiteY8" fmla="*/ 465039 h 465039"/>
                  <a:gd name="connsiteX0" fmla="*/ 93 w 1205091"/>
                  <a:gd name="connsiteY0" fmla="*/ 0 h 465039"/>
                  <a:gd name="connsiteX1" fmla="*/ 1205088 w 1205091"/>
                  <a:gd name="connsiteY1" fmla="*/ 65202 h 465039"/>
                  <a:gd name="connsiteX2" fmla="*/ 14393 w 1205091"/>
                  <a:gd name="connsiteY2" fmla="*/ 121668 h 465039"/>
                  <a:gd name="connsiteX3" fmla="*/ 1120546 w 1205091"/>
                  <a:gd name="connsiteY3" fmla="*/ 178712 h 465039"/>
                  <a:gd name="connsiteX4" fmla="*/ 93 w 1205091"/>
                  <a:gd name="connsiteY4" fmla="*/ 238125 h 465039"/>
                  <a:gd name="connsiteX5" fmla="*/ 1141983 w 1205091"/>
                  <a:gd name="connsiteY5" fmla="*/ 300273 h 465039"/>
                  <a:gd name="connsiteX6" fmla="*/ 77499 w 1205091"/>
                  <a:gd name="connsiteY6" fmla="*/ 350056 h 465039"/>
                  <a:gd name="connsiteX7" fmla="*/ 1141983 w 1205091"/>
                  <a:gd name="connsiteY7" fmla="*/ 410836 h 465039"/>
                  <a:gd name="connsiteX8" fmla="*/ 78680 w 1205091"/>
                  <a:gd name="connsiteY8" fmla="*/ 465039 h 465039"/>
                  <a:gd name="connsiteX0" fmla="*/ 91 w 1205089"/>
                  <a:gd name="connsiteY0" fmla="*/ 0 h 465039"/>
                  <a:gd name="connsiteX1" fmla="*/ 1205086 w 1205089"/>
                  <a:gd name="connsiteY1" fmla="*/ 65202 h 465039"/>
                  <a:gd name="connsiteX2" fmla="*/ 14391 w 1205089"/>
                  <a:gd name="connsiteY2" fmla="*/ 121668 h 465039"/>
                  <a:gd name="connsiteX3" fmla="*/ 1120544 w 1205089"/>
                  <a:gd name="connsiteY3" fmla="*/ 178712 h 465039"/>
                  <a:gd name="connsiteX4" fmla="*/ 91 w 1205089"/>
                  <a:gd name="connsiteY4" fmla="*/ 238125 h 465039"/>
                  <a:gd name="connsiteX5" fmla="*/ 1141981 w 1205089"/>
                  <a:gd name="connsiteY5" fmla="*/ 300273 h 465039"/>
                  <a:gd name="connsiteX6" fmla="*/ 77497 w 1205089"/>
                  <a:gd name="connsiteY6" fmla="*/ 350056 h 465039"/>
                  <a:gd name="connsiteX7" fmla="*/ 1141981 w 1205089"/>
                  <a:gd name="connsiteY7" fmla="*/ 410836 h 465039"/>
                  <a:gd name="connsiteX8" fmla="*/ 78678 w 1205089"/>
                  <a:gd name="connsiteY8" fmla="*/ 465039 h 465039"/>
                  <a:gd name="connsiteX0" fmla="*/ 91 w 1205089"/>
                  <a:gd name="connsiteY0" fmla="*/ 0 h 465039"/>
                  <a:gd name="connsiteX1" fmla="*/ 1205086 w 1205089"/>
                  <a:gd name="connsiteY1" fmla="*/ 65202 h 465039"/>
                  <a:gd name="connsiteX2" fmla="*/ 14391 w 1205089"/>
                  <a:gd name="connsiteY2" fmla="*/ 121668 h 465039"/>
                  <a:gd name="connsiteX3" fmla="*/ 1120544 w 1205089"/>
                  <a:gd name="connsiteY3" fmla="*/ 178712 h 465039"/>
                  <a:gd name="connsiteX4" fmla="*/ 91 w 1205089"/>
                  <a:gd name="connsiteY4" fmla="*/ 238125 h 465039"/>
                  <a:gd name="connsiteX5" fmla="*/ 1141981 w 1205089"/>
                  <a:gd name="connsiteY5" fmla="*/ 300273 h 465039"/>
                  <a:gd name="connsiteX6" fmla="*/ 77497 w 1205089"/>
                  <a:gd name="connsiteY6" fmla="*/ 350056 h 465039"/>
                  <a:gd name="connsiteX7" fmla="*/ 1141981 w 1205089"/>
                  <a:gd name="connsiteY7" fmla="*/ 410836 h 465039"/>
                  <a:gd name="connsiteX8" fmla="*/ 78678 w 1205089"/>
                  <a:gd name="connsiteY8" fmla="*/ 465039 h 465039"/>
                  <a:gd name="connsiteX0" fmla="*/ 91 w 1205191"/>
                  <a:gd name="connsiteY0" fmla="*/ 0 h 465039"/>
                  <a:gd name="connsiteX1" fmla="*/ 1205086 w 1205191"/>
                  <a:gd name="connsiteY1" fmla="*/ 65202 h 465039"/>
                  <a:gd name="connsiteX2" fmla="*/ 14391 w 1205191"/>
                  <a:gd name="connsiteY2" fmla="*/ 121668 h 465039"/>
                  <a:gd name="connsiteX3" fmla="*/ 1120544 w 1205191"/>
                  <a:gd name="connsiteY3" fmla="*/ 178712 h 465039"/>
                  <a:gd name="connsiteX4" fmla="*/ 91 w 1205191"/>
                  <a:gd name="connsiteY4" fmla="*/ 238125 h 465039"/>
                  <a:gd name="connsiteX5" fmla="*/ 1141981 w 1205191"/>
                  <a:gd name="connsiteY5" fmla="*/ 300273 h 465039"/>
                  <a:gd name="connsiteX6" fmla="*/ 77497 w 1205191"/>
                  <a:gd name="connsiteY6" fmla="*/ 350056 h 465039"/>
                  <a:gd name="connsiteX7" fmla="*/ 1141981 w 1205191"/>
                  <a:gd name="connsiteY7" fmla="*/ 410836 h 465039"/>
                  <a:gd name="connsiteX8" fmla="*/ 78678 w 1205191"/>
                  <a:gd name="connsiteY8" fmla="*/ 465039 h 465039"/>
                  <a:gd name="connsiteX0" fmla="*/ 46534 w 1205103"/>
                  <a:gd name="connsiteY0" fmla="*/ 0 h 456198"/>
                  <a:gd name="connsiteX1" fmla="*/ 1205086 w 1205103"/>
                  <a:gd name="connsiteY1" fmla="*/ 56361 h 456198"/>
                  <a:gd name="connsiteX2" fmla="*/ 14391 w 1205103"/>
                  <a:gd name="connsiteY2" fmla="*/ 112827 h 456198"/>
                  <a:gd name="connsiteX3" fmla="*/ 1120544 w 1205103"/>
                  <a:gd name="connsiteY3" fmla="*/ 169871 h 456198"/>
                  <a:gd name="connsiteX4" fmla="*/ 91 w 1205103"/>
                  <a:gd name="connsiteY4" fmla="*/ 229284 h 456198"/>
                  <a:gd name="connsiteX5" fmla="*/ 1141981 w 1205103"/>
                  <a:gd name="connsiteY5" fmla="*/ 291432 h 456198"/>
                  <a:gd name="connsiteX6" fmla="*/ 77497 w 1205103"/>
                  <a:gd name="connsiteY6" fmla="*/ 341215 h 456198"/>
                  <a:gd name="connsiteX7" fmla="*/ 1141981 w 1205103"/>
                  <a:gd name="connsiteY7" fmla="*/ 401995 h 456198"/>
                  <a:gd name="connsiteX8" fmla="*/ 78678 w 1205103"/>
                  <a:gd name="connsiteY8" fmla="*/ 456198 h 456198"/>
                  <a:gd name="connsiteX0" fmla="*/ 46534 w 1205904"/>
                  <a:gd name="connsiteY0" fmla="*/ 0 h 456198"/>
                  <a:gd name="connsiteX1" fmla="*/ 1205086 w 1205904"/>
                  <a:gd name="connsiteY1" fmla="*/ 56361 h 456198"/>
                  <a:gd name="connsiteX2" fmla="*/ 14391 w 1205904"/>
                  <a:gd name="connsiteY2" fmla="*/ 112827 h 456198"/>
                  <a:gd name="connsiteX3" fmla="*/ 1120544 w 1205904"/>
                  <a:gd name="connsiteY3" fmla="*/ 169871 h 456198"/>
                  <a:gd name="connsiteX4" fmla="*/ 91 w 1205904"/>
                  <a:gd name="connsiteY4" fmla="*/ 229284 h 456198"/>
                  <a:gd name="connsiteX5" fmla="*/ 1141981 w 1205904"/>
                  <a:gd name="connsiteY5" fmla="*/ 291432 h 456198"/>
                  <a:gd name="connsiteX6" fmla="*/ 77497 w 1205904"/>
                  <a:gd name="connsiteY6" fmla="*/ 341215 h 456198"/>
                  <a:gd name="connsiteX7" fmla="*/ 1141981 w 1205904"/>
                  <a:gd name="connsiteY7" fmla="*/ 401995 h 456198"/>
                  <a:gd name="connsiteX8" fmla="*/ 78678 w 1205904"/>
                  <a:gd name="connsiteY8" fmla="*/ 456198 h 456198"/>
                  <a:gd name="connsiteX0" fmla="*/ 1205086 w 1205086"/>
                  <a:gd name="connsiteY0" fmla="*/ 0 h 399837"/>
                  <a:gd name="connsiteX1" fmla="*/ 14391 w 1205086"/>
                  <a:gd name="connsiteY1" fmla="*/ 56466 h 399837"/>
                  <a:gd name="connsiteX2" fmla="*/ 1120544 w 1205086"/>
                  <a:gd name="connsiteY2" fmla="*/ 113510 h 399837"/>
                  <a:gd name="connsiteX3" fmla="*/ 91 w 1205086"/>
                  <a:gd name="connsiteY3" fmla="*/ 172923 h 399837"/>
                  <a:gd name="connsiteX4" fmla="*/ 1141981 w 1205086"/>
                  <a:gd name="connsiteY4" fmla="*/ 235071 h 399837"/>
                  <a:gd name="connsiteX5" fmla="*/ 77497 w 1205086"/>
                  <a:gd name="connsiteY5" fmla="*/ 284854 h 399837"/>
                  <a:gd name="connsiteX6" fmla="*/ 1141981 w 1205086"/>
                  <a:gd name="connsiteY6" fmla="*/ 345634 h 399837"/>
                  <a:gd name="connsiteX7" fmla="*/ 78678 w 1205086"/>
                  <a:gd name="connsiteY7" fmla="*/ 399837 h 399837"/>
                  <a:gd name="connsiteX0" fmla="*/ 14391 w 1141985"/>
                  <a:gd name="connsiteY0" fmla="*/ 0 h 343371"/>
                  <a:gd name="connsiteX1" fmla="*/ 1120544 w 1141985"/>
                  <a:gd name="connsiteY1" fmla="*/ 57044 h 343371"/>
                  <a:gd name="connsiteX2" fmla="*/ 91 w 1141985"/>
                  <a:gd name="connsiteY2" fmla="*/ 116457 h 343371"/>
                  <a:gd name="connsiteX3" fmla="*/ 1141981 w 1141985"/>
                  <a:gd name="connsiteY3" fmla="*/ 178605 h 343371"/>
                  <a:gd name="connsiteX4" fmla="*/ 77497 w 1141985"/>
                  <a:gd name="connsiteY4" fmla="*/ 228388 h 343371"/>
                  <a:gd name="connsiteX5" fmla="*/ 1141981 w 1141985"/>
                  <a:gd name="connsiteY5" fmla="*/ 289168 h 343371"/>
                  <a:gd name="connsiteX6" fmla="*/ 78678 w 1141985"/>
                  <a:gd name="connsiteY6" fmla="*/ 343371 h 343371"/>
                  <a:gd name="connsiteX0" fmla="*/ 1120544 w 1141985"/>
                  <a:gd name="connsiteY0" fmla="*/ 0 h 286327"/>
                  <a:gd name="connsiteX1" fmla="*/ 91 w 1141985"/>
                  <a:gd name="connsiteY1" fmla="*/ 59413 h 286327"/>
                  <a:gd name="connsiteX2" fmla="*/ 1141981 w 1141985"/>
                  <a:gd name="connsiteY2" fmla="*/ 121561 h 286327"/>
                  <a:gd name="connsiteX3" fmla="*/ 77497 w 1141985"/>
                  <a:gd name="connsiteY3" fmla="*/ 171344 h 286327"/>
                  <a:gd name="connsiteX4" fmla="*/ 1141981 w 1141985"/>
                  <a:gd name="connsiteY4" fmla="*/ 232124 h 286327"/>
                  <a:gd name="connsiteX5" fmla="*/ 78678 w 1141985"/>
                  <a:gd name="connsiteY5" fmla="*/ 286327 h 286327"/>
                  <a:gd name="connsiteX0" fmla="*/ 4817881 w 4979423"/>
                  <a:gd name="connsiteY0" fmla="*/ 0 h 286327"/>
                  <a:gd name="connsiteX1" fmla="*/ 26 w 4979423"/>
                  <a:gd name="connsiteY1" fmla="*/ 26746 h 286327"/>
                  <a:gd name="connsiteX2" fmla="*/ 4839318 w 4979423"/>
                  <a:gd name="connsiteY2" fmla="*/ 121561 h 286327"/>
                  <a:gd name="connsiteX3" fmla="*/ 3774834 w 4979423"/>
                  <a:gd name="connsiteY3" fmla="*/ 171344 h 286327"/>
                  <a:gd name="connsiteX4" fmla="*/ 4839318 w 4979423"/>
                  <a:gd name="connsiteY4" fmla="*/ 232124 h 286327"/>
                  <a:gd name="connsiteX5" fmla="*/ 3776015 w 4979423"/>
                  <a:gd name="connsiteY5" fmla="*/ 286327 h 286327"/>
                  <a:gd name="connsiteX0" fmla="*/ 1850115 w 5053819"/>
                  <a:gd name="connsiteY0" fmla="*/ 0 h 344311"/>
                  <a:gd name="connsiteX1" fmla="*/ 74422 w 5053819"/>
                  <a:gd name="connsiteY1" fmla="*/ 84730 h 344311"/>
                  <a:gd name="connsiteX2" fmla="*/ 4913714 w 5053819"/>
                  <a:gd name="connsiteY2" fmla="*/ 179545 h 344311"/>
                  <a:gd name="connsiteX3" fmla="*/ 3849230 w 5053819"/>
                  <a:gd name="connsiteY3" fmla="*/ 229328 h 344311"/>
                  <a:gd name="connsiteX4" fmla="*/ 4913714 w 5053819"/>
                  <a:gd name="connsiteY4" fmla="*/ 290108 h 344311"/>
                  <a:gd name="connsiteX5" fmla="*/ 3850411 w 5053819"/>
                  <a:gd name="connsiteY5" fmla="*/ 344311 h 344311"/>
                  <a:gd name="connsiteX0" fmla="*/ 1719938 w 5064051"/>
                  <a:gd name="connsiteY0" fmla="*/ 0 h 331244"/>
                  <a:gd name="connsiteX1" fmla="*/ 84654 w 5064051"/>
                  <a:gd name="connsiteY1" fmla="*/ 71663 h 331244"/>
                  <a:gd name="connsiteX2" fmla="*/ 4923946 w 5064051"/>
                  <a:gd name="connsiteY2" fmla="*/ 166478 h 331244"/>
                  <a:gd name="connsiteX3" fmla="*/ 3859462 w 5064051"/>
                  <a:gd name="connsiteY3" fmla="*/ 216261 h 331244"/>
                  <a:gd name="connsiteX4" fmla="*/ 4923946 w 5064051"/>
                  <a:gd name="connsiteY4" fmla="*/ 277041 h 331244"/>
                  <a:gd name="connsiteX5" fmla="*/ 3860643 w 5064051"/>
                  <a:gd name="connsiteY5" fmla="*/ 331244 h 331244"/>
                  <a:gd name="connsiteX0" fmla="*/ 1701515 w 5045628"/>
                  <a:gd name="connsiteY0" fmla="*/ 0 h 331244"/>
                  <a:gd name="connsiteX1" fmla="*/ 66231 w 5045628"/>
                  <a:gd name="connsiteY1" fmla="*/ 71663 h 331244"/>
                  <a:gd name="connsiteX2" fmla="*/ 4905523 w 5045628"/>
                  <a:gd name="connsiteY2" fmla="*/ 166478 h 331244"/>
                  <a:gd name="connsiteX3" fmla="*/ 3841039 w 5045628"/>
                  <a:gd name="connsiteY3" fmla="*/ 216261 h 331244"/>
                  <a:gd name="connsiteX4" fmla="*/ 4905523 w 5045628"/>
                  <a:gd name="connsiteY4" fmla="*/ 277041 h 331244"/>
                  <a:gd name="connsiteX5" fmla="*/ 3842220 w 5045628"/>
                  <a:gd name="connsiteY5" fmla="*/ 331244 h 331244"/>
                  <a:gd name="connsiteX0" fmla="*/ 1701515 w 5045628"/>
                  <a:gd name="connsiteY0" fmla="*/ 0 h 331244"/>
                  <a:gd name="connsiteX1" fmla="*/ 66231 w 5045628"/>
                  <a:gd name="connsiteY1" fmla="*/ 71663 h 331244"/>
                  <a:gd name="connsiteX2" fmla="*/ 4905523 w 5045628"/>
                  <a:gd name="connsiteY2" fmla="*/ 166478 h 331244"/>
                  <a:gd name="connsiteX3" fmla="*/ 3841039 w 5045628"/>
                  <a:gd name="connsiteY3" fmla="*/ 216261 h 331244"/>
                  <a:gd name="connsiteX4" fmla="*/ 4905523 w 5045628"/>
                  <a:gd name="connsiteY4" fmla="*/ 277041 h 331244"/>
                  <a:gd name="connsiteX5" fmla="*/ 3842220 w 5045628"/>
                  <a:gd name="connsiteY5" fmla="*/ 331244 h 331244"/>
                  <a:gd name="connsiteX0" fmla="*/ 1701515 w 5045628"/>
                  <a:gd name="connsiteY0" fmla="*/ 0 h 331244"/>
                  <a:gd name="connsiteX1" fmla="*/ 66231 w 5045628"/>
                  <a:gd name="connsiteY1" fmla="*/ 71663 h 331244"/>
                  <a:gd name="connsiteX2" fmla="*/ 4905523 w 5045628"/>
                  <a:gd name="connsiteY2" fmla="*/ 166478 h 331244"/>
                  <a:gd name="connsiteX3" fmla="*/ 3841039 w 5045628"/>
                  <a:gd name="connsiteY3" fmla="*/ 216261 h 331244"/>
                  <a:gd name="connsiteX4" fmla="*/ 4905523 w 5045628"/>
                  <a:gd name="connsiteY4" fmla="*/ 277041 h 331244"/>
                  <a:gd name="connsiteX5" fmla="*/ 3842220 w 5045628"/>
                  <a:gd name="connsiteY5" fmla="*/ 331244 h 331244"/>
                  <a:gd name="connsiteX0" fmla="*/ 1635298 w 4839306"/>
                  <a:gd name="connsiteY0" fmla="*/ 0 h 331244"/>
                  <a:gd name="connsiteX1" fmla="*/ 14 w 4839306"/>
                  <a:gd name="connsiteY1" fmla="*/ 71663 h 331244"/>
                  <a:gd name="connsiteX2" fmla="*/ 1609932 w 4839306"/>
                  <a:gd name="connsiteY2" fmla="*/ 174645 h 331244"/>
                  <a:gd name="connsiteX3" fmla="*/ 3774822 w 4839306"/>
                  <a:gd name="connsiteY3" fmla="*/ 216261 h 331244"/>
                  <a:gd name="connsiteX4" fmla="*/ 4839306 w 4839306"/>
                  <a:gd name="connsiteY4" fmla="*/ 277041 h 331244"/>
                  <a:gd name="connsiteX5" fmla="*/ 3776003 w 4839306"/>
                  <a:gd name="connsiteY5" fmla="*/ 331244 h 331244"/>
                  <a:gd name="connsiteX0" fmla="*/ 1635298 w 4839306"/>
                  <a:gd name="connsiteY0" fmla="*/ 0 h 331244"/>
                  <a:gd name="connsiteX1" fmla="*/ 14 w 4839306"/>
                  <a:gd name="connsiteY1" fmla="*/ 71663 h 331244"/>
                  <a:gd name="connsiteX2" fmla="*/ 1609932 w 4839306"/>
                  <a:gd name="connsiteY2" fmla="*/ 174645 h 331244"/>
                  <a:gd name="connsiteX3" fmla="*/ 3634412 w 4839306"/>
                  <a:gd name="connsiteY3" fmla="*/ 227694 h 331244"/>
                  <a:gd name="connsiteX4" fmla="*/ 4839306 w 4839306"/>
                  <a:gd name="connsiteY4" fmla="*/ 277041 h 331244"/>
                  <a:gd name="connsiteX5" fmla="*/ 3776003 w 4839306"/>
                  <a:gd name="connsiteY5" fmla="*/ 331244 h 331244"/>
                  <a:gd name="connsiteX0" fmla="*/ 1635298 w 4628694"/>
                  <a:gd name="connsiteY0" fmla="*/ 0 h 331244"/>
                  <a:gd name="connsiteX1" fmla="*/ 14 w 4628694"/>
                  <a:gd name="connsiteY1" fmla="*/ 71663 h 331244"/>
                  <a:gd name="connsiteX2" fmla="*/ 1609932 w 4628694"/>
                  <a:gd name="connsiteY2" fmla="*/ 174645 h 331244"/>
                  <a:gd name="connsiteX3" fmla="*/ 3634412 w 4628694"/>
                  <a:gd name="connsiteY3" fmla="*/ 227694 h 331244"/>
                  <a:gd name="connsiteX4" fmla="*/ 4628694 w 4628694"/>
                  <a:gd name="connsiteY4" fmla="*/ 286841 h 331244"/>
                  <a:gd name="connsiteX5" fmla="*/ 3776003 w 4628694"/>
                  <a:gd name="connsiteY5" fmla="*/ 331244 h 331244"/>
                  <a:gd name="connsiteX0" fmla="*/ 1644341 w 4637737"/>
                  <a:gd name="connsiteY0" fmla="*/ 0 h 331244"/>
                  <a:gd name="connsiteX1" fmla="*/ 9057 w 4637737"/>
                  <a:gd name="connsiteY1" fmla="*/ 71663 h 331244"/>
                  <a:gd name="connsiteX2" fmla="*/ 1618975 w 4637737"/>
                  <a:gd name="connsiteY2" fmla="*/ 174645 h 331244"/>
                  <a:gd name="connsiteX3" fmla="*/ 3643455 w 4637737"/>
                  <a:gd name="connsiteY3" fmla="*/ 227694 h 331244"/>
                  <a:gd name="connsiteX4" fmla="*/ 4637737 w 4637737"/>
                  <a:gd name="connsiteY4" fmla="*/ 286841 h 331244"/>
                  <a:gd name="connsiteX5" fmla="*/ 3785046 w 4637737"/>
                  <a:gd name="connsiteY5" fmla="*/ 331244 h 331244"/>
                  <a:gd name="connsiteX0" fmla="*/ 1644341 w 4637737"/>
                  <a:gd name="connsiteY0" fmla="*/ 0 h 331244"/>
                  <a:gd name="connsiteX1" fmla="*/ 9057 w 4637737"/>
                  <a:gd name="connsiteY1" fmla="*/ 71663 h 331244"/>
                  <a:gd name="connsiteX2" fmla="*/ 1618975 w 4637737"/>
                  <a:gd name="connsiteY2" fmla="*/ 174645 h 331244"/>
                  <a:gd name="connsiteX3" fmla="*/ 3643455 w 4637737"/>
                  <a:gd name="connsiteY3" fmla="*/ 227694 h 331244"/>
                  <a:gd name="connsiteX4" fmla="*/ 4637737 w 4637737"/>
                  <a:gd name="connsiteY4" fmla="*/ 286841 h 331244"/>
                  <a:gd name="connsiteX5" fmla="*/ 3785046 w 4637737"/>
                  <a:gd name="connsiteY5" fmla="*/ 331244 h 331244"/>
                  <a:gd name="connsiteX0" fmla="*/ 1285770 w 4630188"/>
                  <a:gd name="connsiteY0" fmla="*/ 0 h 380245"/>
                  <a:gd name="connsiteX1" fmla="*/ 1508 w 4630188"/>
                  <a:gd name="connsiteY1" fmla="*/ 120664 h 380245"/>
                  <a:gd name="connsiteX2" fmla="*/ 1611426 w 4630188"/>
                  <a:gd name="connsiteY2" fmla="*/ 223646 h 380245"/>
                  <a:gd name="connsiteX3" fmla="*/ 3635906 w 4630188"/>
                  <a:gd name="connsiteY3" fmla="*/ 276695 h 380245"/>
                  <a:gd name="connsiteX4" fmla="*/ 4630188 w 4630188"/>
                  <a:gd name="connsiteY4" fmla="*/ 335842 h 380245"/>
                  <a:gd name="connsiteX5" fmla="*/ 3777497 w 4630188"/>
                  <a:gd name="connsiteY5" fmla="*/ 380245 h 380245"/>
                  <a:gd name="connsiteX0" fmla="*/ 1286088 w 4630506"/>
                  <a:gd name="connsiteY0" fmla="*/ 0 h 380245"/>
                  <a:gd name="connsiteX1" fmla="*/ 1826 w 4630506"/>
                  <a:gd name="connsiteY1" fmla="*/ 120664 h 380245"/>
                  <a:gd name="connsiteX2" fmla="*/ 1611744 w 4630506"/>
                  <a:gd name="connsiteY2" fmla="*/ 223646 h 380245"/>
                  <a:gd name="connsiteX3" fmla="*/ 3636224 w 4630506"/>
                  <a:gd name="connsiteY3" fmla="*/ 276695 h 380245"/>
                  <a:gd name="connsiteX4" fmla="*/ 4630506 w 4630506"/>
                  <a:gd name="connsiteY4" fmla="*/ 335842 h 380245"/>
                  <a:gd name="connsiteX5" fmla="*/ 3777815 w 4630506"/>
                  <a:gd name="connsiteY5" fmla="*/ 380245 h 380245"/>
                  <a:gd name="connsiteX0" fmla="*/ 1193861 w 4631885"/>
                  <a:gd name="connsiteY0" fmla="*/ 0 h 331244"/>
                  <a:gd name="connsiteX1" fmla="*/ 3205 w 4631885"/>
                  <a:gd name="connsiteY1" fmla="*/ 71663 h 331244"/>
                  <a:gd name="connsiteX2" fmla="*/ 1613123 w 4631885"/>
                  <a:gd name="connsiteY2" fmla="*/ 174645 h 331244"/>
                  <a:gd name="connsiteX3" fmla="*/ 3637603 w 4631885"/>
                  <a:gd name="connsiteY3" fmla="*/ 227694 h 331244"/>
                  <a:gd name="connsiteX4" fmla="*/ 4631885 w 4631885"/>
                  <a:gd name="connsiteY4" fmla="*/ 286841 h 331244"/>
                  <a:gd name="connsiteX5" fmla="*/ 3779194 w 4631885"/>
                  <a:gd name="connsiteY5" fmla="*/ 331244 h 331244"/>
                  <a:gd name="connsiteX0" fmla="*/ 1194387 w 4632411"/>
                  <a:gd name="connsiteY0" fmla="*/ 0 h 331244"/>
                  <a:gd name="connsiteX1" fmla="*/ 3731 w 4632411"/>
                  <a:gd name="connsiteY1" fmla="*/ 71663 h 331244"/>
                  <a:gd name="connsiteX2" fmla="*/ 1613649 w 4632411"/>
                  <a:gd name="connsiteY2" fmla="*/ 174645 h 331244"/>
                  <a:gd name="connsiteX3" fmla="*/ 3638129 w 4632411"/>
                  <a:gd name="connsiteY3" fmla="*/ 227694 h 331244"/>
                  <a:gd name="connsiteX4" fmla="*/ 4632411 w 4632411"/>
                  <a:gd name="connsiteY4" fmla="*/ 286841 h 331244"/>
                  <a:gd name="connsiteX5" fmla="*/ 3779720 w 4632411"/>
                  <a:gd name="connsiteY5" fmla="*/ 331244 h 331244"/>
                  <a:gd name="connsiteX0" fmla="*/ 1191060 w 4629084"/>
                  <a:gd name="connsiteY0" fmla="*/ 0 h 331244"/>
                  <a:gd name="connsiteX1" fmla="*/ 404 w 4629084"/>
                  <a:gd name="connsiteY1" fmla="*/ 71663 h 331244"/>
                  <a:gd name="connsiteX2" fmla="*/ 1610322 w 4629084"/>
                  <a:gd name="connsiteY2" fmla="*/ 174645 h 331244"/>
                  <a:gd name="connsiteX3" fmla="*/ 3634802 w 4629084"/>
                  <a:gd name="connsiteY3" fmla="*/ 227694 h 331244"/>
                  <a:gd name="connsiteX4" fmla="*/ 4629084 w 4629084"/>
                  <a:gd name="connsiteY4" fmla="*/ 286841 h 331244"/>
                  <a:gd name="connsiteX5" fmla="*/ 3776393 w 4629084"/>
                  <a:gd name="connsiteY5" fmla="*/ 331244 h 331244"/>
                  <a:gd name="connsiteX0" fmla="*/ 1425290 w 4629302"/>
                  <a:gd name="connsiteY0" fmla="*/ 0 h 327977"/>
                  <a:gd name="connsiteX1" fmla="*/ 622 w 4629302"/>
                  <a:gd name="connsiteY1" fmla="*/ 68396 h 327977"/>
                  <a:gd name="connsiteX2" fmla="*/ 1610540 w 4629302"/>
                  <a:gd name="connsiteY2" fmla="*/ 171378 h 327977"/>
                  <a:gd name="connsiteX3" fmla="*/ 3635020 w 4629302"/>
                  <a:gd name="connsiteY3" fmla="*/ 224427 h 327977"/>
                  <a:gd name="connsiteX4" fmla="*/ 4629302 w 4629302"/>
                  <a:gd name="connsiteY4" fmla="*/ 283574 h 327977"/>
                  <a:gd name="connsiteX5" fmla="*/ 3776611 w 4629302"/>
                  <a:gd name="connsiteY5" fmla="*/ 327977 h 327977"/>
                  <a:gd name="connsiteX0" fmla="*/ 1425290 w 4629302"/>
                  <a:gd name="connsiteY0" fmla="*/ 0 h 326644"/>
                  <a:gd name="connsiteX1" fmla="*/ 622 w 4629302"/>
                  <a:gd name="connsiteY1" fmla="*/ 68396 h 326644"/>
                  <a:gd name="connsiteX2" fmla="*/ 1610540 w 4629302"/>
                  <a:gd name="connsiteY2" fmla="*/ 171378 h 326644"/>
                  <a:gd name="connsiteX3" fmla="*/ 3635020 w 4629302"/>
                  <a:gd name="connsiteY3" fmla="*/ 224427 h 326644"/>
                  <a:gd name="connsiteX4" fmla="*/ 4629302 w 4629302"/>
                  <a:gd name="connsiteY4" fmla="*/ 283574 h 326644"/>
                  <a:gd name="connsiteX5" fmla="*/ 3572883 w 4629302"/>
                  <a:gd name="connsiteY5" fmla="*/ 326644 h 326644"/>
                  <a:gd name="connsiteX0" fmla="*/ 1425290 w 4629302"/>
                  <a:gd name="connsiteY0" fmla="*/ 0 h 326644"/>
                  <a:gd name="connsiteX1" fmla="*/ 622 w 4629302"/>
                  <a:gd name="connsiteY1" fmla="*/ 68396 h 326644"/>
                  <a:gd name="connsiteX2" fmla="*/ 1610540 w 4629302"/>
                  <a:gd name="connsiteY2" fmla="*/ 171378 h 326644"/>
                  <a:gd name="connsiteX3" fmla="*/ 3635020 w 4629302"/>
                  <a:gd name="connsiteY3" fmla="*/ 224427 h 326644"/>
                  <a:gd name="connsiteX4" fmla="*/ 4629302 w 4629302"/>
                  <a:gd name="connsiteY4" fmla="*/ 283574 h 326644"/>
                  <a:gd name="connsiteX5" fmla="*/ 3572883 w 4629302"/>
                  <a:gd name="connsiteY5" fmla="*/ 326644 h 326644"/>
                  <a:gd name="connsiteX0" fmla="*/ 1425290 w 4629302"/>
                  <a:gd name="connsiteY0" fmla="*/ 0 h 326644"/>
                  <a:gd name="connsiteX1" fmla="*/ 622 w 4629302"/>
                  <a:gd name="connsiteY1" fmla="*/ 68396 h 326644"/>
                  <a:gd name="connsiteX2" fmla="*/ 1610540 w 4629302"/>
                  <a:gd name="connsiteY2" fmla="*/ 171378 h 326644"/>
                  <a:gd name="connsiteX3" fmla="*/ 3635020 w 4629302"/>
                  <a:gd name="connsiteY3" fmla="*/ 224427 h 326644"/>
                  <a:gd name="connsiteX4" fmla="*/ 4629302 w 4629302"/>
                  <a:gd name="connsiteY4" fmla="*/ 283574 h 326644"/>
                  <a:gd name="connsiteX5" fmla="*/ 3572883 w 4629302"/>
                  <a:gd name="connsiteY5" fmla="*/ 326644 h 326644"/>
                  <a:gd name="connsiteX0" fmla="*/ 1435206 w 4639218"/>
                  <a:gd name="connsiteY0" fmla="*/ 0 h 326644"/>
                  <a:gd name="connsiteX1" fmla="*/ 10538 w 4639218"/>
                  <a:gd name="connsiteY1" fmla="*/ 68396 h 326644"/>
                  <a:gd name="connsiteX2" fmla="*/ 1620456 w 4639218"/>
                  <a:gd name="connsiteY2" fmla="*/ 171378 h 326644"/>
                  <a:gd name="connsiteX3" fmla="*/ 3644936 w 4639218"/>
                  <a:gd name="connsiteY3" fmla="*/ 224427 h 326644"/>
                  <a:gd name="connsiteX4" fmla="*/ 4639218 w 4639218"/>
                  <a:gd name="connsiteY4" fmla="*/ 283574 h 326644"/>
                  <a:gd name="connsiteX5" fmla="*/ 3582799 w 4639218"/>
                  <a:gd name="connsiteY5" fmla="*/ 326644 h 326644"/>
                  <a:gd name="connsiteX0" fmla="*/ 1425330 w 4629342"/>
                  <a:gd name="connsiteY0" fmla="*/ 5311 h 331955"/>
                  <a:gd name="connsiteX1" fmla="*/ 1412893 w 4629342"/>
                  <a:gd name="connsiteY1" fmla="*/ 4997 h 331955"/>
                  <a:gd name="connsiteX2" fmla="*/ 662 w 4629342"/>
                  <a:gd name="connsiteY2" fmla="*/ 73707 h 331955"/>
                  <a:gd name="connsiteX3" fmla="*/ 1610580 w 4629342"/>
                  <a:gd name="connsiteY3" fmla="*/ 176689 h 331955"/>
                  <a:gd name="connsiteX4" fmla="*/ 3635060 w 4629342"/>
                  <a:gd name="connsiteY4" fmla="*/ 229738 h 331955"/>
                  <a:gd name="connsiteX5" fmla="*/ 4629342 w 4629342"/>
                  <a:gd name="connsiteY5" fmla="*/ 288885 h 331955"/>
                  <a:gd name="connsiteX6" fmla="*/ 3572923 w 4629342"/>
                  <a:gd name="connsiteY6" fmla="*/ 331955 h 331955"/>
                  <a:gd name="connsiteX0" fmla="*/ 1429574 w 4633586"/>
                  <a:gd name="connsiteY0" fmla="*/ 0 h 326644"/>
                  <a:gd name="connsiteX1" fmla="*/ 1124276 w 4633586"/>
                  <a:gd name="connsiteY1" fmla="*/ 9462 h 326644"/>
                  <a:gd name="connsiteX2" fmla="*/ 4906 w 4633586"/>
                  <a:gd name="connsiteY2" fmla="*/ 68396 h 326644"/>
                  <a:gd name="connsiteX3" fmla="*/ 1614824 w 4633586"/>
                  <a:gd name="connsiteY3" fmla="*/ 171378 h 326644"/>
                  <a:gd name="connsiteX4" fmla="*/ 3639304 w 4633586"/>
                  <a:gd name="connsiteY4" fmla="*/ 224427 h 326644"/>
                  <a:gd name="connsiteX5" fmla="*/ 4633586 w 4633586"/>
                  <a:gd name="connsiteY5" fmla="*/ 283574 h 326644"/>
                  <a:gd name="connsiteX6" fmla="*/ 3577167 w 4633586"/>
                  <a:gd name="connsiteY6" fmla="*/ 326644 h 326644"/>
                  <a:gd name="connsiteX0" fmla="*/ 1862496 w 4633586"/>
                  <a:gd name="connsiteY0" fmla="*/ 7868 h 317182"/>
                  <a:gd name="connsiteX1" fmla="*/ 1124276 w 4633586"/>
                  <a:gd name="connsiteY1" fmla="*/ 0 h 317182"/>
                  <a:gd name="connsiteX2" fmla="*/ 4906 w 4633586"/>
                  <a:gd name="connsiteY2" fmla="*/ 58934 h 317182"/>
                  <a:gd name="connsiteX3" fmla="*/ 1614824 w 4633586"/>
                  <a:gd name="connsiteY3" fmla="*/ 161916 h 317182"/>
                  <a:gd name="connsiteX4" fmla="*/ 3639304 w 4633586"/>
                  <a:gd name="connsiteY4" fmla="*/ 214965 h 317182"/>
                  <a:gd name="connsiteX5" fmla="*/ 4633586 w 4633586"/>
                  <a:gd name="connsiteY5" fmla="*/ 274112 h 317182"/>
                  <a:gd name="connsiteX6" fmla="*/ 3577167 w 4633586"/>
                  <a:gd name="connsiteY6" fmla="*/ 317182 h 317182"/>
                  <a:gd name="connsiteX0" fmla="*/ 1862538 w 4633628"/>
                  <a:gd name="connsiteY0" fmla="*/ 8008 h 317322"/>
                  <a:gd name="connsiteX1" fmla="*/ 1124318 w 4633628"/>
                  <a:gd name="connsiteY1" fmla="*/ 140 h 317322"/>
                  <a:gd name="connsiteX2" fmla="*/ 4948 w 4633628"/>
                  <a:gd name="connsiteY2" fmla="*/ 59074 h 317322"/>
                  <a:gd name="connsiteX3" fmla="*/ 1614866 w 4633628"/>
                  <a:gd name="connsiteY3" fmla="*/ 162056 h 317322"/>
                  <a:gd name="connsiteX4" fmla="*/ 3639346 w 4633628"/>
                  <a:gd name="connsiteY4" fmla="*/ 215105 h 317322"/>
                  <a:gd name="connsiteX5" fmla="*/ 4633628 w 4633628"/>
                  <a:gd name="connsiteY5" fmla="*/ 274252 h 317322"/>
                  <a:gd name="connsiteX6" fmla="*/ 3577209 w 4633628"/>
                  <a:gd name="connsiteY6" fmla="*/ 317322 h 317322"/>
                  <a:gd name="connsiteX0" fmla="*/ 1862599 w 4633689"/>
                  <a:gd name="connsiteY0" fmla="*/ 7868 h 317182"/>
                  <a:gd name="connsiteX1" fmla="*/ 1124379 w 4633689"/>
                  <a:gd name="connsiteY1" fmla="*/ 0 h 317182"/>
                  <a:gd name="connsiteX2" fmla="*/ 5009 w 4633689"/>
                  <a:gd name="connsiteY2" fmla="*/ 58934 h 317182"/>
                  <a:gd name="connsiteX3" fmla="*/ 1614927 w 4633689"/>
                  <a:gd name="connsiteY3" fmla="*/ 161916 h 317182"/>
                  <a:gd name="connsiteX4" fmla="*/ 3639407 w 4633689"/>
                  <a:gd name="connsiteY4" fmla="*/ 214965 h 317182"/>
                  <a:gd name="connsiteX5" fmla="*/ 4633689 w 4633689"/>
                  <a:gd name="connsiteY5" fmla="*/ 274112 h 317182"/>
                  <a:gd name="connsiteX6" fmla="*/ 3577270 w 4633689"/>
                  <a:gd name="connsiteY6" fmla="*/ 317182 h 317182"/>
                  <a:gd name="connsiteX0" fmla="*/ 1870019 w 4641109"/>
                  <a:gd name="connsiteY0" fmla="*/ 9545 h 318859"/>
                  <a:gd name="connsiteX1" fmla="*/ 1131799 w 4641109"/>
                  <a:gd name="connsiteY1" fmla="*/ 1677 h 318859"/>
                  <a:gd name="connsiteX2" fmla="*/ 889873 w 4641109"/>
                  <a:gd name="connsiteY2" fmla="*/ 6120 h 318859"/>
                  <a:gd name="connsiteX3" fmla="*/ 12429 w 4641109"/>
                  <a:gd name="connsiteY3" fmla="*/ 60611 h 318859"/>
                  <a:gd name="connsiteX4" fmla="*/ 1622347 w 4641109"/>
                  <a:gd name="connsiteY4" fmla="*/ 163593 h 318859"/>
                  <a:gd name="connsiteX5" fmla="*/ 3646827 w 4641109"/>
                  <a:gd name="connsiteY5" fmla="*/ 216642 h 318859"/>
                  <a:gd name="connsiteX6" fmla="*/ 4641109 w 4641109"/>
                  <a:gd name="connsiteY6" fmla="*/ 275789 h 318859"/>
                  <a:gd name="connsiteX7" fmla="*/ 3584690 w 4641109"/>
                  <a:gd name="connsiteY7" fmla="*/ 318859 h 318859"/>
                  <a:gd name="connsiteX0" fmla="*/ 1870019 w 4641109"/>
                  <a:gd name="connsiteY0" fmla="*/ 3425 h 312739"/>
                  <a:gd name="connsiteX1" fmla="*/ 889873 w 4641109"/>
                  <a:gd name="connsiteY1" fmla="*/ 0 h 312739"/>
                  <a:gd name="connsiteX2" fmla="*/ 12429 w 4641109"/>
                  <a:gd name="connsiteY2" fmla="*/ 54491 h 312739"/>
                  <a:gd name="connsiteX3" fmla="*/ 1622347 w 4641109"/>
                  <a:gd name="connsiteY3" fmla="*/ 157473 h 312739"/>
                  <a:gd name="connsiteX4" fmla="*/ 3646827 w 4641109"/>
                  <a:gd name="connsiteY4" fmla="*/ 210522 h 312739"/>
                  <a:gd name="connsiteX5" fmla="*/ 4641109 w 4641109"/>
                  <a:gd name="connsiteY5" fmla="*/ 269669 h 312739"/>
                  <a:gd name="connsiteX6" fmla="*/ 3584690 w 4641109"/>
                  <a:gd name="connsiteY6" fmla="*/ 312739 h 312739"/>
                  <a:gd name="connsiteX0" fmla="*/ 1870019 w 4641109"/>
                  <a:gd name="connsiteY0" fmla="*/ 6529 h 315843"/>
                  <a:gd name="connsiteX1" fmla="*/ 889873 w 4641109"/>
                  <a:gd name="connsiteY1" fmla="*/ 3104 h 315843"/>
                  <a:gd name="connsiteX2" fmla="*/ 12429 w 4641109"/>
                  <a:gd name="connsiteY2" fmla="*/ 57595 h 315843"/>
                  <a:gd name="connsiteX3" fmla="*/ 1622347 w 4641109"/>
                  <a:gd name="connsiteY3" fmla="*/ 160577 h 315843"/>
                  <a:gd name="connsiteX4" fmla="*/ 3646827 w 4641109"/>
                  <a:gd name="connsiteY4" fmla="*/ 213626 h 315843"/>
                  <a:gd name="connsiteX5" fmla="*/ 4641109 w 4641109"/>
                  <a:gd name="connsiteY5" fmla="*/ 272773 h 315843"/>
                  <a:gd name="connsiteX6" fmla="*/ 3584690 w 4641109"/>
                  <a:gd name="connsiteY6" fmla="*/ 315843 h 315843"/>
                  <a:gd name="connsiteX0" fmla="*/ 1871761 w 4642851"/>
                  <a:gd name="connsiteY0" fmla="*/ 6529 h 315843"/>
                  <a:gd name="connsiteX1" fmla="*/ 891615 w 4642851"/>
                  <a:gd name="connsiteY1" fmla="*/ 3104 h 315843"/>
                  <a:gd name="connsiteX2" fmla="*/ 14171 w 4642851"/>
                  <a:gd name="connsiteY2" fmla="*/ 57595 h 315843"/>
                  <a:gd name="connsiteX3" fmla="*/ 1624089 w 4642851"/>
                  <a:gd name="connsiteY3" fmla="*/ 160577 h 315843"/>
                  <a:gd name="connsiteX4" fmla="*/ 3648569 w 4642851"/>
                  <a:gd name="connsiteY4" fmla="*/ 213626 h 315843"/>
                  <a:gd name="connsiteX5" fmla="*/ 4642851 w 4642851"/>
                  <a:gd name="connsiteY5" fmla="*/ 272773 h 315843"/>
                  <a:gd name="connsiteX6" fmla="*/ 3586432 w 4642851"/>
                  <a:gd name="connsiteY6" fmla="*/ 315843 h 315843"/>
                  <a:gd name="connsiteX0" fmla="*/ 1871761 w 4642851"/>
                  <a:gd name="connsiteY0" fmla="*/ 6659 h 315973"/>
                  <a:gd name="connsiteX1" fmla="*/ 891615 w 4642851"/>
                  <a:gd name="connsiteY1" fmla="*/ 3234 h 315973"/>
                  <a:gd name="connsiteX2" fmla="*/ 14171 w 4642851"/>
                  <a:gd name="connsiteY2" fmla="*/ 57725 h 315973"/>
                  <a:gd name="connsiteX3" fmla="*/ 1624089 w 4642851"/>
                  <a:gd name="connsiteY3" fmla="*/ 160707 h 315973"/>
                  <a:gd name="connsiteX4" fmla="*/ 3648569 w 4642851"/>
                  <a:gd name="connsiteY4" fmla="*/ 213756 h 315973"/>
                  <a:gd name="connsiteX5" fmla="*/ 4642851 w 4642851"/>
                  <a:gd name="connsiteY5" fmla="*/ 272903 h 315973"/>
                  <a:gd name="connsiteX6" fmla="*/ 3586432 w 4642851"/>
                  <a:gd name="connsiteY6" fmla="*/ 315973 h 315973"/>
                  <a:gd name="connsiteX0" fmla="*/ 1871337 w 4642427"/>
                  <a:gd name="connsiteY0" fmla="*/ 6659 h 315973"/>
                  <a:gd name="connsiteX1" fmla="*/ 891191 w 4642427"/>
                  <a:gd name="connsiteY1" fmla="*/ 3234 h 315973"/>
                  <a:gd name="connsiteX2" fmla="*/ 13747 w 4642427"/>
                  <a:gd name="connsiteY2" fmla="*/ 57725 h 315973"/>
                  <a:gd name="connsiteX3" fmla="*/ 1623665 w 4642427"/>
                  <a:gd name="connsiteY3" fmla="*/ 160707 h 315973"/>
                  <a:gd name="connsiteX4" fmla="*/ 3648145 w 4642427"/>
                  <a:gd name="connsiteY4" fmla="*/ 213756 h 315973"/>
                  <a:gd name="connsiteX5" fmla="*/ 4642427 w 4642427"/>
                  <a:gd name="connsiteY5" fmla="*/ 272903 h 315973"/>
                  <a:gd name="connsiteX6" fmla="*/ 3586008 w 4642427"/>
                  <a:gd name="connsiteY6" fmla="*/ 315973 h 315973"/>
                  <a:gd name="connsiteX0" fmla="*/ 1873477 w 4644567"/>
                  <a:gd name="connsiteY0" fmla="*/ 5510 h 314824"/>
                  <a:gd name="connsiteX1" fmla="*/ 893331 w 4644567"/>
                  <a:gd name="connsiteY1" fmla="*/ 2085 h 314824"/>
                  <a:gd name="connsiteX2" fmla="*/ 15887 w 4644567"/>
                  <a:gd name="connsiteY2" fmla="*/ 56576 h 314824"/>
                  <a:gd name="connsiteX3" fmla="*/ 1625805 w 4644567"/>
                  <a:gd name="connsiteY3" fmla="*/ 159558 h 314824"/>
                  <a:gd name="connsiteX4" fmla="*/ 3650285 w 4644567"/>
                  <a:gd name="connsiteY4" fmla="*/ 212607 h 314824"/>
                  <a:gd name="connsiteX5" fmla="*/ 4644567 w 4644567"/>
                  <a:gd name="connsiteY5" fmla="*/ 271754 h 314824"/>
                  <a:gd name="connsiteX6" fmla="*/ 3588148 w 4644567"/>
                  <a:gd name="connsiteY6" fmla="*/ 314824 h 314824"/>
                  <a:gd name="connsiteX0" fmla="*/ 1859133 w 4630223"/>
                  <a:gd name="connsiteY0" fmla="*/ 5510 h 314824"/>
                  <a:gd name="connsiteX1" fmla="*/ 878987 w 4630223"/>
                  <a:gd name="connsiteY1" fmla="*/ 2085 h 314824"/>
                  <a:gd name="connsiteX2" fmla="*/ 1543 w 4630223"/>
                  <a:gd name="connsiteY2" fmla="*/ 56576 h 314824"/>
                  <a:gd name="connsiteX3" fmla="*/ 1611461 w 4630223"/>
                  <a:gd name="connsiteY3" fmla="*/ 159558 h 314824"/>
                  <a:gd name="connsiteX4" fmla="*/ 3635941 w 4630223"/>
                  <a:gd name="connsiteY4" fmla="*/ 212607 h 314824"/>
                  <a:gd name="connsiteX5" fmla="*/ 4630223 w 4630223"/>
                  <a:gd name="connsiteY5" fmla="*/ 271754 h 314824"/>
                  <a:gd name="connsiteX6" fmla="*/ 3573804 w 4630223"/>
                  <a:gd name="connsiteY6" fmla="*/ 314824 h 314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630223" h="314824">
                    <a:moveTo>
                      <a:pt x="1859133" y="5510"/>
                    </a:moveTo>
                    <a:cubicBezTo>
                      <a:pt x="1532418" y="4368"/>
                      <a:pt x="1269276" y="-3738"/>
                      <a:pt x="878987" y="2085"/>
                    </a:cubicBezTo>
                    <a:cubicBezTo>
                      <a:pt x="488698" y="7908"/>
                      <a:pt x="44994" y="19222"/>
                      <a:pt x="1543" y="56576"/>
                    </a:cubicBezTo>
                    <a:cubicBezTo>
                      <a:pt x="-41908" y="93930"/>
                      <a:pt x="840198" y="137552"/>
                      <a:pt x="1611461" y="159558"/>
                    </a:cubicBezTo>
                    <a:lnTo>
                      <a:pt x="3635941" y="212607"/>
                    </a:lnTo>
                    <a:cubicBezTo>
                      <a:pt x="4164533" y="227751"/>
                      <a:pt x="4630026" y="239328"/>
                      <a:pt x="4630223" y="271754"/>
                    </a:cubicBezTo>
                    <a:cubicBezTo>
                      <a:pt x="4630420" y="304180"/>
                      <a:pt x="3573804" y="314824"/>
                      <a:pt x="3573804" y="314824"/>
                    </a:cubicBezTo>
                  </a:path>
                </a:pathLst>
              </a:custGeom>
              <a:noFill/>
              <a:ln w="76200" cap="flat" cmpd="sng" algn="ctr">
                <a:solidFill>
                  <a:schemeClr val="bg1">
                    <a:lumMod val="50000"/>
                    <a:lumOff val="50000"/>
                  </a:schemeClr>
                </a:solidFill>
                <a:prstDash val="solid"/>
              </a:ln>
              <a:effectLst/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txBody>
              <a:bodyPr rtlCol="0" anchor="ctr"/>
              <a:lstStyle/>
              <a:p>
                <a:pPr algn="ctr">
                  <a:defRPr/>
                </a:pPr>
                <a:endParaRPr lang="es-ES_tradnl" kern="0">
                  <a:solidFill>
                    <a:prstClr val="white"/>
                  </a:solidFill>
                  <a:latin typeface="Calibri"/>
                </a:endParaRPr>
              </a:p>
            </p:txBody>
          </p:sp>
          <p:sp>
            <p:nvSpPr>
              <p:cNvPr id="49" name="2 Estrella de 5 puntas"/>
              <p:cNvSpPr/>
              <p:nvPr/>
            </p:nvSpPr>
            <p:spPr>
              <a:xfrm>
                <a:off x="6578283" y="2694684"/>
                <a:ext cx="2952329" cy="2232249"/>
              </a:xfrm>
              <a:custGeom>
                <a:avLst/>
                <a:gdLst>
                  <a:gd name="connsiteX0" fmla="*/ 2 w 2160240"/>
                  <a:gd name="connsiteY0" fmla="*/ 825136 h 2160240"/>
                  <a:gd name="connsiteX1" fmla="*/ 825143 w 2160240"/>
                  <a:gd name="connsiteY1" fmla="*/ 825142 h 2160240"/>
                  <a:gd name="connsiteX2" fmla="*/ 1080120 w 2160240"/>
                  <a:gd name="connsiteY2" fmla="*/ 0 h 2160240"/>
                  <a:gd name="connsiteX3" fmla="*/ 1335097 w 2160240"/>
                  <a:gd name="connsiteY3" fmla="*/ 825142 h 2160240"/>
                  <a:gd name="connsiteX4" fmla="*/ 2160238 w 2160240"/>
                  <a:gd name="connsiteY4" fmla="*/ 825136 h 2160240"/>
                  <a:gd name="connsiteX5" fmla="*/ 1492682 w 2160240"/>
                  <a:gd name="connsiteY5" fmla="*/ 1335096 h 2160240"/>
                  <a:gd name="connsiteX6" fmla="*/ 1747669 w 2160240"/>
                  <a:gd name="connsiteY6" fmla="*/ 2160235 h 2160240"/>
                  <a:gd name="connsiteX7" fmla="*/ 1080120 w 2160240"/>
                  <a:gd name="connsiteY7" fmla="*/ 1650265 h 2160240"/>
                  <a:gd name="connsiteX8" fmla="*/ 412571 w 2160240"/>
                  <a:gd name="connsiteY8" fmla="*/ 2160235 h 2160240"/>
                  <a:gd name="connsiteX9" fmla="*/ 667558 w 2160240"/>
                  <a:gd name="connsiteY9" fmla="*/ 1335096 h 2160240"/>
                  <a:gd name="connsiteX10" fmla="*/ 2 w 2160240"/>
                  <a:gd name="connsiteY10" fmla="*/ 825136 h 2160240"/>
                  <a:gd name="connsiteX0" fmla="*/ 0 w 2160236"/>
                  <a:gd name="connsiteY0" fmla="*/ 825136 h 2160235"/>
                  <a:gd name="connsiteX1" fmla="*/ 825141 w 2160236"/>
                  <a:gd name="connsiteY1" fmla="*/ 825142 h 2160235"/>
                  <a:gd name="connsiteX2" fmla="*/ 1080118 w 2160236"/>
                  <a:gd name="connsiteY2" fmla="*/ 0 h 2160235"/>
                  <a:gd name="connsiteX3" fmla="*/ 1335095 w 2160236"/>
                  <a:gd name="connsiteY3" fmla="*/ 825142 h 2160235"/>
                  <a:gd name="connsiteX4" fmla="*/ 2160236 w 2160236"/>
                  <a:gd name="connsiteY4" fmla="*/ 825136 h 2160235"/>
                  <a:gd name="connsiteX5" fmla="*/ 1492680 w 2160236"/>
                  <a:gd name="connsiteY5" fmla="*/ 1335096 h 2160235"/>
                  <a:gd name="connsiteX6" fmla="*/ 1747667 w 2160236"/>
                  <a:gd name="connsiteY6" fmla="*/ 2160235 h 2160235"/>
                  <a:gd name="connsiteX7" fmla="*/ 412569 w 2160236"/>
                  <a:gd name="connsiteY7" fmla="*/ 2160235 h 2160235"/>
                  <a:gd name="connsiteX8" fmla="*/ 667556 w 2160236"/>
                  <a:gd name="connsiteY8" fmla="*/ 1335096 h 2160235"/>
                  <a:gd name="connsiteX9" fmla="*/ 0 w 2160236"/>
                  <a:gd name="connsiteY9" fmla="*/ 825136 h 2160235"/>
                  <a:gd name="connsiteX0" fmla="*/ 0 w 2160236"/>
                  <a:gd name="connsiteY0" fmla="*/ 825136 h 2160235"/>
                  <a:gd name="connsiteX1" fmla="*/ 825141 w 2160236"/>
                  <a:gd name="connsiteY1" fmla="*/ 825142 h 2160235"/>
                  <a:gd name="connsiteX2" fmla="*/ 1080118 w 2160236"/>
                  <a:gd name="connsiteY2" fmla="*/ 0 h 2160235"/>
                  <a:gd name="connsiteX3" fmla="*/ 1335095 w 2160236"/>
                  <a:gd name="connsiteY3" fmla="*/ 825142 h 2160235"/>
                  <a:gd name="connsiteX4" fmla="*/ 2160236 w 2160236"/>
                  <a:gd name="connsiteY4" fmla="*/ 825136 h 2160235"/>
                  <a:gd name="connsiteX5" fmla="*/ 1492680 w 2160236"/>
                  <a:gd name="connsiteY5" fmla="*/ 1335096 h 2160235"/>
                  <a:gd name="connsiteX6" fmla="*/ 1747667 w 2160236"/>
                  <a:gd name="connsiteY6" fmla="*/ 2160235 h 2160235"/>
                  <a:gd name="connsiteX7" fmla="*/ 412569 w 2160236"/>
                  <a:gd name="connsiteY7" fmla="*/ 2160235 h 2160235"/>
                  <a:gd name="connsiteX8" fmla="*/ 0 w 2160236"/>
                  <a:gd name="connsiteY8" fmla="*/ 825136 h 2160235"/>
                  <a:gd name="connsiteX0" fmla="*/ 0 w 2160236"/>
                  <a:gd name="connsiteY0" fmla="*/ 825136 h 2160235"/>
                  <a:gd name="connsiteX1" fmla="*/ 825141 w 2160236"/>
                  <a:gd name="connsiteY1" fmla="*/ 825142 h 2160235"/>
                  <a:gd name="connsiteX2" fmla="*/ 1080118 w 2160236"/>
                  <a:gd name="connsiteY2" fmla="*/ 0 h 2160235"/>
                  <a:gd name="connsiteX3" fmla="*/ 1335095 w 2160236"/>
                  <a:gd name="connsiteY3" fmla="*/ 825142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35095 w 2160236"/>
                  <a:gd name="connsiteY3" fmla="*/ 825142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1068711 w 2160236"/>
                  <a:gd name="connsiteY6" fmla="*/ 2152604 h 2160235"/>
                  <a:gd name="connsiteX7" fmla="*/ 412569 w 2160236"/>
                  <a:gd name="connsiteY7" fmla="*/ 2160235 h 2160235"/>
                  <a:gd name="connsiteX8" fmla="*/ 0 w 2160236"/>
                  <a:gd name="connsiteY8" fmla="*/ 825136 h 2160235"/>
                  <a:gd name="connsiteX0" fmla="*/ 0 w 2160236"/>
                  <a:gd name="connsiteY0" fmla="*/ 825136 h 2163893"/>
                  <a:gd name="connsiteX1" fmla="*/ 915453 w 2160236"/>
                  <a:gd name="connsiteY1" fmla="*/ 1254120 h 2163893"/>
                  <a:gd name="connsiteX2" fmla="*/ 1080118 w 2160236"/>
                  <a:gd name="connsiteY2" fmla="*/ 0 h 2163893"/>
                  <a:gd name="connsiteX3" fmla="*/ 1357672 w 2160236"/>
                  <a:gd name="connsiteY3" fmla="*/ 1321853 h 2163893"/>
                  <a:gd name="connsiteX4" fmla="*/ 2160236 w 2160236"/>
                  <a:gd name="connsiteY4" fmla="*/ 825136 h 2163893"/>
                  <a:gd name="connsiteX5" fmla="*/ 1747667 w 2160236"/>
                  <a:gd name="connsiteY5" fmla="*/ 2160235 h 2163893"/>
                  <a:gd name="connsiteX6" fmla="*/ 1746044 w 2160236"/>
                  <a:gd name="connsiteY6" fmla="*/ 2163893 h 2163893"/>
                  <a:gd name="connsiteX7" fmla="*/ 1068711 w 2160236"/>
                  <a:gd name="connsiteY7" fmla="*/ 2152604 h 2163893"/>
                  <a:gd name="connsiteX8" fmla="*/ 412569 w 2160236"/>
                  <a:gd name="connsiteY8" fmla="*/ 2160235 h 2163893"/>
                  <a:gd name="connsiteX9" fmla="*/ 0 w 2160236"/>
                  <a:gd name="connsiteY9" fmla="*/ 825136 h 2163893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1068711 w 2160236"/>
                  <a:gd name="connsiteY6" fmla="*/ 2152604 h 2160235"/>
                  <a:gd name="connsiteX7" fmla="*/ 412569 w 2160236"/>
                  <a:gd name="connsiteY7" fmla="*/ 2160235 h 2160235"/>
                  <a:gd name="connsiteX8" fmla="*/ 0 w 2160236"/>
                  <a:gd name="connsiteY8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068711 w 2160236"/>
                  <a:gd name="connsiteY5" fmla="*/ 2152604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068711 w 2160236"/>
                  <a:gd name="connsiteY5" fmla="*/ 2152604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2703"/>
                  <a:gd name="connsiteY0" fmla="*/ 825136 h 2160235"/>
                  <a:gd name="connsiteX1" fmla="*/ 915453 w 2162703"/>
                  <a:gd name="connsiteY1" fmla="*/ 1254120 h 2160235"/>
                  <a:gd name="connsiteX2" fmla="*/ 1080118 w 2162703"/>
                  <a:gd name="connsiteY2" fmla="*/ 0 h 2160235"/>
                  <a:gd name="connsiteX3" fmla="*/ 1357672 w 2162703"/>
                  <a:gd name="connsiteY3" fmla="*/ 1321853 h 2160235"/>
                  <a:gd name="connsiteX4" fmla="*/ 2160236 w 2162703"/>
                  <a:gd name="connsiteY4" fmla="*/ 825136 h 2160235"/>
                  <a:gd name="connsiteX5" fmla="*/ 1068711 w 2162703"/>
                  <a:gd name="connsiteY5" fmla="*/ 2152604 h 2160235"/>
                  <a:gd name="connsiteX6" fmla="*/ 412569 w 2162703"/>
                  <a:gd name="connsiteY6" fmla="*/ 2160235 h 2160235"/>
                  <a:gd name="connsiteX7" fmla="*/ 0 w 2162703"/>
                  <a:gd name="connsiteY7" fmla="*/ 825136 h 2160235"/>
                  <a:gd name="connsiteX0" fmla="*/ 0 w 2184028"/>
                  <a:gd name="connsiteY0" fmla="*/ 825136 h 2160235"/>
                  <a:gd name="connsiteX1" fmla="*/ 915453 w 2184028"/>
                  <a:gd name="connsiteY1" fmla="*/ 1254120 h 2160235"/>
                  <a:gd name="connsiteX2" fmla="*/ 1080118 w 2184028"/>
                  <a:gd name="connsiteY2" fmla="*/ 0 h 2160235"/>
                  <a:gd name="connsiteX3" fmla="*/ 1357672 w 2184028"/>
                  <a:gd name="connsiteY3" fmla="*/ 1321853 h 2160235"/>
                  <a:gd name="connsiteX4" fmla="*/ 2160236 w 2184028"/>
                  <a:gd name="connsiteY4" fmla="*/ 825136 h 2160235"/>
                  <a:gd name="connsiteX5" fmla="*/ 1068711 w 2184028"/>
                  <a:gd name="connsiteY5" fmla="*/ 2152604 h 2160235"/>
                  <a:gd name="connsiteX6" fmla="*/ 412569 w 2184028"/>
                  <a:gd name="connsiteY6" fmla="*/ 2160235 h 2160235"/>
                  <a:gd name="connsiteX7" fmla="*/ 0 w 2184028"/>
                  <a:gd name="connsiteY7" fmla="*/ 825136 h 2160235"/>
                  <a:gd name="connsiteX0" fmla="*/ 0 w 2182636"/>
                  <a:gd name="connsiteY0" fmla="*/ 825136 h 2160235"/>
                  <a:gd name="connsiteX1" fmla="*/ 915453 w 2182636"/>
                  <a:gd name="connsiteY1" fmla="*/ 1254120 h 2160235"/>
                  <a:gd name="connsiteX2" fmla="*/ 1080118 w 2182636"/>
                  <a:gd name="connsiteY2" fmla="*/ 0 h 2160235"/>
                  <a:gd name="connsiteX3" fmla="*/ 1357672 w 2182636"/>
                  <a:gd name="connsiteY3" fmla="*/ 1321853 h 2160235"/>
                  <a:gd name="connsiteX4" fmla="*/ 2160236 w 2182636"/>
                  <a:gd name="connsiteY4" fmla="*/ 825136 h 2160235"/>
                  <a:gd name="connsiteX5" fmla="*/ 1068711 w 2182636"/>
                  <a:gd name="connsiteY5" fmla="*/ 2152604 h 2160235"/>
                  <a:gd name="connsiteX6" fmla="*/ 412569 w 2182636"/>
                  <a:gd name="connsiteY6" fmla="*/ 2160235 h 2160235"/>
                  <a:gd name="connsiteX7" fmla="*/ 0 w 2182636"/>
                  <a:gd name="connsiteY7" fmla="*/ 825136 h 2160235"/>
                  <a:gd name="connsiteX0" fmla="*/ 0 w 2182636"/>
                  <a:gd name="connsiteY0" fmla="*/ 825136 h 2152604"/>
                  <a:gd name="connsiteX1" fmla="*/ 915453 w 2182636"/>
                  <a:gd name="connsiteY1" fmla="*/ 1254120 h 2152604"/>
                  <a:gd name="connsiteX2" fmla="*/ 1080118 w 2182636"/>
                  <a:gd name="connsiteY2" fmla="*/ 0 h 2152604"/>
                  <a:gd name="connsiteX3" fmla="*/ 1357672 w 2182636"/>
                  <a:gd name="connsiteY3" fmla="*/ 1321853 h 2152604"/>
                  <a:gd name="connsiteX4" fmla="*/ 2160236 w 2182636"/>
                  <a:gd name="connsiteY4" fmla="*/ 825136 h 2152604"/>
                  <a:gd name="connsiteX5" fmla="*/ 1068711 w 2182636"/>
                  <a:gd name="connsiteY5" fmla="*/ 2152604 h 2152604"/>
                  <a:gd name="connsiteX6" fmla="*/ 0 w 2182636"/>
                  <a:gd name="connsiteY6" fmla="*/ 825136 h 2152604"/>
                  <a:gd name="connsiteX0" fmla="*/ 70962 w 2253598"/>
                  <a:gd name="connsiteY0" fmla="*/ 825136 h 2152604"/>
                  <a:gd name="connsiteX1" fmla="*/ 986415 w 2253598"/>
                  <a:gd name="connsiteY1" fmla="*/ 1254120 h 2152604"/>
                  <a:gd name="connsiteX2" fmla="*/ 1151080 w 2253598"/>
                  <a:gd name="connsiteY2" fmla="*/ 0 h 2152604"/>
                  <a:gd name="connsiteX3" fmla="*/ 1428634 w 2253598"/>
                  <a:gd name="connsiteY3" fmla="*/ 1321853 h 2152604"/>
                  <a:gd name="connsiteX4" fmla="*/ 2231198 w 2253598"/>
                  <a:gd name="connsiteY4" fmla="*/ 825136 h 2152604"/>
                  <a:gd name="connsiteX5" fmla="*/ 1139673 w 2253598"/>
                  <a:gd name="connsiteY5" fmla="*/ 2152604 h 2152604"/>
                  <a:gd name="connsiteX6" fmla="*/ 70962 w 2253598"/>
                  <a:gd name="connsiteY6" fmla="*/ 825136 h 2152604"/>
                  <a:gd name="connsiteX0" fmla="*/ 107697 w 2290333"/>
                  <a:gd name="connsiteY0" fmla="*/ 825136 h 2152604"/>
                  <a:gd name="connsiteX1" fmla="*/ 1023150 w 2290333"/>
                  <a:gd name="connsiteY1" fmla="*/ 1254120 h 2152604"/>
                  <a:gd name="connsiteX2" fmla="*/ 1187815 w 2290333"/>
                  <a:gd name="connsiteY2" fmla="*/ 0 h 2152604"/>
                  <a:gd name="connsiteX3" fmla="*/ 1465369 w 2290333"/>
                  <a:gd name="connsiteY3" fmla="*/ 1321853 h 2152604"/>
                  <a:gd name="connsiteX4" fmla="*/ 2267933 w 2290333"/>
                  <a:gd name="connsiteY4" fmla="*/ 825136 h 2152604"/>
                  <a:gd name="connsiteX5" fmla="*/ 1176408 w 2290333"/>
                  <a:gd name="connsiteY5" fmla="*/ 2152604 h 2152604"/>
                  <a:gd name="connsiteX6" fmla="*/ 107697 w 2290333"/>
                  <a:gd name="connsiteY6" fmla="*/ 825136 h 2152604"/>
                  <a:gd name="connsiteX0" fmla="*/ 30136 w 2212772"/>
                  <a:gd name="connsiteY0" fmla="*/ 825136 h 2152604"/>
                  <a:gd name="connsiteX1" fmla="*/ 945589 w 2212772"/>
                  <a:gd name="connsiteY1" fmla="*/ 1254120 h 2152604"/>
                  <a:gd name="connsiteX2" fmla="*/ 1110254 w 2212772"/>
                  <a:gd name="connsiteY2" fmla="*/ 0 h 2152604"/>
                  <a:gd name="connsiteX3" fmla="*/ 1387808 w 2212772"/>
                  <a:gd name="connsiteY3" fmla="*/ 1321853 h 2152604"/>
                  <a:gd name="connsiteX4" fmla="*/ 2190372 w 2212772"/>
                  <a:gd name="connsiteY4" fmla="*/ 825136 h 2152604"/>
                  <a:gd name="connsiteX5" fmla="*/ 1098847 w 2212772"/>
                  <a:gd name="connsiteY5" fmla="*/ 2152604 h 2152604"/>
                  <a:gd name="connsiteX6" fmla="*/ 30136 w 2212772"/>
                  <a:gd name="connsiteY6" fmla="*/ 825136 h 2152604"/>
                  <a:gd name="connsiteX0" fmla="*/ 27594 w 2210230"/>
                  <a:gd name="connsiteY0" fmla="*/ 825136 h 2152604"/>
                  <a:gd name="connsiteX1" fmla="*/ 943047 w 2210230"/>
                  <a:gd name="connsiteY1" fmla="*/ 1254120 h 2152604"/>
                  <a:gd name="connsiteX2" fmla="*/ 1107712 w 2210230"/>
                  <a:gd name="connsiteY2" fmla="*/ 0 h 2152604"/>
                  <a:gd name="connsiteX3" fmla="*/ 1385266 w 2210230"/>
                  <a:gd name="connsiteY3" fmla="*/ 1321853 h 2152604"/>
                  <a:gd name="connsiteX4" fmla="*/ 2187830 w 2210230"/>
                  <a:gd name="connsiteY4" fmla="*/ 825136 h 2152604"/>
                  <a:gd name="connsiteX5" fmla="*/ 1096305 w 2210230"/>
                  <a:gd name="connsiteY5" fmla="*/ 2152604 h 2152604"/>
                  <a:gd name="connsiteX6" fmla="*/ 27594 w 2210230"/>
                  <a:gd name="connsiteY6" fmla="*/ 825136 h 2152604"/>
                  <a:gd name="connsiteX0" fmla="*/ 34125 w 2225475"/>
                  <a:gd name="connsiteY0" fmla="*/ 825136 h 2157276"/>
                  <a:gd name="connsiteX1" fmla="*/ 949578 w 2225475"/>
                  <a:gd name="connsiteY1" fmla="*/ 1254120 h 2157276"/>
                  <a:gd name="connsiteX2" fmla="*/ 1114243 w 2225475"/>
                  <a:gd name="connsiteY2" fmla="*/ 0 h 2157276"/>
                  <a:gd name="connsiteX3" fmla="*/ 1391797 w 2225475"/>
                  <a:gd name="connsiteY3" fmla="*/ 1321853 h 2157276"/>
                  <a:gd name="connsiteX4" fmla="*/ 2194361 w 2225475"/>
                  <a:gd name="connsiteY4" fmla="*/ 825136 h 2157276"/>
                  <a:gd name="connsiteX5" fmla="*/ 1102836 w 2225475"/>
                  <a:gd name="connsiteY5" fmla="*/ 2152604 h 2157276"/>
                  <a:gd name="connsiteX6" fmla="*/ 34125 w 2225475"/>
                  <a:gd name="connsiteY6" fmla="*/ 825136 h 2157276"/>
                  <a:gd name="connsiteX0" fmla="*/ 34125 w 2225475"/>
                  <a:gd name="connsiteY0" fmla="*/ 894500 h 2226640"/>
                  <a:gd name="connsiteX1" fmla="*/ 949578 w 2225475"/>
                  <a:gd name="connsiteY1" fmla="*/ 1323484 h 2226640"/>
                  <a:gd name="connsiteX2" fmla="*/ 1114243 w 2225475"/>
                  <a:gd name="connsiteY2" fmla="*/ 69364 h 2226640"/>
                  <a:gd name="connsiteX3" fmla="*/ 1391797 w 2225475"/>
                  <a:gd name="connsiteY3" fmla="*/ 1391217 h 2226640"/>
                  <a:gd name="connsiteX4" fmla="*/ 2194361 w 2225475"/>
                  <a:gd name="connsiteY4" fmla="*/ 894500 h 2226640"/>
                  <a:gd name="connsiteX5" fmla="*/ 1102836 w 2225475"/>
                  <a:gd name="connsiteY5" fmla="*/ 2221968 h 2226640"/>
                  <a:gd name="connsiteX6" fmla="*/ 34125 w 2225475"/>
                  <a:gd name="connsiteY6" fmla="*/ 894500 h 2226640"/>
                  <a:gd name="connsiteX0" fmla="*/ 34125 w 2225475"/>
                  <a:gd name="connsiteY0" fmla="*/ 827026 h 2159166"/>
                  <a:gd name="connsiteX1" fmla="*/ 949578 w 2225475"/>
                  <a:gd name="connsiteY1" fmla="*/ 1256010 h 2159166"/>
                  <a:gd name="connsiteX2" fmla="*/ 1114243 w 2225475"/>
                  <a:gd name="connsiteY2" fmla="*/ 1890 h 2159166"/>
                  <a:gd name="connsiteX3" fmla="*/ 1391797 w 2225475"/>
                  <a:gd name="connsiteY3" fmla="*/ 1323743 h 2159166"/>
                  <a:gd name="connsiteX4" fmla="*/ 2194361 w 2225475"/>
                  <a:gd name="connsiteY4" fmla="*/ 827026 h 2159166"/>
                  <a:gd name="connsiteX5" fmla="*/ 1102836 w 2225475"/>
                  <a:gd name="connsiteY5" fmla="*/ 2154494 h 2159166"/>
                  <a:gd name="connsiteX6" fmla="*/ 34125 w 2225475"/>
                  <a:gd name="connsiteY6" fmla="*/ 827026 h 2159166"/>
                  <a:gd name="connsiteX0" fmla="*/ 25322 w 2329807"/>
                  <a:gd name="connsiteY0" fmla="*/ 1113125 h 2156766"/>
                  <a:gd name="connsiteX1" fmla="*/ 1059295 w 2329807"/>
                  <a:gd name="connsiteY1" fmla="*/ 1256010 h 2156766"/>
                  <a:gd name="connsiteX2" fmla="*/ 1223960 w 2329807"/>
                  <a:gd name="connsiteY2" fmla="*/ 1890 h 2156766"/>
                  <a:gd name="connsiteX3" fmla="*/ 1501514 w 2329807"/>
                  <a:gd name="connsiteY3" fmla="*/ 1323743 h 2156766"/>
                  <a:gd name="connsiteX4" fmla="*/ 2304078 w 2329807"/>
                  <a:gd name="connsiteY4" fmla="*/ 827026 h 2156766"/>
                  <a:gd name="connsiteX5" fmla="*/ 1212553 w 2329807"/>
                  <a:gd name="connsiteY5" fmla="*/ 2154494 h 2156766"/>
                  <a:gd name="connsiteX6" fmla="*/ 25322 w 2329807"/>
                  <a:gd name="connsiteY6" fmla="*/ 1113125 h 2156766"/>
                  <a:gd name="connsiteX0" fmla="*/ 44462 w 2348947"/>
                  <a:gd name="connsiteY0" fmla="*/ 1113125 h 2157205"/>
                  <a:gd name="connsiteX1" fmla="*/ 1078435 w 2348947"/>
                  <a:gd name="connsiteY1" fmla="*/ 1256010 h 2157205"/>
                  <a:gd name="connsiteX2" fmla="*/ 1243100 w 2348947"/>
                  <a:gd name="connsiteY2" fmla="*/ 1890 h 2157205"/>
                  <a:gd name="connsiteX3" fmla="*/ 1520654 w 2348947"/>
                  <a:gd name="connsiteY3" fmla="*/ 1323743 h 2157205"/>
                  <a:gd name="connsiteX4" fmla="*/ 2323218 w 2348947"/>
                  <a:gd name="connsiteY4" fmla="*/ 827026 h 2157205"/>
                  <a:gd name="connsiteX5" fmla="*/ 1231693 w 2348947"/>
                  <a:gd name="connsiteY5" fmla="*/ 2154494 h 2157205"/>
                  <a:gd name="connsiteX6" fmla="*/ 44462 w 2348947"/>
                  <a:gd name="connsiteY6" fmla="*/ 1113125 h 2157205"/>
                  <a:gd name="connsiteX0" fmla="*/ 46203 w 2350688"/>
                  <a:gd name="connsiteY0" fmla="*/ 1113125 h 2156888"/>
                  <a:gd name="connsiteX1" fmla="*/ 1080176 w 2350688"/>
                  <a:gd name="connsiteY1" fmla="*/ 1256010 h 2156888"/>
                  <a:gd name="connsiteX2" fmla="*/ 1244841 w 2350688"/>
                  <a:gd name="connsiteY2" fmla="*/ 1890 h 2156888"/>
                  <a:gd name="connsiteX3" fmla="*/ 1522395 w 2350688"/>
                  <a:gd name="connsiteY3" fmla="*/ 1323743 h 2156888"/>
                  <a:gd name="connsiteX4" fmla="*/ 2324959 w 2350688"/>
                  <a:gd name="connsiteY4" fmla="*/ 827026 h 2156888"/>
                  <a:gd name="connsiteX5" fmla="*/ 1233434 w 2350688"/>
                  <a:gd name="connsiteY5" fmla="*/ 2154494 h 2156888"/>
                  <a:gd name="connsiteX6" fmla="*/ 46203 w 2350688"/>
                  <a:gd name="connsiteY6" fmla="*/ 1113125 h 2156888"/>
                  <a:gd name="connsiteX0" fmla="*/ 49773 w 2356804"/>
                  <a:gd name="connsiteY0" fmla="*/ 1113125 h 2165458"/>
                  <a:gd name="connsiteX1" fmla="*/ 1083746 w 2356804"/>
                  <a:gd name="connsiteY1" fmla="*/ 1256010 h 2165458"/>
                  <a:gd name="connsiteX2" fmla="*/ 1248411 w 2356804"/>
                  <a:gd name="connsiteY2" fmla="*/ 1890 h 2165458"/>
                  <a:gd name="connsiteX3" fmla="*/ 1525965 w 2356804"/>
                  <a:gd name="connsiteY3" fmla="*/ 1323743 h 2165458"/>
                  <a:gd name="connsiteX4" fmla="*/ 2328529 w 2356804"/>
                  <a:gd name="connsiteY4" fmla="*/ 827026 h 2165458"/>
                  <a:gd name="connsiteX5" fmla="*/ 1237004 w 2356804"/>
                  <a:gd name="connsiteY5" fmla="*/ 2154494 h 2165458"/>
                  <a:gd name="connsiteX6" fmla="*/ 49773 w 2356804"/>
                  <a:gd name="connsiteY6" fmla="*/ 1113125 h 2165458"/>
                  <a:gd name="connsiteX0" fmla="*/ 49773 w 2356804"/>
                  <a:gd name="connsiteY0" fmla="*/ 1113125 h 2160540"/>
                  <a:gd name="connsiteX1" fmla="*/ 1083746 w 2356804"/>
                  <a:gd name="connsiteY1" fmla="*/ 1256010 h 2160540"/>
                  <a:gd name="connsiteX2" fmla="*/ 1248411 w 2356804"/>
                  <a:gd name="connsiteY2" fmla="*/ 1890 h 2160540"/>
                  <a:gd name="connsiteX3" fmla="*/ 1525965 w 2356804"/>
                  <a:gd name="connsiteY3" fmla="*/ 1323743 h 2160540"/>
                  <a:gd name="connsiteX4" fmla="*/ 2328529 w 2356804"/>
                  <a:gd name="connsiteY4" fmla="*/ 827026 h 2160540"/>
                  <a:gd name="connsiteX5" fmla="*/ 1237004 w 2356804"/>
                  <a:gd name="connsiteY5" fmla="*/ 2154494 h 2160540"/>
                  <a:gd name="connsiteX6" fmla="*/ 49773 w 2356804"/>
                  <a:gd name="connsiteY6" fmla="*/ 1113125 h 2160540"/>
                  <a:gd name="connsiteX0" fmla="*/ 49773 w 2372534"/>
                  <a:gd name="connsiteY0" fmla="*/ 1113125 h 2160539"/>
                  <a:gd name="connsiteX1" fmla="*/ 1083746 w 2372534"/>
                  <a:gd name="connsiteY1" fmla="*/ 1256010 h 2160539"/>
                  <a:gd name="connsiteX2" fmla="*/ 1248411 w 2372534"/>
                  <a:gd name="connsiteY2" fmla="*/ 1890 h 2160539"/>
                  <a:gd name="connsiteX3" fmla="*/ 1525965 w 2372534"/>
                  <a:gd name="connsiteY3" fmla="*/ 1323743 h 2160539"/>
                  <a:gd name="connsiteX4" fmla="*/ 2328529 w 2372534"/>
                  <a:gd name="connsiteY4" fmla="*/ 827026 h 2160539"/>
                  <a:gd name="connsiteX5" fmla="*/ 1237004 w 2372534"/>
                  <a:gd name="connsiteY5" fmla="*/ 2154494 h 2160539"/>
                  <a:gd name="connsiteX6" fmla="*/ 49773 w 2372534"/>
                  <a:gd name="connsiteY6" fmla="*/ 1113125 h 2160539"/>
                  <a:gd name="connsiteX0" fmla="*/ 70859 w 2415991"/>
                  <a:gd name="connsiteY0" fmla="*/ 1113125 h 2193893"/>
                  <a:gd name="connsiteX1" fmla="*/ 1104832 w 2415991"/>
                  <a:gd name="connsiteY1" fmla="*/ 1256010 h 2193893"/>
                  <a:gd name="connsiteX2" fmla="*/ 1269497 w 2415991"/>
                  <a:gd name="connsiteY2" fmla="*/ 1890 h 2193893"/>
                  <a:gd name="connsiteX3" fmla="*/ 1547051 w 2415991"/>
                  <a:gd name="connsiteY3" fmla="*/ 1323743 h 2193893"/>
                  <a:gd name="connsiteX4" fmla="*/ 2349615 w 2415991"/>
                  <a:gd name="connsiteY4" fmla="*/ 827026 h 2193893"/>
                  <a:gd name="connsiteX5" fmla="*/ 1258090 w 2415991"/>
                  <a:gd name="connsiteY5" fmla="*/ 2154494 h 2193893"/>
                  <a:gd name="connsiteX6" fmla="*/ 70859 w 2415991"/>
                  <a:gd name="connsiteY6" fmla="*/ 1113125 h 2193893"/>
                  <a:gd name="connsiteX0" fmla="*/ 19112 w 2364244"/>
                  <a:gd name="connsiteY0" fmla="*/ 1113125 h 2194739"/>
                  <a:gd name="connsiteX1" fmla="*/ 1053085 w 2364244"/>
                  <a:gd name="connsiteY1" fmla="*/ 1256010 h 2194739"/>
                  <a:gd name="connsiteX2" fmla="*/ 1217750 w 2364244"/>
                  <a:gd name="connsiteY2" fmla="*/ 1890 h 2194739"/>
                  <a:gd name="connsiteX3" fmla="*/ 1495304 w 2364244"/>
                  <a:gd name="connsiteY3" fmla="*/ 1323743 h 2194739"/>
                  <a:gd name="connsiteX4" fmla="*/ 2297868 w 2364244"/>
                  <a:gd name="connsiteY4" fmla="*/ 827026 h 2194739"/>
                  <a:gd name="connsiteX5" fmla="*/ 1206343 w 2364244"/>
                  <a:gd name="connsiteY5" fmla="*/ 2154494 h 2194739"/>
                  <a:gd name="connsiteX6" fmla="*/ 19112 w 2364244"/>
                  <a:gd name="connsiteY6" fmla="*/ 1113125 h 2194739"/>
                  <a:gd name="connsiteX0" fmla="*/ 30031 w 2375163"/>
                  <a:gd name="connsiteY0" fmla="*/ 1113125 h 2194172"/>
                  <a:gd name="connsiteX1" fmla="*/ 1064004 w 2375163"/>
                  <a:gd name="connsiteY1" fmla="*/ 1256010 h 2194172"/>
                  <a:gd name="connsiteX2" fmla="*/ 1228669 w 2375163"/>
                  <a:gd name="connsiteY2" fmla="*/ 1890 h 2194172"/>
                  <a:gd name="connsiteX3" fmla="*/ 1506223 w 2375163"/>
                  <a:gd name="connsiteY3" fmla="*/ 1323743 h 2194172"/>
                  <a:gd name="connsiteX4" fmla="*/ 2308787 w 2375163"/>
                  <a:gd name="connsiteY4" fmla="*/ 827026 h 2194172"/>
                  <a:gd name="connsiteX5" fmla="*/ 1217262 w 2375163"/>
                  <a:gd name="connsiteY5" fmla="*/ 2154494 h 2194172"/>
                  <a:gd name="connsiteX6" fmla="*/ 30031 w 2375163"/>
                  <a:gd name="connsiteY6" fmla="*/ 1113125 h 2194172"/>
                  <a:gd name="connsiteX0" fmla="*/ 21289 w 2349179"/>
                  <a:gd name="connsiteY0" fmla="*/ 1113125 h 2161730"/>
                  <a:gd name="connsiteX1" fmla="*/ 1055262 w 2349179"/>
                  <a:gd name="connsiteY1" fmla="*/ 1256010 h 2161730"/>
                  <a:gd name="connsiteX2" fmla="*/ 1219927 w 2349179"/>
                  <a:gd name="connsiteY2" fmla="*/ 1890 h 2161730"/>
                  <a:gd name="connsiteX3" fmla="*/ 1497481 w 2349179"/>
                  <a:gd name="connsiteY3" fmla="*/ 1323743 h 2161730"/>
                  <a:gd name="connsiteX4" fmla="*/ 2300045 w 2349179"/>
                  <a:gd name="connsiteY4" fmla="*/ 827026 h 2161730"/>
                  <a:gd name="connsiteX5" fmla="*/ 1208520 w 2349179"/>
                  <a:gd name="connsiteY5" fmla="*/ 2154494 h 2161730"/>
                  <a:gd name="connsiteX6" fmla="*/ 21289 w 2349179"/>
                  <a:gd name="connsiteY6" fmla="*/ 1113125 h 2161730"/>
                  <a:gd name="connsiteX0" fmla="*/ 21289 w 2374511"/>
                  <a:gd name="connsiteY0" fmla="*/ 1113125 h 2161730"/>
                  <a:gd name="connsiteX1" fmla="*/ 1055262 w 2374511"/>
                  <a:gd name="connsiteY1" fmla="*/ 1256010 h 2161730"/>
                  <a:gd name="connsiteX2" fmla="*/ 1219927 w 2374511"/>
                  <a:gd name="connsiteY2" fmla="*/ 1890 h 2161730"/>
                  <a:gd name="connsiteX3" fmla="*/ 1497481 w 2374511"/>
                  <a:gd name="connsiteY3" fmla="*/ 1323743 h 2161730"/>
                  <a:gd name="connsiteX4" fmla="*/ 2300045 w 2374511"/>
                  <a:gd name="connsiteY4" fmla="*/ 827026 h 2161730"/>
                  <a:gd name="connsiteX5" fmla="*/ 1208520 w 2374511"/>
                  <a:gd name="connsiteY5" fmla="*/ 2154494 h 2161730"/>
                  <a:gd name="connsiteX6" fmla="*/ 21289 w 2374511"/>
                  <a:gd name="connsiteY6" fmla="*/ 1113125 h 2161730"/>
                  <a:gd name="connsiteX0" fmla="*/ 21289 w 2365804"/>
                  <a:gd name="connsiteY0" fmla="*/ 1113125 h 2161730"/>
                  <a:gd name="connsiteX1" fmla="*/ 1055262 w 2365804"/>
                  <a:gd name="connsiteY1" fmla="*/ 1256010 h 2161730"/>
                  <a:gd name="connsiteX2" fmla="*/ 1219927 w 2365804"/>
                  <a:gd name="connsiteY2" fmla="*/ 1890 h 2161730"/>
                  <a:gd name="connsiteX3" fmla="*/ 1497481 w 2365804"/>
                  <a:gd name="connsiteY3" fmla="*/ 1323743 h 2161730"/>
                  <a:gd name="connsiteX4" fmla="*/ 2300045 w 2365804"/>
                  <a:gd name="connsiteY4" fmla="*/ 827026 h 2161730"/>
                  <a:gd name="connsiteX5" fmla="*/ 1208520 w 2365804"/>
                  <a:gd name="connsiteY5" fmla="*/ 2154494 h 2161730"/>
                  <a:gd name="connsiteX6" fmla="*/ 21289 w 2365804"/>
                  <a:gd name="connsiteY6" fmla="*/ 1113125 h 2161730"/>
                  <a:gd name="connsiteX0" fmla="*/ 21289 w 2365804"/>
                  <a:gd name="connsiteY0" fmla="*/ 1113125 h 2161730"/>
                  <a:gd name="connsiteX1" fmla="*/ 1055262 w 2365804"/>
                  <a:gd name="connsiteY1" fmla="*/ 1256010 h 2161730"/>
                  <a:gd name="connsiteX2" fmla="*/ 1219927 w 2365804"/>
                  <a:gd name="connsiteY2" fmla="*/ 1890 h 2161730"/>
                  <a:gd name="connsiteX3" fmla="*/ 1497481 w 2365804"/>
                  <a:gd name="connsiteY3" fmla="*/ 1323743 h 2161730"/>
                  <a:gd name="connsiteX4" fmla="*/ 2300045 w 2365804"/>
                  <a:gd name="connsiteY4" fmla="*/ 827026 h 2161730"/>
                  <a:gd name="connsiteX5" fmla="*/ 1208520 w 2365804"/>
                  <a:gd name="connsiteY5" fmla="*/ 2154494 h 2161730"/>
                  <a:gd name="connsiteX6" fmla="*/ 21289 w 2365804"/>
                  <a:gd name="connsiteY6" fmla="*/ 1113125 h 2161730"/>
                  <a:gd name="connsiteX0" fmla="*/ 21289 w 2365804"/>
                  <a:gd name="connsiteY0" fmla="*/ 1112999 h 2161604"/>
                  <a:gd name="connsiteX1" fmla="*/ 1055262 w 2365804"/>
                  <a:gd name="connsiteY1" fmla="*/ 1255884 h 2161604"/>
                  <a:gd name="connsiteX2" fmla="*/ 1219927 w 2365804"/>
                  <a:gd name="connsiteY2" fmla="*/ 1764 h 2161604"/>
                  <a:gd name="connsiteX3" fmla="*/ 1497481 w 2365804"/>
                  <a:gd name="connsiteY3" fmla="*/ 1323617 h 2161604"/>
                  <a:gd name="connsiteX4" fmla="*/ 2300045 w 2365804"/>
                  <a:gd name="connsiteY4" fmla="*/ 826900 h 2161604"/>
                  <a:gd name="connsiteX5" fmla="*/ 1208520 w 2365804"/>
                  <a:gd name="connsiteY5" fmla="*/ 2154368 h 2161604"/>
                  <a:gd name="connsiteX6" fmla="*/ 21289 w 2365804"/>
                  <a:gd name="connsiteY6" fmla="*/ 1112999 h 2161604"/>
                  <a:gd name="connsiteX0" fmla="*/ 21289 w 2365804"/>
                  <a:gd name="connsiteY0" fmla="*/ 1112999 h 2161604"/>
                  <a:gd name="connsiteX1" fmla="*/ 1055262 w 2365804"/>
                  <a:gd name="connsiteY1" fmla="*/ 1255884 h 2161604"/>
                  <a:gd name="connsiteX2" fmla="*/ 1219927 w 2365804"/>
                  <a:gd name="connsiteY2" fmla="*/ 1764 h 2161604"/>
                  <a:gd name="connsiteX3" fmla="*/ 1497481 w 2365804"/>
                  <a:gd name="connsiteY3" fmla="*/ 1323617 h 2161604"/>
                  <a:gd name="connsiteX4" fmla="*/ 2300045 w 2365804"/>
                  <a:gd name="connsiteY4" fmla="*/ 826900 h 2161604"/>
                  <a:gd name="connsiteX5" fmla="*/ 1208520 w 2365804"/>
                  <a:gd name="connsiteY5" fmla="*/ 2154368 h 2161604"/>
                  <a:gd name="connsiteX6" fmla="*/ 21289 w 2365804"/>
                  <a:gd name="connsiteY6" fmla="*/ 1112999 h 2161604"/>
                  <a:gd name="connsiteX0" fmla="*/ 21289 w 2365804"/>
                  <a:gd name="connsiteY0" fmla="*/ 1112999 h 2161604"/>
                  <a:gd name="connsiteX1" fmla="*/ 1055262 w 2365804"/>
                  <a:gd name="connsiteY1" fmla="*/ 1255884 h 2161604"/>
                  <a:gd name="connsiteX2" fmla="*/ 1219927 w 2365804"/>
                  <a:gd name="connsiteY2" fmla="*/ 1764 h 2161604"/>
                  <a:gd name="connsiteX3" fmla="*/ 1497481 w 2365804"/>
                  <a:gd name="connsiteY3" fmla="*/ 1323617 h 2161604"/>
                  <a:gd name="connsiteX4" fmla="*/ 2300045 w 2365804"/>
                  <a:gd name="connsiteY4" fmla="*/ 826900 h 2161604"/>
                  <a:gd name="connsiteX5" fmla="*/ 1208520 w 2365804"/>
                  <a:gd name="connsiteY5" fmla="*/ 2154368 h 2161604"/>
                  <a:gd name="connsiteX6" fmla="*/ 21289 w 2365804"/>
                  <a:gd name="connsiteY6" fmla="*/ 1112999 h 2161604"/>
                  <a:gd name="connsiteX0" fmla="*/ 27541 w 2372056"/>
                  <a:gd name="connsiteY0" fmla="*/ 1112999 h 2161332"/>
                  <a:gd name="connsiteX1" fmla="*/ 1061514 w 2372056"/>
                  <a:gd name="connsiteY1" fmla="*/ 1255884 h 2161332"/>
                  <a:gd name="connsiteX2" fmla="*/ 1226179 w 2372056"/>
                  <a:gd name="connsiteY2" fmla="*/ 1764 h 2161332"/>
                  <a:gd name="connsiteX3" fmla="*/ 1503733 w 2372056"/>
                  <a:gd name="connsiteY3" fmla="*/ 1323617 h 2161332"/>
                  <a:gd name="connsiteX4" fmla="*/ 2306297 w 2372056"/>
                  <a:gd name="connsiteY4" fmla="*/ 826900 h 2161332"/>
                  <a:gd name="connsiteX5" fmla="*/ 1214772 w 2372056"/>
                  <a:gd name="connsiteY5" fmla="*/ 2154368 h 2161332"/>
                  <a:gd name="connsiteX6" fmla="*/ 27541 w 2372056"/>
                  <a:gd name="connsiteY6" fmla="*/ 1112999 h 2161332"/>
                  <a:gd name="connsiteX0" fmla="*/ 34274 w 2378789"/>
                  <a:gd name="connsiteY0" fmla="*/ 1112999 h 2161466"/>
                  <a:gd name="connsiteX1" fmla="*/ 1068247 w 2378789"/>
                  <a:gd name="connsiteY1" fmla="*/ 1255884 h 2161466"/>
                  <a:gd name="connsiteX2" fmla="*/ 1232912 w 2378789"/>
                  <a:gd name="connsiteY2" fmla="*/ 1764 h 2161466"/>
                  <a:gd name="connsiteX3" fmla="*/ 1510466 w 2378789"/>
                  <a:gd name="connsiteY3" fmla="*/ 1323617 h 2161466"/>
                  <a:gd name="connsiteX4" fmla="*/ 2313030 w 2378789"/>
                  <a:gd name="connsiteY4" fmla="*/ 826900 h 2161466"/>
                  <a:gd name="connsiteX5" fmla="*/ 1221505 w 2378789"/>
                  <a:gd name="connsiteY5" fmla="*/ 2154368 h 2161466"/>
                  <a:gd name="connsiteX6" fmla="*/ 34274 w 2378789"/>
                  <a:gd name="connsiteY6" fmla="*/ 1112999 h 2161466"/>
                  <a:gd name="connsiteX0" fmla="*/ 39600 w 2384115"/>
                  <a:gd name="connsiteY0" fmla="*/ 1112999 h 2161675"/>
                  <a:gd name="connsiteX1" fmla="*/ 1073573 w 2384115"/>
                  <a:gd name="connsiteY1" fmla="*/ 1255884 h 2161675"/>
                  <a:gd name="connsiteX2" fmla="*/ 1238238 w 2384115"/>
                  <a:gd name="connsiteY2" fmla="*/ 1764 h 2161675"/>
                  <a:gd name="connsiteX3" fmla="*/ 1515792 w 2384115"/>
                  <a:gd name="connsiteY3" fmla="*/ 1323617 h 2161675"/>
                  <a:gd name="connsiteX4" fmla="*/ 2318356 w 2384115"/>
                  <a:gd name="connsiteY4" fmla="*/ 826900 h 2161675"/>
                  <a:gd name="connsiteX5" fmla="*/ 1226831 w 2384115"/>
                  <a:gd name="connsiteY5" fmla="*/ 2154368 h 2161675"/>
                  <a:gd name="connsiteX6" fmla="*/ 39600 w 2384115"/>
                  <a:gd name="connsiteY6" fmla="*/ 1112999 h 2161675"/>
                  <a:gd name="connsiteX0" fmla="*/ 39600 w 2384115"/>
                  <a:gd name="connsiteY0" fmla="*/ 1120218 h 2168894"/>
                  <a:gd name="connsiteX1" fmla="*/ 1073573 w 2384115"/>
                  <a:gd name="connsiteY1" fmla="*/ 1263103 h 2168894"/>
                  <a:gd name="connsiteX2" fmla="*/ 1238238 w 2384115"/>
                  <a:gd name="connsiteY2" fmla="*/ 8983 h 2168894"/>
                  <a:gd name="connsiteX3" fmla="*/ 1515792 w 2384115"/>
                  <a:gd name="connsiteY3" fmla="*/ 1330836 h 2168894"/>
                  <a:gd name="connsiteX4" fmla="*/ 2318356 w 2384115"/>
                  <a:gd name="connsiteY4" fmla="*/ 834119 h 2168894"/>
                  <a:gd name="connsiteX5" fmla="*/ 1226831 w 2384115"/>
                  <a:gd name="connsiteY5" fmla="*/ 2161587 h 2168894"/>
                  <a:gd name="connsiteX6" fmla="*/ 39600 w 2384115"/>
                  <a:gd name="connsiteY6" fmla="*/ 1120218 h 2168894"/>
                  <a:gd name="connsiteX0" fmla="*/ 39600 w 2384115"/>
                  <a:gd name="connsiteY0" fmla="*/ 1166937 h 2215613"/>
                  <a:gd name="connsiteX1" fmla="*/ 1073573 w 2384115"/>
                  <a:gd name="connsiteY1" fmla="*/ 1309822 h 2215613"/>
                  <a:gd name="connsiteX2" fmla="*/ 1264576 w 2384115"/>
                  <a:gd name="connsiteY2" fmla="*/ 9308 h 2215613"/>
                  <a:gd name="connsiteX3" fmla="*/ 1515792 w 2384115"/>
                  <a:gd name="connsiteY3" fmla="*/ 1377555 h 2215613"/>
                  <a:gd name="connsiteX4" fmla="*/ 2318356 w 2384115"/>
                  <a:gd name="connsiteY4" fmla="*/ 880838 h 2215613"/>
                  <a:gd name="connsiteX5" fmla="*/ 1226831 w 2384115"/>
                  <a:gd name="connsiteY5" fmla="*/ 2208306 h 2215613"/>
                  <a:gd name="connsiteX6" fmla="*/ 39600 w 2384115"/>
                  <a:gd name="connsiteY6" fmla="*/ 1166937 h 2215613"/>
                  <a:gd name="connsiteX0" fmla="*/ 39600 w 2384115"/>
                  <a:gd name="connsiteY0" fmla="*/ 1167398 h 2216074"/>
                  <a:gd name="connsiteX1" fmla="*/ 1073573 w 2384115"/>
                  <a:gd name="connsiteY1" fmla="*/ 1310283 h 2216074"/>
                  <a:gd name="connsiteX2" fmla="*/ 1264576 w 2384115"/>
                  <a:gd name="connsiteY2" fmla="*/ 9769 h 2216074"/>
                  <a:gd name="connsiteX3" fmla="*/ 1515792 w 2384115"/>
                  <a:gd name="connsiteY3" fmla="*/ 1378016 h 2216074"/>
                  <a:gd name="connsiteX4" fmla="*/ 2318356 w 2384115"/>
                  <a:gd name="connsiteY4" fmla="*/ 881299 h 2216074"/>
                  <a:gd name="connsiteX5" fmla="*/ 1226831 w 2384115"/>
                  <a:gd name="connsiteY5" fmla="*/ 2208767 h 2216074"/>
                  <a:gd name="connsiteX6" fmla="*/ 39600 w 2384115"/>
                  <a:gd name="connsiteY6" fmla="*/ 1167398 h 2216074"/>
                  <a:gd name="connsiteX0" fmla="*/ 39600 w 2384115"/>
                  <a:gd name="connsiteY0" fmla="*/ 1158329 h 2207005"/>
                  <a:gd name="connsiteX1" fmla="*/ 1073573 w 2384115"/>
                  <a:gd name="connsiteY1" fmla="*/ 1301214 h 2207005"/>
                  <a:gd name="connsiteX2" fmla="*/ 1264576 w 2384115"/>
                  <a:gd name="connsiteY2" fmla="*/ 700 h 2207005"/>
                  <a:gd name="connsiteX3" fmla="*/ 1515792 w 2384115"/>
                  <a:gd name="connsiteY3" fmla="*/ 1368947 h 2207005"/>
                  <a:gd name="connsiteX4" fmla="*/ 2318356 w 2384115"/>
                  <a:gd name="connsiteY4" fmla="*/ 872230 h 2207005"/>
                  <a:gd name="connsiteX5" fmla="*/ 1226831 w 2384115"/>
                  <a:gd name="connsiteY5" fmla="*/ 2199698 h 2207005"/>
                  <a:gd name="connsiteX6" fmla="*/ 39600 w 2384115"/>
                  <a:gd name="connsiteY6" fmla="*/ 1158329 h 2207005"/>
                  <a:gd name="connsiteX0" fmla="*/ 39600 w 2384115"/>
                  <a:gd name="connsiteY0" fmla="*/ 1158329 h 2207005"/>
                  <a:gd name="connsiteX1" fmla="*/ 1073573 w 2384115"/>
                  <a:gd name="connsiteY1" fmla="*/ 1301214 h 2207005"/>
                  <a:gd name="connsiteX2" fmla="*/ 1264576 w 2384115"/>
                  <a:gd name="connsiteY2" fmla="*/ 700 h 2207005"/>
                  <a:gd name="connsiteX3" fmla="*/ 1515792 w 2384115"/>
                  <a:gd name="connsiteY3" fmla="*/ 1368947 h 2207005"/>
                  <a:gd name="connsiteX4" fmla="*/ 2318356 w 2384115"/>
                  <a:gd name="connsiteY4" fmla="*/ 872230 h 2207005"/>
                  <a:gd name="connsiteX5" fmla="*/ 1226831 w 2384115"/>
                  <a:gd name="connsiteY5" fmla="*/ 2199698 h 2207005"/>
                  <a:gd name="connsiteX6" fmla="*/ 39600 w 2384115"/>
                  <a:gd name="connsiteY6" fmla="*/ 1158329 h 2207005"/>
                  <a:gd name="connsiteX0" fmla="*/ 39600 w 2384115"/>
                  <a:gd name="connsiteY0" fmla="*/ 1158240 h 2206916"/>
                  <a:gd name="connsiteX1" fmla="*/ 1073573 w 2384115"/>
                  <a:gd name="connsiteY1" fmla="*/ 1301125 h 2206916"/>
                  <a:gd name="connsiteX2" fmla="*/ 1264576 w 2384115"/>
                  <a:gd name="connsiteY2" fmla="*/ 611 h 2206916"/>
                  <a:gd name="connsiteX3" fmla="*/ 1515792 w 2384115"/>
                  <a:gd name="connsiteY3" fmla="*/ 1368858 h 2206916"/>
                  <a:gd name="connsiteX4" fmla="*/ 2318356 w 2384115"/>
                  <a:gd name="connsiteY4" fmla="*/ 872141 h 2206916"/>
                  <a:gd name="connsiteX5" fmla="*/ 1226831 w 2384115"/>
                  <a:gd name="connsiteY5" fmla="*/ 2199609 h 2206916"/>
                  <a:gd name="connsiteX6" fmla="*/ 39600 w 2384115"/>
                  <a:gd name="connsiteY6" fmla="*/ 1158240 h 2206916"/>
                  <a:gd name="connsiteX0" fmla="*/ 39600 w 2384115"/>
                  <a:gd name="connsiteY0" fmla="*/ 1157646 h 2206322"/>
                  <a:gd name="connsiteX1" fmla="*/ 1073573 w 2384115"/>
                  <a:gd name="connsiteY1" fmla="*/ 1300531 h 2206322"/>
                  <a:gd name="connsiteX2" fmla="*/ 1264576 w 2384115"/>
                  <a:gd name="connsiteY2" fmla="*/ 17 h 2206322"/>
                  <a:gd name="connsiteX3" fmla="*/ 1515792 w 2384115"/>
                  <a:gd name="connsiteY3" fmla="*/ 1368264 h 2206322"/>
                  <a:gd name="connsiteX4" fmla="*/ 2318356 w 2384115"/>
                  <a:gd name="connsiteY4" fmla="*/ 871547 h 2206322"/>
                  <a:gd name="connsiteX5" fmla="*/ 1226831 w 2384115"/>
                  <a:gd name="connsiteY5" fmla="*/ 2199015 h 2206322"/>
                  <a:gd name="connsiteX6" fmla="*/ 39600 w 2384115"/>
                  <a:gd name="connsiteY6" fmla="*/ 1157646 h 2206322"/>
                  <a:gd name="connsiteX0" fmla="*/ 38887 w 2382278"/>
                  <a:gd name="connsiteY0" fmla="*/ 1157646 h 2200177"/>
                  <a:gd name="connsiteX1" fmla="*/ 1072860 w 2382278"/>
                  <a:gd name="connsiteY1" fmla="*/ 1300531 h 2200177"/>
                  <a:gd name="connsiteX2" fmla="*/ 1263863 w 2382278"/>
                  <a:gd name="connsiteY2" fmla="*/ 17 h 2200177"/>
                  <a:gd name="connsiteX3" fmla="*/ 1515079 w 2382278"/>
                  <a:gd name="connsiteY3" fmla="*/ 1368264 h 2200177"/>
                  <a:gd name="connsiteX4" fmla="*/ 2317643 w 2382278"/>
                  <a:gd name="connsiteY4" fmla="*/ 871547 h 2200177"/>
                  <a:gd name="connsiteX5" fmla="*/ 1226118 w 2382278"/>
                  <a:gd name="connsiteY5" fmla="*/ 2199015 h 2200177"/>
                  <a:gd name="connsiteX6" fmla="*/ 38887 w 2382278"/>
                  <a:gd name="connsiteY6" fmla="*/ 1157646 h 2200177"/>
                  <a:gd name="connsiteX0" fmla="*/ 38887 w 2365848"/>
                  <a:gd name="connsiteY0" fmla="*/ 1157646 h 2200177"/>
                  <a:gd name="connsiteX1" fmla="*/ 1072860 w 2365848"/>
                  <a:gd name="connsiteY1" fmla="*/ 1300531 h 2200177"/>
                  <a:gd name="connsiteX2" fmla="*/ 1263863 w 2365848"/>
                  <a:gd name="connsiteY2" fmla="*/ 17 h 2200177"/>
                  <a:gd name="connsiteX3" fmla="*/ 1515079 w 2365848"/>
                  <a:gd name="connsiteY3" fmla="*/ 1368264 h 2200177"/>
                  <a:gd name="connsiteX4" fmla="*/ 2317643 w 2365848"/>
                  <a:gd name="connsiteY4" fmla="*/ 871547 h 2200177"/>
                  <a:gd name="connsiteX5" fmla="*/ 1226118 w 2365848"/>
                  <a:gd name="connsiteY5" fmla="*/ 2199015 h 2200177"/>
                  <a:gd name="connsiteX6" fmla="*/ 38887 w 2365848"/>
                  <a:gd name="connsiteY6" fmla="*/ 1157646 h 2200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65848" h="2200177">
                    <a:moveTo>
                      <a:pt x="38887" y="1157646"/>
                    </a:moveTo>
                    <a:cubicBezTo>
                      <a:pt x="268727" y="728763"/>
                      <a:pt x="967464" y="1408413"/>
                      <a:pt x="1072860" y="1300531"/>
                    </a:cubicBezTo>
                    <a:cubicBezTo>
                      <a:pt x="1178256" y="1192649"/>
                      <a:pt x="612572" y="-5048"/>
                      <a:pt x="1263863" y="17"/>
                    </a:cubicBezTo>
                    <a:cubicBezTo>
                      <a:pt x="1915154" y="5082"/>
                      <a:pt x="1425047" y="1331261"/>
                      <a:pt x="1515079" y="1368264"/>
                    </a:cubicBezTo>
                    <a:cubicBezTo>
                      <a:pt x="1605111" y="1405267"/>
                      <a:pt x="2069476" y="596863"/>
                      <a:pt x="2317643" y="871547"/>
                    </a:cubicBezTo>
                    <a:cubicBezTo>
                      <a:pt x="2565810" y="1146231"/>
                      <a:pt x="1803444" y="2166796"/>
                      <a:pt x="1226118" y="2199015"/>
                    </a:cubicBezTo>
                    <a:cubicBezTo>
                      <a:pt x="648792" y="2231234"/>
                      <a:pt x="-190953" y="1586529"/>
                      <a:pt x="38887" y="1157646"/>
                    </a:cubicBezTo>
                    <a:close/>
                  </a:path>
                </a:pathLst>
              </a:custGeom>
              <a:noFill/>
              <a:ln w="76200">
                <a:solidFill>
                  <a:schemeClr val="bg1">
                    <a:lumMod val="50000"/>
                    <a:lumOff val="50000"/>
                  </a:schemeClr>
                </a:solidFill>
              </a:ln>
              <a:effectLst>
                <a:softEdge rad="0"/>
              </a:effectLst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</p:grpSp>
        <p:grpSp>
          <p:nvGrpSpPr>
            <p:cNvPr id="35" name="Grupo 16"/>
            <p:cNvGrpSpPr/>
            <p:nvPr/>
          </p:nvGrpSpPr>
          <p:grpSpPr>
            <a:xfrm rot="14289411">
              <a:off x="2244060" y="2235175"/>
              <a:ext cx="1643638" cy="1035052"/>
              <a:chOff x="3491880" y="1560455"/>
              <a:chExt cx="6065982" cy="4677822"/>
            </a:xfrm>
          </p:grpSpPr>
          <p:sp>
            <p:nvSpPr>
              <p:cNvPr id="36" name="3 Elipse"/>
              <p:cNvSpPr/>
              <p:nvPr/>
            </p:nvSpPr>
            <p:spPr>
              <a:xfrm rot="3599024">
                <a:off x="3734736" y="4667953"/>
                <a:ext cx="2037975" cy="905570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670"/>
                  <a:gd name="connsiteX1" fmla="*/ 1224136 w 2507594"/>
                  <a:gd name="connsiteY1" fmla="*/ 21622 h 936670"/>
                  <a:gd name="connsiteX2" fmla="*/ 2507594 w 2507594"/>
                  <a:gd name="connsiteY2" fmla="*/ 676900 h 936670"/>
                  <a:gd name="connsiteX3" fmla="*/ 1224136 w 2507594"/>
                  <a:gd name="connsiteY3" fmla="*/ 936022 h 936670"/>
                  <a:gd name="connsiteX4" fmla="*/ 0 w 2507594"/>
                  <a:gd name="connsiteY4" fmla="*/ 478822 h 936670"/>
                  <a:gd name="connsiteX0" fmla="*/ 0 w 2507594"/>
                  <a:gd name="connsiteY0" fmla="*/ 477455 h 935303"/>
                  <a:gd name="connsiteX1" fmla="*/ 1224136 w 2507594"/>
                  <a:gd name="connsiteY1" fmla="*/ 20255 h 935303"/>
                  <a:gd name="connsiteX2" fmla="*/ 2507594 w 2507594"/>
                  <a:gd name="connsiteY2" fmla="*/ 675533 h 935303"/>
                  <a:gd name="connsiteX3" fmla="*/ 1224136 w 2507594"/>
                  <a:gd name="connsiteY3" fmla="*/ 934655 h 935303"/>
                  <a:gd name="connsiteX4" fmla="*/ 0 w 2507594"/>
                  <a:gd name="connsiteY4" fmla="*/ 477455 h 935303"/>
                  <a:gd name="connsiteX0" fmla="*/ 0 w 2507594"/>
                  <a:gd name="connsiteY0" fmla="*/ 477455 h 935641"/>
                  <a:gd name="connsiteX1" fmla="*/ 1224136 w 2507594"/>
                  <a:gd name="connsiteY1" fmla="*/ 20255 h 935641"/>
                  <a:gd name="connsiteX2" fmla="*/ 2507594 w 2507594"/>
                  <a:gd name="connsiteY2" fmla="*/ 675533 h 935641"/>
                  <a:gd name="connsiteX3" fmla="*/ 1224136 w 2507594"/>
                  <a:gd name="connsiteY3" fmla="*/ 934655 h 935641"/>
                  <a:gd name="connsiteX4" fmla="*/ 0 w 2507594"/>
                  <a:gd name="connsiteY4" fmla="*/ 477455 h 935641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21317"/>
                  <a:gd name="connsiteX1" fmla="*/ 1244591 w 2528049"/>
                  <a:gd name="connsiteY1" fmla="*/ 3909 h 921317"/>
                  <a:gd name="connsiteX2" fmla="*/ 2528049 w 2528049"/>
                  <a:gd name="connsiteY2" fmla="*/ 659187 h 921317"/>
                  <a:gd name="connsiteX3" fmla="*/ 1244591 w 2528049"/>
                  <a:gd name="connsiteY3" fmla="*/ 918309 h 921317"/>
                  <a:gd name="connsiteX4" fmla="*/ 0 w 2528049"/>
                  <a:gd name="connsiteY4" fmla="*/ 432522 h 921317"/>
                  <a:gd name="connsiteX0" fmla="*/ 0 w 2528049"/>
                  <a:gd name="connsiteY0" fmla="*/ 336397 h 825192"/>
                  <a:gd name="connsiteX1" fmla="*/ 1289237 w 2528049"/>
                  <a:gd name="connsiteY1" fmla="*/ 5982 h 825192"/>
                  <a:gd name="connsiteX2" fmla="*/ 2528049 w 2528049"/>
                  <a:gd name="connsiteY2" fmla="*/ 563062 h 825192"/>
                  <a:gd name="connsiteX3" fmla="*/ 1244591 w 2528049"/>
                  <a:gd name="connsiteY3" fmla="*/ 822184 h 825192"/>
                  <a:gd name="connsiteX4" fmla="*/ 0 w 2528049"/>
                  <a:gd name="connsiteY4" fmla="*/ 336397 h 825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28049" h="825192">
                    <a:moveTo>
                      <a:pt x="0" y="336397"/>
                    </a:moveTo>
                    <a:cubicBezTo>
                      <a:pt x="154363" y="113063"/>
                      <a:pt x="867896" y="-31795"/>
                      <a:pt x="1289237" y="5982"/>
                    </a:cubicBezTo>
                    <a:cubicBezTo>
                      <a:pt x="1710578" y="43759"/>
                      <a:pt x="2107920" y="248774"/>
                      <a:pt x="2528049" y="563062"/>
                    </a:cubicBezTo>
                    <a:cubicBezTo>
                      <a:pt x="1561847" y="859940"/>
                      <a:pt x="1699823" y="825892"/>
                      <a:pt x="1244591" y="822184"/>
                    </a:cubicBezTo>
                    <a:cubicBezTo>
                      <a:pt x="789359" y="818476"/>
                      <a:pt x="357946" y="691155"/>
                      <a:pt x="0" y="336397"/>
                    </a:cubicBezTo>
                    <a:close/>
                  </a:path>
                </a:pathLst>
              </a:custGeom>
              <a:gradFill>
                <a:gsLst>
                  <a:gs pos="50000">
                    <a:srgbClr val="00B050"/>
                  </a:gs>
                  <a:gs pos="100000">
                    <a:srgbClr val="5DF85B"/>
                  </a:gs>
                  <a:gs pos="0">
                    <a:srgbClr val="00FF00"/>
                  </a:gs>
                </a:gsLst>
                <a:lin ang="2700000" scaled="1"/>
              </a:gradFill>
              <a:ln w="76200">
                <a:noFill/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37" name="3 Elipse"/>
              <p:cNvSpPr/>
              <p:nvPr/>
            </p:nvSpPr>
            <p:spPr>
              <a:xfrm rot="18720245">
                <a:off x="4414136" y="2210782"/>
                <a:ext cx="2151569" cy="920583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07594" h="936832">
                    <a:moveTo>
                      <a:pt x="0" y="478822"/>
                    </a:moveTo>
                    <a:cubicBezTo>
                      <a:pt x="0" y="226317"/>
                      <a:pt x="622230" y="-85342"/>
                      <a:pt x="1224136" y="21622"/>
                    </a:cubicBezTo>
                    <a:cubicBezTo>
                      <a:pt x="1826042" y="128586"/>
                      <a:pt x="2087465" y="362612"/>
                      <a:pt x="2507594" y="676900"/>
                    </a:cubicBezTo>
                    <a:cubicBezTo>
                      <a:pt x="1541392" y="973778"/>
                      <a:pt x="1527238" y="920113"/>
                      <a:pt x="1224136" y="936022"/>
                    </a:cubicBezTo>
                    <a:cubicBezTo>
                      <a:pt x="921034" y="951931"/>
                      <a:pt x="0" y="731327"/>
                      <a:pt x="0" y="478822"/>
                    </a:cubicBezTo>
                    <a:close/>
                  </a:path>
                </a:pathLst>
              </a:custGeom>
              <a:gradFill>
                <a:gsLst>
                  <a:gs pos="0">
                    <a:srgbClr val="DDEBCF"/>
                  </a:gs>
                  <a:gs pos="50000">
                    <a:srgbClr val="9CB86E"/>
                  </a:gs>
                  <a:gs pos="100000">
                    <a:srgbClr val="156B13"/>
                  </a:gs>
                </a:gsLst>
                <a:lin ang="2700000" scaled="0"/>
              </a:gradFill>
              <a:ln w="76200">
                <a:noFill/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38" name="2 Estrella de 5 puntas"/>
              <p:cNvSpPr/>
              <p:nvPr/>
            </p:nvSpPr>
            <p:spPr>
              <a:xfrm>
                <a:off x="6605533" y="2694684"/>
                <a:ext cx="2952329" cy="2232249"/>
              </a:xfrm>
              <a:custGeom>
                <a:avLst/>
                <a:gdLst>
                  <a:gd name="connsiteX0" fmla="*/ 2 w 2160240"/>
                  <a:gd name="connsiteY0" fmla="*/ 825136 h 2160240"/>
                  <a:gd name="connsiteX1" fmla="*/ 825143 w 2160240"/>
                  <a:gd name="connsiteY1" fmla="*/ 825142 h 2160240"/>
                  <a:gd name="connsiteX2" fmla="*/ 1080120 w 2160240"/>
                  <a:gd name="connsiteY2" fmla="*/ 0 h 2160240"/>
                  <a:gd name="connsiteX3" fmla="*/ 1335097 w 2160240"/>
                  <a:gd name="connsiteY3" fmla="*/ 825142 h 2160240"/>
                  <a:gd name="connsiteX4" fmla="*/ 2160238 w 2160240"/>
                  <a:gd name="connsiteY4" fmla="*/ 825136 h 2160240"/>
                  <a:gd name="connsiteX5" fmla="*/ 1492682 w 2160240"/>
                  <a:gd name="connsiteY5" fmla="*/ 1335096 h 2160240"/>
                  <a:gd name="connsiteX6" fmla="*/ 1747669 w 2160240"/>
                  <a:gd name="connsiteY6" fmla="*/ 2160235 h 2160240"/>
                  <a:gd name="connsiteX7" fmla="*/ 1080120 w 2160240"/>
                  <a:gd name="connsiteY7" fmla="*/ 1650265 h 2160240"/>
                  <a:gd name="connsiteX8" fmla="*/ 412571 w 2160240"/>
                  <a:gd name="connsiteY8" fmla="*/ 2160235 h 2160240"/>
                  <a:gd name="connsiteX9" fmla="*/ 667558 w 2160240"/>
                  <a:gd name="connsiteY9" fmla="*/ 1335096 h 2160240"/>
                  <a:gd name="connsiteX10" fmla="*/ 2 w 2160240"/>
                  <a:gd name="connsiteY10" fmla="*/ 825136 h 2160240"/>
                  <a:gd name="connsiteX0" fmla="*/ 0 w 2160236"/>
                  <a:gd name="connsiteY0" fmla="*/ 825136 h 2160235"/>
                  <a:gd name="connsiteX1" fmla="*/ 825141 w 2160236"/>
                  <a:gd name="connsiteY1" fmla="*/ 825142 h 2160235"/>
                  <a:gd name="connsiteX2" fmla="*/ 1080118 w 2160236"/>
                  <a:gd name="connsiteY2" fmla="*/ 0 h 2160235"/>
                  <a:gd name="connsiteX3" fmla="*/ 1335095 w 2160236"/>
                  <a:gd name="connsiteY3" fmla="*/ 825142 h 2160235"/>
                  <a:gd name="connsiteX4" fmla="*/ 2160236 w 2160236"/>
                  <a:gd name="connsiteY4" fmla="*/ 825136 h 2160235"/>
                  <a:gd name="connsiteX5" fmla="*/ 1492680 w 2160236"/>
                  <a:gd name="connsiteY5" fmla="*/ 1335096 h 2160235"/>
                  <a:gd name="connsiteX6" fmla="*/ 1747667 w 2160236"/>
                  <a:gd name="connsiteY6" fmla="*/ 2160235 h 2160235"/>
                  <a:gd name="connsiteX7" fmla="*/ 412569 w 2160236"/>
                  <a:gd name="connsiteY7" fmla="*/ 2160235 h 2160235"/>
                  <a:gd name="connsiteX8" fmla="*/ 667556 w 2160236"/>
                  <a:gd name="connsiteY8" fmla="*/ 1335096 h 2160235"/>
                  <a:gd name="connsiteX9" fmla="*/ 0 w 2160236"/>
                  <a:gd name="connsiteY9" fmla="*/ 825136 h 2160235"/>
                  <a:gd name="connsiteX0" fmla="*/ 0 w 2160236"/>
                  <a:gd name="connsiteY0" fmla="*/ 825136 h 2160235"/>
                  <a:gd name="connsiteX1" fmla="*/ 825141 w 2160236"/>
                  <a:gd name="connsiteY1" fmla="*/ 825142 h 2160235"/>
                  <a:gd name="connsiteX2" fmla="*/ 1080118 w 2160236"/>
                  <a:gd name="connsiteY2" fmla="*/ 0 h 2160235"/>
                  <a:gd name="connsiteX3" fmla="*/ 1335095 w 2160236"/>
                  <a:gd name="connsiteY3" fmla="*/ 825142 h 2160235"/>
                  <a:gd name="connsiteX4" fmla="*/ 2160236 w 2160236"/>
                  <a:gd name="connsiteY4" fmla="*/ 825136 h 2160235"/>
                  <a:gd name="connsiteX5" fmla="*/ 1492680 w 2160236"/>
                  <a:gd name="connsiteY5" fmla="*/ 1335096 h 2160235"/>
                  <a:gd name="connsiteX6" fmla="*/ 1747667 w 2160236"/>
                  <a:gd name="connsiteY6" fmla="*/ 2160235 h 2160235"/>
                  <a:gd name="connsiteX7" fmla="*/ 412569 w 2160236"/>
                  <a:gd name="connsiteY7" fmla="*/ 2160235 h 2160235"/>
                  <a:gd name="connsiteX8" fmla="*/ 0 w 2160236"/>
                  <a:gd name="connsiteY8" fmla="*/ 825136 h 2160235"/>
                  <a:gd name="connsiteX0" fmla="*/ 0 w 2160236"/>
                  <a:gd name="connsiteY0" fmla="*/ 825136 h 2160235"/>
                  <a:gd name="connsiteX1" fmla="*/ 825141 w 2160236"/>
                  <a:gd name="connsiteY1" fmla="*/ 825142 h 2160235"/>
                  <a:gd name="connsiteX2" fmla="*/ 1080118 w 2160236"/>
                  <a:gd name="connsiteY2" fmla="*/ 0 h 2160235"/>
                  <a:gd name="connsiteX3" fmla="*/ 1335095 w 2160236"/>
                  <a:gd name="connsiteY3" fmla="*/ 825142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35095 w 2160236"/>
                  <a:gd name="connsiteY3" fmla="*/ 825142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1068711 w 2160236"/>
                  <a:gd name="connsiteY6" fmla="*/ 2152604 h 2160235"/>
                  <a:gd name="connsiteX7" fmla="*/ 412569 w 2160236"/>
                  <a:gd name="connsiteY7" fmla="*/ 2160235 h 2160235"/>
                  <a:gd name="connsiteX8" fmla="*/ 0 w 2160236"/>
                  <a:gd name="connsiteY8" fmla="*/ 825136 h 2160235"/>
                  <a:gd name="connsiteX0" fmla="*/ 0 w 2160236"/>
                  <a:gd name="connsiteY0" fmla="*/ 825136 h 2163893"/>
                  <a:gd name="connsiteX1" fmla="*/ 915453 w 2160236"/>
                  <a:gd name="connsiteY1" fmla="*/ 1254120 h 2163893"/>
                  <a:gd name="connsiteX2" fmla="*/ 1080118 w 2160236"/>
                  <a:gd name="connsiteY2" fmla="*/ 0 h 2163893"/>
                  <a:gd name="connsiteX3" fmla="*/ 1357672 w 2160236"/>
                  <a:gd name="connsiteY3" fmla="*/ 1321853 h 2163893"/>
                  <a:gd name="connsiteX4" fmla="*/ 2160236 w 2160236"/>
                  <a:gd name="connsiteY4" fmla="*/ 825136 h 2163893"/>
                  <a:gd name="connsiteX5" fmla="*/ 1747667 w 2160236"/>
                  <a:gd name="connsiteY5" fmla="*/ 2160235 h 2163893"/>
                  <a:gd name="connsiteX6" fmla="*/ 1746044 w 2160236"/>
                  <a:gd name="connsiteY6" fmla="*/ 2163893 h 2163893"/>
                  <a:gd name="connsiteX7" fmla="*/ 1068711 w 2160236"/>
                  <a:gd name="connsiteY7" fmla="*/ 2152604 h 2163893"/>
                  <a:gd name="connsiteX8" fmla="*/ 412569 w 2160236"/>
                  <a:gd name="connsiteY8" fmla="*/ 2160235 h 2163893"/>
                  <a:gd name="connsiteX9" fmla="*/ 0 w 2160236"/>
                  <a:gd name="connsiteY9" fmla="*/ 825136 h 2163893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1068711 w 2160236"/>
                  <a:gd name="connsiteY6" fmla="*/ 2152604 h 2160235"/>
                  <a:gd name="connsiteX7" fmla="*/ 412569 w 2160236"/>
                  <a:gd name="connsiteY7" fmla="*/ 2160235 h 2160235"/>
                  <a:gd name="connsiteX8" fmla="*/ 0 w 2160236"/>
                  <a:gd name="connsiteY8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068711 w 2160236"/>
                  <a:gd name="connsiteY5" fmla="*/ 2152604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068711 w 2160236"/>
                  <a:gd name="connsiteY5" fmla="*/ 2152604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2703"/>
                  <a:gd name="connsiteY0" fmla="*/ 825136 h 2160235"/>
                  <a:gd name="connsiteX1" fmla="*/ 915453 w 2162703"/>
                  <a:gd name="connsiteY1" fmla="*/ 1254120 h 2160235"/>
                  <a:gd name="connsiteX2" fmla="*/ 1080118 w 2162703"/>
                  <a:gd name="connsiteY2" fmla="*/ 0 h 2160235"/>
                  <a:gd name="connsiteX3" fmla="*/ 1357672 w 2162703"/>
                  <a:gd name="connsiteY3" fmla="*/ 1321853 h 2160235"/>
                  <a:gd name="connsiteX4" fmla="*/ 2160236 w 2162703"/>
                  <a:gd name="connsiteY4" fmla="*/ 825136 h 2160235"/>
                  <a:gd name="connsiteX5" fmla="*/ 1068711 w 2162703"/>
                  <a:gd name="connsiteY5" fmla="*/ 2152604 h 2160235"/>
                  <a:gd name="connsiteX6" fmla="*/ 412569 w 2162703"/>
                  <a:gd name="connsiteY6" fmla="*/ 2160235 h 2160235"/>
                  <a:gd name="connsiteX7" fmla="*/ 0 w 2162703"/>
                  <a:gd name="connsiteY7" fmla="*/ 825136 h 2160235"/>
                  <a:gd name="connsiteX0" fmla="*/ 0 w 2184028"/>
                  <a:gd name="connsiteY0" fmla="*/ 825136 h 2160235"/>
                  <a:gd name="connsiteX1" fmla="*/ 915453 w 2184028"/>
                  <a:gd name="connsiteY1" fmla="*/ 1254120 h 2160235"/>
                  <a:gd name="connsiteX2" fmla="*/ 1080118 w 2184028"/>
                  <a:gd name="connsiteY2" fmla="*/ 0 h 2160235"/>
                  <a:gd name="connsiteX3" fmla="*/ 1357672 w 2184028"/>
                  <a:gd name="connsiteY3" fmla="*/ 1321853 h 2160235"/>
                  <a:gd name="connsiteX4" fmla="*/ 2160236 w 2184028"/>
                  <a:gd name="connsiteY4" fmla="*/ 825136 h 2160235"/>
                  <a:gd name="connsiteX5" fmla="*/ 1068711 w 2184028"/>
                  <a:gd name="connsiteY5" fmla="*/ 2152604 h 2160235"/>
                  <a:gd name="connsiteX6" fmla="*/ 412569 w 2184028"/>
                  <a:gd name="connsiteY6" fmla="*/ 2160235 h 2160235"/>
                  <a:gd name="connsiteX7" fmla="*/ 0 w 2184028"/>
                  <a:gd name="connsiteY7" fmla="*/ 825136 h 2160235"/>
                  <a:gd name="connsiteX0" fmla="*/ 0 w 2182636"/>
                  <a:gd name="connsiteY0" fmla="*/ 825136 h 2160235"/>
                  <a:gd name="connsiteX1" fmla="*/ 915453 w 2182636"/>
                  <a:gd name="connsiteY1" fmla="*/ 1254120 h 2160235"/>
                  <a:gd name="connsiteX2" fmla="*/ 1080118 w 2182636"/>
                  <a:gd name="connsiteY2" fmla="*/ 0 h 2160235"/>
                  <a:gd name="connsiteX3" fmla="*/ 1357672 w 2182636"/>
                  <a:gd name="connsiteY3" fmla="*/ 1321853 h 2160235"/>
                  <a:gd name="connsiteX4" fmla="*/ 2160236 w 2182636"/>
                  <a:gd name="connsiteY4" fmla="*/ 825136 h 2160235"/>
                  <a:gd name="connsiteX5" fmla="*/ 1068711 w 2182636"/>
                  <a:gd name="connsiteY5" fmla="*/ 2152604 h 2160235"/>
                  <a:gd name="connsiteX6" fmla="*/ 412569 w 2182636"/>
                  <a:gd name="connsiteY6" fmla="*/ 2160235 h 2160235"/>
                  <a:gd name="connsiteX7" fmla="*/ 0 w 2182636"/>
                  <a:gd name="connsiteY7" fmla="*/ 825136 h 2160235"/>
                  <a:gd name="connsiteX0" fmla="*/ 0 w 2182636"/>
                  <a:gd name="connsiteY0" fmla="*/ 825136 h 2152604"/>
                  <a:gd name="connsiteX1" fmla="*/ 915453 w 2182636"/>
                  <a:gd name="connsiteY1" fmla="*/ 1254120 h 2152604"/>
                  <a:gd name="connsiteX2" fmla="*/ 1080118 w 2182636"/>
                  <a:gd name="connsiteY2" fmla="*/ 0 h 2152604"/>
                  <a:gd name="connsiteX3" fmla="*/ 1357672 w 2182636"/>
                  <a:gd name="connsiteY3" fmla="*/ 1321853 h 2152604"/>
                  <a:gd name="connsiteX4" fmla="*/ 2160236 w 2182636"/>
                  <a:gd name="connsiteY4" fmla="*/ 825136 h 2152604"/>
                  <a:gd name="connsiteX5" fmla="*/ 1068711 w 2182636"/>
                  <a:gd name="connsiteY5" fmla="*/ 2152604 h 2152604"/>
                  <a:gd name="connsiteX6" fmla="*/ 0 w 2182636"/>
                  <a:gd name="connsiteY6" fmla="*/ 825136 h 2152604"/>
                  <a:gd name="connsiteX0" fmla="*/ 70962 w 2253598"/>
                  <a:gd name="connsiteY0" fmla="*/ 825136 h 2152604"/>
                  <a:gd name="connsiteX1" fmla="*/ 986415 w 2253598"/>
                  <a:gd name="connsiteY1" fmla="*/ 1254120 h 2152604"/>
                  <a:gd name="connsiteX2" fmla="*/ 1151080 w 2253598"/>
                  <a:gd name="connsiteY2" fmla="*/ 0 h 2152604"/>
                  <a:gd name="connsiteX3" fmla="*/ 1428634 w 2253598"/>
                  <a:gd name="connsiteY3" fmla="*/ 1321853 h 2152604"/>
                  <a:gd name="connsiteX4" fmla="*/ 2231198 w 2253598"/>
                  <a:gd name="connsiteY4" fmla="*/ 825136 h 2152604"/>
                  <a:gd name="connsiteX5" fmla="*/ 1139673 w 2253598"/>
                  <a:gd name="connsiteY5" fmla="*/ 2152604 h 2152604"/>
                  <a:gd name="connsiteX6" fmla="*/ 70962 w 2253598"/>
                  <a:gd name="connsiteY6" fmla="*/ 825136 h 2152604"/>
                  <a:gd name="connsiteX0" fmla="*/ 107697 w 2290333"/>
                  <a:gd name="connsiteY0" fmla="*/ 825136 h 2152604"/>
                  <a:gd name="connsiteX1" fmla="*/ 1023150 w 2290333"/>
                  <a:gd name="connsiteY1" fmla="*/ 1254120 h 2152604"/>
                  <a:gd name="connsiteX2" fmla="*/ 1187815 w 2290333"/>
                  <a:gd name="connsiteY2" fmla="*/ 0 h 2152604"/>
                  <a:gd name="connsiteX3" fmla="*/ 1465369 w 2290333"/>
                  <a:gd name="connsiteY3" fmla="*/ 1321853 h 2152604"/>
                  <a:gd name="connsiteX4" fmla="*/ 2267933 w 2290333"/>
                  <a:gd name="connsiteY4" fmla="*/ 825136 h 2152604"/>
                  <a:gd name="connsiteX5" fmla="*/ 1176408 w 2290333"/>
                  <a:gd name="connsiteY5" fmla="*/ 2152604 h 2152604"/>
                  <a:gd name="connsiteX6" fmla="*/ 107697 w 2290333"/>
                  <a:gd name="connsiteY6" fmla="*/ 825136 h 2152604"/>
                  <a:gd name="connsiteX0" fmla="*/ 30136 w 2212772"/>
                  <a:gd name="connsiteY0" fmla="*/ 825136 h 2152604"/>
                  <a:gd name="connsiteX1" fmla="*/ 945589 w 2212772"/>
                  <a:gd name="connsiteY1" fmla="*/ 1254120 h 2152604"/>
                  <a:gd name="connsiteX2" fmla="*/ 1110254 w 2212772"/>
                  <a:gd name="connsiteY2" fmla="*/ 0 h 2152604"/>
                  <a:gd name="connsiteX3" fmla="*/ 1387808 w 2212772"/>
                  <a:gd name="connsiteY3" fmla="*/ 1321853 h 2152604"/>
                  <a:gd name="connsiteX4" fmla="*/ 2190372 w 2212772"/>
                  <a:gd name="connsiteY4" fmla="*/ 825136 h 2152604"/>
                  <a:gd name="connsiteX5" fmla="*/ 1098847 w 2212772"/>
                  <a:gd name="connsiteY5" fmla="*/ 2152604 h 2152604"/>
                  <a:gd name="connsiteX6" fmla="*/ 30136 w 2212772"/>
                  <a:gd name="connsiteY6" fmla="*/ 825136 h 2152604"/>
                  <a:gd name="connsiteX0" fmla="*/ 27594 w 2210230"/>
                  <a:gd name="connsiteY0" fmla="*/ 825136 h 2152604"/>
                  <a:gd name="connsiteX1" fmla="*/ 943047 w 2210230"/>
                  <a:gd name="connsiteY1" fmla="*/ 1254120 h 2152604"/>
                  <a:gd name="connsiteX2" fmla="*/ 1107712 w 2210230"/>
                  <a:gd name="connsiteY2" fmla="*/ 0 h 2152604"/>
                  <a:gd name="connsiteX3" fmla="*/ 1385266 w 2210230"/>
                  <a:gd name="connsiteY3" fmla="*/ 1321853 h 2152604"/>
                  <a:gd name="connsiteX4" fmla="*/ 2187830 w 2210230"/>
                  <a:gd name="connsiteY4" fmla="*/ 825136 h 2152604"/>
                  <a:gd name="connsiteX5" fmla="*/ 1096305 w 2210230"/>
                  <a:gd name="connsiteY5" fmla="*/ 2152604 h 2152604"/>
                  <a:gd name="connsiteX6" fmla="*/ 27594 w 2210230"/>
                  <a:gd name="connsiteY6" fmla="*/ 825136 h 2152604"/>
                  <a:gd name="connsiteX0" fmla="*/ 34125 w 2225475"/>
                  <a:gd name="connsiteY0" fmla="*/ 825136 h 2157276"/>
                  <a:gd name="connsiteX1" fmla="*/ 949578 w 2225475"/>
                  <a:gd name="connsiteY1" fmla="*/ 1254120 h 2157276"/>
                  <a:gd name="connsiteX2" fmla="*/ 1114243 w 2225475"/>
                  <a:gd name="connsiteY2" fmla="*/ 0 h 2157276"/>
                  <a:gd name="connsiteX3" fmla="*/ 1391797 w 2225475"/>
                  <a:gd name="connsiteY3" fmla="*/ 1321853 h 2157276"/>
                  <a:gd name="connsiteX4" fmla="*/ 2194361 w 2225475"/>
                  <a:gd name="connsiteY4" fmla="*/ 825136 h 2157276"/>
                  <a:gd name="connsiteX5" fmla="*/ 1102836 w 2225475"/>
                  <a:gd name="connsiteY5" fmla="*/ 2152604 h 2157276"/>
                  <a:gd name="connsiteX6" fmla="*/ 34125 w 2225475"/>
                  <a:gd name="connsiteY6" fmla="*/ 825136 h 2157276"/>
                  <a:gd name="connsiteX0" fmla="*/ 34125 w 2225475"/>
                  <a:gd name="connsiteY0" fmla="*/ 894500 h 2226640"/>
                  <a:gd name="connsiteX1" fmla="*/ 949578 w 2225475"/>
                  <a:gd name="connsiteY1" fmla="*/ 1323484 h 2226640"/>
                  <a:gd name="connsiteX2" fmla="*/ 1114243 w 2225475"/>
                  <a:gd name="connsiteY2" fmla="*/ 69364 h 2226640"/>
                  <a:gd name="connsiteX3" fmla="*/ 1391797 w 2225475"/>
                  <a:gd name="connsiteY3" fmla="*/ 1391217 h 2226640"/>
                  <a:gd name="connsiteX4" fmla="*/ 2194361 w 2225475"/>
                  <a:gd name="connsiteY4" fmla="*/ 894500 h 2226640"/>
                  <a:gd name="connsiteX5" fmla="*/ 1102836 w 2225475"/>
                  <a:gd name="connsiteY5" fmla="*/ 2221968 h 2226640"/>
                  <a:gd name="connsiteX6" fmla="*/ 34125 w 2225475"/>
                  <a:gd name="connsiteY6" fmla="*/ 894500 h 2226640"/>
                  <a:gd name="connsiteX0" fmla="*/ 34125 w 2225475"/>
                  <a:gd name="connsiteY0" fmla="*/ 827026 h 2159166"/>
                  <a:gd name="connsiteX1" fmla="*/ 949578 w 2225475"/>
                  <a:gd name="connsiteY1" fmla="*/ 1256010 h 2159166"/>
                  <a:gd name="connsiteX2" fmla="*/ 1114243 w 2225475"/>
                  <a:gd name="connsiteY2" fmla="*/ 1890 h 2159166"/>
                  <a:gd name="connsiteX3" fmla="*/ 1391797 w 2225475"/>
                  <a:gd name="connsiteY3" fmla="*/ 1323743 h 2159166"/>
                  <a:gd name="connsiteX4" fmla="*/ 2194361 w 2225475"/>
                  <a:gd name="connsiteY4" fmla="*/ 827026 h 2159166"/>
                  <a:gd name="connsiteX5" fmla="*/ 1102836 w 2225475"/>
                  <a:gd name="connsiteY5" fmla="*/ 2154494 h 2159166"/>
                  <a:gd name="connsiteX6" fmla="*/ 34125 w 2225475"/>
                  <a:gd name="connsiteY6" fmla="*/ 827026 h 2159166"/>
                  <a:gd name="connsiteX0" fmla="*/ 25322 w 2329807"/>
                  <a:gd name="connsiteY0" fmla="*/ 1113125 h 2156766"/>
                  <a:gd name="connsiteX1" fmla="*/ 1059295 w 2329807"/>
                  <a:gd name="connsiteY1" fmla="*/ 1256010 h 2156766"/>
                  <a:gd name="connsiteX2" fmla="*/ 1223960 w 2329807"/>
                  <a:gd name="connsiteY2" fmla="*/ 1890 h 2156766"/>
                  <a:gd name="connsiteX3" fmla="*/ 1501514 w 2329807"/>
                  <a:gd name="connsiteY3" fmla="*/ 1323743 h 2156766"/>
                  <a:gd name="connsiteX4" fmla="*/ 2304078 w 2329807"/>
                  <a:gd name="connsiteY4" fmla="*/ 827026 h 2156766"/>
                  <a:gd name="connsiteX5" fmla="*/ 1212553 w 2329807"/>
                  <a:gd name="connsiteY5" fmla="*/ 2154494 h 2156766"/>
                  <a:gd name="connsiteX6" fmla="*/ 25322 w 2329807"/>
                  <a:gd name="connsiteY6" fmla="*/ 1113125 h 2156766"/>
                  <a:gd name="connsiteX0" fmla="*/ 44462 w 2348947"/>
                  <a:gd name="connsiteY0" fmla="*/ 1113125 h 2157205"/>
                  <a:gd name="connsiteX1" fmla="*/ 1078435 w 2348947"/>
                  <a:gd name="connsiteY1" fmla="*/ 1256010 h 2157205"/>
                  <a:gd name="connsiteX2" fmla="*/ 1243100 w 2348947"/>
                  <a:gd name="connsiteY2" fmla="*/ 1890 h 2157205"/>
                  <a:gd name="connsiteX3" fmla="*/ 1520654 w 2348947"/>
                  <a:gd name="connsiteY3" fmla="*/ 1323743 h 2157205"/>
                  <a:gd name="connsiteX4" fmla="*/ 2323218 w 2348947"/>
                  <a:gd name="connsiteY4" fmla="*/ 827026 h 2157205"/>
                  <a:gd name="connsiteX5" fmla="*/ 1231693 w 2348947"/>
                  <a:gd name="connsiteY5" fmla="*/ 2154494 h 2157205"/>
                  <a:gd name="connsiteX6" fmla="*/ 44462 w 2348947"/>
                  <a:gd name="connsiteY6" fmla="*/ 1113125 h 2157205"/>
                  <a:gd name="connsiteX0" fmla="*/ 46203 w 2350688"/>
                  <a:gd name="connsiteY0" fmla="*/ 1113125 h 2156888"/>
                  <a:gd name="connsiteX1" fmla="*/ 1080176 w 2350688"/>
                  <a:gd name="connsiteY1" fmla="*/ 1256010 h 2156888"/>
                  <a:gd name="connsiteX2" fmla="*/ 1244841 w 2350688"/>
                  <a:gd name="connsiteY2" fmla="*/ 1890 h 2156888"/>
                  <a:gd name="connsiteX3" fmla="*/ 1522395 w 2350688"/>
                  <a:gd name="connsiteY3" fmla="*/ 1323743 h 2156888"/>
                  <a:gd name="connsiteX4" fmla="*/ 2324959 w 2350688"/>
                  <a:gd name="connsiteY4" fmla="*/ 827026 h 2156888"/>
                  <a:gd name="connsiteX5" fmla="*/ 1233434 w 2350688"/>
                  <a:gd name="connsiteY5" fmla="*/ 2154494 h 2156888"/>
                  <a:gd name="connsiteX6" fmla="*/ 46203 w 2350688"/>
                  <a:gd name="connsiteY6" fmla="*/ 1113125 h 2156888"/>
                  <a:gd name="connsiteX0" fmla="*/ 49773 w 2356804"/>
                  <a:gd name="connsiteY0" fmla="*/ 1113125 h 2165458"/>
                  <a:gd name="connsiteX1" fmla="*/ 1083746 w 2356804"/>
                  <a:gd name="connsiteY1" fmla="*/ 1256010 h 2165458"/>
                  <a:gd name="connsiteX2" fmla="*/ 1248411 w 2356804"/>
                  <a:gd name="connsiteY2" fmla="*/ 1890 h 2165458"/>
                  <a:gd name="connsiteX3" fmla="*/ 1525965 w 2356804"/>
                  <a:gd name="connsiteY3" fmla="*/ 1323743 h 2165458"/>
                  <a:gd name="connsiteX4" fmla="*/ 2328529 w 2356804"/>
                  <a:gd name="connsiteY4" fmla="*/ 827026 h 2165458"/>
                  <a:gd name="connsiteX5" fmla="*/ 1237004 w 2356804"/>
                  <a:gd name="connsiteY5" fmla="*/ 2154494 h 2165458"/>
                  <a:gd name="connsiteX6" fmla="*/ 49773 w 2356804"/>
                  <a:gd name="connsiteY6" fmla="*/ 1113125 h 2165458"/>
                  <a:gd name="connsiteX0" fmla="*/ 49773 w 2356804"/>
                  <a:gd name="connsiteY0" fmla="*/ 1113125 h 2160540"/>
                  <a:gd name="connsiteX1" fmla="*/ 1083746 w 2356804"/>
                  <a:gd name="connsiteY1" fmla="*/ 1256010 h 2160540"/>
                  <a:gd name="connsiteX2" fmla="*/ 1248411 w 2356804"/>
                  <a:gd name="connsiteY2" fmla="*/ 1890 h 2160540"/>
                  <a:gd name="connsiteX3" fmla="*/ 1525965 w 2356804"/>
                  <a:gd name="connsiteY3" fmla="*/ 1323743 h 2160540"/>
                  <a:gd name="connsiteX4" fmla="*/ 2328529 w 2356804"/>
                  <a:gd name="connsiteY4" fmla="*/ 827026 h 2160540"/>
                  <a:gd name="connsiteX5" fmla="*/ 1237004 w 2356804"/>
                  <a:gd name="connsiteY5" fmla="*/ 2154494 h 2160540"/>
                  <a:gd name="connsiteX6" fmla="*/ 49773 w 2356804"/>
                  <a:gd name="connsiteY6" fmla="*/ 1113125 h 2160540"/>
                  <a:gd name="connsiteX0" fmla="*/ 49773 w 2372534"/>
                  <a:gd name="connsiteY0" fmla="*/ 1113125 h 2160539"/>
                  <a:gd name="connsiteX1" fmla="*/ 1083746 w 2372534"/>
                  <a:gd name="connsiteY1" fmla="*/ 1256010 h 2160539"/>
                  <a:gd name="connsiteX2" fmla="*/ 1248411 w 2372534"/>
                  <a:gd name="connsiteY2" fmla="*/ 1890 h 2160539"/>
                  <a:gd name="connsiteX3" fmla="*/ 1525965 w 2372534"/>
                  <a:gd name="connsiteY3" fmla="*/ 1323743 h 2160539"/>
                  <a:gd name="connsiteX4" fmla="*/ 2328529 w 2372534"/>
                  <a:gd name="connsiteY4" fmla="*/ 827026 h 2160539"/>
                  <a:gd name="connsiteX5" fmla="*/ 1237004 w 2372534"/>
                  <a:gd name="connsiteY5" fmla="*/ 2154494 h 2160539"/>
                  <a:gd name="connsiteX6" fmla="*/ 49773 w 2372534"/>
                  <a:gd name="connsiteY6" fmla="*/ 1113125 h 2160539"/>
                  <a:gd name="connsiteX0" fmla="*/ 70859 w 2415991"/>
                  <a:gd name="connsiteY0" fmla="*/ 1113125 h 2193893"/>
                  <a:gd name="connsiteX1" fmla="*/ 1104832 w 2415991"/>
                  <a:gd name="connsiteY1" fmla="*/ 1256010 h 2193893"/>
                  <a:gd name="connsiteX2" fmla="*/ 1269497 w 2415991"/>
                  <a:gd name="connsiteY2" fmla="*/ 1890 h 2193893"/>
                  <a:gd name="connsiteX3" fmla="*/ 1547051 w 2415991"/>
                  <a:gd name="connsiteY3" fmla="*/ 1323743 h 2193893"/>
                  <a:gd name="connsiteX4" fmla="*/ 2349615 w 2415991"/>
                  <a:gd name="connsiteY4" fmla="*/ 827026 h 2193893"/>
                  <a:gd name="connsiteX5" fmla="*/ 1258090 w 2415991"/>
                  <a:gd name="connsiteY5" fmla="*/ 2154494 h 2193893"/>
                  <a:gd name="connsiteX6" fmla="*/ 70859 w 2415991"/>
                  <a:gd name="connsiteY6" fmla="*/ 1113125 h 2193893"/>
                  <a:gd name="connsiteX0" fmla="*/ 19112 w 2364244"/>
                  <a:gd name="connsiteY0" fmla="*/ 1113125 h 2194739"/>
                  <a:gd name="connsiteX1" fmla="*/ 1053085 w 2364244"/>
                  <a:gd name="connsiteY1" fmla="*/ 1256010 h 2194739"/>
                  <a:gd name="connsiteX2" fmla="*/ 1217750 w 2364244"/>
                  <a:gd name="connsiteY2" fmla="*/ 1890 h 2194739"/>
                  <a:gd name="connsiteX3" fmla="*/ 1495304 w 2364244"/>
                  <a:gd name="connsiteY3" fmla="*/ 1323743 h 2194739"/>
                  <a:gd name="connsiteX4" fmla="*/ 2297868 w 2364244"/>
                  <a:gd name="connsiteY4" fmla="*/ 827026 h 2194739"/>
                  <a:gd name="connsiteX5" fmla="*/ 1206343 w 2364244"/>
                  <a:gd name="connsiteY5" fmla="*/ 2154494 h 2194739"/>
                  <a:gd name="connsiteX6" fmla="*/ 19112 w 2364244"/>
                  <a:gd name="connsiteY6" fmla="*/ 1113125 h 2194739"/>
                  <a:gd name="connsiteX0" fmla="*/ 30031 w 2375163"/>
                  <a:gd name="connsiteY0" fmla="*/ 1113125 h 2194172"/>
                  <a:gd name="connsiteX1" fmla="*/ 1064004 w 2375163"/>
                  <a:gd name="connsiteY1" fmla="*/ 1256010 h 2194172"/>
                  <a:gd name="connsiteX2" fmla="*/ 1228669 w 2375163"/>
                  <a:gd name="connsiteY2" fmla="*/ 1890 h 2194172"/>
                  <a:gd name="connsiteX3" fmla="*/ 1506223 w 2375163"/>
                  <a:gd name="connsiteY3" fmla="*/ 1323743 h 2194172"/>
                  <a:gd name="connsiteX4" fmla="*/ 2308787 w 2375163"/>
                  <a:gd name="connsiteY4" fmla="*/ 827026 h 2194172"/>
                  <a:gd name="connsiteX5" fmla="*/ 1217262 w 2375163"/>
                  <a:gd name="connsiteY5" fmla="*/ 2154494 h 2194172"/>
                  <a:gd name="connsiteX6" fmla="*/ 30031 w 2375163"/>
                  <a:gd name="connsiteY6" fmla="*/ 1113125 h 2194172"/>
                  <a:gd name="connsiteX0" fmla="*/ 21289 w 2349179"/>
                  <a:gd name="connsiteY0" fmla="*/ 1113125 h 2161730"/>
                  <a:gd name="connsiteX1" fmla="*/ 1055262 w 2349179"/>
                  <a:gd name="connsiteY1" fmla="*/ 1256010 h 2161730"/>
                  <a:gd name="connsiteX2" fmla="*/ 1219927 w 2349179"/>
                  <a:gd name="connsiteY2" fmla="*/ 1890 h 2161730"/>
                  <a:gd name="connsiteX3" fmla="*/ 1497481 w 2349179"/>
                  <a:gd name="connsiteY3" fmla="*/ 1323743 h 2161730"/>
                  <a:gd name="connsiteX4" fmla="*/ 2300045 w 2349179"/>
                  <a:gd name="connsiteY4" fmla="*/ 827026 h 2161730"/>
                  <a:gd name="connsiteX5" fmla="*/ 1208520 w 2349179"/>
                  <a:gd name="connsiteY5" fmla="*/ 2154494 h 2161730"/>
                  <a:gd name="connsiteX6" fmla="*/ 21289 w 2349179"/>
                  <a:gd name="connsiteY6" fmla="*/ 1113125 h 2161730"/>
                  <a:gd name="connsiteX0" fmla="*/ 21289 w 2374511"/>
                  <a:gd name="connsiteY0" fmla="*/ 1113125 h 2161730"/>
                  <a:gd name="connsiteX1" fmla="*/ 1055262 w 2374511"/>
                  <a:gd name="connsiteY1" fmla="*/ 1256010 h 2161730"/>
                  <a:gd name="connsiteX2" fmla="*/ 1219927 w 2374511"/>
                  <a:gd name="connsiteY2" fmla="*/ 1890 h 2161730"/>
                  <a:gd name="connsiteX3" fmla="*/ 1497481 w 2374511"/>
                  <a:gd name="connsiteY3" fmla="*/ 1323743 h 2161730"/>
                  <a:gd name="connsiteX4" fmla="*/ 2300045 w 2374511"/>
                  <a:gd name="connsiteY4" fmla="*/ 827026 h 2161730"/>
                  <a:gd name="connsiteX5" fmla="*/ 1208520 w 2374511"/>
                  <a:gd name="connsiteY5" fmla="*/ 2154494 h 2161730"/>
                  <a:gd name="connsiteX6" fmla="*/ 21289 w 2374511"/>
                  <a:gd name="connsiteY6" fmla="*/ 1113125 h 2161730"/>
                  <a:gd name="connsiteX0" fmla="*/ 21289 w 2365804"/>
                  <a:gd name="connsiteY0" fmla="*/ 1113125 h 2161730"/>
                  <a:gd name="connsiteX1" fmla="*/ 1055262 w 2365804"/>
                  <a:gd name="connsiteY1" fmla="*/ 1256010 h 2161730"/>
                  <a:gd name="connsiteX2" fmla="*/ 1219927 w 2365804"/>
                  <a:gd name="connsiteY2" fmla="*/ 1890 h 2161730"/>
                  <a:gd name="connsiteX3" fmla="*/ 1497481 w 2365804"/>
                  <a:gd name="connsiteY3" fmla="*/ 1323743 h 2161730"/>
                  <a:gd name="connsiteX4" fmla="*/ 2300045 w 2365804"/>
                  <a:gd name="connsiteY4" fmla="*/ 827026 h 2161730"/>
                  <a:gd name="connsiteX5" fmla="*/ 1208520 w 2365804"/>
                  <a:gd name="connsiteY5" fmla="*/ 2154494 h 2161730"/>
                  <a:gd name="connsiteX6" fmla="*/ 21289 w 2365804"/>
                  <a:gd name="connsiteY6" fmla="*/ 1113125 h 2161730"/>
                  <a:gd name="connsiteX0" fmla="*/ 21289 w 2365804"/>
                  <a:gd name="connsiteY0" fmla="*/ 1113125 h 2161730"/>
                  <a:gd name="connsiteX1" fmla="*/ 1055262 w 2365804"/>
                  <a:gd name="connsiteY1" fmla="*/ 1256010 h 2161730"/>
                  <a:gd name="connsiteX2" fmla="*/ 1219927 w 2365804"/>
                  <a:gd name="connsiteY2" fmla="*/ 1890 h 2161730"/>
                  <a:gd name="connsiteX3" fmla="*/ 1497481 w 2365804"/>
                  <a:gd name="connsiteY3" fmla="*/ 1323743 h 2161730"/>
                  <a:gd name="connsiteX4" fmla="*/ 2300045 w 2365804"/>
                  <a:gd name="connsiteY4" fmla="*/ 827026 h 2161730"/>
                  <a:gd name="connsiteX5" fmla="*/ 1208520 w 2365804"/>
                  <a:gd name="connsiteY5" fmla="*/ 2154494 h 2161730"/>
                  <a:gd name="connsiteX6" fmla="*/ 21289 w 2365804"/>
                  <a:gd name="connsiteY6" fmla="*/ 1113125 h 2161730"/>
                  <a:gd name="connsiteX0" fmla="*/ 21289 w 2365804"/>
                  <a:gd name="connsiteY0" fmla="*/ 1112999 h 2161604"/>
                  <a:gd name="connsiteX1" fmla="*/ 1055262 w 2365804"/>
                  <a:gd name="connsiteY1" fmla="*/ 1255884 h 2161604"/>
                  <a:gd name="connsiteX2" fmla="*/ 1219927 w 2365804"/>
                  <a:gd name="connsiteY2" fmla="*/ 1764 h 2161604"/>
                  <a:gd name="connsiteX3" fmla="*/ 1497481 w 2365804"/>
                  <a:gd name="connsiteY3" fmla="*/ 1323617 h 2161604"/>
                  <a:gd name="connsiteX4" fmla="*/ 2300045 w 2365804"/>
                  <a:gd name="connsiteY4" fmla="*/ 826900 h 2161604"/>
                  <a:gd name="connsiteX5" fmla="*/ 1208520 w 2365804"/>
                  <a:gd name="connsiteY5" fmla="*/ 2154368 h 2161604"/>
                  <a:gd name="connsiteX6" fmla="*/ 21289 w 2365804"/>
                  <a:gd name="connsiteY6" fmla="*/ 1112999 h 2161604"/>
                  <a:gd name="connsiteX0" fmla="*/ 21289 w 2365804"/>
                  <a:gd name="connsiteY0" fmla="*/ 1112999 h 2161604"/>
                  <a:gd name="connsiteX1" fmla="*/ 1055262 w 2365804"/>
                  <a:gd name="connsiteY1" fmla="*/ 1255884 h 2161604"/>
                  <a:gd name="connsiteX2" fmla="*/ 1219927 w 2365804"/>
                  <a:gd name="connsiteY2" fmla="*/ 1764 h 2161604"/>
                  <a:gd name="connsiteX3" fmla="*/ 1497481 w 2365804"/>
                  <a:gd name="connsiteY3" fmla="*/ 1323617 h 2161604"/>
                  <a:gd name="connsiteX4" fmla="*/ 2300045 w 2365804"/>
                  <a:gd name="connsiteY4" fmla="*/ 826900 h 2161604"/>
                  <a:gd name="connsiteX5" fmla="*/ 1208520 w 2365804"/>
                  <a:gd name="connsiteY5" fmla="*/ 2154368 h 2161604"/>
                  <a:gd name="connsiteX6" fmla="*/ 21289 w 2365804"/>
                  <a:gd name="connsiteY6" fmla="*/ 1112999 h 2161604"/>
                  <a:gd name="connsiteX0" fmla="*/ 21289 w 2365804"/>
                  <a:gd name="connsiteY0" fmla="*/ 1112999 h 2161604"/>
                  <a:gd name="connsiteX1" fmla="*/ 1055262 w 2365804"/>
                  <a:gd name="connsiteY1" fmla="*/ 1255884 h 2161604"/>
                  <a:gd name="connsiteX2" fmla="*/ 1219927 w 2365804"/>
                  <a:gd name="connsiteY2" fmla="*/ 1764 h 2161604"/>
                  <a:gd name="connsiteX3" fmla="*/ 1497481 w 2365804"/>
                  <a:gd name="connsiteY3" fmla="*/ 1323617 h 2161604"/>
                  <a:gd name="connsiteX4" fmla="*/ 2300045 w 2365804"/>
                  <a:gd name="connsiteY4" fmla="*/ 826900 h 2161604"/>
                  <a:gd name="connsiteX5" fmla="*/ 1208520 w 2365804"/>
                  <a:gd name="connsiteY5" fmla="*/ 2154368 h 2161604"/>
                  <a:gd name="connsiteX6" fmla="*/ 21289 w 2365804"/>
                  <a:gd name="connsiteY6" fmla="*/ 1112999 h 2161604"/>
                  <a:gd name="connsiteX0" fmla="*/ 27541 w 2372056"/>
                  <a:gd name="connsiteY0" fmla="*/ 1112999 h 2161332"/>
                  <a:gd name="connsiteX1" fmla="*/ 1061514 w 2372056"/>
                  <a:gd name="connsiteY1" fmla="*/ 1255884 h 2161332"/>
                  <a:gd name="connsiteX2" fmla="*/ 1226179 w 2372056"/>
                  <a:gd name="connsiteY2" fmla="*/ 1764 h 2161332"/>
                  <a:gd name="connsiteX3" fmla="*/ 1503733 w 2372056"/>
                  <a:gd name="connsiteY3" fmla="*/ 1323617 h 2161332"/>
                  <a:gd name="connsiteX4" fmla="*/ 2306297 w 2372056"/>
                  <a:gd name="connsiteY4" fmla="*/ 826900 h 2161332"/>
                  <a:gd name="connsiteX5" fmla="*/ 1214772 w 2372056"/>
                  <a:gd name="connsiteY5" fmla="*/ 2154368 h 2161332"/>
                  <a:gd name="connsiteX6" fmla="*/ 27541 w 2372056"/>
                  <a:gd name="connsiteY6" fmla="*/ 1112999 h 2161332"/>
                  <a:gd name="connsiteX0" fmla="*/ 34274 w 2378789"/>
                  <a:gd name="connsiteY0" fmla="*/ 1112999 h 2161466"/>
                  <a:gd name="connsiteX1" fmla="*/ 1068247 w 2378789"/>
                  <a:gd name="connsiteY1" fmla="*/ 1255884 h 2161466"/>
                  <a:gd name="connsiteX2" fmla="*/ 1232912 w 2378789"/>
                  <a:gd name="connsiteY2" fmla="*/ 1764 h 2161466"/>
                  <a:gd name="connsiteX3" fmla="*/ 1510466 w 2378789"/>
                  <a:gd name="connsiteY3" fmla="*/ 1323617 h 2161466"/>
                  <a:gd name="connsiteX4" fmla="*/ 2313030 w 2378789"/>
                  <a:gd name="connsiteY4" fmla="*/ 826900 h 2161466"/>
                  <a:gd name="connsiteX5" fmla="*/ 1221505 w 2378789"/>
                  <a:gd name="connsiteY5" fmla="*/ 2154368 h 2161466"/>
                  <a:gd name="connsiteX6" fmla="*/ 34274 w 2378789"/>
                  <a:gd name="connsiteY6" fmla="*/ 1112999 h 2161466"/>
                  <a:gd name="connsiteX0" fmla="*/ 39600 w 2384115"/>
                  <a:gd name="connsiteY0" fmla="*/ 1112999 h 2161675"/>
                  <a:gd name="connsiteX1" fmla="*/ 1073573 w 2384115"/>
                  <a:gd name="connsiteY1" fmla="*/ 1255884 h 2161675"/>
                  <a:gd name="connsiteX2" fmla="*/ 1238238 w 2384115"/>
                  <a:gd name="connsiteY2" fmla="*/ 1764 h 2161675"/>
                  <a:gd name="connsiteX3" fmla="*/ 1515792 w 2384115"/>
                  <a:gd name="connsiteY3" fmla="*/ 1323617 h 2161675"/>
                  <a:gd name="connsiteX4" fmla="*/ 2318356 w 2384115"/>
                  <a:gd name="connsiteY4" fmla="*/ 826900 h 2161675"/>
                  <a:gd name="connsiteX5" fmla="*/ 1226831 w 2384115"/>
                  <a:gd name="connsiteY5" fmla="*/ 2154368 h 2161675"/>
                  <a:gd name="connsiteX6" fmla="*/ 39600 w 2384115"/>
                  <a:gd name="connsiteY6" fmla="*/ 1112999 h 2161675"/>
                  <a:gd name="connsiteX0" fmla="*/ 39600 w 2384115"/>
                  <a:gd name="connsiteY0" fmla="*/ 1120218 h 2168894"/>
                  <a:gd name="connsiteX1" fmla="*/ 1073573 w 2384115"/>
                  <a:gd name="connsiteY1" fmla="*/ 1263103 h 2168894"/>
                  <a:gd name="connsiteX2" fmla="*/ 1238238 w 2384115"/>
                  <a:gd name="connsiteY2" fmla="*/ 8983 h 2168894"/>
                  <a:gd name="connsiteX3" fmla="*/ 1515792 w 2384115"/>
                  <a:gd name="connsiteY3" fmla="*/ 1330836 h 2168894"/>
                  <a:gd name="connsiteX4" fmla="*/ 2318356 w 2384115"/>
                  <a:gd name="connsiteY4" fmla="*/ 834119 h 2168894"/>
                  <a:gd name="connsiteX5" fmla="*/ 1226831 w 2384115"/>
                  <a:gd name="connsiteY5" fmla="*/ 2161587 h 2168894"/>
                  <a:gd name="connsiteX6" fmla="*/ 39600 w 2384115"/>
                  <a:gd name="connsiteY6" fmla="*/ 1120218 h 2168894"/>
                  <a:gd name="connsiteX0" fmla="*/ 39600 w 2384115"/>
                  <a:gd name="connsiteY0" fmla="*/ 1166937 h 2215613"/>
                  <a:gd name="connsiteX1" fmla="*/ 1073573 w 2384115"/>
                  <a:gd name="connsiteY1" fmla="*/ 1309822 h 2215613"/>
                  <a:gd name="connsiteX2" fmla="*/ 1264576 w 2384115"/>
                  <a:gd name="connsiteY2" fmla="*/ 9308 h 2215613"/>
                  <a:gd name="connsiteX3" fmla="*/ 1515792 w 2384115"/>
                  <a:gd name="connsiteY3" fmla="*/ 1377555 h 2215613"/>
                  <a:gd name="connsiteX4" fmla="*/ 2318356 w 2384115"/>
                  <a:gd name="connsiteY4" fmla="*/ 880838 h 2215613"/>
                  <a:gd name="connsiteX5" fmla="*/ 1226831 w 2384115"/>
                  <a:gd name="connsiteY5" fmla="*/ 2208306 h 2215613"/>
                  <a:gd name="connsiteX6" fmla="*/ 39600 w 2384115"/>
                  <a:gd name="connsiteY6" fmla="*/ 1166937 h 2215613"/>
                  <a:gd name="connsiteX0" fmla="*/ 39600 w 2384115"/>
                  <a:gd name="connsiteY0" fmla="*/ 1167398 h 2216074"/>
                  <a:gd name="connsiteX1" fmla="*/ 1073573 w 2384115"/>
                  <a:gd name="connsiteY1" fmla="*/ 1310283 h 2216074"/>
                  <a:gd name="connsiteX2" fmla="*/ 1264576 w 2384115"/>
                  <a:gd name="connsiteY2" fmla="*/ 9769 h 2216074"/>
                  <a:gd name="connsiteX3" fmla="*/ 1515792 w 2384115"/>
                  <a:gd name="connsiteY3" fmla="*/ 1378016 h 2216074"/>
                  <a:gd name="connsiteX4" fmla="*/ 2318356 w 2384115"/>
                  <a:gd name="connsiteY4" fmla="*/ 881299 h 2216074"/>
                  <a:gd name="connsiteX5" fmla="*/ 1226831 w 2384115"/>
                  <a:gd name="connsiteY5" fmla="*/ 2208767 h 2216074"/>
                  <a:gd name="connsiteX6" fmla="*/ 39600 w 2384115"/>
                  <a:gd name="connsiteY6" fmla="*/ 1167398 h 2216074"/>
                  <a:gd name="connsiteX0" fmla="*/ 39600 w 2384115"/>
                  <a:gd name="connsiteY0" fmla="*/ 1158329 h 2207005"/>
                  <a:gd name="connsiteX1" fmla="*/ 1073573 w 2384115"/>
                  <a:gd name="connsiteY1" fmla="*/ 1301214 h 2207005"/>
                  <a:gd name="connsiteX2" fmla="*/ 1264576 w 2384115"/>
                  <a:gd name="connsiteY2" fmla="*/ 700 h 2207005"/>
                  <a:gd name="connsiteX3" fmla="*/ 1515792 w 2384115"/>
                  <a:gd name="connsiteY3" fmla="*/ 1368947 h 2207005"/>
                  <a:gd name="connsiteX4" fmla="*/ 2318356 w 2384115"/>
                  <a:gd name="connsiteY4" fmla="*/ 872230 h 2207005"/>
                  <a:gd name="connsiteX5" fmla="*/ 1226831 w 2384115"/>
                  <a:gd name="connsiteY5" fmla="*/ 2199698 h 2207005"/>
                  <a:gd name="connsiteX6" fmla="*/ 39600 w 2384115"/>
                  <a:gd name="connsiteY6" fmla="*/ 1158329 h 2207005"/>
                  <a:gd name="connsiteX0" fmla="*/ 39600 w 2384115"/>
                  <a:gd name="connsiteY0" fmla="*/ 1158329 h 2207005"/>
                  <a:gd name="connsiteX1" fmla="*/ 1073573 w 2384115"/>
                  <a:gd name="connsiteY1" fmla="*/ 1301214 h 2207005"/>
                  <a:gd name="connsiteX2" fmla="*/ 1264576 w 2384115"/>
                  <a:gd name="connsiteY2" fmla="*/ 700 h 2207005"/>
                  <a:gd name="connsiteX3" fmla="*/ 1515792 w 2384115"/>
                  <a:gd name="connsiteY3" fmla="*/ 1368947 h 2207005"/>
                  <a:gd name="connsiteX4" fmla="*/ 2318356 w 2384115"/>
                  <a:gd name="connsiteY4" fmla="*/ 872230 h 2207005"/>
                  <a:gd name="connsiteX5" fmla="*/ 1226831 w 2384115"/>
                  <a:gd name="connsiteY5" fmla="*/ 2199698 h 2207005"/>
                  <a:gd name="connsiteX6" fmla="*/ 39600 w 2384115"/>
                  <a:gd name="connsiteY6" fmla="*/ 1158329 h 2207005"/>
                  <a:gd name="connsiteX0" fmla="*/ 39600 w 2384115"/>
                  <a:gd name="connsiteY0" fmla="*/ 1158240 h 2206916"/>
                  <a:gd name="connsiteX1" fmla="*/ 1073573 w 2384115"/>
                  <a:gd name="connsiteY1" fmla="*/ 1301125 h 2206916"/>
                  <a:gd name="connsiteX2" fmla="*/ 1264576 w 2384115"/>
                  <a:gd name="connsiteY2" fmla="*/ 611 h 2206916"/>
                  <a:gd name="connsiteX3" fmla="*/ 1515792 w 2384115"/>
                  <a:gd name="connsiteY3" fmla="*/ 1368858 h 2206916"/>
                  <a:gd name="connsiteX4" fmla="*/ 2318356 w 2384115"/>
                  <a:gd name="connsiteY4" fmla="*/ 872141 h 2206916"/>
                  <a:gd name="connsiteX5" fmla="*/ 1226831 w 2384115"/>
                  <a:gd name="connsiteY5" fmla="*/ 2199609 h 2206916"/>
                  <a:gd name="connsiteX6" fmla="*/ 39600 w 2384115"/>
                  <a:gd name="connsiteY6" fmla="*/ 1158240 h 2206916"/>
                  <a:gd name="connsiteX0" fmla="*/ 39600 w 2384115"/>
                  <a:gd name="connsiteY0" fmla="*/ 1157646 h 2206322"/>
                  <a:gd name="connsiteX1" fmla="*/ 1073573 w 2384115"/>
                  <a:gd name="connsiteY1" fmla="*/ 1300531 h 2206322"/>
                  <a:gd name="connsiteX2" fmla="*/ 1264576 w 2384115"/>
                  <a:gd name="connsiteY2" fmla="*/ 17 h 2206322"/>
                  <a:gd name="connsiteX3" fmla="*/ 1515792 w 2384115"/>
                  <a:gd name="connsiteY3" fmla="*/ 1368264 h 2206322"/>
                  <a:gd name="connsiteX4" fmla="*/ 2318356 w 2384115"/>
                  <a:gd name="connsiteY4" fmla="*/ 871547 h 2206322"/>
                  <a:gd name="connsiteX5" fmla="*/ 1226831 w 2384115"/>
                  <a:gd name="connsiteY5" fmla="*/ 2199015 h 2206322"/>
                  <a:gd name="connsiteX6" fmla="*/ 39600 w 2384115"/>
                  <a:gd name="connsiteY6" fmla="*/ 1157646 h 2206322"/>
                  <a:gd name="connsiteX0" fmla="*/ 38887 w 2382278"/>
                  <a:gd name="connsiteY0" fmla="*/ 1157646 h 2200177"/>
                  <a:gd name="connsiteX1" fmla="*/ 1072860 w 2382278"/>
                  <a:gd name="connsiteY1" fmla="*/ 1300531 h 2200177"/>
                  <a:gd name="connsiteX2" fmla="*/ 1263863 w 2382278"/>
                  <a:gd name="connsiteY2" fmla="*/ 17 h 2200177"/>
                  <a:gd name="connsiteX3" fmla="*/ 1515079 w 2382278"/>
                  <a:gd name="connsiteY3" fmla="*/ 1368264 h 2200177"/>
                  <a:gd name="connsiteX4" fmla="*/ 2317643 w 2382278"/>
                  <a:gd name="connsiteY4" fmla="*/ 871547 h 2200177"/>
                  <a:gd name="connsiteX5" fmla="*/ 1226118 w 2382278"/>
                  <a:gd name="connsiteY5" fmla="*/ 2199015 h 2200177"/>
                  <a:gd name="connsiteX6" fmla="*/ 38887 w 2382278"/>
                  <a:gd name="connsiteY6" fmla="*/ 1157646 h 2200177"/>
                  <a:gd name="connsiteX0" fmla="*/ 38887 w 2365848"/>
                  <a:gd name="connsiteY0" fmla="*/ 1157646 h 2200177"/>
                  <a:gd name="connsiteX1" fmla="*/ 1072860 w 2365848"/>
                  <a:gd name="connsiteY1" fmla="*/ 1300531 h 2200177"/>
                  <a:gd name="connsiteX2" fmla="*/ 1263863 w 2365848"/>
                  <a:gd name="connsiteY2" fmla="*/ 17 h 2200177"/>
                  <a:gd name="connsiteX3" fmla="*/ 1515079 w 2365848"/>
                  <a:gd name="connsiteY3" fmla="*/ 1368264 h 2200177"/>
                  <a:gd name="connsiteX4" fmla="*/ 2317643 w 2365848"/>
                  <a:gd name="connsiteY4" fmla="*/ 871547 h 2200177"/>
                  <a:gd name="connsiteX5" fmla="*/ 1226118 w 2365848"/>
                  <a:gd name="connsiteY5" fmla="*/ 2199015 h 2200177"/>
                  <a:gd name="connsiteX6" fmla="*/ 38887 w 2365848"/>
                  <a:gd name="connsiteY6" fmla="*/ 1157646 h 2200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65848" h="2200177">
                    <a:moveTo>
                      <a:pt x="38887" y="1157646"/>
                    </a:moveTo>
                    <a:cubicBezTo>
                      <a:pt x="268727" y="728763"/>
                      <a:pt x="967464" y="1408413"/>
                      <a:pt x="1072860" y="1300531"/>
                    </a:cubicBezTo>
                    <a:cubicBezTo>
                      <a:pt x="1178256" y="1192649"/>
                      <a:pt x="612572" y="-5048"/>
                      <a:pt x="1263863" y="17"/>
                    </a:cubicBezTo>
                    <a:cubicBezTo>
                      <a:pt x="1915154" y="5082"/>
                      <a:pt x="1425047" y="1331261"/>
                      <a:pt x="1515079" y="1368264"/>
                    </a:cubicBezTo>
                    <a:cubicBezTo>
                      <a:pt x="1605111" y="1405267"/>
                      <a:pt x="2069476" y="596863"/>
                      <a:pt x="2317643" y="871547"/>
                    </a:cubicBezTo>
                    <a:cubicBezTo>
                      <a:pt x="2565810" y="1146231"/>
                      <a:pt x="1803444" y="2166796"/>
                      <a:pt x="1226118" y="2199015"/>
                    </a:cubicBezTo>
                    <a:cubicBezTo>
                      <a:pt x="648792" y="2231234"/>
                      <a:pt x="-190953" y="1586529"/>
                      <a:pt x="38887" y="1157646"/>
                    </a:cubicBezTo>
                    <a:close/>
                  </a:path>
                </a:pathLst>
              </a:custGeom>
              <a:gradFill>
                <a:gsLst>
                  <a:gs pos="46252">
                    <a:srgbClr val="FF0000"/>
                  </a:gs>
                  <a:gs pos="67000">
                    <a:srgbClr val="F31207">
                      <a:lumMod val="52000"/>
                    </a:srgbClr>
                  </a:gs>
                  <a:gs pos="29000">
                    <a:srgbClr val="FF0000"/>
                  </a:gs>
                </a:gsLst>
                <a:lin ang="2700000" scaled="1"/>
              </a:gradFill>
              <a:ln>
                <a:noFill/>
              </a:ln>
              <a:effectLst>
                <a:softEdge rad="0"/>
              </a:effectLst>
              <a:scene3d>
                <a:camera prst="orthographicFront"/>
                <a:lightRig rig="sunset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39" name="3 Elipse"/>
              <p:cNvSpPr/>
              <p:nvPr/>
            </p:nvSpPr>
            <p:spPr>
              <a:xfrm rot="18720245">
                <a:off x="4431926" y="2175948"/>
                <a:ext cx="2151570" cy="920583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07594" h="936832">
                    <a:moveTo>
                      <a:pt x="0" y="478822"/>
                    </a:moveTo>
                    <a:cubicBezTo>
                      <a:pt x="0" y="226317"/>
                      <a:pt x="622230" y="-85342"/>
                      <a:pt x="1224136" y="21622"/>
                    </a:cubicBezTo>
                    <a:cubicBezTo>
                      <a:pt x="1826042" y="128586"/>
                      <a:pt x="2087465" y="362612"/>
                      <a:pt x="2507594" y="676900"/>
                    </a:cubicBezTo>
                    <a:cubicBezTo>
                      <a:pt x="1541392" y="973778"/>
                      <a:pt x="1527238" y="920113"/>
                      <a:pt x="1224136" y="936022"/>
                    </a:cubicBezTo>
                    <a:cubicBezTo>
                      <a:pt x="921034" y="951931"/>
                      <a:pt x="0" y="731327"/>
                      <a:pt x="0" y="478822"/>
                    </a:cubicBezTo>
                    <a:close/>
                  </a:path>
                </a:pathLst>
              </a:custGeom>
              <a:noFill/>
              <a:ln w="76200">
                <a:solidFill>
                  <a:schemeClr val="bg1">
                    <a:lumMod val="50000"/>
                    <a:lumOff val="50000"/>
                  </a:schemeClr>
                </a:solidFill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40" name="3 Elipse"/>
              <p:cNvSpPr/>
              <p:nvPr/>
            </p:nvSpPr>
            <p:spPr>
              <a:xfrm rot="3599024">
                <a:off x="3669578" y="4690234"/>
                <a:ext cx="2190516" cy="905570"/>
              </a:xfrm>
              <a:custGeom>
                <a:avLst/>
                <a:gdLst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4400"/>
                  <a:gd name="connsiteX1" fmla="*/ 1224136 w 2448272"/>
                  <a:gd name="connsiteY1" fmla="*/ 0 h 914400"/>
                  <a:gd name="connsiteX2" fmla="*/ 2448272 w 2448272"/>
                  <a:gd name="connsiteY2" fmla="*/ 457200 h 914400"/>
                  <a:gd name="connsiteX3" fmla="*/ 1224136 w 2448272"/>
                  <a:gd name="connsiteY3" fmla="*/ 914400 h 914400"/>
                  <a:gd name="connsiteX4" fmla="*/ 0 w 2448272"/>
                  <a:gd name="connsiteY4" fmla="*/ 457200 h 914400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448272"/>
                  <a:gd name="connsiteY0" fmla="*/ 457200 h 916103"/>
                  <a:gd name="connsiteX1" fmla="*/ 1224136 w 2448272"/>
                  <a:gd name="connsiteY1" fmla="*/ 0 h 916103"/>
                  <a:gd name="connsiteX2" fmla="*/ 2448272 w 2448272"/>
                  <a:gd name="connsiteY2" fmla="*/ 457200 h 916103"/>
                  <a:gd name="connsiteX3" fmla="*/ 1224136 w 2448272"/>
                  <a:gd name="connsiteY3" fmla="*/ 914400 h 916103"/>
                  <a:gd name="connsiteX4" fmla="*/ 0 w 2448272"/>
                  <a:gd name="connsiteY4" fmla="*/ 457200 h 916103"/>
                  <a:gd name="connsiteX0" fmla="*/ 0 w 2507594"/>
                  <a:gd name="connsiteY0" fmla="*/ 460279 h 992567"/>
                  <a:gd name="connsiteX1" fmla="*/ 1224136 w 2507594"/>
                  <a:gd name="connsiteY1" fmla="*/ 3079 h 992567"/>
                  <a:gd name="connsiteX2" fmla="*/ 2507594 w 2507594"/>
                  <a:gd name="connsiteY2" fmla="*/ 658357 h 992567"/>
                  <a:gd name="connsiteX3" fmla="*/ 1224136 w 2507594"/>
                  <a:gd name="connsiteY3" fmla="*/ 917479 h 992567"/>
                  <a:gd name="connsiteX4" fmla="*/ 0 w 2507594"/>
                  <a:gd name="connsiteY4" fmla="*/ 460279 h 992567"/>
                  <a:gd name="connsiteX0" fmla="*/ 0 w 2507594"/>
                  <a:gd name="connsiteY0" fmla="*/ 460279 h 943638"/>
                  <a:gd name="connsiteX1" fmla="*/ 1224136 w 2507594"/>
                  <a:gd name="connsiteY1" fmla="*/ 3079 h 943638"/>
                  <a:gd name="connsiteX2" fmla="*/ 2507594 w 2507594"/>
                  <a:gd name="connsiteY2" fmla="*/ 658357 h 943638"/>
                  <a:gd name="connsiteX3" fmla="*/ 1224136 w 2507594"/>
                  <a:gd name="connsiteY3" fmla="*/ 917479 h 943638"/>
                  <a:gd name="connsiteX4" fmla="*/ 0 w 2507594"/>
                  <a:gd name="connsiteY4" fmla="*/ 460279 h 943638"/>
                  <a:gd name="connsiteX0" fmla="*/ 0 w 2507594"/>
                  <a:gd name="connsiteY0" fmla="*/ 460279 h 932691"/>
                  <a:gd name="connsiteX1" fmla="*/ 1224136 w 2507594"/>
                  <a:gd name="connsiteY1" fmla="*/ 3079 h 932691"/>
                  <a:gd name="connsiteX2" fmla="*/ 2507594 w 2507594"/>
                  <a:gd name="connsiteY2" fmla="*/ 658357 h 932691"/>
                  <a:gd name="connsiteX3" fmla="*/ 1224136 w 2507594"/>
                  <a:gd name="connsiteY3" fmla="*/ 917479 h 932691"/>
                  <a:gd name="connsiteX4" fmla="*/ 0 w 2507594"/>
                  <a:gd name="connsiteY4" fmla="*/ 460279 h 932691"/>
                  <a:gd name="connsiteX0" fmla="*/ 0 w 2507594"/>
                  <a:gd name="connsiteY0" fmla="*/ 460279 h 918289"/>
                  <a:gd name="connsiteX1" fmla="*/ 1224136 w 2507594"/>
                  <a:gd name="connsiteY1" fmla="*/ 3079 h 918289"/>
                  <a:gd name="connsiteX2" fmla="*/ 2507594 w 2507594"/>
                  <a:gd name="connsiteY2" fmla="*/ 658357 h 918289"/>
                  <a:gd name="connsiteX3" fmla="*/ 1224136 w 2507594"/>
                  <a:gd name="connsiteY3" fmla="*/ 917479 h 918289"/>
                  <a:gd name="connsiteX4" fmla="*/ 0 w 2507594"/>
                  <a:gd name="connsiteY4" fmla="*/ 460279 h 918289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832"/>
                  <a:gd name="connsiteX1" fmla="*/ 1224136 w 2507594"/>
                  <a:gd name="connsiteY1" fmla="*/ 21622 h 936832"/>
                  <a:gd name="connsiteX2" fmla="*/ 2507594 w 2507594"/>
                  <a:gd name="connsiteY2" fmla="*/ 676900 h 936832"/>
                  <a:gd name="connsiteX3" fmla="*/ 1224136 w 2507594"/>
                  <a:gd name="connsiteY3" fmla="*/ 936022 h 936832"/>
                  <a:gd name="connsiteX4" fmla="*/ 0 w 2507594"/>
                  <a:gd name="connsiteY4" fmla="*/ 478822 h 936832"/>
                  <a:gd name="connsiteX0" fmla="*/ 0 w 2507594"/>
                  <a:gd name="connsiteY0" fmla="*/ 478822 h 936670"/>
                  <a:gd name="connsiteX1" fmla="*/ 1224136 w 2507594"/>
                  <a:gd name="connsiteY1" fmla="*/ 21622 h 936670"/>
                  <a:gd name="connsiteX2" fmla="*/ 2507594 w 2507594"/>
                  <a:gd name="connsiteY2" fmla="*/ 676900 h 936670"/>
                  <a:gd name="connsiteX3" fmla="*/ 1224136 w 2507594"/>
                  <a:gd name="connsiteY3" fmla="*/ 936022 h 936670"/>
                  <a:gd name="connsiteX4" fmla="*/ 0 w 2507594"/>
                  <a:gd name="connsiteY4" fmla="*/ 478822 h 936670"/>
                  <a:gd name="connsiteX0" fmla="*/ 0 w 2507594"/>
                  <a:gd name="connsiteY0" fmla="*/ 477455 h 935303"/>
                  <a:gd name="connsiteX1" fmla="*/ 1224136 w 2507594"/>
                  <a:gd name="connsiteY1" fmla="*/ 20255 h 935303"/>
                  <a:gd name="connsiteX2" fmla="*/ 2507594 w 2507594"/>
                  <a:gd name="connsiteY2" fmla="*/ 675533 h 935303"/>
                  <a:gd name="connsiteX3" fmla="*/ 1224136 w 2507594"/>
                  <a:gd name="connsiteY3" fmla="*/ 934655 h 935303"/>
                  <a:gd name="connsiteX4" fmla="*/ 0 w 2507594"/>
                  <a:gd name="connsiteY4" fmla="*/ 477455 h 935303"/>
                  <a:gd name="connsiteX0" fmla="*/ 0 w 2507594"/>
                  <a:gd name="connsiteY0" fmla="*/ 477455 h 935641"/>
                  <a:gd name="connsiteX1" fmla="*/ 1224136 w 2507594"/>
                  <a:gd name="connsiteY1" fmla="*/ 20255 h 935641"/>
                  <a:gd name="connsiteX2" fmla="*/ 2507594 w 2507594"/>
                  <a:gd name="connsiteY2" fmla="*/ 675533 h 935641"/>
                  <a:gd name="connsiteX3" fmla="*/ 1224136 w 2507594"/>
                  <a:gd name="connsiteY3" fmla="*/ 934655 h 935641"/>
                  <a:gd name="connsiteX4" fmla="*/ 0 w 2507594"/>
                  <a:gd name="connsiteY4" fmla="*/ 477455 h 935641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35559"/>
                  <a:gd name="connsiteX1" fmla="*/ 1244591 w 2528049"/>
                  <a:gd name="connsiteY1" fmla="*/ 3909 h 935559"/>
                  <a:gd name="connsiteX2" fmla="*/ 2528049 w 2528049"/>
                  <a:gd name="connsiteY2" fmla="*/ 659187 h 935559"/>
                  <a:gd name="connsiteX3" fmla="*/ 1244591 w 2528049"/>
                  <a:gd name="connsiteY3" fmla="*/ 918309 h 935559"/>
                  <a:gd name="connsiteX4" fmla="*/ 0 w 2528049"/>
                  <a:gd name="connsiteY4" fmla="*/ 432522 h 935559"/>
                  <a:gd name="connsiteX0" fmla="*/ 0 w 2528049"/>
                  <a:gd name="connsiteY0" fmla="*/ 432522 h 921317"/>
                  <a:gd name="connsiteX1" fmla="*/ 1244591 w 2528049"/>
                  <a:gd name="connsiteY1" fmla="*/ 3909 h 921317"/>
                  <a:gd name="connsiteX2" fmla="*/ 2528049 w 2528049"/>
                  <a:gd name="connsiteY2" fmla="*/ 659187 h 921317"/>
                  <a:gd name="connsiteX3" fmla="*/ 1244591 w 2528049"/>
                  <a:gd name="connsiteY3" fmla="*/ 918309 h 921317"/>
                  <a:gd name="connsiteX4" fmla="*/ 0 w 2528049"/>
                  <a:gd name="connsiteY4" fmla="*/ 432522 h 921317"/>
                  <a:gd name="connsiteX0" fmla="*/ 0 w 2528049"/>
                  <a:gd name="connsiteY0" fmla="*/ 336397 h 825192"/>
                  <a:gd name="connsiteX1" fmla="*/ 1289237 w 2528049"/>
                  <a:gd name="connsiteY1" fmla="*/ 5982 h 825192"/>
                  <a:gd name="connsiteX2" fmla="*/ 2528049 w 2528049"/>
                  <a:gd name="connsiteY2" fmla="*/ 563062 h 825192"/>
                  <a:gd name="connsiteX3" fmla="*/ 1244591 w 2528049"/>
                  <a:gd name="connsiteY3" fmla="*/ 822184 h 825192"/>
                  <a:gd name="connsiteX4" fmla="*/ 0 w 2528049"/>
                  <a:gd name="connsiteY4" fmla="*/ 336397 h 825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28049" h="825192">
                    <a:moveTo>
                      <a:pt x="0" y="336397"/>
                    </a:moveTo>
                    <a:cubicBezTo>
                      <a:pt x="154363" y="113063"/>
                      <a:pt x="867896" y="-31795"/>
                      <a:pt x="1289237" y="5982"/>
                    </a:cubicBezTo>
                    <a:cubicBezTo>
                      <a:pt x="1710578" y="43759"/>
                      <a:pt x="2107920" y="248774"/>
                      <a:pt x="2528049" y="563062"/>
                    </a:cubicBezTo>
                    <a:cubicBezTo>
                      <a:pt x="1561847" y="859940"/>
                      <a:pt x="1699823" y="825892"/>
                      <a:pt x="1244591" y="822184"/>
                    </a:cubicBezTo>
                    <a:cubicBezTo>
                      <a:pt x="789359" y="818476"/>
                      <a:pt x="357946" y="691155"/>
                      <a:pt x="0" y="336397"/>
                    </a:cubicBezTo>
                    <a:close/>
                  </a:path>
                </a:pathLst>
              </a:custGeom>
              <a:gradFill>
                <a:gsLst>
                  <a:gs pos="0">
                    <a:srgbClr val="DDEBCF"/>
                  </a:gs>
                  <a:gs pos="50000">
                    <a:srgbClr val="9CB86E"/>
                  </a:gs>
                  <a:gs pos="100000">
                    <a:srgbClr val="156B13"/>
                  </a:gs>
                </a:gsLst>
                <a:lin ang="2700000" scaled="0"/>
              </a:gradFill>
              <a:ln w="76200">
                <a:solidFill>
                  <a:schemeClr val="bg1">
                    <a:lumMod val="50000"/>
                    <a:lumOff val="50000"/>
                  </a:schemeClr>
                </a:solidFill>
              </a:ln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41" name="14 Forma libre"/>
              <p:cNvSpPr/>
              <p:nvPr/>
            </p:nvSpPr>
            <p:spPr>
              <a:xfrm rot="5400000" flipH="1">
                <a:off x="4651140" y="2348595"/>
                <a:ext cx="2444937" cy="4763457"/>
              </a:xfrm>
              <a:custGeom>
                <a:avLst/>
                <a:gdLst>
                  <a:gd name="connsiteX0" fmla="*/ 752513 w 819249"/>
                  <a:gd name="connsiteY0" fmla="*/ 0 h 571500"/>
                  <a:gd name="connsiteX1" fmla="*/ 47663 w 819249"/>
                  <a:gd name="connsiteY1" fmla="*/ 66675 h 571500"/>
                  <a:gd name="connsiteX2" fmla="*/ 819188 w 819249"/>
                  <a:gd name="connsiteY2" fmla="*/ 133350 h 571500"/>
                  <a:gd name="connsiteX3" fmla="*/ 38 w 819249"/>
                  <a:gd name="connsiteY3" fmla="*/ 180975 h 571500"/>
                  <a:gd name="connsiteX4" fmla="*/ 781088 w 819249"/>
                  <a:gd name="connsiteY4" fmla="*/ 257175 h 571500"/>
                  <a:gd name="connsiteX5" fmla="*/ 47663 w 819249"/>
                  <a:gd name="connsiteY5" fmla="*/ 304800 h 571500"/>
                  <a:gd name="connsiteX6" fmla="*/ 771563 w 819249"/>
                  <a:gd name="connsiteY6" fmla="*/ 390525 h 571500"/>
                  <a:gd name="connsiteX7" fmla="*/ 47663 w 819249"/>
                  <a:gd name="connsiteY7" fmla="*/ 447675 h 571500"/>
                  <a:gd name="connsiteX8" fmla="*/ 771563 w 819249"/>
                  <a:gd name="connsiteY8" fmla="*/ 514350 h 571500"/>
                  <a:gd name="connsiteX9" fmla="*/ 95288 w 819249"/>
                  <a:gd name="connsiteY9" fmla="*/ 571500 h 571500"/>
                  <a:gd name="connsiteX10" fmla="*/ 95288 w 819249"/>
                  <a:gd name="connsiteY10" fmla="*/ 571500 h 571500"/>
                  <a:gd name="connsiteX0" fmla="*/ 752513 w 819249"/>
                  <a:gd name="connsiteY0" fmla="*/ 0 h 571500"/>
                  <a:gd name="connsiteX1" fmla="*/ 47663 w 819249"/>
                  <a:gd name="connsiteY1" fmla="*/ 66675 h 571500"/>
                  <a:gd name="connsiteX2" fmla="*/ 819188 w 819249"/>
                  <a:gd name="connsiteY2" fmla="*/ 133350 h 571500"/>
                  <a:gd name="connsiteX3" fmla="*/ 38 w 819249"/>
                  <a:gd name="connsiteY3" fmla="*/ 180975 h 571500"/>
                  <a:gd name="connsiteX4" fmla="*/ 781088 w 819249"/>
                  <a:gd name="connsiteY4" fmla="*/ 257175 h 571500"/>
                  <a:gd name="connsiteX5" fmla="*/ 47663 w 819249"/>
                  <a:gd name="connsiteY5" fmla="*/ 304800 h 571500"/>
                  <a:gd name="connsiteX6" fmla="*/ 771563 w 819249"/>
                  <a:gd name="connsiteY6" fmla="*/ 390525 h 571500"/>
                  <a:gd name="connsiteX7" fmla="*/ 47663 w 819249"/>
                  <a:gd name="connsiteY7" fmla="*/ 447675 h 571500"/>
                  <a:gd name="connsiteX8" fmla="*/ 771563 w 819249"/>
                  <a:gd name="connsiteY8" fmla="*/ 514350 h 571500"/>
                  <a:gd name="connsiteX9" fmla="*/ 95288 w 819249"/>
                  <a:gd name="connsiteY9" fmla="*/ 571500 h 571500"/>
                  <a:gd name="connsiteX10" fmla="*/ 95288 w 819249"/>
                  <a:gd name="connsiteY10" fmla="*/ 571500 h 571500"/>
                  <a:gd name="connsiteX0" fmla="*/ 47663 w 819249"/>
                  <a:gd name="connsiteY0" fmla="*/ 0 h 504825"/>
                  <a:gd name="connsiteX1" fmla="*/ 819188 w 819249"/>
                  <a:gd name="connsiteY1" fmla="*/ 66675 h 504825"/>
                  <a:gd name="connsiteX2" fmla="*/ 38 w 819249"/>
                  <a:gd name="connsiteY2" fmla="*/ 114300 h 504825"/>
                  <a:gd name="connsiteX3" fmla="*/ 781088 w 819249"/>
                  <a:gd name="connsiteY3" fmla="*/ 190500 h 504825"/>
                  <a:gd name="connsiteX4" fmla="*/ 47663 w 819249"/>
                  <a:gd name="connsiteY4" fmla="*/ 238125 h 504825"/>
                  <a:gd name="connsiteX5" fmla="*/ 771563 w 819249"/>
                  <a:gd name="connsiteY5" fmla="*/ 323850 h 504825"/>
                  <a:gd name="connsiteX6" fmla="*/ 47663 w 819249"/>
                  <a:gd name="connsiteY6" fmla="*/ 381000 h 504825"/>
                  <a:gd name="connsiteX7" fmla="*/ 771563 w 819249"/>
                  <a:gd name="connsiteY7" fmla="*/ 447675 h 504825"/>
                  <a:gd name="connsiteX8" fmla="*/ 95288 w 819249"/>
                  <a:gd name="connsiteY8" fmla="*/ 504825 h 504825"/>
                  <a:gd name="connsiteX9" fmla="*/ 95288 w 819249"/>
                  <a:gd name="connsiteY9" fmla="*/ 504825 h 504825"/>
                  <a:gd name="connsiteX0" fmla="*/ 50416 w 1170913"/>
                  <a:gd name="connsiteY0" fmla="*/ 0 h 504825"/>
                  <a:gd name="connsiteX1" fmla="*/ 821941 w 1170913"/>
                  <a:gd name="connsiteY1" fmla="*/ 66675 h 504825"/>
                  <a:gd name="connsiteX2" fmla="*/ 2791 w 1170913"/>
                  <a:gd name="connsiteY2" fmla="*/ 114300 h 504825"/>
                  <a:gd name="connsiteX3" fmla="*/ 1170869 w 1170913"/>
                  <a:gd name="connsiteY3" fmla="*/ 178712 h 504825"/>
                  <a:gd name="connsiteX4" fmla="*/ 50416 w 1170913"/>
                  <a:gd name="connsiteY4" fmla="*/ 238125 h 504825"/>
                  <a:gd name="connsiteX5" fmla="*/ 774316 w 1170913"/>
                  <a:gd name="connsiteY5" fmla="*/ 323850 h 504825"/>
                  <a:gd name="connsiteX6" fmla="*/ 50416 w 1170913"/>
                  <a:gd name="connsiteY6" fmla="*/ 381000 h 504825"/>
                  <a:gd name="connsiteX7" fmla="*/ 774316 w 1170913"/>
                  <a:gd name="connsiteY7" fmla="*/ 447675 h 504825"/>
                  <a:gd name="connsiteX8" fmla="*/ 98041 w 1170913"/>
                  <a:gd name="connsiteY8" fmla="*/ 504825 h 504825"/>
                  <a:gd name="connsiteX9" fmla="*/ 98041 w 1170913"/>
                  <a:gd name="connsiteY9" fmla="*/ 504825 h 504825"/>
                  <a:gd name="connsiteX0" fmla="*/ 47750 w 1252785"/>
                  <a:gd name="connsiteY0" fmla="*/ 0 h 504825"/>
                  <a:gd name="connsiteX1" fmla="*/ 1252745 w 1252785"/>
                  <a:gd name="connsiteY1" fmla="*/ 65202 h 504825"/>
                  <a:gd name="connsiteX2" fmla="*/ 125 w 1252785"/>
                  <a:gd name="connsiteY2" fmla="*/ 114300 h 504825"/>
                  <a:gd name="connsiteX3" fmla="*/ 1168203 w 1252785"/>
                  <a:gd name="connsiteY3" fmla="*/ 178712 h 504825"/>
                  <a:gd name="connsiteX4" fmla="*/ 47750 w 1252785"/>
                  <a:gd name="connsiteY4" fmla="*/ 238125 h 504825"/>
                  <a:gd name="connsiteX5" fmla="*/ 771650 w 1252785"/>
                  <a:gd name="connsiteY5" fmla="*/ 323850 h 504825"/>
                  <a:gd name="connsiteX6" fmla="*/ 47750 w 1252785"/>
                  <a:gd name="connsiteY6" fmla="*/ 381000 h 504825"/>
                  <a:gd name="connsiteX7" fmla="*/ 771650 w 1252785"/>
                  <a:gd name="connsiteY7" fmla="*/ 447675 h 504825"/>
                  <a:gd name="connsiteX8" fmla="*/ 95375 w 1252785"/>
                  <a:gd name="connsiteY8" fmla="*/ 504825 h 504825"/>
                  <a:gd name="connsiteX9" fmla="*/ 95375 w 1252785"/>
                  <a:gd name="connsiteY9" fmla="*/ 504825 h 504825"/>
                  <a:gd name="connsiteX0" fmla="*/ 47750 w 1252783"/>
                  <a:gd name="connsiteY0" fmla="*/ 0 h 504825"/>
                  <a:gd name="connsiteX1" fmla="*/ 1252745 w 1252783"/>
                  <a:gd name="connsiteY1" fmla="*/ 65202 h 504825"/>
                  <a:gd name="connsiteX2" fmla="*/ 125 w 1252783"/>
                  <a:gd name="connsiteY2" fmla="*/ 114300 h 504825"/>
                  <a:gd name="connsiteX3" fmla="*/ 1168203 w 1252783"/>
                  <a:gd name="connsiteY3" fmla="*/ 178712 h 504825"/>
                  <a:gd name="connsiteX4" fmla="*/ 47750 w 1252783"/>
                  <a:gd name="connsiteY4" fmla="*/ 238125 h 504825"/>
                  <a:gd name="connsiteX5" fmla="*/ 1189640 w 1252783"/>
                  <a:gd name="connsiteY5" fmla="*/ 300273 h 504825"/>
                  <a:gd name="connsiteX6" fmla="*/ 47750 w 1252783"/>
                  <a:gd name="connsiteY6" fmla="*/ 381000 h 504825"/>
                  <a:gd name="connsiteX7" fmla="*/ 771650 w 1252783"/>
                  <a:gd name="connsiteY7" fmla="*/ 447675 h 504825"/>
                  <a:gd name="connsiteX8" fmla="*/ 95375 w 1252783"/>
                  <a:gd name="connsiteY8" fmla="*/ 504825 h 504825"/>
                  <a:gd name="connsiteX9" fmla="*/ 95375 w 1252783"/>
                  <a:gd name="connsiteY9" fmla="*/ 504825 h 504825"/>
                  <a:gd name="connsiteX0" fmla="*/ 47750 w 1252785"/>
                  <a:gd name="connsiteY0" fmla="*/ 0 h 504825"/>
                  <a:gd name="connsiteX1" fmla="*/ 1252745 w 1252785"/>
                  <a:gd name="connsiteY1" fmla="*/ 65202 h 504825"/>
                  <a:gd name="connsiteX2" fmla="*/ 125 w 1252785"/>
                  <a:gd name="connsiteY2" fmla="*/ 114300 h 504825"/>
                  <a:gd name="connsiteX3" fmla="*/ 1168203 w 1252785"/>
                  <a:gd name="connsiteY3" fmla="*/ 178712 h 504825"/>
                  <a:gd name="connsiteX4" fmla="*/ 47750 w 1252785"/>
                  <a:gd name="connsiteY4" fmla="*/ 238125 h 504825"/>
                  <a:gd name="connsiteX5" fmla="*/ 1189640 w 1252785"/>
                  <a:gd name="connsiteY5" fmla="*/ 300273 h 504825"/>
                  <a:gd name="connsiteX6" fmla="*/ 125156 w 1252785"/>
                  <a:gd name="connsiteY6" fmla="*/ 355950 h 504825"/>
                  <a:gd name="connsiteX7" fmla="*/ 771650 w 1252785"/>
                  <a:gd name="connsiteY7" fmla="*/ 447675 h 504825"/>
                  <a:gd name="connsiteX8" fmla="*/ 95375 w 1252785"/>
                  <a:gd name="connsiteY8" fmla="*/ 504825 h 504825"/>
                  <a:gd name="connsiteX9" fmla="*/ 95375 w 1252785"/>
                  <a:gd name="connsiteY9" fmla="*/ 504825 h 504825"/>
                  <a:gd name="connsiteX0" fmla="*/ 47750 w 1252783"/>
                  <a:gd name="connsiteY0" fmla="*/ 0 h 504825"/>
                  <a:gd name="connsiteX1" fmla="*/ 1252745 w 1252783"/>
                  <a:gd name="connsiteY1" fmla="*/ 65202 h 504825"/>
                  <a:gd name="connsiteX2" fmla="*/ 125 w 1252783"/>
                  <a:gd name="connsiteY2" fmla="*/ 114300 h 504825"/>
                  <a:gd name="connsiteX3" fmla="*/ 1168203 w 1252783"/>
                  <a:gd name="connsiteY3" fmla="*/ 178712 h 504825"/>
                  <a:gd name="connsiteX4" fmla="*/ 47750 w 1252783"/>
                  <a:gd name="connsiteY4" fmla="*/ 238125 h 504825"/>
                  <a:gd name="connsiteX5" fmla="*/ 1189640 w 1252783"/>
                  <a:gd name="connsiteY5" fmla="*/ 300273 h 504825"/>
                  <a:gd name="connsiteX6" fmla="*/ 125156 w 1252783"/>
                  <a:gd name="connsiteY6" fmla="*/ 355950 h 504825"/>
                  <a:gd name="connsiteX7" fmla="*/ 1189640 w 1252783"/>
                  <a:gd name="connsiteY7" fmla="*/ 410836 h 504825"/>
                  <a:gd name="connsiteX8" fmla="*/ 95375 w 1252783"/>
                  <a:gd name="connsiteY8" fmla="*/ 504825 h 504825"/>
                  <a:gd name="connsiteX9" fmla="*/ 95375 w 1252783"/>
                  <a:gd name="connsiteY9" fmla="*/ 504825 h 504825"/>
                  <a:gd name="connsiteX0" fmla="*/ 47750 w 1252785"/>
                  <a:gd name="connsiteY0" fmla="*/ 0 h 504825"/>
                  <a:gd name="connsiteX1" fmla="*/ 1252745 w 1252785"/>
                  <a:gd name="connsiteY1" fmla="*/ 65202 h 504825"/>
                  <a:gd name="connsiteX2" fmla="*/ 125 w 1252785"/>
                  <a:gd name="connsiteY2" fmla="*/ 114300 h 504825"/>
                  <a:gd name="connsiteX3" fmla="*/ 1168203 w 1252785"/>
                  <a:gd name="connsiteY3" fmla="*/ 178712 h 504825"/>
                  <a:gd name="connsiteX4" fmla="*/ 47750 w 1252785"/>
                  <a:gd name="connsiteY4" fmla="*/ 238125 h 504825"/>
                  <a:gd name="connsiteX5" fmla="*/ 1189640 w 1252785"/>
                  <a:gd name="connsiteY5" fmla="*/ 300273 h 504825"/>
                  <a:gd name="connsiteX6" fmla="*/ 125156 w 1252785"/>
                  <a:gd name="connsiteY6" fmla="*/ 355950 h 504825"/>
                  <a:gd name="connsiteX7" fmla="*/ 1189640 w 1252785"/>
                  <a:gd name="connsiteY7" fmla="*/ 410836 h 504825"/>
                  <a:gd name="connsiteX8" fmla="*/ 95375 w 1252785"/>
                  <a:gd name="connsiteY8" fmla="*/ 504825 h 504825"/>
                  <a:gd name="connsiteX9" fmla="*/ 17969 w 1252785"/>
                  <a:gd name="connsiteY9" fmla="*/ 504825 h 504825"/>
                  <a:gd name="connsiteX0" fmla="*/ 47750 w 1252783"/>
                  <a:gd name="connsiteY0" fmla="*/ 0 h 504825"/>
                  <a:gd name="connsiteX1" fmla="*/ 1252745 w 1252783"/>
                  <a:gd name="connsiteY1" fmla="*/ 65202 h 504825"/>
                  <a:gd name="connsiteX2" fmla="*/ 125 w 1252783"/>
                  <a:gd name="connsiteY2" fmla="*/ 114300 h 504825"/>
                  <a:gd name="connsiteX3" fmla="*/ 1168203 w 1252783"/>
                  <a:gd name="connsiteY3" fmla="*/ 178712 h 504825"/>
                  <a:gd name="connsiteX4" fmla="*/ 47750 w 1252783"/>
                  <a:gd name="connsiteY4" fmla="*/ 238125 h 504825"/>
                  <a:gd name="connsiteX5" fmla="*/ 1189640 w 1252783"/>
                  <a:gd name="connsiteY5" fmla="*/ 300273 h 504825"/>
                  <a:gd name="connsiteX6" fmla="*/ 125156 w 1252783"/>
                  <a:gd name="connsiteY6" fmla="*/ 355950 h 504825"/>
                  <a:gd name="connsiteX7" fmla="*/ 1189640 w 1252783"/>
                  <a:gd name="connsiteY7" fmla="*/ 410836 h 504825"/>
                  <a:gd name="connsiteX8" fmla="*/ 95375 w 1252783"/>
                  <a:gd name="connsiteY8" fmla="*/ 504825 h 504825"/>
                  <a:gd name="connsiteX0" fmla="*/ 47750 w 1252785"/>
                  <a:gd name="connsiteY0" fmla="*/ 0 h 465039"/>
                  <a:gd name="connsiteX1" fmla="*/ 1252745 w 1252785"/>
                  <a:gd name="connsiteY1" fmla="*/ 65202 h 465039"/>
                  <a:gd name="connsiteX2" fmla="*/ 125 w 1252785"/>
                  <a:gd name="connsiteY2" fmla="*/ 114300 h 465039"/>
                  <a:gd name="connsiteX3" fmla="*/ 1168203 w 1252785"/>
                  <a:gd name="connsiteY3" fmla="*/ 178712 h 465039"/>
                  <a:gd name="connsiteX4" fmla="*/ 47750 w 1252785"/>
                  <a:gd name="connsiteY4" fmla="*/ 238125 h 465039"/>
                  <a:gd name="connsiteX5" fmla="*/ 1189640 w 1252785"/>
                  <a:gd name="connsiteY5" fmla="*/ 300273 h 465039"/>
                  <a:gd name="connsiteX6" fmla="*/ 125156 w 1252785"/>
                  <a:gd name="connsiteY6" fmla="*/ 355950 h 465039"/>
                  <a:gd name="connsiteX7" fmla="*/ 1189640 w 1252785"/>
                  <a:gd name="connsiteY7" fmla="*/ 410836 h 465039"/>
                  <a:gd name="connsiteX8" fmla="*/ 126337 w 1252785"/>
                  <a:gd name="connsiteY8" fmla="*/ 465039 h 465039"/>
                  <a:gd name="connsiteX0" fmla="*/ 47750 w 1252783"/>
                  <a:gd name="connsiteY0" fmla="*/ 0 h 465039"/>
                  <a:gd name="connsiteX1" fmla="*/ 1252745 w 1252783"/>
                  <a:gd name="connsiteY1" fmla="*/ 65202 h 465039"/>
                  <a:gd name="connsiteX2" fmla="*/ 125 w 1252783"/>
                  <a:gd name="connsiteY2" fmla="*/ 114300 h 465039"/>
                  <a:gd name="connsiteX3" fmla="*/ 1168203 w 1252783"/>
                  <a:gd name="connsiteY3" fmla="*/ 178712 h 465039"/>
                  <a:gd name="connsiteX4" fmla="*/ 47750 w 1252783"/>
                  <a:gd name="connsiteY4" fmla="*/ 238125 h 465039"/>
                  <a:gd name="connsiteX5" fmla="*/ 1189640 w 1252783"/>
                  <a:gd name="connsiteY5" fmla="*/ 300273 h 465039"/>
                  <a:gd name="connsiteX6" fmla="*/ 125156 w 1252783"/>
                  <a:gd name="connsiteY6" fmla="*/ 355950 h 465039"/>
                  <a:gd name="connsiteX7" fmla="*/ 1189640 w 1252783"/>
                  <a:gd name="connsiteY7" fmla="*/ 410836 h 465039"/>
                  <a:gd name="connsiteX8" fmla="*/ 126337 w 1252783"/>
                  <a:gd name="connsiteY8" fmla="*/ 465039 h 465039"/>
                  <a:gd name="connsiteX0" fmla="*/ 47750 w 1252785"/>
                  <a:gd name="connsiteY0" fmla="*/ 0 h 465039"/>
                  <a:gd name="connsiteX1" fmla="*/ 1252745 w 1252785"/>
                  <a:gd name="connsiteY1" fmla="*/ 65202 h 465039"/>
                  <a:gd name="connsiteX2" fmla="*/ 125 w 1252785"/>
                  <a:gd name="connsiteY2" fmla="*/ 114300 h 465039"/>
                  <a:gd name="connsiteX3" fmla="*/ 1168203 w 1252785"/>
                  <a:gd name="connsiteY3" fmla="*/ 178712 h 465039"/>
                  <a:gd name="connsiteX4" fmla="*/ 47750 w 1252785"/>
                  <a:gd name="connsiteY4" fmla="*/ 238125 h 465039"/>
                  <a:gd name="connsiteX5" fmla="*/ 1189640 w 1252785"/>
                  <a:gd name="connsiteY5" fmla="*/ 300273 h 465039"/>
                  <a:gd name="connsiteX6" fmla="*/ 125156 w 1252785"/>
                  <a:gd name="connsiteY6" fmla="*/ 355950 h 465039"/>
                  <a:gd name="connsiteX7" fmla="*/ 1189640 w 1252785"/>
                  <a:gd name="connsiteY7" fmla="*/ 410836 h 465039"/>
                  <a:gd name="connsiteX8" fmla="*/ 126337 w 1252785"/>
                  <a:gd name="connsiteY8" fmla="*/ 465039 h 465039"/>
                  <a:gd name="connsiteX0" fmla="*/ 47750 w 1252783"/>
                  <a:gd name="connsiteY0" fmla="*/ 0 h 465039"/>
                  <a:gd name="connsiteX1" fmla="*/ 1252745 w 1252783"/>
                  <a:gd name="connsiteY1" fmla="*/ 65202 h 465039"/>
                  <a:gd name="connsiteX2" fmla="*/ 125 w 1252783"/>
                  <a:gd name="connsiteY2" fmla="*/ 114300 h 465039"/>
                  <a:gd name="connsiteX3" fmla="*/ 1168203 w 1252783"/>
                  <a:gd name="connsiteY3" fmla="*/ 178712 h 465039"/>
                  <a:gd name="connsiteX4" fmla="*/ 47750 w 1252783"/>
                  <a:gd name="connsiteY4" fmla="*/ 238125 h 465039"/>
                  <a:gd name="connsiteX5" fmla="*/ 1189640 w 1252783"/>
                  <a:gd name="connsiteY5" fmla="*/ 300273 h 465039"/>
                  <a:gd name="connsiteX6" fmla="*/ 125156 w 1252783"/>
                  <a:gd name="connsiteY6" fmla="*/ 355950 h 465039"/>
                  <a:gd name="connsiteX7" fmla="*/ 1189640 w 1252783"/>
                  <a:gd name="connsiteY7" fmla="*/ 410836 h 465039"/>
                  <a:gd name="connsiteX8" fmla="*/ 126337 w 1252783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47750 w 1253646"/>
                  <a:gd name="connsiteY0" fmla="*/ 0 h 465039"/>
                  <a:gd name="connsiteX1" fmla="*/ 1252745 w 1253646"/>
                  <a:gd name="connsiteY1" fmla="*/ 65202 h 465039"/>
                  <a:gd name="connsiteX2" fmla="*/ 125 w 1253646"/>
                  <a:gd name="connsiteY2" fmla="*/ 114300 h 465039"/>
                  <a:gd name="connsiteX3" fmla="*/ 1168203 w 1253646"/>
                  <a:gd name="connsiteY3" fmla="*/ 178712 h 465039"/>
                  <a:gd name="connsiteX4" fmla="*/ 47750 w 1253646"/>
                  <a:gd name="connsiteY4" fmla="*/ 238125 h 465039"/>
                  <a:gd name="connsiteX5" fmla="*/ 1189640 w 1253646"/>
                  <a:gd name="connsiteY5" fmla="*/ 300273 h 465039"/>
                  <a:gd name="connsiteX6" fmla="*/ 125156 w 1253646"/>
                  <a:gd name="connsiteY6" fmla="*/ 355950 h 465039"/>
                  <a:gd name="connsiteX7" fmla="*/ 1189640 w 1253646"/>
                  <a:gd name="connsiteY7" fmla="*/ 410836 h 465039"/>
                  <a:gd name="connsiteX8" fmla="*/ 126337 w 1253646"/>
                  <a:gd name="connsiteY8" fmla="*/ 465039 h 465039"/>
                  <a:gd name="connsiteX0" fmla="*/ 91 w 1205088"/>
                  <a:gd name="connsiteY0" fmla="*/ 0 h 465039"/>
                  <a:gd name="connsiteX1" fmla="*/ 1205086 w 1205088"/>
                  <a:gd name="connsiteY1" fmla="*/ 65202 h 465039"/>
                  <a:gd name="connsiteX2" fmla="*/ 14391 w 1205088"/>
                  <a:gd name="connsiteY2" fmla="*/ 121668 h 465039"/>
                  <a:gd name="connsiteX3" fmla="*/ 1120544 w 1205088"/>
                  <a:gd name="connsiteY3" fmla="*/ 178712 h 465039"/>
                  <a:gd name="connsiteX4" fmla="*/ 91 w 1205088"/>
                  <a:gd name="connsiteY4" fmla="*/ 238125 h 465039"/>
                  <a:gd name="connsiteX5" fmla="*/ 1141981 w 1205088"/>
                  <a:gd name="connsiteY5" fmla="*/ 300273 h 465039"/>
                  <a:gd name="connsiteX6" fmla="*/ 77497 w 1205088"/>
                  <a:gd name="connsiteY6" fmla="*/ 355950 h 465039"/>
                  <a:gd name="connsiteX7" fmla="*/ 1141981 w 1205088"/>
                  <a:gd name="connsiteY7" fmla="*/ 410836 h 465039"/>
                  <a:gd name="connsiteX8" fmla="*/ 78678 w 1205088"/>
                  <a:gd name="connsiteY8" fmla="*/ 465039 h 465039"/>
                  <a:gd name="connsiteX0" fmla="*/ 93 w 1205091"/>
                  <a:gd name="connsiteY0" fmla="*/ 0 h 465039"/>
                  <a:gd name="connsiteX1" fmla="*/ 1205088 w 1205091"/>
                  <a:gd name="connsiteY1" fmla="*/ 65202 h 465039"/>
                  <a:gd name="connsiteX2" fmla="*/ 14393 w 1205091"/>
                  <a:gd name="connsiteY2" fmla="*/ 121668 h 465039"/>
                  <a:gd name="connsiteX3" fmla="*/ 1120546 w 1205091"/>
                  <a:gd name="connsiteY3" fmla="*/ 178712 h 465039"/>
                  <a:gd name="connsiteX4" fmla="*/ 93 w 1205091"/>
                  <a:gd name="connsiteY4" fmla="*/ 238125 h 465039"/>
                  <a:gd name="connsiteX5" fmla="*/ 1141983 w 1205091"/>
                  <a:gd name="connsiteY5" fmla="*/ 300273 h 465039"/>
                  <a:gd name="connsiteX6" fmla="*/ 77499 w 1205091"/>
                  <a:gd name="connsiteY6" fmla="*/ 350056 h 465039"/>
                  <a:gd name="connsiteX7" fmla="*/ 1141983 w 1205091"/>
                  <a:gd name="connsiteY7" fmla="*/ 410836 h 465039"/>
                  <a:gd name="connsiteX8" fmla="*/ 78680 w 1205091"/>
                  <a:gd name="connsiteY8" fmla="*/ 465039 h 465039"/>
                  <a:gd name="connsiteX0" fmla="*/ 93 w 1205091"/>
                  <a:gd name="connsiteY0" fmla="*/ 0 h 465039"/>
                  <a:gd name="connsiteX1" fmla="*/ 1205088 w 1205091"/>
                  <a:gd name="connsiteY1" fmla="*/ 65202 h 465039"/>
                  <a:gd name="connsiteX2" fmla="*/ 14393 w 1205091"/>
                  <a:gd name="connsiteY2" fmla="*/ 121668 h 465039"/>
                  <a:gd name="connsiteX3" fmla="*/ 1120546 w 1205091"/>
                  <a:gd name="connsiteY3" fmla="*/ 178712 h 465039"/>
                  <a:gd name="connsiteX4" fmla="*/ 93 w 1205091"/>
                  <a:gd name="connsiteY4" fmla="*/ 238125 h 465039"/>
                  <a:gd name="connsiteX5" fmla="*/ 1141983 w 1205091"/>
                  <a:gd name="connsiteY5" fmla="*/ 300273 h 465039"/>
                  <a:gd name="connsiteX6" fmla="*/ 77499 w 1205091"/>
                  <a:gd name="connsiteY6" fmla="*/ 350056 h 465039"/>
                  <a:gd name="connsiteX7" fmla="*/ 1141983 w 1205091"/>
                  <a:gd name="connsiteY7" fmla="*/ 410836 h 465039"/>
                  <a:gd name="connsiteX8" fmla="*/ 78680 w 1205091"/>
                  <a:gd name="connsiteY8" fmla="*/ 465039 h 465039"/>
                  <a:gd name="connsiteX0" fmla="*/ 91 w 1205089"/>
                  <a:gd name="connsiteY0" fmla="*/ 0 h 465039"/>
                  <a:gd name="connsiteX1" fmla="*/ 1205086 w 1205089"/>
                  <a:gd name="connsiteY1" fmla="*/ 65202 h 465039"/>
                  <a:gd name="connsiteX2" fmla="*/ 14391 w 1205089"/>
                  <a:gd name="connsiteY2" fmla="*/ 121668 h 465039"/>
                  <a:gd name="connsiteX3" fmla="*/ 1120544 w 1205089"/>
                  <a:gd name="connsiteY3" fmla="*/ 178712 h 465039"/>
                  <a:gd name="connsiteX4" fmla="*/ 91 w 1205089"/>
                  <a:gd name="connsiteY4" fmla="*/ 238125 h 465039"/>
                  <a:gd name="connsiteX5" fmla="*/ 1141981 w 1205089"/>
                  <a:gd name="connsiteY5" fmla="*/ 300273 h 465039"/>
                  <a:gd name="connsiteX6" fmla="*/ 77497 w 1205089"/>
                  <a:gd name="connsiteY6" fmla="*/ 350056 h 465039"/>
                  <a:gd name="connsiteX7" fmla="*/ 1141981 w 1205089"/>
                  <a:gd name="connsiteY7" fmla="*/ 410836 h 465039"/>
                  <a:gd name="connsiteX8" fmla="*/ 78678 w 1205089"/>
                  <a:gd name="connsiteY8" fmla="*/ 465039 h 465039"/>
                  <a:gd name="connsiteX0" fmla="*/ 91 w 1205089"/>
                  <a:gd name="connsiteY0" fmla="*/ 0 h 465039"/>
                  <a:gd name="connsiteX1" fmla="*/ 1205086 w 1205089"/>
                  <a:gd name="connsiteY1" fmla="*/ 65202 h 465039"/>
                  <a:gd name="connsiteX2" fmla="*/ 14391 w 1205089"/>
                  <a:gd name="connsiteY2" fmla="*/ 121668 h 465039"/>
                  <a:gd name="connsiteX3" fmla="*/ 1120544 w 1205089"/>
                  <a:gd name="connsiteY3" fmla="*/ 178712 h 465039"/>
                  <a:gd name="connsiteX4" fmla="*/ 91 w 1205089"/>
                  <a:gd name="connsiteY4" fmla="*/ 238125 h 465039"/>
                  <a:gd name="connsiteX5" fmla="*/ 1141981 w 1205089"/>
                  <a:gd name="connsiteY5" fmla="*/ 300273 h 465039"/>
                  <a:gd name="connsiteX6" fmla="*/ 77497 w 1205089"/>
                  <a:gd name="connsiteY6" fmla="*/ 350056 h 465039"/>
                  <a:gd name="connsiteX7" fmla="*/ 1141981 w 1205089"/>
                  <a:gd name="connsiteY7" fmla="*/ 410836 h 465039"/>
                  <a:gd name="connsiteX8" fmla="*/ 78678 w 1205089"/>
                  <a:gd name="connsiteY8" fmla="*/ 465039 h 465039"/>
                  <a:gd name="connsiteX0" fmla="*/ 91 w 1205191"/>
                  <a:gd name="connsiteY0" fmla="*/ 0 h 465039"/>
                  <a:gd name="connsiteX1" fmla="*/ 1205086 w 1205191"/>
                  <a:gd name="connsiteY1" fmla="*/ 65202 h 465039"/>
                  <a:gd name="connsiteX2" fmla="*/ 14391 w 1205191"/>
                  <a:gd name="connsiteY2" fmla="*/ 121668 h 465039"/>
                  <a:gd name="connsiteX3" fmla="*/ 1120544 w 1205191"/>
                  <a:gd name="connsiteY3" fmla="*/ 178712 h 465039"/>
                  <a:gd name="connsiteX4" fmla="*/ 91 w 1205191"/>
                  <a:gd name="connsiteY4" fmla="*/ 238125 h 465039"/>
                  <a:gd name="connsiteX5" fmla="*/ 1141981 w 1205191"/>
                  <a:gd name="connsiteY5" fmla="*/ 300273 h 465039"/>
                  <a:gd name="connsiteX6" fmla="*/ 77497 w 1205191"/>
                  <a:gd name="connsiteY6" fmla="*/ 350056 h 465039"/>
                  <a:gd name="connsiteX7" fmla="*/ 1141981 w 1205191"/>
                  <a:gd name="connsiteY7" fmla="*/ 410836 h 465039"/>
                  <a:gd name="connsiteX8" fmla="*/ 78678 w 1205191"/>
                  <a:gd name="connsiteY8" fmla="*/ 465039 h 465039"/>
                  <a:gd name="connsiteX0" fmla="*/ 46534 w 1205103"/>
                  <a:gd name="connsiteY0" fmla="*/ 0 h 456198"/>
                  <a:gd name="connsiteX1" fmla="*/ 1205086 w 1205103"/>
                  <a:gd name="connsiteY1" fmla="*/ 56361 h 456198"/>
                  <a:gd name="connsiteX2" fmla="*/ 14391 w 1205103"/>
                  <a:gd name="connsiteY2" fmla="*/ 112827 h 456198"/>
                  <a:gd name="connsiteX3" fmla="*/ 1120544 w 1205103"/>
                  <a:gd name="connsiteY3" fmla="*/ 169871 h 456198"/>
                  <a:gd name="connsiteX4" fmla="*/ 91 w 1205103"/>
                  <a:gd name="connsiteY4" fmla="*/ 229284 h 456198"/>
                  <a:gd name="connsiteX5" fmla="*/ 1141981 w 1205103"/>
                  <a:gd name="connsiteY5" fmla="*/ 291432 h 456198"/>
                  <a:gd name="connsiteX6" fmla="*/ 77497 w 1205103"/>
                  <a:gd name="connsiteY6" fmla="*/ 341215 h 456198"/>
                  <a:gd name="connsiteX7" fmla="*/ 1141981 w 1205103"/>
                  <a:gd name="connsiteY7" fmla="*/ 401995 h 456198"/>
                  <a:gd name="connsiteX8" fmla="*/ 78678 w 1205103"/>
                  <a:gd name="connsiteY8" fmla="*/ 456198 h 456198"/>
                  <a:gd name="connsiteX0" fmla="*/ 46534 w 1205904"/>
                  <a:gd name="connsiteY0" fmla="*/ 0 h 456198"/>
                  <a:gd name="connsiteX1" fmla="*/ 1205086 w 1205904"/>
                  <a:gd name="connsiteY1" fmla="*/ 56361 h 456198"/>
                  <a:gd name="connsiteX2" fmla="*/ 14391 w 1205904"/>
                  <a:gd name="connsiteY2" fmla="*/ 112827 h 456198"/>
                  <a:gd name="connsiteX3" fmla="*/ 1120544 w 1205904"/>
                  <a:gd name="connsiteY3" fmla="*/ 169871 h 456198"/>
                  <a:gd name="connsiteX4" fmla="*/ 91 w 1205904"/>
                  <a:gd name="connsiteY4" fmla="*/ 229284 h 456198"/>
                  <a:gd name="connsiteX5" fmla="*/ 1141981 w 1205904"/>
                  <a:gd name="connsiteY5" fmla="*/ 291432 h 456198"/>
                  <a:gd name="connsiteX6" fmla="*/ 77497 w 1205904"/>
                  <a:gd name="connsiteY6" fmla="*/ 341215 h 456198"/>
                  <a:gd name="connsiteX7" fmla="*/ 1141981 w 1205904"/>
                  <a:gd name="connsiteY7" fmla="*/ 401995 h 456198"/>
                  <a:gd name="connsiteX8" fmla="*/ 78678 w 1205904"/>
                  <a:gd name="connsiteY8" fmla="*/ 456198 h 456198"/>
                  <a:gd name="connsiteX0" fmla="*/ 1205086 w 1205086"/>
                  <a:gd name="connsiteY0" fmla="*/ 0 h 399837"/>
                  <a:gd name="connsiteX1" fmla="*/ 14391 w 1205086"/>
                  <a:gd name="connsiteY1" fmla="*/ 56466 h 399837"/>
                  <a:gd name="connsiteX2" fmla="*/ 1120544 w 1205086"/>
                  <a:gd name="connsiteY2" fmla="*/ 113510 h 399837"/>
                  <a:gd name="connsiteX3" fmla="*/ 91 w 1205086"/>
                  <a:gd name="connsiteY3" fmla="*/ 172923 h 399837"/>
                  <a:gd name="connsiteX4" fmla="*/ 1141981 w 1205086"/>
                  <a:gd name="connsiteY4" fmla="*/ 235071 h 399837"/>
                  <a:gd name="connsiteX5" fmla="*/ 77497 w 1205086"/>
                  <a:gd name="connsiteY5" fmla="*/ 284854 h 399837"/>
                  <a:gd name="connsiteX6" fmla="*/ 1141981 w 1205086"/>
                  <a:gd name="connsiteY6" fmla="*/ 345634 h 399837"/>
                  <a:gd name="connsiteX7" fmla="*/ 78678 w 1205086"/>
                  <a:gd name="connsiteY7" fmla="*/ 399837 h 399837"/>
                  <a:gd name="connsiteX0" fmla="*/ 14391 w 1141985"/>
                  <a:gd name="connsiteY0" fmla="*/ 0 h 343371"/>
                  <a:gd name="connsiteX1" fmla="*/ 1120544 w 1141985"/>
                  <a:gd name="connsiteY1" fmla="*/ 57044 h 343371"/>
                  <a:gd name="connsiteX2" fmla="*/ 91 w 1141985"/>
                  <a:gd name="connsiteY2" fmla="*/ 116457 h 343371"/>
                  <a:gd name="connsiteX3" fmla="*/ 1141981 w 1141985"/>
                  <a:gd name="connsiteY3" fmla="*/ 178605 h 343371"/>
                  <a:gd name="connsiteX4" fmla="*/ 77497 w 1141985"/>
                  <a:gd name="connsiteY4" fmla="*/ 228388 h 343371"/>
                  <a:gd name="connsiteX5" fmla="*/ 1141981 w 1141985"/>
                  <a:gd name="connsiteY5" fmla="*/ 289168 h 343371"/>
                  <a:gd name="connsiteX6" fmla="*/ 78678 w 1141985"/>
                  <a:gd name="connsiteY6" fmla="*/ 343371 h 343371"/>
                  <a:gd name="connsiteX0" fmla="*/ 1120544 w 1141985"/>
                  <a:gd name="connsiteY0" fmla="*/ 0 h 286327"/>
                  <a:gd name="connsiteX1" fmla="*/ 91 w 1141985"/>
                  <a:gd name="connsiteY1" fmla="*/ 59413 h 286327"/>
                  <a:gd name="connsiteX2" fmla="*/ 1141981 w 1141985"/>
                  <a:gd name="connsiteY2" fmla="*/ 121561 h 286327"/>
                  <a:gd name="connsiteX3" fmla="*/ 77497 w 1141985"/>
                  <a:gd name="connsiteY3" fmla="*/ 171344 h 286327"/>
                  <a:gd name="connsiteX4" fmla="*/ 1141981 w 1141985"/>
                  <a:gd name="connsiteY4" fmla="*/ 232124 h 286327"/>
                  <a:gd name="connsiteX5" fmla="*/ 78678 w 1141985"/>
                  <a:gd name="connsiteY5" fmla="*/ 286327 h 286327"/>
                  <a:gd name="connsiteX0" fmla="*/ 4817881 w 4979423"/>
                  <a:gd name="connsiteY0" fmla="*/ 0 h 286327"/>
                  <a:gd name="connsiteX1" fmla="*/ 26 w 4979423"/>
                  <a:gd name="connsiteY1" fmla="*/ 26746 h 286327"/>
                  <a:gd name="connsiteX2" fmla="*/ 4839318 w 4979423"/>
                  <a:gd name="connsiteY2" fmla="*/ 121561 h 286327"/>
                  <a:gd name="connsiteX3" fmla="*/ 3774834 w 4979423"/>
                  <a:gd name="connsiteY3" fmla="*/ 171344 h 286327"/>
                  <a:gd name="connsiteX4" fmla="*/ 4839318 w 4979423"/>
                  <a:gd name="connsiteY4" fmla="*/ 232124 h 286327"/>
                  <a:gd name="connsiteX5" fmla="*/ 3776015 w 4979423"/>
                  <a:gd name="connsiteY5" fmla="*/ 286327 h 286327"/>
                  <a:gd name="connsiteX0" fmla="*/ 1850115 w 5053819"/>
                  <a:gd name="connsiteY0" fmla="*/ 0 h 344311"/>
                  <a:gd name="connsiteX1" fmla="*/ 74422 w 5053819"/>
                  <a:gd name="connsiteY1" fmla="*/ 84730 h 344311"/>
                  <a:gd name="connsiteX2" fmla="*/ 4913714 w 5053819"/>
                  <a:gd name="connsiteY2" fmla="*/ 179545 h 344311"/>
                  <a:gd name="connsiteX3" fmla="*/ 3849230 w 5053819"/>
                  <a:gd name="connsiteY3" fmla="*/ 229328 h 344311"/>
                  <a:gd name="connsiteX4" fmla="*/ 4913714 w 5053819"/>
                  <a:gd name="connsiteY4" fmla="*/ 290108 h 344311"/>
                  <a:gd name="connsiteX5" fmla="*/ 3850411 w 5053819"/>
                  <a:gd name="connsiteY5" fmla="*/ 344311 h 344311"/>
                  <a:gd name="connsiteX0" fmla="*/ 1719938 w 5064051"/>
                  <a:gd name="connsiteY0" fmla="*/ 0 h 331244"/>
                  <a:gd name="connsiteX1" fmla="*/ 84654 w 5064051"/>
                  <a:gd name="connsiteY1" fmla="*/ 71663 h 331244"/>
                  <a:gd name="connsiteX2" fmla="*/ 4923946 w 5064051"/>
                  <a:gd name="connsiteY2" fmla="*/ 166478 h 331244"/>
                  <a:gd name="connsiteX3" fmla="*/ 3859462 w 5064051"/>
                  <a:gd name="connsiteY3" fmla="*/ 216261 h 331244"/>
                  <a:gd name="connsiteX4" fmla="*/ 4923946 w 5064051"/>
                  <a:gd name="connsiteY4" fmla="*/ 277041 h 331244"/>
                  <a:gd name="connsiteX5" fmla="*/ 3860643 w 5064051"/>
                  <a:gd name="connsiteY5" fmla="*/ 331244 h 331244"/>
                  <a:gd name="connsiteX0" fmla="*/ 1701515 w 5045628"/>
                  <a:gd name="connsiteY0" fmla="*/ 0 h 331244"/>
                  <a:gd name="connsiteX1" fmla="*/ 66231 w 5045628"/>
                  <a:gd name="connsiteY1" fmla="*/ 71663 h 331244"/>
                  <a:gd name="connsiteX2" fmla="*/ 4905523 w 5045628"/>
                  <a:gd name="connsiteY2" fmla="*/ 166478 h 331244"/>
                  <a:gd name="connsiteX3" fmla="*/ 3841039 w 5045628"/>
                  <a:gd name="connsiteY3" fmla="*/ 216261 h 331244"/>
                  <a:gd name="connsiteX4" fmla="*/ 4905523 w 5045628"/>
                  <a:gd name="connsiteY4" fmla="*/ 277041 h 331244"/>
                  <a:gd name="connsiteX5" fmla="*/ 3842220 w 5045628"/>
                  <a:gd name="connsiteY5" fmla="*/ 331244 h 331244"/>
                  <a:gd name="connsiteX0" fmla="*/ 1701515 w 5045628"/>
                  <a:gd name="connsiteY0" fmla="*/ 0 h 331244"/>
                  <a:gd name="connsiteX1" fmla="*/ 66231 w 5045628"/>
                  <a:gd name="connsiteY1" fmla="*/ 71663 h 331244"/>
                  <a:gd name="connsiteX2" fmla="*/ 4905523 w 5045628"/>
                  <a:gd name="connsiteY2" fmla="*/ 166478 h 331244"/>
                  <a:gd name="connsiteX3" fmla="*/ 3841039 w 5045628"/>
                  <a:gd name="connsiteY3" fmla="*/ 216261 h 331244"/>
                  <a:gd name="connsiteX4" fmla="*/ 4905523 w 5045628"/>
                  <a:gd name="connsiteY4" fmla="*/ 277041 h 331244"/>
                  <a:gd name="connsiteX5" fmla="*/ 3842220 w 5045628"/>
                  <a:gd name="connsiteY5" fmla="*/ 331244 h 331244"/>
                  <a:gd name="connsiteX0" fmla="*/ 1701515 w 5045628"/>
                  <a:gd name="connsiteY0" fmla="*/ 0 h 331244"/>
                  <a:gd name="connsiteX1" fmla="*/ 66231 w 5045628"/>
                  <a:gd name="connsiteY1" fmla="*/ 71663 h 331244"/>
                  <a:gd name="connsiteX2" fmla="*/ 4905523 w 5045628"/>
                  <a:gd name="connsiteY2" fmla="*/ 166478 h 331244"/>
                  <a:gd name="connsiteX3" fmla="*/ 3841039 w 5045628"/>
                  <a:gd name="connsiteY3" fmla="*/ 216261 h 331244"/>
                  <a:gd name="connsiteX4" fmla="*/ 4905523 w 5045628"/>
                  <a:gd name="connsiteY4" fmla="*/ 277041 h 331244"/>
                  <a:gd name="connsiteX5" fmla="*/ 3842220 w 5045628"/>
                  <a:gd name="connsiteY5" fmla="*/ 331244 h 331244"/>
                  <a:gd name="connsiteX0" fmla="*/ 1635298 w 4839306"/>
                  <a:gd name="connsiteY0" fmla="*/ 0 h 331244"/>
                  <a:gd name="connsiteX1" fmla="*/ 14 w 4839306"/>
                  <a:gd name="connsiteY1" fmla="*/ 71663 h 331244"/>
                  <a:gd name="connsiteX2" fmla="*/ 1609932 w 4839306"/>
                  <a:gd name="connsiteY2" fmla="*/ 174645 h 331244"/>
                  <a:gd name="connsiteX3" fmla="*/ 3774822 w 4839306"/>
                  <a:gd name="connsiteY3" fmla="*/ 216261 h 331244"/>
                  <a:gd name="connsiteX4" fmla="*/ 4839306 w 4839306"/>
                  <a:gd name="connsiteY4" fmla="*/ 277041 h 331244"/>
                  <a:gd name="connsiteX5" fmla="*/ 3776003 w 4839306"/>
                  <a:gd name="connsiteY5" fmla="*/ 331244 h 331244"/>
                  <a:gd name="connsiteX0" fmla="*/ 1635298 w 4839306"/>
                  <a:gd name="connsiteY0" fmla="*/ 0 h 331244"/>
                  <a:gd name="connsiteX1" fmla="*/ 14 w 4839306"/>
                  <a:gd name="connsiteY1" fmla="*/ 71663 h 331244"/>
                  <a:gd name="connsiteX2" fmla="*/ 1609932 w 4839306"/>
                  <a:gd name="connsiteY2" fmla="*/ 174645 h 331244"/>
                  <a:gd name="connsiteX3" fmla="*/ 3634412 w 4839306"/>
                  <a:gd name="connsiteY3" fmla="*/ 227694 h 331244"/>
                  <a:gd name="connsiteX4" fmla="*/ 4839306 w 4839306"/>
                  <a:gd name="connsiteY4" fmla="*/ 277041 h 331244"/>
                  <a:gd name="connsiteX5" fmla="*/ 3776003 w 4839306"/>
                  <a:gd name="connsiteY5" fmla="*/ 331244 h 331244"/>
                  <a:gd name="connsiteX0" fmla="*/ 1635298 w 4628694"/>
                  <a:gd name="connsiteY0" fmla="*/ 0 h 331244"/>
                  <a:gd name="connsiteX1" fmla="*/ 14 w 4628694"/>
                  <a:gd name="connsiteY1" fmla="*/ 71663 h 331244"/>
                  <a:gd name="connsiteX2" fmla="*/ 1609932 w 4628694"/>
                  <a:gd name="connsiteY2" fmla="*/ 174645 h 331244"/>
                  <a:gd name="connsiteX3" fmla="*/ 3634412 w 4628694"/>
                  <a:gd name="connsiteY3" fmla="*/ 227694 h 331244"/>
                  <a:gd name="connsiteX4" fmla="*/ 4628694 w 4628694"/>
                  <a:gd name="connsiteY4" fmla="*/ 286841 h 331244"/>
                  <a:gd name="connsiteX5" fmla="*/ 3776003 w 4628694"/>
                  <a:gd name="connsiteY5" fmla="*/ 331244 h 331244"/>
                  <a:gd name="connsiteX0" fmla="*/ 1644341 w 4637737"/>
                  <a:gd name="connsiteY0" fmla="*/ 0 h 331244"/>
                  <a:gd name="connsiteX1" fmla="*/ 9057 w 4637737"/>
                  <a:gd name="connsiteY1" fmla="*/ 71663 h 331244"/>
                  <a:gd name="connsiteX2" fmla="*/ 1618975 w 4637737"/>
                  <a:gd name="connsiteY2" fmla="*/ 174645 h 331244"/>
                  <a:gd name="connsiteX3" fmla="*/ 3643455 w 4637737"/>
                  <a:gd name="connsiteY3" fmla="*/ 227694 h 331244"/>
                  <a:gd name="connsiteX4" fmla="*/ 4637737 w 4637737"/>
                  <a:gd name="connsiteY4" fmla="*/ 286841 h 331244"/>
                  <a:gd name="connsiteX5" fmla="*/ 3785046 w 4637737"/>
                  <a:gd name="connsiteY5" fmla="*/ 331244 h 331244"/>
                  <a:gd name="connsiteX0" fmla="*/ 1644341 w 4637737"/>
                  <a:gd name="connsiteY0" fmla="*/ 0 h 331244"/>
                  <a:gd name="connsiteX1" fmla="*/ 9057 w 4637737"/>
                  <a:gd name="connsiteY1" fmla="*/ 71663 h 331244"/>
                  <a:gd name="connsiteX2" fmla="*/ 1618975 w 4637737"/>
                  <a:gd name="connsiteY2" fmla="*/ 174645 h 331244"/>
                  <a:gd name="connsiteX3" fmla="*/ 3643455 w 4637737"/>
                  <a:gd name="connsiteY3" fmla="*/ 227694 h 331244"/>
                  <a:gd name="connsiteX4" fmla="*/ 4637737 w 4637737"/>
                  <a:gd name="connsiteY4" fmla="*/ 286841 h 331244"/>
                  <a:gd name="connsiteX5" fmla="*/ 3785046 w 4637737"/>
                  <a:gd name="connsiteY5" fmla="*/ 331244 h 331244"/>
                  <a:gd name="connsiteX0" fmla="*/ 1285770 w 4630188"/>
                  <a:gd name="connsiteY0" fmla="*/ 0 h 380245"/>
                  <a:gd name="connsiteX1" fmla="*/ 1508 w 4630188"/>
                  <a:gd name="connsiteY1" fmla="*/ 120664 h 380245"/>
                  <a:gd name="connsiteX2" fmla="*/ 1611426 w 4630188"/>
                  <a:gd name="connsiteY2" fmla="*/ 223646 h 380245"/>
                  <a:gd name="connsiteX3" fmla="*/ 3635906 w 4630188"/>
                  <a:gd name="connsiteY3" fmla="*/ 276695 h 380245"/>
                  <a:gd name="connsiteX4" fmla="*/ 4630188 w 4630188"/>
                  <a:gd name="connsiteY4" fmla="*/ 335842 h 380245"/>
                  <a:gd name="connsiteX5" fmla="*/ 3777497 w 4630188"/>
                  <a:gd name="connsiteY5" fmla="*/ 380245 h 380245"/>
                  <a:gd name="connsiteX0" fmla="*/ 1286088 w 4630506"/>
                  <a:gd name="connsiteY0" fmla="*/ 0 h 380245"/>
                  <a:gd name="connsiteX1" fmla="*/ 1826 w 4630506"/>
                  <a:gd name="connsiteY1" fmla="*/ 120664 h 380245"/>
                  <a:gd name="connsiteX2" fmla="*/ 1611744 w 4630506"/>
                  <a:gd name="connsiteY2" fmla="*/ 223646 h 380245"/>
                  <a:gd name="connsiteX3" fmla="*/ 3636224 w 4630506"/>
                  <a:gd name="connsiteY3" fmla="*/ 276695 h 380245"/>
                  <a:gd name="connsiteX4" fmla="*/ 4630506 w 4630506"/>
                  <a:gd name="connsiteY4" fmla="*/ 335842 h 380245"/>
                  <a:gd name="connsiteX5" fmla="*/ 3777815 w 4630506"/>
                  <a:gd name="connsiteY5" fmla="*/ 380245 h 380245"/>
                  <a:gd name="connsiteX0" fmla="*/ 1193861 w 4631885"/>
                  <a:gd name="connsiteY0" fmla="*/ 0 h 331244"/>
                  <a:gd name="connsiteX1" fmla="*/ 3205 w 4631885"/>
                  <a:gd name="connsiteY1" fmla="*/ 71663 h 331244"/>
                  <a:gd name="connsiteX2" fmla="*/ 1613123 w 4631885"/>
                  <a:gd name="connsiteY2" fmla="*/ 174645 h 331244"/>
                  <a:gd name="connsiteX3" fmla="*/ 3637603 w 4631885"/>
                  <a:gd name="connsiteY3" fmla="*/ 227694 h 331244"/>
                  <a:gd name="connsiteX4" fmla="*/ 4631885 w 4631885"/>
                  <a:gd name="connsiteY4" fmla="*/ 286841 h 331244"/>
                  <a:gd name="connsiteX5" fmla="*/ 3779194 w 4631885"/>
                  <a:gd name="connsiteY5" fmla="*/ 331244 h 331244"/>
                  <a:gd name="connsiteX0" fmla="*/ 1194387 w 4632411"/>
                  <a:gd name="connsiteY0" fmla="*/ 0 h 331244"/>
                  <a:gd name="connsiteX1" fmla="*/ 3731 w 4632411"/>
                  <a:gd name="connsiteY1" fmla="*/ 71663 h 331244"/>
                  <a:gd name="connsiteX2" fmla="*/ 1613649 w 4632411"/>
                  <a:gd name="connsiteY2" fmla="*/ 174645 h 331244"/>
                  <a:gd name="connsiteX3" fmla="*/ 3638129 w 4632411"/>
                  <a:gd name="connsiteY3" fmla="*/ 227694 h 331244"/>
                  <a:gd name="connsiteX4" fmla="*/ 4632411 w 4632411"/>
                  <a:gd name="connsiteY4" fmla="*/ 286841 h 331244"/>
                  <a:gd name="connsiteX5" fmla="*/ 3779720 w 4632411"/>
                  <a:gd name="connsiteY5" fmla="*/ 331244 h 331244"/>
                  <a:gd name="connsiteX0" fmla="*/ 1191060 w 4629084"/>
                  <a:gd name="connsiteY0" fmla="*/ 0 h 331244"/>
                  <a:gd name="connsiteX1" fmla="*/ 404 w 4629084"/>
                  <a:gd name="connsiteY1" fmla="*/ 71663 h 331244"/>
                  <a:gd name="connsiteX2" fmla="*/ 1610322 w 4629084"/>
                  <a:gd name="connsiteY2" fmla="*/ 174645 h 331244"/>
                  <a:gd name="connsiteX3" fmla="*/ 3634802 w 4629084"/>
                  <a:gd name="connsiteY3" fmla="*/ 227694 h 331244"/>
                  <a:gd name="connsiteX4" fmla="*/ 4629084 w 4629084"/>
                  <a:gd name="connsiteY4" fmla="*/ 286841 h 331244"/>
                  <a:gd name="connsiteX5" fmla="*/ 3776393 w 4629084"/>
                  <a:gd name="connsiteY5" fmla="*/ 331244 h 331244"/>
                  <a:gd name="connsiteX0" fmla="*/ 1425290 w 4629302"/>
                  <a:gd name="connsiteY0" fmla="*/ 0 h 327977"/>
                  <a:gd name="connsiteX1" fmla="*/ 622 w 4629302"/>
                  <a:gd name="connsiteY1" fmla="*/ 68396 h 327977"/>
                  <a:gd name="connsiteX2" fmla="*/ 1610540 w 4629302"/>
                  <a:gd name="connsiteY2" fmla="*/ 171378 h 327977"/>
                  <a:gd name="connsiteX3" fmla="*/ 3635020 w 4629302"/>
                  <a:gd name="connsiteY3" fmla="*/ 224427 h 327977"/>
                  <a:gd name="connsiteX4" fmla="*/ 4629302 w 4629302"/>
                  <a:gd name="connsiteY4" fmla="*/ 283574 h 327977"/>
                  <a:gd name="connsiteX5" fmla="*/ 3776611 w 4629302"/>
                  <a:gd name="connsiteY5" fmla="*/ 327977 h 327977"/>
                  <a:gd name="connsiteX0" fmla="*/ 1425290 w 4629302"/>
                  <a:gd name="connsiteY0" fmla="*/ 0 h 326644"/>
                  <a:gd name="connsiteX1" fmla="*/ 622 w 4629302"/>
                  <a:gd name="connsiteY1" fmla="*/ 68396 h 326644"/>
                  <a:gd name="connsiteX2" fmla="*/ 1610540 w 4629302"/>
                  <a:gd name="connsiteY2" fmla="*/ 171378 h 326644"/>
                  <a:gd name="connsiteX3" fmla="*/ 3635020 w 4629302"/>
                  <a:gd name="connsiteY3" fmla="*/ 224427 h 326644"/>
                  <a:gd name="connsiteX4" fmla="*/ 4629302 w 4629302"/>
                  <a:gd name="connsiteY4" fmla="*/ 283574 h 326644"/>
                  <a:gd name="connsiteX5" fmla="*/ 3572883 w 4629302"/>
                  <a:gd name="connsiteY5" fmla="*/ 326644 h 326644"/>
                  <a:gd name="connsiteX0" fmla="*/ 1425290 w 4629302"/>
                  <a:gd name="connsiteY0" fmla="*/ 0 h 326644"/>
                  <a:gd name="connsiteX1" fmla="*/ 622 w 4629302"/>
                  <a:gd name="connsiteY1" fmla="*/ 68396 h 326644"/>
                  <a:gd name="connsiteX2" fmla="*/ 1610540 w 4629302"/>
                  <a:gd name="connsiteY2" fmla="*/ 171378 h 326644"/>
                  <a:gd name="connsiteX3" fmla="*/ 3635020 w 4629302"/>
                  <a:gd name="connsiteY3" fmla="*/ 224427 h 326644"/>
                  <a:gd name="connsiteX4" fmla="*/ 4629302 w 4629302"/>
                  <a:gd name="connsiteY4" fmla="*/ 283574 h 326644"/>
                  <a:gd name="connsiteX5" fmla="*/ 3572883 w 4629302"/>
                  <a:gd name="connsiteY5" fmla="*/ 326644 h 326644"/>
                  <a:gd name="connsiteX0" fmla="*/ 1425290 w 4629302"/>
                  <a:gd name="connsiteY0" fmla="*/ 0 h 326644"/>
                  <a:gd name="connsiteX1" fmla="*/ 622 w 4629302"/>
                  <a:gd name="connsiteY1" fmla="*/ 68396 h 326644"/>
                  <a:gd name="connsiteX2" fmla="*/ 1610540 w 4629302"/>
                  <a:gd name="connsiteY2" fmla="*/ 171378 h 326644"/>
                  <a:gd name="connsiteX3" fmla="*/ 3635020 w 4629302"/>
                  <a:gd name="connsiteY3" fmla="*/ 224427 h 326644"/>
                  <a:gd name="connsiteX4" fmla="*/ 4629302 w 4629302"/>
                  <a:gd name="connsiteY4" fmla="*/ 283574 h 326644"/>
                  <a:gd name="connsiteX5" fmla="*/ 3572883 w 4629302"/>
                  <a:gd name="connsiteY5" fmla="*/ 326644 h 326644"/>
                  <a:gd name="connsiteX0" fmla="*/ 1435206 w 4639218"/>
                  <a:gd name="connsiteY0" fmla="*/ 0 h 326644"/>
                  <a:gd name="connsiteX1" fmla="*/ 10538 w 4639218"/>
                  <a:gd name="connsiteY1" fmla="*/ 68396 h 326644"/>
                  <a:gd name="connsiteX2" fmla="*/ 1620456 w 4639218"/>
                  <a:gd name="connsiteY2" fmla="*/ 171378 h 326644"/>
                  <a:gd name="connsiteX3" fmla="*/ 3644936 w 4639218"/>
                  <a:gd name="connsiteY3" fmla="*/ 224427 h 326644"/>
                  <a:gd name="connsiteX4" fmla="*/ 4639218 w 4639218"/>
                  <a:gd name="connsiteY4" fmla="*/ 283574 h 326644"/>
                  <a:gd name="connsiteX5" fmla="*/ 3582799 w 4639218"/>
                  <a:gd name="connsiteY5" fmla="*/ 326644 h 326644"/>
                  <a:gd name="connsiteX0" fmla="*/ 1425330 w 4629342"/>
                  <a:gd name="connsiteY0" fmla="*/ 5311 h 331955"/>
                  <a:gd name="connsiteX1" fmla="*/ 1412893 w 4629342"/>
                  <a:gd name="connsiteY1" fmla="*/ 4997 h 331955"/>
                  <a:gd name="connsiteX2" fmla="*/ 662 w 4629342"/>
                  <a:gd name="connsiteY2" fmla="*/ 73707 h 331955"/>
                  <a:gd name="connsiteX3" fmla="*/ 1610580 w 4629342"/>
                  <a:gd name="connsiteY3" fmla="*/ 176689 h 331955"/>
                  <a:gd name="connsiteX4" fmla="*/ 3635060 w 4629342"/>
                  <a:gd name="connsiteY4" fmla="*/ 229738 h 331955"/>
                  <a:gd name="connsiteX5" fmla="*/ 4629342 w 4629342"/>
                  <a:gd name="connsiteY5" fmla="*/ 288885 h 331955"/>
                  <a:gd name="connsiteX6" fmla="*/ 3572923 w 4629342"/>
                  <a:gd name="connsiteY6" fmla="*/ 331955 h 331955"/>
                  <a:gd name="connsiteX0" fmla="*/ 1429574 w 4633586"/>
                  <a:gd name="connsiteY0" fmla="*/ 0 h 326644"/>
                  <a:gd name="connsiteX1" fmla="*/ 1124276 w 4633586"/>
                  <a:gd name="connsiteY1" fmla="*/ 9462 h 326644"/>
                  <a:gd name="connsiteX2" fmla="*/ 4906 w 4633586"/>
                  <a:gd name="connsiteY2" fmla="*/ 68396 h 326644"/>
                  <a:gd name="connsiteX3" fmla="*/ 1614824 w 4633586"/>
                  <a:gd name="connsiteY3" fmla="*/ 171378 h 326644"/>
                  <a:gd name="connsiteX4" fmla="*/ 3639304 w 4633586"/>
                  <a:gd name="connsiteY4" fmla="*/ 224427 h 326644"/>
                  <a:gd name="connsiteX5" fmla="*/ 4633586 w 4633586"/>
                  <a:gd name="connsiteY5" fmla="*/ 283574 h 326644"/>
                  <a:gd name="connsiteX6" fmla="*/ 3577167 w 4633586"/>
                  <a:gd name="connsiteY6" fmla="*/ 326644 h 326644"/>
                  <a:gd name="connsiteX0" fmla="*/ 1862496 w 4633586"/>
                  <a:gd name="connsiteY0" fmla="*/ 7868 h 317182"/>
                  <a:gd name="connsiteX1" fmla="*/ 1124276 w 4633586"/>
                  <a:gd name="connsiteY1" fmla="*/ 0 h 317182"/>
                  <a:gd name="connsiteX2" fmla="*/ 4906 w 4633586"/>
                  <a:gd name="connsiteY2" fmla="*/ 58934 h 317182"/>
                  <a:gd name="connsiteX3" fmla="*/ 1614824 w 4633586"/>
                  <a:gd name="connsiteY3" fmla="*/ 161916 h 317182"/>
                  <a:gd name="connsiteX4" fmla="*/ 3639304 w 4633586"/>
                  <a:gd name="connsiteY4" fmla="*/ 214965 h 317182"/>
                  <a:gd name="connsiteX5" fmla="*/ 4633586 w 4633586"/>
                  <a:gd name="connsiteY5" fmla="*/ 274112 h 317182"/>
                  <a:gd name="connsiteX6" fmla="*/ 3577167 w 4633586"/>
                  <a:gd name="connsiteY6" fmla="*/ 317182 h 317182"/>
                  <a:gd name="connsiteX0" fmla="*/ 1862538 w 4633628"/>
                  <a:gd name="connsiteY0" fmla="*/ 8008 h 317322"/>
                  <a:gd name="connsiteX1" fmla="*/ 1124318 w 4633628"/>
                  <a:gd name="connsiteY1" fmla="*/ 140 h 317322"/>
                  <a:gd name="connsiteX2" fmla="*/ 4948 w 4633628"/>
                  <a:gd name="connsiteY2" fmla="*/ 59074 h 317322"/>
                  <a:gd name="connsiteX3" fmla="*/ 1614866 w 4633628"/>
                  <a:gd name="connsiteY3" fmla="*/ 162056 h 317322"/>
                  <a:gd name="connsiteX4" fmla="*/ 3639346 w 4633628"/>
                  <a:gd name="connsiteY4" fmla="*/ 215105 h 317322"/>
                  <a:gd name="connsiteX5" fmla="*/ 4633628 w 4633628"/>
                  <a:gd name="connsiteY5" fmla="*/ 274252 h 317322"/>
                  <a:gd name="connsiteX6" fmla="*/ 3577209 w 4633628"/>
                  <a:gd name="connsiteY6" fmla="*/ 317322 h 317322"/>
                  <a:gd name="connsiteX0" fmla="*/ 1862599 w 4633689"/>
                  <a:gd name="connsiteY0" fmla="*/ 7868 h 317182"/>
                  <a:gd name="connsiteX1" fmla="*/ 1124379 w 4633689"/>
                  <a:gd name="connsiteY1" fmla="*/ 0 h 317182"/>
                  <a:gd name="connsiteX2" fmla="*/ 5009 w 4633689"/>
                  <a:gd name="connsiteY2" fmla="*/ 58934 h 317182"/>
                  <a:gd name="connsiteX3" fmla="*/ 1614927 w 4633689"/>
                  <a:gd name="connsiteY3" fmla="*/ 161916 h 317182"/>
                  <a:gd name="connsiteX4" fmla="*/ 3639407 w 4633689"/>
                  <a:gd name="connsiteY4" fmla="*/ 214965 h 317182"/>
                  <a:gd name="connsiteX5" fmla="*/ 4633689 w 4633689"/>
                  <a:gd name="connsiteY5" fmla="*/ 274112 h 317182"/>
                  <a:gd name="connsiteX6" fmla="*/ 3577270 w 4633689"/>
                  <a:gd name="connsiteY6" fmla="*/ 317182 h 317182"/>
                  <a:gd name="connsiteX0" fmla="*/ 1870019 w 4641109"/>
                  <a:gd name="connsiteY0" fmla="*/ 9545 h 318859"/>
                  <a:gd name="connsiteX1" fmla="*/ 1131799 w 4641109"/>
                  <a:gd name="connsiteY1" fmla="*/ 1677 h 318859"/>
                  <a:gd name="connsiteX2" fmla="*/ 889873 w 4641109"/>
                  <a:gd name="connsiteY2" fmla="*/ 6120 h 318859"/>
                  <a:gd name="connsiteX3" fmla="*/ 12429 w 4641109"/>
                  <a:gd name="connsiteY3" fmla="*/ 60611 h 318859"/>
                  <a:gd name="connsiteX4" fmla="*/ 1622347 w 4641109"/>
                  <a:gd name="connsiteY4" fmla="*/ 163593 h 318859"/>
                  <a:gd name="connsiteX5" fmla="*/ 3646827 w 4641109"/>
                  <a:gd name="connsiteY5" fmla="*/ 216642 h 318859"/>
                  <a:gd name="connsiteX6" fmla="*/ 4641109 w 4641109"/>
                  <a:gd name="connsiteY6" fmla="*/ 275789 h 318859"/>
                  <a:gd name="connsiteX7" fmla="*/ 3584690 w 4641109"/>
                  <a:gd name="connsiteY7" fmla="*/ 318859 h 318859"/>
                  <a:gd name="connsiteX0" fmla="*/ 1870019 w 4641109"/>
                  <a:gd name="connsiteY0" fmla="*/ 3425 h 312739"/>
                  <a:gd name="connsiteX1" fmla="*/ 889873 w 4641109"/>
                  <a:gd name="connsiteY1" fmla="*/ 0 h 312739"/>
                  <a:gd name="connsiteX2" fmla="*/ 12429 w 4641109"/>
                  <a:gd name="connsiteY2" fmla="*/ 54491 h 312739"/>
                  <a:gd name="connsiteX3" fmla="*/ 1622347 w 4641109"/>
                  <a:gd name="connsiteY3" fmla="*/ 157473 h 312739"/>
                  <a:gd name="connsiteX4" fmla="*/ 3646827 w 4641109"/>
                  <a:gd name="connsiteY4" fmla="*/ 210522 h 312739"/>
                  <a:gd name="connsiteX5" fmla="*/ 4641109 w 4641109"/>
                  <a:gd name="connsiteY5" fmla="*/ 269669 h 312739"/>
                  <a:gd name="connsiteX6" fmla="*/ 3584690 w 4641109"/>
                  <a:gd name="connsiteY6" fmla="*/ 312739 h 312739"/>
                  <a:gd name="connsiteX0" fmla="*/ 1870019 w 4641109"/>
                  <a:gd name="connsiteY0" fmla="*/ 6529 h 315843"/>
                  <a:gd name="connsiteX1" fmla="*/ 889873 w 4641109"/>
                  <a:gd name="connsiteY1" fmla="*/ 3104 h 315843"/>
                  <a:gd name="connsiteX2" fmla="*/ 12429 w 4641109"/>
                  <a:gd name="connsiteY2" fmla="*/ 57595 h 315843"/>
                  <a:gd name="connsiteX3" fmla="*/ 1622347 w 4641109"/>
                  <a:gd name="connsiteY3" fmla="*/ 160577 h 315843"/>
                  <a:gd name="connsiteX4" fmla="*/ 3646827 w 4641109"/>
                  <a:gd name="connsiteY4" fmla="*/ 213626 h 315843"/>
                  <a:gd name="connsiteX5" fmla="*/ 4641109 w 4641109"/>
                  <a:gd name="connsiteY5" fmla="*/ 272773 h 315843"/>
                  <a:gd name="connsiteX6" fmla="*/ 3584690 w 4641109"/>
                  <a:gd name="connsiteY6" fmla="*/ 315843 h 315843"/>
                  <a:gd name="connsiteX0" fmla="*/ 1871761 w 4642851"/>
                  <a:gd name="connsiteY0" fmla="*/ 6529 h 315843"/>
                  <a:gd name="connsiteX1" fmla="*/ 891615 w 4642851"/>
                  <a:gd name="connsiteY1" fmla="*/ 3104 h 315843"/>
                  <a:gd name="connsiteX2" fmla="*/ 14171 w 4642851"/>
                  <a:gd name="connsiteY2" fmla="*/ 57595 h 315843"/>
                  <a:gd name="connsiteX3" fmla="*/ 1624089 w 4642851"/>
                  <a:gd name="connsiteY3" fmla="*/ 160577 h 315843"/>
                  <a:gd name="connsiteX4" fmla="*/ 3648569 w 4642851"/>
                  <a:gd name="connsiteY4" fmla="*/ 213626 h 315843"/>
                  <a:gd name="connsiteX5" fmla="*/ 4642851 w 4642851"/>
                  <a:gd name="connsiteY5" fmla="*/ 272773 h 315843"/>
                  <a:gd name="connsiteX6" fmla="*/ 3586432 w 4642851"/>
                  <a:gd name="connsiteY6" fmla="*/ 315843 h 315843"/>
                  <a:gd name="connsiteX0" fmla="*/ 1871761 w 4642851"/>
                  <a:gd name="connsiteY0" fmla="*/ 6659 h 315973"/>
                  <a:gd name="connsiteX1" fmla="*/ 891615 w 4642851"/>
                  <a:gd name="connsiteY1" fmla="*/ 3234 h 315973"/>
                  <a:gd name="connsiteX2" fmla="*/ 14171 w 4642851"/>
                  <a:gd name="connsiteY2" fmla="*/ 57725 h 315973"/>
                  <a:gd name="connsiteX3" fmla="*/ 1624089 w 4642851"/>
                  <a:gd name="connsiteY3" fmla="*/ 160707 h 315973"/>
                  <a:gd name="connsiteX4" fmla="*/ 3648569 w 4642851"/>
                  <a:gd name="connsiteY4" fmla="*/ 213756 h 315973"/>
                  <a:gd name="connsiteX5" fmla="*/ 4642851 w 4642851"/>
                  <a:gd name="connsiteY5" fmla="*/ 272903 h 315973"/>
                  <a:gd name="connsiteX6" fmla="*/ 3586432 w 4642851"/>
                  <a:gd name="connsiteY6" fmla="*/ 315973 h 315973"/>
                  <a:gd name="connsiteX0" fmla="*/ 1871337 w 4642427"/>
                  <a:gd name="connsiteY0" fmla="*/ 6659 h 315973"/>
                  <a:gd name="connsiteX1" fmla="*/ 891191 w 4642427"/>
                  <a:gd name="connsiteY1" fmla="*/ 3234 h 315973"/>
                  <a:gd name="connsiteX2" fmla="*/ 13747 w 4642427"/>
                  <a:gd name="connsiteY2" fmla="*/ 57725 h 315973"/>
                  <a:gd name="connsiteX3" fmla="*/ 1623665 w 4642427"/>
                  <a:gd name="connsiteY3" fmla="*/ 160707 h 315973"/>
                  <a:gd name="connsiteX4" fmla="*/ 3648145 w 4642427"/>
                  <a:gd name="connsiteY4" fmla="*/ 213756 h 315973"/>
                  <a:gd name="connsiteX5" fmla="*/ 4642427 w 4642427"/>
                  <a:gd name="connsiteY5" fmla="*/ 272903 h 315973"/>
                  <a:gd name="connsiteX6" fmla="*/ 3586008 w 4642427"/>
                  <a:gd name="connsiteY6" fmla="*/ 315973 h 315973"/>
                  <a:gd name="connsiteX0" fmla="*/ 1873477 w 4644567"/>
                  <a:gd name="connsiteY0" fmla="*/ 5510 h 314824"/>
                  <a:gd name="connsiteX1" fmla="*/ 893331 w 4644567"/>
                  <a:gd name="connsiteY1" fmla="*/ 2085 h 314824"/>
                  <a:gd name="connsiteX2" fmla="*/ 15887 w 4644567"/>
                  <a:gd name="connsiteY2" fmla="*/ 56576 h 314824"/>
                  <a:gd name="connsiteX3" fmla="*/ 1625805 w 4644567"/>
                  <a:gd name="connsiteY3" fmla="*/ 159558 h 314824"/>
                  <a:gd name="connsiteX4" fmla="*/ 3650285 w 4644567"/>
                  <a:gd name="connsiteY4" fmla="*/ 212607 h 314824"/>
                  <a:gd name="connsiteX5" fmla="*/ 4644567 w 4644567"/>
                  <a:gd name="connsiteY5" fmla="*/ 271754 h 314824"/>
                  <a:gd name="connsiteX6" fmla="*/ 3588148 w 4644567"/>
                  <a:gd name="connsiteY6" fmla="*/ 314824 h 314824"/>
                  <a:gd name="connsiteX0" fmla="*/ 1859133 w 4630223"/>
                  <a:gd name="connsiteY0" fmla="*/ 5510 h 314824"/>
                  <a:gd name="connsiteX1" fmla="*/ 878987 w 4630223"/>
                  <a:gd name="connsiteY1" fmla="*/ 2085 h 314824"/>
                  <a:gd name="connsiteX2" fmla="*/ 1543 w 4630223"/>
                  <a:gd name="connsiteY2" fmla="*/ 56576 h 314824"/>
                  <a:gd name="connsiteX3" fmla="*/ 1611461 w 4630223"/>
                  <a:gd name="connsiteY3" fmla="*/ 159558 h 314824"/>
                  <a:gd name="connsiteX4" fmla="*/ 3635941 w 4630223"/>
                  <a:gd name="connsiteY4" fmla="*/ 212607 h 314824"/>
                  <a:gd name="connsiteX5" fmla="*/ 4630223 w 4630223"/>
                  <a:gd name="connsiteY5" fmla="*/ 271754 h 314824"/>
                  <a:gd name="connsiteX6" fmla="*/ 3573804 w 4630223"/>
                  <a:gd name="connsiteY6" fmla="*/ 314824 h 314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630223" h="314824">
                    <a:moveTo>
                      <a:pt x="1859133" y="5510"/>
                    </a:moveTo>
                    <a:cubicBezTo>
                      <a:pt x="1532418" y="4368"/>
                      <a:pt x="1269276" y="-3738"/>
                      <a:pt x="878987" y="2085"/>
                    </a:cubicBezTo>
                    <a:cubicBezTo>
                      <a:pt x="488698" y="7908"/>
                      <a:pt x="44994" y="19222"/>
                      <a:pt x="1543" y="56576"/>
                    </a:cubicBezTo>
                    <a:cubicBezTo>
                      <a:pt x="-41908" y="93930"/>
                      <a:pt x="840198" y="137552"/>
                      <a:pt x="1611461" y="159558"/>
                    </a:cubicBezTo>
                    <a:lnTo>
                      <a:pt x="3635941" y="212607"/>
                    </a:lnTo>
                    <a:cubicBezTo>
                      <a:pt x="4164533" y="227751"/>
                      <a:pt x="4630026" y="239328"/>
                      <a:pt x="4630223" y="271754"/>
                    </a:cubicBezTo>
                    <a:cubicBezTo>
                      <a:pt x="4630420" y="304180"/>
                      <a:pt x="3573804" y="314824"/>
                      <a:pt x="3573804" y="314824"/>
                    </a:cubicBezTo>
                  </a:path>
                </a:pathLst>
              </a:custGeom>
              <a:noFill/>
              <a:ln w="76200" cap="flat" cmpd="sng" algn="ctr">
                <a:solidFill>
                  <a:schemeClr val="bg1">
                    <a:lumMod val="50000"/>
                    <a:lumOff val="50000"/>
                  </a:schemeClr>
                </a:solidFill>
                <a:prstDash val="solid"/>
              </a:ln>
              <a:effectLst/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txBody>
              <a:bodyPr rtlCol="0" anchor="ctr"/>
              <a:lstStyle/>
              <a:p>
                <a:pPr algn="ctr">
                  <a:defRPr/>
                </a:pPr>
                <a:endParaRPr lang="es-ES_tradnl" kern="0">
                  <a:solidFill>
                    <a:prstClr val="white"/>
                  </a:solidFill>
                  <a:latin typeface="Calibri"/>
                </a:endParaRPr>
              </a:p>
            </p:txBody>
          </p:sp>
          <p:sp>
            <p:nvSpPr>
              <p:cNvPr id="42" name="2 Estrella de 5 puntas"/>
              <p:cNvSpPr/>
              <p:nvPr/>
            </p:nvSpPr>
            <p:spPr>
              <a:xfrm>
                <a:off x="6578283" y="2694684"/>
                <a:ext cx="2952329" cy="2232249"/>
              </a:xfrm>
              <a:custGeom>
                <a:avLst/>
                <a:gdLst>
                  <a:gd name="connsiteX0" fmla="*/ 2 w 2160240"/>
                  <a:gd name="connsiteY0" fmla="*/ 825136 h 2160240"/>
                  <a:gd name="connsiteX1" fmla="*/ 825143 w 2160240"/>
                  <a:gd name="connsiteY1" fmla="*/ 825142 h 2160240"/>
                  <a:gd name="connsiteX2" fmla="*/ 1080120 w 2160240"/>
                  <a:gd name="connsiteY2" fmla="*/ 0 h 2160240"/>
                  <a:gd name="connsiteX3" fmla="*/ 1335097 w 2160240"/>
                  <a:gd name="connsiteY3" fmla="*/ 825142 h 2160240"/>
                  <a:gd name="connsiteX4" fmla="*/ 2160238 w 2160240"/>
                  <a:gd name="connsiteY4" fmla="*/ 825136 h 2160240"/>
                  <a:gd name="connsiteX5" fmla="*/ 1492682 w 2160240"/>
                  <a:gd name="connsiteY5" fmla="*/ 1335096 h 2160240"/>
                  <a:gd name="connsiteX6" fmla="*/ 1747669 w 2160240"/>
                  <a:gd name="connsiteY6" fmla="*/ 2160235 h 2160240"/>
                  <a:gd name="connsiteX7" fmla="*/ 1080120 w 2160240"/>
                  <a:gd name="connsiteY7" fmla="*/ 1650265 h 2160240"/>
                  <a:gd name="connsiteX8" fmla="*/ 412571 w 2160240"/>
                  <a:gd name="connsiteY8" fmla="*/ 2160235 h 2160240"/>
                  <a:gd name="connsiteX9" fmla="*/ 667558 w 2160240"/>
                  <a:gd name="connsiteY9" fmla="*/ 1335096 h 2160240"/>
                  <a:gd name="connsiteX10" fmla="*/ 2 w 2160240"/>
                  <a:gd name="connsiteY10" fmla="*/ 825136 h 2160240"/>
                  <a:gd name="connsiteX0" fmla="*/ 0 w 2160236"/>
                  <a:gd name="connsiteY0" fmla="*/ 825136 h 2160235"/>
                  <a:gd name="connsiteX1" fmla="*/ 825141 w 2160236"/>
                  <a:gd name="connsiteY1" fmla="*/ 825142 h 2160235"/>
                  <a:gd name="connsiteX2" fmla="*/ 1080118 w 2160236"/>
                  <a:gd name="connsiteY2" fmla="*/ 0 h 2160235"/>
                  <a:gd name="connsiteX3" fmla="*/ 1335095 w 2160236"/>
                  <a:gd name="connsiteY3" fmla="*/ 825142 h 2160235"/>
                  <a:gd name="connsiteX4" fmla="*/ 2160236 w 2160236"/>
                  <a:gd name="connsiteY4" fmla="*/ 825136 h 2160235"/>
                  <a:gd name="connsiteX5" fmla="*/ 1492680 w 2160236"/>
                  <a:gd name="connsiteY5" fmla="*/ 1335096 h 2160235"/>
                  <a:gd name="connsiteX6" fmla="*/ 1747667 w 2160236"/>
                  <a:gd name="connsiteY6" fmla="*/ 2160235 h 2160235"/>
                  <a:gd name="connsiteX7" fmla="*/ 412569 w 2160236"/>
                  <a:gd name="connsiteY7" fmla="*/ 2160235 h 2160235"/>
                  <a:gd name="connsiteX8" fmla="*/ 667556 w 2160236"/>
                  <a:gd name="connsiteY8" fmla="*/ 1335096 h 2160235"/>
                  <a:gd name="connsiteX9" fmla="*/ 0 w 2160236"/>
                  <a:gd name="connsiteY9" fmla="*/ 825136 h 2160235"/>
                  <a:gd name="connsiteX0" fmla="*/ 0 w 2160236"/>
                  <a:gd name="connsiteY0" fmla="*/ 825136 h 2160235"/>
                  <a:gd name="connsiteX1" fmla="*/ 825141 w 2160236"/>
                  <a:gd name="connsiteY1" fmla="*/ 825142 h 2160235"/>
                  <a:gd name="connsiteX2" fmla="*/ 1080118 w 2160236"/>
                  <a:gd name="connsiteY2" fmla="*/ 0 h 2160235"/>
                  <a:gd name="connsiteX3" fmla="*/ 1335095 w 2160236"/>
                  <a:gd name="connsiteY3" fmla="*/ 825142 h 2160235"/>
                  <a:gd name="connsiteX4" fmla="*/ 2160236 w 2160236"/>
                  <a:gd name="connsiteY4" fmla="*/ 825136 h 2160235"/>
                  <a:gd name="connsiteX5" fmla="*/ 1492680 w 2160236"/>
                  <a:gd name="connsiteY5" fmla="*/ 1335096 h 2160235"/>
                  <a:gd name="connsiteX6" fmla="*/ 1747667 w 2160236"/>
                  <a:gd name="connsiteY6" fmla="*/ 2160235 h 2160235"/>
                  <a:gd name="connsiteX7" fmla="*/ 412569 w 2160236"/>
                  <a:gd name="connsiteY7" fmla="*/ 2160235 h 2160235"/>
                  <a:gd name="connsiteX8" fmla="*/ 0 w 2160236"/>
                  <a:gd name="connsiteY8" fmla="*/ 825136 h 2160235"/>
                  <a:gd name="connsiteX0" fmla="*/ 0 w 2160236"/>
                  <a:gd name="connsiteY0" fmla="*/ 825136 h 2160235"/>
                  <a:gd name="connsiteX1" fmla="*/ 825141 w 2160236"/>
                  <a:gd name="connsiteY1" fmla="*/ 825142 h 2160235"/>
                  <a:gd name="connsiteX2" fmla="*/ 1080118 w 2160236"/>
                  <a:gd name="connsiteY2" fmla="*/ 0 h 2160235"/>
                  <a:gd name="connsiteX3" fmla="*/ 1335095 w 2160236"/>
                  <a:gd name="connsiteY3" fmla="*/ 825142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35095 w 2160236"/>
                  <a:gd name="connsiteY3" fmla="*/ 825142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1068711 w 2160236"/>
                  <a:gd name="connsiteY6" fmla="*/ 2152604 h 2160235"/>
                  <a:gd name="connsiteX7" fmla="*/ 412569 w 2160236"/>
                  <a:gd name="connsiteY7" fmla="*/ 2160235 h 2160235"/>
                  <a:gd name="connsiteX8" fmla="*/ 0 w 2160236"/>
                  <a:gd name="connsiteY8" fmla="*/ 825136 h 2160235"/>
                  <a:gd name="connsiteX0" fmla="*/ 0 w 2160236"/>
                  <a:gd name="connsiteY0" fmla="*/ 825136 h 2163893"/>
                  <a:gd name="connsiteX1" fmla="*/ 915453 w 2160236"/>
                  <a:gd name="connsiteY1" fmla="*/ 1254120 h 2163893"/>
                  <a:gd name="connsiteX2" fmla="*/ 1080118 w 2160236"/>
                  <a:gd name="connsiteY2" fmla="*/ 0 h 2163893"/>
                  <a:gd name="connsiteX3" fmla="*/ 1357672 w 2160236"/>
                  <a:gd name="connsiteY3" fmla="*/ 1321853 h 2163893"/>
                  <a:gd name="connsiteX4" fmla="*/ 2160236 w 2160236"/>
                  <a:gd name="connsiteY4" fmla="*/ 825136 h 2163893"/>
                  <a:gd name="connsiteX5" fmla="*/ 1747667 w 2160236"/>
                  <a:gd name="connsiteY5" fmla="*/ 2160235 h 2163893"/>
                  <a:gd name="connsiteX6" fmla="*/ 1746044 w 2160236"/>
                  <a:gd name="connsiteY6" fmla="*/ 2163893 h 2163893"/>
                  <a:gd name="connsiteX7" fmla="*/ 1068711 w 2160236"/>
                  <a:gd name="connsiteY7" fmla="*/ 2152604 h 2163893"/>
                  <a:gd name="connsiteX8" fmla="*/ 412569 w 2160236"/>
                  <a:gd name="connsiteY8" fmla="*/ 2160235 h 2163893"/>
                  <a:gd name="connsiteX9" fmla="*/ 0 w 2160236"/>
                  <a:gd name="connsiteY9" fmla="*/ 825136 h 2163893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747667 w 2160236"/>
                  <a:gd name="connsiteY5" fmla="*/ 2160235 h 2160235"/>
                  <a:gd name="connsiteX6" fmla="*/ 1068711 w 2160236"/>
                  <a:gd name="connsiteY6" fmla="*/ 2152604 h 2160235"/>
                  <a:gd name="connsiteX7" fmla="*/ 412569 w 2160236"/>
                  <a:gd name="connsiteY7" fmla="*/ 2160235 h 2160235"/>
                  <a:gd name="connsiteX8" fmla="*/ 0 w 2160236"/>
                  <a:gd name="connsiteY8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068711 w 2160236"/>
                  <a:gd name="connsiteY5" fmla="*/ 2152604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0236"/>
                  <a:gd name="connsiteY0" fmla="*/ 825136 h 2160235"/>
                  <a:gd name="connsiteX1" fmla="*/ 915453 w 2160236"/>
                  <a:gd name="connsiteY1" fmla="*/ 1254120 h 2160235"/>
                  <a:gd name="connsiteX2" fmla="*/ 1080118 w 2160236"/>
                  <a:gd name="connsiteY2" fmla="*/ 0 h 2160235"/>
                  <a:gd name="connsiteX3" fmla="*/ 1357672 w 2160236"/>
                  <a:gd name="connsiteY3" fmla="*/ 1321853 h 2160235"/>
                  <a:gd name="connsiteX4" fmla="*/ 2160236 w 2160236"/>
                  <a:gd name="connsiteY4" fmla="*/ 825136 h 2160235"/>
                  <a:gd name="connsiteX5" fmla="*/ 1068711 w 2160236"/>
                  <a:gd name="connsiteY5" fmla="*/ 2152604 h 2160235"/>
                  <a:gd name="connsiteX6" fmla="*/ 412569 w 2160236"/>
                  <a:gd name="connsiteY6" fmla="*/ 2160235 h 2160235"/>
                  <a:gd name="connsiteX7" fmla="*/ 0 w 2160236"/>
                  <a:gd name="connsiteY7" fmla="*/ 825136 h 2160235"/>
                  <a:gd name="connsiteX0" fmla="*/ 0 w 2162703"/>
                  <a:gd name="connsiteY0" fmla="*/ 825136 h 2160235"/>
                  <a:gd name="connsiteX1" fmla="*/ 915453 w 2162703"/>
                  <a:gd name="connsiteY1" fmla="*/ 1254120 h 2160235"/>
                  <a:gd name="connsiteX2" fmla="*/ 1080118 w 2162703"/>
                  <a:gd name="connsiteY2" fmla="*/ 0 h 2160235"/>
                  <a:gd name="connsiteX3" fmla="*/ 1357672 w 2162703"/>
                  <a:gd name="connsiteY3" fmla="*/ 1321853 h 2160235"/>
                  <a:gd name="connsiteX4" fmla="*/ 2160236 w 2162703"/>
                  <a:gd name="connsiteY4" fmla="*/ 825136 h 2160235"/>
                  <a:gd name="connsiteX5" fmla="*/ 1068711 w 2162703"/>
                  <a:gd name="connsiteY5" fmla="*/ 2152604 h 2160235"/>
                  <a:gd name="connsiteX6" fmla="*/ 412569 w 2162703"/>
                  <a:gd name="connsiteY6" fmla="*/ 2160235 h 2160235"/>
                  <a:gd name="connsiteX7" fmla="*/ 0 w 2162703"/>
                  <a:gd name="connsiteY7" fmla="*/ 825136 h 2160235"/>
                  <a:gd name="connsiteX0" fmla="*/ 0 w 2184028"/>
                  <a:gd name="connsiteY0" fmla="*/ 825136 h 2160235"/>
                  <a:gd name="connsiteX1" fmla="*/ 915453 w 2184028"/>
                  <a:gd name="connsiteY1" fmla="*/ 1254120 h 2160235"/>
                  <a:gd name="connsiteX2" fmla="*/ 1080118 w 2184028"/>
                  <a:gd name="connsiteY2" fmla="*/ 0 h 2160235"/>
                  <a:gd name="connsiteX3" fmla="*/ 1357672 w 2184028"/>
                  <a:gd name="connsiteY3" fmla="*/ 1321853 h 2160235"/>
                  <a:gd name="connsiteX4" fmla="*/ 2160236 w 2184028"/>
                  <a:gd name="connsiteY4" fmla="*/ 825136 h 2160235"/>
                  <a:gd name="connsiteX5" fmla="*/ 1068711 w 2184028"/>
                  <a:gd name="connsiteY5" fmla="*/ 2152604 h 2160235"/>
                  <a:gd name="connsiteX6" fmla="*/ 412569 w 2184028"/>
                  <a:gd name="connsiteY6" fmla="*/ 2160235 h 2160235"/>
                  <a:gd name="connsiteX7" fmla="*/ 0 w 2184028"/>
                  <a:gd name="connsiteY7" fmla="*/ 825136 h 2160235"/>
                  <a:gd name="connsiteX0" fmla="*/ 0 w 2182636"/>
                  <a:gd name="connsiteY0" fmla="*/ 825136 h 2160235"/>
                  <a:gd name="connsiteX1" fmla="*/ 915453 w 2182636"/>
                  <a:gd name="connsiteY1" fmla="*/ 1254120 h 2160235"/>
                  <a:gd name="connsiteX2" fmla="*/ 1080118 w 2182636"/>
                  <a:gd name="connsiteY2" fmla="*/ 0 h 2160235"/>
                  <a:gd name="connsiteX3" fmla="*/ 1357672 w 2182636"/>
                  <a:gd name="connsiteY3" fmla="*/ 1321853 h 2160235"/>
                  <a:gd name="connsiteX4" fmla="*/ 2160236 w 2182636"/>
                  <a:gd name="connsiteY4" fmla="*/ 825136 h 2160235"/>
                  <a:gd name="connsiteX5" fmla="*/ 1068711 w 2182636"/>
                  <a:gd name="connsiteY5" fmla="*/ 2152604 h 2160235"/>
                  <a:gd name="connsiteX6" fmla="*/ 412569 w 2182636"/>
                  <a:gd name="connsiteY6" fmla="*/ 2160235 h 2160235"/>
                  <a:gd name="connsiteX7" fmla="*/ 0 w 2182636"/>
                  <a:gd name="connsiteY7" fmla="*/ 825136 h 2160235"/>
                  <a:gd name="connsiteX0" fmla="*/ 0 w 2182636"/>
                  <a:gd name="connsiteY0" fmla="*/ 825136 h 2152604"/>
                  <a:gd name="connsiteX1" fmla="*/ 915453 w 2182636"/>
                  <a:gd name="connsiteY1" fmla="*/ 1254120 h 2152604"/>
                  <a:gd name="connsiteX2" fmla="*/ 1080118 w 2182636"/>
                  <a:gd name="connsiteY2" fmla="*/ 0 h 2152604"/>
                  <a:gd name="connsiteX3" fmla="*/ 1357672 w 2182636"/>
                  <a:gd name="connsiteY3" fmla="*/ 1321853 h 2152604"/>
                  <a:gd name="connsiteX4" fmla="*/ 2160236 w 2182636"/>
                  <a:gd name="connsiteY4" fmla="*/ 825136 h 2152604"/>
                  <a:gd name="connsiteX5" fmla="*/ 1068711 w 2182636"/>
                  <a:gd name="connsiteY5" fmla="*/ 2152604 h 2152604"/>
                  <a:gd name="connsiteX6" fmla="*/ 0 w 2182636"/>
                  <a:gd name="connsiteY6" fmla="*/ 825136 h 2152604"/>
                  <a:gd name="connsiteX0" fmla="*/ 70962 w 2253598"/>
                  <a:gd name="connsiteY0" fmla="*/ 825136 h 2152604"/>
                  <a:gd name="connsiteX1" fmla="*/ 986415 w 2253598"/>
                  <a:gd name="connsiteY1" fmla="*/ 1254120 h 2152604"/>
                  <a:gd name="connsiteX2" fmla="*/ 1151080 w 2253598"/>
                  <a:gd name="connsiteY2" fmla="*/ 0 h 2152604"/>
                  <a:gd name="connsiteX3" fmla="*/ 1428634 w 2253598"/>
                  <a:gd name="connsiteY3" fmla="*/ 1321853 h 2152604"/>
                  <a:gd name="connsiteX4" fmla="*/ 2231198 w 2253598"/>
                  <a:gd name="connsiteY4" fmla="*/ 825136 h 2152604"/>
                  <a:gd name="connsiteX5" fmla="*/ 1139673 w 2253598"/>
                  <a:gd name="connsiteY5" fmla="*/ 2152604 h 2152604"/>
                  <a:gd name="connsiteX6" fmla="*/ 70962 w 2253598"/>
                  <a:gd name="connsiteY6" fmla="*/ 825136 h 2152604"/>
                  <a:gd name="connsiteX0" fmla="*/ 107697 w 2290333"/>
                  <a:gd name="connsiteY0" fmla="*/ 825136 h 2152604"/>
                  <a:gd name="connsiteX1" fmla="*/ 1023150 w 2290333"/>
                  <a:gd name="connsiteY1" fmla="*/ 1254120 h 2152604"/>
                  <a:gd name="connsiteX2" fmla="*/ 1187815 w 2290333"/>
                  <a:gd name="connsiteY2" fmla="*/ 0 h 2152604"/>
                  <a:gd name="connsiteX3" fmla="*/ 1465369 w 2290333"/>
                  <a:gd name="connsiteY3" fmla="*/ 1321853 h 2152604"/>
                  <a:gd name="connsiteX4" fmla="*/ 2267933 w 2290333"/>
                  <a:gd name="connsiteY4" fmla="*/ 825136 h 2152604"/>
                  <a:gd name="connsiteX5" fmla="*/ 1176408 w 2290333"/>
                  <a:gd name="connsiteY5" fmla="*/ 2152604 h 2152604"/>
                  <a:gd name="connsiteX6" fmla="*/ 107697 w 2290333"/>
                  <a:gd name="connsiteY6" fmla="*/ 825136 h 2152604"/>
                  <a:gd name="connsiteX0" fmla="*/ 30136 w 2212772"/>
                  <a:gd name="connsiteY0" fmla="*/ 825136 h 2152604"/>
                  <a:gd name="connsiteX1" fmla="*/ 945589 w 2212772"/>
                  <a:gd name="connsiteY1" fmla="*/ 1254120 h 2152604"/>
                  <a:gd name="connsiteX2" fmla="*/ 1110254 w 2212772"/>
                  <a:gd name="connsiteY2" fmla="*/ 0 h 2152604"/>
                  <a:gd name="connsiteX3" fmla="*/ 1387808 w 2212772"/>
                  <a:gd name="connsiteY3" fmla="*/ 1321853 h 2152604"/>
                  <a:gd name="connsiteX4" fmla="*/ 2190372 w 2212772"/>
                  <a:gd name="connsiteY4" fmla="*/ 825136 h 2152604"/>
                  <a:gd name="connsiteX5" fmla="*/ 1098847 w 2212772"/>
                  <a:gd name="connsiteY5" fmla="*/ 2152604 h 2152604"/>
                  <a:gd name="connsiteX6" fmla="*/ 30136 w 2212772"/>
                  <a:gd name="connsiteY6" fmla="*/ 825136 h 2152604"/>
                  <a:gd name="connsiteX0" fmla="*/ 27594 w 2210230"/>
                  <a:gd name="connsiteY0" fmla="*/ 825136 h 2152604"/>
                  <a:gd name="connsiteX1" fmla="*/ 943047 w 2210230"/>
                  <a:gd name="connsiteY1" fmla="*/ 1254120 h 2152604"/>
                  <a:gd name="connsiteX2" fmla="*/ 1107712 w 2210230"/>
                  <a:gd name="connsiteY2" fmla="*/ 0 h 2152604"/>
                  <a:gd name="connsiteX3" fmla="*/ 1385266 w 2210230"/>
                  <a:gd name="connsiteY3" fmla="*/ 1321853 h 2152604"/>
                  <a:gd name="connsiteX4" fmla="*/ 2187830 w 2210230"/>
                  <a:gd name="connsiteY4" fmla="*/ 825136 h 2152604"/>
                  <a:gd name="connsiteX5" fmla="*/ 1096305 w 2210230"/>
                  <a:gd name="connsiteY5" fmla="*/ 2152604 h 2152604"/>
                  <a:gd name="connsiteX6" fmla="*/ 27594 w 2210230"/>
                  <a:gd name="connsiteY6" fmla="*/ 825136 h 2152604"/>
                  <a:gd name="connsiteX0" fmla="*/ 34125 w 2225475"/>
                  <a:gd name="connsiteY0" fmla="*/ 825136 h 2157276"/>
                  <a:gd name="connsiteX1" fmla="*/ 949578 w 2225475"/>
                  <a:gd name="connsiteY1" fmla="*/ 1254120 h 2157276"/>
                  <a:gd name="connsiteX2" fmla="*/ 1114243 w 2225475"/>
                  <a:gd name="connsiteY2" fmla="*/ 0 h 2157276"/>
                  <a:gd name="connsiteX3" fmla="*/ 1391797 w 2225475"/>
                  <a:gd name="connsiteY3" fmla="*/ 1321853 h 2157276"/>
                  <a:gd name="connsiteX4" fmla="*/ 2194361 w 2225475"/>
                  <a:gd name="connsiteY4" fmla="*/ 825136 h 2157276"/>
                  <a:gd name="connsiteX5" fmla="*/ 1102836 w 2225475"/>
                  <a:gd name="connsiteY5" fmla="*/ 2152604 h 2157276"/>
                  <a:gd name="connsiteX6" fmla="*/ 34125 w 2225475"/>
                  <a:gd name="connsiteY6" fmla="*/ 825136 h 2157276"/>
                  <a:gd name="connsiteX0" fmla="*/ 34125 w 2225475"/>
                  <a:gd name="connsiteY0" fmla="*/ 894500 h 2226640"/>
                  <a:gd name="connsiteX1" fmla="*/ 949578 w 2225475"/>
                  <a:gd name="connsiteY1" fmla="*/ 1323484 h 2226640"/>
                  <a:gd name="connsiteX2" fmla="*/ 1114243 w 2225475"/>
                  <a:gd name="connsiteY2" fmla="*/ 69364 h 2226640"/>
                  <a:gd name="connsiteX3" fmla="*/ 1391797 w 2225475"/>
                  <a:gd name="connsiteY3" fmla="*/ 1391217 h 2226640"/>
                  <a:gd name="connsiteX4" fmla="*/ 2194361 w 2225475"/>
                  <a:gd name="connsiteY4" fmla="*/ 894500 h 2226640"/>
                  <a:gd name="connsiteX5" fmla="*/ 1102836 w 2225475"/>
                  <a:gd name="connsiteY5" fmla="*/ 2221968 h 2226640"/>
                  <a:gd name="connsiteX6" fmla="*/ 34125 w 2225475"/>
                  <a:gd name="connsiteY6" fmla="*/ 894500 h 2226640"/>
                  <a:gd name="connsiteX0" fmla="*/ 34125 w 2225475"/>
                  <a:gd name="connsiteY0" fmla="*/ 827026 h 2159166"/>
                  <a:gd name="connsiteX1" fmla="*/ 949578 w 2225475"/>
                  <a:gd name="connsiteY1" fmla="*/ 1256010 h 2159166"/>
                  <a:gd name="connsiteX2" fmla="*/ 1114243 w 2225475"/>
                  <a:gd name="connsiteY2" fmla="*/ 1890 h 2159166"/>
                  <a:gd name="connsiteX3" fmla="*/ 1391797 w 2225475"/>
                  <a:gd name="connsiteY3" fmla="*/ 1323743 h 2159166"/>
                  <a:gd name="connsiteX4" fmla="*/ 2194361 w 2225475"/>
                  <a:gd name="connsiteY4" fmla="*/ 827026 h 2159166"/>
                  <a:gd name="connsiteX5" fmla="*/ 1102836 w 2225475"/>
                  <a:gd name="connsiteY5" fmla="*/ 2154494 h 2159166"/>
                  <a:gd name="connsiteX6" fmla="*/ 34125 w 2225475"/>
                  <a:gd name="connsiteY6" fmla="*/ 827026 h 2159166"/>
                  <a:gd name="connsiteX0" fmla="*/ 25322 w 2329807"/>
                  <a:gd name="connsiteY0" fmla="*/ 1113125 h 2156766"/>
                  <a:gd name="connsiteX1" fmla="*/ 1059295 w 2329807"/>
                  <a:gd name="connsiteY1" fmla="*/ 1256010 h 2156766"/>
                  <a:gd name="connsiteX2" fmla="*/ 1223960 w 2329807"/>
                  <a:gd name="connsiteY2" fmla="*/ 1890 h 2156766"/>
                  <a:gd name="connsiteX3" fmla="*/ 1501514 w 2329807"/>
                  <a:gd name="connsiteY3" fmla="*/ 1323743 h 2156766"/>
                  <a:gd name="connsiteX4" fmla="*/ 2304078 w 2329807"/>
                  <a:gd name="connsiteY4" fmla="*/ 827026 h 2156766"/>
                  <a:gd name="connsiteX5" fmla="*/ 1212553 w 2329807"/>
                  <a:gd name="connsiteY5" fmla="*/ 2154494 h 2156766"/>
                  <a:gd name="connsiteX6" fmla="*/ 25322 w 2329807"/>
                  <a:gd name="connsiteY6" fmla="*/ 1113125 h 2156766"/>
                  <a:gd name="connsiteX0" fmla="*/ 44462 w 2348947"/>
                  <a:gd name="connsiteY0" fmla="*/ 1113125 h 2157205"/>
                  <a:gd name="connsiteX1" fmla="*/ 1078435 w 2348947"/>
                  <a:gd name="connsiteY1" fmla="*/ 1256010 h 2157205"/>
                  <a:gd name="connsiteX2" fmla="*/ 1243100 w 2348947"/>
                  <a:gd name="connsiteY2" fmla="*/ 1890 h 2157205"/>
                  <a:gd name="connsiteX3" fmla="*/ 1520654 w 2348947"/>
                  <a:gd name="connsiteY3" fmla="*/ 1323743 h 2157205"/>
                  <a:gd name="connsiteX4" fmla="*/ 2323218 w 2348947"/>
                  <a:gd name="connsiteY4" fmla="*/ 827026 h 2157205"/>
                  <a:gd name="connsiteX5" fmla="*/ 1231693 w 2348947"/>
                  <a:gd name="connsiteY5" fmla="*/ 2154494 h 2157205"/>
                  <a:gd name="connsiteX6" fmla="*/ 44462 w 2348947"/>
                  <a:gd name="connsiteY6" fmla="*/ 1113125 h 2157205"/>
                  <a:gd name="connsiteX0" fmla="*/ 46203 w 2350688"/>
                  <a:gd name="connsiteY0" fmla="*/ 1113125 h 2156888"/>
                  <a:gd name="connsiteX1" fmla="*/ 1080176 w 2350688"/>
                  <a:gd name="connsiteY1" fmla="*/ 1256010 h 2156888"/>
                  <a:gd name="connsiteX2" fmla="*/ 1244841 w 2350688"/>
                  <a:gd name="connsiteY2" fmla="*/ 1890 h 2156888"/>
                  <a:gd name="connsiteX3" fmla="*/ 1522395 w 2350688"/>
                  <a:gd name="connsiteY3" fmla="*/ 1323743 h 2156888"/>
                  <a:gd name="connsiteX4" fmla="*/ 2324959 w 2350688"/>
                  <a:gd name="connsiteY4" fmla="*/ 827026 h 2156888"/>
                  <a:gd name="connsiteX5" fmla="*/ 1233434 w 2350688"/>
                  <a:gd name="connsiteY5" fmla="*/ 2154494 h 2156888"/>
                  <a:gd name="connsiteX6" fmla="*/ 46203 w 2350688"/>
                  <a:gd name="connsiteY6" fmla="*/ 1113125 h 2156888"/>
                  <a:gd name="connsiteX0" fmla="*/ 49773 w 2356804"/>
                  <a:gd name="connsiteY0" fmla="*/ 1113125 h 2165458"/>
                  <a:gd name="connsiteX1" fmla="*/ 1083746 w 2356804"/>
                  <a:gd name="connsiteY1" fmla="*/ 1256010 h 2165458"/>
                  <a:gd name="connsiteX2" fmla="*/ 1248411 w 2356804"/>
                  <a:gd name="connsiteY2" fmla="*/ 1890 h 2165458"/>
                  <a:gd name="connsiteX3" fmla="*/ 1525965 w 2356804"/>
                  <a:gd name="connsiteY3" fmla="*/ 1323743 h 2165458"/>
                  <a:gd name="connsiteX4" fmla="*/ 2328529 w 2356804"/>
                  <a:gd name="connsiteY4" fmla="*/ 827026 h 2165458"/>
                  <a:gd name="connsiteX5" fmla="*/ 1237004 w 2356804"/>
                  <a:gd name="connsiteY5" fmla="*/ 2154494 h 2165458"/>
                  <a:gd name="connsiteX6" fmla="*/ 49773 w 2356804"/>
                  <a:gd name="connsiteY6" fmla="*/ 1113125 h 2165458"/>
                  <a:gd name="connsiteX0" fmla="*/ 49773 w 2356804"/>
                  <a:gd name="connsiteY0" fmla="*/ 1113125 h 2160540"/>
                  <a:gd name="connsiteX1" fmla="*/ 1083746 w 2356804"/>
                  <a:gd name="connsiteY1" fmla="*/ 1256010 h 2160540"/>
                  <a:gd name="connsiteX2" fmla="*/ 1248411 w 2356804"/>
                  <a:gd name="connsiteY2" fmla="*/ 1890 h 2160540"/>
                  <a:gd name="connsiteX3" fmla="*/ 1525965 w 2356804"/>
                  <a:gd name="connsiteY3" fmla="*/ 1323743 h 2160540"/>
                  <a:gd name="connsiteX4" fmla="*/ 2328529 w 2356804"/>
                  <a:gd name="connsiteY4" fmla="*/ 827026 h 2160540"/>
                  <a:gd name="connsiteX5" fmla="*/ 1237004 w 2356804"/>
                  <a:gd name="connsiteY5" fmla="*/ 2154494 h 2160540"/>
                  <a:gd name="connsiteX6" fmla="*/ 49773 w 2356804"/>
                  <a:gd name="connsiteY6" fmla="*/ 1113125 h 2160540"/>
                  <a:gd name="connsiteX0" fmla="*/ 49773 w 2372534"/>
                  <a:gd name="connsiteY0" fmla="*/ 1113125 h 2160539"/>
                  <a:gd name="connsiteX1" fmla="*/ 1083746 w 2372534"/>
                  <a:gd name="connsiteY1" fmla="*/ 1256010 h 2160539"/>
                  <a:gd name="connsiteX2" fmla="*/ 1248411 w 2372534"/>
                  <a:gd name="connsiteY2" fmla="*/ 1890 h 2160539"/>
                  <a:gd name="connsiteX3" fmla="*/ 1525965 w 2372534"/>
                  <a:gd name="connsiteY3" fmla="*/ 1323743 h 2160539"/>
                  <a:gd name="connsiteX4" fmla="*/ 2328529 w 2372534"/>
                  <a:gd name="connsiteY4" fmla="*/ 827026 h 2160539"/>
                  <a:gd name="connsiteX5" fmla="*/ 1237004 w 2372534"/>
                  <a:gd name="connsiteY5" fmla="*/ 2154494 h 2160539"/>
                  <a:gd name="connsiteX6" fmla="*/ 49773 w 2372534"/>
                  <a:gd name="connsiteY6" fmla="*/ 1113125 h 2160539"/>
                  <a:gd name="connsiteX0" fmla="*/ 70859 w 2415991"/>
                  <a:gd name="connsiteY0" fmla="*/ 1113125 h 2193893"/>
                  <a:gd name="connsiteX1" fmla="*/ 1104832 w 2415991"/>
                  <a:gd name="connsiteY1" fmla="*/ 1256010 h 2193893"/>
                  <a:gd name="connsiteX2" fmla="*/ 1269497 w 2415991"/>
                  <a:gd name="connsiteY2" fmla="*/ 1890 h 2193893"/>
                  <a:gd name="connsiteX3" fmla="*/ 1547051 w 2415991"/>
                  <a:gd name="connsiteY3" fmla="*/ 1323743 h 2193893"/>
                  <a:gd name="connsiteX4" fmla="*/ 2349615 w 2415991"/>
                  <a:gd name="connsiteY4" fmla="*/ 827026 h 2193893"/>
                  <a:gd name="connsiteX5" fmla="*/ 1258090 w 2415991"/>
                  <a:gd name="connsiteY5" fmla="*/ 2154494 h 2193893"/>
                  <a:gd name="connsiteX6" fmla="*/ 70859 w 2415991"/>
                  <a:gd name="connsiteY6" fmla="*/ 1113125 h 2193893"/>
                  <a:gd name="connsiteX0" fmla="*/ 19112 w 2364244"/>
                  <a:gd name="connsiteY0" fmla="*/ 1113125 h 2194739"/>
                  <a:gd name="connsiteX1" fmla="*/ 1053085 w 2364244"/>
                  <a:gd name="connsiteY1" fmla="*/ 1256010 h 2194739"/>
                  <a:gd name="connsiteX2" fmla="*/ 1217750 w 2364244"/>
                  <a:gd name="connsiteY2" fmla="*/ 1890 h 2194739"/>
                  <a:gd name="connsiteX3" fmla="*/ 1495304 w 2364244"/>
                  <a:gd name="connsiteY3" fmla="*/ 1323743 h 2194739"/>
                  <a:gd name="connsiteX4" fmla="*/ 2297868 w 2364244"/>
                  <a:gd name="connsiteY4" fmla="*/ 827026 h 2194739"/>
                  <a:gd name="connsiteX5" fmla="*/ 1206343 w 2364244"/>
                  <a:gd name="connsiteY5" fmla="*/ 2154494 h 2194739"/>
                  <a:gd name="connsiteX6" fmla="*/ 19112 w 2364244"/>
                  <a:gd name="connsiteY6" fmla="*/ 1113125 h 2194739"/>
                  <a:gd name="connsiteX0" fmla="*/ 30031 w 2375163"/>
                  <a:gd name="connsiteY0" fmla="*/ 1113125 h 2194172"/>
                  <a:gd name="connsiteX1" fmla="*/ 1064004 w 2375163"/>
                  <a:gd name="connsiteY1" fmla="*/ 1256010 h 2194172"/>
                  <a:gd name="connsiteX2" fmla="*/ 1228669 w 2375163"/>
                  <a:gd name="connsiteY2" fmla="*/ 1890 h 2194172"/>
                  <a:gd name="connsiteX3" fmla="*/ 1506223 w 2375163"/>
                  <a:gd name="connsiteY3" fmla="*/ 1323743 h 2194172"/>
                  <a:gd name="connsiteX4" fmla="*/ 2308787 w 2375163"/>
                  <a:gd name="connsiteY4" fmla="*/ 827026 h 2194172"/>
                  <a:gd name="connsiteX5" fmla="*/ 1217262 w 2375163"/>
                  <a:gd name="connsiteY5" fmla="*/ 2154494 h 2194172"/>
                  <a:gd name="connsiteX6" fmla="*/ 30031 w 2375163"/>
                  <a:gd name="connsiteY6" fmla="*/ 1113125 h 2194172"/>
                  <a:gd name="connsiteX0" fmla="*/ 21289 w 2349179"/>
                  <a:gd name="connsiteY0" fmla="*/ 1113125 h 2161730"/>
                  <a:gd name="connsiteX1" fmla="*/ 1055262 w 2349179"/>
                  <a:gd name="connsiteY1" fmla="*/ 1256010 h 2161730"/>
                  <a:gd name="connsiteX2" fmla="*/ 1219927 w 2349179"/>
                  <a:gd name="connsiteY2" fmla="*/ 1890 h 2161730"/>
                  <a:gd name="connsiteX3" fmla="*/ 1497481 w 2349179"/>
                  <a:gd name="connsiteY3" fmla="*/ 1323743 h 2161730"/>
                  <a:gd name="connsiteX4" fmla="*/ 2300045 w 2349179"/>
                  <a:gd name="connsiteY4" fmla="*/ 827026 h 2161730"/>
                  <a:gd name="connsiteX5" fmla="*/ 1208520 w 2349179"/>
                  <a:gd name="connsiteY5" fmla="*/ 2154494 h 2161730"/>
                  <a:gd name="connsiteX6" fmla="*/ 21289 w 2349179"/>
                  <a:gd name="connsiteY6" fmla="*/ 1113125 h 2161730"/>
                  <a:gd name="connsiteX0" fmla="*/ 21289 w 2374511"/>
                  <a:gd name="connsiteY0" fmla="*/ 1113125 h 2161730"/>
                  <a:gd name="connsiteX1" fmla="*/ 1055262 w 2374511"/>
                  <a:gd name="connsiteY1" fmla="*/ 1256010 h 2161730"/>
                  <a:gd name="connsiteX2" fmla="*/ 1219927 w 2374511"/>
                  <a:gd name="connsiteY2" fmla="*/ 1890 h 2161730"/>
                  <a:gd name="connsiteX3" fmla="*/ 1497481 w 2374511"/>
                  <a:gd name="connsiteY3" fmla="*/ 1323743 h 2161730"/>
                  <a:gd name="connsiteX4" fmla="*/ 2300045 w 2374511"/>
                  <a:gd name="connsiteY4" fmla="*/ 827026 h 2161730"/>
                  <a:gd name="connsiteX5" fmla="*/ 1208520 w 2374511"/>
                  <a:gd name="connsiteY5" fmla="*/ 2154494 h 2161730"/>
                  <a:gd name="connsiteX6" fmla="*/ 21289 w 2374511"/>
                  <a:gd name="connsiteY6" fmla="*/ 1113125 h 2161730"/>
                  <a:gd name="connsiteX0" fmla="*/ 21289 w 2365804"/>
                  <a:gd name="connsiteY0" fmla="*/ 1113125 h 2161730"/>
                  <a:gd name="connsiteX1" fmla="*/ 1055262 w 2365804"/>
                  <a:gd name="connsiteY1" fmla="*/ 1256010 h 2161730"/>
                  <a:gd name="connsiteX2" fmla="*/ 1219927 w 2365804"/>
                  <a:gd name="connsiteY2" fmla="*/ 1890 h 2161730"/>
                  <a:gd name="connsiteX3" fmla="*/ 1497481 w 2365804"/>
                  <a:gd name="connsiteY3" fmla="*/ 1323743 h 2161730"/>
                  <a:gd name="connsiteX4" fmla="*/ 2300045 w 2365804"/>
                  <a:gd name="connsiteY4" fmla="*/ 827026 h 2161730"/>
                  <a:gd name="connsiteX5" fmla="*/ 1208520 w 2365804"/>
                  <a:gd name="connsiteY5" fmla="*/ 2154494 h 2161730"/>
                  <a:gd name="connsiteX6" fmla="*/ 21289 w 2365804"/>
                  <a:gd name="connsiteY6" fmla="*/ 1113125 h 2161730"/>
                  <a:gd name="connsiteX0" fmla="*/ 21289 w 2365804"/>
                  <a:gd name="connsiteY0" fmla="*/ 1113125 h 2161730"/>
                  <a:gd name="connsiteX1" fmla="*/ 1055262 w 2365804"/>
                  <a:gd name="connsiteY1" fmla="*/ 1256010 h 2161730"/>
                  <a:gd name="connsiteX2" fmla="*/ 1219927 w 2365804"/>
                  <a:gd name="connsiteY2" fmla="*/ 1890 h 2161730"/>
                  <a:gd name="connsiteX3" fmla="*/ 1497481 w 2365804"/>
                  <a:gd name="connsiteY3" fmla="*/ 1323743 h 2161730"/>
                  <a:gd name="connsiteX4" fmla="*/ 2300045 w 2365804"/>
                  <a:gd name="connsiteY4" fmla="*/ 827026 h 2161730"/>
                  <a:gd name="connsiteX5" fmla="*/ 1208520 w 2365804"/>
                  <a:gd name="connsiteY5" fmla="*/ 2154494 h 2161730"/>
                  <a:gd name="connsiteX6" fmla="*/ 21289 w 2365804"/>
                  <a:gd name="connsiteY6" fmla="*/ 1113125 h 2161730"/>
                  <a:gd name="connsiteX0" fmla="*/ 21289 w 2365804"/>
                  <a:gd name="connsiteY0" fmla="*/ 1112999 h 2161604"/>
                  <a:gd name="connsiteX1" fmla="*/ 1055262 w 2365804"/>
                  <a:gd name="connsiteY1" fmla="*/ 1255884 h 2161604"/>
                  <a:gd name="connsiteX2" fmla="*/ 1219927 w 2365804"/>
                  <a:gd name="connsiteY2" fmla="*/ 1764 h 2161604"/>
                  <a:gd name="connsiteX3" fmla="*/ 1497481 w 2365804"/>
                  <a:gd name="connsiteY3" fmla="*/ 1323617 h 2161604"/>
                  <a:gd name="connsiteX4" fmla="*/ 2300045 w 2365804"/>
                  <a:gd name="connsiteY4" fmla="*/ 826900 h 2161604"/>
                  <a:gd name="connsiteX5" fmla="*/ 1208520 w 2365804"/>
                  <a:gd name="connsiteY5" fmla="*/ 2154368 h 2161604"/>
                  <a:gd name="connsiteX6" fmla="*/ 21289 w 2365804"/>
                  <a:gd name="connsiteY6" fmla="*/ 1112999 h 2161604"/>
                  <a:gd name="connsiteX0" fmla="*/ 21289 w 2365804"/>
                  <a:gd name="connsiteY0" fmla="*/ 1112999 h 2161604"/>
                  <a:gd name="connsiteX1" fmla="*/ 1055262 w 2365804"/>
                  <a:gd name="connsiteY1" fmla="*/ 1255884 h 2161604"/>
                  <a:gd name="connsiteX2" fmla="*/ 1219927 w 2365804"/>
                  <a:gd name="connsiteY2" fmla="*/ 1764 h 2161604"/>
                  <a:gd name="connsiteX3" fmla="*/ 1497481 w 2365804"/>
                  <a:gd name="connsiteY3" fmla="*/ 1323617 h 2161604"/>
                  <a:gd name="connsiteX4" fmla="*/ 2300045 w 2365804"/>
                  <a:gd name="connsiteY4" fmla="*/ 826900 h 2161604"/>
                  <a:gd name="connsiteX5" fmla="*/ 1208520 w 2365804"/>
                  <a:gd name="connsiteY5" fmla="*/ 2154368 h 2161604"/>
                  <a:gd name="connsiteX6" fmla="*/ 21289 w 2365804"/>
                  <a:gd name="connsiteY6" fmla="*/ 1112999 h 2161604"/>
                  <a:gd name="connsiteX0" fmla="*/ 21289 w 2365804"/>
                  <a:gd name="connsiteY0" fmla="*/ 1112999 h 2161604"/>
                  <a:gd name="connsiteX1" fmla="*/ 1055262 w 2365804"/>
                  <a:gd name="connsiteY1" fmla="*/ 1255884 h 2161604"/>
                  <a:gd name="connsiteX2" fmla="*/ 1219927 w 2365804"/>
                  <a:gd name="connsiteY2" fmla="*/ 1764 h 2161604"/>
                  <a:gd name="connsiteX3" fmla="*/ 1497481 w 2365804"/>
                  <a:gd name="connsiteY3" fmla="*/ 1323617 h 2161604"/>
                  <a:gd name="connsiteX4" fmla="*/ 2300045 w 2365804"/>
                  <a:gd name="connsiteY4" fmla="*/ 826900 h 2161604"/>
                  <a:gd name="connsiteX5" fmla="*/ 1208520 w 2365804"/>
                  <a:gd name="connsiteY5" fmla="*/ 2154368 h 2161604"/>
                  <a:gd name="connsiteX6" fmla="*/ 21289 w 2365804"/>
                  <a:gd name="connsiteY6" fmla="*/ 1112999 h 2161604"/>
                  <a:gd name="connsiteX0" fmla="*/ 27541 w 2372056"/>
                  <a:gd name="connsiteY0" fmla="*/ 1112999 h 2161332"/>
                  <a:gd name="connsiteX1" fmla="*/ 1061514 w 2372056"/>
                  <a:gd name="connsiteY1" fmla="*/ 1255884 h 2161332"/>
                  <a:gd name="connsiteX2" fmla="*/ 1226179 w 2372056"/>
                  <a:gd name="connsiteY2" fmla="*/ 1764 h 2161332"/>
                  <a:gd name="connsiteX3" fmla="*/ 1503733 w 2372056"/>
                  <a:gd name="connsiteY3" fmla="*/ 1323617 h 2161332"/>
                  <a:gd name="connsiteX4" fmla="*/ 2306297 w 2372056"/>
                  <a:gd name="connsiteY4" fmla="*/ 826900 h 2161332"/>
                  <a:gd name="connsiteX5" fmla="*/ 1214772 w 2372056"/>
                  <a:gd name="connsiteY5" fmla="*/ 2154368 h 2161332"/>
                  <a:gd name="connsiteX6" fmla="*/ 27541 w 2372056"/>
                  <a:gd name="connsiteY6" fmla="*/ 1112999 h 2161332"/>
                  <a:gd name="connsiteX0" fmla="*/ 34274 w 2378789"/>
                  <a:gd name="connsiteY0" fmla="*/ 1112999 h 2161466"/>
                  <a:gd name="connsiteX1" fmla="*/ 1068247 w 2378789"/>
                  <a:gd name="connsiteY1" fmla="*/ 1255884 h 2161466"/>
                  <a:gd name="connsiteX2" fmla="*/ 1232912 w 2378789"/>
                  <a:gd name="connsiteY2" fmla="*/ 1764 h 2161466"/>
                  <a:gd name="connsiteX3" fmla="*/ 1510466 w 2378789"/>
                  <a:gd name="connsiteY3" fmla="*/ 1323617 h 2161466"/>
                  <a:gd name="connsiteX4" fmla="*/ 2313030 w 2378789"/>
                  <a:gd name="connsiteY4" fmla="*/ 826900 h 2161466"/>
                  <a:gd name="connsiteX5" fmla="*/ 1221505 w 2378789"/>
                  <a:gd name="connsiteY5" fmla="*/ 2154368 h 2161466"/>
                  <a:gd name="connsiteX6" fmla="*/ 34274 w 2378789"/>
                  <a:gd name="connsiteY6" fmla="*/ 1112999 h 2161466"/>
                  <a:gd name="connsiteX0" fmla="*/ 39600 w 2384115"/>
                  <a:gd name="connsiteY0" fmla="*/ 1112999 h 2161675"/>
                  <a:gd name="connsiteX1" fmla="*/ 1073573 w 2384115"/>
                  <a:gd name="connsiteY1" fmla="*/ 1255884 h 2161675"/>
                  <a:gd name="connsiteX2" fmla="*/ 1238238 w 2384115"/>
                  <a:gd name="connsiteY2" fmla="*/ 1764 h 2161675"/>
                  <a:gd name="connsiteX3" fmla="*/ 1515792 w 2384115"/>
                  <a:gd name="connsiteY3" fmla="*/ 1323617 h 2161675"/>
                  <a:gd name="connsiteX4" fmla="*/ 2318356 w 2384115"/>
                  <a:gd name="connsiteY4" fmla="*/ 826900 h 2161675"/>
                  <a:gd name="connsiteX5" fmla="*/ 1226831 w 2384115"/>
                  <a:gd name="connsiteY5" fmla="*/ 2154368 h 2161675"/>
                  <a:gd name="connsiteX6" fmla="*/ 39600 w 2384115"/>
                  <a:gd name="connsiteY6" fmla="*/ 1112999 h 2161675"/>
                  <a:gd name="connsiteX0" fmla="*/ 39600 w 2384115"/>
                  <a:gd name="connsiteY0" fmla="*/ 1120218 h 2168894"/>
                  <a:gd name="connsiteX1" fmla="*/ 1073573 w 2384115"/>
                  <a:gd name="connsiteY1" fmla="*/ 1263103 h 2168894"/>
                  <a:gd name="connsiteX2" fmla="*/ 1238238 w 2384115"/>
                  <a:gd name="connsiteY2" fmla="*/ 8983 h 2168894"/>
                  <a:gd name="connsiteX3" fmla="*/ 1515792 w 2384115"/>
                  <a:gd name="connsiteY3" fmla="*/ 1330836 h 2168894"/>
                  <a:gd name="connsiteX4" fmla="*/ 2318356 w 2384115"/>
                  <a:gd name="connsiteY4" fmla="*/ 834119 h 2168894"/>
                  <a:gd name="connsiteX5" fmla="*/ 1226831 w 2384115"/>
                  <a:gd name="connsiteY5" fmla="*/ 2161587 h 2168894"/>
                  <a:gd name="connsiteX6" fmla="*/ 39600 w 2384115"/>
                  <a:gd name="connsiteY6" fmla="*/ 1120218 h 2168894"/>
                  <a:gd name="connsiteX0" fmla="*/ 39600 w 2384115"/>
                  <a:gd name="connsiteY0" fmla="*/ 1166937 h 2215613"/>
                  <a:gd name="connsiteX1" fmla="*/ 1073573 w 2384115"/>
                  <a:gd name="connsiteY1" fmla="*/ 1309822 h 2215613"/>
                  <a:gd name="connsiteX2" fmla="*/ 1264576 w 2384115"/>
                  <a:gd name="connsiteY2" fmla="*/ 9308 h 2215613"/>
                  <a:gd name="connsiteX3" fmla="*/ 1515792 w 2384115"/>
                  <a:gd name="connsiteY3" fmla="*/ 1377555 h 2215613"/>
                  <a:gd name="connsiteX4" fmla="*/ 2318356 w 2384115"/>
                  <a:gd name="connsiteY4" fmla="*/ 880838 h 2215613"/>
                  <a:gd name="connsiteX5" fmla="*/ 1226831 w 2384115"/>
                  <a:gd name="connsiteY5" fmla="*/ 2208306 h 2215613"/>
                  <a:gd name="connsiteX6" fmla="*/ 39600 w 2384115"/>
                  <a:gd name="connsiteY6" fmla="*/ 1166937 h 2215613"/>
                  <a:gd name="connsiteX0" fmla="*/ 39600 w 2384115"/>
                  <a:gd name="connsiteY0" fmla="*/ 1167398 h 2216074"/>
                  <a:gd name="connsiteX1" fmla="*/ 1073573 w 2384115"/>
                  <a:gd name="connsiteY1" fmla="*/ 1310283 h 2216074"/>
                  <a:gd name="connsiteX2" fmla="*/ 1264576 w 2384115"/>
                  <a:gd name="connsiteY2" fmla="*/ 9769 h 2216074"/>
                  <a:gd name="connsiteX3" fmla="*/ 1515792 w 2384115"/>
                  <a:gd name="connsiteY3" fmla="*/ 1378016 h 2216074"/>
                  <a:gd name="connsiteX4" fmla="*/ 2318356 w 2384115"/>
                  <a:gd name="connsiteY4" fmla="*/ 881299 h 2216074"/>
                  <a:gd name="connsiteX5" fmla="*/ 1226831 w 2384115"/>
                  <a:gd name="connsiteY5" fmla="*/ 2208767 h 2216074"/>
                  <a:gd name="connsiteX6" fmla="*/ 39600 w 2384115"/>
                  <a:gd name="connsiteY6" fmla="*/ 1167398 h 2216074"/>
                  <a:gd name="connsiteX0" fmla="*/ 39600 w 2384115"/>
                  <a:gd name="connsiteY0" fmla="*/ 1158329 h 2207005"/>
                  <a:gd name="connsiteX1" fmla="*/ 1073573 w 2384115"/>
                  <a:gd name="connsiteY1" fmla="*/ 1301214 h 2207005"/>
                  <a:gd name="connsiteX2" fmla="*/ 1264576 w 2384115"/>
                  <a:gd name="connsiteY2" fmla="*/ 700 h 2207005"/>
                  <a:gd name="connsiteX3" fmla="*/ 1515792 w 2384115"/>
                  <a:gd name="connsiteY3" fmla="*/ 1368947 h 2207005"/>
                  <a:gd name="connsiteX4" fmla="*/ 2318356 w 2384115"/>
                  <a:gd name="connsiteY4" fmla="*/ 872230 h 2207005"/>
                  <a:gd name="connsiteX5" fmla="*/ 1226831 w 2384115"/>
                  <a:gd name="connsiteY5" fmla="*/ 2199698 h 2207005"/>
                  <a:gd name="connsiteX6" fmla="*/ 39600 w 2384115"/>
                  <a:gd name="connsiteY6" fmla="*/ 1158329 h 2207005"/>
                  <a:gd name="connsiteX0" fmla="*/ 39600 w 2384115"/>
                  <a:gd name="connsiteY0" fmla="*/ 1158329 h 2207005"/>
                  <a:gd name="connsiteX1" fmla="*/ 1073573 w 2384115"/>
                  <a:gd name="connsiteY1" fmla="*/ 1301214 h 2207005"/>
                  <a:gd name="connsiteX2" fmla="*/ 1264576 w 2384115"/>
                  <a:gd name="connsiteY2" fmla="*/ 700 h 2207005"/>
                  <a:gd name="connsiteX3" fmla="*/ 1515792 w 2384115"/>
                  <a:gd name="connsiteY3" fmla="*/ 1368947 h 2207005"/>
                  <a:gd name="connsiteX4" fmla="*/ 2318356 w 2384115"/>
                  <a:gd name="connsiteY4" fmla="*/ 872230 h 2207005"/>
                  <a:gd name="connsiteX5" fmla="*/ 1226831 w 2384115"/>
                  <a:gd name="connsiteY5" fmla="*/ 2199698 h 2207005"/>
                  <a:gd name="connsiteX6" fmla="*/ 39600 w 2384115"/>
                  <a:gd name="connsiteY6" fmla="*/ 1158329 h 2207005"/>
                  <a:gd name="connsiteX0" fmla="*/ 39600 w 2384115"/>
                  <a:gd name="connsiteY0" fmla="*/ 1158240 h 2206916"/>
                  <a:gd name="connsiteX1" fmla="*/ 1073573 w 2384115"/>
                  <a:gd name="connsiteY1" fmla="*/ 1301125 h 2206916"/>
                  <a:gd name="connsiteX2" fmla="*/ 1264576 w 2384115"/>
                  <a:gd name="connsiteY2" fmla="*/ 611 h 2206916"/>
                  <a:gd name="connsiteX3" fmla="*/ 1515792 w 2384115"/>
                  <a:gd name="connsiteY3" fmla="*/ 1368858 h 2206916"/>
                  <a:gd name="connsiteX4" fmla="*/ 2318356 w 2384115"/>
                  <a:gd name="connsiteY4" fmla="*/ 872141 h 2206916"/>
                  <a:gd name="connsiteX5" fmla="*/ 1226831 w 2384115"/>
                  <a:gd name="connsiteY5" fmla="*/ 2199609 h 2206916"/>
                  <a:gd name="connsiteX6" fmla="*/ 39600 w 2384115"/>
                  <a:gd name="connsiteY6" fmla="*/ 1158240 h 2206916"/>
                  <a:gd name="connsiteX0" fmla="*/ 39600 w 2384115"/>
                  <a:gd name="connsiteY0" fmla="*/ 1157646 h 2206322"/>
                  <a:gd name="connsiteX1" fmla="*/ 1073573 w 2384115"/>
                  <a:gd name="connsiteY1" fmla="*/ 1300531 h 2206322"/>
                  <a:gd name="connsiteX2" fmla="*/ 1264576 w 2384115"/>
                  <a:gd name="connsiteY2" fmla="*/ 17 h 2206322"/>
                  <a:gd name="connsiteX3" fmla="*/ 1515792 w 2384115"/>
                  <a:gd name="connsiteY3" fmla="*/ 1368264 h 2206322"/>
                  <a:gd name="connsiteX4" fmla="*/ 2318356 w 2384115"/>
                  <a:gd name="connsiteY4" fmla="*/ 871547 h 2206322"/>
                  <a:gd name="connsiteX5" fmla="*/ 1226831 w 2384115"/>
                  <a:gd name="connsiteY5" fmla="*/ 2199015 h 2206322"/>
                  <a:gd name="connsiteX6" fmla="*/ 39600 w 2384115"/>
                  <a:gd name="connsiteY6" fmla="*/ 1157646 h 2206322"/>
                  <a:gd name="connsiteX0" fmla="*/ 38887 w 2382278"/>
                  <a:gd name="connsiteY0" fmla="*/ 1157646 h 2200177"/>
                  <a:gd name="connsiteX1" fmla="*/ 1072860 w 2382278"/>
                  <a:gd name="connsiteY1" fmla="*/ 1300531 h 2200177"/>
                  <a:gd name="connsiteX2" fmla="*/ 1263863 w 2382278"/>
                  <a:gd name="connsiteY2" fmla="*/ 17 h 2200177"/>
                  <a:gd name="connsiteX3" fmla="*/ 1515079 w 2382278"/>
                  <a:gd name="connsiteY3" fmla="*/ 1368264 h 2200177"/>
                  <a:gd name="connsiteX4" fmla="*/ 2317643 w 2382278"/>
                  <a:gd name="connsiteY4" fmla="*/ 871547 h 2200177"/>
                  <a:gd name="connsiteX5" fmla="*/ 1226118 w 2382278"/>
                  <a:gd name="connsiteY5" fmla="*/ 2199015 h 2200177"/>
                  <a:gd name="connsiteX6" fmla="*/ 38887 w 2382278"/>
                  <a:gd name="connsiteY6" fmla="*/ 1157646 h 2200177"/>
                  <a:gd name="connsiteX0" fmla="*/ 38887 w 2365848"/>
                  <a:gd name="connsiteY0" fmla="*/ 1157646 h 2200177"/>
                  <a:gd name="connsiteX1" fmla="*/ 1072860 w 2365848"/>
                  <a:gd name="connsiteY1" fmla="*/ 1300531 h 2200177"/>
                  <a:gd name="connsiteX2" fmla="*/ 1263863 w 2365848"/>
                  <a:gd name="connsiteY2" fmla="*/ 17 h 2200177"/>
                  <a:gd name="connsiteX3" fmla="*/ 1515079 w 2365848"/>
                  <a:gd name="connsiteY3" fmla="*/ 1368264 h 2200177"/>
                  <a:gd name="connsiteX4" fmla="*/ 2317643 w 2365848"/>
                  <a:gd name="connsiteY4" fmla="*/ 871547 h 2200177"/>
                  <a:gd name="connsiteX5" fmla="*/ 1226118 w 2365848"/>
                  <a:gd name="connsiteY5" fmla="*/ 2199015 h 2200177"/>
                  <a:gd name="connsiteX6" fmla="*/ 38887 w 2365848"/>
                  <a:gd name="connsiteY6" fmla="*/ 1157646 h 2200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65848" h="2200177">
                    <a:moveTo>
                      <a:pt x="38887" y="1157646"/>
                    </a:moveTo>
                    <a:cubicBezTo>
                      <a:pt x="268727" y="728763"/>
                      <a:pt x="967464" y="1408413"/>
                      <a:pt x="1072860" y="1300531"/>
                    </a:cubicBezTo>
                    <a:cubicBezTo>
                      <a:pt x="1178256" y="1192649"/>
                      <a:pt x="612572" y="-5048"/>
                      <a:pt x="1263863" y="17"/>
                    </a:cubicBezTo>
                    <a:cubicBezTo>
                      <a:pt x="1915154" y="5082"/>
                      <a:pt x="1425047" y="1331261"/>
                      <a:pt x="1515079" y="1368264"/>
                    </a:cubicBezTo>
                    <a:cubicBezTo>
                      <a:pt x="1605111" y="1405267"/>
                      <a:pt x="2069476" y="596863"/>
                      <a:pt x="2317643" y="871547"/>
                    </a:cubicBezTo>
                    <a:cubicBezTo>
                      <a:pt x="2565810" y="1146231"/>
                      <a:pt x="1803444" y="2166796"/>
                      <a:pt x="1226118" y="2199015"/>
                    </a:cubicBezTo>
                    <a:cubicBezTo>
                      <a:pt x="648792" y="2231234"/>
                      <a:pt x="-190953" y="1586529"/>
                      <a:pt x="38887" y="1157646"/>
                    </a:cubicBezTo>
                    <a:close/>
                  </a:path>
                </a:pathLst>
              </a:custGeom>
              <a:noFill/>
              <a:ln w="76200">
                <a:solidFill>
                  <a:schemeClr val="bg1">
                    <a:lumMod val="50000"/>
                    <a:lumOff val="50000"/>
                  </a:schemeClr>
                </a:solidFill>
              </a:ln>
              <a:effectLst>
                <a:softEdge rad="0"/>
              </a:effectLst>
              <a:scene3d>
                <a:camera prst="orthographicFront"/>
                <a:lightRig rig="morning" dir="t"/>
              </a:scene3d>
              <a:sp3d>
                <a:bevelT w="152400" h="50800" prst="softRound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</p:grpSp>
      </p:grpSp>
      <p:sp>
        <p:nvSpPr>
          <p:cNvPr id="31" name="30 Rectángulo"/>
          <p:cNvSpPr/>
          <p:nvPr/>
        </p:nvSpPr>
        <p:spPr>
          <a:xfrm>
            <a:off x="-21459" y="-16116"/>
            <a:ext cx="9144000" cy="5236046"/>
          </a:xfrm>
          <a:prstGeom prst="rect">
            <a:avLst/>
          </a:prstGeom>
          <a:gradFill>
            <a:gsLst>
              <a:gs pos="78000">
                <a:srgbClr val="C00000">
                  <a:alpha val="84000"/>
                </a:srgbClr>
              </a:gs>
              <a:gs pos="0">
                <a:schemeClr val="tx1">
                  <a:lumMod val="98000"/>
                </a:schemeClr>
              </a:gs>
              <a:gs pos="100000">
                <a:srgbClr val="C00000"/>
              </a:gs>
              <a:gs pos="66000">
                <a:schemeClr val="tx1"/>
              </a:gs>
              <a:gs pos="90000">
                <a:schemeClr val="tx1">
                  <a:alpha val="92000"/>
                </a:schemeClr>
              </a:gs>
              <a:gs pos="44000">
                <a:schemeClr val="tx1">
                  <a:alpha val="90000"/>
                </a:schemeClr>
              </a:gs>
              <a:gs pos="54000">
                <a:srgbClr val="C00000">
                  <a:alpha val="82000"/>
                </a:srgbClr>
              </a:gs>
              <a:gs pos="33000">
                <a:srgbClr val="C00000">
                  <a:alpha val="92000"/>
                </a:srgbClr>
              </a:gs>
              <a:gs pos="23000">
                <a:schemeClr val="tx1"/>
              </a:gs>
              <a:gs pos="12000">
                <a:srgbClr val="C00000"/>
              </a:gs>
            </a:gsLst>
            <a:path path="circle">
              <a:fillToRect l="100000" t="10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1972027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3" presetClass="entr" presetSubtype="52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249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249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249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249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31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31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23" presetClass="entr" presetSubtype="52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249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249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249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249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" dur="315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315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314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 animBg="1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3498DB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24" name="sound001.wav">
            <a:hlinkClick r:id="" action="ppaction://media"/>
          </p:cNvPr>
          <p:cNvPicPr>
            <a:picLocks noRot="1" noChangeAspect="1" noChangeArrowheads="1"/>
          </p:cNvPicPr>
          <p:nvPr>
            <a:audioFile r:link="rId1"/>
          </p:nvPr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19600" y="2457450"/>
            <a:ext cx="304800" cy="2286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100" name="Rectangle 4"/>
          <p:cNvSpPr>
            <a:spLocks noChangeArrowheads="1"/>
          </p:cNvSpPr>
          <p:nvPr/>
        </p:nvSpPr>
        <p:spPr bwMode="auto">
          <a:xfrm>
            <a:off x="0" y="1200150"/>
            <a:ext cx="9144000" cy="171450"/>
          </a:xfrm>
          <a:prstGeom prst="rect">
            <a:avLst/>
          </a:prstGeom>
          <a:solidFill>
            <a:schemeClr val="bg1"/>
          </a:solidFill>
          <a:ln w="19050">
            <a:solidFill>
              <a:srgbClr val="C0C0C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s-ES" smtClean="0">
              <a:solidFill>
                <a:srgbClr val="000000"/>
              </a:solidFill>
            </a:endParaRPr>
          </a:p>
        </p:txBody>
      </p:sp>
      <p:sp>
        <p:nvSpPr>
          <p:cNvPr id="4101" name="Rectangle 5"/>
          <p:cNvSpPr>
            <a:spLocks noChangeArrowheads="1"/>
          </p:cNvSpPr>
          <p:nvPr/>
        </p:nvSpPr>
        <p:spPr bwMode="auto">
          <a:xfrm>
            <a:off x="0" y="1371600"/>
            <a:ext cx="9144000" cy="3771900"/>
          </a:xfrm>
          <a:prstGeom prst="rect">
            <a:avLst/>
          </a:prstGeom>
          <a:solidFill>
            <a:srgbClr val="B6E8FC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lang="es-ES" altLang="es-ES" smtClean="0">
              <a:solidFill>
                <a:srgbClr val="000000"/>
              </a:solidFill>
            </a:endParaRPr>
          </a:p>
        </p:txBody>
      </p:sp>
      <p:pic>
        <p:nvPicPr>
          <p:cNvPr id="4103" name="Picture 7" descr="logo_grande">
            <a:hlinkClick r:id="rId5"/>
          </p:cNvPr>
          <p:cNvPicPr>
            <a:picLocks noChangeAspect="1" noChangeArrowheads="1"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981200" y="1"/>
            <a:ext cx="4876800" cy="11715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104" name="Text Box 8"/>
          <p:cNvSpPr txBox="1">
            <a:spLocks noChangeArrowheads="1"/>
          </p:cNvSpPr>
          <p:nvPr/>
        </p:nvSpPr>
        <p:spPr bwMode="auto">
          <a:xfrm>
            <a:off x="0" y="1428750"/>
            <a:ext cx="9144000" cy="236988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</a:pPr>
            <a:r>
              <a:rPr lang="es-ES" altLang="es-ES" sz="6000" b="1" smtClean="0">
                <a:solidFill>
                  <a:srgbClr val="000000"/>
                </a:solidFill>
                <a:latin typeface="Kristen ITC" pitchFamily="66" charset="0"/>
              </a:rPr>
              <a:t>¿Te ha gustado?</a:t>
            </a:r>
            <a:r>
              <a:rPr lang="es-ES" altLang="es-ES" sz="4800" smtClean="0">
                <a:solidFill>
                  <a:srgbClr val="000000"/>
                </a:solidFill>
                <a:latin typeface="Kristen ITC" pitchFamily="66" charset="0"/>
              </a:rPr>
              <a:t> </a:t>
            </a:r>
            <a:br>
              <a:rPr lang="es-ES" altLang="es-ES" sz="4800" smtClean="0">
                <a:solidFill>
                  <a:srgbClr val="000000"/>
                </a:solidFill>
                <a:latin typeface="Kristen ITC" pitchFamily="66" charset="0"/>
              </a:rPr>
            </a:br>
            <a:r>
              <a:rPr lang="es-ES" altLang="es-ES" sz="4400" smtClean="0">
                <a:solidFill>
                  <a:srgbClr val="000000"/>
                </a:solidFill>
                <a:latin typeface="Kristen ITC" pitchFamily="66" charset="0"/>
              </a:rPr>
              <a:t>Puedes ver más entrando </a:t>
            </a:r>
            <a:br>
              <a:rPr lang="es-ES" altLang="es-ES" sz="4400" smtClean="0">
                <a:solidFill>
                  <a:srgbClr val="000000"/>
                </a:solidFill>
                <a:latin typeface="Kristen ITC" pitchFamily="66" charset="0"/>
              </a:rPr>
            </a:br>
            <a:r>
              <a:rPr lang="es-ES" altLang="es-ES" sz="4400" b="1" smtClean="0">
                <a:solidFill>
                  <a:srgbClr val="40F903"/>
                </a:solidFill>
                <a:latin typeface="Kristen ITC" pitchFamily="66" charset="0"/>
                <a:hlinkClick r:id="rId5"/>
              </a:rPr>
              <a:t>Aquí</a:t>
            </a:r>
            <a:endParaRPr lang="es-ES" altLang="es-ES" sz="4400" b="1" smtClean="0">
              <a:solidFill>
                <a:srgbClr val="40F903"/>
              </a:solidFill>
              <a:latin typeface="Kristen ITC" pitchFamily="66" charset="0"/>
            </a:endParaRPr>
          </a:p>
        </p:txBody>
      </p:sp>
      <p:sp>
        <p:nvSpPr>
          <p:cNvPr id="4107" name="Text Box 11"/>
          <p:cNvSpPr txBox="1">
            <a:spLocks noChangeArrowheads="1"/>
          </p:cNvSpPr>
          <p:nvPr/>
        </p:nvSpPr>
        <p:spPr bwMode="auto">
          <a:xfrm>
            <a:off x="1143000" y="3543300"/>
            <a:ext cx="2667000" cy="18928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34495E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</a:pPr>
            <a:r>
              <a:rPr lang="es-ES_tradnl" altLang="es-ES" b="1" smtClean="0">
                <a:solidFill>
                  <a:srgbClr val="000000"/>
                </a:solidFill>
                <a:latin typeface="Kristen ITC" pitchFamily="66" charset="0"/>
              </a:rPr>
              <a:t>Además puedes recibir powerpoints en tu correo electrónico suscribiéndote aquí:</a:t>
            </a:r>
            <a:r>
              <a:rPr lang="es-ES_tradnl" altLang="es-ES" b="1" smtClean="0">
                <a:solidFill>
                  <a:srgbClr val="0066FF"/>
                </a:solidFill>
              </a:rPr>
              <a:t> </a:t>
            </a:r>
          </a:p>
          <a:p>
            <a:pPr fontAlgn="base">
              <a:spcBef>
                <a:spcPct val="50000"/>
              </a:spcBef>
              <a:spcAft>
                <a:spcPct val="0"/>
              </a:spcAft>
            </a:pPr>
            <a:endParaRPr lang="es-ES" altLang="es-ES" b="1" smtClean="0">
              <a:solidFill>
                <a:srgbClr val="0066FF"/>
              </a:solidFill>
            </a:endParaRPr>
          </a:p>
        </p:txBody>
      </p:sp>
      <p:pic>
        <p:nvPicPr>
          <p:cNvPr id="4106" name="Picture 10" descr="email">
            <a:hlinkClick r:id="rId7"/>
          </p:cNvPr>
          <p:cNvPicPr>
            <a:picLocks noChangeAspect="1" noChangeArrowheads="1"/>
          </p:cNvPicPr>
          <p:nvPr/>
        </p:nvPicPr>
        <p:blipFill>
          <a:blip r:embed="rId8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5638800" y="3143250"/>
            <a:ext cx="2362200" cy="1771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113" name="Picture 17" descr="flechas-8"/>
          <p:cNvPicPr>
            <a:picLocks noChangeAspect="1" noChangeArrowheads="1"/>
          </p:cNvPicPr>
          <p:nvPr/>
        </p:nvPicPr>
        <p:blipFill>
          <a:blip r:embed="rId9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4038600" y="3657600"/>
            <a:ext cx="1219200" cy="7429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117" name="Picture 21" descr="facebook-icon">
            <a:hlinkClick r:id="rId10"/>
          </p:cNvPr>
          <p:cNvPicPr>
            <a:picLocks noChangeAspect="1" noChangeArrowheads="1"/>
          </p:cNvPicPr>
          <p:nvPr/>
        </p:nvPicPr>
        <p:blipFill>
          <a:blip r:embed="rId11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0" y="2228850"/>
            <a:ext cx="533400" cy="4000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118" name="Picture 22" descr="twitter-icon">
            <a:hlinkClick r:id="rId12"/>
          </p:cNvPr>
          <p:cNvPicPr>
            <a:picLocks noChangeAspect="1" noChangeArrowheads="1"/>
          </p:cNvPicPr>
          <p:nvPr/>
        </p:nvPicPr>
        <p:blipFill>
          <a:blip r:embed="rId1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0" y="2628900"/>
            <a:ext cx="533400" cy="4000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119" name="Picture 23" descr="Web-Google-plus-Metro-icon">
            <a:hlinkClick r:id="rId14"/>
          </p:cNvPr>
          <p:cNvPicPr>
            <a:picLocks noChangeAspect="1" noChangeArrowheads="1"/>
          </p:cNvPicPr>
          <p:nvPr/>
        </p:nvPicPr>
        <p:blipFill>
          <a:blip r:embed="rId1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0" y="3028950"/>
            <a:ext cx="533400" cy="4000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120" name="Picture 24" descr="vkontakte-256">
            <a:hlinkClick r:id="rId16"/>
          </p:cNvPr>
          <p:cNvPicPr>
            <a:picLocks noChangeAspect="1" noChangeArrowheads="1"/>
          </p:cNvPicPr>
          <p:nvPr/>
        </p:nvPicPr>
        <p:blipFill>
          <a:blip r:embed="rId1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0" y="3429000"/>
            <a:ext cx="533400" cy="4000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122" name="Text Box 26"/>
          <p:cNvSpPr txBox="1">
            <a:spLocks noChangeArrowheads="1"/>
          </p:cNvSpPr>
          <p:nvPr/>
        </p:nvSpPr>
        <p:spPr bwMode="auto">
          <a:xfrm>
            <a:off x="0" y="4914901"/>
            <a:ext cx="9144000" cy="307777"/>
          </a:xfrm>
          <a:prstGeom prst="rect">
            <a:avLst/>
          </a:prstGeom>
          <a:solidFill>
            <a:srgbClr val="34495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</a:pPr>
            <a:r>
              <a:rPr lang="es-ES" altLang="es-ES" sz="1400" smtClean="0">
                <a:solidFill>
                  <a:srgbClr val="40F903"/>
                </a:solidFill>
                <a:latin typeface="Kristen ITC" pitchFamily="66" charset="0"/>
              </a:rPr>
              <a:t>Esta presentación powerpoint ha sido creada y compartida única y exclusivamente para mispps.com</a:t>
            </a:r>
          </a:p>
        </p:txBody>
      </p:sp>
      <p:pic>
        <p:nvPicPr>
          <p:cNvPr id="4123" name="Picture 27" descr="slide0006_image010"/>
          <p:cNvPicPr>
            <a:picLocks noChangeAspect="1" noChangeArrowheads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 rot="20093988">
            <a:off x="4114800" y="628650"/>
            <a:ext cx="4826000" cy="15811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  <p:transition spd="slow">
    <p:fade thruBlk="1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sound001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100000" showWhenStopped="0">
                <p:cTn id="7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4124"/>
                </p:tgtEl>
              </p:cMediaNode>
            </p:audio>
          </p:childTnLst>
        </p:cTn>
      </p:par>
    </p:tnLst>
  </p:timing>
</p:sld>
</file>

<file path=ppt/theme/theme1.xml><?xml version="1.0" encoding="utf-8"?>
<a:theme xmlns:a="http://schemas.openxmlformats.org/drawingml/2006/main" name="Tema de Offic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Diseño predeterminado">
  <a:themeElements>
    <a:clrScheme name="Diseño predeterminado 13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FD9604"/>
      </a:hlink>
      <a:folHlink>
        <a:srgbClr val="FD9604"/>
      </a:folHlink>
    </a:clrScheme>
    <a:fontScheme name="Diseño predeterminado">
      <a:majorFont>
        <a:latin typeface="Arial"/>
        <a:ea typeface=""/>
        <a:cs typeface="Arial"/>
      </a:majorFont>
      <a:minorFont>
        <a:latin typeface="Arial"/>
        <a:ea typeface="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Diseño predeterminado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iseño predeterminado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iseño predeterminado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iseño predeterminado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iseño predeterminado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iseño predeterminado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iseño predeterminado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iseño predeterminado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iseño predeterminado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iseño predeterminado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iseño predeterminado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iseño predeterminado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iseño predeterminado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FD9604"/>
        </a:hlink>
        <a:folHlink>
          <a:srgbClr val="FD9604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.xml><?xml version="1.0" encoding="utf-8"?>
<a:theme xmlns:a="http://schemas.openxmlformats.org/drawingml/2006/main" name="Tema de Offic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1812</TotalTime>
  <Words>825</Words>
  <Application>Microsoft Office PowerPoint</Application>
  <PresentationFormat>Presentación en pantalla (16:9)</PresentationFormat>
  <Paragraphs>59</Paragraphs>
  <Slides>45</Slides>
  <Notes>3</Notes>
  <HiddenSlides>0</HiddenSlides>
  <MMClips>1</MMClips>
  <ScaleCrop>false</ScaleCrop>
  <HeadingPairs>
    <vt:vector size="4" baseType="variant">
      <vt:variant>
        <vt:lpstr>Tema</vt:lpstr>
      </vt:variant>
      <vt:variant>
        <vt:i4>2</vt:i4>
      </vt:variant>
      <vt:variant>
        <vt:lpstr>Títulos de diapositiva</vt:lpstr>
      </vt:variant>
      <vt:variant>
        <vt:i4>45</vt:i4>
      </vt:variant>
    </vt:vector>
  </HeadingPairs>
  <TitlesOfParts>
    <vt:vector size="47" baseType="lpstr">
      <vt:lpstr>Tema de Office</vt:lpstr>
      <vt:lpstr>Diseño predeterminado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Presentación de PowerPoint</dc:title>
  <dc:creator>Paloma</dc:creator>
  <cp:lastModifiedBy>Paloma</cp:lastModifiedBy>
  <cp:revision>2</cp:revision>
  <dcterms:created xsi:type="dcterms:W3CDTF">2017-02-01T18:15:30Z</dcterms:created>
  <dcterms:modified xsi:type="dcterms:W3CDTF">2017-03-08T18:55:20Z</dcterms:modified>
</cp:coreProperties>
</file>